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9" r:id="rId1"/>
  </p:sldMasterIdLst>
  <p:notesMasterIdLst>
    <p:notesMasterId r:id="rId21"/>
  </p:notesMasterIdLst>
  <p:sldIdLst>
    <p:sldId id="256" r:id="rId2"/>
    <p:sldId id="257" r:id="rId3"/>
    <p:sldId id="258" r:id="rId4"/>
    <p:sldId id="259" r:id="rId5"/>
    <p:sldId id="260" r:id="rId6"/>
    <p:sldId id="262" r:id="rId7"/>
    <p:sldId id="261" r:id="rId8"/>
    <p:sldId id="266" r:id="rId9"/>
    <p:sldId id="273" r:id="rId10"/>
    <p:sldId id="268" r:id="rId11"/>
    <p:sldId id="263" r:id="rId12"/>
    <p:sldId id="299" r:id="rId13"/>
    <p:sldId id="265" r:id="rId14"/>
    <p:sldId id="300" r:id="rId15"/>
    <p:sldId id="272" r:id="rId16"/>
    <p:sldId id="269" r:id="rId17"/>
    <p:sldId id="301" r:id="rId18"/>
    <p:sldId id="270" r:id="rId19"/>
    <p:sldId id="302" r:id="rId20"/>
  </p:sldIdLst>
  <p:sldSz cx="9144000" cy="5143500" type="screen16x9"/>
  <p:notesSz cx="6858000" cy="9144000"/>
  <p:embeddedFontLst>
    <p:embeddedFont>
      <p:font typeface="Work Sans" panose="020B0604020202020204" charset="-18"/>
      <p:regular r:id="rId22"/>
      <p:bold r:id="rId23"/>
      <p:italic r:id="rId24"/>
      <p:boldItalic r:id="rId25"/>
    </p:embeddedFont>
    <p:embeddedFont>
      <p:font typeface="Bebas Neue" panose="020B0604020202020204" charset="-18"/>
      <p:regular r:id="rId26"/>
    </p:embeddedFont>
    <p:embeddedFont>
      <p:font typeface="Alice" panose="020B0604020202020204" charset="0"/>
      <p:regular r:id="rId27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9AA0A6"/>
          </p15:clr>
        </p15:guide>
        <p15:guide id="2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A39A5F5C-39FF-43F1-B4A0-0A7C538D94AD}">
  <a:tblStyle styleId="{A39A5F5C-39FF-43F1-B4A0-0A7C538D94AD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141" d="100"/>
          <a:sy n="141" d="100"/>
        </p:scale>
        <p:origin x="744" y="126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5.fntdata"/><Relationship Id="rId3" Type="http://schemas.openxmlformats.org/officeDocument/2006/relationships/slide" Target="slides/slide2.xml"/><Relationship Id="rId21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4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3.fntdata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2.fntdata"/><Relationship Id="rId28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1.fntdata"/><Relationship Id="rId27" Type="http://schemas.openxmlformats.org/officeDocument/2006/relationships/font" Target="fonts/font6.fntdata"/><Relationship Id="rId30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53" name="Google Shape;47853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54" name="Google Shape;47854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94" name="Google Shape;48994;gee0a85bb90_0_50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995" name="Google Shape;48995;gee0a85bb90_0_50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48" name="Google Shape;47948;gf291628b32_0_817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49" name="Google Shape;47949;gf291628b32_0_817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73" name="Google Shape;47973;gf2405852e8_0_415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74" name="Google Shape;47974;gf2405852e8_0_415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1812652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73" name="Google Shape;47973;gf2405852e8_0_415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74" name="Google Shape;47974;gf2405852e8_0_415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94" name="Google Shape;48994;gee0a85bb90_0_50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8995" name="Google Shape;48995;gee0a85bb90_0_503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9501220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9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80" name="Google Shape;49980;gf291628b32_0_82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981" name="Google Shape;49981;gf291628b32_0_82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57" name="Google Shape;49057;gee0a85bb90_0_50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058" name="Google Shape;49058;gee0a85bb90_0_50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78" name="Google Shape;47978;gee0a85bb90_0_20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79" name="Google Shape;47979;gee0a85bb90_0_20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96866449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1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15" name="Google Shape;49115;gf2b4aea72d_0_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116" name="Google Shape;49116;gf2b4aea72d_0_6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53" name="Google Shape;47853;p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54" name="Google Shape;47854;p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50398078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59" name="Google Shape;47859;gf2405852e8_0_7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60" name="Google Shape;47860;gf2405852e8_0_7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65" name="Google Shape;47865;gf0df26c904_0_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66" name="Google Shape;47866;gf0df26c904_0_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86" name="Google Shape;47886;gf0df26c904_0_1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87" name="Google Shape;47887;gf0df26c904_0_11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94" name="Google Shape;47894;gf0df26c904_0_1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895" name="Google Shape;47895;gf0df26c904_0_12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06" name="Google Shape;47906;gf2b4aea72d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07" name="Google Shape;47907;gf2b4aea72d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00" name="Google Shape;47900;gf2405852e8_0_41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01" name="Google Shape;47901;gf2405852e8_0_414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7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78" name="Google Shape;47978;gee0a85bb90_0_20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7979" name="Google Shape;47979;gee0a85bb90_0_20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86" name="Google Shape;49986;gf0df26c904_0_1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987" name="Google Shape;49987;gf0df26c904_0_13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4.png"/><Relationship Id="rId4" Type="http://schemas.openxmlformats.org/officeDocument/2006/relationships/image" Target="../media/image17.pn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14.png"/><Relationship Id="rId4" Type="http://schemas.openxmlformats.org/officeDocument/2006/relationships/image" Target="../media/image11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png"/><Relationship Id="rId4" Type="http://schemas.openxmlformats.org/officeDocument/2006/relationships/image" Target="../media/image13.png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5.png"/><Relationship Id="rId5" Type="http://schemas.openxmlformats.org/officeDocument/2006/relationships/image" Target="../media/image18.png"/><Relationship Id="rId4" Type="http://schemas.openxmlformats.org/officeDocument/2006/relationships/image" Target="../media/image13.png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8.png"/><Relationship Id="rId4" Type="http://schemas.openxmlformats.org/officeDocument/2006/relationships/image" Target="../media/image13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6.png"/><Relationship Id="rId4" Type="http://schemas.openxmlformats.org/officeDocument/2006/relationships/image" Target="../media/image14.png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8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6.png"/><Relationship Id="rId4" Type="http://schemas.openxmlformats.org/officeDocument/2006/relationships/image" Target="../media/image18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4.png"/><Relationship Id="rId5" Type="http://schemas.openxmlformats.org/officeDocument/2006/relationships/image" Target="../media/image11.png"/><Relationship Id="rId4" Type="http://schemas.openxmlformats.org/officeDocument/2006/relationships/image" Target="../media/image13.png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15.png"/><Relationship Id="rId5" Type="http://schemas.openxmlformats.org/officeDocument/2006/relationships/image" Target="../media/image4.png"/><Relationship Id="rId4" Type="http://schemas.openxmlformats.org/officeDocument/2006/relationships/image" Target="../media/image13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7642500" y="-722338"/>
            <a:ext cx="4571999" cy="21330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0" name="Google Shape;10;p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8528094">
            <a:off x="-758535" y="-1911926"/>
            <a:ext cx="7829267" cy="649437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" name="Google Shape;11;p2"/>
          <p:cNvGrpSpPr/>
          <p:nvPr/>
        </p:nvGrpSpPr>
        <p:grpSpPr>
          <a:xfrm>
            <a:off x="7828917" y="627304"/>
            <a:ext cx="1445289" cy="1553171"/>
            <a:chOff x="-2716589" y="-1527284"/>
            <a:chExt cx="962115" cy="1033931"/>
          </a:xfrm>
        </p:grpSpPr>
        <p:sp>
          <p:nvSpPr>
            <p:cNvPr id="12" name="Google Shape;12;p2"/>
            <p:cNvSpPr/>
            <p:nvPr/>
          </p:nvSpPr>
          <p:spPr>
            <a:xfrm>
              <a:off x="-2264492" y="-770972"/>
              <a:ext cx="33998" cy="31993"/>
            </a:xfrm>
            <a:custGeom>
              <a:avLst/>
              <a:gdLst/>
              <a:ahLst/>
              <a:cxnLst/>
              <a:rect l="l" t="t" r="r" b="b"/>
              <a:pathLst>
                <a:path w="712" h="670" extrusionOk="0">
                  <a:moveTo>
                    <a:pt x="344" y="0"/>
                  </a:moveTo>
                  <a:cubicBezTo>
                    <a:pt x="318" y="0"/>
                    <a:pt x="292" y="5"/>
                    <a:pt x="263" y="12"/>
                  </a:cubicBezTo>
                  <a:cubicBezTo>
                    <a:pt x="237" y="19"/>
                    <a:pt x="210" y="23"/>
                    <a:pt x="184" y="23"/>
                  </a:cubicBezTo>
                  <a:lnTo>
                    <a:pt x="176" y="23"/>
                  </a:lnTo>
                  <a:cubicBezTo>
                    <a:pt x="176" y="38"/>
                    <a:pt x="169" y="45"/>
                    <a:pt x="158" y="50"/>
                  </a:cubicBezTo>
                  <a:cubicBezTo>
                    <a:pt x="142" y="72"/>
                    <a:pt x="135" y="98"/>
                    <a:pt x="116" y="117"/>
                  </a:cubicBezTo>
                  <a:cubicBezTo>
                    <a:pt x="23" y="221"/>
                    <a:pt x="1" y="341"/>
                    <a:pt x="45" y="471"/>
                  </a:cubicBezTo>
                  <a:lnTo>
                    <a:pt x="64" y="471"/>
                  </a:lnTo>
                  <a:cubicBezTo>
                    <a:pt x="68" y="476"/>
                    <a:pt x="75" y="476"/>
                    <a:pt x="80" y="476"/>
                  </a:cubicBezTo>
                  <a:cubicBezTo>
                    <a:pt x="83" y="476"/>
                    <a:pt x="87" y="471"/>
                    <a:pt x="83" y="457"/>
                  </a:cubicBezTo>
                  <a:cubicBezTo>
                    <a:pt x="75" y="423"/>
                    <a:pt x="75" y="393"/>
                    <a:pt x="87" y="359"/>
                  </a:cubicBezTo>
                  <a:cubicBezTo>
                    <a:pt x="90" y="364"/>
                    <a:pt x="94" y="364"/>
                    <a:pt x="97" y="364"/>
                  </a:cubicBezTo>
                  <a:cubicBezTo>
                    <a:pt x="113" y="364"/>
                    <a:pt x="120" y="355"/>
                    <a:pt x="128" y="345"/>
                  </a:cubicBezTo>
                  <a:cubicBezTo>
                    <a:pt x="139" y="337"/>
                    <a:pt x="147" y="326"/>
                    <a:pt x="161" y="326"/>
                  </a:cubicBezTo>
                  <a:cubicBezTo>
                    <a:pt x="165" y="326"/>
                    <a:pt x="173" y="329"/>
                    <a:pt x="180" y="333"/>
                  </a:cubicBezTo>
                  <a:cubicBezTo>
                    <a:pt x="218" y="359"/>
                    <a:pt x="232" y="386"/>
                    <a:pt x="195" y="426"/>
                  </a:cubicBezTo>
                  <a:cubicBezTo>
                    <a:pt x="180" y="445"/>
                    <a:pt x="184" y="471"/>
                    <a:pt x="199" y="490"/>
                  </a:cubicBezTo>
                  <a:cubicBezTo>
                    <a:pt x="202" y="494"/>
                    <a:pt x="206" y="494"/>
                    <a:pt x="210" y="494"/>
                  </a:cubicBezTo>
                  <a:cubicBezTo>
                    <a:pt x="225" y="494"/>
                    <a:pt x="232" y="486"/>
                    <a:pt x="244" y="479"/>
                  </a:cubicBezTo>
                  <a:cubicBezTo>
                    <a:pt x="254" y="471"/>
                    <a:pt x="266" y="460"/>
                    <a:pt x="281" y="460"/>
                  </a:cubicBezTo>
                  <a:cubicBezTo>
                    <a:pt x="289" y="460"/>
                    <a:pt x="296" y="464"/>
                    <a:pt x="304" y="468"/>
                  </a:cubicBezTo>
                  <a:cubicBezTo>
                    <a:pt x="254" y="521"/>
                    <a:pt x="192" y="547"/>
                    <a:pt x="135" y="573"/>
                  </a:cubicBezTo>
                  <a:cubicBezTo>
                    <a:pt x="150" y="633"/>
                    <a:pt x="202" y="647"/>
                    <a:pt x="247" y="669"/>
                  </a:cubicBezTo>
                  <a:cubicBezTo>
                    <a:pt x="254" y="662"/>
                    <a:pt x="259" y="659"/>
                    <a:pt x="263" y="651"/>
                  </a:cubicBezTo>
                  <a:cubicBezTo>
                    <a:pt x="273" y="628"/>
                    <a:pt x="254" y="580"/>
                    <a:pt x="292" y="580"/>
                  </a:cubicBezTo>
                  <a:cubicBezTo>
                    <a:pt x="296" y="580"/>
                    <a:pt x="296" y="580"/>
                    <a:pt x="299" y="583"/>
                  </a:cubicBezTo>
                  <a:cubicBezTo>
                    <a:pt x="337" y="583"/>
                    <a:pt x="333" y="625"/>
                    <a:pt x="333" y="655"/>
                  </a:cubicBezTo>
                  <a:cubicBezTo>
                    <a:pt x="333" y="669"/>
                    <a:pt x="341" y="669"/>
                    <a:pt x="352" y="669"/>
                  </a:cubicBezTo>
                  <a:lnTo>
                    <a:pt x="367" y="669"/>
                  </a:lnTo>
                  <a:cubicBezTo>
                    <a:pt x="427" y="633"/>
                    <a:pt x="411" y="583"/>
                    <a:pt x="375" y="538"/>
                  </a:cubicBezTo>
                  <a:cubicBezTo>
                    <a:pt x="389" y="528"/>
                    <a:pt x="401" y="524"/>
                    <a:pt x="411" y="524"/>
                  </a:cubicBezTo>
                  <a:cubicBezTo>
                    <a:pt x="442" y="524"/>
                    <a:pt x="461" y="554"/>
                    <a:pt x="487" y="554"/>
                  </a:cubicBezTo>
                  <a:cubicBezTo>
                    <a:pt x="475" y="516"/>
                    <a:pt x="498" y="468"/>
                    <a:pt x="446" y="445"/>
                  </a:cubicBezTo>
                  <a:cubicBezTo>
                    <a:pt x="438" y="442"/>
                    <a:pt x="430" y="434"/>
                    <a:pt x="423" y="434"/>
                  </a:cubicBezTo>
                  <a:cubicBezTo>
                    <a:pt x="420" y="434"/>
                    <a:pt x="416" y="438"/>
                    <a:pt x="408" y="445"/>
                  </a:cubicBezTo>
                  <a:cubicBezTo>
                    <a:pt x="397" y="460"/>
                    <a:pt x="385" y="468"/>
                    <a:pt x="375" y="468"/>
                  </a:cubicBezTo>
                  <a:cubicBezTo>
                    <a:pt x="363" y="468"/>
                    <a:pt x="356" y="457"/>
                    <a:pt x="356" y="438"/>
                  </a:cubicBezTo>
                  <a:cubicBezTo>
                    <a:pt x="352" y="397"/>
                    <a:pt x="363" y="355"/>
                    <a:pt x="337" y="288"/>
                  </a:cubicBezTo>
                  <a:lnTo>
                    <a:pt x="337" y="288"/>
                  </a:lnTo>
                  <a:cubicBezTo>
                    <a:pt x="404" y="352"/>
                    <a:pt x="434" y="423"/>
                    <a:pt x="520" y="423"/>
                  </a:cubicBezTo>
                  <a:lnTo>
                    <a:pt x="551" y="423"/>
                  </a:lnTo>
                  <a:cubicBezTo>
                    <a:pt x="595" y="423"/>
                    <a:pt x="554" y="505"/>
                    <a:pt x="591" y="543"/>
                  </a:cubicBezTo>
                  <a:cubicBezTo>
                    <a:pt x="618" y="531"/>
                    <a:pt x="625" y="505"/>
                    <a:pt x="640" y="479"/>
                  </a:cubicBezTo>
                  <a:cubicBezTo>
                    <a:pt x="663" y="442"/>
                    <a:pt x="655" y="386"/>
                    <a:pt x="711" y="371"/>
                  </a:cubicBezTo>
                  <a:cubicBezTo>
                    <a:pt x="711" y="355"/>
                    <a:pt x="708" y="341"/>
                    <a:pt x="703" y="322"/>
                  </a:cubicBezTo>
                  <a:cubicBezTo>
                    <a:pt x="618" y="303"/>
                    <a:pt x="528" y="288"/>
                    <a:pt x="472" y="207"/>
                  </a:cubicBezTo>
                  <a:cubicBezTo>
                    <a:pt x="434" y="154"/>
                    <a:pt x="371" y="131"/>
                    <a:pt x="326" y="94"/>
                  </a:cubicBezTo>
                  <a:cubicBezTo>
                    <a:pt x="311" y="83"/>
                    <a:pt x="299" y="72"/>
                    <a:pt x="311" y="53"/>
                  </a:cubicBezTo>
                  <a:cubicBezTo>
                    <a:pt x="318" y="45"/>
                    <a:pt x="333" y="38"/>
                    <a:pt x="341" y="38"/>
                  </a:cubicBezTo>
                  <a:cubicBezTo>
                    <a:pt x="344" y="38"/>
                    <a:pt x="349" y="41"/>
                    <a:pt x="352" y="45"/>
                  </a:cubicBezTo>
                  <a:cubicBezTo>
                    <a:pt x="359" y="64"/>
                    <a:pt x="371" y="72"/>
                    <a:pt x="378" y="72"/>
                  </a:cubicBezTo>
                  <a:cubicBezTo>
                    <a:pt x="389" y="72"/>
                    <a:pt x="397" y="64"/>
                    <a:pt x="404" y="57"/>
                  </a:cubicBezTo>
                  <a:cubicBezTo>
                    <a:pt x="416" y="50"/>
                    <a:pt x="423" y="38"/>
                    <a:pt x="430" y="38"/>
                  </a:cubicBezTo>
                  <a:cubicBezTo>
                    <a:pt x="434" y="38"/>
                    <a:pt x="438" y="41"/>
                    <a:pt x="442" y="41"/>
                  </a:cubicBezTo>
                  <a:cubicBezTo>
                    <a:pt x="408" y="8"/>
                    <a:pt x="378" y="0"/>
                    <a:pt x="3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-2534900" y="-740985"/>
              <a:ext cx="42497" cy="53576"/>
            </a:xfrm>
            <a:custGeom>
              <a:avLst/>
              <a:gdLst/>
              <a:ahLst/>
              <a:cxnLst/>
              <a:rect l="l" t="t" r="r" b="b"/>
              <a:pathLst>
                <a:path w="890" h="1122" extrusionOk="0">
                  <a:moveTo>
                    <a:pt x="105" y="0"/>
                  </a:moveTo>
                  <a:cubicBezTo>
                    <a:pt x="82" y="0"/>
                    <a:pt x="68" y="12"/>
                    <a:pt x="53" y="27"/>
                  </a:cubicBezTo>
                  <a:cubicBezTo>
                    <a:pt x="1" y="76"/>
                    <a:pt x="8" y="172"/>
                    <a:pt x="53" y="229"/>
                  </a:cubicBezTo>
                  <a:cubicBezTo>
                    <a:pt x="82" y="274"/>
                    <a:pt x="153" y="303"/>
                    <a:pt x="135" y="367"/>
                  </a:cubicBezTo>
                  <a:cubicBezTo>
                    <a:pt x="120" y="426"/>
                    <a:pt x="180" y="468"/>
                    <a:pt x="153" y="521"/>
                  </a:cubicBezTo>
                  <a:cubicBezTo>
                    <a:pt x="146" y="539"/>
                    <a:pt x="165" y="547"/>
                    <a:pt x="184" y="547"/>
                  </a:cubicBezTo>
                  <a:cubicBezTo>
                    <a:pt x="310" y="557"/>
                    <a:pt x="374" y="628"/>
                    <a:pt x="378" y="752"/>
                  </a:cubicBezTo>
                  <a:cubicBezTo>
                    <a:pt x="438" y="722"/>
                    <a:pt x="486" y="673"/>
                    <a:pt x="553" y="673"/>
                  </a:cubicBezTo>
                  <a:cubicBezTo>
                    <a:pt x="565" y="673"/>
                    <a:pt x="572" y="678"/>
                    <a:pt x="579" y="678"/>
                  </a:cubicBezTo>
                  <a:cubicBezTo>
                    <a:pt x="598" y="681"/>
                    <a:pt x="602" y="692"/>
                    <a:pt x="610" y="707"/>
                  </a:cubicBezTo>
                  <a:cubicBezTo>
                    <a:pt x="692" y="748"/>
                    <a:pt x="736" y="868"/>
                    <a:pt x="703" y="950"/>
                  </a:cubicBezTo>
                  <a:cubicBezTo>
                    <a:pt x="703" y="973"/>
                    <a:pt x="710" y="987"/>
                    <a:pt x="729" y="999"/>
                  </a:cubicBezTo>
                  <a:cubicBezTo>
                    <a:pt x="752" y="1014"/>
                    <a:pt x="755" y="1032"/>
                    <a:pt x="744" y="1059"/>
                  </a:cubicBezTo>
                  <a:cubicBezTo>
                    <a:pt x="736" y="1070"/>
                    <a:pt x="729" y="1073"/>
                    <a:pt x="722" y="1073"/>
                  </a:cubicBezTo>
                  <a:cubicBezTo>
                    <a:pt x="710" y="1073"/>
                    <a:pt x="700" y="1062"/>
                    <a:pt x="692" y="1054"/>
                  </a:cubicBezTo>
                  <a:cubicBezTo>
                    <a:pt x="677" y="1044"/>
                    <a:pt x="666" y="1036"/>
                    <a:pt x="655" y="1036"/>
                  </a:cubicBezTo>
                  <a:cubicBezTo>
                    <a:pt x="629" y="1036"/>
                    <a:pt x="606" y="1066"/>
                    <a:pt x="579" y="1070"/>
                  </a:cubicBezTo>
                  <a:cubicBezTo>
                    <a:pt x="632" y="1111"/>
                    <a:pt x="700" y="1092"/>
                    <a:pt x="755" y="1118"/>
                  </a:cubicBezTo>
                  <a:cubicBezTo>
                    <a:pt x="763" y="1118"/>
                    <a:pt x="767" y="1122"/>
                    <a:pt x="771" y="1122"/>
                  </a:cubicBezTo>
                  <a:cubicBezTo>
                    <a:pt x="793" y="1122"/>
                    <a:pt x="804" y="1099"/>
                    <a:pt x="812" y="1077"/>
                  </a:cubicBezTo>
                  <a:cubicBezTo>
                    <a:pt x="890" y="875"/>
                    <a:pt x="722" y="669"/>
                    <a:pt x="553" y="625"/>
                  </a:cubicBezTo>
                  <a:cubicBezTo>
                    <a:pt x="517" y="614"/>
                    <a:pt x="475" y="621"/>
                    <a:pt x="464" y="573"/>
                  </a:cubicBezTo>
                  <a:cubicBezTo>
                    <a:pt x="449" y="573"/>
                    <a:pt x="430" y="576"/>
                    <a:pt x="415" y="576"/>
                  </a:cubicBezTo>
                  <a:cubicBezTo>
                    <a:pt x="404" y="576"/>
                    <a:pt x="389" y="573"/>
                    <a:pt x="382" y="561"/>
                  </a:cubicBezTo>
                  <a:cubicBezTo>
                    <a:pt x="363" y="535"/>
                    <a:pt x="389" y="524"/>
                    <a:pt x="404" y="509"/>
                  </a:cubicBezTo>
                  <a:cubicBezTo>
                    <a:pt x="348" y="453"/>
                    <a:pt x="400" y="367"/>
                    <a:pt x="341" y="311"/>
                  </a:cubicBezTo>
                  <a:cubicBezTo>
                    <a:pt x="329" y="311"/>
                    <a:pt x="315" y="314"/>
                    <a:pt x="303" y="319"/>
                  </a:cubicBezTo>
                  <a:cubicBezTo>
                    <a:pt x="288" y="322"/>
                    <a:pt x="277" y="326"/>
                    <a:pt x="262" y="326"/>
                  </a:cubicBezTo>
                  <a:cubicBezTo>
                    <a:pt x="251" y="326"/>
                    <a:pt x="236" y="322"/>
                    <a:pt x="225" y="307"/>
                  </a:cubicBezTo>
                  <a:cubicBezTo>
                    <a:pt x="161" y="251"/>
                    <a:pt x="195" y="207"/>
                    <a:pt x="243" y="165"/>
                  </a:cubicBezTo>
                  <a:cubicBezTo>
                    <a:pt x="273" y="162"/>
                    <a:pt x="296" y="157"/>
                    <a:pt x="310" y="157"/>
                  </a:cubicBezTo>
                  <a:cubicBezTo>
                    <a:pt x="355" y="157"/>
                    <a:pt x="360" y="180"/>
                    <a:pt x="378" y="255"/>
                  </a:cubicBezTo>
                  <a:cubicBezTo>
                    <a:pt x="396" y="259"/>
                    <a:pt x="419" y="266"/>
                    <a:pt x="434" y="266"/>
                  </a:cubicBezTo>
                  <a:cubicBezTo>
                    <a:pt x="449" y="266"/>
                    <a:pt x="464" y="262"/>
                    <a:pt x="472" y="243"/>
                  </a:cubicBezTo>
                  <a:cubicBezTo>
                    <a:pt x="490" y="202"/>
                    <a:pt x="457" y="172"/>
                    <a:pt x="434" y="146"/>
                  </a:cubicBezTo>
                  <a:cubicBezTo>
                    <a:pt x="422" y="135"/>
                    <a:pt x="408" y="124"/>
                    <a:pt x="393" y="120"/>
                  </a:cubicBezTo>
                  <a:cubicBezTo>
                    <a:pt x="300" y="109"/>
                    <a:pt x="225" y="60"/>
                    <a:pt x="143" y="15"/>
                  </a:cubicBezTo>
                  <a:cubicBezTo>
                    <a:pt x="127" y="5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-1974411" y="-1463204"/>
              <a:ext cx="39489" cy="30417"/>
            </a:xfrm>
            <a:custGeom>
              <a:avLst/>
              <a:gdLst/>
              <a:ahLst/>
              <a:cxnLst/>
              <a:rect l="l" t="t" r="r" b="b"/>
              <a:pathLst>
                <a:path w="827" h="637" extrusionOk="0">
                  <a:moveTo>
                    <a:pt x="86" y="1"/>
                  </a:moveTo>
                  <a:cubicBezTo>
                    <a:pt x="60" y="1"/>
                    <a:pt x="30" y="5"/>
                    <a:pt x="0" y="5"/>
                  </a:cubicBezTo>
                  <a:cubicBezTo>
                    <a:pt x="19" y="113"/>
                    <a:pt x="93" y="206"/>
                    <a:pt x="52" y="319"/>
                  </a:cubicBezTo>
                  <a:cubicBezTo>
                    <a:pt x="45" y="341"/>
                    <a:pt x="64" y="363"/>
                    <a:pt x="83" y="375"/>
                  </a:cubicBezTo>
                  <a:cubicBezTo>
                    <a:pt x="150" y="431"/>
                    <a:pt x="187" y="513"/>
                    <a:pt x="235" y="584"/>
                  </a:cubicBezTo>
                  <a:cubicBezTo>
                    <a:pt x="262" y="622"/>
                    <a:pt x="285" y="636"/>
                    <a:pt x="314" y="636"/>
                  </a:cubicBezTo>
                  <a:cubicBezTo>
                    <a:pt x="325" y="636"/>
                    <a:pt x="340" y="633"/>
                    <a:pt x="359" y="625"/>
                  </a:cubicBezTo>
                  <a:cubicBezTo>
                    <a:pt x="378" y="618"/>
                    <a:pt x="397" y="607"/>
                    <a:pt x="419" y="607"/>
                  </a:cubicBezTo>
                  <a:lnTo>
                    <a:pt x="449" y="607"/>
                  </a:lnTo>
                  <a:cubicBezTo>
                    <a:pt x="583" y="607"/>
                    <a:pt x="692" y="551"/>
                    <a:pt x="751" y="420"/>
                  </a:cubicBezTo>
                  <a:lnTo>
                    <a:pt x="751" y="420"/>
                  </a:lnTo>
                  <a:cubicBezTo>
                    <a:pt x="729" y="427"/>
                    <a:pt x="706" y="431"/>
                    <a:pt x="688" y="446"/>
                  </a:cubicBezTo>
                  <a:cubicBezTo>
                    <a:pt x="651" y="468"/>
                    <a:pt x="616" y="487"/>
                    <a:pt x="580" y="487"/>
                  </a:cubicBezTo>
                  <a:cubicBezTo>
                    <a:pt x="554" y="487"/>
                    <a:pt x="527" y="479"/>
                    <a:pt x="497" y="457"/>
                  </a:cubicBezTo>
                  <a:cubicBezTo>
                    <a:pt x="494" y="453"/>
                    <a:pt x="486" y="453"/>
                    <a:pt x="482" y="453"/>
                  </a:cubicBezTo>
                  <a:cubicBezTo>
                    <a:pt x="471" y="453"/>
                    <a:pt x="459" y="461"/>
                    <a:pt x="452" y="476"/>
                  </a:cubicBezTo>
                  <a:cubicBezTo>
                    <a:pt x="433" y="517"/>
                    <a:pt x="400" y="539"/>
                    <a:pt x="355" y="539"/>
                  </a:cubicBezTo>
                  <a:cubicBezTo>
                    <a:pt x="299" y="539"/>
                    <a:pt x="247" y="517"/>
                    <a:pt x="228" y="461"/>
                  </a:cubicBezTo>
                  <a:cubicBezTo>
                    <a:pt x="206" y="398"/>
                    <a:pt x="247" y="345"/>
                    <a:pt x="329" y="311"/>
                  </a:cubicBezTo>
                  <a:cubicBezTo>
                    <a:pt x="344" y="300"/>
                    <a:pt x="355" y="293"/>
                    <a:pt x="374" y="293"/>
                  </a:cubicBezTo>
                  <a:cubicBezTo>
                    <a:pt x="381" y="293"/>
                    <a:pt x="389" y="293"/>
                    <a:pt x="400" y="300"/>
                  </a:cubicBezTo>
                  <a:cubicBezTo>
                    <a:pt x="456" y="251"/>
                    <a:pt x="478" y="165"/>
                    <a:pt x="576" y="165"/>
                  </a:cubicBezTo>
                  <a:lnTo>
                    <a:pt x="580" y="165"/>
                  </a:lnTo>
                  <a:cubicBezTo>
                    <a:pt x="673" y="170"/>
                    <a:pt x="747" y="232"/>
                    <a:pt x="747" y="330"/>
                  </a:cubicBezTo>
                  <a:cubicBezTo>
                    <a:pt x="744" y="353"/>
                    <a:pt x="747" y="375"/>
                    <a:pt x="747" y="398"/>
                  </a:cubicBezTo>
                  <a:cubicBezTo>
                    <a:pt x="773" y="341"/>
                    <a:pt x="826" y="270"/>
                    <a:pt x="770" y="222"/>
                  </a:cubicBezTo>
                  <a:cubicBezTo>
                    <a:pt x="718" y="177"/>
                    <a:pt x="684" y="98"/>
                    <a:pt x="599" y="98"/>
                  </a:cubicBezTo>
                  <a:cubicBezTo>
                    <a:pt x="590" y="98"/>
                    <a:pt x="583" y="102"/>
                    <a:pt x="572" y="102"/>
                  </a:cubicBezTo>
                  <a:cubicBezTo>
                    <a:pt x="535" y="106"/>
                    <a:pt x="501" y="94"/>
                    <a:pt x="482" y="136"/>
                  </a:cubicBezTo>
                  <a:cubicBezTo>
                    <a:pt x="433" y="225"/>
                    <a:pt x="337" y="232"/>
                    <a:pt x="258" y="274"/>
                  </a:cubicBezTo>
                  <a:cubicBezTo>
                    <a:pt x="247" y="282"/>
                    <a:pt x="240" y="282"/>
                    <a:pt x="228" y="282"/>
                  </a:cubicBezTo>
                  <a:cubicBezTo>
                    <a:pt x="198" y="282"/>
                    <a:pt x="172" y="255"/>
                    <a:pt x="154" y="229"/>
                  </a:cubicBezTo>
                  <a:cubicBezTo>
                    <a:pt x="157" y="222"/>
                    <a:pt x="157" y="215"/>
                    <a:pt x="161" y="215"/>
                  </a:cubicBezTo>
                  <a:cubicBezTo>
                    <a:pt x="164" y="206"/>
                    <a:pt x="172" y="203"/>
                    <a:pt x="180" y="199"/>
                  </a:cubicBezTo>
                  <a:cubicBezTo>
                    <a:pt x="262" y="154"/>
                    <a:pt x="254" y="154"/>
                    <a:pt x="213" y="75"/>
                  </a:cubicBezTo>
                  <a:cubicBezTo>
                    <a:pt x="180" y="13"/>
                    <a:pt x="135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-2449428" y="-1133299"/>
              <a:ext cx="54005" cy="43787"/>
            </a:xfrm>
            <a:custGeom>
              <a:avLst/>
              <a:gdLst/>
              <a:ahLst/>
              <a:cxnLst/>
              <a:rect l="l" t="t" r="r" b="b"/>
              <a:pathLst>
                <a:path w="1131" h="917" extrusionOk="0">
                  <a:moveTo>
                    <a:pt x="1059" y="0"/>
                  </a:moveTo>
                  <a:lnTo>
                    <a:pt x="1059" y="15"/>
                  </a:lnTo>
                  <a:cubicBezTo>
                    <a:pt x="1014" y="86"/>
                    <a:pt x="996" y="164"/>
                    <a:pt x="992" y="247"/>
                  </a:cubicBezTo>
                  <a:lnTo>
                    <a:pt x="992" y="273"/>
                  </a:lnTo>
                  <a:cubicBezTo>
                    <a:pt x="969" y="295"/>
                    <a:pt x="947" y="314"/>
                    <a:pt x="925" y="337"/>
                  </a:cubicBezTo>
                  <a:cubicBezTo>
                    <a:pt x="846" y="423"/>
                    <a:pt x="756" y="460"/>
                    <a:pt x="659" y="460"/>
                  </a:cubicBezTo>
                  <a:cubicBezTo>
                    <a:pt x="611" y="460"/>
                    <a:pt x="558" y="452"/>
                    <a:pt x="502" y="433"/>
                  </a:cubicBezTo>
                  <a:lnTo>
                    <a:pt x="502" y="433"/>
                  </a:lnTo>
                  <a:cubicBezTo>
                    <a:pt x="516" y="471"/>
                    <a:pt x="480" y="486"/>
                    <a:pt x="468" y="512"/>
                  </a:cubicBezTo>
                  <a:lnTo>
                    <a:pt x="476" y="512"/>
                  </a:lnTo>
                  <a:cubicBezTo>
                    <a:pt x="506" y="512"/>
                    <a:pt x="528" y="520"/>
                    <a:pt x="509" y="554"/>
                  </a:cubicBezTo>
                  <a:cubicBezTo>
                    <a:pt x="494" y="576"/>
                    <a:pt x="476" y="587"/>
                    <a:pt x="457" y="587"/>
                  </a:cubicBezTo>
                  <a:cubicBezTo>
                    <a:pt x="435" y="587"/>
                    <a:pt x="409" y="576"/>
                    <a:pt x="382" y="554"/>
                  </a:cubicBezTo>
                  <a:cubicBezTo>
                    <a:pt x="375" y="554"/>
                    <a:pt x="371" y="557"/>
                    <a:pt x="364" y="557"/>
                  </a:cubicBezTo>
                  <a:cubicBezTo>
                    <a:pt x="345" y="557"/>
                    <a:pt x="330" y="550"/>
                    <a:pt x="319" y="535"/>
                  </a:cubicBezTo>
                  <a:cubicBezTo>
                    <a:pt x="307" y="516"/>
                    <a:pt x="292" y="505"/>
                    <a:pt x="274" y="505"/>
                  </a:cubicBezTo>
                  <a:cubicBezTo>
                    <a:pt x="259" y="505"/>
                    <a:pt x="240" y="516"/>
                    <a:pt x="225" y="538"/>
                  </a:cubicBezTo>
                  <a:cubicBezTo>
                    <a:pt x="218" y="542"/>
                    <a:pt x="214" y="554"/>
                    <a:pt x="207" y="554"/>
                  </a:cubicBezTo>
                  <a:cubicBezTo>
                    <a:pt x="135" y="557"/>
                    <a:pt x="121" y="628"/>
                    <a:pt x="80" y="666"/>
                  </a:cubicBezTo>
                  <a:cubicBezTo>
                    <a:pt x="1" y="740"/>
                    <a:pt x="5" y="819"/>
                    <a:pt x="76" y="916"/>
                  </a:cubicBezTo>
                  <a:cubicBezTo>
                    <a:pt x="57" y="830"/>
                    <a:pt x="23" y="740"/>
                    <a:pt x="121" y="673"/>
                  </a:cubicBezTo>
                  <a:cubicBezTo>
                    <a:pt x="147" y="647"/>
                    <a:pt x="173" y="632"/>
                    <a:pt x="207" y="632"/>
                  </a:cubicBezTo>
                  <a:cubicBezTo>
                    <a:pt x="221" y="632"/>
                    <a:pt x="240" y="635"/>
                    <a:pt x="259" y="647"/>
                  </a:cubicBezTo>
                  <a:cubicBezTo>
                    <a:pt x="270" y="643"/>
                    <a:pt x="285" y="643"/>
                    <a:pt x="297" y="643"/>
                  </a:cubicBezTo>
                  <a:cubicBezTo>
                    <a:pt x="367" y="643"/>
                    <a:pt x="409" y="685"/>
                    <a:pt x="423" y="766"/>
                  </a:cubicBezTo>
                  <a:cubicBezTo>
                    <a:pt x="427" y="792"/>
                    <a:pt x="449" y="819"/>
                    <a:pt x="461" y="845"/>
                  </a:cubicBezTo>
                  <a:cubicBezTo>
                    <a:pt x="476" y="842"/>
                    <a:pt x="498" y="837"/>
                    <a:pt x="494" y="823"/>
                  </a:cubicBezTo>
                  <a:cubicBezTo>
                    <a:pt x="490" y="718"/>
                    <a:pt x="573" y="658"/>
                    <a:pt x="621" y="583"/>
                  </a:cubicBezTo>
                  <a:cubicBezTo>
                    <a:pt x="647" y="546"/>
                    <a:pt x="681" y="528"/>
                    <a:pt x="718" y="528"/>
                  </a:cubicBezTo>
                  <a:cubicBezTo>
                    <a:pt x="760" y="528"/>
                    <a:pt x="804" y="554"/>
                    <a:pt x="823" y="606"/>
                  </a:cubicBezTo>
                  <a:cubicBezTo>
                    <a:pt x="846" y="662"/>
                    <a:pt x="891" y="718"/>
                    <a:pt x="827" y="781"/>
                  </a:cubicBezTo>
                  <a:cubicBezTo>
                    <a:pt x="797" y="808"/>
                    <a:pt x="857" y="815"/>
                    <a:pt x="861" y="842"/>
                  </a:cubicBezTo>
                  <a:cubicBezTo>
                    <a:pt x="947" y="752"/>
                    <a:pt x="951" y="640"/>
                    <a:pt x="875" y="564"/>
                  </a:cubicBezTo>
                  <a:cubicBezTo>
                    <a:pt x="801" y="486"/>
                    <a:pt x="812" y="438"/>
                    <a:pt x="913" y="407"/>
                  </a:cubicBezTo>
                  <a:cubicBezTo>
                    <a:pt x="1063" y="359"/>
                    <a:pt x="1066" y="359"/>
                    <a:pt x="1074" y="202"/>
                  </a:cubicBezTo>
                  <a:cubicBezTo>
                    <a:pt x="1074" y="187"/>
                    <a:pt x="1074" y="169"/>
                    <a:pt x="1082" y="157"/>
                  </a:cubicBezTo>
                  <a:cubicBezTo>
                    <a:pt x="1130" y="97"/>
                    <a:pt x="1104" y="49"/>
                    <a:pt x="10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-1979615" y="-1130100"/>
              <a:ext cx="35956" cy="28459"/>
            </a:xfrm>
            <a:custGeom>
              <a:avLst/>
              <a:gdLst/>
              <a:ahLst/>
              <a:cxnLst/>
              <a:rect l="l" t="t" r="r" b="b"/>
              <a:pathLst>
                <a:path w="753" h="596" extrusionOk="0">
                  <a:moveTo>
                    <a:pt x="244" y="281"/>
                  </a:moveTo>
                  <a:cubicBezTo>
                    <a:pt x="292" y="281"/>
                    <a:pt x="292" y="326"/>
                    <a:pt x="304" y="356"/>
                  </a:cubicBezTo>
                  <a:cubicBezTo>
                    <a:pt x="318" y="389"/>
                    <a:pt x="304" y="423"/>
                    <a:pt x="259" y="430"/>
                  </a:cubicBezTo>
                  <a:lnTo>
                    <a:pt x="244" y="430"/>
                  </a:lnTo>
                  <a:cubicBezTo>
                    <a:pt x="206" y="430"/>
                    <a:pt x="184" y="408"/>
                    <a:pt x="176" y="366"/>
                  </a:cubicBezTo>
                  <a:cubicBezTo>
                    <a:pt x="176" y="333"/>
                    <a:pt x="161" y="296"/>
                    <a:pt x="221" y="285"/>
                  </a:cubicBezTo>
                  <a:cubicBezTo>
                    <a:pt x="228" y="281"/>
                    <a:pt x="237" y="281"/>
                    <a:pt x="244" y="281"/>
                  </a:cubicBezTo>
                  <a:close/>
                  <a:moveTo>
                    <a:pt x="651" y="0"/>
                  </a:moveTo>
                  <a:cubicBezTo>
                    <a:pt x="573" y="26"/>
                    <a:pt x="595" y="124"/>
                    <a:pt x="542" y="165"/>
                  </a:cubicBezTo>
                  <a:cubicBezTo>
                    <a:pt x="546" y="202"/>
                    <a:pt x="565" y="251"/>
                    <a:pt x="516" y="251"/>
                  </a:cubicBezTo>
                  <a:cubicBezTo>
                    <a:pt x="509" y="251"/>
                    <a:pt x="498" y="247"/>
                    <a:pt x="487" y="247"/>
                  </a:cubicBezTo>
                  <a:cubicBezTo>
                    <a:pt x="456" y="254"/>
                    <a:pt x="427" y="259"/>
                    <a:pt x="401" y="259"/>
                  </a:cubicBezTo>
                  <a:cubicBezTo>
                    <a:pt x="349" y="259"/>
                    <a:pt x="299" y="240"/>
                    <a:pt x="259" y="187"/>
                  </a:cubicBezTo>
                  <a:cubicBezTo>
                    <a:pt x="247" y="173"/>
                    <a:pt x="228" y="165"/>
                    <a:pt x="210" y="165"/>
                  </a:cubicBezTo>
                  <a:cubicBezTo>
                    <a:pt x="184" y="165"/>
                    <a:pt x="158" y="183"/>
                    <a:pt x="158" y="214"/>
                  </a:cubicBezTo>
                  <a:cubicBezTo>
                    <a:pt x="161" y="304"/>
                    <a:pt x="97" y="352"/>
                    <a:pt x="61" y="419"/>
                  </a:cubicBezTo>
                  <a:cubicBezTo>
                    <a:pt x="30" y="471"/>
                    <a:pt x="1" y="520"/>
                    <a:pt x="61" y="573"/>
                  </a:cubicBezTo>
                  <a:cubicBezTo>
                    <a:pt x="83" y="587"/>
                    <a:pt x="113" y="595"/>
                    <a:pt x="142" y="595"/>
                  </a:cubicBezTo>
                  <a:cubicBezTo>
                    <a:pt x="187" y="595"/>
                    <a:pt x="228" y="584"/>
                    <a:pt x="254" y="557"/>
                  </a:cubicBezTo>
                  <a:cubicBezTo>
                    <a:pt x="289" y="520"/>
                    <a:pt x="322" y="483"/>
                    <a:pt x="375" y="483"/>
                  </a:cubicBezTo>
                  <a:cubicBezTo>
                    <a:pt x="385" y="483"/>
                    <a:pt x="397" y="487"/>
                    <a:pt x="411" y="490"/>
                  </a:cubicBezTo>
                  <a:cubicBezTo>
                    <a:pt x="430" y="494"/>
                    <a:pt x="453" y="497"/>
                    <a:pt x="472" y="497"/>
                  </a:cubicBezTo>
                  <a:cubicBezTo>
                    <a:pt x="513" y="497"/>
                    <a:pt x="546" y="479"/>
                    <a:pt x="535" y="397"/>
                  </a:cubicBezTo>
                  <a:cubicBezTo>
                    <a:pt x="532" y="366"/>
                    <a:pt x="568" y="333"/>
                    <a:pt x="573" y="292"/>
                  </a:cubicBezTo>
                  <a:cubicBezTo>
                    <a:pt x="580" y="254"/>
                    <a:pt x="606" y="240"/>
                    <a:pt x="640" y="240"/>
                  </a:cubicBezTo>
                  <a:cubicBezTo>
                    <a:pt x="647" y="240"/>
                    <a:pt x="655" y="243"/>
                    <a:pt x="663" y="243"/>
                  </a:cubicBezTo>
                  <a:cubicBezTo>
                    <a:pt x="689" y="251"/>
                    <a:pt x="711" y="270"/>
                    <a:pt x="737" y="270"/>
                  </a:cubicBezTo>
                  <a:cubicBezTo>
                    <a:pt x="741" y="270"/>
                    <a:pt x="744" y="270"/>
                    <a:pt x="752" y="266"/>
                  </a:cubicBezTo>
                  <a:cubicBezTo>
                    <a:pt x="737" y="251"/>
                    <a:pt x="725" y="228"/>
                    <a:pt x="708" y="217"/>
                  </a:cubicBezTo>
                  <a:cubicBezTo>
                    <a:pt x="632" y="165"/>
                    <a:pt x="618" y="102"/>
                    <a:pt x="658" y="23"/>
                  </a:cubicBezTo>
                  <a:cubicBezTo>
                    <a:pt x="658" y="16"/>
                    <a:pt x="655" y="12"/>
                    <a:pt x="655" y="4"/>
                  </a:cubicBezTo>
                  <a:cubicBezTo>
                    <a:pt x="655" y="0"/>
                    <a:pt x="655" y="0"/>
                    <a:pt x="6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-2175772" y="-722076"/>
              <a:ext cx="28793" cy="40397"/>
            </a:xfrm>
            <a:custGeom>
              <a:avLst/>
              <a:gdLst/>
              <a:ahLst/>
              <a:cxnLst/>
              <a:rect l="l" t="t" r="r" b="b"/>
              <a:pathLst>
                <a:path w="603" h="846" extrusionOk="0">
                  <a:moveTo>
                    <a:pt x="561" y="1"/>
                  </a:moveTo>
                  <a:cubicBezTo>
                    <a:pt x="558" y="1"/>
                    <a:pt x="550" y="4"/>
                    <a:pt x="542" y="4"/>
                  </a:cubicBezTo>
                  <a:cubicBezTo>
                    <a:pt x="389" y="61"/>
                    <a:pt x="213" y="30"/>
                    <a:pt x="68" y="128"/>
                  </a:cubicBezTo>
                  <a:cubicBezTo>
                    <a:pt x="19" y="161"/>
                    <a:pt x="1" y="184"/>
                    <a:pt x="16" y="237"/>
                  </a:cubicBezTo>
                  <a:cubicBezTo>
                    <a:pt x="53" y="225"/>
                    <a:pt x="87" y="218"/>
                    <a:pt x="113" y="218"/>
                  </a:cubicBezTo>
                  <a:cubicBezTo>
                    <a:pt x="161" y="218"/>
                    <a:pt x="191" y="247"/>
                    <a:pt x="218" y="315"/>
                  </a:cubicBezTo>
                  <a:cubicBezTo>
                    <a:pt x="285" y="352"/>
                    <a:pt x="213" y="412"/>
                    <a:pt x="244" y="453"/>
                  </a:cubicBezTo>
                  <a:cubicBezTo>
                    <a:pt x="375" y="491"/>
                    <a:pt x="415" y="603"/>
                    <a:pt x="337" y="696"/>
                  </a:cubicBezTo>
                  <a:cubicBezTo>
                    <a:pt x="303" y="779"/>
                    <a:pt x="236" y="782"/>
                    <a:pt x="165" y="782"/>
                  </a:cubicBezTo>
                  <a:lnTo>
                    <a:pt x="116" y="782"/>
                  </a:lnTo>
                  <a:cubicBezTo>
                    <a:pt x="142" y="823"/>
                    <a:pt x="168" y="846"/>
                    <a:pt x="199" y="846"/>
                  </a:cubicBezTo>
                  <a:cubicBezTo>
                    <a:pt x="221" y="846"/>
                    <a:pt x="247" y="831"/>
                    <a:pt x="273" y="797"/>
                  </a:cubicBezTo>
                  <a:cubicBezTo>
                    <a:pt x="285" y="786"/>
                    <a:pt x="303" y="779"/>
                    <a:pt x="322" y="767"/>
                  </a:cubicBezTo>
                  <a:cubicBezTo>
                    <a:pt x="385" y="741"/>
                    <a:pt x="427" y="711"/>
                    <a:pt x="442" y="625"/>
                  </a:cubicBezTo>
                  <a:cubicBezTo>
                    <a:pt x="453" y="558"/>
                    <a:pt x="453" y="532"/>
                    <a:pt x="397" y="487"/>
                  </a:cubicBezTo>
                  <a:cubicBezTo>
                    <a:pt x="285" y="394"/>
                    <a:pt x="263" y="292"/>
                    <a:pt x="311" y="165"/>
                  </a:cubicBezTo>
                  <a:lnTo>
                    <a:pt x="311" y="165"/>
                  </a:lnTo>
                  <a:cubicBezTo>
                    <a:pt x="356" y="180"/>
                    <a:pt x="363" y="247"/>
                    <a:pt x="415" y="251"/>
                  </a:cubicBezTo>
                  <a:cubicBezTo>
                    <a:pt x="490" y="251"/>
                    <a:pt x="603" y="106"/>
                    <a:pt x="587" y="35"/>
                  </a:cubicBezTo>
                  <a:cubicBezTo>
                    <a:pt x="584" y="16"/>
                    <a:pt x="58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-2144878" y="-1312170"/>
              <a:ext cx="21058" cy="25928"/>
            </a:xfrm>
            <a:custGeom>
              <a:avLst/>
              <a:gdLst/>
              <a:ahLst/>
              <a:cxnLst/>
              <a:rect l="l" t="t" r="r" b="b"/>
              <a:pathLst>
                <a:path w="441" h="543" extrusionOk="0">
                  <a:moveTo>
                    <a:pt x="176" y="214"/>
                  </a:moveTo>
                  <a:lnTo>
                    <a:pt x="176" y="214"/>
                  </a:lnTo>
                  <a:cubicBezTo>
                    <a:pt x="225" y="240"/>
                    <a:pt x="209" y="285"/>
                    <a:pt x="221" y="318"/>
                  </a:cubicBezTo>
                  <a:cubicBezTo>
                    <a:pt x="225" y="322"/>
                    <a:pt x="225" y="322"/>
                    <a:pt x="228" y="322"/>
                  </a:cubicBezTo>
                  <a:cubicBezTo>
                    <a:pt x="235" y="322"/>
                    <a:pt x="247" y="314"/>
                    <a:pt x="254" y="307"/>
                  </a:cubicBezTo>
                  <a:cubicBezTo>
                    <a:pt x="266" y="304"/>
                    <a:pt x="277" y="296"/>
                    <a:pt x="284" y="296"/>
                  </a:cubicBezTo>
                  <a:cubicBezTo>
                    <a:pt x="296" y="296"/>
                    <a:pt x="303" y="307"/>
                    <a:pt x="303" y="344"/>
                  </a:cubicBezTo>
                  <a:cubicBezTo>
                    <a:pt x="303" y="397"/>
                    <a:pt x="340" y="453"/>
                    <a:pt x="266" y="475"/>
                  </a:cubicBezTo>
                  <a:lnTo>
                    <a:pt x="251" y="475"/>
                  </a:lnTo>
                  <a:cubicBezTo>
                    <a:pt x="213" y="475"/>
                    <a:pt x="183" y="438"/>
                    <a:pt x="180" y="385"/>
                  </a:cubicBezTo>
                  <a:lnTo>
                    <a:pt x="180" y="352"/>
                  </a:lnTo>
                  <a:cubicBezTo>
                    <a:pt x="180" y="307"/>
                    <a:pt x="154" y="266"/>
                    <a:pt x="176" y="214"/>
                  </a:cubicBezTo>
                  <a:close/>
                  <a:moveTo>
                    <a:pt x="292" y="0"/>
                  </a:moveTo>
                  <a:cubicBezTo>
                    <a:pt x="202" y="16"/>
                    <a:pt x="131" y="79"/>
                    <a:pt x="60" y="157"/>
                  </a:cubicBezTo>
                  <a:cubicBezTo>
                    <a:pt x="4" y="221"/>
                    <a:pt x="34" y="296"/>
                    <a:pt x="15" y="363"/>
                  </a:cubicBezTo>
                  <a:cubicBezTo>
                    <a:pt x="0" y="408"/>
                    <a:pt x="78" y="397"/>
                    <a:pt x="109" y="427"/>
                  </a:cubicBezTo>
                  <a:cubicBezTo>
                    <a:pt x="127" y="449"/>
                    <a:pt x="149" y="471"/>
                    <a:pt x="165" y="497"/>
                  </a:cubicBezTo>
                  <a:cubicBezTo>
                    <a:pt x="187" y="528"/>
                    <a:pt x="221" y="542"/>
                    <a:pt x="251" y="542"/>
                  </a:cubicBezTo>
                  <a:cubicBezTo>
                    <a:pt x="273" y="542"/>
                    <a:pt x="292" y="535"/>
                    <a:pt x="303" y="523"/>
                  </a:cubicBezTo>
                  <a:cubicBezTo>
                    <a:pt x="404" y="408"/>
                    <a:pt x="441" y="277"/>
                    <a:pt x="430" y="128"/>
                  </a:cubicBezTo>
                  <a:cubicBezTo>
                    <a:pt x="427" y="79"/>
                    <a:pt x="340" y="0"/>
                    <a:pt x="2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-2354453" y="-1213662"/>
              <a:ext cx="24496" cy="30035"/>
            </a:xfrm>
            <a:custGeom>
              <a:avLst/>
              <a:gdLst/>
              <a:ahLst/>
              <a:cxnLst/>
              <a:rect l="l" t="t" r="r" b="b"/>
              <a:pathLst>
                <a:path w="513" h="629" extrusionOk="0">
                  <a:moveTo>
                    <a:pt x="109" y="1"/>
                  </a:moveTo>
                  <a:cubicBezTo>
                    <a:pt x="97" y="1"/>
                    <a:pt x="94" y="5"/>
                    <a:pt x="87" y="5"/>
                  </a:cubicBezTo>
                  <a:cubicBezTo>
                    <a:pt x="83" y="75"/>
                    <a:pt x="19" y="98"/>
                    <a:pt x="30" y="158"/>
                  </a:cubicBezTo>
                  <a:cubicBezTo>
                    <a:pt x="38" y="154"/>
                    <a:pt x="45" y="154"/>
                    <a:pt x="49" y="154"/>
                  </a:cubicBezTo>
                  <a:cubicBezTo>
                    <a:pt x="64" y="154"/>
                    <a:pt x="75" y="158"/>
                    <a:pt x="83" y="170"/>
                  </a:cubicBezTo>
                  <a:cubicBezTo>
                    <a:pt x="102" y="158"/>
                    <a:pt x="94" y="135"/>
                    <a:pt x="102" y="120"/>
                  </a:cubicBezTo>
                  <a:cubicBezTo>
                    <a:pt x="116" y="98"/>
                    <a:pt x="132" y="87"/>
                    <a:pt x="150" y="87"/>
                  </a:cubicBezTo>
                  <a:cubicBezTo>
                    <a:pt x="161" y="87"/>
                    <a:pt x="176" y="94"/>
                    <a:pt x="187" y="120"/>
                  </a:cubicBezTo>
                  <a:cubicBezTo>
                    <a:pt x="202" y="147"/>
                    <a:pt x="199" y="184"/>
                    <a:pt x="236" y="184"/>
                  </a:cubicBezTo>
                  <a:cubicBezTo>
                    <a:pt x="244" y="184"/>
                    <a:pt x="251" y="184"/>
                    <a:pt x="259" y="180"/>
                  </a:cubicBezTo>
                  <a:lnTo>
                    <a:pt x="263" y="180"/>
                  </a:lnTo>
                  <a:cubicBezTo>
                    <a:pt x="277" y="180"/>
                    <a:pt x="266" y="229"/>
                    <a:pt x="259" y="240"/>
                  </a:cubicBezTo>
                  <a:cubicBezTo>
                    <a:pt x="232" y="285"/>
                    <a:pt x="254" y="319"/>
                    <a:pt x="273" y="360"/>
                  </a:cubicBezTo>
                  <a:cubicBezTo>
                    <a:pt x="187" y="327"/>
                    <a:pt x="173" y="218"/>
                    <a:pt x="87" y="196"/>
                  </a:cubicBezTo>
                  <a:cubicBezTo>
                    <a:pt x="83" y="218"/>
                    <a:pt x="71" y="237"/>
                    <a:pt x="49" y="248"/>
                  </a:cubicBezTo>
                  <a:cubicBezTo>
                    <a:pt x="8" y="327"/>
                    <a:pt x="8" y="408"/>
                    <a:pt x="1" y="494"/>
                  </a:cubicBezTo>
                  <a:cubicBezTo>
                    <a:pt x="12" y="506"/>
                    <a:pt x="23" y="510"/>
                    <a:pt x="30" y="510"/>
                  </a:cubicBezTo>
                  <a:cubicBezTo>
                    <a:pt x="53" y="510"/>
                    <a:pt x="71" y="476"/>
                    <a:pt x="94" y="476"/>
                  </a:cubicBezTo>
                  <a:cubicBezTo>
                    <a:pt x="97" y="446"/>
                    <a:pt x="116" y="427"/>
                    <a:pt x="132" y="408"/>
                  </a:cubicBezTo>
                  <a:cubicBezTo>
                    <a:pt x="169" y="427"/>
                    <a:pt x="132" y="453"/>
                    <a:pt x="147" y="472"/>
                  </a:cubicBezTo>
                  <a:lnTo>
                    <a:pt x="154" y="472"/>
                  </a:lnTo>
                  <a:cubicBezTo>
                    <a:pt x="173" y="472"/>
                    <a:pt x="184" y="461"/>
                    <a:pt x="199" y="449"/>
                  </a:cubicBezTo>
                  <a:cubicBezTo>
                    <a:pt x="210" y="442"/>
                    <a:pt x="225" y="431"/>
                    <a:pt x="244" y="431"/>
                  </a:cubicBezTo>
                  <a:cubicBezTo>
                    <a:pt x="251" y="431"/>
                    <a:pt x="259" y="431"/>
                    <a:pt x="266" y="434"/>
                  </a:cubicBezTo>
                  <a:cubicBezTo>
                    <a:pt x="266" y="484"/>
                    <a:pt x="228" y="539"/>
                    <a:pt x="270" y="588"/>
                  </a:cubicBezTo>
                  <a:cubicBezTo>
                    <a:pt x="277" y="596"/>
                    <a:pt x="251" y="610"/>
                    <a:pt x="236" y="614"/>
                  </a:cubicBezTo>
                  <a:cubicBezTo>
                    <a:pt x="259" y="622"/>
                    <a:pt x="277" y="629"/>
                    <a:pt x="296" y="629"/>
                  </a:cubicBezTo>
                  <a:cubicBezTo>
                    <a:pt x="333" y="629"/>
                    <a:pt x="363" y="614"/>
                    <a:pt x="393" y="588"/>
                  </a:cubicBezTo>
                  <a:cubicBezTo>
                    <a:pt x="393" y="588"/>
                    <a:pt x="393" y="584"/>
                    <a:pt x="389" y="584"/>
                  </a:cubicBezTo>
                  <a:cubicBezTo>
                    <a:pt x="385" y="584"/>
                    <a:pt x="382" y="588"/>
                    <a:pt x="375" y="588"/>
                  </a:cubicBezTo>
                  <a:cubicBezTo>
                    <a:pt x="371" y="591"/>
                    <a:pt x="363" y="591"/>
                    <a:pt x="359" y="591"/>
                  </a:cubicBezTo>
                  <a:cubicBezTo>
                    <a:pt x="349" y="591"/>
                    <a:pt x="344" y="588"/>
                    <a:pt x="337" y="577"/>
                  </a:cubicBezTo>
                  <a:cubicBezTo>
                    <a:pt x="326" y="546"/>
                    <a:pt x="322" y="517"/>
                    <a:pt x="352" y="491"/>
                  </a:cubicBezTo>
                  <a:cubicBezTo>
                    <a:pt x="367" y="476"/>
                    <a:pt x="382" y="453"/>
                    <a:pt x="408" y="453"/>
                  </a:cubicBezTo>
                  <a:cubicBezTo>
                    <a:pt x="411" y="453"/>
                    <a:pt x="416" y="453"/>
                    <a:pt x="420" y="457"/>
                  </a:cubicBezTo>
                  <a:cubicBezTo>
                    <a:pt x="449" y="465"/>
                    <a:pt x="461" y="491"/>
                    <a:pt x="442" y="520"/>
                  </a:cubicBezTo>
                  <a:cubicBezTo>
                    <a:pt x="427" y="543"/>
                    <a:pt x="401" y="554"/>
                    <a:pt x="397" y="584"/>
                  </a:cubicBezTo>
                  <a:cubicBezTo>
                    <a:pt x="430" y="580"/>
                    <a:pt x="456" y="565"/>
                    <a:pt x="483" y="543"/>
                  </a:cubicBezTo>
                  <a:cubicBezTo>
                    <a:pt x="479" y="536"/>
                    <a:pt x="479" y="528"/>
                    <a:pt x="483" y="520"/>
                  </a:cubicBezTo>
                  <a:cubicBezTo>
                    <a:pt x="483" y="498"/>
                    <a:pt x="494" y="479"/>
                    <a:pt x="513" y="468"/>
                  </a:cubicBezTo>
                  <a:cubicBezTo>
                    <a:pt x="513" y="453"/>
                    <a:pt x="509" y="439"/>
                    <a:pt x="509" y="423"/>
                  </a:cubicBezTo>
                  <a:cubicBezTo>
                    <a:pt x="461" y="416"/>
                    <a:pt x="382" y="434"/>
                    <a:pt x="442" y="341"/>
                  </a:cubicBezTo>
                  <a:cubicBezTo>
                    <a:pt x="446" y="337"/>
                    <a:pt x="442" y="319"/>
                    <a:pt x="438" y="319"/>
                  </a:cubicBezTo>
                  <a:cubicBezTo>
                    <a:pt x="337" y="285"/>
                    <a:pt x="385" y="117"/>
                    <a:pt x="251" y="113"/>
                  </a:cubicBezTo>
                  <a:cubicBezTo>
                    <a:pt x="270" y="68"/>
                    <a:pt x="304" y="57"/>
                    <a:pt x="341" y="53"/>
                  </a:cubicBezTo>
                  <a:cubicBezTo>
                    <a:pt x="333" y="42"/>
                    <a:pt x="318" y="35"/>
                    <a:pt x="307" y="35"/>
                  </a:cubicBezTo>
                  <a:cubicBezTo>
                    <a:pt x="299" y="35"/>
                    <a:pt x="296" y="35"/>
                    <a:pt x="289" y="39"/>
                  </a:cubicBezTo>
                  <a:cubicBezTo>
                    <a:pt x="266" y="46"/>
                    <a:pt x="244" y="49"/>
                    <a:pt x="218" y="49"/>
                  </a:cubicBezTo>
                  <a:cubicBezTo>
                    <a:pt x="184" y="49"/>
                    <a:pt x="147" y="39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-2172573" y="-1092043"/>
              <a:ext cx="30799" cy="22681"/>
            </a:xfrm>
            <a:custGeom>
              <a:avLst/>
              <a:gdLst/>
              <a:ahLst/>
              <a:cxnLst/>
              <a:rect l="l" t="t" r="r" b="b"/>
              <a:pathLst>
                <a:path w="645" h="475" extrusionOk="0">
                  <a:moveTo>
                    <a:pt x="117" y="0"/>
                  </a:moveTo>
                  <a:cubicBezTo>
                    <a:pt x="106" y="0"/>
                    <a:pt x="94" y="22"/>
                    <a:pt x="72" y="85"/>
                  </a:cubicBezTo>
                  <a:cubicBezTo>
                    <a:pt x="65" y="56"/>
                    <a:pt x="56" y="30"/>
                    <a:pt x="49" y="4"/>
                  </a:cubicBezTo>
                  <a:lnTo>
                    <a:pt x="49" y="4"/>
                  </a:lnTo>
                  <a:cubicBezTo>
                    <a:pt x="1" y="116"/>
                    <a:pt x="34" y="250"/>
                    <a:pt x="124" y="306"/>
                  </a:cubicBezTo>
                  <a:cubicBezTo>
                    <a:pt x="158" y="328"/>
                    <a:pt x="177" y="359"/>
                    <a:pt x="203" y="389"/>
                  </a:cubicBezTo>
                  <a:cubicBezTo>
                    <a:pt x="263" y="467"/>
                    <a:pt x="360" y="456"/>
                    <a:pt x="446" y="475"/>
                  </a:cubicBezTo>
                  <a:cubicBezTo>
                    <a:pt x="460" y="471"/>
                    <a:pt x="475" y="471"/>
                    <a:pt x="491" y="467"/>
                  </a:cubicBezTo>
                  <a:cubicBezTo>
                    <a:pt x="491" y="463"/>
                    <a:pt x="494" y="463"/>
                    <a:pt x="494" y="459"/>
                  </a:cubicBezTo>
                  <a:cubicBezTo>
                    <a:pt x="505" y="444"/>
                    <a:pt x="517" y="430"/>
                    <a:pt x="532" y="415"/>
                  </a:cubicBezTo>
                  <a:lnTo>
                    <a:pt x="513" y="415"/>
                  </a:lnTo>
                  <a:cubicBezTo>
                    <a:pt x="498" y="415"/>
                    <a:pt x="479" y="411"/>
                    <a:pt x="468" y="396"/>
                  </a:cubicBezTo>
                  <a:cubicBezTo>
                    <a:pt x="446" y="373"/>
                    <a:pt x="465" y="347"/>
                    <a:pt x="472" y="325"/>
                  </a:cubicBezTo>
                  <a:cubicBezTo>
                    <a:pt x="475" y="314"/>
                    <a:pt x="483" y="310"/>
                    <a:pt x="494" y="310"/>
                  </a:cubicBezTo>
                  <a:cubicBezTo>
                    <a:pt x="498" y="310"/>
                    <a:pt x="505" y="310"/>
                    <a:pt x="510" y="314"/>
                  </a:cubicBezTo>
                  <a:cubicBezTo>
                    <a:pt x="532" y="325"/>
                    <a:pt x="539" y="344"/>
                    <a:pt x="532" y="370"/>
                  </a:cubicBezTo>
                  <a:cubicBezTo>
                    <a:pt x="527" y="385"/>
                    <a:pt x="532" y="399"/>
                    <a:pt x="532" y="415"/>
                  </a:cubicBezTo>
                  <a:cubicBezTo>
                    <a:pt x="569" y="407"/>
                    <a:pt x="606" y="399"/>
                    <a:pt x="644" y="392"/>
                  </a:cubicBezTo>
                  <a:lnTo>
                    <a:pt x="644" y="370"/>
                  </a:lnTo>
                  <a:lnTo>
                    <a:pt x="622" y="370"/>
                  </a:lnTo>
                  <a:cubicBezTo>
                    <a:pt x="617" y="370"/>
                    <a:pt x="614" y="370"/>
                    <a:pt x="610" y="366"/>
                  </a:cubicBezTo>
                  <a:cubicBezTo>
                    <a:pt x="569" y="336"/>
                    <a:pt x="640" y="284"/>
                    <a:pt x="595" y="265"/>
                  </a:cubicBezTo>
                  <a:cubicBezTo>
                    <a:pt x="558" y="250"/>
                    <a:pt x="517" y="242"/>
                    <a:pt x="491" y="209"/>
                  </a:cubicBezTo>
                  <a:cubicBezTo>
                    <a:pt x="415" y="202"/>
                    <a:pt x="405" y="138"/>
                    <a:pt x="375" y="90"/>
                  </a:cubicBezTo>
                  <a:cubicBezTo>
                    <a:pt x="337" y="108"/>
                    <a:pt x="318" y="142"/>
                    <a:pt x="296" y="175"/>
                  </a:cubicBezTo>
                  <a:cubicBezTo>
                    <a:pt x="289" y="242"/>
                    <a:pt x="255" y="276"/>
                    <a:pt x="196" y="276"/>
                  </a:cubicBezTo>
                  <a:cubicBezTo>
                    <a:pt x="184" y="276"/>
                    <a:pt x="169" y="276"/>
                    <a:pt x="151" y="273"/>
                  </a:cubicBezTo>
                  <a:cubicBezTo>
                    <a:pt x="135" y="224"/>
                    <a:pt x="203" y="171"/>
                    <a:pt x="151" y="123"/>
                  </a:cubicBezTo>
                  <a:cubicBezTo>
                    <a:pt x="151" y="119"/>
                    <a:pt x="161" y="93"/>
                    <a:pt x="173" y="85"/>
                  </a:cubicBezTo>
                  <a:cubicBezTo>
                    <a:pt x="180" y="82"/>
                    <a:pt x="187" y="82"/>
                    <a:pt x="196" y="82"/>
                  </a:cubicBezTo>
                  <a:cubicBezTo>
                    <a:pt x="206" y="82"/>
                    <a:pt x="218" y="85"/>
                    <a:pt x="222" y="101"/>
                  </a:cubicBezTo>
                  <a:cubicBezTo>
                    <a:pt x="229" y="119"/>
                    <a:pt x="232" y="135"/>
                    <a:pt x="251" y="135"/>
                  </a:cubicBezTo>
                  <a:lnTo>
                    <a:pt x="266" y="135"/>
                  </a:lnTo>
                  <a:cubicBezTo>
                    <a:pt x="258" y="101"/>
                    <a:pt x="348" y="108"/>
                    <a:pt x="296" y="56"/>
                  </a:cubicBezTo>
                  <a:cubicBezTo>
                    <a:pt x="244" y="40"/>
                    <a:pt x="180" y="63"/>
                    <a:pt x="135" y="11"/>
                  </a:cubicBezTo>
                  <a:cubicBezTo>
                    <a:pt x="128" y="7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-2160588" y="-1107944"/>
              <a:ext cx="25403" cy="24257"/>
            </a:xfrm>
            <a:custGeom>
              <a:avLst/>
              <a:gdLst/>
              <a:ahLst/>
              <a:cxnLst/>
              <a:rect l="l" t="t" r="r" b="b"/>
              <a:pathLst>
                <a:path w="532" h="508" extrusionOk="0">
                  <a:moveTo>
                    <a:pt x="209" y="0"/>
                  </a:moveTo>
                  <a:cubicBezTo>
                    <a:pt x="206" y="4"/>
                    <a:pt x="202" y="4"/>
                    <a:pt x="198" y="4"/>
                  </a:cubicBezTo>
                  <a:cubicBezTo>
                    <a:pt x="161" y="19"/>
                    <a:pt x="169" y="75"/>
                    <a:pt x="131" y="90"/>
                  </a:cubicBezTo>
                  <a:cubicBezTo>
                    <a:pt x="135" y="93"/>
                    <a:pt x="138" y="101"/>
                    <a:pt x="146" y="109"/>
                  </a:cubicBezTo>
                  <a:cubicBezTo>
                    <a:pt x="161" y="131"/>
                    <a:pt x="183" y="154"/>
                    <a:pt x="146" y="172"/>
                  </a:cubicBezTo>
                  <a:cubicBezTo>
                    <a:pt x="142" y="172"/>
                    <a:pt x="138" y="176"/>
                    <a:pt x="135" y="176"/>
                  </a:cubicBezTo>
                  <a:cubicBezTo>
                    <a:pt x="116" y="176"/>
                    <a:pt x="102" y="157"/>
                    <a:pt x="102" y="135"/>
                  </a:cubicBezTo>
                  <a:cubicBezTo>
                    <a:pt x="97" y="116"/>
                    <a:pt x="97" y="101"/>
                    <a:pt x="83" y="101"/>
                  </a:cubicBezTo>
                  <a:lnTo>
                    <a:pt x="75" y="101"/>
                  </a:lnTo>
                  <a:cubicBezTo>
                    <a:pt x="67" y="109"/>
                    <a:pt x="64" y="116"/>
                    <a:pt x="57" y="123"/>
                  </a:cubicBezTo>
                  <a:cubicBezTo>
                    <a:pt x="60" y="127"/>
                    <a:pt x="64" y="135"/>
                    <a:pt x="64" y="138"/>
                  </a:cubicBezTo>
                  <a:cubicBezTo>
                    <a:pt x="86" y="190"/>
                    <a:pt x="60" y="239"/>
                    <a:pt x="34" y="277"/>
                  </a:cubicBezTo>
                  <a:cubicBezTo>
                    <a:pt x="0" y="325"/>
                    <a:pt x="26" y="355"/>
                    <a:pt x="45" y="389"/>
                  </a:cubicBezTo>
                  <a:cubicBezTo>
                    <a:pt x="97" y="441"/>
                    <a:pt x="7" y="434"/>
                    <a:pt x="15" y="468"/>
                  </a:cubicBezTo>
                  <a:cubicBezTo>
                    <a:pt x="23" y="478"/>
                    <a:pt x="34" y="494"/>
                    <a:pt x="45" y="508"/>
                  </a:cubicBezTo>
                  <a:cubicBezTo>
                    <a:pt x="67" y="475"/>
                    <a:pt x="86" y="441"/>
                    <a:pt x="124" y="423"/>
                  </a:cubicBezTo>
                  <a:cubicBezTo>
                    <a:pt x="128" y="404"/>
                    <a:pt x="135" y="381"/>
                    <a:pt x="154" y="381"/>
                  </a:cubicBezTo>
                  <a:lnTo>
                    <a:pt x="183" y="381"/>
                  </a:lnTo>
                  <a:cubicBezTo>
                    <a:pt x="236" y="381"/>
                    <a:pt x="250" y="344"/>
                    <a:pt x="247" y="292"/>
                  </a:cubicBezTo>
                  <a:lnTo>
                    <a:pt x="247" y="292"/>
                  </a:lnTo>
                  <a:cubicBezTo>
                    <a:pt x="288" y="295"/>
                    <a:pt x="311" y="329"/>
                    <a:pt x="344" y="329"/>
                  </a:cubicBezTo>
                  <a:cubicBezTo>
                    <a:pt x="348" y="329"/>
                    <a:pt x="355" y="329"/>
                    <a:pt x="363" y="325"/>
                  </a:cubicBezTo>
                  <a:cubicBezTo>
                    <a:pt x="385" y="311"/>
                    <a:pt x="363" y="295"/>
                    <a:pt x="355" y="280"/>
                  </a:cubicBezTo>
                  <a:cubicBezTo>
                    <a:pt x="340" y="261"/>
                    <a:pt x="329" y="239"/>
                    <a:pt x="355" y="221"/>
                  </a:cubicBezTo>
                  <a:cubicBezTo>
                    <a:pt x="363" y="216"/>
                    <a:pt x="366" y="216"/>
                    <a:pt x="371" y="216"/>
                  </a:cubicBezTo>
                  <a:cubicBezTo>
                    <a:pt x="385" y="216"/>
                    <a:pt x="393" y="232"/>
                    <a:pt x="397" y="243"/>
                  </a:cubicBezTo>
                  <a:cubicBezTo>
                    <a:pt x="404" y="254"/>
                    <a:pt x="416" y="269"/>
                    <a:pt x="426" y="269"/>
                  </a:cubicBezTo>
                  <a:cubicBezTo>
                    <a:pt x="426" y="269"/>
                    <a:pt x="430" y="266"/>
                    <a:pt x="433" y="266"/>
                  </a:cubicBezTo>
                  <a:cubicBezTo>
                    <a:pt x="445" y="254"/>
                    <a:pt x="456" y="250"/>
                    <a:pt x="464" y="250"/>
                  </a:cubicBezTo>
                  <a:cubicBezTo>
                    <a:pt x="490" y="250"/>
                    <a:pt x="490" y="299"/>
                    <a:pt x="512" y="318"/>
                  </a:cubicBezTo>
                  <a:cubicBezTo>
                    <a:pt x="531" y="277"/>
                    <a:pt x="509" y="239"/>
                    <a:pt x="509" y="206"/>
                  </a:cubicBezTo>
                  <a:cubicBezTo>
                    <a:pt x="501" y="135"/>
                    <a:pt x="404" y="116"/>
                    <a:pt x="404" y="37"/>
                  </a:cubicBezTo>
                  <a:cubicBezTo>
                    <a:pt x="393" y="19"/>
                    <a:pt x="374" y="7"/>
                    <a:pt x="3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-2182744" y="-1226173"/>
              <a:ext cx="31085" cy="40253"/>
            </a:xfrm>
            <a:custGeom>
              <a:avLst/>
              <a:gdLst/>
              <a:ahLst/>
              <a:cxnLst/>
              <a:rect l="l" t="t" r="r" b="b"/>
              <a:pathLst>
                <a:path w="651" h="843" extrusionOk="0">
                  <a:moveTo>
                    <a:pt x="378" y="1"/>
                  </a:moveTo>
                  <a:cubicBezTo>
                    <a:pt x="322" y="1"/>
                    <a:pt x="266" y="13"/>
                    <a:pt x="221" y="50"/>
                  </a:cubicBezTo>
                  <a:cubicBezTo>
                    <a:pt x="135" y="118"/>
                    <a:pt x="42" y="180"/>
                    <a:pt x="0" y="289"/>
                  </a:cubicBezTo>
                  <a:lnTo>
                    <a:pt x="5" y="293"/>
                  </a:lnTo>
                  <a:lnTo>
                    <a:pt x="8" y="293"/>
                  </a:lnTo>
                  <a:cubicBezTo>
                    <a:pt x="23" y="293"/>
                    <a:pt x="38" y="285"/>
                    <a:pt x="53" y="278"/>
                  </a:cubicBezTo>
                  <a:cubicBezTo>
                    <a:pt x="68" y="270"/>
                    <a:pt x="83" y="263"/>
                    <a:pt x="98" y="263"/>
                  </a:cubicBezTo>
                  <a:cubicBezTo>
                    <a:pt x="109" y="263"/>
                    <a:pt x="117" y="267"/>
                    <a:pt x="128" y="278"/>
                  </a:cubicBezTo>
                  <a:cubicBezTo>
                    <a:pt x="165" y="319"/>
                    <a:pt x="165" y="382"/>
                    <a:pt x="165" y="439"/>
                  </a:cubicBezTo>
                  <a:cubicBezTo>
                    <a:pt x="162" y="454"/>
                    <a:pt x="165" y="484"/>
                    <a:pt x="147" y="484"/>
                  </a:cubicBezTo>
                  <a:cubicBezTo>
                    <a:pt x="139" y="484"/>
                    <a:pt x="131" y="480"/>
                    <a:pt x="121" y="472"/>
                  </a:cubicBezTo>
                  <a:cubicBezTo>
                    <a:pt x="112" y="468"/>
                    <a:pt x="109" y="468"/>
                    <a:pt x="105" y="468"/>
                  </a:cubicBezTo>
                  <a:cubicBezTo>
                    <a:pt x="95" y="468"/>
                    <a:pt x="90" y="491"/>
                    <a:pt x="83" y="502"/>
                  </a:cubicBezTo>
                  <a:cubicBezTo>
                    <a:pt x="72" y="528"/>
                    <a:pt x="72" y="566"/>
                    <a:pt x="31" y="570"/>
                  </a:cubicBezTo>
                  <a:cubicBezTo>
                    <a:pt x="34" y="629"/>
                    <a:pt x="72" y="656"/>
                    <a:pt x="124" y="670"/>
                  </a:cubicBezTo>
                  <a:cubicBezTo>
                    <a:pt x="154" y="678"/>
                    <a:pt x="173" y="693"/>
                    <a:pt x="150" y="730"/>
                  </a:cubicBezTo>
                  <a:cubicBezTo>
                    <a:pt x="128" y="768"/>
                    <a:pt x="154" y="790"/>
                    <a:pt x="184" y="801"/>
                  </a:cubicBezTo>
                  <a:cubicBezTo>
                    <a:pt x="217" y="813"/>
                    <a:pt x="247" y="842"/>
                    <a:pt x="281" y="842"/>
                  </a:cubicBezTo>
                  <a:cubicBezTo>
                    <a:pt x="292" y="842"/>
                    <a:pt x="300" y="842"/>
                    <a:pt x="307" y="839"/>
                  </a:cubicBezTo>
                  <a:cubicBezTo>
                    <a:pt x="390" y="801"/>
                    <a:pt x="382" y="696"/>
                    <a:pt x="304" y="637"/>
                  </a:cubicBezTo>
                  <a:lnTo>
                    <a:pt x="304" y="637"/>
                  </a:lnTo>
                  <a:cubicBezTo>
                    <a:pt x="307" y="659"/>
                    <a:pt x="314" y="682"/>
                    <a:pt x="314" y="704"/>
                  </a:cubicBezTo>
                  <a:cubicBezTo>
                    <a:pt x="322" y="749"/>
                    <a:pt x="307" y="779"/>
                    <a:pt x="259" y="786"/>
                  </a:cubicBezTo>
                  <a:lnTo>
                    <a:pt x="240" y="786"/>
                  </a:lnTo>
                  <a:cubicBezTo>
                    <a:pt x="202" y="786"/>
                    <a:pt x="191" y="764"/>
                    <a:pt x="199" y="719"/>
                  </a:cubicBezTo>
                  <a:cubicBezTo>
                    <a:pt x="202" y="685"/>
                    <a:pt x="184" y="659"/>
                    <a:pt x="154" y="648"/>
                  </a:cubicBezTo>
                  <a:cubicBezTo>
                    <a:pt x="131" y="641"/>
                    <a:pt x="105" y="629"/>
                    <a:pt x="124" y="599"/>
                  </a:cubicBezTo>
                  <a:cubicBezTo>
                    <a:pt x="131" y="589"/>
                    <a:pt x="139" y="584"/>
                    <a:pt x="143" y="584"/>
                  </a:cubicBezTo>
                  <a:cubicBezTo>
                    <a:pt x="157" y="584"/>
                    <a:pt x="169" y="596"/>
                    <a:pt x="176" y="603"/>
                  </a:cubicBezTo>
                  <a:cubicBezTo>
                    <a:pt x="199" y="629"/>
                    <a:pt x="229" y="641"/>
                    <a:pt x="259" y="641"/>
                  </a:cubicBezTo>
                  <a:lnTo>
                    <a:pt x="281" y="641"/>
                  </a:lnTo>
                  <a:cubicBezTo>
                    <a:pt x="252" y="615"/>
                    <a:pt x="221" y="589"/>
                    <a:pt x="195" y="562"/>
                  </a:cubicBezTo>
                  <a:cubicBezTo>
                    <a:pt x="176" y="539"/>
                    <a:pt x="169" y="513"/>
                    <a:pt x="199" y="494"/>
                  </a:cubicBezTo>
                  <a:cubicBezTo>
                    <a:pt x="247" y="461"/>
                    <a:pt x="300" y="413"/>
                    <a:pt x="359" y="413"/>
                  </a:cubicBezTo>
                  <a:cubicBezTo>
                    <a:pt x="364" y="413"/>
                    <a:pt x="367" y="413"/>
                    <a:pt x="371" y="416"/>
                  </a:cubicBezTo>
                  <a:lnTo>
                    <a:pt x="393" y="416"/>
                  </a:lnTo>
                  <a:cubicBezTo>
                    <a:pt x="505" y="416"/>
                    <a:pt x="550" y="315"/>
                    <a:pt x="651" y="256"/>
                  </a:cubicBezTo>
                  <a:cubicBezTo>
                    <a:pt x="569" y="237"/>
                    <a:pt x="531" y="196"/>
                    <a:pt x="494" y="151"/>
                  </a:cubicBezTo>
                  <a:lnTo>
                    <a:pt x="494" y="151"/>
                  </a:lnTo>
                  <a:cubicBezTo>
                    <a:pt x="505" y="185"/>
                    <a:pt x="479" y="222"/>
                    <a:pt x="509" y="256"/>
                  </a:cubicBezTo>
                  <a:cubicBezTo>
                    <a:pt x="524" y="278"/>
                    <a:pt x="502" y="304"/>
                    <a:pt x="483" y="319"/>
                  </a:cubicBezTo>
                  <a:cubicBezTo>
                    <a:pt x="471" y="353"/>
                    <a:pt x="442" y="353"/>
                    <a:pt x="419" y="364"/>
                  </a:cubicBezTo>
                  <a:cubicBezTo>
                    <a:pt x="364" y="390"/>
                    <a:pt x="326" y="405"/>
                    <a:pt x="296" y="405"/>
                  </a:cubicBezTo>
                  <a:cubicBezTo>
                    <a:pt x="243" y="405"/>
                    <a:pt x="217" y="364"/>
                    <a:pt x="195" y="270"/>
                  </a:cubicBezTo>
                  <a:cubicBezTo>
                    <a:pt x="165" y="144"/>
                    <a:pt x="233" y="50"/>
                    <a:pt x="341" y="50"/>
                  </a:cubicBezTo>
                  <a:cubicBezTo>
                    <a:pt x="356" y="50"/>
                    <a:pt x="367" y="54"/>
                    <a:pt x="382" y="54"/>
                  </a:cubicBezTo>
                  <a:cubicBezTo>
                    <a:pt x="442" y="61"/>
                    <a:pt x="445" y="132"/>
                    <a:pt x="494" y="151"/>
                  </a:cubicBezTo>
                  <a:cubicBezTo>
                    <a:pt x="502" y="91"/>
                    <a:pt x="516" y="13"/>
                    <a:pt x="438" y="5"/>
                  </a:cubicBezTo>
                  <a:cubicBezTo>
                    <a:pt x="419" y="1"/>
                    <a:pt x="400" y="1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-2122054" y="-1112050"/>
              <a:ext cx="22013" cy="23589"/>
            </a:xfrm>
            <a:custGeom>
              <a:avLst/>
              <a:gdLst/>
              <a:ahLst/>
              <a:cxnLst/>
              <a:rect l="l" t="t" r="r" b="b"/>
              <a:pathLst>
                <a:path w="461" h="494" extrusionOk="0">
                  <a:moveTo>
                    <a:pt x="237" y="0"/>
                  </a:moveTo>
                  <a:lnTo>
                    <a:pt x="240" y="7"/>
                  </a:lnTo>
                  <a:cubicBezTo>
                    <a:pt x="214" y="97"/>
                    <a:pt x="202" y="123"/>
                    <a:pt x="158" y="123"/>
                  </a:cubicBezTo>
                  <a:cubicBezTo>
                    <a:pt x="142" y="123"/>
                    <a:pt x="124" y="119"/>
                    <a:pt x="102" y="116"/>
                  </a:cubicBezTo>
                  <a:lnTo>
                    <a:pt x="102" y="116"/>
                  </a:lnTo>
                  <a:cubicBezTo>
                    <a:pt x="90" y="164"/>
                    <a:pt x="124" y="161"/>
                    <a:pt x="154" y="164"/>
                  </a:cubicBezTo>
                  <a:cubicBezTo>
                    <a:pt x="173" y="168"/>
                    <a:pt x="195" y="179"/>
                    <a:pt x="195" y="202"/>
                  </a:cubicBezTo>
                  <a:cubicBezTo>
                    <a:pt x="195" y="221"/>
                    <a:pt x="180" y="228"/>
                    <a:pt x="165" y="228"/>
                  </a:cubicBezTo>
                  <a:cubicBezTo>
                    <a:pt x="161" y="228"/>
                    <a:pt x="158" y="228"/>
                    <a:pt x="154" y="224"/>
                  </a:cubicBezTo>
                  <a:cubicBezTo>
                    <a:pt x="139" y="221"/>
                    <a:pt x="128" y="217"/>
                    <a:pt x="116" y="217"/>
                  </a:cubicBezTo>
                  <a:cubicBezTo>
                    <a:pt x="64" y="217"/>
                    <a:pt x="68" y="295"/>
                    <a:pt x="27" y="318"/>
                  </a:cubicBezTo>
                  <a:cubicBezTo>
                    <a:pt x="1" y="336"/>
                    <a:pt x="83" y="407"/>
                    <a:pt x="139" y="407"/>
                  </a:cubicBezTo>
                  <a:lnTo>
                    <a:pt x="150" y="407"/>
                  </a:lnTo>
                  <a:cubicBezTo>
                    <a:pt x="158" y="407"/>
                    <a:pt x="161" y="400"/>
                    <a:pt x="169" y="400"/>
                  </a:cubicBezTo>
                  <a:cubicBezTo>
                    <a:pt x="173" y="400"/>
                    <a:pt x="176" y="400"/>
                    <a:pt x="180" y="404"/>
                  </a:cubicBezTo>
                  <a:cubicBezTo>
                    <a:pt x="187" y="437"/>
                    <a:pt x="165" y="456"/>
                    <a:pt x="150" y="478"/>
                  </a:cubicBezTo>
                  <a:cubicBezTo>
                    <a:pt x="150" y="482"/>
                    <a:pt x="154" y="490"/>
                    <a:pt x="154" y="493"/>
                  </a:cubicBezTo>
                  <a:cubicBezTo>
                    <a:pt x="232" y="490"/>
                    <a:pt x="296" y="441"/>
                    <a:pt x="359" y="404"/>
                  </a:cubicBezTo>
                  <a:cubicBezTo>
                    <a:pt x="367" y="397"/>
                    <a:pt x="371" y="389"/>
                    <a:pt x="378" y="378"/>
                  </a:cubicBezTo>
                  <a:cubicBezTo>
                    <a:pt x="385" y="363"/>
                    <a:pt x="389" y="340"/>
                    <a:pt x="401" y="329"/>
                  </a:cubicBezTo>
                  <a:cubicBezTo>
                    <a:pt x="453" y="269"/>
                    <a:pt x="461" y="209"/>
                    <a:pt x="411" y="145"/>
                  </a:cubicBezTo>
                  <a:cubicBezTo>
                    <a:pt x="401" y="131"/>
                    <a:pt x="401" y="109"/>
                    <a:pt x="397" y="90"/>
                  </a:cubicBezTo>
                  <a:cubicBezTo>
                    <a:pt x="349" y="52"/>
                    <a:pt x="307" y="0"/>
                    <a:pt x="2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-2334111" y="-523770"/>
              <a:ext cx="29128" cy="30417"/>
            </a:xfrm>
            <a:custGeom>
              <a:avLst/>
              <a:gdLst/>
              <a:ahLst/>
              <a:cxnLst/>
              <a:rect l="l" t="t" r="r" b="b"/>
              <a:pathLst>
                <a:path w="610" h="637" extrusionOk="0">
                  <a:moveTo>
                    <a:pt x="416" y="1"/>
                  </a:moveTo>
                  <a:cubicBezTo>
                    <a:pt x="382" y="1"/>
                    <a:pt x="360" y="23"/>
                    <a:pt x="356" y="98"/>
                  </a:cubicBezTo>
                  <a:cubicBezTo>
                    <a:pt x="356" y="102"/>
                    <a:pt x="337" y="106"/>
                    <a:pt x="326" y="106"/>
                  </a:cubicBezTo>
                  <a:lnTo>
                    <a:pt x="318" y="106"/>
                  </a:lnTo>
                  <a:cubicBezTo>
                    <a:pt x="292" y="106"/>
                    <a:pt x="273" y="121"/>
                    <a:pt x="270" y="143"/>
                  </a:cubicBezTo>
                  <a:cubicBezTo>
                    <a:pt x="255" y="233"/>
                    <a:pt x="206" y="251"/>
                    <a:pt x="147" y="251"/>
                  </a:cubicBezTo>
                  <a:cubicBezTo>
                    <a:pt x="120" y="251"/>
                    <a:pt x="94" y="247"/>
                    <a:pt x="72" y="244"/>
                  </a:cubicBezTo>
                  <a:cubicBezTo>
                    <a:pt x="61" y="244"/>
                    <a:pt x="49" y="233"/>
                    <a:pt x="35" y="233"/>
                  </a:cubicBezTo>
                  <a:cubicBezTo>
                    <a:pt x="27" y="233"/>
                    <a:pt x="16" y="240"/>
                    <a:pt x="1" y="259"/>
                  </a:cubicBezTo>
                  <a:cubicBezTo>
                    <a:pt x="128" y="337"/>
                    <a:pt x="221" y="449"/>
                    <a:pt x="266" y="595"/>
                  </a:cubicBezTo>
                  <a:cubicBezTo>
                    <a:pt x="270" y="606"/>
                    <a:pt x="281" y="614"/>
                    <a:pt x="289" y="622"/>
                  </a:cubicBezTo>
                  <a:cubicBezTo>
                    <a:pt x="296" y="629"/>
                    <a:pt x="304" y="637"/>
                    <a:pt x="311" y="637"/>
                  </a:cubicBezTo>
                  <a:cubicBezTo>
                    <a:pt x="318" y="637"/>
                    <a:pt x="322" y="637"/>
                    <a:pt x="330" y="629"/>
                  </a:cubicBezTo>
                  <a:cubicBezTo>
                    <a:pt x="378" y="584"/>
                    <a:pt x="461" y="577"/>
                    <a:pt x="475" y="494"/>
                  </a:cubicBezTo>
                  <a:lnTo>
                    <a:pt x="475" y="494"/>
                  </a:lnTo>
                  <a:cubicBezTo>
                    <a:pt x="446" y="509"/>
                    <a:pt x="416" y="517"/>
                    <a:pt x="389" y="517"/>
                  </a:cubicBezTo>
                  <a:cubicBezTo>
                    <a:pt x="337" y="517"/>
                    <a:pt x="292" y="491"/>
                    <a:pt x="255" y="442"/>
                  </a:cubicBezTo>
                  <a:cubicBezTo>
                    <a:pt x="240" y="420"/>
                    <a:pt x="221" y="404"/>
                    <a:pt x="218" y="378"/>
                  </a:cubicBezTo>
                  <a:cubicBezTo>
                    <a:pt x="210" y="326"/>
                    <a:pt x="237" y="278"/>
                    <a:pt x="266" y="244"/>
                  </a:cubicBezTo>
                  <a:cubicBezTo>
                    <a:pt x="285" y="221"/>
                    <a:pt x="311" y="211"/>
                    <a:pt x="334" y="211"/>
                  </a:cubicBezTo>
                  <a:cubicBezTo>
                    <a:pt x="363" y="211"/>
                    <a:pt x="394" y="225"/>
                    <a:pt x="423" y="244"/>
                  </a:cubicBezTo>
                  <a:cubicBezTo>
                    <a:pt x="468" y="273"/>
                    <a:pt x="524" y="308"/>
                    <a:pt x="506" y="375"/>
                  </a:cubicBezTo>
                  <a:cubicBezTo>
                    <a:pt x="491" y="412"/>
                    <a:pt x="494" y="457"/>
                    <a:pt x="475" y="494"/>
                  </a:cubicBezTo>
                  <a:cubicBezTo>
                    <a:pt x="491" y="498"/>
                    <a:pt x="501" y="502"/>
                    <a:pt x="513" y="502"/>
                  </a:cubicBezTo>
                  <a:cubicBezTo>
                    <a:pt x="532" y="502"/>
                    <a:pt x="546" y="494"/>
                    <a:pt x="561" y="465"/>
                  </a:cubicBezTo>
                  <a:cubicBezTo>
                    <a:pt x="610" y="368"/>
                    <a:pt x="599" y="300"/>
                    <a:pt x="498" y="203"/>
                  </a:cubicBezTo>
                  <a:cubicBezTo>
                    <a:pt x="442" y="147"/>
                    <a:pt x="453" y="90"/>
                    <a:pt x="532" y="72"/>
                  </a:cubicBezTo>
                  <a:lnTo>
                    <a:pt x="565" y="72"/>
                  </a:lnTo>
                  <a:cubicBezTo>
                    <a:pt x="577" y="72"/>
                    <a:pt x="584" y="68"/>
                    <a:pt x="591" y="57"/>
                  </a:cubicBezTo>
                  <a:cubicBezTo>
                    <a:pt x="577" y="31"/>
                    <a:pt x="554" y="38"/>
                    <a:pt x="532" y="35"/>
                  </a:cubicBezTo>
                  <a:cubicBezTo>
                    <a:pt x="494" y="27"/>
                    <a:pt x="449" y="1"/>
                    <a:pt x="4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-2653607" y="-743468"/>
              <a:ext cx="25928" cy="32327"/>
            </a:xfrm>
            <a:custGeom>
              <a:avLst/>
              <a:gdLst/>
              <a:ahLst/>
              <a:cxnLst/>
              <a:rect l="l" t="t" r="r" b="b"/>
              <a:pathLst>
                <a:path w="543" h="677" extrusionOk="0">
                  <a:moveTo>
                    <a:pt x="360" y="0"/>
                  </a:moveTo>
                  <a:cubicBezTo>
                    <a:pt x="341" y="0"/>
                    <a:pt x="326" y="4"/>
                    <a:pt x="311" y="12"/>
                  </a:cubicBezTo>
                  <a:cubicBezTo>
                    <a:pt x="266" y="30"/>
                    <a:pt x="236" y="67"/>
                    <a:pt x="210" y="105"/>
                  </a:cubicBezTo>
                  <a:cubicBezTo>
                    <a:pt x="180" y="154"/>
                    <a:pt x="154" y="195"/>
                    <a:pt x="98" y="228"/>
                  </a:cubicBezTo>
                  <a:cubicBezTo>
                    <a:pt x="12" y="273"/>
                    <a:pt x="1" y="333"/>
                    <a:pt x="30" y="416"/>
                  </a:cubicBezTo>
                  <a:cubicBezTo>
                    <a:pt x="79" y="352"/>
                    <a:pt x="90" y="259"/>
                    <a:pt x="180" y="221"/>
                  </a:cubicBezTo>
                  <a:cubicBezTo>
                    <a:pt x="191" y="228"/>
                    <a:pt x="199" y="228"/>
                    <a:pt x="210" y="228"/>
                  </a:cubicBezTo>
                  <a:cubicBezTo>
                    <a:pt x="221" y="228"/>
                    <a:pt x="232" y="224"/>
                    <a:pt x="247" y="224"/>
                  </a:cubicBezTo>
                  <a:cubicBezTo>
                    <a:pt x="258" y="221"/>
                    <a:pt x="270" y="217"/>
                    <a:pt x="284" y="217"/>
                  </a:cubicBezTo>
                  <a:cubicBezTo>
                    <a:pt x="300" y="217"/>
                    <a:pt x="315" y="221"/>
                    <a:pt x="329" y="236"/>
                  </a:cubicBezTo>
                  <a:cubicBezTo>
                    <a:pt x="386" y="329"/>
                    <a:pt x="441" y="423"/>
                    <a:pt x="382" y="538"/>
                  </a:cubicBezTo>
                  <a:cubicBezTo>
                    <a:pt x="341" y="591"/>
                    <a:pt x="303" y="617"/>
                    <a:pt x="262" y="617"/>
                  </a:cubicBezTo>
                  <a:cubicBezTo>
                    <a:pt x="229" y="617"/>
                    <a:pt x="191" y="599"/>
                    <a:pt x="150" y="557"/>
                  </a:cubicBezTo>
                  <a:cubicBezTo>
                    <a:pt x="135" y="546"/>
                    <a:pt x="120" y="538"/>
                    <a:pt x="105" y="528"/>
                  </a:cubicBezTo>
                  <a:cubicBezTo>
                    <a:pt x="101" y="528"/>
                    <a:pt x="98" y="523"/>
                    <a:pt x="98" y="523"/>
                  </a:cubicBezTo>
                  <a:cubicBezTo>
                    <a:pt x="90" y="483"/>
                    <a:pt x="79" y="449"/>
                    <a:pt x="34" y="438"/>
                  </a:cubicBezTo>
                  <a:lnTo>
                    <a:pt x="34" y="438"/>
                  </a:lnTo>
                  <a:cubicBezTo>
                    <a:pt x="46" y="483"/>
                    <a:pt x="72" y="520"/>
                    <a:pt x="82" y="564"/>
                  </a:cubicBezTo>
                  <a:cubicBezTo>
                    <a:pt x="98" y="628"/>
                    <a:pt x="143" y="666"/>
                    <a:pt x="213" y="677"/>
                  </a:cubicBezTo>
                  <a:lnTo>
                    <a:pt x="277" y="677"/>
                  </a:lnTo>
                  <a:cubicBezTo>
                    <a:pt x="292" y="673"/>
                    <a:pt x="303" y="673"/>
                    <a:pt x="315" y="673"/>
                  </a:cubicBezTo>
                  <a:lnTo>
                    <a:pt x="348" y="673"/>
                  </a:lnTo>
                  <a:cubicBezTo>
                    <a:pt x="415" y="673"/>
                    <a:pt x="438" y="647"/>
                    <a:pt x="434" y="568"/>
                  </a:cubicBezTo>
                  <a:cubicBezTo>
                    <a:pt x="430" y="531"/>
                    <a:pt x="434" y="494"/>
                    <a:pt x="453" y="460"/>
                  </a:cubicBezTo>
                  <a:cubicBezTo>
                    <a:pt x="543" y="314"/>
                    <a:pt x="517" y="224"/>
                    <a:pt x="367" y="154"/>
                  </a:cubicBezTo>
                  <a:cubicBezTo>
                    <a:pt x="374" y="131"/>
                    <a:pt x="386" y="105"/>
                    <a:pt x="393" y="79"/>
                  </a:cubicBezTo>
                  <a:cubicBezTo>
                    <a:pt x="401" y="57"/>
                    <a:pt x="415" y="26"/>
                    <a:pt x="386" y="7"/>
                  </a:cubicBezTo>
                  <a:cubicBezTo>
                    <a:pt x="378" y="0"/>
                    <a:pt x="367" y="0"/>
                    <a:pt x="3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-2464039" y="-765051"/>
              <a:ext cx="23971" cy="29653"/>
            </a:xfrm>
            <a:custGeom>
              <a:avLst/>
              <a:gdLst/>
              <a:ahLst/>
              <a:cxnLst/>
              <a:rect l="l" t="t" r="r" b="b"/>
              <a:pathLst>
                <a:path w="502" h="621" extrusionOk="0">
                  <a:moveTo>
                    <a:pt x="172" y="0"/>
                  </a:moveTo>
                  <a:cubicBezTo>
                    <a:pt x="135" y="45"/>
                    <a:pt x="113" y="60"/>
                    <a:pt x="49" y="71"/>
                  </a:cubicBezTo>
                  <a:cubicBezTo>
                    <a:pt x="30" y="74"/>
                    <a:pt x="11" y="78"/>
                    <a:pt x="4" y="100"/>
                  </a:cubicBezTo>
                  <a:cubicBezTo>
                    <a:pt x="1" y="119"/>
                    <a:pt x="11" y="138"/>
                    <a:pt x="27" y="150"/>
                  </a:cubicBezTo>
                  <a:cubicBezTo>
                    <a:pt x="37" y="157"/>
                    <a:pt x="45" y="164"/>
                    <a:pt x="56" y="168"/>
                  </a:cubicBezTo>
                  <a:cubicBezTo>
                    <a:pt x="146" y="231"/>
                    <a:pt x="150" y="269"/>
                    <a:pt x="109" y="374"/>
                  </a:cubicBezTo>
                  <a:cubicBezTo>
                    <a:pt x="90" y="423"/>
                    <a:pt x="27" y="452"/>
                    <a:pt x="53" y="516"/>
                  </a:cubicBezTo>
                  <a:cubicBezTo>
                    <a:pt x="60" y="516"/>
                    <a:pt x="68" y="512"/>
                    <a:pt x="75" y="512"/>
                  </a:cubicBezTo>
                  <a:cubicBezTo>
                    <a:pt x="72" y="504"/>
                    <a:pt x="72" y="497"/>
                    <a:pt x="75" y="490"/>
                  </a:cubicBezTo>
                  <a:cubicBezTo>
                    <a:pt x="82" y="459"/>
                    <a:pt x="113" y="449"/>
                    <a:pt x="135" y="433"/>
                  </a:cubicBezTo>
                  <a:cubicBezTo>
                    <a:pt x="154" y="419"/>
                    <a:pt x="168" y="397"/>
                    <a:pt x="194" y="397"/>
                  </a:cubicBezTo>
                  <a:lnTo>
                    <a:pt x="202" y="397"/>
                  </a:lnTo>
                  <a:cubicBezTo>
                    <a:pt x="221" y="397"/>
                    <a:pt x="244" y="404"/>
                    <a:pt x="262" y="414"/>
                  </a:cubicBezTo>
                  <a:cubicBezTo>
                    <a:pt x="284" y="423"/>
                    <a:pt x="307" y="430"/>
                    <a:pt x="325" y="430"/>
                  </a:cubicBezTo>
                  <a:cubicBezTo>
                    <a:pt x="351" y="430"/>
                    <a:pt x="374" y="423"/>
                    <a:pt x="401" y="388"/>
                  </a:cubicBezTo>
                  <a:lnTo>
                    <a:pt x="401" y="388"/>
                  </a:lnTo>
                  <a:cubicBezTo>
                    <a:pt x="337" y="475"/>
                    <a:pt x="337" y="545"/>
                    <a:pt x="378" y="621"/>
                  </a:cubicBezTo>
                  <a:cubicBezTo>
                    <a:pt x="408" y="598"/>
                    <a:pt x="438" y="571"/>
                    <a:pt x="453" y="538"/>
                  </a:cubicBezTo>
                  <a:cubicBezTo>
                    <a:pt x="446" y="523"/>
                    <a:pt x="434" y="523"/>
                    <a:pt x="423" y="523"/>
                  </a:cubicBezTo>
                  <a:lnTo>
                    <a:pt x="396" y="523"/>
                  </a:lnTo>
                  <a:cubicBezTo>
                    <a:pt x="389" y="523"/>
                    <a:pt x="378" y="523"/>
                    <a:pt x="374" y="512"/>
                  </a:cubicBezTo>
                  <a:cubicBezTo>
                    <a:pt x="386" y="486"/>
                    <a:pt x="396" y="482"/>
                    <a:pt x="415" y="482"/>
                  </a:cubicBezTo>
                  <a:lnTo>
                    <a:pt x="434" y="482"/>
                  </a:lnTo>
                  <a:cubicBezTo>
                    <a:pt x="482" y="482"/>
                    <a:pt x="501" y="433"/>
                    <a:pt x="479" y="419"/>
                  </a:cubicBezTo>
                  <a:cubicBezTo>
                    <a:pt x="396" y="362"/>
                    <a:pt x="374" y="284"/>
                    <a:pt x="344" y="202"/>
                  </a:cubicBezTo>
                  <a:cubicBezTo>
                    <a:pt x="315" y="109"/>
                    <a:pt x="217" y="78"/>
                    <a:pt x="1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-2154715" y="-1098155"/>
              <a:ext cx="21822" cy="23780"/>
            </a:xfrm>
            <a:custGeom>
              <a:avLst/>
              <a:gdLst/>
              <a:ahLst/>
              <a:cxnLst/>
              <a:rect l="l" t="t" r="r" b="b"/>
              <a:pathLst>
                <a:path w="457" h="498" extrusionOk="0">
                  <a:moveTo>
                    <a:pt x="386" y="1"/>
                  </a:moveTo>
                  <a:cubicBezTo>
                    <a:pt x="386" y="34"/>
                    <a:pt x="408" y="72"/>
                    <a:pt x="389" y="113"/>
                  </a:cubicBezTo>
                  <a:cubicBezTo>
                    <a:pt x="367" y="94"/>
                    <a:pt x="367" y="45"/>
                    <a:pt x="341" y="45"/>
                  </a:cubicBezTo>
                  <a:cubicBezTo>
                    <a:pt x="333" y="45"/>
                    <a:pt x="322" y="49"/>
                    <a:pt x="310" y="61"/>
                  </a:cubicBezTo>
                  <a:cubicBezTo>
                    <a:pt x="307" y="61"/>
                    <a:pt x="303" y="64"/>
                    <a:pt x="303" y="64"/>
                  </a:cubicBezTo>
                  <a:cubicBezTo>
                    <a:pt x="293" y="64"/>
                    <a:pt x="281" y="49"/>
                    <a:pt x="274" y="38"/>
                  </a:cubicBezTo>
                  <a:cubicBezTo>
                    <a:pt x="270" y="27"/>
                    <a:pt x="262" y="11"/>
                    <a:pt x="248" y="11"/>
                  </a:cubicBezTo>
                  <a:cubicBezTo>
                    <a:pt x="243" y="11"/>
                    <a:pt x="240" y="11"/>
                    <a:pt x="232" y="16"/>
                  </a:cubicBezTo>
                  <a:cubicBezTo>
                    <a:pt x="206" y="34"/>
                    <a:pt x="217" y="56"/>
                    <a:pt x="232" y="75"/>
                  </a:cubicBezTo>
                  <a:cubicBezTo>
                    <a:pt x="240" y="90"/>
                    <a:pt x="262" y="106"/>
                    <a:pt x="240" y="120"/>
                  </a:cubicBezTo>
                  <a:cubicBezTo>
                    <a:pt x="232" y="124"/>
                    <a:pt x="225" y="124"/>
                    <a:pt x="221" y="124"/>
                  </a:cubicBezTo>
                  <a:cubicBezTo>
                    <a:pt x="188" y="124"/>
                    <a:pt x="165" y="90"/>
                    <a:pt x="124" y="87"/>
                  </a:cubicBezTo>
                  <a:lnTo>
                    <a:pt x="124" y="87"/>
                  </a:lnTo>
                  <a:cubicBezTo>
                    <a:pt x="127" y="139"/>
                    <a:pt x="113" y="176"/>
                    <a:pt x="60" y="176"/>
                  </a:cubicBezTo>
                  <a:lnTo>
                    <a:pt x="31" y="176"/>
                  </a:lnTo>
                  <a:cubicBezTo>
                    <a:pt x="12" y="176"/>
                    <a:pt x="5" y="199"/>
                    <a:pt x="1" y="218"/>
                  </a:cubicBezTo>
                  <a:cubicBezTo>
                    <a:pt x="27" y="213"/>
                    <a:pt x="57" y="202"/>
                    <a:pt x="83" y="202"/>
                  </a:cubicBezTo>
                  <a:cubicBezTo>
                    <a:pt x="101" y="202"/>
                    <a:pt x="117" y="206"/>
                    <a:pt x="136" y="218"/>
                  </a:cubicBezTo>
                  <a:cubicBezTo>
                    <a:pt x="143" y="225"/>
                    <a:pt x="150" y="225"/>
                    <a:pt x="162" y="225"/>
                  </a:cubicBezTo>
                  <a:cubicBezTo>
                    <a:pt x="165" y="225"/>
                    <a:pt x="172" y="225"/>
                    <a:pt x="176" y="221"/>
                  </a:cubicBezTo>
                  <a:cubicBezTo>
                    <a:pt x="191" y="218"/>
                    <a:pt x="198" y="191"/>
                    <a:pt x="214" y="191"/>
                  </a:cubicBezTo>
                  <a:cubicBezTo>
                    <a:pt x="217" y="191"/>
                    <a:pt x="225" y="195"/>
                    <a:pt x="229" y="199"/>
                  </a:cubicBezTo>
                  <a:cubicBezTo>
                    <a:pt x="232" y="202"/>
                    <a:pt x="232" y="206"/>
                    <a:pt x="232" y="210"/>
                  </a:cubicBezTo>
                  <a:cubicBezTo>
                    <a:pt x="232" y="251"/>
                    <a:pt x="198" y="247"/>
                    <a:pt x="176" y="255"/>
                  </a:cubicBezTo>
                  <a:cubicBezTo>
                    <a:pt x="162" y="258"/>
                    <a:pt x="150" y="258"/>
                    <a:pt x="136" y="258"/>
                  </a:cubicBezTo>
                  <a:cubicBezTo>
                    <a:pt x="117" y="258"/>
                    <a:pt x="94" y="255"/>
                    <a:pt x="72" y="247"/>
                  </a:cubicBezTo>
                  <a:lnTo>
                    <a:pt x="72" y="247"/>
                  </a:lnTo>
                  <a:cubicBezTo>
                    <a:pt x="72" y="292"/>
                    <a:pt x="105" y="311"/>
                    <a:pt x="117" y="337"/>
                  </a:cubicBezTo>
                  <a:cubicBezTo>
                    <a:pt x="143" y="370"/>
                    <a:pt x="184" y="378"/>
                    <a:pt x="221" y="393"/>
                  </a:cubicBezTo>
                  <a:cubicBezTo>
                    <a:pt x="266" y="412"/>
                    <a:pt x="195" y="464"/>
                    <a:pt x="236" y="494"/>
                  </a:cubicBezTo>
                  <a:cubicBezTo>
                    <a:pt x="240" y="498"/>
                    <a:pt x="243" y="498"/>
                    <a:pt x="248" y="498"/>
                  </a:cubicBezTo>
                  <a:lnTo>
                    <a:pt x="270" y="498"/>
                  </a:lnTo>
                  <a:cubicBezTo>
                    <a:pt x="307" y="490"/>
                    <a:pt x="319" y="449"/>
                    <a:pt x="352" y="434"/>
                  </a:cubicBezTo>
                  <a:cubicBezTo>
                    <a:pt x="431" y="367"/>
                    <a:pt x="457" y="281"/>
                    <a:pt x="441" y="180"/>
                  </a:cubicBezTo>
                  <a:cubicBezTo>
                    <a:pt x="441" y="165"/>
                    <a:pt x="438" y="150"/>
                    <a:pt x="434" y="135"/>
                  </a:cubicBezTo>
                  <a:cubicBezTo>
                    <a:pt x="415" y="90"/>
                    <a:pt x="438" y="3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-2562738" y="-954475"/>
              <a:ext cx="43978" cy="49517"/>
            </a:xfrm>
            <a:custGeom>
              <a:avLst/>
              <a:gdLst/>
              <a:ahLst/>
              <a:cxnLst/>
              <a:rect l="l" t="t" r="r" b="b"/>
              <a:pathLst>
                <a:path w="921" h="1037" extrusionOk="0">
                  <a:moveTo>
                    <a:pt x="681" y="1"/>
                  </a:moveTo>
                  <a:cubicBezTo>
                    <a:pt x="651" y="1"/>
                    <a:pt x="617" y="20"/>
                    <a:pt x="591" y="53"/>
                  </a:cubicBezTo>
                  <a:cubicBezTo>
                    <a:pt x="561" y="90"/>
                    <a:pt x="531" y="90"/>
                    <a:pt x="486" y="98"/>
                  </a:cubicBezTo>
                  <a:cubicBezTo>
                    <a:pt x="396" y="113"/>
                    <a:pt x="299" y="109"/>
                    <a:pt x="228" y="187"/>
                  </a:cubicBezTo>
                  <a:cubicBezTo>
                    <a:pt x="176" y="247"/>
                    <a:pt x="113" y="299"/>
                    <a:pt x="63" y="360"/>
                  </a:cubicBezTo>
                  <a:cubicBezTo>
                    <a:pt x="1" y="439"/>
                    <a:pt x="8" y="535"/>
                    <a:pt x="27" y="629"/>
                  </a:cubicBezTo>
                  <a:cubicBezTo>
                    <a:pt x="1" y="708"/>
                    <a:pt x="71" y="779"/>
                    <a:pt x="45" y="857"/>
                  </a:cubicBezTo>
                  <a:cubicBezTo>
                    <a:pt x="23" y="932"/>
                    <a:pt x="63" y="954"/>
                    <a:pt x="124" y="965"/>
                  </a:cubicBezTo>
                  <a:cubicBezTo>
                    <a:pt x="158" y="969"/>
                    <a:pt x="206" y="962"/>
                    <a:pt x="220" y="984"/>
                  </a:cubicBezTo>
                  <a:cubicBezTo>
                    <a:pt x="258" y="1029"/>
                    <a:pt x="299" y="1036"/>
                    <a:pt x="344" y="1036"/>
                  </a:cubicBezTo>
                  <a:lnTo>
                    <a:pt x="434" y="1036"/>
                  </a:lnTo>
                  <a:cubicBezTo>
                    <a:pt x="460" y="1036"/>
                    <a:pt x="479" y="1025"/>
                    <a:pt x="501" y="1017"/>
                  </a:cubicBezTo>
                  <a:cubicBezTo>
                    <a:pt x="520" y="1006"/>
                    <a:pt x="542" y="999"/>
                    <a:pt x="565" y="999"/>
                  </a:cubicBezTo>
                  <a:lnTo>
                    <a:pt x="569" y="999"/>
                  </a:lnTo>
                  <a:cubicBezTo>
                    <a:pt x="569" y="991"/>
                    <a:pt x="565" y="984"/>
                    <a:pt x="565" y="977"/>
                  </a:cubicBezTo>
                  <a:cubicBezTo>
                    <a:pt x="512" y="988"/>
                    <a:pt x="467" y="991"/>
                    <a:pt x="427" y="991"/>
                  </a:cubicBezTo>
                  <a:cubicBezTo>
                    <a:pt x="292" y="991"/>
                    <a:pt x="210" y="936"/>
                    <a:pt x="127" y="801"/>
                  </a:cubicBezTo>
                  <a:cubicBezTo>
                    <a:pt x="94" y="753"/>
                    <a:pt x="49" y="708"/>
                    <a:pt x="75" y="640"/>
                  </a:cubicBezTo>
                  <a:cubicBezTo>
                    <a:pt x="27" y="535"/>
                    <a:pt x="60" y="378"/>
                    <a:pt x="150" y="326"/>
                  </a:cubicBezTo>
                  <a:cubicBezTo>
                    <a:pt x="187" y="304"/>
                    <a:pt x="217" y="282"/>
                    <a:pt x="236" y="240"/>
                  </a:cubicBezTo>
                  <a:cubicBezTo>
                    <a:pt x="251" y="203"/>
                    <a:pt x="292" y="177"/>
                    <a:pt x="318" y="177"/>
                  </a:cubicBezTo>
                  <a:lnTo>
                    <a:pt x="322" y="177"/>
                  </a:lnTo>
                  <a:cubicBezTo>
                    <a:pt x="329" y="180"/>
                    <a:pt x="333" y="180"/>
                    <a:pt x="337" y="180"/>
                  </a:cubicBezTo>
                  <a:cubicBezTo>
                    <a:pt x="359" y="180"/>
                    <a:pt x="382" y="177"/>
                    <a:pt x="404" y="173"/>
                  </a:cubicBezTo>
                  <a:cubicBezTo>
                    <a:pt x="427" y="169"/>
                    <a:pt x="449" y="165"/>
                    <a:pt x="472" y="165"/>
                  </a:cubicBezTo>
                  <a:cubicBezTo>
                    <a:pt x="494" y="165"/>
                    <a:pt x="512" y="169"/>
                    <a:pt x="534" y="177"/>
                  </a:cubicBezTo>
                  <a:cubicBezTo>
                    <a:pt x="542" y="173"/>
                    <a:pt x="550" y="173"/>
                    <a:pt x="557" y="173"/>
                  </a:cubicBezTo>
                  <a:lnTo>
                    <a:pt x="579" y="173"/>
                  </a:lnTo>
                  <a:cubicBezTo>
                    <a:pt x="587" y="177"/>
                    <a:pt x="595" y="177"/>
                    <a:pt x="602" y="177"/>
                  </a:cubicBezTo>
                  <a:cubicBezTo>
                    <a:pt x="617" y="177"/>
                    <a:pt x="632" y="173"/>
                    <a:pt x="647" y="158"/>
                  </a:cubicBezTo>
                  <a:cubicBezTo>
                    <a:pt x="669" y="102"/>
                    <a:pt x="688" y="72"/>
                    <a:pt x="710" y="72"/>
                  </a:cubicBezTo>
                  <a:cubicBezTo>
                    <a:pt x="726" y="72"/>
                    <a:pt x="744" y="87"/>
                    <a:pt x="770" y="120"/>
                  </a:cubicBezTo>
                  <a:cubicBezTo>
                    <a:pt x="786" y="139"/>
                    <a:pt x="796" y="142"/>
                    <a:pt x="812" y="142"/>
                  </a:cubicBezTo>
                  <a:cubicBezTo>
                    <a:pt x="822" y="142"/>
                    <a:pt x="834" y="139"/>
                    <a:pt x="845" y="132"/>
                  </a:cubicBezTo>
                  <a:cubicBezTo>
                    <a:pt x="856" y="128"/>
                    <a:pt x="867" y="120"/>
                    <a:pt x="879" y="120"/>
                  </a:cubicBezTo>
                  <a:cubicBezTo>
                    <a:pt x="886" y="120"/>
                    <a:pt x="893" y="125"/>
                    <a:pt x="901" y="132"/>
                  </a:cubicBezTo>
                  <a:cubicBezTo>
                    <a:pt x="905" y="125"/>
                    <a:pt x="912" y="113"/>
                    <a:pt x="920" y="106"/>
                  </a:cubicBezTo>
                  <a:cubicBezTo>
                    <a:pt x="912" y="98"/>
                    <a:pt x="901" y="94"/>
                    <a:pt x="893" y="87"/>
                  </a:cubicBezTo>
                  <a:cubicBezTo>
                    <a:pt x="875" y="90"/>
                    <a:pt x="856" y="94"/>
                    <a:pt x="838" y="94"/>
                  </a:cubicBezTo>
                  <a:cubicBezTo>
                    <a:pt x="812" y="94"/>
                    <a:pt x="786" y="87"/>
                    <a:pt x="763" y="49"/>
                  </a:cubicBezTo>
                  <a:cubicBezTo>
                    <a:pt x="741" y="16"/>
                    <a:pt x="710" y="1"/>
                    <a:pt x="6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-2570044" y="-617121"/>
              <a:ext cx="24114" cy="29319"/>
            </a:xfrm>
            <a:custGeom>
              <a:avLst/>
              <a:gdLst/>
              <a:ahLst/>
              <a:cxnLst/>
              <a:rect l="l" t="t" r="r" b="b"/>
              <a:pathLst>
                <a:path w="505" h="614" extrusionOk="0">
                  <a:moveTo>
                    <a:pt x="232" y="1"/>
                  </a:moveTo>
                  <a:cubicBezTo>
                    <a:pt x="187" y="30"/>
                    <a:pt x="146" y="61"/>
                    <a:pt x="90" y="72"/>
                  </a:cubicBezTo>
                  <a:cubicBezTo>
                    <a:pt x="64" y="80"/>
                    <a:pt x="49" y="94"/>
                    <a:pt x="41" y="125"/>
                  </a:cubicBezTo>
                  <a:cubicBezTo>
                    <a:pt x="0" y="300"/>
                    <a:pt x="30" y="363"/>
                    <a:pt x="194" y="431"/>
                  </a:cubicBezTo>
                  <a:cubicBezTo>
                    <a:pt x="202" y="434"/>
                    <a:pt x="209" y="434"/>
                    <a:pt x="216" y="439"/>
                  </a:cubicBezTo>
                  <a:cubicBezTo>
                    <a:pt x="250" y="461"/>
                    <a:pt x="261" y="498"/>
                    <a:pt x="224" y="509"/>
                  </a:cubicBezTo>
                  <a:cubicBezTo>
                    <a:pt x="127" y="535"/>
                    <a:pt x="206" y="577"/>
                    <a:pt x="202" y="614"/>
                  </a:cubicBezTo>
                  <a:cubicBezTo>
                    <a:pt x="299" y="524"/>
                    <a:pt x="430" y="475"/>
                    <a:pt x="475" y="337"/>
                  </a:cubicBezTo>
                  <a:cubicBezTo>
                    <a:pt x="494" y="270"/>
                    <a:pt x="504" y="221"/>
                    <a:pt x="452" y="173"/>
                  </a:cubicBezTo>
                  <a:cubicBezTo>
                    <a:pt x="430" y="192"/>
                    <a:pt x="404" y="210"/>
                    <a:pt x="373" y="210"/>
                  </a:cubicBezTo>
                  <a:cubicBezTo>
                    <a:pt x="363" y="210"/>
                    <a:pt x="355" y="206"/>
                    <a:pt x="344" y="203"/>
                  </a:cubicBezTo>
                  <a:lnTo>
                    <a:pt x="329" y="203"/>
                  </a:lnTo>
                  <a:cubicBezTo>
                    <a:pt x="306" y="203"/>
                    <a:pt x="292" y="218"/>
                    <a:pt x="277" y="229"/>
                  </a:cubicBezTo>
                  <a:cubicBezTo>
                    <a:pt x="269" y="259"/>
                    <a:pt x="314" y="300"/>
                    <a:pt x="299" y="300"/>
                  </a:cubicBezTo>
                  <a:lnTo>
                    <a:pt x="288" y="300"/>
                  </a:lnTo>
                  <a:cubicBezTo>
                    <a:pt x="261" y="300"/>
                    <a:pt x="239" y="311"/>
                    <a:pt x="216" y="326"/>
                  </a:cubicBezTo>
                  <a:cubicBezTo>
                    <a:pt x="194" y="337"/>
                    <a:pt x="172" y="349"/>
                    <a:pt x="149" y="349"/>
                  </a:cubicBezTo>
                  <a:cubicBezTo>
                    <a:pt x="138" y="349"/>
                    <a:pt x="127" y="349"/>
                    <a:pt x="116" y="341"/>
                  </a:cubicBezTo>
                  <a:cubicBezTo>
                    <a:pt x="78" y="322"/>
                    <a:pt x="71" y="292"/>
                    <a:pt x="75" y="255"/>
                  </a:cubicBezTo>
                  <a:cubicBezTo>
                    <a:pt x="75" y="151"/>
                    <a:pt x="75" y="151"/>
                    <a:pt x="206" y="120"/>
                  </a:cubicBezTo>
                  <a:cubicBezTo>
                    <a:pt x="221" y="83"/>
                    <a:pt x="239" y="42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-2437824" y="-652122"/>
              <a:ext cx="18240" cy="17190"/>
            </a:xfrm>
            <a:custGeom>
              <a:avLst/>
              <a:gdLst/>
              <a:ahLst/>
              <a:cxnLst/>
              <a:rect l="l" t="t" r="r" b="b"/>
              <a:pathLst>
                <a:path w="382" h="360" extrusionOk="0">
                  <a:moveTo>
                    <a:pt x="139" y="1"/>
                  </a:moveTo>
                  <a:cubicBezTo>
                    <a:pt x="31" y="9"/>
                    <a:pt x="23" y="87"/>
                    <a:pt x="1" y="162"/>
                  </a:cubicBezTo>
                  <a:cubicBezTo>
                    <a:pt x="4" y="173"/>
                    <a:pt x="9" y="185"/>
                    <a:pt x="9" y="195"/>
                  </a:cubicBezTo>
                  <a:cubicBezTo>
                    <a:pt x="9" y="308"/>
                    <a:pt x="83" y="360"/>
                    <a:pt x="169" y="360"/>
                  </a:cubicBezTo>
                  <a:cubicBezTo>
                    <a:pt x="218" y="360"/>
                    <a:pt x="273" y="342"/>
                    <a:pt x="323" y="308"/>
                  </a:cubicBezTo>
                  <a:cubicBezTo>
                    <a:pt x="378" y="266"/>
                    <a:pt x="382" y="192"/>
                    <a:pt x="356" y="125"/>
                  </a:cubicBezTo>
                  <a:cubicBezTo>
                    <a:pt x="341" y="91"/>
                    <a:pt x="292" y="80"/>
                    <a:pt x="308" y="31"/>
                  </a:cubicBezTo>
                  <a:cubicBezTo>
                    <a:pt x="300" y="20"/>
                    <a:pt x="289" y="16"/>
                    <a:pt x="273" y="16"/>
                  </a:cubicBezTo>
                  <a:cubicBezTo>
                    <a:pt x="270" y="16"/>
                    <a:pt x="263" y="16"/>
                    <a:pt x="259" y="20"/>
                  </a:cubicBezTo>
                  <a:cubicBezTo>
                    <a:pt x="251" y="23"/>
                    <a:pt x="240" y="23"/>
                    <a:pt x="237" y="23"/>
                  </a:cubicBezTo>
                  <a:cubicBezTo>
                    <a:pt x="221" y="23"/>
                    <a:pt x="206" y="16"/>
                    <a:pt x="192" y="12"/>
                  </a:cubicBezTo>
                  <a:cubicBezTo>
                    <a:pt x="177" y="5"/>
                    <a:pt x="16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-1783076" y="-1323630"/>
              <a:ext cx="28602" cy="26501"/>
            </a:xfrm>
            <a:custGeom>
              <a:avLst/>
              <a:gdLst/>
              <a:ahLst/>
              <a:cxnLst/>
              <a:rect l="l" t="t" r="r" b="b"/>
              <a:pathLst>
                <a:path w="599" h="555" extrusionOk="0">
                  <a:moveTo>
                    <a:pt x="363" y="83"/>
                  </a:moveTo>
                  <a:cubicBezTo>
                    <a:pt x="400" y="83"/>
                    <a:pt x="434" y="106"/>
                    <a:pt x="464" y="132"/>
                  </a:cubicBezTo>
                  <a:cubicBezTo>
                    <a:pt x="524" y="185"/>
                    <a:pt x="486" y="240"/>
                    <a:pt x="460" y="292"/>
                  </a:cubicBezTo>
                  <a:cubicBezTo>
                    <a:pt x="434" y="334"/>
                    <a:pt x="400" y="356"/>
                    <a:pt x="355" y="360"/>
                  </a:cubicBezTo>
                  <a:cubicBezTo>
                    <a:pt x="296" y="360"/>
                    <a:pt x="236" y="360"/>
                    <a:pt x="221" y="282"/>
                  </a:cubicBezTo>
                  <a:cubicBezTo>
                    <a:pt x="210" y="222"/>
                    <a:pt x="255" y="125"/>
                    <a:pt x="310" y="95"/>
                  </a:cubicBezTo>
                  <a:cubicBezTo>
                    <a:pt x="325" y="87"/>
                    <a:pt x="344" y="83"/>
                    <a:pt x="363" y="83"/>
                  </a:cubicBezTo>
                  <a:close/>
                  <a:moveTo>
                    <a:pt x="355" y="1"/>
                  </a:moveTo>
                  <a:cubicBezTo>
                    <a:pt x="296" y="1"/>
                    <a:pt x="232" y="50"/>
                    <a:pt x="213" y="118"/>
                  </a:cubicBezTo>
                  <a:cubicBezTo>
                    <a:pt x="206" y="147"/>
                    <a:pt x="191" y="154"/>
                    <a:pt x="176" y="154"/>
                  </a:cubicBezTo>
                  <a:cubicBezTo>
                    <a:pt x="168" y="154"/>
                    <a:pt x="158" y="151"/>
                    <a:pt x="146" y="147"/>
                  </a:cubicBezTo>
                  <a:cubicBezTo>
                    <a:pt x="124" y="135"/>
                    <a:pt x="105" y="121"/>
                    <a:pt x="86" y="109"/>
                  </a:cubicBezTo>
                  <a:cubicBezTo>
                    <a:pt x="79" y="102"/>
                    <a:pt x="68" y="99"/>
                    <a:pt x="60" y="99"/>
                  </a:cubicBezTo>
                  <a:cubicBezTo>
                    <a:pt x="49" y="99"/>
                    <a:pt x="37" y="106"/>
                    <a:pt x="30" y="121"/>
                  </a:cubicBezTo>
                  <a:cubicBezTo>
                    <a:pt x="19" y="144"/>
                    <a:pt x="1" y="170"/>
                    <a:pt x="27" y="180"/>
                  </a:cubicBezTo>
                  <a:cubicBezTo>
                    <a:pt x="94" y="214"/>
                    <a:pt x="113" y="289"/>
                    <a:pt x="158" y="327"/>
                  </a:cubicBezTo>
                  <a:cubicBezTo>
                    <a:pt x="236" y="390"/>
                    <a:pt x="255" y="461"/>
                    <a:pt x="258" y="554"/>
                  </a:cubicBezTo>
                  <a:cubicBezTo>
                    <a:pt x="333" y="487"/>
                    <a:pt x="404" y="420"/>
                    <a:pt x="486" y="360"/>
                  </a:cubicBezTo>
                  <a:cubicBezTo>
                    <a:pt x="598" y="282"/>
                    <a:pt x="584" y="289"/>
                    <a:pt x="557" y="154"/>
                  </a:cubicBezTo>
                  <a:cubicBezTo>
                    <a:pt x="535" y="54"/>
                    <a:pt x="472" y="39"/>
                    <a:pt x="404" y="13"/>
                  </a:cubicBezTo>
                  <a:cubicBezTo>
                    <a:pt x="389" y="5"/>
                    <a:pt x="370" y="1"/>
                    <a:pt x="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-2107776" y="-733822"/>
              <a:ext cx="24305" cy="31658"/>
            </a:xfrm>
            <a:custGeom>
              <a:avLst/>
              <a:gdLst/>
              <a:ahLst/>
              <a:cxnLst/>
              <a:rect l="l" t="t" r="r" b="b"/>
              <a:pathLst>
                <a:path w="509" h="663" extrusionOk="0">
                  <a:moveTo>
                    <a:pt x="397" y="79"/>
                  </a:moveTo>
                  <a:cubicBezTo>
                    <a:pt x="449" y="83"/>
                    <a:pt x="426" y="131"/>
                    <a:pt x="438" y="161"/>
                  </a:cubicBezTo>
                  <a:cubicBezTo>
                    <a:pt x="404" y="142"/>
                    <a:pt x="371" y="150"/>
                    <a:pt x="330" y="146"/>
                  </a:cubicBezTo>
                  <a:cubicBezTo>
                    <a:pt x="359" y="124"/>
                    <a:pt x="356" y="79"/>
                    <a:pt x="393" y="79"/>
                  </a:cubicBezTo>
                  <a:close/>
                  <a:moveTo>
                    <a:pt x="400" y="0"/>
                  </a:moveTo>
                  <a:cubicBezTo>
                    <a:pt x="364" y="0"/>
                    <a:pt x="348" y="34"/>
                    <a:pt x="337" y="67"/>
                  </a:cubicBezTo>
                  <a:cubicBezTo>
                    <a:pt x="292" y="183"/>
                    <a:pt x="210" y="281"/>
                    <a:pt x="98" y="303"/>
                  </a:cubicBezTo>
                  <a:cubicBezTo>
                    <a:pt x="0" y="321"/>
                    <a:pt x="64" y="378"/>
                    <a:pt x="45" y="407"/>
                  </a:cubicBezTo>
                  <a:cubicBezTo>
                    <a:pt x="105" y="433"/>
                    <a:pt x="86" y="512"/>
                    <a:pt x="135" y="546"/>
                  </a:cubicBezTo>
                  <a:cubicBezTo>
                    <a:pt x="150" y="512"/>
                    <a:pt x="165" y="490"/>
                    <a:pt x="191" y="490"/>
                  </a:cubicBezTo>
                  <a:cubicBezTo>
                    <a:pt x="202" y="490"/>
                    <a:pt x="217" y="493"/>
                    <a:pt x="229" y="505"/>
                  </a:cubicBezTo>
                  <a:cubicBezTo>
                    <a:pt x="278" y="542"/>
                    <a:pt x="247" y="580"/>
                    <a:pt x="217" y="613"/>
                  </a:cubicBezTo>
                  <a:cubicBezTo>
                    <a:pt x="202" y="632"/>
                    <a:pt x="176" y="632"/>
                    <a:pt x="154" y="635"/>
                  </a:cubicBezTo>
                  <a:cubicBezTo>
                    <a:pt x="173" y="654"/>
                    <a:pt x="191" y="662"/>
                    <a:pt x="207" y="662"/>
                  </a:cubicBezTo>
                  <a:cubicBezTo>
                    <a:pt x="233" y="662"/>
                    <a:pt x="252" y="643"/>
                    <a:pt x="259" y="613"/>
                  </a:cubicBezTo>
                  <a:cubicBezTo>
                    <a:pt x="278" y="519"/>
                    <a:pt x="341" y="501"/>
                    <a:pt x="419" y="493"/>
                  </a:cubicBezTo>
                  <a:cubicBezTo>
                    <a:pt x="435" y="490"/>
                    <a:pt x="445" y="478"/>
                    <a:pt x="453" y="464"/>
                  </a:cubicBezTo>
                  <a:lnTo>
                    <a:pt x="449" y="464"/>
                  </a:lnTo>
                  <a:cubicBezTo>
                    <a:pt x="435" y="464"/>
                    <a:pt x="419" y="467"/>
                    <a:pt x="400" y="475"/>
                  </a:cubicBezTo>
                  <a:cubicBezTo>
                    <a:pt x="386" y="478"/>
                    <a:pt x="371" y="483"/>
                    <a:pt x="352" y="483"/>
                  </a:cubicBezTo>
                  <a:cubicBezTo>
                    <a:pt x="337" y="483"/>
                    <a:pt x="322" y="478"/>
                    <a:pt x="311" y="467"/>
                  </a:cubicBezTo>
                  <a:lnTo>
                    <a:pt x="304" y="467"/>
                  </a:lnTo>
                  <a:cubicBezTo>
                    <a:pt x="252" y="467"/>
                    <a:pt x="252" y="430"/>
                    <a:pt x="255" y="393"/>
                  </a:cubicBezTo>
                  <a:cubicBezTo>
                    <a:pt x="259" y="355"/>
                    <a:pt x="288" y="333"/>
                    <a:pt x="304" y="303"/>
                  </a:cubicBezTo>
                  <a:cubicBezTo>
                    <a:pt x="330" y="276"/>
                    <a:pt x="352" y="266"/>
                    <a:pt x="371" y="266"/>
                  </a:cubicBezTo>
                  <a:cubicBezTo>
                    <a:pt x="400" y="266"/>
                    <a:pt x="426" y="288"/>
                    <a:pt x="449" y="318"/>
                  </a:cubicBezTo>
                  <a:cubicBezTo>
                    <a:pt x="464" y="336"/>
                    <a:pt x="471" y="362"/>
                    <a:pt x="483" y="385"/>
                  </a:cubicBezTo>
                  <a:cubicBezTo>
                    <a:pt x="471" y="288"/>
                    <a:pt x="471" y="195"/>
                    <a:pt x="498" y="97"/>
                  </a:cubicBezTo>
                  <a:cubicBezTo>
                    <a:pt x="509" y="45"/>
                    <a:pt x="464" y="12"/>
                    <a:pt x="416" y="4"/>
                  </a:cubicBezTo>
                  <a:cubicBezTo>
                    <a:pt x="409" y="0"/>
                    <a:pt x="404" y="0"/>
                    <a:pt x="4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-2068860" y="-1239495"/>
              <a:ext cx="27504" cy="29127"/>
            </a:xfrm>
            <a:custGeom>
              <a:avLst/>
              <a:gdLst/>
              <a:ahLst/>
              <a:cxnLst/>
              <a:rect l="l" t="t" r="r" b="b"/>
              <a:pathLst>
                <a:path w="576" h="610" extrusionOk="0">
                  <a:moveTo>
                    <a:pt x="132" y="362"/>
                  </a:moveTo>
                  <a:cubicBezTo>
                    <a:pt x="146" y="362"/>
                    <a:pt x="154" y="378"/>
                    <a:pt x="158" y="397"/>
                  </a:cubicBezTo>
                  <a:cubicBezTo>
                    <a:pt x="158" y="423"/>
                    <a:pt x="135" y="426"/>
                    <a:pt x="117" y="426"/>
                  </a:cubicBezTo>
                  <a:cubicBezTo>
                    <a:pt x="101" y="426"/>
                    <a:pt x="87" y="419"/>
                    <a:pt x="79" y="404"/>
                  </a:cubicBezTo>
                  <a:cubicBezTo>
                    <a:pt x="87" y="385"/>
                    <a:pt x="101" y="374"/>
                    <a:pt x="120" y="366"/>
                  </a:cubicBezTo>
                  <a:cubicBezTo>
                    <a:pt x="124" y="366"/>
                    <a:pt x="127" y="362"/>
                    <a:pt x="132" y="362"/>
                  </a:cubicBezTo>
                  <a:close/>
                  <a:moveTo>
                    <a:pt x="438" y="0"/>
                  </a:moveTo>
                  <a:cubicBezTo>
                    <a:pt x="434" y="0"/>
                    <a:pt x="431" y="0"/>
                    <a:pt x="427" y="4"/>
                  </a:cubicBezTo>
                  <a:cubicBezTo>
                    <a:pt x="352" y="90"/>
                    <a:pt x="239" y="52"/>
                    <a:pt x="150" y="93"/>
                  </a:cubicBezTo>
                  <a:cubicBezTo>
                    <a:pt x="161" y="119"/>
                    <a:pt x="195" y="123"/>
                    <a:pt x="203" y="157"/>
                  </a:cubicBezTo>
                  <a:cubicBezTo>
                    <a:pt x="191" y="164"/>
                    <a:pt x="177" y="168"/>
                    <a:pt x="165" y="168"/>
                  </a:cubicBezTo>
                  <a:cubicBezTo>
                    <a:pt x="135" y="168"/>
                    <a:pt x="109" y="145"/>
                    <a:pt x="87" y="131"/>
                  </a:cubicBezTo>
                  <a:lnTo>
                    <a:pt x="87" y="131"/>
                  </a:lnTo>
                  <a:cubicBezTo>
                    <a:pt x="98" y="183"/>
                    <a:pt x="53" y="235"/>
                    <a:pt x="72" y="292"/>
                  </a:cubicBezTo>
                  <a:cubicBezTo>
                    <a:pt x="94" y="347"/>
                    <a:pt x="1" y="378"/>
                    <a:pt x="30" y="423"/>
                  </a:cubicBezTo>
                  <a:cubicBezTo>
                    <a:pt x="60" y="459"/>
                    <a:pt x="117" y="478"/>
                    <a:pt x="120" y="542"/>
                  </a:cubicBezTo>
                  <a:cubicBezTo>
                    <a:pt x="120" y="561"/>
                    <a:pt x="139" y="564"/>
                    <a:pt x="154" y="564"/>
                  </a:cubicBezTo>
                  <a:lnTo>
                    <a:pt x="165" y="564"/>
                  </a:lnTo>
                  <a:cubicBezTo>
                    <a:pt x="195" y="542"/>
                    <a:pt x="169" y="504"/>
                    <a:pt x="187" y="475"/>
                  </a:cubicBezTo>
                  <a:lnTo>
                    <a:pt x="187" y="475"/>
                  </a:lnTo>
                  <a:cubicBezTo>
                    <a:pt x="229" y="523"/>
                    <a:pt x="277" y="568"/>
                    <a:pt x="172" y="583"/>
                  </a:cubicBezTo>
                  <a:cubicBezTo>
                    <a:pt x="187" y="602"/>
                    <a:pt x="210" y="609"/>
                    <a:pt x="232" y="609"/>
                  </a:cubicBezTo>
                  <a:cubicBezTo>
                    <a:pt x="248" y="609"/>
                    <a:pt x="258" y="606"/>
                    <a:pt x="262" y="598"/>
                  </a:cubicBezTo>
                  <a:cubicBezTo>
                    <a:pt x="303" y="523"/>
                    <a:pt x="415" y="501"/>
                    <a:pt x="419" y="397"/>
                  </a:cubicBezTo>
                  <a:lnTo>
                    <a:pt x="415" y="397"/>
                  </a:lnTo>
                  <a:cubicBezTo>
                    <a:pt x="401" y="397"/>
                    <a:pt x="382" y="404"/>
                    <a:pt x="363" y="407"/>
                  </a:cubicBezTo>
                  <a:cubicBezTo>
                    <a:pt x="348" y="411"/>
                    <a:pt x="329" y="419"/>
                    <a:pt x="311" y="419"/>
                  </a:cubicBezTo>
                  <a:cubicBezTo>
                    <a:pt x="284" y="419"/>
                    <a:pt x="262" y="404"/>
                    <a:pt x="248" y="359"/>
                  </a:cubicBezTo>
                  <a:cubicBezTo>
                    <a:pt x="239" y="340"/>
                    <a:pt x="232" y="325"/>
                    <a:pt x="217" y="310"/>
                  </a:cubicBezTo>
                  <a:cubicBezTo>
                    <a:pt x="169" y="266"/>
                    <a:pt x="169" y="240"/>
                    <a:pt x="225" y="183"/>
                  </a:cubicBezTo>
                  <a:cubicBezTo>
                    <a:pt x="281" y="127"/>
                    <a:pt x="337" y="101"/>
                    <a:pt x="412" y="93"/>
                  </a:cubicBezTo>
                  <a:lnTo>
                    <a:pt x="431" y="93"/>
                  </a:lnTo>
                  <a:cubicBezTo>
                    <a:pt x="479" y="93"/>
                    <a:pt x="494" y="119"/>
                    <a:pt x="494" y="168"/>
                  </a:cubicBezTo>
                  <a:cubicBezTo>
                    <a:pt x="539" y="195"/>
                    <a:pt x="524" y="243"/>
                    <a:pt x="539" y="280"/>
                  </a:cubicBezTo>
                  <a:cubicBezTo>
                    <a:pt x="576" y="176"/>
                    <a:pt x="531" y="93"/>
                    <a:pt x="464" y="15"/>
                  </a:cubicBezTo>
                  <a:cubicBezTo>
                    <a:pt x="457" y="7"/>
                    <a:pt x="446" y="0"/>
                    <a:pt x="4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-2365674" y="-1178805"/>
              <a:ext cx="19673" cy="26072"/>
            </a:xfrm>
            <a:custGeom>
              <a:avLst/>
              <a:gdLst/>
              <a:ahLst/>
              <a:cxnLst/>
              <a:rect l="l" t="t" r="r" b="b"/>
              <a:pathLst>
                <a:path w="412" h="546" extrusionOk="0">
                  <a:moveTo>
                    <a:pt x="236" y="0"/>
                  </a:moveTo>
                  <a:lnTo>
                    <a:pt x="236" y="0"/>
                  </a:lnTo>
                  <a:cubicBezTo>
                    <a:pt x="239" y="33"/>
                    <a:pt x="228" y="60"/>
                    <a:pt x="202" y="78"/>
                  </a:cubicBezTo>
                  <a:cubicBezTo>
                    <a:pt x="149" y="161"/>
                    <a:pt x="68" y="213"/>
                    <a:pt x="4" y="280"/>
                  </a:cubicBezTo>
                  <a:cubicBezTo>
                    <a:pt x="108" y="310"/>
                    <a:pt x="90" y="404"/>
                    <a:pt x="108" y="494"/>
                  </a:cubicBezTo>
                  <a:cubicBezTo>
                    <a:pt x="86" y="486"/>
                    <a:pt x="60" y="475"/>
                    <a:pt x="37" y="475"/>
                  </a:cubicBezTo>
                  <a:cubicBezTo>
                    <a:pt x="18" y="475"/>
                    <a:pt x="8" y="482"/>
                    <a:pt x="0" y="516"/>
                  </a:cubicBezTo>
                  <a:cubicBezTo>
                    <a:pt x="8" y="531"/>
                    <a:pt x="18" y="531"/>
                    <a:pt x="30" y="531"/>
                  </a:cubicBezTo>
                  <a:lnTo>
                    <a:pt x="49" y="531"/>
                  </a:lnTo>
                  <a:cubicBezTo>
                    <a:pt x="56" y="531"/>
                    <a:pt x="63" y="527"/>
                    <a:pt x="68" y="527"/>
                  </a:cubicBezTo>
                  <a:cubicBezTo>
                    <a:pt x="82" y="527"/>
                    <a:pt x="94" y="531"/>
                    <a:pt x="101" y="546"/>
                  </a:cubicBezTo>
                  <a:cubicBezTo>
                    <a:pt x="142" y="527"/>
                    <a:pt x="194" y="520"/>
                    <a:pt x="225" y="489"/>
                  </a:cubicBezTo>
                  <a:cubicBezTo>
                    <a:pt x="243" y="467"/>
                    <a:pt x="254" y="456"/>
                    <a:pt x="265" y="456"/>
                  </a:cubicBezTo>
                  <a:cubicBezTo>
                    <a:pt x="284" y="456"/>
                    <a:pt x="288" y="497"/>
                    <a:pt x="303" y="523"/>
                  </a:cubicBezTo>
                  <a:lnTo>
                    <a:pt x="306" y="523"/>
                  </a:lnTo>
                  <a:cubicBezTo>
                    <a:pt x="329" y="389"/>
                    <a:pt x="411" y="277"/>
                    <a:pt x="359" y="142"/>
                  </a:cubicBezTo>
                  <a:cubicBezTo>
                    <a:pt x="348" y="127"/>
                    <a:pt x="332" y="127"/>
                    <a:pt x="318" y="127"/>
                  </a:cubicBezTo>
                  <a:lnTo>
                    <a:pt x="306" y="127"/>
                  </a:lnTo>
                  <a:cubicBezTo>
                    <a:pt x="310" y="153"/>
                    <a:pt x="318" y="180"/>
                    <a:pt x="303" y="206"/>
                  </a:cubicBezTo>
                  <a:cubicBezTo>
                    <a:pt x="292" y="217"/>
                    <a:pt x="288" y="239"/>
                    <a:pt x="270" y="239"/>
                  </a:cubicBezTo>
                  <a:cubicBezTo>
                    <a:pt x="265" y="239"/>
                    <a:pt x="262" y="235"/>
                    <a:pt x="254" y="228"/>
                  </a:cubicBezTo>
                  <a:cubicBezTo>
                    <a:pt x="232" y="213"/>
                    <a:pt x="187" y="209"/>
                    <a:pt x="202" y="175"/>
                  </a:cubicBezTo>
                  <a:cubicBezTo>
                    <a:pt x="217" y="146"/>
                    <a:pt x="228" y="101"/>
                    <a:pt x="273" y="101"/>
                  </a:cubicBezTo>
                  <a:cubicBezTo>
                    <a:pt x="280" y="101"/>
                    <a:pt x="292" y="101"/>
                    <a:pt x="303" y="104"/>
                  </a:cubicBezTo>
                  <a:cubicBezTo>
                    <a:pt x="306" y="104"/>
                    <a:pt x="314" y="101"/>
                    <a:pt x="318" y="101"/>
                  </a:cubicBezTo>
                  <a:cubicBezTo>
                    <a:pt x="314" y="49"/>
                    <a:pt x="265" y="33"/>
                    <a:pt x="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-2379426" y="-1181192"/>
              <a:ext cx="23445" cy="27408"/>
            </a:xfrm>
            <a:custGeom>
              <a:avLst/>
              <a:gdLst/>
              <a:ahLst/>
              <a:cxnLst/>
              <a:rect l="l" t="t" r="r" b="b"/>
              <a:pathLst>
                <a:path w="491" h="574" extrusionOk="0">
                  <a:moveTo>
                    <a:pt x="306" y="1"/>
                  </a:moveTo>
                  <a:cubicBezTo>
                    <a:pt x="232" y="1"/>
                    <a:pt x="168" y="50"/>
                    <a:pt x="109" y="106"/>
                  </a:cubicBezTo>
                  <a:cubicBezTo>
                    <a:pt x="97" y="132"/>
                    <a:pt x="101" y="162"/>
                    <a:pt x="79" y="180"/>
                  </a:cubicBezTo>
                  <a:cubicBezTo>
                    <a:pt x="71" y="207"/>
                    <a:pt x="27" y="214"/>
                    <a:pt x="49" y="248"/>
                  </a:cubicBezTo>
                  <a:cubicBezTo>
                    <a:pt x="87" y="308"/>
                    <a:pt x="1" y="327"/>
                    <a:pt x="11" y="375"/>
                  </a:cubicBezTo>
                  <a:cubicBezTo>
                    <a:pt x="23" y="435"/>
                    <a:pt x="109" y="405"/>
                    <a:pt x="109" y="468"/>
                  </a:cubicBezTo>
                  <a:cubicBezTo>
                    <a:pt x="109" y="472"/>
                    <a:pt x="109" y="476"/>
                    <a:pt x="113" y="480"/>
                  </a:cubicBezTo>
                  <a:cubicBezTo>
                    <a:pt x="154" y="510"/>
                    <a:pt x="199" y="539"/>
                    <a:pt x="244" y="573"/>
                  </a:cubicBezTo>
                  <a:lnTo>
                    <a:pt x="254" y="570"/>
                  </a:lnTo>
                  <a:lnTo>
                    <a:pt x="266" y="566"/>
                  </a:lnTo>
                  <a:cubicBezTo>
                    <a:pt x="262" y="528"/>
                    <a:pt x="221" y="491"/>
                    <a:pt x="284" y="458"/>
                  </a:cubicBezTo>
                  <a:cubicBezTo>
                    <a:pt x="333" y="432"/>
                    <a:pt x="296" y="375"/>
                    <a:pt x="292" y="330"/>
                  </a:cubicBezTo>
                  <a:lnTo>
                    <a:pt x="273" y="330"/>
                  </a:lnTo>
                  <a:cubicBezTo>
                    <a:pt x="228" y="330"/>
                    <a:pt x="213" y="297"/>
                    <a:pt x="213" y="256"/>
                  </a:cubicBezTo>
                  <a:lnTo>
                    <a:pt x="206" y="256"/>
                  </a:lnTo>
                  <a:cubicBezTo>
                    <a:pt x="187" y="256"/>
                    <a:pt x="176" y="267"/>
                    <a:pt x="165" y="282"/>
                  </a:cubicBezTo>
                  <a:cubicBezTo>
                    <a:pt x="154" y="297"/>
                    <a:pt x="142" y="308"/>
                    <a:pt x="120" y="308"/>
                  </a:cubicBezTo>
                  <a:lnTo>
                    <a:pt x="113" y="308"/>
                  </a:lnTo>
                  <a:cubicBezTo>
                    <a:pt x="154" y="270"/>
                    <a:pt x="120" y="225"/>
                    <a:pt x="131" y="177"/>
                  </a:cubicBezTo>
                  <a:lnTo>
                    <a:pt x="131" y="177"/>
                  </a:lnTo>
                  <a:cubicBezTo>
                    <a:pt x="154" y="192"/>
                    <a:pt x="172" y="199"/>
                    <a:pt x="187" y="199"/>
                  </a:cubicBezTo>
                  <a:cubicBezTo>
                    <a:pt x="210" y="199"/>
                    <a:pt x="225" y="180"/>
                    <a:pt x="228" y="140"/>
                  </a:cubicBezTo>
                  <a:cubicBezTo>
                    <a:pt x="239" y="147"/>
                    <a:pt x="254" y="151"/>
                    <a:pt x="266" y="151"/>
                  </a:cubicBezTo>
                  <a:cubicBezTo>
                    <a:pt x="288" y="151"/>
                    <a:pt x="311" y="140"/>
                    <a:pt x="329" y="132"/>
                  </a:cubicBezTo>
                  <a:cubicBezTo>
                    <a:pt x="351" y="121"/>
                    <a:pt x="374" y="110"/>
                    <a:pt x="396" y="110"/>
                  </a:cubicBezTo>
                  <a:cubicBezTo>
                    <a:pt x="408" y="110"/>
                    <a:pt x="419" y="113"/>
                    <a:pt x="434" y="121"/>
                  </a:cubicBezTo>
                  <a:cubicBezTo>
                    <a:pt x="449" y="128"/>
                    <a:pt x="472" y="125"/>
                    <a:pt x="490" y="128"/>
                  </a:cubicBezTo>
                  <a:cubicBezTo>
                    <a:pt x="482" y="73"/>
                    <a:pt x="396" y="87"/>
                    <a:pt x="401" y="23"/>
                  </a:cubicBezTo>
                  <a:cubicBezTo>
                    <a:pt x="367" y="9"/>
                    <a:pt x="337" y="1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-1861625" y="-1094048"/>
              <a:ext cx="28937" cy="20580"/>
            </a:xfrm>
            <a:custGeom>
              <a:avLst/>
              <a:gdLst/>
              <a:ahLst/>
              <a:cxnLst/>
              <a:rect l="l" t="t" r="r" b="b"/>
              <a:pathLst>
                <a:path w="606" h="431" extrusionOk="0">
                  <a:moveTo>
                    <a:pt x="86" y="1"/>
                  </a:moveTo>
                  <a:cubicBezTo>
                    <a:pt x="57" y="1"/>
                    <a:pt x="42" y="27"/>
                    <a:pt x="34" y="56"/>
                  </a:cubicBezTo>
                  <a:cubicBezTo>
                    <a:pt x="57" y="53"/>
                    <a:pt x="76" y="53"/>
                    <a:pt x="90" y="53"/>
                  </a:cubicBezTo>
                  <a:cubicBezTo>
                    <a:pt x="188" y="53"/>
                    <a:pt x="191" y="72"/>
                    <a:pt x="176" y="172"/>
                  </a:cubicBezTo>
                  <a:cubicBezTo>
                    <a:pt x="188" y="187"/>
                    <a:pt x="206" y="195"/>
                    <a:pt x="225" y="195"/>
                  </a:cubicBezTo>
                  <a:lnTo>
                    <a:pt x="228" y="195"/>
                  </a:lnTo>
                  <a:cubicBezTo>
                    <a:pt x="314" y="195"/>
                    <a:pt x="314" y="258"/>
                    <a:pt x="318" y="318"/>
                  </a:cubicBezTo>
                  <a:cubicBezTo>
                    <a:pt x="326" y="389"/>
                    <a:pt x="269" y="389"/>
                    <a:pt x="221" y="396"/>
                  </a:cubicBezTo>
                  <a:cubicBezTo>
                    <a:pt x="206" y="401"/>
                    <a:pt x="195" y="404"/>
                    <a:pt x="180" y="404"/>
                  </a:cubicBezTo>
                  <a:cubicBezTo>
                    <a:pt x="169" y="404"/>
                    <a:pt x="157" y="401"/>
                    <a:pt x="147" y="389"/>
                  </a:cubicBezTo>
                  <a:cubicBezTo>
                    <a:pt x="121" y="378"/>
                    <a:pt x="112" y="356"/>
                    <a:pt x="112" y="334"/>
                  </a:cubicBezTo>
                  <a:cubicBezTo>
                    <a:pt x="109" y="270"/>
                    <a:pt x="71" y="251"/>
                    <a:pt x="19" y="251"/>
                  </a:cubicBezTo>
                  <a:lnTo>
                    <a:pt x="0" y="251"/>
                  </a:lnTo>
                  <a:cubicBezTo>
                    <a:pt x="12" y="303"/>
                    <a:pt x="68" y="337"/>
                    <a:pt x="79" y="393"/>
                  </a:cubicBezTo>
                  <a:cubicBezTo>
                    <a:pt x="83" y="419"/>
                    <a:pt x="109" y="423"/>
                    <a:pt x="131" y="427"/>
                  </a:cubicBezTo>
                  <a:cubicBezTo>
                    <a:pt x="147" y="431"/>
                    <a:pt x="157" y="431"/>
                    <a:pt x="173" y="431"/>
                  </a:cubicBezTo>
                  <a:cubicBezTo>
                    <a:pt x="247" y="431"/>
                    <a:pt x="337" y="393"/>
                    <a:pt x="371" y="329"/>
                  </a:cubicBezTo>
                  <a:cubicBezTo>
                    <a:pt x="397" y="284"/>
                    <a:pt x="423" y="258"/>
                    <a:pt x="461" y="258"/>
                  </a:cubicBezTo>
                  <a:cubicBezTo>
                    <a:pt x="479" y="258"/>
                    <a:pt x="502" y="266"/>
                    <a:pt x="524" y="281"/>
                  </a:cubicBezTo>
                  <a:cubicBezTo>
                    <a:pt x="539" y="289"/>
                    <a:pt x="554" y="303"/>
                    <a:pt x="565" y="303"/>
                  </a:cubicBezTo>
                  <a:cubicBezTo>
                    <a:pt x="573" y="303"/>
                    <a:pt x="580" y="300"/>
                    <a:pt x="587" y="292"/>
                  </a:cubicBezTo>
                  <a:cubicBezTo>
                    <a:pt x="606" y="270"/>
                    <a:pt x="595" y="225"/>
                    <a:pt x="573" y="221"/>
                  </a:cubicBezTo>
                  <a:cubicBezTo>
                    <a:pt x="494" y="203"/>
                    <a:pt x="471" y="127"/>
                    <a:pt x="430" y="75"/>
                  </a:cubicBezTo>
                  <a:cubicBezTo>
                    <a:pt x="404" y="42"/>
                    <a:pt x="371" y="30"/>
                    <a:pt x="326" y="15"/>
                  </a:cubicBezTo>
                  <a:cubicBezTo>
                    <a:pt x="300" y="4"/>
                    <a:pt x="269" y="4"/>
                    <a:pt x="243" y="4"/>
                  </a:cubicBezTo>
                  <a:lnTo>
                    <a:pt x="154" y="4"/>
                  </a:lnTo>
                  <a:cubicBezTo>
                    <a:pt x="135" y="4"/>
                    <a:pt x="116" y="4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-2464039" y="-1150775"/>
              <a:ext cx="20915" cy="19625"/>
            </a:xfrm>
            <a:custGeom>
              <a:avLst/>
              <a:gdLst/>
              <a:ahLst/>
              <a:cxnLst/>
              <a:rect l="l" t="t" r="r" b="b"/>
              <a:pathLst>
                <a:path w="438" h="411" extrusionOk="0">
                  <a:moveTo>
                    <a:pt x="303" y="0"/>
                  </a:moveTo>
                  <a:lnTo>
                    <a:pt x="303" y="0"/>
                  </a:lnTo>
                  <a:cubicBezTo>
                    <a:pt x="255" y="71"/>
                    <a:pt x="184" y="97"/>
                    <a:pt x="101" y="109"/>
                  </a:cubicBezTo>
                  <a:cubicBezTo>
                    <a:pt x="94" y="112"/>
                    <a:pt x="87" y="112"/>
                    <a:pt x="79" y="112"/>
                  </a:cubicBezTo>
                  <a:cubicBezTo>
                    <a:pt x="56" y="112"/>
                    <a:pt x="37" y="104"/>
                    <a:pt x="30" y="71"/>
                  </a:cubicBezTo>
                  <a:lnTo>
                    <a:pt x="30" y="71"/>
                  </a:lnTo>
                  <a:cubicBezTo>
                    <a:pt x="1" y="135"/>
                    <a:pt x="19" y="194"/>
                    <a:pt x="60" y="239"/>
                  </a:cubicBezTo>
                  <a:cubicBezTo>
                    <a:pt x="98" y="284"/>
                    <a:pt x="90" y="292"/>
                    <a:pt x="37" y="302"/>
                  </a:cubicBezTo>
                  <a:lnTo>
                    <a:pt x="37" y="306"/>
                  </a:lnTo>
                  <a:cubicBezTo>
                    <a:pt x="42" y="321"/>
                    <a:pt x="42" y="340"/>
                    <a:pt x="42" y="355"/>
                  </a:cubicBezTo>
                  <a:cubicBezTo>
                    <a:pt x="53" y="351"/>
                    <a:pt x="68" y="351"/>
                    <a:pt x="79" y="351"/>
                  </a:cubicBezTo>
                  <a:cubicBezTo>
                    <a:pt x="101" y="351"/>
                    <a:pt x="124" y="359"/>
                    <a:pt x="139" y="381"/>
                  </a:cubicBezTo>
                  <a:cubicBezTo>
                    <a:pt x="165" y="381"/>
                    <a:pt x="187" y="378"/>
                    <a:pt x="213" y="378"/>
                  </a:cubicBezTo>
                  <a:cubicBezTo>
                    <a:pt x="236" y="378"/>
                    <a:pt x="262" y="381"/>
                    <a:pt x="292" y="404"/>
                  </a:cubicBezTo>
                  <a:cubicBezTo>
                    <a:pt x="299" y="407"/>
                    <a:pt x="315" y="411"/>
                    <a:pt x="325" y="411"/>
                  </a:cubicBezTo>
                  <a:cubicBezTo>
                    <a:pt x="359" y="411"/>
                    <a:pt x="404" y="392"/>
                    <a:pt x="415" y="340"/>
                  </a:cubicBezTo>
                  <a:lnTo>
                    <a:pt x="412" y="340"/>
                  </a:lnTo>
                  <a:cubicBezTo>
                    <a:pt x="404" y="347"/>
                    <a:pt x="396" y="347"/>
                    <a:pt x="389" y="347"/>
                  </a:cubicBezTo>
                  <a:cubicBezTo>
                    <a:pt x="367" y="347"/>
                    <a:pt x="351" y="325"/>
                    <a:pt x="337" y="310"/>
                  </a:cubicBezTo>
                  <a:cubicBezTo>
                    <a:pt x="303" y="284"/>
                    <a:pt x="333" y="266"/>
                    <a:pt x="344" y="243"/>
                  </a:cubicBezTo>
                  <a:cubicBezTo>
                    <a:pt x="351" y="235"/>
                    <a:pt x="359" y="224"/>
                    <a:pt x="367" y="216"/>
                  </a:cubicBezTo>
                  <a:cubicBezTo>
                    <a:pt x="438" y="142"/>
                    <a:pt x="438" y="142"/>
                    <a:pt x="344" y="86"/>
                  </a:cubicBezTo>
                  <a:lnTo>
                    <a:pt x="341" y="86"/>
                  </a:lnTo>
                  <a:cubicBezTo>
                    <a:pt x="266" y="86"/>
                    <a:pt x="329" y="22"/>
                    <a:pt x="3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-2369781" y="-523054"/>
              <a:ext cx="25594" cy="25021"/>
            </a:xfrm>
            <a:custGeom>
              <a:avLst/>
              <a:gdLst/>
              <a:ahLst/>
              <a:cxnLst/>
              <a:rect l="l" t="t" r="r" b="b"/>
              <a:pathLst>
                <a:path w="536" h="524" extrusionOk="0">
                  <a:moveTo>
                    <a:pt x="206" y="177"/>
                  </a:moveTo>
                  <a:cubicBezTo>
                    <a:pt x="266" y="177"/>
                    <a:pt x="311" y="229"/>
                    <a:pt x="366" y="236"/>
                  </a:cubicBezTo>
                  <a:cubicBezTo>
                    <a:pt x="382" y="240"/>
                    <a:pt x="382" y="285"/>
                    <a:pt x="359" y="296"/>
                  </a:cubicBezTo>
                  <a:cubicBezTo>
                    <a:pt x="303" y="322"/>
                    <a:pt x="273" y="386"/>
                    <a:pt x="213" y="401"/>
                  </a:cubicBezTo>
                  <a:cubicBezTo>
                    <a:pt x="187" y="408"/>
                    <a:pt x="172" y="412"/>
                    <a:pt x="172" y="442"/>
                  </a:cubicBezTo>
                  <a:cubicBezTo>
                    <a:pt x="172" y="453"/>
                    <a:pt x="165" y="460"/>
                    <a:pt x="154" y="460"/>
                  </a:cubicBezTo>
                  <a:cubicBezTo>
                    <a:pt x="149" y="460"/>
                    <a:pt x="142" y="460"/>
                    <a:pt x="139" y="457"/>
                  </a:cubicBezTo>
                  <a:cubicBezTo>
                    <a:pt x="120" y="450"/>
                    <a:pt x="97" y="434"/>
                    <a:pt x="116" y="415"/>
                  </a:cubicBezTo>
                  <a:cubicBezTo>
                    <a:pt x="149" y="379"/>
                    <a:pt x="116" y="356"/>
                    <a:pt x="104" y="326"/>
                  </a:cubicBezTo>
                  <a:cubicBezTo>
                    <a:pt x="71" y="248"/>
                    <a:pt x="97" y="196"/>
                    <a:pt x="172" y="180"/>
                  </a:cubicBezTo>
                  <a:cubicBezTo>
                    <a:pt x="183" y="177"/>
                    <a:pt x="194" y="177"/>
                    <a:pt x="206" y="177"/>
                  </a:cubicBezTo>
                  <a:close/>
                  <a:moveTo>
                    <a:pt x="311" y="1"/>
                  </a:moveTo>
                  <a:cubicBezTo>
                    <a:pt x="288" y="8"/>
                    <a:pt x="288" y="23"/>
                    <a:pt x="288" y="39"/>
                  </a:cubicBezTo>
                  <a:cubicBezTo>
                    <a:pt x="284" y="109"/>
                    <a:pt x="261" y="151"/>
                    <a:pt x="199" y="151"/>
                  </a:cubicBezTo>
                  <a:cubicBezTo>
                    <a:pt x="187" y="151"/>
                    <a:pt x="172" y="151"/>
                    <a:pt x="161" y="146"/>
                  </a:cubicBezTo>
                  <a:lnTo>
                    <a:pt x="139" y="146"/>
                  </a:lnTo>
                  <a:cubicBezTo>
                    <a:pt x="101" y="146"/>
                    <a:pt x="56" y="162"/>
                    <a:pt x="0" y="173"/>
                  </a:cubicBezTo>
                  <a:cubicBezTo>
                    <a:pt x="75" y="248"/>
                    <a:pt x="45" y="330"/>
                    <a:pt x="34" y="408"/>
                  </a:cubicBezTo>
                  <a:cubicBezTo>
                    <a:pt x="30" y="453"/>
                    <a:pt x="45" y="494"/>
                    <a:pt x="97" y="502"/>
                  </a:cubicBezTo>
                  <a:cubicBezTo>
                    <a:pt x="127" y="505"/>
                    <a:pt x="165" y="524"/>
                    <a:pt x="194" y="524"/>
                  </a:cubicBezTo>
                  <a:cubicBezTo>
                    <a:pt x="213" y="524"/>
                    <a:pt x="228" y="517"/>
                    <a:pt x="239" y="494"/>
                  </a:cubicBezTo>
                  <a:cubicBezTo>
                    <a:pt x="270" y="427"/>
                    <a:pt x="318" y="420"/>
                    <a:pt x="366" y="393"/>
                  </a:cubicBezTo>
                  <a:cubicBezTo>
                    <a:pt x="408" y="375"/>
                    <a:pt x="456" y="367"/>
                    <a:pt x="490" y="334"/>
                  </a:cubicBezTo>
                  <a:cubicBezTo>
                    <a:pt x="535" y="285"/>
                    <a:pt x="535" y="222"/>
                    <a:pt x="471" y="203"/>
                  </a:cubicBezTo>
                  <a:cubicBezTo>
                    <a:pt x="400" y="184"/>
                    <a:pt x="378" y="143"/>
                    <a:pt x="363" y="79"/>
                  </a:cubicBezTo>
                  <a:cubicBezTo>
                    <a:pt x="356" y="49"/>
                    <a:pt x="344" y="12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-1979042" y="-1012826"/>
              <a:ext cx="33234" cy="21631"/>
            </a:xfrm>
            <a:custGeom>
              <a:avLst/>
              <a:gdLst/>
              <a:ahLst/>
              <a:cxnLst/>
              <a:rect l="l" t="t" r="r" b="b"/>
              <a:pathLst>
                <a:path w="696" h="453" extrusionOk="0">
                  <a:moveTo>
                    <a:pt x="332" y="1"/>
                  </a:moveTo>
                  <a:cubicBezTo>
                    <a:pt x="287" y="1"/>
                    <a:pt x="247" y="23"/>
                    <a:pt x="225" y="72"/>
                  </a:cubicBezTo>
                  <a:cubicBezTo>
                    <a:pt x="198" y="120"/>
                    <a:pt x="172" y="139"/>
                    <a:pt x="138" y="139"/>
                  </a:cubicBezTo>
                  <a:cubicBezTo>
                    <a:pt x="116" y="139"/>
                    <a:pt x="94" y="131"/>
                    <a:pt x="68" y="113"/>
                  </a:cubicBezTo>
                  <a:cubicBezTo>
                    <a:pt x="56" y="108"/>
                    <a:pt x="45" y="101"/>
                    <a:pt x="37" y="101"/>
                  </a:cubicBezTo>
                  <a:cubicBezTo>
                    <a:pt x="30" y="101"/>
                    <a:pt x="23" y="101"/>
                    <a:pt x="18" y="108"/>
                  </a:cubicBezTo>
                  <a:cubicBezTo>
                    <a:pt x="0" y="127"/>
                    <a:pt x="11" y="143"/>
                    <a:pt x="23" y="161"/>
                  </a:cubicBezTo>
                  <a:cubicBezTo>
                    <a:pt x="101" y="274"/>
                    <a:pt x="228" y="337"/>
                    <a:pt x="321" y="434"/>
                  </a:cubicBezTo>
                  <a:cubicBezTo>
                    <a:pt x="332" y="449"/>
                    <a:pt x="347" y="453"/>
                    <a:pt x="366" y="453"/>
                  </a:cubicBezTo>
                  <a:cubicBezTo>
                    <a:pt x="382" y="453"/>
                    <a:pt x="396" y="449"/>
                    <a:pt x="408" y="445"/>
                  </a:cubicBezTo>
                  <a:cubicBezTo>
                    <a:pt x="392" y="415"/>
                    <a:pt x="359" y="415"/>
                    <a:pt x="332" y="400"/>
                  </a:cubicBezTo>
                  <a:cubicBezTo>
                    <a:pt x="251" y="360"/>
                    <a:pt x="220" y="281"/>
                    <a:pt x="247" y="198"/>
                  </a:cubicBezTo>
                  <a:cubicBezTo>
                    <a:pt x="251" y="191"/>
                    <a:pt x="251" y="180"/>
                    <a:pt x="254" y="180"/>
                  </a:cubicBezTo>
                  <a:cubicBezTo>
                    <a:pt x="325" y="169"/>
                    <a:pt x="373" y="105"/>
                    <a:pt x="449" y="105"/>
                  </a:cubicBezTo>
                  <a:cubicBezTo>
                    <a:pt x="460" y="105"/>
                    <a:pt x="475" y="105"/>
                    <a:pt x="489" y="113"/>
                  </a:cubicBezTo>
                  <a:cubicBezTo>
                    <a:pt x="583" y="139"/>
                    <a:pt x="628" y="172"/>
                    <a:pt x="628" y="265"/>
                  </a:cubicBezTo>
                  <a:cubicBezTo>
                    <a:pt x="628" y="274"/>
                    <a:pt x="624" y="277"/>
                    <a:pt x="617" y="277"/>
                  </a:cubicBezTo>
                  <a:cubicBezTo>
                    <a:pt x="613" y="277"/>
                    <a:pt x="609" y="274"/>
                    <a:pt x="606" y="274"/>
                  </a:cubicBezTo>
                  <a:cubicBezTo>
                    <a:pt x="598" y="274"/>
                    <a:pt x="594" y="270"/>
                    <a:pt x="591" y="270"/>
                  </a:cubicBezTo>
                  <a:cubicBezTo>
                    <a:pt x="591" y="270"/>
                    <a:pt x="591" y="274"/>
                    <a:pt x="587" y="274"/>
                  </a:cubicBezTo>
                  <a:cubicBezTo>
                    <a:pt x="601" y="318"/>
                    <a:pt x="549" y="348"/>
                    <a:pt x="561" y="393"/>
                  </a:cubicBezTo>
                  <a:cubicBezTo>
                    <a:pt x="639" y="363"/>
                    <a:pt x="696" y="318"/>
                    <a:pt x="658" y="221"/>
                  </a:cubicBezTo>
                  <a:cubicBezTo>
                    <a:pt x="651" y="206"/>
                    <a:pt x="658" y="195"/>
                    <a:pt x="661" y="180"/>
                  </a:cubicBezTo>
                  <a:cubicBezTo>
                    <a:pt x="677" y="108"/>
                    <a:pt x="661" y="75"/>
                    <a:pt x="609" y="75"/>
                  </a:cubicBezTo>
                  <a:cubicBezTo>
                    <a:pt x="598" y="75"/>
                    <a:pt x="587" y="75"/>
                    <a:pt x="572" y="79"/>
                  </a:cubicBezTo>
                  <a:cubicBezTo>
                    <a:pt x="556" y="79"/>
                    <a:pt x="546" y="82"/>
                    <a:pt x="534" y="82"/>
                  </a:cubicBezTo>
                  <a:cubicBezTo>
                    <a:pt x="494" y="82"/>
                    <a:pt x="463" y="64"/>
                    <a:pt x="430" y="38"/>
                  </a:cubicBezTo>
                  <a:cubicBezTo>
                    <a:pt x="399" y="12"/>
                    <a:pt x="366" y="1"/>
                    <a:pt x="3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-2457450" y="-1159514"/>
              <a:ext cx="30942" cy="46270"/>
            </a:xfrm>
            <a:custGeom>
              <a:avLst/>
              <a:gdLst/>
              <a:ahLst/>
              <a:cxnLst/>
              <a:rect l="l" t="t" r="r" b="b"/>
              <a:pathLst>
                <a:path w="648" h="969" extrusionOk="0">
                  <a:moveTo>
                    <a:pt x="389" y="0"/>
                  </a:moveTo>
                  <a:cubicBezTo>
                    <a:pt x="401" y="14"/>
                    <a:pt x="412" y="26"/>
                    <a:pt x="423" y="40"/>
                  </a:cubicBezTo>
                  <a:lnTo>
                    <a:pt x="420" y="40"/>
                  </a:lnTo>
                  <a:cubicBezTo>
                    <a:pt x="509" y="82"/>
                    <a:pt x="487" y="175"/>
                    <a:pt x="494" y="239"/>
                  </a:cubicBezTo>
                  <a:cubicBezTo>
                    <a:pt x="494" y="287"/>
                    <a:pt x="501" y="359"/>
                    <a:pt x="468" y="411"/>
                  </a:cubicBezTo>
                  <a:cubicBezTo>
                    <a:pt x="420" y="452"/>
                    <a:pt x="386" y="523"/>
                    <a:pt x="311" y="523"/>
                  </a:cubicBezTo>
                  <a:cubicBezTo>
                    <a:pt x="300" y="523"/>
                    <a:pt x="292" y="519"/>
                    <a:pt x="281" y="519"/>
                  </a:cubicBezTo>
                  <a:lnTo>
                    <a:pt x="277" y="523"/>
                  </a:lnTo>
                  <a:cubicBezTo>
                    <a:pt x="266" y="575"/>
                    <a:pt x="221" y="594"/>
                    <a:pt x="187" y="594"/>
                  </a:cubicBezTo>
                  <a:cubicBezTo>
                    <a:pt x="177" y="594"/>
                    <a:pt x="161" y="590"/>
                    <a:pt x="154" y="587"/>
                  </a:cubicBezTo>
                  <a:cubicBezTo>
                    <a:pt x="124" y="564"/>
                    <a:pt x="98" y="561"/>
                    <a:pt x="75" y="561"/>
                  </a:cubicBezTo>
                  <a:cubicBezTo>
                    <a:pt x="49" y="561"/>
                    <a:pt x="27" y="564"/>
                    <a:pt x="1" y="564"/>
                  </a:cubicBezTo>
                  <a:cubicBezTo>
                    <a:pt x="8" y="601"/>
                    <a:pt x="61" y="564"/>
                    <a:pt x="68" y="613"/>
                  </a:cubicBezTo>
                  <a:cubicBezTo>
                    <a:pt x="75" y="667"/>
                    <a:pt x="110" y="671"/>
                    <a:pt x="147" y="671"/>
                  </a:cubicBezTo>
                  <a:cubicBezTo>
                    <a:pt x="152" y="671"/>
                    <a:pt x="158" y="671"/>
                    <a:pt x="163" y="671"/>
                  </a:cubicBezTo>
                  <a:cubicBezTo>
                    <a:pt x="179" y="671"/>
                    <a:pt x="194" y="671"/>
                    <a:pt x="206" y="676"/>
                  </a:cubicBezTo>
                  <a:cubicBezTo>
                    <a:pt x="213" y="680"/>
                    <a:pt x="218" y="680"/>
                    <a:pt x="221" y="680"/>
                  </a:cubicBezTo>
                  <a:cubicBezTo>
                    <a:pt x="248" y="680"/>
                    <a:pt x="263" y="646"/>
                    <a:pt x="274" y="616"/>
                  </a:cubicBezTo>
                  <a:cubicBezTo>
                    <a:pt x="292" y="579"/>
                    <a:pt x="318" y="572"/>
                    <a:pt x="348" y="572"/>
                  </a:cubicBezTo>
                  <a:cubicBezTo>
                    <a:pt x="370" y="572"/>
                    <a:pt x="393" y="575"/>
                    <a:pt x="415" y="579"/>
                  </a:cubicBezTo>
                  <a:cubicBezTo>
                    <a:pt x="465" y="579"/>
                    <a:pt x="483" y="601"/>
                    <a:pt x="491" y="646"/>
                  </a:cubicBezTo>
                  <a:cubicBezTo>
                    <a:pt x="501" y="725"/>
                    <a:pt x="520" y="799"/>
                    <a:pt x="532" y="875"/>
                  </a:cubicBezTo>
                  <a:cubicBezTo>
                    <a:pt x="539" y="934"/>
                    <a:pt x="562" y="968"/>
                    <a:pt x="625" y="968"/>
                  </a:cubicBezTo>
                  <a:cubicBezTo>
                    <a:pt x="622" y="960"/>
                    <a:pt x="622" y="953"/>
                    <a:pt x="617" y="946"/>
                  </a:cubicBezTo>
                  <a:cubicBezTo>
                    <a:pt x="599" y="930"/>
                    <a:pt x="584" y="912"/>
                    <a:pt x="580" y="886"/>
                  </a:cubicBezTo>
                  <a:cubicBezTo>
                    <a:pt x="535" y="830"/>
                    <a:pt x="527" y="766"/>
                    <a:pt x="543" y="699"/>
                  </a:cubicBezTo>
                  <a:cubicBezTo>
                    <a:pt x="543" y="676"/>
                    <a:pt x="535" y="654"/>
                    <a:pt x="546" y="635"/>
                  </a:cubicBezTo>
                  <a:cubicBezTo>
                    <a:pt x="569" y="594"/>
                    <a:pt x="577" y="564"/>
                    <a:pt x="513" y="561"/>
                  </a:cubicBezTo>
                  <a:cubicBezTo>
                    <a:pt x="491" y="556"/>
                    <a:pt x="465" y="527"/>
                    <a:pt x="479" y="497"/>
                  </a:cubicBezTo>
                  <a:cubicBezTo>
                    <a:pt x="491" y="471"/>
                    <a:pt x="494" y="422"/>
                    <a:pt x="535" y="422"/>
                  </a:cubicBezTo>
                  <a:lnTo>
                    <a:pt x="539" y="422"/>
                  </a:lnTo>
                  <a:cubicBezTo>
                    <a:pt x="591" y="422"/>
                    <a:pt x="610" y="373"/>
                    <a:pt x="644" y="354"/>
                  </a:cubicBezTo>
                  <a:lnTo>
                    <a:pt x="648" y="351"/>
                  </a:lnTo>
                  <a:cubicBezTo>
                    <a:pt x="584" y="310"/>
                    <a:pt x="513" y="280"/>
                    <a:pt x="517" y="183"/>
                  </a:cubicBezTo>
                  <a:cubicBezTo>
                    <a:pt x="520" y="157"/>
                    <a:pt x="513" y="135"/>
                    <a:pt x="524" y="108"/>
                  </a:cubicBezTo>
                  <a:cubicBezTo>
                    <a:pt x="562" y="37"/>
                    <a:pt x="527" y="7"/>
                    <a:pt x="457" y="7"/>
                  </a:cubicBezTo>
                  <a:cubicBezTo>
                    <a:pt x="434" y="7"/>
                    <a:pt x="412" y="4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-2217697" y="-1459240"/>
              <a:ext cx="26263" cy="48418"/>
            </a:xfrm>
            <a:custGeom>
              <a:avLst/>
              <a:gdLst/>
              <a:ahLst/>
              <a:cxnLst/>
              <a:rect l="l" t="t" r="r" b="b"/>
              <a:pathLst>
                <a:path w="550" h="1014" extrusionOk="0">
                  <a:moveTo>
                    <a:pt x="426" y="1"/>
                  </a:moveTo>
                  <a:cubicBezTo>
                    <a:pt x="378" y="1"/>
                    <a:pt x="329" y="15"/>
                    <a:pt x="284" y="53"/>
                  </a:cubicBezTo>
                  <a:cubicBezTo>
                    <a:pt x="254" y="75"/>
                    <a:pt x="216" y="87"/>
                    <a:pt x="194" y="109"/>
                  </a:cubicBezTo>
                  <a:cubicBezTo>
                    <a:pt x="149" y="161"/>
                    <a:pt x="45" y="176"/>
                    <a:pt x="42" y="247"/>
                  </a:cubicBezTo>
                  <a:cubicBezTo>
                    <a:pt x="37" y="351"/>
                    <a:pt x="11" y="449"/>
                    <a:pt x="7" y="553"/>
                  </a:cubicBezTo>
                  <a:lnTo>
                    <a:pt x="7" y="565"/>
                  </a:lnTo>
                  <a:cubicBezTo>
                    <a:pt x="0" y="665"/>
                    <a:pt x="97" y="710"/>
                    <a:pt x="131" y="793"/>
                  </a:cubicBezTo>
                  <a:cubicBezTo>
                    <a:pt x="180" y="905"/>
                    <a:pt x="258" y="979"/>
                    <a:pt x="378" y="1013"/>
                  </a:cubicBezTo>
                  <a:lnTo>
                    <a:pt x="382" y="1010"/>
                  </a:lnTo>
                  <a:cubicBezTo>
                    <a:pt x="385" y="961"/>
                    <a:pt x="423" y="957"/>
                    <a:pt x="460" y="950"/>
                  </a:cubicBezTo>
                  <a:cubicBezTo>
                    <a:pt x="434" y="927"/>
                    <a:pt x="423" y="920"/>
                    <a:pt x="404" y="920"/>
                  </a:cubicBezTo>
                  <a:cubicBezTo>
                    <a:pt x="389" y="920"/>
                    <a:pt x="366" y="927"/>
                    <a:pt x="325" y="939"/>
                  </a:cubicBezTo>
                  <a:cubicBezTo>
                    <a:pt x="299" y="901"/>
                    <a:pt x="314" y="822"/>
                    <a:pt x="251" y="822"/>
                  </a:cubicBezTo>
                  <a:cubicBezTo>
                    <a:pt x="239" y="822"/>
                    <a:pt x="228" y="822"/>
                    <a:pt x="209" y="830"/>
                  </a:cubicBezTo>
                  <a:lnTo>
                    <a:pt x="206" y="830"/>
                  </a:lnTo>
                  <a:cubicBezTo>
                    <a:pt x="199" y="830"/>
                    <a:pt x="190" y="827"/>
                    <a:pt x="194" y="819"/>
                  </a:cubicBezTo>
                  <a:cubicBezTo>
                    <a:pt x="202" y="715"/>
                    <a:pt x="104" y="673"/>
                    <a:pt x="59" y="603"/>
                  </a:cubicBezTo>
                  <a:cubicBezTo>
                    <a:pt x="26" y="550"/>
                    <a:pt x="90" y="550"/>
                    <a:pt x="82" y="535"/>
                  </a:cubicBezTo>
                  <a:cubicBezTo>
                    <a:pt x="49" y="437"/>
                    <a:pt x="149" y="359"/>
                    <a:pt x="101" y="262"/>
                  </a:cubicBezTo>
                  <a:cubicBezTo>
                    <a:pt x="90" y="232"/>
                    <a:pt x="138" y="202"/>
                    <a:pt x="157" y="194"/>
                  </a:cubicBezTo>
                  <a:cubicBezTo>
                    <a:pt x="235" y="168"/>
                    <a:pt x="303" y="135"/>
                    <a:pt x="347" y="60"/>
                  </a:cubicBezTo>
                  <a:cubicBezTo>
                    <a:pt x="359" y="45"/>
                    <a:pt x="382" y="53"/>
                    <a:pt x="400" y="45"/>
                  </a:cubicBezTo>
                  <a:cubicBezTo>
                    <a:pt x="418" y="42"/>
                    <a:pt x="437" y="42"/>
                    <a:pt x="456" y="42"/>
                  </a:cubicBezTo>
                  <a:lnTo>
                    <a:pt x="497" y="42"/>
                  </a:lnTo>
                  <a:cubicBezTo>
                    <a:pt x="516" y="42"/>
                    <a:pt x="530" y="42"/>
                    <a:pt x="546" y="37"/>
                  </a:cubicBezTo>
                  <a:lnTo>
                    <a:pt x="549" y="34"/>
                  </a:lnTo>
                  <a:cubicBezTo>
                    <a:pt x="508" y="11"/>
                    <a:pt x="468" y="1"/>
                    <a:pt x="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-2191816" y="-1459813"/>
              <a:ext cx="51618" cy="27408"/>
            </a:xfrm>
            <a:custGeom>
              <a:avLst/>
              <a:gdLst/>
              <a:ahLst/>
              <a:cxnLst/>
              <a:rect l="l" t="t" r="r" b="b"/>
              <a:pathLst>
                <a:path w="1081" h="574" extrusionOk="0">
                  <a:moveTo>
                    <a:pt x="131" y="1"/>
                  </a:moveTo>
                  <a:cubicBezTo>
                    <a:pt x="119" y="1"/>
                    <a:pt x="112" y="4"/>
                    <a:pt x="101" y="9"/>
                  </a:cubicBezTo>
                  <a:cubicBezTo>
                    <a:pt x="71" y="16"/>
                    <a:pt x="38" y="31"/>
                    <a:pt x="7" y="46"/>
                  </a:cubicBezTo>
                  <a:lnTo>
                    <a:pt x="4" y="49"/>
                  </a:lnTo>
                  <a:cubicBezTo>
                    <a:pt x="0" y="94"/>
                    <a:pt x="52" y="109"/>
                    <a:pt x="67" y="109"/>
                  </a:cubicBezTo>
                  <a:lnTo>
                    <a:pt x="71" y="109"/>
                  </a:lnTo>
                  <a:cubicBezTo>
                    <a:pt x="93" y="91"/>
                    <a:pt x="109" y="83"/>
                    <a:pt x="119" y="83"/>
                  </a:cubicBezTo>
                  <a:cubicBezTo>
                    <a:pt x="154" y="83"/>
                    <a:pt x="164" y="135"/>
                    <a:pt x="183" y="154"/>
                  </a:cubicBezTo>
                  <a:cubicBezTo>
                    <a:pt x="224" y="196"/>
                    <a:pt x="254" y="248"/>
                    <a:pt x="292" y="301"/>
                  </a:cubicBezTo>
                  <a:cubicBezTo>
                    <a:pt x="347" y="308"/>
                    <a:pt x="325" y="356"/>
                    <a:pt x="329" y="386"/>
                  </a:cubicBezTo>
                  <a:lnTo>
                    <a:pt x="344" y="386"/>
                  </a:lnTo>
                  <a:cubicBezTo>
                    <a:pt x="366" y="386"/>
                    <a:pt x="378" y="401"/>
                    <a:pt x="385" y="423"/>
                  </a:cubicBezTo>
                  <a:cubicBezTo>
                    <a:pt x="407" y="449"/>
                    <a:pt x="430" y="472"/>
                    <a:pt x="456" y="472"/>
                  </a:cubicBezTo>
                  <a:cubicBezTo>
                    <a:pt x="475" y="472"/>
                    <a:pt x="494" y="458"/>
                    <a:pt x="516" y="431"/>
                  </a:cubicBezTo>
                  <a:lnTo>
                    <a:pt x="516" y="431"/>
                  </a:lnTo>
                  <a:cubicBezTo>
                    <a:pt x="535" y="487"/>
                    <a:pt x="482" y="494"/>
                    <a:pt x="475" y="528"/>
                  </a:cubicBezTo>
                  <a:cubicBezTo>
                    <a:pt x="497" y="517"/>
                    <a:pt x="520" y="513"/>
                    <a:pt x="542" y="513"/>
                  </a:cubicBezTo>
                  <a:cubicBezTo>
                    <a:pt x="606" y="513"/>
                    <a:pt x="661" y="543"/>
                    <a:pt x="721" y="573"/>
                  </a:cubicBezTo>
                  <a:cubicBezTo>
                    <a:pt x="721" y="510"/>
                    <a:pt x="725" y="446"/>
                    <a:pt x="729" y="382"/>
                  </a:cubicBezTo>
                  <a:cubicBezTo>
                    <a:pt x="756" y="311"/>
                    <a:pt x="823" y="285"/>
                    <a:pt x="882" y="285"/>
                  </a:cubicBezTo>
                  <a:lnTo>
                    <a:pt x="904" y="285"/>
                  </a:lnTo>
                  <a:cubicBezTo>
                    <a:pt x="913" y="289"/>
                    <a:pt x="920" y="289"/>
                    <a:pt x="927" y="289"/>
                  </a:cubicBezTo>
                  <a:cubicBezTo>
                    <a:pt x="991" y="289"/>
                    <a:pt x="1032" y="259"/>
                    <a:pt x="1077" y="225"/>
                  </a:cubicBezTo>
                  <a:lnTo>
                    <a:pt x="1080" y="222"/>
                  </a:lnTo>
                  <a:cubicBezTo>
                    <a:pt x="1070" y="214"/>
                    <a:pt x="1058" y="214"/>
                    <a:pt x="1051" y="214"/>
                  </a:cubicBezTo>
                  <a:cubicBezTo>
                    <a:pt x="1035" y="214"/>
                    <a:pt x="1020" y="222"/>
                    <a:pt x="1006" y="229"/>
                  </a:cubicBezTo>
                  <a:cubicBezTo>
                    <a:pt x="991" y="240"/>
                    <a:pt x="975" y="248"/>
                    <a:pt x="961" y="248"/>
                  </a:cubicBezTo>
                  <a:lnTo>
                    <a:pt x="953" y="248"/>
                  </a:lnTo>
                  <a:cubicBezTo>
                    <a:pt x="935" y="244"/>
                    <a:pt x="916" y="244"/>
                    <a:pt x="897" y="244"/>
                  </a:cubicBezTo>
                  <a:cubicBezTo>
                    <a:pt x="808" y="244"/>
                    <a:pt x="733" y="289"/>
                    <a:pt x="673" y="368"/>
                  </a:cubicBezTo>
                  <a:cubicBezTo>
                    <a:pt x="654" y="390"/>
                    <a:pt x="635" y="394"/>
                    <a:pt x="606" y="394"/>
                  </a:cubicBezTo>
                  <a:lnTo>
                    <a:pt x="602" y="394"/>
                  </a:lnTo>
                  <a:cubicBezTo>
                    <a:pt x="449" y="394"/>
                    <a:pt x="337" y="311"/>
                    <a:pt x="269" y="192"/>
                  </a:cubicBezTo>
                  <a:cubicBezTo>
                    <a:pt x="235" y="132"/>
                    <a:pt x="164" y="99"/>
                    <a:pt x="161" y="23"/>
                  </a:cubicBezTo>
                  <a:cubicBezTo>
                    <a:pt x="161" y="9"/>
                    <a:pt x="145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-1968537" y="-1007860"/>
              <a:ext cx="19530" cy="16283"/>
            </a:xfrm>
            <a:custGeom>
              <a:avLst/>
              <a:gdLst/>
              <a:ahLst/>
              <a:cxnLst/>
              <a:rect l="l" t="t" r="r" b="b"/>
              <a:pathLst>
                <a:path w="409" h="341" extrusionOk="0">
                  <a:moveTo>
                    <a:pt x="157" y="177"/>
                  </a:moveTo>
                  <a:cubicBezTo>
                    <a:pt x="165" y="177"/>
                    <a:pt x="179" y="192"/>
                    <a:pt x="176" y="199"/>
                  </a:cubicBezTo>
                  <a:cubicBezTo>
                    <a:pt x="172" y="240"/>
                    <a:pt x="143" y="248"/>
                    <a:pt x="105" y="259"/>
                  </a:cubicBezTo>
                  <a:cubicBezTo>
                    <a:pt x="105" y="211"/>
                    <a:pt x="112" y="180"/>
                    <a:pt x="157" y="177"/>
                  </a:cubicBezTo>
                  <a:close/>
                  <a:moveTo>
                    <a:pt x="229" y="1"/>
                  </a:moveTo>
                  <a:cubicBezTo>
                    <a:pt x="153" y="1"/>
                    <a:pt x="105" y="65"/>
                    <a:pt x="34" y="76"/>
                  </a:cubicBezTo>
                  <a:cubicBezTo>
                    <a:pt x="31" y="76"/>
                    <a:pt x="31" y="87"/>
                    <a:pt x="27" y="94"/>
                  </a:cubicBezTo>
                  <a:cubicBezTo>
                    <a:pt x="0" y="177"/>
                    <a:pt x="31" y="256"/>
                    <a:pt x="112" y="296"/>
                  </a:cubicBezTo>
                  <a:cubicBezTo>
                    <a:pt x="139" y="311"/>
                    <a:pt x="172" y="311"/>
                    <a:pt x="188" y="341"/>
                  </a:cubicBezTo>
                  <a:lnTo>
                    <a:pt x="191" y="341"/>
                  </a:lnTo>
                  <a:cubicBezTo>
                    <a:pt x="247" y="341"/>
                    <a:pt x="288" y="296"/>
                    <a:pt x="341" y="289"/>
                  </a:cubicBezTo>
                  <a:cubicBezTo>
                    <a:pt x="329" y="244"/>
                    <a:pt x="381" y="214"/>
                    <a:pt x="367" y="170"/>
                  </a:cubicBezTo>
                  <a:lnTo>
                    <a:pt x="363" y="170"/>
                  </a:lnTo>
                  <a:cubicBezTo>
                    <a:pt x="274" y="170"/>
                    <a:pt x="288" y="106"/>
                    <a:pt x="292" y="49"/>
                  </a:cubicBezTo>
                  <a:lnTo>
                    <a:pt x="292" y="49"/>
                  </a:lnTo>
                  <a:cubicBezTo>
                    <a:pt x="303" y="99"/>
                    <a:pt x="341" y="128"/>
                    <a:pt x="367" y="170"/>
                  </a:cubicBezTo>
                  <a:cubicBezTo>
                    <a:pt x="371" y="170"/>
                    <a:pt x="371" y="166"/>
                    <a:pt x="371" y="166"/>
                  </a:cubicBezTo>
                  <a:cubicBezTo>
                    <a:pt x="374" y="166"/>
                    <a:pt x="378" y="170"/>
                    <a:pt x="386" y="170"/>
                  </a:cubicBezTo>
                  <a:cubicBezTo>
                    <a:pt x="389" y="170"/>
                    <a:pt x="393" y="173"/>
                    <a:pt x="397" y="173"/>
                  </a:cubicBezTo>
                  <a:cubicBezTo>
                    <a:pt x="404" y="173"/>
                    <a:pt x="408" y="170"/>
                    <a:pt x="408" y="161"/>
                  </a:cubicBezTo>
                  <a:cubicBezTo>
                    <a:pt x="408" y="68"/>
                    <a:pt x="363" y="35"/>
                    <a:pt x="269" y="9"/>
                  </a:cubicBezTo>
                  <a:cubicBezTo>
                    <a:pt x="255" y="1"/>
                    <a:pt x="240" y="1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-2327522" y="-1206500"/>
              <a:ext cx="17906" cy="15041"/>
            </a:xfrm>
            <a:custGeom>
              <a:avLst/>
              <a:gdLst/>
              <a:ahLst/>
              <a:cxnLst/>
              <a:rect l="l" t="t" r="r" b="b"/>
              <a:pathLst>
                <a:path w="375" h="315" extrusionOk="0">
                  <a:moveTo>
                    <a:pt x="128" y="1"/>
                  </a:moveTo>
                  <a:lnTo>
                    <a:pt x="27" y="68"/>
                  </a:lnTo>
                  <a:lnTo>
                    <a:pt x="23" y="68"/>
                  </a:lnTo>
                  <a:cubicBezTo>
                    <a:pt x="1" y="98"/>
                    <a:pt x="39" y="132"/>
                    <a:pt x="20" y="165"/>
                  </a:cubicBezTo>
                  <a:cubicBezTo>
                    <a:pt x="76" y="236"/>
                    <a:pt x="139" y="299"/>
                    <a:pt x="233" y="315"/>
                  </a:cubicBezTo>
                  <a:cubicBezTo>
                    <a:pt x="240" y="303"/>
                    <a:pt x="248" y="289"/>
                    <a:pt x="256" y="289"/>
                  </a:cubicBezTo>
                  <a:cubicBezTo>
                    <a:pt x="327" y="270"/>
                    <a:pt x="330" y="270"/>
                    <a:pt x="356" y="206"/>
                  </a:cubicBezTo>
                  <a:lnTo>
                    <a:pt x="356" y="195"/>
                  </a:lnTo>
                  <a:cubicBezTo>
                    <a:pt x="371" y="180"/>
                    <a:pt x="375" y="165"/>
                    <a:pt x="368" y="146"/>
                  </a:cubicBezTo>
                  <a:cubicBezTo>
                    <a:pt x="349" y="90"/>
                    <a:pt x="349" y="64"/>
                    <a:pt x="368" y="30"/>
                  </a:cubicBezTo>
                  <a:cubicBezTo>
                    <a:pt x="368" y="27"/>
                    <a:pt x="368" y="27"/>
                    <a:pt x="371" y="27"/>
                  </a:cubicBezTo>
                  <a:cubicBezTo>
                    <a:pt x="360" y="20"/>
                    <a:pt x="353" y="12"/>
                    <a:pt x="341" y="8"/>
                  </a:cubicBezTo>
                  <a:cubicBezTo>
                    <a:pt x="323" y="15"/>
                    <a:pt x="304" y="20"/>
                    <a:pt x="289" y="20"/>
                  </a:cubicBezTo>
                  <a:cubicBezTo>
                    <a:pt x="266" y="20"/>
                    <a:pt x="244" y="15"/>
                    <a:pt x="222" y="8"/>
                  </a:cubicBezTo>
                  <a:cubicBezTo>
                    <a:pt x="199" y="4"/>
                    <a:pt x="177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-1981430" y="-1522605"/>
              <a:ext cx="25260" cy="20007"/>
            </a:xfrm>
            <a:custGeom>
              <a:avLst/>
              <a:gdLst/>
              <a:ahLst/>
              <a:cxnLst/>
              <a:rect l="l" t="t" r="r" b="b"/>
              <a:pathLst>
                <a:path w="529" h="419" extrusionOk="0">
                  <a:moveTo>
                    <a:pt x="76" y="1"/>
                  </a:moveTo>
                  <a:cubicBezTo>
                    <a:pt x="65" y="1"/>
                    <a:pt x="54" y="4"/>
                    <a:pt x="42" y="8"/>
                  </a:cubicBezTo>
                  <a:cubicBezTo>
                    <a:pt x="91" y="90"/>
                    <a:pt x="91" y="101"/>
                    <a:pt x="1" y="158"/>
                  </a:cubicBezTo>
                  <a:cubicBezTo>
                    <a:pt x="91" y="191"/>
                    <a:pt x="140" y="270"/>
                    <a:pt x="188" y="344"/>
                  </a:cubicBezTo>
                  <a:cubicBezTo>
                    <a:pt x="203" y="370"/>
                    <a:pt x="177" y="419"/>
                    <a:pt x="233" y="419"/>
                  </a:cubicBezTo>
                  <a:lnTo>
                    <a:pt x="289" y="419"/>
                  </a:lnTo>
                  <a:cubicBezTo>
                    <a:pt x="319" y="419"/>
                    <a:pt x="345" y="412"/>
                    <a:pt x="353" y="363"/>
                  </a:cubicBezTo>
                  <a:cubicBezTo>
                    <a:pt x="360" y="322"/>
                    <a:pt x="397" y="318"/>
                    <a:pt x="435" y="310"/>
                  </a:cubicBezTo>
                  <a:cubicBezTo>
                    <a:pt x="423" y="307"/>
                    <a:pt x="416" y="296"/>
                    <a:pt x="405" y="296"/>
                  </a:cubicBezTo>
                  <a:cubicBezTo>
                    <a:pt x="375" y="284"/>
                    <a:pt x="345" y="273"/>
                    <a:pt x="353" y="232"/>
                  </a:cubicBezTo>
                  <a:cubicBezTo>
                    <a:pt x="353" y="206"/>
                    <a:pt x="379" y="202"/>
                    <a:pt x="401" y="202"/>
                  </a:cubicBezTo>
                  <a:lnTo>
                    <a:pt x="405" y="202"/>
                  </a:lnTo>
                  <a:cubicBezTo>
                    <a:pt x="442" y="202"/>
                    <a:pt x="468" y="220"/>
                    <a:pt x="465" y="265"/>
                  </a:cubicBezTo>
                  <a:cubicBezTo>
                    <a:pt x="465" y="277"/>
                    <a:pt x="458" y="292"/>
                    <a:pt x="454" y="307"/>
                  </a:cubicBezTo>
                  <a:cubicBezTo>
                    <a:pt x="525" y="243"/>
                    <a:pt x="528" y="217"/>
                    <a:pt x="458" y="184"/>
                  </a:cubicBezTo>
                  <a:cubicBezTo>
                    <a:pt x="397" y="158"/>
                    <a:pt x="360" y="135"/>
                    <a:pt x="371" y="60"/>
                  </a:cubicBezTo>
                  <a:cubicBezTo>
                    <a:pt x="375" y="30"/>
                    <a:pt x="334" y="15"/>
                    <a:pt x="304" y="4"/>
                  </a:cubicBezTo>
                  <a:lnTo>
                    <a:pt x="304" y="4"/>
                  </a:lnTo>
                  <a:cubicBezTo>
                    <a:pt x="304" y="68"/>
                    <a:pt x="353" y="127"/>
                    <a:pt x="311" y="191"/>
                  </a:cubicBezTo>
                  <a:lnTo>
                    <a:pt x="282" y="191"/>
                  </a:lnTo>
                  <a:cubicBezTo>
                    <a:pt x="240" y="191"/>
                    <a:pt x="199" y="180"/>
                    <a:pt x="166" y="150"/>
                  </a:cubicBezTo>
                  <a:cubicBezTo>
                    <a:pt x="95" y="105"/>
                    <a:pt x="151" y="56"/>
                    <a:pt x="162" y="8"/>
                  </a:cubicBezTo>
                  <a:lnTo>
                    <a:pt x="147" y="8"/>
                  </a:lnTo>
                  <a:cubicBezTo>
                    <a:pt x="135" y="8"/>
                    <a:pt x="121" y="8"/>
                    <a:pt x="109" y="4"/>
                  </a:cubicBezTo>
                  <a:cubicBezTo>
                    <a:pt x="99" y="4"/>
                    <a:pt x="87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-2213256" y="-718495"/>
              <a:ext cx="23971" cy="18049"/>
            </a:xfrm>
            <a:custGeom>
              <a:avLst/>
              <a:gdLst/>
              <a:ahLst/>
              <a:cxnLst/>
              <a:rect l="l" t="t" r="r" b="b"/>
              <a:pathLst>
                <a:path w="502" h="378" extrusionOk="0">
                  <a:moveTo>
                    <a:pt x="299" y="117"/>
                  </a:moveTo>
                  <a:cubicBezTo>
                    <a:pt x="352" y="117"/>
                    <a:pt x="404" y="128"/>
                    <a:pt x="385" y="195"/>
                  </a:cubicBezTo>
                  <a:cubicBezTo>
                    <a:pt x="375" y="233"/>
                    <a:pt x="482" y="236"/>
                    <a:pt x="404" y="288"/>
                  </a:cubicBezTo>
                  <a:cubicBezTo>
                    <a:pt x="367" y="314"/>
                    <a:pt x="333" y="326"/>
                    <a:pt x="303" y="326"/>
                  </a:cubicBezTo>
                  <a:cubicBezTo>
                    <a:pt x="254" y="326"/>
                    <a:pt x="221" y="296"/>
                    <a:pt x="199" y="229"/>
                  </a:cubicBezTo>
                  <a:cubicBezTo>
                    <a:pt x="191" y="198"/>
                    <a:pt x="187" y="169"/>
                    <a:pt x="180" y="131"/>
                  </a:cubicBezTo>
                  <a:cubicBezTo>
                    <a:pt x="225" y="124"/>
                    <a:pt x="258" y="117"/>
                    <a:pt x="292" y="117"/>
                  </a:cubicBezTo>
                  <a:close/>
                  <a:moveTo>
                    <a:pt x="184" y="0"/>
                  </a:moveTo>
                  <a:cubicBezTo>
                    <a:pt x="161" y="0"/>
                    <a:pt x="139" y="27"/>
                    <a:pt x="123" y="68"/>
                  </a:cubicBezTo>
                  <a:cubicBezTo>
                    <a:pt x="116" y="98"/>
                    <a:pt x="83" y="102"/>
                    <a:pt x="71" y="124"/>
                  </a:cubicBezTo>
                  <a:cubicBezTo>
                    <a:pt x="49" y="157"/>
                    <a:pt x="1" y="191"/>
                    <a:pt x="53" y="243"/>
                  </a:cubicBezTo>
                  <a:cubicBezTo>
                    <a:pt x="61" y="274"/>
                    <a:pt x="45" y="311"/>
                    <a:pt x="83" y="341"/>
                  </a:cubicBezTo>
                  <a:cubicBezTo>
                    <a:pt x="120" y="371"/>
                    <a:pt x="161" y="378"/>
                    <a:pt x="199" y="378"/>
                  </a:cubicBezTo>
                  <a:cubicBezTo>
                    <a:pt x="221" y="378"/>
                    <a:pt x="247" y="374"/>
                    <a:pt x="270" y="371"/>
                  </a:cubicBezTo>
                  <a:cubicBezTo>
                    <a:pt x="292" y="371"/>
                    <a:pt x="318" y="367"/>
                    <a:pt x="341" y="367"/>
                  </a:cubicBezTo>
                  <a:cubicBezTo>
                    <a:pt x="359" y="367"/>
                    <a:pt x="378" y="367"/>
                    <a:pt x="397" y="374"/>
                  </a:cubicBezTo>
                  <a:cubicBezTo>
                    <a:pt x="404" y="374"/>
                    <a:pt x="411" y="364"/>
                    <a:pt x="415" y="359"/>
                  </a:cubicBezTo>
                  <a:cubicBezTo>
                    <a:pt x="446" y="311"/>
                    <a:pt x="501" y="274"/>
                    <a:pt x="475" y="207"/>
                  </a:cubicBezTo>
                  <a:cubicBezTo>
                    <a:pt x="453" y="143"/>
                    <a:pt x="415" y="94"/>
                    <a:pt x="341" y="83"/>
                  </a:cubicBezTo>
                  <a:cubicBezTo>
                    <a:pt x="307" y="76"/>
                    <a:pt x="270" y="76"/>
                    <a:pt x="247" y="50"/>
                  </a:cubicBezTo>
                  <a:cubicBezTo>
                    <a:pt x="221" y="15"/>
                    <a:pt x="202" y="0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-2427988" y="-1128858"/>
              <a:ext cx="25928" cy="17572"/>
            </a:xfrm>
            <a:custGeom>
              <a:avLst/>
              <a:gdLst/>
              <a:ahLst/>
              <a:cxnLst/>
              <a:rect l="l" t="t" r="r" b="b"/>
              <a:pathLst>
                <a:path w="543" h="368" extrusionOk="0">
                  <a:moveTo>
                    <a:pt x="341" y="214"/>
                  </a:moveTo>
                  <a:cubicBezTo>
                    <a:pt x="359" y="214"/>
                    <a:pt x="389" y="221"/>
                    <a:pt x="426" y="228"/>
                  </a:cubicBezTo>
                  <a:cubicBezTo>
                    <a:pt x="416" y="318"/>
                    <a:pt x="303" y="247"/>
                    <a:pt x="277" y="318"/>
                  </a:cubicBezTo>
                  <a:cubicBezTo>
                    <a:pt x="292" y="240"/>
                    <a:pt x="296" y="214"/>
                    <a:pt x="341" y="214"/>
                  </a:cubicBezTo>
                  <a:close/>
                  <a:moveTo>
                    <a:pt x="505" y="0"/>
                  </a:moveTo>
                  <a:cubicBezTo>
                    <a:pt x="476" y="34"/>
                    <a:pt x="416" y="31"/>
                    <a:pt x="404" y="94"/>
                  </a:cubicBezTo>
                  <a:cubicBezTo>
                    <a:pt x="400" y="109"/>
                    <a:pt x="386" y="116"/>
                    <a:pt x="367" y="116"/>
                  </a:cubicBezTo>
                  <a:cubicBezTo>
                    <a:pt x="345" y="116"/>
                    <a:pt x="311" y="105"/>
                    <a:pt x="303" y="94"/>
                  </a:cubicBezTo>
                  <a:cubicBezTo>
                    <a:pt x="296" y="83"/>
                    <a:pt x="285" y="71"/>
                    <a:pt x="277" y="68"/>
                  </a:cubicBezTo>
                  <a:cubicBezTo>
                    <a:pt x="274" y="64"/>
                    <a:pt x="266" y="60"/>
                    <a:pt x="259" y="57"/>
                  </a:cubicBezTo>
                  <a:cubicBezTo>
                    <a:pt x="240" y="60"/>
                    <a:pt x="236" y="105"/>
                    <a:pt x="224" y="124"/>
                  </a:cubicBezTo>
                  <a:cubicBezTo>
                    <a:pt x="229" y="161"/>
                    <a:pt x="247" y="206"/>
                    <a:pt x="195" y="206"/>
                  </a:cubicBezTo>
                  <a:cubicBezTo>
                    <a:pt x="188" y="206"/>
                    <a:pt x="180" y="206"/>
                    <a:pt x="169" y="202"/>
                  </a:cubicBezTo>
                  <a:cubicBezTo>
                    <a:pt x="117" y="247"/>
                    <a:pt x="75" y="304"/>
                    <a:pt x="0" y="304"/>
                  </a:cubicBezTo>
                  <a:cubicBezTo>
                    <a:pt x="5" y="311"/>
                    <a:pt x="5" y="318"/>
                    <a:pt x="8" y="326"/>
                  </a:cubicBezTo>
                  <a:lnTo>
                    <a:pt x="23" y="326"/>
                  </a:lnTo>
                  <a:cubicBezTo>
                    <a:pt x="34" y="326"/>
                    <a:pt x="45" y="330"/>
                    <a:pt x="53" y="340"/>
                  </a:cubicBezTo>
                  <a:cubicBezTo>
                    <a:pt x="109" y="359"/>
                    <a:pt x="162" y="367"/>
                    <a:pt x="210" y="367"/>
                  </a:cubicBezTo>
                  <a:cubicBezTo>
                    <a:pt x="307" y="367"/>
                    <a:pt x="397" y="330"/>
                    <a:pt x="476" y="244"/>
                  </a:cubicBezTo>
                  <a:cubicBezTo>
                    <a:pt x="498" y="221"/>
                    <a:pt x="520" y="202"/>
                    <a:pt x="543" y="180"/>
                  </a:cubicBezTo>
                  <a:cubicBezTo>
                    <a:pt x="516" y="124"/>
                    <a:pt x="505" y="60"/>
                    <a:pt x="5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-2157389" y="-1441955"/>
              <a:ext cx="21106" cy="14707"/>
            </a:xfrm>
            <a:custGeom>
              <a:avLst/>
              <a:gdLst/>
              <a:ahLst/>
              <a:cxnLst/>
              <a:rect l="l" t="t" r="r" b="b"/>
              <a:pathLst>
                <a:path w="442" h="308" extrusionOk="0">
                  <a:moveTo>
                    <a:pt x="202" y="113"/>
                  </a:moveTo>
                  <a:cubicBezTo>
                    <a:pt x="209" y="113"/>
                    <a:pt x="221" y="117"/>
                    <a:pt x="228" y="117"/>
                  </a:cubicBezTo>
                  <a:cubicBezTo>
                    <a:pt x="247" y="120"/>
                    <a:pt x="262" y="132"/>
                    <a:pt x="270" y="154"/>
                  </a:cubicBezTo>
                  <a:cubicBezTo>
                    <a:pt x="277" y="180"/>
                    <a:pt x="262" y="196"/>
                    <a:pt x="236" y="203"/>
                  </a:cubicBezTo>
                  <a:cubicBezTo>
                    <a:pt x="195" y="218"/>
                    <a:pt x="173" y="274"/>
                    <a:pt x="128" y="274"/>
                  </a:cubicBezTo>
                  <a:cubicBezTo>
                    <a:pt x="120" y="274"/>
                    <a:pt x="109" y="274"/>
                    <a:pt x="102" y="267"/>
                  </a:cubicBezTo>
                  <a:cubicBezTo>
                    <a:pt x="124" y="222"/>
                    <a:pt x="147" y="184"/>
                    <a:pt x="165" y="143"/>
                  </a:cubicBezTo>
                  <a:cubicBezTo>
                    <a:pt x="169" y="136"/>
                    <a:pt x="169" y="128"/>
                    <a:pt x="176" y="124"/>
                  </a:cubicBezTo>
                  <a:cubicBezTo>
                    <a:pt x="173" y="124"/>
                    <a:pt x="173" y="124"/>
                    <a:pt x="173" y="120"/>
                  </a:cubicBezTo>
                  <a:lnTo>
                    <a:pt x="173" y="120"/>
                  </a:lnTo>
                  <a:lnTo>
                    <a:pt x="176" y="124"/>
                  </a:lnTo>
                  <a:cubicBezTo>
                    <a:pt x="183" y="117"/>
                    <a:pt x="195" y="113"/>
                    <a:pt x="202" y="113"/>
                  </a:cubicBezTo>
                  <a:close/>
                  <a:moveTo>
                    <a:pt x="330" y="1"/>
                  </a:moveTo>
                  <a:cubicBezTo>
                    <a:pt x="296" y="1"/>
                    <a:pt x="266" y="12"/>
                    <a:pt x="236" y="46"/>
                  </a:cubicBezTo>
                  <a:cubicBezTo>
                    <a:pt x="228" y="53"/>
                    <a:pt x="218" y="53"/>
                    <a:pt x="206" y="53"/>
                  </a:cubicBezTo>
                  <a:lnTo>
                    <a:pt x="161" y="53"/>
                  </a:lnTo>
                  <a:cubicBezTo>
                    <a:pt x="165" y="75"/>
                    <a:pt x="169" y="98"/>
                    <a:pt x="173" y="120"/>
                  </a:cubicBezTo>
                  <a:cubicBezTo>
                    <a:pt x="157" y="128"/>
                    <a:pt x="142" y="132"/>
                    <a:pt x="135" y="132"/>
                  </a:cubicBezTo>
                  <a:cubicBezTo>
                    <a:pt x="90" y="132"/>
                    <a:pt x="102" y="75"/>
                    <a:pt x="87" y="42"/>
                  </a:cubicBezTo>
                  <a:cubicBezTo>
                    <a:pt x="83" y="46"/>
                    <a:pt x="75" y="46"/>
                    <a:pt x="71" y="46"/>
                  </a:cubicBezTo>
                  <a:cubicBezTo>
                    <a:pt x="45" y="46"/>
                    <a:pt x="30" y="16"/>
                    <a:pt x="8" y="8"/>
                  </a:cubicBezTo>
                  <a:cubicBezTo>
                    <a:pt x="4" y="72"/>
                    <a:pt x="0" y="136"/>
                    <a:pt x="0" y="199"/>
                  </a:cubicBezTo>
                  <a:cubicBezTo>
                    <a:pt x="75" y="203"/>
                    <a:pt x="45" y="270"/>
                    <a:pt x="64" y="303"/>
                  </a:cubicBezTo>
                  <a:cubicBezTo>
                    <a:pt x="79" y="308"/>
                    <a:pt x="94" y="308"/>
                    <a:pt x="109" y="308"/>
                  </a:cubicBezTo>
                  <a:cubicBezTo>
                    <a:pt x="225" y="308"/>
                    <a:pt x="322" y="255"/>
                    <a:pt x="427" y="214"/>
                  </a:cubicBezTo>
                  <a:cubicBezTo>
                    <a:pt x="442" y="203"/>
                    <a:pt x="442" y="184"/>
                    <a:pt x="438" y="165"/>
                  </a:cubicBezTo>
                  <a:cubicBezTo>
                    <a:pt x="389" y="120"/>
                    <a:pt x="434" y="72"/>
                    <a:pt x="434" y="23"/>
                  </a:cubicBezTo>
                  <a:cubicBezTo>
                    <a:pt x="401" y="12"/>
                    <a:pt x="363" y="1"/>
                    <a:pt x="3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-1955502" y="-1455325"/>
              <a:ext cx="16999" cy="15423"/>
            </a:xfrm>
            <a:custGeom>
              <a:avLst/>
              <a:gdLst/>
              <a:ahLst/>
              <a:cxnLst/>
              <a:rect l="l" t="t" r="r" b="b"/>
              <a:pathLst>
                <a:path w="356" h="323" extrusionOk="0">
                  <a:moveTo>
                    <a:pt x="180" y="0"/>
                  </a:moveTo>
                  <a:cubicBezTo>
                    <a:pt x="82" y="0"/>
                    <a:pt x="60" y="86"/>
                    <a:pt x="4" y="135"/>
                  </a:cubicBezTo>
                  <a:cubicBezTo>
                    <a:pt x="11" y="139"/>
                    <a:pt x="23" y="146"/>
                    <a:pt x="27" y="146"/>
                  </a:cubicBezTo>
                  <a:lnTo>
                    <a:pt x="30" y="146"/>
                  </a:lnTo>
                  <a:cubicBezTo>
                    <a:pt x="53" y="131"/>
                    <a:pt x="72" y="124"/>
                    <a:pt x="79" y="124"/>
                  </a:cubicBezTo>
                  <a:cubicBezTo>
                    <a:pt x="116" y="124"/>
                    <a:pt x="86" y="195"/>
                    <a:pt x="98" y="214"/>
                  </a:cubicBezTo>
                  <a:cubicBezTo>
                    <a:pt x="131" y="269"/>
                    <a:pt x="72" y="259"/>
                    <a:pt x="46" y="262"/>
                  </a:cubicBezTo>
                  <a:lnTo>
                    <a:pt x="41" y="262"/>
                  </a:lnTo>
                  <a:cubicBezTo>
                    <a:pt x="30" y="262"/>
                    <a:pt x="19" y="255"/>
                    <a:pt x="4" y="251"/>
                  </a:cubicBezTo>
                  <a:cubicBezTo>
                    <a:pt x="4" y="251"/>
                    <a:pt x="4" y="255"/>
                    <a:pt x="1" y="255"/>
                  </a:cubicBezTo>
                  <a:cubicBezTo>
                    <a:pt x="8" y="285"/>
                    <a:pt x="27" y="303"/>
                    <a:pt x="56" y="311"/>
                  </a:cubicBezTo>
                  <a:cubicBezTo>
                    <a:pt x="63" y="296"/>
                    <a:pt x="75" y="288"/>
                    <a:pt x="86" y="288"/>
                  </a:cubicBezTo>
                  <a:cubicBezTo>
                    <a:pt x="90" y="288"/>
                    <a:pt x="98" y="288"/>
                    <a:pt x="101" y="292"/>
                  </a:cubicBezTo>
                  <a:cubicBezTo>
                    <a:pt x="131" y="314"/>
                    <a:pt x="158" y="322"/>
                    <a:pt x="184" y="322"/>
                  </a:cubicBezTo>
                  <a:cubicBezTo>
                    <a:pt x="220" y="322"/>
                    <a:pt x="255" y="303"/>
                    <a:pt x="292" y="281"/>
                  </a:cubicBezTo>
                  <a:cubicBezTo>
                    <a:pt x="310" y="266"/>
                    <a:pt x="333" y="262"/>
                    <a:pt x="355" y="255"/>
                  </a:cubicBezTo>
                  <a:cubicBezTo>
                    <a:pt x="351" y="247"/>
                    <a:pt x="351" y="240"/>
                    <a:pt x="351" y="233"/>
                  </a:cubicBezTo>
                  <a:cubicBezTo>
                    <a:pt x="351" y="210"/>
                    <a:pt x="348" y="188"/>
                    <a:pt x="351" y="165"/>
                  </a:cubicBezTo>
                  <a:cubicBezTo>
                    <a:pt x="351" y="67"/>
                    <a:pt x="277" y="5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-2519716" y="-708849"/>
              <a:ext cx="20915" cy="19148"/>
            </a:xfrm>
            <a:custGeom>
              <a:avLst/>
              <a:gdLst/>
              <a:ahLst/>
              <a:cxnLst/>
              <a:rect l="l" t="t" r="r" b="b"/>
              <a:pathLst>
                <a:path w="438" h="401" extrusionOk="0">
                  <a:moveTo>
                    <a:pt x="235" y="0"/>
                  </a:moveTo>
                  <a:cubicBezTo>
                    <a:pt x="168" y="0"/>
                    <a:pt x="120" y="49"/>
                    <a:pt x="60" y="79"/>
                  </a:cubicBezTo>
                  <a:cubicBezTo>
                    <a:pt x="0" y="214"/>
                    <a:pt x="8" y="229"/>
                    <a:pt x="109" y="333"/>
                  </a:cubicBezTo>
                  <a:cubicBezTo>
                    <a:pt x="154" y="381"/>
                    <a:pt x="209" y="378"/>
                    <a:pt x="261" y="397"/>
                  </a:cubicBezTo>
                  <a:cubicBezTo>
                    <a:pt x="288" y="393"/>
                    <a:pt x="311" y="363"/>
                    <a:pt x="337" y="363"/>
                  </a:cubicBezTo>
                  <a:cubicBezTo>
                    <a:pt x="348" y="363"/>
                    <a:pt x="359" y="371"/>
                    <a:pt x="374" y="381"/>
                  </a:cubicBezTo>
                  <a:cubicBezTo>
                    <a:pt x="382" y="389"/>
                    <a:pt x="392" y="400"/>
                    <a:pt x="404" y="400"/>
                  </a:cubicBezTo>
                  <a:cubicBezTo>
                    <a:pt x="411" y="400"/>
                    <a:pt x="418" y="397"/>
                    <a:pt x="426" y="386"/>
                  </a:cubicBezTo>
                  <a:cubicBezTo>
                    <a:pt x="437" y="359"/>
                    <a:pt x="434" y="341"/>
                    <a:pt x="411" y="326"/>
                  </a:cubicBezTo>
                  <a:cubicBezTo>
                    <a:pt x="392" y="314"/>
                    <a:pt x="385" y="300"/>
                    <a:pt x="385" y="277"/>
                  </a:cubicBezTo>
                  <a:cubicBezTo>
                    <a:pt x="359" y="292"/>
                    <a:pt x="337" y="300"/>
                    <a:pt x="314" y="300"/>
                  </a:cubicBezTo>
                  <a:cubicBezTo>
                    <a:pt x="292" y="300"/>
                    <a:pt x="269" y="292"/>
                    <a:pt x="251" y="269"/>
                  </a:cubicBezTo>
                  <a:cubicBezTo>
                    <a:pt x="221" y="236"/>
                    <a:pt x="180" y="251"/>
                    <a:pt x="146" y="236"/>
                  </a:cubicBezTo>
                  <a:cubicBezTo>
                    <a:pt x="142" y="206"/>
                    <a:pt x="157" y="202"/>
                    <a:pt x="176" y="202"/>
                  </a:cubicBezTo>
                  <a:lnTo>
                    <a:pt x="191" y="202"/>
                  </a:lnTo>
                  <a:cubicBezTo>
                    <a:pt x="206" y="202"/>
                    <a:pt x="221" y="198"/>
                    <a:pt x="221" y="180"/>
                  </a:cubicBezTo>
                  <a:cubicBezTo>
                    <a:pt x="225" y="139"/>
                    <a:pt x="303" y="117"/>
                    <a:pt x="254" y="57"/>
                  </a:cubicBezTo>
                  <a:cubicBezTo>
                    <a:pt x="251" y="49"/>
                    <a:pt x="277" y="38"/>
                    <a:pt x="292" y="34"/>
                  </a:cubicBezTo>
                  <a:cubicBezTo>
                    <a:pt x="284" y="19"/>
                    <a:pt x="280" y="8"/>
                    <a:pt x="261" y="5"/>
                  </a:cubicBezTo>
                  <a:cubicBezTo>
                    <a:pt x="254" y="5"/>
                    <a:pt x="247" y="0"/>
                    <a:pt x="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-2034241" y="-1390003"/>
              <a:ext cx="28268" cy="30035"/>
            </a:xfrm>
            <a:custGeom>
              <a:avLst/>
              <a:gdLst/>
              <a:ahLst/>
              <a:cxnLst/>
              <a:rect l="l" t="t" r="r" b="b"/>
              <a:pathLst>
                <a:path w="592" h="629" extrusionOk="0">
                  <a:moveTo>
                    <a:pt x="498" y="0"/>
                  </a:moveTo>
                  <a:cubicBezTo>
                    <a:pt x="423" y="0"/>
                    <a:pt x="363" y="50"/>
                    <a:pt x="352" y="131"/>
                  </a:cubicBezTo>
                  <a:cubicBezTo>
                    <a:pt x="334" y="252"/>
                    <a:pt x="322" y="262"/>
                    <a:pt x="195" y="269"/>
                  </a:cubicBezTo>
                  <a:cubicBezTo>
                    <a:pt x="158" y="269"/>
                    <a:pt x="116" y="278"/>
                    <a:pt x="83" y="292"/>
                  </a:cubicBezTo>
                  <a:cubicBezTo>
                    <a:pt x="30" y="314"/>
                    <a:pt x="1" y="359"/>
                    <a:pt x="4" y="419"/>
                  </a:cubicBezTo>
                  <a:cubicBezTo>
                    <a:pt x="4" y="464"/>
                    <a:pt x="23" y="502"/>
                    <a:pt x="72" y="502"/>
                  </a:cubicBezTo>
                  <a:cubicBezTo>
                    <a:pt x="75" y="502"/>
                    <a:pt x="83" y="502"/>
                    <a:pt x="90" y="498"/>
                  </a:cubicBezTo>
                  <a:cubicBezTo>
                    <a:pt x="64" y="464"/>
                    <a:pt x="4" y="449"/>
                    <a:pt x="38" y="386"/>
                  </a:cubicBezTo>
                  <a:cubicBezTo>
                    <a:pt x="57" y="352"/>
                    <a:pt x="87" y="333"/>
                    <a:pt x="128" y="326"/>
                  </a:cubicBezTo>
                  <a:lnTo>
                    <a:pt x="139" y="326"/>
                  </a:lnTo>
                  <a:cubicBezTo>
                    <a:pt x="177" y="326"/>
                    <a:pt x="199" y="348"/>
                    <a:pt x="218" y="378"/>
                  </a:cubicBezTo>
                  <a:cubicBezTo>
                    <a:pt x="251" y="431"/>
                    <a:pt x="237" y="468"/>
                    <a:pt x="180" y="483"/>
                  </a:cubicBezTo>
                  <a:cubicBezTo>
                    <a:pt x="151" y="490"/>
                    <a:pt x="120" y="494"/>
                    <a:pt x="90" y="498"/>
                  </a:cubicBezTo>
                  <a:cubicBezTo>
                    <a:pt x="109" y="509"/>
                    <a:pt x="128" y="513"/>
                    <a:pt x="147" y="513"/>
                  </a:cubicBezTo>
                  <a:cubicBezTo>
                    <a:pt x="184" y="513"/>
                    <a:pt x="225" y="494"/>
                    <a:pt x="263" y="490"/>
                  </a:cubicBezTo>
                  <a:cubicBezTo>
                    <a:pt x="277" y="487"/>
                    <a:pt x="285" y="487"/>
                    <a:pt x="296" y="487"/>
                  </a:cubicBezTo>
                  <a:cubicBezTo>
                    <a:pt x="334" y="487"/>
                    <a:pt x="352" y="502"/>
                    <a:pt x="360" y="550"/>
                  </a:cubicBezTo>
                  <a:cubicBezTo>
                    <a:pt x="363" y="583"/>
                    <a:pt x="360" y="628"/>
                    <a:pt x="412" y="628"/>
                  </a:cubicBezTo>
                  <a:lnTo>
                    <a:pt x="420" y="628"/>
                  </a:lnTo>
                  <a:lnTo>
                    <a:pt x="420" y="625"/>
                  </a:lnTo>
                  <a:cubicBezTo>
                    <a:pt x="382" y="588"/>
                    <a:pt x="375" y="543"/>
                    <a:pt x="394" y="490"/>
                  </a:cubicBezTo>
                  <a:cubicBezTo>
                    <a:pt x="322" y="431"/>
                    <a:pt x="401" y="390"/>
                    <a:pt x="412" y="341"/>
                  </a:cubicBezTo>
                  <a:cubicBezTo>
                    <a:pt x="404" y="314"/>
                    <a:pt x="416" y="296"/>
                    <a:pt x="423" y="269"/>
                  </a:cubicBezTo>
                  <a:cubicBezTo>
                    <a:pt x="423" y="262"/>
                    <a:pt x="420" y="255"/>
                    <a:pt x="420" y="247"/>
                  </a:cubicBezTo>
                  <a:cubicBezTo>
                    <a:pt x="356" y="135"/>
                    <a:pt x="360" y="124"/>
                    <a:pt x="449" y="50"/>
                  </a:cubicBezTo>
                  <a:cubicBezTo>
                    <a:pt x="468" y="27"/>
                    <a:pt x="487" y="19"/>
                    <a:pt x="506" y="19"/>
                  </a:cubicBezTo>
                  <a:cubicBezTo>
                    <a:pt x="517" y="19"/>
                    <a:pt x="532" y="23"/>
                    <a:pt x="543" y="23"/>
                  </a:cubicBezTo>
                  <a:cubicBezTo>
                    <a:pt x="554" y="27"/>
                    <a:pt x="565" y="31"/>
                    <a:pt x="577" y="31"/>
                  </a:cubicBezTo>
                  <a:cubicBezTo>
                    <a:pt x="580" y="31"/>
                    <a:pt x="584" y="31"/>
                    <a:pt x="587" y="27"/>
                  </a:cubicBezTo>
                  <a:lnTo>
                    <a:pt x="591" y="27"/>
                  </a:lnTo>
                  <a:cubicBezTo>
                    <a:pt x="561" y="8"/>
                    <a:pt x="528" y="0"/>
                    <a:pt x="4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-2652174" y="-732963"/>
              <a:ext cx="19673" cy="19005"/>
            </a:xfrm>
            <a:custGeom>
              <a:avLst/>
              <a:gdLst/>
              <a:ahLst/>
              <a:cxnLst/>
              <a:rect l="l" t="t" r="r" b="b"/>
              <a:pathLst>
                <a:path w="412" h="398" extrusionOk="0">
                  <a:moveTo>
                    <a:pt x="128" y="87"/>
                  </a:moveTo>
                  <a:cubicBezTo>
                    <a:pt x="142" y="87"/>
                    <a:pt x="154" y="94"/>
                    <a:pt x="165" y="98"/>
                  </a:cubicBezTo>
                  <a:cubicBezTo>
                    <a:pt x="176" y="106"/>
                    <a:pt x="187" y="113"/>
                    <a:pt x="202" y="113"/>
                  </a:cubicBezTo>
                  <a:cubicBezTo>
                    <a:pt x="206" y="113"/>
                    <a:pt x="214" y="109"/>
                    <a:pt x="217" y="109"/>
                  </a:cubicBezTo>
                  <a:lnTo>
                    <a:pt x="217" y="109"/>
                  </a:lnTo>
                  <a:cubicBezTo>
                    <a:pt x="187" y="146"/>
                    <a:pt x="173" y="165"/>
                    <a:pt x="161" y="165"/>
                  </a:cubicBezTo>
                  <a:cubicBezTo>
                    <a:pt x="147" y="165"/>
                    <a:pt x="135" y="139"/>
                    <a:pt x="109" y="91"/>
                  </a:cubicBezTo>
                  <a:cubicBezTo>
                    <a:pt x="116" y="87"/>
                    <a:pt x="124" y="87"/>
                    <a:pt x="128" y="87"/>
                  </a:cubicBezTo>
                  <a:close/>
                  <a:moveTo>
                    <a:pt x="68" y="303"/>
                  </a:moveTo>
                  <a:cubicBezTo>
                    <a:pt x="68" y="303"/>
                    <a:pt x="71" y="308"/>
                    <a:pt x="75" y="308"/>
                  </a:cubicBezTo>
                  <a:cubicBezTo>
                    <a:pt x="71" y="303"/>
                    <a:pt x="68" y="303"/>
                    <a:pt x="68" y="303"/>
                  </a:cubicBezTo>
                  <a:close/>
                  <a:moveTo>
                    <a:pt x="150" y="1"/>
                  </a:moveTo>
                  <a:lnTo>
                    <a:pt x="150" y="1"/>
                  </a:lnTo>
                  <a:cubicBezTo>
                    <a:pt x="60" y="39"/>
                    <a:pt x="49" y="132"/>
                    <a:pt x="0" y="196"/>
                  </a:cubicBezTo>
                  <a:cubicBezTo>
                    <a:pt x="0" y="203"/>
                    <a:pt x="0" y="210"/>
                    <a:pt x="4" y="218"/>
                  </a:cubicBezTo>
                  <a:cubicBezTo>
                    <a:pt x="49" y="229"/>
                    <a:pt x="60" y="263"/>
                    <a:pt x="68" y="303"/>
                  </a:cubicBezTo>
                  <a:cubicBezTo>
                    <a:pt x="79" y="296"/>
                    <a:pt x="90" y="296"/>
                    <a:pt x="97" y="289"/>
                  </a:cubicBezTo>
                  <a:cubicBezTo>
                    <a:pt x="109" y="281"/>
                    <a:pt x="124" y="270"/>
                    <a:pt x="135" y="270"/>
                  </a:cubicBezTo>
                  <a:cubicBezTo>
                    <a:pt x="142" y="270"/>
                    <a:pt x="147" y="277"/>
                    <a:pt x="154" y="292"/>
                  </a:cubicBezTo>
                  <a:cubicBezTo>
                    <a:pt x="165" y="322"/>
                    <a:pt x="147" y="330"/>
                    <a:pt x="120" y="337"/>
                  </a:cubicBezTo>
                  <a:cubicBezTo>
                    <a:pt x="161" y="379"/>
                    <a:pt x="199" y="397"/>
                    <a:pt x="232" y="397"/>
                  </a:cubicBezTo>
                  <a:cubicBezTo>
                    <a:pt x="273" y="397"/>
                    <a:pt x="311" y="371"/>
                    <a:pt x="352" y="318"/>
                  </a:cubicBezTo>
                  <a:cubicBezTo>
                    <a:pt x="340" y="315"/>
                    <a:pt x="330" y="315"/>
                    <a:pt x="318" y="315"/>
                  </a:cubicBezTo>
                  <a:cubicBezTo>
                    <a:pt x="277" y="315"/>
                    <a:pt x="240" y="330"/>
                    <a:pt x="202" y="367"/>
                  </a:cubicBezTo>
                  <a:cubicBezTo>
                    <a:pt x="183" y="315"/>
                    <a:pt x="187" y="285"/>
                    <a:pt x="240" y="277"/>
                  </a:cubicBezTo>
                  <a:cubicBezTo>
                    <a:pt x="259" y="274"/>
                    <a:pt x="285" y="263"/>
                    <a:pt x="304" y="263"/>
                  </a:cubicBezTo>
                  <a:cubicBezTo>
                    <a:pt x="326" y="263"/>
                    <a:pt x="344" y="274"/>
                    <a:pt x="352" y="318"/>
                  </a:cubicBezTo>
                  <a:cubicBezTo>
                    <a:pt x="411" y="203"/>
                    <a:pt x="356" y="109"/>
                    <a:pt x="299" y="16"/>
                  </a:cubicBezTo>
                  <a:lnTo>
                    <a:pt x="299" y="16"/>
                  </a:lnTo>
                  <a:cubicBezTo>
                    <a:pt x="304" y="49"/>
                    <a:pt x="307" y="83"/>
                    <a:pt x="311" y="117"/>
                  </a:cubicBezTo>
                  <a:cubicBezTo>
                    <a:pt x="307" y="120"/>
                    <a:pt x="299" y="120"/>
                    <a:pt x="292" y="120"/>
                  </a:cubicBezTo>
                  <a:cubicBezTo>
                    <a:pt x="285" y="120"/>
                    <a:pt x="273" y="117"/>
                    <a:pt x="262" y="113"/>
                  </a:cubicBezTo>
                  <a:cubicBezTo>
                    <a:pt x="254" y="109"/>
                    <a:pt x="243" y="106"/>
                    <a:pt x="232" y="106"/>
                  </a:cubicBezTo>
                  <a:cubicBezTo>
                    <a:pt x="228" y="106"/>
                    <a:pt x="225" y="106"/>
                    <a:pt x="217" y="109"/>
                  </a:cubicBezTo>
                  <a:cubicBezTo>
                    <a:pt x="191" y="75"/>
                    <a:pt x="147" y="53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-2123104" y="-1216527"/>
              <a:ext cx="18240" cy="13991"/>
            </a:xfrm>
            <a:custGeom>
              <a:avLst/>
              <a:gdLst/>
              <a:ahLst/>
              <a:cxnLst/>
              <a:rect l="l" t="t" r="r" b="b"/>
              <a:pathLst>
                <a:path w="382" h="293" extrusionOk="0">
                  <a:moveTo>
                    <a:pt x="352" y="50"/>
                  </a:moveTo>
                  <a:cubicBezTo>
                    <a:pt x="353" y="52"/>
                    <a:pt x="354" y="53"/>
                    <a:pt x="354" y="55"/>
                  </a:cubicBezTo>
                  <a:lnTo>
                    <a:pt x="354" y="55"/>
                  </a:lnTo>
                  <a:cubicBezTo>
                    <a:pt x="354" y="53"/>
                    <a:pt x="353" y="52"/>
                    <a:pt x="352" y="50"/>
                  </a:cubicBezTo>
                  <a:close/>
                  <a:moveTo>
                    <a:pt x="354" y="55"/>
                  </a:moveTo>
                  <a:cubicBezTo>
                    <a:pt x="367" y="78"/>
                    <a:pt x="374" y="116"/>
                    <a:pt x="374" y="158"/>
                  </a:cubicBezTo>
                  <a:cubicBezTo>
                    <a:pt x="381" y="126"/>
                    <a:pt x="375" y="90"/>
                    <a:pt x="354" y="55"/>
                  </a:cubicBezTo>
                  <a:close/>
                  <a:moveTo>
                    <a:pt x="236" y="1"/>
                  </a:moveTo>
                  <a:cubicBezTo>
                    <a:pt x="195" y="1"/>
                    <a:pt x="146" y="16"/>
                    <a:pt x="93" y="50"/>
                  </a:cubicBezTo>
                  <a:cubicBezTo>
                    <a:pt x="93" y="95"/>
                    <a:pt x="86" y="132"/>
                    <a:pt x="49" y="162"/>
                  </a:cubicBezTo>
                  <a:cubicBezTo>
                    <a:pt x="30" y="173"/>
                    <a:pt x="0" y="188"/>
                    <a:pt x="15" y="214"/>
                  </a:cubicBezTo>
                  <a:cubicBezTo>
                    <a:pt x="23" y="233"/>
                    <a:pt x="41" y="256"/>
                    <a:pt x="64" y="256"/>
                  </a:cubicBezTo>
                  <a:cubicBezTo>
                    <a:pt x="71" y="256"/>
                    <a:pt x="79" y="252"/>
                    <a:pt x="86" y="248"/>
                  </a:cubicBezTo>
                  <a:cubicBezTo>
                    <a:pt x="93" y="248"/>
                    <a:pt x="102" y="244"/>
                    <a:pt x="105" y="244"/>
                  </a:cubicBezTo>
                  <a:cubicBezTo>
                    <a:pt x="124" y="244"/>
                    <a:pt x="131" y="259"/>
                    <a:pt x="135" y="278"/>
                  </a:cubicBezTo>
                  <a:cubicBezTo>
                    <a:pt x="154" y="278"/>
                    <a:pt x="172" y="282"/>
                    <a:pt x="191" y="285"/>
                  </a:cubicBezTo>
                  <a:cubicBezTo>
                    <a:pt x="214" y="289"/>
                    <a:pt x="232" y="292"/>
                    <a:pt x="247" y="292"/>
                  </a:cubicBezTo>
                  <a:cubicBezTo>
                    <a:pt x="299" y="292"/>
                    <a:pt x="318" y="266"/>
                    <a:pt x="344" y="195"/>
                  </a:cubicBezTo>
                  <a:cubicBezTo>
                    <a:pt x="359" y="147"/>
                    <a:pt x="366" y="99"/>
                    <a:pt x="352" y="50"/>
                  </a:cubicBezTo>
                  <a:cubicBezTo>
                    <a:pt x="318" y="16"/>
                    <a:pt x="281" y="1"/>
                    <a:pt x="2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-2295004" y="-1316993"/>
              <a:ext cx="19673" cy="18623"/>
            </a:xfrm>
            <a:custGeom>
              <a:avLst/>
              <a:gdLst/>
              <a:ahLst/>
              <a:cxnLst/>
              <a:rect l="l" t="t" r="r" b="b"/>
              <a:pathLst>
                <a:path w="412" h="390" extrusionOk="0">
                  <a:moveTo>
                    <a:pt x="161" y="1"/>
                  </a:moveTo>
                  <a:cubicBezTo>
                    <a:pt x="158" y="5"/>
                    <a:pt x="158" y="5"/>
                    <a:pt x="153" y="5"/>
                  </a:cubicBezTo>
                  <a:cubicBezTo>
                    <a:pt x="150" y="5"/>
                    <a:pt x="150" y="8"/>
                    <a:pt x="150" y="15"/>
                  </a:cubicBezTo>
                  <a:cubicBezTo>
                    <a:pt x="139" y="49"/>
                    <a:pt x="124" y="60"/>
                    <a:pt x="101" y="60"/>
                  </a:cubicBezTo>
                  <a:cubicBezTo>
                    <a:pt x="94" y="60"/>
                    <a:pt x="82" y="57"/>
                    <a:pt x="75" y="57"/>
                  </a:cubicBezTo>
                  <a:cubicBezTo>
                    <a:pt x="64" y="53"/>
                    <a:pt x="56" y="53"/>
                    <a:pt x="46" y="53"/>
                  </a:cubicBezTo>
                  <a:lnTo>
                    <a:pt x="38" y="53"/>
                  </a:lnTo>
                  <a:cubicBezTo>
                    <a:pt x="1" y="94"/>
                    <a:pt x="38" y="117"/>
                    <a:pt x="60" y="146"/>
                  </a:cubicBezTo>
                  <a:cubicBezTo>
                    <a:pt x="108" y="184"/>
                    <a:pt x="172" y="169"/>
                    <a:pt x="229" y="184"/>
                  </a:cubicBezTo>
                  <a:cubicBezTo>
                    <a:pt x="221" y="162"/>
                    <a:pt x="206" y="143"/>
                    <a:pt x="210" y="124"/>
                  </a:cubicBezTo>
                  <a:cubicBezTo>
                    <a:pt x="210" y="105"/>
                    <a:pt x="221" y="79"/>
                    <a:pt x="239" y="79"/>
                  </a:cubicBezTo>
                  <a:cubicBezTo>
                    <a:pt x="243" y="79"/>
                    <a:pt x="243" y="83"/>
                    <a:pt x="247" y="83"/>
                  </a:cubicBezTo>
                  <a:cubicBezTo>
                    <a:pt x="258" y="83"/>
                    <a:pt x="258" y="113"/>
                    <a:pt x="265" y="131"/>
                  </a:cubicBezTo>
                  <a:cubicBezTo>
                    <a:pt x="322" y="146"/>
                    <a:pt x="341" y="184"/>
                    <a:pt x="310" y="232"/>
                  </a:cubicBezTo>
                  <a:cubicBezTo>
                    <a:pt x="300" y="255"/>
                    <a:pt x="281" y="266"/>
                    <a:pt x="265" y="266"/>
                  </a:cubicBezTo>
                  <a:cubicBezTo>
                    <a:pt x="247" y="266"/>
                    <a:pt x="225" y="255"/>
                    <a:pt x="206" y="240"/>
                  </a:cubicBezTo>
                  <a:cubicBezTo>
                    <a:pt x="184" y="225"/>
                    <a:pt x="158" y="210"/>
                    <a:pt x="131" y="210"/>
                  </a:cubicBezTo>
                  <a:cubicBezTo>
                    <a:pt x="113" y="210"/>
                    <a:pt x="94" y="217"/>
                    <a:pt x="72" y="236"/>
                  </a:cubicBezTo>
                  <a:lnTo>
                    <a:pt x="68" y="240"/>
                  </a:lnTo>
                  <a:cubicBezTo>
                    <a:pt x="72" y="310"/>
                    <a:pt x="127" y="345"/>
                    <a:pt x="172" y="382"/>
                  </a:cubicBezTo>
                  <a:lnTo>
                    <a:pt x="184" y="382"/>
                  </a:lnTo>
                  <a:cubicBezTo>
                    <a:pt x="198" y="382"/>
                    <a:pt x="210" y="386"/>
                    <a:pt x="221" y="386"/>
                  </a:cubicBezTo>
                  <a:cubicBezTo>
                    <a:pt x="236" y="389"/>
                    <a:pt x="247" y="389"/>
                    <a:pt x="258" y="389"/>
                  </a:cubicBezTo>
                  <a:cubicBezTo>
                    <a:pt x="270" y="389"/>
                    <a:pt x="277" y="389"/>
                    <a:pt x="288" y="386"/>
                  </a:cubicBezTo>
                  <a:cubicBezTo>
                    <a:pt x="300" y="355"/>
                    <a:pt x="326" y="345"/>
                    <a:pt x="352" y="329"/>
                  </a:cubicBezTo>
                  <a:cubicBezTo>
                    <a:pt x="355" y="326"/>
                    <a:pt x="363" y="322"/>
                    <a:pt x="370" y="322"/>
                  </a:cubicBezTo>
                  <a:cubicBezTo>
                    <a:pt x="360" y="277"/>
                    <a:pt x="412" y="248"/>
                    <a:pt x="396" y="203"/>
                  </a:cubicBezTo>
                  <a:cubicBezTo>
                    <a:pt x="348" y="172"/>
                    <a:pt x="370" y="105"/>
                    <a:pt x="326" y="72"/>
                  </a:cubicBezTo>
                  <a:cubicBezTo>
                    <a:pt x="303" y="68"/>
                    <a:pt x="296" y="49"/>
                    <a:pt x="292" y="34"/>
                  </a:cubicBezTo>
                  <a:cubicBezTo>
                    <a:pt x="288" y="31"/>
                    <a:pt x="281" y="31"/>
                    <a:pt x="274" y="31"/>
                  </a:cubicBezTo>
                  <a:lnTo>
                    <a:pt x="247" y="31"/>
                  </a:lnTo>
                  <a:cubicBezTo>
                    <a:pt x="239" y="34"/>
                    <a:pt x="232" y="34"/>
                    <a:pt x="221" y="34"/>
                  </a:cubicBezTo>
                  <a:cubicBezTo>
                    <a:pt x="206" y="34"/>
                    <a:pt x="191" y="31"/>
                    <a:pt x="176" y="15"/>
                  </a:cubicBezTo>
                  <a:cubicBezTo>
                    <a:pt x="172" y="12"/>
                    <a:pt x="169" y="5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-2448377" y="-1102452"/>
              <a:ext cx="17572" cy="15423"/>
            </a:xfrm>
            <a:custGeom>
              <a:avLst/>
              <a:gdLst/>
              <a:ahLst/>
              <a:cxnLst/>
              <a:rect l="l" t="t" r="r" b="b"/>
              <a:pathLst>
                <a:path w="368" h="323" extrusionOk="0">
                  <a:moveTo>
                    <a:pt x="180" y="83"/>
                  </a:moveTo>
                  <a:lnTo>
                    <a:pt x="180" y="83"/>
                  </a:lnTo>
                  <a:cubicBezTo>
                    <a:pt x="192" y="135"/>
                    <a:pt x="263" y="139"/>
                    <a:pt x="270" y="196"/>
                  </a:cubicBezTo>
                  <a:cubicBezTo>
                    <a:pt x="270" y="203"/>
                    <a:pt x="267" y="210"/>
                    <a:pt x="267" y="214"/>
                  </a:cubicBezTo>
                  <a:cubicBezTo>
                    <a:pt x="147" y="165"/>
                    <a:pt x="147" y="165"/>
                    <a:pt x="180" y="83"/>
                  </a:cubicBezTo>
                  <a:close/>
                  <a:moveTo>
                    <a:pt x="237" y="1"/>
                  </a:moveTo>
                  <a:cubicBezTo>
                    <a:pt x="180" y="5"/>
                    <a:pt x="211" y="65"/>
                    <a:pt x="180" y="83"/>
                  </a:cubicBezTo>
                  <a:cubicBezTo>
                    <a:pt x="158" y="57"/>
                    <a:pt x="147" y="27"/>
                    <a:pt x="113" y="27"/>
                  </a:cubicBezTo>
                  <a:lnTo>
                    <a:pt x="99" y="27"/>
                  </a:lnTo>
                  <a:cubicBezTo>
                    <a:pt x="1" y="94"/>
                    <a:pt x="35" y="184"/>
                    <a:pt x="54" y="270"/>
                  </a:cubicBezTo>
                  <a:cubicBezTo>
                    <a:pt x="80" y="289"/>
                    <a:pt x="106" y="308"/>
                    <a:pt x="132" y="322"/>
                  </a:cubicBezTo>
                  <a:cubicBezTo>
                    <a:pt x="173" y="322"/>
                    <a:pt x="215" y="311"/>
                    <a:pt x="263" y="311"/>
                  </a:cubicBezTo>
                  <a:cubicBezTo>
                    <a:pt x="285" y="311"/>
                    <a:pt x="308" y="311"/>
                    <a:pt x="334" y="319"/>
                  </a:cubicBezTo>
                  <a:cubicBezTo>
                    <a:pt x="342" y="315"/>
                    <a:pt x="345" y="311"/>
                    <a:pt x="349" y="308"/>
                  </a:cubicBezTo>
                  <a:cubicBezTo>
                    <a:pt x="323" y="263"/>
                    <a:pt x="337" y="229"/>
                    <a:pt x="345" y="196"/>
                  </a:cubicBezTo>
                  <a:cubicBezTo>
                    <a:pt x="345" y="180"/>
                    <a:pt x="342" y="165"/>
                    <a:pt x="345" y="151"/>
                  </a:cubicBezTo>
                  <a:cubicBezTo>
                    <a:pt x="368" y="87"/>
                    <a:pt x="364" y="39"/>
                    <a:pt x="278" y="34"/>
                  </a:cubicBezTo>
                  <a:cubicBezTo>
                    <a:pt x="259" y="34"/>
                    <a:pt x="248" y="16"/>
                    <a:pt x="2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-2004063" y="-1187400"/>
              <a:ext cx="21297" cy="17524"/>
            </a:xfrm>
            <a:custGeom>
              <a:avLst/>
              <a:gdLst/>
              <a:ahLst/>
              <a:cxnLst/>
              <a:rect l="l" t="t" r="r" b="b"/>
              <a:pathLst>
                <a:path w="446" h="367" extrusionOk="0">
                  <a:moveTo>
                    <a:pt x="393" y="1"/>
                  </a:moveTo>
                  <a:cubicBezTo>
                    <a:pt x="382" y="1"/>
                    <a:pt x="363" y="12"/>
                    <a:pt x="348" y="34"/>
                  </a:cubicBezTo>
                  <a:cubicBezTo>
                    <a:pt x="318" y="72"/>
                    <a:pt x="281" y="105"/>
                    <a:pt x="240" y="117"/>
                  </a:cubicBezTo>
                  <a:cubicBezTo>
                    <a:pt x="176" y="131"/>
                    <a:pt x="131" y="169"/>
                    <a:pt x="102" y="221"/>
                  </a:cubicBezTo>
                  <a:cubicBezTo>
                    <a:pt x="79" y="258"/>
                    <a:pt x="34" y="258"/>
                    <a:pt x="0" y="288"/>
                  </a:cubicBezTo>
                  <a:cubicBezTo>
                    <a:pt x="38" y="318"/>
                    <a:pt x="83" y="352"/>
                    <a:pt x="112" y="352"/>
                  </a:cubicBezTo>
                  <a:cubicBezTo>
                    <a:pt x="121" y="352"/>
                    <a:pt x="128" y="348"/>
                    <a:pt x="135" y="344"/>
                  </a:cubicBezTo>
                  <a:cubicBezTo>
                    <a:pt x="176" y="318"/>
                    <a:pt x="214" y="307"/>
                    <a:pt x="251" y="307"/>
                  </a:cubicBezTo>
                  <a:cubicBezTo>
                    <a:pt x="318" y="307"/>
                    <a:pt x="378" y="341"/>
                    <a:pt x="445" y="367"/>
                  </a:cubicBezTo>
                  <a:cubicBezTo>
                    <a:pt x="430" y="348"/>
                    <a:pt x="419" y="326"/>
                    <a:pt x="408" y="307"/>
                  </a:cubicBezTo>
                  <a:cubicBezTo>
                    <a:pt x="385" y="277"/>
                    <a:pt x="352" y="251"/>
                    <a:pt x="390" y="213"/>
                  </a:cubicBezTo>
                  <a:cubicBezTo>
                    <a:pt x="404" y="176"/>
                    <a:pt x="400" y="146"/>
                    <a:pt x="378" y="109"/>
                  </a:cubicBezTo>
                  <a:cubicBezTo>
                    <a:pt x="356" y="68"/>
                    <a:pt x="367" y="56"/>
                    <a:pt x="385" y="56"/>
                  </a:cubicBezTo>
                  <a:cubicBezTo>
                    <a:pt x="397" y="56"/>
                    <a:pt x="416" y="60"/>
                    <a:pt x="430" y="64"/>
                  </a:cubicBezTo>
                  <a:lnTo>
                    <a:pt x="435" y="64"/>
                  </a:lnTo>
                  <a:cubicBezTo>
                    <a:pt x="426" y="27"/>
                    <a:pt x="412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-1780259" y="-1285239"/>
              <a:ext cx="24878" cy="21297"/>
            </a:xfrm>
            <a:custGeom>
              <a:avLst/>
              <a:gdLst/>
              <a:ahLst/>
              <a:cxnLst/>
              <a:rect l="l" t="t" r="r" b="b"/>
              <a:pathLst>
                <a:path w="521" h="446" extrusionOk="0">
                  <a:moveTo>
                    <a:pt x="244" y="1"/>
                  </a:moveTo>
                  <a:cubicBezTo>
                    <a:pt x="233" y="1"/>
                    <a:pt x="222" y="9"/>
                    <a:pt x="211" y="38"/>
                  </a:cubicBezTo>
                  <a:cubicBezTo>
                    <a:pt x="192" y="94"/>
                    <a:pt x="139" y="125"/>
                    <a:pt x="87" y="128"/>
                  </a:cubicBezTo>
                  <a:cubicBezTo>
                    <a:pt x="42" y="135"/>
                    <a:pt x="27" y="166"/>
                    <a:pt x="1" y="195"/>
                  </a:cubicBezTo>
                  <a:cubicBezTo>
                    <a:pt x="57" y="221"/>
                    <a:pt x="147" y="192"/>
                    <a:pt x="151" y="292"/>
                  </a:cubicBezTo>
                  <a:cubicBezTo>
                    <a:pt x="173" y="251"/>
                    <a:pt x="203" y="211"/>
                    <a:pt x="196" y="154"/>
                  </a:cubicBezTo>
                  <a:cubicBezTo>
                    <a:pt x="196" y="132"/>
                    <a:pt x="206" y="121"/>
                    <a:pt x="229" y="113"/>
                  </a:cubicBezTo>
                  <a:lnTo>
                    <a:pt x="251" y="113"/>
                  </a:lnTo>
                  <a:cubicBezTo>
                    <a:pt x="263" y="113"/>
                    <a:pt x="274" y="117"/>
                    <a:pt x="278" y="128"/>
                  </a:cubicBezTo>
                  <a:cubicBezTo>
                    <a:pt x="304" y="203"/>
                    <a:pt x="368" y="240"/>
                    <a:pt x="416" y="292"/>
                  </a:cubicBezTo>
                  <a:cubicBezTo>
                    <a:pt x="435" y="315"/>
                    <a:pt x="427" y="345"/>
                    <a:pt x="416" y="345"/>
                  </a:cubicBezTo>
                  <a:cubicBezTo>
                    <a:pt x="401" y="341"/>
                    <a:pt x="394" y="337"/>
                    <a:pt x="382" y="337"/>
                  </a:cubicBezTo>
                  <a:cubicBezTo>
                    <a:pt x="337" y="337"/>
                    <a:pt x="311" y="378"/>
                    <a:pt x="274" y="390"/>
                  </a:cubicBezTo>
                  <a:lnTo>
                    <a:pt x="256" y="390"/>
                  </a:lnTo>
                  <a:cubicBezTo>
                    <a:pt x="203" y="390"/>
                    <a:pt x="196" y="330"/>
                    <a:pt x="154" y="315"/>
                  </a:cubicBezTo>
                  <a:cubicBezTo>
                    <a:pt x="135" y="330"/>
                    <a:pt x="147" y="345"/>
                    <a:pt x="151" y="363"/>
                  </a:cubicBezTo>
                  <a:cubicBezTo>
                    <a:pt x="158" y="408"/>
                    <a:pt x="162" y="446"/>
                    <a:pt x="192" y="446"/>
                  </a:cubicBezTo>
                  <a:cubicBezTo>
                    <a:pt x="206" y="446"/>
                    <a:pt x="222" y="439"/>
                    <a:pt x="248" y="420"/>
                  </a:cubicBezTo>
                  <a:cubicBezTo>
                    <a:pt x="266" y="408"/>
                    <a:pt x="289" y="401"/>
                    <a:pt x="315" y="401"/>
                  </a:cubicBezTo>
                  <a:cubicBezTo>
                    <a:pt x="327" y="401"/>
                    <a:pt x="337" y="404"/>
                    <a:pt x="349" y="404"/>
                  </a:cubicBezTo>
                  <a:cubicBezTo>
                    <a:pt x="382" y="413"/>
                    <a:pt x="405" y="416"/>
                    <a:pt x="420" y="416"/>
                  </a:cubicBezTo>
                  <a:cubicBezTo>
                    <a:pt x="458" y="416"/>
                    <a:pt x="461" y="394"/>
                    <a:pt x="476" y="323"/>
                  </a:cubicBezTo>
                  <a:cubicBezTo>
                    <a:pt x="480" y="292"/>
                    <a:pt x="520" y="247"/>
                    <a:pt x="465" y="237"/>
                  </a:cubicBezTo>
                  <a:cubicBezTo>
                    <a:pt x="397" y="221"/>
                    <a:pt x="386" y="169"/>
                    <a:pt x="360" y="125"/>
                  </a:cubicBezTo>
                  <a:cubicBezTo>
                    <a:pt x="341" y="87"/>
                    <a:pt x="323" y="49"/>
                    <a:pt x="289" y="20"/>
                  </a:cubicBezTo>
                  <a:cubicBezTo>
                    <a:pt x="274" y="9"/>
                    <a:pt x="259" y="1"/>
                    <a:pt x="2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-2256088" y="-788305"/>
              <a:ext cx="30035" cy="23111"/>
            </a:xfrm>
            <a:custGeom>
              <a:avLst/>
              <a:gdLst/>
              <a:ahLst/>
              <a:cxnLst/>
              <a:rect l="l" t="t" r="r" b="b"/>
              <a:pathLst>
                <a:path w="629" h="484" extrusionOk="0">
                  <a:moveTo>
                    <a:pt x="280" y="1"/>
                  </a:moveTo>
                  <a:cubicBezTo>
                    <a:pt x="292" y="23"/>
                    <a:pt x="303" y="42"/>
                    <a:pt x="311" y="61"/>
                  </a:cubicBezTo>
                  <a:cubicBezTo>
                    <a:pt x="337" y="128"/>
                    <a:pt x="318" y="177"/>
                    <a:pt x="258" y="199"/>
                  </a:cubicBezTo>
                  <a:cubicBezTo>
                    <a:pt x="244" y="206"/>
                    <a:pt x="232" y="211"/>
                    <a:pt x="221" y="211"/>
                  </a:cubicBezTo>
                  <a:cubicBezTo>
                    <a:pt x="180" y="211"/>
                    <a:pt x="157" y="173"/>
                    <a:pt x="142" y="132"/>
                  </a:cubicBezTo>
                  <a:cubicBezTo>
                    <a:pt x="135" y="116"/>
                    <a:pt x="135" y="94"/>
                    <a:pt x="131" y="76"/>
                  </a:cubicBezTo>
                  <a:cubicBezTo>
                    <a:pt x="97" y="106"/>
                    <a:pt x="120" y="139"/>
                    <a:pt x="123" y="173"/>
                  </a:cubicBezTo>
                  <a:cubicBezTo>
                    <a:pt x="146" y="311"/>
                    <a:pt x="146" y="311"/>
                    <a:pt x="19" y="360"/>
                  </a:cubicBezTo>
                  <a:cubicBezTo>
                    <a:pt x="11" y="363"/>
                    <a:pt x="8" y="378"/>
                    <a:pt x="0" y="386"/>
                  </a:cubicBezTo>
                  <a:lnTo>
                    <a:pt x="8" y="386"/>
                  </a:lnTo>
                  <a:cubicBezTo>
                    <a:pt x="34" y="386"/>
                    <a:pt x="61" y="382"/>
                    <a:pt x="87" y="375"/>
                  </a:cubicBezTo>
                  <a:cubicBezTo>
                    <a:pt x="116" y="368"/>
                    <a:pt x="142" y="363"/>
                    <a:pt x="168" y="363"/>
                  </a:cubicBezTo>
                  <a:cubicBezTo>
                    <a:pt x="202" y="363"/>
                    <a:pt x="232" y="371"/>
                    <a:pt x="266" y="404"/>
                  </a:cubicBezTo>
                  <a:cubicBezTo>
                    <a:pt x="299" y="404"/>
                    <a:pt x="333" y="408"/>
                    <a:pt x="370" y="408"/>
                  </a:cubicBezTo>
                  <a:cubicBezTo>
                    <a:pt x="408" y="408"/>
                    <a:pt x="449" y="404"/>
                    <a:pt x="487" y="390"/>
                  </a:cubicBezTo>
                  <a:cubicBezTo>
                    <a:pt x="497" y="386"/>
                    <a:pt x="509" y="386"/>
                    <a:pt x="516" y="386"/>
                  </a:cubicBezTo>
                  <a:cubicBezTo>
                    <a:pt x="565" y="386"/>
                    <a:pt x="587" y="439"/>
                    <a:pt x="610" y="483"/>
                  </a:cubicBezTo>
                  <a:cubicBezTo>
                    <a:pt x="617" y="480"/>
                    <a:pt x="621" y="480"/>
                    <a:pt x="628" y="480"/>
                  </a:cubicBezTo>
                  <a:cubicBezTo>
                    <a:pt x="628" y="397"/>
                    <a:pt x="591" y="363"/>
                    <a:pt x="505" y="356"/>
                  </a:cubicBezTo>
                  <a:cubicBezTo>
                    <a:pt x="411" y="352"/>
                    <a:pt x="370" y="292"/>
                    <a:pt x="359" y="199"/>
                  </a:cubicBezTo>
                  <a:cubicBezTo>
                    <a:pt x="352" y="128"/>
                    <a:pt x="375" y="38"/>
                    <a:pt x="2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-2466188" y="-1171547"/>
              <a:ext cx="23779" cy="38105"/>
            </a:xfrm>
            <a:custGeom>
              <a:avLst/>
              <a:gdLst/>
              <a:ahLst/>
              <a:cxnLst/>
              <a:rect l="l" t="t" r="r" b="b"/>
              <a:pathLst>
                <a:path w="498" h="798" extrusionOk="0">
                  <a:moveTo>
                    <a:pt x="255" y="1"/>
                  </a:moveTo>
                  <a:cubicBezTo>
                    <a:pt x="221" y="1"/>
                    <a:pt x="195" y="31"/>
                    <a:pt x="184" y="87"/>
                  </a:cubicBezTo>
                  <a:cubicBezTo>
                    <a:pt x="172" y="162"/>
                    <a:pt x="150" y="233"/>
                    <a:pt x="90" y="292"/>
                  </a:cubicBezTo>
                  <a:cubicBezTo>
                    <a:pt x="34" y="352"/>
                    <a:pt x="8" y="420"/>
                    <a:pt x="27" y="510"/>
                  </a:cubicBezTo>
                  <a:cubicBezTo>
                    <a:pt x="42" y="577"/>
                    <a:pt x="72" y="656"/>
                    <a:pt x="38" y="727"/>
                  </a:cubicBezTo>
                  <a:cubicBezTo>
                    <a:pt x="1" y="797"/>
                    <a:pt x="60" y="775"/>
                    <a:pt x="87" y="790"/>
                  </a:cubicBezTo>
                  <a:cubicBezTo>
                    <a:pt x="82" y="775"/>
                    <a:pt x="68" y="745"/>
                    <a:pt x="82" y="741"/>
                  </a:cubicBezTo>
                  <a:lnTo>
                    <a:pt x="82" y="737"/>
                  </a:lnTo>
                  <a:cubicBezTo>
                    <a:pt x="135" y="727"/>
                    <a:pt x="143" y="719"/>
                    <a:pt x="105" y="674"/>
                  </a:cubicBezTo>
                  <a:cubicBezTo>
                    <a:pt x="64" y="629"/>
                    <a:pt x="46" y="570"/>
                    <a:pt x="75" y="506"/>
                  </a:cubicBezTo>
                  <a:cubicBezTo>
                    <a:pt x="64" y="394"/>
                    <a:pt x="135" y="282"/>
                    <a:pt x="239" y="244"/>
                  </a:cubicBezTo>
                  <a:cubicBezTo>
                    <a:pt x="262" y="225"/>
                    <a:pt x="251" y="203"/>
                    <a:pt x="247" y="180"/>
                  </a:cubicBezTo>
                  <a:cubicBezTo>
                    <a:pt x="244" y="154"/>
                    <a:pt x="289" y="121"/>
                    <a:pt x="311" y="121"/>
                  </a:cubicBezTo>
                  <a:cubicBezTo>
                    <a:pt x="318" y="121"/>
                    <a:pt x="322" y="121"/>
                    <a:pt x="326" y="125"/>
                  </a:cubicBezTo>
                  <a:cubicBezTo>
                    <a:pt x="360" y="203"/>
                    <a:pt x="449" y="166"/>
                    <a:pt x="494" y="214"/>
                  </a:cubicBezTo>
                  <a:cubicBezTo>
                    <a:pt x="483" y="180"/>
                    <a:pt x="498" y="125"/>
                    <a:pt x="457" y="117"/>
                  </a:cubicBezTo>
                  <a:cubicBezTo>
                    <a:pt x="396" y="106"/>
                    <a:pt x="363" y="68"/>
                    <a:pt x="322" y="35"/>
                  </a:cubicBezTo>
                  <a:cubicBezTo>
                    <a:pt x="300" y="12"/>
                    <a:pt x="274" y="1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-2321601" y="-1185967"/>
              <a:ext cx="15232" cy="15567"/>
            </a:xfrm>
            <a:custGeom>
              <a:avLst/>
              <a:gdLst/>
              <a:ahLst/>
              <a:cxnLst/>
              <a:rect l="l" t="t" r="r" b="b"/>
              <a:pathLst>
                <a:path w="319" h="326" extrusionOk="0">
                  <a:moveTo>
                    <a:pt x="206" y="109"/>
                  </a:moveTo>
                  <a:lnTo>
                    <a:pt x="206" y="109"/>
                  </a:lnTo>
                  <a:cubicBezTo>
                    <a:pt x="187" y="187"/>
                    <a:pt x="184" y="202"/>
                    <a:pt x="142" y="202"/>
                  </a:cubicBezTo>
                  <a:lnTo>
                    <a:pt x="116" y="202"/>
                  </a:lnTo>
                  <a:cubicBezTo>
                    <a:pt x="142" y="131"/>
                    <a:pt x="146" y="131"/>
                    <a:pt x="206" y="109"/>
                  </a:cubicBezTo>
                  <a:close/>
                  <a:moveTo>
                    <a:pt x="109" y="0"/>
                  </a:moveTo>
                  <a:cubicBezTo>
                    <a:pt x="94" y="0"/>
                    <a:pt x="79" y="4"/>
                    <a:pt x="64" y="8"/>
                  </a:cubicBezTo>
                  <a:cubicBezTo>
                    <a:pt x="46" y="42"/>
                    <a:pt x="30" y="79"/>
                    <a:pt x="11" y="113"/>
                  </a:cubicBezTo>
                  <a:cubicBezTo>
                    <a:pt x="8" y="128"/>
                    <a:pt x="4" y="146"/>
                    <a:pt x="1" y="161"/>
                  </a:cubicBezTo>
                  <a:cubicBezTo>
                    <a:pt x="37" y="180"/>
                    <a:pt x="30" y="218"/>
                    <a:pt x="34" y="251"/>
                  </a:cubicBezTo>
                  <a:cubicBezTo>
                    <a:pt x="42" y="288"/>
                    <a:pt x="79" y="299"/>
                    <a:pt x="101" y="325"/>
                  </a:cubicBezTo>
                  <a:cubicBezTo>
                    <a:pt x="116" y="318"/>
                    <a:pt x="127" y="314"/>
                    <a:pt x="142" y="314"/>
                  </a:cubicBezTo>
                  <a:lnTo>
                    <a:pt x="203" y="314"/>
                  </a:lnTo>
                  <a:cubicBezTo>
                    <a:pt x="273" y="299"/>
                    <a:pt x="318" y="240"/>
                    <a:pt x="307" y="168"/>
                  </a:cubicBezTo>
                  <a:cubicBezTo>
                    <a:pt x="299" y="123"/>
                    <a:pt x="284" y="79"/>
                    <a:pt x="307" y="34"/>
                  </a:cubicBezTo>
                  <a:cubicBezTo>
                    <a:pt x="299" y="30"/>
                    <a:pt x="292" y="30"/>
                    <a:pt x="289" y="30"/>
                  </a:cubicBezTo>
                  <a:cubicBezTo>
                    <a:pt x="277" y="30"/>
                    <a:pt x="270" y="34"/>
                    <a:pt x="266" y="38"/>
                  </a:cubicBezTo>
                  <a:cubicBezTo>
                    <a:pt x="258" y="42"/>
                    <a:pt x="251" y="45"/>
                    <a:pt x="244" y="45"/>
                  </a:cubicBezTo>
                  <a:lnTo>
                    <a:pt x="239" y="45"/>
                  </a:lnTo>
                  <a:cubicBezTo>
                    <a:pt x="194" y="23"/>
                    <a:pt x="154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-2267166" y="-768632"/>
              <a:ext cx="26453" cy="40014"/>
            </a:xfrm>
            <a:custGeom>
              <a:avLst/>
              <a:gdLst/>
              <a:ahLst/>
              <a:cxnLst/>
              <a:rect l="l" t="t" r="r" b="b"/>
              <a:pathLst>
                <a:path w="554" h="838" extrusionOk="0">
                  <a:moveTo>
                    <a:pt x="214" y="1"/>
                  </a:moveTo>
                  <a:lnTo>
                    <a:pt x="214" y="1"/>
                  </a:lnTo>
                  <a:cubicBezTo>
                    <a:pt x="117" y="53"/>
                    <a:pt x="75" y="146"/>
                    <a:pt x="23" y="236"/>
                  </a:cubicBezTo>
                  <a:cubicBezTo>
                    <a:pt x="8" y="258"/>
                    <a:pt x="1" y="284"/>
                    <a:pt x="19" y="310"/>
                  </a:cubicBezTo>
                  <a:cubicBezTo>
                    <a:pt x="49" y="351"/>
                    <a:pt x="53" y="404"/>
                    <a:pt x="60" y="453"/>
                  </a:cubicBezTo>
                  <a:cubicBezTo>
                    <a:pt x="72" y="505"/>
                    <a:pt x="94" y="553"/>
                    <a:pt x="139" y="572"/>
                  </a:cubicBezTo>
                  <a:cubicBezTo>
                    <a:pt x="206" y="602"/>
                    <a:pt x="236" y="681"/>
                    <a:pt x="310" y="696"/>
                  </a:cubicBezTo>
                  <a:cubicBezTo>
                    <a:pt x="333" y="703"/>
                    <a:pt x="341" y="725"/>
                    <a:pt x="345" y="751"/>
                  </a:cubicBezTo>
                  <a:cubicBezTo>
                    <a:pt x="355" y="815"/>
                    <a:pt x="367" y="838"/>
                    <a:pt x="405" y="838"/>
                  </a:cubicBezTo>
                  <a:cubicBezTo>
                    <a:pt x="423" y="838"/>
                    <a:pt x="445" y="834"/>
                    <a:pt x="476" y="826"/>
                  </a:cubicBezTo>
                  <a:cubicBezTo>
                    <a:pt x="502" y="819"/>
                    <a:pt x="528" y="815"/>
                    <a:pt x="554" y="812"/>
                  </a:cubicBezTo>
                  <a:cubicBezTo>
                    <a:pt x="483" y="786"/>
                    <a:pt x="460" y="729"/>
                    <a:pt x="453" y="662"/>
                  </a:cubicBezTo>
                  <a:cubicBezTo>
                    <a:pt x="436" y="648"/>
                    <a:pt x="413" y="647"/>
                    <a:pt x="390" y="647"/>
                  </a:cubicBezTo>
                  <a:cubicBezTo>
                    <a:pt x="387" y="647"/>
                    <a:pt x="384" y="647"/>
                    <a:pt x="381" y="647"/>
                  </a:cubicBezTo>
                  <a:cubicBezTo>
                    <a:pt x="353" y="647"/>
                    <a:pt x="325" y="646"/>
                    <a:pt x="303" y="620"/>
                  </a:cubicBezTo>
                  <a:cubicBezTo>
                    <a:pt x="258" y="598"/>
                    <a:pt x="206" y="584"/>
                    <a:pt x="191" y="524"/>
                  </a:cubicBezTo>
                  <a:cubicBezTo>
                    <a:pt x="143" y="505"/>
                    <a:pt x="120" y="467"/>
                    <a:pt x="101" y="422"/>
                  </a:cubicBezTo>
                  <a:cubicBezTo>
                    <a:pt x="57" y="292"/>
                    <a:pt x="79" y="172"/>
                    <a:pt x="172" y="68"/>
                  </a:cubicBezTo>
                  <a:cubicBezTo>
                    <a:pt x="191" y="49"/>
                    <a:pt x="198" y="23"/>
                    <a:pt x="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-1950154" y="-1135639"/>
              <a:ext cx="19864" cy="18623"/>
            </a:xfrm>
            <a:custGeom>
              <a:avLst/>
              <a:gdLst/>
              <a:ahLst/>
              <a:cxnLst/>
              <a:rect l="l" t="t" r="r" b="b"/>
              <a:pathLst>
                <a:path w="416" h="390" extrusionOk="0">
                  <a:moveTo>
                    <a:pt x="344" y="1"/>
                  </a:moveTo>
                  <a:cubicBezTo>
                    <a:pt x="326" y="1"/>
                    <a:pt x="315" y="16"/>
                    <a:pt x="300" y="34"/>
                  </a:cubicBezTo>
                  <a:cubicBezTo>
                    <a:pt x="296" y="38"/>
                    <a:pt x="288" y="42"/>
                    <a:pt x="284" y="49"/>
                  </a:cubicBezTo>
                  <a:cubicBezTo>
                    <a:pt x="344" y="75"/>
                    <a:pt x="315" y="113"/>
                    <a:pt x="288" y="142"/>
                  </a:cubicBezTo>
                  <a:cubicBezTo>
                    <a:pt x="255" y="173"/>
                    <a:pt x="217" y="191"/>
                    <a:pt x="248" y="247"/>
                  </a:cubicBezTo>
                  <a:cubicBezTo>
                    <a:pt x="265" y="289"/>
                    <a:pt x="217" y="299"/>
                    <a:pt x="184" y="322"/>
                  </a:cubicBezTo>
                  <a:cubicBezTo>
                    <a:pt x="217" y="258"/>
                    <a:pt x="191" y="225"/>
                    <a:pt x="150" y="184"/>
                  </a:cubicBezTo>
                  <a:cubicBezTo>
                    <a:pt x="135" y="168"/>
                    <a:pt x="124" y="165"/>
                    <a:pt x="117" y="165"/>
                  </a:cubicBezTo>
                  <a:cubicBezTo>
                    <a:pt x="105" y="165"/>
                    <a:pt x="94" y="168"/>
                    <a:pt x="79" y="180"/>
                  </a:cubicBezTo>
                  <a:cubicBezTo>
                    <a:pt x="72" y="187"/>
                    <a:pt x="64" y="187"/>
                    <a:pt x="60" y="187"/>
                  </a:cubicBezTo>
                  <a:cubicBezTo>
                    <a:pt x="41" y="187"/>
                    <a:pt x="49" y="154"/>
                    <a:pt x="41" y="139"/>
                  </a:cubicBezTo>
                  <a:lnTo>
                    <a:pt x="41" y="139"/>
                  </a:lnTo>
                  <a:cubicBezTo>
                    <a:pt x="1" y="218"/>
                    <a:pt x="15" y="281"/>
                    <a:pt x="91" y="333"/>
                  </a:cubicBezTo>
                  <a:cubicBezTo>
                    <a:pt x="108" y="344"/>
                    <a:pt x="120" y="367"/>
                    <a:pt x="135" y="382"/>
                  </a:cubicBezTo>
                  <a:cubicBezTo>
                    <a:pt x="146" y="382"/>
                    <a:pt x="161" y="378"/>
                    <a:pt x="176" y="378"/>
                  </a:cubicBezTo>
                  <a:cubicBezTo>
                    <a:pt x="187" y="378"/>
                    <a:pt x="198" y="378"/>
                    <a:pt x="206" y="389"/>
                  </a:cubicBezTo>
                  <a:cubicBezTo>
                    <a:pt x="277" y="389"/>
                    <a:pt x="300" y="318"/>
                    <a:pt x="352" y="296"/>
                  </a:cubicBezTo>
                  <a:cubicBezTo>
                    <a:pt x="400" y="244"/>
                    <a:pt x="415" y="187"/>
                    <a:pt x="393" y="120"/>
                  </a:cubicBezTo>
                  <a:cubicBezTo>
                    <a:pt x="367" y="113"/>
                    <a:pt x="363" y="94"/>
                    <a:pt x="363" y="68"/>
                  </a:cubicBezTo>
                  <a:cubicBezTo>
                    <a:pt x="363" y="49"/>
                    <a:pt x="408" y="27"/>
                    <a:pt x="363" y="8"/>
                  </a:cubicBezTo>
                  <a:cubicBezTo>
                    <a:pt x="355" y="4"/>
                    <a:pt x="348" y="1"/>
                    <a:pt x="3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-2228823" y="-1243267"/>
              <a:ext cx="18670" cy="23254"/>
            </a:xfrm>
            <a:custGeom>
              <a:avLst/>
              <a:gdLst/>
              <a:ahLst/>
              <a:cxnLst/>
              <a:rect l="l" t="t" r="r" b="b"/>
              <a:pathLst>
                <a:path w="391" h="487" extrusionOk="0">
                  <a:moveTo>
                    <a:pt x="91" y="0"/>
                  </a:moveTo>
                  <a:cubicBezTo>
                    <a:pt x="57" y="0"/>
                    <a:pt x="23" y="8"/>
                    <a:pt x="1" y="49"/>
                  </a:cubicBezTo>
                  <a:lnTo>
                    <a:pt x="20" y="49"/>
                  </a:lnTo>
                  <a:cubicBezTo>
                    <a:pt x="46" y="49"/>
                    <a:pt x="73" y="57"/>
                    <a:pt x="83" y="79"/>
                  </a:cubicBezTo>
                  <a:cubicBezTo>
                    <a:pt x="113" y="146"/>
                    <a:pt x="162" y="162"/>
                    <a:pt x="214" y="162"/>
                  </a:cubicBezTo>
                  <a:cubicBezTo>
                    <a:pt x="240" y="162"/>
                    <a:pt x="270" y="157"/>
                    <a:pt x="301" y="150"/>
                  </a:cubicBezTo>
                  <a:lnTo>
                    <a:pt x="301" y="150"/>
                  </a:lnTo>
                  <a:cubicBezTo>
                    <a:pt x="308" y="206"/>
                    <a:pt x="248" y="210"/>
                    <a:pt x="244" y="251"/>
                  </a:cubicBezTo>
                  <a:cubicBezTo>
                    <a:pt x="315" y="310"/>
                    <a:pt x="315" y="310"/>
                    <a:pt x="240" y="404"/>
                  </a:cubicBezTo>
                  <a:cubicBezTo>
                    <a:pt x="237" y="352"/>
                    <a:pt x="233" y="300"/>
                    <a:pt x="185" y="300"/>
                  </a:cubicBezTo>
                  <a:cubicBezTo>
                    <a:pt x="173" y="300"/>
                    <a:pt x="162" y="303"/>
                    <a:pt x="147" y="307"/>
                  </a:cubicBezTo>
                  <a:cubicBezTo>
                    <a:pt x="140" y="310"/>
                    <a:pt x="132" y="310"/>
                    <a:pt x="125" y="310"/>
                  </a:cubicBezTo>
                  <a:cubicBezTo>
                    <a:pt x="144" y="367"/>
                    <a:pt x="207" y="397"/>
                    <a:pt x="199" y="464"/>
                  </a:cubicBezTo>
                  <a:cubicBezTo>
                    <a:pt x="203" y="471"/>
                    <a:pt x="203" y="479"/>
                    <a:pt x="207" y="486"/>
                  </a:cubicBezTo>
                  <a:cubicBezTo>
                    <a:pt x="285" y="486"/>
                    <a:pt x="315" y="415"/>
                    <a:pt x="371" y="378"/>
                  </a:cubicBezTo>
                  <a:cubicBezTo>
                    <a:pt x="390" y="371"/>
                    <a:pt x="379" y="359"/>
                    <a:pt x="375" y="341"/>
                  </a:cubicBezTo>
                  <a:cubicBezTo>
                    <a:pt x="356" y="274"/>
                    <a:pt x="345" y="202"/>
                    <a:pt x="327" y="131"/>
                  </a:cubicBezTo>
                  <a:cubicBezTo>
                    <a:pt x="282" y="72"/>
                    <a:pt x="248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-2374985" y="-1196329"/>
              <a:ext cx="43978" cy="22347"/>
            </a:xfrm>
            <a:custGeom>
              <a:avLst/>
              <a:gdLst/>
              <a:ahLst/>
              <a:cxnLst/>
              <a:rect l="l" t="t" r="r" b="b"/>
              <a:pathLst>
                <a:path w="921" h="468" extrusionOk="0">
                  <a:moveTo>
                    <a:pt x="360" y="0"/>
                  </a:moveTo>
                  <a:cubicBezTo>
                    <a:pt x="311" y="86"/>
                    <a:pt x="300" y="176"/>
                    <a:pt x="348" y="281"/>
                  </a:cubicBezTo>
                  <a:cubicBezTo>
                    <a:pt x="334" y="281"/>
                    <a:pt x="318" y="278"/>
                    <a:pt x="308" y="278"/>
                  </a:cubicBezTo>
                  <a:cubicBezTo>
                    <a:pt x="236" y="278"/>
                    <a:pt x="177" y="304"/>
                    <a:pt x="109" y="304"/>
                  </a:cubicBezTo>
                  <a:cubicBezTo>
                    <a:pt x="1" y="307"/>
                    <a:pt x="1" y="307"/>
                    <a:pt x="16" y="423"/>
                  </a:cubicBezTo>
                  <a:cubicBezTo>
                    <a:pt x="75" y="367"/>
                    <a:pt x="139" y="318"/>
                    <a:pt x="213" y="318"/>
                  </a:cubicBezTo>
                  <a:cubicBezTo>
                    <a:pt x="244" y="318"/>
                    <a:pt x="274" y="326"/>
                    <a:pt x="308" y="340"/>
                  </a:cubicBezTo>
                  <a:cubicBezTo>
                    <a:pt x="326" y="337"/>
                    <a:pt x="344" y="333"/>
                    <a:pt x="363" y="333"/>
                  </a:cubicBezTo>
                  <a:cubicBezTo>
                    <a:pt x="386" y="333"/>
                    <a:pt x="408" y="340"/>
                    <a:pt x="431" y="367"/>
                  </a:cubicBezTo>
                  <a:cubicBezTo>
                    <a:pt x="460" y="400"/>
                    <a:pt x="509" y="416"/>
                    <a:pt x="513" y="468"/>
                  </a:cubicBezTo>
                  <a:cubicBezTo>
                    <a:pt x="524" y="461"/>
                    <a:pt x="539" y="453"/>
                    <a:pt x="539" y="449"/>
                  </a:cubicBezTo>
                  <a:cubicBezTo>
                    <a:pt x="513" y="318"/>
                    <a:pt x="610" y="311"/>
                    <a:pt x="696" y="292"/>
                  </a:cubicBezTo>
                  <a:cubicBezTo>
                    <a:pt x="741" y="285"/>
                    <a:pt x="786" y="281"/>
                    <a:pt x="831" y="266"/>
                  </a:cubicBezTo>
                  <a:cubicBezTo>
                    <a:pt x="872" y="255"/>
                    <a:pt x="920" y="240"/>
                    <a:pt x="913" y="180"/>
                  </a:cubicBezTo>
                  <a:lnTo>
                    <a:pt x="913" y="180"/>
                  </a:lnTo>
                  <a:cubicBezTo>
                    <a:pt x="886" y="202"/>
                    <a:pt x="860" y="217"/>
                    <a:pt x="827" y="221"/>
                  </a:cubicBezTo>
                  <a:cubicBezTo>
                    <a:pt x="827" y="225"/>
                    <a:pt x="823" y="225"/>
                    <a:pt x="823" y="225"/>
                  </a:cubicBezTo>
                  <a:cubicBezTo>
                    <a:pt x="793" y="251"/>
                    <a:pt x="763" y="266"/>
                    <a:pt x="726" y="266"/>
                  </a:cubicBezTo>
                  <a:cubicBezTo>
                    <a:pt x="707" y="266"/>
                    <a:pt x="689" y="259"/>
                    <a:pt x="666" y="251"/>
                  </a:cubicBezTo>
                  <a:cubicBezTo>
                    <a:pt x="658" y="247"/>
                    <a:pt x="651" y="240"/>
                    <a:pt x="644" y="236"/>
                  </a:cubicBezTo>
                  <a:cubicBezTo>
                    <a:pt x="603" y="266"/>
                    <a:pt x="539" y="247"/>
                    <a:pt x="509" y="314"/>
                  </a:cubicBezTo>
                  <a:cubicBezTo>
                    <a:pt x="505" y="322"/>
                    <a:pt x="494" y="330"/>
                    <a:pt x="483" y="330"/>
                  </a:cubicBezTo>
                  <a:cubicBezTo>
                    <a:pt x="453" y="330"/>
                    <a:pt x="412" y="300"/>
                    <a:pt x="397" y="262"/>
                  </a:cubicBezTo>
                  <a:cubicBezTo>
                    <a:pt x="375" y="210"/>
                    <a:pt x="397" y="169"/>
                    <a:pt x="431" y="131"/>
                  </a:cubicBezTo>
                  <a:cubicBezTo>
                    <a:pt x="393" y="98"/>
                    <a:pt x="367" y="57"/>
                    <a:pt x="363" y="4"/>
                  </a:cubicBezTo>
                  <a:lnTo>
                    <a:pt x="3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-2185418" y="-772548"/>
              <a:ext cx="15949" cy="13036"/>
            </a:xfrm>
            <a:custGeom>
              <a:avLst/>
              <a:gdLst/>
              <a:ahLst/>
              <a:cxnLst/>
              <a:rect l="l" t="t" r="r" b="b"/>
              <a:pathLst>
                <a:path w="334" h="273" extrusionOk="0">
                  <a:moveTo>
                    <a:pt x="161" y="0"/>
                  </a:moveTo>
                  <a:cubicBezTo>
                    <a:pt x="120" y="0"/>
                    <a:pt x="75" y="22"/>
                    <a:pt x="64" y="56"/>
                  </a:cubicBezTo>
                  <a:cubicBezTo>
                    <a:pt x="42" y="119"/>
                    <a:pt x="4" y="183"/>
                    <a:pt x="1" y="254"/>
                  </a:cubicBezTo>
                  <a:cubicBezTo>
                    <a:pt x="53" y="266"/>
                    <a:pt x="106" y="273"/>
                    <a:pt x="151" y="273"/>
                  </a:cubicBezTo>
                  <a:cubicBezTo>
                    <a:pt x="247" y="273"/>
                    <a:pt x="318" y="231"/>
                    <a:pt x="334" y="83"/>
                  </a:cubicBezTo>
                  <a:cubicBezTo>
                    <a:pt x="299" y="60"/>
                    <a:pt x="258" y="56"/>
                    <a:pt x="225" y="26"/>
                  </a:cubicBezTo>
                  <a:cubicBezTo>
                    <a:pt x="210" y="7"/>
                    <a:pt x="184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-2276429" y="-1285239"/>
              <a:ext cx="14277" cy="14564"/>
            </a:xfrm>
            <a:custGeom>
              <a:avLst/>
              <a:gdLst/>
              <a:ahLst/>
              <a:cxnLst/>
              <a:rect l="l" t="t" r="r" b="b"/>
              <a:pathLst>
                <a:path w="299" h="305" extrusionOk="0">
                  <a:moveTo>
                    <a:pt x="101" y="1"/>
                  </a:moveTo>
                  <a:cubicBezTo>
                    <a:pt x="75" y="4"/>
                    <a:pt x="0" y="125"/>
                    <a:pt x="7" y="158"/>
                  </a:cubicBezTo>
                  <a:cubicBezTo>
                    <a:pt x="23" y="251"/>
                    <a:pt x="83" y="304"/>
                    <a:pt x="161" y="304"/>
                  </a:cubicBezTo>
                  <a:lnTo>
                    <a:pt x="195" y="304"/>
                  </a:lnTo>
                  <a:cubicBezTo>
                    <a:pt x="266" y="289"/>
                    <a:pt x="299" y="240"/>
                    <a:pt x="292" y="173"/>
                  </a:cubicBezTo>
                  <a:cubicBezTo>
                    <a:pt x="280" y="90"/>
                    <a:pt x="183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-1969254" y="-1422807"/>
              <a:ext cx="18431" cy="18575"/>
            </a:xfrm>
            <a:custGeom>
              <a:avLst/>
              <a:gdLst/>
              <a:ahLst/>
              <a:cxnLst/>
              <a:rect l="l" t="t" r="r" b="b"/>
              <a:pathLst>
                <a:path w="386" h="389" extrusionOk="0">
                  <a:moveTo>
                    <a:pt x="273" y="0"/>
                  </a:moveTo>
                  <a:cubicBezTo>
                    <a:pt x="273" y="19"/>
                    <a:pt x="262" y="37"/>
                    <a:pt x="281" y="52"/>
                  </a:cubicBezTo>
                  <a:cubicBezTo>
                    <a:pt x="325" y="86"/>
                    <a:pt x="322" y="135"/>
                    <a:pt x="299" y="171"/>
                  </a:cubicBezTo>
                  <a:cubicBezTo>
                    <a:pt x="273" y="216"/>
                    <a:pt x="217" y="228"/>
                    <a:pt x="168" y="228"/>
                  </a:cubicBezTo>
                  <a:lnTo>
                    <a:pt x="165" y="228"/>
                  </a:lnTo>
                  <a:cubicBezTo>
                    <a:pt x="139" y="228"/>
                    <a:pt x="127" y="209"/>
                    <a:pt x="120" y="187"/>
                  </a:cubicBezTo>
                  <a:cubicBezTo>
                    <a:pt x="113" y="149"/>
                    <a:pt x="109" y="112"/>
                    <a:pt x="124" y="75"/>
                  </a:cubicBezTo>
                  <a:cubicBezTo>
                    <a:pt x="124" y="67"/>
                    <a:pt x="120" y="59"/>
                    <a:pt x="120" y="52"/>
                  </a:cubicBezTo>
                  <a:cubicBezTo>
                    <a:pt x="109" y="64"/>
                    <a:pt x="98" y="75"/>
                    <a:pt x="87" y="82"/>
                  </a:cubicBezTo>
                  <a:cubicBezTo>
                    <a:pt x="30" y="127"/>
                    <a:pt x="20" y="194"/>
                    <a:pt x="8" y="254"/>
                  </a:cubicBezTo>
                  <a:cubicBezTo>
                    <a:pt x="1" y="280"/>
                    <a:pt x="72" y="321"/>
                    <a:pt x="109" y="351"/>
                  </a:cubicBezTo>
                  <a:cubicBezTo>
                    <a:pt x="132" y="370"/>
                    <a:pt x="154" y="389"/>
                    <a:pt x="187" y="389"/>
                  </a:cubicBezTo>
                  <a:lnTo>
                    <a:pt x="203" y="389"/>
                  </a:lnTo>
                  <a:cubicBezTo>
                    <a:pt x="315" y="373"/>
                    <a:pt x="344" y="288"/>
                    <a:pt x="370" y="194"/>
                  </a:cubicBezTo>
                  <a:cubicBezTo>
                    <a:pt x="386" y="135"/>
                    <a:pt x="322" y="101"/>
                    <a:pt x="337" y="41"/>
                  </a:cubicBezTo>
                  <a:cubicBezTo>
                    <a:pt x="344" y="23"/>
                    <a:pt x="303" y="4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-2199695" y="-1432118"/>
              <a:ext cx="27934" cy="26072"/>
            </a:xfrm>
            <a:custGeom>
              <a:avLst/>
              <a:gdLst/>
              <a:ahLst/>
              <a:cxnLst/>
              <a:rect l="l" t="t" r="r" b="b"/>
              <a:pathLst>
                <a:path w="585" h="546" extrusionOk="0">
                  <a:moveTo>
                    <a:pt x="572" y="0"/>
                  </a:moveTo>
                  <a:cubicBezTo>
                    <a:pt x="550" y="8"/>
                    <a:pt x="531" y="16"/>
                    <a:pt x="512" y="23"/>
                  </a:cubicBezTo>
                  <a:cubicBezTo>
                    <a:pt x="494" y="64"/>
                    <a:pt x="472" y="102"/>
                    <a:pt x="453" y="142"/>
                  </a:cubicBezTo>
                  <a:cubicBezTo>
                    <a:pt x="423" y="228"/>
                    <a:pt x="341" y="262"/>
                    <a:pt x="281" y="318"/>
                  </a:cubicBezTo>
                  <a:cubicBezTo>
                    <a:pt x="307" y="375"/>
                    <a:pt x="296" y="442"/>
                    <a:pt x="251" y="461"/>
                  </a:cubicBezTo>
                  <a:cubicBezTo>
                    <a:pt x="243" y="464"/>
                    <a:pt x="236" y="464"/>
                    <a:pt x="229" y="464"/>
                  </a:cubicBezTo>
                  <a:cubicBezTo>
                    <a:pt x="210" y="464"/>
                    <a:pt x="198" y="453"/>
                    <a:pt x="203" y="427"/>
                  </a:cubicBezTo>
                  <a:cubicBezTo>
                    <a:pt x="206" y="397"/>
                    <a:pt x="195" y="366"/>
                    <a:pt x="191" y="337"/>
                  </a:cubicBezTo>
                  <a:cubicBezTo>
                    <a:pt x="180" y="326"/>
                    <a:pt x="165" y="322"/>
                    <a:pt x="158" y="322"/>
                  </a:cubicBezTo>
                  <a:cubicBezTo>
                    <a:pt x="124" y="322"/>
                    <a:pt x="109" y="366"/>
                    <a:pt x="83" y="382"/>
                  </a:cubicBezTo>
                  <a:cubicBezTo>
                    <a:pt x="91" y="430"/>
                    <a:pt x="68" y="445"/>
                    <a:pt x="38" y="445"/>
                  </a:cubicBezTo>
                  <a:cubicBezTo>
                    <a:pt x="27" y="445"/>
                    <a:pt x="15" y="445"/>
                    <a:pt x="5" y="442"/>
                  </a:cubicBezTo>
                  <a:lnTo>
                    <a:pt x="1" y="445"/>
                  </a:lnTo>
                  <a:cubicBezTo>
                    <a:pt x="27" y="506"/>
                    <a:pt x="98" y="456"/>
                    <a:pt x="139" y="506"/>
                  </a:cubicBezTo>
                  <a:cubicBezTo>
                    <a:pt x="165" y="535"/>
                    <a:pt x="195" y="546"/>
                    <a:pt x="225" y="546"/>
                  </a:cubicBezTo>
                  <a:cubicBezTo>
                    <a:pt x="258" y="546"/>
                    <a:pt x="296" y="523"/>
                    <a:pt x="326" y="479"/>
                  </a:cubicBezTo>
                  <a:cubicBezTo>
                    <a:pt x="419" y="333"/>
                    <a:pt x="467" y="165"/>
                    <a:pt x="580" y="30"/>
                  </a:cubicBezTo>
                  <a:cubicBezTo>
                    <a:pt x="584" y="23"/>
                    <a:pt x="580" y="16"/>
                    <a:pt x="580" y="8"/>
                  </a:cubicBezTo>
                  <a:cubicBezTo>
                    <a:pt x="576" y="4"/>
                    <a:pt x="572" y="4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-2276095" y="-1230231"/>
              <a:ext cx="18622" cy="18623"/>
            </a:xfrm>
            <a:custGeom>
              <a:avLst/>
              <a:gdLst/>
              <a:ahLst/>
              <a:cxnLst/>
              <a:rect l="l" t="t" r="r" b="b"/>
              <a:pathLst>
                <a:path w="390" h="390" extrusionOk="0">
                  <a:moveTo>
                    <a:pt x="195" y="1"/>
                  </a:moveTo>
                  <a:cubicBezTo>
                    <a:pt x="188" y="1"/>
                    <a:pt x="180" y="4"/>
                    <a:pt x="169" y="8"/>
                  </a:cubicBezTo>
                  <a:cubicBezTo>
                    <a:pt x="169" y="37"/>
                    <a:pt x="154" y="49"/>
                    <a:pt x="124" y="60"/>
                  </a:cubicBezTo>
                  <a:cubicBezTo>
                    <a:pt x="45" y="94"/>
                    <a:pt x="0" y="153"/>
                    <a:pt x="19" y="243"/>
                  </a:cubicBezTo>
                  <a:cubicBezTo>
                    <a:pt x="68" y="217"/>
                    <a:pt x="87" y="158"/>
                    <a:pt x="121" y="120"/>
                  </a:cubicBezTo>
                  <a:cubicBezTo>
                    <a:pt x="173" y="142"/>
                    <a:pt x="165" y="203"/>
                    <a:pt x="202" y="232"/>
                  </a:cubicBezTo>
                  <a:cubicBezTo>
                    <a:pt x="236" y="258"/>
                    <a:pt x="195" y="265"/>
                    <a:pt x="183" y="277"/>
                  </a:cubicBezTo>
                  <a:cubicBezTo>
                    <a:pt x="131" y="352"/>
                    <a:pt x="135" y="355"/>
                    <a:pt x="225" y="378"/>
                  </a:cubicBezTo>
                  <a:cubicBezTo>
                    <a:pt x="236" y="382"/>
                    <a:pt x="247" y="386"/>
                    <a:pt x="259" y="389"/>
                  </a:cubicBezTo>
                  <a:cubicBezTo>
                    <a:pt x="281" y="333"/>
                    <a:pt x="259" y="258"/>
                    <a:pt x="326" y="217"/>
                  </a:cubicBezTo>
                  <a:cubicBezTo>
                    <a:pt x="371" y="243"/>
                    <a:pt x="326" y="299"/>
                    <a:pt x="367" y="325"/>
                  </a:cubicBezTo>
                  <a:cubicBezTo>
                    <a:pt x="390" y="236"/>
                    <a:pt x="371" y="158"/>
                    <a:pt x="300" y="98"/>
                  </a:cubicBezTo>
                  <a:cubicBezTo>
                    <a:pt x="262" y="72"/>
                    <a:pt x="251" y="1"/>
                    <a:pt x="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-2166700" y="-1122937"/>
              <a:ext cx="22920" cy="15375"/>
            </a:xfrm>
            <a:custGeom>
              <a:avLst/>
              <a:gdLst/>
              <a:ahLst/>
              <a:cxnLst/>
              <a:rect l="l" t="t" r="r" b="b"/>
              <a:pathLst>
                <a:path w="480" h="322" extrusionOk="0">
                  <a:moveTo>
                    <a:pt x="154" y="0"/>
                  </a:moveTo>
                  <a:cubicBezTo>
                    <a:pt x="90" y="0"/>
                    <a:pt x="73" y="49"/>
                    <a:pt x="68" y="101"/>
                  </a:cubicBezTo>
                  <a:cubicBezTo>
                    <a:pt x="57" y="168"/>
                    <a:pt x="57" y="235"/>
                    <a:pt x="1" y="288"/>
                  </a:cubicBezTo>
                  <a:cubicBezTo>
                    <a:pt x="113" y="321"/>
                    <a:pt x="225" y="306"/>
                    <a:pt x="337" y="314"/>
                  </a:cubicBezTo>
                  <a:lnTo>
                    <a:pt x="480" y="314"/>
                  </a:lnTo>
                  <a:cubicBezTo>
                    <a:pt x="439" y="258"/>
                    <a:pt x="382" y="228"/>
                    <a:pt x="311" y="228"/>
                  </a:cubicBezTo>
                  <a:lnTo>
                    <a:pt x="289" y="228"/>
                  </a:lnTo>
                  <a:cubicBezTo>
                    <a:pt x="166" y="228"/>
                    <a:pt x="151" y="194"/>
                    <a:pt x="211" y="78"/>
                  </a:cubicBezTo>
                  <a:cubicBezTo>
                    <a:pt x="240" y="26"/>
                    <a:pt x="230" y="7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-2458691" y="-1165769"/>
              <a:ext cx="21488" cy="15901"/>
            </a:xfrm>
            <a:custGeom>
              <a:avLst/>
              <a:gdLst/>
              <a:ahLst/>
              <a:cxnLst/>
              <a:rect l="l" t="t" r="r" b="b"/>
              <a:pathLst>
                <a:path w="450" h="333" extrusionOk="0">
                  <a:moveTo>
                    <a:pt x="154" y="0"/>
                  </a:moveTo>
                  <a:cubicBezTo>
                    <a:pt x="132" y="0"/>
                    <a:pt x="87" y="33"/>
                    <a:pt x="90" y="59"/>
                  </a:cubicBezTo>
                  <a:cubicBezTo>
                    <a:pt x="94" y="82"/>
                    <a:pt x="105" y="104"/>
                    <a:pt x="82" y="123"/>
                  </a:cubicBezTo>
                  <a:cubicBezTo>
                    <a:pt x="94" y="164"/>
                    <a:pt x="68" y="194"/>
                    <a:pt x="38" y="221"/>
                  </a:cubicBezTo>
                  <a:cubicBezTo>
                    <a:pt x="1" y="258"/>
                    <a:pt x="23" y="280"/>
                    <a:pt x="46" y="310"/>
                  </a:cubicBezTo>
                  <a:cubicBezTo>
                    <a:pt x="60" y="325"/>
                    <a:pt x="75" y="333"/>
                    <a:pt x="90" y="333"/>
                  </a:cubicBezTo>
                  <a:cubicBezTo>
                    <a:pt x="101" y="333"/>
                    <a:pt x="117" y="328"/>
                    <a:pt x="127" y="321"/>
                  </a:cubicBezTo>
                  <a:cubicBezTo>
                    <a:pt x="161" y="295"/>
                    <a:pt x="191" y="266"/>
                    <a:pt x="225" y="239"/>
                  </a:cubicBezTo>
                  <a:cubicBezTo>
                    <a:pt x="239" y="231"/>
                    <a:pt x="270" y="228"/>
                    <a:pt x="251" y="202"/>
                  </a:cubicBezTo>
                  <a:cubicBezTo>
                    <a:pt x="236" y="179"/>
                    <a:pt x="187" y="198"/>
                    <a:pt x="184" y="153"/>
                  </a:cubicBezTo>
                  <a:cubicBezTo>
                    <a:pt x="184" y="123"/>
                    <a:pt x="150" y="119"/>
                    <a:pt x="146" y="82"/>
                  </a:cubicBezTo>
                  <a:lnTo>
                    <a:pt x="146" y="82"/>
                  </a:lnTo>
                  <a:cubicBezTo>
                    <a:pt x="232" y="112"/>
                    <a:pt x="318" y="131"/>
                    <a:pt x="318" y="243"/>
                  </a:cubicBezTo>
                  <a:lnTo>
                    <a:pt x="326" y="243"/>
                  </a:lnTo>
                  <a:cubicBezTo>
                    <a:pt x="352" y="243"/>
                    <a:pt x="367" y="224"/>
                    <a:pt x="382" y="205"/>
                  </a:cubicBezTo>
                  <a:cubicBezTo>
                    <a:pt x="401" y="190"/>
                    <a:pt x="415" y="171"/>
                    <a:pt x="441" y="171"/>
                  </a:cubicBezTo>
                  <a:lnTo>
                    <a:pt x="449" y="171"/>
                  </a:lnTo>
                  <a:cubicBezTo>
                    <a:pt x="438" y="157"/>
                    <a:pt x="427" y="145"/>
                    <a:pt x="415" y="131"/>
                  </a:cubicBezTo>
                  <a:cubicBezTo>
                    <a:pt x="401" y="104"/>
                    <a:pt x="374" y="93"/>
                    <a:pt x="348" y="93"/>
                  </a:cubicBezTo>
                  <a:lnTo>
                    <a:pt x="337" y="93"/>
                  </a:lnTo>
                  <a:cubicBezTo>
                    <a:pt x="292" y="45"/>
                    <a:pt x="203" y="82"/>
                    <a:pt x="169" y="4"/>
                  </a:cubicBezTo>
                  <a:cubicBezTo>
                    <a:pt x="165" y="0"/>
                    <a:pt x="161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-2332488" y="-1205783"/>
              <a:ext cx="18957" cy="25212"/>
            </a:xfrm>
            <a:custGeom>
              <a:avLst/>
              <a:gdLst/>
              <a:ahLst/>
              <a:cxnLst/>
              <a:rect l="l" t="t" r="r" b="b"/>
              <a:pathLst>
                <a:path w="397" h="528" extrusionOk="0">
                  <a:moveTo>
                    <a:pt x="23" y="0"/>
                  </a:moveTo>
                  <a:cubicBezTo>
                    <a:pt x="15" y="5"/>
                    <a:pt x="8" y="5"/>
                    <a:pt x="1" y="8"/>
                  </a:cubicBezTo>
                  <a:cubicBezTo>
                    <a:pt x="38" y="86"/>
                    <a:pt x="75" y="165"/>
                    <a:pt x="49" y="258"/>
                  </a:cubicBezTo>
                  <a:cubicBezTo>
                    <a:pt x="49" y="274"/>
                    <a:pt x="53" y="288"/>
                    <a:pt x="53" y="303"/>
                  </a:cubicBezTo>
                  <a:cubicBezTo>
                    <a:pt x="68" y="292"/>
                    <a:pt x="79" y="281"/>
                    <a:pt x="90" y="266"/>
                  </a:cubicBezTo>
                  <a:cubicBezTo>
                    <a:pt x="98" y="281"/>
                    <a:pt x="101" y="296"/>
                    <a:pt x="105" y="307"/>
                  </a:cubicBezTo>
                  <a:cubicBezTo>
                    <a:pt x="108" y="326"/>
                    <a:pt x="113" y="345"/>
                    <a:pt x="113" y="363"/>
                  </a:cubicBezTo>
                  <a:cubicBezTo>
                    <a:pt x="117" y="397"/>
                    <a:pt x="135" y="423"/>
                    <a:pt x="153" y="449"/>
                  </a:cubicBezTo>
                  <a:cubicBezTo>
                    <a:pt x="195" y="464"/>
                    <a:pt x="229" y="479"/>
                    <a:pt x="239" y="524"/>
                  </a:cubicBezTo>
                  <a:lnTo>
                    <a:pt x="239" y="528"/>
                  </a:lnTo>
                  <a:cubicBezTo>
                    <a:pt x="258" y="494"/>
                    <a:pt x="274" y="457"/>
                    <a:pt x="292" y="423"/>
                  </a:cubicBezTo>
                  <a:cubicBezTo>
                    <a:pt x="310" y="374"/>
                    <a:pt x="382" y="400"/>
                    <a:pt x="396" y="345"/>
                  </a:cubicBezTo>
                  <a:cubicBezTo>
                    <a:pt x="382" y="333"/>
                    <a:pt x="360" y="314"/>
                    <a:pt x="337" y="300"/>
                  </a:cubicBezTo>
                  <a:cubicBezTo>
                    <a:pt x="243" y="284"/>
                    <a:pt x="180" y="221"/>
                    <a:pt x="124" y="150"/>
                  </a:cubicBezTo>
                  <a:cubicBezTo>
                    <a:pt x="101" y="169"/>
                    <a:pt x="94" y="176"/>
                    <a:pt x="86" y="176"/>
                  </a:cubicBezTo>
                  <a:cubicBezTo>
                    <a:pt x="82" y="176"/>
                    <a:pt x="79" y="169"/>
                    <a:pt x="79" y="162"/>
                  </a:cubicBezTo>
                  <a:cubicBezTo>
                    <a:pt x="68" y="117"/>
                    <a:pt x="60" y="67"/>
                    <a:pt x="49" y="19"/>
                  </a:cubicBezTo>
                  <a:cubicBezTo>
                    <a:pt x="41" y="15"/>
                    <a:pt x="34" y="8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-2021397" y="-1442289"/>
              <a:ext cx="13465" cy="14325"/>
            </a:xfrm>
            <a:custGeom>
              <a:avLst/>
              <a:gdLst/>
              <a:ahLst/>
              <a:cxnLst/>
              <a:rect l="l" t="t" r="r" b="b"/>
              <a:pathLst>
                <a:path w="282" h="300" extrusionOk="0">
                  <a:moveTo>
                    <a:pt x="132" y="1"/>
                  </a:moveTo>
                  <a:cubicBezTo>
                    <a:pt x="120" y="1"/>
                    <a:pt x="109" y="4"/>
                    <a:pt x="98" y="19"/>
                  </a:cubicBezTo>
                  <a:cubicBezTo>
                    <a:pt x="57" y="68"/>
                    <a:pt x="1" y="113"/>
                    <a:pt x="27" y="191"/>
                  </a:cubicBezTo>
                  <a:cubicBezTo>
                    <a:pt x="30" y="248"/>
                    <a:pt x="72" y="262"/>
                    <a:pt x="117" y="277"/>
                  </a:cubicBezTo>
                  <a:cubicBezTo>
                    <a:pt x="165" y="292"/>
                    <a:pt x="196" y="300"/>
                    <a:pt x="218" y="300"/>
                  </a:cubicBezTo>
                  <a:cubicBezTo>
                    <a:pt x="263" y="300"/>
                    <a:pt x="270" y="265"/>
                    <a:pt x="277" y="172"/>
                  </a:cubicBezTo>
                  <a:cubicBezTo>
                    <a:pt x="282" y="113"/>
                    <a:pt x="251" y="64"/>
                    <a:pt x="199" y="34"/>
                  </a:cubicBezTo>
                  <a:cubicBezTo>
                    <a:pt x="180" y="19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-2172382" y="-1349463"/>
              <a:ext cx="20580" cy="19864"/>
            </a:xfrm>
            <a:custGeom>
              <a:avLst/>
              <a:gdLst/>
              <a:ahLst/>
              <a:cxnLst/>
              <a:rect l="l" t="t" r="r" b="b"/>
              <a:pathLst>
                <a:path w="431" h="416" extrusionOk="0">
                  <a:moveTo>
                    <a:pt x="187" y="0"/>
                  </a:moveTo>
                  <a:cubicBezTo>
                    <a:pt x="173" y="0"/>
                    <a:pt x="157" y="8"/>
                    <a:pt x="150" y="31"/>
                  </a:cubicBezTo>
                  <a:cubicBezTo>
                    <a:pt x="135" y="71"/>
                    <a:pt x="116" y="90"/>
                    <a:pt x="83" y="90"/>
                  </a:cubicBezTo>
                  <a:cubicBezTo>
                    <a:pt x="75" y="90"/>
                    <a:pt x="64" y="90"/>
                    <a:pt x="57" y="86"/>
                  </a:cubicBezTo>
                  <a:lnTo>
                    <a:pt x="49" y="86"/>
                  </a:lnTo>
                  <a:cubicBezTo>
                    <a:pt x="26" y="86"/>
                    <a:pt x="16" y="109"/>
                    <a:pt x="8" y="131"/>
                  </a:cubicBezTo>
                  <a:cubicBezTo>
                    <a:pt x="0" y="165"/>
                    <a:pt x="23" y="176"/>
                    <a:pt x="49" y="188"/>
                  </a:cubicBezTo>
                  <a:cubicBezTo>
                    <a:pt x="75" y="198"/>
                    <a:pt x="102" y="210"/>
                    <a:pt x="131" y="210"/>
                  </a:cubicBezTo>
                  <a:lnTo>
                    <a:pt x="157" y="210"/>
                  </a:lnTo>
                  <a:cubicBezTo>
                    <a:pt x="183" y="210"/>
                    <a:pt x="206" y="224"/>
                    <a:pt x="209" y="250"/>
                  </a:cubicBezTo>
                  <a:cubicBezTo>
                    <a:pt x="228" y="381"/>
                    <a:pt x="352" y="367"/>
                    <a:pt x="430" y="415"/>
                  </a:cubicBezTo>
                  <a:cubicBezTo>
                    <a:pt x="430" y="367"/>
                    <a:pt x="356" y="359"/>
                    <a:pt x="397" y="292"/>
                  </a:cubicBezTo>
                  <a:cubicBezTo>
                    <a:pt x="416" y="262"/>
                    <a:pt x="378" y="224"/>
                    <a:pt x="344" y="224"/>
                  </a:cubicBezTo>
                  <a:lnTo>
                    <a:pt x="337" y="224"/>
                  </a:lnTo>
                  <a:cubicBezTo>
                    <a:pt x="296" y="224"/>
                    <a:pt x="270" y="198"/>
                    <a:pt x="236" y="188"/>
                  </a:cubicBezTo>
                  <a:cubicBezTo>
                    <a:pt x="173" y="165"/>
                    <a:pt x="131" y="143"/>
                    <a:pt x="221" y="90"/>
                  </a:cubicBezTo>
                  <a:cubicBezTo>
                    <a:pt x="247" y="71"/>
                    <a:pt x="259" y="38"/>
                    <a:pt x="225" y="12"/>
                  </a:cubicBezTo>
                  <a:cubicBezTo>
                    <a:pt x="214" y="4"/>
                    <a:pt x="199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-1898058" y="-1211513"/>
              <a:ext cx="13083" cy="16856"/>
            </a:xfrm>
            <a:custGeom>
              <a:avLst/>
              <a:gdLst/>
              <a:ahLst/>
              <a:cxnLst/>
              <a:rect l="l" t="t" r="r" b="b"/>
              <a:pathLst>
                <a:path w="274" h="353" extrusionOk="0">
                  <a:moveTo>
                    <a:pt x="184" y="1"/>
                  </a:moveTo>
                  <a:cubicBezTo>
                    <a:pt x="68" y="1"/>
                    <a:pt x="20" y="46"/>
                    <a:pt x="1" y="161"/>
                  </a:cubicBezTo>
                  <a:cubicBezTo>
                    <a:pt x="38" y="218"/>
                    <a:pt x="83" y="251"/>
                    <a:pt x="147" y="251"/>
                  </a:cubicBezTo>
                  <a:cubicBezTo>
                    <a:pt x="161" y="251"/>
                    <a:pt x="180" y="247"/>
                    <a:pt x="199" y="244"/>
                  </a:cubicBezTo>
                  <a:lnTo>
                    <a:pt x="199" y="244"/>
                  </a:lnTo>
                  <a:cubicBezTo>
                    <a:pt x="169" y="285"/>
                    <a:pt x="147" y="322"/>
                    <a:pt x="106" y="334"/>
                  </a:cubicBezTo>
                  <a:cubicBezTo>
                    <a:pt x="106" y="337"/>
                    <a:pt x="106" y="344"/>
                    <a:pt x="109" y="352"/>
                  </a:cubicBezTo>
                  <a:cubicBezTo>
                    <a:pt x="116" y="352"/>
                    <a:pt x="125" y="352"/>
                    <a:pt x="132" y="349"/>
                  </a:cubicBezTo>
                  <a:cubicBezTo>
                    <a:pt x="177" y="334"/>
                    <a:pt x="233" y="352"/>
                    <a:pt x="263" y="300"/>
                  </a:cubicBezTo>
                  <a:cubicBezTo>
                    <a:pt x="251" y="240"/>
                    <a:pt x="221" y="187"/>
                    <a:pt x="203" y="132"/>
                  </a:cubicBezTo>
                  <a:cubicBezTo>
                    <a:pt x="194" y="95"/>
                    <a:pt x="213" y="94"/>
                    <a:pt x="235" y="94"/>
                  </a:cubicBezTo>
                  <a:cubicBezTo>
                    <a:pt x="238" y="94"/>
                    <a:pt x="240" y="94"/>
                    <a:pt x="243" y="94"/>
                  </a:cubicBezTo>
                  <a:cubicBezTo>
                    <a:pt x="255" y="94"/>
                    <a:pt x="266" y="93"/>
                    <a:pt x="273" y="87"/>
                  </a:cubicBezTo>
                  <a:cubicBezTo>
                    <a:pt x="259" y="57"/>
                    <a:pt x="244" y="30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-2439591" y="-650642"/>
              <a:ext cx="23063" cy="26263"/>
            </a:xfrm>
            <a:custGeom>
              <a:avLst/>
              <a:gdLst/>
              <a:ahLst/>
              <a:cxnLst/>
              <a:rect l="l" t="t" r="r" b="b"/>
              <a:pathLst>
                <a:path w="483" h="550" extrusionOk="0">
                  <a:moveTo>
                    <a:pt x="345" y="0"/>
                  </a:moveTo>
                  <a:cubicBezTo>
                    <a:pt x="329" y="49"/>
                    <a:pt x="378" y="60"/>
                    <a:pt x="393" y="94"/>
                  </a:cubicBezTo>
                  <a:cubicBezTo>
                    <a:pt x="419" y="161"/>
                    <a:pt x="415" y="235"/>
                    <a:pt x="360" y="277"/>
                  </a:cubicBezTo>
                  <a:cubicBezTo>
                    <a:pt x="310" y="311"/>
                    <a:pt x="255" y="329"/>
                    <a:pt x="206" y="329"/>
                  </a:cubicBezTo>
                  <a:cubicBezTo>
                    <a:pt x="120" y="329"/>
                    <a:pt x="46" y="277"/>
                    <a:pt x="46" y="164"/>
                  </a:cubicBezTo>
                  <a:cubicBezTo>
                    <a:pt x="46" y="154"/>
                    <a:pt x="41" y="142"/>
                    <a:pt x="38" y="131"/>
                  </a:cubicBezTo>
                  <a:lnTo>
                    <a:pt x="38" y="131"/>
                  </a:lnTo>
                  <a:cubicBezTo>
                    <a:pt x="1" y="194"/>
                    <a:pt x="8" y="277"/>
                    <a:pt x="53" y="329"/>
                  </a:cubicBezTo>
                  <a:cubicBezTo>
                    <a:pt x="79" y="359"/>
                    <a:pt x="109" y="382"/>
                    <a:pt x="117" y="423"/>
                  </a:cubicBezTo>
                  <a:cubicBezTo>
                    <a:pt x="143" y="392"/>
                    <a:pt x="172" y="363"/>
                    <a:pt x="206" y="363"/>
                  </a:cubicBezTo>
                  <a:cubicBezTo>
                    <a:pt x="225" y="363"/>
                    <a:pt x="248" y="374"/>
                    <a:pt x="274" y="396"/>
                  </a:cubicBezTo>
                  <a:cubicBezTo>
                    <a:pt x="248" y="430"/>
                    <a:pt x="221" y="460"/>
                    <a:pt x="191" y="494"/>
                  </a:cubicBezTo>
                  <a:cubicBezTo>
                    <a:pt x="165" y="471"/>
                    <a:pt x="139" y="445"/>
                    <a:pt x="117" y="423"/>
                  </a:cubicBezTo>
                  <a:lnTo>
                    <a:pt x="117" y="423"/>
                  </a:lnTo>
                  <a:cubicBezTo>
                    <a:pt x="91" y="471"/>
                    <a:pt x="98" y="516"/>
                    <a:pt x="139" y="542"/>
                  </a:cubicBezTo>
                  <a:cubicBezTo>
                    <a:pt x="146" y="549"/>
                    <a:pt x="153" y="549"/>
                    <a:pt x="161" y="549"/>
                  </a:cubicBezTo>
                  <a:cubicBezTo>
                    <a:pt x="188" y="549"/>
                    <a:pt x="206" y="520"/>
                    <a:pt x="229" y="505"/>
                  </a:cubicBezTo>
                  <a:cubicBezTo>
                    <a:pt x="243" y="494"/>
                    <a:pt x="251" y="471"/>
                    <a:pt x="274" y="471"/>
                  </a:cubicBezTo>
                  <a:lnTo>
                    <a:pt x="281" y="471"/>
                  </a:lnTo>
                  <a:cubicBezTo>
                    <a:pt x="288" y="471"/>
                    <a:pt x="296" y="475"/>
                    <a:pt x="303" y="475"/>
                  </a:cubicBezTo>
                  <a:cubicBezTo>
                    <a:pt x="329" y="475"/>
                    <a:pt x="329" y="452"/>
                    <a:pt x="333" y="423"/>
                  </a:cubicBezTo>
                  <a:cubicBezTo>
                    <a:pt x="337" y="374"/>
                    <a:pt x="326" y="311"/>
                    <a:pt x="397" y="311"/>
                  </a:cubicBezTo>
                  <a:lnTo>
                    <a:pt x="423" y="311"/>
                  </a:lnTo>
                  <a:cubicBezTo>
                    <a:pt x="441" y="311"/>
                    <a:pt x="445" y="292"/>
                    <a:pt x="434" y="280"/>
                  </a:cubicBezTo>
                  <a:cubicBezTo>
                    <a:pt x="419" y="254"/>
                    <a:pt x="427" y="232"/>
                    <a:pt x="434" y="213"/>
                  </a:cubicBezTo>
                  <a:cubicBezTo>
                    <a:pt x="483" y="109"/>
                    <a:pt x="419" y="52"/>
                    <a:pt x="3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-2275045" y="-1367704"/>
              <a:ext cx="22729" cy="19721"/>
            </a:xfrm>
            <a:custGeom>
              <a:avLst/>
              <a:gdLst/>
              <a:ahLst/>
              <a:cxnLst/>
              <a:rect l="l" t="t" r="r" b="b"/>
              <a:pathLst>
                <a:path w="476" h="413" extrusionOk="0">
                  <a:moveTo>
                    <a:pt x="102" y="1"/>
                  </a:moveTo>
                  <a:cubicBezTo>
                    <a:pt x="72" y="1"/>
                    <a:pt x="39" y="20"/>
                    <a:pt x="39" y="72"/>
                  </a:cubicBezTo>
                  <a:cubicBezTo>
                    <a:pt x="76" y="49"/>
                    <a:pt x="99" y="35"/>
                    <a:pt x="117" y="35"/>
                  </a:cubicBezTo>
                  <a:cubicBezTo>
                    <a:pt x="143" y="35"/>
                    <a:pt x="158" y="57"/>
                    <a:pt x="196" y="113"/>
                  </a:cubicBezTo>
                  <a:cubicBezTo>
                    <a:pt x="147" y="151"/>
                    <a:pt x="117" y="173"/>
                    <a:pt x="99" y="173"/>
                  </a:cubicBezTo>
                  <a:cubicBezTo>
                    <a:pt x="68" y="173"/>
                    <a:pt x="57" y="139"/>
                    <a:pt x="39" y="72"/>
                  </a:cubicBezTo>
                  <a:lnTo>
                    <a:pt x="39" y="72"/>
                  </a:lnTo>
                  <a:cubicBezTo>
                    <a:pt x="1" y="166"/>
                    <a:pt x="65" y="247"/>
                    <a:pt x="109" y="308"/>
                  </a:cubicBezTo>
                  <a:cubicBezTo>
                    <a:pt x="143" y="356"/>
                    <a:pt x="196" y="413"/>
                    <a:pt x="259" y="413"/>
                  </a:cubicBezTo>
                  <a:cubicBezTo>
                    <a:pt x="292" y="413"/>
                    <a:pt x="327" y="397"/>
                    <a:pt x="363" y="363"/>
                  </a:cubicBezTo>
                  <a:cubicBezTo>
                    <a:pt x="371" y="356"/>
                    <a:pt x="386" y="360"/>
                    <a:pt x="397" y="356"/>
                  </a:cubicBezTo>
                  <a:cubicBezTo>
                    <a:pt x="382" y="326"/>
                    <a:pt x="337" y="352"/>
                    <a:pt x="323" y="323"/>
                  </a:cubicBezTo>
                  <a:cubicBezTo>
                    <a:pt x="292" y="326"/>
                    <a:pt x="266" y="360"/>
                    <a:pt x="240" y="360"/>
                  </a:cubicBezTo>
                  <a:cubicBezTo>
                    <a:pt x="225" y="360"/>
                    <a:pt x="214" y="352"/>
                    <a:pt x="199" y="337"/>
                  </a:cubicBezTo>
                  <a:cubicBezTo>
                    <a:pt x="177" y="308"/>
                    <a:pt x="132" y="289"/>
                    <a:pt x="154" y="240"/>
                  </a:cubicBezTo>
                  <a:cubicBezTo>
                    <a:pt x="170" y="214"/>
                    <a:pt x="184" y="161"/>
                    <a:pt x="214" y="161"/>
                  </a:cubicBezTo>
                  <a:cubicBezTo>
                    <a:pt x="218" y="161"/>
                    <a:pt x="222" y="166"/>
                    <a:pt x="225" y="166"/>
                  </a:cubicBezTo>
                  <a:cubicBezTo>
                    <a:pt x="259" y="180"/>
                    <a:pt x="327" y="173"/>
                    <a:pt x="330" y="240"/>
                  </a:cubicBezTo>
                  <a:cubicBezTo>
                    <a:pt x="330" y="251"/>
                    <a:pt x="334" y="263"/>
                    <a:pt x="337" y="273"/>
                  </a:cubicBezTo>
                  <a:cubicBezTo>
                    <a:pt x="363" y="282"/>
                    <a:pt x="386" y="289"/>
                    <a:pt x="413" y="289"/>
                  </a:cubicBezTo>
                  <a:cubicBezTo>
                    <a:pt x="435" y="289"/>
                    <a:pt x="458" y="285"/>
                    <a:pt x="475" y="270"/>
                  </a:cubicBezTo>
                  <a:cubicBezTo>
                    <a:pt x="416" y="233"/>
                    <a:pt x="353" y="199"/>
                    <a:pt x="318" y="132"/>
                  </a:cubicBezTo>
                  <a:cubicBezTo>
                    <a:pt x="282" y="61"/>
                    <a:pt x="203" y="49"/>
                    <a:pt x="143" y="12"/>
                  </a:cubicBezTo>
                  <a:cubicBezTo>
                    <a:pt x="135" y="9"/>
                    <a:pt x="121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-2014234" y="-1372861"/>
              <a:ext cx="36815" cy="20915"/>
            </a:xfrm>
            <a:custGeom>
              <a:avLst/>
              <a:gdLst/>
              <a:ahLst/>
              <a:cxnLst/>
              <a:rect l="l" t="t" r="r" b="b"/>
              <a:pathLst>
                <a:path w="771" h="438" extrusionOk="0">
                  <a:moveTo>
                    <a:pt x="658" y="0"/>
                  </a:moveTo>
                  <a:cubicBezTo>
                    <a:pt x="639" y="23"/>
                    <a:pt x="603" y="31"/>
                    <a:pt x="603" y="67"/>
                  </a:cubicBezTo>
                  <a:cubicBezTo>
                    <a:pt x="606" y="217"/>
                    <a:pt x="508" y="292"/>
                    <a:pt x="396" y="359"/>
                  </a:cubicBezTo>
                  <a:cubicBezTo>
                    <a:pt x="356" y="381"/>
                    <a:pt x="315" y="393"/>
                    <a:pt x="273" y="393"/>
                  </a:cubicBezTo>
                  <a:cubicBezTo>
                    <a:pt x="210" y="393"/>
                    <a:pt x="146" y="364"/>
                    <a:pt x="87" y="319"/>
                  </a:cubicBezTo>
                  <a:cubicBezTo>
                    <a:pt x="60" y="300"/>
                    <a:pt x="34" y="277"/>
                    <a:pt x="1" y="266"/>
                  </a:cubicBezTo>
                  <a:lnTo>
                    <a:pt x="1" y="269"/>
                  </a:lnTo>
                  <a:cubicBezTo>
                    <a:pt x="75" y="345"/>
                    <a:pt x="142" y="438"/>
                    <a:pt x="251" y="438"/>
                  </a:cubicBezTo>
                  <a:cubicBezTo>
                    <a:pt x="281" y="438"/>
                    <a:pt x="315" y="431"/>
                    <a:pt x="348" y="416"/>
                  </a:cubicBezTo>
                  <a:cubicBezTo>
                    <a:pt x="363" y="408"/>
                    <a:pt x="378" y="404"/>
                    <a:pt x="396" y="404"/>
                  </a:cubicBezTo>
                  <a:lnTo>
                    <a:pt x="404" y="404"/>
                  </a:lnTo>
                  <a:cubicBezTo>
                    <a:pt x="412" y="404"/>
                    <a:pt x="419" y="408"/>
                    <a:pt x="427" y="408"/>
                  </a:cubicBezTo>
                  <a:cubicBezTo>
                    <a:pt x="486" y="408"/>
                    <a:pt x="520" y="359"/>
                    <a:pt x="550" y="319"/>
                  </a:cubicBezTo>
                  <a:cubicBezTo>
                    <a:pt x="603" y="247"/>
                    <a:pt x="643" y="172"/>
                    <a:pt x="722" y="128"/>
                  </a:cubicBezTo>
                  <a:cubicBezTo>
                    <a:pt x="770" y="102"/>
                    <a:pt x="770" y="53"/>
                    <a:pt x="733" y="12"/>
                  </a:cubicBezTo>
                  <a:lnTo>
                    <a:pt x="733" y="12"/>
                  </a:lnTo>
                  <a:cubicBezTo>
                    <a:pt x="726" y="12"/>
                    <a:pt x="722" y="15"/>
                    <a:pt x="715" y="15"/>
                  </a:cubicBezTo>
                  <a:cubicBezTo>
                    <a:pt x="696" y="15"/>
                    <a:pt x="677" y="5"/>
                    <a:pt x="6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-2136713" y="-741701"/>
              <a:ext cx="20246" cy="22013"/>
            </a:xfrm>
            <a:custGeom>
              <a:avLst/>
              <a:gdLst/>
              <a:ahLst/>
              <a:cxnLst/>
              <a:rect l="l" t="t" r="r" b="b"/>
              <a:pathLst>
                <a:path w="424" h="461" extrusionOk="0">
                  <a:moveTo>
                    <a:pt x="394" y="1"/>
                  </a:moveTo>
                  <a:cubicBezTo>
                    <a:pt x="378" y="1"/>
                    <a:pt x="364" y="8"/>
                    <a:pt x="349" y="8"/>
                  </a:cubicBezTo>
                  <a:cubicBezTo>
                    <a:pt x="356" y="38"/>
                    <a:pt x="364" y="68"/>
                    <a:pt x="375" y="94"/>
                  </a:cubicBezTo>
                  <a:cubicBezTo>
                    <a:pt x="390" y="132"/>
                    <a:pt x="360" y="172"/>
                    <a:pt x="334" y="177"/>
                  </a:cubicBezTo>
                  <a:cubicBezTo>
                    <a:pt x="330" y="177"/>
                    <a:pt x="330" y="180"/>
                    <a:pt x="326" y="180"/>
                  </a:cubicBezTo>
                  <a:cubicBezTo>
                    <a:pt x="300" y="180"/>
                    <a:pt x="266" y="158"/>
                    <a:pt x="247" y="135"/>
                  </a:cubicBezTo>
                  <a:cubicBezTo>
                    <a:pt x="218" y="113"/>
                    <a:pt x="237" y="75"/>
                    <a:pt x="259" y="56"/>
                  </a:cubicBezTo>
                  <a:cubicBezTo>
                    <a:pt x="285" y="34"/>
                    <a:pt x="319" y="23"/>
                    <a:pt x="349" y="8"/>
                  </a:cubicBezTo>
                  <a:cubicBezTo>
                    <a:pt x="337" y="4"/>
                    <a:pt x="330" y="4"/>
                    <a:pt x="319" y="4"/>
                  </a:cubicBezTo>
                  <a:cubicBezTo>
                    <a:pt x="247" y="4"/>
                    <a:pt x="188" y="46"/>
                    <a:pt x="188" y="113"/>
                  </a:cubicBezTo>
                  <a:cubicBezTo>
                    <a:pt x="185" y="161"/>
                    <a:pt x="169" y="199"/>
                    <a:pt x="143" y="236"/>
                  </a:cubicBezTo>
                  <a:cubicBezTo>
                    <a:pt x="106" y="284"/>
                    <a:pt x="80" y="334"/>
                    <a:pt x="38" y="374"/>
                  </a:cubicBezTo>
                  <a:cubicBezTo>
                    <a:pt x="1" y="419"/>
                    <a:pt x="5" y="460"/>
                    <a:pt x="73" y="460"/>
                  </a:cubicBezTo>
                  <a:lnTo>
                    <a:pt x="80" y="460"/>
                  </a:lnTo>
                  <a:lnTo>
                    <a:pt x="83" y="457"/>
                  </a:lnTo>
                  <a:cubicBezTo>
                    <a:pt x="73" y="434"/>
                    <a:pt x="31" y="412"/>
                    <a:pt x="83" y="389"/>
                  </a:cubicBezTo>
                  <a:cubicBezTo>
                    <a:pt x="99" y="382"/>
                    <a:pt x="117" y="374"/>
                    <a:pt x="128" y="360"/>
                  </a:cubicBezTo>
                  <a:cubicBezTo>
                    <a:pt x="158" y="326"/>
                    <a:pt x="173" y="307"/>
                    <a:pt x="188" y="307"/>
                  </a:cubicBezTo>
                  <a:cubicBezTo>
                    <a:pt x="207" y="307"/>
                    <a:pt x="221" y="329"/>
                    <a:pt x="252" y="379"/>
                  </a:cubicBezTo>
                  <a:lnTo>
                    <a:pt x="256" y="379"/>
                  </a:lnTo>
                  <a:cubicBezTo>
                    <a:pt x="270" y="307"/>
                    <a:pt x="259" y="222"/>
                    <a:pt x="364" y="222"/>
                  </a:cubicBezTo>
                  <a:lnTo>
                    <a:pt x="382" y="222"/>
                  </a:lnTo>
                  <a:cubicBezTo>
                    <a:pt x="409" y="222"/>
                    <a:pt x="423" y="180"/>
                    <a:pt x="423" y="146"/>
                  </a:cubicBezTo>
                  <a:cubicBezTo>
                    <a:pt x="420" y="113"/>
                    <a:pt x="409" y="79"/>
                    <a:pt x="416" y="46"/>
                  </a:cubicBezTo>
                  <a:cubicBezTo>
                    <a:pt x="420" y="8"/>
                    <a:pt x="409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-2181693" y="-710807"/>
              <a:ext cx="10410" cy="25355"/>
            </a:xfrm>
            <a:custGeom>
              <a:avLst/>
              <a:gdLst/>
              <a:ahLst/>
              <a:cxnLst/>
              <a:rect l="l" t="t" r="r" b="b"/>
              <a:pathLst>
                <a:path w="218" h="531" extrusionOk="0">
                  <a:moveTo>
                    <a:pt x="54" y="1"/>
                  </a:moveTo>
                  <a:cubicBezTo>
                    <a:pt x="12" y="1"/>
                    <a:pt x="1" y="30"/>
                    <a:pt x="12" y="75"/>
                  </a:cubicBezTo>
                  <a:cubicBezTo>
                    <a:pt x="28" y="158"/>
                    <a:pt x="20" y="243"/>
                    <a:pt x="42" y="322"/>
                  </a:cubicBezTo>
                  <a:cubicBezTo>
                    <a:pt x="64" y="412"/>
                    <a:pt x="80" y="524"/>
                    <a:pt x="214" y="531"/>
                  </a:cubicBezTo>
                  <a:cubicBezTo>
                    <a:pt x="199" y="467"/>
                    <a:pt x="135" y="422"/>
                    <a:pt x="154" y="351"/>
                  </a:cubicBezTo>
                  <a:cubicBezTo>
                    <a:pt x="162" y="307"/>
                    <a:pt x="218" y="277"/>
                    <a:pt x="203" y="225"/>
                  </a:cubicBezTo>
                  <a:cubicBezTo>
                    <a:pt x="125" y="203"/>
                    <a:pt x="87" y="142"/>
                    <a:pt x="106" y="72"/>
                  </a:cubicBezTo>
                  <a:cubicBezTo>
                    <a:pt x="113" y="49"/>
                    <a:pt x="128" y="27"/>
                    <a:pt x="140" y="1"/>
                  </a:cubicBezTo>
                  <a:lnTo>
                    <a:pt x="140" y="1"/>
                  </a:lnTo>
                  <a:cubicBezTo>
                    <a:pt x="125" y="4"/>
                    <a:pt x="109" y="8"/>
                    <a:pt x="95" y="8"/>
                  </a:cubicBezTo>
                  <a:cubicBezTo>
                    <a:pt x="90" y="8"/>
                    <a:pt x="83" y="8"/>
                    <a:pt x="80" y="4"/>
                  </a:cubicBezTo>
                  <a:cubicBezTo>
                    <a:pt x="73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-2117231" y="-1345882"/>
              <a:ext cx="21297" cy="17715"/>
            </a:xfrm>
            <a:custGeom>
              <a:avLst/>
              <a:gdLst/>
              <a:ahLst/>
              <a:cxnLst/>
              <a:rect l="l" t="t" r="r" b="b"/>
              <a:pathLst>
                <a:path w="446" h="371" extrusionOk="0">
                  <a:moveTo>
                    <a:pt x="214" y="0"/>
                  </a:moveTo>
                  <a:cubicBezTo>
                    <a:pt x="143" y="0"/>
                    <a:pt x="75" y="26"/>
                    <a:pt x="53" y="82"/>
                  </a:cubicBezTo>
                  <a:cubicBezTo>
                    <a:pt x="23" y="142"/>
                    <a:pt x="19" y="213"/>
                    <a:pt x="8" y="284"/>
                  </a:cubicBezTo>
                  <a:cubicBezTo>
                    <a:pt x="1" y="314"/>
                    <a:pt x="31" y="329"/>
                    <a:pt x="57" y="332"/>
                  </a:cubicBezTo>
                  <a:cubicBezTo>
                    <a:pt x="46" y="299"/>
                    <a:pt x="46" y="265"/>
                    <a:pt x="75" y="239"/>
                  </a:cubicBezTo>
                  <a:cubicBezTo>
                    <a:pt x="98" y="220"/>
                    <a:pt x="101" y="202"/>
                    <a:pt x="94" y="180"/>
                  </a:cubicBezTo>
                  <a:cubicBezTo>
                    <a:pt x="86" y="149"/>
                    <a:pt x="53" y="113"/>
                    <a:pt x="105" y="94"/>
                  </a:cubicBezTo>
                  <a:cubicBezTo>
                    <a:pt x="124" y="86"/>
                    <a:pt x="146" y="78"/>
                    <a:pt x="165" y="78"/>
                  </a:cubicBezTo>
                  <a:cubicBezTo>
                    <a:pt x="188" y="78"/>
                    <a:pt x="210" y="86"/>
                    <a:pt x="225" y="116"/>
                  </a:cubicBezTo>
                  <a:cubicBezTo>
                    <a:pt x="251" y="116"/>
                    <a:pt x="270" y="127"/>
                    <a:pt x="281" y="149"/>
                  </a:cubicBezTo>
                  <a:cubicBezTo>
                    <a:pt x="288" y="149"/>
                    <a:pt x="293" y="146"/>
                    <a:pt x="300" y="146"/>
                  </a:cubicBezTo>
                  <a:cubicBezTo>
                    <a:pt x="310" y="146"/>
                    <a:pt x="322" y="149"/>
                    <a:pt x="329" y="165"/>
                  </a:cubicBezTo>
                  <a:cubicBezTo>
                    <a:pt x="397" y="220"/>
                    <a:pt x="371" y="299"/>
                    <a:pt x="371" y="370"/>
                  </a:cubicBezTo>
                  <a:cubicBezTo>
                    <a:pt x="438" y="314"/>
                    <a:pt x="360" y="206"/>
                    <a:pt x="445" y="153"/>
                  </a:cubicBezTo>
                  <a:cubicBezTo>
                    <a:pt x="434" y="139"/>
                    <a:pt x="431" y="127"/>
                    <a:pt x="419" y="116"/>
                  </a:cubicBezTo>
                  <a:cubicBezTo>
                    <a:pt x="400" y="97"/>
                    <a:pt x="378" y="82"/>
                    <a:pt x="360" y="60"/>
                  </a:cubicBezTo>
                  <a:cubicBezTo>
                    <a:pt x="329" y="18"/>
                    <a:pt x="270" y="0"/>
                    <a:pt x="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-2442122" y="-1093141"/>
              <a:ext cx="33807" cy="7735"/>
            </a:xfrm>
            <a:custGeom>
              <a:avLst/>
              <a:gdLst/>
              <a:ahLst/>
              <a:cxnLst/>
              <a:rect l="l" t="t" r="r" b="b"/>
              <a:pathLst>
                <a:path w="708" h="162" extrusionOk="0">
                  <a:moveTo>
                    <a:pt x="233" y="131"/>
                  </a:moveTo>
                  <a:lnTo>
                    <a:pt x="237" y="135"/>
                  </a:lnTo>
                  <a:lnTo>
                    <a:pt x="237" y="131"/>
                  </a:lnTo>
                  <a:close/>
                  <a:moveTo>
                    <a:pt x="132" y="116"/>
                  </a:moveTo>
                  <a:cubicBezTo>
                    <a:pt x="84" y="116"/>
                    <a:pt x="42" y="127"/>
                    <a:pt x="1" y="127"/>
                  </a:cubicBezTo>
                  <a:cubicBezTo>
                    <a:pt x="9" y="142"/>
                    <a:pt x="23" y="150"/>
                    <a:pt x="39" y="150"/>
                  </a:cubicBezTo>
                  <a:lnTo>
                    <a:pt x="72" y="150"/>
                  </a:lnTo>
                  <a:cubicBezTo>
                    <a:pt x="110" y="150"/>
                    <a:pt x="147" y="146"/>
                    <a:pt x="184" y="139"/>
                  </a:cubicBezTo>
                  <a:cubicBezTo>
                    <a:pt x="203" y="139"/>
                    <a:pt x="218" y="135"/>
                    <a:pt x="233" y="131"/>
                  </a:cubicBezTo>
                  <a:cubicBezTo>
                    <a:pt x="225" y="127"/>
                    <a:pt x="214" y="127"/>
                    <a:pt x="203" y="124"/>
                  </a:cubicBezTo>
                  <a:cubicBezTo>
                    <a:pt x="177" y="116"/>
                    <a:pt x="154" y="116"/>
                    <a:pt x="132" y="116"/>
                  </a:cubicBezTo>
                  <a:close/>
                  <a:moveTo>
                    <a:pt x="214" y="1"/>
                  </a:moveTo>
                  <a:cubicBezTo>
                    <a:pt x="206" y="34"/>
                    <a:pt x="192" y="68"/>
                    <a:pt x="218" y="113"/>
                  </a:cubicBezTo>
                  <a:cubicBezTo>
                    <a:pt x="225" y="120"/>
                    <a:pt x="229" y="124"/>
                    <a:pt x="237" y="131"/>
                  </a:cubicBezTo>
                  <a:cubicBezTo>
                    <a:pt x="256" y="131"/>
                    <a:pt x="278" y="127"/>
                    <a:pt x="301" y="127"/>
                  </a:cubicBezTo>
                  <a:cubicBezTo>
                    <a:pt x="341" y="127"/>
                    <a:pt x="382" y="135"/>
                    <a:pt x="427" y="158"/>
                  </a:cubicBezTo>
                  <a:lnTo>
                    <a:pt x="427" y="161"/>
                  </a:lnTo>
                  <a:cubicBezTo>
                    <a:pt x="439" y="161"/>
                    <a:pt x="453" y="146"/>
                    <a:pt x="468" y="142"/>
                  </a:cubicBezTo>
                  <a:cubicBezTo>
                    <a:pt x="498" y="135"/>
                    <a:pt x="528" y="124"/>
                    <a:pt x="562" y="124"/>
                  </a:cubicBezTo>
                  <a:cubicBezTo>
                    <a:pt x="562" y="124"/>
                    <a:pt x="565" y="124"/>
                    <a:pt x="570" y="127"/>
                  </a:cubicBezTo>
                  <a:lnTo>
                    <a:pt x="581" y="127"/>
                  </a:lnTo>
                  <a:cubicBezTo>
                    <a:pt x="663" y="127"/>
                    <a:pt x="696" y="75"/>
                    <a:pt x="708" y="1"/>
                  </a:cubicBezTo>
                  <a:lnTo>
                    <a:pt x="704" y="1"/>
                  </a:lnTo>
                  <a:cubicBezTo>
                    <a:pt x="693" y="4"/>
                    <a:pt x="685" y="15"/>
                    <a:pt x="677" y="30"/>
                  </a:cubicBezTo>
                  <a:cubicBezTo>
                    <a:pt x="670" y="45"/>
                    <a:pt x="659" y="60"/>
                    <a:pt x="651" y="60"/>
                  </a:cubicBezTo>
                  <a:cubicBezTo>
                    <a:pt x="641" y="60"/>
                    <a:pt x="629" y="45"/>
                    <a:pt x="618" y="4"/>
                  </a:cubicBezTo>
                  <a:lnTo>
                    <a:pt x="615" y="1"/>
                  </a:lnTo>
                  <a:cubicBezTo>
                    <a:pt x="607" y="1"/>
                    <a:pt x="596" y="8"/>
                    <a:pt x="592" y="15"/>
                  </a:cubicBezTo>
                  <a:cubicBezTo>
                    <a:pt x="555" y="45"/>
                    <a:pt x="520" y="56"/>
                    <a:pt x="487" y="56"/>
                  </a:cubicBezTo>
                  <a:cubicBezTo>
                    <a:pt x="427" y="56"/>
                    <a:pt x="368" y="27"/>
                    <a:pt x="311" y="15"/>
                  </a:cubicBezTo>
                  <a:cubicBezTo>
                    <a:pt x="308" y="15"/>
                    <a:pt x="308" y="8"/>
                    <a:pt x="308" y="4"/>
                  </a:cubicBezTo>
                  <a:cubicBezTo>
                    <a:pt x="278" y="4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-2235221" y="-1237012"/>
              <a:ext cx="15949" cy="15041"/>
            </a:xfrm>
            <a:custGeom>
              <a:avLst/>
              <a:gdLst/>
              <a:ahLst/>
              <a:cxnLst/>
              <a:rect l="l" t="t" r="r" b="b"/>
              <a:pathLst>
                <a:path w="334" h="315" extrusionOk="0">
                  <a:moveTo>
                    <a:pt x="79" y="0"/>
                  </a:moveTo>
                  <a:cubicBezTo>
                    <a:pt x="68" y="12"/>
                    <a:pt x="57" y="22"/>
                    <a:pt x="42" y="34"/>
                  </a:cubicBezTo>
                  <a:cubicBezTo>
                    <a:pt x="50" y="67"/>
                    <a:pt x="38" y="90"/>
                    <a:pt x="12" y="109"/>
                  </a:cubicBezTo>
                  <a:cubicBezTo>
                    <a:pt x="0" y="179"/>
                    <a:pt x="8" y="236"/>
                    <a:pt x="90" y="255"/>
                  </a:cubicBezTo>
                  <a:cubicBezTo>
                    <a:pt x="124" y="266"/>
                    <a:pt x="154" y="295"/>
                    <a:pt x="188" y="314"/>
                  </a:cubicBezTo>
                  <a:lnTo>
                    <a:pt x="191" y="310"/>
                  </a:lnTo>
                  <a:cubicBezTo>
                    <a:pt x="173" y="247"/>
                    <a:pt x="243" y="228"/>
                    <a:pt x="259" y="179"/>
                  </a:cubicBezTo>
                  <a:cubicBezTo>
                    <a:pt x="266" y="179"/>
                    <a:pt x="274" y="179"/>
                    <a:pt x="281" y="176"/>
                  </a:cubicBezTo>
                  <a:cubicBezTo>
                    <a:pt x="278" y="161"/>
                    <a:pt x="252" y="146"/>
                    <a:pt x="281" y="131"/>
                  </a:cubicBezTo>
                  <a:cubicBezTo>
                    <a:pt x="296" y="120"/>
                    <a:pt x="333" y="131"/>
                    <a:pt x="319" y="93"/>
                  </a:cubicBezTo>
                  <a:cubicBezTo>
                    <a:pt x="311" y="71"/>
                    <a:pt x="292" y="60"/>
                    <a:pt x="274" y="60"/>
                  </a:cubicBezTo>
                  <a:cubicBezTo>
                    <a:pt x="266" y="60"/>
                    <a:pt x="259" y="64"/>
                    <a:pt x="252" y="64"/>
                  </a:cubicBezTo>
                  <a:cubicBezTo>
                    <a:pt x="236" y="67"/>
                    <a:pt x="217" y="79"/>
                    <a:pt x="207" y="79"/>
                  </a:cubicBezTo>
                  <a:cubicBezTo>
                    <a:pt x="195" y="79"/>
                    <a:pt x="195" y="71"/>
                    <a:pt x="217" y="34"/>
                  </a:cubicBezTo>
                  <a:cubicBezTo>
                    <a:pt x="221" y="26"/>
                    <a:pt x="207" y="19"/>
                    <a:pt x="195" y="19"/>
                  </a:cubicBezTo>
                  <a:lnTo>
                    <a:pt x="191" y="19"/>
                  </a:lnTo>
                  <a:cubicBezTo>
                    <a:pt x="184" y="19"/>
                    <a:pt x="176" y="26"/>
                    <a:pt x="176" y="31"/>
                  </a:cubicBezTo>
                  <a:cubicBezTo>
                    <a:pt x="165" y="60"/>
                    <a:pt x="147" y="90"/>
                    <a:pt x="117" y="90"/>
                  </a:cubicBezTo>
                  <a:cubicBezTo>
                    <a:pt x="112" y="90"/>
                    <a:pt x="109" y="90"/>
                    <a:pt x="102" y="86"/>
                  </a:cubicBezTo>
                  <a:cubicBezTo>
                    <a:pt x="50" y="71"/>
                    <a:pt x="102" y="26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-2316778" y="-1205258"/>
              <a:ext cx="12558" cy="36290"/>
            </a:xfrm>
            <a:custGeom>
              <a:avLst/>
              <a:gdLst/>
              <a:ahLst/>
              <a:cxnLst/>
              <a:rect l="l" t="t" r="r" b="b"/>
              <a:pathLst>
                <a:path w="263" h="760" extrusionOk="0">
                  <a:moveTo>
                    <a:pt x="146" y="1"/>
                  </a:moveTo>
                  <a:cubicBezTo>
                    <a:pt x="146" y="1"/>
                    <a:pt x="143" y="1"/>
                    <a:pt x="143" y="4"/>
                  </a:cubicBezTo>
                  <a:cubicBezTo>
                    <a:pt x="124" y="38"/>
                    <a:pt x="124" y="64"/>
                    <a:pt x="143" y="120"/>
                  </a:cubicBezTo>
                  <a:cubicBezTo>
                    <a:pt x="150" y="139"/>
                    <a:pt x="146" y="154"/>
                    <a:pt x="131" y="169"/>
                  </a:cubicBezTo>
                  <a:cubicBezTo>
                    <a:pt x="138" y="203"/>
                    <a:pt x="135" y="240"/>
                    <a:pt x="157" y="270"/>
                  </a:cubicBezTo>
                  <a:cubicBezTo>
                    <a:pt x="176" y="296"/>
                    <a:pt x="180" y="318"/>
                    <a:pt x="146" y="337"/>
                  </a:cubicBezTo>
                  <a:cubicBezTo>
                    <a:pt x="83" y="367"/>
                    <a:pt x="120" y="408"/>
                    <a:pt x="138" y="449"/>
                  </a:cubicBezTo>
                  <a:lnTo>
                    <a:pt x="143" y="449"/>
                  </a:lnTo>
                  <a:cubicBezTo>
                    <a:pt x="150" y="449"/>
                    <a:pt x="157" y="446"/>
                    <a:pt x="165" y="442"/>
                  </a:cubicBezTo>
                  <a:cubicBezTo>
                    <a:pt x="169" y="438"/>
                    <a:pt x="176" y="434"/>
                    <a:pt x="188" y="434"/>
                  </a:cubicBezTo>
                  <a:cubicBezTo>
                    <a:pt x="191" y="434"/>
                    <a:pt x="198" y="434"/>
                    <a:pt x="206" y="438"/>
                  </a:cubicBezTo>
                  <a:cubicBezTo>
                    <a:pt x="183" y="483"/>
                    <a:pt x="198" y="527"/>
                    <a:pt x="206" y="572"/>
                  </a:cubicBezTo>
                  <a:cubicBezTo>
                    <a:pt x="217" y="644"/>
                    <a:pt x="172" y="703"/>
                    <a:pt x="102" y="718"/>
                  </a:cubicBezTo>
                  <a:lnTo>
                    <a:pt x="41" y="718"/>
                  </a:lnTo>
                  <a:cubicBezTo>
                    <a:pt x="26" y="718"/>
                    <a:pt x="15" y="722"/>
                    <a:pt x="0" y="729"/>
                  </a:cubicBezTo>
                  <a:cubicBezTo>
                    <a:pt x="4" y="737"/>
                    <a:pt x="4" y="748"/>
                    <a:pt x="8" y="752"/>
                  </a:cubicBezTo>
                  <a:cubicBezTo>
                    <a:pt x="15" y="756"/>
                    <a:pt x="26" y="760"/>
                    <a:pt x="41" y="760"/>
                  </a:cubicBezTo>
                  <a:cubicBezTo>
                    <a:pt x="112" y="760"/>
                    <a:pt x="224" y="707"/>
                    <a:pt x="236" y="655"/>
                  </a:cubicBezTo>
                  <a:cubicBezTo>
                    <a:pt x="247" y="569"/>
                    <a:pt x="259" y="472"/>
                    <a:pt x="224" y="389"/>
                  </a:cubicBezTo>
                  <a:cubicBezTo>
                    <a:pt x="202" y="341"/>
                    <a:pt x="198" y="303"/>
                    <a:pt x="217" y="263"/>
                  </a:cubicBezTo>
                  <a:cubicBezTo>
                    <a:pt x="262" y="173"/>
                    <a:pt x="198" y="94"/>
                    <a:pt x="188" y="12"/>
                  </a:cubicBezTo>
                  <a:cubicBezTo>
                    <a:pt x="183" y="1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-2558680" y="-690991"/>
              <a:ext cx="12892" cy="14707"/>
            </a:xfrm>
            <a:custGeom>
              <a:avLst/>
              <a:gdLst/>
              <a:ahLst/>
              <a:cxnLst/>
              <a:rect l="l" t="t" r="r" b="b"/>
              <a:pathLst>
                <a:path w="270" h="308" extrusionOk="0">
                  <a:moveTo>
                    <a:pt x="270" y="195"/>
                  </a:moveTo>
                  <a:lnTo>
                    <a:pt x="270" y="195"/>
                  </a:lnTo>
                  <a:cubicBezTo>
                    <a:pt x="270" y="202"/>
                    <a:pt x="266" y="214"/>
                    <a:pt x="266" y="221"/>
                  </a:cubicBezTo>
                  <a:cubicBezTo>
                    <a:pt x="270" y="214"/>
                    <a:pt x="270" y="202"/>
                    <a:pt x="270" y="195"/>
                  </a:cubicBezTo>
                  <a:close/>
                  <a:moveTo>
                    <a:pt x="162" y="0"/>
                  </a:moveTo>
                  <a:cubicBezTo>
                    <a:pt x="154" y="0"/>
                    <a:pt x="147" y="0"/>
                    <a:pt x="140" y="7"/>
                  </a:cubicBezTo>
                  <a:cubicBezTo>
                    <a:pt x="73" y="52"/>
                    <a:pt x="9" y="93"/>
                    <a:pt x="5" y="176"/>
                  </a:cubicBezTo>
                  <a:cubicBezTo>
                    <a:pt x="1" y="183"/>
                    <a:pt x="1" y="191"/>
                    <a:pt x="1" y="198"/>
                  </a:cubicBezTo>
                  <a:cubicBezTo>
                    <a:pt x="35" y="209"/>
                    <a:pt x="9" y="228"/>
                    <a:pt x="9" y="243"/>
                  </a:cubicBezTo>
                  <a:cubicBezTo>
                    <a:pt x="50" y="273"/>
                    <a:pt x="83" y="307"/>
                    <a:pt x="140" y="307"/>
                  </a:cubicBezTo>
                  <a:cubicBezTo>
                    <a:pt x="151" y="307"/>
                    <a:pt x="166" y="307"/>
                    <a:pt x="180" y="303"/>
                  </a:cubicBezTo>
                  <a:cubicBezTo>
                    <a:pt x="233" y="288"/>
                    <a:pt x="248" y="262"/>
                    <a:pt x="266" y="221"/>
                  </a:cubicBezTo>
                  <a:cubicBezTo>
                    <a:pt x="263" y="198"/>
                    <a:pt x="256" y="180"/>
                    <a:pt x="252" y="157"/>
                  </a:cubicBezTo>
                  <a:cubicBezTo>
                    <a:pt x="252" y="157"/>
                    <a:pt x="248" y="157"/>
                    <a:pt x="248" y="154"/>
                  </a:cubicBezTo>
                  <a:cubicBezTo>
                    <a:pt x="237" y="164"/>
                    <a:pt x="230" y="191"/>
                    <a:pt x="218" y="191"/>
                  </a:cubicBezTo>
                  <a:cubicBezTo>
                    <a:pt x="214" y="191"/>
                    <a:pt x="207" y="183"/>
                    <a:pt x="196" y="164"/>
                  </a:cubicBezTo>
                  <a:cubicBezTo>
                    <a:pt x="177" y="124"/>
                    <a:pt x="135" y="79"/>
                    <a:pt x="207" y="45"/>
                  </a:cubicBezTo>
                  <a:cubicBezTo>
                    <a:pt x="203" y="38"/>
                    <a:pt x="203" y="30"/>
                    <a:pt x="203" y="19"/>
                  </a:cubicBezTo>
                  <a:lnTo>
                    <a:pt x="199" y="19"/>
                  </a:lnTo>
                  <a:cubicBezTo>
                    <a:pt x="192" y="19"/>
                    <a:pt x="188" y="15"/>
                    <a:pt x="180" y="12"/>
                  </a:cubicBezTo>
                  <a:cubicBezTo>
                    <a:pt x="177" y="4"/>
                    <a:pt x="169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-2177014" y="-1109185"/>
              <a:ext cx="26453" cy="11794"/>
            </a:xfrm>
            <a:custGeom>
              <a:avLst/>
              <a:gdLst/>
              <a:ahLst/>
              <a:cxnLst/>
              <a:rect l="l" t="t" r="r" b="b"/>
              <a:pathLst>
                <a:path w="554" h="247" extrusionOk="0">
                  <a:moveTo>
                    <a:pt x="217" y="0"/>
                  </a:moveTo>
                  <a:cubicBezTo>
                    <a:pt x="206" y="7"/>
                    <a:pt x="191" y="18"/>
                    <a:pt x="180" y="30"/>
                  </a:cubicBezTo>
                  <a:cubicBezTo>
                    <a:pt x="123" y="56"/>
                    <a:pt x="101" y="112"/>
                    <a:pt x="56" y="149"/>
                  </a:cubicBezTo>
                  <a:cubicBezTo>
                    <a:pt x="45" y="175"/>
                    <a:pt x="19" y="187"/>
                    <a:pt x="1" y="206"/>
                  </a:cubicBezTo>
                  <a:cubicBezTo>
                    <a:pt x="23" y="216"/>
                    <a:pt x="37" y="247"/>
                    <a:pt x="64" y="247"/>
                  </a:cubicBezTo>
                  <a:cubicBezTo>
                    <a:pt x="75" y="247"/>
                    <a:pt x="87" y="242"/>
                    <a:pt x="97" y="232"/>
                  </a:cubicBezTo>
                  <a:cubicBezTo>
                    <a:pt x="172" y="198"/>
                    <a:pt x="239" y="153"/>
                    <a:pt x="306" y="101"/>
                  </a:cubicBezTo>
                  <a:cubicBezTo>
                    <a:pt x="337" y="75"/>
                    <a:pt x="363" y="59"/>
                    <a:pt x="389" y="59"/>
                  </a:cubicBezTo>
                  <a:cubicBezTo>
                    <a:pt x="415" y="59"/>
                    <a:pt x="441" y="78"/>
                    <a:pt x="475" y="116"/>
                  </a:cubicBezTo>
                  <a:cubicBezTo>
                    <a:pt x="513" y="101"/>
                    <a:pt x="505" y="45"/>
                    <a:pt x="542" y="30"/>
                  </a:cubicBezTo>
                  <a:cubicBezTo>
                    <a:pt x="546" y="30"/>
                    <a:pt x="550" y="30"/>
                    <a:pt x="553" y="26"/>
                  </a:cubicBezTo>
                  <a:cubicBezTo>
                    <a:pt x="441" y="18"/>
                    <a:pt x="329" y="33"/>
                    <a:pt x="2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-1819128" y="-1424956"/>
              <a:ext cx="21106" cy="13943"/>
            </a:xfrm>
            <a:custGeom>
              <a:avLst/>
              <a:gdLst/>
              <a:ahLst/>
              <a:cxnLst/>
              <a:rect l="l" t="t" r="r" b="b"/>
              <a:pathLst>
                <a:path w="442" h="292" extrusionOk="0">
                  <a:moveTo>
                    <a:pt x="382" y="0"/>
                  </a:moveTo>
                  <a:cubicBezTo>
                    <a:pt x="389" y="15"/>
                    <a:pt x="415" y="26"/>
                    <a:pt x="404" y="49"/>
                  </a:cubicBezTo>
                  <a:cubicBezTo>
                    <a:pt x="400" y="64"/>
                    <a:pt x="385" y="71"/>
                    <a:pt x="374" y="71"/>
                  </a:cubicBezTo>
                  <a:cubicBezTo>
                    <a:pt x="366" y="71"/>
                    <a:pt x="356" y="68"/>
                    <a:pt x="344" y="64"/>
                  </a:cubicBezTo>
                  <a:cubicBezTo>
                    <a:pt x="330" y="56"/>
                    <a:pt x="307" y="56"/>
                    <a:pt x="295" y="37"/>
                  </a:cubicBezTo>
                  <a:cubicBezTo>
                    <a:pt x="262" y="71"/>
                    <a:pt x="228" y="78"/>
                    <a:pt x="190" y="78"/>
                  </a:cubicBezTo>
                  <a:cubicBezTo>
                    <a:pt x="157" y="78"/>
                    <a:pt x="123" y="71"/>
                    <a:pt x="90" y="68"/>
                  </a:cubicBezTo>
                  <a:cubicBezTo>
                    <a:pt x="75" y="64"/>
                    <a:pt x="60" y="59"/>
                    <a:pt x="49" y="59"/>
                  </a:cubicBezTo>
                  <a:cubicBezTo>
                    <a:pt x="23" y="59"/>
                    <a:pt x="4" y="71"/>
                    <a:pt x="4" y="109"/>
                  </a:cubicBezTo>
                  <a:cubicBezTo>
                    <a:pt x="0" y="135"/>
                    <a:pt x="94" y="292"/>
                    <a:pt x="116" y="292"/>
                  </a:cubicBezTo>
                  <a:cubicBezTo>
                    <a:pt x="173" y="288"/>
                    <a:pt x="180" y="232"/>
                    <a:pt x="206" y="199"/>
                  </a:cubicBezTo>
                  <a:cubicBezTo>
                    <a:pt x="217" y="187"/>
                    <a:pt x="228" y="176"/>
                    <a:pt x="235" y="164"/>
                  </a:cubicBezTo>
                  <a:cubicBezTo>
                    <a:pt x="262" y="131"/>
                    <a:pt x="280" y="94"/>
                    <a:pt x="318" y="94"/>
                  </a:cubicBezTo>
                  <a:cubicBezTo>
                    <a:pt x="333" y="94"/>
                    <a:pt x="347" y="97"/>
                    <a:pt x="370" y="112"/>
                  </a:cubicBezTo>
                  <a:cubicBezTo>
                    <a:pt x="374" y="116"/>
                    <a:pt x="382" y="116"/>
                    <a:pt x="389" y="116"/>
                  </a:cubicBezTo>
                  <a:cubicBezTo>
                    <a:pt x="408" y="116"/>
                    <a:pt x="426" y="97"/>
                    <a:pt x="430" y="75"/>
                  </a:cubicBezTo>
                  <a:cubicBezTo>
                    <a:pt x="442" y="37"/>
                    <a:pt x="442" y="0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-2359228" y="-1216145"/>
              <a:ext cx="27886" cy="20007"/>
            </a:xfrm>
            <a:custGeom>
              <a:avLst/>
              <a:gdLst/>
              <a:ahLst/>
              <a:cxnLst/>
              <a:rect l="l" t="t" r="r" b="b"/>
              <a:pathLst>
                <a:path w="584" h="419" extrusionOk="0">
                  <a:moveTo>
                    <a:pt x="239" y="1"/>
                  </a:moveTo>
                  <a:cubicBezTo>
                    <a:pt x="197" y="1"/>
                    <a:pt x="164" y="34"/>
                    <a:pt x="130" y="98"/>
                  </a:cubicBezTo>
                  <a:cubicBezTo>
                    <a:pt x="108" y="150"/>
                    <a:pt x="104" y="217"/>
                    <a:pt x="26" y="232"/>
                  </a:cubicBezTo>
                  <a:cubicBezTo>
                    <a:pt x="0" y="240"/>
                    <a:pt x="4" y="270"/>
                    <a:pt x="7" y="292"/>
                  </a:cubicBezTo>
                  <a:cubicBezTo>
                    <a:pt x="14" y="334"/>
                    <a:pt x="22" y="374"/>
                    <a:pt x="30" y="415"/>
                  </a:cubicBezTo>
                  <a:lnTo>
                    <a:pt x="33" y="419"/>
                  </a:lnTo>
                  <a:cubicBezTo>
                    <a:pt x="49" y="412"/>
                    <a:pt x="59" y="408"/>
                    <a:pt x="56" y="382"/>
                  </a:cubicBezTo>
                  <a:cubicBezTo>
                    <a:pt x="52" y="344"/>
                    <a:pt x="22" y="311"/>
                    <a:pt x="52" y="274"/>
                  </a:cubicBezTo>
                  <a:cubicBezTo>
                    <a:pt x="71" y="244"/>
                    <a:pt x="116" y="244"/>
                    <a:pt x="130" y="210"/>
                  </a:cubicBezTo>
                  <a:cubicBezTo>
                    <a:pt x="119" y="150"/>
                    <a:pt x="183" y="127"/>
                    <a:pt x="187" y="57"/>
                  </a:cubicBezTo>
                  <a:cubicBezTo>
                    <a:pt x="187" y="49"/>
                    <a:pt x="187" y="38"/>
                    <a:pt x="183" y="30"/>
                  </a:cubicBezTo>
                  <a:lnTo>
                    <a:pt x="183" y="30"/>
                  </a:lnTo>
                  <a:cubicBezTo>
                    <a:pt x="190" y="38"/>
                    <a:pt x="197" y="46"/>
                    <a:pt x="209" y="53"/>
                  </a:cubicBezTo>
                  <a:cubicBezTo>
                    <a:pt x="247" y="91"/>
                    <a:pt x="284" y="101"/>
                    <a:pt x="318" y="101"/>
                  </a:cubicBezTo>
                  <a:cubicBezTo>
                    <a:pt x="344" y="101"/>
                    <a:pt x="366" y="98"/>
                    <a:pt x="389" y="91"/>
                  </a:cubicBezTo>
                  <a:cubicBezTo>
                    <a:pt x="396" y="87"/>
                    <a:pt x="399" y="87"/>
                    <a:pt x="407" y="87"/>
                  </a:cubicBezTo>
                  <a:cubicBezTo>
                    <a:pt x="418" y="87"/>
                    <a:pt x="433" y="94"/>
                    <a:pt x="441" y="105"/>
                  </a:cubicBezTo>
                  <a:cubicBezTo>
                    <a:pt x="482" y="143"/>
                    <a:pt x="520" y="184"/>
                    <a:pt x="561" y="225"/>
                  </a:cubicBezTo>
                  <a:cubicBezTo>
                    <a:pt x="568" y="222"/>
                    <a:pt x="575" y="222"/>
                    <a:pt x="583" y="217"/>
                  </a:cubicBezTo>
                  <a:cubicBezTo>
                    <a:pt x="556" y="177"/>
                    <a:pt x="556" y="127"/>
                    <a:pt x="538" y="83"/>
                  </a:cubicBezTo>
                  <a:cubicBezTo>
                    <a:pt x="520" y="38"/>
                    <a:pt x="497" y="12"/>
                    <a:pt x="471" y="12"/>
                  </a:cubicBezTo>
                  <a:cubicBezTo>
                    <a:pt x="452" y="12"/>
                    <a:pt x="433" y="20"/>
                    <a:pt x="411" y="38"/>
                  </a:cubicBezTo>
                  <a:cubicBezTo>
                    <a:pt x="396" y="49"/>
                    <a:pt x="385" y="53"/>
                    <a:pt x="373" y="53"/>
                  </a:cubicBezTo>
                  <a:cubicBezTo>
                    <a:pt x="359" y="53"/>
                    <a:pt x="347" y="46"/>
                    <a:pt x="328" y="34"/>
                  </a:cubicBezTo>
                  <a:cubicBezTo>
                    <a:pt x="295" y="12"/>
                    <a:pt x="265" y="1"/>
                    <a:pt x="2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-2460458" y="-746524"/>
              <a:ext cx="15567" cy="17572"/>
            </a:xfrm>
            <a:custGeom>
              <a:avLst/>
              <a:gdLst/>
              <a:ahLst/>
              <a:cxnLst/>
              <a:rect l="l" t="t" r="r" b="b"/>
              <a:pathLst>
                <a:path w="326" h="368" extrusionOk="0">
                  <a:moveTo>
                    <a:pt x="326" y="0"/>
                  </a:moveTo>
                  <a:cubicBezTo>
                    <a:pt x="299" y="35"/>
                    <a:pt x="276" y="42"/>
                    <a:pt x="250" y="42"/>
                  </a:cubicBezTo>
                  <a:cubicBezTo>
                    <a:pt x="232" y="42"/>
                    <a:pt x="209" y="35"/>
                    <a:pt x="187" y="26"/>
                  </a:cubicBezTo>
                  <a:cubicBezTo>
                    <a:pt x="169" y="16"/>
                    <a:pt x="146" y="9"/>
                    <a:pt x="127" y="9"/>
                  </a:cubicBezTo>
                  <a:lnTo>
                    <a:pt x="119" y="9"/>
                  </a:lnTo>
                  <a:cubicBezTo>
                    <a:pt x="131" y="35"/>
                    <a:pt x="176" y="57"/>
                    <a:pt x="142" y="83"/>
                  </a:cubicBezTo>
                  <a:cubicBezTo>
                    <a:pt x="138" y="87"/>
                    <a:pt x="131" y="87"/>
                    <a:pt x="124" y="87"/>
                  </a:cubicBezTo>
                  <a:cubicBezTo>
                    <a:pt x="101" y="87"/>
                    <a:pt x="75" y="71"/>
                    <a:pt x="60" y="45"/>
                  </a:cubicBezTo>
                  <a:cubicBezTo>
                    <a:pt x="38" y="61"/>
                    <a:pt x="7" y="71"/>
                    <a:pt x="0" y="102"/>
                  </a:cubicBezTo>
                  <a:cubicBezTo>
                    <a:pt x="83" y="109"/>
                    <a:pt x="112" y="131"/>
                    <a:pt x="124" y="206"/>
                  </a:cubicBezTo>
                  <a:cubicBezTo>
                    <a:pt x="131" y="244"/>
                    <a:pt x="161" y="244"/>
                    <a:pt x="187" y="259"/>
                  </a:cubicBezTo>
                  <a:cubicBezTo>
                    <a:pt x="172" y="292"/>
                    <a:pt x="127" y="292"/>
                    <a:pt x="109" y="318"/>
                  </a:cubicBezTo>
                  <a:cubicBezTo>
                    <a:pt x="112" y="345"/>
                    <a:pt x="127" y="356"/>
                    <a:pt x="150" y="356"/>
                  </a:cubicBezTo>
                  <a:lnTo>
                    <a:pt x="164" y="356"/>
                  </a:lnTo>
                  <a:cubicBezTo>
                    <a:pt x="172" y="356"/>
                    <a:pt x="180" y="352"/>
                    <a:pt x="187" y="349"/>
                  </a:cubicBezTo>
                  <a:cubicBezTo>
                    <a:pt x="209" y="304"/>
                    <a:pt x="236" y="262"/>
                    <a:pt x="284" y="240"/>
                  </a:cubicBezTo>
                  <a:cubicBezTo>
                    <a:pt x="292" y="236"/>
                    <a:pt x="299" y="236"/>
                    <a:pt x="303" y="233"/>
                  </a:cubicBezTo>
                  <a:cubicBezTo>
                    <a:pt x="262" y="157"/>
                    <a:pt x="262" y="87"/>
                    <a:pt x="326" y="0"/>
                  </a:cubicBezTo>
                  <a:close/>
                  <a:moveTo>
                    <a:pt x="164" y="356"/>
                  </a:moveTo>
                  <a:cubicBezTo>
                    <a:pt x="154" y="359"/>
                    <a:pt x="146" y="367"/>
                    <a:pt x="138" y="367"/>
                  </a:cubicBezTo>
                  <a:cubicBezTo>
                    <a:pt x="146" y="367"/>
                    <a:pt x="154" y="363"/>
                    <a:pt x="164" y="3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-2115082" y="-1342157"/>
              <a:ext cx="12367" cy="17333"/>
            </a:xfrm>
            <a:custGeom>
              <a:avLst/>
              <a:gdLst/>
              <a:ahLst/>
              <a:cxnLst/>
              <a:rect l="l" t="t" r="r" b="b"/>
              <a:pathLst>
                <a:path w="259" h="363" extrusionOk="0">
                  <a:moveTo>
                    <a:pt x="120" y="0"/>
                  </a:moveTo>
                  <a:cubicBezTo>
                    <a:pt x="101" y="0"/>
                    <a:pt x="79" y="8"/>
                    <a:pt x="60" y="16"/>
                  </a:cubicBezTo>
                  <a:cubicBezTo>
                    <a:pt x="8" y="35"/>
                    <a:pt x="41" y="71"/>
                    <a:pt x="49" y="102"/>
                  </a:cubicBezTo>
                  <a:cubicBezTo>
                    <a:pt x="56" y="124"/>
                    <a:pt x="53" y="142"/>
                    <a:pt x="30" y="161"/>
                  </a:cubicBezTo>
                  <a:cubicBezTo>
                    <a:pt x="1" y="187"/>
                    <a:pt x="1" y="221"/>
                    <a:pt x="12" y="254"/>
                  </a:cubicBezTo>
                  <a:cubicBezTo>
                    <a:pt x="23" y="262"/>
                    <a:pt x="30" y="266"/>
                    <a:pt x="38" y="273"/>
                  </a:cubicBezTo>
                  <a:cubicBezTo>
                    <a:pt x="68" y="311"/>
                    <a:pt x="120" y="322"/>
                    <a:pt x="150" y="349"/>
                  </a:cubicBezTo>
                  <a:cubicBezTo>
                    <a:pt x="165" y="359"/>
                    <a:pt x="172" y="363"/>
                    <a:pt x="184" y="363"/>
                  </a:cubicBezTo>
                  <a:cubicBezTo>
                    <a:pt x="198" y="363"/>
                    <a:pt x="206" y="352"/>
                    <a:pt x="217" y="344"/>
                  </a:cubicBezTo>
                  <a:cubicBezTo>
                    <a:pt x="229" y="333"/>
                    <a:pt x="236" y="326"/>
                    <a:pt x="251" y="326"/>
                  </a:cubicBezTo>
                  <a:lnTo>
                    <a:pt x="258" y="326"/>
                  </a:lnTo>
                  <a:cubicBezTo>
                    <a:pt x="198" y="299"/>
                    <a:pt x="135" y="285"/>
                    <a:pt x="127" y="195"/>
                  </a:cubicBezTo>
                  <a:cubicBezTo>
                    <a:pt x="187" y="176"/>
                    <a:pt x="251" y="154"/>
                    <a:pt x="236" y="71"/>
                  </a:cubicBezTo>
                  <a:cubicBezTo>
                    <a:pt x="225" y="49"/>
                    <a:pt x="206" y="38"/>
                    <a:pt x="180" y="38"/>
                  </a:cubicBezTo>
                  <a:cubicBezTo>
                    <a:pt x="176" y="49"/>
                    <a:pt x="176" y="61"/>
                    <a:pt x="169" y="68"/>
                  </a:cubicBezTo>
                  <a:cubicBezTo>
                    <a:pt x="158" y="83"/>
                    <a:pt x="150" y="102"/>
                    <a:pt x="135" y="102"/>
                  </a:cubicBezTo>
                  <a:cubicBezTo>
                    <a:pt x="127" y="102"/>
                    <a:pt x="124" y="102"/>
                    <a:pt x="117" y="97"/>
                  </a:cubicBezTo>
                  <a:cubicBezTo>
                    <a:pt x="113" y="94"/>
                    <a:pt x="105" y="87"/>
                    <a:pt x="105" y="79"/>
                  </a:cubicBezTo>
                  <a:cubicBezTo>
                    <a:pt x="98" y="45"/>
                    <a:pt x="127" y="49"/>
                    <a:pt x="146" y="42"/>
                  </a:cubicBezTo>
                  <a:cubicBezTo>
                    <a:pt x="158" y="38"/>
                    <a:pt x="169" y="38"/>
                    <a:pt x="180" y="38"/>
                  </a:cubicBezTo>
                  <a:cubicBezTo>
                    <a:pt x="165" y="8"/>
                    <a:pt x="14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-2071725" y="-991625"/>
              <a:ext cx="20246" cy="11651"/>
            </a:xfrm>
            <a:custGeom>
              <a:avLst/>
              <a:gdLst/>
              <a:ahLst/>
              <a:cxnLst/>
              <a:rect l="l" t="t" r="r" b="b"/>
              <a:pathLst>
                <a:path w="424" h="244" extrusionOk="0">
                  <a:moveTo>
                    <a:pt x="330" y="31"/>
                  </a:moveTo>
                  <a:cubicBezTo>
                    <a:pt x="352" y="31"/>
                    <a:pt x="371" y="50"/>
                    <a:pt x="375" y="76"/>
                  </a:cubicBezTo>
                  <a:cubicBezTo>
                    <a:pt x="382" y="121"/>
                    <a:pt x="375" y="158"/>
                    <a:pt x="318" y="173"/>
                  </a:cubicBezTo>
                  <a:cubicBezTo>
                    <a:pt x="311" y="173"/>
                    <a:pt x="304" y="177"/>
                    <a:pt x="296" y="177"/>
                  </a:cubicBezTo>
                  <a:cubicBezTo>
                    <a:pt x="270" y="177"/>
                    <a:pt x="251" y="162"/>
                    <a:pt x="247" y="128"/>
                  </a:cubicBezTo>
                  <a:cubicBezTo>
                    <a:pt x="232" y="73"/>
                    <a:pt x="270" y="50"/>
                    <a:pt x="308" y="35"/>
                  </a:cubicBezTo>
                  <a:cubicBezTo>
                    <a:pt x="315" y="31"/>
                    <a:pt x="322" y="31"/>
                    <a:pt x="330" y="31"/>
                  </a:cubicBezTo>
                  <a:close/>
                  <a:moveTo>
                    <a:pt x="232" y="1"/>
                  </a:moveTo>
                  <a:cubicBezTo>
                    <a:pt x="206" y="1"/>
                    <a:pt x="177" y="9"/>
                    <a:pt x="154" y="35"/>
                  </a:cubicBezTo>
                  <a:cubicBezTo>
                    <a:pt x="125" y="68"/>
                    <a:pt x="94" y="99"/>
                    <a:pt x="46" y="109"/>
                  </a:cubicBezTo>
                  <a:cubicBezTo>
                    <a:pt x="1" y="117"/>
                    <a:pt x="16" y="154"/>
                    <a:pt x="23" y="185"/>
                  </a:cubicBezTo>
                  <a:cubicBezTo>
                    <a:pt x="27" y="207"/>
                    <a:pt x="38" y="211"/>
                    <a:pt x="49" y="211"/>
                  </a:cubicBezTo>
                  <a:cubicBezTo>
                    <a:pt x="57" y="211"/>
                    <a:pt x="72" y="207"/>
                    <a:pt x="83" y="203"/>
                  </a:cubicBezTo>
                  <a:cubicBezTo>
                    <a:pt x="116" y="188"/>
                    <a:pt x="151" y="173"/>
                    <a:pt x="180" y="173"/>
                  </a:cubicBezTo>
                  <a:cubicBezTo>
                    <a:pt x="210" y="173"/>
                    <a:pt x="237" y="185"/>
                    <a:pt x="259" y="230"/>
                  </a:cubicBezTo>
                  <a:cubicBezTo>
                    <a:pt x="266" y="240"/>
                    <a:pt x="285" y="240"/>
                    <a:pt x="292" y="244"/>
                  </a:cubicBezTo>
                  <a:cubicBezTo>
                    <a:pt x="349" y="237"/>
                    <a:pt x="423" y="132"/>
                    <a:pt x="408" y="87"/>
                  </a:cubicBezTo>
                  <a:cubicBezTo>
                    <a:pt x="397" y="61"/>
                    <a:pt x="401" y="5"/>
                    <a:pt x="371" y="5"/>
                  </a:cubicBezTo>
                  <a:lnTo>
                    <a:pt x="363" y="5"/>
                  </a:lnTo>
                  <a:cubicBezTo>
                    <a:pt x="352" y="9"/>
                    <a:pt x="341" y="9"/>
                    <a:pt x="330" y="9"/>
                  </a:cubicBezTo>
                  <a:cubicBezTo>
                    <a:pt x="315" y="9"/>
                    <a:pt x="296" y="9"/>
                    <a:pt x="282" y="5"/>
                  </a:cubicBezTo>
                  <a:cubicBezTo>
                    <a:pt x="266" y="5"/>
                    <a:pt x="247" y="1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-1994275" y="-1492618"/>
              <a:ext cx="22013" cy="17715"/>
            </a:xfrm>
            <a:custGeom>
              <a:avLst/>
              <a:gdLst/>
              <a:ahLst/>
              <a:cxnLst/>
              <a:rect l="l" t="t" r="r" b="b"/>
              <a:pathLst>
                <a:path w="461" h="371" extrusionOk="0">
                  <a:moveTo>
                    <a:pt x="143" y="1"/>
                  </a:moveTo>
                  <a:cubicBezTo>
                    <a:pt x="128" y="1"/>
                    <a:pt x="117" y="4"/>
                    <a:pt x="102" y="4"/>
                  </a:cubicBezTo>
                  <a:cubicBezTo>
                    <a:pt x="90" y="8"/>
                    <a:pt x="76" y="11"/>
                    <a:pt x="64" y="11"/>
                  </a:cubicBezTo>
                  <a:lnTo>
                    <a:pt x="50" y="11"/>
                  </a:lnTo>
                  <a:cubicBezTo>
                    <a:pt x="12" y="11"/>
                    <a:pt x="16" y="46"/>
                    <a:pt x="20" y="75"/>
                  </a:cubicBezTo>
                  <a:cubicBezTo>
                    <a:pt x="38" y="72"/>
                    <a:pt x="61" y="72"/>
                    <a:pt x="76" y="60"/>
                  </a:cubicBezTo>
                  <a:cubicBezTo>
                    <a:pt x="95" y="49"/>
                    <a:pt x="109" y="46"/>
                    <a:pt x="125" y="46"/>
                  </a:cubicBezTo>
                  <a:cubicBezTo>
                    <a:pt x="143" y="46"/>
                    <a:pt x="162" y="53"/>
                    <a:pt x="173" y="75"/>
                  </a:cubicBezTo>
                  <a:cubicBezTo>
                    <a:pt x="195" y="113"/>
                    <a:pt x="154" y="142"/>
                    <a:pt x="132" y="158"/>
                  </a:cubicBezTo>
                  <a:cubicBezTo>
                    <a:pt x="121" y="168"/>
                    <a:pt x="109" y="172"/>
                    <a:pt x="102" y="172"/>
                  </a:cubicBezTo>
                  <a:cubicBezTo>
                    <a:pt x="76" y="172"/>
                    <a:pt x="61" y="146"/>
                    <a:pt x="50" y="116"/>
                  </a:cubicBezTo>
                  <a:cubicBezTo>
                    <a:pt x="46" y="108"/>
                    <a:pt x="31" y="101"/>
                    <a:pt x="23" y="94"/>
                  </a:cubicBezTo>
                  <a:lnTo>
                    <a:pt x="23" y="94"/>
                  </a:lnTo>
                  <a:cubicBezTo>
                    <a:pt x="1" y="172"/>
                    <a:pt x="57" y="191"/>
                    <a:pt x="113" y="206"/>
                  </a:cubicBezTo>
                  <a:cubicBezTo>
                    <a:pt x="207" y="236"/>
                    <a:pt x="304" y="258"/>
                    <a:pt x="375" y="341"/>
                  </a:cubicBezTo>
                  <a:cubicBezTo>
                    <a:pt x="390" y="360"/>
                    <a:pt x="404" y="370"/>
                    <a:pt x="416" y="370"/>
                  </a:cubicBezTo>
                  <a:cubicBezTo>
                    <a:pt x="435" y="370"/>
                    <a:pt x="446" y="344"/>
                    <a:pt x="461" y="296"/>
                  </a:cubicBezTo>
                  <a:lnTo>
                    <a:pt x="461" y="296"/>
                  </a:lnTo>
                  <a:cubicBezTo>
                    <a:pt x="446" y="303"/>
                    <a:pt x="431" y="322"/>
                    <a:pt x="420" y="322"/>
                  </a:cubicBezTo>
                  <a:lnTo>
                    <a:pt x="416" y="322"/>
                  </a:lnTo>
                  <a:cubicBezTo>
                    <a:pt x="390" y="281"/>
                    <a:pt x="337" y="273"/>
                    <a:pt x="315" y="236"/>
                  </a:cubicBezTo>
                  <a:cubicBezTo>
                    <a:pt x="285" y="187"/>
                    <a:pt x="337" y="172"/>
                    <a:pt x="364" y="150"/>
                  </a:cubicBezTo>
                  <a:cubicBezTo>
                    <a:pt x="285" y="139"/>
                    <a:pt x="225" y="113"/>
                    <a:pt x="192" y="34"/>
                  </a:cubicBezTo>
                  <a:cubicBezTo>
                    <a:pt x="180" y="8"/>
                    <a:pt x="162" y="1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-2217697" y="-1390003"/>
              <a:ext cx="11794" cy="16665"/>
            </a:xfrm>
            <a:custGeom>
              <a:avLst/>
              <a:gdLst/>
              <a:ahLst/>
              <a:cxnLst/>
              <a:rect l="l" t="t" r="r" b="b"/>
              <a:pathLst>
                <a:path w="247" h="349" extrusionOk="0">
                  <a:moveTo>
                    <a:pt x="59" y="0"/>
                  </a:moveTo>
                  <a:cubicBezTo>
                    <a:pt x="59" y="19"/>
                    <a:pt x="68" y="50"/>
                    <a:pt x="59" y="53"/>
                  </a:cubicBezTo>
                  <a:cubicBezTo>
                    <a:pt x="0" y="90"/>
                    <a:pt x="26" y="154"/>
                    <a:pt x="4" y="202"/>
                  </a:cubicBezTo>
                  <a:cubicBezTo>
                    <a:pt x="7" y="210"/>
                    <a:pt x="7" y="214"/>
                    <a:pt x="7" y="221"/>
                  </a:cubicBezTo>
                  <a:cubicBezTo>
                    <a:pt x="37" y="262"/>
                    <a:pt x="68" y="304"/>
                    <a:pt x="97" y="348"/>
                  </a:cubicBezTo>
                  <a:cubicBezTo>
                    <a:pt x="142" y="326"/>
                    <a:pt x="190" y="311"/>
                    <a:pt x="221" y="266"/>
                  </a:cubicBezTo>
                  <a:cubicBezTo>
                    <a:pt x="235" y="247"/>
                    <a:pt x="247" y="225"/>
                    <a:pt x="232" y="202"/>
                  </a:cubicBezTo>
                  <a:cubicBezTo>
                    <a:pt x="225" y="195"/>
                    <a:pt x="221" y="191"/>
                    <a:pt x="213" y="191"/>
                  </a:cubicBezTo>
                  <a:cubicBezTo>
                    <a:pt x="202" y="191"/>
                    <a:pt x="187" y="202"/>
                    <a:pt x="176" y="210"/>
                  </a:cubicBezTo>
                  <a:cubicBezTo>
                    <a:pt x="157" y="217"/>
                    <a:pt x="135" y="225"/>
                    <a:pt x="112" y="225"/>
                  </a:cubicBezTo>
                  <a:cubicBezTo>
                    <a:pt x="104" y="225"/>
                    <a:pt x="97" y="225"/>
                    <a:pt x="90" y="221"/>
                  </a:cubicBezTo>
                  <a:cubicBezTo>
                    <a:pt x="97" y="180"/>
                    <a:pt x="120" y="150"/>
                    <a:pt x="154" y="124"/>
                  </a:cubicBezTo>
                  <a:cubicBezTo>
                    <a:pt x="232" y="76"/>
                    <a:pt x="232" y="76"/>
                    <a:pt x="149" y="23"/>
                  </a:cubicBezTo>
                  <a:cubicBezTo>
                    <a:pt x="142" y="19"/>
                    <a:pt x="138" y="16"/>
                    <a:pt x="131" y="12"/>
                  </a:cubicBezTo>
                  <a:cubicBezTo>
                    <a:pt x="112" y="5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-1773097" y="-1279891"/>
              <a:ext cx="13656" cy="13322"/>
            </a:xfrm>
            <a:custGeom>
              <a:avLst/>
              <a:gdLst/>
              <a:ahLst/>
              <a:cxnLst/>
              <a:rect l="l" t="t" r="r" b="b"/>
              <a:pathLst>
                <a:path w="286" h="279" extrusionOk="0">
                  <a:moveTo>
                    <a:pt x="79" y="1"/>
                  </a:moveTo>
                  <a:cubicBezTo>
                    <a:pt x="56" y="9"/>
                    <a:pt x="46" y="20"/>
                    <a:pt x="46" y="42"/>
                  </a:cubicBezTo>
                  <a:cubicBezTo>
                    <a:pt x="53" y="99"/>
                    <a:pt x="23" y="139"/>
                    <a:pt x="1" y="180"/>
                  </a:cubicBezTo>
                  <a:cubicBezTo>
                    <a:pt x="1" y="188"/>
                    <a:pt x="4" y="196"/>
                    <a:pt x="4" y="203"/>
                  </a:cubicBezTo>
                  <a:cubicBezTo>
                    <a:pt x="46" y="218"/>
                    <a:pt x="53" y="278"/>
                    <a:pt x="106" y="278"/>
                  </a:cubicBezTo>
                  <a:lnTo>
                    <a:pt x="124" y="278"/>
                  </a:lnTo>
                  <a:cubicBezTo>
                    <a:pt x="161" y="266"/>
                    <a:pt x="187" y="225"/>
                    <a:pt x="232" y="225"/>
                  </a:cubicBezTo>
                  <a:cubicBezTo>
                    <a:pt x="244" y="225"/>
                    <a:pt x="251" y="229"/>
                    <a:pt x="266" y="233"/>
                  </a:cubicBezTo>
                  <a:cubicBezTo>
                    <a:pt x="277" y="233"/>
                    <a:pt x="285" y="203"/>
                    <a:pt x="266" y="180"/>
                  </a:cubicBezTo>
                  <a:cubicBezTo>
                    <a:pt x="218" y="128"/>
                    <a:pt x="154" y="91"/>
                    <a:pt x="128" y="16"/>
                  </a:cubicBezTo>
                  <a:cubicBezTo>
                    <a:pt x="124" y="5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-2178828" y="-1099396"/>
              <a:ext cx="27552" cy="31801"/>
            </a:xfrm>
            <a:custGeom>
              <a:avLst/>
              <a:gdLst/>
              <a:ahLst/>
              <a:cxnLst/>
              <a:rect l="l" t="t" r="r" b="b"/>
              <a:pathLst>
                <a:path w="577" h="666" extrusionOk="0">
                  <a:moveTo>
                    <a:pt x="39" y="1"/>
                  </a:moveTo>
                  <a:lnTo>
                    <a:pt x="39" y="1"/>
                  </a:lnTo>
                  <a:cubicBezTo>
                    <a:pt x="1" y="42"/>
                    <a:pt x="16" y="87"/>
                    <a:pt x="46" y="113"/>
                  </a:cubicBezTo>
                  <a:cubicBezTo>
                    <a:pt x="135" y="180"/>
                    <a:pt x="143" y="266"/>
                    <a:pt x="117" y="363"/>
                  </a:cubicBezTo>
                  <a:cubicBezTo>
                    <a:pt x="113" y="378"/>
                    <a:pt x="113" y="389"/>
                    <a:pt x="128" y="401"/>
                  </a:cubicBezTo>
                  <a:cubicBezTo>
                    <a:pt x="203" y="460"/>
                    <a:pt x="270" y="531"/>
                    <a:pt x="344" y="591"/>
                  </a:cubicBezTo>
                  <a:cubicBezTo>
                    <a:pt x="382" y="625"/>
                    <a:pt x="434" y="665"/>
                    <a:pt x="491" y="665"/>
                  </a:cubicBezTo>
                  <a:cubicBezTo>
                    <a:pt x="517" y="665"/>
                    <a:pt x="546" y="655"/>
                    <a:pt x="577" y="629"/>
                  </a:cubicBezTo>
                  <a:cubicBezTo>
                    <a:pt x="491" y="610"/>
                    <a:pt x="394" y="621"/>
                    <a:pt x="334" y="543"/>
                  </a:cubicBezTo>
                  <a:cubicBezTo>
                    <a:pt x="308" y="513"/>
                    <a:pt x="289" y="482"/>
                    <a:pt x="255" y="460"/>
                  </a:cubicBezTo>
                  <a:cubicBezTo>
                    <a:pt x="165" y="404"/>
                    <a:pt x="132" y="270"/>
                    <a:pt x="180" y="158"/>
                  </a:cubicBezTo>
                  <a:cubicBezTo>
                    <a:pt x="173" y="113"/>
                    <a:pt x="170" y="64"/>
                    <a:pt x="135" y="27"/>
                  </a:cubicBezTo>
                  <a:cubicBezTo>
                    <a:pt x="125" y="37"/>
                    <a:pt x="113" y="42"/>
                    <a:pt x="102" y="42"/>
                  </a:cubicBezTo>
                  <a:cubicBezTo>
                    <a:pt x="75" y="42"/>
                    <a:pt x="61" y="1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-2338027" y="-706891"/>
              <a:ext cx="16808" cy="13609"/>
            </a:xfrm>
            <a:custGeom>
              <a:avLst/>
              <a:gdLst/>
              <a:ahLst/>
              <a:cxnLst/>
              <a:rect l="l" t="t" r="r" b="b"/>
              <a:pathLst>
                <a:path w="352" h="285" extrusionOk="0">
                  <a:moveTo>
                    <a:pt x="202" y="0"/>
                  </a:moveTo>
                  <a:cubicBezTo>
                    <a:pt x="176" y="0"/>
                    <a:pt x="154" y="26"/>
                    <a:pt x="131" y="42"/>
                  </a:cubicBezTo>
                  <a:cubicBezTo>
                    <a:pt x="102" y="60"/>
                    <a:pt x="102" y="98"/>
                    <a:pt x="90" y="124"/>
                  </a:cubicBezTo>
                  <a:cubicBezTo>
                    <a:pt x="79" y="161"/>
                    <a:pt x="0" y="139"/>
                    <a:pt x="23" y="199"/>
                  </a:cubicBezTo>
                  <a:cubicBezTo>
                    <a:pt x="38" y="243"/>
                    <a:pt x="98" y="228"/>
                    <a:pt x="131" y="251"/>
                  </a:cubicBezTo>
                  <a:cubicBezTo>
                    <a:pt x="154" y="266"/>
                    <a:pt x="180" y="273"/>
                    <a:pt x="206" y="281"/>
                  </a:cubicBezTo>
                  <a:cubicBezTo>
                    <a:pt x="214" y="285"/>
                    <a:pt x="221" y="285"/>
                    <a:pt x="229" y="285"/>
                  </a:cubicBezTo>
                  <a:cubicBezTo>
                    <a:pt x="285" y="285"/>
                    <a:pt x="352" y="240"/>
                    <a:pt x="333" y="202"/>
                  </a:cubicBezTo>
                  <a:cubicBezTo>
                    <a:pt x="314" y="147"/>
                    <a:pt x="329" y="64"/>
                    <a:pt x="247" y="42"/>
                  </a:cubicBezTo>
                  <a:lnTo>
                    <a:pt x="247" y="42"/>
                  </a:lnTo>
                  <a:cubicBezTo>
                    <a:pt x="255" y="71"/>
                    <a:pt x="262" y="102"/>
                    <a:pt x="277" y="128"/>
                  </a:cubicBezTo>
                  <a:cubicBezTo>
                    <a:pt x="288" y="154"/>
                    <a:pt x="285" y="173"/>
                    <a:pt x="262" y="188"/>
                  </a:cubicBezTo>
                  <a:cubicBezTo>
                    <a:pt x="243" y="195"/>
                    <a:pt x="224" y="202"/>
                    <a:pt x="202" y="202"/>
                  </a:cubicBezTo>
                  <a:cubicBezTo>
                    <a:pt x="195" y="202"/>
                    <a:pt x="184" y="202"/>
                    <a:pt x="176" y="199"/>
                  </a:cubicBezTo>
                  <a:cubicBezTo>
                    <a:pt x="169" y="199"/>
                    <a:pt x="162" y="188"/>
                    <a:pt x="162" y="183"/>
                  </a:cubicBezTo>
                  <a:cubicBezTo>
                    <a:pt x="162" y="143"/>
                    <a:pt x="206" y="109"/>
                    <a:pt x="172" y="60"/>
                  </a:cubicBezTo>
                  <a:cubicBezTo>
                    <a:pt x="172" y="60"/>
                    <a:pt x="221" y="45"/>
                    <a:pt x="247" y="42"/>
                  </a:cubicBezTo>
                  <a:cubicBezTo>
                    <a:pt x="233" y="12"/>
                    <a:pt x="217" y="0"/>
                    <a:pt x="2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-1987112" y="-1184726"/>
              <a:ext cx="16665" cy="14850"/>
            </a:xfrm>
            <a:custGeom>
              <a:avLst/>
              <a:gdLst/>
              <a:ahLst/>
              <a:cxnLst/>
              <a:rect l="l" t="t" r="r" b="b"/>
              <a:pathLst>
                <a:path w="349" h="311" extrusionOk="0">
                  <a:moveTo>
                    <a:pt x="30" y="0"/>
                  </a:moveTo>
                  <a:cubicBezTo>
                    <a:pt x="12" y="0"/>
                    <a:pt x="1" y="12"/>
                    <a:pt x="23" y="53"/>
                  </a:cubicBezTo>
                  <a:cubicBezTo>
                    <a:pt x="45" y="90"/>
                    <a:pt x="49" y="120"/>
                    <a:pt x="35" y="157"/>
                  </a:cubicBezTo>
                  <a:lnTo>
                    <a:pt x="38" y="157"/>
                  </a:lnTo>
                  <a:cubicBezTo>
                    <a:pt x="42" y="157"/>
                    <a:pt x="49" y="157"/>
                    <a:pt x="57" y="154"/>
                  </a:cubicBezTo>
                  <a:cubicBezTo>
                    <a:pt x="61" y="154"/>
                    <a:pt x="68" y="150"/>
                    <a:pt x="75" y="150"/>
                  </a:cubicBezTo>
                  <a:cubicBezTo>
                    <a:pt x="83" y="150"/>
                    <a:pt x="87" y="154"/>
                    <a:pt x="90" y="165"/>
                  </a:cubicBezTo>
                  <a:cubicBezTo>
                    <a:pt x="97" y="199"/>
                    <a:pt x="83" y="228"/>
                    <a:pt x="53" y="251"/>
                  </a:cubicBezTo>
                  <a:cubicBezTo>
                    <a:pt x="64" y="270"/>
                    <a:pt x="75" y="292"/>
                    <a:pt x="90" y="311"/>
                  </a:cubicBezTo>
                  <a:cubicBezTo>
                    <a:pt x="97" y="311"/>
                    <a:pt x="106" y="307"/>
                    <a:pt x="113" y="304"/>
                  </a:cubicBezTo>
                  <a:cubicBezTo>
                    <a:pt x="116" y="247"/>
                    <a:pt x="128" y="195"/>
                    <a:pt x="202" y="192"/>
                  </a:cubicBezTo>
                  <a:cubicBezTo>
                    <a:pt x="237" y="192"/>
                    <a:pt x="237" y="154"/>
                    <a:pt x="254" y="131"/>
                  </a:cubicBezTo>
                  <a:cubicBezTo>
                    <a:pt x="273" y="157"/>
                    <a:pt x="289" y="180"/>
                    <a:pt x="304" y="202"/>
                  </a:cubicBezTo>
                  <a:cubicBezTo>
                    <a:pt x="318" y="199"/>
                    <a:pt x="333" y="195"/>
                    <a:pt x="349" y="192"/>
                  </a:cubicBezTo>
                  <a:cubicBezTo>
                    <a:pt x="344" y="157"/>
                    <a:pt x="330" y="128"/>
                    <a:pt x="299" y="109"/>
                  </a:cubicBezTo>
                  <a:cubicBezTo>
                    <a:pt x="259" y="87"/>
                    <a:pt x="221" y="61"/>
                    <a:pt x="210" y="8"/>
                  </a:cubicBezTo>
                  <a:cubicBezTo>
                    <a:pt x="180" y="23"/>
                    <a:pt x="147" y="64"/>
                    <a:pt x="120" y="64"/>
                  </a:cubicBezTo>
                  <a:cubicBezTo>
                    <a:pt x="106" y="64"/>
                    <a:pt x="90" y="49"/>
                    <a:pt x="75" y="8"/>
                  </a:cubicBezTo>
                  <a:cubicBezTo>
                    <a:pt x="61" y="4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-2224286" y="-1334326"/>
              <a:ext cx="16617" cy="21297"/>
            </a:xfrm>
            <a:custGeom>
              <a:avLst/>
              <a:gdLst/>
              <a:ahLst/>
              <a:cxnLst/>
              <a:rect l="l" t="t" r="r" b="b"/>
              <a:pathLst>
                <a:path w="348" h="446" extrusionOk="0">
                  <a:moveTo>
                    <a:pt x="59" y="1"/>
                  </a:moveTo>
                  <a:cubicBezTo>
                    <a:pt x="4" y="98"/>
                    <a:pt x="0" y="135"/>
                    <a:pt x="26" y="307"/>
                  </a:cubicBezTo>
                  <a:cubicBezTo>
                    <a:pt x="56" y="289"/>
                    <a:pt x="30" y="247"/>
                    <a:pt x="56" y="229"/>
                  </a:cubicBezTo>
                  <a:cubicBezTo>
                    <a:pt x="78" y="199"/>
                    <a:pt x="104" y="192"/>
                    <a:pt x="130" y="192"/>
                  </a:cubicBezTo>
                  <a:cubicBezTo>
                    <a:pt x="161" y="192"/>
                    <a:pt x="190" y="202"/>
                    <a:pt x="220" y="221"/>
                  </a:cubicBezTo>
                  <a:cubicBezTo>
                    <a:pt x="295" y="281"/>
                    <a:pt x="261" y="371"/>
                    <a:pt x="284" y="446"/>
                  </a:cubicBezTo>
                  <a:cubicBezTo>
                    <a:pt x="318" y="416"/>
                    <a:pt x="310" y="375"/>
                    <a:pt x="321" y="342"/>
                  </a:cubicBezTo>
                  <a:cubicBezTo>
                    <a:pt x="347" y="285"/>
                    <a:pt x="280" y="147"/>
                    <a:pt x="232" y="147"/>
                  </a:cubicBezTo>
                  <a:lnTo>
                    <a:pt x="228" y="147"/>
                  </a:lnTo>
                  <a:cubicBezTo>
                    <a:pt x="220" y="147"/>
                    <a:pt x="213" y="150"/>
                    <a:pt x="206" y="150"/>
                  </a:cubicBezTo>
                  <a:cubicBezTo>
                    <a:pt x="153" y="150"/>
                    <a:pt x="145" y="106"/>
                    <a:pt x="123" y="72"/>
                  </a:cubicBezTo>
                  <a:cubicBezTo>
                    <a:pt x="108" y="42"/>
                    <a:pt x="97" y="12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-2130076" y="-1103503"/>
              <a:ext cx="26453" cy="17333"/>
            </a:xfrm>
            <a:custGeom>
              <a:avLst/>
              <a:gdLst/>
              <a:ahLst/>
              <a:cxnLst/>
              <a:rect l="l" t="t" r="r" b="b"/>
              <a:pathLst>
                <a:path w="554" h="363" extrusionOk="0">
                  <a:moveTo>
                    <a:pt x="82" y="0"/>
                  </a:moveTo>
                  <a:cubicBezTo>
                    <a:pt x="34" y="27"/>
                    <a:pt x="1" y="83"/>
                    <a:pt x="27" y="120"/>
                  </a:cubicBezTo>
                  <a:cubicBezTo>
                    <a:pt x="60" y="165"/>
                    <a:pt x="94" y="199"/>
                    <a:pt x="101" y="258"/>
                  </a:cubicBezTo>
                  <a:cubicBezTo>
                    <a:pt x="101" y="277"/>
                    <a:pt x="131" y="288"/>
                    <a:pt x="150" y="299"/>
                  </a:cubicBezTo>
                  <a:cubicBezTo>
                    <a:pt x="236" y="344"/>
                    <a:pt x="326" y="348"/>
                    <a:pt x="419" y="359"/>
                  </a:cubicBezTo>
                  <a:cubicBezTo>
                    <a:pt x="431" y="359"/>
                    <a:pt x="445" y="363"/>
                    <a:pt x="457" y="363"/>
                  </a:cubicBezTo>
                  <a:cubicBezTo>
                    <a:pt x="531" y="363"/>
                    <a:pt x="553" y="322"/>
                    <a:pt x="527" y="225"/>
                  </a:cubicBezTo>
                  <a:lnTo>
                    <a:pt x="527" y="225"/>
                  </a:lnTo>
                  <a:cubicBezTo>
                    <a:pt x="464" y="262"/>
                    <a:pt x="400" y="311"/>
                    <a:pt x="322" y="314"/>
                  </a:cubicBezTo>
                  <a:lnTo>
                    <a:pt x="307" y="314"/>
                  </a:lnTo>
                  <a:cubicBezTo>
                    <a:pt x="184" y="311"/>
                    <a:pt x="82" y="187"/>
                    <a:pt x="82" y="4"/>
                  </a:cubicBezTo>
                  <a:lnTo>
                    <a:pt x="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-2057066" y="-1231521"/>
              <a:ext cx="13991" cy="12033"/>
            </a:xfrm>
            <a:custGeom>
              <a:avLst/>
              <a:gdLst/>
              <a:ahLst/>
              <a:cxnLst/>
              <a:rect l="l" t="t" r="r" b="b"/>
              <a:pathLst>
                <a:path w="293" h="252" extrusionOk="0">
                  <a:moveTo>
                    <a:pt x="247" y="1"/>
                  </a:moveTo>
                  <a:lnTo>
                    <a:pt x="247" y="1"/>
                  </a:lnTo>
                  <a:cubicBezTo>
                    <a:pt x="244" y="28"/>
                    <a:pt x="258" y="76"/>
                    <a:pt x="247" y="76"/>
                  </a:cubicBezTo>
                  <a:cubicBezTo>
                    <a:pt x="239" y="73"/>
                    <a:pt x="236" y="73"/>
                    <a:pt x="232" y="73"/>
                  </a:cubicBezTo>
                  <a:cubicBezTo>
                    <a:pt x="221" y="73"/>
                    <a:pt x="213" y="80"/>
                    <a:pt x="206" y="87"/>
                  </a:cubicBezTo>
                  <a:cubicBezTo>
                    <a:pt x="199" y="95"/>
                    <a:pt x="187" y="102"/>
                    <a:pt x="176" y="102"/>
                  </a:cubicBezTo>
                  <a:cubicBezTo>
                    <a:pt x="172" y="102"/>
                    <a:pt x="168" y="102"/>
                    <a:pt x="161" y="99"/>
                  </a:cubicBezTo>
                  <a:cubicBezTo>
                    <a:pt x="120" y="87"/>
                    <a:pt x="94" y="80"/>
                    <a:pt x="75" y="80"/>
                  </a:cubicBezTo>
                  <a:cubicBezTo>
                    <a:pt x="34" y="80"/>
                    <a:pt x="23" y="109"/>
                    <a:pt x="1" y="192"/>
                  </a:cubicBezTo>
                  <a:cubicBezTo>
                    <a:pt x="15" y="237"/>
                    <a:pt x="37" y="252"/>
                    <a:pt x="64" y="252"/>
                  </a:cubicBezTo>
                  <a:cubicBezTo>
                    <a:pt x="82" y="252"/>
                    <a:pt x="101" y="244"/>
                    <a:pt x="116" y="240"/>
                  </a:cubicBezTo>
                  <a:cubicBezTo>
                    <a:pt x="135" y="237"/>
                    <a:pt x="154" y="230"/>
                    <a:pt x="168" y="230"/>
                  </a:cubicBezTo>
                  <a:lnTo>
                    <a:pt x="172" y="230"/>
                  </a:lnTo>
                  <a:cubicBezTo>
                    <a:pt x="213" y="192"/>
                    <a:pt x="292" y="192"/>
                    <a:pt x="292" y="113"/>
                  </a:cubicBezTo>
                  <a:cubicBezTo>
                    <a:pt x="277" y="76"/>
                    <a:pt x="292" y="28"/>
                    <a:pt x="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-2133275" y="-1374818"/>
              <a:ext cx="15901" cy="18050"/>
            </a:xfrm>
            <a:custGeom>
              <a:avLst/>
              <a:gdLst/>
              <a:ahLst/>
              <a:cxnLst/>
              <a:rect l="l" t="t" r="r" b="b"/>
              <a:pathLst>
                <a:path w="333" h="378" extrusionOk="0">
                  <a:moveTo>
                    <a:pt x="239" y="1"/>
                  </a:moveTo>
                  <a:cubicBezTo>
                    <a:pt x="228" y="1"/>
                    <a:pt x="213" y="12"/>
                    <a:pt x="194" y="30"/>
                  </a:cubicBezTo>
                  <a:lnTo>
                    <a:pt x="198" y="30"/>
                  </a:lnTo>
                  <a:cubicBezTo>
                    <a:pt x="236" y="46"/>
                    <a:pt x="239" y="86"/>
                    <a:pt x="225" y="105"/>
                  </a:cubicBezTo>
                  <a:cubicBezTo>
                    <a:pt x="191" y="143"/>
                    <a:pt x="217" y="203"/>
                    <a:pt x="165" y="221"/>
                  </a:cubicBezTo>
                  <a:cubicBezTo>
                    <a:pt x="149" y="229"/>
                    <a:pt x="135" y="232"/>
                    <a:pt x="120" y="232"/>
                  </a:cubicBezTo>
                  <a:cubicBezTo>
                    <a:pt x="94" y="232"/>
                    <a:pt x="75" y="221"/>
                    <a:pt x="63" y="187"/>
                  </a:cubicBezTo>
                  <a:cubicBezTo>
                    <a:pt x="56" y="161"/>
                    <a:pt x="53" y="135"/>
                    <a:pt x="49" y="108"/>
                  </a:cubicBezTo>
                  <a:cubicBezTo>
                    <a:pt x="49" y="108"/>
                    <a:pt x="45" y="108"/>
                    <a:pt x="45" y="105"/>
                  </a:cubicBezTo>
                  <a:cubicBezTo>
                    <a:pt x="1" y="184"/>
                    <a:pt x="11" y="265"/>
                    <a:pt x="23" y="348"/>
                  </a:cubicBezTo>
                  <a:cubicBezTo>
                    <a:pt x="60" y="333"/>
                    <a:pt x="49" y="270"/>
                    <a:pt x="97" y="262"/>
                  </a:cubicBezTo>
                  <a:lnTo>
                    <a:pt x="116" y="262"/>
                  </a:lnTo>
                  <a:cubicBezTo>
                    <a:pt x="139" y="262"/>
                    <a:pt x="161" y="265"/>
                    <a:pt x="180" y="274"/>
                  </a:cubicBezTo>
                  <a:cubicBezTo>
                    <a:pt x="202" y="281"/>
                    <a:pt x="220" y="288"/>
                    <a:pt x="243" y="288"/>
                  </a:cubicBezTo>
                  <a:cubicBezTo>
                    <a:pt x="247" y="288"/>
                    <a:pt x="251" y="288"/>
                    <a:pt x="254" y="284"/>
                  </a:cubicBezTo>
                  <a:lnTo>
                    <a:pt x="254" y="284"/>
                  </a:lnTo>
                  <a:cubicBezTo>
                    <a:pt x="262" y="322"/>
                    <a:pt x="228" y="344"/>
                    <a:pt x="236" y="374"/>
                  </a:cubicBezTo>
                  <a:lnTo>
                    <a:pt x="239" y="378"/>
                  </a:lnTo>
                  <a:cubicBezTo>
                    <a:pt x="277" y="355"/>
                    <a:pt x="284" y="307"/>
                    <a:pt x="310" y="277"/>
                  </a:cubicBezTo>
                  <a:cubicBezTo>
                    <a:pt x="332" y="248"/>
                    <a:pt x="332" y="221"/>
                    <a:pt x="306" y="195"/>
                  </a:cubicBezTo>
                  <a:cubicBezTo>
                    <a:pt x="273" y="153"/>
                    <a:pt x="258" y="108"/>
                    <a:pt x="262" y="49"/>
                  </a:cubicBezTo>
                  <a:cubicBezTo>
                    <a:pt x="270" y="19"/>
                    <a:pt x="258" y="1"/>
                    <a:pt x="2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-2522915" y="-682969"/>
              <a:ext cx="16617" cy="16999"/>
            </a:xfrm>
            <a:custGeom>
              <a:avLst/>
              <a:gdLst/>
              <a:ahLst/>
              <a:cxnLst/>
              <a:rect l="l" t="t" r="r" b="b"/>
              <a:pathLst>
                <a:path w="348" h="356" extrusionOk="0">
                  <a:moveTo>
                    <a:pt x="187" y="1"/>
                  </a:moveTo>
                  <a:cubicBezTo>
                    <a:pt x="149" y="1"/>
                    <a:pt x="104" y="15"/>
                    <a:pt x="59" y="49"/>
                  </a:cubicBezTo>
                  <a:cubicBezTo>
                    <a:pt x="66" y="50"/>
                    <a:pt x="74" y="50"/>
                    <a:pt x="81" y="50"/>
                  </a:cubicBezTo>
                  <a:cubicBezTo>
                    <a:pt x="91" y="50"/>
                    <a:pt x="101" y="50"/>
                    <a:pt x="111" y="50"/>
                  </a:cubicBezTo>
                  <a:cubicBezTo>
                    <a:pt x="146" y="50"/>
                    <a:pt x="181" y="53"/>
                    <a:pt x="209" y="86"/>
                  </a:cubicBezTo>
                  <a:cubicBezTo>
                    <a:pt x="247" y="153"/>
                    <a:pt x="243" y="232"/>
                    <a:pt x="202" y="284"/>
                  </a:cubicBezTo>
                  <a:cubicBezTo>
                    <a:pt x="190" y="296"/>
                    <a:pt x="179" y="300"/>
                    <a:pt x="171" y="300"/>
                  </a:cubicBezTo>
                  <a:cubicBezTo>
                    <a:pt x="164" y="300"/>
                    <a:pt x="161" y="300"/>
                    <a:pt x="157" y="296"/>
                  </a:cubicBezTo>
                  <a:lnTo>
                    <a:pt x="127" y="296"/>
                  </a:lnTo>
                  <a:cubicBezTo>
                    <a:pt x="78" y="296"/>
                    <a:pt x="45" y="255"/>
                    <a:pt x="0" y="243"/>
                  </a:cubicBezTo>
                  <a:lnTo>
                    <a:pt x="0" y="243"/>
                  </a:lnTo>
                  <a:cubicBezTo>
                    <a:pt x="33" y="300"/>
                    <a:pt x="71" y="355"/>
                    <a:pt x="138" y="355"/>
                  </a:cubicBezTo>
                  <a:lnTo>
                    <a:pt x="153" y="355"/>
                  </a:lnTo>
                  <a:cubicBezTo>
                    <a:pt x="269" y="341"/>
                    <a:pt x="347" y="180"/>
                    <a:pt x="299" y="75"/>
                  </a:cubicBezTo>
                  <a:cubicBezTo>
                    <a:pt x="276" y="27"/>
                    <a:pt x="235" y="1"/>
                    <a:pt x="1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-2279294" y="-1230422"/>
              <a:ext cx="11317" cy="29509"/>
            </a:xfrm>
            <a:custGeom>
              <a:avLst/>
              <a:gdLst/>
              <a:ahLst/>
              <a:cxnLst/>
              <a:rect l="l" t="t" r="r" b="b"/>
              <a:pathLst>
                <a:path w="237" h="618" extrusionOk="0">
                  <a:moveTo>
                    <a:pt x="198" y="0"/>
                  </a:moveTo>
                  <a:cubicBezTo>
                    <a:pt x="138" y="0"/>
                    <a:pt x="124" y="86"/>
                    <a:pt x="67" y="98"/>
                  </a:cubicBezTo>
                  <a:cubicBezTo>
                    <a:pt x="38" y="105"/>
                    <a:pt x="45" y="150"/>
                    <a:pt x="49" y="180"/>
                  </a:cubicBezTo>
                  <a:cubicBezTo>
                    <a:pt x="53" y="202"/>
                    <a:pt x="60" y="229"/>
                    <a:pt x="53" y="247"/>
                  </a:cubicBezTo>
                  <a:cubicBezTo>
                    <a:pt x="0" y="390"/>
                    <a:pt x="93" y="498"/>
                    <a:pt x="135" y="617"/>
                  </a:cubicBezTo>
                  <a:cubicBezTo>
                    <a:pt x="135" y="576"/>
                    <a:pt x="206" y="547"/>
                    <a:pt x="157" y="494"/>
                  </a:cubicBezTo>
                  <a:cubicBezTo>
                    <a:pt x="138" y="412"/>
                    <a:pt x="86" y="337"/>
                    <a:pt x="86" y="247"/>
                  </a:cubicBezTo>
                  <a:cubicBezTo>
                    <a:pt x="67" y="157"/>
                    <a:pt x="112" y="98"/>
                    <a:pt x="191" y="64"/>
                  </a:cubicBezTo>
                  <a:cubicBezTo>
                    <a:pt x="221" y="53"/>
                    <a:pt x="236" y="41"/>
                    <a:pt x="236" y="12"/>
                  </a:cubicBezTo>
                  <a:cubicBezTo>
                    <a:pt x="221" y="5"/>
                    <a:pt x="206" y="0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-2210773" y="-557625"/>
              <a:ext cx="14134" cy="11794"/>
            </a:xfrm>
            <a:custGeom>
              <a:avLst/>
              <a:gdLst/>
              <a:ahLst/>
              <a:cxnLst/>
              <a:rect l="l" t="t" r="r" b="b"/>
              <a:pathLst>
                <a:path w="296" h="247" extrusionOk="0">
                  <a:moveTo>
                    <a:pt x="180" y="0"/>
                  </a:moveTo>
                  <a:cubicBezTo>
                    <a:pt x="158" y="0"/>
                    <a:pt x="121" y="18"/>
                    <a:pt x="64" y="48"/>
                  </a:cubicBezTo>
                  <a:cubicBezTo>
                    <a:pt x="45" y="59"/>
                    <a:pt x="23" y="74"/>
                    <a:pt x="1" y="85"/>
                  </a:cubicBezTo>
                  <a:cubicBezTo>
                    <a:pt x="27" y="157"/>
                    <a:pt x="102" y="135"/>
                    <a:pt x="124" y="171"/>
                  </a:cubicBezTo>
                  <a:cubicBezTo>
                    <a:pt x="147" y="205"/>
                    <a:pt x="158" y="247"/>
                    <a:pt x="195" y="247"/>
                  </a:cubicBezTo>
                  <a:cubicBezTo>
                    <a:pt x="202" y="247"/>
                    <a:pt x="211" y="247"/>
                    <a:pt x="221" y="242"/>
                  </a:cubicBezTo>
                  <a:cubicBezTo>
                    <a:pt x="296" y="216"/>
                    <a:pt x="228" y="175"/>
                    <a:pt x="225" y="138"/>
                  </a:cubicBezTo>
                  <a:cubicBezTo>
                    <a:pt x="214" y="40"/>
                    <a:pt x="211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-2232165" y="-1129765"/>
              <a:ext cx="15423" cy="14373"/>
            </a:xfrm>
            <a:custGeom>
              <a:avLst/>
              <a:gdLst/>
              <a:ahLst/>
              <a:cxnLst/>
              <a:rect l="l" t="t" r="r" b="b"/>
              <a:pathLst>
                <a:path w="323" h="301" extrusionOk="0">
                  <a:moveTo>
                    <a:pt x="64" y="128"/>
                  </a:moveTo>
                  <a:lnTo>
                    <a:pt x="67" y="132"/>
                  </a:lnTo>
                  <a:lnTo>
                    <a:pt x="67" y="128"/>
                  </a:lnTo>
                  <a:close/>
                  <a:moveTo>
                    <a:pt x="273" y="1"/>
                  </a:moveTo>
                  <a:cubicBezTo>
                    <a:pt x="266" y="1"/>
                    <a:pt x="262" y="5"/>
                    <a:pt x="255" y="5"/>
                  </a:cubicBezTo>
                  <a:cubicBezTo>
                    <a:pt x="243" y="38"/>
                    <a:pt x="214" y="31"/>
                    <a:pt x="188" y="35"/>
                  </a:cubicBezTo>
                  <a:cubicBezTo>
                    <a:pt x="153" y="42"/>
                    <a:pt x="120" y="53"/>
                    <a:pt x="86" y="53"/>
                  </a:cubicBezTo>
                  <a:cubicBezTo>
                    <a:pt x="0" y="61"/>
                    <a:pt x="19" y="90"/>
                    <a:pt x="60" y="128"/>
                  </a:cubicBezTo>
                  <a:cubicBezTo>
                    <a:pt x="64" y="128"/>
                    <a:pt x="64" y="124"/>
                    <a:pt x="67" y="124"/>
                  </a:cubicBezTo>
                  <a:cubicBezTo>
                    <a:pt x="83" y="38"/>
                    <a:pt x="165" y="79"/>
                    <a:pt x="214" y="57"/>
                  </a:cubicBezTo>
                  <a:cubicBezTo>
                    <a:pt x="221" y="53"/>
                    <a:pt x="224" y="53"/>
                    <a:pt x="228" y="53"/>
                  </a:cubicBezTo>
                  <a:cubicBezTo>
                    <a:pt x="255" y="53"/>
                    <a:pt x="232" y="109"/>
                    <a:pt x="266" y="113"/>
                  </a:cubicBezTo>
                  <a:cubicBezTo>
                    <a:pt x="281" y="113"/>
                    <a:pt x="292" y="162"/>
                    <a:pt x="273" y="173"/>
                  </a:cubicBezTo>
                  <a:cubicBezTo>
                    <a:pt x="266" y="176"/>
                    <a:pt x="262" y="176"/>
                    <a:pt x="258" y="176"/>
                  </a:cubicBezTo>
                  <a:cubicBezTo>
                    <a:pt x="250" y="176"/>
                    <a:pt x="247" y="166"/>
                    <a:pt x="247" y="158"/>
                  </a:cubicBezTo>
                  <a:cubicBezTo>
                    <a:pt x="247" y="147"/>
                    <a:pt x="250" y="135"/>
                    <a:pt x="247" y="135"/>
                  </a:cubicBezTo>
                  <a:cubicBezTo>
                    <a:pt x="247" y="135"/>
                    <a:pt x="243" y="135"/>
                    <a:pt x="243" y="140"/>
                  </a:cubicBezTo>
                  <a:cubicBezTo>
                    <a:pt x="221" y="158"/>
                    <a:pt x="202" y="166"/>
                    <a:pt x="183" y="166"/>
                  </a:cubicBezTo>
                  <a:cubicBezTo>
                    <a:pt x="143" y="166"/>
                    <a:pt x="105" y="135"/>
                    <a:pt x="67" y="132"/>
                  </a:cubicBezTo>
                  <a:lnTo>
                    <a:pt x="67" y="132"/>
                  </a:lnTo>
                  <a:cubicBezTo>
                    <a:pt x="67" y="140"/>
                    <a:pt x="67" y="147"/>
                    <a:pt x="71" y="154"/>
                  </a:cubicBezTo>
                  <a:cubicBezTo>
                    <a:pt x="109" y="199"/>
                    <a:pt x="153" y="240"/>
                    <a:pt x="169" y="300"/>
                  </a:cubicBezTo>
                  <a:cubicBezTo>
                    <a:pt x="176" y="300"/>
                    <a:pt x="183" y="297"/>
                    <a:pt x="191" y="297"/>
                  </a:cubicBezTo>
                  <a:cubicBezTo>
                    <a:pt x="198" y="292"/>
                    <a:pt x="210" y="285"/>
                    <a:pt x="217" y="278"/>
                  </a:cubicBezTo>
                  <a:cubicBezTo>
                    <a:pt x="247" y="252"/>
                    <a:pt x="318" y="259"/>
                    <a:pt x="318" y="244"/>
                  </a:cubicBezTo>
                  <a:cubicBezTo>
                    <a:pt x="322" y="173"/>
                    <a:pt x="310" y="98"/>
                    <a:pt x="300" y="23"/>
                  </a:cubicBezTo>
                  <a:cubicBezTo>
                    <a:pt x="300" y="9"/>
                    <a:pt x="288" y="1"/>
                    <a:pt x="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-2175247" y="-694572"/>
              <a:ext cx="15567" cy="9884"/>
            </a:xfrm>
            <a:custGeom>
              <a:avLst/>
              <a:gdLst/>
              <a:ahLst/>
              <a:cxnLst/>
              <a:rect l="l" t="t" r="r" b="b"/>
              <a:pathLst>
                <a:path w="326" h="207" extrusionOk="0">
                  <a:moveTo>
                    <a:pt x="243" y="64"/>
                  </a:moveTo>
                  <a:cubicBezTo>
                    <a:pt x="259" y="142"/>
                    <a:pt x="184" y="127"/>
                    <a:pt x="147" y="172"/>
                  </a:cubicBezTo>
                  <a:cubicBezTo>
                    <a:pt x="139" y="87"/>
                    <a:pt x="207" y="90"/>
                    <a:pt x="243" y="64"/>
                  </a:cubicBezTo>
                  <a:close/>
                  <a:moveTo>
                    <a:pt x="210" y="1"/>
                  </a:moveTo>
                  <a:cubicBezTo>
                    <a:pt x="180" y="23"/>
                    <a:pt x="150" y="34"/>
                    <a:pt x="117" y="34"/>
                  </a:cubicBezTo>
                  <a:cubicBezTo>
                    <a:pt x="86" y="34"/>
                    <a:pt x="53" y="23"/>
                    <a:pt x="19" y="11"/>
                  </a:cubicBezTo>
                  <a:lnTo>
                    <a:pt x="19" y="11"/>
                  </a:lnTo>
                  <a:cubicBezTo>
                    <a:pt x="0" y="82"/>
                    <a:pt x="64" y="127"/>
                    <a:pt x="79" y="191"/>
                  </a:cubicBezTo>
                  <a:cubicBezTo>
                    <a:pt x="86" y="195"/>
                    <a:pt x="98" y="203"/>
                    <a:pt x="105" y="206"/>
                  </a:cubicBezTo>
                  <a:lnTo>
                    <a:pt x="154" y="206"/>
                  </a:lnTo>
                  <a:cubicBezTo>
                    <a:pt x="225" y="206"/>
                    <a:pt x="292" y="203"/>
                    <a:pt x="326" y="120"/>
                  </a:cubicBezTo>
                  <a:cubicBezTo>
                    <a:pt x="292" y="113"/>
                    <a:pt x="285" y="64"/>
                    <a:pt x="243" y="64"/>
                  </a:cubicBezTo>
                  <a:cubicBezTo>
                    <a:pt x="229" y="46"/>
                    <a:pt x="269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-2122579" y="-1525804"/>
              <a:ext cx="8404" cy="16092"/>
            </a:xfrm>
            <a:custGeom>
              <a:avLst/>
              <a:gdLst/>
              <a:ahLst/>
              <a:cxnLst/>
              <a:rect l="l" t="t" r="r" b="b"/>
              <a:pathLst>
                <a:path w="176" h="337" extrusionOk="0">
                  <a:moveTo>
                    <a:pt x="127" y="0"/>
                  </a:moveTo>
                  <a:cubicBezTo>
                    <a:pt x="108" y="8"/>
                    <a:pt x="94" y="11"/>
                    <a:pt x="75" y="15"/>
                  </a:cubicBezTo>
                  <a:cubicBezTo>
                    <a:pt x="12" y="26"/>
                    <a:pt x="1" y="49"/>
                    <a:pt x="8" y="120"/>
                  </a:cubicBezTo>
                  <a:cubicBezTo>
                    <a:pt x="12" y="180"/>
                    <a:pt x="64" y="239"/>
                    <a:pt x="23" y="303"/>
                  </a:cubicBezTo>
                  <a:cubicBezTo>
                    <a:pt x="38" y="303"/>
                    <a:pt x="60" y="337"/>
                    <a:pt x="75" y="337"/>
                  </a:cubicBezTo>
                  <a:cubicBezTo>
                    <a:pt x="82" y="337"/>
                    <a:pt x="91" y="325"/>
                    <a:pt x="91" y="287"/>
                  </a:cubicBezTo>
                  <a:cubicBezTo>
                    <a:pt x="86" y="254"/>
                    <a:pt x="105" y="243"/>
                    <a:pt x="135" y="235"/>
                  </a:cubicBezTo>
                  <a:cubicBezTo>
                    <a:pt x="176" y="220"/>
                    <a:pt x="161" y="187"/>
                    <a:pt x="158" y="157"/>
                  </a:cubicBezTo>
                  <a:cubicBezTo>
                    <a:pt x="91" y="116"/>
                    <a:pt x="176" y="63"/>
                    <a:pt x="153" y="18"/>
                  </a:cubicBezTo>
                  <a:cubicBezTo>
                    <a:pt x="143" y="18"/>
                    <a:pt x="135" y="11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-2223236" y="-1237012"/>
              <a:ext cx="15901" cy="20198"/>
            </a:xfrm>
            <a:custGeom>
              <a:avLst/>
              <a:gdLst/>
              <a:ahLst/>
              <a:cxnLst/>
              <a:rect l="l" t="t" r="r" b="b"/>
              <a:pathLst>
                <a:path w="333" h="423" extrusionOk="0">
                  <a:moveTo>
                    <a:pt x="210" y="0"/>
                  </a:moveTo>
                  <a:lnTo>
                    <a:pt x="210" y="0"/>
                  </a:lnTo>
                  <a:cubicBezTo>
                    <a:pt x="228" y="71"/>
                    <a:pt x="239" y="143"/>
                    <a:pt x="258" y="210"/>
                  </a:cubicBezTo>
                  <a:cubicBezTo>
                    <a:pt x="262" y="228"/>
                    <a:pt x="273" y="240"/>
                    <a:pt x="254" y="247"/>
                  </a:cubicBezTo>
                  <a:cubicBezTo>
                    <a:pt x="198" y="284"/>
                    <a:pt x="168" y="355"/>
                    <a:pt x="90" y="355"/>
                  </a:cubicBezTo>
                  <a:cubicBezTo>
                    <a:pt x="60" y="367"/>
                    <a:pt x="30" y="378"/>
                    <a:pt x="1" y="389"/>
                  </a:cubicBezTo>
                  <a:cubicBezTo>
                    <a:pt x="53" y="412"/>
                    <a:pt x="86" y="423"/>
                    <a:pt x="116" y="423"/>
                  </a:cubicBezTo>
                  <a:cubicBezTo>
                    <a:pt x="153" y="423"/>
                    <a:pt x="180" y="400"/>
                    <a:pt x="225" y="348"/>
                  </a:cubicBezTo>
                  <a:cubicBezTo>
                    <a:pt x="236" y="336"/>
                    <a:pt x="251" y="326"/>
                    <a:pt x="262" y="322"/>
                  </a:cubicBezTo>
                  <a:cubicBezTo>
                    <a:pt x="322" y="310"/>
                    <a:pt x="322" y="269"/>
                    <a:pt x="325" y="221"/>
                  </a:cubicBezTo>
                  <a:cubicBezTo>
                    <a:pt x="332" y="116"/>
                    <a:pt x="288" y="53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-2214880" y="-1395685"/>
              <a:ext cx="27886" cy="6637"/>
            </a:xfrm>
            <a:custGeom>
              <a:avLst/>
              <a:gdLst/>
              <a:ahLst/>
              <a:cxnLst/>
              <a:rect l="l" t="t" r="r" b="b"/>
              <a:pathLst>
                <a:path w="584" h="139" extrusionOk="0">
                  <a:moveTo>
                    <a:pt x="367" y="0"/>
                  </a:moveTo>
                  <a:cubicBezTo>
                    <a:pt x="337" y="0"/>
                    <a:pt x="307" y="4"/>
                    <a:pt x="278" y="4"/>
                  </a:cubicBezTo>
                  <a:cubicBezTo>
                    <a:pt x="247" y="7"/>
                    <a:pt x="218" y="12"/>
                    <a:pt x="188" y="12"/>
                  </a:cubicBezTo>
                  <a:cubicBezTo>
                    <a:pt x="166" y="12"/>
                    <a:pt x="143" y="12"/>
                    <a:pt x="117" y="4"/>
                  </a:cubicBezTo>
                  <a:cubicBezTo>
                    <a:pt x="105" y="4"/>
                    <a:pt x="90" y="15"/>
                    <a:pt x="90" y="19"/>
                  </a:cubicBezTo>
                  <a:cubicBezTo>
                    <a:pt x="95" y="86"/>
                    <a:pt x="19" y="79"/>
                    <a:pt x="0" y="119"/>
                  </a:cubicBezTo>
                  <a:lnTo>
                    <a:pt x="19" y="119"/>
                  </a:lnTo>
                  <a:cubicBezTo>
                    <a:pt x="38" y="119"/>
                    <a:pt x="53" y="124"/>
                    <a:pt x="72" y="131"/>
                  </a:cubicBezTo>
                  <a:cubicBezTo>
                    <a:pt x="124" y="116"/>
                    <a:pt x="166" y="67"/>
                    <a:pt x="221" y="67"/>
                  </a:cubicBezTo>
                  <a:cubicBezTo>
                    <a:pt x="233" y="67"/>
                    <a:pt x="240" y="67"/>
                    <a:pt x="252" y="71"/>
                  </a:cubicBezTo>
                  <a:cubicBezTo>
                    <a:pt x="266" y="60"/>
                    <a:pt x="281" y="48"/>
                    <a:pt x="297" y="48"/>
                  </a:cubicBezTo>
                  <a:cubicBezTo>
                    <a:pt x="307" y="48"/>
                    <a:pt x="319" y="57"/>
                    <a:pt x="330" y="74"/>
                  </a:cubicBezTo>
                  <a:cubicBezTo>
                    <a:pt x="345" y="97"/>
                    <a:pt x="359" y="112"/>
                    <a:pt x="375" y="112"/>
                  </a:cubicBezTo>
                  <a:cubicBezTo>
                    <a:pt x="390" y="112"/>
                    <a:pt x="401" y="105"/>
                    <a:pt x="416" y="86"/>
                  </a:cubicBezTo>
                  <a:cubicBezTo>
                    <a:pt x="416" y="71"/>
                    <a:pt x="416" y="45"/>
                    <a:pt x="427" y="45"/>
                  </a:cubicBezTo>
                  <a:cubicBezTo>
                    <a:pt x="480" y="52"/>
                    <a:pt x="539" y="57"/>
                    <a:pt x="521" y="138"/>
                  </a:cubicBezTo>
                  <a:lnTo>
                    <a:pt x="524" y="138"/>
                  </a:lnTo>
                  <a:cubicBezTo>
                    <a:pt x="580" y="112"/>
                    <a:pt x="584" y="93"/>
                    <a:pt x="528" y="48"/>
                  </a:cubicBezTo>
                  <a:cubicBezTo>
                    <a:pt x="476" y="12"/>
                    <a:pt x="423" y="0"/>
                    <a:pt x="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-2523822" y="-679722"/>
              <a:ext cx="12701" cy="11078"/>
            </a:xfrm>
            <a:custGeom>
              <a:avLst/>
              <a:gdLst/>
              <a:ahLst/>
              <a:cxnLst/>
              <a:rect l="l" t="t" r="r" b="b"/>
              <a:pathLst>
                <a:path w="266" h="232" extrusionOk="0">
                  <a:moveTo>
                    <a:pt x="83" y="0"/>
                  </a:moveTo>
                  <a:cubicBezTo>
                    <a:pt x="56" y="4"/>
                    <a:pt x="38" y="23"/>
                    <a:pt x="19" y="37"/>
                  </a:cubicBezTo>
                  <a:cubicBezTo>
                    <a:pt x="19" y="82"/>
                    <a:pt x="0" y="130"/>
                    <a:pt x="19" y="175"/>
                  </a:cubicBezTo>
                  <a:cubicBezTo>
                    <a:pt x="64" y="187"/>
                    <a:pt x="97" y="228"/>
                    <a:pt x="146" y="228"/>
                  </a:cubicBezTo>
                  <a:lnTo>
                    <a:pt x="176" y="228"/>
                  </a:lnTo>
                  <a:cubicBezTo>
                    <a:pt x="180" y="232"/>
                    <a:pt x="183" y="232"/>
                    <a:pt x="190" y="232"/>
                  </a:cubicBezTo>
                  <a:cubicBezTo>
                    <a:pt x="198" y="232"/>
                    <a:pt x="209" y="228"/>
                    <a:pt x="221" y="216"/>
                  </a:cubicBezTo>
                  <a:cubicBezTo>
                    <a:pt x="262" y="164"/>
                    <a:pt x="266" y="85"/>
                    <a:pt x="228" y="18"/>
                  </a:cubicBezTo>
                  <a:lnTo>
                    <a:pt x="228" y="18"/>
                  </a:lnTo>
                  <a:cubicBezTo>
                    <a:pt x="225" y="41"/>
                    <a:pt x="247" y="75"/>
                    <a:pt x="217" y="75"/>
                  </a:cubicBezTo>
                  <a:cubicBezTo>
                    <a:pt x="168" y="78"/>
                    <a:pt x="135" y="123"/>
                    <a:pt x="86" y="127"/>
                  </a:cubicBezTo>
                  <a:cubicBezTo>
                    <a:pt x="64" y="78"/>
                    <a:pt x="161" y="37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-1949628" y="-1139172"/>
              <a:ext cx="20246" cy="9264"/>
            </a:xfrm>
            <a:custGeom>
              <a:avLst/>
              <a:gdLst/>
              <a:ahLst/>
              <a:cxnLst/>
              <a:rect l="l" t="t" r="r" b="b"/>
              <a:pathLst>
                <a:path w="424" h="194" extrusionOk="0">
                  <a:moveTo>
                    <a:pt x="292" y="0"/>
                  </a:moveTo>
                  <a:cubicBezTo>
                    <a:pt x="192" y="15"/>
                    <a:pt x="106" y="59"/>
                    <a:pt x="30" y="123"/>
                  </a:cubicBezTo>
                  <a:cubicBezTo>
                    <a:pt x="1" y="149"/>
                    <a:pt x="8" y="168"/>
                    <a:pt x="23" y="190"/>
                  </a:cubicBezTo>
                  <a:lnTo>
                    <a:pt x="27" y="190"/>
                  </a:lnTo>
                  <a:cubicBezTo>
                    <a:pt x="83" y="149"/>
                    <a:pt x="135" y="108"/>
                    <a:pt x="202" y="108"/>
                  </a:cubicBezTo>
                  <a:cubicBezTo>
                    <a:pt x="225" y="108"/>
                    <a:pt x="247" y="112"/>
                    <a:pt x="273" y="123"/>
                  </a:cubicBezTo>
                  <a:cubicBezTo>
                    <a:pt x="277" y="116"/>
                    <a:pt x="285" y="112"/>
                    <a:pt x="289" y="108"/>
                  </a:cubicBezTo>
                  <a:cubicBezTo>
                    <a:pt x="304" y="90"/>
                    <a:pt x="315" y="75"/>
                    <a:pt x="333" y="75"/>
                  </a:cubicBezTo>
                  <a:cubicBezTo>
                    <a:pt x="337" y="75"/>
                    <a:pt x="344" y="78"/>
                    <a:pt x="352" y="82"/>
                  </a:cubicBezTo>
                  <a:cubicBezTo>
                    <a:pt x="397" y="101"/>
                    <a:pt x="352" y="123"/>
                    <a:pt x="352" y="142"/>
                  </a:cubicBezTo>
                  <a:cubicBezTo>
                    <a:pt x="352" y="168"/>
                    <a:pt x="356" y="187"/>
                    <a:pt x="382" y="194"/>
                  </a:cubicBezTo>
                  <a:cubicBezTo>
                    <a:pt x="385" y="172"/>
                    <a:pt x="394" y="149"/>
                    <a:pt x="401" y="127"/>
                  </a:cubicBezTo>
                  <a:cubicBezTo>
                    <a:pt x="423" y="37"/>
                    <a:pt x="408" y="0"/>
                    <a:pt x="3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-1929430" y="-1094192"/>
              <a:ext cx="17524" cy="15184"/>
            </a:xfrm>
            <a:custGeom>
              <a:avLst/>
              <a:gdLst/>
              <a:ahLst/>
              <a:cxnLst/>
              <a:rect l="l" t="t" r="r" b="b"/>
              <a:pathLst>
                <a:path w="367" h="318" extrusionOk="0">
                  <a:moveTo>
                    <a:pt x="187" y="0"/>
                  </a:moveTo>
                  <a:cubicBezTo>
                    <a:pt x="150" y="0"/>
                    <a:pt x="105" y="23"/>
                    <a:pt x="38" y="63"/>
                  </a:cubicBezTo>
                  <a:lnTo>
                    <a:pt x="41" y="63"/>
                  </a:lnTo>
                  <a:cubicBezTo>
                    <a:pt x="67" y="59"/>
                    <a:pt x="93" y="52"/>
                    <a:pt x="119" y="52"/>
                  </a:cubicBezTo>
                  <a:lnTo>
                    <a:pt x="131" y="52"/>
                  </a:lnTo>
                  <a:cubicBezTo>
                    <a:pt x="232" y="52"/>
                    <a:pt x="258" y="82"/>
                    <a:pt x="250" y="183"/>
                  </a:cubicBezTo>
                  <a:cubicBezTo>
                    <a:pt x="247" y="235"/>
                    <a:pt x="176" y="284"/>
                    <a:pt x="109" y="284"/>
                  </a:cubicBezTo>
                  <a:lnTo>
                    <a:pt x="93" y="284"/>
                  </a:lnTo>
                  <a:cubicBezTo>
                    <a:pt x="56" y="280"/>
                    <a:pt x="30" y="254"/>
                    <a:pt x="4" y="235"/>
                  </a:cubicBezTo>
                  <a:cubicBezTo>
                    <a:pt x="0" y="235"/>
                    <a:pt x="0" y="235"/>
                    <a:pt x="0" y="239"/>
                  </a:cubicBezTo>
                  <a:cubicBezTo>
                    <a:pt x="7" y="277"/>
                    <a:pt x="23" y="318"/>
                    <a:pt x="64" y="318"/>
                  </a:cubicBezTo>
                  <a:cubicBezTo>
                    <a:pt x="67" y="318"/>
                    <a:pt x="75" y="318"/>
                    <a:pt x="78" y="314"/>
                  </a:cubicBezTo>
                  <a:cubicBezTo>
                    <a:pt x="128" y="306"/>
                    <a:pt x="172" y="303"/>
                    <a:pt x="217" y="303"/>
                  </a:cubicBezTo>
                  <a:lnTo>
                    <a:pt x="314" y="303"/>
                  </a:lnTo>
                  <a:cubicBezTo>
                    <a:pt x="347" y="303"/>
                    <a:pt x="366" y="284"/>
                    <a:pt x="352" y="258"/>
                  </a:cubicBezTo>
                  <a:cubicBezTo>
                    <a:pt x="314" y="198"/>
                    <a:pt x="307" y="130"/>
                    <a:pt x="276" y="71"/>
                  </a:cubicBezTo>
                  <a:cubicBezTo>
                    <a:pt x="250" y="23"/>
                    <a:pt x="224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-2223045" y="-1323774"/>
              <a:ext cx="12892" cy="10744"/>
            </a:xfrm>
            <a:custGeom>
              <a:avLst/>
              <a:gdLst/>
              <a:ahLst/>
              <a:cxnLst/>
              <a:rect l="l" t="t" r="r" b="b"/>
              <a:pathLst>
                <a:path w="270" h="225" extrusionOk="0">
                  <a:moveTo>
                    <a:pt x="194" y="0"/>
                  </a:moveTo>
                  <a:cubicBezTo>
                    <a:pt x="190" y="64"/>
                    <a:pt x="180" y="94"/>
                    <a:pt x="149" y="94"/>
                  </a:cubicBezTo>
                  <a:cubicBezTo>
                    <a:pt x="135" y="94"/>
                    <a:pt x="116" y="86"/>
                    <a:pt x="93" y="68"/>
                  </a:cubicBezTo>
                  <a:cubicBezTo>
                    <a:pt x="67" y="53"/>
                    <a:pt x="33" y="42"/>
                    <a:pt x="30" y="8"/>
                  </a:cubicBezTo>
                  <a:cubicBezTo>
                    <a:pt x="4" y="26"/>
                    <a:pt x="30" y="68"/>
                    <a:pt x="0" y="86"/>
                  </a:cubicBezTo>
                  <a:cubicBezTo>
                    <a:pt x="4" y="128"/>
                    <a:pt x="11" y="165"/>
                    <a:pt x="45" y="195"/>
                  </a:cubicBezTo>
                  <a:cubicBezTo>
                    <a:pt x="71" y="214"/>
                    <a:pt x="97" y="217"/>
                    <a:pt x="127" y="217"/>
                  </a:cubicBezTo>
                  <a:lnTo>
                    <a:pt x="164" y="217"/>
                  </a:lnTo>
                  <a:cubicBezTo>
                    <a:pt x="180" y="217"/>
                    <a:pt x="190" y="214"/>
                    <a:pt x="206" y="214"/>
                  </a:cubicBezTo>
                  <a:cubicBezTo>
                    <a:pt x="224" y="214"/>
                    <a:pt x="243" y="217"/>
                    <a:pt x="258" y="225"/>
                  </a:cubicBezTo>
                  <a:cubicBezTo>
                    <a:pt x="235" y="150"/>
                    <a:pt x="269" y="60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-2006212" y="-1388714"/>
              <a:ext cx="26979" cy="14277"/>
            </a:xfrm>
            <a:custGeom>
              <a:avLst/>
              <a:gdLst/>
              <a:ahLst/>
              <a:cxnLst/>
              <a:rect l="l" t="t" r="r" b="b"/>
              <a:pathLst>
                <a:path w="565" h="299" extrusionOk="0">
                  <a:moveTo>
                    <a:pt x="0" y="0"/>
                  </a:moveTo>
                  <a:cubicBezTo>
                    <a:pt x="4" y="7"/>
                    <a:pt x="4" y="15"/>
                    <a:pt x="9" y="23"/>
                  </a:cubicBezTo>
                  <a:cubicBezTo>
                    <a:pt x="38" y="33"/>
                    <a:pt x="45" y="63"/>
                    <a:pt x="68" y="78"/>
                  </a:cubicBezTo>
                  <a:lnTo>
                    <a:pt x="98" y="78"/>
                  </a:lnTo>
                  <a:cubicBezTo>
                    <a:pt x="157" y="78"/>
                    <a:pt x="214" y="108"/>
                    <a:pt x="266" y="138"/>
                  </a:cubicBezTo>
                  <a:cubicBezTo>
                    <a:pt x="367" y="142"/>
                    <a:pt x="371" y="239"/>
                    <a:pt x="416" y="299"/>
                  </a:cubicBezTo>
                  <a:cubicBezTo>
                    <a:pt x="435" y="295"/>
                    <a:pt x="449" y="292"/>
                    <a:pt x="457" y="269"/>
                  </a:cubicBezTo>
                  <a:cubicBezTo>
                    <a:pt x="468" y="206"/>
                    <a:pt x="475" y="180"/>
                    <a:pt x="502" y="180"/>
                  </a:cubicBezTo>
                  <a:cubicBezTo>
                    <a:pt x="513" y="180"/>
                    <a:pt x="532" y="187"/>
                    <a:pt x="561" y="202"/>
                  </a:cubicBezTo>
                  <a:cubicBezTo>
                    <a:pt x="561" y="164"/>
                    <a:pt x="565" y="138"/>
                    <a:pt x="509" y="138"/>
                  </a:cubicBezTo>
                  <a:lnTo>
                    <a:pt x="438" y="138"/>
                  </a:lnTo>
                  <a:cubicBezTo>
                    <a:pt x="375" y="138"/>
                    <a:pt x="314" y="130"/>
                    <a:pt x="266" y="85"/>
                  </a:cubicBezTo>
                  <a:cubicBezTo>
                    <a:pt x="192" y="18"/>
                    <a:pt x="90" y="26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-2096364" y="-880415"/>
              <a:ext cx="23779" cy="10409"/>
            </a:xfrm>
            <a:custGeom>
              <a:avLst/>
              <a:gdLst/>
              <a:ahLst/>
              <a:cxnLst/>
              <a:rect l="l" t="t" r="r" b="b"/>
              <a:pathLst>
                <a:path w="498" h="218" extrusionOk="0">
                  <a:moveTo>
                    <a:pt x="177" y="1"/>
                  </a:moveTo>
                  <a:cubicBezTo>
                    <a:pt x="87" y="1"/>
                    <a:pt x="4" y="72"/>
                    <a:pt x="1" y="151"/>
                  </a:cubicBezTo>
                  <a:cubicBezTo>
                    <a:pt x="23" y="87"/>
                    <a:pt x="75" y="83"/>
                    <a:pt x="128" y="76"/>
                  </a:cubicBezTo>
                  <a:cubicBezTo>
                    <a:pt x="143" y="80"/>
                    <a:pt x="161" y="87"/>
                    <a:pt x="173" y="87"/>
                  </a:cubicBezTo>
                  <a:cubicBezTo>
                    <a:pt x="177" y="87"/>
                    <a:pt x="180" y="87"/>
                    <a:pt x="184" y="83"/>
                  </a:cubicBezTo>
                  <a:cubicBezTo>
                    <a:pt x="203" y="65"/>
                    <a:pt x="222" y="49"/>
                    <a:pt x="240" y="49"/>
                  </a:cubicBezTo>
                  <a:cubicBezTo>
                    <a:pt x="255" y="49"/>
                    <a:pt x="270" y="54"/>
                    <a:pt x="289" y="68"/>
                  </a:cubicBezTo>
                  <a:cubicBezTo>
                    <a:pt x="289" y="72"/>
                    <a:pt x="296" y="72"/>
                    <a:pt x="300" y="72"/>
                  </a:cubicBezTo>
                  <a:cubicBezTo>
                    <a:pt x="308" y="72"/>
                    <a:pt x="315" y="68"/>
                    <a:pt x="322" y="68"/>
                  </a:cubicBezTo>
                  <a:cubicBezTo>
                    <a:pt x="334" y="65"/>
                    <a:pt x="344" y="65"/>
                    <a:pt x="353" y="65"/>
                  </a:cubicBezTo>
                  <a:cubicBezTo>
                    <a:pt x="367" y="65"/>
                    <a:pt x="379" y="68"/>
                    <a:pt x="386" y="83"/>
                  </a:cubicBezTo>
                  <a:cubicBezTo>
                    <a:pt x="408" y="125"/>
                    <a:pt x="412" y="173"/>
                    <a:pt x="394" y="218"/>
                  </a:cubicBezTo>
                  <a:cubicBezTo>
                    <a:pt x="442" y="211"/>
                    <a:pt x="442" y="166"/>
                    <a:pt x="461" y="135"/>
                  </a:cubicBezTo>
                  <a:cubicBezTo>
                    <a:pt x="498" y="72"/>
                    <a:pt x="479" y="39"/>
                    <a:pt x="412" y="31"/>
                  </a:cubicBezTo>
                  <a:cubicBezTo>
                    <a:pt x="337" y="20"/>
                    <a:pt x="263" y="4"/>
                    <a:pt x="1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-2120812" y="-764191"/>
              <a:ext cx="16856" cy="15757"/>
            </a:xfrm>
            <a:custGeom>
              <a:avLst/>
              <a:gdLst/>
              <a:ahLst/>
              <a:cxnLst/>
              <a:rect l="l" t="t" r="r" b="b"/>
              <a:pathLst>
                <a:path w="353" h="330" extrusionOk="0">
                  <a:moveTo>
                    <a:pt x="192" y="1"/>
                  </a:moveTo>
                  <a:cubicBezTo>
                    <a:pt x="169" y="1"/>
                    <a:pt x="147" y="8"/>
                    <a:pt x="121" y="30"/>
                  </a:cubicBezTo>
                  <a:lnTo>
                    <a:pt x="132" y="30"/>
                  </a:lnTo>
                  <a:cubicBezTo>
                    <a:pt x="166" y="30"/>
                    <a:pt x="195" y="38"/>
                    <a:pt x="221" y="60"/>
                  </a:cubicBezTo>
                  <a:cubicBezTo>
                    <a:pt x="300" y="72"/>
                    <a:pt x="289" y="120"/>
                    <a:pt x="266" y="169"/>
                  </a:cubicBezTo>
                  <a:cubicBezTo>
                    <a:pt x="255" y="266"/>
                    <a:pt x="195" y="270"/>
                    <a:pt x="128" y="270"/>
                  </a:cubicBezTo>
                  <a:lnTo>
                    <a:pt x="98" y="270"/>
                  </a:lnTo>
                  <a:cubicBezTo>
                    <a:pt x="42" y="222"/>
                    <a:pt x="49" y="158"/>
                    <a:pt x="64" y="91"/>
                  </a:cubicBezTo>
                  <a:lnTo>
                    <a:pt x="64" y="91"/>
                  </a:lnTo>
                  <a:cubicBezTo>
                    <a:pt x="1" y="150"/>
                    <a:pt x="4" y="296"/>
                    <a:pt x="68" y="318"/>
                  </a:cubicBezTo>
                  <a:cubicBezTo>
                    <a:pt x="94" y="326"/>
                    <a:pt x="116" y="329"/>
                    <a:pt x="139" y="329"/>
                  </a:cubicBezTo>
                  <a:cubicBezTo>
                    <a:pt x="218" y="329"/>
                    <a:pt x="273" y="281"/>
                    <a:pt x="311" y="191"/>
                  </a:cubicBezTo>
                  <a:cubicBezTo>
                    <a:pt x="333" y="139"/>
                    <a:pt x="352" y="72"/>
                    <a:pt x="307" y="46"/>
                  </a:cubicBezTo>
                  <a:cubicBezTo>
                    <a:pt x="273" y="30"/>
                    <a:pt x="233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-1922315" y="-1124943"/>
              <a:ext cx="11651" cy="11699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86" y="1"/>
                  </a:moveTo>
                  <a:cubicBezTo>
                    <a:pt x="60" y="1"/>
                    <a:pt x="41" y="12"/>
                    <a:pt x="27" y="42"/>
                  </a:cubicBezTo>
                  <a:cubicBezTo>
                    <a:pt x="38" y="39"/>
                    <a:pt x="49" y="39"/>
                    <a:pt x="57" y="39"/>
                  </a:cubicBezTo>
                  <a:cubicBezTo>
                    <a:pt x="109" y="39"/>
                    <a:pt x="86" y="106"/>
                    <a:pt x="98" y="132"/>
                  </a:cubicBezTo>
                  <a:cubicBezTo>
                    <a:pt x="105" y="158"/>
                    <a:pt x="98" y="165"/>
                    <a:pt x="83" y="165"/>
                  </a:cubicBezTo>
                  <a:cubicBezTo>
                    <a:pt x="75" y="165"/>
                    <a:pt x="68" y="165"/>
                    <a:pt x="64" y="162"/>
                  </a:cubicBezTo>
                  <a:lnTo>
                    <a:pt x="38" y="162"/>
                  </a:lnTo>
                  <a:cubicBezTo>
                    <a:pt x="27" y="165"/>
                    <a:pt x="15" y="165"/>
                    <a:pt x="5" y="169"/>
                  </a:cubicBezTo>
                  <a:lnTo>
                    <a:pt x="1" y="169"/>
                  </a:lnTo>
                  <a:cubicBezTo>
                    <a:pt x="27" y="222"/>
                    <a:pt x="64" y="244"/>
                    <a:pt x="109" y="244"/>
                  </a:cubicBezTo>
                  <a:cubicBezTo>
                    <a:pt x="131" y="244"/>
                    <a:pt x="153" y="236"/>
                    <a:pt x="176" y="229"/>
                  </a:cubicBezTo>
                  <a:cubicBezTo>
                    <a:pt x="210" y="165"/>
                    <a:pt x="243" y="106"/>
                    <a:pt x="236" y="31"/>
                  </a:cubicBezTo>
                  <a:lnTo>
                    <a:pt x="236" y="31"/>
                  </a:lnTo>
                  <a:cubicBezTo>
                    <a:pt x="225" y="34"/>
                    <a:pt x="214" y="34"/>
                    <a:pt x="206" y="34"/>
                  </a:cubicBezTo>
                  <a:cubicBezTo>
                    <a:pt x="180" y="34"/>
                    <a:pt x="153" y="23"/>
                    <a:pt x="127" y="12"/>
                  </a:cubicBezTo>
                  <a:cubicBezTo>
                    <a:pt x="113" y="5"/>
                    <a:pt x="98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-2075975" y="-1302716"/>
              <a:ext cx="15567" cy="15232"/>
            </a:xfrm>
            <a:custGeom>
              <a:avLst/>
              <a:gdLst/>
              <a:ahLst/>
              <a:cxnLst/>
              <a:rect l="l" t="t" r="r" b="b"/>
              <a:pathLst>
                <a:path w="326" h="319" extrusionOk="0">
                  <a:moveTo>
                    <a:pt x="250" y="1"/>
                  </a:moveTo>
                  <a:cubicBezTo>
                    <a:pt x="236" y="1"/>
                    <a:pt x="221" y="8"/>
                    <a:pt x="205" y="16"/>
                  </a:cubicBezTo>
                  <a:cubicBezTo>
                    <a:pt x="157" y="42"/>
                    <a:pt x="119" y="83"/>
                    <a:pt x="71" y="101"/>
                  </a:cubicBezTo>
                  <a:cubicBezTo>
                    <a:pt x="0" y="135"/>
                    <a:pt x="26" y="184"/>
                    <a:pt x="48" y="218"/>
                  </a:cubicBezTo>
                  <a:cubicBezTo>
                    <a:pt x="67" y="247"/>
                    <a:pt x="90" y="289"/>
                    <a:pt x="135" y="292"/>
                  </a:cubicBezTo>
                  <a:cubicBezTo>
                    <a:pt x="124" y="273"/>
                    <a:pt x="119" y="255"/>
                    <a:pt x="105" y="240"/>
                  </a:cubicBezTo>
                  <a:cubicBezTo>
                    <a:pt x="52" y="187"/>
                    <a:pt x="67" y="146"/>
                    <a:pt x="127" y="113"/>
                  </a:cubicBezTo>
                  <a:cubicBezTo>
                    <a:pt x="150" y="101"/>
                    <a:pt x="172" y="68"/>
                    <a:pt x="198" y="68"/>
                  </a:cubicBezTo>
                  <a:cubicBezTo>
                    <a:pt x="205" y="68"/>
                    <a:pt x="217" y="72"/>
                    <a:pt x="224" y="79"/>
                  </a:cubicBezTo>
                  <a:cubicBezTo>
                    <a:pt x="254" y="109"/>
                    <a:pt x="266" y="165"/>
                    <a:pt x="247" y="210"/>
                  </a:cubicBezTo>
                  <a:cubicBezTo>
                    <a:pt x="228" y="255"/>
                    <a:pt x="198" y="292"/>
                    <a:pt x="142" y="292"/>
                  </a:cubicBezTo>
                  <a:lnTo>
                    <a:pt x="135" y="292"/>
                  </a:lnTo>
                  <a:cubicBezTo>
                    <a:pt x="146" y="311"/>
                    <a:pt x="157" y="318"/>
                    <a:pt x="172" y="318"/>
                  </a:cubicBezTo>
                  <a:cubicBezTo>
                    <a:pt x="187" y="318"/>
                    <a:pt x="205" y="308"/>
                    <a:pt x="221" y="296"/>
                  </a:cubicBezTo>
                  <a:cubicBezTo>
                    <a:pt x="266" y="270"/>
                    <a:pt x="326" y="113"/>
                    <a:pt x="314" y="61"/>
                  </a:cubicBezTo>
                  <a:cubicBezTo>
                    <a:pt x="307" y="23"/>
                    <a:pt x="284" y="1"/>
                    <a:pt x="2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-2120812" y="-1469936"/>
              <a:ext cx="10935" cy="10553"/>
            </a:xfrm>
            <a:custGeom>
              <a:avLst/>
              <a:gdLst/>
              <a:ahLst/>
              <a:cxnLst/>
              <a:rect l="l" t="t" r="r" b="b"/>
              <a:pathLst>
                <a:path w="229" h="221" extrusionOk="0">
                  <a:moveTo>
                    <a:pt x="106" y="0"/>
                  </a:moveTo>
                  <a:cubicBezTo>
                    <a:pt x="83" y="0"/>
                    <a:pt x="61" y="19"/>
                    <a:pt x="38" y="56"/>
                  </a:cubicBezTo>
                  <a:cubicBezTo>
                    <a:pt x="31" y="71"/>
                    <a:pt x="16" y="86"/>
                    <a:pt x="1" y="101"/>
                  </a:cubicBezTo>
                  <a:cubicBezTo>
                    <a:pt x="4" y="127"/>
                    <a:pt x="27" y="146"/>
                    <a:pt x="38" y="168"/>
                  </a:cubicBezTo>
                  <a:cubicBezTo>
                    <a:pt x="61" y="202"/>
                    <a:pt x="83" y="221"/>
                    <a:pt x="113" y="221"/>
                  </a:cubicBezTo>
                  <a:cubicBezTo>
                    <a:pt x="128" y="221"/>
                    <a:pt x="147" y="213"/>
                    <a:pt x="166" y="202"/>
                  </a:cubicBezTo>
                  <a:cubicBezTo>
                    <a:pt x="211" y="176"/>
                    <a:pt x="228" y="135"/>
                    <a:pt x="192" y="86"/>
                  </a:cubicBezTo>
                  <a:cubicBezTo>
                    <a:pt x="180" y="75"/>
                    <a:pt x="184" y="56"/>
                    <a:pt x="180" y="42"/>
                  </a:cubicBezTo>
                  <a:cubicBezTo>
                    <a:pt x="154" y="15"/>
                    <a:pt x="128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-1911046" y="-1349845"/>
              <a:ext cx="13609" cy="11508"/>
            </a:xfrm>
            <a:custGeom>
              <a:avLst/>
              <a:gdLst/>
              <a:ahLst/>
              <a:cxnLst/>
              <a:rect l="l" t="t" r="r" b="b"/>
              <a:pathLst>
                <a:path w="285" h="241" extrusionOk="0">
                  <a:moveTo>
                    <a:pt x="209" y="1"/>
                  </a:moveTo>
                  <a:cubicBezTo>
                    <a:pt x="205" y="1"/>
                    <a:pt x="198" y="4"/>
                    <a:pt x="195" y="4"/>
                  </a:cubicBezTo>
                  <a:cubicBezTo>
                    <a:pt x="157" y="56"/>
                    <a:pt x="131" y="79"/>
                    <a:pt x="105" y="79"/>
                  </a:cubicBezTo>
                  <a:cubicBezTo>
                    <a:pt x="86" y="79"/>
                    <a:pt x="64" y="65"/>
                    <a:pt x="34" y="30"/>
                  </a:cubicBezTo>
                  <a:cubicBezTo>
                    <a:pt x="22" y="49"/>
                    <a:pt x="12" y="68"/>
                    <a:pt x="0" y="83"/>
                  </a:cubicBezTo>
                  <a:lnTo>
                    <a:pt x="0" y="87"/>
                  </a:lnTo>
                  <a:cubicBezTo>
                    <a:pt x="4" y="120"/>
                    <a:pt x="7" y="151"/>
                    <a:pt x="45" y="151"/>
                  </a:cubicBezTo>
                  <a:lnTo>
                    <a:pt x="57" y="151"/>
                  </a:lnTo>
                  <a:cubicBezTo>
                    <a:pt x="71" y="139"/>
                    <a:pt x="83" y="135"/>
                    <a:pt x="93" y="135"/>
                  </a:cubicBezTo>
                  <a:cubicBezTo>
                    <a:pt x="124" y="135"/>
                    <a:pt x="146" y="158"/>
                    <a:pt x="164" y="180"/>
                  </a:cubicBezTo>
                  <a:cubicBezTo>
                    <a:pt x="176" y="191"/>
                    <a:pt x="150" y="199"/>
                    <a:pt x="135" y="206"/>
                  </a:cubicBezTo>
                  <a:cubicBezTo>
                    <a:pt x="142" y="232"/>
                    <a:pt x="153" y="240"/>
                    <a:pt x="164" y="240"/>
                  </a:cubicBezTo>
                  <a:cubicBezTo>
                    <a:pt x="179" y="240"/>
                    <a:pt x="195" y="225"/>
                    <a:pt x="209" y="213"/>
                  </a:cubicBezTo>
                  <a:cubicBezTo>
                    <a:pt x="247" y="177"/>
                    <a:pt x="284" y="143"/>
                    <a:pt x="281" y="83"/>
                  </a:cubicBezTo>
                  <a:cubicBezTo>
                    <a:pt x="250" y="61"/>
                    <a:pt x="258" y="1"/>
                    <a:pt x="2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-1863058" y="-1091565"/>
              <a:ext cx="10601" cy="16140"/>
            </a:xfrm>
            <a:custGeom>
              <a:avLst/>
              <a:gdLst/>
              <a:ahLst/>
              <a:cxnLst/>
              <a:rect l="l" t="t" r="r" b="b"/>
              <a:pathLst>
                <a:path w="222" h="338" extrusionOk="0">
                  <a:moveTo>
                    <a:pt x="120" y="1"/>
                  </a:moveTo>
                  <a:cubicBezTo>
                    <a:pt x="106" y="1"/>
                    <a:pt x="87" y="1"/>
                    <a:pt x="64" y="4"/>
                  </a:cubicBezTo>
                  <a:cubicBezTo>
                    <a:pt x="61" y="12"/>
                    <a:pt x="53" y="20"/>
                    <a:pt x="49" y="30"/>
                  </a:cubicBezTo>
                  <a:cubicBezTo>
                    <a:pt x="49" y="87"/>
                    <a:pt x="1" y="139"/>
                    <a:pt x="30" y="199"/>
                  </a:cubicBezTo>
                  <a:lnTo>
                    <a:pt x="49" y="199"/>
                  </a:lnTo>
                  <a:cubicBezTo>
                    <a:pt x="101" y="199"/>
                    <a:pt x="139" y="218"/>
                    <a:pt x="142" y="282"/>
                  </a:cubicBezTo>
                  <a:cubicBezTo>
                    <a:pt x="142" y="304"/>
                    <a:pt x="151" y="326"/>
                    <a:pt x="177" y="337"/>
                  </a:cubicBezTo>
                  <a:cubicBezTo>
                    <a:pt x="151" y="270"/>
                    <a:pt x="177" y="195"/>
                    <a:pt x="142" y="128"/>
                  </a:cubicBezTo>
                  <a:cubicBezTo>
                    <a:pt x="135" y="117"/>
                    <a:pt x="146" y="94"/>
                    <a:pt x="161" y="91"/>
                  </a:cubicBezTo>
                  <a:lnTo>
                    <a:pt x="168" y="91"/>
                  </a:lnTo>
                  <a:cubicBezTo>
                    <a:pt x="184" y="91"/>
                    <a:pt x="195" y="106"/>
                    <a:pt x="206" y="120"/>
                  </a:cubicBezTo>
                  <a:cubicBezTo>
                    <a:pt x="221" y="20"/>
                    <a:pt x="218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-2166700" y="-617456"/>
              <a:ext cx="15949" cy="9884"/>
            </a:xfrm>
            <a:custGeom>
              <a:avLst/>
              <a:gdLst/>
              <a:ahLst/>
              <a:cxnLst/>
              <a:rect l="l" t="t" r="r" b="b"/>
              <a:pathLst>
                <a:path w="334" h="207" extrusionOk="0">
                  <a:moveTo>
                    <a:pt x="162" y="1"/>
                  </a:moveTo>
                  <a:cubicBezTo>
                    <a:pt x="113" y="11"/>
                    <a:pt x="57" y="19"/>
                    <a:pt x="31" y="60"/>
                  </a:cubicBezTo>
                  <a:cubicBezTo>
                    <a:pt x="1" y="113"/>
                    <a:pt x="73" y="124"/>
                    <a:pt x="87" y="161"/>
                  </a:cubicBezTo>
                  <a:cubicBezTo>
                    <a:pt x="99" y="180"/>
                    <a:pt x="109" y="202"/>
                    <a:pt x="135" y="206"/>
                  </a:cubicBezTo>
                  <a:cubicBezTo>
                    <a:pt x="140" y="180"/>
                    <a:pt x="113" y="124"/>
                    <a:pt x="140" y="124"/>
                  </a:cubicBezTo>
                  <a:lnTo>
                    <a:pt x="151" y="124"/>
                  </a:lnTo>
                  <a:cubicBezTo>
                    <a:pt x="162" y="124"/>
                    <a:pt x="177" y="116"/>
                    <a:pt x="188" y="113"/>
                  </a:cubicBezTo>
                  <a:cubicBezTo>
                    <a:pt x="203" y="105"/>
                    <a:pt x="218" y="97"/>
                    <a:pt x="230" y="97"/>
                  </a:cubicBezTo>
                  <a:cubicBezTo>
                    <a:pt x="244" y="97"/>
                    <a:pt x="256" y="105"/>
                    <a:pt x="263" y="135"/>
                  </a:cubicBezTo>
                  <a:lnTo>
                    <a:pt x="266" y="135"/>
                  </a:lnTo>
                  <a:cubicBezTo>
                    <a:pt x="289" y="109"/>
                    <a:pt x="334" y="87"/>
                    <a:pt x="308" y="42"/>
                  </a:cubicBezTo>
                  <a:cubicBezTo>
                    <a:pt x="289" y="15"/>
                    <a:pt x="263" y="1"/>
                    <a:pt x="230" y="1"/>
                  </a:cubicBezTo>
                  <a:cubicBezTo>
                    <a:pt x="221" y="1"/>
                    <a:pt x="214" y="4"/>
                    <a:pt x="207" y="4"/>
                  </a:cubicBezTo>
                  <a:lnTo>
                    <a:pt x="199" y="4"/>
                  </a:lnTo>
                  <a:cubicBezTo>
                    <a:pt x="195" y="4"/>
                    <a:pt x="188" y="4"/>
                    <a:pt x="1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-2209675" y="-1069553"/>
              <a:ext cx="9646" cy="15041"/>
            </a:xfrm>
            <a:custGeom>
              <a:avLst/>
              <a:gdLst/>
              <a:ahLst/>
              <a:cxnLst/>
              <a:rect l="l" t="t" r="r" b="b"/>
              <a:pathLst>
                <a:path w="202" h="315" extrusionOk="0">
                  <a:moveTo>
                    <a:pt x="131" y="0"/>
                  </a:moveTo>
                  <a:cubicBezTo>
                    <a:pt x="127" y="0"/>
                    <a:pt x="120" y="0"/>
                    <a:pt x="112" y="4"/>
                  </a:cubicBezTo>
                  <a:cubicBezTo>
                    <a:pt x="45" y="22"/>
                    <a:pt x="22" y="82"/>
                    <a:pt x="0" y="142"/>
                  </a:cubicBezTo>
                  <a:cubicBezTo>
                    <a:pt x="4" y="179"/>
                    <a:pt x="12" y="216"/>
                    <a:pt x="19" y="254"/>
                  </a:cubicBezTo>
                  <a:cubicBezTo>
                    <a:pt x="41" y="276"/>
                    <a:pt x="60" y="295"/>
                    <a:pt x="79" y="314"/>
                  </a:cubicBezTo>
                  <a:cubicBezTo>
                    <a:pt x="86" y="314"/>
                    <a:pt x="93" y="310"/>
                    <a:pt x="101" y="310"/>
                  </a:cubicBezTo>
                  <a:cubicBezTo>
                    <a:pt x="116" y="269"/>
                    <a:pt x="124" y="228"/>
                    <a:pt x="169" y="202"/>
                  </a:cubicBezTo>
                  <a:cubicBezTo>
                    <a:pt x="202" y="183"/>
                    <a:pt x="202" y="153"/>
                    <a:pt x="165" y="135"/>
                  </a:cubicBezTo>
                  <a:cubicBezTo>
                    <a:pt x="161" y="135"/>
                    <a:pt x="161" y="135"/>
                    <a:pt x="161" y="138"/>
                  </a:cubicBezTo>
                  <a:cubicBezTo>
                    <a:pt x="131" y="175"/>
                    <a:pt x="98" y="202"/>
                    <a:pt x="48" y="209"/>
                  </a:cubicBezTo>
                  <a:cubicBezTo>
                    <a:pt x="71" y="168"/>
                    <a:pt x="109" y="145"/>
                    <a:pt x="153" y="135"/>
                  </a:cubicBezTo>
                  <a:lnTo>
                    <a:pt x="146" y="127"/>
                  </a:lnTo>
                  <a:cubicBezTo>
                    <a:pt x="90" y="93"/>
                    <a:pt x="157" y="67"/>
                    <a:pt x="169" y="37"/>
                  </a:cubicBezTo>
                  <a:cubicBezTo>
                    <a:pt x="165" y="30"/>
                    <a:pt x="165" y="22"/>
                    <a:pt x="165" y="14"/>
                  </a:cubicBezTo>
                  <a:cubicBezTo>
                    <a:pt x="153" y="4"/>
                    <a:pt x="143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-2473685" y="-1107275"/>
              <a:ext cx="10028" cy="12892"/>
            </a:xfrm>
            <a:custGeom>
              <a:avLst/>
              <a:gdLst/>
              <a:ahLst/>
              <a:cxnLst/>
              <a:rect l="l" t="t" r="r" b="b"/>
              <a:pathLst>
                <a:path w="210" h="270" extrusionOk="0">
                  <a:moveTo>
                    <a:pt x="87" y="1"/>
                  </a:moveTo>
                  <a:cubicBezTo>
                    <a:pt x="79" y="1"/>
                    <a:pt x="72" y="1"/>
                    <a:pt x="64" y="5"/>
                  </a:cubicBezTo>
                  <a:cubicBezTo>
                    <a:pt x="30" y="16"/>
                    <a:pt x="1" y="35"/>
                    <a:pt x="8" y="79"/>
                  </a:cubicBezTo>
                  <a:cubicBezTo>
                    <a:pt x="15" y="132"/>
                    <a:pt x="34" y="184"/>
                    <a:pt x="20" y="236"/>
                  </a:cubicBezTo>
                  <a:cubicBezTo>
                    <a:pt x="23" y="255"/>
                    <a:pt x="30" y="270"/>
                    <a:pt x="49" y="270"/>
                  </a:cubicBezTo>
                  <a:lnTo>
                    <a:pt x="53" y="270"/>
                  </a:lnTo>
                  <a:cubicBezTo>
                    <a:pt x="64" y="270"/>
                    <a:pt x="75" y="263"/>
                    <a:pt x="72" y="252"/>
                  </a:cubicBezTo>
                  <a:cubicBezTo>
                    <a:pt x="68" y="188"/>
                    <a:pt x="127" y="176"/>
                    <a:pt x="158" y="140"/>
                  </a:cubicBezTo>
                  <a:cubicBezTo>
                    <a:pt x="172" y="117"/>
                    <a:pt x="210" y="102"/>
                    <a:pt x="177" y="64"/>
                  </a:cubicBezTo>
                  <a:cubicBezTo>
                    <a:pt x="150" y="35"/>
                    <a:pt x="127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-2384440" y="-1172597"/>
              <a:ext cx="10410" cy="14850"/>
            </a:xfrm>
            <a:custGeom>
              <a:avLst/>
              <a:gdLst/>
              <a:ahLst/>
              <a:cxnLst/>
              <a:rect l="l" t="t" r="r" b="b"/>
              <a:pathLst>
                <a:path w="218" h="311" extrusionOk="0">
                  <a:moveTo>
                    <a:pt x="184" y="0"/>
                  </a:moveTo>
                  <a:lnTo>
                    <a:pt x="184" y="0"/>
                  </a:lnTo>
                  <a:cubicBezTo>
                    <a:pt x="120" y="8"/>
                    <a:pt x="57" y="12"/>
                    <a:pt x="71" y="105"/>
                  </a:cubicBezTo>
                  <a:cubicBezTo>
                    <a:pt x="71" y="117"/>
                    <a:pt x="57" y="131"/>
                    <a:pt x="49" y="147"/>
                  </a:cubicBezTo>
                  <a:cubicBezTo>
                    <a:pt x="1" y="236"/>
                    <a:pt x="4" y="233"/>
                    <a:pt x="87" y="292"/>
                  </a:cubicBezTo>
                  <a:cubicBezTo>
                    <a:pt x="106" y="307"/>
                    <a:pt x="124" y="311"/>
                    <a:pt x="139" y="311"/>
                  </a:cubicBezTo>
                  <a:cubicBezTo>
                    <a:pt x="165" y="311"/>
                    <a:pt x="192" y="304"/>
                    <a:pt x="218" y="300"/>
                  </a:cubicBezTo>
                  <a:cubicBezTo>
                    <a:pt x="214" y="296"/>
                    <a:pt x="214" y="292"/>
                    <a:pt x="214" y="288"/>
                  </a:cubicBezTo>
                  <a:cubicBezTo>
                    <a:pt x="214" y="225"/>
                    <a:pt x="128" y="255"/>
                    <a:pt x="116" y="195"/>
                  </a:cubicBezTo>
                  <a:cubicBezTo>
                    <a:pt x="106" y="147"/>
                    <a:pt x="192" y="128"/>
                    <a:pt x="154" y="68"/>
                  </a:cubicBezTo>
                  <a:cubicBezTo>
                    <a:pt x="132" y="34"/>
                    <a:pt x="176" y="27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-2249833" y="-788448"/>
              <a:ext cx="9837" cy="10219"/>
            </a:xfrm>
            <a:custGeom>
              <a:avLst/>
              <a:gdLst/>
              <a:ahLst/>
              <a:cxnLst/>
              <a:rect l="l" t="t" r="r" b="b"/>
              <a:pathLst>
                <a:path w="206" h="214" extrusionOk="0">
                  <a:moveTo>
                    <a:pt x="120" y="0"/>
                  </a:moveTo>
                  <a:cubicBezTo>
                    <a:pt x="68" y="0"/>
                    <a:pt x="37" y="49"/>
                    <a:pt x="0" y="79"/>
                  </a:cubicBezTo>
                  <a:cubicBezTo>
                    <a:pt x="4" y="97"/>
                    <a:pt x="4" y="119"/>
                    <a:pt x="11" y="135"/>
                  </a:cubicBezTo>
                  <a:cubicBezTo>
                    <a:pt x="26" y="176"/>
                    <a:pt x="49" y="214"/>
                    <a:pt x="90" y="214"/>
                  </a:cubicBezTo>
                  <a:cubicBezTo>
                    <a:pt x="101" y="214"/>
                    <a:pt x="113" y="209"/>
                    <a:pt x="127" y="202"/>
                  </a:cubicBezTo>
                  <a:cubicBezTo>
                    <a:pt x="187" y="180"/>
                    <a:pt x="206" y="131"/>
                    <a:pt x="180" y="64"/>
                  </a:cubicBezTo>
                  <a:cubicBezTo>
                    <a:pt x="172" y="45"/>
                    <a:pt x="161" y="26"/>
                    <a:pt x="149" y="4"/>
                  </a:cubicBezTo>
                  <a:cubicBezTo>
                    <a:pt x="139" y="4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-2121481" y="-1518546"/>
              <a:ext cx="13418" cy="11317"/>
            </a:xfrm>
            <a:custGeom>
              <a:avLst/>
              <a:gdLst/>
              <a:ahLst/>
              <a:cxnLst/>
              <a:rect l="l" t="t" r="r" b="b"/>
              <a:pathLst>
                <a:path w="281" h="237" extrusionOk="0">
                  <a:moveTo>
                    <a:pt x="157" y="1"/>
                  </a:moveTo>
                  <a:cubicBezTo>
                    <a:pt x="149" y="5"/>
                    <a:pt x="142" y="5"/>
                    <a:pt x="135" y="5"/>
                  </a:cubicBezTo>
                  <a:cubicBezTo>
                    <a:pt x="138" y="35"/>
                    <a:pt x="153" y="68"/>
                    <a:pt x="112" y="83"/>
                  </a:cubicBezTo>
                  <a:cubicBezTo>
                    <a:pt x="82" y="91"/>
                    <a:pt x="63" y="102"/>
                    <a:pt x="68" y="135"/>
                  </a:cubicBezTo>
                  <a:cubicBezTo>
                    <a:pt x="68" y="173"/>
                    <a:pt x="59" y="185"/>
                    <a:pt x="52" y="185"/>
                  </a:cubicBezTo>
                  <a:cubicBezTo>
                    <a:pt x="37" y="185"/>
                    <a:pt x="15" y="151"/>
                    <a:pt x="0" y="151"/>
                  </a:cubicBezTo>
                  <a:lnTo>
                    <a:pt x="0" y="151"/>
                  </a:lnTo>
                  <a:cubicBezTo>
                    <a:pt x="0" y="185"/>
                    <a:pt x="15" y="211"/>
                    <a:pt x="37" y="237"/>
                  </a:cubicBezTo>
                  <a:lnTo>
                    <a:pt x="59" y="237"/>
                  </a:lnTo>
                  <a:cubicBezTo>
                    <a:pt x="146" y="233"/>
                    <a:pt x="213" y="196"/>
                    <a:pt x="280" y="147"/>
                  </a:cubicBezTo>
                  <a:cubicBezTo>
                    <a:pt x="269" y="125"/>
                    <a:pt x="247" y="117"/>
                    <a:pt x="228" y="106"/>
                  </a:cubicBezTo>
                  <a:cubicBezTo>
                    <a:pt x="190" y="95"/>
                    <a:pt x="187" y="68"/>
                    <a:pt x="213" y="39"/>
                  </a:cubicBezTo>
                  <a:cubicBezTo>
                    <a:pt x="206" y="13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-2360899" y="-1172024"/>
              <a:ext cx="18288" cy="20055"/>
            </a:xfrm>
            <a:custGeom>
              <a:avLst/>
              <a:gdLst/>
              <a:ahLst/>
              <a:cxnLst/>
              <a:rect l="l" t="t" r="r" b="b"/>
              <a:pathLst>
                <a:path w="383" h="420" extrusionOk="0">
                  <a:moveTo>
                    <a:pt x="259" y="0"/>
                  </a:moveTo>
                  <a:lnTo>
                    <a:pt x="259" y="0"/>
                  </a:lnTo>
                  <a:cubicBezTo>
                    <a:pt x="311" y="135"/>
                    <a:pt x="229" y="247"/>
                    <a:pt x="206" y="381"/>
                  </a:cubicBezTo>
                  <a:lnTo>
                    <a:pt x="206" y="389"/>
                  </a:lnTo>
                  <a:cubicBezTo>
                    <a:pt x="206" y="385"/>
                    <a:pt x="206" y="385"/>
                    <a:pt x="203" y="381"/>
                  </a:cubicBezTo>
                  <a:cubicBezTo>
                    <a:pt x="188" y="355"/>
                    <a:pt x="184" y="314"/>
                    <a:pt x="165" y="314"/>
                  </a:cubicBezTo>
                  <a:cubicBezTo>
                    <a:pt x="154" y="314"/>
                    <a:pt x="143" y="325"/>
                    <a:pt x="125" y="347"/>
                  </a:cubicBezTo>
                  <a:cubicBezTo>
                    <a:pt x="94" y="378"/>
                    <a:pt x="42" y="385"/>
                    <a:pt x="1" y="404"/>
                  </a:cubicBezTo>
                  <a:cubicBezTo>
                    <a:pt x="16" y="407"/>
                    <a:pt x="31" y="411"/>
                    <a:pt x="46" y="411"/>
                  </a:cubicBezTo>
                  <a:cubicBezTo>
                    <a:pt x="61" y="411"/>
                    <a:pt x="75" y="407"/>
                    <a:pt x="91" y="407"/>
                  </a:cubicBezTo>
                  <a:cubicBezTo>
                    <a:pt x="106" y="404"/>
                    <a:pt x="120" y="404"/>
                    <a:pt x="136" y="404"/>
                  </a:cubicBezTo>
                  <a:cubicBezTo>
                    <a:pt x="151" y="404"/>
                    <a:pt x="170" y="404"/>
                    <a:pt x="184" y="411"/>
                  </a:cubicBezTo>
                  <a:cubicBezTo>
                    <a:pt x="196" y="415"/>
                    <a:pt x="203" y="419"/>
                    <a:pt x="214" y="419"/>
                  </a:cubicBezTo>
                  <a:cubicBezTo>
                    <a:pt x="237" y="419"/>
                    <a:pt x="248" y="397"/>
                    <a:pt x="255" y="362"/>
                  </a:cubicBezTo>
                  <a:cubicBezTo>
                    <a:pt x="274" y="288"/>
                    <a:pt x="259" y="202"/>
                    <a:pt x="337" y="145"/>
                  </a:cubicBezTo>
                  <a:cubicBezTo>
                    <a:pt x="367" y="123"/>
                    <a:pt x="382" y="60"/>
                    <a:pt x="315" y="38"/>
                  </a:cubicBezTo>
                  <a:cubicBezTo>
                    <a:pt x="293" y="30"/>
                    <a:pt x="277" y="15"/>
                    <a:pt x="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-2136713" y="-1357151"/>
              <a:ext cx="14898" cy="14850"/>
            </a:xfrm>
            <a:custGeom>
              <a:avLst/>
              <a:gdLst/>
              <a:ahLst/>
              <a:cxnLst/>
              <a:rect l="l" t="t" r="r" b="b"/>
              <a:pathLst>
                <a:path w="312" h="311" extrusionOk="0">
                  <a:moveTo>
                    <a:pt x="99" y="0"/>
                  </a:moveTo>
                  <a:cubicBezTo>
                    <a:pt x="54" y="30"/>
                    <a:pt x="28" y="71"/>
                    <a:pt x="1" y="116"/>
                  </a:cubicBezTo>
                  <a:cubicBezTo>
                    <a:pt x="35" y="105"/>
                    <a:pt x="68" y="97"/>
                    <a:pt x="99" y="97"/>
                  </a:cubicBezTo>
                  <a:cubicBezTo>
                    <a:pt x="135" y="97"/>
                    <a:pt x="173" y="109"/>
                    <a:pt x="207" y="154"/>
                  </a:cubicBezTo>
                  <a:cubicBezTo>
                    <a:pt x="166" y="202"/>
                    <a:pt x="158" y="292"/>
                    <a:pt x="61" y="292"/>
                  </a:cubicBezTo>
                  <a:lnTo>
                    <a:pt x="57" y="292"/>
                  </a:lnTo>
                  <a:cubicBezTo>
                    <a:pt x="76" y="304"/>
                    <a:pt x="99" y="311"/>
                    <a:pt x="121" y="311"/>
                  </a:cubicBezTo>
                  <a:cubicBezTo>
                    <a:pt x="151" y="311"/>
                    <a:pt x="180" y="296"/>
                    <a:pt x="192" y="273"/>
                  </a:cubicBezTo>
                  <a:cubicBezTo>
                    <a:pt x="240" y="192"/>
                    <a:pt x="282" y="102"/>
                    <a:pt x="311" y="8"/>
                  </a:cubicBezTo>
                  <a:lnTo>
                    <a:pt x="308" y="8"/>
                  </a:lnTo>
                  <a:cubicBezTo>
                    <a:pt x="292" y="16"/>
                    <a:pt x="274" y="23"/>
                    <a:pt x="263" y="38"/>
                  </a:cubicBezTo>
                  <a:cubicBezTo>
                    <a:pt x="244" y="64"/>
                    <a:pt x="225" y="75"/>
                    <a:pt x="207" y="75"/>
                  </a:cubicBezTo>
                  <a:cubicBezTo>
                    <a:pt x="188" y="75"/>
                    <a:pt x="169" y="64"/>
                    <a:pt x="151" y="42"/>
                  </a:cubicBezTo>
                  <a:cubicBezTo>
                    <a:pt x="128" y="35"/>
                    <a:pt x="109" y="23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-2426699" y="-1142944"/>
              <a:ext cx="27886" cy="9836"/>
            </a:xfrm>
            <a:custGeom>
              <a:avLst/>
              <a:gdLst/>
              <a:ahLst/>
              <a:cxnLst/>
              <a:rect l="l" t="t" r="r" b="b"/>
              <a:pathLst>
                <a:path w="584" h="206" extrusionOk="0">
                  <a:moveTo>
                    <a:pt x="40" y="0"/>
                  </a:moveTo>
                  <a:cubicBezTo>
                    <a:pt x="30" y="0"/>
                    <a:pt x="14" y="4"/>
                    <a:pt x="4" y="4"/>
                  </a:cubicBezTo>
                  <a:lnTo>
                    <a:pt x="0" y="7"/>
                  </a:lnTo>
                  <a:cubicBezTo>
                    <a:pt x="7" y="45"/>
                    <a:pt x="14" y="83"/>
                    <a:pt x="22" y="120"/>
                  </a:cubicBezTo>
                  <a:cubicBezTo>
                    <a:pt x="82" y="75"/>
                    <a:pt x="145" y="57"/>
                    <a:pt x="213" y="57"/>
                  </a:cubicBezTo>
                  <a:cubicBezTo>
                    <a:pt x="258" y="57"/>
                    <a:pt x="302" y="68"/>
                    <a:pt x="351" y="79"/>
                  </a:cubicBezTo>
                  <a:cubicBezTo>
                    <a:pt x="385" y="86"/>
                    <a:pt x="373" y="135"/>
                    <a:pt x="404" y="142"/>
                  </a:cubicBezTo>
                  <a:lnTo>
                    <a:pt x="411" y="142"/>
                  </a:lnTo>
                  <a:cubicBezTo>
                    <a:pt x="441" y="142"/>
                    <a:pt x="467" y="157"/>
                    <a:pt x="489" y="172"/>
                  </a:cubicBezTo>
                  <a:cubicBezTo>
                    <a:pt x="516" y="187"/>
                    <a:pt x="542" y="206"/>
                    <a:pt x="572" y="206"/>
                  </a:cubicBezTo>
                  <a:cubicBezTo>
                    <a:pt x="575" y="206"/>
                    <a:pt x="579" y="206"/>
                    <a:pt x="583" y="202"/>
                  </a:cubicBezTo>
                  <a:cubicBezTo>
                    <a:pt x="527" y="157"/>
                    <a:pt x="471" y="109"/>
                    <a:pt x="418" y="60"/>
                  </a:cubicBezTo>
                  <a:cubicBezTo>
                    <a:pt x="385" y="34"/>
                    <a:pt x="351" y="19"/>
                    <a:pt x="314" y="19"/>
                  </a:cubicBezTo>
                  <a:cubicBezTo>
                    <a:pt x="299" y="19"/>
                    <a:pt x="284" y="19"/>
                    <a:pt x="269" y="26"/>
                  </a:cubicBezTo>
                  <a:cubicBezTo>
                    <a:pt x="254" y="30"/>
                    <a:pt x="242" y="34"/>
                    <a:pt x="228" y="34"/>
                  </a:cubicBezTo>
                  <a:cubicBezTo>
                    <a:pt x="213" y="34"/>
                    <a:pt x="197" y="30"/>
                    <a:pt x="183" y="19"/>
                  </a:cubicBezTo>
                  <a:cubicBezTo>
                    <a:pt x="171" y="12"/>
                    <a:pt x="161" y="7"/>
                    <a:pt x="153" y="7"/>
                  </a:cubicBezTo>
                  <a:cubicBezTo>
                    <a:pt x="138" y="7"/>
                    <a:pt x="123" y="15"/>
                    <a:pt x="112" y="30"/>
                  </a:cubicBezTo>
                  <a:cubicBezTo>
                    <a:pt x="101" y="49"/>
                    <a:pt x="90" y="57"/>
                    <a:pt x="85" y="57"/>
                  </a:cubicBezTo>
                  <a:cubicBezTo>
                    <a:pt x="75" y="57"/>
                    <a:pt x="71" y="30"/>
                    <a:pt x="63" y="12"/>
                  </a:cubicBezTo>
                  <a:cubicBezTo>
                    <a:pt x="59" y="0"/>
                    <a:pt x="52" y="0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-2560255" y="-617599"/>
              <a:ext cx="11985" cy="11412"/>
            </a:xfrm>
            <a:custGeom>
              <a:avLst/>
              <a:gdLst/>
              <a:ahLst/>
              <a:cxnLst/>
              <a:rect l="l" t="t" r="r" b="b"/>
              <a:pathLst>
                <a:path w="251" h="239" extrusionOk="0">
                  <a:moveTo>
                    <a:pt x="45" y="0"/>
                  </a:moveTo>
                  <a:cubicBezTo>
                    <a:pt x="38" y="0"/>
                    <a:pt x="30" y="4"/>
                    <a:pt x="27" y="11"/>
                  </a:cubicBezTo>
                  <a:cubicBezTo>
                    <a:pt x="34" y="7"/>
                    <a:pt x="38" y="4"/>
                    <a:pt x="45" y="0"/>
                  </a:cubicBezTo>
                  <a:close/>
                  <a:moveTo>
                    <a:pt x="53" y="7"/>
                  </a:moveTo>
                  <a:cubicBezTo>
                    <a:pt x="42" y="7"/>
                    <a:pt x="34" y="7"/>
                    <a:pt x="27" y="11"/>
                  </a:cubicBezTo>
                  <a:cubicBezTo>
                    <a:pt x="34" y="52"/>
                    <a:pt x="16" y="93"/>
                    <a:pt x="1" y="130"/>
                  </a:cubicBezTo>
                  <a:cubicBezTo>
                    <a:pt x="19" y="135"/>
                    <a:pt x="38" y="145"/>
                    <a:pt x="61" y="145"/>
                  </a:cubicBezTo>
                  <a:cubicBezTo>
                    <a:pt x="64" y="145"/>
                    <a:pt x="72" y="145"/>
                    <a:pt x="75" y="142"/>
                  </a:cubicBezTo>
                  <a:cubicBezTo>
                    <a:pt x="83" y="130"/>
                    <a:pt x="90" y="127"/>
                    <a:pt x="98" y="127"/>
                  </a:cubicBezTo>
                  <a:cubicBezTo>
                    <a:pt x="109" y="127"/>
                    <a:pt x="120" y="145"/>
                    <a:pt x="120" y="157"/>
                  </a:cubicBezTo>
                  <a:cubicBezTo>
                    <a:pt x="120" y="194"/>
                    <a:pt x="83" y="183"/>
                    <a:pt x="64" y="194"/>
                  </a:cubicBezTo>
                  <a:cubicBezTo>
                    <a:pt x="64" y="209"/>
                    <a:pt x="68" y="224"/>
                    <a:pt x="72" y="239"/>
                  </a:cubicBezTo>
                  <a:cubicBezTo>
                    <a:pt x="87" y="228"/>
                    <a:pt x="101" y="213"/>
                    <a:pt x="124" y="213"/>
                  </a:cubicBezTo>
                  <a:lnTo>
                    <a:pt x="139" y="213"/>
                  </a:lnTo>
                  <a:cubicBezTo>
                    <a:pt x="150" y="216"/>
                    <a:pt x="158" y="220"/>
                    <a:pt x="168" y="220"/>
                  </a:cubicBezTo>
                  <a:cubicBezTo>
                    <a:pt x="199" y="220"/>
                    <a:pt x="225" y="202"/>
                    <a:pt x="247" y="183"/>
                  </a:cubicBezTo>
                  <a:cubicBezTo>
                    <a:pt x="247" y="171"/>
                    <a:pt x="247" y="164"/>
                    <a:pt x="244" y="157"/>
                  </a:cubicBezTo>
                  <a:cubicBezTo>
                    <a:pt x="202" y="123"/>
                    <a:pt x="247" y="93"/>
                    <a:pt x="251" y="63"/>
                  </a:cubicBezTo>
                  <a:cubicBezTo>
                    <a:pt x="240" y="56"/>
                    <a:pt x="232" y="52"/>
                    <a:pt x="225" y="45"/>
                  </a:cubicBezTo>
                  <a:cubicBezTo>
                    <a:pt x="191" y="40"/>
                    <a:pt x="161" y="40"/>
                    <a:pt x="128" y="37"/>
                  </a:cubicBezTo>
                  <a:lnTo>
                    <a:pt x="128" y="37"/>
                  </a:lnTo>
                  <a:cubicBezTo>
                    <a:pt x="132" y="67"/>
                    <a:pt x="124" y="82"/>
                    <a:pt x="109" y="82"/>
                  </a:cubicBezTo>
                  <a:cubicBezTo>
                    <a:pt x="101" y="82"/>
                    <a:pt x="90" y="78"/>
                    <a:pt x="75" y="71"/>
                  </a:cubicBezTo>
                  <a:cubicBezTo>
                    <a:pt x="56" y="56"/>
                    <a:pt x="56" y="30"/>
                    <a:pt x="53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-1926565" y="-1275928"/>
              <a:ext cx="12510" cy="8452"/>
            </a:xfrm>
            <a:custGeom>
              <a:avLst/>
              <a:gdLst/>
              <a:ahLst/>
              <a:cxnLst/>
              <a:rect l="l" t="t" r="r" b="b"/>
              <a:pathLst>
                <a:path w="262" h="177" extrusionOk="0">
                  <a:moveTo>
                    <a:pt x="90" y="0"/>
                  </a:moveTo>
                  <a:cubicBezTo>
                    <a:pt x="52" y="0"/>
                    <a:pt x="26" y="26"/>
                    <a:pt x="4" y="83"/>
                  </a:cubicBezTo>
                  <a:cubicBezTo>
                    <a:pt x="4" y="83"/>
                    <a:pt x="4" y="87"/>
                    <a:pt x="0" y="90"/>
                  </a:cubicBezTo>
                  <a:cubicBezTo>
                    <a:pt x="11" y="120"/>
                    <a:pt x="0" y="161"/>
                    <a:pt x="41" y="176"/>
                  </a:cubicBezTo>
                  <a:cubicBezTo>
                    <a:pt x="71" y="139"/>
                    <a:pt x="82" y="120"/>
                    <a:pt x="101" y="120"/>
                  </a:cubicBezTo>
                  <a:cubicBezTo>
                    <a:pt x="120" y="120"/>
                    <a:pt x="142" y="139"/>
                    <a:pt x="180" y="173"/>
                  </a:cubicBezTo>
                  <a:cubicBezTo>
                    <a:pt x="202" y="150"/>
                    <a:pt x="225" y="131"/>
                    <a:pt x="242" y="109"/>
                  </a:cubicBezTo>
                  <a:cubicBezTo>
                    <a:pt x="261" y="90"/>
                    <a:pt x="254" y="75"/>
                    <a:pt x="232" y="68"/>
                  </a:cubicBezTo>
                  <a:cubicBezTo>
                    <a:pt x="216" y="61"/>
                    <a:pt x="198" y="52"/>
                    <a:pt x="183" y="42"/>
                  </a:cubicBezTo>
                  <a:cubicBezTo>
                    <a:pt x="146" y="16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-2135806" y="-810222"/>
              <a:ext cx="11508" cy="7879"/>
            </a:xfrm>
            <a:custGeom>
              <a:avLst/>
              <a:gdLst/>
              <a:ahLst/>
              <a:cxnLst/>
              <a:rect l="l" t="t" r="r" b="b"/>
              <a:pathLst>
                <a:path w="241" h="165" extrusionOk="0">
                  <a:moveTo>
                    <a:pt x="113" y="0"/>
                  </a:moveTo>
                  <a:cubicBezTo>
                    <a:pt x="80" y="0"/>
                    <a:pt x="54" y="30"/>
                    <a:pt x="27" y="45"/>
                  </a:cubicBezTo>
                  <a:cubicBezTo>
                    <a:pt x="1" y="64"/>
                    <a:pt x="16" y="90"/>
                    <a:pt x="27" y="116"/>
                  </a:cubicBezTo>
                  <a:cubicBezTo>
                    <a:pt x="42" y="149"/>
                    <a:pt x="61" y="165"/>
                    <a:pt x="87" y="165"/>
                  </a:cubicBezTo>
                  <a:cubicBezTo>
                    <a:pt x="98" y="165"/>
                    <a:pt x="106" y="161"/>
                    <a:pt x="116" y="157"/>
                  </a:cubicBezTo>
                  <a:cubicBezTo>
                    <a:pt x="158" y="146"/>
                    <a:pt x="202" y="154"/>
                    <a:pt x="240" y="120"/>
                  </a:cubicBezTo>
                  <a:cubicBezTo>
                    <a:pt x="225" y="68"/>
                    <a:pt x="188" y="42"/>
                    <a:pt x="150" y="15"/>
                  </a:cubicBezTo>
                  <a:cubicBezTo>
                    <a:pt x="135" y="4"/>
                    <a:pt x="124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-2317160" y="-756169"/>
              <a:ext cx="11508" cy="7544"/>
            </a:xfrm>
            <a:custGeom>
              <a:avLst/>
              <a:gdLst/>
              <a:ahLst/>
              <a:cxnLst/>
              <a:rect l="l" t="t" r="r" b="b"/>
              <a:pathLst>
                <a:path w="241" h="158" extrusionOk="0">
                  <a:moveTo>
                    <a:pt x="132" y="1"/>
                  </a:moveTo>
                  <a:cubicBezTo>
                    <a:pt x="75" y="12"/>
                    <a:pt x="1" y="83"/>
                    <a:pt x="16" y="113"/>
                  </a:cubicBezTo>
                  <a:cubicBezTo>
                    <a:pt x="34" y="150"/>
                    <a:pt x="65" y="158"/>
                    <a:pt x="94" y="158"/>
                  </a:cubicBezTo>
                  <a:cubicBezTo>
                    <a:pt x="101" y="158"/>
                    <a:pt x="110" y="158"/>
                    <a:pt x="113" y="154"/>
                  </a:cubicBezTo>
                  <a:lnTo>
                    <a:pt x="132" y="154"/>
                  </a:lnTo>
                  <a:cubicBezTo>
                    <a:pt x="143" y="154"/>
                    <a:pt x="151" y="158"/>
                    <a:pt x="162" y="158"/>
                  </a:cubicBezTo>
                  <a:cubicBezTo>
                    <a:pt x="203" y="150"/>
                    <a:pt x="240" y="139"/>
                    <a:pt x="232" y="90"/>
                  </a:cubicBezTo>
                  <a:cubicBezTo>
                    <a:pt x="225" y="42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-1877335" y="-1463347"/>
              <a:ext cx="12033" cy="11842"/>
            </a:xfrm>
            <a:custGeom>
              <a:avLst/>
              <a:gdLst/>
              <a:ahLst/>
              <a:cxnLst/>
              <a:rect l="l" t="t" r="r" b="b"/>
              <a:pathLst>
                <a:path w="252" h="248" extrusionOk="0">
                  <a:moveTo>
                    <a:pt x="94" y="0"/>
                  </a:moveTo>
                  <a:cubicBezTo>
                    <a:pt x="79" y="0"/>
                    <a:pt x="60" y="4"/>
                    <a:pt x="46" y="23"/>
                  </a:cubicBezTo>
                  <a:cubicBezTo>
                    <a:pt x="1" y="64"/>
                    <a:pt x="31" y="105"/>
                    <a:pt x="57" y="142"/>
                  </a:cubicBezTo>
                  <a:cubicBezTo>
                    <a:pt x="79" y="176"/>
                    <a:pt x="98" y="213"/>
                    <a:pt x="120" y="247"/>
                  </a:cubicBezTo>
                  <a:cubicBezTo>
                    <a:pt x="150" y="228"/>
                    <a:pt x="162" y="199"/>
                    <a:pt x="195" y="191"/>
                  </a:cubicBezTo>
                  <a:cubicBezTo>
                    <a:pt x="236" y="183"/>
                    <a:pt x="251" y="154"/>
                    <a:pt x="243" y="113"/>
                  </a:cubicBezTo>
                  <a:lnTo>
                    <a:pt x="243" y="113"/>
                  </a:lnTo>
                  <a:lnTo>
                    <a:pt x="210" y="146"/>
                  </a:lnTo>
                  <a:cubicBezTo>
                    <a:pt x="198" y="161"/>
                    <a:pt x="184" y="173"/>
                    <a:pt x="169" y="173"/>
                  </a:cubicBezTo>
                  <a:cubicBezTo>
                    <a:pt x="162" y="173"/>
                    <a:pt x="158" y="173"/>
                    <a:pt x="150" y="168"/>
                  </a:cubicBezTo>
                  <a:cubicBezTo>
                    <a:pt x="127" y="157"/>
                    <a:pt x="143" y="135"/>
                    <a:pt x="143" y="120"/>
                  </a:cubicBezTo>
                  <a:cubicBezTo>
                    <a:pt x="146" y="94"/>
                    <a:pt x="139" y="75"/>
                    <a:pt x="124" y="56"/>
                  </a:cubicBezTo>
                  <a:cubicBezTo>
                    <a:pt x="127" y="52"/>
                    <a:pt x="131" y="52"/>
                    <a:pt x="139" y="52"/>
                  </a:cubicBezTo>
                  <a:cubicBezTo>
                    <a:pt x="150" y="52"/>
                    <a:pt x="162" y="56"/>
                    <a:pt x="169" y="64"/>
                  </a:cubicBezTo>
                  <a:cubicBezTo>
                    <a:pt x="180" y="71"/>
                    <a:pt x="188" y="75"/>
                    <a:pt x="198" y="75"/>
                  </a:cubicBezTo>
                  <a:cubicBezTo>
                    <a:pt x="203" y="75"/>
                    <a:pt x="206" y="75"/>
                    <a:pt x="210" y="71"/>
                  </a:cubicBezTo>
                  <a:cubicBezTo>
                    <a:pt x="206" y="49"/>
                    <a:pt x="195" y="26"/>
                    <a:pt x="172" y="19"/>
                  </a:cubicBezTo>
                  <a:cubicBezTo>
                    <a:pt x="146" y="11"/>
                    <a:pt x="120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-1925180" y="-1128476"/>
              <a:ext cx="14182" cy="11603"/>
            </a:xfrm>
            <a:custGeom>
              <a:avLst/>
              <a:gdLst/>
              <a:ahLst/>
              <a:cxnLst/>
              <a:rect l="l" t="t" r="r" b="b"/>
              <a:pathLst>
                <a:path w="297" h="243" extrusionOk="0">
                  <a:moveTo>
                    <a:pt x="151" y="0"/>
                  </a:moveTo>
                  <a:cubicBezTo>
                    <a:pt x="120" y="0"/>
                    <a:pt x="91" y="11"/>
                    <a:pt x="56" y="37"/>
                  </a:cubicBezTo>
                  <a:cubicBezTo>
                    <a:pt x="1" y="86"/>
                    <a:pt x="1" y="206"/>
                    <a:pt x="61" y="243"/>
                  </a:cubicBezTo>
                  <a:lnTo>
                    <a:pt x="65" y="243"/>
                  </a:lnTo>
                  <a:cubicBezTo>
                    <a:pt x="87" y="202"/>
                    <a:pt x="53" y="157"/>
                    <a:pt x="83" y="120"/>
                  </a:cubicBezTo>
                  <a:cubicBezTo>
                    <a:pt x="83" y="120"/>
                    <a:pt x="83" y="116"/>
                    <a:pt x="87" y="116"/>
                  </a:cubicBezTo>
                  <a:cubicBezTo>
                    <a:pt x="101" y="86"/>
                    <a:pt x="120" y="75"/>
                    <a:pt x="146" y="75"/>
                  </a:cubicBezTo>
                  <a:cubicBezTo>
                    <a:pt x="158" y="75"/>
                    <a:pt x="173" y="79"/>
                    <a:pt x="187" y="86"/>
                  </a:cubicBezTo>
                  <a:cubicBezTo>
                    <a:pt x="213" y="97"/>
                    <a:pt x="240" y="108"/>
                    <a:pt x="266" y="108"/>
                  </a:cubicBezTo>
                  <a:cubicBezTo>
                    <a:pt x="274" y="108"/>
                    <a:pt x="285" y="108"/>
                    <a:pt x="296" y="105"/>
                  </a:cubicBezTo>
                  <a:cubicBezTo>
                    <a:pt x="251" y="34"/>
                    <a:pt x="203" y="0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-2324800" y="-1153497"/>
              <a:ext cx="13800" cy="7926"/>
            </a:xfrm>
            <a:custGeom>
              <a:avLst/>
              <a:gdLst/>
              <a:ahLst/>
              <a:cxnLst/>
              <a:rect l="l" t="t" r="r" b="b"/>
              <a:pathLst>
                <a:path w="289" h="166" extrusionOk="0">
                  <a:moveTo>
                    <a:pt x="97" y="1"/>
                  </a:moveTo>
                  <a:cubicBezTo>
                    <a:pt x="71" y="1"/>
                    <a:pt x="52" y="27"/>
                    <a:pt x="34" y="45"/>
                  </a:cubicBezTo>
                  <a:cubicBezTo>
                    <a:pt x="0" y="83"/>
                    <a:pt x="11" y="150"/>
                    <a:pt x="42" y="154"/>
                  </a:cubicBezTo>
                  <a:cubicBezTo>
                    <a:pt x="78" y="158"/>
                    <a:pt x="113" y="166"/>
                    <a:pt x="154" y="166"/>
                  </a:cubicBezTo>
                  <a:cubicBezTo>
                    <a:pt x="194" y="166"/>
                    <a:pt x="243" y="154"/>
                    <a:pt x="288" y="113"/>
                  </a:cubicBezTo>
                  <a:lnTo>
                    <a:pt x="273" y="113"/>
                  </a:lnTo>
                  <a:cubicBezTo>
                    <a:pt x="199" y="113"/>
                    <a:pt x="172" y="64"/>
                    <a:pt x="139" y="27"/>
                  </a:cubicBezTo>
                  <a:cubicBezTo>
                    <a:pt x="123" y="9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-2149558" y="-879317"/>
              <a:ext cx="14516" cy="12892"/>
            </a:xfrm>
            <a:custGeom>
              <a:avLst/>
              <a:gdLst/>
              <a:ahLst/>
              <a:cxnLst/>
              <a:rect l="l" t="t" r="r" b="b"/>
              <a:pathLst>
                <a:path w="304" h="270" extrusionOk="0">
                  <a:moveTo>
                    <a:pt x="154" y="0"/>
                  </a:moveTo>
                  <a:cubicBezTo>
                    <a:pt x="128" y="0"/>
                    <a:pt x="95" y="16"/>
                    <a:pt x="57" y="49"/>
                  </a:cubicBezTo>
                  <a:cubicBezTo>
                    <a:pt x="9" y="83"/>
                    <a:pt x="1" y="165"/>
                    <a:pt x="35" y="214"/>
                  </a:cubicBezTo>
                  <a:cubicBezTo>
                    <a:pt x="64" y="251"/>
                    <a:pt x="98" y="269"/>
                    <a:pt x="135" y="269"/>
                  </a:cubicBezTo>
                  <a:cubicBezTo>
                    <a:pt x="166" y="269"/>
                    <a:pt x="195" y="259"/>
                    <a:pt x="225" y="240"/>
                  </a:cubicBezTo>
                  <a:cubicBezTo>
                    <a:pt x="300" y="195"/>
                    <a:pt x="304" y="176"/>
                    <a:pt x="259" y="98"/>
                  </a:cubicBezTo>
                  <a:lnTo>
                    <a:pt x="259" y="98"/>
                  </a:lnTo>
                  <a:cubicBezTo>
                    <a:pt x="270" y="131"/>
                    <a:pt x="274" y="165"/>
                    <a:pt x="240" y="191"/>
                  </a:cubicBezTo>
                  <a:cubicBezTo>
                    <a:pt x="211" y="214"/>
                    <a:pt x="180" y="236"/>
                    <a:pt x="147" y="236"/>
                  </a:cubicBezTo>
                  <a:cubicBezTo>
                    <a:pt x="132" y="236"/>
                    <a:pt x="121" y="233"/>
                    <a:pt x="106" y="228"/>
                  </a:cubicBezTo>
                  <a:cubicBezTo>
                    <a:pt x="68" y="214"/>
                    <a:pt x="61" y="188"/>
                    <a:pt x="64" y="154"/>
                  </a:cubicBezTo>
                  <a:cubicBezTo>
                    <a:pt x="64" y="98"/>
                    <a:pt x="102" y="64"/>
                    <a:pt x="147" y="42"/>
                  </a:cubicBezTo>
                  <a:cubicBezTo>
                    <a:pt x="158" y="38"/>
                    <a:pt x="166" y="34"/>
                    <a:pt x="169" y="34"/>
                  </a:cubicBezTo>
                  <a:cubicBezTo>
                    <a:pt x="188" y="34"/>
                    <a:pt x="202" y="53"/>
                    <a:pt x="214" y="68"/>
                  </a:cubicBezTo>
                  <a:cubicBezTo>
                    <a:pt x="225" y="83"/>
                    <a:pt x="237" y="98"/>
                    <a:pt x="255" y="98"/>
                  </a:cubicBezTo>
                  <a:lnTo>
                    <a:pt x="259" y="98"/>
                  </a:lnTo>
                  <a:cubicBezTo>
                    <a:pt x="225" y="34"/>
                    <a:pt x="192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-2098322" y="-1232380"/>
              <a:ext cx="8261" cy="9884"/>
            </a:xfrm>
            <a:custGeom>
              <a:avLst/>
              <a:gdLst/>
              <a:ahLst/>
              <a:cxnLst/>
              <a:rect l="l" t="t" r="r" b="b"/>
              <a:pathLst>
                <a:path w="173" h="207" extrusionOk="0">
                  <a:moveTo>
                    <a:pt x="113" y="1"/>
                  </a:moveTo>
                  <a:cubicBezTo>
                    <a:pt x="106" y="1"/>
                    <a:pt x="94" y="1"/>
                    <a:pt x="87" y="4"/>
                  </a:cubicBezTo>
                  <a:cubicBezTo>
                    <a:pt x="45" y="8"/>
                    <a:pt x="1" y="98"/>
                    <a:pt x="9" y="150"/>
                  </a:cubicBezTo>
                  <a:cubicBezTo>
                    <a:pt x="16" y="187"/>
                    <a:pt x="42" y="206"/>
                    <a:pt x="68" y="206"/>
                  </a:cubicBezTo>
                  <a:cubicBezTo>
                    <a:pt x="150" y="187"/>
                    <a:pt x="173" y="131"/>
                    <a:pt x="158" y="49"/>
                  </a:cubicBezTo>
                  <a:cubicBezTo>
                    <a:pt x="154" y="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-2125969" y="-1215620"/>
              <a:ext cx="9311" cy="12892"/>
            </a:xfrm>
            <a:custGeom>
              <a:avLst/>
              <a:gdLst/>
              <a:ahLst/>
              <a:cxnLst/>
              <a:rect l="l" t="t" r="r" b="b"/>
              <a:pathLst>
                <a:path w="195" h="270" extrusionOk="0">
                  <a:moveTo>
                    <a:pt x="67" y="1"/>
                  </a:moveTo>
                  <a:cubicBezTo>
                    <a:pt x="53" y="1"/>
                    <a:pt x="38" y="9"/>
                    <a:pt x="31" y="35"/>
                  </a:cubicBezTo>
                  <a:cubicBezTo>
                    <a:pt x="12" y="90"/>
                    <a:pt x="0" y="166"/>
                    <a:pt x="38" y="221"/>
                  </a:cubicBezTo>
                  <a:cubicBezTo>
                    <a:pt x="64" y="259"/>
                    <a:pt x="94" y="270"/>
                    <a:pt x="127" y="270"/>
                  </a:cubicBezTo>
                  <a:cubicBezTo>
                    <a:pt x="150" y="270"/>
                    <a:pt x="172" y="263"/>
                    <a:pt x="195" y="259"/>
                  </a:cubicBezTo>
                  <a:cubicBezTo>
                    <a:pt x="191" y="240"/>
                    <a:pt x="184" y="225"/>
                    <a:pt x="165" y="225"/>
                  </a:cubicBezTo>
                  <a:cubicBezTo>
                    <a:pt x="162" y="225"/>
                    <a:pt x="153" y="229"/>
                    <a:pt x="146" y="229"/>
                  </a:cubicBezTo>
                  <a:cubicBezTo>
                    <a:pt x="139" y="233"/>
                    <a:pt x="131" y="237"/>
                    <a:pt x="124" y="237"/>
                  </a:cubicBezTo>
                  <a:cubicBezTo>
                    <a:pt x="101" y="237"/>
                    <a:pt x="83" y="214"/>
                    <a:pt x="75" y="195"/>
                  </a:cubicBezTo>
                  <a:cubicBezTo>
                    <a:pt x="60" y="169"/>
                    <a:pt x="90" y="154"/>
                    <a:pt x="109" y="143"/>
                  </a:cubicBezTo>
                  <a:cubicBezTo>
                    <a:pt x="146" y="113"/>
                    <a:pt x="153" y="76"/>
                    <a:pt x="153" y="31"/>
                  </a:cubicBezTo>
                  <a:cubicBezTo>
                    <a:pt x="127" y="27"/>
                    <a:pt x="94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-2559539" y="-680486"/>
              <a:ext cx="15232" cy="9693"/>
            </a:xfrm>
            <a:custGeom>
              <a:avLst/>
              <a:gdLst/>
              <a:ahLst/>
              <a:cxnLst/>
              <a:rect l="l" t="t" r="r" b="b"/>
              <a:pathLst>
                <a:path w="319" h="203" extrusionOk="0">
                  <a:moveTo>
                    <a:pt x="284" y="1"/>
                  </a:moveTo>
                  <a:lnTo>
                    <a:pt x="284" y="1"/>
                  </a:lnTo>
                  <a:cubicBezTo>
                    <a:pt x="266" y="42"/>
                    <a:pt x="251" y="68"/>
                    <a:pt x="198" y="83"/>
                  </a:cubicBezTo>
                  <a:cubicBezTo>
                    <a:pt x="184" y="87"/>
                    <a:pt x="169" y="87"/>
                    <a:pt x="158" y="87"/>
                  </a:cubicBezTo>
                  <a:cubicBezTo>
                    <a:pt x="101" y="87"/>
                    <a:pt x="68" y="53"/>
                    <a:pt x="27" y="23"/>
                  </a:cubicBezTo>
                  <a:cubicBezTo>
                    <a:pt x="19" y="57"/>
                    <a:pt x="8" y="91"/>
                    <a:pt x="4" y="124"/>
                  </a:cubicBezTo>
                  <a:cubicBezTo>
                    <a:pt x="1" y="151"/>
                    <a:pt x="4" y="177"/>
                    <a:pt x="30" y="196"/>
                  </a:cubicBezTo>
                  <a:cubicBezTo>
                    <a:pt x="41" y="199"/>
                    <a:pt x="49" y="203"/>
                    <a:pt x="57" y="203"/>
                  </a:cubicBezTo>
                  <a:cubicBezTo>
                    <a:pt x="72" y="203"/>
                    <a:pt x="86" y="187"/>
                    <a:pt x="98" y="173"/>
                  </a:cubicBezTo>
                  <a:cubicBezTo>
                    <a:pt x="124" y="139"/>
                    <a:pt x="169" y="146"/>
                    <a:pt x="203" y="132"/>
                  </a:cubicBezTo>
                  <a:cubicBezTo>
                    <a:pt x="258" y="109"/>
                    <a:pt x="318" y="83"/>
                    <a:pt x="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-1951777" y="-1299851"/>
              <a:ext cx="11317" cy="13275"/>
            </a:xfrm>
            <a:custGeom>
              <a:avLst/>
              <a:gdLst/>
              <a:ahLst/>
              <a:cxnLst/>
              <a:rect l="l" t="t" r="r" b="b"/>
              <a:pathLst>
                <a:path w="237" h="278" extrusionOk="0">
                  <a:moveTo>
                    <a:pt x="184" y="1"/>
                  </a:moveTo>
                  <a:cubicBezTo>
                    <a:pt x="165" y="1"/>
                    <a:pt x="151" y="19"/>
                    <a:pt x="135" y="27"/>
                  </a:cubicBezTo>
                  <a:cubicBezTo>
                    <a:pt x="173" y="113"/>
                    <a:pt x="128" y="158"/>
                    <a:pt x="49" y="180"/>
                  </a:cubicBezTo>
                  <a:cubicBezTo>
                    <a:pt x="72" y="225"/>
                    <a:pt x="1" y="236"/>
                    <a:pt x="16" y="277"/>
                  </a:cubicBezTo>
                  <a:cubicBezTo>
                    <a:pt x="128" y="262"/>
                    <a:pt x="192" y="198"/>
                    <a:pt x="225" y="91"/>
                  </a:cubicBezTo>
                  <a:cubicBezTo>
                    <a:pt x="237" y="53"/>
                    <a:pt x="225" y="30"/>
                    <a:pt x="203" y="12"/>
                  </a:cubicBezTo>
                  <a:cubicBezTo>
                    <a:pt x="195" y="4"/>
                    <a:pt x="187" y="1"/>
                    <a:pt x="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-2137047" y="-1352519"/>
              <a:ext cx="10266" cy="9502"/>
            </a:xfrm>
            <a:custGeom>
              <a:avLst/>
              <a:gdLst/>
              <a:ahLst/>
              <a:cxnLst/>
              <a:rect l="l" t="t" r="r" b="b"/>
              <a:pathLst>
                <a:path w="215" h="199" extrusionOk="0">
                  <a:moveTo>
                    <a:pt x="12" y="180"/>
                  </a:moveTo>
                  <a:cubicBezTo>
                    <a:pt x="19" y="188"/>
                    <a:pt x="30" y="195"/>
                    <a:pt x="42" y="199"/>
                  </a:cubicBezTo>
                  <a:cubicBezTo>
                    <a:pt x="30" y="191"/>
                    <a:pt x="23" y="188"/>
                    <a:pt x="12" y="180"/>
                  </a:cubicBezTo>
                  <a:close/>
                  <a:moveTo>
                    <a:pt x="106" y="0"/>
                  </a:moveTo>
                  <a:cubicBezTo>
                    <a:pt x="75" y="0"/>
                    <a:pt x="42" y="8"/>
                    <a:pt x="8" y="19"/>
                  </a:cubicBezTo>
                  <a:cubicBezTo>
                    <a:pt x="12" y="27"/>
                    <a:pt x="12" y="34"/>
                    <a:pt x="12" y="42"/>
                  </a:cubicBezTo>
                  <a:cubicBezTo>
                    <a:pt x="45" y="34"/>
                    <a:pt x="80" y="27"/>
                    <a:pt x="109" y="23"/>
                  </a:cubicBezTo>
                  <a:lnTo>
                    <a:pt x="109" y="23"/>
                  </a:lnTo>
                  <a:cubicBezTo>
                    <a:pt x="87" y="64"/>
                    <a:pt x="75" y="117"/>
                    <a:pt x="23" y="117"/>
                  </a:cubicBezTo>
                  <a:cubicBezTo>
                    <a:pt x="16" y="117"/>
                    <a:pt x="8" y="117"/>
                    <a:pt x="1" y="112"/>
                  </a:cubicBezTo>
                  <a:lnTo>
                    <a:pt x="1" y="112"/>
                  </a:lnTo>
                  <a:cubicBezTo>
                    <a:pt x="4" y="147"/>
                    <a:pt x="19" y="173"/>
                    <a:pt x="42" y="199"/>
                  </a:cubicBezTo>
                  <a:cubicBezTo>
                    <a:pt x="49" y="195"/>
                    <a:pt x="57" y="195"/>
                    <a:pt x="61" y="195"/>
                  </a:cubicBezTo>
                  <a:lnTo>
                    <a:pt x="68" y="195"/>
                  </a:lnTo>
                  <a:cubicBezTo>
                    <a:pt x="165" y="195"/>
                    <a:pt x="173" y="105"/>
                    <a:pt x="214" y="57"/>
                  </a:cubicBezTo>
                  <a:cubicBezTo>
                    <a:pt x="180" y="12"/>
                    <a:pt x="142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-2300161" y="-1363406"/>
              <a:ext cx="15949" cy="12224"/>
            </a:xfrm>
            <a:custGeom>
              <a:avLst/>
              <a:gdLst/>
              <a:ahLst/>
              <a:cxnLst/>
              <a:rect l="l" t="t" r="r" b="b"/>
              <a:pathLst>
                <a:path w="334" h="256" extrusionOk="0">
                  <a:moveTo>
                    <a:pt x="71" y="0"/>
                  </a:moveTo>
                  <a:cubicBezTo>
                    <a:pt x="7" y="71"/>
                    <a:pt x="37" y="169"/>
                    <a:pt x="0" y="247"/>
                  </a:cubicBezTo>
                  <a:cubicBezTo>
                    <a:pt x="15" y="251"/>
                    <a:pt x="26" y="255"/>
                    <a:pt x="37" y="255"/>
                  </a:cubicBezTo>
                  <a:cubicBezTo>
                    <a:pt x="59" y="255"/>
                    <a:pt x="78" y="251"/>
                    <a:pt x="101" y="244"/>
                  </a:cubicBezTo>
                  <a:cubicBezTo>
                    <a:pt x="120" y="240"/>
                    <a:pt x="138" y="236"/>
                    <a:pt x="157" y="236"/>
                  </a:cubicBezTo>
                  <a:cubicBezTo>
                    <a:pt x="168" y="236"/>
                    <a:pt x="176" y="236"/>
                    <a:pt x="183" y="240"/>
                  </a:cubicBezTo>
                  <a:cubicBezTo>
                    <a:pt x="194" y="244"/>
                    <a:pt x="206" y="244"/>
                    <a:pt x="213" y="244"/>
                  </a:cubicBezTo>
                  <a:cubicBezTo>
                    <a:pt x="280" y="244"/>
                    <a:pt x="288" y="166"/>
                    <a:pt x="333" y="139"/>
                  </a:cubicBezTo>
                  <a:lnTo>
                    <a:pt x="333" y="139"/>
                  </a:lnTo>
                  <a:cubicBezTo>
                    <a:pt x="318" y="143"/>
                    <a:pt x="303" y="147"/>
                    <a:pt x="288" y="150"/>
                  </a:cubicBezTo>
                  <a:cubicBezTo>
                    <a:pt x="261" y="169"/>
                    <a:pt x="239" y="188"/>
                    <a:pt x="206" y="188"/>
                  </a:cubicBezTo>
                  <a:lnTo>
                    <a:pt x="198" y="188"/>
                  </a:lnTo>
                  <a:cubicBezTo>
                    <a:pt x="194" y="192"/>
                    <a:pt x="187" y="192"/>
                    <a:pt x="180" y="192"/>
                  </a:cubicBezTo>
                  <a:cubicBezTo>
                    <a:pt x="168" y="192"/>
                    <a:pt x="161" y="188"/>
                    <a:pt x="149" y="188"/>
                  </a:cubicBezTo>
                  <a:cubicBezTo>
                    <a:pt x="138" y="183"/>
                    <a:pt x="127" y="183"/>
                    <a:pt x="120" y="183"/>
                  </a:cubicBezTo>
                  <a:cubicBezTo>
                    <a:pt x="101" y="183"/>
                    <a:pt x="86" y="188"/>
                    <a:pt x="68" y="206"/>
                  </a:cubicBezTo>
                  <a:cubicBezTo>
                    <a:pt x="78" y="157"/>
                    <a:pt x="41" y="109"/>
                    <a:pt x="86" y="71"/>
                  </a:cubicBezTo>
                  <a:cubicBezTo>
                    <a:pt x="82" y="49"/>
                    <a:pt x="78" y="26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-2293428" y="-1367131"/>
              <a:ext cx="9884" cy="1093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06" y="0"/>
                  </a:moveTo>
                  <a:cubicBezTo>
                    <a:pt x="68" y="8"/>
                    <a:pt x="27" y="11"/>
                    <a:pt x="1" y="37"/>
                  </a:cubicBezTo>
                  <a:cubicBezTo>
                    <a:pt x="1" y="42"/>
                    <a:pt x="5" y="45"/>
                    <a:pt x="5" y="49"/>
                  </a:cubicBezTo>
                  <a:cubicBezTo>
                    <a:pt x="53" y="64"/>
                    <a:pt x="98" y="75"/>
                    <a:pt x="98" y="142"/>
                  </a:cubicBezTo>
                  <a:cubicBezTo>
                    <a:pt x="98" y="172"/>
                    <a:pt x="132" y="199"/>
                    <a:pt x="147" y="228"/>
                  </a:cubicBezTo>
                  <a:cubicBezTo>
                    <a:pt x="162" y="225"/>
                    <a:pt x="177" y="221"/>
                    <a:pt x="192" y="217"/>
                  </a:cubicBezTo>
                  <a:cubicBezTo>
                    <a:pt x="206" y="157"/>
                    <a:pt x="188" y="94"/>
                    <a:pt x="184" y="34"/>
                  </a:cubicBezTo>
                  <a:cubicBezTo>
                    <a:pt x="162" y="8"/>
                    <a:pt x="132" y="11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-2093308" y="-721169"/>
              <a:ext cx="8977" cy="10410"/>
            </a:xfrm>
            <a:custGeom>
              <a:avLst/>
              <a:gdLst/>
              <a:ahLst/>
              <a:cxnLst/>
              <a:rect l="l" t="t" r="r" b="b"/>
              <a:pathLst>
                <a:path w="188" h="218" extrusionOk="0">
                  <a:moveTo>
                    <a:pt x="68" y="1"/>
                  </a:moveTo>
                  <a:cubicBezTo>
                    <a:pt x="49" y="1"/>
                    <a:pt x="27" y="11"/>
                    <a:pt x="1" y="38"/>
                  </a:cubicBezTo>
                  <a:cubicBezTo>
                    <a:pt x="101" y="113"/>
                    <a:pt x="101" y="139"/>
                    <a:pt x="8" y="202"/>
                  </a:cubicBezTo>
                  <a:cubicBezTo>
                    <a:pt x="19" y="213"/>
                    <a:pt x="34" y="218"/>
                    <a:pt x="49" y="218"/>
                  </a:cubicBezTo>
                  <a:cubicBezTo>
                    <a:pt x="68" y="218"/>
                    <a:pt x="83" y="213"/>
                    <a:pt x="97" y="210"/>
                  </a:cubicBezTo>
                  <a:cubicBezTo>
                    <a:pt x="116" y="202"/>
                    <a:pt x="132" y="199"/>
                    <a:pt x="146" y="199"/>
                  </a:cubicBezTo>
                  <a:lnTo>
                    <a:pt x="150" y="199"/>
                  </a:lnTo>
                  <a:cubicBezTo>
                    <a:pt x="176" y="180"/>
                    <a:pt x="187" y="154"/>
                    <a:pt x="180" y="120"/>
                  </a:cubicBezTo>
                  <a:cubicBezTo>
                    <a:pt x="168" y="97"/>
                    <a:pt x="161" y="71"/>
                    <a:pt x="146" y="53"/>
                  </a:cubicBezTo>
                  <a:cubicBezTo>
                    <a:pt x="123" y="23"/>
                    <a:pt x="97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-2084379" y="-1065685"/>
              <a:ext cx="12701" cy="6876"/>
            </a:xfrm>
            <a:custGeom>
              <a:avLst/>
              <a:gdLst/>
              <a:ahLst/>
              <a:cxnLst/>
              <a:rect l="l" t="t" r="r" b="b"/>
              <a:pathLst>
                <a:path w="266" h="144" extrusionOk="0">
                  <a:moveTo>
                    <a:pt x="90" y="1"/>
                  </a:moveTo>
                  <a:cubicBezTo>
                    <a:pt x="79" y="1"/>
                    <a:pt x="64" y="1"/>
                    <a:pt x="53" y="4"/>
                  </a:cubicBezTo>
                  <a:cubicBezTo>
                    <a:pt x="0" y="23"/>
                    <a:pt x="23" y="61"/>
                    <a:pt x="26" y="94"/>
                  </a:cubicBezTo>
                  <a:cubicBezTo>
                    <a:pt x="31" y="116"/>
                    <a:pt x="41" y="143"/>
                    <a:pt x="60" y="143"/>
                  </a:cubicBezTo>
                  <a:cubicBezTo>
                    <a:pt x="64" y="143"/>
                    <a:pt x="67" y="139"/>
                    <a:pt x="76" y="135"/>
                  </a:cubicBezTo>
                  <a:cubicBezTo>
                    <a:pt x="105" y="113"/>
                    <a:pt x="135" y="109"/>
                    <a:pt x="169" y="109"/>
                  </a:cubicBezTo>
                  <a:lnTo>
                    <a:pt x="221" y="109"/>
                  </a:lnTo>
                  <a:cubicBezTo>
                    <a:pt x="236" y="109"/>
                    <a:pt x="250" y="109"/>
                    <a:pt x="266" y="106"/>
                  </a:cubicBezTo>
                  <a:cubicBezTo>
                    <a:pt x="250" y="87"/>
                    <a:pt x="233" y="68"/>
                    <a:pt x="228" y="42"/>
                  </a:cubicBezTo>
                  <a:cubicBezTo>
                    <a:pt x="202" y="31"/>
                    <a:pt x="180" y="20"/>
                    <a:pt x="154" y="9"/>
                  </a:cubicBezTo>
                  <a:cubicBezTo>
                    <a:pt x="131" y="4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-2281634" y="-661338"/>
              <a:ext cx="11842" cy="16999"/>
            </a:xfrm>
            <a:custGeom>
              <a:avLst/>
              <a:gdLst/>
              <a:ahLst/>
              <a:cxnLst/>
              <a:rect l="l" t="t" r="r" b="b"/>
              <a:pathLst>
                <a:path w="248" h="356" extrusionOk="0">
                  <a:moveTo>
                    <a:pt x="49" y="0"/>
                  </a:moveTo>
                  <a:cubicBezTo>
                    <a:pt x="1" y="0"/>
                    <a:pt x="1" y="41"/>
                    <a:pt x="8" y="90"/>
                  </a:cubicBezTo>
                  <a:lnTo>
                    <a:pt x="12" y="90"/>
                  </a:lnTo>
                  <a:cubicBezTo>
                    <a:pt x="42" y="59"/>
                    <a:pt x="72" y="45"/>
                    <a:pt x="106" y="45"/>
                  </a:cubicBezTo>
                  <a:cubicBezTo>
                    <a:pt x="109" y="45"/>
                    <a:pt x="112" y="44"/>
                    <a:pt x="115" y="44"/>
                  </a:cubicBezTo>
                  <a:cubicBezTo>
                    <a:pt x="141" y="44"/>
                    <a:pt x="168" y="58"/>
                    <a:pt x="195" y="82"/>
                  </a:cubicBezTo>
                  <a:cubicBezTo>
                    <a:pt x="206" y="127"/>
                    <a:pt x="218" y="176"/>
                    <a:pt x="203" y="221"/>
                  </a:cubicBezTo>
                  <a:cubicBezTo>
                    <a:pt x="199" y="302"/>
                    <a:pt x="195" y="325"/>
                    <a:pt x="132" y="325"/>
                  </a:cubicBezTo>
                  <a:cubicBezTo>
                    <a:pt x="113" y="325"/>
                    <a:pt x="87" y="321"/>
                    <a:pt x="53" y="318"/>
                  </a:cubicBezTo>
                  <a:lnTo>
                    <a:pt x="53" y="321"/>
                  </a:lnTo>
                  <a:cubicBezTo>
                    <a:pt x="94" y="344"/>
                    <a:pt x="128" y="355"/>
                    <a:pt x="154" y="355"/>
                  </a:cubicBezTo>
                  <a:cubicBezTo>
                    <a:pt x="199" y="355"/>
                    <a:pt x="225" y="318"/>
                    <a:pt x="232" y="247"/>
                  </a:cubicBezTo>
                  <a:cubicBezTo>
                    <a:pt x="240" y="190"/>
                    <a:pt x="225" y="138"/>
                    <a:pt x="237" y="86"/>
                  </a:cubicBezTo>
                  <a:cubicBezTo>
                    <a:pt x="247" y="41"/>
                    <a:pt x="221" y="14"/>
                    <a:pt x="180" y="14"/>
                  </a:cubicBezTo>
                  <a:lnTo>
                    <a:pt x="154" y="14"/>
                  </a:lnTo>
                  <a:cubicBezTo>
                    <a:pt x="132" y="14"/>
                    <a:pt x="113" y="11"/>
                    <a:pt x="90" y="7"/>
                  </a:cubicBezTo>
                  <a:cubicBezTo>
                    <a:pt x="72" y="0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-2441692" y="-654748"/>
              <a:ext cx="16283" cy="10410"/>
            </a:xfrm>
            <a:custGeom>
              <a:avLst/>
              <a:gdLst/>
              <a:ahLst/>
              <a:cxnLst/>
              <a:rect l="l" t="t" r="r" b="b"/>
              <a:pathLst>
                <a:path w="341" h="218" extrusionOk="0">
                  <a:moveTo>
                    <a:pt x="108" y="0"/>
                  </a:moveTo>
                  <a:cubicBezTo>
                    <a:pt x="82" y="0"/>
                    <a:pt x="63" y="23"/>
                    <a:pt x="52" y="49"/>
                  </a:cubicBezTo>
                  <a:cubicBezTo>
                    <a:pt x="40" y="83"/>
                    <a:pt x="0" y="112"/>
                    <a:pt x="59" y="142"/>
                  </a:cubicBezTo>
                  <a:cubicBezTo>
                    <a:pt x="82" y="157"/>
                    <a:pt x="75" y="190"/>
                    <a:pt x="82" y="217"/>
                  </a:cubicBezTo>
                  <a:cubicBezTo>
                    <a:pt x="104" y="142"/>
                    <a:pt x="112" y="64"/>
                    <a:pt x="220" y="56"/>
                  </a:cubicBezTo>
                  <a:lnTo>
                    <a:pt x="228" y="56"/>
                  </a:lnTo>
                  <a:cubicBezTo>
                    <a:pt x="242" y="56"/>
                    <a:pt x="258" y="60"/>
                    <a:pt x="273" y="67"/>
                  </a:cubicBezTo>
                  <a:cubicBezTo>
                    <a:pt x="287" y="71"/>
                    <a:pt x="302" y="78"/>
                    <a:pt x="318" y="78"/>
                  </a:cubicBezTo>
                  <a:cubicBezTo>
                    <a:pt x="321" y="78"/>
                    <a:pt x="332" y="78"/>
                    <a:pt x="340" y="75"/>
                  </a:cubicBezTo>
                  <a:cubicBezTo>
                    <a:pt x="314" y="19"/>
                    <a:pt x="276" y="11"/>
                    <a:pt x="232" y="11"/>
                  </a:cubicBezTo>
                  <a:lnTo>
                    <a:pt x="183" y="11"/>
                  </a:lnTo>
                  <a:cubicBezTo>
                    <a:pt x="164" y="11"/>
                    <a:pt x="149" y="11"/>
                    <a:pt x="135" y="4"/>
                  </a:cubicBezTo>
                  <a:cubicBezTo>
                    <a:pt x="123" y="4"/>
                    <a:pt x="116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-1995659" y="-1108135"/>
              <a:ext cx="10744" cy="10362"/>
            </a:xfrm>
            <a:custGeom>
              <a:avLst/>
              <a:gdLst/>
              <a:ahLst/>
              <a:cxnLst/>
              <a:rect l="l" t="t" r="r" b="b"/>
              <a:pathLst>
                <a:path w="225" h="217" extrusionOk="0">
                  <a:moveTo>
                    <a:pt x="97" y="68"/>
                  </a:moveTo>
                  <a:cubicBezTo>
                    <a:pt x="119" y="68"/>
                    <a:pt x="138" y="75"/>
                    <a:pt x="138" y="101"/>
                  </a:cubicBezTo>
                  <a:cubicBezTo>
                    <a:pt x="135" y="127"/>
                    <a:pt x="135" y="161"/>
                    <a:pt x="102" y="168"/>
                  </a:cubicBezTo>
                  <a:lnTo>
                    <a:pt x="97" y="168"/>
                  </a:lnTo>
                  <a:cubicBezTo>
                    <a:pt x="71" y="168"/>
                    <a:pt x="60" y="135"/>
                    <a:pt x="49" y="113"/>
                  </a:cubicBezTo>
                  <a:cubicBezTo>
                    <a:pt x="45" y="86"/>
                    <a:pt x="64" y="71"/>
                    <a:pt x="86" y="68"/>
                  </a:cubicBezTo>
                  <a:close/>
                  <a:moveTo>
                    <a:pt x="57" y="8"/>
                  </a:moveTo>
                  <a:cubicBezTo>
                    <a:pt x="38" y="8"/>
                    <a:pt x="0" y="86"/>
                    <a:pt x="19" y="124"/>
                  </a:cubicBezTo>
                  <a:cubicBezTo>
                    <a:pt x="38" y="168"/>
                    <a:pt x="57" y="217"/>
                    <a:pt x="116" y="217"/>
                  </a:cubicBezTo>
                  <a:lnTo>
                    <a:pt x="119" y="217"/>
                  </a:lnTo>
                  <a:cubicBezTo>
                    <a:pt x="154" y="210"/>
                    <a:pt x="224" y="101"/>
                    <a:pt x="214" y="71"/>
                  </a:cubicBezTo>
                  <a:cubicBezTo>
                    <a:pt x="183" y="1"/>
                    <a:pt x="105" y="53"/>
                    <a:pt x="60" y="11"/>
                  </a:cubicBezTo>
                  <a:cubicBezTo>
                    <a:pt x="60" y="8"/>
                    <a:pt x="60" y="8"/>
                    <a:pt x="57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-2128118" y="-1114056"/>
              <a:ext cx="17572" cy="10792"/>
            </a:xfrm>
            <a:custGeom>
              <a:avLst/>
              <a:gdLst/>
              <a:ahLst/>
              <a:cxnLst/>
              <a:rect l="l" t="t" r="r" b="b"/>
              <a:pathLst>
                <a:path w="368" h="226" extrusionOk="0">
                  <a:moveTo>
                    <a:pt x="236" y="1"/>
                  </a:moveTo>
                  <a:cubicBezTo>
                    <a:pt x="191" y="1"/>
                    <a:pt x="150" y="35"/>
                    <a:pt x="109" y="38"/>
                  </a:cubicBezTo>
                  <a:cubicBezTo>
                    <a:pt x="0" y="57"/>
                    <a:pt x="60" y="154"/>
                    <a:pt x="41" y="210"/>
                  </a:cubicBezTo>
                  <a:cubicBezTo>
                    <a:pt x="38" y="214"/>
                    <a:pt x="41" y="218"/>
                    <a:pt x="41" y="221"/>
                  </a:cubicBezTo>
                  <a:lnTo>
                    <a:pt x="41" y="225"/>
                  </a:lnTo>
                  <a:cubicBezTo>
                    <a:pt x="50" y="221"/>
                    <a:pt x="53" y="214"/>
                    <a:pt x="60" y="210"/>
                  </a:cubicBezTo>
                  <a:cubicBezTo>
                    <a:pt x="79" y="192"/>
                    <a:pt x="83" y="161"/>
                    <a:pt x="102" y="139"/>
                  </a:cubicBezTo>
                  <a:cubicBezTo>
                    <a:pt x="135" y="98"/>
                    <a:pt x="224" y="125"/>
                    <a:pt x="224" y="42"/>
                  </a:cubicBezTo>
                  <a:cubicBezTo>
                    <a:pt x="224" y="38"/>
                    <a:pt x="224" y="38"/>
                    <a:pt x="229" y="38"/>
                  </a:cubicBezTo>
                  <a:cubicBezTo>
                    <a:pt x="233" y="38"/>
                    <a:pt x="247" y="46"/>
                    <a:pt x="251" y="49"/>
                  </a:cubicBezTo>
                  <a:cubicBezTo>
                    <a:pt x="262" y="57"/>
                    <a:pt x="277" y="57"/>
                    <a:pt x="288" y="57"/>
                  </a:cubicBezTo>
                  <a:cubicBezTo>
                    <a:pt x="300" y="57"/>
                    <a:pt x="311" y="57"/>
                    <a:pt x="322" y="53"/>
                  </a:cubicBezTo>
                  <a:cubicBezTo>
                    <a:pt x="333" y="49"/>
                    <a:pt x="345" y="49"/>
                    <a:pt x="355" y="49"/>
                  </a:cubicBezTo>
                  <a:lnTo>
                    <a:pt x="367" y="49"/>
                  </a:lnTo>
                  <a:lnTo>
                    <a:pt x="364" y="42"/>
                  </a:lnTo>
                  <a:cubicBezTo>
                    <a:pt x="345" y="23"/>
                    <a:pt x="314" y="38"/>
                    <a:pt x="300" y="23"/>
                  </a:cubicBezTo>
                  <a:cubicBezTo>
                    <a:pt x="277" y="4"/>
                    <a:pt x="259" y="1"/>
                    <a:pt x="2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-2202369" y="-1067977"/>
              <a:ext cx="8595" cy="15041"/>
            </a:xfrm>
            <a:custGeom>
              <a:avLst/>
              <a:gdLst/>
              <a:ahLst/>
              <a:cxnLst/>
              <a:rect l="l" t="t" r="r" b="b"/>
              <a:pathLst>
                <a:path w="180" h="315" extrusionOk="0">
                  <a:moveTo>
                    <a:pt x="38" y="0"/>
                  </a:moveTo>
                  <a:lnTo>
                    <a:pt x="38" y="0"/>
                  </a:lnTo>
                  <a:cubicBezTo>
                    <a:pt x="87" y="83"/>
                    <a:pt x="52" y="176"/>
                    <a:pt x="94" y="259"/>
                  </a:cubicBezTo>
                  <a:cubicBezTo>
                    <a:pt x="79" y="247"/>
                    <a:pt x="68" y="243"/>
                    <a:pt x="57" y="243"/>
                  </a:cubicBezTo>
                  <a:cubicBezTo>
                    <a:pt x="42" y="243"/>
                    <a:pt x="26" y="259"/>
                    <a:pt x="0" y="292"/>
                  </a:cubicBezTo>
                  <a:cubicBezTo>
                    <a:pt x="35" y="314"/>
                    <a:pt x="79" y="314"/>
                    <a:pt x="120" y="314"/>
                  </a:cubicBezTo>
                  <a:cubicBezTo>
                    <a:pt x="131" y="266"/>
                    <a:pt x="161" y="221"/>
                    <a:pt x="161" y="164"/>
                  </a:cubicBezTo>
                  <a:lnTo>
                    <a:pt x="161" y="164"/>
                  </a:lnTo>
                  <a:cubicBezTo>
                    <a:pt x="157" y="164"/>
                    <a:pt x="154" y="169"/>
                    <a:pt x="150" y="169"/>
                  </a:cubicBezTo>
                  <a:cubicBezTo>
                    <a:pt x="131" y="169"/>
                    <a:pt x="113" y="161"/>
                    <a:pt x="113" y="135"/>
                  </a:cubicBezTo>
                  <a:cubicBezTo>
                    <a:pt x="113" y="97"/>
                    <a:pt x="147" y="102"/>
                    <a:pt x="173" y="94"/>
                  </a:cubicBezTo>
                  <a:cubicBezTo>
                    <a:pt x="169" y="79"/>
                    <a:pt x="165" y="64"/>
                    <a:pt x="165" y="49"/>
                  </a:cubicBezTo>
                  <a:lnTo>
                    <a:pt x="165" y="49"/>
                  </a:lnTo>
                  <a:cubicBezTo>
                    <a:pt x="169" y="57"/>
                    <a:pt x="173" y="60"/>
                    <a:pt x="180" y="68"/>
                  </a:cubicBezTo>
                  <a:cubicBezTo>
                    <a:pt x="176" y="60"/>
                    <a:pt x="173" y="52"/>
                    <a:pt x="165" y="49"/>
                  </a:cubicBezTo>
                  <a:lnTo>
                    <a:pt x="165" y="49"/>
                  </a:lnTo>
                  <a:cubicBezTo>
                    <a:pt x="165" y="49"/>
                    <a:pt x="165" y="49"/>
                    <a:pt x="165" y="49"/>
                  </a:cubicBezTo>
                  <a:lnTo>
                    <a:pt x="150" y="49"/>
                  </a:lnTo>
                  <a:cubicBezTo>
                    <a:pt x="105" y="49"/>
                    <a:pt x="79" y="7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-2057782" y="-1482113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09" y="0"/>
                  </a:moveTo>
                  <a:cubicBezTo>
                    <a:pt x="45" y="5"/>
                    <a:pt x="38" y="61"/>
                    <a:pt x="16" y="105"/>
                  </a:cubicBezTo>
                  <a:cubicBezTo>
                    <a:pt x="0" y="143"/>
                    <a:pt x="38" y="169"/>
                    <a:pt x="60" y="192"/>
                  </a:cubicBezTo>
                  <a:cubicBezTo>
                    <a:pt x="68" y="199"/>
                    <a:pt x="75" y="202"/>
                    <a:pt x="83" y="202"/>
                  </a:cubicBezTo>
                  <a:cubicBezTo>
                    <a:pt x="102" y="202"/>
                    <a:pt x="116" y="188"/>
                    <a:pt x="131" y="176"/>
                  </a:cubicBezTo>
                  <a:cubicBezTo>
                    <a:pt x="154" y="157"/>
                    <a:pt x="183" y="135"/>
                    <a:pt x="154" y="102"/>
                  </a:cubicBezTo>
                  <a:cubicBezTo>
                    <a:pt x="131" y="72"/>
                    <a:pt x="142" y="27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-2104004" y="-1107800"/>
              <a:ext cx="6972" cy="13800"/>
            </a:xfrm>
            <a:custGeom>
              <a:avLst/>
              <a:gdLst/>
              <a:ahLst/>
              <a:cxnLst/>
              <a:rect l="l" t="t" r="r" b="b"/>
              <a:pathLst>
                <a:path w="146" h="289" extrusionOk="0">
                  <a:moveTo>
                    <a:pt x="19" y="1"/>
                  </a:moveTo>
                  <a:cubicBezTo>
                    <a:pt x="23" y="20"/>
                    <a:pt x="23" y="42"/>
                    <a:pt x="33" y="56"/>
                  </a:cubicBezTo>
                  <a:cubicBezTo>
                    <a:pt x="83" y="120"/>
                    <a:pt x="75" y="180"/>
                    <a:pt x="23" y="240"/>
                  </a:cubicBezTo>
                  <a:cubicBezTo>
                    <a:pt x="11" y="251"/>
                    <a:pt x="7" y="274"/>
                    <a:pt x="0" y="289"/>
                  </a:cubicBezTo>
                  <a:cubicBezTo>
                    <a:pt x="71" y="289"/>
                    <a:pt x="128" y="225"/>
                    <a:pt x="135" y="135"/>
                  </a:cubicBezTo>
                  <a:cubicBezTo>
                    <a:pt x="146" y="34"/>
                    <a:pt x="142" y="30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-2010510" y="-1501929"/>
              <a:ext cx="10075" cy="12749"/>
            </a:xfrm>
            <a:custGeom>
              <a:avLst/>
              <a:gdLst/>
              <a:ahLst/>
              <a:cxnLst/>
              <a:rect l="l" t="t" r="r" b="b"/>
              <a:pathLst>
                <a:path w="211" h="267" extrusionOk="0">
                  <a:moveTo>
                    <a:pt x="99" y="1"/>
                  </a:moveTo>
                  <a:cubicBezTo>
                    <a:pt x="76" y="1"/>
                    <a:pt x="54" y="8"/>
                    <a:pt x="27" y="23"/>
                  </a:cubicBezTo>
                  <a:cubicBezTo>
                    <a:pt x="46" y="27"/>
                    <a:pt x="61" y="31"/>
                    <a:pt x="80" y="39"/>
                  </a:cubicBezTo>
                  <a:cubicBezTo>
                    <a:pt x="125" y="53"/>
                    <a:pt x="166" y="72"/>
                    <a:pt x="158" y="128"/>
                  </a:cubicBezTo>
                  <a:cubicBezTo>
                    <a:pt x="154" y="169"/>
                    <a:pt x="158" y="225"/>
                    <a:pt x="90" y="225"/>
                  </a:cubicBezTo>
                  <a:cubicBezTo>
                    <a:pt x="61" y="229"/>
                    <a:pt x="31" y="232"/>
                    <a:pt x="1" y="241"/>
                  </a:cubicBezTo>
                  <a:cubicBezTo>
                    <a:pt x="20" y="258"/>
                    <a:pt x="64" y="267"/>
                    <a:pt x="102" y="267"/>
                  </a:cubicBezTo>
                  <a:cubicBezTo>
                    <a:pt x="135" y="267"/>
                    <a:pt x="166" y="263"/>
                    <a:pt x="184" y="248"/>
                  </a:cubicBezTo>
                  <a:cubicBezTo>
                    <a:pt x="211" y="229"/>
                    <a:pt x="211" y="120"/>
                    <a:pt x="184" y="68"/>
                  </a:cubicBezTo>
                  <a:cubicBezTo>
                    <a:pt x="161" y="23"/>
                    <a:pt x="132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-2125110" y="-1527284"/>
              <a:ext cx="8643" cy="21153"/>
            </a:xfrm>
            <a:custGeom>
              <a:avLst/>
              <a:gdLst/>
              <a:ahLst/>
              <a:cxnLst/>
              <a:rect l="l" t="t" r="r" b="b"/>
              <a:pathLst>
                <a:path w="181" h="443" extrusionOk="0">
                  <a:moveTo>
                    <a:pt x="83" y="1"/>
                  </a:moveTo>
                  <a:cubicBezTo>
                    <a:pt x="39" y="1"/>
                    <a:pt x="31" y="42"/>
                    <a:pt x="35" y="132"/>
                  </a:cubicBezTo>
                  <a:cubicBezTo>
                    <a:pt x="35" y="154"/>
                    <a:pt x="35" y="177"/>
                    <a:pt x="27" y="199"/>
                  </a:cubicBezTo>
                  <a:cubicBezTo>
                    <a:pt x="1" y="285"/>
                    <a:pt x="57" y="353"/>
                    <a:pt x="76" y="431"/>
                  </a:cubicBezTo>
                  <a:cubicBezTo>
                    <a:pt x="76" y="439"/>
                    <a:pt x="80" y="442"/>
                    <a:pt x="87" y="442"/>
                  </a:cubicBezTo>
                  <a:cubicBezTo>
                    <a:pt x="94" y="442"/>
                    <a:pt x="106" y="431"/>
                    <a:pt x="113" y="420"/>
                  </a:cubicBezTo>
                  <a:cubicBezTo>
                    <a:pt x="91" y="394"/>
                    <a:pt x="76" y="368"/>
                    <a:pt x="76" y="334"/>
                  </a:cubicBezTo>
                  <a:cubicBezTo>
                    <a:pt x="117" y="270"/>
                    <a:pt x="65" y="211"/>
                    <a:pt x="61" y="151"/>
                  </a:cubicBezTo>
                  <a:cubicBezTo>
                    <a:pt x="54" y="80"/>
                    <a:pt x="65" y="57"/>
                    <a:pt x="128" y="46"/>
                  </a:cubicBezTo>
                  <a:cubicBezTo>
                    <a:pt x="147" y="42"/>
                    <a:pt x="161" y="39"/>
                    <a:pt x="180" y="31"/>
                  </a:cubicBezTo>
                  <a:cubicBezTo>
                    <a:pt x="135" y="13"/>
                    <a:pt x="106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-1903024" y="-1203826"/>
              <a:ext cx="10219" cy="11842"/>
            </a:xfrm>
            <a:custGeom>
              <a:avLst/>
              <a:gdLst/>
              <a:ahLst/>
              <a:cxnLst/>
              <a:rect l="l" t="t" r="r" b="b"/>
              <a:pathLst>
                <a:path w="214" h="248" extrusionOk="0">
                  <a:moveTo>
                    <a:pt x="105" y="0"/>
                  </a:moveTo>
                  <a:lnTo>
                    <a:pt x="105" y="0"/>
                  </a:lnTo>
                  <a:cubicBezTo>
                    <a:pt x="63" y="12"/>
                    <a:pt x="37" y="31"/>
                    <a:pt x="60" y="76"/>
                  </a:cubicBezTo>
                  <a:cubicBezTo>
                    <a:pt x="72" y="98"/>
                    <a:pt x="72" y="113"/>
                    <a:pt x="53" y="131"/>
                  </a:cubicBezTo>
                  <a:cubicBezTo>
                    <a:pt x="1" y="180"/>
                    <a:pt x="41" y="202"/>
                    <a:pt x="79" y="228"/>
                  </a:cubicBezTo>
                  <a:cubicBezTo>
                    <a:pt x="94" y="240"/>
                    <a:pt x="108" y="247"/>
                    <a:pt x="120" y="247"/>
                  </a:cubicBezTo>
                  <a:cubicBezTo>
                    <a:pt x="158" y="247"/>
                    <a:pt x="184" y="210"/>
                    <a:pt x="213" y="191"/>
                  </a:cubicBezTo>
                  <a:cubicBezTo>
                    <a:pt x="210" y="183"/>
                    <a:pt x="210" y="176"/>
                    <a:pt x="210" y="173"/>
                  </a:cubicBezTo>
                  <a:cubicBezTo>
                    <a:pt x="101" y="157"/>
                    <a:pt x="108" y="76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-2210582" y="-739696"/>
              <a:ext cx="11126" cy="8213"/>
            </a:xfrm>
            <a:custGeom>
              <a:avLst/>
              <a:gdLst/>
              <a:ahLst/>
              <a:cxnLst/>
              <a:rect l="l" t="t" r="r" b="b"/>
              <a:pathLst>
                <a:path w="233" h="172" extrusionOk="0">
                  <a:moveTo>
                    <a:pt x="105" y="0"/>
                  </a:moveTo>
                  <a:cubicBezTo>
                    <a:pt x="64" y="0"/>
                    <a:pt x="27" y="11"/>
                    <a:pt x="12" y="33"/>
                  </a:cubicBezTo>
                  <a:cubicBezTo>
                    <a:pt x="5" y="52"/>
                    <a:pt x="0" y="75"/>
                    <a:pt x="15" y="90"/>
                  </a:cubicBezTo>
                  <a:cubicBezTo>
                    <a:pt x="50" y="127"/>
                    <a:pt x="86" y="161"/>
                    <a:pt x="139" y="171"/>
                  </a:cubicBezTo>
                  <a:lnTo>
                    <a:pt x="150" y="171"/>
                  </a:lnTo>
                  <a:cubicBezTo>
                    <a:pt x="176" y="171"/>
                    <a:pt x="184" y="149"/>
                    <a:pt x="180" y="123"/>
                  </a:cubicBezTo>
                  <a:lnTo>
                    <a:pt x="169" y="123"/>
                  </a:lnTo>
                  <a:cubicBezTo>
                    <a:pt x="157" y="127"/>
                    <a:pt x="146" y="127"/>
                    <a:pt x="135" y="127"/>
                  </a:cubicBezTo>
                  <a:cubicBezTo>
                    <a:pt x="112" y="127"/>
                    <a:pt x="94" y="119"/>
                    <a:pt x="86" y="90"/>
                  </a:cubicBezTo>
                  <a:cubicBezTo>
                    <a:pt x="83" y="75"/>
                    <a:pt x="102" y="67"/>
                    <a:pt x="117" y="63"/>
                  </a:cubicBezTo>
                  <a:cubicBezTo>
                    <a:pt x="124" y="63"/>
                    <a:pt x="131" y="59"/>
                    <a:pt x="135" y="59"/>
                  </a:cubicBezTo>
                  <a:cubicBezTo>
                    <a:pt x="169" y="59"/>
                    <a:pt x="172" y="90"/>
                    <a:pt x="180" y="123"/>
                  </a:cubicBezTo>
                  <a:cubicBezTo>
                    <a:pt x="221" y="90"/>
                    <a:pt x="233" y="52"/>
                    <a:pt x="184" y="18"/>
                  </a:cubicBezTo>
                  <a:cubicBezTo>
                    <a:pt x="165" y="7"/>
                    <a:pt x="135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-2131365" y="-1147051"/>
              <a:ext cx="16856" cy="14659"/>
            </a:xfrm>
            <a:custGeom>
              <a:avLst/>
              <a:gdLst/>
              <a:ahLst/>
              <a:cxnLst/>
              <a:rect l="l" t="t" r="r" b="b"/>
              <a:pathLst>
                <a:path w="353" h="307" extrusionOk="0">
                  <a:moveTo>
                    <a:pt x="80" y="0"/>
                  </a:moveTo>
                  <a:lnTo>
                    <a:pt x="80" y="0"/>
                  </a:lnTo>
                  <a:cubicBezTo>
                    <a:pt x="42" y="26"/>
                    <a:pt x="28" y="64"/>
                    <a:pt x="20" y="105"/>
                  </a:cubicBezTo>
                  <a:cubicBezTo>
                    <a:pt x="1" y="191"/>
                    <a:pt x="65" y="281"/>
                    <a:pt x="158" y="300"/>
                  </a:cubicBezTo>
                  <a:cubicBezTo>
                    <a:pt x="177" y="307"/>
                    <a:pt x="196" y="307"/>
                    <a:pt x="211" y="307"/>
                  </a:cubicBezTo>
                  <a:cubicBezTo>
                    <a:pt x="285" y="307"/>
                    <a:pt x="330" y="266"/>
                    <a:pt x="353" y="183"/>
                  </a:cubicBezTo>
                  <a:lnTo>
                    <a:pt x="353" y="183"/>
                  </a:lnTo>
                  <a:cubicBezTo>
                    <a:pt x="330" y="202"/>
                    <a:pt x="315" y="228"/>
                    <a:pt x="292" y="240"/>
                  </a:cubicBezTo>
                  <a:cubicBezTo>
                    <a:pt x="259" y="255"/>
                    <a:pt x="230" y="269"/>
                    <a:pt x="196" y="269"/>
                  </a:cubicBezTo>
                  <a:cubicBezTo>
                    <a:pt x="166" y="269"/>
                    <a:pt x="140" y="258"/>
                    <a:pt x="113" y="240"/>
                  </a:cubicBezTo>
                  <a:cubicBezTo>
                    <a:pt x="50" y="191"/>
                    <a:pt x="46" y="131"/>
                    <a:pt x="65" y="67"/>
                  </a:cubicBezTo>
                  <a:cubicBezTo>
                    <a:pt x="73" y="45"/>
                    <a:pt x="83" y="23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-2177730" y="-1198287"/>
              <a:ext cx="10410" cy="9645"/>
            </a:xfrm>
            <a:custGeom>
              <a:avLst/>
              <a:gdLst/>
              <a:ahLst/>
              <a:cxnLst/>
              <a:rect l="l" t="t" r="r" b="b"/>
              <a:pathLst>
                <a:path w="218" h="202" extrusionOk="0">
                  <a:moveTo>
                    <a:pt x="38" y="0"/>
                  </a:moveTo>
                  <a:cubicBezTo>
                    <a:pt x="34" y="0"/>
                    <a:pt x="26" y="5"/>
                    <a:pt x="19" y="15"/>
                  </a:cubicBezTo>
                  <a:cubicBezTo>
                    <a:pt x="0" y="45"/>
                    <a:pt x="26" y="57"/>
                    <a:pt x="49" y="64"/>
                  </a:cubicBezTo>
                  <a:cubicBezTo>
                    <a:pt x="79" y="75"/>
                    <a:pt x="97" y="101"/>
                    <a:pt x="94" y="135"/>
                  </a:cubicBezTo>
                  <a:cubicBezTo>
                    <a:pt x="86" y="180"/>
                    <a:pt x="97" y="202"/>
                    <a:pt x="135" y="202"/>
                  </a:cubicBezTo>
                  <a:lnTo>
                    <a:pt x="154" y="202"/>
                  </a:lnTo>
                  <a:cubicBezTo>
                    <a:pt x="202" y="195"/>
                    <a:pt x="217" y="165"/>
                    <a:pt x="209" y="120"/>
                  </a:cubicBezTo>
                  <a:cubicBezTo>
                    <a:pt x="209" y="98"/>
                    <a:pt x="202" y="75"/>
                    <a:pt x="199" y="53"/>
                  </a:cubicBezTo>
                  <a:cubicBezTo>
                    <a:pt x="191" y="53"/>
                    <a:pt x="183" y="57"/>
                    <a:pt x="180" y="57"/>
                  </a:cubicBezTo>
                  <a:lnTo>
                    <a:pt x="154" y="57"/>
                  </a:lnTo>
                  <a:cubicBezTo>
                    <a:pt x="124" y="57"/>
                    <a:pt x="94" y="45"/>
                    <a:pt x="71" y="19"/>
                  </a:cubicBezTo>
                  <a:cubicBezTo>
                    <a:pt x="64" y="12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-2237704" y="-1231855"/>
              <a:ext cx="13465" cy="14134"/>
            </a:xfrm>
            <a:custGeom>
              <a:avLst/>
              <a:gdLst/>
              <a:ahLst/>
              <a:cxnLst/>
              <a:rect l="l" t="t" r="r" b="b"/>
              <a:pathLst>
                <a:path w="282" h="296" extrusionOk="0">
                  <a:moveTo>
                    <a:pt x="64" y="1"/>
                  </a:moveTo>
                  <a:lnTo>
                    <a:pt x="64" y="1"/>
                  </a:lnTo>
                  <a:cubicBezTo>
                    <a:pt x="0" y="27"/>
                    <a:pt x="0" y="64"/>
                    <a:pt x="30" y="120"/>
                  </a:cubicBezTo>
                  <a:cubicBezTo>
                    <a:pt x="75" y="195"/>
                    <a:pt x="169" y="214"/>
                    <a:pt x="214" y="289"/>
                  </a:cubicBezTo>
                  <a:cubicBezTo>
                    <a:pt x="217" y="296"/>
                    <a:pt x="221" y="296"/>
                    <a:pt x="225" y="296"/>
                  </a:cubicBezTo>
                  <a:cubicBezTo>
                    <a:pt x="243" y="296"/>
                    <a:pt x="262" y="273"/>
                    <a:pt x="281" y="266"/>
                  </a:cubicBezTo>
                  <a:cubicBezTo>
                    <a:pt x="273" y="240"/>
                    <a:pt x="259" y="225"/>
                    <a:pt x="240" y="206"/>
                  </a:cubicBezTo>
                  <a:cubicBezTo>
                    <a:pt x="206" y="187"/>
                    <a:pt x="176" y="158"/>
                    <a:pt x="142" y="147"/>
                  </a:cubicBezTo>
                  <a:cubicBezTo>
                    <a:pt x="60" y="128"/>
                    <a:pt x="52" y="7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-2195971" y="-775078"/>
              <a:ext cx="9550" cy="11126"/>
            </a:xfrm>
            <a:custGeom>
              <a:avLst/>
              <a:gdLst/>
              <a:ahLst/>
              <a:cxnLst/>
              <a:rect l="l" t="t" r="r" b="b"/>
              <a:pathLst>
                <a:path w="200" h="233" extrusionOk="0">
                  <a:moveTo>
                    <a:pt x="94" y="1"/>
                  </a:moveTo>
                  <a:cubicBezTo>
                    <a:pt x="84" y="5"/>
                    <a:pt x="75" y="5"/>
                    <a:pt x="72" y="12"/>
                  </a:cubicBezTo>
                  <a:cubicBezTo>
                    <a:pt x="1" y="86"/>
                    <a:pt x="110" y="131"/>
                    <a:pt x="106" y="195"/>
                  </a:cubicBezTo>
                  <a:cubicBezTo>
                    <a:pt x="102" y="210"/>
                    <a:pt x="120" y="232"/>
                    <a:pt x="136" y="232"/>
                  </a:cubicBezTo>
                  <a:cubicBezTo>
                    <a:pt x="136" y="232"/>
                    <a:pt x="139" y="232"/>
                    <a:pt x="139" y="229"/>
                  </a:cubicBezTo>
                  <a:cubicBezTo>
                    <a:pt x="196" y="206"/>
                    <a:pt x="158" y="158"/>
                    <a:pt x="158" y="120"/>
                  </a:cubicBezTo>
                  <a:cubicBezTo>
                    <a:pt x="162" y="109"/>
                    <a:pt x="162" y="94"/>
                    <a:pt x="165" y="86"/>
                  </a:cubicBezTo>
                  <a:cubicBezTo>
                    <a:pt x="177" y="68"/>
                    <a:pt x="199" y="49"/>
                    <a:pt x="165" y="31"/>
                  </a:cubicBezTo>
                  <a:cubicBezTo>
                    <a:pt x="143" y="19"/>
                    <a:pt x="117" y="8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-2194681" y="-1391435"/>
              <a:ext cx="9646" cy="15041"/>
            </a:xfrm>
            <a:custGeom>
              <a:avLst/>
              <a:gdLst/>
              <a:ahLst/>
              <a:cxnLst/>
              <a:rect l="l" t="t" r="r" b="b"/>
              <a:pathLst>
                <a:path w="202" h="315" extrusionOk="0">
                  <a:moveTo>
                    <a:pt x="0" y="1"/>
                  </a:moveTo>
                  <a:cubicBezTo>
                    <a:pt x="86" y="90"/>
                    <a:pt x="60" y="206"/>
                    <a:pt x="75" y="311"/>
                  </a:cubicBezTo>
                  <a:lnTo>
                    <a:pt x="79" y="315"/>
                  </a:lnTo>
                  <a:cubicBezTo>
                    <a:pt x="86" y="311"/>
                    <a:pt x="90" y="304"/>
                    <a:pt x="98" y="299"/>
                  </a:cubicBezTo>
                  <a:cubicBezTo>
                    <a:pt x="198" y="237"/>
                    <a:pt x="202" y="232"/>
                    <a:pt x="120" y="147"/>
                  </a:cubicBezTo>
                  <a:cubicBezTo>
                    <a:pt x="93" y="116"/>
                    <a:pt x="105" y="83"/>
                    <a:pt x="101" y="49"/>
                  </a:cubicBezTo>
                  <a:lnTo>
                    <a:pt x="98" y="49"/>
                  </a:lnTo>
                  <a:cubicBezTo>
                    <a:pt x="64" y="35"/>
                    <a:pt x="34" y="1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-2000864" y="-1314462"/>
              <a:ext cx="8117" cy="9120"/>
            </a:xfrm>
            <a:custGeom>
              <a:avLst/>
              <a:gdLst/>
              <a:ahLst/>
              <a:cxnLst/>
              <a:rect l="l" t="t" r="r" b="b"/>
              <a:pathLst>
                <a:path w="170" h="191" extrusionOk="0">
                  <a:moveTo>
                    <a:pt x="150" y="0"/>
                  </a:moveTo>
                  <a:lnTo>
                    <a:pt x="150" y="0"/>
                  </a:lnTo>
                  <a:cubicBezTo>
                    <a:pt x="90" y="19"/>
                    <a:pt x="27" y="0"/>
                    <a:pt x="12" y="74"/>
                  </a:cubicBezTo>
                  <a:cubicBezTo>
                    <a:pt x="1" y="135"/>
                    <a:pt x="54" y="161"/>
                    <a:pt x="98" y="183"/>
                  </a:cubicBezTo>
                  <a:cubicBezTo>
                    <a:pt x="106" y="187"/>
                    <a:pt x="116" y="190"/>
                    <a:pt x="124" y="190"/>
                  </a:cubicBezTo>
                  <a:cubicBezTo>
                    <a:pt x="154" y="190"/>
                    <a:pt x="169" y="161"/>
                    <a:pt x="150" y="135"/>
                  </a:cubicBezTo>
                  <a:cubicBezTo>
                    <a:pt x="124" y="90"/>
                    <a:pt x="139" y="52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-2205425" y="-1067977"/>
              <a:ext cx="7544" cy="13943"/>
            </a:xfrm>
            <a:custGeom>
              <a:avLst/>
              <a:gdLst/>
              <a:ahLst/>
              <a:cxnLst/>
              <a:rect l="l" t="t" r="r" b="b"/>
              <a:pathLst>
                <a:path w="158" h="292" extrusionOk="0">
                  <a:moveTo>
                    <a:pt x="99" y="0"/>
                  </a:moveTo>
                  <a:cubicBezTo>
                    <a:pt x="90" y="0"/>
                    <a:pt x="83" y="4"/>
                    <a:pt x="80" y="4"/>
                  </a:cubicBezTo>
                  <a:cubicBezTo>
                    <a:pt x="68" y="34"/>
                    <a:pt x="1" y="60"/>
                    <a:pt x="57" y="94"/>
                  </a:cubicBezTo>
                  <a:cubicBezTo>
                    <a:pt x="64" y="97"/>
                    <a:pt x="68" y="97"/>
                    <a:pt x="72" y="102"/>
                  </a:cubicBezTo>
                  <a:lnTo>
                    <a:pt x="76" y="102"/>
                  </a:lnTo>
                  <a:cubicBezTo>
                    <a:pt x="113" y="120"/>
                    <a:pt x="113" y="150"/>
                    <a:pt x="80" y="169"/>
                  </a:cubicBezTo>
                  <a:cubicBezTo>
                    <a:pt x="35" y="195"/>
                    <a:pt x="27" y="236"/>
                    <a:pt x="12" y="277"/>
                  </a:cubicBezTo>
                  <a:cubicBezTo>
                    <a:pt x="20" y="288"/>
                    <a:pt x="31" y="292"/>
                    <a:pt x="46" y="292"/>
                  </a:cubicBezTo>
                  <a:lnTo>
                    <a:pt x="64" y="292"/>
                  </a:lnTo>
                  <a:cubicBezTo>
                    <a:pt x="90" y="259"/>
                    <a:pt x="106" y="243"/>
                    <a:pt x="121" y="243"/>
                  </a:cubicBezTo>
                  <a:cubicBezTo>
                    <a:pt x="132" y="243"/>
                    <a:pt x="143" y="247"/>
                    <a:pt x="158" y="259"/>
                  </a:cubicBezTo>
                  <a:cubicBezTo>
                    <a:pt x="116" y="176"/>
                    <a:pt x="151" y="83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-1883590" y="-1206882"/>
              <a:ext cx="10219" cy="8452"/>
            </a:xfrm>
            <a:custGeom>
              <a:avLst/>
              <a:gdLst/>
              <a:ahLst/>
              <a:cxnLst/>
              <a:rect l="l" t="t" r="r" b="b"/>
              <a:pathLst>
                <a:path w="214" h="177" extrusionOk="0">
                  <a:moveTo>
                    <a:pt x="75" y="1"/>
                  </a:moveTo>
                  <a:cubicBezTo>
                    <a:pt x="60" y="1"/>
                    <a:pt x="49" y="16"/>
                    <a:pt x="38" y="54"/>
                  </a:cubicBezTo>
                  <a:cubicBezTo>
                    <a:pt x="23" y="46"/>
                    <a:pt x="12" y="38"/>
                    <a:pt x="1" y="28"/>
                  </a:cubicBezTo>
                  <a:lnTo>
                    <a:pt x="1" y="28"/>
                  </a:lnTo>
                  <a:cubicBezTo>
                    <a:pt x="5" y="54"/>
                    <a:pt x="8" y="76"/>
                    <a:pt x="12" y="102"/>
                  </a:cubicBezTo>
                  <a:cubicBezTo>
                    <a:pt x="42" y="128"/>
                    <a:pt x="68" y="154"/>
                    <a:pt x="98" y="177"/>
                  </a:cubicBezTo>
                  <a:cubicBezTo>
                    <a:pt x="127" y="177"/>
                    <a:pt x="146" y="154"/>
                    <a:pt x="165" y="140"/>
                  </a:cubicBezTo>
                  <a:cubicBezTo>
                    <a:pt x="214" y="98"/>
                    <a:pt x="199" y="68"/>
                    <a:pt x="143" y="50"/>
                  </a:cubicBezTo>
                  <a:cubicBezTo>
                    <a:pt x="120" y="42"/>
                    <a:pt x="98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-1983531" y="-1187400"/>
              <a:ext cx="15041" cy="11842"/>
            </a:xfrm>
            <a:custGeom>
              <a:avLst/>
              <a:gdLst/>
              <a:ahLst/>
              <a:cxnLst/>
              <a:rect l="l" t="t" r="r" b="b"/>
              <a:pathLst>
                <a:path w="315" h="248" extrusionOk="0">
                  <a:moveTo>
                    <a:pt x="101" y="1"/>
                  </a:moveTo>
                  <a:cubicBezTo>
                    <a:pt x="83" y="1"/>
                    <a:pt x="67" y="12"/>
                    <a:pt x="53" y="41"/>
                  </a:cubicBezTo>
                  <a:cubicBezTo>
                    <a:pt x="45" y="60"/>
                    <a:pt x="34" y="68"/>
                    <a:pt x="22" y="68"/>
                  </a:cubicBezTo>
                  <a:cubicBezTo>
                    <a:pt x="15" y="68"/>
                    <a:pt x="12" y="64"/>
                    <a:pt x="5" y="64"/>
                  </a:cubicBezTo>
                  <a:lnTo>
                    <a:pt x="0" y="64"/>
                  </a:lnTo>
                  <a:cubicBezTo>
                    <a:pt x="15" y="105"/>
                    <a:pt x="31" y="120"/>
                    <a:pt x="45" y="120"/>
                  </a:cubicBezTo>
                  <a:cubicBezTo>
                    <a:pt x="72" y="120"/>
                    <a:pt x="105" y="79"/>
                    <a:pt x="135" y="64"/>
                  </a:cubicBezTo>
                  <a:cubicBezTo>
                    <a:pt x="146" y="117"/>
                    <a:pt x="184" y="143"/>
                    <a:pt x="224" y="165"/>
                  </a:cubicBezTo>
                  <a:cubicBezTo>
                    <a:pt x="255" y="184"/>
                    <a:pt x="269" y="213"/>
                    <a:pt x="274" y="248"/>
                  </a:cubicBezTo>
                  <a:cubicBezTo>
                    <a:pt x="314" y="180"/>
                    <a:pt x="310" y="135"/>
                    <a:pt x="247" y="120"/>
                  </a:cubicBezTo>
                  <a:cubicBezTo>
                    <a:pt x="198" y="105"/>
                    <a:pt x="179" y="83"/>
                    <a:pt x="157" y="46"/>
                  </a:cubicBezTo>
                  <a:cubicBezTo>
                    <a:pt x="146" y="23"/>
                    <a:pt x="124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-2073492" y="-1070460"/>
              <a:ext cx="10553" cy="10935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39" y="0"/>
                  </a:moveTo>
                  <a:cubicBezTo>
                    <a:pt x="172" y="78"/>
                    <a:pt x="53" y="97"/>
                    <a:pt x="72" y="168"/>
                  </a:cubicBezTo>
                  <a:cubicBezTo>
                    <a:pt x="49" y="161"/>
                    <a:pt x="34" y="142"/>
                    <a:pt x="15" y="142"/>
                  </a:cubicBezTo>
                  <a:lnTo>
                    <a:pt x="0" y="142"/>
                  </a:lnTo>
                  <a:cubicBezTo>
                    <a:pt x="5" y="168"/>
                    <a:pt x="22" y="187"/>
                    <a:pt x="38" y="206"/>
                  </a:cubicBezTo>
                  <a:cubicBezTo>
                    <a:pt x="49" y="202"/>
                    <a:pt x="64" y="202"/>
                    <a:pt x="75" y="202"/>
                  </a:cubicBezTo>
                  <a:cubicBezTo>
                    <a:pt x="94" y="202"/>
                    <a:pt x="109" y="206"/>
                    <a:pt x="124" y="216"/>
                  </a:cubicBezTo>
                  <a:cubicBezTo>
                    <a:pt x="135" y="224"/>
                    <a:pt x="143" y="228"/>
                    <a:pt x="150" y="228"/>
                  </a:cubicBezTo>
                  <a:cubicBezTo>
                    <a:pt x="162" y="228"/>
                    <a:pt x="172" y="221"/>
                    <a:pt x="176" y="202"/>
                  </a:cubicBezTo>
                  <a:cubicBezTo>
                    <a:pt x="188" y="142"/>
                    <a:pt x="221" y="75"/>
                    <a:pt x="165" y="19"/>
                  </a:cubicBezTo>
                  <a:cubicBezTo>
                    <a:pt x="162" y="7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-1953019" y="-1298753"/>
              <a:ext cx="9502" cy="7544"/>
            </a:xfrm>
            <a:custGeom>
              <a:avLst/>
              <a:gdLst/>
              <a:ahLst/>
              <a:cxnLst/>
              <a:rect l="l" t="t" r="r" b="b"/>
              <a:pathLst>
                <a:path w="199" h="158" extrusionOk="0">
                  <a:moveTo>
                    <a:pt x="75" y="0"/>
                  </a:moveTo>
                  <a:cubicBezTo>
                    <a:pt x="49" y="0"/>
                    <a:pt x="34" y="23"/>
                    <a:pt x="23" y="37"/>
                  </a:cubicBezTo>
                  <a:cubicBezTo>
                    <a:pt x="1" y="68"/>
                    <a:pt x="16" y="97"/>
                    <a:pt x="38" y="120"/>
                  </a:cubicBezTo>
                  <a:cubicBezTo>
                    <a:pt x="49" y="135"/>
                    <a:pt x="64" y="146"/>
                    <a:pt x="75" y="157"/>
                  </a:cubicBezTo>
                  <a:cubicBezTo>
                    <a:pt x="154" y="135"/>
                    <a:pt x="199" y="90"/>
                    <a:pt x="161" y="4"/>
                  </a:cubicBezTo>
                  <a:lnTo>
                    <a:pt x="161" y="4"/>
                  </a:lnTo>
                  <a:cubicBezTo>
                    <a:pt x="151" y="7"/>
                    <a:pt x="135" y="7"/>
                    <a:pt x="120" y="7"/>
                  </a:cubicBezTo>
                  <a:cubicBezTo>
                    <a:pt x="113" y="7"/>
                    <a:pt x="106" y="7"/>
                    <a:pt x="94" y="4"/>
                  </a:cubicBezTo>
                  <a:cubicBezTo>
                    <a:pt x="90" y="0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-1851263" y="-1338958"/>
              <a:ext cx="8977" cy="12033"/>
            </a:xfrm>
            <a:custGeom>
              <a:avLst/>
              <a:gdLst/>
              <a:ahLst/>
              <a:cxnLst/>
              <a:rect l="l" t="t" r="r" b="b"/>
              <a:pathLst>
                <a:path w="188" h="252" extrusionOk="0">
                  <a:moveTo>
                    <a:pt x="120" y="1"/>
                  </a:moveTo>
                  <a:cubicBezTo>
                    <a:pt x="101" y="1"/>
                    <a:pt x="87" y="4"/>
                    <a:pt x="68" y="12"/>
                  </a:cubicBezTo>
                  <a:cubicBezTo>
                    <a:pt x="52" y="20"/>
                    <a:pt x="34" y="23"/>
                    <a:pt x="19" y="23"/>
                  </a:cubicBezTo>
                  <a:lnTo>
                    <a:pt x="16" y="23"/>
                  </a:lnTo>
                  <a:cubicBezTo>
                    <a:pt x="11" y="23"/>
                    <a:pt x="4" y="30"/>
                    <a:pt x="0" y="38"/>
                  </a:cubicBezTo>
                  <a:cubicBezTo>
                    <a:pt x="11" y="64"/>
                    <a:pt x="11" y="98"/>
                    <a:pt x="45" y="113"/>
                  </a:cubicBezTo>
                  <a:cubicBezTo>
                    <a:pt x="45" y="94"/>
                    <a:pt x="38" y="72"/>
                    <a:pt x="45" y="57"/>
                  </a:cubicBezTo>
                  <a:cubicBezTo>
                    <a:pt x="52" y="38"/>
                    <a:pt x="68" y="35"/>
                    <a:pt x="83" y="35"/>
                  </a:cubicBezTo>
                  <a:cubicBezTo>
                    <a:pt x="90" y="35"/>
                    <a:pt x="97" y="35"/>
                    <a:pt x="105" y="38"/>
                  </a:cubicBezTo>
                  <a:cubicBezTo>
                    <a:pt x="116" y="38"/>
                    <a:pt x="123" y="53"/>
                    <a:pt x="128" y="61"/>
                  </a:cubicBezTo>
                  <a:cubicBezTo>
                    <a:pt x="131" y="87"/>
                    <a:pt x="123" y="109"/>
                    <a:pt x="101" y="116"/>
                  </a:cubicBezTo>
                  <a:cubicBezTo>
                    <a:pt x="97" y="120"/>
                    <a:pt x="94" y="120"/>
                    <a:pt x="90" y="120"/>
                  </a:cubicBezTo>
                  <a:cubicBezTo>
                    <a:pt x="75" y="120"/>
                    <a:pt x="61" y="113"/>
                    <a:pt x="45" y="113"/>
                  </a:cubicBezTo>
                  <a:cubicBezTo>
                    <a:pt x="64" y="154"/>
                    <a:pt x="42" y="199"/>
                    <a:pt x="61" y="251"/>
                  </a:cubicBezTo>
                  <a:cubicBezTo>
                    <a:pt x="97" y="221"/>
                    <a:pt x="146" y="210"/>
                    <a:pt x="146" y="158"/>
                  </a:cubicBezTo>
                  <a:cubicBezTo>
                    <a:pt x="146" y="113"/>
                    <a:pt x="187" y="64"/>
                    <a:pt x="165" y="27"/>
                  </a:cubicBezTo>
                  <a:cubicBezTo>
                    <a:pt x="150" y="8"/>
                    <a:pt x="135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-2163453" y="-1248424"/>
              <a:ext cx="12176" cy="10362"/>
            </a:xfrm>
            <a:custGeom>
              <a:avLst/>
              <a:gdLst/>
              <a:ahLst/>
              <a:cxnLst/>
              <a:rect l="l" t="t" r="r" b="b"/>
              <a:pathLst>
                <a:path w="255" h="217" extrusionOk="0">
                  <a:moveTo>
                    <a:pt x="127" y="0"/>
                  </a:moveTo>
                  <a:cubicBezTo>
                    <a:pt x="112" y="0"/>
                    <a:pt x="94" y="4"/>
                    <a:pt x="79" y="11"/>
                  </a:cubicBezTo>
                  <a:cubicBezTo>
                    <a:pt x="38" y="23"/>
                    <a:pt x="0" y="63"/>
                    <a:pt x="12" y="104"/>
                  </a:cubicBezTo>
                  <a:cubicBezTo>
                    <a:pt x="19" y="153"/>
                    <a:pt x="49" y="206"/>
                    <a:pt x="109" y="206"/>
                  </a:cubicBezTo>
                  <a:lnTo>
                    <a:pt x="120" y="206"/>
                  </a:lnTo>
                  <a:cubicBezTo>
                    <a:pt x="131" y="206"/>
                    <a:pt x="143" y="209"/>
                    <a:pt x="153" y="213"/>
                  </a:cubicBezTo>
                  <a:cubicBezTo>
                    <a:pt x="165" y="213"/>
                    <a:pt x="176" y="217"/>
                    <a:pt x="188" y="217"/>
                  </a:cubicBezTo>
                  <a:cubicBezTo>
                    <a:pt x="202" y="217"/>
                    <a:pt x="221" y="209"/>
                    <a:pt x="232" y="191"/>
                  </a:cubicBezTo>
                  <a:cubicBezTo>
                    <a:pt x="255" y="149"/>
                    <a:pt x="224" y="127"/>
                    <a:pt x="206" y="97"/>
                  </a:cubicBezTo>
                  <a:cubicBezTo>
                    <a:pt x="179" y="127"/>
                    <a:pt x="179" y="183"/>
                    <a:pt x="135" y="183"/>
                  </a:cubicBezTo>
                  <a:cubicBezTo>
                    <a:pt x="124" y="183"/>
                    <a:pt x="117" y="180"/>
                    <a:pt x="105" y="175"/>
                  </a:cubicBezTo>
                  <a:cubicBezTo>
                    <a:pt x="72" y="165"/>
                    <a:pt x="45" y="142"/>
                    <a:pt x="49" y="101"/>
                  </a:cubicBezTo>
                  <a:cubicBezTo>
                    <a:pt x="53" y="68"/>
                    <a:pt x="79" y="52"/>
                    <a:pt x="109" y="45"/>
                  </a:cubicBezTo>
                  <a:cubicBezTo>
                    <a:pt x="120" y="45"/>
                    <a:pt x="127" y="41"/>
                    <a:pt x="135" y="41"/>
                  </a:cubicBezTo>
                  <a:cubicBezTo>
                    <a:pt x="157" y="41"/>
                    <a:pt x="176" y="49"/>
                    <a:pt x="198" y="56"/>
                  </a:cubicBezTo>
                  <a:cubicBezTo>
                    <a:pt x="184" y="15"/>
                    <a:pt x="157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-2241811" y="-1350896"/>
              <a:ext cx="11651" cy="5587"/>
            </a:xfrm>
            <a:custGeom>
              <a:avLst/>
              <a:gdLst/>
              <a:ahLst/>
              <a:cxnLst/>
              <a:rect l="l" t="t" r="r" b="b"/>
              <a:pathLst>
                <a:path w="244" h="117" extrusionOk="0">
                  <a:moveTo>
                    <a:pt x="120" y="0"/>
                  </a:moveTo>
                  <a:cubicBezTo>
                    <a:pt x="79" y="0"/>
                    <a:pt x="38" y="11"/>
                    <a:pt x="0" y="45"/>
                  </a:cubicBezTo>
                  <a:cubicBezTo>
                    <a:pt x="34" y="61"/>
                    <a:pt x="64" y="68"/>
                    <a:pt x="86" y="78"/>
                  </a:cubicBezTo>
                  <a:cubicBezTo>
                    <a:pt x="131" y="101"/>
                    <a:pt x="157" y="116"/>
                    <a:pt x="176" y="116"/>
                  </a:cubicBezTo>
                  <a:cubicBezTo>
                    <a:pt x="202" y="116"/>
                    <a:pt x="214" y="87"/>
                    <a:pt x="243" y="11"/>
                  </a:cubicBezTo>
                  <a:cubicBezTo>
                    <a:pt x="202" y="8"/>
                    <a:pt x="161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-1981764" y="-1178470"/>
              <a:ext cx="9168" cy="9359"/>
            </a:xfrm>
            <a:custGeom>
              <a:avLst/>
              <a:gdLst/>
              <a:ahLst/>
              <a:cxnLst/>
              <a:rect l="l" t="t" r="r" b="b"/>
              <a:pathLst>
                <a:path w="192" h="196" extrusionOk="0">
                  <a:moveTo>
                    <a:pt x="142" y="0"/>
                  </a:moveTo>
                  <a:cubicBezTo>
                    <a:pt x="125" y="23"/>
                    <a:pt x="125" y="61"/>
                    <a:pt x="90" y="61"/>
                  </a:cubicBezTo>
                  <a:cubicBezTo>
                    <a:pt x="16" y="64"/>
                    <a:pt x="4" y="116"/>
                    <a:pt x="1" y="173"/>
                  </a:cubicBezTo>
                  <a:cubicBezTo>
                    <a:pt x="8" y="180"/>
                    <a:pt x="16" y="187"/>
                    <a:pt x="27" y="195"/>
                  </a:cubicBezTo>
                  <a:cubicBezTo>
                    <a:pt x="87" y="161"/>
                    <a:pt x="169" y="154"/>
                    <a:pt x="192" y="71"/>
                  </a:cubicBezTo>
                  <a:cubicBezTo>
                    <a:pt x="177" y="49"/>
                    <a:pt x="161" y="26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-2127593" y="-1150107"/>
              <a:ext cx="16283" cy="11842"/>
            </a:xfrm>
            <a:custGeom>
              <a:avLst/>
              <a:gdLst/>
              <a:ahLst/>
              <a:cxnLst/>
              <a:rect l="l" t="t" r="r" b="b"/>
              <a:pathLst>
                <a:path w="341" h="248" extrusionOk="0">
                  <a:moveTo>
                    <a:pt x="135" y="0"/>
                  </a:moveTo>
                  <a:cubicBezTo>
                    <a:pt x="87" y="0"/>
                    <a:pt x="39" y="16"/>
                    <a:pt x="1" y="64"/>
                  </a:cubicBezTo>
                  <a:cubicBezTo>
                    <a:pt x="27" y="61"/>
                    <a:pt x="49" y="57"/>
                    <a:pt x="72" y="53"/>
                  </a:cubicBezTo>
                  <a:cubicBezTo>
                    <a:pt x="98" y="45"/>
                    <a:pt x="124" y="38"/>
                    <a:pt x="151" y="38"/>
                  </a:cubicBezTo>
                  <a:cubicBezTo>
                    <a:pt x="173" y="38"/>
                    <a:pt x="196" y="45"/>
                    <a:pt x="213" y="72"/>
                  </a:cubicBezTo>
                  <a:cubicBezTo>
                    <a:pt x="300" y="109"/>
                    <a:pt x="251" y="191"/>
                    <a:pt x="274" y="247"/>
                  </a:cubicBezTo>
                  <a:cubicBezTo>
                    <a:pt x="341" y="180"/>
                    <a:pt x="318" y="27"/>
                    <a:pt x="232" y="12"/>
                  </a:cubicBezTo>
                  <a:cubicBezTo>
                    <a:pt x="199" y="8"/>
                    <a:pt x="16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-2223045" y="-1131198"/>
              <a:ext cx="9120" cy="16140"/>
            </a:xfrm>
            <a:custGeom>
              <a:avLst/>
              <a:gdLst/>
              <a:ahLst/>
              <a:cxnLst/>
              <a:rect l="l" t="t" r="r" b="b"/>
              <a:pathLst>
                <a:path w="191" h="338" extrusionOk="0">
                  <a:moveTo>
                    <a:pt x="97" y="1"/>
                  </a:moveTo>
                  <a:cubicBezTo>
                    <a:pt x="86" y="1"/>
                    <a:pt x="75" y="13"/>
                    <a:pt x="64" y="35"/>
                  </a:cubicBezTo>
                  <a:cubicBezTo>
                    <a:pt x="71" y="35"/>
                    <a:pt x="75" y="31"/>
                    <a:pt x="82" y="31"/>
                  </a:cubicBezTo>
                  <a:cubicBezTo>
                    <a:pt x="97" y="31"/>
                    <a:pt x="109" y="39"/>
                    <a:pt x="109" y="53"/>
                  </a:cubicBezTo>
                  <a:cubicBezTo>
                    <a:pt x="119" y="128"/>
                    <a:pt x="131" y="203"/>
                    <a:pt x="127" y="274"/>
                  </a:cubicBezTo>
                  <a:cubicBezTo>
                    <a:pt x="127" y="289"/>
                    <a:pt x="56" y="282"/>
                    <a:pt x="26" y="308"/>
                  </a:cubicBezTo>
                  <a:cubicBezTo>
                    <a:pt x="19" y="315"/>
                    <a:pt x="7" y="322"/>
                    <a:pt x="0" y="327"/>
                  </a:cubicBezTo>
                  <a:cubicBezTo>
                    <a:pt x="30" y="334"/>
                    <a:pt x="56" y="337"/>
                    <a:pt x="78" y="337"/>
                  </a:cubicBezTo>
                  <a:cubicBezTo>
                    <a:pt x="164" y="337"/>
                    <a:pt x="190" y="296"/>
                    <a:pt x="176" y="192"/>
                  </a:cubicBezTo>
                  <a:cubicBezTo>
                    <a:pt x="168" y="136"/>
                    <a:pt x="149" y="80"/>
                    <a:pt x="127" y="27"/>
                  </a:cubicBezTo>
                  <a:cubicBezTo>
                    <a:pt x="119" y="13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-2292187" y="-1310738"/>
              <a:ext cx="13465" cy="6446"/>
            </a:xfrm>
            <a:custGeom>
              <a:avLst/>
              <a:gdLst/>
              <a:ahLst/>
              <a:cxnLst/>
              <a:rect l="l" t="t" r="r" b="b"/>
              <a:pathLst>
                <a:path w="282" h="135" extrusionOk="0">
                  <a:moveTo>
                    <a:pt x="206" y="0"/>
                  </a:moveTo>
                  <a:cubicBezTo>
                    <a:pt x="203" y="22"/>
                    <a:pt x="192" y="41"/>
                    <a:pt x="170" y="53"/>
                  </a:cubicBezTo>
                  <a:cubicBezTo>
                    <a:pt x="113" y="38"/>
                    <a:pt x="49" y="53"/>
                    <a:pt x="1" y="15"/>
                  </a:cubicBezTo>
                  <a:lnTo>
                    <a:pt x="1" y="15"/>
                  </a:lnTo>
                  <a:cubicBezTo>
                    <a:pt x="5" y="45"/>
                    <a:pt x="9" y="75"/>
                    <a:pt x="13" y="105"/>
                  </a:cubicBezTo>
                  <a:cubicBezTo>
                    <a:pt x="35" y="86"/>
                    <a:pt x="54" y="79"/>
                    <a:pt x="72" y="79"/>
                  </a:cubicBezTo>
                  <a:cubicBezTo>
                    <a:pt x="99" y="79"/>
                    <a:pt x="125" y="94"/>
                    <a:pt x="147" y="109"/>
                  </a:cubicBezTo>
                  <a:cubicBezTo>
                    <a:pt x="166" y="124"/>
                    <a:pt x="188" y="135"/>
                    <a:pt x="206" y="135"/>
                  </a:cubicBezTo>
                  <a:cubicBezTo>
                    <a:pt x="222" y="135"/>
                    <a:pt x="241" y="124"/>
                    <a:pt x="251" y="101"/>
                  </a:cubicBezTo>
                  <a:cubicBezTo>
                    <a:pt x="282" y="53"/>
                    <a:pt x="263" y="15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-2014234" y="-1500831"/>
              <a:ext cx="8070" cy="10409"/>
            </a:xfrm>
            <a:custGeom>
              <a:avLst/>
              <a:gdLst/>
              <a:ahLst/>
              <a:cxnLst/>
              <a:rect l="l" t="t" r="r" b="b"/>
              <a:pathLst>
                <a:path w="169" h="218" extrusionOk="0">
                  <a:moveTo>
                    <a:pt x="105" y="0"/>
                  </a:moveTo>
                  <a:cubicBezTo>
                    <a:pt x="98" y="0"/>
                    <a:pt x="90" y="4"/>
                    <a:pt x="82" y="4"/>
                  </a:cubicBezTo>
                  <a:cubicBezTo>
                    <a:pt x="1" y="78"/>
                    <a:pt x="1" y="101"/>
                    <a:pt x="79" y="218"/>
                  </a:cubicBezTo>
                  <a:cubicBezTo>
                    <a:pt x="109" y="209"/>
                    <a:pt x="139" y="206"/>
                    <a:pt x="168" y="202"/>
                  </a:cubicBezTo>
                  <a:cubicBezTo>
                    <a:pt x="161" y="131"/>
                    <a:pt x="120" y="97"/>
                    <a:pt x="42" y="83"/>
                  </a:cubicBezTo>
                  <a:cubicBezTo>
                    <a:pt x="98" y="64"/>
                    <a:pt x="139" y="56"/>
                    <a:pt x="158" y="16"/>
                  </a:cubicBezTo>
                  <a:cubicBezTo>
                    <a:pt x="139" y="8"/>
                    <a:pt x="124" y="4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-2245535" y="-737069"/>
              <a:ext cx="10028" cy="7210"/>
            </a:xfrm>
            <a:custGeom>
              <a:avLst/>
              <a:gdLst/>
              <a:ahLst/>
              <a:cxnLst/>
              <a:rect l="l" t="t" r="r" b="b"/>
              <a:pathLst>
                <a:path w="210" h="151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68"/>
                    <a:pt x="30" y="125"/>
                    <a:pt x="101" y="151"/>
                  </a:cubicBezTo>
                  <a:cubicBezTo>
                    <a:pt x="109" y="147"/>
                    <a:pt x="116" y="147"/>
                    <a:pt x="123" y="147"/>
                  </a:cubicBezTo>
                  <a:cubicBezTo>
                    <a:pt x="142" y="113"/>
                    <a:pt x="209" y="125"/>
                    <a:pt x="194" y="72"/>
                  </a:cubicBezTo>
                  <a:cubicBezTo>
                    <a:pt x="183" y="38"/>
                    <a:pt x="157" y="4"/>
                    <a:pt x="116" y="4"/>
                  </a:cubicBezTo>
                  <a:cubicBezTo>
                    <a:pt x="109" y="4"/>
                    <a:pt x="104" y="4"/>
                    <a:pt x="97" y="8"/>
                  </a:cubicBezTo>
                  <a:cubicBezTo>
                    <a:pt x="86" y="30"/>
                    <a:pt x="75" y="38"/>
                    <a:pt x="64" y="38"/>
                  </a:cubicBezTo>
                  <a:cubicBezTo>
                    <a:pt x="41" y="38"/>
                    <a:pt x="23" y="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-2242336" y="-742561"/>
              <a:ext cx="8213" cy="12510"/>
            </a:xfrm>
            <a:custGeom>
              <a:avLst/>
              <a:gdLst/>
              <a:ahLst/>
              <a:cxnLst/>
              <a:rect l="l" t="t" r="r" b="b"/>
              <a:pathLst>
                <a:path w="172" h="262" extrusionOk="0">
                  <a:moveTo>
                    <a:pt x="172" y="0"/>
                  </a:moveTo>
                  <a:lnTo>
                    <a:pt x="172" y="0"/>
                  </a:lnTo>
                  <a:cubicBezTo>
                    <a:pt x="120" y="11"/>
                    <a:pt x="78" y="45"/>
                    <a:pt x="34" y="67"/>
                  </a:cubicBezTo>
                  <a:cubicBezTo>
                    <a:pt x="0" y="86"/>
                    <a:pt x="19" y="105"/>
                    <a:pt x="30" y="123"/>
                  </a:cubicBezTo>
                  <a:cubicBezTo>
                    <a:pt x="37" y="119"/>
                    <a:pt x="42" y="119"/>
                    <a:pt x="49" y="119"/>
                  </a:cubicBezTo>
                  <a:cubicBezTo>
                    <a:pt x="90" y="119"/>
                    <a:pt x="116" y="153"/>
                    <a:pt x="127" y="187"/>
                  </a:cubicBezTo>
                  <a:cubicBezTo>
                    <a:pt x="142" y="240"/>
                    <a:pt x="75" y="228"/>
                    <a:pt x="56" y="262"/>
                  </a:cubicBezTo>
                  <a:cubicBezTo>
                    <a:pt x="154" y="254"/>
                    <a:pt x="168" y="240"/>
                    <a:pt x="154" y="168"/>
                  </a:cubicBezTo>
                  <a:cubicBezTo>
                    <a:pt x="142" y="109"/>
                    <a:pt x="157" y="56"/>
                    <a:pt x="1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-2118854" y="-762759"/>
              <a:ext cx="8643" cy="11460"/>
            </a:xfrm>
            <a:custGeom>
              <a:avLst/>
              <a:gdLst/>
              <a:ahLst/>
              <a:cxnLst/>
              <a:rect l="l" t="t" r="r" b="b"/>
              <a:pathLst>
                <a:path w="181" h="240" extrusionOk="0">
                  <a:moveTo>
                    <a:pt x="80" y="0"/>
                  </a:moveTo>
                  <a:cubicBezTo>
                    <a:pt x="61" y="19"/>
                    <a:pt x="42" y="42"/>
                    <a:pt x="23" y="61"/>
                  </a:cubicBezTo>
                  <a:cubicBezTo>
                    <a:pt x="8" y="128"/>
                    <a:pt x="1" y="192"/>
                    <a:pt x="57" y="240"/>
                  </a:cubicBezTo>
                  <a:cubicBezTo>
                    <a:pt x="46" y="195"/>
                    <a:pt x="35" y="150"/>
                    <a:pt x="98" y="135"/>
                  </a:cubicBezTo>
                  <a:cubicBezTo>
                    <a:pt x="154" y="120"/>
                    <a:pt x="125" y="38"/>
                    <a:pt x="180" y="30"/>
                  </a:cubicBezTo>
                  <a:cubicBezTo>
                    <a:pt x="154" y="8"/>
                    <a:pt x="125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-1984390" y="-1380166"/>
              <a:ext cx="7688" cy="8070"/>
            </a:xfrm>
            <a:custGeom>
              <a:avLst/>
              <a:gdLst/>
              <a:ahLst/>
              <a:cxnLst/>
              <a:rect l="l" t="t" r="r" b="b"/>
              <a:pathLst>
                <a:path w="161" h="169" extrusionOk="0">
                  <a:moveTo>
                    <a:pt x="45" y="1"/>
                  </a:moveTo>
                  <a:cubicBezTo>
                    <a:pt x="18" y="1"/>
                    <a:pt x="11" y="27"/>
                    <a:pt x="0" y="90"/>
                  </a:cubicBezTo>
                  <a:cubicBezTo>
                    <a:pt x="37" y="98"/>
                    <a:pt x="49" y="120"/>
                    <a:pt x="33" y="153"/>
                  </a:cubicBezTo>
                  <a:cubicBezTo>
                    <a:pt x="52" y="158"/>
                    <a:pt x="71" y="168"/>
                    <a:pt x="90" y="168"/>
                  </a:cubicBezTo>
                  <a:cubicBezTo>
                    <a:pt x="97" y="168"/>
                    <a:pt x="101" y="165"/>
                    <a:pt x="108" y="165"/>
                  </a:cubicBezTo>
                  <a:cubicBezTo>
                    <a:pt x="135" y="116"/>
                    <a:pt x="161" y="68"/>
                    <a:pt x="104" y="23"/>
                  </a:cubicBezTo>
                  <a:cubicBezTo>
                    <a:pt x="75" y="8"/>
                    <a:pt x="56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-2161352" y="-1246514"/>
              <a:ext cx="7783" cy="6876"/>
            </a:xfrm>
            <a:custGeom>
              <a:avLst/>
              <a:gdLst/>
              <a:ahLst/>
              <a:cxnLst/>
              <a:rect l="l" t="t" r="r" b="b"/>
              <a:pathLst>
                <a:path w="163" h="144" extrusionOk="0">
                  <a:moveTo>
                    <a:pt x="91" y="1"/>
                  </a:moveTo>
                  <a:cubicBezTo>
                    <a:pt x="83" y="1"/>
                    <a:pt x="76" y="5"/>
                    <a:pt x="65" y="5"/>
                  </a:cubicBezTo>
                  <a:cubicBezTo>
                    <a:pt x="35" y="12"/>
                    <a:pt x="9" y="28"/>
                    <a:pt x="5" y="61"/>
                  </a:cubicBezTo>
                  <a:cubicBezTo>
                    <a:pt x="1" y="102"/>
                    <a:pt x="28" y="125"/>
                    <a:pt x="61" y="135"/>
                  </a:cubicBezTo>
                  <a:cubicBezTo>
                    <a:pt x="73" y="140"/>
                    <a:pt x="80" y="143"/>
                    <a:pt x="91" y="143"/>
                  </a:cubicBezTo>
                  <a:cubicBezTo>
                    <a:pt x="135" y="143"/>
                    <a:pt x="135" y="87"/>
                    <a:pt x="162" y="57"/>
                  </a:cubicBezTo>
                  <a:cubicBezTo>
                    <a:pt x="158" y="46"/>
                    <a:pt x="158" y="31"/>
                    <a:pt x="154" y="16"/>
                  </a:cubicBezTo>
                  <a:cubicBezTo>
                    <a:pt x="132" y="9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-2121481" y="-1467979"/>
              <a:ext cx="13227" cy="10935"/>
            </a:xfrm>
            <a:custGeom>
              <a:avLst/>
              <a:gdLst/>
              <a:ahLst/>
              <a:cxnLst/>
              <a:rect l="l" t="t" r="r" b="b"/>
              <a:pathLst>
                <a:path w="277" h="229" extrusionOk="0">
                  <a:moveTo>
                    <a:pt x="194" y="1"/>
                  </a:moveTo>
                  <a:cubicBezTo>
                    <a:pt x="198" y="15"/>
                    <a:pt x="194" y="34"/>
                    <a:pt x="206" y="45"/>
                  </a:cubicBezTo>
                  <a:cubicBezTo>
                    <a:pt x="242" y="94"/>
                    <a:pt x="225" y="135"/>
                    <a:pt x="180" y="161"/>
                  </a:cubicBezTo>
                  <a:cubicBezTo>
                    <a:pt x="161" y="172"/>
                    <a:pt x="142" y="180"/>
                    <a:pt x="127" y="180"/>
                  </a:cubicBezTo>
                  <a:cubicBezTo>
                    <a:pt x="97" y="180"/>
                    <a:pt x="75" y="161"/>
                    <a:pt x="52" y="127"/>
                  </a:cubicBezTo>
                  <a:cubicBezTo>
                    <a:pt x="41" y="105"/>
                    <a:pt x="18" y="86"/>
                    <a:pt x="15" y="60"/>
                  </a:cubicBezTo>
                  <a:lnTo>
                    <a:pt x="15" y="60"/>
                  </a:lnTo>
                  <a:cubicBezTo>
                    <a:pt x="0" y="127"/>
                    <a:pt x="30" y="194"/>
                    <a:pt x="94" y="217"/>
                  </a:cubicBezTo>
                  <a:cubicBezTo>
                    <a:pt x="108" y="225"/>
                    <a:pt x="127" y="228"/>
                    <a:pt x="142" y="228"/>
                  </a:cubicBezTo>
                  <a:cubicBezTo>
                    <a:pt x="175" y="228"/>
                    <a:pt x="206" y="210"/>
                    <a:pt x="232" y="165"/>
                  </a:cubicBezTo>
                  <a:cubicBezTo>
                    <a:pt x="277" y="94"/>
                    <a:pt x="254" y="45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-1989070" y="-1413926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94" y="46"/>
                  </a:moveTo>
                  <a:cubicBezTo>
                    <a:pt x="109" y="46"/>
                    <a:pt x="121" y="57"/>
                    <a:pt x="124" y="75"/>
                  </a:cubicBezTo>
                  <a:cubicBezTo>
                    <a:pt x="128" y="98"/>
                    <a:pt x="116" y="113"/>
                    <a:pt x="102" y="125"/>
                  </a:cubicBezTo>
                  <a:cubicBezTo>
                    <a:pt x="79" y="125"/>
                    <a:pt x="64" y="109"/>
                    <a:pt x="60" y="90"/>
                  </a:cubicBezTo>
                  <a:cubicBezTo>
                    <a:pt x="53" y="68"/>
                    <a:pt x="60" y="53"/>
                    <a:pt x="83" y="46"/>
                  </a:cubicBezTo>
                  <a:close/>
                  <a:moveTo>
                    <a:pt x="71" y="1"/>
                  </a:moveTo>
                  <a:cubicBezTo>
                    <a:pt x="0" y="30"/>
                    <a:pt x="42" y="90"/>
                    <a:pt x="38" y="139"/>
                  </a:cubicBezTo>
                  <a:cubicBezTo>
                    <a:pt x="34" y="177"/>
                    <a:pt x="53" y="184"/>
                    <a:pt x="76" y="184"/>
                  </a:cubicBezTo>
                  <a:cubicBezTo>
                    <a:pt x="86" y="184"/>
                    <a:pt x="98" y="184"/>
                    <a:pt x="109" y="180"/>
                  </a:cubicBezTo>
                  <a:cubicBezTo>
                    <a:pt x="150" y="177"/>
                    <a:pt x="183" y="158"/>
                    <a:pt x="176" y="106"/>
                  </a:cubicBezTo>
                  <a:cubicBezTo>
                    <a:pt x="169" y="57"/>
                    <a:pt x="116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-2288224" y="-657088"/>
              <a:ext cx="9120" cy="11126"/>
            </a:xfrm>
            <a:custGeom>
              <a:avLst/>
              <a:gdLst/>
              <a:ahLst/>
              <a:cxnLst/>
              <a:rect l="l" t="t" r="r" b="b"/>
              <a:pathLst>
                <a:path w="191" h="233" extrusionOk="0">
                  <a:moveTo>
                    <a:pt x="146" y="1"/>
                  </a:moveTo>
                  <a:cubicBezTo>
                    <a:pt x="113" y="12"/>
                    <a:pt x="71" y="15"/>
                    <a:pt x="38" y="27"/>
                  </a:cubicBezTo>
                  <a:cubicBezTo>
                    <a:pt x="16" y="34"/>
                    <a:pt x="1" y="53"/>
                    <a:pt x="4" y="79"/>
                  </a:cubicBezTo>
                  <a:cubicBezTo>
                    <a:pt x="11" y="132"/>
                    <a:pt x="128" y="221"/>
                    <a:pt x="191" y="232"/>
                  </a:cubicBezTo>
                  <a:lnTo>
                    <a:pt x="191" y="229"/>
                  </a:lnTo>
                  <a:cubicBezTo>
                    <a:pt x="168" y="191"/>
                    <a:pt x="132" y="177"/>
                    <a:pt x="97" y="154"/>
                  </a:cubicBezTo>
                  <a:cubicBezTo>
                    <a:pt x="64" y="127"/>
                    <a:pt x="90" y="109"/>
                    <a:pt x="116" y="101"/>
                  </a:cubicBezTo>
                  <a:cubicBezTo>
                    <a:pt x="116" y="68"/>
                    <a:pt x="105" y="34"/>
                    <a:pt x="150" y="23"/>
                  </a:cubicBezTo>
                  <a:lnTo>
                    <a:pt x="150" y="4"/>
                  </a:lnTo>
                  <a:lnTo>
                    <a:pt x="1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-1980666" y="-1485694"/>
              <a:ext cx="9168" cy="8452"/>
            </a:xfrm>
            <a:custGeom>
              <a:avLst/>
              <a:gdLst/>
              <a:ahLst/>
              <a:cxnLst/>
              <a:rect l="l" t="t" r="r" b="b"/>
              <a:pathLst>
                <a:path w="192" h="177" extrusionOk="0">
                  <a:moveTo>
                    <a:pt x="97" y="1"/>
                  </a:moveTo>
                  <a:lnTo>
                    <a:pt x="90" y="5"/>
                  </a:lnTo>
                  <a:lnTo>
                    <a:pt x="79" y="5"/>
                  </a:lnTo>
                  <a:cubicBezTo>
                    <a:pt x="52" y="27"/>
                    <a:pt x="0" y="42"/>
                    <a:pt x="30" y="91"/>
                  </a:cubicBezTo>
                  <a:cubicBezTo>
                    <a:pt x="52" y="128"/>
                    <a:pt x="105" y="136"/>
                    <a:pt x="131" y="177"/>
                  </a:cubicBezTo>
                  <a:lnTo>
                    <a:pt x="135" y="177"/>
                  </a:lnTo>
                  <a:cubicBezTo>
                    <a:pt x="146" y="177"/>
                    <a:pt x="161" y="158"/>
                    <a:pt x="176" y="151"/>
                  </a:cubicBezTo>
                  <a:cubicBezTo>
                    <a:pt x="191" y="139"/>
                    <a:pt x="191" y="132"/>
                    <a:pt x="172" y="128"/>
                  </a:cubicBezTo>
                  <a:cubicBezTo>
                    <a:pt x="150" y="120"/>
                    <a:pt x="138" y="102"/>
                    <a:pt x="146" y="87"/>
                  </a:cubicBezTo>
                  <a:cubicBezTo>
                    <a:pt x="164" y="35"/>
                    <a:pt x="131" y="20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-2293237" y="-1318760"/>
              <a:ext cx="16665" cy="4680"/>
            </a:xfrm>
            <a:custGeom>
              <a:avLst/>
              <a:gdLst/>
              <a:ahLst/>
              <a:cxnLst/>
              <a:rect l="l" t="t" r="r" b="b"/>
              <a:pathLst>
                <a:path w="349" h="98" extrusionOk="0">
                  <a:moveTo>
                    <a:pt x="311" y="0"/>
                  </a:moveTo>
                  <a:cubicBezTo>
                    <a:pt x="281" y="7"/>
                    <a:pt x="255" y="7"/>
                    <a:pt x="225" y="7"/>
                  </a:cubicBezTo>
                  <a:lnTo>
                    <a:pt x="180" y="7"/>
                  </a:lnTo>
                  <a:cubicBezTo>
                    <a:pt x="113" y="7"/>
                    <a:pt x="45" y="16"/>
                    <a:pt x="1" y="90"/>
                  </a:cubicBezTo>
                  <a:lnTo>
                    <a:pt x="9" y="90"/>
                  </a:lnTo>
                  <a:cubicBezTo>
                    <a:pt x="19" y="90"/>
                    <a:pt x="27" y="90"/>
                    <a:pt x="38" y="94"/>
                  </a:cubicBezTo>
                  <a:cubicBezTo>
                    <a:pt x="45" y="94"/>
                    <a:pt x="57" y="97"/>
                    <a:pt x="64" y="97"/>
                  </a:cubicBezTo>
                  <a:cubicBezTo>
                    <a:pt x="87" y="97"/>
                    <a:pt x="102" y="86"/>
                    <a:pt x="113" y="52"/>
                  </a:cubicBezTo>
                  <a:cubicBezTo>
                    <a:pt x="113" y="45"/>
                    <a:pt x="113" y="42"/>
                    <a:pt x="116" y="42"/>
                  </a:cubicBezTo>
                  <a:cubicBezTo>
                    <a:pt x="116" y="38"/>
                    <a:pt x="121" y="38"/>
                    <a:pt x="121" y="38"/>
                  </a:cubicBezTo>
                  <a:lnTo>
                    <a:pt x="124" y="38"/>
                  </a:lnTo>
                  <a:cubicBezTo>
                    <a:pt x="132" y="42"/>
                    <a:pt x="135" y="49"/>
                    <a:pt x="139" y="52"/>
                  </a:cubicBezTo>
                  <a:cubicBezTo>
                    <a:pt x="154" y="68"/>
                    <a:pt x="169" y="71"/>
                    <a:pt x="184" y="71"/>
                  </a:cubicBezTo>
                  <a:cubicBezTo>
                    <a:pt x="195" y="71"/>
                    <a:pt x="202" y="71"/>
                    <a:pt x="210" y="68"/>
                  </a:cubicBezTo>
                  <a:lnTo>
                    <a:pt x="237" y="68"/>
                  </a:lnTo>
                  <a:cubicBezTo>
                    <a:pt x="244" y="68"/>
                    <a:pt x="251" y="68"/>
                    <a:pt x="255" y="71"/>
                  </a:cubicBezTo>
                  <a:cubicBezTo>
                    <a:pt x="266" y="45"/>
                    <a:pt x="278" y="38"/>
                    <a:pt x="292" y="38"/>
                  </a:cubicBezTo>
                  <a:cubicBezTo>
                    <a:pt x="311" y="38"/>
                    <a:pt x="330" y="49"/>
                    <a:pt x="349" y="49"/>
                  </a:cubicBezTo>
                  <a:cubicBezTo>
                    <a:pt x="345" y="30"/>
                    <a:pt x="330" y="0"/>
                    <a:pt x="3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-2022638" y="-1425338"/>
              <a:ext cx="10792" cy="6446"/>
            </a:xfrm>
            <a:custGeom>
              <a:avLst/>
              <a:gdLst/>
              <a:ahLst/>
              <a:cxnLst/>
              <a:rect l="l" t="t" r="r" b="b"/>
              <a:pathLst>
                <a:path w="226" h="135" extrusionOk="0">
                  <a:moveTo>
                    <a:pt x="187" y="0"/>
                  </a:moveTo>
                  <a:cubicBezTo>
                    <a:pt x="184" y="0"/>
                    <a:pt x="180" y="0"/>
                    <a:pt x="177" y="5"/>
                  </a:cubicBezTo>
                  <a:cubicBezTo>
                    <a:pt x="154" y="15"/>
                    <a:pt x="132" y="27"/>
                    <a:pt x="109" y="27"/>
                  </a:cubicBezTo>
                  <a:cubicBezTo>
                    <a:pt x="94" y="27"/>
                    <a:pt x="79" y="23"/>
                    <a:pt x="65" y="8"/>
                  </a:cubicBezTo>
                  <a:cubicBezTo>
                    <a:pt x="30" y="15"/>
                    <a:pt x="27" y="45"/>
                    <a:pt x="12" y="67"/>
                  </a:cubicBezTo>
                  <a:cubicBezTo>
                    <a:pt x="1" y="83"/>
                    <a:pt x="12" y="102"/>
                    <a:pt x="27" y="117"/>
                  </a:cubicBezTo>
                  <a:cubicBezTo>
                    <a:pt x="39" y="128"/>
                    <a:pt x="53" y="135"/>
                    <a:pt x="68" y="135"/>
                  </a:cubicBezTo>
                  <a:cubicBezTo>
                    <a:pt x="75" y="135"/>
                    <a:pt x="83" y="131"/>
                    <a:pt x="87" y="124"/>
                  </a:cubicBezTo>
                  <a:cubicBezTo>
                    <a:pt x="113" y="79"/>
                    <a:pt x="158" y="76"/>
                    <a:pt x="199" y="57"/>
                  </a:cubicBezTo>
                  <a:cubicBezTo>
                    <a:pt x="210" y="50"/>
                    <a:pt x="225" y="38"/>
                    <a:pt x="213" y="19"/>
                  </a:cubicBezTo>
                  <a:cubicBezTo>
                    <a:pt x="210" y="8"/>
                    <a:pt x="199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-1913577" y="-1345739"/>
              <a:ext cx="12558" cy="9884"/>
            </a:xfrm>
            <a:custGeom>
              <a:avLst/>
              <a:gdLst/>
              <a:ahLst/>
              <a:cxnLst/>
              <a:rect l="l" t="t" r="r" b="b"/>
              <a:pathLst>
                <a:path w="263" h="207" extrusionOk="0">
                  <a:moveTo>
                    <a:pt x="49" y="1"/>
                  </a:moveTo>
                  <a:cubicBezTo>
                    <a:pt x="1" y="34"/>
                    <a:pt x="20" y="68"/>
                    <a:pt x="49" y="101"/>
                  </a:cubicBezTo>
                  <a:cubicBezTo>
                    <a:pt x="68" y="120"/>
                    <a:pt x="98" y="120"/>
                    <a:pt x="117" y="146"/>
                  </a:cubicBezTo>
                  <a:cubicBezTo>
                    <a:pt x="143" y="184"/>
                    <a:pt x="165" y="206"/>
                    <a:pt x="188" y="206"/>
                  </a:cubicBezTo>
                  <a:cubicBezTo>
                    <a:pt x="214" y="206"/>
                    <a:pt x="236" y="180"/>
                    <a:pt x="262" y="127"/>
                  </a:cubicBezTo>
                  <a:lnTo>
                    <a:pt x="262" y="127"/>
                  </a:lnTo>
                  <a:cubicBezTo>
                    <a:pt x="248" y="139"/>
                    <a:pt x="232" y="154"/>
                    <a:pt x="217" y="154"/>
                  </a:cubicBezTo>
                  <a:cubicBezTo>
                    <a:pt x="206" y="154"/>
                    <a:pt x="195" y="146"/>
                    <a:pt x="188" y="120"/>
                  </a:cubicBezTo>
                  <a:lnTo>
                    <a:pt x="177" y="120"/>
                  </a:lnTo>
                  <a:cubicBezTo>
                    <a:pt x="143" y="120"/>
                    <a:pt x="132" y="83"/>
                    <a:pt x="110" y="65"/>
                  </a:cubicBezTo>
                  <a:lnTo>
                    <a:pt x="98" y="65"/>
                  </a:lnTo>
                  <a:cubicBezTo>
                    <a:pt x="60" y="65"/>
                    <a:pt x="57" y="34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-2524156" y="-733488"/>
              <a:ext cx="7306" cy="8070"/>
            </a:xfrm>
            <a:custGeom>
              <a:avLst/>
              <a:gdLst/>
              <a:ahLst/>
              <a:cxnLst/>
              <a:rect l="l" t="t" r="r" b="b"/>
              <a:pathLst>
                <a:path w="153" h="169" extrusionOk="0">
                  <a:moveTo>
                    <a:pt x="85" y="0"/>
                  </a:moveTo>
                  <a:cubicBezTo>
                    <a:pt x="71" y="0"/>
                    <a:pt x="48" y="5"/>
                    <a:pt x="18" y="8"/>
                  </a:cubicBezTo>
                  <a:cubicBezTo>
                    <a:pt x="75" y="57"/>
                    <a:pt x="67" y="90"/>
                    <a:pt x="0" y="150"/>
                  </a:cubicBezTo>
                  <a:cubicBezTo>
                    <a:pt x="11" y="165"/>
                    <a:pt x="26" y="169"/>
                    <a:pt x="37" y="169"/>
                  </a:cubicBezTo>
                  <a:cubicBezTo>
                    <a:pt x="52" y="169"/>
                    <a:pt x="63" y="165"/>
                    <a:pt x="78" y="162"/>
                  </a:cubicBezTo>
                  <a:cubicBezTo>
                    <a:pt x="90" y="157"/>
                    <a:pt x="104" y="154"/>
                    <a:pt x="116" y="154"/>
                  </a:cubicBezTo>
                  <a:cubicBezTo>
                    <a:pt x="138" y="139"/>
                    <a:pt x="149" y="120"/>
                    <a:pt x="153" y="98"/>
                  </a:cubicBezTo>
                  <a:cubicBezTo>
                    <a:pt x="135" y="23"/>
                    <a:pt x="130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-2200220" y="-572141"/>
              <a:ext cx="7879" cy="8118"/>
            </a:xfrm>
            <a:custGeom>
              <a:avLst/>
              <a:gdLst/>
              <a:ahLst/>
              <a:cxnLst/>
              <a:rect l="l" t="t" r="r" b="b"/>
              <a:pathLst>
                <a:path w="165" h="170" extrusionOk="0">
                  <a:moveTo>
                    <a:pt x="34" y="1"/>
                  </a:moveTo>
                  <a:cubicBezTo>
                    <a:pt x="0" y="30"/>
                    <a:pt x="26" y="64"/>
                    <a:pt x="26" y="98"/>
                  </a:cubicBezTo>
                  <a:cubicBezTo>
                    <a:pt x="30" y="143"/>
                    <a:pt x="57" y="169"/>
                    <a:pt x="97" y="169"/>
                  </a:cubicBezTo>
                  <a:lnTo>
                    <a:pt x="102" y="169"/>
                  </a:lnTo>
                  <a:cubicBezTo>
                    <a:pt x="147" y="165"/>
                    <a:pt x="164" y="125"/>
                    <a:pt x="164" y="83"/>
                  </a:cubicBezTo>
                  <a:cubicBezTo>
                    <a:pt x="164" y="57"/>
                    <a:pt x="164" y="20"/>
                    <a:pt x="128" y="4"/>
                  </a:cubicBezTo>
                  <a:lnTo>
                    <a:pt x="128" y="4"/>
                  </a:lnTo>
                  <a:cubicBezTo>
                    <a:pt x="131" y="30"/>
                    <a:pt x="131" y="53"/>
                    <a:pt x="102" y="57"/>
                  </a:cubicBezTo>
                  <a:lnTo>
                    <a:pt x="94" y="57"/>
                  </a:lnTo>
                  <a:cubicBezTo>
                    <a:pt x="57" y="57"/>
                    <a:pt x="42" y="35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-2323750" y="-1210272"/>
              <a:ext cx="12510" cy="4727"/>
            </a:xfrm>
            <a:custGeom>
              <a:avLst/>
              <a:gdLst/>
              <a:ahLst/>
              <a:cxnLst/>
              <a:rect l="l" t="t" r="r" b="b"/>
              <a:pathLst>
                <a:path w="262" h="99" extrusionOk="0">
                  <a:moveTo>
                    <a:pt x="132" y="1"/>
                  </a:moveTo>
                  <a:cubicBezTo>
                    <a:pt x="98" y="1"/>
                    <a:pt x="64" y="23"/>
                    <a:pt x="1" y="64"/>
                  </a:cubicBezTo>
                  <a:lnTo>
                    <a:pt x="20" y="64"/>
                  </a:lnTo>
                  <a:cubicBezTo>
                    <a:pt x="30" y="64"/>
                    <a:pt x="42" y="68"/>
                    <a:pt x="49" y="80"/>
                  </a:cubicBezTo>
                  <a:lnTo>
                    <a:pt x="75" y="80"/>
                  </a:lnTo>
                  <a:cubicBezTo>
                    <a:pt x="98" y="80"/>
                    <a:pt x="120" y="83"/>
                    <a:pt x="143" y="87"/>
                  </a:cubicBezTo>
                  <a:cubicBezTo>
                    <a:pt x="165" y="94"/>
                    <a:pt x="187" y="99"/>
                    <a:pt x="210" y="99"/>
                  </a:cubicBezTo>
                  <a:cubicBezTo>
                    <a:pt x="225" y="99"/>
                    <a:pt x="244" y="94"/>
                    <a:pt x="262" y="87"/>
                  </a:cubicBezTo>
                  <a:cubicBezTo>
                    <a:pt x="203" y="31"/>
                    <a:pt x="169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-2116706" y="-1214140"/>
              <a:ext cx="11508" cy="13943"/>
            </a:xfrm>
            <a:custGeom>
              <a:avLst/>
              <a:gdLst/>
              <a:ahLst/>
              <a:cxnLst/>
              <a:rect l="l" t="t" r="r" b="b"/>
              <a:pathLst>
                <a:path w="241" h="292" extrusionOk="0">
                  <a:moveTo>
                    <a:pt x="218" y="0"/>
                  </a:moveTo>
                  <a:cubicBezTo>
                    <a:pt x="232" y="49"/>
                    <a:pt x="225" y="97"/>
                    <a:pt x="210" y="145"/>
                  </a:cubicBezTo>
                  <a:cubicBezTo>
                    <a:pt x="184" y="216"/>
                    <a:pt x="165" y="242"/>
                    <a:pt x="113" y="242"/>
                  </a:cubicBezTo>
                  <a:cubicBezTo>
                    <a:pt x="98" y="242"/>
                    <a:pt x="80" y="239"/>
                    <a:pt x="57" y="235"/>
                  </a:cubicBezTo>
                  <a:cubicBezTo>
                    <a:pt x="38" y="232"/>
                    <a:pt x="20" y="228"/>
                    <a:pt x="1" y="228"/>
                  </a:cubicBezTo>
                  <a:cubicBezTo>
                    <a:pt x="35" y="276"/>
                    <a:pt x="94" y="273"/>
                    <a:pt x="142" y="287"/>
                  </a:cubicBezTo>
                  <a:cubicBezTo>
                    <a:pt x="151" y="292"/>
                    <a:pt x="154" y="292"/>
                    <a:pt x="158" y="292"/>
                  </a:cubicBezTo>
                  <a:cubicBezTo>
                    <a:pt x="173" y="292"/>
                    <a:pt x="184" y="284"/>
                    <a:pt x="195" y="273"/>
                  </a:cubicBezTo>
                  <a:cubicBezTo>
                    <a:pt x="225" y="247"/>
                    <a:pt x="240" y="175"/>
                    <a:pt x="240" y="108"/>
                  </a:cubicBezTo>
                  <a:cubicBezTo>
                    <a:pt x="240" y="63"/>
                    <a:pt x="232" y="23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-2232690" y="-1340916"/>
              <a:ext cx="6446" cy="6637"/>
            </a:xfrm>
            <a:custGeom>
              <a:avLst/>
              <a:gdLst/>
              <a:ahLst/>
              <a:cxnLst/>
              <a:rect l="l" t="t" r="r" b="b"/>
              <a:pathLst>
                <a:path w="135" h="139" extrusionOk="0">
                  <a:moveTo>
                    <a:pt x="59" y="0"/>
                  </a:moveTo>
                  <a:cubicBezTo>
                    <a:pt x="7" y="12"/>
                    <a:pt x="0" y="61"/>
                    <a:pt x="4" y="102"/>
                  </a:cubicBezTo>
                  <a:cubicBezTo>
                    <a:pt x="4" y="131"/>
                    <a:pt x="26" y="139"/>
                    <a:pt x="52" y="139"/>
                  </a:cubicBezTo>
                  <a:cubicBezTo>
                    <a:pt x="59" y="139"/>
                    <a:pt x="71" y="139"/>
                    <a:pt x="78" y="135"/>
                  </a:cubicBezTo>
                  <a:cubicBezTo>
                    <a:pt x="120" y="124"/>
                    <a:pt x="135" y="98"/>
                    <a:pt x="127" y="53"/>
                  </a:cubicBezTo>
                  <a:cubicBezTo>
                    <a:pt x="120" y="23"/>
                    <a:pt x="101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-2137954" y="-1089560"/>
              <a:ext cx="7544" cy="16092"/>
            </a:xfrm>
            <a:custGeom>
              <a:avLst/>
              <a:gdLst/>
              <a:ahLst/>
              <a:cxnLst/>
              <a:rect l="l" t="t" r="r" b="b"/>
              <a:pathLst>
                <a:path w="158" h="337" extrusionOk="0">
                  <a:moveTo>
                    <a:pt x="90" y="0"/>
                  </a:moveTo>
                  <a:lnTo>
                    <a:pt x="90" y="0"/>
                  </a:lnTo>
                  <a:cubicBezTo>
                    <a:pt x="106" y="101"/>
                    <a:pt x="80" y="187"/>
                    <a:pt x="1" y="254"/>
                  </a:cubicBezTo>
                  <a:cubicBezTo>
                    <a:pt x="9" y="292"/>
                    <a:pt x="27" y="318"/>
                    <a:pt x="61" y="337"/>
                  </a:cubicBezTo>
                  <a:cubicBezTo>
                    <a:pt x="99" y="292"/>
                    <a:pt x="68" y="221"/>
                    <a:pt x="102" y="180"/>
                  </a:cubicBezTo>
                  <a:cubicBezTo>
                    <a:pt x="158" y="112"/>
                    <a:pt x="135" y="56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-2097415" y="-873252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23" y="1"/>
                  </a:moveTo>
                  <a:cubicBezTo>
                    <a:pt x="0" y="83"/>
                    <a:pt x="12" y="154"/>
                    <a:pt x="87" y="210"/>
                  </a:cubicBezTo>
                  <a:cubicBezTo>
                    <a:pt x="105" y="225"/>
                    <a:pt x="124" y="232"/>
                    <a:pt x="139" y="232"/>
                  </a:cubicBezTo>
                  <a:cubicBezTo>
                    <a:pt x="180" y="232"/>
                    <a:pt x="209" y="191"/>
                    <a:pt x="244" y="168"/>
                  </a:cubicBezTo>
                  <a:cubicBezTo>
                    <a:pt x="232" y="158"/>
                    <a:pt x="225" y="142"/>
                    <a:pt x="214" y="128"/>
                  </a:cubicBezTo>
                  <a:cubicBezTo>
                    <a:pt x="169" y="132"/>
                    <a:pt x="157" y="173"/>
                    <a:pt x="139" y="210"/>
                  </a:cubicBezTo>
                  <a:cubicBezTo>
                    <a:pt x="75" y="146"/>
                    <a:pt x="38" y="79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-2261770" y="-1226316"/>
              <a:ext cx="6637" cy="13609"/>
            </a:xfrm>
            <a:custGeom>
              <a:avLst/>
              <a:gdLst/>
              <a:ahLst/>
              <a:cxnLst/>
              <a:rect l="l" t="t" r="r" b="b"/>
              <a:pathLst>
                <a:path w="139" h="285" extrusionOk="0">
                  <a:moveTo>
                    <a:pt x="75" y="0"/>
                  </a:moveTo>
                  <a:cubicBezTo>
                    <a:pt x="56" y="0"/>
                    <a:pt x="30" y="8"/>
                    <a:pt x="0" y="16"/>
                  </a:cubicBezTo>
                  <a:cubicBezTo>
                    <a:pt x="71" y="76"/>
                    <a:pt x="90" y="154"/>
                    <a:pt x="67" y="243"/>
                  </a:cubicBezTo>
                  <a:cubicBezTo>
                    <a:pt x="67" y="255"/>
                    <a:pt x="71" y="270"/>
                    <a:pt x="71" y="281"/>
                  </a:cubicBezTo>
                  <a:cubicBezTo>
                    <a:pt x="71" y="281"/>
                    <a:pt x="71" y="285"/>
                    <a:pt x="75" y="285"/>
                  </a:cubicBezTo>
                  <a:cubicBezTo>
                    <a:pt x="135" y="247"/>
                    <a:pt x="101" y="180"/>
                    <a:pt x="116" y="124"/>
                  </a:cubicBezTo>
                  <a:cubicBezTo>
                    <a:pt x="138" y="38"/>
                    <a:pt x="127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-2520814" y="-680629"/>
              <a:ext cx="8786" cy="6972"/>
            </a:xfrm>
            <a:custGeom>
              <a:avLst/>
              <a:gdLst/>
              <a:ahLst/>
              <a:cxnLst/>
              <a:rect l="l" t="t" r="r" b="b"/>
              <a:pathLst>
                <a:path w="184" h="146" extrusionOk="0">
                  <a:moveTo>
                    <a:pt x="15" y="0"/>
                  </a:moveTo>
                  <a:cubicBezTo>
                    <a:pt x="15" y="4"/>
                    <a:pt x="15" y="11"/>
                    <a:pt x="20" y="19"/>
                  </a:cubicBezTo>
                  <a:cubicBezTo>
                    <a:pt x="98" y="56"/>
                    <a:pt x="1" y="97"/>
                    <a:pt x="23" y="146"/>
                  </a:cubicBezTo>
                  <a:cubicBezTo>
                    <a:pt x="72" y="142"/>
                    <a:pt x="105" y="97"/>
                    <a:pt x="154" y="94"/>
                  </a:cubicBezTo>
                  <a:cubicBezTo>
                    <a:pt x="184" y="94"/>
                    <a:pt x="162" y="60"/>
                    <a:pt x="165" y="37"/>
                  </a:cubicBezTo>
                  <a:cubicBezTo>
                    <a:pt x="137" y="4"/>
                    <a:pt x="102" y="1"/>
                    <a:pt x="67" y="1"/>
                  </a:cubicBezTo>
                  <a:cubicBezTo>
                    <a:pt x="57" y="1"/>
                    <a:pt x="47" y="1"/>
                    <a:pt x="37" y="1"/>
                  </a:cubicBezTo>
                  <a:cubicBezTo>
                    <a:pt x="30" y="1"/>
                    <a:pt x="22" y="1"/>
                    <a:pt x="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-2190766" y="-1212421"/>
              <a:ext cx="8261" cy="10457"/>
            </a:xfrm>
            <a:custGeom>
              <a:avLst/>
              <a:gdLst/>
              <a:ahLst/>
              <a:cxnLst/>
              <a:rect l="l" t="t" r="r" b="b"/>
              <a:pathLst>
                <a:path w="173" h="219" extrusionOk="0">
                  <a:moveTo>
                    <a:pt x="168" y="1"/>
                  </a:moveTo>
                  <a:cubicBezTo>
                    <a:pt x="53" y="39"/>
                    <a:pt x="1" y="128"/>
                    <a:pt x="45" y="218"/>
                  </a:cubicBezTo>
                  <a:lnTo>
                    <a:pt x="45" y="214"/>
                  </a:lnTo>
                  <a:cubicBezTo>
                    <a:pt x="49" y="184"/>
                    <a:pt x="68" y="170"/>
                    <a:pt x="94" y="154"/>
                  </a:cubicBezTo>
                  <a:cubicBezTo>
                    <a:pt x="146" y="117"/>
                    <a:pt x="168" y="65"/>
                    <a:pt x="173" y="5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-2209532" y="-1369088"/>
              <a:ext cx="16856" cy="3963"/>
            </a:xfrm>
            <a:custGeom>
              <a:avLst/>
              <a:gdLst/>
              <a:ahLst/>
              <a:cxnLst/>
              <a:rect l="l" t="t" r="r" b="b"/>
              <a:pathLst>
                <a:path w="353" h="83" extrusionOk="0">
                  <a:moveTo>
                    <a:pt x="214" y="0"/>
                  </a:moveTo>
                  <a:cubicBezTo>
                    <a:pt x="202" y="0"/>
                    <a:pt x="195" y="0"/>
                    <a:pt x="185" y="7"/>
                  </a:cubicBezTo>
                  <a:cubicBezTo>
                    <a:pt x="166" y="30"/>
                    <a:pt x="143" y="33"/>
                    <a:pt x="121" y="33"/>
                  </a:cubicBezTo>
                  <a:cubicBezTo>
                    <a:pt x="106" y="33"/>
                    <a:pt x="95" y="33"/>
                    <a:pt x="80" y="30"/>
                  </a:cubicBezTo>
                  <a:cubicBezTo>
                    <a:pt x="64" y="30"/>
                    <a:pt x="50" y="26"/>
                    <a:pt x="38" y="26"/>
                  </a:cubicBezTo>
                  <a:cubicBezTo>
                    <a:pt x="28" y="26"/>
                    <a:pt x="12" y="30"/>
                    <a:pt x="1" y="33"/>
                  </a:cubicBezTo>
                  <a:lnTo>
                    <a:pt x="1" y="38"/>
                  </a:lnTo>
                  <a:cubicBezTo>
                    <a:pt x="45" y="67"/>
                    <a:pt x="90" y="83"/>
                    <a:pt x="135" y="83"/>
                  </a:cubicBezTo>
                  <a:cubicBezTo>
                    <a:pt x="207" y="83"/>
                    <a:pt x="278" y="49"/>
                    <a:pt x="352" y="19"/>
                  </a:cubicBezTo>
                  <a:lnTo>
                    <a:pt x="349" y="15"/>
                  </a:lnTo>
                  <a:cubicBezTo>
                    <a:pt x="337" y="23"/>
                    <a:pt x="326" y="23"/>
                    <a:pt x="315" y="23"/>
                  </a:cubicBezTo>
                  <a:cubicBezTo>
                    <a:pt x="300" y="23"/>
                    <a:pt x="281" y="19"/>
                    <a:pt x="266" y="11"/>
                  </a:cubicBezTo>
                  <a:cubicBezTo>
                    <a:pt x="247" y="4"/>
                    <a:pt x="233" y="0"/>
                    <a:pt x="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-2183078" y="-797760"/>
              <a:ext cx="7879" cy="5635"/>
            </a:xfrm>
            <a:custGeom>
              <a:avLst/>
              <a:gdLst/>
              <a:ahLst/>
              <a:cxnLst/>
              <a:rect l="l" t="t" r="r" b="b"/>
              <a:pathLst>
                <a:path w="165" h="118" extrusionOk="0">
                  <a:moveTo>
                    <a:pt x="67" y="0"/>
                  </a:moveTo>
                  <a:cubicBezTo>
                    <a:pt x="41" y="16"/>
                    <a:pt x="0" y="27"/>
                    <a:pt x="7" y="72"/>
                  </a:cubicBezTo>
                  <a:cubicBezTo>
                    <a:pt x="12" y="105"/>
                    <a:pt x="38" y="117"/>
                    <a:pt x="64" y="117"/>
                  </a:cubicBezTo>
                  <a:cubicBezTo>
                    <a:pt x="75" y="117"/>
                    <a:pt x="86" y="113"/>
                    <a:pt x="97" y="113"/>
                  </a:cubicBezTo>
                  <a:cubicBezTo>
                    <a:pt x="128" y="105"/>
                    <a:pt x="164" y="90"/>
                    <a:pt x="157" y="57"/>
                  </a:cubicBezTo>
                  <a:cubicBezTo>
                    <a:pt x="150" y="16"/>
                    <a:pt x="112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-2044937" y="-1435700"/>
              <a:ext cx="6637" cy="7163"/>
            </a:xfrm>
            <a:custGeom>
              <a:avLst/>
              <a:gdLst/>
              <a:ahLst/>
              <a:cxnLst/>
              <a:rect l="l" t="t" r="r" b="b"/>
              <a:pathLst>
                <a:path w="139" h="150" extrusionOk="0">
                  <a:moveTo>
                    <a:pt x="57" y="1"/>
                  </a:moveTo>
                  <a:cubicBezTo>
                    <a:pt x="30" y="8"/>
                    <a:pt x="0" y="42"/>
                    <a:pt x="12" y="72"/>
                  </a:cubicBezTo>
                  <a:cubicBezTo>
                    <a:pt x="26" y="101"/>
                    <a:pt x="30" y="150"/>
                    <a:pt x="75" y="150"/>
                  </a:cubicBezTo>
                  <a:lnTo>
                    <a:pt x="94" y="150"/>
                  </a:lnTo>
                  <a:cubicBezTo>
                    <a:pt x="139" y="139"/>
                    <a:pt x="128" y="105"/>
                    <a:pt x="124" y="75"/>
                  </a:cubicBezTo>
                  <a:cubicBezTo>
                    <a:pt x="116" y="42"/>
                    <a:pt x="113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-2234171" y="-758461"/>
              <a:ext cx="8261" cy="15948"/>
            </a:xfrm>
            <a:custGeom>
              <a:avLst/>
              <a:gdLst/>
              <a:ahLst/>
              <a:cxnLst/>
              <a:rect l="l" t="t" r="r" b="b"/>
              <a:pathLst>
                <a:path w="173" h="334" extrusionOk="0">
                  <a:moveTo>
                    <a:pt x="128" y="0"/>
                  </a:moveTo>
                  <a:cubicBezTo>
                    <a:pt x="106" y="19"/>
                    <a:pt x="87" y="41"/>
                    <a:pt x="68" y="60"/>
                  </a:cubicBezTo>
                  <a:cubicBezTo>
                    <a:pt x="73" y="79"/>
                    <a:pt x="76" y="93"/>
                    <a:pt x="76" y="109"/>
                  </a:cubicBezTo>
                  <a:cubicBezTo>
                    <a:pt x="68" y="187"/>
                    <a:pt x="5" y="250"/>
                    <a:pt x="1" y="333"/>
                  </a:cubicBezTo>
                  <a:cubicBezTo>
                    <a:pt x="83" y="250"/>
                    <a:pt x="95" y="128"/>
                    <a:pt x="169" y="38"/>
                  </a:cubicBezTo>
                  <a:cubicBezTo>
                    <a:pt x="173" y="34"/>
                    <a:pt x="158" y="12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-2272896" y="-1207741"/>
              <a:ext cx="7735" cy="7879"/>
            </a:xfrm>
            <a:custGeom>
              <a:avLst/>
              <a:gdLst/>
              <a:ahLst/>
              <a:cxnLst/>
              <a:rect l="l" t="t" r="r" b="b"/>
              <a:pathLst>
                <a:path w="162" h="165" extrusionOk="0">
                  <a:moveTo>
                    <a:pt x="57" y="1"/>
                  </a:moveTo>
                  <a:cubicBezTo>
                    <a:pt x="46" y="1"/>
                    <a:pt x="35" y="15"/>
                    <a:pt x="23" y="19"/>
                  </a:cubicBezTo>
                  <a:cubicBezTo>
                    <a:pt x="72" y="72"/>
                    <a:pt x="1" y="101"/>
                    <a:pt x="1" y="142"/>
                  </a:cubicBezTo>
                  <a:cubicBezTo>
                    <a:pt x="35" y="142"/>
                    <a:pt x="68" y="165"/>
                    <a:pt x="102" y="165"/>
                  </a:cubicBezTo>
                  <a:cubicBezTo>
                    <a:pt x="125" y="165"/>
                    <a:pt x="143" y="158"/>
                    <a:pt x="161" y="135"/>
                  </a:cubicBezTo>
                  <a:cubicBezTo>
                    <a:pt x="121" y="120"/>
                    <a:pt x="132" y="79"/>
                    <a:pt x="121" y="49"/>
                  </a:cubicBezTo>
                  <a:lnTo>
                    <a:pt x="109" y="49"/>
                  </a:lnTo>
                  <a:cubicBezTo>
                    <a:pt x="90" y="49"/>
                    <a:pt x="80" y="46"/>
                    <a:pt x="72" y="23"/>
                  </a:cubicBezTo>
                  <a:cubicBezTo>
                    <a:pt x="68" y="8"/>
                    <a:pt x="61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-2267166" y="-1212898"/>
              <a:ext cx="8977" cy="11651"/>
            </a:xfrm>
            <a:custGeom>
              <a:avLst/>
              <a:gdLst/>
              <a:ahLst/>
              <a:cxnLst/>
              <a:rect l="l" t="t" r="r" b="b"/>
              <a:pathLst>
                <a:path w="188" h="244" extrusionOk="0">
                  <a:moveTo>
                    <a:pt x="184" y="0"/>
                  </a:moveTo>
                  <a:cubicBezTo>
                    <a:pt x="165" y="15"/>
                    <a:pt x="143" y="26"/>
                    <a:pt x="124" y="41"/>
                  </a:cubicBezTo>
                  <a:cubicBezTo>
                    <a:pt x="98" y="93"/>
                    <a:pt x="31" y="104"/>
                    <a:pt x="1" y="157"/>
                  </a:cubicBezTo>
                  <a:cubicBezTo>
                    <a:pt x="12" y="187"/>
                    <a:pt x="1" y="228"/>
                    <a:pt x="41" y="243"/>
                  </a:cubicBezTo>
                  <a:cubicBezTo>
                    <a:pt x="109" y="176"/>
                    <a:pt x="120" y="75"/>
                    <a:pt x="188" y="4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-2065613" y="-1069553"/>
              <a:ext cx="9646" cy="8786"/>
            </a:xfrm>
            <a:custGeom>
              <a:avLst/>
              <a:gdLst/>
              <a:ahLst/>
              <a:cxnLst/>
              <a:rect l="l" t="t" r="r" b="b"/>
              <a:pathLst>
                <a:path w="202" h="184" extrusionOk="0">
                  <a:moveTo>
                    <a:pt x="119" y="0"/>
                  </a:moveTo>
                  <a:cubicBezTo>
                    <a:pt x="101" y="11"/>
                    <a:pt x="82" y="18"/>
                    <a:pt x="64" y="18"/>
                  </a:cubicBezTo>
                  <a:cubicBezTo>
                    <a:pt x="41" y="18"/>
                    <a:pt x="23" y="11"/>
                    <a:pt x="0" y="0"/>
                  </a:cubicBezTo>
                  <a:lnTo>
                    <a:pt x="0" y="0"/>
                  </a:lnTo>
                  <a:cubicBezTo>
                    <a:pt x="56" y="56"/>
                    <a:pt x="23" y="123"/>
                    <a:pt x="11" y="183"/>
                  </a:cubicBezTo>
                  <a:cubicBezTo>
                    <a:pt x="75" y="142"/>
                    <a:pt x="138" y="97"/>
                    <a:pt x="202" y="56"/>
                  </a:cubicBezTo>
                  <a:lnTo>
                    <a:pt x="198" y="56"/>
                  </a:lnTo>
                  <a:cubicBezTo>
                    <a:pt x="180" y="56"/>
                    <a:pt x="154" y="67"/>
                    <a:pt x="135" y="67"/>
                  </a:cubicBezTo>
                  <a:cubicBezTo>
                    <a:pt x="116" y="67"/>
                    <a:pt x="104" y="52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-1887171" y="-1212755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38" y="1"/>
                  </a:moveTo>
                  <a:cubicBezTo>
                    <a:pt x="28" y="12"/>
                    <a:pt x="16" y="20"/>
                    <a:pt x="1" y="27"/>
                  </a:cubicBezTo>
                  <a:cubicBezTo>
                    <a:pt x="16" y="56"/>
                    <a:pt x="31" y="83"/>
                    <a:pt x="45" y="113"/>
                  </a:cubicBezTo>
                  <a:cubicBezTo>
                    <a:pt x="64" y="116"/>
                    <a:pt x="72" y="135"/>
                    <a:pt x="76" y="151"/>
                  </a:cubicBezTo>
                  <a:cubicBezTo>
                    <a:pt x="87" y="161"/>
                    <a:pt x="98" y="169"/>
                    <a:pt x="113" y="177"/>
                  </a:cubicBezTo>
                  <a:cubicBezTo>
                    <a:pt x="124" y="139"/>
                    <a:pt x="135" y="124"/>
                    <a:pt x="150" y="124"/>
                  </a:cubicBezTo>
                  <a:cubicBezTo>
                    <a:pt x="173" y="124"/>
                    <a:pt x="195" y="165"/>
                    <a:pt x="218" y="173"/>
                  </a:cubicBezTo>
                  <a:cubicBezTo>
                    <a:pt x="218" y="56"/>
                    <a:pt x="61" y="98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-2113315" y="-1329122"/>
              <a:ext cx="13991" cy="6446"/>
            </a:xfrm>
            <a:custGeom>
              <a:avLst/>
              <a:gdLst/>
              <a:ahLst/>
              <a:cxnLst/>
              <a:rect l="l" t="t" r="r" b="b"/>
              <a:pathLst>
                <a:path w="293" h="135" extrusionOk="0">
                  <a:moveTo>
                    <a:pt x="1" y="0"/>
                  </a:moveTo>
                  <a:lnTo>
                    <a:pt x="1" y="0"/>
                  </a:lnTo>
                  <a:cubicBezTo>
                    <a:pt x="19" y="67"/>
                    <a:pt x="80" y="135"/>
                    <a:pt x="132" y="135"/>
                  </a:cubicBezTo>
                  <a:lnTo>
                    <a:pt x="143" y="135"/>
                  </a:lnTo>
                  <a:cubicBezTo>
                    <a:pt x="188" y="128"/>
                    <a:pt x="228" y="102"/>
                    <a:pt x="270" y="83"/>
                  </a:cubicBezTo>
                  <a:cubicBezTo>
                    <a:pt x="292" y="67"/>
                    <a:pt x="292" y="41"/>
                    <a:pt x="289" y="19"/>
                  </a:cubicBezTo>
                  <a:cubicBezTo>
                    <a:pt x="281" y="19"/>
                    <a:pt x="273" y="23"/>
                    <a:pt x="266" y="23"/>
                  </a:cubicBezTo>
                  <a:cubicBezTo>
                    <a:pt x="259" y="45"/>
                    <a:pt x="244" y="53"/>
                    <a:pt x="225" y="53"/>
                  </a:cubicBezTo>
                  <a:lnTo>
                    <a:pt x="214" y="53"/>
                  </a:lnTo>
                  <a:cubicBezTo>
                    <a:pt x="199" y="53"/>
                    <a:pt x="192" y="60"/>
                    <a:pt x="180" y="71"/>
                  </a:cubicBezTo>
                  <a:cubicBezTo>
                    <a:pt x="169" y="79"/>
                    <a:pt x="161" y="90"/>
                    <a:pt x="147" y="90"/>
                  </a:cubicBezTo>
                  <a:cubicBezTo>
                    <a:pt x="135" y="90"/>
                    <a:pt x="128" y="86"/>
                    <a:pt x="113" y="76"/>
                  </a:cubicBezTo>
                  <a:cubicBezTo>
                    <a:pt x="83" y="49"/>
                    <a:pt x="31" y="3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-2469769" y="-768298"/>
              <a:ext cx="9168" cy="7544"/>
            </a:xfrm>
            <a:custGeom>
              <a:avLst/>
              <a:gdLst/>
              <a:ahLst/>
              <a:cxnLst/>
              <a:rect l="l" t="t" r="r" b="b"/>
              <a:pathLst>
                <a:path w="192" h="158" extrusionOk="0">
                  <a:moveTo>
                    <a:pt x="154" y="1"/>
                  </a:moveTo>
                  <a:cubicBezTo>
                    <a:pt x="147" y="1"/>
                    <a:pt x="139" y="4"/>
                    <a:pt x="131" y="8"/>
                  </a:cubicBezTo>
                  <a:cubicBezTo>
                    <a:pt x="72" y="38"/>
                    <a:pt x="0" y="61"/>
                    <a:pt x="38" y="158"/>
                  </a:cubicBezTo>
                  <a:cubicBezTo>
                    <a:pt x="83" y="128"/>
                    <a:pt x="124" y="98"/>
                    <a:pt x="165" y="68"/>
                  </a:cubicBezTo>
                  <a:cubicBezTo>
                    <a:pt x="184" y="56"/>
                    <a:pt x="192" y="38"/>
                    <a:pt x="180" y="20"/>
                  </a:cubicBezTo>
                  <a:cubicBezTo>
                    <a:pt x="173" y="8"/>
                    <a:pt x="165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-2232547" y="-765433"/>
              <a:ext cx="8308" cy="7019"/>
            </a:xfrm>
            <a:custGeom>
              <a:avLst/>
              <a:gdLst/>
              <a:ahLst/>
              <a:cxnLst/>
              <a:rect l="l" t="t" r="r" b="b"/>
              <a:pathLst>
                <a:path w="174" h="147" extrusionOk="0">
                  <a:moveTo>
                    <a:pt x="135" y="1"/>
                  </a:moveTo>
                  <a:cubicBezTo>
                    <a:pt x="128" y="1"/>
                    <a:pt x="124" y="1"/>
                    <a:pt x="117" y="4"/>
                  </a:cubicBezTo>
                  <a:cubicBezTo>
                    <a:pt x="106" y="8"/>
                    <a:pt x="94" y="19"/>
                    <a:pt x="91" y="19"/>
                  </a:cubicBezTo>
                  <a:lnTo>
                    <a:pt x="87" y="19"/>
                  </a:lnTo>
                  <a:cubicBezTo>
                    <a:pt x="75" y="12"/>
                    <a:pt x="61" y="8"/>
                    <a:pt x="53" y="8"/>
                  </a:cubicBezTo>
                  <a:cubicBezTo>
                    <a:pt x="34" y="8"/>
                    <a:pt x="23" y="15"/>
                    <a:pt x="16" y="34"/>
                  </a:cubicBezTo>
                  <a:cubicBezTo>
                    <a:pt x="1" y="64"/>
                    <a:pt x="30" y="82"/>
                    <a:pt x="49" y="98"/>
                  </a:cubicBezTo>
                  <a:cubicBezTo>
                    <a:pt x="65" y="113"/>
                    <a:pt x="91" y="120"/>
                    <a:pt x="94" y="146"/>
                  </a:cubicBezTo>
                  <a:lnTo>
                    <a:pt x="117" y="146"/>
                  </a:lnTo>
                  <a:cubicBezTo>
                    <a:pt x="173" y="105"/>
                    <a:pt x="143" y="49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-1993367" y="-1490469"/>
              <a:ext cx="8452" cy="6112"/>
            </a:xfrm>
            <a:custGeom>
              <a:avLst/>
              <a:gdLst/>
              <a:ahLst/>
              <a:cxnLst/>
              <a:rect l="l" t="t" r="r" b="b"/>
              <a:pathLst>
                <a:path w="177" h="128" extrusionOk="0">
                  <a:moveTo>
                    <a:pt x="106" y="1"/>
                  </a:moveTo>
                  <a:cubicBezTo>
                    <a:pt x="90" y="1"/>
                    <a:pt x="76" y="4"/>
                    <a:pt x="57" y="15"/>
                  </a:cubicBezTo>
                  <a:cubicBezTo>
                    <a:pt x="42" y="27"/>
                    <a:pt x="19" y="27"/>
                    <a:pt x="1" y="30"/>
                  </a:cubicBezTo>
                  <a:cubicBezTo>
                    <a:pt x="4" y="37"/>
                    <a:pt x="4" y="41"/>
                    <a:pt x="4" y="49"/>
                  </a:cubicBezTo>
                  <a:cubicBezTo>
                    <a:pt x="12" y="56"/>
                    <a:pt x="27" y="63"/>
                    <a:pt x="31" y="71"/>
                  </a:cubicBezTo>
                  <a:cubicBezTo>
                    <a:pt x="42" y="101"/>
                    <a:pt x="57" y="127"/>
                    <a:pt x="83" y="127"/>
                  </a:cubicBezTo>
                  <a:cubicBezTo>
                    <a:pt x="90" y="127"/>
                    <a:pt x="102" y="123"/>
                    <a:pt x="113" y="113"/>
                  </a:cubicBezTo>
                  <a:cubicBezTo>
                    <a:pt x="135" y="97"/>
                    <a:pt x="176" y="68"/>
                    <a:pt x="154" y="30"/>
                  </a:cubicBezTo>
                  <a:cubicBezTo>
                    <a:pt x="143" y="8"/>
                    <a:pt x="124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-2278435" y="-1317709"/>
              <a:ext cx="8308" cy="8261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84" y="1"/>
                  </a:moveTo>
                  <a:cubicBezTo>
                    <a:pt x="65" y="1"/>
                    <a:pt x="53" y="23"/>
                    <a:pt x="39" y="27"/>
                  </a:cubicBezTo>
                  <a:cubicBezTo>
                    <a:pt x="27" y="46"/>
                    <a:pt x="13" y="64"/>
                    <a:pt x="1" y="83"/>
                  </a:cubicBezTo>
                  <a:cubicBezTo>
                    <a:pt x="42" y="135"/>
                    <a:pt x="102" y="154"/>
                    <a:pt x="158" y="173"/>
                  </a:cubicBezTo>
                  <a:cubicBezTo>
                    <a:pt x="165" y="154"/>
                    <a:pt x="170" y="139"/>
                    <a:pt x="173" y="120"/>
                  </a:cubicBezTo>
                  <a:cubicBezTo>
                    <a:pt x="94" y="120"/>
                    <a:pt x="125" y="53"/>
                    <a:pt x="106" y="16"/>
                  </a:cubicBezTo>
                  <a:cubicBezTo>
                    <a:pt x="98" y="4"/>
                    <a:pt x="91" y="1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-2141345" y="-1106225"/>
              <a:ext cx="9550" cy="14564"/>
            </a:xfrm>
            <a:custGeom>
              <a:avLst/>
              <a:gdLst/>
              <a:ahLst/>
              <a:cxnLst/>
              <a:rect l="l" t="t" r="r" b="b"/>
              <a:pathLst>
                <a:path w="200" h="305" extrusionOk="0">
                  <a:moveTo>
                    <a:pt x="1" y="1"/>
                  </a:moveTo>
                  <a:cubicBezTo>
                    <a:pt x="1" y="80"/>
                    <a:pt x="98" y="99"/>
                    <a:pt x="106" y="170"/>
                  </a:cubicBezTo>
                  <a:cubicBezTo>
                    <a:pt x="158" y="199"/>
                    <a:pt x="135" y="259"/>
                    <a:pt x="154" y="304"/>
                  </a:cubicBezTo>
                  <a:cubicBezTo>
                    <a:pt x="184" y="259"/>
                    <a:pt x="143" y="196"/>
                    <a:pt x="192" y="154"/>
                  </a:cubicBezTo>
                  <a:cubicBezTo>
                    <a:pt x="199" y="147"/>
                    <a:pt x="187" y="121"/>
                    <a:pt x="173" y="121"/>
                  </a:cubicBezTo>
                  <a:lnTo>
                    <a:pt x="165" y="121"/>
                  </a:lnTo>
                  <a:cubicBezTo>
                    <a:pt x="83" y="121"/>
                    <a:pt x="72" y="1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-2101378" y="-710473"/>
              <a:ext cx="6876" cy="7019"/>
            </a:xfrm>
            <a:custGeom>
              <a:avLst/>
              <a:gdLst/>
              <a:ahLst/>
              <a:cxnLst/>
              <a:rect l="l" t="t" r="r" b="b"/>
              <a:pathLst>
                <a:path w="144" h="147" extrusionOk="0">
                  <a:moveTo>
                    <a:pt x="57" y="1"/>
                  </a:moveTo>
                  <a:cubicBezTo>
                    <a:pt x="31" y="1"/>
                    <a:pt x="16" y="23"/>
                    <a:pt x="1" y="57"/>
                  </a:cubicBezTo>
                  <a:cubicBezTo>
                    <a:pt x="9" y="87"/>
                    <a:pt x="16" y="117"/>
                    <a:pt x="20" y="146"/>
                  </a:cubicBezTo>
                  <a:cubicBezTo>
                    <a:pt x="42" y="143"/>
                    <a:pt x="68" y="143"/>
                    <a:pt x="83" y="124"/>
                  </a:cubicBezTo>
                  <a:cubicBezTo>
                    <a:pt x="113" y="91"/>
                    <a:pt x="144" y="53"/>
                    <a:pt x="95" y="16"/>
                  </a:cubicBezTo>
                  <a:cubicBezTo>
                    <a:pt x="83" y="4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-2460649" y="-797043"/>
              <a:ext cx="9693" cy="8261"/>
            </a:xfrm>
            <a:custGeom>
              <a:avLst/>
              <a:gdLst/>
              <a:ahLst/>
              <a:cxnLst/>
              <a:rect l="l" t="t" r="r" b="b"/>
              <a:pathLst>
                <a:path w="203" h="173" extrusionOk="0">
                  <a:moveTo>
                    <a:pt x="139" y="1"/>
                  </a:moveTo>
                  <a:cubicBezTo>
                    <a:pt x="142" y="8"/>
                    <a:pt x="150" y="12"/>
                    <a:pt x="150" y="20"/>
                  </a:cubicBezTo>
                  <a:cubicBezTo>
                    <a:pt x="154" y="64"/>
                    <a:pt x="173" y="125"/>
                    <a:pt x="120" y="135"/>
                  </a:cubicBezTo>
                  <a:cubicBezTo>
                    <a:pt x="113" y="139"/>
                    <a:pt x="109" y="139"/>
                    <a:pt x="105" y="139"/>
                  </a:cubicBezTo>
                  <a:cubicBezTo>
                    <a:pt x="56" y="139"/>
                    <a:pt x="61" y="80"/>
                    <a:pt x="53" y="42"/>
                  </a:cubicBezTo>
                  <a:cubicBezTo>
                    <a:pt x="16" y="68"/>
                    <a:pt x="1" y="98"/>
                    <a:pt x="34" y="135"/>
                  </a:cubicBezTo>
                  <a:cubicBezTo>
                    <a:pt x="53" y="158"/>
                    <a:pt x="79" y="173"/>
                    <a:pt x="105" y="173"/>
                  </a:cubicBezTo>
                  <a:cubicBezTo>
                    <a:pt x="116" y="173"/>
                    <a:pt x="128" y="169"/>
                    <a:pt x="139" y="165"/>
                  </a:cubicBezTo>
                  <a:cubicBezTo>
                    <a:pt x="191" y="142"/>
                    <a:pt x="199" y="94"/>
                    <a:pt x="202" y="42"/>
                  </a:cubicBezTo>
                  <a:cubicBezTo>
                    <a:pt x="202" y="8"/>
                    <a:pt x="184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-1911810" y="-1351469"/>
              <a:ext cx="14707" cy="5778"/>
            </a:xfrm>
            <a:custGeom>
              <a:avLst/>
              <a:gdLst/>
              <a:ahLst/>
              <a:cxnLst/>
              <a:rect l="l" t="t" r="r" b="b"/>
              <a:pathLst>
                <a:path w="308" h="121" extrusionOk="0">
                  <a:moveTo>
                    <a:pt x="185" y="1"/>
                  </a:moveTo>
                  <a:cubicBezTo>
                    <a:pt x="154" y="1"/>
                    <a:pt x="128" y="9"/>
                    <a:pt x="102" y="9"/>
                  </a:cubicBezTo>
                  <a:cubicBezTo>
                    <a:pt x="1" y="16"/>
                    <a:pt x="1" y="16"/>
                    <a:pt x="12" y="121"/>
                  </a:cubicBezTo>
                  <a:lnTo>
                    <a:pt x="16" y="121"/>
                  </a:lnTo>
                  <a:lnTo>
                    <a:pt x="16" y="117"/>
                  </a:lnTo>
                  <a:cubicBezTo>
                    <a:pt x="28" y="102"/>
                    <a:pt x="38" y="83"/>
                    <a:pt x="50" y="64"/>
                  </a:cubicBezTo>
                  <a:cubicBezTo>
                    <a:pt x="68" y="38"/>
                    <a:pt x="95" y="31"/>
                    <a:pt x="121" y="31"/>
                  </a:cubicBezTo>
                  <a:cubicBezTo>
                    <a:pt x="132" y="31"/>
                    <a:pt x="147" y="31"/>
                    <a:pt x="158" y="35"/>
                  </a:cubicBezTo>
                  <a:cubicBezTo>
                    <a:pt x="173" y="35"/>
                    <a:pt x="188" y="38"/>
                    <a:pt x="199" y="38"/>
                  </a:cubicBezTo>
                  <a:lnTo>
                    <a:pt x="211" y="38"/>
                  </a:lnTo>
                  <a:cubicBezTo>
                    <a:pt x="214" y="38"/>
                    <a:pt x="221" y="35"/>
                    <a:pt x="225" y="35"/>
                  </a:cubicBezTo>
                  <a:cubicBezTo>
                    <a:pt x="274" y="35"/>
                    <a:pt x="266" y="95"/>
                    <a:pt x="297" y="117"/>
                  </a:cubicBezTo>
                  <a:cubicBezTo>
                    <a:pt x="308" y="57"/>
                    <a:pt x="289" y="20"/>
                    <a:pt x="225" y="5"/>
                  </a:cubicBezTo>
                  <a:cubicBezTo>
                    <a:pt x="211" y="5"/>
                    <a:pt x="199" y="1"/>
                    <a:pt x="1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-2016765" y="-1502454"/>
              <a:ext cx="6494" cy="12033"/>
            </a:xfrm>
            <a:custGeom>
              <a:avLst/>
              <a:gdLst/>
              <a:ahLst/>
              <a:cxnLst/>
              <a:rect l="l" t="t" r="r" b="b"/>
              <a:pathLst>
                <a:path w="136" h="252" extrusionOk="0">
                  <a:moveTo>
                    <a:pt x="80" y="0"/>
                  </a:moveTo>
                  <a:cubicBezTo>
                    <a:pt x="64" y="0"/>
                    <a:pt x="50" y="8"/>
                    <a:pt x="38" y="31"/>
                  </a:cubicBezTo>
                  <a:cubicBezTo>
                    <a:pt x="1" y="90"/>
                    <a:pt x="57" y="210"/>
                    <a:pt x="132" y="252"/>
                  </a:cubicBezTo>
                  <a:cubicBezTo>
                    <a:pt x="54" y="135"/>
                    <a:pt x="54" y="112"/>
                    <a:pt x="135" y="38"/>
                  </a:cubicBezTo>
                  <a:cubicBezTo>
                    <a:pt x="121" y="16"/>
                    <a:pt x="99" y="0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-2118281" y="-1524944"/>
              <a:ext cx="9454" cy="6685"/>
            </a:xfrm>
            <a:custGeom>
              <a:avLst/>
              <a:gdLst/>
              <a:ahLst/>
              <a:cxnLst/>
              <a:rect l="l" t="t" r="r" b="b"/>
              <a:pathLst>
                <a:path w="198" h="140" extrusionOk="0">
                  <a:moveTo>
                    <a:pt x="63" y="0"/>
                  </a:moveTo>
                  <a:cubicBezTo>
                    <a:pt x="86" y="45"/>
                    <a:pt x="1" y="98"/>
                    <a:pt x="68" y="139"/>
                  </a:cubicBezTo>
                  <a:cubicBezTo>
                    <a:pt x="75" y="139"/>
                    <a:pt x="82" y="139"/>
                    <a:pt x="90" y="135"/>
                  </a:cubicBezTo>
                  <a:cubicBezTo>
                    <a:pt x="82" y="86"/>
                    <a:pt x="123" y="76"/>
                    <a:pt x="153" y="72"/>
                  </a:cubicBezTo>
                  <a:lnTo>
                    <a:pt x="161" y="72"/>
                  </a:lnTo>
                  <a:cubicBezTo>
                    <a:pt x="184" y="72"/>
                    <a:pt x="175" y="105"/>
                    <a:pt x="184" y="121"/>
                  </a:cubicBezTo>
                  <a:cubicBezTo>
                    <a:pt x="198" y="27"/>
                    <a:pt x="180" y="0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-2154333" y="-1431784"/>
              <a:ext cx="17333" cy="5634"/>
            </a:xfrm>
            <a:custGeom>
              <a:avLst/>
              <a:gdLst/>
              <a:ahLst/>
              <a:cxnLst/>
              <a:rect l="l" t="t" r="r" b="b"/>
              <a:pathLst>
                <a:path w="363" h="118" extrusionOk="0">
                  <a:moveTo>
                    <a:pt x="363" y="1"/>
                  </a:moveTo>
                  <a:lnTo>
                    <a:pt x="363" y="1"/>
                  </a:lnTo>
                  <a:cubicBezTo>
                    <a:pt x="258" y="42"/>
                    <a:pt x="161" y="95"/>
                    <a:pt x="45" y="95"/>
                  </a:cubicBezTo>
                  <a:cubicBezTo>
                    <a:pt x="30" y="95"/>
                    <a:pt x="15" y="95"/>
                    <a:pt x="0" y="90"/>
                  </a:cubicBezTo>
                  <a:lnTo>
                    <a:pt x="0" y="90"/>
                  </a:lnTo>
                  <a:cubicBezTo>
                    <a:pt x="49" y="109"/>
                    <a:pt x="93" y="117"/>
                    <a:pt x="135" y="117"/>
                  </a:cubicBezTo>
                  <a:cubicBezTo>
                    <a:pt x="228" y="117"/>
                    <a:pt x="307" y="76"/>
                    <a:pt x="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-1891803" y="-1202011"/>
              <a:ext cx="12892" cy="8786"/>
            </a:xfrm>
            <a:custGeom>
              <a:avLst/>
              <a:gdLst/>
              <a:ahLst/>
              <a:cxnLst/>
              <a:rect l="l" t="t" r="r" b="b"/>
              <a:pathLst>
                <a:path w="270" h="184" extrusionOk="0">
                  <a:moveTo>
                    <a:pt x="184" y="0"/>
                  </a:moveTo>
                  <a:cubicBezTo>
                    <a:pt x="173" y="33"/>
                    <a:pt x="173" y="78"/>
                    <a:pt x="132" y="101"/>
                  </a:cubicBezTo>
                  <a:cubicBezTo>
                    <a:pt x="102" y="153"/>
                    <a:pt x="46" y="135"/>
                    <a:pt x="1" y="150"/>
                  </a:cubicBezTo>
                  <a:cubicBezTo>
                    <a:pt x="30" y="168"/>
                    <a:pt x="57" y="183"/>
                    <a:pt x="83" y="183"/>
                  </a:cubicBezTo>
                  <a:cubicBezTo>
                    <a:pt x="113" y="183"/>
                    <a:pt x="139" y="168"/>
                    <a:pt x="165" y="131"/>
                  </a:cubicBezTo>
                  <a:cubicBezTo>
                    <a:pt x="187" y="90"/>
                    <a:pt x="229" y="83"/>
                    <a:pt x="270" y="75"/>
                  </a:cubicBezTo>
                  <a:cubicBezTo>
                    <a:pt x="240" y="52"/>
                    <a:pt x="214" y="26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-2140437" y="-1450311"/>
              <a:ext cx="7210" cy="16283"/>
            </a:xfrm>
            <a:custGeom>
              <a:avLst/>
              <a:gdLst/>
              <a:ahLst/>
              <a:cxnLst/>
              <a:rect l="l" t="t" r="r" b="b"/>
              <a:pathLst>
                <a:path w="151" h="341" extrusionOk="0">
                  <a:moveTo>
                    <a:pt x="49" y="0"/>
                  </a:moveTo>
                  <a:cubicBezTo>
                    <a:pt x="38" y="0"/>
                    <a:pt x="16" y="19"/>
                    <a:pt x="4" y="23"/>
                  </a:cubicBezTo>
                  <a:lnTo>
                    <a:pt x="1" y="26"/>
                  </a:lnTo>
                  <a:cubicBezTo>
                    <a:pt x="34" y="45"/>
                    <a:pt x="72" y="64"/>
                    <a:pt x="61" y="112"/>
                  </a:cubicBezTo>
                  <a:cubicBezTo>
                    <a:pt x="49" y="146"/>
                    <a:pt x="79" y="169"/>
                    <a:pt x="79" y="198"/>
                  </a:cubicBezTo>
                  <a:cubicBezTo>
                    <a:pt x="79" y="247"/>
                    <a:pt x="34" y="295"/>
                    <a:pt x="83" y="340"/>
                  </a:cubicBezTo>
                  <a:cubicBezTo>
                    <a:pt x="151" y="228"/>
                    <a:pt x="83" y="124"/>
                    <a:pt x="64" y="19"/>
                  </a:cubicBezTo>
                  <a:cubicBezTo>
                    <a:pt x="64" y="4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-2007119" y="-1169541"/>
              <a:ext cx="7401" cy="7019"/>
            </a:xfrm>
            <a:custGeom>
              <a:avLst/>
              <a:gdLst/>
              <a:ahLst/>
              <a:cxnLst/>
              <a:rect l="l" t="t" r="r" b="b"/>
              <a:pathLst>
                <a:path w="155" h="147" extrusionOk="0">
                  <a:moveTo>
                    <a:pt x="50" y="0"/>
                  </a:moveTo>
                  <a:cubicBezTo>
                    <a:pt x="31" y="0"/>
                    <a:pt x="23" y="23"/>
                    <a:pt x="19" y="41"/>
                  </a:cubicBezTo>
                  <a:cubicBezTo>
                    <a:pt x="1" y="116"/>
                    <a:pt x="31" y="146"/>
                    <a:pt x="154" y="146"/>
                  </a:cubicBezTo>
                  <a:cubicBezTo>
                    <a:pt x="117" y="109"/>
                    <a:pt x="90" y="75"/>
                    <a:pt x="83" y="31"/>
                  </a:cubicBezTo>
                  <a:cubicBezTo>
                    <a:pt x="83" y="19"/>
                    <a:pt x="64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-2077073" y="-1070651"/>
              <a:ext cx="11842" cy="8213"/>
            </a:xfrm>
            <a:custGeom>
              <a:avLst/>
              <a:gdLst/>
              <a:ahLst/>
              <a:cxnLst/>
              <a:rect l="l" t="t" r="r" b="b"/>
              <a:pathLst>
                <a:path w="248" h="172" extrusionOk="0">
                  <a:moveTo>
                    <a:pt x="214" y="1"/>
                  </a:moveTo>
                  <a:cubicBezTo>
                    <a:pt x="187" y="4"/>
                    <a:pt x="169" y="23"/>
                    <a:pt x="150" y="37"/>
                  </a:cubicBezTo>
                  <a:cubicBezTo>
                    <a:pt x="142" y="90"/>
                    <a:pt x="124" y="101"/>
                    <a:pt x="102" y="101"/>
                  </a:cubicBezTo>
                  <a:cubicBezTo>
                    <a:pt x="87" y="101"/>
                    <a:pt x="75" y="98"/>
                    <a:pt x="61" y="94"/>
                  </a:cubicBezTo>
                  <a:cubicBezTo>
                    <a:pt x="45" y="90"/>
                    <a:pt x="30" y="86"/>
                    <a:pt x="19" y="86"/>
                  </a:cubicBezTo>
                  <a:lnTo>
                    <a:pt x="16" y="86"/>
                  </a:lnTo>
                  <a:cubicBezTo>
                    <a:pt x="12" y="94"/>
                    <a:pt x="8" y="105"/>
                    <a:pt x="1" y="113"/>
                  </a:cubicBezTo>
                  <a:cubicBezTo>
                    <a:pt x="27" y="124"/>
                    <a:pt x="49" y="135"/>
                    <a:pt x="75" y="146"/>
                  </a:cubicBezTo>
                  <a:lnTo>
                    <a:pt x="90" y="146"/>
                  </a:lnTo>
                  <a:cubicBezTo>
                    <a:pt x="109" y="146"/>
                    <a:pt x="124" y="165"/>
                    <a:pt x="147" y="172"/>
                  </a:cubicBezTo>
                  <a:cubicBezTo>
                    <a:pt x="128" y="101"/>
                    <a:pt x="247" y="82"/>
                    <a:pt x="214" y="4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-2560255" y="-692996"/>
              <a:ext cx="11269" cy="11508"/>
            </a:xfrm>
            <a:custGeom>
              <a:avLst/>
              <a:gdLst/>
              <a:ahLst/>
              <a:cxnLst/>
              <a:rect l="l" t="t" r="r" b="b"/>
              <a:pathLst>
                <a:path w="236" h="241" extrusionOk="0">
                  <a:moveTo>
                    <a:pt x="199" y="1"/>
                  </a:moveTo>
                  <a:cubicBezTo>
                    <a:pt x="187" y="1"/>
                    <a:pt x="173" y="9"/>
                    <a:pt x="154" y="20"/>
                  </a:cubicBezTo>
                  <a:cubicBezTo>
                    <a:pt x="128" y="39"/>
                    <a:pt x="98" y="54"/>
                    <a:pt x="68" y="72"/>
                  </a:cubicBezTo>
                  <a:cubicBezTo>
                    <a:pt x="4" y="113"/>
                    <a:pt x="1" y="151"/>
                    <a:pt x="34" y="240"/>
                  </a:cubicBezTo>
                  <a:cubicBezTo>
                    <a:pt x="34" y="233"/>
                    <a:pt x="34" y="225"/>
                    <a:pt x="38" y="218"/>
                  </a:cubicBezTo>
                  <a:cubicBezTo>
                    <a:pt x="42" y="135"/>
                    <a:pt x="106" y="94"/>
                    <a:pt x="173" y="49"/>
                  </a:cubicBezTo>
                  <a:cubicBezTo>
                    <a:pt x="180" y="42"/>
                    <a:pt x="187" y="42"/>
                    <a:pt x="195" y="42"/>
                  </a:cubicBezTo>
                  <a:cubicBezTo>
                    <a:pt x="202" y="42"/>
                    <a:pt x="210" y="46"/>
                    <a:pt x="213" y="54"/>
                  </a:cubicBezTo>
                  <a:cubicBezTo>
                    <a:pt x="221" y="57"/>
                    <a:pt x="225" y="61"/>
                    <a:pt x="232" y="61"/>
                  </a:cubicBezTo>
                  <a:lnTo>
                    <a:pt x="236" y="61"/>
                  </a:lnTo>
                  <a:cubicBezTo>
                    <a:pt x="232" y="27"/>
                    <a:pt x="221" y="1"/>
                    <a:pt x="1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-2166461" y="-763093"/>
              <a:ext cx="5921" cy="6064"/>
            </a:xfrm>
            <a:custGeom>
              <a:avLst/>
              <a:gdLst/>
              <a:ahLst/>
              <a:cxnLst/>
              <a:rect l="l" t="t" r="r" b="b"/>
              <a:pathLst>
                <a:path w="124" h="127" extrusionOk="0">
                  <a:moveTo>
                    <a:pt x="37" y="0"/>
                  </a:moveTo>
                  <a:cubicBezTo>
                    <a:pt x="7" y="4"/>
                    <a:pt x="0" y="33"/>
                    <a:pt x="4" y="68"/>
                  </a:cubicBezTo>
                  <a:cubicBezTo>
                    <a:pt x="11" y="101"/>
                    <a:pt x="26" y="127"/>
                    <a:pt x="63" y="127"/>
                  </a:cubicBezTo>
                  <a:cubicBezTo>
                    <a:pt x="63" y="127"/>
                    <a:pt x="68" y="123"/>
                    <a:pt x="71" y="123"/>
                  </a:cubicBezTo>
                  <a:cubicBezTo>
                    <a:pt x="101" y="120"/>
                    <a:pt x="123" y="97"/>
                    <a:pt x="120" y="68"/>
                  </a:cubicBezTo>
                  <a:cubicBezTo>
                    <a:pt x="112" y="23"/>
                    <a:pt x="82" y="0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-2192724" y="-782766"/>
              <a:ext cx="8070" cy="4536"/>
            </a:xfrm>
            <a:custGeom>
              <a:avLst/>
              <a:gdLst/>
              <a:ahLst/>
              <a:cxnLst/>
              <a:rect l="l" t="t" r="r" b="b"/>
              <a:pathLst>
                <a:path w="169" h="95" extrusionOk="0">
                  <a:moveTo>
                    <a:pt x="38" y="0"/>
                  </a:moveTo>
                  <a:cubicBezTo>
                    <a:pt x="12" y="0"/>
                    <a:pt x="0" y="23"/>
                    <a:pt x="4" y="38"/>
                  </a:cubicBezTo>
                  <a:cubicBezTo>
                    <a:pt x="19" y="76"/>
                    <a:pt x="49" y="95"/>
                    <a:pt x="86" y="95"/>
                  </a:cubicBezTo>
                  <a:cubicBezTo>
                    <a:pt x="97" y="95"/>
                    <a:pt x="109" y="95"/>
                    <a:pt x="116" y="90"/>
                  </a:cubicBezTo>
                  <a:cubicBezTo>
                    <a:pt x="135" y="83"/>
                    <a:pt x="169" y="83"/>
                    <a:pt x="157" y="53"/>
                  </a:cubicBezTo>
                  <a:cubicBezTo>
                    <a:pt x="135" y="5"/>
                    <a:pt x="86" y="5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-2170568" y="-737977"/>
              <a:ext cx="5730" cy="6685"/>
            </a:xfrm>
            <a:custGeom>
              <a:avLst/>
              <a:gdLst/>
              <a:ahLst/>
              <a:cxnLst/>
              <a:rect l="l" t="t" r="r" b="b"/>
              <a:pathLst>
                <a:path w="120" h="140" extrusionOk="0">
                  <a:moveTo>
                    <a:pt x="52" y="1"/>
                  </a:moveTo>
                  <a:cubicBezTo>
                    <a:pt x="37" y="1"/>
                    <a:pt x="26" y="4"/>
                    <a:pt x="11" y="9"/>
                  </a:cubicBezTo>
                  <a:cubicBezTo>
                    <a:pt x="14" y="31"/>
                    <a:pt x="30" y="57"/>
                    <a:pt x="4" y="80"/>
                  </a:cubicBezTo>
                  <a:cubicBezTo>
                    <a:pt x="0" y="121"/>
                    <a:pt x="45" y="117"/>
                    <a:pt x="59" y="139"/>
                  </a:cubicBezTo>
                  <a:cubicBezTo>
                    <a:pt x="93" y="132"/>
                    <a:pt x="112" y="113"/>
                    <a:pt x="119" y="80"/>
                  </a:cubicBezTo>
                  <a:cubicBezTo>
                    <a:pt x="116" y="27"/>
                    <a:pt x="93" y="1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-1988688" y="-1447637"/>
              <a:ext cx="7306" cy="5396"/>
            </a:xfrm>
            <a:custGeom>
              <a:avLst/>
              <a:gdLst/>
              <a:ahLst/>
              <a:cxnLst/>
              <a:rect l="l" t="t" r="r" b="b"/>
              <a:pathLst>
                <a:path w="153" h="113" extrusionOk="0">
                  <a:moveTo>
                    <a:pt x="41" y="1"/>
                  </a:moveTo>
                  <a:cubicBezTo>
                    <a:pt x="37" y="34"/>
                    <a:pt x="0" y="60"/>
                    <a:pt x="15" y="101"/>
                  </a:cubicBezTo>
                  <a:cubicBezTo>
                    <a:pt x="23" y="105"/>
                    <a:pt x="34" y="108"/>
                    <a:pt x="45" y="108"/>
                  </a:cubicBezTo>
                  <a:cubicBezTo>
                    <a:pt x="60" y="108"/>
                    <a:pt x="75" y="113"/>
                    <a:pt x="86" y="113"/>
                  </a:cubicBezTo>
                  <a:cubicBezTo>
                    <a:pt x="113" y="113"/>
                    <a:pt x="135" y="105"/>
                    <a:pt x="142" y="79"/>
                  </a:cubicBezTo>
                  <a:cubicBezTo>
                    <a:pt x="153" y="27"/>
                    <a:pt x="104" y="1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-2012467" y="-1451218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79" y="0"/>
                  </a:moveTo>
                  <a:cubicBezTo>
                    <a:pt x="76" y="0"/>
                    <a:pt x="72" y="4"/>
                    <a:pt x="68" y="4"/>
                  </a:cubicBezTo>
                  <a:cubicBezTo>
                    <a:pt x="27" y="16"/>
                    <a:pt x="19" y="53"/>
                    <a:pt x="0" y="86"/>
                  </a:cubicBezTo>
                  <a:cubicBezTo>
                    <a:pt x="19" y="109"/>
                    <a:pt x="42" y="131"/>
                    <a:pt x="68" y="131"/>
                  </a:cubicBezTo>
                  <a:lnTo>
                    <a:pt x="79" y="131"/>
                  </a:lnTo>
                  <a:cubicBezTo>
                    <a:pt x="117" y="124"/>
                    <a:pt x="121" y="83"/>
                    <a:pt x="121" y="49"/>
                  </a:cubicBezTo>
                  <a:cubicBezTo>
                    <a:pt x="117" y="31"/>
                    <a:pt x="102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-2532417" y="-757077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94" y="1"/>
                  </a:moveTo>
                  <a:cubicBezTo>
                    <a:pt x="83" y="1"/>
                    <a:pt x="68" y="5"/>
                    <a:pt x="53" y="9"/>
                  </a:cubicBezTo>
                  <a:lnTo>
                    <a:pt x="49" y="9"/>
                  </a:lnTo>
                  <a:cubicBezTo>
                    <a:pt x="61" y="57"/>
                    <a:pt x="68" y="99"/>
                    <a:pt x="1" y="109"/>
                  </a:cubicBezTo>
                  <a:cubicBezTo>
                    <a:pt x="8" y="143"/>
                    <a:pt x="12" y="188"/>
                    <a:pt x="49" y="188"/>
                  </a:cubicBezTo>
                  <a:cubicBezTo>
                    <a:pt x="53" y="188"/>
                    <a:pt x="61" y="185"/>
                    <a:pt x="64" y="185"/>
                  </a:cubicBezTo>
                  <a:cubicBezTo>
                    <a:pt x="109" y="177"/>
                    <a:pt x="91" y="135"/>
                    <a:pt x="83" y="102"/>
                  </a:cubicBezTo>
                  <a:cubicBezTo>
                    <a:pt x="83" y="90"/>
                    <a:pt x="94" y="76"/>
                    <a:pt x="101" y="61"/>
                  </a:cubicBezTo>
                  <a:cubicBezTo>
                    <a:pt x="132" y="12"/>
                    <a:pt x="120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-2356745" y="-1174030"/>
              <a:ext cx="6303" cy="6637"/>
            </a:xfrm>
            <a:custGeom>
              <a:avLst/>
              <a:gdLst/>
              <a:ahLst/>
              <a:cxnLst/>
              <a:rect l="l" t="t" r="r" b="b"/>
              <a:pathLst>
                <a:path w="132" h="139" extrusionOk="0">
                  <a:moveTo>
                    <a:pt x="86" y="1"/>
                  </a:moveTo>
                  <a:cubicBezTo>
                    <a:pt x="41" y="1"/>
                    <a:pt x="30" y="46"/>
                    <a:pt x="15" y="75"/>
                  </a:cubicBezTo>
                  <a:cubicBezTo>
                    <a:pt x="0" y="109"/>
                    <a:pt x="45" y="113"/>
                    <a:pt x="67" y="128"/>
                  </a:cubicBezTo>
                  <a:cubicBezTo>
                    <a:pt x="75" y="135"/>
                    <a:pt x="78" y="139"/>
                    <a:pt x="83" y="139"/>
                  </a:cubicBezTo>
                  <a:cubicBezTo>
                    <a:pt x="101" y="139"/>
                    <a:pt x="105" y="117"/>
                    <a:pt x="116" y="106"/>
                  </a:cubicBezTo>
                  <a:cubicBezTo>
                    <a:pt x="131" y="80"/>
                    <a:pt x="123" y="53"/>
                    <a:pt x="119" y="27"/>
                  </a:cubicBezTo>
                  <a:cubicBezTo>
                    <a:pt x="116" y="20"/>
                    <a:pt x="116" y="12"/>
                    <a:pt x="116" y="4"/>
                  </a:cubicBezTo>
                  <a:cubicBezTo>
                    <a:pt x="105" y="1"/>
                    <a:pt x="93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-1986778" y="-1522987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106" y="1"/>
                  </a:moveTo>
                  <a:cubicBezTo>
                    <a:pt x="68" y="1"/>
                    <a:pt x="42" y="35"/>
                    <a:pt x="23" y="76"/>
                  </a:cubicBezTo>
                  <a:cubicBezTo>
                    <a:pt x="1" y="124"/>
                    <a:pt x="12" y="150"/>
                    <a:pt x="54" y="150"/>
                  </a:cubicBezTo>
                  <a:cubicBezTo>
                    <a:pt x="61" y="150"/>
                    <a:pt x="73" y="150"/>
                    <a:pt x="87" y="147"/>
                  </a:cubicBezTo>
                  <a:cubicBezTo>
                    <a:pt x="90" y="90"/>
                    <a:pt x="102" y="42"/>
                    <a:pt x="154" y="16"/>
                  </a:cubicBezTo>
                  <a:cubicBezTo>
                    <a:pt x="140" y="4"/>
                    <a:pt x="121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-2076500" y="-1072083"/>
              <a:ext cx="9693" cy="4680"/>
            </a:xfrm>
            <a:custGeom>
              <a:avLst/>
              <a:gdLst/>
              <a:ahLst/>
              <a:cxnLst/>
              <a:rect l="l" t="t" r="r" b="b"/>
              <a:pathLst>
                <a:path w="203" h="98" extrusionOk="0">
                  <a:moveTo>
                    <a:pt x="127" y="0"/>
                  </a:moveTo>
                  <a:cubicBezTo>
                    <a:pt x="85" y="0"/>
                    <a:pt x="45" y="31"/>
                    <a:pt x="0" y="93"/>
                  </a:cubicBezTo>
                  <a:cubicBezTo>
                    <a:pt x="45" y="83"/>
                    <a:pt x="97" y="98"/>
                    <a:pt x="138" y="67"/>
                  </a:cubicBezTo>
                  <a:cubicBezTo>
                    <a:pt x="157" y="53"/>
                    <a:pt x="175" y="34"/>
                    <a:pt x="202" y="31"/>
                  </a:cubicBezTo>
                  <a:cubicBezTo>
                    <a:pt x="175" y="12"/>
                    <a:pt x="149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-2458166" y="-797043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87" y="1"/>
                  </a:moveTo>
                  <a:cubicBezTo>
                    <a:pt x="53" y="4"/>
                    <a:pt x="23" y="20"/>
                    <a:pt x="1" y="42"/>
                  </a:cubicBezTo>
                  <a:cubicBezTo>
                    <a:pt x="9" y="80"/>
                    <a:pt x="4" y="139"/>
                    <a:pt x="53" y="139"/>
                  </a:cubicBezTo>
                  <a:cubicBezTo>
                    <a:pt x="57" y="139"/>
                    <a:pt x="61" y="139"/>
                    <a:pt x="68" y="135"/>
                  </a:cubicBezTo>
                  <a:cubicBezTo>
                    <a:pt x="121" y="125"/>
                    <a:pt x="102" y="64"/>
                    <a:pt x="98" y="20"/>
                  </a:cubicBezTo>
                  <a:cubicBezTo>
                    <a:pt x="98" y="12"/>
                    <a:pt x="90" y="8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-2298585" y="-594297"/>
              <a:ext cx="7926" cy="5635"/>
            </a:xfrm>
            <a:custGeom>
              <a:avLst/>
              <a:gdLst/>
              <a:ahLst/>
              <a:cxnLst/>
              <a:rect l="l" t="t" r="r" b="b"/>
              <a:pathLst>
                <a:path w="166" h="118" extrusionOk="0">
                  <a:moveTo>
                    <a:pt x="165" y="1"/>
                  </a:moveTo>
                  <a:lnTo>
                    <a:pt x="165" y="1"/>
                  </a:lnTo>
                  <a:cubicBezTo>
                    <a:pt x="113" y="20"/>
                    <a:pt x="61" y="9"/>
                    <a:pt x="0" y="20"/>
                  </a:cubicBezTo>
                  <a:cubicBezTo>
                    <a:pt x="31" y="57"/>
                    <a:pt x="38" y="118"/>
                    <a:pt x="83" y="118"/>
                  </a:cubicBezTo>
                  <a:cubicBezTo>
                    <a:pt x="98" y="118"/>
                    <a:pt x="113" y="113"/>
                    <a:pt x="135" y="102"/>
                  </a:cubicBezTo>
                  <a:lnTo>
                    <a:pt x="135" y="99"/>
                  </a:lnTo>
                  <a:cubicBezTo>
                    <a:pt x="116" y="57"/>
                    <a:pt x="147" y="31"/>
                    <a:pt x="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-2033143" y="-1175796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5" y="0"/>
                  </a:moveTo>
                  <a:cubicBezTo>
                    <a:pt x="0" y="0"/>
                    <a:pt x="4" y="53"/>
                    <a:pt x="12" y="109"/>
                  </a:cubicBezTo>
                  <a:cubicBezTo>
                    <a:pt x="30" y="109"/>
                    <a:pt x="45" y="112"/>
                    <a:pt x="60" y="112"/>
                  </a:cubicBezTo>
                  <a:cubicBezTo>
                    <a:pt x="112" y="112"/>
                    <a:pt x="112" y="98"/>
                    <a:pt x="112" y="19"/>
                  </a:cubicBezTo>
                  <a:cubicBezTo>
                    <a:pt x="102" y="15"/>
                    <a:pt x="93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-2029753" y="-1426961"/>
              <a:ext cx="4297" cy="7210"/>
            </a:xfrm>
            <a:custGeom>
              <a:avLst/>
              <a:gdLst/>
              <a:ahLst/>
              <a:cxnLst/>
              <a:rect l="l" t="t" r="r" b="b"/>
              <a:pathLst>
                <a:path w="90" h="151" extrusionOk="0">
                  <a:moveTo>
                    <a:pt x="57" y="1"/>
                  </a:moveTo>
                  <a:cubicBezTo>
                    <a:pt x="0" y="20"/>
                    <a:pt x="8" y="68"/>
                    <a:pt x="4" y="113"/>
                  </a:cubicBezTo>
                  <a:cubicBezTo>
                    <a:pt x="0" y="136"/>
                    <a:pt x="15" y="151"/>
                    <a:pt x="31" y="151"/>
                  </a:cubicBezTo>
                  <a:lnTo>
                    <a:pt x="34" y="151"/>
                  </a:lnTo>
                  <a:cubicBezTo>
                    <a:pt x="90" y="136"/>
                    <a:pt x="86" y="84"/>
                    <a:pt x="90" y="39"/>
                  </a:cubicBezTo>
                  <a:cubicBezTo>
                    <a:pt x="90" y="23"/>
                    <a:pt x="75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-2084379" y="-872011"/>
              <a:ext cx="7353" cy="7019"/>
            </a:xfrm>
            <a:custGeom>
              <a:avLst/>
              <a:gdLst/>
              <a:ahLst/>
              <a:cxnLst/>
              <a:rect l="l" t="t" r="r" b="b"/>
              <a:pathLst>
                <a:path w="154" h="147" extrusionOk="0">
                  <a:moveTo>
                    <a:pt x="49" y="1"/>
                  </a:moveTo>
                  <a:cubicBezTo>
                    <a:pt x="31" y="1"/>
                    <a:pt x="15" y="12"/>
                    <a:pt x="0" y="42"/>
                  </a:cubicBezTo>
                  <a:cubicBezTo>
                    <a:pt x="0" y="49"/>
                    <a:pt x="4" y="57"/>
                    <a:pt x="4" y="64"/>
                  </a:cubicBezTo>
                  <a:cubicBezTo>
                    <a:pt x="15" y="64"/>
                    <a:pt x="26" y="61"/>
                    <a:pt x="34" y="61"/>
                  </a:cubicBezTo>
                  <a:cubicBezTo>
                    <a:pt x="79" y="61"/>
                    <a:pt x="71" y="116"/>
                    <a:pt x="90" y="147"/>
                  </a:cubicBezTo>
                  <a:cubicBezTo>
                    <a:pt x="150" y="132"/>
                    <a:pt x="154" y="90"/>
                    <a:pt x="143" y="42"/>
                  </a:cubicBezTo>
                  <a:lnTo>
                    <a:pt x="138" y="42"/>
                  </a:lnTo>
                  <a:cubicBezTo>
                    <a:pt x="109" y="35"/>
                    <a:pt x="79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-2059597" y="-934134"/>
              <a:ext cx="6685" cy="5969"/>
            </a:xfrm>
            <a:custGeom>
              <a:avLst/>
              <a:gdLst/>
              <a:ahLst/>
              <a:cxnLst/>
              <a:rect l="l" t="t" r="r" b="b"/>
              <a:pathLst>
                <a:path w="140" h="125" extrusionOk="0">
                  <a:moveTo>
                    <a:pt x="83" y="1"/>
                  </a:moveTo>
                  <a:cubicBezTo>
                    <a:pt x="61" y="1"/>
                    <a:pt x="42" y="16"/>
                    <a:pt x="28" y="42"/>
                  </a:cubicBezTo>
                  <a:cubicBezTo>
                    <a:pt x="1" y="91"/>
                    <a:pt x="54" y="98"/>
                    <a:pt x="76" y="125"/>
                  </a:cubicBezTo>
                  <a:cubicBezTo>
                    <a:pt x="140" y="109"/>
                    <a:pt x="140" y="68"/>
                    <a:pt x="132" y="20"/>
                  </a:cubicBezTo>
                  <a:cubicBezTo>
                    <a:pt x="113" y="8"/>
                    <a:pt x="98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-2360135" y="-677430"/>
              <a:ext cx="5205" cy="8070"/>
            </a:xfrm>
            <a:custGeom>
              <a:avLst/>
              <a:gdLst/>
              <a:ahLst/>
              <a:cxnLst/>
              <a:rect l="l" t="t" r="r" b="b"/>
              <a:pathLst>
                <a:path w="109" h="169" extrusionOk="0">
                  <a:moveTo>
                    <a:pt x="41" y="1"/>
                  </a:moveTo>
                  <a:cubicBezTo>
                    <a:pt x="33" y="4"/>
                    <a:pt x="23" y="4"/>
                    <a:pt x="15" y="4"/>
                  </a:cubicBezTo>
                  <a:cubicBezTo>
                    <a:pt x="11" y="15"/>
                    <a:pt x="4" y="23"/>
                    <a:pt x="0" y="30"/>
                  </a:cubicBezTo>
                  <a:cubicBezTo>
                    <a:pt x="7" y="79"/>
                    <a:pt x="15" y="123"/>
                    <a:pt x="23" y="168"/>
                  </a:cubicBezTo>
                  <a:cubicBezTo>
                    <a:pt x="37" y="165"/>
                    <a:pt x="52" y="165"/>
                    <a:pt x="68" y="161"/>
                  </a:cubicBezTo>
                  <a:cubicBezTo>
                    <a:pt x="109" y="64"/>
                    <a:pt x="109" y="64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-2196687" y="-1065685"/>
              <a:ext cx="6160" cy="12749"/>
            </a:xfrm>
            <a:custGeom>
              <a:avLst/>
              <a:gdLst/>
              <a:ahLst/>
              <a:cxnLst/>
              <a:rect l="l" t="t" r="r" b="b"/>
              <a:pathLst>
                <a:path w="129" h="267" extrusionOk="0">
                  <a:moveTo>
                    <a:pt x="46" y="1"/>
                  </a:moveTo>
                  <a:cubicBezTo>
                    <a:pt x="46" y="16"/>
                    <a:pt x="50" y="31"/>
                    <a:pt x="54" y="46"/>
                  </a:cubicBezTo>
                  <a:cubicBezTo>
                    <a:pt x="64" y="72"/>
                    <a:pt x="50" y="94"/>
                    <a:pt x="42" y="116"/>
                  </a:cubicBezTo>
                  <a:cubicBezTo>
                    <a:pt x="42" y="173"/>
                    <a:pt x="12" y="218"/>
                    <a:pt x="1" y="266"/>
                  </a:cubicBezTo>
                  <a:cubicBezTo>
                    <a:pt x="113" y="180"/>
                    <a:pt x="128" y="121"/>
                    <a:pt x="61" y="20"/>
                  </a:cubicBezTo>
                  <a:cubicBezTo>
                    <a:pt x="54" y="12"/>
                    <a:pt x="50" y="9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-2174722" y="-1439615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57"/>
                    <a:pt x="46" y="105"/>
                    <a:pt x="53" y="157"/>
                  </a:cubicBezTo>
                  <a:lnTo>
                    <a:pt x="57" y="165"/>
                  </a:lnTo>
                  <a:cubicBezTo>
                    <a:pt x="75" y="142"/>
                    <a:pt x="94" y="124"/>
                    <a:pt x="117" y="105"/>
                  </a:cubicBezTo>
                  <a:cubicBezTo>
                    <a:pt x="124" y="71"/>
                    <a:pt x="177" y="64"/>
                    <a:pt x="158" y="8"/>
                  </a:cubicBezTo>
                  <a:lnTo>
                    <a:pt x="158" y="8"/>
                  </a:lnTo>
                  <a:cubicBezTo>
                    <a:pt x="136" y="35"/>
                    <a:pt x="117" y="49"/>
                    <a:pt x="98" y="49"/>
                  </a:cubicBezTo>
                  <a:cubicBezTo>
                    <a:pt x="72" y="49"/>
                    <a:pt x="49" y="26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-2132224" y="-1362356"/>
              <a:ext cx="6685" cy="7210"/>
            </a:xfrm>
            <a:custGeom>
              <a:avLst/>
              <a:gdLst/>
              <a:ahLst/>
              <a:cxnLst/>
              <a:rect l="l" t="t" r="r" b="b"/>
              <a:pathLst>
                <a:path w="140" h="151" extrusionOk="0">
                  <a:moveTo>
                    <a:pt x="75" y="1"/>
                  </a:moveTo>
                  <a:lnTo>
                    <a:pt x="75" y="1"/>
                  </a:lnTo>
                  <a:cubicBezTo>
                    <a:pt x="27" y="9"/>
                    <a:pt x="38" y="72"/>
                    <a:pt x="1" y="87"/>
                  </a:cubicBezTo>
                  <a:cubicBezTo>
                    <a:pt x="1" y="94"/>
                    <a:pt x="5" y="102"/>
                    <a:pt x="5" y="109"/>
                  </a:cubicBezTo>
                  <a:cubicBezTo>
                    <a:pt x="15" y="132"/>
                    <a:pt x="34" y="144"/>
                    <a:pt x="57" y="151"/>
                  </a:cubicBezTo>
                  <a:cubicBezTo>
                    <a:pt x="139" y="109"/>
                    <a:pt x="117" y="57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-2383724" y="-904290"/>
              <a:ext cx="8261" cy="10553"/>
            </a:xfrm>
            <a:custGeom>
              <a:avLst/>
              <a:gdLst/>
              <a:ahLst/>
              <a:cxnLst/>
              <a:rect l="l" t="t" r="r" b="b"/>
              <a:pathLst>
                <a:path w="173" h="221" extrusionOk="0">
                  <a:moveTo>
                    <a:pt x="56" y="0"/>
                  </a:moveTo>
                  <a:cubicBezTo>
                    <a:pt x="46" y="0"/>
                    <a:pt x="30" y="4"/>
                    <a:pt x="20" y="7"/>
                  </a:cubicBezTo>
                  <a:cubicBezTo>
                    <a:pt x="12" y="16"/>
                    <a:pt x="4" y="26"/>
                    <a:pt x="1" y="33"/>
                  </a:cubicBezTo>
                  <a:lnTo>
                    <a:pt x="15" y="33"/>
                  </a:lnTo>
                  <a:cubicBezTo>
                    <a:pt x="60" y="33"/>
                    <a:pt x="98" y="56"/>
                    <a:pt x="101" y="101"/>
                  </a:cubicBezTo>
                  <a:cubicBezTo>
                    <a:pt x="109" y="146"/>
                    <a:pt x="79" y="180"/>
                    <a:pt x="30" y="195"/>
                  </a:cubicBezTo>
                  <a:cubicBezTo>
                    <a:pt x="23" y="199"/>
                    <a:pt x="15" y="213"/>
                    <a:pt x="8" y="221"/>
                  </a:cubicBezTo>
                  <a:cubicBezTo>
                    <a:pt x="143" y="187"/>
                    <a:pt x="172" y="112"/>
                    <a:pt x="91" y="16"/>
                  </a:cubicBezTo>
                  <a:cubicBezTo>
                    <a:pt x="82" y="4"/>
                    <a:pt x="72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-2218270" y="-1379450"/>
              <a:ext cx="8786" cy="12176"/>
            </a:xfrm>
            <a:custGeom>
              <a:avLst/>
              <a:gdLst/>
              <a:ahLst/>
              <a:cxnLst/>
              <a:rect l="l" t="t" r="r" b="b"/>
              <a:pathLst>
                <a:path w="184" h="255" extrusionOk="0">
                  <a:moveTo>
                    <a:pt x="19" y="0"/>
                  </a:moveTo>
                  <a:cubicBezTo>
                    <a:pt x="1" y="15"/>
                    <a:pt x="1" y="31"/>
                    <a:pt x="12" y="48"/>
                  </a:cubicBezTo>
                  <a:cubicBezTo>
                    <a:pt x="64" y="120"/>
                    <a:pt x="109" y="198"/>
                    <a:pt x="184" y="255"/>
                  </a:cubicBezTo>
                  <a:lnTo>
                    <a:pt x="184" y="250"/>
                  </a:lnTo>
                  <a:cubicBezTo>
                    <a:pt x="184" y="195"/>
                    <a:pt x="116" y="179"/>
                    <a:pt x="109" y="127"/>
                  </a:cubicBezTo>
                  <a:cubicBezTo>
                    <a:pt x="80" y="83"/>
                    <a:pt x="49" y="41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-1982671" y="-1522270"/>
              <a:ext cx="5587" cy="7210"/>
            </a:xfrm>
            <a:custGeom>
              <a:avLst/>
              <a:gdLst/>
              <a:ahLst/>
              <a:cxnLst/>
              <a:rect l="l" t="t" r="r" b="b"/>
              <a:pathLst>
                <a:path w="117" h="151" extrusionOk="0">
                  <a:moveTo>
                    <a:pt x="68" y="1"/>
                  </a:moveTo>
                  <a:lnTo>
                    <a:pt x="68" y="1"/>
                  </a:lnTo>
                  <a:cubicBezTo>
                    <a:pt x="16" y="27"/>
                    <a:pt x="4" y="75"/>
                    <a:pt x="1" y="132"/>
                  </a:cubicBezTo>
                  <a:cubicBezTo>
                    <a:pt x="9" y="135"/>
                    <a:pt x="20" y="143"/>
                    <a:pt x="27" y="151"/>
                  </a:cubicBezTo>
                  <a:cubicBezTo>
                    <a:pt x="117" y="94"/>
                    <a:pt x="117" y="83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-2359467" y="-681345"/>
              <a:ext cx="8834" cy="4154"/>
            </a:xfrm>
            <a:custGeom>
              <a:avLst/>
              <a:gdLst/>
              <a:ahLst/>
              <a:cxnLst/>
              <a:rect l="l" t="t" r="r" b="b"/>
              <a:pathLst>
                <a:path w="185" h="87" extrusionOk="0">
                  <a:moveTo>
                    <a:pt x="76" y="0"/>
                  </a:moveTo>
                  <a:cubicBezTo>
                    <a:pt x="42" y="0"/>
                    <a:pt x="19" y="26"/>
                    <a:pt x="1" y="86"/>
                  </a:cubicBezTo>
                  <a:cubicBezTo>
                    <a:pt x="9" y="86"/>
                    <a:pt x="19" y="86"/>
                    <a:pt x="27" y="83"/>
                  </a:cubicBezTo>
                  <a:cubicBezTo>
                    <a:pt x="80" y="71"/>
                    <a:pt x="132" y="64"/>
                    <a:pt x="184" y="52"/>
                  </a:cubicBezTo>
                  <a:cubicBezTo>
                    <a:pt x="140" y="15"/>
                    <a:pt x="106" y="0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-2259669" y="-1354859"/>
              <a:ext cx="9502" cy="4202"/>
            </a:xfrm>
            <a:custGeom>
              <a:avLst/>
              <a:gdLst/>
              <a:ahLst/>
              <a:cxnLst/>
              <a:rect l="l" t="t" r="r" b="b"/>
              <a:pathLst>
                <a:path w="199" h="88" extrusionOk="0">
                  <a:moveTo>
                    <a:pt x="153" y="1"/>
                  </a:moveTo>
                  <a:lnTo>
                    <a:pt x="153" y="1"/>
                  </a:lnTo>
                  <a:cubicBezTo>
                    <a:pt x="136" y="16"/>
                    <a:pt x="113" y="20"/>
                    <a:pt x="91" y="20"/>
                  </a:cubicBezTo>
                  <a:cubicBezTo>
                    <a:pt x="64" y="20"/>
                    <a:pt x="41" y="13"/>
                    <a:pt x="15" y="4"/>
                  </a:cubicBezTo>
                  <a:cubicBezTo>
                    <a:pt x="8" y="20"/>
                    <a:pt x="5" y="39"/>
                    <a:pt x="1" y="54"/>
                  </a:cubicBezTo>
                  <a:cubicBezTo>
                    <a:pt x="15" y="83"/>
                    <a:pt x="60" y="57"/>
                    <a:pt x="75" y="87"/>
                  </a:cubicBezTo>
                  <a:cubicBezTo>
                    <a:pt x="101" y="80"/>
                    <a:pt x="127" y="80"/>
                    <a:pt x="150" y="65"/>
                  </a:cubicBezTo>
                  <a:cubicBezTo>
                    <a:pt x="176" y="49"/>
                    <a:pt x="198" y="2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-2351254" y="-678862"/>
              <a:ext cx="4679" cy="9168"/>
            </a:xfrm>
            <a:custGeom>
              <a:avLst/>
              <a:gdLst/>
              <a:ahLst/>
              <a:cxnLst/>
              <a:rect l="l" t="t" r="r" b="b"/>
              <a:pathLst>
                <a:path w="98" h="192" extrusionOk="0">
                  <a:moveTo>
                    <a:pt x="12" y="0"/>
                  </a:moveTo>
                  <a:lnTo>
                    <a:pt x="12" y="0"/>
                  </a:lnTo>
                  <a:cubicBezTo>
                    <a:pt x="4" y="64"/>
                    <a:pt x="65" y="131"/>
                    <a:pt x="1" y="191"/>
                  </a:cubicBezTo>
                  <a:cubicBezTo>
                    <a:pt x="83" y="191"/>
                    <a:pt x="80" y="127"/>
                    <a:pt x="91" y="72"/>
                  </a:cubicBezTo>
                  <a:cubicBezTo>
                    <a:pt x="98" y="8"/>
                    <a:pt x="49" y="15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-2234171" y="-1245225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3" y="1"/>
                  </a:moveTo>
                  <a:cubicBezTo>
                    <a:pt x="154" y="1"/>
                    <a:pt x="135" y="8"/>
                    <a:pt x="125" y="19"/>
                  </a:cubicBezTo>
                  <a:cubicBezTo>
                    <a:pt x="73" y="68"/>
                    <a:pt x="1" y="116"/>
                    <a:pt x="20" y="206"/>
                  </a:cubicBezTo>
                  <a:cubicBezTo>
                    <a:pt x="35" y="194"/>
                    <a:pt x="46" y="184"/>
                    <a:pt x="57" y="172"/>
                  </a:cubicBezTo>
                  <a:cubicBezTo>
                    <a:pt x="54" y="127"/>
                    <a:pt x="76" y="105"/>
                    <a:pt x="113" y="90"/>
                  </a:cubicBezTo>
                  <a:cubicBezTo>
                    <a:pt x="135" y="49"/>
                    <a:pt x="169" y="41"/>
                    <a:pt x="203" y="41"/>
                  </a:cubicBezTo>
                  <a:lnTo>
                    <a:pt x="247" y="41"/>
                  </a:lnTo>
                  <a:cubicBezTo>
                    <a:pt x="230" y="15"/>
                    <a:pt x="199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-1927281" y="-1277743"/>
              <a:ext cx="11794" cy="6160"/>
            </a:xfrm>
            <a:custGeom>
              <a:avLst/>
              <a:gdLst/>
              <a:ahLst/>
              <a:cxnLst/>
              <a:rect l="l" t="t" r="r" b="b"/>
              <a:pathLst>
                <a:path w="247" h="129" extrusionOk="0">
                  <a:moveTo>
                    <a:pt x="83" y="1"/>
                  </a:moveTo>
                  <a:cubicBezTo>
                    <a:pt x="67" y="1"/>
                    <a:pt x="48" y="4"/>
                    <a:pt x="33" y="9"/>
                  </a:cubicBezTo>
                  <a:cubicBezTo>
                    <a:pt x="11" y="12"/>
                    <a:pt x="0" y="27"/>
                    <a:pt x="4" y="49"/>
                  </a:cubicBezTo>
                  <a:cubicBezTo>
                    <a:pt x="4" y="76"/>
                    <a:pt x="11" y="102"/>
                    <a:pt x="15" y="128"/>
                  </a:cubicBezTo>
                  <a:cubicBezTo>
                    <a:pt x="15" y="125"/>
                    <a:pt x="19" y="121"/>
                    <a:pt x="19" y="121"/>
                  </a:cubicBezTo>
                  <a:cubicBezTo>
                    <a:pt x="41" y="64"/>
                    <a:pt x="67" y="38"/>
                    <a:pt x="105" y="38"/>
                  </a:cubicBezTo>
                  <a:cubicBezTo>
                    <a:pt x="131" y="38"/>
                    <a:pt x="161" y="54"/>
                    <a:pt x="198" y="80"/>
                  </a:cubicBezTo>
                  <a:cubicBezTo>
                    <a:pt x="213" y="90"/>
                    <a:pt x="231" y="99"/>
                    <a:pt x="247" y="106"/>
                  </a:cubicBezTo>
                  <a:cubicBezTo>
                    <a:pt x="202" y="35"/>
                    <a:pt x="145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-2141822" y="-1077479"/>
              <a:ext cx="6972" cy="7210"/>
            </a:xfrm>
            <a:custGeom>
              <a:avLst/>
              <a:gdLst/>
              <a:ahLst/>
              <a:cxnLst/>
              <a:rect l="l" t="t" r="r" b="b"/>
              <a:pathLst>
                <a:path w="146" h="151" extrusionOk="0">
                  <a:moveTo>
                    <a:pt x="82" y="1"/>
                  </a:moveTo>
                  <a:cubicBezTo>
                    <a:pt x="49" y="16"/>
                    <a:pt x="37" y="57"/>
                    <a:pt x="0" y="65"/>
                  </a:cubicBezTo>
                  <a:lnTo>
                    <a:pt x="0" y="87"/>
                  </a:lnTo>
                  <a:lnTo>
                    <a:pt x="14" y="87"/>
                  </a:lnTo>
                  <a:cubicBezTo>
                    <a:pt x="52" y="87"/>
                    <a:pt x="52" y="117"/>
                    <a:pt x="59" y="147"/>
                  </a:cubicBezTo>
                  <a:cubicBezTo>
                    <a:pt x="93" y="136"/>
                    <a:pt x="145" y="151"/>
                    <a:pt x="142" y="84"/>
                  </a:cubicBezTo>
                  <a:cubicBezTo>
                    <a:pt x="108" y="65"/>
                    <a:pt x="90" y="39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-2087244" y="-869146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94" y="1"/>
                  </a:moveTo>
                  <a:cubicBezTo>
                    <a:pt x="86" y="1"/>
                    <a:pt x="75" y="4"/>
                    <a:pt x="64" y="4"/>
                  </a:cubicBezTo>
                  <a:cubicBezTo>
                    <a:pt x="68" y="38"/>
                    <a:pt x="60" y="46"/>
                    <a:pt x="46" y="46"/>
                  </a:cubicBezTo>
                  <a:cubicBezTo>
                    <a:pt x="41" y="46"/>
                    <a:pt x="34" y="42"/>
                    <a:pt x="31" y="42"/>
                  </a:cubicBezTo>
                  <a:lnTo>
                    <a:pt x="1" y="42"/>
                  </a:lnTo>
                  <a:cubicBezTo>
                    <a:pt x="12" y="56"/>
                    <a:pt x="19" y="72"/>
                    <a:pt x="31" y="82"/>
                  </a:cubicBezTo>
                  <a:cubicBezTo>
                    <a:pt x="57" y="87"/>
                    <a:pt x="83" y="117"/>
                    <a:pt x="109" y="117"/>
                  </a:cubicBezTo>
                  <a:cubicBezTo>
                    <a:pt x="124" y="117"/>
                    <a:pt x="136" y="109"/>
                    <a:pt x="150" y="87"/>
                  </a:cubicBezTo>
                  <a:cubicBezTo>
                    <a:pt x="131" y="56"/>
                    <a:pt x="139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-2212922" y="-1070126"/>
              <a:ext cx="8643" cy="8929"/>
            </a:xfrm>
            <a:custGeom>
              <a:avLst/>
              <a:gdLst/>
              <a:ahLst/>
              <a:cxnLst/>
              <a:rect l="l" t="t" r="r" b="b"/>
              <a:pathLst>
                <a:path w="181" h="187" extrusionOk="0">
                  <a:moveTo>
                    <a:pt x="158" y="0"/>
                  </a:moveTo>
                  <a:cubicBezTo>
                    <a:pt x="151" y="0"/>
                    <a:pt x="147" y="0"/>
                    <a:pt x="143" y="4"/>
                  </a:cubicBezTo>
                  <a:cubicBezTo>
                    <a:pt x="61" y="42"/>
                    <a:pt x="20" y="105"/>
                    <a:pt x="1" y="187"/>
                  </a:cubicBezTo>
                  <a:cubicBezTo>
                    <a:pt x="27" y="187"/>
                    <a:pt x="46" y="165"/>
                    <a:pt x="68" y="154"/>
                  </a:cubicBezTo>
                  <a:cubicBezTo>
                    <a:pt x="90" y="94"/>
                    <a:pt x="113" y="34"/>
                    <a:pt x="180" y="16"/>
                  </a:cubicBezTo>
                  <a:cubicBezTo>
                    <a:pt x="173" y="4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-1964956" y="-1512959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56" y="0"/>
                  </a:moveTo>
                  <a:cubicBezTo>
                    <a:pt x="34" y="0"/>
                    <a:pt x="8" y="4"/>
                    <a:pt x="8" y="30"/>
                  </a:cubicBezTo>
                  <a:cubicBezTo>
                    <a:pt x="0" y="71"/>
                    <a:pt x="30" y="82"/>
                    <a:pt x="60" y="94"/>
                  </a:cubicBezTo>
                  <a:cubicBezTo>
                    <a:pt x="71" y="94"/>
                    <a:pt x="78" y="105"/>
                    <a:pt x="90" y="108"/>
                  </a:cubicBezTo>
                  <a:cubicBezTo>
                    <a:pt x="94" y="108"/>
                    <a:pt x="101" y="105"/>
                    <a:pt x="109" y="105"/>
                  </a:cubicBezTo>
                  <a:cubicBezTo>
                    <a:pt x="113" y="90"/>
                    <a:pt x="120" y="75"/>
                    <a:pt x="120" y="63"/>
                  </a:cubicBezTo>
                  <a:cubicBezTo>
                    <a:pt x="123" y="18"/>
                    <a:pt x="97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-2279485" y="-1313746"/>
              <a:ext cx="8595" cy="6446"/>
            </a:xfrm>
            <a:custGeom>
              <a:avLst/>
              <a:gdLst/>
              <a:ahLst/>
              <a:cxnLst/>
              <a:rect l="l" t="t" r="r" b="b"/>
              <a:pathLst>
                <a:path w="180" h="135" extrusionOk="0">
                  <a:moveTo>
                    <a:pt x="23" y="0"/>
                  </a:moveTo>
                  <a:cubicBezTo>
                    <a:pt x="16" y="0"/>
                    <a:pt x="8" y="4"/>
                    <a:pt x="1" y="4"/>
                  </a:cubicBezTo>
                  <a:cubicBezTo>
                    <a:pt x="45" y="37"/>
                    <a:pt x="23" y="104"/>
                    <a:pt x="71" y="135"/>
                  </a:cubicBezTo>
                  <a:cubicBezTo>
                    <a:pt x="75" y="123"/>
                    <a:pt x="83" y="120"/>
                    <a:pt x="90" y="120"/>
                  </a:cubicBezTo>
                  <a:cubicBezTo>
                    <a:pt x="97" y="120"/>
                    <a:pt x="106" y="123"/>
                    <a:pt x="116" y="127"/>
                  </a:cubicBezTo>
                  <a:cubicBezTo>
                    <a:pt x="124" y="130"/>
                    <a:pt x="132" y="135"/>
                    <a:pt x="139" y="135"/>
                  </a:cubicBezTo>
                  <a:cubicBezTo>
                    <a:pt x="147" y="135"/>
                    <a:pt x="158" y="130"/>
                    <a:pt x="161" y="116"/>
                  </a:cubicBezTo>
                  <a:cubicBezTo>
                    <a:pt x="169" y="108"/>
                    <a:pt x="176" y="97"/>
                    <a:pt x="180" y="90"/>
                  </a:cubicBezTo>
                  <a:cubicBezTo>
                    <a:pt x="124" y="71"/>
                    <a:pt x="64" y="52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-2273946" y="-1317375"/>
              <a:ext cx="6112" cy="5443"/>
            </a:xfrm>
            <a:custGeom>
              <a:avLst/>
              <a:gdLst/>
              <a:ahLst/>
              <a:cxnLst/>
              <a:rect l="l" t="t" r="r" b="b"/>
              <a:pathLst>
                <a:path w="128" h="114" extrusionOk="0">
                  <a:moveTo>
                    <a:pt x="53" y="1"/>
                  </a:moveTo>
                  <a:cubicBezTo>
                    <a:pt x="42" y="1"/>
                    <a:pt x="26" y="4"/>
                    <a:pt x="12" y="9"/>
                  </a:cubicBezTo>
                  <a:cubicBezTo>
                    <a:pt x="31" y="46"/>
                    <a:pt x="0" y="113"/>
                    <a:pt x="79" y="113"/>
                  </a:cubicBezTo>
                  <a:cubicBezTo>
                    <a:pt x="109" y="91"/>
                    <a:pt x="128" y="65"/>
                    <a:pt x="105" y="27"/>
                  </a:cubicBezTo>
                  <a:cubicBezTo>
                    <a:pt x="90" y="9"/>
                    <a:pt x="76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-2287316" y="-1188116"/>
              <a:ext cx="6064" cy="4680"/>
            </a:xfrm>
            <a:custGeom>
              <a:avLst/>
              <a:gdLst/>
              <a:ahLst/>
              <a:cxnLst/>
              <a:rect l="l" t="t" r="r" b="b"/>
              <a:pathLst>
                <a:path w="127" h="98" extrusionOk="0">
                  <a:moveTo>
                    <a:pt x="34" y="1"/>
                  </a:moveTo>
                  <a:cubicBezTo>
                    <a:pt x="4" y="1"/>
                    <a:pt x="0" y="27"/>
                    <a:pt x="8" y="49"/>
                  </a:cubicBezTo>
                  <a:cubicBezTo>
                    <a:pt x="19" y="98"/>
                    <a:pt x="60" y="94"/>
                    <a:pt x="94" y="98"/>
                  </a:cubicBezTo>
                  <a:cubicBezTo>
                    <a:pt x="116" y="94"/>
                    <a:pt x="127" y="79"/>
                    <a:pt x="120" y="68"/>
                  </a:cubicBezTo>
                  <a:cubicBezTo>
                    <a:pt x="97" y="38"/>
                    <a:pt x="78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-2220944" y="-1314462"/>
              <a:ext cx="10410" cy="4298"/>
            </a:xfrm>
            <a:custGeom>
              <a:avLst/>
              <a:gdLst/>
              <a:ahLst/>
              <a:cxnLst/>
              <a:rect l="l" t="t" r="r" b="b"/>
              <a:pathLst>
                <a:path w="218" h="90" extrusionOk="0">
                  <a:moveTo>
                    <a:pt x="1" y="0"/>
                  </a:moveTo>
                  <a:lnTo>
                    <a:pt x="1" y="0"/>
                  </a:lnTo>
                  <a:cubicBezTo>
                    <a:pt x="8" y="90"/>
                    <a:pt x="98" y="33"/>
                    <a:pt x="136" y="74"/>
                  </a:cubicBezTo>
                  <a:cubicBezTo>
                    <a:pt x="143" y="83"/>
                    <a:pt x="150" y="86"/>
                    <a:pt x="162" y="86"/>
                  </a:cubicBezTo>
                  <a:cubicBezTo>
                    <a:pt x="169" y="86"/>
                    <a:pt x="180" y="83"/>
                    <a:pt x="188" y="78"/>
                  </a:cubicBezTo>
                  <a:cubicBezTo>
                    <a:pt x="206" y="67"/>
                    <a:pt x="214" y="48"/>
                    <a:pt x="217" y="30"/>
                  </a:cubicBezTo>
                  <a:lnTo>
                    <a:pt x="214" y="30"/>
                  </a:lnTo>
                  <a:cubicBezTo>
                    <a:pt x="199" y="22"/>
                    <a:pt x="180" y="19"/>
                    <a:pt x="162" y="19"/>
                  </a:cubicBezTo>
                  <a:cubicBezTo>
                    <a:pt x="146" y="19"/>
                    <a:pt x="136" y="22"/>
                    <a:pt x="120" y="22"/>
                  </a:cubicBezTo>
                  <a:lnTo>
                    <a:pt x="83" y="22"/>
                  </a:lnTo>
                  <a:cubicBezTo>
                    <a:pt x="53" y="22"/>
                    <a:pt x="27" y="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-1924655" y="-1270246"/>
              <a:ext cx="6685" cy="4345"/>
            </a:xfrm>
            <a:custGeom>
              <a:avLst/>
              <a:gdLst/>
              <a:ahLst/>
              <a:cxnLst/>
              <a:rect l="l" t="t" r="r" b="b"/>
              <a:pathLst>
                <a:path w="140" h="91" extrusionOk="0">
                  <a:moveTo>
                    <a:pt x="61" y="1"/>
                  </a:moveTo>
                  <a:cubicBezTo>
                    <a:pt x="42" y="1"/>
                    <a:pt x="31" y="20"/>
                    <a:pt x="1" y="57"/>
                  </a:cubicBezTo>
                  <a:cubicBezTo>
                    <a:pt x="23" y="80"/>
                    <a:pt x="45" y="90"/>
                    <a:pt x="68" y="90"/>
                  </a:cubicBezTo>
                  <a:cubicBezTo>
                    <a:pt x="90" y="90"/>
                    <a:pt x="117" y="76"/>
                    <a:pt x="140" y="54"/>
                  </a:cubicBezTo>
                  <a:cubicBezTo>
                    <a:pt x="102" y="20"/>
                    <a:pt x="80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-2214307" y="-1058331"/>
              <a:ext cx="8404" cy="4298"/>
            </a:xfrm>
            <a:custGeom>
              <a:avLst/>
              <a:gdLst/>
              <a:ahLst/>
              <a:cxnLst/>
              <a:rect l="l" t="t" r="r" b="b"/>
              <a:pathLst>
                <a:path w="176" h="90" extrusionOk="0">
                  <a:moveTo>
                    <a:pt x="75" y="0"/>
                  </a:moveTo>
                  <a:cubicBezTo>
                    <a:pt x="49" y="0"/>
                    <a:pt x="23" y="15"/>
                    <a:pt x="0" y="19"/>
                  </a:cubicBezTo>
                  <a:cubicBezTo>
                    <a:pt x="26" y="67"/>
                    <a:pt x="67" y="90"/>
                    <a:pt x="112" y="90"/>
                  </a:cubicBezTo>
                  <a:cubicBezTo>
                    <a:pt x="135" y="90"/>
                    <a:pt x="154" y="86"/>
                    <a:pt x="176" y="79"/>
                  </a:cubicBezTo>
                  <a:cubicBezTo>
                    <a:pt x="157" y="60"/>
                    <a:pt x="138" y="41"/>
                    <a:pt x="116" y="19"/>
                  </a:cubicBezTo>
                  <a:cubicBezTo>
                    <a:pt x="101" y="4"/>
                    <a:pt x="90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-1980523" y="-1175605"/>
              <a:ext cx="10075" cy="6637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211" y="1"/>
                  </a:moveTo>
                  <a:lnTo>
                    <a:pt x="211" y="1"/>
                  </a:lnTo>
                  <a:cubicBezTo>
                    <a:pt x="195" y="4"/>
                    <a:pt x="180" y="8"/>
                    <a:pt x="166" y="11"/>
                  </a:cubicBezTo>
                  <a:cubicBezTo>
                    <a:pt x="143" y="94"/>
                    <a:pt x="61" y="101"/>
                    <a:pt x="1" y="135"/>
                  </a:cubicBezTo>
                  <a:cubicBezTo>
                    <a:pt x="16" y="139"/>
                    <a:pt x="35" y="139"/>
                    <a:pt x="49" y="139"/>
                  </a:cubicBezTo>
                  <a:cubicBezTo>
                    <a:pt x="128" y="139"/>
                    <a:pt x="188" y="90"/>
                    <a:pt x="2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-2559014" y="-619413"/>
              <a:ext cx="9502" cy="3963"/>
            </a:xfrm>
            <a:custGeom>
              <a:avLst/>
              <a:gdLst/>
              <a:ahLst/>
              <a:cxnLst/>
              <a:rect l="l" t="t" r="r" b="b"/>
              <a:pathLst>
                <a:path w="199" h="83" extrusionOk="0">
                  <a:moveTo>
                    <a:pt x="116" y="0"/>
                  </a:moveTo>
                  <a:cubicBezTo>
                    <a:pt x="90" y="0"/>
                    <a:pt x="61" y="11"/>
                    <a:pt x="19" y="38"/>
                  </a:cubicBezTo>
                  <a:cubicBezTo>
                    <a:pt x="12" y="42"/>
                    <a:pt x="8" y="45"/>
                    <a:pt x="1" y="49"/>
                  </a:cubicBezTo>
                  <a:cubicBezTo>
                    <a:pt x="8" y="45"/>
                    <a:pt x="16" y="45"/>
                    <a:pt x="27" y="45"/>
                  </a:cubicBezTo>
                  <a:cubicBezTo>
                    <a:pt x="30" y="42"/>
                    <a:pt x="38" y="42"/>
                    <a:pt x="46" y="42"/>
                  </a:cubicBezTo>
                  <a:cubicBezTo>
                    <a:pt x="68" y="42"/>
                    <a:pt x="87" y="52"/>
                    <a:pt x="102" y="75"/>
                  </a:cubicBezTo>
                  <a:cubicBezTo>
                    <a:pt x="135" y="78"/>
                    <a:pt x="165" y="78"/>
                    <a:pt x="199" y="83"/>
                  </a:cubicBezTo>
                  <a:cubicBezTo>
                    <a:pt x="176" y="26"/>
                    <a:pt x="150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-1871462" y="-1460864"/>
              <a:ext cx="5778" cy="5778"/>
            </a:xfrm>
            <a:custGeom>
              <a:avLst/>
              <a:gdLst/>
              <a:ahLst/>
              <a:cxnLst/>
              <a:rect l="l" t="t" r="r" b="b"/>
              <a:pathLst>
                <a:path w="121" h="121" extrusionOk="0">
                  <a:moveTo>
                    <a:pt x="16" y="0"/>
                  </a:moveTo>
                  <a:cubicBezTo>
                    <a:pt x="8" y="0"/>
                    <a:pt x="4" y="0"/>
                    <a:pt x="1" y="4"/>
                  </a:cubicBezTo>
                  <a:cubicBezTo>
                    <a:pt x="16" y="23"/>
                    <a:pt x="23" y="42"/>
                    <a:pt x="20" y="68"/>
                  </a:cubicBezTo>
                  <a:cubicBezTo>
                    <a:pt x="20" y="83"/>
                    <a:pt x="4" y="105"/>
                    <a:pt x="27" y="116"/>
                  </a:cubicBezTo>
                  <a:cubicBezTo>
                    <a:pt x="35" y="121"/>
                    <a:pt x="39" y="121"/>
                    <a:pt x="46" y="121"/>
                  </a:cubicBezTo>
                  <a:cubicBezTo>
                    <a:pt x="61" y="121"/>
                    <a:pt x="75" y="109"/>
                    <a:pt x="87" y="94"/>
                  </a:cubicBezTo>
                  <a:lnTo>
                    <a:pt x="120" y="61"/>
                  </a:lnTo>
                  <a:cubicBezTo>
                    <a:pt x="117" y="42"/>
                    <a:pt x="109" y="26"/>
                    <a:pt x="87" y="19"/>
                  </a:cubicBezTo>
                  <a:cubicBezTo>
                    <a:pt x="83" y="23"/>
                    <a:pt x="80" y="23"/>
                    <a:pt x="75" y="23"/>
                  </a:cubicBezTo>
                  <a:cubicBezTo>
                    <a:pt x="65" y="23"/>
                    <a:pt x="57" y="19"/>
                    <a:pt x="46" y="12"/>
                  </a:cubicBezTo>
                  <a:cubicBezTo>
                    <a:pt x="39" y="4"/>
                    <a:pt x="27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-2277862" y="-1308255"/>
              <a:ext cx="6112" cy="6685"/>
            </a:xfrm>
            <a:custGeom>
              <a:avLst/>
              <a:gdLst/>
              <a:ahLst/>
              <a:cxnLst/>
              <a:rect l="l" t="t" r="r" b="b"/>
              <a:pathLst>
                <a:path w="128" h="140" extrusionOk="0">
                  <a:moveTo>
                    <a:pt x="127" y="1"/>
                  </a:moveTo>
                  <a:cubicBezTo>
                    <a:pt x="124" y="15"/>
                    <a:pt x="113" y="20"/>
                    <a:pt x="105" y="20"/>
                  </a:cubicBezTo>
                  <a:cubicBezTo>
                    <a:pt x="98" y="20"/>
                    <a:pt x="90" y="15"/>
                    <a:pt x="82" y="12"/>
                  </a:cubicBezTo>
                  <a:cubicBezTo>
                    <a:pt x="72" y="8"/>
                    <a:pt x="63" y="5"/>
                    <a:pt x="56" y="5"/>
                  </a:cubicBezTo>
                  <a:cubicBezTo>
                    <a:pt x="49" y="5"/>
                    <a:pt x="41" y="8"/>
                    <a:pt x="37" y="20"/>
                  </a:cubicBezTo>
                  <a:cubicBezTo>
                    <a:pt x="53" y="65"/>
                    <a:pt x="1" y="94"/>
                    <a:pt x="11" y="139"/>
                  </a:cubicBezTo>
                  <a:cubicBezTo>
                    <a:pt x="72" y="113"/>
                    <a:pt x="113" y="68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-2330148" y="-1204924"/>
              <a:ext cx="4488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49"/>
                    <a:pt x="19" y="99"/>
                    <a:pt x="30" y="144"/>
                  </a:cubicBezTo>
                  <a:cubicBezTo>
                    <a:pt x="30" y="151"/>
                    <a:pt x="33" y="158"/>
                    <a:pt x="37" y="158"/>
                  </a:cubicBezTo>
                  <a:cubicBezTo>
                    <a:pt x="45" y="158"/>
                    <a:pt x="52" y="151"/>
                    <a:pt x="75" y="132"/>
                  </a:cubicBezTo>
                  <a:cubicBezTo>
                    <a:pt x="94" y="99"/>
                    <a:pt x="56" y="65"/>
                    <a:pt x="78" y="35"/>
                  </a:cubicBezTo>
                  <a:cubicBezTo>
                    <a:pt x="78" y="27"/>
                    <a:pt x="75" y="20"/>
                    <a:pt x="75" y="13"/>
                  </a:cubicBezTo>
                  <a:cubicBezTo>
                    <a:pt x="68" y="13"/>
                    <a:pt x="64" y="16"/>
                    <a:pt x="56" y="16"/>
                  </a:cubicBezTo>
                  <a:cubicBezTo>
                    <a:pt x="37" y="16"/>
                    <a:pt x="19" y="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-2232165" y="-1128858"/>
              <a:ext cx="8977" cy="6446"/>
            </a:xfrm>
            <a:custGeom>
              <a:avLst/>
              <a:gdLst/>
              <a:ahLst/>
              <a:cxnLst/>
              <a:rect l="l" t="t" r="r" b="b"/>
              <a:pathLst>
                <a:path w="188" h="135" extrusionOk="0">
                  <a:moveTo>
                    <a:pt x="41" y="0"/>
                  </a:moveTo>
                  <a:cubicBezTo>
                    <a:pt x="22" y="0"/>
                    <a:pt x="8" y="12"/>
                    <a:pt x="4" y="45"/>
                  </a:cubicBezTo>
                  <a:cubicBezTo>
                    <a:pt x="0" y="94"/>
                    <a:pt x="4" y="135"/>
                    <a:pt x="64" y="135"/>
                  </a:cubicBezTo>
                  <a:lnTo>
                    <a:pt x="71" y="135"/>
                  </a:lnTo>
                  <a:cubicBezTo>
                    <a:pt x="67" y="128"/>
                    <a:pt x="67" y="121"/>
                    <a:pt x="67" y="113"/>
                  </a:cubicBezTo>
                  <a:lnTo>
                    <a:pt x="64" y="109"/>
                  </a:lnTo>
                  <a:lnTo>
                    <a:pt x="60" y="109"/>
                  </a:lnTo>
                  <a:cubicBezTo>
                    <a:pt x="19" y="71"/>
                    <a:pt x="0" y="42"/>
                    <a:pt x="86" y="34"/>
                  </a:cubicBezTo>
                  <a:cubicBezTo>
                    <a:pt x="120" y="34"/>
                    <a:pt x="153" y="23"/>
                    <a:pt x="188" y="16"/>
                  </a:cubicBezTo>
                  <a:cubicBezTo>
                    <a:pt x="176" y="4"/>
                    <a:pt x="165" y="4"/>
                    <a:pt x="153" y="4"/>
                  </a:cubicBezTo>
                  <a:cubicBezTo>
                    <a:pt x="143" y="4"/>
                    <a:pt x="131" y="4"/>
                    <a:pt x="124" y="8"/>
                  </a:cubicBezTo>
                  <a:cubicBezTo>
                    <a:pt x="112" y="8"/>
                    <a:pt x="101" y="12"/>
                    <a:pt x="93" y="12"/>
                  </a:cubicBezTo>
                  <a:cubicBezTo>
                    <a:pt x="90" y="12"/>
                    <a:pt x="83" y="12"/>
                    <a:pt x="79" y="8"/>
                  </a:cubicBezTo>
                  <a:cubicBezTo>
                    <a:pt x="64" y="4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-1866066" y="-1090133"/>
              <a:ext cx="5396" cy="8117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2" y="0"/>
                  </a:moveTo>
                  <a:lnTo>
                    <a:pt x="112" y="0"/>
                  </a:lnTo>
                  <a:cubicBezTo>
                    <a:pt x="4" y="42"/>
                    <a:pt x="0" y="72"/>
                    <a:pt x="93" y="169"/>
                  </a:cubicBezTo>
                  <a:cubicBezTo>
                    <a:pt x="64" y="109"/>
                    <a:pt x="112" y="57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-2160254" y="-611009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128" y="0"/>
                  </a:moveTo>
                  <a:cubicBezTo>
                    <a:pt x="79" y="7"/>
                    <a:pt x="64" y="71"/>
                    <a:pt x="12" y="71"/>
                  </a:cubicBezTo>
                  <a:lnTo>
                    <a:pt x="0" y="71"/>
                  </a:lnTo>
                  <a:cubicBezTo>
                    <a:pt x="42" y="104"/>
                    <a:pt x="64" y="119"/>
                    <a:pt x="83" y="119"/>
                  </a:cubicBezTo>
                  <a:cubicBezTo>
                    <a:pt x="105" y="119"/>
                    <a:pt x="117" y="93"/>
                    <a:pt x="131" y="33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-2535282" y="-756695"/>
              <a:ext cx="6160" cy="4870"/>
            </a:xfrm>
            <a:custGeom>
              <a:avLst/>
              <a:gdLst/>
              <a:ahLst/>
              <a:cxnLst/>
              <a:rect l="l" t="t" r="r" b="b"/>
              <a:pathLst>
                <a:path w="129" h="102" extrusionOk="0">
                  <a:moveTo>
                    <a:pt x="109" y="1"/>
                  </a:moveTo>
                  <a:lnTo>
                    <a:pt x="109" y="1"/>
                  </a:lnTo>
                  <a:cubicBezTo>
                    <a:pt x="61" y="8"/>
                    <a:pt x="1" y="8"/>
                    <a:pt x="12" y="87"/>
                  </a:cubicBezTo>
                  <a:lnTo>
                    <a:pt x="27" y="87"/>
                  </a:lnTo>
                  <a:cubicBezTo>
                    <a:pt x="42" y="87"/>
                    <a:pt x="54" y="91"/>
                    <a:pt x="61" y="101"/>
                  </a:cubicBezTo>
                  <a:cubicBezTo>
                    <a:pt x="128" y="91"/>
                    <a:pt x="121" y="49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-1913959" y="-1123510"/>
              <a:ext cx="5826" cy="9502"/>
            </a:xfrm>
            <a:custGeom>
              <a:avLst/>
              <a:gdLst/>
              <a:ahLst/>
              <a:cxnLst/>
              <a:rect l="l" t="t" r="r" b="b"/>
              <a:pathLst>
                <a:path w="122" h="199" extrusionOk="0">
                  <a:moveTo>
                    <a:pt x="61" y="1"/>
                  </a:moveTo>
                  <a:lnTo>
                    <a:pt x="61" y="1"/>
                  </a:lnTo>
                  <a:cubicBezTo>
                    <a:pt x="68" y="76"/>
                    <a:pt x="35" y="135"/>
                    <a:pt x="1" y="199"/>
                  </a:cubicBezTo>
                  <a:cubicBezTo>
                    <a:pt x="65" y="180"/>
                    <a:pt x="83" y="128"/>
                    <a:pt x="102" y="71"/>
                  </a:cubicBezTo>
                  <a:cubicBezTo>
                    <a:pt x="121" y="27"/>
                    <a:pt x="99" y="9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-2431235" y="-1108851"/>
              <a:ext cx="7067" cy="3581"/>
            </a:xfrm>
            <a:custGeom>
              <a:avLst/>
              <a:gdLst/>
              <a:ahLst/>
              <a:cxnLst/>
              <a:rect l="l" t="t" r="r" b="b"/>
              <a:pathLst>
                <a:path w="148" h="75" extrusionOk="0">
                  <a:moveTo>
                    <a:pt x="87" y="0"/>
                  </a:moveTo>
                  <a:cubicBezTo>
                    <a:pt x="54" y="4"/>
                    <a:pt x="28" y="19"/>
                    <a:pt x="1" y="42"/>
                  </a:cubicBezTo>
                  <a:cubicBezTo>
                    <a:pt x="28" y="64"/>
                    <a:pt x="54" y="75"/>
                    <a:pt x="76" y="75"/>
                  </a:cubicBezTo>
                  <a:cubicBezTo>
                    <a:pt x="95" y="75"/>
                    <a:pt x="113" y="64"/>
                    <a:pt x="128" y="42"/>
                  </a:cubicBezTo>
                  <a:cubicBezTo>
                    <a:pt x="147" y="8"/>
                    <a:pt x="125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-2196448" y="-1376585"/>
              <a:ext cx="5539" cy="8404"/>
            </a:xfrm>
            <a:custGeom>
              <a:avLst/>
              <a:gdLst/>
              <a:ahLst/>
              <a:cxnLst/>
              <a:rect l="l" t="t" r="r" b="b"/>
              <a:pathLst>
                <a:path w="116" h="176" extrusionOk="0">
                  <a:moveTo>
                    <a:pt x="112" y="0"/>
                  </a:moveTo>
                  <a:cubicBezTo>
                    <a:pt x="97" y="23"/>
                    <a:pt x="85" y="49"/>
                    <a:pt x="63" y="64"/>
                  </a:cubicBezTo>
                  <a:cubicBezTo>
                    <a:pt x="0" y="109"/>
                    <a:pt x="33" y="138"/>
                    <a:pt x="75" y="172"/>
                  </a:cubicBezTo>
                  <a:lnTo>
                    <a:pt x="78" y="176"/>
                  </a:lnTo>
                  <a:cubicBezTo>
                    <a:pt x="112" y="123"/>
                    <a:pt x="97" y="60"/>
                    <a:pt x="116" y="4"/>
                  </a:cubicBezTo>
                  <a:lnTo>
                    <a:pt x="1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-2175247" y="-1107944"/>
              <a:ext cx="6828" cy="5921"/>
            </a:xfrm>
            <a:custGeom>
              <a:avLst/>
              <a:gdLst/>
              <a:ahLst/>
              <a:cxnLst/>
              <a:rect l="l" t="t" r="r" b="b"/>
              <a:pathLst>
                <a:path w="143" h="124" extrusionOk="0">
                  <a:moveTo>
                    <a:pt x="45" y="0"/>
                  </a:moveTo>
                  <a:cubicBezTo>
                    <a:pt x="5" y="0"/>
                    <a:pt x="0" y="33"/>
                    <a:pt x="12" y="78"/>
                  </a:cubicBezTo>
                  <a:cubicBezTo>
                    <a:pt x="16" y="93"/>
                    <a:pt x="19" y="109"/>
                    <a:pt x="19" y="123"/>
                  </a:cubicBezTo>
                  <a:cubicBezTo>
                    <a:pt x="64" y="86"/>
                    <a:pt x="86" y="30"/>
                    <a:pt x="143" y="4"/>
                  </a:cubicBezTo>
                  <a:cubicBezTo>
                    <a:pt x="124" y="4"/>
                    <a:pt x="109" y="7"/>
                    <a:pt x="95" y="7"/>
                  </a:cubicBezTo>
                  <a:lnTo>
                    <a:pt x="76" y="7"/>
                  </a:lnTo>
                  <a:cubicBezTo>
                    <a:pt x="64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-2537431" y="-758127"/>
              <a:ext cx="7544" cy="5969"/>
            </a:xfrm>
            <a:custGeom>
              <a:avLst/>
              <a:gdLst/>
              <a:ahLst/>
              <a:cxnLst/>
              <a:rect l="l" t="t" r="r" b="b"/>
              <a:pathLst>
                <a:path w="158" h="125" extrusionOk="0">
                  <a:moveTo>
                    <a:pt x="87" y="0"/>
                  </a:moveTo>
                  <a:cubicBezTo>
                    <a:pt x="57" y="0"/>
                    <a:pt x="39" y="34"/>
                    <a:pt x="1" y="121"/>
                  </a:cubicBezTo>
                  <a:cubicBezTo>
                    <a:pt x="9" y="124"/>
                    <a:pt x="12" y="124"/>
                    <a:pt x="20" y="124"/>
                  </a:cubicBezTo>
                  <a:cubicBezTo>
                    <a:pt x="31" y="124"/>
                    <a:pt x="46" y="121"/>
                    <a:pt x="57" y="117"/>
                  </a:cubicBezTo>
                  <a:cubicBezTo>
                    <a:pt x="46" y="38"/>
                    <a:pt x="106" y="38"/>
                    <a:pt x="154" y="31"/>
                  </a:cubicBezTo>
                  <a:lnTo>
                    <a:pt x="158" y="31"/>
                  </a:lnTo>
                  <a:cubicBezTo>
                    <a:pt x="128" y="12"/>
                    <a:pt x="106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-2137763" y="-1351469"/>
              <a:ext cx="5969" cy="4536"/>
            </a:xfrm>
            <a:custGeom>
              <a:avLst/>
              <a:gdLst/>
              <a:ahLst/>
              <a:cxnLst/>
              <a:rect l="l" t="t" r="r" b="b"/>
              <a:pathLst>
                <a:path w="125" h="95" extrusionOk="0">
                  <a:moveTo>
                    <a:pt x="8" y="23"/>
                  </a:moveTo>
                  <a:cubicBezTo>
                    <a:pt x="5" y="28"/>
                    <a:pt x="5" y="31"/>
                    <a:pt x="0" y="35"/>
                  </a:cubicBezTo>
                  <a:cubicBezTo>
                    <a:pt x="5" y="31"/>
                    <a:pt x="8" y="28"/>
                    <a:pt x="8" y="23"/>
                  </a:cubicBezTo>
                  <a:close/>
                  <a:moveTo>
                    <a:pt x="124" y="1"/>
                  </a:moveTo>
                  <a:cubicBezTo>
                    <a:pt x="95" y="5"/>
                    <a:pt x="60" y="12"/>
                    <a:pt x="27" y="20"/>
                  </a:cubicBezTo>
                  <a:lnTo>
                    <a:pt x="19" y="20"/>
                  </a:lnTo>
                  <a:lnTo>
                    <a:pt x="8" y="23"/>
                  </a:lnTo>
                  <a:cubicBezTo>
                    <a:pt x="12" y="46"/>
                    <a:pt x="16" y="68"/>
                    <a:pt x="16" y="90"/>
                  </a:cubicBezTo>
                  <a:cubicBezTo>
                    <a:pt x="23" y="95"/>
                    <a:pt x="31" y="95"/>
                    <a:pt x="38" y="95"/>
                  </a:cubicBezTo>
                  <a:cubicBezTo>
                    <a:pt x="90" y="95"/>
                    <a:pt x="102" y="42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-2290707" y="-597114"/>
              <a:ext cx="5730" cy="6637"/>
            </a:xfrm>
            <a:custGeom>
              <a:avLst/>
              <a:gdLst/>
              <a:ahLst/>
              <a:cxnLst/>
              <a:rect l="l" t="t" r="r" b="b"/>
              <a:pathLst>
                <a:path w="120" h="139" extrusionOk="0">
                  <a:moveTo>
                    <a:pt x="75" y="1"/>
                  </a:moveTo>
                  <a:cubicBezTo>
                    <a:pt x="56" y="1"/>
                    <a:pt x="41" y="12"/>
                    <a:pt x="30" y="27"/>
                  </a:cubicBezTo>
                  <a:cubicBezTo>
                    <a:pt x="18" y="34"/>
                    <a:pt x="8" y="49"/>
                    <a:pt x="0" y="60"/>
                  </a:cubicBezTo>
                  <a:cubicBezTo>
                    <a:pt x="4" y="60"/>
                    <a:pt x="11" y="56"/>
                    <a:pt x="15" y="56"/>
                  </a:cubicBezTo>
                  <a:cubicBezTo>
                    <a:pt x="63" y="56"/>
                    <a:pt x="79" y="94"/>
                    <a:pt x="82" y="139"/>
                  </a:cubicBezTo>
                  <a:lnTo>
                    <a:pt x="86" y="139"/>
                  </a:lnTo>
                  <a:cubicBezTo>
                    <a:pt x="105" y="124"/>
                    <a:pt x="105" y="98"/>
                    <a:pt x="113" y="75"/>
                  </a:cubicBezTo>
                  <a:cubicBezTo>
                    <a:pt x="120" y="49"/>
                    <a:pt x="116" y="20"/>
                    <a:pt x="90" y="4"/>
                  </a:cubicBezTo>
                  <a:cubicBezTo>
                    <a:pt x="86" y="1"/>
                    <a:pt x="79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-2201462" y="-542870"/>
              <a:ext cx="5730" cy="5396"/>
            </a:xfrm>
            <a:custGeom>
              <a:avLst/>
              <a:gdLst/>
              <a:ahLst/>
              <a:cxnLst/>
              <a:rect l="l" t="t" r="r" b="b"/>
              <a:pathLst>
                <a:path w="120" h="113" extrusionOk="0">
                  <a:moveTo>
                    <a:pt x="56" y="1"/>
                  </a:moveTo>
                  <a:cubicBezTo>
                    <a:pt x="56" y="35"/>
                    <a:pt x="0" y="64"/>
                    <a:pt x="45" y="102"/>
                  </a:cubicBezTo>
                  <a:cubicBezTo>
                    <a:pt x="56" y="109"/>
                    <a:pt x="71" y="113"/>
                    <a:pt x="83" y="113"/>
                  </a:cubicBezTo>
                  <a:cubicBezTo>
                    <a:pt x="97" y="113"/>
                    <a:pt x="109" y="106"/>
                    <a:pt x="120" y="83"/>
                  </a:cubicBezTo>
                  <a:cubicBezTo>
                    <a:pt x="112" y="45"/>
                    <a:pt x="105" y="9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-1963524" y="-1423571"/>
              <a:ext cx="7544" cy="4345"/>
            </a:xfrm>
            <a:custGeom>
              <a:avLst/>
              <a:gdLst/>
              <a:ahLst/>
              <a:cxnLst/>
              <a:rect l="l" t="t" r="r" b="b"/>
              <a:pathLst>
                <a:path w="158" h="91" extrusionOk="0">
                  <a:moveTo>
                    <a:pt x="97" y="1"/>
                  </a:moveTo>
                  <a:cubicBezTo>
                    <a:pt x="57" y="1"/>
                    <a:pt x="26" y="23"/>
                    <a:pt x="0" y="68"/>
                  </a:cubicBezTo>
                  <a:cubicBezTo>
                    <a:pt x="0" y="75"/>
                    <a:pt x="4" y="83"/>
                    <a:pt x="4" y="91"/>
                  </a:cubicBezTo>
                  <a:lnTo>
                    <a:pt x="12" y="91"/>
                  </a:lnTo>
                  <a:cubicBezTo>
                    <a:pt x="71" y="91"/>
                    <a:pt x="109" y="46"/>
                    <a:pt x="153" y="16"/>
                  </a:cubicBezTo>
                  <a:lnTo>
                    <a:pt x="157" y="16"/>
                  </a:lnTo>
                  <a:cubicBezTo>
                    <a:pt x="135" y="4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-1805041" y="-1425863"/>
              <a:ext cx="5730" cy="4345"/>
            </a:xfrm>
            <a:custGeom>
              <a:avLst/>
              <a:gdLst/>
              <a:ahLst/>
              <a:cxnLst/>
              <a:rect l="l" t="t" r="r" b="b"/>
              <a:pathLst>
                <a:path w="120" h="91" extrusionOk="0">
                  <a:moveTo>
                    <a:pt x="52" y="0"/>
                  </a:moveTo>
                  <a:cubicBezTo>
                    <a:pt x="26" y="0"/>
                    <a:pt x="19" y="42"/>
                    <a:pt x="0" y="56"/>
                  </a:cubicBezTo>
                  <a:cubicBezTo>
                    <a:pt x="12" y="75"/>
                    <a:pt x="35" y="75"/>
                    <a:pt x="49" y="83"/>
                  </a:cubicBezTo>
                  <a:cubicBezTo>
                    <a:pt x="61" y="87"/>
                    <a:pt x="71" y="90"/>
                    <a:pt x="79" y="90"/>
                  </a:cubicBezTo>
                  <a:cubicBezTo>
                    <a:pt x="90" y="90"/>
                    <a:pt x="105" y="83"/>
                    <a:pt x="109" y="68"/>
                  </a:cubicBezTo>
                  <a:cubicBezTo>
                    <a:pt x="120" y="45"/>
                    <a:pt x="94" y="34"/>
                    <a:pt x="87" y="19"/>
                  </a:cubicBezTo>
                  <a:cubicBezTo>
                    <a:pt x="71" y="4"/>
                    <a:pt x="61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-2118663" y="-1511527"/>
              <a:ext cx="10601" cy="5061"/>
            </a:xfrm>
            <a:custGeom>
              <a:avLst/>
              <a:gdLst/>
              <a:ahLst/>
              <a:cxnLst/>
              <a:rect l="l" t="t" r="r" b="b"/>
              <a:pathLst>
                <a:path w="222" h="106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54" y="49"/>
                    <a:pt x="87" y="86"/>
                    <a:pt x="0" y="90"/>
                  </a:cubicBezTo>
                  <a:cubicBezTo>
                    <a:pt x="53" y="97"/>
                    <a:pt x="87" y="105"/>
                    <a:pt x="113" y="105"/>
                  </a:cubicBezTo>
                  <a:cubicBezTo>
                    <a:pt x="166" y="105"/>
                    <a:pt x="180" y="78"/>
                    <a:pt x="2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-2059931" y="-1072465"/>
              <a:ext cx="6303" cy="5587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38" y="1"/>
                  </a:moveTo>
                  <a:cubicBezTo>
                    <a:pt x="23" y="1"/>
                    <a:pt x="8" y="16"/>
                    <a:pt x="0" y="61"/>
                  </a:cubicBezTo>
                  <a:cubicBezTo>
                    <a:pt x="12" y="57"/>
                    <a:pt x="23" y="53"/>
                    <a:pt x="30" y="53"/>
                  </a:cubicBezTo>
                  <a:cubicBezTo>
                    <a:pt x="61" y="53"/>
                    <a:pt x="79" y="75"/>
                    <a:pt x="79" y="117"/>
                  </a:cubicBezTo>
                  <a:lnTo>
                    <a:pt x="83" y="117"/>
                  </a:lnTo>
                  <a:cubicBezTo>
                    <a:pt x="102" y="91"/>
                    <a:pt x="120" y="65"/>
                    <a:pt x="131" y="23"/>
                  </a:cubicBezTo>
                  <a:lnTo>
                    <a:pt x="120" y="23"/>
                  </a:lnTo>
                  <a:cubicBezTo>
                    <a:pt x="105" y="23"/>
                    <a:pt x="90" y="20"/>
                    <a:pt x="79" y="12"/>
                  </a:cubicBezTo>
                  <a:cubicBezTo>
                    <a:pt x="64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-2324657" y="-1178805"/>
              <a:ext cx="4871" cy="4823"/>
            </a:xfrm>
            <a:custGeom>
              <a:avLst/>
              <a:gdLst/>
              <a:ahLst/>
              <a:cxnLst/>
              <a:rect l="l" t="t" r="r" b="b"/>
              <a:pathLst>
                <a:path w="102" h="101" extrusionOk="0">
                  <a:moveTo>
                    <a:pt x="12" y="0"/>
                  </a:moveTo>
                  <a:cubicBezTo>
                    <a:pt x="1" y="60"/>
                    <a:pt x="16" y="101"/>
                    <a:pt x="79" y="101"/>
                  </a:cubicBezTo>
                  <a:lnTo>
                    <a:pt x="98" y="101"/>
                  </a:lnTo>
                  <a:cubicBezTo>
                    <a:pt x="94" y="68"/>
                    <a:pt x="101" y="30"/>
                    <a:pt x="65" y="11"/>
                  </a:cubicBezTo>
                  <a:cubicBezTo>
                    <a:pt x="46" y="7"/>
                    <a:pt x="31" y="4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-2091350" y="-1105126"/>
              <a:ext cx="5014" cy="5205"/>
            </a:xfrm>
            <a:custGeom>
              <a:avLst/>
              <a:gdLst/>
              <a:ahLst/>
              <a:cxnLst/>
              <a:rect l="l" t="t" r="r" b="b"/>
              <a:pathLst>
                <a:path w="105" h="109" extrusionOk="0">
                  <a:moveTo>
                    <a:pt x="56" y="0"/>
                  </a:moveTo>
                  <a:cubicBezTo>
                    <a:pt x="53" y="0"/>
                    <a:pt x="46" y="0"/>
                    <a:pt x="42" y="5"/>
                  </a:cubicBezTo>
                  <a:cubicBezTo>
                    <a:pt x="20" y="12"/>
                    <a:pt x="1" y="31"/>
                    <a:pt x="12" y="61"/>
                  </a:cubicBezTo>
                  <a:cubicBezTo>
                    <a:pt x="23" y="76"/>
                    <a:pt x="27" y="109"/>
                    <a:pt x="53" y="109"/>
                  </a:cubicBezTo>
                  <a:cubicBezTo>
                    <a:pt x="56" y="109"/>
                    <a:pt x="60" y="109"/>
                    <a:pt x="65" y="105"/>
                  </a:cubicBezTo>
                  <a:cubicBezTo>
                    <a:pt x="82" y="102"/>
                    <a:pt x="105" y="72"/>
                    <a:pt x="87" y="50"/>
                  </a:cubicBezTo>
                  <a:cubicBezTo>
                    <a:pt x="75" y="38"/>
                    <a:pt x="82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-2201796" y="-1069409"/>
              <a:ext cx="7306" cy="3772"/>
            </a:xfrm>
            <a:custGeom>
              <a:avLst/>
              <a:gdLst/>
              <a:ahLst/>
              <a:cxnLst/>
              <a:rect l="l" t="t" r="r" b="b"/>
              <a:pathLst>
                <a:path w="153" h="79" extrusionOk="0">
                  <a:moveTo>
                    <a:pt x="82" y="1"/>
                  </a:moveTo>
                  <a:cubicBezTo>
                    <a:pt x="56" y="1"/>
                    <a:pt x="26" y="8"/>
                    <a:pt x="0" y="11"/>
                  </a:cubicBezTo>
                  <a:cubicBezTo>
                    <a:pt x="0" y="19"/>
                    <a:pt x="0" y="27"/>
                    <a:pt x="4" y="34"/>
                  </a:cubicBezTo>
                  <a:cubicBezTo>
                    <a:pt x="7" y="34"/>
                    <a:pt x="14" y="30"/>
                    <a:pt x="23" y="30"/>
                  </a:cubicBezTo>
                  <a:lnTo>
                    <a:pt x="26" y="30"/>
                  </a:lnTo>
                  <a:cubicBezTo>
                    <a:pt x="67" y="37"/>
                    <a:pt x="93" y="79"/>
                    <a:pt x="138" y="79"/>
                  </a:cubicBezTo>
                  <a:lnTo>
                    <a:pt x="153" y="79"/>
                  </a:lnTo>
                  <a:cubicBezTo>
                    <a:pt x="145" y="15"/>
                    <a:pt x="119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-2198597" y="-573382"/>
              <a:ext cx="4679" cy="4011"/>
            </a:xfrm>
            <a:custGeom>
              <a:avLst/>
              <a:gdLst/>
              <a:ahLst/>
              <a:cxnLst/>
              <a:rect l="l" t="t" r="r" b="b"/>
              <a:pathLst>
                <a:path w="98" h="84" extrusionOk="0">
                  <a:moveTo>
                    <a:pt x="49" y="1"/>
                  </a:moveTo>
                  <a:cubicBezTo>
                    <a:pt x="34" y="1"/>
                    <a:pt x="15" y="12"/>
                    <a:pt x="0" y="27"/>
                  </a:cubicBezTo>
                  <a:cubicBezTo>
                    <a:pt x="8" y="61"/>
                    <a:pt x="23" y="83"/>
                    <a:pt x="60" y="83"/>
                  </a:cubicBezTo>
                  <a:lnTo>
                    <a:pt x="68" y="83"/>
                  </a:lnTo>
                  <a:cubicBezTo>
                    <a:pt x="97" y="79"/>
                    <a:pt x="97" y="56"/>
                    <a:pt x="94" y="30"/>
                  </a:cubicBezTo>
                  <a:cubicBezTo>
                    <a:pt x="82" y="8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-2218938" y="-1390003"/>
              <a:ext cx="4488" cy="9693"/>
            </a:xfrm>
            <a:custGeom>
              <a:avLst/>
              <a:gdLst/>
              <a:ahLst/>
              <a:cxnLst/>
              <a:rect l="l" t="t" r="r" b="b"/>
              <a:pathLst>
                <a:path w="94" h="203" extrusionOk="0">
                  <a:moveTo>
                    <a:pt x="85" y="0"/>
                  </a:moveTo>
                  <a:cubicBezTo>
                    <a:pt x="4" y="50"/>
                    <a:pt x="0" y="124"/>
                    <a:pt x="30" y="202"/>
                  </a:cubicBezTo>
                  <a:cubicBezTo>
                    <a:pt x="52" y="154"/>
                    <a:pt x="26" y="90"/>
                    <a:pt x="85" y="53"/>
                  </a:cubicBezTo>
                  <a:cubicBezTo>
                    <a:pt x="94" y="50"/>
                    <a:pt x="85" y="19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-2459073" y="-732963"/>
              <a:ext cx="6494" cy="4870"/>
            </a:xfrm>
            <a:custGeom>
              <a:avLst/>
              <a:gdLst/>
              <a:ahLst/>
              <a:cxnLst/>
              <a:rect l="l" t="t" r="r" b="b"/>
              <a:pathLst>
                <a:path w="136" h="102" extrusionOk="0">
                  <a:moveTo>
                    <a:pt x="1" y="1"/>
                  </a:moveTo>
                  <a:cubicBezTo>
                    <a:pt x="20" y="72"/>
                    <a:pt x="35" y="101"/>
                    <a:pt x="61" y="101"/>
                  </a:cubicBezTo>
                  <a:cubicBezTo>
                    <a:pt x="72" y="101"/>
                    <a:pt x="90" y="98"/>
                    <a:pt x="109" y="83"/>
                  </a:cubicBezTo>
                  <a:cubicBezTo>
                    <a:pt x="117" y="83"/>
                    <a:pt x="125" y="75"/>
                    <a:pt x="135" y="72"/>
                  </a:cubicBezTo>
                  <a:lnTo>
                    <a:pt x="121" y="72"/>
                  </a:lnTo>
                  <a:cubicBezTo>
                    <a:pt x="98" y="72"/>
                    <a:pt x="83" y="61"/>
                    <a:pt x="80" y="34"/>
                  </a:cubicBezTo>
                  <a:cubicBezTo>
                    <a:pt x="54" y="23"/>
                    <a:pt x="28" y="12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-2359085" y="-669742"/>
              <a:ext cx="7879" cy="3963"/>
            </a:xfrm>
            <a:custGeom>
              <a:avLst/>
              <a:gdLst/>
              <a:ahLst/>
              <a:cxnLst/>
              <a:rect l="l" t="t" r="r" b="b"/>
              <a:pathLst>
                <a:path w="165" h="83" extrusionOk="0">
                  <a:moveTo>
                    <a:pt x="46" y="0"/>
                  </a:moveTo>
                  <a:cubicBezTo>
                    <a:pt x="30" y="4"/>
                    <a:pt x="15" y="4"/>
                    <a:pt x="1" y="7"/>
                  </a:cubicBezTo>
                  <a:cubicBezTo>
                    <a:pt x="53" y="56"/>
                    <a:pt x="79" y="83"/>
                    <a:pt x="98" y="83"/>
                  </a:cubicBezTo>
                  <a:cubicBezTo>
                    <a:pt x="120" y="83"/>
                    <a:pt x="135" y="56"/>
                    <a:pt x="165" y="0"/>
                  </a:cubicBezTo>
                  <a:lnTo>
                    <a:pt x="165" y="0"/>
                  </a:lnTo>
                  <a:cubicBezTo>
                    <a:pt x="150" y="4"/>
                    <a:pt x="127" y="4"/>
                    <a:pt x="120" y="11"/>
                  </a:cubicBezTo>
                  <a:cubicBezTo>
                    <a:pt x="109" y="33"/>
                    <a:pt x="98" y="41"/>
                    <a:pt x="90" y="41"/>
                  </a:cubicBezTo>
                  <a:cubicBezTo>
                    <a:pt x="72" y="41"/>
                    <a:pt x="60" y="15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-2334111" y="-520571"/>
              <a:ext cx="4918" cy="4345"/>
            </a:xfrm>
            <a:custGeom>
              <a:avLst/>
              <a:gdLst/>
              <a:ahLst/>
              <a:cxnLst/>
              <a:rect l="l" t="t" r="r" b="b"/>
              <a:pathLst>
                <a:path w="103" h="91" extrusionOk="0">
                  <a:moveTo>
                    <a:pt x="20" y="1"/>
                  </a:moveTo>
                  <a:cubicBezTo>
                    <a:pt x="4" y="1"/>
                    <a:pt x="1" y="16"/>
                    <a:pt x="1" y="27"/>
                  </a:cubicBezTo>
                  <a:cubicBezTo>
                    <a:pt x="12" y="72"/>
                    <a:pt x="42" y="91"/>
                    <a:pt x="83" y="91"/>
                  </a:cubicBezTo>
                  <a:cubicBezTo>
                    <a:pt x="87" y="91"/>
                    <a:pt x="90" y="87"/>
                    <a:pt x="102" y="80"/>
                  </a:cubicBezTo>
                  <a:cubicBezTo>
                    <a:pt x="75" y="42"/>
                    <a:pt x="68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-2296771" y="-1368229"/>
              <a:ext cx="8404" cy="4870"/>
            </a:xfrm>
            <a:custGeom>
              <a:avLst/>
              <a:gdLst/>
              <a:ahLst/>
              <a:cxnLst/>
              <a:rect l="l" t="t" r="r" b="b"/>
              <a:pathLst>
                <a:path w="176" h="102" extrusionOk="0">
                  <a:moveTo>
                    <a:pt x="83" y="1"/>
                  </a:moveTo>
                  <a:cubicBezTo>
                    <a:pt x="45" y="1"/>
                    <a:pt x="30" y="31"/>
                    <a:pt x="0" y="101"/>
                  </a:cubicBezTo>
                  <a:cubicBezTo>
                    <a:pt x="23" y="91"/>
                    <a:pt x="38" y="68"/>
                    <a:pt x="64" y="68"/>
                  </a:cubicBezTo>
                  <a:cubicBezTo>
                    <a:pt x="67" y="65"/>
                    <a:pt x="67" y="65"/>
                    <a:pt x="71" y="60"/>
                  </a:cubicBezTo>
                  <a:cubicBezTo>
                    <a:pt x="97" y="34"/>
                    <a:pt x="138" y="31"/>
                    <a:pt x="176" y="23"/>
                  </a:cubicBezTo>
                  <a:cubicBezTo>
                    <a:pt x="131" y="12"/>
                    <a:pt x="105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-2451576" y="-735064"/>
              <a:ext cx="5253" cy="6112"/>
            </a:xfrm>
            <a:custGeom>
              <a:avLst/>
              <a:gdLst/>
              <a:ahLst/>
              <a:cxnLst/>
              <a:rect l="l" t="t" r="r" b="b"/>
              <a:pathLst>
                <a:path w="110" h="128" extrusionOk="0">
                  <a:moveTo>
                    <a:pt x="98" y="0"/>
                  </a:moveTo>
                  <a:lnTo>
                    <a:pt x="98" y="0"/>
                  </a:lnTo>
                  <a:cubicBezTo>
                    <a:pt x="50" y="22"/>
                    <a:pt x="23" y="64"/>
                    <a:pt x="1" y="109"/>
                  </a:cubicBezTo>
                  <a:cubicBezTo>
                    <a:pt x="12" y="123"/>
                    <a:pt x="23" y="127"/>
                    <a:pt x="35" y="127"/>
                  </a:cubicBezTo>
                  <a:cubicBezTo>
                    <a:pt x="46" y="127"/>
                    <a:pt x="57" y="119"/>
                    <a:pt x="64" y="105"/>
                  </a:cubicBezTo>
                  <a:cubicBezTo>
                    <a:pt x="76" y="71"/>
                    <a:pt x="109" y="41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-2329671" y="-1181861"/>
              <a:ext cx="8643" cy="3629"/>
            </a:xfrm>
            <a:custGeom>
              <a:avLst/>
              <a:gdLst/>
              <a:ahLst/>
              <a:cxnLst/>
              <a:rect l="l" t="t" r="r" b="b"/>
              <a:pathLst>
                <a:path w="181" h="76" extrusionOk="0">
                  <a:moveTo>
                    <a:pt x="61" y="1"/>
                  </a:moveTo>
                  <a:cubicBezTo>
                    <a:pt x="35" y="11"/>
                    <a:pt x="1" y="23"/>
                    <a:pt x="42" y="49"/>
                  </a:cubicBezTo>
                  <a:cubicBezTo>
                    <a:pt x="58" y="60"/>
                    <a:pt x="76" y="64"/>
                    <a:pt x="94" y="64"/>
                  </a:cubicBezTo>
                  <a:lnTo>
                    <a:pt x="117" y="64"/>
                  </a:lnTo>
                  <a:cubicBezTo>
                    <a:pt x="136" y="68"/>
                    <a:pt x="151" y="71"/>
                    <a:pt x="170" y="75"/>
                  </a:cubicBezTo>
                  <a:cubicBezTo>
                    <a:pt x="173" y="60"/>
                    <a:pt x="177" y="42"/>
                    <a:pt x="180" y="27"/>
                  </a:cubicBezTo>
                  <a:lnTo>
                    <a:pt x="180" y="23"/>
                  </a:lnTo>
                  <a:cubicBezTo>
                    <a:pt x="173" y="19"/>
                    <a:pt x="166" y="15"/>
                    <a:pt x="158" y="15"/>
                  </a:cubicBezTo>
                  <a:cubicBezTo>
                    <a:pt x="147" y="15"/>
                    <a:pt x="136" y="19"/>
                    <a:pt x="125" y="23"/>
                  </a:cubicBezTo>
                  <a:cubicBezTo>
                    <a:pt x="117" y="23"/>
                    <a:pt x="106" y="27"/>
                    <a:pt x="94" y="27"/>
                  </a:cubicBezTo>
                  <a:cubicBezTo>
                    <a:pt x="84" y="27"/>
                    <a:pt x="68" y="23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-2471345" y="-865039"/>
              <a:ext cx="4823" cy="5778"/>
            </a:xfrm>
            <a:custGeom>
              <a:avLst/>
              <a:gdLst/>
              <a:ahLst/>
              <a:cxnLst/>
              <a:rect l="l" t="t" r="r" b="b"/>
              <a:pathLst>
                <a:path w="101" h="121" extrusionOk="0">
                  <a:moveTo>
                    <a:pt x="23" y="1"/>
                  </a:moveTo>
                  <a:cubicBezTo>
                    <a:pt x="15" y="5"/>
                    <a:pt x="7" y="5"/>
                    <a:pt x="0" y="5"/>
                  </a:cubicBezTo>
                  <a:cubicBezTo>
                    <a:pt x="7" y="46"/>
                    <a:pt x="15" y="83"/>
                    <a:pt x="23" y="120"/>
                  </a:cubicBezTo>
                  <a:lnTo>
                    <a:pt x="26" y="120"/>
                  </a:lnTo>
                  <a:cubicBezTo>
                    <a:pt x="83" y="120"/>
                    <a:pt x="75" y="64"/>
                    <a:pt x="101" y="34"/>
                  </a:cubicBezTo>
                  <a:cubicBezTo>
                    <a:pt x="75" y="23"/>
                    <a:pt x="45" y="27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-2035292" y="-1177563"/>
              <a:ext cx="6112" cy="6972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71" y="0"/>
                  </a:moveTo>
                  <a:cubicBezTo>
                    <a:pt x="60" y="0"/>
                    <a:pt x="49" y="7"/>
                    <a:pt x="38" y="23"/>
                  </a:cubicBezTo>
                  <a:cubicBezTo>
                    <a:pt x="0" y="64"/>
                    <a:pt x="7" y="112"/>
                    <a:pt x="57" y="146"/>
                  </a:cubicBezTo>
                  <a:cubicBezTo>
                    <a:pt x="49" y="90"/>
                    <a:pt x="45" y="37"/>
                    <a:pt x="120" y="37"/>
                  </a:cubicBezTo>
                  <a:lnTo>
                    <a:pt x="128" y="37"/>
                  </a:lnTo>
                  <a:cubicBezTo>
                    <a:pt x="112" y="19"/>
                    <a:pt x="94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-2214307" y="-1062820"/>
              <a:ext cx="5539" cy="5396"/>
            </a:xfrm>
            <a:custGeom>
              <a:avLst/>
              <a:gdLst/>
              <a:ahLst/>
              <a:cxnLst/>
              <a:rect l="l" t="t" r="r" b="b"/>
              <a:pathLst>
                <a:path w="116" h="113" extrusionOk="0">
                  <a:moveTo>
                    <a:pt x="97" y="1"/>
                  </a:moveTo>
                  <a:cubicBezTo>
                    <a:pt x="75" y="12"/>
                    <a:pt x="56" y="34"/>
                    <a:pt x="30" y="34"/>
                  </a:cubicBezTo>
                  <a:cubicBezTo>
                    <a:pt x="19" y="61"/>
                    <a:pt x="7" y="87"/>
                    <a:pt x="0" y="113"/>
                  </a:cubicBezTo>
                  <a:cubicBezTo>
                    <a:pt x="23" y="109"/>
                    <a:pt x="49" y="94"/>
                    <a:pt x="75" y="94"/>
                  </a:cubicBezTo>
                  <a:cubicBezTo>
                    <a:pt x="90" y="94"/>
                    <a:pt x="101" y="98"/>
                    <a:pt x="116" y="113"/>
                  </a:cubicBezTo>
                  <a:cubicBezTo>
                    <a:pt x="109" y="75"/>
                    <a:pt x="101" y="38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-2517567" y="-717062"/>
              <a:ext cx="6446" cy="3629"/>
            </a:xfrm>
            <a:custGeom>
              <a:avLst/>
              <a:gdLst/>
              <a:ahLst/>
              <a:cxnLst/>
              <a:rect l="l" t="t" r="r" b="b"/>
              <a:pathLst>
                <a:path w="135" h="76" extrusionOk="0">
                  <a:moveTo>
                    <a:pt x="41" y="8"/>
                  </a:moveTo>
                  <a:cubicBezTo>
                    <a:pt x="26" y="23"/>
                    <a:pt x="0" y="34"/>
                    <a:pt x="19" y="60"/>
                  </a:cubicBezTo>
                  <a:cubicBezTo>
                    <a:pt x="26" y="72"/>
                    <a:pt x="41" y="75"/>
                    <a:pt x="52" y="75"/>
                  </a:cubicBezTo>
                  <a:cubicBezTo>
                    <a:pt x="67" y="75"/>
                    <a:pt x="86" y="72"/>
                    <a:pt x="101" y="72"/>
                  </a:cubicBezTo>
                  <a:cubicBezTo>
                    <a:pt x="135" y="1"/>
                    <a:pt x="75" y="15"/>
                    <a:pt x="41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-2157914" y="-1432453"/>
              <a:ext cx="4106" cy="5396"/>
            </a:xfrm>
            <a:custGeom>
              <a:avLst/>
              <a:gdLst/>
              <a:ahLst/>
              <a:cxnLst/>
              <a:rect l="l" t="t" r="r" b="b"/>
              <a:pathLst>
                <a:path w="86" h="113" extrusionOk="0">
                  <a:moveTo>
                    <a:pt x="8" y="0"/>
                  </a:moveTo>
                  <a:cubicBezTo>
                    <a:pt x="11" y="19"/>
                    <a:pt x="19" y="42"/>
                    <a:pt x="11" y="56"/>
                  </a:cubicBezTo>
                  <a:cubicBezTo>
                    <a:pt x="1" y="101"/>
                    <a:pt x="15" y="112"/>
                    <a:pt x="37" y="112"/>
                  </a:cubicBezTo>
                  <a:cubicBezTo>
                    <a:pt x="49" y="112"/>
                    <a:pt x="63" y="109"/>
                    <a:pt x="75" y="104"/>
                  </a:cubicBezTo>
                  <a:cubicBezTo>
                    <a:pt x="56" y="71"/>
                    <a:pt x="86" y="4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-2292330" y="-1305581"/>
              <a:ext cx="5587" cy="6876"/>
            </a:xfrm>
            <a:custGeom>
              <a:avLst/>
              <a:gdLst/>
              <a:ahLst/>
              <a:cxnLst/>
              <a:rect l="l" t="t" r="r" b="b"/>
              <a:pathLst>
                <a:path w="117" h="144" extrusionOk="0">
                  <a:moveTo>
                    <a:pt x="12" y="1"/>
                  </a:moveTo>
                  <a:cubicBezTo>
                    <a:pt x="0" y="116"/>
                    <a:pt x="12" y="143"/>
                    <a:pt x="97" y="143"/>
                  </a:cubicBezTo>
                  <a:lnTo>
                    <a:pt x="116" y="143"/>
                  </a:lnTo>
                  <a:cubicBezTo>
                    <a:pt x="71" y="106"/>
                    <a:pt x="16" y="7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-2366056" y="-810222"/>
              <a:ext cx="7544" cy="6446"/>
            </a:xfrm>
            <a:custGeom>
              <a:avLst/>
              <a:gdLst/>
              <a:ahLst/>
              <a:cxnLst/>
              <a:rect l="l" t="t" r="r" b="b"/>
              <a:pathLst>
                <a:path w="158" h="135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11"/>
                    <a:pt x="0" y="30"/>
                    <a:pt x="4" y="49"/>
                  </a:cubicBezTo>
                  <a:cubicBezTo>
                    <a:pt x="8" y="71"/>
                    <a:pt x="12" y="94"/>
                    <a:pt x="16" y="116"/>
                  </a:cubicBezTo>
                  <a:cubicBezTo>
                    <a:pt x="45" y="120"/>
                    <a:pt x="76" y="135"/>
                    <a:pt x="105" y="135"/>
                  </a:cubicBezTo>
                  <a:cubicBezTo>
                    <a:pt x="124" y="135"/>
                    <a:pt x="139" y="127"/>
                    <a:pt x="157" y="113"/>
                  </a:cubicBezTo>
                  <a:cubicBezTo>
                    <a:pt x="87" y="101"/>
                    <a:pt x="12" y="101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-2132941" y="-723652"/>
              <a:ext cx="8977" cy="4489"/>
            </a:xfrm>
            <a:custGeom>
              <a:avLst/>
              <a:gdLst/>
              <a:ahLst/>
              <a:cxnLst/>
              <a:rect l="l" t="t" r="r" b="b"/>
              <a:pathLst>
                <a:path w="188" h="94" extrusionOk="0">
                  <a:moveTo>
                    <a:pt x="173" y="1"/>
                  </a:moveTo>
                  <a:cubicBezTo>
                    <a:pt x="158" y="27"/>
                    <a:pt x="142" y="63"/>
                    <a:pt x="109" y="63"/>
                  </a:cubicBezTo>
                  <a:cubicBezTo>
                    <a:pt x="101" y="63"/>
                    <a:pt x="98" y="60"/>
                    <a:pt x="90" y="60"/>
                  </a:cubicBezTo>
                  <a:cubicBezTo>
                    <a:pt x="83" y="56"/>
                    <a:pt x="79" y="56"/>
                    <a:pt x="75" y="56"/>
                  </a:cubicBezTo>
                  <a:cubicBezTo>
                    <a:pt x="49" y="56"/>
                    <a:pt x="27" y="75"/>
                    <a:pt x="4" y="79"/>
                  </a:cubicBezTo>
                  <a:lnTo>
                    <a:pt x="1" y="82"/>
                  </a:lnTo>
                  <a:cubicBezTo>
                    <a:pt x="11" y="90"/>
                    <a:pt x="27" y="94"/>
                    <a:pt x="38" y="94"/>
                  </a:cubicBezTo>
                  <a:cubicBezTo>
                    <a:pt x="49" y="94"/>
                    <a:pt x="56" y="94"/>
                    <a:pt x="68" y="90"/>
                  </a:cubicBezTo>
                  <a:cubicBezTo>
                    <a:pt x="79" y="86"/>
                    <a:pt x="90" y="86"/>
                    <a:pt x="101" y="86"/>
                  </a:cubicBezTo>
                  <a:lnTo>
                    <a:pt x="132" y="86"/>
                  </a:lnTo>
                  <a:cubicBezTo>
                    <a:pt x="184" y="86"/>
                    <a:pt x="187" y="53"/>
                    <a:pt x="1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-1933537" y="-1091231"/>
              <a:ext cx="6112" cy="8452"/>
            </a:xfrm>
            <a:custGeom>
              <a:avLst/>
              <a:gdLst/>
              <a:ahLst/>
              <a:cxnLst/>
              <a:rect l="l" t="t" r="r" b="b"/>
              <a:pathLst>
                <a:path w="128" h="177" extrusionOk="0">
                  <a:moveTo>
                    <a:pt x="124" y="1"/>
                  </a:moveTo>
                  <a:cubicBezTo>
                    <a:pt x="7" y="50"/>
                    <a:pt x="0" y="84"/>
                    <a:pt x="86" y="177"/>
                  </a:cubicBezTo>
                  <a:lnTo>
                    <a:pt x="86" y="173"/>
                  </a:lnTo>
                  <a:cubicBezTo>
                    <a:pt x="45" y="106"/>
                    <a:pt x="71" y="50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-1831829" y="-1426579"/>
              <a:ext cx="5778" cy="5778"/>
            </a:xfrm>
            <a:custGeom>
              <a:avLst/>
              <a:gdLst/>
              <a:ahLst/>
              <a:cxnLst/>
              <a:rect l="l" t="t" r="r" b="b"/>
              <a:pathLst>
                <a:path w="121" h="121" extrusionOk="0">
                  <a:moveTo>
                    <a:pt x="72" y="0"/>
                  </a:moveTo>
                  <a:cubicBezTo>
                    <a:pt x="64" y="0"/>
                    <a:pt x="57" y="4"/>
                    <a:pt x="49" y="4"/>
                  </a:cubicBezTo>
                  <a:cubicBezTo>
                    <a:pt x="64" y="53"/>
                    <a:pt x="61" y="93"/>
                    <a:pt x="1" y="109"/>
                  </a:cubicBezTo>
                  <a:cubicBezTo>
                    <a:pt x="16" y="116"/>
                    <a:pt x="30" y="120"/>
                    <a:pt x="42" y="120"/>
                  </a:cubicBezTo>
                  <a:cubicBezTo>
                    <a:pt x="83" y="120"/>
                    <a:pt x="98" y="71"/>
                    <a:pt x="109" y="41"/>
                  </a:cubicBezTo>
                  <a:cubicBezTo>
                    <a:pt x="120" y="8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-2226292" y="-1222209"/>
              <a:ext cx="7401" cy="3820"/>
            </a:xfrm>
            <a:custGeom>
              <a:avLst/>
              <a:gdLst/>
              <a:ahLst/>
              <a:cxnLst/>
              <a:rect l="l" t="t" r="r" b="b"/>
              <a:pathLst>
                <a:path w="155" h="80" extrusionOk="0">
                  <a:moveTo>
                    <a:pt x="4" y="0"/>
                  </a:moveTo>
                  <a:lnTo>
                    <a:pt x="1" y="4"/>
                  </a:lnTo>
                  <a:cubicBezTo>
                    <a:pt x="20" y="23"/>
                    <a:pt x="34" y="38"/>
                    <a:pt x="42" y="64"/>
                  </a:cubicBezTo>
                  <a:cubicBezTo>
                    <a:pt x="49" y="68"/>
                    <a:pt x="56" y="75"/>
                    <a:pt x="65" y="79"/>
                  </a:cubicBezTo>
                  <a:cubicBezTo>
                    <a:pt x="94" y="68"/>
                    <a:pt x="124" y="57"/>
                    <a:pt x="154" y="45"/>
                  </a:cubicBezTo>
                  <a:cubicBezTo>
                    <a:pt x="150" y="38"/>
                    <a:pt x="150" y="30"/>
                    <a:pt x="146" y="23"/>
                  </a:cubicBezTo>
                  <a:cubicBezTo>
                    <a:pt x="139" y="26"/>
                    <a:pt x="127" y="30"/>
                    <a:pt x="117" y="30"/>
                  </a:cubicBezTo>
                  <a:cubicBezTo>
                    <a:pt x="98" y="30"/>
                    <a:pt x="82" y="23"/>
                    <a:pt x="65" y="16"/>
                  </a:cubicBezTo>
                  <a:cubicBezTo>
                    <a:pt x="49" y="8"/>
                    <a:pt x="30" y="0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-2367823" y="-1154166"/>
              <a:ext cx="6972" cy="3438"/>
            </a:xfrm>
            <a:custGeom>
              <a:avLst/>
              <a:gdLst/>
              <a:ahLst/>
              <a:cxnLst/>
              <a:rect l="l" t="t" r="r" b="b"/>
              <a:pathLst>
                <a:path w="146" h="72" extrusionOk="0">
                  <a:moveTo>
                    <a:pt x="23" y="0"/>
                  </a:moveTo>
                  <a:lnTo>
                    <a:pt x="11" y="4"/>
                  </a:lnTo>
                  <a:lnTo>
                    <a:pt x="1" y="7"/>
                  </a:lnTo>
                  <a:cubicBezTo>
                    <a:pt x="4" y="37"/>
                    <a:pt x="11" y="71"/>
                    <a:pt x="37" y="71"/>
                  </a:cubicBezTo>
                  <a:cubicBezTo>
                    <a:pt x="45" y="71"/>
                    <a:pt x="60" y="63"/>
                    <a:pt x="75" y="56"/>
                  </a:cubicBezTo>
                  <a:cubicBezTo>
                    <a:pt x="98" y="41"/>
                    <a:pt x="120" y="33"/>
                    <a:pt x="146" y="30"/>
                  </a:cubicBezTo>
                  <a:cubicBezTo>
                    <a:pt x="139" y="15"/>
                    <a:pt x="127" y="11"/>
                    <a:pt x="113" y="11"/>
                  </a:cubicBezTo>
                  <a:cubicBezTo>
                    <a:pt x="108" y="11"/>
                    <a:pt x="101" y="15"/>
                    <a:pt x="94" y="15"/>
                  </a:cubicBezTo>
                  <a:lnTo>
                    <a:pt x="75" y="15"/>
                  </a:lnTo>
                  <a:cubicBezTo>
                    <a:pt x="63" y="15"/>
                    <a:pt x="53" y="15"/>
                    <a:pt x="45" y="0"/>
                  </a:cubicBezTo>
                  <a:cubicBezTo>
                    <a:pt x="41" y="4"/>
                    <a:pt x="37" y="4"/>
                    <a:pt x="34" y="4"/>
                  </a:cubicBezTo>
                  <a:cubicBezTo>
                    <a:pt x="30" y="4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-1940317" y="-1121552"/>
              <a:ext cx="6972" cy="5252"/>
            </a:xfrm>
            <a:custGeom>
              <a:avLst/>
              <a:gdLst/>
              <a:ahLst/>
              <a:cxnLst/>
              <a:rect l="l" t="t" r="r" b="b"/>
              <a:pathLst>
                <a:path w="146" h="1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94" y="23"/>
                    <a:pt x="71" y="94"/>
                    <a:pt x="0" y="94"/>
                  </a:cubicBezTo>
                  <a:cubicBezTo>
                    <a:pt x="23" y="106"/>
                    <a:pt x="42" y="109"/>
                    <a:pt x="56" y="109"/>
                  </a:cubicBezTo>
                  <a:cubicBezTo>
                    <a:pt x="94" y="109"/>
                    <a:pt x="116" y="80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-2170090" y="-739361"/>
              <a:ext cx="7735" cy="5205"/>
            </a:xfrm>
            <a:custGeom>
              <a:avLst/>
              <a:gdLst/>
              <a:ahLst/>
              <a:cxnLst/>
              <a:rect l="l" t="t" r="r" b="b"/>
              <a:pathLst>
                <a:path w="162" h="109" extrusionOk="0">
                  <a:moveTo>
                    <a:pt x="61" y="0"/>
                  </a:moveTo>
                  <a:cubicBezTo>
                    <a:pt x="39" y="0"/>
                    <a:pt x="20" y="11"/>
                    <a:pt x="1" y="38"/>
                  </a:cubicBezTo>
                  <a:cubicBezTo>
                    <a:pt x="16" y="33"/>
                    <a:pt x="27" y="30"/>
                    <a:pt x="42" y="30"/>
                  </a:cubicBezTo>
                  <a:cubicBezTo>
                    <a:pt x="83" y="30"/>
                    <a:pt x="106" y="56"/>
                    <a:pt x="109" y="109"/>
                  </a:cubicBezTo>
                  <a:cubicBezTo>
                    <a:pt x="135" y="90"/>
                    <a:pt x="161" y="64"/>
                    <a:pt x="128" y="33"/>
                  </a:cubicBezTo>
                  <a:cubicBezTo>
                    <a:pt x="106" y="16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-2114366" y="-1521506"/>
              <a:ext cx="4871" cy="4823"/>
            </a:xfrm>
            <a:custGeom>
              <a:avLst/>
              <a:gdLst/>
              <a:ahLst/>
              <a:cxnLst/>
              <a:rect l="l" t="t" r="r" b="b"/>
              <a:pathLst>
                <a:path w="102" h="101" extrusionOk="0">
                  <a:moveTo>
                    <a:pt x="71" y="0"/>
                  </a:moveTo>
                  <a:cubicBezTo>
                    <a:pt x="41" y="4"/>
                    <a:pt x="0" y="14"/>
                    <a:pt x="8" y="63"/>
                  </a:cubicBezTo>
                  <a:lnTo>
                    <a:pt x="19" y="63"/>
                  </a:lnTo>
                  <a:cubicBezTo>
                    <a:pt x="41" y="63"/>
                    <a:pt x="57" y="75"/>
                    <a:pt x="64" y="101"/>
                  </a:cubicBezTo>
                  <a:cubicBezTo>
                    <a:pt x="76" y="82"/>
                    <a:pt x="86" y="67"/>
                    <a:pt x="102" y="49"/>
                  </a:cubicBezTo>
                  <a:cubicBezTo>
                    <a:pt x="93" y="33"/>
                    <a:pt x="102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-2056015" y="-933226"/>
              <a:ext cx="5921" cy="5730"/>
            </a:xfrm>
            <a:custGeom>
              <a:avLst/>
              <a:gdLst/>
              <a:ahLst/>
              <a:cxnLst/>
              <a:rect l="l" t="t" r="r" b="b"/>
              <a:pathLst>
                <a:path w="124" h="120" extrusionOk="0">
                  <a:moveTo>
                    <a:pt x="57" y="1"/>
                  </a:moveTo>
                  <a:lnTo>
                    <a:pt x="57" y="1"/>
                  </a:lnTo>
                  <a:cubicBezTo>
                    <a:pt x="65" y="49"/>
                    <a:pt x="65" y="90"/>
                    <a:pt x="1" y="106"/>
                  </a:cubicBezTo>
                  <a:cubicBezTo>
                    <a:pt x="15" y="116"/>
                    <a:pt x="31" y="120"/>
                    <a:pt x="42" y="120"/>
                  </a:cubicBezTo>
                  <a:cubicBezTo>
                    <a:pt x="68" y="120"/>
                    <a:pt x="91" y="94"/>
                    <a:pt x="101" y="72"/>
                  </a:cubicBezTo>
                  <a:cubicBezTo>
                    <a:pt x="124" y="34"/>
                    <a:pt x="91" y="1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-2144544" y="-1073325"/>
              <a:ext cx="5587" cy="3963"/>
            </a:xfrm>
            <a:custGeom>
              <a:avLst/>
              <a:gdLst/>
              <a:ahLst/>
              <a:cxnLst/>
              <a:rect l="l" t="t" r="r" b="b"/>
              <a:pathLst>
                <a:path w="117" h="83" extrusionOk="0">
                  <a:moveTo>
                    <a:pt x="57" y="0"/>
                  </a:moveTo>
                  <a:cubicBezTo>
                    <a:pt x="45" y="34"/>
                    <a:pt x="4" y="41"/>
                    <a:pt x="1" y="83"/>
                  </a:cubicBezTo>
                  <a:cubicBezTo>
                    <a:pt x="38" y="75"/>
                    <a:pt x="75" y="67"/>
                    <a:pt x="116" y="60"/>
                  </a:cubicBezTo>
                  <a:cubicBezTo>
                    <a:pt x="109" y="30"/>
                    <a:pt x="109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-2032809" y="-1174937"/>
              <a:ext cx="7210" cy="6160"/>
            </a:xfrm>
            <a:custGeom>
              <a:avLst/>
              <a:gdLst/>
              <a:ahLst/>
              <a:cxnLst/>
              <a:rect l="l" t="t" r="r" b="b"/>
              <a:pathLst>
                <a:path w="151" h="129" extrusionOk="0">
                  <a:moveTo>
                    <a:pt x="105" y="1"/>
                  </a:moveTo>
                  <a:cubicBezTo>
                    <a:pt x="105" y="80"/>
                    <a:pt x="105" y="94"/>
                    <a:pt x="53" y="94"/>
                  </a:cubicBezTo>
                  <a:cubicBezTo>
                    <a:pt x="38" y="94"/>
                    <a:pt x="23" y="91"/>
                    <a:pt x="5" y="91"/>
                  </a:cubicBezTo>
                  <a:lnTo>
                    <a:pt x="0" y="91"/>
                  </a:lnTo>
                  <a:cubicBezTo>
                    <a:pt x="19" y="117"/>
                    <a:pt x="42" y="128"/>
                    <a:pt x="64" y="128"/>
                  </a:cubicBezTo>
                  <a:cubicBezTo>
                    <a:pt x="79" y="128"/>
                    <a:pt x="98" y="121"/>
                    <a:pt x="112" y="109"/>
                  </a:cubicBezTo>
                  <a:cubicBezTo>
                    <a:pt x="150" y="76"/>
                    <a:pt x="150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-2149176" y="-1073325"/>
              <a:ext cx="7401" cy="3963"/>
            </a:xfrm>
            <a:custGeom>
              <a:avLst/>
              <a:gdLst/>
              <a:ahLst/>
              <a:cxnLst/>
              <a:rect l="l" t="t" r="r" b="b"/>
              <a:pathLst>
                <a:path w="155" h="83" extrusionOk="0">
                  <a:moveTo>
                    <a:pt x="154" y="0"/>
                  </a:moveTo>
                  <a:lnTo>
                    <a:pt x="154" y="0"/>
                  </a:lnTo>
                  <a:cubicBezTo>
                    <a:pt x="116" y="7"/>
                    <a:pt x="79" y="15"/>
                    <a:pt x="42" y="23"/>
                  </a:cubicBezTo>
                  <a:cubicBezTo>
                    <a:pt x="27" y="38"/>
                    <a:pt x="15" y="52"/>
                    <a:pt x="4" y="67"/>
                  </a:cubicBezTo>
                  <a:cubicBezTo>
                    <a:pt x="4" y="71"/>
                    <a:pt x="4" y="71"/>
                    <a:pt x="1" y="75"/>
                  </a:cubicBezTo>
                  <a:cubicBezTo>
                    <a:pt x="11" y="71"/>
                    <a:pt x="23" y="71"/>
                    <a:pt x="37" y="71"/>
                  </a:cubicBezTo>
                  <a:cubicBezTo>
                    <a:pt x="56" y="71"/>
                    <a:pt x="79" y="75"/>
                    <a:pt x="98" y="83"/>
                  </a:cubicBezTo>
                  <a:cubicBezTo>
                    <a:pt x="101" y="41"/>
                    <a:pt x="142" y="34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-2064754" y="-1235054"/>
              <a:ext cx="5587" cy="3581"/>
            </a:xfrm>
            <a:custGeom>
              <a:avLst/>
              <a:gdLst/>
              <a:ahLst/>
              <a:cxnLst/>
              <a:rect l="l" t="t" r="r" b="b"/>
              <a:pathLst>
                <a:path w="117" h="75" extrusionOk="0">
                  <a:moveTo>
                    <a:pt x="64" y="0"/>
                  </a:moveTo>
                  <a:cubicBezTo>
                    <a:pt x="38" y="8"/>
                    <a:pt x="8" y="4"/>
                    <a:pt x="1" y="38"/>
                  </a:cubicBezTo>
                  <a:cubicBezTo>
                    <a:pt x="23" y="52"/>
                    <a:pt x="49" y="75"/>
                    <a:pt x="79" y="75"/>
                  </a:cubicBezTo>
                  <a:cubicBezTo>
                    <a:pt x="91" y="75"/>
                    <a:pt x="105" y="71"/>
                    <a:pt x="117" y="64"/>
                  </a:cubicBezTo>
                  <a:cubicBezTo>
                    <a:pt x="109" y="30"/>
                    <a:pt x="75" y="26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-2549034" y="-690083"/>
              <a:ext cx="4011" cy="9645"/>
            </a:xfrm>
            <a:custGeom>
              <a:avLst/>
              <a:gdLst/>
              <a:ahLst/>
              <a:cxnLst/>
              <a:rect l="l" t="t" r="r" b="b"/>
              <a:pathLst>
                <a:path w="84" h="202" extrusionOk="0">
                  <a:moveTo>
                    <a:pt x="1" y="0"/>
                  </a:moveTo>
                  <a:cubicBezTo>
                    <a:pt x="1" y="11"/>
                    <a:pt x="1" y="19"/>
                    <a:pt x="5" y="26"/>
                  </a:cubicBezTo>
                  <a:cubicBezTo>
                    <a:pt x="35" y="56"/>
                    <a:pt x="46" y="93"/>
                    <a:pt x="50" y="135"/>
                  </a:cubicBezTo>
                  <a:lnTo>
                    <a:pt x="50" y="138"/>
                  </a:lnTo>
                  <a:cubicBezTo>
                    <a:pt x="54" y="161"/>
                    <a:pt x="61" y="179"/>
                    <a:pt x="64" y="202"/>
                  </a:cubicBezTo>
                  <a:cubicBezTo>
                    <a:pt x="64" y="195"/>
                    <a:pt x="68" y="183"/>
                    <a:pt x="68" y="176"/>
                  </a:cubicBezTo>
                  <a:cubicBezTo>
                    <a:pt x="83" y="105"/>
                    <a:pt x="80" y="4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-2284690" y="-1365555"/>
              <a:ext cx="4011" cy="9025"/>
            </a:xfrm>
            <a:custGeom>
              <a:avLst/>
              <a:gdLst/>
              <a:ahLst/>
              <a:cxnLst/>
              <a:rect l="l" t="t" r="r" b="b"/>
              <a:pathLst>
                <a:path w="84" h="189" extrusionOk="0">
                  <a:moveTo>
                    <a:pt x="1" y="1"/>
                  </a:moveTo>
                  <a:cubicBezTo>
                    <a:pt x="5" y="61"/>
                    <a:pt x="23" y="124"/>
                    <a:pt x="9" y="184"/>
                  </a:cubicBezTo>
                  <a:lnTo>
                    <a:pt x="9" y="188"/>
                  </a:lnTo>
                  <a:cubicBezTo>
                    <a:pt x="84" y="121"/>
                    <a:pt x="39" y="6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-2198836" y="-544112"/>
              <a:ext cx="5635" cy="5252"/>
            </a:xfrm>
            <a:custGeom>
              <a:avLst/>
              <a:gdLst/>
              <a:ahLst/>
              <a:cxnLst/>
              <a:rect l="l" t="t" r="r" b="b"/>
              <a:pathLst>
                <a:path w="118" h="110" extrusionOk="0">
                  <a:moveTo>
                    <a:pt x="35" y="1"/>
                  </a:moveTo>
                  <a:cubicBezTo>
                    <a:pt x="23" y="1"/>
                    <a:pt x="13" y="9"/>
                    <a:pt x="1" y="27"/>
                  </a:cubicBezTo>
                  <a:cubicBezTo>
                    <a:pt x="50" y="35"/>
                    <a:pt x="57" y="71"/>
                    <a:pt x="65" y="109"/>
                  </a:cubicBezTo>
                  <a:cubicBezTo>
                    <a:pt x="95" y="87"/>
                    <a:pt x="118" y="57"/>
                    <a:pt x="83" y="27"/>
                  </a:cubicBezTo>
                  <a:cubicBezTo>
                    <a:pt x="73" y="16"/>
                    <a:pt x="54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-2076500" y="-1068884"/>
              <a:ext cx="6637" cy="3104"/>
            </a:xfrm>
            <a:custGeom>
              <a:avLst/>
              <a:gdLst/>
              <a:ahLst/>
              <a:cxnLst/>
              <a:rect l="l" t="t" r="r" b="b"/>
              <a:pathLst>
                <a:path w="139" h="65" extrusionOk="0">
                  <a:moveTo>
                    <a:pt x="138" y="0"/>
                  </a:moveTo>
                  <a:cubicBezTo>
                    <a:pt x="97" y="31"/>
                    <a:pt x="45" y="16"/>
                    <a:pt x="0" y="26"/>
                  </a:cubicBezTo>
                  <a:cubicBezTo>
                    <a:pt x="4" y="34"/>
                    <a:pt x="4" y="42"/>
                    <a:pt x="4" y="49"/>
                  </a:cubicBezTo>
                  <a:lnTo>
                    <a:pt x="7" y="49"/>
                  </a:lnTo>
                  <a:cubicBezTo>
                    <a:pt x="18" y="49"/>
                    <a:pt x="33" y="53"/>
                    <a:pt x="49" y="57"/>
                  </a:cubicBezTo>
                  <a:cubicBezTo>
                    <a:pt x="63" y="61"/>
                    <a:pt x="75" y="64"/>
                    <a:pt x="90" y="64"/>
                  </a:cubicBezTo>
                  <a:cubicBezTo>
                    <a:pt x="112" y="64"/>
                    <a:pt x="130" y="53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-2074924" y="-1233813"/>
              <a:ext cx="3104" cy="5587"/>
            </a:xfrm>
            <a:custGeom>
              <a:avLst/>
              <a:gdLst/>
              <a:ahLst/>
              <a:cxnLst/>
              <a:rect l="l" t="t" r="r" b="b"/>
              <a:pathLst>
                <a:path w="65" h="117" extrusionOk="0">
                  <a:moveTo>
                    <a:pt x="12" y="0"/>
                  </a:moveTo>
                  <a:cubicBezTo>
                    <a:pt x="8" y="45"/>
                    <a:pt x="0" y="79"/>
                    <a:pt x="45" y="116"/>
                  </a:cubicBezTo>
                  <a:cubicBezTo>
                    <a:pt x="57" y="64"/>
                    <a:pt x="64" y="31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-2326758" y="-1184391"/>
              <a:ext cx="5730" cy="3820"/>
            </a:xfrm>
            <a:custGeom>
              <a:avLst/>
              <a:gdLst/>
              <a:ahLst/>
              <a:cxnLst/>
              <a:rect l="l" t="t" r="r" b="b"/>
              <a:pathLst>
                <a:path w="120" h="80" extrusionOk="0">
                  <a:moveTo>
                    <a:pt x="33" y="1"/>
                  </a:moveTo>
                  <a:cubicBezTo>
                    <a:pt x="41" y="31"/>
                    <a:pt x="30" y="50"/>
                    <a:pt x="0" y="54"/>
                  </a:cubicBezTo>
                  <a:cubicBezTo>
                    <a:pt x="7" y="76"/>
                    <a:pt x="23" y="80"/>
                    <a:pt x="33" y="80"/>
                  </a:cubicBezTo>
                  <a:cubicBezTo>
                    <a:pt x="45" y="80"/>
                    <a:pt x="56" y="76"/>
                    <a:pt x="64" y="76"/>
                  </a:cubicBezTo>
                  <a:cubicBezTo>
                    <a:pt x="75" y="72"/>
                    <a:pt x="86" y="68"/>
                    <a:pt x="97" y="68"/>
                  </a:cubicBezTo>
                  <a:cubicBezTo>
                    <a:pt x="105" y="68"/>
                    <a:pt x="112" y="72"/>
                    <a:pt x="119" y="76"/>
                  </a:cubicBezTo>
                  <a:cubicBezTo>
                    <a:pt x="109" y="31"/>
                    <a:pt x="75" y="16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-2139196" y="-1350370"/>
              <a:ext cx="4154" cy="7353"/>
            </a:xfrm>
            <a:custGeom>
              <a:avLst/>
              <a:gdLst/>
              <a:ahLst/>
              <a:cxnLst/>
              <a:rect l="l" t="t" r="r" b="b"/>
              <a:pathLst>
                <a:path w="87" h="154" extrusionOk="0">
                  <a:moveTo>
                    <a:pt x="38" y="0"/>
                  </a:moveTo>
                  <a:cubicBezTo>
                    <a:pt x="38" y="5"/>
                    <a:pt x="35" y="8"/>
                    <a:pt x="30" y="12"/>
                  </a:cubicBezTo>
                  <a:cubicBezTo>
                    <a:pt x="1" y="60"/>
                    <a:pt x="8" y="102"/>
                    <a:pt x="57" y="135"/>
                  </a:cubicBezTo>
                  <a:cubicBezTo>
                    <a:pt x="68" y="143"/>
                    <a:pt x="75" y="146"/>
                    <a:pt x="87" y="154"/>
                  </a:cubicBezTo>
                  <a:cubicBezTo>
                    <a:pt x="64" y="128"/>
                    <a:pt x="49" y="102"/>
                    <a:pt x="46" y="67"/>
                  </a:cubicBezTo>
                  <a:cubicBezTo>
                    <a:pt x="46" y="45"/>
                    <a:pt x="42" y="23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-1832354" y="-1426436"/>
              <a:ext cx="3629" cy="5061"/>
            </a:xfrm>
            <a:custGeom>
              <a:avLst/>
              <a:gdLst/>
              <a:ahLst/>
              <a:cxnLst/>
              <a:rect l="l" t="t" r="r" b="b"/>
              <a:pathLst>
                <a:path w="76" h="106" extrusionOk="0">
                  <a:moveTo>
                    <a:pt x="60" y="1"/>
                  </a:moveTo>
                  <a:lnTo>
                    <a:pt x="60" y="1"/>
                  </a:lnTo>
                  <a:cubicBezTo>
                    <a:pt x="1" y="12"/>
                    <a:pt x="1" y="57"/>
                    <a:pt x="12" y="106"/>
                  </a:cubicBezTo>
                  <a:cubicBezTo>
                    <a:pt x="72" y="90"/>
                    <a:pt x="75" y="50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-2131126" y="-1373577"/>
              <a:ext cx="7306" cy="3963"/>
            </a:xfrm>
            <a:custGeom>
              <a:avLst/>
              <a:gdLst/>
              <a:ahLst/>
              <a:cxnLst/>
              <a:rect l="l" t="t" r="r" b="b"/>
              <a:pathLst>
                <a:path w="153" h="83" extrusionOk="0">
                  <a:moveTo>
                    <a:pt x="116" y="1"/>
                  </a:moveTo>
                  <a:cubicBezTo>
                    <a:pt x="63" y="1"/>
                    <a:pt x="23" y="20"/>
                    <a:pt x="0" y="79"/>
                  </a:cubicBezTo>
                  <a:lnTo>
                    <a:pt x="4" y="82"/>
                  </a:lnTo>
                  <a:cubicBezTo>
                    <a:pt x="41" y="30"/>
                    <a:pt x="116" y="56"/>
                    <a:pt x="153" y="4"/>
                  </a:cubicBezTo>
                  <a:lnTo>
                    <a:pt x="149" y="4"/>
                  </a:lnTo>
                  <a:cubicBezTo>
                    <a:pt x="139" y="4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-2172048" y="-734204"/>
              <a:ext cx="4345" cy="4870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35" y="1"/>
                  </a:moveTo>
                  <a:cubicBezTo>
                    <a:pt x="1" y="38"/>
                    <a:pt x="12" y="75"/>
                    <a:pt x="50" y="98"/>
                  </a:cubicBezTo>
                  <a:cubicBezTo>
                    <a:pt x="54" y="101"/>
                    <a:pt x="61" y="101"/>
                    <a:pt x="64" y="101"/>
                  </a:cubicBezTo>
                  <a:cubicBezTo>
                    <a:pt x="80" y="101"/>
                    <a:pt x="87" y="75"/>
                    <a:pt x="90" y="60"/>
                  </a:cubicBezTo>
                  <a:cubicBezTo>
                    <a:pt x="76" y="38"/>
                    <a:pt x="31" y="4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-2224286" y="-1403182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45" y="0"/>
                  </a:moveTo>
                  <a:cubicBezTo>
                    <a:pt x="40" y="0"/>
                    <a:pt x="33" y="0"/>
                    <a:pt x="30" y="4"/>
                  </a:cubicBezTo>
                  <a:cubicBezTo>
                    <a:pt x="11" y="12"/>
                    <a:pt x="0" y="22"/>
                    <a:pt x="0" y="45"/>
                  </a:cubicBezTo>
                  <a:cubicBezTo>
                    <a:pt x="7" y="57"/>
                    <a:pt x="18" y="64"/>
                    <a:pt x="30" y="64"/>
                  </a:cubicBezTo>
                  <a:lnTo>
                    <a:pt x="37" y="64"/>
                  </a:lnTo>
                  <a:cubicBezTo>
                    <a:pt x="59" y="60"/>
                    <a:pt x="75" y="41"/>
                    <a:pt x="67" y="15"/>
                  </a:cubicBezTo>
                  <a:cubicBezTo>
                    <a:pt x="63" y="4"/>
                    <a:pt x="56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-2228823" y="-1122460"/>
              <a:ext cx="4727" cy="7067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cubicBezTo>
                    <a:pt x="1" y="72"/>
                    <a:pt x="42" y="113"/>
                    <a:pt x="99" y="147"/>
                  </a:cubicBezTo>
                  <a:cubicBezTo>
                    <a:pt x="83" y="87"/>
                    <a:pt x="39" y="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-2527069" y="-678003"/>
              <a:ext cx="4202" cy="6685"/>
            </a:xfrm>
            <a:custGeom>
              <a:avLst/>
              <a:gdLst/>
              <a:ahLst/>
              <a:cxnLst/>
              <a:rect l="l" t="t" r="r" b="b"/>
              <a:pathLst>
                <a:path w="88" h="140" extrusionOk="0">
                  <a:moveTo>
                    <a:pt x="87" y="1"/>
                  </a:moveTo>
                  <a:lnTo>
                    <a:pt x="87" y="1"/>
                  </a:lnTo>
                  <a:cubicBezTo>
                    <a:pt x="1" y="49"/>
                    <a:pt x="34" y="94"/>
                    <a:pt x="87" y="139"/>
                  </a:cubicBezTo>
                  <a:cubicBezTo>
                    <a:pt x="68" y="94"/>
                    <a:pt x="87" y="46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-1976034" y="-1486028"/>
              <a:ext cx="3963" cy="6494"/>
            </a:xfrm>
            <a:custGeom>
              <a:avLst/>
              <a:gdLst/>
              <a:ahLst/>
              <a:cxnLst/>
              <a:rect l="l" t="t" r="r" b="b"/>
              <a:pathLst>
                <a:path w="83" h="136" extrusionOk="0">
                  <a:moveTo>
                    <a:pt x="38" y="1"/>
                  </a:moveTo>
                  <a:cubicBezTo>
                    <a:pt x="27" y="1"/>
                    <a:pt x="15" y="4"/>
                    <a:pt x="0" y="8"/>
                  </a:cubicBezTo>
                  <a:cubicBezTo>
                    <a:pt x="34" y="27"/>
                    <a:pt x="67" y="42"/>
                    <a:pt x="49" y="94"/>
                  </a:cubicBezTo>
                  <a:cubicBezTo>
                    <a:pt x="41" y="109"/>
                    <a:pt x="53" y="127"/>
                    <a:pt x="75" y="135"/>
                  </a:cubicBezTo>
                  <a:cubicBezTo>
                    <a:pt x="79" y="113"/>
                    <a:pt x="83" y="91"/>
                    <a:pt x="83" y="68"/>
                  </a:cubicBezTo>
                  <a:cubicBezTo>
                    <a:pt x="83" y="23"/>
                    <a:pt x="67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-2331390" y="-1193130"/>
              <a:ext cx="4297" cy="4727"/>
            </a:xfrm>
            <a:custGeom>
              <a:avLst/>
              <a:gdLst/>
              <a:ahLst/>
              <a:cxnLst/>
              <a:rect l="l" t="t" r="r" b="b"/>
              <a:pathLst>
                <a:path w="90" h="99" extrusionOk="0">
                  <a:moveTo>
                    <a:pt x="67" y="1"/>
                  </a:moveTo>
                  <a:cubicBezTo>
                    <a:pt x="56" y="16"/>
                    <a:pt x="45" y="27"/>
                    <a:pt x="30" y="38"/>
                  </a:cubicBezTo>
                  <a:cubicBezTo>
                    <a:pt x="11" y="49"/>
                    <a:pt x="0" y="68"/>
                    <a:pt x="0" y="90"/>
                  </a:cubicBezTo>
                  <a:cubicBezTo>
                    <a:pt x="15" y="83"/>
                    <a:pt x="30" y="76"/>
                    <a:pt x="45" y="76"/>
                  </a:cubicBezTo>
                  <a:cubicBezTo>
                    <a:pt x="59" y="76"/>
                    <a:pt x="75" y="83"/>
                    <a:pt x="85" y="90"/>
                  </a:cubicBezTo>
                  <a:cubicBezTo>
                    <a:pt x="85" y="94"/>
                    <a:pt x="90" y="94"/>
                    <a:pt x="90" y="98"/>
                  </a:cubicBezTo>
                  <a:cubicBezTo>
                    <a:pt x="90" y="80"/>
                    <a:pt x="85" y="61"/>
                    <a:pt x="82" y="42"/>
                  </a:cubicBezTo>
                  <a:cubicBezTo>
                    <a:pt x="78" y="31"/>
                    <a:pt x="75" y="16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-1956409" y="-1122269"/>
              <a:ext cx="3772" cy="4154"/>
            </a:xfrm>
            <a:custGeom>
              <a:avLst/>
              <a:gdLst/>
              <a:ahLst/>
              <a:cxnLst/>
              <a:rect l="l" t="t" r="r" b="b"/>
              <a:pathLst>
                <a:path w="79" h="87" extrusionOk="0">
                  <a:moveTo>
                    <a:pt x="56" y="1"/>
                  </a:moveTo>
                  <a:cubicBezTo>
                    <a:pt x="8" y="9"/>
                    <a:pt x="15" y="53"/>
                    <a:pt x="1" y="83"/>
                  </a:cubicBezTo>
                  <a:cubicBezTo>
                    <a:pt x="12" y="83"/>
                    <a:pt x="23" y="87"/>
                    <a:pt x="30" y="87"/>
                  </a:cubicBezTo>
                  <a:cubicBezTo>
                    <a:pt x="79" y="87"/>
                    <a:pt x="60" y="38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-2188617" y="-1202202"/>
              <a:ext cx="7353" cy="3247"/>
            </a:xfrm>
            <a:custGeom>
              <a:avLst/>
              <a:gdLst/>
              <a:ahLst/>
              <a:cxnLst/>
              <a:rect l="l" t="t" r="r" b="b"/>
              <a:pathLst>
                <a:path w="154" h="68" extrusionOk="0">
                  <a:moveTo>
                    <a:pt x="0" y="0"/>
                  </a:moveTo>
                  <a:lnTo>
                    <a:pt x="0" y="4"/>
                  </a:lnTo>
                  <a:cubicBezTo>
                    <a:pt x="4" y="19"/>
                    <a:pt x="11" y="37"/>
                    <a:pt x="30" y="37"/>
                  </a:cubicBezTo>
                  <a:lnTo>
                    <a:pt x="56" y="37"/>
                  </a:lnTo>
                  <a:cubicBezTo>
                    <a:pt x="90" y="37"/>
                    <a:pt x="120" y="56"/>
                    <a:pt x="154" y="68"/>
                  </a:cubicBezTo>
                  <a:cubicBezTo>
                    <a:pt x="142" y="19"/>
                    <a:pt x="113" y="11"/>
                    <a:pt x="83" y="11"/>
                  </a:cubicBezTo>
                  <a:lnTo>
                    <a:pt x="45" y="11"/>
                  </a:lnTo>
                  <a:cubicBezTo>
                    <a:pt x="30" y="11"/>
                    <a:pt x="11" y="1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-2292187" y="-590525"/>
              <a:ext cx="6303" cy="3104"/>
            </a:xfrm>
            <a:custGeom>
              <a:avLst/>
              <a:gdLst/>
              <a:ahLst/>
              <a:cxnLst/>
              <a:rect l="l" t="t" r="r" b="b"/>
              <a:pathLst>
                <a:path w="132" h="65" extrusionOk="0">
                  <a:moveTo>
                    <a:pt x="113" y="1"/>
                  </a:moveTo>
                  <a:cubicBezTo>
                    <a:pt x="99" y="20"/>
                    <a:pt x="84" y="23"/>
                    <a:pt x="65" y="23"/>
                  </a:cubicBezTo>
                  <a:lnTo>
                    <a:pt x="39" y="23"/>
                  </a:lnTo>
                  <a:cubicBezTo>
                    <a:pt x="27" y="23"/>
                    <a:pt x="20" y="20"/>
                    <a:pt x="13" y="20"/>
                  </a:cubicBezTo>
                  <a:lnTo>
                    <a:pt x="1" y="20"/>
                  </a:lnTo>
                  <a:lnTo>
                    <a:pt x="1" y="23"/>
                  </a:lnTo>
                  <a:cubicBezTo>
                    <a:pt x="23" y="49"/>
                    <a:pt x="49" y="65"/>
                    <a:pt x="80" y="65"/>
                  </a:cubicBezTo>
                  <a:cubicBezTo>
                    <a:pt x="91" y="65"/>
                    <a:pt x="99" y="65"/>
                    <a:pt x="110" y="61"/>
                  </a:cubicBezTo>
                  <a:cubicBezTo>
                    <a:pt x="132" y="53"/>
                    <a:pt x="117" y="23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-2060981" y="-1216861"/>
              <a:ext cx="5396" cy="5252"/>
            </a:xfrm>
            <a:custGeom>
              <a:avLst/>
              <a:gdLst/>
              <a:ahLst/>
              <a:cxnLst/>
              <a:rect l="l" t="t" r="r" b="b"/>
              <a:pathLst>
                <a:path w="113" h="110" extrusionOk="0">
                  <a:moveTo>
                    <a:pt x="22" y="1"/>
                  </a:moveTo>
                  <a:lnTo>
                    <a:pt x="22" y="1"/>
                  </a:lnTo>
                  <a:cubicBezTo>
                    <a:pt x="4" y="30"/>
                    <a:pt x="30" y="68"/>
                    <a:pt x="0" y="90"/>
                  </a:cubicBezTo>
                  <a:cubicBezTo>
                    <a:pt x="4" y="98"/>
                    <a:pt x="4" y="102"/>
                    <a:pt x="7" y="109"/>
                  </a:cubicBezTo>
                  <a:cubicBezTo>
                    <a:pt x="112" y="94"/>
                    <a:pt x="64" y="49"/>
                    <a:pt x="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-2174197" y="-791122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31" y="1"/>
                  </a:moveTo>
                  <a:cubicBezTo>
                    <a:pt x="9" y="4"/>
                    <a:pt x="1" y="18"/>
                    <a:pt x="1" y="27"/>
                  </a:cubicBezTo>
                  <a:cubicBezTo>
                    <a:pt x="12" y="56"/>
                    <a:pt x="23" y="63"/>
                    <a:pt x="35" y="63"/>
                  </a:cubicBezTo>
                  <a:lnTo>
                    <a:pt x="42" y="63"/>
                  </a:lnTo>
                  <a:cubicBezTo>
                    <a:pt x="64" y="56"/>
                    <a:pt x="73" y="41"/>
                    <a:pt x="64" y="18"/>
                  </a:cubicBezTo>
                  <a:cubicBezTo>
                    <a:pt x="61" y="8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-2463132" y="-740460"/>
              <a:ext cx="4345" cy="7544"/>
            </a:xfrm>
            <a:custGeom>
              <a:avLst/>
              <a:gdLst/>
              <a:ahLst/>
              <a:cxnLst/>
              <a:rect l="l" t="t" r="r" b="b"/>
              <a:pathLst>
                <a:path w="91" h="158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72"/>
                    <a:pt x="34" y="117"/>
                    <a:pt x="86" y="158"/>
                  </a:cubicBezTo>
                  <a:lnTo>
                    <a:pt x="90" y="158"/>
                  </a:lnTo>
                  <a:cubicBezTo>
                    <a:pt x="86" y="101"/>
                    <a:pt x="41" y="56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-2550610" y="-614638"/>
              <a:ext cx="6828" cy="4584"/>
            </a:xfrm>
            <a:custGeom>
              <a:avLst/>
              <a:gdLst/>
              <a:ahLst/>
              <a:cxnLst/>
              <a:rect l="l" t="t" r="r" b="b"/>
              <a:pathLst>
                <a:path w="143" h="96" extrusionOk="0">
                  <a:moveTo>
                    <a:pt x="49" y="1"/>
                  </a:moveTo>
                  <a:cubicBezTo>
                    <a:pt x="45" y="31"/>
                    <a:pt x="0" y="61"/>
                    <a:pt x="42" y="95"/>
                  </a:cubicBezTo>
                  <a:cubicBezTo>
                    <a:pt x="61" y="65"/>
                    <a:pt x="142" y="38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-2112599" y="-1516731"/>
              <a:ext cx="5921" cy="5252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27" y="1"/>
                  </a:moveTo>
                  <a:cubicBezTo>
                    <a:pt x="1" y="30"/>
                    <a:pt x="4" y="57"/>
                    <a:pt x="42" y="68"/>
                  </a:cubicBezTo>
                  <a:cubicBezTo>
                    <a:pt x="61" y="79"/>
                    <a:pt x="83" y="87"/>
                    <a:pt x="94" y="109"/>
                  </a:cubicBezTo>
                  <a:cubicBezTo>
                    <a:pt x="124" y="79"/>
                    <a:pt x="101" y="64"/>
                    <a:pt x="79" y="53"/>
                  </a:cubicBezTo>
                  <a:cubicBezTo>
                    <a:pt x="53" y="42"/>
                    <a:pt x="30" y="35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-1973694" y="-1524228"/>
              <a:ext cx="6828" cy="2006"/>
            </a:xfrm>
            <a:custGeom>
              <a:avLst/>
              <a:gdLst/>
              <a:ahLst/>
              <a:cxnLst/>
              <a:rect l="l" t="t" r="r" b="b"/>
              <a:pathLst>
                <a:path w="143" h="42" extrusionOk="0">
                  <a:moveTo>
                    <a:pt x="78" y="1"/>
                  </a:moveTo>
                  <a:cubicBezTo>
                    <a:pt x="52" y="1"/>
                    <a:pt x="26" y="19"/>
                    <a:pt x="0" y="42"/>
                  </a:cubicBezTo>
                  <a:cubicBezTo>
                    <a:pt x="18" y="35"/>
                    <a:pt x="37" y="35"/>
                    <a:pt x="52" y="35"/>
                  </a:cubicBezTo>
                  <a:cubicBezTo>
                    <a:pt x="82" y="35"/>
                    <a:pt x="113" y="38"/>
                    <a:pt x="142" y="38"/>
                  </a:cubicBezTo>
                  <a:cubicBezTo>
                    <a:pt x="120" y="12"/>
                    <a:pt x="101" y="1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-2326615" y="-1207216"/>
              <a:ext cx="5253" cy="4011"/>
            </a:xfrm>
            <a:custGeom>
              <a:avLst/>
              <a:gdLst/>
              <a:ahLst/>
              <a:cxnLst/>
              <a:rect l="l" t="t" r="r" b="b"/>
              <a:pathLst>
                <a:path w="110" h="84" extrusionOk="0">
                  <a:moveTo>
                    <a:pt x="61" y="0"/>
                  </a:moveTo>
                  <a:cubicBezTo>
                    <a:pt x="38" y="19"/>
                    <a:pt x="12" y="30"/>
                    <a:pt x="1" y="61"/>
                  </a:cubicBezTo>
                  <a:cubicBezTo>
                    <a:pt x="1" y="68"/>
                    <a:pt x="4" y="75"/>
                    <a:pt x="4" y="83"/>
                  </a:cubicBezTo>
                  <a:lnTo>
                    <a:pt x="8" y="83"/>
                  </a:lnTo>
                  <a:lnTo>
                    <a:pt x="109" y="16"/>
                  </a:lnTo>
                  <a:cubicBezTo>
                    <a:pt x="102" y="4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-2281300" y="-1301283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65" y="0"/>
                  </a:moveTo>
                  <a:cubicBezTo>
                    <a:pt x="39" y="16"/>
                    <a:pt x="13" y="26"/>
                    <a:pt x="1" y="57"/>
                  </a:cubicBezTo>
                  <a:cubicBezTo>
                    <a:pt x="20" y="57"/>
                    <a:pt x="39" y="68"/>
                    <a:pt x="54" y="68"/>
                  </a:cubicBezTo>
                  <a:cubicBezTo>
                    <a:pt x="65" y="68"/>
                    <a:pt x="73" y="64"/>
                    <a:pt x="83" y="57"/>
                  </a:cubicBezTo>
                  <a:cubicBezTo>
                    <a:pt x="102" y="31"/>
                    <a:pt x="73" y="19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-1990502" y="-1448210"/>
              <a:ext cx="3772" cy="5443"/>
            </a:xfrm>
            <a:custGeom>
              <a:avLst/>
              <a:gdLst/>
              <a:ahLst/>
              <a:cxnLst/>
              <a:rect l="l" t="t" r="r" b="b"/>
              <a:pathLst>
                <a:path w="79" h="114" extrusionOk="0">
                  <a:moveTo>
                    <a:pt x="56" y="1"/>
                  </a:moveTo>
                  <a:cubicBezTo>
                    <a:pt x="49" y="1"/>
                    <a:pt x="42" y="5"/>
                    <a:pt x="38" y="16"/>
                  </a:cubicBezTo>
                  <a:cubicBezTo>
                    <a:pt x="27" y="49"/>
                    <a:pt x="1" y="87"/>
                    <a:pt x="53" y="113"/>
                  </a:cubicBezTo>
                  <a:cubicBezTo>
                    <a:pt x="38" y="72"/>
                    <a:pt x="75" y="46"/>
                    <a:pt x="79" y="13"/>
                  </a:cubicBezTo>
                  <a:cubicBezTo>
                    <a:pt x="72" y="5"/>
                    <a:pt x="64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-2363525" y="-675997"/>
              <a:ext cx="4488" cy="6637"/>
            </a:xfrm>
            <a:custGeom>
              <a:avLst/>
              <a:gdLst/>
              <a:ahLst/>
              <a:cxnLst/>
              <a:rect l="l" t="t" r="r" b="b"/>
              <a:pathLst>
                <a:path w="94" h="139" extrusionOk="0">
                  <a:moveTo>
                    <a:pt x="71" y="0"/>
                  </a:moveTo>
                  <a:lnTo>
                    <a:pt x="71" y="0"/>
                  </a:lnTo>
                  <a:cubicBezTo>
                    <a:pt x="0" y="60"/>
                    <a:pt x="60" y="97"/>
                    <a:pt x="94" y="138"/>
                  </a:cubicBezTo>
                  <a:cubicBezTo>
                    <a:pt x="86" y="93"/>
                    <a:pt x="78" y="49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-2312337" y="-1068311"/>
              <a:ext cx="24496" cy="18241"/>
            </a:xfrm>
            <a:custGeom>
              <a:avLst/>
              <a:gdLst/>
              <a:ahLst/>
              <a:cxnLst/>
              <a:rect l="l" t="t" r="r" b="b"/>
              <a:pathLst>
                <a:path w="513" h="382" extrusionOk="0">
                  <a:moveTo>
                    <a:pt x="285" y="190"/>
                  </a:moveTo>
                  <a:cubicBezTo>
                    <a:pt x="307" y="190"/>
                    <a:pt x="326" y="209"/>
                    <a:pt x="341" y="235"/>
                  </a:cubicBezTo>
                  <a:cubicBezTo>
                    <a:pt x="326" y="243"/>
                    <a:pt x="314" y="247"/>
                    <a:pt x="304" y="247"/>
                  </a:cubicBezTo>
                  <a:cubicBezTo>
                    <a:pt x="281" y="247"/>
                    <a:pt x="262" y="235"/>
                    <a:pt x="247" y="221"/>
                  </a:cubicBezTo>
                  <a:cubicBezTo>
                    <a:pt x="244" y="221"/>
                    <a:pt x="255" y="198"/>
                    <a:pt x="262" y="194"/>
                  </a:cubicBezTo>
                  <a:cubicBezTo>
                    <a:pt x="270" y="194"/>
                    <a:pt x="278" y="190"/>
                    <a:pt x="285" y="190"/>
                  </a:cubicBezTo>
                  <a:close/>
                  <a:moveTo>
                    <a:pt x="259" y="0"/>
                  </a:moveTo>
                  <a:cubicBezTo>
                    <a:pt x="214" y="41"/>
                    <a:pt x="157" y="37"/>
                    <a:pt x="105" y="49"/>
                  </a:cubicBezTo>
                  <a:cubicBezTo>
                    <a:pt x="98" y="52"/>
                    <a:pt x="90" y="52"/>
                    <a:pt x="83" y="56"/>
                  </a:cubicBezTo>
                  <a:cubicBezTo>
                    <a:pt x="31" y="104"/>
                    <a:pt x="38" y="183"/>
                    <a:pt x="0" y="235"/>
                  </a:cubicBezTo>
                  <a:cubicBezTo>
                    <a:pt x="9" y="243"/>
                    <a:pt x="12" y="254"/>
                    <a:pt x="23" y="261"/>
                  </a:cubicBezTo>
                  <a:cubicBezTo>
                    <a:pt x="105" y="347"/>
                    <a:pt x="139" y="381"/>
                    <a:pt x="192" y="381"/>
                  </a:cubicBezTo>
                  <a:cubicBezTo>
                    <a:pt x="229" y="381"/>
                    <a:pt x="274" y="363"/>
                    <a:pt x="345" y="333"/>
                  </a:cubicBezTo>
                  <a:cubicBezTo>
                    <a:pt x="341" y="302"/>
                    <a:pt x="356" y="288"/>
                    <a:pt x="386" y="280"/>
                  </a:cubicBezTo>
                  <a:cubicBezTo>
                    <a:pt x="397" y="243"/>
                    <a:pt x="416" y="216"/>
                    <a:pt x="457" y="216"/>
                  </a:cubicBezTo>
                  <a:lnTo>
                    <a:pt x="468" y="216"/>
                  </a:lnTo>
                  <a:cubicBezTo>
                    <a:pt x="483" y="216"/>
                    <a:pt x="498" y="213"/>
                    <a:pt x="513" y="209"/>
                  </a:cubicBezTo>
                  <a:cubicBezTo>
                    <a:pt x="506" y="187"/>
                    <a:pt x="509" y="157"/>
                    <a:pt x="476" y="145"/>
                  </a:cubicBezTo>
                  <a:cubicBezTo>
                    <a:pt x="468" y="142"/>
                    <a:pt x="461" y="138"/>
                    <a:pt x="453" y="138"/>
                  </a:cubicBezTo>
                  <a:cubicBezTo>
                    <a:pt x="438" y="138"/>
                    <a:pt x="427" y="149"/>
                    <a:pt x="416" y="164"/>
                  </a:cubicBezTo>
                  <a:cubicBezTo>
                    <a:pt x="401" y="176"/>
                    <a:pt x="390" y="187"/>
                    <a:pt x="375" y="187"/>
                  </a:cubicBezTo>
                  <a:lnTo>
                    <a:pt x="367" y="187"/>
                  </a:lnTo>
                  <a:cubicBezTo>
                    <a:pt x="326" y="123"/>
                    <a:pt x="412" y="123"/>
                    <a:pt x="419" y="86"/>
                  </a:cubicBezTo>
                  <a:cubicBezTo>
                    <a:pt x="359" y="67"/>
                    <a:pt x="281" y="90"/>
                    <a:pt x="2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-2291757" y="-1080487"/>
              <a:ext cx="18909" cy="2344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2" y="0"/>
                  </a:moveTo>
                  <a:cubicBezTo>
                    <a:pt x="4" y="0"/>
                    <a:pt x="0" y="19"/>
                    <a:pt x="4" y="53"/>
                  </a:cubicBezTo>
                  <a:cubicBezTo>
                    <a:pt x="104" y="64"/>
                    <a:pt x="104" y="64"/>
                    <a:pt x="75" y="143"/>
                  </a:cubicBezTo>
                  <a:cubicBezTo>
                    <a:pt x="71" y="157"/>
                    <a:pt x="63" y="165"/>
                    <a:pt x="71" y="184"/>
                  </a:cubicBezTo>
                  <a:cubicBezTo>
                    <a:pt x="130" y="311"/>
                    <a:pt x="130" y="314"/>
                    <a:pt x="45" y="400"/>
                  </a:cubicBezTo>
                  <a:cubicBezTo>
                    <a:pt x="78" y="412"/>
                    <a:pt x="75" y="442"/>
                    <a:pt x="82" y="464"/>
                  </a:cubicBezTo>
                  <a:cubicBezTo>
                    <a:pt x="90" y="461"/>
                    <a:pt x="101" y="457"/>
                    <a:pt x="108" y="457"/>
                  </a:cubicBezTo>
                  <a:cubicBezTo>
                    <a:pt x="123" y="457"/>
                    <a:pt x="138" y="464"/>
                    <a:pt x="153" y="476"/>
                  </a:cubicBezTo>
                  <a:cubicBezTo>
                    <a:pt x="168" y="483"/>
                    <a:pt x="183" y="490"/>
                    <a:pt x="197" y="490"/>
                  </a:cubicBezTo>
                  <a:lnTo>
                    <a:pt x="206" y="490"/>
                  </a:lnTo>
                  <a:cubicBezTo>
                    <a:pt x="235" y="461"/>
                    <a:pt x="280" y="449"/>
                    <a:pt x="310" y="416"/>
                  </a:cubicBezTo>
                  <a:cubicBezTo>
                    <a:pt x="347" y="374"/>
                    <a:pt x="396" y="337"/>
                    <a:pt x="377" y="269"/>
                  </a:cubicBezTo>
                  <a:cubicBezTo>
                    <a:pt x="373" y="251"/>
                    <a:pt x="370" y="236"/>
                    <a:pt x="366" y="221"/>
                  </a:cubicBezTo>
                  <a:cubicBezTo>
                    <a:pt x="351" y="229"/>
                    <a:pt x="336" y="233"/>
                    <a:pt x="332" y="247"/>
                  </a:cubicBezTo>
                  <a:cubicBezTo>
                    <a:pt x="325" y="269"/>
                    <a:pt x="325" y="304"/>
                    <a:pt x="302" y="304"/>
                  </a:cubicBezTo>
                  <a:cubicBezTo>
                    <a:pt x="299" y="304"/>
                    <a:pt x="295" y="304"/>
                    <a:pt x="292" y="300"/>
                  </a:cubicBezTo>
                  <a:cubicBezTo>
                    <a:pt x="261" y="288"/>
                    <a:pt x="206" y="300"/>
                    <a:pt x="209" y="247"/>
                  </a:cubicBezTo>
                  <a:cubicBezTo>
                    <a:pt x="209" y="191"/>
                    <a:pt x="164" y="207"/>
                    <a:pt x="130" y="188"/>
                  </a:cubicBezTo>
                  <a:cubicBezTo>
                    <a:pt x="183" y="147"/>
                    <a:pt x="209" y="76"/>
                    <a:pt x="287" y="72"/>
                  </a:cubicBezTo>
                  <a:lnTo>
                    <a:pt x="295" y="72"/>
                  </a:lnTo>
                  <a:cubicBezTo>
                    <a:pt x="284" y="64"/>
                    <a:pt x="273" y="57"/>
                    <a:pt x="265" y="53"/>
                  </a:cubicBezTo>
                  <a:cubicBezTo>
                    <a:pt x="250" y="53"/>
                    <a:pt x="235" y="57"/>
                    <a:pt x="220" y="60"/>
                  </a:cubicBezTo>
                  <a:cubicBezTo>
                    <a:pt x="164" y="45"/>
                    <a:pt x="108" y="34"/>
                    <a:pt x="52" y="8"/>
                  </a:cubicBezTo>
                  <a:cubicBezTo>
                    <a:pt x="40" y="5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-2260911" y="-1045152"/>
              <a:ext cx="22538" cy="26119"/>
            </a:xfrm>
            <a:custGeom>
              <a:avLst/>
              <a:gdLst/>
              <a:ahLst/>
              <a:cxnLst/>
              <a:rect l="l" t="t" r="r" b="b"/>
              <a:pathLst>
                <a:path w="472" h="547" extrusionOk="0">
                  <a:moveTo>
                    <a:pt x="363" y="23"/>
                  </a:moveTo>
                  <a:cubicBezTo>
                    <a:pt x="381" y="23"/>
                    <a:pt x="400" y="31"/>
                    <a:pt x="412" y="53"/>
                  </a:cubicBezTo>
                  <a:cubicBezTo>
                    <a:pt x="457" y="128"/>
                    <a:pt x="386" y="150"/>
                    <a:pt x="333" y="188"/>
                  </a:cubicBezTo>
                  <a:cubicBezTo>
                    <a:pt x="314" y="131"/>
                    <a:pt x="243" y="87"/>
                    <a:pt x="322" y="35"/>
                  </a:cubicBezTo>
                  <a:cubicBezTo>
                    <a:pt x="333" y="27"/>
                    <a:pt x="348" y="23"/>
                    <a:pt x="363" y="23"/>
                  </a:cubicBezTo>
                  <a:close/>
                  <a:moveTo>
                    <a:pt x="188" y="131"/>
                  </a:moveTo>
                  <a:cubicBezTo>
                    <a:pt x="224" y="143"/>
                    <a:pt x="277" y="147"/>
                    <a:pt x="277" y="192"/>
                  </a:cubicBezTo>
                  <a:cubicBezTo>
                    <a:pt x="277" y="240"/>
                    <a:pt x="262" y="292"/>
                    <a:pt x="206" y="311"/>
                  </a:cubicBezTo>
                  <a:cubicBezTo>
                    <a:pt x="210" y="330"/>
                    <a:pt x="217" y="352"/>
                    <a:pt x="210" y="367"/>
                  </a:cubicBezTo>
                  <a:cubicBezTo>
                    <a:pt x="195" y="404"/>
                    <a:pt x="179" y="457"/>
                    <a:pt x="139" y="457"/>
                  </a:cubicBezTo>
                  <a:lnTo>
                    <a:pt x="124" y="457"/>
                  </a:lnTo>
                  <a:cubicBezTo>
                    <a:pt x="75" y="442"/>
                    <a:pt x="45" y="390"/>
                    <a:pt x="49" y="337"/>
                  </a:cubicBezTo>
                  <a:cubicBezTo>
                    <a:pt x="53" y="288"/>
                    <a:pt x="67" y="240"/>
                    <a:pt x="90" y="199"/>
                  </a:cubicBezTo>
                  <a:cubicBezTo>
                    <a:pt x="109" y="169"/>
                    <a:pt x="127" y="131"/>
                    <a:pt x="169" y="131"/>
                  </a:cubicBezTo>
                  <a:close/>
                  <a:moveTo>
                    <a:pt x="348" y="0"/>
                  </a:moveTo>
                  <a:cubicBezTo>
                    <a:pt x="296" y="0"/>
                    <a:pt x="251" y="31"/>
                    <a:pt x="206" y="45"/>
                  </a:cubicBezTo>
                  <a:cubicBezTo>
                    <a:pt x="146" y="50"/>
                    <a:pt x="143" y="50"/>
                    <a:pt x="120" y="95"/>
                  </a:cubicBezTo>
                  <a:cubicBezTo>
                    <a:pt x="109" y="117"/>
                    <a:pt x="101" y="139"/>
                    <a:pt x="79" y="147"/>
                  </a:cubicBezTo>
                  <a:cubicBezTo>
                    <a:pt x="0" y="188"/>
                    <a:pt x="0" y="252"/>
                    <a:pt x="19" y="322"/>
                  </a:cubicBezTo>
                  <a:cubicBezTo>
                    <a:pt x="31" y="359"/>
                    <a:pt x="38" y="397"/>
                    <a:pt x="34" y="438"/>
                  </a:cubicBezTo>
                  <a:cubicBezTo>
                    <a:pt x="27" y="516"/>
                    <a:pt x="105" y="521"/>
                    <a:pt x="146" y="543"/>
                  </a:cubicBezTo>
                  <a:cubicBezTo>
                    <a:pt x="150" y="547"/>
                    <a:pt x="153" y="547"/>
                    <a:pt x="157" y="547"/>
                  </a:cubicBezTo>
                  <a:cubicBezTo>
                    <a:pt x="184" y="547"/>
                    <a:pt x="202" y="498"/>
                    <a:pt x="210" y="468"/>
                  </a:cubicBezTo>
                  <a:cubicBezTo>
                    <a:pt x="217" y="442"/>
                    <a:pt x="232" y="419"/>
                    <a:pt x="243" y="397"/>
                  </a:cubicBezTo>
                  <a:cubicBezTo>
                    <a:pt x="296" y="307"/>
                    <a:pt x="374" y="236"/>
                    <a:pt x="434" y="154"/>
                  </a:cubicBezTo>
                  <a:cubicBezTo>
                    <a:pt x="460" y="117"/>
                    <a:pt x="471" y="76"/>
                    <a:pt x="449" y="38"/>
                  </a:cubicBezTo>
                  <a:cubicBezTo>
                    <a:pt x="431" y="5"/>
                    <a:pt x="393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-2301785" y="-997307"/>
              <a:ext cx="25069" cy="18432"/>
            </a:xfrm>
            <a:custGeom>
              <a:avLst/>
              <a:gdLst/>
              <a:ahLst/>
              <a:cxnLst/>
              <a:rect l="l" t="t" r="r" b="b"/>
              <a:pathLst>
                <a:path w="525" h="386" extrusionOk="0">
                  <a:moveTo>
                    <a:pt x="109" y="1"/>
                  </a:moveTo>
                  <a:cubicBezTo>
                    <a:pt x="53" y="1"/>
                    <a:pt x="64" y="57"/>
                    <a:pt x="57" y="87"/>
                  </a:cubicBezTo>
                  <a:cubicBezTo>
                    <a:pt x="34" y="150"/>
                    <a:pt x="23" y="218"/>
                    <a:pt x="8" y="285"/>
                  </a:cubicBezTo>
                  <a:cubicBezTo>
                    <a:pt x="0" y="315"/>
                    <a:pt x="4" y="337"/>
                    <a:pt x="26" y="359"/>
                  </a:cubicBezTo>
                  <a:cubicBezTo>
                    <a:pt x="49" y="375"/>
                    <a:pt x="112" y="385"/>
                    <a:pt x="183" y="385"/>
                  </a:cubicBezTo>
                  <a:cubicBezTo>
                    <a:pt x="266" y="385"/>
                    <a:pt x="348" y="375"/>
                    <a:pt x="371" y="352"/>
                  </a:cubicBezTo>
                  <a:cubicBezTo>
                    <a:pt x="378" y="344"/>
                    <a:pt x="385" y="330"/>
                    <a:pt x="385" y="322"/>
                  </a:cubicBezTo>
                  <a:cubicBezTo>
                    <a:pt x="389" y="254"/>
                    <a:pt x="426" y="221"/>
                    <a:pt x="479" y="192"/>
                  </a:cubicBezTo>
                  <a:cubicBezTo>
                    <a:pt x="524" y="169"/>
                    <a:pt x="512" y="142"/>
                    <a:pt x="468" y="120"/>
                  </a:cubicBezTo>
                  <a:cubicBezTo>
                    <a:pt x="423" y="102"/>
                    <a:pt x="378" y="94"/>
                    <a:pt x="333" y="94"/>
                  </a:cubicBezTo>
                  <a:cubicBezTo>
                    <a:pt x="311" y="94"/>
                    <a:pt x="288" y="97"/>
                    <a:pt x="266" y="97"/>
                  </a:cubicBezTo>
                  <a:cubicBezTo>
                    <a:pt x="269" y="106"/>
                    <a:pt x="269" y="113"/>
                    <a:pt x="273" y="120"/>
                  </a:cubicBezTo>
                  <a:lnTo>
                    <a:pt x="277" y="120"/>
                  </a:lnTo>
                  <a:cubicBezTo>
                    <a:pt x="340" y="120"/>
                    <a:pt x="322" y="206"/>
                    <a:pt x="374" y="218"/>
                  </a:cubicBezTo>
                  <a:cubicBezTo>
                    <a:pt x="333" y="285"/>
                    <a:pt x="277" y="318"/>
                    <a:pt x="221" y="318"/>
                  </a:cubicBezTo>
                  <a:cubicBezTo>
                    <a:pt x="202" y="318"/>
                    <a:pt x="183" y="315"/>
                    <a:pt x="165" y="307"/>
                  </a:cubicBezTo>
                  <a:cubicBezTo>
                    <a:pt x="150" y="315"/>
                    <a:pt x="135" y="333"/>
                    <a:pt x="120" y="333"/>
                  </a:cubicBezTo>
                  <a:cubicBezTo>
                    <a:pt x="112" y="333"/>
                    <a:pt x="102" y="326"/>
                    <a:pt x="90" y="311"/>
                  </a:cubicBezTo>
                  <a:cubicBezTo>
                    <a:pt x="60" y="266"/>
                    <a:pt x="60" y="218"/>
                    <a:pt x="79" y="180"/>
                  </a:cubicBezTo>
                  <a:cubicBezTo>
                    <a:pt x="98" y="147"/>
                    <a:pt x="116" y="94"/>
                    <a:pt x="172" y="87"/>
                  </a:cubicBezTo>
                  <a:cubicBezTo>
                    <a:pt x="161" y="53"/>
                    <a:pt x="165" y="4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-2342515" y="-1050500"/>
              <a:ext cx="16522" cy="13466"/>
            </a:xfrm>
            <a:custGeom>
              <a:avLst/>
              <a:gdLst/>
              <a:ahLst/>
              <a:cxnLst/>
              <a:rect l="l" t="t" r="r" b="b"/>
              <a:pathLst>
                <a:path w="346" h="282" extrusionOk="0">
                  <a:moveTo>
                    <a:pt x="143" y="0"/>
                  </a:moveTo>
                  <a:cubicBezTo>
                    <a:pt x="99" y="5"/>
                    <a:pt x="1" y="131"/>
                    <a:pt x="9" y="180"/>
                  </a:cubicBezTo>
                  <a:cubicBezTo>
                    <a:pt x="13" y="225"/>
                    <a:pt x="94" y="281"/>
                    <a:pt x="151" y="281"/>
                  </a:cubicBezTo>
                  <a:lnTo>
                    <a:pt x="158" y="281"/>
                  </a:lnTo>
                  <a:cubicBezTo>
                    <a:pt x="237" y="274"/>
                    <a:pt x="345" y="147"/>
                    <a:pt x="337" y="76"/>
                  </a:cubicBezTo>
                  <a:cubicBezTo>
                    <a:pt x="334" y="50"/>
                    <a:pt x="218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-2315919" y="-1057997"/>
              <a:ext cx="30226" cy="14182"/>
            </a:xfrm>
            <a:custGeom>
              <a:avLst/>
              <a:gdLst/>
              <a:ahLst/>
              <a:cxnLst/>
              <a:rect l="l" t="t" r="r" b="b"/>
              <a:pathLst>
                <a:path w="633" h="297" extrusionOk="0">
                  <a:moveTo>
                    <a:pt x="633" y="102"/>
                  </a:moveTo>
                  <a:cubicBezTo>
                    <a:pt x="631" y="103"/>
                    <a:pt x="629" y="104"/>
                    <a:pt x="627" y="105"/>
                  </a:cubicBezTo>
                  <a:lnTo>
                    <a:pt x="627" y="105"/>
                  </a:lnTo>
                  <a:cubicBezTo>
                    <a:pt x="628" y="105"/>
                    <a:pt x="630" y="104"/>
                    <a:pt x="633" y="102"/>
                  </a:cubicBezTo>
                  <a:close/>
                  <a:moveTo>
                    <a:pt x="532" y="0"/>
                  </a:moveTo>
                  <a:cubicBezTo>
                    <a:pt x="491" y="0"/>
                    <a:pt x="472" y="27"/>
                    <a:pt x="461" y="64"/>
                  </a:cubicBezTo>
                  <a:cubicBezTo>
                    <a:pt x="498" y="83"/>
                    <a:pt x="498" y="112"/>
                    <a:pt x="476" y="139"/>
                  </a:cubicBezTo>
                  <a:cubicBezTo>
                    <a:pt x="472" y="143"/>
                    <a:pt x="465" y="147"/>
                    <a:pt x="461" y="147"/>
                  </a:cubicBezTo>
                  <a:cubicBezTo>
                    <a:pt x="457" y="147"/>
                    <a:pt x="450" y="139"/>
                    <a:pt x="442" y="131"/>
                  </a:cubicBezTo>
                  <a:cubicBezTo>
                    <a:pt x="439" y="124"/>
                    <a:pt x="431" y="117"/>
                    <a:pt x="424" y="117"/>
                  </a:cubicBezTo>
                  <a:lnTo>
                    <a:pt x="420" y="117"/>
                  </a:lnTo>
                  <a:cubicBezTo>
                    <a:pt x="349" y="147"/>
                    <a:pt x="304" y="165"/>
                    <a:pt x="267" y="165"/>
                  </a:cubicBezTo>
                  <a:cubicBezTo>
                    <a:pt x="214" y="165"/>
                    <a:pt x="180" y="131"/>
                    <a:pt x="98" y="45"/>
                  </a:cubicBezTo>
                  <a:cubicBezTo>
                    <a:pt x="87" y="38"/>
                    <a:pt x="84" y="27"/>
                    <a:pt x="75" y="19"/>
                  </a:cubicBezTo>
                  <a:cubicBezTo>
                    <a:pt x="65" y="8"/>
                    <a:pt x="53" y="5"/>
                    <a:pt x="39" y="5"/>
                  </a:cubicBezTo>
                  <a:cubicBezTo>
                    <a:pt x="27" y="5"/>
                    <a:pt x="13" y="8"/>
                    <a:pt x="1" y="8"/>
                  </a:cubicBezTo>
                  <a:lnTo>
                    <a:pt x="1" y="12"/>
                  </a:lnTo>
                  <a:cubicBezTo>
                    <a:pt x="65" y="60"/>
                    <a:pt x="94" y="147"/>
                    <a:pt x="173" y="184"/>
                  </a:cubicBezTo>
                  <a:cubicBezTo>
                    <a:pt x="232" y="214"/>
                    <a:pt x="263" y="296"/>
                    <a:pt x="341" y="296"/>
                  </a:cubicBezTo>
                  <a:lnTo>
                    <a:pt x="363" y="296"/>
                  </a:lnTo>
                  <a:cubicBezTo>
                    <a:pt x="353" y="240"/>
                    <a:pt x="394" y="243"/>
                    <a:pt x="427" y="240"/>
                  </a:cubicBezTo>
                  <a:cubicBezTo>
                    <a:pt x="431" y="236"/>
                    <a:pt x="434" y="236"/>
                    <a:pt x="439" y="236"/>
                  </a:cubicBezTo>
                  <a:cubicBezTo>
                    <a:pt x="472" y="236"/>
                    <a:pt x="472" y="269"/>
                    <a:pt x="479" y="296"/>
                  </a:cubicBezTo>
                  <a:cubicBezTo>
                    <a:pt x="516" y="171"/>
                    <a:pt x="517" y="169"/>
                    <a:pt x="627" y="105"/>
                  </a:cubicBezTo>
                  <a:lnTo>
                    <a:pt x="627" y="105"/>
                  </a:lnTo>
                  <a:cubicBezTo>
                    <a:pt x="626" y="105"/>
                    <a:pt x="625" y="105"/>
                    <a:pt x="625" y="105"/>
                  </a:cubicBezTo>
                  <a:cubicBezTo>
                    <a:pt x="558" y="105"/>
                    <a:pt x="584" y="23"/>
                    <a:pt x="5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-2255372" y="-1073707"/>
              <a:ext cx="17524" cy="18766"/>
            </a:xfrm>
            <a:custGeom>
              <a:avLst/>
              <a:gdLst/>
              <a:ahLst/>
              <a:cxnLst/>
              <a:rect l="l" t="t" r="r" b="b"/>
              <a:pathLst>
                <a:path w="367" h="393" extrusionOk="0">
                  <a:moveTo>
                    <a:pt x="23" y="5"/>
                  </a:moveTo>
                  <a:cubicBezTo>
                    <a:pt x="8" y="5"/>
                    <a:pt x="1" y="31"/>
                    <a:pt x="1" y="53"/>
                  </a:cubicBezTo>
                  <a:cubicBezTo>
                    <a:pt x="8" y="98"/>
                    <a:pt x="23" y="139"/>
                    <a:pt x="23" y="180"/>
                  </a:cubicBezTo>
                  <a:cubicBezTo>
                    <a:pt x="30" y="326"/>
                    <a:pt x="82" y="393"/>
                    <a:pt x="191" y="393"/>
                  </a:cubicBezTo>
                  <a:cubicBezTo>
                    <a:pt x="217" y="393"/>
                    <a:pt x="247" y="389"/>
                    <a:pt x="281" y="379"/>
                  </a:cubicBezTo>
                  <a:cubicBezTo>
                    <a:pt x="344" y="363"/>
                    <a:pt x="367" y="334"/>
                    <a:pt x="348" y="274"/>
                  </a:cubicBezTo>
                  <a:lnTo>
                    <a:pt x="348" y="274"/>
                  </a:lnTo>
                  <a:cubicBezTo>
                    <a:pt x="307" y="352"/>
                    <a:pt x="232" y="367"/>
                    <a:pt x="150" y="367"/>
                  </a:cubicBezTo>
                  <a:cubicBezTo>
                    <a:pt x="131" y="367"/>
                    <a:pt x="131" y="352"/>
                    <a:pt x="124" y="341"/>
                  </a:cubicBezTo>
                  <a:cubicBezTo>
                    <a:pt x="82" y="315"/>
                    <a:pt x="94" y="266"/>
                    <a:pt x="82" y="229"/>
                  </a:cubicBezTo>
                  <a:cubicBezTo>
                    <a:pt x="49" y="195"/>
                    <a:pt x="63" y="162"/>
                    <a:pt x="82" y="132"/>
                  </a:cubicBezTo>
                  <a:cubicBezTo>
                    <a:pt x="68" y="113"/>
                    <a:pt x="41" y="91"/>
                    <a:pt x="46" y="79"/>
                  </a:cubicBezTo>
                  <a:cubicBezTo>
                    <a:pt x="53" y="68"/>
                    <a:pt x="60" y="65"/>
                    <a:pt x="72" y="65"/>
                  </a:cubicBezTo>
                  <a:cubicBezTo>
                    <a:pt x="82" y="65"/>
                    <a:pt x="98" y="72"/>
                    <a:pt x="113" y="72"/>
                  </a:cubicBezTo>
                  <a:cubicBezTo>
                    <a:pt x="116" y="75"/>
                    <a:pt x="120" y="75"/>
                    <a:pt x="120" y="75"/>
                  </a:cubicBezTo>
                  <a:cubicBezTo>
                    <a:pt x="131" y="75"/>
                    <a:pt x="139" y="72"/>
                    <a:pt x="146" y="72"/>
                  </a:cubicBezTo>
                  <a:cubicBezTo>
                    <a:pt x="150" y="65"/>
                    <a:pt x="153" y="57"/>
                    <a:pt x="158" y="57"/>
                  </a:cubicBezTo>
                  <a:cubicBezTo>
                    <a:pt x="161" y="57"/>
                    <a:pt x="165" y="65"/>
                    <a:pt x="168" y="72"/>
                  </a:cubicBezTo>
                  <a:cubicBezTo>
                    <a:pt x="176" y="68"/>
                    <a:pt x="184" y="65"/>
                    <a:pt x="191" y="65"/>
                  </a:cubicBezTo>
                  <a:cubicBezTo>
                    <a:pt x="158" y="1"/>
                    <a:pt x="82" y="34"/>
                    <a:pt x="3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-2251456" y="-1070651"/>
              <a:ext cx="11794" cy="13227"/>
            </a:xfrm>
            <a:custGeom>
              <a:avLst/>
              <a:gdLst/>
              <a:ahLst/>
              <a:cxnLst/>
              <a:rect l="l" t="t" r="r" b="b"/>
              <a:pathLst>
                <a:path w="247" h="277" extrusionOk="0">
                  <a:moveTo>
                    <a:pt x="109" y="1"/>
                  </a:moveTo>
                  <a:cubicBezTo>
                    <a:pt x="102" y="1"/>
                    <a:pt x="94" y="4"/>
                    <a:pt x="86" y="8"/>
                  </a:cubicBezTo>
                  <a:cubicBezTo>
                    <a:pt x="94" y="56"/>
                    <a:pt x="112" y="105"/>
                    <a:pt x="31" y="108"/>
                  </a:cubicBezTo>
                  <a:cubicBezTo>
                    <a:pt x="19" y="108"/>
                    <a:pt x="45" y="165"/>
                    <a:pt x="0" y="165"/>
                  </a:cubicBezTo>
                  <a:cubicBezTo>
                    <a:pt x="12" y="202"/>
                    <a:pt x="0" y="251"/>
                    <a:pt x="42" y="277"/>
                  </a:cubicBezTo>
                  <a:cubicBezTo>
                    <a:pt x="34" y="217"/>
                    <a:pt x="86" y="198"/>
                    <a:pt x="116" y="198"/>
                  </a:cubicBezTo>
                  <a:lnTo>
                    <a:pt x="138" y="198"/>
                  </a:lnTo>
                  <a:cubicBezTo>
                    <a:pt x="206" y="198"/>
                    <a:pt x="214" y="153"/>
                    <a:pt x="225" y="101"/>
                  </a:cubicBezTo>
                  <a:cubicBezTo>
                    <a:pt x="225" y="98"/>
                    <a:pt x="240" y="94"/>
                    <a:pt x="247" y="94"/>
                  </a:cubicBezTo>
                  <a:cubicBezTo>
                    <a:pt x="233" y="71"/>
                    <a:pt x="221" y="53"/>
                    <a:pt x="210" y="30"/>
                  </a:cubicBezTo>
                  <a:cubicBezTo>
                    <a:pt x="176" y="19"/>
                    <a:pt x="143" y="1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-2321983" y="-1017983"/>
              <a:ext cx="9693" cy="9120"/>
            </a:xfrm>
            <a:custGeom>
              <a:avLst/>
              <a:gdLst/>
              <a:ahLst/>
              <a:cxnLst/>
              <a:rect l="l" t="t" r="r" b="b"/>
              <a:pathLst>
                <a:path w="203" h="191" extrusionOk="0">
                  <a:moveTo>
                    <a:pt x="117" y="0"/>
                  </a:moveTo>
                  <a:cubicBezTo>
                    <a:pt x="72" y="7"/>
                    <a:pt x="12" y="23"/>
                    <a:pt x="9" y="64"/>
                  </a:cubicBezTo>
                  <a:cubicBezTo>
                    <a:pt x="1" y="123"/>
                    <a:pt x="68" y="154"/>
                    <a:pt x="109" y="190"/>
                  </a:cubicBezTo>
                  <a:cubicBezTo>
                    <a:pt x="124" y="187"/>
                    <a:pt x="135" y="183"/>
                    <a:pt x="150" y="183"/>
                  </a:cubicBezTo>
                  <a:cubicBezTo>
                    <a:pt x="173" y="149"/>
                    <a:pt x="199" y="120"/>
                    <a:pt x="202" y="78"/>
                  </a:cubicBezTo>
                  <a:cubicBezTo>
                    <a:pt x="195" y="33"/>
                    <a:pt x="158" y="15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-2249833" y="-1066210"/>
              <a:ext cx="12319" cy="10027"/>
            </a:xfrm>
            <a:custGeom>
              <a:avLst/>
              <a:gdLst/>
              <a:ahLst/>
              <a:cxnLst/>
              <a:rect l="l" t="t" r="r" b="b"/>
              <a:pathLst>
                <a:path w="258" h="210" extrusionOk="0">
                  <a:moveTo>
                    <a:pt x="247" y="12"/>
                  </a:moveTo>
                  <a:cubicBezTo>
                    <a:pt x="247" y="20"/>
                    <a:pt x="247" y="31"/>
                    <a:pt x="244" y="42"/>
                  </a:cubicBezTo>
                  <a:cubicBezTo>
                    <a:pt x="247" y="31"/>
                    <a:pt x="251" y="20"/>
                    <a:pt x="247" y="12"/>
                  </a:cubicBezTo>
                  <a:close/>
                  <a:moveTo>
                    <a:pt x="213" y="1"/>
                  </a:moveTo>
                  <a:cubicBezTo>
                    <a:pt x="206" y="1"/>
                    <a:pt x="191" y="5"/>
                    <a:pt x="191" y="8"/>
                  </a:cubicBezTo>
                  <a:cubicBezTo>
                    <a:pt x="180" y="60"/>
                    <a:pt x="172" y="105"/>
                    <a:pt x="104" y="105"/>
                  </a:cubicBezTo>
                  <a:lnTo>
                    <a:pt x="82" y="105"/>
                  </a:lnTo>
                  <a:cubicBezTo>
                    <a:pt x="52" y="105"/>
                    <a:pt x="0" y="124"/>
                    <a:pt x="8" y="184"/>
                  </a:cubicBezTo>
                  <a:cubicBezTo>
                    <a:pt x="15" y="195"/>
                    <a:pt x="15" y="210"/>
                    <a:pt x="34" y="210"/>
                  </a:cubicBezTo>
                  <a:cubicBezTo>
                    <a:pt x="116" y="210"/>
                    <a:pt x="191" y="195"/>
                    <a:pt x="232" y="117"/>
                  </a:cubicBezTo>
                  <a:cubicBezTo>
                    <a:pt x="258" y="94"/>
                    <a:pt x="247" y="68"/>
                    <a:pt x="244" y="42"/>
                  </a:cubicBezTo>
                  <a:cubicBezTo>
                    <a:pt x="239" y="23"/>
                    <a:pt x="235" y="5"/>
                    <a:pt x="2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-2264301" y="-1011250"/>
              <a:ext cx="6446" cy="12940"/>
            </a:xfrm>
            <a:custGeom>
              <a:avLst/>
              <a:gdLst/>
              <a:ahLst/>
              <a:cxnLst/>
              <a:rect l="l" t="t" r="r" b="b"/>
              <a:pathLst>
                <a:path w="135" h="271" extrusionOk="0">
                  <a:moveTo>
                    <a:pt x="76" y="1"/>
                  </a:moveTo>
                  <a:cubicBezTo>
                    <a:pt x="67" y="1"/>
                    <a:pt x="60" y="5"/>
                    <a:pt x="60" y="13"/>
                  </a:cubicBezTo>
                  <a:cubicBezTo>
                    <a:pt x="64" y="72"/>
                    <a:pt x="0" y="110"/>
                    <a:pt x="8" y="170"/>
                  </a:cubicBezTo>
                  <a:cubicBezTo>
                    <a:pt x="15" y="218"/>
                    <a:pt x="57" y="237"/>
                    <a:pt x="86" y="263"/>
                  </a:cubicBezTo>
                  <a:cubicBezTo>
                    <a:pt x="93" y="270"/>
                    <a:pt x="98" y="270"/>
                    <a:pt x="105" y="270"/>
                  </a:cubicBezTo>
                  <a:cubicBezTo>
                    <a:pt x="120" y="270"/>
                    <a:pt x="135" y="255"/>
                    <a:pt x="135" y="237"/>
                  </a:cubicBezTo>
                  <a:cubicBezTo>
                    <a:pt x="124" y="173"/>
                    <a:pt x="128" y="110"/>
                    <a:pt x="124" y="46"/>
                  </a:cubicBezTo>
                  <a:cubicBezTo>
                    <a:pt x="124" y="27"/>
                    <a:pt x="109" y="13"/>
                    <a:pt x="90" y="5"/>
                  </a:cubicBezTo>
                  <a:cubicBezTo>
                    <a:pt x="86" y="5"/>
                    <a:pt x="79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-2307324" y="-1079580"/>
              <a:ext cx="7353" cy="13609"/>
            </a:xfrm>
            <a:custGeom>
              <a:avLst/>
              <a:gdLst/>
              <a:ahLst/>
              <a:cxnLst/>
              <a:rect l="l" t="t" r="r" b="b"/>
              <a:pathLst>
                <a:path w="154" h="285" extrusionOk="0">
                  <a:moveTo>
                    <a:pt x="135" y="0"/>
                  </a:moveTo>
                  <a:cubicBezTo>
                    <a:pt x="105" y="38"/>
                    <a:pt x="57" y="60"/>
                    <a:pt x="57" y="116"/>
                  </a:cubicBezTo>
                  <a:cubicBezTo>
                    <a:pt x="57" y="180"/>
                    <a:pt x="30" y="232"/>
                    <a:pt x="0" y="285"/>
                  </a:cubicBezTo>
                  <a:cubicBezTo>
                    <a:pt x="52" y="273"/>
                    <a:pt x="109" y="277"/>
                    <a:pt x="154" y="236"/>
                  </a:cubicBezTo>
                  <a:lnTo>
                    <a:pt x="154" y="232"/>
                  </a:lnTo>
                  <a:cubicBezTo>
                    <a:pt x="139" y="157"/>
                    <a:pt x="131" y="79"/>
                    <a:pt x="139" y="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-2319452" y="-1072465"/>
              <a:ext cx="9837" cy="15041"/>
            </a:xfrm>
            <a:custGeom>
              <a:avLst/>
              <a:gdLst/>
              <a:ahLst/>
              <a:cxnLst/>
              <a:rect l="l" t="t" r="r" b="b"/>
              <a:pathLst>
                <a:path w="206" h="315" extrusionOk="0">
                  <a:moveTo>
                    <a:pt x="97" y="1"/>
                  </a:moveTo>
                  <a:cubicBezTo>
                    <a:pt x="4" y="109"/>
                    <a:pt x="1" y="210"/>
                    <a:pt x="75" y="315"/>
                  </a:cubicBezTo>
                  <a:lnTo>
                    <a:pt x="75" y="311"/>
                  </a:lnTo>
                  <a:cubicBezTo>
                    <a:pt x="94" y="232"/>
                    <a:pt x="82" y="132"/>
                    <a:pt x="206" y="124"/>
                  </a:cubicBezTo>
                  <a:cubicBezTo>
                    <a:pt x="142" y="109"/>
                    <a:pt x="94" y="83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-2276620" y="-1002321"/>
              <a:ext cx="9311" cy="7210"/>
            </a:xfrm>
            <a:custGeom>
              <a:avLst/>
              <a:gdLst/>
              <a:ahLst/>
              <a:cxnLst/>
              <a:rect l="l" t="t" r="r" b="b"/>
              <a:pathLst>
                <a:path w="195" h="151" extrusionOk="0">
                  <a:moveTo>
                    <a:pt x="101" y="1"/>
                  </a:moveTo>
                  <a:cubicBezTo>
                    <a:pt x="94" y="1"/>
                    <a:pt x="87" y="5"/>
                    <a:pt x="75" y="5"/>
                  </a:cubicBezTo>
                  <a:cubicBezTo>
                    <a:pt x="37" y="16"/>
                    <a:pt x="1" y="42"/>
                    <a:pt x="4" y="98"/>
                  </a:cubicBezTo>
                  <a:cubicBezTo>
                    <a:pt x="19" y="135"/>
                    <a:pt x="53" y="150"/>
                    <a:pt x="87" y="150"/>
                  </a:cubicBezTo>
                  <a:cubicBezTo>
                    <a:pt x="94" y="150"/>
                    <a:pt x="101" y="150"/>
                    <a:pt x="109" y="147"/>
                  </a:cubicBezTo>
                  <a:cubicBezTo>
                    <a:pt x="142" y="140"/>
                    <a:pt x="194" y="117"/>
                    <a:pt x="176" y="61"/>
                  </a:cubicBezTo>
                  <a:cubicBezTo>
                    <a:pt x="165" y="27"/>
                    <a:pt x="135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-2314820" y="-1014258"/>
              <a:ext cx="11317" cy="10553"/>
            </a:xfrm>
            <a:custGeom>
              <a:avLst/>
              <a:gdLst/>
              <a:ahLst/>
              <a:cxnLst/>
              <a:rect l="l" t="t" r="r" b="b"/>
              <a:pathLst>
                <a:path w="237" h="221" extrusionOk="0">
                  <a:moveTo>
                    <a:pt x="52" y="0"/>
                  </a:moveTo>
                  <a:cubicBezTo>
                    <a:pt x="49" y="42"/>
                    <a:pt x="23" y="71"/>
                    <a:pt x="0" y="105"/>
                  </a:cubicBezTo>
                  <a:cubicBezTo>
                    <a:pt x="34" y="124"/>
                    <a:pt x="49" y="169"/>
                    <a:pt x="97" y="169"/>
                  </a:cubicBezTo>
                  <a:lnTo>
                    <a:pt x="109" y="169"/>
                  </a:lnTo>
                  <a:cubicBezTo>
                    <a:pt x="128" y="169"/>
                    <a:pt x="139" y="199"/>
                    <a:pt x="142" y="221"/>
                  </a:cubicBezTo>
                  <a:cubicBezTo>
                    <a:pt x="161" y="202"/>
                    <a:pt x="176" y="195"/>
                    <a:pt x="199" y="195"/>
                  </a:cubicBezTo>
                  <a:cubicBezTo>
                    <a:pt x="209" y="195"/>
                    <a:pt x="221" y="195"/>
                    <a:pt x="232" y="202"/>
                  </a:cubicBezTo>
                  <a:lnTo>
                    <a:pt x="236" y="202"/>
                  </a:lnTo>
                  <a:cubicBezTo>
                    <a:pt x="225" y="157"/>
                    <a:pt x="225" y="102"/>
                    <a:pt x="165" y="98"/>
                  </a:cubicBezTo>
                  <a:cubicBezTo>
                    <a:pt x="97" y="94"/>
                    <a:pt x="71" y="53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-2315919" y="-1066592"/>
              <a:ext cx="7544" cy="9550"/>
            </a:xfrm>
            <a:custGeom>
              <a:avLst/>
              <a:gdLst/>
              <a:ahLst/>
              <a:cxnLst/>
              <a:rect l="l" t="t" r="r" b="b"/>
              <a:pathLst>
                <a:path w="158" h="200" extrusionOk="0">
                  <a:moveTo>
                    <a:pt x="132" y="1"/>
                  </a:moveTo>
                  <a:cubicBezTo>
                    <a:pt x="8" y="9"/>
                    <a:pt x="20" y="109"/>
                    <a:pt x="1" y="188"/>
                  </a:cubicBezTo>
                  <a:cubicBezTo>
                    <a:pt x="13" y="188"/>
                    <a:pt x="27" y="185"/>
                    <a:pt x="39" y="185"/>
                  </a:cubicBezTo>
                  <a:cubicBezTo>
                    <a:pt x="53" y="185"/>
                    <a:pt x="65" y="188"/>
                    <a:pt x="75" y="199"/>
                  </a:cubicBezTo>
                  <a:cubicBezTo>
                    <a:pt x="113" y="147"/>
                    <a:pt x="106" y="68"/>
                    <a:pt x="158" y="20"/>
                  </a:cubicBezTo>
                  <a:cubicBezTo>
                    <a:pt x="147" y="13"/>
                    <a:pt x="139" y="5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-2300925" y="-1089082"/>
              <a:ext cx="14707" cy="9693"/>
            </a:xfrm>
            <a:custGeom>
              <a:avLst/>
              <a:gdLst/>
              <a:ahLst/>
              <a:cxnLst/>
              <a:rect l="l" t="t" r="r" b="b"/>
              <a:pathLst>
                <a:path w="308" h="203" extrusionOk="0">
                  <a:moveTo>
                    <a:pt x="225" y="1"/>
                  </a:moveTo>
                  <a:cubicBezTo>
                    <a:pt x="222" y="1"/>
                    <a:pt x="222" y="5"/>
                    <a:pt x="218" y="5"/>
                  </a:cubicBezTo>
                  <a:cubicBezTo>
                    <a:pt x="136" y="57"/>
                    <a:pt x="13" y="68"/>
                    <a:pt x="1" y="199"/>
                  </a:cubicBezTo>
                  <a:lnTo>
                    <a:pt x="5" y="203"/>
                  </a:lnTo>
                  <a:lnTo>
                    <a:pt x="13" y="199"/>
                  </a:lnTo>
                  <a:lnTo>
                    <a:pt x="27" y="199"/>
                  </a:lnTo>
                  <a:cubicBezTo>
                    <a:pt x="39" y="188"/>
                    <a:pt x="49" y="173"/>
                    <a:pt x="65" y="162"/>
                  </a:cubicBezTo>
                  <a:cubicBezTo>
                    <a:pt x="106" y="109"/>
                    <a:pt x="162" y="83"/>
                    <a:pt x="218" y="83"/>
                  </a:cubicBezTo>
                  <a:cubicBezTo>
                    <a:pt x="237" y="83"/>
                    <a:pt x="251" y="83"/>
                    <a:pt x="267" y="87"/>
                  </a:cubicBezTo>
                  <a:cubicBezTo>
                    <a:pt x="267" y="91"/>
                    <a:pt x="270" y="91"/>
                    <a:pt x="270" y="91"/>
                  </a:cubicBezTo>
                  <a:cubicBezTo>
                    <a:pt x="282" y="91"/>
                    <a:pt x="293" y="80"/>
                    <a:pt x="308" y="76"/>
                  </a:cubicBezTo>
                  <a:lnTo>
                    <a:pt x="308" y="73"/>
                  </a:lnTo>
                  <a:cubicBezTo>
                    <a:pt x="274" y="57"/>
                    <a:pt x="248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-2298920" y="-993200"/>
              <a:ext cx="7210" cy="11842"/>
            </a:xfrm>
            <a:custGeom>
              <a:avLst/>
              <a:gdLst/>
              <a:ahLst/>
              <a:cxnLst/>
              <a:rect l="l" t="t" r="r" b="b"/>
              <a:pathLst>
                <a:path w="151" h="248" extrusionOk="0">
                  <a:moveTo>
                    <a:pt x="112" y="1"/>
                  </a:moveTo>
                  <a:cubicBezTo>
                    <a:pt x="56" y="8"/>
                    <a:pt x="38" y="61"/>
                    <a:pt x="19" y="94"/>
                  </a:cubicBezTo>
                  <a:cubicBezTo>
                    <a:pt x="0" y="132"/>
                    <a:pt x="0" y="180"/>
                    <a:pt x="30" y="225"/>
                  </a:cubicBezTo>
                  <a:cubicBezTo>
                    <a:pt x="42" y="240"/>
                    <a:pt x="52" y="247"/>
                    <a:pt x="60" y="247"/>
                  </a:cubicBezTo>
                  <a:cubicBezTo>
                    <a:pt x="75" y="247"/>
                    <a:pt x="90" y="229"/>
                    <a:pt x="105" y="221"/>
                  </a:cubicBezTo>
                  <a:cubicBezTo>
                    <a:pt x="109" y="177"/>
                    <a:pt x="64" y="161"/>
                    <a:pt x="49" y="132"/>
                  </a:cubicBezTo>
                  <a:cubicBezTo>
                    <a:pt x="64" y="79"/>
                    <a:pt x="150" y="90"/>
                    <a:pt x="142" y="20"/>
                  </a:cubicBezTo>
                  <a:cubicBezTo>
                    <a:pt x="131" y="16"/>
                    <a:pt x="120" y="8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-2310714" y="-1004804"/>
              <a:ext cx="10935" cy="5587"/>
            </a:xfrm>
            <a:custGeom>
              <a:avLst/>
              <a:gdLst/>
              <a:ahLst/>
              <a:cxnLst/>
              <a:rect l="l" t="t" r="r" b="b"/>
              <a:pathLst>
                <a:path w="229" h="117" extrusionOk="0">
                  <a:moveTo>
                    <a:pt x="176" y="1"/>
                  </a:moveTo>
                  <a:cubicBezTo>
                    <a:pt x="168" y="1"/>
                    <a:pt x="158" y="1"/>
                    <a:pt x="150" y="4"/>
                  </a:cubicBezTo>
                  <a:lnTo>
                    <a:pt x="146" y="4"/>
                  </a:lnTo>
                  <a:cubicBezTo>
                    <a:pt x="158" y="42"/>
                    <a:pt x="135" y="64"/>
                    <a:pt x="105" y="71"/>
                  </a:cubicBezTo>
                  <a:lnTo>
                    <a:pt x="94" y="71"/>
                  </a:lnTo>
                  <a:cubicBezTo>
                    <a:pt x="71" y="71"/>
                    <a:pt x="64" y="45"/>
                    <a:pt x="56" y="23"/>
                  </a:cubicBezTo>
                  <a:lnTo>
                    <a:pt x="56" y="23"/>
                  </a:lnTo>
                  <a:cubicBezTo>
                    <a:pt x="19" y="53"/>
                    <a:pt x="1" y="83"/>
                    <a:pt x="68" y="97"/>
                  </a:cubicBezTo>
                  <a:cubicBezTo>
                    <a:pt x="90" y="106"/>
                    <a:pt x="120" y="109"/>
                    <a:pt x="146" y="113"/>
                  </a:cubicBezTo>
                  <a:cubicBezTo>
                    <a:pt x="158" y="113"/>
                    <a:pt x="173" y="116"/>
                    <a:pt x="184" y="116"/>
                  </a:cubicBezTo>
                  <a:cubicBezTo>
                    <a:pt x="206" y="116"/>
                    <a:pt x="228" y="106"/>
                    <a:pt x="228" y="68"/>
                  </a:cubicBezTo>
                  <a:cubicBezTo>
                    <a:pt x="228" y="23"/>
                    <a:pt x="213" y="1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-2278053" y="-1077049"/>
              <a:ext cx="9168" cy="9455"/>
            </a:xfrm>
            <a:custGeom>
              <a:avLst/>
              <a:gdLst/>
              <a:ahLst/>
              <a:cxnLst/>
              <a:rect l="l" t="t" r="r" b="b"/>
              <a:pathLst>
                <a:path w="192" h="198" extrusionOk="0">
                  <a:moveTo>
                    <a:pt x="0" y="0"/>
                  </a:moveTo>
                  <a:cubicBezTo>
                    <a:pt x="12" y="56"/>
                    <a:pt x="102" y="75"/>
                    <a:pt x="79" y="149"/>
                  </a:cubicBezTo>
                  <a:cubicBezTo>
                    <a:pt x="83" y="164"/>
                    <a:pt x="86" y="179"/>
                    <a:pt x="90" y="197"/>
                  </a:cubicBezTo>
                  <a:cubicBezTo>
                    <a:pt x="112" y="171"/>
                    <a:pt x="139" y="149"/>
                    <a:pt x="162" y="123"/>
                  </a:cubicBezTo>
                  <a:cubicBezTo>
                    <a:pt x="180" y="108"/>
                    <a:pt x="191" y="78"/>
                    <a:pt x="162" y="71"/>
                  </a:cubicBezTo>
                  <a:cubicBezTo>
                    <a:pt x="109" y="52"/>
                    <a:pt x="79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-2304124" y="-1031735"/>
              <a:ext cx="5730" cy="6112"/>
            </a:xfrm>
            <a:custGeom>
              <a:avLst/>
              <a:gdLst/>
              <a:ahLst/>
              <a:cxnLst/>
              <a:rect l="l" t="t" r="r" b="b"/>
              <a:pathLst>
                <a:path w="120" h="128" extrusionOk="0">
                  <a:moveTo>
                    <a:pt x="42" y="0"/>
                  </a:moveTo>
                  <a:cubicBezTo>
                    <a:pt x="8" y="0"/>
                    <a:pt x="1" y="26"/>
                    <a:pt x="8" y="56"/>
                  </a:cubicBezTo>
                  <a:cubicBezTo>
                    <a:pt x="12" y="90"/>
                    <a:pt x="20" y="123"/>
                    <a:pt x="64" y="128"/>
                  </a:cubicBezTo>
                  <a:cubicBezTo>
                    <a:pt x="102" y="116"/>
                    <a:pt x="120" y="86"/>
                    <a:pt x="120" y="52"/>
                  </a:cubicBezTo>
                  <a:cubicBezTo>
                    <a:pt x="120" y="4"/>
                    <a:pt x="75" y="4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-2324991" y="-1018747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31" y="1"/>
                  </a:moveTo>
                  <a:cubicBezTo>
                    <a:pt x="86" y="1"/>
                    <a:pt x="49" y="42"/>
                    <a:pt x="1" y="61"/>
                  </a:cubicBezTo>
                  <a:cubicBezTo>
                    <a:pt x="53" y="117"/>
                    <a:pt x="64" y="206"/>
                    <a:pt x="153" y="206"/>
                  </a:cubicBezTo>
                  <a:lnTo>
                    <a:pt x="172" y="206"/>
                  </a:lnTo>
                  <a:cubicBezTo>
                    <a:pt x="131" y="170"/>
                    <a:pt x="64" y="139"/>
                    <a:pt x="72" y="80"/>
                  </a:cubicBezTo>
                  <a:cubicBezTo>
                    <a:pt x="75" y="39"/>
                    <a:pt x="135" y="23"/>
                    <a:pt x="180" y="16"/>
                  </a:cubicBezTo>
                  <a:cubicBezTo>
                    <a:pt x="161" y="5"/>
                    <a:pt x="146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-2290038" y="-1058713"/>
              <a:ext cx="8308" cy="5778"/>
            </a:xfrm>
            <a:custGeom>
              <a:avLst/>
              <a:gdLst/>
              <a:ahLst/>
              <a:cxnLst/>
              <a:rect l="l" t="t" r="r" b="b"/>
              <a:pathLst>
                <a:path w="174" h="121" extrusionOk="0">
                  <a:moveTo>
                    <a:pt x="72" y="1"/>
                  </a:moveTo>
                  <a:cubicBezTo>
                    <a:pt x="65" y="1"/>
                    <a:pt x="54" y="5"/>
                    <a:pt x="46" y="8"/>
                  </a:cubicBezTo>
                  <a:cubicBezTo>
                    <a:pt x="31" y="12"/>
                    <a:pt x="16" y="15"/>
                    <a:pt x="1" y="15"/>
                  </a:cubicBezTo>
                  <a:cubicBezTo>
                    <a:pt x="42" y="38"/>
                    <a:pt x="16" y="120"/>
                    <a:pt x="83" y="120"/>
                  </a:cubicBezTo>
                  <a:cubicBezTo>
                    <a:pt x="83" y="120"/>
                    <a:pt x="87" y="120"/>
                    <a:pt x="91" y="117"/>
                  </a:cubicBezTo>
                  <a:cubicBezTo>
                    <a:pt x="94" y="94"/>
                    <a:pt x="106" y="75"/>
                    <a:pt x="132" y="75"/>
                  </a:cubicBezTo>
                  <a:cubicBezTo>
                    <a:pt x="135" y="75"/>
                    <a:pt x="135" y="79"/>
                    <a:pt x="139" y="79"/>
                  </a:cubicBezTo>
                  <a:lnTo>
                    <a:pt x="147" y="79"/>
                  </a:lnTo>
                  <a:cubicBezTo>
                    <a:pt x="173" y="79"/>
                    <a:pt x="170" y="53"/>
                    <a:pt x="170" y="34"/>
                  </a:cubicBezTo>
                  <a:lnTo>
                    <a:pt x="161" y="34"/>
                  </a:lnTo>
                  <a:cubicBezTo>
                    <a:pt x="147" y="34"/>
                    <a:pt x="132" y="27"/>
                    <a:pt x="117" y="20"/>
                  </a:cubicBezTo>
                  <a:cubicBezTo>
                    <a:pt x="102" y="8"/>
                    <a:pt x="87" y="1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-2296628" y="-993344"/>
              <a:ext cx="7879" cy="10744"/>
            </a:xfrm>
            <a:custGeom>
              <a:avLst/>
              <a:gdLst/>
              <a:ahLst/>
              <a:cxnLst/>
              <a:rect l="l" t="t" r="r" b="b"/>
              <a:pathLst>
                <a:path w="165" h="225" extrusionOk="0">
                  <a:moveTo>
                    <a:pt x="135" y="0"/>
                  </a:moveTo>
                  <a:cubicBezTo>
                    <a:pt x="120" y="0"/>
                    <a:pt x="109" y="19"/>
                    <a:pt x="94" y="23"/>
                  </a:cubicBezTo>
                  <a:cubicBezTo>
                    <a:pt x="102" y="93"/>
                    <a:pt x="16" y="82"/>
                    <a:pt x="1" y="135"/>
                  </a:cubicBezTo>
                  <a:cubicBezTo>
                    <a:pt x="16" y="164"/>
                    <a:pt x="61" y="180"/>
                    <a:pt x="57" y="224"/>
                  </a:cubicBezTo>
                  <a:cubicBezTo>
                    <a:pt x="102" y="168"/>
                    <a:pt x="75" y="67"/>
                    <a:pt x="165" y="37"/>
                  </a:cubicBezTo>
                  <a:cubicBezTo>
                    <a:pt x="161" y="30"/>
                    <a:pt x="161" y="23"/>
                    <a:pt x="158" y="14"/>
                  </a:cubicBezTo>
                  <a:cubicBezTo>
                    <a:pt x="151" y="4"/>
                    <a:pt x="142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-2287698" y="-1085644"/>
              <a:ext cx="8595" cy="8070"/>
            </a:xfrm>
            <a:custGeom>
              <a:avLst/>
              <a:gdLst/>
              <a:ahLst/>
              <a:cxnLst/>
              <a:rect l="l" t="t" r="r" b="b"/>
              <a:pathLst>
                <a:path w="180" h="169" extrusionOk="0">
                  <a:moveTo>
                    <a:pt x="31" y="1"/>
                  </a:moveTo>
                  <a:lnTo>
                    <a:pt x="31" y="4"/>
                  </a:lnTo>
                  <a:cubicBezTo>
                    <a:pt x="0" y="101"/>
                    <a:pt x="102" y="113"/>
                    <a:pt x="135" y="168"/>
                  </a:cubicBezTo>
                  <a:cubicBezTo>
                    <a:pt x="150" y="165"/>
                    <a:pt x="165" y="161"/>
                    <a:pt x="180" y="161"/>
                  </a:cubicBezTo>
                  <a:cubicBezTo>
                    <a:pt x="112" y="120"/>
                    <a:pt x="121" y="15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-2320503" y="-1028726"/>
              <a:ext cx="5396" cy="5252"/>
            </a:xfrm>
            <a:custGeom>
              <a:avLst/>
              <a:gdLst/>
              <a:ahLst/>
              <a:cxnLst/>
              <a:rect l="l" t="t" r="r" b="b"/>
              <a:pathLst>
                <a:path w="113" h="110" extrusionOk="0">
                  <a:moveTo>
                    <a:pt x="37" y="1"/>
                  </a:moveTo>
                  <a:cubicBezTo>
                    <a:pt x="26" y="1"/>
                    <a:pt x="14" y="1"/>
                    <a:pt x="0" y="5"/>
                  </a:cubicBezTo>
                  <a:cubicBezTo>
                    <a:pt x="14" y="87"/>
                    <a:pt x="19" y="109"/>
                    <a:pt x="56" y="109"/>
                  </a:cubicBezTo>
                  <a:cubicBezTo>
                    <a:pt x="71" y="109"/>
                    <a:pt x="86" y="105"/>
                    <a:pt x="112" y="101"/>
                  </a:cubicBezTo>
                  <a:cubicBezTo>
                    <a:pt x="104" y="46"/>
                    <a:pt x="90" y="1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-2299111" y="-1046728"/>
              <a:ext cx="6112" cy="4489"/>
            </a:xfrm>
            <a:custGeom>
              <a:avLst/>
              <a:gdLst/>
              <a:ahLst/>
              <a:cxnLst/>
              <a:rect l="l" t="t" r="r" b="b"/>
              <a:pathLst>
                <a:path w="128" h="94" extrusionOk="0">
                  <a:moveTo>
                    <a:pt x="87" y="0"/>
                  </a:moveTo>
                  <a:cubicBezTo>
                    <a:pt x="82" y="0"/>
                    <a:pt x="79" y="0"/>
                    <a:pt x="75" y="4"/>
                  </a:cubicBezTo>
                  <a:cubicBezTo>
                    <a:pt x="42" y="7"/>
                    <a:pt x="1" y="4"/>
                    <a:pt x="11" y="60"/>
                  </a:cubicBezTo>
                  <a:cubicBezTo>
                    <a:pt x="37" y="64"/>
                    <a:pt x="64" y="94"/>
                    <a:pt x="87" y="94"/>
                  </a:cubicBezTo>
                  <a:cubicBezTo>
                    <a:pt x="101" y="94"/>
                    <a:pt x="116" y="86"/>
                    <a:pt x="127" y="60"/>
                  </a:cubicBezTo>
                  <a:cubicBezTo>
                    <a:pt x="120" y="33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-2323224" y="-1028535"/>
              <a:ext cx="8117" cy="6637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57" y="1"/>
                  </a:moveTo>
                  <a:cubicBezTo>
                    <a:pt x="31" y="42"/>
                    <a:pt x="1" y="87"/>
                    <a:pt x="49" y="120"/>
                  </a:cubicBezTo>
                  <a:cubicBezTo>
                    <a:pt x="64" y="131"/>
                    <a:pt x="83" y="139"/>
                    <a:pt x="98" y="139"/>
                  </a:cubicBezTo>
                  <a:cubicBezTo>
                    <a:pt x="124" y="139"/>
                    <a:pt x="150" y="123"/>
                    <a:pt x="169" y="97"/>
                  </a:cubicBezTo>
                  <a:lnTo>
                    <a:pt x="169" y="97"/>
                  </a:lnTo>
                  <a:cubicBezTo>
                    <a:pt x="143" y="101"/>
                    <a:pt x="128" y="105"/>
                    <a:pt x="113" y="105"/>
                  </a:cubicBezTo>
                  <a:cubicBezTo>
                    <a:pt x="76" y="105"/>
                    <a:pt x="71" y="83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-2241429" y="-1069218"/>
              <a:ext cx="3581" cy="5061"/>
            </a:xfrm>
            <a:custGeom>
              <a:avLst/>
              <a:gdLst/>
              <a:ahLst/>
              <a:cxnLst/>
              <a:rect l="l" t="t" r="r" b="b"/>
              <a:pathLst>
                <a:path w="75" h="106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23"/>
                    <a:pt x="23" y="41"/>
                    <a:pt x="37" y="64"/>
                  </a:cubicBezTo>
                  <a:cubicBezTo>
                    <a:pt x="59" y="68"/>
                    <a:pt x="63" y="86"/>
                    <a:pt x="68" y="105"/>
                  </a:cubicBezTo>
                  <a:cubicBezTo>
                    <a:pt x="71" y="94"/>
                    <a:pt x="71" y="83"/>
                    <a:pt x="71" y="75"/>
                  </a:cubicBezTo>
                  <a:cubicBezTo>
                    <a:pt x="75" y="33"/>
                    <a:pt x="56" y="1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-2283926" y="-945737"/>
              <a:ext cx="32183" cy="34714"/>
            </a:xfrm>
            <a:custGeom>
              <a:avLst/>
              <a:gdLst/>
              <a:ahLst/>
              <a:cxnLst/>
              <a:rect l="l" t="t" r="r" b="b"/>
              <a:pathLst>
                <a:path w="674" h="727" extrusionOk="0">
                  <a:moveTo>
                    <a:pt x="187" y="1"/>
                  </a:moveTo>
                  <a:cubicBezTo>
                    <a:pt x="172" y="1"/>
                    <a:pt x="154" y="4"/>
                    <a:pt x="138" y="16"/>
                  </a:cubicBezTo>
                  <a:cubicBezTo>
                    <a:pt x="97" y="38"/>
                    <a:pt x="78" y="83"/>
                    <a:pt x="83" y="132"/>
                  </a:cubicBezTo>
                  <a:cubicBezTo>
                    <a:pt x="86" y="206"/>
                    <a:pt x="97" y="278"/>
                    <a:pt x="176" y="315"/>
                  </a:cubicBezTo>
                  <a:cubicBezTo>
                    <a:pt x="206" y="330"/>
                    <a:pt x="243" y="382"/>
                    <a:pt x="195" y="390"/>
                  </a:cubicBezTo>
                  <a:cubicBezTo>
                    <a:pt x="52" y="408"/>
                    <a:pt x="45" y="525"/>
                    <a:pt x="0" y="622"/>
                  </a:cubicBezTo>
                  <a:cubicBezTo>
                    <a:pt x="60" y="573"/>
                    <a:pt x="138" y="603"/>
                    <a:pt x="195" y="561"/>
                  </a:cubicBezTo>
                  <a:cubicBezTo>
                    <a:pt x="206" y="554"/>
                    <a:pt x="217" y="543"/>
                    <a:pt x="228" y="543"/>
                  </a:cubicBezTo>
                  <a:cubicBezTo>
                    <a:pt x="235" y="543"/>
                    <a:pt x="243" y="547"/>
                    <a:pt x="251" y="558"/>
                  </a:cubicBezTo>
                  <a:cubicBezTo>
                    <a:pt x="266" y="573"/>
                    <a:pt x="288" y="587"/>
                    <a:pt x="277" y="618"/>
                  </a:cubicBezTo>
                  <a:cubicBezTo>
                    <a:pt x="269" y="637"/>
                    <a:pt x="258" y="648"/>
                    <a:pt x="240" y="648"/>
                  </a:cubicBezTo>
                  <a:cubicBezTo>
                    <a:pt x="232" y="648"/>
                    <a:pt x="228" y="644"/>
                    <a:pt x="221" y="644"/>
                  </a:cubicBezTo>
                  <a:cubicBezTo>
                    <a:pt x="217" y="644"/>
                    <a:pt x="209" y="640"/>
                    <a:pt x="206" y="640"/>
                  </a:cubicBezTo>
                  <a:cubicBezTo>
                    <a:pt x="187" y="640"/>
                    <a:pt x="172" y="651"/>
                    <a:pt x="172" y="674"/>
                  </a:cubicBezTo>
                  <a:cubicBezTo>
                    <a:pt x="172" y="700"/>
                    <a:pt x="199" y="711"/>
                    <a:pt x="221" y="715"/>
                  </a:cubicBezTo>
                  <a:cubicBezTo>
                    <a:pt x="228" y="718"/>
                    <a:pt x="240" y="718"/>
                    <a:pt x="247" y="718"/>
                  </a:cubicBezTo>
                  <a:lnTo>
                    <a:pt x="280" y="718"/>
                  </a:lnTo>
                  <a:cubicBezTo>
                    <a:pt x="288" y="715"/>
                    <a:pt x="299" y="715"/>
                    <a:pt x="311" y="715"/>
                  </a:cubicBezTo>
                  <a:cubicBezTo>
                    <a:pt x="325" y="715"/>
                    <a:pt x="340" y="718"/>
                    <a:pt x="356" y="727"/>
                  </a:cubicBezTo>
                  <a:cubicBezTo>
                    <a:pt x="352" y="704"/>
                    <a:pt x="347" y="677"/>
                    <a:pt x="344" y="655"/>
                  </a:cubicBezTo>
                  <a:cubicBezTo>
                    <a:pt x="340" y="640"/>
                    <a:pt x="337" y="625"/>
                    <a:pt x="333" y="610"/>
                  </a:cubicBezTo>
                  <a:cubicBezTo>
                    <a:pt x="254" y="480"/>
                    <a:pt x="273" y="475"/>
                    <a:pt x="329" y="378"/>
                  </a:cubicBezTo>
                  <a:cubicBezTo>
                    <a:pt x="359" y="326"/>
                    <a:pt x="426" y="300"/>
                    <a:pt x="494" y="300"/>
                  </a:cubicBezTo>
                  <a:cubicBezTo>
                    <a:pt x="520" y="300"/>
                    <a:pt x="542" y="304"/>
                    <a:pt x="565" y="311"/>
                  </a:cubicBezTo>
                  <a:cubicBezTo>
                    <a:pt x="621" y="323"/>
                    <a:pt x="628" y="386"/>
                    <a:pt x="673" y="404"/>
                  </a:cubicBezTo>
                  <a:cubicBezTo>
                    <a:pt x="670" y="352"/>
                    <a:pt x="647" y="308"/>
                    <a:pt x="617" y="270"/>
                  </a:cubicBezTo>
                  <a:cubicBezTo>
                    <a:pt x="609" y="259"/>
                    <a:pt x="602" y="259"/>
                    <a:pt x="594" y="259"/>
                  </a:cubicBezTo>
                  <a:cubicBezTo>
                    <a:pt x="583" y="259"/>
                    <a:pt x="576" y="263"/>
                    <a:pt x="565" y="266"/>
                  </a:cubicBezTo>
                  <a:cubicBezTo>
                    <a:pt x="554" y="273"/>
                    <a:pt x="546" y="278"/>
                    <a:pt x="535" y="278"/>
                  </a:cubicBezTo>
                  <a:cubicBezTo>
                    <a:pt x="531" y="278"/>
                    <a:pt x="527" y="278"/>
                    <a:pt x="523" y="273"/>
                  </a:cubicBezTo>
                  <a:cubicBezTo>
                    <a:pt x="513" y="266"/>
                    <a:pt x="501" y="263"/>
                    <a:pt x="490" y="263"/>
                  </a:cubicBezTo>
                  <a:cubicBezTo>
                    <a:pt x="475" y="263"/>
                    <a:pt x="460" y="270"/>
                    <a:pt x="442" y="273"/>
                  </a:cubicBezTo>
                  <a:cubicBezTo>
                    <a:pt x="426" y="282"/>
                    <a:pt x="411" y="285"/>
                    <a:pt x="397" y="285"/>
                  </a:cubicBezTo>
                  <a:cubicBezTo>
                    <a:pt x="389" y="285"/>
                    <a:pt x="382" y="285"/>
                    <a:pt x="374" y="282"/>
                  </a:cubicBezTo>
                  <a:cubicBezTo>
                    <a:pt x="415" y="132"/>
                    <a:pt x="366" y="42"/>
                    <a:pt x="251" y="38"/>
                  </a:cubicBezTo>
                  <a:lnTo>
                    <a:pt x="251" y="38"/>
                  </a:lnTo>
                  <a:cubicBezTo>
                    <a:pt x="356" y="109"/>
                    <a:pt x="378" y="158"/>
                    <a:pt x="340" y="229"/>
                  </a:cubicBezTo>
                  <a:cubicBezTo>
                    <a:pt x="321" y="263"/>
                    <a:pt x="295" y="292"/>
                    <a:pt x="254" y="292"/>
                  </a:cubicBezTo>
                  <a:lnTo>
                    <a:pt x="232" y="292"/>
                  </a:lnTo>
                  <a:cubicBezTo>
                    <a:pt x="168" y="278"/>
                    <a:pt x="112" y="221"/>
                    <a:pt x="109" y="161"/>
                  </a:cubicBezTo>
                  <a:cubicBezTo>
                    <a:pt x="101" y="102"/>
                    <a:pt x="128" y="64"/>
                    <a:pt x="183" y="49"/>
                  </a:cubicBezTo>
                  <a:cubicBezTo>
                    <a:pt x="202" y="42"/>
                    <a:pt x="228" y="42"/>
                    <a:pt x="251" y="38"/>
                  </a:cubicBezTo>
                  <a:cubicBezTo>
                    <a:pt x="232" y="9"/>
                    <a:pt x="209" y="1"/>
                    <a:pt x="1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-2327140" y="-919140"/>
              <a:ext cx="23397" cy="28459"/>
            </a:xfrm>
            <a:custGeom>
              <a:avLst/>
              <a:gdLst/>
              <a:ahLst/>
              <a:cxnLst/>
              <a:rect l="l" t="t" r="r" b="b"/>
              <a:pathLst>
                <a:path w="490" h="596" extrusionOk="0">
                  <a:moveTo>
                    <a:pt x="143" y="1"/>
                  </a:moveTo>
                  <a:cubicBezTo>
                    <a:pt x="139" y="68"/>
                    <a:pt x="135" y="94"/>
                    <a:pt x="105" y="94"/>
                  </a:cubicBezTo>
                  <a:cubicBezTo>
                    <a:pt x="86" y="94"/>
                    <a:pt x="60" y="83"/>
                    <a:pt x="15" y="72"/>
                  </a:cubicBezTo>
                  <a:lnTo>
                    <a:pt x="15" y="72"/>
                  </a:lnTo>
                  <a:cubicBezTo>
                    <a:pt x="79" y="158"/>
                    <a:pt x="101" y="240"/>
                    <a:pt x="19" y="330"/>
                  </a:cubicBezTo>
                  <a:cubicBezTo>
                    <a:pt x="8" y="341"/>
                    <a:pt x="8" y="363"/>
                    <a:pt x="1" y="382"/>
                  </a:cubicBezTo>
                  <a:lnTo>
                    <a:pt x="5" y="382"/>
                  </a:lnTo>
                  <a:cubicBezTo>
                    <a:pt x="31" y="367"/>
                    <a:pt x="57" y="360"/>
                    <a:pt x="83" y="360"/>
                  </a:cubicBezTo>
                  <a:cubicBezTo>
                    <a:pt x="105" y="360"/>
                    <a:pt x="124" y="363"/>
                    <a:pt x="146" y="379"/>
                  </a:cubicBezTo>
                  <a:cubicBezTo>
                    <a:pt x="150" y="375"/>
                    <a:pt x="150" y="375"/>
                    <a:pt x="153" y="371"/>
                  </a:cubicBezTo>
                  <a:cubicBezTo>
                    <a:pt x="180" y="349"/>
                    <a:pt x="210" y="337"/>
                    <a:pt x="240" y="337"/>
                  </a:cubicBezTo>
                  <a:cubicBezTo>
                    <a:pt x="258" y="337"/>
                    <a:pt x="281" y="344"/>
                    <a:pt x="292" y="363"/>
                  </a:cubicBezTo>
                  <a:cubicBezTo>
                    <a:pt x="337" y="420"/>
                    <a:pt x="240" y="416"/>
                    <a:pt x="229" y="457"/>
                  </a:cubicBezTo>
                  <a:cubicBezTo>
                    <a:pt x="262" y="465"/>
                    <a:pt x="281" y="484"/>
                    <a:pt x="288" y="517"/>
                  </a:cubicBezTo>
                  <a:cubicBezTo>
                    <a:pt x="333" y="524"/>
                    <a:pt x="348" y="565"/>
                    <a:pt x="374" y="596"/>
                  </a:cubicBezTo>
                  <a:cubicBezTo>
                    <a:pt x="389" y="591"/>
                    <a:pt x="405" y="588"/>
                    <a:pt x="419" y="588"/>
                  </a:cubicBezTo>
                  <a:cubicBezTo>
                    <a:pt x="415" y="573"/>
                    <a:pt x="412" y="558"/>
                    <a:pt x="412" y="543"/>
                  </a:cubicBezTo>
                  <a:cubicBezTo>
                    <a:pt x="367" y="461"/>
                    <a:pt x="367" y="461"/>
                    <a:pt x="490" y="453"/>
                  </a:cubicBezTo>
                  <a:cubicBezTo>
                    <a:pt x="457" y="367"/>
                    <a:pt x="400" y="300"/>
                    <a:pt x="322" y="248"/>
                  </a:cubicBezTo>
                  <a:cubicBezTo>
                    <a:pt x="300" y="237"/>
                    <a:pt x="284" y="218"/>
                    <a:pt x="266" y="218"/>
                  </a:cubicBezTo>
                  <a:cubicBezTo>
                    <a:pt x="255" y="218"/>
                    <a:pt x="248" y="222"/>
                    <a:pt x="236" y="229"/>
                  </a:cubicBezTo>
                  <a:cubicBezTo>
                    <a:pt x="225" y="237"/>
                    <a:pt x="214" y="240"/>
                    <a:pt x="206" y="240"/>
                  </a:cubicBezTo>
                  <a:cubicBezTo>
                    <a:pt x="176" y="240"/>
                    <a:pt x="165" y="199"/>
                    <a:pt x="143" y="184"/>
                  </a:cubicBezTo>
                  <a:cubicBezTo>
                    <a:pt x="113" y="161"/>
                    <a:pt x="131" y="132"/>
                    <a:pt x="153" y="106"/>
                  </a:cubicBezTo>
                  <a:cubicBezTo>
                    <a:pt x="188" y="72"/>
                    <a:pt x="188" y="30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-2272514" y="-902523"/>
              <a:ext cx="17858" cy="23254"/>
            </a:xfrm>
            <a:custGeom>
              <a:avLst/>
              <a:gdLst/>
              <a:ahLst/>
              <a:cxnLst/>
              <a:rect l="l" t="t" r="r" b="b"/>
              <a:pathLst>
                <a:path w="374" h="487" extrusionOk="0">
                  <a:moveTo>
                    <a:pt x="180" y="1"/>
                  </a:moveTo>
                  <a:cubicBezTo>
                    <a:pt x="169" y="1"/>
                    <a:pt x="153" y="5"/>
                    <a:pt x="143" y="12"/>
                  </a:cubicBezTo>
                  <a:cubicBezTo>
                    <a:pt x="113" y="27"/>
                    <a:pt x="86" y="38"/>
                    <a:pt x="56" y="46"/>
                  </a:cubicBezTo>
                  <a:cubicBezTo>
                    <a:pt x="12" y="60"/>
                    <a:pt x="1" y="91"/>
                    <a:pt x="12" y="136"/>
                  </a:cubicBezTo>
                  <a:cubicBezTo>
                    <a:pt x="38" y="229"/>
                    <a:pt x="75" y="322"/>
                    <a:pt x="108" y="412"/>
                  </a:cubicBezTo>
                  <a:lnTo>
                    <a:pt x="113" y="412"/>
                  </a:lnTo>
                  <a:cubicBezTo>
                    <a:pt x="117" y="382"/>
                    <a:pt x="131" y="363"/>
                    <a:pt x="161" y="355"/>
                  </a:cubicBezTo>
                  <a:cubicBezTo>
                    <a:pt x="169" y="352"/>
                    <a:pt x="180" y="352"/>
                    <a:pt x="191" y="352"/>
                  </a:cubicBezTo>
                  <a:cubicBezTo>
                    <a:pt x="206" y="352"/>
                    <a:pt x="221" y="355"/>
                    <a:pt x="232" y="371"/>
                  </a:cubicBezTo>
                  <a:cubicBezTo>
                    <a:pt x="255" y="393"/>
                    <a:pt x="239" y="412"/>
                    <a:pt x="229" y="431"/>
                  </a:cubicBezTo>
                  <a:cubicBezTo>
                    <a:pt x="217" y="450"/>
                    <a:pt x="213" y="464"/>
                    <a:pt x="217" y="483"/>
                  </a:cubicBezTo>
                  <a:lnTo>
                    <a:pt x="217" y="486"/>
                  </a:lnTo>
                  <a:cubicBezTo>
                    <a:pt x="251" y="445"/>
                    <a:pt x="300" y="419"/>
                    <a:pt x="341" y="393"/>
                  </a:cubicBezTo>
                  <a:cubicBezTo>
                    <a:pt x="344" y="393"/>
                    <a:pt x="344" y="393"/>
                    <a:pt x="344" y="389"/>
                  </a:cubicBezTo>
                  <a:cubicBezTo>
                    <a:pt x="337" y="386"/>
                    <a:pt x="333" y="378"/>
                    <a:pt x="329" y="374"/>
                  </a:cubicBezTo>
                  <a:cubicBezTo>
                    <a:pt x="248" y="266"/>
                    <a:pt x="251" y="255"/>
                    <a:pt x="374" y="172"/>
                  </a:cubicBezTo>
                  <a:cubicBezTo>
                    <a:pt x="337" y="120"/>
                    <a:pt x="296" y="75"/>
                    <a:pt x="232" y="60"/>
                  </a:cubicBezTo>
                  <a:lnTo>
                    <a:pt x="232" y="60"/>
                  </a:lnTo>
                  <a:cubicBezTo>
                    <a:pt x="239" y="86"/>
                    <a:pt x="258" y="117"/>
                    <a:pt x="258" y="146"/>
                  </a:cubicBezTo>
                  <a:cubicBezTo>
                    <a:pt x="251" y="191"/>
                    <a:pt x="255" y="251"/>
                    <a:pt x="195" y="274"/>
                  </a:cubicBezTo>
                  <a:lnTo>
                    <a:pt x="191" y="274"/>
                  </a:lnTo>
                  <a:cubicBezTo>
                    <a:pt x="161" y="274"/>
                    <a:pt x="72" y="195"/>
                    <a:pt x="64" y="165"/>
                  </a:cubicBezTo>
                  <a:cubicBezTo>
                    <a:pt x="46" y="101"/>
                    <a:pt x="64" y="60"/>
                    <a:pt x="139" y="53"/>
                  </a:cubicBezTo>
                  <a:cubicBezTo>
                    <a:pt x="150" y="49"/>
                    <a:pt x="161" y="46"/>
                    <a:pt x="176" y="46"/>
                  </a:cubicBezTo>
                  <a:cubicBezTo>
                    <a:pt x="187" y="46"/>
                    <a:pt x="198" y="49"/>
                    <a:pt x="210" y="64"/>
                  </a:cubicBezTo>
                  <a:cubicBezTo>
                    <a:pt x="217" y="60"/>
                    <a:pt x="225" y="60"/>
                    <a:pt x="232" y="60"/>
                  </a:cubicBezTo>
                  <a:cubicBezTo>
                    <a:pt x="225" y="23"/>
                    <a:pt x="206" y="1"/>
                    <a:pt x="1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-2282159" y="-878075"/>
              <a:ext cx="15423" cy="20389"/>
            </a:xfrm>
            <a:custGeom>
              <a:avLst/>
              <a:gdLst/>
              <a:ahLst/>
              <a:cxnLst/>
              <a:rect l="l" t="t" r="r" b="b"/>
              <a:pathLst>
                <a:path w="323" h="427" extrusionOk="0">
                  <a:moveTo>
                    <a:pt x="46" y="0"/>
                  </a:moveTo>
                  <a:cubicBezTo>
                    <a:pt x="31" y="0"/>
                    <a:pt x="15" y="5"/>
                    <a:pt x="1" y="8"/>
                  </a:cubicBezTo>
                  <a:cubicBezTo>
                    <a:pt x="34" y="68"/>
                    <a:pt x="98" y="64"/>
                    <a:pt x="153" y="72"/>
                  </a:cubicBezTo>
                  <a:cubicBezTo>
                    <a:pt x="214" y="124"/>
                    <a:pt x="210" y="154"/>
                    <a:pt x="143" y="240"/>
                  </a:cubicBezTo>
                  <a:cubicBezTo>
                    <a:pt x="146" y="274"/>
                    <a:pt x="158" y="307"/>
                    <a:pt x="109" y="314"/>
                  </a:cubicBezTo>
                  <a:lnTo>
                    <a:pt x="109" y="319"/>
                  </a:lnTo>
                  <a:cubicBezTo>
                    <a:pt x="94" y="348"/>
                    <a:pt x="184" y="386"/>
                    <a:pt x="101" y="412"/>
                  </a:cubicBezTo>
                  <a:cubicBezTo>
                    <a:pt x="109" y="416"/>
                    <a:pt x="120" y="426"/>
                    <a:pt x="127" y="426"/>
                  </a:cubicBezTo>
                  <a:lnTo>
                    <a:pt x="131" y="426"/>
                  </a:lnTo>
                  <a:cubicBezTo>
                    <a:pt x="198" y="393"/>
                    <a:pt x="262" y="359"/>
                    <a:pt x="288" y="278"/>
                  </a:cubicBezTo>
                  <a:cubicBezTo>
                    <a:pt x="322" y="176"/>
                    <a:pt x="240" y="112"/>
                    <a:pt x="225" y="31"/>
                  </a:cubicBezTo>
                  <a:cubicBezTo>
                    <a:pt x="221" y="27"/>
                    <a:pt x="203" y="19"/>
                    <a:pt x="191" y="19"/>
                  </a:cubicBezTo>
                  <a:cubicBezTo>
                    <a:pt x="143" y="19"/>
                    <a:pt x="94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-2291757" y="-877693"/>
              <a:ext cx="17142" cy="15567"/>
            </a:xfrm>
            <a:custGeom>
              <a:avLst/>
              <a:gdLst/>
              <a:ahLst/>
              <a:cxnLst/>
              <a:rect l="l" t="t" r="r" b="b"/>
              <a:pathLst>
                <a:path w="359" h="326" extrusionOk="0">
                  <a:moveTo>
                    <a:pt x="202" y="0"/>
                  </a:moveTo>
                  <a:cubicBezTo>
                    <a:pt x="145" y="15"/>
                    <a:pt x="116" y="64"/>
                    <a:pt x="78" y="97"/>
                  </a:cubicBezTo>
                  <a:cubicBezTo>
                    <a:pt x="45" y="127"/>
                    <a:pt x="33" y="176"/>
                    <a:pt x="0" y="209"/>
                  </a:cubicBezTo>
                  <a:cubicBezTo>
                    <a:pt x="52" y="232"/>
                    <a:pt x="26" y="303"/>
                    <a:pt x="78" y="325"/>
                  </a:cubicBezTo>
                  <a:cubicBezTo>
                    <a:pt x="37" y="194"/>
                    <a:pt x="145" y="161"/>
                    <a:pt x="220" y="104"/>
                  </a:cubicBezTo>
                  <a:cubicBezTo>
                    <a:pt x="228" y="109"/>
                    <a:pt x="235" y="116"/>
                    <a:pt x="235" y="120"/>
                  </a:cubicBezTo>
                  <a:cubicBezTo>
                    <a:pt x="202" y="206"/>
                    <a:pt x="265" y="251"/>
                    <a:pt x="310" y="306"/>
                  </a:cubicBezTo>
                  <a:cubicBezTo>
                    <a:pt x="359" y="299"/>
                    <a:pt x="347" y="266"/>
                    <a:pt x="344" y="232"/>
                  </a:cubicBezTo>
                  <a:cubicBezTo>
                    <a:pt x="276" y="183"/>
                    <a:pt x="273" y="161"/>
                    <a:pt x="318" y="116"/>
                  </a:cubicBezTo>
                  <a:cubicBezTo>
                    <a:pt x="336" y="101"/>
                    <a:pt x="351" y="87"/>
                    <a:pt x="354" y="64"/>
                  </a:cubicBezTo>
                  <a:cubicBezTo>
                    <a:pt x="299" y="56"/>
                    <a:pt x="235" y="60"/>
                    <a:pt x="2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-2256279" y="-892352"/>
              <a:ext cx="20389" cy="12558"/>
            </a:xfrm>
            <a:custGeom>
              <a:avLst/>
              <a:gdLst/>
              <a:ahLst/>
              <a:cxnLst/>
              <a:rect l="l" t="t" r="r" b="b"/>
              <a:pathLst>
                <a:path w="427" h="263" extrusionOk="0">
                  <a:moveTo>
                    <a:pt x="326" y="1"/>
                  </a:moveTo>
                  <a:lnTo>
                    <a:pt x="326" y="1"/>
                  </a:lnTo>
                  <a:cubicBezTo>
                    <a:pt x="329" y="23"/>
                    <a:pt x="334" y="45"/>
                    <a:pt x="337" y="68"/>
                  </a:cubicBezTo>
                  <a:cubicBezTo>
                    <a:pt x="341" y="80"/>
                    <a:pt x="352" y="90"/>
                    <a:pt x="352" y="97"/>
                  </a:cubicBezTo>
                  <a:cubicBezTo>
                    <a:pt x="348" y="128"/>
                    <a:pt x="374" y="161"/>
                    <a:pt x="352" y="180"/>
                  </a:cubicBezTo>
                  <a:cubicBezTo>
                    <a:pt x="344" y="187"/>
                    <a:pt x="334" y="192"/>
                    <a:pt x="326" y="192"/>
                  </a:cubicBezTo>
                  <a:cubicBezTo>
                    <a:pt x="307" y="192"/>
                    <a:pt x="284" y="180"/>
                    <a:pt x="274" y="161"/>
                  </a:cubicBezTo>
                  <a:cubicBezTo>
                    <a:pt x="248" y="124"/>
                    <a:pt x="180" y="161"/>
                    <a:pt x="177" y="97"/>
                  </a:cubicBezTo>
                  <a:cubicBezTo>
                    <a:pt x="169" y="97"/>
                    <a:pt x="161" y="97"/>
                    <a:pt x="150" y="102"/>
                  </a:cubicBezTo>
                  <a:cubicBezTo>
                    <a:pt x="135" y="116"/>
                    <a:pt x="105" y="132"/>
                    <a:pt x="105" y="147"/>
                  </a:cubicBezTo>
                  <a:cubicBezTo>
                    <a:pt x="101" y="184"/>
                    <a:pt x="91" y="195"/>
                    <a:pt x="75" y="195"/>
                  </a:cubicBezTo>
                  <a:cubicBezTo>
                    <a:pt x="60" y="195"/>
                    <a:pt x="46" y="184"/>
                    <a:pt x="27" y="173"/>
                  </a:cubicBezTo>
                  <a:cubicBezTo>
                    <a:pt x="20" y="176"/>
                    <a:pt x="12" y="176"/>
                    <a:pt x="4" y="180"/>
                  </a:cubicBezTo>
                  <a:lnTo>
                    <a:pt x="1" y="180"/>
                  </a:lnTo>
                  <a:cubicBezTo>
                    <a:pt x="49" y="225"/>
                    <a:pt x="101" y="263"/>
                    <a:pt x="158" y="263"/>
                  </a:cubicBezTo>
                  <a:cubicBezTo>
                    <a:pt x="187" y="263"/>
                    <a:pt x="222" y="251"/>
                    <a:pt x="258" y="228"/>
                  </a:cubicBezTo>
                  <a:cubicBezTo>
                    <a:pt x="270" y="221"/>
                    <a:pt x="289" y="221"/>
                    <a:pt x="303" y="218"/>
                  </a:cubicBezTo>
                  <a:cubicBezTo>
                    <a:pt x="405" y="210"/>
                    <a:pt x="427" y="176"/>
                    <a:pt x="382" y="83"/>
                  </a:cubicBezTo>
                  <a:cubicBezTo>
                    <a:pt x="367" y="53"/>
                    <a:pt x="360" y="19"/>
                    <a:pt x="3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-2290038" y="-872727"/>
              <a:ext cx="13083" cy="11460"/>
            </a:xfrm>
            <a:custGeom>
              <a:avLst/>
              <a:gdLst/>
              <a:ahLst/>
              <a:cxnLst/>
              <a:rect l="l" t="t" r="r" b="b"/>
              <a:pathLst>
                <a:path w="274" h="240" extrusionOk="0">
                  <a:moveTo>
                    <a:pt x="184" y="0"/>
                  </a:moveTo>
                  <a:cubicBezTo>
                    <a:pt x="109" y="57"/>
                    <a:pt x="1" y="90"/>
                    <a:pt x="42" y="221"/>
                  </a:cubicBezTo>
                  <a:cubicBezTo>
                    <a:pt x="49" y="229"/>
                    <a:pt x="61" y="233"/>
                    <a:pt x="68" y="240"/>
                  </a:cubicBezTo>
                  <a:cubicBezTo>
                    <a:pt x="102" y="218"/>
                    <a:pt x="135" y="180"/>
                    <a:pt x="170" y="180"/>
                  </a:cubicBezTo>
                  <a:cubicBezTo>
                    <a:pt x="192" y="180"/>
                    <a:pt x="211" y="192"/>
                    <a:pt x="237" y="221"/>
                  </a:cubicBezTo>
                  <a:cubicBezTo>
                    <a:pt x="240" y="221"/>
                    <a:pt x="263" y="210"/>
                    <a:pt x="274" y="207"/>
                  </a:cubicBezTo>
                  <a:lnTo>
                    <a:pt x="274" y="202"/>
                  </a:lnTo>
                  <a:cubicBezTo>
                    <a:pt x="229" y="147"/>
                    <a:pt x="166" y="102"/>
                    <a:pt x="199" y="16"/>
                  </a:cubicBezTo>
                  <a:cubicBezTo>
                    <a:pt x="199" y="12"/>
                    <a:pt x="192" y="5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-2333395" y="-900900"/>
              <a:ext cx="13274" cy="12176"/>
            </a:xfrm>
            <a:custGeom>
              <a:avLst/>
              <a:gdLst/>
              <a:ahLst/>
              <a:cxnLst/>
              <a:rect l="l" t="t" r="r" b="b"/>
              <a:pathLst>
                <a:path w="278" h="255" extrusionOk="0">
                  <a:moveTo>
                    <a:pt x="132" y="0"/>
                  </a:moveTo>
                  <a:cubicBezTo>
                    <a:pt x="94" y="7"/>
                    <a:pt x="46" y="19"/>
                    <a:pt x="57" y="67"/>
                  </a:cubicBezTo>
                  <a:cubicBezTo>
                    <a:pt x="68" y="124"/>
                    <a:pt x="15" y="135"/>
                    <a:pt x="1" y="169"/>
                  </a:cubicBezTo>
                  <a:cubicBezTo>
                    <a:pt x="12" y="164"/>
                    <a:pt x="23" y="161"/>
                    <a:pt x="31" y="161"/>
                  </a:cubicBezTo>
                  <a:cubicBezTo>
                    <a:pt x="60" y="161"/>
                    <a:pt x="79" y="183"/>
                    <a:pt x="83" y="221"/>
                  </a:cubicBezTo>
                  <a:cubicBezTo>
                    <a:pt x="101" y="214"/>
                    <a:pt x="124" y="209"/>
                    <a:pt x="143" y="209"/>
                  </a:cubicBezTo>
                  <a:cubicBezTo>
                    <a:pt x="191" y="209"/>
                    <a:pt x="232" y="232"/>
                    <a:pt x="274" y="254"/>
                  </a:cubicBezTo>
                  <a:cubicBezTo>
                    <a:pt x="277" y="254"/>
                    <a:pt x="277" y="254"/>
                    <a:pt x="277" y="250"/>
                  </a:cubicBezTo>
                  <a:cubicBezTo>
                    <a:pt x="244" y="214"/>
                    <a:pt x="258" y="169"/>
                    <a:pt x="262" y="128"/>
                  </a:cubicBezTo>
                  <a:cubicBezTo>
                    <a:pt x="258" y="128"/>
                    <a:pt x="255" y="124"/>
                    <a:pt x="251" y="124"/>
                  </a:cubicBezTo>
                  <a:cubicBezTo>
                    <a:pt x="240" y="124"/>
                    <a:pt x="229" y="131"/>
                    <a:pt x="222" y="138"/>
                  </a:cubicBezTo>
                  <a:cubicBezTo>
                    <a:pt x="210" y="146"/>
                    <a:pt x="199" y="154"/>
                    <a:pt x="188" y="154"/>
                  </a:cubicBezTo>
                  <a:cubicBezTo>
                    <a:pt x="177" y="154"/>
                    <a:pt x="165" y="146"/>
                    <a:pt x="150" y="128"/>
                  </a:cubicBezTo>
                  <a:cubicBezTo>
                    <a:pt x="117" y="79"/>
                    <a:pt x="139" y="41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-2242336" y="-908778"/>
              <a:ext cx="9120" cy="8977"/>
            </a:xfrm>
            <a:custGeom>
              <a:avLst/>
              <a:gdLst/>
              <a:ahLst/>
              <a:cxnLst/>
              <a:rect l="l" t="t" r="r" b="b"/>
              <a:pathLst>
                <a:path w="191" h="188" extrusionOk="0">
                  <a:moveTo>
                    <a:pt x="97" y="1"/>
                  </a:moveTo>
                  <a:cubicBezTo>
                    <a:pt x="64" y="1"/>
                    <a:pt x="30" y="23"/>
                    <a:pt x="0" y="42"/>
                  </a:cubicBezTo>
                  <a:cubicBezTo>
                    <a:pt x="8" y="110"/>
                    <a:pt x="8" y="180"/>
                    <a:pt x="97" y="188"/>
                  </a:cubicBezTo>
                  <a:cubicBezTo>
                    <a:pt x="104" y="188"/>
                    <a:pt x="113" y="184"/>
                    <a:pt x="120" y="180"/>
                  </a:cubicBezTo>
                  <a:cubicBezTo>
                    <a:pt x="176" y="143"/>
                    <a:pt x="191" y="83"/>
                    <a:pt x="154" y="31"/>
                  </a:cubicBezTo>
                  <a:cubicBezTo>
                    <a:pt x="135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-2350346" y="-948029"/>
              <a:ext cx="11126" cy="8261"/>
            </a:xfrm>
            <a:custGeom>
              <a:avLst/>
              <a:gdLst/>
              <a:ahLst/>
              <a:cxnLst/>
              <a:rect l="l" t="t" r="r" b="b"/>
              <a:pathLst>
                <a:path w="233" h="173" extrusionOk="0">
                  <a:moveTo>
                    <a:pt x="150" y="0"/>
                  </a:moveTo>
                  <a:cubicBezTo>
                    <a:pt x="132" y="0"/>
                    <a:pt x="109" y="7"/>
                    <a:pt x="83" y="23"/>
                  </a:cubicBezTo>
                  <a:cubicBezTo>
                    <a:pt x="1" y="71"/>
                    <a:pt x="79" y="105"/>
                    <a:pt x="83" y="142"/>
                  </a:cubicBezTo>
                  <a:cubicBezTo>
                    <a:pt x="87" y="150"/>
                    <a:pt x="94" y="157"/>
                    <a:pt x="98" y="161"/>
                  </a:cubicBezTo>
                  <a:cubicBezTo>
                    <a:pt x="116" y="169"/>
                    <a:pt x="139" y="173"/>
                    <a:pt x="158" y="173"/>
                  </a:cubicBezTo>
                  <a:cubicBezTo>
                    <a:pt x="168" y="173"/>
                    <a:pt x="180" y="173"/>
                    <a:pt x="191" y="169"/>
                  </a:cubicBezTo>
                  <a:lnTo>
                    <a:pt x="195" y="169"/>
                  </a:lnTo>
                  <a:cubicBezTo>
                    <a:pt x="199" y="135"/>
                    <a:pt x="232" y="109"/>
                    <a:pt x="221" y="68"/>
                  </a:cubicBezTo>
                  <a:cubicBezTo>
                    <a:pt x="206" y="23"/>
                    <a:pt x="180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-2260720" y="-894310"/>
              <a:ext cx="9837" cy="10553"/>
            </a:xfrm>
            <a:custGeom>
              <a:avLst/>
              <a:gdLst/>
              <a:ahLst/>
              <a:cxnLst/>
              <a:rect l="l" t="t" r="r" b="b"/>
              <a:pathLst>
                <a:path w="206" h="221" extrusionOk="0">
                  <a:moveTo>
                    <a:pt x="127" y="0"/>
                  </a:moveTo>
                  <a:cubicBezTo>
                    <a:pt x="4" y="83"/>
                    <a:pt x="1" y="94"/>
                    <a:pt x="82" y="202"/>
                  </a:cubicBezTo>
                  <a:cubicBezTo>
                    <a:pt x="86" y="206"/>
                    <a:pt x="90" y="214"/>
                    <a:pt x="97" y="217"/>
                  </a:cubicBezTo>
                  <a:lnTo>
                    <a:pt x="97" y="221"/>
                  </a:lnTo>
                  <a:cubicBezTo>
                    <a:pt x="105" y="217"/>
                    <a:pt x="113" y="217"/>
                    <a:pt x="120" y="214"/>
                  </a:cubicBezTo>
                  <a:cubicBezTo>
                    <a:pt x="120" y="147"/>
                    <a:pt x="198" y="121"/>
                    <a:pt x="206" y="57"/>
                  </a:cubicBezTo>
                  <a:cubicBezTo>
                    <a:pt x="187" y="26"/>
                    <a:pt x="158" y="12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-2295911" y="-930170"/>
              <a:ext cx="9311" cy="7353"/>
            </a:xfrm>
            <a:custGeom>
              <a:avLst/>
              <a:gdLst/>
              <a:ahLst/>
              <a:cxnLst/>
              <a:rect l="l" t="t" r="r" b="b"/>
              <a:pathLst>
                <a:path w="195" h="154" extrusionOk="0">
                  <a:moveTo>
                    <a:pt x="98" y="0"/>
                  </a:moveTo>
                  <a:cubicBezTo>
                    <a:pt x="87" y="0"/>
                    <a:pt x="75" y="4"/>
                    <a:pt x="60" y="8"/>
                  </a:cubicBezTo>
                  <a:cubicBezTo>
                    <a:pt x="1" y="49"/>
                    <a:pt x="27" y="94"/>
                    <a:pt x="68" y="127"/>
                  </a:cubicBezTo>
                  <a:cubicBezTo>
                    <a:pt x="87" y="146"/>
                    <a:pt x="105" y="154"/>
                    <a:pt x="124" y="154"/>
                  </a:cubicBezTo>
                  <a:cubicBezTo>
                    <a:pt x="150" y="154"/>
                    <a:pt x="177" y="131"/>
                    <a:pt x="195" y="97"/>
                  </a:cubicBezTo>
                  <a:cubicBezTo>
                    <a:pt x="184" y="34"/>
                    <a:pt x="154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-2327856" y="-922005"/>
              <a:ext cx="7544" cy="7401"/>
            </a:xfrm>
            <a:custGeom>
              <a:avLst/>
              <a:gdLst/>
              <a:ahLst/>
              <a:cxnLst/>
              <a:rect l="l" t="t" r="r" b="b"/>
              <a:pathLst>
                <a:path w="158" h="155" extrusionOk="0">
                  <a:moveTo>
                    <a:pt x="94" y="1"/>
                  </a:moveTo>
                  <a:cubicBezTo>
                    <a:pt x="11" y="12"/>
                    <a:pt x="1" y="28"/>
                    <a:pt x="30" y="132"/>
                  </a:cubicBezTo>
                  <a:cubicBezTo>
                    <a:pt x="75" y="143"/>
                    <a:pt x="101" y="154"/>
                    <a:pt x="120" y="154"/>
                  </a:cubicBezTo>
                  <a:cubicBezTo>
                    <a:pt x="150" y="154"/>
                    <a:pt x="154" y="128"/>
                    <a:pt x="158" y="61"/>
                  </a:cubicBezTo>
                  <a:cubicBezTo>
                    <a:pt x="150" y="28"/>
                    <a:pt x="146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-2249498" y="-893069"/>
              <a:ext cx="9359" cy="5587"/>
            </a:xfrm>
            <a:custGeom>
              <a:avLst/>
              <a:gdLst/>
              <a:ahLst/>
              <a:cxnLst/>
              <a:rect l="l" t="t" r="r" b="b"/>
              <a:pathLst>
                <a:path w="196" h="117" extrusionOk="0">
                  <a:moveTo>
                    <a:pt x="124" y="0"/>
                  </a:moveTo>
                  <a:cubicBezTo>
                    <a:pt x="80" y="0"/>
                    <a:pt x="38" y="23"/>
                    <a:pt x="1" y="50"/>
                  </a:cubicBezTo>
                  <a:cubicBezTo>
                    <a:pt x="4" y="72"/>
                    <a:pt x="4" y="95"/>
                    <a:pt x="8" y="117"/>
                  </a:cubicBezTo>
                  <a:cubicBezTo>
                    <a:pt x="19" y="112"/>
                    <a:pt x="27" y="112"/>
                    <a:pt x="35" y="112"/>
                  </a:cubicBezTo>
                  <a:cubicBezTo>
                    <a:pt x="45" y="102"/>
                    <a:pt x="57" y="90"/>
                    <a:pt x="68" y="76"/>
                  </a:cubicBezTo>
                  <a:cubicBezTo>
                    <a:pt x="83" y="102"/>
                    <a:pt x="97" y="109"/>
                    <a:pt x="113" y="109"/>
                  </a:cubicBezTo>
                  <a:cubicBezTo>
                    <a:pt x="124" y="109"/>
                    <a:pt x="139" y="102"/>
                    <a:pt x="154" y="95"/>
                  </a:cubicBezTo>
                  <a:cubicBezTo>
                    <a:pt x="165" y="90"/>
                    <a:pt x="180" y="83"/>
                    <a:pt x="195" y="83"/>
                  </a:cubicBezTo>
                  <a:cubicBezTo>
                    <a:pt x="192" y="60"/>
                    <a:pt x="187" y="38"/>
                    <a:pt x="184" y="16"/>
                  </a:cubicBezTo>
                  <a:cubicBezTo>
                    <a:pt x="161" y="5"/>
                    <a:pt x="142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-2286791" y="-864180"/>
              <a:ext cx="13418" cy="5825"/>
            </a:xfrm>
            <a:custGeom>
              <a:avLst/>
              <a:gdLst/>
              <a:ahLst/>
              <a:cxnLst/>
              <a:rect l="l" t="t" r="r" b="b"/>
              <a:pathLst>
                <a:path w="281" h="122" extrusionOk="0">
                  <a:moveTo>
                    <a:pt x="102" y="1"/>
                  </a:moveTo>
                  <a:cubicBezTo>
                    <a:pt x="67" y="1"/>
                    <a:pt x="34" y="39"/>
                    <a:pt x="0" y="61"/>
                  </a:cubicBezTo>
                  <a:cubicBezTo>
                    <a:pt x="15" y="91"/>
                    <a:pt x="34" y="99"/>
                    <a:pt x="60" y="99"/>
                  </a:cubicBezTo>
                  <a:cubicBezTo>
                    <a:pt x="75" y="99"/>
                    <a:pt x="90" y="95"/>
                    <a:pt x="109" y="91"/>
                  </a:cubicBezTo>
                  <a:cubicBezTo>
                    <a:pt x="124" y="87"/>
                    <a:pt x="143" y="83"/>
                    <a:pt x="157" y="83"/>
                  </a:cubicBezTo>
                  <a:cubicBezTo>
                    <a:pt x="176" y="83"/>
                    <a:pt x="191" y="91"/>
                    <a:pt x="198" y="121"/>
                  </a:cubicBezTo>
                  <a:cubicBezTo>
                    <a:pt x="281" y="95"/>
                    <a:pt x="191" y="57"/>
                    <a:pt x="206" y="28"/>
                  </a:cubicBezTo>
                  <a:lnTo>
                    <a:pt x="206" y="28"/>
                  </a:lnTo>
                  <a:cubicBezTo>
                    <a:pt x="195" y="31"/>
                    <a:pt x="172" y="42"/>
                    <a:pt x="169" y="42"/>
                  </a:cubicBezTo>
                  <a:cubicBezTo>
                    <a:pt x="143" y="13"/>
                    <a:pt x="124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-2314104" y="-891111"/>
              <a:ext cx="7401" cy="6494"/>
            </a:xfrm>
            <a:custGeom>
              <a:avLst/>
              <a:gdLst/>
              <a:ahLst/>
              <a:cxnLst/>
              <a:rect l="l" t="t" r="r" b="b"/>
              <a:pathLst>
                <a:path w="155" h="136" extrusionOk="0">
                  <a:moveTo>
                    <a:pt x="154" y="16"/>
                  </a:moveTo>
                  <a:cubicBezTo>
                    <a:pt x="154" y="19"/>
                    <a:pt x="150" y="19"/>
                    <a:pt x="150" y="23"/>
                  </a:cubicBezTo>
                  <a:cubicBezTo>
                    <a:pt x="150" y="23"/>
                    <a:pt x="154" y="19"/>
                    <a:pt x="154" y="16"/>
                  </a:cubicBezTo>
                  <a:close/>
                  <a:moveTo>
                    <a:pt x="146" y="1"/>
                  </a:moveTo>
                  <a:cubicBezTo>
                    <a:pt x="132" y="1"/>
                    <a:pt x="116" y="4"/>
                    <a:pt x="101" y="9"/>
                  </a:cubicBezTo>
                  <a:cubicBezTo>
                    <a:pt x="46" y="12"/>
                    <a:pt x="11" y="45"/>
                    <a:pt x="1" y="98"/>
                  </a:cubicBezTo>
                  <a:cubicBezTo>
                    <a:pt x="42" y="116"/>
                    <a:pt x="90" y="106"/>
                    <a:pt x="135" y="135"/>
                  </a:cubicBezTo>
                  <a:cubicBezTo>
                    <a:pt x="142" y="102"/>
                    <a:pt x="150" y="76"/>
                    <a:pt x="154" y="45"/>
                  </a:cubicBezTo>
                  <a:cubicBezTo>
                    <a:pt x="154" y="38"/>
                    <a:pt x="150" y="31"/>
                    <a:pt x="150" y="23"/>
                  </a:cubicBezTo>
                  <a:cubicBezTo>
                    <a:pt x="150" y="16"/>
                    <a:pt x="146" y="9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-2344998" y="-94000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79" y="1"/>
                  </a:moveTo>
                  <a:cubicBezTo>
                    <a:pt x="56" y="31"/>
                    <a:pt x="49" y="75"/>
                    <a:pt x="1" y="86"/>
                  </a:cubicBezTo>
                  <a:cubicBezTo>
                    <a:pt x="38" y="98"/>
                    <a:pt x="42" y="158"/>
                    <a:pt x="75" y="158"/>
                  </a:cubicBezTo>
                  <a:lnTo>
                    <a:pt x="75" y="153"/>
                  </a:lnTo>
                  <a:cubicBezTo>
                    <a:pt x="120" y="150"/>
                    <a:pt x="124" y="91"/>
                    <a:pt x="154" y="64"/>
                  </a:cubicBezTo>
                  <a:cubicBezTo>
                    <a:pt x="161" y="53"/>
                    <a:pt x="173" y="41"/>
                    <a:pt x="180" y="27"/>
                  </a:cubicBezTo>
                  <a:lnTo>
                    <a:pt x="180" y="27"/>
                  </a:lnTo>
                  <a:cubicBezTo>
                    <a:pt x="173" y="31"/>
                    <a:pt x="169" y="31"/>
                    <a:pt x="161" y="31"/>
                  </a:cubicBezTo>
                  <a:cubicBezTo>
                    <a:pt x="132" y="31"/>
                    <a:pt x="109" y="5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-2341035" y="-944830"/>
              <a:ext cx="7879" cy="6303"/>
            </a:xfrm>
            <a:custGeom>
              <a:avLst/>
              <a:gdLst/>
              <a:ahLst/>
              <a:cxnLst/>
              <a:rect l="l" t="t" r="r" b="b"/>
              <a:pathLst>
                <a:path w="165" h="132" extrusionOk="0">
                  <a:moveTo>
                    <a:pt x="26" y="1"/>
                  </a:moveTo>
                  <a:cubicBezTo>
                    <a:pt x="37" y="42"/>
                    <a:pt x="4" y="68"/>
                    <a:pt x="0" y="102"/>
                  </a:cubicBezTo>
                  <a:cubicBezTo>
                    <a:pt x="26" y="106"/>
                    <a:pt x="49" y="132"/>
                    <a:pt x="78" y="132"/>
                  </a:cubicBezTo>
                  <a:cubicBezTo>
                    <a:pt x="86" y="132"/>
                    <a:pt x="90" y="132"/>
                    <a:pt x="97" y="128"/>
                  </a:cubicBezTo>
                  <a:cubicBezTo>
                    <a:pt x="165" y="19"/>
                    <a:pt x="165" y="19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-2315155" y="-888962"/>
              <a:ext cx="10553" cy="6303"/>
            </a:xfrm>
            <a:custGeom>
              <a:avLst/>
              <a:gdLst/>
              <a:ahLst/>
              <a:cxnLst/>
              <a:rect l="l" t="t" r="r" b="b"/>
              <a:pathLst>
                <a:path w="221" h="132" extrusionOk="0">
                  <a:moveTo>
                    <a:pt x="176" y="0"/>
                  </a:moveTo>
                  <a:cubicBezTo>
                    <a:pt x="172" y="31"/>
                    <a:pt x="164" y="57"/>
                    <a:pt x="157" y="90"/>
                  </a:cubicBezTo>
                  <a:cubicBezTo>
                    <a:pt x="112" y="61"/>
                    <a:pt x="64" y="71"/>
                    <a:pt x="23" y="53"/>
                  </a:cubicBezTo>
                  <a:cubicBezTo>
                    <a:pt x="15" y="53"/>
                    <a:pt x="7" y="57"/>
                    <a:pt x="0" y="57"/>
                  </a:cubicBezTo>
                  <a:cubicBezTo>
                    <a:pt x="19" y="87"/>
                    <a:pt x="49" y="105"/>
                    <a:pt x="78" y="121"/>
                  </a:cubicBezTo>
                  <a:cubicBezTo>
                    <a:pt x="94" y="128"/>
                    <a:pt x="109" y="131"/>
                    <a:pt x="127" y="131"/>
                  </a:cubicBezTo>
                  <a:cubicBezTo>
                    <a:pt x="154" y="131"/>
                    <a:pt x="176" y="121"/>
                    <a:pt x="194" y="98"/>
                  </a:cubicBezTo>
                  <a:cubicBezTo>
                    <a:pt x="221" y="64"/>
                    <a:pt x="221" y="26"/>
                    <a:pt x="1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-2255037" y="-891636"/>
              <a:ext cx="5921" cy="8643"/>
            </a:xfrm>
            <a:custGeom>
              <a:avLst/>
              <a:gdLst/>
              <a:ahLst/>
              <a:cxnLst/>
              <a:rect l="l" t="t" r="r" b="b"/>
              <a:pathLst>
                <a:path w="124" h="181" extrusionOk="0">
                  <a:moveTo>
                    <a:pt x="87" y="1"/>
                  </a:moveTo>
                  <a:cubicBezTo>
                    <a:pt x="79" y="65"/>
                    <a:pt x="1" y="91"/>
                    <a:pt x="1" y="158"/>
                  </a:cubicBezTo>
                  <a:cubicBezTo>
                    <a:pt x="20" y="169"/>
                    <a:pt x="34" y="180"/>
                    <a:pt x="49" y="180"/>
                  </a:cubicBezTo>
                  <a:cubicBezTo>
                    <a:pt x="65" y="180"/>
                    <a:pt x="75" y="169"/>
                    <a:pt x="79" y="132"/>
                  </a:cubicBezTo>
                  <a:cubicBezTo>
                    <a:pt x="79" y="117"/>
                    <a:pt x="109" y="101"/>
                    <a:pt x="124" y="87"/>
                  </a:cubicBezTo>
                  <a:cubicBezTo>
                    <a:pt x="120" y="65"/>
                    <a:pt x="120" y="42"/>
                    <a:pt x="117" y="20"/>
                  </a:cubicBezTo>
                  <a:cubicBezTo>
                    <a:pt x="109" y="8"/>
                    <a:pt x="101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-2320359" y="-894501"/>
              <a:ext cx="11126" cy="8261"/>
            </a:xfrm>
            <a:custGeom>
              <a:avLst/>
              <a:gdLst/>
              <a:ahLst/>
              <a:cxnLst/>
              <a:rect l="l" t="t" r="r" b="b"/>
              <a:pathLst>
                <a:path w="233" h="173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73" y="42"/>
                    <a:pt x="168" y="80"/>
                    <a:pt x="116" y="98"/>
                  </a:cubicBezTo>
                  <a:cubicBezTo>
                    <a:pt x="79" y="109"/>
                    <a:pt x="42" y="113"/>
                    <a:pt x="4" y="120"/>
                  </a:cubicBezTo>
                  <a:lnTo>
                    <a:pt x="1" y="120"/>
                  </a:lnTo>
                  <a:cubicBezTo>
                    <a:pt x="38" y="139"/>
                    <a:pt x="72" y="158"/>
                    <a:pt x="109" y="173"/>
                  </a:cubicBezTo>
                  <a:cubicBezTo>
                    <a:pt x="116" y="173"/>
                    <a:pt x="124" y="169"/>
                    <a:pt x="132" y="169"/>
                  </a:cubicBezTo>
                  <a:cubicBezTo>
                    <a:pt x="142" y="116"/>
                    <a:pt x="177" y="83"/>
                    <a:pt x="232" y="80"/>
                  </a:cubicBezTo>
                  <a:cubicBezTo>
                    <a:pt x="206" y="49"/>
                    <a:pt x="191" y="8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-2266975" y="-913219"/>
              <a:ext cx="10935" cy="5205"/>
            </a:xfrm>
            <a:custGeom>
              <a:avLst/>
              <a:gdLst/>
              <a:ahLst/>
              <a:cxnLst/>
              <a:rect l="l" t="t" r="r" b="b"/>
              <a:pathLst>
                <a:path w="229" h="109" extrusionOk="0">
                  <a:moveTo>
                    <a:pt x="228" y="1"/>
                  </a:moveTo>
                  <a:lnTo>
                    <a:pt x="228" y="1"/>
                  </a:lnTo>
                  <a:cubicBezTo>
                    <a:pt x="199" y="8"/>
                    <a:pt x="172" y="15"/>
                    <a:pt x="142" y="19"/>
                  </a:cubicBezTo>
                  <a:cubicBezTo>
                    <a:pt x="142" y="53"/>
                    <a:pt x="132" y="72"/>
                    <a:pt x="105" y="72"/>
                  </a:cubicBezTo>
                  <a:cubicBezTo>
                    <a:pt x="97" y="72"/>
                    <a:pt x="94" y="72"/>
                    <a:pt x="87" y="68"/>
                  </a:cubicBezTo>
                  <a:cubicBezTo>
                    <a:pt x="56" y="63"/>
                    <a:pt x="30" y="53"/>
                    <a:pt x="1" y="46"/>
                  </a:cubicBezTo>
                  <a:lnTo>
                    <a:pt x="1" y="46"/>
                  </a:lnTo>
                  <a:cubicBezTo>
                    <a:pt x="8" y="72"/>
                    <a:pt x="23" y="90"/>
                    <a:pt x="53" y="101"/>
                  </a:cubicBezTo>
                  <a:cubicBezTo>
                    <a:pt x="68" y="105"/>
                    <a:pt x="82" y="108"/>
                    <a:pt x="97" y="108"/>
                  </a:cubicBezTo>
                  <a:cubicBezTo>
                    <a:pt x="161" y="108"/>
                    <a:pt x="191" y="49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-2256088" y="-926446"/>
              <a:ext cx="6828" cy="13275"/>
            </a:xfrm>
            <a:custGeom>
              <a:avLst/>
              <a:gdLst/>
              <a:ahLst/>
              <a:cxnLst/>
              <a:rect l="l" t="t" r="r" b="b"/>
              <a:pathLst>
                <a:path w="143" h="278" extrusionOk="0">
                  <a:moveTo>
                    <a:pt x="90" y="0"/>
                  </a:moveTo>
                  <a:lnTo>
                    <a:pt x="90" y="0"/>
                  </a:lnTo>
                  <a:cubicBezTo>
                    <a:pt x="128" y="116"/>
                    <a:pt x="75" y="199"/>
                    <a:pt x="0" y="278"/>
                  </a:cubicBezTo>
                  <a:cubicBezTo>
                    <a:pt x="97" y="278"/>
                    <a:pt x="87" y="176"/>
                    <a:pt x="139" y="135"/>
                  </a:cubicBezTo>
                  <a:cubicBezTo>
                    <a:pt x="123" y="90"/>
                    <a:pt x="142" y="35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-2307515" y="-896268"/>
              <a:ext cx="5062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75" y="0"/>
                  </a:moveTo>
                  <a:cubicBezTo>
                    <a:pt x="34" y="0"/>
                    <a:pt x="20" y="34"/>
                    <a:pt x="1" y="64"/>
                  </a:cubicBezTo>
                  <a:cubicBezTo>
                    <a:pt x="1" y="79"/>
                    <a:pt x="4" y="94"/>
                    <a:pt x="8" y="109"/>
                  </a:cubicBezTo>
                  <a:cubicBezTo>
                    <a:pt x="8" y="117"/>
                    <a:pt x="12" y="124"/>
                    <a:pt x="12" y="131"/>
                  </a:cubicBezTo>
                  <a:cubicBezTo>
                    <a:pt x="12" y="127"/>
                    <a:pt x="16" y="127"/>
                    <a:pt x="16" y="124"/>
                  </a:cubicBezTo>
                  <a:cubicBezTo>
                    <a:pt x="49" y="90"/>
                    <a:pt x="106" y="64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-2337645" y="-925730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33" y="1"/>
                  </a:moveTo>
                  <a:cubicBezTo>
                    <a:pt x="19" y="8"/>
                    <a:pt x="0" y="16"/>
                    <a:pt x="7" y="42"/>
                  </a:cubicBezTo>
                  <a:cubicBezTo>
                    <a:pt x="15" y="56"/>
                    <a:pt x="26" y="75"/>
                    <a:pt x="49" y="75"/>
                  </a:cubicBezTo>
                  <a:lnTo>
                    <a:pt x="56" y="75"/>
                  </a:lnTo>
                  <a:cubicBezTo>
                    <a:pt x="78" y="72"/>
                    <a:pt x="86" y="56"/>
                    <a:pt x="82" y="34"/>
                  </a:cubicBezTo>
                  <a:cubicBezTo>
                    <a:pt x="75" y="16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-2293046" y="-931651"/>
              <a:ext cx="8070" cy="6160"/>
            </a:xfrm>
            <a:custGeom>
              <a:avLst/>
              <a:gdLst/>
              <a:ahLst/>
              <a:cxnLst/>
              <a:rect l="l" t="t" r="r" b="b"/>
              <a:pathLst>
                <a:path w="169" h="129" extrusionOk="0">
                  <a:moveTo>
                    <a:pt x="57" y="1"/>
                  </a:moveTo>
                  <a:cubicBezTo>
                    <a:pt x="34" y="1"/>
                    <a:pt x="15" y="13"/>
                    <a:pt x="0" y="39"/>
                  </a:cubicBezTo>
                  <a:cubicBezTo>
                    <a:pt x="15" y="35"/>
                    <a:pt x="27" y="31"/>
                    <a:pt x="38" y="31"/>
                  </a:cubicBezTo>
                  <a:cubicBezTo>
                    <a:pt x="94" y="31"/>
                    <a:pt x="124" y="65"/>
                    <a:pt x="135" y="128"/>
                  </a:cubicBezTo>
                  <a:cubicBezTo>
                    <a:pt x="169" y="83"/>
                    <a:pt x="150" y="50"/>
                    <a:pt x="109" y="23"/>
                  </a:cubicBezTo>
                  <a:cubicBezTo>
                    <a:pt x="90" y="9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-2333395" y="-893260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31" y="1"/>
                  </a:moveTo>
                  <a:cubicBezTo>
                    <a:pt x="23" y="1"/>
                    <a:pt x="12" y="4"/>
                    <a:pt x="1" y="9"/>
                  </a:cubicBezTo>
                  <a:cubicBezTo>
                    <a:pt x="12" y="57"/>
                    <a:pt x="23" y="80"/>
                    <a:pt x="38" y="80"/>
                  </a:cubicBezTo>
                  <a:cubicBezTo>
                    <a:pt x="49" y="80"/>
                    <a:pt x="65" y="72"/>
                    <a:pt x="83" y="61"/>
                  </a:cubicBezTo>
                  <a:cubicBezTo>
                    <a:pt x="79" y="23"/>
                    <a:pt x="60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-2243577" y="-906773"/>
              <a:ext cx="5921" cy="7163"/>
            </a:xfrm>
            <a:custGeom>
              <a:avLst/>
              <a:gdLst/>
              <a:ahLst/>
              <a:cxnLst/>
              <a:rect l="l" t="t" r="r" b="b"/>
              <a:pathLst>
                <a:path w="124" h="150" extrusionOk="0">
                  <a:moveTo>
                    <a:pt x="26" y="0"/>
                  </a:moveTo>
                  <a:cubicBezTo>
                    <a:pt x="0" y="112"/>
                    <a:pt x="15" y="149"/>
                    <a:pt x="90" y="149"/>
                  </a:cubicBezTo>
                  <a:cubicBezTo>
                    <a:pt x="97" y="149"/>
                    <a:pt x="113" y="149"/>
                    <a:pt x="123" y="146"/>
                  </a:cubicBezTo>
                  <a:cubicBezTo>
                    <a:pt x="34" y="138"/>
                    <a:pt x="34" y="68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-2309663" y="-897509"/>
              <a:ext cx="6160" cy="4298"/>
            </a:xfrm>
            <a:custGeom>
              <a:avLst/>
              <a:gdLst/>
              <a:ahLst/>
              <a:cxnLst/>
              <a:rect l="l" t="t" r="r" b="b"/>
              <a:pathLst>
                <a:path w="129" h="90" extrusionOk="0">
                  <a:moveTo>
                    <a:pt x="124" y="0"/>
                  </a:moveTo>
                  <a:cubicBezTo>
                    <a:pt x="1" y="8"/>
                    <a:pt x="1" y="8"/>
                    <a:pt x="46" y="90"/>
                  </a:cubicBezTo>
                  <a:cubicBezTo>
                    <a:pt x="65" y="60"/>
                    <a:pt x="79" y="26"/>
                    <a:pt x="120" y="26"/>
                  </a:cubicBezTo>
                  <a:lnTo>
                    <a:pt x="128" y="26"/>
                  </a:lnTo>
                  <a:cubicBezTo>
                    <a:pt x="124" y="19"/>
                    <a:pt x="124" y="12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-2345715" y="-940389"/>
              <a:ext cx="4488" cy="4536"/>
            </a:xfrm>
            <a:custGeom>
              <a:avLst/>
              <a:gdLst/>
              <a:ahLst/>
              <a:cxnLst/>
              <a:rect l="l" t="t" r="r" b="b"/>
              <a:pathLst>
                <a:path w="94" h="95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31"/>
                    <a:pt x="12" y="65"/>
                    <a:pt x="16" y="94"/>
                  </a:cubicBezTo>
                  <a:cubicBezTo>
                    <a:pt x="64" y="83"/>
                    <a:pt x="71" y="39"/>
                    <a:pt x="94" y="9"/>
                  </a:cubicBezTo>
                  <a:lnTo>
                    <a:pt x="94" y="9"/>
                  </a:lnTo>
                  <a:cubicBezTo>
                    <a:pt x="83" y="13"/>
                    <a:pt x="71" y="13"/>
                    <a:pt x="61" y="13"/>
                  </a:cubicBezTo>
                  <a:cubicBezTo>
                    <a:pt x="42" y="13"/>
                    <a:pt x="19" y="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-2267357" y="-882898"/>
              <a:ext cx="5205" cy="5061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0" y="1"/>
                  </a:moveTo>
                  <a:cubicBezTo>
                    <a:pt x="5" y="30"/>
                    <a:pt x="19" y="61"/>
                    <a:pt x="38" y="83"/>
                  </a:cubicBezTo>
                  <a:cubicBezTo>
                    <a:pt x="53" y="98"/>
                    <a:pt x="64" y="106"/>
                    <a:pt x="76" y="106"/>
                  </a:cubicBezTo>
                  <a:cubicBezTo>
                    <a:pt x="90" y="106"/>
                    <a:pt x="102" y="94"/>
                    <a:pt x="109" y="75"/>
                  </a:cubicBezTo>
                  <a:lnTo>
                    <a:pt x="109" y="72"/>
                  </a:lnTo>
                  <a:cubicBezTo>
                    <a:pt x="102" y="75"/>
                    <a:pt x="98" y="75"/>
                    <a:pt x="95" y="75"/>
                  </a:cubicBezTo>
                  <a:cubicBezTo>
                    <a:pt x="45" y="75"/>
                    <a:pt x="42" y="12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-2423356" y="-838252"/>
              <a:ext cx="39680" cy="35717"/>
            </a:xfrm>
            <a:custGeom>
              <a:avLst/>
              <a:gdLst/>
              <a:ahLst/>
              <a:cxnLst/>
              <a:rect l="l" t="t" r="r" b="b"/>
              <a:pathLst>
                <a:path w="831" h="748" extrusionOk="0">
                  <a:moveTo>
                    <a:pt x="419" y="1"/>
                  </a:moveTo>
                  <a:cubicBezTo>
                    <a:pt x="408" y="4"/>
                    <a:pt x="393" y="11"/>
                    <a:pt x="386" y="27"/>
                  </a:cubicBezTo>
                  <a:cubicBezTo>
                    <a:pt x="334" y="139"/>
                    <a:pt x="281" y="191"/>
                    <a:pt x="203" y="191"/>
                  </a:cubicBezTo>
                  <a:cubicBezTo>
                    <a:pt x="154" y="191"/>
                    <a:pt x="101" y="172"/>
                    <a:pt x="34" y="135"/>
                  </a:cubicBezTo>
                  <a:cubicBezTo>
                    <a:pt x="23" y="127"/>
                    <a:pt x="12" y="131"/>
                    <a:pt x="1" y="127"/>
                  </a:cubicBezTo>
                  <a:lnTo>
                    <a:pt x="1" y="127"/>
                  </a:lnTo>
                  <a:cubicBezTo>
                    <a:pt x="5" y="142"/>
                    <a:pt x="8" y="165"/>
                    <a:pt x="15" y="168"/>
                  </a:cubicBezTo>
                  <a:cubicBezTo>
                    <a:pt x="146" y="213"/>
                    <a:pt x="199" y="318"/>
                    <a:pt x="251" y="438"/>
                  </a:cubicBezTo>
                  <a:cubicBezTo>
                    <a:pt x="289" y="539"/>
                    <a:pt x="405" y="584"/>
                    <a:pt x="457" y="681"/>
                  </a:cubicBezTo>
                  <a:cubicBezTo>
                    <a:pt x="453" y="651"/>
                    <a:pt x="446" y="621"/>
                    <a:pt x="438" y="591"/>
                  </a:cubicBezTo>
                  <a:cubicBezTo>
                    <a:pt x="341" y="400"/>
                    <a:pt x="427" y="360"/>
                    <a:pt x="572" y="318"/>
                  </a:cubicBezTo>
                  <a:cubicBezTo>
                    <a:pt x="580" y="318"/>
                    <a:pt x="584" y="315"/>
                    <a:pt x="591" y="315"/>
                  </a:cubicBezTo>
                  <a:lnTo>
                    <a:pt x="595" y="315"/>
                  </a:lnTo>
                  <a:cubicBezTo>
                    <a:pt x="614" y="318"/>
                    <a:pt x="729" y="475"/>
                    <a:pt x="722" y="498"/>
                  </a:cubicBezTo>
                  <a:cubicBezTo>
                    <a:pt x="711" y="543"/>
                    <a:pt x="722" y="587"/>
                    <a:pt x="729" y="632"/>
                  </a:cubicBezTo>
                  <a:cubicBezTo>
                    <a:pt x="696" y="639"/>
                    <a:pt x="670" y="643"/>
                    <a:pt x="640" y="651"/>
                  </a:cubicBezTo>
                  <a:cubicBezTo>
                    <a:pt x="621" y="677"/>
                    <a:pt x="595" y="684"/>
                    <a:pt x="572" y="684"/>
                  </a:cubicBezTo>
                  <a:cubicBezTo>
                    <a:pt x="558" y="684"/>
                    <a:pt x="546" y="681"/>
                    <a:pt x="531" y="681"/>
                  </a:cubicBezTo>
                  <a:cubicBezTo>
                    <a:pt x="520" y="681"/>
                    <a:pt x="505" y="677"/>
                    <a:pt x="494" y="677"/>
                  </a:cubicBezTo>
                  <a:lnTo>
                    <a:pt x="479" y="677"/>
                  </a:lnTo>
                  <a:cubicBezTo>
                    <a:pt x="528" y="726"/>
                    <a:pt x="572" y="748"/>
                    <a:pt x="614" y="748"/>
                  </a:cubicBezTo>
                  <a:cubicBezTo>
                    <a:pt x="640" y="748"/>
                    <a:pt x="662" y="741"/>
                    <a:pt x="688" y="722"/>
                  </a:cubicBezTo>
                  <a:cubicBezTo>
                    <a:pt x="733" y="691"/>
                    <a:pt x="767" y="639"/>
                    <a:pt x="805" y="598"/>
                  </a:cubicBezTo>
                  <a:cubicBezTo>
                    <a:pt x="831" y="572"/>
                    <a:pt x="760" y="553"/>
                    <a:pt x="755" y="517"/>
                  </a:cubicBezTo>
                  <a:cubicBezTo>
                    <a:pt x="755" y="508"/>
                    <a:pt x="752" y="501"/>
                    <a:pt x="752" y="494"/>
                  </a:cubicBezTo>
                  <a:cubicBezTo>
                    <a:pt x="786" y="427"/>
                    <a:pt x="745" y="363"/>
                    <a:pt x="737" y="296"/>
                  </a:cubicBezTo>
                  <a:cubicBezTo>
                    <a:pt x="711" y="307"/>
                    <a:pt x="707" y="348"/>
                    <a:pt x="666" y="351"/>
                  </a:cubicBezTo>
                  <a:cubicBezTo>
                    <a:pt x="666" y="299"/>
                    <a:pt x="655" y="247"/>
                    <a:pt x="726" y="229"/>
                  </a:cubicBezTo>
                  <a:cubicBezTo>
                    <a:pt x="688" y="203"/>
                    <a:pt x="651" y="198"/>
                    <a:pt x="614" y="198"/>
                  </a:cubicBezTo>
                  <a:lnTo>
                    <a:pt x="562" y="198"/>
                  </a:lnTo>
                  <a:cubicBezTo>
                    <a:pt x="543" y="203"/>
                    <a:pt x="528" y="203"/>
                    <a:pt x="509" y="203"/>
                  </a:cubicBezTo>
                  <a:cubicBezTo>
                    <a:pt x="483" y="203"/>
                    <a:pt x="457" y="198"/>
                    <a:pt x="434" y="191"/>
                  </a:cubicBezTo>
                  <a:lnTo>
                    <a:pt x="434" y="191"/>
                  </a:lnTo>
                  <a:cubicBezTo>
                    <a:pt x="434" y="203"/>
                    <a:pt x="438" y="213"/>
                    <a:pt x="441" y="225"/>
                  </a:cubicBezTo>
                  <a:cubicBezTo>
                    <a:pt x="441" y="243"/>
                    <a:pt x="453" y="270"/>
                    <a:pt x="427" y="281"/>
                  </a:cubicBezTo>
                  <a:lnTo>
                    <a:pt x="419" y="281"/>
                  </a:lnTo>
                  <a:cubicBezTo>
                    <a:pt x="412" y="281"/>
                    <a:pt x="401" y="277"/>
                    <a:pt x="397" y="270"/>
                  </a:cubicBezTo>
                  <a:cubicBezTo>
                    <a:pt x="374" y="247"/>
                    <a:pt x="397" y="229"/>
                    <a:pt x="408" y="213"/>
                  </a:cubicBezTo>
                  <a:cubicBezTo>
                    <a:pt x="415" y="206"/>
                    <a:pt x="423" y="198"/>
                    <a:pt x="434" y="191"/>
                  </a:cubicBezTo>
                  <a:cubicBezTo>
                    <a:pt x="405" y="127"/>
                    <a:pt x="405" y="63"/>
                    <a:pt x="4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-2425457" y="-849186"/>
              <a:ext cx="22681" cy="20055"/>
            </a:xfrm>
            <a:custGeom>
              <a:avLst/>
              <a:gdLst/>
              <a:ahLst/>
              <a:cxnLst/>
              <a:rect l="l" t="t" r="r" b="b"/>
              <a:pathLst>
                <a:path w="475" h="420" extrusionOk="0">
                  <a:moveTo>
                    <a:pt x="183" y="1"/>
                  </a:moveTo>
                  <a:cubicBezTo>
                    <a:pt x="153" y="1"/>
                    <a:pt x="127" y="13"/>
                    <a:pt x="101" y="50"/>
                  </a:cubicBezTo>
                  <a:cubicBezTo>
                    <a:pt x="26" y="147"/>
                    <a:pt x="0" y="244"/>
                    <a:pt x="45" y="356"/>
                  </a:cubicBezTo>
                  <a:cubicBezTo>
                    <a:pt x="56" y="360"/>
                    <a:pt x="67" y="356"/>
                    <a:pt x="78" y="364"/>
                  </a:cubicBezTo>
                  <a:cubicBezTo>
                    <a:pt x="145" y="401"/>
                    <a:pt x="198" y="420"/>
                    <a:pt x="247" y="420"/>
                  </a:cubicBezTo>
                  <a:cubicBezTo>
                    <a:pt x="325" y="420"/>
                    <a:pt x="378" y="368"/>
                    <a:pt x="430" y="256"/>
                  </a:cubicBezTo>
                  <a:cubicBezTo>
                    <a:pt x="437" y="240"/>
                    <a:pt x="452" y="233"/>
                    <a:pt x="463" y="230"/>
                  </a:cubicBezTo>
                  <a:cubicBezTo>
                    <a:pt x="467" y="218"/>
                    <a:pt x="475" y="203"/>
                    <a:pt x="471" y="196"/>
                  </a:cubicBezTo>
                  <a:cubicBezTo>
                    <a:pt x="445" y="154"/>
                    <a:pt x="396" y="121"/>
                    <a:pt x="441" y="65"/>
                  </a:cubicBezTo>
                  <a:cubicBezTo>
                    <a:pt x="396" y="42"/>
                    <a:pt x="336" y="57"/>
                    <a:pt x="306" y="5"/>
                  </a:cubicBezTo>
                  <a:lnTo>
                    <a:pt x="295" y="5"/>
                  </a:lnTo>
                  <a:cubicBezTo>
                    <a:pt x="284" y="9"/>
                    <a:pt x="276" y="13"/>
                    <a:pt x="266" y="13"/>
                  </a:cubicBezTo>
                  <a:cubicBezTo>
                    <a:pt x="250" y="13"/>
                    <a:pt x="239" y="9"/>
                    <a:pt x="224" y="5"/>
                  </a:cubicBezTo>
                  <a:cubicBezTo>
                    <a:pt x="209" y="5"/>
                    <a:pt x="194" y="1"/>
                    <a:pt x="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-2422258" y="-888962"/>
              <a:ext cx="17333" cy="16283"/>
            </a:xfrm>
            <a:custGeom>
              <a:avLst/>
              <a:gdLst/>
              <a:ahLst/>
              <a:cxnLst/>
              <a:rect l="l" t="t" r="r" b="b"/>
              <a:pathLst>
                <a:path w="363" h="341" extrusionOk="0">
                  <a:moveTo>
                    <a:pt x="112" y="0"/>
                  </a:moveTo>
                  <a:cubicBezTo>
                    <a:pt x="109" y="0"/>
                    <a:pt x="104" y="0"/>
                    <a:pt x="101" y="4"/>
                  </a:cubicBezTo>
                  <a:cubicBezTo>
                    <a:pt x="64" y="19"/>
                    <a:pt x="82" y="53"/>
                    <a:pt x="90" y="83"/>
                  </a:cubicBezTo>
                  <a:cubicBezTo>
                    <a:pt x="94" y="109"/>
                    <a:pt x="60" y="116"/>
                    <a:pt x="49" y="135"/>
                  </a:cubicBezTo>
                  <a:cubicBezTo>
                    <a:pt x="0" y="218"/>
                    <a:pt x="37" y="307"/>
                    <a:pt x="127" y="330"/>
                  </a:cubicBezTo>
                  <a:cubicBezTo>
                    <a:pt x="161" y="333"/>
                    <a:pt x="191" y="340"/>
                    <a:pt x="221" y="340"/>
                  </a:cubicBezTo>
                  <a:cubicBezTo>
                    <a:pt x="258" y="340"/>
                    <a:pt x="296" y="333"/>
                    <a:pt x="329" y="323"/>
                  </a:cubicBezTo>
                  <a:cubicBezTo>
                    <a:pt x="325" y="285"/>
                    <a:pt x="314" y="255"/>
                    <a:pt x="340" y="218"/>
                  </a:cubicBezTo>
                  <a:cubicBezTo>
                    <a:pt x="363" y="188"/>
                    <a:pt x="356" y="154"/>
                    <a:pt x="318" y="135"/>
                  </a:cubicBezTo>
                  <a:cubicBezTo>
                    <a:pt x="311" y="135"/>
                    <a:pt x="306" y="135"/>
                    <a:pt x="299" y="139"/>
                  </a:cubicBezTo>
                  <a:cubicBezTo>
                    <a:pt x="292" y="154"/>
                    <a:pt x="288" y="176"/>
                    <a:pt x="269" y="176"/>
                  </a:cubicBezTo>
                  <a:lnTo>
                    <a:pt x="266" y="176"/>
                  </a:lnTo>
                  <a:cubicBezTo>
                    <a:pt x="251" y="173"/>
                    <a:pt x="235" y="150"/>
                    <a:pt x="232" y="135"/>
                  </a:cubicBezTo>
                  <a:cubicBezTo>
                    <a:pt x="228" y="94"/>
                    <a:pt x="266" y="102"/>
                    <a:pt x="288" y="94"/>
                  </a:cubicBezTo>
                  <a:cubicBezTo>
                    <a:pt x="258" y="61"/>
                    <a:pt x="206" y="71"/>
                    <a:pt x="176" y="42"/>
                  </a:cubicBezTo>
                  <a:cubicBezTo>
                    <a:pt x="157" y="23"/>
                    <a:pt x="139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-2395136" y="-851096"/>
              <a:ext cx="15185" cy="13083"/>
            </a:xfrm>
            <a:custGeom>
              <a:avLst/>
              <a:gdLst/>
              <a:ahLst/>
              <a:cxnLst/>
              <a:rect l="l" t="t" r="r" b="b"/>
              <a:pathLst>
                <a:path w="318" h="274" extrusionOk="0">
                  <a:moveTo>
                    <a:pt x="202" y="1"/>
                  </a:moveTo>
                  <a:cubicBezTo>
                    <a:pt x="183" y="1"/>
                    <a:pt x="161" y="4"/>
                    <a:pt x="131" y="15"/>
                  </a:cubicBezTo>
                  <a:cubicBezTo>
                    <a:pt x="94" y="27"/>
                    <a:pt x="52" y="41"/>
                    <a:pt x="0" y="60"/>
                  </a:cubicBezTo>
                  <a:cubicBezTo>
                    <a:pt x="34" y="86"/>
                    <a:pt x="38" y="116"/>
                    <a:pt x="49" y="149"/>
                  </a:cubicBezTo>
                  <a:cubicBezTo>
                    <a:pt x="68" y="225"/>
                    <a:pt x="131" y="273"/>
                    <a:pt x="187" y="273"/>
                  </a:cubicBezTo>
                  <a:cubicBezTo>
                    <a:pt x="202" y="273"/>
                    <a:pt x="214" y="270"/>
                    <a:pt x="228" y="265"/>
                  </a:cubicBezTo>
                  <a:cubicBezTo>
                    <a:pt x="288" y="239"/>
                    <a:pt x="318" y="146"/>
                    <a:pt x="295" y="82"/>
                  </a:cubicBezTo>
                  <a:cubicBezTo>
                    <a:pt x="273" y="27"/>
                    <a:pt x="247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-2423881" y="-893069"/>
              <a:ext cx="17333" cy="22204"/>
            </a:xfrm>
            <a:custGeom>
              <a:avLst/>
              <a:gdLst/>
              <a:ahLst/>
              <a:cxnLst/>
              <a:rect l="l" t="t" r="r" b="b"/>
              <a:pathLst>
                <a:path w="363" h="465" extrusionOk="0">
                  <a:moveTo>
                    <a:pt x="233" y="0"/>
                  </a:moveTo>
                  <a:cubicBezTo>
                    <a:pt x="176" y="0"/>
                    <a:pt x="124" y="34"/>
                    <a:pt x="86" y="90"/>
                  </a:cubicBezTo>
                  <a:cubicBezTo>
                    <a:pt x="49" y="147"/>
                    <a:pt x="42" y="210"/>
                    <a:pt x="19" y="274"/>
                  </a:cubicBezTo>
                  <a:cubicBezTo>
                    <a:pt x="0" y="326"/>
                    <a:pt x="71" y="461"/>
                    <a:pt x="120" y="461"/>
                  </a:cubicBezTo>
                  <a:lnTo>
                    <a:pt x="180" y="461"/>
                  </a:lnTo>
                  <a:cubicBezTo>
                    <a:pt x="195" y="464"/>
                    <a:pt x="210" y="464"/>
                    <a:pt x="221" y="464"/>
                  </a:cubicBezTo>
                  <a:cubicBezTo>
                    <a:pt x="273" y="464"/>
                    <a:pt x="326" y="457"/>
                    <a:pt x="363" y="409"/>
                  </a:cubicBezTo>
                  <a:lnTo>
                    <a:pt x="363" y="409"/>
                  </a:lnTo>
                  <a:cubicBezTo>
                    <a:pt x="330" y="419"/>
                    <a:pt x="292" y="426"/>
                    <a:pt x="255" y="426"/>
                  </a:cubicBezTo>
                  <a:cubicBezTo>
                    <a:pt x="225" y="426"/>
                    <a:pt x="195" y="419"/>
                    <a:pt x="161" y="416"/>
                  </a:cubicBezTo>
                  <a:cubicBezTo>
                    <a:pt x="71" y="393"/>
                    <a:pt x="34" y="304"/>
                    <a:pt x="83" y="221"/>
                  </a:cubicBezTo>
                  <a:cubicBezTo>
                    <a:pt x="94" y="202"/>
                    <a:pt x="128" y="195"/>
                    <a:pt x="124" y="169"/>
                  </a:cubicBezTo>
                  <a:cubicBezTo>
                    <a:pt x="116" y="139"/>
                    <a:pt x="98" y="105"/>
                    <a:pt x="135" y="90"/>
                  </a:cubicBezTo>
                  <a:cubicBezTo>
                    <a:pt x="138" y="86"/>
                    <a:pt x="143" y="86"/>
                    <a:pt x="146" y="86"/>
                  </a:cubicBezTo>
                  <a:cubicBezTo>
                    <a:pt x="173" y="86"/>
                    <a:pt x="191" y="109"/>
                    <a:pt x="210" y="128"/>
                  </a:cubicBezTo>
                  <a:cubicBezTo>
                    <a:pt x="240" y="157"/>
                    <a:pt x="292" y="147"/>
                    <a:pt x="322" y="180"/>
                  </a:cubicBezTo>
                  <a:cubicBezTo>
                    <a:pt x="326" y="195"/>
                    <a:pt x="330" y="210"/>
                    <a:pt x="333" y="225"/>
                  </a:cubicBezTo>
                  <a:cubicBezTo>
                    <a:pt x="340" y="221"/>
                    <a:pt x="345" y="221"/>
                    <a:pt x="352" y="221"/>
                  </a:cubicBezTo>
                  <a:cubicBezTo>
                    <a:pt x="359" y="169"/>
                    <a:pt x="295" y="131"/>
                    <a:pt x="322" y="79"/>
                  </a:cubicBezTo>
                  <a:cubicBezTo>
                    <a:pt x="348" y="27"/>
                    <a:pt x="307" y="16"/>
                    <a:pt x="277" y="8"/>
                  </a:cubicBezTo>
                  <a:cubicBezTo>
                    <a:pt x="262" y="5"/>
                    <a:pt x="247" y="0"/>
                    <a:pt x="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-2430996" y="-865565"/>
              <a:ext cx="13561" cy="1093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49" y="0"/>
                  </a:moveTo>
                  <a:cubicBezTo>
                    <a:pt x="127" y="0"/>
                    <a:pt x="97" y="4"/>
                    <a:pt x="52" y="16"/>
                  </a:cubicBezTo>
                  <a:cubicBezTo>
                    <a:pt x="34" y="42"/>
                    <a:pt x="0" y="68"/>
                    <a:pt x="45" y="105"/>
                  </a:cubicBezTo>
                  <a:cubicBezTo>
                    <a:pt x="68" y="128"/>
                    <a:pt x="78" y="161"/>
                    <a:pt x="90" y="195"/>
                  </a:cubicBezTo>
                  <a:cubicBezTo>
                    <a:pt x="112" y="199"/>
                    <a:pt x="127" y="209"/>
                    <a:pt x="142" y="228"/>
                  </a:cubicBezTo>
                  <a:cubicBezTo>
                    <a:pt x="198" y="206"/>
                    <a:pt x="235" y="161"/>
                    <a:pt x="284" y="131"/>
                  </a:cubicBezTo>
                  <a:cubicBezTo>
                    <a:pt x="225" y="30"/>
                    <a:pt x="206" y="0"/>
                    <a:pt x="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-2427797" y="-859309"/>
              <a:ext cx="16951" cy="27170"/>
            </a:xfrm>
            <a:custGeom>
              <a:avLst/>
              <a:gdLst/>
              <a:ahLst/>
              <a:cxnLst/>
              <a:rect l="l" t="t" r="r" b="b"/>
              <a:pathLst>
                <a:path w="355" h="569" extrusionOk="0">
                  <a:moveTo>
                    <a:pt x="217" y="0"/>
                  </a:moveTo>
                  <a:cubicBezTo>
                    <a:pt x="168" y="30"/>
                    <a:pt x="131" y="75"/>
                    <a:pt x="75" y="97"/>
                  </a:cubicBezTo>
                  <a:cubicBezTo>
                    <a:pt x="172" y="176"/>
                    <a:pt x="113" y="258"/>
                    <a:pt x="68" y="321"/>
                  </a:cubicBezTo>
                  <a:cubicBezTo>
                    <a:pt x="1" y="419"/>
                    <a:pt x="41" y="490"/>
                    <a:pt x="90" y="565"/>
                  </a:cubicBezTo>
                  <a:cubicBezTo>
                    <a:pt x="90" y="565"/>
                    <a:pt x="90" y="568"/>
                    <a:pt x="94" y="568"/>
                  </a:cubicBezTo>
                  <a:cubicBezTo>
                    <a:pt x="49" y="456"/>
                    <a:pt x="75" y="359"/>
                    <a:pt x="150" y="262"/>
                  </a:cubicBezTo>
                  <a:cubicBezTo>
                    <a:pt x="176" y="225"/>
                    <a:pt x="202" y="213"/>
                    <a:pt x="232" y="213"/>
                  </a:cubicBezTo>
                  <a:cubicBezTo>
                    <a:pt x="243" y="213"/>
                    <a:pt x="258" y="217"/>
                    <a:pt x="273" y="217"/>
                  </a:cubicBezTo>
                  <a:cubicBezTo>
                    <a:pt x="288" y="221"/>
                    <a:pt x="299" y="225"/>
                    <a:pt x="315" y="225"/>
                  </a:cubicBezTo>
                  <a:cubicBezTo>
                    <a:pt x="325" y="225"/>
                    <a:pt x="333" y="221"/>
                    <a:pt x="344" y="217"/>
                  </a:cubicBezTo>
                  <a:lnTo>
                    <a:pt x="355" y="217"/>
                  </a:lnTo>
                  <a:cubicBezTo>
                    <a:pt x="344" y="209"/>
                    <a:pt x="337" y="202"/>
                    <a:pt x="329" y="199"/>
                  </a:cubicBezTo>
                  <a:cubicBezTo>
                    <a:pt x="161" y="154"/>
                    <a:pt x="161" y="154"/>
                    <a:pt x="220" y="11"/>
                  </a:cubicBezTo>
                  <a:cubicBezTo>
                    <a:pt x="220" y="7"/>
                    <a:pt x="220" y="4"/>
                    <a:pt x="2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-2402489" y="-818817"/>
              <a:ext cx="9693" cy="13274"/>
            </a:xfrm>
            <a:custGeom>
              <a:avLst/>
              <a:gdLst/>
              <a:ahLst/>
              <a:cxnLst/>
              <a:rect l="l" t="t" r="r" b="b"/>
              <a:pathLst>
                <a:path w="203" h="278" extrusionOk="0">
                  <a:moveTo>
                    <a:pt x="68" y="1"/>
                  </a:moveTo>
                  <a:cubicBezTo>
                    <a:pt x="49" y="1"/>
                    <a:pt x="31" y="8"/>
                    <a:pt x="23" y="20"/>
                  </a:cubicBezTo>
                  <a:cubicBezTo>
                    <a:pt x="4" y="34"/>
                    <a:pt x="9" y="72"/>
                    <a:pt x="35" y="98"/>
                  </a:cubicBezTo>
                  <a:cubicBezTo>
                    <a:pt x="87" y="146"/>
                    <a:pt x="46" y="165"/>
                    <a:pt x="1" y="184"/>
                  </a:cubicBezTo>
                  <a:cubicBezTo>
                    <a:pt x="9" y="214"/>
                    <a:pt x="16" y="244"/>
                    <a:pt x="20" y="274"/>
                  </a:cubicBezTo>
                  <a:cubicBezTo>
                    <a:pt x="27" y="274"/>
                    <a:pt x="35" y="270"/>
                    <a:pt x="42" y="270"/>
                  </a:cubicBezTo>
                  <a:lnTo>
                    <a:pt x="57" y="270"/>
                  </a:lnTo>
                  <a:cubicBezTo>
                    <a:pt x="68" y="270"/>
                    <a:pt x="83" y="274"/>
                    <a:pt x="94" y="274"/>
                  </a:cubicBezTo>
                  <a:cubicBezTo>
                    <a:pt x="109" y="274"/>
                    <a:pt x="121" y="277"/>
                    <a:pt x="135" y="277"/>
                  </a:cubicBezTo>
                  <a:cubicBezTo>
                    <a:pt x="158" y="277"/>
                    <a:pt x="184" y="270"/>
                    <a:pt x="203" y="244"/>
                  </a:cubicBezTo>
                  <a:lnTo>
                    <a:pt x="199" y="236"/>
                  </a:lnTo>
                  <a:cubicBezTo>
                    <a:pt x="184" y="225"/>
                    <a:pt x="166" y="214"/>
                    <a:pt x="147" y="203"/>
                  </a:cubicBezTo>
                  <a:lnTo>
                    <a:pt x="132" y="203"/>
                  </a:lnTo>
                  <a:cubicBezTo>
                    <a:pt x="113" y="203"/>
                    <a:pt x="94" y="199"/>
                    <a:pt x="106" y="172"/>
                  </a:cubicBezTo>
                  <a:cubicBezTo>
                    <a:pt x="117" y="139"/>
                    <a:pt x="125" y="113"/>
                    <a:pt x="121" y="75"/>
                  </a:cubicBezTo>
                  <a:cubicBezTo>
                    <a:pt x="117" y="53"/>
                    <a:pt x="143" y="27"/>
                    <a:pt x="109" y="12"/>
                  </a:cubicBezTo>
                  <a:cubicBezTo>
                    <a:pt x="94" y="5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-2387114" y="-902714"/>
              <a:ext cx="8643" cy="9168"/>
            </a:xfrm>
            <a:custGeom>
              <a:avLst/>
              <a:gdLst/>
              <a:ahLst/>
              <a:cxnLst/>
              <a:rect l="l" t="t" r="r" b="b"/>
              <a:pathLst>
                <a:path w="181" h="192" extrusionOk="0">
                  <a:moveTo>
                    <a:pt x="72" y="0"/>
                  </a:moveTo>
                  <a:lnTo>
                    <a:pt x="60" y="5"/>
                  </a:lnTo>
                  <a:lnTo>
                    <a:pt x="49" y="5"/>
                  </a:lnTo>
                  <a:cubicBezTo>
                    <a:pt x="12" y="68"/>
                    <a:pt x="1" y="131"/>
                    <a:pt x="60" y="192"/>
                  </a:cubicBezTo>
                  <a:cubicBezTo>
                    <a:pt x="68" y="188"/>
                    <a:pt x="75" y="188"/>
                    <a:pt x="79" y="188"/>
                  </a:cubicBezTo>
                  <a:cubicBezTo>
                    <a:pt x="86" y="180"/>
                    <a:pt x="94" y="166"/>
                    <a:pt x="101" y="162"/>
                  </a:cubicBezTo>
                  <a:cubicBezTo>
                    <a:pt x="150" y="147"/>
                    <a:pt x="180" y="113"/>
                    <a:pt x="172" y="68"/>
                  </a:cubicBezTo>
                  <a:cubicBezTo>
                    <a:pt x="169" y="23"/>
                    <a:pt x="13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-2365483" y="-812371"/>
              <a:ext cx="9837" cy="7544"/>
            </a:xfrm>
            <a:custGeom>
              <a:avLst/>
              <a:gdLst/>
              <a:ahLst/>
              <a:cxnLst/>
              <a:rect l="l" t="t" r="r" b="b"/>
              <a:pathLst>
                <a:path w="206" h="158" extrusionOk="0">
                  <a:moveTo>
                    <a:pt x="90" y="1"/>
                  </a:moveTo>
                  <a:cubicBezTo>
                    <a:pt x="67" y="1"/>
                    <a:pt x="45" y="15"/>
                    <a:pt x="7" y="45"/>
                  </a:cubicBezTo>
                  <a:cubicBezTo>
                    <a:pt x="0" y="146"/>
                    <a:pt x="75" y="146"/>
                    <a:pt x="145" y="158"/>
                  </a:cubicBezTo>
                  <a:cubicBezTo>
                    <a:pt x="183" y="135"/>
                    <a:pt x="206" y="113"/>
                    <a:pt x="168" y="64"/>
                  </a:cubicBezTo>
                  <a:cubicBezTo>
                    <a:pt x="131" y="23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-2368014" y="-826314"/>
              <a:ext cx="7544" cy="10601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90" y="1"/>
                  </a:moveTo>
                  <a:cubicBezTo>
                    <a:pt x="45" y="46"/>
                    <a:pt x="53" y="117"/>
                    <a:pt x="0" y="154"/>
                  </a:cubicBezTo>
                  <a:cubicBezTo>
                    <a:pt x="8" y="199"/>
                    <a:pt x="19" y="222"/>
                    <a:pt x="38" y="222"/>
                  </a:cubicBezTo>
                  <a:cubicBezTo>
                    <a:pt x="49" y="222"/>
                    <a:pt x="64" y="214"/>
                    <a:pt x="79" y="199"/>
                  </a:cubicBezTo>
                  <a:cubicBezTo>
                    <a:pt x="154" y="136"/>
                    <a:pt x="157" y="87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-2359228" y="-854152"/>
              <a:ext cx="8595" cy="7019"/>
            </a:xfrm>
            <a:custGeom>
              <a:avLst/>
              <a:gdLst/>
              <a:ahLst/>
              <a:cxnLst/>
              <a:rect l="l" t="t" r="r" b="b"/>
              <a:pathLst>
                <a:path w="180" h="147" extrusionOk="0">
                  <a:moveTo>
                    <a:pt x="90" y="1"/>
                  </a:moveTo>
                  <a:cubicBezTo>
                    <a:pt x="63" y="1"/>
                    <a:pt x="40" y="27"/>
                    <a:pt x="18" y="42"/>
                  </a:cubicBezTo>
                  <a:cubicBezTo>
                    <a:pt x="0" y="127"/>
                    <a:pt x="4" y="146"/>
                    <a:pt x="75" y="146"/>
                  </a:cubicBezTo>
                  <a:cubicBezTo>
                    <a:pt x="85" y="146"/>
                    <a:pt x="93" y="146"/>
                    <a:pt x="104" y="143"/>
                  </a:cubicBezTo>
                  <a:cubicBezTo>
                    <a:pt x="179" y="117"/>
                    <a:pt x="157" y="65"/>
                    <a:pt x="127" y="23"/>
                  </a:cubicBezTo>
                  <a:cubicBezTo>
                    <a:pt x="112" y="8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-2379617" y="-875926"/>
              <a:ext cx="6685" cy="8834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83" y="0"/>
                  </a:moveTo>
                  <a:cubicBezTo>
                    <a:pt x="60" y="38"/>
                    <a:pt x="27" y="83"/>
                    <a:pt x="8" y="135"/>
                  </a:cubicBezTo>
                  <a:cubicBezTo>
                    <a:pt x="1" y="154"/>
                    <a:pt x="34" y="169"/>
                    <a:pt x="57" y="180"/>
                  </a:cubicBezTo>
                  <a:cubicBezTo>
                    <a:pt x="60" y="180"/>
                    <a:pt x="68" y="184"/>
                    <a:pt x="75" y="184"/>
                  </a:cubicBezTo>
                  <a:cubicBezTo>
                    <a:pt x="83" y="184"/>
                    <a:pt x="94" y="180"/>
                    <a:pt x="94" y="169"/>
                  </a:cubicBezTo>
                  <a:cubicBezTo>
                    <a:pt x="113" y="120"/>
                    <a:pt x="127" y="72"/>
                    <a:pt x="135" y="23"/>
                  </a:cubicBezTo>
                  <a:cubicBezTo>
                    <a:pt x="139" y="8"/>
                    <a:pt x="127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-2395327" y="-888246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42" y="1"/>
                  </a:moveTo>
                  <a:cubicBezTo>
                    <a:pt x="27" y="1"/>
                    <a:pt x="16" y="20"/>
                    <a:pt x="1" y="27"/>
                  </a:cubicBezTo>
                  <a:cubicBezTo>
                    <a:pt x="1" y="53"/>
                    <a:pt x="75" y="42"/>
                    <a:pt x="34" y="90"/>
                  </a:cubicBezTo>
                  <a:cubicBezTo>
                    <a:pt x="30" y="106"/>
                    <a:pt x="23" y="124"/>
                    <a:pt x="20" y="142"/>
                  </a:cubicBezTo>
                  <a:cubicBezTo>
                    <a:pt x="42" y="139"/>
                    <a:pt x="64" y="132"/>
                    <a:pt x="87" y="128"/>
                  </a:cubicBezTo>
                  <a:cubicBezTo>
                    <a:pt x="168" y="75"/>
                    <a:pt x="168" y="72"/>
                    <a:pt x="68" y="16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-2389215" y="-902523"/>
              <a:ext cx="5014" cy="8977"/>
            </a:xfrm>
            <a:custGeom>
              <a:avLst/>
              <a:gdLst/>
              <a:ahLst/>
              <a:cxnLst/>
              <a:rect l="l" t="t" r="r" b="b"/>
              <a:pathLst>
                <a:path w="105" h="188" extrusionOk="0">
                  <a:moveTo>
                    <a:pt x="93" y="1"/>
                  </a:moveTo>
                  <a:cubicBezTo>
                    <a:pt x="37" y="1"/>
                    <a:pt x="0" y="49"/>
                    <a:pt x="4" y="86"/>
                  </a:cubicBezTo>
                  <a:cubicBezTo>
                    <a:pt x="7" y="131"/>
                    <a:pt x="37" y="188"/>
                    <a:pt x="104" y="188"/>
                  </a:cubicBezTo>
                  <a:cubicBezTo>
                    <a:pt x="45" y="127"/>
                    <a:pt x="56" y="64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-2389072" y="-886670"/>
              <a:ext cx="6828" cy="5825"/>
            </a:xfrm>
            <a:custGeom>
              <a:avLst/>
              <a:gdLst/>
              <a:ahLst/>
              <a:cxnLst/>
              <a:rect l="l" t="t" r="r" b="b"/>
              <a:pathLst>
                <a:path w="143" h="122" extrusionOk="0">
                  <a:moveTo>
                    <a:pt x="79" y="1"/>
                  </a:moveTo>
                  <a:cubicBezTo>
                    <a:pt x="1" y="39"/>
                    <a:pt x="56" y="80"/>
                    <a:pt x="79" y="121"/>
                  </a:cubicBezTo>
                  <a:cubicBezTo>
                    <a:pt x="142" y="106"/>
                    <a:pt x="142" y="65"/>
                    <a:pt x="132" y="16"/>
                  </a:cubicBezTo>
                  <a:cubicBezTo>
                    <a:pt x="124" y="5"/>
                    <a:pt x="113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-2361950" y="-852147"/>
              <a:ext cx="7735" cy="7306"/>
            </a:xfrm>
            <a:custGeom>
              <a:avLst/>
              <a:gdLst/>
              <a:ahLst/>
              <a:cxnLst/>
              <a:rect l="l" t="t" r="r" b="b"/>
              <a:pathLst>
                <a:path w="162" h="153" extrusionOk="0">
                  <a:moveTo>
                    <a:pt x="75" y="0"/>
                  </a:moveTo>
                  <a:lnTo>
                    <a:pt x="75" y="0"/>
                  </a:lnTo>
                  <a:cubicBezTo>
                    <a:pt x="8" y="26"/>
                    <a:pt x="35" y="93"/>
                    <a:pt x="1" y="149"/>
                  </a:cubicBezTo>
                  <a:cubicBezTo>
                    <a:pt x="68" y="135"/>
                    <a:pt x="124" y="153"/>
                    <a:pt x="161" y="101"/>
                  </a:cubicBezTo>
                  <a:lnTo>
                    <a:pt x="161" y="101"/>
                  </a:lnTo>
                  <a:cubicBezTo>
                    <a:pt x="150" y="104"/>
                    <a:pt x="142" y="104"/>
                    <a:pt x="132" y="104"/>
                  </a:cubicBezTo>
                  <a:cubicBezTo>
                    <a:pt x="61" y="104"/>
                    <a:pt x="57" y="85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-2392128" y="-887912"/>
              <a:ext cx="6828" cy="7067"/>
            </a:xfrm>
            <a:custGeom>
              <a:avLst/>
              <a:gdLst/>
              <a:ahLst/>
              <a:cxnLst/>
              <a:rect l="l" t="t" r="r" b="b"/>
              <a:pathLst>
                <a:path w="143" h="148" extrusionOk="0">
                  <a:moveTo>
                    <a:pt x="49" y="1"/>
                  </a:moveTo>
                  <a:cubicBezTo>
                    <a:pt x="34" y="1"/>
                    <a:pt x="16" y="4"/>
                    <a:pt x="1" y="9"/>
                  </a:cubicBezTo>
                  <a:cubicBezTo>
                    <a:pt x="101" y="65"/>
                    <a:pt x="101" y="68"/>
                    <a:pt x="20" y="121"/>
                  </a:cubicBezTo>
                  <a:cubicBezTo>
                    <a:pt x="57" y="147"/>
                    <a:pt x="101" y="144"/>
                    <a:pt x="143" y="147"/>
                  </a:cubicBezTo>
                  <a:cubicBezTo>
                    <a:pt x="120" y="106"/>
                    <a:pt x="65" y="65"/>
                    <a:pt x="143" y="27"/>
                  </a:cubicBezTo>
                  <a:cubicBezTo>
                    <a:pt x="113" y="9"/>
                    <a:pt x="8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-2368205" y="-828081"/>
              <a:ext cx="4488" cy="9168"/>
            </a:xfrm>
            <a:custGeom>
              <a:avLst/>
              <a:gdLst/>
              <a:ahLst/>
              <a:cxnLst/>
              <a:rect l="l" t="t" r="r" b="b"/>
              <a:pathLst>
                <a:path w="94" h="192" extrusionOk="0">
                  <a:moveTo>
                    <a:pt x="68" y="0"/>
                  </a:moveTo>
                  <a:cubicBezTo>
                    <a:pt x="61" y="0"/>
                    <a:pt x="53" y="4"/>
                    <a:pt x="45" y="23"/>
                  </a:cubicBezTo>
                  <a:cubicBezTo>
                    <a:pt x="23" y="75"/>
                    <a:pt x="1" y="131"/>
                    <a:pt x="4" y="191"/>
                  </a:cubicBezTo>
                  <a:cubicBezTo>
                    <a:pt x="57" y="154"/>
                    <a:pt x="49" y="83"/>
                    <a:pt x="94" y="38"/>
                  </a:cubicBezTo>
                  <a:cubicBezTo>
                    <a:pt x="87" y="19"/>
                    <a:pt x="80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-2368205" y="-838061"/>
              <a:ext cx="4154" cy="5014"/>
            </a:xfrm>
            <a:custGeom>
              <a:avLst/>
              <a:gdLst/>
              <a:ahLst/>
              <a:cxnLst/>
              <a:rect l="l" t="t" r="r" b="b"/>
              <a:pathLst>
                <a:path w="87" h="105" extrusionOk="0">
                  <a:moveTo>
                    <a:pt x="42" y="0"/>
                  </a:moveTo>
                  <a:cubicBezTo>
                    <a:pt x="35" y="0"/>
                    <a:pt x="23" y="4"/>
                    <a:pt x="19" y="7"/>
                  </a:cubicBezTo>
                  <a:cubicBezTo>
                    <a:pt x="1" y="45"/>
                    <a:pt x="42" y="64"/>
                    <a:pt x="53" y="94"/>
                  </a:cubicBezTo>
                  <a:cubicBezTo>
                    <a:pt x="53" y="97"/>
                    <a:pt x="57" y="97"/>
                    <a:pt x="71" y="104"/>
                  </a:cubicBezTo>
                  <a:cubicBezTo>
                    <a:pt x="87" y="59"/>
                    <a:pt x="87" y="23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-2392128" y="-827365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72" y="1"/>
                  </a:moveTo>
                  <a:cubicBezTo>
                    <a:pt x="1" y="19"/>
                    <a:pt x="12" y="71"/>
                    <a:pt x="12" y="123"/>
                  </a:cubicBezTo>
                  <a:cubicBezTo>
                    <a:pt x="53" y="120"/>
                    <a:pt x="57" y="79"/>
                    <a:pt x="83" y="68"/>
                  </a:cubicBezTo>
                  <a:cubicBezTo>
                    <a:pt x="79" y="45"/>
                    <a:pt x="75" y="23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-2432620" y="-864848"/>
              <a:ext cx="5969" cy="8595"/>
            </a:xfrm>
            <a:custGeom>
              <a:avLst/>
              <a:gdLst/>
              <a:ahLst/>
              <a:cxnLst/>
              <a:rect l="l" t="t" r="r" b="b"/>
              <a:pathLst>
                <a:path w="125" h="180" extrusionOk="0">
                  <a:moveTo>
                    <a:pt x="86" y="1"/>
                  </a:moveTo>
                  <a:cubicBezTo>
                    <a:pt x="71" y="1"/>
                    <a:pt x="57" y="4"/>
                    <a:pt x="42" y="8"/>
                  </a:cubicBezTo>
                  <a:cubicBezTo>
                    <a:pt x="0" y="97"/>
                    <a:pt x="71" y="132"/>
                    <a:pt x="124" y="180"/>
                  </a:cubicBezTo>
                  <a:cubicBezTo>
                    <a:pt x="112" y="146"/>
                    <a:pt x="102" y="113"/>
                    <a:pt x="79" y="90"/>
                  </a:cubicBezTo>
                  <a:cubicBezTo>
                    <a:pt x="34" y="53"/>
                    <a:pt x="68" y="27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-2398192" y="-884856"/>
              <a:ext cx="4488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9" y="1"/>
                  </a:moveTo>
                  <a:cubicBezTo>
                    <a:pt x="31" y="1"/>
                    <a:pt x="16" y="12"/>
                    <a:pt x="1" y="38"/>
                  </a:cubicBezTo>
                  <a:cubicBezTo>
                    <a:pt x="16" y="61"/>
                    <a:pt x="35" y="71"/>
                    <a:pt x="61" y="71"/>
                  </a:cubicBezTo>
                  <a:lnTo>
                    <a:pt x="80" y="71"/>
                  </a:lnTo>
                  <a:cubicBezTo>
                    <a:pt x="83" y="53"/>
                    <a:pt x="90" y="35"/>
                    <a:pt x="94" y="19"/>
                  </a:cubicBezTo>
                  <a:cubicBezTo>
                    <a:pt x="80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-2399624" y="-887004"/>
              <a:ext cx="7926" cy="4011"/>
            </a:xfrm>
            <a:custGeom>
              <a:avLst/>
              <a:gdLst/>
              <a:ahLst/>
              <a:cxnLst/>
              <a:rect l="l" t="t" r="r" b="b"/>
              <a:pathLst>
                <a:path w="166" h="84" extrusionOk="0">
                  <a:moveTo>
                    <a:pt x="91" y="1"/>
                  </a:moveTo>
                  <a:cubicBezTo>
                    <a:pt x="68" y="16"/>
                    <a:pt x="42" y="27"/>
                    <a:pt x="23" y="42"/>
                  </a:cubicBezTo>
                  <a:cubicBezTo>
                    <a:pt x="1" y="57"/>
                    <a:pt x="8" y="72"/>
                    <a:pt x="31" y="83"/>
                  </a:cubicBezTo>
                  <a:cubicBezTo>
                    <a:pt x="46" y="57"/>
                    <a:pt x="61" y="46"/>
                    <a:pt x="79" y="46"/>
                  </a:cubicBezTo>
                  <a:cubicBezTo>
                    <a:pt x="94" y="46"/>
                    <a:pt x="110" y="53"/>
                    <a:pt x="124" y="64"/>
                  </a:cubicBezTo>
                  <a:cubicBezTo>
                    <a:pt x="165" y="16"/>
                    <a:pt x="91" y="27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-2385347" y="-885906"/>
              <a:ext cx="4488" cy="5730"/>
            </a:xfrm>
            <a:custGeom>
              <a:avLst/>
              <a:gdLst/>
              <a:ahLst/>
              <a:cxnLst/>
              <a:rect l="l" t="t" r="r" b="b"/>
              <a:pathLst>
                <a:path w="94" h="120" extrusionOk="0">
                  <a:moveTo>
                    <a:pt x="54" y="0"/>
                  </a:moveTo>
                  <a:lnTo>
                    <a:pt x="54" y="0"/>
                  </a:lnTo>
                  <a:cubicBezTo>
                    <a:pt x="64" y="49"/>
                    <a:pt x="64" y="90"/>
                    <a:pt x="1" y="105"/>
                  </a:cubicBezTo>
                  <a:cubicBezTo>
                    <a:pt x="12" y="116"/>
                    <a:pt x="23" y="119"/>
                    <a:pt x="35" y="119"/>
                  </a:cubicBezTo>
                  <a:cubicBezTo>
                    <a:pt x="49" y="119"/>
                    <a:pt x="64" y="109"/>
                    <a:pt x="76" y="93"/>
                  </a:cubicBezTo>
                  <a:cubicBezTo>
                    <a:pt x="94" y="60"/>
                    <a:pt x="94" y="23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-2199313" y="-982648"/>
              <a:ext cx="46795" cy="29462"/>
            </a:xfrm>
            <a:custGeom>
              <a:avLst/>
              <a:gdLst/>
              <a:ahLst/>
              <a:cxnLst/>
              <a:rect l="l" t="t" r="r" b="b"/>
              <a:pathLst>
                <a:path w="980" h="617" extrusionOk="0">
                  <a:moveTo>
                    <a:pt x="183" y="584"/>
                  </a:moveTo>
                  <a:lnTo>
                    <a:pt x="183" y="584"/>
                  </a:lnTo>
                  <a:cubicBezTo>
                    <a:pt x="180" y="591"/>
                    <a:pt x="176" y="598"/>
                    <a:pt x="172" y="606"/>
                  </a:cubicBezTo>
                  <a:cubicBezTo>
                    <a:pt x="180" y="598"/>
                    <a:pt x="183" y="594"/>
                    <a:pt x="183" y="584"/>
                  </a:cubicBezTo>
                  <a:close/>
                  <a:moveTo>
                    <a:pt x="549" y="0"/>
                  </a:moveTo>
                  <a:cubicBezTo>
                    <a:pt x="490" y="0"/>
                    <a:pt x="430" y="11"/>
                    <a:pt x="407" y="86"/>
                  </a:cubicBezTo>
                  <a:cubicBezTo>
                    <a:pt x="404" y="101"/>
                    <a:pt x="389" y="116"/>
                    <a:pt x="378" y="120"/>
                  </a:cubicBezTo>
                  <a:cubicBezTo>
                    <a:pt x="269" y="131"/>
                    <a:pt x="217" y="217"/>
                    <a:pt x="145" y="280"/>
                  </a:cubicBezTo>
                  <a:cubicBezTo>
                    <a:pt x="45" y="370"/>
                    <a:pt x="15" y="490"/>
                    <a:pt x="0" y="617"/>
                  </a:cubicBezTo>
                  <a:cubicBezTo>
                    <a:pt x="56" y="575"/>
                    <a:pt x="123" y="598"/>
                    <a:pt x="183" y="584"/>
                  </a:cubicBezTo>
                  <a:cubicBezTo>
                    <a:pt x="213" y="561"/>
                    <a:pt x="195" y="535"/>
                    <a:pt x="190" y="513"/>
                  </a:cubicBezTo>
                  <a:cubicBezTo>
                    <a:pt x="176" y="505"/>
                    <a:pt x="161" y="497"/>
                    <a:pt x="150" y="490"/>
                  </a:cubicBezTo>
                  <a:cubicBezTo>
                    <a:pt x="67" y="453"/>
                    <a:pt x="101" y="463"/>
                    <a:pt x="123" y="385"/>
                  </a:cubicBezTo>
                  <a:cubicBezTo>
                    <a:pt x="142" y="314"/>
                    <a:pt x="176" y="303"/>
                    <a:pt x="213" y="303"/>
                  </a:cubicBezTo>
                  <a:cubicBezTo>
                    <a:pt x="232" y="303"/>
                    <a:pt x="250" y="306"/>
                    <a:pt x="273" y="306"/>
                  </a:cubicBezTo>
                  <a:cubicBezTo>
                    <a:pt x="295" y="247"/>
                    <a:pt x="314" y="221"/>
                    <a:pt x="389" y="180"/>
                  </a:cubicBezTo>
                  <a:cubicBezTo>
                    <a:pt x="430" y="157"/>
                    <a:pt x="442" y="97"/>
                    <a:pt x="494" y="97"/>
                  </a:cubicBezTo>
                  <a:lnTo>
                    <a:pt x="516" y="97"/>
                  </a:lnTo>
                  <a:cubicBezTo>
                    <a:pt x="523" y="60"/>
                    <a:pt x="538" y="49"/>
                    <a:pt x="557" y="49"/>
                  </a:cubicBezTo>
                  <a:cubicBezTo>
                    <a:pt x="576" y="49"/>
                    <a:pt x="594" y="64"/>
                    <a:pt x="616" y="75"/>
                  </a:cubicBezTo>
                  <a:cubicBezTo>
                    <a:pt x="680" y="113"/>
                    <a:pt x="766" y="86"/>
                    <a:pt x="826" y="142"/>
                  </a:cubicBezTo>
                  <a:cubicBezTo>
                    <a:pt x="830" y="146"/>
                    <a:pt x="834" y="146"/>
                    <a:pt x="837" y="146"/>
                  </a:cubicBezTo>
                  <a:cubicBezTo>
                    <a:pt x="845" y="146"/>
                    <a:pt x="852" y="139"/>
                    <a:pt x="863" y="135"/>
                  </a:cubicBezTo>
                  <a:cubicBezTo>
                    <a:pt x="875" y="127"/>
                    <a:pt x="886" y="120"/>
                    <a:pt x="901" y="120"/>
                  </a:cubicBezTo>
                  <a:cubicBezTo>
                    <a:pt x="908" y="120"/>
                    <a:pt x="920" y="123"/>
                    <a:pt x="927" y="135"/>
                  </a:cubicBezTo>
                  <a:cubicBezTo>
                    <a:pt x="946" y="146"/>
                    <a:pt x="961" y="161"/>
                    <a:pt x="980" y="172"/>
                  </a:cubicBezTo>
                  <a:cubicBezTo>
                    <a:pt x="968" y="94"/>
                    <a:pt x="920" y="49"/>
                    <a:pt x="845" y="37"/>
                  </a:cubicBezTo>
                  <a:cubicBezTo>
                    <a:pt x="759" y="26"/>
                    <a:pt x="673" y="8"/>
                    <a:pt x="5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-2171475" y="-974482"/>
              <a:ext cx="28937" cy="48992"/>
            </a:xfrm>
            <a:custGeom>
              <a:avLst/>
              <a:gdLst/>
              <a:ahLst/>
              <a:cxnLst/>
              <a:rect l="l" t="t" r="r" b="b"/>
              <a:pathLst>
                <a:path w="606" h="1026" extrusionOk="0">
                  <a:moveTo>
                    <a:pt x="397" y="1"/>
                  </a:moveTo>
                  <a:cubicBezTo>
                    <a:pt x="408" y="35"/>
                    <a:pt x="400" y="64"/>
                    <a:pt x="392" y="95"/>
                  </a:cubicBezTo>
                  <a:lnTo>
                    <a:pt x="400" y="95"/>
                  </a:lnTo>
                  <a:cubicBezTo>
                    <a:pt x="423" y="95"/>
                    <a:pt x="442" y="102"/>
                    <a:pt x="442" y="128"/>
                  </a:cubicBezTo>
                  <a:cubicBezTo>
                    <a:pt x="442" y="162"/>
                    <a:pt x="445" y="180"/>
                    <a:pt x="478" y="203"/>
                  </a:cubicBezTo>
                  <a:cubicBezTo>
                    <a:pt x="542" y="244"/>
                    <a:pt x="554" y="371"/>
                    <a:pt x="494" y="431"/>
                  </a:cubicBezTo>
                  <a:cubicBezTo>
                    <a:pt x="471" y="449"/>
                    <a:pt x="475" y="465"/>
                    <a:pt x="475" y="483"/>
                  </a:cubicBezTo>
                  <a:cubicBezTo>
                    <a:pt x="471" y="517"/>
                    <a:pt x="445" y="592"/>
                    <a:pt x="419" y="611"/>
                  </a:cubicBezTo>
                  <a:cubicBezTo>
                    <a:pt x="378" y="644"/>
                    <a:pt x="337" y="674"/>
                    <a:pt x="292" y="708"/>
                  </a:cubicBezTo>
                  <a:cubicBezTo>
                    <a:pt x="258" y="741"/>
                    <a:pt x="225" y="782"/>
                    <a:pt x="173" y="782"/>
                  </a:cubicBezTo>
                  <a:cubicBezTo>
                    <a:pt x="168" y="782"/>
                    <a:pt x="168" y="782"/>
                    <a:pt x="164" y="779"/>
                  </a:cubicBezTo>
                  <a:lnTo>
                    <a:pt x="164" y="779"/>
                  </a:lnTo>
                  <a:cubicBezTo>
                    <a:pt x="168" y="801"/>
                    <a:pt x="164" y="816"/>
                    <a:pt x="146" y="827"/>
                  </a:cubicBezTo>
                  <a:cubicBezTo>
                    <a:pt x="56" y="875"/>
                    <a:pt x="56" y="875"/>
                    <a:pt x="109" y="965"/>
                  </a:cubicBezTo>
                  <a:lnTo>
                    <a:pt x="94" y="965"/>
                  </a:lnTo>
                  <a:cubicBezTo>
                    <a:pt x="49" y="965"/>
                    <a:pt x="33" y="917"/>
                    <a:pt x="0" y="902"/>
                  </a:cubicBezTo>
                  <a:lnTo>
                    <a:pt x="0" y="902"/>
                  </a:lnTo>
                  <a:cubicBezTo>
                    <a:pt x="0" y="910"/>
                    <a:pt x="0" y="920"/>
                    <a:pt x="4" y="925"/>
                  </a:cubicBezTo>
                  <a:cubicBezTo>
                    <a:pt x="26" y="965"/>
                    <a:pt x="26" y="1025"/>
                    <a:pt x="83" y="1025"/>
                  </a:cubicBezTo>
                  <a:lnTo>
                    <a:pt x="86" y="1025"/>
                  </a:lnTo>
                  <a:cubicBezTo>
                    <a:pt x="142" y="1025"/>
                    <a:pt x="150" y="973"/>
                    <a:pt x="176" y="928"/>
                  </a:cubicBezTo>
                  <a:cubicBezTo>
                    <a:pt x="221" y="839"/>
                    <a:pt x="285" y="756"/>
                    <a:pt x="374" y="696"/>
                  </a:cubicBezTo>
                  <a:cubicBezTo>
                    <a:pt x="456" y="644"/>
                    <a:pt x="587" y="622"/>
                    <a:pt x="539" y="468"/>
                  </a:cubicBezTo>
                  <a:cubicBezTo>
                    <a:pt x="531" y="449"/>
                    <a:pt x="561" y="420"/>
                    <a:pt x="565" y="394"/>
                  </a:cubicBezTo>
                  <a:cubicBezTo>
                    <a:pt x="572" y="337"/>
                    <a:pt x="606" y="285"/>
                    <a:pt x="568" y="229"/>
                  </a:cubicBezTo>
                  <a:cubicBezTo>
                    <a:pt x="531" y="177"/>
                    <a:pt x="497" y="121"/>
                    <a:pt x="475" y="57"/>
                  </a:cubicBezTo>
                  <a:cubicBezTo>
                    <a:pt x="464" y="31"/>
                    <a:pt x="445" y="1"/>
                    <a:pt x="4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-2180786" y="-923581"/>
              <a:ext cx="25928" cy="28602"/>
            </a:xfrm>
            <a:custGeom>
              <a:avLst/>
              <a:gdLst/>
              <a:ahLst/>
              <a:cxnLst/>
              <a:rect l="l" t="t" r="r" b="b"/>
              <a:pathLst>
                <a:path w="543" h="599" extrusionOk="0">
                  <a:moveTo>
                    <a:pt x="221" y="1"/>
                  </a:moveTo>
                  <a:cubicBezTo>
                    <a:pt x="199" y="1"/>
                    <a:pt x="180" y="11"/>
                    <a:pt x="169" y="45"/>
                  </a:cubicBezTo>
                  <a:cubicBezTo>
                    <a:pt x="154" y="79"/>
                    <a:pt x="124" y="106"/>
                    <a:pt x="94" y="106"/>
                  </a:cubicBezTo>
                  <a:cubicBezTo>
                    <a:pt x="90" y="106"/>
                    <a:pt x="87" y="101"/>
                    <a:pt x="83" y="101"/>
                  </a:cubicBezTo>
                  <a:cubicBezTo>
                    <a:pt x="68" y="97"/>
                    <a:pt x="54" y="94"/>
                    <a:pt x="45" y="94"/>
                  </a:cubicBezTo>
                  <a:cubicBezTo>
                    <a:pt x="1" y="94"/>
                    <a:pt x="19" y="142"/>
                    <a:pt x="19" y="176"/>
                  </a:cubicBezTo>
                  <a:lnTo>
                    <a:pt x="23" y="176"/>
                  </a:lnTo>
                  <a:cubicBezTo>
                    <a:pt x="38" y="168"/>
                    <a:pt x="49" y="150"/>
                    <a:pt x="68" y="150"/>
                  </a:cubicBezTo>
                  <a:cubicBezTo>
                    <a:pt x="76" y="150"/>
                    <a:pt x="83" y="154"/>
                    <a:pt x="90" y="165"/>
                  </a:cubicBezTo>
                  <a:cubicBezTo>
                    <a:pt x="143" y="123"/>
                    <a:pt x="192" y="101"/>
                    <a:pt x="255" y="101"/>
                  </a:cubicBezTo>
                  <a:cubicBezTo>
                    <a:pt x="270" y="101"/>
                    <a:pt x="285" y="101"/>
                    <a:pt x="300" y="106"/>
                  </a:cubicBezTo>
                  <a:cubicBezTo>
                    <a:pt x="375" y="116"/>
                    <a:pt x="408" y="150"/>
                    <a:pt x="412" y="221"/>
                  </a:cubicBezTo>
                  <a:cubicBezTo>
                    <a:pt x="442" y="240"/>
                    <a:pt x="453" y="273"/>
                    <a:pt x="446" y="299"/>
                  </a:cubicBezTo>
                  <a:cubicBezTo>
                    <a:pt x="430" y="367"/>
                    <a:pt x="449" y="423"/>
                    <a:pt x="480" y="482"/>
                  </a:cubicBezTo>
                  <a:cubicBezTo>
                    <a:pt x="498" y="524"/>
                    <a:pt x="494" y="565"/>
                    <a:pt x="449" y="565"/>
                  </a:cubicBezTo>
                  <a:cubicBezTo>
                    <a:pt x="442" y="565"/>
                    <a:pt x="430" y="561"/>
                    <a:pt x="420" y="561"/>
                  </a:cubicBezTo>
                  <a:cubicBezTo>
                    <a:pt x="412" y="558"/>
                    <a:pt x="404" y="558"/>
                    <a:pt x="397" y="558"/>
                  </a:cubicBezTo>
                  <a:cubicBezTo>
                    <a:pt x="368" y="558"/>
                    <a:pt x="341" y="572"/>
                    <a:pt x="315" y="591"/>
                  </a:cubicBezTo>
                  <a:lnTo>
                    <a:pt x="311" y="594"/>
                  </a:lnTo>
                  <a:cubicBezTo>
                    <a:pt x="330" y="599"/>
                    <a:pt x="349" y="599"/>
                    <a:pt x="368" y="599"/>
                  </a:cubicBezTo>
                  <a:cubicBezTo>
                    <a:pt x="408" y="599"/>
                    <a:pt x="449" y="594"/>
                    <a:pt x="487" y="584"/>
                  </a:cubicBezTo>
                  <a:cubicBezTo>
                    <a:pt x="525" y="580"/>
                    <a:pt x="542" y="568"/>
                    <a:pt x="525" y="524"/>
                  </a:cubicBezTo>
                  <a:cubicBezTo>
                    <a:pt x="494" y="456"/>
                    <a:pt x="498" y="382"/>
                    <a:pt x="483" y="311"/>
                  </a:cubicBezTo>
                  <a:cubicBezTo>
                    <a:pt x="472" y="240"/>
                    <a:pt x="502" y="142"/>
                    <a:pt x="412" y="97"/>
                  </a:cubicBezTo>
                  <a:cubicBezTo>
                    <a:pt x="363" y="75"/>
                    <a:pt x="315" y="49"/>
                    <a:pt x="273" y="19"/>
                  </a:cubicBezTo>
                  <a:cubicBezTo>
                    <a:pt x="255" y="8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-2242718" y="-980356"/>
              <a:ext cx="11126" cy="23302"/>
            </a:xfrm>
            <a:custGeom>
              <a:avLst/>
              <a:gdLst/>
              <a:ahLst/>
              <a:cxnLst/>
              <a:rect l="l" t="t" r="r" b="b"/>
              <a:pathLst>
                <a:path w="233" h="488" extrusionOk="0">
                  <a:moveTo>
                    <a:pt x="165" y="1"/>
                  </a:moveTo>
                  <a:cubicBezTo>
                    <a:pt x="112" y="8"/>
                    <a:pt x="98" y="75"/>
                    <a:pt x="42" y="75"/>
                  </a:cubicBezTo>
                  <a:lnTo>
                    <a:pt x="38" y="75"/>
                  </a:lnTo>
                  <a:cubicBezTo>
                    <a:pt x="0" y="180"/>
                    <a:pt x="57" y="292"/>
                    <a:pt x="31" y="397"/>
                  </a:cubicBezTo>
                  <a:cubicBezTo>
                    <a:pt x="27" y="408"/>
                    <a:pt x="27" y="434"/>
                    <a:pt x="42" y="434"/>
                  </a:cubicBezTo>
                  <a:cubicBezTo>
                    <a:pt x="50" y="434"/>
                    <a:pt x="57" y="431"/>
                    <a:pt x="64" y="420"/>
                  </a:cubicBezTo>
                  <a:cubicBezTo>
                    <a:pt x="83" y="405"/>
                    <a:pt x="95" y="397"/>
                    <a:pt x="102" y="397"/>
                  </a:cubicBezTo>
                  <a:cubicBezTo>
                    <a:pt x="124" y="397"/>
                    <a:pt x="124" y="431"/>
                    <a:pt x="135" y="453"/>
                  </a:cubicBezTo>
                  <a:cubicBezTo>
                    <a:pt x="162" y="465"/>
                    <a:pt x="191" y="465"/>
                    <a:pt x="210" y="487"/>
                  </a:cubicBezTo>
                  <a:lnTo>
                    <a:pt x="221" y="487"/>
                  </a:lnTo>
                  <a:lnTo>
                    <a:pt x="233" y="483"/>
                  </a:lnTo>
                  <a:cubicBezTo>
                    <a:pt x="233" y="420"/>
                    <a:pt x="195" y="367"/>
                    <a:pt x="143" y="348"/>
                  </a:cubicBezTo>
                  <a:cubicBezTo>
                    <a:pt x="83" y="326"/>
                    <a:pt x="72" y="303"/>
                    <a:pt x="83" y="248"/>
                  </a:cubicBezTo>
                  <a:cubicBezTo>
                    <a:pt x="98" y="195"/>
                    <a:pt x="139" y="191"/>
                    <a:pt x="180" y="191"/>
                  </a:cubicBezTo>
                  <a:cubicBezTo>
                    <a:pt x="195" y="191"/>
                    <a:pt x="210" y="199"/>
                    <a:pt x="225" y="203"/>
                  </a:cubicBezTo>
                  <a:cubicBezTo>
                    <a:pt x="221" y="180"/>
                    <a:pt x="217" y="158"/>
                    <a:pt x="214" y="135"/>
                  </a:cubicBezTo>
                  <a:cubicBezTo>
                    <a:pt x="214" y="83"/>
                    <a:pt x="180" y="46"/>
                    <a:pt x="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-2232690" y="-958200"/>
              <a:ext cx="19148" cy="7163"/>
            </a:xfrm>
            <a:custGeom>
              <a:avLst/>
              <a:gdLst/>
              <a:ahLst/>
              <a:cxnLst/>
              <a:rect l="l" t="t" r="r" b="b"/>
              <a:pathLst>
                <a:path w="401" h="150" extrusionOk="0">
                  <a:moveTo>
                    <a:pt x="135" y="1"/>
                  </a:moveTo>
                  <a:cubicBezTo>
                    <a:pt x="97" y="8"/>
                    <a:pt x="59" y="11"/>
                    <a:pt x="23" y="19"/>
                  </a:cubicBezTo>
                  <a:lnTo>
                    <a:pt x="11" y="23"/>
                  </a:lnTo>
                  <a:lnTo>
                    <a:pt x="0" y="23"/>
                  </a:lnTo>
                  <a:cubicBezTo>
                    <a:pt x="11" y="46"/>
                    <a:pt x="26" y="72"/>
                    <a:pt x="33" y="94"/>
                  </a:cubicBezTo>
                  <a:cubicBezTo>
                    <a:pt x="52" y="135"/>
                    <a:pt x="78" y="150"/>
                    <a:pt x="104" y="150"/>
                  </a:cubicBezTo>
                  <a:cubicBezTo>
                    <a:pt x="127" y="150"/>
                    <a:pt x="149" y="139"/>
                    <a:pt x="164" y="124"/>
                  </a:cubicBezTo>
                  <a:cubicBezTo>
                    <a:pt x="183" y="105"/>
                    <a:pt x="199" y="98"/>
                    <a:pt x="216" y="98"/>
                  </a:cubicBezTo>
                  <a:cubicBezTo>
                    <a:pt x="228" y="98"/>
                    <a:pt x="243" y="101"/>
                    <a:pt x="261" y="105"/>
                  </a:cubicBezTo>
                  <a:cubicBezTo>
                    <a:pt x="277" y="113"/>
                    <a:pt x="292" y="113"/>
                    <a:pt x="306" y="113"/>
                  </a:cubicBezTo>
                  <a:cubicBezTo>
                    <a:pt x="356" y="113"/>
                    <a:pt x="382" y="82"/>
                    <a:pt x="400" y="19"/>
                  </a:cubicBezTo>
                  <a:lnTo>
                    <a:pt x="396" y="19"/>
                  </a:lnTo>
                  <a:cubicBezTo>
                    <a:pt x="373" y="46"/>
                    <a:pt x="351" y="79"/>
                    <a:pt x="321" y="79"/>
                  </a:cubicBezTo>
                  <a:cubicBezTo>
                    <a:pt x="306" y="79"/>
                    <a:pt x="288" y="68"/>
                    <a:pt x="269" y="41"/>
                  </a:cubicBezTo>
                  <a:cubicBezTo>
                    <a:pt x="258" y="30"/>
                    <a:pt x="247" y="27"/>
                    <a:pt x="235" y="27"/>
                  </a:cubicBezTo>
                  <a:cubicBezTo>
                    <a:pt x="221" y="27"/>
                    <a:pt x="206" y="30"/>
                    <a:pt x="194" y="34"/>
                  </a:cubicBezTo>
                  <a:cubicBezTo>
                    <a:pt x="187" y="37"/>
                    <a:pt x="183" y="37"/>
                    <a:pt x="176" y="37"/>
                  </a:cubicBezTo>
                  <a:cubicBezTo>
                    <a:pt x="157" y="37"/>
                    <a:pt x="142" y="27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-2195063" y="-949461"/>
              <a:ext cx="22013" cy="16140"/>
            </a:xfrm>
            <a:custGeom>
              <a:avLst/>
              <a:gdLst/>
              <a:ahLst/>
              <a:cxnLst/>
              <a:rect l="l" t="t" r="r" b="b"/>
              <a:pathLst>
                <a:path w="461" h="338" extrusionOk="0">
                  <a:moveTo>
                    <a:pt x="117" y="1"/>
                  </a:moveTo>
                  <a:cubicBezTo>
                    <a:pt x="91" y="15"/>
                    <a:pt x="106" y="49"/>
                    <a:pt x="91" y="72"/>
                  </a:cubicBezTo>
                  <a:lnTo>
                    <a:pt x="87" y="72"/>
                  </a:lnTo>
                  <a:cubicBezTo>
                    <a:pt x="46" y="72"/>
                    <a:pt x="42" y="30"/>
                    <a:pt x="16" y="11"/>
                  </a:cubicBezTo>
                  <a:cubicBezTo>
                    <a:pt x="12" y="11"/>
                    <a:pt x="8" y="11"/>
                    <a:pt x="8" y="15"/>
                  </a:cubicBezTo>
                  <a:cubicBezTo>
                    <a:pt x="4" y="15"/>
                    <a:pt x="4" y="20"/>
                    <a:pt x="1" y="23"/>
                  </a:cubicBezTo>
                  <a:cubicBezTo>
                    <a:pt x="30" y="94"/>
                    <a:pt x="72" y="135"/>
                    <a:pt x="154" y="154"/>
                  </a:cubicBezTo>
                  <a:cubicBezTo>
                    <a:pt x="270" y="180"/>
                    <a:pt x="356" y="281"/>
                    <a:pt x="460" y="337"/>
                  </a:cubicBezTo>
                  <a:cubicBezTo>
                    <a:pt x="460" y="329"/>
                    <a:pt x="460" y="322"/>
                    <a:pt x="457" y="315"/>
                  </a:cubicBezTo>
                  <a:cubicBezTo>
                    <a:pt x="420" y="251"/>
                    <a:pt x="367" y="206"/>
                    <a:pt x="296" y="184"/>
                  </a:cubicBezTo>
                  <a:cubicBezTo>
                    <a:pt x="263" y="172"/>
                    <a:pt x="240" y="158"/>
                    <a:pt x="229" y="124"/>
                  </a:cubicBezTo>
                  <a:cubicBezTo>
                    <a:pt x="206" y="109"/>
                    <a:pt x="161" y="116"/>
                    <a:pt x="173" y="64"/>
                  </a:cubicBezTo>
                  <a:cubicBezTo>
                    <a:pt x="177" y="30"/>
                    <a:pt x="151" y="8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-2244676" y="-976965"/>
              <a:ext cx="8404" cy="20246"/>
            </a:xfrm>
            <a:custGeom>
              <a:avLst/>
              <a:gdLst/>
              <a:ahLst/>
              <a:cxnLst/>
              <a:rect l="l" t="t" r="r" b="b"/>
              <a:pathLst>
                <a:path w="176" h="424" extrusionOk="0">
                  <a:moveTo>
                    <a:pt x="79" y="1"/>
                  </a:moveTo>
                  <a:cubicBezTo>
                    <a:pt x="57" y="4"/>
                    <a:pt x="27" y="16"/>
                    <a:pt x="31" y="38"/>
                  </a:cubicBezTo>
                  <a:cubicBezTo>
                    <a:pt x="34" y="135"/>
                    <a:pt x="1" y="232"/>
                    <a:pt x="41" y="334"/>
                  </a:cubicBezTo>
                  <a:cubicBezTo>
                    <a:pt x="68" y="394"/>
                    <a:pt x="75" y="423"/>
                    <a:pt x="98" y="423"/>
                  </a:cubicBezTo>
                  <a:cubicBezTo>
                    <a:pt x="113" y="423"/>
                    <a:pt x="136" y="408"/>
                    <a:pt x="176" y="382"/>
                  </a:cubicBezTo>
                  <a:cubicBezTo>
                    <a:pt x="165" y="360"/>
                    <a:pt x="165" y="326"/>
                    <a:pt x="143" y="326"/>
                  </a:cubicBezTo>
                  <a:cubicBezTo>
                    <a:pt x="136" y="326"/>
                    <a:pt x="124" y="334"/>
                    <a:pt x="105" y="349"/>
                  </a:cubicBezTo>
                  <a:cubicBezTo>
                    <a:pt x="98" y="360"/>
                    <a:pt x="91" y="363"/>
                    <a:pt x="83" y="363"/>
                  </a:cubicBezTo>
                  <a:cubicBezTo>
                    <a:pt x="68" y="363"/>
                    <a:pt x="68" y="337"/>
                    <a:pt x="72" y="326"/>
                  </a:cubicBezTo>
                  <a:cubicBezTo>
                    <a:pt x="98" y="221"/>
                    <a:pt x="41" y="109"/>
                    <a:pt x="79" y="4"/>
                  </a:cubicBezTo>
                  <a:lnTo>
                    <a:pt x="7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-2240951" y="-987852"/>
              <a:ext cx="17763" cy="11126"/>
            </a:xfrm>
            <a:custGeom>
              <a:avLst/>
              <a:gdLst/>
              <a:ahLst/>
              <a:cxnLst/>
              <a:rect l="l" t="t" r="r" b="b"/>
              <a:pathLst>
                <a:path w="372" h="233" extrusionOk="0">
                  <a:moveTo>
                    <a:pt x="210" y="1"/>
                  </a:moveTo>
                  <a:cubicBezTo>
                    <a:pt x="196" y="1"/>
                    <a:pt x="177" y="12"/>
                    <a:pt x="170" y="30"/>
                  </a:cubicBezTo>
                  <a:cubicBezTo>
                    <a:pt x="128" y="109"/>
                    <a:pt x="39" y="146"/>
                    <a:pt x="1" y="229"/>
                  </a:cubicBezTo>
                  <a:lnTo>
                    <a:pt x="1" y="232"/>
                  </a:lnTo>
                  <a:lnTo>
                    <a:pt x="5" y="232"/>
                  </a:lnTo>
                  <a:cubicBezTo>
                    <a:pt x="61" y="232"/>
                    <a:pt x="75" y="165"/>
                    <a:pt x="128" y="158"/>
                  </a:cubicBezTo>
                  <a:cubicBezTo>
                    <a:pt x="184" y="65"/>
                    <a:pt x="282" y="79"/>
                    <a:pt x="372" y="68"/>
                  </a:cubicBezTo>
                  <a:lnTo>
                    <a:pt x="372" y="65"/>
                  </a:lnTo>
                  <a:cubicBezTo>
                    <a:pt x="334" y="20"/>
                    <a:pt x="277" y="20"/>
                    <a:pt x="229" y="4"/>
                  </a:cubicBezTo>
                  <a:cubicBezTo>
                    <a:pt x="222" y="4"/>
                    <a:pt x="218" y="1"/>
                    <a:pt x="2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-2200555" y="-955191"/>
              <a:ext cx="11078" cy="9168"/>
            </a:xfrm>
            <a:custGeom>
              <a:avLst/>
              <a:gdLst/>
              <a:ahLst/>
              <a:cxnLst/>
              <a:rect l="l" t="t" r="r" b="b"/>
              <a:pathLst>
                <a:path w="232" h="192" extrusionOk="0">
                  <a:moveTo>
                    <a:pt x="209" y="9"/>
                  </a:moveTo>
                  <a:cubicBezTo>
                    <a:pt x="149" y="23"/>
                    <a:pt x="82" y="0"/>
                    <a:pt x="26" y="42"/>
                  </a:cubicBezTo>
                  <a:cubicBezTo>
                    <a:pt x="0" y="128"/>
                    <a:pt x="82" y="113"/>
                    <a:pt x="116" y="143"/>
                  </a:cubicBezTo>
                  <a:cubicBezTo>
                    <a:pt x="119" y="140"/>
                    <a:pt x="119" y="135"/>
                    <a:pt x="123" y="135"/>
                  </a:cubicBezTo>
                  <a:cubicBezTo>
                    <a:pt x="123" y="131"/>
                    <a:pt x="127" y="131"/>
                    <a:pt x="131" y="131"/>
                  </a:cubicBezTo>
                  <a:cubicBezTo>
                    <a:pt x="157" y="150"/>
                    <a:pt x="161" y="192"/>
                    <a:pt x="202" y="192"/>
                  </a:cubicBezTo>
                  <a:lnTo>
                    <a:pt x="206" y="192"/>
                  </a:lnTo>
                  <a:cubicBezTo>
                    <a:pt x="221" y="169"/>
                    <a:pt x="206" y="135"/>
                    <a:pt x="232" y="121"/>
                  </a:cubicBezTo>
                  <a:cubicBezTo>
                    <a:pt x="228" y="113"/>
                    <a:pt x="228" y="105"/>
                    <a:pt x="221" y="98"/>
                  </a:cubicBezTo>
                  <a:cubicBezTo>
                    <a:pt x="216" y="90"/>
                    <a:pt x="209" y="87"/>
                    <a:pt x="202" y="87"/>
                  </a:cubicBezTo>
                  <a:cubicBezTo>
                    <a:pt x="194" y="87"/>
                    <a:pt x="187" y="90"/>
                    <a:pt x="180" y="95"/>
                  </a:cubicBezTo>
                  <a:cubicBezTo>
                    <a:pt x="171" y="95"/>
                    <a:pt x="164" y="98"/>
                    <a:pt x="157" y="98"/>
                  </a:cubicBezTo>
                  <a:cubicBezTo>
                    <a:pt x="149" y="98"/>
                    <a:pt x="142" y="95"/>
                    <a:pt x="138" y="79"/>
                  </a:cubicBezTo>
                  <a:cubicBezTo>
                    <a:pt x="127" y="35"/>
                    <a:pt x="176" y="45"/>
                    <a:pt x="198" y="31"/>
                  </a:cubicBezTo>
                  <a:cubicBezTo>
                    <a:pt x="202" y="23"/>
                    <a:pt x="206" y="16"/>
                    <a:pt x="209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-2217554" y="-981406"/>
              <a:ext cx="7879" cy="11842"/>
            </a:xfrm>
            <a:custGeom>
              <a:avLst/>
              <a:gdLst/>
              <a:ahLst/>
              <a:cxnLst/>
              <a:rect l="l" t="t" r="r" b="b"/>
              <a:pathLst>
                <a:path w="165" h="248" extrusionOk="0">
                  <a:moveTo>
                    <a:pt x="12" y="0"/>
                  </a:moveTo>
                  <a:lnTo>
                    <a:pt x="8" y="4"/>
                  </a:lnTo>
                  <a:cubicBezTo>
                    <a:pt x="16" y="26"/>
                    <a:pt x="8" y="49"/>
                    <a:pt x="1" y="75"/>
                  </a:cubicBezTo>
                  <a:cubicBezTo>
                    <a:pt x="23" y="116"/>
                    <a:pt x="39" y="161"/>
                    <a:pt x="27" y="209"/>
                  </a:cubicBezTo>
                  <a:cubicBezTo>
                    <a:pt x="30" y="217"/>
                    <a:pt x="30" y="221"/>
                    <a:pt x="34" y="228"/>
                  </a:cubicBezTo>
                  <a:lnTo>
                    <a:pt x="42" y="228"/>
                  </a:lnTo>
                  <a:cubicBezTo>
                    <a:pt x="56" y="228"/>
                    <a:pt x="72" y="232"/>
                    <a:pt x="83" y="247"/>
                  </a:cubicBezTo>
                  <a:cubicBezTo>
                    <a:pt x="135" y="202"/>
                    <a:pt x="165" y="131"/>
                    <a:pt x="109" y="97"/>
                  </a:cubicBezTo>
                  <a:cubicBezTo>
                    <a:pt x="61" y="68"/>
                    <a:pt x="53" y="23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-2173289" y="-937333"/>
              <a:ext cx="9884" cy="8977"/>
            </a:xfrm>
            <a:custGeom>
              <a:avLst/>
              <a:gdLst/>
              <a:ahLst/>
              <a:cxnLst/>
              <a:rect l="l" t="t" r="r" b="b"/>
              <a:pathLst>
                <a:path w="207" h="188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95" y="4"/>
                    <a:pt x="188" y="4"/>
                    <a:pt x="180" y="4"/>
                  </a:cubicBezTo>
                  <a:cubicBezTo>
                    <a:pt x="173" y="27"/>
                    <a:pt x="158" y="38"/>
                    <a:pt x="139" y="38"/>
                  </a:cubicBezTo>
                  <a:lnTo>
                    <a:pt x="128" y="38"/>
                  </a:lnTo>
                  <a:cubicBezTo>
                    <a:pt x="116" y="30"/>
                    <a:pt x="109" y="30"/>
                    <a:pt x="98" y="30"/>
                  </a:cubicBezTo>
                  <a:cubicBezTo>
                    <a:pt x="64" y="30"/>
                    <a:pt x="35" y="53"/>
                    <a:pt x="1" y="61"/>
                  </a:cubicBezTo>
                  <a:cubicBezTo>
                    <a:pt x="4" y="68"/>
                    <a:pt x="4" y="75"/>
                    <a:pt x="4" y="83"/>
                  </a:cubicBezTo>
                  <a:cubicBezTo>
                    <a:pt x="27" y="90"/>
                    <a:pt x="35" y="106"/>
                    <a:pt x="38" y="124"/>
                  </a:cubicBezTo>
                  <a:cubicBezTo>
                    <a:pt x="71" y="139"/>
                    <a:pt x="87" y="187"/>
                    <a:pt x="132" y="187"/>
                  </a:cubicBezTo>
                  <a:lnTo>
                    <a:pt x="147" y="187"/>
                  </a:lnTo>
                  <a:cubicBezTo>
                    <a:pt x="94" y="97"/>
                    <a:pt x="94" y="97"/>
                    <a:pt x="184" y="49"/>
                  </a:cubicBezTo>
                  <a:cubicBezTo>
                    <a:pt x="202" y="38"/>
                    <a:pt x="206" y="23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-2267882" y="-968227"/>
              <a:ext cx="7401" cy="7019"/>
            </a:xfrm>
            <a:custGeom>
              <a:avLst/>
              <a:gdLst/>
              <a:ahLst/>
              <a:cxnLst/>
              <a:rect l="l" t="t" r="r" b="b"/>
              <a:pathLst>
                <a:path w="155" h="147" extrusionOk="0">
                  <a:moveTo>
                    <a:pt x="101" y="1"/>
                  </a:moveTo>
                  <a:cubicBezTo>
                    <a:pt x="46" y="1"/>
                    <a:pt x="4" y="27"/>
                    <a:pt x="1" y="90"/>
                  </a:cubicBezTo>
                  <a:cubicBezTo>
                    <a:pt x="34" y="94"/>
                    <a:pt x="53" y="116"/>
                    <a:pt x="61" y="147"/>
                  </a:cubicBezTo>
                  <a:cubicBezTo>
                    <a:pt x="98" y="147"/>
                    <a:pt x="98" y="109"/>
                    <a:pt x="120" y="90"/>
                  </a:cubicBezTo>
                  <a:cubicBezTo>
                    <a:pt x="101" y="61"/>
                    <a:pt x="154" y="23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-2218079" y="-966413"/>
              <a:ext cx="6685" cy="9120"/>
            </a:xfrm>
            <a:custGeom>
              <a:avLst/>
              <a:gdLst/>
              <a:ahLst/>
              <a:cxnLst/>
              <a:rect l="l" t="t" r="r" b="b"/>
              <a:pathLst>
                <a:path w="140" h="191" extrusionOk="0">
                  <a:moveTo>
                    <a:pt x="105" y="0"/>
                  </a:moveTo>
                  <a:lnTo>
                    <a:pt x="105" y="0"/>
                  </a:lnTo>
                  <a:cubicBezTo>
                    <a:pt x="109" y="30"/>
                    <a:pt x="102" y="38"/>
                    <a:pt x="86" y="38"/>
                  </a:cubicBezTo>
                  <a:lnTo>
                    <a:pt x="72" y="38"/>
                  </a:lnTo>
                  <a:cubicBezTo>
                    <a:pt x="64" y="34"/>
                    <a:pt x="57" y="34"/>
                    <a:pt x="53" y="34"/>
                  </a:cubicBezTo>
                  <a:cubicBezTo>
                    <a:pt x="50" y="34"/>
                    <a:pt x="45" y="34"/>
                    <a:pt x="41" y="38"/>
                  </a:cubicBezTo>
                  <a:cubicBezTo>
                    <a:pt x="34" y="71"/>
                    <a:pt x="0" y="116"/>
                    <a:pt x="76" y="128"/>
                  </a:cubicBezTo>
                  <a:cubicBezTo>
                    <a:pt x="117" y="135"/>
                    <a:pt x="79" y="173"/>
                    <a:pt x="90" y="191"/>
                  </a:cubicBezTo>
                  <a:lnTo>
                    <a:pt x="94" y="191"/>
                  </a:lnTo>
                  <a:cubicBezTo>
                    <a:pt x="135" y="123"/>
                    <a:pt x="139" y="68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-2180595" y="-907155"/>
              <a:ext cx="5587" cy="10409"/>
            </a:xfrm>
            <a:custGeom>
              <a:avLst/>
              <a:gdLst/>
              <a:ahLst/>
              <a:cxnLst/>
              <a:rect l="l" t="t" r="r" b="b"/>
              <a:pathLst>
                <a:path w="117" h="218" extrusionOk="0">
                  <a:moveTo>
                    <a:pt x="0" y="0"/>
                  </a:moveTo>
                  <a:cubicBezTo>
                    <a:pt x="34" y="76"/>
                    <a:pt x="0" y="183"/>
                    <a:pt x="112" y="217"/>
                  </a:cubicBezTo>
                  <a:lnTo>
                    <a:pt x="117" y="214"/>
                  </a:lnTo>
                  <a:cubicBezTo>
                    <a:pt x="67" y="146"/>
                    <a:pt x="67" y="57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-2216790" y="-970519"/>
              <a:ext cx="3915" cy="5969"/>
            </a:xfrm>
            <a:custGeom>
              <a:avLst/>
              <a:gdLst/>
              <a:ahLst/>
              <a:cxnLst/>
              <a:rect l="l" t="t" r="r" b="b"/>
              <a:pathLst>
                <a:path w="82" h="125" extrusionOk="0">
                  <a:moveTo>
                    <a:pt x="18" y="0"/>
                  </a:moveTo>
                  <a:cubicBezTo>
                    <a:pt x="23" y="42"/>
                    <a:pt x="0" y="83"/>
                    <a:pt x="14" y="124"/>
                  </a:cubicBezTo>
                  <a:cubicBezTo>
                    <a:pt x="18" y="120"/>
                    <a:pt x="23" y="120"/>
                    <a:pt x="26" y="120"/>
                  </a:cubicBezTo>
                  <a:cubicBezTo>
                    <a:pt x="30" y="120"/>
                    <a:pt x="37" y="120"/>
                    <a:pt x="45" y="124"/>
                  </a:cubicBezTo>
                  <a:lnTo>
                    <a:pt x="59" y="124"/>
                  </a:lnTo>
                  <a:cubicBezTo>
                    <a:pt x="75" y="124"/>
                    <a:pt x="82" y="116"/>
                    <a:pt x="78" y="86"/>
                  </a:cubicBezTo>
                  <a:cubicBezTo>
                    <a:pt x="75" y="64"/>
                    <a:pt x="71" y="42"/>
                    <a:pt x="67" y="19"/>
                  </a:cubicBezTo>
                  <a:cubicBezTo>
                    <a:pt x="56" y="4"/>
                    <a:pt x="40" y="0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-2206332" y="-991625"/>
              <a:ext cx="4584" cy="4345"/>
            </a:xfrm>
            <a:custGeom>
              <a:avLst/>
              <a:gdLst/>
              <a:ahLst/>
              <a:cxnLst/>
              <a:rect l="l" t="t" r="r" b="b"/>
              <a:pathLst>
                <a:path w="96" h="91" extrusionOk="0">
                  <a:moveTo>
                    <a:pt x="42" y="1"/>
                  </a:moveTo>
                  <a:cubicBezTo>
                    <a:pt x="13" y="5"/>
                    <a:pt x="1" y="23"/>
                    <a:pt x="9" y="61"/>
                  </a:cubicBezTo>
                  <a:cubicBezTo>
                    <a:pt x="13" y="73"/>
                    <a:pt x="20" y="91"/>
                    <a:pt x="39" y="91"/>
                  </a:cubicBezTo>
                  <a:cubicBezTo>
                    <a:pt x="42" y="91"/>
                    <a:pt x="46" y="91"/>
                    <a:pt x="50" y="87"/>
                  </a:cubicBezTo>
                  <a:cubicBezTo>
                    <a:pt x="76" y="83"/>
                    <a:pt x="95" y="65"/>
                    <a:pt x="91" y="39"/>
                  </a:cubicBezTo>
                  <a:cubicBezTo>
                    <a:pt x="87" y="13"/>
                    <a:pt x="68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-2175247" y="-896984"/>
              <a:ext cx="9502" cy="2388"/>
            </a:xfrm>
            <a:custGeom>
              <a:avLst/>
              <a:gdLst/>
              <a:ahLst/>
              <a:cxnLst/>
              <a:rect l="l" t="t" r="r" b="b"/>
              <a:pathLst>
                <a:path w="199" h="50" extrusionOk="0">
                  <a:moveTo>
                    <a:pt x="5" y="1"/>
                  </a:moveTo>
                  <a:lnTo>
                    <a:pt x="0" y="4"/>
                  </a:lnTo>
                  <a:cubicBezTo>
                    <a:pt x="34" y="37"/>
                    <a:pt x="76" y="49"/>
                    <a:pt x="112" y="49"/>
                  </a:cubicBezTo>
                  <a:cubicBezTo>
                    <a:pt x="139" y="49"/>
                    <a:pt x="169" y="42"/>
                    <a:pt x="195" y="37"/>
                  </a:cubicBezTo>
                  <a:lnTo>
                    <a:pt x="199" y="34"/>
                  </a:lnTo>
                  <a:cubicBezTo>
                    <a:pt x="199" y="30"/>
                    <a:pt x="195" y="23"/>
                    <a:pt x="191" y="15"/>
                  </a:cubicBezTo>
                  <a:cubicBezTo>
                    <a:pt x="147" y="4"/>
                    <a:pt x="102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-2183985" y="-915177"/>
              <a:ext cx="5396" cy="8070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86" y="0"/>
                  </a:moveTo>
                  <a:cubicBezTo>
                    <a:pt x="68" y="56"/>
                    <a:pt x="0" y="109"/>
                    <a:pt x="71" y="168"/>
                  </a:cubicBezTo>
                  <a:lnTo>
                    <a:pt x="76" y="168"/>
                  </a:lnTo>
                  <a:cubicBezTo>
                    <a:pt x="90" y="113"/>
                    <a:pt x="112" y="6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-2265017" y="-96393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60" y="0"/>
                  </a:moveTo>
                  <a:cubicBezTo>
                    <a:pt x="38" y="19"/>
                    <a:pt x="38" y="57"/>
                    <a:pt x="1" y="57"/>
                  </a:cubicBezTo>
                  <a:cubicBezTo>
                    <a:pt x="19" y="71"/>
                    <a:pt x="27" y="113"/>
                    <a:pt x="49" y="113"/>
                  </a:cubicBezTo>
                  <a:cubicBezTo>
                    <a:pt x="56" y="113"/>
                    <a:pt x="64" y="109"/>
                    <a:pt x="72" y="105"/>
                  </a:cubicBezTo>
                  <a:cubicBezTo>
                    <a:pt x="113" y="76"/>
                    <a:pt x="91" y="42"/>
                    <a:pt x="64" y="8"/>
                  </a:cubicBezTo>
                  <a:cubicBezTo>
                    <a:pt x="64" y="8"/>
                    <a:pt x="60" y="4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-2270365" y="-969278"/>
              <a:ext cx="7353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41" y="0"/>
                  </a:moveTo>
                  <a:cubicBezTo>
                    <a:pt x="53" y="38"/>
                    <a:pt x="1" y="79"/>
                    <a:pt x="53" y="112"/>
                  </a:cubicBezTo>
                  <a:cubicBezTo>
                    <a:pt x="56" y="49"/>
                    <a:pt x="98" y="23"/>
                    <a:pt x="153" y="23"/>
                  </a:cubicBezTo>
                  <a:cubicBezTo>
                    <a:pt x="133" y="3"/>
                    <a:pt x="109" y="1"/>
                    <a:pt x="82" y="1"/>
                  </a:cubicBezTo>
                  <a:cubicBezTo>
                    <a:pt x="77" y="1"/>
                    <a:pt x="73" y="1"/>
                    <a:pt x="68" y="1"/>
                  </a:cubicBezTo>
                  <a:cubicBezTo>
                    <a:pt x="59" y="1"/>
                    <a:pt x="50" y="1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-2223236" y="-984987"/>
              <a:ext cx="6255" cy="3963"/>
            </a:xfrm>
            <a:custGeom>
              <a:avLst/>
              <a:gdLst/>
              <a:ahLst/>
              <a:cxnLst/>
              <a:rect l="l" t="t" r="r" b="b"/>
              <a:pathLst>
                <a:path w="131" h="83" extrusionOk="0">
                  <a:moveTo>
                    <a:pt x="27" y="1"/>
                  </a:moveTo>
                  <a:cubicBezTo>
                    <a:pt x="18" y="1"/>
                    <a:pt x="11" y="1"/>
                    <a:pt x="1" y="5"/>
                  </a:cubicBezTo>
                  <a:lnTo>
                    <a:pt x="1" y="8"/>
                  </a:lnTo>
                  <a:cubicBezTo>
                    <a:pt x="37" y="27"/>
                    <a:pt x="53" y="83"/>
                    <a:pt x="101" y="83"/>
                  </a:cubicBezTo>
                  <a:cubicBezTo>
                    <a:pt x="108" y="83"/>
                    <a:pt x="120" y="83"/>
                    <a:pt x="127" y="79"/>
                  </a:cubicBezTo>
                  <a:lnTo>
                    <a:pt x="131" y="75"/>
                  </a:lnTo>
                  <a:cubicBezTo>
                    <a:pt x="97" y="49"/>
                    <a:pt x="75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-2434195" y="-953902"/>
              <a:ext cx="28554" cy="24448"/>
            </a:xfrm>
            <a:custGeom>
              <a:avLst/>
              <a:gdLst/>
              <a:ahLst/>
              <a:cxnLst/>
              <a:rect l="l" t="t" r="r" b="b"/>
              <a:pathLst>
                <a:path w="598" h="512" extrusionOk="0">
                  <a:moveTo>
                    <a:pt x="239" y="329"/>
                  </a:moveTo>
                  <a:cubicBezTo>
                    <a:pt x="242" y="329"/>
                    <a:pt x="247" y="329"/>
                    <a:pt x="250" y="332"/>
                  </a:cubicBezTo>
                  <a:cubicBezTo>
                    <a:pt x="295" y="340"/>
                    <a:pt x="336" y="359"/>
                    <a:pt x="392" y="377"/>
                  </a:cubicBezTo>
                  <a:cubicBezTo>
                    <a:pt x="340" y="408"/>
                    <a:pt x="302" y="418"/>
                    <a:pt x="261" y="418"/>
                  </a:cubicBezTo>
                  <a:cubicBezTo>
                    <a:pt x="254" y="418"/>
                    <a:pt x="247" y="418"/>
                    <a:pt x="242" y="415"/>
                  </a:cubicBezTo>
                  <a:cubicBezTo>
                    <a:pt x="213" y="415"/>
                    <a:pt x="190" y="392"/>
                    <a:pt x="197" y="359"/>
                  </a:cubicBezTo>
                  <a:cubicBezTo>
                    <a:pt x="202" y="337"/>
                    <a:pt x="220" y="329"/>
                    <a:pt x="239" y="329"/>
                  </a:cubicBezTo>
                  <a:close/>
                  <a:moveTo>
                    <a:pt x="527" y="0"/>
                  </a:moveTo>
                  <a:cubicBezTo>
                    <a:pt x="516" y="0"/>
                    <a:pt x="501" y="8"/>
                    <a:pt x="482" y="23"/>
                  </a:cubicBezTo>
                  <a:cubicBezTo>
                    <a:pt x="452" y="49"/>
                    <a:pt x="459" y="82"/>
                    <a:pt x="456" y="116"/>
                  </a:cubicBezTo>
                  <a:lnTo>
                    <a:pt x="449" y="116"/>
                  </a:lnTo>
                  <a:cubicBezTo>
                    <a:pt x="430" y="116"/>
                    <a:pt x="426" y="97"/>
                    <a:pt x="415" y="86"/>
                  </a:cubicBezTo>
                  <a:cubicBezTo>
                    <a:pt x="385" y="68"/>
                    <a:pt x="452" y="26"/>
                    <a:pt x="399" y="18"/>
                  </a:cubicBezTo>
                  <a:lnTo>
                    <a:pt x="389" y="18"/>
                  </a:lnTo>
                  <a:cubicBezTo>
                    <a:pt x="359" y="18"/>
                    <a:pt x="332" y="41"/>
                    <a:pt x="325" y="78"/>
                  </a:cubicBezTo>
                  <a:cubicBezTo>
                    <a:pt x="310" y="82"/>
                    <a:pt x="295" y="86"/>
                    <a:pt x="276" y="90"/>
                  </a:cubicBezTo>
                  <a:cubicBezTo>
                    <a:pt x="265" y="90"/>
                    <a:pt x="250" y="94"/>
                    <a:pt x="242" y="104"/>
                  </a:cubicBezTo>
                  <a:cubicBezTo>
                    <a:pt x="242" y="108"/>
                    <a:pt x="239" y="113"/>
                    <a:pt x="239" y="116"/>
                  </a:cubicBezTo>
                  <a:cubicBezTo>
                    <a:pt x="250" y="142"/>
                    <a:pt x="284" y="157"/>
                    <a:pt x="261" y="202"/>
                  </a:cubicBezTo>
                  <a:cubicBezTo>
                    <a:pt x="228" y="191"/>
                    <a:pt x="202" y="172"/>
                    <a:pt x="171" y="149"/>
                  </a:cubicBezTo>
                  <a:cubicBezTo>
                    <a:pt x="157" y="183"/>
                    <a:pt x="135" y="194"/>
                    <a:pt x="108" y="194"/>
                  </a:cubicBezTo>
                  <a:cubicBezTo>
                    <a:pt x="85" y="194"/>
                    <a:pt x="59" y="187"/>
                    <a:pt x="37" y="183"/>
                  </a:cubicBezTo>
                  <a:lnTo>
                    <a:pt x="37" y="183"/>
                  </a:lnTo>
                  <a:cubicBezTo>
                    <a:pt x="0" y="258"/>
                    <a:pt x="11" y="303"/>
                    <a:pt x="97" y="314"/>
                  </a:cubicBezTo>
                  <a:cubicBezTo>
                    <a:pt x="135" y="318"/>
                    <a:pt x="171" y="329"/>
                    <a:pt x="164" y="385"/>
                  </a:cubicBezTo>
                  <a:cubicBezTo>
                    <a:pt x="153" y="449"/>
                    <a:pt x="194" y="467"/>
                    <a:pt x="247" y="467"/>
                  </a:cubicBezTo>
                  <a:lnTo>
                    <a:pt x="258" y="467"/>
                  </a:lnTo>
                  <a:cubicBezTo>
                    <a:pt x="299" y="411"/>
                    <a:pt x="373" y="434"/>
                    <a:pt x="426" y="404"/>
                  </a:cubicBezTo>
                  <a:lnTo>
                    <a:pt x="430" y="400"/>
                  </a:lnTo>
                  <a:cubicBezTo>
                    <a:pt x="444" y="400"/>
                    <a:pt x="456" y="422"/>
                    <a:pt x="463" y="437"/>
                  </a:cubicBezTo>
                  <a:cubicBezTo>
                    <a:pt x="475" y="463"/>
                    <a:pt x="463" y="501"/>
                    <a:pt x="504" y="512"/>
                  </a:cubicBezTo>
                  <a:cubicBezTo>
                    <a:pt x="501" y="475"/>
                    <a:pt x="471" y="437"/>
                    <a:pt x="504" y="396"/>
                  </a:cubicBezTo>
                  <a:cubicBezTo>
                    <a:pt x="501" y="382"/>
                    <a:pt x="497" y="366"/>
                    <a:pt x="493" y="351"/>
                  </a:cubicBezTo>
                  <a:cubicBezTo>
                    <a:pt x="485" y="351"/>
                    <a:pt x="478" y="355"/>
                    <a:pt x="471" y="355"/>
                  </a:cubicBezTo>
                  <a:cubicBezTo>
                    <a:pt x="433" y="355"/>
                    <a:pt x="430" y="314"/>
                    <a:pt x="418" y="284"/>
                  </a:cubicBezTo>
                  <a:cubicBezTo>
                    <a:pt x="407" y="239"/>
                    <a:pt x="433" y="225"/>
                    <a:pt x="471" y="217"/>
                  </a:cubicBezTo>
                  <a:cubicBezTo>
                    <a:pt x="452" y="161"/>
                    <a:pt x="478" y="139"/>
                    <a:pt x="530" y="135"/>
                  </a:cubicBezTo>
                  <a:cubicBezTo>
                    <a:pt x="598" y="130"/>
                    <a:pt x="579" y="90"/>
                    <a:pt x="568" y="49"/>
                  </a:cubicBezTo>
                  <a:cubicBezTo>
                    <a:pt x="561" y="18"/>
                    <a:pt x="546" y="0"/>
                    <a:pt x="5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-2418390" y="-962115"/>
              <a:ext cx="24018" cy="23398"/>
            </a:xfrm>
            <a:custGeom>
              <a:avLst/>
              <a:gdLst/>
              <a:ahLst/>
              <a:cxnLst/>
              <a:rect l="l" t="t" r="r" b="b"/>
              <a:pathLst>
                <a:path w="503" h="490" extrusionOk="0">
                  <a:moveTo>
                    <a:pt x="39" y="0"/>
                  </a:moveTo>
                  <a:cubicBezTo>
                    <a:pt x="20" y="0"/>
                    <a:pt x="16" y="23"/>
                    <a:pt x="1" y="33"/>
                  </a:cubicBezTo>
                  <a:lnTo>
                    <a:pt x="16" y="33"/>
                  </a:lnTo>
                  <a:cubicBezTo>
                    <a:pt x="50" y="33"/>
                    <a:pt x="76" y="64"/>
                    <a:pt x="76" y="86"/>
                  </a:cubicBezTo>
                  <a:cubicBezTo>
                    <a:pt x="76" y="145"/>
                    <a:pt x="118" y="164"/>
                    <a:pt x="151" y="195"/>
                  </a:cubicBezTo>
                  <a:cubicBezTo>
                    <a:pt x="170" y="180"/>
                    <a:pt x="185" y="172"/>
                    <a:pt x="196" y="172"/>
                  </a:cubicBezTo>
                  <a:cubicBezTo>
                    <a:pt x="215" y="172"/>
                    <a:pt x="230" y="190"/>
                    <a:pt x="237" y="221"/>
                  </a:cubicBezTo>
                  <a:cubicBezTo>
                    <a:pt x="248" y="262"/>
                    <a:pt x="267" y="302"/>
                    <a:pt x="199" y="307"/>
                  </a:cubicBezTo>
                  <a:cubicBezTo>
                    <a:pt x="147" y="311"/>
                    <a:pt x="121" y="333"/>
                    <a:pt x="140" y="389"/>
                  </a:cubicBezTo>
                  <a:cubicBezTo>
                    <a:pt x="151" y="389"/>
                    <a:pt x="158" y="397"/>
                    <a:pt x="166" y="407"/>
                  </a:cubicBezTo>
                  <a:cubicBezTo>
                    <a:pt x="185" y="400"/>
                    <a:pt x="203" y="397"/>
                    <a:pt x="222" y="389"/>
                  </a:cubicBezTo>
                  <a:cubicBezTo>
                    <a:pt x="244" y="374"/>
                    <a:pt x="285" y="347"/>
                    <a:pt x="301" y="347"/>
                  </a:cubicBezTo>
                  <a:cubicBezTo>
                    <a:pt x="304" y="347"/>
                    <a:pt x="308" y="347"/>
                    <a:pt x="308" y="352"/>
                  </a:cubicBezTo>
                  <a:cubicBezTo>
                    <a:pt x="353" y="411"/>
                    <a:pt x="468" y="385"/>
                    <a:pt x="468" y="490"/>
                  </a:cubicBezTo>
                  <a:lnTo>
                    <a:pt x="484" y="490"/>
                  </a:lnTo>
                  <a:cubicBezTo>
                    <a:pt x="487" y="490"/>
                    <a:pt x="487" y="486"/>
                    <a:pt x="487" y="486"/>
                  </a:cubicBezTo>
                  <a:cubicBezTo>
                    <a:pt x="499" y="456"/>
                    <a:pt x="503" y="433"/>
                    <a:pt x="472" y="404"/>
                  </a:cubicBezTo>
                  <a:cubicBezTo>
                    <a:pt x="416" y="344"/>
                    <a:pt x="330" y="299"/>
                    <a:pt x="293" y="232"/>
                  </a:cubicBezTo>
                  <a:cubicBezTo>
                    <a:pt x="237" y="135"/>
                    <a:pt x="162" y="78"/>
                    <a:pt x="76" y="15"/>
                  </a:cubicBezTo>
                  <a:cubicBezTo>
                    <a:pt x="58" y="4"/>
                    <a:pt x="46" y="0"/>
                    <a:pt x="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-2410655" y="-945546"/>
              <a:ext cx="14659" cy="15758"/>
            </a:xfrm>
            <a:custGeom>
              <a:avLst/>
              <a:gdLst/>
              <a:ahLst/>
              <a:cxnLst/>
              <a:rect l="l" t="t" r="r" b="b"/>
              <a:pathLst>
                <a:path w="307" h="330" extrusionOk="0">
                  <a:moveTo>
                    <a:pt x="139" y="0"/>
                  </a:moveTo>
                  <a:cubicBezTo>
                    <a:pt x="123" y="0"/>
                    <a:pt x="82" y="27"/>
                    <a:pt x="60" y="42"/>
                  </a:cubicBezTo>
                  <a:cubicBezTo>
                    <a:pt x="41" y="50"/>
                    <a:pt x="23" y="53"/>
                    <a:pt x="4" y="60"/>
                  </a:cubicBezTo>
                  <a:cubicBezTo>
                    <a:pt x="71" y="95"/>
                    <a:pt x="11" y="124"/>
                    <a:pt x="0" y="154"/>
                  </a:cubicBezTo>
                  <a:lnTo>
                    <a:pt x="0" y="176"/>
                  </a:lnTo>
                  <a:cubicBezTo>
                    <a:pt x="4" y="191"/>
                    <a:pt x="8" y="207"/>
                    <a:pt x="11" y="221"/>
                  </a:cubicBezTo>
                  <a:cubicBezTo>
                    <a:pt x="45" y="252"/>
                    <a:pt x="79" y="274"/>
                    <a:pt x="120" y="274"/>
                  </a:cubicBezTo>
                  <a:cubicBezTo>
                    <a:pt x="131" y="274"/>
                    <a:pt x="146" y="269"/>
                    <a:pt x="161" y="266"/>
                  </a:cubicBezTo>
                  <a:cubicBezTo>
                    <a:pt x="168" y="266"/>
                    <a:pt x="175" y="262"/>
                    <a:pt x="184" y="262"/>
                  </a:cubicBezTo>
                  <a:cubicBezTo>
                    <a:pt x="217" y="262"/>
                    <a:pt x="202" y="300"/>
                    <a:pt x="194" y="330"/>
                  </a:cubicBezTo>
                  <a:cubicBezTo>
                    <a:pt x="206" y="326"/>
                    <a:pt x="213" y="326"/>
                    <a:pt x="220" y="326"/>
                  </a:cubicBezTo>
                  <a:cubicBezTo>
                    <a:pt x="228" y="322"/>
                    <a:pt x="236" y="322"/>
                    <a:pt x="243" y="319"/>
                  </a:cubicBezTo>
                  <a:cubicBezTo>
                    <a:pt x="254" y="288"/>
                    <a:pt x="296" y="278"/>
                    <a:pt x="299" y="240"/>
                  </a:cubicBezTo>
                  <a:cubicBezTo>
                    <a:pt x="236" y="236"/>
                    <a:pt x="168" y="225"/>
                    <a:pt x="101" y="225"/>
                  </a:cubicBezTo>
                  <a:lnTo>
                    <a:pt x="68" y="225"/>
                  </a:lnTo>
                  <a:cubicBezTo>
                    <a:pt x="63" y="191"/>
                    <a:pt x="82" y="173"/>
                    <a:pt x="101" y="173"/>
                  </a:cubicBezTo>
                  <a:cubicBezTo>
                    <a:pt x="105" y="173"/>
                    <a:pt x="105" y="173"/>
                    <a:pt x="108" y="176"/>
                  </a:cubicBezTo>
                  <a:cubicBezTo>
                    <a:pt x="120" y="176"/>
                    <a:pt x="131" y="184"/>
                    <a:pt x="142" y="184"/>
                  </a:cubicBezTo>
                  <a:cubicBezTo>
                    <a:pt x="149" y="184"/>
                    <a:pt x="161" y="180"/>
                    <a:pt x="165" y="169"/>
                  </a:cubicBezTo>
                  <a:cubicBezTo>
                    <a:pt x="184" y="143"/>
                    <a:pt x="139" y="147"/>
                    <a:pt x="142" y="131"/>
                  </a:cubicBezTo>
                  <a:cubicBezTo>
                    <a:pt x="149" y="105"/>
                    <a:pt x="165" y="86"/>
                    <a:pt x="187" y="86"/>
                  </a:cubicBezTo>
                  <a:cubicBezTo>
                    <a:pt x="191" y="86"/>
                    <a:pt x="198" y="86"/>
                    <a:pt x="206" y="90"/>
                  </a:cubicBezTo>
                  <a:cubicBezTo>
                    <a:pt x="239" y="105"/>
                    <a:pt x="273" y="124"/>
                    <a:pt x="306" y="143"/>
                  </a:cubicBezTo>
                  <a:cubicBezTo>
                    <a:pt x="306" y="38"/>
                    <a:pt x="191" y="64"/>
                    <a:pt x="146" y="5"/>
                  </a:cubicBezTo>
                  <a:cubicBezTo>
                    <a:pt x="146" y="0"/>
                    <a:pt x="142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-2470867" y="-957101"/>
              <a:ext cx="13131" cy="12319"/>
            </a:xfrm>
            <a:custGeom>
              <a:avLst/>
              <a:gdLst/>
              <a:ahLst/>
              <a:cxnLst/>
              <a:rect l="l" t="t" r="r" b="b"/>
              <a:pathLst>
                <a:path w="275" h="258" extrusionOk="0">
                  <a:moveTo>
                    <a:pt x="125" y="0"/>
                  </a:moveTo>
                  <a:cubicBezTo>
                    <a:pt x="106" y="0"/>
                    <a:pt x="87" y="11"/>
                    <a:pt x="65" y="33"/>
                  </a:cubicBezTo>
                  <a:cubicBezTo>
                    <a:pt x="1" y="101"/>
                    <a:pt x="50" y="142"/>
                    <a:pt x="87" y="190"/>
                  </a:cubicBezTo>
                  <a:lnTo>
                    <a:pt x="99" y="190"/>
                  </a:lnTo>
                  <a:cubicBezTo>
                    <a:pt x="121" y="190"/>
                    <a:pt x="136" y="206"/>
                    <a:pt x="151" y="224"/>
                  </a:cubicBezTo>
                  <a:cubicBezTo>
                    <a:pt x="173" y="247"/>
                    <a:pt x="199" y="258"/>
                    <a:pt x="225" y="258"/>
                  </a:cubicBezTo>
                  <a:cubicBezTo>
                    <a:pt x="237" y="258"/>
                    <a:pt x="252" y="258"/>
                    <a:pt x="263" y="250"/>
                  </a:cubicBezTo>
                  <a:cubicBezTo>
                    <a:pt x="267" y="206"/>
                    <a:pt x="275" y="161"/>
                    <a:pt x="218" y="130"/>
                  </a:cubicBezTo>
                  <a:cubicBezTo>
                    <a:pt x="188" y="112"/>
                    <a:pt x="192" y="67"/>
                    <a:pt x="177" y="33"/>
                  </a:cubicBezTo>
                  <a:cubicBezTo>
                    <a:pt x="158" y="11"/>
                    <a:pt x="140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-2421924" y="-934850"/>
              <a:ext cx="21822" cy="11508"/>
            </a:xfrm>
            <a:custGeom>
              <a:avLst/>
              <a:gdLst/>
              <a:ahLst/>
              <a:cxnLst/>
              <a:rect l="l" t="t" r="r" b="b"/>
              <a:pathLst>
                <a:path w="457" h="241" extrusionOk="0">
                  <a:moveTo>
                    <a:pt x="173" y="1"/>
                  </a:moveTo>
                  <a:lnTo>
                    <a:pt x="169" y="5"/>
                  </a:lnTo>
                  <a:cubicBezTo>
                    <a:pt x="116" y="35"/>
                    <a:pt x="42" y="12"/>
                    <a:pt x="1" y="68"/>
                  </a:cubicBezTo>
                  <a:cubicBezTo>
                    <a:pt x="42" y="61"/>
                    <a:pt x="79" y="54"/>
                    <a:pt x="128" y="45"/>
                  </a:cubicBezTo>
                  <a:lnTo>
                    <a:pt x="128" y="45"/>
                  </a:lnTo>
                  <a:cubicBezTo>
                    <a:pt x="105" y="76"/>
                    <a:pt x="68" y="90"/>
                    <a:pt x="105" y="121"/>
                  </a:cubicBezTo>
                  <a:cubicBezTo>
                    <a:pt x="128" y="102"/>
                    <a:pt x="142" y="95"/>
                    <a:pt x="158" y="95"/>
                  </a:cubicBezTo>
                  <a:cubicBezTo>
                    <a:pt x="180" y="95"/>
                    <a:pt x="195" y="113"/>
                    <a:pt x="206" y="147"/>
                  </a:cubicBezTo>
                  <a:cubicBezTo>
                    <a:pt x="247" y="154"/>
                    <a:pt x="254" y="188"/>
                    <a:pt x="273" y="218"/>
                  </a:cubicBezTo>
                  <a:cubicBezTo>
                    <a:pt x="281" y="229"/>
                    <a:pt x="299" y="240"/>
                    <a:pt x="315" y="240"/>
                  </a:cubicBezTo>
                  <a:cubicBezTo>
                    <a:pt x="318" y="240"/>
                    <a:pt x="326" y="240"/>
                    <a:pt x="326" y="233"/>
                  </a:cubicBezTo>
                  <a:cubicBezTo>
                    <a:pt x="344" y="158"/>
                    <a:pt x="442" y="169"/>
                    <a:pt x="456" y="102"/>
                  </a:cubicBezTo>
                  <a:cubicBezTo>
                    <a:pt x="449" y="102"/>
                    <a:pt x="442" y="102"/>
                    <a:pt x="430" y="106"/>
                  </a:cubicBezTo>
                  <a:cubicBezTo>
                    <a:pt x="389" y="109"/>
                    <a:pt x="349" y="128"/>
                    <a:pt x="304" y="128"/>
                  </a:cubicBezTo>
                  <a:cubicBezTo>
                    <a:pt x="285" y="128"/>
                    <a:pt x="266" y="124"/>
                    <a:pt x="247" y="113"/>
                  </a:cubicBezTo>
                  <a:cubicBezTo>
                    <a:pt x="206" y="102"/>
                    <a:pt x="218" y="64"/>
                    <a:pt x="206" y="38"/>
                  </a:cubicBezTo>
                  <a:cubicBezTo>
                    <a:pt x="199" y="23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-2381718" y="-931794"/>
              <a:ext cx="16617" cy="11794"/>
            </a:xfrm>
            <a:custGeom>
              <a:avLst/>
              <a:gdLst/>
              <a:ahLst/>
              <a:cxnLst/>
              <a:rect l="l" t="t" r="r" b="b"/>
              <a:pathLst>
                <a:path w="348" h="247" extrusionOk="0">
                  <a:moveTo>
                    <a:pt x="145" y="0"/>
                  </a:moveTo>
                  <a:cubicBezTo>
                    <a:pt x="130" y="0"/>
                    <a:pt x="112" y="4"/>
                    <a:pt x="93" y="16"/>
                  </a:cubicBezTo>
                  <a:cubicBezTo>
                    <a:pt x="26" y="57"/>
                    <a:pt x="0" y="112"/>
                    <a:pt x="18" y="176"/>
                  </a:cubicBezTo>
                  <a:cubicBezTo>
                    <a:pt x="30" y="206"/>
                    <a:pt x="45" y="228"/>
                    <a:pt x="75" y="228"/>
                  </a:cubicBezTo>
                  <a:lnTo>
                    <a:pt x="116" y="228"/>
                  </a:lnTo>
                  <a:cubicBezTo>
                    <a:pt x="145" y="228"/>
                    <a:pt x="175" y="233"/>
                    <a:pt x="206" y="247"/>
                  </a:cubicBezTo>
                  <a:lnTo>
                    <a:pt x="220" y="247"/>
                  </a:lnTo>
                  <a:cubicBezTo>
                    <a:pt x="242" y="247"/>
                    <a:pt x="254" y="221"/>
                    <a:pt x="258" y="199"/>
                  </a:cubicBezTo>
                  <a:lnTo>
                    <a:pt x="258" y="199"/>
                  </a:lnTo>
                  <a:cubicBezTo>
                    <a:pt x="242" y="202"/>
                    <a:pt x="228" y="206"/>
                    <a:pt x="213" y="206"/>
                  </a:cubicBezTo>
                  <a:cubicBezTo>
                    <a:pt x="183" y="206"/>
                    <a:pt x="149" y="199"/>
                    <a:pt x="119" y="195"/>
                  </a:cubicBezTo>
                  <a:cubicBezTo>
                    <a:pt x="78" y="191"/>
                    <a:pt x="59" y="154"/>
                    <a:pt x="56" y="112"/>
                  </a:cubicBezTo>
                  <a:cubicBezTo>
                    <a:pt x="49" y="71"/>
                    <a:pt x="85" y="68"/>
                    <a:pt x="112" y="53"/>
                  </a:cubicBezTo>
                  <a:cubicBezTo>
                    <a:pt x="123" y="42"/>
                    <a:pt x="135" y="42"/>
                    <a:pt x="142" y="42"/>
                  </a:cubicBezTo>
                  <a:cubicBezTo>
                    <a:pt x="164" y="42"/>
                    <a:pt x="179" y="60"/>
                    <a:pt x="190" y="83"/>
                  </a:cubicBezTo>
                  <a:cubicBezTo>
                    <a:pt x="209" y="124"/>
                    <a:pt x="265" y="143"/>
                    <a:pt x="258" y="199"/>
                  </a:cubicBezTo>
                  <a:cubicBezTo>
                    <a:pt x="347" y="131"/>
                    <a:pt x="242" y="102"/>
                    <a:pt x="224" y="64"/>
                  </a:cubicBezTo>
                  <a:cubicBezTo>
                    <a:pt x="213" y="31"/>
                    <a:pt x="183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-2424216" y="-960539"/>
              <a:ext cx="13036" cy="12224"/>
            </a:xfrm>
            <a:custGeom>
              <a:avLst/>
              <a:gdLst/>
              <a:ahLst/>
              <a:cxnLst/>
              <a:rect l="l" t="t" r="r" b="b"/>
              <a:pathLst>
                <a:path w="273" h="256" extrusionOk="0">
                  <a:moveTo>
                    <a:pt x="123" y="0"/>
                  </a:moveTo>
                  <a:cubicBezTo>
                    <a:pt x="105" y="86"/>
                    <a:pt x="83" y="169"/>
                    <a:pt x="0" y="214"/>
                  </a:cubicBezTo>
                  <a:cubicBezTo>
                    <a:pt x="7" y="217"/>
                    <a:pt x="15" y="221"/>
                    <a:pt x="19" y="225"/>
                  </a:cubicBezTo>
                  <a:cubicBezTo>
                    <a:pt x="30" y="229"/>
                    <a:pt x="41" y="229"/>
                    <a:pt x="52" y="229"/>
                  </a:cubicBezTo>
                  <a:lnTo>
                    <a:pt x="67" y="229"/>
                  </a:lnTo>
                  <a:cubicBezTo>
                    <a:pt x="86" y="225"/>
                    <a:pt x="101" y="221"/>
                    <a:pt x="116" y="217"/>
                  </a:cubicBezTo>
                  <a:cubicBezTo>
                    <a:pt x="123" y="180"/>
                    <a:pt x="150" y="157"/>
                    <a:pt x="180" y="157"/>
                  </a:cubicBezTo>
                  <a:lnTo>
                    <a:pt x="190" y="157"/>
                  </a:lnTo>
                  <a:cubicBezTo>
                    <a:pt x="243" y="165"/>
                    <a:pt x="176" y="207"/>
                    <a:pt x="206" y="225"/>
                  </a:cubicBezTo>
                  <a:cubicBezTo>
                    <a:pt x="217" y="236"/>
                    <a:pt x="221" y="255"/>
                    <a:pt x="240" y="255"/>
                  </a:cubicBezTo>
                  <a:lnTo>
                    <a:pt x="247" y="255"/>
                  </a:lnTo>
                  <a:cubicBezTo>
                    <a:pt x="250" y="221"/>
                    <a:pt x="243" y="188"/>
                    <a:pt x="273" y="162"/>
                  </a:cubicBezTo>
                  <a:cubicBezTo>
                    <a:pt x="240" y="131"/>
                    <a:pt x="198" y="112"/>
                    <a:pt x="198" y="53"/>
                  </a:cubicBezTo>
                  <a:cubicBezTo>
                    <a:pt x="198" y="31"/>
                    <a:pt x="172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-2468480" y="-948029"/>
              <a:ext cx="10171" cy="11078"/>
            </a:xfrm>
            <a:custGeom>
              <a:avLst/>
              <a:gdLst/>
              <a:ahLst/>
              <a:cxnLst/>
              <a:rect l="l" t="t" r="r" b="b"/>
              <a:pathLst>
                <a:path w="213" h="232" extrusionOk="0">
                  <a:moveTo>
                    <a:pt x="37" y="0"/>
                  </a:moveTo>
                  <a:cubicBezTo>
                    <a:pt x="56" y="38"/>
                    <a:pt x="97" y="60"/>
                    <a:pt x="101" y="109"/>
                  </a:cubicBezTo>
                  <a:cubicBezTo>
                    <a:pt x="78" y="135"/>
                    <a:pt x="34" y="105"/>
                    <a:pt x="11" y="142"/>
                  </a:cubicBezTo>
                  <a:cubicBezTo>
                    <a:pt x="0" y="169"/>
                    <a:pt x="0" y="195"/>
                    <a:pt x="11" y="221"/>
                  </a:cubicBezTo>
                  <a:cubicBezTo>
                    <a:pt x="15" y="228"/>
                    <a:pt x="26" y="232"/>
                    <a:pt x="34" y="232"/>
                  </a:cubicBezTo>
                  <a:cubicBezTo>
                    <a:pt x="37" y="232"/>
                    <a:pt x="41" y="232"/>
                    <a:pt x="41" y="228"/>
                  </a:cubicBezTo>
                  <a:cubicBezTo>
                    <a:pt x="86" y="191"/>
                    <a:pt x="142" y="183"/>
                    <a:pt x="191" y="157"/>
                  </a:cubicBezTo>
                  <a:cubicBezTo>
                    <a:pt x="209" y="147"/>
                    <a:pt x="206" y="94"/>
                    <a:pt x="213" y="64"/>
                  </a:cubicBezTo>
                  <a:lnTo>
                    <a:pt x="213" y="60"/>
                  </a:lnTo>
                  <a:cubicBezTo>
                    <a:pt x="202" y="68"/>
                    <a:pt x="187" y="68"/>
                    <a:pt x="175" y="68"/>
                  </a:cubicBezTo>
                  <a:cubicBezTo>
                    <a:pt x="149" y="68"/>
                    <a:pt x="123" y="57"/>
                    <a:pt x="101" y="34"/>
                  </a:cubicBezTo>
                  <a:cubicBezTo>
                    <a:pt x="86" y="16"/>
                    <a:pt x="71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-2452102" y="-955000"/>
              <a:ext cx="7401" cy="5587"/>
            </a:xfrm>
            <a:custGeom>
              <a:avLst/>
              <a:gdLst/>
              <a:ahLst/>
              <a:cxnLst/>
              <a:rect l="l" t="t" r="r" b="b"/>
              <a:pathLst>
                <a:path w="155" h="117" extrusionOk="0">
                  <a:moveTo>
                    <a:pt x="91" y="1"/>
                  </a:moveTo>
                  <a:cubicBezTo>
                    <a:pt x="49" y="8"/>
                    <a:pt x="1" y="19"/>
                    <a:pt x="16" y="75"/>
                  </a:cubicBezTo>
                  <a:cubicBezTo>
                    <a:pt x="27" y="109"/>
                    <a:pt x="57" y="117"/>
                    <a:pt x="87" y="117"/>
                  </a:cubicBezTo>
                  <a:lnTo>
                    <a:pt x="113" y="117"/>
                  </a:lnTo>
                  <a:cubicBezTo>
                    <a:pt x="132" y="113"/>
                    <a:pt x="146" y="105"/>
                    <a:pt x="154" y="83"/>
                  </a:cubicBezTo>
                  <a:cubicBezTo>
                    <a:pt x="136" y="57"/>
                    <a:pt x="113" y="3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-2462463" y="-955526"/>
              <a:ext cx="7735" cy="10553"/>
            </a:xfrm>
            <a:custGeom>
              <a:avLst/>
              <a:gdLst/>
              <a:ahLst/>
              <a:cxnLst/>
              <a:rect l="l" t="t" r="r" b="b"/>
              <a:pathLst>
                <a:path w="162" h="221" extrusionOk="0">
                  <a:moveTo>
                    <a:pt x="1" y="0"/>
                  </a:moveTo>
                  <a:cubicBezTo>
                    <a:pt x="16" y="34"/>
                    <a:pt x="12" y="79"/>
                    <a:pt x="42" y="97"/>
                  </a:cubicBezTo>
                  <a:cubicBezTo>
                    <a:pt x="99" y="128"/>
                    <a:pt x="91" y="173"/>
                    <a:pt x="87" y="217"/>
                  </a:cubicBezTo>
                  <a:lnTo>
                    <a:pt x="87" y="221"/>
                  </a:lnTo>
                  <a:cubicBezTo>
                    <a:pt x="147" y="187"/>
                    <a:pt x="161" y="150"/>
                    <a:pt x="113" y="94"/>
                  </a:cubicBezTo>
                  <a:cubicBezTo>
                    <a:pt x="80" y="57"/>
                    <a:pt x="54" y="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-2399099" y="-938909"/>
              <a:ext cx="5778" cy="9836"/>
            </a:xfrm>
            <a:custGeom>
              <a:avLst/>
              <a:gdLst/>
              <a:ahLst/>
              <a:cxnLst/>
              <a:rect l="l" t="t" r="r" b="b"/>
              <a:pathLst>
                <a:path w="121" h="206" extrusionOk="0">
                  <a:moveTo>
                    <a:pt x="83" y="0"/>
                  </a:moveTo>
                  <a:lnTo>
                    <a:pt x="83" y="4"/>
                  </a:lnTo>
                  <a:cubicBezTo>
                    <a:pt x="64" y="34"/>
                    <a:pt x="87" y="75"/>
                    <a:pt x="57" y="101"/>
                  </a:cubicBezTo>
                  <a:cubicBezTo>
                    <a:pt x="54" y="139"/>
                    <a:pt x="12" y="149"/>
                    <a:pt x="1" y="180"/>
                  </a:cubicBezTo>
                  <a:cubicBezTo>
                    <a:pt x="20" y="198"/>
                    <a:pt x="38" y="206"/>
                    <a:pt x="54" y="206"/>
                  </a:cubicBezTo>
                  <a:cubicBezTo>
                    <a:pt x="80" y="206"/>
                    <a:pt x="99" y="183"/>
                    <a:pt x="106" y="146"/>
                  </a:cubicBezTo>
                  <a:cubicBezTo>
                    <a:pt x="121" y="97"/>
                    <a:pt x="109" y="45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-2478698" y="-917517"/>
              <a:ext cx="4918" cy="5205"/>
            </a:xfrm>
            <a:custGeom>
              <a:avLst/>
              <a:gdLst/>
              <a:ahLst/>
              <a:cxnLst/>
              <a:rect l="l" t="t" r="r" b="b"/>
              <a:pathLst>
                <a:path w="103" h="109" extrusionOk="0">
                  <a:moveTo>
                    <a:pt x="35" y="1"/>
                  </a:moveTo>
                  <a:cubicBezTo>
                    <a:pt x="16" y="12"/>
                    <a:pt x="1" y="34"/>
                    <a:pt x="4" y="64"/>
                  </a:cubicBezTo>
                  <a:cubicBezTo>
                    <a:pt x="12" y="91"/>
                    <a:pt x="23" y="109"/>
                    <a:pt x="46" y="109"/>
                  </a:cubicBezTo>
                  <a:cubicBezTo>
                    <a:pt x="53" y="109"/>
                    <a:pt x="57" y="105"/>
                    <a:pt x="61" y="105"/>
                  </a:cubicBezTo>
                  <a:cubicBezTo>
                    <a:pt x="94" y="98"/>
                    <a:pt x="102" y="79"/>
                    <a:pt x="94" y="46"/>
                  </a:cubicBezTo>
                  <a:cubicBezTo>
                    <a:pt x="91" y="19"/>
                    <a:pt x="75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-2447804" y="-956433"/>
              <a:ext cx="6637" cy="5396"/>
            </a:xfrm>
            <a:custGeom>
              <a:avLst/>
              <a:gdLst/>
              <a:ahLst/>
              <a:cxnLst/>
              <a:rect l="l" t="t" r="r" b="b"/>
              <a:pathLst>
                <a:path w="139" h="113" extrusionOk="0">
                  <a:moveTo>
                    <a:pt x="49" y="0"/>
                  </a:moveTo>
                  <a:cubicBezTo>
                    <a:pt x="34" y="0"/>
                    <a:pt x="19" y="9"/>
                    <a:pt x="1" y="31"/>
                  </a:cubicBezTo>
                  <a:cubicBezTo>
                    <a:pt x="23" y="61"/>
                    <a:pt x="46" y="87"/>
                    <a:pt x="64" y="113"/>
                  </a:cubicBezTo>
                  <a:cubicBezTo>
                    <a:pt x="101" y="105"/>
                    <a:pt x="139" y="83"/>
                    <a:pt x="109" y="45"/>
                  </a:cubicBezTo>
                  <a:cubicBezTo>
                    <a:pt x="98" y="23"/>
                    <a:pt x="75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-2426555" y="-950369"/>
              <a:ext cx="5921" cy="6160"/>
            </a:xfrm>
            <a:custGeom>
              <a:avLst/>
              <a:gdLst/>
              <a:ahLst/>
              <a:cxnLst/>
              <a:rect l="l" t="t" r="r" b="b"/>
              <a:pathLst>
                <a:path w="124" h="129" extrusionOk="0">
                  <a:moveTo>
                    <a:pt x="45" y="1"/>
                  </a:moveTo>
                  <a:lnTo>
                    <a:pt x="49" y="4"/>
                  </a:lnTo>
                  <a:cubicBezTo>
                    <a:pt x="1" y="12"/>
                    <a:pt x="8" y="42"/>
                    <a:pt x="11" y="75"/>
                  </a:cubicBezTo>
                  <a:cubicBezTo>
                    <a:pt x="42" y="98"/>
                    <a:pt x="68" y="117"/>
                    <a:pt x="101" y="128"/>
                  </a:cubicBezTo>
                  <a:cubicBezTo>
                    <a:pt x="124" y="83"/>
                    <a:pt x="90" y="68"/>
                    <a:pt x="79" y="42"/>
                  </a:cubicBezTo>
                  <a:cubicBezTo>
                    <a:pt x="79" y="39"/>
                    <a:pt x="82" y="34"/>
                    <a:pt x="82" y="30"/>
                  </a:cubicBezTo>
                  <a:cubicBezTo>
                    <a:pt x="79" y="23"/>
                    <a:pt x="75" y="16"/>
                    <a:pt x="68" y="12"/>
                  </a:cubicBezTo>
                  <a:cubicBezTo>
                    <a:pt x="64" y="8"/>
                    <a:pt x="56" y="4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-2479033" y="-929120"/>
              <a:ext cx="6828" cy="6303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68" y="1"/>
                  </a:moveTo>
                  <a:cubicBezTo>
                    <a:pt x="27" y="38"/>
                    <a:pt x="1" y="72"/>
                    <a:pt x="37" y="117"/>
                  </a:cubicBezTo>
                  <a:cubicBezTo>
                    <a:pt x="45" y="124"/>
                    <a:pt x="56" y="132"/>
                    <a:pt x="68" y="132"/>
                  </a:cubicBezTo>
                  <a:cubicBezTo>
                    <a:pt x="75" y="132"/>
                    <a:pt x="79" y="132"/>
                    <a:pt x="87" y="124"/>
                  </a:cubicBezTo>
                  <a:cubicBezTo>
                    <a:pt x="142" y="72"/>
                    <a:pt x="72" y="49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-2416910" y="-930361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53" y="1"/>
                  </a:moveTo>
                  <a:cubicBezTo>
                    <a:pt x="37" y="1"/>
                    <a:pt x="23" y="8"/>
                    <a:pt x="0" y="27"/>
                  </a:cubicBezTo>
                  <a:cubicBezTo>
                    <a:pt x="15" y="60"/>
                    <a:pt x="30" y="86"/>
                    <a:pt x="53" y="86"/>
                  </a:cubicBezTo>
                  <a:cubicBezTo>
                    <a:pt x="64" y="86"/>
                    <a:pt x="79" y="79"/>
                    <a:pt x="101" y="53"/>
                  </a:cubicBezTo>
                  <a:cubicBezTo>
                    <a:pt x="90" y="19"/>
                    <a:pt x="75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-2477075" y="-935518"/>
              <a:ext cx="4154" cy="4823"/>
            </a:xfrm>
            <a:custGeom>
              <a:avLst/>
              <a:gdLst/>
              <a:ahLst/>
              <a:cxnLst/>
              <a:rect l="l" t="t" r="r" b="b"/>
              <a:pathLst>
                <a:path w="87" h="101" extrusionOk="0">
                  <a:moveTo>
                    <a:pt x="86" y="0"/>
                  </a:moveTo>
                  <a:lnTo>
                    <a:pt x="86" y="0"/>
                  </a:lnTo>
                  <a:cubicBezTo>
                    <a:pt x="46" y="37"/>
                    <a:pt x="1" y="26"/>
                    <a:pt x="1" y="75"/>
                  </a:cubicBezTo>
                  <a:cubicBezTo>
                    <a:pt x="1" y="90"/>
                    <a:pt x="12" y="101"/>
                    <a:pt x="27" y="101"/>
                  </a:cubicBezTo>
                  <a:lnTo>
                    <a:pt x="31" y="101"/>
                  </a:lnTo>
                  <a:cubicBezTo>
                    <a:pt x="79" y="97"/>
                    <a:pt x="68" y="56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-2394420" y="-955191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60" y="0"/>
                  </a:moveTo>
                  <a:cubicBezTo>
                    <a:pt x="53" y="0"/>
                    <a:pt x="45" y="0"/>
                    <a:pt x="37" y="5"/>
                  </a:cubicBezTo>
                  <a:cubicBezTo>
                    <a:pt x="19" y="9"/>
                    <a:pt x="1" y="16"/>
                    <a:pt x="11" y="42"/>
                  </a:cubicBezTo>
                  <a:cubicBezTo>
                    <a:pt x="19" y="57"/>
                    <a:pt x="30" y="64"/>
                    <a:pt x="45" y="64"/>
                  </a:cubicBezTo>
                  <a:lnTo>
                    <a:pt x="56" y="64"/>
                  </a:lnTo>
                  <a:cubicBezTo>
                    <a:pt x="75" y="53"/>
                    <a:pt x="90" y="38"/>
                    <a:pt x="82" y="19"/>
                  </a:cubicBezTo>
                  <a:cubicBezTo>
                    <a:pt x="79" y="5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-2549034" y="-934850"/>
              <a:ext cx="29510" cy="28125"/>
            </a:xfrm>
            <a:custGeom>
              <a:avLst/>
              <a:gdLst/>
              <a:ahLst/>
              <a:cxnLst/>
              <a:rect l="l" t="t" r="r" b="b"/>
              <a:pathLst>
                <a:path w="618" h="589" extrusionOk="0">
                  <a:moveTo>
                    <a:pt x="525" y="252"/>
                  </a:moveTo>
                  <a:lnTo>
                    <a:pt x="532" y="255"/>
                  </a:lnTo>
                  <a:cubicBezTo>
                    <a:pt x="558" y="274"/>
                    <a:pt x="547" y="297"/>
                    <a:pt x="539" y="319"/>
                  </a:cubicBezTo>
                  <a:cubicBezTo>
                    <a:pt x="528" y="352"/>
                    <a:pt x="506" y="378"/>
                    <a:pt x="472" y="378"/>
                  </a:cubicBezTo>
                  <a:lnTo>
                    <a:pt x="454" y="378"/>
                  </a:lnTo>
                  <a:cubicBezTo>
                    <a:pt x="439" y="375"/>
                    <a:pt x="416" y="375"/>
                    <a:pt x="416" y="345"/>
                  </a:cubicBezTo>
                  <a:cubicBezTo>
                    <a:pt x="454" y="315"/>
                    <a:pt x="487" y="281"/>
                    <a:pt x="525" y="252"/>
                  </a:cubicBezTo>
                  <a:close/>
                  <a:moveTo>
                    <a:pt x="263" y="1"/>
                  </a:moveTo>
                  <a:cubicBezTo>
                    <a:pt x="240" y="1"/>
                    <a:pt x="221" y="12"/>
                    <a:pt x="199" y="35"/>
                  </a:cubicBezTo>
                  <a:cubicBezTo>
                    <a:pt x="180" y="50"/>
                    <a:pt x="162" y="68"/>
                    <a:pt x="135" y="72"/>
                  </a:cubicBezTo>
                  <a:cubicBezTo>
                    <a:pt x="147" y="135"/>
                    <a:pt x="95" y="154"/>
                    <a:pt x="54" y="180"/>
                  </a:cubicBezTo>
                  <a:cubicBezTo>
                    <a:pt x="5" y="214"/>
                    <a:pt x="1" y="247"/>
                    <a:pt x="50" y="289"/>
                  </a:cubicBezTo>
                  <a:cubicBezTo>
                    <a:pt x="80" y="270"/>
                    <a:pt x="35" y="195"/>
                    <a:pt x="87" y="195"/>
                  </a:cubicBezTo>
                  <a:cubicBezTo>
                    <a:pt x="95" y="195"/>
                    <a:pt x="102" y="199"/>
                    <a:pt x="117" y="202"/>
                  </a:cubicBezTo>
                  <a:cubicBezTo>
                    <a:pt x="102" y="255"/>
                    <a:pt x="87" y="307"/>
                    <a:pt x="121" y="359"/>
                  </a:cubicBezTo>
                  <a:cubicBezTo>
                    <a:pt x="135" y="359"/>
                    <a:pt x="151" y="364"/>
                    <a:pt x="185" y="375"/>
                  </a:cubicBezTo>
                  <a:cubicBezTo>
                    <a:pt x="102" y="285"/>
                    <a:pt x="203" y="214"/>
                    <a:pt x="180" y="132"/>
                  </a:cubicBezTo>
                  <a:lnTo>
                    <a:pt x="180" y="132"/>
                  </a:lnTo>
                  <a:cubicBezTo>
                    <a:pt x="214" y="173"/>
                    <a:pt x="195" y="259"/>
                    <a:pt x="282" y="259"/>
                  </a:cubicBezTo>
                  <a:lnTo>
                    <a:pt x="289" y="259"/>
                  </a:lnTo>
                  <a:cubicBezTo>
                    <a:pt x="308" y="259"/>
                    <a:pt x="300" y="278"/>
                    <a:pt x="297" y="285"/>
                  </a:cubicBezTo>
                  <a:cubicBezTo>
                    <a:pt x="211" y="375"/>
                    <a:pt x="311" y="356"/>
                    <a:pt x="356" y="378"/>
                  </a:cubicBezTo>
                  <a:cubicBezTo>
                    <a:pt x="308" y="423"/>
                    <a:pt x="337" y="506"/>
                    <a:pt x="263" y="535"/>
                  </a:cubicBezTo>
                  <a:cubicBezTo>
                    <a:pt x="266" y="547"/>
                    <a:pt x="270" y="558"/>
                    <a:pt x="278" y="566"/>
                  </a:cubicBezTo>
                  <a:cubicBezTo>
                    <a:pt x="278" y="573"/>
                    <a:pt x="282" y="580"/>
                    <a:pt x="282" y="588"/>
                  </a:cubicBezTo>
                  <a:cubicBezTo>
                    <a:pt x="442" y="547"/>
                    <a:pt x="603" y="382"/>
                    <a:pt x="618" y="240"/>
                  </a:cubicBezTo>
                  <a:cubicBezTo>
                    <a:pt x="606" y="173"/>
                    <a:pt x="596" y="106"/>
                    <a:pt x="580" y="35"/>
                  </a:cubicBezTo>
                  <a:lnTo>
                    <a:pt x="577" y="35"/>
                  </a:lnTo>
                  <a:cubicBezTo>
                    <a:pt x="566" y="57"/>
                    <a:pt x="554" y="76"/>
                    <a:pt x="543" y="95"/>
                  </a:cubicBezTo>
                  <a:cubicBezTo>
                    <a:pt x="528" y="80"/>
                    <a:pt x="509" y="76"/>
                    <a:pt x="487" y="76"/>
                  </a:cubicBezTo>
                  <a:lnTo>
                    <a:pt x="435" y="76"/>
                  </a:lnTo>
                  <a:cubicBezTo>
                    <a:pt x="420" y="76"/>
                    <a:pt x="404" y="76"/>
                    <a:pt x="390" y="64"/>
                  </a:cubicBezTo>
                  <a:cubicBezTo>
                    <a:pt x="371" y="54"/>
                    <a:pt x="356" y="35"/>
                    <a:pt x="334" y="35"/>
                  </a:cubicBezTo>
                  <a:cubicBezTo>
                    <a:pt x="326" y="35"/>
                    <a:pt x="323" y="35"/>
                    <a:pt x="319" y="38"/>
                  </a:cubicBezTo>
                  <a:cubicBezTo>
                    <a:pt x="337" y="87"/>
                    <a:pt x="397" y="113"/>
                    <a:pt x="416" y="176"/>
                  </a:cubicBezTo>
                  <a:lnTo>
                    <a:pt x="401" y="176"/>
                  </a:lnTo>
                  <a:cubicBezTo>
                    <a:pt x="386" y="176"/>
                    <a:pt x="375" y="173"/>
                    <a:pt x="360" y="169"/>
                  </a:cubicBezTo>
                  <a:cubicBezTo>
                    <a:pt x="349" y="169"/>
                    <a:pt x="337" y="166"/>
                    <a:pt x="323" y="166"/>
                  </a:cubicBezTo>
                  <a:cubicBezTo>
                    <a:pt x="315" y="166"/>
                    <a:pt x="304" y="166"/>
                    <a:pt x="292" y="173"/>
                  </a:cubicBezTo>
                  <a:cubicBezTo>
                    <a:pt x="285" y="176"/>
                    <a:pt x="278" y="180"/>
                    <a:pt x="274" y="180"/>
                  </a:cubicBezTo>
                  <a:cubicBezTo>
                    <a:pt x="263" y="180"/>
                    <a:pt x="252" y="173"/>
                    <a:pt x="247" y="158"/>
                  </a:cubicBezTo>
                  <a:cubicBezTo>
                    <a:pt x="244" y="140"/>
                    <a:pt x="229" y="113"/>
                    <a:pt x="266" y="106"/>
                  </a:cubicBezTo>
                  <a:cubicBezTo>
                    <a:pt x="304" y="102"/>
                    <a:pt x="292" y="54"/>
                    <a:pt x="319" y="38"/>
                  </a:cubicBezTo>
                  <a:cubicBezTo>
                    <a:pt x="300" y="12"/>
                    <a:pt x="282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-2545071" y="-899849"/>
              <a:ext cx="28459" cy="32518"/>
            </a:xfrm>
            <a:custGeom>
              <a:avLst/>
              <a:gdLst/>
              <a:ahLst/>
              <a:cxnLst/>
              <a:rect l="l" t="t" r="r" b="b"/>
              <a:pathLst>
                <a:path w="596" h="681" extrusionOk="0">
                  <a:moveTo>
                    <a:pt x="329" y="1"/>
                  </a:moveTo>
                  <a:cubicBezTo>
                    <a:pt x="273" y="1"/>
                    <a:pt x="221" y="12"/>
                    <a:pt x="164" y="38"/>
                  </a:cubicBezTo>
                  <a:cubicBezTo>
                    <a:pt x="102" y="71"/>
                    <a:pt x="60" y="106"/>
                    <a:pt x="30" y="180"/>
                  </a:cubicBezTo>
                  <a:cubicBezTo>
                    <a:pt x="0" y="266"/>
                    <a:pt x="64" y="352"/>
                    <a:pt x="7" y="427"/>
                  </a:cubicBezTo>
                  <a:cubicBezTo>
                    <a:pt x="4" y="430"/>
                    <a:pt x="12" y="449"/>
                    <a:pt x="23" y="456"/>
                  </a:cubicBezTo>
                  <a:cubicBezTo>
                    <a:pt x="128" y="532"/>
                    <a:pt x="209" y="644"/>
                    <a:pt x="348" y="673"/>
                  </a:cubicBezTo>
                  <a:cubicBezTo>
                    <a:pt x="371" y="677"/>
                    <a:pt x="385" y="681"/>
                    <a:pt x="400" y="681"/>
                  </a:cubicBezTo>
                  <a:cubicBezTo>
                    <a:pt x="456" y="681"/>
                    <a:pt x="471" y="647"/>
                    <a:pt x="471" y="561"/>
                  </a:cubicBezTo>
                  <a:lnTo>
                    <a:pt x="471" y="561"/>
                  </a:lnTo>
                  <a:cubicBezTo>
                    <a:pt x="449" y="565"/>
                    <a:pt x="426" y="565"/>
                    <a:pt x="408" y="580"/>
                  </a:cubicBezTo>
                  <a:cubicBezTo>
                    <a:pt x="382" y="599"/>
                    <a:pt x="356" y="610"/>
                    <a:pt x="333" y="610"/>
                  </a:cubicBezTo>
                  <a:cubicBezTo>
                    <a:pt x="303" y="610"/>
                    <a:pt x="273" y="595"/>
                    <a:pt x="247" y="561"/>
                  </a:cubicBezTo>
                  <a:cubicBezTo>
                    <a:pt x="214" y="516"/>
                    <a:pt x="154" y="506"/>
                    <a:pt x="124" y="456"/>
                  </a:cubicBezTo>
                  <a:cubicBezTo>
                    <a:pt x="86" y="367"/>
                    <a:pt x="19" y="285"/>
                    <a:pt x="86" y="173"/>
                  </a:cubicBezTo>
                  <a:cubicBezTo>
                    <a:pt x="146" y="83"/>
                    <a:pt x="228" y="38"/>
                    <a:pt x="314" y="38"/>
                  </a:cubicBezTo>
                  <a:cubicBezTo>
                    <a:pt x="374" y="38"/>
                    <a:pt x="438" y="61"/>
                    <a:pt x="494" y="109"/>
                  </a:cubicBezTo>
                  <a:cubicBezTo>
                    <a:pt x="509" y="120"/>
                    <a:pt x="520" y="132"/>
                    <a:pt x="535" y="147"/>
                  </a:cubicBezTo>
                  <a:cubicBezTo>
                    <a:pt x="573" y="150"/>
                    <a:pt x="561" y="199"/>
                    <a:pt x="595" y="206"/>
                  </a:cubicBezTo>
                  <a:cubicBezTo>
                    <a:pt x="583" y="169"/>
                    <a:pt x="595" y="135"/>
                    <a:pt x="595" y="102"/>
                  </a:cubicBezTo>
                  <a:cubicBezTo>
                    <a:pt x="595" y="80"/>
                    <a:pt x="591" y="57"/>
                    <a:pt x="561" y="49"/>
                  </a:cubicBezTo>
                  <a:cubicBezTo>
                    <a:pt x="486" y="23"/>
                    <a:pt x="408" y="1"/>
                    <a:pt x="3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-2539150" y="-886670"/>
              <a:ext cx="22538" cy="15949"/>
            </a:xfrm>
            <a:custGeom>
              <a:avLst/>
              <a:gdLst/>
              <a:ahLst/>
              <a:cxnLst/>
              <a:rect l="l" t="t" r="r" b="b"/>
              <a:pathLst>
                <a:path w="472" h="334" extrusionOk="0">
                  <a:moveTo>
                    <a:pt x="310" y="1"/>
                  </a:moveTo>
                  <a:lnTo>
                    <a:pt x="310" y="1"/>
                  </a:lnTo>
                  <a:cubicBezTo>
                    <a:pt x="250" y="31"/>
                    <a:pt x="359" y="109"/>
                    <a:pt x="273" y="132"/>
                  </a:cubicBezTo>
                  <a:cubicBezTo>
                    <a:pt x="280" y="147"/>
                    <a:pt x="284" y="162"/>
                    <a:pt x="292" y="173"/>
                  </a:cubicBezTo>
                  <a:cubicBezTo>
                    <a:pt x="302" y="192"/>
                    <a:pt x="321" y="218"/>
                    <a:pt x="299" y="233"/>
                  </a:cubicBezTo>
                  <a:cubicBezTo>
                    <a:pt x="292" y="237"/>
                    <a:pt x="287" y="240"/>
                    <a:pt x="280" y="240"/>
                  </a:cubicBezTo>
                  <a:cubicBezTo>
                    <a:pt x="261" y="240"/>
                    <a:pt x="250" y="218"/>
                    <a:pt x="239" y="199"/>
                  </a:cubicBezTo>
                  <a:cubicBezTo>
                    <a:pt x="232" y="188"/>
                    <a:pt x="228" y="177"/>
                    <a:pt x="213" y="177"/>
                  </a:cubicBezTo>
                  <a:lnTo>
                    <a:pt x="205" y="177"/>
                  </a:lnTo>
                  <a:cubicBezTo>
                    <a:pt x="175" y="211"/>
                    <a:pt x="242" y="233"/>
                    <a:pt x="216" y="266"/>
                  </a:cubicBezTo>
                  <a:cubicBezTo>
                    <a:pt x="209" y="270"/>
                    <a:pt x="202" y="270"/>
                    <a:pt x="194" y="270"/>
                  </a:cubicBezTo>
                  <a:cubicBezTo>
                    <a:pt x="149" y="270"/>
                    <a:pt x="135" y="222"/>
                    <a:pt x="116" y="196"/>
                  </a:cubicBezTo>
                  <a:cubicBezTo>
                    <a:pt x="85" y="162"/>
                    <a:pt x="75" y="144"/>
                    <a:pt x="59" y="144"/>
                  </a:cubicBezTo>
                  <a:cubicBezTo>
                    <a:pt x="48" y="144"/>
                    <a:pt x="33" y="154"/>
                    <a:pt x="0" y="180"/>
                  </a:cubicBezTo>
                  <a:cubicBezTo>
                    <a:pt x="30" y="230"/>
                    <a:pt x="90" y="240"/>
                    <a:pt x="123" y="285"/>
                  </a:cubicBezTo>
                  <a:cubicBezTo>
                    <a:pt x="149" y="319"/>
                    <a:pt x="179" y="334"/>
                    <a:pt x="209" y="334"/>
                  </a:cubicBezTo>
                  <a:cubicBezTo>
                    <a:pt x="232" y="334"/>
                    <a:pt x="258" y="323"/>
                    <a:pt x="284" y="304"/>
                  </a:cubicBezTo>
                  <a:cubicBezTo>
                    <a:pt x="302" y="289"/>
                    <a:pt x="325" y="289"/>
                    <a:pt x="347" y="285"/>
                  </a:cubicBezTo>
                  <a:cubicBezTo>
                    <a:pt x="415" y="248"/>
                    <a:pt x="471" y="203"/>
                    <a:pt x="463" y="118"/>
                  </a:cubicBezTo>
                  <a:lnTo>
                    <a:pt x="463" y="118"/>
                  </a:lnTo>
                  <a:lnTo>
                    <a:pt x="456" y="121"/>
                  </a:lnTo>
                  <a:cubicBezTo>
                    <a:pt x="359" y="95"/>
                    <a:pt x="351" y="91"/>
                    <a:pt x="3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-2531892" y="-951085"/>
              <a:ext cx="14182" cy="17906"/>
            </a:xfrm>
            <a:custGeom>
              <a:avLst/>
              <a:gdLst/>
              <a:ahLst/>
              <a:cxnLst/>
              <a:rect l="l" t="t" r="r" b="b"/>
              <a:pathLst>
                <a:path w="297" h="375" extrusionOk="0">
                  <a:moveTo>
                    <a:pt x="64" y="1"/>
                  </a:moveTo>
                  <a:cubicBezTo>
                    <a:pt x="42" y="1"/>
                    <a:pt x="23" y="31"/>
                    <a:pt x="1" y="87"/>
                  </a:cubicBezTo>
                  <a:lnTo>
                    <a:pt x="5" y="87"/>
                  </a:lnTo>
                  <a:cubicBezTo>
                    <a:pt x="76" y="87"/>
                    <a:pt x="109" y="169"/>
                    <a:pt x="113" y="195"/>
                  </a:cubicBezTo>
                  <a:cubicBezTo>
                    <a:pt x="128" y="270"/>
                    <a:pt x="195" y="311"/>
                    <a:pt x="218" y="375"/>
                  </a:cubicBezTo>
                  <a:lnTo>
                    <a:pt x="244" y="375"/>
                  </a:lnTo>
                  <a:cubicBezTo>
                    <a:pt x="252" y="371"/>
                    <a:pt x="259" y="368"/>
                    <a:pt x="263" y="368"/>
                  </a:cubicBezTo>
                  <a:cubicBezTo>
                    <a:pt x="270" y="356"/>
                    <a:pt x="278" y="349"/>
                    <a:pt x="281" y="341"/>
                  </a:cubicBezTo>
                  <a:cubicBezTo>
                    <a:pt x="274" y="273"/>
                    <a:pt x="297" y="202"/>
                    <a:pt x="233" y="147"/>
                  </a:cubicBezTo>
                  <a:cubicBezTo>
                    <a:pt x="202" y="121"/>
                    <a:pt x="225" y="83"/>
                    <a:pt x="255" y="61"/>
                  </a:cubicBezTo>
                  <a:cubicBezTo>
                    <a:pt x="247" y="54"/>
                    <a:pt x="240" y="49"/>
                    <a:pt x="233" y="49"/>
                  </a:cubicBezTo>
                  <a:cubicBezTo>
                    <a:pt x="221" y="49"/>
                    <a:pt x="210" y="57"/>
                    <a:pt x="199" y="61"/>
                  </a:cubicBezTo>
                  <a:cubicBezTo>
                    <a:pt x="188" y="68"/>
                    <a:pt x="176" y="71"/>
                    <a:pt x="166" y="71"/>
                  </a:cubicBezTo>
                  <a:cubicBezTo>
                    <a:pt x="150" y="71"/>
                    <a:pt x="140" y="68"/>
                    <a:pt x="124" y="49"/>
                  </a:cubicBezTo>
                  <a:cubicBezTo>
                    <a:pt x="98" y="16"/>
                    <a:pt x="80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-2522246" y="-948220"/>
              <a:ext cx="15041" cy="13800"/>
            </a:xfrm>
            <a:custGeom>
              <a:avLst/>
              <a:gdLst/>
              <a:ahLst/>
              <a:cxnLst/>
              <a:rect l="l" t="t" r="r" b="b"/>
              <a:pathLst>
                <a:path w="315" h="289" extrusionOk="0">
                  <a:moveTo>
                    <a:pt x="53" y="1"/>
                  </a:moveTo>
                  <a:cubicBezTo>
                    <a:pt x="23" y="23"/>
                    <a:pt x="0" y="61"/>
                    <a:pt x="31" y="87"/>
                  </a:cubicBezTo>
                  <a:cubicBezTo>
                    <a:pt x="95" y="142"/>
                    <a:pt x="72" y="213"/>
                    <a:pt x="79" y="281"/>
                  </a:cubicBezTo>
                  <a:cubicBezTo>
                    <a:pt x="98" y="273"/>
                    <a:pt x="109" y="258"/>
                    <a:pt x="128" y="258"/>
                  </a:cubicBezTo>
                  <a:cubicBezTo>
                    <a:pt x="135" y="258"/>
                    <a:pt x="143" y="258"/>
                    <a:pt x="150" y="263"/>
                  </a:cubicBezTo>
                  <a:cubicBezTo>
                    <a:pt x="176" y="277"/>
                    <a:pt x="207" y="289"/>
                    <a:pt x="236" y="289"/>
                  </a:cubicBezTo>
                  <a:cubicBezTo>
                    <a:pt x="262" y="289"/>
                    <a:pt x="288" y="281"/>
                    <a:pt x="314" y="258"/>
                  </a:cubicBezTo>
                  <a:cubicBezTo>
                    <a:pt x="300" y="236"/>
                    <a:pt x="278" y="225"/>
                    <a:pt x="252" y="225"/>
                  </a:cubicBezTo>
                  <a:cubicBezTo>
                    <a:pt x="244" y="225"/>
                    <a:pt x="233" y="229"/>
                    <a:pt x="225" y="229"/>
                  </a:cubicBezTo>
                  <a:cubicBezTo>
                    <a:pt x="214" y="232"/>
                    <a:pt x="202" y="232"/>
                    <a:pt x="192" y="232"/>
                  </a:cubicBezTo>
                  <a:cubicBezTo>
                    <a:pt x="173" y="232"/>
                    <a:pt x="157" y="229"/>
                    <a:pt x="154" y="213"/>
                  </a:cubicBezTo>
                  <a:cubicBezTo>
                    <a:pt x="135" y="135"/>
                    <a:pt x="57" y="87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-2497607" y="-935709"/>
              <a:ext cx="12033" cy="10027"/>
            </a:xfrm>
            <a:custGeom>
              <a:avLst/>
              <a:gdLst/>
              <a:ahLst/>
              <a:cxnLst/>
              <a:rect l="l" t="t" r="r" b="b"/>
              <a:pathLst>
                <a:path w="252" h="210" extrusionOk="0">
                  <a:moveTo>
                    <a:pt x="109" y="1"/>
                  </a:moveTo>
                  <a:cubicBezTo>
                    <a:pt x="79" y="30"/>
                    <a:pt x="94" y="82"/>
                    <a:pt x="42" y="108"/>
                  </a:cubicBezTo>
                  <a:cubicBezTo>
                    <a:pt x="0" y="127"/>
                    <a:pt x="5" y="180"/>
                    <a:pt x="53" y="210"/>
                  </a:cubicBezTo>
                  <a:cubicBezTo>
                    <a:pt x="42" y="165"/>
                    <a:pt x="34" y="120"/>
                    <a:pt x="90" y="113"/>
                  </a:cubicBezTo>
                  <a:lnTo>
                    <a:pt x="102" y="113"/>
                  </a:lnTo>
                  <a:cubicBezTo>
                    <a:pt x="147" y="113"/>
                    <a:pt x="131" y="165"/>
                    <a:pt x="143" y="191"/>
                  </a:cubicBezTo>
                  <a:cubicBezTo>
                    <a:pt x="251" y="120"/>
                    <a:pt x="243" y="82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-2519381" y="-935900"/>
              <a:ext cx="14516" cy="6446"/>
            </a:xfrm>
            <a:custGeom>
              <a:avLst/>
              <a:gdLst/>
              <a:ahLst/>
              <a:cxnLst/>
              <a:rect l="l" t="t" r="r" b="b"/>
              <a:pathLst>
                <a:path w="304" h="135" extrusionOk="0">
                  <a:moveTo>
                    <a:pt x="68" y="0"/>
                  </a:moveTo>
                  <a:cubicBezTo>
                    <a:pt x="49" y="0"/>
                    <a:pt x="38" y="15"/>
                    <a:pt x="19" y="23"/>
                  </a:cubicBezTo>
                  <a:cubicBezTo>
                    <a:pt x="16" y="31"/>
                    <a:pt x="8" y="38"/>
                    <a:pt x="1" y="50"/>
                  </a:cubicBezTo>
                  <a:cubicBezTo>
                    <a:pt x="105" y="72"/>
                    <a:pt x="214" y="64"/>
                    <a:pt x="304" y="135"/>
                  </a:cubicBezTo>
                  <a:cubicBezTo>
                    <a:pt x="289" y="90"/>
                    <a:pt x="254" y="53"/>
                    <a:pt x="254" y="0"/>
                  </a:cubicBezTo>
                  <a:cubicBezTo>
                    <a:pt x="228" y="23"/>
                    <a:pt x="202" y="31"/>
                    <a:pt x="176" y="31"/>
                  </a:cubicBezTo>
                  <a:cubicBezTo>
                    <a:pt x="147" y="31"/>
                    <a:pt x="116" y="19"/>
                    <a:pt x="90" y="5"/>
                  </a:cubicBezTo>
                  <a:cubicBezTo>
                    <a:pt x="83" y="0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-2531653" y="-860551"/>
              <a:ext cx="6972" cy="4154"/>
            </a:xfrm>
            <a:custGeom>
              <a:avLst/>
              <a:gdLst/>
              <a:ahLst/>
              <a:cxnLst/>
              <a:rect l="l" t="t" r="r" b="b"/>
              <a:pathLst>
                <a:path w="146" h="87" extrusionOk="0">
                  <a:moveTo>
                    <a:pt x="71" y="0"/>
                  </a:moveTo>
                  <a:cubicBezTo>
                    <a:pt x="37" y="0"/>
                    <a:pt x="11" y="19"/>
                    <a:pt x="0" y="56"/>
                  </a:cubicBezTo>
                  <a:cubicBezTo>
                    <a:pt x="18" y="78"/>
                    <a:pt x="40" y="86"/>
                    <a:pt x="67" y="86"/>
                  </a:cubicBezTo>
                  <a:lnTo>
                    <a:pt x="78" y="86"/>
                  </a:lnTo>
                  <a:cubicBezTo>
                    <a:pt x="104" y="82"/>
                    <a:pt x="142" y="86"/>
                    <a:pt x="145" y="56"/>
                  </a:cubicBezTo>
                  <a:cubicBezTo>
                    <a:pt x="145" y="15"/>
                    <a:pt x="108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-2495984" y="-930361"/>
              <a:ext cx="5396" cy="4680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0" y="8"/>
                    <a:pt x="8" y="53"/>
                    <a:pt x="19" y="98"/>
                  </a:cubicBezTo>
                  <a:cubicBezTo>
                    <a:pt x="26" y="94"/>
                    <a:pt x="34" y="94"/>
                    <a:pt x="38" y="94"/>
                  </a:cubicBezTo>
                  <a:cubicBezTo>
                    <a:pt x="60" y="91"/>
                    <a:pt x="83" y="86"/>
                    <a:pt x="105" y="79"/>
                  </a:cubicBezTo>
                  <a:lnTo>
                    <a:pt x="109" y="79"/>
                  </a:lnTo>
                  <a:cubicBezTo>
                    <a:pt x="97" y="53"/>
                    <a:pt x="113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-2521339" y="-933226"/>
              <a:ext cx="5062" cy="9884"/>
            </a:xfrm>
            <a:custGeom>
              <a:avLst/>
              <a:gdLst/>
              <a:ahLst/>
              <a:cxnLst/>
              <a:rect l="l" t="t" r="r" b="b"/>
              <a:pathLst>
                <a:path w="106" h="207" extrusionOk="0">
                  <a:moveTo>
                    <a:pt x="0" y="1"/>
                  </a:moveTo>
                  <a:cubicBezTo>
                    <a:pt x="16" y="72"/>
                    <a:pt x="26" y="139"/>
                    <a:pt x="38" y="206"/>
                  </a:cubicBezTo>
                  <a:cubicBezTo>
                    <a:pt x="76" y="173"/>
                    <a:pt x="31" y="113"/>
                    <a:pt x="83" y="79"/>
                  </a:cubicBezTo>
                  <a:cubicBezTo>
                    <a:pt x="105" y="64"/>
                    <a:pt x="83" y="49"/>
                    <a:pt x="68" y="49"/>
                  </a:cubicBezTo>
                  <a:lnTo>
                    <a:pt x="49" y="49"/>
                  </a:lnTo>
                  <a:cubicBezTo>
                    <a:pt x="19" y="49"/>
                    <a:pt x="31" y="16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-2494169" y="-926637"/>
              <a:ext cx="4488" cy="5252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67" y="1"/>
                  </a:moveTo>
                  <a:cubicBezTo>
                    <a:pt x="45" y="8"/>
                    <a:pt x="22" y="13"/>
                    <a:pt x="0" y="16"/>
                  </a:cubicBezTo>
                  <a:cubicBezTo>
                    <a:pt x="11" y="30"/>
                    <a:pt x="26" y="46"/>
                    <a:pt x="18" y="65"/>
                  </a:cubicBezTo>
                  <a:cubicBezTo>
                    <a:pt x="14" y="91"/>
                    <a:pt x="26" y="109"/>
                    <a:pt x="48" y="109"/>
                  </a:cubicBezTo>
                  <a:lnTo>
                    <a:pt x="52" y="109"/>
                  </a:lnTo>
                  <a:cubicBezTo>
                    <a:pt x="75" y="109"/>
                    <a:pt x="93" y="83"/>
                    <a:pt x="90" y="65"/>
                  </a:cubicBezTo>
                  <a:cubicBezTo>
                    <a:pt x="90" y="42"/>
                    <a:pt x="75" y="23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-2518331" y="-890013"/>
              <a:ext cx="4679" cy="9168"/>
            </a:xfrm>
            <a:custGeom>
              <a:avLst/>
              <a:gdLst/>
              <a:ahLst/>
              <a:cxnLst/>
              <a:rect l="l" t="t" r="r" b="b"/>
              <a:pathLst>
                <a:path w="98" h="192" extrusionOk="0">
                  <a:moveTo>
                    <a:pt x="35" y="0"/>
                  </a:moveTo>
                  <a:cubicBezTo>
                    <a:pt x="35" y="8"/>
                    <a:pt x="39" y="15"/>
                    <a:pt x="39" y="22"/>
                  </a:cubicBezTo>
                  <a:cubicBezTo>
                    <a:pt x="1" y="75"/>
                    <a:pt x="8" y="135"/>
                    <a:pt x="20" y="191"/>
                  </a:cubicBezTo>
                  <a:lnTo>
                    <a:pt x="27" y="188"/>
                  </a:lnTo>
                  <a:cubicBezTo>
                    <a:pt x="31" y="124"/>
                    <a:pt x="98" y="6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-2507253" y="-935900"/>
              <a:ext cx="3820" cy="6446"/>
            </a:xfrm>
            <a:custGeom>
              <a:avLst/>
              <a:gdLst/>
              <a:ahLst/>
              <a:cxnLst/>
              <a:rect l="l" t="t" r="r" b="b"/>
              <a:pathLst>
                <a:path w="80" h="135" extrusionOk="0">
                  <a:moveTo>
                    <a:pt x="0" y="0"/>
                  </a:moveTo>
                  <a:cubicBezTo>
                    <a:pt x="0" y="53"/>
                    <a:pt x="35" y="90"/>
                    <a:pt x="50" y="135"/>
                  </a:cubicBezTo>
                  <a:cubicBezTo>
                    <a:pt x="72" y="76"/>
                    <a:pt x="79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-2405880" y="-1053747"/>
              <a:ext cx="20771" cy="17429"/>
            </a:xfrm>
            <a:custGeom>
              <a:avLst/>
              <a:gdLst/>
              <a:ahLst/>
              <a:cxnLst/>
              <a:rect l="l" t="t" r="r" b="b"/>
              <a:pathLst>
                <a:path w="435" h="365" extrusionOk="0">
                  <a:moveTo>
                    <a:pt x="177" y="5"/>
                  </a:moveTo>
                  <a:lnTo>
                    <a:pt x="177" y="9"/>
                  </a:lnTo>
                  <a:cubicBezTo>
                    <a:pt x="117" y="28"/>
                    <a:pt x="35" y="1"/>
                    <a:pt x="1" y="84"/>
                  </a:cubicBezTo>
                  <a:lnTo>
                    <a:pt x="1" y="87"/>
                  </a:lnTo>
                  <a:cubicBezTo>
                    <a:pt x="8" y="84"/>
                    <a:pt x="16" y="84"/>
                    <a:pt x="27" y="84"/>
                  </a:cubicBezTo>
                  <a:cubicBezTo>
                    <a:pt x="46" y="73"/>
                    <a:pt x="57" y="65"/>
                    <a:pt x="61" y="65"/>
                  </a:cubicBezTo>
                  <a:cubicBezTo>
                    <a:pt x="72" y="65"/>
                    <a:pt x="72" y="76"/>
                    <a:pt x="68" y="102"/>
                  </a:cubicBezTo>
                  <a:cubicBezTo>
                    <a:pt x="65" y="121"/>
                    <a:pt x="110" y="118"/>
                    <a:pt x="84" y="144"/>
                  </a:cubicBezTo>
                  <a:cubicBezTo>
                    <a:pt x="102" y="192"/>
                    <a:pt x="154" y="233"/>
                    <a:pt x="136" y="297"/>
                  </a:cubicBezTo>
                  <a:cubicBezTo>
                    <a:pt x="143" y="301"/>
                    <a:pt x="136" y="327"/>
                    <a:pt x="147" y="327"/>
                  </a:cubicBezTo>
                  <a:cubicBezTo>
                    <a:pt x="151" y="327"/>
                    <a:pt x="154" y="323"/>
                    <a:pt x="165" y="315"/>
                  </a:cubicBezTo>
                  <a:cubicBezTo>
                    <a:pt x="154" y="270"/>
                    <a:pt x="188" y="237"/>
                    <a:pt x="203" y="203"/>
                  </a:cubicBezTo>
                  <a:cubicBezTo>
                    <a:pt x="251" y="218"/>
                    <a:pt x="244" y="248"/>
                    <a:pt x="241" y="285"/>
                  </a:cubicBezTo>
                  <a:cubicBezTo>
                    <a:pt x="232" y="323"/>
                    <a:pt x="229" y="364"/>
                    <a:pt x="282" y="364"/>
                  </a:cubicBezTo>
                  <a:lnTo>
                    <a:pt x="289" y="364"/>
                  </a:lnTo>
                  <a:cubicBezTo>
                    <a:pt x="296" y="360"/>
                    <a:pt x="304" y="360"/>
                    <a:pt x="315" y="356"/>
                  </a:cubicBezTo>
                  <a:cubicBezTo>
                    <a:pt x="334" y="327"/>
                    <a:pt x="356" y="293"/>
                    <a:pt x="389" y="270"/>
                  </a:cubicBezTo>
                  <a:cubicBezTo>
                    <a:pt x="398" y="244"/>
                    <a:pt x="434" y="233"/>
                    <a:pt x="424" y="196"/>
                  </a:cubicBezTo>
                  <a:lnTo>
                    <a:pt x="424" y="196"/>
                  </a:lnTo>
                  <a:cubicBezTo>
                    <a:pt x="420" y="196"/>
                    <a:pt x="416" y="199"/>
                    <a:pt x="412" y="199"/>
                  </a:cubicBezTo>
                  <a:cubicBezTo>
                    <a:pt x="398" y="199"/>
                    <a:pt x="382" y="196"/>
                    <a:pt x="382" y="185"/>
                  </a:cubicBezTo>
                  <a:cubicBezTo>
                    <a:pt x="367" y="65"/>
                    <a:pt x="274" y="35"/>
                    <a:pt x="177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-2439066" y="-1067070"/>
              <a:ext cx="13800" cy="13370"/>
            </a:xfrm>
            <a:custGeom>
              <a:avLst/>
              <a:gdLst/>
              <a:ahLst/>
              <a:cxnLst/>
              <a:rect l="l" t="t" r="r" b="b"/>
              <a:pathLst>
                <a:path w="289" h="280" extrusionOk="0">
                  <a:moveTo>
                    <a:pt x="94" y="0"/>
                  </a:moveTo>
                  <a:cubicBezTo>
                    <a:pt x="49" y="0"/>
                    <a:pt x="12" y="15"/>
                    <a:pt x="4" y="71"/>
                  </a:cubicBezTo>
                  <a:cubicBezTo>
                    <a:pt x="20" y="67"/>
                    <a:pt x="30" y="67"/>
                    <a:pt x="46" y="67"/>
                  </a:cubicBezTo>
                  <a:cubicBezTo>
                    <a:pt x="57" y="67"/>
                    <a:pt x="72" y="67"/>
                    <a:pt x="83" y="71"/>
                  </a:cubicBezTo>
                  <a:cubicBezTo>
                    <a:pt x="132" y="78"/>
                    <a:pt x="147" y="105"/>
                    <a:pt x="139" y="150"/>
                  </a:cubicBezTo>
                  <a:cubicBezTo>
                    <a:pt x="132" y="187"/>
                    <a:pt x="113" y="198"/>
                    <a:pt x="90" y="198"/>
                  </a:cubicBezTo>
                  <a:cubicBezTo>
                    <a:pt x="80" y="198"/>
                    <a:pt x="64" y="195"/>
                    <a:pt x="49" y="187"/>
                  </a:cubicBezTo>
                  <a:cubicBezTo>
                    <a:pt x="35" y="183"/>
                    <a:pt x="16" y="172"/>
                    <a:pt x="1" y="164"/>
                  </a:cubicBezTo>
                  <a:lnTo>
                    <a:pt x="1" y="164"/>
                  </a:lnTo>
                  <a:cubicBezTo>
                    <a:pt x="1" y="195"/>
                    <a:pt x="30" y="209"/>
                    <a:pt x="42" y="228"/>
                  </a:cubicBezTo>
                  <a:cubicBezTo>
                    <a:pt x="61" y="262"/>
                    <a:pt x="80" y="280"/>
                    <a:pt x="98" y="280"/>
                  </a:cubicBezTo>
                  <a:cubicBezTo>
                    <a:pt x="113" y="280"/>
                    <a:pt x="132" y="269"/>
                    <a:pt x="150" y="243"/>
                  </a:cubicBezTo>
                  <a:cubicBezTo>
                    <a:pt x="177" y="213"/>
                    <a:pt x="206" y="195"/>
                    <a:pt x="244" y="195"/>
                  </a:cubicBezTo>
                  <a:cubicBezTo>
                    <a:pt x="259" y="195"/>
                    <a:pt x="273" y="198"/>
                    <a:pt x="289" y="202"/>
                  </a:cubicBezTo>
                  <a:cubicBezTo>
                    <a:pt x="259" y="145"/>
                    <a:pt x="232" y="109"/>
                    <a:pt x="218" y="67"/>
                  </a:cubicBezTo>
                  <a:cubicBezTo>
                    <a:pt x="203" y="7"/>
                    <a:pt x="161" y="7"/>
                    <a:pt x="113" y="4"/>
                  </a:cubicBezTo>
                  <a:cubicBezTo>
                    <a:pt x="106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-2410464" y="-1044245"/>
              <a:ext cx="16283" cy="9693"/>
            </a:xfrm>
            <a:custGeom>
              <a:avLst/>
              <a:gdLst/>
              <a:ahLst/>
              <a:cxnLst/>
              <a:rect l="l" t="t" r="r" b="b"/>
              <a:pathLst>
                <a:path w="341" h="203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8"/>
                    <a:pt x="33" y="71"/>
                    <a:pt x="49" y="109"/>
                  </a:cubicBezTo>
                  <a:cubicBezTo>
                    <a:pt x="78" y="120"/>
                    <a:pt x="86" y="146"/>
                    <a:pt x="104" y="165"/>
                  </a:cubicBezTo>
                  <a:cubicBezTo>
                    <a:pt x="131" y="180"/>
                    <a:pt x="157" y="191"/>
                    <a:pt x="180" y="202"/>
                  </a:cubicBezTo>
                  <a:cubicBezTo>
                    <a:pt x="194" y="188"/>
                    <a:pt x="209" y="188"/>
                    <a:pt x="224" y="188"/>
                  </a:cubicBezTo>
                  <a:lnTo>
                    <a:pt x="235" y="188"/>
                  </a:lnTo>
                  <a:cubicBezTo>
                    <a:pt x="247" y="188"/>
                    <a:pt x="254" y="188"/>
                    <a:pt x="261" y="183"/>
                  </a:cubicBezTo>
                  <a:cubicBezTo>
                    <a:pt x="292" y="169"/>
                    <a:pt x="340" y="135"/>
                    <a:pt x="261" y="116"/>
                  </a:cubicBezTo>
                  <a:cubicBezTo>
                    <a:pt x="250" y="124"/>
                    <a:pt x="247" y="128"/>
                    <a:pt x="243" y="128"/>
                  </a:cubicBezTo>
                  <a:cubicBezTo>
                    <a:pt x="232" y="128"/>
                    <a:pt x="239" y="102"/>
                    <a:pt x="232" y="98"/>
                  </a:cubicBezTo>
                  <a:cubicBezTo>
                    <a:pt x="224" y="98"/>
                    <a:pt x="216" y="90"/>
                    <a:pt x="213" y="86"/>
                  </a:cubicBezTo>
                  <a:cubicBezTo>
                    <a:pt x="206" y="79"/>
                    <a:pt x="202" y="76"/>
                    <a:pt x="194" y="76"/>
                  </a:cubicBezTo>
                  <a:cubicBezTo>
                    <a:pt x="194" y="76"/>
                    <a:pt x="190" y="76"/>
                    <a:pt x="187" y="79"/>
                  </a:cubicBezTo>
                  <a:cubicBezTo>
                    <a:pt x="168" y="98"/>
                    <a:pt x="157" y="105"/>
                    <a:pt x="149" y="105"/>
                  </a:cubicBezTo>
                  <a:cubicBezTo>
                    <a:pt x="135" y="105"/>
                    <a:pt x="138" y="64"/>
                    <a:pt x="127" y="45"/>
                  </a:cubicBezTo>
                  <a:cubicBezTo>
                    <a:pt x="93" y="12"/>
                    <a:pt x="45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-2416003" y="-1055132"/>
              <a:ext cx="18575" cy="8786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322" y="0"/>
                  </a:moveTo>
                  <a:cubicBezTo>
                    <a:pt x="209" y="19"/>
                    <a:pt x="97" y="38"/>
                    <a:pt x="0" y="105"/>
                  </a:cubicBezTo>
                  <a:lnTo>
                    <a:pt x="4" y="105"/>
                  </a:lnTo>
                  <a:cubicBezTo>
                    <a:pt x="56" y="105"/>
                    <a:pt x="78" y="154"/>
                    <a:pt x="108" y="183"/>
                  </a:cubicBezTo>
                  <a:cubicBezTo>
                    <a:pt x="123" y="180"/>
                    <a:pt x="138" y="176"/>
                    <a:pt x="153" y="173"/>
                  </a:cubicBezTo>
                  <a:cubicBezTo>
                    <a:pt x="123" y="124"/>
                    <a:pt x="127" y="113"/>
                    <a:pt x="146" y="113"/>
                  </a:cubicBezTo>
                  <a:cubicBezTo>
                    <a:pt x="153" y="113"/>
                    <a:pt x="165" y="113"/>
                    <a:pt x="172" y="116"/>
                  </a:cubicBezTo>
                  <a:cubicBezTo>
                    <a:pt x="183" y="116"/>
                    <a:pt x="191" y="120"/>
                    <a:pt x="198" y="120"/>
                  </a:cubicBezTo>
                  <a:cubicBezTo>
                    <a:pt x="206" y="120"/>
                    <a:pt x="209" y="116"/>
                    <a:pt x="213" y="116"/>
                  </a:cubicBezTo>
                  <a:lnTo>
                    <a:pt x="213" y="113"/>
                  </a:lnTo>
                  <a:cubicBezTo>
                    <a:pt x="247" y="30"/>
                    <a:pt x="329" y="57"/>
                    <a:pt x="389" y="38"/>
                  </a:cubicBezTo>
                  <a:lnTo>
                    <a:pt x="389" y="34"/>
                  </a:lnTo>
                  <a:cubicBezTo>
                    <a:pt x="374" y="16"/>
                    <a:pt x="355" y="0"/>
                    <a:pt x="3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-2397476" y="-1054082"/>
              <a:ext cx="12749" cy="9884"/>
            </a:xfrm>
            <a:custGeom>
              <a:avLst/>
              <a:gdLst/>
              <a:ahLst/>
              <a:cxnLst/>
              <a:rect l="l" t="t" r="r" b="b"/>
              <a:pathLst>
                <a:path w="267" h="207" extrusionOk="0">
                  <a:moveTo>
                    <a:pt x="79" y="1"/>
                  </a:moveTo>
                  <a:cubicBezTo>
                    <a:pt x="53" y="1"/>
                    <a:pt x="27" y="4"/>
                    <a:pt x="1" y="12"/>
                  </a:cubicBezTo>
                  <a:cubicBezTo>
                    <a:pt x="98" y="42"/>
                    <a:pt x="191" y="72"/>
                    <a:pt x="206" y="192"/>
                  </a:cubicBezTo>
                  <a:cubicBezTo>
                    <a:pt x="206" y="203"/>
                    <a:pt x="222" y="206"/>
                    <a:pt x="236" y="206"/>
                  </a:cubicBezTo>
                  <a:cubicBezTo>
                    <a:pt x="240" y="206"/>
                    <a:pt x="244" y="203"/>
                    <a:pt x="248" y="203"/>
                  </a:cubicBezTo>
                  <a:cubicBezTo>
                    <a:pt x="266" y="83"/>
                    <a:pt x="187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-2439066" y="-1063870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46" y="0"/>
                  </a:moveTo>
                  <a:cubicBezTo>
                    <a:pt x="30" y="0"/>
                    <a:pt x="20" y="0"/>
                    <a:pt x="4" y="4"/>
                  </a:cubicBezTo>
                  <a:cubicBezTo>
                    <a:pt x="4" y="38"/>
                    <a:pt x="1" y="68"/>
                    <a:pt x="1" y="97"/>
                  </a:cubicBezTo>
                  <a:cubicBezTo>
                    <a:pt x="16" y="105"/>
                    <a:pt x="35" y="116"/>
                    <a:pt x="49" y="120"/>
                  </a:cubicBezTo>
                  <a:cubicBezTo>
                    <a:pt x="64" y="128"/>
                    <a:pt x="80" y="131"/>
                    <a:pt x="90" y="131"/>
                  </a:cubicBezTo>
                  <a:cubicBezTo>
                    <a:pt x="113" y="131"/>
                    <a:pt x="132" y="120"/>
                    <a:pt x="139" y="83"/>
                  </a:cubicBezTo>
                  <a:cubicBezTo>
                    <a:pt x="147" y="38"/>
                    <a:pt x="132" y="11"/>
                    <a:pt x="83" y="4"/>
                  </a:cubicBezTo>
                  <a:cubicBezTo>
                    <a:pt x="72" y="0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-2405498" y="-1036748"/>
              <a:ext cx="16999" cy="4489"/>
            </a:xfrm>
            <a:custGeom>
              <a:avLst/>
              <a:gdLst/>
              <a:ahLst/>
              <a:cxnLst/>
              <a:rect l="l" t="t" r="r" b="b"/>
              <a:pathLst>
                <a:path w="356" h="94" extrusionOk="0">
                  <a:moveTo>
                    <a:pt x="307" y="0"/>
                  </a:moveTo>
                  <a:cubicBezTo>
                    <a:pt x="296" y="4"/>
                    <a:pt x="288" y="4"/>
                    <a:pt x="281" y="8"/>
                  </a:cubicBezTo>
                  <a:cubicBezTo>
                    <a:pt x="243" y="42"/>
                    <a:pt x="198" y="57"/>
                    <a:pt x="150" y="57"/>
                  </a:cubicBezTo>
                  <a:cubicBezTo>
                    <a:pt x="128" y="57"/>
                    <a:pt x="102" y="53"/>
                    <a:pt x="76" y="45"/>
                  </a:cubicBezTo>
                  <a:cubicBezTo>
                    <a:pt x="53" y="34"/>
                    <a:pt x="27" y="23"/>
                    <a:pt x="0" y="8"/>
                  </a:cubicBezTo>
                  <a:lnTo>
                    <a:pt x="0" y="8"/>
                  </a:lnTo>
                  <a:cubicBezTo>
                    <a:pt x="12" y="64"/>
                    <a:pt x="49" y="83"/>
                    <a:pt x="102" y="86"/>
                  </a:cubicBezTo>
                  <a:cubicBezTo>
                    <a:pt x="109" y="90"/>
                    <a:pt x="120" y="90"/>
                    <a:pt x="128" y="90"/>
                  </a:cubicBezTo>
                  <a:cubicBezTo>
                    <a:pt x="172" y="90"/>
                    <a:pt x="214" y="83"/>
                    <a:pt x="255" y="83"/>
                  </a:cubicBezTo>
                  <a:lnTo>
                    <a:pt x="259" y="83"/>
                  </a:lnTo>
                  <a:cubicBezTo>
                    <a:pt x="266" y="83"/>
                    <a:pt x="274" y="83"/>
                    <a:pt x="281" y="86"/>
                  </a:cubicBezTo>
                  <a:cubicBezTo>
                    <a:pt x="292" y="90"/>
                    <a:pt x="300" y="94"/>
                    <a:pt x="307" y="94"/>
                  </a:cubicBezTo>
                  <a:cubicBezTo>
                    <a:pt x="314" y="94"/>
                    <a:pt x="322" y="90"/>
                    <a:pt x="329" y="83"/>
                  </a:cubicBezTo>
                  <a:cubicBezTo>
                    <a:pt x="355" y="49"/>
                    <a:pt x="319" y="26"/>
                    <a:pt x="3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-2423356" y="-1069791"/>
              <a:ext cx="8070" cy="8117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101" y="1"/>
                  </a:moveTo>
                  <a:cubicBezTo>
                    <a:pt x="53" y="12"/>
                    <a:pt x="46" y="61"/>
                    <a:pt x="15" y="87"/>
                  </a:cubicBezTo>
                  <a:cubicBezTo>
                    <a:pt x="1" y="102"/>
                    <a:pt x="1" y="132"/>
                    <a:pt x="15" y="140"/>
                  </a:cubicBezTo>
                  <a:cubicBezTo>
                    <a:pt x="53" y="158"/>
                    <a:pt x="94" y="158"/>
                    <a:pt x="132" y="169"/>
                  </a:cubicBezTo>
                  <a:lnTo>
                    <a:pt x="139" y="169"/>
                  </a:lnTo>
                  <a:cubicBezTo>
                    <a:pt x="158" y="169"/>
                    <a:pt x="158" y="128"/>
                    <a:pt x="169" y="106"/>
                  </a:cubicBezTo>
                  <a:cubicBezTo>
                    <a:pt x="139" y="98"/>
                    <a:pt x="109" y="95"/>
                    <a:pt x="83" y="87"/>
                  </a:cubicBezTo>
                  <a:cubicBezTo>
                    <a:pt x="83" y="68"/>
                    <a:pt x="98" y="50"/>
                    <a:pt x="101" y="31"/>
                  </a:cubicBezTo>
                  <a:lnTo>
                    <a:pt x="101" y="23"/>
                  </a:lnTo>
                  <a:cubicBezTo>
                    <a:pt x="105" y="16"/>
                    <a:pt x="105" y="9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-2417817" y="-1050118"/>
              <a:ext cx="6972" cy="6637"/>
            </a:xfrm>
            <a:custGeom>
              <a:avLst/>
              <a:gdLst/>
              <a:ahLst/>
              <a:cxnLst/>
              <a:rect l="l" t="t" r="r" b="b"/>
              <a:pathLst>
                <a:path w="146" h="139" extrusionOk="0">
                  <a:moveTo>
                    <a:pt x="38" y="0"/>
                  </a:moveTo>
                  <a:cubicBezTo>
                    <a:pt x="8" y="112"/>
                    <a:pt x="1" y="139"/>
                    <a:pt x="49" y="139"/>
                  </a:cubicBezTo>
                  <a:cubicBezTo>
                    <a:pt x="64" y="139"/>
                    <a:pt x="83" y="135"/>
                    <a:pt x="109" y="131"/>
                  </a:cubicBezTo>
                  <a:cubicBezTo>
                    <a:pt x="124" y="123"/>
                    <a:pt x="135" y="112"/>
                    <a:pt x="146" y="101"/>
                  </a:cubicBezTo>
                  <a:lnTo>
                    <a:pt x="146" y="78"/>
                  </a:lnTo>
                  <a:cubicBezTo>
                    <a:pt x="116" y="49"/>
                    <a:pt x="94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-2419441" y="-1071033"/>
              <a:ext cx="6112" cy="6303"/>
            </a:xfrm>
            <a:custGeom>
              <a:avLst/>
              <a:gdLst/>
              <a:ahLst/>
              <a:cxnLst/>
              <a:rect l="l" t="t" r="r" b="b"/>
              <a:pathLst>
                <a:path w="128" h="132" extrusionOk="0">
                  <a:moveTo>
                    <a:pt x="38" y="1"/>
                  </a:moveTo>
                  <a:cubicBezTo>
                    <a:pt x="35" y="12"/>
                    <a:pt x="31" y="19"/>
                    <a:pt x="19" y="27"/>
                  </a:cubicBezTo>
                  <a:cubicBezTo>
                    <a:pt x="23" y="35"/>
                    <a:pt x="23" y="42"/>
                    <a:pt x="19" y="49"/>
                  </a:cubicBezTo>
                  <a:lnTo>
                    <a:pt x="19" y="57"/>
                  </a:lnTo>
                  <a:cubicBezTo>
                    <a:pt x="16" y="76"/>
                    <a:pt x="1" y="94"/>
                    <a:pt x="1" y="113"/>
                  </a:cubicBezTo>
                  <a:cubicBezTo>
                    <a:pt x="27" y="121"/>
                    <a:pt x="57" y="124"/>
                    <a:pt x="87" y="132"/>
                  </a:cubicBezTo>
                  <a:cubicBezTo>
                    <a:pt x="106" y="128"/>
                    <a:pt x="121" y="124"/>
                    <a:pt x="128" y="102"/>
                  </a:cubicBezTo>
                  <a:cubicBezTo>
                    <a:pt x="117" y="49"/>
                    <a:pt x="106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-2412612" y="-1045343"/>
              <a:ext cx="4488" cy="6303"/>
            </a:xfrm>
            <a:custGeom>
              <a:avLst/>
              <a:gdLst/>
              <a:ahLst/>
              <a:cxnLst/>
              <a:rect l="l" t="t" r="r" b="b"/>
              <a:pathLst>
                <a:path w="94" h="132" extrusionOk="0">
                  <a:moveTo>
                    <a:pt x="37" y="1"/>
                  </a:moveTo>
                  <a:cubicBezTo>
                    <a:pt x="26" y="12"/>
                    <a:pt x="15" y="23"/>
                    <a:pt x="0" y="31"/>
                  </a:cubicBezTo>
                  <a:cubicBezTo>
                    <a:pt x="7" y="87"/>
                    <a:pt x="37" y="121"/>
                    <a:pt x="94" y="132"/>
                  </a:cubicBezTo>
                  <a:cubicBezTo>
                    <a:pt x="78" y="94"/>
                    <a:pt x="64" y="61"/>
                    <a:pt x="45" y="23"/>
                  </a:cubicBezTo>
                  <a:cubicBezTo>
                    <a:pt x="45" y="16"/>
                    <a:pt x="41" y="9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-2417626" y="-1072465"/>
              <a:ext cx="6112" cy="6303"/>
            </a:xfrm>
            <a:custGeom>
              <a:avLst/>
              <a:gdLst/>
              <a:ahLst/>
              <a:cxnLst/>
              <a:rect l="l" t="t" r="r" b="b"/>
              <a:pathLst>
                <a:path w="128" h="132" extrusionOk="0">
                  <a:moveTo>
                    <a:pt x="34" y="1"/>
                  </a:moveTo>
                  <a:cubicBezTo>
                    <a:pt x="19" y="1"/>
                    <a:pt x="7" y="8"/>
                    <a:pt x="0" y="31"/>
                  </a:cubicBezTo>
                  <a:cubicBezTo>
                    <a:pt x="68" y="31"/>
                    <a:pt x="79" y="79"/>
                    <a:pt x="90" y="132"/>
                  </a:cubicBezTo>
                  <a:cubicBezTo>
                    <a:pt x="128" y="79"/>
                    <a:pt x="94" y="46"/>
                    <a:pt x="60" y="12"/>
                  </a:cubicBezTo>
                  <a:cubicBezTo>
                    <a:pt x="52" y="5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-2387305" y="-1044436"/>
              <a:ext cx="3963" cy="4011"/>
            </a:xfrm>
            <a:custGeom>
              <a:avLst/>
              <a:gdLst/>
              <a:ahLst/>
              <a:cxnLst/>
              <a:rect l="l" t="t" r="r" b="b"/>
              <a:pathLst>
                <a:path w="83" h="84" extrusionOk="0">
                  <a:moveTo>
                    <a:pt x="35" y="1"/>
                  </a:moveTo>
                  <a:cubicBezTo>
                    <a:pt x="45" y="38"/>
                    <a:pt x="9" y="49"/>
                    <a:pt x="0" y="75"/>
                  </a:cubicBezTo>
                  <a:cubicBezTo>
                    <a:pt x="12" y="83"/>
                    <a:pt x="19" y="83"/>
                    <a:pt x="31" y="83"/>
                  </a:cubicBezTo>
                  <a:cubicBezTo>
                    <a:pt x="57" y="83"/>
                    <a:pt x="72" y="61"/>
                    <a:pt x="79" y="30"/>
                  </a:cubicBezTo>
                  <a:cubicBezTo>
                    <a:pt x="83" y="4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-2284833" y="-820584"/>
              <a:ext cx="15949" cy="13943"/>
            </a:xfrm>
            <a:custGeom>
              <a:avLst/>
              <a:gdLst/>
              <a:ahLst/>
              <a:cxnLst/>
              <a:rect l="l" t="t" r="r" b="b"/>
              <a:pathLst>
                <a:path w="334" h="292" extrusionOk="0">
                  <a:moveTo>
                    <a:pt x="214" y="0"/>
                  </a:moveTo>
                  <a:cubicBezTo>
                    <a:pt x="150" y="0"/>
                    <a:pt x="105" y="42"/>
                    <a:pt x="61" y="75"/>
                  </a:cubicBezTo>
                  <a:cubicBezTo>
                    <a:pt x="0" y="147"/>
                    <a:pt x="68" y="217"/>
                    <a:pt x="57" y="288"/>
                  </a:cubicBezTo>
                  <a:cubicBezTo>
                    <a:pt x="68" y="285"/>
                    <a:pt x="79" y="285"/>
                    <a:pt x="90" y="285"/>
                  </a:cubicBezTo>
                  <a:cubicBezTo>
                    <a:pt x="109" y="285"/>
                    <a:pt x="124" y="285"/>
                    <a:pt x="139" y="288"/>
                  </a:cubicBezTo>
                  <a:cubicBezTo>
                    <a:pt x="154" y="288"/>
                    <a:pt x="169" y="292"/>
                    <a:pt x="183" y="292"/>
                  </a:cubicBezTo>
                  <a:cubicBezTo>
                    <a:pt x="221" y="292"/>
                    <a:pt x="254" y="281"/>
                    <a:pt x="281" y="247"/>
                  </a:cubicBezTo>
                  <a:cubicBezTo>
                    <a:pt x="333" y="187"/>
                    <a:pt x="288" y="116"/>
                    <a:pt x="311" y="52"/>
                  </a:cubicBezTo>
                  <a:cubicBezTo>
                    <a:pt x="311" y="42"/>
                    <a:pt x="299" y="34"/>
                    <a:pt x="288" y="30"/>
                  </a:cubicBezTo>
                  <a:cubicBezTo>
                    <a:pt x="262" y="19"/>
                    <a:pt x="240" y="12"/>
                    <a:pt x="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-2266068" y="-818101"/>
              <a:ext cx="13943" cy="14325"/>
            </a:xfrm>
            <a:custGeom>
              <a:avLst/>
              <a:gdLst/>
              <a:ahLst/>
              <a:cxnLst/>
              <a:rect l="l" t="t" r="r" b="b"/>
              <a:pathLst>
                <a:path w="292" h="300" extrusionOk="0">
                  <a:moveTo>
                    <a:pt x="172" y="0"/>
                  </a:moveTo>
                  <a:cubicBezTo>
                    <a:pt x="97" y="0"/>
                    <a:pt x="49" y="42"/>
                    <a:pt x="15" y="105"/>
                  </a:cubicBezTo>
                  <a:cubicBezTo>
                    <a:pt x="18" y="121"/>
                    <a:pt x="18" y="139"/>
                    <a:pt x="0" y="150"/>
                  </a:cubicBezTo>
                  <a:cubicBezTo>
                    <a:pt x="4" y="180"/>
                    <a:pt x="11" y="210"/>
                    <a:pt x="18" y="240"/>
                  </a:cubicBezTo>
                  <a:cubicBezTo>
                    <a:pt x="49" y="252"/>
                    <a:pt x="56" y="296"/>
                    <a:pt x="97" y="300"/>
                  </a:cubicBezTo>
                  <a:cubicBezTo>
                    <a:pt x="161" y="300"/>
                    <a:pt x="213" y="252"/>
                    <a:pt x="277" y="240"/>
                  </a:cubicBezTo>
                  <a:cubicBezTo>
                    <a:pt x="277" y="199"/>
                    <a:pt x="232" y="207"/>
                    <a:pt x="206" y="184"/>
                  </a:cubicBezTo>
                  <a:cubicBezTo>
                    <a:pt x="265" y="180"/>
                    <a:pt x="292" y="150"/>
                    <a:pt x="273" y="98"/>
                  </a:cubicBezTo>
                  <a:cubicBezTo>
                    <a:pt x="265" y="45"/>
                    <a:pt x="209" y="34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-2282541" y="-835434"/>
              <a:ext cx="10410" cy="18431"/>
            </a:xfrm>
            <a:custGeom>
              <a:avLst/>
              <a:gdLst/>
              <a:ahLst/>
              <a:cxnLst/>
              <a:rect l="l" t="t" r="r" b="b"/>
              <a:pathLst>
                <a:path w="218" h="386" extrusionOk="0">
                  <a:moveTo>
                    <a:pt x="9" y="363"/>
                  </a:moveTo>
                  <a:lnTo>
                    <a:pt x="4" y="368"/>
                  </a:lnTo>
                  <a:cubicBezTo>
                    <a:pt x="4" y="368"/>
                    <a:pt x="9" y="368"/>
                    <a:pt x="9" y="363"/>
                  </a:cubicBezTo>
                  <a:close/>
                  <a:moveTo>
                    <a:pt x="177" y="1"/>
                  </a:moveTo>
                  <a:lnTo>
                    <a:pt x="177" y="1"/>
                  </a:lnTo>
                  <a:cubicBezTo>
                    <a:pt x="132" y="42"/>
                    <a:pt x="54" y="49"/>
                    <a:pt x="35" y="125"/>
                  </a:cubicBezTo>
                  <a:lnTo>
                    <a:pt x="42" y="125"/>
                  </a:lnTo>
                  <a:cubicBezTo>
                    <a:pt x="102" y="125"/>
                    <a:pt x="94" y="173"/>
                    <a:pt x="91" y="211"/>
                  </a:cubicBezTo>
                  <a:cubicBezTo>
                    <a:pt x="87" y="263"/>
                    <a:pt x="72" y="315"/>
                    <a:pt x="1" y="318"/>
                  </a:cubicBezTo>
                  <a:cubicBezTo>
                    <a:pt x="1" y="327"/>
                    <a:pt x="4" y="334"/>
                    <a:pt x="4" y="341"/>
                  </a:cubicBezTo>
                  <a:cubicBezTo>
                    <a:pt x="4" y="349"/>
                    <a:pt x="9" y="356"/>
                    <a:pt x="9" y="363"/>
                  </a:cubicBezTo>
                  <a:cubicBezTo>
                    <a:pt x="9" y="371"/>
                    <a:pt x="13" y="379"/>
                    <a:pt x="13" y="386"/>
                  </a:cubicBezTo>
                  <a:cubicBezTo>
                    <a:pt x="57" y="353"/>
                    <a:pt x="102" y="311"/>
                    <a:pt x="166" y="311"/>
                  </a:cubicBezTo>
                  <a:cubicBezTo>
                    <a:pt x="154" y="266"/>
                    <a:pt x="218" y="237"/>
                    <a:pt x="188" y="188"/>
                  </a:cubicBezTo>
                  <a:cubicBezTo>
                    <a:pt x="109" y="128"/>
                    <a:pt x="109" y="113"/>
                    <a:pt x="166" y="46"/>
                  </a:cubicBezTo>
                  <a:cubicBezTo>
                    <a:pt x="177" y="31"/>
                    <a:pt x="177" y="16"/>
                    <a:pt x="1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-2286075" y="-829513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09" y="1"/>
                  </a:moveTo>
                  <a:cubicBezTo>
                    <a:pt x="68" y="4"/>
                    <a:pt x="30" y="15"/>
                    <a:pt x="0" y="46"/>
                  </a:cubicBezTo>
                  <a:cubicBezTo>
                    <a:pt x="0" y="105"/>
                    <a:pt x="38" y="150"/>
                    <a:pt x="75" y="194"/>
                  </a:cubicBezTo>
                  <a:cubicBezTo>
                    <a:pt x="146" y="191"/>
                    <a:pt x="161" y="139"/>
                    <a:pt x="165" y="87"/>
                  </a:cubicBezTo>
                  <a:cubicBezTo>
                    <a:pt x="168" y="49"/>
                    <a:pt x="176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-2277337" y="-835434"/>
              <a:ext cx="9359" cy="9025"/>
            </a:xfrm>
            <a:custGeom>
              <a:avLst/>
              <a:gdLst/>
              <a:ahLst/>
              <a:cxnLst/>
              <a:rect l="l" t="t" r="r" b="b"/>
              <a:pathLst>
                <a:path w="196" h="189" extrusionOk="0">
                  <a:moveTo>
                    <a:pt x="68" y="1"/>
                  </a:moveTo>
                  <a:cubicBezTo>
                    <a:pt x="68" y="16"/>
                    <a:pt x="68" y="31"/>
                    <a:pt x="57" y="46"/>
                  </a:cubicBezTo>
                  <a:cubicBezTo>
                    <a:pt x="0" y="113"/>
                    <a:pt x="0" y="128"/>
                    <a:pt x="79" y="188"/>
                  </a:cubicBezTo>
                  <a:lnTo>
                    <a:pt x="83" y="188"/>
                  </a:lnTo>
                  <a:cubicBezTo>
                    <a:pt x="131" y="188"/>
                    <a:pt x="154" y="147"/>
                    <a:pt x="183" y="125"/>
                  </a:cubicBezTo>
                  <a:cubicBezTo>
                    <a:pt x="195" y="35"/>
                    <a:pt x="183" y="20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-2282159" y="-810939"/>
              <a:ext cx="16999" cy="5921"/>
            </a:xfrm>
            <a:custGeom>
              <a:avLst/>
              <a:gdLst/>
              <a:ahLst/>
              <a:cxnLst/>
              <a:rect l="l" t="t" r="r" b="b"/>
              <a:pathLst>
                <a:path w="356" h="124" extrusionOk="0">
                  <a:moveTo>
                    <a:pt x="337" y="0"/>
                  </a:moveTo>
                  <a:cubicBezTo>
                    <a:pt x="307" y="30"/>
                    <a:pt x="270" y="41"/>
                    <a:pt x="225" y="45"/>
                  </a:cubicBezTo>
                  <a:cubicBezTo>
                    <a:pt x="198" y="79"/>
                    <a:pt x="165" y="90"/>
                    <a:pt x="127" y="90"/>
                  </a:cubicBezTo>
                  <a:cubicBezTo>
                    <a:pt x="113" y="90"/>
                    <a:pt x="98" y="86"/>
                    <a:pt x="83" y="86"/>
                  </a:cubicBezTo>
                  <a:cubicBezTo>
                    <a:pt x="68" y="83"/>
                    <a:pt x="53" y="83"/>
                    <a:pt x="34" y="83"/>
                  </a:cubicBezTo>
                  <a:cubicBezTo>
                    <a:pt x="23" y="83"/>
                    <a:pt x="12" y="83"/>
                    <a:pt x="1" y="86"/>
                  </a:cubicBezTo>
                  <a:cubicBezTo>
                    <a:pt x="41" y="109"/>
                    <a:pt x="83" y="124"/>
                    <a:pt x="124" y="124"/>
                  </a:cubicBezTo>
                  <a:cubicBezTo>
                    <a:pt x="153" y="124"/>
                    <a:pt x="188" y="116"/>
                    <a:pt x="221" y="97"/>
                  </a:cubicBezTo>
                  <a:cubicBezTo>
                    <a:pt x="243" y="86"/>
                    <a:pt x="270" y="71"/>
                    <a:pt x="300" y="71"/>
                  </a:cubicBezTo>
                  <a:cubicBezTo>
                    <a:pt x="319" y="71"/>
                    <a:pt x="337" y="75"/>
                    <a:pt x="355" y="90"/>
                  </a:cubicBezTo>
                  <a:cubicBezTo>
                    <a:pt x="348" y="60"/>
                    <a:pt x="341" y="30"/>
                    <a:pt x="3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-2275188" y="-829513"/>
              <a:ext cx="7019" cy="10362"/>
            </a:xfrm>
            <a:custGeom>
              <a:avLst/>
              <a:gdLst/>
              <a:ahLst/>
              <a:cxnLst/>
              <a:rect l="l" t="t" r="r" b="b"/>
              <a:pathLst>
                <a:path w="147" h="217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9" y="23"/>
                    <a:pt x="86" y="64"/>
                    <a:pt x="38" y="64"/>
                  </a:cubicBezTo>
                  <a:lnTo>
                    <a:pt x="34" y="64"/>
                  </a:lnTo>
                  <a:cubicBezTo>
                    <a:pt x="64" y="113"/>
                    <a:pt x="0" y="142"/>
                    <a:pt x="12" y="187"/>
                  </a:cubicBezTo>
                  <a:cubicBezTo>
                    <a:pt x="38" y="199"/>
                    <a:pt x="60" y="206"/>
                    <a:pt x="86" y="217"/>
                  </a:cubicBezTo>
                  <a:cubicBezTo>
                    <a:pt x="71" y="135"/>
                    <a:pt x="146" y="79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-2271416" y="-818101"/>
              <a:ext cx="6255" cy="9359"/>
            </a:xfrm>
            <a:custGeom>
              <a:avLst/>
              <a:gdLst/>
              <a:ahLst/>
              <a:cxnLst/>
              <a:rect l="l" t="t" r="r" b="b"/>
              <a:pathLst>
                <a:path w="131" h="196" extrusionOk="0">
                  <a:moveTo>
                    <a:pt x="30" y="0"/>
                  </a:moveTo>
                  <a:cubicBezTo>
                    <a:pt x="7" y="64"/>
                    <a:pt x="52" y="135"/>
                    <a:pt x="0" y="195"/>
                  </a:cubicBezTo>
                  <a:cubicBezTo>
                    <a:pt x="45" y="191"/>
                    <a:pt x="82" y="180"/>
                    <a:pt x="112" y="150"/>
                  </a:cubicBezTo>
                  <a:cubicBezTo>
                    <a:pt x="130" y="139"/>
                    <a:pt x="130" y="121"/>
                    <a:pt x="127" y="105"/>
                  </a:cubicBezTo>
                  <a:cubicBezTo>
                    <a:pt x="75" y="90"/>
                    <a:pt x="52" y="42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-2286075" y="-818101"/>
              <a:ext cx="4488" cy="11460"/>
            </a:xfrm>
            <a:custGeom>
              <a:avLst/>
              <a:gdLst/>
              <a:ahLst/>
              <a:cxnLst/>
              <a:rect l="l" t="t" r="r" b="b"/>
              <a:pathLst>
                <a:path w="94" h="240" extrusionOk="0">
                  <a:moveTo>
                    <a:pt x="83" y="0"/>
                  </a:moveTo>
                  <a:cubicBezTo>
                    <a:pt x="83" y="5"/>
                    <a:pt x="78" y="5"/>
                    <a:pt x="78" y="5"/>
                  </a:cubicBezTo>
                  <a:cubicBezTo>
                    <a:pt x="11" y="76"/>
                    <a:pt x="0" y="147"/>
                    <a:pt x="38" y="229"/>
                  </a:cubicBezTo>
                  <a:cubicBezTo>
                    <a:pt x="45" y="236"/>
                    <a:pt x="52" y="240"/>
                    <a:pt x="60" y="240"/>
                  </a:cubicBezTo>
                  <a:cubicBezTo>
                    <a:pt x="68" y="240"/>
                    <a:pt x="75" y="236"/>
                    <a:pt x="83" y="236"/>
                  </a:cubicBezTo>
                  <a:cubicBezTo>
                    <a:pt x="94" y="165"/>
                    <a:pt x="26" y="95"/>
                    <a:pt x="87" y="23"/>
                  </a:cubicBezTo>
                  <a:cubicBezTo>
                    <a:pt x="87" y="16"/>
                    <a:pt x="83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-2257329" y="-819534"/>
              <a:ext cx="6446" cy="9168"/>
            </a:xfrm>
            <a:custGeom>
              <a:avLst/>
              <a:gdLst/>
              <a:ahLst/>
              <a:cxnLst/>
              <a:rect l="l" t="t" r="r" b="b"/>
              <a:pathLst>
                <a:path w="135" h="192" extrusionOk="0">
                  <a:moveTo>
                    <a:pt x="30" y="1"/>
                  </a:moveTo>
                  <a:cubicBezTo>
                    <a:pt x="15" y="1"/>
                    <a:pt x="4" y="12"/>
                    <a:pt x="0" y="30"/>
                  </a:cubicBezTo>
                  <a:cubicBezTo>
                    <a:pt x="26" y="64"/>
                    <a:pt x="82" y="75"/>
                    <a:pt x="90" y="128"/>
                  </a:cubicBezTo>
                  <a:cubicBezTo>
                    <a:pt x="120" y="139"/>
                    <a:pt x="120" y="169"/>
                    <a:pt x="127" y="192"/>
                  </a:cubicBezTo>
                  <a:cubicBezTo>
                    <a:pt x="135" y="132"/>
                    <a:pt x="87" y="20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-2261102" y="-836676"/>
              <a:ext cx="6446" cy="5969"/>
            </a:xfrm>
            <a:custGeom>
              <a:avLst/>
              <a:gdLst/>
              <a:ahLst/>
              <a:cxnLst/>
              <a:rect l="l" t="t" r="r" b="b"/>
              <a:pathLst>
                <a:path w="135" h="125" extrusionOk="0">
                  <a:moveTo>
                    <a:pt x="61" y="1"/>
                  </a:moveTo>
                  <a:cubicBezTo>
                    <a:pt x="49" y="39"/>
                    <a:pt x="0" y="68"/>
                    <a:pt x="45" y="113"/>
                  </a:cubicBezTo>
                  <a:cubicBezTo>
                    <a:pt x="53" y="120"/>
                    <a:pt x="61" y="125"/>
                    <a:pt x="71" y="125"/>
                  </a:cubicBezTo>
                  <a:cubicBezTo>
                    <a:pt x="79" y="125"/>
                    <a:pt x="90" y="117"/>
                    <a:pt x="98" y="109"/>
                  </a:cubicBezTo>
                  <a:cubicBezTo>
                    <a:pt x="135" y="61"/>
                    <a:pt x="76" y="39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-2265208" y="-806689"/>
              <a:ext cx="10983" cy="5252"/>
            </a:xfrm>
            <a:custGeom>
              <a:avLst/>
              <a:gdLst/>
              <a:ahLst/>
              <a:cxnLst/>
              <a:rect l="l" t="t" r="r" b="b"/>
              <a:pathLst>
                <a:path w="230" h="110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83"/>
                    <a:pt x="57" y="109"/>
                    <a:pt x="139" y="109"/>
                  </a:cubicBezTo>
                  <a:cubicBezTo>
                    <a:pt x="162" y="109"/>
                    <a:pt x="191" y="106"/>
                    <a:pt x="229" y="102"/>
                  </a:cubicBezTo>
                  <a:cubicBezTo>
                    <a:pt x="184" y="65"/>
                    <a:pt x="124" y="94"/>
                    <a:pt x="79" y="61"/>
                  </a:cubicBezTo>
                  <a:cubicBezTo>
                    <a:pt x="38" y="57"/>
                    <a:pt x="31" y="1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-2256279" y="-813422"/>
              <a:ext cx="5778" cy="6781"/>
            </a:xfrm>
            <a:custGeom>
              <a:avLst/>
              <a:gdLst/>
              <a:ahLst/>
              <a:cxnLst/>
              <a:rect l="l" t="t" r="r" b="b"/>
              <a:pathLst>
                <a:path w="121" h="142" extrusionOk="0">
                  <a:moveTo>
                    <a:pt x="68" y="0"/>
                  </a:moveTo>
                  <a:lnTo>
                    <a:pt x="68" y="0"/>
                  </a:lnTo>
                  <a:cubicBezTo>
                    <a:pt x="87" y="52"/>
                    <a:pt x="60" y="82"/>
                    <a:pt x="1" y="86"/>
                  </a:cubicBezTo>
                  <a:cubicBezTo>
                    <a:pt x="27" y="109"/>
                    <a:pt x="72" y="101"/>
                    <a:pt x="72" y="142"/>
                  </a:cubicBezTo>
                  <a:cubicBezTo>
                    <a:pt x="79" y="142"/>
                    <a:pt x="87" y="142"/>
                    <a:pt x="94" y="138"/>
                  </a:cubicBezTo>
                  <a:cubicBezTo>
                    <a:pt x="120" y="119"/>
                    <a:pt x="101" y="90"/>
                    <a:pt x="105" y="64"/>
                  </a:cubicBezTo>
                  <a:cubicBezTo>
                    <a:pt x="98" y="41"/>
                    <a:pt x="98" y="11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-2287889" y="-827365"/>
              <a:ext cx="5587" cy="8213"/>
            </a:xfrm>
            <a:custGeom>
              <a:avLst/>
              <a:gdLst/>
              <a:ahLst/>
              <a:cxnLst/>
              <a:rect l="l" t="t" r="r" b="b"/>
              <a:pathLst>
                <a:path w="117" h="172" extrusionOk="0">
                  <a:moveTo>
                    <a:pt x="38" y="1"/>
                  </a:moveTo>
                  <a:cubicBezTo>
                    <a:pt x="1" y="87"/>
                    <a:pt x="46" y="135"/>
                    <a:pt x="116" y="172"/>
                  </a:cubicBezTo>
                  <a:cubicBezTo>
                    <a:pt x="116" y="165"/>
                    <a:pt x="113" y="158"/>
                    <a:pt x="113" y="149"/>
                  </a:cubicBezTo>
                  <a:cubicBezTo>
                    <a:pt x="76" y="105"/>
                    <a:pt x="38" y="60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-2254273" y="-806832"/>
              <a:ext cx="3915" cy="5205"/>
            </a:xfrm>
            <a:custGeom>
              <a:avLst/>
              <a:gdLst/>
              <a:ahLst/>
              <a:cxnLst/>
              <a:rect l="l" t="t" r="r" b="b"/>
              <a:pathLst>
                <a:path w="82" h="109" extrusionOk="0">
                  <a:moveTo>
                    <a:pt x="52" y="0"/>
                  </a:moveTo>
                  <a:cubicBezTo>
                    <a:pt x="45" y="4"/>
                    <a:pt x="37" y="4"/>
                    <a:pt x="30" y="4"/>
                  </a:cubicBezTo>
                  <a:cubicBezTo>
                    <a:pt x="11" y="33"/>
                    <a:pt x="52" y="83"/>
                    <a:pt x="0" y="105"/>
                  </a:cubicBezTo>
                  <a:cubicBezTo>
                    <a:pt x="14" y="109"/>
                    <a:pt x="26" y="109"/>
                    <a:pt x="33" y="109"/>
                  </a:cubicBezTo>
                  <a:cubicBezTo>
                    <a:pt x="82" y="109"/>
                    <a:pt x="82" y="83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-2575249" y="-1083734"/>
              <a:ext cx="42354" cy="32183"/>
            </a:xfrm>
            <a:custGeom>
              <a:avLst/>
              <a:gdLst/>
              <a:ahLst/>
              <a:cxnLst/>
              <a:rect l="l" t="t" r="r" b="b"/>
              <a:pathLst>
                <a:path w="887" h="674" extrusionOk="0">
                  <a:moveTo>
                    <a:pt x="677" y="1"/>
                  </a:moveTo>
                  <a:cubicBezTo>
                    <a:pt x="692" y="58"/>
                    <a:pt x="729" y="106"/>
                    <a:pt x="760" y="144"/>
                  </a:cubicBezTo>
                  <a:cubicBezTo>
                    <a:pt x="812" y="207"/>
                    <a:pt x="789" y="225"/>
                    <a:pt x="741" y="248"/>
                  </a:cubicBezTo>
                  <a:cubicBezTo>
                    <a:pt x="674" y="282"/>
                    <a:pt x="647" y="360"/>
                    <a:pt x="587" y="401"/>
                  </a:cubicBezTo>
                  <a:cubicBezTo>
                    <a:pt x="558" y="502"/>
                    <a:pt x="501" y="555"/>
                    <a:pt x="420" y="555"/>
                  </a:cubicBezTo>
                  <a:cubicBezTo>
                    <a:pt x="389" y="555"/>
                    <a:pt x="363" y="547"/>
                    <a:pt x="330" y="539"/>
                  </a:cubicBezTo>
                  <a:lnTo>
                    <a:pt x="311" y="539"/>
                  </a:lnTo>
                  <a:cubicBezTo>
                    <a:pt x="247" y="539"/>
                    <a:pt x="202" y="499"/>
                    <a:pt x="173" y="442"/>
                  </a:cubicBezTo>
                  <a:cubicBezTo>
                    <a:pt x="154" y="409"/>
                    <a:pt x="132" y="379"/>
                    <a:pt x="98" y="360"/>
                  </a:cubicBezTo>
                  <a:cubicBezTo>
                    <a:pt x="116" y="327"/>
                    <a:pt x="176" y="311"/>
                    <a:pt x="158" y="259"/>
                  </a:cubicBezTo>
                  <a:cubicBezTo>
                    <a:pt x="132" y="196"/>
                    <a:pt x="195" y="207"/>
                    <a:pt x="213" y="185"/>
                  </a:cubicBezTo>
                  <a:cubicBezTo>
                    <a:pt x="165" y="136"/>
                    <a:pt x="195" y="102"/>
                    <a:pt x="244" y="102"/>
                  </a:cubicBezTo>
                  <a:cubicBezTo>
                    <a:pt x="277" y="102"/>
                    <a:pt x="307" y="99"/>
                    <a:pt x="337" y="91"/>
                  </a:cubicBezTo>
                  <a:lnTo>
                    <a:pt x="348" y="87"/>
                  </a:lnTo>
                  <a:lnTo>
                    <a:pt x="359" y="84"/>
                  </a:lnTo>
                  <a:cubicBezTo>
                    <a:pt x="359" y="46"/>
                    <a:pt x="322" y="50"/>
                    <a:pt x="307" y="28"/>
                  </a:cubicBezTo>
                  <a:cubicBezTo>
                    <a:pt x="225" y="80"/>
                    <a:pt x="109" y="91"/>
                    <a:pt x="83" y="211"/>
                  </a:cubicBezTo>
                  <a:cubicBezTo>
                    <a:pt x="83" y="222"/>
                    <a:pt x="68" y="225"/>
                    <a:pt x="53" y="225"/>
                  </a:cubicBezTo>
                  <a:cubicBezTo>
                    <a:pt x="1" y="225"/>
                    <a:pt x="11" y="256"/>
                    <a:pt x="30" y="285"/>
                  </a:cubicBezTo>
                  <a:cubicBezTo>
                    <a:pt x="45" y="301"/>
                    <a:pt x="75" y="311"/>
                    <a:pt x="56" y="342"/>
                  </a:cubicBezTo>
                  <a:cubicBezTo>
                    <a:pt x="34" y="375"/>
                    <a:pt x="49" y="394"/>
                    <a:pt x="83" y="409"/>
                  </a:cubicBezTo>
                  <a:cubicBezTo>
                    <a:pt x="124" y="424"/>
                    <a:pt x="142" y="468"/>
                    <a:pt x="168" y="502"/>
                  </a:cubicBezTo>
                  <a:cubicBezTo>
                    <a:pt x="199" y="544"/>
                    <a:pt x="232" y="573"/>
                    <a:pt x="285" y="573"/>
                  </a:cubicBezTo>
                  <a:lnTo>
                    <a:pt x="303" y="573"/>
                  </a:lnTo>
                  <a:cubicBezTo>
                    <a:pt x="307" y="573"/>
                    <a:pt x="311" y="570"/>
                    <a:pt x="315" y="570"/>
                  </a:cubicBezTo>
                  <a:cubicBezTo>
                    <a:pt x="348" y="570"/>
                    <a:pt x="378" y="592"/>
                    <a:pt x="404" y="618"/>
                  </a:cubicBezTo>
                  <a:cubicBezTo>
                    <a:pt x="434" y="656"/>
                    <a:pt x="453" y="674"/>
                    <a:pt x="472" y="674"/>
                  </a:cubicBezTo>
                  <a:cubicBezTo>
                    <a:pt x="487" y="674"/>
                    <a:pt x="501" y="651"/>
                    <a:pt x="532" y="607"/>
                  </a:cubicBezTo>
                  <a:cubicBezTo>
                    <a:pt x="591" y="513"/>
                    <a:pt x="651" y="420"/>
                    <a:pt x="737" y="349"/>
                  </a:cubicBezTo>
                  <a:cubicBezTo>
                    <a:pt x="782" y="311"/>
                    <a:pt x="834" y="267"/>
                    <a:pt x="860" y="225"/>
                  </a:cubicBezTo>
                  <a:cubicBezTo>
                    <a:pt x="886" y="177"/>
                    <a:pt x="801" y="136"/>
                    <a:pt x="770" y="87"/>
                  </a:cubicBezTo>
                  <a:cubicBezTo>
                    <a:pt x="767" y="84"/>
                    <a:pt x="767" y="73"/>
                    <a:pt x="767" y="65"/>
                  </a:cubicBezTo>
                  <a:cubicBezTo>
                    <a:pt x="763" y="16"/>
                    <a:pt x="729" y="1"/>
                    <a:pt x="6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-2560828" y="-1085453"/>
              <a:ext cx="24353" cy="20915"/>
            </a:xfrm>
            <a:custGeom>
              <a:avLst/>
              <a:gdLst/>
              <a:ahLst/>
              <a:cxnLst/>
              <a:rect l="l" t="t" r="r" b="b"/>
              <a:pathLst>
                <a:path w="510" h="438" extrusionOk="0">
                  <a:moveTo>
                    <a:pt x="319" y="0"/>
                  </a:moveTo>
                  <a:cubicBezTo>
                    <a:pt x="285" y="11"/>
                    <a:pt x="252" y="19"/>
                    <a:pt x="218" y="19"/>
                  </a:cubicBezTo>
                  <a:cubicBezTo>
                    <a:pt x="185" y="19"/>
                    <a:pt x="151" y="11"/>
                    <a:pt x="118" y="11"/>
                  </a:cubicBezTo>
                  <a:lnTo>
                    <a:pt x="102" y="11"/>
                  </a:lnTo>
                  <a:cubicBezTo>
                    <a:pt x="54" y="11"/>
                    <a:pt x="31" y="33"/>
                    <a:pt x="1" y="64"/>
                  </a:cubicBezTo>
                  <a:lnTo>
                    <a:pt x="5" y="64"/>
                  </a:lnTo>
                  <a:cubicBezTo>
                    <a:pt x="20" y="86"/>
                    <a:pt x="57" y="82"/>
                    <a:pt x="57" y="120"/>
                  </a:cubicBezTo>
                  <a:cubicBezTo>
                    <a:pt x="73" y="120"/>
                    <a:pt x="87" y="116"/>
                    <a:pt x="106" y="112"/>
                  </a:cubicBezTo>
                  <a:cubicBezTo>
                    <a:pt x="128" y="97"/>
                    <a:pt x="140" y="52"/>
                    <a:pt x="166" y="52"/>
                  </a:cubicBezTo>
                  <a:cubicBezTo>
                    <a:pt x="180" y="52"/>
                    <a:pt x="196" y="59"/>
                    <a:pt x="214" y="86"/>
                  </a:cubicBezTo>
                  <a:cubicBezTo>
                    <a:pt x="218" y="94"/>
                    <a:pt x="230" y="97"/>
                    <a:pt x="241" y="97"/>
                  </a:cubicBezTo>
                  <a:cubicBezTo>
                    <a:pt x="256" y="97"/>
                    <a:pt x="267" y="94"/>
                    <a:pt x="278" y="90"/>
                  </a:cubicBezTo>
                  <a:cubicBezTo>
                    <a:pt x="289" y="82"/>
                    <a:pt x="301" y="78"/>
                    <a:pt x="308" y="78"/>
                  </a:cubicBezTo>
                  <a:cubicBezTo>
                    <a:pt x="323" y="78"/>
                    <a:pt x="334" y="86"/>
                    <a:pt x="337" y="109"/>
                  </a:cubicBezTo>
                  <a:cubicBezTo>
                    <a:pt x="337" y="131"/>
                    <a:pt x="327" y="138"/>
                    <a:pt x="315" y="138"/>
                  </a:cubicBezTo>
                  <a:cubicBezTo>
                    <a:pt x="308" y="138"/>
                    <a:pt x="297" y="135"/>
                    <a:pt x="289" y="135"/>
                  </a:cubicBezTo>
                  <a:cubicBezTo>
                    <a:pt x="282" y="131"/>
                    <a:pt x="278" y="131"/>
                    <a:pt x="275" y="131"/>
                  </a:cubicBezTo>
                  <a:lnTo>
                    <a:pt x="267" y="131"/>
                  </a:lnTo>
                  <a:cubicBezTo>
                    <a:pt x="241" y="138"/>
                    <a:pt x="218" y="154"/>
                    <a:pt x="222" y="180"/>
                  </a:cubicBezTo>
                  <a:cubicBezTo>
                    <a:pt x="222" y="202"/>
                    <a:pt x="237" y="206"/>
                    <a:pt x="256" y="206"/>
                  </a:cubicBezTo>
                  <a:cubicBezTo>
                    <a:pt x="259" y="206"/>
                    <a:pt x="259" y="202"/>
                    <a:pt x="259" y="202"/>
                  </a:cubicBezTo>
                  <a:cubicBezTo>
                    <a:pt x="263" y="202"/>
                    <a:pt x="270" y="206"/>
                    <a:pt x="275" y="206"/>
                  </a:cubicBezTo>
                  <a:lnTo>
                    <a:pt x="327" y="206"/>
                  </a:lnTo>
                  <a:cubicBezTo>
                    <a:pt x="337" y="239"/>
                    <a:pt x="301" y="243"/>
                    <a:pt x="301" y="266"/>
                  </a:cubicBezTo>
                  <a:cubicBezTo>
                    <a:pt x="319" y="318"/>
                    <a:pt x="293" y="325"/>
                    <a:pt x="263" y="325"/>
                  </a:cubicBezTo>
                  <a:lnTo>
                    <a:pt x="241" y="325"/>
                  </a:lnTo>
                  <a:cubicBezTo>
                    <a:pt x="230" y="351"/>
                    <a:pt x="230" y="381"/>
                    <a:pt x="207" y="400"/>
                  </a:cubicBezTo>
                  <a:cubicBezTo>
                    <a:pt x="225" y="430"/>
                    <a:pt x="270" y="404"/>
                    <a:pt x="285" y="437"/>
                  </a:cubicBezTo>
                  <a:cubicBezTo>
                    <a:pt x="345" y="396"/>
                    <a:pt x="372" y="318"/>
                    <a:pt x="439" y="284"/>
                  </a:cubicBezTo>
                  <a:cubicBezTo>
                    <a:pt x="487" y="261"/>
                    <a:pt x="510" y="243"/>
                    <a:pt x="458" y="180"/>
                  </a:cubicBezTo>
                  <a:cubicBezTo>
                    <a:pt x="427" y="142"/>
                    <a:pt x="390" y="94"/>
                    <a:pt x="375" y="37"/>
                  </a:cubicBezTo>
                  <a:cubicBezTo>
                    <a:pt x="360" y="19"/>
                    <a:pt x="345" y="7"/>
                    <a:pt x="3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-2560828" y="-1090133"/>
              <a:ext cx="15280" cy="7735"/>
            </a:xfrm>
            <a:custGeom>
              <a:avLst/>
              <a:gdLst/>
              <a:ahLst/>
              <a:cxnLst/>
              <a:rect l="l" t="t" r="r" b="b"/>
              <a:pathLst>
                <a:path w="320" h="162" extrusionOk="0">
                  <a:moveTo>
                    <a:pt x="136" y="0"/>
                  </a:moveTo>
                  <a:cubicBezTo>
                    <a:pt x="50" y="0"/>
                    <a:pt x="1" y="61"/>
                    <a:pt x="1" y="162"/>
                  </a:cubicBezTo>
                  <a:cubicBezTo>
                    <a:pt x="31" y="131"/>
                    <a:pt x="54" y="109"/>
                    <a:pt x="102" y="109"/>
                  </a:cubicBezTo>
                  <a:lnTo>
                    <a:pt x="118" y="109"/>
                  </a:lnTo>
                  <a:cubicBezTo>
                    <a:pt x="151" y="109"/>
                    <a:pt x="185" y="117"/>
                    <a:pt x="218" y="117"/>
                  </a:cubicBezTo>
                  <a:cubicBezTo>
                    <a:pt x="252" y="117"/>
                    <a:pt x="285" y="109"/>
                    <a:pt x="319" y="98"/>
                  </a:cubicBezTo>
                  <a:cubicBezTo>
                    <a:pt x="304" y="53"/>
                    <a:pt x="263" y="34"/>
                    <a:pt x="225" y="23"/>
                  </a:cubicBezTo>
                  <a:cubicBezTo>
                    <a:pt x="192" y="8"/>
                    <a:pt x="162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-2512219" y="-1000840"/>
              <a:ext cx="18766" cy="9120"/>
            </a:xfrm>
            <a:custGeom>
              <a:avLst/>
              <a:gdLst/>
              <a:ahLst/>
              <a:cxnLst/>
              <a:rect l="l" t="t" r="r" b="b"/>
              <a:pathLst>
                <a:path w="393" h="191" extrusionOk="0">
                  <a:moveTo>
                    <a:pt x="60" y="0"/>
                  </a:moveTo>
                  <a:cubicBezTo>
                    <a:pt x="0" y="41"/>
                    <a:pt x="42" y="109"/>
                    <a:pt x="23" y="161"/>
                  </a:cubicBezTo>
                  <a:cubicBezTo>
                    <a:pt x="19" y="171"/>
                    <a:pt x="34" y="187"/>
                    <a:pt x="52" y="187"/>
                  </a:cubicBezTo>
                  <a:cubicBezTo>
                    <a:pt x="90" y="190"/>
                    <a:pt x="123" y="190"/>
                    <a:pt x="161" y="190"/>
                  </a:cubicBezTo>
                  <a:cubicBezTo>
                    <a:pt x="239" y="190"/>
                    <a:pt x="318" y="180"/>
                    <a:pt x="392" y="127"/>
                  </a:cubicBezTo>
                  <a:lnTo>
                    <a:pt x="392" y="127"/>
                  </a:lnTo>
                  <a:cubicBezTo>
                    <a:pt x="306" y="131"/>
                    <a:pt x="221" y="138"/>
                    <a:pt x="139" y="138"/>
                  </a:cubicBezTo>
                  <a:lnTo>
                    <a:pt x="123" y="138"/>
                  </a:lnTo>
                  <a:cubicBezTo>
                    <a:pt x="97" y="138"/>
                    <a:pt x="101" y="131"/>
                    <a:pt x="123" y="86"/>
                  </a:cubicBezTo>
                  <a:cubicBezTo>
                    <a:pt x="86" y="67"/>
                    <a:pt x="90" y="23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-2503337" y="-1008003"/>
              <a:ext cx="8452" cy="10218"/>
            </a:xfrm>
            <a:custGeom>
              <a:avLst/>
              <a:gdLst/>
              <a:ahLst/>
              <a:cxnLst/>
              <a:rect l="l" t="t" r="r" b="b"/>
              <a:pathLst>
                <a:path w="177" h="214" extrusionOk="0">
                  <a:moveTo>
                    <a:pt x="106" y="0"/>
                  </a:moveTo>
                  <a:cubicBezTo>
                    <a:pt x="87" y="0"/>
                    <a:pt x="65" y="16"/>
                    <a:pt x="42" y="26"/>
                  </a:cubicBezTo>
                  <a:cubicBezTo>
                    <a:pt x="42" y="34"/>
                    <a:pt x="46" y="42"/>
                    <a:pt x="46" y="49"/>
                  </a:cubicBezTo>
                  <a:cubicBezTo>
                    <a:pt x="23" y="94"/>
                    <a:pt x="1" y="142"/>
                    <a:pt x="23" y="191"/>
                  </a:cubicBezTo>
                  <a:cubicBezTo>
                    <a:pt x="72" y="195"/>
                    <a:pt x="120" y="199"/>
                    <a:pt x="165" y="214"/>
                  </a:cubicBezTo>
                  <a:cubicBezTo>
                    <a:pt x="177" y="187"/>
                    <a:pt x="170" y="164"/>
                    <a:pt x="158" y="142"/>
                  </a:cubicBezTo>
                  <a:cubicBezTo>
                    <a:pt x="151" y="120"/>
                    <a:pt x="143" y="94"/>
                    <a:pt x="143" y="68"/>
                  </a:cubicBezTo>
                  <a:cubicBezTo>
                    <a:pt x="139" y="16"/>
                    <a:pt x="128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-2507587" y="-998883"/>
              <a:ext cx="14707" cy="4680"/>
            </a:xfrm>
            <a:custGeom>
              <a:avLst/>
              <a:gdLst/>
              <a:ahLst/>
              <a:cxnLst/>
              <a:rect l="l" t="t" r="r" b="b"/>
              <a:pathLst>
                <a:path w="308" h="98" extrusionOk="0">
                  <a:moveTo>
                    <a:pt x="112" y="0"/>
                  </a:moveTo>
                  <a:cubicBezTo>
                    <a:pt x="83" y="11"/>
                    <a:pt x="42" y="0"/>
                    <a:pt x="26" y="45"/>
                  </a:cubicBezTo>
                  <a:cubicBezTo>
                    <a:pt x="4" y="90"/>
                    <a:pt x="0" y="97"/>
                    <a:pt x="26" y="97"/>
                  </a:cubicBezTo>
                  <a:lnTo>
                    <a:pt x="42" y="97"/>
                  </a:lnTo>
                  <a:cubicBezTo>
                    <a:pt x="124" y="97"/>
                    <a:pt x="209" y="90"/>
                    <a:pt x="295" y="86"/>
                  </a:cubicBezTo>
                  <a:cubicBezTo>
                    <a:pt x="307" y="49"/>
                    <a:pt x="281" y="34"/>
                    <a:pt x="254" y="23"/>
                  </a:cubicBezTo>
                  <a:cubicBezTo>
                    <a:pt x="209" y="8"/>
                    <a:pt x="161" y="4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-2501523" y="-1009817"/>
              <a:ext cx="7401" cy="8595"/>
            </a:xfrm>
            <a:custGeom>
              <a:avLst/>
              <a:gdLst/>
              <a:ahLst/>
              <a:cxnLst/>
              <a:rect l="l" t="t" r="r" b="b"/>
              <a:pathLst>
                <a:path w="155" h="180" extrusionOk="0">
                  <a:moveTo>
                    <a:pt x="64" y="1"/>
                  </a:moveTo>
                  <a:cubicBezTo>
                    <a:pt x="30" y="1"/>
                    <a:pt x="1" y="9"/>
                    <a:pt x="4" y="64"/>
                  </a:cubicBezTo>
                  <a:cubicBezTo>
                    <a:pt x="27" y="54"/>
                    <a:pt x="49" y="38"/>
                    <a:pt x="68" y="38"/>
                  </a:cubicBezTo>
                  <a:cubicBezTo>
                    <a:pt x="90" y="38"/>
                    <a:pt x="101" y="54"/>
                    <a:pt x="105" y="106"/>
                  </a:cubicBezTo>
                  <a:cubicBezTo>
                    <a:pt x="105" y="132"/>
                    <a:pt x="113" y="158"/>
                    <a:pt x="120" y="180"/>
                  </a:cubicBezTo>
                  <a:cubicBezTo>
                    <a:pt x="154" y="147"/>
                    <a:pt x="120" y="109"/>
                    <a:pt x="127" y="72"/>
                  </a:cubicBezTo>
                  <a:cubicBezTo>
                    <a:pt x="135" y="42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-2485861" y="-988378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35" y="0"/>
                  </a:moveTo>
                  <a:cubicBezTo>
                    <a:pt x="5" y="12"/>
                    <a:pt x="1" y="41"/>
                    <a:pt x="1" y="64"/>
                  </a:cubicBezTo>
                  <a:cubicBezTo>
                    <a:pt x="1" y="90"/>
                    <a:pt x="20" y="105"/>
                    <a:pt x="39" y="105"/>
                  </a:cubicBezTo>
                  <a:cubicBezTo>
                    <a:pt x="42" y="105"/>
                    <a:pt x="46" y="105"/>
                    <a:pt x="50" y="102"/>
                  </a:cubicBezTo>
                  <a:cubicBezTo>
                    <a:pt x="76" y="98"/>
                    <a:pt x="99" y="72"/>
                    <a:pt x="95" y="45"/>
                  </a:cubicBezTo>
                  <a:cubicBezTo>
                    <a:pt x="95" y="15"/>
                    <a:pt x="61" y="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-2509402" y="-1006761"/>
              <a:ext cx="8261" cy="5969"/>
            </a:xfrm>
            <a:custGeom>
              <a:avLst/>
              <a:gdLst/>
              <a:ahLst/>
              <a:cxnLst/>
              <a:rect l="l" t="t" r="r" b="b"/>
              <a:pathLst>
                <a:path w="173" h="125" extrusionOk="0">
                  <a:moveTo>
                    <a:pt x="169" y="0"/>
                  </a:moveTo>
                  <a:cubicBezTo>
                    <a:pt x="87" y="8"/>
                    <a:pt x="19" y="31"/>
                    <a:pt x="1" y="124"/>
                  </a:cubicBezTo>
                  <a:cubicBezTo>
                    <a:pt x="57" y="86"/>
                    <a:pt x="98" y="31"/>
                    <a:pt x="173" y="23"/>
                  </a:cubicBezTo>
                  <a:cubicBezTo>
                    <a:pt x="173" y="16"/>
                    <a:pt x="169" y="8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-2402107" y="-1011393"/>
              <a:ext cx="32183" cy="33568"/>
            </a:xfrm>
            <a:custGeom>
              <a:avLst/>
              <a:gdLst/>
              <a:ahLst/>
              <a:cxnLst/>
              <a:rect l="l" t="t" r="r" b="b"/>
              <a:pathLst>
                <a:path w="674" h="703" extrusionOk="0">
                  <a:moveTo>
                    <a:pt x="307" y="0"/>
                  </a:moveTo>
                  <a:cubicBezTo>
                    <a:pt x="300" y="0"/>
                    <a:pt x="292" y="4"/>
                    <a:pt x="281" y="4"/>
                  </a:cubicBezTo>
                  <a:cubicBezTo>
                    <a:pt x="240" y="11"/>
                    <a:pt x="206" y="34"/>
                    <a:pt x="195" y="71"/>
                  </a:cubicBezTo>
                  <a:cubicBezTo>
                    <a:pt x="184" y="116"/>
                    <a:pt x="150" y="142"/>
                    <a:pt x="124" y="173"/>
                  </a:cubicBezTo>
                  <a:cubicBezTo>
                    <a:pt x="49" y="262"/>
                    <a:pt x="1" y="363"/>
                    <a:pt x="12" y="482"/>
                  </a:cubicBezTo>
                  <a:cubicBezTo>
                    <a:pt x="12" y="513"/>
                    <a:pt x="19" y="535"/>
                    <a:pt x="41" y="535"/>
                  </a:cubicBezTo>
                  <a:cubicBezTo>
                    <a:pt x="109" y="539"/>
                    <a:pt x="117" y="572"/>
                    <a:pt x="101" y="628"/>
                  </a:cubicBezTo>
                  <a:cubicBezTo>
                    <a:pt x="98" y="651"/>
                    <a:pt x="101" y="680"/>
                    <a:pt x="131" y="696"/>
                  </a:cubicBezTo>
                  <a:cubicBezTo>
                    <a:pt x="131" y="670"/>
                    <a:pt x="127" y="632"/>
                    <a:pt x="162" y="632"/>
                  </a:cubicBezTo>
                  <a:cubicBezTo>
                    <a:pt x="203" y="636"/>
                    <a:pt x="203" y="673"/>
                    <a:pt x="206" y="703"/>
                  </a:cubicBezTo>
                  <a:cubicBezTo>
                    <a:pt x="225" y="692"/>
                    <a:pt x="248" y="673"/>
                    <a:pt x="262" y="673"/>
                  </a:cubicBezTo>
                  <a:lnTo>
                    <a:pt x="284" y="673"/>
                  </a:lnTo>
                  <a:cubicBezTo>
                    <a:pt x="386" y="673"/>
                    <a:pt x="412" y="591"/>
                    <a:pt x="457" y="520"/>
                  </a:cubicBezTo>
                  <a:cubicBezTo>
                    <a:pt x="453" y="520"/>
                    <a:pt x="449" y="516"/>
                    <a:pt x="449" y="516"/>
                  </a:cubicBezTo>
                  <a:cubicBezTo>
                    <a:pt x="445" y="520"/>
                    <a:pt x="438" y="520"/>
                    <a:pt x="434" y="523"/>
                  </a:cubicBezTo>
                  <a:cubicBezTo>
                    <a:pt x="378" y="587"/>
                    <a:pt x="284" y="549"/>
                    <a:pt x="221" y="594"/>
                  </a:cubicBezTo>
                  <a:lnTo>
                    <a:pt x="214" y="594"/>
                  </a:lnTo>
                  <a:cubicBezTo>
                    <a:pt x="203" y="594"/>
                    <a:pt x="188" y="580"/>
                    <a:pt x="188" y="572"/>
                  </a:cubicBezTo>
                  <a:cubicBezTo>
                    <a:pt x="206" y="513"/>
                    <a:pt x="139" y="535"/>
                    <a:pt x="124" y="509"/>
                  </a:cubicBezTo>
                  <a:cubicBezTo>
                    <a:pt x="120" y="494"/>
                    <a:pt x="120" y="479"/>
                    <a:pt x="117" y="464"/>
                  </a:cubicBezTo>
                  <a:cubicBezTo>
                    <a:pt x="105" y="449"/>
                    <a:pt x="94" y="434"/>
                    <a:pt x="83" y="419"/>
                  </a:cubicBezTo>
                  <a:cubicBezTo>
                    <a:pt x="98" y="370"/>
                    <a:pt x="27" y="299"/>
                    <a:pt x="124" y="270"/>
                  </a:cubicBezTo>
                  <a:cubicBezTo>
                    <a:pt x="158" y="183"/>
                    <a:pt x="198" y="105"/>
                    <a:pt x="296" y="68"/>
                  </a:cubicBezTo>
                  <a:cubicBezTo>
                    <a:pt x="307" y="64"/>
                    <a:pt x="319" y="64"/>
                    <a:pt x="326" y="64"/>
                  </a:cubicBezTo>
                  <a:cubicBezTo>
                    <a:pt x="352" y="64"/>
                    <a:pt x="363" y="87"/>
                    <a:pt x="378" y="105"/>
                  </a:cubicBezTo>
                  <a:lnTo>
                    <a:pt x="397" y="105"/>
                  </a:lnTo>
                  <a:cubicBezTo>
                    <a:pt x="445" y="105"/>
                    <a:pt x="486" y="123"/>
                    <a:pt x="528" y="150"/>
                  </a:cubicBezTo>
                  <a:cubicBezTo>
                    <a:pt x="633" y="254"/>
                    <a:pt x="636" y="307"/>
                    <a:pt x="539" y="475"/>
                  </a:cubicBezTo>
                  <a:cubicBezTo>
                    <a:pt x="647" y="408"/>
                    <a:pt x="674" y="280"/>
                    <a:pt x="606" y="180"/>
                  </a:cubicBezTo>
                  <a:cubicBezTo>
                    <a:pt x="595" y="165"/>
                    <a:pt x="576" y="146"/>
                    <a:pt x="580" y="131"/>
                  </a:cubicBezTo>
                  <a:cubicBezTo>
                    <a:pt x="580" y="90"/>
                    <a:pt x="562" y="78"/>
                    <a:pt x="535" y="78"/>
                  </a:cubicBezTo>
                  <a:cubicBezTo>
                    <a:pt x="528" y="78"/>
                    <a:pt x="520" y="78"/>
                    <a:pt x="512" y="83"/>
                  </a:cubicBezTo>
                  <a:cubicBezTo>
                    <a:pt x="498" y="83"/>
                    <a:pt x="483" y="87"/>
                    <a:pt x="467" y="87"/>
                  </a:cubicBezTo>
                  <a:cubicBezTo>
                    <a:pt x="431" y="87"/>
                    <a:pt x="397" y="75"/>
                    <a:pt x="374" y="45"/>
                  </a:cubicBezTo>
                  <a:cubicBezTo>
                    <a:pt x="355" y="16"/>
                    <a:pt x="337" y="0"/>
                    <a:pt x="3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-2382625" y="-1004231"/>
              <a:ext cx="10935" cy="17667"/>
            </a:xfrm>
            <a:custGeom>
              <a:avLst/>
              <a:gdLst/>
              <a:ahLst/>
              <a:cxnLst/>
              <a:rect l="l" t="t" r="r" b="b"/>
              <a:pathLst>
                <a:path w="229" h="370" extrusionOk="0">
                  <a:moveTo>
                    <a:pt x="120" y="0"/>
                  </a:moveTo>
                  <a:lnTo>
                    <a:pt x="120" y="0"/>
                  </a:lnTo>
                  <a:cubicBezTo>
                    <a:pt x="161" y="116"/>
                    <a:pt x="161" y="116"/>
                    <a:pt x="19" y="206"/>
                  </a:cubicBezTo>
                  <a:cubicBezTo>
                    <a:pt x="64" y="254"/>
                    <a:pt x="0" y="318"/>
                    <a:pt x="45" y="363"/>
                  </a:cubicBezTo>
                  <a:lnTo>
                    <a:pt x="49" y="370"/>
                  </a:lnTo>
                  <a:cubicBezTo>
                    <a:pt x="78" y="363"/>
                    <a:pt x="109" y="351"/>
                    <a:pt x="131" y="325"/>
                  </a:cubicBezTo>
                  <a:cubicBezTo>
                    <a:pt x="228" y="157"/>
                    <a:pt x="225" y="104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-2396043" y="-981263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5" y="1"/>
                  </a:moveTo>
                  <a:cubicBezTo>
                    <a:pt x="0" y="1"/>
                    <a:pt x="4" y="39"/>
                    <a:pt x="4" y="65"/>
                  </a:cubicBezTo>
                  <a:cubicBezTo>
                    <a:pt x="23" y="68"/>
                    <a:pt x="42" y="75"/>
                    <a:pt x="61" y="75"/>
                  </a:cubicBezTo>
                  <a:cubicBezTo>
                    <a:pt x="68" y="75"/>
                    <a:pt x="76" y="75"/>
                    <a:pt x="79" y="72"/>
                  </a:cubicBezTo>
                  <a:cubicBezTo>
                    <a:pt x="76" y="42"/>
                    <a:pt x="76" y="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-2574724" y="-854678"/>
              <a:ext cx="8834" cy="12558"/>
            </a:xfrm>
            <a:custGeom>
              <a:avLst/>
              <a:gdLst/>
              <a:ahLst/>
              <a:cxnLst/>
              <a:rect l="l" t="t" r="r" b="b"/>
              <a:pathLst>
                <a:path w="185" h="263" extrusionOk="0">
                  <a:moveTo>
                    <a:pt x="109" y="0"/>
                  </a:moveTo>
                  <a:cubicBezTo>
                    <a:pt x="79" y="0"/>
                    <a:pt x="57" y="23"/>
                    <a:pt x="27" y="34"/>
                  </a:cubicBezTo>
                  <a:cubicBezTo>
                    <a:pt x="0" y="45"/>
                    <a:pt x="12" y="67"/>
                    <a:pt x="19" y="93"/>
                  </a:cubicBezTo>
                  <a:cubicBezTo>
                    <a:pt x="42" y="146"/>
                    <a:pt x="57" y="202"/>
                    <a:pt x="34" y="262"/>
                  </a:cubicBezTo>
                  <a:cubicBezTo>
                    <a:pt x="50" y="259"/>
                    <a:pt x="64" y="255"/>
                    <a:pt x="79" y="250"/>
                  </a:cubicBezTo>
                  <a:cubicBezTo>
                    <a:pt x="98" y="228"/>
                    <a:pt x="98" y="176"/>
                    <a:pt x="131" y="176"/>
                  </a:cubicBezTo>
                  <a:cubicBezTo>
                    <a:pt x="143" y="176"/>
                    <a:pt x="150" y="180"/>
                    <a:pt x="165" y="188"/>
                  </a:cubicBezTo>
                  <a:cubicBezTo>
                    <a:pt x="173" y="188"/>
                    <a:pt x="180" y="188"/>
                    <a:pt x="184" y="183"/>
                  </a:cubicBezTo>
                  <a:cubicBezTo>
                    <a:pt x="169" y="146"/>
                    <a:pt x="124" y="116"/>
                    <a:pt x="143" y="64"/>
                  </a:cubicBezTo>
                  <a:cubicBezTo>
                    <a:pt x="150" y="45"/>
                    <a:pt x="162" y="15"/>
                    <a:pt x="131" y="4"/>
                  </a:cubicBezTo>
                  <a:cubicBezTo>
                    <a:pt x="124" y="0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-2575249" y="-842740"/>
              <a:ext cx="12367" cy="9693"/>
            </a:xfrm>
            <a:custGeom>
              <a:avLst/>
              <a:gdLst/>
              <a:ahLst/>
              <a:cxnLst/>
              <a:rect l="l" t="t" r="r" b="b"/>
              <a:pathLst>
                <a:path w="259" h="203" extrusionOk="0">
                  <a:moveTo>
                    <a:pt x="90" y="0"/>
                  </a:moveTo>
                  <a:cubicBezTo>
                    <a:pt x="75" y="5"/>
                    <a:pt x="61" y="9"/>
                    <a:pt x="45" y="12"/>
                  </a:cubicBezTo>
                  <a:cubicBezTo>
                    <a:pt x="45" y="61"/>
                    <a:pt x="42" y="105"/>
                    <a:pt x="1" y="140"/>
                  </a:cubicBezTo>
                  <a:cubicBezTo>
                    <a:pt x="11" y="157"/>
                    <a:pt x="30" y="169"/>
                    <a:pt x="53" y="176"/>
                  </a:cubicBezTo>
                  <a:cubicBezTo>
                    <a:pt x="56" y="173"/>
                    <a:pt x="61" y="173"/>
                    <a:pt x="68" y="173"/>
                  </a:cubicBezTo>
                  <a:cubicBezTo>
                    <a:pt x="83" y="173"/>
                    <a:pt x="101" y="180"/>
                    <a:pt x="116" y="188"/>
                  </a:cubicBezTo>
                  <a:cubicBezTo>
                    <a:pt x="135" y="195"/>
                    <a:pt x="150" y="202"/>
                    <a:pt x="168" y="202"/>
                  </a:cubicBezTo>
                  <a:cubicBezTo>
                    <a:pt x="180" y="202"/>
                    <a:pt x="187" y="199"/>
                    <a:pt x="199" y="195"/>
                  </a:cubicBezTo>
                  <a:cubicBezTo>
                    <a:pt x="218" y="176"/>
                    <a:pt x="247" y="166"/>
                    <a:pt x="258" y="135"/>
                  </a:cubicBezTo>
                  <a:lnTo>
                    <a:pt x="240" y="135"/>
                  </a:lnTo>
                  <a:cubicBezTo>
                    <a:pt x="154" y="135"/>
                    <a:pt x="128" y="64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-2570951" y="-846274"/>
              <a:ext cx="8929" cy="10027"/>
            </a:xfrm>
            <a:custGeom>
              <a:avLst/>
              <a:gdLst/>
              <a:ahLst/>
              <a:cxnLst/>
              <a:rect l="l" t="t" r="r" b="b"/>
              <a:pathLst>
                <a:path w="187" h="210" extrusionOk="0">
                  <a:moveTo>
                    <a:pt x="52" y="0"/>
                  </a:moveTo>
                  <a:cubicBezTo>
                    <a:pt x="19" y="0"/>
                    <a:pt x="19" y="52"/>
                    <a:pt x="0" y="74"/>
                  </a:cubicBezTo>
                  <a:cubicBezTo>
                    <a:pt x="38" y="138"/>
                    <a:pt x="64" y="209"/>
                    <a:pt x="150" y="209"/>
                  </a:cubicBezTo>
                  <a:lnTo>
                    <a:pt x="168" y="209"/>
                  </a:lnTo>
                  <a:cubicBezTo>
                    <a:pt x="187" y="198"/>
                    <a:pt x="183" y="179"/>
                    <a:pt x="183" y="161"/>
                  </a:cubicBezTo>
                  <a:cubicBezTo>
                    <a:pt x="165" y="157"/>
                    <a:pt x="150" y="150"/>
                    <a:pt x="135" y="146"/>
                  </a:cubicBezTo>
                  <a:cubicBezTo>
                    <a:pt x="52" y="116"/>
                    <a:pt x="42" y="83"/>
                    <a:pt x="86" y="12"/>
                  </a:cubicBezTo>
                  <a:cubicBezTo>
                    <a:pt x="71" y="4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-2572766" y="-834527"/>
              <a:ext cx="7544" cy="6160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16" y="1"/>
                  </a:moveTo>
                  <a:cubicBezTo>
                    <a:pt x="9" y="1"/>
                    <a:pt x="4" y="1"/>
                    <a:pt x="1" y="4"/>
                  </a:cubicBezTo>
                  <a:cubicBezTo>
                    <a:pt x="23" y="49"/>
                    <a:pt x="83" y="72"/>
                    <a:pt x="94" y="128"/>
                  </a:cubicBezTo>
                  <a:cubicBezTo>
                    <a:pt x="113" y="113"/>
                    <a:pt x="132" y="94"/>
                    <a:pt x="158" y="90"/>
                  </a:cubicBezTo>
                  <a:cubicBezTo>
                    <a:pt x="154" y="68"/>
                    <a:pt x="150" y="46"/>
                    <a:pt x="147" y="23"/>
                  </a:cubicBezTo>
                  <a:cubicBezTo>
                    <a:pt x="135" y="27"/>
                    <a:pt x="128" y="30"/>
                    <a:pt x="116" y="30"/>
                  </a:cubicBezTo>
                  <a:cubicBezTo>
                    <a:pt x="98" y="30"/>
                    <a:pt x="83" y="23"/>
                    <a:pt x="64" y="16"/>
                  </a:cubicBezTo>
                  <a:cubicBezTo>
                    <a:pt x="49" y="8"/>
                    <a:pt x="31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-2567561" y="-830230"/>
              <a:ext cx="4871" cy="8452"/>
            </a:xfrm>
            <a:custGeom>
              <a:avLst/>
              <a:gdLst/>
              <a:ahLst/>
              <a:cxnLst/>
              <a:rect l="l" t="t" r="r" b="b"/>
              <a:pathLst>
                <a:path w="102" h="177" extrusionOk="0">
                  <a:moveTo>
                    <a:pt x="49" y="0"/>
                  </a:moveTo>
                  <a:cubicBezTo>
                    <a:pt x="60" y="49"/>
                    <a:pt x="83" y="102"/>
                    <a:pt x="0" y="102"/>
                  </a:cubicBezTo>
                  <a:cubicBezTo>
                    <a:pt x="26" y="124"/>
                    <a:pt x="52" y="147"/>
                    <a:pt x="86" y="176"/>
                  </a:cubicBezTo>
                  <a:cubicBezTo>
                    <a:pt x="97" y="105"/>
                    <a:pt x="102" y="49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-2566320" y="-845939"/>
              <a:ext cx="4154" cy="7353"/>
            </a:xfrm>
            <a:custGeom>
              <a:avLst/>
              <a:gdLst/>
              <a:ahLst/>
              <a:cxnLst/>
              <a:rect l="l" t="t" r="r" b="b"/>
              <a:pathLst>
                <a:path w="87" h="154" extrusionOk="0">
                  <a:moveTo>
                    <a:pt x="8" y="0"/>
                  </a:moveTo>
                  <a:cubicBezTo>
                    <a:pt x="0" y="50"/>
                    <a:pt x="26" y="90"/>
                    <a:pt x="38" y="139"/>
                  </a:cubicBezTo>
                  <a:cubicBezTo>
                    <a:pt x="53" y="143"/>
                    <a:pt x="68" y="150"/>
                    <a:pt x="86" y="154"/>
                  </a:cubicBezTo>
                  <a:cubicBezTo>
                    <a:pt x="79" y="117"/>
                    <a:pt x="45" y="86"/>
                    <a:pt x="60" y="41"/>
                  </a:cubicBezTo>
                  <a:cubicBezTo>
                    <a:pt x="68" y="12"/>
                    <a:pt x="45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-2568325" y="-830230"/>
              <a:ext cx="4727" cy="4870"/>
            </a:xfrm>
            <a:custGeom>
              <a:avLst/>
              <a:gdLst/>
              <a:ahLst/>
              <a:cxnLst/>
              <a:rect l="l" t="t" r="r" b="b"/>
              <a:pathLst>
                <a:path w="99" h="102" extrusionOk="0">
                  <a:moveTo>
                    <a:pt x="65" y="0"/>
                  </a:moveTo>
                  <a:lnTo>
                    <a:pt x="65" y="0"/>
                  </a:lnTo>
                  <a:cubicBezTo>
                    <a:pt x="39" y="4"/>
                    <a:pt x="20" y="23"/>
                    <a:pt x="1" y="38"/>
                  </a:cubicBezTo>
                  <a:cubicBezTo>
                    <a:pt x="5" y="61"/>
                    <a:pt x="13" y="83"/>
                    <a:pt x="16" y="102"/>
                  </a:cubicBezTo>
                  <a:cubicBezTo>
                    <a:pt x="99" y="102"/>
                    <a:pt x="76" y="49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-2576156" y="-842167"/>
              <a:ext cx="3104" cy="6112"/>
            </a:xfrm>
            <a:custGeom>
              <a:avLst/>
              <a:gdLst/>
              <a:ahLst/>
              <a:cxnLst/>
              <a:rect l="l" t="t" r="r" b="b"/>
              <a:pathLst>
                <a:path w="65" h="128" extrusionOk="0">
                  <a:moveTo>
                    <a:pt x="64" y="0"/>
                  </a:moveTo>
                  <a:lnTo>
                    <a:pt x="64" y="0"/>
                  </a:lnTo>
                  <a:cubicBezTo>
                    <a:pt x="20" y="30"/>
                    <a:pt x="1" y="71"/>
                    <a:pt x="20" y="128"/>
                  </a:cubicBezTo>
                  <a:cubicBezTo>
                    <a:pt x="61" y="93"/>
                    <a:pt x="64" y="49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-2332870" y="-836819"/>
              <a:ext cx="18431" cy="15758"/>
            </a:xfrm>
            <a:custGeom>
              <a:avLst/>
              <a:gdLst/>
              <a:ahLst/>
              <a:cxnLst/>
              <a:rect l="l" t="t" r="r" b="b"/>
              <a:pathLst>
                <a:path w="386" h="330" extrusionOk="0">
                  <a:moveTo>
                    <a:pt x="154" y="0"/>
                  </a:moveTo>
                  <a:cubicBezTo>
                    <a:pt x="121" y="0"/>
                    <a:pt x="90" y="16"/>
                    <a:pt x="61" y="49"/>
                  </a:cubicBezTo>
                  <a:cubicBezTo>
                    <a:pt x="9" y="101"/>
                    <a:pt x="1" y="161"/>
                    <a:pt x="38" y="221"/>
                  </a:cubicBezTo>
                  <a:cubicBezTo>
                    <a:pt x="76" y="280"/>
                    <a:pt x="184" y="330"/>
                    <a:pt x="263" y="330"/>
                  </a:cubicBezTo>
                  <a:cubicBezTo>
                    <a:pt x="282" y="330"/>
                    <a:pt x="300" y="325"/>
                    <a:pt x="315" y="318"/>
                  </a:cubicBezTo>
                  <a:cubicBezTo>
                    <a:pt x="341" y="307"/>
                    <a:pt x="386" y="288"/>
                    <a:pt x="368" y="254"/>
                  </a:cubicBezTo>
                  <a:cubicBezTo>
                    <a:pt x="334" y="190"/>
                    <a:pt x="318" y="112"/>
                    <a:pt x="247" y="75"/>
                  </a:cubicBezTo>
                  <a:lnTo>
                    <a:pt x="247" y="75"/>
                  </a:lnTo>
                  <a:cubicBezTo>
                    <a:pt x="251" y="97"/>
                    <a:pt x="255" y="120"/>
                    <a:pt x="259" y="142"/>
                  </a:cubicBezTo>
                  <a:cubicBezTo>
                    <a:pt x="247" y="180"/>
                    <a:pt x="330" y="225"/>
                    <a:pt x="255" y="254"/>
                  </a:cubicBezTo>
                  <a:cubicBezTo>
                    <a:pt x="233" y="266"/>
                    <a:pt x="214" y="269"/>
                    <a:pt x="195" y="269"/>
                  </a:cubicBezTo>
                  <a:cubicBezTo>
                    <a:pt x="135" y="269"/>
                    <a:pt x="83" y="235"/>
                    <a:pt x="57" y="183"/>
                  </a:cubicBezTo>
                  <a:cubicBezTo>
                    <a:pt x="49" y="168"/>
                    <a:pt x="49" y="154"/>
                    <a:pt x="46" y="138"/>
                  </a:cubicBezTo>
                  <a:cubicBezTo>
                    <a:pt x="80" y="45"/>
                    <a:pt x="154" y="30"/>
                    <a:pt x="240" y="30"/>
                  </a:cubicBezTo>
                  <a:cubicBezTo>
                    <a:pt x="206" y="7"/>
                    <a:pt x="180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-2343566" y="-825073"/>
              <a:ext cx="12367" cy="10075"/>
            </a:xfrm>
            <a:custGeom>
              <a:avLst/>
              <a:gdLst/>
              <a:ahLst/>
              <a:cxnLst/>
              <a:rect l="l" t="t" r="r" b="b"/>
              <a:pathLst>
                <a:path w="259" h="211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57" y="5"/>
                    <a:pt x="143" y="8"/>
                    <a:pt x="128" y="8"/>
                  </a:cubicBezTo>
                  <a:cubicBezTo>
                    <a:pt x="19" y="31"/>
                    <a:pt x="0" y="68"/>
                    <a:pt x="53" y="169"/>
                  </a:cubicBezTo>
                  <a:cubicBezTo>
                    <a:pt x="61" y="180"/>
                    <a:pt x="68" y="196"/>
                    <a:pt x="71" y="210"/>
                  </a:cubicBezTo>
                  <a:cubicBezTo>
                    <a:pt x="221" y="169"/>
                    <a:pt x="259" y="94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-2345524" y="-827365"/>
              <a:ext cx="10219" cy="12367"/>
            </a:xfrm>
            <a:custGeom>
              <a:avLst/>
              <a:gdLst/>
              <a:ahLst/>
              <a:cxnLst/>
              <a:rect l="l" t="t" r="r" b="b"/>
              <a:pathLst>
                <a:path w="214" h="259" extrusionOk="0">
                  <a:moveTo>
                    <a:pt x="72" y="1"/>
                  </a:moveTo>
                  <a:cubicBezTo>
                    <a:pt x="31" y="1"/>
                    <a:pt x="0" y="19"/>
                    <a:pt x="8" y="53"/>
                  </a:cubicBezTo>
                  <a:cubicBezTo>
                    <a:pt x="23" y="127"/>
                    <a:pt x="12" y="225"/>
                    <a:pt x="112" y="258"/>
                  </a:cubicBezTo>
                  <a:cubicBezTo>
                    <a:pt x="109" y="244"/>
                    <a:pt x="102" y="228"/>
                    <a:pt x="94" y="217"/>
                  </a:cubicBezTo>
                  <a:cubicBezTo>
                    <a:pt x="41" y="116"/>
                    <a:pt x="60" y="79"/>
                    <a:pt x="169" y="56"/>
                  </a:cubicBezTo>
                  <a:cubicBezTo>
                    <a:pt x="184" y="56"/>
                    <a:pt x="198" y="53"/>
                    <a:pt x="214" y="49"/>
                  </a:cubicBezTo>
                  <a:cubicBezTo>
                    <a:pt x="172" y="23"/>
                    <a:pt x="131" y="4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-2330721" y="-835434"/>
              <a:ext cx="10266" cy="5443"/>
            </a:xfrm>
            <a:custGeom>
              <a:avLst/>
              <a:gdLst/>
              <a:ahLst/>
              <a:cxnLst/>
              <a:rect l="l" t="t" r="r" b="b"/>
              <a:pathLst>
                <a:path w="215" h="114" extrusionOk="0">
                  <a:moveTo>
                    <a:pt x="195" y="1"/>
                  </a:moveTo>
                  <a:cubicBezTo>
                    <a:pt x="109" y="1"/>
                    <a:pt x="35" y="16"/>
                    <a:pt x="1" y="109"/>
                  </a:cubicBezTo>
                  <a:cubicBezTo>
                    <a:pt x="9" y="106"/>
                    <a:pt x="16" y="106"/>
                    <a:pt x="23" y="99"/>
                  </a:cubicBezTo>
                  <a:cubicBezTo>
                    <a:pt x="71" y="68"/>
                    <a:pt x="98" y="54"/>
                    <a:pt x="121" y="54"/>
                  </a:cubicBezTo>
                  <a:cubicBezTo>
                    <a:pt x="147" y="54"/>
                    <a:pt x="169" y="72"/>
                    <a:pt x="214" y="113"/>
                  </a:cubicBezTo>
                  <a:cubicBezTo>
                    <a:pt x="210" y="91"/>
                    <a:pt x="206" y="68"/>
                    <a:pt x="202" y="46"/>
                  </a:cubicBezTo>
                  <a:cubicBezTo>
                    <a:pt x="199" y="31"/>
                    <a:pt x="195" y="16"/>
                    <a:pt x="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-2478507" y="-1022662"/>
              <a:ext cx="5969" cy="5205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23" y="0"/>
                  </a:moveTo>
                  <a:cubicBezTo>
                    <a:pt x="16" y="0"/>
                    <a:pt x="8" y="5"/>
                    <a:pt x="0" y="5"/>
                  </a:cubicBezTo>
                  <a:lnTo>
                    <a:pt x="0" y="50"/>
                  </a:lnTo>
                  <a:cubicBezTo>
                    <a:pt x="0" y="83"/>
                    <a:pt x="19" y="105"/>
                    <a:pt x="53" y="109"/>
                  </a:cubicBezTo>
                  <a:lnTo>
                    <a:pt x="61" y="109"/>
                  </a:lnTo>
                  <a:cubicBezTo>
                    <a:pt x="87" y="109"/>
                    <a:pt x="105" y="98"/>
                    <a:pt x="113" y="68"/>
                  </a:cubicBezTo>
                  <a:cubicBezTo>
                    <a:pt x="124" y="19"/>
                    <a:pt x="71" y="35"/>
                    <a:pt x="57" y="12"/>
                  </a:cubicBezTo>
                  <a:cubicBezTo>
                    <a:pt x="45" y="5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-2482089" y="-1025336"/>
              <a:ext cx="3629" cy="3295"/>
            </a:xfrm>
            <a:custGeom>
              <a:avLst/>
              <a:gdLst/>
              <a:ahLst/>
              <a:cxnLst/>
              <a:rect l="l" t="t" r="r" b="b"/>
              <a:pathLst>
                <a:path w="76" h="69" extrusionOk="0">
                  <a:moveTo>
                    <a:pt x="39" y="1"/>
                  </a:moveTo>
                  <a:cubicBezTo>
                    <a:pt x="34" y="1"/>
                    <a:pt x="31" y="1"/>
                    <a:pt x="27" y="4"/>
                  </a:cubicBezTo>
                  <a:cubicBezTo>
                    <a:pt x="12" y="4"/>
                    <a:pt x="1" y="20"/>
                    <a:pt x="5" y="34"/>
                  </a:cubicBezTo>
                  <a:cubicBezTo>
                    <a:pt x="8" y="61"/>
                    <a:pt x="23" y="68"/>
                    <a:pt x="39" y="68"/>
                  </a:cubicBezTo>
                  <a:cubicBezTo>
                    <a:pt x="49" y="68"/>
                    <a:pt x="65" y="61"/>
                    <a:pt x="75" y="61"/>
                  </a:cubicBezTo>
                  <a:cubicBezTo>
                    <a:pt x="68" y="38"/>
                    <a:pt x="72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-2477075" y="-1011584"/>
              <a:ext cx="3772" cy="2865"/>
            </a:xfrm>
            <a:custGeom>
              <a:avLst/>
              <a:gdLst/>
              <a:ahLst/>
              <a:cxnLst/>
              <a:rect l="l" t="t" r="r" b="b"/>
              <a:pathLst>
                <a:path w="79" h="60" extrusionOk="0">
                  <a:moveTo>
                    <a:pt x="34" y="1"/>
                  </a:moveTo>
                  <a:cubicBezTo>
                    <a:pt x="19" y="1"/>
                    <a:pt x="8" y="4"/>
                    <a:pt x="1" y="23"/>
                  </a:cubicBezTo>
                  <a:cubicBezTo>
                    <a:pt x="4" y="46"/>
                    <a:pt x="19" y="56"/>
                    <a:pt x="38" y="60"/>
                  </a:cubicBezTo>
                  <a:lnTo>
                    <a:pt x="46" y="60"/>
                  </a:lnTo>
                  <a:cubicBezTo>
                    <a:pt x="64" y="60"/>
                    <a:pt x="75" y="49"/>
                    <a:pt x="75" y="27"/>
                  </a:cubicBezTo>
                  <a:cubicBezTo>
                    <a:pt x="79" y="12"/>
                    <a:pt x="60" y="4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-2250215" y="-769921"/>
              <a:ext cx="23254" cy="14373"/>
            </a:xfrm>
            <a:custGeom>
              <a:avLst/>
              <a:gdLst/>
              <a:ahLst/>
              <a:cxnLst/>
              <a:rect l="l" t="t" r="r" b="b"/>
              <a:pathLst>
                <a:path w="487" h="301" extrusionOk="0">
                  <a:moveTo>
                    <a:pt x="393" y="1"/>
                  </a:moveTo>
                  <a:cubicBezTo>
                    <a:pt x="386" y="1"/>
                    <a:pt x="374" y="1"/>
                    <a:pt x="364" y="5"/>
                  </a:cubicBezTo>
                  <a:cubicBezTo>
                    <a:pt x="326" y="19"/>
                    <a:pt x="285" y="23"/>
                    <a:pt x="247" y="23"/>
                  </a:cubicBezTo>
                  <a:cubicBezTo>
                    <a:pt x="210" y="23"/>
                    <a:pt x="176" y="19"/>
                    <a:pt x="143" y="19"/>
                  </a:cubicBezTo>
                  <a:cubicBezTo>
                    <a:pt x="139" y="19"/>
                    <a:pt x="135" y="16"/>
                    <a:pt x="131" y="16"/>
                  </a:cubicBezTo>
                  <a:cubicBezTo>
                    <a:pt x="124" y="16"/>
                    <a:pt x="117" y="28"/>
                    <a:pt x="105" y="35"/>
                  </a:cubicBezTo>
                  <a:cubicBezTo>
                    <a:pt x="98" y="42"/>
                    <a:pt x="90" y="50"/>
                    <a:pt x="79" y="50"/>
                  </a:cubicBezTo>
                  <a:cubicBezTo>
                    <a:pt x="72" y="50"/>
                    <a:pt x="60" y="42"/>
                    <a:pt x="53" y="23"/>
                  </a:cubicBezTo>
                  <a:cubicBezTo>
                    <a:pt x="50" y="19"/>
                    <a:pt x="45" y="16"/>
                    <a:pt x="42" y="16"/>
                  </a:cubicBezTo>
                  <a:cubicBezTo>
                    <a:pt x="34" y="16"/>
                    <a:pt x="19" y="23"/>
                    <a:pt x="12" y="31"/>
                  </a:cubicBezTo>
                  <a:cubicBezTo>
                    <a:pt x="0" y="50"/>
                    <a:pt x="12" y="61"/>
                    <a:pt x="27" y="72"/>
                  </a:cubicBezTo>
                  <a:cubicBezTo>
                    <a:pt x="72" y="109"/>
                    <a:pt x="135" y="132"/>
                    <a:pt x="173" y="185"/>
                  </a:cubicBezTo>
                  <a:cubicBezTo>
                    <a:pt x="229" y="266"/>
                    <a:pt x="319" y="281"/>
                    <a:pt x="404" y="300"/>
                  </a:cubicBezTo>
                  <a:cubicBezTo>
                    <a:pt x="423" y="281"/>
                    <a:pt x="442" y="259"/>
                    <a:pt x="464" y="240"/>
                  </a:cubicBezTo>
                  <a:cubicBezTo>
                    <a:pt x="461" y="214"/>
                    <a:pt x="435" y="207"/>
                    <a:pt x="419" y="192"/>
                  </a:cubicBezTo>
                  <a:cubicBezTo>
                    <a:pt x="400" y="176"/>
                    <a:pt x="371" y="158"/>
                    <a:pt x="386" y="128"/>
                  </a:cubicBezTo>
                  <a:cubicBezTo>
                    <a:pt x="393" y="109"/>
                    <a:pt x="404" y="102"/>
                    <a:pt x="423" y="102"/>
                  </a:cubicBezTo>
                  <a:cubicBezTo>
                    <a:pt x="431" y="102"/>
                    <a:pt x="445" y="106"/>
                    <a:pt x="457" y="113"/>
                  </a:cubicBezTo>
                  <a:lnTo>
                    <a:pt x="461" y="113"/>
                  </a:lnTo>
                  <a:cubicBezTo>
                    <a:pt x="464" y="113"/>
                    <a:pt x="476" y="102"/>
                    <a:pt x="487" y="98"/>
                  </a:cubicBezTo>
                  <a:cubicBezTo>
                    <a:pt x="464" y="54"/>
                    <a:pt x="442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-2252698" y="-757220"/>
              <a:ext cx="22204" cy="22013"/>
            </a:xfrm>
            <a:custGeom>
              <a:avLst/>
              <a:gdLst/>
              <a:ahLst/>
              <a:cxnLst/>
              <a:rect l="l" t="t" r="r" b="b"/>
              <a:pathLst>
                <a:path w="465" h="461" extrusionOk="0">
                  <a:moveTo>
                    <a:pt x="90" y="0"/>
                  </a:moveTo>
                  <a:lnTo>
                    <a:pt x="90" y="0"/>
                  </a:lnTo>
                  <a:cubicBezTo>
                    <a:pt x="116" y="67"/>
                    <a:pt x="105" y="109"/>
                    <a:pt x="109" y="150"/>
                  </a:cubicBezTo>
                  <a:cubicBezTo>
                    <a:pt x="109" y="169"/>
                    <a:pt x="116" y="180"/>
                    <a:pt x="128" y="180"/>
                  </a:cubicBezTo>
                  <a:cubicBezTo>
                    <a:pt x="138" y="180"/>
                    <a:pt x="150" y="172"/>
                    <a:pt x="161" y="157"/>
                  </a:cubicBezTo>
                  <a:cubicBezTo>
                    <a:pt x="169" y="150"/>
                    <a:pt x="173" y="146"/>
                    <a:pt x="176" y="146"/>
                  </a:cubicBezTo>
                  <a:cubicBezTo>
                    <a:pt x="183" y="146"/>
                    <a:pt x="191" y="154"/>
                    <a:pt x="199" y="157"/>
                  </a:cubicBezTo>
                  <a:cubicBezTo>
                    <a:pt x="251" y="180"/>
                    <a:pt x="228" y="228"/>
                    <a:pt x="240" y="266"/>
                  </a:cubicBezTo>
                  <a:cubicBezTo>
                    <a:pt x="240" y="340"/>
                    <a:pt x="199" y="381"/>
                    <a:pt x="124" y="381"/>
                  </a:cubicBezTo>
                  <a:lnTo>
                    <a:pt x="105" y="381"/>
                  </a:lnTo>
                  <a:cubicBezTo>
                    <a:pt x="94" y="381"/>
                    <a:pt x="86" y="381"/>
                    <a:pt x="86" y="367"/>
                  </a:cubicBezTo>
                  <a:cubicBezTo>
                    <a:pt x="86" y="337"/>
                    <a:pt x="90" y="295"/>
                    <a:pt x="52" y="295"/>
                  </a:cubicBezTo>
                  <a:cubicBezTo>
                    <a:pt x="49" y="292"/>
                    <a:pt x="49" y="292"/>
                    <a:pt x="45" y="292"/>
                  </a:cubicBezTo>
                  <a:cubicBezTo>
                    <a:pt x="7" y="292"/>
                    <a:pt x="26" y="340"/>
                    <a:pt x="16" y="363"/>
                  </a:cubicBezTo>
                  <a:cubicBezTo>
                    <a:pt x="12" y="371"/>
                    <a:pt x="7" y="374"/>
                    <a:pt x="0" y="381"/>
                  </a:cubicBezTo>
                  <a:cubicBezTo>
                    <a:pt x="22" y="407"/>
                    <a:pt x="50" y="408"/>
                    <a:pt x="78" y="408"/>
                  </a:cubicBezTo>
                  <a:cubicBezTo>
                    <a:pt x="81" y="408"/>
                    <a:pt x="84" y="408"/>
                    <a:pt x="87" y="408"/>
                  </a:cubicBezTo>
                  <a:cubicBezTo>
                    <a:pt x="110" y="408"/>
                    <a:pt x="133" y="409"/>
                    <a:pt x="150" y="423"/>
                  </a:cubicBezTo>
                  <a:cubicBezTo>
                    <a:pt x="173" y="430"/>
                    <a:pt x="191" y="460"/>
                    <a:pt x="214" y="460"/>
                  </a:cubicBezTo>
                  <a:cubicBezTo>
                    <a:pt x="225" y="460"/>
                    <a:pt x="236" y="452"/>
                    <a:pt x="247" y="430"/>
                  </a:cubicBezTo>
                  <a:cubicBezTo>
                    <a:pt x="236" y="412"/>
                    <a:pt x="217" y="393"/>
                    <a:pt x="251" y="374"/>
                  </a:cubicBezTo>
                  <a:cubicBezTo>
                    <a:pt x="295" y="352"/>
                    <a:pt x="337" y="318"/>
                    <a:pt x="389" y="307"/>
                  </a:cubicBezTo>
                  <a:cubicBezTo>
                    <a:pt x="393" y="224"/>
                    <a:pt x="456" y="161"/>
                    <a:pt x="464" y="83"/>
                  </a:cubicBezTo>
                  <a:lnTo>
                    <a:pt x="464" y="83"/>
                  </a:lnTo>
                  <a:cubicBezTo>
                    <a:pt x="408" y="98"/>
                    <a:pt x="416" y="154"/>
                    <a:pt x="393" y="191"/>
                  </a:cubicBezTo>
                  <a:cubicBezTo>
                    <a:pt x="378" y="217"/>
                    <a:pt x="371" y="243"/>
                    <a:pt x="344" y="255"/>
                  </a:cubicBezTo>
                  <a:cubicBezTo>
                    <a:pt x="307" y="217"/>
                    <a:pt x="348" y="135"/>
                    <a:pt x="304" y="135"/>
                  </a:cubicBezTo>
                  <a:lnTo>
                    <a:pt x="273" y="135"/>
                  </a:lnTo>
                  <a:cubicBezTo>
                    <a:pt x="187" y="135"/>
                    <a:pt x="157" y="64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-2262343" y="-755453"/>
              <a:ext cx="12367" cy="11842"/>
            </a:xfrm>
            <a:custGeom>
              <a:avLst/>
              <a:gdLst/>
              <a:ahLst/>
              <a:cxnLst/>
              <a:rect l="l" t="t" r="r" b="b"/>
              <a:pathLst>
                <a:path w="259" h="248" extrusionOk="0">
                  <a:moveTo>
                    <a:pt x="116" y="1"/>
                  </a:moveTo>
                  <a:cubicBezTo>
                    <a:pt x="102" y="1"/>
                    <a:pt x="94" y="12"/>
                    <a:pt x="83" y="20"/>
                  </a:cubicBezTo>
                  <a:cubicBezTo>
                    <a:pt x="75" y="30"/>
                    <a:pt x="68" y="39"/>
                    <a:pt x="52" y="39"/>
                  </a:cubicBezTo>
                  <a:cubicBezTo>
                    <a:pt x="49" y="39"/>
                    <a:pt x="45" y="39"/>
                    <a:pt x="42" y="34"/>
                  </a:cubicBezTo>
                  <a:cubicBezTo>
                    <a:pt x="30" y="68"/>
                    <a:pt x="30" y="98"/>
                    <a:pt x="38" y="132"/>
                  </a:cubicBezTo>
                  <a:cubicBezTo>
                    <a:pt x="42" y="146"/>
                    <a:pt x="38" y="151"/>
                    <a:pt x="35" y="151"/>
                  </a:cubicBezTo>
                  <a:cubicBezTo>
                    <a:pt x="30" y="151"/>
                    <a:pt x="23" y="151"/>
                    <a:pt x="19" y="146"/>
                  </a:cubicBezTo>
                  <a:lnTo>
                    <a:pt x="0" y="146"/>
                  </a:lnTo>
                  <a:cubicBezTo>
                    <a:pt x="19" y="191"/>
                    <a:pt x="42" y="229"/>
                    <a:pt x="90" y="248"/>
                  </a:cubicBezTo>
                  <a:cubicBezTo>
                    <a:pt x="147" y="222"/>
                    <a:pt x="209" y="196"/>
                    <a:pt x="259" y="143"/>
                  </a:cubicBezTo>
                  <a:cubicBezTo>
                    <a:pt x="251" y="139"/>
                    <a:pt x="244" y="135"/>
                    <a:pt x="236" y="135"/>
                  </a:cubicBezTo>
                  <a:cubicBezTo>
                    <a:pt x="221" y="135"/>
                    <a:pt x="209" y="146"/>
                    <a:pt x="199" y="154"/>
                  </a:cubicBezTo>
                  <a:cubicBezTo>
                    <a:pt x="187" y="161"/>
                    <a:pt x="180" y="169"/>
                    <a:pt x="165" y="169"/>
                  </a:cubicBezTo>
                  <a:cubicBezTo>
                    <a:pt x="161" y="169"/>
                    <a:pt x="157" y="169"/>
                    <a:pt x="154" y="165"/>
                  </a:cubicBezTo>
                  <a:cubicBezTo>
                    <a:pt x="139" y="146"/>
                    <a:pt x="135" y="120"/>
                    <a:pt x="150" y="101"/>
                  </a:cubicBezTo>
                  <a:cubicBezTo>
                    <a:pt x="187" y="61"/>
                    <a:pt x="173" y="34"/>
                    <a:pt x="135" y="8"/>
                  </a:cubicBezTo>
                  <a:cubicBezTo>
                    <a:pt x="128" y="4"/>
                    <a:pt x="120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-2247015" y="-745951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5" y="0"/>
                    <a:pt x="23" y="4"/>
                    <a:pt x="9" y="14"/>
                  </a:cubicBezTo>
                  <a:cubicBezTo>
                    <a:pt x="45" y="59"/>
                    <a:pt x="61" y="109"/>
                    <a:pt x="1" y="145"/>
                  </a:cubicBezTo>
                  <a:lnTo>
                    <a:pt x="5" y="145"/>
                  </a:lnTo>
                  <a:cubicBezTo>
                    <a:pt x="80" y="145"/>
                    <a:pt x="121" y="104"/>
                    <a:pt x="121" y="30"/>
                  </a:cubicBezTo>
                  <a:cubicBezTo>
                    <a:pt x="95" y="30"/>
                    <a:pt x="76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-2574007" y="-989094"/>
              <a:ext cx="15232" cy="17047"/>
            </a:xfrm>
            <a:custGeom>
              <a:avLst/>
              <a:gdLst/>
              <a:ahLst/>
              <a:cxnLst/>
              <a:rect l="l" t="t" r="r" b="b"/>
              <a:pathLst>
                <a:path w="319" h="357" extrusionOk="0">
                  <a:moveTo>
                    <a:pt x="173" y="1"/>
                  </a:moveTo>
                  <a:cubicBezTo>
                    <a:pt x="102" y="12"/>
                    <a:pt x="27" y="12"/>
                    <a:pt x="1" y="101"/>
                  </a:cubicBezTo>
                  <a:cubicBezTo>
                    <a:pt x="8" y="105"/>
                    <a:pt x="4" y="132"/>
                    <a:pt x="16" y="132"/>
                  </a:cubicBezTo>
                  <a:cubicBezTo>
                    <a:pt x="16" y="132"/>
                    <a:pt x="23" y="127"/>
                    <a:pt x="27" y="120"/>
                  </a:cubicBezTo>
                  <a:cubicBezTo>
                    <a:pt x="38" y="113"/>
                    <a:pt x="42" y="109"/>
                    <a:pt x="49" y="109"/>
                  </a:cubicBezTo>
                  <a:cubicBezTo>
                    <a:pt x="53" y="109"/>
                    <a:pt x="57" y="109"/>
                    <a:pt x="64" y="113"/>
                  </a:cubicBezTo>
                  <a:lnTo>
                    <a:pt x="75" y="113"/>
                  </a:lnTo>
                  <a:cubicBezTo>
                    <a:pt x="94" y="94"/>
                    <a:pt x="53" y="46"/>
                    <a:pt x="102" y="42"/>
                  </a:cubicBezTo>
                  <a:lnTo>
                    <a:pt x="109" y="42"/>
                  </a:lnTo>
                  <a:cubicBezTo>
                    <a:pt x="139" y="42"/>
                    <a:pt x="135" y="75"/>
                    <a:pt x="147" y="98"/>
                  </a:cubicBezTo>
                  <a:cubicBezTo>
                    <a:pt x="154" y="120"/>
                    <a:pt x="192" y="143"/>
                    <a:pt x="150" y="180"/>
                  </a:cubicBezTo>
                  <a:cubicBezTo>
                    <a:pt x="124" y="161"/>
                    <a:pt x="116" y="113"/>
                    <a:pt x="75" y="113"/>
                  </a:cubicBezTo>
                  <a:cubicBezTo>
                    <a:pt x="61" y="177"/>
                    <a:pt x="147" y="206"/>
                    <a:pt x="128" y="270"/>
                  </a:cubicBezTo>
                  <a:cubicBezTo>
                    <a:pt x="169" y="284"/>
                    <a:pt x="158" y="326"/>
                    <a:pt x="169" y="356"/>
                  </a:cubicBezTo>
                  <a:cubicBezTo>
                    <a:pt x="251" y="329"/>
                    <a:pt x="259" y="244"/>
                    <a:pt x="304" y="187"/>
                  </a:cubicBezTo>
                  <a:cubicBezTo>
                    <a:pt x="318" y="177"/>
                    <a:pt x="318" y="158"/>
                    <a:pt x="315" y="139"/>
                  </a:cubicBezTo>
                  <a:cubicBezTo>
                    <a:pt x="285" y="91"/>
                    <a:pt x="266" y="30"/>
                    <a:pt x="199" y="20"/>
                  </a:cubicBezTo>
                  <a:cubicBezTo>
                    <a:pt x="187" y="20"/>
                    <a:pt x="176" y="12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-2581838" y="-980356"/>
              <a:ext cx="23063" cy="10935"/>
            </a:xfrm>
            <a:custGeom>
              <a:avLst/>
              <a:gdLst/>
              <a:ahLst/>
              <a:cxnLst/>
              <a:rect l="l" t="t" r="r" b="b"/>
              <a:pathLst>
                <a:path w="483" h="229" extrusionOk="0">
                  <a:moveTo>
                    <a:pt x="113" y="1"/>
                  </a:moveTo>
                  <a:cubicBezTo>
                    <a:pt x="94" y="27"/>
                    <a:pt x="53" y="12"/>
                    <a:pt x="34" y="42"/>
                  </a:cubicBezTo>
                  <a:cubicBezTo>
                    <a:pt x="19" y="65"/>
                    <a:pt x="0" y="91"/>
                    <a:pt x="30" y="113"/>
                  </a:cubicBezTo>
                  <a:cubicBezTo>
                    <a:pt x="87" y="151"/>
                    <a:pt x="139" y="203"/>
                    <a:pt x="206" y="222"/>
                  </a:cubicBezTo>
                  <a:cubicBezTo>
                    <a:pt x="225" y="225"/>
                    <a:pt x="244" y="229"/>
                    <a:pt x="262" y="229"/>
                  </a:cubicBezTo>
                  <a:cubicBezTo>
                    <a:pt x="378" y="229"/>
                    <a:pt x="482" y="128"/>
                    <a:pt x="468" y="4"/>
                  </a:cubicBezTo>
                  <a:lnTo>
                    <a:pt x="468" y="4"/>
                  </a:lnTo>
                  <a:cubicBezTo>
                    <a:pt x="423" y="61"/>
                    <a:pt x="415" y="146"/>
                    <a:pt x="333" y="173"/>
                  </a:cubicBezTo>
                  <a:cubicBezTo>
                    <a:pt x="325" y="173"/>
                    <a:pt x="318" y="177"/>
                    <a:pt x="311" y="177"/>
                  </a:cubicBezTo>
                  <a:cubicBezTo>
                    <a:pt x="299" y="177"/>
                    <a:pt x="288" y="173"/>
                    <a:pt x="280" y="161"/>
                  </a:cubicBezTo>
                  <a:lnTo>
                    <a:pt x="258" y="161"/>
                  </a:lnTo>
                  <a:cubicBezTo>
                    <a:pt x="127" y="135"/>
                    <a:pt x="120" y="128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-2577063" y="-993344"/>
              <a:ext cx="11317" cy="13036"/>
            </a:xfrm>
            <a:custGeom>
              <a:avLst/>
              <a:gdLst/>
              <a:ahLst/>
              <a:cxnLst/>
              <a:rect l="l" t="t" r="r" b="b"/>
              <a:pathLst>
                <a:path w="237" h="273" extrusionOk="0">
                  <a:moveTo>
                    <a:pt x="136" y="0"/>
                  </a:moveTo>
                  <a:cubicBezTo>
                    <a:pt x="94" y="0"/>
                    <a:pt x="61" y="26"/>
                    <a:pt x="54" y="64"/>
                  </a:cubicBezTo>
                  <a:cubicBezTo>
                    <a:pt x="39" y="131"/>
                    <a:pt x="1" y="198"/>
                    <a:pt x="13" y="273"/>
                  </a:cubicBezTo>
                  <a:lnTo>
                    <a:pt x="23" y="269"/>
                  </a:lnTo>
                  <a:lnTo>
                    <a:pt x="35" y="269"/>
                  </a:lnTo>
                  <a:cubicBezTo>
                    <a:pt x="65" y="250"/>
                    <a:pt x="35" y="209"/>
                    <a:pt x="65" y="190"/>
                  </a:cubicBezTo>
                  <a:cubicBezTo>
                    <a:pt x="91" y="101"/>
                    <a:pt x="166" y="101"/>
                    <a:pt x="237" y="90"/>
                  </a:cubicBezTo>
                  <a:cubicBezTo>
                    <a:pt x="237" y="26"/>
                    <a:pt x="192" y="4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-2564553" y="-990717"/>
              <a:ext cx="7019" cy="8261"/>
            </a:xfrm>
            <a:custGeom>
              <a:avLst/>
              <a:gdLst/>
              <a:ahLst/>
              <a:cxnLst/>
              <a:rect l="l" t="t" r="r" b="b"/>
              <a:pathLst>
                <a:path w="147" h="173" extrusionOk="0">
                  <a:moveTo>
                    <a:pt x="65" y="1"/>
                  </a:moveTo>
                  <a:cubicBezTo>
                    <a:pt x="34" y="1"/>
                    <a:pt x="16" y="27"/>
                    <a:pt x="1" y="54"/>
                  </a:cubicBezTo>
                  <a:cubicBezTo>
                    <a:pt x="68" y="64"/>
                    <a:pt x="87" y="125"/>
                    <a:pt x="117" y="173"/>
                  </a:cubicBezTo>
                  <a:cubicBezTo>
                    <a:pt x="146" y="147"/>
                    <a:pt x="132" y="116"/>
                    <a:pt x="128" y="87"/>
                  </a:cubicBezTo>
                  <a:cubicBezTo>
                    <a:pt x="120" y="54"/>
                    <a:pt x="120" y="12"/>
                    <a:pt x="79" y="4"/>
                  </a:cubicBezTo>
                  <a:cubicBezTo>
                    <a:pt x="75" y="1"/>
                    <a:pt x="72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-2512935" y="-707226"/>
              <a:ext cx="13227" cy="12702"/>
            </a:xfrm>
            <a:custGeom>
              <a:avLst/>
              <a:gdLst/>
              <a:ahLst/>
              <a:cxnLst/>
              <a:rect l="l" t="t" r="r" b="b"/>
              <a:pathLst>
                <a:path w="277" h="266" extrusionOk="0">
                  <a:moveTo>
                    <a:pt x="150" y="0"/>
                  </a:moveTo>
                  <a:cubicBezTo>
                    <a:pt x="135" y="4"/>
                    <a:pt x="109" y="15"/>
                    <a:pt x="112" y="23"/>
                  </a:cubicBezTo>
                  <a:cubicBezTo>
                    <a:pt x="161" y="83"/>
                    <a:pt x="83" y="105"/>
                    <a:pt x="79" y="146"/>
                  </a:cubicBezTo>
                  <a:cubicBezTo>
                    <a:pt x="79" y="164"/>
                    <a:pt x="64" y="168"/>
                    <a:pt x="49" y="168"/>
                  </a:cubicBezTo>
                  <a:lnTo>
                    <a:pt x="34" y="168"/>
                  </a:lnTo>
                  <a:cubicBezTo>
                    <a:pt x="15" y="168"/>
                    <a:pt x="0" y="172"/>
                    <a:pt x="4" y="202"/>
                  </a:cubicBezTo>
                  <a:cubicBezTo>
                    <a:pt x="38" y="217"/>
                    <a:pt x="79" y="202"/>
                    <a:pt x="109" y="235"/>
                  </a:cubicBezTo>
                  <a:cubicBezTo>
                    <a:pt x="127" y="258"/>
                    <a:pt x="150" y="266"/>
                    <a:pt x="172" y="266"/>
                  </a:cubicBezTo>
                  <a:cubicBezTo>
                    <a:pt x="195" y="266"/>
                    <a:pt x="217" y="258"/>
                    <a:pt x="243" y="243"/>
                  </a:cubicBezTo>
                  <a:cubicBezTo>
                    <a:pt x="276" y="161"/>
                    <a:pt x="232" y="41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-2527212" y="-733106"/>
              <a:ext cx="6637" cy="6828"/>
            </a:xfrm>
            <a:custGeom>
              <a:avLst/>
              <a:gdLst/>
              <a:ahLst/>
              <a:cxnLst/>
              <a:rect l="l" t="t" r="r" b="b"/>
              <a:pathLst>
                <a:path w="139" h="143" extrusionOk="0">
                  <a:moveTo>
                    <a:pt x="82" y="0"/>
                  </a:moveTo>
                  <a:lnTo>
                    <a:pt x="82" y="0"/>
                  </a:lnTo>
                  <a:cubicBezTo>
                    <a:pt x="34" y="42"/>
                    <a:pt x="0" y="86"/>
                    <a:pt x="64" y="142"/>
                  </a:cubicBezTo>
                  <a:cubicBezTo>
                    <a:pt x="131" y="82"/>
                    <a:pt x="139" y="49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-2657713" y="-842740"/>
              <a:ext cx="9120" cy="12558"/>
            </a:xfrm>
            <a:custGeom>
              <a:avLst/>
              <a:gdLst/>
              <a:ahLst/>
              <a:cxnLst/>
              <a:rect l="l" t="t" r="r" b="b"/>
              <a:pathLst>
                <a:path w="191" h="263" extrusionOk="0">
                  <a:moveTo>
                    <a:pt x="1" y="0"/>
                  </a:moveTo>
                  <a:cubicBezTo>
                    <a:pt x="61" y="68"/>
                    <a:pt x="34" y="147"/>
                    <a:pt x="42" y="218"/>
                  </a:cubicBezTo>
                  <a:cubicBezTo>
                    <a:pt x="61" y="218"/>
                    <a:pt x="83" y="214"/>
                    <a:pt x="106" y="214"/>
                  </a:cubicBezTo>
                  <a:cubicBezTo>
                    <a:pt x="139" y="214"/>
                    <a:pt x="168" y="221"/>
                    <a:pt x="191" y="262"/>
                  </a:cubicBezTo>
                  <a:cubicBezTo>
                    <a:pt x="187" y="124"/>
                    <a:pt x="116" y="1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-2656615" y="-832569"/>
              <a:ext cx="9646" cy="7019"/>
            </a:xfrm>
            <a:custGeom>
              <a:avLst/>
              <a:gdLst/>
              <a:ahLst/>
              <a:cxnLst/>
              <a:rect l="l" t="t" r="r" b="b"/>
              <a:pathLst>
                <a:path w="202" h="147" extrusionOk="0">
                  <a:moveTo>
                    <a:pt x="83" y="1"/>
                  </a:moveTo>
                  <a:cubicBezTo>
                    <a:pt x="60" y="1"/>
                    <a:pt x="38" y="5"/>
                    <a:pt x="19" y="5"/>
                  </a:cubicBezTo>
                  <a:cubicBezTo>
                    <a:pt x="0" y="124"/>
                    <a:pt x="19" y="146"/>
                    <a:pt x="138" y="146"/>
                  </a:cubicBezTo>
                  <a:cubicBezTo>
                    <a:pt x="202" y="128"/>
                    <a:pt x="168" y="84"/>
                    <a:pt x="168" y="49"/>
                  </a:cubicBezTo>
                  <a:cubicBezTo>
                    <a:pt x="145" y="8"/>
                    <a:pt x="116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-2660387" y="-832378"/>
              <a:ext cx="10410" cy="9502"/>
            </a:xfrm>
            <a:custGeom>
              <a:avLst/>
              <a:gdLst/>
              <a:ahLst/>
              <a:cxnLst/>
              <a:rect l="l" t="t" r="r" b="b"/>
              <a:pathLst>
                <a:path w="218" h="199" extrusionOk="0">
                  <a:moveTo>
                    <a:pt x="98" y="1"/>
                  </a:moveTo>
                  <a:lnTo>
                    <a:pt x="98" y="1"/>
                  </a:lnTo>
                  <a:cubicBezTo>
                    <a:pt x="0" y="38"/>
                    <a:pt x="0" y="38"/>
                    <a:pt x="60" y="116"/>
                  </a:cubicBezTo>
                  <a:cubicBezTo>
                    <a:pt x="101" y="173"/>
                    <a:pt x="124" y="199"/>
                    <a:pt x="143" y="199"/>
                  </a:cubicBezTo>
                  <a:cubicBezTo>
                    <a:pt x="162" y="199"/>
                    <a:pt x="180" y="180"/>
                    <a:pt x="217" y="142"/>
                  </a:cubicBezTo>
                  <a:cubicBezTo>
                    <a:pt x="98" y="142"/>
                    <a:pt x="79" y="120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-2494026" y="-899658"/>
              <a:ext cx="15041" cy="15184"/>
            </a:xfrm>
            <a:custGeom>
              <a:avLst/>
              <a:gdLst/>
              <a:ahLst/>
              <a:cxnLst/>
              <a:rect l="l" t="t" r="r" b="b"/>
              <a:pathLst>
                <a:path w="315" h="318" extrusionOk="0">
                  <a:moveTo>
                    <a:pt x="90" y="0"/>
                  </a:moveTo>
                  <a:lnTo>
                    <a:pt x="82" y="4"/>
                  </a:lnTo>
                  <a:cubicBezTo>
                    <a:pt x="75" y="57"/>
                    <a:pt x="1" y="76"/>
                    <a:pt x="11" y="143"/>
                  </a:cubicBezTo>
                  <a:cubicBezTo>
                    <a:pt x="19" y="210"/>
                    <a:pt x="37" y="277"/>
                    <a:pt x="105" y="303"/>
                  </a:cubicBezTo>
                  <a:cubicBezTo>
                    <a:pt x="127" y="314"/>
                    <a:pt x="150" y="318"/>
                    <a:pt x="176" y="318"/>
                  </a:cubicBezTo>
                  <a:cubicBezTo>
                    <a:pt x="217" y="318"/>
                    <a:pt x="258" y="303"/>
                    <a:pt x="292" y="269"/>
                  </a:cubicBezTo>
                  <a:cubicBezTo>
                    <a:pt x="239" y="266"/>
                    <a:pt x="180" y="269"/>
                    <a:pt x="168" y="202"/>
                  </a:cubicBezTo>
                  <a:cubicBezTo>
                    <a:pt x="161" y="154"/>
                    <a:pt x="217" y="124"/>
                    <a:pt x="303" y="124"/>
                  </a:cubicBezTo>
                  <a:lnTo>
                    <a:pt x="315" y="124"/>
                  </a:lnTo>
                  <a:cubicBezTo>
                    <a:pt x="311" y="34"/>
                    <a:pt x="251" y="12"/>
                    <a:pt x="176" y="8"/>
                  </a:cubicBezTo>
                  <a:lnTo>
                    <a:pt x="172" y="8"/>
                  </a:lnTo>
                  <a:cubicBezTo>
                    <a:pt x="165" y="8"/>
                    <a:pt x="158" y="8"/>
                    <a:pt x="150" y="12"/>
                  </a:cubicBezTo>
                  <a:lnTo>
                    <a:pt x="132" y="12"/>
                  </a:lnTo>
                  <a:cubicBezTo>
                    <a:pt x="120" y="12"/>
                    <a:pt x="109" y="8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-2498133" y="-900900"/>
              <a:ext cx="21965" cy="19148"/>
            </a:xfrm>
            <a:custGeom>
              <a:avLst/>
              <a:gdLst/>
              <a:ahLst/>
              <a:cxnLst/>
              <a:rect l="l" t="t" r="r" b="b"/>
              <a:pathLst>
                <a:path w="460" h="401" extrusionOk="0">
                  <a:moveTo>
                    <a:pt x="288" y="0"/>
                  </a:moveTo>
                  <a:cubicBezTo>
                    <a:pt x="251" y="0"/>
                    <a:pt x="213" y="7"/>
                    <a:pt x="187" y="26"/>
                  </a:cubicBezTo>
                  <a:cubicBezTo>
                    <a:pt x="195" y="34"/>
                    <a:pt x="206" y="38"/>
                    <a:pt x="218" y="38"/>
                  </a:cubicBezTo>
                  <a:lnTo>
                    <a:pt x="236" y="38"/>
                  </a:lnTo>
                  <a:cubicBezTo>
                    <a:pt x="244" y="34"/>
                    <a:pt x="251" y="34"/>
                    <a:pt x="258" y="34"/>
                  </a:cubicBezTo>
                  <a:lnTo>
                    <a:pt x="262" y="34"/>
                  </a:lnTo>
                  <a:cubicBezTo>
                    <a:pt x="337" y="38"/>
                    <a:pt x="397" y="60"/>
                    <a:pt x="401" y="150"/>
                  </a:cubicBezTo>
                  <a:cubicBezTo>
                    <a:pt x="415" y="202"/>
                    <a:pt x="423" y="250"/>
                    <a:pt x="378" y="295"/>
                  </a:cubicBezTo>
                  <a:cubicBezTo>
                    <a:pt x="344" y="329"/>
                    <a:pt x="303" y="344"/>
                    <a:pt x="262" y="344"/>
                  </a:cubicBezTo>
                  <a:cubicBezTo>
                    <a:pt x="236" y="344"/>
                    <a:pt x="213" y="340"/>
                    <a:pt x="191" y="329"/>
                  </a:cubicBezTo>
                  <a:cubicBezTo>
                    <a:pt x="123" y="303"/>
                    <a:pt x="105" y="236"/>
                    <a:pt x="97" y="169"/>
                  </a:cubicBezTo>
                  <a:cubicBezTo>
                    <a:pt x="87" y="102"/>
                    <a:pt x="161" y="83"/>
                    <a:pt x="168" y="30"/>
                  </a:cubicBezTo>
                  <a:lnTo>
                    <a:pt x="168" y="30"/>
                  </a:lnTo>
                  <a:cubicBezTo>
                    <a:pt x="8" y="128"/>
                    <a:pt x="1" y="161"/>
                    <a:pt x="109" y="299"/>
                  </a:cubicBezTo>
                  <a:cubicBezTo>
                    <a:pt x="116" y="311"/>
                    <a:pt x="128" y="321"/>
                    <a:pt x="139" y="333"/>
                  </a:cubicBezTo>
                  <a:cubicBezTo>
                    <a:pt x="173" y="385"/>
                    <a:pt x="210" y="400"/>
                    <a:pt x="251" y="400"/>
                  </a:cubicBezTo>
                  <a:cubicBezTo>
                    <a:pt x="299" y="400"/>
                    <a:pt x="348" y="378"/>
                    <a:pt x="397" y="359"/>
                  </a:cubicBezTo>
                  <a:cubicBezTo>
                    <a:pt x="456" y="337"/>
                    <a:pt x="434" y="276"/>
                    <a:pt x="437" y="228"/>
                  </a:cubicBezTo>
                  <a:cubicBezTo>
                    <a:pt x="445" y="191"/>
                    <a:pt x="445" y="154"/>
                    <a:pt x="453" y="116"/>
                  </a:cubicBezTo>
                  <a:cubicBezTo>
                    <a:pt x="456" y="97"/>
                    <a:pt x="460" y="79"/>
                    <a:pt x="449" y="60"/>
                  </a:cubicBezTo>
                  <a:cubicBezTo>
                    <a:pt x="423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-1964622" y="-1448353"/>
              <a:ext cx="11842" cy="10935"/>
            </a:xfrm>
            <a:custGeom>
              <a:avLst/>
              <a:gdLst/>
              <a:ahLst/>
              <a:cxnLst/>
              <a:rect l="l" t="t" r="r" b="b"/>
              <a:pathLst>
                <a:path w="248" h="229" extrusionOk="0">
                  <a:moveTo>
                    <a:pt x="124" y="0"/>
                  </a:moveTo>
                  <a:cubicBezTo>
                    <a:pt x="42" y="34"/>
                    <a:pt x="1" y="87"/>
                    <a:pt x="23" y="150"/>
                  </a:cubicBezTo>
                  <a:cubicBezTo>
                    <a:pt x="42" y="206"/>
                    <a:pt x="94" y="228"/>
                    <a:pt x="150" y="228"/>
                  </a:cubicBezTo>
                  <a:cubicBezTo>
                    <a:pt x="195" y="228"/>
                    <a:pt x="228" y="206"/>
                    <a:pt x="247" y="165"/>
                  </a:cubicBezTo>
                  <a:cubicBezTo>
                    <a:pt x="218" y="157"/>
                    <a:pt x="199" y="139"/>
                    <a:pt x="192" y="109"/>
                  </a:cubicBezTo>
                  <a:lnTo>
                    <a:pt x="192" y="105"/>
                  </a:lnTo>
                  <a:cubicBezTo>
                    <a:pt x="232" y="30"/>
                    <a:pt x="139" y="42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-1958701" y="-1449452"/>
              <a:ext cx="9454" cy="7019"/>
            </a:xfrm>
            <a:custGeom>
              <a:avLst/>
              <a:gdLst/>
              <a:ahLst/>
              <a:cxnLst/>
              <a:rect l="l" t="t" r="r" b="b"/>
              <a:pathLst>
                <a:path w="198" h="147" extrusionOk="0">
                  <a:moveTo>
                    <a:pt x="146" y="1"/>
                  </a:moveTo>
                  <a:cubicBezTo>
                    <a:pt x="139" y="1"/>
                    <a:pt x="120" y="8"/>
                    <a:pt x="97" y="23"/>
                  </a:cubicBezTo>
                  <a:lnTo>
                    <a:pt x="94" y="23"/>
                  </a:lnTo>
                  <a:cubicBezTo>
                    <a:pt x="90" y="23"/>
                    <a:pt x="78" y="16"/>
                    <a:pt x="71" y="12"/>
                  </a:cubicBezTo>
                  <a:cubicBezTo>
                    <a:pt x="60" y="5"/>
                    <a:pt x="52" y="5"/>
                    <a:pt x="45" y="5"/>
                  </a:cubicBezTo>
                  <a:cubicBezTo>
                    <a:pt x="26" y="5"/>
                    <a:pt x="15" y="12"/>
                    <a:pt x="0" y="23"/>
                  </a:cubicBezTo>
                  <a:cubicBezTo>
                    <a:pt x="15" y="65"/>
                    <a:pt x="108" y="53"/>
                    <a:pt x="68" y="128"/>
                  </a:cubicBezTo>
                  <a:lnTo>
                    <a:pt x="71" y="128"/>
                  </a:lnTo>
                  <a:cubicBezTo>
                    <a:pt x="86" y="132"/>
                    <a:pt x="97" y="139"/>
                    <a:pt x="108" y="139"/>
                  </a:cubicBezTo>
                  <a:lnTo>
                    <a:pt x="113" y="139"/>
                  </a:lnTo>
                  <a:cubicBezTo>
                    <a:pt x="139" y="136"/>
                    <a:pt x="198" y="146"/>
                    <a:pt x="165" y="91"/>
                  </a:cubicBezTo>
                  <a:cubicBezTo>
                    <a:pt x="153" y="72"/>
                    <a:pt x="183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-2427463" y="-1108135"/>
              <a:ext cx="20580" cy="17858"/>
            </a:xfrm>
            <a:custGeom>
              <a:avLst/>
              <a:gdLst/>
              <a:ahLst/>
              <a:cxnLst/>
              <a:rect l="l" t="t" r="r" b="b"/>
              <a:pathLst>
                <a:path w="431" h="374" extrusionOk="0">
                  <a:moveTo>
                    <a:pt x="258" y="1"/>
                  </a:moveTo>
                  <a:cubicBezTo>
                    <a:pt x="221" y="1"/>
                    <a:pt x="187" y="19"/>
                    <a:pt x="161" y="56"/>
                  </a:cubicBezTo>
                  <a:cubicBezTo>
                    <a:pt x="113" y="131"/>
                    <a:pt x="30" y="191"/>
                    <a:pt x="34" y="296"/>
                  </a:cubicBezTo>
                  <a:cubicBezTo>
                    <a:pt x="38" y="310"/>
                    <a:pt x="16" y="315"/>
                    <a:pt x="1" y="318"/>
                  </a:cubicBezTo>
                  <a:cubicBezTo>
                    <a:pt x="1" y="322"/>
                    <a:pt x="1" y="329"/>
                    <a:pt x="4" y="329"/>
                  </a:cubicBezTo>
                  <a:cubicBezTo>
                    <a:pt x="61" y="341"/>
                    <a:pt x="120" y="370"/>
                    <a:pt x="180" y="370"/>
                  </a:cubicBezTo>
                  <a:cubicBezTo>
                    <a:pt x="213" y="370"/>
                    <a:pt x="248" y="359"/>
                    <a:pt x="285" y="329"/>
                  </a:cubicBezTo>
                  <a:cubicBezTo>
                    <a:pt x="289" y="322"/>
                    <a:pt x="300" y="315"/>
                    <a:pt x="308" y="315"/>
                  </a:cubicBezTo>
                  <a:lnTo>
                    <a:pt x="311" y="318"/>
                  </a:lnTo>
                  <a:cubicBezTo>
                    <a:pt x="322" y="359"/>
                    <a:pt x="334" y="374"/>
                    <a:pt x="344" y="374"/>
                  </a:cubicBezTo>
                  <a:cubicBezTo>
                    <a:pt x="352" y="374"/>
                    <a:pt x="363" y="359"/>
                    <a:pt x="370" y="344"/>
                  </a:cubicBezTo>
                  <a:cubicBezTo>
                    <a:pt x="378" y="329"/>
                    <a:pt x="386" y="318"/>
                    <a:pt x="397" y="315"/>
                  </a:cubicBezTo>
                  <a:lnTo>
                    <a:pt x="401" y="315"/>
                  </a:lnTo>
                  <a:cubicBezTo>
                    <a:pt x="397" y="288"/>
                    <a:pt x="337" y="281"/>
                    <a:pt x="367" y="254"/>
                  </a:cubicBezTo>
                  <a:cubicBezTo>
                    <a:pt x="431" y="191"/>
                    <a:pt x="386" y="135"/>
                    <a:pt x="363" y="79"/>
                  </a:cubicBezTo>
                  <a:cubicBezTo>
                    <a:pt x="344" y="27"/>
                    <a:pt x="300" y="1"/>
                    <a:pt x="2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-2407455" y="-1136212"/>
              <a:ext cx="8643" cy="15949"/>
            </a:xfrm>
            <a:custGeom>
              <a:avLst/>
              <a:gdLst/>
              <a:ahLst/>
              <a:cxnLst/>
              <a:rect l="l" t="t" r="r" b="b"/>
              <a:pathLst>
                <a:path w="181" h="334" extrusionOk="0">
                  <a:moveTo>
                    <a:pt x="1" y="1"/>
                  </a:moveTo>
                  <a:cubicBezTo>
                    <a:pt x="4" y="9"/>
                    <a:pt x="4" y="16"/>
                    <a:pt x="8" y="23"/>
                  </a:cubicBezTo>
                  <a:cubicBezTo>
                    <a:pt x="38" y="31"/>
                    <a:pt x="60" y="50"/>
                    <a:pt x="64" y="84"/>
                  </a:cubicBezTo>
                  <a:cubicBezTo>
                    <a:pt x="101" y="102"/>
                    <a:pt x="64" y="132"/>
                    <a:pt x="75" y="151"/>
                  </a:cubicBezTo>
                  <a:lnTo>
                    <a:pt x="75" y="154"/>
                  </a:lnTo>
                  <a:cubicBezTo>
                    <a:pt x="75" y="214"/>
                    <a:pt x="86" y="278"/>
                    <a:pt x="113" y="334"/>
                  </a:cubicBezTo>
                  <a:lnTo>
                    <a:pt x="113" y="308"/>
                  </a:lnTo>
                  <a:cubicBezTo>
                    <a:pt x="117" y="225"/>
                    <a:pt x="135" y="147"/>
                    <a:pt x="180" y="76"/>
                  </a:cubicBezTo>
                  <a:lnTo>
                    <a:pt x="180" y="61"/>
                  </a:lnTo>
                  <a:cubicBezTo>
                    <a:pt x="176" y="65"/>
                    <a:pt x="172" y="65"/>
                    <a:pt x="169" y="65"/>
                  </a:cubicBezTo>
                  <a:cubicBezTo>
                    <a:pt x="139" y="65"/>
                    <a:pt x="113" y="46"/>
                    <a:pt x="86" y="31"/>
                  </a:cubicBezTo>
                  <a:cubicBezTo>
                    <a:pt x="64" y="16"/>
                    <a:pt x="38" y="1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-2437108" y="-1102596"/>
              <a:ext cx="9693" cy="9693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39" y="0"/>
                  </a:moveTo>
                  <a:cubicBezTo>
                    <a:pt x="27" y="0"/>
                    <a:pt x="12" y="0"/>
                    <a:pt x="1" y="4"/>
                  </a:cubicBezTo>
                  <a:cubicBezTo>
                    <a:pt x="12" y="19"/>
                    <a:pt x="23" y="37"/>
                    <a:pt x="42" y="37"/>
                  </a:cubicBezTo>
                  <a:cubicBezTo>
                    <a:pt x="128" y="42"/>
                    <a:pt x="132" y="90"/>
                    <a:pt x="109" y="154"/>
                  </a:cubicBezTo>
                  <a:cubicBezTo>
                    <a:pt x="106" y="168"/>
                    <a:pt x="109" y="183"/>
                    <a:pt x="109" y="199"/>
                  </a:cubicBezTo>
                  <a:cubicBezTo>
                    <a:pt x="139" y="199"/>
                    <a:pt x="173" y="202"/>
                    <a:pt x="203" y="202"/>
                  </a:cubicBezTo>
                  <a:cubicBezTo>
                    <a:pt x="191" y="176"/>
                    <a:pt x="169" y="149"/>
                    <a:pt x="165" y="123"/>
                  </a:cubicBezTo>
                  <a:cubicBezTo>
                    <a:pt x="151" y="42"/>
                    <a:pt x="109" y="0"/>
                    <a:pt x="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-2443698" y="-1103169"/>
              <a:ext cx="6637" cy="4727"/>
            </a:xfrm>
            <a:custGeom>
              <a:avLst/>
              <a:gdLst/>
              <a:ahLst/>
              <a:cxnLst/>
              <a:rect l="l" t="t" r="r" b="b"/>
              <a:pathLst>
                <a:path w="139" h="99" extrusionOk="0">
                  <a:moveTo>
                    <a:pt x="87" y="1"/>
                  </a:moveTo>
                  <a:cubicBezTo>
                    <a:pt x="53" y="1"/>
                    <a:pt x="27" y="16"/>
                    <a:pt x="1" y="42"/>
                  </a:cubicBezTo>
                  <a:lnTo>
                    <a:pt x="15" y="42"/>
                  </a:lnTo>
                  <a:cubicBezTo>
                    <a:pt x="49" y="42"/>
                    <a:pt x="60" y="72"/>
                    <a:pt x="82" y="98"/>
                  </a:cubicBezTo>
                  <a:cubicBezTo>
                    <a:pt x="113" y="80"/>
                    <a:pt x="82" y="20"/>
                    <a:pt x="139" y="16"/>
                  </a:cubicBezTo>
                  <a:cubicBezTo>
                    <a:pt x="120" y="4"/>
                    <a:pt x="101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-1948387" y="-1134063"/>
              <a:ext cx="14707" cy="13800"/>
            </a:xfrm>
            <a:custGeom>
              <a:avLst/>
              <a:gdLst/>
              <a:ahLst/>
              <a:cxnLst/>
              <a:rect l="l" t="t" r="r" b="b"/>
              <a:pathLst>
                <a:path w="308" h="289" extrusionOk="0">
                  <a:moveTo>
                    <a:pt x="176" y="1"/>
                  </a:moveTo>
                  <a:cubicBezTo>
                    <a:pt x="109" y="1"/>
                    <a:pt x="57" y="42"/>
                    <a:pt x="1" y="83"/>
                  </a:cubicBezTo>
                  <a:lnTo>
                    <a:pt x="1" y="87"/>
                  </a:lnTo>
                  <a:cubicBezTo>
                    <a:pt x="1" y="95"/>
                    <a:pt x="4" y="99"/>
                    <a:pt x="4" y="106"/>
                  </a:cubicBezTo>
                  <a:cubicBezTo>
                    <a:pt x="12" y="121"/>
                    <a:pt x="4" y="154"/>
                    <a:pt x="23" y="154"/>
                  </a:cubicBezTo>
                  <a:cubicBezTo>
                    <a:pt x="27" y="154"/>
                    <a:pt x="35" y="154"/>
                    <a:pt x="42" y="147"/>
                  </a:cubicBezTo>
                  <a:cubicBezTo>
                    <a:pt x="57" y="135"/>
                    <a:pt x="68" y="132"/>
                    <a:pt x="80" y="132"/>
                  </a:cubicBezTo>
                  <a:cubicBezTo>
                    <a:pt x="87" y="132"/>
                    <a:pt x="98" y="135"/>
                    <a:pt x="113" y="151"/>
                  </a:cubicBezTo>
                  <a:cubicBezTo>
                    <a:pt x="154" y="192"/>
                    <a:pt x="180" y="225"/>
                    <a:pt x="147" y="289"/>
                  </a:cubicBezTo>
                  <a:cubicBezTo>
                    <a:pt x="180" y="266"/>
                    <a:pt x="228" y="256"/>
                    <a:pt x="211" y="214"/>
                  </a:cubicBezTo>
                  <a:cubicBezTo>
                    <a:pt x="180" y="158"/>
                    <a:pt x="218" y="140"/>
                    <a:pt x="251" y="109"/>
                  </a:cubicBezTo>
                  <a:cubicBezTo>
                    <a:pt x="278" y="80"/>
                    <a:pt x="307" y="42"/>
                    <a:pt x="247" y="16"/>
                  </a:cubicBezTo>
                  <a:cubicBezTo>
                    <a:pt x="221" y="5"/>
                    <a:pt x="199" y="1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-1971928" y="-1116682"/>
              <a:ext cx="7544" cy="7163"/>
            </a:xfrm>
            <a:custGeom>
              <a:avLst/>
              <a:gdLst/>
              <a:ahLst/>
              <a:cxnLst/>
              <a:rect l="l" t="t" r="r" b="b"/>
              <a:pathLst>
                <a:path w="158" h="150" extrusionOk="0">
                  <a:moveTo>
                    <a:pt x="83" y="0"/>
                  </a:moveTo>
                  <a:cubicBezTo>
                    <a:pt x="76" y="0"/>
                    <a:pt x="67" y="0"/>
                    <a:pt x="60" y="4"/>
                  </a:cubicBezTo>
                  <a:cubicBezTo>
                    <a:pt x="0" y="15"/>
                    <a:pt x="15" y="52"/>
                    <a:pt x="15" y="85"/>
                  </a:cubicBezTo>
                  <a:cubicBezTo>
                    <a:pt x="23" y="127"/>
                    <a:pt x="45" y="149"/>
                    <a:pt x="83" y="149"/>
                  </a:cubicBezTo>
                  <a:lnTo>
                    <a:pt x="98" y="149"/>
                  </a:lnTo>
                  <a:cubicBezTo>
                    <a:pt x="143" y="142"/>
                    <a:pt x="157" y="108"/>
                    <a:pt x="143" y="75"/>
                  </a:cubicBezTo>
                  <a:cubicBezTo>
                    <a:pt x="131" y="45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-2177587" y="-711714"/>
              <a:ext cx="12224" cy="11651"/>
            </a:xfrm>
            <a:custGeom>
              <a:avLst/>
              <a:gdLst/>
              <a:ahLst/>
              <a:cxnLst/>
              <a:rect l="l" t="t" r="r" b="b"/>
              <a:pathLst>
                <a:path w="256" h="244" extrusionOk="0">
                  <a:moveTo>
                    <a:pt x="151" y="1"/>
                  </a:moveTo>
                  <a:cubicBezTo>
                    <a:pt x="125" y="1"/>
                    <a:pt x="91" y="8"/>
                    <a:pt x="54" y="20"/>
                  </a:cubicBezTo>
                  <a:cubicBezTo>
                    <a:pt x="42" y="46"/>
                    <a:pt x="27" y="68"/>
                    <a:pt x="20" y="91"/>
                  </a:cubicBezTo>
                  <a:cubicBezTo>
                    <a:pt x="1" y="161"/>
                    <a:pt x="39" y="222"/>
                    <a:pt x="117" y="244"/>
                  </a:cubicBezTo>
                  <a:cubicBezTo>
                    <a:pt x="121" y="229"/>
                    <a:pt x="132" y="203"/>
                    <a:pt x="144" y="203"/>
                  </a:cubicBezTo>
                  <a:cubicBezTo>
                    <a:pt x="154" y="203"/>
                    <a:pt x="166" y="206"/>
                    <a:pt x="173" y="206"/>
                  </a:cubicBezTo>
                  <a:cubicBezTo>
                    <a:pt x="233" y="206"/>
                    <a:pt x="225" y="132"/>
                    <a:pt x="256" y="98"/>
                  </a:cubicBezTo>
                  <a:cubicBezTo>
                    <a:pt x="229" y="30"/>
                    <a:pt x="199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-2168085" y="-700493"/>
              <a:ext cx="12176" cy="11699"/>
            </a:xfrm>
            <a:custGeom>
              <a:avLst/>
              <a:gdLst/>
              <a:ahLst/>
              <a:cxnLst/>
              <a:rect l="l" t="t" r="r" b="b"/>
              <a:pathLst>
                <a:path w="255" h="245" extrusionOk="0">
                  <a:moveTo>
                    <a:pt x="83" y="1"/>
                  </a:moveTo>
                  <a:cubicBezTo>
                    <a:pt x="93" y="49"/>
                    <a:pt x="57" y="54"/>
                    <a:pt x="23" y="61"/>
                  </a:cubicBezTo>
                  <a:cubicBezTo>
                    <a:pt x="0" y="102"/>
                    <a:pt x="41" y="106"/>
                    <a:pt x="60" y="125"/>
                  </a:cubicBezTo>
                  <a:lnTo>
                    <a:pt x="71" y="125"/>
                  </a:lnTo>
                  <a:cubicBezTo>
                    <a:pt x="119" y="125"/>
                    <a:pt x="79" y="170"/>
                    <a:pt x="93" y="188"/>
                  </a:cubicBezTo>
                  <a:cubicBezTo>
                    <a:pt x="135" y="188"/>
                    <a:pt x="142" y="237"/>
                    <a:pt x="176" y="244"/>
                  </a:cubicBezTo>
                  <a:cubicBezTo>
                    <a:pt x="254" y="151"/>
                    <a:pt x="214" y="39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-2172048" y="-707082"/>
              <a:ext cx="9884" cy="9884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09" y="35"/>
                    <a:pt x="117" y="109"/>
                    <a:pt x="57" y="109"/>
                  </a:cubicBezTo>
                  <a:cubicBezTo>
                    <a:pt x="50" y="109"/>
                    <a:pt x="38" y="106"/>
                    <a:pt x="28" y="106"/>
                  </a:cubicBezTo>
                  <a:cubicBezTo>
                    <a:pt x="16" y="106"/>
                    <a:pt x="5" y="132"/>
                    <a:pt x="1" y="147"/>
                  </a:cubicBezTo>
                  <a:cubicBezTo>
                    <a:pt x="28" y="161"/>
                    <a:pt x="42" y="206"/>
                    <a:pt x="76" y="206"/>
                  </a:cubicBezTo>
                  <a:cubicBezTo>
                    <a:pt x="87" y="206"/>
                    <a:pt x="95" y="203"/>
                    <a:pt x="106" y="199"/>
                  </a:cubicBezTo>
                  <a:cubicBezTo>
                    <a:pt x="140" y="192"/>
                    <a:pt x="176" y="187"/>
                    <a:pt x="166" y="139"/>
                  </a:cubicBezTo>
                  <a:cubicBezTo>
                    <a:pt x="135" y="98"/>
                    <a:pt x="207" y="38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-2136331" y="-1298084"/>
              <a:ext cx="7735" cy="8643"/>
            </a:xfrm>
            <a:custGeom>
              <a:avLst/>
              <a:gdLst/>
              <a:ahLst/>
              <a:cxnLst/>
              <a:rect l="l" t="t" r="r" b="b"/>
              <a:pathLst>
                <a:path w="162" h="181" extrusionOk="0">
                  <a:moveTo>
                    <a:pt x="105" y="1"/>
                  </a:moveTo>
                  <a:cubicBezTo>
                    <a:pt x="98" y="1"/>
                    <a:pt x="87" y="9"/>
                    <a:pt x="75" y="12"/>
                  </a:cubicBezTo>
                  <a:cubicBezTo>
                    <a:pt x="68" y="19"/>
                    <a:pt x="56" y="27"/>
                    <a:pt x="49" y="27"/>
                  </a:cubicBezTo>
                  <a:cubicBezTo>
                    <a:pt x="46" y="27"/>
                    <a:pt x="46" y="27"/>
                    <a:pt x="42" y="23"/>
                  </a:cubicBezTo>
                  <a:cubicBezTo>
                    <a:pt x="30" y="35"/>
                    <a:pt x="15" y="45"/>
                    <a:pt x="1" y="57"/>
                  </a:cubicBezTo>
                  <a:lnTo>
                    <a:pt x="1" y="90"/>
                  </a:lnTo>
                  <a:cubicBezTo>
                    <a:pt x="4" y="143"/>
                    <a:pt x="34" y="180"/>
                    <a:pt x="72" y="180"/>
                  </a:cubicBezTo>
                  <a:lnTo>
                    <a:pt x="87" y="180"/>
                  </a:lnTo>
                  <a:cubicBezTo>
                    <a:pt x="161" y="158"/>
                    <a:pt x="124" y="102"/>
                    <a:pt x="124" y="49"/>
                  </a:cubicBezTo>
                  <a:cubicBezTo>
                    <a:pt x="124" y="12"/>
                    <a:pt x="117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-2137572" y="-1302000"/>
              <a:ext cx="3438" cy="6685"/>
            </a:xfrm>
            <a:custGeom>
              <a:avLst/>
              <a:gdLst/>
              <a:ahLst/>
              <a:cxnLst/>
              <a:rect l="l" t="t" r="r" b="b"/>
              <a:pathLst>
                <a:path w="72" h="140" extrusionOk="0">
                  <a:moveTo>
                    <a:pt x="23" y="1"/>
                  </a:moveTo>
                  <a:lnTo>
                    <a:pt x="23" y="1"/>
                  </a:lnTo>
                  <a:cubicBezTo>
                    <a:pt x="1" y="53"/>
                    <a:pt x="27" y="94"/>
                    <a:pt x="27" y="139"/>
                  </a:cubicBezTo>
                  <a:cubicBezTo>
                    <a:pt x="41" y="127"/>
                    <a:pt x="56" y="117"/>
                    <a:pt x="68" y="105"/>
                  </a:cubicBezTo>
                  <a:cubicBezTo>
                    <a:pt x="56" y="72"/>
                    <a:pt x="72" y="27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-2342515" y="-1211179"/>
              <a:ext cx="13656" cy="18288"/>
            </a:xfrm>
            <a:custGeom>
              <a:avLst/>
              <a:gdLst/>
              <a:ahLst/>
              <a:cxnLst/>
              <a:rect l="l" t="t" r="r" b="b"/>
              <a:pathLst>
                <a:path w="286" h="383" extrusionOk="0">
                  <a:moveTo>
                    <a:pt x="91" y="1"/>
                  </a:moveTo>
                  <a:cubicBezTo>
                    <a:pt x="54" y="5"/>
                    <a:pt x="20" y="16"/>
                    <a:pt x="1" y="61"/>
                  </a:cubicBezTo>
                  <a:cubicBezTo>
                    <a:pt x="135" y="65"/>
                    <a:pt x="87" y="233"/>
                    <a:pt x="188" y="267"/>
                  </a:cubicBezTo>
                  <a:cubicBezTo>
                    <a:pt x="192" y="267"/>
                    <a:pt x="196" y="285"/>
                    <a:pt x="192" y="289"/>
                  </a:cubicBezTo>
                  <a:cubicBezTo>
                    <a:pt x="132" y="382"/>
                    <a:pt x="211" y="364"/>
                    <a:pt x="259" y="371"/>
                  </a:cubicBezTo>
                  <a:cubicBezTo>
                    <a:pt x="285" y="278"/>
                    <a:pt x="248" y="199"/>
                    <a:pt x="211" y="121"/>
                  </a:cubicBezTo>
                  <a:cubicBezTo>
                    <a:pt x="170" y="80"/>
                    <a:pt x="132" y="39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-2357127" y="-1190981"/>
              <a:ext cx="13274" cy="10409"/>
            </a:xfrm>
            <a:custGeom>
              <a:avLst/>
              <a:gdLst/>
              <a:ahLst/>
              <a:cxnLst/>
              <a:rect l="l" t="t" r="r" b="b"/>
              <a:pathLst>
                <a:path w="278" h="218" extrusionOk="0">
                  <a:moveTo>
                    <a:pt x="150" y="1"/>
                  </a:moveTo>
                  <a:cubicBezTo>
                    <a:pt x="127" y="1"/>
                    <a:pt x="109" y="35"/>
                    <a:pt x="86" y="35"/>
                  </a:cubicBezTo>
                  <a:cubicBezTo>
                    <a:pt x="79" y="35"/>
                    <a:pt x="68" y="31"/>
                    <a:pt x="57" y="19"/>
                  </a:cubicBezTo>
                  <a:cubicBezTo>
                    <a:pt x="23" y="57"/>
                    <a:pt x="1" y="98"/>
                    <a:pt x="23" y="150"/>
                  </a:cubicBezTo>
                  <a:cubicBezTo>
                    <a:pt x="38" y="188"/>
                    <a:pt x="79" y="218"/>
                    <a:pt x="109" y="218"/>
                  </a:cubicBezTo>
                  <a:cubicBezTo>
                    <a:pt x="120" y="218"/>
                    <a:pt x="131" y="210"/>
                    <a:pt x="135" y="202"/>
                  </a:cubicBezTo>
                  <a:cubicBezTo>
                    <a:pt x="165" y="135"/>
                    <a:pt x="229" y="154"/>
                    <a:pt x="270" y="124"/>
                  </a:cubicBezTo>
                  <a:cubicBezTo>
                    <a:pt x="229" y="116"/>
                    <a:pt x="277" y="61"/>
                    <a:pt x="229" y="57"/>
                  </a:cubicBezTo>
                  <a:cubicBezTo>
                    <a:pt x="229" y="61"/>
                    <a:pt x="225" y="61"/>
                    <a:pt x="221" y="64"/>
                  </a:cubicBezTo>
                  <a:cubicBezTo>
                    <a:pt x="210" y="79"/>
                    <a:pt x="203" y="113"/>
                    <a:pt x="184" y="113"/>
                  </a:cubicBezTo>
                  <a:cubicBezTo>
                    <a:pt x="180" y="113"/>
                    <a:pt x="172" y="113"/>
                    <a:pt x="169" y="109"/>
                  </a:cubicBezTo>
                  <a:cubicBezTo>
                    <a:pt x="139" y="90"/>
                    <a:pt x="162" y="64"/>
                    <a:pt x="180" y="42"/>
                  </a:cubicBezTo>
                  <a:cubicBezTo>
                    <a:pt x="176" y="23"/>
                    <a:pt x="172" y="4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-2350490" y="-1209508"/>
              <a:ext cx="9263" cy="13036"/>
            </a:xfrm>
            <a:custGeom>
              <a:avLst/>
              <a:gdLst/>
              <a:ahLst/>
              <a:cxnLst/>
              <a:rect l="l" t="t" r="r" b="b"/>
              <a:pathLst>
                <a:path w="194" h="273" extrusionOk="0">
                  <a:moveTo>
                    <a:pt x="67" y="0"/>
                  </a:moveTo>
                  <a:cubicBezTo>
                    <a:pt x="49" y="0"/>
                    <a:pt x="33" y="11"/>
                    <a:pt x="19" y="33"/>
                  </a:cubicBezTo>
                  <a:cubicBezTo>
                    <a:pt x="11" y="48"/>
                    <a:pt x="19" y="71"/>
                    <a:pt x="0" y="83"/>
                  </a:cubicBezTo>
                  <a:cubicBezTo>
                    <a:pt x="0" y="93"/>
                    <a:pt x="4" y="101"/>
                    <a:pt x="4" y="109"/>
                  </a:cubicBezTo>
                  <a:cubicBezTo>
                    <a:pt x="90" y="131"/>
                    <a:pt x="104" y="240"/>
                    <a:pt x="190" y="273"/>
                  </a:cubicBezTo>
                  <a:cubicBezTo>
                    <a:pt x="171" y="232"/>
                    <a:pt x="149" y="198"/>
                    <a:pt x="176" y="153"/>
                  </a:cubicBezTo>
                  <a:cubicBezTo>
                    <a:pt x="183" y="142"/>
                    <a:pt x="194" y="93"/>
                    <a:pt x="180" y="93"/>
                  </a:cubicBezTo>
                  <a:lnTo>
                    <a:pt x="176" y="93"/>
                  </a:lnTo>
                  <a:cubicBezTo>
                    <a:pt x="168" y="97"/>
                    <a:pt x="161" y="97"/>
                    <a:pt x="153" y="97"/>
                  </a:cubicBezTo>
                  <a:cubicBezTo>
                    <a:pt x="116" y="97"/>
                    <a:pt x="119" y="60"/>
                    <a:pt x="104" y="33"/>
                  </a:cubicBezTo>
                  <a:cubicBezTo>
                    <a:pt x="93" y="7"/>
                    <a:pt x="78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-2350012" y="-1194180"/>
              <a:ext cx="8786" cy="9836"/>
            </a:xfrm>
            <a:custGeom>
              <a:avLst/>
              <a:gdLst/>
              <a:ahLst/>
              <a:cxnLst/>
              <a:rect l="l" t="t" r="r" b="b"/>
              <a:pathLst>
                <a:path w="184" h="206" extrusionOk="0">
                  <a:moveTo>
                    <a:pt x="39" y="0"/>
                  </a:moveTo>
                  <a:cubicBezTo>
                    <a:pt x="23" y="19"/>
                    <a:pt x="4" y="38"/>
                    <a:pt x="1" y="68"/>
                  </a:cubicBezTo>
                  <a:cubicBezTo>
                    <a:pt x="23" y="71"/>
                    <a:pt x="27" y="90"/>
                    <a:pt x="31" y="109"/>
                  </a:cubicBezTo>
                  <a:lnTo>
                    <a:pt x="49" y="109"/>
                  </a:lnTo>
                  <a:cubicBezTo>
                    <a:pt x="61" y="109"/>
                    <a:pt x="72" y="112"/>
                    <a:pt x="80" y="124"/>
                  </a:cubicBezTo>
                  <a:cubicBezTo>
                    <a:pt x="128" y="128"/>
                    <a:pt x="80" y="183"/>
                    <a:pt x="121" y="191"/>
                  </a:cubicBezTo>
                  <a:cubicBezTo>
                    <a:pt x="128" y="195"/>
                    <a:pt x="135" y="202"/>
                    <a:pt x="143" y="206"/>
                  </a:cubicBezTo>
                  <a:cubicBezTo>
                    <a:pt x="158" y="202"/>
                    <a:pt x="184" y="188"/>
                    <a:pt x="177" y="180"/>
                  </a:cubicBezTo>
                  <a:cubicBezTo>
                    <a:pt x="135" y="131"/>
                    <a:pt x="173" y="76"/>
                    <a:pt x="173" y="26"/>
                  </a:cubicBezTo>
                  <a:cubicBezTo>
                    <a:pt x="166" y="23"/>
                    <a:pt x="158" y="23"/>
                    <a:pt x="151" y="23"/>
                  </a:cubicBezTo>
                  <a:cubicBezTo>
                    <a:pt x="132" y="23"/>
                    <a:pt x="117" y="34"/>
                    <a:pt x="106" y="41"/>
                  </a:cubicBezTo>
                  <a:cubicBezTo>
                    <a:pt x="91" y="53"/>
                    <a:pt x="80" y="64"/>
                    <a:pt x="61" y="64"/>
                  </a:cubicBezTo>
                  <a:lnTo>
                    <a:pt x="54" y="64"/>
                  </a:lnTo>
                  <a:cubicBezTo>
                    <a:pt x="39" y="45"/>
                    <a:pt x="76" y="19"/>
                    <a:pt x="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-2358177" y="-1203109"/>
              <a:ext cx="6064" cy="13083"/>
            </a:xfrm>
            <a:custGeom>
              <a:avLst/>
              <a:gdLst/>
              <a:ahLst/>
              <a:cxnLst/>
              <a:rect l="l" t="t" r="r" b="b"/>
              <a:pathLst>
                <a:path w="127" h="274" extrusionOk="0">
                  <a:moveTo>
                    <a:pt x="30" y="1"/>
                  </a:moveTo>
                  <a:cubicBezTo>
                    <a:pt x="0" y="38"/>
                    <a:pt x="30" y="71"/>
                    <a:pt x="34" y="109"/>
                  </a:cubicBezTo>
                  <a:cubicBezTo>
                    <a:pt x="37" y="135"/>
                    <a:pt x="27" y="139"/>
                    <a:pt x="11" y="146"/>
                  </a:cubicBezTo>
                  <a:cubicBezTo>
                    <a:pt x="15" y="199"/>
                    <a:pt x="41" y="240"/>
                    <a:pt x="79" y="273"/>
                  </a:cubicBezTo>
                  <a:cubicBezTo>
                    <a:pt x="86" y="187"/>
                    <a:pt x="86" y="106"/>
                    <a:pt x="127" y="27"/>
                  </a:cubicBezTo>
                  <a:lnTo>
                    <a:pt x="127" y="27"/>
                  </a:lnTo>
                  <a:cubicBezTo>
                    <a:pt x="116" y="30"/>
                    <a:pt x="101" y="34"/>
                    <a:pt x="90" y="34"/>
                  </a:cubicBezTo>
                  <a:cubicBezTo>
                    <a:pt x="68" y="34"/>
                    <a:pt x="45" y="27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-2339125" y="-1192031"/>
              <a:ext cx="6685" cy="6637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87" y="0"/>
                  </a:moveTo>
                  <a:cubicBezTo>
                    <a:pt x="61" y="0"/>
                    <a:pt x="46" y="23"/>
                    <a:pt x="31" y="38"/>
                  </a:cubicBezTo>
                  <a:cubicBezTo>
                    <a:pt x="1" y="64"/>
                    <a:pt x="5" y="93"/>
                    <a:pt x="16" y="124"/>
                  </a:cubicBezTo>
                  <a:cubicBezTo>
                    <a:pt x="23" y="135"/>
                    <a:pt x="28" y="138"/>
                    <a:pt x="38" y="138"/>
                  </a:cubicBezTo>
                  <a:cubicBezTo>
                    <a:pt x="42" y="138"/>
                    <a:pt x="50" y="138"/>
                    <a:pt x="54" y="135"/>
                  </a:cubicBezTo>
                  <a:cubicBezTo>
                    <a:pt x="61" y="135"/>
                    <a:pt x="64" y="131"/>
                    <a:pt x="68" y="131"/>
                  </a:cubicBezTo>
                  <a:lnTo>
                    <a:pt x="76" y="131"/>
                  </a:lnTo>
                  <a:cubicBezTo>
                    <a:pt x="80" y="101"/>
                    <a:pt x="106" y="90"/>
                    <a:pt x="121" y="67"/>
                  </a:cubicBezTo>
                  <a:cubicBezTo>
                    <a:pt x="140" y="38"/>
                    <a:pt x="128" y="12"/>
                    <a:pt x="99" y="4"/>
                  </a:cubicBezTo>
                  <a:cubicBezTo>
                    <a:pt x="95" y="0"/>
                    <a:pt x="90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-2356745" y="-1206309"/>
              <a:ext cx="6446" cy="4823"/>
            </a:xfrm>
            <a:custGeom>
              <a:avLst/>
              <a:gdLst/>
              <a:ahLst/>
              <a:cxnLst/>
              <a:rect l="l" t="t" r="r" b="b"/>
              <a:pathLst>
                <a:path w="135" h="101" extrusionOk="0">
                  <a:moveTo>
                    <a:pt x="97" y="0"/>
                  </a:moveTo>
                  <a:cubicBezTo>
                    <a:pt x="93" y="0"/>
                    <a:pt x="86" y="0"/>
                    <a:pt x="78" y="4"/>
                  </a:cubicBezTo>
                  <a:cubicBezTo>
                    <a:pt x="64" y="38"/>
                    <a:pt x="19" y="38"/>
                    <a:pt x="0" y="68"/>
                  </a:cubicBezTo>
                  <a:cubicBezTo>
                    <a:pt x="15" y="94"/>
                    <a:pt x="38" y="101"/>
                    <a:pt x="60" y="101"/>
                  </a:cubicBezTo>
                  <a:cubicBezTo>
                    <a:pt x="71" y="101"/>
                    <a:pt x="86" y="97"/>
                    <a:pt x="97" y="94"/>
                  </a:cubicBezTo>
                  <a:cubicBezTo>
                    <a:pt x="119" y="83"/>
                    <a:pt x="131" y="64"/>
                    <a:pt x="135" y="42"/>
                  </a:cubicBezTo>
                  <a:cubicBezTo>
                    <a:pt x="135" y="34"/>
                    <a:pt x="131" y="26"/>
                    <a:pt x="131" y="16"/>
                  </a:cubicBezTo>
                  <a:cubicBezTo>
                    <a:pt x="123" y="4"/>
                    <a:pt x="112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-2172382" y="-1106368"/>
              <a:ext cx="20580" cy="18432"/>
            </a:xfrm>
            <a:custGeom>
              <a:avLst/>
              <a:gdLst/>
              <a:ahLst/>
              <a:cxnLst/>
              <a:rect l="l" t="t" r="r" b="b"/>
              <a:pathLst>
                <a:path w="431" h="386" extrusionOk="0">
                  <a:moveTo>
                    <a:pt x="292" y="0"/>
                  </a:moveTo>
                  <a:cubicBezTo>
                    <a:pt x="266" y="0"/>
                    <a:pt x="240" y="16"/>
                    <a:pt x="209" y="42"/>
                  </a:cubicBezTo>
                  <a:cubicBezTo>
                    <a:pt x="142" y="94"/>
                    <a:pt x="75" y="139"/>
                    <a:pt x="0" y="173"/>
                  </a:cubicBezTo>
                  <a:cubicBezTo>
                    <a:pt x="35" y="210"/>
                    <a:pt x="38" y="259"/>
                    <a:pt x="45" y="304"/>
                  </a:cubicBezTo>
                  <a:cubicBezTo>
                    <a:pt x="52" y="330"/>
                    <a:pt x="61" y="356"/>
                    <a:pt x="68" y="385"/>
                  </a:cubicBezTo>
                  <a:cubicBezTo>
                    <a:pt x="90" y="322"/>
                    <a:pt x="102" y="300"/>
                    <a:pt x="113" y="300"/>
                  </a:cubicBezTo>
                  <a:cubicBezTo>
                    <a:pt x="116" y="300"/>
                    <a:pt x="124" y="307"/>
                    <a:pt x="131" y="311"/>
                  </a:cubicBezTo>
                  <a:cubicBezTo>
                    <a:pt x="176" y="363"/>
                    <a:pt x="240" y="340"/>
                    <a:pt x="292" y="356"/>
                  </a:cubicBezTo>
                  <a:cubicBezTo>
                    <a:pt x="273" y="322"/>
                    <a:pt x="247" y="292"/>
                    <a:pt x="281" y="244"/>
                  </a:cubicBezTo>
                  <a:cubicBezTo>
                    <a:pt x="307" y="206"/>
                    <a:pt x="333" y="157"/>
                    <a:pt x="311" y="105"/>
                  </a:cubicBezTo>
                  <a:cubicBezTo>
                    <a:pt x="311" y="102"/>
                    <a:pt x="307" y="94"/>
                    <a:pt x="304" y="90"/>
                  </a:cubicBezTo>
                  <a:cubicBezTo>
                    <a:pt x="304" y="83"/>
                    <a:pt x="304" y="76"/>
                    <a:pt x="318" y="71"/>
                  </a:cubicBezTo>
                  <a:cubicBezTo>
                    <a:pt x="318" y="68"/>
                    <a:pt x="322" y="68"/>
                    <a:pt x="322" y="68"/>
                  </a:cubicBezTo>
                  <a:lnTo>
                    <a:pt x="330" y="68"/>
                  </a:lnTo>
                  <a:cubicBezTo>
                    <a:pt x="344" y="68"/>
                    <a:pt x="344" y="83"/>
                    <a:pt x="349" y="102"/>
                  </a:cubicBezTo>
                  <a:cubicBezTo>
                    <a:pt x="349" y="124"/>
                    <a:pt x="363" y="143"/>
                    <a:pt x="382" y="143"/>
                  </a:cubicBezTo>
                  <a:cubicBezTo>
                    <a:pt x="385" y="143"/>
                    <a:pt x="389" y="139"/>
                    <a:pt x="393" y="139"/>
                  </a:cubicBezTo>
                  <a:cubicBezTo>
                    <a:pt x="430" y="121"/>
                    <a:pt x="408" y="98"/>
                    <a:pt x="393" y="76"/>
                  </a:cubicBezTo>
                  <a:cubicBezTo>
                    <a:pt x="385" y="68"/>
                    <a:pt x="382" y="60"/>
                    <a:pt x="378" y="57"/>
                  </a:cubicBezTo>
                  <a:cubicBezTo>
                    <a:pt x="344" y="19"/>
                    <a:pt x="318" y="0"/>
                    <a:pt x="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-2166127" y="-1088175"/>
              <a:ext cx="7688" cy="9359"/>
            </a:xfrm>
            <a:custGeom>
              <a:avLst/>
              <a:gdLst/>
              <a:ahLst/>
              <a:cxnLst/>
              <a:rect l="l" t="t" r="r" b="b"/>
              <a:pathLst>
                <a:path w="161" h="196" extrusionOk="0">
                  <a:moveTo>
                    <a:pt x="61" y="1"/>
                  </a:moveTo>
                  <a:cubicBezTo>
                    <a:pt x="52" y="1"/>
                    <a:pt x="45" y="1"/>
                    <a:pt x="38" y="4"/>
                  </a:cubicBezTo>
                  <a:cubicBezTo>
                    <a:pt x="26" y="12"/>
                    <a:pt x="16" y="38"/>
                    <a:pt x="16" y="42"/>
                  </a:cubicBezTo>
                  <a:cubicBezTo>
                    <a:pt x="68" y="90"/>
                    <a:pt x="0" y="143"/>
                    <a:pt x="16" y="192"/>
                  </a:cubicBezTo>
                  <a:cubicBezTo>
                    <a:pt x="34" y="195"/>
                    <a:pt x="49" y="195"/>
                    <a:pt x="61" y="195"/>
                  </a:cubicBezTo>
                  <a:cubicBezTo>
                    <a:pt x="120" y="195"/>
                    <a:pt x="154" y="161"/>
                    <a:pt x="161" y="94"/>
                  </a:cubicBezTo>
                  <a:cubicBezTo>
                    <a:pt x="150" y="80"/>
                    <a:pt x="139" y="64"/>
                    <a:pt x="131" y="54"/>
                  </a:cubicBezTo>
                  <a:lnTo>
                    <a:pt x="116" y="54"/>
                  </a:lnTo>
                  <a:cubicBezTo>
                    <a:pt x="97" y="54"/>
                    <a:pt x="94" y="38"/>
                    <a:pt x="87" y="20"/>
                  </a:cubicBezTo>
                  <a:cubicBezTo>
                    <a:pt x="83" y="4"/>
                    <a:pt x="71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-2154715" y="-1089082"/>
              <a:ext cx="11126" cy="7067"/>
            </a:xfrm>
            <a:custGeom>
              <a:avLst/>
              <a:gdLst/>
              <a:ahLst/>
              <a:cxnLst/>
              <a:rect l="l" t="t" r="r" b="b"/>
              <a:pathLst>
                <a:path w="233" h="148" extrusionOk="0">
                  <a:moveTo>
                    <a:pt x="214" y="1"/>
                  </a:moveTo>
                  <a:cubicBezTo>
                    <a:pt x="198" y="1"/>
                    <a:pt x="191" y="28"/>
                    <a:pt x="176" y="31"/>
                  </a:cubicBezTo>
                  <a:cubicBezTo>
                    <a:pt x="172" y="35"/>
                    <a:pt x="165" y="35"/>
                    <a:pt x="162" y="35"/>
                  </a:cubicBezTo>
                  <a:cubicBezTo>
                    <a:pt x="150" y="35"/>
                    <a:pt x="143" y="35"/>
                    <a:pt x="136" y="28"/>
                  </a:cubicBezTo>
                  <a:cubicBezTo>
                    <a:pt x="117" y="16"/>
                    <a:pt x="101" y="12"/>
                    <a:pt x="83" y="12"/>
                  </a:cubicBezTo>
                  <a:cubicBezTo>
                    <a:pt x="57" y="12"/>
                    <a:pt x="27" y="23"/>
                    <a:pt x="1" y="28"/>
                  </a:cubicBezTo>
                  <a:cubicBezTo>
                    <a:pt x="31" y="76"/>
                    <a:pt x="41" y="140"/>
                    <a:pt x="117" y="147"/>
                  </a:cubicBezTo>
                  <a:cubicBezTo>
                    <a:pt x="105" y="121"/>
                    <a:pt x="72" y="102"/>
                    <a:pt x="72" y="57"/>
                  </a:cubicBezTo>
                  <a:lnTo>
                    <a:pt x="72" y="57"/>
                  </a:lnTo>
                  <a:cubicBezTo>
                    <a:pt x="94" y="65"/>
                    <a:pt x="117" y="68"/>
                    <a:pt x="136" y="68"/>
                  </a:cubicBezTo>
                  <a:cubicBezTo>
                    <a:pt x="150" y="68"/>
                    <a:pt x="162" y="68"/>
                    <a:pt x="176" y="65"/>
                  </a:cubicBezTo>
                  <a:cubicBezTo>
                    <a:pt x="198" y="57"/>
                    <a:pt x="232" y="61"/>
                    <a:pt x="232" y="20"/>
                  </a:cubicBezTo>
                  <a:cubicBezTo>
                    <a:pt x="232" y="16"/>
                    <a:pt x="232" y="12"/>
                    <a:pt x="229" y="9"/>
                  </a:cubicBezTo>
                  <a:cubicBezTo>
                    <a:pt x="225" y="5"/>
                    <a:pt x="217" y="1"/>
                    <a:pt x="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-2151324" y="-1077288"/>
              <a:ext cx="4536" cy="5061"/>
            </a:xfrm>
            <a:custGeom>
              <a:avLst/>
              <a:gdLst/>
              <a:ahLst/>
              <a:cxnLst/>
              <a:rect l="l" t="t" r="r" b="b"/>
              <a:pathLst>
                <a:path w="95" h="106" extrusionOk="0">
                  <a:moveTo>
                    <a:pt x="49" y="1"/>
                  </a:moveTo>
                  <a:cubicBezTo>
                    <a:pt x="38" y="1"/>
                    <a:pt x="30" y="5"/>
                    <a:pt x="27" y="16"/>
                  </a:cubicBezTo>
                  <a:cubicBezTo>
                    <a:pt x="20" y="38"/>
                    <a:pt x="1" y="64"/>
                    <a:pt x="23" y="87"/>
                  </a:cubicBezTo>
                  <a:cubicBezTo>
                    <a:pt x="34" y="102"/>
                    <a:pt x="53" y="106"/>
                    <a:pt x="68" y="106"/>
                  </a:cubicBezTo>
                  <a:lnTo>
                    <a:pt x="87" y="106"/>
                  </a:lnTo>
                  <a:cubicBezTo>
                    <a:pt x="87" y="90"/>
                    <a:pt x="82" y="76"/>
                    <a:pt x="87" y="61"/>
                  </a:cubicBezTo>
                  <a:cubicBezTo>
                    <a:pt x="94" y="35"/>
                    <a:pt x="87" y="16"/>
                    <a:pt x="65" y="5"/>
                  </a:cubicBezTo>
                  <a:cubicBezTo>
                    <a:pt x="60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-2366056" y="-1029108"/>
              <a:ext cx="9168" cy="10409"/>
            </a:xfrm>
            <a:custGeom>
              <a:avLst/>
              <a:gdLst/>
              <a:ahLst/>
              <a:cxnLst/>
              <a:rect l="l" t="t" r="r" b="b"/>
              <a:pathLst>
                <a:path w="192" h="218" extrusionOk="0">
                  <a:moveTo>
                    <a:pt x="49" y="1"/>
                  </a:moveTo>
                  <a:cubicBezTo>
                    <a:pt x="42" y="1"/>
                    <a:pt x="31" y="16"/>
                    <a:pt x="23" y="28"/>
                  </a:cubicBezTo>
                  <a:cubicBezTo>
                    <a:pt x="8" y="50"/>
                    <a:pt x="26" y="80"/>
                    <a:pt x="0" y="99"/>
                  </a:cubicBezTo>
                  <a:cubicBezTo>
                    <a:pt x="8" y="166"/>
                    <a:pt x="31" y="218"/>
                    <a:pt x="105" y="218"/>
                  </a:cubicBezTo>
                  <a:lnTo>
                    <a:pt x="116" y="218"/>
                  </a:lnTo>
                  <a:cubicBezTo>
                    <a:pt x="157" y="192"/>
                    <a:pt x="192" y="166"/>
                    <a:pt x="169" y="109"/>
                  </a:cubicBezTo>
                  <a:cubicBezTo>
                    <a:pt x="147" y="54"/>
                    <a:pt x="94" y="35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-2366963" y="-1031018"/>
              <a:ext cx="11651" cy="1251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64" y="0"/>
                  </a:moveTo>
                  <a:cubicBezTo>
                    <a:pt x="42" y="0"/>
                    <a:pt x="27" y="23"/>
                    <a:pt x="12" y="49"/>
                  </a:cubicBezTo>
                  <a:cubicBezTo>
                    <a:pt x="1" y="79"/>
                    <a:pt x="16" y="108"/>
                    <a:pt x="19" y="139"/>
                  </a:cubicBezTo>
                  <a:cubicBezTo>
                    <a:pt x="45" y="120"/>
                    <a:pt x="27" y="90"/>
                    <a:pt x="42" y="68"/>
                  </a:cubicBezTo>
                  <a:cubicBezTo>
                    <a:pt x="50" y="56"/>
                    <a:pt x="61" y="41"/>
                    <a:pt x="68" y="41"/>
                  </a:cubicBezTo>
                  <a:lnTo>
                    <a:pt x="76" y="41"/>
                  </a:lnTo>
                  <a:cubicBezTo>
                    <a:pt x="113" y="75"/>
                    <a:pt x="166" y="94"/>
                    <a:pt x="188" y="149"/>
                  </a:cubicBezTo>
                  <a:cubicBezTo>
                    <a:pt x="211" y="206"/>
                    <a:pt x="176" y="232"/>
                    <a:pt x="135" y="258"/>
                  </a:cubicBezTo>
                  <a:cubicBezTo>
                    <a:pt x="147" y="262"/>
                    <a:pt x="158" y="262"/>
                    <a:pt x="169" y="262"/>
                  </a:cubicBezTo>
                  <a:cubicBezTo>
                    <a:pt x="211" y="262"/>
                    <a:pt x="244" y="243"/>
                    <a:pt x="233" y="191"/>
                  </a:cubicBezTo>
                  <a:cubicBezTo>
                    <a:pt x="221" y="116"/>
                    <a:pt x="166" y="56"/>
                    <a:pt x="102" y="15"/>
                  </a:cubicBezTo>
                  <a:cubicBezTo>
                    <a:pt x="87" y="8"/>
                    <a:pt x="76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-2174865" y="-1223785"/>
              <a:ext cx="17190" cy="16951"/>
            </a:xfrm>
            <a:custGeom>
              <a:avLst/>
              <a:gdLst/>
              <a:ahLst/>
              <a:cxnLst/>
              <a:rect l="l" t="t" r="r" b="b"/>
              <a:pathLst>
                <a:path w="360" h="355" extrusionOk="0">
                  <a:moveTo>
                    <a:pt x="217" y="4"/>
                  </a:moveTo>
                  <a:lnTo>
                    <a:pt x="217" y="4"/>
                  </a:lnTo>
                  <a:cubicBezTo>
                    <a:pt x="228" y="49"/>
                    <a:pt x="187" y="59"/>
                    <a:pt x="161" y="90"/>
                  </a:cubicBezTo>
                  <a:cubicBezTo>
                    <a:pt x="139" y="23"/>
                    <a:pt x="176" y="11"/>
                    <a:pt x="217" y="4"/>
                  </a:cubicBezTo>
                  <a:close/>
                  <a:moveTo>
                    <a:pt x="176" y="0"/>
                  </a:moveTo>
                  <a:cubicBezTo>
                    <a:pt x="68" y="0"/>
                    <a:pt x="0" y="94"/>
                    <a:pt x="30" y="220"/>
                  </a:cubicBezTo>
                  <a:cubicBezTo>
                    <a:pt x="52" y="314"/>
                    <a:pt x="78" y="355"/>
                    <a:pt x="131" y="355"/>
                  </a:cubicBezTo>
                  <a:cubicBezTo>
                    <a:pt x="161" y="355"/>
                    <a:pt x="199" y="340"/>
                    <a:pt x="254" y="314"/>
                  </a:cubicBezTo>
                  <a:cubicBezTo>
                    <a:pt x="277" y="303"/>
                    <a:pt x="306" y="303"/>
                    <a:pt x="318" y="269"/>
                  </a:cubicBezTo>
                  <a:lnTo>
                    <a:pt x="292" y="269"/>
                  </a:lnTo>
                  <a:cubicBezTo>
                    <a:pt x="266" y="269"/>
                    <a:pt x="239" y="265"/>
                    <a:pt x="261" y="220"/>
                  </a:cubicBezTo>
                  <a:cubicBezTo>
                    <a:pt x="273" y="194"/>
                    <a:pt x="251" y="164"/>
                    <a:pt x="280" y="138"/>
                  </a:cubicBezTo>
                  <a:cubicBezTo>
                    <a:pt x="306" y="183"/>
                    <a:pt x="303" y="228"/>
                    <a:pt x="318" y="269"/>
                  </a:cubicBezTo>
                  <a:cubicBezTo>
                    <a:pt x="337" y="254"/>
                    <a:pt x="359" y="228"/>
                    <a:pt x="344" y="206"/>
                  </a:cubicBezTo>
                  <a:cubicBezTo>
                    <a:pt x="314" y="172"/>
                    <a:pt x="340" y="135"/>
                    <a:pt x="329" y="101"/>
                  </a:cubicBezTo>
                  <a:cubicBezTo>
                    <a:pt x="280" y="82"/>
                    <a:pt x="277" y="11"/>
                    <a:pt x="217" y="4"/>
                  </a:cubicBezTo>
                  <a:cubicBezTo>
                    <a:pt x="202" y="4"/>
                    <a:pt x="191" y="0"/>
                    <a:pt x="1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-2188617" y="-1213662"/>
              <a:ext cx="13800" cy="14707"/>
            </a:xfrm>
            <a:custGeom>
              <a:avLst/>
              <a:gdLst/>
              <a:ahLst/>
              <a:cxnLst/>
              <a:rect l="l" t="t" r="r" b="b"/>
              <a:pathLst>
                <a:path w="289" h="308" extrusionOk="0">
                  <a:moveTo>
                    <a:pt x="221" y="1"/>
                  </a:moveTo>
                  <a:cubicBezTo>
                    <a:pt x="206" y="1"/>
                    <a:pt x="191" y="8"/>
                    <a:pt x="176" y="16"/>
                  </a:cubicBezTo>
                  <a:cubicBezTo>
                    <a:pt x="161" y="23"/>
                    <a:pt x="146" y="31"/>
                    <a:pt x="131" y="31"/>
                  </a:cubicBezTo>
                  <a:lnTo>
                    <a:pt x="128" y="31"/>
                  </a:lnTo>
                  <a:cubicBezTo>
                    <a:pt x="123" y="91"/>
                    <a:pt x="101" y="143"/>
                    <a:pt x="49" y="180"/>
                  </a:cubicBezTo>
                  <a:cubicBezTo>
                    <a:pt x="23" y="196"/>
                    <a:pt x="4" y="210"/>
                    <a:pt x="0" y="240"/>
                  </a:cubicBezTo>
                  <a:cubicBezTo>
                    <a:pt x="11" y="251"/>
                    <a:pt x="30" y="251"/>
                    <a:pt x="45" y="251"/>
                  </a:cubicBezTo>
                  <a:lnTo>
                    <a:pt x="83" y="251"/>
                  </a:lnTo>
                  <a:cubicBezTo>
                    <a:pt x="113" y="251"/>
                    <a:pt x="142" y="259"/>
                    <a:pt x="154" y="308"/>
                  </a:cubicBezTo>
                  <a:cubicBezTo>
                    <a:pt x="195" y="304"/>
                    <a:pt x="195" y="266"/>
                    <a:pt x="206" y="240"/>
                  </a:cubicBezTo>
                  <a:cubicBezTo>
                    <a:pt x="213" y="229"/>
                    <a:pt x="218" y="206"/>
                    <a:pt x="228" y="206"/>
                  </a:cubicBezTo>
                  <a:cubicBezTo>
                    <a:pt x="232" y="206"/>
                    <a:pt x="235" y="206"/>
                    <a:pt x="244" y="210"/>
                  </a:cubicBezTo>
                  <a:cubicBezTo>
                    <a:pt x="254" y="218"/>
                    <a:pt x="262" y="222"/>
                    <a:pt x="270" y="222"/>
                  </a:cubicBezTo>
                  <a:cubicBezTo>
                    <a:pt x="288" y="222"/>
                    <a:pt x="285" y="192"/>
                    <a:pt x="288" y="177"/>
                  </a:cubicBezTo>
                  <a:cubicBezTo>
                    <a:pt x="288" y="120"/>
                    <a:pt x="288" y="57"/>
                    <a:pt x="251" y="16"/>
                  </a:cubicBezTo>
                  <a:cubicBezTo>
                    <a:pt x="240" y="5"/>
                    <a:pt x="232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-2126160" y="-1112241"/>
              <a:ext cx="15614" cy="23780"/>
            </a:xfrm>
            <a:custGeom>
              <a:avLst/>
              <a:gdLst/>
              <a:ahLst/>
              <a:cxnLst/>
              <a:rect l="l" t="t" r="r" b="b"/>
              <a:pathLst>
                <a:path w="327" h="498" extrusionOk="0">
                  <a:moveTo>
                    <a:pt x="188" y="0"/>
                  </a:moveTo>
                  <a:cubicBezTo>
                    <a:pt x="183" y="0"/>
                    <a:pt x="183" y="0"/>
                    <a:pt x="183" y="4"/>
                  </a:cubicBezTo>
                  <a:cubicBezTo>
                    <a:pt x="183" y="87"/>
                    <a:pt x="94" y="60"/>
                    <a:pt x="61" y="101"/>
                  </a:cubicBezTo>
                  <a:cubicBezTo>
                    <a:pt x="42" y="123"/>
                    <a:pt x="38" y="154"/>
                    <a:pt x="19" y="172"/>
                  </a:cubicBezTo>
                  <a:cubicBezTo>
                    <a:pt x="16" y="180"/>
                    <a:pt x="9" y="183"/>
                    <a:pt x="0" y="187"/>
                  </a:cubicBezTo>
                  <a:cubicBezTo>
                    <a:pt x="0" y="370"/>
                    <a:pt x="102" y="494"/>
                    <a:pt x="225" y="497"/>
                  </a:cubicBezTo>
                  <a:cubicBezTo>
                    <a:pt x="228" y="494"/>
                    <a:pt x="233" y="486"/>
                    <a:pt x="236" y="482"/>
                  </a:cubicBezTo>
                  <a:cubicBezTo>
                    <a:pt x="251" y="460"/>
                    <a:pt x="273" y="441"/>
                    <a:pt x="266" y="408"/>
                  </a:cubicBezTo>
                  <a:cubicBezTo>
                    <a:pt x="262" y="404"/>
                    <a:pt x="259" y="404"/>
                    <a:pt x="255" y="404"/>
                  </a:cubicBezTo>
                  <a:cubicBezTo>
                    <a:pt x="247" y="404"/>
                    <a:pt x="244" y="411"/>
                    <a:pt x="236" y="411"/>
                  </a:cubicBezTo>
                  <a:lnTo>
                    <a:pt x="225" y="411"/>
                  </a:lnTo>
                  <a:cubicBezTo>
                    <a:pt x="169" y="411"/>
                    <a:pt x="87" y="340"/>
                    <a:pt x="113" y="322"/>
                  </a:cubicBezTo>
                  <a:cubicBezTo>
                    <a:pt x="154" y="299"/>
                    <a:pt x="150" y="221"/>
                    <a:pt x="202" y="221"/>
                  </a:cubicBezTo>
                  <a:cubicBezTo>
                    <a:pt x="214" y="221"/>
                    <a:pt x="225" y="225"/>
                    <a:pt x="240" y="228"/>
                  </a:cubicBezTo>
                  <a:cubicBezTo>
                    <a:pt x="244" y="232"/>
                    <a:pt x="247" y="232"/>
                    <a:pt x="251" y="232"/>
                  </a:cubicBezTo>
                  <a:cubicBezTo>
                    <a:pt x="266" y="232"/>
                    <a:pt x="281" y="225"/>
                    <a:pt x="281" y="206"/>
                  </a:cubicBezTo>
                  <a:cubicBezTo>
                    <a:pt x="281" y="183"/>
                    <a:pt x="259" y="172"/>
                    <a:pt x="240" y="168"/>
                  </a:cubicBezTo>
                  <a:cubicBezTo>
                    <a:pt x="210" y="165"/>
                    <a:pt x="176" y="168"/>
                    <a:pt x="188" y="120"/>
                  </a:cubicBezTo>
                  <a:lnTo>
                    <a:pt x="188" y="120"/>
                  </a:lnTo>
                  <a:cubicBezTo>
                    <a:pt x="210" y="123"/>
                    <a:pt x="228" y="127"/>
                    <a:pt x="244" y="127"/>
                  </a:cubicBezTo>
                  <a:cubicBezTo>
                    <a:pt x="288" y="127"/>
                    <a:pt x="300" y="101"/>
                    <a:pt x="326" y="11"/>
                  </a:cubicBezTo>
                  <a:lnTo>
                    <a:pt x="314" y="11"/>
                  </a:lnTo>
                  <a:cubicBezTo>
                    <a:pt x="304" y="11"/>
                    <a:pt x="292" y="11"/>
                    <a:pt x="281" y="15"/>
                  </a:cubicBezTo>
                  <a:cubicBezTo>
                    <a:pt x="270" y="19"/>
                    <a:pt x="259" y="19"/>
                    <a:pt x="247" y="19"/>
                  </a:cubicBezTo>
                  <a:cubicBezTo>
                    <a:pt x="236" y="19"/>
                    <a:pt x="221" y="19"/>
                    <a:pt x="210" y="11"/>
                  </a:cubicBezTo>
                  <a:cubicBezTo>
                    <a:pt x="206" y="8"/>
                    <a:pt x="192" y="0"/>
                    <a:pt x="1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-2312146" y="-870053"/>
              <a:ext cx="5587" cy="13275"/>
            </a:xfrm>
            <a:custGeom>
              <a:avLst/>
              <a:gdLst/>
              <a:ahLst/>
              <a:cxnLst/>
              <a:rect l="l" t="t" r="r" b="b"/>
              <a:pathLst>
                <a:path w="117" h="278" extrusionOk="0">
                  <a:moveTo>
                    <a:pt x="1" y="1"/>
                  </a:moveTo>
                  <a:lnTo>
                    <a:pt x="1" y="5"/>
                  </a:lnTo>
                  <a:cubicBezTo>
                    <a:pt x="98" y="98"/>
                    <a:pt x="98" y="173"/>
                    <a:pt x="1" y="263"/>
                  </a:cubicBezTo>
                  <a:cubicBezTo>
                    <a:pt x="15" y="274"/>
                    <a:pt x="27" y="277"/>
                    <a:pt x="38" y="277"/>
                  </a:cubicBezTo>
                  <a:cubicBezTo>
                    <a:pt x="60" y="277"/>
                    <a:pt x="75" y="258"/>
                    <a:pt x="83" y="229"/>
                  </a:cubicBezTo>
                  <a:cubicBezTo>
                    <a:pt x="94" y="199"/>
                    <a:pt x="94" y="169"/>
                    <a:pt x="101" y="139"/>
                  </a:cubicBezTo>
                  <a:cubicBezTo>
                    <a:pt x="117" y="46"/>
                    <a:pt x="105" y="2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-2321076" y="-863941"/>
              <a:ext cx="8977" cy="6828"/>
            </a:xfrm>
            <a:custGeom>
              <a:avLst/>
              <a:gdLst/>
              <a:ahLst/>
              <a:cxnLst/>
              <a:rect l="l" t="t" r="r" b="b"/>
              <a:pathLst>
                <a:path w="188" h="143" extrusionOk="0">
                  <a:moveTo>
                    <a:pt x="19" y="0"/>
                  </a:moveTo>
                  <a:cubicBezTo>
                    <a:pt x="0" y="104"/>
                    <a:pt x="23" y="142"/>
                    <a:pt x="109" y="142"/>
                  </a:cubicBezTo>
                  <a:cubicBezTo>
                    <a:pt x="128" y="142"/>
                    <a:pt x="157" y="142"/>
                    <a:pt x="188" y="135"/>
                  </a:cubicBezTo>
                  <a:cubicBezTo>
                    <a:pt x="109" y="123"/>
                    <a:pt x="23" y="116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-2320168" y="-870196"/>
              <a:ext cx="8070" cy="6303"/>
            </a:xfrm>
            <a:custGeom>
              <a:avLst/>
              <a:gdLst/>
              <a:ahLst/>
              <a:cxnLst/>
              <a:rect l="l" t="t" r="r" b="b"/>
              <a:pathLst>
                <a:path w="169" h="132" extrusionOk="0">
                  <a:moveTo>
                    <a:pt x="124" y="0"/>
                  </a:moveTo>
                  <a:cubicBezTo>
                    <a:pt x="57" y="0"/>
                    <a:pt x="26" y="37"/>
                    <a:pt x="0" y="131"/>
                  </a:cubicBezTo>
                  <a:lnTo>
                    <a:pt x="4" y="131"/>
                  </a:lnTo>
                  <a:cubicBezTo>
                    <a:pt x="49" y="78"/>
                    <a:pt x="86" y="15"/>
                    <a:pt x="169" y="8"/>
                  </a:cubicBezTo>
                  <a:lnTo>
                    <a:pt x="169" y="4"/>
                  </a:lnTo>
                  <a:cubicBezTo>
                    <a:pt x="154" y="4"/>
                    <a:pt x="138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-2324132" y="-513743"/>
              <a:ext cx="15041" cy="14659"/>
            </a:xfrm>
            <a:custGeom>
              <a:avLst/>
              <a:gdLst/>
              <a:ahLst/>
              <a:cxnLst/>
              <a:rect l="l" t="t" r="r" b="b"/>
              <a:pathLst>
                <a:path w="315" h="307" extrusionOk="0">
                  <a:moveTo>
                    <a:pt x="125" y="1"/>
                  </a:moveTo>
                  <a:cubicBezTo>
                    <a:pt x="102" y="1"/>
                    <a:pt x="76" y="11"/>
                    <a:pt x="57" y="34"/>
                  </a:cubicBezTo>
                  <a:cubicBezTo>
                    <a:pt x="28" y="68"/>
                    <a:pt x="1" y="116"/>
                    <a:pt x="9" y="168"/>
                  </a:cubicBezTo>
                  <a:cubicBezTo>
                    <a:pt x="23" y="165"/>
                    <a:pt x="38" y="161"/>
                    <a:pt x="50" y="161"/>
                  </a:cubicBezTo>
                  <a:lnTo>
                    <a:pt x="54" y="161"/>
                  </a:lnTo>
                  <a:cubicBezTo>
                    <a:pt x="80" y="165"/>
                    <a:pt x="102" y="176"/>
                    <a:pt x="99" y="202"/>
                  </a:cubicBezTo>
                  <a:cubicBezTo>
                    <a:pt x="99" y="228"/>
                    <a:pt x="64" y="225"/>
                    <a:pt x="46" y="232"/>
                  </a:cubicBezTo>
                  <a:cubicBezTo>
                    <a:pt x="83" y="281"/>
                    <a:pt x="128" y="307"/>
                    <a:pt x="180" y="307"/>
                  </a:cubicBezTo>
                  <a:cubicBezTo>
                    <a:pt x="207" y="307"/>
                    <a:pt x="237" y="299"/>
                    <a:pt x="266" y="284"/>
                  </a:cubicBezTo>
                  <a:cubicBezTo>
                    <a:pt x="285" y="247"/>
                    <a:pt x="282" y="202"/>
                    <a:pt x="297" y="165"/>
                  </a:cubicBezTo>
                  <a:cubicBezTo>
                    <a:pt x="315" y="98"/>
                    <a:pt x="259" y="63"/>
                    <a:pt x="214" y="34"/>
                  </a:cubicBezTo>
                  <a:cubicBezTo>
                    <a:pt x="185" y="15"/>
                    <a:pt x="154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-2323750" y="-5060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42" y="0"/>
                  </a:moveTo>
                  <a:cubicBezTo>
                    <a:pt x="30" y="0"/>
                    <a:pt x="15" y="4"/>
                    <a:pt x="1" y="7"/>
                  </a:cubicBezTo>
                  <a:cubicBezTo>
                    <a:pt x="4" y="33"/>
                    <a:pt x="23" y="49"/>
                    <a:pt x="38" y="71"/>
                  </a:cubicBezTo>
                  <a:cubicBezTo>
                    <a:pt x="56" y="64"/>
                    <a:pt x="91" y="67"/>
                    <a:pt x="91" y="41"/>
                  </a:cubicBezTo>
                  <a:cubicBezTo>
                    <a:pt x="94" y="15"/>
                    <a:pt x="72" y="4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-2645203" y="-733106"/>
              <a:ext cx="7879" cy="5921"/>
            </a:xfrm>
            <a:custGeom>
              <a:avLst/>
              <a:gdLst/>
              <a:ahLst/>
              <a:cxnLst/>
              <a:rect l="l" t="t" r="r" b="b"/>
              <a:pathLst>
                <a:path w="165" h="124" extrusionOk="0">
                  <a:moveTo>
                    <a:pt x="108" y="0"/>
                  </a:moveTo>
                  <a:cubicBezTo>
                    <a:pt x="94" y="0"/>
                    <a:pt x="82" y="4"/>
                    <a:pt x="71" y="7"/>
                  </a:cubicBezTo>
                  <a:cubicBezTo>
                    <a:pt x="56" y="7"/>
                    <a:pt x="45" y="11"/>
                    <a:pt x="34" y="11"/>
                  </a:cubicBezTo>
                  <a:cubicBezTo>
                    <a:pt x="23" y="11"/>
                    <a:pt x="15" y="11"/>
                    <a:pt x="4" y="4"/>
                  </a:cubicBezTo>
                  <a:lnTo>
                    <a:pt x="4" y="4"/>
                  </a:lnTo>
                  <a:cubicBezTo>
                    <a:pt x="1" y="56"/>
                    <a:pt x="45" y="78"/>
                    <a:pt x="71" y="112"/>
                  </a:cubicBezTo>
                  <a:cubicBezTo>
                    <a:pt x="79" y="109"/>
                    <a:pt x="82" y="109"/>
                    <a:pt x="86" y="109"/>
                  </a:cubicBezTo>
                  <a:cubicBezTo>
                    <a:pt x="97" y="109"/>
                    <a:pt x="108" y="112"/>
                    <a:pt x="116" y="116"/>
                  </a:cubicBezTo>
                  <a:cubicBezTo>
                    <a:pt x="127" y="120"/>
                    <a:pt x="139" y="123"/>
                    <a:pt x="146" y="123"/>
                  </a:cubicBezTo>
                  <a:cubicBezTo>
                    <a:pt x="153" y="123"/>
                    <a:pt x="161" y="123"/>
                    <a:pt x="165" y="120"/>
                  </a:cubicBezTo>
                  <a:cubicBezTo>
                    <a:pt x="161" y="86"/>
                    <a:pt x="158" y="52"/>
                    <a:pt x="153" y="19"/>
                  </a:cubicBezTo>
                  <a:cubicBezTo>
                    <a:pt x="139" y="4"/>
                    <a:pt x="124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-2648975" y="-720070"/>
              <a:ext cx="4679" cy="3247"/>
            </a:xfrm>
            <a:custGeom>
              <a:avLst/>
              <a:gdLst/>
              <a:ahLst/>
              <a:cxnLst/>
              <a:rect l="l" t="t" r="r" b="b"/>
              <a:pathLst>
                <a:path w="98" h="68" extrusionOk="0">
                  <a:moveTo>
                    <a:pt x="68" y="0"/>
                  </a:moveTo>
                  <a:cubicBezTo>
                    <a:pt x="57" y="0"/>
                    <a:pt x="42" y="11"/>
                    <a:pt x="30" y="19"/>
                  </a:cubicBezTo>
                  <a:cubicBezTo>
                    <a:pt x="23" y="26"/>
                    <a:pt x="12" y="26"/>
                    <a:pt x="1" y="33"/>
                  </a:cubicBezTo>
                  <a:cubicBezTo>
                    <a:pt x="1" y="33"/>
                    <a:pt x="4" y="33"/>
                    <a:pt x="8" y="38"/>
                  </a:cubicBezTo>
                  <a:cubicBezTo>
                    <a:pt x="23" y="48"/>
                    <a:pt x="38" y="56"/>
                    <a:pt x="53" y="67"/>
                  </a:cubicBezTo>
                  <a:cubicBezTo>
                    <a:pt x="80" y="60"/>
                    <a:pt x="98" y="52"/>
                    <a:pt x="87" y="22"/>
                  </a:cubicBezTo>
                  <a:cubicBezTo>
                    <a:pt x="80" y="7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-2339268" y="-991052"/>
              <a:ext cx="13800" cy="15041"/>
            </a:xfrm>
            <a:custGeom>
              <a:avLst/>
              <a:gdLst/>
              <a:ahLst/>
              <a:cxnLst/>
              <a:rect l="l" t="t" r="r" b="b"/>
              <a:pathLst>
                <a:path w="289" h="315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3" y="8"/>
                    <a:pt x="0" y="94"/>
                    <a:pt x="34" y="146"/>
                  </a:cubicBezTo>
                  <a:cubicBezTo>
                    <a:pt x="75" y="221"/>
                    <a:pt x="120" y="296"/>
                    <a:pt x="221" y="307"/>
                  </a:cubicBezTo>
                  <a:cubicBezTo>
                    <a:pt x="232" y="307"/>
                    <a:pt x="243" y="315"/>
                    <a:pt x="255" y="315"/>
                  </a:cubicBezTo>
                  <a:cubicBezTo>
                    <a:pt x="259" y="315"/>
                    <a:pt x="266" y="315"/>
                    <a:pt x="269" y="307"/>
                  </a:cubicBezTo>
                  <a:cubicBezTo>
                    <a:pt x="285" y="285"/>
                    <a:pt x="288" y="258"/>
                    <a:pt x="269" y="244"/>
                  </a:cubicBezTo>
                  <a:cubicBezTo>
                    <a:pt x="228" y="213"/>
                    <a:pt x="214" y="173"/>
                    <a:pt x="210" y="123"/>
                  </a:cubicBezTo>
                  <a:cubicBezTo>
                    <a:pt x="176" y="161"/>
                    <a:pt x="128" y="161"/>
                    <a:pt x="83" y="184"/>
                  </a:cubicBezTo>
                  <a:cubicBezTo>
                    <a:pt x="57" y="113"/>
                    <a:pt x="57" y="53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-2336594" y="-991052"/>
              <a:ext cx="7879" cy="8786"/>
            </a:xfrm>
            <a:custGeom>
              <a:avLst/>
              <a:gdLst/>
              <a:ahLst/>
              <a:cxnLst/>
              <a:rect l="l" t="t" r="r" b="b"/>
              <a:pathLst>
                <a:path w="165" h="184" extrusionOk="0">
                  <a:moveTo>
                    <a:pt x="56" y="1"/>
                  </a:moveTo>
                  <a:cubicBezTo>
                    <a:pt x="1" y="53"/>
                    <a:pt x="1" y="113"/>
                    <a:pt x="27" y="184"/>
                  </a:cubicBezTo>
                  <a:cubicBezTo>
                    <a:pt x="72" y="161"/>
                    <a:pt x="120" y="161"/>
                    <a:pt x="154" y="123"/>
                  </a:cubicBezTo>
                  <a:cubicBezTo>
                    <a:pt x="165" y="45"/>
                    <a:pt x="150" y="23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-2460649" y="-741701"/>
              <a:ext cx="9120" cy="10410"/>
            </a:xfrm>
            <a:custGeom>
              <a:avLst/>
              <a:gdLst/>
              <a:ahLst/>
              <a:cxnLst/>
              <a:rect l="l" t="t" r="r" b="b"/>
              <a:pathLst>
                <a:path w="191" h="218" extrusionOk="0">
                  <a:moveTo>
                    <a:pt x="4" y="1"/>
                  </a:moveTo>
                  <a:cubicBezTo>
                    <a:pt x="1" y="8"/>
                    <a:pt x="1" y="15"/>
                    <a:pt x="4" y="23"/>
                  </a:cubicBezTo>
                  <a:cubicBezTo>
                    <a:pt x="101" y="53"/>
                    <a:pt x="97" y="139"/>
                    <a:pt x="113" y="217"/>
                  </a:cubicBezTo>
                  <a:cubicBezTo>
                    <a:pt x="131" y="191"/>
                    <a:pt x="176" y="191"/>
                    <a:pt x="191" y="158"/>
                  </a:cubicBezTo>
                  <a:cubicBezTo>
                    <a:pt x="165" y="143"/>
                    <a:pt x="135" y="143"/>
                    <a:pt x="128" y="105"/>
                  </a:cubicBezTo>
                  <a:cubicBezTo>
                    <a:pt x="116" y="30"/>
                    <a:pt x="87" y="8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-2461556" y="-740603"/>
              <a:ext cx="6303" cy="9311"/>
            </a:xfrm>
            <a:custGeom>
              <a:avLst/>
              <a:gdLst/>
              <a:ahLst/>
              <a:cxnLst/>
              <a:rect l="l" t="t" r="r" b="b"/>
              <a:pathLst>
                <a:path w="132" h="195" extrusionOk="0">
                  <a:moveTo>
                    <a:pt x="23" y="0"/>
                  </a:moveTo>
                  <a:cubicBezTo>
                    <a:pt x="16" y="0"/>
                    <a:pt x="8" y="4"/>
                    <a:pt x="1" y="4"/>
                  </a:cubicBezTo>
                  <a:cubicBezTo>
                    <a:pt x="8" y="59"/>
                    <a:pt x="53" y="104"/>
                    <a:pt x="57" y="161"/>
                  </a:cubicBezTo>
                  <a:cubicBezTo>
                    <a:pt x="80" y="172"/>
                    <a:pt x="106" y="183"/>
                    <a:pt x="132" y="194"/>
                  </a:cubicBezTo>
                  <a:cubicBezTo>
                    <a:pt x="116" y="116"/>
                    <a:pt x="120" y="3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-2457593" y="-746142"/>
              <a:ext cx="5539" cy="3772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59" y="1"/>
                  </a:moveTo>
                  <a:cubicBezTo>
                    <a:pt x="33" y="1"/>
                    <a:pt x="19" y="23"/>
                    <a:pt x="0" y="37"/>
                  </a:cubicBezTo>
                  <a:cubicBezTo>
                    <a:pt x="15" y="63"/>
                    <a:pt x="41" y="79"/>
                    <a:pt x="64" y="79"/>
                  </a:cubicBezTo>
                  <a:cubicBezTo>
                    <a:pt x="71" y="79"/>
                    <a:pt x="78" y="79"/>
                    <a:pt x="82" y="75"/>
                  </a:cubicBezTo>
                  <a:cubicBezTo>
                    <a:pt x="116" y="49"/>
                    <a:pt x="71" y="27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-2561497" y="-946644"/>
              <a:ext cx="24305" cy="25069"/>
            </a:xfrm>
            <a:custGeom>
              <a:avLst/>
              <a:gdLst/>
              <a:ahLst/>
              <a:cxnLst/>
              <a:rect l="l" t="t" r="r" b="b"/>
              <a:pathLst>
                <a:path w="509" h="525" extrusionOk="0">
                  <a:moveTo>
                    <a:pt x="446" y="1"/>
                  </a:moveTo>
                  <a:cubicBezTo>
                    <a:pt x="423" y="1"/>
                    <a:pt x="401" y="5"/>
                    <a:pt x="378" y="9"/>
                  </a:cubicBezTo>
                  <a:cubicBezTo>
                    <a:pt x="356" y="13"/>
                    <a:pt x="333" y="16"/>
                    <a:pt x="311" y="16"/>
                  </a:cubicBezTo>
                  <a:cubicBezTo>
                    <a:pt x="307" y="16"/>
                    <a:pt x="303" y="16"/>
                    <a:pt x="296" y="13"/>
                  </a:cubicBezTo>
                  <a:lnTo>
                    <a:pt x="292" y="13"/>
                  </a:lnTo>
                  <a:cubicBezTo>
                    <a:pt x="266" y="13"/>
                    <a:pt x="225" y="39"/>
                    <a:pt x="210" y="76"/>
                  </a:cubicBezTo>
                  <a:cubicBezTo>
                    <a:pt x="191" y="118"/>
                    <a:pt x="161" y="140"/>
                    <a:pt x="124" y="162"/>
                  </a:cubicBezTo>
                  <a:cubicBezTo>
                    <a:pt x="34" y="214"/>
                    <a:pt x="1" y="371"/>
                    <a:pt x="49" y="476"/>
                  </a:cubicBezTo>
                  <a:cubicBezTo>
                    <a:pt x="56" y="517"/>
                    <a:pt x="87" y="513"/>
                    <a:pt x="116" y="521"/>
                  </a:cubicBezTo>
                  <a:cubicBezTo>
                    <a:pt x="127" y="521"/>
                    <a:pt x="135" y="525"/>
                    <a:pt x="142" y="525"/>
                  </a:cubicBezTo>
                  <a:cubicBezTo>
                    <a:pt x="161" y="525"/>
                    <a:pt x="176" y="517"/>
                    <a:pt x="184" y="494"/>
                  </a:cubicBezTo>
                  <a:cubicBezTo>
                    <a:pt x="194" y="458"/>
                    <a:pt x="161" y="461"/>
                    <a:pt x="142" y="449"/>
                  </a:cubicBezTo>
                  <a:cubicBezTo>
                    <a:pt x="127" y="442"/>
                    <a:pt x="101" y="449"/>
                    <a:pt x="101" y="420"/>
                  </a:cubicBezTo>
                  <a:cubicBezTo>
                    <a:pt x="109" y="409"/>
                    <a:pt x="116" y="405"/>
                    <a:pt x="124" y="405"/>
                  </a:cubicBezTo>
                  <a:cubicBezTo>
                    <a:pt x="135" y="405"/>
                    <a:pt x="150" y="420"/>
                    <a:pt x="161" y="423"/>
                  </a:cubicBezTo>
                  <a:lnTo>
                    <a:pt x="172" y="423"/>
                  </a:lnTo>
                  <a:cubicBezTo>
                    <a:pt x="187" y="423"/>
                    <a:pt x="199" y="416"/>
                    <a:pt x="194" y="405"/>
                  </a:cubicBezTo>
                  <a:cubicBezTo>
                    <a:pt x="161" y="285"/>
                    <a:pt x="289" y="337"/>
                    <a:pt x="322" y="285"/>
                  </a:cubicBezTo>
                  <a:cubicBezTo>
                    <a:pt x="307" y="263"/>
                    <a:pt x="289" y="252"/>
                    <a:pt x="262" y="252"/>
                  </a:cubicBezTo>
                  <a:lnTo>
                    <a:pt x="244" y="252"/>
                  </a:lnTo>
                  <a:cubicBezTo>
                    <a:pt x="232" y="275"/>
                    <a:pt x="217" y="285"/>
                    <a:pt x="199" y="285"/>
                  </a:cubicBezTo>
                  <a:cubicBezTo>
                    <a:pt x="187" y="285"/>
                    <a:pt x="172" y="282"/>
                    <a:pt x="158" y="270"/>
                  </a:cubicBezTo>
                  <a:cubicBezTo>
                    <a:pt x="176" y="240"/>
                    <a:pt x="191" y="214"/>
                    <a:pt x="210" y="188"/>
                  </a:cubicBezTo>
                  <a:cubicBezTo>
                    <a:pt x="236" y="185"/>
                    <a:pt x="244" y="132"/>
                    <a:pt x="277" y="132"/>
                  </a:cubicBezTo>
                  <a:cubicBezTo>
                    <a:pt x="284" y="132"/>
                    <a:pt x="299" y="135"/>
                    <a:pt x="311" y="147"/>
                  </a:cubicBezTo>
                  <a:cubicBezTo>
                    <a:pt x="370" y="188"/>
                    <a:pt x="401" y="230"/>
                    <a:pt x="370" y="301"/>
                  </a:cubicBezTo>
                  <a:cubicBezTo>
                    <a:pt x="378" y="308"/>
                    <a:pt x="389" y="311"/>
                    <a:pt x="396" y="319"/>
                  </a:cubicBezTo>
                  <a:cubicBezTo>
                    <a:pt x="423" y="315"/>
                    <a:pt x="441" y="297"/>
                    <a:pt x="460" y="282"/>
                  </a:cubicBezTo>
                  <a:cubicBezTo>
                    <a:pt x="453" y="233"/>
                    <a:pt x="490" y="192"/>
                    <a:pt x="490" y="144"/>
                  </a:cubicBezTo>
                  <a:cubicBezTo>
                    <a:pt x="490" y="68"/>
                    <a:pt x="498" y="68"/>
                    <a:pt x="423" y="54"/>
                  </a:cubicBezTo>
                  <a:cubicBezTo>
                    <a:pt x="441" y="13"/>
                    <a:pt x="482" y="28"/>
                    <a:pt x="508" y="13"/>
                  </a:cubicBezTo>
                  <a:cubicBezTo>
                    <a:pt x="486" y="5"/>
                    <a:pt x="468" y="1"/>
                    <a:pt x="4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-2557199" y="-928595"/>
              <a:ext cx="25164" cy="21488"/>
            </a:xfrm>
            <a:custGeom>
              <a:avLst/>
              <a:gdLst/>
              <a:ahLst/>
              <a:cxnLst/>
              <a:rect l="l" t="t" r="r" b="b"/>
              <a:pathLst>
                <a:path w="527" h="450" extrusionOk="0">
                  <a:moveTo>
                    <a:pt x="351" y="1"/>
                  </a:moveTo>
                  <a:lnTo>
                    <a:pt x="351" y="1"/>
                  </a:lnTo>
                  <a:cubicBezTo>
                    <a:pt x="374" y="83"/>
                    <a:pt x="273" y="154"/>
                    <a:pt x="356" y="244"/>
                  </a:cubicBezTo>
                  <a:cubicBezTo>
                    <a:pt x="322" y="233"/>
                    <a:pt x="306" y="228"/>
                    <a:pt x="292" y="228"/>
                  </a:cubicBezTo>
                  <a:cubicBezTo>
                    <a:pt x="273" y="225"/>
                    <a:pt x="254" y="218"/>
                    <a:pt x="239" y="218"/>
                  </a:cubicBezTo>
                  <a:cubicBezTo>
                    <a:pt x="232" y="218"/>
                    <a:pt x="228" y="218"/>
                    <a:pt x="225" y="221"/>
                  </a:cubicBezTo>
                  <a:cubicBezTo>
                    <a:pt x="199" y="240"/>
                    <a:pt x="172" y="251"/>
                    <a:pt x="149" y="251"/>
                  </a:cubicBezTo>
                  <a:cubicBezTo>
                    <a:pt x="97" y="251"/>
                    <a:pt x="52" y="211"/>
                    <a:pt x="0" y="166"/>
                  </a:cubicBezTo>
                  <a:lnTo>
                    <a:pt x="0" y="166"/>
                  </a:lnTo>
                  <a:cubicBezTo>
                    <a:pt x="4" y="206"/>
                    <a:pt x="8" y="233"/>
                    <a:pt x="11" y="259"/>
                  </a:cubicBezTo>
                  <a:cubicBezTo>
                    <a:pt x="94" y="394"/>
                    <a:pt x="176" y="449"/>
                    <a:pt x="311" y="449"/>
                  </a:cubicBezTo>
                  <a:cubicBezTo>
                    <a:pt x="351" y="449"/>
                    <a:pt x="396" y="446"/>
                    <a:pt x="449" y="435"/>
                  </a:cubicBezTo>
                  <a:cubicBezTo>
                    <a:pt x="441" y="427"/>
                    <a:pt x="437" y="416"/>
                    <a:pt x="434" y="404"/>
                  </a:cubicBezTo>
                  <a:cubicBezTo>
                    <a:pt x="508" y="375"/>
                    <a:pt x="479" y="292"/>
                    <a:pt x="527" y="247"/>
                  </a:cubicBezTo>
                  <a:cubicBezTo>
                    <a:pt x="482" y="225"/>
                    <a:pt x="382" y="244"/>
                    <a:pt x="468" y="154"/>
                  </a:cubicBezTo>
                  <a:cubicBezTo>
                    <a:pt x="471" y="147"/>
                    <a:pt x="479" y="128"/>
                    <a:pt x="460" y="128"/>
                  </a:cubicBezTo>
                  <a:lnTo>
                    <a:pt x="453" y="128"/>
                  </a:lnTo>
                  <a:cubicBezTo>
                    <a:pt x="366" y="128"/>
                    <a:pt x="385" y="42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-2541299" y="-946978"/>
              <a:ext cx="19816" cy="16665"/>
            </a:xfrm>
            <a:custGeom>
              <a:avLst/>
              <a:gdLst/>
              <a:ahLst/>
              <a:cxnLst/>
              <a:rect l="l" t="t" r="r" b="b"/>
              <a:pathLst>
                <a:path w="415" h="349" extrusionOk="0">
                  <a:moveTo>
                    <a:pt x="198" y="1"/>
                  </a:moveTo>
                  <a:cubicBezTo>
                    <a:pt x="183" y="16"/>
                    <a:pt x="168" y="20"/>
                    <a:pt x="153" y="20"/>
                  </a:cubicBezTo>
                  <a:cubicBezTo>
                    <a:pt x="146" y="20"/>
                    <a:pt x="138" y="20"/>
                    <a:pt x="130" y="16"/>
                  </a:cubicBezTo>
                  <a:lnTo>
                    <a:pt x="108" y="16"/>
                  </a:lnTo>
                  <a:cubicBezTo>
                    <a:pt x="101" y="16"/>
                    <a:pt x="93" y="16"/>
                    <a:pt x="85" y="20"/>
                  </a:cubicBezTo>
                  <a:cubicBezTo>
                    <a:pt x="59" y="35"/>
                    <a:pt x="18" y="20"/>
                    <a:pt x="0" y="61"/>
                  </a:cubicBezTo>
                  <a:cubicBezTo>
                    <a:pt x="75" y="75"/>
                    <a:pt x="67" y="75"/>
                    <a:pt x="67" y="151"/>
                  </a:cubicBezTo>
                  <a:cubicBezTo>
                    <a:pt x="67" y="199"/>
                    <a:pt x="30" y="240"/>
                    <a:pt x="37" y="289"/>
                  </a:cubicBezTo>
                  <a:cubicBezTo>
                    <a:pt x="59" y="266"/>
                    <a:pt x="78" y="255"/>
                    <a:pt x="101" y="255"/>
                  </a:cubicBezTo>
                  <a:cubicBezTo>
                    <a:pt x="120" y="255"/>
                    <a:pt x="138" y="266"/>
                    <a:pt x="157" y="292"/>
                  </a:cubicBezTo>
                  <a:cubicBezTo>
                    <a:pt x="161" y="289"/>
                    <a:pt x="164" y="289"/>
                    <a:pt x="172" y="289"/>
                  </a:cubicBezTo>
                  <a:cubicBezTo>
                    <a:pt x="194" y="289"/>
                    <a:pt x="209" y="308"/>
                    <a:pt x="228" y="318"/>
                  </a:cubicBezTo>
                  <a:cubicBezTo>
                    <a:pt x="242" y="330"/>
                    <a:pt x="258" y="330"/>
                    <a:pt x="273" y="330"/>
                  </a:cubicBezTo>
                  <a:lnTo>
                    <a:pt x="325" y="330"/>
                  </a:lnTo>
                  <a:cubicBezTo>
                    <a:pt x="347" y="330"/>
                    <a:pt x="366" y="334"/>
                    <a:pt x="381" y="349"/>
                  </a:cubicBezTo>
                  <a:cubicBezTo>
                    <a:pt x="392" y="330"/>
                    <a:pt x="404" y="311"/>
                    <a:pt x="415" y="289"/>
                  </a:cubicBezTo>
                  <a:cubicBezTo>
                    <a:pt x="392" y="225"/>
                    <a:pt x="325" y="184"/>
                    <a:pt x="310" y="109"/>
                  </a:cubicBezTo>
                  <a:cubicBezTo>
                    <a:pt x="306" y="83"/>
                    <a:pt x="273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-2560399" y="-933035"/>
              <a:ext cx="18384" cy="16808"/>
            </a:xfrm>
            <a:custGeom>
              <a:avLst/>
              <a:gdLst/>
              <a:ahLst/>
              <a:cxnLst/>
              <a:rect l="l" t="t" r="r" b="b"/>
              <a:pathLst>
                <a:path w="385" h="352" extrusionOk="0">
                  <a:moveTo>
                    <a:pt x="299" y="0"/>
                  </a:moveTo>
                  <a:cubicBezTo>
                    <a:pt x="266" y="52"/>
                    <a:pt x="138" y="0"/>
                    <a:pt x="171" y="120"/>
                  </a:cubicBezTo>
                  <a:cubicBezTo>
                    <a:pt x="176" y="131"/>
                    <a:pt x="164" y="138"/>
                    <a:pt x="149" y="138"/>
                  </a:cubicBezTo>
                  <a:lnTo>
                    <a:pt x="138" y="138"/>
                  </a:lnTo>
                  <a:cubicBezTo>
                    <a:pt x="127" y="135"/>
                    <a:pt x="112" y="120"/>
                    <a:pt x="101" y="120"/>
                  </a:cubicBezTo>
                  <a:cubicBezTo>
                    <a:pt x="93" y="120"/>
                    <a:pt x="86" y="124"/>
                    <a:pt x="78" y="135"/>
                  </a:cubicBezTo>
                  <a:cubicBezTo>
                    <a:pt x="78" y="164"/>
                    <a:pt x="104" y="157"/>
                    <a:pt x="119" y="164"/>
                  </a:cubicBezTo>
                  <a:cubicBezTo>
                    <a:pt x="138" y="176"/>
                    <a:pt x="171" y="173"/>
                    <a:pt x="161" y="209"/>
                  </a:cubicBezTo>
                  <a:cubicBezTo>
                    <a:pt x="153" y="232"/>
                    <a:pt x="138" y="240"/>
                    <a:pt x="119" y="240"/>
                  </a:cubicBezTo>
                  <a:cubicBezTo>
                    <a:pt x="112" y="240"/>
                    <a:pt x="104" y="236"/>
                    <a:pt x="93" y="236"/>
                  </a:cubicBezTo>
                  <a:cubicBezTo>
                    <a:pt x="64" y="228"/>
                    <a:pt x="33" y="232"/>
                    <a:pt x="26" y="191"/>
                  </a:cubicBezTo>
                  <a:lnTo>
                    <a:pt x="26" y="191"/>
                  </a:lnTo>
                  <a:cubicBezTo>
                    <a:pt x="0" y="259"/>
                    <a:pt x="45" y="304"/>
                    <a:pt x="78" y="352"/>
                  </a:cubicBezTo>
                  <a:cubicBezTo>
                    <a:pt x="75" y="326"/>
                    <a:pt x="71" y="299"/>
                    <a:pt x="67" y="259"/>
                  </a:cubicBezTo>
                  <a:lnTo>
                    <a:pt x="67" y="259"/>
                  </a:lnTo>
                  <a:cubicBezTo>
                    <a:pt x="119" y="304"/>
                    <a:pt x="164" y="344"/>
                    <a:pt x="216" y="344"/>
                  </a:cubicBezTo>
                  <a:cubicBezTo>
                    <a:pt x="239" y="344"/>
                    <a:pt x="266" y="333"/>
                    <a:pt x="292" y="314"/>
                  </a:cubicBezTo>
                  <a:cubicBezTo>
                    <a:pt x="295" y="311"/>
                    <a:pt x="299" y="311"/>
                    <a:pt x="306" y="311"/>
                  </a:cubicBezTo>
                  <a:cubicBezTo>
                    <a:pt x="321" y="311"/>
                    <a:pt x="340" y="318"/>
                    <a:pt x="359" y="321"/>
                  </a:cubicBezTo>
                  <a:cubicBezTo>
                    <a:pt x="325" y="269"/>
                    <a:pt x="340" y="217"/>
                    <a:pt x="355" y="164"/>
                  </a:cubicBezTo>
                  <a:cubicBezTo>
                    <a:pt x="340" y="161"/>
                    <a:pt x="333" y="157"/>
                    <a:pt x="325" y="157"/>
                  </a:cubicBezTo>
                  <a:cubicBezTo>
                    <a:pt x="273" y="157"/>
                    <a:pt x="318" y="232"/>
                    <a:pt x="288" y="251"/>
                  </a:cubicBezTo>
                  <a:cubicBezTo>
                    <a:pt x="239" y="209"/>
                    <a:pt x="243" y="176"/>
                    <a:pt x="292" y="142"/>
                  </a:cubicBezTo>
                  <a:cubicBezTo>
                    <a:pt x="333" y="116"/>
                    <a:pt x="385" y="97"/>
                    <a:pt x="373" y="34"/>
                  </a:cubicBezTo>
                  <a:cubicBezTo>
                    <a:pt x="366" y="26"/>
                    <a:pt x="355" y="23"/>
                    <a:pt x="347" y="16"/>
                  </a:cubicBezTo>
                  <a:cubicBezTo>
                    <a:pt x="333" y="19"/>
                    <a:pt x="321" y="42"/>
                    <a:pt x="306" y="42"/>
                  </a:cubicBezTo>
                  <a:lnTo>
                    <a:pt x="299" y="42"/>
                  </a:lnTo>
                  <a:cubicBezTo>
                    <a:pt x="280" y="34"/>
                    <a:pt x="299" y="16"/>
                    <a:pt x="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-2368730" y="-896984"/>
              <a:ext cx="13274" cy="8643"/>
            </a:xfrm>
            <a:custGeom>
              <a:avLst/>
              <a:gdLst/>
              <a:ahLst/>
              <a:cxnLst/>
              <a:rect l="l" t="t" r="r" b="b"/>
              <a:pathLst>
                <a:path w="278" h="181" extrusionOk="0">
                  <a:moveTo>
                    <a:pt x="213" y="30"/>
                  </a:moveTo>
                  <a:cubicBezTo>
                    <a:pt x="229" y="30"/>
                    <a:pt x="239" y="37"/>
                    <a:pt x="236" y="60"/>
                  </a:cubicBezTo>
                  <a:cubicBezTo>
                    <a:pt x="232" y="90"/>
                    <a:pt x="217" y="105"/>
                    <a:pt x="195" y="113"/>
                  </a:cubicBezTo>
                  <a:cubicBezTo>
                    <a:pt x="195" y="113"/>
                    <a:pt x="195" y="113"/>
                    <a:pt x="195" y="113"/>
                  </a:cubicBezTo>
                  <a:lnTo>
                    <a:pt x="195" y="113"/>
                  </a:lnTo>
                  <a:cubicBezTo>
                    <a:pt x="187" y="116"/>
                    <a:pt x="184" y="116"/>
                    <a:pt x="177" y="116"/>
                  </a:cubicBezTo>
                  <a:cubicBezTo>
                    <a:pt x="172" y="120"/>
                    <a:pt x="169" y="120"/>
                    <a:pt x="165" y="120"/>
                  </a:cubicBezTo>
                  <a:cubicBezTo>
                    <a:pt x="154" y="120"/>
                    <a:pt x="146" y="116"/>
                    <a:pt x="146" y="98"/>
                  </a:cubicBezTo>
                  <a:cubicBezTo>
                    <a:pt x="146" y="60"/>
                    <a:pt x="169" y="37"/>
                    <a:pt x="203" y="34"/>
                  </a:cubicBezTo>
                  <a:cubicBezTo>
                    <a:pt x="206" y="34"/>
                    <a:pt x="210" y="30"/>
                    <a:pt x="213" y="30"/>
                  </a:cubicBezTo>
                  <a:close/>
                  <a:moveTo>
                    <a:pt x="199" y="1"/>
                  </a:moveTo>
                  <a:cubicBezTo>
                    <a:pt x="184" y="1"/>
                    <a:pt x="165" y="8"/>
                    <a:pt x="146" y="23"/>
                  </a:cubicBezTo>
                  <a:cubicBezTo>
                    <a:pt x="143" y="27"/>
                    <a:pt x="135" y="27"/>
                    <a:pt x="127" y="27"/>
                  </a:cubicBezTo>
                  <a:cubicBezTo>
                    <a:pt x="120" y="27"/>
                    <a:pt x="113" y="27"/>
                    <a:pt x="105" y="23"/>
                  </a:cubicBezTo>
                  <a:lnTo>
                    <a:pt x="68" y="23"/>
                  </a:lnTo>
                  <a:cubicBezTo>
                    <a:pt x="23" y="34"/>
                    <a:pt x="1" y="72"/>
                    <a:pt x="4" y="113"/>
                  </a:cubicBezTo>
                  <a:cubicBezTo>
                    <a:pt x="8" y="139"/>
                    <a:pt x="42" y="161"/>
                    <a:pt x="87" y="161"/>
                  </a:cubicBezTo>
                  <a:cubicBezTo>
                    <a:pt x="120" y="161"/>
                    <a:pt x="161" y="150"/>
                    <a:pt x="195" y="113"/>
                  </a:cubicBezTo>
                  <a:lnTo>
                    <a:pt x="195" y="113"/>
                  </a:lnTo>
                  <a:cubicBezTo>
                    <a:pt x="170" y="172"/>
                    <a:pt x="171" y="177"/>
                    <a:pt x="176" y="177"/>
                  </a:cubicBezTo>
                  <a:cubicBezTo>
                    <a:pt x="178" y="177"/>
                    <a:pt x="179" y="177"/>
                    <a:pt x="180" y="177"/>
                  </a:cubicBezTo>
                  <a:cubicBezTo>
                    <a:pt x="187" y="180"/>
                    <a:pt x="199" y="180"/>
                    <a:pt x="206" y="180"/>
                  </a:cubicBezTo>
                  <a:cubicBezTo>
                    <a:pt x="277" y="180"/>
                    <a:pt x="266" y="109"/>
                    <a:pt x="258" y="72"/>
                  </a:cubicBezTo>
                  <a:cubicBezTo>
                    <a:pt x="251" y="37"/>
                    <a:pt x="232" y="1"/>
                    <a:pt x="1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-2566654" y="-611391"/>
              <a:ext cx="11651" cy="10935"/>
            </a:xfrm>
            <a:custGeom>
              <a:avLst/>
              <a:gdLst/>
              <a:ahLst/>
              <a:cxnLst/>
              <a:rect l="l" t="t" r="r" b="b"/>
              <a:pathLst>
                <a:path w="244" h="229" extrusionOk="0">
                  <a:moveTo>
                    <a:pt x="135" y="0"/>
                  </a:moveTo>
                  <a:cubicBezTo>
                    <a:pt x="4" y="31"/>
                    <a:pt x="4" y="31"/>
                    <a:pt x="4" y="135"/>
                  </a:cubicBezTo>
                  <a:cubicBezTo>
                    <a:pt x="0" y="172"/>
                    <a:pt x="7" y="202"/>
                    <a:pt x="45" y="221"/>
                  </a:cubicBezTo>
                  <a:cubicBezTo>
                    <a:pt x="56" y="229"/>
                    <a:pt x="67" y="229"/>
                    <a:pt x="78" y="229"/>
                  </a:cubicBezTo>
                  <a:cubicBezTo>
                    <a:pt x="101" y="229"/>
                    <a:pt x="123" y="217"/>
                    <a:pt x="145" y="206"/>
                  </a:cubicBezTo>
                  <a:cubicBezTo>
                    <a:pt x="168" y="191"/>
                    <a:pt x="190" y="180"/>
                    <a:pt x="217" y="180"/>
                  </a:cubicBezTo>
                  <a:lnTo>
                    <a:pt x="228" y="180"/>
                  </a:lnTo>
                  <a:cubicBezTo>
                    <a:pt x="243" y="180"/>
                    <a:pt x="198" y="139"/>
                    <a:pt x="206" y="109"/>
                  </a:cubicBezTo>
                  <a:cubicBezTo>
                    <a:pt x="202" y="94"/>
                    <a:pt x="198" y="79"/>
                    <a:pt x="198" y="64"/>
                  </a:cubicBezTo>
                  <a:cubicBezTo>
                    <a:pt x="193" y="62"/>
                    <a:pt x="186" y="62"/>
                    <a:pt x="180" y="62"/>
                  </a:cubicBezTo>
                  <a:cubicBezTo>
                    <a:pt x="175" y="62"/>
                    <a:pt x="170" y="62"/>
                    <a:pt x="168" y="60"/>
                  </a:cubicBezTo>
                  <a:cubicBezTo>
                    <a:pt x="157" y="45"/>
                    <a:pt x="176" y="45"/>
                    <a:pt x="183" y="41"/>
                  </a:cubicBezTo>
                  <a:cubicBezTo>
                    <a:pt x="195" y="38"/>
                    <a:pt x="206" y="27"/>
                    <a:pt x="209" y="12"/>
                  </a:cubicBezTo>
                  <a:lnTo>
                    <a:pt x="209" y="12"/>
                  </a:lnTo>
                  <a:cubicBezTo>
                    <a:pt x="206" y="15"/>
                    <a:pt x="198" y="15"/>
                    <a:pt x="195" y="15"/>
                  </a:cubicBezTo>
                  <a:cubicBezTo>
                    <a:pt x="172" y="15"/>
                    <a:pt x="153" y="5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-1773097" y="-1319667"/>
              <a:ext cx="15041" cy="13227"/>
            </a:xfrm>
            <a:custGeom>
              <a:avLst/>
              <a:gdLst/>
              <a:ahLst/>
              <a:cxnLst/>
              <a:rect l="l" t="t" r="r" b="b"/>
              <a:pathLst>
                <a:path w="315" h="277" extrusionOk="0">
                  <a:moveTo>
                    <a:pt x="154" y="0"/>
                  </a:moveTo>
                  <a:cubicBezTo>
                    <a:pt x="135" y="0"/>
                    <a:pt x="116" y="4"/>
                    <a:pt x="101" y="12"/>
                  </a:cubicBezTo>
                  <a:cubicBezTo>
                    <a:pt x="46" y="42"/>
                    <a:pt x="1" y="139"/>
                    <a:pt x="12" y="199"/>
                  </a:cubicBezTo>
                  <a:cubicBezTo>
                    <a:pt x="27" y="277"/>
                    <a:pt x="87" y="277"/>
                    <a:pt x="146" y="277"/>
                  </a:cubicBezTo>
                  <a:cubicBezTo>
                    <a:pt x="120" y="183"/>
                    <a:pt x="124" y="180"/>
                    <a:pt x="210" y="165"/>
                  </a:cubicBezTo>
                  <a:cubicBezTo>
                    <a:pt x="213" y="161"/>
                    <a:pt x="218" y="161"/>
                    <a:pt x="221" y="161"/>
                  </a:cubicBezTo>
                  <a:cubicBezTo>
                    <a:pt x="255" y="161"/>
                    <a:pt x="240" y="195"/>
                    <a:pt x="251" y="209"/>
                  </a:cubicBezTo>
                  <a:cubicBezTo>
                    <a:pt x="277" y="157"/>
                    <a:pt x="315" y="102"/>
                    <a:pt x="255" y="49"/>
                  </a:cubicBezTo>
                  <a:cubicBezTo>
                    <a:pt x="225" y="23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-1767367" y="-1311979"/>
              <a:ext cx="6446" cy="5539"/>
            </a:xfrm>
            <a:custGeom>
              <a:avLst/>
              <a:gdLst/>
              <a:ahLst/>
              <a:cxnLst/>
              <a:rect l="l" t="t" r="r" b="b"/>
              <a:pathLst>
                <a:path w="135" h="116" extrusionOk="0">
                  <a:moveTo>
                    <a:pt x="101" y="0"/>
                  </a:moveTo>
                  <a:cubicBezTo>
                    <a:pt x="98" y="0"/>
                    <a:pt x="93" y="0"/>
                    <a:pt x="90" y="4"/>
                  </a:cubicBezTo>
                  <a:cubicBezTo>
                    <a:pt x="4" y="19"/>
                    <a:pt x="0" y="22"/>
                    <a:pt x="26" y="116"/>
                  </a:cubicBezTo>
                  <a:cubicBezTo>
                    <a:pt x="71" y="112"/>
                    <a:pt x="105" y="90"/>
                    <a:pt x="131" y="48"/>
                  </a:cubicBezTo>
                  <a:cubicBezTo>
                    <a:pt x="120" y="34"/>
                    <a:pt x="135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-2095791" y="-719354"/>
              <a:ext cx="7353" cy="7879"/>
            </a:xfrm>
            <a:custGeom>
              <a:avLst/>
              <a:gdLst/>
              <a:ahLst/>
              <a:cxnLst/>
              <a:rect l="l" t="t" r="r" b="b"/>
              <a:pathLst>
                <a:path w="154" h="165" extrusionOk="0">
                  <a:moveTo>
                    <a:pt x="53" y="0"/>
                  </a:moveTo>
                  <a:cubicBezTo>
                    <a:pt x="37" y="30"/>
                    <a:pt x="8" y="52"/>
                    <a:pt x="4" y="90"/>
                  </a:cubicBezTo>
                  <a:cubicBezTo>
                    <a:pt x="1" y="127"/>
                    <a:pt x="1" y="164"/>
                    <a:pt x="53" y="164"/>
                  </a:cubicBezTo>
                  <a:lnTo>
                    <a:pt x="60" y="164"/>
                  </a:lnTo>
                  <a:cubicBezTo>
                    <a:pt x="153" y="101"/>
                    <a:pt x="153" y="75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-2092067" y="-730098"/>
              <a:ext cx="5730" cy="3963"/>
            </a:xfrm>
            <a:custGeom>
              <a:avLst/>
              <a:gdLst/>
              <a:ahLst/>
              <a:cxnLst/>
              <a:rect l="l" t="t" r="r" b="b"/>
              <a:pathLst>
                <a:path w="120" h="83" extrusionOk="0">
                  <a:moveTo>
                    <a:pt x="64" y="1"/>
                  </a:moveTo>
                  <a:cubicBezTo>
                    <a:pt x="27" y="1"/>
                    <a:pt x="30" y="46"/>
                    <a:pt x="1" y="68"/>
                  </a:cubicBezTo>
                  <a:cubicBezTo>
                    <a:pt x="42" y="72"/>
                    <a:pt x="75" y="64"/>
                    <a:pt x="109" y="83"/>
                  </a:cubicBezTo>
                  <a:cubicBezTo>
                    <a:pt x="97" y="53"/>
                    <a:pt x="120" y="5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-2060838" y="-1235054"/>
              <a:ext cx="16140" cy="12701"/>
            </a:xfrm>
            <a:custGeom>
              <a:avLst/>
              <a:gdLst/>
              <a:ahLst/>
              <a:cxnLst/>
              <a:rect l="l" t="t" r="r" b="b"/>
              <a:pathLst>
                <a:path w="338" h="266" extrusionOk="0">
                  <a:moveTo>
                    <a:pt x="244" y="0"/>
                  </a:moveTo>
                  <a:cubicBezTo>
                    <a:pt x="169" y="8"/>
                    <a:pt x="113" y="34"/>
                    <a:pt x="57" y="90"/>
                  </a:cubicBezTo>
                  <a:cubicBezTo>
                    <a:pt x="1" y="147"/>
                    <a:pt x="1" y="173"/>
                    <a:pt x="49" y="217"/>
                  </a:cubicBezTo>
                  <a:cubicBezTo>
                    <a:pt x="64" y="232"/>
                    <a:pt x="71" y="247"/>
                    <a:pt x="80" y="266"/>
                  </a:cubicBezTo>
                  <a:cubicBezTo>
                    <a:pt x="102" y="183"/>
                    <a:pt x="113" y="154"/>
                    <a:pt x="154" y="154"/>
                  </a:cubicBezTo>
                  <a:cubicBezTo>
                    <a:pt x="173" y="154"/>
                    <a:pt x="199" y="161"/>
                    <a:pt x="240" y="173"/>
                  </a:cubicBezTo>
                  <a:cubicBezTo>
                    <a:pt x="247" y="176"/>
                    <a:pt x="251" y="176"/>
                    <a:pt x="255" y="176"/>
                  </a:cubicBezTo>
                  <a:cubicBezTo>
                    <a:pt x="266" y="176"/>
                    <a:pt x="278" y="169"/>
                    <a:pt x="285" y="161"/>
                  </a:cubicBezTo>
                  <a:cubicBezTo>
                    <a:pt x="292" y="154"/>
                    <a:pt x="300" y="147"/>
                    <a:pt x="311" y="147"/>
                  </a:cubicBezTo>
                  <a:cubicBezTo>
                    <a:pt x="315" y="147"/>
                    <a:pt x="318" y="147"/>
                    <a:pt x="326" y="150"/>
                  </a:cubicBezTo>
                  <a:cubicBezTo>
                    <a:pt x="337" y="150"/>
                    <a:pt x="323" y="102"/>
                    <a:pt x="326" y="75"/>
                  </a:cubicBezTo>
                  <a:cubicBezTo>
                    <a:pt x="326" y="26"/>
                    <a:pt x="311" y="0"/>
                    <a:pt x="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-2065136" y="-1222209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4" y="0"/>
                  </a:moveTo>
                  <a:cubicBezTo>
                    <a:pt x="49" y="0"/>
                    <a:pt x="46" y="4"/>
                    <a:pt x="42" y="4"/>
                  </a:cubicBezTo>
                  <a:cubicBezTo>
                    <a:pt x="23" y="12"/>
                    <a:pt x="9" y="23"/>
                    <a:pt x="1" y="42"/>
                  </a:cubicBezTo>
                  <a:cubicBezTo>
                    <a:pt x="9" y="57"/>
                    <a:pt x="23" y="64"/>
                    <a:pt x="39" y="64"/>
                  </a:cubicBezTo>
                  <a:cubicBezTo>
                    <a:pt x="57" y="64"/>
                    <a:pt x="80" y="61"/>
                    <a:pt x="80" y="35"/>
                  </a:cubicBezTo>
                  <a:cubicBezTo>
                    <a:pt x="76" y="16"/>
                    <a:pt x="68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-2716589" y="-831471"/>
              <a:ext cx="7688" cy="6446"/>
            </a:xfrm>
            <a:custGeom>
              <a:avLst/>
              <a:gdLst/>
              <a:ahLst/>
              <a:cxnLst/>
              <a:rect l="l" t="t" r="r" b="b"/>
              <a:pathLst>
                <a:path w="161" h="135" extrusionOk="0">
                  <a:moveTo>
                    <a:pt x="52" y="0"/>
                  </a:moveTo>
                  <a:cubicBezTo>
                    <a:pt x="11" y="26"/>
                    <a:pt x="0" y="56"/>
                    <a:pt x="30" y="94"/>
                  </a:cubicBezTo>
                  <a:cubicBezTo>
                    <a:pt x="45" y="113"/>
                    <a:pt x="56" y="135"/>
                    <a:pt x="83" y="135"/>
                  </a:cubicBezTo>
                  <a:cubicBezTo>
                    <a:pt x="86" y="135"/>
                    <a:pt x="90" y="131"/>
                    <a:pt x="93" y="131"/>
                  </a:cubicBezTo>
                  <a:cubicBezTo>
                    <a:pt x="142" y="123"/>
                    <a:pt x="161" y="97"/>
                    <a:pt x="153" y="49"/>
                  </a:cubicBezTo>
                  <a:lnTo>
                    <a:pt x="153" y="49"/>
                  </a:lnTo>
                  <a:cubicBezTo>
                    <a:pt x="131" y="68"/>
                    <a:pt x="119" y="75"/>
                    <a:pt x="109" y="75"/>
                  </a:cubicBezTo>
                  <a:cubicBezTo>
                    <a:pt x="75" y="75"/>
                    <a:pt x="75" y="16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-2714106" y="-833095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0" y="0"/>
                  </a:moveTo>
                  <a:cubicBezTo>
                    <a:pt x="38" y="0"/>
                    <a:pt x="19" y="19"/>
                    <a:pt x="0" y="34"/>
                  </a:cubicBezTo>
                  <a:cubicBezTo>
                    <a:pt x="23" y="50"/>
                    <a:pt x="23" y="109"/>
                    <a:pt x="57" y="109"/>
                  </a:cubicBezTo>
                  <a:cubicBezTo>
                    <a:pt x="67" y="109"/>
                    <a:pt x="79" y="102"/>
                    <a:pt x="101" y="83"/>
                  </a:cubicBezTo>
                  <a:cubicBezTo>
                    <a:pt x="109" y="57"/>
                    <a:pt x="124" y="31"/>
                    <a:pt x="86" y="8"/>
                  </a:cubicBezTo>
                  <a:cubicBezTo>
                    <a:pt x="75" y="5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-2374078" y="-1175987"/>
              <a:ext cx="18097" cy="10600"/>
            </a:xfrm>
            <a:custGeom>
              <a:avLst/>
              <a:gdLst/>
              <a:ahLst/>
              <a:cxnLst/>
              <a:rect l="l" t="t" r="r" b="b"/>
              <a:pathLst>
                <a:path w="379" h="222" extrusionOk="0">
                  <a:moveTo>
                    <a:pt x="284" y="1"/>
                  </a:moveTo>
                  <a:cubicBezTo>
                    <a:pt x="262" y="1"/>
                    <a:pt x="239" y="12"/>
                    <a:pt x="217" y="23"/>
                  </a:cubicBezTo>
                  <a:cubicBezTo>
                    <a:pt x="199" y="31"/>
                    <a:pt x="176" y="42"/>
                    <a:pt x="154" y="42"/>
                  </a:cubicBezTo>
                  <a:cubicBezTo>
                    <a:pt x="142" y="42"/>
                    <a:pt x="127" y="38"/>
                    <a:pt x="116" y="31"/>
                  </a:cubicBezTo>
                  <a:cubicBezTo>
                    <a:pt x="113" y="71"/>
                    <a:pt x="98" y="90"/>
                    <a:pt x="75" y="90"/>
                  </a:cubicBezTo>
                  <a:cubicBezTo>
                    <a:pt x="60" y="90"/>
                    <a:pt x="42" y="83"/>
                    <a:pt x="19" y="68"/>
                  </a:cubicBezTo>
                  <a:lnTo>
                    <a:pt x="19" y="68"/>
                  </a:lnTo>
                  <a:cubicBezTo>
                    <a:pt x="8" y="116"/>
                    <a:pt x="42" y="161"/>
                    <a:pt x="1" y="199"/>
                  </a:cubicBezTo>
                  <a:lnTo>
                    <a:pt x="8" y="199"/>
                  </a:lnTo>
                  <a:cubicBezTo>
                    <a:pt x="30" y="199"/>
                    <a:pt x="42" y="188"/>
                    <a:pt x="53" y="173"/>
                  </a:cubicBezTo>
                  <a:cubicBezTo>
                    <a:pt x="64" y="158"/>
                    <a:pt x="75" y="147"/>
                    <a:pt x="94" y="147"/>
                  </a:cubicBezTo>
                  <a:lnTo>
                    <a:pt x="101" y="147"/>
                  </a:lnTo>
                  <a:cubicBezTo>
                    <a:pt x="101" y="188"/>
                    <a:pt x="116" y="221"/>
                    <a:pt x="161" y="221"/>
                  </a:cubicBezTo>
                  <a:lnTo>
                    <a:pt x="180" y="221"/>
                  </a:lnTo>
                  <a:cubicBezTo>
                    <a:pt x="244" y="154"/>
                    <a:pt x="325" y="102"/>
                    <a:pt x="378" y="19"/>
                  </a:cubicBezTo>
                  <a:cubicBezTo>
                    <a:pt x="360" y="16"/>
                    <a:pt x="337" y="19"/>
                    <a:pt x="322" y="12"/>
                  </a:cubicBezTo>
                  <a:cubicBezTo>
                    <a:pt x="307" y="4"/>
                    <a:pt x="296" y="1"/>
                    <a:pt x="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-2368873" y="-1165435"/>
              <a:ext cx="8404" cy="11460"/>
            </a:xfrm>
            <a:custGeom>
              <a:avLst/>
              <a:gdLst/>
              <a:ahLst/>
              <a:cxnLst/>
              <a:rect l="l" t="t" r="r" b="b"/>
              <a:pathLst>
                <a:path w="176" h="240" extrusionOk="0">
                  <a:moveTo>
                    <a:pt x="71" y="0"/>
                  </a:moveTo>
                  <a:cubicBezTo>
                    <a:pt x="75" y="45"/>
                    <a:pt x="112" y="102"/>
                    <a:pt x="63" y="128"/>
                  </a:cubicBezTo>
                  <a:cubicBezTo>
                    <a:pt x="0" y="161"/>
                    <a:pt x="41" y="198"/>
                    <a:pt x="45" y="236"/>
                  </a:cubicBezTo>
                  <a:cubicBezTo>
                    <a:pt x="49" y="240"/>
                    <a:pt x="52" y="240"/>
                    <a:pt x="56" y="240"/>
                  </a:cubicBezTo>
                  <a:cubicBezTo>
                    <a:pt x="59" y="240"/>
                    <a:pt x="63" y="240"/>
                    <a:pt x="67" y="236"/>
                  </a:cubicBezTo>
                  <a:cubicBezTo>
                    <a:pt x="75" y="202"/>
                    <a:pt x="85" y="195"/>
                    <a:pt x="104" y="195"/>
                  </a:cubicBezTo>
                  <a:cubicBezTo>
                    <a:pt x="127" y="195"/>
                    <a:pt x="153" y="206"/>
                    <a:pt x="175" y="214"/>
                  </a:cubicBezTo>
                  <a:cubicBezTo>
                    <a:pt x="157" y="124"/>
                    <a:pt x="175" y="3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-2360517" y="-1180428"/>
              <a:ext cx="6303" cy="5396"/>
            </a:xfrm>
            <a:custGeom>
              <a:avLst/>
              <a:gdLst/>
              <a:ahLst/>
              <a:cxnLst/>
              <a:rect l="l" t="t" r="r" b="b"/>
              <a:pathLst>
                <a:path w="132" h="113" extrusionOk="0">
                  <a:moveTo>
                    <a:pt x="60" y="0"/>
                  </a:moveTo>
                  <a:cubicBezTo>
                    <a:pt x="41" y="0"/>
                    <a:pt x="23" y="4"/>
                    <a:pt x="5" y="7"/>
                  </a:cubicBezTo>
                  <a:cubicBezTo>
                    <a:pt x="0" y="71"/>
                    <a:pt x="86" y="57"/>
                    <a:pt x="94" y="112"/>
                  </a:cubicBezTo>
                  <a:cubicBezTo>
                    <a:pt x="120" y="94"/>
                    <a:pt x="131" y="67"/>
                    <a:pt x="128" y="34"/>
                  </a:cubicBezTo>
                  <a:cubicBezTo>
                    <a:pt x="105" y="7"/>
                    <a:pt x="83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-1856611" y="-1087268"/>
              <a:ext cx="10553" cy="12558"/>
            </a:xfrm>
            <a:custGeom>
              <a:avLst/>
              <a:gdLst/>
              <a:ahLst/>
              <a:cxnLst/>
              <a:rect l="l" t="t" r="r" b="b"/>
              <a:pathLst>
                <a:path w="221" h="263" extrusionOk="0">
                  <a:moveTo>
                    <a:pt x="26" y="1"/>
                  </a:moveTo>
                  <a:cubicBezTo>
                    <a:pt x="11" y="4"/>
                    <a:pt x="0" y="27"/>
                    <a:pt x="7" y="38"/>
                  </a:cubicBezTo>
                  <a:cubicBezTo>
                    <a:pt x="42" y="105"/>
                    <a:pt x="16" y="180"/>
                    <a:pt x="42" y="247"/>
                  </a:cubicBezTo>
                  <a:cubicBezTo>
                    <a:pt x="52" y="259"/>
                    <a:pt x="64" y="262"/>
                    <a:pt x="75" y="262"/>
                  </a:cubicBezTo>
                  <a:cubicBezTo>
                    <a:pt x="90" y="262"/>
                    <a:pt x="101" y="259"/>
                    <a:pt x="116" y="254"/>
                  </a:cubicBezTo>
                  <a:cubicBezTo>
                    <a:pt x="164" y="247"/>
                    <a:pt x="221" y="247"/>
                    <a:pt x="213" y="176"/>
                  </a:cubicBezTo>
                  <a:cubicBezTo>
                    <a:pt x="209" y="116"/>
                    <a:pt x="209" y="53"/>
                    <a:pt x="123" y="53"/>
                  </a:cubicBezTo>
                  <a:lnTo>
                    <a:pt x="120" y="53"/>
                  </a:lnTo>
                  <a:cubicBezTo>
                    <a:pt x="101" y="53"/>
                    <a:pt x="83" y="45"/>
                    <a:pt x="71" y="30"/>
                  </a:cubicBezTo>
                  <a:cubicBezTo>
                    <a:pt x="60" y="16"/>
                    <a:pt x="49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-2449619" y="-1157604"/>
              <a:ext cx="16140" cy="23445"/>
            </a:xfrm>
            <a:custGeom>
              <a:avLst/>
              <a:gdLst/>
              <a:ahLst/>
              <a:cxnLst/>
              <a:rect l="l" t="t" r="r" b="b"/>
              <a:pathLst>
                <a:path w="338" h="491" extrusionOk="0">
                  <a:moveTo>
                    <a:pt x="251" y="0"/>
                  </a:moveTo>
                  <a:cubicBezTo>
                    <a:pt x="225" y="0"/>
                    <a:pt x="211" y="19"/>
                    <a:pt x="192" y="34"/>
                  </a:cubicBezTo>
                  <a:cubicBezTo>
                    <a:pt x="177" y="53"/>
                    <a:pt x="162" y="72"/>
                    <a:pt x="136" y="72"/>
                  </a:cubicBezTo>
                  <a:lnTo>
                    <a:pt x="128" y="72"/>
                  </a:lnTo>
                  <a:cubicBezTo>
                    <a:pt x="125" y="121"/>
                    <a:pt x="136" y="180"/>
                    <a:pt x="72" y="180"/>
                  </a:cubicBezTo>
                  <a:cubicBezTo>
                    <a:pt x="65" y="180"/>
                    <a:pt x="54" y="180"/>
                    <a:pt x="39" y="176"/>
                  </a:cubicBezTo>
                  <a:lnTo>
                    <a:pt x="39" y="176"/>
                  </a:lnTo>
                  <a:cubicBezTo>
                    <a:pt x="35" y="176"/>
                    <a:pt x="39" y="214"/>
                    <a:pt x="42" y="229"/>
                  </a:cubicBezTo>
                  <a:cubicBezTo>
                    <a:pt x="136" y="285"/>
                    <a:pt x="136" y="285"/>
                    <a:pt x="65" y="359"/>
                  </a:cubicBezTo>
                  <a:cubicBezTo>
                    <a:pt x="57" y="367"/>
                    <a:pt x="49" y="378"/>
                    <a:pt x="42" y="386"/>
                  </a:cubicBezTo>
                  <a:cubicBezTo>
                    <a:pt x="31" y="409"/>
                    <a:pt x="1" y="427"/>
                    <a:pt x="35" y="453"/>
                  </a:cubicBezTo>
                  <a:cubicBezTo>
                    <a:pt x="49" y="468"/>
                    <a:pt x="65" y="490"/>
                    <a:pt x="87" y="490"/>
                  </a:cubicBezTo>
                  <a:cubicBezTo>
                    <a:pt x="94" y="490"/>
                    <a:pt x="102" y="490"/>
                    <a:pt x="110" y="483"/>
                  </a:cubicBezTo>
                  <a:cubicBezTo>
                    <a:pt x="113" y="479"/>
                    <a:pt x="113" y="479"/>
                    <a:pt x="117" y="479"/>
                  </a:cubicBezTo>
                  <a:cubicBezTo>
                    <a:pt x="128" y="479"/>
                    <a:pt x="136" y="483"/>
                    <a:pt x="147" y="483"/>
                  </a:cubicBezTo>
                  <a:cubicBezTo>
                    <a:pt x="222" y="483"/>
                    <a:pt x="256" y="412"/>
                    <a:pt x="304" y="371"/>
                  </a:cubicBezTo>
                  <a:cubicBezTo>
                    <a:pt x="289" y="319"/>
                    <a:pt x="304" y="244"/>
                    <a:pt x="222" y="244"/>
                  </a:cubicBezTo>
                  <a:lnTo>
                    <a:pt x="211" y="244"/>
                  </a:lnTo>
                  <a:lnTo>
                    <a:pt x="211" y="247"/>
                  </a:lnTo>
                  <a:cubicBezTo>
                    <a:pt x="233" y="281"/>
                    <a:pt x="267" y="311"/>
                    <a:pt x="229" y="352"/>
                  </a:cubicBezTo>
                  <a:cubicBezTo>
                    <a:pt x="229" y="356"/>
                    <a:pt x="218" y="359"/>
                    <a:pt x="211" y="359"/>
                  </a:cubicBezTo>
                  <a:cubicBezTo>
                    <a:pt x="206" y="359"/>
                    <a:pt x="203" y="359"/>
                    <a:pt x="199" y="356"/>
                  </a:cubicBezTo>
                  <a:cubicBezTo>
                    <a:pt x="177" y="319"/>
                    <a:pt x="188" y="281"/>
                    <a:pt x="211" y="247"/>
                  </a:cubicBezTo>
                  <a:cubicBezTo>
                    <a:pt x="203" y="229"/>
                    <a:pt x="203" y="207"/>
                    <a:pt x="192" y="191"/>
                  </a:cubicBezTo>
                  <a:cubicBezTo>
                    <a:pt x="162" y="143"/>
                    <a:pt x="144" y="121"/>
                    <a:pt x="229" y="117"/>
                  </a:cubicBezTo>
                  <a:cubicBezTo>
                    <a:pt x="337" y="113"/>
                    <a:pt x="248" y="42"/>
                    <a:pt x="2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-2463132" y="-1159943"/>
              <a:ext cx="16951" cy="14564"/>
            </a:xfrm>
            <a:custGeom>
              <a:avLst/>
              <a:gdLst/>
              <a:ahLst/>
              <a:cxnLst/>
              <a:rect l="l" t="t" r="r" b="b"/>
              <a:pathLst>
                <a:path w="355" h="30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71" y="39"/>
                    <a:pt x="0" y="151"/>
                    <a:pt x="11" y="263"/>
                  </a:cubicBezTo>
                  <a:cubicBezTo>
                    <a:pt x="18" y="296"/>
                    <a:pt x="37" y="304"/>
                    <a:pt x="60" y="304"/>
                  </a:cubicBezTo>
                  <a:cubicBezTo>
                    <a:pt x="68" y="304"/>
                    <a:pt x="75" y="304"/>
                    <a:pt x="82" y="301"/>
                  </a:cubicBezTo>
                  <a:cubicBezTo>
                    <a:pt x="165" y="289"/>
                    <a:pt x="236" y="263"/>
                    <a:pt x="284" y="192"/>
                  </a:cubicBezTo>
                  <a:cubicBezTo>
                    <a:pt x="329" y="180"/>
                    <a:pt x="355" y="162"/>
                    <a:pt x="318" y="117"/>
                  </a:cubicBezTo>
                  <a:lnTo>
                    <a:pt x="318" y="117"/>
                  </a:lnTo>
                  <a:cubicBezTo>
                    <a:pt x="284" y="144"/>
                    <a:pt x="254" y="173"/>
                    <a:pt x="220" y="199"/>
                  </a:cubicBezTo>
                  <a:cubicBezTo>
                    <a:pt x="210" y="206"/>
                    <a:pt x="194" y="211"/>
                    <a:pt x="183" y="211"/>
                  </a:cubicBezTo>
                  <a:cubicBezTo>
                    <a:pt x="168" y="211"/>
                    <a:pt x="153" y="203"/>
                    <a:pt x="139" y="188"/>
                  </a:cubicBezTo>
                  <a:cubicBezTo>
                    <a:pt x="116" y="158"/>
                    <a:pt x="94" y="136"/>
                    <a:pt x="131" y="99"/>
                  </a:cubicBezTo>
                  <a:cubicBezTo>
                    <a:pt x="161" y="72"/>
                    <a:pt x="187" y="42"/>
                    <a:pt x="1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-2451720" y="-1161901"/>
              <a:ext cx="8595" cy="15280"/>
            </a:xfrm>
            <a:custGeom>
              <a:avLst/>
              <a:gdLst/>
              <a:ahLst/>
              <a:cxnLst/>
              <a:rect l="l" t="t" r="r" b="b"/>
              <a:pathLst>
                <a:path w="180" h="320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38"/>
                    <a:pt x="38" y="42"/>
                    <a:pt x="38" y="72"/>
                  </a:cubicBezTo>
                  <a:cubicBezTo>
                    <a:pt x="41" y="117"/>
                    <a:pt x="90" y="98"/>
                    <a:pt x="105" y="121"/>
                  </a:cubicBezTo>
                  <a:cubicBezTo>
                    <a:pt x="124" y="147"/>
                    <a:pt x="93" y="150"/>
                    <a:pt x="79" y="158"/>
                  </a:cubicBezTo>
                  <a:cubicBezTo>
                    <a:pt x="116" y="203"/>
                    <a:pt x="90" y="221"/>
                    <a:pt x="45" y="233"/>
                  </a:cubicBezTo>
                  <a:cubicBezTo>
                    <a:pt x="71" y="255"/>
                    <a:pt x="8" y="319"/>
                    <a:pt x="83" y="319"/>
                  </a:cubicBezTo>
                  <a:lnTo>
                    <a:pt x="86" y="319"/>
                  </a:lnTo>
                  <a:cubicBezTo>
                    <a:pt x="83" y="304"/>
                    <a:pt x="79" y="266"/>
                    <a:pt x="83" y="266"/>
                  </a:cubicBezTo>
                  <a:lnTo>
                    <a:pt x="83" y="266"/>
                  </a:lnTo>
                  <a:cubicBezTo>
                    <a:pt x="98" y="270"/>
                    <a:pt x="109" y="270"/>
                    <a:pt x="116" y="270"/>
                  </a:cubicBezTo>
                  <a:cubicBezTo>
                    <a:pt x="180" y="270"/>
                    <a:pt x="169" y="211"/>
                    <a:pt x="172" y="162"/>
                  </a:cubicBezTo>
                  <a:cubicBezTo>
                    <a:pt x="172" y="50"/>
                    <a:pt x="86" y="3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-2236463" y="-870913"/>
              <a:ext cx="18622" cy="17142"/>
            </a:xfrm>
            <a:custGeom>
              <a:avLst/>
              <a:gdLst/>
              <a:ahLst/>
              <a:cxnLst/>
              <a:rect l="l" t="t" r="r" b="b"/>
              <a:pathLst>
                <a:path w="390" h="359" extrusionOk="0">
                  <a:moveTo>
                    <a:pt x="183" y="0"/>
                  </a:moveTo>
                  <a:cubicBezTo>
                    <a:pt x="165" y="0"/>
                    <a:pt x="143" y="4"/>
                    <a:pt x="121" y="7"/>
                  </a:cubicBezTo>
                  <a:cubicBezTo>
                    <a:pt x="57" y="15"/>
                    <a:pt x="71" y="67"/>
                    <a:pt x="68" y="105"/>
                  </a:cubicBezTo>
                  <a:cubicBezTo>
                    <a:pt x="60" y="138"/>
                    <a:pt x="49" y="172"/>
                    <a:pt x="38" y="202"/>
                  </a:cubicBezTo>
                  <a:cubicBezTo>
                    <a:pt x="4" y="292"/>
                    <a:pt x="19" y="314"/>
                    <a:pt x="128" y="337"/>
                  </a:cubicBezTo>
                  <a:cubicBezTo>
                    <a:pt x="0" y="269"/>
                    <a:pt x="90" y="183"/>
                    <a:pt x="105" y="102"/>
                  </a:cubicBezTo>
                  <a:cubicBezTo>
                    <a:pt x="116" y="57"/>
                    <a:pt x="147" y="41"/>
                    <a:pt x="191" y="41"/>
                  </a:cubicBezTo>
                  <a:cubicBezTo>
                    <a:pt x="206" y="38"/>
                    <a:pt x="221" y="34"/>
                    <a:pt x="236" y="34"/>
                  </a:cubicBezTo>
                  <a:cubicBezTo>
                    <a:pt x="266" y="34"/>
                    <a:pt x="288" y="45"/>
                    <a:pt x="295" y="93"/>
                  </a:cubicBezTo>
                  <a:cubicBezTo>
                    <a:pt x="295" y="102"/>
                    <a:pt x="300" y="105"/>
                    <a:pt x="300" y="112"/>
                  </a:cubicBezTo>
                  <a:cubicBezTo>
                    <a:pt x="340" y="195"/>
                    <a:pt x="281" y="240"/>
                    <a:pt x="236" y="292"/>
                  </a:cubicBezTo>
                  <a:cubicBezTo>
                    <a:pt x="228" y="295"/>
                    <a:pt x="225" y="295"/>
                    <a:pt x="217" y="299"/>
                  </a:cubicBezTo>
                  <a:cubicBezTo>
                    <a:pt x="199" y="337"/>
                    <a:pt x="157" y="329"/>
                    <a:pt x="128" y="337"/>
                  </a:cubicBezTo>
                  <a:cubicBezTo>
                    <a:pt x="161" y="344"/>
                    <a:pt x="195" y="359"/>
                    <a:pt x="225" y="359"/>
                  </a:cubicBezTo>
                  <a:cubicBezTo>
                    <a:pt x="259" y="359"/>
                    <a:pt x="285" y="344"/>
                    <a:pt x="300" y="303"/>
                  </a:cubicBezTo>
                  <a:cubicBezTo>
                    <a:pt x="314" y="266"/>
                    <a:pt x="337" y="228"/>
                    <a:pt x="345" y="191"/>
                  </a:cubicBezTo>
                  <a:cubicBezTo>
                    <a:pt x="356" y="150"/>
                    <a:pt x="390" y="97"/>
                    <a:pt x="337" y="52"/>
                  </a:cubicBezTo>
                  <a:cubicBezTo>
                    <a:pt x="292" y="15"/>
                    <a:pt x="240" y="0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-2304650" y="-849664"/>
              <a:ext cx="11269" cy="9120"/>
            </a:xfrm>
            <a:custGeom>
              <a:avLst/>
              <a:gdLst/>
              <a:ahLst/>
              <a:cxnLst/>
              <a:rect l="l" t="t" r="r" b="b"/>
              <a:pathLst>
                <a:path w="236" h="191" extrusionOk="0">
                  <a:moveTo>
                    <a:pt x="101" y="0"/>
                  </a:moveTo>
                  <a:cubicBezTo>
                    <a:pt x="64" y="0"/>
                    <a:pt x="31" y="15"/>
                    <a:pt x="8" y="64"/>
                  </a:cubicBezTo>
                  <a:cubicBezTo>
                    <a:pt x="1" y="154"/>
                    <a:pt x="23" y="190"/>
                    <a:pt x="91" y="190"/>
                  </a:cubicBezTo>
                  <a:cubicBezTo>
                    <a:pt x="162" y="190"/>
                    <a:pt x="236" y="116"/>
                    <a:pt x="229" y="60"/>
                  </a:cubicBezTo>
                  <a:cubicBezTo>
                    <a:pt x="225" y="41"/>
                    <a:pt x="198" y="26"/>
                    <a:pt x="184" y="7"/>
                  </a:cubicBezTo>
                  <a:cubicBezTo>
                    <a:pt x="158" y="7"/>
                    <a:pt x="127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-2306607" y="-849855"/>
              <a:ext cx="17524" cy="10600"/>
            </a:xfrm>
            <a:custGeom>
              <a:avLst/>
              <a:gdLst/>
              <a:ahLst/>
              <a:cxnLst/>
              <a:rect l="l" t="t" r="r" b="b"/>
              <a:pathLst>
                <a:path w="367" h="222" extrusionOk="0">
                  <a:moveTo>
                    <a:pt x="281" y="1"/>
                  </a:moveTo>
                  <a:cubicBezTo>
                    <a:pt x="262" y="1"/>
                    <a:pt x="244" y="11"/>
                    <a:pt x="225" y="11"/>
                  </a:cubicBezTo>
                  <a:cubicBezTo>
                    <a:pt x="239" y="30"/>
                    <a:pt x="266" y="45"/>
                    <a:pt x="270" y="64"/>
                  </a:cubicBezTo>
                  <a:cubicBezTo>
                    <a:pt x="277" y="120"/>
                    <a:pt x="203" y="194"/>
                    <a:pt x="132" y="194"/>
                  </a:cubicBezTo>
                  <a:cubicBezTo>
                    <a:pt x="64" y="194"/>
                    <a:pt x="42" y="158"/>
                    <a:pt x="49" y="68"/>
                  </a:cubicBezTo>
                  <a:lnTo>
                    <a:pt x="49" y="68"/>
                  </a:lnTo>
                  <a:cubicBezTo>
                    <a:pt x="8" y="94"/>
                    <a:pt x="1" y="132"/>
                    <a:pt x="23" y="168"/>
                  </a:cubicBezTo>
                  <a:cubicBezTo>
                    <a:pt x="42" y="202"/>
                    <a:pt x="72" y="221"/>
                    <a:pt x="116" y="221"/>
                  </a:cubicBezTo>
                  <a:cubicBezTo>
                    <a:pt x="217" y="221"/>
                    <a:pt x="277" y="158"/>
                    <a:pt x="337" y="90"/>
                  </a:cubicBezTo>
                  <a:cubicBezTo>
                    <a:pt x="367" y="56"/>
                    <a:pt x="333" y="30"/>
                    <a:pt x="311" y="11"/>
                  </a:cubicBezTo>
                  <a:cubicBezTo>
                    <a:pt x="303" y="4"/>
                    <a:pt x="292" y="1"/>
                    <a:pt x="2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-2366390" y="-514650"/>
              <a:ext cx="14850" cy="13609"/>
            </a:xfrm>
            <a:custGeom>
              <a:avLst/>
              <a:gdLst/>
              <a:ahLst/>
              <a:cxnLst/>
              <a:rect l="l" t="t" r="r" b="b"/>
              <a:pathLst>
                <a:path w="311" h="285" extrusionOk="0">
                  <a:moveTo>
                    <a:pt x="135" y="1"/>
                  </a:moveTo>
                  <a:cubicBezTo>
                    <a:pt x="123" y="1"/>
                    <a:pt x="112" y="1"/>
                    <a:pt x="101" y="4"/>
                  </a:cubicBezTo>
                  <a:cubicBezTo>
                    <a:pt x="26" y="20"/>
                    <a:pt x="0" y="72"/>
                    <a:pt x="33" y="150"/>
                  </a:cubicBezTo>
                  <a:cubicBezTo>
                    <a:pt x="45" y="180"/>
                    <a:pt x="78" y="203"/>
                    <a:pt x="45" y="239"/>
                  </a:cubicBezTo>
                  <a:cubicBezTo>
                    <a:pt x="26" y="258"/>
                    <a:pt x="49" y="274"/>
                    <a:pt x="68" y="281"/>
                  </a:cubicBezTo>
                  <a:cubicBezTo>
                    <a:pt x="71" y="284"/>
                    <a:pt x="78" y="284"/>
                    <a:pt x="83" y="284"/>
                  </a:cubicBezTo>
                  <a:cubicBezTo>
                    <a:pt x="94" y="284"/>
                    <a:pt x="101" y="277"/>
                    <a:pt x="101" y="266"/>
                  </a:cubicBezTo>
                  <a:cubicBezTo>
                    <a:pt x="101" y="236"/>
                    <a:pt x="116" y="232"/>
                    <a:pt x="142" y="225"/>
                  </a:cubicBezTo>
                  <a:cubicBezTo>
                    <a:pt x="202" y="210"/>
                    <a:pt x="232" y="146"/>
                    <a:pt x="288" y="120"/>
                  </a:cubicBezTo>
                  <a:cubicBezTo>
                    <a:pt x="311" y="109"/>
                    <a:pt x="311" y="64"/>
                    <a:pt x="295" y="60"/>
                  </a:cubicBezTo>
                  <a:cubicBezTo>
                    <a:pt x="240" y="53"/>
                    <a:pt x="195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-2435294" y="-1142610"/>
              <a:ext cx="11842" cy="16665"/>
            </a:xfrm>
            <a:custGeom>
              <a:avLst/>
              <a:gdLst/>
              <a:ahLst/>
              <a:cxnLst/>
              <a:rect l="l" t="t" r="r" b="b"/>
              <a:pathLst>
                <a:path w="248" h="349" extrusionOk="0">
                  <a:moveTo>
                    <a:pt x="180" y="0"/>
                  </a:moveTo>
                  <a:cubicBezTo>
                    <a:pt x="146" y="19"/>
                    <a:pt x="127" y="68"/>
                    <a:pt x="75" y="68"/>
                  </a:cubicBezTo>
                  <a:lnTo>
                    <a:pt x="71" y="68"/>
                  </a:lnTo>
                  <a:cubicBezTo>
                    <a:pt x="30" y="68"/>
                    <a:pt x="27" y="117"/>
                    <a:pt x="15" y="143"/>
                  </a:cubicBezTo>
                  <a:cubicBezTo>
                    <a:pt x="1" y="173"/>
                    <a:pt x="27" y="202"/>
                    <a:pt x="49" y="207"/>
                  </a:cubicBezTo>
                  <a:cubicBezTo>
                    <a:pt x="113" y="210"/>
                    <a:pt x="105" y="240"/>
                    <a:pt x="82" y="281"/>
                  </a:cubicBezTo>
                  <a:cubicBezTo>
                    <a:pt x="71" y="300"/>
                    <a:pt x="79" y="322"/>
                    <a:pt x="79" y="345"/>
                  </a:cubicBezTo>
                  <a:lnTo>
                    <a:pt x="82" y="348"/>
                  </a:lnTo>
                  <a:cubicBezTo>
                    <a:pt x="105" y="307"/>
                    <a:pt x="131" y="274"/>
                    <a:pt x="187" y="266"/>
                  </a:cubicBezTo>
                  <a:cubicBezTo>
                    <a:pt x="161" y="244"/>
                    <a:pt x="150" y="233"/>
                    <a:pt x="135" y="221"/>
                  </a:cubicBezTo>
                  <a:cubicBezTo>
                    <a:pt x="142" y="214"/>
                    <a:pt x="150" y="210"/>
                    <a:pt x="158" y="210"/>
                  </a:cubicBezTo>
                  <a:cubicBezTo>
                    <a:pt x="168" y="210"/>
                    <a:pt x="176" y="214"/>
                    <a:pt x="187" y="218"/>
                  </a:cubicBezTo>
                  <a:cubicBezTo>
                    <a:pt x="194" y="221"/>
                    <a:pt x="206" y="225"/>
                    <a:pt x="213" y="225"/>
                  </a:cubicBezTo>
                  <a:cubicBezTo>
                    <a:pt x="225" y="225"/>
                    <a:pt x="236" y="218"/>
                    <a:pt x="243" y="199"/>
                  </a:cubicBezTo>
                  <a:cubicBezTo>
                    <a:pt x="247" y="162"/>
                    <a:pt x="176" y="157"/>
                    <a:pt x="202" y="113"/>
                  </a:cubicBezTo>
                  <a:cubicBezTo>
                    <a:pt x="194" y="76"/>
                    <a:pt x="187" y="38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-2442790" y="-1157604"/>
              <a:ext cx="9693" cy="17715"/>
            </a:xfrm>
            <a:custGeom>
              <a:avLst/>
              <a:gdLst/>
              <a:ahLst/>
              <a:cxnLst/>
              <a:rect l="l" t="t" r="r" b="b"/>
              <a:pathLst>
                <a:path w="203" h="371" extrusionOk="0">
                  <a:moveTo>
                    <a:pt x="113" y="0"/>
                  </a:moveTo>
                  <a:lnTo>
                    <a:pt x="113" y="0"/>
                  </a:lnTo>
                  <a:cubicBezTo>
                    <a:pt x="105" y="42"/>
                    <a:pt x="194" y="113"/>
                    <a:pt x="86" y="117"/>
                  </a:cubicBezTo>
                  <a:cubicBezTo>
                    <a:pt x="1" y="121"/>
                    <a:pt x="19" y="143"/>
                    <a:pt x="49" y="191"/>
                  </a:cubicBezTo>
                  <a:cubicBezTo>
                    <a:pt x="60" y="207"/>
                    <a:pt x="60" y="229"/>
                    <a:pt x="68" y="247"/>
                  </a:cubicBezTo>
                  <a:lnTo>
                    <a:pt x="68" y="244"/>
                  </a:lnTo>
                  <a:lnTo>
                    <a:pt x="79" y="244"/>
                  </a:lnTo>
                  <a:cubicBezTo>
                    <a:pt x="161" y="244"/>
                    <a:pt x="146" y="319"/>
                    <a:pt x="161" y="371"/>
                  </a:cubicBezTo>
                  <a:cubicBezTo>
                    <a:pt x="194" y="319"/>
                    <a:pt x="187" y="247"/>
                    <a:pt x="187" y="199"/>
                  </a:cubicBezTo>
                  <a:cubicBezTo>
                    <a:pt x="180" y="135"/>
                    <a:pt x="202" y="42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-2430662" y="-1121218"/>
              <a:ext cx="10744" cy="6876"/>
            </a:xfrm>
            <a:custGeom>
              <a:avLst/>
              <a:gdLst/>
              <a:ahLst/>
              <a:cxnLst/>
              <a:rect l="l" t="t" r="r" b="b"/>
              <a:pathLst>
                <a:path w="225" h="144" extrusionOk="0">
                  <a:moveTo>
                    <a:pt x="191" y="42"/>
                  </a:moveTo>
                  <a:lnTo>
                    <a:pt x="191" y="42"/>
                  </a:lnTo>
                  <a:cubicBezTo>
                    <a:pt x="195" y="46"/>
                    <a:pt x="199" y="46"/>
                    <a:pt x="202" y="46"/>
                  </a:cubicBezTo>
                  <a:cubicBezTo>
                    <a:pt x="199" y="46"/>
                    <a:pt x="195" y="42"/>
                    <a:pt x="191" y="42"/>
                  </a:cubicBezTo>
                  <a:close/>
                  <a:moveTo>
                    <a:pt x="75" y="1"/>
                  </a:moveTo>
                  <a:cubicBezTo>
                    <a:pt x="68" y="1"/>
                    <a:pt x="61" y="5"/>
                    <a:pt x="53" y="5"/>
                  </a:cubicBezTo>
                  <a:cubicBezTo>
                    <a:pt x="1" y="16"/>
                    <a:pt x="11" y="50"/>
                    <a:pt x="19" y="84"/>
                  </a:cubicBezTo>
                  <a:cubicBezTo>
                    <a:pt x="23" y="110"/>
                    <a:pt x="38" y="128"/>
                    <a:pt x="56" y="144"/>
                  </a:cubicBezTo>
                  <a:cubicBezTo>
                    <a:pt x="131" y="144"/>
                    <a:pt x="173" y="87"/>
                    <a:pt x="225" y="42"/>
                  </a:cubicBezTo>
                  <a:lnTo>
                    <a:pt x="225" y="42"/>
                  </a:lnTo>
                  <a:cubicBezTo>
                    <a:pt x="218" y="46"/>
                    <a:pt x="210" y="46"/>
                    <a:pt x="202" y="46"/>
                  </a:cubicBezTo>
                  <a:cubicBezTo>
                    <a:pt x="191" y="54"/>
                    <a:pt x="180" y="54"/>
                    <a:pt x="168" y="54"/>
                  </a:cubicBezTo>
                  <a:cubicBezTo>
                    <a:pt x="131" y="54"/>
                    <a:pt x="105" y="23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-2432285" y="-1126184"/>
              <a:ext cx="4154" cy="8977"/>
            </a:xfrm>
            <a:custGeom>
              <a:avLst/>
              <a:gdLst/>
              <a:ahLst/>
              <a:cxnLst/>
              <a:rect l="l" t="t" r="r" b="b"/>
              <a:pathLst>
                <a:path w="87" h="188" extrusionOk="0">
                  <a:moveTo>
                    <a:pt x="16" y="1"/>
                  </a:moveTo>
                  <a:lnTo>
                    <a:pt x="16" y="1"/>
                  </a:lnTo>
                  <a:cubicBezTo>
                    <a:pt x="0" y="68"/>
                    <a:pt x="8" y="132"/>
                    <a:pt x="53" y="188"/>
                  </a:cubicBezTo>
                  <a:cubicBezTo>
                    <a:pt x="45" y="154"/>
                    <a:pt x="35" y="120"/>
                    <a:pt x="87" y="109"/>
                  </a:cubicBezTo>
                  <a:cubicBezTo>
                    <a:pt x="83" y="60"/>
                    <a:pt x="23" y="53"/>
                    <a:pt x="19" y="4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-2216455" y="-1457474"/>
              <a:ext cx="42545" cy="43930"/>
            </a:xfrm>
            <a:custGeom>
              <a:avLst/>
              <a:gdLst/>
              <a:ahLst/>
              <a:cxnLst/>
              <a:rect l="l" t="t" r="r" b="b"/>
              <a:pathLst>
                <a:path w="891" h="920" extrusionOk="0">
                  <a:moveTo>
                    <a:pt x="520" y="0"/>
                  </a:moveTo>
                  <a:lnTo>
                    <a:pt x="520" y="0"/>
                  </a:lnTo>
                  <a:cubicBezTo>
                    <a:pt x="504" y="5"/>
                    <a:pt x="490" y="5"/>
                    <a:pt x="471" y="5"/>
                  </a:cubicBezTo>
                  <a:lnTo>
                    <a:pt x="430" y="5"/>
                  </a:lnTo>
                  <a:cubicBezTo>
                    <a:pt x="411" y="5"/>
                    <a:pt x="392" y="5"/>
                    <a:pt x="374" y="8"/>
                  </a:cubicBezTo>
                  <a:cubicBezTo>
                    <a:pt x="356" y="16"/>
                    <a:pt x="333" y="8"/>
                    <a:pt x="321" y="23"/>
                  </a:cubicBezTo>
                  <a:cubicBezTo>
                    <a:pt x="277" y="98"/>
                    <a:pt x="209" y="131"/>
                    <a:pt x="131" y="157"/>
                  </a:cubicBezTo>
                  <a:cubicBezTo>
                    <a:pt x="112" y="165"/>
                    <a:pt x="64" y="195"/>
                    <a:pt x="75" y="225"/>
                  </a:cubicBezTo>
                  <a:cubicBezTo>
                    <a:pt x="123" y="322"/>
                    <a:pt x="23" y="400"/>
                    <a:pt x="56" y="498"/>
                  </a:cubicBezTo>
                  <a:cubicBezTo>
                    <a:pt x="64" y="513"/>
                    <a:pt x="0" y="513"/>
                    <a:pt x="33" y="566"/>
                  </a:cubicBezTo>
                  <a:cubicBezTo>
                    <a:pt x="78" y="636"/>
                    <a:pt x="176" y="678"/>
                    <a:pt x="168" y="782"/>
                  </a:cubicBezTo>
                  <a:cubicBezTo>
                    <a:pt x="164" y="790"/>
                    <a:pt x="173" y="793"/>
                    <a:pt x="180" y="793"/>
                  </a:cubicBezTo>
                  <a:lnTo>
                    <a:pt x="183" y="793"/>
                  </a:lnTo>
                  <a:cubicBezTo>
                    <a:pt x="202" y="785"/>
                    <a:pt x="213" y="785"/>
                    <a:pt x="225" y="785"/>
                  </a:cubicBezTo>
                  <a:cubicBezTo>
                    <a:pt x="288" y="785"/>
                    <a:pt x="273" y="864"/>
                    <a:pt x="299" y="902"/>
                  </a:cubicBezTo>
                  <a:cubicBezTo>
                    <a:pt x="340" y="890"/>
                    <a:pt x="363" y="883"/>
                    <a:pt x="378" y="883"/>
                  </a:cubicBezTo>
                  <a:cubicBezTo>
                    <a:pt x="397" y="883"/>
                    <a:pt x="408" y="890"/>
                    <a:pt x="434" y="913"/>
                  </a:cubicBezTo>
                  <a:cubicBezTo>
                    <a:pt x="460" y="897"/>
                    <a:pt x="475" y="853"/>
                    <a:pt x="509" y="853"/>
                  </a:cubicBezTo>
                  <a:cubicBezTo>
                    <a:pt x="516" y="853"/>
                    <a:pt x="531" y="857"/>
                    <a:pt x="542" y="868"/>
                  </a:cubicBezTo>
                  <a:cubicBezTo>
                    <a:pt x="576" y="871"/>
                    <a:pt x="568" y="913"/>
                    <a:pt x="599" y="920"/>
                  </a:cubicBezTo>
                  <a:cubicBezTo>
                    <a:pt x="617" y="902"/>
                    <a:pt x="580" y="853"/>
                    <a:pt x="632" y="849"/>
                  </a:cubicBezTo>
                  <a:cubicBezTo>
                    <a:pt x="692" y="793"/>
                    <a:pt x="774" y="759"/>
                    <a:pt x="804" y="673"/>
                  </a:cubicBezTo>
                  <a:cubicBezTo>
                    <a:pt x="823" y="633"/>
                    <a:pt x="845" y="595"/>
                    <a:pt x="863" y="554"/>
                  </a:cubicBezTo>
                  <a:cubicBezTo>
                    <a:pt x="890" y="479"/>
                    <a:pt x="875" y="409"/>
                    <a:pt x="845" y="341"/>
                  </a:cubicBezTo>
                  <a:cubicBezTo>
                    <a:pt x="818" y="348"/>
                    <a:pt x="792" y="359"/>
                    <a:pt x="763" y="374"/>
                  </a:cubicBezTo>
                  <a:cubicBezTo>
                    <a:pt x="849" y="426"/>
                    <a:pt x="841" y="457"/>
                    <a:pt x="737" y="561"/>
                  </a:cubicBezTo>
                  <a:cubicBezTo>
                    <a:pt x="696" y="516"/>
                    <a:pt x="729" y="457"/>
                    <a:pt x="706" y="400"/>
                  </a:cubicBezTo>
                  <a:lnTo>
                    <a:pt x="706" y="400"/>
                  </a:lnTo>
                  <a:cubicBezTo>
                    <a:pt x="684" y="438"/>
                    <a:pt x="661" y="453"/>
                    <a:pt x="635" y="453"/>
                  </a:cubicBezTo>
                  <a:cubicBezTo>
                    <a:pt x="609" y="453"/>
                    <a:pt x="583" y="431"/>
                    <a:pt x="557" y="393"/>
                  </a:cubicBezTo>
                  <a:cubicBezTo>
                    <a:pt x="554" y="397"/>
                    <a:pt x="549" y="397"/>
                    <a:pt x="549" y="397"/>
                  </a:cubicBezTo>
                  <a:cubicBezTo>
                    <a:pt x="527" y="431"/>
                    <a:pt x="535" y="490"/>
                    <a:pt x="490" y="490"/>
                  </a:cubicBezTo>
                  <a:cubicBezTo>
                    <a:pt x="482" y="490"/>
                    <a:pt x="471" y="487"/>
                    <a:pt x="460" y="483"/>
                  </a:cubicBezTo>
                  <a:cubicBezTo>
                    <a:pt x="445" y="479"/>
                    <a:pt x="434" y="476"/>
                    <a:pt x="423" y="476"/>
                  </a:cubicBezTo>
                  <a:cubicBezTo>
                    <a:pt x="374" y="476"/>
                    <a:pt x="356" y="516"/>
                    <a:pt x="347" y="569"/>
                  </a:cubicBezTo>
                  <a:cubicBezTo>
                    <a:pt x="347" y="580"/>
                    <a:pt x="352" y="599"/>
                    <a:pt x="333" y="614"/>
                  </a:cubicBezTo>
                  <a:cubicBezTo>
                    <a:pt x="280" y="566"/>
                    <a:pt x="262" y="524"/>
                    <a:pt x="321" y="464"/>
                  </a:cubicBezTo>
                  <a:cubicBezTo>
                    <a:pt x="378" y="412"/>
                    <a:pt x="423" y="345"/>
                    <a:pt x="504" y="345"/>
                  </a:cubicBezTo>
                  <a:lnTo>
                    <a:pt x="523" y="345"/>
                  </a:lnTo>
                  <a:cubicBezTo>
                    <a:pt x="531" y="348"/>
                    <a:pt x="539" y="348"/>
                    <a:pt x="542" y="348"/>
                  </a:cubicBezTo>
                  <a:cubicBezTo>
                    <a:pt x="576" y="348"/>
                    <a:pt x="580" y="333"/>
                    <a:pt x="576" y="288"/>
                  </a:cubicBezTo>
                  <a:cubicBezTo>
                    <a:pt x="576" y="252"/>
                    <a:pt x="632" y="221"/>
                    <a:pt x="617" y="157"/>
                  </a:cubicBezTo>
                  <a:lnTo>
                    <a:pt x="617" y="157"/>
                  </a:lnTo>
                  <a:cubicBezTo>
                    <a:pt x="677" y="207"/>
                    <a:pt x="699" y="259"/>
                    <a:pt x="751" y="292"/>
                  </a:cubicBezTo>
                  <a:cubicBezTo>
                    <a:pt x="770" y="304"/>
                    <a:pt x="785" y="311"/>
                    <a:pt x="792" y="311"/>
                  </a:cubicBezTo>
                  <a:cubicBezTo>
                    <a:pt x="815" y="311"/>
                    <a:pt x="804" y="274"/>
                    <a:pt x="808" y="252"/>
                  </a:cubicBezTo>
                  <a:cubicBezTo>
                    <a:pt x="770" y="199"/>
                    <a:pt x="740" y="147"/>
                    <a:pt x="699" y="105"/>
                  </a:cubicBezTo>
                  <a:cubicBezTo>
                    <a:pt x="680" y="86"/>
                    <a:pt x="670" y="34"/>
                    <a:pt x="635" y="34"/>
                  </a:cubicBezTo>
                  <a:cubicBezTo>
                    <a:pt x="625" y="34"/>
                    <a:pt x="609" y="42"/>
                    <a:pt x="587" y="60"/>
                  </a:cubicBezTo>
                  <a:lnTo>
                    <a:pt x="583" y="60"/>
                  </a:lnTo>
                  <a:cubicBezTo>
                    <a:pt x="568" y="60"/>
                    <a:pt x="516" y="45"/>
                    <a:pt x="5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-2199504" y="-1413926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79" y="1"/>
                  </a:moveTo>
                  <a:lnTo>
                    <a:pt x="79" y="1"/>
                  </a:lnTo>
                  <a:cubicBezTo>
                    <a:pt x="42" y="8"/>
                    <a:pt x="4" y="12"/>
                    <a:pt x="1" y="61"/>
                  </a:cubicBezTo>
                  <a:cubicBezTo>
                    <a:pt x="11" y="64"/>
                    <a:pt x="23" y="64"/>
                    <a:pt x="34" y="64"/>
                  </a:cubicBezTo>
                  <a:cubicBezTo>
                    <a:pt x="64" y="64"/>
                    <a:pt x="87" y="49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-2203945" y="-1449977"/>
              <a:ext cx="28746" cy="21822"/>
            </a:xfrm>
            <a:custGeom>
              <a:avLst/>
              <a:gdLst/>
              <a:ahLst/>
              <a:cxnLst/>
              <a:rect l="l" t="t" r="r" b="b"/>
              <a:pathLst>
                <a:path w="602" h="457" extrusionOk="0">
                  <a:moveTo>
                    <a:pt x="355" y="0"/>
                  </a:moveTo>
                  <a:cubicBezTo>
                    <a:pt x="370" y="64"/>
                    <a:pt x="314" y="95"/>
                    <a:pt x="314" y="131"/>
                  </a:cubicBezTo>
                  <a:cubicBezTo>
                    <a:pt x="318" y="176"/>
                    <a:pt x="314" y="191"/>
                    <a:pt x="280" y="191"/>
                  </a:cubicBezTo>
                  <a:cubicBezTo>
                    <a:pt x="277" y="191"/>
                    <a:pt x="269" y="191"/>
                    <a:pt x="261" y="188"/>
                  </a:cubicBezTo>
                  <a:lnTo>
                    <a:pt x="242" y="188"/>
                  </a:lnTo>
                  <a:cubicBezTo>
                    <a:pt x="161" y="188"/>
                    <a:pt x="116" y="255"/>
                    <a:pt x="59" y="307"/>
                  </a:cubicBezTo>
                  <a:cubicBezTo>
                    <a:pt x="0" y="367"/>
                    <a:pt x="18" y="409"/>
                    <a:pt x="71" y="457"/>
                  </a:cubicBezTo>
                  <a:cubicBezTo>
                    <a:pt x="90" y="442"/>
                    <a:pt x="85" y="423"/>
                    <a:pt x="85" y="412"/>
                  </a:cubicBezTo>
                  <a:cubicBezTo>
                    <a:pt x="94" y="359"/>
                    <a:pt x="112" y="319"/>
                    <a:pt x="161" y="319"/>
                  </a:cubicBezTo>
                  <a:cubicBezTo>
                    <a:pt x="172" y="319"/>
                    <a:pt x="183" y="322"/>
                    <a:pt x="198" y="326"/>
                  </a:cubicBezTo>
                  <a:cubicBezTo>
                    <a:pt x="209" y="330"/>
                    <a:pt x="220" y="333"/>
                    <a:pt x="228" y="333"/>
                  </a:cubicBezTo>
                  <a:cubicBezTo>
                    <a:pt x="273" y="333"/>
                    <a:pt x="265" y="274"/>
                    <a:pt x="287" y="240"/>
                  </a:cubicBezTo>
                  <a:cubicBezTo>
                    <a:pt x="287" y="240"/>
                    <a:pt x="287" y="236"/>
                    <a:pt x="292" y="233"/>
                  </a:cubicBezTo>
                  <a:cubicBezTo>
                    <a:pt x="292" y="236"/>
                    <a:pt x="292" y="236"/>
                    <a:pt x="295" y="236"/>
                  </a:cubicBezTo>
                  <a:cubicBezTo>
                    <a:pt x="321" y="274"/>
                    <a:pt x="347" y="296"/>
                    <a:pt x="373" y="296"/>
                  </a:cubicBezTo>
                  <a:cubicBezTo>
                    <a:pt x="399" y="296"/>
                    <a:pt x="422" y="281"/>
                    <a:pt x="444" y="243"/>
                  </a:cubicBezTo>
                  <a:lnTo>
                    <a:pt x="444" y="243"/>
                  </a:lnTo>
                  <a:cubicBezTo>
                    <a:pt x="467" y="300"/>
                    <a:pt x="434" y="359"/>
                    <a:pt x="475" y="404"/>
                  </a:cubicBezTo>
                  <a:cubicBezTo>
                    <a:pt x="579" y="300"/>
                    <a:pt x="587" y="269"/>
                    <a:pt x="501" y="217"/>
                  </a:cubicBezTo>
                  <a:cubicBezTo>
                    <a:pt x="530" y="202"/>
                    <a:pt x="556" y="191"/>
                    <a:pt x="583" y="184"/>
                  </a:cubicBezTo>
                  <a:lnTo>
                    <a:pt x="583" y="180"/>
                  </a:lnTo>
                  <a:cubicBezTo>
                    <a:pt x="579" y="150"/>
                    <a:pt x="601" y="102"/>
                    <a:pt x="546" y="95"/>
                  </a:cubicBezTo>
                  <a:lnTo>
                    <a:pt x="546" y="95"/>
                  </a:lnTo>
                  <a:cubicBezTo>
                    <a:pt x="542" y="117"/>
                    <a:pt x="553" y="154"/>
                    <a:pt x="530" y="154"/>
                  </a:cubicBezTo>
                  <a:cubicBezTo>
                    <a:pt x="523" y="154"/>
                    <a:pt x="508" y="147"/>
                    <a:pt x="489" y="135"/>
                  </a:cubicBezTo>
                  <a:cubicBezTo>
                    <a:pt x="437" y="102"/>
                    <a:pt x="415" y="50"/>
                    <a:pt x="3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-2157054" y="-1449070"/>
              <a:ext cx="20389" cy="9693"/>
            </a:xfrm>
            <a:custGeom>
              <a:avLst/>
              <a:gdLst/>
              <a:ahLst/>
              <a:cxnLst/>
              <a:rect l="l" t="t" r="r" b="b"/>
              <a:pathLst>
                <a:path w="427" h="203" extrusionOk="0">
                  <a:moveTo>
                    <a:pt x="349" y="0"/>
                  </a:moveTo>
                  <a:cubicBezTo>
                    <a:pt x="304" y="34"/>
                    <a:pt x="263" y="64"/>
                    <a:pt x="199" y="64"/>
                  </a:cubicBezTo>
                  <a:cubicBezTo>
                    <a:pt x="192" y="64"/>
                    <a:pt x="185" y="64"/>
                    <a:pt x="176" y="60"/>
                  </a:cubicBezTo>
                  <a:lnTo>
                    <a:pt x="154" y="60"/>
                  </a:lnTo>
                  <a:cubicBezTo>
                    <a:pt x="95" y="60"/>
                    <a:pt x="28" y="86"/>
                    <a:pt x="1" y="157"/>
                  </a:cubicBezTo>
                  <a:cubicBezTo>
                    <a:pt x="23" y="165"/>
                    <a:pt x="38" y="195"/>
                    <a:pt x="64" y="195"/>
                  </a:cubicBezTo>
                  <a:cubicBezTo>
                    <a:pt x="68" y="195"/>
                    <a:pt x="76" y="195"/>
                    <a:pt x="80" y="191"/>
                  </a:cubicBezTo>
                  <a:cubicBezTo>
                    <a:pt x="95" y="180"/>
                    <a:pt x="109" y="165"/>
                    <a:pt x="124" y="165"/>
                  </a:cubicBezTo>
                  <a:cubicBezTo>
                    <a:pt x="135" y="165"/>
                    <a:pt x="143" y="176"/>
                    <a:pt x="150" y="202"/>
                  </a:cubicBezTo>
                  <a:lnTo>
                    <a:pt x="199" y="202"/>
                  </a:lnTo>
                  <a:cubicBezTo>
                    <a:pt x="211" y="202"/>
                    <a:pt x="221" y="202"/>
                    <a:pt x="229" y="195"/>
                  </a:cubicBezTo>
                  <a:cubicBezTo>
                    <a:pt x="259" y="161"/>
                    <a:pt x="289" y="150"/>
                    <a:pt x="323" y="150"/>
                  </a:cubicBezTo>
                  <a:cubicBezTo>
                    <a:pt x="356" y="150"/>
                    <a:pt x="394" y="161"/>
                    <a:pt x="427" y="172"/>
                  </a:cubicBezTo>
                  <a:cubicBezTo>
                    <a:pt x="427" y="143"/>
                    <a:pt x="397" y="120"/>
                    <a:pt x="409" y="86"/>
                  </a:cubicBezTo>
                  <a:cubicBezTo>
                    <a:pt x="420" y="38"/>
                    <a:pt x="382" y="19"/>
                    <a:pt x="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-2176107" y="-1441430"/>
              <a:ext cx="3915" cy="10409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0" y="1"/>
                  </a:moveTo>
                  <a:lnTo>
                    <a:pt x="0" y="5"/>
                  </a:lnTo>
                  <a:cubicBezTo>
                    <a:pt x="30" y="73"/>
                    <a:pt x="45" y="143"/>
                    <a:pt x="18" y="218"/>
                  </a:cubicBezTo>
                  <a:cubicBezTo>
                    <a:pt x="37" y="211"/>
                    <a:pt x="56" y="203"/>
                    <a:pt x="78" y="195"/>
                  </a:cubicBezTo>
                  <a:lnTo>
                    <a:pt x="82" y="195"/>
                  </a:lnTo>
                  <a:cubicBezTo>
                    <a:pt x="75" y="143"/>
                    <a:pt x="30" y="95"/>
                    <a:pt x="56" y="38"/>
                  </a:cubicBezTo>
                  <a:cubicBezTo>
                    <a:pt x="49" y="16"/>
                    <a:pt x="37" y="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-1963524" y="-999456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52" y="1"/>
                  </a:moveTo>
                  <a:cubicBezTo>
                    <a:pt x="7" y="4"/>
                    <a:pt x="0" y="35"/>
                    <a:pt x="0" y="83"/>
                  </a:cubicBezTo>
                  <a:cubicBezTo>
                    <a:pt x="38" y="72"/>
                    <a:pt x="67" y="64"/>
                    <a:pt x="71" y="23"/>
                  </a:cubicBezTo>
                  <a:cubicBezTo>
                    <a:pt x="74" y="16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-1955502" y="-1005520"/>
              <a:ext cx="4488" cy="5778"/>
            </a:xfrm>
            <a:custGeom>
              <a:avLst/>
              <a:gdLst/>
              <a:ahLst/>
              <a:cxnLst/>
              <a:rect l="l" t="t" r="r" b="b"/>
              <a:pathLst>
                <a:path w="94" h="121" extrusionOk="0">
                  <a:moveTo>
                    <a:pt x="19" y="0"/>
                  </a:moveTo>
                  <a:lnTo>
                    <a:pt x="19" y="0"/>
                  </a:lnTo>
                  <a:cubicBezTo>
                    <a:pt x="15" y="57"/>
                    <a:pt x="1" y="121"/>
                    <a:pt x="90" y="121"/>
                  </a:cubicBezTo>
                  <a:lnTo>
                    <a:pt x="94" y="121"/>
                  </a:lnTo>
                  <a:cubicBezTo>
                    <a:pt x="68" y="79"/>
                    <a:pt x="30" y="5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-2318545" y="-1197236"/>
              <a:ext cx="10362" cy="13466"/>
            </a:xfrm>
            <a:custGeom>
              <a:avLst/>
              <a:gdLst/>
              <a:ahLst/>
              <a:cxnLst/>
              <a:rect l="l" t="t" r="r" b="b"/>
              <a:pathLst>
                <a:path w="217" h="282" extrusionOk="0">
                  <a:moveTo>
                    <a:pt x="168" y="1"/>
                  </a:moveTo>
                  <a:lnTo>
                    <a:pt x="168" y="12"/>
                  </a:lnTo>
                  <a:cubicBezTo>
                    <a:pt x="142" y="76"/>
                    <a:pt x="139" y="76"/>
                    <a:pt x="68" y="95"/>
                  </a:cubicBezTo>
                  <a:cubicBezTo>
                    <a:pt x="60" y="95"/>
                    <a:pt x="52" y="109"/>
                    <a:pt x="45" y="121"/>
                  </a:cubicBezTo>
                  <a:cubicBezTo>
                    <a:pt x="68" y="135"/>
                    <a:pt x="90" y="154"/>
                    <a:pt x="104" y="166"/>
                  </a:cubicBezTo>
                  <a:cubicBezTo>
                    <a:pt x="90" y="221"/>
                    <a:pt x="18" y="195"/>
                    <a:pt x="0" y="244"/>
                  </a:cubicBezTo>
                  <a:cubicBezTo>
                    <a:pt x="15" y="240"/>
                    <a:pt x="30" y="236"/>
                    <a:pt x="45" y="236"/>
                  </a:cubicBezTo>
                  <a:cubicBezTo>
                    <a:pt x="90" y="236"/>
                    <a:pt x="130" y="259"/>
                    <a:pt x="175" y="281"/>
                  </a:cubicBezTo>
                  <a:cubicBezTo>
                    <a:pt x="157" y="240"/>
                    <a:pt x="120" y="199"/>
                    <a:pt x="183" y="169"/>
                  </a:cubicBezTo>
                  <a:cubicBezTo>
                    <a:pt x="217" y="150"/>
                    <a:pt x="213" y="128"/>
                    <a:pt x="194" y="102"/>
                  </a:cubicBezTo>
                  <a:cubicBezTo>
                    <a:pt x="172" y="72"/>
                    <a:pt x="175" y="35"/>
                    <a:pt x="1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-1976894" y="-1522605"/>
              <a:ext cx="12319" cy="9120"/>
            </a:xfrm>
            <a:custGeom>
              <a:avLst/>
              <a:gdLst/>
              <a:ahLst/>
              <a:cxnLst/>
              <a:rect l="l" t="t" r="r" b="b"/>
              <a:pathLst>
                <a:path w="258" h="191" extrusionOk="0">
                  <a:moveTo>
                    <a:pt x="119" y="1"/>
                  </a:moveTo>
                  <a:cubicBezTo>
                    <a:pt x="104" y="1"/>
                    <a:pt x="85" y="1"/>
                    <a:pt x="67" y="8"/>
                  </a:cubicBezTo>
                  <a:cubicBezTo>
                    <a:pt x="56" y="56"/>
                    <a:pt x="0" y="105"/>
                    <a:pt x="71" y="150"/>
                  </a:cubicBezTo>
                  <a:cubicBezTo>
                    <a:pt x="119" y="113"/>
                    <a:pt x="149" y="90"/>
                    <a:pt x="168" y="90"/>
                  </a:cubicBezTo>
                  <a:cubicBezTo>
                    <a:pt x="194" y="90"/>
                    <a:pt x="202" y="124"/>
                    <a:pt x="216" y="191"/>
                  </a:cubicBezTo>
                  <a:cubicBezTo>
                    <a:pt x="258" y="127"/>
                    <a:pt x="209" y="68"/>
                    <a:pt x="209" y="4"/>
                  </a:cubicBezTo>
                  <a:cubicBezTo>
                    <a:pt x="180" y="4"/>
                    <a:pt x="149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-1973551" y="-1518307"/>
              <a:ext cx="7019" cy="4823"/>
            </a:xfrm>
            <a:custGeom>
              <a:avLst/>
              <a:gdLst/>
              <a:ahLst/>
              <a:cxnLst/>
              <a:rect l="l" t="t" r="r" b="b"/>
              <a:pathLst>
                <a:path w="147" h="101" extrusionOk="0">
                  <a:moveTo>
                    <a:pt x="98" y="0"/>
                  </a:moveTo>
                  <a:cubicBezTo>
                    <a:pt x="79" y="0"/>
                    <a:pt x="49" y="23"/>
                    <a:pt x="1" y="60"/>
                  </a:cubicBezTo>
                  <a:cubicBezTo>
                    <a:pt x="34" y="90"/>
                    <a:pt x="75" y="101"/>
                    <a:pt x="117" y="101"/>
                  </a:cubicBezTo>
                  <a:lnTo>
                    <a:pt x="146" y="101"/>
                  </a:lnTo>
                  <a:cubicBezTo>
                    <a:pt x="132" y="34"/>
                    <a:pt x="124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-2204709" y="-712956"/>
              <a:ext cx="14516" cy="10027"/>
            </a:xfrm>
            <a:custGeom>
              <a:avLst/>
              <a:gdLst/>
              <a:ahLst/>
              <a:cxnLst/>
              <a:rect l="l" t="t" r="r" b="b"/>
              <a:pathLst>
                <a:path w="304" h="210" extrusionOk="0">
                  <a:moveTo>
                    <a:pt x="113" y="1"/>
                  </a:moveTo>
                  <a:cubicBezTo>
                    <a:pt x="79" y="1"/>
                    <a:pt x="46" y="8"/>
                    <a:pt x="1" y="15"/>
                  </a:cubicBezTo>
                  <a:cubicBezTo>
                    <a:pt x="8" y="53"/>
                    <a:pt x="12" y="82"/>
                    <a:pt x="20" y="113"/>
                  </a:cubicBezTo>
                  <a:cubicBezTo>
                    <a:pt x="42" y="180"/>
                    <a:pt x="75" y="210"/>
                    <a:pt x="124" y="210"/>
                  </a:cubicBezTo>
                  <a:cubicBezTo>
                    <a:pt x="154" y="210"/>
                    <a:pt x="188" y="198"/>
                    <a:pt x="225" y="172"/>
                  </a:cubicBezTo>
                  <a:cubicBezTo>
                    <a:pt x="303" y="120"/>
                    <a:pt x="196" y="117"/>
                    <a:pt x="206" y="79"/>
                  </a:cubicBezTo>
                  <a:cubicBezTo>
                    <a:pt x="225" y="12"/>
                    <a:pt x="17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-2421924" y="-1133681"/>
              <a:ext cx="19339" cy="11269"/>
            </a:xfrm>
            <a:custGeom>
              <a:avLst/>
              <a:gdLst/>
              <a:ahLst/>
              <a:cxnLst/>
              <a:rect l="l" t="t" r="r" b="b"/>
              <a:pathLst>
                <a:path w="405" h="236" extrusionOk="0">
                  <a:moveTo>
                    <a:pt x="289" y="1"/>
                  </a:moveTo>
                  <a:cubicBezTo>
                    <a:pt x="273" y="1"/>
                    <a:pt x="259" y="4"/>
                    <a:pt x="244" y="8"/>
                  </a:cubicBezTo>
                  <a:cubicBezTo>
                    <a:pt x="240" y="72"/>
                    <a:pt x="176" y="127"/>
                    <a:pt x="105" y="127"/>
                  </a:cubicBezTo>
                  <a:cubicBezTo>
                    <a:pt x="94" y="127"/>
                    <a:pt x="83" y="127"/>
                    <a:pt x="75" y="124"/>
                  </a:cubicBezTo>
                  <a:cubicBezTo>
                    <a:pt x="64" y="120"/>
                    <a:pt x="53" y="120"/>
                    <a:pt x="45" y="120"/>
                  </a:cubicBezTo>
                  <a:cubicBezTo>
                    <a:pt x="30" y="120"/>
                    <a:pt x="19" y="124"/>
                    <a:pt x="12" y="146"/>
                  </a:cubicBezTo>
                  <a:cubicBezTo>
                    <a:pt x="45" y="154"/>
                    <a:pt x="71" y="169"/>
                    <a:pt x="35" y="206"/>
                  </a:cubicBezTo>
                  <a:cubicBezTo>
                    <a:pt x="27" y="214"/>
                    <a:pt x="1" y="222"/>
                    <a:pt x="27" y="236"/>
                  </a:cubicBezTo>
                  <a:cubicBezTo>
                    <a:pt x="53" y="232"/>
                    <a:pt x="75" y="229"/>
                    <a:pt x="97" y="225"/>
                  </a:cubicBezTo>
                  <a:cubicBezTo>
                    <a:pt x="109" y="206"/>
                    <a:pt x="113" y="161"/>
                    <a:pt x="132" y="158"/>
                  </a:cubicBezTo>
                  <a:cubicBezTo>
                    <a:pt x="139" y="158"/>
                    <a:pt x="142" y="161"/>
                    <a:pt x="150" y="169"/>
                  </a:cubicBezTo>
                  <a:cubicBezTo>
                    <a:pt x="158" y="172"/>
                    <a:pt x="169" y="184"/>
                    <a:pt x="176" y="195"/>
                  </a:cubicBezTo>
                  <a:cubicBezTo>
                    <a:pt x="184" y="206"/>
                    <a:pt x="218" y="217"/>
                    <a:pt x="240" y="217"/>
                  </a:cubicBezTo>
                  <a:cubicBezTo>
                    <a:pt x="259" y="217"/>
                    <a:pt x="273" y="210"/>
                    <a:pt x="277" y="195"/>
                  </a:cubicBezTo>
                  <a:cubicBezTo>
                    <a:pt x="289" y="132"/>
                    <a:pt x="349" y="135"/>
                    <a:pt x="378" y="101"/>
                  </a:cubicBezTo>
                  <a:lnTo>
                    <a:pt x="378" y="98"/>
                  </a:lnTo>
                  <a:cubicBezTo>
                    <a:pt x="367" y="79"/>
                    <a:pt x="404" y="49"/>
                    <a:pt x="367" y="31"/>
                  </a:cubicBezTo>
                  <a:lnTo>
                    <a:pt x="359" y="31"/>
                  </a:lnTo>
                  <a:cubicBezTo>
                    <a:pt x="352" y="31"/>
                    <a:pt x="344" y="34"/>
                    <a:pt x="333" y="38"/>
                  </a:cubicBezTo>
                  <a:cubicBezTo>
                    <a:pt x="322" y="42"/>
                    <a:pt x="315" y="46"/>
                    <a:pt x="307" y="46"/>
                  </a:cubicBezTo>
                  <a:cubicBezTo>
                    <a:pt x="296" y="46"/>
                    <a:pt x="289" y="38"/>
                    <a:pt x="292" y="4"/>
                  </a:cubicBezTo>
                  <a:cubicBezTo>
                    <a:pt x="289" y="4"/>
                    <a:pt x="289" y="1"/>
                    <a:pt x="2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-2414761" y="-1118687"/>
              <a:ext cx="7163" cy="5014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64" y="1"/>
                  </a:moveTo>
                  <a:cubicBezTo>
                    <a:pt x="19" y="1"/>
                    <a:pt x="15" y="27"/>
                    <a:pt x="0" y="105"/>
                  </a:cubicBezTo>
                  <a:cubicBezTo>
                    <a:pt x="26" y="34"/>
                    <a:pt x="139" y="105"/>
                    <a:pt x="149" y="15"/>
                  </a:cubicBezTo>
                  <a:cubicBezTo>
                    <a:pt x="112" y="8"/>
                    <a:pt x="8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-2424216" y="-1122937"/>
              <a:ext cx="8022" cy="3916"/>
            </a:xfrm>
            <a:custGeom>
              <a:avLst/>
              <a:gdLst/>
              <a:ahLst/>
              <a:cxnLst/>
              <a:rect l="l" t="t" r="r" b="b"/>
              <a:pathLst>
                <a:path w="168" h="82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23" y="4"/>
                    <a:pt x="101" y="7"/>
                    <a:pt x="75" y="11"/>
                  </a:cubicBezTo>
                  <a:cubicBezTo>
                    <a:pt x="75" y="33"/>
                    <a:pt x="0" y="49"/>
                    <a:pt x="56" y="78"/>
                  </a:cubicBezTo>
                  <a:cubicBezTo>
                    <a:pt x="60" y="78"/>
                    <a:pt x="64" y="82"/>
                    <a:pt x="67" y="82"/>
                  </a:cubicBezTo>
                  <a:cubicBezTo>
                    <a:pt x="75" y="82"/>
                    <a:pt x="83" y="82"/>
                    <a:pt x="90" y="78"/>
                  </a:cubicBezTo>
                  <a:cubicBezTo>
                    <a:pt x="101" y="82"/>
                    <a:pt x="109" y="82"/>
                    <a:pt x="116" y="82"/>
                  </a:cubicBezTo>
                  <a:cubicBezTo>
                    <a:pt x="168" y="82"/>
                    <a:pt x="150" y="37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-2152566" y="-1436559"/>
              <a:ext cx="8404" cy="7688"/>
            </a:xfrm>
            <a:custGeom>
              <a:avLst/>
              <a:gdLst/>
              <a:ahLst/>
              <a:cxnLst/>
              <a:rect l="l" t="t" r="r" b="b"/>
              <a:pathLst>
                <a:path w="176" h="161" extrusionOk="0">
                  <a:moveTo>
                    <a:pt x="101" y="0"/>
                  </a:moveTo>
                  <a:cubicBezTo>
                    <a:pt x="94" y="0"/>
                    <a:pt x="82" y="4"/>
                    <a:pt x="75" y="11"/>
                  </a:cubicBezTo>
                  <a:cubicBezTo>
                    <a:pt x="68" y="15"/>
                    <a:pt x="68" y="23"/>
                    <a:pt x="64" y="30"/>
                  </a:cubicBezTo>
                  <a:cubicBezTo>
                    <a:pt x="46" y="71"/>
                    <a:pt x="23" y="109"/>
                    <a:pt x="1" y="154"/>
                  </a:cubicBezTo>
                  <a:cubicBezTo>
                    <a:pt x="8" y="161"/>
                    <a:pt x="19" y="161"/>
                    <a:pt x="27" y="161"/>
                  </a:cubicBezTo>
                  <a:cubicBezTo>
                    <a:pt x="72" y="161"/>
                    <a:pt x="94" y="105"/>
                    <a:pt x="135" y="90"/>
                  </a:cubicBezTo>
                  <a:cubicBezTo>
                    <a:pt x="161" y="83"/>
                    <a:pt x="176" y="67"/>
                    <a:pt x="169" y="41"/>
                  </a:cubicBezTo>
                  <a:cubicBezTo>
                    <a:pt x="161" y="19"/>
                    <a:pt x="146" y="7"/>
                    <a:pt x="127" y="4"/>
                  </a:cubicBezTo>
                  <a:cubicBezTo>
                    <a:pt x="120" y="4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-2153282" y="-1441191"/>
              <a:ext cx="4154" cy="5539"/>
            </a:xfrm>
            <a:custGeom>
              <a:avLst/>
              <a:gdLst/>
              <a:ahLst/>
              <a:cxnLst/>
              <a:rect l="l" t="t" r="r" b="b"/>
              <a:pathLst>
                <a:path w="87" h="116" extrusionOk="0">
                  <a:moveTo>
                    <a:pt x="45" y="0"/>
                  </a:moveTo>
                  <a:cubicBezTo>
                    <a:pt x="30" y="0"/>
                    <a:pt x="16" y="15"/>
                    <a:pt x="1" y="26"/>
                  </a:cubicBezTo>
                  <a:cubicBezTo>
                    <a:pt x="16" y="59"/>
                    <a:pt x="4" y="116"/>
                    <a:pt x="49" y="116"/>
                  </a:cubicBezTo>
                  <a:cubicBezTo>
                    <a:pt x="56" y="116"/>
                    <a:pt x="71" y="112"/>
                    <a:pt x="87" y="104"/>
                  </a:cubicBezTo>
                  <a:cubicBezTo>
                    <a:pt x="83" y="82"/>
                    <a:pt x="79" y="59"/>
                    <a:pt x="75" y="37"/>
                  </a:cubicBezTo>
                  <a:lnTo>
                    <a:pt x="71" y="37"/>
                  </a:lnTo>
                  <a:cubicBezTo>
                    <a:pt x="64" y="11"/>
                    <a:pt x="56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-2428370" y="-994251"/>
              <a:ext cx="7544" cy="6781"/>
            </a:xfrm>
            <a:custGeom>
              <a:avLst/>
              <a:gdLst/>
              <a:ahLst/>
              <a:cxnLst/>
              <a:rect l="l" t="t" r="r" b="b"/>
              <a:pathLst>
                <a:path w="158" h="142" extrusionOk="0">
                  <a:moveTo>
                    <a:pt x="80" y="0"/>
                  </a:moveTo>
                  <a:cubicBezTo>
                    <a:pt x="31" y="11"/>
                    <a:pt x="1" y="42"/>
                    <a:pt x="8" y="90"/>
                  </a:cubicBezTo>
                  <a:cubicBezTo>
                    <a:pt x="13" y="116"/>
                    <a:pt x="31" y="142"/>
                    <a:pt x="72" y="142"/>
                  </a:cubicBezTo>
                  <a:cubicBezTo>
                    <a:pt x="80" y="142"/>
                    <a:pt x="87" y="138"/>
                    <a:pt x="94" y="138"/>
                  </a:cubicBezTo>
                  <a:cubicBezTo>
                    <a:pt x="113" y="112"/>
                    <a:pt x="158" y="90"/>
                    <a:pt x="151" y="38"/>
                  </a:cubicBezTo>
                  <a:cubicBezTo>
                    <a:pt x="147" y="11"/>
                    <a:pt x="125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-2433527" y="-1021373"/>
              <a:ext cx="5778" cy="4489"/>
            </a:xfrm>
            <a:custGeom>
              <a:avLst/>
              <a:gdLst/>
              <a:ahLst/>
              <a:cxnLst/>
              <a:rect l="l" t="t" r="r" b="b"/>
              <a:pathLst>
                <a:path w="121" h="94" extrusionOk="0">
                  <a:moveTo>
                    <a:pt x="79" y="0"/>
                  </a:moveTo>
                  <a:cubicBezTo>
                    <a:pt x="71" y="0"/>
                    <a:pt x="64" y="4"/>
                    <a:pt x="61" y="4"/>
                  </a:cubicBezTo>
                  <a:cubicBezTo>
                    <a:pt x="26" y="8"/>
                    <a:pt x="4" y="23"/>
                    <a:pt x="0" y="63"/>
                  </a:cubicBezTo>
                  <a:cubicBezTo>
                    <a:pt x="12" y="78"/>
                    <a:pt x="23" y="94"/>
                    <a:pt x="38" y="94"/>
                  </a:cubicBezTo>
                  <a:cubicBezTo>
                    <a:pt x="45" y="94"/>
                    <a:pt x="49" y="94"/>
                    <a:pt x="53" y="90"/>
                  </a:cubicBezTo>
                  <a:cubicBezTo>
                    <a:pt x="83" y="78"/>
                    <a:pt x="121" y="63"/>
                    <a:pt x="116" y="23"/>
                  </a:cubicBezTo>
                  <a:cubicBezTo>
                    <a:pt x="113" y="8"/>
                    <a:pt x="98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-2016383" y="-1384989"/>
              <a:ext cx="23063" cy="30942"/>
            </a:xfrm>
            <a:custGeom>
              <a:avLst/>
              <a:gdLst/>
              <a:ahLst/>
              <a:cxnLst/>
              <a:rect l="l" t="t" r="r" b="b"/>
              <a:pathLst>
                <a:path w="483" h="648" extrusionOk="0">
                  <a:moveTo>
                    <a:pt x="281" y="0"/>
                  </a:moveTo>
                  <a:cubicBezTo>
                    <a:pt x="326" y="60"/>
                    <a:pt x="184" y="68"/>
                    <a:pt x="244" y="150"/>
                  </a:cubicBezTo>
                  <a:cubicBezTo>
                    <a:pt x="266" y="183"/>
                    <a:pt x="169" y="221"/>
                    <a:pt x="139" y="269"/>
                  </a:cubicBezTo>
                  <a:cubicBezTo>
                    <a:pt x="135" y="330"/>
                    <a:pt x="127" y="393"/>
                    <a:pt x="60" y="393"/>
                  </a:cubicBezTo>
                  <a:cubicBezTo>
                    <a:pt x="49" y="393"/>
                    <a:pt x="34" y="389"/>
                    <a:pt x="20" y="385"/>
                  </a:cubicBezTo>
                  <a:lnTo>
                    <a:pt x="20" y="385"/>
                  </a:lnTo>
                  <a:cubicBezTo>
                    <a:pt x="1" y="438"/>
                    <a:pt x="8" y="483"/>
                    <a:pt x="46" y="520"/>
                  </a:cubicBezTo>
                  <a:cubicBezTo>
                    <a:pt x="79" y="531"/>
                    <a:pt x="105" y="554"/>
                    <a:pt x="132" y="573"/>
                  </a:cubicBezTo>
                  <a:cubicBezTo>
                    <a:pt x="191" y="618"/>
                    <a:pt x="255" y="647"/>
                    <a:pt x="318" y="647"/>
                  </a:cubicBezTo>
                  <a:cubicBezTo>
                    <a:pt x="360" y="647"/>
                    <a:pt x="401" y="635"/>
                    <a:pt x="441" y="613"/>
                  </a:cubicBezTo>
                  <a:cubicBezTo>
                    <a:pt x="423" y="576"/>
                    <a:pt x="382" y="587"/>
                    <a:pt x="352" y="568"/>
                  </a:cubicBezTo>
                  <a:cubicBezTo>
                    <a:pt x="334" y="561"/>
                    <a:pt x="292" y="554"/>
                    <a:pt x="300" y="520"/>
                  </a:cubicBezTo>
                  <a:cubicBezTo>
                    <a:pt x="307" y="483"/>
                    <a:pt x="337" y="464"/>
                    <a:pt x="379" y="461"/>
                  </a:cubicBezTo>
                  <a:lnTo>
                    <a:pt x="382" y="461"/>
                  </a:lnTo>
                  <a:cubicBezTo>
                    <a:pt x="396" y="461"/>
                    <a:pt x="408" y="464"/>
                    <a:pt x="419" y="471"/>
                  </a:cubicBezTo>
                  <a:cubicBezTo>
                    <a:pt x="431" y="475"/>
                    <a:pt x="441" y="483"/>
                    <a:pt x="457" y="483"/>
                  </a:cubicBezTo>
                  <a:cubicBezTo>
                    <a:pt x="460" y="483"/>
                    <a:pt x="468" y="483"/>
                    <a:pt x="475" y="478"/>
                  </a:cubicBezTo>
                  <a:cubicBezTo>
                    <a:pt x="472" y="430"/>
                    <a:pt x="438" y="423"/>
                    <a:pt x="408" y="408"/>
                  </a:cubicBezTo>
                  <a:cubicBezTo>
                    <a:pt x="370" y="393"/>
                    <a:pt x="360" y="371"/>
                    <a:pt x="389" y="340"/>
                  </a:cubicBezTo>
                  <a:cubicBezTo>
                    <a:pt x="379" y="326"/>
                    <a:pt x="367" y="321"/>
                    <a:pt x="356" y="321"/>
                  </a:cubicBezTo>
                  <a:cubicBezTo>
                    <a:pt x="348" y="321"/>
                    <a:pt x="341" y="326"/>
                    <a:pt x="329" y="326"/>
                  </a:cubicBezTo>
                  <a:cubicBezTo>
                    <a:pt x="322" y="330"/>
                    <a:pt x="315" y="330"/>
                    <a:pt x="307" y="330"/>
                  </a:cubicBezTo>
                  <a:cubicBezTo>
                    <a:pt x="296" y="330"/>
                    <a:pt x="284" y="326"/>
                    <a:pt x="274" y="314"/>
                  </a:cubicBezTo>
                  <a:cubicBezTo>
                    <a:pt x="379" y="262"/>
                    <a:pt x="401" y="221"/>
                    <a:pt x="379" y="124"/>
                  </a:cubicBezTo>
                  <a:lnTo>
                    <a:pt x="423" y="124"/>
                  </a:lnTo>
                  <a:cubicBezTo>
                    <a:pt x="472" y="124"/>
                    <a:pt x="483" y="109"/>
                    <a:pt x="479" y="60"/>
                  </a:cubicBezTo>
                  <a:cubicBezTo>
                    <a:pt x="427" y="30"/>
                    <a:pt x="370" y="0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-2014234" y="-1387663"/>
              <a:ext cx="13418" cy="15567"/>
            </a:xfrm>
            <a:custGeom>
              <a:avLst/>
              <a:gdLst/>
              <a:ahLst/>
              <a:cxnLst/>
              <a:rect l="l" t="t" r="r" b="b"/>
              <a:pathLst>
                <a:path w="281" h="326" extrusionOk="0">
                  <a:moveTo>
                    <a:pt x="177" y="1"/>
                  </a:moveTo>
                  <a:cubicBezTo>
                    <a:pt x="165" y="19"/>
                    <a:pt x="150" y="37"/>
                    <a:pt x="139" y="56"/>
                  </a:cubicBezTo>
                  <a:cubicBezTo>
                    <a:pt x="113" y="124"/>
                    <a:pt x="60" y="165"/>
                    <a:pt x="1" y="198"/>
                  </a:cubicBezTo>
                  <a:cubicBezTo>
                    <a:pt x="1" y="206"/>
                    <a:pt x="4" y="213"/>
                    <a:pt x="4" y="220"/>
                  </a:cubicBezTo>
                  <a:cubicBezTo>
                    <a:pt x="56" y="236"/>
                    <a:pt x="60" y="296"/>
                    <a:pt x="94" y="325"/>
                  </a:cubicBezTo>
                  <a:cubicBezTo>
                    <a:pt x="124" y="277"/>
                    <a:pt x="221" y="239"/>
                    <a:pt x="199" y="206"/>
                  </a:cubicBezTo>
                  <a:cubicBezTo>
                    <a:pt x="139" y="124"/>
                    <a:pt x="281" y="116"/>
                    <a:pt x="236" y="56"/>
                  </a:cubicBezTo>
                  <a:cubicBezTo>
                    <a:pt x="213" y="41"/>
                    <a:pt x="206" y="11"/>
                    <a:pt x="1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-2034050" y="-1374484"/>
              <a:ext cx="11842" cy="8308"/>
            </a:xfrm>
            <a:custGeom>
              <a:avLst/>
              <a:gdLst/>
              <a:ahLst/>
              <a:cxnLst/>
              <a:rect l="l" t="t" r="r" b="b"/>
              <a:pathLst>
                <a:path w="248" h="174" extrusionOk="0">
                  <a:moveTo>
                    <a:pt x="124" y="1"/>
                  </a:moveTo>
                  <a:cubicBezTo>
                    <a:pt x="83" y="8"/>
                    <a:pt x="53" y="27"/>
                    <a:pt x="34" y="61"/>
                  </a:cubicBezTo>
                  <a:cubicBezTo>
                    <a:pt x="0" y="124"/>
                    <a:pt x="60" y="139"/>
                    <a:pt x="86" y="173"/>
                  </a:cubicBezTo>
                  <a:cubicBezTo>
                    <a:pt x="116" y="169"/>
                    <a:pt x="147" y="165"/>
                    <a:pt x="176" y="158"/>
                  </a:cubicBezTo>
                  <a:cubicBezTo>
                    <a:pt x="233" y="143"/>
                    <a:pt x="247" y="106"/>
                    <a:pt x="214" y="53"/>
                  </a:cubicBezTo>
                  <a:cubicBezTo>
                    <a:pt x="195" y="23"/>
                    <a:pt x="173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-2017290" y="-1387663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94" y="1"/>
                  </a:moveTo>
                  <a:cubicBezTo>
                    <a:pt x="5" y="75"/>
                    <a:pt x="1" y="86"/>
                    <a:pt x="65" y="198"/>
                  </a:cubicBezTo>
                  <a:cubicBezTo>
                    <a:pt x="124" y="165"/>
                    <a:pt x="177" y="124"/>
                    <a:pt x="203" y="56"/>
                  </a:cubicBezTo>
                  <a:lnTo>
                    <a:pt x="191" y="56"/>
                  </a:lnTo>
                  <a:cubicBezTo>
                    <a:pt x="184" y="60"/>
                    <a:pt x="180" y="63"/>
                    <a:pt x="177" y="63"/>
                  </a:cubicBezTo>
                  <a:cubicBezTo>
                    <a:pt x="165" y="72"/>
                    <a:pt x="158" y="75"/>
                    <a:pt x="151" y="75"/>
                  </a:cubicBezTo>
                  <a:cubicBezTo>
                    <a:pt x="139" y="75"/>
                    <a:pt x="136" y="63"/>
                    <a:pt x="139" y="30"/>
                  </a:cubicBezTo>
                  <a:cubicBezTo>
                    <a:pt x="139" y="15"/>
                    <a:pt x="113" y="8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-2015476" y="-1377158"/>
              <a:ext cx="5730" cy="10983"/>
            </a:xfrm>
            <a:custGeom>
              <a:avLst/>
              <a:gdLst/>
              <a:ahLst/>
              <a:cxnLst/>
              <a:rect l="l" t="t" r="r" b="b"/>
              <a:pathLst>
                <a:path w="120" h="230" extrusionOk="0">
                  <a:moveTo>
                    <a:pt x="30" y="0"/>
                  </a:moveTo>
                  <a:cubicBezTo>
                    <a:pt x="23" y="27"/>
                    <a:pt x="11" y="45"/>
                    <a:pt x="19" y="72"/>
                  </a:cubicBezTo>
                  <a:cubicBezTo>
                    <a:pt x="53" y="128"/>
                    <a:pt x="4" y="173"/>
                    <a:pt x="1" y="221"/>
                  </a:cubicBezTo>
                  <a:cubicBezTo>
                    <a:pt x="15" y="225"/>
                    <a:pt x="30" y="229"/>
                    <a:pt x="41" y="229"/>
                  </a:cubicBezTo>
                  <a:cubicBezTo>
                    <a:pt x="108" y="229"/>
                    <a:pt x="116" y="166"/>
                    <a:pt x="120" y="105"/>
                  </a:cubicBezTo>
                  <a:cubicBezTo>
                    <a:pt x="86" y="76"/>
                    <a:pt x="82" y="16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-2012802" y="-1389096"/>
              <a:ext cx="7019" cy="5061"/>
            </a:xfrm>
            <a:custGeom>
              <a:avLst/>
              <a:gdLst/>
              <a:ahLst/>
              <a:cxnLst/>
              <a:rect l="l" t="t" r="r" b="b"/>
              <a:pathLst>
                <a:path w="147" h="106" extrusionOk="0">
                  <a:moveTo>
                    <a:pt x="57" y="0"/>
                  </a:moveTo>
                  <a:cubicBezTo>
                    <a:pt x="38" y="0"/>
                    <a:pt x="19" y="8"/>
                    <a:pt x="0" y="31"/>
                  </a:cubicBezTo>
                  <a:cubicBezTo>
                    <a:pt x="19" y="38"/>
                    <a:pt x="45" y="45"/>
                    <a:pt x="45" y="60"/>
                  </a:cubicBezTo>
                  <a:cubicBezTo>
                    <a:pt x="42" y="93"/>
                    <a:pt x="45" y="105"/>
                    <a:pt x="57" y="105"/>
                  </a:cubicBezTo>
                  <a:cubicBezTo>
                    <a:pt x="64" y="105"/>
                    <a:pt x="71" y="102"/>
                    <a:pt x="83" y="93"/>
                  </a:cubicBezTo>
                  <a:cubicBezTo>
                    <a:pt x="86" y="93"/>
                    <a:pt x="90" y="90"/>
                    <a:pt x="97" y="86"/>
                  </a:cubicBezTo>
                  <a:lnTo>
                    <a:pt x="109" y="86"/>
                  </a:lnTo>
                  <a:cubicBezTo>
                    <a:pt x="120" y="67"/>
                    <a:pt x="135" y="49"/>
                    <a:pt x="147" y="31"/>
                  </a:cubicBezTo>
                  <a:cubicBezTo>
                    <a:pt x="142" y="23"/>
                    <a:pt x="142" y="15"/>
                    <a:pt x="138" y="8"/>
                  </a:cubicBezTo>
                  <a:cubicBezTo>
                    <a:pt x="135" y="12"/>
                    <a:pt x="131" y="12"/>
                    <a:pt x="128" y="12"/>
                  </a:cubicBezTo>
                  <a:cubicBezTo>
                    <a:pt x="116" y="12"/>
                    <a:pt x="105" y="8"/>
                    <a:pt x="94" y="4"/>
                  </a:cubicBezTo>
                  <a:cubicBezTo>
                    <a:pt x="83" y="4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-2018914" y="-1373720"/>
              <a:ext cx="5969" cy="7163"/>
            </a:xfrm>
            <a:custGeom>
              <a:avLst/>
              <a:gdLst/>
              <a:ahLst/>
              <a:cxnLst/>
              <a:rect l="l" t="t" r="r" b="b"/>
              <a:pathLst>
                <a:path w="125" h="150" extrusionOk="0">
                  <a:moveTo>
                    <a:pt x="91" y="0"/>
                  </a:moveTo>
                  <a:cubicBezTo>
                    <a:pt x="80" y="49"/>
                    <a:pt x="1" y="90"/>
                    <a:pt x="73" y="149"/>
                  </a:cubicBezTo>
                  <a:cubicBezTo>
                    <a:pt x="76" y="101"/>
                    <a:pt x="125" y="56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-2643436" y="-720452"/>
              <a:ext cx="8117" cy="5014"/>
            </a:xfrm>
            <a:custGeom>
              <a:avLst/>
              <a:gdLst/>
              <a:ahLst/>
              <a:cxnLst/>
              <a:rect l="l" t="t" r="r" b="b"/>
              <a:pathLst>
                <a:path w="170" h="105" extrusionOk="0">
                  <a:moveTo>
                    <a:pt x="121" y="1"/>
                  </a:moveTo>
                  <a:cubicBezTo>
                    <a:pt x="102" y="1"/>
                    <a:pt x="76" y="12"/>
                    <a:pt x="57" y="15"/>
                  </a:cubicBezTo>
                  <a:cubicBezTo>
                    <a:pt x="4" y="23"/>
                    <a:pt x="0" y="53"/>
                    <a:pt x="19" y="105"/>
                  </a:cubicBezTo>
                  <a:cubicBezTo>
                    <a:pt x="57" y="68"/>
                    <a:pt x="94" y="53"/>
                    <a:pt x="135" y="53"/>
                  </a:cubicBezTo>
                  <a:cubicBezTo>
                    <a:pt x="147" y="53"/>
                    <a:pt x="157" y="53"/>
                    <a:pt x="169" y="56"/>
                  </a:cubicBezTo>
                  <a:cubicBezTo>
                    <a:pt x="161" y="12"/>
                    <a:pt x="143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-2647017" y="-728809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20" y="0"/>
                  </a:moveTo>
                  <a:cubicBezTo>
                    <a:pt x="16" y="0"/>
                    <a:pt x="8" y="0"/>
                    <a:pt x="1" y="4"/>
                  </a:cubicBezTo>
                  <a:cubicBezTo>
                    <a:pt x="27" y="52"/>
                    <a:pt x="39" y="78"/>
                    <a:pt x="53" y="78"/>
                  </a:cubicBezTo>
                  <a:cubicBezTo>
                    <a:pt x="65" y="78"/>
                    <a:pt x="79" y="59"/>
                    <a:pt x="109" y="22"/>
                  </a:cubicBezTo>
                  <a:lnTo>
                    <a:pt x="109" y="22"/>
                  </a:lnTo>
                  <a:cubicBezTo>
                    <a:pt x="106" y="22"/>
                    <a:pt x="98" y="26"/>
                    <a:pt x="94" y="26"/>
                  </a:cubicBezTo>
                  <a:cubicBezTo>
                    <a:pt x="79" y="26"/>
                    <a:pt x="68" y="19"/>
                    <a:pt x="57" y="11"/>
                  </a:cubicBezTo>
                  <a:cubicBezTo>
                    <a:pt x="46" y="7"/>
                    <a:pt x="34" y="0"/>
                    <a:pt x="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-2285168" y="-1313221"/>
              <a:ext cx="2865" cy="5014"/>
            </a:xfrm>
            <a:custGeom>
              <a:avLst/>
              <a:gdLst/>
              <a:ahLst/>
              <a:cxnLst/>
              <a:rect l="l" t="t" r="r" b="b"/>
              <a:pathLst>
                <a:path w="60" h="105" extrusionOk="0">
                  <a:moveTo>
                    <a:pt x="33" y="0"/>
                  </a:moveTo>
                  <a:cubicBezTo>
                    <a:pt x="15" y="0"/>
                    <a:pt x="4" y="26"/>
                    <a:pt x="4" y="45"/>
                  </a:cubicBezTo>
                  <a:cubicBezTo>
                    <a:pt x="0" y="64"/>
                    <a:pt x="15" y="83"/>
                    <a:pt x="23" y="105"/>
                  </a:cubicBezTo>
                  <a:cubicBezTo>
                    <a:pt x="45" y="93"/>
                    <a:pt x="56" y="74"/>
                    <a:pt x="59" y="52"/>
                  </a:cubicBezTo>
                  <a:cubicBezTo>
                    <a:pt x="52" y="34"/>
                    <a:pt x="52" y="4"/>
                    <a:pt x="41" y="4"/>
                  </a:cubicBezTo>
                  <a:cubicBezTo>
                    <a:pt x="37" y="4"/>
                    <a:pt x="37" y="0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-2281061" y="-1316993"/>
              <a:ext cx="4488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37" y="1"/>
                  </a:moveTo>
                  <a:cubicBezTo>
                    <a:pt x="23" y="1"/>
                    <a:pt x="11" y="8"/>
                    <a:pt x="0" y="34"/>
                  </a:cubicBezTo>
                  <a:cubicBezTo>
                    <a:pt x="4" y="49"/>
                    <a:pt x="11" y="68"/>
                    <a:pt x="34" y="72"/>
                  </a:cubicBezTo>
                  <a:cubicBezTo>
                    <a:pt x="41" y="72"/>
                    <a:pt x="49" y="68"/>
                    <a:pt x="56" y="68"/>
                  </a:cubicBezTo>
                  <a:cubicBezTo>
                    <a:pt x="68" y="49"/>
                    <a:pt x="82" y="31"/>
                    <a:pt x="94" y="12"/>
                  </a:cubicBezTo>
                  <a:cubicBezTo>
                    <a:pt x="75" y="12"/>
                    <a:pt x="56" y="1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-2441358" y="-1098489"/>
              <a:ext cx="5921" cy="6255"/>
            </a:xfrm>
            <a:custGeom>
              <a:avLst/>
              <a:gdLst/>
              <a:ahLst/>
              <a:cxnLst/>
              <a:rect l="l" t="t" r="r" b="b"/>
              <a:pathLst>
                <a:path w="124" h="131" extrusionOk="0">
                  <a:moveTo>
                    <a:pt x="33" y="0"/>
                  </a:moveTo>
                  <a:lnTo>
                    <a:pt x="33" y="0"/>
                  </a:lnTo>
                  <a:cubicBezTo>
                    <a:pt x="0" y="82"/>
                    <a:pt x="0" y="82"/>
                    <a:pt x="120" y="131"/>
                  </a:cubicBezTo>
                  <a:cubicBezTo>
                    <a:pt x="120" y="127"/>
                    <a:pt x="123" y="120"/>
                    <a:pt x="123" y="113"/>
                  </a:cubicBezTo>
                  <a:cubicBezTo>
                    <a:pt x="116" y="56"/>
                    <a:pt x="45" y="52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-1987303" y="-1177563"/>
              <a:ext cx="4871" cy="4823"/>
            </a:xfrm>
            <a:custGeom>
              <a:avLst/>
              <a:gdLst/>
              <a:ahLst/>
              <a:cxnLst/>
              <a:rect l="l" t="t" r="r" b="b"/>
              <a:pathLst>
                <a:path w="102" h="101" extrusionOk="0">
                  <a:moveTo>
                    <a:pt x="79" y="0"/>
                  </a:moveTo>
                  <a:cubicBezTo>
                    <a:pt x="72" y="0"/>
                    <a:pt x="65" y="4"/>
                    <a:pt x="61" y="4"/>
                  </a:cubicBezTo>
                  <a:cubicBezTo>
                    <a:pt x="53" y="7"/>
                    <a:pt x="46" y="7"/>
                    <a:pt x="42" y="7"/>
                  </a:cubicBezTo>
                  <a:lnTo>
                    <a:pt x="39" y="7"/>
                  </a:lnTo>
                  <a:cubicBezTo>
                    <a:pt x="1" y="45"/>
                    <a:pt x="34" y="71"/>
                    <a:pt x="57" y="101"/>
                  </a:cubicBezTo>
                  <a:cubicBezTo>
                    <a:pt x="87" y="78"/>
                    <a:pt x="101" y="49"/>
                    <a:pt x="94" y="15"/>
                  </a:cubicBezTo>
                  <a:cubicBezTo>
                    <a:pt x="91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-2316062" y="-1180762"/>
              <a:ext cx="4345" cy="4489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90" y="0"/>
                  </a:moveTo>
                  <a:cubicBezTo>
                    <a:pt x="30" y="22"/>
                    <a:pt x="26" y="22"/>
                    <a:pt x="0" y="93"/>
                  </a:cubicBezTo>
                  <a:lnTo>
                    <a:pt x="26" y="93"/>
                  </a:lnTo>
                  <a:cubicBezTo>
                    <a:pt x="68" y="93"/>
                    <a:pt x="71" y="78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-2232881" y="-1240927"/>
              <a:ext cx="19100" cy="16951"/>
            </a:xfrm>
            <a:custGeom>
              <a:avLst/>
              <a:gdLst/>
              <a:ahLst/>
              <a:cxnLst/>
              <a:rect l="l" t="t" r="r" b="b"/>
              <a:pathLst>
                <a:path w="400" h="355" extrusionOk="0">
                  <a:moveTo>
                    <a:pt x="86" y="0"/>
                  </a:moveTo>
                  <a:cubicBezTo>
                    <a:pt x="49" y="15"/>
                    <a:pt x="27" y="37"/>
                    <a:pt x="30" y="82"/>
                  </a:cubicBezTo>
                  <a:lnTo>
                    <a:pt x="34" y="82"/>
                  </a:lnTo>
                  <a:cubicBezTo>
                    <a:pt x="53" y="108"/>
                    <a:pt x="1" y="153"/>
                    <a:pt x="53" y="168"/>
                  </a:cubicBezTo>
                  <a:cubicBezTo>
                    <a:pt x="60" y="172"/>
                    <a:pt x="63" y="172"/>
                    <a:pt x="68" y="172"/>
                  </a:cubicBezTo>
                  <a:cubicBezTo>
                    <a:pt x="98" y="172"/>
                    <a:pt x="116" y="142"/>
                    <a:pt x="127" y="113"/>
                  </a:cubicBezTo>
                  <a:cubicBezTo>
                    <a:pt x="127" y="108"/>
                    <a:pt x="135" y="101"/>
                    <a:pt x="142" y="101"/>
                  </a:cubicBezTo>
                  <a:lnTo>
                    <a:pt x="146" y="101"/>
                  </a:lnTo>
                  <a:cubicBezTo>
                    <a:pt x="158" y="101"/>
                    <a:pt x="172" y="108"/>
                    <a:pt x="168" y="116"/>
                  </a:cubicBezTo>
                  <a:cubicBezTo>
                    <a:pt x="146" y="153"/>
                    <a:pt x="146" y="161"/>
                    <a:pt x="158" y="161"/>
                  </a:cubicBezTo>
                  <a:cubicBezTo>
                    <a:pt x="168" y="161"/>
                    <a:pt x="187" y="149"/>
                    <a:pt x="203" y="146"/>
                  </a:cubicBezTo>
                  <a:cubicBezTo>
                    <a:pt x="210" y="146"/>
                    <a:pt x="217" y="142"/>
                    <a:pt x="225" y="142"/>
                  </a:cubicBezTo>
                  <a:cubicBezTo>
                    <a:pt x="243" y="142"/>
                    <a:pt x="262" y="153"/>
                    <a:pt x="270" y="175"/>
                  </a:cubicBezTo>
                  <a:cubicBezTo>
                    <a:pt x="284" y="213"/>
                    <a:pt x="247" y="202"/>
                    <a:pt x="232" y="213"/>
                  </a:cubicBezTo>
                  <a:cubicBezTo>
                    <a:pt x="203" y="228"/>
                    <a:pt x="229" y="243"/>
                    <a:pt x="232" y="258"/>
                  </a:cubicBezTo>
                  <a:cubicBezTo>
                    <a:pt x="247" y="254"/>
                    <a:pt x="258" y="251"/>
                    <a:pt x="270" y="251"/>
                  </a:cubicBezTo>
                  <a:cubicBezTo>
                    <a:pt x="318" y="251"/>
                    <a:pt x="322" y="303"/>
                    <a:pt x="325" y="355"/>
                  </a:cubicBezTo>
                  <a:cubicBezTo>
                    <a:pt x="400" y="261"/>
                    <a:pt x="400" y="261"/>
                    <a:pt x="329" y="202"/>
                  </a:cubicBezTo>
                  <a:cubicBezTo>
                    <a:pt x="333" y="161"/>
                    <a:pt x="393" y="157"/>
                    <a:pt x="386" y="101"/>
                  </a:cubicBezTo>
                  <a:lnTo>
                    <a:pt x="386" y="101"/>
                  </a:lnTo>
                  <a:cubicBezTo>
                    <a:pt x="355" y="108"/>
                    <a:pt x="325" y="113"/>
                    <a:pt x="299" y="113"/>
                  </a:cubicBezTo>
                  <a:cubicBezTo>
                    <a:pt x="247" y="113"/>
                    <a:pt x="198" y="97"/>
                    <a:pt x="168" y="30"/>
                  </a:cubicBezTo>
                  <a:cubicBezTo>
                    <a:pt x="158" y="8"/>
                    <a:pt x="131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-2227008" y="-1228465"/>
              <a:ext cx="8117" cy="7735"/>
            </a:xfrm>
            <a:custGeom>
              <a:avLst/>
              <a:gdLst/>
              <a:ahLst/>
              <a:cxnLst/>
              <a:rect l="l" t="t" r="r" b="b"/>
              <a:pathLst>
                <a:path w="170" h="162" extrusionOk="0">
                  <a:moveTo>
                    <a:pt x="87" y="0"/>
                  </a:moveTo>
                  <a:cubicBezTo>
                    <a:pt x="71" y="49"/>
                    <a:pt x="1" y="68"/>
                    <a:pt x="19" y="131"/>
                  </a:cubicBezTo>
                  <a:lnTo>
                    <a:pt x="27" y="131"/>
                  </a:lnTo>
                  <a:cubicBezTo>
                    <a:pt x="45" y="131"/>
                    <a:pt x="64" y="139"/>
                    <a:pt x="80" y="147"/>
                  </a:cubicBezTo>
                  <a:cubicBezTo>
                    <a:pt x="97" y="154"/>
                    <a:pt x="113" y="161"/>
                    <a:pt x="132" y="161"/>
                  </a:cubicBezTo>
                  <a:cubicBezTo>
                    <a:pt x="142" y="161"/>
                    <a:pt x="154" y="157"/>
                    <a:pt x="161" y="154"/>
                  </a:cubicBezTo>
                  <a:cubicBezTo>
                    <a:pt x="169" y="87"/>
                    <a:pt x="106" y="57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-1964049" y="-1422807"/>
              <a:ext cx="10362" cy="10887"/>
            </a:xfrm>
            <a:custGeom>
              <a:avLst/>
              <a:gdLst/>
              <a:ahLst/>
              <a:cxnLst/>
              <a:rect l="l" t="t" r="r" b="b"/>
              <a:pathLst>
                <a:path w="217" h="228" extrusionOk="0">
                  <a:moveTo>
                    <a:pt x="164" y="0"/>
                  </a:moveTo>
                  <a:lnTo>
                    <a:pt x="164" y="0"/>
                  </a:lnTo>
                  <a:cubicBezTo>
                    <a:pt x="120" y="30"/>
                    <a:pt x="82" y="75"/>
                    <a:pt x="23" y="75"/>
                  </a:cubicBezTo>
                  <a:lnTo>
                    <a:pt x="15" y="75"/>
                  </a:lnTo>
                  <a:cubicBezTo>
                    <a:pt x="0" y="112"/>
                    <a:pt x="4" y="149"/>
                    <a:pt x="11" y="187"/>
                  </a:cubicBezTo>
                  <a:cubicBezTo>
                    <a:pt x="18" y="209"/>
                    <a:pt x="30" y="228"/>
                    <a:pt x="56" y="228"/>
                  </a:cubicBezTo>
                  <a:lnTo>
                    <a:pt x="59" y="228"/>
                  </a:lnTo>
                  <a:cubicBezTo>
                    <a:pt x="108" y="228"/>
                    <a:pt x="164" y="216"/>
                    <a:pt x="190" y="171"/>
                  </a:cubicBezTo>
                  <a:cubicBezTo>
                    <a:pt x="213" y="135"/>
                    <a:pt x="216" y="86"/>
                    <a:pt x="172" y="52"/>
                  </a:cubicBezTo>
                  <a:cubicBezTo>
                    <a:pt x="153" y="37"/>
                    <a:pt x="164" y="19"/>
                    <a:pt x="1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-2190575" y="-1416934"/>
              <a:ext cx="5539" cy="7019"/>
            </a:xfrm>
            <a:custGeom>
              <a:avLst/>
              <a:gdLst/>
              <a:ahLst/>
              <a:cxnLst/>
              <a:rect l="l" t="t" r="r" b="b"/>
              <a:pathLst>
                <a:path w="116" h="147" extrusionOk="0">
                  <a:moveTo>
                    <a:pt x="90" y="0"/>
                  </a:moveTo>
                  <a:cubicBezTo>
                    <a:pt x="38" y="4"/>
                    <a:pt x="75" y="53"/>
                    <a:pt x="57" y="71"/>
                  </a:cubicBezTo>
                  <a:cubicBezTo>
                    <a:pt x="26" y="64"/>
                    <a:pt x="34" y="22"/>
                    <a:pt x="0" y="19"/>
                  </a:cubicBezTo>
                  <a:lnTo>
                    <a:pt x="0" y="19"/>
                  </a:lnTo>
                  <a:cubicBezTo>
                    <a:pt x="4" y="48"/>
                    <a:pt x="15" y="79"/>
                    <a:pt x="12" y="109"/>
                  </a:cubicBezTo>
                  <a:cubicBezTo>
                    <a:pt x="7" y="135"/>
                    <a:pt x="19" y="146"/>
                    <a:pt x="38" y="146"/>
                  </a:cubicBezTo>
                  <a:cubicBezTo>
                    <a:pt x="45" y="146"/>
                    <a:pt x="52" y="146"/>
                    <a:pt x="60" y="143"/>
                  </a:cubicBezTo>
                  <a:cubicBezTo>
                    <a:pt x="105" y="124"/>
                    <a:pt x="116" y="57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-2275188" y="-1224501"/>
              <a:ext cx="13943" cy="19148"/>
            </a:xfrm>
            <a:custGeom>
              <a:avLst/>
              <a:gdLst/>
              <a:ahLst/>
              <a:cxnLst/>
              <a:rect l="l" t="t" r="r" b="b"/>
              <a:pathLst>
                <a:path w="292" h="401" extrusionOk="0">
                  <a:moveTo>
                    <a:pt x="102" y="0"/>
                  </a:moveTo>
                  <a:cubicBezTo>
                    <a:pt x="68" y="38"/>
                    <a:pt x="49" y="97"/>
                    <a:pt x="0" y="123"/>
                  </a:cubicBezTo>
                  <a:cubicBezTo>
                    <a:pt x="0" y="213"/>
                    <a:pt x="52" y="288"/>
                    <a:pt x="71" y="370"/>
                  </a:cubicBezTo>
                  <a:cubicBezTo>
                    <a:pt x="83" y="366"/>
                    <a:pt x="94" y="352"/>
                    <a:pt x="105" y="352"/>
                  </a:cubicBezTo>
                  <a:cubicBezTo>
                    <a:pt x="109" y="352"/>
                    <a:pt x="116" y="359"/>
                    <a:pt x="120" y="374"/>
                  </a:cubicBezTo>
                  <a:cubicBezTo>
                    <a:pt x="128" y="397"/>
                    <a:pt x="138" y="400"/>
                    <a:pt x="157" y="400"/>
                  </a:cubicBezTo>
                  <a:lnTo>
                    <a:pt x="169" y="400"/>
                  </a:lnTo>
                  <a:cubicBezTo>
                    <a:pt x="199" y="347"/>
                    <a:pt x="266" y="336"/>
                    <a:pt x="292" y="284"/>
                  </a:cubicBezTo>
                  <a:cubicBezTo>
                    <a:pt x="273" y="276"/>
                    <a:pt x="259" y="273"/>
                    <a:pt x="240" y="269"/>
                  </a:cubicBezTo>
                  <a:cubicBezTo>
                    <a:pt x="228" y="266"/>
                    <a:pt x="217" y="262"/>
                    <a:pt x="206" y="258"/>
                  </a:cubicBezTo>
                  <a:cubicBezTo>
                    <a:pt x="116" y="235"/>
                    <a:pt x="112" y="232"/>
                    <a:pt x="164" y="157"/>
                  </a:cubicBezTo>
                  <a:cubicBezTo>
                    <a:pt x="176" y="145"/>
                    <a:pt x="217" y="138"/>
                    <a:pt x="183" y="112"/>
                  </a:cubicBezTo>
                  <a:cubicBezTo>
                    <a:pt x="146" y="83"/>
                    <a:pt x="154" y="22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-2263776" y="-1219917"/>
              <a:ext cx="5396" cy="9025"/>
            </a:xfrm>
            <a:custGeom>
              <a:avLst/>
              <a:gdLst/>
              <a:ahLst/>
              <a:cxnLst/>
              <a:rect l="l" t="t" r="r" b="b"/>
              <a:pathLst>
                <a:path w="113" h="189" extrusionOk="0">
                  <a:moveTo>
                    <a:pt x="68" y="1"/>
                  </a:moveTo>
                  <a:cubicBezTo>
                    <a:pt x="1" y="42"/>
                    <a:pt x="23" y="117"/>
                    <a:pt x="1" y="173"/>
                  </a:cubicBezTo>
                  <a:cubicBezTo>
                    <a:pt x="20" y="177"/>
                    <a:pt x="34" y="180"/>
                    <a:pt x="53" y="188"/>
                  </a:cubicBezTo>
                  <a:cubicBezTo>
                    <a:pt x="72" y="173"/>
                    <a:pt x="94" y="162"/>
                    <a:pt x="113" y="147"/>
                  </a:cubicBezTo>
                  <a:cubicBezTo>
                    <a:pt x="113" y="136"/>
                    <a:pt x="109" y="121"/>
                    <a:pt x="109" y="109"/>
                  </a:cubicBezTo>
                  <a:cubicBezTo>
                    <a:pt x="68" y="83"/>
                    <a:pt x="113" y="27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-2470294" y="-863798"/>
              <a:ext cx="8643" cy="7019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124" y="1"/>
                  </a:moveTo>
                  <a:cubicBezTo>
                    <a:pt x="113" y="1"/>
                    <a:pt x="98" y="5"/>
                    <a:pt x="79" y="8"/>
                  </a:cubicBezTo>
                  <a:cubicBezTo>
                    <a:pt x="53" y="38"/>
                    <a:pt x="61" y="94"/>
                    <a:pt x="4" y="94"/>
                  </a:cubicBezTo>
                  <a:lnTo>
                    <a:pt x="1" y="94"/>
                  </a:lnTo>
                  <a:cubicBezTo>
                    <a:pt x="4" y="110"/>
                    <a:pt x="4" y="124"/>
                    <a:pt x="8" y="139"/>
                  </a:cubicBezTo>
                  <a:cubicBezTo>
                    <a:pt x="19" y="146"/>
                    <a:pt x="30" y="146"/>
                    <a:pt x="42" y="146"/>
                  </a:cubicBezTo>
                  <a:cubicBezTo>
                    <a:pt x="61" y="146"/>
                    <a:pt x="75" y="139"/>
                    <a:pt x="94" y="132"/>
                  </a:cubicBezTo>
                  <a:cubicBezTo>
                    <a:pt x="109" y="124"/>
                    <a:pt x="128" y="113"/>
                    <a:pt x="146" y="113"/>
                  </a:cubicBezTo>
                  <a:cubicBezTo>
                    <a:pt x="154" y="113"/>
                    <a:pt x="161" y="110"/>
                    <a:pt x="165" y="110"/>
                  </a:cubicBezTo>
                  <a:cubicBezTo>
                    <a:pt x="180" y="34"/>
                    <a:pt x="173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-2466713" y="-865756"/>
              <a:ext cx="7544" cy="7210"/>
            </a:xfrm>
            <a:custGeom>
              <a:avLst/>
              <a:gdLst/>
              <a:ahLst/>
              <a:cxnLst/>
              <a:rect l="l" t="t" r="r" b="b"/>
              <a:pathLst>
                <a:path w="158" h="151" extrusionOk="0">
                  <a:moveTo>
                    <a:pt x="23" y="1"/>
                  </a:moveTo>
                  <a:cubicBezTo>
                    <a:pt x="0" y="8"/>
                    <a:pt x="0" y="30"/>
                    <a:pt x="4" y="49"/>
                  </a:cubicBezTo>
                  <a:cubicBezTo>
                    <a:pt x="23" y="46"/>
                    <a:pt x="38" y="42"/>
                    <a:pt x="49" y="42"/>
                  </a:cubicBezTo>
                  <a:cubicBezTo>
                    <a:pt x="98" y="42"/>
                    <a:pt x="105" y="75"/>
                    <a:pt x="90" y="151"/>
                  </a:cubicBezTo>
                  <a:cubicBezTo>
                    <a:pt x="157" y="132"/>
                    <a:pt x="131" y="83"/>
                    <a:pt x="116" y="49"/>
                  </a:cubicBezTo>
                  <a:cubicBezTo>
                    <a:pt x="101" y="23"/>
                    <a:pt x="79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-2469960" y="-858402"/>
              <a:ext cx="6637" cy="3056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39" y="0"/>
                  </a:moveTo>
                  <a:cubicBezTo>
                    <a:pt x="121" y="0"/>
                    <a:pt x="102" y="11"/>
                    <a:pt x="87" y="19"/>
                  </a:cubicBezTo>
                  <a:cubicBezTo>
                    <a:pt x="68" y="26"/>
                    <a:pt x="54" y="33"/>
                    <a:pt x="35" y="33"/>
                  </a:cubicBezTo>
                  <a:cubicBezTo>
                    <a:pt x="23" y="33"/>
                    <a:pt x="12" y="33"/>
                    <a:pt x="1" y="26"/>
                  </a:cubicBezTo>
                  <a:lnTo>
                    <a:pt x="1" y="26"/>
                  </a:lnTo>
                  <a:cubicBezTo>
                    <a:pt x="23" y="52"/>
                    <a:pt x="46" y="64"/>
                    <a:pt x="65" y="64"/>
                  </a:cubicBezTo>
                  <a:cubicBezTo>
                    <a:pt x="87" y="64"/>
                    <a:pt x="109" y="4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-2444414" y="-873587"/>
              <a:ext cx="4871" cy="5587"/>
            </a:xfrm>
            <a:custGeom>
              <a:avLst/>
              <a:gdLst/>
              <a:ahLst/>
              <a:cxnLst/>
              <a:rect l="l" t="t" r="r" b="b"/>
              <a:pathLst>
                <a:path w="102" h="117" extrusionOk="0">
                  <a:moveTo>
                    <a:pt x="64" y="1"/>
                  </a:moveTo>
                  <a:cubicBezTo>
                    <a:pt x="49" y="1"/>
                    <a:pt x="42" y="15"/>
                    <a:pt x="30" y="30"/>
                  </a:cubicBezTo>
                  <a:cubicBezTo>
                    <a:pt x="1" y="63"/>
                    <a:pt x="12" y="90"/>
                    <a:pt x="38" y="116"/>
                  </a:cubicBezTo>
                  <a:cubicBezTo>
                    <a:pt x="102" y="105"/>
                    <a:pt x="102" y="63"/>
                    <a:pt x="90" y="15"/>
                  </a:cubicBezTo>
                  <a:cubicBezTo>
                    <a:pt x="79" y="4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-2442599" y="-872918"/>
              <a:ext cx="5539" cy="5825"/>
            </a:xfrm>
            <a:custGeom>
              <a:avLst/>
              <a:gdLst/>
              <a:ahLst/>
              <a:cxnLst/>
              <a:rect l="l" t="t" r="r" b="b"/>
              <a:pathLst>
                <a:path w="116" h="122" extrusionOk="0">
                  <a:moveTo>
                    <a:pt x="52" y="1"/>
                  </a:moveTo>
                  <a:cubicBezTo>
                    <a:pt x="64" y="49"/>
                    <a:pt x="64" y="91"/>
                    <a:pt x="0" y="102"/>
                  </a:cubicBezTo>
                  <a:cubicBezTo>
                    <a:pt x="15" y="113"/>
                    <a:pt x="30" y="121"/>
                    <a:pt x="41" y="121"/>
                  </a:cubicBezTo>
                  <a:cubicBezTo>
                    <a:pt x="67" y="121"/>
                    <a:pt x="82" y="91"/>
                    <a:pt x="94" y="65"/>
                  </a:cubicBezTo>
                  <a:cubicBezTo>
                    <a:pt x="116" y="23"/>
                    <a:pt x="82" y="13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-1888843" y="-1207407"/>
              <a:ext cx="5826" cy="10218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80" y="1"/>
                  </a:moveTo>
                  <a:cubicBezTo>
                    <a:pt x="73" y="7"/>
                    <a:pt x="62" y="8"/>
                    <a:pt x="50" y="8"/>
                  </a:cubicBezTo>
                  <a:cubicBezTo>
                    <a:pt x="47" y="8"/>
                    <a:pt x="45" y="8"/>
                    <a:pt x="42" y="8"/>
                  </a:cubicBezTo>
                  <a:cubicBezTo>
                    <a:pt x="20" y="8"/>
                    <a:pt x="1" y="9"/>
                    <a:pt x="10" y="46"/>
                  </a:cubicBezTo>
                  <a:cubicBezTo>
                    <a:pt x="28" y="101"/>
                    <a:pt x="58" y="154"/>
                    <a:pt x="70" y="214"/>
                  </a:cubicBezTo>
                  <a:cubicBezTo>
                    <a:pt x="111" y="191"/>
                    <a:pt x="111" y="146"/>
                    <a:pt x="122" y="113"/>
                  </a:cubicBezTo>
                  <a:cubicBezTo>
                    <a:pt x="118" y="87"/>
                    <a:pt x="115" y="65"/>
                    <a:pt x="111" y="39"/>
                  </a:cubicBezTo>
                  <a:cubicBezTo>
                    <a:pt x="107" y="23"/>
                    <a:pt x="99" y="4"/>
                    <a:pt x="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-1898202" y="-1203826"/>
              <a:ext cx="9693" cy="8261"/>
            </a:xfrm>
            <a:custGeom>
              <a:avLst/>
              <a:gdLst/>
              <a:ahLst/>
              <a:cxnLst/>
              <a:rect l="l" t="t" r="r" b="b"/>
              <a:pathLst>
                <a:path w="203" h="173" extrusionOk="0">
                  <a:moveTo>
                    <a:pt x="4" y="0"/>
                  </a:moveTo>
                  <a:lnTo>
                    <a:pt x="4" y="0"/>
                  </a:lnTo>
                  <a:cubicBezTo>
                    <a:pt x="7" y="76"/>
                    <a:pt x="0" y="157"/>
                    <a:pt x="109" y="173"/>
                  </a:cubicBezTo>
                  <a:cubicBezTo>
                    <a:pt x="150" y="161"/>
                    <a:pt x="172" y="124"/>
                    <a:pt x="202" y="83"/>
                  </a:cubicBezTo>
                  <a:lnTo>
                    <a:pt x="202" y="83"/>
                  </a:lnTo>
                  <a:cubicBezTo>
                    <a:pt x="183" y="86"/>
                    <a:pt x="164" y="90"/>
                    <a:pt x="150" y="90"/>
                  </a:cubicBezTo>
                  <a:cubicBezTo>
                    <a:pt x="86" y="90"/>
                    <a:pt x="41" y="57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-2434052" y="-633356"/>
              <a:ext cx="7544" cy="6303"/>
            </a:xfrm>
            <a:custGeom>
              <a:avLst/>
              <a:gdLst/>
              <a:ahLst/>
              <a:cxnLst/>
              <a:rect l="l" t="t" r="r" b="b"/>
              <a:pathLst>
                <a:path w="158" h="132" extrusionOk="0">
                  <a:moveTo>
                    <a:pt x="90" y="1"/>
                  </a:moveTo>
                  <a:cubicBezTo>
                    <a:pt x="56" y="1"/>
                    <a:pt x="27" y="30"/>
                    <a:pt x="1" y="61"/>
                  </a:cubicBezTo>
                  <a:cubicBezTo>
                    <a:pt x="23" y="83"/>
                    <a:pt x="49" y="109"/>
                    <a:pt x="75" y="132"/>
                  </a:cubicBezTo>
                  <a:cubicBezTo>
                    <a:pt x="105" y="98"/>
                    <a:pt x="132" y="68"/>
                    <a:pt x="158" y="34"/>
                  </a:cubicBezTo>
                  <a:cubicBezTo>
                    <a:pt x="132" y="12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-2268789" y="-1360016"/>
              <a:ext cx="9884" cy="9502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83" y="0"/>
                  </a:moveTo>
                  <a:cubicBezTo>
                    <a:pt x="53" y="0"/>
                    <a:pt x="39" y="53"/>
                    <a:pt x="23" y="79"/>
                  </a:cubicBezTo>
                  <a:cubicBezTo>
                    <a:pt x="1" y="128"/>
                    <a:pt x="46" y="147"/>
                    <a:pt x="68" y="176"/>
                  </a:cubicBezTo>
                  <a:cubicBezTo>
                    <a:pt x="83" y="191"/>
                    <a:pt x="94" y="199"/>
                    <a:pt x="109" y="199"/>
                  </a:cubicBezTo>
                  <a:cubicBezTo>
                    <a:pt x="135" y="199"/>
                    <a:pt x="161" y="165"/>
                    <a:pt x="192" y="162"/>
                  </a:cubicBezTo>
                  <a:cubicBezTo>
                    <a:pt x="196" y="147"/>
                    <a:pt x="199" y="128"/>
                    <a:pt x="206" y="112"/>
                  </a:cubicBezTo>
                  <a:cubicBezTo>
                    <a:pt x="203" y="102"/>
                    <a:pt x="199" y="90"/>
                    <a:pt x="199" y="79"/>
                  </a:cubicBezTo>
                  <a:cubicBezTo>
                    <a:pt x="196" y="12"/>
                    <a:pt x="128" y="19"/>
                    <a:pt x="94" y="5"/>
                  </a:cubicBezTo>
                  <a:cubicBezTo>
                    <a:pt x="91" y="5"/>
                    <a:pt x="87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-2273230" y="-1366080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79" y="1"/>
                  </a:moveTo>
                  <a:cubicBezTo>
                    <a:pt x="61" y="1"/>
                    <a:pt x="38" y="15"/>
                    <a:pt x="1" y="38"/>
                  </a:cubicBezTo>
                  <a:cubicBezTo>
                    <a:pt x="19" y="105"/>
                    <a:pt x="30" y="139"/>
                    <a:pt x="61" y="139"/>
                  </a:cubicBezTo>
                  <a:cubicBezTo>
                    <a:pt x="79" y="139"/>
                    <a:pt x="109" y="117"/>
                    <a:pt x="158" y="79"/>
                  </a:cubicBezTo>
                  <a:cubicBezTo>
                    <a:pt x="120" y="23"/>
                    <a:pt x="105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-2002440" y="-1375869"/>
              <a:ext cx="20389" cy="20198"/>
            </a:xfrm>
            <a:custGeom>
              <a:avLst/>
              <a:gdLst/>
              <a:ahLst/>
              <a:cxnLst/>
              <a:rect l="l" t="t" r="r" b="b"/>
              <a:pathLst>
                <a:path w="427" h="423" extrusionOk="0">
                  <a:moveTo>
                    <a:pt x="378" y="0"/>
                  </a:moveTo>
                  <a:cubicBezTo>
                    <a:pt x="370" y="23"/>
                    <a:pt x="356" y="26"/>
                    <a:pt x="337" y="30"/>
                  </a:cubicBezTo>
                  <a:lnTo>
                    <a:pt x="333" y="34"/>
                  </a:lnTo>
                  <a:cubicBezTo>
                    <a:pt x="322" y="52"/>
                    <a:pt x="337" y="97"/>
                    <a:pt x="306" y="97"/>
                  </a:cubicBezTo>
                  <a:cubicBezTo>
                    <a:pt x="299" y="97"/>
                    <a:pt x="288" y="94"/>
                    <a:pt x="270" y="86"/>
                  </a:cubicBezTo>
                  <a:lnTo>
                    <a:pt x="266" y="86"/>
                  </a:lnTo>
                  <a:cubicBezTo>
                    <a:pt x="247" y="86"/>
                    <a:pt x="209" y="120"/>
                    <a:pt x="194" y="149"/>
                  </a:cubicBezTo>
                  <a:cubicBezTo>
                    <a:pt x="180" y="172"/>
                    <a:pt x="165" y="183"/>
                    <a:pt x="149" y="183"/>
                  </a:cubicBezTo>
                  <a:cubicBezTo>
                    <a:pt x="131" y="183"/>
                    <a:pt x="116" y="168"/>
                    <a:pt x="97" y="149"/>
                  </a:cubicBezTo>
                  <a:lnTo>
                    <a:pt x="97" y="149"/>
                  </a:lnTo>
                  <a:cubicBezTo>
                    <a:pt x="68" y="180"/>
                    <a:pt x="78" y="202"/>
                    <a:pt x="116" y="217"/>
                  </a:cubicBezTo>
                  <a:cubicBezTo>
                    <a:pt x="146" y="232"/>
                    <a:pt x="180" y="239"/>
                    <a:pt x="183" y="287"/>
                  </a:cubicBezTo>
                  <a:cubicBezTo>
                    <a:pt x="176" y="292"/>
                    <a:pt x="168" y="292"/>
                    <a:pt x="165" y="292"/>
                  </a:cubicBezTo>
                  <a:cubicBezTo>
                    <a:pt x="149" y="292"/>
                    <a:pt x="139" y="284"/>
                    <a:pt x="127" y="280"/>
                  </a:cubicBezTo>
                  <a:cubicBezTo>
                    <a:pt x="116" y="273"/>
                    <a:pt x="104" y="270"/>
                    <a:pt x="90" y="270"/>
                  </a:cubicBezTo>
                  <a:lnTo>
                    <a:pt x="87" y="270"/>
                  </a:lnTo>
                  <a:cubicBezTo>
                    <a:pt x="45" y="273"/>
                    <a:pt x="15" y="292"/>
                    <a:pt x="8" y="329"/>
                  </a:cubicBezTo>
                  <a:cubicBezTo>
                    <a:pt x="0" y="363"/>
                    <a:pt x="42" y="370"/>
                    <a:pt x="60" y="377"/>
                  </a:cubicBezTo>
                  <a:cubicBezTo>
                    <a:pt x="90" y="396"/>
                    <a:pt x="131" y="385"/>
                    <a:pt x="149" y="422"/>
                  </a:cubicBezTo>
                  <a:cubicBezTo>
                    <a:pt x="261" y="355"/>
                    <a:pt x="359" y="280"/>
                    <a:pt x="356" y="130"/>
                  </a:cubicBezTo>
                  <a:cubicBezTo>
                    <a:pt x="356" y="94"/>
                    <a:pt x="392" y="86"/>
                    <a:pt x="411" y="63"/>
                  </a:cubicBezTo>
                  <a:cubicBezTo>
                    <a:pt x="427" y="30"/>
                    <a:pt x="415" y="8"/>
                    <a:pt x="3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-2135233" y="-727090"/>
              <a:ext cx="10553" cy="7210"/>
            </a:xfrm>
            <a:custGeom>
              <a:avLst/>
              <a:gdLst/>
              <a:ahLst/>
              <a:cxnLst/>
              <a:rect l="l" t="t" r="r" b="b"/>
              <a:pathLst>
                <a:path w="221" h="151" extrusionOk="0">
                  <a:moveTo>
                    <a:pt x="157" y="1"/>
                  </a:moveTo>
                  <a:cubicBezTo>
                    <a:pt x="142" y="1"/>
                    <a:pt x="127" y="20"/>
                    <a:pt x="97" y="54"/>
                  </a:cubicBezTo>
                  <a:cubicBezTo>
                    <a:pt x="86" y="68"/>
                    <a:pt x="68" y="76"/>
                    <a:pt x="52" y="83"/>
                  </a:cubicBezTo>
                  <a:cubicBezTo>
                    <a:pt x="0" y="106"/>
                    <a:pt x="42" y="128"/>
                    <a:pt x="52" y="151"/>
                  </a:cubicBezTo>
                  <a:cubicBezTo>
                    <a:pt x="75" y="147"/>
                    <a:pt x="97" y="128"/>
                    <a:pt x="123" y="128"/>
                  </a:cubicBezTo>
                  <a:cubicBezTo>
                    <a:pt x="127" y="128"/>
                    <a:pt x="131" y="128"/>
                    <a:pt x="138" y="132"/>
                  </a:cubicBezTo>
                  <a:cubicBezTo>
                    <a:pt x="146" y="132"/>
                    <a:pt x="149" y="135"/>
                    <a:pt x="157" y="135"/>
                  </a:cubicBezTo>
                  <a:cubicBezTo>
                    <a:pt x="190" y="135"/>
                    <a:pt x="206" y="99"/>
                    <a:pt x="221" y="73"/>
                  </a:cubicBezTo>
                  <a:cubicBezTo>
                    <a:pt x="190" y="23"/>
                    <a:pt x="176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-2126351" y="-741319"/>
              <a:ext cx="8308" cy="8261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132" y="0"/>
                  </a:moveTo>
                  <a:cubicBezTo>
                    <a:pt x="102" y="15"/>
                    <a:pt x="68" y="26"/>
                    <a:pt x="42" y="48"/>
                  </a:cubicBezTo>
                  <a:cubicBezTo>
                    <a:pt x="20" y="67"/>
                    <a:pt x="1" y="105"/>
                    <a:pt x="30" y="127"/>
                  </a:cubicBezTo>
                  <a:cubicBezTo>
                    <a:pt x="49" y="150"/>
                    <a:pt x="83" y="172"/>
                    <a:pt x="109" y="172"/>
                  </a:cubicBezTo>
                  <a:cubicBezTo>
                    <a:pt x="113" y="172"/>
                    <a:pt x="113" y="169"/>
                    <a:pt x="117" y="169"/>
                  </a:cubicBezTo>
                  <a:cubicBezTo>
                    <a:pt x="143" y="164"/>
                    <a:pt x="173" y="124"/>
                    <a:pt x="158" y="86"/>
                  </a:cubicBezTo>
                  <a:cubicBezTo>
                    <a:pt x="147" y="60"/>
                    <a:pt x="139" y="3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-2174340" y="-700111"/>
              <a:ext cx="9168" cy="7163"/>
            </a:xfrm>
            <a:custGeom>
              <a:avLst/>
              <a:gdLst/>
              <a:ahLst/>
              <a:cxnLst/>
              <a:rect l="l" t="t" r="r" b="b"/>
              <a:pathLst>
                <a:path w="192" h="150" extrusionOk="0">
                  <a:moveTo>
                    <a:pt x="49" y="1"/>
                  </a:moveTo>
                  <a:cubicBezTo>
                    <a:pt x="64" y="53"/>
                    <a:pt x="8" y="83"/>
                    <a:pt x="0" y="127"/>
                  </a:cubicBezTo>
                  <a:cubicBezTo>
                    <a:pt x="34" y="139"/>
                    <a:pt x="67" y="150"/>
                    <a:pt x="98" y="150"/>
                  </a:cubicBezTo>
                  <a:cubicBezTo>
                    <a:pt x="131" y="150"/>
                    <a:pt x="161" y="139"/>
                    <a:pt x="191" y="117"/>
                  </a:cubicBezTo>
                  <a:cubicBezTo>
                    <a:pt x="172" y="98"/>
                    <a:pt x="131" y="94"/>
                    <a:pt x="154" y="53"/>
                  </a:cubicBezTo>
                  <a:lnTo>
                    <a:pt x="154" y="53"/>
                  </a:lnTo>
                  <a:cubicBezTo>
                    <a:pt x="143" y="57"/>
                    <a:pt x="135" y="60"/>
                    <a:pt x="124" y="60"/>
                  </a:cubicBezTo>
                  <a:cubicBezTo>
                    <a:pt x="90" y="60"/>
                    <a:pt x="76" y="15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-2109018" y="-1338958"/>
              <a:ext cx="8452" cy="12415"/>
            </a:xfrm>
            <a:custGeom>
              <a:avLst/>
              <a:gdLst/>
              <a:ahLst/>
              <a:cxnLst/>
              <a:rect l="l" t="t" r="r" b="b"/>
              <a:pathLst>
                <a:path w="177" h="260" extrusionOk="0">
                  <a:moveTo>
                    <a:pt x="128" y="1"/>
                  </a:moveTo>
                  <a:cubicBezTo>
                    <a:pt x="121" y="1"/>
                    <a:pt x="116" y="4"/>
                    <a:pt x="109" y="4"/>
                  </a:cubicBezTo>
                  <a:cubicBezTo>
                    <a:pt x="124" y="87"/>
                    <a:pt x="60" y="109"/>
                    <a:pt x="0" y="128"/>
                  </a:cubicBezTo>
                  <a:cubicBezTo>
                    <a:pt x="8" y="218"/>
                    <a:pt x="71" y="232"/>
                    <a:pt x="131" y="259"/>
                  </a:cubicBezTo>
                  <a:lnTo>
                    <a:pt x="135" y="259"/>
                  </a:lnTo>
                  <a:cubicBezTo>
                    <a:pt x="154" y="259"/>
                    <a:pt x="169" y="251"/>
                    <a:pt x="176" y="229"/>
                  </a:cubicBezTo>
                  <a:cubicBezTo>
                    <a:pt x="90" y="165"/>
                    <a:pt x="128" y="90"/>
                    <a:pt x="157" y="20"/>
                  </a:cubicBezTo>
                  <a:cubicBezTo>
                    <a:pt x="150" y="4"/>
                    <a:pt x="138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-2104720" y="-1338051"/>
              <a:ext cx="6446" cy="10027"/>
            </a:xfrm>
            <a:custGeom>
              <a:avLst/>
              <a:gdLst/>
              <a:ahLst/>
              <a:cxnLst/>
              <a:rect l="l" t="t" r="r" b="b"/>
              <a:pathLst>
                <a:path w="135" h="210" extrusionOk="0">
                  <a:moveTo>
                    <a:pt x="67" y="1"/>
                  </a:moveTo>
                  <a:lnTo>
                    <a:pt x="67" y="1"/>
                  </a:lnTo>
                  <a:cubicBezTo>
                    <a:pt x="38" y="71"/>
                    <a:pt x="0" y="146"/>
                    <a:pt x="86" y="210"/>
                  </a:cubicBezTo>
                  <a:cubicBezTo>
                    <a:pt x="93" y="210"/>
                    <a:pt x="101" y="206"/>
                    <a:pt x="109" y="206"/>
                  </a:cubicBezTo>
                  <a:cubicBezTo>
                    <a:pt x="109" y="135"/>
                    <a:pt x="135" y="56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-2552233" y="-688842"/>
              <a:ext cx="5635" cy="7019"/>
            </a:xfrm>
            <a:custGeom>
              <a:avLst/>
              <a:gdLst/>
              <a:ahLst/>
              <a:cxnLst/>
              <a:rect l="l" t="t" r="r" b="b"/>
              <a:pathLst>
                <a:path w="118" h="147" extrusionOk="0">
                  <a:moveTo>
                    <a:pt x="72" y="0"/>
                  </a:moveTo>
                  <a:cubicBezTo>
                    <a:pt x="0" y="34"/>
                    <a:pt x="42" y="79"/>
                    <a:pt x="61" y="119"/>
                  </a:cubicBezTo>
                  <a:cubicBezTo>
                    <a:pt x="72" y="138"/>
                    <a:pt x="79" y="146"/>
                    <a:pt x="83" y="146"/>
                  </a:cubicBezTo>
                  <a:cubicBezTo>
                    <a:pt x="95" y="146"/>
                    <a:pt x="102" y="119"/>
                    <a:pt x="113" y="109"/>
                  </a:cubicBezTo>
                  <a:lnTo>
                    <a:pt x="117" y="109"/>
                  </a:lnTo>
                  <a:cubicBezTo>
                    <a:pt x="113" y="67"/>
                    <a:pt x="102" y="3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-2110450" y="-1340343"/>
              <a:ext cx="4011" cy="3056"/>
            </a:xfrm>
            <a:custGeom>
              <a:avLst/>
              <a:gdLst/>
              <a:ahLst/>
              <a:cxnLst/>
              <a:rect l="l" t="t" r="r" b="b"/>
              <a:pathLst>
                <a:path w="84" h="64" extrusionOk="0">
                  <a:moveTo>
                    <a:pt x="83" y="0"/>
                  </a:moveTo>
                  <a:cubicBezTo>
                    <a:pt x="72" y="0"/>
                    <a:pt x="61" y="0"/>
                    <a:pt x="49" y="4"/>
                  </a:cubicBezTo>
                  <a:cubicBezTo>
                    <a:pt x="30" y="11"/>
                    <a:pt x="1" y="7"/>
                    <a:pt x="8" y="41"/>
                  </a:cubicBezTo>
                  <a:cubicBezTo>
                    <a:pt x="8" y="49"/>
                    <a:pt x="16" y="56"/>
                    <a:pt x="20" y="59"/>
                  </a:cubicBezTo>
                  <a:cubicBezTo>
                    <a:pt x="27" y="64"/>
                    <a:pt x="30" y="64"/>
                    <a:pt x="38" y="64"/>
                  </a:cubicBezTo>
                  <a:cubicBezTo>
                    <a:pt x="53" y="64"/>
                    <a:pt x="61" y="45"/>
                    <a:pt x="72" y="30"/>
                  </a:cubicBezTo>
                  <a:cubicBezTo>
                    <a:pt x="79" y="23"/>
                    <a:pt x="79" y="11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-2060647" y="-990144"/>
              <a:ext cx="7163" cy="6972"/>
            </a:xfrm>
            <a:custGeom>
              <a:avLst/>
              <a:gdLst/>
              <a:ahLst/>
              <a:cxnLst/>
              <a:rect l="l" t="t" r="r" b="b"/>
              <a:pathLst>
                <a:path w="150" h="146" extrusionOk="0">
                  <a:moveTo>
                    <a:pt x="98" y="0"/>
                  </a:moveTo>
                  <a:cubicBezTo>
                    <a:pt x="90" y="0"/>
                    <a:pt x="83" y="0"/>
                    <a:pt x="76" y="4"/>
                  </a:cubicBezTo>
                  <a:cubicBezTo>
                    <a:pt x="38" y="19"/>
                    <a:pt x="0" y="42"/>
                    <a:pt x="15" y="97"/>
                  </a:cubicBezTo>
                  <a:cubicBezTo>
                    <a:pt x="19" y="131"/>
                    <a:pt x="38" y="146"/>
                    <a:pt x="64" y="146"/>
                  </a:cubicBezTo>
                  <a:cubicBezTo>
                    <a:pt x="72" y="146"/>
                    <a:pt x="79" y="142"/>
                    <a:pt x="86" y="142"/>
                  </a:cubicBezTo>
                  <a:cubicBezTo>
                    <a:pt x="143" y="127"/>
                    <a:pt x="150" y="90"/>
                    <a:pt x="143" y="45"/>
                  </a:cubicBezTo>
                  <a:cubicBezTo>
                    <a:pt x="139" y="19"/>
                    <a:pt x="120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-2213447" y="-1392486"/>
              <a:ext cx="12749" cy="25021"/>
            </a:xfrm>
            <a:custGeom>
              <a:avLst/>
              <a:gdLst/>
              <a:ahLst/>
              <a:cxnLst/>
              <a:rect l="l" t="t" r="r" b="b"/>
              <a:pathLst>
                <a:path w="267" h="524" extrusionOk="0">
                  <a:moveTo>
                    <a:pt x="191" y="0"/>
                  </a:moveTo>
                  <a:cubicBezTo>
                    <a:pt x="136" y="0"/>
                    <a:pt x="94" y="49"/>
                    <a:pt x="42" y="64"/>
                  </a:cubicBezTo>
                  <a:cubicBezTo>
                    <a:pt x="49" y="68"/>
                    <a:pt x="53" y="71"/>
                    <a:pt x="60" y="75"/>
                  </a:cubicBezTo>
                  <a:cubicBezTo>
                    <a:pt x="143" y="128"/>
                    <a:pt x="143" y="128"/>
                    <a:pt x="65" y="176"/>
                  </a:cubicBezTo>
                  <a:cubicBezTo>
                    <a:pt x="31" y="202"/>
                    <a:pt x="8" y="232"/>
                    <a:pt x="1" y="273"/>
                  </a:cubicBezTo>
                  <a:cubicBezTo>
                    <a:pt x="8" y="277"/>
                    <a:pt x="15" y="277"/>
                    <a:pt x="23" y="277"/>
                  </a:cubicBezTo>
                  <a:cubicBezTo>
                    <a:pt x="46" y="277"/>
                    <a:pt x="68" y="269"/>
                    <a:pt x="87" y="262"/>
                  </a:cubicBezTo>
                  <a:cubicBezTo>
                    <a:pt x="98" y="254"/>
                    <a:pt x="113" y="243"/>
                    <a:pt x="124" y="243"/>
                  </a:cubicBezTo>
                  <a:cubicBezTo>
                    <a:pt x="132" y="243"/>
                    <a:pt x="136" y="247"/>
                    <a:pt x="143" y="254"/>
                  </a:cubicBezTo>
                  <a:cubicBezTo>
                    <a:pt x="158" y="277"/>
                    <a:pt x="146" y="299"/>
                    <a:pt x="132" y="318"/>
                  </a:cubicBezTo>
                  <a:cubicBezTo>
                    <a:pt x="101" y="363"/>
                    <a:pt x="53" y="378"/>
                    <a:pt x="8" y="400"/>
                  </a:cubicBezTo>
                  <a:cubicBezTo>
                    <a:pt x="15" y="452"/>
                    <a:pt x="83" y="468"/>
                    <a:pt x="83" y="523"/>
                  </a:cubicBezTo>
                  <a:cubicBezTo>
                    <a:pt x="94" y="520"/>
                    <a:pt x="110" y="516"/>
                    <a:pt x="120" y="516"/>
                  </a:cubicBezTo>
                  <a:cubicBezTo>
                    <a:pt x="132" y="516"/>
                    <a:pt x="146" y="520"/>
                    <a:pt x="162" y="520"/>
                  </a:cubicBezTo>
                  <a:cubicBezTo>
                    <a:pt x="177" y="523"/>
                    <a:pt x="188" y="523"/>
                    <a:pt x="203" y="523"/>
                  </a:cubicBezTo>
                  <a:cubicBezTo>
                    <a:pt x="225" y="523"/>
                    <a:pt x="248" y="520"/>
                    <a:pt x="267" y="497"/>
                  </a:cubicBezTo>
                  <a:cubicBezTo>
                    <a:pt x="229" y="461"/>
                    <a:pt x="222" y="404"/>
                    <a:pt x="169" y="382"/>
                  </a:cubicBezTo>
                  <a:cubicBezTo>
                    <a:pt x="162" y="378"/>
                    <a:pt x="150" y="359"/>
                    <a:pt x="165" y="352"/>
                  </a:cubicBezTo>
                  <a:cubicBezTo>
                    <a:pt x="229" y="311"/>
                    <a:pt x="195" y="259"/>
                    <a:pt x="172" y="221"/>
                  </a:cubicBezTo>
                  <a:cubicBezTo>
                    <a:pt x="139" y="164"/>
                    <a:pt x="217" y="97"/>
                    <a:pt x="154" y="49"/>
                  </a:cubicBezTo>
                  <a:cubicBezTo>
                    <a:pt x="177" y="34"/>
                    <a:pt x="199" y="19"/>
                    <a:pt x="222" y="4"/>
                  </a:cubicBezTo>
                  <a:cubicBezTo>
                    <a:pt x="210" y="0"/>
                    <a:pt x="203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-2330339" y="-704934"/>
              <a:ext cx="6112" cy="7735"/>
            </a:xfrm>
            <a:custGeom>
              <a:avLst/>
              <a:gdLst/>
              <a:ahLst/>
              <a:cxnLst/>
              <a:rect l="l" t="t" r="r" b="b"/>
              <a:pathLst>
                <a:path w="128" h="162" extrusionOk="0">
                  <a:moveTo>
                    <a:pt x="86" y="1"/>
                  </a:moveTo>
                  <a:cubicBezTo>
                    <a:pt x="60" y="4"/>
                    <a:pt x="11" y="19"/>
                    <a:pt x="11" y="19"/>
                  </a:cubicBezTo>
                  <a:cubicBezTo>
                    <a:pt x="45" y="68"/>
                    <a:pt x="1" y="102"/>
                    <a:pt x="1" y="142"/>
                  </a:cubicBezTo>
                  <a:cubicBezTo>
                    <a:pt x="1" y="147"/>
                    <a:pt x="8" y="158"/>
                    <a:pt x="15" y="158"/>
                  </a:cubicBezTo>
                  <a:cubicBezTo>
                    <a:pt x="23" y="161"/>
                    <a:pt x="34" y="161"/>
                    <a:pt x="41" y="161"/>
                  </a:cubicBezTo>
                  <a:cubicBezTo>
                    <a:pt x="63" y="161"/>
                    <a:pt x="82" y="154"/>
                    <a:pt x="101" y="147"/>
                  </a:cubicBezTo>
                  <a:cubicBezTo>
                    <a:pt x="124" y="132"/>
                    <a:pt x="127" y="113"/>
                    <a:pt x="116" y="87"/>
                  </a:cubicBezTo>
                  <a:cubicBezTo>
                    <a:pt x="101" y="61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-2221660" y="-1325206"/>
              <a:ext cx="7879" cy="5921"/>
            </a:xfrm>
            <a:custGeom>
              <a:avLst/>
              <a:gdLst/>
              <a:ahLst/>
              <a:cxnLst/>
              <a:rect l="l" t="t" r="r" b="b"/>
              <a:pathLst>
                <a:path w="165" h="124" extrusionOk="0">
                  <a:moveTo>
                    <a:pt x="75" y="1"/>
                  </a:moveTo>
                  <a:cubicBezTo>
                    <a:pt x="49" y="1"/>
                    <a:pt x="23" y="8"/>
                    <a:pt x="1" y="38"/>
                  </a:cubicBezTo>
                  <a:cubicBezTo>
                    <a:pt x="4" y="72"/>
                    <a:pt x="38" y="83"/>
                    <a:pt x="64" y="98"/>
                  </a:cubicBezTo>
                  <a:cubicBezTo>
                    <a:pt x="87" y="116"/>
                    <a:pt x="106" y="124"/>
                    <a:pt x="120" y="124"/>
                  </a:cubicBezTo>
                  <a:cubicBezTo>
                    <a:pt x="151" y="124"/>
                    <a:pt x="161" y="94"/>
                    <a:pt x="165" y="30"/>
                  </a:cubicBezTo>
                  <a:cubicBezTo>
                    <a:pt x="135" y="11"/>
                    <a:pt x="106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-2130983" y="-1373386"/>
              <a:ext cx="9168" cy="9693"/>
            </a:xfrm>
            <a:custGeom>
              <a:avLst/>
              <a:gdLst/>
              <a:ahLst/>
              <a:cxnLst/>
              <a:rect l="l" t="t" r="r" b="b"/>
              <a:pathLst>
                <a:path w="192" h="203" extrusionOk="0">
                  <a:moveTo>
                    <a:pt x="150" y="0"/>
                  </a:moveTo>
                  <a:cubicBezTo>
                    <a:pt x="113" y="52"/>
                    <a:pt x="38" y="26"/>
                    <a:pt x="1" y="78"/>
                  </a:cubicBezTo>
                  <a:cubicBezTo>
                    <a:pt x="5" y="105"/>
                    <a:pt x="8" y="131"/>
                    <a:pt x="15" y="157"/>
                  </a:cubicBezTo>
                  <a:cubicBezTo>
                    <a:pt x="27" y="191"/>
                    <a:pt x="46" y="202"/>
                    <a:pt x="72" y="202"/>
                  </a:cubicBezTo>
                  <a:cubicBezTo>
                    <a:pt x="87" y="202"/>
                    <a:pt x="101" y="199"/>
                    <a:pt x="117" y="191"/>
                  </a:cubicBezTo>
                  <a:cubicBezTo>
                    <a:pt x="169" y="173"/>
                    <a:pt x="143" y="113"/>
                    <a:pt x="177" y="75"/>
                  </a:cubicBezTo>
                  <a:cubicBezTo>
                    <a:pt x="191" y="56"/>
                    <a:pt x="188" y="16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-2129550" y="-1362356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9" y="1"/>
                  </a:moveTo>
                  <a:cubicBezTo>
                    <a:pt x="61" y="57"/>
                    <a:pt x="83" y="109"/>
                    <a:pt x="1" y="151"/>
                  </a:cubicBezTo>
                  <a:cubicBezTo>
                    <a:pt x="19" y="173"/>
                    <a:pt x="38" y="184"/>
                    <a:pt x="57" y="184"/>
                  </a:cubicBezTo>
                  <a:cubicBezTo>
                    <a:pt x="75" y="184"/>
                    <a:pt x="94" y="173"/>
                    <a:pt x="113" y="147"/>
                  </a:cubicBezTo>
                  <a:cubicBezTo>
                    <a:pt x="124" y="132"/>
                    <a:pt x="142" y="125"/>
                    <a:pt x="158" y="117"/>
                  </a:cubicBezTo>
                  <a:lnTo>
                    <a:pt x="158" y="113"/>
                  </a:lnTo>
                  <a:cubicBezTo>
                    <a:pt x="150" y="83"/>
                    <a:pt x="184" y="61"/>
                    <a:pt x="176" y="23"/>
                  </a:cubicBezTo>
                  <a:lnTo>
                    <a:pt x="176" y="23"/>
                  </a:lnTo>
                  <a:cubicBezTo>
                    <a:pt x="173" y="27"/>
                    <a:pt x="169" y="27"/>
                    <a:pt x="165" y="27"/>
                  </a:cubicBezTo>
                  <a:cubicBezTo>
                    <a:pt x="142" y="27"/>
                    <a:pt x="124" y="20"/>
                    <a:pt x="102" y="13"/>
                  </a:cubicBezTo>
                  <a:cubicBezTo>
                    <a:pt x="83" y="4"/>
                    <a:pt x="61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-2461222" y="-898608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54" y="1"/>
                  </a:moveTo>
                  <a:cubicBezTo>
                    <a:pt x="50" y="1"/>
                    <a:pt x="42" y="1"/>
                    <a:pt x="39" y="4"/>
                  </a:cubicBezTo>
                  <a:cubicBezTo>
                    <a:pt x="16" y="12"/>
                    <a:pt x="1" y="27"/>
                    <a:pt x="1" y="54"/>
                  </a:cubicBezTo>
                  <a:cubicBezTo>
                    <a:pt x="9" y="68"/>
                    <a:pt x="16" y="71"/>
                    <a:pt x="28" y="71"/>
                  </a:cubicBezTo>
                  <a:cubicBezTo>
                    <a:pt x="31" y="71"/>
                    <a:pt x="35" y="68"/>
                    <a:pt x="42" y="68"/>
                  </a:cubicBezTo>
                  <a:cubicBezTo>
                    <a:pt x="65" y="61"/>
                    <a:pt x="80" y="42"/>
                    <a:pt x="76" y="16"/>
                  </a:cubicBezTo>
                  <a:cubicBezTo>
                    <a:pt x="73" y="4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-2228966" y="-1127951"/>
              <a:ext cx="10744" cy="6637"/>
            </a:xfrm>
            <a:custGeom>
              <a:avLst/>
              <a:gdLst/>
              <a:ahLst/>
              <a:cxnLst/>
              <a:rect l="l" t="t" r="r" b="b"/>
              <a:pathLst>
                <a:path w="225" h="139" extrusionOk="0">
                  <a:moveTo>
                    <a:pt x="161" y="15"/>
                  </a:moveTo>
                  <a:cubicBezTo>
                    <a:pt x="157" y="15"/>
                    <a:pt x="154" y="15"/>
                    <a:pt x="147" y="19"/>
                  </a:cubicBezTo>
                  <a:cubicBezTo>
                    <a:pt x="98" y="41"/>
                    <a:pt x="16" y="0"/>
                    <a:pt x="0" y="86"/>
                  </a:cubicBezTo>
                  <a:lnTo>
                    <a:pt x="0" y="90"/>
                  </a:lnTo>
                  <a:lnTo>
                    <a:pt x="0" y="94"/>
                  </a:lnTo>
                  <a:cubicBezTo>
                    <a:pt x="38" y="97"/>
                    <a:pt x="76" y="128"/>
                    <a:pt x="116" y="128"/>
                  </a:cubicBezTo>
                  <a:cubicBezTo>
                    <a:pt x="135" y="128"/>
                    <a:pt x="154" y="120"/>
                    <a:pt x="176" y="102"/>
                  </a:cubicBezTo>
                  <a:cubicBezTo>
                    <a:pt x="176" y="97"/>
                    <a:pt x="180" y="97"/>
                    <a:pt x="180" y="97"/>
                  </a:cubicBezTo>
                  <a:cubicBezTo>
                    <a:pt x="183" y="97"/>
                    <a:pt x="180" y="109"/>
                    <a:pt x="180" y="120"/>
                  </a:cubicBezTo>
                  <a:cubicBezTo>
                    <a:pt x="180" y="128"/>
                    <a:pt x="183" y="138"/>
                    <a:pt x="191" y="138"/>
                  </a:cubicBezTo>
                  <a:cubicBezTo>
                    <a:pt x="195" y="138"/>
                    <a:pt x="199" y="138"/>
                    <a:pt x="206" y="135"/>
                  </a:cubicBezTo>
                  <a:cubicBezTo>
                    <a:pt x="225" y="124"/>
                    <a:pt x="214" y="75"/>
                    <a:pt x="199" y="75"/>
                  </a:cubicBezTo>
                  <a:cubicBezTo>
                    <a:pt x="165" y="71"/>
                    <a:pt x="188" y="15"/>
                    <a:pt x="16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-2168610" y="-691516"/>
              <a:ext cx="5730" cy="5205"/>
            </a:xfrm>
            <a:custGeom>
              <a:avLst/>
              <a:gdLst/>
              <a:ahLst/>
              <a:cxnLst/>
              <a:rect l="l" t="t" r="r" b="b"/>
              <a:pathLst>
                <a:path w="120" h="10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68" y="26"/>
                    <a:pt x="0" y="23"/>
                    <a:pt x="8" y="108"/>
                  </a:cubicBezTo>
                  <a:cubicBezTo>
                    <a:pt x="45" y="63"/>
                    <a:pt x="120" y="78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-2206810" y="-1393393"/>
              <a:ext cx="16283" cy="25403"/>
            </a:xfrm>
            <a:custGeom>
              <a:avLst/>
              <a:gdLst/>
              <a:ahLst/>
              <a:cxnLst/>
              <a:rect l="l" t="t" r="r" b="b"/>
              <a:pathLst>
                <a:path w="341" h="532" extrusionOk="0">
                  <a:moveTo>
                    <a:pt x="128" y="0"/>
                  </a:moveTo>
                  <a:cubicBezTo>
                    <a:pt x="112" y="0"/>
                    <a:pt x="97" y="12"/>
                    <a:pt x="83" y="23"/>
                  </a:cubicBezTo>
                  <a:cubicBezTo>
                    <a:pt x="60" y="38"/>
                    <a:pt x="38" y="53"/>
                    <a:pt x="15" y="68"/>
                  </a:cubicBezTo>
                  <a:cubicBezTo>
                    <a:pt x="78" y="116"/>
                    <a:pt x="0" y="183"/>
                    <a:pt x="33" y="240"/>
                  </a:cubicBezTo>
                  <a:cubicBezTo>
                    <a:pt x="56" y="278"/>
                    <a:pt x="90" y="330"/>
                    <a:pt x="26" y="371"/>
                  </a:cubicBezTo>
                  <a:cubicBezTo>
                    <a:pt x="11" y="378"/>
                    <a:pt x="23" y="397"/>
                    <a:pt x="30" y="401"/>
                  </a:cubicBezTo>
                  <a:cubicBezTo>
                    <a:pt x="83" y="423"/>
                    <a:pt x="90" y="480"/>
                    <a:pt x="128" y="516"/>
                  </a:cubicBezTo>
                  <a:cubicBezTo>
                    <a:pt x="138" y="509"/>
                    <a:pt x="145" y="509"/>
                    <a:pt x="157" y="509"/>
                  </a:cubicBezTo>
                  <a:cubicBezTo>
                    <a:pt x="176" y="509"/>
                    <a:pt x="190" y="513"/>
                    <a:pt x="209" y="520"/>
                  </a:cubicBezTo>
                  <a:cubicBezTo>
                    <a:pt x="224" y="528"/>
                    <a:pt x="243" y="532"/>
                    <a:pt x="258" y="532"/>
                  </a:cubicBezTo>
                  <a:cubicBezTo>
                    <a:pt x="269" y="532"/>
                    <a:pt x="280" y="532"/>
                    <a:pt x="292" y="524"/>
                  </a:cubicBezTo>
                  <a:cubicBezTo>
                    <a:pt x="250" y="490"/>
                    <a:pt x="217" y="461"/>
                    <a:pt x="280" y="416"/>
                  </a:cubicBezTo>
                  <a:cubicBezTo>
                    <a:pt x="302" y="401"/>
                    <a:pt x="314" y="375"/>
                    <a:pt x="329" y="352"/>
                  </a:cubicBezTo>
                  <a:cubicBezTo>
                    <a:pt x="314" y="247"/>
                    <a:pt x="340" y="131"/>
                    <a:pt x="254" y="42"/>
                  </a:cubicBezTo>
                  <a:lnTo>
                    <a:pt x="247" y="42"/>
                  </a:lnTo>
                  <a:lnTo>
                    <a:pt x="247" y="38"/>
                  </a:lnTo>
                  <a:cubicBezTo>
                    <a:pt x="232" y="57"/>
                    <a:pt x="221" y="64"/>
                    <a:pt x="206" y="64"/>
                  </a:cubicBezTo>
                  <a:cubicBezTo>
                    <a:pt x="190" y="64"/>
                    <a:pt x="176" y="49"/>
                    <a:pt x="161" y="26"/>
                  </a:cubicBezTo>
                  <a:cubicBezTo>
                    <a:pt x="150" y="9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-2195063" y="-1393584"/>
              <a:ext cx="5921" cy="4536"/>
            </a:xfrm>
            <a:custGeom>
              <a:avLst/>
              <a:gdLst/>
              <a:ahLst/>
              <a:cxnLst/>
              <a:rect l="l" t="t" r="r" b="b"/>
              <a:pathLst>
                <a:path w="124" h="95" extrusionOk="0">
                  <a:moveTo>
                    <a:pt x="12" y="1"/>
                  </a:moveTo>
                  <a:cubicBezTo>
                    <a:pt x="1" y="1"/>
                    <a:pt x="1" y="27"/>
                    <a:pt x="1" y="42"/>
                  </a:cubicBezTo>
                  <a:lnTo>
                    <a:pt x="1" y="46"/>
                  </a:lnTo>
                  <a:lnTo>
                    <a:pt x="8" y="46"/>
                  </a:lnTo>
                  <a:cubicBezTo>
                    <a:pt x="42" y="61"/>
                    <a:pt x="72" y="80"/>
                    <a:pt x="106" y="94"/>
                  </a:cubicBezTo>
                  <a:cubicBezTo>
                    <a:pt x="124" y="13"/>
                    <a:pt x="65" y="8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-1931436" y="-1091709"/>
              <a:ext cx="14325" cy="11078"/>
            </a:xfrm>
            <a:custGeom>
              <a:avLst/>
              <a:gdLst/>
              <a:ahLst/>
              <a:cxnLst/>
              <a:rect l="l" t="t" r="r" b="b"/>
              <a:pathLst>
                <a:path w="300" h="232" extrusionOk="0">
                  <a:moveTo>
                    <a:pt x="161" y="0"/>
                  </a:moveTo>
                  <a:cubicBezTo>
                    <a:pt x="135" y="0"/>
                    <a:pt x="109" y="7"/>
                    <a:pt x="83" y="11"/>
                  </a:cubicBezTo>
                  <a:cubicBezTo>
                    <a:pt x="27" y="60"/>
                    <a:pt x="1" y="116"/>
                    <a:pt x="42" y="183"/>
                  </a:cubicBezTo>
                  <a:lnTo>
                    <a:pt x="46" y="183"/>
                  </a:lnTo>
                  <a:cubicBezTo>
                    <a:pt x="72" y="202"/>
                    <a:pt x="98" y="228"/>
                    <a:pt x="135" y="232"/>
                  </a:cubicBezTo>
                  <a:lnTo>
                    <a:pt x="151" y="232"/>
                  </a:lnTo>
                  <a:cubicBezTo>
                    <a:pt x="218" y="232"/>
                    <a:pt x="289" y="183"/>
                    <a:pt x="292" y="131"/>
                  </a:cubicBezTo>
                  <a:cubicBezTo>
                    <a:pt x="300" y="30"/>
                    <a:pt x="27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-2003347" y="-1382124"/>
              <a:ext cx="16999" cy="13418"/>
            </a:xfrm>
            <a:custGeom>
              <a:avLst/>
              <a:gdLst/>
              <a:ahLst/>
              <a:cxnLst/>
              <a:rect l="l" t="t" r="r" b="b"/>
              <a:pathLst>
                <a:path w="356" h="281" extrusionOk="0">
                  <a:moveTo>
                    <a:pt x="206" y="0"/>
                  </a:moveTo>
                  <a:cubicBezTo>
                    <a:pt x="210" y="49"/>
                    <a:pt x="199" y="64"/>
                    <a:pt x="150" y="64"/>
                  </a:cubicBezTo>
                  <a:lnTo>
                    <a:pt x="106" y="64"/>
                  </a:lnTo>
                  <a:cubicBezTo>
                    <a:pt x="128" y="161"/>
                    <a:pt x="106" y="202"/>
                    <a:pt x="1" y="254"/>
                  </a:cubicBezTo>
                  <a:cubicBezTo>
                    <a:pt x="11" y="266"/>
                    <a:pt x="23" y="270"/>
                    <a:pt x="34" y="270"/>
                  </a:cubicBezTo>
                  <a:cubicBezTo>
                    <a:pt x="42" y="270"/>
                    <a:pt x="49" y="270"/>
                    <a:pt x="56" y="266"/>
                  </a:cubicBezTo>
                  <a:cubicBezTo>
                    <a:pt x="68" y="266"/>
                    <a:pt x="75" y="261"/>
                    <a:pt x="83" y="261"/>
                  </a:cubicBezTo>
                  <a:cubicBezTo>
                    <a:pt x="94" y="261"/>
                    <a:pt x="106" y="266"/>
                    <a:pt x="116" y="280"/>
                  </a:cubicBezTo>
                  <a:cubicBezTo>
                    <a:pt x="146" y="273"/>
                    <a:pt x="180" y="254"/>
                    <a:pt x="187" y="228"/>
                  </a:cubicBezTo>
                  <a:cubicBezTo>
                    <a:pt x="210" y="172"/>
                    <a:pt x="244" y="154"/>
                    <a:pt x="289" y="154"/>
                  </a:cubicBezTo>
                  <a:cubicBezTo>
                    <a:pt x="307" y="154"/>
                    <a:pt x="330" y="157"/>
                    <a:pt x="352" y="165"/>
                  </a:cubicBezTo>
                  <a:lnTo>
                    <a:pt x="356" y="161"/>
                  </a:lnTo>
                  <a:cubicBezTo>
                    <a:pt x="311" y="101"/>
                    <a:pt x="307" y="4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-2096364" y="-876786"/>
              <a:ext cx="12415" cy="13561"/>
            </a:xfrm>
            <a:custGeom>
              <a:avLst/>
              <a:gdLst/>
              <a:ahLst/>
              <a:cxnLst/>
              <a:rect l="l" t="t" r="r" b="b"/>
              <a:pathLst>
                <a:path w="260" h="284" extrusionOk="0">
                  <a:moveTo>
                    <a:pt x="128" y="0"/>
                  </a:moveTo>
                  <a:cubicBezTo>
                    <a:pt x="75" y="7"/>
                    <a:pt x="23" y="11"/>
                    <a:pt x="1" y="75"/>
                  </a:cubicBezTo>
                  <a:cubicBezTo>
                    <a:pt x="16" y="153"/>
                    <a:pt x="53" y="220"/>
                    <a:pt x="117" y="284"/>
                  </a:cubicBezTo>
                  <a:cubicBezTo>
                    <a:pt x="135" y="247"/>
                    <a:pt x="147" y="206"/>
                    <a:pt x="192" y="202"/>
                  </a:cubicBezTo>
                  <a:lnTo>
                    <a:pt x="222" y="202"/>
                  </a:lnTo>
                  <a:cubicBezTo>
                    <a:pt x="225" y="202"/>
                    <a:pt x="232" y="206"/>
                    <a:pt x="237" y="206"/>
                  </a:cubicBezTo>
                  <a:cubicBezTo>
                    <a:pt x="251" y="206"/>
                    <a:pt x="259" y="198"/>
                    <a:pt x="255" y="164"/>
                  </a:cubicBezTo>
                  <a:cubicBezTo>
                    <a:pt x="255" y="157"/>
                    <a:pt x="251" y="149"/>
                    <a:pt x="251" y="142"/>
                  </a:cubicBezTo>
                  <a:cubicBezTo>
                    <a:pt x="158" y="138"/>
                    <a:pt x="143" y="71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-2090252" y="-878075"/>
              <a:ext cx="13561" cy="8070"/>
            </a:xfrm>
            <a:custGeom>
              <a:avLst/>
              <a:gdLst/>
              <a:ahLst/>
              <a:cxnLst/>
              <a:rect l="l" t="t" r="r" b="b"/>
              <a:pathLst>
                <a:path w="284" h="169" extrusionOk="0">
                  <a:moveTo>
                    <a:pt x="112" y="0"/>
                  </a:moveTo>
                  <a:cubicBezTo>
                    <a:pt x="94" y="0"/>
                    <a:pt x="75" y="16"/>
                    <a:pt x="56" y="34"/>
                  </a:cubicBezTo>
                  <a:cubicBezTo>
                    <a:pt x="52" y="38"/>
                    <a:pt x="49" y="38"/>
                    <a:pt x="45" y="38"/>
                  </a:cubicBezTo>
                  <a:cubicBezTo>
                    <a:pt x="33" y="38"/>
                    <a:pt x="15" y="31"/>
                    <a:pt x="0" y="27"/>
                  </a:cubicBezTo>
                  <a:lnTo>
                    <a:pt x="0" y="27"/>
                  </a:lnTo>
                  <a:cubicBezTo>
                    <a:pt x="15" y="98"/>
                    <a:pt x="30" y="165"/>
                    <a:pt x="123" y="169"/>
                  </a:cubicBezTo>
                  <a:cubicBezTo>
                    <a:pt x="138" y="139"/>
                    <a:pt x="154" y="128"/>
                    <a:pt x="172" y="128"/>
                  </a:cubicBezTo>
                  <a:cubicBezTo>
                    <a:pt x="202" y="128"/>
                    <a:pt x="232" y="162"/>
                    <a:pt x="261" y="169"/>
                  </a:cubicBezTo>
                  <a:lnTo>
                    <a:pt x="266" y="169"/>
                  </a:lnTo>
                  <a:cubicBezTo>
                    <a:pt x="284" y="124"/>
                    <a:pt x="280" y="76"/>
                    <a:pt x="258" y="34"/>
                  </a:cubicBezTo>
                  <a:cubicBezTo>
                    <a:pt x="251" y="19"/>
                    <a:pt x="239" y="16"/>
                    <a:pt x="225" y="16"/>
                  </a:cubicBezTo>
                  <a:cubicBezTo>
                    <a:pt x="216" y="16"/>
                    <a:pt x="206" y="16"/>
                    <a:pt x="194" y="19"/>
                  </a:cubicBezTo>
                  <a:cubicBezTo>
                    <a:pt x="187" y="19"/>
                    <a:pt x="180" y="23"/>
                    <a:pt x="172" y="23"/>
                  </a:cubicBezTo>
                  <a:cubicBezTo>
                    <a:pt x="168" y="23"/>
                    <a:pt x="161" y="23"/>
                    <a:pt x="161" y="19"/>
                  </a:cubicBezTo>
                  <a:cubicBezTo>
                    <a:pt x="142" y="5"/>
                    <a:pt x="127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-2117231" y="-761326"/>
              <a:ext cx="9168" cy="10027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146" y="0"/>
                  </a:moveTo>
                  <a:lnTo>
                    <a:pt x="146" y="0"/>
                  </a:lnTo>
                  <a:cubicBezTo>
                    <a:pt x="91" y="8"/>
                    <a:pt x="120" y="90"/>
                    <a:pt x="64" y="105"/>
                  </a:cubicBezTo>
                  <a:cubicBezTo>
                    <a:pt x="1" y="120"/>
                    <a:pt x="12" y="165"/>
                    <a:pt x="23" y="210"/>
                  </a:cubicBezTo>
                  <a:lnTo>
                    <a:pt x="53" y="210"/>
                  </a:lnTo>
                  <a:cubicBezTo>
                    <a:pt x="120" y="210"/>
                    <a:pt x="180" y="206"/>
                    <a:pt x="191" y="109"/>
                  </a:cubicBezTo>
                  <a:cubicBezTo>
                    <a:pt x="136" y="90"/>
                    <a:pt x="150" y="41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-2110785" y="-761326"/>
              <a:ext cx="4345" cy="5205"/>
            </a:xfrm>
            <a:custGeom>
              <a:avLst/>
              <a:gdLst/>
              <a:ahLst/>
              <a:cxnLst/>
              <a:rect l="l" t="t" r="r" b="b"/>
              <a:pathLst>
                <a:path w="91" h="109" extrusionOk="0">
                  <a:moveTo>
                    <a:pt x="11" y="0"/>
                  </a:moveTo>
                  <a:cubicBezTo>
                    <a:pt x="15" y="41"/>
                    <a:pt x="1" y="90"/>
                    <a:pt x="56" y="109"/>
                  </a:cubicBezTo>
                  <a:cubicBezTo>
                    <a:pt x="79" y="60"/>
                    <a:pt x="90" y="12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-1922697" y="-1123128"/>
              <a:ext cx="5587" cy="6255"/>
            </a:xfrm>
            <a:custGeom>
              <a:avLst/>
              <a:gdLst/>
              <a:ahLst/>
              <a:cxnLst/>
              <a:rect l="l" t="t" r="r" b="b"/>
              <a:pathLst>
                <a:path w="117" h="131" extrusionOk="0">
                  <a:moveTo>
                    <a:pt x="65" y="1"/>
                  </a:moveTo>
                  <a:cubicBezTo>
                    <a:pt x="57" y="1"/>
                    <a:pt x="46" y="1"/>
                    <a:pt x="35" y="4"/>
                  </a:cubicBezTo>
                  <a:cubicBezTo>
                    <a:pt x="35" y="8"/>
                    <a:pt x="35" y="8"/>
                    <a:pt x="31" y="8"/>
                  </a:cubicBezTo>
                  <a:cubicBezTo>
                    <a:pt x="1" y="45"/>
                    <a:pt x="35" y="90"/>
                    <a:pt x="13" y="131"/>
                  </a:cubicBezTo>
                  <a:cubicBezTo>
                    <a:pt x="23" y="127"/>
                    <a:pt x="35" y="127"/>
                    <a:pt x="46" y="124"/>
                  </a:cubicBezTo>
                  <a:lnTo>
                    <a:pt x="72" y="124"/>
                  </a:lnTo>
                  <a:cubicBezTo>
                    <a:pt x="76" y="127"/>
                    <a:pt x="83" y="127"/>
                    <a:pt x="91" y="127"/>
                  </a:cubicBezTo>
                  <a:cubicBezTo>
                    <a:pt x="106" y="127"/>
                    <a:pt x="113" y="120"/>
                    <a:pt x="106" y="94"/>
                  </a:cubicBezTo>
                  <a:cubicBezTo>
                    <a:pt x="94" y="68"/>
                    <a:pt x="117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-2073492" y="-1299469"/>
              <a:ext cx="10219" cy="10744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46" y="0"/>
                  </a:moveTo>
                  <a:cubicBezTo>
                    <a:pt x="120" y="0"/>
                    <a:pt x="98" y="33"/>
                    <a:pt x="75" y="45"/>
                  </a:cubicBezTo>
                  <a:cubicBezTo>
                    <a:pt x="15" y="78"/>
                    <a:pt x="0" y="119"/>
                    <a:pt x="53" y="172"/>
                  </a:cubicBezTo>
                  <a:cubicBezTo>
                    <a:pt x="67" y="187"/>
                    <a:pt x="72" y="205"/>
                    <a:pt x="83" y="224"/>
                  </a:cubicBezTo>
                  <a:lnTo>
                    <a:pt x="90" y="224"/>
                  </a:lnTo>
                  <a:cubicBezTo>
                    <a:pt x="146" y="224"/>
                    <a:pt x="176" y="187"/>
                    <a:pt x="195" y="142"/>
                  </a:cubicBezTo>
                  <a:cubicBezTo>
                    <a:pt x="214" y="97"/>
                    <a:pt x="202" y="41"/>
                    <a:pt x="172" y="11"/>
                  </a:cubicBezTo>
                  <a:cubicBezTo>
                    <a:pt x="165" y="4"/>
                    <a:pt x="153" y="0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-1909423" y="-1349988"/>
              <a:ext cx="7688" cy="3916"/>
            </a:xfrm>
            <a:custGeom>
              <a:avLst/>
              <a:gdLst/>
              <a:ahLst/>
              <a:cxnLst/>
              <a:rect l="l" t="t" r="r" b="b"/>
              <a:pathLst>
                <a:path w="161" h="82" extrusionOk="0">
                  <a:moveTo>
                    <a:pt x="71" y="0"/>
                  </a:moveTo>
                  <a:cubicBezTo>
                    <a:pt x="45" y="0"/>
                    <a:pt x="18" y="7"/>
                    <a:pt x="0" y="33"/>
                  </a:cubicBezTo>
                  <a:cubicBezTo>
                    <a:pt x="30" y="68"/>
                    <a:pt x="52" y="82"/>
                    <a:pt x="71" y="82"/>
                  </a:cubicBezTo>
                  <a:cubicBezTo>
                    <a:pt x="97" y="82"/>
                    <a:pt x="123" y="59"/>
                    <a:pt x="161" y="7"/>
                  </a:cubicBezTo>
                  <a:lnTo>
                    <a:pt x="149" y="7"/>
                  </a:lnTo>
                  <a:cubicBezTo>
                    <a:pt x="138" y="7"/>
                    <a:pt x="123" y="4"/>
                    <a:pt x="108" y="4"/>
                  </a:cubicBezTo>
                  <a:cubicBezTo>
                    <a:pt x="97" y="0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-1908372" y="-1343399"/>
              <a:ext cx="5730" cy="3438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37" y="0"/>
                  </a:moveTo>
                  <a:cubicBezTo>
                    <a:pt x="27" y="0"/>
                    <a:pt x="15" y="4"/>
                    <a:pt x="1" y="16"/>
                  </a:cubicBezTo>
                  <a:cubicBezTo>
                    <a:pt x="23" y="34"/>
                    <a:pt x="34" y="71"/>
                    <a:pt x="68" y="71"/>
                  </a:cubicBezTo>
                  <a:lnTo>
                    <a:pt x="79" y="71"/>
                  </a:lnTo>
                  <a:cubicBezTo>
                    <a:pt x="94" y="64"/>
                    <a:pt x="120" y="56"/>
                    <a:pt x="108" y="45"/>
                  </a:cubicBezTo>
                  <a:cubicBezTo>
                    <a:pt x="90" y="23"/>
                    <a:pt x="68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-2161352" y="-612824"/>
              <a:ext cx="7210" cy="5252"/>
            </a:xfrm>
            <a:custGeom>
              <a:avLst/>
              <a:gdLst/>
              <a:ahLst/>
              <a:cxnLst/>
              <a:rect l="l" t="t" r="r" b="b"/>
              <a:pathLst>
                <a:path w="151" h="110" extrusionOk="0">
                  <a:moveTo>
                    <a:pt x="118" y="0"/>
                  </a:moveTo>
                  <a:cubicBezTo>
                    <a:pt x="106" y="0"/>
                    <a:pt x="91" y="8"/>
                    <a:pt x="76" y="16"/>
                  </a:cubicBezTo>
                  <a:cubicBezTo>
                    <a:pt x="65" y="19"/>
                    <a:pt x="50" y="27"/>
                    <a:pt x="39" y="27"/>
                  </a:cubicBezTo>
                  <a:lnTo>
                    <a:pt x="28" y="27"/>
                  </a:lnTo>
                  <a:cubicBezTo>
                    <a:pt x="1" y="27"/>
                    <a:pt x="28" y="83"/>
                    <a:pt x="23" y="109"/>
                  </a:cubicBezTo>
                  <a:lnTo>
                    <a:pt x="35" y="109"/>
                  </a:lnTo>
                  <a:cubicBezTo>
                    <a:pt x="87" y="109"/>
                    <a:pt x="102" y="45"/>
                    <a:pt x="151" y="38"/>
                  </a:cubicBezTo>
                  <a:cubicBezTo>
                    <a:pt x="144" y="8"/>
                    <a:pt x="132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-2207383" y="-1063154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05" y="1"/>
                  </a:moveTo>
                  <a:cubicBezTo>
                    <a:pt x="61" y="11"/>
                    <a:pt x="23" y="34"/>
                    <a:pt x="0" y="75"/>
                  </a:cubicBezTo>
                  <a:cubicBezTo>
                    <a:pt x="50" y="68"/>
                    <a:pt x="83" y="41"/>
                    <a:pt x="113" y="4"/>
                  </a:cubicBezTo>
                  <a:lnTo>
                    <a:pt x="1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-2426937" y="-1140270"/>
              <a:ext cx="16999" cy="13609"/>
            </a:xfrm>
            <a:custGeom>
              <a:avLst/>
              <a:gdLst/>
              <a:ahLst/>
              <a:cxnLst/>
              <a:rect l="l" t="t" r="r" b="b"/>
              <a:pathLst>
                <a:path w="356" h="285" extrusionOk="0">
                  <a:moveTo>
                    <a:pt x="218" y="1"/>
                  </a:moveTo>
                  <a:cubicBezTo>
                    <a:pt x="150" y="1"/>
                    <a:pt x="87" y="19"/>
                    <a:pt x="27" y="64"/>
                  </a:cubicBezTo>
                  <a:cubicBezTo>
                    <a:pt x="1" y="108"/>
                    <a:pt x="72" y="113"/>
                    <a:pt x="68" y="150"/>
                  </a:cubicBezTo>
                  <a:cubicBezTo>
                    <a:pt x="87" y="161"/>
                    <a:pt x="109" y="169"/>
                    <a:pt x="128" y="184"/>
                  </a:cubicBezTo>
                  <a:cubicBezTo>
                    <a:pt x="143" y="195"/>
                    <a:pt x="135" y="210"/>
                    <a:pt x="121" y="221"/>
                  </a:cubicBezTo>
                  <a:cubicBezTo>
                    <a:pt x="80" y="243"/>
                    <a:pt x="80" y="243"/>
                    <a:pt x="117" y="284"/>
                  </a:cubicBezTo>
                  <a:cubicBezTo>
                    <a:pt x="124" y="262"/>
                    <a:pt x="135" y="258"/>
                    <a:pt x="150" y="258"/>
                  </a:cubicBezTo>
                  <a:cubicBezTo>
                    <a:pt x="158" y="258"/>
                    <a:pt x="169" y="258"/>
                    <a:pt x="180" y="262"/>
                  </a:cubicBezTo>
                  <a:cubicBezTo>
                    <a:pt x="188" y="265"/>
                    <a:pt x="199" y="265"/>
                    <a:pt x="210" y="265"/>
                  </a:cubicBezTo>
                  <a:cubicBezTo>
                    <a:pt x="281" y="265"/>
                    <a:pt x="345" y="210"/>
                    <a:pt x="349" y="146"/>
                  </a:cubicBezTo>
                  <a:cubicBezTo>
                    <a:pt x="307" y="101"/>
                    <a:pt x="281" y="60"/>
                    <a:pt x="356" y="23"/>
                  </a:cubicBezTo>
                  <a:cubicBezTo>
                    <a:pt x="307" y="12"/>
                    <a:pt x="263" y="1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-2413520" y="-1139172"/>
              <a:ext cx="6446" cy="5921"/>
            </a:xfrm>
            <a:custGeom>
              <a:avLst/>
              <a:gdLst/>
              <a:ahLst/>
              <a:cxnLst/>
              <a:rect l="l" t="t" r="r" b="b"/>
              <a:pathLst>
                <a:path w="135" h="124" extrusionOk="0">
                  <a:moveTo>
                    <a:pt x="75" y="0"/>
                  </a:moveTo>
                  <a:cubicBezTo>
                    <a:pt x="0" y="37"/>
                    <a:pt x="26" y="78"/>
                    <a:pt x="68" y="123"/>
                  </a:cubicBezTo>
                  <a:cubicBezTo>
                    <a:pt x="83" y="119"/>
                    <a:pt x="97" y="116"/>
                    <a:pt x="113" y="116"/>
                  </a:cubicBezTo>
                  <a:cubicBezTo>
                    <a:pt x="113" y="112"/>
                    <a:pt x="113" y="112"/>
                    <a:pt x="116" y="112"/>
                  </a:cubicBezTo>
                  <a:cubicBezTo>
                    <a:pt x="120" y="104"/>
                    <a:pt x="128" y="93"/>
                    <a:pt x="135" y="85"/>
                  </a:cubicBezTo>
                  <a:cubicBezTo>
                    <a:pt x="131" y="78"/>
                    <a:pt x="131" y="71"/>
                    <a:pt x="128" y="63"/>
                  </a:cubicBezTo>
                  <a:cubicBezTo>
                    <a:pt x="97" y="56"/>
                    <a:pt x="109" y="7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-2557772" y="-617456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20" y="1"/>
                  </a:moveTo>
                  <a:cubicBezTo>
                    <a:pt x="12" y="1"/>
                    <a:pt x="4" y="1"/>
                    <a:pt x="1" y="4"/>
                  </a:cubicBezTo>
                  <a:cubicBezTo>
                    <a:pt x="4" y="27"/>
                    <a:pt x="4" y="53"/>
                    <a:pt x="23" y="68"/>
                  </a:cubicBezTo>
                  <a:cubicBezTo>
                    <a:pt x="38" y="75"/>
                    <a:pt x="49" y="79"/>
                    <a:pt x="57" y="79"/>
                  </a:cubicBezTo>
                  <a:cubicBezTo>
                    <a:pt x="72" y="79"/>
                    <a:pt x="80" y="64"/>
                    <a:pt x="76" y="34"/>
                  </a:cubicBezTo>
                  <a:cubicBezTo>
                    <a:pt x="61" y="11"/>
                    <a:pt x="42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-2559157" y="-611582"/>
              <a:ext cx="4632" cy="3247"/>
            </a:xfrm>
            <a:custGeom>
              <a:avLst/>
              <a:gdLst/>
              <a:ahLst/>
              <a:cxnLst/>
              <a:rect l="l" t="t" r="r" b="b"/>
              <a:pathLst>
                <a:path w="97" h="68" extrusionOk="0">
                  <a:moveTo>
                    <a:pt x="75" y="1"/>
                  </a:moveTo>
                  <a:cubicBezTo>
                    <a:pt x="67" y="1"/>
                    <a:pt x="60" y="4"/>
                    <a:pt x="52" y="16"/>
                  </a:cubicBezTo>
                  <a:cubicBezTo>
                    <a:pt x="49" y="31"/>
                    <a:pt x="38" y="42"/>
                    <a:pt x="26" y="45"/>
                  </a:cubicBezTo>
                  <a:cubicBezTo>
                    <a:pt x="19" y="49"/>
                    <a:pt x="0" y="49"/>
                    <a:pt x="11" y="64"/>
                  </a:cubicBezTo>
                  <a:cubicBezTo>
                    <a:pt x="13" y="66"/>
                    <a:pt x="18" y="66"/>
                    <a:pt x="23" y="66"/>
                  </a:cubicBezTo>
                  <a:cubicBezTo>
                    <a:pt x="29" y="66"/>
                    <a:pt x="36" y="66"/>
                    <a:pt x="41" y="68"/>
                  </a:cubicBezTo>
                  <a:cubicBezTo>
                    <a:pt x="60" y="57"/>
                    <a:pt x="97" y="68"/>
                    <a:pt x="97" y="31"/>
                  </a:cubicBezTo>
                  <a:cubicBezTo>
                    <a:pt x="97" y="19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-2146693" y="-877693"/>
              <a:ext cx="10266" cy="9693"/>
            </a:xfrm>
            <a:custGeom>
              <a:avLst/>
              <a:gdLst/>
              <a:ahLst/>
              <a:cxnLst/>
              <a:rect l="l" t="t" r="r" b="b"/>
              <a:pathLst>
                <a:path w="215" h="203" extrusionOk="0">
                  <a:moveTo>
                    <a:pt x="109" y="0"/>
                  </a:moveTo>
                  <a:cubicBezTo>
                    <a:pt x="106" y="0"/>
                    <a:pt x="98" y="4"/>
                    <a:pt x="87" y="8"/>
                  </a:cubicBezTo>
                  <a:cubicBezTo>
                    <a:pt x="42" y="30"/>
                    <a:pt x="4" y="64"/>
                    <a:pt x="4" y="120"/>
                  </a:cubicBezTo>
                  <a:cubicBezTo>
                    <a:pt x="1" y="154"/>
                    <a:pt x="8" y="180"/>
                    <a:pt x="46" y="194"/>
                  </a:cubicBezTo>
                  <a:cubicBezTo>
                    <a:pt x="61" y="199"/>
                    <a:pt x="72" y="202"/>
                    <a:pt x="87" y="202"/>
                  </a:cubicBezTo>
                  <a:cubicBezTo>
                    <a:pt x="120" y="202"/>
                    <a:pt x="151" y="180"/>
                    <a:pt x="180" y="157"/>
                  </a:cubicBezTo>
                  <a:cubicBezTo>
                    <a:pt x="214" y="131"/>
                    <a:pt x="210" y="97"/>
                    <a:pt x="199" y="64"/>
                  </a:cubicBezTo>
                  <a:lnTo>
                    <a:pt x="195" y="64"/>
                  </a:lnTo>
                  <a:cubicBezTo>
                    <a:pt x="177" y="64"/>
                    <a:pt x="165" y="49"/>
                    <a:pt x="154" y="34"/>
                  </a:cubicBezTo>
                  <a:cubicBezTo>
                    <a:pt x="142" y="19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-2296771" y="-1364982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64" y="0"/>
                  </a:moveTo>
                  <a:cubicBezTo>
                    <a:pt x="38" y="0"/>
                    <a:pt x="23" y="23"/>
                    <a:pt x="0" y="33"/>
                  </a:cubicBezTo>
                  <a:cubicBezTo>
                    <a:pt x="7" y="59"/>
                    <a:pt x="11" y="82"/>
                    <a:pt x="15" y="104"/>
                  </a:cubicBezTo>
                  <a:cubicBezTo>
                    <a:pt x="64" y="131"/>
                    <a:pt x="101" y="168"/>
                    <a:pt x="127" y="221"/>
                  </a:cubicBezTo>
                  <a:lnTo>
                    <a:pt x="135" y="221"/>
                  </a:lnTo>
                  <a:cubicBezTo>
                    <a:pt x="168" y="221"/>
                    <a:pt x="190" y="202"/>
                    <a:pt x="217" y="183"/>
                  </a:cubicBezTo>
                  <a:cubicBezTo>
                    <a:pt x="202" y="154"/>
                    <a:pt x="168" y="127"/>
                    <a:pt x="168" y="97"/>
                  </a:cubicBezTo>
                  <a:cubicBezTo>
                    <a:pt x="168" y="30"/>
                    <a:pt x="123" y="19"/>
                    <a:pt x="75" y="4"/>
                  </a:cubicBezTo>
                  <a:cubicBezTo>
                    <a:pt x="71" y="0"/>
                    <a:pt x="67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-2298203" y="-1360016"/>
              <a:ext cx="7544" cy="6446"/>
            </a:xfrm>
            <a:custGeom>
              <a:avLst/>
              <a:gdLst/>
              <a:ahLst/>
              <a:cxnLst/>
              <a:rect l="l" t="t" r="r" b="b"/>
              <a:pathLst>
                <a:path w="158" h="135" extrusionOk="0">
                  <a:moveTo>
                    <a:pt x="45" y="0"/>
                  </a:moveTo>
                  <a:cubicBezTo>
                    <a:pt x="0" y="38"/>
                    <a:pt x="37" y="86"/>
                    <a:pt x="27" y="135"/>
                  </a:cubicBezTo>
                  <a:cubicBezTo>
                    <a:pt x="45" y="117"/>
                    <a:pt x="60" y="112"/>
                    <a:pt x="79" y="112"/>
                  </a:cubicBezTo>
                  <a:cubicBezTo>
                    <a:pt x="86" y="112"/>
                    <a:pt x="97" y="112"/>
                    <a:pt x="108" y="117"/>
                  </a:cubicBezTo>
                  <a:cubicBezTo>
                    <a:pt x="120" y="117"/>
                    <a:pt x="127" y="121"/>
                    <a:pt x="139" y="121"/>
                  </a:cubicBezTo>
                  <a:cubicBezTo>
                    <a:pt x="146" y="121"/>
                    <a:pt x="153" y="121"/>
                    <a:pt x="157" y="117"/>
                  </a:cubicBezTo>
                  <a:cubicBezTo>
                    <a:pt x="131" y="64"/>
                    <a:pt x="94" y="27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-2285168" y="-659237"/>
              <a:ext cx="13227" cy="13418"/>
            </a:xfrm>
            <a:custGeom>
              <a:avLst/>
              <a:gdLst/>
              <a:ahLst/>
              <a:cxnLst/>
              <a:rect l="l" t="t" r="r" b="b"/>
              <a:pathLst>
                <a:path w="277" h="281" extrusionOk="0">
                  <a:moveTo>
                    <a:pt x="189" y="0"/>
                  </a:moveTo>
                  <a:cubicBezTo>
                    <a:pt x="186" y="0"/>
                    <a:pt x="183" y="1"/>
                    <a:pt x="180" y="1"/>
                  </a:cubicBezTo>
                  <a:cubicBezTo>
                    <a:pt x="146" y="1"/>
                    <a:pt x="116" y="15"/>
                    <a:pt x="86" y="46"/>
                  </a:cubicBezTo>
                  <a:lnTo>
                    <a:pt x="86" y="49"/>
                  </a:lnTo>
                  <a:lnTo>
                    <a:pt x="86" y="68"/>
                  </a:lnTo>
                  <a:lnTo>
                    <a:pt x="97" y="68"/>
                  </a:lnTo>
                  <a:cubicBezTo>
                    <a:pt x="116" y="68"/>
                    <a:pt x="135" y="72"/>
                    <a:pt x="120" y="101"/>
                  </a:cubicBezTo>
                  <a:cubicBezTo>
                    <a:pt x="109" y="132"/>
                    <a:pt x="123" y="172"/>
                    <a:pt x="78" y="180"/>
                  </a:cubicBezTo>
                  <a:lnTo>
                    <a:pt x="75" y="180"/>
                  </a:lnTo>
                  <a:cubicBezTo>
                    <a:pt x="64" y="180"/>
                    <a:pt x="59" y="158"/>
                    <a:pt x="52" y="146"/>
                  </a:cubicBezTo>
                  <a:cubicBezTo>
                    <a:pt x="26" y="154"/>
                    <a:pt x="0" y="172"/>
                    <a:pt x="33" y="199"/>
                  </a:cubicBezTo>
                  <a:cubicBezTo>
                    <a:pt x="68" y="222"/>
                    <a:pt x="104" y="236"/>
                    <a:pt x="127" y="274"/>
                  </a:cubicBezTo>
                  <a:cubicBezTo>
                    <a:pt x="161" y="277"/>
                    <a:pt x="187" y="281"/>
                    <a:pt x="206" y="281"/>
                  </a:cubicBezTo>
                  <a:cubicBezTo>
                    <a:pt x="269" y="281"/>
                    <a:pt x="273" y="258"/>
                    <a:pt x="277" y="177"/>
                  </a:cubicBezTo>
                  <a:lnTo>
                    <a:pt x="277" y="177"/>
                  </a:lnTo>
                  <a:cubicBezTo>
                    <a:pt x="258" y="184"/>
                    <a:pt x="258" y="214"/>
                    <a:pt x="243" y="214"/>
                  </a:cubicBezTo>
                  <a:lnTo>
                    <a:pt x="239" y="210"/>
                  </a:lnTo>
                  <a:cubicBezTo>
                    <a:pt x="194" y="180"/>
                    <a:pt x="198" y="124"/>
                    <a:pt x="190" y="79"/>
                  </a:cubicBezTo>
                  <a:cubicBezTo>
                    <a:pt x="187" y="34"/>
                    <a:pt x="239" y="46"/>
                    <a:pt x="269" y="38"/>
                  </a:cubicBezTo>
                  <a:cubicBezTo>
                    <a:pt x="242" y="14"/>
                    <a:pt x="215" y="0"/>
                    <a:pt x="1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-2276286" y="-657613"/>
              <a:ext cx="5062" cy="8595"/>
            </a:xfrm>
            <a:custGeom>
              <a:avLst/>
              <a:gdLst/>
              <a:ahLst/>
              <a:cxnLst/>
              <a:rect l="l" t="t" r="r" b="b"/>
              <a:pathLst>
                <a:path w="106" h="180" extrusionOk="0">
                  <a:moveTo>
                    <a:pt x="83" y="4"/>
                  </a:moveTo>
                  <a:cubicBezTo>
                    <a:pt x="53" y="12"/>
                    <a:pt x="1" y="0"/>
                    <a:pt x="4" y="45"/>
                  </a:cubicBezTo>
                  <a:cubicBezTo>
                    <a:pt x="12" y="90"/>
                    <a:pt x="8" y="146"/>
                    <a:pt x="53" y="176"/>
                  </a:cubicBezTo>
                  <a:lnTo>
                    <a:pt x="57" y="180"/>
                  </a:lnTo>
                  <a:cubicBezTo>
                    <a:pt x="72" y="180"/>
                    <a:pt x="72" y="150"/>
                    <a:pt x="91" y="143"/>
                  </a:cubicBezTo>
                  <a:cubicBezTo>
                    <a:pt x="106" y="98"/>
                    <a:pt x="94" y="49"/>
                    <a:pt x="83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-1993511" y="-1104935"/>
              <a:ext cx="4488" cy="4870"/>
            </a:xfrm>
            <a:custGeom>
              <a:avLst/>
              <a:gdLst/>
              <a:ahLst/>
              <a:cxnLst/>
              <a:rect l="l" t="t" r="r" b="b"/>
              <a:pathLst>
                <a:path w="94" h="102" extrusionOk="0">
                  <a:moveTo>
                    <a:pt x="41" y="1"/>
                  </a:moveTo>
                  <a:cubicBezTo>
                    <a:pt x="19" y="4"/>
                    <a:pt x="0" y="19"/>
                    <a:pt x="4" y="46"/>
                  </a:cubicBezTo>
                  <a:cubicBezTo>
                    <a:pt x="15" y="68"/>
                    <a:pt x="26" y="101"/>
                    <a:pt x="52" y="101"/>
                  </a:cubicBezTo>
                  <a:lnTo>
                    <a:pt x="57" y="101"/>
                  </a:lnTo>
                  <a:cubicBezTo>
                    <a:pt x="90" y="94"/>
                    <a:pt x="90" y="60"/>
                    <a:pt x="93" y="34"/>
                  </a:cubicBezTo>
                  <a:cubicBezTo>
                    <a:pt x="93" y="8"/>
                    <a:pt x="74" y="1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-2197021" y="-1063536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61" y="1"/>
                  </a:moveTo>
                  <a:cubicBezTo>
                    <a:pt x="35" y="9"/>
                    <a:pt x="1" y="4"/>
                    <a:pt x="1" y="42"/>
                  </a:cubicBezTo>
                  <a:cubicBezTo>
                    <a:pt x="1" y="68"/>
                    <a:pt x="19" y="76"/>
                    <a:pt x="38" y="76"/>
                  </a:cubicBezTo>
                  <a:cubicBezTo>
                    <a:pt x="42" y="76"/>
                    <a:pt x="45" y="71"/>
                    <a:pt x="49" y="71"/>
                  </a:cubicBezTo>
                  <a:cubicBezTo>
                    <a:pt x="57" y="49"/>
                    <a:pt x="71" y="27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-2012276" y="-1500114"/>
              <a:ext cx="9693" cy="8977"/>
            </a:xfrm>
            <a:custGeom>
              <a:avLst/>
              <a:gdLst/>
              <a:ahLst/>
              <a:cxnLst/>
              <a:rect l="l" t="t" r="r" b="b"/>
              <a:pathLst>
                <a:path w="203" h="188" extrusionOk="0">
                  <a:moveTo>
                    <a:pt x="117" y="1"/>
                  </a:moveTo>
                  <a:cubicBezTo>
                    <a:pt x="98" y="41"/>
                    <a:pt x="57" y="49"/>
                    <a:pt x="1" y="68"/>
                  </a:cubicBezTo>
                  <a:cubicBezTo>
                    <a:pt x="79" y="82"/>
                    <a:pt x="120" y="116"/>
                    <a:pt x="127" y="187"/>
                  </a:cubicBezTo>
                  <a:cubicBezTo>
                    <a:pt x="195" y="187"/>
                    <a:pt x="191" y="131"/>
                    <a:pt x="195" y="90"/>
                  </a:cubicBezTo>
                  <a:cubicBezTo>
                    <a:pt x="203" y="34"/>
                    <a:pt x="162" y="15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-2206667" y="-736878"/>
              <a:ext cx="4679" cy="3247"/>
            </a:xfrm>
            <a:custGeom>
              <a:avLst/>
              <a:gdLst/>
              <a:ahLst/>
              <a:cxnLst/>
              <a:rect l="l" t="t" r="r" b="b"/>
              <a:pathLst>
                <a:path w="98" h="68" extrusionOk="0">
                  <a:moveTo>
                    <a:pt x="53" y="0"/>
                  </a:moveTo>
                  <a:cubicBezTo>
                    <a:pt x="49" y="0"/>
                    <a:pt x="42" y="4"/>
                    <a:pt x="35" y="4"/>
                  </a:cubicBezTo>
                  <a:cubicBezTo>
                    <a:pt x="20" y="8"/>
                    <a:pt x="1" y="16"/>
                    <a:pt x="4" y="31"/>
                  </a:cubicBezTo>
                  <a:cubicBezTo>
                    <a:pt x="12" y="60"/>
                    <a:pt x="30" y="68"/>
                    <a:pt x="53" y="68"/>
                  </a:cubicBezTo>
                  <a:cubicBezTo>
                    <a:pt x="64" y="68"/>
                    <a:pt x="75" y="68"/>
                    <a:pt x="87" y="64"/>
                  </a:cubicBezTo>
                  <a:lnTo>
                    <a:pt x="98" y="64"/>
                  </a:lnTo>
                  <a:cubicBezTo>
                    <a:pt x="90" y="31"/>
                    <a:pt x="87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-2129216" y="-1147576"/>
              <a:ext cx="15949" cy="13418"/>
            </a:xfrm>
            <a:custGeom>
              <a:avLst/>
              <a:gdLst/>
              <a:ahLst/>
              <a:cxnLst/>
              <a:rect l="l" t="t" r="r" b="b"/>
              <a:pathLst>
                <a:path w="334" h="281" extrusionOk="0">
                  <a:moveTo>
                    <a:pt x="106" y="0"/>
                  </a:moveTo>
                  <a:lnTo>
                    <a:pt x="106" y="0"/>
                  </a:lnTo>
                  <a:cubicBezTo>
                    <a:pt x="83" y="4"/>
                    <a:pt x="61" y="8"/>
                    <a:pt x="35" y="11"/>
                  </a:cubicBezTo>
                  <a:cubicBezTo>
                    <a:pt x="38" y="34"/>
                    <a:pt x="28" y="56"/>
                    <a:pt x="20" y="78"/>
                  </a:cubicBezTo>
                  <a:cubicBezTo>
                    <a:pt x="1" y="142"/>
                    <a:pt x="5" y="202"/>
                    <a:pt x="68" y="251"/>
                  </a:cubicBezTo>
                  <a:cubicBezTo>
                    <a:pt x="95" y="269"/>
                    <a:pt x="121" y="280"/>
                    <a:pt x="151" y="280"/>
                  </a:cubicBezTo>
                  <a:cubicBezTo>
                    <a:pt x="185" y="280"/>
                    <a:pt x="214" y="266"/>
                    <a:pt x="247" y="251"/>
                  </a:cubicBezTo>
                  <a:cubicBezTo>
                    <a:pt x="270" y="239"/>
                    <a:pt x="285" y="213"/>
                    <a:pt x="308" y="194"/>
                  </a:cubicBezTo>
                  <a:cubicBezTo>
                    <a:pt x="285" y="138"/>
                    <a:pt x="334" y="56"/>
                    <a:pt x="247" y="19"/>
                  </a:cubicBezTo>
                  <a:lnTo>
                    <a:pt x="247" y="19"/>
                  </a:lnTo>
                  <a:cubicBezTo>
                    <a:pt x="252" y="109"/>
                    <a:pt x="252" y="123"/>
                    <a:pt x="199" y="123"/>
                  </a:cubicBezTo>
                  <a:lnTo>
                    <a:pt x="147" y="123"/>
                  </a:lnTo>
                  <a:cubicBezTo>
                    <a:pt x="132" y="123"/>
                    <a:pt x="121" y="131"/>
                    <a:pt x="109" y="135"/>
                  </a:cubicBezTo>
                  <a:cubicBezTo>
                    <a:pt x="95" y="138"/>
                    <a:pt x="80" y="142"/>
                    <a:pt x="46" y="146"/>
                  </a:cubicBezTo>
                  <a:cubicBezTo>
                    <a:pt x="99" y="101"/>
                    <a:pt x="121" y="56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-1849449" y="-1337335"/>
              <a:ext cx="4488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5" y="1"/>
                  </a:moveTo>
                  <a:cubicBezTo>
                    <a:pt x="30" y="1"/>
                    <a:pt x="14" y="4"/>
                    <a:pt x="7" y="23"/>
                  </a:cubicBezTo>
                  <a:cubicBezTo>
                    <a:pt x="0" y="38"/>
                    <a:pt x="7" y="60"/>
                    <a:pt x="7" y="79"/>
                  </a:cubicBezTo>
                  <a:cubicBezTo>
                    <a:pt x="23" y="79"/>
                    <a:pt x="37" y="86"/>
                    <a:pt x="52" y="86"/>
                  </a:cubicBezTo>
                  <a:cubicBezTo>
                    <a:pt x="56" y="86"/>
                    <a:pt x="59" y="86"/>
                    <a:pt x="63" y="82"/>
                  </a:cubicBezTo>
                  <a:cubicBezTo>
                    <a:pt x="85" y="75"/>
                    <a:pt x="93" y="53"/>
                    <a:pt x="90" y="27"/>
                  </a:cubicBezTo>
                  <a:cubicBezTo>
                    <a:pt x="85" y="19"/>
                    <a:pt x="78" y="4"/>
                    <a:pt x="67" y="4"/>
                  </a:cubicBezTo>
                  <a:cubicBezTo>
                    <a:pt x="59" y="1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-2127067" y="-1148292"/>
              <a:ext cx="9884" cy="7688"/>
            </a:xfrm>
            <a:custGeom>
              <a:avLst/>
              <a:gdLst/>
              <a:ahLst/>
              <a:cxnLst/>
              <a:rect l="l" t="t" r="r" b="b"/>
              <a:pathLst>
                <a:path w="207" h="161" extrusionOk="0">
                  <a:moveTo>
                    <a:pt x="140" y="0"/>
                  </a:moveTo>
                  <a:cubicBezTo>
                    <a:pt x="113" y="0"/>
                    <a:pt x="87" y="7"/>
                    <a:pt x="61" y="15"/>
                  </a:cubicBezTo>
                  <a:cubicBezTo>
                    <a:pt x="76" y="71"/>
                    <a:pt x="54" y="116"/>
                    <a:pt x="1" y="161"/>
                  </a:cubicBezTo>
                  <a:cubicBezTo>
                    <a:pt x="35" y="157"/>
                    <a:pt x="50" y="153"/>
                    <a:pt x="64" y="150"/>
                  </a:cubicBezTo>
                  <a:cubicBezTo>
                    <a:pt x="76" y="146"/>
                    <a:pt x="87" y="138"/>
                    <a:pt x="102" y="138"/>
                  </a:cubicBezTo>
                  <a:lnTo>
                    <a:pt x="154" y="138"/>
                  </a:lnTo>
                  <a:cubicBezTo>
                    <a:pt x="207" y="138"/>
                    <a:pt x="207" y="124"/>
                    <a:pt x="202" y="34"/>
                  </a:cubicBezTo>
                  <a:cubicBezTo>
                    <a:pt x="185" y="7"/>
                    <a:pt x="162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-1986539" y="-1411777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30" y="1"/>
                  </a:moveTo>
                  <a:cubicBezTo>
                    <a:pt x="7" y="8"/>
                    <a:pt x="0" y="23"/>
                    <a:pt x="7" y="45"/>
                  </a:cubicBezTo>
                  <a:cubicBezTo>
                    <a:pt x="11" y="64"/>
                    <a:pt x="26" y="80"/>
                    <a:pt x="49" y="80"/>
                  </a:cubicBezTo>
                  <a:cubicBezTo>
                    <a:pt x="63" y="68"/>
                    <a:pt x="75" y="53"/>
                    <a:pt x="71" y="30"/>
                  </a:cubicBezTo>
                  <a:cubicBezTo>
                    <a:pt x="68" y="12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-2283210" y="-655990"/>
              <a:ext cx="4488" cy="5396"/>
            </a:xfrm>
            <a:custGeom>
              <a:avLst/>
              <a:gdLst/>
              <a:ahLst/>
              <a:cxnLst/>
              <a:rect l="l" t="t" r="r" b="b"/>
              <a:pathLst>
                <a:path w="94" h="113" extrusionOk="0">
                  <a:moveTo>
                    <a:pt x="45" y="0"/>
                  </a:moveTo>
                  <a:cubicBezTo>
                    <a:pt x="0" y="11"/>
                    <a:pt x="11" y="45"/>
                    <a:pt x="11" y="78"/>
                  </a:cubicBezTo>
                  <a:cubicBezTo>
                    <a:pt x="18" y="90"/>
                    <a:pt x="23" y="112"/>
                    <a:pt x="34" y="112"/>
                  </a:cubicBezTo>
                  <a:lnTo>
                    <a:pt x="37" y="112"/>
                  </a:lnTo>
                  <a:cubicBezTo>
                    <a:pt x="82" y="104"/>
                    <a:pt x="68" y="64"/>
                    <a:pt x="79" y="33"/>
                  </a:cubicBezTo>
                  <a:cubicBezTo>
                    <a:pt x="94" y="4"/>
                    <a:pt x="75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-2060647" y="-1069982"/>
              <a:ext cx="4536" cy="3677"/>
            </a:xfrm>
            <a:custGeom>
              <a:avLst/>
              <a:gdLst/>
              <a:ahLst/>
              <a:cxnLst/>
              <a:rect l="l" t="t" r="r" b="b"/>
              <a:pathLst>
                <a:path w="95" h="77" extrusionOk="0">
                  <a:moveTo>
                    <a:pt x="45" y="1"/>
                  </a:moveTo>
                  <a:cubicBezTo>
                    <a:pt x="38" y="1"/>
                    <a:pt x="27" y="5"/>
                    <a:pt x="15" y="9"/>
                  </a:cubicBezTo>
                  <a:cubicBezTo>
                    <a:pt x="0" y="61"/>
                    <a:pt x="12" y="76"/>
                    <a:pt x="31" y="76"/>
                  </a:cubicBezTo>
                  <a:cubicBezTo>
                    <a:pt x="50" y="76"/>
                    <a:pt x="76" y="65"/>
                    <a:pt x="94" y="65"/>
                  </a:cubicBezTo>
                  <a:cubicBezTo>
                    <a:pt x="94" y="23"/>
                    <a:pt x="76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-2293046" y="-594440"/>
              <a:ext cx="6303" cy="5061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64" y="0"/>
                  </a:moveTo>
                  <a:cubicBezTo>
                    <a:pt x="60" y="0"/>
                    <a:pt x="53" y="4"/>
                    <a:pt x="49" y="4"/>
                  </a:cubicBezTo>
                  <a:cubicBezTo>
                    <a:pt x="31" y="34"/>
                    <a:pt x="0" y="60"/>
                    <a:pt x="19" y="102"/>
                  </a:cubicBezTo>
                  <a:lnTo>
                    <a:pt x="31" y="102"/>
                  </a:lnTo>
                  <a:cubicBezTo>
                    <a:pt x="38" y="102"/>
                    <a:pt x="45" y="105"/>
                    <a:pt x="57" y="105"/>
                  </a:cubicBezTo>
                  <a:lnTo>
                    <a:pt x="83" y="105"/>
                  </a:lnTo>
                  <a:cubicBezTo>
                    <a:pt x="102" y="105"/>
                    <a:pt x="117" y="102"/>
                    <a:pt x="131" y="83"/>
                  </a:cubicBezTo>
                  <a:cubicBezTo>
                    <a:pt x="128" y="38"/>
                    <a:pt x="112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-2358177" y="-678862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57" y="0"/>
                  </a:moveTo>
                  <a:cubicBezTo>
                    <a:pt x="105" y="12"/>
                    <a:pt x="53" y="19"/>
                    <a:pt x="0" y="31"/>
                  </a:cubicBezTo>
                  <a:cubicBezTo>
                    <a:pt x="68" y="94"/>
                    <a:pt x="68" y="94"/>
                    <a:pt x="27" y="191"/>
                  </a:cubicBezTo>
                  <a:cubicBezTo>
                    <a:pt x="41" y="206"/>
                    <a:pt x="53" y="232"/>
                    <a:pt x="71" y="232"/>
                  </a:cubicBezTo>
                  <a:cubicBezTo>
                    <a:pt x="79" y="232"/>
                    <a:pt x="90" y="224"/>
                    <a:pt x="101" y="202"/>
                  </a:cubicBezTo>
                  <a:cubicBezTo>
                    <a:pt x="108" y="195"/>
                    <a:pt x="131" y="195"/>
                    <a:pt x="146" y="191"/>
                  </a:cubicBezTo>
                  <a:cubicBezTo>
                    <a:pt x="210" y="131"/>
                    <a:pt x="149" y="64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-2300018" y="-1081347"/>
              <a:ext cx="14516" cy="21965"/>
            </a:xfrm>
            <a:custGeom>
              <a:avLst/>
              <a:gdLst/>
              <a:ahLst/>
              <a:cxnLst/>
              <a:rect l="l" t="t" r="r" b="b"/>
              <a:pathLst>
                <a:path w="304" h="460" extrusionOk="0">
                  <a:moveTo>
                    <a:pt x="46" y="0"/>
                  </a:moveTo>
                  <a:cubicBezTo>
                    <a:pt x="30" y="11"/>
                    <a:pt x="20" y="26"/>
                    <a:pt x="8" y="37"/>
                  </a:cubicBezTo>
                  <a:lnTo>
                    <a:pt x="8" y="41"/>
                  </a:lnTo>
                  <a:cubicBezTo>
                    <a:pt x="16" y="90"/>
                    <a:pt x="128" y="127"/>
                    <a:pt x="23" y="187"/>
                  </a:cubicBezTo>
                  <a:cubicBezTo>
                    <a:pt x="4" y="198"/>
                    <a:pt x="27" y="213"/>
                    <a:pt x="38" y="225"/>
                  </a:cubicBezTo>
                  <a:cubicBezTo>
                    <a:pt x="68" y="261"/>
                    <a:pt x="56" y="265"/>
                    <a:pt x="38" y="265"/>
                  </a:cubicBezTo>
                  <a:lnTo>
                    <a:pt x="20" y="265"/>
                  </a:lnTo>
                  <a:cubicBezTo>
                    <a:pt x="12" y="265"/>
                    <a:pt x="4" y="265"/>
                    <a:pt x="1" y="269"/>
                  </a:cubicBezTo>
                  <a:cubicBezTo>
                    <a:pt x="1" y="273"/>
                    <a:pt x="4" y="273"/>
                    <a:pt x="4" y="273"/>
                  </a:cubicBezTo>
                  <a:cubicBezTo>
                    <a:pt x="23" y="363"/>
                    <a:pt x="101" y="340"/>
                    <a:pt x="161" y="359"/>
                  </a:cubicBezTo>
                  <a:cubicBezTo>
                    <a:pt x="154" y="344"/>
                    <a:pt x="151" y="329"/>
                    <a:pt x="143" y="318"/>
                  </a:cubicBezTo>
                  <a:cubicBezTo>
                    <a:pt x="101" y="265"/>
                    <a:pt x="173" y="273"/>
                    <a:pt x="180" y="243"/>
                  </a:cubicBezTo>
                  <a:cubicBezTo>
                    <a:pt x="184" y="232"/>
                    <a:pt x="191" y="225"/>
                    <a:pt x="199" y="225"/>
                  </a:cubicBezTo>
                  <a:cubicBezTo>
                    <a:pt x="203" y="225"/>
                    <a:pt x="210" y="228"/>
                    <a:pt x="213" y="232"/>
                  </a:cubicBezTo>
                  <a:cubicBezTo>
                    <a:pt x="248" y="254"/>
                    <a:pt x="225" y="280"/>
                    <a:pt x="210" y="299"/>
                  </a:cubicBezTo>
                  <a:cubicBezTo>
                    <a:pt x="199" y="318"/>
                    <a:pt x="218" y="363"/>
                    <a:pt x="184" y="363"/>
                  </a:cubicBezTo>
                  <a:cubicBezTo>
                    <a:pt x="180" y="363"/>
                    <a:pt x="169" y="363"/>
                    <a:pt x="161" y="359"/>
                  </a:cubicBezTo>
                  <a:cubicBezTo>
                    <a:pt x="154" y="396"/>
                    <a:pt x="68" y="396"/>
                    <a:pt x="109" y="460"/>
                  </a:cubicBezTo>
                  <a:lnTo>
                    <a:pt x="117" y="460"/>
                  </a:lnTo>
                  <a:cubicBezTo>
                    <a:pt x="132" y="460"/>
                    <a:pt x="143" y="449"/>
                    <a:pt x="158" y="437"/>
                  </a:cubicBezTo>
                  <a:cubicBezTo>
                    <a:pt x="169" y="422"/>
                    <a:pt x="180" y="411"/>
                    <a:pt x="195" y="411"/>
                  </a:cubicBezTo>
                  <a:cubicBezTo>
                    <a:pt x="203" y="411"/>
                    <a:pt x="210" y="415"/>
                    <a:pt x="218" y="418"/>
                  </a:cubicBezTo>
                  <a:cubicBezTo>
                    <a:pt x="303" y="332"/>
                    <a:pt x="303" y="329"/>
                    <a:pt x="244" y="202"/>
                  </a:cubicBezTo>
                  <a:cubicBezTo>
                    <a:pt x="236" y="183"/>
                    <a:pt x="244" y="175"/>
                    <a:pt x="248" y="161"/>
                  </a:cubicBezTo>
                  <a:cubicBezTo>
                    <a:pt x="277" y="82"/>
                    <a:pt x="277" y="82"/>
                    <a:pt x="177" y="71"/>
                  </a:cubicBezTo>
                  <a:lnTo>
                    <a:pt x="177" y="71"/>
                  </a:lnTo>
                  <a:cubicBezTo>
                    <a:pt x="180" y="108"/>
                    <a:pt x="177" y="142"/>
                    <a:pt x="139" y="142"/>
                  </a:cubicBezTo>
                  <a:lnTo>
                    <a:pt x="128" y="142"/>
                  </a:lnTo>
                  <a:cubicBezTo>
                    <a:pt x="87" y="135"/>
                    <a:pt x="106" y="101"/>
                    <a:pt x="113" y="75"/>
                  </a:cubicBezTo>
                  <a:cubicBezTo>
                    <a:pt x="124" y="18"/>
                    <a:pt x="75" y="18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-2300734" y="-1059239"/>
              <a:ext cx="4727" cy="2722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42" y="0"/>
                  </a:moveTo>
                  <a:cubicBezTo>
                    <a:pt x="35" y="0"/>
                    <a:pt x="27" y="4"/>
                    <a:pt x="19" y="4"/>
                  </a:cubicBezTo>
                  <a:cubicBezTo>
                    <a:pt x="12" y="8"/>
                    <a:pt x="1" y="31"/>
                    <a:pt x="4" y="31"/>
                  </a:cubicBezTo>
                  <a:cubicBezTo>
                    <a:pt x="19" y="45"/>
                    <a:pt x="38" y="57"/>
                    <a:pt x="61" y="57"/>
                  </a:cubicBezTo>
                  <a:cubicBezTo>
                    <a:pt x="71" y="57"/>
                    <a:pt x="83" y="53"/>
                    <a:pt x="98" y="45"/>
                  </a:cubicBezTo>
                  <a:cubicBezTo>
                    <a:pt x="83" y="19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-2296055" y="-1054989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45" y="1"/>
                  </a:moveTo>
                  <a:cubicBezTo>
                    <a:pt x="15" y="9"/>
                    <a:pt x="0" y="23"/>
                    <a:pt x="4" y="54"/>
                  </a:cubicBezTo>
                  <a:lnTo>
                    <a:pt x="8" y="54"/>
                  </a:lnTo>
                  <a:cubicBezTo>
                    <a:pt x="15" y="54"/>
                    <a:pt x="23" y="61"/>
                    <a:pt x="26" y="68"/>
                  </a:cubicBezTo>
                  <a:cubicBezTo>
                    <a:pt x="34" y="76"/>
                    <a:pt x="41" y="84"/>
                    <a:pt x="45" y="84"/>
                  </a:cubicBezTo>
                  <a:cubicBezTo>
                    <a:pt x="49" y="84"/>
                    <a:pt x="56" y="80"/>
                    <a:pt x="60" y="76"/>
                  </a:cubicBezTo>
                  <a:cubicBezTo>
                    <a:pt x="82" y="49"/>
                    <a:pt x="82" y="20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-2297869" y="-1085453"/>
              <a:ext cx="16617" cy="10935"/>
            </a:xfrm>
            <a:custGeom>
              <a:avLst/>
              <a:gdLst/>
              <a:ahLst/>
              <a:cxnLst/>
              <a:rect l="l" t="t" r="r" b="b"/>
              <a:pathLst>
                <a:path w="348" h="229" extrusionOk="0">
                  <a:moveTo>
                    <a:pt x="244" y="0"/>
                  </a:moveTo>
                  <a:lnTo>
                    <a:pt x="244" y="0"/>
                  </a:lnTo>
                  <a:cubicBezTo>
                    <a:pt x="229" y="4"/>
                    <a:pt x="218" y="15"/>
                    <a:pt x="206" y="15"/>
                  </a:cubicBezTo>
                  <a:cubicBezTo>
                    <a:pt x="206" y="15"/>
                    <a:pt x="203" y="15"/>
                    <a:pt x="203" y="11"/>
                  </a:cubicBezTo>
                  <a:cubicBezTo>
                    <a:pt x="187" y="7"/>
                    <a:pt x="173" y="7"/>
                    <a:pt x="154" y="7"/>
                  </a:cubicBezTo>
                  <a:cubicBezTo>
                    <a:pt x="98" y="7"/>
                    <a:pt x="42" y="33"/>
                    <a:pt x="1" y="86"/>
                  </a:cubicBezTo>
                  <a:cubicBezTo>
                    <a:pt x="30" y="104"/>
                    <a:pt x="79" y="104"/>
                    <a:pt x="68" y="161"/>
                  </a:cubicBezTo>
                  <a:cubicBezTo>
                    <a:pt x="61" y="187"/>
                    <a:pt x="42" y="221"/>
                    <a:pt x="83" y="228"/>
                  </a:cubicBezTo>
                  <a:lnTo>
                    <a:pt x="94" y="228"/>
                  </a:lnTo>
                  <a:cubicBezTo>
                    <a:pt x="132" y="228"/>
                    <a:pt x="135" y="194"/>
                    <a:pt x="132" y="157"/>
                  </a:cubicBezTo>
                  <a:cubicBezTo>
                    <a:pt x="128" y="123"/>
                    <a:pt x="132" y="104"/>
                    <a:pt x="150" y="104"/>
                  </a:cubicBezTo>
                  <a:cubicBezTo>
                    <a:pt x="158" y="104"/>
                    <a:pt x="168" y="109"/>
                    <a:pt x="180" y="112"/>
                  </a:cubicBezTo>
                  <a:cubicBezTo>
                    <a:pt x="236" y="138"/>
                    <a:pt x="292" y="149"/>
                    <a:pt x="348" y="164"/>
                  </a:cubicBezTo>
                  <a:cubicBezTo>
                    <a:pt x="315" y="109"/>
                    <a:pt x="213" y="97"/>
                    <a:pt x="2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-2285550" y="-1077049"/>
              <a:ext cx="12367" cy="11078"/>
            </a:xfrm>
            <a:custGeom>
              <a:avLst/>
              <a:gdLst/>
              <a:ahLst/>
              <a:cxnLst/>
              <a:rect l="l" t="t" r="r" b="b"/>
              <a:pathLst>
                <a:path w="259" h="232" extrusionOk="0">
                  <a:moveTo>
                    <a:pt x="157" y="0"/>
                  </a:moveTo>
                  <a:cubicBezTo>
                    <a:pt x="79" y="4"/>
                    <a:pt x="53" y="75"/>
                    <a:pt x="0" y="116"/>
                  </a:cubicBezTo>
                  <a:cubicBezTo>
                    <a:pt x="34" y="135"/>
                    <a:pt x="79" y="119"/>
                    <a:pt x="79" y="175"/>
                  </a:cubicBezTo>
                  <a:cubicBezTo>
                    <a:pt x="76" y="228"/>
                    <a:pt x="131" y="216"/>
                    <a:pt x="162" y="228"/>
                  </a:cubicBezTo>
                  <a:cubicBezTo>
                    <a:pt x="165" y="232"/>
                    <a:pt x="169" y="232"/>
                    <a:pt x="172" y="232"/>
                  </a:cubicBezTo>
                  <a:cubicBezTo>
                    <a:pt x="195" y="232"/>
                    <a:pt x="195" y="197"/>
                    <a:pt x="202" y="175"/>
                  </a:cubicBezTo>
                  <a:cubicBezTo>
                    <a:pt x="206" y="161"/>
                    <a:pt x="221" y="157"/>
                    <a:pt x="236" y="149"/>
                  </a:cubicBezTo>
                  <a:cubicBezTo>
                    <a:pt x="259" y="75"/>
                    <a:pt x="169" y="56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-2258810" y="-1038897"/>
              <a:ext cx="11174" cy="15614"/>
            </a:xfrm>
            <a:custGeom>
              <a:avLst/>
              <a:gdLst/>
              <a:ahLst/>
              <a:cxnLst/>
              <a:rect l="l" t="t" r="r" b="b"/>
              <a:pathLst>
                <a:path w="234" h="327" extrusionOk="0">
                  <a:moveTo>
                    <a:pt x="125" y="0"/>
                  </a:moveTo>
                  <a:cubicBezTo>
                    <a:pt x="83" y="0"/>
                    <a:pt x="65" y="38"/>
                    <a:pt x="46" y="68"/>
                  </a:cubicBezTo>
                  <a:cubicBezTo>
                    <a:pt x="23" y="109"/>
                    <a:pt x="9" y="157"/>
                    <a:pt x="5" y="206"/>
                  </a:cubicBezTo>
                  <a:cubicBezTo>
                    <a:pt x="1" y="259"/>
                    <a:pt x="31" y="311"/>
                    <a:pt x="80" y="326"/>
                  </a:cubicBezTo>
                  <a:lnTo>
                    <a:pt x="95" y="326"/>
                  </a:lnTo>
                  <a:cubicBezTo>
                    <a:pt x="135" y="326"/>
                    <a:pt x="151" y="273"/>
                    <a:pt x="166" y="236"/>
                  </a:cubicBezTo>
                  <a:cubicBezTo>
                    <a:pt x="173" y="221"/>
                    <a:pt x="166" y="199"/>
                    <a:pt x="162" y="180"/>
                  </a:cubicBezTo>
                  <a:cubicBezTo>
                    <a:pt x="151" y="183"/>
                    <a:pt x="135" y="188"/>
                    <a:pt x="121" y="188"/>
                  </a:cubicBezTo>
                  <a:lnTo>
                    <a:pt x="118" y="188"/>
                  </a:lnTo>
                  <a:cubicBezTo>
                    <a:pt x="87" y="183"/>
                    <a:pt x="68" y="169"/>
                    <a:pt x="65" y="135"/>
                  </a:cubicBezTo>
                  <a:cubicBezTo>
                    <a:pt x="61" y="124"/>
                    <a:pt x="65" y="113"/>
                    <a:pt x="80" y="109"/>
                  </a:cubicBezTo>
                  <a:lnTo>
                    <a:pt x="87" y="109"/>
                  </a:lnTo>
                  <a:cubicBezTo>
                    <a:pt x="109" y="109"/>
                    <a:pt x="121" y="128"/>
                    <a:pt x="135" y="143"/>
                  </a:cubicBezTo>
                  <a:cubicBezTo>
                    <a:pt x="144" y="157"/>
                    <a:pt x="154" y="169"/>
                    <a:pt x="162" y="180"/>
                  </a:cubicBezTo>
                  <a:cubicBezTo>
                    <a:pt x="218" y="161"/>
                    <a:pt x="233" y="109"/>
                    <a:pt x="233" y="61"/>
                  </a:cubicBezTo>
                  <a:cubicBezTo>
                    <a:pt x="233" y="16"/>
                    <a:pt x="180" y="12"/>
                    <a:pt x="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-2249307" y="-1044102"/>
              <a:ext cx="10219" cy="7926"/>
            </a:xfrm>
            <a:custGeom>
              <a:avLst/>
              <a:gdLst/>
              <a:ahLst/>
              <a:cxnLst/>
              <a:rect l="l" t="t" r="r" b="b"/>
              <a:pathLst>
                <a:path w="214" h="166" extrusionOk="0">
                  <a:moveTo>
                    <a:pt x="120" y="1"/>
                  </a:moveTo>
                  <a:cubicBezTo>
                    <a:pt x="105" y="1"/>
                    <a:pt x="90" y="5"/>
                    <a:pt x="79" y="13"/>
                  </a:cubicBezTo>
                  <a:cubicBezTo>
                    <a:pt x="0" y="65"/>
                    <a:pt x="71" y="109"/>
                    <a:pt x="90" y="166"/>
                  </a:cubicBezTo>
                  <a:cubicBezTo>
                    <a:pt x="143" y="128"/>
                    <a:pt x="214" y="106"/>
                    <a:pt x="169" y="31"/>
                  </a:cubicBezTo>
                  <a:cubicBezTo>
                    <a:pt x="157" y="9"/>
                    <a:pt x="138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-2293906" y="-991625"/>
              <a:ext cx="10028" cy="9550"/>
            </a:xfrm>
            <a:custGeom>
              <a:avLst/>
              <a:gdLst/>
              <a:ahLst/>
              <a:cxnLst/>
              <a:rect l="l" t="t" r="r" b="b"/>
              <a:pathLst>
                <a:path w="210" h="200" extrusionOk="0">
                  <a:moveTo>
                    <a:pt x="108" y="1"/>
                  </a:moveTo>
                  <a:cubicBezTo>
                    <a:pt x="18" y="31"/>
                    <a:pt x="45" y="132"/>
                    <a:pt x="0" y="188"/>
                  </a:cubicBezTo>
                  <a:cubicBezTo>
                    <a:pt x="18" y="196"/>
                    <a:pt x="37" y="199"/>
                    <a:pt x="56" y="199"/>
                  </a:cubicBezTo>
                  <a:cubicBezTo>
                    <a:pt x="112" y="199"/>
                    <a:pt x="168" y="166"/>
                    <a:pt x="209" y="99"/>
                  </a:cubicBezTo>
                  <a:cubicBezTo>
                    <a:pt x="157" y="8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-2253032" y="-1071033"/>
              <a:ext cx="6972" cy="8261"/>
            </a:xfrm>
            <a:custGeom>
              <a:avLst/>
              <a:gdLst/>
              <a:ahLst/>
              <a:cxnLst/>
              <a:rect l="l" t="t" r="r" b="b"/>
              <a:pathLst>
                <a:path w="146" h="173" extrusionOk="0">
                  <a:moveTo>
                    <a:pt x="109" y="1"/>
                  </a:moveTo>
                  <a:cubicBezTo>
                    <a:pt x="104" y="1"/>
                    <a:pt x="101" y="9"/>
                    <a:pt x="97" y="16"/>
                  </a:cubicBezTo>
                  <a:cubicBezTo>
                    <a:pt x="86" y="45"/>
                    <a:pt x="59" y="61"/>
                    <a:pt x="33" y="76"/>
                  </a:cubicBezTo>
                  <a:cubicBezTo>
                    <a:pt x="14" y="106"/>
                    <a:pt x="0" y="139"/>
                    <a:pt x="33" y="173"/>
                  </a:cubicBezTo>
                  <a:cubicBezTo>
                    <a:pt x="78" y="173"/>
                    <a:pt x="52" y="116"/>
                    <a:pt x="64" y="116"/>
                  </a:cubicBezTo>
                  <a:cubicBezTo>
                    <a:pt x="145" y="113"/>
                    <a:pt x="127" y="64"/>
                    <a:pt x="119" y="16"/>
                  </a:cubicBezTo>
                  <a:cubicBezTo>
                    <a:pt x="116" y="9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-2253414" y="-1070651"/>
              <a:ext cx="5014" cy="3247"/>
            </a:xfrm>
            <a:custGeom>
              <a:avLst/>
              <a:gdLst/>
              <a:ahLst/>
              <a:cxnLst/>
              <a:rect l="l" t="t" r="r" b="b"/>
              <a:pathLst>
                <a:path w="105" h="68" extrusionOk="0">
                  <a:moveTo>
                    <a:pt x="31" y="1"/>
                  </a:moveTo>
                  <a:cubicBezTo>
                    <a:pt x="19" y="1"/>
                    <a:pt x="12" y="4"/>
                    <a:pt x="5" y="15"/>
                  </a:cubicBezTo>
                  <a:cubicBezTo>
                    <a:pt x="0" y="27"/>
                    <a:pt x="27" y="49"/>
                    <a:pt x="41" y="68"/>
                  </a:cubicBezTo>
                  <a:cubicBezTo>
                    <a:pt x="67" y="53"/>
                    <a:pt x="94" y="37"/>
                    <a:pt x="105" y="8"/>
                  </a:cubicBezTo>
                  <a:cubicBezTo>
                    <a:pt x="98" y="8"/>
                    <a:pt x="90" y="11"/>
                    <a:pt x="79" y="11"/>
                  </a:cubicBezTo>
                  <a:cubicBezTo>
                    <a:pt x="79" y="11"/>
                    <a:pt x="75" y="11"/>
                    <a:pt x="72" y="8"/>
                  </a:cubicBezTo>
                  <a:cubicBezTo>
                    <a:pt x="57" y="8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-2301068" y="-1079580"/>
              <a:ext cx="7210" cy="11126"/>
            </a:xfrm>
            <a:custGeom>
              <a:avLst/>
              <a:gdLst/>
              <a:ahLst/>
              <a:cxnLst/>
              <a:rect l="l" t="t" r="r" b="b"/>
              <a:pathLst>
                <a:path w="151" h="233" extrusionOk="0">
                  <a:moveTo>
                    <a:pt x="16" y="0"/>
                  </a:moveTo>
                  <a:lnTo>
                    <a:pt x="8" y="4"/>
                  </a:lnTo>
                  <a:cubicBezTo>
                    <a:pt x="0" y="79"/>
                    <a:pt x="8" y="157"/>
                    <a:pt x="23" y="232"/>
                  </a:cubicBezTo>
                  <a:cubicBezTo>
                    <a:pt x="26" y="228"/>
                    <a:pt x="34" y="228"/>
                    <a:pt x="42" y="228"/>
                  </a:cubicBezTo>
                  <a:lnTo>
                    <a:pt x="60" y="228"/>
                  </a:lnTo>
                  <a:cubicBezTo>
                    <a:pt x="78" y="228"/>
                    <a:pt x="90" y="224"/>
                    <a:pt x="60" y="188"/>
                  </a:cubicBezTo>
                  <a:cubicBezTo>
                    <a:pt x="49" y="176"/>
                    <a:pt x="26" y="161"/>
                    <a:pt x="45" y="150"/>
                  </a:cubicBezTo>
                  <a:cubicBezTo>
                    <a:pt x="150" y="90"/>
                    <a:pt x="38" y="53"/>
                    <a:pt x="30" y="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-2308040" y="-1004995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57" y="1"/>
                  </a:moveTo>
                  <a:cubicBezTo>
                    <a:pt x="34" y="1"/>
                    <a:pt x="19" y="8"/>
                    <a:pt x="0" y="27"/>
                  </a:cubicBezTo>
                  <a:cubicBezTo>
                    <a:pt x="8" y="49"/>
                    <a:pt x="15" y="75"/>
                    <a:pt x="38" y="75"/>
                  </a:cubicBezTo>
                  <a:lnTo>
                    <a:pt x="49" y="75"/>
                  </a:lnTo>
                  <a:cubicBezTo>
                    <a:pt x="79" y="68"/>
                    <a:pt x="102" y="46"/>
                    <a:pt x="90" y="8"/>
                  </a:cubicBezTo>
                  <a:cubicBezTo>
                    <a:pt x="79" y="1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-2271798" y="-931412"/>
              <a:ext cx="21822" cy="19339"/>
            </a:xfrm>
            <a:custGeom>
              <a:avLst/>
              <a:gdLst/>
              <a:ahLst/>
              <a:cxnLst/>
              <a:rect l="l" t="t" r="r" b="b"/>
              <a:pathLst>
                <a:path w="457" h="405" extrusionOk="0">
                  <a:moveTo>
                    <a:pt x="240" y="0"/>
                  </a:moveTo>
                  <a:cubicBezTo>
                    <a:pt x="172" y="0"/>
                    <a:pt x="105" y="26"/>
                    <a:pt x="75" y="78"/>
                  </a:cubicBezTo>
                  <a:cubicBezTo>
                    <a:pt x="19" y="175"/>
                    <a:pt x="0" y="180"/>
                    <a:pt x="79" y="310"/>
                  </a:cubicBezTo>
                  <a:cubicBezTo>
                    <a:pt x="109" y="299"/>
                    <a:pt x="86" y="261"/>
                    <a:pt x="116" y="243"/>
                  </a:cubicBezTo>
                  <a:cubicBezTo>
                    <a:pt x="135" y="251"/>
                    <a:pt x="161" y="261"/>
                    <a:pt x="183" y="273"/>
                  </a:cubicBezTo>
                  <a:cubicBezTo>
                    <a:pt x="188" y="277"/>
                    <a:pt x="191" y="277"/>
                    <a:pt x="195" y="277"/>
                  </a:cubicBezTo>
                  <a:cubicBezTo>
                    <a:pt x="198" y="277"/>
                    <a:pt x="206" y="273"/>
                    <a:pt x="214" y="273"/>
                  </a:cubicBezTo>
                  <a:cubicBezTo>
                    <a:pt x="224" y="270"/>
                    <a:pt x="233" y="270"/>
                    <a:pt x="236" y="270"/>
                  </a:cubicBezTo>
                  <a:cubicBezTo>
                    <a:pt x="250" y="270"/>
                    <a:pt x="262" y="277"/>
                    <a:pt x="269" y="303"/>
                  </a:cubicBezTo>
                  <a:cubicBezTo>
                    <a:pt x="285" y="363"/>
                    <a:pt x="233" y="370"/>
                    <a:pt x="217" y="404"/>
                  </a:cubicBezTo>
                  <a:cubicBezTo>
                    <a:pt x="224" y="404"/>
                    <a:pt x="236" y="404"/>
                    <a:pt x="243" y="400"/>
                  </a:cubicBezTo>
                  <a:cubicBezTo>
                    <a:pt x="273" y="396"/>
                    <a:pt x="300" y="389"/>
                    <a:pt x="329" y="382"/>
                  </a:cubicBezTo>
                  <a:cubicBezTo>
                    <a:pt x="404" y="303"/>
                    <a:pt x="457" y="220"/>
                    <a:pt x="419" y="104"/>
                  </a:cubicBezTo>
                  <a:cubicBezTo>
                    <a:pt x="374" y="86"/>
                    <a:pt x="367" y="23"/>
                    <a:pt x="311" y="11"/>
                  </a:cubicBezTo>
                  <a:cubicBezTo>
                    <a:pt x="288" y="4"/>
                    <a:pt x="266" y="0"/>
                    <a:pt x="2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-2279151" y="-943922"/>
              <a:ext cx="13274" cy="12176"/>
            </a:xfrm>
            <a:custGeom>
              <a:avLst/>
              <a:gdLst/>
              <a:ahLst/>
              <a:cxnLst/>
              <a:rect l="l" t="t" r="r" b="b"/>
              <a:pathLst>
                <a:path w="278" h="255" extrusionOk="0">
                  <a:moveTo>
                    <a:pt x="151" y="0"/>
                  </a:moveTo>
                  <a:cubicBezTo>
                    <a:pt x="128" y="4"/>
                    <a:pt x="102" y="4"/>
                    <a:pt x="83" y="11"/>
                  </a:cubicBezTo>
                  <a:cubicBezTo>
                    <a:pt x="28" y="26"/>
                    <a:pt x="1" y="64"/>
                    <a:pt x="9" y="123"/>
                  </a:cubicBezTo>
                  <a:cubicBezTo>
                    <a:pt x="12" y="183"/>
                    <a:pt x="68" y="240"/>
                    <a:pt x="132" y="254"/>
                  </a:cubicBezTo>
                  <a:lnTo>
                    <a:pt x="154" y="254"/>
                  </a:lnTo>
                  <a:cubicBezTo>
                    <a:pt x="195" y="254"/>
                    <a:pt x="221" y="225"/>
                    <a:pt x="240" y="191"/>
                  </a:cubicBezTo>
                  <a:cubicBezTo>
                    <a:pt x="278" y="120"/>
                    <a:pt x="256" y="71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-2268025" y="-919856"/>
              <a:ext cx="9837" cy="7783"/>
            </a:xfrm>
            <a:custGeom>
              <a:avLst/>
              <a:gdLst/>
              <a:ahLst/>
              <a:cxnLst/>
              <a:rect l="l" t="t" r="r" b="b"/>
              <a:pathLst>
                <a:path w="206" h="163" extrusionOk="0">
                  <a:moveTo>
                    <a:pt x="37" y="1"/>
                  </a:moveTo>
                  <a:cubicBezTo>
                    <a:pt x="7" y="19"/>
                    <a:pt x="30" y="57"/>
                    <a:pt x="0" y="68"/>
                  </a:cubicBezTo>
                  <a:cubicBezTo>
                    <a:pt x="4" y="83"/>
                    <a:pt x="7" y="98"/>
                    <a:pt x="11" y="113"/>
                  </a:cubicBezTo>
                  <a:lnTo>
                    <a:pt x="26" y="113"/>
                  </a:lnTo>
                  <a:cubicBezTo>
                    <a:pt x="71" y="113"/>
                    <a:pt x="97" y="158"/>
                    <a:pt x="138" y="162"/>
                  </a:cubicBezTo>
                  <a:cubicBezTo>
                    <a:pt x="154" y="128"/>
                    <a:pt x="206" y="121"/>
                    <a:pt x="190" y="61"/>
                  </a:cubicBezTo>
                  <a:cubicBezTo>
                    <a:pt x="183" y="35"/>
                    <a:pt x="171" y="28"/>
                    <a:pt x="157" y="28"/>
                  </a:cubicBezTo>
                  <a:cubicBezTo>
                    <a:pt x="154" y="28"/>
                    <a:pt x="145" y="28"/>
                    <a:pt x="135" y="31"/>
                  </a:cubicBezTo>
                  <a:cubicBezTo>
                    <a:pt x="127" y="31"/>
                    <a:pt x="119" y="35"/>
                    <a:pt x="116" y="35"/>
                  </a:cubicBezTo>
                  <a:cubicBezTo>
                    <a:pt x="112" y="35"/>
                    <a:pt x="109" y="35"/>
                    <a:pt x="104" y="31"/>
                  </a:cubicBezTo>
                  <a:cubicBezTo>
                    <a:pt x="82" y="19"/>
                    <a:pt x="56" y="9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-2267548" y="-914508"/>
              <a:ext cx="7401" cy="4727"/>
            </a:xfrm>
            <a:custGeom>
              <a:avLst/>
              <a:gdLst/>
              <a:ahLst/>
              <a:cxnLst/>
              <a:rect l="l" t="t" r="r" b="b"/>
              <a:pathLst>
                <a:path w="155" h="99" extrusionOk="0">
                  <a:moveTo>
                    <a:pt x="1" y="1"/>
                  </a:moveTo>
                  <a:cubicBezTo>
                    <a:pt x="4" y="23"/>
                    <a:pt x="9" y="50"/>
                    <a:pt x="13" y="73"/>
                  </a:cubicBezTo>
                  <a:cubicBezTo>
                    <a:pt x="42" y="80"/>
                    <a:pt x="68" y="90"/>
                    <a:pt x="99" y="95"/>
                  </a:cubicBezTo>
                  <a:cubicBezTo>
                    <a:pt x="106" y="99"/>
                    <a:pt x="109" y="99"/>
                    <a:pt x="117" y="99"/>
                  </a:cubicBezTo>
                  <a:cubicBezTo>
                    <a:pt x="144" y="99"/>
                    <a:pt x="154" y="80"/>
                    <a:pt x="154" y="46"/>
                  </a:cubicBezTo>
                  <a:lnTo>
                    <a:pt x="154" y="46"/>
                  </a:lnTo>
                  <a:cubicBezTo>
                    <a:pt x="147" y="50"/>
                    <a:pt x="135" y="50"/>
                    <a:pt x="128" y="50"/>
                  </a:cubicBezTo>
                  <a:cubicBezTo>
                    <a:pt x="87" y="46"/>
                    <a:pt x="61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-2327856" y="-901998"/>
              <a:ext cx="15758" cy="13275"/>
            </a:xfrm>
            <a:custGeom>
              <a:avLst/>
              <a:gdLst/>
              <a:ahLst/>
              <a:cxnLst/>
              <a:rect l="l" t="t" r="r" b="b"/>
              <a:pathLst>
                <a:path w="330" h="278" extrusionOk="0">
                  <a:moveTo>
                    <a:pt x="98" y="1"/>
                  </a:moveTo>
                  <a:cubicBezTo>
                    <a:pt x="72" y="1"/>
                    <a:pt x="46" y="8"/>
                    <a:pt x="20" y="23"/>
                  </a:cubicBezTo>
                  <a:cubicBezTo>
                    <a:pt x="23" y="64"/>
                    <a:pt x="1" y="102"/>
                    <a:pt x="34" y="151"/>
                  </a:cubicBezTo>
                  <a:cubicBezTo>
                    <a:pt x="49" y="169"/>
                    <a:pt x="61" y="177"/>
                    <a:pt x="72" y="177"/>
                  </a:cubicBezTo>
                  <a:cubicBezTo>
                    <a:pt x="83" y="177"/>
                    <a:pt x="94" y="169"/>
                    <a:pt x="106" y="161"/>
                  </a:cubicBezTo>
                  <a:cubicBezTo>
                    <a:pt x="113" y="154"/>
                    <a:pt x="124" y="147"/>
                    <a:pt x="135" y="147"/>
                  </a:cubicBezTo>
                  <a:cubicBezTo>
                    <a:pt x="139" y="147"/>
                    <a:pt x="142" y="151"/>
                    <a:pt x="146" y="151"/>
                  </a:cubicBezTo>
                  <a:cubicBezTo>
                    <a:pt x="142" y="192"/>
                    <a:pt x="128" y="237"/>
                    <a:pt x="161" y="273"/>
                  </a:cubicBezTo>
                  <a:lnTo>
                    <a:pt x="161" y="277"/>
                  </a:lnTo>
                  <a:cubicBezTo>
                    <a:pt x="199" y="270"/>
                    <a:pt x="236" y="266"/>
                    <a:pt x="273" y="255"/>
                  </a:cubicBezTo>
                  <a:cubicBezTo>
                    <a:pt x="325" y="237"/>
                    <a:pt x="330" y="199"/>
                    <a:pt x="303" y="158"/>
                  </a:cubicBezTo>
                  <a:cubicBezTo>
                    <a:pt x="296" y="125"/>
                    <a:pt x="277" y="106"/>
                    <a:pt x="244" y="98"/>
                  </a:cubicBezTo>
                  <a:cubicBezTo>
                    <a:pt x="232" y="102"/>
                    <a:pt x="221" y="106"/>
                    <a:pt x="213" y="106"/>
                  </a:cubicBezTo>
                  <a:cubicBezTo>
                    <a:pt x="168" y="106"/>
                    <a:pt x="191" y="35"/>
                    <a:pt x="161" y="20"/>
                  </a:cubicBezTo>
                  <a:cubicBezTo>
                    <a:pt x="139" y="4"/>
                    <a:pt x="120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-2320168" y="-903048"/>
              <a:ext cx="9168" cy="6112"/>
            </a:xfrm>
            <a:custGeom>
              <a:avLst/>
              <a:gdLst/>
              <a:ahLst/>
              <a:cxnLst/>
              <a:rect l="l" t="t" r="r" b="b"/>
              <a:pathLst>
                <a:path w="192" h="128" extrusionOk="0">
                  <a:moveTo>
                    <a:pt x="94" y="0"/>
                  </a:moveTo>
                  <a:cubicBezTo>
                    <a:pt x="64" y="0"/>
                    <a:pt x="34" y="12"/>
                    <a:pt x="7" y="34"/>
                  </a:cubicBezTo>
                  <a:cubicBezTo>
                    <a:pt x="4" y="38"/>
                    <a:pt x="4" y="38"/>
                    <a:pt x="0" y="42"/>
                  </a:cubicBezTo>
                  <a:cubicBezTo>
                    <a:pt x="30" y="57"/>
                    <a:pt x="7" y="128"/>
                    <a:pt x="52" y="128"/>
                  </a:cubicBezTo>
                  <a:cubicBezTo>
                    <a:pt x="60" y="128"/>
                    <a:pt x="71" y="124"/>
                    <a:pt x="83" y="120"/>
                  </a:cubicBezTo>
                  <a:cubicBezTo>
                    <a:pt x="94" y="79"/>
                    <a:pt x="191" y="83"/>
                    <a:pt x="146" y="26"/>
                  </a:cubicBezTo>
                  <a:cubicBezTo>
                    <a:pt x="135" y="7"/>
                    <a:pt x="112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-2270365" y="-900040"/>
              <a:ext cx="10219" cy="1060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4" y="1"/>
                  </a:moveTo>
                  <a:lnTo>
                    <a:pt x="94" y="1"/>
                  </a:lnTo>
                  <a:cubicBezTo>
                    <a:pt x="19" y="8"/>
                    <a:pt x="1" y="49"/>
                    <a:pt x="19" y="113"/>
                  </a:cubicBezTo>
                  <a:cubicBezTo>
                    <a:pt x="27" y="143"/>
                    <a:pt x="116" y="222"/>
                    <a:pt x="146" y="222"/>
                  </a:cubicBezTo>
                  <a:lnTo>
                    <a:pt x="150" y="222"/>
                  </a:lnTo>
                  <a:cubicBezTo>
                    <a:pt x="210" y="199"/>
                    <a:pt x="206" y="139"/>
                    <a:pt x="213" y="94"/>
                  </a:cubicBezTo>
                  <a:cubicBezTo>
                    <a:pt x="213" y="65"/>
                    <a:pt x="194" y="34"/>
                    <a:pt x="187" y="8"/>
                  </a:cubicBezTo>
                  <a:cubicBezTo>
                    <a:pt x="180" y="8"/>
                    <a:pt x="172" y="8"/>
                    <a:pt x="165" y="12"/>
                  </a:cubicBezTo>
                  <a:cubicBezTo>
                    <a:pt x="168" y="39"/>
                    <a:pt x="184" y="68"/>
                    <a:pt x="158" y="106"/>
                  </a:cubicBezTo>
                  <a:cubicBezTo>
                    <a:pt x="131" y="68"/>
                    <a:pt x="72" y="65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-2267166" y="-885763"/>
              <a:ext cx="6828" cy="6494"/>
            </a:xfrm>
            <a:custGeom>
              <a:avLst/>
              <a:gdLst/>
              <a:ahLst/>
              <a:cxnLst/>
              <a:rect l="l" t="t" r="r" b="b"/>
              <a:pathLst>
                <a:path w="143" h="136" extrusionOk="0">
                  <a:moveTo>
                    <a:pt x="79" y="1"/>
                  </a:moveTo>
                  <a:cubicBezTo>
                    <a:pt x="68" y="1"/>
                    <a:pt x="57" y="1"/>
                    <a:pt x="49" y="4"/>
                  </a:cubicBezTo>
                  <a:cubicBezTo>
                    <a:pt x="19" y="12"/>
                    <a:pt x="5" y="31"/>
                    <a:pt x="1" y="61"/>
                  </a:cubicBezTo>
                  <a:cubicBezTo>
                    <a:pt x="38" y="72"/>
                    <a:pt x="41" y="135"/>
                    <a:pt x="91" y="135"/>
                  </a:cubicBezTo>
                  <a:cubicBezTo>
                    <a:pt x="94" y="135"/>
                    <a:pt x="98" y="135"/>
                    <a:pt x="105" y="132"/>
                  </a:cubicBezTo>
                  <a:cubicBezTo>
                    <a:pt x="101" y="113"/>
                    <a:pt x="105" y="99"/>
                    <a:pt x="117" y="80"/>
                  </a:cubicBezTo>
                  <a:cubicBezTo>
                    <a:pt x="127" y="61"/>
                    <a:pt x="143" y="42"/>
                    <a:pt x="120" y="20"/>
                  </a:cubicBezTo>
                  <a:cubicBezTo>
                    <a:pt x="109" y="4"/>
                    <a:pt x="94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-2266975" y="-900374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60" y="1"/>
                  </a:moveTo>
                  <a:cubicBezTo>
                    <a:pt x="45" y="1"/>
                    <a:pt x="34" y="4"/>
                    <a:pt x="23" y="8"/>
                  </a:cubicBezTo>
                  <a:cubicBezTo>
                    <a:pt x="1" y="72"/>
                    <a:pt x="60" y="75"/>
                    <a:pt x="87" y="113"/>
                  </a:cubicBezTo>
                  <a:cubicBezTo>
                    <a:pt x="113" y="75"/>
                    <a:pt x="97" y="46"/>
                    <a:pt x="94" y="19"/>
                  </a:cubicBezTo>
                  <a:cubicBezTo>
                    <a:pt x="82" y="4"/>
                    <a:pt x="71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-2278769" y="-874637"/>
              <a:ext cx="6828" cy="8022"/>
            </a:xfrm>
            <a:custGeom>
              <a:avLst/>
              <a:gdLst/>
              <a:ahLst/>
              <a:cxnLst/>
              <a:rect l="l" t="t" r="r" b="b"/>
              <a:pathLst>
                <a:path w="143" h="168" extrusionOk="0">
                  <a:moveTo>
                    <a:pt x="82" y="0"/>
                  </a:moveTo>
                  <a:cubicBezTo>
                    <a:pt x="79" y="23"/>
                    <a:pt x="64" y="37"/>
                    <a:pt x="46" y="52"/>
                  </a:cubicBezTo>
                  <a:cubicBezTo>
                    <a:pt x="1" y="97"/>
                    <a:pt x="4" y="119"/>
                    <a:pt x="72" y="168"/>
                  </a:cubicBezTo>
                  <a:cubicBezTo>
                    <a:pt x="139" y="82"/>
                    <a:pt x="143" y="52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-2247875" y="-889487"/>
              <a:ext cx="9502" cy="6303"/>
            </a:xfrm>
            <a:custGeom>
              <a:avLst/>
              <a:gdLst/>
              <a:ahLst/>
              <a:cxnLst/>
              <a:rect l="l" t="t" r="r" b="b"/>
              <a:pathLst>
                <a:path w="199" h="132" extrusionOk="0">
                  <a:moveTo>
                    <a:pt x="34" y="1"/>
                  </a:moveTo>
                  <a:cubicBezTo>
                    <a:pt x="23" y="15"/>
                    <a:pt x="11" y="27"/>
                    <a:pt x="1" y="37"/>
                  </a:cubicBezTo>
                  <a:cubicBezTo>
                    <a:pt x="4" y="101"/>
                    <a:pt x="72" y="64"/>
                    <a:pt x="98" y="101"/>
                  </a:cubicBezTo>
                  <a:cubicBezTo>
                    <a:pt x="108" y="120"/>
                    <a:pt x="131" y="132"/>
                    <a:pt x="150" y="132"/>
                  </a:cubicBezTo>
                  <a:cubicBezTo>
                    <a:pt x="158" y="132"/>
                    <a:pt x="168" y="127"/>
                    <a:pt x="176" y="120"/>
                  </a:cubicBezTo>
                  <a:cubicBezTo>
                    <a:pt x="198" y="101"/>
                    <a:pt x="172" y="68"/>
                    <a:pt x="176" y="37"/>
                  </a:cubicBezTo>
                  <a:cubicBezTo>
                    <a:pt x="176" y="30"/>
                    <a:pt x="165" y="20"/>
                    <a:pt x="161" y="8"/>
                  </a:cubicBezTo>
                  <a:cubicBezTo>
                    <a:pt x="146" y="8"/>
                    <a:pt x="131" y="15"/>
                    <a:pt x="120" y="20"/>
                  </a:cubicBezTo>
                  <a:cubicBezTo>
                    <a:pt x="105" y="27"/>
                    <a:pt x="90" y="34"/>
                    <a:pt x="79" y="34"/>
                  </a:cubicBezTo>
                  <a:cubicBezTo>
                    <a:pt x="63" y="34"/>
                    <a:pt x="49" y="27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-2407121" y="-823258"/>
              <a:ext cx="18622" cy="16140"/>
            </a:xfrm>
            <a:custGeom>
              <a:avLst/>
              <a:gdLst/>
              <a:ahLst/>
              <a:cxnLst/>
              <a:rect l="l" t="t" r="r" b="b"/>
              <a:pathLst>
                <a:path w="390" h="338" extrusionOk="0">
                  <a:moveTo>
                    <a:pt x="251" y="1"/>
                  </a:moveTo>
                  <a:cubicBezTo>
                    <a:pt x="244" y="1"/>
                    <a:pt x="240" y="4"/>
                    <a:pt x="232" y="4"/>
                  </a:cubicBezTo>
                  <a:cubicBezTo>
                    <a:pt x="87" y="46"/>
                    <a:pt x="1" y="86"/>
                    <a:pt x="98" y="277"/>
                  </a:cubicBezTo>
                  <a:cubicBezTo>
                    <a:pt x="143" y="258"/>
                    <a:pt x="184" y="239"/>
                    <a:pt x="132" y="191"/>
                  </a:cubicBezTo>
                  <a:cubicBezTo>
                    <a:pt x="106" y="165"/>
                    <a:pt x="101" y="127"/>
                    <a:pt x="120" y="113"/>
                  </a:cubicBezTo>
                  <a:cubicBezTo>
                    <a:pt x="128" y="101"/>
                    <a:pt x="146" y="94"/>
                    <a:pt x="165" y="94"/>
                  </a:cubicBezTo>
                  <a:cubicBezTo>
                    <a:pt x="180" y="94"/>
                    <a:pt x="191" y="98"/>
                    <a:pt x="206" y="105"/>
                  </a:cubicBezTo>
                  <a:cubicBezTo>
                    <a:pt x="240" y="120"/>
                    <a:pt x="214" y="146"/>
                    <a:pt x="218" y="168"/>
                  </a:cubicBezTo>
                  <a:cubicBezTo>
                    <a:pt x="222" y="206"/>
                    <a:pt x="214" y="232"/>
                    <a:pt x="203" y="265"/>
                  </a:cubicBezTo>
                  <a:cubicBezTo>
                    <a:pt x="191" y="292"/>
                    <a:pt x="210" y="296"/>
                    <a:pt x="229" y="296"/>
                  </a:cubicBezTo>
                  <a:lnTo>
                    <a:pt x="244" y="296"/>
                  </a:lnTo>
                  <a:cubicBezTo>
                    <a:pt x="244" y="277"/>
                    <a:pt x="240" y="251"/>
                    <a:pt x="263" y="251"/>
                  </a:cubicBezTo>
                  <a:cubicBezTo>
                    <a:pt x="267" y="251"/>
                    <a:pt x="274" y="255"/>
                    <a:pt x="277" y="255"/>
                  </a:cubicBezTo>
                  <a:cubicBezTo>
                    <a:pt x="322" y="270"/>
                    <a:pt x="308" y="299"/>
                    <a:pt x="296" y="329"/>
                  </a:cubicBezTo>
                  <a:lnTo>
                    <a:pt x="300" y="337"/>
                  </a:lnTo>
                  <a:cubicBezTo>
                    <a:pt x="330" y="329"/>
                    <a:pt x="356" y="325"/>
                    <a:pt x="389" y="318"/>
                  </a:cubicBezTo>
                  <a:cubicBezTo>
                    <a:pt x="382" y="273"/>
                    <a:pt x="371" y="229"/>
                    <a:pt x="382" y="184"/>
                  </a:cubicBezTo>
                  <a:cubicBezTo>
                    <a:pt x="389" y="161"/>
                    <a:pt x="274" y="4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-2405498" y="-829179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60" y="1"/>
                  </a:moveTo>
                  <a:cubicBezTo>
                    <a:pt x="49" y="8"/>
                    <a:pt x="41" y="16"/>
                    <a:pt x="34" y="23"/>
                  </a:cubicBezTo>
                  <a:cubicBezTo>
                    <a:pt x="23" y="39"/>
                    <a:pt x="0" y="57"/>
                    <a:pt x="23" y="80"/>
                  </a:cubicBezTo>
                  <a:cubicBezTo>
                    <a:pt x="27" y="87"/>
                    <a:pt x="38" y="91"/>
                    <a:pt x="45" y="91"/>
                  </a:cubicBezTo>
                  <a:lnTo>
                    <a:pt x="53" y="91"/>
                  </a:lnTo>
                  <a:cubicBezTo>
                    <a:pt x="79" y="80"/>
                    <a:pt x="67" y="53"/>
                    <a:pt x="67" y="35"/>
                  </a:cubicBezTo>
                  <a:cubicBezTo>
                    <a:pt x="64" y="23"/>
                    <a:pt x="60" y="13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-2411371" y="-884521"/>
              <a:ext cx="3438" cy="4011"/>
            </a:xfrm>
            <a:custGeom>
              <a:avLst/>
              <a:gdLst/>
              <a:ahLst/>
              <a:cxnLst/>
              <a:rect l="l" t="t" r="r" b="b"/>
              <a:pathLst>
                <a:path w="72" h="84" extrusionOk="0">
                  <a:moveTo>
                    <a:pt x="60" y="1"/>
                  </a:moveTo>
                  <a:cubicBezTo>
                    <a:pt x="38" y="9"/>
                    <a:pt x="0" y="1"/>
                    <a:pt x="4" y="42"/>
                  </a:cubicBezTo>
                  <a:cubicBezTo>
                    <a:pt x="7" y="57"/>
                    <a:pt x="23" y="80"/>
                    <a:pt x="38" y="83"/>
                  </a:cubicBezTo>
                  <a:lnTo>
                    <a:pt x="41" y="83"/>
                  </a:lnTo>
                  <a:cubicBezTo>
                    <a:pt x="60" y="83"/>
                    <a:pt x="64" y="61"/>
                    <a:pt x="71" y="46"/>
                  </a:cubicBezTo>
                  <a:cubicBezTo>
                    <a:pt x="68" y="31"/>
                    <a:pt x="64" y="16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-2395661" y="-811321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23" y="1"/>
                  </a:moveTo>
                  <a:cubicBezTo>
                    <a:pt x="0" y="1"/>
                    <a:pt x="4" y="27"/>
                    <a:pt x="4" y="46"/>
                  </a:cubicBezTo>
                  <a:cubicBezTo>
                    <a:pt x="23" y="57"/>
                    <a:pt x="41" y="68"/>
                    <a:pt x="56" y="79"/>
                  </a:cubicBezTo>
                  <a:cubicBezTo>
                    <a:pt x="68" y="49"/>
                    <a:pt x="82" y="20"/>
                    <a:pt x="37" y="5"/>
                  </a:cubicBezTo>
                  <a:cubicBezTo>
                    <a:pt x="34" y="5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-2191816" y="-980356"/>
              <a:ext cx="46795" cy="45935"/>
            </a:xfrm>
            <a:custGeom>
              <a:avLst/>
              <a:gdLst/>
              <a:ahLst/>
              <a:cxnLst/>
              <a:rect l="l" t="t" r="r" b="b"/>
              <a:pathLst>
                <a:path w="980" h="962" extrusionOk="0">
                  <a:moveTo>
                    <a:pt x="400" y="1"/>
                  </a:moveTo>
                  <a:cubicBezTo>
                    <a:pt x="381" y="1"/>
                    <a:pt x="366" y="12"/>
                    <a:pt x="359" y="49"/>
                  </a:cubicBezTo>
                  <a:lnTo>
                    <a:pt x="337" y="49"/>
                  </a:lnTo>
                  <a:cubicBezTo>
                    <a:pt x="285" y="49"/>
                    <a:pt x="273" y="109"/>
                    <a:pt x="232" y="132"/>
                  </a:cubicBezTo>
                  <a:cubicBezTo>
                    <a:pt x="157" y="173"/>
                    <a:pt x="138" y="199"/>
                    <a:pt x="116" y="258"/>
                  </a:cubicBezTo>
                  <a:cubicBezTo>
                    <a:pt x="90" y="303"/>
                    <a:pt x="0" y="326"/>
                    <a:pt x="64" y="408"/>
                  </a:cubicBezTo>
                  <a:cubicBezTo>
                    <a:pt x="78" y="423"/>
                    <a:pt x="38" y="442"/>
                    <a:pt x="33" y="465"/>
                  </a:cubicBezTo>
                  <a:cubicBezTo>
                    <a:pt x="128" y="524"/>
                    <a:pt x="202" y="595"/>
                    <a:pt x="224" y="711"/>
                  </a:cubicBezTo>
                  <a:cubicBezTo>
                    <a:pt x="235" y="693"/>
                    <a:pt x="250" y="677"/>
                    <a:pt x="280" y="640"/>
                  </a:cubicBezTo>
                  <a:lnTo>
                    <a:pt x="280" y="640"/>
                  </a:lnTo>
                  <a:cubicBezTo>
                    <a:pt x="273" y="703"/>
                    <a:pt x="307" y="748"/>
                    <a:pt x="276" y="782"/>
                  </a:cubicBezTo>
                  <a:cubicBezTo>
                    <a:pt x="269" y="797"/>
                    <a:pt x="258" y="801"/>
                    <a:pt x="250" y="801"/>
                  </a:cubicBezTo>
                  <a:cubicBezTo>
                    <a:pt x="240" y="801"/>
                    <a:pt x="224" y="789"/>
                    <a:pt x="213" y="782"/>
                  </a:cubicBezTo>
                  <a:cubicBezTo>
                    <a:pt x="202" y="774"/>
                    <a:pt x="190" y="767"/>
                    <a:pt x="176" y="767"/>
                  </a:cubicBezTo>
                  <a:lnTo>
                    <a:pt x="168" y="767"/>
                  </a:lnTo>
                  <a:lnTo>
                    <a:pt x="161" y="771"/>
                  </a:lnTo>
                  <a:cubicBezTo>
                    <a:pt x="172" y="805"/>
                    <a:pt x="195" y="819"/>
                    <a:pt x="228" y="831"/>
                  </a:cubicBezTo>
                  <a:cubicBezTo>
                    <a:pt x="299" y="853"/>
                    <a:pt x="352" y="898"/>
                    <a:pt x="389" y="962"/>
                  </a:cubicBezTo>
                  <a:cubicBezTo>
                    <a:pt x="423" y="954"/>
                    <a:pt x="452" y="931"/>
                    <a:pt x="486" y="931"/>
                  </a:cubicBezTo>
                  <a:cubicBezTo>
                    <a:pt x="497" y="931"/>
                    <a:pt x="504" y="931"/>
                    <a:pt x="516" y="939"/>
                  </a:cubicBezTo>
                  <a:lnTo>
                    <a:pt x="527" y="939"/>
                  </a:lnTo>
                  <a:cubicBezTo>
                    <a:pt x="546" y="939"/>
                    <a:pt x="561" y="928"/>
                    <a:pt x="568" y="905"/>
                  </a:cubicBezTo>
                  <a:cubicBezTo>
                    <a:pt x="561" y="872"/>
                    <a:pt x="580" y="831"/>
                    <a:pt x="554" y="797"/>
                  </a:cubicBezTo>
                  <a:cubicBezTo>
                    <a:pt x="531" y="831"/>
                    <a:pt x="512" y="846"/>
                    <a:pt x="486" y="846"/>
                  </a:cubicBezTo>
                  <a:cubicBezTo>
                    <a:pt x="449" y="846"/>
                    <a:pt x="400" y="815"/>
                    <a:pt x="333" y="748"/>
                  </a:cubicBezTo>
                  <a:cubicBezTo>
                    <a:pt x="347" y="741"/>
                    <a:pt x="366" y="737"/>
                    <a:pt x="381" y="737"/>
                  </a:cubicBezTo>
                  <a:cubicBezTo>
                    <a:pt x="397" y="737"/>
                    <a:pt x="411" y="741"/>
                    <a:pt x="430" y="745"/>
                  </a:cubicBezTo>
                  <a:cubicBezTo>
                    <a:pt x="445" y="745"/>
                    <a:pt x="459" y="748"/>
                    <a:pt x="475" y="748"/>
                  </a:cubicBezTo>
                  <a:cubicBezTo>
                    <a:pt x="494" y="748"/>
                    <a:pt x="509" y="745"/>
                    <a:pt x="527" y="737"/>
                  </a:cubicBezTo>
                  <a:cubicBezTo>
                    <a:pt x="512" y="689"/>
                    <a:pt x="468" y="632"/>
                    <a:pt x="542" y="584"/>
                  </a:cubicBezTo>
                  <a:cubicBezTo>
                    <a:pt x="564" y="569"/>
                    <a:pt x="538" y="539"/>
                    <a:pt x="509" y="539"/>
                  </a:cubicBezTo>
                  <a:lnTo>
                    <a:pt x="501" y="539"/>
                  </a:lnTo>
                  <a:cubicBezTo>
                    <a:pt x="501" y="539"/>
                    <a:pt x="497" y="543"/>
                    <a:pt x="494" y="543"/>
                  </a:cubicBezTo>
                  <a:cubicBezTo>
                    <a:pt x="464" y="543"/>
                    <a:pt x="442" y="527"/>
                    <a:pt x="452" y="498"/>
                  </a:cubicBezTo>
                  <a:cubicBezTo>
                    <a:pt x="471" y="449"/>
                    <a:pt x="423" y="389"/>
                    <a:pt x="471" y="344"/>
                  </a:cubicBezTo>
                  <a:cubicBezTo>
                    <a:pt x="478" y="337"/>
                    <a:pt x="486" y="337"/>
                    <a:pt x="494" y="337"/>
                  </a:cubicBezTo>
                  <a:cubicBezTo>
                    <a:pt x="509" y="337"/>
                    <a:pt x="520" y="344"/>
                    <a:pt x="520" y="352"/>
                  </a:cubicBezTo>
                  <a:cubicBezTo>
                    <a:pt x="516" y="427"/>
                    <a:pt x="616" y="460"/>
                    <a:pt x="587" y="550"/>
                  </a:cubicBezTo>
                  <a:cubicBezTo>
                    <a:pt x="568" y="603"/>
                    <a:pt x="583" y="606"/>
                    <a:pt x="654" y="622"/>
                  </a:cubicBezTo>
                  <a:cubicBezTo>
                    <a:pt x="680" y="629"/>
                    <a:pt x="703" y="644"/>
                    <a:pt x="711" y="674"/>
                  </a:cubicBezTo>
                  <a:cubicBezTo>
                    <a:pt x="718" y="707"/>
                    <a:pt x="695" y="703"/>
                    <a:pt x="673" y="715"/>
                  </a:cubicBezTo>
                  <a:cubicBezTo>
                    <a:pt x="628" y="734"/>
                    <a:pt x="643" y="797"/>
                    <a:pt x="599" y="827"/>
                  </a:cubicBezTo>
                  <a:cubicBezTo>
                    <a:pt x="616" y="838"/>
                    <a:pt x="632" y="841"/>
                    <a:pt x="647" y="841"/>
                  </a:cubicBezTo>
                  <a:cubicBezTo>
                    <a:pt x="673" y="841"/>
                    <a:pt x="695" y="831"/>
                    <a:pt x="718" y="831"/>
                  </a:cubicBezTo>
                  <a:cubicBezTo>
                    <a:pt x="763" y="797"/>
                    <a:pt x="804" y="767"/>
                    <a:pt x="845" y="734"/>
                  </a:cubicBezTo>
                  <a:cubicBezTo>
                    <a:pt x="871" y="715"/>
                    <a:pt x="897" y="640"/>
                    <a:pt x="901" y="606"/>
                  </a:cubicBezTo>
                  <a:cubicBezTo>
                    <a:pt x="901" y="588"/>
                    <a:pt x="897" y="572"/>
                    <a:pt x="920" y="554"/>
                  </a:cubicBezTo>
                  <a:cubicBezTo>
                    <a:pt x="980" y="494"/>
                    <a:pt x="968" y="367"/>
                    <a:pt x="904" y="326"/>
                  </a:cubicBezTo>
                  <a:cubicBezTo>
                    <a:pt x="871" y="303"/>
                    <a:pt x="868" y="285"/>
                    <a:pt x="868" y="251"/>
                  </a:cubicBezTo>
                  <a:cubicBezTo>
                    <a:pt x="868" y="225"/>
                    <a:pt x="849" y="218"/>
                    <a:pt x="826" y="218"/>
                  </a:cubicBezTo>
                  <a:lnTo>
                    <a:pt x="818" y="218"/>
                  </a:lnTo>
                  <a:cubicBezTo>
                    <a:pt x="740" y="199"/>
                    <a:pt x="759" y="143"/>
                    <a:pt x="770" y="87"/>
                  </a:cubicBezTo>
                  <a:cubicBezTo>
                    <a:pt x="763" y="75"/>
                    <a:pt x="751" y="72"/>
                    <a:pt x="744" y="72"/>
                  </a:cubicBezTo>
                  <a:cubicBezTo>
                    <a:pt x="729" y="72"/>
                    <a:pt x="718" y="79"/>
                    <a:pt x="706" y="87"/>
                  </a:cubicBezTo>
                  <a:cubicBezTo>
                    <a:pt x="695" y="91"/>
                    <a:pt x="688" y="98"/>
                    <a:pt x="680" y="98"/>
                  </a:cubicBezTo>
                  <a:cubicBezTo>
                    <a:pt x="677" y="98"/>
                    <a:pt x="673" y="98"/>
                    <a:pt x="669" y="94"/>
                  </a:cubicBezTo>
                  <a:cubicBezTo>
                    <a:pt x="609" y="38"/>
                    <a:pt x="523" y="65"/>
                    <a:pt x="459" y="27"/>
                  </a:cubicBezTo>
                  <a:cubicBezTo>
                    <a:pt x="437" y="16"/>
                    <a:pt x="419" y="1"/>
                    <a:pt x="4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-2194538" y="-958200"/>
              <a:ext cx="13465" cy="14659"/>
            </a:xfrm>
            <a:custGeom>
              <a:avLst/>
              <a:gdLst/>
              <a:ahLst/>
              <a:cxnLst/>
              <a:rect l="l" t="t" r="r" b="b"/>
              <a:pathLst>
                <a:path w="282" h="307" extrusionOk="0">
                  <a:moveTo>
                    <a:pt x="90" y="1"/>
                  </a:moveTo>
                  <a:lnTo>
                    <a:pt x="90" y="1"/>
                  </a:lnTo>
                  <a:cubicBezTo>
                    <a:pt x="95" y="23"/>
                    <a:pt x="113" y="49"/>
                    <a:pt x="83" y="72"/>
                  </a:cubicBezTo>
                  <a:cubicBezTo>
                    <a:pt x="83" y="82"/>
                    <a:pt x="80" y="86"/>
                    <a:pt x="72" y="94"/>
                  </a:cubicBezTo>
                  <a:cubicBezTo>
                    <a:pt x="50" y="108"/>
                    <a:pt x="1" y="98"/>
                    <a:pt x="12" y="142"/>
                  </a:cubicBezTo>
                  <a:cubicBezTo>
                    <a:pt x="16" y="158"/>
                    <a:pt x="23" y="161"/>
                    <a:pt x="31" y="161"/>
                  </a:cubicBezTo>
                  <a:cubicBezTo>
                    <a:pt x="38" y="161"/>
                    <a:pt x="45" y="158"/>
                    <a:pt x="54" y="158"/>
                  </a:cubicBezTo>
                  <a:cubicBezTo>
                    <a:pt x="61" y="153"/>
                    <a:pt x="68" y="150"/>
                    <a:pt x="76" y="150"/>
                  </a:cubicBezTo>
                  <a:cubicBezTo>
                    <a:pt x="83" y="150"/>
                    <a:pt x="90" y="153"/>
                    <a:pt x="95" y="161"/>
                  </a:cubicBezTo>
                  <a:cubicBezTo>
                    <a:pt x="102" y="168"/>
                    <a:pt x="102" y="176"/>
                    <a:pt x="106" y="184"/>
                  </a:cubicBezTo>
                  <a:cubicBezTo>
                    <a:pt x="140" y="191"/>
                    <a:pt x="166" y="213"/>
                    <a:pt x="162" y="247"/>
                  </a:cubicBezTo>
                  <a:cubicBezTo>
                    <a:pt x="150" y="299"/>
                    <a:pt x="195" y="292"/>
                    <a:pt x="218" y="307"/>
                  </a:cubicBezTo>
                  <a:lnTo>
                    <a:pt x="225" y="303"/>
                  </a:lnTo>
                  <a:cubicBezTo>
                    <a:pt x="229" y="270"/>
                    <a:pt x="247" y="251"/>
                    <a:pt x="281" y="247"/>
                  </a:cubicBezTo>
                  <a:cubicBezTo>
                    <a:pt x="259" y="131"/>
                    <a:pt x="185" y="60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-2196114" y="-968227"/>
              <a:ext cx="9837" cy="10075"/>
            </a:xfrm>
            <a:custGeom>
              <a:avLst/>
              <a:gdLst/>
              <a:ahLst/>
              <a:cxnLst/>
              <a:rect l="l" t="t" r="r" b="b"/>
              <a:pathLst>
                <a:path w="206" h="211" extrusionOk="0">
                  <a:moveTo>
                    <a:pt x="146" y="1"/>
                  </a:moveTo>
                  <a:cubicBezTo>
                    <a:pt x="109" y="1"/>
                    <a:pt x="75" y="12"/>
                    <a:pt x="56" y="83"/>
                  </a:cubicBezTo>
                  <a:cubicBezTo>
                    <a:pt x="34" y="161"/>
                    <a:pt x="0" y="151"/>
                    <a:pt x="83" y="188"/>
                  </a:cubicBezTo>
                  <a:cubicBezTo>
                    <a:pt x="94" y="195"/>
                    <a:pt x="109" y="203"/>
                    <a:pt x="123" y="211"/>
                  </a:cubicBezTo>
                  <a:cubicBezTo>
                    <a:pt x="128" y="188"/>
                    <a:pt x="168" y="169"/>
                    <a:pt x="154" y="154"/>
                  </a:cubicBezTo>
                  <a:cubicBezTo>
                    <a:pt x="90" y="72"/>
                    <a:pt x="180" y="49"/>
                    <a:pt x="206" y="4"/>
                  </a:cubicBezTo>
                  <a:cubicBezTo>
                    <a:pt x="183" y="4"/>
                    <a:pt x="165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-2156481" y="-976249"/>
              <a:ext cx="4488" cy="6303"/>
            </a:xfrm>
            <a:custGeom>
              <a:avLst/>
              <a:gdLst/>
              <a:ahLst/>
              <a:cxnLst/>
              <a:rect l="l" t="t" r="r" b="b"/>
              <a:pathLst>
                <a:path w="94" h="132" extrusionOk="0">
                  <a:moveTo>
                    <a:pt x="30" y="1"/>
                  </a:moveTo>
                  <a:lnTo>
                    <a:pt x="30" y="1"/>
                  </a:lnTo>
                  <a:cubicBezTo>
                    <a:pt x="19" y="57"/>
                    <a:pt x="0" y="113"/>
                    <a:pt x="78" y="132"/>
                  </a:cubicBezTo>
                  <a:cubicBezTo>
                    <a:pt x="86" y="101"/>
                    <a:pt x="94" y="72"/>
                    <a:pt x="83" y="38"/>
                  </a:cubicBezTo>
                  <a:cubicBezTo>
                    <a:pt x="64" y="27"/>
                    <a:pt x="49" y="12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-2175963" y="-964264"/>
              <a:ext cx="18431" cy="27170"/>
            </a:xfrm>
            <a:custGeom>
              <a:avLst/>
              <a:gdLst/>
              <a:ahLst/>
              <a:cxnLst/>
              <a:rect l="l" t="t" r="r" b="b"/>
              <a:pathLst>
                <a:path w="386" h="569" extrusionOk="0">
                  <a:moveTo>
                    <a:pt x="162" y="0"/>
                  </a:moveTo>
                  <a:cubicBezTo>
                    <a:pt x="154" y="0"/>
                    <a:pt x="146" y="0"/>
                    <a:pt x="139" y="7"/>
                  </a:cubicBezTo>
                  <a:cubicBezTo>
                    <a:pt x="91" y="52"/>
                    <a:pt x="139" y="112"/>
                    <a:pt x="120" y="161"/>
                  </a:cubicBezTo>
                  <a:cubicBezTo>
                    <a:pt x="110" y="190"/>
                    <a:pt x="132" y="206"/>
                    <a:pt x="162" y="206"/>
                  </a:cubicBezTo>
                  <a:cubicBezTo>
                    <a:pt x="165" y="206"/>
                    <a:pt x="169" y="202"/>
                    <a:pt x="169" y="202"/>
                  </a:cubicBezTo>
                  <a:lnTo>
                    <a:pt x="177" y="202"/>
                  </a:lnTo>
                  <a:cubicBezTo>
                    <a:pt x="206" y="202"/>
                    <a:pt x="232" y="232"/>
                    <a:pt x="210" y="247"/>
                  </a:cubicBezTo>
                  <a:cubicBezTo>
                    <a:pt x="136" y="295"/>
                    <a:pt x="180" y="352"/>
                    <a:pt x="195" y="400"/>
                  </a:cubicBezTo>
                  <a:cubicBezTo>
                    <a:pt x="177" y="408"/>
                    <a:pt x="162" y="411"/>
                    <a:pt x="143" y="411"/>
                  </a:cubicBezTo>
                  <a:cubicBezTo>
                    <a:pt x="127" y="411"/>
                    <a:pt x="113" y="408"/>
                    <a:pt x="98" y="408"/>
                  </a:cubicBezTo>
                  <a:cubicBezTo>
                    <a:pt x="79" y="404"/>
                    <a:pt x="65" y="400"/>
                    <a:pt x="49" y="400"/>
                  </a:cubicBezTo>
                  <a:cubicBezTo>
                    <a:pt x="34" y="400"/>
                    <a:pt x="15" y="404"/>
                    <a:pt x="1" y="411"/>
                  </a:cubicBezTo>
                  <a:cubicBezTo>
                    <a:pt x="68" y="478"/>
                    <a:pt x="117" y="509"/>
                    <a:pt x="154" y="509"/>
                  </a:cubicBezTo>
                  <a:cubicBezTo>
                    <a:pt x="180" y="509"/>
                    <a:pt x="199" y="494"/>
                    <a:pt x="222" y="460"/>
                  </a:cubicBezTo>
                  <a:cubicBezTo>
                    <a:pt x="248" y="494"/>
                    <a:pt x="229" y="535"/>
                    <a:pt x="236" y="568"/>
                  </a:cubicBezTo>
                  <a:cubicBezTo>
                    <a:pt x="244" y="568"/>
                    <a:pt x="251" y="568"/>
                    <a:pt x="258" y="565"/>
                  </a:cubicBezTo>
                  <a:cubicBezTo>
                    <a:pt x="262" y="568"/>
                    <a:pt x="262" y="568"/>
                    <a:pt x="267" y="568"/>
                  </a:cubicBezTo>
                  <a:cubicBezTo>
                    <a:pt x="319" y="568"/>
                    <a:pt x="352" y="527"/>
                    <a:pt x="386" y="494"/>
                  </a:cubicBezTo>
                  <a:cubicBezTo>
                    <a:pt x="363" y="494"/>
                    <a:pt x="341" y="504"/>
                    <a:pt x="315" y="504"/>
                  </a:cubicBezTo>
                  <a:cubicBezTo>
                    <a:pt x="300" y="504"/>
                    <a:pt x="284" y="501"/>
                    <a:pt x="267" y="490"/>
                  </a:cubicBezTo>
                  <a:cubicBezTo>
                    <a:pt x="311" y="460"/>
                    <a:pt x="296" y="397"/>
                    <a:pt x="341" y="378"/>
                  </a:cubicBezTo>
                  <a:cubicBezTo>
                    <a:pt x="363" y="366"/>
                    <a:pt x="386" y="370"/>
                    <a:pt x="379" y="337"/>
                  </a:cubicBezTo>
                  <a:cubicBezTo>
                    <a:pt x="371" y="307"/>
                    <a:pt x="348" y="292"/>
                    <a:pt x="322" y="285"/>
                  </a:cubicBezTo>
                  <a:cubicBezTo>
                    <a:pt x="251" y="269"/>
                    <a:pt x="236" y="266"/>
                    <a:pt x="255" y="213"/>
                  </a:cubicBezTo>
                  <a:cubicBezTo>
                    <a:pt x="284" y="123"/>
                    <a:pt x="184" y="90"/>
                    <a:pt x="188" y="15"/>
                  </a:cubicBezTo>
                  <a:cubicBezTo>
                    <a:pt x="188" y="7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-2180404" y="-916418"/>
              <a:ext cx="18622" cy="20198"/>
            </a:xfrm>
            <a:custGeom>
              <a:avLst/>
              <a:gdLst/>
              <a:ahLst/>
              <a:cxnLst/>
              <a:rect l="l" t="t" r="r" b="b"/>
              <a:pathLst>
                <a:path w="390" h="423" extrusionOk="0">
                  <a:moveTo>
                    <a:pt x="60" y="0"/>
                  </a:moveTo>
                  <a:cubicBezTo>
                    <a:pt x="41" y="0"/>
                    <a:pt x="30" y="18"/>
                    <a:pt x="15" y="26"/>
                  </a:cubicBezTo>
                  <a:cubicBezTo>
                    <a:pt x="37" y="86"/>
                    <a:pt x="15" y="139"/>
                    <a:pt x="1" y="194"/>
                  </a:cubicBezTo>
                  <a:cubicBezTo>
                    <a:pt x="63" y="251"/>
                    <a:pt x="63" y="340"/>
                    <a:pt x="113" y="408"/>
                  </a:cubicBezTo>
                  <a:lnTo>
                    <a:pt x="165" y="408"/>
                  </a:lnTo>
                  <a:cubicBezTo>
                    <a:pt x="210" y="408"/>
                    <a:pt x="255" y="411"/>
                    <a:pt x="299" y="422"/>
                  </a:cubicBezTo>
                  <a:cubicBezTo>
                    <a:pt x="315" y="355"/>
                    <a:pt x="389" y="280"/>
                    <a:pt x="281" y="220"/>
                  </a:cubicBezTo>
                  <a:cubicBezTo>
                    <a:pt x="265" y="213"/>
                    <a:pt x="273" y="172"/>
                    <a:pt x="273" y="146"/>
                  </a:cubicBezTo>
                  <a:cubicBezTo>
                    <a:pt x="265" y="146"/>
                    <a:pt x="258" y="146"/>
                    <a:pt x="251" y="149"/>
                  </a:cubicBezTo>
                  <a:cubicBezTo>
                    <a:pt x="206" y="217"/>
                    <a:pt x="176" y="251"/>
                    <a:pt x="150" y="251"/>
                  </a:cubicBezTo>
                  <a:cubicBezTo>
                    <a:pt x="124" y="251"/>
                    <a:pt x="101" y="213"/>
                    <a:pt x="63" y="139"/>
                  </a:cubicBezTo>
                  <a:cubicBezTo>
                    <a:pt x="49" y="108"/>
                    <a:pt x="34" y="75"/>
                    <a:pt x="63" y="41"/>
                  </a:cubicBezTo>
                  <a:cubicBezTo>
                    <a:pt x="72" y="34"/>
                    <a:pt x="75" y="23"/>
                    <a:pt x="82" y="15"/>
                  </a:cubicBezTo>
                  <a:cubicBezTo>
                    <a:pt x="75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-2167750" y="-916657"/>
              <a:ext cx="10744" cy="21297"/>
            </a:xfrm>
            <a:custGeom>
              <a:avLst/>
              <a:gdLst/>
              <a:ahLst/>
              <a:cxnLst/>
              <a:rect l="l" t="t" r="r" b="b"/>
              <a:pathLst>
                <a:path w="225" h="446" extrusionOk="0">
                  <a:moveTo>
                    <a:pt x="83" y="1"/>
                  </a:moveTo>
                  <a:lnTo>
                    <a:pt x="83" y="1"/>
                  </a:lnTo>
                  <a:cubicBezTo>
                    <a:pt x="57" y="42"/>
                    <a:pt x="90" y="91"/>
                    <a:pt x="50" y="118"/>
                  </a:cubicBezTo>
                  <a:cubicBezTo>
                    <a:pt x="34" y="128"/>
                    <a:pt x="23" y="140"/>
                    <a:pt x="8" y="151"/>
                  </a:cubicBezTo>
                  <a:cubicBezTo>
                    <a:pt x="8" y="177"/>
                    <a:pt x="0" y="218"/>
                    <a:pt x="16" y="225"/>
                  </a:cubicBezTo>
                  <a:cubicBezTo>
                    <a:pt x="124" y="285"/>
                    <a:pt x="50" y="360"/>
                    <a:pt x="34" y="427"/>
                  </a:cubicBezTo>
                  <a:cubicBezTo>
                    <a:pt x="38" y="435"/>
                    <a:pt x="42" y="442"/>
                    <a:pt x="42" y="446"/>
                  </a:cubicBezTo>
                  <a:cubicBezTo>
                    <a:pt x="68" y="427"/>
                    <a:pt x="95" y="413"/>
                    <a:pt x="124" y="413"/>
                  </a:cubicBezTo>
                  <a:cubicBezTo>
                    <a:pt x="131" y="413"/>
                    <a:pt x="139" y="413"/>
                    <a:pt x="147" y="416"/>
                  </a:cubicBezTo>
                  <a:cubicBezTo>
                    <a:pt x="157" y="416"/>
                    <a:pt x="169" y="420"/>
                    <a:pt x="176" y="420"/>
                  </a:cubicBezTo>
                  <a:cubicBezTo>
                    <a:pt x="221" y="420"/>
                    <a:pt x="225" y="379"/>
                    <a:pt x="207" y="337"/>
                  </a:cubicBezTo>
                  <a:cubicBezTo>
                    <a:pt x="176" y="278"/>
                    <a:pt x="157" y="222"/>
                    <a:pt x="173" y="154"/>
                  </a:cubicBezTo>
                  <a:cubicBezTo>
                    <a:pt x="180" y="128"/>
                    <a:pt x="169" y="95"/>
                    <a:pt x="139" y="76"/>
                  </a:cubicBezTo>
                  <a:cubicBezTo>
                    <a:pt x="98" y="73"/>
                    <a:pt x="112" y="20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-2177396" y="-918758"/>
              <a:ext cx="16331" cy="7735"/>
            </a:xfrm>
            <a:custGeom>
              <a:avLst/>
              <a:gdLst/>
              <a:ahLst/>
              <a:cxnLst/>
              <a:rect l="l" t="t" r="r" b="b"/>
              <a:pathLst>
                <a:path w="342" h="162" extrusionOk="0">
                  <a:moveTo>
                    <a:pt x="184" y="0"/>
                  </a:moveTo>
                  <a:cubicBezTo>
                    <a:pt x="121" y="0"/>
                    <a:pt x="72" y="22"/>
                    <a:pt x="19" y="64"/>
                  </a:cubicBezTo>
                  <a:cubicBezTo>
                    <a:pt x="12" y="72"/>
                    <a:pt x="9" y="83"/>
                    <a:pt x="0" y="90"/>
                  </a:cubicBezTo>
                  <a:cubicBezTo>
                    <a:pt x="35" y="101"/>
                    <a:pt x="53" y="153"/>
                    <a:pt x="90" y="153"/>
                  </a:cubicBezTo>
                  <a:cubicBezTo>
                    <a:pt x="98" y="153"/>
                    <a:pt x="113" y="150"/>
                    <a:pt x="128" y="139"/>
                  </a:cubicBezTo>
                  <a:cubicBezTo>
                    <a:pt x="147" y="117"/>
                    <a:pt x="162" y="109"/>
                    <a:pt x="180" y="109"/>
                  </a:cubicBezTo>
                  <a:cubicBezTo>
                    <a:pt x="202" y="109"/>
                    <a:pt x="225" y="124"/>
                    <a:pt x="252" y="162"/>
                  </a:cubicBezTo>
                  <a:cubicBezTo>
                    <a:pt x="292" y="135"/>
                    <a:pt x="259" y="86"/>
                    <a:pt x="285" y="45"/>
                  </a:cubicBezTo>
                  <a:lnTo>
                    <a:pt x="285" y="45"/>
                  </a:lnTo>
                  <a:cubicBezTo>
                    <a:pt x="314" y="64"/>
                    <a:pt x="300" y="117"/>
                    <a:pt x="341" y="120"/>
                  </a:cubicBezTo>
                  <a:cubicBezTo>
                    <a:pt x="337" y="49"/>
                    <a:pt x="304" y="15"/>
                    <a:pt x="229" y="5"/>
                  </a:cubicBezTo>
                  <a:cubicBezTo>
                    <a:pt x="214" y="0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-2239280" y="-971761"/>
              <a:ext cx="23588" cy="14468"/>
            </a:xfrm>
            <a:custGeom>
              <a:avLst/>
              <a:gdLst/>
              <a:ahLst/>
              <a:cxnLst/>
              <a:rect l="l" t="t" r="r" b="b"/>
              <a:pathLst>
                <a:path w="494" h="303" extrusionOk="0">
                  <a:moveTo>
                    <a:pt x="328" y="0"/>
                  </a:moveTo>
                  <a:cubicBezTo>
                    <a:pt x="302" y="0"/>
                    <a:pt x="276" y="7"/>
                    <a:pt x="250" y="33"/>
                  </a:cubicBezTo>
                  <a:cubicBezTo>
                    <a:pt x="242" y="38"/>
                    <a:pt x="228" y="45"/>
                    <a:pt x="209" y="45"/>
                  </a:cubicBezTo>
                  <a:cubicBezTo>
                    <a:pt x="190" y="45"/>
                    <a:pt x="168" y="38"/>
                    <a:pt x="153" y="23"/>
                  </a:cubicBezTo>
                  <a:cubicBezTo>
                    <a:pt x="138" y="19"/>
                    <a:pt x="123" y="11"/>
                    <a:pt x="108" y="11"/>
                  </a:cubicBezTo>
                  <a:cubicBezTo>
                    <a:pt x="67" y="11"/>
                    <a:pt x="26" y="15"/>
                    <a:pt x="11" y="68"/>
                  </a:cubicBezTo>
                  <a:cubicBezTo>
                    <a:pt x="0" y="123"/>
                    <a:pt x="11" y="146"/>
                    <a:pt x="71" y="168"/>
                  </a:cubicBezTo>
                  <a:cubicBezTo>
                    <a:pt x="123" y="187"/>
                    <a:pt x="161" y="240"/>
                    <a:pt x="161" y="303"/>
                  </a:cubicBezTo>
                  <a:cubicBezTo>
                    <a:pt x="197" y="295"/>
                    <a:pt x="235" y="292"/>
                    <a:pt x="273" y="285"/>
                  </a:cubicBezTo>
                  <a:cubicBezTo>
                    <a:pt x="287" y="280"/>
                    <a:pt x="302" y="277"/>
                    <a:pt x="321" y="273"/>
                  </a:cubicBezTo>
                  <a:cubicBezTo>
                    <a:pt x="306" y="251"/>
                    <a:pt x="287" y="228"/>
                    <a:pt x="321" y="209"/>
                  </a:cubicBezTo>
                  <a:cubicBezTo>
                    <a:pt x="337" y="202"/>
                    <a:pt x="351" y="195"/>
                    <a:pt x="363" y="195"/>
                  </a:cubicBezTo>
                  <a:cubicBezTo>
                    <a:pt x="370" y="195"/>
                    <a:pt x="377" y="199"/>
                    <a:pt x="385" y="202"/>
                  </a:cubicBezTo>
                  <a:cubicBezTo>
                    <a:pt x="411" y="217"/>
                    <a:pt x="389" y="240"/>
                    <a:pt x="389" y="262"/>
                  </a:cubicBezTo>
                  <a:cubicBezTo>
                    <a:pt x="426" y="254"/>
                    <a:pt x="449" y="232"/>
                    <a:pt x="444" y="190"/>
                  </a:cubicBezTo>
                  <a:cubicBezTo>
                    <a:pt x="444" y="164"/>
                    <a:pt x="463" y="154"/>
                    <a:pt x="485" y="150"/>
                  </a:cubicBezTo>
                  <a:cubicBezTo>
                    <a:pt x="471" y="109"/>
                    <a:pt x="494" y="68"/>
                    <a:pt x="489" y="26"/>
                  </a:cubicBezTo>
                  <a:cubicBezTo>
                    <a:pt x="485" y="19"/>
                    <a:pt x="485" y="15"/>
                    <a:pt x="482" y="7"/>
                  </a:cubicBezTo>
                  <a:cubicBezTo>
                    <a:pt x="467" y="11"/>
                    <a:pt x="456" y="11"/>
                    <a:pt x="441" y="11"/>
                  </a:cubicBezTo>
                  <a:lnTo>
                    <a:pt x="437" y="11"/>
                  </a:lnTo>
                  <a:cubicBezTo>
                    <a:pt x="399" y="11"/>
                    <a:pt x="366" y="0"/>
                    <a:pt x="3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-2234839" y="-984796"/>
              <a:ext cx="18097" cy="12319"/>
            </a:xfrm>
            <a:custGeom>
              <a:avLst/>
              <a:gdLst/>
              <a:ahLst/>
              <a:cxnLst/>
              <a:rect l="l" t="t" r="r" b="b"/>
              <a:pathLst>
                <a:path w="379" h="258" extrusionOk="0">
                  <a:moveTo>
                    <a:pt x="244" y="4"/>
                  </a:moveTo>
                  <a:cubicBezTo>
                    <a:pt x="154" y="15"/>
                    <a:pt x="56" y="1"/>
                    <a:pt x="0" y="94"/>
                  </a:cubicBezTo>
                  <a:cubicBezTo>
                    <a:pt x="15" y="139"/>
                    <a:pt x="49" y="176"/>
                    <a:pt x="49" y="228"/>
                  </a:cubicBezTo>
                  <a:cubicBezTo>
                    <a:pt x="52" y="225"/>
                    <a:pt x="56" y="225"/>
                    <a:pt x="60" y="225"/>
                  </a:cubicBezTo>
                  <a:cubicBezTo>
                    <a:pt x="75" y="225"/>
                    <a:pt x="90" y="232"/>
                    <a:pt x="101" y="244"/>
                  </a:cubicBezTo>
                  <a:cubicBezTo>
                    <a:pt x="113" y="251"/>
                    <a:pt x="127" y="258"/>
                    <a:pt x="139" y="258"/>
                  </a:cubicBezTo>
                  <a:cubicBezTo>
                    <a:pt x="154" y="258"/>
                    <a:pt x="165" y="251"/>
                    <a:pt x="176" y="239"/>
                  </a:cubicBezTo>
                  <a:cubicBezTo>
                    <a:pt x="199" y="213"/>
                    <a:pt x="165" y="202"/>
                    <a:pt x="154" y="187"/>
                  </a:cubicBezTo>
                  <a:cubicBezTo>
                    <a:pt x="135" y="165"/>
                    <a:pt x="146" y="139"/>
                    <a:pt x="161" y="123"/>
                  </a:cubicBezTo>
                  <a:cubicBezTo>
                    <a:pt x="168" y="116"/>
                    <a:pt x="172" y="116"/>
                    <a:pt x="180" y="116"/>
                  </a:cubicBezTo>
                  <a:cubicBezTo>
                    <a:pt x="194" y="116"/>
                    <a:pt x="206" y="131"/>
                    <a:pt x="217" y="142"/>
                  </a:cubicBezTo>
                  <a:cubicBezTo>
                    <a:pt x="228" y="154"/>
                    <a:pt x="239" y="165"/>
                    <a:pt x="244" y="180"/>
                  </a:cubicBezTo>
                  <a:cubicBezTo>
                    <a:pt x="251" y="206"/>
                    <a:pt x="244" y="236"/>
                    <a:pt x="292" y="236"/>
                  </a:cubicBezTo>
                  <a:lnTo>
                    <a:pt x="296" y="236"/>
                  </a:lnTo>
                  <a:cubicBezTo>
                    <a:pt x="344" y="236"/>
                    <a:pt x="329" y="194"/>
                    <a:pt x="344" y="172"/>
                  </a:cubicBezTo>
                  <a:cubicBezTo>
                    <a:pt x="351" y="165"/>
                    <a:pt x="356" y="154"/>
                    <a:pt x="363" y="146"/>
                  </a:cubicBezTo>
                  <a:cubicBezTo>
                    <a:pt x="370" y="120"/>
                    <a:pt x="378" y="97"/>
                    <a:pt x="370" y="75"/>
                  </a:cubicBezTo>
                  <a:lnTo>
                    <a:pt x="370" y="75"/>
                  </a:lnTo>
                  <a:cubicBezTo>
                    <a:pt x="363" y="79"/>
                    <a:pt x="351" y="79"/>
                    <a:pt x="344" y="79"/>
                  </a:cubicBezTo>
                  <a:cubicBezTo>
                    <a:pt x="296" y="79"/>
                    <a:pt x="280" y="23"/>
                    <a:pt x="244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-2232547" y="-979257"/>
              <a:ext cx="16856" cy="9693"/>
            </a:xfrm>
            <a:custGeom>
              <a:avLst/>
              <a:gdLst/>
              <a:ahLst/>
              <a:cxnLst/>
              <a:rect l="l" t="t" r="r" b="b"/>
              <a:pathLst>
                <a:path w="353" h="203" extrusionOk="0">
                  <a:moveTo>
                    <a:pt x="132" y="0"/>
                  </a:moveTo>
                  <a:cubicBezTo>
                    <a:pt x="124" y="0"/>
                    <a:pt x="120" y="0"/>
                    <a:pt x="113" y="7"/>
                  </a:cubicBezTo>
                  <a:cubicBezTo>
                    <a:pt x="98" y="23"/>
                    <a:pt x="87" y="49"/>
                    <a:pt x="106" y="71"/>
                  </a:cubicBezTo>
                  <a:cubicBezTo>
                    <a:pt x="117" y="86"/>
                    <a:pt x="151" y="97"/>
                    <a:pt x="128" y="123"/>
                  </a:cubicBezTo>
                  <a:cubicBezTo>
                    <a:pt x="117" y="135"/>
                    <a:pt x="106" y="142"/>
                    <a:pt x="91" y="142"/>
                  </a:cubicBezTo>
                  <a:cubicBezTo>
                    <a:pt x="79" y="142"/>
                    <a:pt x="65" y="135"/>
                    <a:pt x="53" y="128"/>
                  </a:cubicBezTo>
                  <a:cubicBezTo>
                    <a:pt x="42" y="116"/>
                    <a:pt x="27" y="109"/>
                    <a:pt x="12" y="109"/>
                  </a:cubicBezTo>
                  <a:cubicBezTo>
                    <a:pt x="8" y="109"/>
                    <a:pt x="4" y="109"/>
                    <a:pt x="1" y="112"/>
                  </a:cubicBezTo>
                  <a:cubicBezTo>
                    <a:pt x="4" y="135"/>
                    <a:pt x="8" y="157"/>
                    <a:pt x="12" y="180"/>
                  </a:cubicBezTo>
                  <a:cubicBezTo>
                    <a:pt x="27" y="195"/>
                    <a:pt x="49" y="202"/>
                    <a:pt x="68" y="202"/>
                  </a:cubicBezTo>
                  <a:cubicBezTo>
                    <a:pt x="87" y="202"/>
                    <a:pt x="101" y="195"/>
                    <a:pt x="109" y="190"/>
                  </a:cubicBezTo>
                  <a:cubicBezTo>
                    <a:pt x="135" y="164"/>
                    <a:pt x="161" y="157"/>
                    <a:pt x="187" y="157"/>
                  </a:cubicBezTo>
                  <a:cubicBezTo>
                    <a:pt x="225" y="157"/>
                    <a:pt x="258" y="168"/>
                    <a:pt x="296" y="168"/>
                  </a:cubicBezTo>
                  <a:lnTo>
                    <a:pt x="300" y="168"/>
                  </a:lnTo>
                  <a:cubicBezTo>
                    <a:pt x="315" y="168"/>
                    <a:pt x="326" y="168"/>
                    <a:pt x="341" y="164"/>
                  </a:cubicBezTo>
                  <a:cubicBezTo>
                    <a:pt x="353" y="116"/>
                    <a:pt x="337" y="71"/>
                    <a:pt x="315" y="30"/>
                  </a:cubicBezTo>
                  <a:cubicBezTo>
                    <a:pt x="308" y="38"/>
                    <a:pt x="303" y="49"/>
                    <a:pt x="296" y="56"/>
                  </a:cubicBezTo>
                  <a:cubicBezTo>
                    <a:pt x="281" y="78"/>
                    <a:pt x="296" y="120"/>
                    <a:pt x="248" y="120"/>
                  </a:cubicBezTo>
                  <a:lnTo>
                    <a:pt x="244" y="120"/>
                  </a:lnTo>
                  <a:cubicBezTo>
                    <a:pt x="196" y="120"/>
                    <a:pt x="203" y="90"/>
                    <a:pt x="196" y="64"/>
                  </a:cubicBezTo>
                  <a:cubicBezTo>
                    <a:pt x="191" y="49"/>
                    <a:pt x="180" y="38"/>
                    <a:pt x="169" y="26"/>
                  </a:cubicBezTo>
                  <a:cubicBezTo>
                    <a:pt x="158" y="15"/>
                    <a:pt x="146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-2226292" y="-964598"/>
              <a:ext cx="13800" cy="10171"/>
            </a:xfrm>
            <a:custGeom>
              <a:avLst/>
              <a:gdLst/>
              <a:ahLst/>
              <a:cxnLst/>
              <a:rect l="l" t="t" r="r" b="b"/>
              <a:pathLst>
                <a:path w="289" h="213" extrusionOk="0">
                  <a:moveTo>
                    <a:pt x="213" y="0"/>
                  </a:moveTo>
                  <a:cubicBezTo>
                    <a:pt x="191" y="4"/>
                    <a:pt x="172" y="14"/>
                    <a:pt x="172" y="40"/>
                  </a:cubicBezTo>
                  <a:cubicBezTo>
                    <a:pt x="177" y="82"/>
                    <a:pt x="154" y="104"/>
                    <a:pt x="117" y="112"/>
                  </a:cubicBezTo>
                  <a:cubicBezTo>
                    <a:pt x="109" y="130"/>
                    <a:pt x="101" y="135"/>
                    <a:pt x="91" y="135"/>
                  </a:cubicBezTo>
                  <a:cubicBezTo>
                    <a:pt x="79" y="135"/>
                    <a:pt x="60" y="123"/>
                    <a:pt x="49" y="123"/>
                  </a:cubicBezTo>
                  <a:cubicBezTo>
                    <a:pt x="30" y="127"/>
                    <a:pt x="15" y="130"/>
                    <a:pt x="1" y="135"/>
                  </a:cubicBezTo>
                  <a:cubicBezTo>
                    <a:pt x="8" y="161"/>
                    <a:pt x="23" y="171"/>
                    <a:pt x="42" y="171"/>
                  </a:cubicBezTo>
                  <a:cubicBezTo>
                    <a:pt x="49" y="171"/>
                    <a:pt x="53" y="171"/>
                    <a:pt x="60" y="168"/>
                  </a:cubicBezTo>
                  <a:cubicBezTo>
                    <a:pt x="72" y="164"/>
                    <a:pt x="87" y="161"/>
                    <a:pt x="101" y="161"/>
                  </a:cubicBezTo>
                  <a:cubicBezTo>
                    <a:pt x="113" y="161"/>
                    <a:pt x="124" y="164"/>
                    <a:pt x="135" y="175"/>
                  </a:cubicBezTo>
                  <a:cubicBezTo>
                    <a:pt x="154" y="202"/>
                    <a:pt x="172" y="213"/>
                    <a:pt x="187" y="213"/>
                  </a:cubicBezTo>
                  <a:cubicBezTo>
                    <a:pt x="217" y="213"/>
                    <a:pt x="239" y="180"/>
                    <a:pt x="262" y="153"/>
                  </a:cubicBezTo>
                  <a:cubicBezTo>
                    <a:pt x="251" y="135"/>
                    <a:pt x="289" y="97"/>
                    <a:pt x="248" y="90"/>
                  </a:cubicBezTo>
                  <a:cubicBezTo>
                    <a:pt x="172" y="78"/>
                    <a:pt x="206" y="33"/>
                    <a:pt x="2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-2411705" y="-934993"/>
              <a:ext cx="11412" cy="6255"/>
            </a:xfrm>
            <a:custGeom>
              <a:avLst/>
              <a:gdLst/>
              <a:ahLst/>
              <a:cxnLst/>
              <a:rect l="l" t="t" r="r" b="b"/>
              <a:pathLst>
                <a:path w="239" h="131" extrusionOk="0">
                  <a:moveTo>
                    <a:pt x="33" y="0"/>
                  </a:moveTo>
                  <a:cubicBezTo>
                    <a:pt x="0" y="41"/>
                    <a:pt x="30" y="79"/>
                    <a:pt x="33" y="116"/>
                  </a:cubicBezTo>
                  <a:cubicBezTo>
                    <a:pt x="52" y="127"/>
                    <a:pt x="71" y="131"/>
                    <a:pt x="90" y="131"/>
                  </a:cubicBezTo>
                  <a:cubicBezTo>
                    <a:pt x="135" y="131"/>
                    <a:pt x="175" y="112"/>
                    <a:pt x="216" y="109"/>
                  </a:cubicBezTo>
                  <a:cubicBezTo>
                    <a:pt x="224" y="79"/>
                    <a:pt x="239" y="41"/>
                    <a:pt x="206" y="41"/>
                  </a:cubicBezTo>
                  <a:cubicBezTo>
                    <a:pt x="197" y="41"/>
                    <a:pt x="190" y="45"/>
                    <a:pt x="183" y="45"/>
                  </a:cubicBezTo>
                  <a:cubicBezTo>
                    <a:pt x="168" y="48"/>
                    <a:pt x="153" y="53"/>
                    <a:pt x="142" y="53"/>
                  </a:cubicBezTo>
                  <a:cubicBezTo>
                    <a:pt x="101" y="53"/>
                    <a:pt x="67" y="31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-2425123" y="-938240"/>
              <a:ext cx="9693" cy="4345"/>
            </a:xfrm>
            <a:custGeom>
              <a:avLst/>
              <a:gdLst/>
              <a:ahLst/>
              <a:cxnLst/>
              <a:rect l="l" t="t" r="r" b="b"/>
              <a:pathLst>
                <a:path w="203" h="91" extrusionOk="0">
                  <a:moveTo>
                    <a:pt x="49" y="1"/>
                  </a:moveTo>
                  <a:cubicBezTo>
                    <a:pt x="30" y="1"/>
                    <a:pt x="12" y="9"/>
                    <a:pt x="7" y="31"/>
                  </a:cubicBezTo>
                  <a:cubicBezTo>
                    <a:pt x="0" y="64"/>
                    <a:pt x="23" y="87"/>
                    <a:pt x="52" y="87"/>
                  </a:cubicBezTo>
                  <a:cubicBezTo>
                    <a:pt x="57" y="90"/>
                    <a:pt x="64" y="90"/>
                    <a:pt x="71" y="90"/>
                  </a:cubicBezTo>
                  <a:cubicBezTo>
                    <a:pt x="112" y="90"/>
                    <a:pt x="150" y="80"/>
                    <a:pt x="202" y="49"/>
                  </a:cubicBezTo>
                  <a:cubicBezTo>
                    <a:pt x="146" y="31"/>
                    <a:pt x="105" y="12"/>
                    <a:pt x="60" y="4"/>
                  </a:cubicBezTo>
                  <a:cubicBezTo>
                    <a:pt x="57" y="1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-2414761" y="-943588"/>
              <a:ext cx="4154" cy="6637"/>
            </a:xfrm>
            <a:custGeom>
              <a:avLst/>
              <a:gdLst/>
              <a:ahLst/>
              <a:cxnLst/>
              <a:rect l="l" t="t" r="r" b="b"/>
              <a:pathLst>
                <a:path w="87" h="139" extrusionOk="0">
                  <a:moveTo>
                    <a:pt x="64" y="1"/>
                  </a:moveTo>
                  <a:lnTo>
                    <a:pt x="64" y="1"/>
                  </a:lnTo>
                  <a:cubicBezTo>
                    <a:pt x="26" y="9"/>
                    <a:pt x="0" y="23"/>
                    <a:pt x="11" y="68"/>
                  </a:cubicBezTo>
                  <a:cubicBezTo>
                    <a:pt x="23" y="98"/>
                    <a:pt x="26" y="139"/>
                    <a:pt x="64" y="139"/>
                  </a:cubicBezTo>
                  <a:cubicBezTo>
                    <a:pt x="71" y="139"/>
                    <a:pt x="78" y="135"/>
                    <a:pt x="86" y="135"/>
                  </a:cubicBezTo>
                  <a:lnTo>
                    <a:pt x="86" y="113"/>
                  </a:lnTo>
                  <a:cubicBezTo>
                    <a:pt x="68" y="80"/>
                    <a:pt x="60" y="42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-2407646" y="-941439"/>
              <a:ext cx="12701" cy="7353"/>
            </a:xfrm>
            <a:custGeom>
              <a:avLst/>
              <a:gdLst/>
              <a:ahLst/>
              <a:cxnLst/>
              <a:rect l="l" t="t" r="r" b="b"/>
              <a:pathLst>
                <a:path w="266" h="154" extrusionOk="0">
                  <a:moveTo>
                    <a:pt x="124" y="0"/>
                  </a:moveTo>
                  <a:cubicBezTo>
                    <a:pt x="102" y="0"/>
                    <a:pt x="86" y="19"/>
                    <a:pt x="79" y="45"/>
                  </a:cubicBezTo>
                  <a:cubicBezTo>
                    <a:pt x="76" y="61"/>
                    <a:pt x="121" y="57"/>
                    <a:pt x="102" y="83"/>
                  </a:cubicBezTo>
                  <a:cubicBezTo>
                    <a:pt x="98" y="94"/>
                    <a:pt x="86" y="98"/>
                    <a:pt x="79" y="98"/>
                  </a:cubicBezTo>
                  <a:cubicBezTo>
                    <a:pt x="68" y="98"/>
                    <a:pt x="57" y="90"/>
                    <a:pt x="45" y="90"/>
                  </a:cubicBezTo>
                  <a:cubicBezTo>
                    <a:pt x="42" y="87"/>
                    <a:pt x="42" y="87"/>
                    <a:pt x="38" y="87"/>
                  </a:cubicBezTo>
                  <a:cubicBezTo>
                    <a:pt x="19" y="87"/>
                    <a:pt x="0" y="105"/>
                    <a:pt x="5" y="139"/>
                  </a:cubicBezTo>
                  <a:lnTo>
                    <a:pt x="38" y="139"/>
                  </a:lnTo>
                  <a:cubicBezTo>
                    <a:pt x="105" y="139"/>
                    <a:pt x="173" y="150"/>
                    <a:pt x="236" y="154"/>
                  </a:cubicBezTo>
                  <a:cubicBezTo>
                    <a:pt x="266" y="128"/>
                    <a:pt x="243" y="87"/>
                    <a:pt x="262" y="57"/>
                  </a:cubicBezTo>
                  <a:lnTo>
                    <a:pt x="243" y="57"/>
                  </a:lnTo>
                  <a:cubicBezTo>
                    <a:pt x="210" y="38"/>
                    <a:pt x="176" y="19"/>
                    <a:pt x="143" y="4"/>
                  </a:cubicBezTo>
                  <a:cubicBezTo>
                    <a:pt x="135" y="0"/>
                    <a:pt x="128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-2411944" y="-943588"/>
              <a:ext cx="4727" cy="5396"/>
            </a:xfrm>
            <a:custGeom>
              <a:avLst/>
              <a:gdLst/>
              <a:ahLst/>
              <a:cxnLst/>
              <a:rect l="l" t="t" r="r" b="b"/>
              <a:pathLst>
                <a:path w="99" h="113" extrusionOk="0">
                  <a:moveTo>
                    <a:pt x="5" y="1"/>
                  </a:moveTo>
                  <a:cubicBezTo>
                    <a:pt x="1" y="42"/>
                    <a:pt x="9" y="80"/>
                    <a:pt x="27" y="113"/>
                  </a:cubicBezTo>
                  <a:cubicBezTo>
                    <a:pt x="38" y="83"/>
                    <a:pt x="98" y="54"/>
                    <a:pt x="31" y="19"/>
                  </a:cubicBezTo>
                  <a:cubicBezTo>
                    <a:pt x="23" y="9"/>
                    <a:pt x="16" y="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-2379426" y="-929836"/>
              <a:ext cx="10362" cy="7879"/>
            </a:xfrm>
            <a:custGeom>
              <a:avLst/>
              <a:gdLst/>
              <a:ahLst/>
              <a:cxnLst/>
              <a:rect l="l" t="t" r="r" b="b"/>
              <a:pathLst>
                <a:path w="217" h="165" extrusionOk="0">
                  <a:moveTo>
                    <a:pt x="94" y="1"/>
                  </a:moveTo>
                  <a:cubicBezTo>
                    <a:pt x="87" y="1"/>
                    <a:pt x="75" y="1"/>
                    <a:pt x="64" y="12"/>
                  </a:cubicBezTo>
                  <a:cubicBezTo>
                    <a:pt x="37" y="27"/>
                    <a:pt x="1" y="30"/>
                    <a:pt x="8" y="71"/>
                  </a:cubicBezTo>
                  <a:cubicBezTo>
                    <a:pt x="11" y="113"/>
                    <a:pt x="30" y="150"/>
                    <a:pt x="71" y="154"/>
                  </a:cubicBezTo>
                  <a:cubicBezTo>
                    <a:pt x="101" y="158"/>
                    <a:pt x="135" y="165"/>
                    <a:pt x="165" y="165"/>
                  </a:cubicBezTo>
                  <a:cubicBezTo>
                    <a:pt x="180" y="165"/>
                    <a:pt x="194" y="161"/>
                    <a:pt x="210" y="158"/>
                  </a:cubicBezTo>
                  <a:cubicBezTo>
                    <a:pt x="217" y="102"/>
                    <a:pt x="161" y="83"/>
                    <a:pt x="142" y="42"/>
                  </a:cubicBezTo>
                  <a:cubicBezTo>
                    <a:pt x="131" y="19"/>
                    <a:pt x="116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-2538099" y="-933035"/>
              <a:ext cx="8977" cy="6828"/>
            </a:xfrm>
            <a:custGeom>
              <a:avLst/>
              <a:gdLst/>
              <a:ahLst/>
              <a:cxnLst/>
              <a:rect l="l" t="t" r="r" b="b"/>
              <a:pathLst>
                <a:path w="188" h="143" extrusionOk="0">
                  <a:moveTo>
                    <a:pt x="90" y="0"/>
                  </a:moveTo>
                  <a:cubicBezTo>
                    <a:pt x="63" y="16"/>
                    <a:pt x="75" y="64"/>
                    <a:pt x="37" y="68"/>
                  </a:cubicBezTo>
                  <a:cubicBezTo>
                    <a:pt x="0" y="75"/>
                    <a:pt x="15" y="102"/>
                    <a:pt x="18" y="120"/>
                  </a:cubicBezTo>
                  <a:cubicBezTo>
                    <a:pt x="23" y="135"/>
                    <a:pt x="34" y="142"/>
                    <a:pt x="45" y="142"/>
                  </a:cubicBezTo>
                  <a:cubicBezTo>
                    <a:pt x="49" y="142"/>
                    <a:pt x="56" y="138"/>
                    <a:pt x="63" y="135"/>
                  </a:cubicBezTo>
                  <a:cubicBezTo>
                    <a:pt x="75" y="128"/>
                    <a:pt x="86" y="128"/>
                    <a:pt x="94" y="128"/>
                  </a:cubicBezTo>
                  <a:cubicBezTo>
                    <a:pt x="108" y="128"/>
                    <a:pt x="120" y="131"/>
                    <a:pt x="131" y="131"/>
                  </a:cubicBezTo>
                  <a:cubicBezTo>
                    <a:pt x="146" y="135"/>
                    <a:pt x="157" y="138"/>
                    <a:pt x="172" y="138"/>
                  </a:cubicBezTo>
                  <a:lnTo>
                    <a:pt x="187" y="138"/>
                  </a:lnTo>
                  <a:cubicBezTo>
                    <a:pt x="168" y="75"/>
                    <a:pt x="108" y="49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-2529170" y="-922865"/>
              <a:ext cx="6781" cy="6112"/>
            </a:xfrm>
            <a:custGeom>
              <a:avLst/>
              <a:gdLst/>
              <a:ahLst/>
              <a:cxnLst/>
              <a:rect l="l" t="t" r="r" b="b"/>
              <a:pathLst>
                <a:path w="142" h="128" extrusionOk="0">
                  <a:moveTo>
                    <a:pt x="109" y="1"/>
                  </a:moveTo>
                  <a:cubicBezTo>
                    <a:pt x="71" y="30"/>
                    <a:pt x="38" y="64"/>
                    <a:pt x="0" y="94"/>
                  </a:cubicBezTo>
                  <a:cubicBezTo>
                    <a:pt x="0" y="124"/>
                    <a:pt x="23" y="124"/>
                    <a:pt x="38" y="127"/>
                  </a:cubicBezTo>
                  <a:lnTo>
                    <a:pt x="56" y="127"/>
                  </a:lnTo>
                  <a:cubicBezTo>
                    <a:pt x="90" y="127"/>
                    <a:pt x="112" y="101"/>
                    <a:pt x="123" y="68"/>
                  </a:cubicBezTo>
                  <a:cubicBezTo>
                    <a:pt x="131" y="46"/>
                    <a:pt x="142" y="23"/>
                    <a:pt x="116" y="4"/>
                  </a:cubicBezTo>
                  <a:lnTo>
                    <a:pt x="1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-2544164" y="-898035"/>
              <a:ext cx="27695" cy="24305"/>
            </a:xfrm>
            <a:custGeom>
              <a:avLst/>
              <a:gdLst/>
              <a:ahLst/>
              <a:cxnLst/>
              <a:rect l="l" t="t" r="r" b="b"/>
              <a:pathLst>
                <a:path w="580" h="509" extrusionOk="0">
                  <a:moveTo>
                    <a:pt x="295" y="0"/>
                  </a:moveTo>
                  <a:cubicBezTo>
                    <a:pt x="209" y="0"/>
                    <a:pt x="127" y="45"/>
                    <a:pt x="67" y="135"/>
                  </a:cubicBezTo>
                  <a:cubicBezTo>
                    <a:pt x="0" y="247"/>
                    <a:pt x="67" y="329"/>
                    <a:pt x="105" y="418"/>
                  </a:cubicBezTo>
                  <a:cubicBezTo>
                    <a:pt x="138" y="392"/>
                    <a:pt x="153" y="382"/>
                    <a:pt x="164" y="382"/>
                  </a:cubicBezTo>
                  <a:cubicBezTo>
                    <a:pt x="180" y="382"/>
                    <a:pt x="190" y="400"/>
                    <a:pt x="221" y="434"/>
                  </a:cubicBezTo>
                  <a:cubicBezTo>
                    <a:pt x="240" y="460"/>
                    <a:pt x="254" y="508"/>
                    <a:pt x="299" y="508"/>
                  </a:cubicBezTo>
                  <a:cubicBezTo>
                    <a:pt x="307" y="508"/>
                    <a:pt x="314" y="508"/>
                    <a:pt x="321" y="504"/>
                  </a:cubicBezTo>
                  <a:cubicBezTo>
                    <a:pt x="347" y="471"/>
                    <a:pt x="280" y="449"/>
                    <a:pt x="310" y="415"/>
                  </a:cubicBezTo>
                  <a:lnTo>
                    <a:pt x="318" y="415"/>
                  </a:lnTo>
                  <a:cubicBezTo>
                    <a:pt x="333" y="415"/>
                    <a:pt x="337" y="426"/>
                    <a:pt x="344" y="437"/>
                  </a:cubicBezTo>
                  <a:cubicBezTo>
                    <a:pt x="355" y="456"/>
                    <a:pt x="366" y="478"/>
                    <a:pt x="385" y="478"/>
                  </a:cubicBezTo>
                  <a:cubicBezTo>
                    <a:pt x="392" y="478"/>
                    <a:pt x="397" y="475"/>
                    <a:pt x="404" y="471"/>
                  </a:cubicBezTo>
                  <a:cubicBezTo>
                    <a:pt x="426" y="456"/>
                    <a:pt x="407" y="430"/>
                    <a:pt x="397" y="411"/>
                  </a:cubicBezTo>
                  <a:cubicBezTo>
                    <a:pt x="389" y="400"/>
                    <a:pt x="385" y="385"/>
                    <a:pt x="378" y="370"/>
                  </a:cubicBezTo>
                  <a:cubicBezTo>
                    <a:pt x="363" y="373"/>
                    <a:pt x="352" y="373"/>
                    <a:pt x="337" y="373"/>
                  </a:cubicBezTo>
                  <a:cubicBezTo>
                    <a:pt x="314" y="373"/>
                    <a:pt x="295" y="366"/>
                    <a:pt x="276" y="340"/>
                  </a:cubicBezTo>
                  <a:cubicBezTo>
                    <a:pt x="258" y="359"/>
                    <a:pt x="243" y="366"/>
                    <a:pt x="232" y="366"/>
                  </a:cubicBezTo>
                  <a:cubicBezTo>
                    <a:pt x="209" y="366"/>
                    <a:pt x="206" y="337"/>
                    <a:pt x="202" y="299"/>
                  </a:cubicBezTo>
                  <a:lnTo>
                    <a:pt x="213" y="299"/>
                  </a:lnTo>
                  <a:cubicBezTo>
                    <a:pt x="243" y="299"/>
                    <a:pt x="262" y="321"/>
                    <a:pt x="276" y="340"/>
                  </a:cubicBezTo>
                  <a:cubicBezTo>
                    <a:pt x="299" y="337"/>
                    <a:pt x="325" y="314"/>
                    <a:pt x="347" y="314"/>
                  </a:cubicBezTo>
                  <a:cubicBezTo>
                    <a:pt x="363" y="314"/>
                    <a:pt x="374" y="325"/>
                    <a:pt x="378" y="370"/>
                  </a:cubicBezTo>
                  <a:cubicBezTo>
                    <a:pt x="464" y="347"/>
                    <a:pt x="355" y="269"/>
                    <a:pt x="415" y="239"/>
                  </a:cubicBezTo>
                  <a:lnTo>
                    <a:pt x="415" y="239"/>
                  </a:lnTo>
                  <a:cubicBezTo>
                    <a:pt x="456" y="329"/>
                    <a:pt x="464" y="333"/>
                    <a:pt x="561" y="359"/>
                  </a:cubicBezTo>
                  <a:cubicBezTo>
                    <a:pt x="549" y="303"/>
                    <a:pt x="542" y="243"/>
                    <a:pt x="580" y="190"/>
                  </a:cubicBezTo>
                  <a:cubicBezTo>
                    <a:pt x="572" y="190"/>
                    <a:pt x="564" y="194"/>
                    <a:pt x="557" y="194"/>
                  </a:cubicBezTo>
                  <a:cubicBezTo>
                    <a:pt x="542" y="199"/>
                    <a:pt x="527" y="202"/>
                    <a:pt x="512" y="202"/>
                  </a:cubicBezTo>
                  <a:cubicBezTo>
                    <a:pt x="497" y="202"/>
                    <a:pt x="482" y="194"/>
                    <a:pt x="475" y="180"/>
                  </a:cubicBezTo>
                  <a:cubicBezTo>
                    <a:pt x="456" y="146"/>
                    <a:pt x="512" y="138"/>
                    <a:pt x="516" y="109"/>
                  </a:cubicBezTo>
                  <a:cubicBezTo>
                    <a:pt x="501" y="94"/>
                    <a:pt x="490" y="82"/>
                    <a:pt x="475" y="71"/>
                  </a:cubicBezTo>
                  <a:cubicBezTo>
                    <a:pt x="419" y="23"/>
                    <a:pt x="355" y="0"/>
                    <a:pt x="2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-2522437" y="-892878"/>
              <a:ext cx="5969" cy="4536"/>
            </a:xfrm>
            <a:custGeom>
              <a:avLst/>
              <a:gdLst/>
              <a:ahLst/>
              <a:cxnLst/>
              <a:rect l="l" t="t" r="r" b="b"/>
              <a:pathLst>
                <a:path w="125" h="95" extrusionOk="0">
                  <a:moveTo>
                    <a:pt x="61" y="1"/>
                  </a:moveTo>
                  <a:cubicBezTo>
                    <a:pt x="57" y="30"/>
                    <a:pt x="1" y="38"/>
                    <a:pt x="20" y="72"/>
                  </a:cubicBezTo>
                  <a:cubicBezTo>
                    <a:pt x="27" y="86"/>
                    <a:pt x="42" y="94"/>
                    <a:pt x="57" y="94"/>
                  </a:cubicBezTo>
                  <a:cubicBezTo>
                    <a:pt x="72" y="94"/>
                    <a:pt x="87" y="91"/>
                    <a:pt x="102" y="86"/>
                  </a:cubicBezTo>
                  <a:cubicBezTo>
                    <a:pt x="109" y="86"/>
                    <a:pt x="117" y="82"/>
                    <a:pt x="125" y="82"/>
                  </a:cubicBezTo>
                  <a:cubicBezTo>
                    <a:pt x="125" y="75"/>
                    <a:pt x="121" y="68"/>
                    <a:pt x="121" y="60"/>
                  </a:cubicBezTo>
                  <a:cubicBezTo>
                    <a:pt x="87" y="53"/>
                    <a:pt x="99" y="4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-2410893" y="-1050691"/>
              <a:ext cx="10266" cy="8643"/>
            </a:xfrm>
            <a:custGeom>
              <a:avLst/>
              <a:gdLst/>
              <a:ahLst/>
              <a:cxnLst/>
              <a:rect l="l" t="t" r="r" b="b"/>
              <a:pathLst>
                <a:path w="215" h="181" extrusionOk="0">
                  <a:moveTo>
                    <a:pt x="166" y="1"/>
                  </a:moveTo>
                  <a:cubicBezTo>
                    <a:pt x="162" y="1"/>
                    <a:pt x="151" y="9"/>
                    <a:pt x="132" y="20"/>
                  </a:cubicBezTo>
                  <a:cubicBezTo>
                    <a:pt x="118" y="49"/>
                    <a:pt x="110" y="87"/>
                    <a:pt x="73" y="87"/>
                  </a:cubicBezTo>
                  <a:cubicBezTo>
                    <a:pt x="65" y="87"/>
                    <a:pt x="58" y="83"/>
                    <a:pt x="46" y="80"/>
                  </a:cubicBezTo>
                  <a:cubicBezTo>
                    <a:pt x="31" y="83"/>
                    <a:pt x="16" y="87"/>
                    <a:pt x="1" y="90"/>
                  </a:cubicBezTo>
                  <a:lnTo>
                    <a:pt x="1" y="113"/>
                  </a:lnTo>
                  <a:cubicBezTo>
                    <a:pt x="5" y="121"/>
                    <a:pt x="9" y="128"/>
                    <a:pt x="9" y="135"/>
                  </a:cubicBezTo>
                  <a:cubicBezTo>
                    <a:pt x="54" y="147"/>
                    <a:pt x="102" y="147"/>
                    <a:pt x="136" y="180"/>
                  </a:cubicBezTo>
                  <a:cubicBezTo>
                    <a:pt x="118" y="128"/>
                    <a:pt x="151" y="102"/>
                    <a:pt x="189" y="80"/>
                  </a:cubicBezTo>
                  <a:cubicBezTo>
                    <a:pt x="215" y="54"/>
                    <a:pt x="170" y="57"/>
                    <a:pt x="173" y="38"/>
                  </a:cubicBezTo>
                  <a:cubicBezTo>
                    <a:pt x="177" y="12"/>
                    <a:pt x="177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-2401916" y="-1044102"/>
              <a:ext cx="9837" cy="10075"/>
            </a:xfrm>
            <a:custGeom>
              <a:avLst/>
              <a:gdLst/>
              <a:ahLst/>
              <a:cxnLst/>
              <a:rect l="l" t="t" r="r" b="b"/>
              <a:pathLst>
                <a:path w="206" h="211" extrusionOk="0">
                  <a:moveTo>
                    <a:pt x="120" y="1"/>
                  </a:moveTo>
                  <a:cubicBezTo>
                    <a:pt x="105" y="35"/>
                    <a:pt x="71" y="68"/>
                    <a:pt x="82" y="113"/>
                  </a:cubicBezTo>
                  <a:cubicBezTo>
                    <a:pt x="161" y="132"/>
                    <a:pt x="113" y="166"/>
                    <a:pt x="82" y="180"/>
                  </a:cubicBezTo>
                  <a:cubicBezTo>
                    <a:pt x="75" y="185"/>
                    <a:pt x="68" y="185"/>
                    <a:pt x="56" y="185"/>
                  </a:cubicBezTo>
                  <a:lnTo>
                    <a:pt x="45" y="185"/>
                  </a:lnTo>
                  <a:cubicBezTo>
                    <a:pt x="30" y="185"/>
                    <a:pt x="15" y="185"/>
                    <a:pt x="1" y="199"/>
                  </a:cubicBezTo>
                  <a:cubicBezTo>
                    <a:pt x="27" y="207"/>
                    <a:pt x="53" y="211"/>
                    <a:pt x="75" y="211"/>
                  </a:cubicBezTo>
                  <a:cubicBezTo>
                    <a:pt x="123" y="211"/>
                    <a:pt x="168" y="196"/>
                    <a:pt x="206" y="162"/>
                  </a:cubicBezTo>
                  <a:lnTo>
                    <a:pt x="199" y="162"/>
                  </a:lnTo>
                  <a:cubicBezTo>
                    <a:pt x="146" y="162"/>
                    <a:pt x="149" y="121"/>
                    <a:pt x="158" y="83"/>
                  </a:cubicBezTo>
                  <a:cubicBezTo>
                    <a:pt x="161" y="46"/>
                    <a:pt x="168" y="16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-2405307" y="-1046919"/>
              <a:ext cx="6828" cy="7735"/>
            </a:xfrm>
            <a:custGeom>
              <a:avLst/>
              <a:gdLst/>
              <a:ahLst/>
              <a:cxnLst/>
              <a:rect l="l" t="t" r="r" b="b"/>
              <a:pathLst>
                <a:path w="143" h="162" extrusionOk="0">
                  <a:moveTo>
                    <a:pt x="72" y="1"/>
                  </a:moveTo>
                  <a:cubicBezTo>
                    <a:pt x="34" y="23"/>
                    <a:pt x="1" y="49"/>
                    <a:pt x="19" y="101"/>
                  </a:cubicBezTo>
                  <a:cubicBezTo>
                    <a:pt x="30" y="120"/>
                    <a:pt x="27" y="161"/>
                    <a:pt x="41" y="161"/>
                  </a:cubicBezTo>
                  <a:cubicBezTo>
                    <a:pt x="49" y="161"/>
                    <a:pt x="60" y="154"/>
                    <a:pt x="79" y="135"/>
                  </a:cubicBezTo>
                  <a:cubicBezTo>
                    <a:pt x="82" y="132"/>
                    <a:pt x="86" y="132"/>
                    <a:pt x="86" y="132"/>
                  </a:cubicBezTo>
                  <a:cubicBezTo>
                    <a:pt x="94" y="132"/>
                    <a:pt x="98" y="135"/>
                    <a:pt x="105" y="142"/>
                  </a:cubicBezTo>
                  <a:cubicBezTo>
                    <a:pt x="108" y="146"/>
                    <a:pt x="116" y="154"/>
                    <a:pt x="124" y="154"/>
                  </a:cubicBezTo>
                  <a:cubicBezTo>
                    <a:pt x="142" y="90"/>
                    <a:pt x="90" y="49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-2410129" y="-1049784"/>
              <a:ext cx="5539" cy="3247"/>
            </a:xfrm>
            <a:custGeom>
              <a:avLst/>
              <a:gdLst/>
              <a:ahLst/>
              <a:cxnLst/>
              <a:rect l="l" t="t" r="r" b="b"/>
              <a:pathLst>
                <a:path w="116" h="68" extrusionOk="0">
                  <a:moveTo>
                    <a:pt x="23" y="1"/>
                  </a:moveTo>
                  <a:cubicBezTo>
                    <a:pt x="4" y="1"/>
                    <a:pt x="0" y="12"/>
                    <a:pt x="30" y="61"/>
                  </a:cubicBezTo>
                  <a:cubicBezTo>
                    <a:pt x="42" y="64"/>
                    <a:pt x="49" y="68"/>
                    <a:pt x="57" y="68"/>
                  </a:cubicBezTo>
                  <a:cubicBezTo>
                    <a:pt x="94" y="68"/>
                    <a:pt x="102" y="30"/>
                    <a:pt x="116" y="1"/>
                  </a:cubicBezTo>
                  <a:cubicBezTo>
                    <a:pt x="105" y="1"/>
                    <a:pt x="97" y="1"/>
                    <a:pt x="90" y="4"/>
                  </a:cubicBezTo>
                  <a:cubicBezTo>
                    <a:pt x="86" y="4"/>
                    <a:pt x="83" y="8"/>
                    <a:pt x="75" y="8"/>
                  </a:cubicBezTo>
                  <a:cubicBezTo>
                    <a:pt x="68" y="8"/>
                    <a:pt x="60" y="4"/>
                    <a:pt x="49" y="4"/>
                  </a:cubicBezTo>
                  <a:cubicBezTo>
                    <a:pt x="42" y="1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-2261436" y="-806689"/>
              <a:ext cx="9693" cy="4918"/>
            </a:xfrm>
            <a:custGeom>
              <a:avLst/>
              <a:gdLst/>
              <a:ahLst/>
              <a:cxnLst/>
              <a:rect l="l" t="t" r="r" b="b"/>
              <a:pathLst>
                <a:path w="203" h="103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16" y="13"/>
                    <a:pt x="64" y="61"/>
                    <a:pt x="0" y="61"/>
                  </a:cubicBezTo>
                  <a:cubicBezTo>
                    <a:pt x="45" y="94"/>
                    <a:pt x="105" y="65"/>
                    <a:pt x="150" y="102"/>
                  </a:cubicBezTo>
                  <a:cubicBezTo>
                    <a:pt x="202" y="80"/>
                    <a:pt x="161" y="30"/>
                    <a:pt x="1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-2570617" y="-1080105"/>
              <a:ext cx="21297" cy="22156"/>
            </a:xfrm>
            <a:custGeom>
              <a:avLst/>
              <a:gdLst/>
              <a:ahLst/>
              <a:cxnLst/>
              <a:rect l="l" t="t" r="r" b="b"/>
              <a:pathLst>
                <a:path w="446" h="464" extrusionOk="0">
                  <a:moveTo>
                    <a:pt x="311" y="0"/>
                  </a:moveTo>
                  <a:cubicBezTo>
                    <a:pt x="292" y="4"/>
                    <a:pt x="278" y="8"/>
                    <a:pt x="262" y="8"/>
                  </a:cubicBezTo>
                  <a:lnTo>
                    <a:pt x="251" y="11"/>
                  </a:lnTo>
                  <a:lnTo>
                    <a:pt x="240" y="15"/>
                  </a:lnTo>
                  <a:cubicBezTo>
                    <a:pt x="304" y="30"/>
                    <a:pt x="296" y="97"/>
                    <a:pt x="318" y="139"/>
                  </a:cubicBezTo>
                  <a:cubicBezTo>
                    <a:pt x="323" y="149"/>
                    <a:pt x="315" y="154"/>
                    <a:pt x="304" y="154"/>
                  </a:cubicBezTo>
                  <a:cubicBezTo>
                    <a:pt x="292" y="154"/>
                    <a:pt x="278" y="154"/>
                    <a:pt x="270" y="149"/>
                  </a:cubicBezTo>
                  <a:cubicBezTo>
                    <a:pt x="259" y="176"/>
                    <a:pt x="251" y="213"/>
                    <a:pt x="225" y="213"/>
                  </a:cubicBezTo>
                  <a:cubicBezTo>
                    <a:pt x="225" y="213"/>
                    <a:pt x="221" y="213"/>
                    <a:pt x="218" y="209"/>
                  </a:cubicBezTo>
                  <a:cubicBezTo>
                    <a:pt x="188" y="199"/>
                    <a:pt x="150" y="161"/>
                    <a:pt x="192" y="120"/>
                  </a:cubicBezTo>
                  <a:cubicBezTo>
                    <a:pt x="180" y="104"/>
                    <a:pt x="169" y="101"/>
                    <a:pt x="158" y="101"/>
                  </a:cubicBezTo>
                  <a:cubicBezTo>
                    <a:pt x="147" y="101"/>
                    <a:pt x="132" y="109"/>
                    <a:pt x="116" y="109"/>
                  </a:cubicBezTo>
                  <a:cubicBezTo>
                    <a:pt x="98" y="131"/>
                    <a:pt x="35" y="120"/>
                    <a:pt x="61" y="183"/>
                  </a:cubicBezTo>
                  <a:cubicBezTo>
                    <a:pt x="79" y="235"/>
                    <a:pt x="19" y="251"/>
                    <a:pt x="1" y="284"/>
                  </a:cubicBezTo>
                  <a:cubicBezTo>
                    <a:pt x="35" y="303"/>
                    <a:pt x="57" y="333"/>
                    <a:pt x="76" y="366"/>
                  </a:cubicBezTo>
                  <a:cubicBezTo>
                    <a:pt x="105" y="423"/>
                    <a:pt x="150" y="463"/>
                    <a:pt x="214" y="463"/>
                  </a:cubicBezTo>
                  <a:lnTo>
                    <a:pt x="233" y="463"/>
                  </a:lnTo>
                  <a:cubicBezTo>
                    <a:pt x="225" y="392"/>
                    <a:pt x="233" y="329"/>
                    <a:pt x="318" y="306"/>
                  </a:cubicBezTo>
                  <a:cubicBezTo>
                    <a:pt x="330" y="303"/>
                    <a:pt x="341" y="299"/>
                    <a:pt x="349" y="292"/>
                  </a:cubicBezTo>
                  <a:cubicBezTo>
                    <a:pt x="363" y="273"/>
                    <a:pt x="371" y="266"/>
                    <a:pt x="378" y="266"/>
                  </a:cubicBezTo>
                  <a:cubicBezTo>
                    <a:pt x="390" y="266"/>
                    <a:pt x="397" y="273"/>
                    <a:pt x="412" y="288"/>
                  </a:cubicBezTo>
                  <a:cubicBezTo>
                    <a:pt x="435" y="269"/>
                    <a:pt x="435" y="239"/>
                    <a:pt x="446" y="213"/>
                  </a:cubicBezTo>
                  <a:cubicBezTo>
                    <a:pt x="397" y="180"/>
                    <a:pt x="363" y="139"/>
                    <a:pt x="363" y="86"/>
                  </a:cubicBezTo>
                  <a:cubicBezTo>
                    <a:pt x="363" y="37"/>
                    <a:pt x="326" y="30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-2559921" y="-1067452"/>
              <a:ext cx="12749" cy="10218"/>
            </a:xfrm>
            <a:custGeom>
              <a:avLst/>
              <a:gdLst/>
              <a:ahLst/>
              <a:cxnLst/>
              <a:rect l="l" t="t" r="r" b="b"/>
              <a:pathLst>
                <a:path w="267" h="214" extrusionOk="0">
                  <a:moveTo>
                    <a:pt x="154" y="83"/>
                  </a:moveTo>
                  <a:cubicBezTo>
                    <a:pt x="158" y="91"/>
                    <a:pt x="161" y="101"/>
                    <a:pt x="158" y="105"/>
                  </a:cubicBezTo>
                  <a:cubicBezTo>
                    <a:pt x="147" y="120"/>
                    <a:pt x="139" y="124"/>
                    <a:pt x="128" y="124"/>
                  </a:cubicBezTo>
                  <a:cubicBezTo>
                    <a:pt x="117" y="124"/>
                    <a:pt x="109" y="120"/>
                    <a:pt x="102" y="117"/>
                  </a:cubicBezTo>
                  <a:cubicBezTo>
                    <a:pt x="91" y="113"/>
                    <a:pt x="83" y="109"/>
                    <a:pt x="72" y="109"/>
                  </a:cubicBezTo>
                  <a:lnTo>
                    <a:pt x="68" y="109"/>
                  </a:lnTo>
                  <a:lnTo>
                    <a:pt x="68" y="86"/>
                  </a:lnTo>
                  <a:cubicBezTo>
                    <a:pt x="99" y="86"/>
                    <a:pt x="128" y="83"/>
                    <a:pt x="154" y="83"/>
                  </a:cubicBezTo>
                  <a:close/>
                  <a:moveTo>
                    <a:pt x="154" y="1"/>
                  </a:moveTo>
                  <a:cubicBezTo>
                    <a:pt x="147" y="1"/>
                    <a:pt x="139" y="8"/>
                    <a:pt x="125" y="27"/>
                  </a:cubicBezTo>
                  <a:cubicBezTo>
                    <a:pt x="117" y="34"/>
                    <a:pt x="106" y="38"/>
                    <a:pt x="94" y="41"/>
                  </a:cubicBezTo>
                  <a:cubicBezTo>
                    <a:pt x="9" y="64"/>
                    <a:pt x="1" y="127"/>
                    <a:pt x="9" y="198"/>
                  </a:cubicBezTo>
                  <a:cubicBezTo>
                    <a:pt x="42" y="206"/>
                    <a:pt x="68" y="214"/>
                    <a:pt x="99" y="214"/>
                  </a:cubicBezTo>
                  <a:cubicBezTo>
                    <a:pt x="180" y="214"/>
                    <a:pt x="237" y="161"/>
                    <a:pt x="266" y="60"/>
                  </a:cubicBezTo>
                  <a:cubicBezTo>
                    <a:pt x="251" y="27"/>
                    <a:pt x="206" y="53"/>
                    <a:pt x="188" y="23"/>
                  </a:cubicBezTo>
                  <a:cubicBezTo>
                    <a:pt x="173" y="8"/>
                    <a:pt x="166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-2567418" y="-1079437"/>
              <a:ext cx="12224" cy="6685"/>
            </a:xfrm>
            <a:custGeom>
              <a:avLst/>
              <a:gdLst/>
              <a:ahLst/>
              <a:cxnLst/>
              <a:rect l="l" t="t" r="r" b="b"/>
              <a:pathLst>
                <a:path w="256" h="140" extrusionOk="0">
                  <a:moveTo>
                    <a:pt x="173" y="1"/>
                  </a:moveTo>
                  <a:cubicBezTo>
                    <a:pt x="143" y="9"/>
                    <a:pt x="113" y="12"/>
                    <a:pt x="80" y="12"/>
                  </a:cubicBezTo>
                  <a:cubicBezTo>
                    <a:pt x="31" y="12"/>
                    <a:pt x="1" y="46"/>
                    <a:pt x="49" y="95"/>
                  </a:cubicBezTo>
                  <a:cubicBezTo>
                    <a:pt x="65" y="95"/>
                    <a:pt x="80" y="87"/>
                    <a:pt x="91" y="87"/>
                  </a:cubicBezTo>
                  <a:cubicBezTo>
                    <a:pt x="102" y="87"/>
                    <a:pt x="113" y="90"/>
                    <a:pt x="125" y="106"/>
                  </a:cubicBezTo>
                  <a:cubicBezTo>
                    <a:pt x="151" y="113"/>
                    <a:pt x="180" y="113"/>
                    <a:pt x="203" y="135"/>
                  </a:cubicBezTo>
                  <a:cubicBezTo>
                    <a:pt x="211" y="140"/>
                    <a:pt x="225" y="140"/>
                    <a:pt x="237" y="140"/>
                  </a:cubicBezTo>
                  <a:cubicBezTo>
                    <a:pt x="248" y="140"/>
                    <a:pt x="256" y="135"/>
                    <a:pt x="251" y="125"/>
                  </a:cubicBezTo>
                  <a:cubicBezTo>
                    <a:pt x="229" y="83"/>
                    <a:pt x="237" y="16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-2555815" y="-1082970"/>
              <a:ext cx="11126" cy="13036"/>
            </a:xfrm>
            <a:custGeom>
              <a:avLst/>
              <a:gdLst/>
              <a:ahLst/>
              <a:cxnLst/>
              <a:rect l="l" t="t" r="r" b="b"/>
              <a:pathLst>
                <a:path w="233" h="273" extrusionOk="0">
                  <a:moveTo>
                    <a:pt x="61" y="0"/>
                  </a:moveTo>
                  <a:cubicBezTo>
                    <a:pt x="35" y="0"/>
                    <a:pt x="23" y="45"/>
                    <a:pt x="1" y="60"/>
                  </a:cubicBezTo>
                  <a:cubicBezTo>
                    <a:pt x="16" y="90"/>
                    <a:pt x="53" y="97"/>
                    <a:pt x="53" y="146"/>
                  </a:cubicBezTo>
                  <a:cubicBezTo>
                    <a:pt x="53" y="199"/>
                    <a:pt x="87" y="240"/>
                    <a:pt x="136" y="273"/>
                  </a:cubicBezTo>
                  <a:cubicBezTo>
                    <a:pt x="128" y="236"/>
                    <a:pt x="136" y="209"/>
                    <a:pt x="165" y="209"/>
                  </a:cubicBezTo>
                  <a:cubicBezTo>
                    <a:pt x="173" y="209"/>
                    <a:pt x="184" y="209"/>
                    <a:pt x="196" y="214"/>
                  </a:cubicBezTo>
                  <a:cubicBezTo>
                    <a:pt x="196" y="191"/>
                    <a:pt x="232" y="187"/>
                    <a:pt x="222" y="154"/>
                  </a:cubicBezTo>
                  <a:lnTo>
                    <a:pt x="170" y="154"/>
                  </a:lnTo>
                  <a:cubicBezTo>
                    <a:pt x="165" y="154"/>
                    <a:pt x="158" y="150"/>
                    <a:pt x="154" y="150"/>
                  </a:cubicBezTo>
                  <a:cubicBezTo>
                    <a:pt x="154" y="150"/>
                    <a:pt x="154" y="154"/>
                    <a:pt x="151" y="154"/>
                  </a:cubicBezTo>
                  <a:cubicBezTo>
                    <a:pt x="132" y="154"/>
                    <a:pt x="117" y="150"/>
                    <a:pt x="117" y="128"/>
                  </a:cubicBezTo>
                  <a:cubicBezTo>
                    <a:pt x="113" y="102"/>
                    <a:pt x="136" y="86"/>
                    <a:pt x="162" y="79"/>
                  </a:cubicBezTo>
                  <a:lnTo>
                    <a:pt x="170" y="79"/>
                  </a:lnTo>
                  <a:cubicBezTo>
                    <a:pt x="173" y="79"/>
                    <a:pt x="177" y="79"/>
                    <a:pt x="184" y="83"/>
                  </a:cubicBezTo>
                  <a:cubicBezTo>
                    <a:pt x="192" y="83"/>
                    <a:pt x="203" y="86"/>
                    <a:pt x="210" y="86"/>
                  </a:cubicBezTo>
                  <a:cubicBezTo>
                    <a:pt x="222" y="86"/>
                    <a:pt x="232" y="79"/>
                    <a:pt x="232" y="57"/>
                  </a:cubicBezTo>
                  <a:cubicBezTo>
                    <a:pt x="229" y="34"/>
                    <a:pt x="218" y="26"/>
                    <a:pt x="203" y="26"/>
                  </a:cubicBezTo>
                  <a:cubicBezTo>
                    <a:pt x="196" y="26"/>
                    <a:pt x="184" y="30"/>
                    <a:pt x="173" y="38"/>
                  </a:cubicBezTo>
                  <a:cubicBezTo>
                    <a:pt x="162" y="42"/>
                    <a:pt x="151" y="45"/>
                    <a:pt x="136" y="45"/>
                  </a:cubicBezTo>
                  <a:cubicBezTo>
                    <a:pt x="125" y="45"/>
                    <a:pt x="113" y="42"/>
                    <a:pt x="109" y="34"/>
                  </a:cubicBezTo>
                  <a:cubicBezTo>
                    <a:pt x="91" y="7"/>
                    <a:pt x="7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-2549703" y="-1072991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37" y="0"/>
                  </a:moveTo>
                  <a:cubicBezTo>
                    <a:pt x="8" y="0"/>
                    <a:pt x="0" y="27"/>
                    <a:pt x="8" y="64"/>
                  </a:cubicBezTo>
                  <a:lnTo>
                    <a:pt x="30" y="64"/>
                  </a:lnTo>
                  <a:cubicBezTo>
                    <a:pt x="60" y="64"/>
                    <a:pt x="86" y="57"/>
                    <a:pt x="68" y="5"/>
                  </a:cubicBezTo>
                  <a:cubicBezTo>
                    <a:pt x="56" y="0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-2509402" y="-1005711"/>
              <a:ext cx="8261" cy="9025"/>
            </a:xfrm>
            <a:custGeom>
              <a:avLst/>
              <a:gdLst/>
              <a:ahLst/>
              <a:cxnLst/>
              <a:rect l="l" t="t" r="r" b="b"/>
              <a:pathLst>
                <a:path w="173" h="189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9"/>
                    <a:pt x="57" y="64"/>
                    <a:pt x="1" y="102"/>
                  </a:cubicBezTo>
                  <a:cubicBezTo>
                    <a:pt x="31" y="125"/>
                    <a:pt x="27" y="169"/>
                    <a:pt x="64" y="188"/>
                  </a:cubicBezTo>
                  <a:cubicBezTo>
                    <a:pt x="80" y="143"/>
                    <a:pt x="121" y="154"/>
                    <a:pt x="150" y="143"/>
                  </a:cubicBezTo>
                  <a:cubicBezTo>
                    <a:pt x="128" y="94"/>
                    <a:pt x="150" y="46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-2400866" y="-999790"/>
              <a:ext cx="21297" cy="13418"/>
            </a:xfrm>
            <a:custGeom>
              <a:avLst/>
              <a:gdLst/>
              <a:ahLst/>
              <a:cxnLst/>
              <a:rect l="l" t="t" r="r" b="b"/>
              <a:pathLst>
                <a:path w="446" h="281" extrusionOk="0">
                  <a:moveTo>
                    <a:pt x="150" y="1"/>
                  </a:moveTo>
                  <a:cubicBezTo>
                    <a:pt x="143" y="1"/>
                    <a:pt x="136" y="4"/>
                    <a:pt x="127" y="8"/>
                  </a:cubicBezTo>
                  <a:cubicBezTo>
                    <a:pt x="117" y="15"/>
                    <a:pt x="105" y="23"/>
                    <a:pt x="98" y="27"/>
                  </a:cubicBezTo>
                  <a:cubicBezTo>
                    <a:pt x="1" y="56"/>
                    <a:pt x="72" y="127"/>
                    <a:pt x="57" y="176"/>
                  </a:cubicBezTo>
                  <a:cubicBezTo>
                    <a:pt x="101" y="158"/>
                    <a:pt x="146" y="135"/>
                    <a:pt x="191" y="116"/>
                  </a:cubicBezTo>
                  <a:cubicBezTo>
                    <a:pt x="203" y="109"/>
                    <a:pt x="210" y="109"/>
                    <a:pt x="217" y="109"/>
                  </a:cubicBezTo>
                  <a:cubicBezTo>
                    <a:pt x="236" y="109"/>
                    <a:pt x="251" y="120"/>
                    <a:pt x="255" y="139"/>
                  </a:cubicBezTo>
                  <a:cubicBezTo>
                    <a:pt x="258" y="165"/>
                    <a:pt x="248" y="187"/>
                    <a:pt x="222" y="187"/>
                  </a:cubicBezTo>
                  <a:lnTo>
                    <a:pt x="210" y="187"/>
                  </a:lnTo>
                  <a:cubicBezTo>
                    <a:pt x="203" y="184"/>
                    <a:pt x="199" y="184"/>
                    <a:pt x="191" y="184"/>
                  </a:cubicBezTo>
                  <a:cubicBezTo>
                    <a:pt x="172" y="184"/>
                    <a:pt x="158" y="194"/>
                    <a:pt x="143" y="202"/>
                  </a:cubicBezTo>
                  <a:cubicBezTo>
                    <a:pt x="127" y="210"/>
                    <a:pt x="113" y="221"/>
                    <a:pt x="94" y="221"/>
                  </a:cubicBezTo>
                  <a:lnTo>
                    <a:pt x="91" y="221"/>
                  </a:lnTo>
                  <a:cubicBezTo>
                    <a:pt x="94" y="236"/>
                    <a:pt x="94" y="251"/>
                    <a:pt x="98" y="266"/>
                  </a:cubicBezTo>
                  <a:cubicBezTo>
                    <a:pt x="117" y="251"/>
                    <a:pt x="136" y="232"/>
                    <a:pt x="158" y="232"/>
                  </a:cubicBezTo>
                  <a:cubicBezTo>
                    <a:pt x="169" y="232"/>
                    <a:pt x="180" y="239"/>
                    <a:pt x="195" y="251"/>
                  </a:cubicBezTo>
                  <a:cubicBezTo>
                    <a:pt x="214" y="270"/>
                    <a:pt x="236" y="277"/>
                    <a:pt x="266" y="277"/>
                  </a:cubicBezTo>
                  <a:lnTo>
                    <a:pt x="289" y="277"/>
                  </a:lnTo>
                  <a:cubicBezTo>
                    <a:pt x="284" y="254"/>
                    <a:pt x="270" y="228"/>
                    <a:pt x="293" y="213"/>
                  </a:cubicBezTo>
                  <a:cubicBezTo>
                    <a:pt x="300" y="210"/>
                    <a:pt x="303" y="210"/>
                    <a:pt x="311" y="210"/>
                  </a:cubicBezTo>
                  <a:cubicBezTo>
                    <a:pt x="326" y="210"/>
                    <a:pt x="337" y="225"/>
                    <a:pt x="348" y="236"/>
                  </a:cubicBezTo>
                  <a:cubicBezTo>
                    <a:pt x="360" y="251"/>
                    <a:pt x="371" y="266"/>
                    <a:pt x="382" y="280"/>
                  </a:cubicBezTo>
                  <a:lnTo>
                    <a:pt x="408" y="280"/>
                  </a:lnTo>
                  <a:cubicBezTo>
                    <a:pt x="412" y="277"/>
                    <a:pt x="419" y="277"/>
                    <a:pt x="423" y="273"/>
                  </a:cubicBezTo>
                  <a:cubicBezTo>
                    <a:pt x="423" y="273"/>
                    <a:pt x="427" y="273"/>
                    <a:pt x="427" y="270"/>
                  </a:cubicBezTo>
                  <a:cubicBezTo>
                    <a:pt x="382" y="225"/>
                    <a:pt x="446" y="161"/>
                    <a:pt x="401" y="113"/>
                  </a:cubicBezTo>
                  <a:cubicBezTo>
                    <a:pt x="397" y="97"/>
                    <a:pt x="393" y="82"/>
                    <a:pt x="389" y="68"/>
                  </a:cubicBezTo>
                  <a:cubicBezTo>
                    <a:pt x="363" y="87"/>
                    <a:pt x="379" y="139"/>
                    <a:pt x="329" y="142"/>
                  </a:cubicBezTo>
                  <a:cubicBezTo>
                    <a:pt x="322" y="120"/>
                    <a:pt x="315" y="101"/>
                    <a:pt x="311" y="79"/>
                  </a:cubicBezTo>
                  <a:cubicBezTo>
                    <a:pt x="307" y="64"/>
                    <a:pt x="307" y="45"/>
                    <a:pt x="307" y="23"/>
                  </a:cubicBezTo>
                  <a:cubicBezTo>
                    <a:pt x="303" y="19"/>
                    <a:pt x="300" y="15"/>
                    <a:pt x="293" y="11"/>
                  </a:cubicBezTo>
                  <a:cubicBezTo>
                    <a:pt x="270" y="30"/>
                    <a:pt x="248" y="45"/>
                    <a:pt x="225" y="45"/>
                  </a:cubicBezTo>
                  <a:cubicBezTo>
                    <a:pt x="206" y="45"/>
                    <a:pt x="188" y="34"/>
                    <a:pt x="169" y="8"/>
                  </a:cubicBezTo>
                  <a:cubicBezTo>
                    <a:pt x="162" y="4"/>
                    <a:pt x="158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-2396234" y="-1008337"/>
              <a:ext cx="17047" cy="15375"/>
            </a:xfrm>
            <a:custGeom>
              <a:avLst/>
              <a:gdLst/>
              <a:ahLst/>
              <a:cxnLst/>
              <a:rect l="l" t="t" r="r" b="b"/>
              <a:pathLst>
                <a:path w="357" h="322" extrusionOk="0">
                  <a:moveTo>
                    <a:pt x="203" y="0"/>
                  </a:moveTo>
                  <a:cubicBezTo>
                    <a:pt x="196" y="0"/>
                    <a:pt x="184" y="0"/>
                    <a:pt x="173" y="4"/>
                  </a:cubicBezTo>
                  <a:cubicBezTo>
                    <a:pt x="75" y="41"/>
                    <a:pt x="35" y="119"/>
                    <a:pt x="1" y="206"/>
                  </a:cubicBezTo>
                  <a:cubicBezTo>
                    <a:pt x="8" y="202"/>
                    <a:pt x="20" y="194"/>
                    <a:pt x="30" y="187"/>
                  </a:cubicBezTo>
                  <a:cubicBezTo>
                    <a:pt x="39" y="183"/>
                    <a:pt x="46" y="180"/>
                    <a:pt x="53" y="180"/>
                  </a:cubicBezTo>
                  <a:cubicBezTo>
                    <a:pt x="61" y="180"/>
                    <a:pt x="65" y="183"/>
                    <a:pt x="72" y="187"/>
                  </a:cubicBezTo>
                  <a:cubicBezTo>
                    <a:pt x="91" y="213"/>
                    <a:pt x="109" y="224"/>
                    <a:pt x="128" y="224"/>
                  </a:cubicBezTo>
                  <a:cubicBezTo>
                    <a:pt x="151" y="224"/>
                    <a:pt x="173" y="209"/>
                    <a:pt x="196" y="190"/>
                  </a:cubicBezTo>
                  <a:cubicBezTo>
                    <a:pt x="199" y="187"/>
                    <a:pt x="206" y="183"/>
                    <a:pt x="210" y="180"/>
                  </a:cubicBezTo>
                  <a:lnTo>
                    <a:pt x="210" y="202"/>
                  </a:lnTo>
                  <a:cubicBezTo>
                    <a:pt x="210" y="224"/>
                    <a:pt x="210" y="243"/>
                    <a:pt x="214" y="258"/>
                  </a:cubicBezTo>
                  <a:cubicBezTo>
                    <a:pt x="218" y="280"/>
                    <a:pt x="225" y="299"/>
                    <a:pt x="232" y="321"/>
                  </a:cubicBezTo>
                  <a:cubicBezTo>
                    <a:pt x="282" y="318"/>
                    <a:pt x="266" y="266"/>
                    <a:pt x="292" y="247"/>
                  </a:cubicBezTo>
                  <a:cubicBezTo>
                    <a:pt x="296" y="228"/>
                    <a:pt x="315" y="221"/>
                    <a:pt x="330" y="206"/>
                  </a:cubicBezTo>
                  <a:cubicBezTo>
                    <a:pt x="341" y="198"/>
                    <a:pt x="356" y="190"/>
                    <a:pt x="356" y="171"/>
                  </a:cubicBezTo>
                  <a:cubicBezTo>
                    <a:pt x="240" y="149"/>
                    <a:pt x="240" y="149"/>
                    <a:pt x="255" y="41"/>
                  </a:cubicBezTo>
                  <a:cubicBezTo>
                    <a:pt x="240" y="23"/>
                    <a:pt x="229" y="0"/>
                    <a:pt x="2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-2384774" y="-1006379"/>
              <a:ext cx="9837" cy="11985"/>
            </a:xfrm>
            <a:custGeom>
              <a:avLst/>
              <a:gdLst/>
              <a:ahLst/>
              <a:cxnLst/>
              <a:rect l="l" t="t" r="r" b="b"/>
              <a:pathLst>
                <a:path w="206" h="251" extrusionOk="0">
                  <a:moveTo>
                    <a:pt x="15" y="0"/>
                  </a:moveTo>
                  <a:cubicBezTo>
                    <a:pt x="0" y="108"/>
                    <a:pt x="0" y="108"/>
                    <a:pt x="116" y="130"/>
                  </a:cubicBezTo>
                  <a:cubicBezTo>
                    <a:pt x="116" y="149"/>
                    <a:pt x="101" y="157"/>
                    <a:pt x="90" y="165"/>
                  </a:cubicBezTo>
                  <a:cubicBezTo>
                    <a:pt x="75" y="180"/>
                    <a:pt x="56" y="187"/>
                    <a:pt x="52" y="206"/>
                  </a:cubicBezTo>
                  <a:cubicBezTo>
                    <a:pt x="56" y="220"/>
                    <a:pt x="60" y="235"/>
                    <a:pt x="64" y="251"/>
                  </a:cubicBezTo>
                  <a:cubicBezTo>
                    <a:pt x="206" y="161"/>
                    <a:pt x="206" y="161"/>
                    <a:pt x="165" y="45"/>
                  </a:cubicBezTo>
                  <a:cubicBezTo>
                    <a:pt x="123" y="18"/>
                    <a:pt x="8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-2396234" y="-988760"/>
              <a:ext cx="14898" cy="5778"/>
            </a:xfrm>
            <a:custGeom>
              <a:avLst/>
              <a:gdLst/>
              <a:ahLst/>
              <a:cxnLst/>
              <a:rect l="l" t="t" r="r" b="b"/>
              <a:pathLst>
                <a:path w="312" h="121" extrusionOk="0">
                  <a:moveTo>
                    <a:pt x="61" y="1"/>
                  </a:moveTo>
                  <a:cubicBezTo>
                    <a:pt x="39" y="1"/>
                    <a:pt x="20" y="20"/>
                    <a:pt x="1" y="35"/>
                  </a:cubicBezTo>
                  <a:cubicBezTo>
                    <a:pt x="16" y="61"/>
                    <a:pt x="83" y="39"/>
                    <a:pt x="65" y="98"/>
                  </a:cubicBezTo>
                  <a:cubicBezTo>
                    <a:pt x="65" y="106"/>
                    <a:pt x="80" y="120"/>
                    <a:pt x="91" y="120"/>
                  </a:cubicBezTo>
                  <a:lnTo>
                    <a:pt x="98" y="120"/>
                  </a:lnTo>
                  <a:cubicBezTo>
                    <a:pt x="161" y="75"/>
                    <a:pt x="255" y="113"/>
                    <a:pt x="311" y="49"/>
                  </a:cubicBezTo>
                  <a:lnTo>
                    <a:pt x="285" y="49"/>
                  </a:lnTo>
                  <a:cubicBezTo>
                    <a:pt x="266" y="53"/>
                    <a:pt x="248" y="61"/>
                    <a:pt x="225" y="61"/>
                  </a:cubicBezTo>
                  <a:cubicBezTo>
                    <a:pt x="214" y="61"/>
                    <a:pt x="203" y="57"/>
                    <a:pt x="192" y="46"/>
                  </a:cubicBezTo>
                  <a:lnTo>
                    <a:pt x="169" y="46"/>
                  </a:lnTo>
                  <a:cubicBezTo>
                    <a:pt x="139" y="46"/>
                    <a:pt x="117" y="39"/>
                    <a:pt x="98" y="20"/>
                  </a:cubicBezTo>
                  <a:cubicBezTo>
                    <a:pt x="83" y="8"/>
                    <a:pt x="72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-2398192" y="-994585"/>
              <a:ext cx="9693" cy="5396"/>
            </a:xfrm>
            <a:custGeom>
              <a:avLst/>
              <a:gdLst/>
              <a:ahLst/>
              <a:cxnLst/>
              <a:rect l="l" t="t" r="r" b="b"/>
              <a:pathLst>
                <a:path w="203" h="113" extrusionOk="0">
                  <a:moveTo>
                    <a:pt x="161" y="0"/>
                  </a:moveTo>
                  <a:cubicBezTo>
                    <a:pt x="154" y="0"/>
                    <a:pt x="147" y="0"/>
                    <a:pt x="135" y="7"/>
                  </a:cubicBezTo>
                  <a:cubicBezTo>
                    <a:pt x="90" y="26"/>
                    <a:pt x="45" y="49"/>
                    <a:pt x="1" y="67"/>
                  </a:cubicBezTo>
                  <a:cubicBezTo>
                    <a:pt x="12" y="82"/>
                    <a:pt x="23" y="97"/>
                    <a:pt x="35" y="112"/>
                  </a:cubicBezTo>
                  <a:lnTo>
                    <a:pt x="38" y="112"/>
                  </a:lnTo>
                  <a:cubicBezTo>
                    <a:pt x="57" y="112"/>
                    <a:pt x="71" y="101"/>
                    <a:pt x="87" y="93"/>
                  </a:cubicBezTo>
                  <a:cubicBezTo>
                    <a:pt x="102" y="85"/>
                    <a:pt x="116" y="75"/>
                    <a:pt x="135" y="75"/>
                  </a:cubicBezTo>
                  <a:cubicBezTo>
                    <a:pt x="143" y="75"/>
                    <a:pt x="147" y="75"/>
                    <a:pt x="154" y="78"/>
                  </a:cubicBezTo>
                  <a:lnTo>
                    <a:pt x="166" y="78"/>
                  </a:lnTo>
                  <a:cubicBezTo>
                    <a:pt x="192" y="78"/>
                    <a:pt x="202" y="56"/>
                    <a:pt x="199" y="30"/>
                  </a:cubicBezTo>
                  <a:cubicBezTo>
                    <a:pt x="195" y="11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-2568994" y="-845939"/>
              <a:ext cx="4488" cy="6685"/>
            </a:xfrm>
            <a:custGeom>
              <a:avLst/>
              <a:gdLst/>
              <a:ahLst/>
              <a:cxnLst/>
              <a:rect l="l" t="t" r="r" b="b"/>
              <a:pathLst>
                <a:path w="94" h="140" extrusionOk="0">
                  <a:moveTo>
                    <a:pt x="64" y="0"/>
                  </a:moveTo>
                  <a:cubicBezTo>
                    <a:pt x="60" y="5"/>
                    <a:pt x="53" y="5"/>
                    <a:pt x="45" y="5"/>
                  </a:cubicBezTo>
                  <a:cubicBezTo>
                    <a:pt x="1" y="76"/>
                    <a:pt x="11" y="109"/>
                    <a:pt x="94" y="139"/>
                  </a:cubicBezTo>
                  <a:cubicBezTo>
                    <a:pt x="82" y="90"/>
                    <a:pt x="56" y="5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-2330721" y="-832904"/>
              <a:ext cx="13609" cy="8977"/>
            </a:xfrm>
            <a:custGeom>
              <a:avLst/>
              <a:gdLst/>
              <a:ahLst/>
              <a:cxnLst/>
              <a:rect l="l" t="t" r="r" b="b"/>
              <a:pathLst>
                <a:path w="285" h="188" extrusionOk="0">
                  <a:moveTo>
                    <a:pt x="121" y="1"/>
                  </a:moveTo>
                  <a:cubicBezTo>
                    <a:pt x="98" y="1"/>
                    <a:pt x="71" y="15"/>
                    <a:pt x="23" y="46"/>
                  </a:cubicBezTo>
                  <a:cubicBezTo>
                    <a:pt x="16" y="53"/>
                    <a:pt x="9" y="53"/>
                    <a:pt x="1" y="56"/>
                  </a:cubicBezTo>
                  <a:cubicBezTo>
                    <a:pt x="4" y="72"/>
                    <a:pt x="4" y="86"/>
                    <a:pt x="12" y="101"/>
                  </a:cubicBezTo>
                  <a:cubicBezTo>
                    <a:pt x="38" y="153"/>
                    <a:pt x="90" y="187"/>
                    <a:pt x="150" y="187"/>
                  </a:cubicBezTo>
                  <a:cubicBezTo>
                    <a:pt x="169" y="187"/>
                    <a:pt x="188" y="184"/>
                    <a:pt x="210" y="172"/>
                  </a:cubicBezTo>
                  <a:cubicBezTo>
                    <a:pt x="285" y="143"/>
                    <a:pt x="202" y="98"/>
                    <a:pt x="214" y="60"/>
                  </a:cubicBezTo>
                  <a:cubicBezTo>
                    <a:pt x="169" y="19"/>
                    <a:pt x="147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-2575392" y="-984271"/>
              <a:ext cx="8404" cy="8070"/>
            </a:xfrm>
            <a:custGeom>
              <a:avLst/>
              <a:gdLst/>
              <a:ahLst/>
              <a:cxnLst/>
              <a:rect l="l" t="t" r="r" b="b"/>
              <a:pathLst>
                <a:path w="176" h="169" extrusionOk="0">
                  <a:moveTo>
                    <a:pt x="30" y="0"/>
                  </a:moveTo>
                  <a:cubicBezTo>
                    <a:pt x="0" y="19"/>
                    <a:pt x="30" y="60"/>
                    <a:pt x="0" y="79"/>
                  </a:cubicBezTo>
                  <a:cubicBezTo>
                    <a:pt x="64" y="86"/>
                    <a:pt x="97" y="154"/>
                    <a:pt x="157" y="169"/>
                  </a:cubicBezTo>
                  <a:cubicBezTo>
                    <a:pt x="176" y="105"/>
                    <a:pt x="90" y="76"/>
                    <a:pt x="104" y="12"/>
                  </a:cubicBezTo>
                  <a:lnTo>
                    <a:pt x="93" y="12"/>
                  </a:lnTo>
                  <a:cubicBezTo>
                    <a:pt x="86" y="8"/>
                    <a:pt x="82" y="8"/>
                    <a:pt x="78" y="8"/>
                  </a:cubicBezTo>
                  <a:cubicBezTo>
                    <a:pt x="71" y="8"/>
                    <a:pt x="67" y="12"/>
                    <a:pt x="56" y="19"/>
                  </a:cubicBezTo>
                  <a:cubicBezTo>
                    <a:pt x="52" y="26"/>
                    <a:pt x="45" y="31"/>
                    <a:pt x="45" y="31"/>
                  </a:cubicBezTo>
                  <a:cubicBezTo>
                    <a:pt x="33" y="31"/>
                    <a:pt x="37" y="4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-2571524" y="-987088"/>
              <a:ext cx="6685" cy="6637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50" y="0"/>
                  </a:moveTo>
                  <a:cubicBezTo>
                    <a:pt x="1" y="4"/>
                    <a:pt x="42" y="52"/>
                    <a:pt x="23" y="71"/>
                  </a:cubicBezTo>
                  <a:cubicBezTo>
                    <a:pt x="64" y="71"/>
                    <a:pt x="72" y="119"/>
                    <a:pt x="98" y="138"/>
                  </a:cubicBezTo>
                  <a:cubicBezTo>
                    <a:pt x="140" y="101"/>
                    <a:pt x="102" y="78"/>
                    <a:pt x="95" y="56"/>
                  </a:cubicBezTo>
                  <a:cubicBezTo>
                    <a:pt x="83" y="33"/>
                    <a:pt x="87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-2569901" y="-976249"/>
              <a:ext cx="4011" cy="4345"/>
            </a:xfrm>
            <a:custGeom>
              <a:avLst/>
              <a:gdLst/>
              <a:ahLst/>
              <a:cxnLst/>
              <a:rect l="l" t="t" r="r" b="b"/>
              <a:pathLst>
                <a:path w="84" h="91" extrusionOk="0">
                  <a:moveTo>
                    <a:pt x="42" y="1"/>
                  </a:moveTo>
                  <a:cubicBezTo>
                    <a:pt x="27" y="23"/>
                    <a:pt x="1" y="46"/>
                    <a:pt x="30" y="75"/>
                  </a:cubicBezTo>
                  <a:cubicBezTo>
                    <a:pt x="38" y="87"/>
                    <a:pt x="49" y="91"/>
                    <a:pt x="61" y="91"/>
                  </a:cubicBezTo>
                  <a:cubicBezTo>
                    <a:pt x="68" y="91"/>
                    <a:pt x="75" y="87"/>
                    <a:pt x="83" y="87"/>
                  </a:cubicBezTo>
                  <a:cubicBezTo>
                    <a:pt x="72" y="57"/>
                    <a:pt x="83" y="15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-2576490" y="-980499"/>
              <a:ext cx="8643" cy="7879"/>
            </a:xfrm>
            <a:custGeom>
              <a:avLst/>
              <a:gdLst/>
              <a:ahLst/>
              <a:cxnLst/>
              <a:rect l="l" t="t" r="r" b="b"/>
              <a:pathLst>
                <a:path w="181" h="165" extrusionOk="0">
                  <a:moveTo>
                    <a:pt x="11" y="0"/>
                  </a:moveTo>
                  <a:lnTo>
                    <a:pt x="1" y="4"/>
                  </a:lnTo>
                  <a:cubicBezTo>
                    <a:pt x="8" y="131"/>
                    <a:pt x="15" y="138"/>
                    <a:pt x="146" y="164"/>
                  </a:cubicBezTo>
                  <a:lnTo>
                    <a:pt x="168" y="164"/>
                  </a:lnTo>
                  <a:cubicBezTo>
                    <a:pt x="139" y="135"/>
                    <a:pt x="165" y="112"/>
                    <a:pt x="180" y="90"/>
                  </a:cubicBezTo>
                  <a:cubicBezTo>
                    <a:pt x="120" y="75"/>
                    <a:pt x="87" y="7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-2486338" y="-893785"/>
              <a:ext cx="8452" cy="7019"/>
            </a:xfrm>
            <a:custGeom>
              <a:avLst/>
              <a:gdLst/>
              <a:ahLst/>
              <a:cxnLst/>
              <a:rect l="l" t="t" r="r" b="b"/>
              <a:pathLst>
                <a:path w="177" h="147" extrusionOk="0">
                  <a:moveTo>
                    <a:pt x="142" y="1"/>
                  </a:moveTo>
                  <a:cubicBezTo>
                    <a:pt x="56" y="1"/>
                    <a:pt x="0" y="31"/>
                    <a:pt x="7" y="79"/>
                  </a:cubicBezTo>
                  <a:cubicBezTo>
                    <a:pt x="19" y="146"/>
                    <a:pt x="78" y="143"/>
                    <a:pt x="131" y="146"/>
                  </a:cubicBezTo>
                  <a:cubicBezTo>
                    <a:pt x="176" y="101"/>
                    <a:pt x="168" y="53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-2408172" y="-1135113"/>
              <a:ext cx="3772" cy="3629"/>
            </a:xfrm>
            <a:custGeom>
              <a:avLst/>
              <a:gdLst/>
              <a:ahLst/>
              <a:cxnLst/>
              <a:rect l="l" t="t" r="r" b="b"/>
              <a:pathLst>
                <a:path w="79" h="76" extrusionOk="0">
                  <a:moveTo>
                    <a:pt x="23" y="0"/>
                  </a:moveTo>
                  <a:cubicBezTo>
                    <a:pt x="16" y="8"/>
                    <a:pt x="8" y="19"/>
                    <a:pt x="4" y="27"/>
                  </a:cubicBezTo>
                  <a:lnTo>
                    <a:pt x="4" y="34"/>
                  </a:lnTo>
                  <a:cubicBezTo>
                    <a:pt x="1" y="68"/>
                    <a:pt x="8" y="76"/>
                    <a:pt x="19" y="76"/>
                  </a:cubicBezTo>
                  <a:cubicBezTo>
                    <a:pt x="27" y="76"/>
                    <a:pt x="34" y="72"/>
                    <a:pt x="45" y="68"/>
                  </a:cubicBezTo>
                  <a:cubicBezTo>
                    <a:pt x="56" y="64"/>
                    <a:pt x="64" y="61"/>
                    <a:pt x="71" y="61"/>
                  </a:cubicBezTo>
                  <a:lnTo>
                    <a:pt x="79" y="61"/>
                  </a:lnTo>
                  <a:cubicBezTo>
                    <a:pt x="75" y="27"/>
                    <a:pt x="53" y="8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-2350490" y="-1189023"/>
              <a:ext cx="4297" cy="3438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1" y="1"/>
                  </a:moveTo>
                  <a:cubicBezTo>
                    <a:pt x="23" y="23"/>
                    <a:pt x="0" y="49"/>
                    <a:pt x="30" y="68"/>
                  </a:cubicBezTo>
                  <a:cubicBezTo>
                    <a:pt x="33" y="72"/>
                    <a:pt x="41" y="72"/>
                    <a:pt x="45" y="72"/>
                  </a:cubicBezTo>
                  <a:cubicBezTo>
                    <a:pt x="64" y="72"/>
                    <a:pt x="71" y="38"/>
                    <a:pt x="82" y="23"/>
                  </a:cubicBezTo>
                  <a:cubicBezTo>
                    <a:pt x="86" y="20"/>
                    <a:pt x="90" y="20"/>
                    <a:pt x="90" y="16"/>
                  </a:cubicBezTo>
                  <a:cubicBezTo>
                    <a:pt x="82" y="4"/>
                    <a:pt x="71" y="1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-2163453" y="-1217196"/>
              <a:ext cx="3772" cy="6303"/>
            </a:xfrm>
            <a:custGeom>
              <a:avLst/>
              <a:gdLst/>
              <a:ahLst/>
              <a:cxnLst/>
              <a:rect l="l" t="t" r="r" b="b"/>
              <a:pathLst>
                <a:path w="79" h="132" extrusionOk="0">
                  <a:moveTo>
                    <a:pt x="41" y="0"/>
                  </a:moveTo>
                  <a:cubicBezTo>
                    <a:pt x="12" y="26"/>
                    <a:pt x="34" y="56"/>
                    <a:pt x="22" y="82"/>
                  </a:cubicBezTo>
                  <a:cubicBezTo>
                    <a:pt x="0" y="127"/>
                    <a:pt x="27" y="131"/>
                    <a:pt x="53" y="131"/>
                  </a:cubicBezTo>
                  <a:lnTo>
                    <a:pt x="79" y="131"/>
                  </a:lnTo>
                  <a:cubicBezTo>
                    <a:pt x="64" y="90"/>
                    <a:pt x="67" y="45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-2168276" y="-1223642"/>
              <a:ext cx="4345" cy="4154"/>
            </a:xfrm>
            <a:custGeom>
              <a:avLst/>
              <a:gdLst/>
              <a:ahLst/>
              <a:cxnLst/>
              <a:rect l="l" t="t" r="r" b="b"/>
              <a:pathLst>
                <a:path w="91" h="87" extrusionOk="0">
                  <a:moveTo>
                    <a:pt x="79" y="1"/>
                  </a:moveTo>
                  <a:lnTo>
                    <a:pt x="79" y="1"/>
                  </a:lnTo>
                  <a:cubicBezTo>
                    <a:pt x="38" y="8"/>
                    <a:pt x="1" y="20"/>
                    <a:pt x="23" y="87"/>
                  </a:cubicBezTo>
                  <a:cubicBezTo>
                    <a:pt x="49" y="56"/>
                    <a:pt x="90" y="46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-2320025" y="-869862"/>
              <a:ext cx="12558" cy="12367"/>
            </a:xfrm>
            <a:custGeom>
              <a:avLst/>
              <a:gdLst/>
              <a:ahLst/>
              <a:cxnLst/>
              <a:rect l="l" t="t" r="r" b="b"/>
              <a:pathLst>
                <a:path w="263" h="259" extrusionOk="0">
                  <a:moveTo>
                    <a:pt x="166" y="1"/>
                  </a:moveTo>
                  <a:cubicBezTo>
                    <a:pt x="83" y="8"/>
                    <a:pt x="46" y="71"/>
                    <a:pt x="1" y="124"/>
                  </a:cubicBezTo>
                  <a:cubicBezTo>
                    <a:pt x="1" y="240"/>
                    <a:pt x="87" y="247"/>
                    <a:pt x="166" y="259"/>
                  </a:cubicBezTo>
                  <a:cubicBezTo>
                    <a:pt x="263" y="169"/>
                    <a:pt x="263" y="94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-2551517" y="-940389"/>
              <a:ext cx="9168" cy="9359"/>
            </a:xfrm>
            <a:custGeom>
              <a:avLst/>
              <a:gdLst/>
              <a:ahLst/>
              <a:cxnLst/>
              <a:rect l="l" t="t" r="r" b="b"/>
              <a:pathLst>
                <a:path w="192" h="196" extrusionOk="0">
                  <a:moveTo>
                    <a:pt x="68" y="1"/>
                  </a:moveTo>
                  <a:cubicBezTo>
                    <a:pt x="35" y="1"/>
                    <a:pt x="27" y="54"/>
                    <a:pt x="1" y="57"/>
                  </a:cubicBezTo>
                  <a:cubicBezTo>
                    <a:pt x="1" y="83"/>
                    <a:pt x="23" y="102"/>
                    <a:pt x="35" y="121"/>
                  </a:cubicBezTo>
                  <a:lnTo>
                    <a:pt x="53" y="121"/>
                  </a:lnTo>
                  <a:cubicBezTo>
                    <a:pt x="80" y="121"/>
                    <a:pt x="98" y="132"/>
                    <a:pt x="113" y="154"/>
                  </a:cubicBezTo>
                  <a:cubicBezTo>
                    <a:pt x="113" y="170"/>
                    <a:pt x="94" y="188"/>
                    <a:pt x="113" y="196"/>
                  </a:cubicBezTo>
                  <a:lnTo>
                    <a:pt x="120" y="196"/>
                  </a:lnTo>
                  <a:cubicBezTo>
                    <a:pt x="135" y="196"/>
                    <a:pt x="147" y="173"/>
                    <a:pt x="161" y="170"/>
                  </a:cubicBezTo>
                  <a:cubicBezTo>
                    <a:pt x="192" y="99"/>
                    <a:pt x="161" y="57"/>
                    <a:pt x="102" y="16"/>
                  </a:cubicBezTo>
                  <a:cubicBezTo>
                    <a:pt x="90" y="4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-2554000" y="-937667"/>
              <a:ext cx="4154" cy="4680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53" y="0"/>
                  </a:moveTo>
                  <a:cubicBezTo>
                    <a:pt x="34" y="26"/>
                    <a:pt x="19" y="52"/>
                    <a:pt x="1" y="82"/>
                  </a:cubicBezTo>
                  <a:cubicBezTo>
                    <a:pt x="15" y="94"/>
                    <a:pt x="30" y="97"/>
                    <a:pt x="42" y="97"/>
                  </a:cubicBezTo>
                  <a:cubicBezTo>
                    <a:pt x="60" y="97"/>
                    <a:pt x="75" y="87"/>
                    <a:pt x="87" y="64"/>
                  </a:cubicBezTo>
                  <a:cubicBezTo>
                    <a:pt x="75" y="45"/>
                    <a:pt x="53" y="26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-2361759" y="-895552"/>
              <a:ext cx="4488" cy="4298"/>
            </a:xfrm>
            <a:custGeom>
              <a:avLst/>
              <a:gdLst/>
              <a:ahLst/>
              <a:cxnLst/>
              <a:rect l="l" t="t" r="r" b="b"/>
              <a:pathLst>
                <a:path w="94" h="90" extrusionOk="0">
                  <a:moveTo>
                    <a:pt x="67" y="0"/>
                  </a:moveTo>
                  <a:cubicBezTo>
                    <a:pt x="64" y="0"/>
                    <a:pt x="60" y="4"/>
                    <a:pt x="57" y="4"/>
                  </a:cubicBezTo>
                  <a:cubicBezTo>
                    <a:pt x="23" y="7"/>
                    <a:pt x="0" y="30"/>
                    <a:pt x="0" y="68"/>
                  </a:cubicBezTo>
                  <a:cubicBezTo>
                    <a:pt x="0" y="86"/>
                    <a:pt x="8" y="90"/>
                    <a:pt x="19" y="90"/>
                  </a:cubicBezTo>
                  <a:cubicBezTo>
                    <a:pt x="23" y="90"/>
                    <a:pt x="26" y="90"/>
                    <a:pt x="31" y="86"/>
                  </a:cubicBezTo>
                  <a:cubicBezTo>
                    <a:pt x="38" y="86"/>
                    <a:pt x="41" y="86"/>
                    <a:pt x="49" y="83"/>
                  </a:cubicBezTo>
                  <a:cubicBezTo>
                    <a:pt x="71" y="75"/>
                    <a:pt x="86" y="60"/>
                    <a:pt x="90" y="30"/>
                  </a:cubicBezTo>
                  <a:cubicBezTo>
                    <a:pt x="93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-2441215" y="-1145809"/>
              <a:ext cx="4345" cy="5396"/>
            </a:xfrm>
            <a:custGeom>
              <a:avLst/>
              <a:gdLst/>
              <a:ahLst/>
              <a:cxnLst/>
              <a:rect l="l" t="t" r="r" b="b"/>
              <a:pathLst>
                <a:path w="91" h="113" extrusionOk="0">
                  <a:moveTo>
                    <a:pt x="35" y="0"/>
                  </a:moveTo>
                  <a:cubicBezTo>
                    <a:pt x="12" y="34"/>
                    <a:pt x="1" y="72"/>
                    <a:pt x="23" y="109"/>
                  </a:cubicBezTo>
                  <a:cubicBezTo>
                    <a:pt x="27" y="112"/>
                    <a:pt x="30" y="112"/>
                    <a:pt x="35" y="112"/>
                  </a:cubicBezTo>
                  <a:cubicBezTo>
                    <a:pt x="42" y="112"/>
                    <a:pt x="53" y="109"/>
                    <a:pt x="53" y="105"/>
                  </a:cubicBezTo>
                  <a:cubicBezTo>
                    <a:pt x="91" y="64"/>
                    <a:pt x="57" y="3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-2231449" y="-868955"/>
              <a:ext cx="9311" cy="12319"/>
            </a:xfrm>
            <a:custGeom>
              <a:avLst/>
              <a:gdLst/>
              <a:ahLst/>
              <a:cxnLst/>
              <a:rect l="l" t="t" r="r" b="b"/>
              <a:pathLst>
                <a:path w="195" h="258" extrusionOk="0">
                  <a:moveTo>
                    <a:pt x="86" y="0"/>
                  </a:moveTo>
                  <a:cubicBezTo>
                    <a:pt x="42" y="0"/>
                    <a:pt x="11" y="16"/>
                    <a:pt x="0" y="61"/>
                  </a:cubicBezTo>
                  <a:cubicBezTo>
                    <a:pt x="16" y="139"/>
                    <a:pt x="16" y="225"/>
                    <a:pt x="112" y="258"/>
                  </a:cubicBezTo>
                  <a:cubicBezTo>
                    <a:pt x="120" y="254"/>
                    <a:pt x="123" y="254"/>
                    <a:pt x="131" y="251"/>
                  </a:cubicBezTo>
                  <a:cubicBezTo>
                    <a:pt x="120" y="221"/>
                    <a:pt x="109" y="187"/>
                    <a:pt x="94" y="146"/>
                  </a:cubicBezTo>
                  <a:lnTo>
                    <a:pt x="123" y="146"/>
                  </a:lnTo>
                  <a:cubicBezTo>
                    <a:pt x="168" y="146"/>
                    <a:pt x="187" y="116"/>
                    <a:pt x="195" y="71"/>
                  </a:cubicBezTo>
                  <a:cubicBezTo>
                    <a:pt x="195" y="64"/>
                    <a:pt x="190" y="61"/>
                    <a:pt x="190" y="52"/>
                  </a:cubicBezTo>
                  <a:cubicBezTo>
                    <a:pt x="164" y="71"/>
                    <a:pt x="138" y="90"/>
                    <a:pt x="105" y="97"/>
                  </a:cubicBezTo>
                  <a:cubicBezTo>
                    <a:pt x="101" y="97"/>
                    <a:pt x="101" y="101"/>
                    <a:pt x="101" y="101"/>
                  </a:cubicBezTo>
                  <a:lnTo>
                    <a:pt x="101" y="97"/>
                  </a:lnTo>
                  <a:cubicBezTo>
                    <a:pt x="97" y="101"/>
                    <a:pt x="94" y="101"/>
                    <a:pt x="86" y="101"/>
                  </a:cubicBezTo>
                  <a:cubicBezTo>
                    <a:pt x="83" y="68"/>
                    <a:pt x="97" y="3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-2236463" y="-866090"/>
              <a:ext cx="10410" cy="11269"/>
            </a:xfrm>
            <a:custGeom>
              <a:avLst/>
              <a:gdLst/>
              <a:ahLst/>
              <a:cxnLst/>
              <a:rect l="l" t="t" r="r" b="b"/>
              <a:pathLst>
                <a:path w="218" h="236" extrusionOk="0">
                  <a:moveTo>
                    <a:pt x="105" y="1"/>
                  </a:moveTo>
                  <a:cubicBezTo>
                    <a:pt x="90" y="82"/>
                    <a:pt x="0" y="168"/>
                    <a:pt x="128" y="236"/>
                  </a:cubicBezTo>
                  <a:cubicBezTo>
                    <a:pt x="157" y="228"/>
                    <a:pt x="199" y="236"/>
                    <a:pt x="217" y="198"/>
                  </a:cubicBezTo>
                  <a:cubicBezTo>
                    <a:pt x="121" y="165"/>
                    <a:pt x="121" y="79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-2227008" y="-865565"/>
              <a:ext cx="6828" cy="8595"/>
            </a:xfrm>
            <a:custGeom>
              <a:avLst/>
              <a:gdLst/>
              <a:ahLst/>
              <a:cxnLst/>
              <a:rect l="l" t="t" r="r" b="b"/>
              <a:pathLst>
                <a:path w="143" h="180" extrusionOk="0">
                  <a:moveTo>
                    <a:pt x="102" y="0"/>
                  </a:moveTo>
                  <a:cubicBezTo>
                    <a:pt x="94" y="45"/>
                    <a:pt x="75" y="75"/>
                    <a:pt x="30" y="75"/>
                  </a:cubicBezTo>
                  <a:lnTo>
                    <a:pt x="1" y="75"/>
                  </a:lnTo>
                  <a:cubicBezTo>
                    <a:pt x="16" y="116"/>
                    <a:pt x="27" y="150"/>
                    <a:pt x="38" y="180"/>
                  </a:cubicBezTo>
                  <a:cubicBezTo>
                    <a:pt x="83" y="128"/>
                    <a:pt x="142" y="83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-2227533" y="-869289"/>
              <a:ext cx="5205" cy="5157"/>
            </a:xfrm>
            <a:custGeom>
              <a:avLst/>
              <a:gdLst/>
              <a:ahLst/>
              <a:cxnLst/>
              <a:rect l="l" t="t" r="r" b="b"/>
              <a:pathLst>
                <a:path w="109" h="108" extrusionOk="0">
                  <a:moveTo>
                    <a:pt x="49" y="0"/>
                  </a:moveTo>
                  <a:cubicBezTo>
                    <a:pt x="34" y="0"/>
                    <a:pt x="19" y="4"/>
                    <a:pt x="4" y="7"/>
                  </a:cubicBezTo>
                  <a:cubicBezTo>
                    <a:pt x="15" y="37"/>
                    <a:pt x="1" y="75"/>
                    <a:pt x="4" y="108"/>
                  </a:cubicBezTo>
                  <a:cubicBezTo>
                    <a:pt x="12" y="108"/>
                    <a:pt x="15" y="108"/>
                    <a:pt x="19" y="104"/>
                  </a:cubicBezTo>
                  <a:lnTo>
                    <a:pt x="23" y="104"/>
                  </a:lnTo>
                  <a:cubicBezTo>
                    <a:pt x="56" y="97"/>
                    <a:pt x="82" y="78"/>
                    <a:pt x="108" y="59"/>
                  </a:cubicBezTo>
                  <a:cubicBezTo>
                    <a:pt x="101" y="11"/>
                    <a:pt x="79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-2431378" y="-1133156"/>
              <a:ext cx="11317" cy="12224"/>
            </a:xfrm>
            <a:custGeom>
              <a:avLst/>
              <a:gdLst/>
              <a:ahLst/>
              <a:cxnLst/>
              <a:rect l="l" t="t" r="r" b="b"/>
              <a:pathLst>
                <a:path w="237" h="256" extrusionOk="0">
                  <a:moveTo>
                    <a:pt x="161" y="1"/>
                  </a:moveTo>
                  <a:cubicBezTo>
                    <a:pt x="154" y="20"/>
                    <a:pt x="143" y="27"/>
                    <a:pt x="131" y="27"/>
                  </a:cubicBezTo>
                  <a:cubicBezTo>
                    <a:pt x="124" y="27"/>
                    <a:pt x="112" y="23"/>
                    <a:pt x="105" y="20"/>
                  </a:cubicBezTo>
                  <a:cubicBezTo>
                    <a:pt x="94" y="16"/>
                    <a:pt x="86" y="12"/>
                    <a:pt x="76" y="12"/>
                  </a:cubicBezTo>
                  <a:cubicBezTo>
                    <a:pt x="68" y="12"/>
                    <a:pt x="60" y="16"/>
                    <a:pt x="53" y="23"/>
                  </a:cubicBezTo>
                  <a:cubicBezTo>
                    <a:pt x="68" y="35"/>
                    <a:pt x="79" y="46"/>
                    <a:pt x="105" y="68"/>
                  </a:cubicBezTo>
                  <a:cubicBezTo>
                    <a:pt x="49" y="76"/>
                    <a:pt x="23" y="109"/>
                    <a:pt x="0" y="150"/>
                  </a:cubicBezTo>
                  <a:cubicBezTo>
                    <a:pt x="4" y="199"/>
                    <a:pt x="64" y="206"/>
                    <a:pt x="68" y="255"/>
                  </a:cubicBezTo>
                  <a:cubicBezTo>
                    <a:pt x="76" y="255"/>
                    <a:pt x="83" y="251"/>
                    <a:pt x="90" y="251"/>
                  </a:cubicBezTo>
                  <a:cubicBezTo>
                    <a:pt x="86" y="225"/>
                    <a:pt x="71" y="203"/>
                    <a:pt x="83" y="177"/>
                  </a:cubicBezTo>
                  <a:cubicBezTo>
                    <a:pt x="90" y="173"/>
                    <a:pt x="98" y="169"/>
                    <a:pt x="102" y="169"/>
                  </a:cubicBezTo>
                  <a:cubicBezTo>
                    <a:pt x="112" y="169"/>
                    <a:pt x="128" y="173"/>
                    <a:pt x="138" y="177"/>
                  </a:cubicBezTo>
                  <a:cubicBezTo>
                    <a:pt x="150" y="184"/>
                    <a:pt x="161" y="188"/>
                    <a:pt x="173" y="188"/>
                  </a:cubicBezTo>
                  <a:cubicBezTo>
                    <a:pt x="191" y="188"/>
                    <a:pt x="206" y="177"/>
                    <a:pt x="210" y="135"/>
                  </a:cubicBezTo>
                  <a:cubicBezTo>
                    <a:pt x="173" y="94"/>
                    <a:pt x="173" y="94"/>
                    <a:pt x="214" y="72"/>
                  </a:cubicBezTo>
                  <a:cubicBezTo>
                    <a:pt x="228" y="61"/>
                    <a:pt x="236" y="46"/>
                    <a:pt x="221" y="35"/>
                  </a:cubicBezTo>
                  <a:cubicBezTo>
                    <a:pt x="202" y="20"/>
                    <a:pt x="180" y="12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-2427988" y="-1126709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139" y="0"/>
                  </a:moveTo>
                  <a:cubicBezTo>
                    <a:pt x="135" y="42"/>
                    <a:pt x="120" y="53"/>
                    <a:pt x="102" y="53"/>
                  </a:cubicBezTo>
                  <a:cubicBezTo>
                    <a:pt x="90" y="53"/>
                    <a:pt x="79" y="49"/>
                    <a:pt x="67" y="42"/>
                  </a:cubicBezTo>
                  <a:cubicBezTo>
                    <a:pt x="57" y="38"/>
                    <a:pt x="41" y="34"/>
                    <a:pt x="31" y="34"/>
                  </a:cubicBezTo>
                  <a:cubicBezTo>
                    <a:pt x="27" y="34"/>
                    <a:pt x="19" y="38"/>
                    <a:pt x="12" y="42"/>
                  </a:cubicBezTo>
                  <a:cubicBezTo>
                    <a:pt x="0" y="68"/>
                    <a:pt x="15" y="90"/>
                    <a:pt x="19" y="116"/>
                  </a:cubicBezTo>
                  <a:cubicBezTo>
                    <a:pt x="49" y="138"/>
                    <a:pt x="75" y="169"/>
                    <a:pt x="112" y="169"/>
                  </a:cubicBezTo>
                  <a:cubicBezTo>
                    <a:pt x="124" y="169"/>
                    <a:pt x="135" y="169"/>
                    <a:pt x="146" y="161"/>
                  </a:cubicBezTo>
                  <a:cubicBezTo>
                    <a:pt x="143" y="161"/>
                    <a:pt x="139" y="161"/>
                    <a:pt x="135" y="157"/>
                  </a:cubicBezTo>
                  <a:cubicBezTo>
                    <a:pt x="79" y="128"/>
                    <a:pt x="154" y="112"/>
                    <a:pt x="154" y="90"/>
                  </a:cubicBezTo>
                  <a:cubicBezTo>
                    <a:pt x="128" y="76"/>
                    <a:pt x="154" y="68"/>
                    <a:pt x="162" y="60"/>
                  </a:cubicBezTo>
                  <a:cubicBezTo>
                    <a:pt x="198" y="23"/>
                    <a:pt x="172" y="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-1997808" y="-1374818"/>
              <a:ext cx="11460" cy="7735"/>
            </a:xfrm>
            <a:custGeom>
              <a:avLst/>
              <a:gdLst/>
              <a:ahLst/>
              <a:cxnLst/>
              <a:rect l="l" t="t" r="r" b="b"/>
              <a:pathLst>
                <a:path w="240" h="162" extrusionOk="0">
                  <a:moveTo>
                    <a:pt x="173" y="1"/>
                  </a:moveTo>
                  <a:cubicBezTo>
                    <a:pt x="128" y="1"/>
                    <a:pt x="94" y="19"/>
                    <a:pt x="71" y="75"/>
                  </a:cubicBezTo>
                  <a:cubicBezTo>
                    <a:pt x="64" y="101"/>
                    <a:pt x="30" y="120"/>
                    <a:pt x="0" y="127"/>
                  </a:cubicBezTo>
                  <a:cubicBezTo>
                    <a:pt x="19" y="146"/>
                    <a:pt x="34" y="161"/>
                    <a:pt x="52" y="161"/>
                  </a:cubicBezTo>
                  <a:cubicBezTo>
                    <a:pt x="68" y="161"/>
                    <a:pt x="83" y="150"/>
                    <a:pt x="97" y="127"/>
                  </a:cubicBezTo>
                  <a:cubicBezTo>
                    <a:pt x="112" y="98"/>
                    <a:pt x="150" y="64"/>
                    <a:pt x="169" y="64"/>
                  </a:cubicBezTo>
                  <a:lnTo>
                    <a:pt x="173" y="64"/>
                  </a:lnTo>
                  <a:cubicBezTo>
                    <a:pt x="191" y="72"/>
                    <a:pt x="202" y="75"/>
                    <a:pt x="209" y="75"/>
                  </a:cubicBezTo>
                  <a:cubicBezTo>
                    <a:pt x="240" y="75"/>
                    <a:pt x="225" y="30"/>
                    <a:pt x="236" y="12"/>
                  </a:cubicBezTo>
                  <a:cubicBezTo>
                    <a:pt x="214" y="4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-2295195" y="-1070651"/>
              <a:ext cx="7019" cy="6637"/>
            </a:xfrm>
            <a:custGeom>
              <a:avLst/>
              <a:gdLst/>
              <a:ahLst/>
              <a:cxnLst/>
              <a:rect l="l" t="t" r="r" b="b"/>
              <a:pathLst>
                <a:path w="147" h="139" extrusionOk="0">
                  <a:moveTo>
                    <a:pt x="98" y="1"/>
                  </a:moveTo>
                  <a:cubicBezTo>
                    <a:pt x="90" y="1"/>
                    <a:pt x="83" y="8"/>
                    <a:pt x="79" y="19"/>
                  </a:cubicBezTo>
                  <a:cubicBezTo>
                    <a:pt x="72" y="49"/>
                    <a:pt x="0" y="41"/>
                    <a:pt x="42" y="94"/>
                  </a:cubicBezTo>
                  <a:cubicBezTo>
                    <a:pt x="50" y="105"/>
                    <a:pt x="53" y="120"/>
                    <a:pt x="60" y="135"/>
                  </a:cubicBezTo>
                  <a:cubicBezTo>
                    <a:pt x="68" y="139"/>
                    <a:pt x="79" y="139"/>
                    <a:pt x="83" y="139"/>
                  </a:cubicBezTo>
                  <a:cubicBezTo>
                    <a:pt x="117" y="139"/>
                    <a:pt x="98" y="94"/>
                    <a:pt x="109" y="75"/>
                  </a:cubicBezTo>
                  <a:cubicBezTo>
                    <a:pt x="124" y="56"/>
                    <a:pt x="147" y="30"/>
                    <a:pt x="112" y="8"/>
                  </a:cubicBezTo>
                  <a:cubicBezTo>
                    <a:pt x="109" y="4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-2255945" y="-1033740"/>
              <a:ext cx="4918" cy="3820"/>
            </a:xfrm>
            <a:custGeom>
              <a:avLst/>
              <a:gdLst/>
              <a:ahLst/>
              <a:cxnLst/>
              <a:rect l="l" t="t" r="r" b="b"/>
              <a:pathLst>
                <a:path w="103" h="80" extrusionOk="0">
                  <a:moveTo>
                    <a:pt x="20" y="1"/>
                  </a:moveTo>
                  <a:cubicBezTo>
                    <a:pt x="5" y="5"/>
                    <a:pt x="1" y="16"/>
                    <a:pt x="5" y="27"/>
                  </a:cubicBezTo>
                  <a:cubicBezTo>
                    <a:pt x="8" y="61"/>
                    <a:pt x="27" y="75"/>
                    <a:pt x="58" y="80"/>
                  </a:cubicBezTo>
                  <a:lnTo>
                    <a:pt x="61" y="80"/>
                  </a:lnTo>
                  <a:cubicBezTo>
                    <a:pt x="75" y="80"/>
                    <a:pt x="91" y="75"/>
                    <a:pt x="102" y="72"/>
                  </a:cubicBezTo>
                  <a:cubicBezTo>
                    <a:pt x="94" y="61"/>
                    <a:pt x="84" y="49"/>
                    <a:pt x="75" y="35"/>
                  </a:cubicBezTo>
                  <a:cubicBezTo>
                    <a:pt x="61" y="20"/>
                    <a:pt x="49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-2183842" y="-949843"/>
              <a:ext cx="6685" cy="7783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113" y="1"/>
                  </a:moveTo>
                  <a:lnTo>
                    <a:pt x="113" y="1"/>
                  </a:lnTo>
                  <a:cubicBezTo>
                    <a:pt x="83" y="38"/>
                    <a:pt x="68" y="54"/>
                    <a:pt x="57" y="72"/>
                  </a:cubicBezTo>
                  <a:cubicBezTo>
                    <a:pt x="23" y="76"/>
                    <a:pt x="5" y="95"/>
                    <a:pt x="1" y="128"/>
                  </a:cubicBezTo>
                  <a:lnTo>
                    <a:pt x="9" y="128"/>
                  </a:lnTo>
                  <a:cubicBezTo>
                    <a:pt x="23" y="128"/>
                    <a:pt x="35" y="135"/>
                    <a:pt x="46" y="143"/>
                  </a:cubicBezTo>
                  <a:cubicBezTo>
                    <a:pt x="57" y="150"/>
                    <a:pt x="73" y="162"/>
                    <a:pt x="83" y="162"/>
                  </a:cubicBezTo>
                  <a:cubicBezTo>
                    <a:pt x="91" y="162"/>
                    <a:pt x="102" y="158"/>
                    <a:pt x="109" y="143"/>
                  </a:cubicBezTo>
                  <a:cubicBezTo>
                    <a:pt x="140" y="109"/>
                    <a:pt x="106" y="64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-2178828" y="-914508"/>
              <a:ext cx="10410" cy="10075"/>
            </a:xfrm>
            <a:custGeom>
              <a:avLst/>
              <a:gdLst/>
              <a:ahLst/>
              <a:cxnLst/>
              <a:rect l="l" t="t" r="r" b="b"/>
              <a:pathLst>
                <a:path w="218" h="211" extrusionOk="0">
                  <a:moveTo>
                    <a:pt x="30" y="1"/>
                  </a:moveTo>
                  <a:cubicBezTo>
                    <a:pt x="1" y="35"/>
                    <a:pt x="16" y="68"/>
                    <a:pt x="30" y="99"/>
                  </a:cubicBezTo>
                  <a:cubicBezTo>
                    <a:pt x="68" y="173"/>
                    <a:pt x="91" y="211"/>
                    <a:pt x="117" y="211"/>
                  </a:cubicBezTo>
                  <a:cubicBezTo>
                    <a:pt x="143" y="211"/>
                    <a:pt x="173" y="177"/>
                    <a:pt x="218" y="109"/>
                  </a:cubicBezTo>
                  <a:cubicBezTo>
                    <a:pt x="199" y="87"/>
                    <a:pt x="158" y="87"/>
                    <a:pt x="158" y="50"/>
                  </a:cubicBezTo>
                  <a:cubicBezTo>
                    <a:pt x="143" y="61"/>
                    <a:pt x="128" y="64"/>
                    <a:pt x="120" y="64"/>
                  </a:cubicBezTo>
                  <a:cubicBezTo>
                    <a:pt x="83" y="64"/>
                    <a:pt x="65" y="12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-2171332" y="-913601"/>
              <a:ext cx="5969" cy="4345"/>
            </a:xfrm>
            <a:custGeom>
              <a:avLst/>
              <a:gdLst/>
              <a:ahLst/>
              <a:cxnLst/>
              <a:rect l="l" t="t" r="r" b="b"/>
              <a:pathLst>
                <a:path w="125" h="91" extrusionOk="0">
                  <a:moveTo>
                    <a:pt x="53" y="1"/>
                  </a:moveTo>
                  <a:cubicBezTo>
                    <a:pt x="35" y="1"/>
                    <a:pt x="20" y="9"/>
                    <a:pt x="1" y="31"/>
                  </a:cubicBezTo>
                  <a:cubicBezTo>
                    <a:pt x="1" y="68"/>
                    <a:pt x="42" y="68"/>
                    <a:pt x="61" y="90"/>
                  </a:cubicBezTo>
                  <a:cubicBezTo>
                    <a:pt x="68" y="87"/>
                    <a:pt x="75" y="87"/>
                    <a:pt x="83" y="87"/>
                  </a:cubicBezTo>
                  <a:cubicBezTo>
                    <a:pt x="98" y="76"/>
                    <a:pt x="109" y="64"/>
                    <a:pt x="125" y="54"/>
                  </a:cubicBezTo>
                  <a:cubicBezTo>
                    <a:pt x="98" y="16"/>
                    <a:pt x="75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-2225576" y="-962497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76" y="1"/>
                  </a:moveTo>
                  <a:cubicBezTo>
                    <a:pt x="64" y="1"/>
                    <a:pt x="50" y="8"/>
                    <a:pt x="34" y="15"/>
                  </a:cubicBezTo>
                  <a:cubicBezTo>
                    <a:pt x="0" y="34"/>
                    <a:pt x="19" y="57"/>
                    <a:pt x="34" y="79"/>
                  </a:cubicBezTo>
                  <a:cubicBezTo>
                    <a:pt x="45" y="79"/>
                    <a:pt x="64" y="91"/>
                    <a:pt x="76" y="91"/>
                  </a:cubicBezTo>
                  <a:cubicBezTo>
                    <a:pt x="86" y="91"/>
                    <a:pt x="94" y="86"/>
                    <a:pt x="102" y="68"/>
                  </a:cubicBezTo>
                  <a:cubicBezTo>
                    <a:pt x="102" y="46"/>
                    <a:pt x="124" y="23"/>
                    <a:pt x="98" y="8"/>
                  </a:cubicBezTo>
                  <a:cubicBezTo>
                    <a:pt x="90" y="5"/>
                    <a:pt x="83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-2530985" y="-883041"/>
              <a:ext cx="4871" cy="2865"/>
            </a:xfrm>
            <a:custGeom>
              <a:avLst/>
              <a:gdLst/>
              <a:ahLst/>
              <a:cxnLst/>
              <a:rect l="l" t="t" r="r" b="b"/>
              <a:pathLst>
                <a:path w="102" h="60" extrusionOk="0">
                  <a:moveTo>
                    <a:pt x="71" y="0"/>
                  </a:moveTo>
                  <a:cubicBezTo>
                    <a:pt x="49" y="0"/>
                    <a:pt x="23" y="23"/>
                    <a:pt x="0" y="26"/>
                  </a:cubicBezTo>
                  <a:cubicBezTo>
                    <a:pt x="19" y="52"/>
                    <a:pt x="38" y="59"/>
                    <a:pt x="61" y="59"/>
                  </a:cubicBezTo>
                  <a:cubicBezTo>
                    <a:pt x="76" y="59"/>
                    <a:pt x="87" y="59"/>
                    <a:pt x="102" y="56"/>
                  </a:cubicBezTo>
                  <a:cubicBezTo>
                    <a:pt x="98" y="11"/>
                    <a:pt x="87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-2534566" y="-883805"/>
              <a:ext cx="3629" cy="3295"/>
            </a:xfrm>
            <a:custGeom>
              <a:avLst/>
              <a:gdLst/>
              <a:ahLst/>
              <a:cxnLst/>
              <a:rect l="l" t="t" r="r" b="b"/>
              <a:pathLst>
                <a:path w="76" h="69" extrusionOk="0">
                  <a:moveTo>
                    <a:pt x="1" y="1"/>
                  </a:moveTo>
                  <a:cubicBezTo>
                    <a:pt x="5" y="39"/>
                    <a:pt x="8" y="68"/>
                    <a:pt x="31" y="68"/>
                  </a:cubicBezTo>
                  <a:cubicBezTo>
                    <a:pt x="42" y="68"/>
                    <a:pt x="57" y="61"/>
                    <a:pt x="75" y="42"/>
                  </a:cubicBezTo>
                  <a:cubicBezTo>
                    <a:pt x="61" y="23"/>
                    <a:pt x="42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-2563455" y="-1074423"/>
              <a:ext cx="5730" cy="4489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42" y="1"/>
                  </a:moveTo>
                  <a:cubicBezTo>
                    <a:pt x="0" y="42"/>
                    <a:pt x="38" y="80"/>
                    <a:pt x="68" y="90"/>
                  </a:cubicBezTo>
                  <a:cubicBezTo>
                    <a:pt x="71" y="94"/>
                    <a:pt x="75" y="94"/>
                    <a:pt x="75" y="94"/>
                  </a:cubicBezTo>
                  <a:cubicBezTo>
                    <a:pt x="101" y="94"/>
                    <a:pt x="109" y="57"/>
                    <a:pt x="120" y="30"/>
                  </a:cubicBezTo>
                  <a:cubicBezTo>
                    <a:pt x="97" y="8"/>
                    <a:pt x="68" y="8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-2556674" y="-1063536"/>
              <a:ext cx="4488" cy="2006"/>
            </a:xfrm>
            <a:custGeom>
              <a:avLst/>
              <a:gdLst/>
              <a:ahLst/>
              <a:cxnLst/>
              <a:rect l="l" t="t" r="r" b="b"/>
              <a:pathLst>
                <a:path w="94" h="42" extrusionOk="0">
                  <a:moveTo>
                    <a:pt x="86" y="1"/>
                  </a:moveTo>
                  <a:cubicBezTo>
                    <a:pt x="60" y="1"/>
                    <a:pt x="31" y="4"/>
                    <a:pt x="0" y="4"/>
                  </a:cubicBezTo>
                  <a:lnTo>
                    <a:pt x="0" y="27"/>
                  </a:lnTo>
                  <a:lnTo>
                    <a:pt x="4" y="27"/>
                  </a:lnTo>
                  <a:cubicBezTo>
                    <a:pt x="15" y="27"/>
                    <a:pt x="23" y="31"/>
                    <a:pt x="34" y="35"/>
                  </a:cubicBezTo>
                  <a:cubicBezTo>
                    <a:pt x="41" y="38"/>
                    <a:pt x="49" y="42"/>
                    <a:pt x="60" y="42"/>
                  </a:cubicBezTo>
                  <a:cubicBezTo>
                    <a:pt x="71" y="42"/>
                    <a:pt x="79" y="38"/>
                    <a:pt x="90" y="23"/>
                  </a:cubicBezTo>
                  <a:cubicBezTo>
                    <a:pt x="93" y="19"/>
                    <a:pt x="90" y="9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-2387973" y="-989810"/>
              <a:ext cx="5396" cy="4011"/>
            </a:xfrm>
            <a:custGeom>
              <a:avLst/>
              <a:gdLst/>
              <a:ahLst/>
              <a:cxnLst/>
              <a:rect l="l" t="t" r="r" b="b"/>
              <a:pathLst>
                <a:path w="113" h="84" extrusionOk="0">
                  <a:moveTo>
                    <a:pt x="41" y="1"/>
                  </a:moveTo>
                  <a:cubicBezTo>
                    <a:pt x="33" y="1"/>
                    <a:pt x="30" y="1"/>
                    <a:pt x="23" y="4"/>
                  </a:cubicBezTo>
                  <a:cubicBezTo>
                    <a:pt x="0" y="19"/>
                    <a:pt x="14" y="45"/>
                    <a:pt x="19" y="68"/>
                  </a:cubicBezTo>
                  <a:cubicBezTo>
                    <a:pt x="30" y="79"/>
                    <a:pt x="41" y="83"/>
                    <a:pt x="52" y="83"/>
                  </a:cubicBezTo>
                  <a:cubicBezTo>
                    <a:pt x="75" y="83"/>
                    <a:pt x="93" y="75"/>
                    <a:pt x="112" y="71"/>
                  </a:cubicBezTo>
                  <a:cubicBezTo>
                    <a:pt x="101" y="57"/>
                    <a:pt x="90" y="42"/>
                    <a:pt x="78" y="27"/>
                  </a:cubicBezTo>
                  <a:cubicBezTo>
                    <a:pt x="67" y="16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18" name="Google Shape;818;p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962444" y="3678838"/>
            <a:ext cx="2332325" cy="262132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19" name="Google Shape;819;p2"/>
          <p:cNvGrpSpPr/>
          <p:nvPr/>
        </p:nvGrpSpPr>
        <p:grpSpPr>
          <a:xfrm>
            <a:off x="6615726" y="4608495"/>
            <a:ext cx="2035351" cy="1113581"/>
            <a:chOff x="-2924731" y="-3025202"/>
            <a:chExt cx="1120788" cy="613206"/>
          </a:xfrm>
        </p:grpSpPr>
        <p:sp>
          <p:nvSpPr>
            <p:cNvPr id="820" name="Google Shape;820;p2"/>
            <p:cNvSpPr/>
            <p:nvPr/>
          </p:nvSpPr>
          <p:spPr>
            <a:xfrm>
              <a:off x="-2628060" y="-2592014"/>
              <a:ext cx="32183" cy="30799"/>
            </a:xfrm>
            <a:custGeom>
              <a:avLst/>
              <a:gdLst/>
              <a:ahLst/>
              <a:cxnLst/>
              <a:rect l="l" t="t" r="r" b="b"/>
              <a:pathLst>
                <a:path w="674" h="645" extrusionOk="0">
                  <a:moveTo>
                    <a:pt x="344" y="1"/>
                  </a:moveTo>
                  <a:cubicBezTo>
                    <a:pt x="236" y="1"/>
                    <a:pt x="142" y="49"/>
                    <a:pt x="75" y="147"/>
                  </a:cubicBezTo>
                  <a:cubicBezTo>
                    <a:pt x="82" y="151"/>
                    <a:pt x="82" y="177"/>
                    <a:pt x="94" y="177"/>
                  </a:cubicBezTo>
                  <a:cubicBezTo>
                    <a:pt x="97" y="177"/>
                    <a:pt x="101" y="177"/>
                    <a:pt x="105" y="170"/>
                  </a:cubicBezTo>
                  <a:cubicBezTo>
                    <a:pt x="131" y="139"/>
                    <a:pt x="157" y="125"/>
                    <a:pt x="187" y="113"/>
                  </a:cubicBezTo>
                  <a:cubicBezTo>
                    <a:pt x="191" y="162"/>
                    <a:pt x="265" y="125"/>
                    <a:pt x="262" y="177"/>
                  </a:cubicBezTo>
                  <a:cubicBezTo>
                    <a:pt x="262" y="218"/>
                    <a:pt x="251" y="244"/>
                    <a:pt x="209" y="244"/>
                  </a:cubicBezTo>
                  <a:lnTo>
                    <a:pt x="187" y="244"/>
                  </a:lnTo>
                  <a:cubicBezTo>
                    <a:pt x="168" y="244"/>
                    <a:pt x="149" y="263"/>
                    <a:pt x="142" y="282"/>
                  </a:cubicBezTo>
                  <a:cubicBezTo>
                    <a:pt x="149" y="327"/>
                    <a:pt x="217" y="300"/>
                    <a:pt x="220" y="356"/>
                  </a:cubicBezTo>
                  <a:cubicBezTo>
                    <a:pt x="149" y="345"/>
                    <a:pt x="94" y="308"/>
                    <a:pt x="37" y="274"/>
                  </a:cubicBezTo>
                  <a:cubicBezTo>
                    <a:pt x="0" y="322"/>
                    <a:pt x="15" y="372"/>
                    <a:pt x="23" y="424"/>
                  </a:cubicBezTo>
                  <a:cubicBezTo>
                    <a:pt x="30" y="424"/>
                    <a:pt x="34" y="427"/>
                    <a:pt x="41" y="427"/>
                  </a:cubicBezTo>
                  <a:lnTo>
                    <a:pt x="45" y="424"/>
                  </a:lnTo>
                  <a:cubicBezTo>
                    <a:pt x="63" y="420"/>
                    <a:pt x="82" y="398"/>
                    <a:pt x="101" y="398"/>
                  </a:cubicBezTo>
                  <a:cubicBezTo>
                    <a:pt x="108" y="398"/>
                    <a:pt x="116" y="405"/>
                    <a:pt x="123" y="416"/>
                  </a:cubicBezTo>
                  <a:cubicBezTo>
                    <a:pt x="142" y="450"/>
                    <a:pt x="108" y="468"/>
                    <a:pt x="82" y="487"/>
                  </a:cubicBezTo>
                  <a:cubicBezTo>
                    <a:pt x="63" y="494"/>
                    <a:pt x="79" y="513"/>
                    <a:pt x="90" y="524"/>
                  </a:cubicBezTo>
                  <a:cubicBezTo>
                    <a:pt x="105" y="529"/>
                    <a:pt x="116" y="532"/>
                    <a:pt x="127" y="532"/>
                  </a:cubicBezTo>
                  <a:cubicBezTo>
                    <a:pt x="168" y="532"/>
                    <a:pt x="187" y="498"/>
                    <a:pt x="202" y="453"/>
                  </a:cubicBezTo>
                  <a:cubicBezTo>
                    <a:pt x="262" y="476"/>
                    <a:pt x="236" y="524"/>
                    <a:pt x="254" y="555"/>
                  </a:cubicBezTo>
                  <a:cubicBezTo>
                    <a:pt x="277" y="524"/>
                    <a:pt x="332" y="517"/>
                    <a:pt x="318" y="461"/>
                  </a:cubicBezTo>
                  <a:cubicBezTo>
                    <a:pt x="314" y="446"/>
                    <a:pt x="325" y="434"/>
                    <a:pt x="299" y="431"/>
                  </a:cubicBezTo>
                  <a:cubicBezTo>
                    <a:pt x="258" y="427"/>
                    <a:pt x="247" y="401"/>
                    <a:pt x="273" y="382"/>
                  </a:cubicBezTo>
                  <a:cubicBezTo>
                    <a:pt x="306" y="356"/>
                    <a:pt x="348" y="341"/>
                    <a:pt x="385" y="282"/>
                  </a:cubicBezTo>
                  <a:lnTo>
                    <a:pt x="385" y="282"/>
                  </a:lnTo>
                  <a:cubicBezTo>
                    <a:pt x="374" y="386"/>
                    <a:pt x="322" y="453"/>
                    <a:pt x="393" y="529"/>
                  </a:cubicBezTo>
                  <a:cubicBezTo>
                    <a:pt x="430" y="569"/>
                    <a:pt x="332" y="584"/>
                    <a:pt x="318" y="636"/>
                  </a:cubicBezTo>
                  <a:cubicBezTo>
                    <a:pt x="329" y="644"/>
                    <a:pt x="340" y="644"/>
                    <a:pt x="351" y="644"/>
                  </a:cubicBezTo>
                  <a:cubicBezTo>
                    <a:pt x="366" y="644"/>
                    <a:pt x="385" y="641"/>
                    <a:pt x="400" y="641"/>
                  </a:cubicBezTo>
                  <a:cubicBezTo>
                    <a:pt x="430" y="636"/>
                    <a:pt x="456" y="622"/>
                    <a:pt x="486" y="622"/>
                  </a:cubicBezTo>
                  <a:cubicBezTo>
                    <a:pt x="501" y="622"/>
                    <a:pt x="516" y="625"/>
                    <a:pt x="531" y="641"/>
                  </a:cubicBezTo>
                  <a:lnTo>
                    <a:pt x="565" y="607"/>
                  </a:lnTo>
                  <a:cubicBezTo>
                    <a:pt x="531" y="524"/>
                    <a:pt x="494" y="442"/>
                    <a:pt x="531" y="349"/>
                  </a:cubicBezTo>
                  <a:cubicBezTo>
                    <a:pt x="553" y="289"/>
                    <a:pt x="534" y="225"/>
                    <a:pt x="542" y="162"/>
                  </a:cubicBezTo>
                  <a:cubicBezTo>
                    <a:pt x="546" y="147"/>
                    <a:pt x="546" y="132"/>
                    <a:pt x="568" y="132"/>
                  </a:cubicBezTo>
                  <a:cubicBezTo>
                    <a:pt x="584" y="132"/>
                    <a:pt x="606" y="147"/>
                    <a:pt x="598" y="158"/>
                  </a:cubicBezTo>
                  <a:cubicBezTo>
                    <a:pt x="557" y="225"/>
                    <a:pt x="646" y="196"/>
                    <a:pt x="651" y="229"/>
                  </a:cubicBezTo>
                  <a:cubicBezTo>
                    <a:pt x="673" y="113"/>
                    <a:pt x="561" y="75"/>
                    <a:pt x="516" y="1"/>
                  </a:cubicBezTo>
                  <a:cubicBezTo>
                    <a:pt x="512" y="5"/>
                    <a:pt x="505" y="5"/>
                    <a:pt x="501" y="5"/>
                  </a:cubicBezTo>
                  <a:cubicBezTo>
                    <a:pt x="497" y="5"/>
                    <a:pt x="489" y="5"/>
                    <a:pt x="486" y="1"/>
                  </a:cubicBezTo>
                  <a:cubicBezTo>
                    <a:pt x="463" y="1"/>
                    <a:pt x="441" y="5"/>
                    <a:pt x="422" y="5"/>
                  </a:cubicBezTo>
                  <a:lnTo>
                    <a:pt x="404" y="5"/>
                  </a:lnTo>
                  <a:cubicBezTo>
                    <a:pt x="385" y="1"/>
                    <a:pt x="363" y="1"/>
                    <a:pt x="3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-2810704" y="-2804024"/>
              <a:ext cx="33091" cy="58589"/>
            </a:xfrm>
            <a:custGeom>
              <a:avLst/>
              <a:gdLst/>
              <a:ahLst/>
              <a:cxnLst/>
              <a:rect l="l" t="t" r="r" b="b"/>
              <a:pathLst>
                <a:path w="693" h="1227" extrusionOk="0">
                  <a:moveTo>
                    <a:pt x="551" y="0"/>
                  </a:moveTo>
                  <a:cubicBezTo>
                    <a:pt x="491" y="0"/>
                    <a:pt x="423" y="57"/>
                    <a:pt x="405" y="116"/>
                  </a:cubicBezTo>
                  <a:cubicBezTo>
                    <a:pt x="386" y="169"/>
                    <a:pt x="405" y="243"/>
                    <a:pt x="337" y="266"/>
                  </a:cubicBezTo>
                  <a:cubicBezTo>
                    <a:pt x="282" y="284"/>
                    <a:pt x="282" y="355"/>
                    <a:pt x="222" y="366"/>
                  </a:cubicBezTo>
                  <a:cubicBezTo>
                    <a:pt x="203" y="371"/>
                    <a:pt x="206" y="389"/>
                    <a:pt x="218" y="404"/>
                  </a:cubicBezTo>
                  <a:cubicBezTo>
                    <a:pt x="282" y="516"/>
                    <a:pt x="255" y="606"/>
                    <a:pt x="154" y="685"/>
                  </a:cubicBezTo>
                  <a:cubicBezTo>
                    <a:pt x="218" y="718"/>
                    <a:pt x="296" y="729"/>
                    <a:pt x="330" y="808"/>
                  </a:cubicBezTo>
                  <a:cubicBezTo>
                    <a:pt x="337" y="823"/>
                    <a:pt x="330" y="834"/>
                    <a:pt x="322" y="845"/>
                  </a:cubicBezTo>
                  <a:cubicBezTo>
                    <a:pt x="334" y="939"/>
                    <a:pt x="263" y="1043"/>
                    <a:pt x="173" y="1061"/>
                  </a:cubicBezTo>
                  <a:cubicBezTo>
                    <a:pt x="158" y="1073"/>
                    <a:pt x="147" y="1088"/>
                    <a:pt x="147" y="1111"/>
                  </a:cubicBezTo>
                  <a:cubicBezTo>
                    <a:pt x="151" y="1137"/>
                    <a:pt x="132" y="1151"/>
                    <a:pt x="109" y="1156"/>
                  </a:cubicBezTo>
                  <a:lnTo>
                    <a:pt x="102" y="1156"/>
                  </a:lnTo>
                  <a:cubicBezTo>
                    <a:pt x="68" y="1156"/>
                    <a:pt x="80" y="1125"/>
                    <a:pt x="83" y="1111"/>
                  </a:cubicBezTo>
                  <a:cubicBezTo>
                    <a:pt x="91" y="1051"/>
                    <a:pt x="31" y="1054"/>
                    <a:pt x="5" y="1025"/>
                  </a:cubicBezTo>
                  <a:lnTo>
                    <a:pt x="5" y="1025"/>
                  </a:lnTo>
                  <a:cubicBezTo>
                    <a:pt x="1" y="1092"/>
                    <a:pt x="53" y="1137"/>
                    <a:pt x="65" y="1196"/>
                  </a:cubicBezTo>
                  <a:cubicBezTo>
                    <a:pt x="68" y="1223"/>
                    <a:pt x="83" y="1226"/>
                    <a:pt x="102" y="1226"/>
                  </a:cubicBezTo>
                  <a:cubicBezTo>
                    <a:pt x="109" y="1226"/>
                    <a:pt x="120" y="1226"/>
                    <a:pt x="128" y="1223"/>
                  </a:cubicBezTo>
                  <a:cubicBezTo>
                    <a:pt x="337" y="1174"/>
                    <a:pt x="416" y="920"/>
                    <a:pt x="360" y="755"/>
                  </a:cubicBezTo>
                  <a:cubicBezTo>
                    <a:pt x="349" y="718"/>
                    <a:pt x="319" y="688"/>
                    <a:pt x="353" y="651"/>
                  </a:cubicBezTo>
                  <a:cubicBezTo>
                    <a:pt x="334" y="628"/>
                    <a:pt x="304" y="609"/>
                    <a:pt x="315" y="576"/>
                  </a:cubicBezTo>
                  <a:cubicBezTo>
                    <a:pt x="319" y="561"/>
                    <a:pt x="327" y="557"/>
                    <a:pt x="337" y="557"/>
                  </a:cubicBezTo>
                  <a:cubicBezTo>
                    <a:pt x="349" y="557"/>
                    <a:pt x="360" y="564"/>
                    <a:pt x="371" y="564"/>
                  </a:cubicBezTo>
                  <a:cubicBezTo>
                    <a:pt x="386" y="486"/>
                    <a:pt x="487" y="483"/>
                    <a:pt x="502" y="404"/>
                  </a:cubicBezTo>
                  <a:cubicBezTo>
                    <a:pt x="479" y="371"/>
                    <a:pt x="427" y="359"/>
                    <a:pt x="434" y="303"/>
                  </a:cubicBezTo>
                  <a:cubicBezTo>
                    <a:pt x="446" y="247"/>
                    <a:pt x="472" y="232"/>
                    <a:pt x="510" y="232"/>
                  </a:cubicBezTo>
                  <a:cubicBezTo>
                    <a:pt x="528" y="232"/>
                    <a:pt x="546" y="236"/>
                    <a:pt x="565" y="240"/>
                  </a:cubicBezTo>
                  <a:cubicBezTo>
                    <a:pt x="641" y="321"/>
                    <a:pt x="641" y="321"/>
                    <a:pt x="569" y="404"/>
                  </a:cubicBezTo>
                  <a:cubicBezTo>
                    <a:pt x="580" y="433"/>
                    <a:pt x="584" y="475"/>
                    <a:pt x="622" y="475"/>
                  </a:cubicBezTo>
                  <a:lnTo>
                    <a:pt x="629" y="475"/>
                  </a:lnTo>
                  <a:cubicBezTo>
                    <a:pt x="674" y="467"/>
                    <a:pt x="681" y="423"/>
                    <a:pt x="689" y="385"/>
                  </a:cubicBezTo>
                  <a:cubicBezTo>
                    <a:pt x="693" y="374"/>
                    <a:pt x="693" y="352"/>
                    <a:pt x="685" y="340"/>
                  </a:cubicBezTo>
                  <a:cubicBezTo>
                    <a:pt x="644" y="258"/>
                    <a:pt x="641" y="164"/>
                    <a:pt x="636" y="75"/>
                  </a:cubicBezTo>
                  <a:cubicBezTo>
                    <a:pt x="633" y="30"/>
                    <a:pt x="610" y="12"/>
                    <a:pt x="573" y="4"/>
                  </a:cubicBezTo>
                  <a:cubicBezTo>
                    <a:pt x="565" y="4"/>
                    <a:pt x="558" y="0"/>
                    <a:pt x="5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-1889320" y="-2747631"/>
              <a:ext cx="32756" cy="41113"/>
            </a:xfrm>
            <a:custGeom>
              <a:avLst/>
              <a:gdLst/>
              <a:ahLst/>
              <a:cxnLst/>
              <a:rect l="l" t="t" r="r" b="b"/>
              <a:pathLst>
                <a:path w="686" h="861" extrusionOk="0">
                  <a:moveTo>
                    <a:pt x="371" y="1"/>
                  </a:moveTo>
                  <a:cubicBezTo>
                    <a:pt x="292" y="79"/>
                    <a:pt x="259" y="191"/>
                    <a:pt x="143" y="221"/>
                  </a:cubicBezTo>
                  <a:cubicBezTo>
                    <a:pt x="117" y="225"/>
                    <a:pt x="113" y="255"/>
                    <a:pt x="109" y="277"/>
                  </a:cubicBezTo>
                  <a:cubicBezTo>
                    <a:pt x="102" y="367"/>
                    <a:pt x="57" y="441"/>
                    <a:pt x="23" y="520"/>
                  </a:cubicBezTo>
                  <a:cubicBezTo>
                    <a:pt x="1" y="580"/>
                    <a:pt x="9" y="617"/>
                    <a:pt x="57" y="647"/>
                  </a:cubicBezTo>
                  <a:cubicBezTo>
                    <a:pt x="76" y="658"/>
                    <a:pt x="99" y="665"/>
                    <a:pt x="109" y="688"/>
                  </a:cubicBezTo>
                  <a:cubicBezTo>
                    <a:pt x="177" y="796"/>
                    <a:pt x="266" y="860"/>
                    <a:pt x="387" y="860"/>
                  </a:cubicBezTo>
                  <a:cubicBezTo>
                    <a:pt x="404" y="860"/>
                    <a:pt x="427" y="860"/>
                    <a:pt x="449" y="853"/>
                  </a:cubicBezTo>
                  <a:cubicBezTo>
                    <a:pt x="431" y="841"/>
                    <a:pt x="413" y="827"/>
                    <a:pt x="394" y="819"/>
                  </a:cubicBezTo>
                  <a:cubicBezTo>
                    <a:pt x="326" y="789"/>
                    <a:pt x="274" y="752"/>
                    <a:pt x="278" y="670"/>
                  </a:cubicBezTo>
                  <a:cubicBezTo>
                    <a:pt x="278" y="651"/>
                    <a:pt x="263" y="639"/>
                    <a:pt x="247" y="639"/>
                  </a:cubicBezTo>
                  <a:lnTo>
                    <a:pt x="237" y="639"/>
                  </a:lnTo>
                  <a:cubicBezTo>
                    <a:pt x="230" y="643"/>
                    <a:pt x="221" y="643"/>
                    <a:pt x="218" y="643"/>
                  </a:cubicBezTo>
                  <a:cubicBezTo>
                    <a:pt x="180" y="643"/>
                    <a:pt x="147" y="625"/>
                    <a:pt x="128" y="595"/>
                  </a:cubicBezTo>
                  <a:cubicBezTo>
                    <a:pt x="99" y="546"/>
                    <a:pt x="83" y="494"/>
                    <a:pt x="121" y="446"/>
                  </a:cubicBezTo>
                  <a:cubicBezTo>
                    <a:pt x="143" y="419"/>
                    <a:pt x="169" y="408"/>
                    <a:pt x="199" y="408"/>
                  </a:cubicBezTo>
                  <a:cubicBezTo>
                    <a:pt x="230" y="408"/>
                    <a:pt x="266" y="419"/>
                    <a:pt x="304" y="446"/>
                  </a:cubicBezTo>
                  <a:cubicBezTo>
                    <a:pt x="330" y="453"/>
                    <a:pt x="349" y="468"/>
                    <a:pt x="352" y="498"/>
                  </a:cubicBezTo>
                  <a:cubicBezTo>
                    <a:pt x="423" y="516"/>
                    <a:pt x="509" y="486"/>
                    <a:pt x="561" y="572"/>
                  </a:cubicBezTo>
                  <a:cubicBezTo>
                    <a:pt x="614" y="651"/>
                    <a:pt x="603" y="748"/>
                    <a:pt x="521" y="800"/>
                  </a:cubicBezTo>
                  <a:cubicBezTo>
                    <a:pt x="502" y="815"/>
                    <a:pt x="483" y="827"/>
                    <a:pt x="465" y="841"/>
                  </a:cubicBezTo>
                  <a:cubicBezTo>
                    <a:pt x="528" y="830"/>
                    <a:pt x="618" y="834"/>
                    <a:pt x="625" y="760"/>
                  </a:cubicBezTo>
                  <a:cubicBezTo>
                    <a:pt x="633" y="688"/>
                    <a:pt x="685" y="610"/>
                    <a:pt x="614" y="531"/>
                  </a:cubicBezTo>
                  <a:cubicBezTo>
                    <a:pt x="588" y="505"/>
                    <a:pt x="580" y="472"/>
                    <a:pt x="544" y="472"/>
                  </a:cubicBezTo>
                  <a:lnTo>
                    <a:pt x="535" y="472"/>
                  </a:lnTo>
                  <a:cubicBezTo>
                    <a:pt x="528" y="475"/>
                    <a:pt x="521" y="475"/>
                    <a:pt x="513" y="475"/>
                  </a:cubicBezTo>
                  <a:cubicBezTo>
                    <a:pt x="423" y="475"/>
                    <a:pt x="364" y="404"/>
                    <a:pt x="292" y="367"/>
                  </a:cubicBezTo>
                  <a:cubicBezTo>
                    <a:pt x="252" y="344"/>
                    <a:pt x="259" y="296"/>
                    <a:pt x="270" y="255"/>
                  </a:cubicBezTo>
                  <a:cubicBezTo>
                    <a:pt x="282" y="255"/>
                    <a:pt x="285" y="251"/>
                    <a:pt x="289" y="251"/>
                  </a:cubicBezTo>
                  <a:cubicBezTo>
                    <a:pt x="297" y="251"/>
                    <a:pt x="304" y="255"/>
                    <a:pt x="311" y="258"/>
                  </a:cubicBezTo>
                  <a:cubicBezTo>
                    <a:pt x="345" y="277"/>
                    <a:pt x="364" y="284"/>
                    <a:pt x="378" y="284"/>
                  </a:cubicBezTo>
                  <a:cubicBezTo>
                    <a:pt x="397" y="284"/>
                    <a:pt x="404" y="266"/>
                    <a:pt x="431" y="217"/>
                  </a:cubicBezTo>
                  <a:cubicBezTo>
                    <a:pt x="483" y="116"/>
                    <a:pt x="420" y="68"/>
                    <a:pt x="3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-2445130" y="-2935623"/>
              <a:ext cx="62553" cy="36481"/>
            </a:xfrm>
            <a:custGeom>
              <a:avLst/>
              <a:gdLst/>
              <a:ahLst/>
              <a:cxnLst/>
              <a:rect l="l" t="t" r="r" b="b"/>
              <a:pathLst>
                <a:path w="1310" h="764" extrusionOk="0">
                  <a:moveTo>
                    <a:pt x="498" y="756"/>
                  </a:moveTo>
                  <a:cubicBezTo>
                    <a:pt x="502" y="756"/>
                    <a:pt x="502" y="760"/>
                    <a:pt x="502" y="760"/>
                  </a:cubicBezTo>
                  <a:lnTo>
                    <a:pt x="502" y="756"/>
                  </a:lnTo>
                  <a:close/>
                  <a:moveTo>
                    <a:pt x="162" y="9"/>
                  </a:moveTo>
                  <a:cubicBezTo>
                    <a:pt x="86" y="9"/>
                    <a:pt x="34" y="57"/>
                    <a:pt x="0" y="154"/>
                  </a:cubicBezTo>
                  <a:cubicBezTo>
                    <a:pt x="50" y="102"/>
                    <a:pt x="94" y="42"/>
                    <a:pt x="165" y="42"/>
                  </a:cubicBezTo>
                  <a:cubicBezTo>
                    <a:pt x="184" y="42"/>
                    <a:pt x="202" y="46"/>
                    <a:pt x="225" y="54"/>
                  </a:cubicBezTo>
                  <a:cubicBezTo>
                    <a:pt x="281" y="65"/>
                    <a:pt x="319" y="94"/>
                    <a:pt x="326" y="151"/>
                  </a:cubicBezTo>
                  <a:cubicBezTo>
                    <a:pt x="390" y="222"/>
                    <a:pt x="390" y="289"/>
                    <a:pt x="322" y="356"/>
                  </a:cubicBezTo>
                  <a:cubicBezTo>
                    <a:pt x="300" y="375"/>
                    <a:pt x="288" y="405"/>
                    <a:pt x="274" y="431"/>
                  </a:cubicBezTo>
                  <a:cubicBezTo>
                    <a:pt x="285" y="439"/>
                    <a:pt x="296" y="449"/>
                    <a:pt x="304" y="449"/>
                  </a:cubicBezTo>
                  <a:cubicBezTo>
                    <a:pt x="307" y="449"/>
                    <a:pt x="311" y="449"/>
                    <a:pt x="314" y="446"/>
                  </a:cubicBezTo>
                  <a:cubicBezTo>
                    <a:pt x="352" y="416"/>
                    <a:pt x="397" y="408"/>
                    <a:pt x="438" y="408"/>
                  </a:cubicBezTo>
                  <a:cubicBezTo>
                    <a:pt x="461" y="408"/>
                    <a:pt x="483" y="413"/>
                    <a:pt x="505" y="413"/>
                  </a:cubicBezTo>
                  <a:cubicBezTo>
                    <a:pt x="528" y="416"/>
                    <a:pt x="550" y="416"/>
                    <a:pt x="573" y="416"/>
                  </a:cubicBezTo>
                  <a:lnTo>
                    <a:pt x="583" y="416"/>
                  </a:lnTo>
                  <a:cubicBezTo>
                    <a:pt x="685" y="416"/>
                    <a:pt x="733" y="513"/>
                    <a:pt x="678" y="599"/>
                  </a:cubicBezTo>
                  <a:cubicBezTo>
                    <a:pt x="647" y="641"/>
                    <a:pt x="625" y="700"/>
                    <a:pt x="557" y="700"/>
                  </a:cubicBezTo>
                  <a:cubicBezTo>
                    <a:pt x="550" y="700"/>
                    <a:pt x="543" y="700"/>
                    <a:pt x="531" y="696"/>
                  </a:cubicBezTo>
                  <a:lnTo>
                    <a:pt x="528" y="696"/>
                  </a:lnTo>
                  <a:cubicBezTo>
                    <a:pt x="498" y="696"/>
                    <a:pt x="521" y="745"/>
                    <a:pt x="502" y="760"/>
                  </a:cubicBezTo>
                  <a:cubicBezTo>
                    <a:pt x="516" y="763"/>
                    <a:pt x="531" y="763"/>
                    <a:pt x="547" y="763"/>
                  </a:cubicBezTo>
                  <a:cubicBezTo>
                    <a:pt x="647" y="763"/>
                    <a:pt x="722" y="711"/>
                    <a:pt x="740" y="618"/>
                  </a:cubicBezTo>
                  <a:cubicBezTo>
                    <a:pt x="752" y="554"/>
                    <a:pt x="775" y="520"/>
                    <a:pt x="812" y="520"/>
                  </a:cubicBezTo>
                  <a:cubicBezTo>
                    <a:pt x="835" y="520"/>
                    <a:pt x="861" y="536"/>
                    <a:pt x="894" y="562"/>
                  </a:cubicBezTo>
                  <a:cubicBezTo>
                    <a:pt x="958" y="610"/>
                    <a:pt x="987" y="637"/>
                    <a:pt x="1021" y="637"/>
                  </a:cubicBezTo>
                  <a:cubicBezTo>
                    <a:pt x="1051" y="637"/>
                    <a:pt x="1085" y="615"/>
                    <a:pt x="1149" y="577"/>
                  </a:cubicBezTo>
                  <a:cubicBezTo>
                    <a:pt x="1163" y="570"/>
                    <a:pt x="1178" y="562"/>
                    <a:pt x="1189" y="562"/>
                  </a:cubicBezTo>
                  <a:lnTo>
                    <a:pt x="1201" y="562"/>
                  </a:lnTo>
                  <a:cubicBezTo>
                    <a:pt x="1272" y="562"/>
                    <a:pt x="1298" y="513"/>
                    <a:pt x="1309" y="453"/>
                  </a:cubicBezTo>
                  <a:lnTo>
                    <a:pt x="1309" y="453"/>
                  </a:lnTo>
                  <a:cubicBezTo>
                    <a:pt x="1306" y="453"/>
                    <a:pt x="1301" y="458"/>
                    <a:pt x="1298" y="461"/>
                  </a:cubicBezTo>
                  <a:cubicBezTo>
                    <a:pt x="1216" y="465"/>
                    <a:pt x="1137" y="494"/>
                    <a:pt x="1066" y="536"/>
                  </a:cubicBezTo>
                  <a:cubicBezTo>
                    <a:pt x="1059" y="539"/>
                    <a:pt x="1054" y="543"/>
                    <a:pt x="1044" y="547"/>
                  </a:cubicBezTo>
                  <a:cubicBezTo>
                    <a:pt x="1018" y="543"/>
                    <a:pt x="987" y="536"/>
                    <a:pt x="958" y="532"/>
                  </a:cubicBezTo>
                  <a:cubicBezTo>
                    <a:pt x="782" y="506"/>
                    <a:pt x="685" y="397"/>
                    <a:pt x="640" y="233"/>
                  </a:cubicBezTo>
                  <a:cubicBezTo>
                    <a:pt x="628" y="248"/>
                    <a:pt x="614" y="251"/>
                    <a:pt x="602" y="251"/>
                  </a:cubicBezTo>
                  <a:lnTo>
                    <a:pt x="554" y="251"/>
                  </a:lnTo>
                  <a:cubicBezTo>
                    <a:pt x="573" y="274"/>
                    <a:pt x="588" y="304"/>
                    <a:pt x="543" y="308"/>
                  </a:cubicBezTo>
                  <a:lnTo>
                    <a:pt x="535" y="308"/>
                  </a:lnTo>
                  <a:cubicBezTo>
                    <a:pt x="487" y="308"/>
                    <a:pt x="464" y="263"/>
                    <a:pt x="471" y="203"/>
                  </a:cubicBezTo>
                  <a:cubicBezTo>
                    <a:pt x="457" y="184"/>
                    <a:pt x="442" y="166"/>
                    <a:pt x="453" y="139"/>
                  </a:cubicBezTo>
                  <a:cubicBezTo>
                    <a:pt x="468" y="99"/>
                    <a:pt x="449" y="68"/>
                    <a:pt x="397" y="61"/>
                  </a:cubicBezTo>
                  <a:cubicBezTo>
                    <a:pt x="390" y="61"/>
                    <a:pt x="378" y="61"/>
                    <a:pt x="374" y="57"/>
                  </a:cubicBezTo>
                  <a:cubicBezTo>
                    <a:pt x="330" y="1"/>
                    <a:pt x="262" y="27"/>
                    <a:pt x="207" y="13"/>
                  </a:cubicBezTo>
                  <a:cubicBezTo>
                    <a:pt x="191" y="9"/>
                    <a:pt x="176" y="9"/>
                    <a:pt x="162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-2171332" y="-2553623"/>
              <a:ext cx="38773" cy="25403"/>
            </a:xfrm>
            <a:custGeom>
              <a:avLst/>
              <a:gdLst/>
              <a:ahLst/>
              <a:cxnLst/>
              <a:rect l="l" t="t" r="r" b="b"/>
              <a:pathLst>
                <a:path w="812" h="532" extrusionOk="0">
                  <a:moveTo>
                    <a:pt x="296" y="79"/>
                  </a:moveTo>
                  <a:cubicBezTo>
                    <a:pt x="308" y="79"/>
                    <a:pt x="318" y="87"/>
                    <a:pt x="337" y="101"/>
                  </a:cubicBezTo>
                  <a:cubicBezTo>
                    <a:pt x="386" y="151"/>
                    <a:pt x="341" y="180"/>
                    <a:pt x="322" y="210"/>
                  </a:cubicBezTo>
                  <a:cubicBezTo>
                    <a:pt x="311" y="225"/>
                    <a:pt x="296" y="236"/>
                    <a:pt x="277" y="236"/>
                  </a:cubicBezTo>
                  <a:cubicBezTo>
                    <a:pt x="263" y="236"/>
                    <a:pt x="248" y="229"/>
                    <a:pt x="237" y="213"/>
                  </a:cubicBezTo>
                  <a:cubicBezTo>
                    <a:pt x="203" y="177"/>
                    <a:pt x="206" y="143"/>
                    <a:pt x="240" y="109"/>
                  </a:cubicBezTo>
                  <a:cubicBezTo>
                    <a:pt x="259" y="98"/>
                    <a:pt x="274" y="79"/>
                    <a:pt x="296" y="79"/>
                  </a:cubicBezTo>
                  <a:close/>
                  <a:moveTo>
                    <a:pt x="386" y="1"/>
                  </a:moveTo>
                  <a:cubicBezTo>
                    <a:pt x="375" y="1"/>
                    <a:pt x="367" y="4"/>
                    <a:pt x="356" y="8"/>
                  </a:cubicBezTo>
                  <a:cubicBezTo>
                    <a:pt x="318" y="39"/>
                    <a:pt x="277" y="46"/>
                    <a:pt x="237" y="46"/>
                  </a:cubicBezTo>
                  <a:cubicBezTo>
                    <a:pt x="222" y="46"/>
                    <a:pt x="210" y="42"/>
                    <a:pt x="199" y="42"/>
                  </a:cubicBezTo>
                  <a:lnTo>
                    <a:pt x="135" y="42"/>
                  </a:lnTo>
                  <a:cubicBezTo>
                    <a:pt x="75" y="49"/>
                    <a:pt x="16" y="49"/>
                    <a:pt x="8" y="128"/>
                  </a:cubicBezTo>
                  <a:cubicBezTo>
                    <a:pt x="1" y="191"/>
                    <a:pt x="68" y="270"/>
                    <a:pt x="128" y="281"/>
                  </a:cubicBezTo>
                  <a:cubicBezTo>
                    <a:pt x="187" y="289"/>
                    <a:pt x="244" y="300"/>
                    <a:pt x="270" y="370"/>
                  </a:cubicBezTo>
                  <a:cubicBezTo>
                    <a:pt x="285" y="412"/>
                    <a:pt x="308" y="460"/>
                    <a:pt x="349" y="460"/>
                  </a:cubicBezTo>
                  <a:cubicBezTo>
                    <a:pt x="367" y="460"/>
                    <a:pt x="389" y="449"/>
                    <a:pt x="416" y="427"/>
                  </a:cubicBezTo>
                  <a:cubicBezTo>
                    <a:pt x="439" y="408"/>
                    <a:pt x="491" y="415"/>
                    <a:pt x="524" y="397"/>
                  </a:cubicBezTo>
                  <a:cubicBezTo>
                    <a:pt x="536" y="393"/>
                    <a:pt x="543" y="389"/>
                    <a:pt x="554" y="389"/>
                  </a:cubicBezTo>
                  <a:cubicBezTo>
                    <a:pt x="580" y="389"/>
                    <a:pt x="603" y="415"/>
                    <a:pt x="618" y="446"/>
                  </a:cubicBezTo>
                  <a:cubicBezTo>
                    <a:pt x="629" y="472"/>
                    <a:pt x="618" y="510"/>
                    <a:pt x="648" y="532"/>
                  </a:cubicBezTo>
                  <a:cubicBezTo>
                    <a:pt x="651" y="510"/>
                    <a:pt x="663" y="487"/>
                    <a:pt x="663" y="465"/>
                  </a:cubicBezTo>
                  <a:cubicBezTo>
                    <a:pt x="663" y="375"/>
                    <a:pt x="708" y="326"/>
                    <a:pt x="793" y="318"/>
                  </a:cubicBezTo>
                  <a:cubicBezTo>
                    <a:pt x="801" y="311"/>
                    <a:pt x="805" y="308"/>
                    <a:pt x="812" y="303"/>
                  </a:cubicBezTo>
                  <a:lnTo>
                    <a:pt x="812" y="300"/>
                  </a:lnTo>
                  <a:cubicBezTo>
                    <a:pt x="793" y="285"/>
                    <a:pt x="775" y="281"/>
                    <a:pt x="756" y="281"/>
                  </a:cubicBezTo>
                  <a:cubicBezTo>
                    <a:pt x="737" y="281"/>
                    <a:pt x="715" y="285"/>
                    <a:pt x="696" y="292"/>
                  </a:cubicBezTo>
                  <a:cubicBezTo>
                    <a:pt x="677" y="300"/>
                    <a:pt x="655" y="303"/>
                    <a:pt x="636" y="303"/>
                  </a:cubicBezTo>
                  <a:cubicBezTo>
                    <a:pt x="629" y="303"/>
                    <a:pt x="622" y="303"/>
                    <a:pt x="610" y="300"/>
                  </a:cubicBezTo>
                  <a:cubicBezTo>
                    <a:pt x="591" y="318"/>
                    <a:pt x="573" y="344"/>
                    <a:pt x="554" y="344"/>
                  </a:cubicBezTo>
                  <a:cubicBezTo>
                    <a:pt x="539" y="344"/>
                    <a:pt x="528" y="334"/>
                    <a:pt x="517" y="300"/>
                  </a:cubicBezTo>
                  <a:cubicBezTo>
                    <a:pt x="446" y="240"/>
                    <a:pt x="405" y="177"/>
                    <a:pt x="434" y="79"/>
                  </a:cubicBezTo>
                  <a:cubicBezTo>
                    <a:pt x="449" y="39"/>
                    <a:pt x="420" y="1"/>
                    <a:pt x="3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-2627201" y="-2493267"/>
              <a:ext cx="44837" cy="29653"/>
            </a:xfrm>
            <a:custGeom>
              <a:avLst/>
              <a:gdLst/>
              <a:ahLst/>
              <a:cxnLst/>
              <a:rect l="l" t="t" r="r" b="b"/>
              <a:pathLst>
                <a:path w="939" h="621" extrusionOk="0">
                  <a:moveTo>
                    <a:pt x="487" y="0"/>
                  </a:moveTo>
                  <a:cubicBezTo>
                    <a:pt x="464" y="0"/>
                    <a:pt x="445" y="8"/>
                    <a:pt x="427" y="31"/>
                  </a:cubicBezTo>
                  <a:lnTo>
                    <a:pt x="427" y="34"/>
                  </a:lnTo>
                  <a:cubicBezTo>
                    <a:pt x="528" y="109"/>
                    <a:pt x="539" y="153"/>
                    <a:pt x="476" y="243"/>
                  </a:cubicBezTo>
                  <a:cubicBezTo>
                    <a:pt x="483" y="318"/>
                    <a:pt x="397" y="295"/>
                    <a:pt x="378" y="345"/>
                  </a:cubicBezTo>
                  <a:cubicBezTo>
                    <a:pt x="416" y="464"/>
                    <a:pt x="356" y="557"/>
                    <a:pt x="244" y="557"/>
                  </a:cubicBezTo>
                  <a:lnTo>
                    <a:pt x="225" y="557"/>
                  </a:lnTo>
                  <a:cubicBezTo>
                    <a:pt x="218" y="561"/>
                    <a:pt x="207" y="561"/>
                    <a:pt x="199" y="561"/>
                  </a:cubicBezTo>
                  <a:cubicBezTo>
                    <a:pt x="109" y="561"/>
                    <a:pt x="76" y="483"/>
                    <a:pt x="31" y="423"/>
                  </a:cubicBezTo>
                  <a:lnTo>
                    <a:pt x="31" y="423"/>
                  </a:lnTo>
                  <a:cubicBezTo>
                    <a:pt x="0" y="497"/>
                    <a:pt x="8" y="554"/>
                    <a:pt x="105" y="561"/>
                  </a:cubicBezTo>
                  <a:cubicBezTo>
                    <a:pt x="124" y="561"/>
                    <a:pt x="143" y="576"/>
                    <a:pt x="157" y="583"/>
                  </a:cubicBezTo>
                  <a:cubicBezTo>
                    <a:pt x="195" y="606"/>
                    <a:pt x="229" y="621"/>
                    <a:pt x="266" y="621"/>
                  </a:cubicBezTo>
                  <a:cubicBezTo>
                    <a:pt x="292" y="621"/>
                    <a:pt x="314" y="617"/>
                    <a:pt x="345" y="606"/>
                  </a:cubicBezTo>
                  <a:cubicBezTo>
                    <a:pt x="404" y="576"/>
                    <a:pt x="431" y="561"/>
                    <a:pt x="435" y="490"/>
                  </a:cubicBezTo>
                  <a:cubicBezTo>
                    <a:pt x="445" y="345"/>
                    <a:pt x="516" y="269"/>
                    <a:pt x="651" y="236"/>
                  </a:cubicBezTo>
                  <a:lnTo>
                    <a:pt x="651" y="236"/>
                  </a:lnTo>
                  <a:cubicBezTo>
                    <a:pt x="666" y="284"/>
                    <a:pt x="610" y="326"/>
                    <a:pt x="640" y="371"/>
                  </a:cubicBezTo>
                  <a:cubicBezTo>
                    <a:pt x="662" y="407"/>
                    <a:pt x="733" y="426"/>
                    <a:pt x="801" y="426"/>
                  </a:cubicBezTo>
                  <a:cubicBezTo>
                    <a:pt x="849" y="426"/>
                    <a:pt x="894" y="415"/>
                    <a:pt x="916" y="393"/>
                  </a:cubicBezTo>
                  <a:cubicBezTo>
                    <a:pt x="935" y="374"/>
                    <a:pt x="939" y="359"/>
                    <a:pt x="913" y="336"/>
                  </a:cubicBezTo>
                  <a:cubicBezTo>
                    <a:pt x="782" y="243"/>
                    <a:pt x="707" y="79"/>
                    <a:pt x="547" y="15"/>
                  </a:cubicBezTo>
                  <a:cubicBezTo>
                    <a:pt x="521" y="8"/>
                    <a:pt x="502" y="0"/>
                    <a:pt x="4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-2108302" y="-2797625"/>
              <a:ext cx="25594" cy="19673"/>
            </a:xfrm>
            <a:custGeom>
              <a:avLst/>
              <a:gdLst/>
              <a:ahLst/>
              <a:cxnLst/>
              <a:rect l="l" t="t" r="r" b="b"/>
              <a:pathLst>
                <a:path w="536" h="412" extrusionOk="0">
                  <a:moveTo>
                    <a:pt x="263" y="128"/>
                  </a:moveTo>
                  <a:lnTo>
                    <a:pt x="263" y="128"/>
                  </a:lnTo>
                  <a:cubicBezTo>
                    <a:pt x="270" y="184"/>
                    <a:pt x="221" y="199"/>
                    <a:pt x="202" y="229"/>
                  </a:cubicBezTo>
                  <a:cubicBezTo>
                    <a:pt x="202" y="255"/>
                    <a:pt x="311" y="251"/>
                    <a:pt x="225" y="311"/>
                  </a:cubicBezTo>
                  <a:cubicBezTo>
                    <a:pt x="195" y="330"/>
                    <a:pt x="173" y="367"/>
                    <a:pt x="139" y="367"/>
                  </a:cubicBezTo>
                  <a:cubicBezTo>
                    <a:pt x="128" y="367"/>
                    <a:pt x="113" y="363"/>
                    <a:pt x="97" y="349"/>
                  </a:cubicBezTo>
                  <a:cubicBezTo>
                    <a:pt x="61" y="318"/>
                    <a:pt x="75" y="263"/>
                    <a:pt x="123" y="229"/>
                  </a:cubicBezTo>
                  <a:cubicBezTo>
                    <a:pt x="132" y="225"/>
                    <a:pt x="142" y="218"/>
                    <a:pt x="150" y="210"/>
                  </a:cubicBezTo>
                  <a:cubicBezTo>
                    <a:pt x="187" y="184"/>
                    <a:pt x="206" y="139"/>
                    <a:pt x="263" y="128"/>
                  </a:cubicBezTo>
                  <a:close/>
                  <a:moveTo>
                    <a:pt x="228" y="1"/>
                  </a:moveTo>
                  <a:cubicBezTo>
                    <a:pt x="154" y="1"/>
                    <a:pt x="109" y="61"/>
                    <a:pt x="49" y="80"/>
                  </a:cubicBezTo>
                  <a:cubicBezTo>
                    <a:pt x="1" y="94"/>
                    <a:pt x="53" y="154"/>
                    <a:pt x="45" y="192"/>
                  </a:cubicBezTo>
                  <a:cubicBezTo>
                    <a:pt x="42" y="225"/>
                    <a:pt x="34" y="251"/>
                    <a:pt x="23" y="281"/>
                  </a:cubicBezTo>
                  <a:cubicBezTo>
                    <a:pt x="1" y="341"/>
                    <a:pt x="30" y="401"/>
                    <a:pt x="79" y="408"/>
                  </a:cubicBezTo>
                  <a:cubicBezTo>
                    <a:pt x="101" y="412"/>
                    <a:pt x="128" y="412"/>
                    <a:pt x="150" y="412"/>
                  </a:cubicBezTo>
                  <a:cubicBezTo>
                    <a:pt x="270" y="412"/>
                    <a:pt x="378" y="367"/>
                    <a:pt x="475" y="292"/>
                  </a:cubicBezTo>
                  <a:cubicBezTo>
                    <a:pt x="516" y="259"/>
                    <a:pt x="535" y="135"/>
                    <a:pt x="505" y="106"/>
                  </a:cubicBezTo>
                  <a:cubicBezTo>
                    <a:pt x="442" y="42"/>
                    <a:pt x="348" y="16"/>
                    <a:pt x="247" y="4"/>
                  </a:cubicBezTo>
                  <a:cubicBezTo>
                    <a:pt x="240" y="1"/>
                    <a:pt x="232" y="1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-2311430" y="-2918815"/>
              <a:ext cx="27695" cy="30035"/>
            </a:xfrm>
            <a:custGeom>
              <a:avLst/>
              <a:gdLst/>
              <a:ahLst/>
              <a:cxnLst/>
              <a:rect l="l" t="t" r="r" b="b"/>
              <a:pathLst>
                <a:path w="580" h="629" extrusionOk="0">
                  <a:moveTo>
                    <a:pt x="468" y="1"/>
                  </a:moveTo>
                  <a:cubicBezTo>
                    <a:pt x="442" y="19"/>
                    <a:pt x="416" y="19"/>
                    <a:pt x="393" y="19"/>
                  </a:cubicBezTo>
                  <a:lnTo>
                    <a:pt x="382" y="19"/>
                  </a:lnTo>
                  <a:cubicBezTo>
                    <a:pt x="356" y="19"/>
                    <a:pt x="333" y="19"/>
                    <a:pt x="314" y="42"/>
                  </a:cubicBezTo>
                  <a:cubicBezTo>
                    <a:pt x="326" y="56"/>
                    <a:pt x="337" y="68"/>
                    <a:pt x="330" y="90"/>
                  </a:cubicBezTo>
                  <a:cubicBezTo>
                    <a:pt x="333" y="90"/>
                    <a:pt x="337" y="94"/>
                    <a:pt x="340" y="94"/>
                  </a:cubicBezTo>
                  <a:cubicBezTo>
                    <a:pt x="356" y="94"/>
                    <a:pt x="371" y="79"/>
                    <a:pt x="382" y="79"/>
                  </a:cubicBezTo>
                  <a:lnTo>
                    <a:pt x="390" y="79"/>
                  </a:lnTo>
                  <a:cubicBezTo>
                    <a:pt x="434" y="79"/>
                    <a:pt x="457" y="101"/>
                    <a:pt x="430" y="150"/>
                  </a:cubicBezTo>
                  <a:cubicBezTo>
                    <a:pt x="416" y="180"/>
                    <a:pt x="371" y="199"/>
                    <a:pt x="419" y="244"/>
                  </a:cubicBezTo>
                  <a:cubicBezTo>
                    <a:pt x="434" y="258"/>
                    <a:pt x="385" y="273"/>
                    <a:pt x="374" y="273"/>
                  </a:cubicBezTo>
                  <a:cubicBezTo>
                    <a:pt x="318" y="277"/>
                    <a:pt x="304" y="315"/>
                    <a:pt x="277" y="356"/>
                  </a:cubicBezTo>
                  <a:cubicBezTo>
                    <a:pt x="262" y="266"/>
                    <a:pt x="340" y="195"/>
                    <a:pt x="314" y="109"/>
                  </a:cubicBezTo>
                  <a:lnTo>
                    <a:pt x="314" y="109"/>
                  </a:lnTo>
                  <a:cubicBezTo>
                    <a:pt x="304" y="113"/>
                    <a:pt x="292" y="116"/>
                    <a:pt x="281" y="116"/>
                  </a:cubicBezTo>
                  <a:cubicBezTo>
                    <a:pt x="269" y="116"/>
                    <a:pt x="259" y="113"/>
                    <a:pt x="247" y="106"/>
                  </a:cubicBezTo>
                  <a:cubicBezTo>
                    <a:pt x="161" y="116"/>
                    <a:pt x="90" y="161"/>
                    <a:pt x="16" y="206"/>
                  </a:cubicBezTo>
                  <a:lnTo>
                    <a:pt x="19" y="206"/>
                  </a:lnTo>
                  <a:cubicBezTo>
                    <a:pt x="0" y="263"/>
                    <a:pt x="64" y="247"/>
                    <a:pt x="83" y="270"/>
                  </a:cubicBezTo>
                  <a:cubicBezTo>
                    <a:pt x="98" y="266"/>
                    <a:pt x="109" y="263"/>
                    <a:pt x="124" y="263"/>
                  </a:cubicBezTo>
                  <a:cubicBezTo>
                    <a:pt x="135" y="263"/>
                    <a:pt x="150" y="266"/>
                    <a:pt x="161" y="266"/>
                  </a:cubicBezTo>
                  <a:cubicBezTo>
                    <a:pt x="165" y="303"/>
                    <a:pt x="124" y="289"/>
                    <a:pt x="116" y="311"/>
                  </a:cubicBezTo>
                  <a:cubicBezTo>
                    <a:pt x="135" y="356"/>
                    <a:pt x="202" y="330"/>
                    <a:pt x="214" y="389"/>
                  </a:cubicBezTo>
                  <a:cubicBezTo>
                    <a:pt x="173" y="415"/>
                    <a:pt x="109" y="420"/>
                    <a:pt x="90" y="482"/>
                  </a:cubicBezTo>
                  <a:lnTo>
                    <a:pt x="83" y="482"/>
                  </a:lnTo>
                  <a:cubicBezTo>
                    <a:pt x="76" y="482"/>
                    <a:pt x="60" y="475"/>
                    <a:pt x="49" y="468"/>
                  </a:cubicBezTo>
                  <a:lnTo>
                    <a:pt x="49" y="468"/>
                  </a:lnTo>
                  <a:cubicBezTo>
                    <a:pt x="60" y="532"/>
                    <a:pt x="102" y="565"/>
                    <a:pt x="157" y="584"/>
                  </a:cubicBezTo>
                  <a:cubicBezTo>
                    <a:pt x="161" y="580"/>
                    <a:pt x="161" y="580"/>
                    <a:pt x="161" y="577"/>
                  </a:cubicBezTo>
                  <a:cubicBezTo>
                    <a:pt x="150" y="561"/>
                    <a:pt x="120" y="554"/>
                    <a:pt x="138" y="527"/>
                  </a:cubicBezTo>
                  <a:cubicBezTo>
                    <a:pt x="150" y="509"/>
                    <a:pt x="169" y="490"/>
                    <a:pt x="195" y="490"/>
                  </a:cubicBezTo>
                  <a:cubicBezTo>
                    <a:pt x="202" y="490"/>
                    <a:pt x="206" y="490"/>
                    <a:pt x="214" y="494"/>
                  </a:cubicBezTo>
                  <a:cubicBezTo>
                    <a:pt x="240" y="501"/>
                    <a:pt x="273" y="498"/>
                    <a:pt x="281" y="527"/>
                  </a:cubicBezTo>
                  <a:cubicBezTo>
                    <a:pt x="292" y="558"/>
                    <a:pt x="277" y="584"/>
                    <a:pt x="243" y="584"/>
                  </a:cubicBezTo>
                  <a:cubicBezTo>
                    <a:pt x="225" y="584"/>
                    <a:pt x="206" y="577"/>
                    <a:pt x="191" y="577"/>
                  </a:cubicBezTo>
                  <a:cubicBezTo>
                    <a:pt x="180" y="577"/>
                    <a:pt x="173" y="580"/>
                    <a:pt x="165" y="584"/>
                  </a:cubicBezTo>
                  <a:cubicBezTo>
                    <a:pt x="188" y="610"/>
                    <a:pt x="214" y="621"/>
                    <a:pt x="247" y="629"/>
                  </a:cubicBezTo>
                  <a:cubicBezTo>
                    <a:pt x="251" y="625"/>
                    <a:pt x="259" y="621"/>
                    <a:pt x="262" y="617"/>
                  </a:cubicBezTo>
                  <a:cubicBezTo>
                    <a:pt x="273" y="610"/>
                    <a:pt x="285" y="606"/>
                    <a:pt x="295" y="606"/>
                  </a:cubicBezTo>
                  <a:cubicBezTo>
                    <a:pt x="307" y="606"/>
                    <a:pt x="314" y="610"/>
                    <a:pt x="326" y="613"/>
                  </a:cubicBezTo>
                  <a:cubicBezTo>
                    <a:pt x="337" y="603"/>
                    <a:pt x="348" y="595"/>
                    <a:pt x="359" y="584"/>
                  </a:cubicBezTo>
                  <a:cubicBezTo>
                    <a:pt x="337" y="539"/>
                    <a:pt x="281" y="487"/>
                    <a:pt x="390" y="482"/>
                  </a:cubicBezTo>
                  <a:cubicBezTo>
                    <a:pt x="397" y="482"/>
                    <a:pt x="408" y="472"/>
                    <a:pt x="404" y="468"/>
                  </a:cubicBezTo>
                  <a:cubicBezTo>
                    <a:pt x="378" y="363"/>
                    <a:pt x="547" y="311"/>
                    <a:pt x="471" y="195"/>
                  </a:cubicBezTo>
                  <a:lnTo>
                    <a:pt x="490" y="195"/>
                  </a:lnTo>
                  <a:cubicBezTo>
                    <a:pt x="528" y="195"/>
                    <a:pt x="550" y="213"/>
                    <a:pt x="573" y="236"/>
                  </a:cubicBezTo>
                  <a:cubicBezTo>
                    <a:pt x="580" y="218"/>
                    <a:pt x="573" y="199"/>
                    <a:pt x="554" y="187"/>
                  </a:cubicBezTo>
                  <a:cubicBezTo>
                    <a:pt x="505" y="146"/>
                    <a:pt x="471" y="101"/>
                    <a:pt x="483" y="16"/>
                  </a:cubicBezTo>
                  <a:cubicBezTo>
                    <a:pt x="479" y="8"/>
                    <a:pt x="475" y="4"/>
                    <a:pt x="4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-2301259" y="-2701409"/>
              <a:ext cx="18097" cy="33759"/>
            </a:xfrm>
            <a:custGeom>
              <a:avLst/>
              <a:gdLst/>
              <a:ahLst/>
              <a:cxnLst/>
              <a:rect l="l" t="t" r="r" b="b"/>
              <a:pathLst>
                <a:path w="379" h="707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46" y="19"/>
                    <a:pt x="53" y="124"/>
                    <a:pt x="56" y="232"/>
                  </a:cubicBezTo>
                  <a:cubicBezTo>
                    <a:pt x="56" y="270"/>
                    <a:pt x="46" y="303"/>
                    <a:pt x="30" y="341"/>
                  </a:cubicBezTo>
                  <a:cubicBezTo>
                    <a:pt x="1" y="434"/>
                    <a:pt x="64" y="509"/>
                    <a:pt x="98" y="591"/>
                  </a:cubicBezTo>
                  <a:cubicBezTo>
                    <a:pt x="109" y="603"/>
                    <a:pt x="120" y="613"/>
                    <a:pt x="132" y="621"/>
                  </a:cubicBezTo>
                  <a:cubicBezTo>
                    <a:pt x="135" y="621"/>
                    <a:pt x="135" y="621"/>
                    <a:pt x="139" y="625"/>
                  </a:cubicBezTo>
                  <a:lnTo>
                    <a:pt x="195" y="625"/>
                  </a:lnTo>
                  <a:cubicBezTo>
                    <a:pt x="180" y="610"/>
                    <a:pt x="169" y="591"/>
                    <a:pt x="172" y="565"/>
                  </a:cubicBezTo>
                  <a:cubicBezTo>
                    <a:pt x="180" y="532"/>
                    <a:pt x="213" y="535"/>
                    <a:pt x="236" y="527"/>
                  </a:cubicBezTo>
                  <a:lnTo>
                    <a:pt x="244" y="527"/>
                  </a:lnTo>
                  <a:cubicBezTo>
                    <a:pt x="255" y="527"/>
                    <a:pt x="266" y="539"/>
                    <a:pt x="266" y="554"/>
                  </a:cubicBezTo>
                  <a:cubicBezTo>
                    <a:pt x="270" y="580"/>
                    <a:pt x="258" y="595"/>
                    <a:pt x="232" y="603"/>
                  </a:cubicBezTo>
                  <a:cubicBezTo>
                    <a:pt x="217" y="606"/>
                    <a:pt x="206" y="617"/>
                    <a:pt x="195" y="625"/>
                  </a:cubicBezTo>
                  <a:lnTo>
                    <a:pt x="195" y="629"/>
                  </a:lnTo>
                  <a:cubicBezTo>
                    <a:pt x="221" y="655"/>
                    <a:pt x="251" y="681"/>
                    <a:pt x="277" y="707"/>
                  </a:cubicBezTo>
                  <a:cubicBezTo>
                    <a:pt x="281" y="703"/>
                    <a:pt x="289" y="700"/>
                    <a:pt x="296" y="696"/>
                  </a:cubicBezTo>
                  <a:cubicBezTo>
                    <a:pt x="289" y="684"/>
                    <a:pt x="277" y="674"/>
                    <a:pt x="277" y="666"/>
                  </a:cubicBezTo>
                  <a:cubicBezTo>
                    <a:pt x="281" y="617"/>
                    <a:pt x="367" y="644"/>
                    <a:pt x="356" y="599"/>
                  </a:cubicBezTo>
                  <a:cubicBezTo>
                    <a:pt x="344" y="558"/>
                    <a:pt x="329" y="520"/>
                    <a:pt x="344" y="479"/>
                  </a:cubicBezTo>
                  <a:cubicBezTo>
                    <a:pt x="303" y="412"/>
                    <a:pt x="352" y="367"/>
                    <a:pt x="378" y="315"/>
                  </a:cubicBezTo>
                  <a:cubicBezTo>
                    <a:pt x="341" y="296"/>
                    <a:pt x="300" y="299"/>
                    <a:pt x="262" y="296"/>
                  </a:cubicBezTo>
                  <a:cubicBezTo>
                    <a:pt x="236" y="311"/>
                    <a:pt x="213" y="318"/>
                    <a:pt x="195" y="318"/>
                  </a:cubicBezTo>
                  <a:cubicBezTo>
                    <a:pt x="154" y="318"/>
                    <a:pt x="120" y="289"/>
                    <a:pt x="101" y="232"/>
                  </a:cubicBezTo>
                  <a:cubicBezTo>
                    <a:pt x="132" y="191"/>
                    <a:pt x="210" y="218"/>
                    <a:pt x="225" y="150"/>
                  </a:cubicBezTo>
                  <a:cubicBezTo>
                    <a:pt x="225" y="146"/>
                    <a:pt x="236" y="146"/>
                    <a:pt x="248" y="146"/>
                  </a:cubicBezTo>
                  <a:lnTo>
                    <a:pt x="266" y="146"/>
                  </a:lnTo>
                  <a:cubicBezTo>
                    <a:pt x="284" y="154"/>
                    <a:pt x="292" y="180"/>
                    <a:pt x="281" y="195"/>
                  </a:cubicBezTo>
                  <a:cubicBezTo>
                    <a:pt x="266" y="213"/>
                    <a:pt x="255" y="229"/>
                    <a:pt x="277" y="247"/>
                  </a:cubicBezTo>
                  <a:cubicBezTo>
                    <a:pt x="281" y="247"/>
                    <a:pt x="284" y="244"/>
                    <a:pt x="289" y="244"/>
                  </a:cubicBezTo>
                  <a:cubicBezTo>
                    <a:pt x="296" y="244"/>
                    <a:pt x="303" y="251"/>
                    <a:pt x="315" y="255"/>
                  </a:cubicBezTo>
                  <a:cubicBezTo>
                    <a:pt x="322" y="258"/>
                    <a:pt x="329" y="263"/>
                    <a:pt x="337" y="263"/>
                  </a:cubicBezTo>
                  <a:cubicBezTo>
                    <a:pt x="348" y="263"/>
                    <a:pt x="356" y="255"/>
                    <a:pt x="360" y="232"/>
                  </a:cubicBezTo>
                  <a:cubicBezTo>
                    <a:pt x="341" y="180"/>
                    <a:pt x="289" y="142"/>
                    <a:pt x="303" y="72"/>
                  </a:cubicBezTo>
                  <a:cubicBezTo>
                    <a:pt x="307" y="56"/>
                    <a:pt x="307" y="46"/>
                    <a:pt x="289" y="46"/>
                  </a:cubicBezTo>
                  <a:cubicBezTo>
                    <a:pt x="274" y="46"/>
                    <a:pt x="251" y="53"/>
                    <a:pt x="210" y="61"/>
                  </a:cubicBezTo>
                  <a:cubicBezTo>
                    <a:pt x="229" y="38"/>
                    <a:pt x="248" y="19"/>
                    <a:pt x="2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-2288797" y="-2696968"/>
              <a:ext cx="28650" cy="23302"/>
            </a:xfrm>
            <a:custGeom>
              <a:avLst/>
              <a:gdLst/>
              <a:ahLst/>
              <a:cxnLst/>
              <a:rect l="l" t="t" r="r" b="b"/>
              <a:pathLst>
                <a:path w="600" h="488" extrusionOk="0">
                  <a:moveTo>
                    <a:pt x="327" y="1"/>
                  </a:moveTo>
                  <a:cubicBezTo>
                    <a:pt x="323" y="5"/>
                    <a:pt x="319" y="8"/>
                    <a:pt x="315" y="16"/>
                  </a:cubicBezTo>
                  <a:cubicBezTo>
                    <a:pt x="289" y="57"/>
                    <a:pt x="244" y="68"/>
                    <a:pt x="199" y="68"/>
                  </a:cubicBezTo>
                  <a:cubicBezTo>
                    <a:pt x="196" y="68"/>
                    <a:pt x="188" y="65"/>
                    <a:pt x="185" y="65"/>
                  </a:cubicBezTo>
                  <a:lnTo>
                    <a:pt x="180" y="65"/>
                  </a:lnTo>
                  <a:cubicBezTo>
                    <a:pt x="125" y="65"/>
                    <a:pt x="117" y="106"/>
                    <a:pt x="99" y="139"/>
                  </a:cubicBezTo>
                  <a:cubicBezTo>
                    <a:pt x="95" y="162"/>
                    <a:pt x="87" y="170"/>
                    <a:pt x="76" y="170"/>
                  </a:cubicBezTo>
                  <a:cubicBezTo>
                    <a:pt x="68" y="170"/>
                    <a:pt x="61" y="165"/>
                    <a:pt x="54" y="162"/>
                  </a:cubicBezTo>
                  <a:cubicBezTo>
                    <a:pt x="42" y="158"/>
                    <a:pt x="35" y="151"/>
                    <a:pt x="28" y="151"/>
                  </a:cubicBezTo>
                  <a:cubicBezTo>
                    <a:pt x="23" y="151"/>
                    <a:pt x="20" y="154"/>
                    <a:pt x="16" y="154"/>
                  </a:cubicBezTo>
                  <a:cubicBezTo>
                    <a:pt x="13" y="173"/>
                    <a:pt x="5" y="188"/>
                    <a:pt x="1" y="203"/>
                  </a:cubicBezTo>
                  <a:cubicBezTo>
                    <a:pt x="39" y="206"/>
                    <a:pt x="80" y="203"/>
                    <a:pt x="117" y="222"/>
                  </a:cubicBezTo>
                  <a:cubicBezTo>
                    <a:pt x="125" y="218"/>
                    <a:pt x="135" y="214"/>
                    <a:pt x="147" y="214"/>
                  </a:cubicBezTo>
                  <a:cubicBezTo>
                    <a:pt x="158" y="214"/>
                    <a:pt x="166" y="218"/>
                    <a:pt x="170" y="225"/>
                  </a:cubicBezTo>
                  <a:cubicBezTo>
                    <a:pt x="185" y="263"/>
                    <a:pt x="207" y="277"/>
                    <a:pt x="230" y="277"/>
                  </a:cubicBezTo>
                  <a:cubicBezTo>
                    <a:pt x="248" y="277"/>
                    <a:pt x="270" y="267"/>
                    <a:pt x="292" y="251"/>
                  </a:cubicBezTo>
                  <a:lnTo>
                    <a:pt x="292" y="251"/>
                  </a:lnTo>
                  <a:cubicBezTo>
                    <a:pt x="315" y="293"/>
                    <a:pt x="289" y="337"/>
                    <a:pt x="327" y="363"/>
                  </a:cubicBezTo>
                  <a:cubicBezTo>
                    <a:pt x="330" y="367"/>
                    <a:pt x="334" y="367"/>
                    <a:pt x="337" y="367"/>
                  </a:cubicBezTo>
                  <a:cubicBezTo>
                    <a:pt x="356" y="367"/>
                    <a:pt x="356" y="345"/>
                    <a:pt x="364" y="334"/>
                  </a:cubicBezTo>
                  <a:cubicBezTo>
                    <a:pt x="371" y="315"/>
                    <a:pt x="379" y="300"/>
                    <a:pt x="394" y="300"/>
                  </a:cubicBezTo>
                  <a:cubicBezTo>
                    <a:pt x="401" y="300"/>
                    <a:pt x="405" y="300"/>
                    <a:pt x="413" y="304"/>
                  </a:cubicBezTo>
                  <a:cubicBezTo>
                    <a:pt x="439" y="311"/>
                    <a:pt x="427" y="330"/>
                    <a:pt x="416" y="349"/>
                  </a:cubicBezTo>
                  <a:cubicBezTo>
                    <a:pt x="409" y="363"/>
                    <a:pt x="405" y="386"/>
                    <a:pt x="420" y="389"/>
                  </a:cubicBezTo>
                  <a:cubicBezTo>
                    <a:pt x="487" y="416"/>
                    <a:pt x="423" y="450"/>
                    <a:pt x="420" y="487"/>
                  </a:cubicBezTo>
                  <a:cubicBezTo>
                    <a:pt x="465" y="479"/>
                    <a:pt x="484" y="439"/>
                    <a:pt x="510" y="420"/>
                  </a:cubicBezTo>
                  <a:cubicBezTo>
                    <a:pt x="566" y="371"/>
                    <a:pt x="525" y="282"/>
                    <a:pt x="592" y="241"/>
                  </a:cubicBezTo>
                  <a:cubicBezTo>
                    <a:pt x="599" y="218"/>
                    <a:pt x="599" y="196"/>
                    <a:pt x="592" y="173"/>
                  </a:cubicBezTo>
                  <a:cubicBezTo>
                    <a:pt x="566" y="136"/>
                    <a:pt x="539" y="98"/>
                    <a:pt x="513" y="57"/>
                  </a:cubicBezTo>
                  <a:cubicBezTo>
                    <a:pt x="510" y="57"/>
                    <a:pt x="506" y="53"/>
                    <a:pt x="506" y="49"/>
                  </a:cubicBezTo>
                  <a:cubicBezTo>
                    <a:pt x="494" y="46"/>
                    <a:pt x="487" y="42"/>
                    <a:pt x="476" y="42"/>
                  </a:cubicBezTo>
                  <a:cubicBezTo>
                    <a:pt x="468" y="42"/>
                    <a:pt x="458" y="42"/>
                    <a:pt x="449" y="46"/>
                  </a:cubicBezTo>
                  <a:cubicBezTo>
                    <a:pt x="439" y="46"/>
                    <a:pt x="431" y="49"/>
                    <a:pt x="423" y="49"/>
                  </a:cubicBezTo>
                  <a:cubicBezTo>
                    <a:pt x="413" y="49"/>
                    <a:pt x="405" y="46"/>
                    <a:pt x="397" y="42"/>
                  </a:cubicBezTo>
                  <a:cubicBezTo>
                    <a:pt x="394" y="49"/>
                    <a:pt x="390" y="57"/>
                    <a:pt x="387" y="65"/>
                  </a:cubicBezTo>
                  <a:cubicBezTo>
                    <a:pt x="379" y="84"/>
                    <a:pt x="375" y="106"/>
                    <a:pt x="356" y="106"/>
                  </a:cubicBezTo>
                  <a:cubicBezTo>
                    <a:pt x="349" y="106"/>
                    <a:pt x="342" y="106"/>
                    <a:pt x="334" y="98"/>
                  </a:cubicBezTo>
                  <a:cubicBezTo>
                    <a:pt x="315" y="87"/>
                    <a:pt x="319" y="57"/>
                    <a:pt x="342" y="42"/>
                  </a:cubicBezTo>
                  <a:cubicBezTo>
                    <a:pt x="356" y="27"/>
                    <a:pt x="371" y="20"/>
                    <a:pt x="3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-2211680" y="-2779910"/>
              <a:ext cx="40588" cy="28029"/>
            </a:xfrm>
            <a:custGeom>
              <a:avLst/>
              <a:gdLst/>
              <a:ahLst/>
              <a:cxnLst/>
              <a:rect l="l" t="t" r="r" b="b"/>
              <a:pathLst>
                <a:path w="850" h="587" extrusionOk="0">
                  <a:moveTo>
                    <a:pt x="409" y="0"/>
                  </a:moveTo>
                  <a:cubicBezTo>
                    <a:pt x="382" y="0"/>
                    <a:pt x="356" y="4"/>
                    <a:pt x="330" y="11"/>
                  </a:cubicBezTo>
                  <a:cubicBezTo>
                    <a:pt x="349" y="52"/>
                    <a:pt x="427" y="52"/>
                    <a:pt x="413" y="108"/>
                  </a:cubicBezTo>
                  <a:cubicBezTo>
                    <a:pt x="397" y="164"/>
                    <a:pt x="345" y="202"/>
                    <a:pt x="297" y="228"/>
                  </a:cubicBezTo>
                  <a:cubicBezTo>
                    <a:pt x="289" y="235"/>
                    <a:pt x="274" y="242"/>
                    <a:pt x="263" y="242"/>
                  </a:cubicBezTo>
                  <a:cubicBezTo>
                    <a:pt x="256" y="242"/>
                    <a:pt x="247" y="235"/>
                    <a:pt x="247" y="209"/>
                  </a:cubicBezTo>
                  <a:cubicBezTo>
                    <a:pt x="244" y="198"/>
                    <a:pt x="240" y="194"/>
                    <a:pt x="233" y="194"/>
                  </a:cubicBezTo>
                  <a:cubicBezTo>
                    <a:pt x="221" y="194"/>
                    <a:pt x="211" y="198"/>
                    <a:pt x="203" y="198"/>
                  </a:cubicBezTo>
                  <a:cubicBezTo>
                    <a:pt x="185" y="202"/>
                    <a:pt x="169" y="209"/>
                    <a:pt x="151" y="209"/>
                  </a:cubicBezTo>
                  <a:cubicBezTo>
                    <a:pt x="140" y="209"/>
                    <a:pt x="128" y="206"/>
                    <a:pt x="117" y="190"/>
                  </a:cubicBezTo>
                  <a:cubicBezTo>
                    <a:pt x="73" y="228"/>
                    <a:pt x="68" y="276"/>
                    <a:pt x="83" y="325"/>
                  </a:cubicBezTo>
                  <a:cubicBezTo>
                    <a:pt x="95" y="355"/>
                    <a:pt x="90" y="381"/>
                    <a:pt x="54" y="381"/>
                  </a:cubicBezTo>
                  <a:cubicBezTo>
                    <a:pt x="9" y="385"/>
                    <a:pt x="1" y="418"/>
                    <a:pt x="9" y="449"/>
                  </a:cubicBezTo>
                  <a:cubicBezTo>
                    <a:pt x="20" y="489"/>
                    <a:pt x="5" y="546"/>
                    <a:pt x="50" y="572"/>
                  </a:cubicBezTo>
                  <a:cubicBezTo>
                    <a:pt x="68" y="583"/>
                    <a:pt x="83" y="587"/>
                    <a:pt x="102" y="587"/>
                  </a:cubicBezTo>
                  <a:cubicBezTo>
                    <a:pt x="158" y="587"/>
                    <a:pt x="211" y="530"/>
                    <a:pt x="211" y="456"/>
                  </a:cubicBezTo>
                  <a:lnTo>
                    <a:pt x="211" y="456"/>
                  </a:lnTo>
                  <a:cubicBezTo>
                    <a:pt x="195" y="471"/>
                    <a:pt x="180" y="489"/>
                    <a:pt x="166" y="504"/>
                  </a:cubicBezTo>
                  <a:cubicBezTo>
                    <a:pt x="147" y="520"/>
                    <a:pt x="128" y="527"/>
                    <a:pt x="113" y="527"/>
                  </a:cubicBezTo>
                  <a:cubicBezTo>
                    <a:pt x="99" y="527"/>
                    <a:pt x="80" y="520"/>
                    <a:pt x="64" y="501"/>
                  </a:cubicBezTo>
                  <a:cubicBezTo>
                    <a:pt x="28" y="463"/>
                    <a:pt x="42" y="437"/>
                    <a:pt x="87" y="415"/>
                  </a:cubicBezTo>
                  <a:cubicBezTo>
                    <a:pt x="113" y="399"/>
                    <a:pt x="128" y="370"/>
                    <a:pt x="121" y="337"/>
                  </a:cubicBezTo>
                  <a:cubicBezTo>
                    <a:pt x="113" y="314"/>
                    <a:pt x="109" y="287"/>
                    <a:pt x="143" y="284"/>
                  </a:cubicBezTo>
                  <a:lnTo>
                    <a:pt x="147" y="284"/>
                  </a:lnTo>
                  <a:cubicBezTo>
                    <a:pt x="177" y="284"/>
                    <a:pt x="173" y="310"/>
                    <a:pt x="169" y="332"/>
                  </a:cubicBezTo>
                  <a:cubicBezTo>
                    <a:pt x="158" y="373"/>
                    <a:pt x="169" y="407"/>
                    <a:pt x="199" y="437"/>
                  </a:cubicBezTo>
                  <a:cubicBezTo>
                    <a:pt x="203" y="399"/>
                    <a:pt x="207" y="363"/>
                    <a:pt x="214" y="325"/>
                  </a:cubicBezTo>
                  <a:cubicBezTo>
                    <a:pt x="218" y="303"/>
                    <a:pt x="230" y="284"/>
                    <a:pt x="252" y="284"/>
                  </a:cubicBezTo>
                  <a:cubicBezTo>
                    <a:pt x="259" y="284"/>
                    <a:pt x="263" y="287"/>
                    <a:pt x="270" y="287"/>
                  </a:cubicBezTo>
                  <a:cubicBezTo>
                    <a:pt x="330" y="314"/>
                    <a:pt x="404" y="329"/>
                    <a:pt x="435" y="389"/>
                  </a:cubicBezTo>
                  <a:cubicBezTo>
                    <a:pt x="499" y="501"/>
                    <a:pt x="611" y="478"/>
                    <a:pt x="723" y="530"/>
                  </a:cubicBezTo>
                  <a:cubicBezTo>
                    <a:pt x="692" y="449"/>
                    <a:pt x="708" y="396"/>
                    <a:pt x="723" y="344"/>
                  </a:cubicBezTo>
                  <a:lnTo>
                    <a:pt x="723" y="344"/>
                  </a:lnTo>
                  <a:cubicBezTo>
                    <a:pt x="701" y="370"/>
                    <a:pt x="656" y="370"/>
                    <a:pt x="640" y="411"/>
                  </a:cubicBezTo>
                  <a:cubicBezTo>
                    <a:pt x="637" y="426"/>
                    <a:pt x="625" y="434"/>
                    <a:pt x="611" y="434"/>
                  </a:cubicBezTo>
                  <a:cubicBezTo>
                    <a:pt x="599" y="434"/>
                    <a:pt x="584" y="430"/>
                    <a:pt x="573" y="426"/>
                  </a:cubicBezTo>
                  <a:cubicBezTo>
                    <a:pt x="570" y="426"/>
                    <a:pt x="566" y="430"/>
                    <a:pt x="558" y="430"/>
                  </a:cubicBezTo>
                  <a:cubicBezTo>
                    <a:pt x="535" y="430"/>
                    <a:pt x="521" y="407"/>
                    <a:pt x="502" y="399"/>
                  </a:cubicBezTo>
                  <a:cubicBezTo>
                    <a:pt x="360" y="318"/>
                    <a:pt x="352" y="273"/>
                    <a:pt x="457" y="161"/>
                  </a:cubicBezTo>
                  <a:cubicBezTo>
                    <a:pt x="499" y="112"/>
                    <a:pt x="551" y="90"/>
                    <a:pt x="596" y="90"/>
                  </a:cubicBezTo>
                  <a:cubicBezTo>
                    <a:pt x="656" y="90"/>
                    <a:pt x="711" y="127"/>
                    <a:pt x="737" y="194"/>
                  </a:cubicBezTo>
                  <a:cubicBezTo>
                    <a:pt x="763" y="247"/>
                    <a:pt x="711" y="292"/>
                    <a:pt x="723" y="344"/>
                  </a:cubicBezTo>
                  <a:cubicBezTo>
                    <a:pt x="775" y="314"/>
                    <a:pt x="849" y="280"/>
                    <a:pt x="813" y="213"/>
                  </a:cubicBezTo>
                  <a:cubicBezTo>
                    <a:pt x="779" y="149"/>
                    <a:pt x="730" y="82"/>
                    <a:pt x="651" y="56"/>
                  </a:cubicBezTo>
                  <a:cubicBezTo>
                    <a:pt x="573" y="33"/>
                    <a:pt x="494" y="0"/>
                    <a:pt x="4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-2260194" y="-2665883"/>
              <a:ext cx="23588" cy="18097"/>
            </a:xfrm>
            <a:custGeom>
              <a:avLst/>
              <a:gdLst/>
              <a:ahLst/>
              <a:cxnLst/>
              <a:rect l="l" t="t" r="r" b="b"/>
              <a:pathLst>
                <a:path w="494" h="379" extrusionOk="0">
                  <a:moveTo>
                    <a:pt x="281" y="0"/>
                  </a:moveTo>
                  <a:cubicBezTo>
                    <a:pt x="236" y="19"/>
                    <a:pt x="259" y="45"/>
                    <a:pt x="269" y="71"/>
                  </a:cubicBezTo>
                  <a:cubicBezTo>
                    <a:pt x="281" y="90"/>
                    <a:pt x="281" y="113"/>
                    <a:pt x="262" y="124"/>
                  </a:cubicBezTo>
                  <a:cubicBezTo>
                    <a:pt x="259" y="128"/>
                    <a:pt x="251" y="131"/>
                    <a:pt x="247" y="131"/>
                  </a:cubicBezTo>
                  <a:cubicBezTo>
                    <a:pt x="232" y="131"/>
                    <a:pt x="221" y="116"/>
                    <a:pt x="221" y="105"/>
                  </a:cubicBezTo>
                  <a:cubicBezTo>
                    <a:pt x="209" y="61"/>
                    <a:pt x="191" y="49"/>
                    <a:pt x="164" y="49"/>
                  </a:cubicBezTo>
                  <a:cubicBezTo>
                    <a:pt x="154" y="49"/>
                    <a:pt x="142" y="52"/>
                    <a:pt x="131" y="57"/>
                  </a:cubicBezTo>
                  <a:cubicBezTo>
                    <a:pt x="120" y="57"/>
                    <a:pt x="109" y="61"/>
                    <a:pt x="97" y="61"/>
                  </a:cubicBezTo>
                  <a:cubicBezTo>
                    <a:pt x="86" y="61"/>
                    <a:pt x="79" y="57"/>
                    <a:pt x="71" y="52"/>
                  </a:cubicBezTo>
                  <a:lnTo>
                    <a:pt x="68" y="52"/>
                  </a:lnTo>
                  <a:cubicBezTo>
                    <a:pt x="42" y="52"/>
                    <a:pt x="30" y="161"/>
                    <a:pt x="68" y="202"/>
                  </a:cubicBezTo>
                  <a:cubicBezTo>
                    <a:pt x="71" y="209"/>
                    <a:pt x="86" y="209"/>
                    <a:pt x="86" y="228"/>
                  </a:cubicBezTo>
                  <a:cubicBezTo>
                    <a:pt x="75" y="244"/>
                    <a:pt x="60" y="247"/>
                    <a:pt x="45" y="247"/>
                  </a:cubicBezTo>
                  <a:cubicBezTo>
                    <a:pt x="38" y="247"/>
                    <a:pt x="30" y="244"/>
                    <a:pt x="26" y="244"/>
                  </a:cubicBezTo>
                  <a:lnTo>
                    <a:pt x="7" y="244"/>
                  </a:lnTo>
                  <a:cubicBezTo>
                    <a:pt x="4" y="247"/>
                    <a:pt x="4" y="251"/>
                    <a:pt x="0" y="259"/>
                  </a:cubicBezTo>
                  <a:cubicBezTo>
                    <a:pt x="45" y="318"/>
                    <a:pt x="120" y="344"/>
                    <a:pt x="187" y="378"/>
                  </a:cubicBezTo>
                  <a:lnTo>
                    <a:pt x="221" y="378"/>
                  </a:lnTo>
                  <a:cubicBezTo>
                    <a:pt x="236" y="375"/>
                    <a:pt x="251" y="371"/>
                    <a:pt x="269" y="371"/>
                  </a:cubicBezTo>
                  <a:lnTo>
                    <a:pt x="299" y="371"/>
                  </a:lnTo>
                  <a:cubicBezTo>
                    <a:pt x="363" y="371"/>
                    <a:pt x="408" y="344"/>
                    <a:pt x="430" y="273"/>
                  </a:cubicBezTo>
                  <a:cubicBezTo>
                    <a:pt x="434" y="259"/>
                    <a:pt x="456" y="247"/>
                    <a:pt x="468" y="232"/>
                  </a:cubicBezTo>
                  <a:cubicBezTo>
                    <a:pt x="475" y="169"/>
                    <a:pt x="494" y="105"/>
                    <a:pt x="452" y="49"/>
                  </a:cubicBezTo>
                  <a:lnTo>
                    <a:pt x="449" y="52"/>
                  </a:lnTo>
                  <a:cubicBezTo>
                    <a:pt x="404" y="68"/>
                    <a:pt x="374" y="75"/>
                    <a:pt x="352" y="75"/>
                  </a:cubicBezTo>
                  <a:cubicBezTo>
                    <a:pt x="318" y="75"/>
                    <a:pt x="304" y="52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-2867956" y="-2511507"/>
              <a:ext cx="31276" cy="27743"/>
            </a:xfrm>
            <a:custGeom>
              <a:avLst/>
              <a:gdLst/>
              <a:ahLst/>
              <a:cxnLst/>
              <a:rect l="l" t="t" r="r" b="b"/>
              <a:pathLst>
                <a:path w="655" h="581" extrusionOk="0">
                  <a:moveTo>
                    <a:pt x="146" y="1"/>
                  </a:moveTo>
                  <a:cubicBezTo>
                    <a:pt x="149" y="151"/>
                    <a:pt x="108" y="289"/>
                    <a:pt x="15" y="408"/>
                  </a:cubicBezTo>
                  <a:cubicBezTo>
                    <a:pt x="8" y="416"/>
                    <a:pt x="8" y="430"/>
                    <a:pt x="4" y="442"/>
                  </a:cubicBezTo>
                  <a:cubicBezTo>
                    <a:pt x="0" y="457"/>
                    <a:pt x="4" y="475"/>
                    <a:pt x="18" y="480"/>
                  </a:cubicBezTo>
                  <a:cubicBezTo>
                    <a:pt x="71" y="491"/>
                    <a:pt x="116" y="532"/>
                    <a:pt x="172" y="532"/>
                  </a:cubicBezTo>
                  <a:cubicBezTo>
                    <a:pt x="187" y="532"/>
                    <a:pt x="202" y="532"/>
                    <a:pt x="217" y="525"/>
                  </a:cubicBezTo>
                  <a:cubicBezTo>
                    <a:pt x="131" y="475"/>
                    <a:pt x="108" y="401"/>
                    <a:pt x="135" y="311"/>
                  </a:cubicBezTo>
                  <a:cubicBezTo>
                    <a:pt x="142" y="289"/>
                    <a:pt x="146" y="263"/>
                    <a:pt x="168" y="247"/>
                  </a:cubicBezTo>
                  <a:cubicBezTo>
                    <a:pt x="198" y="218"/>
                    <a:pt x="239" y="211"/>
                    <a:pt x="277" y="211"/>
                  </a:cubicBezTo>
                  <a:lnTo>
                    <a:pt x="306" y="211"/>
                  </a:lnTo>
                  <a:cubicBezTo>
                    <a:pt x="374" y="218"/>
                    <a:pt x="392" y="278"/>
                    <a:pt x="392" y="337"/>
                  </a:cubicBezTo>
                  <a:cubicBezTo>
                    <a:pt x="392" y="394"/>
                    <a:pt x="396" y="461"/>
                    <a:pt x="332" y="480"/>
                  </a:cubicBezTo>
                  <a:cubicBezTo>
                    <a:pt x="292" y="491"/>
                    <a:pt x="258" y="517"/>
                    <a:pt x="217" y="525"/>
                  </a:cubicBezTo>
                  <a:cubicBezTo>
                    <a:pt x="225" y="554"/>
                    <a:pt x="235" y="580"/>
                    <a:pt x="273" y="580"/>
                  </a:cubicBezTo>
                  <a:lnTo>
                    <a:pt x="288" y="580"/>
                  </a:lnTo>
                  <a:cubicBezTo>
                    <a:pt x="396" y="565"/>
                    <a:pt x="445" y="517"/>
                    <a:pt x="471" y="382"/>
                  </a:cubicBezTo>
                  <a:cubicBezTo>
                    <a:pt x="479" y="330"/>
                    <a:pt x="505" y="304"/>
                    <a:pt x="534" y="304"/>
                  </a:cubicBezTo>
                  <a:cubicBezTo>
                    <a:pt x="553" y="304"/>
                    <a:pt x="575" y="315"/>
                    <a:pt x="598" y="334"/>
                  </a:cubicBezTo>
                  <a:cubicBezTo>
                    <a:pt x="613" y="349"/>
                    <a:pt x="613" y="375"/>
                    <a:pt x="639" y="375"/>
                  </a:cubicBezTo>
                  <a:lnTo>
                    <a:pt x="643" y="375"/>
                  </a:lnTo>
                  <a:cubicBezTo>
                    <a:pt x="654" y="349"/>
                    <a:pt x="636" y="334"/>
                    <a:pt x="628" y="311"/>
                  </a:cubicBezTo>
                  <a:cubicBezTo>
                    <a:pt x="606" y="259"/>
                    <a:pt x="610" y="177"/>
                    <a:pt x="549" y="177"/>
                  </a:cubicBezTo>
                  <a:cubicBezTo>
                    <a:pt x="531" y="177"/>
                    <a:pt x="508" y="184"/>
                    <a:pt x="475" y="203"/>
                  </a:cubicBezTo>
                  <a:cubicBezTo>
                    <a:pt x="471" y="203"/>
                    <a:pt x="456" y="188"/>
                    <a:pt x="453" y="180"/>
                  </a:cubicBezTo>
                  <a:cubicBezTo>
                    <a:pt x="445" y="161"/>
                    <a:pt x="427" y="154"/>
                    <a:pt x="411" y="154"/>
                  </a:cubicBezTo>
                  <a:cubicBezTo>
                    <a:pt x="404" y="154"/>
                    <a:pt x="400" y="154"/>
                    <a:pt x="392" y="158"/>
                  </a:cubicBezTo>
                  <a:cubicBezTo>
                    <a:pt x="366" y="169"/>
                    <a:pt x="348" y="173"/>
                    <a:pt x="325" y="173"/>
                  </a:cubicBezTo>
                  <a:cubicBezTo>
                    <a:pt x="258" y="173"/>
                    <a:pt x="228" y="109"/>
                    <a:pt x="194" y="49"/>
                  </a:cubicBezTo>
                  <a:cubicBezTo>
                    <a:pt x="187" y="31"/>
                    <a:pt x="198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-2870678" y="-2897375"/>
              <a:ext cx="32518" cy="25021"/>
            </a:xfrm>
            <a:custGeom>
              <a:avLst/>
              <a:gdLst/>
              <a:ahLst/>
              <a:cxnLst/>
              <a:rect l="l" t="t" r="r" b="b"/>
              <a:pathLst>
                <a:path w="681" h="524" extrusionOk="0">
                  <a:moveTo>
                    <a:pt x="259" y="0"/>
                  </a:moveTo>
                  <a:cubicBezTo>
                    <a:pt x="214" y="0"/>
                    <a:pt x="177" y="26"/>
                    <a:pt x="143" y="71"/>
                  </a:cubicBezTo>
                  <a:lnTo>
                    <a:pt x="154" y="71"/>
                  </a:lnTo>
                  <a:cubicBezTo>
                    <a:pt x="177" y="71"/>
                    <a:pt x="199" y="71"/>
                    <a:pt x="222" y="67"/>
                  </a:cubicBezTo>
                  <a:cubicBezTo>
                    <a:pt x="244" y="64"/>
                    <a:pt x="266" y="60"/>
                    <a:pt x="292" y="60"/>
                  </a:cubicBezTo>
                  <a:cubicBezTo>
                    <a:pt x="322" y="60"/>
                    <a:pt x="356" y="67"/>
                    <a:pt x="389" y="90"/>
                  </a:cubicBezTo>
                  <a:cubicBezTo>
                    <a:pt x="394" y="142"/>
                    <a:pt x="472" y="157"/>
                    <a:pt x="457" y="221"/>
                  </a:cubicBezTo>
                  <a:cubicBezTo>
                    <a:pt x="412" y="318"/>
                    <a:pt x="367" y="419"/>
                    <a:pt x="240" y="430"/>
                  </a:cubicBezTo>
                  <a:cubicBezTo>
                    <a:pt x="113" y="426"/>
                    <a:pt x="72" y="374"/>
                    <a:pt x="94" y="250"/>
                  </a:cubicBezTo>
                  <a:lnTo>
                    <a:pt x="94" y="195"/>
                  </a:lnTo>
                  <a:cubicBezTo>
                    <a:pt x="91" y="195"/>
                    <a:pt x="91" y="190"/>
                    <a:pt x="94" y="187"/>
                  </a:cubicBezTo>
                  <a:cubicBezTo>
                    <a:pt x="120" y="161"/>
                    <a:pt x="143" y="131"/>
                    <a:pt x="128" y="86"/>
                  </a:cubicBezTo>
                  <a:lnTo>
                    <a:pt x="128" y="86"/>
                  </a:lnTo>
                  <a:cubicBezTo>
                    <a:pt x="98" y="123"/>
                    <a:pt x="80" y="164"/>
                    <a:pt x="49" y="198"/>
                  </a:cubicBezTo>
                  <a:cubicBezTo>
                    <a:pt x="4" y="247"/>
                    <a:pt x="1" y="307"/>
                    <a:pt x="31" y="370"/>
                  </a:cubicBezTo>
                  <a:cubicBezTo>
                    <a:pt x="49" y="404"/>
                    <a:pt x="75" y="430"/>
                    <a:pt x="98" y="464"/>
                  </a:cubicBezTo>
                  <a:cubicBezTo>
                    <a:pt x="120" y="504"/>
                    <a:pt x="143" y="523"/>
                    <a:pt x="170" y="523"/>
                  </a:cubicBezTo>
                  <a:cubicBezTo>
                    <a:pt x="192" y="523"/>
                    <a:pt x="214" y="516"/>
                    <a:pt x="244" y="494"/>
                  </a:cubicBezTo>
                  <a:cubicBezTo>
                    <a:pt x="274" y="468"/>
                    <a:pt x="304" y="449"/>
                    <a:pt x="345" y="449"/>
                  </a:cubicBezTo>
                  <a:cubicBezTo>
                    <a:pt x="513" y="437"/>
                    <a:pt x="573" y="370"/>
                    <a:pt x="551" y="206"/>
                  </a:cubicBezTo>
                  <a:cubicBezTo>
                    <a:pt x="573" y="198"/>
                    <a:pt x="599" y="195"/>
                    <a:pt x="625" y="183"/>
                  </a:cubicBezTo>
                  <a:cubicBezTo>
                    <a:pt x="648" y="176"/>
                    <a:pt x="681" y="172"/>
                    <a:pt x="681" y="138"/>
                  </a:cubicBezTo>
                  <a:cubicBezTo>
                    <a:pt x="681" y="109"/>
                    <a:pt x="655" y="90"/>
                    <a:pt x="632" y="78"/>
                  </a:cubicBezTo>
                  <a:cubicBezTo>
                    <a:pt x="596" y="52"/>
                    <a:pt x="554" y="49"/>
                    <a:pt x="510" y="49"/>
                  </a:cubicBezTo>
                  <a:lnTo>
                    <a:pt x="461" y="49"/>
                  </a:lnTo>
                  <a:cubicBezTo>
                    <a:pt x="420" y="49"/>
                    <a:pt x="379" y="45"/>
                    <a:pt x="337" y="23"/>
                  </a:cubicBezTo>
                  <a:cubicBezTo>
                    <a:pt x="308" y="7"/>
                    <a:pt x="282" y="0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-2743042" y="-2758709"/>
              <a:ext cx="23588" cy="29701"/>
            </a:xfrm>
            <a:custGeom>
              <a:avLst/>
              <a:gdLst/>
              <a:ahLst/>
              <a:cxnLst/>
              <a:rect l="l" t="t" r="r" b="b"/>
              <a:pathLst>
                <a:path w="494" h="622" extrusionOk="0">
                  <a:moveTo>
                    <a:pt x="330" y="0"/>
                  </a:moveTo>
                  <a:cubicBezTo>
                    <a:pt x="326" y="0"/>
                    <a:pt x="323" y="0"/>
                    <a:pt x="318" y="5"/>
                  </a:cubicBezTo>
                  <a:cubicBezTo>
                    <a:pt x="300" y="12"/>
                    <a:pt x="292" y="31"/>
                    <a:pt x="288" y="50"/>
                  </a:cubicBezTo>
                  <a:lnTo>
                    <a:pt x="288" y="83"/>
                  </a:lnTo>
                  <a:cubicBezTo>
                    <a:pt x="288" y="195"/>
                    <a:pt x="259" y="217"/>
                    <a:pt x="150" y="243"/>
                  </a:cubicBezTo>
                  <a:cubicBezTo>
                    <a:pt x="143" y="247"/>
                    <a:pt x="135" y="247"/>
                    <a:pt x="124" y="247"/>
                  </a:cubicBezTo>
                  <a:cubicBezTo>
                    <a:pt x="116" y="247"/>
                    <a:pt x="105" y="247"/>
                    <a:pt x="98" y="243"/>
                  </a:cubicBezTo>
                  <a:lnTo>
                    <a:pt x="68" y="243"/>
                  </a:lnTo>
                  <a:cubicBezTo>
                    <a:pt x="42" y="243"/>
                    <a:pt x="19" y="251"/>
                    <a:pt x="1" y="277"/>
                  </a:cubicBezTo>
                  <a:lnTo>
                    <a:pt x="16" y="292"/>
                  </a:lnTo>
                  <a:cubicBezTo>
                    <a:pt x="23" y="285"/>
                    <a:pt x="27" y="281"/>
                    <a:pt x="35" y="281"/>
                  </a:cubicBezTo>
                  <a:cubicBezTo>
                    <a:pt x="38" y="277"/>
                    <a:pt x="45" y="277"/>
                    <a:pt x="53" y="277"/>
                  </a:cubicBezTo>
                  <a:cubicBezTo>
                    <a:pt x="76" y="277"/>
                    <a:pt x="94" y="288"/>
                    <a:pt x="116" y="296"/>
                  </a:cubicBezTo>
                  <a:cubicBezTo>
                    <a:pt x="139" y="304"/>
                    <a:pt x="166" y="307"/>
                    <a:pt x="180" y="330"/>
                  </a:cubicBezTo>
                  <a:cubicBezTo>
                    <a:pt x="221" y="382"/>
                    <a:pt x="184" y="483"/>
                    <a:pt x="300" y="494"/>
                  </a:cubicBezTo>
                  <a:lnTo>
                    <a:pt x="281" y="494"/>
                  </a:lnTo>
                  <a:cubicBezTo>
                    <a:pt x="192" y="494"/>
                    <a:pt x="131" y="531"/>
                    <a:pt x="98" y="606"/>
                  </a:cubicBezTo>
                  <a:cubicBezTo>
                    <a:pt x="124" y="614"/>
                    <a:pt x="154" y="621"/>
                    <a:pt x="180" y="621"/>
                  </a:cubicBezTo>
                  <a:lnTo>
                    <a:pt x="206" y="621"/>
                  </a:lnTo>
                  <a:cubicBezTo>
                    <a:pt x="225" y="583"/>
                    <a:pt x="169" y="569"/>
                    <a:pt x="184" y="539"/>
                  </a:cubicBezTo>
                  <a:lnTo>
                    <a:pt x="199" y="539"/>
                  </a:lnTo>
                  <a:cubicBezTo>
                    <a:pt x="221" y="539"/>
                    <a:pt x="228" y="554"/>
                    <a:pt x="240" y="573"/>
                  </a:cubicBezTo>
                  <a:cubicBezTo>
                    <a:pt x="255" y="591"/>
                    <a:pt x="270" y="599"/>
                    <a:pt x="288" y="599"/>
                  </a:cubicBezTo>
                  <a:cubicBezTo>
                    <a:pt x="307" y="599"/>
                    <a:pt x="323" y="588"/>
                    <a:pt x="323" y="573"/>
                  </a:cubicBezTo>
                  <a:cubicBezTo>
                    <a:pt x="323" y="476"/>
                    <a:pt x="375" y="412"/>
                    <a:pt x="427" y="345"/>
                  </a:cubicBezTo>
                  <a:cubicBezTo>
                    <a:pt x="483" y="266"/>
                    <a:pt x="457" y="169"/>
                    <a:pt x="494" y="86"/>
                  </a:cubicBezTo>
                  <a:cubicBezTo>
                    <a:pt x="438" y="83"/>
                    <a:pt x="416" y="68"/>
                    <a:pt x="367" y="23"/>
                  </a:cubicBezTo>
                  <a:cubicBezTo>
                    <a:pt x="356" y="12"/>
                    <a:pt x="349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-2288033" y="-2686750"/>
              <a:ext cx="23779" cy="20580"/>
            </a:xfrm>
            <a:custGeom>
              <a:avLst/>
              <a:gdLst/>
              <a:ahLst/>
              <a:cxnLst/>
              <a:rect l="l" t="t" r="r" b="b"/>
              <a:pathLst>
                <a:path w="498" h="431" extrusionOk="0">
                  <a:moveTo>
                    <a:pt x="131" y="0"/>
                  </a:moveTo>
                  <a:cubicBezTo>
                    <a:pt x="119" y="0"/>
                    <a:pt x="109" y="4"/>
                    <a:pt x="101" y="8"/>
                  </a:cubicBezTo>
                  <a:cubicBezTo>
                    <a:pt x="131" y="41"/>
                    <a:pt x="176" y="63"/>
                    <a:pt x="172" y="120"/>
                  </a:cubicBezTo>
                  <a:cubicBezTo>
                    <a:pt x="172" y="135"/>
                    <a:pt x="180" y="149"/>
                    <a:pt x="195" y="157"/>
                  </a:cubicBezTo>
                  <a:cubicBezTo>
                    <a:pt x="209" y="168"/>
                    <a:pt x="247" y="149"/>
                    <a:pt x="243" y="187"/>
                  </a:cubicBezTo>
                  <a:cubicBezTo>
                    <a:pt x="243" y="191"/>
                    <a:pt x="236" y="194"/>
                    <a:pt x="236" y="198"/>
                  </a:cubicBezTo>
                  <a:cubicBezTo>
                    <a:pt x="224" y="202"/>
                    <a:pt x="217" y="206"/>
                    <a:pt x="214" y="206"/>
                  </a:cubicBezTo>
                  <a:cubicBezTo>
                    <a:pt x="195" y="206"/>
                    <a:pt x="180" y="187"/>
                    <a:pt x="164" y="172"/>
                  </a:cubicBezTo>
                  <a:cubicBezTo>
                    <a:pt x="138" y="149"/>
                    <a:pt x="124" y="120"/>
                    <a:pt x="112" y="86"/>
                  </a:cubicBezTo>
                  <a:cubicBezTo>
                    <a:pt x="75" y="113"/>
                    <a:pt x="79" y="146"/>
                    <a:pt x="67" y="172"/>
                  </a:cubicBezTo>
                  <a:cubicBezTo>
                    <a:pt x="52" y="213"/>
                    <a:pt x="67" y="251"/>
                    <a:pt x="79" y="292"/>
                  </a:cubicBezTo>
                  <a:cubicBezTo>
                    <a:pt x="90" y="337"/>
                    <a:pt x="4" y="310"/>
                    <a:pt x="0" y="359"/>
                  </a:cubicBezTo>
                  <a:cubicBezTo>
                    <a:pt x="0" y="367"/>
                    <a:pt x="12" y="377"/>
                    <a:pt x="19" y="389"/>
                  </a:cubicBezTo>
                  <a:cubicBezTo>
                    <a:pt x="45" y="415"/>
                    <a:pt x="83" y="404"/>
                    <a:pt x="112" y="419"/>
                  </a:cubicBezTo>
                  <a:cubicBezTo>
                    <a:pt x="138" y="427"/>
                    <a:pt x="164" y="430"/>
                    <a:pt x="191" y="430"/>
                  </a:cubicBezTo>
                  <a:cubicBezTo>
                    <a:pt x="258" y="430"/>
                    <a:pt x="321" y="404"/>
                    <a:pt x="378" y="355"/>
                  </a:cubicBezTo>
                  <a:lnTo>
                    <a:pt x="411" y="322"/>
                  </a:lnTo>
                  <a:cubicBezTo>
                    <a:pt x="438" y="280"/>
                    <a:pt x="497" y="265"/>
                    <a:pt x="494" y="206"/>
                  </a:cubicBezTo>
                  <a:lnTo>
                    <a:pt x="494" y="206"/>
                  </a:lnTo>
                  <a:cubicBezTo>
                    <a:pt x="468" y="225"/>
                    <a:pt x="449" y="265"/>
                    <a:pt x="404" y="273"/>
                  </a:cubicBezTo>
                  <a:cubicBezTo>
                    <a:pt x="407" y="236"/>
                    <a:pt x="471" y="202"/>
                    <a:pt x="404" y="175"/>
                  </a:cubicBezTo>
                  <a:cubicBezTo>
                    <a:pt x="389" y="172"/>
                    <a:pt x="393" y="149"/>
                    <a:pt x="400" y="135"/>
                  </a:cubicBezTo>
                  <a:cubicBezTo>
                    <a:pt x="411" y="116"/>
                    <a:pt x="423" y="97"/>
                    <a:pt x="397" y="90"/>
                  </a:cubicBezTo>
                  <a:cubicBezTo>
                    <a:pt x="389" y="86"/>
                    <a:pt x="385" y="86"/>
                    <a:pt x="378" y="86"/>
                  </a:cubicBezTo>
                  <a:cubicBezTo>
                    <a:pt x="363" y="86"/>
                    <a:pt x="355" y="101"/>
                    <a:pt x="348" y="120"/>
                  </a:cubicBezTo>
                  <a:cubicBezTo>
                    <a:pt x="340" y="131"/>
                    <a:pt x="340" y="153"/>
                    <a:pt x="321" y="153"/>
                  </a:cubicBezTo>
                  <a:cubicBezTo>
                    <a:pt x="318" y="153"/>
                    <a:pt x="314" y="153"/>
                    <a:pt x="311" y="149"/>
                  </a:cubicBezTo>
                  <a:cubicBezTo>
                    <a:pt x="273" y="123"/>
                    <a:pt x="299" y="79"/>
                    <a:pt x="276" y="37"/>
                  </a:cubicBezTo>
                  <a:lnTo>
                    <a:pt x="276" y="37"/>
                  </a:lnTo>
                  <a:cubicBezTo>
                    <a:pt x="254" y="53"/>
                    <a:pt x="232" y="63"/>
                    <a:pt x="214" y="63"/>
                  </a:cubicBezTo>
                  <a:cubicBezTo>
                    <a:pt x="191" y="63"/>
                    <a:pt x="169" y="49"/>
                    <a:pt x="154" y="11"/>
                  </a:cubicBezTo>
                  <a:cubicBezTo>
                    <a:pt x="150" y="4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-2658764" y="-2937198"/>
              <a:ext cx="56631" cy="37006"/>
            </a:xfrm>
            <a:custGeom>
              <a:avLst/>
              <a:gdLst/>
              <a:ahLst/>
              <a:cxnLst/>
              <a:rect l="l" t="t" r="r" b="b"/>
              <a:pathLst>
                <a:path w="1186" h="775" extrusionOk="0">
                  <a:moveTo>
                    <a:pt x="478" y="1"/>
                  </a:moveTo>
                  <a:cubicBezTo>
                    <a:pt x="385" y="1"/>
                    <a:pt x="318" y="53"/>
                    <a:pt x="254" y="120"/>
                  </a:cubicBezTo>
                  <a:cubicBezTo>
                    <a:pt x="172" y="142"/>
                    <a:pt x="154" y="239"/>
                    <a:pt x="75" y="262"/>
                  </a:cubicBezTo>
                  <a:cubicBezTo>
                    <a:pt x="0" y="284"/>
                    <a:pt x="4" y="334"/>
                    <a:pt x="30" y="386"/>
                  </a:cubicBezTo>
                  <a:cubicBezTo>
                    <a:pt x="41" y="419"/>
                    <a:pt x="75" y="453"/>
                    <a:pt x="67" y="479"/>
                  </a:cubicBezTo>
                  <a:cubicBezTo>
                    <a:pt x="38" y="569"/>
                    <a:pt x="105" y="617"/>
                    <a:pt x="142" y="681"/>
                  </a:cubicBezTo>
                  <a:cubicBezTo>
                    <a:pt x="168" y="726"/>
                    <a:pt x="224" y="733"/>
                    <a:pt x="251" y="774"/>
                  </a:cubicBezTo>
                  <a:cubicBezTo>
                    <a:pt x="258" y="770"/>
                    <a:pt x="262" y="763"/>
                    <a:pt x="266" y="760"/>
                  </a:cubicBezTo>
                  <a:cubicBezTo>
                    <a:pt x="105" y="595"/>
                    <a:pt x="83" y="486"/>
                    <a:pt x="164" y="299"/>
                  </a:cubicBezTo>
                  <a:cubicBezTo>
                    <a:pt x="187" y="247"/>
                    <a:pt x="202" y="184"/>
                    <a:pt x="269" y="165"/>
                  </a:cubicBezTo>
                  <a:cubicBezTo>
                    <a:pt x="318" y="90"/>
                    <a:pt x="415" y="34"/>
                    <a:pt x="504" y="34"/>
                  </a:cubicBezTo>
                  <a:cubicBezTo>
                    <a:pt x="527" y="34"/>
                    <a:pt x="549" y="42"/>
                    <a:pt x="572" y="49"/>
                  </a:cubicBezTo>
                  <a:cubicBezTo>
                    <a:pt x="606" y="64"/>
                    <a:pt x="632" y="75"/>
                    <a:pt x="661" y="75"/>
                  </a:cubicBezTo>
                  <a:lnTo>
                    <a:pt x="692" y="75"/>
                  </a:lnTo>
                  <a:cubicBezTo>
                    <a:pt x="695" y="72"/>
                    <a:pt x="703" y="72"/>
                    <a:pt x="711" y="72"/>
                  </a:cubicBezTo>
                  <a:cubicBezTo>
                    <a:pt x="748" y="72"/>
                    <a:pt x="782" y="94"/>
                    <a:pt x="792" y="113"/>
                  </a:cubicBezTo>
                  <a:cubicBezTo>
                    <a:pt x="826" y="172"/>
                    <a:pt x="897" y="210"/>
                    <a:pt x="913" y="284"/>
                  </a:cubicBezTo>
                  <a:cubicBezTo>
                    <a:pt x="942" y="307"/>
                    <a:pt x="942" y="360"/>
                    <a:pt x="991" y="367"/>
                  </a:cubicBezTo>
                  <a:cubicBezTo>
                    <a:pt x="1020" y="363"/>
                    <a:pt x="1043" y="360"/>
                    <a:pt x="1062" y="360"/>
                  </a:cubicBezTo>
                  <a:cubicBezTo>
                    <a:pt x="1106" y="360"/>
                    <a:pt x="1110" y="382"/>
                    <a:pt x="1092" y="449"/>
                  </a:cubicBezTo>
                  <a:cubicBezTo>
                    <a:pt x="1070" y="527"/>
                    <a:pt x="1166" y="509"/>
                    <a:pt x="1155" y="565"/>
                  </a:cubicBezTo>
                  <a:lnTo>
                    <a:pt x="1185" y="565"/>
                  </a:lnTo>
                  <a:lnTo>
                    <a:pt x="1185" y="531"/>
                  </a:lnTo>
                  <a:cubicBezTo>
                    <a:pt x="1151" y="498"/>
                    <a:pt x="1118" y="468"/>
                    <a:pt x="1144" y="404"/>
                  </a:cubicBezTo>
                  <a:cubicBezTo>
                    <a:pt x="1174" y="329"/>
                    <a:pt x="1129" y="270"/>
                    <a:pt x="1047" y="262"/>
                  </a:cubicBezTo>
                  <a:cubicBezTo>
                    <a:pt x="998" y="258"/>
                    <a:pt x="980" y="236"/>
                    <a:pt x="949" y="203"/>
                  </a:cubicBezTo>
                  <a:cubicBezTo>
                    <a:pt x="886" y="139"/>
                    <a:pt x="837" y="53"/>
                    <a:pt x="729" y="42"/>
                  </a:cubicBezTo>
                  <a:cubicBezTo>
                    <a:pt x="651" y="30"/>
                    <a:pt x="576" y="4"/>
                    <a:pt x="4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-2924731" y="-2761526"/>
              <a:ext cx="25021" cy="23779"/>
            </a:xfrm>
            <a:custGeom>
              <a:avLst/>
              <a:gdLst/>
              <a:ahLst/>
              <a:cxnLst/>
              <a:rect l="l" t="t" r="r" b="b"/>
              <a:pathLst>
                <a:path w="524" h="498" extrusionOk="0">
                  <a:moveTo>
                    <a:pt x="344" y="0"/>
                  </a:moveTo>
                  <a:cubicBezTo>
                    <a:pt x="333" y="0"/>
                    <a:pt x="325" y="4"/>
                    <a:pt x="315" y="7"/>
                  </a:cubicBezTo>
                  <a:cubicBezTo>
                    <a:pt x="146" y="67"/>
                    <a:pt x="108" y="131"/>
                    <a:pt x="146" y="306"/>
                  </a:cubicBezTo>
                  <a:cubicBezTo>
                    <a:pt x="146" y="314"/>
                    <a:pt x="150" y="321"/>
                    <a:pt x="150" y="328"/>
                  </a:cubicBezTo>
                  <a:cubicBezTo>
                    <a:pt x="153" y="359"/>
                    <a:pt x="142" y="381"/>
                    <a:pt x="120" y="381"/>
                  </a:cubicBezTo>
                  <a:cubicBezTo>
                    <a:pt x="113" y="381"/>
                    <a:pt x="105" y="378"/>
                    <a:pt x="98" y="373"/>
                  </a:cubicBezTo>
                  <a:cubicBezTo>
                    <a:pt x="79" y="355"/>
                    <a:pt x="64" y="347"/>
                    <a:pt x="53" y="347"/>
                  </a:cubicBezTo>
                  <a:cubicBezTo>
                    <a:pt x="23" y="347"/>
                    <a:pt x="23" y="400"/>
                    <a:pt x="1" y="415"/>
                  </a:cubicBezTo>
                  <a:cubicBezTo>
                    <a:pt x="101" y="437"/>
                    <a:pt x="194" y="497"/>
                    <a:pt x="299" y="497"/>
                  </a:cubicBezTo>
                  <a:cubicBezTo>
                    <a:pt x="325" y="497"/>
                    <a:pt x="355" y="493"/>
                    <a:pt x="382" y="482"/>
                  </a:cubicBezTo>
                  <a:cubicBezTo>
                    <a:pt x="445" y="463"/>
                    <a:pt x="494" y="445"/>
                    <a:pt x="505" y="373"/>
                  </a:cubicBezTo>
                  <a:cubicBezTo>
                    <a:pt x="467" y="363"/>
                    <a:pt x="430" y="347"/>
                    <a:pt x="419" y="302"/>
                  </a:cubicBezTo>
                  <a:cubicBezTo>
                    <a:pt x="408" y="269"/>
                    <a:pt x="382" y="269"/>
                    <a:pt x="360" y="258"/>
                  </a:cubicBezTo>
                  <a:cubicBezTo>
                    <a:pt x="337" y="269"/>
                    <a:pt x="325" y="321"/>
                    <a:pt x="315" y="321"/>
                  </a:cubicBezTo>
                  <a:lnTo>
                    <a:pt x="315" y="318"/>
                  </a:lnTo>
                  <a:cubicBezTo>
                    <a:pt x="281" y="254"/>
                    <a:pt x="187" y="266"/>
                    <a:pt x="176" y="190"/>
                  </a:cubicBezTo>
                  <a:cubicBezTo>
                    <a:pt x="168" y="149"/>
                    <a:pt x="191" y="127"/>
                    <a:pt x="225" y="104"/>
                  </a:cubicBezTo>
                  <a:cubicBezTo>
                    <a:pt x="262" y="82"/>
                    <a:pt x="284" y="67"/>
                    <a:pt x="307" y="67"/>
                  </a:cubicBezTo>
                  <a:cubicBezTo>
                    <a:pt x="333" y="67"/>
                    <a:pt x="355" y="90"/>
                    <a:pt x="408" y="142"/>
                  </a:cubicBezTo>
                  <a:cubicBezTo>
                    <a:pt x="449" y="131"/>
                    <a:pt x="490" y="123"/>
                    <a:pt x="524" y="97"/>
                  </a:cubicBezTo>
                  <a:cubicBezTo>
                    <a:pt x="475" y="75"/>
                    <a:pt x="422" y="56"/>
                    <a:pt x="386" y="19"/>
                  </a:cubicBezTo>
                  <a:cubicBezTo>
                    <a:pt x="370" y="7"/>
                    <a:pt x="360" y="0"/>
                    <a:pt x="3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-2817294" y="-2673380"/>
              <a:ext cx="21822" cy="18240"/>
            </a:xfrm>
            <a:custGeom>
              <a:avLst/>
              <a:gdLst/>
              <a:ahLst/>
              <a:cxnLst/>
              <a:rect l="l" t="t" r="r" b="b"/>
              <a:pathLst>
                <a:path w="457" h="382" extrusionOk="0">
                  <a:moveTo>
                    <a:pt x="285" y="0"/>
                  </a:moveTo>
                  <a:cubicBezTo>
                    <a:pt x="247" y="0"/>
                    <a:pt x="210" y="19"/>
                    <a:pt x="173" y="30"/>
                  </a:cubicBezTo>
                  <a:cubicBezTo>
                    <a:pt x="161" y="38"/>
                    <a:pt x="154" y="45"/>
                    <a:pt x="146" y="52"/>
                  </a:cubicBezTo>
                  <a:cubicBezTo>
                    <a:pt x="1" y="154"/>
                    <a:pt x="75" y="322"/>
                    <a:pt x="229" y="375"/>
                  </a:cubicBezTo>
                  <a:cubicBezTo>
                    <a:pt x="244" y="378"/>
                    <a:pt x="258" y="382"/>
                    <a:pt x="270" y="382"/>
                  </a:cubicBezTo>
                  <a:cubicBezTo>
                    <a:pt x="322" y="382"/>
                    <a:pt x="367" y="348"/>
                    <a:pt x="401" y="299"/>
                  </a:cubicBezTo>
                  <a:cubicBezTo>
                    <a:pt x="423" y="270"/>
                    <a:pt x="401" y="221"/>
                    <a:pt x="449" y="209"/>
                  </a:cubicBezTo>
                  <a:cubicBezTo>
                    <a:pt x="457" y="187"/>
                    <a:pt x="446" y="176"/>
                    <a:pt x="434" y="161"/>
                  </a:cubicBezTo>
                  <a:cubicBezTo>
                    <a:pt x="393" y="135"/>
                    <a:pt x="412" y="87"/>
                    <a:pt x="382" y="52"/>
                  </a:cubicBezTo>
                  <a:cubicBezTo>
                    <a:pt x="348" y="16"/>
                    <a:pt x="318" y="0"/>
                    <a:pt x="2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-1894668" y="-2506637"/>
              <a:ext cx="27361" cy="25881"/>
            </a:xfrm>
            <a:custGeom>
              <a:avLst/>
              <a:gdLst/>
              <a:ahLst/>
              <a:cxnLst/>
              <a:rect l="l" t="t" r="r" b="b"/>
              <a:pathLst>
                <a:path w="573" h="542" extrusionOk="0">
                  <a:moveTo>
                    <a:pt x="342" y="202"/>
                  </a:moveTo>
                  <a:cubicBezTo>
                    <a:pt x="368" y="202"/>
                    <a:pt x="390" y="209"/>
                    <a:pt x="409" y="216"/>
                  </a:cubicBezTo>
                  <a:cubicBezTo>
                    <a:pt x="472" y="250"/>
                    <a:pt x="476" y="311"/>
                    <a:pt x="468" y="366"/>
                  </a:cubicBezTo>
                  <a:cubicBezTo>
                    <a:pt x="457" y="445"/>
                    <a:pt x="390" y="449"/>
                    <a:pt x="330" y="452"/>
                  </a:cubicBezTo>
                  <a:lnTo>
                    <a:pt x="319" y="452"/>
                  </a:lnTo>
                  <a:cubicBezTo>
                    <a:pt x="278" y="452"/>
                    <a:pt x="244" y="437"/>
                    <a:pt x="218" y="404"/>
                  </a:cubicBezTo>
                  <a:cubicBezTo>
                    <a:pt x="185" y="355"/>
                    <a:pt x="150" y="306"/>
                    <a:pt x="207" y="250"/>
                  </a:cubicBezTo>
                  <a:cubicBezTo>
                    <a:pt x="233" y="221"/>
                    <a:pt x="289" y="202"/>
                    <a:pt x="342" y="202"/>
                  </a:cubicBezTo>
                  <a:close/>
                  <a:moveTo>
                    <a:pt x="237" y="0"/>
                  </a:moveTo>
                  <a:lnTo>
                    <a:pt x="233" y="4"/>
                  </a:lnTo>
                  <a:cubicBezTo>
                    <a:pt x="207" y="4"/>
                    <a:pt x="176" y="4"/>
                    <a:pt x="180" y="33"/>
                  </a:cubicBezTo>
                  <a:cubicBezTo>
                    <a:pt x="192" y="104"/>
                    <a:pt x="140" y="161"/>
                    <a:pt x="132" y="224"/>
                  </a:cubicBezTo>
                  <a:cubicBezTo>
                    <a:pt x="124" y="321"/>
                    <a:pt x="76" y="381"/>
                    <a:pt x="1" y="433"/>
                  </a:cubicBezTo>
                  <a:cubicBezTo>
                    <a:pt x="98" y="459"/>
                    <a:pt x="195" y="478"/>
                    <a:pt x="289" y="512"/>
                  </a:cubicBezTo>
                  <a:cubicBezTo>
                    <a:pt x="337" y="530"/>
                    <a:pt x="368" y="542"/>
                    <a:pt x="390" y="542"/>
                  </a:cubicBezTo>
                  <a:cubicBezTo>
                    <a:pt x="423" y="542"/>
                    <a:pt x="442" y="516"/>
                    <a:pt x="499" y="456"/>
                  </a:cubicBezTo>
                  <a:cubicBezTo>
                    <a:pt x="573" y="385"/>
                    <a:pt x="547" y="318"/>
                    <a:pt x="532" y="247"/>
                  </a:cubicBezTo>
                  <a:cubicBezTo>
                    <a:pt x="516" y="183"/>
                    <a:pt x="457" y="142"/>
                    <a:pt x="390" y="142"/>
                  </a:cubicBezTo>
                  <a:cubicBezTo>
                    <a:pt x="371" y="142"/>
                    <a:pt x="356" y="145"/>
                    <a:pt x="337" y="149"/>
                  </a:cubicBezTo>
                  <a:cubicBezTo>
                    <a:pt x="326" y="154"/>
                    <a:pt x="319" y="157"/>
                    <a:pt x="311" y="157"/>
                  </a:cubicBezTo>
                  <a:cubicBezTo>
                    <a:pt x="289" y="157"/>
                    <a:pt x="281" y="138"/>
                    <a:pt x="274" y="112"/>
                  </a:cubicBezTo>
                  <a:lnTo>
                    <a:pt x="274" y="41"/>
                  </a:lnTo>
                  <a:cubicBezTo>
                    <a:pt x="274" y="11"/>
                    <a:pt x="263" y="0"/>
                    <a:pt x="2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-2571524" y="-2438306"/>
              <a:ext cx="33473" cy="19673"/>
            </a:xfrm>
            <a:custGeom>
              <a:avLst/>
              <a:gdLst/>
              <a:ahLst/>
              <a:cxnLst/>
              <a:rect l="l" t="t" r="r" b="b"/>
              <a:pathLst>
                <a:path w="701" h="412" extrusionOk="0">
                  <a:moveTo>
                    <a:pt x="577" y="131"/>
                  </a:moveTo>
                  <a:cubicBezTo>
                    <a:pt x="592" y="131"/>
                    <a:pt x="603" y="136"/>
                    <a:pt x="611" y="150"/>
                  </a:cubicBezTo>
                  <a:cubicBezTo>
                    <a:pt x="637" y="195"/>
                    <a:pt x="580" y="203"/>
                    <a:pt x="561" y="229"/>
                  </a:cubicBezTo>
                  <a:cubicBezTo>
                    <a:pt x="558" y="191"/>
                    <a:pt x="535" y="169"/>
                    <a:pt x="513" y="131"/>
                  </a:cubicBezTo>
                  <a:lnTo>
                    <a:pt x="513" y="131"/>
                  </a:lnTo>
                  <a:cubicBezTo>
                    <a:pt x="521" y="136"/>
                    <a:pt x="528" y="136"/>
                    <a:pt x="532" y="136"/>
                  </a:cubicBezTo>
                  <a:cubicBezTo>
                    <a:pt x="539" y="136"/>
                    <a:pt x="547" y="136"/>
                    <a:pt x="554" y="131"/>
                  </a:cubicBezTo>
                  <a:close/>
                  <a:moveTo>
                    <a:pt x="207" y="1"/>
                  </a:moveTo>
                  <a:cubicBezTo>
                    <a:pt x="177" y="1"/>
                    <a:pt x="166" y="41"/>
                    <a:pt x="140" y="46"/>
                  </a:cubicBezTo>
                  <a:cubicBezTo>
                    <a:pt x="151" y="109"/>
                    <a:pt x="76" y="136"/>
                    <a:pt x="76" y="195"/>
                  </a:cubicBezTo>
                  <a:cubicBezTo>
                    <a:pt x="87" y="195"/>
                    <a:pt x="102" y="191"/>
                    <a:pt x="113" y="191"/>
                  </a:cubicBezTo>
                  <a:cubicBezTo>
                    <a:pt x="143" y="191"/>
                    <a:pt x="166" y="206"/>
                    <a:pt x="162" y="251"/>
                  </a:cubicBezTo>
                  <a:cubicBezTo>
                    <a:pt x="158" y="296"/>
                    <a:pt x="132" y="303"/>
                    <a:pt x="98" y="303"/>
                  </a:cubicBezTo>
                  <a:cubicBezTo>
                    <a:pt x="87" y="303"/>
                    <a:pt x="76" y="303"/>
                    <a:pt x="64" y="300"/>
                  </a:cubicBezTo>
                  <a:cubicBezTo>
                    <a:pt x="42" y="300"/>
                    <a:pt x="28" y="277"/>
                    <a:pt x="12" y="262"/>
                  </a:cubicBezTo>
                  <a:lnTo>
                    <a:pt x="12" y="262"/>
                  </a:lnTo>
                  <a:cubicBezTo>
                    <a:pt x="1" y="310"/>
                    <a:pt x="23" y="341"/>
                    <a:pt x="57" y="341"/>
                  </a:cubicBezTo>
                  <a:cubicBezTo>
                    <a:pt x="68" y="341"/>
                    <a:pt x="76" y="337"/>
                    <a:pt x="87" y="333"/>
                  </a:cubicBezTo>
                  <a:cubicBezTo>
                    <a:pt x="109" y="326"/>
                    <a:pt x="128" y="319"/>
                    <a:pt x="147" y="319"/>
                  </a:cubicBezTo>
                  <a:cubicBezTo>
                    <a:pt x="203" y="319"/>
                    <a:pt x="240" y="355"/>
                    <a:pt x="278" y="400"/>
                  </a:cubicBezTo>
                  <a:cubicBezTo>
                    <a:pt x="285" y="408"/>
                    <a:pt x="297" y="412"/>
                    <a:pt x="308" y="412"/>
                  </a:cubicBezTo>
                  <a:lnTo>
                    <a:pt x="319" y="412"/>
                  </a:lnTo>
                  <a:cubicBezTo>
                    <a:pt x="292" y="371"/>
                    <a:pt x="237" y="355"/>
                    <a:pt x="237" y="296"/>
                  </a:cubicBezTo>
                  <a:cubicBezTo>
                    <a:pt x="203" y="248"/>
                    <a:pt x="237" y="229"/>
                    <a:pt x="270" y="206"/>
                  </a:cubicBezTo>
                  <a:cubicBezTo>
                    <a:pt x="285" y="198"/>
                    <a:pt x="300" y="198"/>
                    <a:pt x="315" y="198"/>
                  </a:cubicBezTo>
                  <a:lnTo>
                    <a:pt x="371" y="198"/>
                  </a:lnTo>
                  <a:cubicBezTo>
                    <a:pt x="454" y="210"/>
                    <a:pt x="461" y="262"/>
                    <a:pt x="438" y="326"/>
                  </a:cubicBezTo>
                  <a:cubicBezTo>
                    <a:pt x="431" y="352"/>
                    <a:pt x="416" y="371"/>
                    <a:pt x="401" y="393"/>
                  </a:cubicBezTo>
                  <a:cubicBezTo>
                    <a:pt x="476" y="329"/>
                    <a:pt x="554" y="277"/>
                    <a:pt x="651" y="243"/>
                  </a:cubicBezTo>
                  <a:cubicBezTo>
                    <a:pt x="696" y="225"/>
                    <a:pt x="700" y="169"/>
                    <a:pt x="682" y="120"/>
                  </a:cubicBezTo>
                  <a:cubicBezTo>
                    <a:pt x="670" y="94"/>
                    <a:pt x="651" y="86"/>
                    <a:pt x="629" y="86"/>
                  </a:cubicBezTo>
                  <a:cubicBezTo>
                    <a:pt x="614" y="86"/>
                    <a:pt x="599" y="91"/>
                    <a:pt x="584" y="94"/>
                  </a:cubicBezTo>
                  <a:cubicBezTo>
                    <a:pt x="543" y="101"/>
                    <a:pt x="506" y="109"/>
                    <a:pt x="468" y="109"/>
                  </a:cubicBezTo>
                  <a:cubicBezTo>
                    <a:pt x="386" y="109"/>
                    <a:pt x="311" y="83"/>
                    <a:pt x="255" y="27"/>
                  </a:cubicBezTo>
                  <a:cubicBezTo>
                    <a:pt x="233" y="8"/>
                    <a:pt x="218" y="1"/>
                    <a:pt x="2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-2128643" y="-2693578"/>
              <a:ext cx="31085" cy="22060"/>
            </a:xfrm>
            <a:custGeom>
              <a:avLst/>
              <a:gdLst/>
              <a:ahLst/>
              <a:cxnLst/>
              <a:rect l="l" t="t" r="r" b="b"/>
              <a:pathLst>
                <a:path w="651" h="462" extrusionOk="0">
                  <a:moveTo>
                    <a:pt x="123" y="147"/>
                  </a:moveTo>
                  <a:cubicBezTo>
                    <a:pt x="139" y="147"/>
                    <a:pt x="150" y="154"/>
                    <a:pt x="161" y="161"/>
                  </a:cubicBezTo>
                  <a:cubicBezTo>
                    <a:pt x="183" y="177"/>
                    <a:pt x="180" y="196"/>
                    <a:pt x="161" y="206"/>
                  </a:cubicBezTo>
                  <a:cubicBezTo>
                    <a:pt x="154" y="214"/>
                    <a:pt x="146" y="214"/>
                    <a:pt x="142" y="214"/>
                  </a:cubicBezTo>
                  <a:cubicBezTo>
                    <a:pt x="128" y="214"/>
                    <a:pt x="120" y="206"/>
                    <a:pt x="113" y="196"/>
                  </a:cubicBezTo>
                  <a:cubicBezTo>
                    <a:pt x="101" y="180"/>
                    <a:pt x="101" y="166"/>
                    <a:pt x="109" y="151"/>
                  </a:cubicBezTo>
                  <a:cubicBezTo>
                    <a:pt x="113" y="147"/>
                    <a:pt x="120" y="147"/>
                    <a:pt x="123" y="147"/>
                  </a:cubicBezTo>
                  <a:close/>
                  <a:moveTo>
                    <a:pt x="340" y="1"/>
                  </a:moveTo>
                  <a:cubicBezTo>
                    <a:pt x="303" y="42"/>
                    <a:pt x="235" y="35"/>
                    <a:pt x="199" y="80"/>
                  </a:cubicBezTo>
                  <a:cubicBezTo>
                    <a:pt x="187" y="99"/>
                    <a:pt x="173" y="102"/>
                    <a:pt x="154" y="102"/>
                  </a:cubicBezTo>
                  <a:cubicBezTo>
                    <a:pt x="146" y="102"/>
                    <a:pt x="135" y="99"/>
                    <a:pt x="128" y="99"/>
                  </a:cubicBezTo>
                  <a:lnTo>
                    <a:pt x="105" y="99"/>
                  </a:lnTo>
                  <a:cubicBezTo>
                    <a:pt x="87" y="99"/>
                    <a:pt x="75" y="102"/>
                    <a:pt x="68" y="117"/>
                  </a:cubicBezTo>
                  <a:cubicBezTo>
                    <a:pt x="52" y="166"/>
                    <a:pt x="68" y="222"/>
                    <a:pt x="19" y="259"/>
                  </a:cubicBezTo>
                  <a:cubicBezTo>
                    <a:pt x="0" y="274"/>
                    <a:pt x="16" y="296"/>
                    <a:pt x="26" y="311"/>
                  </a:cubicBezTo>
                  <a:cubicBezTo>
                    <a:pt x="30" y="311"/>
                    <a:pt x="34" y="315"/>
                    <a:pt x="38" y="315"/>
                  </a:cubicBezTo>
                  <a:cubicBezTo>
                    <a:pt x="64" y="315"/>
                    <a:pt x="83" y="282"/>
                    <a:pt x="113" y="278"/>
                  </a:cubicBezTo>
                  <a:lnTo>
                    <a:pt x="113" y="278"/>
                  </a:lnTo>
                  <a:cubicBezTo>
                    <a:pt x="101" y="318"/>
                    <a:pt x="94" y="360"/>
                    <a:pt x="64" y="360"/>
                  </a:cubicBezTo>
                  <a:cubicBezTo>
                    <a:pt x="52" y="360"/>
                    <a:pt x="34" y="353"/>
                    <a:pt x="11" y="327"/>
                  </a:cubicBezTo>
                  <a:lnTo>
                    <a:pt x="11" y="327"/>
                  </a:lnTo>
                  <a:cubicBezTo>
                    <a:pt x="4" y="368"/>
                    <a:pt x="34" y="408"/>
                    <a:pt x="52" y="408"/>
                  </a:cubicBezTo>
                  <a:lnTo>
                    <a:pt x="64" y="408"/>
                  </a:lnTo>
                  <a:cubicBezTo>
                    <a:pt x="94" y="408"/>
                    <a:pt x="123" y="420"/>
                    <a:pt x="150" y="427"/>
                  </a:cubicBezTo>
                  <a:cubicBezTo>
                    <a:pt x="180" y="439"/>
                    <a:pt x="209" y="446"/>
                    <a:pt x="240" y="446"/>
                  </a:cubicBezTo>
                  <a:cubicBezTo>
                    <a:pt x="262" y="446"/>
                    <a:pt x="285" y="442"/>
                    <a:pt x="307" y="427"/>
                  </a:cubicBezTo>
                  <a:cubicBezTo>
                    <a:pt x="273" y="375"/>
                    <a:pt x="176" y="353"/>
                    <a:pt x="240" y="263"/>
                  </a:cubicBezTo>
                  <a:cubicBezTo>
                    <a:pt x="254" y="248"/>
                    <a:pt x="262" y="233"/>
                    <a:pt x="266" y="211"/>
                  </a:cubicBezTo>
                  <a:cubicBezTo>
                    <a:pt x="273" y="161"/>
                    <a:pt x="288" y="139"/>
                    <a:pt x="330" y="139"/>
                  </a:cubicBezTo>
                  <a:cubicBezTo>
                    <a:pt x="340" y="139"/>
                    <a:pt x="356" y="143"/>
                    <a:pt x="375" y="147"/>
                  </a:cubicBezTo>
                  <a:cubicBezTo>
                    <a:pt x="453" y="161"/>
                    <a:pt x="505" y="192"/>
                    <a:pt x="554" y="251"/>
                  </a:cubicBezTo>
                  <a:cubicBezTo>
                    <a:pt x="594" y="300"/>
                    <a:pt x="580" y="330"/>
                    <a:pt x="539" y="360"/>
                  </a:cubicBezTo>
                  <a:cubicBezTo>
                    <a:pt x="542" y="413"/>
                    <a:pt x="494" y="427"/>
                    <a:pt x="471" y="461"/>
                  </a:cubicBezTo>
                  <a:cubicBezTo>
                    <a:pt x="580" y="431"/>
                    <a:pt x="621" y="349"/>
                    <a:pt x="647" y="251"/>
                  </a:cubicBezTo>
                  <a:cubicBezTo>
                    <a:pt x="651" y="233"/>
                    <a:pt x="651" y="214"/>
                    <a:pt x="636" y="214"/>
                  </a:cubicBezTo>
                  <a:cubicBezTo>
                    <a:pt x="520" y="199"/>
                    <a:pt x="490" y="83"/>
                    <a:pt x="404" y="35"/>
                  </a:cubicBezTo>
                  <a:lnTo>
                    <a:pt x="404" y="35"/>
                  </a:lnTo>
                  <a:cubicBezTo>
                    <a:pt x="389" y="57"/>
                    <a:pt x="408" y="87"/>
                    <a:pt x="385" y="113"/>
                  </a:cubicBezTo>
                  <a:cubicBezTo>
                    <a:pt x="337" y="87"/>
                    <a:pt x="340" y="42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-2347481" y="-2904537"/>
              <a:ext cx="27695" cy="18622"/>
            </a:xfrm>
            <a:custGeom>
              <a:avLst/>
              <a:gdLst/>
              <a:ahLst/>
              <a:cxnLst/>
              <a:rect l="l" t="t" r="r" b="b"/>
              <a:pathLst>
                <a:path w="580" h="390" extrusionOk="0">
                  <a:moveTo>
                    <a:pt x="213" y="0"/>
                  </a:moveTo>
                  <a:lnTo>
                    <a:pt x="213" y="0"/>
                  </a:lnTo>
                  <a:cubicBezTo>
                    <a:pt x="247" y="109"/>
                    <a:pt x="161" y="143"/>
                    <a:pt x="98" y="210"/>
                  </a:cubicBezTo>
                  <a:cubicBezTo>
                    <a:pt x="86" y="173"/>
                    <a:pt x="82" y="124"/>
                    <a:pt x="46" y="124"/>
                  </a:cubicBezTo>
                  <a:cubicBezTo>
                    <a:pt x="38" y="124"/>
                    <a:pt x="27" y="128"/>
                    <a:pt x="15" y="131"/>
                  </a:cubicBezTo>
                  <a:cubicBezTo>
                    <a:pt x="1" y="173"/>
                    <a:pt x="64" y="188"/>
                    <a:pt x="49" y="233"/>
                  </a:cubicBezTo>
                  <a:cubicBezTo>
                    <a:pt x="86" y="255"/>
                    <a:pt x="124" y="296"/>
                    <a:pt x="165" y="300"/>
                  </a:cubicBezTo>
                  <a:cubicBezTo>
                    <a:pt x="255" y="311"/>
                    <a:pt x="203" y="345"/>
                    <a:pt x="180" y="390"/>
                  </a:cubicBezTo>
                  <a:lnTo>
                    <a:pt x="184" y="390"/>
                  </a:lnTo>
                  <a:cubicBezTo>
                    <a:pt x="307" y="333"/>
                    <a:pt x="445" y="337"/>
                    <a:pt x="527" y="217"/>
                  </a:cubicBezTo>
                  <a:cubicBezTo>
                    <a:pt x="535" y="199"/>
                    <a:pt x="524" y="180"/>
                    <a:pt x="512" y="165"/>
                  </a:cubicBezTo>
                  <a:cubicBezTo>
                    <a:pt x="490" y="183"/>
                    <a:pt x="475" y="206"/>
                    <a:pt x="445" y="206"/>
                  </a:cubicBezTo>
                  <a:lnTo>
                    <a:pt x="419" y="206"/>
                  </a:lnTo>
                  <a:cubicBezTo>
                    <a:pt x="404" y="206"/>
                    <a:pt x="393" y="202"/>
                    <a:pt x="396" y="180"/>
                  </a:cubicBezTo>
                  <a:cubicBezTo>
                    <a:pt x="396" y="154"/>
                    <a:pt x="378" y="112"/>
                    <a:pt x="412" y="109"/>
                  </a:cubicBezTo>
                  <a:cubicBezTo>
                    <a:pt x="427" y="105"/>
                    <a:pt x="449" y="102"/>
                    <a:pt x="467" y="102"/>
                  </a:cubicBezTo>
                  <a:cubicBezTo>
                    <a:pt x="490" y="102"/>
                    <a:pt x="517" y="112"/>
                    <a:pt x="524" y="150"/>
                  </a:cubicBezTo>
                  <a:cubicBezTo>
                    <a:pt x="531" y="154"/>
                    <a:pt x="535" y="157"/>
                    <a:pt x="539" y="161"/>
                  </a:cubicBezTo>
                  <a:cubicBezTo>
                    <a:pt x="579" y="128"/>
                    <a:pt x="565" y="79"/>
                    <a:pt x="572" y="38"/>
                  </a:cubicBezTo>
                  <a:lnTo>
                    <a:pt x="572" y="38"/>
                  </a:lnTo>
                  <a:cubicBezTo>
                    <a:pt x="557" y="53"/>
                    <a:pt x="543" y="60"/>
                    <a:pt x="524" y="60"/>
                  </a:cubicBezTo>
                  <a:cubicBezTo>
                    <a:pt x="517" y="60"/>
                    <a:pt x="505" y="57"/>
                    <a:pt x="494" y="53"/>
                  </a:cubicBezTo>
                  <a:lnTo>
                    <a:pt x="479" y="53"/>
                  </a:lnTo>
                  <a:cubicBezTo>
                    <a:pt x="386" y="53"/>
                    <a:pt x="303" y="16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-2348532" y="-2917573"/>
              <a:ext cx="26597" cy="18431"/>
            </a:xfrm>
            <a:custGeom>
              <a:avLst/>
              <a:gdLst/>
              <a:ahLst/>
              <a:cxnLst/>
              <a:rect l="l" t="t" r="r" b="b"/>
              <a:pathLst>
                <a:path w="557" h="386" extrusionOk="0">
                  <a:moveTo>
                    <a:pt x="318" y="1"/>
                  </a:moveTo>
                  <a:cubicBezTo>
                    <a:pt x="296" y="1"/>
                    <a:pt x="273" y="16"/>
                    <a:pt x="251" y="16"/>
                  </a:cubicBezTo>
                  <a:lnTo>
                    <a:pt x="228" y="16"/>
                  </a:lnTo>
                  <a:cubicBezTo>
                    <a:pt x="225" y="16"/>
                    <a:pt x="217" y="16"/>
                    <a:pt x="209" y="12"/>
                  </a:cubicBezTo>
                  <a:cubicBezTo>
                    <a:pt x="202" y="12"/>
                    <a:pt x="198" y="8"/>
                    <a:pt x="191" y="8"/>
                  </a:cubicBezTo>
                  <a:cubicBezTo>
                    <a:pt x="183" y="8"/>
                    <a:pt x="172" y="12"/>
                    <a:pt x="168" y="27"/>
                  </a:cubicBezTo>
                  <a:cubicBezTo>
                    <a:pt x="157" y="53"/>
                    <a:pt x="142" y="61"/>
                    <a:pt x="123" y="61"/>
                  </a:cubicBezTo>
                  <a:cubicBezTo>
                    <a:pt x="116" y="61"/>
                    <a:pt x="104" y="57"/>
                    <a:pt x="97" y="57"/>
                  </a:cubicBezTo>
                  <a:lnTo>
                    <a:pt x="75" y="57"/>
                  </a:lnTo>
                  <a:cubicBezTo>
                    <a:pt x="60" y="57"/>
                    <a:pt x="49" y="57"/>
                    <a:pt x="37" y="68"/>
                  </a:cubicBezTo>
                  <a:cubicBezTo>
                    <a:pt x="0" y="109"/>
                    <a:pt x="71" y="165"/>
                    <a:pt x="18" y="202"/>
                  </a:cubicBezTo>
                  <a:cubicBezTo>
                    <a:pt x="15" y="202"/>
                    <a:pt x="11" y="206"/>
                    <a:pt x="11" y="210"/>
                  </a:cubicBezTo>
                  <a:cubicBezTo>
                    <a:pt x="11" y="263"/>
                    <a:pt x="11" y="318"/>
                    <a:pt x="8" y="371"/>
                  </a:cubicBezTo>
                  <a:lnTo>
                    <a:pt x="15" y="378"/>
                  </a:lnTo>
                  <a:lnTo>
                    <a:pt x="26" y="385"/>
                  </a:lnTo>
                  <a:cubicBezTo>
                    <a:pt x="49" y="367"/>
                    <a:pt x="56" y="330"/>
                    <a:pt x="90" y="330"/>
                  </a:cubicBezTo>
                  <a:cubicBezTo>
                    <a:pt x="101" y="330"/>
                    <a:pt x="112" y="333"/>
                    <a:pt x="127" y="341"/>
                  </a:cubicBezTo>
                  <a:cubicBezTo>
                    <a:pt x="135" y="344"/>
                    <a:pt x="142" y="349"/>
                    <a:pt x="149" y="349"/>
                  </a:cubicBezTo>
                  <a:cubicBezTo>
                    <a:pt x="183" y="349"/>
                    <a:pt x="206" y="296"/>
                    <a:pt x="235" y="273"/>
                  </a:cubicBezTo>
                  <a:cubicBezTo>
                    <a:pt x="194" y="232"/>
                    <a:pt x="213" y="195"/>
                    <a:pt x="254" y="169"/>
                  </a:cubicBezTo>
                  <a:cubicBezTo>
                    <a:pt x="228" y="120"/>
                    <a:pt x="180" y="165"/>
                    <a:pt x="153" y="113"/>
                  </a:cubicBezTo>
                  <a:lnTo>
                    <a:pt x="153" y="113"/>
                  </a:lnTo>
                  <a:cubicBezTo>
                    <a:pt x="161" y="113"/>
                    <a:pt x="165" y="116"/>
                    <a:pt x="172" y="116"/>
                  </a:cubicBezTo>
                  <a:cubicBezTo>
                    <a:pt x="213" y="116"/>
                    <a:pt x="232" y="75"/>
                    <a:pt x="273" y="57"/>
                  </a:cubicBezTo>
                  <a:cubicBezTo>
                    <a:pt x="273" y="102"/>
                    <a:pt x="287" y="132"/>
                    <a:pt x="314" y="132"/>
                  </a:cubicBezTo>
                  <a:cubicBezTo>
                    <a:pt x="325" y="132"/>
                    <a:pt x="340" y="124"/>
                    <a:pt x="359" y="116"/>
                  </a:cubicBezTo>
                  <a:cubicBezTo>
                    <a:pt x="359" y="202"/>
                    <a:pt x="482" y="187"/>
                    <a:pt x="489" y="273"/>
                  </a:cubicBezTo>
                  <a:cubicBezTo>
                    <a:pt x="489" y="292"/>
                    <a:pt x="505" y="307"/>
                    <a:pt x="516" y="326"/>
                  </a:cubicBezTo>
                  <a:cubicBezTo>
                    <a:pt x="557" y="289"/>
                    <a:pt x="497" y="228"/>
                    <a:pt x="549" y="195"/>
                  </a:cubicBezTo>
                  <a:cubicBezTo>
                    <a:pt x="531" y="61"/>
                    <a:pt x="430" y="23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-2128118" y="-2444705"/>
              <a:ext cx="23588" cy="28411"/>
            </a:xfrm>
            <a:custGeom>
              <a:avLst/>
              <a:gdLst/>
              <a:ahLst/>
              <a:cxnLst/>
              <a:rect l="l" t="t" r="r" b="b"/>
              <a:pathLst>
                <a:path w="494" h="595" extrusionOk="0">
                  <a:moveTo>
                    <a:pt x="311" y="0"/>
                  </a:moveTo>
                  <a:cubicBezTo>
                    <a:pt x="300" y="0"/>
                    <a:pt x="288" y="4"/>
                    <a:pt x="277" y="8"/>
                  </a:cubicBezTo>
                  <a:cubicBezTo>
                    <a:pt x="367" y="130"/>
                    <a:pt x="364" y="139"/>
                    <a:pt x="259" y="187"/>
                  </a:cubicBezTo>
                  <a:cubicBezTo>
                    <a:pt x="251" y="206"/>
                    <a:pt x="259" y="228"/>
                    <a:pt x="266" y="243"/>
                  </a:cubicBezTo>
                  <a:cubicBezTo>
                    <a:pt x="319" y="314"/>
                    <a:pt x="266" y="351"/>
                    <a:pt x="217" y="389"/>
                  </a:cubicBezTo>
                  <a:cubicBezTo>
                    <a:pt x="202" y="400"/>
                    <a:pt x="188" y="408"/>
                    <a:pt x="172" y="408"/>
                  </a:cubicBezTo>
                  <a:cubicBezTo>
                    <a:pt x="143" y="408"/>
                    <a:pt x="120" y="377"/>
                    <a:pt x="94" y="351"/>
                  </a:cubicBezTo>
                  <a:cubicBezTo>
                    <a:pt x="76" y="332"/>
                    <a:pt x="53" y="318"/>
                    <a:pt x="60" y="284"/>
                  </a:cubicBezTo>
                  <a:cubicBezTo>
                    <a:pt x="53" y="258"/>
                    <a:pt x="72" y="239"/>
                    <a:pt x="86" y="228"/>
                  </a:cubicBezTo>
                  <a:cubicBezTo>
                    <a:pt x="143" y="183"/>
                    <a:pt x="131" y="135"/>
                    <a:pt x="94" y="90"/>
                  </a:cubicBezTo>
                  <a:lnTo>
                    <a:pt x="94" y="90"/>
                  </a:lnTo>
                  <a:cubicBezTo>
                    <a:pt x="57" y="127"/>
                    <a:pt x="60" y="191"/>
                    <a:pt x="23" y="232"/>
                  </a:cubicBezTo>
                  <a:cubicBezTo>
                    <a:pt x="0" y="251"/>
                    <a:pt x="15" y="277"/>
                    <a:pt x="23" y="296"/>
                  </a:cubicBezTo>
                  <a:cubicBezTo>
                    <a:pt x="50" y="370"/>
                    <a:pt x="143" y="441"/>
                    <a:pt x="229" y="441"/>
                  </a:cubicBezTo>
                  <a:lnTo>
                    <a:pt x="236" y="441"/>
                  </a:lnTo>
                  <a:cubicBezTo>
                    <a:pt x="247" y="437"/>
                    <a:pt x="255" y="437"/>
                    <a:pt x="262" y="437"/>
                  </a:cubicBezTo>
                  <a:cubicBezTo>
                    <a:pt x="326" y="437"/>
                    <a:pt x="364" y="463"/>
                    <a:pt x="364" y="539"/>
                  </a:cubicBezTo>
                  <a:cubicBezTo>
                    <a:pt x="364" y="561"/>
                    <a:pt x="359" y="594"/>
                    <a:pt x="390" y="594"/>
                  </a:cubicBezTo>
                  <a:lnTo>
                    <a:pt x="393" y="594"/>
                  </a:lnTo>
                  <a:cubicBezTo>
                    <a:pt x="419" y="594"/>
                    <a:pt x="449" y="565"/>
                    <a:pt x="442" y="546"/>
                  </a:cubicBezTo>
                  <a:cubicBezTo>
                    <a:pt x="412" y="467"/>
                    <a:pt x="460" y="411"/>
                    <a:pt x="483" y="348"/>
                  </a:cubicBezTo>
                  <a:cubicBezTo>
                    <a:pt x="494" y="306"/>
                    <a:pt x="483" y="270"/>
                    <a:pt x="471" y="225"/>
                  </a:cubicBezTo>
                  <a:cubicBezTo>
                    <a:pt x="453" y="146"/>
                    <a:pt x="386" y="101"/>
                    <a:pt x="355" y="30"/>
                  </a:cubicBezTo>
                  <a:cubicBezTo>
                    <a:pt x="348" y="8"/>
                    <a:pt x="329" y="0"/>
                    <a:pt x="3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-2417626" y="-2974682"/>
              <a:ext cx="21106" cy="22729"/>
            </a:xfrm>
            <a:custGeom>
              <a:avLst/>
              <a:gdLst/>
              <a:ahLst/>
              <a:cxnLst/>
              <a:rect l="l" t="t" r="r" b="b"/>
              <a:pathLst>
                <a:path w="442" h="476" extrusionOk="0">
                  <a:moveTo>
                    <a:pt x="228" y="1"/>
                  </a:moveTo>
                  <a:lnTo>
                    <a:pt x="228" y="1"/>
                  </a:lnTo>
                  <a:cubicBezTo>
                    <a:pt x="161" y="11"/>
                    <a:pt x="124" y="60"/>
                    <a:pt x="109" y="116"/>
                  </a:cubicBezTo>
                  <a:cubicBezTo>
                    <a:pt x="97" y="150"/>
                    <a:pt x="90" y="165"/>
                    <a:pt x="79" y="165"/>
                  </a:cubicBezTo>
                  <a:cubicBezTo>
                    <a:pt x="71" y="165"/>
                    <a:pt x="60" y="154"/>
                    <a:pt x="42" y="139"/>
                  </a:cubicBezTo>
                  <a:lnTo>
                    <a:pt x="42" y="135"/>
                  </a:lnTo>
                  <a:cubicBezTo>
                    <a:pt x="26" y="150"/>
                    <a:pt x="15" y="158"/>
                    <a:pt x="0" y="168"/>
                  </a:cubicBezTo>
                  <a:cubicBezTo>
                    <a:pt x="30" y="195"/>
                    <a:pt x="49" y="225"/>
                    <a:pt x="34" y="266"/>
                  </a:cubicBezTo>
                  <a:cubicBezTo>
                    <a:pt x="64" y="307"/>
                    <a:pt x="105" y="334"/>
                    <a:pt x="102" y="401"/>
                  </a:cubicBezTo>
                  <a:cubicBezTo>
                    <a:pt x="102" y="434"/>
                    <a:pt x="138" y="475"/>
                    <a:pt x="191" y="475"/>
                  </a:cubicBezTo>
                  <a:cubicBezTo>
                    <a:pt x="199" y="475"/>
                    <a:pt x="209" y="475"/>
                    <a:pt x="221" y="472"/>
                  </a:cubicBezTo>
                  <a:lnTo>
                    <a:pt x="221" y="468"/>
                  </a:lnTo>
                  <a:cubicBezTo>
                    <a:pt x="176" y="453"/>
                    <a:pt x="202" y="415"/>
                    <a:pt x="202" y="389"/>
                  </a:cubicBezTo>
                  <a:cubicBezTo>
                    <a:pt x="206" y="363"/>
                    <a:pt x="217" y="356"/>
                    <a:pt x="236" y="356"/>
                  </a:cubicBezTo>
                  <a:cubicBezTo>
                    <a:pt x="240" y="356"/>
                    <a:pt x="243" y="356"/>
                    <a:pt x="247" y="360"/>
                  </a:cubicBezTo>
                  <a:lnTo>
                    <a:pt x="262" y="360"/>
                  </a:lnTo>
                  <a:cubicBezTo>
                    <a:pt x="266" y="356"/>
                    <a:pt x="269" y="356"/>
                    <a:pt x="273" y="356"/>
                  </a:cubicBezTo>
                  <a:cubicBezTo>
                    <a:pt x="281" y="356"/>
                    <a:pt x="288" y="360"/>
                    <a:pt x="295" y="360"/>
                  </a:cubicBezTo>
                  <a:cubicBezTo>
                    <a:pt x="326" y="363"/>
                    <a:pt x="348" y="367"/>
                    <a:pt x="363" y="367"/>
                  </a:cubicBezTo>
                  <a:cubicBezTo>
                    <a:pt x="400" y="367"/>
                    <a:pt x="397" y="344"/>
                    <a:pt x="393" y="266"/>
                  </a:cubicBezTo>
                  <a:cubicBezTo>
                    <a:pt x="344" y="203"/>
                    <a:pt x="438" y="221"/>
                    <a:pt x="442" y="187"/>
                  </a:cubicBezTo>
                  <a:cubicBezTo>
                    <a:pt x="356" y="187"/>
                    <a:pt x="292" y="139"/>
                    <a:pt x="240" y="79"/>
                  </a:cubicBezTo>
                  <a:cubicBezTo>
                    <a:pt x="214" y="56"/>
                    <a:pt x="202" y="30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2"/>
            <p:cNvSpPr/>
            <p:nvPr/>
          </p:nvSpPr>
          <p:spPr>
            <a:xfrm>
              <a:off x="-2889921" y="-2542879"/>
              <a:ext cx="27170" cy="23588"/>
            </a:xfrm>
            <a:custGeom>
              <a:avLst/>
              <a:gdLst/>
              <a:ahLst/>
              <a:cxnLst/>
              <a:rect l="l" t="t" r="r" b="b"/>
              <a:pathLst>
                <a:path w="569" h="494" extrusionOk="0">
                  <a:moveTo>
                    <a:pt x="262" y="109"/>
                  </a:moveTo>
                  <a:cubicBezTo>
                    <a:pt x="285" y="109"/>
                    <a:pt x="311" y="119"/>
                    <a:pt x="333" y="145"/>
                  </a:cubicBezTo>
                  <a:cubicBezTo>
                    <a:pt x="397" y="195"/>
                    <a:pt x="366" y="276"/>
                    <a:pt x="397" y="337"/>
                  </a:cubicBezTo>
                  <a:cubicBezTo>
                    <a:pt x="404" y="347"/>
                    <a:pt x="378" y="366"/>
                    <a:pt x="355" y="366"/>
                  </a:cubicBezTo>
                  <a:cubicBezTo>
                    <a:pt x="352" y="366"/>
                    <a:pt x="348" y="366"/>
                    <a:pt x="344" y="363"/>
                  </a:cubicBezTo>
                  <a:cubicBezTo>
                    <a:pt x="288" y="333"/>
                    <a:pt x="221" y="344"/>
                    <a:pt x="172" y="302"/>
                  </a:cubicBezTo>
                  <a:cubicBezTo>
                    <a:pt x="157" y="292"/>
                    <a:pt x="150" y="280"/>
                    <a:pt x="138" y="280"/>
                  </a:cubicBezTo>
                  <a:cubicBezTo>
                    <a:pt x="135" y="280"/>
                    <a:pt x="128" y="285"/>
                    <a:pt x="116" y="292"/>
                  </a:cubicBezTo>
                  <a:cubicBezTo>
                    <a:pt x="112" y="292"/>
                    <a:pt x="109" y="295"/>
                    <a:pt x="105" y="295"/>
                  </a:cubicBezTo>
                  <a:cubicBezTo>
                    <a:pt x="93" y="295"/>
                    <a:pt x="86" y="288"/>
                    <a:pt x="86" y="273"/>
                  </a:cubicBezTo>
                  <a:cubicBezTo>
                    <a:pt x="83" y="254"/>
                    <a:pt x="83" y="228"/>
                    <a:pt x="105" y="228"/>
                  </a:cubicBezTo>
                  <a:lnTo>
                    <a:pt x="109" y="228"/>
                  </a:lnTo>
                  <a:cubicBezTo>
                    <a:pt x="112" y="228"/>
                    <a:pt x="116" y="232"/>
                    <a:pt x="120" y="232"/>
                  </a:cubicBezTo>
                  <a:cubicBezTo>
                    <a:pt x="161" y="232"/>
                    <a:pt x="161" y="195"/>
                    <a:pt x="176" y="168"/>
                  </a:cubicBezTo>
                  <a:cubicBezTo>
                    <a:pt x="202" y="128"/>
                    <a:pt x="228" y="109"/>
                    <a:pt x="262" y="109"/>
                  </a:cubicBezTo>
                  <a:close/>
                  <a:moveTo>
                    <a:pt x="243" y="0"/>
                  </a:moveTo>
                  <a:cubicBezTo>
                    <a:pt x="221" y="101"/>
                    <a:pt x="138" y="123"/>
                    <a:pt x="67" y="157"/>
                  </a:cubicBezTo>
                  <a:cubicBezTo>
                    <a:pt x="26" y="180"/>
                    <a:pt x="0" y="213"/>
                    <a:pt x="26" y="262"/>
                  </a:cubicBezTo>
                  <a:cubicBezTo>
                    <a:pt x="45" y="302"/>
                    <a:pt x="49" y="378"/>
                    <a:pt x="102" y="378"/>
                  </a:cubicBezTo>
                  <a:lnTo>
                    <a:pt x="112" y="378"/>
                  </a:lnTo>
                  <a:cubicBezTo>
                    <a:pt x="124" y="374"/>
                    <a:pt x="131" y="374"/>
                    <a:pt x="142" y="374"/>
                  </a:cubicBezTo>
                  <a:cubicBezTo>
                    <a:pt x="195" y="374"/>
                    <a:pt x="224" y="404"/>
                    <a:pt x="266" y="426"/>
                  </a:cubicBezTo>
                  <a:cubicBezTo>
                    <a:pt x="307" y="449"/>
                    <a:pt x="340" y="482"/>
                    <a:pt x="385" y="494"/>
                  </a:cubicBezTo>
                  <a:lnTo>
                    <a:pt x="411" y="494"/>
                  </a:lnTo>
                  <a:cubicBezTo>
                    <a:pt x="464" y="494"/>
                    <a:pt x="501" y="459"/>
                    <a:pt x="483" y="407"/>
                  </a:cubicBezTo>
                  <a:cubicBezTo>
                    <a:pt x="456" y="337"/>
                    <a:pt x="483" y="292"/>
                    <a:pt x="528" y="243"/>
                  </a:cubicBezTo>
                  <a:cubicBezTo>
                    <a:pt x="546" y="224"/>
                    <a:pt x="568" y="190"/>
                    <a:pt x="561" y="157"/>
                  </a:cubicBezTo>
                  <a:cubicBezTo>
                    <a:pt x="554" y="150"/>
                    <a:pt x="546" y="150"/>
                    <a:pt x="542" y="150"/>
                  </a:cubicBezTo>
                  <a:cubicBezTo>
                    <a:pt x="531" y="150"/>
                    <a:pt x="523" y="154"/>
                    <a:pt x="516" y="161"/>
                  </a:cubicBezTo>
                  <a:cubicBezTo>
                    <a:pt x="486" y="180"/>
                    <a:pt x="460" y="187"/>
                    <a:pt x="438" y="187"/>
                  </a:cubicBezTo>
                  <a:cubicBezTo>
                    <a:pt x="404" y="187"/>
                    <a:pt x="378" y="168"/>
                    <a:pt x="355" y="116"/>
                  </a:cubicBezTo>
                  <a:cubicBezTo>
                    <a:pt x="337" y="75"/>
                    <a:pt x="292" y="45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2"/>
            <p:cNvSpPr/>
            <p:nvPr/>
          </p:nvSpPr>
          <p:spPr>
            <a:xfrm>
              <a:off x="-2255945" y="-2495415"/>
              <a:ext cx="24353" cy="31276"/>
            </a:xfrm>
            <a:custGeom>
              <a:avLst/>
              <a:gdLst/>
              <a:ahLst/>
              <a:cxnLst/>
              <a:rect l="l" t="t" r="r" b="b"/>
              <a:pathLst>
                <a:path w="510" h="655" extrusionOk="0">
                  <a:moveTo>
                    <a:pt x="102" y="0"/>
                  </a:moveTo>
                  <a:cubicBezTo>
                    <a:pt x="84" y="0"/>
                    <a:pt x="75" y="19"/>
                    <a:pt x="72" y="34"/>
                  </a:cubicBezTo>
                  <a:cubicBezTo>
                    <a:pt x="20" y="165"/>
                    <a:pt x="42" y="307"/>
                    <a:pt x="13" y="438"/>
                  </a:cubicBezTo>
                  <a:cubicBezTo>
                    <a:pt x="1" y="471"/>
                    <a:pt x="27" y="494"/>
                    <a:pt x="49" y="516"/>
                  </a:cubicBezTo>
                  <a:cubicBezTo>
                    <a:pt x="65" y="486"/>
                    <a:pt x="46" y="457"/>
                    <a:pt x="46" y="426"/>
                  </a:cubicBezTo>
                  <a:cubicBezTo>
                    <a:pt x="35" y="337"/>
                    <a:pt x="84" y="266"/>
                    <a:pt x="165" y="243"/>
                  </a:cubicBezTo>
                  <a:cubicBezTo>
                    <a:pt x="170" y="240"/>
                    <a:pt x="177" y="240"/>
                    <a:pt x="184" y="240"/>
                  </a:cubicBezTo>
                  <a:cubicBezTo>
                    <a:pt x="241" y="300"/>
                    <a:pt x="341" y="295"/>
                    <a:pt x="375" y="393"/>
                  </a:cubicBezTo>
                  <a:cubicBezTo>
                    <a:pt x="405" y="490"/>
                    <a:pt x="398" y="542"/>
                    <a:pt x="322" y="595"/>
                  </a:cubicBezTo>
                  <a:cubicBezTo>
                    <a:pt x="319" y="599"/>
                    <a:pt x="319" y="599"/>
                    <a:pt x="315" y="599"/>
                  </a:cubicBezTo>
                  <a:cubicBezTo>
                    <a:pt x="308" y="599"/>
                    <a:pt x="304" y="576"/>
                    <a:pt x="296" y="564"/>
                  </a:cubicBezTo>
                  <a:cubicBezTo>
                    <a:pt x="267" y="602"/>
                    <a:pt x="210" y="580"/>
                    <a:pt x="180" y="614"/>
                  </a:cubicBezTo>
                  <a:cubicBezTo>
                    <a:pt x="215" y="636"/>
                    <a:pt x="251" y="654"/>
                    <a:pt x="285" y="654"/>
                  </a:cubicBezTo>
                  <a:cubicBezTo>
                    <a:pt x="315" y="654"/>
                    <a:pt x="349" y="640"/>
                    <a:pt x="375" y="595"/>
                  </a:cubicBezTo>
                  <a:cubicBezTo>
                    <a:pt x="386" y="580"/>
                    <a:pt x="401" y="580"/>
                    <a:pt x="412" y="576"/>
                  </a:cubicBezTo>
                  <a:cubicBezTo>
                    <a:pt x="494" y="542"/>
                    <a:pt x="510" y="505"/>
                    <a:pt x="446" y="445"/>
                  </a:cubicBezTo>
                  <a:cubicBezTo>
                    <a:pt x="405" y="400"/>
                    <a:pt x="398" y="359"/>
                    <a:pt x="401" y="303"/>
                  </a:cubicBezTo>
                  <a:cubicBezTo>
                    <a:pt x="408" y="217"/>
                    <a:pt x="356" y="150"/>
                    <a:pt x="277" y="150"/>
                  </a:cubicBezTo>
                  <a:lnTo>
                    <a:pt x="259" y="150"/>
                  </a:lnTo>
                  <a:cubicBezTo>
                    <a:pt x="248" y="154"/>
                    <a:pt x="237" y="154"/>
                    <a:pt x="229" y="154"/>
                  </a:cubicBezTo>
                  <a:cubicBezTo>
                    <a:pt x="162" y="154"/>
                    <a:pt x="136" y="116"/>
                    <a:pt x="136" y="45"/>
                  </a:cubicBezTo>
                  <a:cubicBezTo>
                    <a:pt x="132" y="26"/>
                    <a:pt x="136" y="8"/>
                    <a:pt x="110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2"/>
            <p:cNvSpPr/>
            <p:nvPr/>
          </p:nvSpPr>
          <p:spPr>
            <a:xfrm>
              <a:off x="-2419202" y="-2961981"/>
              <a:ext cx="39251" cy="35383"/>
            </a:xfrm>
            <a:custGeom>
              <a:avLst/>
              <a:gdLst/>
              <a:ahLst/>
              <a:cxnLst/>
              <a:rect l="l" t="t" r="r" b="b"/>
              <a:pathLst>
                <a:path w="822" h="741" extrusionOk="0">
                  <a:moveTo>
                    <a:pt x="258" y="523"/>
                  </a:moveTo>
                  <a:lnTo>
                    <a:pt x="258" y="527"/>
                  </a:lnTo>
                  <a:lnTo>
                    <a:pt x="261" y="527"/>
                  </a:lnTo>
                  <a:cubicBezTo>
                    <a:pt x="258" y="527"/>
                    <a:pt x="258" y="527"/>
                    <a:pt x="258" y="523"/>
                  </a:cubicBezTo>
                  <a:close/>
                  <a:moveTo>
                    <a:pt x="67" y="0"/>
                  </a:moveTo>
                  <a:cubicBezTo>
                    <a:pt x="40" y="23"/>
                    <a:pt x="101" y="45"/>
                    <a:pt x="63" y="78"/>
                  </a:cubicBezTo>
                  <a:cubicBezTo>
                    <a:pt x="0" y="135"/>
                    <a:pt x="78" y="183"/>
                    <a:pt x="90" y="232"/>
                  </a:cubicBezTo>
                  <a:cubicBezTo>
                    <a:pt x="93" y="254"/>
                    <a:pt x="112" y="261"/>
                    <a:pt x="130" y="261"/>
                  </a:cubicBezTo>
                  <a:cubicBezTo>
                    <a:pt x="145" y="261"/>
                    <a:pt x="161" y="258"/>
                    <a:pt x="175" y="254"/>
                  </a:cubicBezTo>
                  <a:lnTo>
                    <a:pt x="194" y="254"/>
                  </a:lnTo>
                  <a:cubicBezTo>
                    <a:pt x="247" y="254"/>
                    <a:pt x="261" y="306"/>
                    <a:pt x="287" y="347"/>
                  </a:cubicBezTo>
                  <a:cubicBezTo>
                    <a:pt x="314" y="389"/>
                    <a:pt x="306" y="418"/>
                    <a:pt x="273" y="449"/>
                  </a:cubicBezTo>
                  <a:cubicBezTo>
                    <a:pt x="216" y="501"/>
                    <a:pt x="164" y="561"/>
                    <a:pt x="104" y="609"/>
                  </a:cubicBezTo>
                  <a:cubicBezTo>
                    <a:pt x="63" y="651"/>
                    <a:pt x="48" y="687"/>
                    <a:pt x="82" y="740"/>
                  </a:cubicBezTo>
                  <a:cubicBezTo>
                    <a:pt x="85" y="732"/>
                    <a:pt x="90" y="729"/>
                    <a:pt x="97" y="725"/>
                  </a:cubicBezTo>
                  <a:cubicBezTo>
                    <a:pt x="101" y="699"/>
                    <a:pt x="108" y="677"/>
                    <a:pt x="127" y="658"/>
                  </a:cubicBezTo>
                  <a:cubicBezTo>
                    <a:pt x="145" y="587"/>
                    <a:pt x="194" y="549"/>
                    <a:pt x="258" y="523"/>
                  </a:cubicBezTo>
                  <a:cubicBezTo>
                    <a:pt x="276" y="508"/>
                    <a:pt x="292" y="489"/>
                    <a:pt x="314" y="489"/>
                  </a:cubicBezTo>
                  <a:cubicBezTo>
                    <a:pt x="363" y="486"/>
                    <a:pt x="389" y="475"/>
                    <a:pt x="359" y="418"/>
                  </a:cubicBezTo>
                  <a:cubicBezTo>
                    <a:pt x="347" y="400"/>
                    <a:pt x="359" y="363"/>
                    <a:pt x="389" y="359"/>
                  </a:cubicBezTo>
                  <a:cubicBezTo>
                    <a:pt x="407" y="355"/>
                    <a:pt x="430" y="344"/>
                    <a:pt x="452" y="344"/>
                  </a:cubicBezTo>
                  <a:cubicBezTo>
                    <a:pt x="463" y="344"/>
                    <a:pt x="475" y="347"/>
                    <a:pt x="485" y="363"/>
                  </a:cubicBezTo>
                  <a:cubicBezTo>
                    <a:pt x="516" y="408"/>
                    <a:pt x="564" y="392"/>
                    <a:pt x="601" y="411"/>
                  </a:cubicBezTo>
                  <a:lnTo>
                    <a:pt x="606" y="411"/>
                  </a:lnTo>
                  <a:cubicBezTo>
                    <a:pt x="606" y="340"/>
                    <a:pt x="587" y="261"/>
                    <a:pt x="673" y="213"/>
                  </a:cubicBezTo>
                  <a:cubicBezTo>
                    <a:pt x="695" y="198"/>
                    <a:pt x="710" y="180"/>
                    <a:pt x="740" y="175"/>
                  </a:cubicBezTo>
                  <a:cubicBezTo>
                    <a:pt x="818" y="164"/>
                    <a:pt x="822" y="123"/>
                    <a:pt x="785" y="63"/>
                  </a:cubicBezTo>
                  <a:cubicBezTo>
                    <a:pt x="773" y="45"/>
                    <a:pt x="763" y="23"/>
                    <a:pt x="755" y="4"/>
                  </a:cubicBezTo>
                  <a:cubicBezTo>
                    <a:pt x="747" y="18"/>
                    <a:pt x="740" y="37"/>
                    <a:pt x="736" y="52"/>
                  </a:cubicBezTo>
                  <a:cubicBezTo>
                    <a:pt x="751" y="149"/>
                    <a:pt x="661" y="183"/>
                    <a:pt x="613" y="220"/>
                  </a:cubicBezTo>
                  <a:cubicBezTo>
                    <a:pt x="575" y="251"/>
                    <a:pt x="520" y="295"/>
                    <a:pt x="456" y="295"/>
                  </a:cubicBezTo>
                  <a:cubicBezTo>
                    <a:pt x="385" y="277"/>
                    <a:pt x="295" y="295"/>
                    <a:pt x="261" y="202"/>
                  </a:cubicBezTo>
                  <a:cubicBezTo>
                    <a:pt x="258" y="202"/>
                    <a:pt x="258" y="206"/>
                    <a:pt x="254" y="206"/>
                  </a:cubicBezTo>
                  <a:cubicBezTo>
                    <a:pt x="242" y="209"/>
                    <a:pt x="232" y="209"/>
                    <a:pt x="224" y="209"/>
                  </a:cubicBezTo>
                  <a:cubicBezTo>
                    <a:pt x="171" y="209"/>
                    <a:pt x="135" y="168"/>
                    <a:pt x="135" y="135"/>
                  </a:cubicBezTo>
                  <a:cubicBezTo>
                    <a:pt x="138" y="68"/>
                    <a:pt x="97" y="41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" name="Google Shape;849;p2"/>
            <p:cNvSpPr/>
            <p:nvPr/>
          </p:nvSpPr>
          <p:spPr>
            <a:xfrm>
              <a:off x="-2043123" y="-2939156"/>
              <a:ext cx="45363" cy="35908"/>
            </a:xfrm>
            <a:custGeom>
              <a:avLst/>
              <a:gdLst/>
              <a:ahLst/>
              <a:cxnLst/>
              <a:rect l="l" t="t" r="r" b="b"/>
              <a:pathLst>
                <a:path w="950" h="752" extrusionOk="0">
                  <a:moveTo>
                    <a:pt x="523" y="0"/>
                  </a:moveTo>
                  <a:cubicBezTo>
                    <a:pt x="512" y="0"/>
                    <a:pt x="501" y="4"/>
                    <a:pt x="490" y="11"/>
                  </a:cubicBezTo>
                  <a:cubicBezTo>
                    <a:pt x="400" y="64"/>
                    <a:pt x="302" y="97"/>
                    <a:pt x="216" y="154"/>
                  </a:cubicBezTo>
                  <a:cubicBezTo>
                    <a:pt x="213" y="157"/>
                    <a:pt x="213" y="161"/>
                    <a:pt x="209" y="161"/>
                  </a:cubicBezTo>
                  <a:cubicBezTo>
                    <a:pt x="119" y="213"/>
                    <a:pt x="135" y="318"/>
                    <a:pt x="90" y="389"/>
                  </a:cubicBezTo>
                  <a:cubicBezTo>
                    <a:pt x="23" y="494"/>
                    <a:pt x="0" y="602"/>
                    <a:pt x="45" y="718"/>
                  </a:cubicBezTo>
                  <a:lnTo>
                    <a:pt x="49" y="718"/>
                  </a:lnTo>
                  <a:cubicBezTo>
                    <a:pt x="59" y="715"/>
                    <a:pt x="67" y="711"/>
                    <a:pt x="78" y="711"/>
                  </a:cubicBezTo>
                  <a:cubicBezTo>
                    <a:pt x="101" y="711"/>
                    <a:pt x="123" y="733"/>
                    <a:pt x="142" y="751"/>
                  </a:cubicBezTo>
                  <a:cubicBezTo>
                    <a:pt x="149" y="692"/>
                    <a:pt x="149" y="692"/>
                    <a:pt x="75" y="632"/>
                  </a:cubicBezTo>
                  <a:cubicBezTo>
                    <a:pt x="97" y="584"/>
                    <a:pt x="194" y="546"/>
                    <a:pt x="101" y="479"/>
                  </a:cubicBezTo>
                  <a:cubicBezTo>
                    <a:pt x="93" y="471"/>
                    <a:pt x="93" y="460"/>
                    <a:pt x="101" y="456"/>
                  </a:cubicBezTo>
                  <a:cubicBezTo>
                    <a:pt x="190" y="408"/>
                    <a:pt x="171" y="303"/>
                    <a:pt x="206" y="225"/>
                  </a:cubicBezTo>
                  <a:cubicBezTo>
                    <a:pt x="213" y="206"/>
                    <a:pt x="224" y="199"/>
                    <a:pt x="235" y="199"/>
                  </a:cubicBezTo>
                  <a:cubicBezTo>
                    <a:pt x="243" y="199"/>
                    <a:pt x="247" y="202"/>
                    <a:pt x="254" y="202"/>
                  </a:cubicBezTo>
                  <a:cubicBezTo>
                    <a:pt x="258" y="206"/>
                    <a:pt x="266" y="209"/>
                    <a:pt x="269" y="209"/>
                  </a:cubicBezTo>
                  <a:cubicBezTo>
                    <a:pt x="273" y="209"/>
                    <a:pt x="273" y="206"/>
                    <a:pt x="273" y="206"/>
                  </a:cubicBezTo>
                  <a:cubicBezTo>
                    <a:pt x="333" y="123"/>
                    <a:pt x="456" y="161"/>
                    <a:pt x="512" y="68"/>
                  </a:cubicBezTo>
                  <a:cubicBezTo>
                    <a:pt x="516" y="61"/>
                    <a:pt x="527" y="56"/>
                    <a:pt x="538" y="56"/>
                  </a:cubicBezTo>
                  <a:cubicBezTo>
                    <a:pt x="561" y="56"/>
                    <a:pt x="583" y="68"/>
                    <a:pt x="594" y="79"/>
                  </a:cubicBezTo>
                  <a:cubicBezTo>
                    <a:pt x="658" y="128"/>
                    <a:pt x="725" y="161"/>
                    <a:pt x="804" y="161"/>
                  </a:cubicBezTo>
                  <a:lnTo>
                    <a:pt x="815" y="161"/>
                  </a:lnTo>
                  <a:cubicBezTo>
                    <a:pt x="834" y="161"/>
                    <a:pt x="841" y="183"/>
                    <a:pt x="856" y="195"/>
                  </a:cubicBezTo>
                  <a:cubicBezTo>
                    <a:pt x="894" y="228"/>
                    <a:pt x="912" y="277"/>
                    <a:pt x="946" y="311"/>
                  </a:cubicBezTo>
                  <a:lnTo>
                    <a:pt x="949" y="311"/>
                  </a:lnTo>
                  <a:cubicBezTo>
                    <a:pt x="939" y="206"/>
                    <a:pt x="886" y="135"/>
                    <a:pt x="785" y="101"/>
                  </a:cubicBezTo>
                  <a:cubicBezTo>
                    <a:pt x="751" y="94"/>
                    <a:pt x="721" y="68"/>
                    <a:pt x="687" y="64"/>
                  </a:cubicBezTo>
                  <a:cubicBezTo>
                    <a:pt x="632" y="52"/>
                    <a:pt x="575" y="0"/>
                    <a:pt x="5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" name="Google Shape;850;p2"/>
            <p:cNvSpPr/>
            <p:nvPr/>
          </p:nvSpPr>
          <p:spPr>
            <a:xfrm>
              <a:off x="-2004254" y="-2924354"/>
              <a:ext cx="28268" cy="47177"/>
            </a:xfrm>
            <a:custGeom>
              <a:avLst/>
              <a:gdLst/>
              <a:ahLst/>
              <a:cxnLst/>
              <a:rect l="l" t="t" r="r" b="b"/>
              <a:pathLst>
                <a:path w="592" h="988" extrusionOk="0">
                  <a:moveTo>
                    <a:pt x="132" y="1"/>
                  </a:moveTo>
                  <a:cubicBezTo>
                    <a:pt x="87" y="27"/>
                    <a:pt x="113" y="91"/>
                    <a:pt x="120" y="91"/>
                  </a:cubicBezTo>
                  <a:cubicBezTo>
                    <a:pt x="218" y="113"/>
                    <a:pt x="154" y="172"/>
                    <a:pt x="147" y="210"/>
                  </a:cubicBezTo>
                  <a:cubicBezTo>
                    <a:pt x="135" y="266"/>
                    <a:pt x="106" y="322"/>
                    <a:pt x="87" y="379"/>
                  </a:cubicBezTo>
                  <a:cubicBezTo>
                    <a:pt x="109" y="431"/>
                    <a:pt x="57" y="438"/>
                    <a:pt x="35" y="460"/>
                  </a:cubicBezTo>
                  <a:cubicBezTo>
                    <a:pt x="57" y="483"/>
                    <a:pt x="53" y="505"/>
                    <a:pt x="38" y="527"/>
                  </a:cubicBezTo>
                  <a:cubicBezTo>
                    <a:pt x="16" y="588"/>
                    <a:pt x="20" y="636"/>
                    <a:pt x="102" y="636"/>
                  </a:cubicBezTo>
                  <a:cubicBezTo>
                    <a:pt x="87" y="658"/>
                    <a:pt x="75" y="662"/>
                    <a:pt x="61" y="662"/>
                  </a:cubicBezTo>
                  <a:cubicBezTo>
                    <a:pt x="53" y="662"/>
                    <a:pt x="42" y="658"/>
                    <a:pt x="35" y="658"/>
                  </a:cubicBezTo>
                  <a:cubicBezTo>
                    <a:pt x="27" y="658"/>
                    <a:pt x="20" y="655"/>
                    <a:pt x="12" y="655"/>
                  </a:cubicBezTo>
                  <a:cubicBezTo>
                    <a:pt x="8" y="655"/>
                    <a:pt x="4" y="655"/>
                    <a:pt x="1" y="658"/>
                  </a:cubicBezTo>
                  <a:cubicBezTo>
                    <a:pt x="83" y="711"/>
                    <a:pt x="87" y="800"/>
                    <a:pt x="98" y="886"/>
                  </a:cubicBezTo>
                  <a:cubicBezTo>
                    <a:pt x="154" y="853"/>
                    <a:pt x="206" y="823"/>
                    <a:pt x="263" y="789"/>
                  </a:cubicBezTo>
                  <a:cubicBezTo>
                    <a:pt x="273" y="786"/>
                    <a:pt x="289" y="786"/>
                    <a:pt x="299" y="786"/>
                  </a:cubicBezTo>
                  <a:cubicBezTo>
                    <a:pt x="367" y="786"/>
                    <a:pt x="412" y="831"/>
                    <a:pt x="439" y="879"/>
                  </a:cubicBezTo>
                  <a:cubicBezTo>
                    <a:pt x="475" y="946"/>
                    <a:pt x="528" y="965"/>
                    <a:pt x="587" y="988"/>
                  </a:cubicBezTo>
                  <a:lnTo>
                    <a:pt x="591" y="988"/>
                  </a:lnTo>
                  <a:cubicBezTo>
                    <a:pt x="591" y="928"/>
                    <a:pt x="517" y="943"/>
                    <a:pt x="498" y="898"/>
                  </a:cubicBezTo>
                  <a:cubicBezTo>
                    <a:pt x="449" y="786"/>
                    <a:pt x="360" y="741"/>
                    <a:pt x="244" y="733"/>
                  </a:cubicBezTo>
                  <a:cubicBezTo>
                    <a:pt x="214" y="729"/>
                    <a:pt x="199" y="715"/>
                    <a:pt x="184" y="688"/>
                  </a:cubicBezTo>
                  <a:cubicBezTo>
                    <a:pt x="98" y="562"/>
                    <a:pt x="98" y="423"/>
                    <a:pt x="161" y="300"/>
                  </a:cubicBezTo>
                  <a:cubicBezTo>
                    <a:pt x="192" y="240"/>
                    <a:pt x="180" y="161"/>
                    <a:pt x="240" y="117"/>
                  </a:cubicBezTo>
                  <a:cubicBezTo>
                    <a:pt x="263" y="98"/>
                    <a:pt x="240" y="72"/>
                    <a:pt x="221" y="56"/>
                  </a:cubicBezTo>
                  <a:cubicBezTo>
                    <a:pt x="195" y="38"/>
                    <a:pt x="165" y="20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" name="Google Shape;851;p2"/>
            <p:cNvSpPr/>
            <p:nvPr/>
          </p:nvSpPr>
          <p:spPr>
            <a:xfrm>
              <a:off x="-2254273" y="-2484003"/>
              <a:ext cx="17667" cy="17906"/>
            </a:xfrm>
            <a:custGeom>
              <a:avLst/>
              <a:gdLst/>
              <a:ahLst/>
              <a:cxnLst/>
              <a:rect l="l" t="t" r="r" b="b"/>
              <a:pathLst>
                <a:path w="370" h="375" extrusionOk="0">
                  <a:moveTo>
                    <a:pt x="97" y="135"/>
                  </a:moveTo>
                  <a:cubicBezTo>
                    <a:pt x="112" y="135"/>
                    <a:pt x="123" y="142"/>
                    <a:pt x="135" y="158"/>
                  </a:cubicBezTo>
                  <a:cubicBezTo>
                    <a:pt x="138" y="161"/>
                    <a:pt x="135" y="184"/>
                    <a:pt x="127" y="187"/>
                  </a:cubicBezTo>
                  <a:cubicBezTo>
                    <a:pt x="119" y="191"/>
                    <a:pt x="108" y="195"/>
                    <a:pt x="101" y="195"/>
                  </a:cubicBezTo>
                  <a:cubicBezTo>
                    <a:pt x="78" y="195"/>
                    <a:pt x="59" y="180"/>
                    <a:pt x="37" y="158"/>
                  </a:cubicBezTo>
                  <a:cubicBezTo>
                    <a:pt x="59" y="146"/>
                    <a:pt x="78" y="135"/>
                    <a:pt x="97" y="135"/>
                  </a:cubicBezTo>
                  <a:close/>
                  <a:moveTo>
                    <a:pt x="149" y="1"/>
                  </a:moveTo>
                  <a:cubicBezTo>
                    <a:pt x="142" y="1"/>
                    <a:pt x="135" y="1"/>
                    <a:pt x="130" y="4"/>
                  </a:cubicBezTo>
                  <a:cubicBezTo>
                    <a:pt x="49" y="27"/>
                    <a:pt x="0" y="98"/>
                    <a:pt x="11" y="187"/>
                  </a:cubicBezTo>
                  <a:cubicBezTo>
                    <a:pt x="11" y="218"/>
                    <a:pt x="30" y="247"/>
                    <a:pt x="14" y="277"/>
                  </a:cubicBezTo>
                  <a:cubicBezTo>
                    <a:pt x="49" y="325"/>
                    <a:pt x="108" y="334"/>
                    <a:pt x="145" y="375"/>
                  </a:cubicBezTo>
                  <a:cubicBezTo>
                    <a:pt x="175" y="341"/>
                    <a:pt x="232" y="363"/>
                    <a:pt x="261" y="325"/>
                  </a:cubicBezTo>
                  <a:cubicBezTo>
                    <a:pt x="206" y="251"/>
                    <a:pt x="265" y="229"/>
                    <a:pt x="318" y="199"/>
                  </a:cubicBezTo>
                  <a:lnTo>
                    <a:pt x="318" y="199"/>
                  </a:lnTo>
                  <a:cubicBezTo>
                    <a:pt x="284" y="236"/>
                    <a:pt x="276" y="285"/>
                    <a:pt x="261" y="325"/>
                  </a:cubicBezTo>
                  <a:cubicBezTo>
                    <a:pt x="269" y="337"/>
                    <a:pt x="273" y="360"/>
                    <a:pt x="280" y="360"/>
                  </a:cubicBezTo>
                  <a:cubicBezTo>
                    <a:pt x="284" y="360"/>
                    <a:pt x="284" y="360"/>
                    <a:pt x="287" y="356"/>
                  </a:cubicBezTo>
                  <a:cubicBezTo>
                    <a:pt x="363" y="303"/>
                    <a:pt x="370" y="251"/>
                    <a:pt x="340" y="154"/>
                  </a:cubicBezTo>
                  <a:cubicBezTo>
                    <a:pt x="306" y="56"/>
                    <a:pt x="206" y="61"/>
                    <a:pt x="1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" name="Google Shape;852;p2"/>
            <p:cNvSpPr/>
            <p:nvPr/>
          </p:nvSpPr>
          <p:spPr>
            <a:xfrm>
              <a:off x="-2290181" y="-2893268"/>
              <a:ext cx="17190" cy="17190"/>
            </a:xfrm>
            <a:custGeom>
              <a:avLst/>
              <a:gdLst/>
              <a:ahLst/>
              <a:cxnLst/>
              <a:rect l="l" t="t" r="r" b="b"/>
              <a:pathLst>
                <a:path w="360" h="360" extrusionOk="0">
                  <a:moveTo>
                    <a:pt x="128" y="0"/>
                  </a:moveTo>
                  <a:cubicBezTo>
                    <a:pt x="90" y="0"/>
                    <a:pt x="83" y="49"/>
                    <a:pt x="45" y="49"/>
                  </a:cubicBezTo>
                  <a:cubicBezTo>
                    <a:pt x="19" y="135"/>
                    <a:pt x="0" y="225"/>
                    <a:pt x="45" y="311"/>
                  </a:cubicBezTo>
                  <a:lnTo>
                    <a:pt x="64" y="311"/>
                  </a:lnTo>
                  <a:cubicBezTo>
                    <a:pt x="71" y="311"/>
                    <a:pt x="75" y="311"/>
                    <a:pt x="75" y="314"/>
                  </a:cubicBezTo>
                  <a:cubicBezTo>
                    <a:pt x="112" y="348"/>
                    <a:pt x="128" y="359"/>
                    <a:pt x="150" y="359"/>
                  </a:cubicBezTo>
                  <a:cubicBezTo>
                    <a:pt x="161" y="359"/>
                    <a:pt x="180" y="356"/>
                    <a:pt x="202" y="351"/>
                  </a:cubicBezTo>
                  <a:cubicBezTo>
                    <a:pt x="206" y="351"/>
                    <a:pt x="206" y="348"/>
                    <a:pt x="209" y="348"/>
                  </a:cubicBezTo>
                  <a:lnTo>
                    <a:pt x="217" y="348"/>
                  </a:lnTo>
                  <a:cubicBezTo>
                    <a:pt x="236" y="348"/>
                    <a:pt x="247" y="340"/>
                    <a:pt x="259" y="329"/>
                  </a:cubicBezTo>
                  <a:cubicBezTo>
                    <a:pt x="295" y="280"/>
                    <a:pt x="314" y="266"/>
                    <a:pt x="356" y="261"/>
                  </a:cubicBezTo>
                  <a:lnTo>
                    <a:pt x="359" y="261"/>
                  </a:lnTo>
                  <a:lnTo>
                    <a:pt x="359" y="228"/>
                  </a:lnTo>
                  <a:cubicBezTo>
                    <a:pt x="292" y="187"/>
                    <a:pt x="292" y="104"/>
                    <a:pt x="243" y="49"/>
                  </a:cubicBezTo>
                  <a:cubicBezTo>
                    <a:pt x="206" y="34"/>
                    <a:pt x="169" y="19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" name="Google Shape;853;p2"/>
            <p:cNvSpPr/>
            <p:nvPr/>
          </p:nvSpPr>
          <p:spPr>
            <a:xfrm>
              <a:off x="-1838228" y="-2784924"/>
              <a:ext cx="21106" cy="24687"/>
            </a:xfrm>
            <a:custGeom>
              <a:avLst/>
              <a:gdLst/>
              <a:ahLst/>
              <a:cxnLst/>
              <a:rect l="l" t="t" r="r" b="b"/>
              <a:pathLst>
                <a:path w="442" h="517" extrusionOk="0">
                  <a:moveTo>
                    <a:pt x="273" y="0"/>
                  </a:moveTo>
                  <a:cubicBezTo>
                    <a:pt x="247" y="52"/>
                    <a:pt x="232" y="75"/>
                    <a:pt x="206" y="75"/>
                  </a:cubicBezTo>
                  <a:cubicBezTo>
                    <a:pt x="187" y="75"/>
                    <a:pt x="161" y="64"/>
                    <a:pt x="124" y="49"/>
                  </a:cubicBezTo>
                  <a:lnTo>
                    <a:pt x="124" y="49"/>
                  </a:lnTo>
                  <a:cubicBezTo>
                    <a:pt x="146" y="142"/>
                    <a:pt x="109" y="228"/>
                    <a:pt x="71" y="311"/>
                  </a:cubicBezTo>
                  <a:cubicBezTo>
                    <a:pt x="60" y="337"/>
                    <a:pt x="0" y="340"/>
                    <a:pt x="41" y="392"/>
                  </a:cubicBezTo>
                  <a:cubicBezTo>
                    <a:pt x="64" y="423"/>
                    <a:pt x="75" y="468"/>
                    <a:pt x="112" y="468"/>
                  </a:cubicBezTo>
                  <a:cubicBezTo>
                    <a:pt x="124" y="468"/>
                    <a:pt x="135" y="464"/>
                    <a:pt x="150" y="456"/>
                  </a:cubicBezTo>
                  <a:cubicBezTo>
                    <a:pt x="157" y="452"/>
                    <a:pt x="164" y="452"/>
                    <a:pt x="172" y="452"/>
                  </a:cubicBezTo>
                  <a:cubicBezTo>
                    <a:pt x="198" y="452"/>
                    <a:pt x="221" y="475"/>
                    <a:pt x="240" y="494"/>
                  </a:cubicBezTo>
                  <a:cubicBezTo>
                    <a:pt x="240" y="482"/>
                    <a:pt x="240" y="471"/>
                    <a:pt x="236" y="460"/>
                  </a:cubicBezTo>
                  <a:cubicBezTo>
                    <a:pt x="224" y="430"/>
                    <a:pt x="221" y="400"/>
                    <a:pt x="259" y="381"/>
                  </a:cubicBezTo>
                  <a:cubicBezTo>
                    <a:pt x="262" y="378"/>
                    <a:pt x="269" y="378"/>
                    <a:pt x="273" y="378"/>
                  </a:cubicBezTo>
                  <a:cubicBezTo>
                    <a:pt x="292" y="378"/>
                    <a:pt x="303" y="392"/>
                    <a:pt x="311" y="408"/>
                  </a:cubicBezTo>
                  <a:cubicBezTo>
                    <a:pt x="333" y="442"/>
                    <a:pt x="333" y="471"/>
                    <a:pt x="295" y="494"/>
                  </a:cubicBezTo>
                  <a:cubicBezTo>
                    <a:pt x="285" y="501"/>
                    <a:pt x="266" y="504"/>
                    <a:pt x="254" y="509"/>
                  </a:cubicBezTo>
                  <a:cubicBezTo>
                    <a:pt x="281" y="512"/>
                    <a:pt x="299" y="516"/>
                    <a:pt x="318" y="516"/>
                  </a:cubicBezTo>
                  <a:cubicBezTo>
                    <a:pt x="355" y="516"/>
                    <a:pt x="366" y="497"/>
                    <a:pt x="355" y="442"/>
                  </a:cubicBezTo>
                  <a:cubicBezTo>
                    <a:pt x="344" y="378"/>
                    <a:pt x="344" y="333"/>
                    <a:pt x="411" y="299"/>
                  </a:cubicBezTo>
                  <a:cubicBezTo>
                    <a:pt x="442" y="288"/>
                    <a:pt x="426" y="243"/>
                    <a:pt x="419" y="213"/>
                  </a:cubicBezTo>
                  <a:lnTo>
                    <a:pt x="419" y="213"/>
                  </a:lnTo>
                  <a:cubicBezTo>
                    <a:pt x="366" y="251"/>
                    <a:pt x="348" y="325"/>
                    <a:pt x="273" y="325"/>
                  </a:cubicBezTo>
                  <a:cubicBezTo>
                    <a:pt x="236" y="285"/>
                    <a:pt x="214" y="235"/>
                    <a:pt x="224" y="180"/>
                  </a:cubicBezTo>
                  <a:cubicBezTo>
                    <a:pt x="221" y="97"/>
                    <a:pt x="292" y="116"/>
                    <a:pt x="337" y="101"/>
                  </a:cubicBezTo>
                  <a:lnTo>
                    <a:pt x="337" y="97"/>
                  </a:lnTo>
                  <a:cubicBezTo>
                    <a:pt x="311" y="71"/>
                    <a:pt x="307" y="23"/>
                    <a:pt x="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" name="Google Shape;854;p2"/>
            <p:cNvSpPr/>
            <p:nvPr/>
          </p:nvSpPr>
          <p:spPr>
            <a:xfrm>
              <a:off x="-2633408" y="-2521630"/>
              <a:ext cx="18909" cy="20198"/>
            </a:xfrm>
            <a:custGeom>
              <a:avLst/>
              <a:gdLst/>
              <a:ahLst/>
              <a:cxnLst/>
              <a:rect l="l" t="t" r="r" b="b"/>
              <a:pathLst>
                <a:path w="396" h="423" extrusionOk="0">
                  <a:moveTo>
                    <a:pt x="235" y="93"/>
                  </a:moveTo>
                  <a:cubicBezTo>
                    <a:pt x="265" y="131"/>
                    <a:pt x="292" y="154"/>
                    <a:pt x="310" y="183"/>
                  </a:cubicBezTo>
                  <a:cubicBezTo>
                    <a:pt x="340" y="224"/>
                    <a:pt x="366" y="280"/>
                    <a:pt x="299" y="302"/>
                  </a:cubicBezTo>
                  <a:cubicBezTo>
                    <a:pt x="265" y="314"/>
                    <a:pt x="299" y="378"/>
                    <a:pt x="261" y="378"/>
                  </a:cubicBezTo>
                  <a:cubicBezTo>
                    <a:pt x="254" y="378"/>
                    <a:pt x="243" y="373"/>
                    <a:pt x="228" y="370"/>
                  </a:cubicBezTo>
                  <a:cubicBezTo>
                    <a:pt x="123" y="325"/>
                    <a:pt x="94" y="254"/>
                    <a:pt x="164" y="164"/>
                  </a:cubicBezTo>
                  <a:cubicBezTo>
                    <a:pt x="183" y="142"/>
                    <a:pt x="209" y="123"/>
                    <a:pt x="235" y="93"/>
                  </a:cubicBezTo>
                  <a:close/>
                  <a:moveTo>
                    <a:pt x="130" y="0"/>
                  </a:moveTo>
                  <a:cubicBezTo>
                    <a:pt x="104" y="0"/>
                    <a:pt x="78" y="7"/>
                    <a:pt x="71" y="52"/>
                  </a:cubicBezTo>
                  <a:cubicBezTo>
                    <a:pt x="49" y="78"/>
                    <a:pt x="7" y="82"/>
                    <a:pt x="7" y="135"/>
                  </a:cubicBezTo>
                  <a:cubicBezTo>
                    <a:pt x="0" y="261"/>
                    <a:pt x="123" y="311"/>
                    <a:pt x="157" y="411"/>
                  </a:cubicBezTo>
                  <a:cubicBezTo>
                    <a:pt x="157" y="415"/>
                    <a:pt x="168" y="418"/>
                    <a:pt x="175" y="418"/>
                  </a:cubicBezTo>
                  <a:lnTo>
                    <a:pt x="217" y="418"/>
                  </a:lnTo>
                  <a:cubicBezTo>
                    <a:pt x="232" y="418"/>
                    <a:pt x="243" y="423"/>
                    <a:pt x="254" y="423"/>
                  </a:cubicBezTo>
                  <a:cubicBezTo>
                    <a:pt x="284" y="423"/>
                    <a:pt x="314" y="415"/>
                    <a:pt x="337" y="381"/>
                  </a:cubicBezTo>
                  <a:cubicBezTo>
                    <a:pt x="377" y="328"/>
                    <a:pt x="396" y="269"/>
                    <a:pt x="366" y="202"/>
                  </a:cubicBezTo>
                  <a:cubicBezTo>
                    <a:pt x="351" y="171"/>
                    <a:pt x="329" y="138"/>
                    <a:pt x="340" y="104"/>
                  </a:cubicBezTo>
                  <a:cubicBezTo>
                    <a:pt x="363" y="37"/>
                    <a:pt x="344" y="7"/>
                    <a:pt x="299" y="7"/>
                  </a:cubicBezTo>
                  <a:cubicBezTo>
                    <a:pt x="287" y="7"/>
                    <a:pt x="273" y="11"/>
                    <a:pt x="258" y="14"/>
                  </a:cubicBezTo>
                  <a:lnTo>
                    <a:pt x="243" y="14"/>
                  </a:lnTo>
                  <a:cubicBezTo>
                    <a:pt x="232" y="14"/>
                    <a:pt x="220" y="11"/>
                    <a:pt x="213" y="7"/>
                  </a:cubicBezTo>
                  <a:cubicBezTo>
                    <a:pt x="202" y="4"/>
                    <a:pt x="194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" name="Google Shape;855;p2"/>
            <p:cNvSpPr/>
            <p:nvPr/>
          </p:nvSpPr>
          <p:spPr>
            <a:xfrm>
              <a:off x="-2415334" y="-2927362"/>
              <a:ext cx="26310" cy="17906"/>
            </a:xfrm>
            <a:custGeom>
              <a:avLst/>
              <a:gdLst/>
              <a:ahLst/>
              <a:cxnLst/>
              <a:rect l="l" t="t" r="r" b="b"/>
              <a:pathLst>
                <a:path w="551" h="375" extrusionOk="0">
                  <a:moveTo>
                    <a:pt x="244" y="206"/>
                  </a:moveTo>
                  <a:cubicBezTo>
                    <a:pt x="273" y="206"/>
                    <a:pt x="285" y="235"/>
                    <a:pt x="318" y="307"/>
                  </a:cubicBezTo>
                  <a:cubicBezTo>
                    <a:pt x="308" y="314"/>
                    <a:pt x="300" y="314"/>
                    <a:pt x="289" y="314"/>
                  </a:cubicBezTo>
                  <a:cubicBezTo>
                    <a:pt x="263" y="314"/>
                    <a:pt x="247" y="295"/>
                    <a:pt x="233" y="273"/>
                  </a:cubicBezTo>
                  <a:cubicBezTo>
                    <a:pt x="214" y="254"/>
                    <a:pt x="199" y="232"/>
                    <a:pt x="173" y="232"/>
                  </a:cubicBezTo>
                  <a:cubicBezTo>
                    <a:pt x="169" y="232"/>
                    <a:pt x="166" y="235"/>
                    <a:pt x="161" y="235"/>
                  </a:cubicBezTo>
                  <a:cubicBezTo>
                    <a:pt x="199" y="217"/>
                    <a:pt x="225" y="206"/>
                    <a:pt x="244" y="206"/>
                  </a:cubicBezTo>
                  <a:close/>
                  <a:moveTo>
                    <a:pt x="16" y="0"/>
                  </a:moveTo>
                  <a:cubicBezTo>
                    <a:pt x="9" y="4"/>
                    <a:pt x="4" y="7"/>
                    <a:pt x="1" y="15"/>
                  </a:cubicBezTo>
                  <a:cubicBezTo>
                    <a:pt x="12" y="30"/>
                    <a:pt x="23" y="41"/>
                    <a:pt x="16" y="60"/>
                  </a:cubicBezTo>
                  <a:cubicBezTo>
                    <a:pt x="61" y="224"/>
                    <a:pt x="158" y="333"/>
                    <a:pt x="334" y="359"/>
                  </a:cubicBezTo>
                  <a:cubicBezTo>
                    <a:pt x="363" y="363"/>
                    <a:pt x="394" y="370"/>
                    <a:pt x="420" y="374"/>
                  </a:cubicBezTo>
                  <a:cubicBezTo>
                    <a:pt x="453" y="321"/>
                    <a:pt x="498" y="280"/>
                    <a:pt x="551" y="247"/>
                  </a:cubicBezTo>
                  <a:lnTo>
                    <a:pt x="551" y="243"/>
                  </a:lnTo>
                  <a:cubicBezTo>
                    <a:pt x="513" y="240"/>
                    <a:pt x="487" y="206"/>
                    <a:pt x="449" y="206"/>
                  </a:cubicBezTo>
                  <a:cubicBezTo>
                    <a:pt x="439" y="206"/>
                    <a:pt x="427" y="209"/>
                    <a:pt x="412" y="213"/>
                  </a:cubicBezTo>
                  <a:cubicBezTo>
                    <a:pt x="412" y="213"/>
                    <a:pt x="408" y="217"/>
                    <a:pt x="404" y="217"/>
                  </a:cubicBezTo>
                  <a:cubicBezTo>
                    <a:pt x="375" y="217"/>
                    <a:pt x="352" y="150"/>
                    <a:pt x="360" y="131"/>
                  </a:cubicBezTo>
                  <a:cubicBezTo>
                    <a:pt x="363" y="116"/>
                    <a:pt x="368" y="105"/>
                    <a:pt x="368" y="93"/>
                  </a:cubicBezTo>
                  <a:cubicBezTo>
                    <a:pt x="368" y="86"/>
                    <a:pt x="363" y="83"/>
                    <a:pt x="363" y="71"/>
                  </a:cubicBezTo>
                  <a:cubicBezTo>
                    <a:pt x="360" y="71"/>
                    <a:pt x="356" y="67"/>
                    <a:pt x="349" y="67"/>
                  </a:cubicBezTo>
                  <a:cubicBezTo>
                    <a:pt x="341" y="67"/>
                    <a:pt x="330" y="71"/>
                    <a:pt x="323" y="75"/>
                  </a:cubicBezTo>
                  <a:cubicBezTo>
                    <a:pt x="311" y="78"/>
                    <a:pt x="300" y="83"/>
                    <a:pt x="292" y="83"/>
                  </a:cubicBezTo>
                  <a:lnTo>
                    <a:pt x="289" y="83"/>
                  </a:lnTo>
                  <a:cubicBezTo>
                    <a:pt x="270" y="97"/>
                    <a:pt x="251" y="123"/>
                    <a:pt x="233" y="123"/>
                  </a:cubicBezTo>
                  <a:cubicBezTo>
                    <a:pt x="218" y="123"/>
                    <a:pt x="206" y="112"/>
                    <a:pt x="192" y="78"/>
                  </a:cubicBezTo>
                  <a:cubicBezTo>
                    <a:pt x="128" y="60"/>
                    <a:pt x="61" y="60"/>
                    <a:pt x="16" y="0"/>
                  </a:cubicBezTo>
                  <a:close/>
                  <a:moveTo>
                    <a:pt x="442" y="363"/>
                  </a:moveTo>
                  <a:lnTo>
                    <a:pt x="442" y="363"/>
                  </a:lnTo>
                  <a:cubicBezTo>
                    <a:pt x="435" y="366"/>
                    <a:pt x="427" y="370"/>
                    <a:pt x="420" y="374"/>
                  </a:cubicBezTo>
                  <a:cubicBezTo>
                    <a:pt x="430" y="370"/>
                    <a:pt x="435" y="366"/>
                    <a:pt x="442" y="36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" name="Google Shape;856;p2"/>
            <p:cNvSpPr/>
            <p:nvPr/>
          </p:nvSpPr>
          <p:spPr>
            <a:xfrm>
              <a:off x="-2001915" y="-2886679"/>
              <a:ext cx="21106" cy="22204"/>
            </a:xfrm>
            <a:custGeom>
              <a:avLst/>
              <a:gdLst/>
              <a:ahLst/>
              <a:cxnLst/>
              <a:rect l="l" t="t" r="r" b="b"/>
              <a:pathLst>
                <a:path w="442" h="465" extrusionOk="0">
                  <a:moveTo>
                    <a:pt x="214" y="0"/>
                  </a:moveTo>
                  <a:cubicBezTo>
                    <a:pt x="157" y="34"/>
                    <a:pt x="105" y="64"/>
                    <a:pt x="49" y="97"/>
                  </a:cubicBezTo>
                  <a:cubicBezTo>
                    <a:pt x="90" y="161"/>
                    <a:pt x="15" y="176"/>
                    <a:pt x="0" y="213"/>
                  </a:cubicBezTo>
                  <a:cubicBezTo>
                    <a:pt x="60" y="333"/>
                    <a:pt x="176" y="389"/>
                    <a:pt x="277" y="460"/>
                  </a:cubicBezTo>
                  <a:cubicBezTo>
                    <a:pt x="281" y="460"/>
                    <a:pt x="285" y="464"/>
                    <a:pt x="288" y="464"/>
                  </a:cubicBezTo>
                  <a:cubicBezTo>
                    <a:pt x="303" y="464"/>
                    <a:pt x="314" y="453"/>
                    <a:pt x="326" y="445"/>
                  </a:cubicBezTo>
                  <a:cubicBezTo>
                    <a:pt x="337" y="378"/>
                    <a:pt x="400" y="385"/>
                    <a:pt x="442" y="359"/>
                  </a:cubicBezTo>
                  <a:cubicBezTo>
                    <a:pt x="419" y="292"/>
                    <a:pt x="404" y="221"/>
                    <a:pt x="311" y="210"/>
                  </a:cubicBezTo>
                  <a:cubicBezTo>
                    <a:pt x="292" y="206"/>
                    <a:pt x="281" y="173"/>
                    <a:pt x="266" y="154"/>
                  </a:cubicBezTo>
                  <a:lnTo>
                    <a:pt x="262" y="150"/>
                  </a:lnTo>
                  <a:cubicBezTo>
                    <a:pt x="243" y="165"/>
                    <a:pt x="228" y="180"/>
                    <a:pt x="214" y="199"/>
                  </a:cubicBezTo>
                  <a:lnTo>
                    <a:pt x="214" y="202"/>
                  </a:lnTo>
                  <a:cubicBezTo>
                    <a:pt x="233" y="210"/>
                    <a:pt x="240" y="225"/>
                    <a:pt x="247" y="244"/>
                  </a:cubicBezTo>
                  <a:cubicBezTo>
                    <a:pt x="255" y="258"/>
                    <a:pt x="255" y="280"/>
                    <a:pt x="240" y="296"/>
                  </a:cubicBezTo>
                  <a:cubicBezTo>
                    <a:pt x="233" y="307"/>
                    <a:pt x="221" y="311"/>
                    <a:pt x="214" y="311"/>
                  </a:cubicBezTo>
                  <a:cubicBezTo>
                    <a:pt x="202" y="311"/>
                    <a:pt x="191" y="307"/>
                    <a:pt x="180" y="296"/>
                  </a:cubicBezTo>
                  <a:cubicBezTo>
                    <a:pt x="138" y="266"/>
                    <a:pt x="60" y="292"/>
                    <a:pt x="49" y="221"/>
                  </a:cubicBezTo>
                  <a:cubicBezTo>
                    <a:pt x="102" y="213"/>
                    <a:pt x="146" y="213"/>
                    <a:pt x="191" y="202"/>
                  </a:cubicBezTo>
                  <a:lnTo>
                    <a:pt x="210" y="202"/>
                  </a:lnTo>
                  <a:lnTo>
                    <a:pt x="210" y="199"/>
                  </a:lnTo>
                  <a:cubicBezTo>
                    <a:pt x="135" y="146"/>
                    <a:pt x="206" y="120"/>
                    <a:pt x="228" y="83"/>
                  </a:cubicBezTo>
                  <a:cubicBezTo>
                    <a:pt x="198" y="61"/>
                    <a:pt x="221" y="26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" name="Google Shape;857;p2"/>
            <p:cNvSpPr/>
            <p:nvPr/>
          </p:nvSpPr>
          <p:spPr>
            <a:xfrm>
              <a:off x="-1878576" y="-2724472"/>
              <a:ext cx="18622" cy="17572"/>
            </a:xfrm>
            <a:custGeom>
              <a:avLst/>
              <a:gdLst/>
              <a:ahLst/>
              <a:cxnLst/>
              <a:rect l="l" t="t" r="r" b="b"/>
              <a:pathLst>
                <a:path w="390" h="368" extrusionOk="0">
                  <a:moveTo>
                    <a:pt x="127" y="13"/>
                  </a:moveTo>
                  <a:cubicBezTo>
                    <a:pt x="127" y="20"/>
                    <a:pt x="127" y="39"/>
                    <a:pt x="131" y="42"/>
                  </a:cubicBezTo>
                  <a:cubicBezTo>
                    <a:pt x="243" y="91"/>
                    <a:pt x="124" y="110"/>
                    <a:pt x="112" y="132"/>
                  </a:cubicBezTo>
                  <a:cubicBezTo>
                    <a:pt x="105" y="154"/>
                    <a:pt x="98" y="162"/>
                    <a:pt x="90" y="162"/>
                  </a:cubicBezTo>
                  <a:cubicBezTo>
                    <a:pt x="72" y="162"/>
                    <a:pt x="57" y="132"/>
                    <a:pt x="45" y="118"/>
                  </a:cubicBezTo>
                  <a:cubicBezTo>
                    <a:pt x="38" y="110"/>
                    <a:pt x="34" y="95"/>
                    <a:pt x="31" y="80"/>
                  </a:cubicBezTo>
                  <a:lnTo>
                    <a:pt x="27" y="80"/>
                  </a:lnTo>
                  <a:cubicBezTo>
                    <a:pt x="5" y="99"/>
                    <a:pt x="0" y="125"/>
                    <a:pt x="12" y="154"/>
                  </a:cubicBezTo>
                  <a:lnTo>
                    <a:pt x="22" y="154"/>
                  </a:lnTo>
                  <a:cubicBezTo>
                    <a:pt x="38" y="154"/>
                    <a:pt x="53" y="166"/>
                    <a:pt x="53" y="185"/>
                  </a:cubicBezTo>
                  <a:cubicBezTo>
                    <a:pt x="49" y="267"/>
                    <a:pt x="101" y="304"/>
                    <a:pt x="169" y="334"/>
                  </a:cubicBezTo>
                  <a:cubicBezTo>
                    <a:pt x="188" y="342"/>
                    <a:pt x="206" y="356"/>
                    <a:pt x="224" y="368"/>
                  </a:cubicBezTo>
                  <a:cubicBezTo>
                    <a:pt x="229" y="364"/>
                    <a:pt x="236" y="360"/>
                    <a:pt x="240" y="356"/>
                  </a:cubicBezTo>
                  <a:cubicBezTo>
                    <a:pt x="258" y="342"/>
                    <a:pt x="277" y="330"/>
                    <a:pt x="296" y="315"/>
                  </a:cubicBezTo>
                  <a:cubicBezTo>
                    <a:pt x="378" y="263"/>
                    <a:pt x="389" y="166"/>
                    <a:pt x="336" y="87"/>
                  </a:cubicBezTo>
                  <a:cubicBezTo>
                    <a:pt x="284" y="1"/>
                    <a:pt x="198" y="31"/>
                    <a:pt x="127" y="13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" name="Google Shape;858;p2"/>
            <p:cNvSpPr/>
            <p:nvPr/>
          </p:nvSpPr>
          <p:spPr>
            <a:xfrm>
              <a:off x="-2812805" y="-2771363"/>
              <a:ext cx="18240" cy="22538"/>
            </a:xfrm>
            <a:custGeom>
              <a:avLst/>
              <a:gdLst/>
              <a:ahLst/>
              <a:cxnLst/>
              <a:rect l="l" t="t" r="r" b="b"/>
              <a:pathLst>
                <a:path w="382" h="472" extrusionOk="0">
                  <a:moveTo>
                    <a:pt x="198" y="1"/>
                  </a:moveTo>
                  <a:cubicBezTo>
                    <a:pt x="57" y="23"/>
                    <a:pt x="45" y="37"/>
                    <a:pt x="15" y="180"/>
                  </a:cubicBezTo>
                  <a:cubicBezTo>
                    <a:pt x="0" y="243"/>
                    <a:pt x="38" y="288"/>
                    <a:pt x="49" y="341"/>
                  </a:cubicBezTo>
                  <a:cubicBezTo>
                    <a:pt x="75" y="370"/>
                    <a:pt x="135" y="367"/>
                    <a:pt x="127" y="427"/>
                  </a:cubicBezTo>
                  <a:cubicBezTo>
                    <a:pt x="124" y="441"/>
                    <a:pt x="112" y="472"/>
                    <a:pt x="146" y="472"/>
                  </a:cubicBezTo>
                  <a:lnTo>
                    <a:pt x="153" y="472"/>
                  </a:lnTo>
                  <a:cubicBezTo>
                    <a:pt x="176" y="467"/>
                    <a:pt x="195" y="453"/>
                    <a:pt x="191" y="427"/>
                  </a:cubicBezTo>
                  <a:cubicBezTo>
                    <a:pt x="191" y="404"/>
                    <a:pt x="202" y="389"/>
                    <a:pt x="217" y="377"/>
                  </a:cubicBezTo>
                  <a:cubicBezTo>
                    <a:pt x="172" y="351"/>
                    <a:pt x="135" y="322"/>
                    <a:pt x="150" y="262"/>
                  </a:cubicBezTo>
                  <a:cubicBezTo>
                    <a:pt x="161" y="220"/>
                    <a:pt x="124" y="194"/>
                    <a:pt x="119" y="158"/>
                  </a:cubicBezTo>
                  <a:cubicBezTo>
                    <a:pt x="127" y="150"/>
                    <a:pt x="135" y="146"/>
                    <a:pt x="142" y="146"/>
                  </a:cubicBezTo>
                  <a:cubicBezTo>
                    <a:pt x="153" y="146"/>
                    <a:pt x="161" y="158"/>
                    <a:pt x="169" y="168"/>
                  </a:cubicBezTo>
                  <a:cubicBezTo>
                    <a:pt x="176" y="180"/>
                    <a:pt x="179" y="191"/>
                    <a:pt x="195" y="191"/>
                  </a:cubicBezTo>
                  <a:cubicBezTo>
                    <a:pt x="198" y="191"/>
                    <a:pt x="202" y="191"/>
                    <a:pt x="206" y="187"/>
                  </a:cubicBezTo>
                  <a:cubicBezTo>
                    <a:pt x="214" y="184"/>
                    <a:pt x="224" y="180"/>
                    <a:pt x="232" y="180"/>
                  </a:cubicBezTo>
                  <a:cubicBezTo>
                    <a:pt x="240" y="180"/>
                    <a:pt x="247" y="184"/>
                    <a:pt x="254" y="184"/>
                  </a:cubicBezTo>
                  <a:cubicBezTo>
                    <a:pt x="262" y="184"/>
                    <a:pt x="273" y="187"/>
                    <a:pt x="281" y="187"/>
                  </a:cubicBezTo>
                  <a:cubicBezTo>
                    <a:pt x="299" y="187"/>
                    <a:pt x="318" y="180"/>
                    <a:pt x="329" y="146"/>
                  </a:cubicBezTo>
                  <a:lnTo>
                    <a:pt x="333" y="146"/>
                  </a:lnTo>
                  <a:cubicBezTo>
                    <a:pt x="340" y="146"/>
                    <a:pt x="355" y="158"/>
                    <a:pt x="366" y="161"/>
                  </a:cubicBezTo>
                  <a:cubicBezTo>
                    <a:pt x="374" y="150"/>
                    <a:pt x="381" y="139"/>
                    <a:pt x="374" y="124"/>
                  </a:cubicBezTo>
                  <a:cubicBezTo>
                    <a:pt x="340" y="45"/>
                    <a:pt x="262" y="34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" name="Google Shape;859;p2"/>
            <p:cNvSpPr/>
            <p:nvPr/>
          </p:nvSpPr>
          <p:spPr>
            <a:xfrm>
              <a:off x="-1984963" y="-2746198"/>
              <a:ext cx="34141" cy="23445"/>
            </a:xfrm>
            <a:custGeom>
              <a:avLst/>
              <a:gdLst/>
              <a:ahLst/>
              <a:cxnLst/>
              <a:rect l="l" t="t" r="r" b="b"/>
              <a:pathLst>
                <a:path w="715" h="491" extrusionOk="0">
                  <a:moveTo>
                    <a:pt x="139" y="0"/>
                  </a:moveTo>
                  <a:cubicBezTo>
                    <a:pt x="113" y="0"/>
                    <a:pt x="87" y="12"/>
                    <a:pt x="61" y="30"/>
                  </a:cubicBezTo>
                  <a:cubicBezTo>
                    <a:pt x="23" y="60"/>
                    <a:pt x="0" y="97"/>
                    <a:pt x="42" y="146"/>
                  </a:cubicBezTo>
                  <a:cubicBezTo>
                    <a:pt x="61" y="105"/>
                    <a:pt x="38" y="45"/>
                    <a:pt x="105" y="38"/>
                  </a:cubicBezTo>
                  <a:lnTo>
                    <a:pt x="124" y="38"/>
                  </a:lnTo>
                  <a:cubicBezTo>
                    <a:pt x="157" y="38"/>
                    <a:pt x="183" y="52"/>
                    <a:pt x="206" y="79"/>
                  </a:cubicBezTo>
                  <a:cubicBezTo>
                    <a:pt x="240" y="112"/>
                    <a:pt x="232" y="150"/>
                    <a:pt x="214" y="183"/>
                  </a:cubicBezTo>
                  <a:cubicBezTo>
                    <a:pt x="202" y="217"/>
                    <a:pt x="183" y="236"/>
                    <a:pt x="161" y="236"/>
                  </a:cubicBezTo>
                  <a:cubicBezTo>
                    <a:pt x="147" y="236"/>
                    <a:pt x="128" y="225"/>
                    <a:pt x="109" y="209"/>
                  </a:cubicBezTo>
                  <a:cubicBezTo>
                    <a:pt x="83" y="191"/>
                    <a:pt x="64" y="164"/>
                    <a:pt x="45" y="146"/>
                  </a:cubicBezTo>
                  <a:lnTo>
                    <a:pt x="45" y="146"/>
                  </a:lnTo>
                  <a:cubicBezTo>
                    <a:pt x="45" y="214"/>
                    <a:pt x="109" y="240"/>
                    <a:pt x="150" y="285"/>
                  </a:cubicBezTo>
                  <a:cubicBezTo>
                    <a:pt x="187" y="326"/>
                    <a:pt x="199" y="356"/>
                    <a:pt x="154" y="397"/>
                  </a:cubicBezTo>
                  <a:cubicBezTo>
                    <a:pt x="128" y="419"/>
                    <a:pt x="87" y="442"/>
                    <a:pt x="120" y="490"/>
                  </a:cubicBezTo>
                  <a:lnTo>
                    <a:pt x="124" y="490"/>
                  </a:lnTo>
                  <a:cubicBezTo>
                    <a:pt x="135" y="438"/>
                    <a:pt x="169" y="404"/>
                    <a:pt x="221" y="393"/>
                  </a:cubicBezTo>
                  <a:cubicBezTo>
                    <a:pt x="232" y="303"/>
                    <a:pt x="307" y="344"/>
                    <a:pt x="356" y="321"/>
                  </a:cubicBezTo>
                  <a:cubicBezTo>
                    <a:pt x="371" y="303"/>
                    <a:pt x="397" y="303"/>
                    <a:pt x="419" y="292"/>
                  </a:cubicBezTo>
                  <a:cubicBezTo>
                    <a:pt x="423" y="288"/>
                    <a:pt x="430" y="285"/>
                    <a:pt x="438" y="277"/>
                  </a:cubicBezTo>
                  <a:cubicBezTo>
                    <a:pt x="475" y="202"/>
                    <a:pt x="494" y="172"/>
                    <a:pt x="535" y="172"/>
                  </a:cubicBezTo>
                  <a:cubicBezTo>
                    <a:pt x="554" y="172"/>
                    <a:pt x="580" y="180"/>
                    <a:pt x="618" y="191"/>
                  </a:cubicBezTo>
                  <a:cubicBezTo>
                    <a:pt x="685" y="191"/>
                    <a:pt x="680" y="262"/>
                    <a:pt x="715" y="295"/>
                  </a:cubicBezTo>
                  <a:cubicBezTo>
                    <a:pt x="707" y="202"/>
                    <a:pt x="644" y="138"/>
                    <a:pt x="565" y="138"/>
                  </a:cubicBezTo>
                  <a:cubicBezTo>
                    <a:pt x="542" y="138"/>
                    <a:pt x="516" y="142"/>
                    <a:pt x="494" y="157"/>
                  </a:cubicBezTo>
                  <a:cubicBezTo>
                    <a:pt x="449" y="176"/>
                    <a:pt x="423" y="187"/>
                    <a:pt x="397" y="187"/>
                  </a:cubicBezTo>
                  <a:cubicBezTo>
                    <a:pt x="363" y="187"/>
                    <a:pt x="340" y="164"/>
                    <a:pt x="292" y="105"/>
                  </a:cubicBezTo>
                  <a:cubicBezTo>
                    <a:pt x="270" y="75"/>
                    <a:pt x="244" y="42"/>
                    <a:pt x="214" y="23"/>
                  </a:cubicBezTo>
                  <a:cubicBezTo>
                    <a:pt x="187" y="7"/>
                    <a:pt x="165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" name="Google Shape;860;p2"/>
            <p:cNvSpPr/>
            <p:nvPr/>
          </p:nvSpPr>
          <p:spPr>
            <a:xfrm>
              <a:off x="-2867288" y="-2894510"/>
              <a:ext cx="18431" cy="17667"/>
            </a:xfrm>
            <a:custGeom>
              <a:avLst/>
              <a:gdLst/>
              <a:ahLst/>
              <a:cxnLst/>
              <a:rect l="l" t="t" r="r" b="b"/>
              <a:pathLst>
                <a:path w="386" h="370" extrusionOk="0">
                  <a:moveTo>
                    <a:pt x="23" y="127"/>
                  </a:moveTo>
                  <a:cubicBezTo>
                    <a:pt x="20" y="130"/>
                    <a:pt x="20" y="135"/>
                    <a:pt x="23" y="135"/>
                  </a:cubicBezTo>
                  <a:lnTo>
                    <a:pt x="23" y="127"/>
                  </a:lnTo>
                  <a:close/>
                  <a:moveTo>
                    <a:pt x="221" y="0"/>
                  </a:moveTo>
                  <a:cubicBezTo>
                    <a:pt x="195" y="0"/>
                    <a:pt x="173" y="4"/>
                    <a:pt x="151" y="7"/>
                  </a:cubicBezTo>
                  <a:cubicBezTo>
                    <a:pt x="128" y="11"/>
                    <a:pt x="106" y="11"/>
                    <a:pt x="83" y="11"/>
                  </a:cubicBezTo>
                  <a:lnTo>
                    <a:pt x="72" y="11"/>
                  </a:lnTo>
                  <a:cubicBezTo>
                    <a:pt x="64" y="18"/>
                    <a:pt x="61" y="23"/>
                    <a:pt x="57" y="26"/>
                  </a:cubicBezTo>
                  <a:cubicBezTo>
                    <a:pt x="72" y="71"/>
                    <a:pt x="49" y="101"/>
                    <a:pt x="23" y="127"/>
                  </a:cubicBezTo>
                  <a:cubicBezTo>
                    <a:pt x="31" y="135"/>
                    <a:pt x="42" y="142"/>
                    <a:pt x="49" y="146"/>
                  </a:cubicBezTo>
                  <a:cubicBezTo>
                    <a:pt x="72" y="157"/>
                    <a:pt x="102" y="161"/>
                    <a:pt x="80" y="194"/>
                  </a:cubicBezTo>
                  <a:cubicBezTo>
                    <a:pt x="72" y="206"/>
                    <a:pt x="64" y="209"/>
                    <a:pt x="57" y="209"/>
                  </a:cubicBezTo>
                  <a:cubicBezTo>
                    <a:pt x="46" y="209"/>
                    <a:pt x="35" y="202"/>
                    <a:pt x="23" y="190"/>
                  </a:cubicBezTo>
                  <a:lnTo>
                    <a:pt x="23" y="190"/>
                  </a:lnTo>
                  <a:cubicBezTo>
                    <a:pt x="1" y="314"/>
                    <a:pt x="42" y="366"/>
                    <a:pt x="169" y="370"/>
                  </a:cubicBezTo>
                  <a:cubicBezTo>
                    <a:pt x="143" y="321"/>
                    <a:pt x="109" y="287"/>
                    <a:pt x="46" y="277"/>
                  </a:cubicBezTo>
                  <a:cubicBezTo>
                    <a:pt x="64" y="251"/>
                    <a:pt x="83" y="232"/>
                    <a:pt x="102" y="232"/>
                  </a:cubicBezTo>
                  <a:cubicBezTo>
                    <a:pt x="113" y="232"/>
                    <a:pt x="125" y="239"/>
                    <a:pt x="139" y="254"/>
                  </a:cubicBezTo>
                  <a:cubicBezTo>
                    <a:pt x="169" y="287"/>
                    <a:pt x="229" y="314"/>
                    <a:pt x="169" y="370"/>
                  </a:cubicBezTo>
                  <a:cubicBezTo>
                    <a:pt x="296" y="359"/>
                    <a:pt x="341" y="258"/>
                    <a:pt x="386" y="161"/>
                  </a:cubicBezTo>
                  <a:lnTo>
                    <a:pt x="386" y="161"/>
                  </a:lnTo>
                  <a:cubicBezTo>
                    <a:pt x="363" y="183"/>
                    <a:pt x="337" y="202"/>
                    <a:pt x="311" y="225"/>
                  </a:cubicBezTo>
                  <a:cubicBezTo>
                    <a:pt x="278" y="206"/>
                    <a:pt x="300" y="161"/>
                    <a:pt x="266" y="142"/>
                  </a:cubicBezTo>
                  <a:cubicBezTo>
                    <a:pt x="169" y="138"/>
                    <a:pt x="166" y="135"/>
                    <a:pt x="221" y="45"/>
                  </a:cubicBezTo>
                  <a:lnTo>
                    <a:pt x="221" y="45"/>
                  </a:lnTo>
                  <a:cubicBezTo>
                    <a:pt x="259" y="68"/>
                    <a:pt x="233" y="120"/>
                    <a:pt x="266" y="142"/>
                  </a:cubicBezTo>
                  <a:cubicBezTo>
                    <a:pt x="282" y="104"/>
                    <a:pt x="274" y="56"/>
                    <a:pt x="318" y="30"/>
                  </a:cubicBezTo>
                  <a:cubicBezTo>
                    <a:pt x="285" y="7"/>
                    <a:pt x="251" y="0"/>
                    <a:pt x="2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" name="Google Shape;861;p2"/>
            <p:cNvSpPr/>
            <p:nvPr/>
          </p:nvSpPr>
          <p:spPr>
            <a:xfrm>
              <a:off x="-2168085" y="-2727289"/>
              <a:ext cx="17142" cy="14134"/>
            </a:xfrm>
            <a:custGeom>
              <a:avLst/>
              <a:gdLst/>
              <a:ahLst/>
              <a:cxnLst/>
              <a:rect l="l" t="t" r="r" b="b"/>
              <a:pathLst>
                <a:path w="359" h="296" extrusionOk="0">
                  <a:moveTo>
                    <a:pt x="348" y="213"/>
                  </a:moveTo>
                  <a:cubicBezTo>
                    <a:pt x="347" y="217"/>
                    <a:pt x="345" y="220"/>
                    <a:pt x="343" y="223"/>
                  </a:cubicBezTo>
                  <a:lnTo>
                    <a:pt x="343" y="223"/>
                  </a:lnTo>
                  <a:cubicBezTo>
                    <a:pt x="345" y="220"/>
                    <a:pt x="347" y="217"/>
                    <a:pt x="348" y="213"/>
                  </a:cubicBezTo>
                  <a:close/>
                  <a:moveTo>
                    <a:pt x="343" y="223"/>
                  </a:moveTo>
                  <a:cubicBezTo>
                    <a:pt x="329" y="246"/>
                    <a:pt x="302" y="270"/>
                    <a:pt x="269" y="292"/>
                  </a:cubicBezTo>
                  <a:cubicBezTo>
                    <a:pt x="300" y="278"/>
                    <a:pt x="325" y="256"/>
                    <a:pt x="343" y="223"/>
                  </a:cubicBezTo>
                  <a:close/>
                  <a:moveTo>
                    <a:pt x="202" y="1"/>
                  </a:moveTo>
                  <a:cubicBezTo>
                    <a:pt x="176" y="15"/>
                    <a:pt x="150" y="30"/>
                    <a:pt x="119" y="30"/>
                  </a:cubicBezTo>
                  <a:cubicBezTo>
                    <a:pt x="109" y="30"/>
                    <a:pt x="97" y="27"/>
                    <a:pt x="83" y="23"/>
                  </a:cubicBezTo>
                  <a:cubicBezTo>
                    <a:pt x="71" y="20"/>
                    <a:pt x="57" y="12"/>
                    <a:pt x="45" y="12"/>
                  </a:cubicBezTo>
                  <a:cubicBezTo>
                    <a:pt x="34" y="12"/>
                    <a:pt x="26" y="12"/>
                    <a:pt x="23" y="23"/>
                  </a:cubicBezTo>
                  <a:cubicBezTo>
                    <a:pt x="7" y="49"/>
                    <a:pt x="0" y="82"/>
                    <a:pt x="34" y="105"/>
                  </a:cubicBezTo>
                  <a:cubicBezTo>
                    <a:pt x="60" y="124"/>
                    <a:pt x="52" y="139"/>
                    <a:pt x="38" y="161"/>
                  </a:cubicBezTo>
                  <a:cubicBezTo>
                    <a:pt x="45" y="177"/>
                    <a:pt x="57" y="195"/>
                    <a:pt x="64" y="210"/>
                  </a:cubicBezTo>
                  <a:cubicBezTo>
                    <a:pt x="86" y="274"/>
                    <a:pt x="109" y="296"/>
                    <a:pt x="154" y="296"/>
                  </a:cubicBezTo>
                  <a:cubicBezTo>
                    <a:pt x="172" y="296"/>
                    <a:pt x="195" y="292"/>
                    <a:pt x="221" y="284"/>
                  </a:cubicBezTo>
                  <a:cubicBezTo>
                    <a:pt x="269" y="274"/>
                    <a:pt x="314" y="251"/>
                    <a:pt x="348" y="213"/>
                  </a:cubicBezTo>
                  <a:lnTo>
                    <a:pt x="348" y="213"/>
                  </a:lnTo>
                  <a:cubicBezTo>
                    <a:pt x="348" y="213"/>
                    <a:pt x="348" y="213"/>
                    <a:pt x="348" y="213"/>
                  </a:cubicBezTo>
                  <a:cubicBezTo>
                    <a:pt x="359" y="117"/>
                    <a:pt x="314" y="49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" name="Google Shape;862;p2"/>
            <p:cNvSpPr/>
            <p:nvPr/>
          </p:nvSpPr>
          <p:spPr>
            <a:xfrm>
              <a:off x="-2182744" y="-2928269"/>
              <a:ext cx="16999" cy="20389"/>
            </a:xfrm>
            <a:custGeom>
              <a:avLst/>
              <a:gdLst/>
              <a:ahLst/>
              <a:cxnLst/>
              <a:rect l="l" t="t" r="r" b="b"/>
              <a:pathLst>
                <a:path w="356" h="427" extrusionOk="0">
                  <a:moveTo>
                    <a:pt x="184" y="0"/>
                  </a:moveTo>
                  <a:cubicBezTo>
                    <a:pt x="143" y="0"/>
                    <a:pt x="143" y="42"/>
                    <a:pt x="131" y="71"/>
                  </a:cubicBezTo>
                  <a:cubicBezTo>
                    <a:pt x="128" y="135"/>
                    <a:pt x="176" y="176"/>
                    <a:pt x="195" y="232"/>
                  </a:cubicBezTo>
                  <a:cubicBezTo>
                    <a:pt x="210" y="217"/>
                    <a:pt x="217" y="191"/>
                    <a:pt x="236" y="183"/>
                  </a:cubicBezTo>
                  <a:cubicBezTo>
                    <a:pt x="243" y="176"/>
                    <a:pt x="252" y="173"/>
                    <a:pt x="262" y="173"/>
                  </a:cubicBezTo>
                  <a:cubicBezTo>
                    <a:pt x="274" y="173"/>
                    <a:pt x="285" y="180"/>
                    <a:pt x="292" y="191"/>
                  </a:cubicBezTo>
                  <a:cubicBezTo>
                    <a:pt x="296" y="199"/>
                    <a:pt x="269" y="221"/>
                    <a:pt x="262" y="236"/>
                  </a:cubicBezTo>
                  <a:cubicBezTo>
                    <a:pt x="278" y="288"/>
                    <a:pt x="259" y="326"/>
                    <a:pt x="202" y="330"/>
                  </a:cubicBezTo>
                  <a:lnTo>
                    <a:pt x="195" y="330"/>
                  </a:lnTo>
                  <a:cubicBezTo>
                    <a:pt x="147" y="330"/>
                    <a:pt x="135" y="295"/>
                    <a:pt x="135" y="247"/>
                  </a:cubicBezTo>
                  <a:cubicBezTo>
                    <a:pt x="135" y="199"/>
                    <a:pt x="128" y="147"/>
                    <a:pt x="64" y="135"/>
                  </a:cubicBezTo>
                  <a:lnTo>
                    <a:pt x="60" y="131"/>
                  </a:lnTo>
                  <a:cubicBezTo>
                    <a:pt x="5" y="173"/>
                    <a:pt x="5" y="240"/>
                    <a:pt x="0" y="299"/>
                  </a:cubicBezTo>
                  <a:cubicBezTo>
                    <a:pt x="27" y="330"/>
                    <a:pt x="27" y="374"/>
                    <a:pt x="64" y="397"/>
                  </a:cubicBezTo>
                  <a:cubicBezTo>
                    <a:pt x="68" y="393"/>
                    <a:pt x="76" y="393"/>
                    <a:pt x="79" y="393"/>
                  </a:cubicBezTo>
                  <a:cubicBezTo>
                    <a:pt x="102" y="393"/>
                    <a:pt x="124" y="408"/>
                    <a:pt x="143" y="416"/>
                  </a:cubicBezTo>
                  <a:cubicBezTo>
                    <a:pt x="150" y="419"/>
                    <a:pt x="154" y="423"/>
                    <a:pt x="162" y="426"/>
                  </a:cubicBezTo>
                  <a:cubicBezTo>
                    <a:pt x="191" y="393"/>
                    <a:pt x="247" y="419"/>
                    <a:pt x="278" y="382"/>
                  </a:cubicBezTo>
                  <a:cubicBezTo>
                    <a:pt x="274" y="326"/>
                    <a:pt x="341" y="304"/>
                    <a:pt x="341" y="251"/>
                  </a:cubicBezTo>
                  <a:cubicBezTo>
                    <a:pt x="333" y="228"/>
                    <a:pt x="345" y="217"/>
                    <a:pt x="356" y="202"/>
                  </a:cubicBezTo>
                  <a:cubicBezTo>
                    <a:pt x="345" y="165"/>
                    <a:pt x="296" y="147"/>
                    <a:pt x="307" y="97"/>
                  </a:cubicBezTo>
                  <a:cubicBezTo>
                    <a:pt x="307" y="90"/>
                    <a:pt x="311" y="83"/>
                    <a:pt x="307" y="75"/>
                  </a:cubicBezTo>
                  <a:lnTo>
                    <a:pt x="304" y="71"/>
                  </a:lnTo>
                  <a:lnTo>
                    <a:pt x="288" y="71"/>
                  </a:lnTo>
                  <a:cubicBezTo>
                    <a:pt x="281" y="75"/>
                    <a:pt x="269" y="79"/>
                    <a:pt x="262" y="79"/>
                  </a:cubicBezTo>
                  <a:cubicBezTo>
                    <a:pt x="221" y="79"/>
                    <a:pt x="221" y="26"/>
                    <a:pt x="199" y="4"/>
                  </a:cubicBezTo>
                  <a:cubicBezTo>
                    <a:pt x="191" y="0"/>
                    <a:pt x="188" y="0"/>
                    <a:pt x="1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" name="Google Shape;863;p2"/>
            <p:cNvSpPr/>
            <p:nvPr/>
          </p:nvSpPr>
          <p:spPr>
            <a:xfrm>
              <a:off x="-2445130" y="-2933617"/>
              <a:ext cx="17572" cy="18049"/>
            </a:xfrm>
            <a:custGeom>
              <a:avLst/>
              <a:gdLst/>
              <a:ahLst/>
              <a:cxnLst/>
              <a:rect l="l" t="t" r="r" b="b"/>
              <a:pathLst>
                <a:path w="368" h="378" extrusionOk="0">
                  <a:moveTo>
                    <a:pt x="165" y="0"/>
                  </a:moveTo>
                  <a:cubicBezTo>
                    <a:pt x="94" y="0"/>
                    <a:pt x="50" y="60"/>
                    <a:pt x="0" y="112"/>
                  </a:cubicBezTo>
                  <a:lnTo>
                    <a:pt x="0" y="206"/>
                  </a:lnTo>
                  <a:cubicBezTo>
                    <a:pt x="38" y="254"/>
                    <a:pt x="90" y="292"/>
                    <a:pt x="117" y="371"/>
                  </a:cubicBezTo>
                  <a:cubicBezTo>
                    <a:pt x="124" y="374"/>
                    <a:pt x="131" y="374"/>
                    <a:pt x="135" y="378"/>
                  </a:cubicBezTo>
                  <a:cubicBezTo>
                    <a:pt x="157" y="326"/>
                    <a:pt x="195" y="321"/>
                    <a:pt x="225" y="311"/>
                  </a:cubicBezTo>
                  <a:cubicBezTo>
                    <a:pt x="236" y="299"/>
                    <a:pt x="247" y="288"/>
                    <a:pt x="262" y="285"/>
                  </a:cubicBezTo>
                  <a:cubicBezTo>
                    <a:pt x="326" y="266"/>
                    <a:pt x="367" y="236"/>
                    <a:pt x="322" y="164"/>
                  </a:cubicBezTo>
                  <a:cubicBezTo>
                    <a:pt x="311" y="150"/>
                    <a:pt x="319" y="128"/>
                    <a:pt x="326" y="109"/>
                  </a:cubicBezTo>
                  <a:cubicBezTo>
                    <a:pt x="319" y="97"/>
                    <a:pt x="307" y="93"/>
                    <a:pt x="296" y="93"/>
                  </a:cubicBezTo>
                  <a:cubicBezTo>
                    <a:pt x="288" y="93"/>
                    <a:pt x="277" y="97"/>
                    <a:pt x="266" y="102"/>
                  </a:cubicBezTo>
                  <a:cubicBezTo>
                    <a:pt x="259" y="109"/>
                    <a:pt x="247" y="112"/>
                    <a:pt x="236" y="112"/>
                  </a:cubicBezTo>
                  <a:cubicBezTo>
                    <a:pt x="233" y="112"/>
                    <a:pt x="229" y="112"/>
                    <a:pt x="225" y="109"/>
                  </a:cubicBezTo>
                  <a:lnTo>
                    <a:pt x="225" y="109"/>
                  </a:lnTo>
                  <a:cubicBezTo>
                    <a:pt x="188" y="150"/>
                    <a:pt x="229" y="209"/>
                    <a:pt x="184" y="247"/>
                  </a:cubicBezTo>
                  <a:cubicBezTo>
                    <a:pt x="180" y="250"/>
                    <a:pt x="173" y="254"/>
                    <a:pt x="165" y="254"/>
                  </a:cubicBezTo>
                  <a:cubicBezTo>
                    <a:pt x="139" y="131"/>
                    <a:pt x="139" y="131"/>
                    <a:pt x="225" y="109"/>
                  </a:cubicBezTo>
                  <a:cubicBezTo>
                    <a:pt x="236" y="75"/>
                    <a:pt x="259" y="45"/>
                    <a:pt x="225" y="12"/>
                  </a:cubicBezTo>
                  <a:cubicBezTo>
                    <a:pt x="202" y="4"/>
                    <a:pt x="184" y="0"/>
                    <a:pt x="1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" name="Google Shape;864;p2"/>
            <p:cNvSpPr/>
            <p:nvPr/>
          </p:nvSpPr>
          <p:spPr>
            <a:xfrm>
              <a:off x="-2128118" y="-2609872"/>
              <a:ext cx="23445" cy="19721"/>
            </a:xfrm>
            <a:custGeom>
              <a:avLst/>
              <a:gdLst/>
              <a:ahLst/>
              <a:cxnLst/>
              <a:rect l="l" t="t" r="r" b="b"/>
              <a:pathLst>
                <a:path w="491" h="413" extrusionOk="0">
                  <a:moveTo>
                    <a:pt x="8" y="1"/>
                  </a:moveTo>
                  <a:lnTo>
                    <a:pt x="8" y="1"/>
                  </a:lnTo>
                  <a:cubicBezTo>
                    <a:pt x="5" y="57"/>
                    <a:pt x="0" y="128"/>
                    <a:pt x="38" y="144"/>
                  </a:cubicBezTo>
                  <a:cubicBezTo>
                    <a:pt x="165" y="196"/>
                    <a:pt x="169" y="308"/>
                    <a:pt x="191" y="413"/>
                  </a:cubicBezTo>
                  <a:cubicBezTo>
                    <a:pt x="202" y="390"/>
                    <a:pt x="214" y="371"/>
                    <a:pt x="221" y="349"/>
                  </a:cubicBezTo>
                  <a:cubicBezTo>
                    <a:pt x="233" y="319"/>
                    <a:pt x="236" y="282"/>
                    <a:pt x="274" y="282"/>
                  </a:cubicBezTo>
                  <a:lnTo>
                    <a:pt x="288" y="282"/>
                  </a:lnTo>
                  <a:cubicBezTo>
                    <a:pt x="326" y="270"/>
                    <a:pt x="348" y="252"/>
                    <a:pt x="371" y="214"/>
                  </a:cubicBezTo>
                  <a:cubicBezTo>
                    <a:pt x="381" y="188"/>
                    <a:pt x="393" y="180"/>
                    <a:pt x="400" y="177"/>
                  </a:cubicBezTo>
                  <a:cubicBezTo>
                    <a:pt x="416" y="177"/>
                    <a:pt x="426" y="211"/>
                    <a:pt x="434" y="233"/>
                  </a:cubicBezTo>
                  <a:cubicBezTo>
                    <a:pt x="479" y="192"/>
                    <a:pt x="490" y="151"/>
                    <a:pt x="412" y="147"/>
                  </a:cubicBezTo>
                  <a:cubicBezTo>
                    <a:pt x="364" y="144"/>
                    <a:pt x="319" y="132"/>
                    <a:pt x="285" y="102"/>
                  </a:cubicBezTo>
                  <a:cubicBezTo>
                    <a:pt x="240" y="61"/>
                    <a:pt x="191" y="46"/>
                    <a:pt x="135" y="46"/>
                  </a:cubicBezTo>
                  <a:lnTo>
                    <a:pt x="117" y="46"/>
                  </a:lnTo>
                  <a:cubicBezTo>
                    <a:pt x="72" y="46"/>
                    <a:pt x="50" y="13"/>
                    <a:pt x="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" name="Google Shape;865;p2"/>
            <p:cNvSpPr/>
            <p:nvPr/>
          </p:nvSpPr>
          <p:spPr>
            <a:xfrm>
              <a:off x="-1924416" y="-2481854"/>
              <a:ext cx="21631" cy="23445"/>
            </a:xfrm>
            <a:custGeom>
              <a:avLst/>
              <a:gdLst/>
              <a:ahLst/>
              <a:cxnLst/>
              <a:rect l="l" t="t" r="r" b="b"/>
              <a:pathLst>
                <a:path w="453" h="491" extrusionOk="0">
                  <a:moveTo>
                    <a:pt x="145" y="1"/>
                  </a:moveTo>
                  <a:cubicBezTo>
                    <a:pt x="153" y="61"/>
                    <a:pt x="228" y="120"/>
                    <a:pt x="149" y="176"/>
                  </a:cubicBezTo>
                  <a:cubicBezTo>
                    <a:pt x="197" y="173"/>
                    <a:pt x="247" y="176"/>
                    <a:pt x="287" y="139"/>
                  </a:cubicBezTo>
                  <a:cubicBezTo>
                    <a:pt x="295" y="132"/>
                    <a:pt x="302" y="132"/>
                    <a:pt x="310" y="132"/>
                  </a:cubicBezTo>
                  <a:cubicBezTo>
                    <a:pt x="321" y="132"/>
                    <a:pt x="328" y="135"/>
                    <a:pt x="340" y="142"/>
                  </a:cubicBezTo>
                  <a:cubicBezTo>
                    <a:pt x="354" y="158"/>
                    <a:pt x="370" y="173"/>
                    <a:pt x="354" y="191"/>
                  </a:cubicBezTo>
                  <a:cubicBezTo>
                    <a:pt x="310" y="254"/>
                    <a:pt x="314" y="330"/>
                    <a:pt x="299" y="397"/>
                  </a:cubicBezTo>
                  <a:cubicBezTo>
                    <a:pt x="292" y="420"/>
                    <a:pt x="269" y="430"/>
                    <a:pt x="261" y="430"/>
                  </a:cubicBezTo>
                  <a:cubicBezTo>
                    <a:pt x="258" y="430"/>
                    <a:pt x="254" y="430"/>
                    <a:pt x="254" y="427"/>
                  </a:cubicBezTo>
                  <a:cubicBezTo>
                    <a:pt x="242" y="356"/>
                    <a:pt x="175" y="367"/>
                    <a:pt x="138" y="333"/>
                  </a:cubicBezTo>
                  <a:cubicBezTo>
                    <a:pt x="85" y="285"/>
                    <a:pt x="142" y="240"/>
                    <a:pt x="130" y="195"/>
                  </a:cubicBezTo>
                  <a:cubicBezTo>
                    <a:pt x="127" y="191"/>
                    <a:pt x="123" y="191"/>
                    <a:pt x="123" y="191"/>
                  </a:cubicBezTo>
                  <a:cubicBezTo>
                    <a:pt x="104" y="191"/>
                    <a:pt x="101" y="206"/>
                    <a:pt x="90" y="218"/>
                  </a:cubicBezTo>
                  <a:cubicBezTo>
                    <a:pt x="45" y="263"/>
                    <a:pt x="0" y="296"/>
                    <a:pt x="97" y="330"/>
                  </a:cubicBezTo>
                  <a:cubicBezTo>
                    <a:pt x="127" y="341"/>
                    <a:pt x="153" y="375"/>
                    <a:pt x="168" y="404"/>
                  </a:cubicBezTo>
                  <a:cubicBezTo>
                    <a:pt x="194" y="464"/>
                    <a:pt x="206" y="490"/>
                    <a:pt x="228" y="490"/>
                  </a:cubicBezTo>
                  <a:cubicBezTo>
                    <a:pt x="247" y="490"/>
                    <a:pt x="269" y="479"/>
                    <a:pt x="306" y="464"/>
                  </a:cubicBezTo>
                  <a:cubicBezTo>
                    <a:pt x="332" y="453"/>
                    <a:pt x="396" y="456"/>
                    <a:pt x="373" y="404"/>
                  </a:cubicBezTo>
                  <a:cubicBezTo>
                    <a:pt x="344" y="341"/>
                    <a:pt x="385" y="303"/>
                    <a:pt x="407" y="258"/>
                  </a:cubicBezTo>
                  <a:cubicBezTo>
                    <a:pt x="426" y="221"/>
                    <a:pt x="449" y="184"/>
                    <a:pt x="452" y="139"/>
                  </a:cubicBezTo>
                  <a:cubicBezTo>
                    <a:pt x="452" y="109"/>
                    <a:pt x="449" y="79"/>
                    <a:pt x="418" y="79"/>
                  </a:cubicBezTo>
                  <a:cubicBezTo>
                    <a:pt x="411" y="79"/>
                    <a:pt x="404" y="83"/>
                    <a:pt x="392" y="83"/>
                  </a:cubicBezTo>
                  <a:cubicBezTo>
                    <a:pt x="381" y="87"/>
                    <a:pt x="370" y="90"/>
                    <a:pt x="359" y="90"/>
                  </a:cubicBezTo>
                  <a:cubicBezTo>
                    <a:pt x="314" y="90"/>
                    <a:pt x="276" y="68"/>
                    <a:pt x="247" y="34"/>
                  </a:cubicBezTo>
                  <a:cubicBezTo>
                    <a:pt x="216" y="1"/>
                    <a:pt x="183" y="8"/>
                    <a:pt x="1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" name="Google Shape;866;p2"/>
            <p:cNvSpPr/>
            <p:nvPr/>
          </p:nvSpPr>
          <p:spPr>
            <a:xfrm>
              <a:off x="-2603421" y="-2595213"/>
              <a:ext cx="23779" cy="30608"/>
            </a:xfrm>
            <a:custGeom>
              <a:avLst/>
              <a:gdLst/>
              <a:ahLst/>
              <a:cxnLst/>
              <a:rect l="l" t="t" r="r" b="b"/>
              <a:pathLst>
                <a:path w="498" h="641" extrusionOk="0">
                  <a:moveTo>
                    <a:pt x="318" y="1"/>
                  </a:moveTo>
                  <a:cubicBezTo>
                    <a:pt x="284" y="1"/>
                    <a:pt x="269" y="30"/>
                    <a:pt x="247" y="49"/>
                  </a:cubicBezTo>
                  <a:cubicBezTo>
                    <a:pt x="194" y="102"/>
                    <a:pt x="168" y="125"/>
                    <a:pt x="142" y="125"/>
                  </a:cubicBezTo>
                  <a:cubicBezTo>
                    <a:pt x="116" y="125"/>
                    <a:pt x="86" y="106"/>
                    <a:pt x="34" y="68"/>
                  </a:cubicBezTo>
                  <a:lnTo>
                    <a:pt x="0" y="68"/>
                  </a:lnTo>
                  <a:cubicBezTo>
                    <a:pt x="45" y="142"/>
                    <a:pt x="157" y="180"/>
                    <a:pt x="135" y="296"/>
                  </a:cubicBezTo>
                  <a:cubicBezTo>
                    <a:pt x="175" y="360"/>
                    <a:pt x="206" y="427"/>
                    <a:pt x="269" y="472"/>
                  </a:cubicBezTo>
                  <a:cubicBezTo>
                    <a:pt x="329" y="517"/>
                    <a:pt x="295" y="577"/>
                    <a:pt x="261" y="625"/>
                  </a:cubicBezTo>
                  <a:cubicBezTo>
                    <a:pt x="269" y="629"/>
                    <a:pt x="273" y="636"/>
                    <a:pt x="277" y="640"/>
                  </a:cubicBezTo>
                  <a:cubicBezTo>
                    <a:pt x="344" y="596"/>
                    <a:pt x="351" y="543"/>
                    <a:pt x="310" y="472"/>
                  </a:cubicBezTo>
                  <a:cubicBezTo>
                    <a:pt x="258" y="389"/>
                    <a:pt x="287" y="322"/>
                    <a:pt x="359" y="259"/>
                  </a:cubicBezTo>
                  <a:cubicBezTo>
                    <a:pt x="411" y="214"/>
                    <a:pt x="497" y="184"/>
                    <a:pt x="475" y="83"/>
                  </a:cubicBezTo>
                  <a:lnTo>
                    <a:pt x="475" y="83"/>
                  </a:lnTo>
                  <a:cubicBezTo>
                    <a:pt x="467" y="106"/>
                    <a:pt x="456" y="125"/>
                    <a:pt x="444" y="142"/>
                  </a:cubicBezTo>
                  <a:cubicBezTo>
                    <a:pt x="418" y="180"/>
                    <a:pt x="389" y="199"/>
                    <a:pt x="359" y="199"/>
                  </a:cubicBezTo>
                  <a:cubicBezTo>
                    <a:pt x="340" y="199"/>
                    <a:pt x="321" y="192"/>
                    <a:pt x="299" y="180"/>
                  </a:cubicBezTo>
                  <a:cubicBezTo>
                    <a:pt x="239" y="139"/>
                    <a:pt x="258" y="90"/>
                    <a:pt x="292" y="42"/>
                  </a:cubicBezTo>
                  <a:cubicBezTo>
                    <a:pt x="299" y="27"/>
                    <a:pt x="318" y="16"/>
                    <a:pt x="329" y="4"/>
                  </a:cubicBezTo>
                  <a:cubicBezTo>
                    <a:pt x="325" y="1"/>
                    <a:pt x="321" y="1"/>
                    <a:pt x="3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" name="Google Shape;867;p2"/>
            <p:cNvSpPr/>
            <p:nvPr/>
          </p:nvSpPr>
          <p:spPr>
            <a:xfrm>
              <a:off x="-2420300" y="-2982322"/>
              <a:ext cx="40015" cy="16426"/>
            </a:xfrm>
            <a:custGeom>
              <a:avLst/>
              <a:gdLst/>
              <a:ahLst/>
              <a:cxnLst/>
              <a:rect l="l" t="t" r="r" b="b"/>
              <a:pathLst>
                <a:path w="838" h="344" extrusionOk="0">
                  <a:moveTo>
                    <a:pt x="752" y="0"/>
                  </a:moveTo>
                  <a:cubicBezTo>
                    <a:pt x="736" y="0"/>
                    <a:pt x="714" y="7"/>
                    <a:pt x="696" y="14"/>
                  </a:cubicBezTo>
                  <a:cubicBezTo>
                    <a:pt x="639" y="40"/>
                    <a:pt x="584" y="59"/>
                    <a:pt x="524" y="59"/>
                  </a:cubicBezTo>
                  <a:cubicBezTo>
                    <a:pt x="505" y="59"/>
                    <a:pt x="490" y="56"/>
                    <a:pt x="472" y="56"/>
                  </a:cubicBezTo>
                  <a:cubicBezTo>
                    <a:pt x="453" y="52"/>
                    <a:pt x="434" y="49"/>
                    <a:pt x="415" y="49"/>
                  </a:cubicBezTo>
                  <a:cubicBezTo>
                    <a:pt x="359" y="49"/>
                    <a:pt x="307" y="71"/>
                    <a:pt x="255" y="123"/>
                  </a:cubicBezTo>
                  <a:cubicBezTo>
                    <a:pt x="206" y="171"/>
                    <a:pt x="158" y="242"/>
                    <a:pt x="82" y="250"/>
                  </a:cubicBezTo>
                  <a:cubicBezTo>
                    <a:pt x="1" y="261"/>
                    <a:pt x="53" y="299"/>
                    <a:pt x="56" y="328"/>
                  </a:cubicBezTo>
                  <a:cubicBezTo>
                    <a:pt x="68" y="318"/>
                    <a:pt x="79" y="295"/>
                    <a:pt x="90" y="295"/>
                  </a:cubicBezTo>
                  <a:lnTo>
                    <a:pt x="98" y="295"/>
                  </a:lnTo>
                  <a:lnTo>
                    <a:pt x="98" y="299"/>
                  </a:lnTo>
                  <a:cubicBezTo>
                    <a:pt x="116" y="314"/>
                    <a:pt x="127" y="325"/>
                    <a:pt x="135" y="325"/>
                  </a:cubicBezTo>
                  <a:cubicBezTo>
                    <a:pt x="146" y="325"/>
                    <a:pt x="153" y="310"/>
                    <a:pt x="165" y="276"/>
                  </a:cubicBezTo>
                  <a:cubicBezTo>
                    <a:pt x="180" y="220"/>
                    <a:pt x="217" y="171"/>
                    <a:pt x="284" y="161"/>
                  </a:cubicBezTo>
                  <a:cubicBezTo>
                    <a:pt x="333" y="123"/>
                    <a:pt x="389" y="104"/>
                    <a:pt x="449" y="104"/>
                  </a:cubicBezTo>
                  <a:cubicBezTo>
                    <a:pt x="501" y="104"/>
                    <a:pt x="553" y="119"/>
                    <a:pt x="595" y="149"/>
                  </a:cubicBezTo>
                  <a:lnTo>
                    <a:pt x="606" y="149"/>
                  </a:lnTo>
                  <a:cubicBezTo>
                    <a:pt x="624" y="149"/>
                    <a:pt x="636" y="135"/>
                    <a:pt x="651" y="119"/>
                  </a:cubicBezTo>
                  <a:cubicBezTo>
                    <a:pt x="658" y="116"/>
                    <a:pt x="665" y="112"/>
                    <a:pt x="677" y="112"/>
                  </a:cubicBezTo>
                  <a:cubicBezTo>
                    <a:pt x="707" y="112"/>
                    <a:pt x="752" y="135"/>
                    <a:pt x="741" y="153"/>
                  </a:cubicBezTo>
                  <a:cubicBezTo>
                    <a:pt x="700" y="224"/>
                    <a:pt x="778" y="280"/>
                    <a:pt x="763" y="344"/>
                  </a:cubicBezTo>
                  <a:cubicBezTo>
                    <a:pt x="781" y="314"/>
                    <a:pt x="838" y="295"/>
                    <a:pt x="819" y="258"/>
                  </a:cubicBezTo>
                  <a:cubicBezTo>
                    <a:pt x="796" y="202"/>
                    <a:pt x="812" y="153"/>
                    <a:pt x="815" y="101"/>
                  </a:cubicBezTo>
                  <a:cubicBezTo>
                    <a:pt x="822" y="37"/>
                    <a:pt x="796" y="0"/>
                    <a:pt x="7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" name="Google Shape;868;p2"/>
            <p:cNvSpPr/>
            <p:nvPr/>
          </p:nvSpPr>
          <p:spPr>
            <a:xfrm>
              <a:off x="-2306082" y="-2876890"/>
              <a:ext cx="17190" cy="15614"/>
            </a:xfrm>
            <a:custGeom>
              <a:avLst/>
              <a:gdLst/>
              <a:ahLst/>
              <a:cxnLst/>
              <a:rect l="l" t="t" r="r" b="b"/>
              <a:pathLst>
                <a:path w="360" h="327" extrusionOk="0">
                  <a:moveTo>
                    <a:pt x="176" y="143"/>
                  </a:moveTo>
                  <a:cubicBezTo>
                    <a:pt x="199" y="143"/>
                    <a:pt x="210" y="151"/>
                    <a:pt x="244" y="173"/>
                  </a:cubicBezTo>
                  <a:cubicBezTo>
                    <a:pt x="202" y="188"/>
                    <a:pt x="180" y="199"/>
                    <a:pt x="165" y="199"/>
                  </a:cubicBezTo>
                  <a:cubicBezTo>
                    <a:pt x="147" y="199"/>
                    <a:pt x="135" y="184"/>
                    <a:pt x="116" y="151"/>
                  </a:cubicBezTo>
                  <a:cubicBezTo>
                    <a:pt x="147" y="147"/>
                    <a:pt x="165" y="143"/>
                    <a:pt x="176" y="143"/>
                  </a:cubicBezTo>
                  <a:close/>
                  <a:moveTo>
                    <a:pt x="247" y="1"/>
                  </a:moveTo>
                  <a:cubicBezTo>
                    <a:pt x="210" y="5"/>
                    <a:pt x="169" y="13"/>
                    <a:pt x="131" y="16"/>
                  </a:cubicBezTo>
                  <a:cubicBezTo>
                    <a:pt x="116" y="23"/>
                    <a:pt x="102" y="27"/>
                    <a:pt x="87" y="35"/>
                  </a:cubicBezTo>
                  <a:cubicBezTo>
                    <a:pt x="90" y="75"/>
                    <a:pt x="57" y="91"/>
                    <a:pt x="31" y="113"/>
                  </a:cubicBezTo>
                  <a:cubicBezTo>
                    <a:pt x="0" y="139"/>
                    <a:pt x="16" y="177"/>
                    <a:pt x="4" y="210"/>
                  </a:cubicBezTo>
                  <a:cubicBezTo>
                    <a:pt x="42" y="222"/>
                    <a:pt x="45" y="263"/>
                    <a:pt x="71" y="285"/>
                  </a:cubicBezTo>
                  <a:cubicBezTo>
                    <a:pt x="98" y="311"/>
                    <a:pt x="131" y="327"/>
                    <a:pt x="165" y="327"/>
                  </a:cubicBezTo>
                  <a:cubicBezTo>
                    <a:pt x="195" y="327"/>
                    <a:pt x="225" y="315"/>
                    <a:pt x="251" y="292"/>
                  </a:cubicBezTo>
                  <a:cubicBezTo>
                    <a:pt x="285" y="263"/>
                    <a:pt x="314" y="222"/>
                    <a:pt x="359" y="214"/>
                  </a:cubicBezTo>
                  <a:cubicBezTo>
                    <a:pt x="359" y="180"/>
                    <a:pt x="322" y="188"/>
                    <a:pt x="314" y="165"/>
                  </a:cubicBezTo>
                  <a:cubicBezTo>
                    <a:pt x="307" y="102"/>
                    <a:pt x="300" y="42"/>
                    <a:pt x="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" name="Google Shape;869;p2"/>
            <p:cNvSpPr/>
            <p:nvPr/>
          </p:nvSpPr>
          <p:spPr>
            <a:xfrm>
              <a:off x="-2634316" y="-2593589"/>
              <a:ext cx="29462" cy="36624"/>
            </a:xfrm>
            <a:custGeom>
              <a:avLst/>
              <a:gdLst/>
              <a:ahLst/>
              <a:cxnLst/>
              <a:rect l="l" t="t" r="r" b="b"/>
              <a:pathLst>
                <a:path w="617" h="767" extrusionOk="0">
                  <a:moveTo>
                    <a:pt x="456" y="1"/>
                  </a:moveTo>
                  <a:cubicBezTo>
                    <a:pt x="408" y="1"/>
                    <a:pt x="363" y="4"/>
                    <a:pt x="314" y="8"/>
                  </a:cubicBezTo>
                  <a:cubicBezTo>
                    <a:pt x="288" y="8"/>
                    <a:pt x="262" y="15"/>
                    <a:pt x="251" y="46"/>
                  </a:cubicBezTo>
                  <a:cubicBezTo>
                    <a:pt x="236" y="98"/>
                    <a:pt x="191" y="124"/>
                    <a:pt x="157" y="161"/>
                  </a:cubicBezTo>
                  <a:cubicBezTo>
                    <a:pt x="120" y="198"/>
                    <a:pt x="90" y="243"/>
                    <a:pt x="101" y="292"/>
                  </a:cubicBezTo>
                  <a:cubicBezTo>
                    <a:pt x="113" y="367"/>
                    <a:pt x="68" y="434"/>
                    <a:pt x="94" y="505"/>
                  </a:cubicBezTo>
                  <a:cubicBezTo>
                    <a:pt x="105" y="527"/>
                    <a:pt x="90" y="546"/>
                    <a:pt x="68" y="565"/>
                  </a:cubicBezTo>
                  <a:cubicBezTo>
                    <a:pt x="0" y="629"/>
                    <a:pt x="4" y="647"/>
                    <a:pt x="79" y="710"/>
                  </a:cubicBezTo>
                  <a:cubicBezTo>
                    <a:pt x="101" y="729"/>
                    <a:pt x="116" y="748"/>
                    <a:pt x="135" y="767"/>
                  </a:cubicBezTo>
                  <a:cubicBezTo>
                    <a:pt x="116" y="696"/>
                    <a:pt x="149" y="647"/>
                    <a:pt x="202" y="606"/>
                  </a:cubicBezTo>
                  <a:cubicBezTo>
                    <a:pt x="206" y="550"/>
                    <a:pt x="135" y="517"/>
                    <a:pt x="154" y="457"/>
                  </a:cubicBezTo>
                  <a:cubicBezTo>
                    <a:pt x="146" y="405"/>
                    <a:pt x="131" y="355"/>
                    <a:pt x="168" y="307"/>
                  </a:cubicBezTo>
                  <a:cubicBezTo>
                    <a:pt x="157" y="258"/>
                    <a:pt x="176" y="217"/>
                    <a:pt x="206" y="180"/>
                  </a:cubicBezTo>
                  <a:cubicBezTo>
                    <a:pt x="273" y="82"/>
                    <a:pt x="367" y="34"/>
                    <a:pt x="475" y="34"/>
                  </a:cubicBezTo>
                  <a:cubicBezTo>
                    <a:pt x="494" y="34"/>
                    <a:pt x="516" y="34"/>
                    <a:pt x="535" y="38"/>
                  </a:cubicBezTo>
                  <a:lnTo>
                    <a:pt x="553" y="38"/>
                  </a:lnTo>
                  <a:cubicBezTo>
                    <a:pt x="572" y="38"/>
                    <a:pt x="594" y="34"/>
                    <a:pt x="617" y="34"/>
                  </a:cubicBezTo>
                  <a:cubicBezTo>
                    <a:pt x="565" y="8"/>
                    <a:pt x="508" y="1"/>
                    <a:pt x="4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" name="Google Shape;870;p2"/>
            <p:cNvSpPr/>
            <p:nvPr/>
          </p:nvSpPr>
          <p:spPr>
            <a:xfrm>
              <a:off x="-2140437" y="-2538438"/>
              <a:ext cx="21297" cy="16665"/>
            </a:xfrm>
            <a:custGeom>
              <a:avLst/>
              <a:gdLst/>
              <a:ahLst/>
              <a:cxnLst/>
              <a:rect l="l" t="t" r="r" b="b"/>
              <a:pathLst>
                <a:path w="446" h="349" extrusionOk="0">
                  <a:moveTo>
                    <a:pt x="146" y="0"/>
                  </a:moveTo>
                  <a:cubicBezTo>
                    <a:pt x="61" y="8"/>
                    <a:pt x="16" y="57"/>
                    <a:pt x="16" y="147"/>
                  </a:cubicBezTo>
                  <a:cubicBezTo>
                    <a:pt x="16" y="169"/>
                    <a:pt x="4" y="192"/>
                    <a:pt x="1" y="214"/>
                  </a:cubicBezTo>
                  <a:cubicBezTo>
                    <a:pt x="16" y="232"/>
                    <a:pt x="42" y="244"/>
                    <a:pt x="34" y="277"/>
                  </a:cubicBezTo>
                  <a:cubicBezTo>
                    <a:pt x="72" y="333"/>
                    <a:pt x="146" y="314"/>
                    <a:pt x="195" y="344"/>
                  </a:cubicBezTo>
                  <a:cubicBezTo>
                    <a:pt x="206" y="344"/>
                    <a:pt x="218" y="349"/>
                    <a:pt x="229" y="349"/>
                  </a:cubicBezTo>
                  <a:cubicBezTo>
                    <a:pt x="281" y="349"/>
                    <a:pt x="325" y="326"/>
                    <a:pt x="360" y="277"/>
                  </a:cubicBezTo>
                  <a:cubicBezTo>
                    <a:pt x="352" y="251"/>
                    <a:pt x="367" y="240"/>
                    <a:pt x="389" y="225"/>
                  </a:cubicBezTo>
                  <a:lnTo>
                    <a:pt x="420" y="225"/>
                  </a:lnTo>
                  <a:cubicBezTo>
                    <a:pt x="430" y="225"/>
                    <a:pt x="446" y="221"/>
                    <a:pt x="438" y="192"/>
                  </a:cubicBezTo>
                  <a:cubicBezTo>
                    <a:pt x="434" y="157"/>
                    <a:pt x="408" y="154"/>
                    <a:pt x="382" y="154"/>
                  </a:cubicBezTo>
                  <a:cubicBezTo>
                    <a:pt x="375" y="154"/>
                    <a:pt x="367" y="150"/>
                    <a:pt x="360" y="147"/>
                  </a:cubicBezTo>
                  <a:lnTo>
                    <a:pt x="360" y="147"/>
                  </a:lnTo>
                  <a:cubicBezTo>
                    <a:pt x="367" y="195"/>
                    <a:pt x="344" y="206"/>
                    <a:pt x="318" y="206"/>
                  </a:cubicBezTo>
                  <a:cubicBezTo>
                    <a:pt x="308" y="206"/>
                    <a:pt x="296" y="206"/>
                    <a:pt x="285" y="202"/>
                  </a:cubicBezTo>
                  <a:cubicBezTo>
                    <a:pt x="263" y="199"/>
                    <a:pt x="247" y="192"/>
                    <a:pt x="229" y="192"/>
                  </a:cubicBezTo>
                  <a:cubicBezTo>
                    <a:pt x="210" y="192"/>
                    <a:pt x="191" y="202"/>
                    <a:pt x="173" y="228"/>
                  </a:cubicBezTo>
                  <a:cubicBezTo>
                    <a:pt x="165" y="244"/>
                    <a:pt x="158" y="247"/>
                    <a:pt x="146" y="247"/>
                  </a:cubicBezTo>
                  <a:cubicBezTo>
                    <a:pt x="124" y="247"/>
                    <a:pt x="101" y="228"/>
                    <a:pt x="75" y="218"/>
                  </a:cubicBezTo>
                  <a:cubicBezTo>
                    <a:pt x="146" y="214"/>
                    <a:pt x="161" y="173"/>
                    <a:pt x="173" y="113"/>
                  </a:cubicBezTo>
                  <a:cubicBezTo>
                    <a:pt x="180" y="68"/>
                    <a:pt x="168" y="68"/>
                    <a:pt x="135" y="52"/>
                  </a:cubicBezTo>
                  <a:cubicBezTo>
                    <a:pt x="87" y="30"/>
                    <a:pt x="142" y="16"/>
                    <a:pt x="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" name="Google Shape;871;p2"/>
            <p:cNvSpPr/>
            <p:nvPr/>
          </p:nvSpPr>
          <p:spPr>
            <a:xfrm>
              <a:off x="-2209866" y="-2833676"/>
              <a:ext cx="20724" cy="23827"/>
            </a:xfrm>
            <a:custGeom>
              <a:avLst/>
              <a:gdLst/>
              <a:ahLst/>
              <a:cxnLst/>
              <a:rect l="l" t="t" r="r" b="b"/>
              <a:pathLst>
                <a:path w="434" h="499" extrusionOk="0">
                  <a:moveTo>
                    <a:pt x="247" y="0"/>
                  </a:moveTo>
                  <a:lnTo>
                    <a:pt x="247" y="5"/>
                  </a:lnTo>
                  <a:cubicBezTo>
                    <a:pt x="270" y="27"/>
                    <a:pt x="285" y="60"/>
                    <a:pt x="270" y="86"/>
                  </a:cubicBezTo>
                  <a:cubicBezTo>
                    <a:pt x="209" y="184"/>
                    <a:pt x="270" y="247"/>
                    <a:pt x="330" y="307"/>
                  </a:cubicBezTo>
                  <a:cubicBezTo>
                    <a:pt x="318" y="319"/>
                    <a:pt x="307" y="322"/>
                    <a:pt x="296" y="322"/>
                  </a:cubicBezTo>
                  <a:cubicBezTo>
                    <a:pt x="285" y="322"/>
                    <a:pt x="273" y="322"/>
                    <a:pt x="262" y="319"/>
                  </a:cubicBezTo>
                  <a:cubicBezTo>
                    <a:pt x="254" y="314"/>
                    <a:pt x="244" y="311"/>
                    <a:pt x="232" y="311"/>
                  </a:cubicBezTo>
                  <a:cubicBezTo>
                    <a:pt x="228" y="311"/>
                    <a:pt x="221" y="314"/>
                    <a:pt x="218" y="314"/>
                  </a:cubicBezTo>
                  <a:cubicBezTo>
                    <a:pt x="209" y="386"/>
                    <a:pt x="209" y="404"/>
                    <a:pt x="157" y="404"/>
                  </a:cubicBezTo>
                  <a:cubicBezTo>
                    <a:pt x="142" y="404"/>
                    <a:pt x="120" y="400"/>
                    <a:pt x="90" y="397"/>
                  </a:cubicBezTo>
                  <a:cubicBezTo>
                    <a:pt x="139" y="359"/>
                    <a:pt x="187" y="319"/>
                    <a:pt x="116" y="269"/>
                  </a:cubicBezTo>
                  <a:cubicBezTo>
                    <a:pt x="109" y="262"/>
                    <a:pt x="105" y="259"/>
                    <a:pt x="97" y="251"/>
                  </a:cubicBezTo>
                  <a:cubicBezTo>
                    <a:pt x="64" y="296"/>
                    <a:pt x="75" y="367"/>
                    <a:pt x="16" y="400"/>
                  </a:cubicBezTo>
                  <a:cubicBezTo>
                    <a:pt x="12" y="404"/>
                    <a:pt x="4" y="412"/>
                    <a:pt x="0" y="416"/>
                  </a:cubicBezTo>
                  <a:cubicBezTo>
                    <a:pt x="42" y="483"/>
                    <a:pt x="120" y="468"/>
                    <a:pt x="183" y="494"/>
                  </a:cubicBezTo>
                  <a:cubicBezTo>
                    <a:pt x="183" y="498"/>
                    <a:pt x="187" y="498"/>
                    <a:pt x="192" y="498"/>
                  </a:cubicBezTo>
                  <a:cubicBezTo>
                    <a:pt x="202" y="498"/>
                    <a:pt x="206" y="487"/>
                    <a:pt x="214" y="476"/>
                  </a:cubicBezTo>
                  <a:cubicBezTo>
                    <a:pt x="262" y="423"/>
                    <a:pt x="311" y="371"/>
                    <a:pt x="363" y="319"/>
                  </a:cubicBezTo>
                  <a:cubicBezTo>
                    <a:pt x="389" y="243"/>
                    <a:pt x="434" y="165"/>
                    <a:pt x="363" y="86"/>
                  </a:cubicBezTo>
                  <a:cubicBezTo>
                    <a:pt x="337" y="50"/>
                    <a:pt x="314" y="0"/>
                    <a:pt x="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" name="Google Shape;872;p2"/>
            <p:cNvSpPr/>
            <p:nvPr/>
          </p:nvSpPr>
          <p:spPr>
            <a:xfrm>
              <a:off x="-2333395" y="-2920438"/>
              <a:ext cx="33759" cy="32756"/>
            </a:xfrm>
            <a:custGeom>
              <a:avLst/>
              <a:gdLst/>
              <a:ahLst/>
              <a:cxnLst/>
              <a:rect l="l" t="t" r="r" b="b"/>
              <a:pathLst>
                <a:path w="707" h="686" extrusionOk="0">
                  <a:moveTo>
                    <a:pt x="476" y="239"/>
                  </a:moveTo>
                  <a:cubicBezTo>
                    <a:pt x="476" y="240"/>
                    <a:pt x="476" y="240"/>
                    <a:pt x="476" y="240"/>
                  </a:cubicBezTo>
                  <a:lnTo>
                    <a:pt x="479" y="240"/>
                  </a:lnTo>
                  <a:cubicBezTo>
                    <a:pt x="478" y="240"/>
                    <a:pt x="477" y="240"/>
                    <a:pt x="476" y="239"/>
                  </a:cubicBezTo>
                  <a:close/>
                  <a:moveTo>
                    <a:pt x="83" y="1"/>
                  </a:moveTo>
                  <a:cubicBezTo>
                    <a:pt x="65" y="1"/>
                    <a:pt x="46" y="19"/>
                    <a:pt x="1" y="61"/>
                  </a:cubicBezTo>
                  <a:cubicBezTo>
                    <a:pt x="113" y="83"/>
                    <a:pt x="214" y="121"/>
                    <a:pt x="232" y="255"/>
                  </a:cubicBezTo>
                  <a:cubicBezTo>
                    <a:pt x="270" y="285"/>
                    <a:pt x="300" y="315"/>
                    <a:pt x="277" y="371"/>
                  </a:cubicBezTo>
                  <a:cubicBezTo>
                    <a:pt x="270" y="412"/>
                    <a:pt x="284" y="461"/>
                    <a:pt x="244" y="494"/>
                  </a:cubicBezTo>
                  <a:cubicBezTo>
                    <a:pt x="255" y="498"/>
                    <a:pt x="266" y="506"/>
                    <a:pt x="274" y="506"/>
                  </a:cubicBezTo>
                  <a:cubicBezTo>
                    <a:pt x="307" y="476"/>
                    <a:pt x="334" y="461"/>
                    <a:pt x="360" y="461"/>
                  </a:cubicBezTo>
                  <a:cubicBezTo>
                    <a:pt x="408" y="461"/>
                    <a:pt x="450" y="506"/>
                    <a:pt x="491" y="547"/>
                  </a:cubicBezTo>
                  <a:cubicBezTo>
                    <a:pt x="524" y="580"/>
                    <a:pt x="554" y="614"/>
                    <a:pt x="588" y="644"/>
                  </a:cubicBezTo>
                  <a:cubicBezTo>
                    <a:pt x="610" y="663"/>
                    <a:pt x="633" y="685"/>
                    <a:pt x="662" y="685"/>
                  </a:cubicBezTo>
                  <a:cubicBezTo>
                    <a:pt x="674" y="685"/>
                    <a:pt x="688" y="678"/>
                    <a:pt x="707" y="663"/>
                  </a:cubicBezTo>
                  <a:cubicBezTo>
                    <a:pt x="674" y="655"/>
                    <a:pt x="648" y="644"/>
                    <a:pt x="625" y="618"/>
                  </a:cubicBezTo>
                  <a:lnTo>
                    <a:pt x="617" y="618"/>
                  </a:lnTo>
                  <a:cubicBezTo>
                    <a:pt x="562" y="599"/>
                    <a:pt x="520" y="566"/>
                    <a:pt x="509" y="502"/>
                  </a:cubicBezTo>
                  <a:lnTo>
                    <a:pt x="509" y="472"/>
                  </a:lnTo>
                  <a:cubicBezTo>
                    <a:pt x="464" y="457"/>
                    <a:pt x="446" y="404"/>
                    <a:pt x="386" y="404"/>
                  </a:cubicBezTo>
                  <a:lnTo>
                    <a:pt x="367" y="404"/>
                  </a:lnTo>
                  <a:cubicBezTo>
                    <a:pt x="329" y="404"/>
                    <a:pt x="319" y="326"/>
                    <a:pt x="348" y="285"/>
                  </a:cubicBezTo>
                  <a:cubicBezTo>
                    <a:pt x="374" y="247"/>
                    <a:pt x="405" y="236"/>
                    <a:pt x="441" y="236"/>
                  </a:cubicBezTo>
                  <a:cubicBezTo>
                    <a:pt x="452" y="236"/>
                    <a:pt x="462" y="236"/>
                    <a:pt x="476" y="239"/>
                  </a:cubicBezTo>
                  <a:lnTo>
                    <a:pt x="476" y="239"/>
                  </a:lnTo>
                  <a:cubicBezTo>
                    <a:pt x="483" y="188"/>
                    <a:pt x="505" y="143"/>
                    <a:pt x="543" y="109"/>
                  </a:cubicBezTo>
                  <a:lnTo>
                    <a:pt x="543" y="105"/>
                  </a:lnTo>
                  <a:cubicBezTo>
                    <a:pt x="446" y="117"/>
                    <a:pt x="367" y="158"/>
                    <a:pt x="303" y="255"/>
                  </a:cubicBezTo>
                  <a:cubicBezTo>
                    <a:pt x="270" y="173"/>
                    <a:pt x="195" y="135"/>
                    <a:pt x="150" y="68"/>
                  </a:cubicBezTo>
                  <a:cubicBezTo>
                    <a:pt x="120" y="23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" name="Google Shape;873;p2"/>
            <p:cNvSpPr/>
            <p:nvPr/>
          </p:nvSpPr>
          <p:spPr>
            <a:xfrm>
              <a:off x="-2571524" y="-2530941"/>
              <a:ext cx="15758" cy="13227"/>
            </a:xfrm>
            <a:custGeom>
              <a:avLst/>
              <a:gdLst/>
              <a:ahLst/>
              <a:cxnLst/>
              <a:rect l="l" t="t" r="r" b="b"/>
              <a:pathLst>
                <a:path w="330" h="277" extrusionOk="0">
                  <a:moveTo>
                    <a:pt x="199" y="0"/>
                  </a:moveTo>
                  <a:cubicBezTo>
                    <a:pt x="132" y="19"/>
                    <a:pt x="61" y="23"/>
                    <a:pt x="1" y="57"/>
                  </a:cubicBezTo>
                  <a:cubicBezTo>
                    <a:pt x="50" y="176"/>
                    <a:pt x="102" y="277"/>
                    <a:pt x="203" y="277"/>
                  </a:cubicBezTo>
                  <a:cubicBezTo>
                    <a:pt x="237" y="277"/>
                    <a:pt x="281" y="266"/>
                    <a:pt x="330" y="240"/>
                  </a:cubicBezTo>
                  <a:cubicBezTo>
                    <a:pt x="330" y="199"/>
                    <a:pt x="308" y="161"/>
                    <a:pt x="315" y="116"/>
                  </a:cubicBezTo>
                  <a:cubicBezTo>
                    <a:pt x="326" y="61"/>
                    <a:pt x="270" y="0"/>
                    <a:pt x="2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" name="Google Shape;874;p2"/>
            <p:cNvSpPr/>
            <p:nvPr/>
          </p:nvSpPr>
          <p:spPr>
            <a:xfrm>
              <a:off x="-2198072" y="-2894510"/>
              <a:ext cx="15041" cy="14325"/>
            </a:xfrm>
            <a:custGeom>
              <a:avLst/>
              <a:gdLst/>
              <a:ahLst/>
              <a:cxnLst/>
              <a:rect l="l" t="t" r="r" b="b"/>
              <a:pathLst>
                <a:path w="315" h="300" extrusionOk="0">
                  <a:moveTo>
                    <a:pt x="198" y="0"/>
                  </a:moveTo>
                  <a:cubicBezTo>
                    <a:pt x="154" y="0"/>
                    <a:pt x="97" y="7"/>
                    <a:pt x="83" y="23"/>
                  </a:cubicBezTo>
                  <a:cubicBezTo>
                    <a:pt x="4" y="97"/>
                    <a:pt x="0" y="190"/>
                    <a:pt x="67" y="261"/>
                  </a:cubicBezTo>
                  <a:cubicBezTo>
                    <a:pt x="93" y="287"/>
                    <a:pt x="124" y="299"/>
                    <a:pt x="150" y="299"/>
                  </a:cubicBezTo>
                  <a:cubicBezTo>
                    <a:pt x="180" y="299"/>
                    <a:pt x="206" y="287"/>
                    <a:pt x="228" y="265"/>
                  </a:cubicBezTo>
                  <a:cubicBezTo>
                    <a:pt x="295" y="209"/>
                    <a:pt x="314" y="68"/>
                    <a:pt x="266" y="11"/>
                  </a:cubicBezTo>
                  <a:cubicBezTo>
                    <a:pt x="259" y="4"/>
                    <a:pt x="228" y="0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" name="Google Shape;875;p2"/>
            <p:cNvSpPr/>
            <p:nvPr/>
          </p:nvSpPr>
          <p:spPr>
            <a:xfrm>
              <a:off x="-1913195" y="-2715495"/>
              <a:ext cx="19482" cy="15949"/>
            </a:xfrm>
            <a:custGeom>
              <a:avLst/>
              <a:gdLst/>
              <a:ahLst/>
              <a:cxnLst/>
              <a:rect l="l" t="t" r="r" b="b"/>
              <a:pathLst>
                <a:path w="408" h="334" extrusionOk="0">
                  <a:moveTo>
                    <a:pt x="164" y="0"/>
                  </a:moveTo>
                  <a:cubicBezTo>
                    <a:pt x="116" y="0"/>
                    <a:pt x="67" y="19"/>
                    <a:pt x="26" y="37"/>
                  </a:cubicBezTo>
                  <a:cubicBezTo>
                    <a:pt x="4" y="49"/>
                    <a:pt x="12" y="127"/>
                    <a:pt x="7" y="176"/>
                  </a:cubicBezTo>
                  <a:cubicBezTo>
                    <a:pt x="4" y="210"/>
                    <a:pt x="0" y="244"/>
                    <a:pt x="26" y="273"/>
                  </a:cubicBezTo>
                  <a:cubicBezTo>
                    <a:pt x="67" y="318"/>
                    <a:pt x="109" y="333"/>
                    <a:pt x="154" y="333"/>
                  </a:cubicBezTo>
                  <a:cubicBezTo>
                    <a:pt x="195" y="333"/>
                    <a:pt x="240" y="318"/>
                    <a:pt x="285" y="303"/>
                  </a:cubicBezTo>
                  <a:cubicBezTo>
                    <a:pt x="340" y="284"/>
                    <a:pt x="333" y="213"/>
                    <a:pt x="393" y="191"/>
                  </a:cubicBezTo>
                  <a:cubicBezTo>
                    <a:pt x="407" y="187"/>
                    <a:pt x="400" y="142"/>
                    <a:pt x="393" y="116"/>
                  </a:cubicBezTo>
                  <a:lnTo>
                    <a:pt x="389" y="116"/>
                  </a:lnTo>
                  <a:cubicBezTo>
                    <a:pt x="374" y="123"/>
                    <a:pt x="352" y="127"/>
                    <a:pt x="352" y="149"/>
                  </a:cubicBezTo>
                  <a:cubicBezTo>
                    <a:pt x="348" y="210"/>
                    <a:pt x="307" y="232"/>
                    <a:pt x="262" y="232"/>
                  </a:cubicBezTo>
                  <a:lnTo>
                    <a:pt x="259" y="232"/>
                  </a:lnTo>
                  <a:cubicBezTo>
                    <a:pt x="209" y="232"/>
                    <a:pt x="169" y="199"/>
                    <a:pt x="138" y="157"/>
                  </a:cubicBezTo>
                  <a:cubicBezTo>
                    <a:pt x="124" y="135"/>
                    <a:pt x="131" y="113"/>
                    <a:pt x="150" y="94"/>
                  </a:cubicBezTo>
                  <a:cubicBezTo>
                    <a:pt x="176" y="64"/>
                    <a:pt x="206" y="42"/>
                    <a:pt x="243" y="34"/>
                  </a:cubicBezTo>
                  <a:cubicBezTo>
                    <a:pt x="250" y="30"/>
                    <a:pt x="254" y="23"/>
                    <a:pt x="262" y="19"/>
                  </a:cubicBezTo>
                  <a:cubicBezTo>
                    <a:pt x="247" y="15"/>
                    <a:pt x="232" y="11"/>
                    <a:pt x="217" y="8"/>
                  </a:cubicBezTo>
                  <a:cubicBezTo>
                    <a:pt x="198" y="0"/>
                    <a:pt x="180" y="0"/>
                    <a:pt x="1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" name="Google Shape;876;p2"/>
            <p:cNvSpPr/>
            <p:nvPr/>
          </p:nvSpPr>
          <p:spPr>
            <a:xfrm>
              <a:off x="-2042789" y="-2904872"/>
              <a:ext cx="34667" cy="13800"/>
            </a:xfrm>
            <a:custGeom>
              <a:avLst/>
              <a:gdLst/>
              <a:ahLst/>
              <a:cxnLst/>
              <a:rect l="l" t="t" r="r" b="b"/>
              <a:pathLst>
                <a:path w="726" h="289" extrusionOk="0">
                  <a:moveTo>
                    <a:pt x="38" y="0"/>
                  </a:moveTo>
                  <a:cubicBezTo>
                    <a:pt x="0" y="56"/>
                    <a:pt x="79" y="90"/>
                    <a:pt x="64" y="150"/>
                  </a:cubicBezTo>
                  <a:cubicBezTo>
                    <a:pt x="45" y="240"/>
                    <a:pt x="94" y="288"/>
                    <a:pt x="183" y="288"/>
                  </a:cubicBezTo>
                  <a:lnTo>
                    <a:pt x="191" y="288"/>
                  </a:lnTo>
                  <a:cubicBezTo>
                    <a:pt x="340" y="285"/>
                    <a:pt x="487" y="243"/>
                    <a:pt x="635" y="243"/>
                  </a:cubicBezTo>
                  <a:cubicBezTo>
                    <a:pt x="658" y="243"/>
                    <a:pt x="680" y="243"/>
                    <a:pt x="707" y="247"/>
                  </a:cubicBezTo>
                  <a:cubicBezTo>
                    <a:pt x="711" y="247"/>
                    <a:pt x="718" y="240"/>
                    <a:pt x="722" y="232"/>
                  </a:cubicBezTo>
                  <a:cubicBezTo>
                    <a:pt x="722" y="232"/>
                    <a:pt x="722" y="228"/>
                    <a:pt x="725" y="224"/>
                  </a:cubicBezTo>
                  <a:cubicBezTo>
                    <a:pt x="707" y="213"/>
                    <a:pt x="692" y="198"/>
                    <a:pt x="673" y="187"/>
                  </a:cubicBezTo>
                  <a:cubicBezTo>
                    <a:pt x="628" y="195"/>
                    <a:pt x="583" y="198"/>
                    <a:pt x="539" y="206"/>
                  </a:cubicBezTo>
                  <a:cubicBezTo>
                    <a:pt x="523" y="209"/>
                    <a:pt x="509" y="213"/>
                    <a:pt x="494" y="213"/>
                  </a:cubicBezTo>
                  <a:cubicBezTo>
                    <a:pt x="426" y="213"/>
                    <a:pt x="363" y="180"/>
                    <a:pt x="299" y="164"/>
                  </a:cubicBezTo>
                  <a:cubicBezTo>
                    <a:pt x="277" y="202"/>
                    <a:pt x="236" y="224"/>
                    <a:pt x="199" y="224"/>
                  </a:cubicBezTo>
                  <a:cubicBezTo>
                    <a:pt x="187" y="224"/>
                    <a:pt x="176" y="224"/>
                    <a:pt x="164" y="217"/>
                  </a:cubicBezTo>
                  <a:cubicBezTo>
                    <a:pt x="138" y="198"/>
                    <a:pt x="131" y="172"/>
                    <a:pt x="164" y="157"/>
                  </a:cubicBezTo>
                  <a:cubicBezTo>
                    <a:pt x="191" y="142"/>
                    <a:pt x="209" y="119"/>
                    <a:pt x="232" y="101"/>
                  </a:cubicBezTo>
                  <a:cubicBezTo>
                    <a:pt x="236" y="23"/>
                    <a:pt x="173" y="52"/>
                    <a:pt x="135" y="33"/>
                  </a:cubicBezTo>
                  <a:cubicBezTo>
                    <a:pt x="116" y="49"/>
                    <a:pt x="105" y="56"/>
                    <a:pt x="90" y="56"/>
                  </a:cubicBezTo>
                  <a:cubicBezTo>
                    <a:pt x="68" y="56"/>
                    <a:pt x="52" y="3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" name="Google Shape;877;p2"/>
            <p:cNvSpPr/>
            <p:nvPr/>
          </p:nvSpPr>
          <p:spPr>
            <a:xfrm>
              <a:off x="-2243816" y="-2861897"/>
              <a:ext cx="17763" cy="18431"/>
            </a:xfrm>
            <a:custGeom>
              <a:avLst/>
              <a:gdLst/>
              <a:ahLst/>
              <a:cxnLst/>
              <a:rect l="l" t="t" r="r" b="b"/>
              <a:pathLst>
                <a:path w="372" h="386" extrusionOk="0">
                  <a:moveTo>
                    <a:pt x="132" y="1"/>
                  </a:moveTo>
                  <a:cubicBezTo>
                    <a:pt x="95" y="1"/>
                    <a:pt x="57" y="16"/>
                    <a:pt x="23" y="49"/>
                  </a:cubicBezTo>
                  <a:cubicBezTo>
                    <a:pt x="50" y="61"/>
                    <a:pt x="73" y="65"/>
                    <a:pt x="99" y="65"/>
                  </a:cubicBezTo>
                  <a:lnTo>
                    <a:pt x="188" y="65"/>
                  </a:lnTo>
                  <a:cubicBezTo>
                    <a:pt x="196" y="120"/>
                    <a:pt x="144" y="147"/>
                    <a:pt x="140" y="196"/>
                  </a:cubicBezTo>
                  <a:cubicBezTo>
                    <a:pt x="135" y="214"/>
                    <a:pt x="132" y="218"/>
                    <a:pt x="125" y="218"/>
                  </a:cubicBezTo>
                  <a:cubicBezTo>
                    <a:pt x="113" y="218"/>
                    <a:pt x="99" y="206"/>
                    <a:pt x="91" y="206"/>
                  </a:cubicBezTo>
                  <a:lnTo>
                    <a:pt x="57" y="206"/>
                  </a:lnTo>
                  <a:cubicBezTo>
                    <a:pt x="1" y="206"/>
                    <a:pt x="1" y="222"/>
                    <a:pt x="31" y="300"/>
                  </a:cubicBezTo>
                  <a:cubicBezTo>
                    <a:pt x="35" y="308"/>
                    <a:pt x="35" y="319"/>
                    <a:pt x="39" y="330"/>
                  </a:cubicBezTo>
                  <a:cubicBezTo>
                    <a:pt x="87" y="322"/>
                    <a:pt x="128" y="282"/>
                    <a:pt x="177" y="282"/>
                  </a:cubicBezTo>
                  <a:cubicBezTo>
                    <a:pt x="192" y="282"/>
                    <a:pt x="203" y="285"/>
                    <a:pt x="218" y="292"/>
                  </a:cubicBezTo>
                  <a:cubicBezTo>
                    <a:pt x="225" y="341"/>
                    <a:pt x="151" y="337"/>
                    <a:pt x="154" y="386"/>
                  </a:cubicBezTo>
                  <a:cubicBezTo>
                    <a:pt x="240" y="353"/>
                    <a:pt x="292" y="296"/>
                    <a:pt x="304" y="203"/>
                  </a:cubicBezTo>
                  <a:cubicBezTo>
                    <a:pt x="304" y="147"/>
                    <a:pt x="371" y="94"/>
                    <a:pt x="304" y="42"/>
                  </a:cubicBezTo>
                  <a:cubicBezTo>
                    <a:pt x="297" y="49"/>
                    <a:pt x="285" y="53"/>
                    <a:pt x="275" y="53"/>
                  </a:cubicBezTo>
                  <a:cubicBezTo>
                    <a:pt x="263" y="53"/>
                    <a:pt x="252" y="46"/>
                    <a:pt x="237" y="35"/>
                  </a:cubicBezTo>
                  <a:cubicBezTo>
                    <a:pt x="199" y="13"/>
                    <a:pt x="166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" name="Google Shape;878;p2"/>
            <p:cNvSpPr/>
            <p:nvPr/>
          </p:nvSpPr>
          <p:spPr>
            <a:xfrm>
              <a:off x="-2272180" y="-2711771"/>
              <a:ext cx="17190" cy="23111"/>
            </a:xfrm>
            <a:custGeom>
              <a:avLst/>
              <a:gdLst/>
              <a:ahLst/>
              <a:cxnLst/>
              <a:rect l="l" t="t" r="r" b="b"/>
              <a:pathLst>
                <a:path w="360" h="484" extrusionOk="0">
                  <a:moveTo>
                    <a:pt x="258" y="1"/>
                  </a:moveTo>
                  <a:cubicBezTo>
                    <a:pt x="236" y="1"/>
                    <a:pt x="214" y="12"/>
                    <a:pt x="191" y="23"/>
                  </a:cubicBezTo>
                  <a:cubicBezTo>
                    <a:pt x="139" y="49"/>
                    <a:pt x="94" y="79"/>
                    <a:pt x="39" y="79"/>
                  </a:cubicBezTo>
                  <a:cubicBezTo>
                    <a:pt x="23" y="79"/>
                    <a:pt x="12" y="76"/>
                    <a:pt x="1" y="71"/>
                  </a:cubicBezTo>
                  <a:lnTo>
                    <a:pt x="1" y="71"/>
                  </a:lnTo>
                  <a:cubicBezTo>
                    <a:pt x="31" y="184"/>
                    <a:pt x="110" y="270"/>
                    <a:pt x="165" y="367"/>
                  </a:cubicBezTo>
                  <a:cubicBezTo>
                    <a:pt x="191" y="408"/>
                    <a:pt x="218" y="446"/>
                    <a:pt x="244" y="483"/>
                  </a:cubicBezTo>
                  <a:cubicBezTo>
                    <a:pt x="270" y="416"/>
                    <a:pt x="258" y="352"/>
                    <a:pt x="218" y="292"/>
                  </a:cubicBezTo>
                  <a:cubicBezTo>
                    <a:pt x="139" y="180"/>
                    <a:pt x="154" y="147"/>
                    <a:pt x="289" y="132"/>
                  </a:cubicBezTo>
                  <a:cubicBezTo>
                    <a:pt x="348" y="124"/>
                    <a:pt x="360" y="102"/>
                    <a:pt x="330" y="49"/>
                  </a:cubicBezTo>
                  <a:cubicBezTo>
                    <a:pt x="311" y="16"/>
                    <a:pt x="285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" name="Google Shape;879;p2"/>
            <p:cNvSpPr/>
            <p:nvPr/>
          </p:nvSpPr>
          <p:spPr>
            <a:xfrm>
              <a:off x="-2400866" y="-2976974"/>
              <a:ext cx="18288" cy="17524"/>
            </a:xfrm>
            <a:custGeom>
              <a:avLst/>
              <a:gdLst/>
              <a:ahLst/>
              <a:cxnLst/>
              <a:rect l="l" t="t" r="r" b="b"/>
              <a:pathLst>
                <a:path w="383" h="367" extrusionOk="0">
                  <a:moveTo>
                    <a:pt x="270" y="0"/>
                  </a:moveTo>
                  <a:cubicBezTo>
                    <a:pt x="258" y="0"/>
                    <a:pt x="251" y="4"/>
                    <a:pt x="244" y="7"/>
                  </a:cubicBezTo>
                  <a:cubicBezTo>
                    <a:pt x="229" y="23"/>
                    <a:pt x="217" y="37"/>
                    <a:pt x="199" y="37"/>
                  </a:cubicBezTo>
                  <a:lnTo>
                    <a:pt x="188" y="37"/>
                  </a:lnTo>
                  <a:cubicBezTo>
                    <a:pt x="169" y="56"/>
                    <a:pt x="150" y="63"/>
                    <a:pt x="127" y="63"/>
                  </a:cubicBezTo>
                  <a:cubicBezTo>
                    <a:pt x="113" y="63"/>
                    <a:pt x="98" y="59"/>
                    <a:pt x="79" y="56"/>
                  </a:cubicBezTo>
                  <a:cubicBezTo>
                    <a:pt x="72" y="52"/>
                    <a:pt x="68" y="52"/>
                    <a:pt x="60" y="52"/>
                  </a:cubicBezTo>
                  <a:cubicBezTo>
                    <a:pt x="27" y="52"/>
                    <a:pt x="20" y="82"/>
                    <a:pt x="12" y="112"/>
                  </a:cubicBezTo>
                  <a:cubicBezTo>
                    <a:pt x="1" y="149"/>
                    <a:pt x="20" y="172"/>
                    <a:pt x="49" y="183"/>
                  </a:cubicBezTo>
                  <a:cubicBezTo>
                    <a:pt x="91" y="198"/>
                    <a:pt x="132" y="206"/>
                    <a:pt x="172" y="216"/>
                  </a:cubicBezTo>
                  <a:cubicBezTo>
                    <a:pt x="180" y="225"/>
                    <a:pt x="191" y="235"/>
                    <a:pt x="203" y="235"/>
                  </a:cubicBezTo>
                  <a:cubicBezTo>
                    <a:pt x="210" y="235"/>
                    <a:pt x="214" y="232"/>
                    <a:pt x="217" y="220"/>
                  </a:cubicBezTo>
                  <a:cubicBezTo>
                    <a:pt x="229" y="194"/>
                    <a:pt x="184" y="164"/>
                    <a:pt x="222" y="138"/>
                  </a:cubicBezTo>
                  <a:cubicBezTo>
                    <a:pt x="244" y="123"/>
                    <a:pt x="229" y="90"/>
                    <a:pt x="258" y="68"/>
                  </a:cubicBezTo>
                  <a:lnTo>
                    <a:pt x="258" y="68"/>
                  </a:lnTo>
                  <a:cubicBezTo>
                    <a:pt x="281" y="153"/>
                    <a:pt x="311" y="235"/>
                    <a:pt x="222" y="299"/>
                  </a:cubicBezTo>
                  <a:cubicBezTo>
                    <a:pt x="251" y="351"/>
                    <a:pt x="322" y="314"/>
                    <a:pt x="352" y="366"/>
                  </a:cubicBezTo>
                  <a:cubicBezTo>
                    <a:pt x="356" y="351"/>
                    <a:pt x="363" y="332"/>
                    <a:pt x="371" y="318"/>
                  </a:cubicBezTo>
                  <a:cubicBezTo>
                    <a:pt x="382" y="287"/>
                    <a:pt x="374" y="258"/>
                    <a:pt x="356" y="232"/>
                  </a:cubicBezTo>
                  <a:cubicBezTo>
                    <a:pt x="371" y="168"/>
                    <a:pt x="293" y="112"/>
                    <a:pt x="334" y="41"/>
                  </a:cubicBezTo>
                  <a:cubicBezTo>
                    <a:pt x="345" y="23"/>
                    <a:pt x="300" y="0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2"/>
            <p:cNvSpPr/>
            <p:nvPr/>
          </p:nvSpPr>
          <p:spPr>
            <a:xfrm>
              <a:off x="-2299827" y="-2899524"/>
              <a:ext cx="15041" cy="24830"/>
            </a:xfrm>
            <a:custGeom>
              <a:avLst/>
              <a:gdLst/>
              <a:ahLst/>
              <a:cxnLst/>
              <a:rect l="l" t="t" r="r" b="b"/>
              <a:pathLst>
                <a:path w="315" h="520" extrusionOk="0">
                  <a:moveTo>
                    <a:pt x="299" y="0"/>
                  </a:moveTo>
                  <a:cubicBezTo>
                    <a:pt x="254" y="75"/>
                    <a:pt x="206" y="150"/>
                    <a:pt x="116" y="180"/>
                  </a:cubicBezTo>
                  <a:cubicBezTo>
                    <a:pt x="105" y="191"/>
                    <a:pt x="94" y="199"/>
                    <a:pt x="83" y="209"/>
                  </a:cubicBezTo>
                  <a:cubicBezTo>
                    <a:pt x="102" y="213"/>
                    <a:pt x="116" y="217"/>
                    <a:pt x="131" y="221"/>
                  </a:cubicBezTo>
                  <a:cubicBezTo>
                    <a:pt x="124" y="232"/>
                    <a:pt x="116" y="243"/>
                    <a:pt x="105" y="254"/>
                  </a:cubicBezTo>
                  <a:cubicBezTo>
                    <a:pt x="94" y="269"/>
                    <a:pt x="79" y="280"/>
                    <a:pt x="68" y="292"/>
                  </a:cubicBezTo>
                  <a:cubicBezTo>
                    <a:pt x="42" y="314"/>
                    <a:pt x="26" y="344"/>
                    <a:pt x="19" y="374"/>
                  </a:cubicBezTo>
                  <a:cubicBezTo>
                    <a:pt x="30" y="415"/>
                    <a:pt x="34" y="452"/>
                    <a:pt x="4" y="487"/>
                  </a:cubicBezTo>
                  <a:lnTo>
                    <a:pt x="0" y="490"/>
                  </a:lnTo>
                  <a:cubicBezTo>
                    <a:pt x="38" y="487"/>
                    <a:pt x="79" y="479"/>
                    <a:pt x="116" y="475"/>
                  </a:cubicBezTo>
                  <a:lnTo>
                    <a:pt x="128" y="475"/>
                  </a:lnTo>
                  <a:cubicBezTo>
                    <a:pt x="147" y="475"/>
                    <a:pt x="161" y="487"/>
                    <a:pt x="176" y="497"/>
                  </a:cubicBezTo>
                  <a:cubicBezTo>
                    <a:pt x="187" y="509"/>
                    <a:pt x="202" y="520"/>
                    <a:pt x="225" y="520"/>
                  </a:cubicBezTo>
                  <a:cubicBezTo>
                    <a:pt x="228" y="520"/>
                    <a:pt x="236" y="520"/>
                    <a:pt x="244" y="516"/>
                  </a:cubicBezTo>
                  <a:cubicBezTo>
                    <a:pt x="244" y="497"/>
                    <a:pt x="244" y="471"/>
                    <a:pt x="247" y="442"/>
                  </a:cubicBezTo>
                  <a:cubicBezTo>
                    <a:pt x="202" y="356"/>
                    <a:pt x="221" y="266"/>
                    <a:pt x="247" y="180"/>
                  </a:cubicBezTo>
                  <a:cubicBezTo>
                    <a:pt x="202" y="168"/>
                    <a:pt x="199" y="165"/>
                    <a:pt x="214" y="150"/>
                  </a:cubicBezTo>
                  <a:lnTo>
                    <a:pt x="314" y="49"/>
                  </a:lnTo>
                  <a:lnTo>
                    <a:pt x="314" y="16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2"/>
            <p:cNvSpPr/>
            <p:nvPr/>
          </p:nvSpPr>
          <p:spPr>
            <a:xfrm>
              <a:off x="-1924082" y="-2771028"/>
              <a:ext cx="13418" cy="13800"/>
            </a:xfrm>
            <a:custGeom>
              <a:avLst/>
              <a:gdLst/>
              <a:ahLst/>
              <a:cxnLst/>
              <a:rect l="l" t="t" r="r" b="b"/>
              <a:pathLst>
                <a:path w="281" h="289" extrusionOk="0">
                  <a:moveTo>
                    <a:pt x="150" y="1"/>
                  </a:moveTo>
                  <a:cubicBezTo>
                    <a:pt x="112" y="1"/>
                    <a:pt x="75" y="12"/>
                    <a:pt x="45" y="49"/>
                  </a:cubicBezTo>
                  <a:cubicBezTo>
                    <a:pt x="0" y="83"/>
                    <a:pt x="11" y="128"/>
                    <a:pt x="26" y="173"/>
                  </a:cubicBezTo>
                  <a:cubicBezTo>
                    <a:pt x="49" y="255"/>
                    <a:pt x="64" y="289"/>
                    <a:pt x="97" y="289"/>
                  </a:cubicBezTo>
                  <a:cubicBezTo>
                    <a:pt x="120" y="289"/>
                    <a:pt x="154" y="274"/>
                    <a:pt x="202" y="248"/>
                  </a:cubicBezTo>
                  <a:cubicBezTo>
                    <a:pt x="254" y="218"/>
                    <a:pt x="277" y="165"/>
                    <a:pt x="273" y="106"/>
                  </a:cubicBezTo>
                  <a:cubicBezTo>
                    <a:pt x="273" y="68"/>
                    <a:pt x="280" y="16"/>
                    <a:pt x="228" y="12"/>
                  </a:cubicBezTo>
                  <a:cubicBezTo>
                    <a:pt x="202" y="8"/>
                    <a:pt x="176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2"/>
            <p:cNvSpPr/>
            <p:nvPr/>
          </p:nvSpPr>
          <p:spPr>
            <a:xfrm>
              <a:off x="-2085620" y="-2844181"/>
              <a:ext cx="14659" cy="24448"/>
            </a:xfrm>
            <a:custGeom>
              <a:avLst/>
              <a:gdLst/>
              <a:ahLst/>
              <a:cxnLst/>
              <a:rect l="l" t="t" r="r" b="b"/>
              <a:pathLst>
                <a:path w="307" h="512" extrusionOk="0">
                  <a:moveTo>
                    <a:pt x="112" y="0"/>
                  </a:moveTo>
                  <a:cubicBezTo>
                    <a:pt x="105" y="0"/>
                    <a:pt x="93" y="0"/>
                    <a:pt x="86" y="4"/>
                  </a:cubicBezTo>
                  <a:cubicBezTo>
                    <a:pt x="52" y="15"/>
                    <a:pt x="57" y="41"/>
                    <a:pt x="64" y="71"/>
                  </a:cubicBezTo>
                  <a:cubicBezTo>
                    <a:pt x="67" y="105"/>
                    <a:pt x="71" y="139"/>
                    <a:pt x="97" y="165"/>
                  </a:cubicBezTo>
                  <a:cubicBezTo>
                    <a:pt x="119" y="187"/>
                    <a:pt x="124" y="217"/>
                    <a:pt x="102" y="239"/>
                  </a:cubicBezTo>
                  <a:cubicBezTo>
                    <a:pt x="0" y="329"/>
                    <a:pt x="83" y="419"/>
                    <a:pt x="86" y="512"/>
                  </a:cubicBezTo>
                  <a:cubicBezTo>
                    <a:pt x="128" y="486"/>
                    <a:pt x="90" y="419"/>
                    <a:pt x="172" y="419"/>
                  </a:cubicBezTo>
                  <a:cubicBezTo>
                    <a:pt x="206" y="419"/>
                    <a:pt x="217" y="363"/>
                    <a:pt x="198" y="332"/>
                  </a:cubicBezTo>
                  <a:cubicBezTo>
                    <a:pt x="169" y="299"/>
                    <a:pt x="180" y="262"/>
                    <a:pt x="169" y="225"/>
                  </a:cubicBezTo>
                  <a:cubicBezTo>
                    <a:pt x="154" y="175"/>
                    <a:pt x="150" y="139"/>
                    <a:pt x="183" y="139"/>
                  </a:cubicBezTo>
                  <a:cubicBezTo>
                    <a:pt x="195" y="139"/>
                    <a:pt x="214" y="146"/>
                    <a:pt x="240" y="157"/>
                  </a:cubicBezTo>
                  <a:cubicBezTo>
                    <a:pt x="247" y="161"/>
                    <a:pt x="254" y="161"/>
                    <a:pt x="262" y="161"/>
                  </a:cubicBezTo>
                  <a:cubicBezTo>
                    <a:pt x="285" y="161"/>
                    <a:pt x="303" y="146"/>
                    <a:pt x="303" y="116"/>
                  </a:cubicBezTo>
                  <a:cubicBezTo>
                    <a:pt x="307" y="86"/>
                    <a:pt x="292" y="63"/>
                    <a:pt x="262" y="63"/>
                  </a:cubicBezTo>
                  <a:cubicBezTo>
                    <a:pt x="259" y="63"/>
                    <a:pt x="250" y="63"/>
                    <a:pt x="247" y="68"/>
                  </a:cubicBezTo>
                  <a:cubicBezTo>
                    <a:pt x="236" y="68"/>
                    <a:pt x="224" y="71"/>
                    <a:pt x="214" y="71"/>
                  </a:cubicBezTo>
                  <a:cubicBezTo>
                    <a:pt x="183" y="71"/>
                    <a:pt x="164" y="56"/>
                    <a:pt x="150" y="18"/>
                  </a:cubicBezTo>
                  <a:cubicBezTo>
                    <a:pt x="142" y="4"/>
                    <a:pt x="128" y="0"/>
                    <a:pt x="1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2"/>
            <p:cNvSpPr/>
            <p:nvPr/>
          </p:nvSpPr>
          <p:spPr>
            <a:xfrm>
              <a:off x="-2047993" y="-2540396"/>
              <a:ext cx="17190" cy="15567"/>
            </a:xfrm>
            <a:custGeom>
              <a:avLst/>
              <a:gdLst/>
              <a:ahLst/>
              <a:cxnLst/>
              <a:rect l="l" t="t" r="r" b="b"/>
              <a:pathLst>
                <a:path w="360" h="326" extrusionOk="0">
                  <a:moveTo>
                    <a:pt x="203" y="0"/>
                  </a:moveTo>
                  <a:cubicBezTo>
                    <a:pt x="169" y="0"/>
                    <a:pt x="135" y="12"/>
                    <a:pt x="99" y="31"/>
                  </a:cubicBezTo>
                  <a:cubicBezTo>
                    <a:pt x="68" y="105"/>
                    <a:pt x="72" y="176"/>
                    <a:pt x="139" y="240"/>
                  </a:cubicBezTo>
                  <a:cubicBezTo>
                    <a:pt x="130" y="240"/>
                    <a:pt x="122" y="240"/>
                    <a:pt x="114" y="240"/>
                  </a:cubicBezTo>
                  <a:cubicBezTo>
                    <a:pt x="76" y="240"/>
                    <a:pt x="43" y="237"/>
                    <a:pt x="16" y="210"/>
                  </a:cubicBezTo>
                  <a:cubicBezTo>
                    <a:pt x="12" y="217"/>
                    <a:pt x="4" y="221"/>
                    <a:pt x="1" y="228"/>
                  </a:cubicBezTo>
                  <a:cubicBezTo>
                    <a:pt x="4" y="233"/>
                    <a:pt x="12" y="240"/>
                    <a:pt x="16" y="243"/>
                  </a:cubicBezTo>
                  <a:cubicBezTo>
                    <a:pt x="54" y="269"/>
                    <a:pt x="72" y="326"/>
                    <a:pt x="128" y="326"/>
                  </a:cubicBezTo>
                  <a:lnTo>
                    <a:pt x="132" y="326"/>
                  </a:lnTo>
                  <a:cubicBezTo>
                    <a:pt x="173" y="285"/>
                    <a:pt x="199" y="228"/>
                    <a:pt x="237" y="183"/>
                  </a:cubicBezTo>
                  <a:cubicBezTo>
                    <a:pt x="247" y="169"/>
                    <a:pt x="256" y="165"/>
                    <a:pt x="263" y="165"/>
                  </a:cubicBezTo>
                  <a:cubicBezTo>
                    <a:pt x="282" y="165"/>
                    <a:pt x="292" y="210"/>
                    <a:pt x="315" y="214"/>
                  </a:cubicBezTo>
                  <a:cubicBezTo>
                    <a:pt x="330" y="183"/>
                    <a:pt x="345" y="157"/>
                    <a:pt x="360" y="131"/>
                  </a:cubicBezTo>
                  <a:cubicBezTo>
                    <a:pt x="311" y="41"/>
                    <a:pt x="263" y="0"/>
                    <a:pt x="2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2"/>
            <p:cNvSpPr/>
            <p:nvPr/>
          </p:nvSpPr>
          <p:spPr>
            <a:xfrm>
              <a:off x="-2822785" y="-2671947"/>
              <a:ext cx="26979" cy="20389"/>
            </a:xfrm>
            <a:custGeom>
              <a:avLst/>
              <a:gdLst/>
              <a:ahLst/>
              <a:cxnLst/>
              <a:rect l="l" t="t" r="r" b="b"/>
              <a:pathLst>
                <a:path w="565" h="427" extrusionOk="0">
                  <a:moveTo>
                    <a:pt x="288" y="0"/>
                  </a:moveTo>
                  <a:cubicBezTo>
                    <a:pt x="213" y="4"/>
                    <a:pt x="149" y="53"/>
                    <a:pt x="131" y="124"/>
                  </a:cubicBezTo>
                  <a:cubicBezTo>
                    <a:pt x="119" y="161"/>
                    <a:pt x="116" y="198"/>
                    <a:pt x="90" y="229"/>
                  </a:cubicBezTo>
                  <a:cubicBezTo>
                    <a:pt x="149" y="240"/>
                    <a:pt x="216" y="247"/>
                    <a:pt x="198" y="341"/>
                  </a:cubicBezTo>
                  <a:cubicBezTo>
                    <a:pt x="157" y="336"/>
                    <a:pt x="116" y="333"/>
                    <a:pt x="71" y="329"/>
                  </a:cubicBezTo>
                  <a:cubicBezTo>
                    <a:pt x="74" y="296"/>
                    <a:pt x="82" y="262"/>
                    <a:pt x="90" y="229"/>
                  </a:cubicBezTo>
                  <a:lnTo>
                    <a:pt x="90" y="229"/>
                  </a:lnTo>
                  <a:cubicBezTo>
                    <a:pt x="33" y="232"/>
                    <a:pt x="0" y="262"/>
                    <a:pt x="4" y="314"/>
                  </a:cubicBezTo>
                  <a:cubicBezTo>
                    <a:pt x="4" y="359"/>
                    <a:pt x="52" y="355"/>
                    <a:pt x="82" y="367"/>
                  </a:cubicBezTo>
                  <a:cubicBezTo>
                    <a:pt x="101" y="371"/>
                    <a:pt x="131" y="363"/>
                    <a:pt x="142" y="393"/>
                  </a:cubicBezTo>
                  <a:cubicBezTo>
                    <a:pt x="149" y="415"/>
                    <a:pt x="157" y="423"/>
                    <a:pt x="168" y="423"/>
                  </a:cubicBezTo>
                  <a:cubicBezTo>
                    <a:pt x="179" y="423"/>
                    <a:pt x="194" y="415"/>
                    <a:pt x="209" y="404"/>
                  </a:cubicBezTo>
                  <a:cubicBezTo>
                    <a:pt x="235" y="389"/>
                    <a:pt x="266" y="367"/>
                    <a:pt x="292" y="367"/>
                  </a:cubicBezTo>
                  <a:cubicBezTo>
                    <a:pt x="314" y="367"/>
                    <a:pt x="333" y="378"/>
                    <a:pt x="351" y="415"/>
                  </a:cubicBezTo>
                  <a:cubicBezTo>
                    <a:pt x="355" y="423"/>
                    <a:pt x="359" y="426"/>
                    <a:pt x="366" y="426"/>
                  </a:cubicBezTo>
                  <a:cubicBezTo>
                    <a:pt x="373" y="426"/>
                    <a:pt x="381" y="419"/>
                    <a:pt x="385" y="412"/>
                  </a:cubicBezTo>
                  <a:cubicBezTo>
                    <a:pt x="396" y="386"/>
                    <a:pt x="418" y="378"/>
                    <a:pt x="441" y="374"/>
                  </a:cubicBezTo>
                  <a:cubicBezTo>
                    <a:pt x="553" y="352"/>
                    <a:pt x="564" y="269"/>
                    <a:pt x="564" y="179"/>
                  </a:cubicBezTo>
                  <a:lnTo>
                    <a:pt x="564" y="179"/>
                  </a:lnTo>
                  <a:cubicBezTo>
                    <a:pt x="516" y="191"/>
                    <a:pt x="538" y="240"/>
                    <a:pt x="516" y="269"/>
                  </a:cubicBezTo>
                  <a:cubicBezTo>
                    <a:pt x="482" y="318"/>
                    <a:pt x="437" y="352"/>
                    <a:pt x="385" y="352"/>
                  </a:cubicBezTo>
                  <a:cubicBezTo>
                    <a:pt x="373" y="352"/>
                    <a:pt x="359" y="348"/>
                    <a:pt x="344" y="345"/>
                  </a:cubicBezTo>
                  <a:cubicBezTo>
                    <a:pt x="190" y="292"/>
                    <a:pt x="116" y="124"/>
                    <a:pt x="261" y="22"/>
                  </a:cubicBezTo>
                  <a:cubicBezTo>
                    <a:pt x="269" y="15"/>
                    <a:pt x="276" y="8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2"/>
            <p:cNvSpPr/>
            <p:nvPr/>
          </p:nvSpPr>
          <p:spPr>
            <a:xfrm>
              <a:off x="-2130792" y="-2940207"/>
              <a:ext cx="16856" cy="23254"/>
            </a:xfrm>
            <a:custGeom>
              <a:avLst/>
              <a:gdLst/>
              <a:ahLst/>
              <a:cxnLst/>
              <a:rect l="l" t="t" r="r" b="b"/>
              <a:pathLst>
                <a:path w="353" h="487" extrusionOk="0">
                  <a:moveTo>
                    <a:pt x="210" y="11"/>
                  </a:moveTo>
                  <a:lnTo>
                    <a:pt x="210" y="11"/>
                  </a:lnTo>
                  <a:cubicBezTo>
                    <a:pt x="303" y="60"/>
                    <a:pt x="303" y="60"/>
                    <a:pt x="263" y="168"/>
                  </a:cubicBezTo>
                  <a:cubicBezTo>
                    <a:pt x="128" y="127"/>
                    <a:pt x="123" y="112"/>
                    <a:pt x="210" y="11"/>
                  </a:cubicBezTo>
                  <a:close/>
                  <a:moveTo>
                    <a:pt x="251" y="0"/>
                  </a:moveTo>
                  <a:cubicBezTo>
                    <a:pt x="240" y="0"/>
                    <a:pt x="225" y="4"/>
                    <a:pt x="210" y="11"/>
                  </a:cubicBezTo>
                  <a:cubicBezTo>
                    <a:pt x="106" y="33"/>
                    <a:pt x="75" y="135"/>
                    <a:pt x="49" y="202"/>
                  </a:cubicBezTo>
                  <a:cubicBezTo>
                    <a:pt x="19" y="288"/>
                    <a:pt x="1" y="415"/>
                    <a:pt x="150" y="449"/>
                  </a:cubicBezTo>
                  <a:cubicBezTo>
                    <a:pt x="158" y="449"/>
                    <a:pt x="165" y="464"/>
                    <a:pt x="173" y="471"/>
                  </a:cubicBezTo>
                  <a:cubicBezTo>
                    <a:pt x="187" y="441"/>
                    <a:pt x="142" y="419"/>
                    <a:pt x="158" y="388"/>
                  </a:cubicBezTo>
                  <a:cubicBezTo>
                    <a:pt x="132" y="355"/>
                    <a:pt x="61" y="366"/>
                    <a:pt x="79" y="295"/>
                  </a:cubicBezTo>
                  <a:cubicBezTo>
                    <a:pt x="90" y="258"/>
                    <a:pt x="79" y="213"/>
                    <a:pt x="132" y="205"/>
                  </a:cubicBezTo>
                  <a:cubicBezTo>
                    <a:pt x="150" y="202"/>
                    <a:pt x="173" y="195"/>
                    <a:pt x="195" y="195"/>
                  </a:cubicBezTo>
                  <a:cubicBezTo>
                    <a:pt x="213" y="195"/>
                    <a:pt x="228" y="202"/>
                    <a:pt x="236" y="221"/>
                  </a:cubicBezTo>
                  <a:cubicBezTo>
                    <a:pt x="244" y="258"/>
                    <a:pt x="285" y="307"/>
                    <a:pt x="232" y="347"/>
                  </a:cubicBezTo>
                  <a:cubicBezTo>
                    <a:pt x="225" y="355"/>
                    <a:pt x="218" y="366"/>
                    <a:pt x="210" y="374"/>
                  </a:cubicBezTo>
                  <a:cubicBezTo>
                    <a:pt x="218" y="423"/>
                    <a:pt x="236" y="467"/>
                    <a:pt x="289" y="486"/>
                  </a:cubicBezTo>
                  <a:cubicBezTo>
                    <a:pt x="285" y="419"/>
                    <a:pt x="277" y="344"/>
                    <a:pt x="315" y="280"/>
                  </a:cubicBezTo>
                  <a:cubicBezTo>
                    <a:pt x="352" y="209"/>
                    <a:pt x="318" y="138"/>
                    <a:pt x="315" y="67"/>
                  </a:cubicBezTo>
                  <a:cubicBezTo>
                    <a:pt x="315" y="45"/>
                    <a:pt x="292" y="0"/>
                    <a:pt x="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2"/>
            <p:cNvSpPr/>
            <p:nvPr/>
          </p:nvSpPr>
          <p:spPr>
            <a:xfrm>
              <a:off x="-1983006" y="-2722801"/>
              <a:ext cx="33616" cy="25164"/>
            </a:xfrm>
            <a:custGeom>
              <a:avLst/>
              <a:gdLst/>
              <a:ahLst/>
              <a:cxnLst/>
              <a:rect l="l" t="t" r="r" b="b"/>
              <a:pathLst>
                <a:path w="704" h="527" extrusionOk="0">
                  <a:moveTo>
                    <a:pt x="79" y="0"/>
                  </a:moveTo>
                  <a:cubicBezTo>
                    <a:pt x="53" y="135"/>
                    <a:pt x="1" y="273"/>
                    <a:pt x="158" y="370"/>
                  </a:cubicBezTo>
                  <a:cubicBezTo>
                    <a:pt x="173" y="381"/>
                    <a:pt x="187" y="397"/>
                    <a:pt x="195" y="411"/>
                  </a:cubicBezTo>
                  <a:cubicBezTo>
                    <a:pt x="229" y="478"/>
                    <a:pt x="292" y="482"/>
                    <a:pt x="352" y="482"/>
                  </a:cubicBezTo>
                  <a:cubicBezTo>
                    <a:pt x="434" y="490"/>
                    <a:pt x="520" y="482"/>
                    <a:pt x="603" y="520"/>
                  </a:cubicBezTo>
                  <a:cubicBezTo>
                    <a:pt x="617" y="527"/>
                    <a:pt x="629" y="527"/>
                    <a:pt x="636" y="527"/>
                  </a:cubicBezTo>
                  <a:cubicBezTo>
                    <a:pt x="670" y="527"/>
                    <a:pt x="692" y="501"/>
                    <a:pt x="703" y="459"/>
                  </a:cubicBezTo>
                  <a:cubicBezTo>
                    <a:pt x="684" y="445"/>
                    <a:pt x="681" y="419"/>
                    <a:pt x="674" y="397"/>
                  </a:cubicBezTo>
                  <a:cubicBezTo>
                    <a:pt x="651" y="392"/>
                    <a:pt x="632" y="378"/>
                    <a:pt x="610" y="378"/>
                  </a:cubicBezTo>
                  <a:cubicBezTo>
                    <a:pt x="603" y="378"/>
                    <a:pt x="595" y="381"/>
                    <a:pt x="584" y="389"/>
                  </a:cubicBezTo>
                  <a:cubicBezTo>
                    <a:pt x="535" y="423"/>
                    <a:pt x="482" y="437"/>
                    <a:pt x="434" y="437"/>
                  </a:cubicBezTo>
                  <a:cubicBezTo>
                    <a:pt x="363" y="437"/>
                    <a:pt x="296" y="411"/>
                    <a:pt x="229" y="378"/>
                  </a:cubicBezTo>
                  <a:cubicBezTo>
                    <a:pt x="113" y="321"/>
                    <a:pt x="83" y="221"/>
                    <a:pt x="87" y="101"/>
                  </a:cubicBezTo>
                  <a:cubicBezTo>
                    <a:pt x="90" y="67"/>
                    <a:pt x="94" y="33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2"/>
            <p:cNvSpPr/>
            <p:nvPr/>
          </p:nvSpPr>
          <p:spPr>
            <a:xfrm>
              <a:off x="-2577732" y="-2467768"/>
              <a:ext cx="30369" cy="12033"/>
            </a:xfrm>
            <a:custGeom>
              <a:avLst/>
              <a:gdLst/>
              <a:ahLst/>
              <a:cxnLst/>
              <a:rect l="l" t="t" r="r" b="b"/>
              <a:pathLst>
                <a:path w="636" h="252" extrusionOk="0">
                  <a:moveTo>
                    <a:pt x="441" y="1"/>
                  </a:moveTo>
                  <a:cubicBezTo>
                    <a:pt x="427" y="1"/>
                    <a:pt x="408" y="4"/>
                    <a:pt x="389" y="16"/>
                  </a:cubicBezTo>
                  <a:cubicBezTo>
                    <a:pt x="351" y="42"/>
                    <a:pt x="315" y="49"/>
                    <a:pt x="273" y="49"/>
                  </a:cubicBezTo>
                  <a:lnTo>
                    <a:pt x="262" y="49"/>
                  </a:lnTo>
                  <a:cubicBezTo>
                    <a:pt x="202" y="46"/>
                    <a:pt x="146" y="49"/>
                    <a:pt x="90" y="42"/>
                  </a:cubicBezTo>
                  <a:lnTo>
                    <a:pt x="71" y="42"/>
                  </a:lnTo>
                  <a:cubicBezTo>
                    <a:pt x="23" y="42"/>
                    <a:pt x="1" y="68"/>
                    <a:pt x="41" y="125"/>
                  </a:cubicBezTo>
                  <a:lnTo>
                    <a:pt x="45" y="125"/>
                  </a:lnTo>
                  <a:cubicBezTo>
                    <a:pt x="56" y="106"/>
                    <a:pt x="56" y="75"/>
                    <a:pt x="75" y="75"/>
                  </a:cubicBezTo>
                  <a:cubicBezTo>
                    <a:pt x="82" y="75"/>
                    <a:pt x="90" y="80"/>
                    <a:pt x="101" y="87"/>
                  </a:cubicBezTo>
                  <a:cubicBezTo>
                    <a:pt x="116" y="94"/>
                    <a:pt x="131" y="106"/>
                    <a:pt x="150" y="109"/>
                  </a:cubicBezTo>
                  <a:cubicBezTo>
                    <a:pt x="247" y="120"/>
                    <a:pt x="247" y="120"/>
                    <a:pt x="206" y="221"/>
                  </a:cubicBezTo>
                  <a:lnTo>
                    <a:pt x="206" y="225"/>
                  </a:lnTo>
                  <a:cubicBezTo>
                    <a:pt x="247" y="206"/>
                    <a:pt x="288" y="177"/>
                    <a:pt x="325" y="177"/>
                  </a:cubicBezTo>
                  <a:cubicBezTo>
                    <a:pt x="355" y="177"/>
                    <a:pt x="382" y="195"/>
                    <a:pt x="408" y="240"/>
                  </a:cubicBezTo>
                  <a:cubicBezTo>
                    <a:pt x="415" y="247"/>
                    <a:pt x="422" y="251"/>
                    <a:pt x="434" y="251"/>
                  </a:cubicBezTo>
                  <a:cubicBezTo>
                    <a:pt x="453" y="251"/>
                    <a:pt x="475" y="244"/>
                    <a:pt x="494" y="232"/>
                  </a:cubicBezTo>
                  <a:cubicBezTo>
                    <a:pt x="520" y="210"/>
                    <a:pt x="539" y="184"/>
                    <a:pt x="572" y="169"/>
                  </a:cubicBezTo>
                  <a:cubicBezTo>
                    <a:pt x="636" y="139"/>
                    <a:pt x="587" y="116"/>
                    <a:pt x="568" y="94"/>
                  </a:cubicBezTo>
                  <a:cubicBezTo>
                    <a:pt x="546" y="116"/>
                    <a:pt x="527" y="139"/>
                    <a:pt x="508" y="165"/>
                  </a:cubicBezTo>
                  <a:cubicBezTo>
                    <a:pt x="498" y="180"/>
                    <a:pt x="475" y="187"/>
                    <a:pt x="456" y="187"/>
                  </a:cubicBezTo>
                  <a:cubicBezTo>
                    <a:pt x="441" y="187"/>
                    <a:pt x="427" y="184"/>
                    <a:pt x="419" y="177"/>
                  </a:cubicBezTo>
                  <a:cubicBezTo>
                    <a:pt x="400" y="158"/>
                    <a:pt x="396" y="113"/>
                    <a:pt x="404" y="80"/>
                  </a:cubicBezTo>
                  <a:cubicBezTo>
                    <a:pt x="408" y="53"/>
                    <a:pt x="430" y="42"/>
                    <a:pt x="456" y="42"/>
                  </a:cubicBezTo>
                  <a:cubicBezTo>
                    <a:pt x="464" y="42"/>
                    <a:pt x="472" y="42"/>
                    <a:pt x="475" y="46"/>
                  </a:cubicBezTo>
                  <a:cubicBezTo>
                    <a:pt x="508" y="53"/>
                    <a:pt x="539" y="75"/>
                    <a:pt x="568" y="94"/>
                  </a:cubicBezTo>
                  <a:cubicBezTo>
                    <a:pt x="539" y="35"/>
                    <a:pt x="490" y="1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2"/>
            <p:cNvSpPr/>
            <p:nvPr/>
          </p:nvSpPr>
          <p:spPr>
            <a:xfrm>
              <a:off x="-2629111" y="-2496132"/>
              <a:ext cx="22299" cy="21631"/>
            </a:xfrm>
            <a:custGeom>
              <a:avLst/>
              <a:gdLst/>
              <a:ahLst/>
              <a:cxnLst/>
              <a:rect l="l" t="t" r="r" b="b"/>
              <a:pathLst>
                <a:path w="467" h="453" extrusionOk="0">
                  <a:moveTo>
                    <a:pt x="385" y="1"/>
                  </a:moveTo>
                  <a:cubicBezTo>
                    <a:pt x="366" y="1"/>
                    <a:pt x="351" y="12"/>
                    <a:pt x="336" y="27"/>
                  </a:cubicBezTo>
                  <a:cubicBezTo>
                    <a:pt x="276" y="86"/>
                    <a:pt x="202" y="131"/>
                    <a:pt x="149" y="191"/>
                  </a:cubicBezTo>
                  <a:cubicBezTo>
                    <a:pt x="85" y="262"/>
                    <a:pt x="0" y="337"/>
                    <a:pt x="71" y="453"/>
                  </a:cubicBezTo>
                  <a:cubicBezTo>
                    <a:pt x="112" y="405"/>
                    <a:pt x="112" y="326"/>
                    <a:pt x="187" y="303"/>
                  </a:cubicBezTo>
                  <a:cubicBezTo>
                    <a:pt x="202" y="296"/>
                    <a:pt x="216" y="296"/>
                    <a:pt x="235" y="296"/>
                  </a:cubicBezTo>
                  <a:lnTo>
                    <a:pt x="247" y="296"/>
                  </a:lnTo>
                  <a:cubicBezTo>
                    <a:pt x="273" y="296"/>
                    <a:pt x="295" y="296"/>
                    <a:pt x="318" y="274"/>
                  </a:cubicBezTo>
                  <a:cubicBezTo>
                    <a:pt x="318" y="270"/>
                    <a:pt x="314" y="270"/>
                    <a:pt x="314" y="270"/>
                  </a:cubicBezTo>
                  <a:cubicBezTo>
                    <a:pt x="292" y="195"/>
                    <a:pt x="321" y="127"/>
                    <a:pt x="388" y="105"/>
                  </a:cubicBezTo>
                  <a:cubicBezTo>
                    <a:pt x="415" y="98"/>
                    <a:pt x="441" y="98"/>
                    <a:pt x="467" y="91"/>
                  </a:cubicBezTo>
                  <a:cubicBezTo>
                    <a:pt x="452" y="75"/>
                    <a:pt x="437" y="64"/>
                    <a:pt x="430" y="46"/>
                  </a:cubicBezTo>
                  <a:cubicBezTo>
                    <a:pt x="418" y="15"/>
                    <a:pt x="399" y="1"/>
                    <a:pt x="3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2"/>
            <p:cNvSpPr/>
            <p:nvPr/>
          </p:nvSpPr>
          <p:spPr>
            <a:xfrm>
              <a:off x="-2060981" y="-2796002"/>
              <a:ext cx="21249" cy="20580"/>
            </a:xfrm>
            <a:custGeom>
              <a:avLst/>
              <a:gdLst/>
              <a:ahLst/>
              <a:cxnLst/>
              <a:rect l="l" t="t" r="r" b="b"/>
              <a:pathLst>
                <a:path w="445" h="431" extrusionOk="0">
                  <a:moveTo>
                    <a:pt x="221" y="1"/>
                  </a:moveTo>
                  <a:cubicBezTo>
                    <a:pt x="153" y="15"/>
                    <a:pt x="90" y="49"/>
                    <a:pt x="30" y="79"/>
                  </a:cubicBezTo>
                  <a:cubicBezTo>
                    <a:pt x="0" y="94"/>
                    <a:pt x="4" y="120"/>
                    <a:pt x="15" y="150"/>
                  </a:cubicBezTo>
                  <a:cubicBezTo>
                    <a:pt x="34" y="124"/>
                    <a:pt x="57" y="108"/>
                    <a:pt x="83" y="108"/>
                  </a:cubicBezTo>
                  <a:cubicBezTo>
                    <a:pt x="90" y="108"/>
                    <a:pt x="97" y="108"/>
                    <a:pt x="105" y="113"/>
                  </a:cubicBezTo>
                  <a:lnTo>
                    <a:pt x="124" y="113"/>
                  </a:lnTo>
                  <a:cubicBezTo>
                    <a:pt x="138" y="113"/>
                    <a:pt x="153" y="105"/>
                    <a:pt x="164" y="94"/>
                  </a:cubicBezTo>
                  <a:cubicBezTo>
                    <a:pt x="179" y="75"/>
                    <a:pt x="191" y="41"/>
                    <a:pt x="214" y="41"/>
                  </a:cubicBezTo>
                  <a:cubicBezTo>
                    <a:pt x="221" y="41"/>
                    <a:pt x="231" y="46"/>
                    <a:pt x="240" y="53"/>
                  </a:cubicBezTo>
                  <a:cubicBezTo>
                    <a:pt x="276" y="79"/>
                    <a:pt x="318" y="108"/>
                    <a:pt x="292" y="165"/>
                  </a:cubicBezTo>
                  <a:cubicBezTo>
                    <a:pt x="303" y="187"/>
                    <a:pt x="303" y="210"/>
                    <a:pt x="292" y="229"/>
                  </a:cubicBezTo>
                  <a:cubicBezTo>
                    <a:pt x="307" y="243"/>
                    <a:pt x="318" y="258"/>
                    <a:pt x="310" y="281"/>
                  </a:cubicBezTo>
                  <a:cubicBezTo>
                    <a:pt x="299" y="367"/>
                    <a:pt x="221" y="389"/>
                    <a:pt x="161" y="427"/>
                  </a:cubicBezTo>
                  <a:cubicBezTo>
                    <a:pt x="169" y="430"/>
                    <a:pt x="176" y="430"/>
                    <a:pt x="183" y="430"/>
                  </a:cubicBezTo>
                  <a:cubicBezTo>
                    <a:pt x="214" y="430"/>
                    <a:pt x="240" y="412"/>
                    <a:pt x="266" y="396"/>
                  </a:cubicBezTo>
                  <a:cubicBezTo>
                    <a:pt x="292" y="378"/>
                    <a:pt x="318" y="360"/>
                    <a:pt x="348" y="360"/>
                  </a:cubicBezTo>
                  <a:cubicBezTo>
                    <a:pt x="359" y="360"/>
                    <a:pt x="371" y="360"/>
                    <a:pt x="381" y="367"/>
                  </a:cubicBezTo>
                  <a:cubicBezTo>
                    <a:pt x="388" y="352"/>
                    <a:pt x="397" y="341"/>
                    <a:pt x="397" y="326"/>
                  </a:cubicBezTo>
                  <a:cubicBezTo>
                    <a:pt x="404" y="299"/>
                    <a:pt x="400" y="273"/>
                    <a:pt x="411" y="247"/>
                  </a:cubicBezTo>
                  <a:cubicBezTo>
                    <a:pt x="445" y="146"/>
                    <a:pt x="344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2"/>
            <p:cNvSpPr/>
            <p:nvPr/>
          </p:nvSpPr>
          <p:spPr>
            <a:xfrm>
              <a:off x="-2445464" y="-2923828"/>
              <a:ext cx="24305" cy="25594"/>
            </a:xfrm>
            <a:custGeom>
              <a:avLst/>
              <a:gdLst/>
              <a:ahLst/>
              <a:cxnLst/>
              <a:rect l="l" t="t" r="r" b="b"/>
              <a:pathLst>
                <a:path w="509" h="536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6"/>
                    <a:pt x="4" y="27"/>
                    <a:pt x="12" y="42"/>
                  </a:cubicBezTo>
                  <a:cubicBezTo>
                    <a:pt x="41" y="102"/>
                    <a:pt x="90" y="147"/>
                    <a:pt x="135" y="195"/>
                  </a:cubicBezTo>
                  <a:cubicBezTo>
                    <a:pt x="131" y="184"/>
                    <a:pt x="127" y="173"/>
                    <a:pt x="124" y="166"/>
                  </a:cubicBezTo>
                  <a:cubicBezTo>
                    <a:pt x="97" y="87"/>
                    <a:pt x="45" y="49"/>
                    <a:pt x="7" y="1"/>
                  </a:cubicBezTo>
                  <a:close/>
                  <a:moveTo>
                    <a:pt x="232" y="106"/>
                  </a:moveTo>
                  <a:cubicBezTo>
                    <a:pt x="202" y="116"/>
                    <a:pt x="164" y="121"/>
                    <a:pt x="142" y="173"/>
                  </a:cubicBezTo>
                  <a:cubicBezTo>
                    <a:pt x="138" y="180"/>
                    <a:pt x="138" y="188"/>
                    <a:pt x="135" y="195"/>
                  </a:cubicBezTo>
                  <a:cubicBezTo>
                    <a:pt x="176" y="244"/>
                    <a:pt x="214" y="296"/>
                    <a:pt x="221" y="368"/>
                  </a:cubicBezTo>
                  <a:cubicBezTo>
                    <a:pt x="221" y="378"/>
                    <a:pt x="247" y="382"/>
                    <a:pt x="258" y="394"/>
                  </a:cubicBezTo>
                  <a:cubicBezTo>
                    <a:pt x="281" y="416"/>
                    <a:pt x="311" y="438"/>
                    <a:pt x="329" y="468"/>
                  </a:cubicBezTo>
                  <a:cubicBezTo>
                    <a:pt x="355" y="516"/>
                    <a:pt x="393" y="535"/>
                    <a:pt x="430" y="535"/>
                  </a:cubicBezTo>
                  <a:cubicBezTo>
                    <a:pt x="456" y="535"/>
                    <a:pt x="483" y="528"/>
                    <a:pt x="509" y="513"/>
                  </a:cubicBezTo>
                  <a:lnTo>
                    <a:pt x="509" y="509"/>
                  </a:lnTo>
                  <a:lnTo>
                    <a:pt x="505" y="509"/>
                  </a:lnTo>
                  <a:cubicBezTo>
                    <a:pt x="501" y="506"/>
                    <a:pt x="494" y="506"/>
                    <a:pt x="483" y="506"/>
                  </a:cubicBezTo>
                  <a:lnTo>
                    <a:pt x="452" y="506"/>
                  </a:lnTo>
                  <a:cubicBezTo>
                    <a:pt x="426" y="506"/>
                    <a:pt x="407" y="498"/>
                    <a:pt x="456" y="442"/>
                  </a:cubicBezTo>
                  <a:cubicBezTo>
                    <a:pt x="460" y="435"/>
                    <a:pt x="441" y="427"/>
                    <a:pt x="430" y="423"/>
                  </a:cubicBezTo>
                  <a:cubicBezTo>
                    <a:pt x="311" y="394"/>
                    <a:pt x="311" y="281"/>
                    <a:pt x="273" y="192"/>
                  </a:cubicBezTo>
                  <a:cubicBezTo>
                    <a:pt x="273" y="192"/>
                    <a:pt x="276" y="188"/>
                    <a:pt x="281" y="184"/>
                  </a:cubicBezTo>
                  <a:cubicBezTo>
                    <a:pt x="266" y="158"/>
                    <a:pt x="247" y="132"/>
                    <a:pt x="232" y="10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2"/>
            <p:cNvSpPr/>
            <p:nvPr/>
          </p:nvSpPr>
          <p:spPr>
            <a:xfrm>
              <a:off x="-2213972" y="-2834202"/>
              <a:ext cx="14707" cy="13418"/>
            </a:xfrm>
            <a:custGeom>
              <a:avLst/>
              <a:gdLst/>
              <a:ahLst/>
              <a:cxnLst/>
              <a:rect l="l" t="t" r="r" b="b"/>
              <a:pathLst>
                <a:path w="308" h="281" extrusionOk="0">
                  <a:moveTo>
                    <a:pt x="183" y="0"/>
                  </a:moveTo>
                  <a:cubicBezTo>
                    <a:pt x="169" y="19"/>
                    <a:pt x="154" y="23"/>
                    <a:pt x="135" y="23"/>
                  </a:cubicBezTo>
                  <a:cubicBezTo>
                    <a:pt x="124" y="23"/>
                    <a:pt x="116" y="23"/>
                    <a:pt x="105" y="19"/>
                  </a:cubicBezTo>
                  <a:cubicBezTo>
                    <a:pt x="42" y="49"/>
                    <a:pt x="0" y="83"/>
                    <a:pt x="26" y="165"/>
                  </a:cubicBezTo>
                  <a:cubicBezTo>
                    <a:pt x="38" y="199"/>
                    <a:pt x="31" y="240"/>
                    <a:pt x="34" y="277"/>
                  </a:cubicBezTo>
                  <a:lnTo>
                    <a:pt x="38" y="277"/>
                  </a:lnTo>
                  <a:cubicBezTo>
                    <a:pt x="53" y="262"/>
                    <a:pt x="71" y="254"/>
                    <a:pt x="90" y="254"/>
                  </a:cubicBezTo>
                  <a:cubicBezTo>
                    <a:pt x="102" y="254"/>
                    <a:pt x="112" y="258"/>
                    <a:pt x="124" y="262"/>
                  </a:cubicBezTo>
                  <a:cubicBezTo>
                    <a:pt x="138" y="262"/>
                    <a:pt x="150" y="266"/>
                    <a:pt x="161" y="266"/>
                  </a:cubicBezTo>
                  <a:cubicBezTo>
                    <a:pt x="169" y="266"/>
                    <a:pt x="176" y="266"/>
                    <a:pt x="183" y="262"/>
                  </a:cubicBezTo>
                  <a:cubicBezTo>
                    <a:pt x="191" y="270"/>
                    <a:pt x="195" y="273"/>
                    <a:pt x="202" y="280"/>
                  </a:cubicBezTo>
                  <a:cubicBezTo>
                    <a:pt x="210" y="270"/>
                    <a:pt x="210" y="247"/>
                    <a:pt x="225" y="247"/>
                  </a:cubicBezTo>
                  <a:cubicBezTo>
                    <a:pt x="228" y="247"/>
                    <a:pt x="233" y="251"/>
                    <a:pt x="240" y="251"/>
                  </a:cubicBezTo>
                  <a:cubicBezTo>
                    <a:pt x="251" y="258"/>
                    <a:pt x="259" y="277"/>
                    <a:pt x="273" y="277"/>
                  </a:cubicBezTo>
                  <a:cubicBezTo>
                    <a:pt x="278" y="277"/>
                    <a:pt x="285" y="273"/>
                    <a:pt x="292" y="262"/>
                  </a:cubicBezTo>
                  <a:cubicBezTo>
                    <a:pt x="307" y="236"/>
                    <a:pt x="300" y="210"/>
                    <a:pt x="278" y="191"/>
                  </a:cubicBezTo>
                  <a:cubicBezTo>
                    <a:pt x="255" y="173"/>
                    <a:pt x="195" y="150"/>
                    <a:pt x="285" y="146"/>
                  </a:cubicBezTo>
                  <a:cubicBezTo>
                    <a:pt x="292" y="146"/>
                    <a:pt x="292" y="123"/>
                    <a:pt x="281" y="116"/>
                  </a:cubicBezTo>
                  <a:cubicBezTo>
                    <a:pt x="278" y="113"/>
                    <a:pt x="269" y="109"/>
                    <a:pt x="266" y="109"/>
                  </a:cubicBezTo>
                  <a:lnTo>
                    <a:pt x="262" y="109"/>
                  </a:lnTo>
                  <a:cubicBezTo>
                    <a:pt x="247" y="113"/>
                    <a:pt x="236" y="116"/>
                    <a:pt x="225" y="116"/>
                  </a:cubicBezTo>
                  <a:cubicBezTo>
                    <a:pt x="202" y="116"/>
                    <a:pt x="183" y="105"/>
                    <a:pt x="173" y="79"/>
                  </a:cubicBezTo>
                  <a:cubicBezTo>
                    <a:pt x="157" y="30"/>
                    <a:pt x="225" y="45"/>
                    <a:pt x="236" y="16"/>
                  </a:cubicBezTo>
                  <a:lnTo>
                    <a:pt x="236" y="11"/>
                  </a:lnTo>
                  <a:cubicBezTo>
                    <a:pt x="217" y="8"/>
                    <a:pt x="202" y="4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2"/>
            <p:cNvSpPr/>
            <p:nvPr/>
          </p:nvSpPr>
          <p:spPr>
            <a:xfrm>
              <a:off x="-2306607" y="-2880806"/>
              <a:ext cx="34667" cy="21440"/>
            </a:xfrm>
            <a:custGeom>
              <a:avLst/>
              <a:gdLst/>
              <a:ahLst/>
              <a:cxnLst/>
              <a:rect l="l" t="t" r="r" b="b"/>
              <a:pathLst>
                <a:path w="726" h="449" extrusionOk="0">
                  <a:moveTo>
                    <a:pt x="700" y="0"/>
                  </a:moveTo>
                  <a:cubicBezTo>
                    <a:pt x="658" y="5"/>
                    <a:pt x="639" y="19"/>
                    <a:pt x="603" y="68"/>
                  </a:cubicBezTo>
                  <a:cubicBezTo>
                    <a:pt x="591" y="79"/>
                    <a:pt x="580" y="87"/>
                    <a:pt x="561" y="87"/>
                  </a:cubicBezTo>
                  <a:lnTo>
                    <a:pt x="553" y="87"/>
                  </a:lnTo>
                  <a:cubicBezTo>
                    <a:pt x="527" y="109"/>
                    <a:pt x="498" y="128"/>
                    <a:pt x="482" y="162"/>
                  </a:cubicBezTo>
                  <a:cubicBezTo>
                    <a:pt x="475" y="184"/>
                    <a:pt x="464" y="199"/>
                    <a:pt x="449" y="199"/>
                  </a:cubicBezTo>
                  <a:cubicBezTo>
                    <a:pt x="441" y="199"/>
                    <a:pt x="434" y="199"/>
                    <a:pt x="427" y="191"/>
                  </a:cubicBezTo>
                  <a:cubicBezTo>
                    <a:pt x="412" y="184"/>
                    <a:pt x="396" y="180"/>
                    <a:pt x="389" y="180"/>
                  </a:cubicBezTo>
                  <a:cubicBezTo>
                    <a:pt x="356" y="180"/>
                    <a:pt x="344" y="217"/>
                    <a:pt x="325" y="247"/>
                  </a:cubicBezTo>
                  <a:cubicBezTo>
                    <a:pt x="333" y="270"/>
                    <a:pt x="370" y="262"/>
                    <a:pt x="370" y="296"/>
                  </a:cubicBezTo>
                  <a:cubicBezTo>
                    <a:pt x="325" y="304"/>
                    <a:pt x="296" y="345"/>
                    <a:pt x="262" y="374"/>
                  </a:cubicBezTo>
                  <a:cubicBezTo>
                    <a:pt x="236" y="397"/>
                    <a:pt x="206" y="409"/>
                    <a:pt x="176" y="409"/>
                  </a:cubicBezTo>
                  <a:cubicBezTo>
                    <a:pt x="142" y="409"/>
                    <a:pt x="109" y="393"/>
                    <a:pt x="82" y="367"/>
                  </a:cubicBezTo>
                  <a:cubicBezTo>
                    <a:pt x="56" y="345"/>
                    <a:pt x="53" y="304"/>
                    <a:pt x="15" y="292"/>
                  </a:cubicBezTo>
                  <a:cubicBezTo>
                    <a:pt x="11" y="300"/>
                    <a:pt x="1" y="304"/>
                    <a:pt x="1" y="311"/>
                  </a:cubicBezTo>
                  <a:cubicBezTo>
                    <a:pt x="8" y="364"/>
                    <a:pt x="124" y="449"/>
                    <a:pt x="187" y="449"/>
                  </a:cubicBezTo>
                  <a:cubicBezTo>
                    <a:pt x="194" y="449"/>
                    <a:pt x="203" y="445"/>
                    <a:pt x="210" y="445"/>
                  </a:cubicBezTo>
                  <a:cubicBezTo>
                    <a:pt x="289" y="404"/>
                    <a:pt x="374" y="359"/>
                    <a:pt x="423" y="285"/>
                  </a:cubicBezTo>
                  <a:cubicBezTo>
                    <a:pt x="453" y="240"/>
                    <a:pt x="479" y="214"/>
                    <a:pt x="524" y="210"/>
                  </a:cubicBezTo>
                  <a:cubicBezTo>
                    <a:pt x="625" y="195"/>
                    <a:pt x="655" y="102"/>
                    <a:pt x="715" y="42"/>
                  </a:cubicBezTo>
                  <a:cubicBezTo>
                    <a:pt x="726" y="31"/>
                    <a:pt x="710" y="16"/>
                    <a:pt x="7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2"/>
            <p:cNvSpPr/>
            <p:nvPr/>
          </p:nvSpPr>
          <p:spPr>
            <a:xfrm>
              <a:off x="-2848522" y="-2794426"/>
              <a:ext cx="15567" cy="12940"/>
            </a:xfrm>
            <a:custGeom>
              <a:avLst/>
              <a:gdLst/>
              <a:ahLst/>
              <a:cxnLst/>
              <a:rect l="l" t="t" r="r" b="b"/>
              <a:pathLst>
                <a:path w="326" h="271" extrusionOk="0">
                  <a:moveTo>
                    <a:pt x="203" y="255"/>
                  </a:moveTo>
                  <a:cubicBezTo>
                    <a:pt x="195" y="255"/>
                    <a:pt x="187" y="259"/>
                    <a:pt x="177" y="263"/>
                  </a:cubicBezTo>
                  <a:cubicBezTo>
                    <a:pt x="187" y="263"/>
                    <a:pt x="195" y="259"/>
                    <a:pt x="203" y="255"/>
                  </a:cubicBezTo>
                  <a:close/>
                  <a:moveTo>
                    <a:pt x="146" y="1"/>
                  </a:moveTo>
                  <a:cubicBezTo>
                    <a:pt x="120" y="1"/>
                    <a:pt x="94" y="8"/>
                    <a:pt x="68" y="23"/>
                  </a:cubicBezTo>
                  <a:cubicBezTo>
                    <a:pt x="60" y="27"/>
                    <a:pt x="56" y="31"/>
                    <a:pt x="49" y="35"/>
                  </a:cubicBezTo>
                  <a:cubicBezTo>
                    <a:pt x="56" y="68"/>
                    <a:pt x="27" y="53"/>
                    <a:pt x="15" y="65"/>
                  </a:cubicBezTo>
                  <a:cubicBezTo>
                    <a:pt x="15" y="128"/>
                    <a:pt x="1" y="184"/>
                    <a:pt x="60" y="237"/>
                  </a:cubicBezTo>
                  <a:cubicBezTo>
                    <a:pt x="90" y="263"/>
                    <a:pt x="113" y="270"/>
                    <a:pt x="135" y="270"/>
                  </a:cubicBezTo>
                  <a:cubicBezTo>
                    <a:pt x="150" y="270"/>
                    <a:pt x="161" y="266"/>
                    <a:pt x="177" y="263"/>
                  </a:cubicBezTo>
                  <a:cubicBezTo>
                    <a:pt x="195" y="248"/>
                    <a:pt x="210" y="232"/>
                    <a:pt x="225" y="218"/>
                  </a:cubicBezTo>
                  <a:lnTo>
                    <a:pt x="221" y="214"/>
                  </a:lnTo>
                  <a:cubicBezTo>
                    <a:pt x="221" y="210"/>
                    <a:pt x="217" y="210"/>
                    <a:pt x="213" y="210"/>
                  </a:cubicBezTo>
                  <a:cubicBezTo>
                    <a:pt x="210" y="210"/>
                    <a:pt x="206" y="210"/>
                    <a:pt x="203" y="214"/>
                  </a:cubicBezTo>
                  <a:lnTo>
                    <a:pt x="191" y="214"/>
                  </a:lnTo>
                  <a:cubicBezTo>
                    <a:pt x="177" y="214"/>
                    <a:pt x="168" y="206"/>
                    <a:pt x="187" y="173"/>
                  </a:cubicBezTo>
                  <a:cubicBezTo>
                    <a:pt x="206" y="143"/>
                    <a:pt x="217" y="102"/>
                    <a:pt x="251" y="102"/>
                  </a:cubicBezTo>
                  <a:cubicBezTo>
                    <a:pt x="262" y="102"/>
                    <a:pt x="273" y="106"/>
                    <a:pt x="292" y="117"/>
                  </a:cubicBezTo>
                  <a:cubicBezTo>
                    <a:pt x="296" y="109"/>
                    <a:pt x="303" y="106"/>
                    <a:pt x="307" y="98"/>
                  </a:cubicBezTo>
                  <a:cubicBezTo>
                    <a:pt x="296" y="83"/>
                    <a:pt x="326" y="57"/>
                    <a:pt x="281" y="39"/>
                  </a:cubicBezTo>
                  <a:cubicBezTo>
                    <a:pt x="236" y="20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2"/>
            <p:cNvSpPr/>
            <p:nvPr/>
          </p:nvSpPr>
          <p:spPr>
            <a:xfrm>
              <a:off x="-2287507" y="-2711389"/>
              <a:ext cx="23254" cy="17190"/>
            </a:xfrm>
            <a:custGeom>
              <a:avLst/>
              <a:gdLst/>
              <a:ahLst/>
              <a:cxnLst/>
              <a:rect l="l" t="t" r="r" b="b"/>
              <a:pathLst>
                <a:path w="487" h="360" extrusionOk="0">
                  <a:moveTo>
                    <a:pt x="27" y="1"/>
                  </a:moveTo>
                  <a:lnTo>
                    <a:pt x="27" y="1"/>
                  </a:lnTo>
                  <a:cubicBezTo>
                    <a:pt x="30" y="34"/>
                    <a:pt x="1" y="79"/>
                    <a:pt x="56" y="98"/>
                  </a:cubicBezTo>
                  <a:cubicBezTo>
                    <a:pt x="131" y="139"/>
                    <a:pt x="206" y="172"/>
                    <a:pt x="284" y="194"/>
                  </a:cubicBezTo>
                  <a:cubicBezTo>
                    <a:pt x="370" y="220"/>
                    <a:pt x="389" y="251"/>
                    <a:pt x="370" y="344"/>
                  </a:cubicBezTo>
                  <a:cubicBezTo>
                    <a:pt x="378" y="348"/>
                    <a:pt x="386" y="351"/>
                    <a:pt x="396" y="351"/>
                  </a:cubicBezTo>
                  <a:cubicBezTo>
                    <a:pt x="404" y="351"/>
                    <a:pt x="412" y="348"/>
                    <a:pt x="422" y="348"/>
                  </a:cubicBezTo>
                  <a:cubicBezTo>
                    <a:pt x="431" y="344"/>
                    <a:pt x="441" y="344"/>
                    <a:pt x="449" y="344"/>
                  </a:cubicBezTo>
                  <a:cubicBezTo>
                    <a:pt x="460" y="344"/>
                    <a:pt x="467" y="348"/>
                    <a:pt x="479" y="351"/>
                  </a:cubicBezTo>
                  <a:cubicBezTo>
                    <a:pt x="479" y="355"/>
                    <a:pt x="483" y="359"/>
                    <a:pt x="486" y="359"/>
                  </a:cubicBezTo>
                  <a:cubicBezTo>
                    <a:pt x="431" y="262"/>
                    <a:pt x="352" y="176"/>
                    <a:pt x="322" y="63"/>
                  </a:cubicBezTo>
                  <a:cubicBezTo>
                    <a:pt x="303" y="60"/>
                    <a:pt x="288" y="56"/>
                    <a:pt x="274" y="49"/>
                  </a:cubicBezTo>
                  <a:cubicBezTo>
                    <a:pt x="221" y="19"/>
                    <a:pt x="161" y="34"/>
                    <a:pt x="105" y="15"/>
                  </a:cubicBezTo>
                  <a:cubicBezTo>
                    <a:pt x="101" y="19"/>
                    <a:pt x="98" y="19"/>
                    <a:pt x="94" y="19"/>
                  </a:cubicBezTo>
                  <a:cubicBezTo>
                    <a:pt x="72" y="19"/>
                    <a:pt x="49" y="4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2"/>
            <p:cNvSpPr/>
            <p:nvPr/>
          </p:nvSpPr>
          <p:spPr>
            <a:xfrm>
              <a:off x="-1824858" y="-2595213"/>
              <a:ext cx="20915" cy="16856"/>
            </a:xfrm>
            <a:custGeom>
              <a:avLst/>
              <a:gdLst/>
              <a:ahLst/>
              <a:cxnLst/>
              <a:rect l="l" t="t" r="r" b="b"/>
              <a:pathLst>
                <a:path w="438" h="353" extrusionOk="0">
                  <a:moveTo>
                    <a:pt x="127" y="1"/>
                  </a:moveTo>
                  <a:cubicBezTo>
                    <a:pt x="120" y="1"/>
                    <a:pt x="109" y="4"/>
                    <a:pt x="98" y="12"/>
                  </a:cubicBezTo>
                  <a:cubicBezTo>
                    <a:pt x="75" y="23"/>
                    <a:pt x="1" y="192"/>
                    <a:pt x="12" y="206"/>
                  </a:cubicBezTo>
                  <a:cubicBezTo>
                    <a:pt x="27" y="229"/>
                    <a:pt x="46" y="232"/>
                    <a:pt x="68" y="232"/>
                  </a:cubicBezTo>
                  <a:lnTo>
                    <a:pt x="98" y="232"/>
                  </a:lnTo>
                  <a:cubicBezTo>
                    <a:pt x="109" y="232"/>
                    <a:pt x="117" y="229"/>
                    <a:pt x="127" y="229"/>
                  </a:cubicBezTo>
                  <a:lnTo>
                    <a:pt x="139" y="229"/>
                  </a:lnTo>
                  <a:cubicBezTo>
                    <a:pt x="153" y="232"/>
                    <a:pt x="169" y="237"/>
                    <a:pt x="184" y="237"/>
                  </a:cubicBezTo>
                  <a:lnTo>
                    <a:pt x="217" y="237"/>
                  </a:lnTo>
                  <a:cubicBezTo>
                    <a:pt x="262" y="237"/>
                    <a:pt x="300" y="244"/>
                    <a:pt x="303" y="315"/>
                  </a:cubicBezTo>
                  <a:cubicBezTo>
                    <a:pt x="303" y="337"/>
                    <a:pt x="326" y="352"/>
                    <a:pt x="345" y="352"/>
                  </a:cubicBezTo>
                  <a:cubicBezTo>
                    <a:pt x="352" y="352"/>
                    <a:pt x="360" y="352"/>
                    <a:pt x="367" y="349"/>
                  </a:cubicBezTo>
                  <a:cubicBezTo>
                    <a:pt x="405" y="334"/>
                    <a:pt x="438" y="311"/>
                    <a:pt x="400" y="263"/>
                  </a:cubicBezTo>
                  <a:lnTo>
                    <a:pt x="400" y="263"/>
                  </a:lnTo>
                  <a:cubicBezTo>
                    <a:pt x="393" y="277"/>
                    <a:pt x="397" y="308"/>
                    <a:pt x="374" y="311"/>
                  </a:cubicBezTo>
                  <a:lnTo>
                    <a:pt x="367" y="311"/>
                  </a:lnTo>
                  <a:cubicBezTo>
                    <a:pt x="345" y="311"/>
                    <a:pt x="333" y="292"/>
                    <a:pt x="329" y="270"/>
                  </a:cubicBezTo>
                  <a:cubicBezTo>
                    <a:pt x="322" y="251"/>
                    <a:pt x="310" y="232"/>
                    <a:pt x="322" y="214"/>
                  </a:cubicBezTo>
                  <a:cubicBezTo>
                    <a:pt x="236" y="195"/>
                    <a:pt x="214" y="125"/>
                    <a:pt x="180" y="57"/>
                  </a:cubicBezTo>
                  <a:cubicBezTo>
                    <a:pt x="169" y="30"/>
                    <a:pt x="158" y="1"/>
                    <a:pt x="1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2"/>
            <p:cNvSpPr/>
            <p:nvPr/>
          </p:nvSpPr>
          <p:spPr>
            <a:xfrm>
              <a:off x="-2307515" y="-2920772"/>
              <a:ext cx="28984" cy="22013"/>
            </a:xfrm>
            <a:custGeom>
              <a:avLst/>
              <a:gdLst/>
              <a:ahLst/>
              <a:cxnLst/>
              <a:rect l="l" t="t" r="r" b="b"/>
              <a:pathLst>
                <a:path w="607" h="461" extrusionOk="0">
                  <a:moveTo>
                    <a:pt x="132" y="0"/>
                  </a:moveTo>
                  <a:cubicBezTo>
                    <a:pt x="117" y="0"/>
                    <a:pt x="101" y="16"/>
                    <a:pt x="91" y="26"/>
                  </a:cubicBezTo>
                  <a:cubicBezTo>
                    <a:pt x="61" y="57"/>
                    <a:pt x="30" y="83"/>
                    <a:pt x="1" y="112"/>
                  </a:cubicBezTo>
                  <a:lnTo>
                    <a:pt x="1" y="116"/>
                  </a:lnTo>
                  <a:cubicBezTo>
                    <a:pt x="8" y="124"/>
                    <a:pt x="16" y="128"/>
                    <a:pt x="23" y="128"/>
                  </a:cubicBezTo>
                  <a:cubicBezTo>
                    <a:pt x="30" y="128"/>
                    <a:pt x="38" y="124"/>
                    <a:pt x="46" y="116"/>
                  </a:cubicBezTo>
                  <a:cubicBezTo>
                    <a:pt x="72" y="94"/>
                    <a:pt x="87" y="49"/>
                    <a:pt x="128" y="49"/>
                  </a:cubicBezTo>
                  <a:lnTo>
                    <a:pt x="132" y="49"/>
                  </a:lnTo>
                  <a:cubicBezTo>
                    <a:pt x="165" y="49"/>
                    <a:pt x="187" y="83"/>
                    <a:pt x="222" y="83"/>
                  </a:cubicBezTo>
                  <a:lnTo>
                    <a:pt x="232" y="83"/>
                  </a:lnTo>
                  <a:cubicBezTo>
                    <a:pt x="251" y="60"/>
                    <a:pt x="274" y="60"/>
                    <a:pt x="300" y="60"/>
                  </a:cubicBezTo>
                  <a:lnTo>
                    <a:pt x="311" y="60"/>
                  </a:lnTo>
                  <a:cubicBezTo>
                    <a:pt x="334" y="60"/>
                    <a:pt x="360" y="60"/>
                    <a:pt x="386" y="42"/>
                  </a:cubicBezTo>
                  <a:cubicBezTo>
                    <a:pt x="393" y="38"/>
                    <a:pt x="401" y="30"/>
                    <a:pt x="408" y="23"/>
                  </a:cubicBezTo>
                  <a:lnTo>
                    <a:pt x="408" y="23"/>
                  </a:lnTo>
                  <a:cubicBezTo>
                    <a:pt x="405" y="34"/>
                    <a:pt x="405" y="45"/>
                    <a:pt x="401" y="57"/>
                  </a:cubicBezTo>
                  <a:cubicBezTo>
                    <a:pt x="389" y="142"/>
                    <a:pt x="423" y="187"/>
                    <a:pt x="472" y="228"/>
                  </a:cubicBezTo>
                  <a:cubicBezTo>
                    <a:pt x="491" y="240"/>
                    <a:pt x="498" y="259"/>
                    <a:pt x="491" y="277"/>
                  </a:cubicBezTo>
                  <a:cubicBezTo>
                    <a:pt x="479" y="333"/>
                    <a:pt x="468" y="389"/>
                    <a:pt x="460" y="445"/>
                  </a:cubicBezTo>
                  <a:lnTo>
                    <a:pt x="475" y="461"/>
                  </a:lnTo>
                  <a:cubicBezTo>
                    <a:pt x="498" y="416"/>
                    <a:pt x="539" y="389"/>
                    <a:pt x="565" y="348"/>
                  </a:cubicBezTo>
                  <a:cubicBezTo>
                    <a:pt x="606" y="281"/>
                    <a:pt x="603" y="240"/>
                    <a:pt x="527" y="217"/>
                  </a:cubicBezTo>
                  <a:cubicBezTo>
                    <a:pt x="491" y="206"/>
                    <a:pt x="487" y="183"/>
                    <a:pt x="487" y="147"/>
                  </a:cubicBezTo>
                  <a:cubicBezTo>
                    <a:pt x="487" y="57"/>
                    <a:pt x="449" y="16"/>
                    <a:pt x="370" y="16"/>
                  </a:cubicBezTo>
                  <a:cubicBezTo>
                    <a:pt x="356" y="16"/>
                    <a:pt x="341" y="16"/>
                    <a:pt x="322" y="19"/>
                  </a:cubicBezTo>
                  <a:cubicBezTo>
                    <a:pt x="289" y="23"/>
                    <a:pt x="255" y="38"/>
                    <a:pt x="222" y="38"/>
                  </a:cubicBezTo>
                  <a:cubicBezTo>
                    <a:pt x="199" y="38"/>
                    <a:pt x="173" y="30"/>
                    <a:pt x="151" y="8"/>
                  </a:cubicBezTo>
                  <a:cubicBezTo>
                    <a:pt x="143" y="0"/>
                    <a:pt x="139" y="0"/>
                    <a:pt x="1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2"/>
            <p:cNvSpPr/>
            <p:nvPr/>
          </p:nvSpPr>
          <p:spPr>
            <a:xfrm>
              <a:off x="-2748008" y="-2745482"/>
              <a:ext cx="19339" cy="15710"/>
            </a:xfrm>
            <a:custGeom>
              <a:avLst/>
              <a:gdLst/>
              <a:ahLst/>
              <a:cxnLst/>
              <a:rect l="l" t="t" r="r" b="b"/>
              <a:pathLst>
                <a:path w="405" h="329" extrusionOk="0">
                  <a:moveTo>
                    <a:pt x="157" y="0"/>
                  </a:moveTo>
                  <a:cubicBezTo>
                    <a:pt x="149" y="0"/>
                    <a:pt x="142" y="0"/>
                    <a:pt x="139" y="4"/>
                  </a:cubicBezTo>
                  <a:cubicBezTo>
                    <a:pt x="180" y="75"/>
                    <a:pt x="175" y="113"/>
                    <a:pt x="123" y="165"/>
                  </a:cubicBezTo>
                  <a:cubicBezTo>
                    <a:pt x="94" y="194"/>
                    <a:pt x="113" y="217"/>
                    <a:pt x="116" y="247"/>
                  </a:cubicBezTo>
                  <a:lnTo>
                    <a:pt x="108" y="247"/>
                  </a:lnTo>
                  <a:cubicBezTo>
                    <a:pt x="75" y="247"/>
                    <a:pt x="52" y="217"/>
                    <a:pt x="23" y="213"/>
                  </a:cubicBezTo>
                  <a:cubicBezTo>
                    <a:pt x="0" y="236"/>
                    <a:pt x="0" y="258"/>
                    <a:pt x="18" y="280"/>
                  </a:cubicBezTo>
                  <a:cubicBezTo>
                    <a:pt x="26" y="284"/>
                    <a:pt x="34" y="292"/>
                    <a:pt x="37" y="296"/>
                  </a:cubicBezTo>
                  <a:cubicBezTo>
                    <a:pt x="56" y="292"/>
                    <a:pt x="71" y="292"/>
                    <a:pt x="90" y="292"/>
                  </a:cubicBezTo>
                  <a:cubicBezTo>
                    <a:pt x="120" y="292"/>
                    <a:pt x="153" y="299"/>
                    <a:pt x="187" y="314"/>
                  </a:cubicBezTo>
                  <a:cubicBezTo>
                    <a:pt x="191" y="318"/>
                    <a:pt x="194" y="325"/>
                    <a:pt x="202" y="329"/>
                  </a:cubicBezTo>
                  <a:cubicBezTo>
                    <a:pt x="235" y="254"/>
                    <a:pt x="296" y="217"/>
                    <a:pt x="385" y="217"/>
                  </a:cubicBezTo>
                  <a:lnTo>
                    <a:pt x="404" y="217"/>
                  </a:lnTo>
                  <a:cubicBezTo>
                    <a:pt x="288" y="206"/>
                    <a:pt x="325" y="105"/>
                    <a:pt x="284" y="53"/>
                  </a:cubicBezTo>
                  <a:cubicBezTo>
                    <a:pt x="273" y="71"/>
                    <a:pt x="273" y="113"/>
                    <a:pt x="251" y="113"/>
                  </a:cubicBezTo>
                  <a:lnTo>
                    <a:pt x="235" y="113"/>
                  </a:lnTo>
                  <a:cubicBezTo>
                    <a:pt x="209" y="101"/>
                    <a:pt x="202" y="56"/>
                    <a:pt x="220" y="19"/>
                  </a:cubicBezTo>
                  <a:cubicBezTo>
                    <a:pt x="198" y="11"/>
                    <a:pt x="180" y="0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2"/>
            <p:cNvSpPr/>
            <p:nvPr/>
          </p:nvSpPr>
          <p:spPr>
            <a:xfrm>
              <a:off x="-2060981" y="-2794044"/>
              <a:ext cx="15185" cy="16665"/>
            </a:xfrm>
            <a:custGeom>
              <a:avLst/>
              <a:gdLst/>
              <a:ahLst/>
              <a:cxnLst/>
              <a:rect l="l" t="t" r="r" b="b"/>
              <a:pathLst>
                <a:path w="318" h="349" extrusionOk="0">
                  <a:moveTo>
                    <a:pt x="214" y="0"/>
                  </a:moveTo>
                  <a:cubicBezTo>
                    <a:pt x="191" y="0"/>
                    <a:pt x="179" y="34"/>
                    <a:pt x="164" y="53"/>
                  </a:cubicBezTo>
                  <a:cubicBezTo>
                    <a:pt x="153" y="64"/>
                    <a:pt x="138" y="72"/>
                    <a:pt x="124" y="72"/>
                  </a:cubicBezTo>
                  <a:lnTo>
                    <a:pt x="105" y="72"/>
                  </a:lnTo>
                  <a:cubicBezTo>
                    <a:pt x="97" y="67"/>
                    <a:pt x="90" y="67"/>
                    <a:pt x="83" y="67"/>
                  </a:cubicBezTo>
                  <a:cubicBezTo>
                    <a:pt x="57" y="67"/>
                    <a:pt x="34" y="83"/>
                    <a:pt x="15" y="109"/>
                  </a:cubicBezTo>
                  <a:lnTo>
                    <a:pt x="15" y="139"/>
                  </a:lnTo>
                  <a:cubicBezTo>
                    <a:pt x="0" y="184"/>
                    <a:pt x="19" y="232"/>
                    <a:pt x="15" y="274"/>
                  </a:cubicBezTo>
                  <a:cubicBezTo>
                    <a:pt x="7" y="348"/>
                    <a:pt x="86" y="311"/>
                    <a:pt x="93" y="348"/>
                  </a:cubicBezTo>
                  <a:cubicBezTo>
                    <a:pt x="83" y="288"/>
                    <a:pt x="60" y="224"/>
                    <a:pt x="131" y="169"/>
                  </a:cubicBezTo>
                  <a:cubicBezTo>
                    <a:pt x="161" y="195"/>
                    <a:pt x="195" y="217"/>
                    <a:pt x="228" y="217"/>
                  </a:cubicBezTo>
                  <a:cubicBezTo>
                    <a:pt x="250" y="217"/>
                    <a:pt x="269" y="210"/>
                    <a:pt x="292" y="188"/>
                  </a:cubicBezTo>
                  <a:cubicBezTo>
                    <a:pt x="303" y="169"/>
                    <a:pt x="303" y="146"/>
                    <a:pt x="292" y="124"/>
                  </a:cubicBezTo>
                  <a:cubicBezTo>
                    <a:pt x="281" y="128"/>
                    <a:pt x="269" y="131"/>
                    <a:pt x="258" y="131"/>
                  </a:cubicBezTo>
                  <a:lnTo>
                    <a:pt x="240" y="131"/>
                  </a:lnTo>
                  <a:cubicBezTo>
                    <a:pt x="221" y="131"/>
                    <a:pt x="209" y="128"/>
                    <a:pt x="205" y="105"/>
                  </a:cubicBezTo>
                  <a:cubicBezTo>
                    <a:pt x="205" y="98"/>
                    <a:pt x="205" y="90"/>
                    <a:pt x="214" y="86"/>
                  </a:cubicBezTo>
                  <a:cubicBezTo>
                    <a:pt x="221" y="79"/>
                    <a:pt x="224" y="75"/>
                    <a:pt x="231" y="75"/>
                  </a:cubicBezTo>
                  <a:cubicBezTo>
                    <a:pt x="247" y="75"/>
                    <a:pt x="254" y="90"/>
                    <a:pt x="266" y="98"/>
                  </a:cubicBezTo>
                  <a:cubicBezTo>
                    <a:pt x="276" y="105"/>
                    <a:pt x="284" y="117"/>
                    <a:pt x="292" y="124"/>
                  </a:cubicBezTo>
                  <a:cubicBezTo>
                    <a:pt x="318" y="67"/>
                    <a:pt x="276" y="38"/>
                    <a:pt x="240" y="12"/>
                  </a:cubicBezTo>
                  <a:cubicBezTo>
                    <a:pt x="231" y="5"/>
                    <a:pt x="221" y="0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2"/>
            <p:cNvSpPr/>
            <p:nvPr/>
          </p:nvSpPr>
          <p:spPr>
            <a:xfrm>
              <a:off x="-2324275" y="-2559687"/>
              <a:ext cx="18813" cy="15758"/>
            </a:xfrm>
            <a:custGeom>
              <a:avLst/>
              <a:gdLst/>
              <a:ahLst/>
              <a:cxnLst/>
              <a:rect l="l" t="t" r="r" b="b"/>
              <a:pathLst>
                <a:path w="394" h="330" extrusionOk="0">
                  <a:moveTo>
                    <a:pt x="250" y="166"/>
                  </a:moveTo>
                  <a:cubicBezTo>
                    <a:pt x="269" y="166"/>
                    <a:pt x="292" y="176"/>
                    <a:pt x="311" y="192"/>
                  </a:cubicBezTo>
                  <a:cubicBezTo>
                    <a:pt x="340" y="210"/>
                    <a:pt x="337" y="247"/>
                    <a:pt x="314" y="270"/>
                  </a:cubicBezTo>
                  <a:cubicBezTo>
                    <a:pt x="295" y="285"/>
                    <a:pt x="273" y="300"/>
                    <a:pt x="250" y="300"/>
                  </a:cubicBezTo>
                  <a:cubicBezTo>
                    <a:pt x="236" y="300"/>
                    <a:pt x="221" y="292"/>
                    <a:pt x="202" y="278"/>
                  </a:cubicBezTo>
                  <a:cubicBezTo>
                    <a:pt x="172" y="247"/>
                    <a:pt x="165" y="221"/>
                    <a:pt x="198" y="192"/>
                  </a:cubicBezTo>
                  <a:cubicBezTo>
                    <a:pt x="214" y="173"/>
                    <a:pt x="232" y="166"/>
                    <a:pt x="250" y="166"/>
                  </a:cubicBezTo>
                  <a:close/>
                  <a:moveTo>
                    <a:pt x="75" y="0"/>
                  </a:moveTo>
                  <a:cubicBezTo>
                    <a:pt x="57" y="0"/>
                    <a:pt x="41" y="23"/>
                    <a:pt x="26" y="38"/>
                  </a:cubicBezTo>
                  <a:cubicBezTo>
                    <a:pt x="0" y="68"/>
                    <a:pt x="19" y="79"/>
                    <a:pt x="45" y="98"/>
                  </a:cubicBezTo>
                  <a:cubicBezTo>
                    <a:pt x="102" y="135"/>
                    <a:pt x="172" y="169"/>
                    <a:pt x="120" y="259"/>
                  </a:cubicBezTo>
                  <a:cubicBezTo>
                    <a:pt x="116" y="270"/>
                    <a:pt x="124" y="288"/>
                    <a:pt x="128" y="296"/>
                  </a:cubicBezTo>
                  <a:cubicBezTo>
                    <a:pt x="146" y="318"/>
                    <a:pt x="195" y="330"/>
                    <a:pt x="236" y="330"/>
                  </a:cubicBezTo>
                  <a:cubicBezTo>
                    <a:pt x="273" y="330"/>
                    <a:pt x="311" y="318"/>
                    <a:pt x="322" y="304"/>
                  </a:cubicBezTo>
                  <a:cubicBezTo>
                    <a:pt x="340" y="278"/>
                    <a:pt x="393" y="247"/>
                    <a:pt x="363" y="221"/>
                  </a:cubicBezTo>
                  <a:cubicBezTo>
                    <a:pt x="311" y="173"/>
                    <a:pt x="311" y="76"/>
                    <a:pt x="224" y="64"/>
                  </a:cubicBezTo>
                  <a:cubicBezTo>
                    <a:pt x="176" y="57"/>
                    <a:pt x="138" y="49"/>
                    <a:pt x="102" y="12"/>
                  </a:cubicBezTo>
                  <a:cubicBezTo>
                    <a:pt x="93" y="4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2"/>
            <p:cNvSpPr/>
            <p:nvPr/>
          </p:nvSpPr>
          <p:spPr>
            <a:xfrm>
              <a:off x="-1865015" y="-2779241"/>
              <a:ext cx="12367" cy="25403"/>
            </a:xfrm>
            <a:custGeom>
              <a:avLst/>
              <a:gdLst/>
              <a:ahLst/>
              <a:cxnLst/>
              <a:rect l="l" t="t" r="r" b="b"/>
              <a:pathLst>
                <a:path w="259" h="532" extrusionOk="0">
                  <a:moveTo>
                    <a:pt x="139" y="1"/>
                  </a:moveTo>
                  <a:cubicBezTo>
                    <a:pt x="124" y="1"/>
                    <a:pt x="105" y="16"/>
                    <a:pt x="94" y="31"/>
                  </a:cubicBezTo>
                  <a:cubicBezTo>
                    <a:pt x="105" y="42"/>
                    <a:pt x="120" y="61"/>
                    <a:pt x="135" y="68"/>
                  </a:cubicBezTo>
                  <a:cubicBezTo>
                    <a:pt x="176" y="87"/>
                    <a:pt x="199" y="116"/>
                    <a:pt x="180" y="158"/>
                  </a:cubicBezTo>
                  <a:cubicBezTo>
                    <a:pt x="169" y="176"/>
                    <a:pt x="154" y="180"/>
                    <a:pt x="135" y="180"/>
                  </a:cubicBezTo>
                  <a:cubicBezTo>
                    <a:pt x="116" y="180"/>
                    <a:pt x="97" y="173"/>
                    <a:pt x="87" y="169"/>
                  </a:cubicBezTo>
                  <a:cubicBezTo>
                    <a:pt x="38" y="154"/>
                    <a:pt x="49" y="113"/>
                    <a:pt x="75" y="76"/>
                  </a:cubicBezTo>
                  <a:cubicBezTo>
                    <a:pt x="79" y="68"/>
                    <a:pt x="79" y="53"/>
                    <a:pt x="79" y="42"/>
                  </a:cubicBezTo>
                  <a:lnTo>
                    <a:pt x="79" y="42"/>
                  </a:lnTo>
                  <a:cubicBezTo>
                    <a:pt x="0" y="68"/>
                    <a:pt x="19" y="124"/>
                    <a:pt x="35" y="180"/>
                  </a:cubicBezTo>
                  <a:cubicBezTo>
                    <a:pt x="68" y="273"/>
                    <a:pt x="102" y="367"/>
                    <a:pt x="71" y="472"/>
                  </a:cubicBezTo>
                  <a:cubicBezTo>
                    <a:pt x="61" y="513"/>
                    <a:pt x="64" y="532"/>
                    <a:pt x="94" y="532"/>
                  </a:cubicBezTo>
                  <a:cubicBezTo>
                    <a:pt x="109" y="532"/>
                    <a:pt x="131" y="528"/>
                    <a:pt x="157" y="520"/>
                  </a:cubicBezTo>
                  <a:cubicBezTo>
                    <a:pt x="142" y="509"/>
                    <a:pt x="105" y="506"/>
                    <a:pt x="113" y="494"/>
                  </a:cubicBezTo>
                  <a:cubicBezTo>
                    <a:pt x="128" y="449"/>
                    <a:pt x="105" y="404"/>
                    <a:pt x="124" y="363"/>
                  </a:cubicBezTo>
                  <a:cubicBezTo>
                    <a:pt x="135" y="345"/>
                    <a:pt x="147" y="337"/>
                    <a:pt x="161" y="337"/>
                  </a:cubicBezTo>
                  <a:cubicBezTo>
                    <a:pt x="180" y="337"/>
                    <a:pt x="202" y="352"/>
                    <a:pt x="225" y="356"/>
                  </a:cubicBezTo>
                  <a:cubicBezTo>
                    <a:pt x="192" y="285"/>
                    <a:pt x="180" y="221"/>
                    <a:pt x="225" y="147"/>
                  </a:cubicBezTo>
                  <a:cubicBezTo>
                    <a:pt x="259" y="94"/>
                    <a:pt x="187" y="64"/>
                    <a:pt x="165" y="23"/>
                  </a:cubicBezTo>
                  <a:cubicBezTo>
                    <a:pt x="157" y="9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2"/>
            <p:cNvSpPr/>
            <p:nvPr/>
          </p:nvSpPr>
          <p:spPr>
            <a:xfrm>
              <a:off x="-2079556" y="-2905636"/>
              <a:ext cx="14325" cy="13656"/>
            </a:xfrm>
            <a:custGeom>
              <a:avLst/>
              <a:gdLst/>
              <a:ahLst/>
              <a:cxnLst/>
              <a:rect l="l" t="t" r="r" b="b"/>
              <a:pathLst>
                <a:path w="300" h="286" extrusionOk="0">
                  <a:moveTo>
                    <a:pt x="266" y="1"/>
                  </a:moveTo>
                  <a:cubicBezTo>
                    <a:pt x="251" y="9"/>
                    <a:pt x="232" y="31"/>
                    <a:pt x="225" y="31"/>
                  </a:cubicBezTo>
                  <a:lnTo>
                    <a:pt x="221" y="31"/>
                  </a:lnTo>
                  <a:cubicBezTo>
                    <a:pt x="210" y="23"/>
                    <a:pt x="199" y="20"/>
                    <a:pt x="187" y="20"/>
                  </a:cubicBezTo>
                  <a:cubicBezTo>
                    <a:pt x="142" y="20"/>
                    <a:pt x="109" y="61"/>
                    <a:pt x="68" y="65"/>
                  </a:cubicBezTo>
                  <a:cubicBezTo>
                    <a:pt x="64" y="72"/>
                    <a:pt x="60" y="76"/>
                    <a:pt x="53" y="80"/>
                  </a:cubicBezTo>
                  <a:cubicBezTo>
                    <a:pt x="37" y="128"/>
                    <a:pt x="19" y="177"/>
                    <a:pt x="1" y="225"/>
                  </a:cubicBezTo>
                  <a:cubicBezTo>
                    <a:pt x="42" y="251"/>
                    <a:pt x="82" y="282"/>
                    <a:pt x="135" y="285"/>
                  </a:cubicBezTo>
                  <a:lnTo>
                    <a:pt x="142" y="285"/>
                  </a:lnTo>
                  <a:cubicBezTo>
                    <a:pt x="161" y="285"/>
                    <a:pt x="184" y="282"/>
                    <a:pt x="194" y="256"/>
                  </a:cubicBezTo>
                  <a:cubicBezTo>
                    <a:pt x="206" y="222"/>
                    <a:pt x="176" y="222"/>
                    <a:pt x="158" y="211"/>
                  </a:cubicBezTo>
                  <a:cubicBezTo>
                    <a:pt x="135" y="199"/>
                    <a:pt x="113" y="180"/>
                    <a:pt x="97" y="151"/>
                  </a:cubicBezTo>
                  <a:cubicBezTo>
                    <a:pt x="120" y="139"/>
                    <a:pt x="139" y="135"/>
                    <a:pt x="158" y="135"/>
                  </a:cubicBezTo>
                  <a:cubicBezTo>
                    <a:pt x="176" y="135"/>
                    <a:pt x="194" y="139"/>
                    <a:pt x="217" y="147"/>
                  </a:cubicBezTo>
                  <a:cubicBezTo>
                    <a:pt x="247" y="162"/>
                    <a:pt x="270" y="170"/>
                    <a:pt x="280" y="170"/>
                  </a:cubicBezTo>
                  <a:cubicBezTo>
                    <a:pt x="299" y="170"/>
                    <a:pt x="299" y="147"/>
                    <a:pt x="296" y="87"/>
                  </a:cubicBezTo>
                  <a:lnTo>
                    <a:pt x="296" y="65"/>
                  </a:lnTo>
                  <a:cubicBezTo>
                    <a:pt x="289" y="42"/>
                    <a:pt x="284" y="16"/>
                    <a:pt x="2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2"/>
            <p:cNvSpPr/>
            <p:nvPr/>
          </p:nvSpPr>
          <p:spPr>
            <a:xfrm>
              <a:off x="-1920358" y="-2475599"/>
              <a:ext cx="13609" cy="14325"/>
            </a:xfrm>
            <a:custGeom>
              <a:avLst/>
              <a:gdLst/>
              <a:ahLst/>
              <a:cxnLst/>
              <a:rect l="l" t="t" r="r" b="b"/>
              <a:pathLst>
                <a:path w="285" h="300" extrusionOk="0">
                  <a:moveTo>
                    <a:pt x="225" y="1"/>
                  </a:moveTo>
                  <a:cubicBezTo>
                    <a:pt x="217" y="1"/>
                    <a:pt x="210" y="1"/>
                    <a:pt x="202" y="8"/>
                  </a:cubicBezTo>
                  <a:cubicBezTo>
                    <a:pt x="162" y="45"/>
                    <a:pt x="112" y="42"/>
                    <a:pt x="64" y="45"/>
                  </a:cubicBezTo>
                  <a:cubicBezTo>
                    <a:pt x="57" y="53"/>
                    <a:pt x="53" y="56"/>
                    <a:pt x="45" y="64"/>
                  </a:cubicBezTo>
                  <a:cubicBezTo>
                    <a:pt x="57" y="109"/>
                    <a:pt x="0" y="154"/>
                    <a:pt x="53" y="202"/>
                  </a:cubicBezTo>
                  <a:cubicBezTo>
                    <a:pt x="90" y="236"/>
                    <a:pt x="157" y="225"/>
                    <a:pt x="169" y="296"/>
                  </a:cubicBezTo>
                  <a:cubicBezTo>
                    <a:pt x="169" y="299"/>
                    <a:pt x="173" y="299"/>
                    <a:pt x="176" y="299"/>
                  </a:cubicBezTo>
                  <a:cubicBezTo>
                    <a:pt x="184" y="299"/>
                    <a:pt x="207" y="289"/>
                    <a:pt x="214" y="266"/>
                  </a:cubicBezTo>
                  <a:cubicBezTo>
                    <a:pt x="229" y="199"/>
                    <a:pt x="225" y="123"/>
                    <a:pt x="269" y="60"/>
                  </a:cubicBezTo>
                  <a:cubicBezTo>
                    <a:pt x="285" y="42"/>
                    <a:pt x="269" y="27"/>
                    <a:pt x="255" y="11"/>
                  </a:cubicBezTo>
                  <a:cubicBezTo>
                    <a:pt x="243" y="4"/>
                    <a:pt x="236" y="1"/>
                    <a:pt x="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2"/>
            <p:cNvSpPr/>
            <p:nvPr/>
          </p:nvSpPr>
          <p:spPr>
            <a:xfrm>
              <a:off x="-2302167" y="-2711389"/>
              <a:ext cx="17381" cy="38200"/>
            </a:xfrm>
            <a:custGeom>
              <a:avLst/>
              <a:gdLst/>
              <a:ahLst/>
              <a:cxnLst/>
              <a:rect l="l" t="t" r="r" b="b"/>
              <a:pathLst>
                <a:path w="364" h="800" extrusionOk="0">
                  <a:moveTo>
                    <a:pt x="322" y="1"/>
                  </a:moveTo>
                  <a:cubicBezTo>
                    <a:pt x="277" y="1"/>
                    <a:pt x="248" y="34"/>
                    <a:pt x="248" y="71"/>
                  </a:cubicBezTo>
                  <a:cubicBezTo>
                    <a:pt x="240" y="184"/>
                    <a:pt x="173" y="236"/>
                    <a:pt x="79" y="270"/>
                  </a:cubicBezTo>
                  <a:cubicBezTo>
                    <a:pt x="65" y="273"/>
                    <a:pt x="53" y="281"/>
                    <a:pt x="53" y="299"/>
                  </a:cubicBezTo>
                  <a:cubicBezTo>
                    <a:pt x="46" y="396"/>
                    <a:pt x="23" y="490"/>
                    <a:pt x="16" y="584"/>
                  </a:cubicBezTo>
                  <a:cubicBezTo>
                    <a:pt x="8" y="662"/>
                    <a:pt x="1" y="767"/>
                    <a:pt x="117" y="800"/>
                  </a:cubicBezTo>
                  <a:cubicBezTo>
                    <a:pt x="83" y="718"/>
                    <a:pt x="20" y="643"/>
                    <a:pt x="49" y="550"/>
                  </a:cubicBezTo>
                  <a:cubicBezTo>
                    <a:pt x="65" y="512"/>
                    <a:pt x="75" y="479"/>
                    <a:pt x="75" y="441"/>
                  </a:cubicBezTo>
                  <a:cubicBezTo>
                    <a:pt x="72" y="333"/>
                    <a:pt x="165" y="228"/>
                    <a:pt x="281" y="210"/>
                  </a:cubicBezTo>
                  <a:cubicBezTo>
                    <a:pt x="319" y="176"/>
                    <a:pt x="353" y="146"/>
                    <a:pt x="363" y="98"/>
                  </a:cubicBezTo>
                  <a:cubicBezTo>
                    <a:pt x="308" y="79"/>
                    <a:pt x="337" y="34"/>
                    <a:pt x="3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2"/>
            <p:cNvSpPr/>
            <p:nvPr/>
          </p:nvSpPr>
          <p:spPr>
            <a:xfrm>
              <a:off x="-2709999" y="-2619088"/>
              <a:ext cx="15758" cy="13943"/>
            </a:xfrm>
            <a:custGeom>
              <a:avLst/>
              <a:gdLst/>
              <a:ahLst/>
              <a:cxnLst/>
              <a:rect l="l" t="t" r="r" b="b"/>
              <a:pathLst>
                <a:path w="330" h="292" extrusionOk="0">
                  <a:moveTo>
                    <a:pt x="52" y="0"/>
                  </a:moveTo>
                  <a:cubicBezTo>
                    <a:pt x="45" y="0"/>
                    <a:pt x="38" y="4"/>
                    <a:pt x="26" y="14"/>
                  </a:cubicBezTo>
                  <a:cubicBezTo>
                    <a:pt x="0" y="56"/>
                    <a:pt x="45" y="93"/>
                    <a:pt x="45" y="135"/>
                  </a:cubicBezTo>
                  <a:cubicBezTo>
                    <a:pt x="45" y="164"/>
                    <a:pt x="52" y="190"/>
                    <a:pt x="60" y="216"/>
                  </a:cubicBezTo>
                  <a:cubicBezTo>
                    <a:pt x="71" y="258"/>
                    <a:pt x="128" y="292"/>
                    <a:pt x="164" y="292"/>
                  </a:cubicBezTo>
                  <a:cubicBezTo>
                    <a:pt x="180" y="292"/>
                    <a:pt x="191" y="288"/>
                    <a:pt x="198" y="276"/>
                  </a:cubicBezTo>
                  <a:cubicBezTo>
                    <a:pt x="232" y="228"/>
                    <a:pt x="311" y="198"/>
                    <a:pt x="281" y="116"/>
                  </a:cubicBezTo>
                  <a:lnTo>
                    <a:pt x="281" y="116"/>
                  </a:lnTo>
                  <a:cubicBezTo>
                    <a:pt x="262" y="138"/>
                    <a:pt x="240" y="161"/>
                    <a:pt x="228" y="187"/>
                  </a:cubicBezTo>
                  <a:cubicBezTo>
                    <a:pt x="217" y="206"/>
                    <a:pt x="206" y="213"/>
                    <a:pt x="195" y="213"/>
                  </a:cubicBezTo>
                  <a:cubicBezTo>
                    <a:pt x="187" y="213"/>
                    <a:pt x="180" y="209"/>
                    <a:pt x="172" y="209"/>
                  </a:cubicBezTo>
                  <a:cubicBezTo>
                    <a:pt x="142" y="194"/>
                    <a:pt x="120" y="176"/>
                    <a:pt x="112" y="145"/>
                  </a:cubicBezTo>
                  <a:cubicBezTo>
                    <a:pt x="112" y="138"/>
                    <a:pt x="112" y="127"/>
                    <a:pt x="120" y="123"/>
                  </a:cubicBezTo>
                  <a:cubicBezTo>
                    <a:pt x="150" y="101"/>
                    <a:pt x="206" y="119"/>
                    <a:pt x="224" y="67"/>
                  </a:cubicBezTo>
                  <a:cubicBezTo>
                    <a:pt x="228" y="67"/>
                    <a:pt x="266" y="97"/>
                    <a:pt x="281" y="116"/>
                  </a:cubicBezTo>
                  <a:cubicBezTo>
                    <a:pt x="329" y="37"/>
                    <a:pt x="259" y="33"/>
                    <a:pt x="217" y="19"/>
                  </a:cubicBezTo>
                  <a:cubicBezTo>
                    <a:pt x="209" y="14"/>
                    <a:pt x="202" y="14"/>
                    <a:pt x="198" y="14"/>
                  </a:cubicBezTo>
                  <a:cubicBezTo>
                    <a:pt x="172" y="14"/>
                    <a:pt x="150" y="30"/>
                    <a:pt x="128" y="33"/>
                  </a:cubicBezTo>
                  <a:lnTo>
                    <a:pt x="120" y="33"/>
                  </a:lnTo>
                  <a:cubicBezTo>
                    <a:pt x="109" y="33"/>
                    <a:pt x="97" y="26"/>
                    <a:pt x="86" y="14"/>
                  </a:cubicBezTo>
                  <a:cubicBezTo>
                    <a:pt x="75" y="7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2"/>
            <p:cNvSpPr/>
            <p:nvPr/>
          </p:nvSpPr>
          <p:spPr>
            <a:xfrm>
              <a:off x="-2118998" y="-2601468"/>
              <a:ext cx="15376" cy="18431"/>
            </a:xfrm>
            <a:custGeom>
              <a:avLst/>
              <a:gdLst/>
              <a:ahLst/>
              <a:cxnLst/>
              <a:rect l="l" t="t" r="r" b="b"/>
              <a:pathLst>
                <a:path w="322" h="386" extrusionOk="0">
                  <a:moveTo>
                    <a:pt x="209" y="1"/>
                  </a:moveTo>
                  <a:cubicBezTo>
                    <a:pt x="202" y="4"/>
                    <a:pt x="190" y="12"/>
                    <a:pt x="180" y="38"/>
                  </a:cubicBezTo>
                  <a:cubicBezTo>
                    <a:pt x="157" y="76"/>
                    <a:pt x="135" y="94"/>
                    <a:pt x="97" y="106"/>
                  </a:cubicBezTo>
                  <a:cubicBezTo>
                    <a:pt x="109" y="125"/>
                    <a:pt x="142" y="135"/>
                    <a:pt x="123" y="158"/>
                  </a:cubicBezTo>
                  <a:cubicBezTo>
                    <a:pt x="109" y="173"/>
                    <a:pt x="90" y="180"/>
                    <a:pt x="68" y="180"/>
                  </a:cubicBezTo>
                  <a:cubicBezTo>
                    <a:pt x="56" y="180"/>
                    <a:pt x="45" y="177"/>
                    <a:pt x="30" y="173"/>
                  </a:cubicBezTo>
                  <a:cubicBezTo>
                    <a:pt x="23" y="195"/>
                    <a:pt x="11" y="214"/>
                    <a:pt x="0" y="237"/>
                  </a:cubicBezTo>
                  <a:cubicBezTo>
                    <a:pt x="7" y="244"/>
                    <a:pt x="11" y="247"/>
                    <a:pt x="19" y="251"/>
                  </a:cubicBezTo>
                  <a:cubicBezTo>
                    <a:pt x="45" y="237"/>
                    <a:pt x="71" y="225"/>
                    <a:pt x="97" y="225"/>
                  </a:cubicBezTo>
                  <a:cubicBezTo>
                    <a:pt x="120" y="225"/>
                    <a:pt x="142" y="237"/>
                    <a:pt x="164" y="266"/>
                  </a:cubicBezTo>
                  <a:cubicBezTo>
                    <a:pt x="173" y="273"/>
                    <a:pt x="180" y="278"/>
                    <a:pt x="190" y="278"/>
                  </a:cubicBezTo>
                  <a:cubicBezTo>
                    <a:pt x="199" y="278"/>
                    <a:pt x="206" y="278"/>
                    <a:pt x="213" y="273"/>
                  </a:cubicBezTo>
                  <a:lnTo>
                    <a:pt x="243" y="273"/>
                  </a:lnTo>
                  <a:cubicBezTo>
                    <a:pt x="232" y="300"/>
                    <a:pt x="221" y="326"/>
                    <a:pt x="209" y="356"/>
                  </a:cubicBezTo>
                  <a:cubicBezTo>
                    <a:pt x="221" y="363"/>
                    <a:pt x="232" y="375"/>
                    <a:pt x="243" y="386"/>
                  </a:cubicBezTo>
                  <a:cubicBezTo>
                    <a:pt x="273" y="363"/>
                    <a:pt x="288" y="334"/>
                    <a:pt x="285" y="296"/>
                  </a:cubicBezTo>
                  <a:cubicBezTo>
                    <a:pt x="285" y="251"/>
                    <a:pt x="285" y="206"/>
                    <a:pt x="321" y="169"/>
                  </a:cubicBezTo>
                  <a:cubicBezTo>
                    <a:pt x="273" y="139"/>
                    <a:pt x="173" y="147"/>
                    <a:pt x="243" y="57"/>
                  </a:cubicBezTo>
                  <a:cubicBezTo>
                    <a:pt x="235" y="35"/>
                    <a:pt x="225" y="1"/>
                    <a:pt x="2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2"/>
            <p:cNvSpPr/>
            <p:nvPr/>
          </p:nvSpPr>
          <p:spPr>
            <a:xfrm>
              <a:off x="-2129741" y="-2879898"/>
              <a:ext cx="13656" cy="20962"/>
            </a:xfrm>
            <a:custGeom>
              <a:avLst/>
              <a:gdLst/>
              <a:ahLst/>
              <a:cxnLst/>
              <a:rect l="l" t="t" r="r" b="b"/>
              <a:pathLst>
                <a:path w="286" h="43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62" y="12"/>
                    <a:pt x="132" y="26"/>
                    <a:pt x="1" y="146"/>
                  </a:cubicBezTo>
                  <a:lnTo>
                    <a:pt x="12" y="146"/>
                  </a:lnTo>
                  <a:cubicBezTo>
                    <a:pt x="23" y="146"/>
                    <a:pt x="31" y="138"/>
                    <a:pt x="42" y="135"/>
                  </a:cubicBezTo>
                  <a:cubicBezTo>
                    <a:pt x="53" y="128"/>
                    <a:pt x="61" y="124"/>
                    <a:pt x="72" y="124"/>
                  </a:cubicBezTo>
                  <a:lnTo>
                    <a:pt x="84" y="124"/>
                  </a:lnTo>
                  <a:cubicBezTo>
                    <a:pt x="162" y="135"/>
                    <a:pt x="177" y="195"/>
                    <a:pt x="184" y="259"/>
                  </a:cubicBezTo>
                  <a:cubicBezTo>
                    <a:pt x="173" y="352"/>
                    <a:pt x="79" y="374"/>
                    <a:pt x="31" y="434"/>
                  </a:cubicBezTo>
                  <a:cubicBezTo>
                    <a:pt x="31" y="434"/>
                    <a:pt x="31" y="438"/>
                    <a:pt x="34" y="438"/>
                  </a:cubicBezTo>
                  <a:lnTo>
                    <a:pt x="49" y="438"/>
                  </a:lnTo>
                  <a:cubicBezTo>
                    <a:pt x="84" y="438"/>
                    <a:pt x="110" y="416"/>
                    <a:pt x="139" y="408"/>
                  </a:cubicBezTo>
                  <a:cubicBezTo>
                    <a:pt x="203" y="397"/>
                    <a:pt x="281" y="255"/>
                    <a:pt x="248" y="221"/>
                  </a:cubicBezTo>
                  <a:cubicBezTo>
                    <a:pt x="196" y="165"/>
                    <a:pt x="232" y="135"/>
                    <a:pt x="251" y="94"/>
                  </a:cubicBezTo>
                  <a:cubicBezTo>
                    <a:pt x="267" y="64"/>
                    <a:pt x="285" y="38"/>
                    <a:pt x="2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2"/>
            <p:cNvSpPr/>
            <p:nvPr/>
          </p:nvSpPr>
          <p:spPr>
            <a:xfrm>
              <a:off x="-2264826" y="-2672329"/>
              <a:ext cx="13561" cy="27408"/>
            </a:xfrm>
            <a:custGeom>
              <a:avLst/>
              <a:gdLst/>
              <a:ahLst/>
              <a:cxnLst/>
              <a:rect l="l" t="t" r="r" b="b"/>
              <a:pathLst>
                <a:path w="284" h="574" extrusionOk="0">
                  <a:moveTo>
                    <a:pt x="154" y="1"/>
                  </a:moveTo>
                  <a:cubicBezTo>
                    <a:pt x="123" y="1"/>
                    <a:pt x="97" y="12"/>
                    <a:pt x="90" y="35"/>
                  </a:cubicBezTo>
                  <a:cubicBezTo>
                    <a:pt x="71" y="87"/>
                    <a:pt x="64" y="139"/>
                    <a:pt x="15" y="177"/>
                  </a:cubicBezTo>
                  <a:cubicBezTo>
                    <a:pt x="0" y="187"/>
                    <a:pt x="11" y="218"/>
                    <a:pt x="11" y="240"/>
                  </a:cubicBezTo>
                  <a:cubicBezTo>
                    <a:pt x="19" y="337"/>
                    <a:pt x="71" y="412"/>
                    <a:pt x="113" y="494"/>
                  </a:cubicBezTo>
                  <a:cubicBezTo>
                    <a:pt x="139" y="546"/>
                    <a:pt x="165" y="573"/>
                    <a:pt x="194" y="573"/>
                  </a:cubicBezTo>
                  <a:cubicBezTo>
                    <a:pt x="217" y="573"/>
                    <a:pt x="247" y="551"/>
                    <a:pt x="284" y="513"/>
                  </a:cubicBezTo>
                  <a:cubicBezTo>
                    <a:pt x="217" y="479"/>
                    <a:pt x="142" y="453"/>
                    <a:pt x="97" y="394"/>
                  </a:cubicBezTo>
                  <a:cubicBezTo>
                    <a:pt x="94" y="389"/>
                    <a:pt x="90" y="386"/>
                    <a:pt x="87" y="379"/>
                  </a:cubicBezTo>
                  <a:cubicBezTo>
                    <a:pt x="19" y="274"/>
                    <a:pt x="68" y="125"/>
                    <a:pt x="221" y="20"/>
                  </a:cubicBezTo>
                  <a:cubicBezTo>
                    <a:pt x="199" y="4"/>
                    <a:pt x="176" y="1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2"/>
            <p:cNvSpPr/>
            <p:nvPr/>
          </p:nvSpPr>
          <p:spPr>
            <a:xfrm>
              <a:off x="-2120239" y="-2682118"/>
              <a:ext cx="17524" cy="11269"/>
            </a:xfrm>
            <a:custGeom>
              <a:avLst/>
              <a:gdLst/>
              <a:ahLst/>
              <a:cxnLst/>
              <a:rect l="l" t="t" r="r" b="b"/>
              <a:pathLst>
                <a:path w="367" h="236" extrusionOk="0">
                  <a:moveTo>
                    <a:pt x="161" y="0"/>
                  </a:moveTo>
                  <a:cubicBezTo>
                    <a:pt x="138" y="0"/>
                    <a:pt x="109" y="8"/>
                    <a:pt x="64" y="23"/>
                  </a:cubicBezTo>
                  <a:cubicBezTo>
                    <a:pt x="0" y="113"/>
                    <a:pt x="97" y="135"/>
                    <a:pt x="131" y="187"/>
                  </a:cubicBezTo>
                  <a:cubicBezTo>
                    <a:pt x="172" y="195"/>
                    <a:pt x="206" y="235"/>
                    <a:pt x="247" y="235"/>
                  </a:cubicBezTo>
                  <a:cubicBezTo>
                    <a:pt x="261" y="235"/>
                    <a:pt x="277" y="232"/>
                    <a:pt x="295" y="221"/>
                  </a:cubicBezTo>
                  <a:cubicBezTo>
                    <a:pt x="318" y="187"/>
                    <a:pt x="366" y="173"/>
                    <a:pt x="363" y="120"/>
                  </a:cubicBezTo>
                  <a:lnTo>
                    <a:pt x="363" y="120"/>
                  </a:lnTo>
                  <a:cubicBezTo>
                    <a:pt x="340" y="131"/>
                    <a:pt x="311" y="165"/>
                    <a:pt x="303" y="165"/>
                  </a:cubicBezTo>
                  <a:cubicBezTo>
                    <a:pt x="303" y="165"/>
                    <a:pt x="299" y="165"/>
                    <a:pt x="299" y="161"/>
                  </a:cubicBezTo>
                  <a:cubicBezTo>
                    <a:pt x="295" y="116"/>
                    <a:pt x="247" y="150"/>
                    <a:pt x="232" y="105"/>
                  </a:cubicBezTo>
                  <a:cubicBezTo>
                    <a:pt x="209" y="26"/>
                    <a:pt x="194" y="0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2"/>
            <p:cNvSpPr/>
            <p:nvPr/>
          </p:nvSpPr>
          <p:spPr>
            <a:xfrm>
              <a:off x="-2046895" y="-2824890"/>
              <a:ext cx="20771" cy="15185"/>
            </a:xfrm>
            <a:custGeom>
              <a:avLst/>
              <a:gdLst/>
              <a:ahLst/>
              <a:cxnLst/>
              <a:rect l="l" t="t" r="r" b="b"/>
              <a:pathLst>
                <a:path w="435" h="318" extrusionOk="0">
                  <a:moveTo>
                    <a:pt x="214" y="0"/>
                  </a:moveTo>
                  <a:lnTo>
                    <a:pt x="214" y="0"/>
                  </a:lnTo>
                  <a:cubicBezTo>
                    <a:pt x="124" y="4"/>
                    <a:pt x="64" y="59"/>
                    <a:pt x="0" y="116"/>
                  </a:cubicBezTo>
                  <a:cubicBezTo>
                    <a:pt x="8" y="119"/>
                    <a:pt x="15" y="119"/>
                    <a:pt x="23" y="119"/>
                  </a:cubicBezTo>
                  <a:cubicBezTo>
                    <a:pt x="34" y="119"/>
                    <a:pt x="41" y="119"/>
                    <a:pt x="53" y="116"/>
                  </a:cubicBezTo>
                  <a:cubicBezTo>
                    <a:pt x="60" y="116"/>
                    <a:pt x="71" y="112"/>
                    <a:pt x="79" y="112"/>
                  </a:cubicBezTo>
                  <a:cubicBezTo>
                    <a:pt x="93" y="112"/>
                    <a:pt x="105" y="116"/>
                    <a:pt x="116" y="130"/>
                  </a:cubicBezTo>
                  <a:cubicBezTo>
                    <a:pt x="154" y="168"/>
                    <a:pt x="146" y="232"/>
                    <a:pt x="183" y="273"/>
                  </a:cubicBezTo>
                  <a:cubicBezTo>
                    <a:pt x="157" y="295"/>
                    <a:pt x="120" y="284"/>
                    <a:pt x="98" y="306"/>
                  </a:cubicBezTo>
                  <a:lnTo>
                    <a:pt x="98" y="310"/>
                  </a:lnTo>
                  <a:cubicBezTo>
                    <a:pt x="112" y="318"/>
                    <a:pt x="124" y="318"/>
                    <a:pt x="135" y="318"/>
                  </a:cubicBezTo>
                  <a:cubicBezTo>
                    <a:pt x="150" y="318"/>
                    <a:pt x="161" y="318"/>
                    <a:pt x="176" y="314"/>
                  </a:cubicBezTo>
                  <a:cubicBezTo>
                    <a:pt x="188" y="314"/>
                    <a:pt x="202" y="310"/>
                    <a:pt x="214" y="310"/>
                  </a:cubicBezTo>
                  <a:lnTo>
                    <a:pt x="233" y="310"/>
                  </a:lnTo>
                  <a:cubicBezTo>
                    <a:pt x="262" y="310"/>
                    <a:pt x="281" y="295"/>
                    <a:pt x="288" y="265"/>
                  </a:cubicBezTo>
                  <a:cubicBezTo>
                    <a:pt x="303" y="213"/>
                    <a:pt x="329" y="175"/>
                    <a:pt x="385" y="146"/>
                  </a:cubicBezTo>
                  <a:cubicBezTo>
                    <a:pt x="434" y="119"/>
                    <a:pt x="419" y="85"/>
                    <a:pt x="363" y="78"/>
                  </a:cubicBezTo>
                  <a:lnTo>
                    <a:pt x="363" y="82"/>
                  </a:lnTo>
                  <a:cubicBezTo>
                    <a:pt x="371" y="119"/>
                    <a:pt x="345" y="146"/>
                    <a:pt x="318" y="146"/>
                  </a:cubicBezTo>
                  <a:lnTo>
                    <a:pt x="307" y="146"/>
                  </a:lnTo>
                  <a:cubicBezTo>
                    <a:pt x="292" y="146"/>
                    <a:pt x="273" y="149"/>
                    <a:pt x="259" y="157"/>
                  </a:cubicBezTo>
                  <a:cubicBezTo>
                    <a:pt x="243" y="164"/>
                    <a:pt x="228" y="172"/>
                    <a:pt x="214" y="172"/>
                  </a:cubicBezTo>
                  <a:cubicBezTo>
                    <a:pt x="206" y="172"/>
                    <a:pt x="195" y="168"/>
                    <a:pt x="183" y="161"/>
                  </a:cubicBezTo>
                  <a:cubicBezTo>
                    <a:pt x="150" y="138"/>
                    <a:pt x="124" y="104"/>
                    <a:pt x="157" y="59"/>
                  </a:cubicBezTo>
                  <a:cubicBezTo>
                    <a:pt x="176" y="37"/>
                    <a:pt x="195" y="18"/>
                    <a:pt x="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2"/>
            <p:cNvSpPr/>
            <p:nvPr/>
          </p:nvSpPr>
          <p:spPr>
            <a:xfrm>
              <a:off x="-2837444" y="-2760476"/>
              <a:ext cx="19864" cy="14468"/>
            </a:xfrm>
            <a:custGeom>
              <a:avLst/>
              <a:gdLst/>
              <a:ahLst/>
              <a:cxnLst/>
              <a:rect l="l" t="t" r="r" b="b"/>
              <a:pathLst>
                <a:path w="416" h="303" extrusionOk="0">
                  <a:moveTo>
                    <a:pt x="254" y="0"/>
                  </a:moveTo>
                  <a:lnTo>
                    <a:pt x="254" y="0"/>
                  </a:lnTo>
                  <a:cubicBezTo>
                    <a:pt x="281" y="45"/>
                    <a:pt x="326" y="82"/>
                    <a:pt x="307" y="146"/>
                  </a:cubicBezTo>
                  <a:cubicBezTo>
                    <a:pt x="277" y="210"/>
                    <a:pt x="214" y="251"/>
                    <a:pt x="154" y="251"/>
                  </a:cubicBezTo>
                  <a:lnTo>
                    <a:pt x="138" y="251"/>
                  </a:lnTo>
                  <a:cubicBezTo>
                    <a:pt x="109" y="247"/>
                    <a:pt x="109" y="221"/>
                    <a:pt x="94" y="206"/>
                  </a:cubicBezTo>
                  <a:cubicBezTo>
                    <a:pt x="57" y="161"/>
                    <a:pt x="75" y="109"/>
                    <a:pt x="60" y="64"/>
                  </a:cubicBezTo>
                  <a:lnTo>
                    <a:pt x="60" y="64"/>
                  </a:lnTo>
                  <a:cubicBezTo>
                    <a:pt x="30" y="123"/>
                    <a:pt x="0" y="191"/>
                    <a:pt x="52" y="251"/>
                  </a:cubicBezTo>
                  <a:cubicBezTo>
                    <a:pt x="86" y="288"/>
                    <a:pt x="135" y="303"/>
                    <a:pt x="187" y="303"/>
                  </a:cubicBezTo>
                  <a:cubicBezTo>
                    <a:pt x="259" y="303"/>
                    <a:pt x="333" y="273"/>
                    <a:pt x="366" y="213"/>
                  </a:cubicBezTo>
                  <a:cubicBezTo>
                    <a:pt x="416" y="131"/>
                    <a:pt x="371" y="45"/>
                    <a:pt x="2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2"/>
            <p:cNvSpPr/>
            <p:nvPr/>
          </p:nvSpPr>
          <p:spPr>
            <a:xfrm>
              <a:off x="-2255945" y="-2864762"/>
              <a:ext cx="26692" cy="17047"/>
            </a:xfrm>
            <a:custGeom>
              <a:avLst/>
              <a:gdLst/>
              <a:ahLst/>
              <a:cxnLst/>
              <a:rect l="l" t="t" r="r" b="b"/>
              <a:pathLst>
                <a:path w="559" h="357" extrusionOk="0">
                  <a:moveTo>
                    <a:pt x="375" y="5"/>
                  </a:moveTo>
                  <a:cubicBezTo>
                    <a:pt x="356" y="5"/>
                    <a:pt x="334" y="28"/>
                    <a:pt x="315" y="42"/>
                  </a:cubicBezTo>
                  <a:cubicBezTo>
                    <a:pt x="300" y="57"/>
                    <a:pt x="282" y="76"/>
                    <a:pt x="263" y="83"/>
                  </a:cubicBezTo>
                  <a:cubicBezTo>
                    <a:pt x="113" y="117"/>
                    <a:pt x="75" y="256"/>
                    <a:pt x="1" y="356"/>
                  </a:cubicBezTo>
                  <a:cubicBezTo>
                    <a:pt x="8" y="349"/>
                    <a:pt x="23" y="349"/>
                    <a:pt x="39" y="349"/>
                  </a:cubicBezTo>
                  <a:lnTo>
                    <a:pt x="58" y="349"/>
                  </a:lnTo>
                  <a:cubicBezTo>
                    <a:pt x="84" y="349"/>
                    <a:pt x="106" y="345"/>
                    <a:pt x="117" y="308"/>
                  </a:cubicBezTo>
                  <a:cubicBezTo>
                    <a:pt x="173" y="244"/>
                    <a:pt x="206" y="162"/>
                    <a:pt x="277" y="109"/>
                  </a:cubicBezTo>
                  <a:cubicBezTo>
                    <a:pt x="311" y="76"/>
                    <a:pt x="349" y="61"/>
                    <a:pt x="386" y="61"/>
                  </a:cubicBezTo>
                  <a:cubicBezTo>
                    <a:pt x="420" y="61"/>
                    <a:pt x="453" y="73"/>
                    <a:pt x="491" y="95"/>
                  </a:cubicBezTo>
                  <a:cubicBezTo>
                    <a:pt x="506" y="106"/>
                    <a:pt x="517" y="113"/>
                    <a:pt x="529" y="113"/>
                  </a:cubicBezTo>
                  <a:cubicBezTo>
                    <a:pt x="539" y="113"/>
                    <a:pt x="551" y="109"/>
                    <a:pt x="558" y="102"/>
                  </a:cubicBezTo>
                  <a:cubicBezTo>
                    <a:pt x="543" y="1"/>
                    <a:pt x="442" y="57"/>
                    <a:pt x="394" y="12"/>
                  </a:cubicBezTo>
                  <a:cubicBezTo>
                    <a:pt x="389" y="9"/>
                    <a:pt x="382" y="5"/>
                    <a:pt x="375" y="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2"/>
            <p:cNvSpPr/>
            <p:nvPr/>
          </p:nvSpPr>
          <p:spPr>
            <a:xfrm>
              <a:off x="-2759803" y="-2432911"/>
              <a:ext cx="12701" cy="13418"/>
            </a:xfrm>
            <a:custGeom>
              <a:avLst/>
              <a:gdLst/>
              <a:ahLst/>
              <a:cxnLst/>
              <a:rect l="l" t="t" r="r" b="b"/>
              <a:pathLst>
                <a:path w="266" h="281" extrusionOk="0">
                  <a:moveTo>
                    <a:pt x="60" y="0"/>
                  </a:moveTo>
                  <a:lnTo>
                    <a:pt x="60" y="0"/>
                  </a:lnTo>
                  <a:cubicBezTo>
                    <a:pt x="15" y="56"/>
                    <a:pt x="75" y="104"/>
                    <a:pt x="56" y="149"/>
                  </a:cubicBezTo>
                  <a:cubicBezTo>
                    <a:pt x="38" y="190"/>
                    <a:pt x="1" y="232"/>
                    <a:pt x="53" y="269"/>
                  </a:cubicBezTo>
                  <a:cubicBezTo>
                    <a:pt x="68" y="276"/>
                    <a:pt x="75" y="280"/>
                    <a:pt x="86" y="280"/>
                  </a:cubicBezTo>
                  <a:cubicBezTo>
                    <a:pt x="116" y="280"/>
                    <a:pt x="120" y="232"/>
                    <a:pt x="139" y="213"/>
                  </a:cubicBezTo>
                  <a:cubicBezTo>
                    <a:pt x="265" y="108"/>
                    <a:pt x="265" y="104"/>
                    <a:pt x="124" y="30"/>
                  </a:cubicBezTo>
                  <a:cubicBezTo>
                    <a:pt x="105" y="18"/>
                    <a:pt x="82" y="11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2"/>
            <p:cNvSpPr/>
            <p:nvPr/>
          </p:nvSpPr>
          <p:spPr>
            <a:xfrm>
              <a:off x="-2299254" y="-2771028"/>
              <a:ext cx="15376" cy="16140"/>
            </a:xfrm>
            <a:custGeom>
              <a:avLst/>
              <a:gdLst/>
              <a:ahLst/>
              <a:cxnLst/>
              <a:rect l="l" t="t" r="r" b="b"/>
              <a:pathLst>
                <a:path w="322" h="338" extrusionOk="0">
                  <a:moveTo>
                    <a:pt x="108" y="1"/>
                  </a:moveTo>
                  <a:cubicBezTo>
                    <a:pt x="93" y="1"/>
                    <a:pt x="85" y="27"/>
                    <a:pt x="82" y="61"/>
                  </a:cubicBezTo>
                  <a:lnTo>
                    <a:pt x="85" y="61"/>
                  </a:lnTo>
                  <a:cubicBezTo>
                    <a:pt x="101" y="56"/>
                    <a:pt x="108" y="53"/>
                    <a:pt x="119" y="53"/>
                  </a:cubicBezTo>
                  <a:cubicBezTo>
                    <a:pt x="171" y="53"/>
                    <a:pt x="183" y="124"/>
                    <a:pt x="224" y="146"/>
                  </a:cubicBezTo>
                  <a:cubicBezTo>
                    <a:pt x="273" y="177"/>
                    <a:pt x="187" y="184"/>
                    <a:pt x="206" y="221"/>
                  </a:cubicBezTo>
                  <a:cubicBezTo>
                    <a:pt x="213" y="232"/>
                    <a:pt x="187" y="263"/>
                    <a:pt x="168" y="263"/>
                  </a:cubicBezTo>
                  <a:cubicBezTo>
                    <a:pt x="168" y="263"/>
                    <a:pt x="164" y="258"/>
                    <a:pt x="161" y="258"/>
                  </a:cubicBezTo>
                  <a:cubicBezTo>
                    <a:pt x="119" y="240"/>
                    <a:pt x="194" y="221"/>
                    <a:pt x="171" y="213"/>
                  </a:cubicBezTo>
                  <a:cubicBezTo>
                    <a:pt x="85" y="195"/>
                    <a:pt x="108" y="117"/>
                    <a:pt x="82" y="64"/>
                  </a:cubicBezTo>
                  <a:cubicBezTo>
                    <a:pt x="75" y="72"/>
                    <a:pt x="71" y="75"/>
                    <a:pt x="63" y="83"/>
                  </a:cubicBezTo>
                  <a:lnTo>
                    <a:pt x="63" y="79"/>
                  </a:lnTo>
                  <a:cubicBezTo>
                    <a:pt x="49" y="139"/>
                    <a:pt x="40" y="199"/>
                    <a:pt x="0" y="248"/>
                  </a:cubicBezTo>
                  <a:cubicBezTo>
                    <a:pt x="4" y="251"/>
                    <a:pt x="7" y="255"/>
                    <a:pt x="11" y="263"/>
                  </a:cubicBezTo>
                  <a:cubicBezTo>
                    <a:pt x="22" y="266"/>
                    <a:pt x="33" y="270"/>
                    <a:pt x="45" y="274"/>
                  </a:cubicBezTo>
                  <a:cubicBezTo>
                    <a:pt x="82" y="281"/>
                    <a:pt x="112" y="337"/>
                    <a:pt x="123" y="337"/>
                  </a:cubicBezTo>
                  <a:lnTo>
                    <a:pt x="127" y="337"/>
                  </a:lnTo>
                  <a:cubicBezTo>
                    <a:pt x="190" y="300"/>
                    <a:pt x="247" y="248"/>
                    <a:pt x="302" y="199"/>
                  </a:cubicBezTo>
                  <a:cubicBezTo>
                    <a:pt x="321" y="184"/>
                    <a:pt x="302" y="165"/>
                    <a:pt x="292" y="151"/>
                  </a:cubicBezTo>
                  <a:lnTo>
                    <a:pt x="280" y="151"/>
                  </a:lnTo>
                  <a:cubicBezTo>
                    <a:pt x="254" y="151"/>
                    <a:pt x="242" y="128"/>
                    <a:pt x="228" y="113"/>
                  </a:cubicBezTo>
                  <a:cubicBezTo>
                    <a:pt x="202" y="87"/>
                    <a:pt x="175" y="64"/>
                    <a:pt x="157" y="38"/>
                  </a:cubicBezTo>
                  <a:cubicBezTo>
                    <a:pt x="135" y="12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2"/>
            <p:cNvSpPr/>
            <p:nvPr/>
          </p:nvSpPr>
          <p:spPr>
            <a:xfrm>
              <a:off x="-2625768" y="-2481663"/>
              <a:ext cx="13083" cy="15185"/>
            </a:xfrm>
            <a:custGeom>
              <a:avLst/>
              <a:gdLst/>
              <a:ahLst/>
              <a:cxnLst/>
              <a:rect l="l" t="t" r="r" b="b"/>
              <a:pathLst>
                <a:path w="274" h="318" extrusionOk="0">
                  <a:moveTo>
                    <a:pt x="105" y="172"/>
                  </a:moveTo>
                  <a:cubicBezTo>
                    <a:pt x="143" y="172"/>
                    <a:pt x="169" y="202"/>
                    <a:pt x="195" y="214"/>
                  </a:cubicBezTo>
                  <a:cubicBezTo>
                    <a:pt x="180" y="232"/>
                    <a:pt x="169" y="236"/>
                    <a:pt x="154" y="236"/>
                  </a:cubicBezTo>
                  <a:cubicBezTo>
                    <a:pt x="120" y="236"/>
                    <a:pt x="94" y="198"/>
                    <a:pt x="53" y="195"/>
                  </a:cubicBezTo>
                  <a:cubicBezTo>
                    <a:pt x="72" y="176"/>
                    <a:pt x="91" y="172"/>
                    <a:pt x="105" y="172"/>
                  </a:cubicBezTo>
                  <a:close/>
                  <a:moveTo>
                    <a:pt x="117" y="0"/>
                  </a:moveTo>
                  <a:cubicBezTo>
                    <a:pt x="42" y="23"/>
                    <a:pt x="42" y="102"/>
                    <a:pt x="1" y="150"/>
                  </a:cubicBezTo>
                  <a:lnTo>
                    <a:pt x="1" y="180"/>
                  </a:lnTo>
                  <a:cubicBezTo>
                    <a:pt x="46" y="240"/>
                    <a:pt x="79" y="318"/>
                    <a:pt x="169" y="318"/>
                  </a:cubicBezTo>
                  <a:cubicBezTo>
                    <a:pt x="177" y="318"/>
                    <a:pt x="188" y="318"/>
                    <a:pt x="195" y="314"/>
                  </a:cubicBezTo>
                  <a:cubicBezTo>
                    <a:pt x="188" y="281"/>
                    <a:pt x="217" y="247"/>
                    <a:pt x="199" y="214"/>
                  </a:cubicBezTo>
                  <a:cubicBezTo>
                    <a:pt x="206" y="191"/>
                    <a:pt x="274" y="198"/>
                    <a:pt x="229" y="150"/>
                  </a:cubicBezTo>
                  <a:cubicBezTo>
                    <a:pt x="154" y="128"/>
                    <a:pt x="132" y="67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2"/>
            <p:cNvSpPr/>
            <p:nvPr/>
          </p:nvSpPr>
          <p:spPr>
            <a:xfrm>
              <a:off x="-1914819" y="-2903630"/>
              <a:ext cx="15567" cy="10410"/>
            </a:xfrm>
            <a:custGeom>
              <a:avLst/>
              <a:gdLst/>
              <a:ahLst/>
              <a:cxnLst/>
              <a:rect l="l" t="t" r="r" b="b"/>
              <a:pathLst>
                <a:path w="326" h="218" extrusionOk="0">
                  <a:moveTo>
                    <a:pt x="229" y="0"/>
                  </a:moveTo>
                  <a:cubicBezTo>
                    <a:pt x="206" y="0"/>
                    <a:pt x="188" y="12"/>
                    <a:pt x="162" y="34"/>
                  </a:cubicBezTo>
                  <a:cubicBezTo>
                    <a:pt x="113" y="71"/>
                    <a:pt x="94" y="150"/>
                    <a:pt x="15" y="150"/>
                  </a:cubicBezTo>
                  <a:cubicBezTo>
                    <a:pt x="27" y="164"/>
                    <a:pt x="1" y="217"/>
                    <a:pt x="23" y="217"/>
                  </a:cubicBezTo>
                  <a:cubicBezTo>
                    <a:pt x="31" y="217"/>
                    <a:pt x="46" y="209"/>
                    <a:pt x="64" y="195"/>
                  </a:cubicBezTo>
                  <a:cubicBezTo>
                    <a:pt x="75" y="187"/>
                    <a:pt x="86" y="183"/>
                    <a:pt x="94" y="183"/>
                  </a:cubicBezTo>
                  <a:cubicBezTo>
                    <a:pt x="109" y="183"/>
                    <a:pt x="120" y="191"/>
                    <a:pt x="136" y="202"/>
                  </a:cubicBezTo>
                  <a:cubicBezTo>
                    <a:pt x="146" y="209"/>
                    <a:pt x="153" y="214"/>
                    <a:pt x="162" y="214"/>
                  </a:cubicBezTo>
                  <a:cubicBezTo>
                    <a:pt x="180" y="214"/>
                    <a:pt x="195" y="195"/>
                    <a:pt x="214" y="183"/>
                  </a:cubicBezTo>
                  <a:cubicBezTo>
                    <a:pt x="210" y="102"/>
                    <a:pt x="300" y="142"/>
                    <a:pt x="326" y="102"/>
                  </a:cubicBezTo>
                  <a:cubicBezTo>
                    <a:pt x="319" y="90"/>
                    <a:pt x="319" y="79"/>
                    <a:pt x="326" y="67"/>
                  </a:cubicBezTo>
                  <a:cubicBezTo>
                    <a:pt x="310" y="57"/>
                    <a:pt x="296" y="45"/>
                    <a:pt x="284" y="30"/>
                  </a:cubicBezTo>
                  <a:cubicBezTo>
                    <a:pt x="262" y="7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2"/>
            <p:cNvSpPr/>
            <p:nvPr/>
          </p:nvSpPr>
          <p:spPr>
            <a:xfrm>
              <a:off x="-2213590" y="-2818492"/>
              <a:ext cx="21058" cy="11842"/>
            </a:xfrm>
            <a:custGeom>
              <a:avLst/>
              <a:gdLst/>
              <a:ahLst/>
              <a:cxnLst/>
              <a:rect l="l" t="t" r="r" b="b"/>
              <a:pathLst>
                <a:path w="441" h="248" extrusionOk="0">
                  <a:moveTo>
                    <a:pt x="441" y="1"/>
                  </a:moveTo>
                  <a:cubicBezTo>
                    <a:pt x="389" y="53"/>
                    <a:pt x="340" y="105"/>
                    <a:pt x="292" y="158"/>
                  </a:cubicBezTo>
                  <a:cubicBezTo>
                    <a:pt x="284" y="169"/>
                    <a:pt x="280" y="180"/>
                    <a:pt x="270" y="180"/>
                  </a:cubicBezTo>
                  <a:cubicBezTo>
                    <a:pt x="265" y="180"/>
                    <a:pt x="261" y="180"/>
                    <a:pt x="261" y="176"/>
                  </a:cubicBezTo>
                  <a:cubicBezTo>
                    <a:pt x="198" y="150"/>
                    <a:pt x="120" y="165"/>
                    <a:pt x="78" y="98"/>
                  </a:cubicBezTo>
                  <a:cubicBezTo>
                    <a:pt x="52" y="82"/>
                    <a:pt x="26" y="64"/>
                    <a:pt x="0" y="46"/>
                  </a:cubicBezTo>
                  <a:lnTo>
                    <a:pt x="0" y="46"/>
                  </a:lnTo>
                  <a:cubicBezTo>
                    <a:pt x="30" y="176"/>
                    <a:pt x="45" y="191"/>
                    <a:pt x="161" y="206"/>
                  </a:cubicBezTo>
                  <a:cubicBezTo>
                    <a:pt x="175" y="210"/>
                    <a:pt x="191" y="213"/>
                    <a:pt x="202" y="225"/>
                  </a:cubicBezTo>
                  <a:cubicBezTo>
                    <a:pt x="220" y="239"/>
                    <a:pt x="235" y="247"/>
                    <a:pt x="251" y="247"/>
                  </a:cubicBezTo>
                  <a:cubicBezTo>
                    <a:pt x="273" y="247"/>
                    <a:pt x="296" y="232"/>
                    <a:pt x="322" y="217"/>
                  </a:cubicBezTo>
                  <a:cubicBezTo>
                    <a:pt x="411" y="169"/>
                    <a:pt x="441" y="94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2"/>
            <p:cNvSpPr/>
            <p:nvPr/>
          </p:nvSpPr>
          <p:spPr>
            <a:xfrm>
              <a:off x="-2066855" y="-2905779"/>
              <a:ext cx="17333" cy="22204"/>
            </a:xfrm>
            <a:custGeom>
              <a:avLst/>
              <a:gdLst/>
              <a:ahLst/>
              <a:cxnLst/>
              <a:rect l="l" t="t" r="r" b="b"/>
              <a:pathLst>
                <a:path w="363" h="465" extrusionOk="0">
                  <a:moveTo>
                    <a:pt x="0" y="0"/>
                  </a:moveTo>
                  <a:lnTo>
                    <a:pt x="0" y="4"/>
                  </a:lnTo>
                  <a:cubicBezTo>
                    <a:pt x="18" y="19"/>
                    <a:pt x="23" y="45"/>
                    <a:pt x="30" y="68"/>
                  </a:cubicBezTo>
                  <a:cubicBezTo>
                    <a:pt x="78" y="109"/>
                    <a:pt x="153" y="112"/>
                    <a:pt x="180" y="183"/>
                  </a:cubicBezTo>
                  <a:cubicBezTo>
                    <a:pt x="213" y="195"/>
                    <a:pt x="247" y="202"/>
                    <a:pt x="220" y="251"/>
                  </a:cubicBezTo>
                  <a:cubicBezTo>
                    <a:pt x="197" y="292"/>
                    <a:pt x="213" y="322"/>
                    <a:pt x="261" y="330"/>
                  </a:cubicBezTo>
                  <a:cubicBezTo>
                    <a:pt x="269" y="322"/>
                    <a:pt x="284" y="311"/>
                    <a:pt x="295" y="311"/>
                  </a:cubicBezTo>
                  <a:cubicBezTo>
                    <a:pt x="295" y="311"/>
                    <a:pt x="299" y="311"/>
                    <a:pt x="299" y="314"/>
                  </a:cubicBezTo>
                  <a:cubicBezTo>
                    <a:pt x="325" y="359"/>
                    <a:pt x="351" y="411"/>
                    <a:pt x="276" y="442"/>
                  </a:cubicBezTo>
                  <a:lnTo>
                    <a:pt x="276" y="445"/>
                  </a:lnTo>
                  <a:cubicBezTo>
                    <a:pt x="295" y="456"/>
                    <a:pt x="310" y="464"/>
                    <a:pt x="321" y="464"/>
                  </a:cubicBezTo>
                  <a:cubicBezTo>
                    <a:pt x="344" y="464"/>
                    <a:pt x="351" y="445"/>
                    <a:pt x="354" y="397"/>
                  </a:cubicBezTo>
                  <a:cubicBezTo>
                    <a:pt x="363" y="236"/>
                    <a:pt x="209" y="165"/>
                    <a:pt x="161" y="34"/>
                  </a:cubicBezTo>
                  <a:cubicBezTo>
                    <a:pt x="157" y="26"/>
                    <a:pt x="142" y="19"/>
                    <a:pt x="135" y="19"/>
                  </a:cubicBezTo>
                  <a:cubicBezTo>
                    <a:pt x="119" y="30"/>
                    <a:pt x="108" y="34"/>
                    <a:pt x="97" y="34"/>
                  </a:cubicBezTo>
                  <a:cubicBezTo>
                    <a:pt x="82" y="34"/>
                    <a:pt x="67" y="26"/>
                    <a:pt x="52" y="19"/>
                  </a:cubicBezTo>
                  <a:cubicBezTo>
                    <a:pt x="37" y="8"/>
                    <a:pt x="23" y="0"/>
                    <a:pt x="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2"/>
            <p:cNvSpPr/>
            <p:nvPr/>
          </p:nvSpPr>
          <p:spPr>
            <a:xfrm>
              <a:off x="-2834770" y="-2761383"/>
              <a:ext cx="12033" cy="12892"/>
            </a:xfrm>
            <a:custGeom>
              <a:avLst/>
              <a:gdLst/>
              <a:ahLst/>
              <a:cxnLst/>
              <a:rect l="l" t="t" r="r" b="b"/>
              <a:pathLst>
                <a:path w="252" h="270" extrusionOk="0">
                  <a:moveTo>
                    <a:pt x="116" y="1"/>
                  </a:moveTo>
                  <a:cubicBezTo>
                    <a:pt x="79" y="27"/>
                    <a:pt x="30" y="38"/>
                    <a:pt x="4" y="83"/>
                  </a:cubicBezTo>
                  <a:cubicBezTo>
                    <a:pt x="19" y="128"/>
                    <a:pt x="1" y="180"/>
                    <a:pt x="38" y="225"/>
                  </a:cubicBezTo>
                  <a:cubicBezTo>
                    <a:pt x="53" y="240"/>
                    <a:pt x="53" y="266"/>
                    <a:pt x="82" y="270"/>
                  </a:cubicBezTo>
                  <a:lnTo>
                    <a:pt x="98" y="270"/>
                  </a:lnTo>
                  <a:cubicBezTo>
                    <a:pt x="158" y="270"/>
                    <a:pt x="221" y="229"/>
                    <a:pt x="251" y="165"/>
                  </a:cubicBezTo>
                  <a:lnTo>
                    <a:pt x="251" y="165"/>
                  </a:lnTo>
                  <a:cubicBezTo>
                    <a:pt x="236" y="173"/>
                    <a:pt x="225" y="195"/>
                    <a:pt x="210" y="195"/>
                  </a:cubicBezTo>
                  <a:cubicBezTo>
                    <a:pt x="206" y="195"/>
                    <a:pt x="203" y="195"/>
                    <a:pt x="198" y="187"/>
                  </a:cubicBezTo>
                  <a:cubicBezTo>
                    <a:pt x="165" y="150"/>
                    <a:pt x="113" y="146"/>
                    <a:pt x="82" y="106"/>
                  </a:cubicBezTo>
                  <a:cubicBezTo>
                    <a:pt x="108" y="64"/>
                    <a:pt x="195" y="120"/>
                    <a:pt x="184" y="34"/>
                  </a:cubicBezTo>
                  <a:cubicBezTo>
                    <a:pt x="165" y="11"/>
                    <a:pt x="139" y="8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2"/>
            <p:cNvSpPr/>
            <p:nvPr/>
          </p:nvSpPr>
          <p:spPr>
            <a:xfrm>
              <a:off x="-2132606" y="-2541112"/>
              <a:ext cx="18097" cy="15901"/>
            </a:xfrm>
            <a:custGeom>
              <a:avLst/>
              <a:gdLst/>
              <a:ahLst/>
              <a:cxnLst/>
              <a:rect l="l" t="t" r="r" b="b"/>
              <a:pathLst>
                <a:path w="379" h="333" extrusionOk="0">
                  <a:moveTo>
                    <a:pt x="39" y="1"/>
                  </a:moveTo>
                  <a:cubicBezTo>
                    <a:pt x="16" y="1"/>
                    <a:pt x="9" y="15"/>
                    <a:pt x="1" y="38"/>
                  </a:cubicBezTo>
                  <a:cubicBezTo>
                    <a:pt x="87" y="68"/>
                    <a:pt x="177" y="98"/>
                    <a:pt x="196" y="203"/>
                  </a:cubicBezTo>
                  <a:cubicBezTo>
                    <a:pt x="203" y="206"/>
                    <a:pt x="211" y="210"/>
                    <a:pt x="218" y="210"/>
                  </a:cubicBezTo>
                  <a:cubicBezTo>
                    <a:pt x="244" y="210"/>
                    <a:pt x="270" y="213"/>
                    <a:pt x="274" y="248"/>
                  </a:cubicBezTo>
                  <a:cubicBezTo>
                    <a:pt x="282" y="277"/>
                    <a:pt x="266" y="281"/>
                    <a:pt x="256" y="281"/>
                  </a:cubicBezTo>
                  <a:lnTo>
                    <a:pt x="225" y="281"/>
                  </a:lnTo>
                  <a:cubicBezTo>
                    <a:pt x="203" y="296"/>
                    <a:pt x="188" y="307"/>
                    <a:pt x="196" y="333"/>
                  </a:cubicBezTo>
                  <a:cubicBezTo>
                    <a:pt x="218" y="326"/>
                    <a:pt x="240" y="318"/>
                    <a:pt x="263" y="310"/>
                  </a:cubicBezTo>
                  <a:cubicBezTo>
                    <a:pt x="363" y="277"/>
                    <a:pt x="379" y="232"/>
                    <a:pt x="308" y="150"/>
                  </a:cubicBezTo>
                  <a:cubicBezTo>
                    <a:pt x="240" y="75"/>
                    <a:pt x="154" y="30"/>
                    <a:pt x="57" y="4"/>
                  </a:cubicBezTo>
                  <a:cubicBezTo>
                    <a:pt x="49" y="1"/>
                    <a:pt x="46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2"/>
            <p:cNvSpPr/>
            <p:nvPr/>
          </p:nvSpPr>
          <p:spPr>
            <a:xfrm>
              <a:off x="-2163978" y="-2500238"/>
              <a:ext cx="19291" cy="18431"/>
            </a:xfrm>
            <a:custGeom>
              <a:avLst/>
              <a:gdLst/>
              <a:ahLst/>
              <a:cxnLst/>
              <a:rect l="l" t="t" r="r" b="b"/>
              <a:pathLst>
                <a:path w="404" h="386" extrusionOk="0">
                  <a:moveTo>
                    <a:pt x="228" y="1"/>
                  </a:moveTo>
                  <a:lnTo>
                    <a:pt x="228" y="1"/>
                  </a:lnTo>
                  <a:cubicBezTo>
                    <a:pt x="247" y="20"/>
                    <a:pt x="266" y="37"/>
                    <a:pt x="285" y="60"/>
                  </a:cubicBezTo>
                  <a:cubicBezTo>
                    <a:pt x="347" y="150"/>
                    <a:pt x="340" y="191"/>
                    <a:pt x="247" y="244"/>
                  </a:cubicBezTo>
                  <a:cubicBezTo>
                    <a:pt x="235" y="251"/>
                    <a:pt x="225" y="251"/>
                    <a:pt x="209" y="251"/>
                  </a:cubicBezTo>
                  <a:cubicBezTo>
                    <a:pt x="157" y="251"/>
                    <a:pt x="101" y="217"/>
                    <a:pt x="75" y="168"/>
                  </a:cubicBezTo>
                  <a:cubicBezTo>
                    <a:pt x="56" y="135"/>
                    <a:pt x="68" y="101"/>
                    <a:pt x="64" y="68"/>
                  </a:cubicBezTo>
                  <a:lnTo>
                    <a:pt x="64" y="68"/>
                  </a:lnTo>
                  <a:cubicBezTo>
                    <a:pt x="30" y="98"/>
                    <a:pt x="0" y="135"/>
                    <a:pt x="42" y="177"/>
                  </a:cubicBezTo>
                  <a:cubicBezTo>
                    <a:pt x="101" y="229"/>
                    <a:pt x="138" y="296"/>
                    <a:pt x="180" y="360"/>
                  </a:cubicBezTo>
                  <a:cubicBezTo>
                    <a:pt x="190" y="378"/>
                    <a:pt x="206" y="386"/>
                    <a:pt x="217" y="386"/>
                  </a:cubicBezTo>
                  <a:cubicBezTo>
                    <a:pt x="228" y="386"/>
                    <a:pt x="235" y="382"/>
                    <a:pt x="243" y="367"/>
                  </a:cubicBezTo>
                  <a:cubicBezTo>
                    <a:pt x="269" y="303"/>
                    <a:pt x="321" y="258"/>
                    <a:pt x="356" y="199"/>
                  </a:cubicBezTo>
                  <a:cubicBezTo>
                    <a:pt x="404" y="109"/>
                    <a:pt x="374" y="64"/>
                    <a:pt x="2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2"/>
            <p:cNvSpPr/>
            <p:nvPr/>
          </p:nvSpPr>
          <p:spPr>
            <a:xfrm>
              <a:off x="-2133084" y="-2873977"/>
              <a:ext cx="12128" cy="14850"/>
            </a:xfrm>
            <a:custGeom>
              <a:avLst/>
              <a:gdLst/>
              <a:ahLst/>
              <a:cxnLst/>
              <a:rect l="l" t="t" r="r" b="b"/>
              <a:pathLst>
                <a:path w="254" h="311" extrusionOk="0">
                  <a:moveTo>
                    <a:pt x="142" y="0"/>
                  </a:moveTo>
                  <a:cubicBezTo>
                    <a:pt x="131" y="0"/>
                    <a:pt x="123" y="4"/>
                    <a:pt x="112" y="11"/>
                  </a:cubicBezTo>
                  <a:cubicBezTo>
                    <a:pt x="101" y="14"/>
                    <a:pt x="93" y="22"/>
                    <a:pt x="82" y="22"/>
                  </a:cubicBezTo>
                  <a:lnTo>
                    <a:pt x="71" y="22"/>
                  </a:lnTo>
                  <a:cubicBezTo>
                    <a:pt x="41" y="48"/>
                    <a:pt x="11" y="74"/>
                    <a:pt x="7" y="116"/>
                  </a:cubicBezTo>
                  <a:cubicBezTo>
                    <a:pt x="0" y="198"/>
                    <a:pt x="86" y="239"/>
                    <a:pt x="101" y="310"/>
                  </a:cubicBezTo>
                  <a:cubicBezTo>
                    <a:pt x="149" y="250"/>
                    <a:pt x="243" y="228"/>
                    <a:pt x="254" y="135"/>
                  </a:cubicBezTo>
                  <a:lnTo>
                    <a:pt x="254" y="135"/>
                  </a:lnTo>
                  <a:cubicBezTo>
                    <a:pt x="221" y="153"/>
                    <a:pt x="194" y="164"/>
                    <a:pt x="176" y="164"/>
                  </a:cubicBezTo>
                  <a:cubicBezTo>
                    <a:pt x="149" y="164"/>
                    <a:pt x="138" y="138"/>
                    <a:pt x="135" y="86"/>
                  </a:cubicBezTo>
                  <a:cubicBezTo>
                    <a:pt x="135" y="59"/>
                    <a:pt x="127" y="26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2"/>
            <p:cNvSpPr/>
            <p:nvPr/>
          </p:nvSpPr>
          <p:spPr>
            <a:xfrm>
              <a:off x="-1952302" y="-2732112"/>
              <a:ext cx="11317" cy="27361"/>
            </a:xfrm>
            <a:custGeom>
              <a:avLst/>
              <a:gdLst/>
              <a:ahLst/>
              <a:cxnLst/>
              <a:rect l="l" t="t" r="r" b="b"/>
              <a:pathLst>
                <a:path w="237" h="573" extrusionOk="0">
                  <a:moveTo>
                    <a:pt x="31" y="0"/>
                  </a:moveTo>
                  <a:lnTo>
                    <a:pt x="15" y="16"/>
                  </a:lnTo>
                  <a:cubicBezTo>
                    <a:pt x="23" y="45"/>
                    <a:pt x="5" y="68"/>
                    <a:pt x="1" y="98"/>
                  </a:cubicBezTo>
                  <a:cubicBezTo>
                    <a:pt x="53" y="154"/>
                    <a:pt x="60" y="225"/>
                    <a:pt x="64" y="296"/>
                  </a:cubicBezTo>
                  <a:cubicBezTo>
                    <a:pt x="117" y="382"/>
                    <a:pt x="38" y="438"/>
                    <a:pt x="15" y="509"/>
                  </a:cubicBezTo>
                  <a:cubicBezTo>
                    <a:pt x="27" y="520"/>
                    <a:pt x="34" y="528"/>
                    <a:pt x="49" y="528"/>
                  </a:cubicBezTo>
                  <a:cubicBezTo>
                    <a:pt x="53" y="528"/>
                    <a:pt x="57" y="528"/>
                    <a:pt x="60" y="524"/>
                  </a:cubicBezTo>
                  <a:cubicBezTo>
                    <a:pt x="98" y="509"/>
                    <a:pt x="124" y="502"/>
                    <a:pt x="139" y="502"/>
                  </a:cubicBezTo>
                  <a:cubicBezTo>
                    <a:pt x="165" y="502"/>
                    <a:pt x="172" y="524"/>
                    <a:pt x="176" y="573"/>
                  </a:cubicBezTo>
                  <a:cubicBezTo>
                    <a:pt x="206" y="554"/>
                    <a:pt x="236" y="542"/>
                    <a:pt x="198" y="490"/>
                  </a:cubicBezTo>
                  <a:cubicBezTo>
                    <a:pt x="150" y="427"/>
                    <a:pt x="94" y="356"/>
                    <a:pt x="109" y="266"/>
                  </a:cubicBezTo>
                  <a:cubicBezTo>
                    <a:pt x="120" y="165"/>
                    <a:pt x="57" y="87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2"/>
            <p:cNvSpPr/>
            <p:nvPr/>
          </p:nvSpPr>
          <p:spPr>
            <a:xfrm>
              <a:off x="-2428179" y="-2518622"/>
              <a:ext cx="17190" cy="19148"/>
            </a:xfrm>
            <a:custGeom>
              <a:avLst/>
              <a:gdLst/>
              <a:ahLst/>
              <a:cxnLst/>
              <a:rect l="l" t="t" r="r" b="b"/>
              <a:pathLst>
                <a:path w="360" h="401" extrusionOk="0">
                  <a:moveTo>
                    <a:pt x="71" y="1"/>
                  </a:moveTo>
                  <a:cubicBezTo>
                    <a:pt x="45" y="1"/>
                    <a:pt x="23" y="4"/>
                    <a:pt x="1" y="19"/>
                  </a:cubicBezTo>
                  <a:cubicBezTo>
                    <a:pt x="12" y="19"/>
                    <a:pt x="19" y="15"/>
                    <a:pt x="27" y="15"/>
                  </a:cubicBezTo>
                  <a:cubicBezTo>
                    <a:pt x="76" y="15"/>
                    <a:pt x="102" y="53"/>
                    <a:pt x="132" y="86"/>
                  </a:cubicBezTo>
                  <a:cubicBezTo>
                    <a:pt x="139" y="101"/>
                    <a:pt x="147" y="131"/>
                    <a:pt x="158" y="131"/>
                  </a:cubicBezTo>
                  <a:cubicBezTo>
                    <a:pt x="202" y="143"/>
                    <a:pt x="233" y="150"/>
                    <a:pt x="228" y="210"/>
                  </a:cubicBezTo>
                  <a:cubicBezTo>
                    <a:pt x="225" y="236"/>
                    <a:pt x="296" y="255"/>
                    <a:pt x="270" y="303"/>
                  </a:cubicBezTo>
                  <a:cubicBezTo>
                    <a:pt x="251" y="344"/>
                    <a:pt x="214" y="370"/>
                    <a:pt x="166" y="382"/>
                  </a:cubicBezTo>
                  <a:cubicBezTo>
                    <a:pt x="180" y="396"/>
                    <a:pt x="195" y="400"/>
                    <a:pt x="210" y="400"/>
                  </a:cubicBezTo>
                  <a:cubicBezTo>
                    <a:pt x="228" y="400"/>
                    <a:pt x="251" y="393"/>
                    <a:pt x="273" y="393"/>
                  </a:cubicBezTo>
                  <a:cubicBezTo>
                    <a:pt x="345" y="389"/>
                    <a:pt x="359" y="355"/>
                    <a:pt x="330" y="292"/>
                  </a:cubicBezTo>
                  <a:cubicBezTo>
                    <a:pt x="300" y="225"/>
                    <a:pt x="266" y="153"/>
                    <a:pt x="228" y="91"/>
                  </a:cubicBezTo>
                  <a:cubicBezTo>
                    <a:pt x="195" y="30"/>
                    <a:pt x="128" y="1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2"/>
            <p:cNvSpPr/>
            <p:nvPr/>
          </p:nvSpPr>
          <p:spPr>
            <a:xfrm>
              <a:off x="-2543686" y="-2472018"/>
              <a:ext cx="18097" cy="13036"/>
            </a:xfrm>
            <a:custGeom>
              <a:avLst/>
              <a:gdLst/>
              <a:ahLst/>
              <a:cxnLst/>
              <a:rect l="l" t="t" r="r" b="b"/>
              <a:pathLst>
                <a:path w="379" h="273" extrusionOk="0">
                  <a:moveTo>
                    <a:pt x="177" y="0"/>
                  </a:moveTo>
                  <a:cubicBezTo>
                    <a:pt x="99" y="0"/>
                    <a:pt x="1" y="74"/>
                    <a:pt x="16" y="135"/>
                  </a:cubicBezTo>
                  <a:cubicBezTo>
                    <a:pt x="42" y="228"/>
                    <a:pt x="102" y="273"/>
                    <a:pt x="192" y="273"/>
                  </a:cubicBezTo>
                  <a:cubicBezTo>
                    <a:pt x="214" y="273"/>
                    <a:pt x="237" y="269"/>
                    <a:pt x="259" y="266"/>
                  </a:cubicBezTo>
                  <a:cubicBezTo>
                    <a:pt x="315" y="254"/>
                    <a:pt x="379" y="231"/>
                    <a:pt x="375" y="179"/>
                  </a:cubicBezTo>
                  <a:cubicBezTo>
                    <a:pt x="368" y="124"/>
                    <a:pt x="371" y="38"/>
                    <a:pt x="285" y="19"/>
                  </a:cubicBezTo>
                  <a:lnTo>
                    <a:pt x="285" y="19"/>
                  </a:lnTo>
                  <a:cubicBezTo>
                    <a:pt x="308" y="48"/>
                    <a:pt x="323" y="79"/>
                    <a:pt x="315" y="119"/>
                  </a:cubicBezTo>
                  <a:cubicBezTo>
                    <a:pt x="353" y="191"/>
                    <a:pt x="304" y="205"/>
                    <a:pt x="248" y="217"/>
                  </a:cubicBezTo>
                  <a:cubicBezTo>
                    <a:pt x="225" y="228"/>
                    <a:pt x="207" y="236"/>
                    <a:pt x="188" y="236"/>
                  </a:cubicBezTo>
                  <a:cubicBezTo>
                    <a:pt x="135" y="236"/>
                    <a:pt x="102" y="179"/>
                    <a:pt x="73" y="135"/>
                  </a:cubicBezTo>
                  <a:cubicBezTo>
                    <a:pt x="83" y="57"/>
                    <a:pt x="140" y="26"/>
                    <a:pt x="203" y="4"/>
                  </a:cubicBezTo>
                  <a:cubicBezTo>
                    <a:pt x="196" y="4"/>
                    <a:pt x="185" y="0"/>
                    <a:pt x="1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" name="Google Shape;925;p2"/>
            <p:cNvSpPr/>
            <p:nvPr/>
          </p:nvSpPr>
          <p:spPr>
            <a:xfrm>
              <a:off x="-2130792" y="-2512749"/>
              <a:ext cx="13609" cy="11126"/>
            </a:xfrm>
            <a:custGeom>
              <a:avLst/>
              <a:gdLst/>
              <a:ahLst/>
              <a:cxnLst/>
              <a:rect l="l" t="t" r="r" b="b"/>
              <a:pathLst>
                <a:path w="285" h="233" extrusionOk="0">
                  <a:moveTo>
                    <a:pt x="158" y="1"/>
                  </a:moveTo>
                  <a:lnTo>
                    <a:pt x="158" y="4"/>
                  </a:lnTo>
                  <a:cubicBezTo>
                    <a:pt x="232" y="61"/>
                    <a:pt x="142" y="87"/>
                    <a:pt x="123" y="109"/>
                  </a:cubicBezTo>
                  <a:cubicBezTo>
                    <a:pt x="116" y="120"/>
                    <a:pt x="109" y="128"/>
                    <a:pt x="106" y="128"/>
                  </a:cubicBezTo>
                  <a:cubicBezTo>
                    <a:pt x="87" y="128"/>
                    <a:pt x="79" y="90"/>
                    <a:pt x="68" y="80"/>
                  </a:cubicBezTo>
                  <a:cubicBezTo>
                    <a:pt x="56" y="72"/>
                    <a:pt x="49" y="61"/>
                    <a:pt x="42" y="53"/>
                  </a:cubicBezTo>
                  <a:lnTo>
                    <a:pt x="42" y="49"/>
                  </a:lnTo>
                  <a:lnTo>
                    <a:pt x="42" y="49"/>
                  </a:lnTo>
                  <a:cubicBezTo>
                    <a:pt x="1" y="128"/>
                    <a:pt x="27" y="184"/>
                    <a:pt x="90" y="232"/>
                  </a:cubicBezTo>
                  <a:cubicBezTo>
                    <a:pt x="161" y="225"/>
                    <a:pt x="232" y="218"/>
                    <a:pt x="285" y="169"/>
                  </a:cubicBezTo>
                  <a:cubicBezTo>
                    <a:pt x="254" y="142"/>
                    <a:pt x="247" y="106"/>
                    <a:pt x="244" y="68"/>
                  </a:cubicBezTo>
                  <a:cubicBezTo>
                    <a:pt x="236" y="27"/>
                    <a:pt x="213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" name="Google Shape;926;p2"/>
            <p:cNvSpPr/>
            <p:nvPr/>
          </p:nvSpPr>
          <p:spPr>
            <a:xfrm>
              <a:off x="-2070293" y="-2736935"/>
              <a:ext cx="16999" cy="12176"/>
            </a:xfrm>
            <a:custGeom>
              <a:avLst/>
              <a:gdLst/>
              <a:ahLst/>
              <a:cxnLst/>
              <a:rect l="l" t="t" r="r" b="b"/>
              <a:pathLst>
                <a:path w="356" h="255" extrusionOk="0">
                  <a:moveTo>
                    <a:pt x="98" y="1"/>
                  </a:moveTo>
                  <a:cubicBezTo>
                    <a:pt x="64" y="1"/>
                    <a:pt x="50" y="34"/>
                    <a:pt x="34" y="60"/>
                  </a:cubicBezTo>
                  <a:cubicBezTo>
                    <a:pt x="23" y="94"/>
                    <a:pt x="0" y="135"/>
                    <a:pt x="23" y="172"/>
                  </a:cubicBezTo>
                  <a:cubicBezTo>
                    <a:pt x="34" y="158"/>
                    <a:pt x="45" y="139"/>
                    <a:pt x="50" y="124"/>
                  </a:cubicBezTo>
                  <a:cubicBezTo>
                    <a:pt x="60" y="72"/>
                    <a:pt x="83" y="53"/>
                    <a:pt x="112" y="53"/>
                  </a:cubicBezTo>
                  <a:cubicBezTo>
                    <a:pt x="128" y="53"/>
                    <a:pt x="147" y="57"/>
                    <a:pt x="169" y="68"/>
                  </a:cubicBezTo>
                  <a:cubicBezTo>
                    <a:pt x="199" y="83"/>
                    <a:pt x="259" y="79"/>
                    <a:pt x="252" y="127"/>
                  </a:cubicBezTo>
                  <a:cubicBezTo>
                    <a:pt x="243" y="172"/>
                    <a:pt x="202" y="210"/>
                    <a:pt x="154" y="222"/>
                  </a:cubicBezTo>
                  <a:cubicBezTo>
                    <a:pt x="143" y="225"/>
                    <a:pt x="131" y="225"/>
                    <a:pt x="117" y="225"/>
                  </a:cubicBezTo>
                  <a:cubicBezTo>
                    <a:pt x="83" y="225"/>
                    <a:pt x="50" y="210"/>
                    <a:pt x="23" y="172"/>
                  </a:cubicBezTo>
                  <a:lnTo>
                    <a:pt x="23" y="172"/>
                  </a:lnTo>
                  <a:cubicBezTo>
                    <a:pt x="0" y="222"/>
                    <a:pt x="38" y="236"/>
                    <a:pt x="68" y="248"/>
                  </a:cubicBezTo>
                  <a:cubicBezTo>
                    <a:pt x="79" y="251"/>
                    <a:pt x="90" y="255"/>
                    <a:pt x="109" y="255"/>
                  </a:cubicBezTo>
                  <a:cubicBezTo>
                    <a:pt x="176" y="255"/>
                    <a:pt x="288" y="225"/>
                    <a:pt x="319" y="195"/>
                  </a:cubicBezTo>
                  <a:cubicBezTo>
                    <a:pt x="356" y="154"/>
                    <a:pt x="348" y="105"/>
                    <a:pt x="292" y="75"/>
                  </a:cubicBezTo>
                  <a:cubicBezTo>
                    <a:pt x="243" y="53"/>
                    <a:pt x="188" y="42"/>
                    <a:pt x="143" y="15"/>
                  </a:cubicBezTo>
                  <a:cubicBezTo>
                    <a:pt x="128" y="5"/>
                    <a:pt x="112" y="1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" name="Google Shape;927;p2"/>
            <p:cNvSpPr/>
            <p:nvPr/>
          </p:nvSpPr>
          <p:spPr>
            <a:xfrm>
              <a:off x="-1954976" y="-2869871"/>
              <a:ext cx="10935" cy="9837"/>
            </a:xfrm>
            <a:custGeom>
              <a:avLst/>
              <a:gdLst/>
              <a:ahLst/>
              <a:cxnLst/>
              <a:rect l="l" t="t" r="r" b="b"/>
              <a:pathLst>
                <a:path w="229" h="206" extrusionOk="0">
                  <a:moveTo>
                    <a:pt x="68" y="0"/>
                  </a:moveTo>
                  <a:cubicBezTo>
                    <a:pt x="42" y="15"/>
                    <a:pt x="42" y="45"/>
                    <a:pt x="30" y="71"/>
                  </a:cubicBezTo>
                  <a:cubicBezTo>
                    <a:pt x="0" y="127"/>
                    <a:pt x="23" y="168"/>
                    <a:pt x="75" y="194"/>
                  </a:cubicBezTo>
                  <a:cubicBezTo>
                    <a:pt x="90" y="202"/>
                    <a:pt x="105" y="206"/>
                    <a:pt x="116" y="206"/>
                  </a:cubicBezTo>
                  <a:cubicBezTo>
                    <a:pt x="147" y="206"/>
                    <a:pt x="169" y="187"/>
                    <a:pt x="183" y="145"/>
                  </a:cubicBezTo>
                  <a:cubicBezTo>
                    <a:pt x="187" y="135"/>
                    <a:pt x="202" y="123"/>
                    <a:pt x="214" y="112"/>
                  </a:cubicBezTo>
                  <a:cubicBezTo>
                    <a:pt x="228" y="45"/>
                    <a:pt x="209" y="4"/>
                    <a:pt x="142" y="4"/>
                  </a:cubicBezTo>
                  <a:lnTo>
                    <a:pt x="116" y="4"/>
                  </a:lnTo>
                  <a:cubicBezTo>
                    <a:pt x="97" y="4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" name="Google Shape;928;p2"/>
            <p:cNvSpPr/>
            <p:nvPr/>
          </p:nvSpPr>
          <p:spPr>
            <a:xfrm>
              <a:off x="-1936067" y="-2629497"/>
              <a:ext cx="13609" cy="12415"/>
            </a:xfrm>
            <a:custGeom>
              <a:avLst/>
              <a:gdLst/>
              <a:ahLst/>
              <a:cxnLst/>
              <a:rect l="l" t="t" r="r" b="b"/>
              <a:pathLst>
                <a:path w="285" h="260" extrusionOk="0">
                  <a:moveTo>
                    <a:pt x="60" y="1"/>
                  </a:moveTo>
                  <a:cubicBezTo>
                    <a:pt x="34" y="27"/>
                    <a:pt x="8" y="49"/>
                    <a:pt x="42" y="84"/>
                  </a:cubicBezTo>
                  <a:cubicBezTo>
                    <a:pt x="94" y="106"/>
                    <a:pt x="87" y="154"/>
                    <a:pt x="75" y="196"/>
                  </a:cubicBezTo>
                  <a:cubicBezTo>
                    <a:pt x="75" y="199"/>
                    <a:pt x="72" y="199"/>
                    <a:pt x="72" y="199"/>
                  </a:cubicBezTo>
                  <a:cubicBezTo>
                    <a:pt x="60" y="199"/>
                    <a:pt x="49" y="188"/>
                    <a:pt x="38" y="184"/>
                  </a:cubicBezTo>
                  <a:lnTo>
                    <a:pt x="38" y="184"/>
                  </a:lnTo>
                  <a:cubicBezTo>
                    <a:pt x="1" y="229"/>
                    <a:pt x="46" y="237"/>
                    <a:pt x="75" y="248"/>
                  </a:cubicBezTo>
                  <a:cubicBezTo>
                    <a:pt x="98" y="251"/>
                    <a:pt x="124" y="259"/>
                    <a:pt x="146" y="259"/>
                  </a:cubicBezTo>
                  <a:cubicBezTo>
                    <a:pt x="172" y="259"/>
                    <a:pt x="199" y="251"/>
                    <a:pt x="222" y="232"/>
                  </a:cubicBezTo>
                  <a:cubicBezTo>
                    <a:pt x="225" y="192"/>
                    <a:pt x="284" y="162"/>
                    <a:pt x="240" y="117"/>
                  </a:cubicBezTo>
                  <a:cubicBezTo>
                    <a:pt x="124" y="113"/>
                    <a:pt x="105" y="94"/>
                    <a:pt x="1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" name="Google Shape;929;p2"/>
            <p:cNvSpPr/>
            <p:nvPr/>
          </p:nvSpPr>
          <p:spPr>
            <a:xfrm>
              <a:off x="-2125587" y="-2444371"/>
              <a:ext cx="15041" cy="13227"/>
            </a:xfrm>
            <a:custGeom>
              <a:avLst/>
              <a:gdLst/>
              <a:ahLst/>
              <a:cxnLst/>
              <a:rect l="l" t="t" r="r" b="b"/>
              <a:pathLst>
                <a:path w="315" h="277" extrusionOk="0">
                  <a:moveTo>
                    <a:pt x="190" y="1"/>
                  </a:moveTo>
                  <a:cubicBezTo>
                    <a:pt x="145" y="34"/>
                    <a:pt x="75" y="19"/>
                    <a:pt x="41" y="83"/>
                  </a:cubicBezTo>
                  <a:cubicBezTo>
                    <a:pt x="78" y="128"/>
                    <a:pt x="90" y="176"/>
                    <a:pt x="33" y="221"/>
                  </a:cubicBezTo>
                  <a:cubicBezTo>
                    <a:pt x="19" y="232"/>
                    <a:pt x="0" y="251"/>
                    <a:pt x="7" y="277"/>
                  </a:cubicBezTo>
                  <a:cubicBezTo>
                    <a:pt x="49" y="218"/>
                    <a:pt x="127" y="199"/>
                    <a:pt x="161" y="135"/>
                  </a:cubicBezTo>
                  <a:cubicBezTo>
                    <a:pt x="164" y="128"/>
                    <a:pt x="176" y="123"/>
                    <a:pt x="183" y="123"/>
                  </a:cubicBezTo>
                  <a:cubicBezTo>
                    <a:pt x="190" y="123"/>
                    <a:pt x="198" y="123"/>
                    <a:pt x="202" y="128"/>
                  </a:cubicBezTo>
                  <a:cubicBezTo>
                    <a:pt x="221" y="142"/>
                    <a:pt x="213" y="161"/>
                    <a:pt x="206" y="180"/>
                  </a:cubicBezTo>
                  <a:cubicBezTo>
                    <a:pt x="311" y="132"/>
                    <a:pt x="314" y="123"/>
                    <a:pt x="2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" name="Google Shape;930;p2"/>
            <p:cNvSpPr/>
            <p:nvPr/>
          </p:nvSpPr>
          <p:spPr>
            <a:xfrm>
              <a:off x="-2684310" y="-2429568"/>
              <a:ext cx="12176" cy="11699"/>
            </a:xfrm>
            <a:custGeom>
              <a:avLst/>
              <a:gdLst/>
              <a:ahLst/>
              <a:cxnLst/>
              <a:rect l="l" t="t" r="r" b="b"/>
              <a:pathLst>
                <a:path w="255" h="245" extrusionOk="0">
                  <a:moveTo>
                    <a:pt x="71" y="1"/>
                  </a:moveTo>
                  <a:cubicBezTo>
                    <a:pt x="12" y="5"/>
                    <a:pt x="42" y="68"/>
                    <a:pt x="19" y="101"/>
                  </a:cubicBezTo>
                  <a:cubicBezTo>
                    <a:pt x="8" y="120"/>
                    <a:pt x="1" y="143"/>
                    <a:pt x="8" y="169"/>
                  </a:cubicBezTo>
                  <a:cubicBezTo>
                    <a:pt x="27" y="158"/>
                    <a:pt x="53" y="117"/>
                    <a:pt x="68" y="117"/>
                  </a:cubicBezTo>
                  <a:cubicBezTo>
                    <a:pt x="75" y="117"/>
                    <a:pt x="79" y="120"/>
                    <a:pt x="83" y="127"/>
                  </a:cubicBezTo>
                  <a:cubicBezTo>
                    <a:pt x="97" y="165"/>
                    <a:pt x="192" y="165"/>
                    <a:pt x="139" y="232"/>
                  </a:cubicBezTo>
                  <a:lnTo>
                    <a:pt x="139" y="236"/>
                  </a:lnTo>
                  <a:cubicBezTo>
                    <a:pt x="158" y="240"/>
                    <a:pt x="176" y="244"/>
                    <a:pt x="195" y="244"/>
                  </a:cubicBezTo>
                  <a:cubicBezTo>
                    <a:pt x="214" y="244"/>
                    <a:pt x="228" y="240"/>
                    <a:pt x="240" y="217"/>
                  </a:cubicBezTo>
                  <a:cubicBezTo>
                    <a:pt x="254" y="180"/>
                    <a:pt x="247" y="143"/>
                    <a:pt x="214" y="113"/>
                  </a:cubicBezTo>
                  <a:cubicBezTo>
                    <a:pt x="206" y="101"/>
                    <a:pt x="202" y="83"/>
                    <a:pt x="192" y="72"/>
                  </a:cubicBezTo>
                  <a:cubicBezTo>
                    <a:pt x="158" y="42"/>
                    <a:pt x="124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" name="Google Shape;931;p2"/>
            <p:cNvSpPr/>
            <p:nvPr/>
          </p:nvSpPr>
          <p:spPr>
            <a:xfrm>
              <a:off x="-2339459" y="-2718551"/>
              <a:ext cx="14325" cy="9359"/>
            </a:xfrm>
            <a:custGeom>
              <a:avLst/>
              <a:gdLst/>
              <a:ahLst/>
              <a:cxnLst/>
              <a:rect l="l" t="t" r="r" b="b"/>
              <a:pathLst>
                <a:path w="300" h="196" extrusionOk="0">
                  <a:moveTo>
                    <a:pt x="187" y="1"/>
                  </a:moveTo>
                  <a:cubicBezTo>
                    <a:pt x="158" y="1"/>
                    <a:pt x="128" y="8"/>
                    <a:pt x="97" y="12"/>
                  </a:cubicBezTo>
                  <a:cubicBezTo>
                    <a:pt x="68" y="42"/>
                    <a:pt x="42" y="68"/>
                    <a:pt x="16" y="94"/>
                  </a:cubicBezTo>
                  <a:cubicBezTo>
                    <a:pt x="8" y="120"/>
                    <a:pt x="4" y="151"/>
                    <a:pt x="1" y="177"/>
                  </a:cubicBezTo>
                  <a:cubicBezTo>
                    <a:pt x="4" y="184"/>
                    <a:pt x="8" y="187"/>
                    <a:pt x="16" y="191"/>
                  </a:cubicBezTo>
                  <a:cubicBezTo>
                    <a:pt x="42" y="184"/>
                    <a:pt x="64" y="177"/>
                    <a:pt x="90" y="177"/>
                  </a:cubicBezTo>
                  <a:cubicBezTo>
                    <a:pt x="106" y="177"/>
                    <a:pt x="124" y="180"/>
                    <a:pt x="139" y="187"/>
                  </a:cubicBezTo>
                  <a:cubicBezTo>
                    <a:pt x="150" y="195"/>
                    <a:pt x="158" y="195"/>
                    <a:pt x="165" y="195"/>
                  </a:cubicBezTo>
                  <a:cubicBezTo>
                    <a:pt x="184" y="195"/>
                    <a:pt x="199" y="177"/>
                    <a:pt x="195" y="146"/>
                  </a:cubicBezTo>
                  <a:cubicBezTo>
                    <a:pt x="192" y="146"/>
                    <a:pt x="192" y="143"/>
                    <a:pt x="192" y="143"/>
                  </a:cubicBezTo>
                  <a:cubicBezTo>
                    <a:pt x="142" y="143"/>
                    <a:pt x="102" y="128"/>
                    <a:pt x="68" y="91"/>
                  </a:cubicBezTo>
                  <a:lnTo>
                    <a:pt x="79" y="91"/>
                  </a:lnTo>
                  <a:cubicBezTo>
                    <a:pt x="124" y="91"/>
                    <a:pt x="158" y="109"/>
                    <a:pt x="187" y="139"/>
                  </a:cubicBezTo>
                  <a:cubicBezTo>
                    <a:pt x="192" y="135"/>
                    <a:pt x="192" y="132"/>
                    <a:pt x="192" y="128"/>
                  </a:cubicBezTo>
                  <a:cubicBezTo>
                    <a:pt x="192" y="98"/>
                    <a:pt x="202" y="91"/>
                    <a:pt x="218" y="91"/>
                  </a:cubicBezTo>
                  <a:cubicBezTo>
                    <a:pt x="225" y="91"/>
                    <a:pt x="232" y="91"/>
                    <a:pt x="244" y="94"/>
                  </a:cubicBezTo>
                  <a:cubicBezTo>
                    <a:pt x="251" y="94"/>
                    <a:pt x="259" y="98"/>
                    <a:pt x="266" y="98"/>
                  </a:cubicBezTo>
                  <a:cubicBezTo>
                    <a:pt x="270" y="98"/>
                    <a:pt x="273" y="94"/>
                    <a:pt x="277" y="94"/>
                  </a:cubicBezTo>
                  <a:lnTo>
                    <a:pt x="292" y="79"/>
                  </a:lnTo>
                  <a:cubicBezTo>
                    <a:pt x="299" y="61"/>
                    <a:pt x="289" y="46"/>
                    <a:pt x="277" y="30"/>
                  </a:cubicBezTo>
                  <a:cubicBezTo>
                    <a:pt x="247" y="8"/>
                    <a:pt x="218" y="1"/>
                    <a:pt x="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" name="Google Shape;932;p2"/>
            <p:cNvSpPr/>
            <p:nvPr/>
          </p:nvSpPr>
          <p:spPr>
            <a:xfrm>
              <a:off x="-2455874" y="-2959832"/>
              <a:ext cx="13465" cy="8786"/>
            </a:xfrm>
            <a:custGeom>
              <a:avLst/>
              <a:gdLst/>
              <a:ahLst/>
              <a:cxnLst/>
              <a:rect l="l" t="t" r="r" b="b"/>
              <a:pathLst>
                <a:path w="282" h="184" extrusionOk="0">
                  <a:moveTo>
                    <a:pt x="185" y="0"/>
                  </a:moveTo>
                  <a:cubicBezTo>
                    <a:pt x="170" y="0"/>
                    <a:pt x="154" y="7"/>
                    <a:pt x="144" y="18"/>
                  </a:cubicBezTo>
                  <a:cubicBezTo>
                    <a:pt x="102" y="56"/>
                    <a:pt x="73" y="101"/>
                    <a:pt x="16" y="116"/>
                  </a:cubicBezTo>
                  <a:cubicBezTo>
                    <a:pt x="5" y="130"/>
                    <a:pt x="1" y="145"/>
                    <a:pt x="9" y="161"/>
                  </a:cubicBezTo>
                  <a:cubicBezTo>
                    <a:pt x="13" y="168"/>
                    <a:pt x="20" y="171"/>
                    <a:pt x="28" y="171"/>
                  </a:cubicBezTo>
                  <a:lnTo>
                    <a:pt x="35" y="171"/>
                  </a:lnTo>
                  <a:cubicBezTo>
                    <a:pt x="54" y="157"/>
                    <a:pt x="68" y="153"/>
                    <a:pt x="84" y="153"/>
                  </a:cubicBezTo>
                  <a:cubicBezTo>
                    <a:pt x="113" y="153"/>
                    <a:pt x="144" y="175"/>
                    <a:pt x="177" y="175"/>
                  </a:cubicBezTo>
                  <a:cubicBezTo>
                    <a:pt x="192" y="175"/>
                    <a:pt x="207" y="183"/>
                    <a:pt x="218" y="183"/>
                  </a:cubicBezTo>
                  <a:cubicBezTo>
                    <a:pt x="233" y="183"/>
                    <a:pt x="244" y="175"/>
                    <a:pt x="252" y="149"/>
                  </a:cubicBezTo>
                  <a:cubicBezTo>
                    <a:pt x="263" y="104"/>
                    <a:pt x="282" y="56"/>
                    <a:pt x="237" y="23"/>
                  </a:cubicBezTo>
                  <a:cubicBezTo>
                    <a:pt x="222" y="11"/>
                    <a:pt x="203" y="0"/>
                    <a:pt x="18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" name="Google Shape;933;p2"/>
            <p:cNvSpPr/>
            <p:nvPr/>
          </p:nvSpPr>
          <p:spPr>
            <a:xfrm>
              <a:off x="-2351397" y="-2919865"/>
              <a:ext cx="14277" cy="12319"/>
            </a:xfrm>
            <a:custGeom>
              <a:avLst/>
              <a:gdLst/>
              <a:ahLst/>
              <a:cxnLst/>
              <a:rect l="l" t="t" r="r" b="b"/>
              <a:pathLst>
                <a:path w="299" h="258" extrusionOk="0">
                  <a:moveTo>
                    <a:pt x="209" y="0"/>
                  </a:moveTo>
                  <a:cubicBezTo>
                    <a:pt x="190" y="0"/>
                    <a:pt x="172" y="7"/>
                    <a:pt x="150" y="30"/>
                  </a:cubicBezTo>
                  <a:cubicBezTo>
                    <a:pt x="146" y="33"/>
                    <a:pt x="138" y="33"/>
                    <a:pt x="128" y="33"/>
                  </a:cubicBezTo>
                  <a:lnTo>
                    <a:pt x="105" y="33"/>
                  </a:lnTo>
                  <a:cubicBezTo>
                    <a:pt x="0" y="45"/>
                    <a:pt x="7" y="45"/>
                    <a:pt x="4" y="146"/>
                  </a:cubicBezTo>
                  <a:cubicBezTo>
                    <a:pt x="0" y="206"/>
                    <a:pt x="42" y="224"/>
                    <a:pt x="71" y="258"/>
                  </a:cubicBezTo>
                  <a:cubicBezTo>
                    <a:pt x="71" y="254"/>
                    <a:pt x="75" y="250"/>
                    <a:pt x="78" y="250"/>
                  </a:cubicBezTo>
                  <a:cubicBezTo>
                    <a:pt x="131" y="213"/>
                    <a:pt x="60" y="157"/>
                    <a:pt x="97" y="116"/>
                  </a:cubicBezTo>
                  <a:cubicBezTo>
                    <a:pt x="109" y="105"/>
                    <a:pt x="120" y="105"/>
                    <a:pt x="135" y="105"/>
                  </a:cubicBezTo>
                  <a:lnTo>
                    <a:pt x="157" y="105"/>
                  </a:lnTo>
                  <a:cubicBezTo>
                    <a:pt x="164" y="105"/>
                    <a:pt x="176" y="109"/>
                    <a:pt x="183" y="109"/>
                  </a:cubicBezTo>
                  <a:cubicBezTo>
                    <a:pt x="202" y="109"/>
                    <a:pt x="217" y="101"/>
                    <a:pt x="228" y="75"/>
                  </a:cubicBezTo>
                  <a:cubicBezTo>
                    <a:pt x="232" y="60"/>
                    <a:pt x="243" y="56"/>
                    <a:pt x="251" y="56"/>
                  </a:cubicBezTo>
                  <a:cubicBezTo>
                    <a:pt x="258" y="56"/>
                    <a:pt x="262" y="60"/>
                    <a:pt x="269" y="60"/>
                  </a:cubicBezTo>
                  <a:cubicBezTo>
                    <a:pt x="277" y="64"/>
                    <a:pt x="285" y="64"/>
                    <a:pt x="288" y="64"/>
                  </a:cubicBezTo>
                  <a:lnTo>
                    <a:pt x="299" y="64"/>
                  </a:lnTo>
                  <a:cubicBezTo>
                    <a:pt x="269" y="30"/>
                    <a:pt x="243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" name="Google Shape;934;p2"/>
            <p:cNvSpPr/>
            <p:nvPr/>
          </p:nvSpPr>
          <p:spPr>
            <a:xfrm>
              <a:off x="-2592057" y="-2595022"/>
              <a:ext cx="11317" cy="9311"/>
            </a:xfrm>
            <a:custGeom>
              <a:avLst/>
              <a:gdLst/>
              <a:ahLst/>
              <a:cxnLst/>
              <a:rect l="l" t="t" r="r" b="b"/>
              <a:pathLst>
                <a:path w="237" h="195" extrusionOk="0">
                  <a:moveTo>
                    <a:pt x="91" y="0"/>
                  </a:moveTo>
                  <a:cubicBezTo>
                    <a:pt x="80" y="12"/>
                    <a:pt x="61" y="23"/>
                    <a:pt x="54" y="38"/>
                  </a:cubicBezTo>
                  <a:cubicBezTo>
                    <a:pt x="20" y="86"/>
                    <a:pt x="1" y="135"/>
                    <a:pt x="61" y="176"/>
                  </a:cubicBezTo>
                  <a:cubicBezTo>
                    <a:pt x="83" y="188"/>
                    <a:pt x="102" y="195"/>
                    <a:pt x="121" y="195"/>
                  </a:cubicBezTo>
                  <a:cubicBezTo>
                    <a:pt x="151" y="195"/>
                    <a:pt x="180" y="176"/>
                    <a:pt x="206" y="138"/>
                  </a:cubicBezTo>
                  <a:cubicBezTo>
                    <a:pt x="218" y="121"/>
                    <a:pt x="229" y="102"/>
                    <a:pt x="237" y="79"/>
                  </a:cubicBezTo>
                  <a:cubicBezTo>
                    <a:pt x="214" y="12"/>
                    <a:pt x="147" y="12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2"/>
            <p:cNvSpPr/>
            <p:nvPr/>
          </p:nvSpPr>
          <p:spPr>
            <a:xfrm>
              <a:off x="-1916442" y="-2896468"/>
              <a:ext cx="13656" cy="10887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49" y="0"/>
                  </a:moveTo>
                  <a:lnTo>
                    <a:pt x="49" y="0"/>
                  </a:lnTo>
                  <a:cubicBezTo>
                    <a:pt x="20" y="19"/>
                    <a:pt x="8" y="48"/>
                    <a:pt x="1" y="78"/>
                  </a:cubicBezTo>
                  <a:cubicBezTo>
                    <a:pt x="4" y="86"/>
                    <a:pt x="8" y="93"/>
                    <a:pt x="16" y="97"/>
                  </a:cubicBezTo>
                  <a:cubicBezTo>
                    <a:pt x="65" y="164"/>
                    <a:pt x="135" y="202"/>
                    <a:pt x="210" y="228"/>
                  </a:cubicBezTo>
                  <a:cubicBezTo>
                    <a:pt x="222" y="205"/>
                    <a:pt x="218" y="187"/>
                    <a:pt x="214" y="164"/>
                  </a:cubicBezTo>
                  <a:cubicBezTo>
                    <a:pt x="206" y="131"/>
                    <a:pt x="218" y="112"/>
                    <a:pt x="248" y="112"/>
                  </a:cubicBezTo>
                  <a:cubicBezTo>
                    <a:pt x="251" y="112"/>
                    <a:pt x="255" y="112"/>
                    <a:pt x="263" y="116"/>
                  </a:cubicBezTo>
                  <a:lnTo>
                    <a:pt x="263" y="112"/>
                  </a:lnTo>
                  <a:cubicBezTo>
                    <a:pt x="285" y="90"/>
                    <a:pt x="282" y="67"/>
                    <a:pt x="263" y="48"/>
                  </a:cubicBezTo>
                  <a:cubicBezTo>
                    <a:pt x="255" y="41"/>
                    <a:pt x="251" y="37"/>
                    <a:pt x="248" y="33"/>
                  </a:cubicBezTo>
                  <a:cubicBezTo>
                    <a:pt x="229" y="45"/>
                    <a:pt x="214" y="64"/>
                    <a:pt x="196" y="64"/>
                  </a:cubicBezTo>
                  <a:cubicBezTo>
                    <a:pt x="187" y="64"/>
                    <a:pt x="180" y="59"/>
                    <a:pt x="170" y="52"/>
                  </a:cubicBezTo>
                  <a:cubicBezTo>
                    <a:pt x="154" y="41"/>
                    <a:pt x="143" y="33"/>
                    <a:pt x="128" y="33"/>
                  </a:cubicBezTo>
                  <a:cubicBezTo>
                    <a:pt x="120" y="33"/>
                    <a:pt x="109" y="37"/>
                    <a:pt x="98" y="45"/>
                  </a:cubicBezTo>
                  <a:cubicBezTo>
                    <a:pt x="80" y="59"/>
                    <a:pt x="65" y="67"/>
                    <a:pt x="57" y="67"/>
                  </a:cubicBezTo>
                  <a:cubicBezTo>
                    <a:pt x="35" y="67"/>
                    <a:pt x="61" y="14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2"/>
            <p:cNvSpPr/>
            <p:nvPr/>
          </p:nvSpPr>
          <p:spPr>
            <a:xfrm>
              <a:off x="-2345142" y="-2894176"/>
              <a:ext cx="23588" cy="10219"/>
            </a:xfrm>
            <a:custGeom>
              <a:avLst/>
              <a:gdLst/>
              <a:ahLst/>
              <a:cxnLst/>
              <a:rect l="l" t="t" r="r" b="b"/>
              <a:pathLst>
                <a:path w="494" h="214" extrusionOk="0">
                  <a:moveTo>
                    <a:pt x="478" y="0"/>
                  </a:moveTo>
                  <a:lnTo>
                    <a:pt x="478" y="0"/>
                  </a:lnTo>
                  <a:cubicBezTo>
                    <a:pt x="396" y="120"/>
                    <a:pt x="258" y="116"/>
                    <a:pt x="135" y="173"/>
                  </a:cubicBezTo>
                  <a:cubicBezTo>
                    <a:pt x="131" y="176"/>
                    <a:pt x="131" y="176"/>
                    <a:pt x="127" y="176"/>
                  </a:cubicBezTo>
                  <a:lnTo>
                    <a:pt x="131" y="173"/>
                  </a:lnTo>
                  <a:cubicBezTo>
                    <a:pt x="154" y="128"/>
                    <a:pt x="206" y="94"/>
                    <a:pt x="116" y="83"/>
                  </a:cubicBezTo>
                  <a:cubicBezTo>
                    <a:pt x="75" y="79"/>
                    <a:pt x="37" y="38"/>
                    <a:pt x="0" y="16"/>
                  </a:cubicBezTo>
                  <a:lnTo>
                    <a:pt x="0" y="16"/>
                  </a:lnTo>
                  <a:cubicBezTo>
                    <a:pt x="11" y="79"/>
                    <a:pt x="82" y="105"/>
                    <a:pt x="97" y="168"/>
                  </a:cubicBezTo>
                  <a:cubicBezTo>
                    <a:pt x="101" y="202"/>
                    <a:pt x="112" y="213"/>
                    <a:pt x="135" y="213"/>
                  </a:cubicBezTo>
                  <a:cubicBezTo>
                    <a:pt x="146" y="213"/>
                    <a:pt x="161" y="210"/>
                    <a:pt x="180" y="202"/>
                  </a:cubicBezTo>
                  <a:cubicBezTo>
                    <a:pt x="235" y="180"/>
                    <a:pt x="284" y="139"/>
                    <a:pt x="347" y="139"/>
                  </a:cubicBezTo>
                  <a:cubicBezTo>
                    <a:pt x="366" y="139"/>
                    <a:pt x="385" y="142"/>
                    <a:pt x="404" y="150"/>
                  </a:cubicBezTo>
                  <a:cubicBezTo>
                    <a:pt x="408" y="150"/>
                    <a:pt x="415" y="154"/>
                    <a:pt x="423" y="154"/>
                  </a:cubicBezTo>
                  <a:cubicBezTo>
                    <a:pt x="456" y="154"/>
                    <a:pt x="494" y="128"/>
                    <a:pt x="478" y="68"/>
                  </a:cubicBezTo>
                  <a:cubicBezTo>
                    <a:pt x="471" y="45"/>
                    <a:pt x="478" y="23"/>
                    <a:pt x="4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2"/>
            <p:cNvSpPr/>
            <p:nvPr/>
          </p:nvSpPr>
          <p:spPr>
            <a:xfrm>
              <a:off x="-2060265" y="-2819542"/>
              <a:ext cx="18049" cy="11985"/>
            </a:xfrm>
            <a:custGeom>
              <a:avLst/>
              <a:gdLst/>
              <a:ahLst/>
              <a:cxnLst/>
              <a:rect l="l" t="t" r="r" b="b"/>
              <a:pathLst>
                <a:path w="378" h="251" extrusionOk="0">
                  <a:moveTo>
                    <a:pt x="168" y="0"/>
                  </a:moveTo>
                  <a:cubicBezTo>
                    <a:pt x="154" y="0"/>
                    <a:pt x="135" y="0"/>
                    <a:pt x="116" y="4"/>
                  </a:cubicBezTo>
                  <a:cubicBezTo>
                    <a:pt x="172" y="52"/>
                    <a:pt x="228" y="101"/>
                    <a:pt x="199" y="194"/>
                  </a:cubicBezTo>
                  <a:lnTo>
                    <a:pt x="187" y="194"/>
                  </a:lnTo>
                  <a:cubicBezTo>
                    <a:pt x="172" y="194"/>
                    <a:pt x="157" y="194"/>
                    <a:pt x="142" y="198"/>
                  </a:cubicBezTo>
                  <a:cubicBezTo>
                    <a:pt x="123" y="198"/>
                    <a:pt x="109" y="202"/>
                    <a:pt x="94" y="202"/>
                  </a:cubicBezTo>
                  <a:cubicBezTo>
                    <a:pt x="59" y="202"/>
                    <a:pt x="26" y="191"/>
                    <a:pt x="0" y="149"/>
                  </a:cubicBezTo>
                  <a:lnTo>
                    <a:pt x="0" y="149"/>
                  </a:lnTo>
                  <a:cubicBezTo>
                    <a:pt x="4" y="206"/>
                    <a:pt x="45" y="251"/>
                    <a:pt x="86" y="251"/>
                  </a:cubicBezTo>
                  <a:lnTo>
                    <a:pt x="94" y="251"/>
                  </a:lnTo>
                  <a:cubicBezTo>
                    <a:pt x="187" y="243"/>
                    <a:pt x="284" y="228"/>
                    <a:pt x="378" y="198"/>
                  </a:cubicBezTo>
                  <a:lnTo>
                    <a:pt x="378" y="194"/>
                  </a:lnTo>
                  <a:cubicBezTo>
                    <a:pt x="363" y="191"/>
                    <a:pt x="344" y="175"/>
                    <a:pt x="325" y="175"/>
                  </a:cubicBezTo>
                  <a:cubicBezTo>
                    <a:pt x="266" y="172"/>
                    <a:pt x="247" y="142"/>
                    <a:pt x="261" y="82"/>
                  </a:cubicBezTo>
                  <a:cubicBezTo>
                    <a:pt x="254" y="60"/>
                    <a:pt x="254" y="41"/>
                    <a:pt x="266" y="18"/>
                  </a:cubicBezTo>
                  <a:cubicBezTo>
                    <a:pt x="232" y="4"/>
                    <a:pt x="202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2"/>
            <p:cNvSpPr/>
            <p:nvPr/>
          </p:nvSpPr>
          <p:spPr>
            <a:xfrm>
              <a:off x="-2394229" y="-2942355"/>
              <a:ext cx="13036" cy="28411"/>
            </a:xfrm>
            <a:custGeom>
              <a:avLst/>
              <a:gdLst/>
              <a:ahLst/>
              <a:cxnLst/>
              <a:rect l="l" t="t" r="r" b="b"/>
              <a:pathLst>
                <a:path w="273" h="595" extrusionOk="0">
                  <a:moveTo>
                    <a:pt x="78" y="0"/>
                  </a:moveTo>
                  <a:cubicBezTo>
                    <a:pt x="52" y="30"/>
                    <a:pt x="26" y="56"/>
                    <a:pt x="0" y="83"/>
                  </a:cubicBezTo>
                  <a:cubicBezTo>
                    <a:pt x="116" y="128"/>
                    <a:pt x="180" y="217"/>
                    <a:pt x="213" y="333"/>
                  </a:cubicBezTo>
                  <a:cubicBezTo>
                    <a:pt x="228" y="363"/>
                    <a:pt x="183" y="381"/>
                    <a:pt x="195" y="411"/>
                  </a:cubicBezTo>
                  <a:cubicBezTo>
                    <a:pt x="235" y="468"/>
                    <a:pt x="198" y="538"/>
                    <a:pt x="243" y="594"/>
                  </a:cubicBezTo>
                  <a:cubicBezTo>
                    <a:pt x="250" y="520"/>
                    <a:pt x="258" y="449"/>
                    <a:pt x="269" y="378"/>
                  </a:cubicBezTo>
                  <a:cubicBezTo>
                    <a:pt x="273" y="321"/>
                    <a:pt x="262" y="273"/>
                    <a:pt x="213" y="235"/>
                  </a:cubicBezTo>
                  <a:cubicBezTo>
                    <a:pt x="190" y="217"/>
                    <a:pt x="168" y="190"/>
                    <a:pt x="168" y="157"/>
                  </a:cubicBezTo>
                  <a:cubicBezTo>
                    <a:pt x="172" y="128"/>
                    <a:pt x="154" y="109"/>
                    <a:pt x="119" y="109"/>
                  </a:cubicBezTo>
                  <a:cubicBezTo>
                    <a:pt x="60" y="105"/>
                    <a:pt x="93" y="83"/>
                    <a:pt x="109" y="56"/>
                  </a:cubicBezTo>
                  <a:cubicBezTo>
                    <a:pt x="123" y="33"/>
                    <a:pt x="93" y="19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2"/>
            <p:cNvSpPr/>
            <p:nvPr/>
          </p:nvSpPr>
          <p:spPr>
            <a:xfrm>
              <a:off x="-2907589" y="-2756942"/>
              <a:ext cx="11842" cy="13274"/>
            </a:xfrm>
            <a:custGeom>
              <a:avLst/>
              <a:gdLst/>
              <a:ahLst/>
              <a:cxnLst/>
              <a:rect l="l" t="t" r="r" b="b"/>
              <a:pathLst>
                <a:path w="248" h="278" extrusionOk="0">
                  <a:moveTo>
                    <a:pt x="165" y="1"/>
                  </a:moveTo>
                  <a:cubicBezTo>
                    <a:pt x="165" y="1"/>
                    <a:pt x="165" y="1"/>
                    <a:pt x="165" y="1"/>
                  </a:cubicBezTo>
                  <a:cubicBezTo>
                    <a:pt x="165" y="1"/>
                    <a:pt x="165" y="1"/>
                    <a:pt x="165" y="1"/>
                  </a:cubicBezTo>
                  <a:close/>
                  <a:moveTo>
                    <a:pt x="165" y="1"/>
                  </a:moveTo>
                  <a:lnTo>
                    <a:pt x="165" y="1"/>
                  </a:lnTo>
                  <a:cubicBezTo>
                    <a:pt x="172" y="1"/>
                    <a:pt x="176" y="5"/>
                    <a:pt x="184" y="8"/>
                  </a:cubicBezTo>
                  <a:cubicBezTo>
                    <a:pt x="180" y="1"/>
                    <a:pt x="172" y="1"/>
                    <a:pt x="165" y="1"/>
                  </a:cubicBezTo>
                  <a:close/>
                  <a:moveTo>
                    <a:pt x="165" y="1"/>
                  </a:moveTo>
                  <a:cubicBezTo>
                    <a:pt x="131" y="27"/>
                    <a:pt x="90" y="35"/>
                    <a:pt x="49" y="46"/>
                  </a:cubicBezTo>
                  <a:cubicBezTo>
                    <a:pt x="60" y="68"/>
                    <a:pt x="60" y="94"/>
                    <a:pt x="82" y="113"/>
                  </a:cubicBezTo>
                  <a:cubicBezTo>
                    <a:pt x="123" y="117"/>
                    <a:pt x="108" y="147"/>
                    <a:pt x="94" y="158"/>
                  </a:cubicBezTo>
                  <a:cubicBezTo>
                    <a:pt x="90" y="162"/>
                    <a:pt x="82" y="162"/>
                    <a:pt x="79" y="162"/>
                  </a:cubicBezTo>
                  <a:cubicBezTo>
                    <a:pt x="60" y="162"/>
                    <a:pt x="49" y="139"/>
                    <a:pt x="34" y="132"/>
                  </a:cubicBezTo>
                  <a:cubicBezTo>
                    <a:pt x="23" y="143"/>
                    <a:pt x="11" y="151"/>
                    <a:pt x="1" y="162"/>
                  </a:cubicBezTo>
                  <a:cubicBezTo>
                    <a:pt x="23" y="173"/>
                    <a:pt x="49" y="173"/>
                    <a:pt x="60" y="206"/>
                  </a:cubicBezTo>
                  <a:cubicBezTo>
                    <a:pt x="71" y="251"/>
                    <a:pt x="108" y="267"/>
                    <a:pt x="146" y="277"/>
                  </a:cubicBezTo>
                  <a:cubicBezTo>
                    <a:pt x="153" y="274"/>
                    <a:pt x="158" y="267"/>
                    <a:pt x="165" y="263"/>
                  </a:cubicBezTo>
                  <a:cubicBezTo>
                    <a:pt x="168" y="210"/>
                    <a:pt x="217" y="229"/>
                    <a:pt x="247" y="210"/>
                  </a:cubicBezTo>
                  <a:lnTo>
                    <a:pt x="247" y="180"/>
                  </a:lnTo>
                  <a:cubicBezTo>
                    <a:pt x="232" y="154"/>
                    <a:pt x="213" y="125"/>
                    <a:pt x="198" y="98"/>
                  </a:cubicBezTo>
                  <a:cubicBezTo>
                    <a:pt x="184" y="110"/>
                    <a:pt x="172" y="113"/>
                    <a:pt x="165" y="113"/>
                  </a:cubicBezTo>
                  <a:cubicBezTo>
                    <a:pt x="149" y="113"/>
                    <a:pt x="142" y="102"/>
                    <a:pt x="142" y="72"/>
                  </a:cubicBezTo>
                  <a:cubicBezTo>
                    <a:pt x="146" y="46"/>
                    <a:pt x="165" y="31"/>
                    <a:pt x="184" y="16"/>
                  </a:cubicBezTo>
                  <a:cubicBezTo>
                    <a:pt x="176" y="13"/>
                    <a:pt x="172" y="5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2"/>
            <p:cNvSpPr/>
            <p:nvPr/>
          </p:nvSpPr>
          <p:spPr>
            <a:xfrm>
              <a:off x="-2006021" y="-2600895"/>
              <a:ext cx="10219" cy="10601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17" y="0"/>
                  </a:moveTo>
                  <a:cubicBezTo>
                    <a:pt x="105" y="0"/>
                    <a:pt x="86" y="0"/>
                    <a:pt x="67" y="4"/>
                  </a:cubicBezTo>
                  <a:lnTo>
                    <a:pt x="60" y="4"/>
                  </a:lnTo>
                  <a:cubicBezTo>
                    <a:pt x="41" y="30"/>
                    <a:pt x="0" y="45"/>
                    <a:pt x="12" y="87"/>
                  </a:cubicBezTo>
                  <a:cubicBezTo>
                    <a:pt x="105" y="94"/>
                    <a:pt x="105" y="94"/>
                    <a:pt x="94" y="202"/>
                  </a:cubicBezTo>
                  <a:cubicBezTo>
                    <a:pt x="124" y="206"/>
                    <a:pt x="153" y="213"/>
                    <a:pt x="179" y="217"/>
                  </a:cubicBezTo>
                  <a:cubicBezTo>
                    <a:pt x="184" y="221"/>
                    <a:pt x="188" y="221"/>
                    <a:pt x="191" y="221"/>
                  </a:cubicBezTo>
                  <a:cubicBezTo>
                    <a:pt x="210" y="221"/>
                    <a:pt x="214" y="206"/>
                    <a:pt x="210" y="187"/>
                  </a:cubicBezTo>
                  <a:cubicBezTo>
                    <a:pt x="206" y="168"/>
                    <a:pt x="202" y="146"/>
                    <a:pt x="202" y="131"/>
                  </a:cubicBezTo>
                  <a:cubicBezTo>
                    <a:pt x="206" y="37"/>
                    <a:pt x="184" y="0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2"/>
            <p:cNvSpPr/>
            <p:nvPr/>
          </p:nvSpPr>
          <p:spPr>
            <a:xfrm>
              <a:off x="-2507587" y="-2512892"/>
              <a:ext cx="8595" cy="10744"/>
            </a:xfrm>
            <a:custGeom>
              <a:avLst/>
              <a:gdLst/>
              <a:ahLst/>
              <a:cxnLst/>
              <a:rect l="l" t="t" r="r" b="b"/>
              <a:pathLst>
                <a:path w="180" h="225" extrusionOk="0">
                  <a:moveTo>
                    <a:pt x="68" y="0"/>
                  </a:moveTo>
                  <a:cubicBezTo>
                    <a:pt x="49" y="0"/>
                    <a:pt x="38" y="23"/>
                    <a:pt x="26" y="41"/>
                  </a:cubicBezTo>
                  <a:cubicBezTo>
                    <a:pt x="0" y="83"/>
                    <a:pt x="4" y="112"/>
                    <a:pt x="42" y="142"/>
                  </a:cubicBezTo>
                  <a:cubicBezTo>
                    <a:pt x="75" y="168"/>
                    <a:pt x="94" y="209"/>
                    <a:pt x="142" y="224"/>
                  </a:cubicBezTo>
                  <a:cubicBezTo>
                    <a:pt x="176" y="180"/>
                    <a:pt x="180" y="135"/>
                    <a:pt x="180" y="86"/>
                  </a:cubicBezTo>
                  <a:cubicBezTo>
                    <a:pt x="180" y="23"/>
                    <a:pt x="120" y="23"/>
                    <a:pt x="83" y="4"/>
                  </a:cubicBezTo>
                  <a:cubicBezTo>
                    <a:pt x="79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2"/>
            <p:cNvSpPr/>
            <p:nvPr/>
          </p:nvSpPr>
          <p:spPr>
            <a:xfrm>
              <a:off x="-2654848" y="-2631980"/>
              <a:ext cx="10935" cy="9550"/>
            </a:xfrm>
            <a:custGeom>
              <a:avLst/>
              <a:gdLst/>
              <a:ahLst/>
              <a:cxnLst/>
              <a:rect l="l" t="t" r="r" b="b"/>
              <a:pathLst>
                <a:path w="229" h="200" extrusionOk="0">
                  <a:moveTo>
                    <a:pt x="75" y="1"/>
                  </a:moveTo>
                  <a:cubicBezTo>
                    <a:pt x="56" y="1"/>
                    <a:pt x="46" y="8"/>
                    <a:pt x="38" y="15"/>
                  </a:cubicBezTo>
                  <a:cubicBezTo>
                    <a:pt x="1" y="79"/>
                    <a:pt x="68" y="117"/>
                    <a:pt x="82" y="162"/>
                  </a:cubicBezTo>
                  <a:cubicBezTo>
                    <a:pt x="105" y="184"/>
                    <a:pt x="124" y="199"/>
                    <a:pt x="142" y="199"/>
                  </a:cubicBezTo>
                  <a:cubicBezTo>
                    <a:pt x="153" y="199"/>
                    <a:pt x="165" y="195"/>
                    <a:pt x="180" y="184"/>
                  </a:cubicBezTo>
                  <a:cubicBezTo>
                    <a:pt x="217" y="146"/>
                    <a:pt x="229" y="79"/>
                    <a:pt x="195" y="49"/>
                  </a:cubicBezTo>
                  <a:cubicBezTo>
                    <a:pt x="169" y="23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2"/>
            <p:cNvSpPr/>
            <p:nvPr/>
          </p:nvSpPr>
          <p:spPr>
            <a:xfrm>
              <a:off x="-1823425" y="-2665167"/>
              <a:ext cx="10744" cy="11460"/>
            </a:xfrm>
            <a:custGeom>
              <a:avLst/>
              <a:gdLst/>
              <a:ahLst/>
              <a:cxnLst/>
              <a:rect l="l" t="t" r="r" b="b"/>
              <a:pathLst>
                <a:path w="225" h="240" extrusionOk="0">
                  <a:moveTo>
                    <a:pt x="128" y="1"/>
                  </a:moveTo>
                  <a:cubicBezTo>
                    <a:pt x="83" y="1"/>
                    <a:pt x="68" y="42"/>
                    <a:pt x="53" y="79"/>
                  </a:cubicBezTo>
                  <a:cubicBezTo>
                    <a:pt x="38" y="116"/>
                    <a:pt x="19" y="154"/>
                    <a:pt x="1" y="191"/>
                  </a:cubicBezTo>
                  <a:cubicBezTo>
                    <a:pt x="34" y="206"/>
                    <a:pt x="64" y="199"/>
                    <a:pt x="90" y="221"/>
                  </a:cubicBezTo>
                  <a:cubicBezTo>
                    <a:pt x="101" y="236"/>
                    <a:pt x="116" y="239"/>
                    <a:pt x="132" y="239"/>
                  </a:cubicBezTo>
                  <a:cubicBezTo>
                    <a:pt x="146" y="239"/>
                    <a:pt x="165" y="232"/>
                    <a:pt x="180" y="217"/>
                  </a:cubicBezTo>
                  <a:cubicBezTo>
                    <a:pt x="165" y="213"/>
                    <a:pt x="150" y="210"/>
                    <a:pt x="135" y="210"/>
                  </a:cubicBezTo>
                  <a:cubicBezTo>
                    <a:pt x="113" y="206"/>
                    <a:pt x="87" y="199"/>
                    <a:pt x="83" y="172"/>
                  </a:cubicBezTo>
                  <a:cubicBezTo>
                    <a:pt x="79" y="146"/>
                    <a:pt x="106" y="146"/>
                    <a:pt x="120" y="139"/>
                  </a:cubicBezTo>
                  <a:cubicBezTo>
                    <a:pt x="142" y="127"/>
                    <a:pt x="154" y="109"/>
                    <a:pt x="161" y="87"/>
                  </a:cubicBezTo>
                  <a:cubicBezTo>
                    <a:pt x="199" y="109"/>
                    <a:pt x="165" y="150"/>
                    <a:pt x="199" y="168"/>
                  </a:cubicBezTo>
                  <a:cubicBezTo>
                    <a:pt x="213" y="150"/>
                    <a:pt x="225" y="132"/>
                    <a:pt x="221" y="105"/>
                  </a:cubicBezTo>
                  <a:cubicBezTo>
                    <a:pt x="206" y="64"/>
                    <a:pt x="199" y="1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2"/>
            <p:cNvSpPr/>
            <p:nvPr/>
          </p:nvSpPr>
          <p:spPr>
            <a:xfrm>
              <a:off x="-2128977" y="-2516139"/>
              <a:ext cx="14468" cy="11508"/>
            </a:xfrm>
            <a:custGeom>
              <a:avLst/>
              <a:gdLst/>
              <a:ahLst/>
              <a:cxnLst/>
              <a:rect l="l" t="t" r="r" b="b"/>
              <a:pathLst>
                <a:path w="303" h="241" extrusionOk="0">
                  <a:moveTo>
                    <a:pt x="142" y="1"/>
                  </a:moveTo>
                  <a:cubicBezTo>
                    <a:pt x="75" y="1"/>
                    <a:pt x="0" y="61"/>
                    <a:pt x="4" y="120"/>
                  </a:cubicBezTo>
                  <a:lnTo>
                    <a:pt x="4" y="124"/>
                  </a:lnTo>
                  <a:cubicBezTo>
                    <a:pt x="49" y="120"/>
                    <a:pt x="68" y="72"/>
                    <a:pt x="112" y="72"/>
                  </a:cubicBezTo>
                  <a:lnTo>
                    <a:pt x="135" y="72"/>
                  </a:lnTo>
                  <a:cubicBezTo>
                    <a:pt x="175" y="72"/>
                    <a:pt x="198" y="98"/>
                    <a:pt x="206" y="139"/>
                  </a:cubicBezTo>
                  <a:cubicBezTo>
                    <a:pt x="209" y="177"/>
                    <a:pt x="216" y="213"/>
                    <a:pt x="247" y="240"/>
                  </a:cubicBezTo>
                  <a:lnTo>
                    <a:pt x="251" y="240"/>
                  </a:lnTo>
                  <a:cubicBezTo>
                    <a:pt x="303" y="117"/>
                    <a:pt x="277" y="39"/>
                    <a:pt x="172" y="4"/>
                  </a:cubicBezTo>
                  <a:cubicBezTo>
                    <a:pt x="161" y="4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2"/>
            <p:cNvSpPr/>
            <p:nvPr/>
          </p:nvSpPr>
          <p:spPr>
            <a:xfrm>
              <a:off x="-2330005" y="-2861515"/>
              <a:ext cx="9359" cy="11794"/>
            </a:xfrm>
            <a:custGeom>
              <a:avLst/>
              <a:gdLst/>
              <a:ahLst/>
              <a:cxnLst/>
              <a:rect l="l" t="t" r="r" b="b"/>
              <a:pathLst>
                <a:path w="196" h="247" extrusionOk="0">
                  <a:moveTo>
                    <a:pt x="91" y="0"/>
                  </a:moveTo>
                  <a:cubicBezTo>
                    <a:pt x="46" y="0"/>
                    <a:pt x="1" y="41"/>
                    <a:pt x="16" y="67"/>
                  </a:cubicBezTo>
                  <a:cubicBezTo>
                    <a:pt x="53" y="131"/>
                    <a:pt x="72" y="221"/>
                    <a:pt x="187" y="247"/>
                  </a:cubicBezTo>
                  <a:cubicBezTo>
                    <a:pt x="132" y="180"/>
                    <a:pt x="161" y="127"/>
                    <a:pt x="177" y="75"/>
                  </a:cubicBezTo>
                  <a:cubicBezTo>
                    <a:pt x="195" y="12"/>
                    <a:pt x="139" y="5"/>
                    <a:pt x="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2"/>
            <p:cNvSpPr/>
            <p:nvPr/>
          </p:nvSpPr>
          <p:spPr>
            <a:xfrm>
              <a:off x="-2461699" y="-2562027"/>
              <a:ext cx="14468" cy="13274"/>
            </a:xfrm>
            <a:custGeom>
              <a:avLst/>
              <a:gdLst/>
              <a:ahLst/>
              <a:cxnLst/>
              <a:rect l="l" t="t" r="r" b="b"/>
              <a:pathLst>
                <a:path w="303" h="278" extrusionOk="0">
                  <a:moveTo>
                    <a:pt x="142" y="1"/>
                  </a:moveTo>
                  <a:cubicBezTo>
                    <a:pt x="93" y="1"/>
                    <a:pt x="41" y="35"/>
                    <a:pt x="26" y="84"/>
                  </a:cubicBezTo>
                  <a:cubicBezTo>
                    <a:pt x="0" y="158"/>
                    <a:pt x="30" y="222"/>
                    <a:pt x="109" y="255"/>
                  </a:cubicBezTo>
                  <a:cubicBezTo>
                    <a:pt x="138" y="270"/>
                    <a:pt x="161" y="277"/>
                    <a:pt x="176" y="277"/>
                  </a:cubicBezTo>
                  <a:cubicBezTo>
                    <a:pt x="206" y="277"/>
                    <a:pt x="221" y="255"/>
                    <a:pt x="247" y="203"/>
                  </a:cubicBezTo>
                  <a:lnTo>
                    <a:pt x="247" y="203"/>
                  </a:lnTo>
                  <a:cubicBezTo>
                    <a:pt x="228" y="229"/>
                    <a:pt x="209" y="244"/>
                    <a:pt x="180" y="244"/>
                  </a:cubicBezTo>
                  <a:cubicBezTo>
                    <a:pt x="176" y="244"/>
                    <a:pt x="168" y="244"/>
                    <a:pt x="157" y="241"/>
                  </a:cubicBezTo>
                  <a:cubicBezTo>
                    <a:pt x="112" y="225"/>
                    <a:pt x="64" y="206"/>
                    <a:pt x="52" y="147"/>
                  </a:cubicBezTo>
                  <a:cubicBezTo>
                    <a:pt x="45" y="110"/>
                    <a:pt x="64" y="91"/>
                    <a:pt x="90" y="72"/>
                  </a:cubicBezTo>
                  <a:cubicBezTo>
                    <a:pt x="109" y="61"/>
                    <a:pt x="127" y="53"/>
                    <a:pt x="150" y="53"/>
                  </a:cubicBezTo>
                  <a:cubicBezTo>
                    <a:pt x="176" y="53"/>
                    <a:pt x="206" y="65"/>
                    <a:pt x="232" y="80"/>
                  </a:cubicBezTo>
                  <a:cubicBezTo>
                    <a:pt x="288" y="113"/>
                    <a:pt x="217" y="165"/>
                    <a:pt x="247" y="203"/>
                  </a:cubicBezTo>
                  <a:cubicBezTo>
                    <a:pt x="302" y="91"/>
                    <a:pt x="288" y="46"/>
                    <a:pt x="176" y="5"/>
                  </a:cubicBezTo>
                  <a:cubicBezTo>
                    <a:pt x="164" y="5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2"/>
            <p:cNvSpPr/>
            <p:nvPr/>
          </p:nvSpPr>
          <p:spPr>
            <a:xfrm>
              <a:off x="-2139005" y="-2718217"/>
              <a:ext cx="11317" cy="7401"/>
            </a:xfrm>
            <a:custGeom>
              <a:avLst/>
              <a:gdLst/>
              <a:ahLst/>
              <a:cxnLst/>
              <a:rect l="l" t="t" r="r" b="b"/>
              <a:pathLst>
                <a:path w="237" h="155" extrusionOk="0">
                  <a:moveTo>
                    <a:pt x="135" y="1"/>
                  </a:moveTo>
                  <a:cubicBezTo>
                    <a:pt x="98" y="1"/>
                    <a:pt x="53" y="16"/>
                    <a:pt x="26" y="39"/>
                  </a:cubicBezTo>
                  <a:cubicBezTo>
                    <a:pt x="0" y="65"/>
                    <a:pt x="0" y="99"/>
                    <a:pt x="16" y="117"/>
                  </a:cubicBezTo>
                  <a:cubicBezTo>
                    <a:pt x="42" y="144"/>
                    <a:pt x="68" y="154"/>
                    <a:pt x="98" y="154"/>
                  </a:cubicBezTo>
                  <a:cubicBezTo>
                    <a:pt x="128" y="154"/>
                    <a:pt x="161" y="136"/>
                    <a:pt x="199" y="102"/>
                  </a:cubicBezTo>
                  <a:cubicBezTo>
                    <a:pt x="236" y="68"/>
                    <a:pt x="217" y="46"/>
                    <a:pt x="195" y="20"/>
                  </a:cubicBezTo>
                  <a:cubicBezTo>
                    <a:pt x="183" y="9"/>
                    <a:pt x="161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2"/>
            <p:cNvSpPr/>
            <p:nvPr/>
          </p:nvSpPr>
          <p:spPr>
            <a:xfrm>
              <a:off x="-2170424" y="-2732446"/>
              <a:ext cx="11985" cy="12892"/>
            </a:xfrm>
            <a:custGeom>
              <a:avLst/>
              <a:gdLst/>
              <a:ahLst/>
              <a:cxnLst/>
              <a:rect l="l" t="t" r="r" b="b"/>
              <a:pathLst>
                <a:path w="251" h="270" extrusionOk="0">
                  <a:moveTo>
                    <a:pt x="199" y="0"/>
                  </a:moveTo>
                  <a:cubicBezTo>
                    <a:pt x="191" y="0"/>
                    <a:pt x="184" y="4"/>
                    <a:pt x="177" y="4"/>
                  </a:cubicBezTo>
                  <a:cubicBezTo>
                    <a:pt x="120" y="23"/>
                    <a:pt x="53" y="52"/>
                    <a:pt x="27" y="120"/>
                  </a:cubicBezTo>
                  <a:cubicBezTo>
                    <a:pt x="1" y="183"/>
                    <a:pt x="42" y="228"/>
                    <a:pt x="87" y="269"/>
                  </a:cubicBezTo>
                  <a:cubicBezTo>
                    <a:pt x="101" y="247"/>
                    <a:pt x="109" y="232"/>
                    <a:pt x="83" y="213"/>
                  </a:cubicBezTo>
                  <a:cubicBezTo>
                    <a:pt x="49" y="190"/>
                    <a:pt x="56" y="157"/>
                    <a:pt x="72" y="131"/>
                  </a:cubicBezTo>
                  <a:cubicBezTo>
                    <a:pt x="75" y="120"/>
                    <a:pt x="83" y="120"/>
                    <a:pt x="94" y="120"/>
                  </a:cubicBezTo>
                  <a:cubicBezTo>
                    <a:pt x="106" y="120"/>
                    <a:pt x="120" y="128"/>
                    <a:pt x="132" y="131"/>
                  </a:cubicBezTo>
                  <a:cubicBezTo>
                    <a:pt x="146" y="135"/>
                    <a:pt x="158" y="138"/>
                    <a:pt x="168" y="138"/>
                  </a:cubicBezTo>
                  <a:cubicBezTo>
                    <a:pt x="199" y="138"/>
                    <a:pt x="225" y="123"/>
                    <a:pt x="251" y="109"/>
                  </a:cubicBezTo>
                  <a:cubicBezTo>
                    <a:pt x="236" y="71"/>
                    <a:pt x="247" y="0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2"/>
            <p:cNvSpPr/>
            <p:nvPr/>
          </p:nvSpPr>
          <p:spPr>
            <a:xfrm>
              <a:off x="-2854443" y="-2791370"/>
              <a:ext cx="14373" cy="11651"/>
            </a:xfrm>
            <a:custGeom>
              <a:avLst/>
              <a:gdLst/>
              <a:ahLst/>
              <a:cxnLst/>
              <a:rect l="l" t="t" r="r" b="b"/>
              <a:pathLst>
                <a:path w="301" h="244" extrusionOk="0">
                  <a:moveTo>
                    <a:pt x="139" y="1"/>
                  </a:moveTo>
                  <a:cubicBezTo>
                    <a:pt x="106" y="11"/>
                    <a:pt x="72" y="23"/>
                    <a:pt x="42" y="38"/>
                  </a:cubicBezTo>
                  <a:cubicBezTo>
                    <a:pt x="20" y="49"/>
                    <a:pt x="1" y="68"/>
                    <a:pt x="1" y="101"/>
                  </a:cubicBezTo>
                  <a:cubicBezTo>
                    <a:pt x="1" y="139"/>
                    <a:pt x="27" y="139"/>
                    <a:pt x="57" y="142"/>
                  </a:cubicBezTo>
                  <a:cubicBezTo>
                    <a:pt x="99" y="146"/>
                    <a:pt x="117" y="187"/>
                    <a:pt x="147" y="206"/>
                  </a:cubicBezTo>
                  <a:cubicBezTo>
                    <a:pt x="177" y="225"/>
                    <a:pt x="206" y="244"/>
                    <a:pt x="233" y="244"/>
                  </a:cubicBezTo>
                  <a:cubicBezTo>
                    <a:pt x="259" y="244"/>
                    <a:pt x="282" y="232"/>
                    <a:pt x="301" y="199"/>
                  </a:cubicBezTo>
                  <a:lnTo>
                    <a:pt x="301" y="199"/>
                  </a:lnTo>
                  <a:cubicBezTo>
                    <a:pt x="285" y="202"/>
                    <a:pt x="274" y="206"/>
                    <a:pt x="259" y="206"/>
                  </a:cubicBezTo>
                  <a:cubicBezTo>
                    <a:pt x="237" y="206"/>
                    <a:pt x="214" y="199"/>
                    <a:pt x="184" y="173"/>
                  </a:cubicBezTo>
                  <a:cubicBezTo>
                    <a:pt x="125" y="120"/>
                    <a:pt x="139" y="64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2"/>
            <p:cNvSpPr/>
            <p:nvPr/>
          </p:nvSpPr>
          <p:spPr>
            <a:xfrm>
              <a:off x="-2004589" y="-2631264"/>
              <a:ext cx="16092" cy="5969"/>
            </a:xfrm>
            <a:custGeom>
              <a:avLst/>
              <a:gdLst/>
              <a:ahLst/>
              <a:cxnLst/>
              <a:rect l="l" t="t" r="r" b="b"/>
              <a:pathLst>
                <a:path w="337" h="125" extrusionOk="0">
                  <a:moveTo>
                    <a:pt x="277" y="0"/>
                  </a:moveTo>
                  <a:cubicBezTo>
                    <a:pt x="251" y="42"/>
                    <a:pt x="221" y="57"/>
                    <a:pt x="191" y="57"/>
                  </a:cubicBezTo>
                  <a:cubicBezTo>
                    <a:pt x="165" y="57"/>
                    <a:pt x="132" y="42"/>
                    <a:pt x="101" y="16"/>
                  </a:cubicBezTo>
                  <a:cubicBezTo>
                    <a:pt x="94" y="31"/>
                    <a:pt x="82" y="34"/>
                    <a:pt x="71" y="34"/>
                  </a:cubicBezTo>
                  <a:cubicBezTo>
                    <a:pt x="64" y="34"/>
                    <a:pt x="56" y="34"/>
                    <a:pt x="49" y="31"/>
                  </a:cubicBezTo>
                  <a:lnTo>
                    <a:pt x="27" y="31"/>
                  </a:lnTo>
                  <a:cubicBezTo>
                    <a:pt x="19" y="31"/>
                    <a:pt x="8" y="31"/>
                    <a:pt x="1" y="42"/>
                  </a:cubicBezTo>
                  <a:cubicBezTo>
                    <a:pt x="56" y="98"/>
                    <a:pt x="116" y="124"/>
                    <a:pt x="184" y="124"/>
                  </a:cubicBezTo>
                  <a:cubicBezTo>
                    <a:pt x="210" y="124"/>
                    <a:pt x="244" y="121"/>
                    <a:pt x="277" y="109"/>
                  </a:cubicBezTo>
                  <a:cubicBezTo>
                    <a:pt x="315" y="98"/>
                    <a:pt x="322" y="76"/>
                    <a:pt x="329" y="50"/>
                  </a:cubicBezTo>
                  <a:cubicBezTo>
                    <a:pt x="337" y="8"/>
                    <a:pt x="296" y="12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2"/>
            <p:cNvSpPr/>
            <p:nvPr/>
          </p:nvSpPr>
          <p:spPr>
            <a:xfrm>
              <a:off x="-2061172" y="-2819399"/>
              <a:ext cx="11842" cy="9550"/>
            </a:xfrm>
            <a:custGeom>
              <a:avLst/>
              <a:gdLst/>
              <a:ahLst/>
              <a:cxnLst/>
              <a:rect l="l" t="t" r="r" b="b"/>
              <a:pathLst>
                <a:path w="248" h="200" extrusionOk="0">
                  <a:moveTo>
                    <a:pt x="4" y="94"/>
                  </a:moveTo>
                  <a:cubicBezTo>
                    <a:pt x="0" y="105"/>
                    <a:pt x="0" y="117"/>
                    <a:pt x="4" y="127"/>
                  </a:cubicBezTo>
                  <a:lnTo>
                    <a:pt x="4" y="94"/>
                  </a:lnTo>
                  <a:close/>
                  <a:moveTo>
                    <a:pt x="135" y="1"/>
                  </a:moveTo>
                  <a:lnTo>
                    <a:pt x="120" y="15"/>
                  </a:lnTo>
                  <a:cubicBezTo>
                    <a:pt x="142" y="38"/>
                    <a:pt x="165" y="65"/>
                    <a:pt x="187" y="87"/>
                  </a:cubicBezTo>
                  <a:cubicBezTo>
                    <a:pt x="165" y="87"/>
                    <a:pt x="142" y="94"/>
                    <a:pt x="120" y="94"/>
                  </a:cubicBezTo>
                  <a:cubicBezTo>
                    <a:pt x="90" y="94"/>
                    <a:pt x="68" y="83"/>
                    <a:pt x="52" y="46"/>
                  </a:cubicBezTo>
                  <a:cubicBezTo>
                    <a:pt x="26" y="68"/>
                    <a:pt x="11" y="98"/>
                    <a:pt x="4" y="127"/>
                  </a:cubicBezTo>
                  <a:cubicBezTo>
                    <a:pt x="11" y="135"/>
                    <a:pt x="16" y="139"/>
                    <a:pt x="19" y="146"/>
                  </a:cubicBezTo>
                  <a:cubicBezTo>
                    <a:pt x="45" y="188"/>
                    <a:pt x="78" y="199"/>
                    <a:pt x="113" y="199"/>
                  </a:cubicBezTo>
                  <a:cubicBezTo>
                    <a:pt x="128" y="199"/>
                    <a:pt x="142" y="195"/>
                    <a:pt x="161" y="195"/>
                  </a:cubicBezTo>
                  <a:cubicBezTo>
                    <a:pt x="176" y="191"/>
                    <a:pt x="191" y="191"/>
                    <a:pt x="206" y="191"/>
                  </a:cubicBezTo>
                  <a:lnTo>
                    <a:pt x="218" y="191"/>
                  </a:lnTo>
                  <a:cubicBezTo>
                    <a:pt x="247" y="98"/>
                    <a:pt x="191" y="49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2"/>
            <p:cNvSpPr/>
            <p:nvPr/>
          </p:nvSpPr>
          <p:spPr>
            <a:xfrm>
              <a:off x="-2146502" y="-2958590"/>
              <a:ext cx="13274" cy="14134"/>
            </a:xfrm>
            <a:custGeom>
              <a:avLst/>
              <a:gdLst/>
              <a:ahLst/>
              <a:cxnLst/>
              <a:rect l="l" t="t" r="r" b="b"/>
              <a:pathLst>
                <a:path w="278" h="296" extrusionOk="0">
                  <a:moveTo>
                    <a:pt x="225" y="0"/>
                  </a:moveTo>
                  <a:cubicBezTo>
                    <a:pt x="138" y="0"/>
                    <a:pt x="79" y="67"/>
                    <a:pt x="0" y="82"/>
                  </a:cubicBezTo>
                  <a:cubicBezTo>
                    <a:pt x="19" y="149"/>
                    <a:pt x="90" y="172"/>
                    <a:pt x="109" y="228"/>
                  </a:cubicBezTo>
                  <a:cubicBezTo>
                    <a:pt x="128" y="284"/>
                    <a:pt x="165" y="288"/>
                    <a:pt x="202" y="288"/>
                  </a:cubicBezTo>
                  <a:lnTo>
                    <a:pt x="221" y="288"/>
                  </a:lnTo>
                  <a:cubicBezTo>
                    <a:pt x="240" y="288"/>
                    <a:pt x="259" y="288"/>
                    <a:pt x="278" y="295"/>
                  </a:cubicBezTo>
                  <a:cubicBezTo>
                    <a:pt x="266" y="284"/>
                    <a:pt x="255" y="276"/>
                    <a:pt x="243" y="266"/>
                  </a:cubicBezTo>
                  <a:cubicBezTo>
                    <a:pt x="210" y="254"/>
                    <a:pt x="180" y="243"/>
                    <a:pt x="161" y="213"/>
                  </a:cubicBezTo>
                  <a:cubicBezTo>
                    <a:pt x="124" y="187"/>
                    <a:pt x="135" y="123"/>
                    <a:pt x="71" y="116"/>
                  </a:cubicBezTo>
                  <a:cubicBezTo>
                    <a:pt x="112" y="97"/>
                    <a:pt x="135" y="49"/>
                    <a:pt x="180" y="49"/>
                  </a:cubicBezTo>
                  <a:cubicBezTo>
                    <a:pt x="183" y="49"/>
                    <a:pt x="188" y="49"/>
                    <a:pt x="195" y="52"/>
                  </a:cubicBezTo>
                  <a:cubicBezTo>
                    <a:pt x="210" y="33"/>
                    <a:pt x="228" y="19"/>
                    <a:pt x="243" y="4"/>
                  </a:cubicBezTo>
                  <a:lnTo>
                    <a:pt x="24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2"/>
            <p:cNvSpPr/>
            <p:nvPr/>
          </p:nvSpPr>
          <p:spPr>
            <a:xfrm>
              <a:off x="-2134898" y="-295701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71" y="0"/>
                  </a:moveTo>
                  <a:cubicBezTo>
                    <a:pt x="71" y="4"/>
                    <a:pt x="71" y="8"/>
                    <a:pt x="68" y="12"/>
                  </a:cubicBezTo>
                  <a:cubicBezTo>
                    <a:pt x="83" y="60"/>
                    <a:pt x="97" y="105"/>
                    <a:pt x="42" y="143"/>
                  </a:cubicBezTo>
                  <a:cubicBezTo>
                    <a:pt x="19" y="161"/>
                    <a:pt x="12" y="202"/>
                    <a:pt x="0" y="233"/>
                  </a:cubicBezTo>
                  <a:cubicBezTo>
                    <a:pt x="12" y="243"/>
                    <a:pt x="23" y="251"/>
                    <a:pt x="35" y="262"/>
                  </a:cubicBezTo>
                  <a:cubicBezTo>
                    <a:pt x="94" y="240"/>
                    <a:pt x="131" y="191"/>
                    <a:pt x="180" y="150"/>
                  </a:cubicBezTo>
                  <a:cubicBezTo>
                    <a:pt x="187" y="121"/>
                    <a:pt x="169" y="94"/>
                    <a:pt x="165" y="68"/>
                  </a:cubicBezTo>
                  <a:cubicBezTo>
                    <a:pt x="139" y="38"/>
                    <a:pt x="113" y="8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2"/>
            <p:cNvSpPr/>
            <p:nvPr/>
          </p:nvSpPr>
          <p:spPr>
            <a:xfrm>
              <a:off x="-2560255" y="-2428852"/>
              <a:ext cx="10744" cy="10601"/>
            </a:xfrm>
            <a:custGeom>
              <a:avLst/>
              <a:gdLst/>
              <a:ahLst/>
              <a:cxnLst/>
              <a:rect l="l" t="t" r="r" b="b"/>
              <a:pathLst>
                <a:path w="225" h="222" extrusionOk="0">
                  <a:moveTo>
                    <a:pt x="135" y="0"/>
                  </a:moveTo>
                  <a:cubicBezTo>
                    <a:pt x="128" y="86"/>
                    <a:pt x="120" y="121"/>
                    <a:pt x="79" y="121"/>
                  </a:cubicBezTo>
                  <a:cubicBezTo>
                    <a:pt x="61" y="121"/>
                    <a:pt x="34" y="112"/>
                    <a:pt x="1" y="98"/>
                  </a:cubicBezTo>
                  <a:lnTo>
                    <a:pt x="1" y="98"/>
                  </a:lnTo>
                  <a:cubicBezTo>
                    <a:pt x="1" y="157"/>
                    <a:pt x="56" y="173"/>
                    <a:pt x="83" y="214"/>
                  </a:cubicBezTo>
                  <a:cubicBezTo>
                    <a:pt x="94" y="217"/>
                    <a:pt x="106" y="221"/>
                    <a:pt x="116" y="221"/>
                  </a:cubicBezTo>
                  <a:cubicBezTo>
                    <a:pt x="135" y="221"/>
                    <a:pt x="150" y="214"/>
                    <a:pt x="165" y="195"/>
                  </a:cubicBezTo>
                  <a:cubicBezTo>
                    <a:pt x="180" y="173"/>
                    <a:pt x="195" y="154"/>
                    <a:pt x="202" y="128"/>
                  </a:cubicBezTo>
                  <a:cubicBezTo>
                    <a:pt x="225" y="64"/>
                    <a:pt x="218" y="12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2"/>
            <p:cNvSpPr/>
            <p:nvPr/>
          </p:nvSpPr>
          <p:spPr>
            <a:xfrm>
              <a:off x="-2267166" y="-2614122"/>
              <a:ext cx="9311" cy="11651"/>
            </a:xfrm>
            <a:custGeom>
              <a:avLst/>
              <a:gdLst/>
              <a:ahLst/>
              <a:cxnLst/>
              <a:rect l="l" t="t" r="r" b="b"/>
              <a:pathLst>
                <a:path w="195" h="244" extrusionOk="0">
                  <a:moveTo>
                    <a:pt x="98" y="0"/>
                  </a:moveTo>
                  <a:cubicBezTo>
                    <a:pt x="75" y="0"/>
                    <a:pt x="60" y="23"/>
                    <a:pt x="41" y="38"/>
                  </a:cubicBezTo>
                  <a:cubicBezTo>
                    <a:pt x="23" y="60"/>
                    <a:pt x="1" y="94"/>
                    <a:pt x="34" y="105"/>
                  </a:cubicBezTo>
                  <a:cubicBezTo>
                    <a:pt x="105" y="128"/>
                    <a:pt x="120" y="202"/>
                    <a:pt x="165" y="243"/>
                  </a:cubicBezTo>
                  <a:cubicBezTo>
                    <a:pt x="176" y="221"/>
                    <a:pt x="176" y="195"/>
                    <a:pt x="195" y="180"/>
                  </a:cubicBezTo>
                  <a:cubicBezTo>
                    <a:pt x="191" y="150"/>
                    <a:pt x="188" y="124"/>
                    <a:pt x="184" y="98"/>
                  </a:cubicBezTo>
                  <a:cubicBezTo>
                    <a:pt x="172" y="67"/>
                    <a:pt x="158" y="34"/>
                    <a:pt x="127" y="12"/>
                  </a:cubicBezTo>
                  <a:cubicBezTo>
                    <a:pt x="117" y="5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2"/>
            <p:cNvSpPr/>
            <p:nvPr/>
          </p:nvSpPr>
          <p:spPr>
            <a:xfrm>
              <a:off x="-2718738" y="-2551283"/>
              <a:ext cx="16617" cy="16092"/>
            </a:xfrm>
            <a:custGeom>
              <a:avLst/>
              <a:gdLst/>
              <a:ahLst/>
              <a:cxnLst/>
              <a:rect l="l" t="t" r="r" b="b"/>
              <a:pathLst>
                <a:path w="348" h="337" extrusionOk="0">
                  <a:moveTo>
                    <a:pt x="232" y="0"/>
                  </a:moveTo>
                  <a:cubicBezTo>
                    <a:pt x="213" y="0"/>
                    <a:pt x="187" y="16"/>
                    <a:pt x="164" y="38"/>
                  </a:cubicBezTo>
                  <a:lnTo>
                    <a:pt x="164" y="42"/>
                  </a:lnTo>
                  <a:cubicBezTo>
                    <a:pt x="250" y="52"/>
                    <a:pt x="285" y="105"/>
                    <a:pt x="277" y="187"/>
                  </a:cubicBezTo>
                  <a:cubicBezTo>
                    <a:pt x="247" y="225"/>
                    <a:pt x="213" y="259"/>
                    <a:pt x="164" y="269"/>
                  </a:cubicBezTo>
                  <a:cubicBezTo>
                    <a:pt x="128" y="292"/>
                    <a:pt x="105" y="307"/>
                    <a:pt x="86" y="307"/>
                  </a:cubicBezTo>
                  <a:cubicBezTo>
                    <a:pt x="60" y="307"/>
                    <a:pt x="41" y="277"/>
                    <a:pt x="0" y="202"/>
                  </a:cubicBezTo>
                  <a:lnTo>
                    <a:pt x="0" y="202"/>
                  </a:lnTo>
                  <a:cubicBezTo>
                    <a:pt x="4" y="292"/>
                    <a:pt x="30" y="337"/>
                    <a:pt x="78" y="337"/>
                  </a:cubicBezTo>
                  <a:cubicBezTo>
                    <a:pt x="101" y="337"/>
                    <a:pt x="131" y="326"/>
                    <a:pt x="161" y="311"/>
                  </a:cubicBezTo>
                  <a:cubicBezTo>
                    <a:pt x="209" y="285"/>
                    <a:pt x="247" y="247"/>
                    <a:pt x="299" y="225"/>
                  </a:cubicBezTo>
                  <a:cubicBezTo>
                    <a:pt x="344" y="206"/>
                    <a:pt x="347" y="164"/>
                    <a:pt x="318" y="131"/>
                  </a:cubicBezTo>
                  <a:cubicBezTo>
                    <a:pt x="299" y="109"/>
                    <a:pt x="288" y="83"/>
                    <a:pt x="280" y="60"/>
                  </a:cubicBezTo>
                  <a:cubicBezTo>
                    <a:pt x="269" y="16"/>
                    <a:pt x="250" y="0"/>
                    <a:pt x="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2"/>
            <p:cNvSpPr/>
            <p:nvPr/>
          </p:nvSpPr>
          <p:spPr>
            <a:xfrm>
              <a:off x="-2809033" y="-2678011"/>
              <a:ext cx="15185" cy="12319"/>
            </a:xfrm>
            <a:custGeom>
              <a:avLst/>
              <a:gdLst/>
              <a:ahLst/>
              <a:cxnLst/>
              <a:rect l="l" t="t" r="r" b="b"/>
              <a:pathLst>
                <a:path w="318" h="258" extrusionOk="0">
                  <a:moveTo>
                    <a:pt x="145" y="4"/>
                  </a:moveTo>
                  <a:cubicBezTo>
                    <a:pt x="138" y="4"/>
                    <a:pt x="130" y="8"/>
                    <a:pt x="119" y="8"/>
                  </a:cubicBezTo>
                  <a:cubicBezTo>
                    <a:pt x="85" y="15"/>
                    <a:pt x="40" y="1"/>
                    <a:pt x="45" y="64"/>
                  </a:cubicBezTo>
                  <a:cubicBezTo>
                    <a:pt x="48" y="90"/>
                    <a:pt x="14" y="105"/>
                    <a:pt x="0" y="127"/>
                  </a:cubicBezTo>
                  <a:cubicBezTo>
                    <a:pt x="37" y="116"/>
                    <a:pt x="74" y="97"/>
                    <a:pt x="112" y="97"/>
                  </a:cubicBezTo>
                  <a:cubicBezTo>
                    <a:pt x="145" y="97"/>
                    <a:pt x="175" y="113"/>
                    <a:pt x="209" y="149"/>
                  </a:cubicBezTo>
                  <a:cubicBezTo>
                    <a:pt x="239" y="184"/>
                    <a:pt x="220" y="232"/>
                    <a:pt x="261" y="258"/>
                  </a:cubicBezTo>
                  <a:cubicBezTo>
                    <a:pt x="318" y="168"/>
                    <a:pt x="220" y="120"/>
                    <a:pt x="202" y="49"/>
                  </a:cubicBezTo>
                  <a:cubicBezTo>
                    <a:pt x="194" y="19"/>
                    <a:pt x="171" y="4"/>
                    <a:pt x="145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2"/>
            <p:cNvSpPr/>
            <p:nvPr/>
          </p:nvSpPr>
          <p:spPr>
            <a:xfrm>
              <a:off x="-2184511" y="-2563984"/>
              <a:ext cx="12319" cy="9168"/>
            </a:xfrm>
            <a:custGeom>
              <a:avLst/>
              <a:gdLst/>
              <a:ahLst/>
              <a:cxnLst/>
              <a:rect l="l" t="t" r="r" b="b"/>
              <a:pathLst>
                <a:path w="258" h="192" extrusionOk="0">
                  <a:moveTo>
                    <a:pt x="113" y="49"/>
                  </a:moveTo>
                  <a:cubicBezTo>
                    <a:pt x="123" y="49"/>
                    <a:pt x="135" y="57"/>
                    <a:pt x="146" y="68"/>
                  </a:cubicBezTo>
                  <a:cubicBezTo>
                    <a:pt x="161" y="83"/>
                    <a:pt x="172" y="109"/>
                    <a:pt x="146" y="125"/>
                  </a:cubicBezTo>
                  <a:cubicBezTo>
                    <a:pt x="132" y="135"/>
                    <a:pt x="113" y="147"/>
                    <a:pt x="97" y="147"/>
                  </a:cubicBezTo>
                  <a:cubicBezTo>
                    <a:pt x="87" y="147"/>
                    <a:pt x="79" y="143"/>
                    <a:pt x="71" y="135"/>
                  </a:cubicBezTo>
                  <a:cubicBezTo>
                    <a:pt x="49" y="109"/>
                    <a:pt x="71" y="83"/>
                    <a:pt x="82" y="57"/>
                  </a:cubicBezTo>
                  <a:cubicBezTo>
                    <a:pt x="94" y="49"/>
                    <a:pt x="101" y="49"/>
                    <a:pt x="113" y="49"/>
                  </a:cubicBezTo>
                  <a:close/>
                  <a:moveTo>
                    <a:pt x="154" y="1"/>
                  </a:moveTo>
                  <a:cubicBezTo>
                    <a:pt x="123" y="1"/>
                    <a:pt x="75" y="16"/>
                    <a:pt x="60" y="38"/>
                  </a:cubicBezTo>
                  <a:cubicBezTo>
                    <a:pt x="34" y="80"/>
                    <a:pt x="1" y="125"/>
                    <a:pt x="42" y="177"/>
                  </a:cubicBezTo>
                  <a:cubicBezTo>
                    <a:pt x="53" y="188"/>
                    <a:pt x="82" y="192"/>
                    <a:pt x="116" y="192"/>
                  </a:cubicBezTo>
                  <a:cubicBezTo>
                    <a:pt x="161" y="192"/>
                    <a:pt x="202" y="184"/>
                    <a:pt x="213" y="169"/>
                  </a:cubicBezTo>
                  <a:cubicBezTo>
                    <a:pt x="258" y="106"/>
                    <a:pt x="168" y="72"/>
                    <a:pt x="180" y="12"/>
                  </a:cubicBezTo>
                  <a:cubicBezTo>
                    <a:pt x="180" y="4"/>
                    <a:pt x="168" y="1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2"/>
            <p:cNvSpPr/>
            <p:nvPr/>
          </p:nvSpPr>
          <p:spPr>
            <a:xfrm>
              <a:off x="-2254273" y="-2675194"/>
              <a:ext cx="16092" cy="11842"/>
            </a:xfrm>
            <a:custGeom>
              <a:avLst/>
              <a:gdLst/>
              <a:ahLst/>
              <a:cxnLst/>
              <a:rect l="l" t="t" r="r" b="b"/>
              <a:pathLst>
                <a:path w="337" h="248" extrusionOk="0">
                  <a:moveTo>
                    <a:pt x="135" y="1"/>
                  </a:moveTo>
                  <a:cubicBezTo>
                    <a:pt x="90" y="1"/>
                    <a:pt x="52" y="61"/>
                    <a:pt x="7" y="72"/>
                  </a:cubicBezTo>
                  <a:cubicBezTo>
                    <a:pt x="4" y="72"/>
                    <a:pt x="4" y="76"/>
                    <a:pt x="0" y="80"/>
                  </a:cubicBezTo>
                  <a:cubicBezTo>
                    <a:pt x="7" y="83"/>
                    <a:pt x="11" y="83"/>
                    <a:pt x="18" y="87"/>
                  </a:cubicBezTo>
                  <a:lnTo>
                    <a:pt x="30" y="87"/>
                  </a:lnTo>
                  <a:cubicBezTo>
                    <a:pt x="40" y="87"/>
                    <a:pt x="52" y="87"/>
                    <a:pt x="63" y="83"/>
                  </a:cubicBezTo>
                  <a:cubicBezTo>
                    <a:pt x="71" y="83"/>
                    <a:pt x="82" y="80"/>
                    <a:pt x="93" y="80"/>
                  </a:cubicBezTo>
                  <a:lnTo>
                    <a:pt x="101" y="80"/>
                  </a:lnTo>
                  <a:cubicBezTo>
                    <a:pt x="145" y="83"/>
                    <a:pt x="168" y="140"/>
                    <a:pt x="213" y="140"/>
                  </a:cubicBezTo>
                  <a:cubicBezTo>
                    <a:pt x="224" y="140"/>
                    <a:pt x="235" y="135"/>
                    <a:pt x="250" y="128"/>
                  </a:cubicBezTo>
                  <a:cubicBezTo>
                    <a:pt x="254" y="128"/>
                    <a:pt x="254" y="125"/>
                    <a:pt x="254" y="125"/>
                  </a:cubicBezTo>
                  <a:cubicBezTo>
                    <a:pt x="261" y="125"/>
                    <a:pt x="261" y="147"/>
                    <a:pt x="261" y="154"/>
                  </a:cubicBezTo>
                  <a:cubicBezTo>
                    <a:pt x="265" y="199"/>
                    <a:pt x="306" y="214"/>
                    <a:pt x="325" y="247"/>
                  </a:cubicBezTo>
                  <a:lnTo>
                    <a:pt x="328" y="244"/>
                  </a:lnTo>
                  <a:cubicBezTo>
                    <a:pt x="337" y="218"/>
                    <a:pt x="306" y="199"/>
                    <a:pt x="306" y="180"/>
                  </a:cubicBezTo>
                  <a:cubicBezTo>
                    <a:pt x="318" y="90"/>
                    <a:pt x="232" y="76"/>
                    <a:pt x="187" y="31"/>
                  </a:cubicBezTo>
                  <a:cubicBezTo>
                    <a:pt x="168" y="9"/>
                    <a:pt x="149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2"/>
            <p:cNvSpPr/>
            <p:nvPr/>
          </p:nvSpPr>
          <p:spPr>
            <a:xfrm>
              <a:off x="-2338027" y="-2713203"/>
              <a:ext cx="14182" cy="11699"/>
            </a:xfrm>
            <a:custGeom>
              <a:avLst/>
              <a:gdLst/>
              <a:ahLst/>
              <a:cxnLst/>
              <a:rect l="l" t="t" r="r" b="b"/>
              <a:pathLst>
                <a:path w="297" h="245" extrusionOk="0">
                  <a:moveTo>
                    <a:pt x="296" y="132"/>
                  </a:moveTo>
                  <a:cubicBezTo>
                    <a:pt x="292" y="139"/>
                    <a:pt x="288" y="146"/>
                    <a:pt x="285" y="154"/>
                  </a:cubicBezTo>
                  <a:cubicBezTo>
                    <a:pt x="292" y="146"/>
                    <a:pt x="296" y="139"/>
                    <a:pt x="296" y="132"/>
                  </a:cubicBezTo>
                  <a:close/>
                  <a:moveTo>
                    <a:pt x="262" y="1"/>
                  </a:moveTo>
                  <a:lnTo>
                    <a:pt x="262" y="1"/>
                  </a:lnTo>
                  <a:cubicBezTo>
                    <a:pt x="224" y="87"/>
                    <a:pt x="128" y="109"/>
                    <a:pt x="83" y="191"/>
                  </a:cubicBezTo>
                  <a:cubicBezTo>
                    <a:pt x="79" y="143"/>
                    <a:pt x="67" y="136"/>
                    <a:pt x="0" y="132"/>
                  </a:cubicBezTo>
                  <a:lnTo>
                    <a:pt x="0" y="132"/>
                  </a:lnTo>
                  <a:cubicBezTo>
                    <a:pt x="0" y="173"/>
                    <a:pt x="27" y="206"/>
                    <a:pt x="49" y="244"/>
                  </a:cubicBezTo>
                  <a:cubicBezTo>
                    <a:pt x="98" y="229"/>
                    <a:pt x="150" y="225"/>
                    <a:pt x="195" y="196"/>
                  </a:cubicBezTo>
                  <a:cubicBezTo>
                    <a:pt x="180" y="177"/>
                    <a:pt x="169" y="154"/>
                    <a:pt x="195" y="139"/>
                  </a:cubicBezTo>
                  <a:cubicBezTo>
                    <a:pt x="202" y="132"/>
                    <a:pt x="210" y="132"/>
                    <a:pt x="214" y="132"/>
                  </a:cubicBezTo>
                  <a:cubicBezTo>
                    <a:pt x="233" y="132"/>
                    <a:pt x="247" y="151"/>
                    <a:pt x="259" y="162"/>
                  </a:cubicBezTo>
                  <a:cubicBezTo>
                    <a:pt x="269" y="154"/>
                    <a:pt x="281" y="143"/>
                    <a:pt x="296" y="132"/>
                  </a:cubicBezTo>
                  <a:lnTo>
                    <a:pt x="296" y="132"/>
                  </a:lnTo>
                  <a:cubicBezTo>
                    <a:pt x="296" y="132"/>
                    <a:pt x="296" y="132"/>
                    <a:pt x="296" y="132"/>
                  </a:cubicBezTo>
                  <a:lnTo>
                    <a:pt x="296" y="132"/>
                  </a:lnTo>
                  <a:cubicBezTo>
                    <a:pt x="296" y="132"/>
                    <a:pt x="296" y="132"/>
                    <a:pt x="296" y="132"/>
                  </a:cubicBezTo>
                  <a:cubicBezTo>
                    <a:pt x="255" y="94"/>
                    <a:pt x="285" y="42"/>
                    <a:pt x="2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2"/>
            <p:cNvSpPr/>
            <p:nvPr/>
          </p:nvSpPr>
          <p:spPr>
            <a:xfrm>
              <a:off x="-1908754" y="-2824413"/>
              <a:ext cx="9168" cy="7401"/>
            </a:xfrm>
            <a:custGeom>
              <a:avLst/>
              <a:gdLst/>
              <a:ahLst/>
              <a:cxnLst/>
              <a:rect l="l" t="t" r="r" b="b"/>
              <a:pathLst>
                <a:path w="192" h="155" extrusionOk="0">
                  <a:moveTo>
                    <a:pt x="128" y="1"/>
                  </a:moveTo>
                  <a:cubicBezTo>
                    <a:pt x="105" y="1"/>
                    <a:pt x="79" y="8"/>
                    <a:pt x="53" y="13"/>
                  </a:cubicBezTo>
                  <a:cubicBezTo>
                    <a:pt x="12" y="20"/>
                    <a:pt x="12" y="61"/>
                    <a:pt x="9" y="94"/>
                  </a:cubicBezTo>
                  <a:cubicBezTo>
                    <a:pt x="0" y="132"/>
                    <a:pt x="31" y="136"/>
                    <a:pt x="57" y="147"/>
                  </a:cubicBezTo>
                  <a:cubicBezTo>
                    <a:pt x="71" y="151"/>
                    <a:pt x="83" y="154"/>
                    <a:pt x="98" y="154"/>
                  </a:cubicBezTo>
                  <a:cubicBezTo>
                    <a:pt x="113" y="154"/>
                    <a:pt x="128" y="147"/>
                    <a:pt x="131" y="125"/>
                  </a:cubicBezTo>
                  <a:cubicBezTo>
                    <a:pt x="147" y="87"/>
                    <a:pt x="192" y="72"/>
                    <a:pt x="192" y="31"/>
                  </a:cubicBezTo>
                  <a:cubicBezTo>
                    <a:pt x="173" y="5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2"/>
            <p:cNvSpPr/>
            <p:nvPr/>
          </p:nvSpPr>
          <p:spPr>
            <a:xfrm>
              <a:off x="-2249689" y="-2654853"/>
              <a:ext cx="13991" cy="9550"/>
            </a:xfrm>
            <a:custGeom>
              <a:avLst/>
              <a:gdLst/>
              <a:ahLst/>
              <a:cxnLst/>
              <a:rect l="l" t="t" r="r" b="b"/>
              <a:pathLst>
                <a:path w="293" h="200" extrusionOk="0">
                  <a:moveTo>
                    <a:pt x="248" y="1"/>
                  </a:moveTo>
                  <a:cubicBezTo>
                    <a:pt x="236" y="16"/>
                    <a:pt x="214" y="28"/>
                    <a:pt x="210" y="42"/>
                  </a:cubicBezTo>
                  <a:cubicBezTo>
                    <a:pt x="188" y="113"/>
                    <a:pt x="143" y="140"/>
                    <a:pt x="79" y="140"/>
                  </a:cubicBezTo>
                  <a:lnTo>
                    <a:pt x="49" y="140"/>
                  </a:lnTo>
                  <a:cubicBezTo>
                    <a:pt x="31" y="140"/>
                    <a:pt x="16" y="144"/>
                    <a:pt x="1" y="147"/>
                  </a:cubicBezTo>
                  <a:cubicBezTo>
                    <a:pt x="23" y="180"/>
                    <a:pt x="61" y="199"/>
                    <a:pt x="106" y="199"/>
                  </a:cubicBezTo>
                  <a:cubicBezTo>
                    <a:pt x="136" y="199"/>
                    <a:pt x="169" y="188"/>
                    <a:pt x="203" y="170"/>
                  </a:cubicBezTo>
                  <a:cubicBezTo>
                    <a:pt x="293" y="125"/>
                    <a:pt x="293" y="117"/>
                    <a:pt x="2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2"/>
            <p:cNvSpPr/>
            <p:nvPr/>
          </p:nvSpPr>
          <p:spPr>
            <a:xfrm>
              <a:off x="-1869313" y="-2797625"/>
              <a:ext cx="13991" cy="12415"/>
            </a:xfrm>
            <a:custGeom>
              <a:avLst/>
              <a:gdLst/>
              <a:ahLst/>
              <a:cxnLst/>
              <a:rect l="l" t="t" r="r" b="b"/>
              <a:pathLst>
                <a:path w="293" h="260" extrusionOk="0">
                  <a:moveTo>
                    <a:pt x="203" y="1"/>
                  </a:moveTo>
                  <a:lnTo>
                    <a:pt x="203" y="1"/>
                  </a:lnTo>
                  <a:cubicBezTo>
                    <a:pt x="206" y="19"/>
                    <a:pt x="214" y="35"/>
                    <a:pt x="218" y="49"/>
                  </a:cubicBezTo>
                  <a:cubicBezTo>
                    <a:pt x="229" y="98"/>
                    <a:pt x="240" y="142"/>
                    <a:pt x="187" y="169"/>
                  </a:cubicBezTo>
                  <a:cubicBezTo>
                    <a:pt x="165" y="180"/>
                    <a:pt x="139" y="195"/>
                    <a:pt x="116" y="195"/>
                  </a:cubicBezTo>
                  <a:cubicBezTo>
                    <a:pt x="102" y="195"/>
                    <a:pt x="83" y="187"/>
                    <a:pt x="68" y="165"/>
                  </a:cubicBezTo>
                  <a:cubicBezTo>
                    <a:pt x="49" y="142"/>
                    <a:pt x="27" y="120"/>
                    <a:pt x="4" y="98"/>
                  </a:cubicBezTo>
                  <a:lnTo>
                    <a:pt x="4" y="98"/>
                  </a:lnTo>
                  <a:cubicBezTo>
                    <a:pt x="1" y="150"/>
                    <a:pt x="53" y="240"/>
                    <a:pt x="102" y="255"/>
                  </a:cubicBezTo>
                  <a:cubicBezTo>
                    <a:pt x="102" y="259"/>
                    <a:pt x="106" y="259"/>
                    <a:pt x="109" y="259"/>
                  </a:cubicBezTo>
                  <a:cubicBezTo>
                    <a:pt x="147" y="259"/>
                    <a:pt x="225" y="199"/>
                    <a:pt x="251" y="154"/>
                  </a:cubicBezTo>
                  <a:cubicBezTo>
                    <a:pt x="292" y="83"/>
                    <a:pt x="273" y="35"/>
                    <a:pt x="2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2"/>
            <p:cNvSpPr/>
            <p:nvPr/>
          </p:nvSpPr>
          <p:spPr>
            <a:xfrm>
              <a:off x="-1918543" y="-2906113"/>
              <a:ext cx="19291" cy="13561"/>
            </a:xfrm>
            <a:custGeom>
              <a:avLst/>
              <a:gdLst/>
              <a:ahLst/>
              <a:cxnLst/>
              <a:rect l="l" t="t" r="r" b="b"/>
              <a:pathLst>
                <a:path w="404" h="284" extrusionOk="0">
                  <a:moveTo>
                    <a:pt x="340" y="0"/>
                  </a:moveTo>
                  <a:cubicBezTo>
                    <a:pt x="318" y="0"/>
                    <a:pt x="284" y="19"/>
                    <a:pt x="240" y="52"/>
                  </a:cubicBezTo>
                  <a:cubicBezTo>
                    <a:pt x="221" y="67"/>
                    <a:pt x="202" y="78"/>
                    <a:pt x="179" y="86"/>
                  </a:cubicBezTo>
                  <a:cubicBezTo>
                    <a:pt x="93" y="112"/>
                    <a:pt x="67" y="198"/>
                    <a:pt x="15" y="254"/>
                  </a:cubicBezTo>
                  <a:cubicBezTo>
                    <a:pt x="0" y="273"/>
                    <a:pt x="19" y="284"/>
                    <a:pt x="38" y="284"/>
                  </a:cubicBezTo>
                  <a:cubicBezTo>
                    <a:pt x="41" y="284"/>
                    <a:pt x="41" y="284"/>
                    <a:pt x="45" y="280"/>
                  </a:cubicBezTo>
                  <a:cubicBezTo>
                    <a:pt x="52" y="250"/>
                    <a:pt x="64" y="221"/>
                    <a:pt x="93" y="202"/>
                  </a:cubicBezTo>
                  <a:cubicBezTo>
                    <a:pt x="172" y="202"/>
                    <a:pt x="191" y="123"/>
                    <a:pt x="240" y="86"/>
                  </a:cubicBezTo>
                  <a:cubicBezTo>
                    <a:pt x="266" y="64"/>
                    <a:pt x="284" y="52"/>
                    <a:pt x="307" y="52"/>
                  </a:cubicBezTo>
                  <a:cubicBezTo>
                    <a:pt x="321" y="52"/>
                    <a:pt x="340" y="59"/>
                    <a:pt x="362" y="82"/>
                  </a:cubicBezTo>
                  <a:cubicBezTo>
                    <a:pt x="374" y="97"/>
                    <a:pt x="388" y="109"/>
                    <a:pt x="404" y="119"/>
                  </a:cubicBezTo>
                  <a:cubicBezTo>
                    <a:pt x="388" y="37"/>
                    <a:pt x="374" y="0"/>
                    <a:pt x="3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2"/>
            <p:cNvSpPr/>
            <p:nvPr/>
          </p:nvSpPr>
          <p:spPr>
            <a:xfrm>
              <a:off x="-2053150" y="-2540014"/>
              <a:ext cx="9884" cy="10553"/>
            </a:xfrm>
            <a:custGeom>
              <a:avLst/>
              <a:gdLst/>
              <a:ahLst/>
              <a:cxnLst/>
              <a:rect l="l" t="t" r="r" b="b"/>
              <a:pathLst>
                <a:path w="207" h="221" extrusionOk="0">
                  <a:moveTo>
                    <a:pt x="157" y="0"/>
                  </a:moveTo>
                  <a:cubicBezTo>
                    <a:pt x="143" y="0"/>
                    <a:pt x="131" y="7"/>
                    <a:pt x="120" y="26"/>
                  </a:cubicBezTo>
                  <a:cubicBezTo>
                    <a:pt x="109" y="45"/>
                    <a:pt x="102" y="56"/>
                    <a:pt x="83" y="56"/>
                  </a:cubicBezTo>
                  <a:cubicBezTo>
                    <a:pt x="79" y="56"/>
                    <a:pt x="72" y="52"/>
                    <a:pt x="67" y="52"/>
                  </a:cubicBezTo>
                  <a:cubicBezTo>
                    <a:pt x="57" y="49"/>
                    <a:pt x="50" y="49"/>
                    <a:pt x="41" y="49"/>
                  </a:cubicBezTo>
                  <a:cubicBezTo>
                    <a:pt x="0" y="49"/>
                    <a:pt x="5" y="90"/>
                    <a:pt x="0" y="127"/>
                  </a:cubicBezTo>
                  <a:cubicBezTo>
                    <a:pt x="0" y="206"/>
                    <a:pt x="64" y="198"/>
                    <a:pt x="109" y="220"/>
                  </a:cubicBezTo>
                  <a:cubicBezTo>
                    <a:pt x="112" y="213"/>
                    <a:pt x="120" y="209"/>
                    <a:pt x="124" y="202"/>
                  </a:cubicBezTo>
                  <a:cubicBezTo>
                    <a:pt x="76" y="108"/>
                    <a:pt x="146" y="68"/>
                    <a:pt x="207" y="23"/>
                  </a:cubicBezTo>
                  <a:cubicBezTo>
                    <a:pt x="191" y="7"/>
                    <a:pt x="172" y="0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2"/>
            <p:cNvSpPr/>
            <p:nvPr/>
          </p:nvSpPr>
          <p:spPr>
            <a:xfrm>
              <a:off x="-2606859" y="-2535955"/>
              <a:ext cx="8261" cy="9884"/>
            </a:xfrm>
            <a:custGeom>
              <a:avLst/>
              <a:gdLst/>
              <a:ahLst/>
              <a:cxnLst/>
              <a:rect l="l" t="t" r="r" b="b"/>
              <a:pathLst>
                <a:path w="173" h="207" extrusionOk="0">
                  <a:moveTo>
                    <a:pt x="64" y="0"/>
                  </a:moveTo>
                  <a:cubicBezTo>
                    <a:pt x="42" y="5"/>
                    <a:pt x="23" y="12"/>
                    <a:pt x="19" y="31"/>
                  </a:cubicBezTo>
                  <a:cubicBezTo>
                    <a:pt x="5" y="83"/>
                    <a:pt x="1" y="131"/>
                    <a:pt x="19" y="180"/>
                  </a:cubicBezTo>
                  <a:cubicBezTo>
                    <a:pt x="27" y="199"/>
                    <a:pt x="38" y="207"/>
                    <a:pt x="50" y="207"/>
                  </a:cubicBezTo>
                  <a:cubicBezTo>
                    <a:pt x="61" y="207"/>
                    <a:pt x="72" y="199"/>
                    <a:pt x="83" y="188"/>
                  </a:cubicBezTo>
                  <a:cubicBezTo>
                    <a:pt x="83" y="184"/>
                    <a:pt x="79" y="180"/>
                    <a:pt x="76" y="180"/>
                  </a:cubicBezTo>
                  <a:cubicBezTo>
                    <a:pt x="53" y="154"/>
                    <a:pt x="27" y="128"/>
                    <a:pt x="61" y="95"/>
                  </a:cubicBezTo>
                  <a:cubicBezTo>
                    <a:pt x="64" y="90"/>
                    <a:pt x="68" y="87"/>
                    <a:pt x="72" y="87"/>
                  </a:cubicBezTo>
                  <a:cubicBezTo>
                    <a:pt x="79" y="87"/>
                    <a:pt x="90" y="98"/>
                    <a:pt x="98" y="102"/>
                  </a:cubicBezTo>
                  <a:cubicBezTo>
                    <a:pt x="135" y="140"/>
                    <a:pt x="109" y="162"/>
                    <a:pt x="83" y="188"/>
                  </a:cubicBezTo>
                  <a:cubicBezTo>
                    <a:pt x="98" y="192"/>
                    <a:pt x="109" y="195"/>
                    <a:pt x="121" y="195"/>
                  </a:cubicBezTo>
                  <a:cubicBezTo>
                    <a:pt x="150" y="195"/>
                    <a:pt x="173" y="176"/>
                    <a:pt x="173" y="131"/>
                  </a:cubicBezTo>
                  <a:cubicBezTo>
                    <a:pt x="173" y="76"/>
                    <a:pt x="109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2"/>
            <p:cNvSpPr/>
            <p:nvPr/>
          </p:nvSpPr>
          <p:spPr>
            <a:xfrm>
              <a:off x="-2230542" y="-2697684"/>
              <a:ext cx="11651" cy="16999"/>
            </a:xfrm>
            <a:custGeom>
              <a:avLst/>
              <a:gdLst/>
              <a:ahLst/>
              <a:cxnLst/>
              <a:rect l="l" t="t" r="r" b="b"/>
              <a:pathLst>
                <a:path w="244" h="356" extrusionOk="0">
                  <a:moveTo>
                    <a:pt x="194" y="1"/>
                  </a:moveTo>
                  <a:cubicBezTo>
                    <a:pt x="168" y="1"/>
                    <a:pt x="142" y="9"/>
                    <a:pt x="119" y="20"/>
                  </a:cubicBezTo>
                  <a:cubicBezTo>
                    <a:pt x="37" y="54"/>
                    <a:pt x="0" y="158"/>
                    <a:pt x="37" y="244"/>
                  </a:cubicBezTo>
                  <a:cubicBezTo>
                    <a:pt x="64" y="319"/>
                    <a:pt x="109" y="356"/>
                    <a:pt x="171" y="356"/>
                  </a:cubicBezTo>
                  <a:cubicBezTo>
                    <a:pt x="190" y="356"/>
                    <a:pt x="216" y="349"/>
                    <a:pt x="243" y="342"/>
                  </a:cubicBezTo>
                  <a:lnTo>
                    <a:pt x="239" y="342"/>
                  </a:lnTo>
                  <a:cubicBezTo>
                    <a:pt x="213" y="334"/>
                    <a:pt x="187" y="334"/>
                    <a:pt x="164" y="323"/>
                  </a:cubicBezTo>
                  <a:cubicBezTo>
                    <a:pt x="104" y="289"/>
                    <a:pt x="56" y="247"/>
                    <a:pt x="64" y="173"/>
                  </a:cubicBezTo>
                  <a:cubicBezTo>
                    <a:pt x="67" y="95"/>
                    <a:pt x="112" y="57"/>
                    <a:pt x="180" y="38"/>
                  </a:cubicBezTo>
                  <a:cubicBezTo>
                    <a:pt x="202" y="31"/>
                    <a:pt x="224" y="28"/>
                    <a:pt x="243" y="12"/>
                  </a:cubicBezTo>
                  <a:cubicBezTo>
                    <a:pt x="228" y="5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2"/>
            <p:cNvSpPr/>
            <p:nvPr/>
          </p:nvSpPr>
          <p:spPr>
            <a:xfrm>
              <a:off x="-2210391" y="-2766397"/>
              <a:ext cx="8786" cy="11651"/>
            </a:xfrm>
            <a:custGeom>
              <a:avLst/>
              <a:gdLst/>
              <a:ahLst/>
              <a:cxnLst/>
              <a:rect l="l" t="t" r="r" b="b"/>
              <a:pathLst>
                <a:path w="184" h="244" extrusionOk="0">
                  <a:moveTo>
                    <a:pt x="116" y="1"/>
                  </a:moveTo>
                  <a:cubicBezTo>
                    <a:pt x="82" y="4"/>
                    <a:pt x="86" y="31"/>
                    <a:pt x="94" y="54"/>
                  </a:cubicBezTo>
                  <a:cubicBezTo>
                    <a:pt x="101" y="87"/>
                    <a:pt x="86" y="116"/>
                    <a:pt x="60" y="132"/>
                  </a:cubicBezTo>
                  <a:cubicBezTo>
                    <a:pt x="15" y="154"/>
                    <a:pt x="1" y="180"/>
                    <a:pt x="37" y="218"/>
                  </a:cubicBezTo>
                  <a:cubicBezTo>
                    <a:pt x="53" y="237"/>
                    <a:pt x="72" y="244"/>
                    <a:pt x="86" y="244"/>
                  </a:cubicBezTo>
                  <a:cubicBezTo>
                    <a:pt x="101" y="244"/>
                    <a:pt x="120" y="237"/>
                    <a:pt x="139" y="221"/>
                  </a:cubicBezTo>
                  <a:cubicBezTo>
                    <a:pt x="153" y="206"/>
                    <a:pt x="168" y="188"/>
                    <a:pt x="184" y="173"/>
                  </a:cubicBezTo>
                  <a:cubicBezTo>
                    <a:pt x="180" y="166"/>
                    <a:pt x="176" y="161"/>
                    <a:pt x="172" y="154"/>
                  </a:cubicBezTo>
                  <a:cubicBezTo>
                    <a:pt x="142" y="124"/>
                    <a:pt x="131" y="90"/>
                    <a:pt x="142" y="49"/>
                  </a:cubicBezTo>
                  <a:cubicBezTo>
                    <a:pt x="146" y="27"/>
                    <a:pt x="150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2"/>
            <p:cNvSpPr/>
            <p:nvPr/>
          </p:nvSpPr>
          <p:spPr>
            <a:xfrm>
              <a:off x="-2217028" y="-2834202"/>
              <a:ext cx="8117" cy="16474"/>
            </a:xfrm>
            <a:custGeom>
              <a:avLst/>
              <a:gdLst/>
              <a:ahLst/>
              <a:cxnLst/>
              <a:rect l="l" t="t" r="r" b="b"/>
              <a:pathLst>
                <a:path w="170" h="345" extrusionOk="0">
                  <a:moveTo>
                    <a:pt x="117" y="0"/>
                  </a:moveTo>
                  <a:cubicBezTo>
                    <a:pt x="90" y="0"/>
                    <a:pt x="72" y="23"/>
                    <a:pt x="54" y="56"/>
                  </a:cubicBezTo>
                  <a:cubicBezTo>
                    <a:pt x="16" y="135"/>
                    <a:pt x="54" y="221"/>
                    <a:pt x="16" y="303"/>
                  </a:cubicBezTo>
                  <a:cubicBezTo>
                    <a:pt x="1" y="330"/>
                    <a:pt x="50" y="333"/>
                    <a:pt x="72" y="344"/>
                  </a:cubicBezTo>
                  <a:cubicBezTo>
                    <a:pt x="90" y="325"/>
                    <a:pt x="95" y="303"/>
                    <a:pt x="98" y="277"/>
                  </a:cubicBezTo>
                  <a:cubicBezTo>
                    <a:pt x="95" y="240"/>
                    <a:pt x="102" y="199"/>
                    <a:pt x="90" y="165"/>
                  </a:cubicBezTo>
                  <a:cubicBezTo>
                    <a:pt x="64" y="83"/>
                    <a:pt x="106" y="49"/>
                    <a:pt x="169" y="19"/>
                  </a:cubicBezTo>
                  <a:cubicBezTo>
                    <a:pt x="150" y="4"/>
                    <a:pt x="132" y="0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2"/>
            <p:cNvSpPr/>
            <p:nvPr/>
          </p:nvSpPr>
          <p:spPr>
            <a:xfrm>
              <a:off x="-2571524" y="-2542019"/>
              <a:ext cx="9502" cy="9168"/>
            </a:xfrm>
            <a:custGeom>
              <a:avLst/>
              <a:gdLst/>
              <a:ahLst/>
              <a:cxnLst/>
              <a:rect l="l" t="t" r="r" b="b"/>
              <a:pathLst>
                <a:path w="199" h="192" extrusionOk="0">
                  <a:moveTo>
                    <a:pt x="143" y="1"/>
                  </a:moveTo>
                  <a:cubicBezTo>
                    <a:pt x="64" y="1"/>
                    <a:pt x="80" y="101"/>
                    <a:pt x="28" y="132"/>
                  </a:cubicBezTo>
                  <a:cubicBezTo>
                    <a:pt x="12" y="139"/>
                    <a:pt x="1" y="172"/>
                    <a:pt x="20" y="180"/>
                  </a:cubicBezTo>
                  <a:cubicBezTo>
                    <a:pt x="28" y="188"/>
                    <a:pt x="38" y="191"/>
                    <a:pt x="46" y="191"/>
                  </a:cubicBezTo>
                  <a:cubicBezTo>
                    <a:pt x="80" y="191"/>
                    <a:pt x="95" y="150"/>
                    <a:pt x="121" y="136"/>
                  </a:cubicBezTo>
                  <a:cubicBezTo>
                    <a:pt x="132" y="127"/>
                    <a:pt x="140" y="120"/>
                    <a:pt x="151" y="120"/>
                  </a:cubicBezTo>
                  <a:lnTo>
                    <a:pt x="166" y="120"/>
                  </a:lnTo>
                  <a:cubicBezTo>
                    <a:pt x="185" y="120"/>
                    <a:pt x="199" y="120"/>
                    <a:pt x="195" y="91"/>
                  </a:cubicBezTo>
                  <a:cubicBezTo>
                    <a:pt x="195" y="65"/>
                    <a:pt x="188" y="38"/>
                    <a:pt x="185" y="12"/>
                  </a:cubicBezTo>
                  <a:cubicBezTo>
                    <a:pt x="173" y="8"/>
                    <a:pt x="169" y="1"/>
                    <a:pt x="1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2"/>
            <p:cNvSpPr/>
            <p:nvPr/>
          </p:nvSpPr>
          <p:spPr>
            <a:xfrm>
              <a:off x="-2064754" y="-2889735"/>
              <a:ext cx="11126" cy="13274"/>
            </a:xfrm>
            <a:custGeom>
              <a:avLst/>
              <a:gdLst/>
              <a:ahLst/>
              <a:cxnLst/>
              <a:rect l="l" t="t" r="r" b="b"/>
              <a:pathLst>
                <a:path w="233" h="278" extrusionOk="0">
                  <a:moveTo>
                    <a:pt x="217" y="1"/>
                  </a:moveTo>
                  <a:cubicBezTo>
                    <a:pt x="191" y="120"/>
                    <a:pt x="79" y="161"/>
                    <a:pt x="1" y="232"/>
                  </a:cubicBezTo>
                  <a:lnTo>
                    <a:pt x="1" y="240"/>
                  </a:lnTo>
                  <a:cubicBezTo>
                    <a:pt x="8" y="244"/>
                    <a:pt x="15" y="244"/>
                    <a:pt x="23" y="247"/>
                  </a:cubicBezTo>
                  <a:cubicBezTo>
                    <a:pt x="68" y="266"/>
                    <a:pt x="94" y="277"/>
                    <a:pt x="113" y="277"/>
                  </a:cubicBezTo>
                  <a:cubicBezTo>
                    <a:pt x="139" y="277"/>
                    <a:pt x="146" y="251"/>
                    <a:pt x="165" y="180"/>
                  </a:cubicBezTo>
                  <a:cubicBezTo>
                    <a:pt x="176" y="139"/>
                    <a:pt x="206" y="132"/>
                    <a:pt x="232" y="109"/>
                  </a:cubicBezTo>
                  <a:lnTo>
                    <a:pt x="232" y="106"/>
                  </a:lnTo>
                  <a:cubicBezTo>
                    <a:pt x="229" y="72"/>
                    <a:pt x="221" y="35"/>
                    <a:pt x="2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2"/>
            <p:cNvSpPr/>
            <p:nvPr/>
          </p:nvSpPr>
          <p:spPr>
            <a:xfrm>
              <a:off x="-2014616" y="-2684076"/>
              <a:ext cx="9359" cy="8595"/>
            </a:xfrm>
            <a:custGeom>
              <a:avLst/>
              <a:gdLst/>
              <a:ahLst/>
              <a:cxnLst/>
              <a:rect l="l" t="t" r="r" b="b"/>
              <a:pathLst>
                <a:path w="196" h="180" extrusionOk="0">
                  <a:moveTo>
                    <a:pt x="87" y="0"/>
                  </a:moveTo>
                  <a:cubicBezTo>
                    <a:pt x="80" y="0"/>
                    <a:pt x="68" y="4"/>
                    <a:pt x="57" y="7"/>
                  </a:cubicBezTo>
                  <a:cubicBezTo>
                    <a:pt x="1" y="34"/>
                    <a:pt x="5" y="90"/>
                    <a:pt x="12" y="138"/>
                  </a:cubicBezTo>
                  <a:cubicBezTo>
                    <a:pt x="16" y="169"/>
                    <a:pt x="35" y="180"/>
                    <a:pt x="50" y="180"/>
                  </a:cubicBezTo>
                  <a:cubicBezTo>
                    <a:pt x="64" y="180"/>
                    <a:pt x="76" y="172"/>
                    <a:pt x="83" y="157"/>
                  </a:cubicBezTo>
                  <a:cubicBezTo>
                    <a:pt x="106" y="109"/>
                    <a:pt x="143" y="101"/>
                    <a:pt x="195" y="83"/>
                  </a:cubicBezTo>
                  <a:cubicBezTo>
                    <a:pt x="154" y="52"/>
                    <a:pt x="132" y="0"/>
                    <a:pt x="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2"/>
            <p:cNvSpPr/>
            <p:nvPr/>
          </p:nvSpPr>
          <p:spPr>
            <a:xfrm>
              <a:off x="-2339125" y="-2714254"/>
              <a:ext cx="13656" cy="10219"/>
            </a:xfrm>
            <a:custGeom>
              <a:avLst/>
              <a:gdLst/>
              <a:ahLst/>
              <a:cxnLst/>
              <a:rect l="l" t="t" r="r" b="b"/>
              <a:pathLst>
                <a:path w="286" h="214" extrusionOk="0">
                  <a:moveTo>
                    <a:pt x="211" y="1"/>
                  </a:moveTo>
                  <a:cubicBezTo>
                    <a:pt x="195" y="1"/>
                    <a:pt x="185" y="8"/>
                    <a:pt x="185" y="38"/>
                  </a:cubicBezTo>
                  <a:cubicBezTo>
                    <a:pt x="185" y="42"/>
                    <a:pt x="188" y="49"/>
                    <a:pt x="188" y="53"/>
                  </a:cubicBezTo>
                  <a:lnTo>
                    <a:pt x="188" y="56"/>
                  </a:lnTo>
                  <a:cubicBezTo>
                    <a:pt x="192" y="87"/>
                    <a:pt x="177" y="105"/>
                    <a:pt x="158" y="105"/>
                  </a:cubicBezTo>
                  <a:cubicBezTo>
                    <a:pt x="151" y="105"/>
                    <a:pt x="143" y="105"/>
                    <a:pt x="132" y="97"/>
                  </a:cubicBezTo>
                  <a:cubicBezTo>
                    <a:pt x="117" y="90"/>
                    <a:pt x="99" y="87"/>
                    <a:pt x="83" y="87"/>
                  </a:cubicBezTo>
                  <a:cubicBezTo>
                    <a:pt x="57" y="87"/>
                    <a:pt x="35" y="94"/>
                    <a:pt x="9" y="101"/>
                  </a:cubicBezTo>
                  <a:cubicBezTo>
                    <a:pt x="1" y="123"/>
                    <a:pt x="12" y="139"/>
                    <a:pt x="23" y="154"/>
                  </a:cubicBezTo>
                  <a:cubicBezTo>
                    <a:pt x="90" y="158"/>
                    <a:pt x="102" y="165"/>
                    <a:pt x="106" y="213"/>
                  </a:cubicBezTo>
                  <a:cubicBezTo>
                    <a:pt x="151" y="131"/>
                    <a:pt x="247" y="109"/>
                    <a:pt x="285" y="23"/>
                  </a:cubicBezTo>
                  <a:cubicBezTo>
                    <a:pt x="282" y="16"/>
                    <a:pt x="278" y="11"/>
                    <a:pt x="270" y="4"/>
                  </a:cubicBezTo>
                  <a:cubicBezTo>
                    <a:pt x="266" y="4"/>
                    <a:pt x="263" y="8"/>
                    <a:pt x="259" y="8"/>
                  </a:cubicBezTo>
                  <a:cubicBezTo>
                    <a:pt x="252" y="8"/>
                    <a:pt x="244" y="4"/>
                    <a:pt x="237" y="4"/>
                  </a:cubicBezTo>
                  <a:cubicBezTo>
                    <a:pt x="225" y="1"/>
                    <a:pt x="218" y="1"/>
                    <a:pt x="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2"/>
            <p:cNvSpPr/>
            <p:nvPr/>
          </p:nvSpPr>
          <p:spPr>
            <a:xfrm>
              <a:off x="-2037106" y="-2527885"/>
              <a:ext cx="7783" cy="9646"/>
            </a:xfrm>
            <a:custGeom>
              <a:avLst/>
              <a:gdLst/>
              <a:ahLst/>
              <a:cxnLst/>
              <a:rect l="l" t="t" r="r" b="b"/>
              <a:pathLst>
                <a:path w="163" h="202" extrusionOk="0">
                  <a:moveTo>
                    <a:pt x="72" y="0"/>
                  </a:moveTo>
                  <a:cubicBezTo>
                    <a:pt x="54" y="15"/>
                    <a:pt x="35" y="33"/>
                    <a:pt x="16" y="49"/>
                  </a:cubicBezTo>
                  <a:cubicBezTo>
                    <a:pt x="12" y="86"/>
                    <a:pt x="5" y="128"/>
                    <a:pt x="1" y="164"/>
                  </a:cubicBezTo>
                  <a:cubicBezTo>
                    <a:pt x="19" y="187"/>
                    <a:pt x="45" y="190"/>
                    <a:pt x="72" y="198"/>
                  </a:cubicBezTo>
                  <a:cubicBezTo>
                    <a:pt x="83" y="202"/>
                    <a:pt x="95" y="202"/>
                    <a:pt x="102" y="202"/>
                  </a:cubicBezTo>
                  <a:cubicBezTo>
                    <a:pt x="140" y="202"/>
                    <a:pt x="147" y="176"/>
                    <a:pt x="132" y="131"/>
                  </a:cubicBezTo>
                  <a:cubicBezTo>
                    <a:pt x="124" y="97"/>
                    <a:pt x="162" y="33"/>
                    <a:pt x="109" y="33"/>
                  </a:cubicBezTo>
                  <a:cubicBezTo>
                    <a:pt x="102" y="33"/>
                    <a:pt x="87" y="38"/>
                    <a:pt x="68" y="41"/>
                  </a:cubicBezTo>
                  <a:cubicBezTo>
                    <a:pt x="68" y="30"/>
                    <a:pt x="72" y="15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2"/>
            <p:cNvSpPr/>
            <p:nvPr/>
          </p:nvSpPr>
          <p:spPr>
            <a:xfrm>
              <a:off x="-2110785" y="-2598746"/>
              <a:ext cx="9311" cy="15710"/>
            </a:xfrm>
            <a:custGeom>
              <a:avLst/>
              <a:gdLst/>
              <a:ahLst/>
              <a:cxnLst/>
              <a:rect l="l" t="t" r="r" b="b"/>
              <a:pathLst>
                <a:path w="195" h="329" extrusionOk="0">
                  <a:moveTo>
                    <a:pt x="71" y="0"/>
                  </a:moveTo>
                  <a:cubicBezTo>
                    <a:pt x="1" y="90"/>
                    <a:pt x="101" y="82"/>
                    <a:pt x="149" y="112"/>
                  </a:cubicBezTo>
                  <a:cubicBezTo>
                    <a:pt x="113" y="149"/>
                    <a:pt x="113" y="194"/>
                    <a:pt x="113" y="239"/>
                  </a:cubicBezTo>
                  <a:cubicBezTo>
                    <a:pt x="116" y="277"/>
                    <a:pt x="101" y="306"/>
                    <a:pt x="71" y="329"/>
                  </a:cubicBezTo>
                  <a:lnTo>
                    <a:pt x="75" y="329"/>
                  </a:lnTo>
                  <a:cubicBezTo>
                    <a:pt x="153" y="325"/>
                    <a:pt x="187" y="295"/>
                    <a:pt x="165" y="232"/>
                  </a:cubicBezTo>
                  <a:cubicBezTo>
                    <a:pt x="149" y="187"/>
                    <a:pt x="158" y="161"/>
                    <a:pt x="175" y="120"/>
                  </a:cubicBezTo>
                  <a:cubicBezTo>
                    <a:pt x="194" y="82"/>
                    <a:pt x="194" y="30"/>
                    <a:pt x="139" y="30"/>
                  </a:cubicBezTo>
                  <a:lnTo>
                    <a:pt x="108" y="30"/>
                  </a:lnTo>
                  <a:cubicBezTo>
                    <a:pt x="86" y="30"/>
                    <a:pt x="82" y="19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6" name="Google Shape;976;p2"/>
            <p:cNvSpPr/>
            <p:nvPr/>
          </p:nvSpPr>
          <p:spPr>
            <a:xfrm>
              <a:off x="-2259287" y="-2605575"/>
              <a:ext cx="11269" cy="8834"/>
            </a:xfrm>
            <a:custGeom>
              <a:avLst/>
              <a:gdLst/>
              <a:ahLst/>
              <a:cxnLst/>
              <a:rect l="l" t="t" r="r" b="b"/>
              <a:pathLst>
                <a:path w="236" h="185" extrusionOk="0">
                  <a:moveTo>
                    <a:pt x="30" y="1"/>
                  </a:moveTo>
                  <a:cubicBezTo>
                    <a:pt x="11" y="16"/>
                    <a:pt x="11" y="42"/>
                    <a:pt x="0" y="64"/>
                  </a:cubicBezTo>
                  <a:cubicBezTo>
                    <a:pt x="23" y="87"/>
                    <a:pt x="41" y="109"/>
                    <a:pt x="41" y="143"/>
                  </a:cubicBezTo>
                  <a:cubicBezTo>
                    <a:pt x="41" y="166"/>
                    <a:pt x="49" y="185"/>
                    <a:pt x="71" y="185"/>
                  </a:cubicBezTo>
                  <a:cubicBezTo>
                    <a:pt x="75" y="185"/>
                    <a:pt x="78" y="180"/>
                    <a:pt x="83" y="180"/>
                  </a:cubicBezTo>
                  <a:cubicBezTo>
                    <a:pt x="138" y="154"/>
                    <a:pt x="209" y="143"/>
                    <a:pt x="228" y="64"/>
                  </a:cubicBezTo>
                  <a:cubicBezTo>
                    <a:pt x="235" y="54"/>
                    <a:pt x="235" y="45"/>
                    <a:pt x="228" y="35"/>
                  </a:cubicBezTo>
                  <a:cubicBezTo>
                    <a:pt x="213" y="57"/>
                    <a:pt x="195" y="64"/>
                    <a:pt x="176" y="64"/>
                  </a:cubicBezTo>
                  <a:cubicBezTo>
                    <a:pt x="161" y="64"/>
                    <a:pt x="150" y="61"/>
                    <a:pt x="135" y="57"/>
                  </a:cubicBezTo>
                  <a:cubicBezTo>
                    <a:pt x="123" y="57"/>
                    <a:pt x="109" y="54"/>
                    <a:pt x="97" y="54"/>
                  </a:cubicBezTo>
                  <a:cubicBezTo>
                    <a:pt x="83" y="54"/>
                    <a:pt x="64" y="57"/>
                    <a:pt x="52" y="72"/>
                  </a:cubicBezTo>
                  <a:cubicBezTo>
                    <a:pt x="45" y="54"/>
                    <a:pt x="56" y="28"/>
                    <a:pt x="41" y="9"/>
                  </a:cubicBezTo>
                  <a:cubicBezTo>
                    <a:pt x="38" y="5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7" name="Google Shape;977;p2"/>
            <p:cNvSpPr/>
            <p:nvPr/>
          </p:nvSpPr>
          <p:spPr>
            <a:xfrm>
              <a:off x="-1999766" y="-2635896"/>
              <a:ext cx="8404" cy="7353"/>
            </a:xfrm>
            <a:custGeom>
              <a:avLst/>
              <a:gdLst/>
              <a:ahLst/>
              <a:cxnLst/>
              <a:rect l="l" t="t" r="r" b="b"/>
              <a:pathLst>
                <a:path w="176" h="154" extrusionOk="0">
                  <a:moveTo>
                    <a:pt x="67" y="0"/>
                  </a:moveTo>
                  <a:cubicBezTo>
                    <a:pt x="34" y="0"/>
                    <a:pt x="19" y="26"/>
                    <a:pt x="12" y="61"/>
                  </a:cubicBezTo>
                  <a:cubicBezTo>
                    <a:pt x="8" y="75"/>
                    <a:pt x="4" y="94"/>
                    <a:pt x="0" y="113"/>
                  </a:cubicBezTo>
                  <a:cubicBezTo>
                    <a:pt x="31" y="139"/>
                    <a:pt x="64" y="154"/>
                    <a:pt x="90" y="154"/>
                  </a:cubicBezTo>
                  <a:cubicBezTo>
                    <a:pt x="120" y="154"/>
                    <a:pt x="150" y="139"/>
                    <a:pt x="176" y="97"/>
                  </a:cubicBezTo>
                  <a:cubicBezTo>
                    <a:pt x="161" y="83"/>
                    <a:pt x="146" y="68"/>
                    <a:pt x="138" y="42"/>
                  </a:cubicBezTo>
                  <a:cubicBezTo>
                    <a:pt x="131" y="4"/>
                    <a:pt x="98" y="0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8" name="Google Shape;978;p2"/>
            <p:cNvSpPr/>
            <p:nvPr/>
          </p:nvSpPr>
          <p:spPr>
            <a:xfrm>
              <a:off x="-1913577" y="-2575015"/>
              <a:ext cx="13083" cy="9502"/>
            </a:xfrm>
            <a:custGeom>
              <a:avLst/>
              <a:gdLst/>
              <a:ahLst/>
              <a:cxnLst/>
              <a:rect l="l" t="t" r="r" b="b"/>
              <a:pathLst>
                <a:path w="274" h="199" extrusionOk="0">
                  <a:moveTo>
                    <a:pt x="146" y="0"/>
                  </a:moveTo>
                  <a:cubicBezTo>
                    <a:pt x="127" y="23"/>
                    <a:pt x="101" y="42"/>
                    <a:pt x="110" y="78"/>
                  </a:cubicBezTo>
                  <a:cubicBezTo>
                    <a:pt x="124" y="68"/>
                    <a:pt x="139" y="49"/>
                    <a:pt x="158" y="49"/>
                  </a:cubicBezTo>
                  <a:cubicBezTo>
                    <a:pt x="158" y="45"/>
                    <a:pt x="162" y="45"/>
                    <a:pt x="162" y="45"/>
                  </a:cubicBezTo>
                  <a:cubicBezTo>
                    <a:pt x="184" y="45"/>
                    <a:pt x="199" y="68"/>
                    <a:pt x="206" y="86"/>
                  </a:cubicBezTo>
                  <a:cubicBezTo>
                    <a:pt x="206" y="94"/>
                    <a:pt x="203" y="109"/>
                    <a:pt x="195" y="116"/>
                  </a:cubicBezTo>
                  <a:cubicBezTo>
                    <a:pt x="188" y="128"/>
                    <a:pt x="172" y="135"/>
                    <a:pt x="158" y="135"/>
                  </a:cubicBezTo>
                  <a:cubicBezTo>
                    <a:pt x="150" y="135"/>
                    <a:pt x="143" y="135"/>
                    <a:pt x="136" y="128"/>
                  </a:cubicBezTo>
                  <a:cubicBezTo>
                    <a:pt x="120" y="116"/>
                    <a:pt x="117" y="94"/>
                    <a:pt x="110" y="78"/>
                  </a:cubicBezTo>
                  <a:cubicBezTo>
                    <a:pt x="87" y="116"/>
                    <a:pt x="34" y="128"/>
                    <a:pt x="1" y="168"/>
                  </a:cubicBezTo>
                  <a:cubicBezTo>
                    <a:pt x="34" y="180"/>
                    <a:pt x="60" y="199"/>
                    <a:pt x="91" y="199"/>
                  </a:cubicBezTo>
                  <a:cubicBezTo>
                    <a:pt x="101" y="199"/>
                    <a:pt x="113" y="195"/>
                    <a:pt x="127" y="187"/>
                  </a:cubicBezTo>
                  <a:cubicBezTo>
                    <a:pt x="165" y="161"/>
                    <a:pt x="229" y="168"/>
                    <a:pt x="248" y="128"/>
                  </a:cubicBezTo>
                  <a:cubicBezTo>
                    <a:pt x="274" y="64"/>
                    <a:pt x="191" y="49"/>
                    <a:pt x="165" y="4"/>
                  </a:cubicBezTo>
                  <a:cubicBezTo>
                    <a:pt x="162" y="0"/>
                    <a:pt x="154" y="0"/>
                    <a:pt x="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9" name="Google Shape;979;p2"/>
            <p:cNvSpPr/>
            <p:nvPr/>
          </p:nvSpPr>
          <p:spPr>
            <a:xfrm>
              <a:off x="-2162211" y="-2781390"/>
              <a:ext cx="12033" cy="11985"/>
            </a:xfrm>
            <a:custGeom>
              <a:avLst/>
              <a:gdLst/>
              <a:ahLst/>
              <a:cxnLst/>
              <a:rect l="l" t="t" r="r" b="b"/>
              <a:pathLst>
                <a:path w="252" h="251" extrusionOk="0">
                  <a:moveTo>
                    <a:pt x="117" y="1"/>
                  </a:moveTo>
                  <a:cubicBezTo>
                    <a:pt x="98" y="1"/>
                    <a:pt x="79" y="4"/>
                    <a:pt x="64" y="20"/>
                  </a:cubicBezTo>
                  <a:cubicBezTo>
                    <a:pt x="27" y="57"/>
                    <a:pt x="1" y="113"/>
                    <a:pt x="41" y="161"/>
                  </a:cubicBezTo>
                  <a:cubicBezTo>
                    <a:pt x="64" y="192"/>
                    <a:pt x="60" y="251"/>
                    <a:pt x="117" y="251"/>
                  </a:cubicBezTo>
                  <a:lnTo>
                    <a:pt x="120" y="247"/>
                  </a:lnTo>
                  <a:cubicBezTo>
                    <a:pt x="165" y="247"/>
                    <a:pt x="169" y="206"/>
                    <a:pt x="180" y="177"/>
                  </a:cubicBezTo>
                  <a:lnTo>
                    <a:pt x="172" y="177"/>
                  </a:lnTo>
                  <a:cubicBezTo>
                    <a:pt x="162" y="177"/>
                    <a:pt x="150" y="177"/>
                    <a:pt x="143" y="180"/>
                  </a:cubicBezTo>
                  <a:cubicBezTo>
                    <a:pt x="131" y="180"/>
                    <a:pt x="120" y="184"/>
                    <a:pt x="109" y="184"/>
                  </a:cubicBezTo>
                  <a:cubicBezTo>
                    <a:pt x="86" y="184"/>
                    <a:pt x="68" y="173"/>
                    <a:pt x="60" y="135"/>
                  </a:cubicBezTo>
                  <a:cubicBezTo>
                    <a:pt x="49" y="106"/>
                    <a:pt x="53" y="68"/>
                    <a:pt x="91" y="46"/>
                  </a:cubicBezTo>
                  <a:cubicBezTo>
                    <a:pt x="98" y="42"/>
                    <a:pt x="105" y="42"/>
                    <a:pt x="117" y="42"/>
                  </a:cubicBezTo>
                  <a:cubicBezTo>
                    <a:pt x="136" y="42"/>
                    <a:pt x="153" y="54"/>
                    <a:pt x="169" y="68"/>
                  </a:cubicBezTo>
                  <a:cubicBezTo>
                    <a:pt x="195" y="90"/>
                    <a:pt x="203" y="116"/>
                    <a:pt x="210" y="147"/>
                  </a:cubicBezTo>
                  <a:cubicBezTo>
                    <a:pt x="251" y="94"/>
                    <a:pt x="221" y="49"/>
                    <a:pt x="180" y="20"/>
                  </a:cubicBezTo>
                  <a:cubicBezTo>
                    <a:pt x="162" y="9"/>
                    <a:pt x="139" y="1"/>
                    <a:pt x="1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0" name="Google Shape;980;p2"/>
            <p:cNvSpPr/>
            <p:nvPr/>
          </p:nvSpPr>
          <p:spPr>
            <a:xfrm>
              <a:off x="-2116133" y="-2904872"/>
              <a:ext cx="7879" cy="9502"/>
            </a:xfrm>
            <a:custGeom>
              <a:avLst/>
              <a:gdLst/>
              <a:ahLst/>
              <a:cxnLst/>
              <a:rect l="l" t="t" r="r" b="b"/>
              <a:pathLst>
                <a:path w="165" h="199" extrusionOk="0">
                  <a:moveTo>
                    <a:pt x="0" y="0"/>
                  </a:moveTo>
                  <a:lnTo>
                    <a:pt x="0" y="0"/>
                  </a:lnTo>
                  <a:cubicBezTo>
                    <a:pt x="8" y="38"/>
                    <a:pt x="18" y="64"/>
                    <a:pt x="18" y="93"/>
                  </a:cubicBezTo>
                  <a:cubicBezTo>
                    <a:pt x="30" y="172"/>
                    <a:pt x="34" y="198"/>
                    <a:pt x="71" y="198"/>
                  </a:cubicBezTo>
                  <a:cubicBezTo>
                    <a:pt x="90" y="198"/>
                    <a:pt x="120" y="190"/>
                    <a:pt x="165" y="180"/>
                  </a:cubicBezTo>
                  <a:cubicBezTo>
                    <a:pt x="120" y="112"/>
                    <a:pt x="104" y="26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1" name="Google Shape;981;p2"/>
            <p:cNvSpPr/>
            <p:nvPr/>
          </p:nvSpPr>
          <p:spPr>
            <a:xfrm>
              <a:off x="-2118281" y="-2590724"/>
              <a:ext cx="10935" cy="6446"/>
            </a:xfrm>
            <a:custGeom>
              <a:avLst/>
              <a:gdLst/>
              <a:ahLst/>
              <a:cxnLst/>
              <a:rect l="l" t="t" r="r" b="b"/>
              <a:pathLst>
                <a:path w="229" h="135" extrusionOk="0">
                  <a:moveTo>
                    <a:pt x="82" y="0"/>
                  </a:moveTo>
                  <a:cubicBezTo>
                    <a:pt x="56" y="0"/>
                    <a:pt x="30" y="12"/>
                    <a:pt x="4" y="26"/>
                  </a:cubicBezTo>
                  <a:cubicBezTo>
                    <a:pt x="4" y="38"/>
                    <a:pt x="4" y="48"/>
                    <a:pt x="1" y="60"/>
                  </a:cubicBezTo>
                  <a:cubicBezTo>
                    <a:pt x="53" y="90"/>
                    <a:pt x="97" y="135"/>
                    <a:pt x="158" y="135"/>
                  </a:cubicBezTo>
                  <a:cubicBezTo>
                    <a:pt x="168" y="135"/>
                    <a:pt x="184" y="135"/>
                    <a:pt x="194" y="131"/>
                  </a:cubicBezTo>
                  <a:cubicBezTo>
                    <a:pt x="206" y="101"/>
                    <a:pt x="217" y="75"/>
                    <a:pt x="228" y="48"/>
                  </a:cubicBezTo>
                  <a:lnTo>
                    <a:pt x="198" y="48"/>
                  </a:lnTo>
                  <a:cubicBezTo>
                    <a:pt x="191" y="53"/>
                    <a:pt x="184" y="53"/>
                    <a:pt x="175" y="53"/>
                  </a:cubicBezTo>
                  <a:cubicBezTo>
                    <a:pt x="165" y="53"/>
                    <a:pt x="158" y="48"/>
                    <a:pt x="149" y="41"/>
                  </a:cubicBezTo>
                  <a:cubicBezTo>
                    <a:pt x="127" y="12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2" name="Google Shape;982;p2"/>
            <p:cNvSpPr/>
            <p:nvPr/>
          </p:nvSpPr>
          <p:spPr>
            <a:xfrm>
              <a:off x="-2218938" y="-2697111"/>
              <a:ext cx="9693" cy="15758"/>
            </a:xfrm>
            <a:custGeom>
              <a:avLst/>
              <a:gdLst/>
              <a:ahLst/>
              <a:cxnLst/>
              <a:rect l="l" t="t" r="r" b="b"/>
              <a:pathLst>
                <a:path w="203" h="330" extrusionOk="0">
                  <a:moveTo>
                    <a:pt x="0" y="0"/>
                  </a:moveTo>
                  <a:lnTo>
                    <a:pt x="0" y="0"/>
                  </a:lnTo>
                  <a:cubicBezTo>
                    <a:pt x="15" y="19"/>
                    <a:pt x="30" y="34"/>
                    <a:pt x="49" y="52"/>
                  </a:cubicBezTo>
                  <a:cubicBezTo>
                    <a:pt x="85" y="87"/>
                    <a:pt x="135" y="116"/>
                    <a:pt x="112" y="180"/>
                  </a:cubicBezTo>
                  <a:cubicBezTo>
                    <a:pt x="130" y="273"/>
                    <a:pt x="33" y="277"/>
                    <a:pt x="0" y="330"/>
                  </a:cubicBezTo>
                  <a:lnTo>
                    <a:pt x="18" y="330"/>
                  </a:lnTo>
                  <a:cubicBezTo>
                    <a:pt x="108" y="330"/>
                    <a:pt x="202" y="235"/>
                    <a:pt x="168" y="161"/>
                  </a:cubicBezTo>
                  <a:cubicBezTo>
                    <a:pt x="135" y="90"/>
                    <a:pt x="101" y="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3" name="Google Shape;983;p2"/>
            <p:cNvSpPr/>
            <p:nvPr/>
          </p:nvSpPr>
          <p:spPr>
            <a:xfrm>
              <a:off x="-2298776" y="-2764057"/>
              <a:ext cx="16283" cy="11460"/>
            </a:xfrm>
            <a:custGeom>
              <a:avLst/>
              <a:gdLst/>
              <a:ahLst/>
              <a:cxnLst/>
              <a:rect l="l" t="t" r="r" b="b"/>
              <a:pathLst>
                <a:path w="341" h="240" extrusionOk="0">
                  <a:moveTo>
                    <a:pt x="296" y="0"/>
                  </a:moveTo>
                  <a:cubicBezTo>
                    <a:pt x="292" y="0"/>
                    <a:pt x="285" y="5"/>
                    <a:pt x="282" y="5"/>
                  </a:cubicBezTo>
                  <a:cubicBezTo>
                    <a:pt x="292" y="19"/>
                    <a:pt x="311" y="38"/>
                    <a:pt x="292" y="53"/>
                  </a:cubicBezTo>
                  <a:cubicBezTo>
                    <a:pt x="237" y="102"/>
                    <a:pt x="180" y="154"/>
                    <a:pt x="117" y="191"/>
                  </a:cubicBezTo>
                  <a:lnTo>
                    <a:pt x="113" y="191"/>
                  </a:lnTo>
                  <a:cubicBezTo>
                    <a:pt x="102" y="191"/>
                    <a:pt x="72" y="135"/>
                    <a:pt x="35" y="128"/>
                  </a:cubicBezTo>
                  <a:cubicBezTo>
                    <a:pt x="23" y="124"/>
                    <a:pt x="12" y="120"/>
                    <a:pt x="1" y="117"/>
                  </a:cubicBezTo>
                  <a:lnTo>
                    <a:pt x="1" y="117"/>
                  </a:lnTo>
                  <a:cubicBezTo>
                    <a:pt x="42" y="198"/>
                    <a:pt x="72" y="240"/>
                    <a:pt x="113" y="240"/>
                  </a:cubicBezTo>
                  <a:cubicBezTo>
                    <a:pt x="143" y="240"/>
                    <a:pt x="173" y="221"/>
                    <a:pt x="214" y="184"/>
                  </a:cubicBezTo>
                  <a:cubicBezTo>
                    <a:pt x="255" y="150"/>
                    <a:pt x="292" y="102"/>
                    <a:pt x="322" y="53"/>
                  </a:cubicBezTo>
                  <a:cubicBezTo>
                    <a:pt x="341" y="23"/>
                    <a:pt x="330" y="0"/>
                    <a:pt x="29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4" name="Google Shape;984;p2"/>
            <p:cNvSpPr/>
            <p:nvPr/>
          </p:nvSpPr>
          <p:spPr>
            <a:xfrm>
              <a:off x="-2179688" y="-2924879"/>
              <a:ext cx="10219" cy="12367"/>
            </a:xfrm>
            <a:custGeom>
              <a:avLst/>
              <a:gdLst/>
              <a:ahLst/>
              <a:cxnLst/>
              <a:rect l="l" t="t" r="r" b="b"/>
              <a:pathLst>
                <a:path w="214" h="259" extrusionOk="0">
                  <a:moveTo>
                    <a:pt x="67" y="0"/>
                  </a:moveTo>
                  <a:cubicBezTo>
                    <a:pt x="45" y="23"/>
                    <a:pt x="22" y="41"/>
                    <a:pt x="0" y="64"/>
                  </a:cubicBezTo>
                  <a:cubicBezTo>
                    <a:pt x="64" y="76"/>
                    <a:pt x="71" y="128"/>
                    <a:pt x="71" y="176"/>
                  </a:cubicBezTo>
                  <a:cubicBezTo>
                    <a:pt x="71" y="224"/>
                    <a:pt x="83" y="259"/>
                    <a:pt x="131" y="259"/>
                  </a:cubicBezTo>
                  <a:lnTo>
                    <a:pt x="138" y="259"/>
                  </a:lnTo>
                  <a:cubicBezTo>
                    <a:pt x="195" y="255"/>
                    <a:pt x="214" y="217"/>
                    <a:pt x="198" y="165"/>
                  </a:cubicBezTo>
                  <a:lnTo>
                    <a:pt x="198" y="165"/>
                  </a:lnTo>
                  <a:cubicBezTo>
                    <a:pt x="188" y="169"/>
                    <a:pt x="176" y="169"/>
                    <a:pt x="165" y="169"/>
                  </a:cubicBezTo>
                  <a:cubicBezTo>
                    <a:pt x="153" y="169"/>
                    <a:pt x="143" y="169"/>
                    <a:pt x="131" y="161"/>
                  </a:cubicBezTo>
                  <a:cubicBezTo>
                    <a:pt x="112" y="105"/>
                    <a:pt x="64" y="64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5" name="Google Shape;985;p2"/>
            <p:cNvSpPr/>
            <p:nvPr/>
          </p:nvSpPr>
          <p:spPr>
            <a:xfrm>
              <a:off x="-1869122" y="-2798867"/>
              <a:ext cx="10219" cy="9120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109" y="1"/>
                  </a:moveTo>
                  <a:cubicBezTo>
                    <a:pt x="60" y="1"/>
                    <a:pt x="38" y="30"/>
                    <a:pt x="0" y="124"/>
                  </a:cubicBezTo>
                  <a:cubicBezTo>
                    <a:pt x="23" y="146"/>
                    <a:pt x="45" y="168"/>
                    <a:pt x="64" y="191"/>
                  </a:cubicBezTo>
                  <a:cubicBezTo>
                    <a:pt x="116" y="146"/>
                    <a:pt x="124" y="94"/>
                    <a:pt x="94" y="23"/>
                  </a:cubicBezTo>
                  <a:lnTo>
                    <a:pt x="94" y="23"/>
                  </a:lnTo>
                  <a:cubicBezTo>
                    <a:pt x="135" y="49"/>
                    <a:pt x="161" y="79"/>
                    <a:pt x="199" y="79"/>
                  </a:cubicBezTo>
                  <a:cubicBezTo>
                    <a:pt x="202" y="79"/>
                    <a:pt x="206" y="79"/>
                    <a:pt x="214" y="75"/>
                  </a:cubicBezTo>
                  <a:cubicBezTo>
                    <a:pt x="210" y="61"/>
                    <a:pt x="202" y="45"/>
                    <a:pt x="199" y="27"/>
                  </a:cubicBezTo>
                  <a:cubicBezTo>
                    <a:pt x="191" y="23"/>
                    <a:pt x="188" y="16"/>
                    <a:pt x="180" y="11"/>
                  </a:cubicBezTo>
                  <a:cubicBezTo>
                    <a:pt x="150" y="4"/>
                    <a:pt x="128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6" name="Google Shape;986;p2"/>
            <p:cNvSpPr/>
            <p:nvPr/>
          </p:nvSpPr>
          <p:spPr>
            <a:xfrm>
              <a:off x="-2628777" y="-2564653"/>
              <a:ext cx="8452" cy="10028"/>
            </a:xfrm>
            <a:custGeom>
              <a:avLst/>
              <a:gdLst/>
              <a:ahLst/>
              <a:cxnLst/>
              <a:rect l="l" t="t" r="r" b="b"/>
              <a:pathLst>
                <a:path w="177" h="210" extrusionOk="0">
                  <a:moveTo>
                    <a:pt x="86" y="0"/>
                  </a:moveTo>
                  <a:lnTo>
                    <a:pt x="86" y="0"/>
                  </a:lnTo>
                  <a:cubicBezTo>
                    <a:pt x="33" y="41"/>
                    <a:pt x="0" y="90"/>
                    <a:pt x="19" y="161"/>
                  </a:cubicBezTo>
                  <a:cubicBezTo>
                    <a:pt x="26" y="168"/>
                    <a:pt x="30" y="175"/>
                    <a:pt x="38" y="180"/>
                  </a:cubicBezTo>
                  <a:lnTo>
                    <a:pt x="41" y="180"/>
                  </a:lnTo>
                  <a:cubicBezTo>
                    <a:pt x="52" y="180"/>
                    <a:pt x="64" y="187"/>
                    <a:pt x="78" y="194"/>
                  </a:cubicBezTo>
                  <a:cubicBezTo>
                    <a:pt x="90" y="202"/>
                    <a:pt x="101" y="209"/>
                    <a:pt x="112" y="209"/>
                  </a:cubicBezTo>
                  <a:cubicBezTo>
                    <a:pt x="120" y="209"/>
                    <a:pt x="128" y="206"/>
                    <a:pt x="138" y="198"/>
                  </a:cubicBezTo>
                  <a:cubicBezTo>
                    <a:pt x="161" y="165"/>
                    <a:pt x="176" y="120"/>
                    <a:pt x="138" y="82"/>
                  </a:cubicBezTo>
                  <a:lnTo>
                    <a:pt x="123" y="82"/>
                  </a:lnTo>
                  <a:cubicBezTo>
                    <a:pt x="67" y="82"/>
                    <a:pt x="97" y="30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2"/>
            <p:cNvSpPr/>
            <p:nvPr/>
          </p:nvSpPr>
          <p:spPr>
            <a:xfrm>
              <a:off x="-2627010" y="-2562361"/>
              <a:ext cx="13418" cy="9311"/>
            </a:xfrm>
            <a:custGeom>
              <a:avLst/>
              <a:gdLst/>
              <a:ahLst/>
              <a:cxnLst/>
              <a:rect l="l" t="t" r="r" b="b"/>
              <a:pathLst>
                <a:path w="281" h="195" extrusionOk="0">
                  <a:moveTo>
                    <a:pt x="127" y="1"/>
                  </a:moveTo>
                  <a:cubicBezTo>
                    <a:pt x="109" y="1"/>
                    <a:pt x="109" y="20"/>
                    <a:pt x="101" y="34"/>
                  </a:cubicBezTo>
                  <a:cubicBezTo>
                    <a:pt x="139" y="72"/>
                    <a:pt x="124" y="117"/>
                    <a:pt x="101" y="150"/>
                  </a:cubicBezTo>
                  <a:cubicBezTo>
                    <a:pt x="91" y="158"/>
                    <a:pt x="83" y="161"/>
                    <a:pt x="75" y="161"/>
                  </a:cubicBezTo>
                  <a:cubicBezTo>
                    <a:pt x="64" y="161"/>
                    <a:pt x="53" y="154"/>
                    <a:pt x="41" y="146"/>
                  </a:cubicBezTo>
                  <a:cubicBezTo>
                    <a:pt x="27" y="139"/>
                    <a:pt x="15" y="132"/>
                    <a:pt x="4" y="132"/>
                  </a:cubicBezTo>
                  <a:lnTo>
                    <a:pt x="1" y="132"/>
                  </a:lnTo>
                  <a:cubicBezTo>
                    <a:pt x="34" y="177"/>
                    <a:pt x="53" y="195"/>
                    <a:pt x="75" y="195"/>
                  </a:cubicBezTo>
                  <a:cubicBezTo>
                    <a:pt x="94" y="195"/>
                    <a:pt x="109" y="184"/>
                    <a:pt x="131" y="161"/>
                  </a:cubicBezTo>
                  <a:cubicBezTo>
                    <a:pt x="176" y="117"/>
                    <a:pt x="225" y="101"/>
                    <a:pt x="281" y="82"/>
                  </a:cubicBezTo>
                  <a:lnTo>
                    <a:pt x="281" y="79"/>
                  </a:lnTo>
                  <a:cubicBezTo>
                    <a:pt x="240" y="46"/>
                    <a:pt x="191" y="27"/>
                    <a:pt x="146" y="4"/>
                  </a:cubicBezTo>
                  <a:cubicBezTo>
                    <a:pt x="139" y="1"/>
                    <a:pt x="131" y="1"/>
                    <a:pt x="1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2"/>
            <p:cNvSpPr/>
            <p:nvPr/>
          </p:nvSpPr>
          <p:spPr>
            <a:xfrm>
              <a:off x="-2540248" y="-2471875"/>
              <a:ext cx="11985" cy="6303"/>
            </a:xfrm>
            <a:custGeom>
              <a:avLst/>
              <a:gdLst/>
              <a:ahLst/>
              <a:cxnLst/>
              <a:rect l="l" t="t" r="r" b="b"/>
              <a:pathLst>
                <a:path w="251" h="132" extrusionOk="0">
                  <a:moveTo>
                    <a:pt x="131" y="1"/>
                  </a:moveTo>
                  <a:cubicBezTo>
                    <a:pt x="68" y="23"/>
                    <a:pt x="11" y="54"/>
                    <a:pt x="1" y="132"/>
                  </a:cubicBezTo>
                  <a:cubicBezTo>
                    <a:pt x="19" y="106"/>
                    <a:pt x="41" y="83"/>
                    <a:pt x="68" y="83"/>
                  </a:cubicBezTo>
                  <a:cubicBezTo>
                    <a:pt x="79" y="83"/>
                    <a:pt x="94" y="87"/>
                    <a:pt x="108" y="102"/>
                  </a:cubicBezTo>
                  <a:cubicBezTo>
                    <a:pt x="120" y="113"/>
                    <a:pt x="131" y="116"/>
                    <a:pt x="142" y="116"/>
                  </a:cubicBezTo>
                  <a:cubicBezTo>
                    <a:pt x="153" y="116"/>
                    <a:pt x="165" y="113"/>
                    <a:pt x="176" y="109"/>
                  </a:cubicBezTo>
                  <a:cubicBezTo>
                    <a:pt x="187" y="106"/>
                    <a:pt x="202" y="102"/>
                    <a:pt x="213" y="102"/>
                  </a:cubicBezTo>
                  <a:cubicBezTo>
                    <a:pt x="225" y="102"/>
                    <a:pt x="236" y="106"/>
                    <a:pt x="243" y="116"/>
                  </a:cubicBezTo>
                  <a:cubicBezTo>
                    <a:pt x="251" y="76"/>
                    <a:pt x="236" y="45"/>
                    <a:pt x="213" y="16"/>
                  </a:cubicBezTo>
                  <a:cubicBezTo>
                    <a:pt x="184" y="12"/>
                    <a:pt x="158" y="4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2"/>
            <p:cNvSpPr/>
            <p:nvPr/>
          </p:nvSpPr>
          <p:spPr>
            <a:xfrm>
              <a:off x="-1950870" y="-2708189"/>
              <a:ext cx="6972" cy="7353"/>
            </a:xfrm>
            <a:custGeom>
              <a:avLst/>
              <a:gdLst/>
              <a:ahLst/>
              <a:cxnLst/>
              <a:rect l="l" t="t" r="r" b="b"/>
              <a:pathLst>
                <a:path w="146" h="154" extrusionOk="0">
                  <a:moveTo>
                    <a:pt x="109" y="1"/>
                  </a:moveTo>
                  <a:cubicBezTo>
                    <a:pt x="94" y="1"/>
                    <a:pt x="68" y="8"/>
                    <a:pt x="30" y="23"/>
                  </a:cubicBezTo>
                  <a:cubicBezTo>
                    <a:pt x="49" y="60"/>
                    <a:pt x="34" y="79"/>
                    <a:pt x="1" y="91"/>
                  </a:cubicBezTo>
                  <a:cubicBezTo>
                    <a:pt x="8" y="113"/>
                    <a:pt x="11" y="139"/>
                    <a:pt x="30" y="153"/>
                  </a:cubicBezTo>
                  <a:cubicBezTo>
                    <a:pt x="87" y="153"/>
                    <a:pt x="142" y="146"/>
                    <a:pt x="146" y="72"/>
                  </a:cubicBezTo>
                  <a:cubicBezTo>
                    <a:pt x="142" y="23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2"/>
            <p:cNvSpPr/>
            <p:nvPr/>
          </p:nvSpPr>
          <p:spPr>
            <a:xfrm>
              <a:off x="-2159872" y="-2779432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68" y="1"/>
                  </a:moveTo>
                  <a:cubicBezTo>
                    <a:pt x="56" y="1"/>
                    <a:pt x="49" y="1"/>
                    <a:pt x="42" y="5"/>
                  </a:cubicBezTo>
                  <a:cubicBezTo>
                    <a:pt x="4" y="27"/>
                    <a:pt x="0" y="65"/>
                    <a:pt x="11" y="94"/>
                  </a:cubicBezTo>
                  <a:cubicBezTo>
                    <a:pt x="19" y="132"/>
                    <a:pt x="37" y="143"/>
                    <a:pt x="60" y="143"/>
                  </a:cubicBezTo>
                  <a:cubicBezTo>
                    <a:pt x="71" y="143"/>
                    <a:pt x="82" y="139"/>
                    <a:pt x="94" y="139"/>
                  </a:cubicBezTo>
                  <a:cubicBezTo>
                    <a:pt x="101" y="136"/>
                    <a:pt x="113" y="136"/>
                    <a:pt x="123" y="136"/>
                  </a:cubicBezTo>
                  <a:lnTo>
                    <a:pt x="131" y="136"/>
                  </a:lnTo>
                  <a:lnTo>
                    <a:pt x="161" y="106"/>
                  </a:lnTo>
                  <a:cubicBezTo>
                    <a:pt x="154" y="75"/>
                    <a:pt x="146" y="49"/>
                    <a:pt x="120" y="27"/>
                  </a:cubicBezTo>
                  <a:cubicBezTo>
                    <a:pt x="104" y="13"/>
                    <a:pt x="87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2"/>
            <p:cNvSpPr/>
            <p:nvPr/>
          </p:nvSpPr>
          <p:spPr>
            <a:xfrm>
              <a:off x="-1956791" y="-2869871"/>
              <a:ext cx="12033" cy="11269"/>
            </a:xfrm>
            <a:custGeom>
              <a:avLst/>
              <a:gdLst/>
              <a:ahLst/>
              <a:cxnLst/>
              <a:rect l="l" t="t" r="r" b="b"/>
              <a:pathLst>
                <a:path w="252" h="236" extrusionOk="0">
                  <a:moveTo>
                    <a:pt x="106" y="0"/>
                  </a:moveTo>
                  <a:lnTo>
                    <a:pt x="106" y="0"/>
                  </a:lnTo>
                  <a:cubicBezTo>
                    <a:pt x="38" y="26"/>
                    <a:pt x="1" y="85"/>
                    <a:pt x="16" y="153"/>
                  </a:cubicBezTo>
                  <a:cubicBezTo>
                    <a:pt x="28" y="213"/>
                    <a:pt x="61" y="235"/>
                    <a:pt x="125" y="235"/>
                  </a:cubicBezTo>
                  <a:lnTo>
                    <a:pt x="135" y="235"/>
                  </a:lnTo>
                  <a:cubicBezTo>
                    <a:pt x="221" y="232"/>
                    <a:pt x="247" y="187"/>
                    <a:pt x="252" y="112"/>
                  </a:cubicBezTo>
                  <a:lnTo>
                    <a:pt x="252" y="112"/>
                  </a:lnTo>
                  <a:cubicBezTo>
                    <a:pt x="240" y="123"/>
                    <a:pt x="225" y="135"/>
                    <a:pt x="221" y="145"/>
                  </a:cubicBezTo>
                  <a:cubicBezTo>
                    <a:pt x="207" y="187"/>
                    <a:pt x="185" y="206"/>
                    <a:pt x="154" y="206"/>
                  </a:cubicBezTo>
                  <a:cubicBezTo>
                    <a:pt x="143" y="206"/>
                    <a:pt x="128" y="202"/>
                    <a:pt x="113" y="194"/>
                  </a:cubicBezTo>
                  <a:cubicBezTo>
                    <a:pt x="61" y="168"/>
                    <a:pt x="38" y="127"/>
                    <a:pt x="68" y="71"/>
                  </a:cubicBezTo>
                  <a:cubicBezTo>
                    <a:pt x="80" y="45"/>
                    <a:pt x="80" y="15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2"/>
            <p:cNvSpPr/>
            <p:nvPr/>
          </p:nvSpPr>
          <p:spPr>
            <a:xfrm>
              <a:off x="-1927281" y="-2729963"/>
              <a:ext cx="10171" cy="8452"/>
            </a:xfrm>
            <a:custGeom>
              <a:avLst/>
              <a:gdLst/>
              <a:ahLst/>
              <a:cxnLst/>
              <a:rect l="l" t="t" r="r" b="b"/>
              <a:pathLst>
                <a:path w="213" h="177" extrusionOk="0">
                  <a:moveTo>
                    <a:pt x="131" y="38"/>
                  </a:moveTo>
                  <a:cubicBezTo>
                    <a:pt x="138" y="38"/>
                    <a:pt x="145" y="42"/>
                    <a:pt x="153" y="49"/>
                  </a:cubicBezTo>
                  <a:cubicBezTo>
                    <a:pt x="168" y="64"/>
                    <a:pt x="168" y="83"/>
                    <a:pt x="150" y="98"/>
                  </a:cubicBezTo>
                  <a:cubicBezTo>
                    <a:pt x="142" y="105"/>
                    <a:pt x="131" y="109"/>
                    <a:pt x="119" y="109"/>
                  </a:cubicBezTo>
                  <a:cubicBezTo>
                    <a:pt x="112" y="109"/>
                    <a:pt x="105" y="109"/>
                    <a:pt x="97" y="105"/>
                  </a:cubicBezTo>
                  <a:cubicBezTo>
                    <a:pt x="86" y="86"/>
                    <a:pt x="90" y="71"/>
                    <a:pt x="105" y="53"/>
                  </a:cubicBezTo>
                  <a:cubicBezTo>
                    <a:pt x="112" y="45"/>
                    <a:pt x="119" y="38"/>
                    <a:pt x="131" y="38"/>
                  </a:cubicBezTo>
                  <a:close/>
                  <a:moveTo>
                    <a:pt x="142" y="0"/>
                  </a:moveTo>
                  <a:cubicBezTo>
                    <a:pt x="105" y="0"/>
                    <a:pt x="83" y="45"/>
                    <a:pt x="48" y="64"/>
                  </a:cubicBezTo>
                  <a:cubicBezTo>
                    <a:pt x="0" y="90"/>
                    <a:pt x="30" y="120"/>
                    <a:pt x="56" y="146"/>
                  </a:cubicBezTo>
                  <a:cubicBezTo>
                    <a:pt x="71" y="165"/>
                    <a:pt x="93" y="176"/>
                    <a:pt x="112" y="176"/>
                  </a:cubicBezTo>
                  <a:cubicBezTo>
                    <a:pt x="127" y="176"/>
                    <a:pt x="138" y="173"/>
                    <a:pt x="153" y="157"/>
                  </a:cubicBezTo>
                  <a:cubicBezTo>
                    <a:pt x="195" y="124"/>
                    <a:pt x="213" y="42"/>
                    <a:pt x="183" y="16"/>
                  </a:cubicBezTo>
                  <a:cubicBezTo>
                    <a:pt x="168" y="4"/>
                    <a:pt x="157" y="0"/>
                    <a:pt x="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2"/>
            <p:cNvSpPr/>
            <p:nvPr/>
          </p:nvSpPr>
          <p:spPr>
            <a:xfrm>
              <a:off x="-2720170" y="-2553623"/>
              <a:ext cx="9311" cy="12033"/>
            </a:xfrm>
            <a:custGeom>
              <a:avLst/>
              <a:gdLst/>
              <a:ahLst/>
              <a:cxnLst/>
              <a:rect l="l" t="t" r="r" b="b"/>
              <a:pathLst>
                <a:path w="195" h="252" extrusionOk="0">
                  <a:moveTo>
                    <a:pt x="82" y="1"/>
                  </a:moveTo>
                  <a:cubicBezTo>
                    <a:pt x="71" y="1"/>
                    <a:pt x="60" y="4"/>
                    <a:pt x="49" y="12"/>
                  </a:cubicBezTo>
                  <a:cubicBezTo>
                    <a:pt x="15" y="49"/>
                    <a:pt x="1" y="191"/>
                    <a:pt x="30" y="251"/>
                  </a:cubicBezTo>
                  <a:cubicBezTo>
                    <a:pt x="49" y="213"/>
                    <a:pt x="41" y="173"/>
                    <a:pt x="41" y="132"/>
                  </a:cubicBezTo>
                  <a:cubicBezTo>
                    <a:pt x="41" y="109"/>
                    <a:pt x="49" y="101"/>
                    <a:pt x="60" y="101"/>
                  </a:cubicBezTo>
                  <a:cubicBezTo>
                    <a:pt x="71" y="101"/>
                    <a:pt x="86" y="109"/>
                    <a:pt x="97" y="117"/>
                  </a:cubicBezTo>
                  <a:cubicBezTo>
                    <a:pt x="113" y="106"/>
                    <a:pt x="127" y="91"/>
                    <a:pt x="146" y="91"/>
                  </a:cubicBezTo>
                  <a:cubicBezTo>
                    <a:pt x="158" y="91"/>
                    <a:pt x="168" y="94"/>
                    <a:pt x="180" y="101"/>
                  </a:cubicBezTo>
                  <a:cubicBezTo>
                    <a:pt x="184" y="98"/>
                    <a:pt x="191" y="94"/>
                    <a:pt x="194" y="91"/>
                  </a:cubicBezTo>
                  <a:lnTo>
                    <a:pt x="194" y="87"/>
                  </a:lnTo>
                  <a:cubicBezTo>
                    <a:pt x="168" y="61"/>
                    <a:pt x="142" y="34"/>
                    <a:pt x="113" y="12"/>
                  </a:cubicBezTo>
                  <a:cubicBezTo>
                    <a:pt x="105" y="4"/>
                    <a:pt x="94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2"/>
            <p:cNvSpPr/>
            <p:nvPr/>
          </p:nvSpPr>
          <p:spPr>
            <a:xfrm>
              <a:off x="-1860002" y="-2763197"/>
              <a:ext cx="6637" cy="8786"/>
            </a:xfrm>
            <a:custGeom>
              <a:avLst/>
              <a:gdLst/>
              <a:ahLst/>
              <a:cxnLst/>
              <a:rect l="l" t="t" r="r" b="b"/>
              <a:pathLst>
                <a:path w="139" h="184" extrusionOk="0">
                  <a:moveTo>
                    <a:pt x="56" y="1"/>
                  </a:moveTo>
                  <a:cubicBezTo>
                    <a:pt x="42" y="1"/>
                    <a:pt x="30" y="9"/>
                    <a:pt x="19" y="27"/>
                  </a:cubicBezTo>
                  <a:cubicBezTo>
                    <a:pt x="0" y="68"/>
                    <a:pt x="23" y="113"/>
                    <a:pt x="8" y="158"/>
                  </a:cubicBezTo>
                  <a:cubicBezTo>
                    <a:pt x="0" y="170"/>
                    <a:pt x="37" y="173"/>
                    <a:pt x="52" y="184"/>
                  </a:cubicBezTo>
                  <a:lnTo>
                    <a:pt x="64" y="184"/>
                  </a:lnTo>
                  <a:cubicBezTo>
                    <a:pt x="71" y="184"/>
                    <a:pt x="75" y="180"/>
                    <a:pt x="68" y="166"/>
                  </a:cubicBezTo>
                  <a:cubicBezTo>
                    <a:pt x="64" y="144"/>
                    <a:pt x="71" y="125"/>
                    <a:pt x="90" y="121"/>
                  </a:cubicBezTo>
                  <a:cubicBezTo>
                    <a:pt x="139" y="110"/>
                    <a:pt x="135" y="72"/>
                    <a:pt x="131" y="35"/>
                  </a:cubicBezTo>
                  <a:lnTo>
                    <a:pt x="123" y="27"/>
                  </a:lnTo>
                  <a:lnTo>
                    <a:pt x="120" y="20"/>
                  </a:lnTo>
                  <a:cubicBezTo>
                    <a:pt x="97" y="16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2"/>
            <p:cNvSpPr/>
            <p:nvPr/>
          </p:nvSpPr>
          <p:spPr>
            <a:xfrm>
              <a:off x="-2173289" y="-2928269"/>
              <a:ext cx="12558" cy="12701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9" y="0"/>
                  </a:moveTo>
                  <a:cubicBezTo>
                    <a:pt x="4" y="0"/>
                    <a:pt x="4" y="0"/>
                    <a:pt x="1" y="4"/>
                  </a:cubicBezTo>
                  <a:cubicBezTo>
                    <a:pt x="23" y="26"/>
                    <a:pt x="23" y="79"/>
                    <a:pt x="64" y="79"/>
                  </a:cubicBezTo>
                  <a:cubicBezTo>
                    <a:pt x="71" y="79"/>
                    <a:pt x="83" y="75"/>
                    <a:pt x="90" y="71"/>
                  </a:cubicBezTo>
                  <a:lnTo>
                    <a:pt x="106" y="71"/>
                  </a:lnTo>
                  <a:cubicBezTo>
                    <a:pt x="109" y="71"/>
                    <a:pt x="109" y="71"/>
                    <a:pt x="109" y="75"/>
                  </a:cubicBezTo>
                  <a:cubicBezTo>
                    <a:pt x="113" y="83"/>
                    <a:pt x="109" y="90"/>
                    <a:pt x="109" y="97"/>
                  </a:cubicBezTo>
                  <a:cubicBezTo>
                    <a:pt x="98" y="147"/>
                    <a:pt x="147" y="165"/>
                    <a:pt x="158" y="202"/>
                  </a:cubicBezTo>
                  <a:cubicBezTo>
                    <a:pt x="166" y="202"/>
                    <a:pt x="173" y="199"/>
                    <a:pt x="176" y="199"/>
                  </a:cubicBezTo>
                  <a:cubicBezTo>
                    <a:pt x="214" y="199"/>
                    <a:pt x="214" y="240"/>
                    <a:pt x="225" y="266"/>
                  </a:cubicBezTo>
                  <a:cubicBezTo>
                    <a:pt x="244" y="251"/>
                    <a:pt x="263" y="221"/>
                    <a:pt x="247" y="206"/>
                  </a:cubicBezTo>
                  <a:cubicBezTo>
                    <a:pt x="169" y="138"/>
                    <a:pt x="143" y="0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2"/>
            <p:cNvSpPr/>
            <p:nvPr/>
          </p:nvSpPr>
          <p:spPr>
            <a:xfrm>
              <a:off x="-1933919" y="-2764248"/>
              <a:ext cx="9550" cy="7544"/>
            </a:xfrm>
            <a:custGeom>
              <a:avLst/>
              <a:gdLst/>
              <a:ahLst/>
              <a:cxnLst/>
              <a:rect l="l" t="t" r="r" b="b"/>
              <a:pathLst>
                <a:path w="200" h="158" extrusionOk="0">
                  <a:moveTo>
                    <a:pt x="60" y="1"/>
                  </a:moveTo>
                  <a:cubicBezTo>
                    <a:pt x="56" y="1"/>
                    <a:pt x="49" y="4"/>
                    <a:pt x="46" y="4"/>
                  </a:cubicBezTo>
                  <a:lnTo>
                    <a:pt x="38" y="4"/>
                  </a:lnTo>
                  <a:cubicBezTo>
                    <a:pt x="15" y="4"/>
                    <a:pt x="8" y="23"/>
                    <a:pt x="4" y="42"/>
                  </a:cubicBezTo>
                  <a:cubicBezTo>
                    <a:pt x="1" y="64"/>
                    <a:pt x="8" y="98"/>
                    <a:pt x="30" y="98"/>
                  </a:cubicBezTo>
                  <a:cubicBezTo>
                    <a:pt x="34" y="98"/>
                    <a:pt x="38" y="94"/>
                    <a:pt x="38" y="94"/>
                  </a:cubicBezTo>
                  <a:cubicBezTo>
                    <a:pt x="87" y="94"/>
                    <a:pt x="117" y="132"/>
                    <a:pt x="150" y="150"/>
                  </a:cubicBezTo>
                  <a:cubicBezTo>
                    <a:pt x="158" y="154"/>
                    <a:pt x="165" y="158"/>
                    <a:pt x="169" y="158"/>
                  </a:cubicBezTo>
                  <a:cubicBezTo>
                    <a:pt x="180" y="158"/>
                    <a:pt x="187" y="154"/>
                    <a:pt x="191" y="143"/>
                  </a:cubicBezTo>
                  <a:cubicBezTo>
                    <a:pt x="199" y="128"/>
                    <a:pt x="199" y="109"/>
                    <a:pt x="184" y="106"/>
                  </a:cubicBezTo>
                  <a:cubicBezTo>
                    <a:pt x="143" y="83"/>
                    <a:pt x="109" y="64"/>
                    <a:pt x="117" y="12"/>
                  </a:cubicBezTo>
                  <a:cubicBezTo>
                    <a:pt x="105" y="4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2"/>
            <p:cNvSpPr/>
            <p:nvPr/>
          </p:nvSpPr>
          <p:spPr>
            <a:xfrm>
              <a:off x="-1938741" y="-2629832"/>
              <a:ext cx="6303" cy="12367"/>
            </a:xfrm>
            <a:custGeom>
              <a:avLst/>
              <a:gdLst/>
              <a:ahLst/>
              <a:cxnLst/>
              <a:rect l="l" t="t" r="r" b="b"/>
              <a:pathLst>
                <a:path w="132" h="259" extrusionOk="0">
                  <a:moveTo>
                    <a:pt x="83" y="1"/>
                  </a:moveTo>
                  <a:cubicBezTo>
                    <a:pt x="53" y="1"/>
                    <a:pt x="38" y="30"/>
                    <a:pt x="35" y="65"/>
                  </a:cubicBezTo>
                  <a:cubicBezTo>
                    <a:pt x="26" y="91"/>
                    <a:pt x="45" y="113"/>
                    <a:pt x="35" y="143"/>
                  </a:cubicBezTo>
                  <a:cubicBezTo>
                    <a:pt x="0" y="225"/>
                    <a:pt x="16" y="258"/>
                    <a:pt x="90" y="258"/>
                  </a:cubicBezTo>
                  <a:cubicBezTo>
                    <a:pt x="102" y="258"/>
                    <a:pt x="116" y="258"/>
                    <a:pt x="131" y="255"/>
                  </a:cubicBezTo>
                  <a:cubicBezTo>
                    <a:pt x="102" y="244"/>
                    <a:pt x="57" y="236"/>
                    <a:pt x="94" y="191"/>
                  </a:cubicBezTo>
                  <a:cubicBezTo>
                    <a:pt x="64" y="158"/>
                    <a:pt x="94" y="124"/>
                    <a:pt x="98" y="91"/>
                  </a:cubicBezTo>
                  <a:cubicBezTo>
                    <a:pt x="64" y="56"/>
                    <a:pt x="90" y="34"/>
                    <a:pt x="116" y="8"/>
                  </a:cubicBezTo>
                  <a:cubicBezTo>
                    <a:pt x="102" y="4"/>
                    <a:pt x="90" y="1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2"/>
            <p:cNvSpPr/>
            <p:nvPr/>
          </p:nvSpPr>
          <p:spPr>
            <a:xfrm>
              <a:off x="-2790315" y="-2792611"/>
              <a:ext cx="10219" cy="8213"/>
            </a:xfrm>
            <a:custGeom>
              <a:avLst/>
              <a:gdLst/>
              <a:ahLst/>
              <a:cxnLst/>
              <a:rect l="l" t="t" r="r" b="b"/>
              <a:pathLst>
                <a:path w="214" h="172" extrusionOk="0">
                  <a:moveTo>
                    <a:pt x="138" y="1"/>
                  </a:moveTo>
                  <a:cubicBezTo>
                    <a:pt x="131" y="53"/>
                    <a:pt x="112" y="75"/>
                    <a:pt x="71" y="75"/>
                  </a:cubicBezTo>
                  <a:cubicBezTo>
                    <a:pt x="57" y="75"/>
                    <a:pt x="34" y="71"/>
                    <a:pt x="7" y="64"/>
                  </a:cubicBezTo>
                  <a:lnTo>
                    <a:pt x="7" y="64"/>
                  </a:lnTo>
                  <a:cubicBezTo>
                    <a:pt x="0" y="120"/>
                    <a:pt x="52" y="132"/>
                    <a:pt x="75" y="165"/>
                  </a:cubicBezTo>
                  <a:cubicBezTo>
                    <a:pt x="86" y="168"/>
                    <a:pt x="97" y="172"/>
                    <a:pt x="109" y="172"/>
                  </a:cubicBezTo>
                  <a:cubicBezTo>
                    <a:pt x="119" y="172"/>
                    <a:pt x="131" y="168"/>
                    <a:pt x="142" y="165"/>
                  </a:cubicBezTo>
                  <a:cubicBezTo>
                    <a:pt x="214" y="82"/>
                    <a:pt x="214" y="82"/>
                    <a:pt x="1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2"/>
            <p:cNvSpPr/>
            <p:nvPr/>
          </p:nvSpPr>
          <p:spPr>
            <a:xfrm>
              <a:off x="-2740894" y="-2433484"/>
              <a:ext cx="8786" cy="8452"/>
            </a:xfrm>
            <a:custGeom>
              <a:avLst/>
              <a:gdLst/>
              <a:ahLst/>
              <a:cxnLst/>
              <a:rect l="l" t="t" r="r" b="b"/>
              <a:pathLst>
                <a:path w="184" h="177" extrusionOk="0">
                  <a:moveTo>
                    <a:pt x="116" y="0"/>
                  </a:moveTo>
                  <a:cubicBezTo>
                    <a:pt x="79" y="0"/>
                    <a:pt x="68" y="35"/>
                    <a:pt x="42" y="49"/>
                  </a:cubicBezTo>
                  <a:cubicBezTo>
                    <a:pt x="4" y="79"/>
                    <a:pt x="0" y="120"/>
                    <a:pt x="26" y="150"/>
                  </a:cubicBezTo>
                  <a:cubicBezTo>
                    <a:pt x="42" y="169"/>
                    <a:pt x="57" y="176"/>
                    <a:pt x="76" y="176"/>
                  </a:cubicBezTo>
                  <a:cubicBezTo>
                    <a:pt x="94" y="176"/>
                    <a:pt x="113" y="169"/>
                    <a:pt x="131" y="154"/>
                  </a:cubicBezTo>
                  <a:cubicBezTo>
                    <a:pt x="154" y="139"/>
                    <a:pt x="183" y="120"/>
                    <a:pt x="176" y="83"/>
                  </a:cubicBezTo>
                  <a:lnTo>
                    <a:pt x="176" y="83"/>
                  </a:lnTo>
                  <a:cubicBezTo>
                    <a:pt x="165" y="90"/>
                    <a:pt x="154" y="102"/>
                    <a:pt x="143" y="102"/>
                  </a:cubicBezTo>
                  <a:cubicBezTo>
                    <a:pt x="135" y="102"/>
                    <a:pt x="128" y="97"/>
                    <a:pt x="121" y="90"/>
                  </a:cubicBezTo>
                  <a:cubicBezTo>
                    <a:pt x="90" y="57"/>
                    <a:pt x="102" y="26"/>
                    <a:pt x="1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2"/>
            <p:cNvSpPr/>
            <p:nvPr/>
          </p:nvSpPr>
          <p:spPr>
            <a:xfrm>
              <a:off x="-2279294" y="-2893268"/>
              <a:ext cx="7353" cy="10935"/>
            </a:xfrm>
            <a:custGeom>
              <a:avLst/>
              <a:gdLst/>
              <a:ahLst/>
              <a:cxnLst/>
              <a:rect l="l" t="t" r="r" b="b"/>
              <a:pathLst>
                <a:path w="154" h="229" extrusionOk="0">
                  <a:moveTo>
                    <a:pt x="0" y="0"/>
                  </a:moveTo>
                  <a:cubicBezTo>
                    <a:pt x="12" y="15"/>
                    <a:pt x="23" y="30"/>
                    <a:pt x="15" y="49"/>
                  </a:cubicBezTo>
                  <a:cubicBezTo>
                    <a:pt x="64" y="104"/>
                    <a:pt x="64" y="187"/>
                    <a:pt x="131" y="228"/>
                  </a:cubicBezTo>
                  <a:cubicBezTo>
                    <a:pt x="154" y="71"/>
                    <a:pt x="146" y="6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2"/>
            <p:cNvSpPr/>
            <p:nvPr/>
          </p:nvSpPr>
          <p:spPr>
            <a:xfrm>
              <a:off x="-2167368" y="-2719602"/>
              <a:ext cx="15949" cy="8929"/>
            </a:xfrm>
            <a:custGeom>
              <a:avLst/>
              <a:gdLst/>
              <a:ahLst/>
              <a:cxnLst/>
              <a:rect l="l" t="t" r="r" b="b"/>
              <a:pathLst>
                <a:path w="334" h="1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6"/>
                    <a:pt x="37" y="101"/>
                    <a:pt x="49" y="154"/>
                  </a:cubicBezTo>
                  <a:cubicBezTo>
                    <a:pt x="56" y="173"/>
                    <a:pt x="75" y="183"/>
                    <a:pt x="94" y="187"/>
                  </a:cubicBezTo>
                  <a:lnTo>
                    <a:pt x="109" y="187"/>
                  </a:lnTo>
                  <a:cubicBezTo>
                    <a:pt x="146" y="187"/>
                    <a:pt x="206" y="161"/>
                    <a:pt x="254" y="131"/>
                  </a:cubicBezTo>
                  <a:cubicBezTo>
                    <a:pt x="292" y="105"/>
                    <a:pt x="322" y="78"/>
                    <a:pt x="333" y="52"/>
                  </a:cubicBezTo>
                  <a:lnTo>
                    <a:pt x="333" y="52"/>
                  </a:lnTo>
                  <a:cubicBezTo>
                    <a:pt x="299" y="90"/>
                    <a:pt x="254" y="113"/>
                    <a:pt x="206" y="123"/>
                  </a:cubicBezTo>
                  <a:cubicBezTo>
                    <a:pt x="180" y="131"/>
                    <a:pt x="157" y="135"/>
                    <a:pt x="139" y="135"/>
                  </a:cubicBezTo>
                  <a:cubicBezTo>
                    <a:pt x="94" y="135"/>
                    <a:pt x="71" y="113"/>
                    <a:pt x="49" y="49"/>
                  </a:cubicBezTo>
                  <a:cubicBezTo>
                    <a:pt x="42" y="34"/>
                    <a:pt x="30" y="16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2"/>
            <p:cNvSpPr/>
            <p:nvPr/>
          </p:nvSpPr>
          <p:spPr>
            <a:xfrm>
              <a:off x="-2122961" y="-2891502"/>
              <a:ext cx="8261" cy="6303"/>
            </a:xfrm>
            <a:custGeom>
              <a:avLst/>
              <a:gdLst/>
              <a:ahLst/>
              <a:cxnLst/>
              <a:rect l="l" t="t" r="r" b="b"/>
              <a:pathLst>
                <a:path w="173" h="132" extrusionOk="0">
                  <a:moveTo>
                    <a:pt x="99" y="0"/>
                  </a:moveTo>
                  <a:cubicBezTo>
                    <a:pt x="76" y="0"/>
                    <a:pt x="49" y="15"/>
                    <a:pt x="31" y="31"/>
                  </a:cubicBezTo>
                  <a:cubicBezTo>
                    <a:pt x="1" y="53"/>
                    <a:pt x="20" y="83"/>
                    <a:pt x="46" y="112"/>
                  </a:cubicBezTo>
                  <a:cubicBezTo>
                    <a:pt x="61" y="124"/>
                    <a:pt x="76" y="131"/>
                    <a:pt x="90" y="131"/>
                  </a:cubicBezTo>
                  <a:cubicBezTo>
                    <a:pt x="106" y="131"/>
                    <a:pt x="125" y="120"/>
                    <a:pt x="143" y="101"/>
                  </a:cubicBezTo>
                  <a:cubicBezTo>
                    <a:pt x="166" y="79"/>
                    <a:pt x="173" y="45"/>
                    <a:pt x="147" y="19"/>
                  </a:cubicBezTo>
                  <a:cubicBezTo>
                    <a:pt x="132" y="8"/>
                    <a:pt x="116" y="0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2"/>
            <p:cNvSpPr/>
            <p:nvPr/>
          </p:nvSpPr>
          <p:spPr>
            <a:xfrm>
              <a:off x="-2284260" y="-2669846"/>
              <a:ext cx="14277" cy="7783"/>
            </a:xfrm>
            <a:custGeom>
              <a:avLst/>
              <a:gdLst/>
              <a:ahLst/>
              <a:cxnLst/>
              <a:rect l="l" t="t" r="r" b="b"/>
              <a:pathLst>
                <a:path w="299" h="163" extrusionOk="0">
                  <a:moveTo>
                    <a:pt x="299" y="1"/>
                  </a:moveTo>
                  <a:cubicBezTo>
                    <a:pt x="242" y="50"/>
                    <a:pt x="179" y="76"/>
                    <a:pt x="112" y="76"/>
                  </a:cubicBezTo>
                  <a:cubicBezTo>
                    <a:pt x="85" y="76"/>
                    <a:pt x="59" y="73"/>
                    <a:pt x="33" y="65"/>
                  </a:cubicBezTo>
                  <a:cubicBezTo>
                    <a:pt x="11" y="95"/>
                    <a:pt x="0" y="125"/>
                    <a:pt x="4" y="162"/>
                  </a:cubicBezTo>
                  <a:lnTo>
                    <a:pt x="11" y="162"/>
                  </a:lnTo>
                  <a:cubicBezTo>
                    <a:pt x="37" y="162"/>
                    <a:pt x="59" y="151"/>
                    <a:pt x="82" y="135"/>
                  </a:cubicBezTo>
                  <a:cubicBezTo>
                    <a:pt x="104" y="121"/>
                    <a:pt x="127" y="109"/>
                    <a:pt x="153" y="109"/>
                  </a:cubicBezTo>
                  <a:lnTo>
                    <a:pt x="175" y="109"/>
                  </a:lnTo>
                  <a:cubicBezTo>
                    <a:pt x="250" y="109"/>
                    <a:pt x="280" y="65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2"/>
            <p:cNvSpPr/>
            <p:nvPr/>
          </p:nvSpPr>
          <p:spPr>
            <a:xfrm>
              <a:off x="-2435103" y="-2517762"/>
              <a:ext cx="6972" cy="13465"/>
            </a:xfrm>
            <a:custGeom>
              <a:avLst/>
              <a:gdLst/>
              <a:ahLst/>
              <a:cxnLst/>
              <a:rect l="l" t="t" r="r" b="b"/>
              <a:pathLst>
                <a:path w="146" h="282" extrusionOk="0">
                  <a:moveTo>
                    <a:pt x="146" y="1"/>
                  </a:moveTo>
                  <a:lnTo>
                    <a:pt x="146" y="1"/>
                  </a:lnTo>
                  <a:cubicBezTo>
                    <a:pt x="64" y="28"/>
                    <a:pt x="11" y="80"/>
                    <a:pt x="7" y="173"/>
                  </a:cubicBezTo>
                  <a:cubicBezTo>
                    <a:pt x="0" y="263"/>
                    <a:pt x="78" y="256"/>
                    <a:pt x="131" y="282"/>
                  </a:cubicBezTo>
                  <a:cubicBezTo>
                    <a:pt x="135" y="263"/>
                    <a:pt x="138" y="247"/>
                    <a:pt x="146" y="233"/>
                  </a:cubicBezTo>
                  <a:cubicBezTo>
                    <a:pt x="131" y="214"/>
                    <a:pt x="116" y="207"/>
                    <a:pt x="97" y="207"/>
                  </a:cubicBezTo>
                  <a:cubicBezTo>
                    <a:pt x="78" y="207"/>
                    <a:pt x="59" y="214"/>
                    <a:pt x="37" y="218"/>
                  </a:cubicBezTo>
                  <a:cubicBezTo>
                    <a:pt x="52" y="125"/>
                    <a:pt x="86" y="57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2"/>
            <p:cNvSpPr/>
            <p:nvPr/>
          </p:nvSpPr>
          <p:spPr>
            <a:xfrm>
              <a:off x="-2238038" y="-2852251"/>
              <a:ext cx="13227" cy="10410"/>
            </a:xfrm>
            <a:custGeom>
              <a:avLst/>
              <a:gdLst/>
              <a:ahLst/>
              <a:cxnLst/>
              <a:rect l="l" t="t" r="r" b="b"/>
              <a:pathLst>
                <a:path w="277" h="218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71" y="94"/>
                    <a:pt x="119" y="151"/>
                    <a:pt x="33" y="184"/>
                  </a:cubicBezTo>
                  <a:cubicBezTo>
                    <a:pt x="23" y="192"/>
                    <a:pt x="11" y="199"/>
                    <a:pt x="4" y="206"/>
                  </a:cubicBezTo>
                  <a:lnTo>
                    <a:pt x="0" y="210"/>
                  </a:lnTo>
                  <a:cubicBezTo>
                    <a:pt x="11" y="218"/>
                    <a:pt x="23" y="218"/>
                    <a:pt x="33" y="218"/>
                  </a:cubicBezTo>
                  <a:cubicBezTo>
                    <a:pt x="82" y="218"/>
                    <a:pt x="112" y="173"/>
                    <a:pt x="157" y="158"/>
                  </a:cubicBezTo>
                  <a:cubicBezTo>
                    <a:pt x="273" y="117"/>
                    <a:pt x="276" y="75"/>
                    <a:pt x="1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2"/>
            <p:cNvSpPr/>
            <p:nvPr/>
          </p:nvSpPr>
          <p:spPr>
            <a:xfrm>
              <a:off x="-2830855" y="-2760476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116" y="0"/>
                  </a:moveTo>
                  <a:cubicBezTo>
                    <a:pt x="113" y="4"/>
                    <a:pt x="105" y="8"/>
                    <a:pt x="102" y="15"/>
                  </a:cubicBezTo>
                  <a:cubicBezTo>
                    <a:pt x="113" y="101"/>
                    <a:pt x="26" y="45"/>
                    <a:pt x="0" y="87"/>
                  </a:cubicBezTo>
                  <a:cubicBezTo>
                    <a:pt x="31" y="127"/>
                    <a:pt x="83" y="131"/>
                    <a:pt x="116" y="168"/>
                  </a:cubicBezTo>
                  <a:cubicBezTo>
                    <a:pt x="121" y="176"/>
                    <a:pt x="124" y="176"/>
                    <a:pt x="128" y="176"/>
                  </a:cubicBezTo>
                  <a:cubicBezTo>
                    <a:pt x="143" y="176"/>
                    <a:pt x="154" y="154"/>
                    <a:pt x="169" y="146"/>
                  </a:cubicBezTo>
                  <a:cubicBezTo>
                    <a:pt x="188" y="82"/>
                    <a:pt x="143" y="45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2"/>
            <p:cNvSpPr/>
            <p:nvPr/>
          </p:nvSpPr>
          <p:spPr>
            <a:xfrm>
              <a:off x="-2207717" y="-2781915"/>
              <a:ext cx="11794" cy="4202"/>
            </a:xfrm>
            <a:custGeom>
              <a:avLst/>
              <a:gdLst/>
              <a:ahLst/>
              <a:cxnLst/>
              <a:rect l="l" t="t" r="r" b="b"/>
              <a:pathLst>
                <a:path w="247" h="88" extrusionOk="0">
                  <a:moveTo>
                    <a:pt x="116" y="1"/>
                  </a:moveTo>
                  <a:cubicBezTo>
                    <a:pt x="68" y="1"/>
                    <a:pt x="26" y="23"/>
                    <a:pt x="0" y="72"/>
                  </a:cubicBezTo>
                  <a:cubicBezTo>
                    <a:pt x="12" y="65"/>
                    <a:pt x="23" y="65"/>
                    <a:pt x="30" y="65"/>
                  </a:cubicBezTo>
                  <a:cubicBezTo>
                    <a:pt x="49" y="65"/>
                    <a:pt x="64" y="68"/>
                    <a:pt x="79" y="75"/>
                  </a:cubicBezTo>
                  <a:cubicBezTo>
                    <a:pt x="102" y="83"/>
                    <a:pt x="124" y="87"/>
                    <a:pt x="147" y="87"/>
                  </a:cubicBezTo>
                  <a:cubicBezTo>
                    <a:pt x="180" y="87"/>
                    <a:pt x="214" y="75"/>
                    <a:pt x="247" y="53"/>
                  </a:cubicBezTo>
                  <a:cubicBezTo>
                    <a:pt x="202" y="20"/>
                    <a:pt x="15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2"/>
            <p:cNvSpPr/>
            <p:nvPr/>
          </p:nvSpPr>
          <p:spPr>
            <a:xfrm>
              <a:off x="-2082755" y="-2888637"/>
              <a:ext cx="10171" cy="13465"/>
            </a:xfrm>
            <a:custGeom>
              <a:avLst/>
              <a:gdLst/>
              <a:ahLst/>
              <a:cxnLst/>
              <a:rect l="l" t="t" r="r" b="b"/>
              <a:pathLst>
                <a:path w="213" h="282" extrusionOk="0">
                  <a:moveTo>
                    <a:pt x="4" y="0"/>
                  </a:moveTo>
                  <a:cubicBezTo>
                    <a:pt x="0" y="150"/>
                    <a:pt x="112" y="214"/>
                    <a:pt x="213" y="281"/>
                  </a:cubicBezTo>
                  <a:lnTo>
                    <a:pt x="213" y="277"/>
                  </a:lnTo>
                  <a:cubicBezTo>
                    <a:pt x="157" y="247"/>
                    <a:pt x="187" y="169"/>
                    <a:pt x="131" y="135"/>
                  </a:cubicBezTo>
                  <a:cubicBezTo>
                    <a:pt x="49" y="128"/>
                    <a:pt x="59" y="34"/>
                    <a:pt x="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2"/>
            <p:cNvSpPr/>
            <p:nvPr/>
          </p:nvSpPr>
          <p:spPr>
            <a:xfrm>
              <a:off x="-2543686" y="-2545744"/>
              <a:ext cx="7783" cy="6828"/>
            </a:xfrm>
            <a:custGeom>
              <a:avLst/>
              <a:gdLst/>
              <a:ahLst/>
              <a:cxnLst/>
              <a:rect l="l" t="t" r="r" b="b"/>
              <a:pathLst>
                <a:path w="163" h="143" extrusionOk="0">
                  <a:moveTo>
                    <a:pt x="68" y="0"/>
                  </a:moveTo>
                  <a:cubicBezTo>
                    <a:pt x="57" y="0"/>
                    <a:pt x="46" y="4"/>
                    <a:pt x="39" y="15"/>
                  </a:cubicBezTo>
                  <a:cubicBezTo>
                    <a:pt x="1" y="48"/>
                    <a:pt x="23" y="83"/>
                    <a:pt x="54" y="112"/>
                  </a:cubicBezTo>
                  <a:cubicBezTo>
                    <a:pt x="68" y="127"/>
                    <a:pt x="87" y="143"/>
                    <a:pt x="106" y="143"/>
                  </a:cubicBezTo>
                  <a:cubicBezTo>
                    <a:pt x="117" y="143"/>
                    <a:pt x="125" y="138"/>
                    <a:pt x="132" y="131"/>
                  </a:cubicBezTo>
                  <a:cubicBezTo>
                    <a:pt x="162" y="101"/>
                    <a:pt x="154" y="60"/>
                    <a:pt x="132" y="26"/>
                  </a:cubicBezTo>
                  <a:cubicBezTo>
                    <a:pt x="109" y="19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2"/>
            <p:cNvSpPr/>
            <p:nvPr/>
          </p:nvSpPr>
          <p:spPr>
            <a:xfrm>
              <a:off x="-1939410" y="-2789030"/>
              <a:ext cx="8929" cy="6781"/>
            </a:xfrm>
            <a:custGeom>
              <a:avLst/>
              <a:gdLst/>
              <a:ahLst/>
              <a:cxnLst/>
              <a:rect l="l" t="t" r="r" b="b"/>
              <a:pathLst>
                <a:path w="187" h="142" extrusionOk="0">
                  <a:moveTo>
                    <a:pt x="108" y="0"/>
                  </a:moveTo>
                  <a:cubicBezTo>
                    <a:pt x="93" y="0"/>
                    <a:pt x="75" y="4"/>
                    <a:pt x="67" y="19"/>
                  </a:cubicBezTo>
                  <a:cubicBezTo>
                    <a:pt x="49" y="49"/>
                    <a:pt x="0" y="83"/>
                    <a:pt x="49" y="127"/>
                  </a:cubicBezTo>
                  <a:cubicBezTo>
                    <a:pt x="59" y="138"/>
                    <a:pt x="67" y="142"/>
                    <a:pt x="78" y="142"/>
                  </a:cubicBezTo>
                  <a:cubicBezTo>
                    <a:pt x="97" y="142"/>
                    <a:pt x="112" y="124"/>
                    <a:pt x="127" y="112"/>
                  </a:cubicBezTo>
                  <a:cubicBezTo>
                    <a:pt x="153" y="83"/>
                    <a:pt x="187" y="52"/>
                    <a:pt x="149" y="15"/>
                  </a:cubicBezTo>
                  <a:cubicBezTo>
                    <a:pt x="142" y="4"/>
                    <a:pt x="123" y="0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2"/>
            <p:cNvSpPr/>
            <p:nvPr/>
          </p:nvSpPr>
          <p:spPr>
            <a:xfrm>
              <a:off x="-2613640" y="-2563077"/>
              <a:ext cx="17190" cy="4871"/>
            </a:xfrm>
            <a:custGeom>
              <a:avLst/>
              <a:gdLst/>
              <a:ahLst/>
              <a:cxnLst/>
              <a:rect l="l" t="t" r="r" b="b"/>
              <a:pathLst>
                <a:path w="360" h="102" extrusionOk="0">
                  <a:moveTo>
                    <a:pt x="263" y="1"/>
                  </a:moveTo>
                  <a:lnTo>
                    <a:pt x="229" y="35"/>
                  </a:lnTo>
                  <a:cubicBezTo>
                    <a:pt x="158" y="71"/>
                    <a:pt x="68" y="53"/>
                    <a:pt x="1" y="94"/>
                  </a:cubicBezTo>
                  <a:lnTo>
                    <a:pt x="1" y="97"/>
                  </a:lnTo>
                  <a:cubicBezTo>
                    <a:pt x="16" y="102"/>
                    <a:pt x="30" y="102"/>
                    <a:pt x="46" y="102"/>
                  </a:cubicBezTo>
                  <a:cubicBezTo>
                    <a:pt x="91" y="102"/>
                    <a:pt x="132" y="94"/>
                    <a:pt x="177" y="87"/>
                  </a:cubicBezTo>
                  <a:cubicBezTo>
                    <a:pt x="218" y="75"/>
                    <a:pt x="259" y="68"/>
                    <a:pt x="304" y="68"/>
                  </a:cubicBezTo>
                  <a:cubicBezTo>
                    <a:pt x="315" y="68"/>
                    <a:pt x="326" y="68"/>
                    <a:pt x="337" y="71"/>
                  </a:cubicBezTo>
                  <a:cubicBezTo>
                    <a:pt x="344" y="71"/>
                    <a:pt x="352" y="45"/>
                    <a:pt x="360" y="35"/>
                  </a:cubicBezTo>
                  <a:cubicBezTo>
                    <a:pt x="356" y="27"/>
                    <a:pt x="352" y="19"/>
                    <a:pt x="344" y="16"/>
                  </a:cubicBezTo>
                  <a:cubicBezTo>
                    <a:pt x="318" y="8"/>
                    <a:pt x="289" y="4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2"/>
            <p:cNvSpPr/>
            <p:nvPr/>
          </p:nvSpPr>
          <p:spPr>
            <a:xfrm>
              <a:off x="-2255945" y="-2850102"/>
              <a:ext cx="7926" cy="8643"/>
            </a:xfrm>
            <a:custGeom>
              <a:avLst/>
              <a:gdLst/>
              <a:ahLst/>
              <a:cxnLst/>
              <a:rect l="l" t="t" r="r" b="b"/>
              <a:pathLst>
                <a:path w="166" h="181" extrusionOk="0">
                  <a:moveTo>
                    <a:pt x="117" y="1"/>
                  </a:moveTo>
                  <a:cubicBezTo>
                    <a:pt x="106" y="38"/>
                    <a:pt x="84" y="42"/>
                    <a:pt x="58" y="42"/>
                  </a:cubicBezTo>
                  <a:lnTo>
                    <a:pt x="39" y="42"/>
                  </a:lnTo>
                  <a:cubicBezTo>
                    <a:pt x="23" y="42"/>
                    <a:pt x="8" y="42"/>
                    <a:pt x="1" y="49"/>
                  </a:cubicBezTo>
                  <a:cubicBezTo>
                    <a:pt x="27" y="98"/>
                    <a:pt x="20" y="173"/>
                    <a:pt x="98" y="180"/>
                  </a:cubicBezTo>
                  <a:cubicBezTo>
                    <a:pt x="87" y="139"/>
                    <a:pt x="128" y="124"/>
                    <a:pt x="147" y="98"/>
                  </a:cubicBezTo>
                  <a:cubicBezTo>
                    <a:pt x="132" y="83"/>
                    <a:pt x="125" y="64"/>
                    <a:pt x="139" y="42"/>
                  </a:cubicBezTo>
                  <a:cubicBezTo>
                    <a:pt x="165" y="12"/>
                    <a:pt x="132" y="12"/>
                    <a:pt x="1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2"/>
            <p:cNvSpPr/>
            <p:nvPr/>
          </p:nvSpPr>
          <p:spPr>
            <a:xfrm>
              <a:off x="-2251790" y="-2845471"/>
              <a:ext cx="13800" cy="4154"/>
            </a:xfrm>
            <a:custGeom>
              <a:avLst/>
              <a:gdLst/>
              <a:ahLst/>
              <a:cxnLst/>
              <a:rect l="l" t="t" r="r" b="b"/>
              <a:pathLst>
                <a:path w="289" h="87" extrusionOk="0">
                  <a:moveTo>
                    <a:pt x="60" y="1"/>
                  </a:moveTo>
                  <a:cubicBezTo>
                    <a:pt x="41" y="27"/>
                    <a:pt x="0" y="42"/>
                    <a:pt x="11" y="83"/>
                  </a:cubicBezTo>
                  <a:cubicBezTo>
                    <a:pt x="23" y="87"/>
                    <a:pt x="38" y="87"/>
                    <a:pt x="49" y="87"/>
                  </a:cubicBezTo>
                  <a:cubicBezTo>
                    <a:pt x="83" y="87"/>
                    <a:pt x="116" y="83"/>
                    <a:pt x="150" y="76"/>
                  </a:cubicBezTo>
                  <a:cubicBezTo>
                    <a:pt x="180" y="72"/>
                    <a:pt x="213" y="64"/>
                    <a:pt x="247" y="64"/>
                  </a:cubicBezTo>
                  <a:cubicBezTo>
                    <a:pt x="258" y="64"/>
                    <a:pt x="273" y="68"/>
                    <a:pt x="288" y="68"/>
                  </a:cubicBezTo>
                  <a:lnTo>
                    <a:pt x="288" y="64"/>
                  </a:lnTo>
                  <a:cubicBezTo>
                    <a:pt x="269" y="57"/>
                    <a:pt x="247" y="45"/>
                    <a:pt x="224" y="38"/>
                  </a:cubicBezTo>
                  <a:lnTo>
                    <a:pt x="209" y="38"/>
                  </a:lnTo>
                  <a:cubicBezTo>
                    <a:pt x="187" y="38"/>
                    <a:pt x="164" y="31"/>
                    <a:pt x="142" y="19"/>
                  </a:cubicBezTo>
                  <a:cubicBezTo>
                    <a:pt x="119" y="12"/>
                    <a:pt x="97" y="1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2"/>
            <p:cNvSpPr/>
            <p:nvPr/>
          </p:nvSpPr>
          <p:spPr>
            <a:xfrm>
              <a:off x="-2255372" y="-2602519"/>
              <a:ext cx="10219" cy="9502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46" y="0"/>
                  </a:moveTo>
                  <a:cubicBezTo>
                    <a:pt x="127" y="79"/>
                    <a:pt x="56" y="90"/>
                    <a:pt x="1" y="116"/>
                  </a:cubicBezTo>
                  <a:cubicBezTo>
                    <a:pt x="72" y="147"/>
                    <a:pt x="142" y="173"/>
                    <a:pt x="213" y="199"/>
                  </a:cubicBezTo>
                  <a:cubicBezTo>
                    <a:pt x="187" y="165"/>
                    <a:pt x="113" y="131"/>
                    <a:pt x="213" y="102"/>
                  </a:cubicBezTo>
                  <a:cubicBezTo>
                    <a:pt x="168" y="83"/>
                    <a:pt x="150" y="49"/>
                    <a:pt x="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2"/>
            <p:cNvSpPr/>
            <p:nvPr/>
          </p:nvSpPr>
          <p:spPr>
            <a:xfrm>
              <a:off x="-2033907" y="-2534141"/>
              <a:ext cx="7783" cy="12558"/>
            </a:xfrm>
            <a:custGeom>
              <a:avLst/>
              <a:gdLst/>
              <a:ahLst/>
              <a:cxnLst/>
              <a:rect l="l" t="t" r="r" b="b"/>
              <a:pathLst>
                <a:path w="163" h="263" extrusionOk="0">
                  <a:moveTo>
                    <a:pt x="65" y="0"/>
                  </a:moveTo>
                  <a:cubicBezTo>
                    <a:pt x="50" y="26"/>
                    <a:pt x="35" y="52"/>
                    <a:pt x="20" y="83"/>
                  </a:cubicBezTo>
                  <a:cubicBezTo>
                    <a:pt x="28" y="102"/>
                    <a:pt x="16" y="116"/>
                    <a:pt x="5" y="131"/>
                  </a:cubicBezTo>
                  <a:cubicBezTo>
                    <a:pt x="5" y="146"/>
                    <a:pt x="1" y="161"/>
                    <a:pt x="1" y="172"/>
                  </a:cubicBezTo>
                  <a:cubicBezTo>
                    <a:pt x="20" y="169"/>
                    <a:pt x="35" y="164"/>
                    <a:pt x="42" y="164"/>
                  </a:cubicBezTo>
                  <a:cubicBezTo>
                    <a:pt x="95" y="164"/>
                    <a:pt x="57" y="228"/>
                    <a:pt x="65" y="262"/>
                  </a:cubicBezTo>
                  <a:cubicBezTo>
                    <a:pt x="162" y="195"/>
                    <a:pt x="39" y="90"/>
                    <a:pt x="106" y="15"/>
                  </a:cubicBezTo>
                  <a:cubicBezTo>
                    <a:pt x="95" y="12"/>
                    <a:pt x="80" y="4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2"/>
            <p:cNvSpPr/>
            <p:nvPr/>
          </p:nvSpPr>
          <p:spPr>
            <a:xfrm>
              <a:off x="-2063655" y="-2787407"/>
              <a:ext cx="10362" cy="13036"/>
            </a:xfrm>
            <a:custGeom>
              <a:avLst/>
              <a:gdLst/>
              <a:ahLst/>
              <a:cxnLst/>
              <a:rect l="l" t="t" r="r" b="b"/>
              <a:pathLst>
                <a:path w="217" h="273" extrusionOk="0">
                  <a:moveTo>
                    <a:pt x="71" y="0"/>
                  </a:moveTo>
                  <a:lnTo>
                    <a:pt x="71" y="0"/>
                  </a:lnTo>
                  <a:cubicBezTo>
                    <a:pt x="18" y="56"/>
                    <a:pt x="0" y="149"/>
                    <a:pt x="41" y="190"/>
                  </a:cubicBezTo>
                  <a:cubicBezTo>
                    <a:pt x="71" y="224"/>
                    <a:pt x="113" y="247"/>
                    <a:pt x="153" y="265"/>
                  </a:cubicBezTo>
                  <a:cubicBezTo>
                    <a:pt x="161" y="269"/>
                    <a:pt x="165" y="273"/>
                    <a:pt x="172" y="273"/>
                  </a:cubicBezTo>
                  <a:cubicBezTo>
                    <a:pt x="187" y="273"/>
                    <a:pt x="202" y="261"/>
                    <a:pt x="217" y="247"/>
                  </a:cubicBezTo>
                  <a:cubicBezTo>
                    <a:pt x="213" y="242"/>
                    <a:pt x="206" y="235"/>
                    <a:pt x="198" y="232"/>
                  </a:cubicBezTo>
                  <a:cubicBezTo>
                    <a:pt x="194" y="235"/>
                    <a:pt x="191" y="235"/>
                    <a:pt x="187" y="235"/>
                  </a:cubicBezTo>
                  <a:cubicBezTo>
                    <a:pt x="172" y="235"/>
                    <a:pt x="161" y="224"/>
                    <a:pt x="149" y="213"/>
                  </a:cubicBezTo>
                  <a:lnTo>
                    <a:pt x="149" y="209"/>
                  </a:lnTo>
                  <a:cubicBezTo>
                    <a:pt x="142" y="172"/>
                    <a:pt x="63" y="209"/>
                    <a:pt x="71" y="135"/>
                  </a:cubicBezTo>
                  <a:cubicBezTo>
                    <a:pt x="75" y="93"/>
                    <a:pt x="56" y="45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2"/>
            <p:cNvSpPr/>
            <p:nvPr/>
          </p:nvSpPr>
          <p:spPr>
            <a:xfrm>
              <a:off x="-2729816" y="-2764582"/>
              <a:ext cx="9884" cy="5205"/>
            </a:xfrm>
            <a:custGeom>
              <a:avLst/>
              <a:gdLst/>
              <a:ahLst/>
              <a:cxnLst/>
              <a:rect l="l" t="t" r="r" b="b"/>
              <a:pathLst>
                <a:path w="207" h="109" extrusionOk="0">
                  <a:moveTo>
                    <a:pt x="75" y="0"/>
                  </a:moveTo>
                  <a:cubicBezTo>
                    <a:pt x="53" y="0"/>
                    <a:pt x="27" y="11"/>
                    <a:pt x="1" y="49"/>
                  </a:cubicBezTo>
                  <a:cubicBezTo>
                    <a:pt x="53" y="68"/>
                    <a:pt x="101" y="86"/>
                    <a:pt x="150" y="105"/>
                  </a:cubicBezTo>
                  <a:cubicBezTo>
                    <a:pt x="153" y="109"/>
                    <a:pt x="161" y="109"/>
                    <a:pt x="165" y="109"/>
                  </a:cubicBezTo>
                  <a:cubicBezTo>
                    <a:pt x="180" y="109"/>
                    <a:pt x="191" y="101"/>
                    <a:pt x="195" y="90"/>
                  </a:cubicBezTo>
                  <a:cubicBezTo>
                    <a:pt x="206" y="68"/>
                    <a:pt x="195" y="52"/>
                    <a:pt x="176" y="42"/>
                  </a:cubicBezTo>
                  <a:cubicBezTo>
                    <a:pt x="142" y="23"/>
                    <a:pt x="108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2"/>
            <p:cNvSpPr/>
            <p:nvPr/>
          </p:nvSpPr>
          <p:spPr>
            <a:xfrm>
              <a:off x="-2597214" y="-256861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61" y="1"/>
                  </a:moveTo>
                  <a:cubicBezTo>
                    <a:pt x="57" y="1"/>
                    <a:pt x="53" y="1"/>
                    <a:pt x="50" y="4"/>
                  </a:cubicBezTo>
                  <a:cubicBezTo>
                    <a:pt x="16" y="8"/>
                    <a:pt x="19" y="42"/>
                    <a:pt x="16" y="68"/>
                  </a:cubicBezTo>
                  <a:cubicBezTo>
                    <a:pt x="16" y="91"/>
                    <a:pt x="23" y="113"/>
                    <a:pt x="0" y="132"/>
                  </a:cubicBezTo>
                  <a:cubicBezTo>
                    <a:pt x="8" y="135"/>
                    <a:pt x="12" y="143"/>
                    <a:pt x="16" y="151"/>
                  </a:cubicBezTo>
                  <a:cubicBezTo>
                    <a:pt x="27" y="154"/>
                    <a:pt x="38" y="154"/>
                    <a:pt x="45" y="154"/>
                  </a:cubicBezTo>
                  <a:cubicBezTo>
                    <a:pt x="90" y="154"/>
                    <a:pt x="117" y="113"/>
                    <a:pt x="147" y="83"/>
                  </a:cubicBezTo>
                  <a:cubicBezTo>
                    <a:pt x="143" y="79"/>
                    <a:pt x="139" y="72"/>
                    <a:pt x="131" y="68"/>
                  </a:cubicBezTo>
                  <a:cubicBezTo>
                    <a:pt x="124" y="65"/>
                    <a:pt x="105" y="61"/>
                    <a:pt x="105" y="53"/>
                  </a:cubicBezTo>
                  <a:cubicBezTo>
                    <a:pt x="102" y="23"/>
                    <a:pt x="87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2"/>
            <p:cNvSpPr/>
            <p:nvPr/>
          </p:nvSpPr>
          <p:spPr>
            <a:xfrm>
              <a:off x="-1863201" y="-2777761"/>
              <a:ext cx="7688" cy="7115"/>
            </a:xfrm>
            <a:custGeom>
              <a:avLst/>
              <a:gdLst/>
              <a:ahLst/>
              <a:cxnLst/>
              <a:rect l="l" t="t" r="r" b="b"/>
              <a:pathLst>
                <a:path w="161" h="149" extrusionOk="0">
                  <a:moveTo>
                    <a:pt x="56" y="0"/>
                  </a:moveTo>
                  <a:cubicBezTo>
                    <a:pt x="49" y="4"/>
                    <a:pt x="45" y="7"/>
                    <a:pt x="41" y="11"/>
                  </a:cubicBezTo>
                  <a:cubicBezTo>
                    <a:pt x="41" y="22"/>
                    <a:pt x="41" y="37"/>
                    <a:pt x="37" y="45"/>
                  </a:cubicBezTo>
                  <a:cubicBezTo>
                    <a:pt x="11" y="82"/>
                    <a:pt x="0" y="123"/>
                    <a:pt x="49" y="138"/>
                  </a:cubicBezTo>
                  <a:cubicBezTo>
                    <a:pt x="59" y="142"/>
                    <a:pt x="78" y="149"/>
                    <a:pt x="97" y="149"/>
                  </a:cubicBezTo>
                  <a:cubicBezTo>
                    <a:pt x="116" y="149"/>
                    <a:pt x="131" y="145"/>
                    <a:pt x="142" y="127"/>
                  </a:cubicBezTo>
                  <a:cubicBezTo>
                    <a:pt x="161" y="85"/>
                    <a:pt x="138" y="56"/>
                    <a:pt x="97" y="37"/>
                  </a:cubicBezTo>
                  <a:cubicBezTo>
                    <a:pt x="82" y="30"/>
                    <a:pt x="67" y="11"/>
                    <a:pt x="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2"/>
            <p:cNvSpPr/>
            <p:nvPr/>
          </p:nvSpPr>
          <p:spPr>
            <a:xfrm>
              <a:off x="-2166461" y="-2915615"/>
              <a:ext cx="6972" cy="8786"/>
            </a:xfrm>
            <a:custGeom>
              <a:avLst/>
              <a:gdLst/>
              <a:ahLst/>
              <a:cxnLst/>
              <a:rect l="l" t="t" r="r" b="b"/>
              <a:pathLst>
                <a:path w="146" h="184" extrusionOk="0">
                  <a:moveTo>
                    <a:pt x="18" y="1"/>
                  </a:moveTo>
                  <a:cubicBezTo>
                    <a:pt x="0" y="65"/>
                    <a:pt x="15" y="124"/>
                    <a:pt x="33" y="184"/>
                  </a:cubicBezTo>
                  <a:cubicBezTo>
                    <a:pt x="49" y="177"/>
                    <a:pt x="68" y="173"/>
                    <a:pt x="82" y="165"/>
                  </a:cubicBezTo>
                  <a:cubicBezTo>
                    <a:pt x="37" y="101"/>
                    <a:pt x="112" y="87"/>
                    <a:pt x="130" y="53"/>
                  </a:cubicBezTo>
                  <a:cubicBezTo>
                    <a:pt x="146" y="4"/>
                    <a:pt x="104" y="16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2"/>
            <p:cNvSpPr/>
            <p:nvPr/>
          </p:nvSpPr>
          <p:spPr>
            <a:xfrm>
              <a:off x="-2268407" y="-2685508"/>
              <a:ext cx="9168" cy="14134"/>
            </a:xfrm>
            <a:custGeom>
              <a:avLst/>
              <a:gdLst/>
              <a:ahLst/>
              <a:cxnLst/>
              <a:rect l="l" t="t" r="r" b="b"/>
              <a:pathLst>
                <a:path w="192" h="296" extrusionOk="0">
                  <a:moveTo>
                    <a:pt x="165" y="1"/>
                  </a:moveTo>
                  <a:cubicBezTo>
                    <a:pt x="98" y="42"/>
                    <a:pt x="139" y="131"/>
                    <a:pt x="83" y="180"/>
                  </a:cubicBezTo>
                  <a:cubicBezTo>
                    <a:pt x="86" y="239"/>
                    <a:pt x="27" y="254"/>
                    <a:pt x="0" y="296"/>
                  </a:cubicBezTo>
                  <a:cubicBezTo>
                    <a:pt x="49" y="296"/>
                    <a:pt x="79" y="239"/>
                    <a:pt x="127" y="239"/>
                  </a:cubicBezTo>
                  <a:lnTo>
                    <a:pt x="146" y="239"/>
                  </a:lnTo>
                  <a:cubicBezTo>
                    <a:pt x="157" y="239"/>
                    <a:pt x="169" y="217"/>
                    <a:pt x="162" y="206"/>
                  </a:cubicBezTo>
                  <a:cubicBezTo>
                    <a:pt x="109" y="135"/>
                    <a:pt x="191" y="68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2"/>
            <p:cNvSpPr/>
            <p:nvPr/>
          </p:nvSpPr>
          <p:spPr>
            <a:xfrm>
              <a:off x="-2570951" y="-2429186"/>
              <a:ext cx="7353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101" y="0"/>
                  </a:moveTo>
                  <a:cubicBezTo>
                    <a:pt x="90" y="0"/>
                    <a:pt x="75" y="4"/>
                    <a:pt x="64" y="4"/>
                  </a:cubicBezTo>
                  <a:cubicBezTo>
                    <a:pt x="42" y="26"/>
                    <a:pt x="19" y="49"/>
                    <a:pt x="0" y="71"/>
                  </a:cubicBezTo>
                  <a:cubicBezTo>
                    <a:pt x="16" y="86"/>
                    <a:pt x="30" y="109"/>
                    <a:pt x="52" y="109"/>
                  </a:cubicBezTo>
                  <a:cubicBezTo>
                    <a:pt x="64" y="112"/>
                    <a:pt x="75" y="112"/>
                    <a:pt x="86" y="112"/>
                  </a:cubicBezTo>
                  <a:cubicBezTo>
                    <a:pt x="120" y="112"/>
                    <a:pt x="146" y="105"/>
                    <a:pt x="150" y="60"/>
                  </a:cubicBezTo>
                  <a:cubicBezTo>
                    <a:pt x="154" y="15"/>
                    <a:pt x="131" y="0"/>
                    <a:pt x="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2"/>
            <p:cNvSpPr/>
            <p:nvPr/>
          </p:nvSpPr>
          <p:spPr>
            <a:xfrm>
              <a:off x="-2700545" y="-2773893"/>
              <a:ext cx="10601" cy="7926"/>
            </a:xfrm>
            <a:custGeom>
              <a:avLst/>
              <a:gdLst/>
              <a:ahLst/>
              <a:cxnLst/>
              <a:rect l="l" t="t" r="r" b="b"/>
              <a:pathLst>
                <a:path w="222" h="166" extrusionOk="0">
                  <a:moveTo>
                    <a:pt x="61" y="1"/>
                  </a:moveTo>
                  <a:cubicBezTo>
                    <a:pt x="38" y="1"/>
                    <a:pt x="19" y="16"/>
                    <a:pt x="11" y="49"/>
                  </a:cubicBezTo>
                  <a:cubicBezTo>
                    <a:pt x="0" y="87"/>
                    <a:pt x="8" y="128"/>
                    <a:pt x="45" y="150"/>
                  </a:cubicBezTo>
                  <a:cubicBezTo>
                    <a:pt x="61" y="161"/>
                    <a:pt x="79" y="166"/>
                    <a:pt x="97" y="166"/>
                  </a:cubicBezTo>
                  <a:cubicBezTo>
                    <a:pt x="128" y="166"/>
                    <a:pt x="154" y="150"/>
                    <a:pt x="180" y="135"/>
                  </a:cubicBezTo>
                  <a:cubicBezTo>
                    <a:pt x="221" y="109"/>
                    <a:pt x="199" y="83"/>
                    <a:pt x="180" y="61"/>
                  </a:cubicBezTo>
                  <a:cubicBezTo>
                    <a:pt x="176" y="64"/>
                    <a:pt x="176" y="76"/>
                    <a:pt x="168" y="80"/>
                  </a:cubicBezTo>
                  <a:cubicBezTo>
                    <a:pt x="146" y="102"/>
                    <a:pt x="116" y="132"/>
                    <a:pt x="87" y="132"/>
                  </a:cubicBezTo>
                  <a:cubicBezTo>
                    <a:pt x="79" y="132"/>
                    <a:pt x="68" y="128"/>
                    <a:pt x="56" y="121"/>
                  </a:cubicBezTo>
                  <a:cubicBezTo>
                    <a:pt x="8" y="76"/>
                    <a:pt x="68" y="42"/>
                    <a:pt x="97" y="12"/>
                  </a:cubicBezTo>
                  <a:cubicBezTo>
                    <a:pt x="87" y="4"/>
                    <a:pt x="71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2"/>
            <p:cNvSpPr/>
            <p:nvPr/>
          </p:nvSpPr>
          <p:spPr>
            <a:xfrm>
              <a:off x="-1933202" y="-2631789"/>
              <a:ext cx="11460" cy="13418"/>
            </a:xfrm>
            <a:custGeom>
              <a:avLst/>
              <a:gdLst/>
              <a:ahLst/>
              <a:cxnLst/>
              <a:rect l="l" t="t" r="r" b="b"/>
              <a:pathLst>
                <a:path w="240" h="281" extrusionOk="0">
                  <a:moveTo>
                    <a:pt x="76" y="1"/>
                  </a:moveTo>
                  <a:cubicBezTo>
                    <a:pt x="60" y="1"/>
                    <a:pt x="38" y="16"/>
                    <a:pt x="0" y="49"/>
                  </a:cubicBezTo>
                  <a:lnTo>
                    <a:pt x="64" y="49"/>
                  </a:lnTo>
                  <a:cubicBezTo>
                    <a:pt x="143" y="49"/>
                    <a:pt x="146" y="123"/>
                    <a:pt x="180" y="165"/>
                  </a:cubicBezTo>
                  <a:cubicBezTo>
                    <a:pt x="224" y="210"/>
                    <a:pt x="165" y="240"/>
                    <a:pt x="162" y="280"/>
                  </a:cubicBezTo>
                  <a:cubicBezTo>
                    <a:pt x="221" y="258"/>
                    <a:pt x="240" y="221"/>
                    <a:pt x="214" y="161"/>
                  </a:cubicBezTo>
                  <a:cubicBezTo>
                    <a:pt x="198" y="120"/>
                    <a:pt x="169" y="90"/>
                    <a:pt x="143" y="61"/>
                  </a:cubicBezTo>
                  <a:cubicBezTo>
                    <a:pt x="109" y="19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2"/>
            <p:cNvSpPr/>
            <p:nvPr/>
          </p:nvSpPr>
          <p:spPr>
            <a:xfrm>
              <a:off x="-1869456" y="-2802400"/>
              <a:ext cx="9646" cy="9454"/>
            </a:xfrm>
            <a:custGeom>
              <a:avLst/>
              <a:gdLst/>
              <a:ahLst/>
              <a:cxnLst/>
              <a:rect l="l" t="t" r="r" b="b"/>
              <a:pathLst>
                <a:path w="202" h="198" extrusionOk="0">
                  <a:moveTo>
                    <a:pt x="138" y="0"/>
                  </a:moveTo>
                  <a:cubicBezTo>
                    <a:pt x="71" y="4"/>
                    <a:pt x="0" y="116"/>
                    <a:pt x="7" y="198"/>
                  </a:cubicBezTo>
                  <a:cubicBezTo>
                    <a:pt x="45" y="104"/>
                    <a:pt x="67" y="75"/>
                    <a:pt x="116" y="75"/>
                  </a:cubicBezTo>
                  <a:cubicBezTo>
                    <a:pt x="135" y="75"/>
                    <a:pt x="157" y="78"/>
                    <a:pt x="187" y="85"/>
                  </a:cubicBezTo>
                  <a:cubicBezTo>
                    <a:pt x="202" y="41"/>
                    <a:pt x="198" y="0"/>
                    <a:pt x="1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2"/>
            <p:cNvSpPr/>
            <p:nvPr/>
          </p:nvSpPr>
          <p:spPr>
            <a:xfrm>
              <a:off x="-1904791" y="-2898807"/>
              <a:ext cx="8595" cy="7879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116" y="1"/>
                  </a:moveTo>
                  <a:cubicBezTo>
                    <a:pt x="90" y="41"/>
                    <a:pt x="0" y="1"/>
                    <a:pt x="4" y="82"/>
                  </a:cubicBezTo>
                  <a:cubicBezTo>
                    <a:pt x="7" y="86"/>
                    <a:pt x="11" y="90"/>
                    <a:pt x="19" y="97"/>
                  </a:cubicBezTo>
                  <a:cubicBezTo>
                    <a:pt x="30" y="82"/>
                    <a:pt x="41" y="79"/>
                    <a:pt x="52" y="79"/>
                  </a:cubicBezTo>
                  <a:cubicBezTo>
                    <a:pt x="74" y="79"/>
                    <a:pt x="93" y="97"/>
                    <a:pt x="109" y="113"/>
                  </a:cubicBezTo>
                  <a:cubicBezTo>
                    <a:pt x="131" y="135"/>
                    <a:pt x="93" y="146"/>
                    <a:pt x="83" y="165"/>
                  </a:cubicBezTo>
                  <a:cubicBezTo>
                    <a:pt x="176" y="120"/>
                    <a:pt x="179" y="90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2"/>
            <p:cNvSpPr/>
            <p:nvPr/>
          </p:nvSpPr>
          <p:spPr>
            <a:xfrm>
              <a:off x="-2001915" y="-2876508"/>
              <a:ext cx="13274" cy="11794"/>
            </a:xfrm>
            <a:custGeom>
              <a:avLst/>
              <a:gdLst/>
              <a:ahLst/>
              <a:cxnLst/>
              <a:rect l="l" t="t" r="r" b="b"/>
              <a:pathLst>
                <a:path w="278" h="247" extrusionOk="0">
                  <a:moveTo>
                    <a:pt x="0" y="0"/>
                  </a:moveTo>
                  <a:cubicBezTo>
                    <a:pt x="45" y="157"/>
                    <a:pt x="143" y="243"/>
                    <a:pt x="277" y="247"/>
                  </a:cubicBezTo>
                  <a:cubicBezTo>
                    <a:pt x="176" y="176"/>
                    <a:pt x="60" y="12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2"/>
            <p:cNvSpPr/>
            <p:nvPr/>
          </p:nvSpPr>
          <p:spPr>
            <a:xfrm>
              <a:off x="-2047277" y="-2528793"/>
              <a:ext cx="10935" cy="8786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1" y="0"/>
                  </a:moveTo>
                  <a:cubicBezTo>
                    <a:pt x="1" y="71"/>
                    <a:pt x="23" y="124"/>
                    <a:pt x="101" y="124"/>
                  </a:cubicBezTo>
                  <a:lnTo>
                    <a:pt x="113" y="124"/>
                  </a:lnTo>
                  <a:cubicBezTo>
                    <a:pt x="162" y="124"/>
                    <a:pt x="184" y="154"/>
                    <a:pt x="214" y="183"/>
                  </a:cubicBezTo>
                  <a:cubicBezTo>
                    <a:pt x="218" y="147"/>
                    <a:pt x="225" y="105"/>
                    <a:pt x="229" y="68"/>
                  </a:cubicBezTo>
                  <a:lnTo>
                    <a:pt x="229" y="68"/>
                  </a:lnTo>
                  <a:cubicBezTo>
                    <a:pt x="203" y="75"/>
                    <a:pt x="177" y="90"/>
                    <a:pt x="146" y="90"/>
                  </a:cubicBezTo>
                  <a:cubicBezTo>
                    <a:pt x="136" y="90"/>
                    <a:pt x="128" y="90"/>
                    <a:pt x="117" y="83"/>
                  </a:cubicBezTo>
                  <a:lnTo>
                    <a:pt x="113" y="83"/>
                  </a:lnTo>
                  <a:cubicBezTo>
                    <a:pt x="57" y="83"/>
                    <a:pt x="39" y="26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2"/>
            <p:cNvSpPr/>
            <p:nvPr/>
          </p:nvSpPr>
          <p:spPr>
            <a:xfrm>
              <a:off x="-1986396" y="-2877224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213" y="1"/>
                  </a:moveTo>
                  <a:cubicBezTo>
                    <a:pt x="217" y="42"/>
                    <a:pt x="225" y="82"/>
                    <a:pt x="177" y="98"/>
                  </a:cubicBezTo>
                  <a:cubicBezTo>
                    <a:pt x="143" y="109"/>
                    <a:pt x="143" y="146"/>
                    <a:pt x="117" y="161"/>
                  </a:cubicBezTo>
                  <a:cubicBezTo>
                    <a:pt x="75" y="187"/>
                    <a:pt x="12" y="180"/>
                    <a:pt x="1" y="247"/>
                  </a:cubicBezTo>
                  <a:cubicBezTo>
                    <a:pt x="127" y="239"/>
                    <a:pt x="180" y="124"/>
                    <a:pt x="255" y="49"/>
                  </a:cubicBezTo>
                  <a:cubicBezTo>
                    <a:pt x="289" y="20"/>
                    <a:pt x="236" y="15"/>
                    <a:pt x="2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2"/>
            <p:cNvSpPr/>
            <p:nvPr/>
          </p:nvSpPr>
          <p:spPr>
            <a:xfrm>
              <a:off x="-2137763" y="-2608583"/>
              <a:ext cx="6685" cy="8643"/>
            </a:xfrm>
            <a:custGeom>
              <a:avLst/>
              <a:gdLst/>
              <a:ahLst/>
              <a:cxnLst/>
              <a:rect l="l" t="t" r="r" b="b"/>
              <a:pathLst>
                <a:path w="140" h="181" extrusionOk="0">
                  <a:moveTo>
                    <a:pt x="109" y="1"/>
                  </a:moveTo>
                  <a:cubicBezTo>
                    <a:pt x="102" y="1"/>
                    <a:pt x="90" y="4"/>
                    <a:pt x="79" y="8"/>
                  </a:cubicBezTo>
                  <a:cubicBezTo>
                    <a:pt x="5" y="38"/>
                    <a:pt x="0" y="75"/>
                    <a:pt x="72" y="180"/>
                  </a:cubicBezTo>
                  <a:cubicBezTo>
                    <a:pt x="79" y="127"/>
                    <a:pt x="90" y="86"/>
                    <a:pt x="128" y="56"/>
                  </a:cubicBezTo>
                  <a:cubicBezTo>
                    <a:pt x="135" y="49"/>
                    <a:pt x="139" y="23"/>
                    <a:pt x="131" y="12"/>
                  </a:cubicBezTo>
                  <a:cubicBezTo>
                    <a:pt x="128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2"/>
            <p:cNvSpPr/>
            <p:nvPr/>
          </p:nvSpPr>
          <p:spPr>
            <a:xfrm>
              <a:off x="-2258428" y="-2609490"/>
              <a:ext cx="10219" cy="7401"/>
            </a:xfrm>
            <a:custGeom>
              <a:avLst/>
              <a:gdLst/>
              <a:ahLst/>
              <a:cxnLst/>
              <a:rect l="l" t="t" r="r" b="b"/>
              <a:pathLst>
                <a:path w="214" h="155" extrusionOk="0">
                  <a:moveTo>
                    <a:pt x="1" y="1"/>
                  </a:moveTo>
                  <a:cubicBezTo>
                    <a:pt x="5" y="27"/>
                    <a:pt x="8" y="53"/>
                    <a:pt x="12" y="83"/>
                  </a:cubicBezTo>
                  <a:cubicBezTo>
                    <a:pt x="15" y="83"/>
                    <a:pt x="20" y="87"/>
                    <a:pt x="23" y="91"/>
                  </a:cubicBezTo>
                  <a:cubicBezTo>
                    <a:pt x="38" y="110"/>
                    <a:pt x="27" y="136"/>
                    <a:pt x="34" y="154"/>
                  </a:cubicBezTo>
                  <a:cubicBezTo>
                    <a:pt x="46" y="139"/>
                    <a:pt x="65" y="136"/>
                    <a:pt x="79" y="136"/>
                  </a:cubicBezTo>
                  <a:cubicBezTo>
                    <a:pt x="91" y="136"/>
                    <a:pt x="105" y="139"/>
                    <a:pt x="117" y="139"/>
                  </a:cubicBezTo>
                  <a:cubicBezTo>
                    <a:pt x="132" y="143"/>
                    <a:pt x="143" y="146"/>
                    <a:pt x="158" y="146"/>
                  </a:cubicBezTo>
                  <a:cubicBezTo>
                    <a:pt x="177" y="146"/>
                    <a:pt x="195" y="139"/>
                    <a:pt x="210" y="117"/>
                  </a:cubicBezTo>
                  <a:lnTo>
                    <a:pt x="214" y="117"/>
                  </a:lnTo>
                  <a:cubicBezTo>
                    <a:pt x="195" y="94"/>
                    <a:pt x="169" y="91"/>
                    <a:pt x="146" y="83"/>
                  </a:cubicBezTo>
                  <a:cubicBezTo>
                    <a:pt x="127" y="94"/>
                    <a:pt x="113" y="98"/>
                    <a:pt x="101" y="98"/>
                  </a:cubicBezTo>
                  <a:cubicBezTo>
                    <a:pt x="53" y="98"/>
                    <a:pt x="57" y="3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2"/>
            <p:cNvSpPr/>
            <p:nvPr/>
          </p:nvSpPr>
          <p:spPr>
            <a:xfrm>
              <a:off x="-2846182" y="-2796527"/>
              <a:ext cx="15041" cy="7019"/>
            </a:xfrm>
            <a:custGeom>
              <a:avLst/>
              <a:gdLst/>
              <a:ahLst/>
              <a:cxnLst/>
              <a:rect l="l" t="t" r="r" b="b"/>
              <a:pathLst>
                <a:path w="315" h="147" extrusionOk="0">
                  <a:moveTo>
                    <a:pt x="101" y="0"/>
                  </a:moveTo>
                  <a:cubicBezTo>
                    <a:pt x="64" y="0"/>
                    <a:pt x="38" y="23"/>
                    <a:pt x="0" y="79"/>
                  </a:cubicBezTo>
                  <a:cubicBezTo>
                    <a:pt x="7" y="75"/>
                    <a:pt x="11" y="71"/>
                    <a:pt x="19" y="67"/>
                  </a:cubicBezTo>
                  <a:cubicBezTo>
                    <a:pt x="45" y="52"/>
                    <a:pt x="71" y="45"/>
                    <a:pt x="97" y="45"/>
                  </a:cubicBezTo>
                  <a:cubicBezTo>
                    <a:pt x="142" y="45"/>
                    <a:pt x="187" y="64"/>
                    <a:pt x="232" y="83"/>
                  </a:cubicBezTo>
                  <a:cubicBezTo>
                    <a:pt x="277" y="101"/>
                    <a:pt x="247" y="127"/>
                    <a:pt x="258" y="142"/>
                  </a:cubicBezTo>
                  <a:cubicBezTo>
                    <a:pt x="258" y="142"/>
                    <a:pt x="262" y="142"/>
                    <a:pt x="262" y="146"/>
                  </a:cubicBezTo>
                  <a:cubicBezTo>
                    <a:pt x="299" y="109"/>
                    <a:pt x="314" y="79"/>
                    <a:pt x="250" y="52"/>
                  </a:cubicBezTo>
                  <a:cubicBezTo>
                    <a:pt x="221" y="41"/>
                    <a:pt x="187" y="26"/>
                    <a:pt x="157" y="12"/>
                  </a:cubicBezTo>
                  <a:cubicBezTo>
                    <a:pt x="135" y="4"/>
                    <a:pt x="116" y="0"/>
                    <a:pt x="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2"/>
            <p:cNvSpPr/>
            <p:nvPr/>
          </p:nvSpPr>
          <p:spPr>
            <a:xfrm>
              <a:off x="-2563120" y="-2513083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87" y="1"/>
                  </a:moveTo>
                  <a:cubicBezTo>
                    <a:pt x="71" y="1"/>
                    <a:pt x="53" y="8"/>
                    <a:pt x="38" y="23"/>
                  </a:cubicBezTo>
                  <a:cubicBezTo>
                    <a:pt x="16" y="49"/>
                    <a:pt x="1" y="79"/>
                    <a:pt x="31" y="113"/>
                  </a:cubicBezTo>
                  <a:cubicBezTo>
                    <a:pt x="42" y="123"/>
                    <a:pt x="53" y="132"/>
                    <a:pt x="68" y="132"/>
                  </a:cubicBezTo>
                  <a:cubicBezTo>
                    <a:pt x="79" y="132"/>
                    <a:pt x="94" y="127"/>
                    <a:pt x="102" y="116"/>
                  </a:cubicBezTo>
                  <a:cubicBezTo>
                    <a:pt x="135" y="87"/>
                    <a:pt x="139" y="45"/>
                    <a:pt x="113" y="11"/>
                  </a:cubicBezTo>
                  <a:cubicBezTo>
                    <a:pt x="105" y="4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2"/>
            <p:cNvSpPr/>
            <p:nvPr/>
          </p:nvSpPr>
          <p:spPr>
            <a:xfrm>
              <a:off x="-2559921" y="-2546126"/>
              <a:ext cx="6303" cy="7544"/>
            </a:xfrm>
            <a:custGeom>
              <a:avLst/>
              <a:gdLst/>
              <a:ahLst/>
              <a:cxnLst/>
              <a:rect l="l" t="t" r="r" b="b"/>
              <a:pathLst>
                <a:path w="132" h="158" extrusionOk="0">
                  <a:moveTo>
                    <a:pt x="49" y="1"/>
                  </a:moveTo>
                  <a:cubicBezTo>
                    <a:pt x="42" y="1"/>
                    <a:pt x="35" y="4"/>
                    <a:pt x="31" y="12"/>
                  </a:cubicBezTo>
                  <a:cubicBezTo>
                    <a:pt x="1" y="53"/>
                    <a:pt x="9" y="98"/>
                    <a:pt x="49" y="135"/>
                  </a:cubicBezTo>
                  <a:cubicBezTo>
                    <a:pt x="57" y="143"/>
                    <a:pt x="72" y="158"/>
                    <a:pt x="83" y="158"/>
                  </a:cubicBezTo>
                  <a:cubicBezTo>
                    <a:pt x="91" y="158"/>
                    <a:pt x="94" y="154"/>
                    <a:pt x="102" y="146"/>
                  </a:cubicBezTo>
                  <a:cubicBezTo>
                    <a:pt x="132" y="101"/>
                    <a:pt x="102" y="61"/>
                    <a:pt x="80" y="20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2"/>
            <p:cNvSpPr/>
            <p:nvPr/>
          </p:nvSpPr>
          <p:spPr>
            <a:xfrm>
              <a:off x="-2586518" y="-2502530"/>
              <a:ext cx="7401" cy="6446"/>
            </a:xfrm>
            <a:custGeom>
              <a:avLst/>
              <a:gdLst/>
              <a:ahLst/>
              <a:cxnLst/>
              <a:rect l="l" t="t" r="r" b="b"/>
              <a:pathLst>
                <a:path w="155" h="135" extrusionOk="0">
                  <a:moveTo>
                    <a:pt x="98" y="0"/>
                  </a:moveTo>
                  <a:cubicBezTo>
                    <a:pt x="83" y="11"/>
                    <a:pt x="72" y="33"/>
                    <a:pt x="46" y="33"/>
                  </a:cubicBezTo>
                  <a:cubicBezTo>
                    <a:pt x="42" y="33"/>
                    <a:pt x="38" y="33"/>
                    <a:pt x="35" y="30"/>
                  </a:cubicBezTo>
                  <a:cubicBezTo>
                    <a:pt x="1" y="52"/>
                    <a:pt x="28" y="85"/>
                    <a:pt x="20" y="112"/>
                  </a:cubicBezTo>
                  <a:cubicBezTo>
                    <a:pt x="35" y="127"/>
                    <a:pt x="50" y="135"/>
                    <a:pt x="68" y="135"/>
                  </a:cubicBezTo>
                  <a:cubicBezTo>
                    <a:pt x="80" y="135"/>
                    <a:pt x="87" y="135"/>
                    <a:pt x="98" y="130"/>
                  </a:cubicBezTo>
                  <a:cubicBezTo>
                    <a:pt x="151" y="85"/>
                    <a:pt x="154" y="41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2"/>
            <p:cNvSpPr/>
            <p:nvPr/>
          </p:nvSpPr>
          <p:spPr>
            <a:xfrm>
              <a:off x="-1895910" y="-274925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98" y="4"/>
                  </a:moveTo>
                  <a:cubicBezTo>
                    <a:pt x="68" y="16"/>
                    <a:pt x="27" y="1"/>
                    <a:pt x="1" y="35"/>
                  </a:cubicBezTo>
                  <a:cubicBezTo>
                    <a:pt x="4" y="45"/>
                    <a:pt x="4" y="57"/>
                    <a:pt x="12" y="68"/>
                  </a:cubicBezTo>
                  <a:cubicBezTo>
                    <a:pt x="27" y="94"/>
                    <a:pt x="45" y="132"/>
                    <a:pt x="76" y="132"/>
                  </a:cubicBezTo>
                  <a:cubicBezTo>
                    <a:pt x="80" y="132"/>
                    <a:pt x="87" y="132"/>
                    <a:pt x="90" y="128"/>
                  </a:cubicBezTo>
                  <a:cubicBezTo>
                    <a:pt x="139" y="109"/>
                    <a:pt x="128" y="61"/>
                    <a:pt x="113" y="19"/>
                  </a:cubicBezTo>
                  <a:lnTo>
                    <a:pt x="98" y="4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2"/>
            <p:cNvSpPr/>
            <p:nvPr/>
          </p:nvSpPr>
          <p:spPr>
            <a:xfrm>
              <a:off x="-1906940" y="-2770503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78" y="1"/>
                  </a:moveTo>
                  <a:cubicBezTo>
                    <a:pt x="60" y="1"/>
                    <a:pt x="41" y="5"/>
                    <a:pt x="23" y="9"/>
                  </a:cubicBezTo>
                  <a:cubicBezTo>
                    <a:pt x="7" y="42"/>
                    <a:pt x="0" y="76"/>
                    <a:pt x="23" y="98"/>
                  </a:cubicBezTo>
                  <a:cubicBezTo>
                    <a:pt x="33" y="106"/>
                    <a:pt x="45" y="109"/>
                    <a:pt x="60" y="109"/>
                  </a:cubicBezTo>
                  <a:cubicBezTo>
                    <a:pt x="78" y="109"/>
                    <a:pt x="101" y="98"/>
                    <a:pt x="116" y="87"/>
                  </a:cubicBezTo>
                  <a:cubicBezTo>
                    <a:pt x="135" y="72"/>
                    <a:pt x="150" y="38"/>
                    <a:pt x="123" y="16"/>
                  </a:cubicBezTo>
                  <a:cubicBezTo>
                    <a:pt x="112" y="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2"/>
            <p:cNvSpPr/>
            <p:nvPr/>
          </p:nvSpPr>
          <p:spPr>
            <a:xfrm>
              <a:off x="-2776420" y="-2811377"/>
              <a:ext cx="11842" cy="5969"/>
            </a:xfrm>
            <a:custGeom>
              <a:avLst/>
              <a:gdLst/>
              <a:ahLst/>
              <a:cxnLst/>
              <a:rect l="l" t="t" r="r" b="b"/>
              <a:pathLst>
                <a:path w="248" h="125" extrusionOk="0">
                  <a:moveTo>
                    <a:pt x="180" y="1"/>
                  </a:moveTo>
                  <a:cubicBezTo>
                    <a:pt x="158" y="23"/>
                    <a:pt x="135" y="42"/>
                    <a:pt x="113" y="42"/>
                  </a:cubicBezTo>
                  <a:cubicBezTo>
                    <a:pt x="98" y="42"/>
                    <a:pt x="83" y="35"/>
                    <a:pt x="64" y="16"/>
                  </a:cubicBezTo>
                  <a:cubicBezTo>
                    <a:pt x="38" y="42"/>
                    <a:pt x="1" y="76"/>
                    <a:pt x="38" y="109"/>
                  </a:cubicBezTo>
                  <a:cubicBezTo>
                    <a:pt x="49" y="121"/>
                    <a:pt x="57" y="124"/>
                    <a:pt x="64" y="124"/>
                  </a:cubicBezTo>
                  <a:cubicBezTo>
                    <a:pt x="87" y="124"/>
                    <a:pt x="102" y="98"/>
                    <a:pt x="120" y="83"/>
                  </a:cubicBezTo>
                  <a:cubicBezTo>
                    <a:pt x="125" y="77"/>
                    <a:pt x="133" y="75"/>
                    <a:pt x="141" y="75"/>
                  </a:cubicBezTo>
                  <a:cubicBezTo>
                    <a:pt x="148" y="75"/>
                    <a:pt x="155" y="76"/>
                    <a:pt x="161" y="76"/>
                  </a:cubicBezTo>
                  <a:cubicBezTo>
                    <a:pt x="247" y="68"/>
                    <a:pt x="214" y="35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2"/>
            <p:cNvSpPr/>
            <p:nvPr/>
          </p:nvSpPr>
          <p:spPr>
            <a:xfrm>
              <a:off x="-2329480" y="-2899715"/>
              <a:ext cx="7019" cy="5014"/>
            </a:xfrm>
            <a:custGeom>
              <a:avLst/>
              <a:gdLst/>
              <a:ahLst/>
              <a:cxnLst/>
              <a:rect l="l" t="t" r="r" b="b"/>
              <a:pathLst>
                <a:path w="147" h="105" extrusionOk="0">
                  <a:moveTo>
                    <a:pt x="90" y="1"/>
                  </a:moveTo>
                  <a:cubicBezTo>
                    <a:pt x="72" y="1"/>
                    <a:pt x="50" y="4"/>
                    <a:pt x="35" y="8"/>
                  </a:cubicBezTo>
                  <a:cubicBezTo>
                    <a:pt x="1" y="11"/>
                    <a:pt x="19" y="53"/>
                    <a:pt x="19" y="79"/>
                  </a:cubicBezTo>
                  <a:cubicBezTo>
                    <a:pt x="16" y="101"/>
                    <a:pt x="27" y="105"/>
                    <a:pt x="42" y="105"/>
                  </a:cubicBezTo>
                  <a:lnTo>
                    <a:pt x="68" y="105"/>
                  </a:lnTo>
                  <a:cubicBezTo>
                    <a:pt x="98" y="105"/>
                    <a:pt x="113" y="82"/>
                    <a:pt x="135" y="64"/>
                  </a:cubicBezTo>
                  <a:cubicBezTo>
                    <a:pt x="140" y="60"/>
                    <a:pt x="143" y="56"/>
                    <a:pt x="147" y="49"/>
                  </a:cubicBezTo>
                  <a:cubicBezTo>
                    <a:pt x="140" y="11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2"/>
            <p:cNvSpPr/>
            <p:nvPr/>
          </p:nvSpPr>
          <p:spPr>
            <a:xfrm>
              <a:off x="-1834694" y="-2788696"/>
              <a:ext cx="9502" cy="4536"/>
            </a:xfrm>
            <a:custGeom>
              <a:avLst/>
              <a:gdLst/>
              <a:ahLst/>
              <a:cxnLst/>
              <a:rect l="l" t="t" r="r" b="b"/>
              <a:pathLst>
                <a:path w="199" h="95" extrusionOk="0">
                  <a:moveTo>
                    <a:pt x="109" y="0"/>
                  </a:moveTo>
                  <a:cubicBezTo>
                    <a:pt x="98" y="0"/>
                    <a:pt x="87" y="0"/>
                    <a:pt x="72" y="5"/>
                  </a:cubicBezTo>
                  <a:cubicBezTo>
                    <a:pt x="5" y="16"/>
                    <a:pt x="1" y="50"/>
                    <a:pt x="50" y="94"/>
                  </a:cubicBezTo>
                  <a:cubicBezTo>
                    <a:pt x="80" y="79"/>
                    <a:pt x="109" y="64"/>
                    <a:pt x="143" y="64"/>
                  </a:cubicBezTo>
                  <a:cubicBezTo>
                    <a:pt x="158" y="64"/>
                    <a:pt x="176" y="68"/>
                    <a:pt x="199" y="79"/>
                  </a:cubicBezTo>
                  <a:cubicBezTo>
                    <a:pt x="192" y="19"/>
                    <a:pt x="154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2"/>
            <p:cNvSpPr/>
            <p:nvPr/>
          </p:nvSpPr>
          <p:spPr>
            <a:xfrm>
              <a:off x="-2256088" y="-2610206"/>
              <a:ext cx="8261" cy="6303"/>
            </a:xfrm>
            <a:custGeom>
              <a:avLst/>
              <a:gdLst/>
              <a:ahLst/>
              <a:cxnLst/>
              <a:rect l="l" t="t" r="r" b="b"/>
              <a:pathLst>
                <a:path w="173" h="132" extrusionOk="0">
                  <a:moveTo>
                    <a:pt x="0" y="1"/>
                  </a:moveTo>
                  <a:cubicBezTo>
                    <a:pt x="34" y="30"/>
                    <a:pt x="49" y="80"/>
                    <a:pt x="97" y="98"/>
                  </a:cubicBezTo>
                  <a:cubicBezTo>
                    <a:pt x="120" y="106"/>
                    <a:pt x="146" y="109"/>
                    <a:pt x="165" y="132"/>
                  </a:cubicBezTo>
                  <a:cubicBezTo>
                    <a:pt x="173" y="38"/>
                    <a:pt x="123" y="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2"/>
            <p:cNvSpPr/>
            <p:nvPr/>
          </p:nvSpPr>
          <p:spPr>
            <a:xfrm>
              <a:off x="-2700211" y="-2773320"/>
              <a:ext cx="8261" cy="5730"/>
            </a:xfrm>
            <a:custGeom>
              <a:avLst/>
              <a:gdLst/>
              <a:ahLst/>
              <a:cxnLst/>
              <a:rect l="l" t="t" r="r" b="b"/>
              <a:pathLst>
                <a:path w="173" h="120" extrusionOk="0">
                  <a:moveTo>
                    <a:pt x="90" y="0"/>
                  </a:moveTo>
                  <a:cubicBezTo>
                    <a:pt x="61" y="30"/>
                    <a:pt x="1" y="64"/>
                    <a:pt x="49" y="109"/>
                  </a:cubicBezTo>
                  <a:cubicBezTo>
                    <a:pt x="61" y="116"/>
                    <a:pt x="72" y="120"/>
                    <a:pt x="80" y="120"/>
                  </a:cubicBezTo>
                  <a:cubicBezTo>
                    <a:pt x="109" y="120"/>
                    <a:pt x="139" y="90"/>
                    <a:pt x="161" y="68"/>
                  </a:cubicBezTo>
                  <a:cubicBezTo>
                    <a:pt x="169" y="64"/>
                    <a:pt x="169" y="52"/>
                    <a:pt x="173" y="49"/>
                  </a:cubicBezTo>
                  <a:cubicBezTo>
                    <a:pt x="150" y="19"/>
                    <a:pt x="124" y="8"/>
                    <a:pt x="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2"/>
            <p:cNvSpPr/>
            <p:nvPr/>
          </p:nvSpPr>
          <p:spPr>
            <a:xfrm>
              <a:off x="-2777661" y="-2528267"/>
              <a:ext cx="9502" cy="7735"/>
            </a:xfrm>
            <a:custGeom>
              <a:avLst/>
              <a:gdLst/>
              <a:ahLst/>
              <a:cxnLst/>
              <a:rect l="l" t="t" r="r" b="b"/>
              <a:pathLst>
                <a:path w="199" h="162" extrusionOk="0">
                  <a:moveTo>
                    <a:pt x="90" y="1"/>
                  </a:moveTo>
                  <a:lnTo>
                    <a:pt x="90" y="1"/>
                  </a:lnTo>
                  <a:cubicBezTo>
                    <a:pt x="71" y="64"/>
                    <a:pt x="1" y="117"/>
                    <a:pt x="101" y="162"/>
                  </a:cubicBezTo>
                  <a:cubicBezTo>
                    <a:pt x="120" y="127"/>
                    <a:pt x="146" y="127"/>
                    <a:pt x="176" y="127"/>
                  </a:cubicBezTo>
                  <a:lnTo>
                    <a:pt x="199" y="127"/>
                  </a:lnTo>
                  <a:cubicBezTo>
                    <a:pt x="154" y="98"/>
                    <a:pt x="135" y="46"/>
                    <a:pt x="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2"/>
            <p:cNvSpPr/>
            <p:nvPr/>
          </p:nvSpPr>
          <p:spPr>
            <a:xfrm>
              <a:off x="-2146358" y="-2633747"/>
              <a:ext cx="6303" cy="5396"/>
            </a:xfrm>
            <a:custGeom>
              <a:avLst/>
              <a:gdLst/>
              <a:ahLst/>
              <a:cxnLst/>
              <a:rect l="l" t="t" r="r" b="b"/>
              <a:pathLst>
                <a:path w="132" h="113" extrusionOk="0">
                  <a:moveTo>
                    <a:pt x="76" y="0"/>
                  </a:moveTo>
                  <a:cubicBezTo>
                    <a:pt x="50" y="0"/>
                    <a:pt x="28" y="19"/>
                    <a:pt x="1" y="42"/>
                  </a:cubicBezTo>
                  <a:cubicBezTo>
                    <a:pt x="31" y="90"/>
                    <a:pt x="42" y="112"/>
                    <a:pt x="65" y="112"/>
                  </a:cubicBezTo>
                  <a:cubicBezTo>
                    <a:pt x="80" y="112"/>
                    <a:pt x="99" y="97"/>
                    <a:pt x="132" y="75"/>
                  </a:cubicBezTo>
                  <a:lnTo>
                    <a:pt x="132" y="42"/>
                  </a:lnTo>
                  <a:cubicBezTo>
                    <a:pt x="113" y="12"/>
                    <a:pt x="95" y="0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2"/>
            <p:cNvSpPr/>
            <p:nvPr/>
          </p:nvSpPr>
          <p:spPr>
            <a:xfrm>
              <a:off x="-1938025" y="-2771745"/>
              <a:ext cx="7735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79" y="1"/>
                    <a:pt x="53" y="23"/>
                    <a:pt x="23" y="35"/>
                  </a:cubicBezTo>
                  <a:cubicBezTo>
                    <a:pt x="4" y="45"/>
                    <a:pt x="1" y="71"/>
                    <a:pt x="16" y="83"/>
                  </a:cubicBezTo>
                  <a:cubicBezTo>
                    <a:pt x="27" y="94"/>
                    <a:pt x="42" y="98"/>
                    <a:pt x="56" y="98"/>
                  </a:cubicBezTo>
                  <a:cubicBezTo>
                    <a:pt x="83" y="98"/>
                    <a:pt x="109" y="79"/>
                    <a:pt x="135" y="64"/>
                  </a:cubicBezTo>
                  <a:cubicBezTo>
                    <a:pt x="151" y="57"/>
                    <a:pt x="161" y="27"/>
                    <a:pt x="146" y="16"/>
                  </a:cubicBezTo>
                  <a:cubicBezTo>
                    <a:pt x="132" y="4"/>
                    <a:pt x="120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2"/>
            <p:cNvSpPr/>
            <p:nvPr/>
          </p:nvSpPr>
          <p:spPr>
            <a:xfrm>
              <a:off x="-2425887" y="-2506159"/>
              <a:ext cx="6160" cy="7544"/>
            </a:xfrm>
            <a:custGeom>
              <a:avLst/>
              <a:gdLst/>
              <a:ahLst/>
              <a:cxnLst/>
              <a:rect l="l" t="t" r="r" b="b"/>
              <a:pathLst>
                <a:path w="129" h="158" extrusionOk="0">
                  <a:moveTo>
                    <a:pt x="35" y="1"/>
                  </a:moveTo>
                  <a:cubicBezTo>
                    <a:pt x="31" y="9"/>
                    <a:pt x="23" y="16"/>
                    <a:pt x="20" y="20"/>
                  </a:cubicBezTo>
                  <a:cubicBezTo>
                    <a:pt x="84" y="72"/>
                    <a:pt x="20" y="99"/>
                    <a:pt x="1" y="135"/>
                  </a:cubicBezTo>
                  <a:cubicBezTo>
                    <a:pt x="20" y="154"/>
                    <a:pt x="35" y="158"/>
                    <a:pt x="50" y="158"/>
                  </a:cubicBezTo>
                  <a:cubicBezTo>
                    <a:pt x="73" y="158"/>
                    <a:pt x="95" y="144"/>
                    <a:pt x="118" y="121"/>
                  </a:cubicBezTo>
                  <a:cubicBezTo>
                    <a:pt x="99" y="76"/>
                    <a:pt x="128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2"/>
            <p:cNvSpPr/>
            <p:nvPr/>
          </p:nvSpPr>
          <p:spPr>
            <a:xfrm>
              <a:off x="-2360899" y="-2519338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61" y="1"/>
                  </a:moveTo>
                  <a:cubicBezTo>
                    <a:pt x="1" y="8"/>
                    <a:pt x="27" y="56"/>
                    <a:pt x="20" y="90"/>
                  </a:cubicBezTo>
                  <a:cubicBezTo>
                    <a:pt x="39" y="106"/>
                    <a:pt x="53" y="113"/>
                    <a:pt x="68" y="113"/>
                  </a:cubicBezTo>
                  <a:cubicBezTo>
                    <a:pt x="94" y="113"/>
                    <a:pt x="113" y="94"/>
                    <a:pt x="136" y="75"/>
                  </a:cubicBezTo>
                  <a:cubicBezTo>
                    <a:pt x="136" y="27"/>
                    <a:pt x="110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2"/>
            <p:cNvSpPr/>
            <p:nvPr/>
          </p:nvSpPr>
          <p:spPr>
            <a:xfrm>
              <a:off x="-2744284" y="-2625534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97" y="1"/>
                  </a:moveTo>
                  <a:cubicBezTo>
                    <a:pt x="68" y="34"/>
                    <a:pt x="35" y="68"/>
                    <a:pt x="0" y="97"/>
                  </a:cubicBezTo>
                  <a:cubicBezTo>
                    <a:pt x="12" y="109"/>
                    <a:pt x="19" y="120"/>
                    <a:pt x="30" y="132"/>
                  </a:cubicBezTo>
                  <a:cubicBezTo>
                    <a:pt x="135" y="113"/>
                    <a:pt x="135" y="113"/>
                    <a:pt x="147" y="19"/>
                  </a:cubicBezTo>
                  <a:cubicBezTo>
                    <a:pt x="142" y="11"/>
                    <a:pt x="135" y="8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2"/>
            <p:cNvSpPr/>
            <p:nvPr/>
          </p:nvSpPr>
          <p:spPr>
            <a:xfrm>
              <a:off x="-2335687" y="-2706948"/>
              <a:ext cx="11842" cy="6494"/>
            </a:xfrm>
            <a:custGeom>
              <a:avLst/>
              <a:gdLst/>
              <a:ahLst/>
              <a:cxnLst/>
              <a:rect l="l" t="t" r="r" b="b"/>
              <a:pathLst>
                <a:path w="248" h="136" extrusionOk="0">
                  <a:moveTo>
                    <a:pt x="247" y="1"/>
                  </a:moveTo>
                  <a:lnTo>
                    <a:pt x="247" y="1"/>
                  </a:lnTo>
                  <a:cubicBezTo>
                    <a:pt x="232" y="12"/>
                    <a:pt x="220" y="23"/>
                    <a:pt x="210" y="31"/>
                  </a:cubicBezTo>
                  <a:cubicBezTo>
                    <a:pt x="198" y="57"/>
                    <a:pt x="172" y="57"/>
                    <a:pt x="146" y="65"/>
                  </a:cubicBezTo>
                  <a:cubicBezTo>
                    <a:pt x="101" y="94"/>
                    <a:pt x="49" y="98"/>
                    <a:pt x="0" y="113"/>
                  </a:cubicBezTo>
                  <a:cubicBezTo>
                    <a:pt x="41" y="127"/>
                    <a:pt x="79" y="135"/>
                    <a:pt x="108" y="135"/>
                  </a:cubicBezTo>
                  <a:cubicBezTo>
                    <a:pt x="172" y="135"/>
                    <a:pt x="210" y="101"/>
                    <a:pt x="236" y="23"/>
                  </a:cubicBezTo>
                  <a:cubicBezTo>
                    <a:pt x="239" y="15"/>
                    <a:pt x="243" y="8"/>
                    <a:pt x="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2"/>
            <p:cNvSpPr/>
            <p:nvPr/>
          </p:nvSpPr>
          <p:spPr>
            <a:xfrm>
              <a:off x="-2008361" y="-2899189"/>
              <a:ext cx="9025" cy="6494"/>
            </a:xfrm>
            <a:custGeom>
              <a:avLst/>
              <a:gdLst/>
              <a:ahLst/>
              <a:cxnLst/>
              <a:rect l="l" t="t" r="r" b="b"/>
              <a:pathLst>
                <a:path w="189" h="136" extrusionOk="0">
                  <a:moveTo>
                    <a:pt x="124" y="0"/>
                  </a:moveTo>
                  <a:cubicBezTo>
                    <a:pt x="61" y="12"/>
                    <a:pt x="45" y="71"/>
                    <a:pt x="9" y="109"/>
                  </a:cubicBezTo>
                  <a:lnTo>
                    <a:pt x="1" y="113"/>
                  </a:lnTo>
                  <a:cubicBezTo>
                    <a:pt x="31" y="121"/>
                    <a:pt x="57" y="124"/>
                    <a:pt x="87" y="131"/>
                  </a:cubicBezTo>
                  <a:cubicBezTo>
                    <a:pt x="90" y="128"/>
                    <a:pt x="94" y="128"/>
                    <a:pt x="98" y="128"/>
                  </a:cubicBezTo>
                  <a:cubicBezTo>
                    <a:pt x="106" y="128"/>
                    <a:pt x="113" y="131"/>
                    <a:pt x="121" y="131"/>
                  </a:cubicBezTo>
                  <a:cubicBezTo>
                    <a:pt x="128" y="131"/>
                    <a:pt x="139" y="135"/>
                    <a:pt x="147" y="135"/>
                  </a:cubicBezTo>
                  <a:cubicBezTo>
                    <a:pt x="161" y="135"/>
                    <a:pt x="173" y="131"/>
                    <a:pt x="188" y="109"/>
                  </a:cubicBezTo>
                  <a:cubicBezTo>
                    <a:pt x="106" y="109"/>
                    <a:pt x="102" y="61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2"/>
            <p:cNvSpPr/>
            <p:nvPr/>
          </p:nvSpPr>
          <p:spPr>
            <a:xfrm>
              <a:off x="-2048137" y="-2819542"/>
              <a:ext cx="6781" cy="4823"/>
            </a:xfrm>
            <a:custGeom>
              <a:avLst/>
              <a:gdLst/>
              <a:ahLst/>
              <a:cxnLst/>
              <a:rect l="l" t="t" r="r" b="b"/>
              <a:pathLst>
                <a:path w="142" h="101" extrusionOk="0">
                  <a:moveTo>
                    <a:pt x="105" y="0"/>
                  </a:moveTo>
                  <a:cubicBezTo>
                    <a:pt x="97" y="0"/>
                    <a:pt x="86" y="4"/>
                    <a:pt x="79" y="4"/>
                  </a:cubicBezTo>
                  <a:cubicBezTo>
                    <a:pt x="67" y="7"/>
                    <a:pt x="60" y="7"/>
                    <a:pt x="49" y="7"/>
                  </a:cubicBezTo>
                  <a:cubicBezTo>
                    <a:pt x="41" y="7"/>
                    <a:pt x="34" y="7"/>
                    <a:pt x="26" y="4"/>
                  </a:cubicBezTo>
                  <a:cubicBezTo>
                    <a:pt x="23" y="7"/>
                    <a:pt x="15" y="15"/>
                    <a:pt x="12" y="18"/>
                  </a:cubicBezTo>
                  <a:cubicBezTo>
                    <a:pt x="0" y="41"/>
                    <a:pt x="0" y="60"/>
                    <a:pt x="7" y="82"/>
                  </a:cubicBezTo>
                  <a:cubicBezTo>
                    <a:pt x="30" y="97"/>
                    <a:pt x="45" y="101"/>
                    <a:pt x="64" y="101"/>
                  </a:cubicBezTo>
                  <a:cubicBezTo>
                    <a:pt x="102" y="101"/>
                    <a:pt x="124" y="63"/>
                    <a:pt x="142" y="18"/>
                  </a:cubicBezTo>
                  <a:cubicBezTo>
                    <a:pt x="131" y="4"/>
                    <a:pt x="119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2"/>
            <p:cNvSpPr/>
            <p:nvPr/>
          </p:nvSpPr>
          <p:spPr>
            <a:xfrm>
              <a:off x="-2572193" y="-2772079"/>
              <a:ext cx="10744" cy="8070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49" y="0"/>
                  </a:moveTo>
                  <a:cubicBezTo>
                    <a:pt x="183" y="42"/>
                    <a:pt x="191" y="86"/>
                    <a:pt x="149" y="123"/>
                  </a:cubicBezTo>
                  <a:cubicBezTo>
                    <a:pt x="135" y="135"/>
                    <a:pt x="120" y="142"/>
                    <a:pt x="101" y="142"/>
                  </a:cubicBezTo>
                  <a:cubicBezTo>
                    <a:pt x="78" y="142"/>
                    <a:pt x="56" y="131"/>
                    <a:pt x="34" y="116"/>
                  </a:cubicBezTo>
                  <a:cubicBezTo>
                    <a:pt x="30" y="112"/>
                    <a:pt x="24" y="112"/>
                    <a:pt x="18" y="112"/>
                  </a:cubicBezTo>
                  <a:cubicBezTo>
                    <a:pt x="12" y="112"/>
                    <a:pt x="6" y="112"/>
                    <a:pt x="0" y="112"/>
                  </a:cubicBezTo>
                  <a:cubicBezTo>
                    <a:pt x="45" y="150"/>
                    <a:pt x="82" y="168"/>
                    <a:pt x="116" y="168"/>
                  </a:cubicBezTo>
                  <a:cubicBezTo>
                    <a:pt x="161" y="168"/>
                    <a:pt x="194" y="135"/>
                    <a:pt x="217" y="64"/>
                  </a:cubicBezTo>
                  <a:cubicBezTo>
                    <a:pt x="225" y="34"/>
                    <a:pt x="199" y="19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2"/>
            <p:cNvSpPr/>
            <p:nvPr/>
          </p:nvSpPr>
          <p:spPr>
            <a:xfrm>
              <a:off x="-2082612" y="-2902007"/>
              <a:ext cx="5587" cy="13418"/>
            </a:xfrm>
            <a:custGeom>
              <a:avLst/>
              <a:gdLst/>
              <a:ahLst/>
              <a:cxnLst/>
              <a:rect l="l" t="t" r="r" b="b"/>
              <a:pathLst>
                <a:path w="117" h="281" extrusionOk="0">
                  <a:moveTo>
                    <a:pt x="101" y="0"/>
                  </a:moveTo>
                  <a:cubicBezTo>
                    <a:pt x="91" y="0"/>
                    <a:pt x="79" y="11"/>
                    <a:pt x="75" y="26"/>
                  </a:cubicBezTo>
                  <a:cubicBezTo>
                    <a:pt x="42" y="108"/>
                    <a:pt x="1" y="190"/>
                    <a:pt x="1" y="280"/>
                  </a:cubicBezTo>
                  <a:lnTo>
                    <a:pt x="4" y="280"/>
                  </a:lnTo>
                  <a:cubicBezTo>
                    <a:pt x="49" y="251"/>
                    <a:pt x="27" y="183"/>
                    <a:pt x="65" y="149"/>
                  </a:cubicBezTo>
                  <a:cubicBezTo>
                    <a:pt x="83" y="101"/>
                    <a:pt x="101" y="52"/>
                    <a:pt x="117" y="4"/>
                  </a:cubicBezTo>
                  <a:cubicBezTo>
                    <a:pt x="113" y="4"/>
                    <a:pt x="109" y="0"/>
                    <a:pt x="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2"/>
            <p:cNvSpPr/>
            <p:nvPr/>
          </p:nvSpPr>
          <p:spPr>
            <a:xfrm>
              <a:off x="-1832354" y="-2785688"/>
              <a:ext cx="7163" cy="4345"/>
            </a:xfrm>
            <a:custGeom>
              <a:avLst/>
              <a:gdLst/>
              <a:ahLst/>
              <a:cxnLst/>
              <a:rect l="l" t="t" r="r" b="b"/>
              <a:pathLst>
                <a:path w="150" h="91" extrusionOk="0">
                  <a:moveTo>
                    <a:pt x="94" y="1"/>
                  </a:moveTo>
                  <a:cubicBezTo>
                    <a:pt x="60" y="1"/>
                    <a:pt x="31" y="16"/>
                    <a:pt x="1" y="31"/>
                  </a:cubicBezTo>
                  <a:lnTo>
                    <a:pt x="1" y="65"/>
                  </a:lnTo>
                  <a:cubicBezTo>
                    <a:pt x="38" y="80"/>
                    <a:pt x="64" y="91"/>
                    <a:pt x="83" y="91"/>
                  </a:cubicBezTo>
                  <a:cubicBezTo>
                    <a:pt x="109" y="91"/>
                    <a:pt x="124" y="68"/>
                    <a:pt x="150" y="16"/>
                  </a:cubicBezTo>
                  <a:cubicBezTo>
                    <a:pt x="127" y="5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2"/>
            <p:cNvSpPr/>
            <p:nvPr/>
          </p:nvSpPr>
          <p:spPr>
            <a:xfrm>
              <a:off x="-2738029" y="-2626107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4" y="1"/>
                  </a:moveTo>
                  <a:cubicBezTo>
                    <a:pt x="45" y="1"/>
                    <a:pt x="23" y="4"/>
                    <a:pt x="0" y="13"/>
                  </a:cubicBezTo>
                  <a:cubicBezTo>
                    <a:pt x="4" y="20"/>
                    <a:pt x="11" y="23"/>
                    <a:pt x="16" y="31"/>
                  </a:cubicBezTo>
                  <a:cubicBezTo>
                    <a:pt x="56" y="68"/>
                    <a:pt x="94" y="106"/>
                    <a:pt x="131" y="144"/>
                  </a:cubicBezTo>
                  <a:cubicBezTo>
                    <a:pt x="139" y="46"/>
                    <a:pt x="120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2"/>
            <p:cNvSpPr/>
            <p:nvPr/>
          </p:nvSpPr>
          <p:spPr>
            <a:xfrm>
              <a:off x="-2124011" y="-2922348"/>
              <a:ext cx="7210" cy="7306"/>
            </a:xfrm>
            <a:custGeom>
              <a:avLst/>
              <a:gdLst/>
              <a:ahLst/>
              <a:cxnLst/>
              <a:rect l="l" t="t" r="r" b="b"/>
              <a:pathLst>
                <a:path w="151" h="153" extrusionOk="0">
                  <a:moveTo>
                    <a:pt x="68" y="0"/>
                  </a:moveTo>
                  <a:cubicBezTo>
                    <a:pt x="49" y="4"/>
                    <a:pt x="34" y="11"/>
                    <a:pt x="16" y="14"/>
                  </a:cubicBezTo>
                  <a:cubicBezTo>
                    <a:pt x="0" y="45"/>
                    <a:pt x="45" y="67"/>
                    <a:pt x="31" y="97"/>
                  </a:cubicBezTo>
                  <a:cubicBezTo>
                    <a:pt x="53" y="116"/>
                    <a:pt x="68" y="135"/>
                    <a:pt x="90" y="145"/>
                  </a:cubicBezTo>
                  <a:cubicBezTo>
                    <a:pt x="102" y="149"/>
                    <a:pt x="112" y="153"/>
                    <a:pt x="121" y="153"/>
                  </a:cubicBezTo>
                  <a:cubicBezTo>
                    <a:pt x="138" y="153"/>
                    <a:pt x="150" y="145"/>
                    <a:pt x="147" y="112"/>
                  </a:cubicBezTo>
                  <a:cubicBezTo>
                    <a:pt x="94" y="93"/>
                    <a:pt x="76" y="49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2"/>
            <p:cNvSpPr/>
            <p:nvPr/>
          </p:nvSpPr>
          <p:spPr>
            <a:xfrm>
              <a:off x="-2739652" y="-2619279"/>
              <a:ext cx="9884" cy="6637"/>
            </a:xfrm>
            <a:custGeom>
              <a:avLst/>
              <a:gdLst/>
              <a:ahLst/>
              <a:cxnLst/>
              <a:rect l="l" t="t" r="r" b="b"/>
              <a:pathLst>
                <a:path w="207" h="139" extrusionOk="0">
                  <a:moveTo>
                    <a:pt x="165" y="1"/>
                  </a:moveTo>
                  <a:cubicBezTo>
                    <a:pt x="113" y="27"/>
                    <a:pt x="90" y="101"/>
                    <a:pt x="27" y="101"/>
                  </a:cubicBezTo>
                  <a:cubicBezTo>
                    <a:pt x="19" y="101"/>
                    <a:pt x="8" y="101"/>
                    <a:pt x="0" y="97"/>
                  </a:cubicBezTo>
                  <a:lnTo>
                    <a:pt x="0" y="101"/>
                  </a:lnTo>
                  <a:cubicBezTo>
                    <a:pt x="19" y="127"/>
                    <a:pt x="42" y="139"/>
                    <a:pt x="60" y="139"/>
                  </a:cubicBezTo>
                  <a:cubicBezTo>
                    <a:pt x="90" y="139"/>
                    <a:pt x="121" y="120"/>
                    <a:pt x="147" y="105"/>
                  </a:cubicBezTo>
                  <a:cubicBezTo>
                    <a:pt x="207" y="79"/>
                    <a:pt x="173" y="37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2"/>
            <p:cNvSpPr/>
            <p:nvPr/>
          </p:nvSpPr>
          <p:spPr>
            <a:xfrm>
              <a:off x="-2205234" y="-2836016"/>
              <a:ext cx="13609" cy="6494"/>
            </a:xfrm>
            <a:custGeom>
              <a:avLst/>
              <a:gdLst/>
              <a:ahLst/>
              <a:cxnLst/>
              <a:rect l="l" t="t" r="r" b="b"/>
              <a:pathLst>
                <a:path w="285" h="136" extrusionOk="0">
                  <a:moveTo>
                    <a:pt x="102" y="1"/>
                  </a:moveTo>
                  <a:cubicBezTo>
                    <a:pt x="64" y="1"/>
                    <a:pt x="31" y="9"/>
                    <a:pt x="0" y="38"/>
                  </a:cubicBezTo>
                  <a:cubicBezTo>
                    <a:pt x="19" y="42"/>
                    <a:pt x="34" y="46"/>
                    <a:pt x="53" y="49"/>
                  </a:cubicBezTo>
                  <a:cubicBezTo>
                    <a:pt x="68" y="38"/>
                    <a:pt x="83" y="31"/>
                    <a:pt x="102" y="31"/>
                  </a:cubicBezTo>
                  <a:cubicBezTo>
                    <a:pt x="117" y="31"/>
                    <a:pt x="131" y="38"/>
                    <a:pt x="150" y="49"/>
                  </a:cubicBezTo>
                  <a:lnTo>
                    <a:pt x="165" y="49"/>
                  </a:lnTo>
                  <a:cubicBezTo>
                    <a:pt x="217" y="49"/>
                    <a:pt x="240" y="99"/>
                    <a:pt x="266" y="135"/>
                  </a:cubicBezTo>
                  <a:cubicBezTo>
                    <a:pt x="285" y="80"/>
                    <a:pt x="259" y="31"/>
                    <a:pt x="214" y="20"/>
                  </a:cubicBezTo>
                  <a:cubicBezTo>
                    <a:pt x="176" y="12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2"/>
            <p:cNvSpPr/>
            <p:nvPr/>
          </p:nvSpPr>
          <p:spPr>
            <a:xfrm>
              <a:off x="-2003156" y="-2603760"/>
              <a:ext cx="9168" cy="11794"/>
            </a:xfrm>
            <a:custGeom>
              <a:avLst/>
              <a:gdLst/>
              <a:ahLst/>
              <a:cxnLst/>
              <a:rect l="l" t="t" r="r" b="b"/>
              <a:pathLst>
                <a:path w="192" h="247" extrusionOk="0">
                  <a:moveTo>
                    <a:pt x="83" y="0"/>
                  </a:moveTo>
                  <a:cubicBezTo>
                    <a:pt x="75" y="0"/>
                    <a:pt x="67" y="4"/>
                    <a:pt x="60" y="12"/>
                  </a:cubicBezTo>
                  <a:cubicBezTo>
                    <a:pt x="38" y="26"/>
                    <a:pt x="23" y="45"/>
                    <a:pt x="0" y="64"/>
                  </a:cubicBezTo>
                  <a:lnTo>
                    <a:pt x="7" y="64"/>
                  </a:lnTo>
                  <a:cubicBezTo>
                    <a:pt x="26" y="60"/>
                    <a:pt x="45" y="60"/>
                    <a:pt x="57" y="60"/>
                  </a:cubicBezTo>
                  <a:cubicBezTo>
                    <a:pt x="124" y="60"/>
                    <a:pt x="146" y="97"/>
                    <a:pt x="142" y="191"/>
                  </a:cubicBezTo>
                  <a:cubicBezTo>
                    <a:pt x="142" y="206"/>
                    <a:pt x="146" y="228"/>
                    <a:pt x="150" y="247"/>
                  </a:cubicBezTo>
                  <a:cubicBezTo>
                    <a:pt x="191" y="150"/>
                    <a:pt x="176" y="71"/>
                    <a:pt x="109" y="12"/>
                  </a:cubicBezTo>
                  <a:cubicBezTo>
                    <a:pt x="102" y="4"/>
                    <a:pt x="90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2"/>
            <p:cNvSpPr/>
            <p:nvPr/>
          </p:nvSpPr>
          <p:spPr>
            <a:xfrm>
              <a:off x="-2288940" y="-2668223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38" y="1"/>
                  </a:moveTo>
                  <a:cubicBezTo>
                    <a:pt x="31" y="5"/>
                    <a:pt x="23" y="8"/>
                    <a:pt x="19" y="12"/>
                  </a:cubicBezTo>
                  <a:cubicBezTo>
                    <a:pt x="53" y="49"/>
                    <a:pt x="23" y="72"/>
                    <a:pt x="0" y="94"/>
                  </a:cubicBezTo>
                  <a:cubicBezTo>
                    <a:pt x="23" y="110"/>
                    <a:pt x="38" y="143"/>
                    <a:pt x="64" y="143"/>
                  </a:cubicBezTo>
                  <a:cubicBezTo>
                    <a:pt x="76" y="143"/>
                    <a:pt x="86" y="139"/>
                    <a:pt x="102" y="128"/>
                  </a:cubicBezTo>
                  <a:cubicBezTo>
                    <a:pt x="98" y="91"/>
                    <a:pt x="109" y="61"/>
                    <a:pt x="131" y="31"/>
                  </a:cubicBezTo>
                  <a:cubicBezTo>
                    <a:pt x="102" y="16"/>
                    <a:pt x="64" y="27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2"/>
            <p:cNvSpPr/>
            <p:nvPr/>
          </p:nvSpPr>
          <p:spPr>
            <a:xfrm>
              <a:off x="-2429420" y="-2506637"/>
              <a:ext cx="7544" cy="6972"/>
            </a:xfrm>
            <a:custGeom>
              <a:avLst/>
              <a:gdLst/>
              <a:ahLst/>
              <a:cxnLst/>
              <a:rect l="l" t="t" r="r" b="b"/>
              <a:pathLst>
                <a:path w="158" h="146" extrusionOk="0">
                  <a:moveTo>
                    <a:pt x="27" y="0"/>
                  </a:moveTo>
                  <a:cubicBezTo>
                    <a:pt x="19" y="14"/>
                    <a:pt x="16" y="30"/>
                    <a:pt x="12" y="49"/>
                  </a:cubicBezTo>
                  <a:cubicBezTo>
                    <a:pt x="30" y="82"/>
                    <a:pt x="1" y="145"/>
                    <a:pt x="68" y="145"/>
                  </a:cubicBezTo>
                  <a:lnTo>
                    <a:pt x="75" y="145"/>
                  </a:lnTo>
                  <a:cubicBezTo>
                    <a:pt x="94" y="109"/>
                    <a:pt x="158" y="82"/>
                    <a:pt x="94" y="30"/>
                  </a:cubicBezTo>
                  <a:lnTo>
                    <a:pt x="94" y="30"/>
                  </a:lnTo>
                  <a:cubicBezTo>
                    <a:pt x="83" y="41"/>
                    <a:pt x="71" y="45"/>
                    <a:pt x="64" y="45"/>
                  </a:cubicBezTo>
                  <a:cubicBezTo>
                    <a:pt x="45" y="45"/>
                    <a:pt x="45" y="4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2"/>
            <p:cNvSpPr/>
            <p:nvPr/>
          </p:nvSpPr>
          <p:spPr>
            <a:xfrm>
              <a:off x="-2338027" y="-2720700"/>
              <a:ext cx="12033" cy="3629"/>
            </a:xfrm>
            <a:custGeom>
              <a:avLst/>
              <a:gdLst/>
              <a:ahLst/>
              <a:cxnLst/>
              <a:rect l="l" t="t" r="r" b="b"/>
              <a:pathLst>
                <a:path w="252" h="76" extrusionOk="0">
                  <a:moveTo>
                    <a:pt x="109" y="1"/>
                  </a:moveTo>
                  <a:cubicBezTo>
                    <a:pt x="76" y="1"/>
                    <a:pt x="38" y="8"/>
                    <a:pt x="0" y="23"/>
                  </a:cubicBezTo>
                  <a:cubicBezTo>
                    <a:pt x="19" y="46"/>
                    <a:pt x="45" y="46"/>
                    <a:pt x="67" y="57"/>
                  </a:cubicBezTo>
                  <a:cubicBezTo>
                    <a:pt x="98" y="53"/>
                    <a:pt x="128" y="46"/>
                    <a:pt x="157" y="46"/>
                  </a:cubicBezTo>
                  <a:cubicBezTo>
                    <a:pt x="188" y="46"/>
                    <a:pt x="217" y="53"/>
                    <a:pt x="247" y="75"/>
                  </a:cubicBezTo>
                  <a:cubicBezTo>
                    <a:pt x="251" y="61"/>
                    <a:pt x="247" y="46"/>
                    <a:pt x="233" y="39"/>
                  </a:cubicBezTo>
                  <a:cubicBezTo>
                    <a:pt x="191" y="12"/>
                    <a:pt x="150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2"/>
            <p:cNvSpPr/>
            <p:nvPr/>
          </p:nvSpPr>
          <p:spPr>
            <a:xfrm>
              <a:off x="-1827723" y="-2766922"/>
              <a:ext cx="5444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53" y="1"/>
                  </a:moveTo>
                  <a:cubicBezTo>
                    <a:pt x="49" y="1"/>
                    <a:pt x="42" y="1"/>
                    <a:pt x="39" y="4"/>
                  </a:cubicBezTo>
                  <a:cubicBezTo>
                    <a:pt x="1" y="23"/>
                    <a:pt x="4" y="53"/>
                    <a:pt x="16" y="83"/>
                  </a:cubicBezTo>
                  <a:cubicBezTo>
                    <a:pt x="20" y="94"/>
                    <a:pt x="20" y="105"/>
                    <a:pt x="20" y="117"/>
                  </a:cubicBezTo>
                  <a:cubicBezTo>
                    <a:pt x="23" y="120"/>
                    <a:pt x="27" y="124"/>
                    <a:pt x="34" y="132"/>
                  </a:cubicBezTo>
                  <a:cubicBezTo>
                    <a:pt x="46" y="127"/>
                    <a:pt x="65" y="124"/>
                    <a:pt x="75" y="117"/>
                  </a:cubicBezTo>
                  <a:cubicBezTo>
                    <a:pt x="113" y="94"/>
                    <a:pt x="113" y="65"/>
                    <a:pt x="91" y="31"/>
                  </a:cubicBezTo>
                  <a:cubicBezTo>
                    <a:pt x="83" y="15"/>
                    <a:pt x="72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2"/>
            <p:cNvSpPr/>
            <p:nvPr/>
          </p:nvSpPr>
          <p:spPr>
            <a:xfrm>
              <a:off x="-2169708" y="-2916332"/>
              <a:ext cx="4871" cy="9502"/>
            </a:xfrm>
            <a:custGeom>
              <a:avLst/>
              <a:gdLst/>
              <a:ahLst/>
              <a:cxnLst/>
              <a:rect l="l" t="t" r="r" b="b"/>
              <a:pathLst>
                <a:path w="102" h="199" extrusionOk="0">
                  <a:moveTo>
                    <a:pt x="68" y="1"/>
                  </a:moveTo>
                  <a:cubicBezTo>
                    <a:pt x="68" y="54"/>
                    <a:pt x="1" y="76"/>
                    <a:pt x="5" y="132"/>
                  </a:cubicBezTo>
                  <a:cubicBezTo>
                    <a:pt x="46" y="132"/>
                    <a:pt x="19" y="199"/>
                    <a:pt x="60" y="199"/>
                  </a:cubicBezTo>
                  <a:lnTo>
                    <a:pt x="101" y="199"/>
                  </a:lnTo>
                  <a:cubicBezTo>
                    <a:pt x="83" y="139"/>
                    <a:pt x="68" y="80"/>
                    <a:pt x="86" y="16"/>
                  </a:cubicBezTo>
                  <a:cubicBezTo>
                    <a:pt x="79" y="12"/>
                    <a:pt x="75" y="4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2"/>
            <p:cNvSpPr/>
            <p:nvPr/>
          </p:nvSpPr>
          <p:spPr>
            <a:xfrm>
              <a:off x="-2164694" y="-2913132"/>
              <a:ext cx="7019" cy="5826"/>
            </a:xfrm>
            <a:custGeom>
              <a:avLst/>
              <a:gdLst/>
              <a:ahLst/>
              <a:cxnLst/>
              <a:rect l="l" t="t" r="r" b="b"/>
              <a:pathLst>
                <a:path w="147" h="122" extrusionOk="0">
                  <a:moveTo>
                    <a:pt x="93" y="1"/>
                  </a:moveTo>
                  <a:cubicBezTo>
                    <a:pt x="75" y="35"/>
                    <a:pt x="0" y="49"/>
                    <a:pt x="45" y="113"/>
                  </a:cubicBezTo>
                  <a:cubicBezTo>
                    <a:pt x="57" y="117"/>
                    <a:pt x="71" y="121"/>
                    <a:pt x="83" y="121"/>
                  </a:cubicBezTo>
                  <a:cubicBezTo>
                    <a:pt x="101" y="121"/>
                    <a:pt x="120" y="113"/>
                    <a:pt x="131" y="87"/>
                  </a:cubicBezTo>
                  <a:cubicBezTo>
                    <a:pt x="146" y="49"/>
                    <a:pt x="120" y="23"/>
                    <a:pt x="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2"/>
            <p:cNvSpPr/>
            <p:nvPr/>
          </p:nvSpPr>
          <p:spPr>
            <a:xfrm>
              <a:off x="-2278053" y="-2851678"/>
              <a:ext cx="5587" cy="6255"/>
            </a:xfrm>
            <a:custGeom>
              <a:avLst/>
              <a:gdLst/>
              <a:ahLst/>
              <a:cxnLst/>
              <a:rect l="l" t="t" r="r" b="b"/>
              <a:pathLst>
                <a:path w="117" h="131" extrusionOk="0">
                  <a:moveTo>
                    <a:pt x="67" y="0"/>
                  </a:moveTo>
                  <a:cubicBezTo>
                    <a:pt x="57" y="0"/>
                    <a:pt x="45" y="8"/>
                    <a:pt x="34" y="18"/>
                  </a:cubicBezTo>
                  <a:cubicBezTo>
                    <a:pt x="0" y="56"/>
                    <a:pt x="27" y="90"/>
                    <a:pt x="41" y="120"/>
                  </a:cubicBezTo>
                  <a:cubicBezTo>
                    <a:pt x="53" y="127"/>
                    <a:pt x="60" y="131"/>
                    <a:pt x="67" y="131"/>
                  </a:cubicBezTo>
                  <a:cubicBezTo>
                    <a:pt x="76" y="131"/>
                    <a:pt x="83" y="127"/>
                    <a:pt x="83" y="120"/>
                  </a:cubicBezTo>
                  <a:cubicBezTo>
                    <a:pt x="94" y="86"/>
                    <a:pt x="117" y="49"/>
                    <a:pt x="90" y="11"/>
                  </a:cubicBezTo>
                  <a:cubicBezTo>
                    <a:pt x="86" y="4"/>
                    <a:pt x="79" y="0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2"/>
            <p:cNvSpPr/>
            <p:nvPr/>
          </p:nvSpPr>
          <p:spPr>
            <a:xfrm>
              <a:off x="-2136140" y="-2868486"/>
              <a:ext cx="8070" cy="9884"/>
            </a:xfrm>
            <a:custGeom>
              <a:avLst/>
              <a:gdLst/>
              <a:ahLst/>
              <a:cxnLst/>
              <a:rect l="l" t="t" r="r" b="b"/>
              <a:pathLst>
                <a:path w="169" h="207" extrusionOk="0">
                  <a:moveTo>
                    <a:pt x="71" y="1"/>
                  </a:moveTo>
                  <a:lnTo>
                    <a:pt x="71" y="1"/>
                  </a:lnTo>
                  <a:cubicBezTo>
                    <a:pt x="0" y="61"/>
                    <a:pt x="97" y="101"/>
                    <a:pt x="83" y="158"/>
                  </a:cubicBezTo>
                  <a:cubicBezTo>
                    <a:pt x="78" y="177"/>
                    <a:pt x="90" y="191"/>
                    <a:pt x="113" y="203"/>
                  </a:cubicBezTo>
                  <a:cubicBezTo>
                    <a:pt x="120" y="203"/>
                    <a:pt x="128" y="206"/>
                    <a:pt x="135" y="206"/>
                  </a:cubicBezTo>
                  <a:cubicBezTo>
                    <a:pt x="146" y="206"/>
                    <a:pt x="157" y="203"/>
                    <a:pt x="168" y="199"/>
                  </a:cubicBezTo>
                  <a:cubicBezTo>
                    <a:pt x="165" y="199"/>
                    <a:pt x="165" y="195"/>
                    <a:pt x="165" y="195"/>
                  </a:cubicBezTo>
                  <a:cubicBezTo>
                    <a:pt x="150" y="124"/>
                    <a:pt x="64" y="83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2"/>
            <p:cNvSpPr/>
            <p:nvPr/>
          </p:nvSpPr>
          <p:spPr>
            <a:xfrm>
              <a:off x="-2006212" y="-2596789"/>
              <a:ext cx="5205" cy="5587"/>
            </a:xfrm>
            <a:custGeom>
              <a:avLst/>
              <a:gdLst/>
              <a:ahLst/>
              <a:cxnLst/>
              <a:rect l="l" t="t" r="r" b="b"/>
              <a:pathLst>
                <a:path w="109" h="117" extrusionOk="0">
                  <a:moveTo>
                    <a:pt x="16" y="1"/>
                  </a:moveTo>
                  <a:lnTo>
                    <a:pt x="16" y="1"/>
                  </a:lnTo>
                  <a:cubicBezTo>
                    <a:pt x="0" y="71"/>
                    <a:pt x="35" y="105"/>
                    <a:pt x="98" y="116"/>
                  </a:cubicBezTo>
                  <a:cubicBezTo>
                    <a:pt x="109" y="8"/>
                    <a:pt x="109" y="8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2"/>
            <p:cNvSpPr/>
            <p:nvPr/>
          </p:nvSpPr>
          <p:spPr>
            <a:xfrm>
              <a:off x="-2343757" y="-2718694"/>
              <a:ext cx="5587" cy="8595"/>
            </a:xfrm>
            <a:custGeom>
              <a:avLst/>
              <a:gdLst/>
              <a:ahLst/>
              <a:cxnLst/>
              <a:rect l="l" t="t" r="r" b="b"/>
              <a:pathLst>
                <a:path w="117" h="180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75"/>
                    <a:pt x="30" y="131"/>
                    <a:pt x="91" y="180"/>
                  </a:cubicBezTo>
                  <a:cubicBezTo>
                    <a:pt x="94" y="154"/>
                    <a:pt x="98" y="123"/>
                    <a:pt x="106" y="97"/>
                  </a:cubicBezTo>
                  <a:cubicBezTo>
                    <a:pt x="117" y="41"/>
                    <a:pt x="65" y="30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2"/>
            <p:cNvSpPr/>
            <p:nvPr/>
          </p:nvSpPr>
          <p:spPr>
            <a:xfrm>
              <a:off x="-2118281" y="-2587859"/>
              <a:ext cx="10935" cy="5396"/>
            </a:xfrm>
            <a:custGeom>
              <a:avLst/>
              <a:gdLst/>
              <a:ahLst/>
              <a:cxnLst/>
              <a:rect l="l" t="t" r="r" b="b"/>
              <a:pathLst>
                <a:path w="229" h="113" extrusionOk="0">
                  <a:moveTo>
                    <a:pt x="1" y="0"/>
                  </a:moveTo>
                  <a:cubicBezTo>
                    <a:pt x="30" y="75"/>
                    <a:pt x="86" y="112"/>
                    <a:pt x="153" y="112"/>
                  </a:cubicBezTo>
                  <a:cubicBezTo>
                    <a:pt x="180" y="112"/>
                    <a:pt x="202" y="109"/>
                    <a:pt x="228" y="101"/>
                  </a:cubicBezTo>
                  <a:cubicBezTo>
                    <a:pt x="217" y="90"/>
                    <a:pt x="206" y="78"/>
                    <a:pt x="194" y="71"/>
                  </a:cubicBezTo>
                  <a:cubicBezTo>
                    <a:pt x="184" y="75"/>
                    <a:pt x="168" y="75"/>
                    <a:pt x="158" y="75"/>
                  </a:cubicBezTo>
                  <a:cubicBezTo>
                    <a:pt x="97" y="75"/>
                    <a:pt x="53" y="3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2"/>
            <p:cNvSpPr/>
            <p:nvPr/>
          </p:nvSpPr>
          <p:spPr>
            <a:xfrm>
              <a:off x="-2899758" y="-2756942"/>
              <a:ext cx="6637" cy="8643"/>
            </a:xfrm>
            <a:custGeom>
              <a:avLst/>
              <a:gdLst/>
              <a:ahLst/>
              <a:cxnLst/>
              <a:rect l="l" t="t" r="r" b="b"/>
              <a:pathLst>
                <a:path w="139" h="181" extrusionOk="0">
                  <a:moveTo>
                    <a:pt x="1" y="1"/>
                  </a:moveTo>
                  <a:cubicBezTo>
                    <a:pt x="8" y="5"/>
                    <a:pt x="12" y="13"/>
                    <a:pt x="20" y="16"/>
                  </a:cubicBezTo>
                  <a:cubicBezTo>
                    <a:pt x="42" y="39"/>
                    <a:pt x="46" y="68"/>
                    <a:pt x="34" y="98"/>
                  </a:cubicBezTo>
                  <a:cubicBezTo>
                    <a:pt x="49" y="125"/>
                    <a:pt x="68" y="154"/>
                    <a:pt x="83" y="180"/>
                  </a:cubicBezTo>
                  <a:cubicBezTo>
                    <a:pt x="139" y="98"/>
                    <a:pt x="128" y="57"/>
                    <a:pt x="20" y="8"/>
                  </a:cubicBezTo>
                  <a:cubicBezTo>
                    <a:pt x="12" y="5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2"/>
            <p:cNvSpPr/>
            <p:nvPr/>
          </p:nvSpPr>
          <p:spPr>
            <a:xfrm>
              <a:off x="-1819701" y="-2661060"/>
              <a:ext cx="6160" cy="6255"/>
            </a:xfrm>
            <a:custGeom>
              <a:avLst/>
              <a:gdLst/>
              <a:ahLst/>
              <a:cxnLst/>
              <a:rect l="l" t="t" r="r" b="b"/>
              <a:pathLst>
                <a:path w="129" h="131" extrusionOk="0">
                  <a:moveTo>
                    <a:pt x="83" y="1"/>
                  </a:moveTo>
                  <a:cubicBezTo>
                    <a:pt x="76" y="23"/>
                    <a:pt x="64" y="41"/>
                    <a:pt x="42" y="53"/>
                  </a:cubicBezTo>
                  <a:cubicBezTo>
                    <a:pt x="28" y="60"/>
                    <a:pt x="1" y="60"/>
                    <a:pt x="5" y="86"/>
                  </a:cubicBezTo>
                  <a:cubicBezTo>
                    <a:pt x="9" y="113"/>
                    <a:pt x="35" y="120"/>
                    <a:pt x="57" y="124"/>
                  </a:cubicBezTo>
                  <a:cubicBezTo>
                    <a:pt x="72" y="124"/>
                    <a:pt x="87" y="127"/>
                    <a:pt x="102" y="131"/>
                  </a:cubicBezTo>
                  <a:cubicBezTo>
                    <a:pt x="117" y="117"/>
                    <a:pt x="128" y="101"/>
                    <a:pt x="121" y="82"/>
                  </a:cubicBezTo>
                  <a:cubicBezTo>
                    <a:pt x="87" y="64"/>
                    <a:pt x="121" y="23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2"/>
            <p:cNvSpPr/>
            <p:nvPr/>
          </p:nvSpPr>
          <p:spPr>
            <a:xfrm>
              <a:off x="-2175056" y="-2910076"/>
              <a:ext cx="8643" cy="3820"/>
            </a:xfrm>
            <a:custGeom>
              <a:avLst/>
              <a:gdLst/>
              <a:ahLst/>
              <a:cxnLst/>
              <a:rect l="l" t="t" r="r" b="b"/>
              <a:pathLst>
                <a:path w="181" h="80" extrusionOk="0">
                  <a:moveTo>
                    <a:pt x="117" y="1"/>
                  </a:moveTo>
                  <a:cubicBezTo>
                    <a:pt x="86" y="38"/>
                    <a:pt x="30" y="12"/>
                    <a:pt x="1" y="45"/>
                  </a:cubicBezTo>
                  <a:cubicBezTo>
                    <a:pt x="34" y="68"/>
                    <a:pt x="72" y="80"/>
                    <a:pt x="108" y="80"/>
                  </a:cubicBezTo>
                  <a:cubicBezTo>
                    <a:pt x="131" y="80"/>
                    <a:pt x="153" y="75"/>
                    <a:pt x="180" y="68"/>
                  </a:cubicBezTo>
                  <a:lnTo>
                    <a:pt x="172" y="68"/>
                  </a:lnTo>
                  <a:cubicBezTo>
                    <a:pt x="131" y="68"/>
                    <a:pt x="158" y="1"/>
                    <a:pt x="1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2"/>
            <p:cNvSpPr/>
            <p:nvPr/>
          </p:nvSpPr>
          <p:spPr>
            <a:xfrm>
              <a:off x="-2290372" y="-2897232"/>
              <a:ext cx="7210" cy="6303"/>
            </a:xfrm>
            <a:custGeom>
              <a:avLst/>
              <a:gdLst/>
              <a:ahLst/>
              <a:cxnLst/>
              <a:rect l="l" t="t" r="r" b="b"/>
              <a:pathLst>
                <a:path w="151" h="132" extrusionOk="0">
                  <a:moveTo>
                    <a:pt x="116" y="1"/>
                  </a:moveTo>
                  <a:lnTo>
                    <a:pt x="16" y="102"/>
                  </a:lnTo>
                  <a:cubicBezTo>
                    <a:pt x="1" y="117"/>
                    <a:pt x="4" y="120"/>
                    <a:pt x="49" y="132"/>
                  </a:cubicBezTo>
                  <a:cubicBezTo>
                    <a:pt x="87" y="132"/>
                    <a:pt x="94" y="83"/>
                    <a:pt x="132" y="83"/>
                  </a:cubicBezTo>
                  <a:cubicBezTo>
                    <a:pt x="139" y="75"/>
                    <a:pt x="142" y="72"/>
                    <a:pt x="150" y="64"/>
                  </a:cubicBezTo>
                  <a:cubicBezTo>
                    <a:pt x="128" y="49"/>
                    <a:pt x="128" y="23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2"/>
            <p:cNvSpPr/>
            <p:nvPr/>
          </p:nvSpPr>
          <p:spPr>
            <a:xfrm>
              <a:off x="-2298203" y="-2772652"/>
              <a:ext cx="10219" cy="7019"/>
            </a:xfrm>
            <a:custGeom>
              <a:avLst/>
              <a:gdLst/>
              <a:ahLst/>
              <a:cxnLst/>
              <a:rect l="l" t="t" r="r" b="b"/>
              <a:pathLst>
                <a:path w="214" h="147" extrusionOk="0">
                  <a:moveTo>
                    <a:pt x="108" y="1"/>
                  </a:moveTo>
                  <a:cubicBezTo>
                    <a:pt x="101" y="1"/>
                    <a:pt x="90" y="5"/>
                    <a:pt x="79" y="12"/>
                  </a:cubicBezTo>
                  <a:cubicBezTo>
                    <a:pt x="34" y="35"/>
                    <a:pt x="0" y="61"/>
                    <a:pt x="41" y="113"/>
                  </a:cubicBezTo>
                  <a:lnTo>
                    <a:pt x="41" y="117"/>
                  </a:lnTo>
                  <a:cubicBezTo>
                    <a:pt x="49" y="109"/>
                    <a:pt x="53" y="106"/>
                    <a:pt x="60" y="98"/>
                  </a:cubicBezTo>
                  <a:lnTo>
                    <a:pt x="60" y="95"/>
                  </a:lnTo>
                  <a:cubicBezTo>
                    <a:pt x="63" y="61"/>
                    <a:pt x="71" y="35"/>
                    <a:pt x="86" y="35"/>
                  </a:cubicBezTo>
                  <a:cubicBezTo>
                    <a:pt x="97" y="35"/>
                    <a:pt x="113" y="46"/>
                    <a:pt x="135" y="72"/>
                  </a:cubicBezTo>
                  <a:cubicBezTo>
                    <a:pt x="153" y="98"/>
                    <a:pt x="180" y="121"/>
                    <a:pt x="206" y="147"/>
                  </a:cubicBezTo>
                  <a:cubicBezTo>
                    <a:pt x="213" y="98"/>
                    <a:pt x="161" y="87"/>
                    <a:pt x="149" y="50"/>
                  </a:cubicBezTo>
                  <a:cubicBezTo>
                    <a:pt x="142" y="28"/>
                    <a:pt x="135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2"/>
            <p:cNvSpPr/>
            <p:nvPr/>
          </p:nvSpPr>
          <p:spPr>
            <a:xfrm>
              <a:off x="-2123629" y="-2446185"/>
              <a:ext cx="7163" cy="5826"/>
            </a:xfrm>
            <a:custGeom>
              <a:avLst/>
              <a:gdLst/>
              <a:ahLst/>
              <a:cxnLst/>
              <a:rect l="l" t="t" r="r" b="b"/>
              <a:pathLst>
                <a:path w="150" h="122" extrusionOk="0">
                  <a:moveTo>
                    <a:pt x="68" y="1"/>
                  </a:moveTo>
                  <a:cubicBezTo>
                    <a:pt x="34" y="1"/>
                    <a:pt x="18" y="39"/>
                    <a:pt x="0" y="121"/>
                  </a:cubicBezTo>
                  <a:cubicBezTo>
                    <a:pt x="34" y="57"/>
                    <a:pt x="104" y="72"/>
                    <a:pt x="149" y="39"/>
                  </a:cubicBezTo>
                  <a:cubicBezTo>
                    <a:pt x="113" y="13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2"/>
            <p:cNvSpPr/>
            <p:nvPr/>
          </p:nvSpPr>
          <p:spPr>
            <a:xfrm>
              <a:off x="-2684310" y="-2421546"/>
              <a:ext cx="6637" cy="5062"/>
            </a:xfrm>
            <a:custGeom>
              <a:avLst/>
              <a:gdLst/>
              <a:ahLst/>
              <a:cxnLst/>
              <a:rect l="l" t="t" r="r" b="b"/>
              <a:pathLst>
                <a:path w="139" h="106" extrusionOk="0">
                  <a:moveTo>
                    <a:pt x="8" y="1"/>
                  </a:moveTo>
                  <a:cubicBezTo>
                    <a:pt x="1" y="76"/>
                    <a:pt x="4" y="106"/>
                    <a:pt x="38" y="106"/>
                  </a:cubicBezTo>
                  <a:cubicBezTo>
                    <a:pt x="53" y="106"/>
                    <a:pt x="75" y="99"/>
                    <a:pt x="109" y="87"/>
                  </a:cubicBezTo>
                  <a:cubicBezTo>
                    <a:pt x="120" y="83"/>
                    <a:pt x="128" y="72"/>
                    <a:pt x="139" y="68"/>
                  </a:cubicBezTo>
                  <a:lnTo>
                    <a:pt x="139" y="64"/>
                  </a:lnTo>
                  <a:cubicBezTo>
                    <a:pt x="105" y="27"/>
                    <a:pt x="35" y="54"/>
                    <a:pt x="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2"/>
            <p:cNvSpPr/>
            <p:nvPr/>
          </p:nvSpPr>
          <p:spPr>
            <a:xfrm>
              <a:off x="-2774080" y="-2814003"/>
              <a:ext cx="6303" cy="4632"/>
            </a:xfrm>
            <a:custGeom>
              <a:avLst/>
              <a:gdLst/>
              <a:ahLst/>
              <a:cxnLst/>
              <a:rect l="l" t="t" r="r" b="b"/>
              <a:pathLst>
                <a:path w="132" h="97" extrusionOk="0">
                  <a:moveTo>
                    <a:pt x="53" y="0"/>
                  </a:moveTo>
                  <a:cubicBezTo>
                    <a:pt x="38" y="0"/>
                    <a:pt x="23" y="7"/>
                    <a:pt x="0" y="22"/>
                  </a:cubicBezTo>
                  <a:cubicBezTo>
                    <a:pt x="15" y="37"/>
                    <a:pt x="26" y="52"/>
                    <a:pt x="15" y="71"/>
                  </a:cubicBezTo>
                  <a:cubicBezTo>
                    <a:pt x="34" y="90"/>
                    <a:pt x="49" y="97"/>
                    <a:pt x="64" y="97"/>
                  </a:cubicBezTo>
                  <a:cubicBezTo>
                    <a:pt x="86" y="97"/>
                    <a:pt x="109" y="78"/>
                    <a:pt x="131" y="56"/>
                  </a:cubicBezTo>
                  <a:cubicBezTo>
                    <a:pt x="105" y="30"/>
                    <a:pt x="83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2"/>
            <p:cNvSpPr/>
            <p:nvPr/>
          </p:nvSpPr>
          <p:spPr>
            <a:xfrm>
              <a:off x="-2126494" y="-2504679"/>
              <a:ext cx="10171" cy="4345"/>
            </a:xfrm>
            <a:custGeom>
              <a:avLst/>
              <a:gdLst/>
              <a:ahLst/>
              <a:cxnLst/>
              <a:rect l="l" t="t" r="r" b="b"/>
              <a:pathLst>
                <a:path w="213" h="91" extrusionOk="0">
                  <a:moveTo>
                    <a:pt x="195" y="0"/>
                  </a:moveTo>
                  <a:cubicBezTo>
                    <a:pt x="142" y="49"/>
                    <a:pt x="71" y="56"/>
                    <a:pt x="0" y="63"/>
                  </a:cubicBezTo>
                  <a:cubicBezTo>
                    <a:pt x="26" y="82"/>
                    <a:pt x="52" y="90"/>
                    <a:pt x="78" y="90"/>
                  </a:cubicBezTo>
                  <a:cubicBezTo>
                    <a:pt x="105" y="90"/>
                    <a:pt x="135" y="82"/>
                    <a:pt x="161" y="75"/>
                  </a:cubicBezTo>
                  <a:cubicBezTo>
                    <a:pt x="206" y="63"/>
                    <a:pt x="213" y="37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2"/>
            <p:cNvSpPr/>
            <p:nvPr/>
          </p:nvSpPr>
          <p:spPr>
            <a:xfrm>
              <a:off x="-2422974" y="-2925977"/>
              <a:ext cx="5921" cy="5062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61"/>
                    <a:pt x="23" y="106"/>
                    <a:pt x="71" y="106"/>
                  </a:cubicBezTo>
                  <a:lnTo>
                    <a:pt x="79" y="106"/>
                  </a:lnTo>
                  <a:cubicBezTo>
                    <a:pt x="124" y="102"/>
                    <a:pt x="109" y="72"/>
                    <a:pt x="90" y="49"/>
                  </a:cubicBezTo>
                  <a:cubicBezTo>
                    <a:pt x="67" y="23"/>
                    <a:pt x="41" y="9"/>
                    <a:pt x="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2"/>
            <p:cNvSpPr/>
            <p:nvPr/>
          </p:nvSpPr>
          <p:spPr>
            <a:xfrm>
              <a:off x="-2072632" y="-2879182"/>
              <a:ext cx="7926" cy="4011"/>
            </a:xfrm>
            <a:custGeom>
              <a:avLst/>
              <a:gdLst/>
              <a:ahLst/>
              <a:cxnLst/>
              <a:rect l="l" t="t" r="r" b="b"/>
              <a:pathLst>
                <a:path w="166" h="84" extrusionOk="0">
                  <a:moveTo>
                    <a:pt x="49" y="0"/>
                  </a:moveTo>
                  <a:cubicBezTo>
                    <a:pt x="13" y="0"/>
                    <a:pt x="4" y="38"/>
                    <a:pt x="1" y="79"/>
                  </a:cubicBezTo>
                  <a:lnTo>
                    <a:pt x="1" y="83"/>
                  </a:lnTo>
                  <a:cubicBezTo>
                    <a:pt x="65" y="83"/>
                    <a:pt x="109" y="38"/>
                    <a:pt x="166" y="19"/>
                  </a:cubicBezTo>
                  <a:lnTo>
                    <a:pt x="166" y="16"/>
                  </a:lnTo>
                  <a:lnTo>
                    <a:pt x="121" y="16"/>
                  </a:lnTo>
                  <a:cubicBezTo>
                    <a:pt x="109" y="16"/>
                    <a:pt x="99" y="16"/>
                    <a:pt x="87" y="11"/>
                  </a:cubicBezTo>
                  <a:cubicBezTo>
                    <a:pt x="72" y="4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2"/>
            <p:cNvSpPr/>
            <p:nvPr/>
          </p:nvSpPr>
          <p:spPr>
            <a:xfrm>
              <a:off x="-2282541" y="-2713728"/>
              <a:ext cx="8117" cy="4727"/>
            </a:xfrm>
            <a:custGeom>
              <a:avLst/>
              <a:gdLst/>
              <a:ahLst/>
              <a:cxnLst/>
              <a:rect l="l" t="t" r="r" b="b"/>
              <a:pathLst>
                <a:path w="170" h="99" extrusionOk="0">
                  <a:moveTo>
                    <a:pt x="87" y="0"/>
                  </a:moveTo>
                  <a:cubicBezTo>
                    <a:pt x="72" y="0"/>
                    <a:pt x="54" y="12"/>
                    <a:pt x="35" y="34"/>
                  </a:cubicBezTo>
                  <a:cubicBezTo>
                    <a:pt x="23" y="45"/>
                    <a:pt x="13" y="57"/>
                    <a:pt x="1" y="64"/>
                  </a:cubicBezTo>
                  <a:cubicBezTo>
                    <a:pt x="57" y="83"/>
                    <a:pt x="117" y="68"/>
                    <a:pt x="170" y="98"/>
                  </a:cubicBezTo>
                  <a:cubicBezTo>
                    <a:pt x="154" y="83"/>
                    <a:pt x="135" y="64"/>
                    <a:pt x="128" y="45"/>
                  </a:cubicBezTo>
                  <a:cubicBezTo>
                    <a:pt x="117" y="12"/>
                    <a:pt x="102" y="0"/>
                    <a:pt x="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2"/>
            <p:cNvSpPr/>
            <p:nvPr/>
          </p:nvSpPr>
          <p:spPr>
            <a:xfrm>
              <a:off x="-2775703" y="-2815675"/>
              <a:ext cx="7926" cy="4345"/>
            </a:xfrm>
            <a:custGeom>
              <a:avLst/>
              <a:gdLst/>
              <a:ahLst/>
              <a:cxnLst/>
              <a:rect l="l" t="t" r="r" b="b"/>
              <a:pathLst>
                <a:path w="166" h="91" extrusionOk="0">
                  <a:moveTo>
                    <a:pt x="105" y="1"/>
                  </a:moveTo>
                  <a:cubicBezTo>
                    <a:pt x="79" y="1"/>
                    <a:pt x="49" y="5"/>
                    <a:pt x="1" y="13"/>
                  </a:cubicBezTo>
                  <a:cubicBezTo>
                    <a:pt x="4" y="35"/>
                    <a:pt x="23" y="46"/>
                    <a:pt x="34" y="57"/>
                  </a:cubicBezTo>
                  <a:cubicBezTo>
                    <a:pt x="57" y="42"/>
                    <a:pt x="72" y="35"/>
                    <a:pt x="87" y="35"/>
                  </a:cubicBezTo>
                  <a:cubicBezTo>
                    <a:pt x="117" y="35"/>
                    <a:pt x="139" y="65"/>
                    <a:pt x="165" y="91"/>
                  </a:cubicBezTo>
                  <a:cubicBezTo>
                    <a:pt x="161" y="23"/>
                    <a:pt x="154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2"/>
            <p:cNvSpPr/>
            <p:nvPr/>
          </p:nvSpPr>
          <p:spPr>
            <a:xfrm>
              <a:off x="-2058689" y="-2819399"/>
              <a:ext cx="6494" cy="4536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3" y="1"/>
                  </a:moveTo>
                  <a:cubicBezTo>
                    <a:pt x="35" y="15"/>
                    <a:pt x="19" y="31"/>
                    <a:pt x="0" y="46"/>
                  </a:cubicBezTo>
                  <a:cubicBezTo>
                    <a:pt x="16" y="83"/>
                    <a:pt x="38" y="94"/>
                    <a:pt x="68" y="94"/>
                  </a:cubicBezTo>
                  <a:cubicBezTo>
                    <a:pt x="90" y="94"/>
                    <a:pt x="113" y="87"/>
                    <a:pt x="135" y="87"/>
                  </a:cubicBezTo>
                  <a:cubicBezTo>
                    <a:pt x="113" y="65"/>
                    <a:pt x="90" y="38"/>
                    <a:pt x="68" y="15"/>
                  </a:cubicBezTo>
                  <a:lnTo>
                    <a:pt x="61" y="8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2"/>
            <p:cNvSpPr/>
            <p:nvPr/>
          </p:nvSpPr>
          <p:spPr>
            <a:xfrm>
              <a:off x="-2769066" y="-2522203"/>
              <a:ext cx="5730" cy="5587"/>
            </a:xfrm>
            <a:custGeom>
              <a:avLst/>
              <a:gdLst/>
              <a:ahLst/>
              <a:cxnLst/>
              <a:rect l="l" t="t" r="r" b="b"/>
              <a:pathLst>
                <a:path w="120" h="117" extrusionOk="0">
                  <a:moveTo>
                    <a:pt x="19" y="0"/>
                  </a:moveTo>
                  <a:cubicBezTo>
                    <a:pt x="60" y="45"/>
                    <a:pt x="38" y="83"/>
                    <a:pt x="0" y="116"/>
                  </a:cubicBezTo>
                  <a:lnTo>
                    <a:pt x="19" y="116"/>
                  </a:lnTo>
                  <a:cubicBezTo>
                    <a:pt x="38" y="116"/>
                    <a:pt x="52" y="109"/>
                    <a:pt x="67" y="102"/>
                  </a:cubicBezTo>
                  <a:cubicBezTo>
                    <a:pt x="93" y="94"/>
                    <a:pt x="119" y="76"/>
                    <a:pt x="116" y="45"/>
                  </a:cubicBezTo>
                  <a:cubicBezTo>
                    <a:pt x="112" y="19"/>
                    <a:pt x="86" y="12"/>
                    <a:pt x="64" y="4"/>
                  </a:cubicBezTo>
                  <a:cubicBezTo>
                    <a:pt x="48" y="0"/>
                    <a:pt x="33" y="0"/>
                    <a:pt x="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2"/>
            <p:cNvSpPr/>
            <p:nvPr/>
          </p:nvSpPr>
          <p:spPr>
            <a:xfrm>
              <a:off x="-2763575" y="-2417774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90" y="11"/>
                  </a:moveTo>
                  <a:lnTo>
                    <a:pt x="90" y="11"/>
                  </a:lnTo>
                  <a:cubicBezTo>
                    <a:pt x="64" y="34"/>
                    <a:pt x="8" y="1"/>
                    <a:pt x="4" y="60"/>
                  </a:cubicBezTo>
                  <a:cubicBezTo>
                    <a:pt x="1" y="90"/>
                    <a:pt x="16" y="113"/>
                    <a:pt x="46" y="113"/>
                  </a:cubicBezTo>
                  <a:lnTo>
                    <a:pt x="57" y="113"/>
                  </a:lnTo>
                  <a:cubicBezTo>
                    <a:pt x="87" y="87"/>
                    <a:pt x="113" y="56"/>
                    <a:pt x="90" y="1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2"/>
            <p:cNvSpPr/>
            <p:nvPr/>
          </p:nvSpPr>
          <p:spPr>
            <a:xfrm>
              <a:off x="-1901592" y="-2714588"/>
              <a:ext cx="7210" cy="4679"/>
            </a:xfrm>
            <a:custGeom>
              <a:avLst/>
              <a:gdLst/>
              <a:ahLst/>
              <a:cxnLst/>
              <a:rect l="l" t="t" r="r" b="b"/>
              <a:pathLst>
                <a:path w="151" h="98" extrusionOk="0">
                  <a:moveTo>
                    <a:pt x="19" y="0"/>
                  </a:moveTo>
                  <a:cubicBezTo>
                    <a:pt x="11" y="4"/>
                    <a:pt x="7" y="11"/>
                    <a:pt x="0" y="15"/>
                  </a:cubicBezTo>
                  <a:cubicBezTo>
                    <a:pt x="33" y="71"/>
                    <a:pt x="94" y="75"/>
                    <a:pt x="146" y="97"/>
                  </a:cubicBezTo>
                  <a:lnTo>
                    <a:pt x="150" y="97"/>
                  </a:lnTo>
                  <a:cubicBezTo>
                    <a:pt x="138" y="26"/>
                    <a:pt x="94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2"/>
            <p:cNvSpPr/>
            <p:nvPr/>
          </p:nvSpPr>
          <p:spPr>
            <a:xfrm>
              <a:off x="-1810055" y="-2584994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12" y="0"/>
                  </a:moveTo>
                  <a:cubicBezTo>
                    <a:pt x="0" y="18"/>
                    <a:pt x="12" y="37"/>
                    <a:pt x="19" y="56"/>
                  </a:cubicBezTo>
                  <a:cubicBezTo>
                    <a:pt x="23" y="78"/>
                    <a:pt x="35" y="97"/>
                    <a:pt x="57" y="97"/>
                  </a:cubicBezTo>
                  <a:lnTo>
                    <a:pt x="64" y="97"/>
                  </a:lnTo>
                  <a:cubicBezTo>
                    <a:pt x="87" y="94"/>
                    <a:pt x="83" y="63"/>
                    <a:pt x="90" y="49"/>
                  </a:cubicBezTo>
                  <a:cubicBezTo>
                    <a:pt x="98" y="7"/>
                    <a:pt x="79" y="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2"/>
            <p:cNvSpPr/>
            <p:nvPr/>
          </p:nvSpPr>
          <p:spPr>
            <a:xfrm>
              <a:off x="-1915678" y="-2891884"/>
              <a:ext cx="9263" cy="6685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113"/>
                    <a:pt x="59" y="139"/>
                    <a:pt x="119" y="139"/>
                  </a:cubicBezTo>
                  <a:cubicBezTo>
                    <a:pt x="138" y="139"/>
                    <a:pt x="164" y="135"/>
                    <a:pt x="194" y="132"/>
                  </a:cubicBezTo>
                  <a:cubicBezTo>
                    <a:pt x="119" y="106"/>
                    <a:pt x="49" y="6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2"/>
            <p:cNvSpPr/>
            <p:nvPr/>
          </p:nvSpPr>
          <p:spPr>
            <a:xfrm>
              <a:off x="-2245201" y="-2598412"/>
              <a:ext cx="5062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45" y="0"/>
                  </a:moveTo>
                  <a:cubicBezTo>
                    <a:pt x="34" y="0"/>
                    <a:pt x="19" y="4"/>
                    <a:pt x="0" y="16"/>
                  </a:cubicBezTo>
                  <a:cubicBezTo>
                    <a:pt x="42" y="49"/>
                    <a:pt x="42" y="79"/>
                    <a:pt x="0" y="113"/>
                  </a:cubicBezTo>
                  <a:lnTo>
                    <a:pt x="30" y="113"/>
                  </a:lnTo>
                  <a:cubicBezTo>
                    <a:pt x="52" y="113"/>
                    <a:pt x="79" y="113"/>
                    <a:pt x="105" y="102"/>
                  </a:cubicBezTo>
                  <a:cubicBezTo>
                    <a:pt x="71" y="79"/>
                    <a:pt x="94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2"/>
            <p:cNvSpPr/>
            <p:nvPr/>
          </p:nvSpPr>
          <p:spPr>
            <a:xfrm>
              <a:off x="-2307180" y="-2877750"/>
              <a:ext cx="5444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91" y="0"/>
                  </a:moveTo>
                  <a:cubicBezTo>
                    <a:pt x="27" y="31"/>
                    <a:pt x="1" y="71"/>
                    <a:pt x="54" y="131"/>
                  </a:cubicBezTo>
                  <a:cubicBezTo>
                    <a:pt x="80" y="109"/>
                    <a:pt x="113" y="93"/>
                    <a:pt x="110" y="53"/>
                  </a:cubicBezTo>
                  <a:cubicBezTo>
                    <a:pt x="102" y="34"/>
                    <a:pt x="94" y="19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2"/>
            <p:cNvSpPr/>
            <p:nvPr/>
          </p:nvSpPr>
          <p:spPr>
            <a:xfrm>
              <a:off x="-2237370" y="-2642485"/>
              <a:ext cx="6876" cy="4679"/>
            </a:xfrm>
            <a:custGeom>
              <a:avLst/>
              <a:gdLst/>
              <a:ahLst/>
              <a:cxnLst/>
              <a:rect l="l" t="t" r="r" b="b"/>
              <a:pathLst>
                <a:path w="144" h="98" extrusionOk="0">
                  <a:moveTo>
                    <a:pt x="72" y="0"/>
                  </a:moveTo>
                  <a:cubicBezTo>
                    <a:pt x="61" y="0"/>
                    <a:pt x="50" y="7"/>
                    <a:pt x="42" y="19"/>
                  </a:cubicBezTo>
                  <a:cubicBezTo>
                    <a:pt x="31" y="42"/>
                    <a:pt x="0" y="64"/>
                    <a:pt x="31" y="90"/>
                  </a:cubicBezTo>
                  <a:cubicBezTo>
                    <a:pt x="38" y="94"/>
                    <a:pt x="50" y="97"/>
                    <a:pt x="57" y="97"/>
                  </a:cubicBezTo>
                  <a:cubicBezTo>
                    <a:pt x="72" y="97"/>
                    <a:pt x="83" y="90"/>
                    <a:pt x="90" y="75"/>
                  </a:cubicBezTo>
                  <a:cubicBezTo>
                    <a:pt x="98" y="56"/>
                    <a:pt x="143" y="38"/>
                    <a:pt x="102" y="11"/>
                  </a:cubicBezTo>
                  <a:cubicBezTo>
                    <a:pt x="95" y="4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2"/>
            <p:cNvSpPr/>
            <p:nvPr/>
          </p:nvSpPr>
          <p:spPr>
            <a:xfrm>
              <a:off x="-2326280" y="-2714827"/>
              <a:ext cx="6494" cy="7926"/>
            </a:xfrm>
            <a:custGeom>
              <a:avLst/>
              <a:gdLst/>
              <a:ahLst/>
              <a:cxnLst/>
              <a:rect l="l" t="t" r="r" b="b"/>
              <a:pathLst>
                <a:path w="136" h="166" extrusionOk="0">
                  <a:moveTo>
                    <a:pt x="16" y="1"/>
                  </a:moveTo>
                  <a:lnTo>
                    <a:pt x="1" y="16"/>
                  </a:lnTo>
                  <a:cubicBezTo>
                    <a:pt x="9" y="23"/>
                    <a:pt x="13" y="28"/>
                    <a:pt x="16" y="35"/>
                  </a:cubicBezTo>
                  <a:cubicBezTo>
                    <a:pt x="39" y="76"/>
                    <a:pt x="9" y="128"/>
                    <a:pt x="50" y="166"/>
                  </a:cubicBezTo>
                  <a:cubicBezTo>
                    <a:pt x="135" y="95"/>
                    <a:pt x="61" y="50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2"/>
            <p:cNvSpPr/>
            <p:nvPr/>
          </p:nvSpPr>
          <p:spPr>
            <a:xfrm>
              <a:off x="-2736596" y="-2433484"/>
              <a:ext cx="5062" cy="4871"/>
            </a:xfrm>
            <a:custGeom>
              <a:avLst/>
              <a:gdLst/>
              <a:ahLst/>
              <a:cxnLst/>
              <a:rect l="l" t="t" r="r" b="b"/>
              <a:pathLst>
                <a:path w="106" h="102" extrusionOk="0">
                  <a:moveTo>
                    <a:pt x="38" y="0"/>
                  </a:moveTo>
                  <a:cubicBezTo>
                    <a:pt x="12" y="26"/>
                    <a:pt x="0" y="57"/>
                    <a:pt x="31" y="90"/>
                  </a:cubicBezTo>
                  <a:cubicBezTo>
                    <a:pt x="38" y="97"/>
                    <a:pt x="45" y="102"/>
                    <a:pt x="53" y="102"/>
                  </a:cubicBezTo>
                  <a:cubicBezTo>
                    <a:pt x="64" y="102"/>
                    <a:pt x="75" y="90"/>
                    <a:pt x="86" y="83"/>
                  </a:cubicBezTo>
                  <a:cubicBezTo>
                    <a:pt x="105" y="35"/>
                    <a:pt x="83" y="12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2"/>
            <p:cNvSpPr/>
            <p:nvPr/>
          </p:nvSpPr>
          <p:spPr>
            <a:xfrm>
              <a:off x="-2076357" y="-2906495"/>
              <a:ext cx="9550" cy="3963"/>
            </a:xfrm>
            <a:custGeom>
              <a:avLst/>
              <a:gdLst/>
              <a:ahLst/>
              <a:cxnLst/>
              <a:rect l="l" t="t" r="r" b="b"/>
              <a:pathLst>
                <a:path w="200" h="83" extrusionOk="0">
                  <a:moveTo>
                    <a:pt x="132" y="0"/>
                  </a:moveTo>
                  <a:cubicBezTo>
                    <a:pt x="79" y="0"/>
                    <a:pt x="34" y="34"/>
                    <a:pt x="1" y="83"/>
                  </a:cubicBezTo>
                  <a:cubicBezTo>
                    <a:pt x="42" y="79"/>
                    <a:pt x="75" y="38"/>
                    <a:pt x="120" y="38"/>
                  </a:cubicBezTo>
                  <a:cubicBezTo>
                    <a:pt x="132" y="38"/>
                    <a:pt x="143" y="41"/>
                    <a:pt x="154" y="49"/>
                  </a:cubicBezTo>
                  <a:lnTo>
                    <a:pt x="158" y="49"/>
                  </a:lnTo>
                  <a:cubicBezTo>
                    <a:pt x="165" y="49"/>
                    <a:pt x="184" y="27"/>
                    <a:pt x="199" y="19"/>
                  </a:cubicBezTo>
                  <a:lnTo>
                    <a:pt x="199" y="15"/>
                  </a:lnTo>
                  <a:cubicBezTo>
                    <a:pt x="172" y="5"/>
                    <a:pt x="150" y="0"/>
                    <a:pt x="1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2"/>
            <p:cNvSpPr/>
            <p:nvPr/>
          </p:nvSpPr>
          <p:spPr>
            <a:xfrm>
              <a:off x="-2751446" y="-2739227"/>
              <a:ext cx="4536" cy="7163"/>
            </a:xfrm>
            <a:custGeom>
              <a:avLst/>
              <a:gdLst/>
              <a:ahLst/>
              <a:cxnLst/>
              <a:rect l="l" t="t" r="r" b="b"/>
              <a:pathLst>
                <a:path w="95" h="150" extrusionOk="0">
                  <a:moveTo>
                    <a:pt x="76" y="0"/>
                  </a:moveTo>
                  <a:cubicBezTo>
                    <a:pt x="5" y="82"/>
                    <a:pt x="1" y="101"/>
                    <a:pt x="68" y="139"/>
                  </a:cubicBezTo>
                  <a:cubicBezTo>
                    <a:pt x="76" y="142"/>
                    <a:pt x="83" y="146"/>
                    <a:pt x="90" y="149"/>
                  </a:cubicBezTo>
                  <a:cubicBezTo>
                    <a:pt x="72" y="127"/>
                    <a:pt x="72" y="105"/>
                    <a:pt x="95" y="82"/>
                  </a:cubicBezTo>
                  <a:cubicBezTo>
                    <a:pt x="87" y="56"/>
                    <a:pt x="83" y="3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2"/>
            <p:cNvSpPr/>
            <p:nvPr/>
          </p:nvSpPr>
          <p:spPr>
            <a:xfrm>
              <a:off x="-2745525" y="-2620902"/>
              <a:ext cx="5921" cy="6637"/>
            </a:xfrm>
            <a:custGeom>
              <a:avLst/>
              <a:gdLst/>
              <a:ahLst/>
              <a:cxnLst/>
              <a:rect l="l" t="t" r="r" b="b"/>
              <a:pathLst>
                <a:path w="124" h="139" extrusionOk="0">
                  <a:moveTo>
                    <a:pt x="26" y="0"/>
                  </a:moveTo>
                  <a:lnTo>
                    <a:pt x="26" y="0"/>
                  </a:lnTo>
                  <a:cubicBezTo>
                    <a:pt x="4" y="113"/>
                    <a:pt x="0" y="139"/>
                    <a:pt x="64" y="139"/>
                  </a:cubicBezTo>
                  <a:cubicBezTo>
                    <a:pt x="79" y="139"/>
                    <a:pt x="97" y="135"/>
                    <a:pt x="123" y="135"/>
                  </a:cubicBezTo>
                  <a:lnTo>
                    <a:pt x="123" y="131"/>
                  </a:lnTo>
                  <a:cubicBezTo>
                    <a:pt x="113" y="124"/>
                    <a:pt x="101" y="105"/>
                    <a:pt x="90" y="105"/>
                  </a:cubicBezTo>
                  <a:lnTo>
                    <a:pt x="83" y="105"/>
                  </a:lnTo>
                  <a:cubicBezTo>
                    <a:pt x="23" y="105"/>
                    <a:pt x="49" y="64"/>
                    <a:pt x="56" y="35"/>
                  </a:cubicBezTo>
                  <a:cubicBezTo>
                    <a:pt x="45" y="23"/>
                    <a:pt x="38" y="12"/>
                    <a:pt x="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2"/>
            <p:cNvSpPr/>
            <p:nvPr/>
          </p:nvSpPr>
          <p:spPr>
            <a:xfrm>
              <a:off x="-2856019" y="-2516282"/>
              <a:ext cx="4345" cy="5730"/>
            </a:xfrm>
            <a:custGeom>
              <a:avLst/>
              <a:gdLst/>
              <a:ahLst/>
              <a:cxnLst/>
              <a:rect l="l" t="t" r="r" b="b"/>
              <a:pathLst>
                <a:path w="91" h="120" extrusionOk="0">
                  <a:moveTo>
                    <a:pt x="49" y="0"/>
                  </a:moveTo>
                  <a:cubicBezTo>
                    <a:pt x="42" y="0"/>
                    <a:pt x="38" y="4"/>
                    <a:pt x="30" y="7"/>
                  </a:cubicBezTo>
                  <a:cubicBezTo>
                    <a:pt x="1" y="42"/>
                    <a:pt x="1" y="75"/>
                    <a:pt x="23" y="112"/>
                  </a:cubicBezTo>
                  <a:cubicBezTo>
                    <a:pt x="23" y="112"/>
                    <a:pt x="30" y="112"/>
                    <a:pt x="46" y="120"/>
                  </a:cubicBezTo>
                  <a:cubicBezTo>
                    <a:pt x="60" y="78"/>
                    <a:pt x="90" y="49"/>
                    <a:pt x="60" y="7"/>
                  </a:cubicBezTo>
                  <a:cubicBezTo>
                    <a:pt x="60" y="4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2"/>
            <p:cNvSpPr/>
            <p:nvPr/>
          </p:nvSpPr>
          <p:spPr>
            <a:xfrm>
              <a:off x="-2134898" y="-2959163"/>
              <a:ext cx="7879" cy="5396"/>
            </a:xfrm>
            <a:custGeom>
              <a:avLst/>
              <a:gdLst/>
              <a:ahLst/>
              <a:cxnLst/>
              <a:rect l="l" t="t" r="r" b="b"/>
              <a:pathLst>
                <a:path w="165" h="113" extrusionOk="0">
                  <a:moveTo>
                    <a:pt x="79" y="0"/>
                  </a:moveTo>
                  <a:cubicBezTo>
                    <a:pt x="61" y="0"/>
                    <a:pt x="38" y="4"/>
                    <a:pt x="0" y="12"/>
                  </a:cubicBezTo>
                  <a:lnTo>
                    <a:pt x="0" y="16"/>
                  </a:lnTo>
                  <a:cubicBezTo>
                    <a:pt x="23" y="23"/>
                    <a:pt x="49" y="23"/>
                    <a:pt x="68" y="45"/>
                  </a:cubicBezTo>
                  <a:lnTo>
                    <a:pt x="71" y="45"/>
                  </a:lnTo>
                  <a:cubicBezTo>
                    <a:pt x="113" y="53"/>
                    <a:pt x="139" y="83"/>
                    <a:pt x="165" y="113"/>
                  </a:cubicBezTo>
                  <a:cubicBezTo>
                    <a:pt x="135" y="27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2"/>
            <p:cNvSpPr/>
            <p:nvPr/>
          </p:nvSpPr>
          <p:spPr>
            <a:xfrm>
              <a:off x="-2746576" y="-2731539"/>
              <a:ext cx="7544" cy="2674"/>
            </a:xfrm>
            <a:custGeom>
              <a:avLst/>
              <a:gdLst/>
              <a:ahLst/>
              <a:cxnLst/>
              <a:rect l="l" t="t" r="r" b="b"/>
              <a:pathLst>
                <a:path w="158" h="56" extrusionOk="0">
                  <a:moveTo>
                    <a:pt x="60" y="0"/>
                  </a:moveTo>
                  <a:cubicBezTo>
                    <a:pt x="41" y="0"/>
                    <a:pt x="26" y="0"/>
                    <a:pt x="7" y="4"/>
                  </a:cubicBezTo>
                  <a:cubicBezTo>
                    <a:pt x="0" y="33"/>
                    <a:pt x="15" y="56"/>
                    <a:pt x="38" y="56"/>
                  </a:cubicBezTo>
                  <a:cubicBezTo>
                    <a:pt x="41" y="56"/>
                    <a:pt x="45" y="56"/>
                    <a:pt x="48" y="52"/>
                  </a:cubicBezTo>
                  <a:cubicBezTo>
                    <a:pt x="86" y="45"/>
                    <a:pt x="127" y="56"/>
                    <a:pt x="157" y="22"/>
                  </a:cubicBezTo>
                  <a:cubicBezTo>
                    <a:pt x="123" y="7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2"/>
            <p:cNvSpPr/>
            <p:nvPr/>
          </p:nvSpPr>
          <p:spPr>
            <a:xfrm>
              <a:off x="-2304459" y="-2882381"/>
              <a:ext cx="5014" cy="7210"/>
            </a:xfrm>
            <a:custGeom>
              <a:avLst/>
              <a:gdLst/>
              <a:ahLst/>
              <a:cxnLst/>
              <a:rect l="l" t="t" r="r" b="b"/>
              <a:pathLst>
                <a:path w="105" h="151" extrusionOk="0">
                  <a:moveTo>
                    <a:pt x="15" y="0"/>
                  </a:moveTo>
                  <a:cubicBezTo>
                    <a:pt x="8" y="0"/>
                    <a:pt x="1" y="7"/>
                    <a:pt x="1" y="30"/>
                  </a:cubicBezTo>
                  <a:cubicBezTo>
                    <a:pt x="1" y="56"/>
                    <a:pt x="11" y="78"/>
                    <a:pt x="34" y="97"/>
                  </a:cubicBezTo>
                  <a:cubicBezTo>
                    <a:pt x="37" y="116"/>
                    <a:pt x="45" y="131"/>
                    <a:pt x="53" y="150"/>
                  </a:cubicBezTo>
                  <a:cubicBezTo>
                    <a:pt x="68" y="142"/>
                    <a:pt x="82" y="138"/>
                    <a:pt x="97" y="131"/>
                  </a:cubicBezTo>
                  <a:lnTo>
                    <a:pt x="101" y="128"/>
                  </a:lnTo>
                  <a:cubicBezTo>
                    <a:pt x="105" y="83"/>
                    <a:pt x="19" y="75"/>
                    <a:pt x="49" y="15"/>
                  </a:cubicBezTo>
                  <a:cubicBezTo>
                    <a:pt x="37" y="7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2"/>
            <p:cNvSpPr/>
            <p:nvPr/>
          </p:nvSpPr>
          <p:spPr>
            <a:xfrm>
              <a:off x="-2649500" y="-2823506"/>
              <a:ext cx="5587" cy="5253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83" y="1"/>
                  </a:moveTo>
                  <a:cubicBezTo>
                    <a:pt x="57" y="30"/>
                    <a:pt x="27" y="56"/>
                    <a:pt x="1" y="83"/>
                  </a:cubicBezTo>
                  <a:cubicBezTo>
                    <a:pt x="12" y="106"/>
                    <a:pt x="27" y="109"/>
                    <a:pt x="46" y="109"/>
                  </a:cubicBezTo>
                  <a:cubicBezTo>
                    <a:pt x="53" y="109"/>
                    <a:pt x="64" y="109"/>
                    <a:pt x="75" y="106"/>
                  </a:cubicBezTo>
                  <a:cubicBezTo>
                    <a:pt x="86" y="101"/>
                    <a:pt x="98" y="101"/>
                    <a:pt x="109" y="101"/>
                  </a:cubicBezTo>
                  <a:lnTo>
                    <a:pt x="117" y="101"/>
                  </a:lnTo>
                  <a:cubicBezTo>
                    <a:pt x="109" y="75"/>
                    <a:pt x="91" y="49"/>
                    <a:pt x="98" y="20"/>
                  </a:cubicBezTo>
                  <a:cubicBezTo>
                    <a:pt x="94" y="12"/>
                    <a:pt x="91" y="8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2"/>
            <p:cNvSpPr/>
            <p:nvPr/>
          </p:nvSpPr>
          <p:spPr>
            <a:xfrm>
              <a:off x="-2146358" y="-2635896"/>
              <a:ext cx="7067" cy="4154"/>
            </a:xfrm>
            <a:custGeom>
              <a:avLst/>
              <a:gdLst/>
              <a:ahLst/>
              <a:cxnLst/>
              <a:rect l="l" t="t" r="r" b="b"/>
              <a:pathLst>
                <a:path w="148" h="87" extrusionOk="0">
                  <a:moveTo>
                    <a:pt x="80" y="0"/>
                  </a:moveTo>
                  <a:cubicBezTo>
                    <a:pt x="35" y="0"/>
                    <a:pt x="5" y="30"/>
                    <a:pt x="1" y="87"/>
                  </a:cubicBezTo>
                  <a:cubicBezTo>
                    <a:pt x="28" y="64"/>
                    <a:pt x="50" y="45"/>
                    <a:pt x="76" y="45"/>
                  </a:cubicBezTo>
                  <a:cubicBezTo>
                    <a:pt x="95" y="45"/>
                    <a:pt x="113" y="57"/>
                    <a:pt x="132" y="87"/>
                  </a:cubicBezTo>
                  <a:cubicBezTo>
                    <a:pt x="147" y="45"/>
                    <a:pt x="144" y="4"/>
                    <a:pt x="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2"/>
            <p:cNvSpPr/>
            <p:nvPr/>
          </p:nvSpPr>
          <p:spPr>
            <a:xfrm>
              <a:off x="-2341942" y="-2719602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82" y="0"/>
                  </a:moveTo>
                  <a:cubicBezTo>
                    <a:pt x="56" y="8"/>
                    <a:pt x="30" y="11"/>
                    <a:pt x="1" y="19"/>
                  </a:cubicBezTo>
                  <a:cubicBezTo>
                    <a:pt x="27" y="49"/>
                    <a:pt x="79" y="60"/>
                    <a:pt x="68" y="116"/>
                  </a:cubicBezTo>
                  <a:cubicBezTo>
                    <a:pt x="94" y="90"/>
                    <a:pt x="120" y="64"/>
                    <a:pt x="149" y="34"/>
                  </a:cubicBezTo>
                  <a:cubicBezTo>
                    <a:pt x="127" y="23"/>
                    <a:pt x="101" y="23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2"/>
            <p:cNvSpPr/>
            <p:nvPr/>
          </p:nvSpPr>
          <p:spPr>
            <a:xfrm>
              <a:off x="-2796188" y="-2777427"/>
              <a:ext cx="6064" cy="4488"/>
            </a:xfrm>
            <a:custGeom>
              <a:avLst/>
              <a:gdLst/>
              <a:ahLst/>
              <a:cxnLst/>
              <a:rect l="l" t="t" r="r" b="b"/>
              <a:pathLst>
                <a:path w="127" h="94" extrusionOk="0">
                  <a:moveTo>
                    <a:pt x="33" y="0"/>
                  </a:moveTo>
                  <a:cubicBezTo>
                    <a:pt x="23" y="0"/>
                    <a:pt x="15" y="4"/>
                    <a:pt x="11" y="19"/>
                  </a:cubicBezTo>
                  <a:cubicBezTo>
                    <a:pt x="0" y="52"/>
                    <a:pt x="30" y="71"/>
                    <a:pt x="49" y="94"/>
                  </a:cubicBezTo>
                  <a:cubicBezTo>
                    <a:pt x="127" y="83"/>
                    <a:pt x="82" y="41"/>
                    <a:pt x="67" y="7"/>
                  </a:cubicBezTo>
                  <a:cubicBezTo>
                    <a:pt x="56" y="7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2"/>
            <p:cNvSpPr/>
            <p:nvPr/>
          </p:nvSpPr>
          <p:spPr>
            <a:xfrm>
              <a:off x="-2004780" y="-2882047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109" y="0"/>
                  </a:moveTo>
                  <a:lnTo>
                    <a:pt x="109" y="0"/>
                  </a:lnTo>
                  <a:cubicBezTo>
                    <a:pt x="94" y="12"/>
                    <a:pt x="83" y="31"/>
                    <a:pt x="64" y="34"/>
                  </a:cubicBezTo>
                  <a:cubicBezTo>
                    <a:pt x="1" y="60"/>
                    <a:pt x="31" y="86"/>
                    <a:pt x="60" y="116"/>
                  </a:cubicBezTo>
                  <a:cubicBezTo>
                    <a:pt x="75" y="79"/>
                    <a:pt x="150" y="64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2"/>
            <p:cNvSpPr/>
            <p:nvPr/>
          </p:nvSpPr>
          <p:spPr>
            <a:xfrm>
              <a:off x="-2185752" y="-2922014"/>
              <a:ext cx="5921" cy="8070"/>
            </a:xfrm>
            <a:custGeom>
              <a:avLst/>
              <a:gdLst/>
              <a:ahLst/>
              <a:cxnLst/>
              <a:rect l="l" t="t" r="r" b="b"/>
              <a:pathLst>
                <a:path w="124" h="169" extrusionOk="0">
                  <a:moveTo>
                    <a:pt x="123" y="0"/>
                  </a:moveTo>
                  <a:cubicBezTo>
                    <a:pt x="11" y="60"/>
                    <a:pt x="1" y="83"/>
                    <a:pt x="63" y="168"/>
                  </a:cubicBezTo>
                  <a:cubicBezTo>
                    <a:pt x="68" y="109"/>
                    <a:pt x="68" y="42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2"/>
            <p:cNvSpPr/>
            <p:nvPr/>
          </p:nvSpPr>
          <p:spPr>
            <a:xfrm>
              <a:off x="-2635939" y="-2705181"/>
              <a:ext cx="4871" cy="8834"/>
            </a:xfrm>
            <a:custGeom>
              <a:avLst/>
              <a:gdLst/>
              <a:ahLst/>
              <a:cxnLst/>
              <a:rect l="l" t="t" r="r" b="b"/>
              <a:pathLst>
                <a:path w="102" h="185" extrusionOk="0">
                  <a:moveTo>
                    <a:pt x="87" y="1"/>
                  </a:moveTo>
                  <a:cubicBezTo>
                    <a:pt x="71" y="1"/>
                    <a:pt x="60" y="9"/>
                    <a:pt x="53" y="20"/>
                  </a:cubicBezTo>
                  <a:cubicBezTo>
                    <a:pt x="34" y="35"/>
                    <a:pt x="19" y="54"/>
                    <a:pt x="0" y="68"/>
                  </a:cubicBezTo>
                  <a:cubicBezTo>
                    <a:pt x="26" y="109"/>
                    <a:pt x="23" y="169"/>
                    <a:pt x="83" y="185"/>
                  </a:cubicBezTo>
                  <a:cubicBezTo>
                    <a:pt x="53" y="121"/>
                    <a:pt x="12" y="57"/>
                    <a:pt x="102" y="5"/>
                  </a:cubicBezTo>
                  <a:cubicBezTo>
                    <a:pt x="98" y="1"/>
                    <a:pt x="90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2"/>
            <p:cNvSpPr/>
            <p:nvPr/>
          </p:nvSpPr>
          <p:spPr>
            <a:xfrm>
              <a:off x="-2575965" y="-2461847"/>
              <a:ext cx="8117" cy="6637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4" y="1"/>
                  </a:moveTo>
                  <a:cubicBezTo>
                    <a:pt x="0" y="45"/>
                    <a:pt x="45" y="60"/>
                    <a:pt x="60" y="90"/>
                  </a:cubicBezTo>
                  <a:cubicBezTo>
                    <a:pt x="79" y="123"/>
                    <a:pt x="94" y="139"/>
                    <a:pt x="113" y="139"/>
                  </a:cubicBezTo>
                  <a:cubicBezTo>
                    <a:pt x="131" y="139"/>
                    <a:pt x="150" y="123"/>
                    <a:pt x="169" y="101"/>
                  </a:cubicBezTo>
                  <a:lnTo>
                    <a:pt x="169" y="97"/>
                  </a:lnTo>
                  <a:cubicBezTo>
                    <a:pt x="157" y="97"/>
                    <a:pt x="143" y="101"/>
                    <a:pt x="131" y="101"/>
                  </a:cubicBezTo>
                  <a:cubicBezTo>
                    <a:pt x="105" y="101"/>
                    <a:pt x="83" y="94"/>
                    <a:pt x="71" y="60"/>
                  </a:cubicBezTo>
                  <a:cubicBezTo>
                    <a:pt x="60" y="27"/>
                    <a:pt x="26" y="23"/>
                    <a:pt x="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2"/>
            <p:cNvSpPr/>
            <p:nvPr/>
          </p:nvSpPr>
          <p:spPr>
            <a:xfrm>
              <a:off x="-2160970" y="-2502196"/>
              <a:ext cx="7926" cy="5205"/>
            </a:xfrm>
            <a:custGeom>
              <a:avLst/>
              <a:gdLst/>
              <a:ahLst/>
              <a:cxnLst/>
              <a:rect l="l" t="t" r="r" b="b"/>
              <a:pathLst>
                <a:path w="166" h="109" extrusionOk="0">
                  <a:moveTo>
                    <a:pt x="68" y="0"/>
                  </a:moveTo>
                  <a:cubicBezTo>
                    <a:pt x="34" y="0"/>
                    <a:pt x="15" y="34"/>
                    <a:pt x="1" y="109"/>
                  </a:cubicBezTo>
                  <a:cubicBezTo>
                    <a:pt x="23" y="52"/>
                    <a:pt x="60" y="34"/>
                    <a:pt x="110" y="34"/>
                  </a:cubicBezTo>
                  <a:cubicBezTo>
                    <a:pt x="124" y="34"/>
                    <a:pt x="143" y="38"/>
                    <a:pt x="165" y="42"/>
                  </a:cubicBezTo>
                  <a:cubicBezTo>
                    <a:pt x="120" y="16"/>
                    <a:pt x="91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2"/>
            <p:cNvSpPr/>
            <p:nvPr/>
          </p:nvSpPr>
          <p:spPr>
            <a:xfrm>
              <a:off x="-1825908" y="-2607007"/>
              <a:ext cx="7544" cy="3820"/>
            </a:xfrm>
            <a:custGeom>
              <a:avLst/>
              <a:gdLst/>
              <a:ahLst/>
              <a:cxnLst/>
              <a:rect l="l" t="t" r="r" b="b"/>
              <a:pathLst>
                <a:path w="158" h="80" extrusionOk="0">
                  <a:moveTo>
                    <a:pt x="113" y="1"/>
                  </a:moveTo>
                  <a:cubicBezTo>
                    <a:pt x="94" y="23"/>
                    <a:pt x="71" y="39"/>
                    <a:pt x="49" y="39"/>
                  </a:cubicBezTo>
                  <a:cubicBezTo>
                    <a:pt x="34" y="39"/>
                    <a:pt x="18" y="31"/>
                    <a:pt x="1" y="16"/>
                  </a:cubicBezTo>
                  <a:lnTo>
                    <a:pt x="1" y="16"/>
                  </a:lnTo>
                  <a:cubicBezTo>
                    <a:pt x="4" y="68"/>
                    <a:pt x="27" y="80"/>
                    <a:pt x="56" y="80"/>
                  </a:cubicBezTo>
                  <a:cubicBezTo>
                    <a:pt x="75" y="80"/>
                    <a:pt x="97" y="72"/>
                    <a:pt x="116" y="68"/>
                  </a:cubicBezTo>
                  <a:cubicBezTo>
                    <a:pt x="158" y="61"/>
                    <a:pt x="135" y="23"/>
                    <a:pt x="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2"/>
            <p:cNvSpPr/>
            <p:nvPr/>
          </p:nvSpPr>
          <p:spPr>
            <a:xfrm>
              <a:off x="-2213590" y="-2821023"/>
              <a:ext cx="4488" cy="7210"/>
            </a:xfrm>
            <a:custGeom>
              <a:avLst/>
              <a:gdLst/>
              <a:ahLst/>
              <a:cxnLst/>
              <a:rect l="l" t="t" r="r" b="b"/>
              <a:pathLst>
                <a:path w="94" h="151" extrusionOk="0">
                  <a:moveTo>
                    <a:pt x="26" y="1"/>
                  </a:moveTo>
                  <a:cubicBezTo>
                    <a:pt x="23" y="27"/>
                    <a:pt x="18" y="49"/>
                    <a:pt x="0" y="68"/>
                  </a:cubicBezTo>
                  <a:lnTo>
                    <a:pt x="0" y="99"/>
                  </a:lnTo>
                  <a:cubicBezTo>
                    <a:pt x="26" y="117"/>
                    <a:pt x="52" y="135"/>
                    <a:pt x="78" y="151"/>
                  </a:cubicBezTo>
                  <a:cubicBezTo>
                    <a:pt x="82" y="147"/>
                    <a:pt x="90" y="139"/>
                    <a:pt x="94" y="135"/>
                  </a:cubicBezTo>
                  <a:cubicBezTo>
                    <a:pt x="41" y="106"/>
                    <a:pt x="63" y="38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2"/>
            <p:cNvSpPr/>
            <p:nvPr/>
          </p:nvSpPr>
          <p:spPr>
            <a:xfrm>
              <a:off x="-2351254" y="-2899858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65" y="0"/>
                  </a:moveTo>
                  <a:cubicBezTo>
                    <a:pt x="35" y="30"/>
                    <a:pt x="1" y="59"/>
                    <a:pt x="68" y="90"/>
                  </a:cubicBezTo>
                  <a:cubicBezTo>
                    <a:pt x="91" y="101"/>
                    <a:pt x="109" y="116"/>
                    <a:pt x="128" y="135"/>
                  </a:cubicBezTo>
                  <a:cubicBezTo>
                    <a:pt x="143" y="90"/>
                    <a:pt x="80" y="75"/>
                    <a:pt x="94" y="33"/>
                  </a:cubicBezTo>
                  <a:cubicBezTo>
                    <a:pt x="91" y="30"/>
                    <a:pt x="83" y="23"/>
                    <a:pt x="83" y="14"/>
                  </a:cubicBezTo>
                  <a:lnTo>
                    <a:pt x="72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2"/>
            <p:cNvSpPr/>
            <p:nvPr/>
          </p:nvSpPr>
          <p:spPr>
            <a:xfrm>
              <a:off x="-2138862" y="-2525259"/>
              <a:ext cx="7783" cy="3820"/>
            </a:xfrm>
            <a:custGeom>
              <a:avLst/>
              <a:gdLst/>
              <a:ahLst/>
              <a:cxnLst/>
              <a:rect l="l" t="t" r="r" b="b"/>
              <a:pathLst>
                <a:path w="163" h="80" extrusionOk="0">
                  <a:moveTo>
                    <a:pt x="1" y="1"/>
                  </a:moveTo>
                  <a:cubicBezTo>
                    <a:pt x="13" y="57"/>
                    <a:pt x="28" y="80"/>
                    <a:pt x="76" y="80"/>
                  </a:cubicBezTo>
                  <a:cubicBezTo>
                    <a:pt x="99" y="80"/>
                    <a:pt x="125" y="76"/>
                    <a:pt x="162" y="68"/>
                  </a:cubicBezTo>
                  <a:cubicBezTo>
                    <a:pt x="113" y="38"/>
                    <a:pt x="39" y="57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2"/>
            <p:cNvSpPr/>
            <p:nvPr/>
          </p:nvSpPr>
          <p:spPr>
            <a:xfrm>
              <a:off x="-2581838" y="-2502530"/>
              <a:ext cx="3772" cy="6637"/>
            </a:xfrm>
            <a:custGeom>
              <a:avLst/>
              <a:gdLst/>
              <a:ahLst/>
              <a:cxnLst/>
              <a:rect l="l" t="t" r="r" b="b"/>
              <a:pathLst>
                <a:path w="79" h="139" extrusionOk="0">
                  <a:moveTo>
                    <a:pt x="0" y="0"/>
                  </a:moveTo>
                  <a:cubicBezTo>
                    <a:pt x="56" y="41"/>
                    <a:pt x="53" y="85"/>
                    <a:pt x="0" y="130"/>
                  </a:cubicBezTo>
                  <a:cubicBezTo>
                    <a:pt x="15" y="135"/>
                    <a:pt x="26" y="138"/>
                    <a:pt x="37" y="138"/>
                  </a:cubicBezTo>
                  <a:cubicBezTo>
                    <a:pt x="56" y="138"/>
                    <a:pt x="68" y="127"/>
                    <a:pt x="71" y="101"/>
                  </a:cubicBezTo>
                  <a:cubicBezTo>
                    <a:pt x="79" y="49"/>
                    <a:pt x="7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2"/>
            <p:cNvSpPr/>
            <p:nvPr/>
          </p:nvSpPr>
          <p:spPr>
            <a:xfrm>
              <a:off x="-1903932" y="-2895083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34" y="1"/>
                  </a:moveTo>
                  <a:cubicBezTo>
                    <a:pt x="23" y="1"/>
                    <a:pt x="12" y="4"/>
                    <a:pt x="1" y="19"/>
                  </a:cubicBezTo>
                  <a:cubicBezTo>
                    <a:pt x="20" y="38"/>
                    <a:pt x="23" y="61"/>
                    <a:pt x="1" y="83"/>
                  </a:cubicBezTo>
                  <a:cubicBezTo>
                    <a:pt x="20" y="83"/>
                    <a:pt x="42" y="87"/>
                    <a:pt x="65" y="87"/>
                  </a:cubicBezTo>
                  <a:cubicBezTo>
                    <a:pt x="75" y="68"/>
                    <a:pt x="113" y="57"/>
                    <a:pt x="91" y="35"/>
                  </a:cubicBezTo>
                  <a:cubicBezTo>
                    <a:pt x="75" y="19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2"/>
            <p:cNvSpPr/>
            <p:nvPr/>
          </p:nvSpPr>
          <p:spPr>
            <a:xfrm>
              <a:off x="-2360135" y="-2515757"/>
              <a:ext cx="6303" cy="3772"/>
            </a:xfrm>
            <a:custGeom>
              <a:avLst/>
              <a:gdLst/>
              <a:ahLst/>
              <a:cxnLst/>
              <a:rect l="l" t="t" r="r" b="b"/>
              <a:pathLst>
                <a:path w="132" h="79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7" y="19"/>
                    <a:pt x="78" y="38"/>
                    <a:pt x="52" y="38"/>
                  </a:cubicBezTo>
                  <a:cubicBezTo>
                    <a:pt x="37" y="38"/>
                    <a:pt x="23" y="31"/>
                    <a:pt x="4" y="15"/>
                  </a:cubicBezTo>
                  <a:lnTo>
                    <a:pt x="4" y="15"/>
                  </a:lnTo>
                  <a:cubicBezTo>
                    <a:pt x="0" y="67"/>
                    <a:pt x="37" y="79"/>
                    <a:pt x="75" y="79"/>
                  </a:cubicBezTo>
                  <a:lnTo>
                    <a:pt x="86" y="79"/>
                  </a:lnTo>
                  <a:cubicBezTo>
                    <a:pt x="131" y="75"/>
                    <a:pt x="131" y="34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2"/>
            <p:cNvSpPr/>
            <p:nvPr/>
          </p:nvSpPr>
          <p:spPr>
            <a:xfrm>
              <a:off x="-2292664" y="-2668032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23" y="1"/>
                  </a:moveTo>
                  <a:cubicBezTo>
                    <a:pt x="15" y="1"/>
                    <a:pt x="7" y="4"/>
                    <a:pt x="0" y="8"/>
                  </a:cubicBezTo>
                  <a:cubicBezTo>
                    <a:pt x="26" y="35"/>
                    <a:pt x="52" y="64"/>
                    <a:pt x="78" y="90"/>
                  </a:cubicBezTo>
                  <a:cubicBezTo>
                    <a:pt x="101" y="68"/>
                    <a:pt x="131" y="45"/>
                    <a:pt x="97" y="8"/>
                  </a:cubicBezTo>
                  <a:lnTo>
                    <a:pt x="97" y="8"/>
                  </a:lnTo>
                  <a:cubicBezTo>
                    <a:pt x="94" y="12"/>
                    <a:pt x="86" y="12"/>
                    <a:pt x="82" y="12"/>
                  </a:cubicBezTo>
                  <a:cubicBezTo>
                    <a:pt x="75" y="12"/>
                    <a:pt x="64" y="8"/>
                    <a:pt x="52" y="8"/>
                  </a:cubicBezTo>
                  <a:cubicBezTo>
                    <a:pt x="45" y="4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2"/>
            <p:cNvSpPr/>
            <p:nvPr/>
          </p:nvSpPr>
          <p:spPr>
            <a:xfrm>
              <a:off x="-2147218" y="-2631789"/>
              <a:ext cx="7163" cy="5062"/>
            </a:xfrm>
            <a:custGeom>
              <a:avLst/>
              <a:gdLst/>
              <a:ahLst/>
              <a:cxnLst/>
              <a:rect l="l" t="t" r="r" b="b"/>
              <a:pathLst>
                <a:path w="150" h="106" extrusionOk="0">
                  <a:moveTo>
                    <a:pt x="19" y="1"/>
                  </a:moveTo>
                  <a:lnTo>
                    <a:pt x="19" y="1"/>
                  </a:lnTo>
                  <a:cubicBezTo>
                    <a:pt x="1" y="49"/>
                    <a:pt x="19" y="87"/>
                    <a:pt x="68" y="101"/>
                  </a:cubicBezTo>
                  <a:cubicBezTo>
                    <a:pt x="75" y="101"/>
                    <a:pt x="83" y="106"/>
                    <a:pt x="91" y="106"/>
                  </a:cubicBezTo>
                  <a:cubicBezTo>
                    <a:pt x="124" y="106"/>
                    <a:pt x="146" y="79"/>
                    <a:pt x="150" y="34"/>
                  </a:cubicBezTo>
                  <a:lnTo>
                    <a:pt x="150" y="34"/>
                  </a:lnTo>
                  <a:cubicBezTo>
                    <a:pt x="117" y="56"/>
                    <a:pt x="98" y="71"/>
                    <a:pt x="83" y="71"/>
                  </a:cubicBezTo>
                  <a:cubicBezTo>
                    <a:pt x="60" y="71"/>
                    <a:pt x="49" y="49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2"/>
            <p:cNvSpPr/>
            <p:nvPr/>
          </p:nvSpPr>
          <p:spPr>
            <a:xfrm>
              <a:off x="-2295004" y="-2671756"/>
              <a:ext cx="7019" cy="4345"/>
            </a:xfrm>
            <a:custGeom>
              <a:avLst/>
              <a:gdLst/>
              <a:ahLst/>
              <a:cxnLst/>
              <a:rect l="l" t="t" r="r" b="b"/>
              <a:pathLst>
                <a:path w="147" h="91" extrusionOk="0">
                  <a:moveTo>
                    <a:pt x="1" y="0"/>
                  </a:moveTo>
                  <a:cubicBezTo>
                    <a:pt x="23" y="27"/>
                    <a:pt x="38" y="53"/>
                    <a:pt x="49" y="86"/>
                  </a:cubicBezTo>
                  <a:cubicBezTo>
                    <a:pt x="56" y="82"/>
                    <a:pt x="64" y="79"/>
                    <a:pt x="72" y="79"/>
                  </a:cubicBezTo>
                  <a:cubicBezTo>
                    <a:pt x="82" y="79"/>
                    <a:pt x="94" y="82"/>
                    <a:pt x="101" y="86"/>
                  </a:cubicBezTo>
                  <a:cubicBezTo>
                    <a:pt x="113" y="86"/>
                    <a:pt x="124" y="90"/>
                    <a:pt x="131" y="90"/>
                  </a:cubicBezTo>
                  <a:cubicBezTo>
                    <a:pt x="135" y="90"/>
                    <a:pt x="143" y="90"/>
                    <a:pt x="146" y="86"/>
                  </a:cubicBezTo>
                  <a:cubicBezTo>
                    <a:pt x="120" y="60"/>
                    <a:pt x="90" y="34"/>
                    <a:pt x="64" y="8"/>
                  </a:cubicBezTo>
                  <a:lnTo>
                    <a:pt x="64" y="4"/>
                  </a:lnTo>
                  <a:lnTo>
                    <a:pt x="8" y="4"/>
                  </a:lnTo>
                  <a:cubicBezTo>
                    <a:pt x="4" y="4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2"/>
            <p:cNvSpPr/>
            <p:nvPr/>
          </p:nvSpPr>
          <p:spPr>
            <a:xfrm>
              <a:off x="-2112599" y="-2693721"/>
              <a:ext cx="3438" cy="5539"/>
            </a:xfrm>
            <a:custGeom>
              <a:avLst/>
              <a:gdLst/>
              <a:ahLst/>
              <a:cxnLst/>
              <a:rect l="l" t="t" r="r" b="b"/>
              <a:pathLst>
                <a:path w="72" h="116" extrusionOk="0">
                  <a:moveTo>
                    <a:pt x="20" y="0"/>
                  </a:moveTo>
                  <a:cubicBezTo>
                    <a:pt x="16" y="0"/>
                    <a:pt x="8" y="0"/>
                    <a:pt x="4" y="4"/>
                  </a:cubicBezTo>
                  <a:cubicBezTo>
                    <a:pt x="4" y="45"/>
                    <a:pt x="1" y="90"/>
                    <a:pt x="49" y="116"/>
                  </a:cubicBezTo>
                  <a:cubicBezTo>
                    <a:pt x="72" y="90"/>
                    <a:pt x="53" y="60"/>
                    <a:pt x="68" y="38"/>
                  </a:cubicBezTo>
                  <a:cubicBezTo>
                    <a:pt x="53" y="23"/>
                    <a:pt x="42" y="0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2"/>
            <p:cNvSpPr/>
            <p:nvPr/>
          </p:nvSpPr>
          <p:spPr>
            <a:xfrm>
              <a:off x="-2840118" y="-2789794"/>
              <a:ext cx="6828" cy="7926"/>
            </a:xfrm>
            <a:custGeom>
              <a:avLst/>
              <a:gdLst/>
              <a:ahLst/>
              <a:cxnLst/>
              <a:rect l="l" t="t" r="r" b="b"/>
              <a:pathLst>
                <a:path w="143" h="166" extrusionOk="0">
                  <a:moveTo>
                    <a:pt x="131" y="1"/>
                  </a:moveTo>
                  <a:cubicBezTo>
                    <a:pt x="127" y="9"/>
                    <a:pt x="120" y="12"/>
                    <a:pt x="116" y="20"/>
                  </a:cubicBezTo>
                  <a:cubicBezTo>
                    <a:pt x="108" y="61"/>
                    <a:pt x="82" y="91"/>
                    <a:pt x="53" y="117"/>
                  </a:cubicBezTo>
                  <a:lnTo>
                    <a:pt x="49" y="121"/>
                  </a:lnTo>
                  <a:cubicBezTo>
                    <a:pt x="34" y="135"/>
                    <a:pt x="19" y="151"/>
                    <a:pt x="1" y="166"/>
                  </a:cubicBezTo>
                  <a:cubicBezTo>
                    <a:pt x="11" y="162"/>
                    <a:pt x="19" y="158"/>
                    <a:pt x="27" y="158"/>
                  </a:cubicBezTo>
                  <a:cubicBezTo>
                    <a:pt x="90" y="128"/>
                    <a:pt x="142" y="91"/>
                    <a:pt x="135" y="5"/>
                  </a:cubicBezTo>
                  <a:cubicBezTo>
                    <a:pt x="135" y="1"/>
                    <a:pt x="131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2"/>
            <p:cNvSpPr/>
            <p:nvPr/>
          </p:nvSpPr>
          <p:spPr>
            <a:xfrm>
              <a:off x="-2133466" y="-2949852"/>
              <a:ext cx="7163" cy="5730"/>
            </a:xfrm>
            <a:custGeom>
              <a:avLst/>
              <a:gdLst/>
              <a:ahLst/>
              <a:cxnLst/>
              <a:rect l="l" t="t" r="r" b="b"/>
              <a:pathLst>
                <a:path w="150" h="120" extrusionOk="0">
                  <a:moveTo>
                    <a:pt x="150" y="0"/>
                  </a:moveTo>
                  <a:cubicBezTo>
                    <a:pt x="101" y="41"/>
                    <a:pt x="64" y="90"/>
                    <a:pt x="5" y="112"/>
                  </a:cubicBezTo>
                  <a:lnTo>
                    <a:pt x="0" y="112"/>
                  </a:lnTo>
                  <a:cubicBezTo>
                    <a:pt x="15" y="116"/>
                    <a:pt x="27" y="119"/>
                    <a:pt x="38" y="119"/>
                  </a:cubicBezTo>
                  <a:cubicBezTo>
                    <a:pt x="105" y="119"/>
                    <a:pt x="127" y="56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2"/>
            <p:cNvSpPr/>
            <p:nvPr/>
          </p:nvSpPr>
          <p:spPr>
            <a:xfrm>
              <a:off x="-2760853" y="-2417249"/>
              <a:ext cx="4297" cy="5253"/>
            </a:xfrm>
            <a:custGeom>
              <a:avLst/>
              <a:gdLst/>
              <a:ahLst/>
              <a:cxnLst/>
              <a:rect l="l" t="t" r="r" b="b"/>
              <a:pathLst>
                <a:path w="90" h="110" extrusionOk="0">
                  <a:moveTo>
                    <a:pt x="33" y="0"/>
                  </a:moveTo>
                  <a:cubicBezTo>
                    <a:pt x="56" y="45"/>
                    <a:pt x="30" y="76"/>
                    <a:pt x="0" y="102"/>
                  </a:cubicBezTo>
                  <a:cubicBezTo>
                    <a:pt x="15" y="105"/>
                    <a:pt x="26" y="109"/>
                    <a:pt x="41" y="109"/>
                  </a:cubicBezTo>
                  <a:cubicBezTo>
                    <a:pt x="60" y="109"/>
                    <a:pt x="78" y="98"/>
                    <a:pt x="82" y="71"/>
                  </a:cubicBezTo>
                  <a:cubicBezTo>
                    <a:pt x="86" y="45"/>
                    <a:pt x="90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2"/>
            <p:cNvSpPr/>
            <p:nvPr/>
          </p:nvSpPr>
          <p:spPr>
            <a:xfrm>
              <a:off x="-2256995" y="-2610206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19" y="1"/>
                  </a:moveTo>
                  <a:cubicBezTo>
                    <a:pt x="12" y="4"/>
                    <a:pt x="8" y="8"/>
                    <a:pt x="1" y="16"/>
                  </a:cubicBezTo>
                  <a:cubicBezTo>
                    <a:pt x="27" y="46"/>
                    <a:pt x="23" y="113"/>
                    <a:pt x="71" y="113"/>
                  </a:cubicBezTo>
                  <a:cubicBezTo>
                    <a:pt x="83" y="113"/>
                    <a:pt x="97" y="109"/>
                    <a:pt x="116" y="98"/>
                  </a:cubicBezTo>
                  <a:cubicBezTo>
                    <a:pt x="68" y="80"/>
                    <a:pt x="53" y="30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2"/>
            <p:cNvSpPr/>
            <p:nvPr/>
          </p:nvSpPr>
          <p:spPr>
            <a:xfrm>
              <a:off x="-2121146" y="-2701743"/>
              <a:ext cx="4154" cy="4488"/>
            </a:xfrm>
            <a:custGeom>
              <a:avLst/>
              <a:gdLst/>
              <a:ahLst/>
              <a:cxnLst/>
              <a:rect l="l" t="t" r="r" b="b"/>
              <a:pathLst>
                <a:path w="87" h="94" extrusionOk="0">
                  <a:moveTo>
                    <a:pt x="78" y="0"/>
                  </a:moveTo>
                  <a:lnTo>
                    <a:pt x="78" y="0"/>
                  </a:lnTo>
                  <a:cubicBezTo>
                    <a:pt x="42" y="23"/>
                    <a:pt x="11" y="34"/>
                    <a:pt x="0" y="94"/>
                  </a:cubicBezTo>
                  <a:cubicBezTo>
                    <a:pt x="52" y="75"/>
                    <a:pt x="87" y="60"/>
                    <a:pt x="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2"/>
            <p:cNvSpPr/>
            <p:nvPr/>
          </p:nvSpPr>
          <p:spPr>
            <a:xfrm>
              <a:off x="-2303551" y="-2881665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60"/>
                    <a:pt x="86" y="68"/>
                    <a:pt x="82" y="113"/>
                  </a:cubicBezTo>
                  <a:cubicBezTo>
                    <a:pt x="112" y="78"/>
                    <a:pt x="108" y="41"/>
                    <a:pt x="97" y="0"/>
                  </a:cubicBezTo>
                  <a:lnTo>
                    <a:pt x="97" y="0"/>
                  </a:lnTo>
                  <a:cubicBezTo>
                    <a:pt x="86" y="11"/>
                    <a:pt x="75" y="18"/>
                    <a:pt x="63" y="18"/>
                  </a:cubicBezTo>
                  <a:cubicBezTo>
                    <a:pt x="52" y="18"/>
                    <a:pt x="41" y="11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2"/>
            <p:cNvSpPr/>
            <p:nvPr/>
          </p:nvSpPr>
          <p:spPr>
            <a:xfrm>
              <a:off x="-2060981" y="-2819399"/>
              <a:ext cx="4871" cy="6112"/>
            </a:xfrm>
            <a:custGeom>
              <a:avLst/>
              <a:gdLst/>
              <a:ahLst/>
              <a:cxnLst/>
              <a:rect l="l" t="t" r="r" b="b"/>
              <a:pathLst>
                <a:path w="102" h="128" extrusionOk="0">
                  <a:moveTo>
                    <a:pt x="86" y="1"/>
                  </a:moveTo>
                  <a:cubicBezTo>
                    <a:pt x="30" y="4"/>
                    <a:pt x="0" y="34"/>
                    <a:pt x="0" y="94"/>
                  </a:cubicBezTo>
                  <a:lnTo>
                    <a:pt x="0" y="127"/>
                  </a:lnTo>
                  <a:cubicBezTo>
                    <a:pt x="7" y="98"/>
                    <a:pt x="22" y="68"/>
                    <a:pt x="48" y="46"/>
                  </a:cubicBezTo>
                  <a:cubicBezTo>
                    <a:pt x="67" y="31"/>
                    <a:pt x="83" y="15"/>
                    <a:pt x="1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2"/>
            <p:cNvSpPr/>
            <p:nvPr/>
          </p:nvSpPr>
          <p:spPr>
            <a:xfrm>
              <a:off x="-1825908" y="-2608249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63" y="1"/>
                  </a:moveTo>
                  <a:cubicBezTo>
                    <a:pt x="41" y="1"/>
                    <a:pt x="18" y="20"/>
                    <a:pt x="1" y="42"/>
                  </a:cubicBezTo>
                  <a:cubicBezTo>
                    <a:pt x="18" y="57"/>
                    <a:pt x="34" y="65"/>
                    <a:pt x="49" y="65"/>
                  </a:cubicBezTo>
                  <a:cubicBezTo>
                    <a:pt x="71" y="65"/>
                    <a:pt x="94" y="49"/>
                    <a:pt x="113" y="27"/>
                  </a:cubicBezTo>
                  <a:cubicBezTo>
                    <a:pt x="97" y="8"/>
                    <a:pt x="79" y="1"/>
                    <a:pt x="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2"/>
            <p:cNvSpPr/>
            <p:nvPr/>
          </p:nvSpPr>
          <p:spPr>
            <a:xfrm>
              <a:off x="-2036724" y="-2825272"/>
              <a:ext cx="7163" cy="4297"/>
            </a:xfrm>
            <a:custGeom>
              <a:avLst/>
              <a:gdLst/>
              <a:ahLst/>
              <a:cxnLst/>
              <a:rect l="l" t="t" r="r" b="b"/>
              <a:pathLst>
                <a:path w="150" h="90" extrusionOk="0">
                  <a:moveTo>
                    <a:pt x="37" y="0"/>
                  </a:moveTo>
                  <a:cubicBezTo>
                    <a:pt x="27" y="0"/>
                    <a:pt x="15" y="4"/>
                    <a:pt x="1" y="8"/>
                  </a:cubicBezTo>
                  <a:cubicBezTo>
                    <a:pt x="64" y="12"/>
                    <a:pt x="87" y="86"/>
                    <a:pt x="150" y="90"/>
                  </a:cubicBezTo>
                  <a:lnTo>
                    <a:pt x="150" y="86"/>
                  </a:lnTo>
                  <a:cubicBezTo>
                    <a:pt x="124" y="38"/>
                    <a:pt x="90" y="0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2"/>
            <p:cNvSpPr/>
            <p:nvPr/>
          </p:nvSpPr>
          <p:spPr>
            <a:xfrm>
              <a:off x="-2588428" y="-2501145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63" y="1"/>
                  </a:moveTo>
                  <a:cubicBezTo>
                    <a:pt x="23" y="1"/>
                    <a:pt x="0" y="30"/>
                    <a:pt x="4" y="68"/>
                  </a:cubicBezTo>
                  <a:cubicBezTo>
                    <a:pt x="4" y="87"/>
                    <a:pt x="15" y="91"/>
                    <a:pt x="23" y="91"/>
                  </a:cubicBezTo>
                  <a:cubicBezTo>
                    <a:pt x="34" y="91"/>
                    <a:pt x="49" y="87"/>
                    <a:pt x="60" y="83"/>
                  </a:cubicBezTo>
                  <a:cubicBezTo>
                    <a:pt x="68" y="56"/>
                    <a:pt x="41" y="23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2"/>
            <p:cNvSpPr/>
            <p:nvPr/>
          </p:nvSpPr>
          <p:spPr>
            <a:xfrm>
              <a:off x="-2063512" y="-2920247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34" y="1"/>
                  </a:moveTo>
                  <a:cubicBezTo>
                    <a:pt x="27" y="1"/>
                    <a:pt x="20" y="5"/>
                    <a:pt x="12" y="12"/>
                  </a:cubicBezTo>
                  <a:cubicBezTo>
                    <a:pt x="1" y="27"/>
                    <a:pt x="5" y="41"/>
                    <a:pt x="15" y="53"/>
                  </a:cubicBezTo>
                  <a:cubicBezTo>
                    <a:pt x="23" y="60"/>
                    <a:pt x="34" y="64"/>
                    <a:pt x="46" y="64"/>
                  </a:cubicBezTo>
                  <a:cubicBezTo>
                    <a:pt x="53" y="64"/>
                    <a:pt x="65" y="60"/>
                    <a:pt x="72" y="49"/>
                  </a:cubicBezTo>
                  <a:cubicBezTo>
                    <a:pt x="83" y="38"/>
                    <a:pt x="75" y="23"/>
                    <a:pt x="60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2"/>
            <p:cNvSpPr/>
            <p:nvPr/>
          </p:nvSpPr>
          <p:spPr>
            <a:xfrm>
              <a:off x="-2299684" y="-2767304"/>
              <a:ext cx="3438" cy="8117"/>
            </a:xfrm>
            <a:custGeom>
              <a:avLst/>
              <a:gdLst/>
              <a:ahLst/>
              <a:cxnLst/>
              <a:rect l="l" t="t" r="r" b="b"/>
              <a:pathLst>
                <a:path w="72" h="170" extrusionOk="0">
                  <a:moveTo>
                    <a:pt x="72" y="1"/>
                  </a:moveTo>
                  <a:cubicBezTo>
                    <a:pt x="16" y="46"/>
                    <a:pt x="1" y="102"/>
                    <a:pt x="9" y="170"/>
                  </a:cubicBezTo>
                  <a:cubicBezTo>
                    <a:pt x="49" y="121"/>
                    <a:pt x="58" y="61"/>
                    <a:pt x="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2"/>
            <p:cNvSpPr/>
            <p:nvPr/>
          </p:nvSpPr>
          <p:spPr>
            <a:xfrm>
              <a:off x="-2834579" y="-2762099"/>
              <a:ext cx="5396" cy="4727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64" y="0"/>
                  </a:moveTo>
                  <a:cubicBezTo>
                    <a:pt x="19" y="0"/>
                    <a:pt x="7" y="45"/>
                    <a:pt x="0" y="98"/>
                  </a:cubicBezTo>
                  <a:cubicBezTo>
                    <a:pt x="26" y="53"/>
                    <a:pt x="75" y="42"/>
                    <a:pt x="112" y="16"/>
                  </a:cubicBezTo>
                  <a:cubicBezTo>
                    <a:pt x="94" y="4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2"/>
            <p:cNvSpPr/>
            <p:nvPr/>
          </p:nvSpPr>
          <p:spPr>
            <a:xfrm>
              <a:off x="-1856946" y="-2761526"/>
              <a:ext cx="5539" cy="6303"/>
            </a:xfrm>
            <a:custGeom>
              <a:avLst/>
              <a:gdLst/>
              <a:ahLst/>
              <a:cxnLst/>
              <a:rect l="l" t="t" r="r" b="b"/>
              <a:pathLst>
                <a:path w="116" h="132" extrusionOk="0">
                  <a:moveTo>
                    <a:pt x="67" y="0"/>
                  </a:moveTo>
                  <a:lnTo>
                    <a:pt x="67" y="0"/>
                  </a:lnTo>
                  <a:cubicBezTo>
                    <a:pt x="71" y="37"/>
                    <a:pt x="75" y="75"/>
                    <a:pt x="26" y="86"/>
                  </a:cubicBezTo>
                  <a:cubicBezTo>
                    <a:pt x="7" y="90"/>
                    <a:pt x="0" y="109"/>
                    <a:pt x="4" y="131"/>
                  </a:cubicBezTo>
                  <a:cubicBezTo>
                    <a:pt x="26" y="119"/>
                    <a:pt x="49" y="112"/>
                    <a:pt x="67" y="97"/>
                  </a:cubicBezTo>
                  <a:cubicBezTo>
                    <a:pt x="116" y="67"/>
                    <a:pt x="112" y="33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2"/>
            <p:cNvSpPr/>
            <p:nvPr/>
          </p:nvSpPr>
          <p:spPr>
            <a:xfrm>
              <a:off x="-2298920" y="-2889878"/>
              <a:ext cx="5396" cy="4297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33" y="0"/>
                  </a:moveTo>
                  <a:cubicBezTo>
                    <a:pt x="23" y="0"/>
                    <a:pt x="11" y="4"/>
                    <a:pt x="0" y="11"/>
                  </a:cubicBezTo>
                  <a:cubicBezTo>
                    <a:pt x="30" y="26"/>
                    <a:pt x="52" y="49"/>
                    <a:pt x="49" y="83"/>
                  </a:cubicBezTo>
                  <a:lnTo>
                    <a:pt x="49" y="90"/>
                  </a:lnTo>
                  <a:cubicBezTo>
                    <a:pt x="60" y="78"/>
                    <a:pt x="75" y="67"/>
                    <a:pt x="86" y="52"/>
                  </a:cubicBezTo>
                  <a:cubicBezTo>
                    <a:pt x="97" y="41"/>
                    <a:pt x="105" y="30"/>
                    <a:pt x="112" y="19"/>
                  </a:cubicBezTo>
                  <a:cubicBezTo>
                    <a:pt x="97" y="15"/>
                    <a:pt x="83" y="11"/>
                    <a:pt x="64" y="7"/>
                  </a:cubicBezTo>
                  <a:cubicBezTo>
                    <a:pt x="52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2"/>
            <p:cNvSpPr/>
            <p:nvPr/>
          </p:nvSpPr>
          <p:spPr>
            <a:xfrm>
              <a:off x="-2146693" y="-2540253"/>
              <a:ext cx="4488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1" y="1"/>
                  </a:moveTo>
                  <a:cubicBezTo>
                    <a:pt x="42" y="1"/>
                    <a:pt x="20" y="16"/>
                    <a:pt x="1" y="20"/>
                  </a:cubicBezTo>
                  <a:cubicBezTo>
                    <a:pt x="12" y="54"/>
                    <a:pt x="23" y="64"/>
                    <a:pt x="38" y="64"/>
                  </a:cubicBezTo>
                  <a:cubicBezTo>
                    <a:pt x="57" y="64"/>
                    <a:pt x="75" y="38"/>
                    <a:pt x="94" y="20"/>
                  </a:cubicBezTo>
                  <a:cubicBezTo>
                    <a:pt x="83" y="9"/>
                    <a:pt x="72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2"/>
            <p:cNvSpPr/>
            <p:nvPr/>
          </p:nvSpPr>
          <p:spPr>
            <a:xfrm>
              <a:off x="-2208959" y="-2778525"/>
              <a:ext cx="5921" cy="7735"/>
            </a:xfrm>
            <a:custGeom>
              <a:avLst/>
              <a:gdLst/>
              <a:ahLst/>
              <a:cxnLst/>
              <a:rect l="l" t="t" r="r" b="b"/>
              <a:pathLst>
                <a:path w="124" h="162" extrusionOk="0">
                  <a:moveTo>
                    <a:pt x="26" y="1"/>
                  </a:moveTo>
                  <a:cubicBezTo>
                    <a:pt x="16" y="16"/>
                    <a:pt x="0" y="34"/>
                    <a:pt x="16" y="49"/>
                  </a:cubicBezTo>
                  <a:cubicBezTo>
                    <a:pt x="49" y="83"/>
                    <a:pt x="49" y="124"/>
                    <a:pt x="60" y="161"/>
                  </a:cubicBezTo>
                  <a:cubicBezTo>
                    <a:pt x="123" y="94"/>
                    <a:pt x="26" y="56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2"/>
            <p:cNvSpPr/>
            <p:nvPr/>
          </p:nvSpPr>
          <p:spPr>
            <a:xfrm>
              <a:off x="-2773698" y="-2520580"/>
              <a:ext cx="4679" cy="5587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42"/>
                    <a:pt x="11" y="82"/>
                    <a:pt x="45" y="113"/>
                  </a:cubicBezTo>
                  <a:cubicBezTo>
                    <a:pt x="49" y="113"/>
                    <a:pt x="52" y="116"/>
                    <a:pt x="56" y="116"/>
                  </a:cubicBezTo>
                  <a:cubicBezTo>
                    <a:pt x="71" y="116"/>
                    <a:pt x="85" y="94"/>
                    <a:pt x="97" y="82"/>
                  </a:cubicBezTo>
                  <a:cubicBezTo>
                    <a:pt x="49" y="79"/>
                    <a:pt x="41" y="30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2"/>
            <p:cNvSpPr/>
            <p:nvPr/>
          </p:nvSpPr>
          <p:spPr>
            <a:xfrm>
              <a:off x="-2128118" y="-2680303"/>
              <a:ext cx="4871" cy="3915"/>
            </a:xfrm>
            <a:custGeom>
              <a:avLst/>
              <a:gdLst/>
              <a:ahLst/>
              <a:cxnLst/>
              <a:rect l="l" t="t" r="r" b="b"/>
              <a:pathLst>
                <a:path w="102" h="82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2" y="4"/>
                    <a:pt x="53" y="37"/>
                    <a:pt x="27" y="37"/>
                  </a:cubicBezTo>
                  <a:cubicBezTo>
                    <a:pt x="23" y="37"/>
                    <a:pt x="19" y="33"/>
                    <a:pt x="15" y="33"/>
                  </a:cubicBezTo>
                  <a:lnTo>
                    <a:pt x="0" y="49"/>
                  </a:lnTo>
                  <a:cubicBezTo>
                    <a:pt x="23" y="75"/>
                    <a:pt x="41" y="82"/>
                    <a:pt x="53" y="82"/>
                  </a:cubicBezTo>
                  <a:cubicBezTo>
                    <a:pt x="83" y="82"/>
                    <a:pt x="90" y="40"/>
                    <a:pt x="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2"/>
            <p:cNvSpPr/>
            <p:nvPr/>
          </p:nvSpPr>
          <p:spPr>
            <a:xfrm>
              <a:off x="-2541872" y="-2535382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35" y="0"/>
                  </a:moveTo>
                  <a:cubicBezTo>
                    <a:pt x="27" y="0"/>
                    <a:pt x="23" y="0"/>
                    <a:pt x="23" y="4"/>
                  </a:cubicBezTo>
                  <a:cubicBezTo>
                    <a:pt x="1" y="30"/>
                    <a:pt x="4" y="45"/>
                    <a:pt x="16" y="56"/>
                  </a:cubicBezTo>
                  <a:cubicBezTo>
                    <a:pt x="23" y="64"/>
                    <a:pt x="30" y="64"/>
                    <a:pt x="38" y="64"/>
                  </a:cubicBezTo>
                  <a:cubicBezTo>
                    <a:pt x="45" y="64"/>
                    <a:pt x="53" y="60"/>
                    <a:pt x="64" y="52"/>
                  </a:cubicBezTo>
                  <a:cubicBezTo>
                    <a:pt x="75" y="38"/>
                    <a:pt x="71" y="23"/>
                    <a:pt x="61" y="11"/>
                  </a:cubicBezTo>
                  <a:cubicBezTo>
                    <a:pt x="49" y="0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2"/>
            <p:cNvSpPr/>
            <p:nvPr/>
          </p:nvSpPr>
          <p:spPr>
            <a:xfrm>
              <a:off x="-2747817" y="-2745482"/>
              <a:ext cx="4823" cy="6303"/>
            </a:xfrm>
            <a:custGeom>
              <a:avLst/>
              <a:gdLst/>
              <a:ahLst/>
              <a:cxnLst/>
              <a:rect l="l" t="t" r="r" b="b"/>
              <a:pathLst>
                <a:path w="101" h="132" extrusionOk="0">
                  <a:moveTo>
                    <a:pt x="101" y="0"/>
                  </a:moveTo>
                  <a:lnTo>
                    <a:pt x="101" y="0"/>
                  </a:lnTo>
                  <a:cubicBezTo>
                    <a:pt x="26" y="11"/>
                    <a:pt x="4" y="68"/>
                    <a:pt x="0" y="131"/>
                  </a:cubicBezTo>
                  <a:lnTo>
                    <a:pt x="4" y="131"/>
                  </a:lnTo>
                  <a:cubicBezTo>
                    <a:pt x="48" y="101"/>
                    <a:pt x="56" y="37"/>
                    <a:pt x="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2"/>
            <p:cNvSpPr/>
            <p:nvPr/>
          </p:nvSpPr>
          <p:spPr>
            <a:xfrm>
              <a:off x="-2899758" y="-2746962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"/>
                  </a:moveTo>
                  <a:lnTo>
                    <a:pt x="83" y="1"/>
                  </a:lnTo>
                  <a:cubicBezTo>
                    <a:pt x="53" y="20"/>
                    <a:pt x="4" y="1"/>
                    <a:pt x="1" y="54"/>
                  </a:cubicBezTo>
                  <a:cubicBezTo>
                    <a:pt x="12" y="54"/>
                    <a:pt x="23" y="54"/>
                    <a:pt x="34" y="58"/>
                  </a:cubicBezTo>
                  <a:cubicBezTo>
                    <a:pt x="46" y="61"/>
                    <a:pt x="53" y="65"/>
                    <a:pt x="64" y="65"/>
                  </a:cubicBezTo>
                  <a:cubicBezTo>
                    <a:pt x="83" y="65"/>
                    <a:pt x="94" y="54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2"/>
            <p:cNvSpPr/>
            <p:nvPr/>
          </p:nvSpPr>
          <p:spPr>
            <a:xfrm>
              <a:off x="-1906606" y="-2891120"/>
              <a:ext cx="2722" cy="5730"/>
            </a:xfrm>
            <a:custGeom>
              <a:avLst/>
              <a:gdLst/>
              <a:ahLst/>
              <a:cxnLst/>
              <a:rect l="l" t="t" r="r" b="b"/>
              <a:pathLst>
                <a:path w="57" h="120" extrusionOk="0">
                  <a:moveTo>
                    <a:pt x="42" y="0"/>
                  </a:moveTo>
                  <a:cubicBezTo>
                    <a:pt x="12" y="0"/>
                    <a:pt x="0" y="19"/>
                    <a:pt x="8" y="52"/>
                  </a:cubicBezTo>
                  <a:cubicBezTo>
                    <a:pt x="12" y="75"/>
                    <a:pt x="16" y="93"/>
                    <a:pt x="4" y="116"/>
                  </a:cubicBezTo>
                  <a:cubicBezTo>
                    <a:pt x="12" y="119"/>
                    <a:pt x="16" y="119"/>
                    <a:pt x="19" y="119"/>
                  </a:cubicBezTo>
                  <a:cubicBezTo>
                    <a:pt x="45" y="119"/>
                    <a:pt x="45" y="93"/>
                    <a:pt x="42" y="71"/>
                  </a:cubicBezTo>
                  <a:cubicBezTo>
                    <a:pt x="38" y="45"/>
                    <a:pt x="31" y="23"/>
                    <a:pt x="57" y="4"/>
                  </a:cubicBezTo>
                  <a:cubicBezTo>
                    <a:pt x="49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2"/>
            <p:cNvSpPr/>
            <p:nvPr/>
          </p:nvSpPr>
          <p:spPr>
            <a:xfrm>
              <a:off x="-1822184" y="-2780292"/>
              <a:ext cx="5253" cy="5539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1" y="0"/>
                  </a:moveTo>
                  <a:lnTo>
                    <a:pt x="1" y="4"/>
                  </a:lnTo>
                  <a:cubicBezTo>
                    <a:pt x="42" y="31"/>
                    <a:pt x="57" y="79"/>
                    <a:pt x="83" y="116"/>
                  </a:cubicBezTo>
                  <a:cubicBezTo>
                    <a:pt x="109" y="41"/>
                    <a:pt x="61" y="19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2"/>
            <p:cNvSpPr/>
            <p:nvPr/>
          </p:nvSpPr>
          <p:spPr>
            <a:xfrm>
              <a:off x="-2284117" y="-2894176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19" y="0"/>
                  </a:moveTo>
                  <a:cubicBezTo>
                    <a:pt x="11" y="8"/>
                    <a:pt x="8" y="11"/>
                    <a:pt x="1" y="19"/>
                  </a:cubicBezTo>
                  <a:lnTo>
                    <a:pt x="4" y="19"/>
                  </a:lnTo>
                  <a:cubicBezTo>
                    <a:pt x="42" y="38"/>
                    <a:pt x="79" y="53"/>
                    <a:pt x="116" y="68"/>
                  </a:cubicBezTo>
                  <a:cubicBezTo>
                    <a:pt x="124" y="49"/>
                    <a:pt x="113" y="34"/>
                    <a:pt x="101" y="19"/>
                  </a:cubicBezTo>
                  <a:cubicBezTo>
                    <a:pt x="79" y="11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2"/>
            <p:cNvSpPr/>
            <p:nvPr/>
          </p:nvSpPr>
          <p:spPr>
            <a:xfrm>
              <a:off x="-2179688" y="-2909503"/>
              <a:ext cx="3772" cy="3438"/>
            </a:xfrm>
            <a:custGeom>
              <a:avLst/>
              <a:gdLst/>
              <a:ahLst/>
              <a:cxnLst/>
              <a:rect l="l" t="t" r="r" b="b"/>
              <a:pathLst>
                <a:path w="79" h="72" extrusionOk="0">
                  <a:moveTo>
                    <a:pt x="15" y="0"/>
                  </a:moveTo>
                  <a:cubicBezTo>
                    <a:pt x="12" y="0"/>
                    <a:pt x="4" y="0"/>
                    <a:pt x="0" y="4"/>
                  </a:cubicBezTo>
                  <a:cubicBezTo>
                    <a:pt x="12" y="26"/>
                    <a:pt x="8" y="63"/>
                    <a:pt x="45" y="68"/>
                  </a:cubicBezTo>
                  <a:lnTo>
                    <a:pt x="48" y="71"/>
                  </a:lnTo>
                  <a:cubicBezTo>
                    <a:pt x="75" y="71"/>
                    <a:pt x="71" y="37"/>
                    <a:pt x="79" y="23"/>
                  </a:cubicBezTo>
                  <a:cubicBezTo>
                    <a:pt x="60" y="15"/>
                    <a:pt x="38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2"/>
            <p:cNvSpPr/>
            <p:nvPr/>
          </p:nvSpPr>
          <p:spPr>
            <a:xfrm>
              <a:off x="-1896435" y="-2750830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94" y="0"/>
                  </a:moveTo>
                  <a:cubicBezTo>
                    <a:pt x="91" y="0"/>
                    <a:pt x="87" y="4"/>
                    <a:pt x="82" y="4"/>
                  </a:cubicBezTo>
                  <a:cubicBezTo>
                    <a:pt x="49" y="11"/>
                    <a:pt x="1" y="11"/>
                    <a:pt x="12" y="68"/>
                  </a:cubicBezTo>
                  <a:cubicBezTo>
                    <a:pt x="38" y="34"/>
                    <a:pt x="79" y="49"/>
                    <a:pt x="109" y="37"/>
                  </a:cubicBezTo>
                  <a:cubicBezTo>
                    <a:pt x="113" y="15"/>
                    <a:pt x="109" y="0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2"/>
            <p:cNvSpPr/>
            <p:nvPr/>
          </p:nvSpPr>
          <p:spPr>
            <a:xfrm>
              <a:off x="-2744284" y="-2625725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68" y="1"/>
                  </a:moveTo>
                  <a:cubicBezTo>
                    <a:pt x="12" y="1"/>
                    <a:pt x="12" y="60"/>
                    <a:pt x="0" y="101"/>
                  </a:cubicBezTo>
                  <a:cubicBezTo>
                    <a:pt x="35" y="72"/>
                    <a:pt x="68" y="38"/>
                    <a:pt x="97" y="5"/>
                  </a:cubicBezTo>
                  <a:cubicBezTo>
                    <a:pt x="87" y="1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2"/>
            <p:cNvSpPr/>
            <p:nvPr/>
          </p:nvSpPr>
          <p:spPr>
            <a:xfrm>
              <a:off x="-2399624" y="-2801350"/>
              <a:ext cx="19530" cy="21249"/>
            </a:xfrm>
            <a:custGeom>
              <a:avLst/>
              <a:gdLst/>
              <a:ahLst/>
              <a:cxnLst/>
              <a:rect l="l" t="t" r="r" b="b"/>
              <a:pathLst>
                <a:path w="409" h="445" extrusionOk="0">
                  <a:moveTo>
                    <a:pt x="232" y="228"/>
                  </a:moveTo>
                  <a:cubicBezTo>
                    <a:pt x="267" y="254"/>
                    <a:pt x="258" y="284"/>
                    <a:pt x="244" y="315"/>
                  </a:cubicBezTo>
                  <a:cubicBezTo>
                    <a:pt x="203" y="299"/>
                    <a:pt x="199" y="265"/>
                    <a:pt x="203" y="232"/>
                  </a:cubicBezTo>
                  <a:cubicBezTo>
                    <a:pt x="203" y="232"/>
                    <a:pt x="214" y="228"/>
                    <a:pt x="222" y="228"/>
                  </a:cubicBezTo>
                  <a:close/>
                  <a:moveTo>
                    <a:pt x="218" y="1"/>
                  </a:moveTo>
                  <a:cubicBezTo>
                    <a:pt x="188" y="1"/>
                    <a:pt x="162" y="8"/>
                    <a:pt x="136" y="19"/>
                  </a:cubicBezTo>
                  <a:cubicBezTo>
                    <a:pt x="110" y="27"/>
                    <a:pt x="83" y="34"/>
                    <a:pt x="53" y="34"/>
                  </a:cubicBezTo>
                  <a:lnTo>
                    <a:pt x="49" y="34"/>
                  </a:lnTo>
                  <a:cubicBezTo>
                    <a:pt x="49" y="45"/>
                    <a:pt x="46" y="56"/>
                    <a:pt x="42" y="68"/>
                  </a:cubicBezTo>
                  <a:cubicBezTo>
                    <a:pt x="1" y="265"/>
                    <a:pt x="5" y="270"/>
                    <a:pt x="165" y="377"/>
                  </a:cubicBezTo>
                  <a:cubicBezTo>
                    <a:pt x="173" y="367"/>
                    <a:pt x="184" y="363"/>
                    <a:pt x="196" y="363"/>
                  </a:cubicBezTo>
                  <a:cubicBezTo>
                    <a:pt x="206" y="363"/>
                    <a:pt x="218" y="370"/>
                    <a:pt x="229" y="382"/>
                  </a:cubicBezTo>
                  <a:cubicBezTo>
                    <a:pt x="244" y="374"/>
                    <a:pt x="255" y="374"/>
                    <a:pt x="267" y="374"/>
                  </a:cubicBezTo>
                  <a:cubicBezTo>
                    <a:pt x="293" y="374"/>
                    <a:pt x="311" y="385"/>
                    <a:pt x="326" y="415"/>
                  </a:cubicBezTo>
                  <a:cubicBezTo>
                    <a:pt x="337" y="422"/>
                    <a:pt x="348" y="434"/>
                    <a:pt x="360" y="445"/>
                  </a:cubicBezTo>
                  <a:cubicBezTo>
                    <a:pt x="379" y="427"/>
                    <a:pt x="405" y="411"/>
                    <a:pt x="393" y="382"/>
                  </a:cubicBezTo>
                  <a:cubicBezTo>
                    <a:pt x="389" y="322"/>
                    <a:pt x="319" y="355"/>
                    <a:pt x="300" y="310"/>
                  </a:cubicBezTo>
                  <a:cubicBezTo>
                    <a:pt x="308" y="288"/>
                    <a:pt x="319" y="281"/>
                    <a:pt x="334" y="281"/>
                  </a:cubicBezTo>
                  <a:cubicBezTo>
                    <a:pt x="345" y="281"/>
                    <a:pt x="356" y="288"/>
                    <a:pt x="367" y="292"/>
                  </a:cubicBezTo>
                  <a:cubicBezTo>
                    <a:pt x="379" y="296"/>
                    <a:pt x="389" y="299"/>
                    <a:pt x="401" y="299"/>
                  </a:cubicBezTo>
                  <a:lnTo>
                    <a:pt x="408" y="299"/>
                  </a:lnTo>
                  <a:cubicBezTo>
                    <a:pt x="393" y="239"/>
                    <a:pt x="330" y="187"/>
                    <a:pt x="393" y="120"/>
                  </a:cubicBezTo>
                  <a:lnTo>
                    <a:pt x="393" y="116"/>
                  </a:lnTo>
                  <a:cubicBezTo>
                    <a:pt x="334" y="105"/>
                    <a:pt x="303" y="56"/>
                    <a:pt x="267" y="19"/>
                  </a:cubicBezTo>
                  <a:cubicBezTo>
                    <a:pt x="258" y="11"/>
                    <a:pt x="251" y="8"/>
                    <a:pt x="248" y="4"/>
                  </a:cubicBezTo>
                  <a:cubicBezTo>
                    <a:pt x="236" y="1"/>
                    <a:pt x="229" y="1"/>
                    <a:pt x="2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2"/>
            <p:cNvSpPr/>
            <p:nvPr/>
          </p:nvSpPr>
          <p:spPr>
            <a:xfrm>
              <a:off x="-2382482" y="-2795285"/>
              <a:ext cx="21297" cy="23397"/>
            </a:xfrm>
            <a:custGeom>
              <a:avLst/>
              <a:gdLst/>
              <a:ahLst/>
              <a:cxnLst/>
              <a:rect l="l" t="t" r="r" b="b"/>
              <a:pathLst>
                <a:path w="446" h="490" extrusionOk="0">
                  <a:moveTo>
                    <a:pt x="337" y="0"/>
                  </a:moveTo>
                  <a:cubicBezTo>
                    <a:pt x="326" y="0"/>
                    <a:pt x="315" y="12"/>
                    <a:pt x="296" y="26"/>
                  </a:cubicBezTo>
                  <a:cubicBezTo>
                    <a:pt x="348" y="112"/>
                    <a:pt x="348" y="112"/>
                    <a:pt x="266" y="135"/>
                  </a:cubicBezTo>
                  <a:cubicBezTo>
                    <a:pt x="251" y="138"/>
                    <a:pt x="240" y="135"/>
                    <a:pt x="229" y="154"/>
                  </a:cubicBezTo>
                  <a:cubicBezTo>
                    <a:pt x="177" y="240"/>
                    <a:pt x="161" y="266"/>
                    <a:pt x="113" y="266"/>
                  </a:cubicBezTo>
                  <a:cubicBezTo>
                    <a:pt x="94" y="266"/>
                    <a:pt x="72" y="258"/>
                    <a:pt x="34" y="255"/>
                  </a:cubicBezTo>
                  <a:lnTo>
                    <a:pt x="34" y="255"/>
                  </a:lnTo>
                  <a:cubicBezTo>
                    <a:pt x="46" y="284"/>
                    <a:pt x="20" y="300"/>
                    <a:pt x="1" y="318"/>
                  </a:cubicBezTo>
                  <a:cubicBezTo>
                    <a:pt x="49" y="345"/>
                    <a:pt x="20" y="404"/>
                    <a:pt x="49" y="434"/>
                  </a:cubicBezTo>
                  <a:cubicBezTo>
                    <a:pt x="91" y="441"/>
                    <a:pt x="124" y="475"/>
                    <a:pt x="169" y="479"/>
                  </a:cubicBezTo>
                  <a:cubicBezTo>
                    <a:pt x="195" y="483"/>
                    <a:pt x="222" y="490"/>
                    <a:pt x="248" y="490"/>
                  </a:cubicBezTo>
                  <a:cubicBezTo>
                    <a:pt x="277" y="490"/>
                    <a:pt x="303" y="483"/>
                    <a:pt x="330" y="452"/>
                  </a:cubicBezTo>
                  <a:lnTo>
                    <a:pt x="363" y="419"/>
                  </a:lnTo>
                  <a:cubicBezTo>
                    <a:pt x="352" y="412"/>
                    <a:pt x="341" y="400"/>
                    <a:pt x="330" y="400"/>
                  </a:cubicBezTo>
                  <a:cubicBezTo>
                    <a:pt x="326" y="400"/>
                    <a:pt x="322" y="404"/>
                    <a:pt x="322" y="404"/>
                  </a:cubicBezTo>
                  <a:cubicBezTo>
                    <a:pt x="308" y="407"/>
                    <a:pt x="289" y="419"/>
                    <a:pt x="274" y="419"/>
                  </a:cubicBezTo>
                  <a:cubicBezTo>
                    <a:pt x="266" y="419"/>
                    <a:pt x="258" y="415"/>
                    <a:pt x="255" y="400"/>
                  </a:cubicBezTo>
                  <a:cubicBezTo>
                    <a:pt x="248" y="371"/>
                    <a:pt x="206" y="329"/>
                    <a:pt x="251" y="300"/>
                  </a:cubicBezTo>
                  <a:cubicBezTo>
                    <a:pt x="300" y="273"/>
                    <a:pt x="263" y="243"/>
                    <a:pt x="258" y="202"/>
                  </a:cubicBezTo>
                  <a:lnTo>
                    <a:pt x="258" y="202"/>
                  </a:lnTo>
                  <a:cubicBezTo>
                    <a:pt x="322" y="224"/>
                    <a:pt x="393" y="206"/>
                    <a:pt x="442" y="266"/>
                  </a:cubicBezTo>
                  <a:lnTo>
                    <a:pt x="446" y="273"/>
                  </a:lnTo>
                  <a:lnTo>
                    <a:pt x="446" y="236"/>
                  </a:lnTo>
                  <a:cubicBezTo>
                    <a:pt x="434" y="228"/>
                    <a:pt x="427" y="217"/>
                    <a:pt x="415" y="206"/>
                  </a:cubicBezTo>
                  <a:cubicBezTo>
                    <a:pt x="393" y="154"/>
                    <a:pt x="375" y="98"/>
                    <a:pt x="363" y="38"/>
                  </a:cubicBezTo>
                  <a:cubicBezTo>
                    <a:pt x="356" y="15"/>
                    <a:pt x="348" y="0"/>
                    <a:pt x="3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2"/>
            <p:cNvSpPr/>
            <p:nvPr/>
          </p:nvSpPr>
          <p:spPr>
            <a:xfrm>
              <a:off x="-2397810" y="-2744241"/>
              <a:ext cx="31133" cy="15376"/>
            </a:xfrm>
            <a:custGeom>
              <a:avLst/>
              <a:gdLst/>
              <a:ahLst/>
              <a:cxnLst/>
              <a:rect l="l" t="t" r="r" b="b"/>
              <a:pathLst>
                <a:path w="652" h="322" extrusionOk="0">
                  <a:moveTo>
                    <a:pt x="329" y="56"/>
                  </a:moveTo>
                  <a:cubicBezTo>
                    <a:pt x="359" y="56"/>
                    <a:pt x="393" y="64"/>
                    <a:pt x="408" y="101"/>
                  </a:cubicBezTo>
                  <a:cubicBezTo>
                    <a:pt x="419" y="139"/>
                    <a:pt x="441" y="184"/>
                    <a:pt x="408" y="210"/>
                  </a:cubicBezTo>
                  <a:cubicBezTo>
                    <a:pt x="386" y="225"/>
                    <a:pt x="355" y="236"/>
                    <a:pt x="329" y="236"/>
                  </a:cubicBezTo>
                  <a:cubicBezTo>
                    <a:pt x="310" y="236"/>
                    <a:pt x="288" y="232"/>
                    <a:pt x="270" y="218"/>
                  </a:cubicBezTo>
                  <a:cubicBezTo>
                    <a:pt x="255" y="228"/>
                    <a:pt x="239" y="247"/>
                    <a:pt x="225" y="251"/>
                  </a:cubicBezTo>
                  <a:cubicBezTo>
                    <a:pt x="202" y="254"/>
                    <a:pt x="176" y="262"/>
                    <a:pt x="153" y="262"/>
                  </a:cubicBezTo>
                  <a:cubicBezTo>
                    <a:pt x="131" y="262"/>
                    <a:pt x="113" y="254"/>
                    <a:pt x="105" y="228"/>
                  </a:cubicBezTo>
                  <a:cubicBezTo>
                    <a:pt x="86" y="180"/>
                    <a:pt x="116" y="128"/>
                    <a:pt x="161" y="101"/>
                  </a:cubicBezTo>
                  <a:cubicBezTo>
                    <a:pt x="202" y="79"/>
                    <a:pt x="251" y="61"/>
                    <a:pt x="299" y="56"/>
                  </a:cubicBezTo>
                  <a:close/>
                  <a:moveTo>
                    <a:pt x="527" y="150"/>
                  </a:moveTo>
                  <a:cubicBezTo>
                    <a:pt x="534" y="150"/>
                    <a:pt x="550" y="150"/>
                    <a:pt x="561" y="158"/>
                  </a:cubicBezTo>
                  <a:cubicBezTo>
                    <a:pt x="595" y="173"/>
                    <a:pt x="617" y="206"/>
                    <a:pt x="598" y="244"/>
                  </a:cubicBezTo>
                  <a:cubicBezTo>
                    <a:pt x="584" y="277"/>
                    <a:pt x="561" y="288"/>
                    <a:pt x="543" y="288"/>
                  </a:cubicBezTo>
                  <a:cubicBezTo>
                    <a:pt x="512" y="288"/>
                    <a:pt x="479" y="266"/>
                    <a:pt x="441" y="254"/>
                  </a:cubicBezTo>
                  <a:cubicBezTo>
                    <a:pt x="475" y="213"/>
                    <a:pt x="475" y="150"/>
                    <a:pt x="527" y="150"/>
                  </a:cubicBezTo>
                  <a:close/>
                  <a:moveTo>
                    <a:pt x="270" y="1"/>
                  </a:moveTo>
                  <a:cubicBezTo>
                    <a:pt x="225" y="1"/>
                    <a:pt x="187" y="30"/>
                    <a:pt x="153" y="71"/>
                  </a:cubicBezTo>
                  <a:cubicBezTo>
                    <a:pt x="131" y="97"/>
                    <a:pt x="101" y="123"/>
                    <a:pt x="68" y="142"/>
                  </a:cubicBezTo>
                  <a:cubicBezTo>
                    <a:pt x="1" y="180"/>
                    <a:pt x="37" y="251"/>
                    <a:pt x="41" y="299"/>
                  </a:cubicBezTo>
                  <a:cubicBezTo>
                    <a:pt x="45" y="315"/>
                    <a:pt x="60" y="322"/>
                    <a:pt x="82" y="322"/>
                  </a:cubicBezTo>
                  <a:cubicBezTo>
                    <a:pt x="101" y="322"/>
                    <a:pt x="124" y="315"/>
                    <a:pt x="142" y="307"/>
                  </a:cubicBezTo>
                  <a:cubicBezTo>
                    <a:pt x="168" y="299"/>
                    <a:pt x="191" y="299"/>
                    <a:pt x="220" y="296"/>
                  </a:cubicBezTo>
                  <a:lnTo>
                    <a:pt x="262" y="296"/>
                  </a:lnTo>
                  <a:cubicBezTo>
                    <a:pt x="351" y="296"/>
                    <a:pt x="438" y="315"/>
                    <a:pt x="527" y="315"/>
                  </a:cubicBezTo>
                  <a:lnTo>
                    <a:pt x="531" y="315"/>
                  </a:lnTo>
                  <a:cubicBezTo>
                    <a:pt x="576" y="315"/>
                    <a:pt x="613" y="303"/>
                    <a:pt x="632" y="266"/>
                  </a:cubicBezTo>
                  <a:cubicBezTo>
                    <a:pt x="651" y="228"/>
                    <a:pt x="632" y="195"/>
                    <a:pt x="606" y="161"/>
                  </a:cubicBezTo>
                  <a:cubicBezTo>
                    <a:pt x="576" y="116"/>
                    <a:pt x="527" y="97"/>
                    <a:pt x="490" y="64"/>
                  </a:cubicBezTo>
                  <a:cubicBezTo>
                    <a:pt x="460" y="30"/>
                    <a:pt x="456" y="19"/>
                    <a:pt x="430" y="19"/>
                  </a:cubicBezTo>
                  <a:cubicBezTo>
                    <a:pt x="422" y="19"/>
                    <a:pt x="412" y="23"/>
                    <a:pt x="400" y="23"/>
                  </a:cubicBezTo>
                  <a:cubicBezTo>
                    <a:pt x="389" y="27"/>
                    <a:pt x="374" y="27"/>
                    <a:pt x="363" y="27"/>
                  </a:cubicBezTo>
                  <a:cubicBezTo>
                    <a:pt x="351" y="27"/>
                    <a:pt x="344" y="27"/>
                    <a:pt x="333" y="19"/>
                  </a:cubicBezTo>
                  <a:cubicBezTo>
                    <a:pt x="310" y="8"/>
                    <a:pt x="288" y="1"/>
                    <a:pt x="2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2"/>
            <p:cNvSpPr/>
            <p:nvPr/>
          </p:nvSpPr>
          <p:spPr>
            <a:xfrm>
              <a:off x="-2454585" y="-2754029"/>
              <a:ext cx="22013" cy="21297"/>
            </a:xfrm>
            <a:custGeom>
              <a:avLst/>
              <a:gdLst/>
              <a:ahLst/>
              <a:cxnLst/>
              <a:rect l="l" t="t" r="r" b="b"/>
              <a:pathLst>
                <a:path w="461" h="446" extrusionOk="0">
                  <a:moveTo>
                    <a:pt x="315" y="0"/>
                  </a:moveTo>
                  <a:cubicBezTo>
                    <a:pt x="296" y="0"/>
                    <a:pt x="270" y="19"/>
                    <a:pt x="251" y="26"/>
                  </a:cubicBezTo>
                  <a:cubicBezTo>
                    <a:pt x="188" y="45"/>
                    <a:pt x="124" y="75"/>
                    <a:pt x="60" y="97"/>
                  </a:cubicBezTo>
                  <a:cubicBezTo>
                    <a:pt x="31" y="109"/>
                    <a:pt x="12" y="123"/>
                    <a:pt x="8" y="153"/>
                  </a:cubicBezTo>
                  <a:cubicBezTo>
                    <a:pt x="1" y="209"/>
                    <a:pt x="150" y="423"/>
                    <a:pt x="206" y="433"/>
                  </a:cubicBezTo>
                  <a:lnTo>
                    <a:pt x="217" y="433"/>
                  </a:lnTo>
                  <a:cubicBezTo>
                    <a:pt x="225" y="433"/>
                    <a:pt x="236" y="433"/>
                    <a:pt x="240" y="430"/>
                  </a:cubicBezTo>
                  <a:cubicBezTo>
                    <a:pt x="266" y="415"/>
                    <a:pt x="288" y="407"/>
                    <a:pt x="310" y="407"/>
                  </a:cubicBezTo>
                  <a:cubicBezTo>
                    <a:pt x="341" y="407"/>
                    <a:pt x="371" y="418"/>
                    <a:pt x="400" y="433"/>
                  </a:cubicBezTo>
                  <a:cubicBezTo>
                    <a:pt x="412" y="441"/>
                    <a:pt x="423" y="445"/>
                    <a:pt x="431" y="445"/>
                  </a:cubicBezTo>
                  <a:cubicBezTo>
                    <a:pt x="453" y="445"/>
                    <a:pt x="460" y="423"/>
                    <a:pt x="453" y="385"/>
                  </a:cubicBezTo>
                  <a:cubicBezTo>
                    <a:pt x="441" y="314"/>
                    <a:pt x="400" y="261"/>
                    <a:pt x="360" y="206"/>
                  </a:cubicBezTo>
                  <a:lnTo>
                    <a:pt x="345" y="221"/>
                  </a:lnTo>
                  <a:cubicBezTo>
                    <a:pt x="389" y="276"/>
                    <a:pt x="303" y="310"/>
                    <a:pt x="322" y="363"/>
                  </a:cubicBezTo>
                  <a:lnTo>
                    <a:pt x="318" y="363"/>
                  </a:lnTo>
                  <a:cubicBezTo>
                    <a:pt x="214" y="363"/>
                    <a:pt x="143" y="318"/>
                    <a:pt x="127" y="239"/>
                  </a:cubicBezTo>
                  <a:cubicBezTo>
                    <a:pt x="105" y="224"/>
                    <a:pt x="64" y="228"/>
                    <a:pt x="83" y="179"/>
                  </a:cubicBezTo>
                  <a:cubicBezTo>
                    <a:pt x="101" y="127"/>
                    <a:pt x="146" y="101"/>
                    <a:pt x="184" y="97"/>
                  </a:cubicBezTo>
                  <a:cubicBezTo>
                    <a:pt x="203" y="97"/>
                    <a:pt x="221" y="93"/>
                    <a:pt x="240" y="93"/>
                  </a:cubicBezTo>
                  <a:cubicBezTo>
                    <a:pt x="266" y="93"/>
                    <a:pt x="292" y="97"/>
                    <a:pt x="315" y="119"/>
                  </a:cubicBezTo>
                  <a:cubicBezTo>
                    <a:pt x="341" y="93"/>
                    <a:pt x="378" y="71"/>
                    <a:pt x="352" y="26"/>
                  </a:cubicBezTo>
                  <a:cubicBezTo>
                    <a:pt x="341" y="7"/>
                    <a:pt x="329" y="0"/>
                    <a:pt x="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2"/>
            <p:cNvSpPr/>
            <p:nvPr/>
          </p:nvSpPr>
          <p:spPr>
            <a:xfrm>
              <a:off x="-2428179" y="-2816725"/>
              <a:ext cx="15758" cy="12367"/>
            </a:xfrm>
            <a:custGeom>
              <a:avLst/>
              <a:gdLst/>
              <a:ahLst/>
              <a:cxnLst/>
              <a:rect l="l" t="t" r="r" b="b"/>
              <a:pathLst>
                <a:path w="330" h="259" extrusionOk="0">
                  <a:moveTo>
                    <a:pt x="124" y="1"/>
                  </a:moveTo>
                  <a:cubicBezTo>
                    <a:pt x="87" y="1"/>
                    <a:pt x="53" y="4"/>
                    <a:pt x="38" y="19"/>
                  </a:cubicBezTo>
                  <a:cubicBezTo>
                    <a:pt x="1" y="49"/>
                    <a:pt x="1" y="158"/>
                    <a:pt x="38" y="202"/>
                  </a:cubicBezTo>
                  <a:cubicBezTo>
                    <a:pt x="68" y="236"/>
                    <a:pt x="143" y="259"/>
                    <a:pt x="206" y="259"/>
                  </a:cubicBezTo>
                  <a:cubicBezTo>
                    <a:pt x="247" y="259"/>
                    <a:pt x="285" y="251"/>
                    <a:pt x="307" y="233"/>
                  </a:cubicBezTo>
                  <a:cubicBezTo>
                    <a:pt x="330" y="214"/>
                    <a:pt x="300" y="79"/>
                    <a:pt x="259" y="35"/>
                  </a:cubicBezTo>
                  <a:cubicBezTo>
                    <a:pt x="244" y="12"/>
                    <a:pt x="180" y="1"/>
                    <a:pt x="1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2"/>
            <p:cNvSpPr/>
            <p:nvPr/>
          </p:nvSpPr>
          <p:spPr>
            <a:xfrm>
              <a:off x="-2403731" y="-2802782"/>
              <a:ext cx="20246" cy="27361"/>
            </a:xfrm>
            <a:custGeom>
              <a:avLst/>
              <a:gdLst/>
              <a:ahLst/>
              <a:cxnLst/>
              <a:rect l="l" t="t" r="r" b="b"/>
              <a:pathLst>
                <a:path w="424" h="573" extrusionOk="0">
                  <a:moveTo>
                    <a:pt x="102" y="0"/>
                  </a:moveTo>
                  <a:cubicBezTo>
                    <a:pt x="98" y="79"/>
                    <a:pt x="46" y="154"/>
                    <a:pt x="57" y="236"/>
                  </a:cubicBezTo>
                  <a:cubicBezTo>
                    <a:pt x="68" y="311"/>
                    <a:pt x="1" y="389"/>
                    <a:pt x="72" y="460"/>
                  </a:cubicBezTo>
                  <a:cubicBezTo>
                    <a:pt x="83" y="445"/>
                    <a:pt x="94" y="441"/>
                    <a:pt x="102" y="441"/>
                  </a:cubicBezTo>
                  <a:cubicBezTo>
                    <a:pt x="125" y="441"/>
                    <a:pt x="139" y="464"/>
                    <a:pt x="154" y="479"/>
                  </a:cubicBezTo>
                  <a:cubicBezTo>
                    <a:pt x="184" y="512"/>
                    <a:pt x="154" y="535"/>
                    <a:pt x="135" y="557"/>
                  </a:cubicBezTo>
                  <a:cubicBezTo>
                    <a:pt x="196" y="538"/>
                    <a:pt x="225" y="528"/>
                    <a:pt x="255" y="528"/>
                  </a:cubicBezTo>
                  <a:cubicBezTo>
                    <a:pt x="289" y="528"/>
                    <a:pt x="318" y="542"/>
                    <a:pt x="382" y="572"/>
                  </a:cubicBezTo>
                  <a:cubicBezTo>
                    <a:pt x="334" y="516"/>
                    <a:pt x="423" y="490"/>
                    <a:pt x="412" y="445"/>
                  </a:cubicBezTo>
                  <a:cubicBezTo>
                    <a:pt x="397" y="415"/>
                    <a:pt x="379" y="404"/>
                    <a:pt x="353" y="404"/>
                  </a:cubicBezTo>
                  <a:cubicBezTo>
                    <a:pt x="341" y="404"/>
                    <a:pt x="330" y="404"/>
                    <a:pt x="315" y="412"/>
                  </a:cubicBezTo>
                  <a:cubicBezTo>
                    <a:pt x="322" y="445"/>
                    <a:pt x="304" y="464"/>
                    <a:pt x="274" y="464"/>
                  </a:cubicBezTo>
                  <a:lnTo>
                    <a:pt x="266" y="464"/>
                  </a:lnTo>
                  <a:cubicBezTo>
                    <a:pt x="232" y="460"/>
                    <a:pt x="263" y="423"/>
                    <a:pt x="251" y="407"/>
                  </a:cubicBezTo>
                  <a:cubicBezTo>
                    <a:pt x="91" y="300"/>
                    <a:pt x="87" y="295"/>
                    <a:pt x="128" y="98"/>
                  </a:cubicBezTo>
                  <a:cubicBezTo>
                    <a:pt x="132" y="86"/>
                    <a:pt x="135" y="75"/>
                    <a:pt x="135" y="64"/>
                  </a:cubicBezTo>
                  <a:cubicBezTo>
                    <a:pt x="147" y="34"/>
                    <a:pt x="120" y="19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2"/>
            <p:cNvSpPr/>
            <p:nvPr/>
          </p:nvSpPr>
          <p:spPr>
            <a:xfrm>
              <a:off x="-2365149" y="-2761049"/>
              <a:ext cx="17906" cy="22060"/>
            </a:xfrm>
            <a:custGeom>
              <a:avLst/>
              <a:gdLst/>
              <a:ahLst/>
              <a:cxnLst/>
              <a:rect l="l" t="t" r="r" b="b"/>
              <a:pathLst>
                <a:path w="375" h="462" extrusionOk="0">
                  <a:moveTo>
                    <a:pt x="281" y="1"/>
                  </a:moveTo>
                  <a:cubicBezTo>
                    <a:pt x="269" y="1"/>
                    <a:pt x="254" y="4"/>
                    <a:pt x="243" y="16"/>
                  </a:cubicBezTo>
                  <a:cubicBezTo>
                    <a:pt x="214" y="46"/>
                    <a:pt x="183" y="80"/>
                    <a:pt x="150" y="102"/>
                  </a:cubicBezTo>
                  <a:cubicBezTo>
                    <a:pt x="7" y="214"/>
                    <a:pt x="0" y="311"/>
                    <a:pt x="131" y="431"/>
                  </a:cubicBezTo>
                  <a:cubicBezTo>
                    <a:pt x="154" y="449"/>
                    <a:pt x="176" y="461"/>
                    <a:pt x="195" y="461"/>
                  </a:cubicBezTo>
                  <a:cubicBezTo>
                    <a:pt x="217" y="461"/>
                    <a:pt x="236" y="449"/>
                    <a:pt x="259" y="427"/>
                  </a:cubicBezTo>
                  <a:lnTo>
                    <a:pt x="240" y="427"/>
                  </a:lnTo>
                  <a:cubicBezTo>
                    <a:pt x="161" y="427"/>
                    <a:pt x="109" y="379"/>
                    <a:pt x="68" y="315"/>
                  </a:cubicBezTo>
                  <a:cubicBezTo>
                    <a:pt x="57" y="300"/>
                    <a:pt x="68" y="289"/>
                    <a:pt x="75" y="278"/>
                  </a:cubicBezTo>
                  <a:cubicBezTo>
                    <a:pt x="75" y="225"/>
                    <a:pt x="120" y="211"/>
                    <a:pt x="146" y="180"/>
                  </a:cubicBezTo>
                  <a:cubicBezTo>
                    <a:pt x="154" y="135"/>
                    <a:pt x="187" y="128"/>
                    <a:pt x="225" y="125"/>
                  </a:cubicBezTo>
                  <a:cubicBezTo>
                    <a:pt x="232" y="106"/>
                    <a:pt x="236" y="68"/>
                    <a:pt x="247" y="68"/>
                  </a:cubicBezTo>
                  <a:cubicBezTo>
                    <a:pt x="251" y="65"/>
                    <a:pt x="251" y="65"/>
                    <a:pt x="254" y="65"/>
                  </a:cubicBezTo>
                  <a:cubicBezTo>
                    <a:pt x="281" y="65"/>
                    <a:pt x="281" y="99"/>
                    <a:pt x="292" y="121"/>
                  </a:cubicBezTo>
                  <a:cubicBezTo>
                    <a:pt x="295" y="128"/>
                    <a:pt x="303" y="135"/>
                    <a:pt x="311" y="147"/>
                  </a:cubicBezTo>
                  <a:cubicBezTo>
                    <a:pt x="314" y="143"/>
                    <a:pt x="318" y="143"/>
                    <a:pt x="321" y="143"/>
                  </a:cubicBezTo>
                  <a:cubicBezTo>
                    <a:pt x="330" y="143"/>
                    <a:pt x="330" y="151"/>
                    <a:pt x="326" y="161"/>
                  </a:cubicBezTo>
                  <a:cubicBezTo>
                    <a:pt x="330" y="169"/>
                    <a:pt x="337" y="173"/>
                    <a:pt x="344" y="180"/>
                  </a:cubicBezTo>
                  <a:cubicBezTo>
                    <a:pt x="374" y="113"/>
                    <a:pt x="307" y="72"/>
                    <a:pt x="299" y="12"/>
                  </a:cubicBezTo>
                  <a:cubicBezTo>
                    <a:pt x="299" y="4"/>
                    <a:pt x="292" y="1"/>
                    <a:pt x="2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2"/>
            <p:cNvSpPr/>
            <p:nvPr/>
          </p:nvSpPr>
          <p:spPr>
            <a:xfrm>
              <a:off x="-2361615" y="-2753361"/>
              <a:ext cx="14373" cy="8977"/>
            </a:xfrm>
            <a:custGeom>
              <a:avLst/>
              <a:gdLst/>
              <a:ahLst/>
              <a:cxnLst/>
              <a:rect l="l" t="t" r="r" b="b"/>
              <a:pathLst>
                <a:path w="301" h="188" extrusionOk="0">
                  <a:moveTo>
                    <a:pt x="252" y="0"/>
                  </a:moveTo>
                  <a:cubicBezTo>
                    <a:pt x="229" y="23"/>
                    <a:pt x="207" y="50"/>
                    <a:pt x="185" y="50"/>
                  </a:cubicBezTo>
                  <a:cubicBezTo>
                    <a:pt x="169" y="50"/>
                    <a:pt x="154" y="38"/>
                    <a:pt x="135" y="12"/>
                  </a:cubicBezTo>
                  <a:lnTo>
                    <a:pt x="132" y="12"/>
                  </a:lnTo>
                  <a:cubicBezTo>
                    <a:pt x="128" y="12"/>
                    <a:pt x="121" y="16"/>
                    <a:pt x="113" y="23"/>
                  </a:cubicBezTo>
                  <a:cubicBezTo>
                    <a:pt x="109" y="27"/>
                    <a:pt x="99" y="31"/>
                    <a:pt x="90" y="31"/>
                  </a:cubicBezTo>
                  <a:cubicBezTo>
                    <a:pt x="83" y="31"/>
                    <a:pt x="76" y="27"/>
                    <a:pt x="72" y="19"/>
                  </a:cubicBezTo>
                  <a:cubicBezTo>
                    <a:pt x="46" y="50"/>
                    <a:pt x="1" y="64"/>
                    <a:pt x="1" y="117"/>
                  </a:cubicBezTo>
                  <a:cubicBezTo>
                    <a:pt x="16" y="102"/>
                    <a:pt x="31" y="98"/>
                    <a:pt x="46" y="98"/>
                  </a:cubicBezTo>
                  <a:cubicBezTo>
                    <a:pt x="76" y="98"/>
                    <a:pt x="102" y="121"/>
                    <a:pt x="109" y="139"/>
                  </a:cubicBezTo>
                  <a:cubicBezTo>
                    <a:pt x="132" y="176"/>
                    <a:pt x="154" y="188"/>
                    <a:pt x="180" y="188"/>
                  </a:cubicBezTo>
                  <a:cubicBezTo>
                    <a:pt x="203" y="188"/>
                    <a:pt x="225" y="180"/>
                    <a:pt x="252" y="169"/>
                  </a:cubicBezTo>
                  <a:cubicBezTo>
                    <a:pt x="256" y="169"/>
                    <a:pt x="263" y="176"/>
                    <a:pt x="266" y="184"/>
                  </a:cubicBezTo>
                  <a:lnTo>
                    <a:pt x="300" y="117"/>
                  </a:lnTo>
                  <a:cubicBezTo>
                    <a:pt x="289" y="83"/>
                    <a:pt x="278" y="50"/>
                    <a:pt x="270" y="19"/>
                  </a:cubicBezTo>
                  <a:cubicBezTo>
                    <a:pt x="263" y="12"/>
                    <a:pt x="256" y="8"/>
                    <a:pt x="2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2"/>
            <p:cNvSpPr/>
            <p:nvPr/>
          </p:nvSpPr>
          <p:spPr>
            <a:xfrm>
              <a:off x="-2439782" y="-2784016"/>
              <a:ext cx="8834" cy="9263"/>
            </a:xfrm>
            <a:custGeom>
              <a:avLst/>
              <a:gdLst/>
              <a:ahLst/>
              <a:cxnLst/>
              <a:rect l="l" t="t" r="r" b="b"/>
              <a:pathLst>
                <a:path w="185" h="194" extrusionOk="0">
                  <a:moveTo>
                    <a:pt x="72" y="0"/>
                  </a:moveTo>
                  <a:cubicBezTo>
                    <a:pt x="64" y="0"/>
                    <a:pt x="61" y="4"/>
                    <a:pt x="53" y="4"/>
                  </a:cubicBezTo>
                  <a:cubicBezTo>
                    <a:pt x="0" y="33"/>
                    <a:pt x="12" y="104"/>
                    <a:pt x="5" y="161"/>
                  </a:cubicBezTo>
                  <a:cubicBezTo>
                    <a:pt x="16" y="171"/>
                    <a:pt x="27" y="183"/>
                    <a:pt x="35" y="190"/>
                  </a:cubicBezTo>
                  <a:cubicBezTo>
                    <a:pt x="45" y="194"/>
                    <a:pt x="57" y="194"/>
                    <a:pt x="68" y="194"/>
                  </a:cubicBezTo>
                  <a:cubicBezTo>
                    <a:pt x="98" y="194"/>
                    <a:pt x="124" y="190"/>
                    <a:pt x="150" y="179"/>
                  </a:cubicBezTo>
                  <a:cubicBezTo>
                    <a:pt x="184" y="142"/>
                    <a:pt x="176" y="104"/>
                    <a:pt x="169" y="64"/>
                  </a:cubicBezTo>
                  <a:cubicBezTo>
                    <a:pt x="139" y="37"/>
                    <a:pt x="102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2"/>
            <p:cNvSpPr/>
            <p:nvPr/>
          </p:nvSpPr>
          <p:spPr>
            <a:xfrm>
              <a:off x="-2362475" y="-2748681"/>
              <a:ext cx="13991" cy="8022"/>
            </a:xfrm>
            <a:custGeom>
              <a:avLst/>
              <a:gdLst/>
              <a:ahLst/>
              <a:cxnLst/>
              <a:rect l="l" t="t" r="r" b="b"/>
              <a:pathLst>
                <a:path w="293" h="168" extrusionOk="0">
                  <a:moveTo>
                    <a:pt x="64" y="0"/>
                  </a:moveTo>
                  <a:cubicBezTo>
                    <a:pt x="49" y="0"/>
                    <a:pt x="34" y="4"/>
                    <a:pt x="19" y="19"/>
                  </a:cubicBezTo>
                  <a:cubicBezTo>
                    <a:pt x="12" y="30"/>
                    <a:pt x="1" y="41"/>
                    <a:pt x="12" y="56"/>
                  </a:cubicBezTo>
                  <a:cubicBezTo>
                    <a:pt x="53" y="120"/>
                    <a:pt x="105" y="168"/>
                    <a:pt x="184" y="168"/>
                  </a:cubicBezTo>
                  <a:lnTo>
                    <a:pt x="213" y="168"/>
                  </a:lnTo>
                  <a:cubicBezTo>
                    <a:pt x="239" y="168"/>
                    <a:pt x="251" y="149"/>
                    <a:pt x="270" y="135"/>
                  </a:cubicBezTo>
                  <a:cubicBezTo>
                    <a:pt x="281" y="120"/>
                    <a:pt x="292" y="104"/>
                    <a:pt x="284" y="86"/>
                  </a:cubicBezTo>
                  <a:cubicBezTo>
                    <a:pt x="281" y="78"/>
                    <a:pt x="274" y="71"/>
                    <a:pt x="270" y="71"/>
                  </a:cubicBezTo>
                  <a:cubicBezTo>
                    <a:pt x="243" y="82"/>
                    <a:pt x="221" y="90"/>
                    <a:pt x="198" y="90"/>
                  </a:cubicBezTo>
                  <a:cubicBezTo>
                    <a:pt x="172" y="90"/>
                    <a:pt x="150" y="78"/>
                    <a:pt x="127" y="41"/>
                  </a:cubicBezTo>
                  <a:cubicBezTo>
                    <a:pt x="120" y="23"/>
                    <a:pt x="94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2"/>
            <p:cNvSpPr/>
            <p:nvPr/>
          </p:nvSpPr>
          <p:spPr>
            <a:xfrm>
              <a:off x="-2416385" y="-2731539"/>
              <a:ext cx="10744" cy="9502"/>
            </a:xfrm>
            <a:custGeom>
              <a:avLst/>
              <a:gdLst/>
              <a:ahLst/>
              <a:cxnLst/>
              <a:rect l="l" t="t" r="r" b="b"/>
              <a:pathLst>
                <a:path w="225" h="199" extrusionOk="0">
                  <a:moveTo>
                    <a:pt x="202" y="0"/>
                  </a:moveTo>
                  <a:cubicBezTo>
                    <a:pt x="199" y="0"/>
                    <a:pt x="199" y="0"/>
                    <a:pt x="199" y="4"/>
                  </a:cubicBezTo>
                  <a:cubicBezTo>
                    <a:pt x="150" y="37"/>
                    <a:pt x="83" y="7"/>
                    <a:pt x="34" y="49"/>
                  </a:cubicBezTo>
                  <a:cubicBezTo>
                    <a:pt x="0" y="78"/>
                    <a:pt x="8" y="123"/>
                    <a:pt x="4" y="164"/>
                  </a:cubicBezTo>
                  <a:cubicBezTo>
                    <a:pt x="0" y="183"/>
                    <a:pt x="16" y="198"/>
                    <a:pt x="31" y="198"/>
                  </a:cubicBezTo>
                  <a:cubicBezTo>
                    <a:pt x="38" y="198"/>
                    <a:pt x="45" y="194"/>
                    <a:pt x="49" y="190"/>
                  </a:cubicBezTo>
                  <a:cubicBezTo>
                    <a:pt x="98" y="145"/>
                    <a:pt x="154" y="112"/>
                    <a:pt x="202" y="75"/>
                  </a:cubicBezTo>
                  <a:cubicBezTo>
                    <a:pt x="221" y="64"/>
                    <a:pt x="225" y="41"/>
                    <a:pt x="217" y="22"/>
                  </a:cubicBezTo>
                  <a:cubicBezTo>
                    <a:pt x="217" y="11"/>
                    <a:pt x="210" y="0"/>
                    <a:pt x="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2"/>
            <p:cNvSpPr/>
            <p:nvPr/>
          </p:nvSpPr>
          <p:spPr>
            <a:xfrm>
              <a:off x="-2386923" y="-2803498"/>
              <a:ext cx="14850" cy="7879"/>
            </a:xfrm>
            <a:custGeom>
              <a:avLst/>
              <a:gdLst/>
              <a:ahLst/>
              <a:cxnLst/>
              <a:rect l="l" t="t" r="r" b="b"/>
              <a:pathLst>
                <a:path w="311" h="165" extrusionOk="0">
                  <a:moveTo>
                    <a:pt x="221" y="1"/>
                  </a:moveTo>
                  <a:cubicBezTo>
                    <a:pt x="206" y="1"/>
                    <a:pt x="187" y="4"/>
                    <a:pt x="168" y="15"/>
                  </a:cubicBezTo>
                  <a:cubicBezTo>
                    <a:pt x="120" y="53"/>
                    <a:pt x="60" y="56"/>
                    <a:pt x="1" y="64"/>
                  </a:cubicBezTo>
                  <a:cubicBezTo>
                    <a:pt x="37" y="101"/>
                    <a:pt x="68" y="150"/>
                    <a:pt x="127" y="161"/>
                  </a:cubicBezTo>
                  <a:lnTo>
                    <a:pt x="127" y="165"/>
                  </a:lnTo>
                  <a:cubicBezTo>
                    <a:pt x="184" y="105"/>
                    <a:pt x="244" y="60"/>
                    <a:pt x="311" y="19"/>
                  </a:cubicBezTo>
                  <a:lnTo>
                    <a:pt x="311" y="15"/>
                  </a:lnTo>
                  <a:cubicBezTo>
                    <a:pt x="280" y="15"/>
                    <a:pt x="251" y="1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2"/>
            <p:cNvSpPr/>
            <p:nvPr/>
          </p:nvSpPr>
          <p:spPr>
            <a:xfrm>
              <a:off x="-2398860" y="-2810470"/>
              <a:ext cx="13036" cy="7735"/>
            </a:xfrm>
            <a:custGeom>
              <a:avLst/>
              <a:gdLst/>
              <a:ahLst/>
              <a:cxnLst/>
              <a:rect l="l" t="t" r="r" b="b"/>
              <a:pathLst>
                <a:path w="273" h="162" extrusionOk="0">
                  <a:moveTo>
                    <a:pt x="232" y="1"/>
                  </a:moveTo>
                  <a:cubicBezTo>
                    <a:pt x="112" y="1"/>
                    <a:pt x="41" y="53"/>
                    <a:pt x="0" y="161"/>
                  </a:cubicBezTo>
                  <a:lnTo>
                    <a:pt x="4" y="161"/>
                  </a:lnTo>
                  <a:cubicBezTo>
                    <a:pt x="49" y="142"/>
                    <a:pt x="97" y="109"/>
                    <a:pt x="142" y="109"/>
                  </a:cubicBezTo>
                  <a:cubicBezTo>
                    <a:pt x="172" y="109"/>
                    <a:pt x="202" y="124"/>
                    <a:pt x="232" y="161"/>
                  </a:cubicBezTo>
                  <a:cubicBezTo>
                    <a:pt x="206" y="102"/>
                    <a:pt x="202" y="45"/>
                    <a:pt x="273" y="4"/>
                  </a:cubicBezTo>
                  <a:cubicBezTo>
                    <a:pt x="258" y="1"/>
                    <a:pt x="242" y="1"/>
                    <a:pt x="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2"/>
            <p:cNvSpPr/>
            <p:nvPr/>
          </p:nvSpPr>
          <p:spPr>
            <a:xfrm>
              <a:off x="-2427463" y="-2737460"/>
              <a:ext cx="8643" cy="7926"/>
            </a:xfrm>
            <a:custGeom>
              <a:avLst/>
              <a:gdLst/>
              <a:ahLst/>
              <a:cxnLst/>
              <a:rect l="l" t="t" r="r" b="b"/>
              <a:pathLst>
                <a:path w="181" h="166" extrusionOk="0">
                  <a:moveTo>
                    <a:pt x="79" y="0"/>
                  </a:moveTo>
                  <a:cubicBezTo>
                    <a:pt x="61" y="0"/>
                    <a:pt x="46" y="4"/>
                    <a:pt x="27" y="19"/>
                  </a:cubicBezTo>
                  <a:cubicBezTo>
                    <a:pt x="1" y="60"/>
                    <a:pt x="16" y="105"/>
                    <a:pt x="42" y="131"/>
                  </a:cubicBezTo>
                  <a:cubicBezTo>
                    <a:pt x="61" y="150"/>
                    <a:pt x="83" y="165"/>
                    <a:pt x="109" y="165"/>
                  </a:cubicBezTo>
                  <a:cubicBezTo>
                    <a:pt x="124" y="165"/>
                    <a:pt x="139" y="157"/>
                    <a:pt x="154" y="143"/>
                  </a:cubicBezTo>
                  <a:cubicBezTo>
                    <a:pt x="180" y="105"/>
                    <a:pt x="180" y="57"/>
                    <a:pt x="143" y="26"/>
                  </a:cubicBezTo>
                  <a:cubicBezTo>
                    <a:pt x="124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2"/>
            <p:cNvSpPr/>
            <p:nvPr/>
          </p:nvSpPr>
          <p:spPr>
            <a:xfrm>
              <a:off x="-2439591" y="-2775469"/>
              <a:ext cx="7544" cy="12510"/>
            </a:xfrm>
            <a:custGeom>
              <a:avLst/>
              <a:gdLst/>
              <a:ahLst/>
              <a:cxnLst/>
              <a:rect l="l" t="t" r="r" b="b"/>
              <a:pathLst>
                <a:path w="158" h="262" extrusionOk="0">
                  <a:moveTo>
                    <a:pt x="146" y="0"/>
                  </a:moveTo>
                  <a:cubicBezTo>
                    <a:pt x="120" y="11"/>
                    <a:pt x="94" y="15"/>
                    <a:pt x="64" y="15"/>
                  </a:cubicBezTo>
                  <a:cubicBezTo>
                    <a:pt x="53" y="15"/>
                    <a:pt x="41" y="15"/>
                    <a:pt x="31" y="11"/>
                  </a:cubicBezTo>
                  <a:lnTo>
                    <a:pt x="31" y="11"/>
                  </a:lnTo>
                  <a:cubicBezTo>
                    <a:pt x="31" y="53"/>
                    <a:pt x="1" y="94"/>
                    <a:pt x="34" y="135"/>
                  </a:cubicBezTo>
                  <a:cubicBezTo>
                    <a:pt x="49" y="154"/>
                    <a:pt x="31" y="180"/>
                    <a:pt x="15" y="194"/>
                  </a:cubicBezTo>
                  <a:cubicBezTo>
                    <a:pt x="53" y="202"/>
                    <a:pt x="75" y="221"/>
                    <a:pt x="79" y="262"/>
                  </a:cubicBezTo>
                  <a:lnTo>
                    <a:pt x="83" y="262"/>
                  </a:lnTo>
                  <a:cubicBezTo>
                    <a:pt x="113" y="228"/>
                    <a:pt x="158" y="199"/>
                    <a:pt x="127" y="146"/>
                  </a:cubicBezTo>
                  <a:cubicBezTo>
                    <a:pt x="94" y="90"/>
                    <a:pt x="113" y="45"/>
                    <a:pt x="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2"/>
            <p:cNvSpPr/>
            <p:nvPr/>
          </p:nvSpPr>
          <p:spPr>
            <a:xfrm>
              <a:off x="-2398717" y="-2805265"/>
              <a:ext cx="10935" cy="5539"/>
            </a:xfrm>
            <a:custGeom>
              <a:avLst/>
              <a:gdLst/>
              <a:ahLst/>
              <a:cxnLst/>
              <a:rect l="l" t="t" r="r" b="b"/>
              <a:pathLst>
                <a:path w="229" h="116" extrusionOk="0">
                  <a:moveTo>
                    <a:pt x="139" y="0"/>
                  </a:moveTo>
                  <a:cubicBezTo>
                    <a:pt x="94" y="0"/>
                    <a:pt x="46" y="33"/>
                    <a:pt x="1" y="52"/>
                  </a:cubicBezTo>
                  <a:cubicBezTo>
                    <a:pt x="15" y="71"/>
                    <a:pt x="42" y="86"/>
                    <a:pt x="30" y="116"/>
                  </a:cubicBezTo>
                  <a:lnTo>
                    <a:pt x="34" y="116"/>
                  </a:lnTo>
                  <a:cubicBezTo>
                    <a:pt x="64" y="116"/>
                    <a:pt x="91" y="109"/>
                    <a:pt x="117" y="101"/>
                  </a:cubicBezTo>
                  <a:cubicBezTo>
                    <a:pt x="143" y="90"/>
                    <a:pt x="169" y="83"/>
                    <a:pt x="199" y="83"/>
                  </a:cubicBezTo>
                  <a:cubicBezTo>
                    <a:pt x="210" y="83"/>
                    <a:pt x="217" y="83"/>
                    <a:pt x="229" y="86"/>
                  </a:cubicBezTo>
                  <a:lnTo>
                    <a:pt x="229" y="52"/>
                  </a:lnTo>
                  <a:cubicBezTo>
                    <a:pt x="199" y="15"/>
                    <a:pt x="169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2"/>
            <p:cNvSpPr/>
            <p:nvPr/>
          </p:nvSpPr>
          <p:spPr>
            <a:xfrm>
              <a:off x="-2372120" y="-2803880"/>
              <a:ext cx="14850" cy="9884"/>
            </a:xfrm>
            <a:custGeom>
              <a:avLst/>
              <a:gdLst/>
              <a:ahLst/>
              <a:cxnLst/>
              <a:rect l="l" t="t" r="r" b="b"/>
              <a:pathLst>
                <a:path w="311" h="207" extrusionOk="0">
                  <a:moveTo>
                    <a:pt x="15" y="42"/>
                  </a:moveTo>
                  <a:cubicBezTo>
                    <a:pt x="12" y="42"/>
                    <a:pt x="12" y="46"/>
                    <a:pt x="12" y="46"/>
                  </a:cubicBezTo>
                  <a:cubicBezTo>
                    <a:pt x="12" y="46"/>
                    <a:pt x="15" y="46"/>
                    <a:pt x="15" y="42"/>
                  </a:cubicBezTo>
                  <a:close/>
                  <a:moveTo>
                    <a:pt x="75" y="1"/>
                  </a:moveTo>
                  <a:cubicBezTo>
                    <a:pt x="53" y="1"/>
                    <a:pt x="27" y="9"/>
                    <a:pt x="1" y="23"/>
                  </a:cubicBezTo>
                  <a:lnTo>
                    <a:pt x="1" y="27"/>
                  </a:lnTo>
                  <a:lnTo>
                    <a:pt x="8" y="35"/>
                  </a:lnTo>
                  <a:lnTo>
                    <a:pt x="15" y="42"/>
                  </a:lnTo>
                  <a:cubicBezTo>
                    <a:pt x="31" y="46"/>
                    <a:pt x="49" y="49"/>
                    <a:pt x="64" y="57"/>
                  </a:cubicBezTo>
                  <a:cubicBezTo>
                    <a:pt x="150" y="61"/>
                    <a:pt x="217" y="109"/>
                    <a:pt x="240" y="180"/>
                  </a:cubicBezTo>
                  <a:cubicBezTo>
                    <a:pt x="243" y="192"/>
                    <a:pt x="262" y="199"/>
                    <a:pt x="274" y="206"/>
                  </a:cubicBezTo>
                  <a:lnTo>
                    <a:pt x="277" y="206"/>
                  </a:lnTo>
                  <a:cubicBezTo>
                    <a:pt x="270" y="166"/>
                    <a:pt x="310" y="106"/>
                    <a:pt x="281" y="94"/>
                  </a:cubicBezTo>
                  <a:cubicBezTo>
                    <a:pt x="214" y="64"/>
                    <a:pt x="153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2"/>
            <p:cNvSpPr/>
            <p:nvPr/>
          </p:nvSpPr>
          <p:spPr>
            <a:xfrm>
              <a:off x="-2451576" y="-2749589"/>
              <a:ext cx="12033" cy="6972"/>
            </a:xfrm>
            <a:custGeom>
              <a:avLst/>
              <a:gdLst/>
              <a:ahLst/>
              <a:cxnLst/>
              <a:rect l="l" t="t" r="r" b="b"/>
              <a:pathLst>
                <a:path w="252" h="146" extrusionOk="0">
                  <a:moveTo>
                    <a:pt x="177" y="0"/>
                  </a:moveTo>
                  <a:cubicBezTo>
                    <a:pt x="158" y="0"/>
                    <a:pt x="140" y="4"/>
                    <a:pt x="121" y="4"/>
                  </a:cubicBezTo>
                  <a:cubicBezTo>
                    <a:pt x="83" y="8"/>
                    <a:pt x="38" y="34"/>
                    <a:pt x="20" y="86"/>
                  </a:cubicBezTo>
                  <a:cubicBezTo>
                    <a:pt x="1" y="135"/>
                    <a:pt x="42" y="131"/>
                    <a:pt x="64" y="146"/>
                  </a:cubicBezTo>
                  <a:cubicBezTo>
                    <a:pt x="106" y="123"/>
                    <a:pt x="95" y="78"/>
                    <a:pt x="109" y="52"/>
                  </a:cubicBezTo>
                  <a:cubicBezTo>
                    <a:pt x="113" y="49"/>
                    <a:pt x="121" y="49"/>
                    <a:pt x="125" y="49"/>
                  </a:cubicBezTo>
                  <a:cubicBezTo>
                    <a:pt x="143" y="49"/>
                    <a:pt x="158" y="56"/>
                    <a:pt x="173" y="64"/>
                  </a:cubicBezTo>
                  <a:cubicBezTo>
                    <a:pt x="188" y="71"/>
                    <a:pt x="199" y="78"/>
                    <a:pt x="218" y="78"/>
                  </a:cubicBezTo>
                  <a:cubicBezTo>
                    <a:pt x="229" y="78"/>
                    <a:pt x="240" y="75"/>
                    <a:pt x="252" y="64"/>
                  </a:cubicBezTo>
                  <a:lnTo>
                    <a:pt x="252" y="26"/>
                  </a:lnTo>
                  <a:cubicBezTo>
                    <a:pt x="229" y="4"/>
                    <a:pt x="203" y="0"/>
                    <a:pt x="1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2"/>
            <p:cNvSpPr/>
            <p:nvPr/>
          </p:nvSpPr>
          <p:spPr>
            <a:xfrm>
              <a:off x="-2442456" y="-2766540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38" y="0"/>
                  </a:moveTo>
                  <a:cubicBezTo>
                    <a:pt x="12" y="0"/>
                    <a:pt x="1" y="15"/>
                    <a:pt x="16" y="60"/>
                  </a:cubicBezTo>
                  <a:cubicBezTo>
                    <a:pt x="27" y="86"/>
                    <a:pt x="38" y="109"/>
                    <a:pt x="49" y="131"/>
                  </a:cubicBezTo>
                  <a:cubicBezTo>
                    <a:pt x="64" y="157"/>
                    <a:pt x="75" y="187"/>
                    <a:pt x="101" y="187"/>
                  </a:cubicBezTo>
                  <a:cubicBezTo>
                    <a:pt x="109" y="187"/>
                    <a:pt x="120" y="183"/>
                    <a:pt x="135" y="176"/>
                  </a:cubicBezTo>
                  <a:cubicBezTo>
                    <a:pt x="180" y="146"/>
                    <a:pt x="184" y="112"/>
                    <a:pt x="143" y="75"/>
                  </a:cubicBezTo>
                  <a:lnTo>
                    <a:pt x="139" y="75"/>
                  </a:lnTo>
                  <a:cubicBezTo>
                    <a:pt x="128" y="86"/>
                    <a:pt x="113" y="93"/>
                    <a:pt x="101" y="93"/>
                  </a:cubicBezTo>
                  <a:cubicBezTo>
                    <a:pt x="87" y="93"/>
                    <a:pt x="72" y="86"/>
                    <a:pt x="61" y="75"/>
                  </a:cubicBezTo>
                  <a:cubicBezTo>
                    <a:pt x="38" y="52"/>
                    <a:pt x="56" y="30"/>
                    <a:pt x="75" y="7"/>
                  </a:cubicBezTo>
                  <a:cubicBezTo>
                    <a:pt x="61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2"/>
            <p:cNvSpPr/>
            <p:nvPr/>
          </p:nvSpPr>
          <p:spPr>
            <a:xfrm>
              <a:off x="-2366725" y="-2782632"/>
              <a:ext cx="7688" cy="10028"/>
            </a:xfrm>
            <a:custGeom>
              <a:avLst/>
              <a:gdLst/>
              <a:ahLst/>
              <a:cxnLst/>
              <a:rect l="l" t="t" r="r" b="b"/>
              <a:pathLst>
                <a:path w="161" h="210" extrusionOk="0">
                  <a:moveTo>
                    <a:pt x="112" y="1"/>
                  </a:moveTo>
                  <a:cubicBezTo>
                    <a:pt x="71" y="46"/>
                    <a:pt x="108" y="128"/>
                    <a:pt x="33" y="154"/>
                  </a:cubicBezTo>
                  <a:lnTo>
                    <a:pt x="0" y="187"/>
                  </a:lnTo>
                  <a:cubicBezTo>
                    <a:pt x="33" y="195"/>
                    <a:pt x="67" y="203"/>
                    <a:pt x="101" y="210"/>
                  </a:cubicBezTo>
                  <a:lnTo>
                    <a:pt x="116" y="210"/>
                  </a:lnTo>
                  <a:cubicBezTo>
                    <a:pt x="135" y="210"/>
                    <a:pt x="153" y="203"/>
                    <a:pt x="145" y="176"/>
                  </a:cubicBezTo>
                  <a:cubicBezTo>
                    <a:pt x="127" y="120"/>
                    <a:pt x="161" y="57"/>
                    <a:pt x="116" y="8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2"/>
            <p:cNvSpPr/>
            <p:nvPr/>
          </p:nvSpPr>
          <p:spPr>
            <a:xfrm>
              <a:off x="-2417817" y="-2777761"/>
              <a:ext cx="7401" cy="5873"/>
            </a:xfrm>
            <a:custGeom>
              <a:avLst/>
              <a:gdLst/>
              <a:ahLst/>
              <a:cxnLst/>
              <a:rect l="l" t="t" r="r" b="b"/>
              <a:pathLst>
                <a:path w="155" h="123" extrusionOk="0">
                  <a:moveTo>
                    <a:pt x="87" y="0"/>
                  </a:moveTo>
                  <a:cubicBezTo>
                    <a:pt x="75" y="0"/>
                    <a:pt x="61" y="7"/>
                    <a:pt x="49" y="18"/>
                  </a:cubicBezTo>
                  <a:cubicBezTo>
                    <a:pt x="23" y="40"/>
                    <a:pt x="1" y="67"/>
                    <a:pt x="23" y="108"/>
                  </a:cubicBezTo>
                  <a:cubicBezTo>
                    <a:pt x="38" y="119"/>
                    <a:pt x="53" y="123"/>
                    <a:pt x="72" y="123"/>
                  </a:cubicBezTo>
                  <a:cubicBezTo>
                    <a:pt x="87" y="123"/>
                    <a:pt x="101" y="119"/>
                    <a:pt x="116" y="108"/>
                  </a:cubicBezTo>
                  <a:cubicBezTo>
                    <a:pt x="154" y="82"/>
                    <a:pt x="132" y="48"/>
                    <a:pt x="113" y="18"/>
                  </a:cubicBezTo>
                  <a:cubicBezTo>
                    <a:pt x="106" y="4"/>
                    <a:pt x="98" y="0"/>
                    <a:pt x="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2"/>
            <p:cNvSpPr/>
            <p:nvPr/>
          </p:nvSpPr>
          <p:spPr>
            <a:xfrm>
              <a:off x="-2442981" y="-2787072"/>
              <a:ext cx="11317" cy="10744"/>
            </a:xfrm>
            <a:custGeom>
              <a:avLst/>
              <a:gdLst/>
              <a:ahLst/>
              <a:cxnLst/>
              <a:rect l="l" t="t" r="r" b="b"/>
              <a:pathLst>
                <a:path w="237" h="225" extrusionOk="0">
                  <a:moveTo>
                    <a:pt x="94" y="0"/>
                  </a:moveTo>
                  <a:cubicBezTo>
                    <a:pt x="79" y="83"/>
                    <a:pt x="0" y="142"/>
                    <a:pt x="72" y="225"/>
                  </a:cubicBezTo>
                  <a:cubicBezTo>
                    <a:pt x="79" y="168"/>
                    <a:pt x="67" y="97"/>
                    <a:pt x="120" y="68"/>
                  </a:cubicBezTo>
                  <a:cubicBezTo>
                    <a:pt x="128" y="68"/>
                    <a:pt x="131" y="64"/>
                    <a:pt x="139" y="64"/>
                  </a:cubicBezTo>
                  <a:cubicBezTo>
                    <a:pt x="169" y="64"/>
                    <a:pt x="206" y="101"/>
                    <a:pt x="236" y="128"/>
                  </a:cubicBezTo>
                  <a:cubicBezTo>
                    <a:pt x="232" y="42"/>
                    <a:pt x="150" y="42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2"/>
            <p:cNvSpPr/>
            <p:nvPr/>
          </p:nvSpPr>
          <p:spPr>
            <a:xfrm>
              <a:off x="-2387830" y="-2781533"/>
              <a:ext cx="7735" cy="7879"/>
            </a:xfrm>
            <a:custGeom>
              <a:avLst/>
              <a:gdLst/>
              <a:ahLst/>
              <a:cxnLst/>
              <a:rect l="l" t="t" r="r" b="b"/>
              <a:pathLst>
                <a:path w="162" h="165" extrusionOk="0">
                  <a:moveTo>
                    <a:pt x="79" y="0"/>
                  </a:moveTo>
                  <a:lnTo>
                    <a:pt x="79" y="0"/>
                  </a:lnTo>
                  <a:cubicBezTo>
                    <a:pt x="90" y="45"/>
                    <a:pt x="1" y="71"/>
                    <a:pt x="49" y="127"/>
                  </a:cubicBezTo>
                  <a:cubicBezTo>
                    <a:pt x="56" y="127"/>
                    <a:pt x="68" y="124"/>
                    <a:pt x="75" y="124"/>
                  </a:cubicBezTo>
                  <a:cubicBezTo>
                    <a:pt x="90" y="124"/>
                    <a:pt x="101" y="131"/>
                    <a:pt x="109" y="150"/>
                  </a:cubicBezTo>
                  <a:cubicBezTo>
                    <a:pt x="116" y="161"/>
                    <a:pt x="124" y="164"/>
                    <a:pt x="128" y="164"/>
                  </a:cubicBezTo>
                  <a:cubicBezTo>
                    <a:pt x="139" y="164"/>
                    <a:pt x="150" y="153"/>
                    <a:pt x="161" y="146"/>
                  </a:cubicBezTo>
                  <a:cubicBezTo>
                    <a:pt x="132" y="116"/>
                    <a:pt x="161" y="57"/>
                    <a:pt x="113" y="30"/>
                  </a:cubicBezTo>
                  <a:cubicBezTo>
                    <a:pt x="101" y="19"/>
                    <a:pt x="90" y="7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2"/>
            <p:cNvSpPr/>
            <p:nvPr/>
          </p:nvSpPr>
          <p:spPr>
            <a:xfrm>
              <a:off x="-2448520" y="-2747297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61" y="1"/>
                  </a:moveTo>
                  <a:cubicBezTo>
                    <a:pt x="57" y="1"/>
                    <a:pt x="49" y="1"/>
                    <a:pt x="45" y="4"/>
                  </a:cubicBezTo>
                  <a:cubicBezTo>
                    <a:pt x="31" y="30"/>
                    <a:pt x="42" y="75"/>
                    <a:pt x="0" y="98"/>
                  </a:cubicBezTo>
                  <a:lnTo>
                    <a:pt x="12" y="98"/>
                  </a:lnTo>
                  <a:cubicBezTo>
                    <a:pt x="38" y="98"/>
                    <a:pt x="61" y="87"/>
                    <a:pt x="87" y="80"/>
                  </a:cubicBezTo>
                  <a:cubicBezTo>
                    <a:pt x="109" y="68"/>
                    <a:pt x="135" y="61"/>
                    <a:pt x="157" y="61"/>
                  </a:cubicBezTo>
                  <a:cubicBezTo>
                    <a:pt x="176" y="61"/>
                    <a:pt x="195" y="65"/>
                    <a:pt x="218" y="80"/>
                  </a:cubicBezTo>
                  <a:lnTo>
                    <a:pt x="233" y="65"/>
                  </a:lnTo>
                  <a:cubicBezTo>
                    <a:pt x="244" y="23"/>
                    <a:pt x="202" y="30"/>
                    <a:pt x="188" y="16"/>
                  </a:cubicBezTo>
                  <a:cubicBezTo>
                    <a:pt x="176" y="27"/>
                    <a:pt x="165" y="30"/>
                    <a:pt x="154" y="30"/>
                  </a:cubicBezTo>
                  <a:cubicBezTo>
                    <a:pt x="135" y="30"/>
                    <a:pt x="124" y="23"/>
                    <a:pt x="109" y="16"/>
                  </a:cubicBezTo>
                  <a:cubicBezTo>
                    <a:pt x="94" y="8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2"/>
            <p:cNvSpPr/>
            <p:nvPr/>
          </p:nvSpPr>
          <p:spPr>
            <a:xfrm>
              <a:off x="-2363764" y="-2794044"/>
              <a:ext cx="6685" cy="10075"/>
            </a:xfrm>
            <a:custGeom>
              <a:avLst/>
              <a:gdLst/>
              <a:ahLst/>
              <a:cxnLst/>
              <a:rect l="l" t="t" r="r" b="b"/>
              <a:pathLst>
                <a:path w="140" h="211" extrusionOk="0">
                  <a:moveTo>
                    <a:pt x="99" y="0"/>
                  </a:moveTo>
                  <a:cubicBezTo>
                    <a:pt x="1" y="31"/>
                    <a:pt x="50" y="120"/>
                    <a:pt x="23" y="180"/>
                  </a:cubicBezTo>
                  <a:cubicBezTo>
                    <a:pt x="35" y="191"/>
                    <a:pt x="42" y="202"/>
                    <a:pt x="54" y="210"/>
                  </a:cubicBezTo>
                  <a:cubicBezTo>
                    <a:pt x="50" y="135"/>
                    <a:pt x="140" y="83"/>
                    <a:pt x="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2"/>
            <p:cNvSpPr/>
            <p:nvPr/>
          </p:nvSpPr>
          <p:spPr>
            <a:xfrm>
              <a:off x="-2429229" y="-2790463"/>
              <a:ext cx="7019" cy="7163"/>
            </a:xfrm>
            <a:custGeom>
              <a:avLst/>
              <a:gdLst/>
              <a:ahLst/>
              <a:cxnLst/>
              <a:rect l="l" t="t" r="r" b="b"/>
              <a:pathLst>
                <a:path w="147" h="150" extrusionOk="0">
                  <a:moveTo>
                    <a:pt x="79" y="0"/>
                  </a:moveTo>
                  <a:cubicBezTo>
                    <a:pt x="0" y="79"/>
                    <a:pt x="0" y="79"/>
                    <a:pt x="60" y="149"/>
                  </a:cubicBezTo>
                  <a:cubicBezTo>
                    <a:pt x="116" y="105"/>
                    <a:pt x="146" y="6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2"/>
            <p:cNvSpPr/>
            <p:nvPr/>
          </p:nvSpPr>
          <p:spPr>
            <a:xfrm>
              <a:off x="-2401009" y="-2781724"/>
              <a:ext cx="6064" cy="5587"/>
            </a:xfrm>
            <a:custGeom>
              <a:avLst/>
              <a:gdLst/>
              <a:ahLst/>
              <a:cxnLst/>
              <a:rect l="l" t="t" r="r" b="b"/>
              <a:pathLst>
                <a:path w="127" h="117" extrusionOk="0">
                  <a:moveTo>
                    <a:pt x="45" y="0"/>
                  </a:moveTo>
                  <a:cubicBezTo>
                    <a:pt x="37" y="0"/>
                    <a:pt x="26" y="4"/>
                    <a:pt x="15" y="19"/>
                  </a:cubicBezTo>
                  <a:cubicBezTo>
                    <a:pt x="30" y="53"/>
                    <a:pt x="0" y="116"/>
                    <a:pt x="71" y="116"/>
                  </a:cubicBezTo>
                  <a:lnTo>
                    <a:pt x="78" y="116"/>
                  </a:lnTo>
                  <a:cubicBezTo>
                    <a:pt x="97" y="94"/>
                    <a:pt x="127" y="71"/>
                    <a:pt x="97" y="38"/>
                  </a:cubicBezTo>
                  <a:cubicBezTo>
                    <a:pt x="82" y="23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2"/>
            <p:cNvSpPr/>
            <p:nvPr/>
          </p:nvSpPr>
          <p:spPr>
            <a:xfrm>
              <a:off x="-2430471" y="-2790463"/>
              <a:ext cx="5062" cy="7163"/>
            </a:xfrm>
            <a:custGeom>
              <a:avLst/>
              <a:gdLst/>
              <a:ahLst/>
              <a:cxnLst/>
              <a:rect l="l" t="t" r="r" b="b"/>
              <a:pathLst>
                <a:path w="106" h="150" extrusionOk="0">
                  <a:moveTo>
                    <a:pt x="105" y="0"/>
                  </a:moveTo>
                  <a:lnTo>
                    <a:pt x="105" y="0"/>
                  </a:lnTo>
                  <a:cubicBezTo>
                    <a:pt x="60" y="4"/>
                    <a:pt x="4" y="4"/>
                    <a:pt x="4" y="64"/>
                  </a:cubicBezTo>
                  <a:cubicBezTo>
                    <a:pt x="0" y="113"/>
                    <a:pt x="34" y="146"/>
                    <a:pt x="86" y="149"/>
                  </a:cubicBezTo>
                  <a:cubicBezTo>
                    <a:pt x="26" y="79"/>
                    <a:pt x="26" y="79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2"/>
            <p:cNvSpPr/>
            <p:nvPr/>
          </p:nvSpPr>
          <p:spPr>
            <a:xfrm>
              <a:off x="-2349630" y="-2747774"/>
              <a:ext cx="3295" cy="5539"/>
            </a:xfrm>
            <a:custGeom>
              <a:avLst/>
              <a:gdLst/>
              <a:ahLst/>
              <a:cxnLst/>
              <a:rect l="l" t="t" r="r" b="b"/>
              <a:pathLst>
                <a:path w="69" h="116" extrusionOk="0">
                  <a:moveTo>
                    <a:pt x="49" y="0"/>
                  </a:moveTo>
                  <a:lnTo>
                    <a:pt x="15" y="67"/>
                  </a:lnTo>
                  <a:cubicBezTo>
                    <a:pt x="23" y="85"/>
                    <a:pt x="12" y="101"/>
                    <a:pt x="1" y="116"/>
                  </a:cubicBezTo>
                  <a:cubicBezTo>
                    <a:pt x="12" y="112"/>
                    <a:pt x="19" y="108"/>
                    <a:pt x="27" y="104"/>
                  </a:cubicBezTo>
                  <a:cubicBezTo>
                    <a:pt x="64" y="82"/>
                    <a:pt x="68" y="56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2"/>
            <p:cNvSpPr/>
            <p:nvPr/>
          </p:nvSpPr>
          <p:spPr>
            <a:xfrm>
              <a:off x="-2497942" y="-2708380"/>
              <a:ext cx="32709" cy="32183"/>
            </a:xfrm>
            <a:custGeom>
              <a:avLst/>
              <a:gdLst/>
              <a:ahLst/>
              <a:cxnLst/>
              <a:rect l="l" t="t" r="r" b="b"/>
              <a:pathLst>
                <a:path w="685" h="674" extrusionOk="0">
                  <a:moveTo>
                    <a:pt x="531" y="0"/>
                  </a:moveTo>
                  <a:cubicBezTo>
                    <a:pt x="505" y="0"/>
                    <a:pt x="475" y="12"/>
                    <a:pt x="452" y="31"/>
                  </a:cubicBezTo>
                  <a:cubicBezTo>
                    <a:pt x="393" y="76"/>
                    <a:pt x="340" y="124"/>
                    <a:pt x="352" y="214"/>
                  </a:cubicBezTo>
                  <a:cubicBezTo>
                    <a:pt x="355" y="236"/>
                    <a:pt x="340" y="281"/>
                    <a:pt x="321" y="281"/>
                  </a:cubicBezTo>
                  <a:cubicBezTo>
                    <a:pt x="314" y="281"/>
                    <a:pt x="311" y="278"/>
                    <a:pt x="303" y="270"/>
                  </a:cubicBezTo>
                  <a:cubicBezTo>
                    <a:pt x="258" y="221"/>
                    <a:pt x="214" y="207"/>
                    <a:pt x="169" y="207"/>
                  </a:cubicBezTo>
                  <a:cubicBezTo>
                    <a:pt x="112" y="207"/>
                    <a:pt x="57" y="229"/>
                    <a:pt x="0" y="240"/>
                  </a:cubicBezTo>
                  <a:cubicBezTo>
                    <a:pt x="71" y="259"/>
                    <a:pt x="90" y="341"/>
                    <a:pt x="157" y="367"/>
                  </a:cubicBezTo>
                  <a:cubicBezTo>
                    <a:pt x="180" y="375"/>
                    <a:pt x="206" y="378"/>
                    <a:pt x="195" y="412"/>
                  </a:cubicBezTo>
                  <a:cubicBezTo>
                    <a:pt x="187" y="431"/>
                    <a:pt x="187" y="457"/>
                    <a:pt x="157" y="464"/>
                  </a:cubicBezTo>
                  <a:lnTo>
                    <a:pt x="146" y="464"/>
                  </a:lnTo>
                  <a:cubicBezTo>
                    <a:pt x="127" y="464"/>
                    <a:pt x="112" y="457"/>
                    <a:pt x="105" y="435"/>
                  </a:cubicBezTo>
                  <a:cubicBezTo>
                    <a:pt x="101" y="416"/>
                    <a:pt x="86" y="404"/>
                    <a:pt x="71" y="404"/>
                  </a:cubicBezTo>
                  <a:cubicBezTo>
                    <a:pt x="67" y="404"/>
                    <a:pt x="60" y="404"/>
                    <a:pt x="52" y="409"/>
                  </a:cubicBezTo>
                  <a:cubicBezTo>
                    <a:pt x="30" y="423"/>
                    <a:pt x="38" y="453"/>
                    <a:pt x="45" y="471"/>
                  </a:cubicBezTo>
                  <a:cubicBezTo>
                    <a:pt x="60" y="516"/>
                    <a:pt x="109" y="539"/>
                    <a:pt x="112" y="592"/>
                  </a:cubicBezTo>
                  <a:lnTo>
                    <a:pt x="116" y="592"/>
                  </a:lnTo>
                  <a:cubicBezTo>
                    <a:pt x="131" y="573"/>
                    <a:pt x="146" y="558"/>
                    <a:pt x="164" y="543"/>
                  </a:cubicBezTo>
                  <a:cubicBezTo>
                    <a:pt x="172" y="532"/>
                    <a:pt x="183" y="521"/>
                    <a:pt x="195" y="509"/>
                  </a:cubicBezTo>
                  <a:cubicBezTo>
                    <a:pt x="258" y="367"/>
                    <a:pt x="273" y="378"/>
                    <a:pt x="385" y="375"/>
                  </a:cubicBezTo>
                  <a:cubicBezTo>
                    <a:pt x="389" y="371"/>
                    <a:pt x="389" y="371"/>
                    <a:pt x="393" y="371"/>
                  </a:cubicBezTo>
                  <a:cubicBezTo>
                    <a:pt x="471" y="371"/>
                    <a:pt x="546" y="445"/>
                    <a:pt x="576" y="532"/>
                  </a:cubicBezTo>
                  <a:cubicBezTo>
                    <a:pt x="595" y="584"/>
                    <a:pt x="546" y="625"/>
                    <a:pt x="557" y="673"/>
                  </a:cubicBezTo>
                  <a:cubicBezTo>
                    <a:pt x="598" y="644"/>
                    <a:pt x="621" y="599"/>
                    <a:pt x="635" y="550"/>
                  </a:cubicBezTo>
                  <a:cubicBezTo>
                    <a:pt x="651" y="506"/>
                    <a:pt x="580" y="513"/>
                    <a:pt x="580" y="476"/>
                  </a:cubicBezTo>
                  <a:cubicBezTo>
                    <a:pt x="580" y="412"/>
                    <a:pt x="501" y="412"/>
                    <a:pt x="490" y="356"/>
                  </a:cubicBezTo>
                  <a:cubicBezTo>
                    <a:pt x="635" y="307"/>
                    <a:pt x="685" y="218"/>
                    <a:pt x="625" y="117"/>
                  </a:cubicBezTo>
                  <a:lnTo>
                    <a:pt x="625" y="117"/>
                  </a:lnTo>
                  <a:cubicBezTo>
                    <a:pt x="625" y="244"/>
                    <a:pt x="595" y="292"/>
                    <a:pt x="516" y="300"/>
                  </a:cubicBezTo>
                  <a:lnTo>
                    <a:pt x="490" y="300"/>
                  </a:lnTo>
                  <a:cubicBezTo>
                    <a:pt x="452" y="300"/>
                    <a:pt x="419" y="288"/>
                    <a:pt x="404" y="244"/>
                  </a:cubicBezTo>
                  <a:cubicBezTo>
                    <a:pt x="378" y="184"/>
                    <a:pt x="397" y="109"/>
                    <a:pt x="441" y="68"/>
                  </a:cubicBezTo>
                  <a:cubicBezTo>
                    <a:pt x="464" y="50"/>
                    <a:pt x="486" y="42"/>
                    <a:pt x="509" y="42"/>
                  </a:cubicBezTo>
                  <a:cubicBezTo>
                    <a:pt x="531" y="42"/>
                    <a:pt x="554" y="50"/>
                    <a:pt x="576" y="68"/>
                  </a:cubicBezTo>
                  <a:cubicBezTo>
                    <a:pt x="595" y="83"/>
                    <a:pt x="606" y="102"/>
                    <a:pt x="625" y="117"/>
                  </a:cubicBezTo>
                  <a:cubicBezTo>
                    <a:pt x="647" y="68"/>
                    <a:pt x="617" y="31"/>
                    <a:pt x="580" y="12"/>
                  </a:cubicBezTo>
                  <a:cubicBezTo>
                    <a:pt x="564" y="5"/>
                    <a:pt x="550" y="0"/>
                    <a:pt x="5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2"/>
            <p:cNvSpPr/>
            <p:nvPr/>
          </p:nvSpPr>
          <p:spPr>
            <a:xfrm>
              <a:off x="-2534709" y="-2732112"/>
              <a:ext cx="18909" cy="29844"/>
            </a:xfrm>
            <a:custGeom>
              <a:avLst/>
              <a:gdLst/>
              <a:ahLst/>
              <a:cxnLst/>
              <a:rect l="l" t="t" r="r" b="b"/>
              <a:pathLst>
                <a:path w="396" h="625" extrusionOk="0">
                  <a:moveTo>
                    <a:pt x="266" y="0"/>
                  </a:moveTo>
                  <a:cubicBezTo>
                    <a:pt x="235" y="90"/>
                    <a:pt x="183" y="154"/>
                    <a:pt x="94" y="154"/>
                  </a:cubicBezTo>
                  <a:cubicBezTo>
                    <a:pt x="78" y="154"/>
                    <a:pt x="68" y="150"/>
                    <a:pt x="56" y="150"/>
                  </a:cubicBezTo>
                  <a:lnTo>
                    <a:pt x="49" y="150"/>
                  </a:lnTo>
                  <a:cubicBezTo>
                    <a:pt x="34" y="150"/>
                    <a:pt x="19" y="161"/>
                    <a:pt x="0" y="165"/>
                  </a:cubicBezTo>
                  <a:lnTo>
                    <a:pt x="0" y="169"/>
                  </a:lnTo>
                  <a:cubicBezTo>
                    <a:pt x="49" y="191"/>
                    <a:pt x="82" y="225"/>
                    <a:pt x="86" y="281"/>
                  </a:cubicBezTo>
                  <a:cubicBezTo>
                    <a:pt x="90" y="281"/>
                    <a:pt x="94" y="285"/>
                    <a:pt x="94" y="285"/>
                  </a:cubicBezTo>
                  <a:cubicBezTo>
                    <a:pt x="149" y="300"/>
                    <a:pt x="194" y="348"/>
                    <a:pt x="180" y="393"/>
                  </a:cubicBezTo>
                  <a:cubicBezTo>
                    <a:pt x="172" y="416"/>
                    <a:pt x="165" y="423"/>
                    <a:pt x="154" y="423"/>
                  </a:cubicBezTo>
                  <a:cubicBezTo>
                    <a:pt x="142" y="423"/>
                    <a:pt x="131" y="416"/>
                    <a:pt x="116" y="408"/>
                  </a:cubicBezTo>
                  <a:cubicBezTo>
                    <a:pt x="104" y="401"/>
                    <a:pt x="90" y="393"/>
                    <a:pt x="78" y="393"/>
                  </a:cubicBezTo>
                  <a:cubicBezTo>
                    <a:pt x="75" y="393"/>
                    <a:pt x="71" y="393"/>
                    <a:pt x="68" y="397"/>
                  </a:cubicBezTo>
                  <a:cubicBezTo>
                    <a:pt x="78" y="427"/>
                    <a:pt x="71" y="453"/>
                    <a:pt x="49" y="479"/>
                  </a:cubicBezTo>
                  <a:cubicBezTo>
                    <a:pt x="68" y="520"/>
                    <a:pt x="42" y="554"/>
                    <a:pt x="34" y="592"/>
                  </a:cubicBezTo>
                  <a:cubicBezTo>
                    <a:pt x="45" y="602"/>
                    <a:pt x="56" y="614"/>
                    <a:pt x="64" y="625"/>
                  </a:cubicBezTo>
                  <a:cubicBezTo>
                    <a:pt x="75" y="614"/>
                    <a:pt x="86" y="602"/>
                    <a:pt x="97" y="595"/>
                  </a:cubicBezTo>
                  <a:cubicBezTo>
                    <a:pt x="116" y="554"/>
                    <a:pt x="127" y="535"/>
                    <a:pt x="142" y="535"/>
                  </a:cubicBezTo>
                  <a:cubicBezTo>
                    <a:pt x="157" y="535"/>
                    <a:pt x="176" y="558"/>
                    <a:pt x="213" y="610"/>
                  </a:cubicBezTo>
                  <a:cubicBezTo>
                    <a:pt x="269" y="535"/>
                    <a:pt x="292" y="449"/>
                    <a:pt x="288" y="356"/>
                  </a:cubicBezTo>
                  <a:cubicBezTo>
                    <a:pt x="288" y="318"/>
                    <a:pt x="303" y="292"/>
                    <a:pt x="258" y="273"/>
                  </a:cubicBezTo>
                  <a:cubicBezTo>
                    <a:pt x="202" y="251"/>
                    <a:pt x="243" y="206"/>
                    <a:pt x="243" y="173"/>
                  </a:cubicBezTo>
                  <a:cubicBezTo>
                    <a:pt x="243" y="143"/>
                    <a:pt x="261" y="135"/>
                    <a:pt x="288" y="135"/>
                  </a:cubicBezTo>
                  <a:cubicBezTo>
                    <a:pt x="296" y="135"/>
                    <a:pt x="303" y="135"/>
                    <a:pt x="314" y="139"/>
                  </a:cubicBezTo>
                  <a:lnTo>
                    <a:pt x="333" y="139"/>
                  </a:lnTo>
                  <a:cubicBezTo>
                    <a:pt x="370" y="139"/>
                    <a:pt x="396" y="116"/>
                    <a:pt x="396" y="68"/>
                  </a:cubicBezTo>
                  <a:lnTo>
                    <a:pt x="396" y="68"/>
                  </a:lnTo>
                  <a:cubicBezTo>
                    <a:pt x="359" y="90"/>
                    <a:pt x="337" y="102"/>
                    <a:pt x="322" y="102"/>
                  </a:cubicBezTo>
                  <a:cubicBezTo>
                    <a:pt x="296" y="102"/>
                    <a:pt x="288" y="76"/>
                    <a:pt x="2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2"/>
            <p:cNvSpPr/>
            <p:nvPr/>
          </p:nvSpPr>
          <p:spPr>
            <a:xfrm>
              <a:off x="-2516182" y="-2677486"/>
              <a:ext cx="19148" cy="21631"/>
            </a:xfrm>
            <a:custGeom>
              <a:avLst/>
              <a:gdLst/>
              <a:ahLst/>
              <a:cxnLst/>
              <a:rect l="l" t="t" r="r" b="b"/>
              <a:pathLst>
                <a:path w="401" h="453" extrusionOk="0">
                  <a:moveTo>
                    <a:pt x="232" y="0"/>
                  </a:moveTo>
                  <a:cubicBezTo>
                    <a:pt x="214" y="0"/>
                    <a:pt x="195" y="16"/>
                    <a:pt x="177" y="34"/>
                  </a:cubicBezTo>
                  <a:cubicBezTo>
                    <a:pt x="109" y="105"/>
                    <a:pt x="57" y="191"/>
                    <a:pt x="1" y="269"/>
                  </a:cubicBezTo>
                  <a:cubicBezTo>
                    <a:pt x="12" y="266"/>
                    <a:pt x="23" y="262"/>
                    <a:pt x="35" y="262"/>
                  </a:cubicBezTo>
                  <a:cubicBezTo>
                    <a:pt x="49" y="262"/>
                    <a:pt x="65" y="269"/>
                    <a:pt x="75" y="281"/>
                  </a:cubicBezTo>
                  <a:cubicBezTo>
                    <a:pt x="98" y="295"/>
                    <a:pt x="113" y="318"/>
                    <a:pt x="106" y="348"/>
                  </a:cubicBezTo>
                  <a:cubicBezTo>
                    <a:pt x="98" y="378"/>
                    <a:pt x="75" y="378"/>
                    <a:pt x="53" y="378"/>
                  </a:cubicBezTo>
                  <a:cubicBezTo>
                    <a:pt x="35" y="378"/>
                    <a:pt x="16" y="385"/>
                    <a:pt x="1" y="400"/>
                  </a:cubicBezTo>
                  <a:cubicBezTo>
                    <a:pt x="53" y="408"/>
                    <a:pt x="102" y="430"/>
                    <a:pt x="147" y="452"/>
                  </a:cubicBezTo>
                  <a:lnTo>
                    <a:pt x="151" y="452"/>
                  </a:lnTo>
                  <a:cubicBezTo>
                    <a:pt x="151" y="445"/>
                    <a:pt x="154" y="438"/>
                    <a:pt x="158" y="430"/>
                  </a:cubicBezTo>
                  <a:cubicBezTo>
                    <a:pt x="184" y="352"/>
                    <a:pt x="199" y="318"/>
                    <a:pt x="237" y="318"/>
                  </a:cubicBezTo>
                  <a:cubicBezTo>
                    <a:pt x="263" y="318"/>
                    <a:pt x="296" y="333"/>
                    <a:pt x="344" y="352"/>
                  </a:cubicBezTo>
                  <a:cubicBezTo>
                    <a:pt x="371" y="295"/>
                    <a:pt x="382" y="236"/>
                    <a:pt x="363" y="173"/>
                  </a:cubicBezTo>
                  <a:lnTo>
                    <a:pt x="363" y="173"/>
                  </a:lnTo>
                  <a:cubicBezTo>
                    <a:pt x="344" y="199"/>
                    <a:pt x="330" y="228"/>
                    <a:pt x="304" y="243"/>
                  </a:cubicBezTo>
                  <a:cubicBezTo>
                    <a:pt x="277" y="259"/>
                    <a:pt x="244" y="277"/>
                    <a:pt x="214" y="277"/>
                  </a:cubicBezTo>
                  <a:cubicBezTo>
                    <a:pt x="199" y="277"/>
                    <a:pt x="180" y="273"/>
                    <a:pt x="165" y="262"/>
                  </a:cubicBezTo>
                  <a:cubicBezTo>
                    <a:pt x="143" y="247"/>
                    <a:pt x="158" y="116"/>
                    <a:pt x="180" y="94"/>
                  </a:cubicBezTo>
                  <a:cubicBezTo>
                    <a:pt x="203" y="68"/>
                    <a:pt x="225" y="53"/>
                    <a:pt x="251" y="53"/>
                  </a:cubicBezTo>
                  <a:cubicBezTo>
                    <a:pt x="270" y="53"/>
                    <a:pt x="292" y="64"/>
                    <a:pt x="315" y="90"/>
                  </a:cubicBezTo>
                  <a:cubicBezTo>
                    <a:pt x="337" y="109"/>
                    <a:pt x="356" y="124"/>
                    <a:pt x="344" y="157"/>
                  </a:cubicBezTo>
                  <a:cubicBezTo>
                    <a:pt x="352" y="161"/>
                    <a:pt x="356" y="169"/>
                    <a:pt x="363" y="173"/>
                  </a:cubicBezTo>
                  <a:cubicBezTo>
                    <a:pt x="397" y="135"/>
                    <a:pt x="401" y="98"/>
                    <a:pt x="349" y="71"/>
                  </a:cubicBezTo>
                  <a:cubicBezTo>
                    <a:pt x="322" y="57"/>
                    <a:pt x="300" y="38"/>
                    <a:pt x="274" y="19"/>
                  </a:cubicBezTo>
                  <a:cubicBezTo>
                    <a:pt x="259" y="8"/>
                    <a:pt x="248" y="0"/>
                    <a:pt x="2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2"/>
            <p:cNvSpPr/>
            <p:nvPr/>
          </p:nvSpPr>
          <p:spPr>
            <a:xfrm>
              <a:off x="-2542063" y="-2674096"/>
              <a:ext cx="18622" cy="19148"/>
            </a:xfrm>
            <a:custGeom>
              <a:avLst/>
              <a:gdLst/>
              <a:ahLst/>
              <a:cxnLst/>
              <a:rect l="l" t="t" r="r" b="b"/>
              <a:pathLst>
                <a:path w="390" h="401" extrusionOk="0">
                  <a:moveTo>
                    <a:pt x="281" y="0"/>
                  </a:moveTo>
                  <a:lnTo>
                    <a:pt x="281" y="0"/>
                  </a:lnTo>
                  <a:cubicBezTo>
                    <a:pt x="251" y="64"/>
                    <a:pt x="289" y="112"/>
                    <a:pt x="315" y="165"/>
                  </a:cubicBezTo>
                  <a:cubicBezTo>
                    <a:pt x="308" y="229"/>
                    <a:pt x="285" y="251"/>
                    <a:pt x="218" y="251"/>
                  </a:cubicBezTo>
                  <a:cubicBezTo>
                    <a:pt x="203" y="251"/>
                    <a:pt x="188" y="251"/>
                    <a:pt x="165" y="247"/>
                  </a:cubicBezTo>
                  <a:cubicBezTo>
                    <a:pt x="151" y="262"/>
                    <a:pt x="136" y="281"/>
                    <a:pt x="117" y="281"/>
                  </a:cubicBezTo>
                  <a:cubicBezTo>
                    <a:pt x="106" y="281"/>
                    <a:pt x="98" y="277"/>
                    <a:pt x="83" y="262"/>
                  </a:cubicBezTo>
                  <a:lnTo>
                    <a:pt x="83" y="266"/>
                  </a:lnTo>
                  <a:cubicBezTo>
                    <a:pt x="57" y="269"/>
                    <a:pt x="65" y="329"/>
                    <a:pt x="34" y="329"/>
                  </a:cubicBezTo>
                  <a:cubicBezTo>
                    <a:pt x="27" y="329"/>
                    <a:pt x="16" y="326"/>
                    <a:pt x="1" y="311"/>
                  </a:cubicBezTo>
                  <a:lnTo>
                    <a:pt x="1" y="311"/>
                  </a:lnTo>
                  <a:cubicBezTo>
                    <a:pt x="5" y="322"/>
                    <a:pt x="1" y="341"/>
                    <a:pt x="5" y="345"/>
                  </a:cubicBezTo>
                  <a:cubicBezTo>
                    <a:pt x="57" y="374"/>
                    <a:pt x="106" y="400"/>
                    <a:pt x="162" y="400"/>
                  </a:cubicBezTo>
                  <a:cubicBezTo>
                    <a:pt x="180" y="400"/>
                    <a:pt x="199" y="397"/>
                    <a:pt x="218" y="393"/>
                  </a:cubicBezTo>
                  <a:cubicBezTo>
                    <a:pt x="319" y="363"/>
                    <a:pt x="326" y="259"/>
                    <a:pt x="386" y="198"/>
                  </a:cubicBezTo>
                  <a:cubicBezTo>
                    <a:pt x="389" y="195"/>
                    <a:pt x="382" y="176"/>
                    <a:pt x="379" y="169"/>
                  </a:cubicBezTo>
                  <a:cubicBezTo>
                    <a:pt x="341" y="112"/>
                    <a:pt x="330" y="45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2"/>
            <p:cNvSpPr/>
            <p:nvPr/>
          </p:nvSpPr>
          <p:spPr>
            <a:xfrm>
              <a:off x="-2545405" y="-2676579"/>
              <a:ext cx="18384" cy="15901"/>
            </a:xfrm>
            <a:custGeom>
              <a:avLst/>
              <a:gdLst/>
              <a:ahLst/>
              <a:cxnLst/>
              <a:rect l="l" t="t" r="r" b="b"/>
              <a:pathLst>
                <a:path w="385" h="333" extrusionOk="0">
                  <a:moveTo>
                    <a:pt x="171" y="0"/>
                  </a:moveTo>
                  <a:cubicBezTo>
                    <a:pt x="157" y="0"/>
                    <a:pt x="145" y="4"/>
                    <a:pt x="131" y="4"/>
                  </a:cubicBezTo>
                  <a:cubicBezTo>
                    <a:pt x="116" y="7"/>
                    <a:pt x="101" y="7"/>
                    <a:pt x="90" y="7"/>
                  </a:cubicBezTo>
                  <a:lnTo>
                    <a:pt x="64" y="7"/>
                  </a:lnTo>
                  <a:cubicBezTo>
                    <a:pt x="75" y="60"/>
                    <a:pt x="0" y="79"/>
                    <a:pt x="11" y="135"/>
                  </a:cubicBezTo>
                  <a:cubicBezTo>
                    <a:pt x="45" y="90"/>
                    <a:pt x="78" y="79"/>
                    <a:pt x="112" y="79"/>
                  </a:cubicBezTo>
                  <a:cubicBezTo>
                    <a:pt x="164" y="79"/>
                    <a:pt x="221" y="112"/>
                    <a:pt x="273" y="128"/>
                  </a:cubicBezTo>
                  <a:cubicBezTo>
                    <a:pt x="273" y="135"/>
                    <a:pt x="273" y="150"/>
                    <a:pt x="269" y="150"/>
                  </a:cubicBezTo>
                  <a:cubicBezTo>
                    <a:pt x="179" y="169"/>
                    <a:pt x="176" y="250"/>
                    <a:pt x="153" y="314"/>
                  </a:cubicBezTo>
                  <a:cubicBezTo>
                    <a:pt x="168" y="329"/>
                    <a:pt x="176" y="333"/>
                    <a:pt x="187" y="333"/>
                  </a:cubicBezTo>
                  <a:cubicBezTo>
                    <a:pt x="206" y="333"/>
                    <a:pt x="221" y="314"/>
                    <a:pt x="235" y="299"/>
                  </a:cubicBezTo>
                  <a:cubicBezTo>
                    <a:pt x="239" y="236"/>
                    <a:pt x="250" y="214"/>
                    <a:pt x="284" y="214"/>
                  </a:cubicBezTo>
                  <a:cubicBezTo>
                    <a:pt x="292" y="214"/>
                    <a:pt x="306" y="214"/>
                    <a:pt x="318" y="217"/>
                  </a:cubicBezTo>
                  <a:cubicBezTo>
                    <a:pt x="333" y="221"/>
                    <a:pt x="344" y="224"/>
                    <a:pt x="355" y="224"/>
                  </a:cubicBezTo>
                  <a:cubicBezTo>
                    <a:pt x="366" y="224"/>
                    <a:pt x="373" y="221"/>
                    <a:pt x="385" y="217"/>
                  </a:cubicBezTo>
                  <a:cubicBezTo>
                    <a:pt x="359" y="164"/>
                    <a:pt x="321" y="116"/>
                    <a:pt x="351" y="52"/>
                  </a:cubicBezTo>
                  <a:cubicBezTo>
                    <a:pt x="306" y="15"/>
                    <a:pt x="250" y="19"/>
                    <a:pt x="198" y="4"/>
                  </a:cubicBezTo>
                  <a:cubicBezTo>
                    <a:pt x="190" y="4"/>
                    <a:pt x="179" y="0"/>
                    <a:pt x="1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2"/>
            <p:cNvSpPr/>
            <p:nvPr/>
          </p:nvSpPr>
          <p:spPr>
            <a:xfrm>
              <a:off x="-2509927" y="-2655903"/>
              <a:ext cx="16856" cy="15758"/>
            </a:xfrm>
            <a:custGeom>
              <a:avLst/>
              <a:gdLst/>
              <a:ahLst/>
              <a:cxnLst/>
              <a:rect l="l" t="t" r="r" b="b"/>
              <a:pathLst>
                <a:path w="353" h="330" extrusionOk="0">
                  <a:moveTo>
                    <a:pt x="16" y="0"/>
                  </a:moveTo>
                  <a:cubicBezTo>
                    <a:pt x="1" y="102"/>
                    <a:pt x="4" y="192"/>
                    <a:pt x="120" y="236"/>
                  </a:cubicBezTo>
                  <a:cubicBezTo>
                    <a:pt x="132" y="244"/>
                    <a:pt x="143" y="259"/>
                    <a:pt x="154" y="270"/>
                  </a:cubicBezTo>
                  <a:cubicBezTo>
                    <a:pt x="184" y="307"/>
                    <a:pt x="210" y="330"/>
                    <a:pt x="232" y="330"/>
                  </a:cubicBezTo>
                  <a:cubicBezTo>
                    <a:pt x="258" y="330"/>
                    <a:pt x="281" y="307"/>
                    <a:pt x="308" y="259"/>
                  </a:cubicBezTo>
                  <a:cubicBezTo>
                    <a:pt x="326" y="233"/>
                    <a:pt x="352" y="202"/>
                    <a:pt x="348" y="166"/>
                  </a:cubicBezTo>
                  <a:lnTo>
                    <a:pt x="348" y="166"/>
                  </a:lnTo>
                  <a:cubicBezTo>
                    <a:pt x="330" y="184"/>
                    <a:pt x="315" y="199"/>
                    <a:pt x="296" y="214"/>
                  </a:cubicBezTo>
                  <a:cubicBezTo>
                    <a:pt x="292" y="225"/>
                    <a:pt x="289" y="240"/>
                    <a:pt x="281" y="244"/>
                  </a:cubicBezTo>
                  <a:cubicBezTo>
                    <a:pt x="258" y="255"/>
                    <a:pt x="244" y="292"/>
                    <a:pt x="221" y="292"/>
                  </a:cubicBezTo>
                  <a:cubicBezTo>
                    <a:pt x="218" y="292"/>
                    <a:pt x="218" y="288"/>
                    <a:pt x="213" y="288"/>
                  </a:cubicBezTo>
                  <a:cubicBezTo>
                    <a:pt x="184" y="281"/>
                    <a:pt x="173" y="244"/>
                    <a:pt x="184" y="214"/>
                  </a:cubicBezTo>
                  <a:cubicBezTo>
                    <a:pt x="199" y="173"/>
                    <a:pt x="132" y="139"/>
                    <a:pt x="180" y="98"/>
                  </a:cubicBezTo>
                  <a:cubicBezTo>
                    <a:pt x="177" y="90"/>
                    <a:pt x="173" y="83"/>
                    <a:pt x="165" y="79"/>
                  </a:cubicBezTo>
                  <a:cubicBezTo>
                    <a:pt x="151" y="76"/>
                    <a:pt x="128" y="64"/>
                    <a:pt x="113" y="64"/>
                  </a:cubicBezTo>
                  <a:cubicBezTo>
                    <a:pt x="109" y="64"/>
                    <a:pt x="106" y="64"/>
                    <a:pt x="101" y="68"/>
                  </a:cubicBezTo>
                  <a:cubicBezTo>
                    <a:pt x="87" y="76"/>
                    <a:pt x="72" y="79"/>
                    <a:pt x="64" y="79"/>
                  </a:cubicBezTo>
                  <a:cubicBezTo>
                    <a:pt x="38" y="79"/>
                    <a:pt x="38" y="45"/>
                    <a:pt x="34" y="16"/>
                  </a:cubicBezTo>
                  <a:cubicBezTo>
                    <a:pt x="30" y="9"/>
                    <a:pt x="23" y="5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2"/>
            <p:cNvSpPr/>
            <p:nvPr/>
          </p:nvSpPr>
          <p:spPr>
            <a:xfrm>
              <a:off x="-2544928" y="-2672807"/>
              <a:ext cx="12558" cy="11412"/>
            </a:xfrm>
            <a:custGeom>
              <a:avLst/>
              <a:gdLst/>
              <a:ahLst/>
              <a:cxnLst/>
              <a:rect l="l" t="t" r="r" b="b"/>
              <a:pathLst>
                <a:path w="263" h="239" extrusionOk="0">
                  <a:moveTo>
                    <a:pt x="102" y="0"/>
                  </a:moveTo>
                  <a:cubicBezTo>
                    <a:pt x="68" y="0"/>
                    <a:pt x="35" y="11"/>
                    <a:pt x="1" y="56"/>
                  </a:cubicBezTo>
                  <a:lnTo>
                    <a:pt x="1" y="85"/>
                  </a:lnTo>
                  <a:cubicBezTo>
                    <a:pt x="57" y="112"/>
                    <a:pt x="143" y="112"/>
                    <a:pt x="109" y="216"/>
                  </a:cubicBezTo>
                  <a:cubicBezTo>
                    <a:pt x="106" y="220"/>
                    <a:pt x="132" y="232"/>
                    <a:pt x="143" y="239"/>
                  </a:cubicBezTo>
                  <a:lnTo>
                    <a:pt x="143" y="235"/>
                  </a:lnTo>
                  <a:cubicBezTo>
                    <a:pt x="166" y="171"/>
                    <a:pt x="169" y="90"/>
                    <a:pt x="259" y="71"/>
                  </a:cubicBezTo>
                  <a:cubicBezTo>
                    <a:pt x="263" y="71"/>
                    <a:pt x="263" y="56"/>
                    <a:pt x="263" y="49"/>
                  </a:cubicBezTo>
                  <a:cubicBezTo>
                    <a:pt x="211" y="33"/>
                    <a:pt x="154" y="0"/>
                    <a:pt x="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2"/>
            <p:cNvSpPr/>
            <p:nvPr/>
          </p:nvSpPr>
          <p:spPr>
            <a:xfrm>
              <a:off x="-2544928" y="-2726191"/>
              <a:ext cx="10266" cy="14468"/>
            </a:xfrm>
            <a:custGeom>
              <a:avLst/>
              <a:gdLst/>
              <a:ahLst/>
              <a:cxnLst/>
              <a:rect l="l" t="t" r="r" b="b"/>
              <a:pathLst>
                <a:path w="215" h="303" extrusionOk="0">
                  <a:moveTo>
                    <a:pt x="151" y="0"/>
                  </a:moveTo>
                  <a:cubicBezTo>
                    <a:pt x="139" y="0"/>
                    <a:pt x="128" y="4"/>
                    <a:pt x="117" y="15"/>
                  </a:cubicBezTo>
                  <a:cubicBezTo>
                    <a:pt x="102" y="30"/>
                    <a:pt x="87" y="33"/>
                    <a:pt x="72" y="33"/>
                  </a:cubicBezTo>
                  <a:cubicBezTo>
                    <a:pt x="61" y="33"/>
                    <a:pt x="49" y="33"/>
                    <a:pt x="39" y="30"/>
                  </a:cubicBezTo>
                  <a:cubicBezTo>
                    <a:pt x="31" y="26"/>
                    <a:pt x="20" y="26"/>
                    <a:pt x="9" y="26"/>
                  </a:cubicBezTo>
                  <a:lnTo>
                    <a:pt x="1" y="26"/>
                  </a:lnTo>
                  <a:cubicBezTo>
                    <a:pt x="46" y="56"/>
                    <a:pt x="42" y="90"/>
                    <a:pt x="1" y="123"/>
                  </a:cubicBezTo>
                  <a:cubicBezTo>
                    <a:pt x="68" y="164"/>
                    <a:pt x="80" y="232"/>
                    <a:pt x="83" y="303"/>
                  </a:cubicBezTo>
                  <a:lnTo>
                    <a:pt x="87" y="303"/>
                  </a:lnTo>
                  <a:cubicBezTo>
                    <a:pt x="99" y="254"/>
                    <a:pt x="143" y="239"/>
                    <a:pt x="180" y="221"/>
                  </a:cubicBezTo>
                  <a:cubicBezTo>
                    <a:pt x="177" y="176"/>
                    <a:pt x="91" y="206"/>
                    <a:pt x="121" y="127"/>
                  </a:cubicBezTo>
                  <a:cubicBezTo>
                    <a:pt x="139" y="75"/>
                    <a:pt x="184" y="71"/>
                    <a:pt x="214" y="45"/>
                  </a:cubicBezTo>
                  <a:lnTo>
                    <a:pt x="214" y="41"/>
                  </a:lnTo>
                  <a:cubicBezTo>
                    <a:pt x="196" y="23"/>
                    <a:pt x="173" y="0"/>
                    <a:pt x="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2"/>
            <p:cNvSpPr/>
            <p:nvPr/>
          </p:nvSpPr>
          <p:spPr>
            <a:xfrm>
              <a:off x="-2487580" y="-2657336"/>
              <a:ext cx="10935" cy="8977"/>
            </a:xfrm>
            <a:custGeom>
              <a:avLst/>
              <a:gdLst/>
              <a:ahLst/>
              <a:cxnLst/>
              <a:rect l="l" t="t" r="r" b="b"/>
              <a:pathLst>
                <a:path w="229" h="188" extrusionOk="0">
                  <a:moveTo>
                    <a:pt x="109" y="1"/>
                  </a:moveTo>
                  <a:cubicBezTo>
                    <a:pt x="59" y="42"/>
                    <a:pt x="0" y="83"/>
                    <a:pt x="45" y="161"/>
                  </a:cubicBezTo>
                  <a:cubicBezTo>
                    <a:pt x="49" y="169"/>
                    <a:pt x="56" y="173"/>
                    <a:pt x="64" y="177"/>
                  </a:cubicBezTo>
                  <a:cubicBezTo>
                    <a:pt x="82" y="184"/>
                    <a:pt x="97" y="187"/>
                    <a:pt x="116" y="187"/>
                  </a:cubicBezTo>
                  <a:cubicBezTo>
                    <a:pt x="157" y="187"/>
                    <a:pt x="190" y="165"/>
                    <a:pt x="206" y="120"/>
                  </a:cubicBezTo>
                  <a:cubicBezTo>
                    <a:pt x="228" y="46"/>
                    <a:pt x="164" y="23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2"/>
            <p:cNvSpPr/>
            <p:nvPr/>
          </p:nvSpPr>
          <p:spPr>
            <a:xfrm>
              <a:off x="-2512601" y="-2766731"/>
              <a:ext cx="9311" cy="8977"/>
            </a:xfrm>
            <a:custGeom>
              <a:avLst/>
              <a:gdLst/>
              <a:ahLst/>
              <a:cxnLst/>
              <a:rect l="l" t="t" r="r" b="b"/>
              <a:pathLst>
                <a:path w="195" h="188" extrusionOk="0">
                  <a:moveTo>
                    <a:pt x="68" y="0"/>
                  </a:moveTo>
                  <a:cubicBezTo>
                    <a:pt x="27" y="0"/>
                    <a:pt x="34" y="61"/>
                    <a:pt x="8" y="83"/>
                  </a:cubicBezTo>
                  <a:cubicBezTo>
                    <a:pt x="5" y="87"/>
                    <a:pt x="5" y="97"/>
                    <a:pt x="0" y="105"/>
                  </a:cubicBezTo>
                  <a:cubicBezTo>
                    <a:pt x="8" y="135"/>
                    <a:pt x="23" y="165"/>
                    <a:pt x="50" y="187"/>
                  </a:cubicBezTo>
                  <a:cubicBezTo>
                    <a:pt x="83" y="173"/>
                    <a:pt x="124" y="187"/>
                    <a:pt x="150" y="154"/>
                  </a:cubicBezTo>
                  <a:cubicBezTo>
                    <a:pt x="195" y="90"/>
                    <a:pt x="180" y="49"/>
                    <a:pt x="105" y="11"/>
                  </a:cubicBezTo>
                  <a:cubicBezTo>
                    <a:pt x="90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2"/>
            <p:cNvSpPr/>
            <p:nvPr/>
          </p:nvSpPr>
          <p:spPr>
            <a:xfrm>
              <a:off x="-2509020" y="-2662349"/>
              <a:ext cx="10028" cy="7210"/>
            </a:xfrm>
            <a:custGeom>
              <a:avLst/>
              <a:gdLst/>
              <a:ahLst/>
              <a:cxnLst/>
              <a:rect l="l" t="t" r="r" b="b"/>
              <a:pathLst>
                <a:path w="210" h="151" extrusionOk="0">
                  <a:moveTo>
                    <a:pt x="87" y="1"/>
                  </a:moveTo>
                  <a:cubicBezTo>
                    <a:pt x="49" y="1"/>
                    <a:pt x="34" y="35"/>
                    <a:pt x="8" y="113"/>
                  </a:cubicBezTo>
                  <a:cubicBezTo>
                    <a:pt x="4" y="121"/>
                    <a:pt x="1" y="128"/>
                    <a:pt x="1" y="135"/>
                  </a:cubicBezTo>
                  <a:cubicBezTo>
                    <a:pt x="4" y="140"/>
                    <a:pt x="11" y="144"/>
                    <a:pt x="15" y="151"/>
                  </a:cubicBezTo>
                  <a:cubicBezTo>
                    <a:pt x="34" y="140"/>
                    <a:pt x="49" y="135"/>
                    <a:pt x="68" y="135"/>
                  </a:cubicBezTo>
                  <a:cubicBezTo>
                    <a:pt x="82" y="135"/>
                    <a:pt x="98" y="140"/>
                    <a:pt x="113" y="140"/>
                  </a:cubicBezTo>
                  <a:cubicBezTo>
                    <a:pt x="124" y="144"/>
                    <a:pt x="139" y="144"/>
                    <a:pt x="154" y="144"/>
                  </a:cubicBezTo>
                  <a:cubicBezTo>
                    <a:pt x="168" y="144"/>
                    <a:pt x="180" y="144"/>
                    <a:pt x="194" y="135"/>
                  </a:cubicBezTo>
                  <a:cubicBezTo>
                    <a:pt x="210" y="102"/>
                    <a:pt x="206" y="68"/>
                    <a:pt x="194" y="35"/>
                  </a:cubicBezTo>
                  <a:cubicBezTo>
                    <a:pt x="146" y="16"/>
                    <a:pt x="113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2"/>
            <p:cNvSpPr/>
            <p:nvPr/>
          </p:nvSpPr>
          <p:spPr>
            <a:xfrm>
              <a:off x="-2496557" y="-2712678"/>
              <a:ext cx="7783" cy="8261"/>
            </a:xfrm>
            <a:custGeom>
              <a:avLst/>
              <a:gdLst/>
              <a:ahLst/>
              <a:cxnLst/>
              <a:rect l="l" t="t" r="r" b="b"/>
              <a:pathLst>
                <a:path w="163" h="173" extrusionOk="0">
                  <a:moveTo>
                    <a:pt x="68" y="1"/>
                  </a:moveTo>
                  <a:cubicBezTo>
                    <a:pt x="28" y="1"/>
                    <a:pt x="12" y="38"/>
                    <a:pt x="9" y="83"/>
                  </a:cubicBezTo>
                  <a:cubicBezTo>
                    <a:pt x="1" y="147"/>
                    <a:pt x="35" y="173"/>
                    <a:pt x="95" y="173"/>
                  </a:cubicBezTo>
                  <a:lnTo>
                    <a:pt x="102" y="173"/>
                  </a:lnTo>
                  <a:cubicBezTo>
                    <a:pt x="158" y="117"/>
                    <a:pt x="162" y="64"/>
                    <a:pt x="102" y="9"/>
                  </a:cubicBezTo>
                  <a:cubicBezTo>
                    <a:pt x="90" y="5"/>
                    <a:pt x="80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2"/>
            <p:cNvSpPr/>
            <p:nvPr/>
          </p:nvSpPr>
          <p:spPr>
            <a:xfrm>
              <a:off x="-2522055" y="-2735168"/>
              <a:ext cx="8404" cy="7926"/>
            </a:xfrm>
            <a:custGeom>
              <a:avLst/>
              <a:gdLst/>
              <a:ahLst/>
              <a:cxnLst/>
              <a:rect l="l" t="t" r="r" b="b"/>
              <a:pathLst>
                <a:path w="176" h="166" extrusionOk="0">
                  <a:moveTo>
                    <a:pt x="83" y="1"/>
                  </a:moveTo>
                  <a:cubicBezTo>
                    <a:pt x="60" y="1"/>
                    <a:pt x="38" y="23"/>
                    <a:pt x="1" y="64"/>
                  </a:cubicBezTo>
                  <a:cubicBezTo>
                    <a:pt x="23" y="140"/>
                    <a:pt x="31" y="166"/>
                    <a:pt x="57" y="166"/>
                  </a:cubicBezTo>
                  <a:cubicBezTo>
                    <a:pt x="72" y="166"/>
                    <a:pt x="94" y="154"/>
                    <a:pt x="131" y="132"/>
                  </a:cubicBezTo>
                  <a:cubicBezTo>
                    <a:pt x="158" y="106"/>
                    <a:pt x="176" y="83"/>
                    <a:pt x="143" y="46"/>
                  </a:cubicBezTo>
                  <a:cubicBezTo>
                    <a:pt x="117" y="16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2"/>
            <p:cNvSpPr/>
            <p:nvPr/>
          </p:nvSpPr>
          <p:spPr>
            <a:xfrm>
              <a:off x="-2502096" y="-2654280"/>
              <a:ext cx="8786" cy="8595"/>
            </a:xfrm>
            <a:custGeom>
              <a:avLst/>
              <a:gdLst/>
              <a:ahLst/>
              <a:cxnLst/>
              <a:rect l="l" t="t" r="r" b="b"/>
              <a:pathLst>
                <a:path w="184" h="180" extrusionOk="0">
                  <a:moveTo>
                    <a:pt x="54" y="1"/>
                  </a:moveTo>
                  <a:cubicBezTo>
                    <a:pt x="35" y="16"/>
                    <a:pt x="20" y="30"/>
                    <a:pt x="1" y="45"/>
                  </a:cubicBezTo>
                  <a:cubicBezTo>
                    <a:pt x="9" y="49"/>
                    <a:pt x="13" y="56"/>
                    <a:pt x="16" y="64"/>
                  </a:cubicBezTo>
                  <a:cubicBezTo>
                    <a:pt x="35" y="68"/>
                    <a:pt x="49" y="68"/>
                    <a:pt x="68" y="71"/>
                  </a:cubicBezTo>
                  <a:cubicBezTo>
                    <a:pt x="35" y="142"/>
                    <a:pt x="110" y="146"/>
                    <a:pt x="132" y="180"/>
                  </a:cubicBezTo>
                  <a:cubicBezTo>
                    <a:pt x="151" y="165"/>
                    <a:pt x="166" y="150"/>
                    <a:pt x="184" y="132"/>
                  </a:cubicBezTo>
                  <a:cubicBezTo>
                    <a:pt x="170" y="56"/>
                    <a:pt x="117" y="23"/>
                    <a:pt x="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2"/>
            <p:cNvSpPr/>
            <p:nvPr/>
          </p:nvSpPr>
          <p:spPr>
            <a:xfrm>
              <a:off x="-2546169" y="-2668748"/>
              <a:ext cx="8117" cy="10410"/>
            </a:xfrm>
            <a:custGeom>
              <a:avLst/>
              <a:gdLst/>
              <a:ahLst/>
              <a:cxnLst/>
              <a:rect l="l" t="t" r="r" b="b"/>
              <a:pathLst>
                <a:path w="170" h="21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50"/>
                    <a:pt x="35" y="79"/>
                    <a:pt x="61" y="109"/>
                  </a:cubicBezTo>
                  <a:cubicBezTo>
                    <a:pt x="87" y="135"/>
                    <a:pt x="128" y="154"/>
                    <a:pt x="87" y="199"/>
                  </a:cubicBezTo>
                  <a:cubicBezTo>
                    <a:pt x="102" y="214"/>
                    <a:pt x="113" y="217"/>
                    <a:pt x="120" y="217"/>
                  </a:cubicBezTo>
                  <a:cubicBezTo>
                    <a:pt x="151" y="217"/>
                    <a:pt x="143" y="157"/>
                    <a:pt x="169" y="154"/>
                  </a:cubicBezTo>
                  <a:cubicBezTo>
                    <a:pt x="158" y="147"/>
                    <a:pt x="132" y="135"/>
                    <a:pt x="135" y="131"/>
                  </a:cubicBezTo>
                  <a:cubicBezTo>
                    <a:pt x="169" y="27"/>
                    <a:pt x="83" y="27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2"/>
            <p:cNvSpPr/>
            <p:nvPr/>
          </p:nvSpPr>
          <p:spPr>
            <a:xfrm>
              <a:off x="-2539389" y="-2705850"/>
              <a:ext cx="7783" cy="6828"/>
            </a:xfrm>
            <a:custGeom>
              <a:avLst/>
              <a:gdLst/>
              <a:ahLst/>
              <a:cxnLst/>
              <a:rect l="l" t="t" r="r" b="b"/>
              <a:pathLst>
                <a:path w="163" h="143" extrusionOk="0">
                  <a:moveTo>
                    <a:pt x="147" y="90"/>
                  </a:moveTo>
                  <a:cubicBezTo>
                    <a:pt x="147" y="94"/>
                    <a:pt x="150" y="94"/>
                    <a:pt x="150" y="94"/>
                  </a:cubicBezTo>
                  <a:lnTo>
                    <a:pt x="154" y="94"/>
                  </a:lnTo>
                  <a:cubicBezTo>
                    <a:pt x="150" y="90"/>
                    <a:pt x="150" y="90"/>
                    <a:pt x="147" y="90"/>
                  </a:cubicBezTo>
                  <a:close/>
                  <a:moveTo>
                    <a:pt x="50" y="0"/>
                  </a:moveTo>
                  <a:cubicBezTo>
                    <a:pt x="35" y="0"/>
                    <a:pt x="16" y="4"/>
                    <a:pt x="1" y="8"/>
                  </a:cubicBezTo>
                  <a:cubicBezTo>
                    <a:pt x="9" y="56"/>
                    <a:pt x="42" y="90"/>
                    <a:pt x="45" y="142"/>
                  </a:cubicBezTo>
                  <a:cubicBezTo>
                    <a:pt x="76" y="131"/>
                    <a:pt x="102" y="120"/>
                    <a:pt x="132" y="109"/>
                  </a:cubicBezTo>
                  <a:cubicBezTo>
                    <a:pt x="135" y="101"/>
                    <a:pt x="143" y="97"/>
                    <a:pt x="147" y="90"/>
                  </a:cubicBezTo>
                  <a:cubicBezTo>
                    <a:pt x="150" y="86"/>
                    <a:pt x="158" y="82"/>
                    <a:pt x="162" y="75"/>
                  </a:cubicBezTo>
                  <a:cubicBezTo>
                    <a:pt x="154" y="64"/>
                    <a:pt x="143" y="52"/>
                    <a:pt x="132" y="42"/>
                  </a:cubicBezTo>
                  <a:cubicBezTo>
                    <a:pt x="106" y="15"/>
                    <a:pt x="80" y="0"/>
                    <a:pt x="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2"/>
            <p:cNvSpPr/>
            <p:nvPr/>
          </p:nvSpPr>
          <p:spPr>
            <a:xfrm>
              <a:off x="-2517567" y="-2758709"/>
              <a:ext cx="8929" cy="5778"/>
            </a:xfrm>
            <a:custGeom>
              <a:avLst/>
              <a:gdLst/>
              <a:ahLst/>
              <a:cxnLst/>
              <a:rect l="l" t="t" r="r" b="b"/>
              <a:pathLst>
                <a:path w="187" h="121" extrusionOk="0">
                  <a:moveTo>
                    <a:pt x="37" y="0"/>
                  </a:moveTo>
                  <a:cubicBezTo>
                    <a:pt x="52" y="38"/>
                    <a:pt x="0" y="76"/>
                    <a:pt x="23" y="102"/>
                  </a:cubicBezTo>
                  <a:cubicBezTo>
                    <a:pt x="33" y="117"/>
                    <a:pt x="45" y="120"/>
                    <a:pt x="59" y="120"/>
                  </a:cubicBezTo>
                  <a:cubicBezTo>
                    <a:pt x="71" y="120"/>
                    <a:pt x="82" y="117"/>
                    <a:pt x="94" y="117"/>
                  </a:cubicBezTo>
                  <a:cubicBezTo>
                    <a:pt x="104" y="112"/>
                    <a:pt x="116" y="112"/>
                    <a:pt x="127" y="112"/>
                  </a:cubicBezTo>
                  <a:lnTo>
                    <a:pt x="142" y="112"/>
                  </a:lnTo>
                  <a:cubicBezTo>
                    <a:pt x="157" y="117"/>
                    <a:pt x="172" y="117"/>
                    <a:pt x="187" y="117"/>
                  </a:cubicBezTo>
                  <a:cubicBezTo>
                    <a:pt x="154" y="90"/>
                    <a:pt x="168" y="50"/>
                    <a:pt x="154" y="19"/>
                  </a:cubicBezTo>
                  <a:lnTo>
                    <a:pt x="94" y="19"/>
                  </a:lnTo>
                  <a:cubicBezTo>
                    <a:pt x="75" y="19"/>
                    <a:pt x="56" y="16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2"/>
            <p:cNvSpPr/>
            <p:nvPr/>
          </p:nvSpPr>
          <p:spPr>
            <a:xfrm>
              <a:off x="-2510261" y="-2759425"/>
              <a:ext cx="7735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1" y="1"/>
                  </a:moveTo>
                  <a:lnTo>
                    <a:pt x="101" y="1"/>
                  </a:lnTo>
                  <a:cubicBezTo>
                    <a:pt x="75" y="34"/>
                    <a:pt x="34" y="20"/>
                    <a:pt x="1" y="34"/>
                  </a:cubicBezTo>
                  <a:cubicBezTo>
                    <a:pt x="15" y="65"/>
                    <a:pt x="1" y="105"/>
                    <a:pt x="34" y="132"/>
                  </a:cubicBezTo>
                  <a:cubicBezTo>
                    <a:pt x="161" y="127"/>
                    <a:pt x="161" y="124"/>
                    <a:pt x="1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2"/>
            <p:cNvSpPr/>
            <p:nvPr/>
          </p:nvSpPr>
          <p:spPr>
            <a:xfrm>
              <a:off x="-2540821" y="-2706232"/>
              <a:ext cx="7735" cy="8834"/>
            </a:xfrm>
            <a:custGeom>
              <a:avLst/>
              <a:gdLst/>
              <a:ahLst/>
              <a:cxnLst/>
              <a:rect l="l" t="t" r="r" b="b"/>
              <a:pathLst>
                <a:path w="162" h="185" extrusionOk="0">
                  <a:moveTo>
                    <a:pt x="13" y="0"/>
                  </a:moveTo>
                  <a:cubicBezTo>
                    <a:pt x="1" y="34"/>
                    <a:pt x="1" y="68"/>
                    <a:pt x="8" y="102"/>
                  </a:cubicBezTo>
                  <a:cubicBezTo>
                    <a:pt x="16" y="147"/>
                    <a:pt x="46" y="180"/>
                    <a:pt x="91" y="184"/>
                  </a:cubicBezTo>
                  <a:lnTo>
                    <a:pt x="98" y="184"/>
                  </a:lnTo>
                  <a:cubicBezTo>
                    <a:pt x="136" y="184"/>
                    <a:pt x="162" y="162"/>
                    <a:pt x="162" y="117"/>
                  </a:cubicBezTo>
                  <a:lnTo>
                    <a:pt x="162" y="117"/>
                  </a:lnTo>
                  <a:cubicBezTo>
                    <a:pt x="132" y="128"/>
                    <a:pt x="106" y="139"/>
                    <a:pt x="75" y="150"/>
                  </a:cubicBezTo>
                  <a:cubicBezTo>
                    <a:pt x="72" y="98"/>
                    <a:pt x="39" y="64"/>
                    <a:pt x="31" y="16"/>
                  </a:cubicBezTo>
                  <a:cubicBezTo>
                    <a:pt x="23" y="12"/>
                    <a:pt x="20" y="5"/>
                    <a:pt x="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2"/>
            <p:cNvSpPr/>
            <p:nvPr/>
          </p:nvSpPr>
          <p:spPr>
            <a:xfrm>
              <a:off x="-2508351" y="-2655903"/>
              <a:ext cx="9025" cy="3820"/>
            </a:xfrm>
            <a:custGeom>
              <a:avLst/>
              <a:gdLst/>
              <a:ahLst/>
              <a:cxnLst/>
              <a:rect l="l" t="t" r="r" b="b"/>
              <a:pathLst>
                <a:path w="189" h="80" extrusionOk="0">
                  <a:moveTo>
                    <a:pt x="54" y="0"/>
                  </a:moveTo>
                  <a:cubicBezTo>
                    <a:pt x="35" y="0"/>
                    <a:pt x="20" y="5"/>
                    <a:pt x="1" y="16"/>
                  </a:cubicBezTo>
                  <a:cubicBezTo>
                    <a:pt x="5" y="45"/>
                    <a:pt x="5" y="79"/>
                    <a:pt x="31" y="79"/>
                  </a:cubicBezTo>
                  <a:cubicBezTo>
                    <a:pt x="39" y="79"/>
                    <a:pt x="54" y="76"/>
                    <a:pt x="68" y="68"/>
                  </a:cubicBezTo>
                  <a:cubicBezTo>
                    <a:pt x="73" y="64"/>
                    <a:pt x="76" y="64"/>
                    <a:pt x="80" y="64"/>
                  </a:cubicBezTo>
                  <a:cubicBezTo>
                    <a:pt x="95" y="64"/>
                    <a:pt x="118" y="76"/>
                    <a:pt x="132" y="79"/>
                  </a:cubicBezTo>
                  <a:cubicBezTo>
                    <a:pt x="151" y="64"/>
                    <a:pt x="166" y="50"/>
                    <a:pt x="185" y="35"/>
                  </a:cubicBezTo>
                  <a:cubicBezTo>
                    <a:pt x="188" y="23"/>
                    <a:pt x="188" y="12"/>
                    <a:pt x="180" y="0"/>
                  </a:cubicBezTo>
                  <a:cubicBezTo>
                    <a:pt x="166" y="9"/>
                    <a:pt x="154" y="9"/>
                    <a:pt x="140" y="9"/>
                  </a:cubicBezTo>
                  <a:cubicBezTo>
                    <a:pt x="125" y="9"/>
                    <a:pt x="110" y="9"/>
                    <a:pt x="99" y="5"/>
                  </a:cubicBezTo>
                  <a:cubicBezTo>
                    <a:pt x="84" y="5"/>
                    <a:pt x="68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2"/>
            <p:cNvSpPr/>
            <p:nvPr/>
          </p:nvSpPr>
          <p:spPr>
            <a:xfrm>
              <a:off x="-2540964" y="-2711771"/>
              <a:ext cx="9502" cy="7926"/>
            </a:xfrm>
            <a:custGeom>
              <a:avLst/>
              <a:gdLst/>
              <a:ahLst/>
              <a:cxnLst/>
              <a:rect l="l" t="t" r="r" b="b"/>
              <a:pathLst>
                <a:path w="199" h="166" extrusionOk="0">
                  <a:moveTo>
                    <a:pt x="0" y="1"/>
                  </a:moveTo>
                  <a:cubicBezTo>
                    <a:pt x="4" y="38"/>
                    <a:pt x="11" y="79"/>
                    <a:pt x="16" y="116"/>
                  </a:cubicBezTo>
                  <a:cubicBezTo>
                    <a:pt x="23" y="121"/>
                    <a:pt x="26" y="128"/>
                    <a:pt x="34" y="132"/>
                  </a:cubicBezTo>
                  <a:cubicBezTo>
                    <a:pt x="49" y="128"/>
                    <a:pt x="68" y="124"/>
                    <a:pt x="83" y="124"/>
                  </a:cubicBezTo>
                  <a:cubicBezTo>
                    <a:pt x="113" y="124"/>
                    <a:pt x="139" y="139"/>
                    <a:pt x="165" y="166"/>
                  </a:cubicBezTo>
                  <a:cubicBezTo>
                    <a:pt x="173" y="128"/>
                    <a:pt x="199" y="94"/>
                    <a:pt x="180" y="53"/>
                  </a:cubicBezTo>
                  <a:lnTo>
                    <a:pt x="180" y="53"/>
                  </a:lnTo>
                  <a:cubicBezTo>
                    <a:pt x="168" y="79"/>
                    <a:pt x="150" y="98"/>
                    <a:pt x="128" y="98"/>
                  </a:cubicBezTo>
                  <a:cubicBezTo>
                    <a:pt x="113" y="98"/>
                    <a:pt x="101" y="94"/>
                    <a:pt x="83" y="83"/>
                  </a:cubicBezTo>
                  <a:cubicBezTo>
                    <a:pt x="56" y="57"/>
                    <a:pt x="30" y="31"/>
                    <a:pt x="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2"/>
            <p:cNvSpPr/>
            <p:nvPr/>
          </p:nvSpPr>
          <p:spPr>
            <a:xfrm>
              <a:off x="-2493835" y="-2680160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26" y="1"/>
                  </a:moveTo>
                  <a:cubicBezTo>
                    <a:pt x="7" y="23"/>
                    <a:pt x="0" y="46"/>
                    <a:pt x="7" y="75"/>
                  </a:cubicBezTo>
                  <a:cubicBezTo>
                    <a:pt x="33" y="172"/>
                    <a:pt x="120" y="158"/>
                    <a:pt x="190" y="165"/>
                  </a:cubicBezTo>
                  <a:lnTo>
                    <a:pt x="190" y="161"/>
                  </a:lnTo>
                  <a:cubicBezTo>
                    <a:pt x="168" y="142"/>
                    <a:pt x="150" y="124"/>
                    <a:pt x="128" y="105"/>
                  </a:cubicBezTo>
                  <a:cubicBezTo>
                    <a:pt x="112" y="113"/>
                    <a:pt x="101" y="116"/>
                    <a:pt x="94" y="116"/>
                  </a:cubicBezTo>
                  <a:cubicBezTo>
                    <a:pt x="75" y="116"/>
                    <a:pt x="64" y="105"/>
                    <a:pt x="56" y="87"/>
                  </a:cubicBezTo>
                  <a:cubicBezTo>
                    <a:pt x="45" y="56"/>
                    <a:pt x="38" y="27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2"/>
            <p:cNvSpPr/>
            <p:nvPr/>
          </p:nvSpPr>
          <p:spPr>
            <a:xfrm>
              <a:off x="-2484763" y="-2676245"/>
              <a:ext cx="13465" cy="5969"/>
            </a:xfrm>
            <a:custGeom>
              <a:avLst/>
              <a:gdLst/>
              <a:ahLst/>
              <a:cxnLst/>
              <a:rect l="l" t="t" r="r" b="b"/>
              <a:pathLst>
                <a:path w="282" h="125" extrusionOk="0">
                  <a:moveTo>
                    <a:pt x="281" y="0"/>
                  </a:moveTo>
                  <a:lnTo>
                    <a:pt x="281" y="0"/>
                  </a:lnTo>
                  <a:cubicBezTo>
                    <a:pt x="229" y="68"/>
                    <a:pt x="162" y="90"/>
                    <a:pt x="90" y="90"/>
                  </a:cubicBezTo>
                  <a:cubicBezTo>
                    <a:pt x="61" y="90"/>
                    <a:pt x="31" y="86"/>
                    <a:pt x="0" y="79"/>
                  </a:cubicBezTo>
                  <a:lnTo>
                    <a:pt x="0" y="83"/>
                  </a:lnTo>
                  <a:cubicBezTo>
                    <a:pt x="23" y="117"/>
                    <a:pt x="50" y="124"/>
                    <a:pt x="76" y="124"/>
                  </a:cubicBezTo>
                  <a:cubicBezTo>
                    <a:pt x="90" y="124"/>
                    <a:pt x="105" y="121"/>
                    <a:pt x="121" y="117"/>
                  </a:cubicBezTo>
                  <a:cubicBezTo>
                    <a:pt x="139" y="112"/>
                    <a:pt x="154" y="112"/>
                    <a:pt x="169" y="112"/>
                  </a:cubicBezTo>
                  <a:cubicBezTo>
                    <a:pt x="180" y="112"/>
                    <a:pt x="188" y="112"/>
                    <a:pt x="199" y="117"/>
                  </a:cubicBezTo>
                  <a:cubicBezTo>
                    <a:pt x="225" y="79"/>
                    <a:pt x="281" y="60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2"/>
            <p:cNvSpPr/>
            <p:nvPr/>
          </p:nvSpPr>
          <p:spPr>
            <a:xfrm>
              <a:off x="-2532417" y="-2703892"/>
              <a:ext cx="7019" cy="3247"/>
            </a:xfrm>
            <a:custGeom>
              <a:avLst/>
              <a:gdLst/>
              <a:ahLst/>
              <a:cxnLst/>
              <a:rect l="l" t="t" r="r" b="b"/>
              <a:pathLst>
                <a:path w="147" h="68" extrusionOk="0">
                  <a:moveTo>
                    <a:pt x="79" y="1"/>
                  </a:moveTo>
                  <a:cubicBezTo>
                    <a:pt x="75" y="1"/>
                    <a:pt x="72" y="1"/>
                    <a:pt x="64" y="4"/>
                  </a:cubicBezTo>
                  <a:lnTo>
                    <a:pt x="49" y="4"/>
                  </a:lnTo>
                  <a:cubicBezTo>
                    <a:pt x="38" y="11"/>
                    <a:pt x="27" y="23"/>
                    <a:pt x="16" y="34"/>
                  </a:cubicBezTo>
                  <a:cubicBezTo>
                    <a:pt x="12" y="41"/>
                    <a:pt x="4" y="45"/>
                    <a:pt x="1" y="49"/>
                  </a:cubicBezTo>
                  <a:cubicBezTo>
                    <a:pt x="4" y="49"/>
                    <a:pt x="4" y="49"/>
                    <a:pt x="8" y="53"/>
                  </a:cubicBezTo>
                  <a:cubicBezTo>
                    <a:pt x="34" y="56"/>
                    <a:pt x="64" y="68"/>
                    <a:pt x="91" y="68"/>
                  </a:cubicBezTo>
                  <a:cubicBezTo>
                    <a:pt x="109" y="68"/>
                    <a:pt x="132" y="60"/>
                    <a:pt x="146" y="34"/>
                  </a:cubicBezTo>
                  <a:cubicBezTo>
                    <a:pt x="132" y="8"/>
                    <a:pt x="106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2"/>
            <p:cNvSpPr/>
            <p:nvPr/>
          </p:nvSpPr>
          <p:spPr>
            <a:xfrm>
              <a:off x="-2522581" y="-2746055"/>
              <a:ext cx="4488" cy="4011"/>
            </a:xfrm>
            <a:custGeom>
              <a:avLst/>
              <a:gdLst/>
              <a:ahLst/>
              <a:cxnLst/>
              <a:rect l="l" t="t" r="r" b="b"/>
              <a:pathLst>
                <a:path w="94" h="84" extrusionOk="0">
                  <a:moveTo>
                    <a:pt x="42" y="1"/>
                  </a:moveTo>
                  <a:cubicBezTo>
                    <a:pt x="34" y="1"/>
                    <a:pt x="26" y="1"/>
                    <a:pt x="23" y="9"/>
                  </a:cubicBezTo>
                  <a:cubicBezTo>
                    <a:pt x="15" y="31"/>
                    <a:pt x="0" y="49"/>
                    <a:pt x="23" y="72"/>
                  </a:cubicBezTo>
                  <a:cubicBezTo>
                    <a:pt x="30" y="80"/>
                    <a:pt x="38" y="83"/>
                    <a:pt x="45" y="83"/>
                  </a:cubicBezTo>
                  <a:cubicBezTo>
                    <a:pt x="52" y="83"/>
                    <a:pt x="64" y="76"/>
                    <a:pt x="68" y="68"/>
                  </a:cubicBezTo>
                  <a:cubicBezTo>
                    <a:pt x="83" y="49"/>
                    <a:pt x="94" y="27"/>
                    <a:pt x="71" y="12"/>
                  </a:cubicBezTo>
                  <a:cubicBezTo>
                    <a:pt x="60" y="4"/>
                    <a:pt x="52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2"/>
            <p:cNvSpPr/>
            <p:nvPr/>
          </p:nvSpPr>
          <p:spPr>
            <a:xfrm>
              <a:off x="-2491686" y="-2712296"/>
              <a:ext cx="3581" cy="7879"/>
            </a:xfrm>
            <a:custGeom>
              <a:avLst/>
              <a:gdLst/>
              <a:ahLst/>
              <a:cxnLst/>
              <a:rect l="l" t="t" r="r" b="b"/>
              <a:pathLst>
                <a:path w="75" h="165" extrusionOk="0">
                  <a:moveTo>
                    <a:pt x="0" y="1"/>
                  </a:moveTo>
                  <a:cubicBezTo>
                    <a:pt x="60" y="56"/>
                    <a:pt x="56" y="109"/>
                    <a:pt x="0" y="165"/>
                  </a:cubicBezTo>
                  <a:lnTo>
                    <a:pt x="4" y="165"/>
                  </a:lnTo>
                  <a:cubicBezTo>
                    <a:pt x="60" y="165"/>
                    <a:pt x="75" y="127"/>
                    <a:pt x="75" y="82"/>
                  </a:cubicBezTo>
                  <a:cubicBezTo>
                    <a:pt x="75" y="34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2"/>
            <p:cNvSpPr/>
            <p:nvPr/>
          </p:nvSpPr>
          <p:spPr>
            <a:xfrm>
              <a:off x="-2547554" y="-2724950"/>
              <a:ext cx="4823" cy="4679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56" y="0"/>
                  </a:moveTo>
                  <a:cubicBezTo>
                    <a:pt x="0" y="60"/>
                    <a:pt x="4" y="71"/>
                    <a:pt x="56" y="97"/>
                  </a:cubicBezTo>
                  <a:cubicBezTo>
                    <a:pt x="97" y="64"/>
                    <a:pt x="101" y="30"/>
                    <a:pt x="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2"/>
            <p:cNvSpPr/>
            <p:nvPr/>
          </p:nvSpPr>
          <p:spPr>
            <a:xfrm>
              <a:off x="-2488821" y="-2657336"/>
              <a:ext cx="6446" cy="7735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5" y="46"/>
                    <a:pt x="0" y="80"/>
                    <a:pt x="71" y="161"/>
                  </a:cubicBezTo>
                  <a:cubicBezTo>
                    <a:pt x="26" y="83"/>
                    <a:pt x="85" y="42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2"/>
            <p:cNvSpPr/>
            <p:nvPr/>
          </p:nvSpPr>
          <p:spPr>
            <a:xfrm>
              <a:off x="-2530077" y="-2706566"/>
              <a:ext cx="5539" cy="4297"/>
            </a:xfrm>
            <a:custGeom>
              <a:avLst/>
              <a:gdLst/>
              <a:ahLst/>
              <a:cxnLst/>
              <a:rect l="l" t="t" r="r" b="b"/>
              <a:pathLst>
                <a:path w="116" h="90" extrusionOk="0">
                  <a:moveTo>
                    <a:pt x="45" y="0"/>
                  </a:moveTo>
                  <a:cubicBezTo>
                    <a:pt x="30" y="0"/>
                    <a:pt x="19" y="19"/>
                    <a:pt x="0" y="60"/>
                  </a:cubicBezTo>
                  <a:lnTo>
                    <a:pt x="15" y="60"/>
                  </a:lnTo>
                  <a:cubicBezTo>
                    <a:pt x="23" y="57"/>
                    <a:pt x="26" y="57"/>
                    <a:pt x="30" y="57"/>
                  </a:cubicBezTo>
                  <a:cubicBezTo>
                    <a:pt x="57" y="57"/>
                    <a:pt x="83" y="64"/>
                    <a:pt x="97" y="90"/>
                  </a:cubicBezTo>
                  <a:cubicBezTo>
                    <a:pt x="105" y="86"/>
                    <a:pt x="109" y="79"/>
                    <a:pt x="116" y="75"/>
                  </a:cubicBezTo>
                  <a:cubicBezTo>
                    <a:pt x="79" y="23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2"/>
            <p:cNvSpPr/>
            <p:nvPr/>
          </p:nvSpPr>
          <p:spPr>
            <a:xfrm>
              <a:off x="-2515848" y="-2761717"/>
              <a:ext cx="5635" cy="3963"/>
            </a:xfrm>
            <a:custGeom>
              <a:avLst/>
              <a:gdLst/>
              <a:ahLst/>
              <a:cxnLst/>
              <a:rect l="l" t="t" r="r" b="b"/>
              <a:pathLst>
                <a:path w="118" h="83" extrusionOk="0">
                  <a:moveTo>
                    <a:pt x="68" y="0"/>
                  </a:moveTo>
                  <a:cubicBezTo>
                    <a:pt x="46" y="23"/>
                    <a:pt x="23" y="41"/>
                    <a:pt x="1" y="63"/>
                  </a:cubicBezTo>
                  <a:cubicBezTo>
                    <a:pt x="20" y="79"/>
                    <a:pt x="39" y="82"/>
                    <a:pt x="58" y="82"/>
                  </a:cubicBezTo>
                  <a:lnTo>
                    <a:pt x="118" y="82"/>
                  </a:lnTo>
                  <a:cubicBezTo>
                    <a:pt x="91" y="60"/>
                    <a:pt x="76" y="3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2"/>
            <p:cNvSpPr/>
            <p:nvPr/>
          </p:nvSpPr>
          <p:spPr>
            <a:xfrm>
              <a:off x="-2518665" y="-2664641"/>
              <a:ext cx="3295" cy="6303"/>
            </a:xfrm>
            <a:custGeom>
              <a:avLst/>
              <a:gdLst/>
              <a:ahLst/>
              <a:cxnLst/>
              <a:rect l="l" t="t" r="r" b="b"/>
              <a:pathLst>
                <a:path w="69" h="132" extrusionOk="0">
                  <a:moveTo>
                    <a:pt x="53" y="0"/>
                  </a:moveTo>
                  <a:lnTo>
                    <a:pt x="53" y="0"/>
                  </a:lnTo>
                  <a:cubicBezTo>
                    <a:pt x="30" y="23"/>
                    <a:pt x="15" y="45"/>
                    <a:pt x="8" y="79"/>
                  </a:cubicBezTo>
                  <a:cubicBezTo>
                    <a:pt x="1" y="113"/>
                    <a:pt x="8" y="131"/>
                    <a:pt x="42" y="131"/>
                  </a:cubicBezTo>
                  <a:lnTo>
                    <a:pt x="53" y="131"/>
                  </a:lnTo>
                  <a:cubicBezTo>
                    <a:pt x="4" y="87"/>
                    <a:pt x="68" y="45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2"/>
            <p:cNvSpPr/>
            <p:nvPr/>
          </p:nvSpPr>
          <p:spPr>
            <a:xfrm>
              <a:off x="-2655373" y="-2765489"/>
              <a:ext cx="26072" cy="44503"/>
            </a:xfrm>
            <a:custGeom>
              <a:avLst/>
              <a:gdLst/>
              <a:ahLst/>
              <a:cxnLst/>
              <a:rect l="l" t="t" r="r" b="b"/>
              <a:pathLst>
                <a:path w="546" h="932" extrusionOk="0">
                  <a:moveTo>
                    <a:pt x="340" y="385"/>
                  </a:moveTo>
                  <a:cubicBezTo>
                    <a:pt x="348" y="385"/>
                    <a:pt x="355" y="389"/>
                    <a:pt x="363" y="389"/>
                  </a:cubicBezTo>
                  <a:cubicBezTo>
                    <a:pt x="374" y="389"/>
                    <a:pt x="385" y="393"/>
                    <a:pt x="393" y="397"/>
                  </a:cubicBezTo>
                  <a:cubicBezTo>
                    <a:pt x="385" y="404"/>
                    <a:pt x="381" y="411"/>
                    <a:pt x="371" y="419"/>
                  </a:cubicBezTo>
                  <a:cubicBezTo>
                    <a:pt x="359" y="430"/>
                    <a:pt x="348" y="446"/>
                    <a:pt x="333" y="446"/>
                  </a:cubicBezTo>
                  <a:cubicBezTo>
                    <a:pt x="329" y="446"/>
                    <a:pt x="321" y="446"/>
                    <a:pt x="318" y="442"/>
                  </a:cubicBezTo>
                  <a:cubicBezTo>
                    <a:pt x="310" y="434"/>
                    <a:pt x="307" y="419"/>
                    <a:pt x="310" y="411"/>
                  </a:cubicBezTo>
                  <a:cubicBezTo>
                    <a:pt x="314" y="389"/>
                    <a:pt x="326" y="385"/>
                    <a:pt x="340" y="385"/>
                  </a:cubicBezTo>
                  <a:close/>
                  <a:moveTo>
                    <a:pt x="202" y="1"/>
                  </a:moveTo>
                  <a:cubicBezTo>
                    <a:pt x="195" y="16"/>
                    <a:pt x="180" y="30"/>
                    <a:pt x="180" y="38"/>
                  </a:cubicBezTo>
                  <a:cubicBezTo>
                    <a:pt x="214" y="173"/>
                    <a:pt x="157" y="277"/>
                    <a:pt x="86" y="382"/>
                  </a:cubicBezTo>
                  <a:cubicBezTo>
                    <a:pt x="26" y="472"/>
                    <a:pt x="52" y="595"/>
                    <a:pt x="4" y="692"/>
                  </a:cubicBezTo>
                  <a:cubicBezTo>
                    <a:pt x="26" y="670"/>
                    <a:pt x="45" y="647"/>
                    <a:pt x="67" y="625"/>
                  </a:cubicBezTo>
                  <a:cubicBezTo>
                    <a:pt x="119" y="532"/>
                    <a:pt x="164" y="498"/>
                    <a:pt x="209" y="498"/>
                  </a:cubicBezTo>
                  <a:cubicBezTo>
                    <a:pt x="258" y="498"/>
                    <a:pt x="307" y="535"/>
                    <a:pt x="366" y="584"/>
                  </a:cubicBezTo>
                  <a:cubicBezTo>
                    <a:pt x="374" y="587"/>
                    <a:pt x="378" y="595"/>
                    <a:pt x="381" y="599"/>
                  </a:cubicBezTo>
                  <a:cubicBezTo>
                    <a:pt x="389" y="618"/>
                    <a:pt x="326" y="801"/>
                    <a:pt x="303" y="808"/>
                  </a:cubicBezTo>
                  <a:cubicBezTo>
                    <a:pt x="258" y="823"/>
                    <a:pt x="228" y="860"/>
                    <a:pt x="195" y="890"/>
                  </a:cubicBezTo>
                  <a:lnTo>
                    <a:pt x="131" y="827"/>
                  </a:lnTo>
                  <a:cubicBezTo>
                    <a:pt x="57" y="823"/>
                    <a:pt x="52" y="748"/>
                    <a:pt x="19" y="707"/>
                  </a:cubicBezTo>
                  <a:lnTo>
                    <a:pt x="19" y="707"/>
                  </a:lnTo>
                  <a:cubicBezTo>
                    <a:pt x="0" y="815"/>
                    <a:pt x="23" y="879"/>
                    <a:pt x="97" y="905"/>
                  </a:cubicBezTo>
                  <a:cubicBezTo>
                    <a:pt x="150" y="927"/>
                    <a:pt x="209" y="924"/>
                    <a:pt x="266" y="932"/>
                  </a:cubicBezTo>
                  <a:lnTo>
                    <a:pt x="269" y="932"/>
                  </a:lnTo>
                  <a:cubicBezTo>
                    <a:pt x="299" y="932"/>
                    <a:pt x="276" y="868"/>
                    <a:pt x="307" y="849"/>
                  </a:cubicBezTo>
                  <a:cubicBezTo>
                    <a:pt x="310" y="842"/>
                    <a:pt x="318" y="834"/>
                    <a:pt x="321" y="830"/>
                  </a:cubicBezTo>
                  <a:cubicBezTo>
                    <a:pt x="400" y="820"/>
                    <a:pt x="426" y="752"/>
                    <a:pt x="478" y="707"/>
                  </a:cubicBezTo>
                  <a:cubicBezTo>
                    <a:pt x="452" y="692"/>
                    <a:pt x="419" y="715"/>
                    <a:pt x="393" y="681"/>
                  </a:cubicBezTo>
                  <a:cubicBezTo>
                    <a:pt x="423" y="663"/>
                    <a:pt x="449" y="636"/>
                    <a:pt x="478" y="636"/>
                  </a:cubicBezTo>
                  <a:cubicBezTo>
                    <a:pt x="494" y="636"/>
                    <a:pt x="509" y="644"/>
                    <a:pt x="528" y="658"/>
                  </a:cubicBezTo>
                  <a:cubicBezTo>
                    <a:pt x="528" y="550"/>
                    <a:pt x="419" y="494"/>
                    <a:pt x="397" y="397"/>
                  </a:cubicBezTo>
                  <a:cubicBezTo>
                    <a:pt x="430" y="337"/>
                    <a:pt x="483" y="304"/>
                    <a:pt x="546" y="277"/>
                  </a:cubicBezTo>
                  <a:cubicBezTo>
                    <a:pt x="535" y="273"/>
                    <a:pt x="523" y="266"/>
                    <a:pt x="512" y="266"/>
                  </a:cubicBezTo>
                  <a:lnTo>
                    <a:pt x="505" y="266"/>
                  </a:lnTo>
                  <a:cubicBezTo>
                    <a:pt x="471" y="270"/>
                    <a:pt x="445" y="273"/>
                    <a:pt x="419" y="273"/>
                  </a:cubicBezTo>
                  <a:cubicBezTo>
                    <a:pt x="284" y="273"/>
                    <a:pt x="232" y="202"/>
                    <a:pt x="217" y="35"/>
                  </a:cubicBezTo>
                  <a:cubicBezTo>
                    <a:pt x="217" y="23"/>
                    <a:pt x="209" y="12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2"/>
            <p:cNvSpPr/>
            <p:nvPr/>
          </p:nvSpPr>
          <p:spPr>
            <a:xfrm>
              <a:off x="-2645776" y="-2771554"/>
              <a:ext cx="22204" cy="19291"/>
            </a:xfrm>
            <a:custGeom>
              <a:avLst/>
              <a:gdLst/>
              <a:ahLst/>
              <a:cxnLst/>
              <a:rect l="l" t="t" r="r" b="b"/>
              <a:pathLst>
                <a:path w="465" h="404" extrusionOk="0">
                  <a:moveTo>
                    <a:pt x="270" y="0"/>
                  </a:moveTo>
                  <a:cubicBezTo>
                    <a:pt x="159" y="0"/>
                    <a:pt x="69" y="34"/>
                    <a:pt x="2" y="129"/>
                  </a:cubicBezTo>
                  <a:lnTo>
                    <a:pt x="2" y="129"/>
                  </a:lnTo>
                  <a:cubicBezTo>
                    <a:pt x="2" y="129"/>
                    <a:pt x="1" y="128"/>
                    <a:pt x="1" y="128"/>
                  </a:cubicBezTo>
                  <a:lnTo>
                    <a:pt x="1" y="131"/>
                  </a:lnTo>
                  <a:cubicBezTo>
                    <a:pt x="1" y="131"/>
                    <a:pt x="2" y="130"/>
                    <a:pt x="2" y="129"/>
                  </a:cubicBezTo>
                  <a:lnTo>
                    <a:pt x="2" y="129"/>
                  </a:lnTo>
                  <a:cubicBezTo>
                    <a:pt x="9" y="140"/>
                    <a:pt x="16" y="151"/>
                    <a:pt x="16" y="162"/>
                  </a:cubicBezTo>
                  <a:cubicBezTo>
                    <a:pt x="31" y="329"/>
                    <a:pt x="83" y="400"/>
                    <a:pt x="218" y="400"/>
                  </a:cubicBezTo>
                  <a:cubicBezTo>
                    <a:pt x="244" y="400"/>
                    <a:pt x="270" y="397"/>
                    <a:pt x="304" y="393"/>
                  </a:cubicBezTo>
                  <a:lnTo>
                    <a:pt x="311" y="393"/>
                  </a:lnTo>
                  <a:cubicBezTo>
                    <a:pt x="322" y="393"/>
                    <a:pt x="334" y="400"/>
                    <a:pt x="345" y="404"/>
                  </a:cubicBezTo>
                  <a:cubicBezTo>
                    <a:pt x="356" y="400"/>
                    <a:pt x="371" y="400"/>
                    <a:pt x="375" y="393"/>
                  </a:cubicBezTo>
                  <a:cubicBezTo>
                    <a:pt x="394" y="348"/>
                    <a:pt x="394" y="292"/>
                    <a:pt x="457" y="292"/>
                  </a:cubicBezTo>
                  <a:lnTo>
                    <a:pt x="465" y="292"/>
                  </a:lnTo>
                  <a:cubicBezTo>
                    <a:pt x="461" y="243"/>
                    <a:pt x="416" y="202"/>
                    <a:pt x="442" y="150"/>
                  </a:cubicBezTo>
                  <a:cubicBezTo>
                    <a:pt x="439" y="146"/>
                    <a:pt x="434" y="143"/>
                    <a:pt x="434" y="139"/>
                  </a:cubicBezTo>
                  <a:cubicBezTo>
                    <a:pt x="382" y="101"/>
                    <a:pt x="394" y="5"/>
                    <a:pt x="2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2"/>
            <p:cNvSpPr/>
            <p:nvPr/>
          </p:nvSpPr>
          <p:spPr>
            <a:xfrm>
              <a:off x="-2609151" y="-2792611"/>
              <a:ext cx="15758" cy="18097"/>
            </a:xfrm>
            <a:custGeom>
              <a:avLst/>
              <a:gdLst/>
              <a:ahLst/>
              <a:cxnLst/>
              <a:rect l="l" t="t" r="r" b="b"/>
              <a:pathLst>
                <a:path w="330" h="379" extrusionOk="0">
                  <a:moveTo>
                    <a:pt x="269" y="1"/>
                  </a:moveTo>
                  <a:cubicBezTo>
                    <a:pt x="247" y="1"/>
                    <a:pt x="232" y="23"/>
                    <a:pt x="214" y="42"/>
                  </a:cubicBezTo>
                  <a:cubicBezTo>
                    <a:pt x="210" y="49"/>
                    <a:pt x="202" y="49"/>
                    <a:pt x="195" y="49"/>
                  </a:cubicBezTo>
                  <a:cubicBezTo>
                    <a:pt x="188" y="49"/>
                    <a:pt x="180" y="49"/>
                    <a:pt x="172" y="45"/>
                  </a:cubicBezTo>
                  <a:cubicBezTo>
                    <a:pt x="165" y="42"/>
                    <a:pt x="157" y="42"/>
                    <a:pt x="150" y="42"/>
                  </a:cubicBezTo>
                  <a:cubicBezTo>
                    <a:pt x="57" y="45"/>
                    <a:pt x="0" y="124"/>
                    <a:pt x="34" y="213"/>
                  </a:cubicBezTo>
                  <a:cubicBezTo>
                    <a:pt x="60" y="277"/>
                    <a:pt x="98" y="333"/>
                    <a:pt x="154" y="378"/>
                  </a:cubicBezTo>
                  <a:cubicBezTo>
                    <a:pt x="180" y="356"/>
                    <a:pt x="198" y="325"/>
                    <a:pt x="240" y="325"/>
                  </a:cubicBezTo>
                  <a:lnTo>
                    <a:pt x="250" y="325"/>
                  </a:lnTo>
                  <a:cubicBezTo>
                    <a:pt x="284" y="325"/>
                    <a:pt x="303" y="299"/>
                    <a:pt x="303" y="262"/>
                  </a:cubicBezTo>
                  <a:cubicBezTo>
                    <a:pt x="295" y="258"/>
                    <a:pt x="292" y="251"/>
                    <a:pt x="288" y="247"/>
                  </a:cubicBezTo>
                  <a:cubicBezTo>
                    <a:pt x="277" y="247"/>
                    <a:pt x="266" y="255"/>
                    <a:pt x="255" y="255"/>
                  </a:cubicBezTo>
                  <a:cubicBezTo>
                    <a:pt x="247" y="255"/>
                    <a:pt x="240" y="251"/>
                    <a:pt x="236" y="239"/>
                  </a:cubicBezTo>
                  <a:cubicBezTo>
                    <a:pt x="232" y="228"/>
                    <a:pt x="240" y="199"/>
                    <a:pt x="255" y="191"/>
                  </a:cubicBezTo>
                  <a:cubicBezTo>
                    <a:pt x="262" y="184"/>
                    <a:pt x="269" y="180"/>
                    <a:pt x="273" y="180"/>
                  </a:cubicBezTo>
                  <a:cubicBezTo>
                    <a:pt x="292" y="180"/>
                    <a:pt x="303" y="202"/>
                    <a:pt x="318" y="213"/>
                  </a:cubicBezTo>
                  <a:cubicBezTo>
                    <a:pt x="329" y="168"/>
                    <a:pt x="292" y="135"/>
                    <a:pt x="295" y="90"/>
                  </a:cubicBezTo>
                  <a:cubicBezTo>
                    <a:pt x="303" y="60"/>
                    <a:pt x="314" y="23"/>
                    <a:pt x="288" y="4"/>
                  </a:cubicBezTo>
                  <a:cubicBezTo>
                    <a:pt x="281" y="1"/>
                    <a:pt x="273" y="1"/>
                    <a:pt x="2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2"/>
            <p:cNvSpPr/>
            <p:nvPr/>
          </p:nvSpPr>
          <p:spPr>
            <a:xfrm>
              <a:off x="-2621853" y="-2751021"/>
              <a:ext cx="14707" cy="15232"/>
            </a:xfrm>
            <a:custGeom>
              <a:avLst/>
              <a:gdLst/>
              <a:ahLst/>
              <a:cxnLst/>
              <a:rect l="l" t="t" r="r" b="b"/>
              <a:pathLst>
                <a:path w="308" h="319" extrusionOk="0">
                  <a:moveTo>
                    <a:pt x="113" y="1"/>
                  </a:moveTo>
                  <a:cubicBezTo>
                    <a:pt x="109" y="46"/>
                    <a:pt x="87" y="64"/>
                    <a:pt x="64" y="90"/>
                  </a:cubicBezTo>
                  <a:cubicBezTo>
                    <a:pt x="1" y="161"/>
                    <a:pt x="9" y="265"/>
                    <a:pt x="68" y="303"/>
                  </a:cubicBezTo>
                  <a:cubicBezTo>
                    <a:pt x="87" y="315"/>
                    <a:pt x="109" y="318"/>
                    <a:pt x="132" y="318"/>
                  </a:cubicBezTo>
                  <a:cubicBezTo>
                    <a:pt x="180" y="318"/>
                    <a:pt x="233" y="296"/>
                    <a:pt x="259" y="255"/>
                  </a:cubicBezTo>
                  <a:cubicBezTo>
                    <a:pt x="307" y="184"/>
                    <a:pt x="300" y="143"/>
                    <a:pt x="225" y="82"/>
                  </a:cubicBezTo>
                  <a:cubicBezTo>
                    <a:pt x="192" y="56"/>
                    <a:pt x="158" y="34"/>
                    <a:pt x="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2"/>
            <p:cNvSpPr/>
            <p:nvPr/>
          </p:nvSpPr>
          <p:spPr>
            <a:xfrm>
              <a:off x="-2611825" y="-2794044"/>
              <a:ext cx="24687" cy="19530"/>
            </a:xfrm>
            <a:custGeom>
              <a:avLst/>
              <a:gdLst/>
              <a:ahLst/>
              <a:cxnLst/>
              <a:rect l="l" t="t" r="r" b="b"/>
              <a:pathLst>
                <a:path w="517" h="409" extrusionOk="0">
                  <a:moveTo>
                    <a:pt x="314" y="0"/>
                  </a:moveTo>
                  <a:cubicBezTo>
                    <a:pt x="247" y="0"/>
                    <a:pt x="191" y="27"/>
                    <a:pt x="127" y="45"/>
                  </a:cubicBezTo>
                  <a:cubicBezTo>
                    <a:pt x="71" y="57"/>
                    <a:pt x="0" y="195"/>
                    <a:pt x="26" y="232"/>
                  </a:cubicBezTo>
                  <a:cubicBezTo>
                    <a:pt x="79" y="300"/>
                    <a:pt x="105" y="393"/>
                    <a:pt x="210" y="408"/>
                  </a:cubicBezTo>
                  <a:cubicBezTo>
                    <a:pt x="154" y="363"/>
                    <a:pt x="116" y="307"/>
                    <a:pt x="90" y="243"/>
                  </a:cubicBezTo>
                  <a:cubicBezTo>
                    <a:pt x="56" y="154"/>
                    <a:pt x="113" y="75"/>
                    <a:pt x="206" y="72"/>
                  </a:cubicBezTo>
                  <a:cubicBezTo>
                    <a:pt x="213" y="72"/>
                    <a:pt x="221" y="72"/>
                    <a:pt x="228" y="75"/>
                  </a:cubicBezTo>
                  <a:cubicBezTo>
                    <a:pt x="236" y="79"/>
                    <a:pt x="244" y="79"/>
                    <a:pt x="251" y="79"/>
                  </a:cubicBezTo>
                  <a:cubicBezTo>
                    <a:pt x="258" y="79"/>
                    <a:pt x="266" y="79"/>
                    <a:pt x="270" y="72"/>
                  </a:cubicBezTo>
                  <a:cubicBezTo>
                    <a:pt x="288" y="53"/>
                    <a:pt x="303" y="31"/>
                    <a:pt x="325" y="31"/>
                  </a:cubicBezTo>
                  <a:cubicBezTo>
                    <a:pt x="329" y="31"/>
                    <a:pt x="337" y="31"/>
                    <a:pt x="344" y="34"/>
                  </a:cubicBezTo>
                  <a:cubicBezTo>
                    <a:pt x="370" y="53"/>
                    <a:pt x="359" y="90"/>
                    <a:pt x="351" y="120"/>
                  </a:cubicBezTo>
                  <a:cubicBezTo>
                    <a:pt x="348" y="165"/>
                    <a:pt x="385" y="198"/>
                    <a:pt x="374" y="243"/>
                  </a:cubicBezTo>
                  <a:cubicBezTo>
                    <a:pt x="363" y="255"/>
                    <a:pt x="351" y="266"/>
                    <a:pt x="344" y="277"/>
                  </a:cubicBezTo>
                  <a:cubicBezTo>
                    <a:pt x="348" y="281"/>
                    <a:pt x="351" y="288"/>
                    <a:pt x="359" y="292"/>
                  </a:cubicBezTo>
                  <a:cubicBezTo>
                    <a:pt x="404" y="269"/>
                    <a:pt x="401" y="195"/>
                    <a:pt x="456" y="188"/>
                  </a:cubicBezTo>
                  <a:cubicBezTo>
                    <a:pt x="516" y="180"/>
                    <a:pt x="501" y="139"/>
                    <a:pt x="490" y="109"/>
                  </a:cubicBezTo>
                  <a:cubicBezTo>
                    <a:pt x="468" y="34"/>
                    <a:pt x="404" y="0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2"/>
            <p:cNvSpPr/>
            <p:nvPr/>
          </p:nvSpPr>
          <p:spPr>
            <a:xfrm>
              <a:off x="-2627535" y="-2787980"/>
              <a:ext cx="11078" cy="12367"/>
            </a:xfrm>
            <a:custGeom>
              <a:avLst/>
              <a:gdLst/>
              <a:ahLst/>
              <a:cxnLst/>
              <a:rect l="l" t="t" r="r" b="b"/>
              <a:pathLst>
                <a:path w="232" h="259" extrusionOk="0">
                  <a:moveTo>
                    <a:pt x="97" y="1"/>
                  </a:moveTo>
                  <a:cubicBezTo>
                    <a:pt x="75" y="1"/>
                    <a:pt x="52" y="4"/>
                    <a:pt x="45" y="45"/>
                  </a:cubicBezTo>
                  <a:cubicBezTo>
                    <a:pt x="41" y="79"/>
                    <a:pt x="19" y="105"/>
                    <a:pt x="0" y="131"/>
                  </a:cubicBezTo>
                  <a:cubicBezTo>
                    <a:pt x="7" y="154"/>
                    <a:pt x="7" y="173"/>
                    <a:pt x="0" y="192"/>
                  </a:cubicBezTo>
                  <a:cubicBezTo>
                    <a:pt x="49" y="225"/>
                    <a:pt x="109" y="236"/>
                    <a:pt x="161" y="259"/>
                  </a:cubicBezTo>
                  <a:cubicBezTo>
                    <a:pt x="232" y="102"/>
                    <a:pt x="232" y="102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2"/>
            <p:cNvSpPr/>
            <p:nvPr/>
          </p:nvSpPr>
          <p:spPr>
            <a:xfrm>
              <a:off x="-2645776" y="-2778859"/>
              <a:ext cx="25928" cy="14468"/>
            </a:xfrm>
            <a:custGeom>
              <a:avLst/>
              <a:gdLst/>
              <a:ahLst/>
              <a:cxnLst/>
              <a:rect l="l" t="t" r="r" b="b"/>
              <a:pathLst>
                <a:path w="543" h="303" extrusionOk="0">
                  <a:moveTo>
                    <a:pt x="382" y="1"/>
                  </a:moveTo>
                  <a:cubicBezTo>
                    <a:pt x="375" y="113"/>
                    <a:pt x="293" y="124"/>
                    <a:pt x="222" y="124"/>
                  </a:cubicBezTo>
                  <a:lnTo>
                    <a:pt x="188" y="124"/>
                  </a:lnTo>
                  <a:cubicBezTo>
                    <a:pt x="75" y="124"/>
                    <a:pt x="42" y="194"/>
                    <a:pt x="5" y="277"/>
                  </a:cubicBezTo>
                  <a:cubicBezTo>
                    <a:pt x="5" y="281"/>
                    <a:pt x="1" y="281"/>
                    <a:pt x="1" y="284"/>
                  </a:cubicBezTo>
                  <a:cubicBezTo>
                    <a:pt x="68" y="187"/>
                    <a:pt x="158" y="153"/>
                    <a:pt x="270" y="153"/>
                  </a:cubicBezTo>
                  <a:lnTo>
                    <a:pt x="289" y="153"/>
                  </a:lnTo>
                  <a:cubicBezTo>
                    <a:pt x="394" y="158"/>
                    <a:pt x="382" y="254"/>
                    <a:pt x="434" y="292"/>
                  </a:cubicBezTo>
                  <a:cubicBezTo>
                    <a:pt x="434" y="296"/>
                    <a:pt x="439" y="299"/>
                    <a:pt x="442" y="303"/>
                  </a:cubicBezTo>
                  <a:cubicBezTo>
                    <a:pt x="442" y="292"/>
                    <a:pt x="446" y="277"/>
                    <a:pt x="442" y="270"/>
                  </a:cubicBezTo>
                  <a:cubicBezTo>
                    <a:pt x="382" y="105"/>
                    <a:pt x="382" y="105"/>
                    <a:pt x="536" y="75"/>
                  </a:cubicBezTo>
                  <a:cubicBezTo>
                    <a:pt x="539" y="75"/>
                    <a:pt x="543" y="71"/>
                    <a:pt x="543" y="68"/>
                  </a:cubicBezTo>
                  <a:cubicBezTo>
                    <a:pt x="491" y="45"/>
                    <a:pt x="431" y="34"/>
                    <a:pt x="3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2"/>
            <p:cNvSpPr/>
            <p:nvPr/>
          </p:nvSpPr>
          <p:spPr>
            <a:xfrm>
              <a:off x="-2655230" y="-2739227"/>
              <a:ext cx="13083" cy="13227"/>
            </a:xfrm>
            <a:custGeom>
              <a:avLst/>
              <a:gdLst/>
              <a:ahLst/>
              <a:cxnLst/>
              <a:rect l="l" t="t" r="r" b="b"/>
              <a:pathLst>
                <a:path w="274" h="277" extrusionOk="0">
                  <a:moveTo>
                    <a:pt x="206" y="0"/>
                  </a:moveTo>
                  <a:cubicBezTo>
                    <a:pt x="184" y="0"/>
                    <a:pt x="158" y="18"/>
                    <a:pt x="154" y="53"/>
                  </a:cubicBezTo>
                  <a:cubicBezTo>
                    <a:pt x="147" y="90"/>
                    <a:pt x="135" y="101"/>
                    <a:pt x="121" y="101"/>
                  </a:cubicBezTo>
                  <a:cubicBezTo>
                    <a:pt x="102" y="101"/>
                    <a:pt x="83" y="90"/>
                    <a:pt x="64" y="75"/>
                  </a:cubicBezTo>
                  <a:cubicBezTo>
                    <a:pt x="42" y="97"/>
                    <a:pt x="23" y="120"/>
                    <a:pt x="1" y="142"/>
                  </a:cubicBezTo>
                  <a:cubicBezTo>
                    <a:pt x="4" y="146"/>
                    <a:pt x="9" y="153"/>
                    <a:pt x="16" y="157"/>
                  </a:cubicBezTo>
                  <a:cubicBezTo>
                    <a:pt x="49" y="198"/>
                    <a:pt x="54" y="273"/>
                    <a:pt x="128" y="277"/>
                  </a:cubicBezTo>
                  <a:lnTo>
                    <a:pt x="132" y="270"/>
                  </a:lnTo>
                  <a:lnTo>
                    <a:pt x="132" y="206"/>
                  </a:lnTo>
                  <a:cubicBezTo>
                    <a:pt x="116" y="187"/>
                    <a:pt x="94" y="165"/>
                    <a:pt x="132" y="153"/>
                  </a:cubicBezTo>
                  <a:cubicBezTo>
                    <a:pt x="166" y="146"/>
                    <a:pt x="192" y="135"/>
                    <a:pt x="221" y="113"/>
                  </a:cubicBezTo>
                  <a:cubicBezTo>
                    <a:pt x="237" y="97"/>
                    <a:pt x="273" y="105"/>
                    <a:pt x="266" y="68"/>
                  </a:cubicBezTo>
                  <a:cubicBezTo>
                    <a:pt x="263" y="34"/>
                    <a:pt x="237" y="4"/>
                    <a:pt x="2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2"/>
            <p:cNvSpPr/>
            <p:nvPr/>
          </p:nvSpPr>
          <p:spPr>
            <a:xfrm>
              <a:off x="-2572909" y="-2772795"/>
              <a:ext cx="9837" cy="7544"/>
            </a:xfrm>
            <a:custGeom>
              <a:avLst/>
              <a:gdLst/>
              <a:ahLst/>
              <a:cxnLst/>
              <a:rect l="l" t="t" r="r" b="b"/>
              <a:pathLst>
                <a:path w="206" h="158" extrusionOk="0">
                  <a:moveTo>
                    <a:pt x="150" y="0"/>
                  </a:moveTo>
                  <a:cubicBezTo>
                    <a:pt x="75" y="4"/>
                    <a:pt x="15" y="31"/>
                    <a:pt x="0" y="112"/>
                  </a:cubicBezTo>
                  <a:cubicBezTo>
                    <a:pt x="7" y="116"/>
                    <a:pt x="12" y="120"/>
                    <a:pt x="15" y="127"/>
                  </a:cubicBezTo>
                  <a:cubicBezTo>
                    <a:pt x="21" y="127"/>
                    <a:pt x="27" y="127"/>
                    <a:pt x="33" y="127"/>
                  </a:cubicBezTo>
                  <a:cubicBezTo>
                    <a:pt x="39" y="127"/>
                    <a:pt x="45" y="127"/>
                    <a:pt x="49" y="131"/>
                  </a:cubicBezTo>
                  <a:cubicBezTo>
                    <a:pt x="71" y="146"/>
                    <a:pt x="93" y="157"/>
                    <a:pt x="116" y="157"/>
                  </a:cubicBezTo>
                  <a:cubicBezTo>
                    <a:pt x="135" y="157"/>
                    <a:pt x="150" y="150"/>
                    <a:pt x="164" y="138"/>
                  </a:cubicBezTo>
                  <a:cubicBezTo>
                    <a:pt x="206" y="101"/>
                    <a:pt x="198" y="57"/>
                    <a:pt x="164" y="15"/>
                  </a:cubicBezTo>
                  <a:lnTo>
                    <a:pt x="157" y="8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2"/>
            <p:cNvSpPr/>
            <p:nvPr/>
          </p:nvSpPr>
          <p:spPr>
            <a:xfrm>
              <a:off x="-2635366" y="-2704942"/>
              <a:ext cx="9120" cy="9120"/>
            </a:xfrm>
            <a:custGeom>
              <a:avLst/>
              <a:gdLst/>
              <a:ahLst/>
              <a:cxnLst/>
              <a:rect l="l" t="t" r="r" b="b"/>
              <a:pathLst>
                <a:path w="191" h="191" extrusionOk="0">
                  <a:moveTo>
                    <a:pt x="90" y="0"/>
                  </a:moveTo>
                  <a:cubicBezTo>
                    <a:pt x="0" y="52"/>
                    <a:pt x="41" y="116"/>
                    <a:pt x="71" y="180"/>
                  </a:cubicBezTo>
                  <a:cubicBezTo>
                    <a:pt x="90" y="187"/>
                    <a:pt x="104" y="190"/>
                    <a:pt x="116" y="190"/>
                  </a:cubicBezTo>
                  <a:cubicBezTo>
                    <a:pt x="138" y="190"/>
                    <a:pt x="153" y="180"/>
                    <a:pt x="161" y="142"/>
                  </a:cubicBezTo>
                  <a:cubicBezTo>
                    <a:pt x="190" y="49"/>
                    <a:pt x="187" y="37"/>
                    <a:pt x="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2"/>
            <p:cNvSpPr/>
            <p:nvPr/>
          </p:nvSpPr>
          <p:spPr>
            <a:xfrm>
              <a:off x="-2627869" y="-2712821"/>
              <a:ext cx="10887" cy="5539"/>
            </a:xfrm>
            <a:custGeom>
              <a:avLst/>
              <a:gdLst/>
              <a:ahLst/>
              <a:cxnLst/>
              <a:rect l="l" t="t" r="r" b="b"/>
              <a:pathLst>
                <a:path w="228" h="116" extrusionOk="0">
                  <a:moveTo>
                    <a:pt x="209" y="0"/>
                  </a:moveTo>
                  <a:cubicBezTo>
                    <a:pt x="187" y="0"/>
                    <a:pt x="168" y="4"/>
                    <a:pt x="145" y="12"/>
                  </a:cubicBezTo>
                  <a:cubicBezTo>
                    <a:pt x="127" y="15"/>
                    <a:pt x="104" y="23"/>
                    <a:pt x="82" y="23"/>
                  </a:cubicBezTo>
                  <a:cubicBezTo>
                    <a:pt x="71" y="23"/>
                    <a:pt x="59" y="19"/>
                    <a:pt x="48" y="15"/>
                  </a:cubicBezTo>
                  <a:lnTo>
                    <a:pt x="48" y="15"/>
                  </a:lnTo>
                  <a:cubicBezTo>
                    <a:pt x="0" y="64"/>
                    <a:pt x="0" y="90"/>
                    <a:pt x="56" y="105"/>
                  </a:cubicBezTo>
                  <a:cubicBezTo>
                    <a:pt x="78" y="112"/>
                    <a:pt x="97" y="116"/>
                    <a:pt x="116" y="116"/>
                  </a:cubicBezTo>
                  <a:cubicBezTo>
                    <a:pt x="168" y="116"/>
                    <a:pt x="202" y="79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2"/>
            <p:cNvSpPr/>
            <p:nvPr/>
          </p:nvSpPr>
          <p:spPr>
            <a:xfrm>
              <a:off x="-2597214" y="-2722801"/>
              <a:ext cx="9168" cy="6972"/>
            </a:xfrm>
            <a:custGeom>
              <a:avLst/>
              <a:gdLst/>
              <a:ahLst/>
              <a:cxnLst/>
              <a:rect l="l" t="t" r="r" b="b"/>
              <a:pathLst>
                <a:path w="192" h="146" extrusionOk="0">
                  <a:moveTo>
                    <a:pt x="98" y="0"/>
                  </a:moveTo>
                  <a:cubicBezTo>
                    <a:pt x="5" y="38"/>
                    <a:pt x="0" y="49"/>
                    <a:pt x="61" y="131"/>
                  </a:cubicBezTo>
                  <a:cubicBezTo>
                    <a:pt x="79" y="142"/>
                    <a:pt x="95" y="145"/>
                    <a:pt x="105" y="145"/>
                  </a:cubicBezTo>
                  <a:cubicBezTo>
                    <a:pt x="143" y="145"/>
                    <a:pt x="162" y="112"/>
                    <a:pt x="173" y="78"/>
                  </a:cubicBezTo>
                  <a:cubicBezTo>
                    <a:pt x="191" y="23"/>
                    <a:pt x="131" y="15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2"/>
            <p:cNvSpPr/>
            <p:nvPr/>
          </p:nvSpPr>
          <p:spPr>
            <a:xfrm>
              <a:off x="-2590959" y="-2750496"/>
              <a:ext cx="9502" cy="5253"/>
            </a:xfrm>
            <a:custGeom>
              <a:avLst/>
              <a:gdLst/>
              <a:ahLst/>
              <a:cxnLst/>
              <a:rect l="l" t="t" r="r" b="b"/>
              <a:pathLst>
                <a:path w="199" h="110" extrusionOk="0">
                  <a:moveTo>
                    <a:pt x="173" y="1"/>
                  </a:moveTo>
                  <a:cubicBezTo>
                    <a:pt x="131" y="4"/>
                    <a:pt x="76" y="4"/>
                    <a:pt x="19" y="16"/>
                  </a:cubicBezTo>
                  <a:cubicBezTo>
                    <a:pt x="0" y="19"/>
                    <a:pt x="8" y="57"/>
                    <a:pt x="12" y="79"/>
                  </a:cubicBezTo>
                  <a:cubicBezTo>
                    <a:pt x="12" y="94"/>
                    <a:pt x="23" y="109"/>
                    <a:pt x="34" y="109"/>
                  </a:cubicBezTo>
                  <a:cubicBezTo>
                    <a:pt x="38" y="109"/>
                    <a:pt x="38" y="109"/>
                    <a:pt x="42" y="105"/>
                  </a:cubicBezTo>
                  <a:cubicBezTo>
                    <a:pt x="90" y="94"/>
                    <a:pt x="139" y="75"/>
                    <a:pt x="188" y="57"/>
                  </a:cubicBezTo>
                  <a:cubicBezTo>
                    <a:pt x="199" y="53"/>
                    <a:pt x="199" y="30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2"/>
            <p:cNvSpPr/>
            <p:nvPr/>
          </p:nvSpPr>
          <p:spPr>
            <a:xfrm>
              <a:off x="-2588667" y="-2772986"/>
              <a:ext cx="7067" cy="7353"/>
            </a:xfrm>
            <a:custGeom>
              <a:avLst/>
              <a:gdLst/>
              <a:ahLst/>
              <a:cxnLst/>
              <a:rect l="l" t="t" r="r" b="b"/>
              <a:pathLst>
                <a:path w="148" h="154" extrusionOk="0">
                  <a:moveTo>
                    <a:pt x="87" y="1"/>
                  </a:moveTo>
                  <a:lnTo>
                    <a:pt x="87" y="1"/>
                  </a:lnTo>
                  <a:cubicBezTo>
                    <a:pt x="65" y="16"/>
                    <a:pt x="113" y="64"/>
                    <a:pt x="65" y="64"/>
                  </a:cubicBezTo>
                  <a:lnTo>
                    <a:pt x="54" y="64"/>
                  </a:lnTo>
                  <a:cubicBezTo>
                    <a:pt x="35" y="71"/>
                    <a:pt x="20" y="75"/>
                    <a:pt x="1" y="83"/>
                  </a:cubicBezTo>
                  <a:cubicBezTo>
                    <a:pt x="20" y="97"/>
                    <a:pt x="35" y="113"/>
                    <a:pt x="50" y="131"/>
                  </a:cubicBezTo>
                  <a:cubicBezTo>
                    <a:pt x="83" y="142"/>
                    <a:pt x="102" y="154"/>
                    <a:pt x="117" y="154"/>
                  </a:cubicBezTo>
                  <a:cubicBezTo>
                    <a:pt x="143" y="154"/>
                    <a:pt x="143" y="124"/>
                    <a:pt x="135" y="49"/>
                  </a:cubicBezTo>
                  <a:cubicBezTo>
                    <a:pt x="147" y="4"/>
                    <a:pt x="106" y="12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2"/>
            <p:cNvSpPr/>
            <p:nvPr/>
          </p:nvSpPr>
          <p:spPr>
            <a:xfrm>
              <a:off x="-2574724" y="-2774944"/>
              <a:ext cx="8977" cy="7544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109" y="0"/>
                  </a:moveTo>
                  <a:cubicBezTo>
                    <a:pt x="95" y="0"/>
                    <a:pt x="79" y="8"/>
                    <a:pt x="68" y="15"/>
                  </a:cubicBezTo>
                  <a:cubicBezTo>
                    <a:pt x="31" y="45"/>
                    <a:pt x="0" y="102"/>
                    <a:pt x="38" y="157"/>
                  </a:cubicBezTo>
                  <a:cubicBezTo>
                    <a:pt x="53" y="76"/>
                    <a:pt x="113" y="49"/>
                    <a:pt x="188" y="45"/>
                  </a:cubicBezTo>
                  <a:cubicBezTo>
                    <a:pt x="169" y="15"/>
                    <a:pt x="139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2"/>
            <p:cNvSpPr/>
            <p:nvPr/>
          </p:nvSpPr>
          <p:spPr>
            <a:xfrm>
              <a:off x="-2583796" y="-2765155"/>
              <a:ext cx="5921" cy="5062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56" y="1"/>
                  </a:moveTo>
                  <a:cubicBezTo>
                    <a:pt x="19" y="1"/>
                    <a:pt x="15" y="50"/>
                    <a:pt x="0" y="83"/>
                  </a:cubicBezTo>
                  <a:cubicBezTo>
                    <a:pt x="15" y="98"/>
                    <a:pt x="30" y="106"/>
                    <a:pt x="49" y="106"/>
                  </a:cubicBezTo>
                  <a:cubicBezTo>
                    <a:pt x="71" y="106"/>
                    <a:pt x="94" y="87"/>
                    <a:pt x="112" y="68"/>
                  </a:cubicBezTo>
                  <a:cubicBezTo>
                    <a:pt x="123" y="46"/>
                    <a:pt x="109" y="31"/>
                    <a:pt x="97" y="16"/>
                  </a:cubicBezTo>
                  <a:cubicBezTo>
                    <a:pt x="78" y="9"/>
                    <a:pt x="64" y="1"/>
                    <a:pt x="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2"/>
            <p:cNvSpPr/>
            <p:nvPr/>
          </p:nvSpPr>
          <p:spPr>
            <a:xfrm>
              <a:off x="-2600413" y="-2723565"/>
              <a:ext cx="7926" cy="7067"/>
            </a:xfrm>
            <a:custGeom>
              <a:avLst/>
              <a:gdLst/>
              <a:ahLst/>
              <a:cxnLst/>
              <a:rect l="l" t="t" r="r" b="b"/>
              <a:pathLst>
                <a:path w="166" h="148" extrusionOk="0">
                  <a:moveTo>
                    <a:pt x="120" y="1"/>
                  </a:moveTo>
                  <a:cubicBezTo>
                    <a:pt x="83" y="1"/>
                    <a:pt x="49" y="35"/>
                    <a:pt x="0" y="39"/>
                  </a:cubicBezTo>
                  <a:cubicBezTo>
                    <a:pt x="45" y="87"/>
                    <a:pt x="64" y="143"/>
                    <a:pt x="128" y="147"/>
                  </a:cubicBezTo>
                  <a:cubicBezTo>
                    <a:pt x="67" y="65"/>
                    <a:pt x="72" y="54"/>
                    <a:pt x="165" y="16"/>
                  </a:cubicBezTo>
                  <a:cubicBezTo>
                    <a:pt x="146" y="4"/>
                    <a:pt x="135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2"/>
            <p:cNvSpPr/>
            <p:nvPr/>
          </p:nvSpPr>
          <p:spPr>
            <a:xfrm>
              <a:off x="-2586279" y="-2770694"/>
              <a:ext cx="7163" cy="9550"/>
            </a:xfrm>
            <a:custGeom>
              <a:avLst/>
              <a:gdLst/>
              <a:ahLst/>
              <a:cxnLst/>
              <a:rect l="l" t="t" r="r" b="b"/>
              <a:pathLst>
                <a:path w="150" h="200" extrusionOk="0">
                  <a:moveTo>
                    <a:pt x="85" y="1"/>
                  </a:moveTo>
                  <a:cubicBezTo>
                    <a:pt x="93" y="76"/>
                    <a:pt x="93" y="106"/>
                    <a:pt x="67" y="106"/>
                  </a:cubicBezTo>
                  <a:cubicBezTo>
                    <a:pt x="52" y="106"/>
                    <a:pt x="33" y="94"/>
                    <a:pt x="0" y="83"/>
                  </a:cubicBezTo>
                  <a:lnTo>
                    <a:pt x="0" y="83"/>
                  </a:lnTo>
                  <a:cubicBezTo>
                    <a:pt x="4" y="128"/>
                    <a:pt x="26" y="162"/>
                    <a:pt x="52" y="199"/>
                  </a:cubicBezTo>
                  <a:cubicBezTo>
                    <a:pt x="67" y="166"/>
                    <a:pt x="71" y="117"/>
                    <a:pt x="108" y="117"/>
                  </a:cubicBezTo>
                  <a:cubicBezTo>
                    <a:pt x="116" y="117"/>
                    <a:pt x="130" y="125"/>
                    <a:pt x="149" y="132"/>
                  </a:cubicBezTo>
                  <a:cubicBezTo>
                    <a:pt x="146" y="80"/>
                    <a:pt x="119" y="39"/>
                    <a:pt x="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2"/>
            <p:cNvSpPr/>
            <p:nvPr/>
          </p:nvSpPr>
          <p:spPr>
            <a:xfrm>
              <a:off x="-2625577" y="-2715161"/>
              <a:ext cx="10028" cy="3438"/>
            </a:xfrm>
            <a:custGeom>
              <a:avLst/>
              <a:gdLst/>
              <a:ahLst/>
              <a:cxnLst/>
              <a:rect l="l" t="t" r="r" b="b"/>
              <a:pathLst>
                <a:path w="210" h="72" extrusionOk="0">
                  <a:moveTo>
                    <a:pt x="180" y="1"/>
                  </a:moveTo>
                  <a:cubicBezTo>
                    <a:pt x="176" y="1"/>
                    <a:pt x="173" y="1"/>
                    <a:pt x="165" y="4"/>
                  </a:cubicBezTo>
                  <a:cubicBezTo>
                    <a:pt x="109" y="12"/>
                    <a:pt x="49" y="27"/>
                    <a:pt x="0" y="64"/>
                  </a:cubicBezTo>
                  <a:cubicBezTo>
                    <a:pt x="11" y="68"/>
                    <a:pt x="23" y="72"/>
                    <a:pt x="34" y="72"/>
                  </a:cubicBezTo>
                  <a:cubicBezTo>
                    <a:pt x="56" y="72"/>
                    <a:pt x="79" y="64"/>
                    <a:pt x="97" y="61"/>
                  </a:cubicBezTo>
                  <a:cubicBezTo>
                    <a:pt x="120" y="53"/>
                    <a:pt x="139" y="49"/>
                    <a:pt x="161" y="49"/>
                  </a:cubicBezTo>
                  <a:lnTo>
                    <a:pt x="180" y="49"/>
                  </a:lnTo>
                  <a:cubicBezTo>
                    <a:pt x="195" y="30"/>
                    <a:pt x="210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2"/>
            <p:cNvSpPr/>
            <p:nvPr/>
          </p:nvSpPr>
          <p:spPr>
            <a:xfrm>
              <a:off x="-2612207" y="-2722085"/>
              <a:ext cx="3820" cy="4823"/>
            </a:xfrm>
            <a:custGeom>
              <a:avLst/>
              <a:gdLst/>
              <a:ahLst/>
              <a:cxnLst/>
              <a:rect l="l" t="t" r="r" b="b"/>
              <a:pathLst>
                <a:path w="80" h="101" extrusionOk="0">
                  <a:moveTo>
                    <a:pt x="57" y="0"/>
                  </a:moveTo>
                  <a:cubicBezTo>
                    <a:pt x="12" y="8"/>
                    <a:pt x="19" y="52"/>
                    <a:pt x="0" y="75"/>
                  </a:cubicBezTo>
                  <a:cubicBezTo>
                    <a:pt x="0" y="78"/>
                    <a:pt x="0" y="82"/>
                    <a:pt x="5" y="101"/>
                  </a:cubicBezTo>
                  <a:cubicBezTo>
                    <a:pt x="50" y="86"/>
                    <a:pt x="79" y="68"/>
                    <a:pt x="79" y="23"/>
                  </a:cubicBezTo>
                  <a:cubicBezTo>
                    <a:pt x="76" y="15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2"/>
            <p:cNvSpPr/>
            <p:nvPr/>
          </p:nvSpPr>
          <p:spPr>
            <a:xfrm>
              <a:off x="-2636608" y="-2735168"/>
              <a:ext cx="6446" cy="3820"/>
            </a:xfrm>
            <a:custGeom>
              <a:avLst/>
              <a:gdLst/>
              <a:ahLst/>
              <a:cxnLst/>
              <a:rect l="l" t="t" r="r" b="b"/>
              <a:pathLst>
                <a:path w="135" h="80" extrusionOk="0">
                  <a:moveTo>
                    <a:pt x="85" y="1"/>
                  </a:moveTo>
                  <a:cubicBezTo>
                    <a:pt x="56" y="1"/>
                    <a:pt x="30" y="28"/>
                    <a:pt x="0" y="46"/>
                  </a:cubicBezTo>
                  <a:cubicBezTo>
                    <a:pt x="26" y="80"/>
                    <a:pt x="59" y="57"/>
                    <a:pt x="85" y="72"/>
                  </a:cubicBezTo>
                  <a:cubicBezTo>
                    <a:pt x="101" y="57"/>
                    <a:pt x="116" y="42"/>
                    <a:pt x="135" y="23"/>
                  </a:cubicBezTo>
                  <a:cubicBezTo>
                    <a:pt x="116" y="9"/>
                    <a:pt x="101" y="1"/>
                    <a:pt x="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2"/>
            <p:cNvSpPr/>
            <p:nvPr/>
          </p:nvSpPr>
          <p:spPr>
            <a:xfrm>
              <a:off x="-2627535" y="-2789555"/>
              <a:ext cx="6112" cy="7879"/>
            </a:xfrm>
            <a:custGeom>
              <a:avLst/>
              <a:gdLst/>
              <a:ahLst/>
              <a:cxnLst/>
              <a:rect l="l" t="t" r="r" b="b"/>
              <a:pathLst>
                <a:path w="128" h="165" extrusionOk="0">
                  <a:moveTo>
                    <a:pt x="97" y="0"/>
                  </a:moveTo>
                  <a:cubicBezTo>
                    <a:pt x="0" y="15"/>
                    <a:pt x="12" y="97"/>
                    <a:pt x="0" y="164"/>
                  </a:cubicBezTo>
                  <a:cubicBezTo>
                    <a:pt x="19" y="138"/>
                    <a:pt x="41" y="112"/>
                    <a:pt x="45" y="78"/>
                  </a:cubicBezTo>
                  <a:cubicBezTo>
                    <a:pt x="52" y="37"/>
                    <a:pt x="75" y="34"/>
                    <a:pt x="97" y="34"/>
                  </a:cubicBezTo>
                  <a:lnTo>
                    <a:pt x="128" y="34"/>
                  </a:lnTo>
                  <a:cubicBezTo>
                    <a:pt x="116" y="23"/>
                    <a:pt x="109" y="11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2"/>
            <p:cNvSpPr/>
            <p:nvPr/>
          </p:nvSpPr>
          <p:spPr>
            <a:xfrm>
              <a:off x="-2589908" y="-2773177"/>
              <a:ext cx="3820" cy="4202"/>
            </a:xfrm>
            <a:custGeom>
              <a:avLst/>
              <a:gdLst/>
              <a:ahLst/>
              <a:cxnLst/>
              <a:rect l="l" t="t" r="r" b="b"/>
              <a:pathLst>
                <a:path w="80" h="88" extrusionOk="0">
                  <a:moveTo>
                    <a:pt x="12" y="1"/>
                  </a:moveTo>
                  <a:cubicBezTo>
                    <a:pt x="1" y="34"/>
                    <a:pt x="1" y="61"/>
                    <a:pt x="27" y="87"/>
                  </a:cubicBezTo>
                  <a:cubicBezTo>
                    <a:pt x="46" y="79"/>
                    <a:pt x="61" y="75"/>
                    <a:pt x="80" y="68"/>
                  </a:cubicBezTo>
                  <a:cubicBezTo>
                    <a:pt x="80" y="23"/>
                    <a:pt x="61" y="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2"/>
            <p:cNvSpPr/>
            <p:nvPr/>
          </p:nvSpPr>
          <p:spPr>
            <a:xfrm>
              <a:off x="-2589526" y="-2774562"/>
              <a:ext cx="6255" cy="4679"/>
            </a:xfrm>
            <a:custGeom>
              <a:avLst/>
              <a:gdLst/>
              <a:ahLst/>
              <a:cxnLst/>
              <a:rect l="l" t="t" r="r" b="b"/>
              <a:pathLst>
                <a:path w="131" h="98" extrusionOk="0">
                  <a:moveTo>
                    <a:pt x="19" y="0"/>
                  </a:moveTo>
                  <a:cubicBezTo>
                    <a:pt x="4" y="0"/>
                    <a:pt x="1" y="11"/>
                    <a:pt x="4" y="30"/>
                  </a:cubicBezTo>
                  <a:lnTo>
                    <a:pt x="12" y="30"/>
                  </a:lnTo>
                  <a:cubicBezTo>
                    <a:pt x="53" y="30"/>
                    <a:pt x="72" y="52"/>
                    <a:pt x="72" y="97"/>
                  </a:cubicBezTo>
                  <a:lnTo>
                    <a:pt x="83" y="97"/>
                  </a:lnTo>
                  <a:cubicBezTo>
                    <a:pt x="131" y="97"/>
                    <a:pt x="83" y="49"/>
                    <a:pt x="105" y="34"/>
                  </a:cubicBezTo>
                  <a:cubicBezTo>
                    <a:pt x="79" y="23"/>
                    <a:pt x="57" y="11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2"/>
            <p:cNvSpPr/>
            <p:nvPr/>
          </p:nvSpPr>
          <p:spPr>
            <a:xfrm>
              <a:off x="-2584130" y="-2761956"/>
              <a:ext cx="5873" cy="3295"/>
            </a:xfrm>
            <a:custGeom>
              <a:avLst/>
              <a:gdLst/>
              <a:ahLst/>
              <a:cxnLst/>
              <a:rect l="l" t="t" r="r" b="b"/>
              <a:pathLst>
                <a:path w="123" h="69" extrusionOk="0">
                  <a:moveTo>
                    <a:pt x="119" y="1"/>
                  </a:moveTo>
                  <a:cubicBezTo>
                    <a:pt x="101" y="20"/>
                    <a:pt x="78" y="39"/>
                    <a:pt x="56" y="39"/>
                  </a:cubicBezTo>
                  <a:cubicBezTo>
                    <a:pt x="37" y="39"/>
                    <a:pt x="22" y="31"/>
                    <a:pt x="7" y="16"/>
                  </a:cubicBezTo>
                  <a:lnTo>
                    <a:pt x="7" y="16"/>
                  </a:lnTo>
                  <a:cubicBezTo>
                    <a:pt x="0" y="54"/>
                    <a:pt x="18" y="68"/>
                    <a:pt x="48" y="68"/>
                  </a:cubicBezTo>
                  <a:lnTo>
                    <a:pt x="56" y="68"/>
                  </a:lnTo>
                  <a:cubicBezTo>
                    <a:pt x="93" y="65"/>
                    <a:pt x="123" y="46"/>
                    <a:pt x="1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2"/>
            <p:cNvSpPr/>
            <p:nvPr/>
          </p:nvSpPr>
          <p:spPr>
            <a:xfrm>
              <a:off x="-2419775" y="-2651606"/>
              <a:ext cx="47177" cy="30751"/>
            </a:xfrm>
            <a:custGeom>
              <a:avLst/>
              <a:gdLst/>
              <a:ahLst/>
              <a:cxnLst/>
              <a:rect l="l" t="t" r="r" b="b"/>
              <a:pathLst>
                <a:path w="988" h="644" extrusionOk="0">
                  <a:moveTo>
                    <a:pt x="120" y="214"/>
                  </a:moveTo>
                  <a:cubicBezTo>
                    <a:pt x="116" y="214"/>
                    <a:pt x="113" y="214"/>
                    <a:pt x="109" y="217"/>
                  </a:cubicBezTo>
                  <a:lnTo>
                    <a:pt x="120" y="217"/>
                  </a:lnTo>
                  <a:cubicBezTo>
                    <a:pt x="124" y="217"/>
                    <a:pt x="128" y="217"/>
                    <a:pt x="131" y="214"/>
                  </a:cubicBezTo>
                  <a:close/>
                  <a:moveTo>
                    <a:pt x="270" y="0"/>
                  </a:moveTo>
                  <a:cubicBezTo>
                    <a:pt x="173" y="0"/>
                    <a:pt x="87" y="34"/>
                    <a:pt x="0" y="79"/>
                  </a:cubicBezTo>
                  <a:cubicBezTo>
                    <a:pt x="68" y="102"/>
                    <a:pt x="87" y="172"/>
                    <a:pt x="131" y="214"/>
                  </a:cubicBezTo>
                  <a:cubicBezTo>
                    <a:pt x="135" y="217"/>
                    <a:pt x="139" y="217"/>
                    <a:pt x="142" y="217"/>
                  </a:cubicBezTo>
                  <a:cubicBezTo>
                    <a:pt x="169" y="217"/>
                    <a:pt x="180" y="195"/>
                    <a:pt x="195" y="180"/>
                  </a:cubicBezTo>
                  <a:cubicBezTo>
                    <a:pt x="191" y="162"/>
                    <a:pt x="191" y="146"/>
                    <a:pt x="187" y="131"/>
                  </a:cubicBezTo>
                  <a:cubicBezTo>
                    <a:pt x="176" y="45"/>
                    <a:pt x="187" y="79"/>
                    <a:pt x="262" y="53"/>
                  </a:cubicBezTo>
                  <a:cubicBezTo>
                    <a:pt x="285" y="45"/>
                    <a:pt x="299" y="41"/>
                    <a:pt x="314" y="41"/>
                  </a:cubicBezTo>
                  <a:cubicBezTo>
                    <a:pt x="371" y="41"/>
                    <a:pt x="385" y="86"/>
                    <a:pt x="411" y="131"/>
                  </a:cubicBezTo>
                  <a:cubicBezTo>
                    <a:pt x="434" y="128"/>
                    <a:pt x="453" y="124"/>
                    <a:pt x="471" y="124"/>
                  </a:cubicBezTo>
                  <a:cubicBezTo>
                    <a:pt x="501" y="124"/>
                    <a:pt x="535" y="131"/>
                    <a:pt x="580" y="157"/>
                  </a:cubicBezTo>
                  <a:cubicBezTo>
                    <a:pt x="625" y="180"/>
                    <a:pt x="692" y="146"/>
                    <a:pt x="718" y="214"/>
                  </a:cubicBezTo>
                  <a:cubicBezTo>
                    <a:pt x="733" y="210"/>
                    <a:pt x="744" y="206"/>
                    <a:pt x="752" y="206"/>
                  </a:cubicBezTo>
                  <a:cubicBezTo>
                    <a:pt x="793" y="206"/>
                    <a:pt x="793" y="251"/>
                    <a:pt x="793" y="285"/>
                  </a:cubicBezTo>
                  <a:cubicBezTo>
                    <a:pt x="801" y="359"/>
                    <a:pt x="868" y="416"/>
                    <a:pt x="856" y="498"/>
                  </a:cubicBezTo>
                  <a:cubicBezTo>
                    <a:pt x="853" y="528"/>
                    <a:pt x="935" y="521"/>
                    <a:pt x="920" y="576"/>
                  </a:cubicBezTo>
                  <a:cubicBezTo>
                    <a:pt x="920" y="599"/>
                    <a:pt x="916" y="621"/>
                    <a:pt x="916" y="643"/>
                  </a:cubicBezTo>
                  <a:lnTo>
                    <a:pt x="920" y="643"/>
                  </a:lnTo>
                  <a:cubicBezTo>
                    <a:pt x="976" y="588"/>
                    <a:pt x="987" y="524"/>
                    <a:pt x="954" y="453"/>
                  </a:cubicBezTo>
                  <a:cubicBezTo>
                    <a:pt x="916" y="374"/>
                    <a:pt x="882" y="292"/>
                    <a:pt x="837" y="217"/>
                  </a:cubicBezTo>
                  <a:cubicBezTo>
                    <a:pt x="811" y="172"/>
                    <a:pt x="775" y="112"/>
                    <a:pt x="707" y="112"/>
                  </a:cubicBezTo>
                  <a:cubicBezTo>
                    <a:pt x="696" y="112"/>
                    <a:pt x="680" y="117"/>
                    <a:pt x="666" y="120"/>
                  </a:cubicBezTo>
                  <a:lnTo>
                    <a:pt x="654" y="120"/>
                  </a:lnTo>
                  <a:cubicBezTo>
                    <a:pt x="644" y="120"/>
                    <a:pt x="628" y="117"/>
                    <a:pt x="625" y="112"/>
                  </a:cubicBezTo>
                  <a:cubicBezTo>
                    <a:pt x="554" y="31"/>
                    <a:pt x="453" y="34"/>
                    <a:pt x="363" y="12"/>
                  </a:cubicBezTo>
                  <a:cubicBezTo>
                    <a:pt x="330" y="5"/>
                    <a:pt x="299" y="0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2"/>
            <p:cNvSpPr/>
            <p:nvPr/>
          </p:nvSpPr>
          <p:spPr>
            <a:xfrm>
              <a:off x="-2426221" y="-2620902"/>
              <a:ext cx="51809" cy="21106"/>
            </a:xfrm>
            <a:custGeom>
              <a:avLst/>
              <a:gdLst/>
              <a:ahLst/>
              <a:cxnLst/>
              <a:rect l="l" t="t" r="r" b="b"/>
              <a:pathLst>
                <a:path w="1085" h="442" extrusionOk="0">
                  <a:moveTo>
                    <a:pt x="1051" y="0"/>
                  </a:moveTo>
                  <a:cubicBezTo>
                    <a:pt x="1033" y="26"/>
                    <a:pt x="1003" y="38"/>
                    <a:pt x="972" y="49"/>
                  </a:cubicBezTo>
                  <a:cubicBezTo>
                    <a:pt x="988" y="68"/>
                    <a:pt x="999" y="90"/>
                    <a:pt x="972" y="109"/>
                  </a:cubicBezTo>
                  <a:cubicBezTo>
                    <a:pt x="946" y="124"/>
                    <a:pt x="932" y="139"/>
                    <a:pt x="932" y="180"/>
                  </a:cubicBezTo>
                  <a:cubicBezTo>
                    <a:pt x="936" y="247"/>
                    <a:pt x="853" y="322"/>
                    <a:pt x="775" y="322"/>
                  </a:cubicBezTo>
                  <a:cubicBezTo>
                    <a:pt x="767" y="322"/>
                    <a:pt x="760" y="322"/>
                    <a:pt x="753" y="318"/>
                  </a:cubicBezTo>
                  <a:lnTo>
                    <a:pt x="737" y="318"/>
                  </a:lnTo>
                  <a:cubicBezTo>
                    <a:pt x="719" y="318"/>
                    <a:pt x="711" y="326"/>
                    <a:pt x="696" y="333"/>
                  </a:cubicBezTo>
                  <a:cubicBezTo>
                    <a:pt x="674" y="349"/>
                    <a:pt x="618" y="363"/>
                    <a:pt x="584" y="363"/>
                  </a:cubicBezTo>
                  <a:cubicBezTo>
                    <a:pt x="573" y="363"/>
                    <a:pt x="569" y="363"/>
                    <a:pt x="562" y="359"/>
                  </a:cubicBezTo>
                  <a:cubicBezTo>
                    <a:pt x="510" y="344"/>
                    <a:pt x="461" y="326"/>
                    <a:pt x="412" y="307"/>
                  </a:cubicBezTo>
                  <a:cubicBezTo>
                    <a:pt x="360" y="299"/>
                    <a:pt x="311" y="292"/>
                    <a:pt x="277" y="244"/>
                  </a:cubicBezTo>
                  <a:cubicBezTo>
                    <a:pt x="270" y="251"/>
                    <a:pt x="259" y="259"/>
                    <a:pt x="248" y="259"/>
                  </a:cubicBezTo>
                  <a:cubicBezTo>
                    <a:pt x="240" y="259"/>
                    <a:pt x="232" y="259"/>
                    <a:pt x="229" y="254"/>
                  </a:cubicBezTo>
                  <a:cubicBezTo>
                    <a:pt x="192" y="232"/>
                    <a:pt x="169" y="221"/>
                    <a:pt x="154" y="221"/>
                  </a:cubicBezTo>
                  <a:cubicBezTo>
                    <a:pt x="132" y="221"/>
                    <a:pt x="120" y="244"/>
                    <a:pt x="94" y="299"/>
                  </a:cubicBezTo>
                  <a:cubicBezTo>
                    <a:pt x="49" y="262"/>
                    <a:pt x="91" y="214"/>
                    <a:pt x="83" y="176"/>
                  </a:cubicBezTo>
                  <a:lnTo>
                    <a:pt x="83" y="176"/>
                  </a:lnTo>
                  <a:lnTo>
                    <a:pt x="68" y="192"/>
                  </a:lnTo>
                  <a:cubicBezTo>
                    <a:pt x="46" y="232"/>
                    <a:pt x="1" y="266"/>
                    <a:pt x="27" y="314"/>
                  </a:cubicBezTo>
                  <a:cubicBezTo>
                    <a:pt x="46" y="337"/>
                    <a:pt x="65" y="344"/>
                    <a:pt x="87" y="344"/>
                  </a:cubicBezTo>
                  <a:cubicBezTo>
                    <a:pt x="109" y="344"/>
                    <a:pt x="135" y="337"/>
                    <a:pt x="161" y="333"/>
                  </a:cubicBezTo>
                  <a:cubicBezTo>
                    <a:pt x="192" y="330"/>
                    <a:pt x="218" y="330"/>
                    <a:pt x="248" y="330"/>
                  </a:cubicBezTo>
                  <a:cubicBezTo>
                    <a:pt x="322" y="330"/>
                    <a:pt x="394" y="340"/>
                    <a:pt x="465" y="371"/>
                  </a:cubicBezTo>
                  <a:cubicBezTo>
                    <a:pt x="520" y="393"/>
                    <a:pt x="580" y="442"/>
                    <a:pt x="636" y="442"/>
                  </a:cubicBezTo>
                  <a:cubicBezTo>
                    <a:pt x="674" y="442"/>
                    <a:pt x="711" y="423"/>
                    <a:pt x="745" y="378"/>
                  </a:cubicBezTo>
                  <a:cubicBezTo>
                    <a:pt x="760" y="359"/>
                    <a:pt x="801" y="366"/>
                    <a:pt x="824" y="356"/>
                  </a:cubicBezTo>
                  <a:cubicBezTo>
                    <a:pt x="872" y="333"/>
                    <a:pt x="939" y="330"/>
                    <a:pt x="962" y="266"/>
                  </a:cubicBezTo>
                  <a:cubicBezTo>
                    <a:pt x="984" y="206"/>
                    <a:pt x="1010" y="150"/>
                    <a:pt x="1048" y="94"/>
                  </a:cubicBezTo>
                  <a:cubicBezTo>
                    <a:pt x="1067" y="68"/>
                    <a:pt x="1085" y="35"/>
                    <a:pt x="10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2"/>
            <p:cNvSpPr/>
            <p:nvPr/>
          </p:nvSpPr>
          <p:spPr>
            <a:xfrm>
              <a:off x="-2449046" y="-2612355"/>
              <a:ext cx="23063" cy="32518"/>
            </a:xfrm>
            <a:custGeom>
              <a:avLst/>
              <a:gdLst/>
              <a:ahLst/>
              <a:cxnLst/>
              <a:rect l="l" t="t" r="r" b="b"/>
              <a:pathLst>
                <a:path w="483" h="681" extrusionOk="0">
                  <a:moveTo>
                    <a:pt x="239" y="1"/>
                  </a:moveTo>
                  <a:cubicBezTo>
                    <a:pt x="221" y="1"/>
                    <a:pt x="202" y="27"/>
                    <a:pt x="184" y="42"/>
                  </a:cubicBezTo>
                  <a:lnTo>
                    <a:pt x="184" y="46"/>
                  </a:lnTo>
                  <a:cubicBezTo>
                    <a:pt x="206" y="57"/>
                    <a:pt x="244" y="49"/>
                    <a:pt x="232" y="94"/>
                  </a:cubicBezTo>
                  <a:cubicBezTo>
                    <a:pt x="307" y="117"/>
                    <a:pt x="363" y="158"/>
                    <a:pt x="396" y="232"/>
                  </a:cubicBezTo>
                  <a:cubicBezTo>
                    <a:pt x="430" y="304"/>
                    <a:pt x="423" y="349"/>
                    <a:pt x="363" y="389"/>
                  </a:cubicBezTo>
                  <a:cubicBezTo>
                    <a:pt x="367" y="427"/>
                    <a:pt x="344" y="453"/>
                    <a:pt x="318" y="465"/>
                  </a:cubicBezTo>
                  <a:cubicBezTo>
                    <a:pt x="255" y="491"/>
                    <a:pt x="217" y="536"/>
                    <a:pt x="184" y="596"/>
                  </a:cubicBezTo>
                  <a:cubicBezTo>
                    <a:pt x="172" y="618"/>
                    <a:pt x="154" y="636"/>
                    <a:pt x="135" y="636"/>
                  </a:cubicBezTo>
                  <a:cubicBezTo>
                    <a:pt x="120" y="636"/>
                    <a:pt x="101" y="622"/>
                    <a:pt x="90" y="588"/>
                  </a:cubicBezTo>
                  <a:cubicBezTo>
                    <a:pt x="75" y="546"/>
                    <a:pt x="42" y="532"/>
                    <a:pt x="4" y="520"/>
                  </a:cubicBezTo>
                  <a:lnTo>
                    <a:pt x="1" y="520"/>
                  </a:lnTo>
                  <a:cubicBezTo>
                    <a:pt x="27" y="573"/>
                    <a:pt x="64" y="618"/>
                    <a:pt x="109" y="658"/>
                  </a:cubicBezTo>
                  <a:cubicBezTo>
                    <a:pt x="120" y="674"/>
                    <a:pt x="132" y="681"/>
                    <a:pt x="142" y="681"/>
                  </a:cubicBezTo>
                  <a:cubicBezTo>
                    <a:pt x="154" y="681"/>
                    <a:pt x="165" y="674"/>
                    <a:pt x="176" y="651"/>
                  </a:cubicBezTo>
                  <a:cubicBezTo>
                    <a:pt x="217" y="591"/>
                    <a:pt x="281" y="551"/>
                    <a:pt x="333" y="501"/>
                  </a:cubicBezTo>
                  <a:cubicBezTo>
                    <a:pt x="382" y="453"/>
                    <a:pt x="482" y="423"/>
                    <a:pt x="468" y="322"/>
                  </a:cubicBezTo>
                  <a:cubicBezTo>
                    <a:pt x="456" y="270"/>
                    <a:pt x="453" y="218"/>
                    <a:pt x="453" y="161"/>
                  </a:cubicBezTo>
                  <a:cubicBezTo>
                    <a:pt x="453" y="117"/>
                    <a:pt x="438" y="87"/>
                    <a:pt x="401" y="87"/>
                  </a:cubicBezTo>
                  <a:cubicBezTo>
                    <a:pt x="393" y="87"/>
                    <a:pt x="386" y="91"/>
                    <a:pt x="378" y="91"/>
                  </a:cubicBezTo>
                  <a:cubicBezTo>
                    <a:pt x="367" y="94"/>
                    <a:pt x="359" y="94"/>
                    <a:pt x="351" y="94"/>
                  </a:cubicBezTo>
                  <a:cubicBezTo>
                    <a:pt x="318" y="94"/>
                    <a:pt x="289" y="75"/>
                    <a:pt x="281" y="49"/>
                  </a:cubicBezTo>
                  <a:cubicBezTo>
                    <a:pt x="266" y="16"/>
                    <a:pt x="255" y="1"/>
                    <a:pt x="2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2"/>
            <p:cNvSpPr/>
            <p:nvPr/>
          </p:nvSpPr>
          <p:spPr>
            <a:xfrm>
              <a:off x="-2438875" y="-2695536"/>
              <a:ext cx="21631" cy="18622"/>
            </a:xfrm>
            <a:custGeom>
              <a:avLst/>
              <a:gdLst/>
              <a:ahLst/>
              <a:cxnLst/>
              <a:rect l="l" t="t" r="r" b="b"/>
              <a:pathLst>
                <a:path w="453" h="390" extrusionOk="0">
                  <a:moveTo>
                    <a:pt x="322" y="1"/>
                  </a:moveTo>
                  <a:cubicBezTo>
                    <a:pt x="214" y="31"/>
                    <a:pt x="154" y="140"/>
                    <a:pt x="49" y="176"/>
                  </a:cubicBezTo>
                  <a:cubicBezTo>
                    <a:pt x="34" y="180"/>
                    <a:pt x="0" y="207"/>
                    <a:pt x="49" y="218"/>
                  </a:cubicBezTo>
                  <a:cubicBezTo>
                    <a:pt x="128" y="233"/>
                    <a:pt x="79" y="266"/>
                    <a:pt x="60" y="297"/>
                  </a:cubicBezTo>
                  <a:cubicBezTo>
                    <a:pt x="68" y="323"/>
                    <a:pt x="86" y="345"/>
                    <a:pt x="76" y="375"/>
                  </a:cubicBezTo>
                  <a:lnTo>
                    <a:pt x="83" y="382"/>
                  </a:lnTo>
                  <a:lnTo>
                    <a:pt x="90" y="390"/>
                  </a:lnTo>
                  <a:cubicBezTo>
                    <a:pt x="146" y="352"/>
                    <a:pt x="169" y="297"/>
                    <a:pt x="154" y="240"/>
                  </a:cubicBezTo>
                  <a:cubicBezTo>
                    <a:pt x="138" y="180"/>
                    <a:pt x="150" y="158"/>
                    <a:pt x="202" y="135"/>
                  </a:cubicBezTo>
                  <a:cubicBezTo>
                    <a:pt x="214" y="132"/>
                    <a:pt x="225" y="132"/>
                    <a:pt x="233" y="132"/>
                  </a:cubicBezTo>
                  <a:cubicBezTo>
                    <a:pt x="266" y="132"/>
                    <a:pt x="285" y="158"/>
                    <a:pt x="303" y="188"/>
                  </a:cubicBezTo>
                  <a:cubicBezTo>
                    <a:pt x="314" y="199"/>
                    <a:pt x="314" y="214"/>
                    <a:pt x="322" y="229"/>
                  </a:cubicBezTo>
                  <a:lnTo>
                    <a:pt x="371" y="180"/>
                  </a:lnTo>
                  <a:cubicBezTo>
                    <a:pt x="412" y="150"/>
                    <a:pt x="423" y="102"/>
                    <a:pt x="452" y="64"/>
                  </a:cubicBezTo>
                  <a:cubicBezTo>
                    <a:pt x="419" y="27"/>
                    <a:pt x="352" y="50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2"/>
            <p:cNvSpPr/>
            <p:nvPr/>
          </p:nvSpPr>
          <p:spPr>
            <a:xfrm>
              <a:off x="-2439066" y="-2677677"/>
              <a:ext cx="14707" cy="16283"/>
            </a:xfrm>
            <a:custGeom>
              <a:avLst/>
              <a:gdLst/>
              <a:ahLst/>
              <a:cxnLst/>
              <a:rect l="l" t="t" r="r" b="b"/>
              <a:pathLst>
                <a:path w="308" h="341" extrusionOk="0">
                  <a:moveTo>
                    <a:pt x="80" y="1"/>
                  </a:moveTo>
                  <a:cubicBezTo>
                    <a:pt x="68" y="23"/>
                    <a:pt x="53" y="49"/>
                    <a:pt x="42" y="72"/>
                  </a:cubicBezTo>
                  <a:cubicBezTo>
                    <a:pt x="1" y="135"/>
                    <a:pt x="38" y="184"/>
                    <a:pt x="90" y="195"/>
                  </a:cubicBezTo>
                  <a:cubicBezTo>
                    <a:pt x="139" y="203"/>
                    <a:pt x="142" y="225"/>
                    <a:pt x="158" y="266"/>
                  </a:cubicBezTo>
                  <a:cubicBezTo>
                    <a:pt x="177" y="318"/>
                    <a:pt x="206" y="341"/>
                    <a:pt x="247" y="341"/>
                  </a:cubicBezTo>
                  <a:cubicBezTo>
                    <a:pt x="266" y="341"/>
                    <a:pt x="285" y="337"/>
                    <a:pt x="307" y="330"/>
                  </a:cubicBezTo>
                  <a:lnTo>
                    <a:pt x="307" y="326"/>
                  </a:lnTo>
                  <a:cubicBezTo>
                    <a:pt x="251" y="318"/>
                    <a:pt x="187" y="326"/>
                    <a:pt x="214" y="232"/>
                  </a:cubicBezTo>
                  <a:cubicBezTo>
                    <a:pt x="225" y="206"/>
                    <a:pt x="199" y="184"/>
                    <a:pt x="180" y="169"/>
                  </a:cubicBezTo>
                  <a:cubicBezTo>
                    <a:pt x="154" y="147"/>
                    <a:pt x="154" y="124"/>
                    <a:pt x="173" y="98"/>
                  </a:cubicBezTo>
                  <a:cubicBezTo>
                    <a:pt x="147" y="72"/>
                    <a:pt x="120" y="46"/>
                    <a:pt x="94" y="16"/>
                  </a:cubicBezTo>
                  <a:lnTo>
                    <a:pt x="87" y="8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2"/>
            <p:cNvSpPr/>
            <p:nvPr/>
          </p:nvSpPr>
          <p:spPr>
            <a:xfrm>
              <a:off x="-2423881" y="-2641578"/>
              <a:ext cx="7019" cy="26788"/>
            </a:xfrm>
            <a:custGeom>
              <a:avLst/>
              <a:gdLst/>
              <a:ahLst/>
              <a:cxnLst/>
              <a:rect l="l" t="t" r="r" b="b"/>
              <a:pathLst>
                <a:path w="147" h="561" extrusionOk="0">
                  <a:moveTo>
                    <a:pt x="53" y="0"/>
                  </a:moveTo>
                  <a:cubicBezTo>
                    <a:pt x="12" y="64"/>
                    <a:pt x="0" y="123"/>
                    <a:pt x="31" y="202"/>
                  </a:cubicBezTo>
                  <a:cubicBezTo>
                    <a:pt x="76" y="314"/>
                    <a:pt x="42" y="441"/>
                    <a:pt x="49" y="561"/>
                  </a:cubicBezTo>
                  <a:cubicBezTo>
                    <a:pt x="57" y="553"/>
                    <a:pt x="64" y="549"/>
                    <a:pt x="68" y="542"/>
                  </a:cubicBezTo>
                  <a:cubicBezTo>
                    <a:pt x="102" y="475"/>
                    <a:pt x="109" y="407"/>
                    <a:pt x="86" y="333"/>
                  </a:cubicBezTo>
                  <a:cubicBezTo>
                    <a:pt x="76" y="302"/>
                    <a:pt x="79" y="273"/>
                    <a:pt x="98" y="247"/>
                  </a:cubicBezTo>
                  <a:cubicBezTo>
                    <a:pt x="98" y="216"/>
                    <a:pt x="64" y="187"/>
                    <a:pt x="116" y="164"/>
                  </a:cubicBezTo>
                  <a:cubicBezTo>
                    <a:pt x="146" y="149"/>
                    <a:pt x="146" y="116"/>
                    <a:pt x="138" y="86"/>
                  </a:cubicBezTo>
                  <a:cubicBezTo>
                    <a:pt x="131" y="82"/>
                    <a:pt x="128" y="82"/>
                    <a:pt x="124" y="82"/>
                  </a:cubicBezTo>
                  <a:cubicBezTo>
                    <a:pt x="112" y="82"/>
                    <a:pt x="105" y="86"/>
                    <a:pt x="94" y="90"/>
                  </a:cubicBezTo>
                  <a:cubicBezTo>
                    <a:pt x="86" y="97"/>
                    <a:pt x="76" y="101"/>
                    <a:pt x="64" y="101"/>
                  </a:cubicBezTo>
                  <a:cubicBezTo>
                    <a:pt x="38" y="67"/>
                    <a:pt x="71" y="41"/>
                    <a:pt x="71" y="11"/>
                  </a:cubicBezTo>
                  <a:cubicBezTo>
                    <a:pt x="71" y="7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2"/>
            <p:cNvSpPr/>
            <p:nvPr/>
          </p:nvSpPr>
          <p:spPr>
            <a:xfrm>
              <a:off x="-2441024" y="-2696777"/>
              <a:ext cx="17572" cy="15423"/>
            </a:xfrm>
            <a:custGeom>
              <a:avLst/>
              <a:gdLst/>
              <a:ahLst/>
              <a:cxnLst/>
              <a:rect l="l" t="t" r="r" b="b"/>
              <a:pathLst>
                <a:path w="368" h="323" extrusionOk="0">
                  <a:moveTo>
                    <a:pt x="326" y="1"/>
                  </a:moveTo>
                  <a:cubicBezTo>
                    <a:pt x="318" y="1"/>
                    <a:pt x="314" y="1"/>
                    <a:pt x="307" y="9"/>
                  </a:cubicBezTo>
                  <a:cubicBezTo>
                    <a:pt x="233" y="64"/>
                    <a:pt x="131" y="90"/>
                    <a:pt x="71" y="180"/>
                  </a:cubicBezTo>
                  <a:cubicBezTo>
                    <a:pt x="12" y="278"/>
                    <a:pt x="0" y="270"/>
                    <a:pt x="105" y="323"/>
                  </a:cubicBezTo>
                  <a:cubicBezTo>
                    <a:pt x="124" y="292"/>
                    <a:pt x="173" y="259"/>
                    <a:pt x="94" y="244"/>
                  </a:cubicBezTo>
                  <a:cubicBezTo>
                    <a:pt x="45" y="233"/>
                    <a:pt x="79" y="206"/>
                    <a:pt x="94" y="202"/>
                  </a:cubicBezTo>
                  <a:cubicBezTo>
                    <a:pt x="199" y="166"/>
                    <a:pt x="259" y="57"/>
                    <a:pt x="367" y="27"/>
                  </a:cubicBezTo>
                  <a:cubicBezTo>
                    <a:pt x="356" y="16"/>
                    <a:pt x="340" y="1"/>
                    <a:pt x="3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2"/>
            <p:cNvSpPr/>
            <p:nvPr/>
          </p:nvSpPr>
          <p:spPr>
            <a:xfrm>
              <a:off x="-2423499" y="-2695727"/>
              <a:ext cx="17333" cy="10457"/>
            </a:xfrm>
            <a:custGeom>
              <a:avLst/>
              <a:gdLst/>
              <a:ahLst/>
              <a:cxnLst/>
              <a:rect l="l" t="t" r="r" b="b"/>
              <a:pathLst>
                <a:path w="363" h="219" extrusionOk="0">
                  <a:moveTo>
                    <a:pt x="37" y="1"/>
                  </a:moveTo>
                  <a:cubicBezTo>
                    <a:pt x="26" y="1"/>
                    <a:pt x="11" y="1"/>
                    <a:pt x="0" y="5"/>
                  </a:cubicBezTo>
                  <a:cubicBezTo>
                    <a:pt x="30" y="54"/>
                    <a:pt x="97" y="31"/>
                    <a:pt x="130" y="68"/>
                  </a:cubicBezTo>
                  <a:lnTo>
                    <a:pt x="142" y="68"/>
                  </a:lnTo>
                  <a:cubicBezTo>
                    <a:pt x="243" y="68"/>
                    <a:pt x="284" y="154"/>
                    <a:pt x="340" y="218"/>
                  </a:cubicBezTo>
                  <a:lnTo>
                    <a:pt x="344" y="218"/>
                  </a:lnTo>
                  <a:cubicBezTo>
                    <a:pt x="363" y="162"/>
                    <a:pt x="329" y="117"/>
                    <a:pt x="314" y="65"/>
                  </a:cubicBezTo>
                  <a:cubicBezTo>
                    <a:pt x="306" y="46"/>
                    <a:pt x="292" y="31"/>
                    <a:pt x="269" y="31"/>
                  </a:cubicBezTo>
                  <a:lnTo>
                    <a:pt x="261" y="31"/>
                  </a:lnTo>
                  <a:cubicBezTo>
                    <a:pt x="254" y="31"/>
                    <a:pt x="243" y="35"/>
                    <a:pt x="235" y="35"/>
                  </a:cubicBezTo>
                  <a:cubicBezTo>
                    <a:pt x="202" y="35"/>
                    <a:pt x="168" y="23"/>
                    <a:pt x="138" y="16"/>
                  </a:cubicBezTo>
                  <a:cubicBezTo>
                    <a:pt x="104" y="9"/>
                    <a:pt x="71" y="1"/>
                    <a:pt x="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2"/>
            <p:cNvSpPr/>
            <p:nvPr/>
          </p:nvSpPr>
          <p:spPr>
            <a:xfrm>
              <a:off x="-2423881" y="-2647833"/>
              <a:ext cx="10410" cy="11078"/>
            </a:xfrm>
            <a:custGeom>
              <a:avLst/>
              <a:gdLst/>
              <a:ahLst/>
              <a:cxnLst/>
              <a:rect l="l" t="t" r="r" b="b"/>
              <a:pathLst>
                <a:path w="218" h="232" extrusionOk="0">
                  <a:moveTo>
                    <a:pt x="86" y="0"/>
                  </a:moveTo>
                  <a:cubicBezTo>
                    <a:pt x="0" y="26"/>
                    <a:pt x="57" y="86"/>
                    <a:pt x="53" y="131"/>
                  </a:cubicBezTo>
                  <a:lnTo>
                    <a:pt x="64" y="131"/>
                  </a:lnTo>
                  <a:cubicBezTo>
                    <a:pt x="68" y="135"/>
                    <a:pt x="71" y="138"/>
                    <a:pt x="71" y="142"/>
                  </a:cubicBezTo>
                  <a:cubicBezTo>
                    <a:pt x="71" y="172"/>
                    <a:pt x="38" y="198"/>
                    <a:pt x="64" y="232"/>
                  </a:cubicBezTo>
                  <a:cubicBezTo>
                    <a:pt x="76" y="232"/>
                    <a:pt x="86" y="228"/>
                    <a:pt x="94" y="221"/>
                  </a:cubicBezTo>
                  <a:cubicBezTo>
                    <a:pt x="105" y="217"/>
                    <a:pt x="112" y="213"/>
                    <a:pt x="124" y="213"/>
                  </a:cubicBezTo>
                  <a:cubicBezTo>
                    <a:pt x="128" y="213"/>
                    <a:pt x="131" y="213"/>
                    <a:pt x="138" y="217"/>
                  </a:cubicBezTo>
                  <a:cubicBezTo>
                    <a:pt x="143" y="209"/>
                    <a:pt x="146" y="202"/>
                    <a:pt x="150" y="195"/>
                  </a:cubicBezTo>
                  <a:cubicBezTo>
                    <a:pt x="165" y="157"/>
                    <a:pt x="83" y="150"/>
                    <a:pt x="120" y="112"/>
                  </a:cubicBezTo>
                  <a:cubicBezTo>
                    <a:pt x="128" y="105"/>
                    <a:pt x="135" y="101"/>
                    <a:pt x="138" y="101"/>
                  </a:cubicBezTo>
                  <a:cubicBezTo>
                    <a:pt x="150" y="101"/>
                    <a:pt x="161" y="112"/>
                    <a:pt x="173" y="119"/>
                  </a:cubicBezTo>
                  <a:cubicBezTo>
                    <a:pt x="180" y="127"/>
                    <a:pt x="188" y="135"/>
                    <a:pt x="195" y="138"/>
                  </a:cubicBezTo>
                  <a:cubicBezTo>
                    <a:pt x="199" y="135"/>
                    <a:pt x="202" y="135"/>
                    <a:pt x="206" y="135"/>
                  </a:cubicBezTo>
                  <a:lnTo>
                    <a:pt x="217" y="135"/>
                  </a:lnTo>
                  <a:cubicBezTo>
                    <a:pt x="173" y="93"/>
                    <a:pt x="154" y="23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2"/>
            <p:cNvSpPr/>
            <p:nvPr/>
          </p:nvSpPr>
          <p:spPr>
            <a:xfrm>
              <a:off x="-2414761" y="-2678393"/>
              <a:ext cx="8595" cy="9884"/>
            </a:xfrm>
            <a:custGeom>
              <a:avLst/>
              <a:gdLst/>
              <a:ahLst/>
              <a:cxnLst/>
              <a:rect l="l" t="t" r="r" b="b"/>
              <a:pathLst>
                <a:path w="180" h="207" extrusionOk="0">
                  <a:moveTo>
                    <a:pt x="172" y="0"/>
                  </a:moveTo>
                  <a:cubicBezTo>
                    <a:pt x="157" y="23"/>
                    <a:pt x="131" y="27"/>
                    <a:pt x="109" y="35"/>
                  </a:cubicBezTo>
                  <a:cubicBezTo>
                    <a:pt x="86" y="79"/>
                    <a:pt x="60" y="113"/>
                    <a:pt x="11" y="131"/>
                  </a:cubicBezTo>
                  <a:cubicBezTo>
                    <a:pt x="8" y="139"/>
                    <a:pt x="4" y="143"/>
                    <a:pt x="0" y="150"/>
                  </a:cubicBezTo>
                  <a:cubicBezTo>
                    <a:pt x="11" y="166"/>
                    <a:pt x="19" y="180"/>
                    <a:pt x="11" y="199"/>
                  </a:cubicBezTo>
                  <a:cubicBezTo>
                    <a:pt x="30" y="202"/>
                    <a:pt x="49" y="207"/>
                    <a:pt x="68" y="207"/>
                  </a:cubicBezTo>
                  <a:cubicBezTo>
                    <a:pt x="112" y="207"/>
                    <a:pt x="154" y="184"/>
                    <a:pt x="149" y="135"/>
                  </a:cubicBezTo>
                  <a:cubicBezTo>
                    <a:pt x="146" y="83"/>
                    <a:pt x="180" y="50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2"/>
            <p:cNvSpPr/>
            <p:nvPr/>
          </p:nvSpPr>
          <p:spPr>
            <a:xfrm>
              <a:off x="-2423881" y="-2615745"/>
              <a:ext cx="10935" cy="9168"/>
            </a:xfrm>
            <a:custGeom>
              <a:avLst/>
              <a:gdLst/>
              <a:ahLst/>
              <a:cxnLst/>
              <a:rect l="l" t="t" r="r" b="b"/>
              <a:pathLst>
                <a:path w="229" h="192" extrusionOk="0">
                  <a:moveTo>
                    <a:pt x="68" y="1"/>
                  </a:moveTo>
                  <a:cubicBezTo>
                    <a:pt x="64" y="8"/>
                    <a:pt x="57" y="12"/>
                    <a:pt x="49" y="20"/>
                  </a:cubicBezTo>
                  <a:cubicBezTo>
                    <a:pt x="60" y="39"/>
                    <a:pt x="49" y="53"/>
                    <a:pt x="34" y="68"/>
                  </a:cubicBezTo>
                  <a:cubicBezTo>
                    <a:pt x="42" y="106"/>
                    <a:pt x="0" y="154"/>
                    <a:pt x="45" y="191"/>
                  </a:cubicBezTo>
                  <a:cubicBezTo>
                    <a:pt x="71" y="136"/>
                    <a:pt x="83" y="113"/>
                    <a:pt x="105" y="113"/>
                  </a:cubicBezTo>
                  <a:cubicBezTo>
                    <a:pt x="120" y="113"/>
                    <a:pt x="143" y="124"/>
                    <a:pt x="180" y="146"/>
                  </a:cubicBezTo>
                  <a:cubicBezTo>
                    <a:pt x="183" y="151"/>
                    <a:pt x="191" y="151"/>
                    <a:pt x="199" y="151"/>
                  </a:cubicBezTo>
                  <a:cubicBezTo>
                    <a:pt x="210" y="151"/>
                    <a:pt x="221" y="143"/>
                    <a:pt x="228" y="136"/>
                  </a:cubicBezTo>
                  <a:cubicBezTo>
                    <a:pt x="225" y="132"/>
                    <a:pt x="221" y="124"/>
                    <a:pt x="214" y="120"/>
                  </a:cubicBezTo>
                  <a:lnTo>
                    <a:pt x="199" y="120"/>
                  </a:lnTo>
                  <a:cubicBezTo>
                    <a:pt x="180" y="120"/>
                    <a:pt x="165" y="110"/>
                    <a:pt x="157" y="94"/>
                  </a:cubicBezTo>
                  <a:cubicBezTo>
                    <a:pt x="146" y="42"/>
                    <a:pt x="102" y="3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2"/>
            <p:cNvSpPr/>
            <p:nvPr/>
          </p:nvSpPr>
          <p:spPr>
            <a:xfrm>
              <a:off x="-2450096" y="-2711389"/>
              <a:ext cx="7544" cy="5587"/>
            </a:xfrm>
            <a:custGeom>
              <a:avLst/>
              <a:gdLst/>
              <a:ahLst/>
              <a:cxnLst/>
              <a:rect l="l" t="t" r="r" b="b"/>
              <a:pathLst>
                <a:path w="158" h="117" extrusionOk="0">
                  <a:moveTo>
                    <a:pt x="67" y="1"/>
                  </a:moveTo>
                  <a:cubicBezTo>
                    <a:pt x="52" y="1"/>
                    <a:pt x="37" y="8"/>
                    <a:pt x="19" y="19"/>
                  </a:cubicBezTo>
                  <a:cubicBezTo>
                    <a:pt x="30" y="49"/>
                    <a:pt x="26" y="75"/>
                    <a:pt x="0" y="98"/>
                  </a:cubicBezTo>
                  <a:cubicBezTo>
                    <a:pt x="11" y="113"/>
                    <a:pt x="23" y="116"/>
                    <a:pt x="33" y="116"/>
                  </a:cubicBezTo>
                  <a:lnTo>
                    <a:pt x="52" y="116"/>
                  </a:lnTo>
                  <a:cubicBezTo>
                    <a:pt x="59" y="116"/>
                    <a:pt x="64" y="113"/>
                    <a:pt x="71" y="113"/>
                  </a:cubicBezTo>
                  <a:cubicBezTo>
                    <a:pt x="75" y="113"/>
                    <a:pt x="78" y="113"/>
                    <a:pt x="82" y="116"/>
                  </a:cubicBezTo>
                  <a:cubicBezTo>
                    <a:pt x="97" y="86"/>
                    <a:pt x="157" y="105"/>
                    <a:pt x="149" y="53"/>
                  </a:cubicBezTo>
                  <a:cubicBezTo>
                    <a:pt x="127" y="19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2"/>
            <p:cNvSpPr/>
            <p:nvPr/>
          </p:nvSpPr>
          <p:spPr>
            <a:xfrm>
              <a:off x="-2424407" y="-2668223"/>
              <a:ext cx="7879" cy="6303"/>
            </a:xfrm>
            <a:custGeom>
              <a:avLst/>
              <a:gdLst/>
              <a:ahLst/>
              <a:cxnLst/>
              <a:rect l="l" t="t" r="r" b="b"/>
              <a:pathLst>
                <a:path w="165" h="132" extrusionOk="0">
                  <a:moveTo>
                    <a:pt x="97" y="1"/>
                  </a:moveTo>
                  <a:cubicBezTo>
                    <a:pt x="64" y="16"/>
                    <a:pt x="11" y="12"/>
                    <a:pt x="42" y="79"/>
                  </a:cubicBezTo>
                  <a:cubicBezTo>
                    <a:pt x="60" y="117"/>
                    <a:pt x="11" y="110"/>
                    <a:pt x="0" y="128"/>
                  </a:cubicBezTo>
                  <a:lnTo>
                    <a:pt x="0" y="132"/>
                  </a:lnTo>
                  <a:cubicBezTo>
                    <a:pt x="82" y="128"/>
                    <a:pt x="131" y="98"/>
                    <a:pt x="165" y="34"/>
                  </a:cubicBezTo>
                  <a:lnTo>
                    <a:pt x="165" y="34"/>
                  </a:lnTo>
                  <a:cubicBezTo>
                    <a:pt x="154" y="46"/>
                    <a:pt x="142" y="49"/>
                    <a:pt x="139" y="49"/>
                  </a:cubicBezTo>
                  <a:cubicBezTo>
                    <a:pt x="116" y="49"/>
                    <a:pt x="116" y="8"/>
                    <a:pt x="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2"/>
            <p:cNvSpPr/>
            <p:nvPr/>
          </p:nvSpPr>
          <p:spPr>
            <a:xfrm>
              <a:off x="-2454776" y="-2606434"/>
              <a:ext cx="7544" cy="10219"/>
            </a:xfrm>
            <a:custGeom>
              <a:avLst/>
              <a:gdLst/>
              <a:ahLst/>
              <a:cxnLst/>
              <a:rect l="l" t="t" r="r" b="b"/>
              <a:pathLst>
                <a:path w="158" h="214" extrusionOk="0">
                  <a:moveTo>
                    <a:pt x="154" y="1"/>
                  </a:moveTo>
                  <a:cubicBezTo>
                    <a:pt x="113" y="72"/>
                    <a:pt x="0" y="105"/>
                    <a:pt x="38" y="213"/>
                  </a:cubicBezTo>
                  <a:lnTo>
                    <a:pt x="42" y="213"/>
                  </a:lnTo>
                  <a:cubicBezTo>
                    <a:pt x="72" y="139"/>
                    <a:pt x="147" y="90"/>
                    <a:pt x="157" y="4"/>
                  </a:cubicBezTo>
                  <a:cubicBezTo>
                    <a:pt x="154" y="4"/>
                    <a:pt x="154" y="4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2"/>
            <p:cNvSpPr/>
            <p:nvPr/>
          </p:nvSpPr>
          <p:spPr>
            <a:xfrm>
              <a:off x="-2419775" y="-2671231"/>
              <a:ext cx="5969" cy="5396"/>
            </a:xfrm>
            <a:custGeom>
              <a:avLst/>
              <a:gdLst/>
              <a:ahLst/>
              <a:cxnLst/>
              <a:rect l="l" t="t" r="r" b="b"/>
              <a:pathLst>
                <a:path w="125" h="113" extrusionOk="0">
                  <a:moveTo>
                    <a:pt x="105" y="0"/>
                  </a:moveTo>
                  <a:cubicBezTo>
                    <a:pt x="75" y="26"/>
                    <a:pt x="26" y="30"/>
                    <a:pt x="0" y="64"/>
                  </a:cubicBezTo>
                  <a:cubicBezTo>
                    <a:pt x="19" y="71"/>
                    <a:pt x="19" y="112"/>
                    <a:pt x="42" y="112"/>
                  </a:cubicBezTo>
                  <a:cubicBezTo>
                    <a:pt x="45" y="112"/>
                    <a:pt x="57" y="109"/>
                    <a:pt x="68" y="97"/>
                  </a:cubicBezTo>
                  <a:cubicBezTo>
                    <a:pt x="83" y="83"/>
                    <a:pt x="102" y="64"/>
                    <a:pt x="116" y="49"/>
                  </a:cubicBezTo>
                  <a:cubicBezTo>
                    <a:pt x="124" y="30"/>
                    <a:pt x="116" y="16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2"/>
            <p:cNvSpPr/>
            <p:nvPr/>
          </p:nvSpPr>
          <p:spPr>
            <a:xfrm>
              <a:off x="-2395136" y="-2674287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4" y="1"/>
                  </a:moveTo>
                  <a:cubicBezTo>
                    <a:pt x="52" y="1"/>
                    <a:pt x="38" y="9"/>
                    <a:pt x="23" y="23"/>
                  </a:cubicBezTo>
                  <a:cubicBezTo>
                    <a:pt x="16" y="35"/>
                    <a:pt x="0" y="53"/>
                    <a:pt x="23" y="71"/>
                  </a:cubicBezTo>
                  <a:cubicBezTo>
                    <a:pt x="34" y="83"/>
                    <a:pt x="45" y="90"/>
                    <a:pt x="60" y="90"/>
                  </a:cubicBezTo>
                  <a:cubicBezTo>
                    <a:pt x="68" y="90"/>
                    <a:pt x="79" y="87"/>
                    <a:pt x="86" y="80"/>
                  </a:cubicBezTo>
                  <a:cubicBezTo>
                    <a:pt x="109" y="61"/>
                    <a:pt x="105" y="38"/>
                    <a:pt x="90" y="16"/>
                  </a:cubicBezTo>
                  <a:cubicBezTo>
                    <a:pt x="83" y="4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2"/>
            <p:cNvSpPr/>
            <p:nvPr/>
          </p:nvSpPr>
          <p:spPr>
            <a:xfrm>
              <a:off x="-2453725" y="-2596263"/>
              <a:ext cx="5396" cy="8786"/>
            </a:xfrm>
            <a:custGeom>
              <a:avLst/>
              <a:gdLst/>
              <a:ahLst/>
              <a:cxnLst/>
              <a:rect l="l" t="t" r="r" b="b"/>
              <a:pathLst>
                <a:path w="113" h="184" extrusionOk="0">
                  <a:moveTo>
                    <a:pt x="16" y="0"/>
                  </a:moveTo>
                  <a:cubicBezTo>
                    <a:pt x="1" y="83"/>
                    <a:pt x="50" y="131"/>
                    <a:pt x="99" y="183"/>
                  </a:cubicBezTo>
                  <a:lnTo>
                    <a:pt x="102" y="183"/>
                  </a:lnTo>
                  <a:cubicBezTo>
                    <a:pt x="106" y="176"/>
                    <a:pt x="109" y="173"/>
                    <a:pt x="113" y="169"/>
                  </a:cubicBezTo>
                  <a:cubicBezTo>
                    <a:pt x="91" y="105"/>
                    <a:pt x="61" y="52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2"/>
            <p:cNvSpPr/>
            <p:nvPr/>
          </p:nvSpPr>
          <p:spPr>
            <a:xfrm>
              <a:off x="-2447470" y="-2610923"/>
              <a:ext cx="7210" cy="4727"/>
            </a:xfrm>
            <a:custGeom>
              <a:avLst/>
              <a:gdLst/>
              <a:ahLst/>
              <a:cxnLst/>
              <a:rect l="l" t="t" r="r" b="b"/>
              <a:pathLst>
                <a:path w="151" h="99" extrusionOk="0">
                  <a:moveTo>
                    <a:pt x="151" y="12"/>
                  </a:moveTo>
                  <a:cubicBezTo>
                    <a:pt x="94" y="27"/>
                    <a:pt x="12" y="0"/>
                    <a:pt x="1" y="95"/>
                  </a:cubicBezTo>
                  <a:lnTo>
                    <a:pt x="4" y="98"/>
                  </a:lnTo>
                  <a:cubicBezTo>
                    <a:pt x="57" y="79"/>
                    <a:pt x="113" y="68"/>
                    <a:pt x="151" y="16"/>
                  </a:cubicBezTo>
                  <a:lnTo>
                    <a:pt x="151" y="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2"/>
            <p:cNvSpPr/>
            <p:nvPr/>
          </p:nvSpPr>
          <p:spPr>
            <a:xfrm>
              <a:off x="-2452245" y="-2706757"/>
              <a:ext cx="6064" cy="4345"/>
            </a:xfrm>
            <a:custGeom>
              <a:avLst/>
              <a:gdLst/>
              <a:ahLst/>
              <a:cxnLst/>
              <a:rect l="l" t="t" r="r" b="b"/>
              <a:pathLst>
                <a:path w="127" h="91" extrusionOk="0">
                  <a:moveTo>
                    <a:pt x="45" y="1"/>
                  </a:moveTo>
                  <a:cubicBezTo>
                    <a:pt x="45" y="30"/>
                    <a:pt x="0" y="68"/>
                    <a:pt x="49" y="87"/>
                  </a:cubicBezTo>
                  <a:cubicBezTo>
                    <a:pt x="56" y="90"/>
                    <a:pt x="64" y="90"/>
                    <a:pt x="71" y="90"/>
                  </a:cubicBezTo>
                  <a:cubicBezTo>
                    <a:pt x="101" y="90"/>
                    <a:pt x="116" y="61"/>
                    <a:pt x="123" y="30"/>
                  </a:cubicBezTo>
                  <a:cubicBezTo>
                    <a:pt x="123" y="27"/>
                    <a:pt x="127" y="23"/>
                    <a:pt x="127" y="19"/>
                  </a:cubicBezTo>
                  <a:cubicBezTo>
                    <a:pt x="123" y="16"/>
                    <a:pt x="120" y="16"/>
                    <a:pt x="116" y="16"/>
                  </a:cubicBezTo>
                  <a:cubicBezTo>
                    <a:pt x="109" y="16"/>
                    <a:pt x="104" y="19"/>
                    <a:pt x="97" y="19"/>
                  </a:cubicBezTo>
                  <a:lnTo>
                    <a:pt x="78" y="19"/>
                  </a:lnTo>
                  <a:cubicBezTo>
                    <a:pt x="68" y="19"/>
                    <a:pt x="56" y="16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2"/>
            <p:cNvSpPr/>
            <p:nvPr/>
          </p:nvSpPr>
          <p:spPr>
            <a:xfrm>
              <a:off x="-2449428" y="-2714063"/>
              <a:ext cx="6685" cy="5205"/>
            </a:xfrm>
            <a:custGeom>
              <a:avLst/>
              <a:gdLst/>
              <a:ahLst/>
              <a:cxnLst/>
              <a:rect l="l" t="t" r="r" b="b"/>
              <a:pathLst>
                <a:path w="140" h="109" extrusionOk="0">
                  <a:moveTo>
                    <a:pt x="87" y="0"/>
                  </a:moveTo>
                  <a:cubicBezTo>
                    <a:pt x="61" y="30"/>
                    <a:pt x="1" y="12"/>
                    <a:pt x="5" y="75"/>
                  </a:cubicBezTo>
                  <a:cubicBezTo>
                    <a:pt x="23" y="64"/>
                    <a:pt x="38" y="57"/>
                    <a:pt x="53" y="57"/>
                  </a:cubicBezTo>
                  <a:cubicBezTo>
                    <a:pt x="87" y="57"/>
                    <a:pt x="113" y="75"/>
                    <a:pt x="135" y="109"/>
                  </a:cubicBezTo>
                  <a:cubicBezTo>
                    <a:pt x="140" y="64"/>
                    <a:pt x="109" y="38"/>
                    <a:pt x="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2"/>
            <p:cNvSpPr/>
            <p:nvPr/>
          </p:nvSpPr>
          <p:spPr>
            <a:xfrm>
              <a:off x="-2409413" y="-2685317"/>
              <a:ext cx="5014" cy="6972"/>
            </a:xfrm>
            <a:custGeom>
              <a:avLst/>
              <a:gdLst/>
              <a:ahLst/>
              <a:cxnLst/>
              <a:rect l="l" t="t" r="r" b="b"/>
              <a:pathLst>
                <a:path w="105" h="146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49"/>
                    <a:pt x="0" y="105"/>
                    <a:pt x="60" y="145"/>
                  </a:cubicBezTo>
                  <a:lnTo>
                    <a:pt x="64" y="145"/>
                  </a:lnTo>
                  <a:cubicBezTo>
                    <a:pt x="68" y="97"/>
                    <a:pt x="105" y="45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2"/>
            <p:cNvSpPr/>
            <p:nvPr/>
          </p:nvSpPr>
          <p:spPr>
            <a:xfrm>
              <a:off x="-2564887" y="-2836350"/>
              <a:ext cx="28984" cy="27361"/>
            </a:xfrm>
            <a:custGeom>
              <a:avLst/>
              <a:gdLst/>
              <a:ahLst/>
              <a:cxnLst/>
              <a:rect l="l" t="t" r="r" b="b"/>
              <a:pathLst>
                <a:path w="607" h="573" extrusionOk="0">
                  <a:moveTo>
                    <a:pt x="120" y="229"/>
                  </a:moveTo>
                  <a:cubicBezTo>
                    <a:pt x="139" y="229"/>
                    <a:pt x="153" y="247"/>
                    <a:pt x="158" y="263"/>
                  </a:cubicBezTo>
                  <a:cubicBezTo>
                    <a:pt x="176" y="303"/>
                    <a:pt x="184" y="348"/>
                    <a:pt x="198" y="404"/>
                  </a:cubicBezTo>
                  <a:cubicBezTo>
                    <a:pt x="139" y="375"/>
                    <a:pt x="105" y="341"/>
                    <a:pt x="82" y="299"/>
                  </a:cubicBezTo>
                  <a:cubicBezTo>
                    <a:pt x="68" y="277"/>
                    <a:pt x="75" y="247"/>
                    <a:pt x="105" y="232"/>
                  </a:cubicBezTo>
                  <a:cubicBezTo>
                    <a:pt x="108" y="232"/>
                    <a:pt x="116" y="229"/>
                    <a:pt x="120" y="229"/>
                  </a:cubicBezTo>
                  <a:close/>
                  <a:moveTo>
                    <a:pt x="161" y="1"/>
                  </a:moveTo>
                  <a:cubicBezTo>
                    <a:pt x="79" y="11"/>
                    <a:pt x="49" y="45"/>
                    <a:pt x="86" y="124"/>
                  </a:cubicBezTo>
                  <a:cubicBezTo>
                    <a:pt x="105" y="158"/>
                    <a:pt x="116" y="195"/>
                    <a:pt x="64" y="221"/>
                  </a:cubicBezTo>
                  <a:cubicBezTo>
                    <a:pt x="1" y="251"/>
                    <a:pt x="15" y="299"/>
                    <a:pt x="49" y="344"/>
                  </a:cubicBezTo>
                  <a:cubicBezTo>
                    <a:pt x="120" y="344"/>
                    <a:pt x="142" y="420"/>
                    <a:pt x="195" y="446"/>
                  </a:cubicBezTo>
                  <a:cubicBezTo>
                    <a:pt x="213" y="453"/>
                    <a:pt x="203" y="479"/>
                    <a:pt x="191" y="498"/>
                  </a:cubicBezTo>
                  <a:cubicBezTo>
                    <a:pt x="176" y="520"/>
                    <a:pt x="135" y="535"/>
                    <a:pt x="150" y="572"/>
                  </a:cubicBezTo>
                  <a:cubicBezTo>
                    <a:pt x="180" y="550"/>
                    <a:pt x="195" y="509"/>
                    <a:pt x="236" y="509"/>
                  </a:cubicBezTo>
                  <a:lnTo>
                    <a:pt x="247" y="509"/>
                  </a:lnTo>
                  <a:lnTo>
                    <a:pt x="281" y="475"/>
                  </a:lnTo>
                  <a:cubicBezTo>
                    <a:pt x="232" y="434"/>
                    <a:pt x="270" y="404"/>
                    <a:pt x="292" y="375"/>
                  </a:cubicBezTo>
                  <a:cubicBezTo>
                    <a:pt x="303" y="359"/>
                    <a:pt x="318" y="352"/>
                    <a:pt x="329" y="352"/>
                  </a:cubicBezTo>
                  <a:cubicBezTo>
                    <a:pt x="344" y="352"/>
                    <a:pt x="363" y="363"/>
                    <a:pt x="378" y="378"/>
                  </a:cubicBezTo>
                  <a:cubicBezTo>
                    <a:pt x="393" y="356"/>
                    <a:pt x="412" y="348"/>
                    <a:pt x="427" y="348"/>
                  </a:cubicBezTo>
                  <a:cubicBezTo>
                    <a:pt x="445" y="348"/>
                    <a:pt x="460" y="359"/>
                    <a:pt x="479" y="382"/>
                  </a:cubicBezTo>
                  <a:cubicBezTo>
                    <a:pt x="494" y="401"/>
                    <a:pt x="505" y="412"/>
                    <a:pt x="517" y="412"/>
                  </a:cubicBezTo>
                  <a:cubicBezTo>
                    <a:pt x="539" y="412"/>
                    <a:pt x="553" y="386"/>
                    <a:pt x="569" y="367"/>
                  </a:cubicBezTo>
                  <a:cubicBezTo>
                    <a:pt x="606" y="325"/>
                    <a:pt x="602" y="292"/>
                    <a:pt x="543" y="281"/>
                  </a:cubicBezTo>
                  <a:cubicBezTo>
                    <a:pt x="539" y="277"/>
                    <a:pt x="531" y="277"/>
                    <a:pt x="527" y="277"/>
                  </a:cubicBezTo>
                  <a:cubicBezTo>
                    <a:pt x="498" y="277"/>
                    <a:pt x="479" y="299"/>
                    <a:pt x="453" y="311"/>
                  </a:cubicBezTo>
                  <a:cubicBezTo>
                    <a:pt x="434" y="292"/>
                    <a:pt x="453" y="277"/>
                    <a:pt x="453" y="258"/>
                  </a:cubicBezTo>
                  <a:cubicBezTo>
                    <a:pt x="453" y="225"/>
                    <a:pt x="527" y="258"/>
                    <a:pt x="501" y="210"/>
                  </a:cubicBezTo>
                  <a:cubicBezTo>
                    <a:pt x="490" y="184"/>
                    <a:pt x="467" y="173"/>
                    <a:pt x="445" y="173"/>
                  </a:cubicBezTo>
                  <a:cubicBezTo>
                    <a:pt x="434" y="173"/>
                    <a:pt x="422" y="176"/>
                    <a:pt x="412" y="180"/>
                  </a:cubicBezTo>
                  <a:cubicBezTo>
                    <a:pt x="396" y="173"/>
                    <a:pt x="386" y="161"/>
                    <a:pt x="374" y="146"/>
                  </a:cubicBezTo>
                  <a:cubicBezTo>
                    <a:pt x="363" y="135"/>
                    <a:pt x="355" y="128"/>
                    <a:pt x="341" y="128"/>
                  </a:cubicBezTo>
                  <a:cubicBezTo>
                    <a:pt x="337" y="128"/>
                    <a:pt x="337" y="132"/>
                    <a:pt x="333" y="132"/>
                  </a:cubicBezTo>
                  <a:cubicBezTo>
                    <a:pt x="318" y="154"/>
                    <a:pt x="322" y="191"/>
                    <a:pt x="273" y="199"/>
                  </a:cubicBezTo>
                  <a:cubicBezTo>
                    <a:pt x="262" y="165"/>
                    <a:pt x="262" y="132"/>
                    <a:pt x="265" y="94"/>
                  </a:cubicBezTo>
                  <a:lnTo>
                    <a:pt x="265" y="94"/>
                  </a:lnTo>
                  <a:cubicBezTo>
                    <a:pt x="258" y="98"/>
                    <a:pt x="255" y="98"/>
                    <a:pt x="251" y="98"/>
                  </a:cubicBezTo>
                  <a:cubicBezTo>
                    <a:pt x="191" y="98"/>
                    <a:pt x="180" y="42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2"/>
            <p:cNvSpPr/>
            <p:nvPr/>
          </p:nvSpPr>
          <p:spPr>
            <a:xfrm>
              <a:off x="-2546885" y="-2833151"/>
              <a:ext cx="13131" cy="31276"/>
            </a:xfrm>
            <a:custGeom>
              <a:avLst/>
              <a:gdLst/>
              <a:ahLst/>
              <a:cxnLst/>
              <a:rect l="l" t="t" r="r" b="b"/>
              <a:pathLst>
                <a:path w="275" h="655" extrusionOk="0">
                  <a:moveTo>
                    <a:pt x="218" y="1"/>
                  </a:moveTo>
                  <a:cubicBezTo>
                    <a:pt x="247" y="31"/>
                    <a:pt x="237" y="75"/>
                    <a:pt x="214" y="91"/>
                  </a:cubicBezTo>
                  <a:cubicBezTo>
                    <a:pt x="166" y="124"/>
                    <a:pt x="173" y="169"/>
                    <a:pt x="166" y="214"/>
                  </a:cubicBezTo>
                  <a:cubicBezTo>
                    <a:pt x="225" y="225"/>
                    <a:pt x="229" y="258"/>
                    <a:pt x="192" y="300"/>
                  </a:cubicBezTo>
                  <a:cubicBezTo>
                    <a:pt x="176" y="319"/>
                    <a:pt x="162" y="345"/>
                    <a:pt x="140" y="345"/>
                  </a:cubicBezTo>
                  <a:cubicBezTo>
                    <a:pt x="128" y="345"/>
                    <a:pt x="117" y="334"/>
                    <a:pt x="102" y="315"/>
                  </a:cubicBezTo>
                  <a:cubicBezTo>
                    <a:pt x="83" y="292"/>
                    <a:pt x="68" y="281"/>
                    <a:pt x="50" y="281"/>
                  </a:cubicBezTo>
                  <a:cubicBezTo>
                    <a:pt x="35" y="281"/>
                    <a:pt x="16" y="289"/>
                    <a:pt x="1" y="311"/>
                  </a:cubicBezTo>
                  <a:cubicBezTo>
                    <a:pt x="9" y="322"/>
                    <a:pt x="5" y="334"/>
                    <a:pt x="1" y="345"/>
                  </a:cubicBezTo>
                  <a:cubicBezTo>
                    <a:pt x="16" y="356"/>
                    <a:pt x="31" y="371"/>
                    <a:pt x="45" y="379"/>
                  </a:cubicBezTo>
                  <a:cubicBezTo>
                    <a:pt x="76" y="393"/>
                    <a:pt x="132" y="415"/>
                    <a:pt x="124" y="431"/>
                  </a:cubicBezTo>
                  <a:cubicBezTo>
                    <a:pt x="102" y="502"/>
                    <a:pt x="188" y="580"/>
                    <a:pt x="102" y="640"/>
                  </a:cubicBezTo>
                  <a:cubicBezTo>
                    <a:pt x="102" y="644"/>
                    <a:pt x="106" y="651"/>
                    <a:pt x="109" y="655"/>
                  </a:cubicBezTo>
                  <a:lnTo>
                    <a:pt x="117" y="655"/>
                  </a:lnTo>
                  <a:cubicBezTo>
                    <a:pt x="143" y="648"/>
                    <a:pt x="166" y="636"/>
                    <a:pt x="176" y="599"/>
                  </a:cubicBezTo>
                  <a:cubicBezTo>
                    <a:pt x="195" y="517"/>
                    <a:pt x="184" y="420"/>
                    <a:pt x="214" y="353"/>
                  </a:cubicBezTo>
                  <a:cubicBezTo>
                    <a:pt x="266" y="251"/>
                    <a:pt x="270" y="154"/>
                    <a:pt x="274" y="49"/>
                  </a:cubicBezTo>
                  <a:cubicBezTo>
                    <a:pt x="274" y="4"/>
                    <a:pt x="259" y="1"/>
                    <a:pt x="2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2"/>
            <p:cNvSpPr/>
            <p:nvPr/>
          </p:nvSpPr>
          <p:spPr>
            <a:xfrm>
              <a:off x="-2553666" y="-2816725"/>
              <a:ext cx="15805" cy="16856"/>
            </a:xfrm>
            <a:custGeom>
              <a:avLst/>
              <a:gdLst/>
              <a:ahLst/>
              <a:cxnLst/>
              <a:rect l="l" t="t" r="r" b="b"/>
              <a:pathLst>
                <a:path w="331" h="353" extrusionOk="0">
                  <a:moveTo>
                    <a:pt x="143" y="1"/>
                  </a:moveTo>
                  <a:lnTo>
                    <a:pt x="143" y="1"/>
                  </a:lnTo>
                  <a:cubicBezTo>
                    <a:pt x="147" y="42"/>
                    <a:pt x="132" y="49"/>
                    <a:pt x="109" y="49"/>
                  </a:cubicBezTo>
                  <a:lnTo>
                    <a:pt x="61" y="49"/>
                  </a:lnTo>
                  <a:lnTo>
                    <a:pt x="46" y="64"/>
                  </a:lnTo>
                  <a:lnTo>
                    <a:pt x="12" y="98"/>
                  </a:lnTo>
                  <a:cubicBezTo>
                    <a:pt x="1" y="154"/>
                    <a:pt x="8" y="202"/>
                    <a:pt x="57" y="247"/>
                  </a:cubicBezTo>
                  <a:cubicBezTo>
                    <a:pt x="106" y="289"/>
                    <a:pt x="61" y="300"/>
                    <a:pt x="27" y="311"/>
                  </a:cubicBezTo>
                  <a:cubicBezTo>
                    <a:pt x="35" y="315"/>
                    <a:pt x="38" y="323"/>
                    <a:pt x="42" y="330"/>
                  </a:cubicBezTo>
                  <a:cubicBezTo>
                    <a:pt x="49" y="333"/>
                    <a:pt x="53" y="337"/>
                    <a:pt x="61" y="341"/>
                  </a:cubicBezTo>
                  <a:lnTo>
                    <a:pt x="72" y="341"/>
                  </a:lnTo>
                  <a:cubicBezTo>
                    <a:pt x="83" y="341"/>
                    <a:pt x="94" y="345"/>
                    <a:pt x="102" y="349"/>
                  </a:cubicBezTo>
                  <a:cubicBezTo>
                    <a:pt x="113" y="349"/>
                    <a:pt x="125" y="352"/>
                    <a:pt x="135" y="352"/>
                  </a:cubicBezTo>
                  <a:cubicBezTo>
                    <a:pt x="143" y="352"/>
                    <a:pt x="151" y="352"/>
                    <a:pt x="158" y="349"/>
                  </a:cubicBezTo>
                  <a:cubicBezTo>
                    <a:pt x="120" y="281"/>
                    <a:pt x="91" y="206"/>
                    <a:pt x="42" y="147"/>
                  </a:cubicBezTo>
                  <a:cubicBezTo>
                    <a:pt x="53" y="135"/>
                    <a:pt x="64" y="132"/>
                    <a:pt x="75" y="132"/>
                  </a:cubicBezTo>
                  <a:cubicBezTo>
                    <a:pt x="91" y="132"/>
                    <a:pt x="98" y="139"/>
                    <a:pt x="106" y="150"/>
                  </a:cubicBezTo>
                  <a:cubicBezTo>
                    <a:pt x="113" y="169"/>
                    <a:pt x="113" y="195"/>
                    <a:pt x="143" y="195"/>
                  </a:cubicBezTo>
                  <a:cubicBezTo>
                    <a:pt x="177" y="195"/>
                    <a:pt x="147" y="161"/>
                    <a:pt x="161" y="154"/>
                  </a:cubicBezTo>
                  <a:cubicBezTo>
                    <a:pt x="173" y="150"/>
                    <a:pt x="180" y="150"/>
                    <a:pt x="192" y="150"/>
                  </a:cubicBezTo>
                  <a:cubicBezTo>
                    <a:pt x="210" y="150"/>
                    <a:pt x="225" y="158"/>
                    <a:pt x="232" y="184"/>
                  </a:cubicBezTo>
                  <a:cubicBezTo>
                    <a:pt x="240" y="221"/>
                    <a:pt x="240" y="259"/>
                    <a:pt x="244" y="296"/>
                  </a:cubicBezTo>
                  <a:cubicBezTo>
                    <a:pt x="330" y="236"/>
                    <a:pt x="244" y="158"/>
                    <a:pt x="266" y="87"/>
                  </a:cubicBezTo>
                  <a:cubicBezTo>
                    <a:pt x="274" y="71"/>
                    <a:pt x="218" y="49"/>
                    <a:pt x="187" y="35"/>
                  </a:cubicBezTo>
                  <a:cubicBezTo>
                    <a:pt x="173" y="27"/>
                    <a:pt x="158" y="12"/>
                    <a:pt x="14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2"/>
            <p:cNvSpPr/>
            <p:nvPr/>
          </p:nvSpPr>
          <p:spPr>
            <a:xfrm>
              <a:off x="-2574007" y="-2871494"/>
              <a:ext cx="9359" cy="13943"/>
            </a:xfrm>
            <a:custGeom>
              <a:avLst/>
              <a:gdLst/>
              <a:ahLst/>
              <a:cxnLst/>
              <a:rect l="l" t="t" r="r" b="b"/>
              <a:pathLst>
                <a:path w="196" h="292" extrusionOk="0">
                  <a:moveTo>
                    <a:pt x="90" y="0"/>
                  </a:moveTo>
                  <a:cubicBezTo>
                    <a:pt x="23" y="0"/>
                    <a:pt x="16" y="60"/>
                    <a:pt x="1" y="109"/>
                  </a:cubicBezTo>
                  <a:cubicBezTo>
                    <a:pt x="23" y="131"/>
                    <a:pt x="16" y="157"/>
                    <a:pt x="8" y="183"/>
                  </a:cubicBezTo>
                  <a:cubicBezTo>
                    <a:pt x="1" y="224"/>
                    <a:pt x="12" y="262"/>
                    <a:pt x="46" y="292"/>
                  </a:cubicBezTo>
                  <a:cubicBezTo>
                    <a:pt x="87" y="266"/>
                    <a:pt x="132" y="250"/>
                    <a:pt x="124" y="187"/>
                  </a:cubicBezTo>
                  <a:cubicBezTo>
                    <a:pt x="120" y="150"/>
                    <a:pt x="161" y="127"/>
                    <a:pt x="180" y="97"/>
                  </a:cubicBezTo>
                  <a:cubicBezTo>
                    <a:pt x="195" y="38"/>
                    <a:pt x="176" y="15"/>
                    <a:pt x="116" y="4"/>
                  </a:cubicBezTo>
                  <a:cubicBezTo>
                    <a:pt x="106" y="4"/>
                    <a:pt x="98" y="0"/>
                    <a:pt x="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2"/>
            <p:cNvSpPr/>
            <p:nvPr/>
          </p:nvSpPr>
          <p:spPr>
            <a:xfrm>
              <a:off x="-2562547" y="-2819924"/>
              <a:ext cx="10935" cy="19148"/>
            </a:xfrm>
            <a:custGeom>
              <a:avLst/>
              <a:gdLst/>
              <a:ahLst/>
              <a:cxnLst/>
              <a:rect l="l" t="t" r="r" b="b"/>
              <a:pathLst>
                <a:path w="229" h="401" extrusionOk="0">
                  <a:moveTo>
                    <a:pt x="0" y="0"/>
                  </a:moveTo>
                  <a:cubicBezTo>
                    <a:pt x="30" y="26"/>
                    <a:pt x="56" y="57"/>
                    <a:pt x="90" y="90"/>
                  </a:cubicBezTo>
                  <a:cubicBezTo>
                    <a:pt x="82" y="90"/>
                    <a:pt x="75" y="90"/>
                    <a:pt x="67" y="86"/>
                  </a:cubicBezTo>
                  <a:lnTo>
                    <a:pt x="45" y="86"/>
                  </a:lnTo>
                  <a:cubicBezTo>
                    <a:pt x="30" y="86"/>
                    <a:pt x="19" y="90"/>
                    <a:pt x="19" y="116"/>
                  </a:cubicBezTo>
                  <a:cubicBezTo>
                    <a:pt x="82" y="131"/>
                    <a:pt x="90" y="165"/>
                    <a:pt x="49" y="214"/>
                  </a:cubicBezTo>
                  <a:cubicBezTo>
                    <a:pt x="67" y="251"/>
                    <a:pt x="45" y="277"/>
                    <a:pt x="30" y="307"/>
                  </a:cubicBezTo>
                  <a:cubicBezTo>
                    <a:pt x="23" y="329"/>
                    <a:pt x="26" y="363"/>
                    <a:pt x="45" y="363"/>
                  </a:cubicBezTo>
                  <a:lnTo>
                    <a:pt x="49" y="363"/>
                  </a:lnTo>
                  <a:cubicBezTo>
                    <a:pt x="59" y="359"/>
                    <a:pt x="67" y="356"/>
                    <a:pt x="75" y="356"/>
                  </a:cubicBezTo>
                  <a:cubicBezTo>
                    <a:pt x="101" y="356"/>
                    <a:pt x="120" y="367"/>
                    <a:pt x="142" y="378"/>
                  </a:cubicBezTo>
                  <a:cubicBezTo>
                    <a:pt x="161" y="390"/>
                    <a:pt x="183" y="400"/>
                    <a:pt x="202" y="400"/>
                  </a:cubicBezTo>
                  <a:cubicBezTo>
                    <a:pt x="213" y="400"/>
                    <a:pt x="221" y="400"/>
                    <a:pt x="228" y="397"/>
                  </a:cubicBezTo>
                  <a:cubicBezTo>
                    <a:pt x="224" y="390"/>
                    <a:pt x="221" y="382"/>
                    <a:pt x="213" y="378"/>
                  </a:cubicBezTo>
                  <a:cubicBezTo>
                    <a:pt x="172" y="329"/>
                    <a:pt x="112" y="300"/>
                    <a:pt x="101" y="228"/>
                  </a:cubicBezTo>
                  <a:cubicBezTo>
                    <a:pt x="86" y="191"/>
                    <a:pt x="127" y="176"/>
                    <a:pt x="142" y="154"/>
                  </a:cubicBezTo>
                  <a:cubicBezTo>
                    <a:pt x="154" y="135"/>
                    <a:pt x="164" y="109"/>
                    <a:pt x="146" y="102"/>
                  </a:cubicBezTo>
                  <a:cubicBezTo>
                    <a:pt x="93" y="76"/>
                    <a:pt x="71" y="0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2"/>
            <p:cNvSpPr/>
            <p:nvPr/>
          </p:nvSpPr>
          <p:spPr>
            <a:xfrm>
              <a:off x="-2547745" y="-2783682"/>
              <a:ext cx="13227" cy="12892"/>
            </a:xfrm>
            <a:custGeom>
              <a:avLst/>
              <a:gdLst/>
              <a:ahLst/>
              <a:cxnLst/>
              <a:rect l="l" t="t" r="r" b="b"/>
              <a:pathLst>
                <a:path w="277" h="270" extrusionOk="0">
                  <a:moveTo>
                    <a:pt x="127" y="0"/>
                  </a:moveTo>
                  <a:cubicBezTo>
                    <a:pt x="90" y="0"/>
                    <a:pt x="56" y="15"/>
                    <a:pt x="30" y="49"/>
                  </a:cubicBezTo>
                  <a:cubicBezTo>
                    <a:pt x="8" y="75"/>
                    <a:pt x="1" y="105"/>
                    <a:pt x="23" y="131"/>
                  </a:cubicBezTo>
                  <a:cubicBezTo>
                    <a:pt x="53" y="164"/>
                    <a:pt x="71" y="202"/>
                    <a:pt x="79" y="243"/>
                  </a:cubicBezTo>
                  <a:cubicBezTo>
                    <a:pt x="82" y="262"/>
                    <a:pt x="94" y="269"/>
                    <a:pt x="108" y="269"/>
                  </a:cubicBezTo>
                  <a:cubicBezTo>
                    <a:pt x="120" y="269"/>
                    <a:pt x="135" y="262"/>
                    <a:pt x="146" y="259"/>
                  </a:cubicBezTo>
                  <a:cubicBezTo>
                    <a:pt x="108" y="232"/>
                    <a:pt x="94" y="183"/>
                    <a:pt x="75" y="146"/>
                  </a:cubicBezTo>
                  <a:cubicBezTo>
                    <a:pt x="53" y="109"/>
                    <a:pt x="71" y="71"/>
                    <a:pt x="105" y="41"/>
                  </a:cubicBezTo>
                  <a:cubicBezTo>
                    <a:pt x="113" y="34"/>
                    <a:pt x="124" y="30"/>
                    <a:pt x="131" y="30"/>
                  </a:cubicBezTo>
                  <a:cubicBezTo>
                    <a:pt x="150" y="30"/>
                    <a:pt x="168" y="45"/>
                    <a:pt x="187" y="57"/>
                  </a:cubicBezTo>
                  <a:cubicBezTo>
                    <a:pt x="232" y="75"/>
                    <a:pt x="225" y="105"/>
                    <a:pt x="202" y="138"/>
                  </a:cubicBezTo>
                  <a:cubicBezTo>
                    <a:pt x="180" y="176"/>
                    <a:pt x="198" y="232"/>
                    <a:pt x="146" y="259"/>
                  </a:cubicBezTo>
                  <a:cubicBezTo>
                    <a:pt x="165" y="266"/>
                    <a:pt x="176" y="266"/>
                    <a:pt x="187" y="266"/>
                  </a:cubicBezTo>
                  <a:cubicBezTo>
                    <a:pt x="243" y="266"/>
                    <a:pt x="220" y="187"/>
                    <a:pt x="239" y="157"/>
                  </a:cubicBezTo>
                  <a:cubicBezTo>
                    <a:pt x="270" y="116"/>
                    <a:pt x="277" y="57"/>
                    <a:pt x="206" y="23"/>
                  </a:cubicBezTo>
                  <a:cubicBezTo>
                    <a:pt x="176" y="7"/>
                    <a:pt x="150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2"/>
            <p:cNvSpPr/>
            <p:nvPr/>
          </p:nvSpPr>
          <p:spPr>
            <a:xfrm>
              <a:off x="-2548461" y="-283315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251" y="1"/>
                  </a:moveTo>
                  <a:lnTo>
                    <a:pt x="251" y="1"/>
                  </a:lnTo>
                  <a:cubicBezTo>
                    <a:pt x="199" y="20"/>
                    <a:pt x="146" y="39"/>
                    <a:pt x="94" y="39"/>
                  </a:cubicBezTo>
                  <a:cubicBezTo>
                    <a:pt x="64" y="39"/>
                    <a:pt x="34" y="34"/>
                    <a:pt x="0" y="16"/>
                  </a:cubicBezTo>
                  <a:lnTo>
                    <a:pt x="0" y="16"/>
                  </a:lnTo>
                  <a:cubicBezTo>
                    <a:pt x="4" y="23"/>
                    <a:pt x="4" y="31"/>
                    <a:pt x="4" y="39"/>
                  </a:cubicBezTo>
                  <a:cubicBezTo>
                    <a:pt x="11" y="53"/>
                    <a:pt x="23" y="68"/>
                    <a:pt x="30" y="79"/>
                  </a:cubicBezTo>
                  <a:cubicBezTo>
                    <a:pt x="42" y="94"/>
                    <a:pt x="52" y="106"/>
                    <a:pt x="68" y="113"/>
                  </a:cubicBezTo>
                  <a:cubicBezTo>
                    <a:pt x="78" y="109"/>
                    <a:pt x="90" y="106"/>
                    <a:pt x="101" y="106"/>
                  </a:cubicBezTo>
                  <a:cubicBezTo>
                    <a:pt x="123" y="106"/>
                    <a:pt x="146" y="117"/>
                    <a:pt x="157" y="143"/>
                  </a:cubicBezTo>
                  <a:cubicBezTo>
                    <a:pt x="183" y="191"/>
                    <a:pt x="109" y="158"/>
                    <a:pt x="109" y="191"/>
                  </a:cubicBezTo>
                  <a:cubicBezTo>
                    <a:pt x="109" y="210"/>
                    <a:pt x="90" y="225"/>
                    <a:pt x="109" y="244"/>
                  </a:cubicBezTo>
                  <a:cubicBezTo>
                    <a:pt x="135" y="232"/>
                    <a:pt x="154" y="210"/>
                    <a:pt x="183" y="210"/>
                  </a:cubicBezTo>
                  <a:cubicBezTo>
                    <a:pt x="187" y="210"/>
                    <a:pt x="195" y="210"/>
                    <a:pt x="199" y="214"/>
                  </a:cubicBezTo>
                  <a:cubicBezTo>
                    <a:pt x="206" y="169"/>
                    <a:pt x="199" y="124"/>
                    <a:pt x="247" y="91"/>
                  </a:cubicBezTo>
                  <a:cubicBezTo>
                    <a:pt x="270" y="75"/>
                    <a:pt x="280" y="31"/>
                    <a:pt x="2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2"/>
            <p:cNvSpPr/>
            <p:nvPr/>
          </p:nvSpPr>
          <p:spPr>
            <a:xfrm>
              <a:off x="-2583653" y="-2866337"/>
              <a:ext cx="11842" cy="10601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203" y="1"/>
                  </a:moveTo>
                  <a:cubicBezTo>
                    <a:pt x="184" y="38"/>
                    <a:pt x="184" y="87"/>
                    <a:pt x="147" y="116"/>
                  </a:cubicBezTo>
                  <a:cubicBezTo>
                    <a:pt x="117" y="109"/>
                    <a:pt x="113" y="61"/>
                    <a:pt x="75" y="61"/>
                  </a:cubicBezTo>
                  <a:lnTo>
                    <a:pt x="68" y="61"/>
                  </a:lnTo>
                  <a:cubicBezTo>
                    <a:pt x="38" y="64"/>
                    <a:pt x="20" y="79"/>
                    <a:pt x="4" y="106"/>
                  </a:cubicBezTo>
                  <a:cubicBezTo>
                    <a:pt x="1" y="116"/>
                    <a:pt x="4" y="132"/>
                    <a:pt x="16" y="135"/>
                  </a:cubicBezTo>
                  <a:cubicBezTo>
                    <a:pt x="72" y="150"/>
                    <a:pt x="109" y="191"/>
                    <a:pt x="158" y="218"/>
                  </a:cubicBezTo>
                  <a:cubicBezTo>
                    <a:pt x="158" y="218"/>
                    <a:pt x="161" y="221"/>
                    <a:pt x="165" y="221"/>
                  </a:cubicBezTo>
                  <a:cubicBezTo>
                    <a:pt x="187" y="221"/>
                    <a:pt x="221" y="195"/>
                    <a:pt x="248" y="184"/>
                  </a:cubicBezTo>
                  <a:cubicBezTo>
                    <a:pt x="214" y="154"/>
                    <a:pt x="203" y="116"/>
                    <a:pt x="210" y="75"/>
                  </a:cubicBezTo>
                  <a:cubicBezTo>
                    <a:pt x="218" y="49"/>
                    <a:pt x="225" y="23"/>
                    <a:pt x="2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2"/>
            <p:cNvSpPr/>
            <p:nvPr/>
          </p:nvSpPr>
          <p:spPr>
            <a:xfrm>
              <a:off x="-2564028" y="-2856358"/>
              <a:ext cx="6303" cy="6876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68" y="1"/>
                  </a:moveTo>
                  <a:cubicBezTo>
                    <a:pt x="54" y="1"/>
                    <a:pt x="42" y="4"/>
                    <a:pt x="28" y="19"/>
                  </a:cubicBezTo>
                  <a:cubicBezTo>
                    <a:pt x="1" y="54"/>
                    <a:pt x="28" y="90"/>
                    <a:pt x="50" y="121"/>
                  </a:cubicBezTo>
                  <a:cubicBezTo>
                    <a:pt x="61" y="135"/>
                    <a:pt x="72" y="143"/>
                    <a:pt x="87" y="143"/>
                  </a:cubicBezTo>
                  <a:cubicBezTo>
                    <a:pt x="90" y="143"/>
                    <a:pt x="95" y="139"/>
                    <a:pt x="102" y="139"/>
                  </a:cubicBezTo>
                  <a:cubicBezTo>
                    <a:pt x="109" y="106"/>
                    <a:pt x="121" y="76"/>
                    <a:pt x="132" y="42"/>
                  </a:cubicBezTo>
                  <a:cubicBezTo>
                    <a:pt x="113" y="19"/>
                    <a:pt x="90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2"/>
            <p:cNvSpPr/>
            <p:nvPr/>
          </p:nvSpPr>
          <p:spPr>
            <a:xfrm>
              <a:off x="-2571859" y="-2866910"/>
              <a:ext cx="7353" cy="10075"/>
            </a:xfrm>
            <a:custGeom>
              <a:avLst/>
              <a:gdLst/>
              <a:ahLst/>
              <a:cxnLst/>
              <a:rect l="l" t="t" r="r" b="b"/>
              <a:pathLst>
                <a:path w="154" h="211" extrusionOk="0">
                  <a:moveTo>
                    <a:pt x="135" y="1"/>
                  </a:moveTo>
                  <a:cubicBezTo>
                    <a:pt x="116" y="31"/>
                    <a:pt x="75" y="54"/>
                    <a:pt x="79" y="91"/>
                  </a:cubicBezTo>
                  <a:cubicBezTo>
                    <a:pt x="87" y="154"/>
                    <a:pt x="42" y="170"/>
                    <a:pt x="1" y="196"/>
                  </a:cubicBezTo>
                  <a:cubicBezTo>
                    <a:pt x="23" y="207"/>
                    <a:pt x="42" y="211"/>
                    <a:pt x="57" y="211"/>
                  </a:cubicBezTo>
                  <a:cubicBezTo>
                    <a:pt x="87" y="211"/>
                    <a:pt x="109" y="192"/>
                    <a:pt x="120" y="144"/>
                  </a:cubicBezTo>
                  <a:cubicBezTo>
                    <a:pt x="131" y="95"/>
                    <a:pt x="154" y="50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2"/>
            <p:cNvSpPr/>
            <p:nvPr/>
          </p:nvSpPr>
          <p:spPr>
            <a:xfrm>
              <a:off x="-2551183" y="-2801923"/>
              <a:ext cx="9932" cy="5253"/>
            </a:xfrm>
            <a:custGeom>
              <a:avLst/>
              <a:gdLst/>
              <a:ahLst/>
              <a:cxnLst/>
              <a:rect l="l" t="t" r="r" b="b"/>
              <a:pathLst>
                <a:path w="208" h="110" extrusionOk="0">
                  <a:moveTo>
                    <a:pt x="203" y="1"/>
                  </a:moveTo>
                  <a:cubicBezTo>
                    <a:pt x="170" y="5"/>
                    <a:pt x="147" y="39"/>
                    <a:pt x="117" y="39"/>
                  </a:cubicBezTo>
                  <a:lnTo>
                    <a:pt x="106" y="39"/>
                  </a:lnTo>
                  <a:cubicBezTo>
                    <a:pt x="99" y="42"/>
                    <a:pt x="91" y="42"/>
                    <a:pt x="83" y="42"/>
                  </a:cubicBezTo>
                  <a:cubicBezTo>
                    <a:pt x="73" y="42"/>
                    <a:pt x="61" y="39"/>
                    <a:pt x="50" y="39"/>
                  </a:cubicBezTo>
                  <a:cubicBezTo>
                    <a:pt x="42" y="35"/>
                    <a:pt x="31" y="31"/>
                    <a:pt x="20" y="31"/>
                  </a:cubicBezTo>
                  <a:lnTo>
                    <a:pt x="9" y="31"/>
                  </a:lnTo>
                  <a:cubicBezTo>
                    <a:pt x="1" y="87"/>
                    <a:pt x="23" y="109"/>
                    <a:pt x="57" y="109"/>
                  </a:cubicBezTo>
                  <a:cubicBezTo>
                    <a:pt x="68" y="109"/>
                    <a:pt x="83" y="106"/>
                    <a:pt x="99" y="102"/>
                  </a:cubicBezTo>
                  <a:cubicBezTo>
                    <a:pt x="147" y="87"/>
                    <a:pt x="185" y="49"/>
                    <a:pt x="2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2"/>
            <p:cNvSpPr/>
            <p:nvPr/>
          </p:nvSpPr>
          <p:spPr>
            <a:xfrm>
              <a:off x="-2609868" y="-2857933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60" y="0"/>
                    <a:pt x="46" y="4"/>
                    <a:pt x="30" y="15"/>
                  </a:cubicBezTo>
                  <a:cubicBezTo>
                    <a:pt x="12" y="37"/>
                    <a:pt x="1" y="60"/>
                    <a:pt x="27" y="87"/>
                  </a:cubicBezTo>
                  <a:cubicBezTo>
                    <a:pt x="38" y="97"/>
                    <a:pt x="49" y="101"/>
                    <a:pt x="60" y="101"/>
                  </a:cubicBezTo>
                  <a:cubicBezTo>
                    <a:pt x="72" y="101"/>
                    <a:pt x="82" y="94"/>
                    <a:pt x="98" y="82"/>
                  </a:cubicBezTo>
                  <a:cubicBezTo>
                    <a:pt x="116" y="60"/>
                    <a:pt x="124" y="37"/>
                    <a:pt x="101" y="4"/>
                  </a:cubicBezTo>
                  <a:cubicBezTo>
                    <a:pt x="94" y="0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2"/>
            <p:cNvSpPr/>
            <p:nvPr/>
          </p:nvSpPr>
          <p:spPr>
            <a:xfrm>
              <a:off x="-2559157" y="-2854400"/>
              <a:ext cx="5062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30" y="1"/>
                  </a:moveTo>
                  <a:cubicBezTo>
                    <a:pt x="19" y="35"/>
                    <a:pt x="7" y="65"/>
                    <a:pt x="0" y="98"/>
                  </a:cubicBezTo>
                  <a:cubicBezTo>
                    <a:pt x="15" y="113"/>
                    <a:pt x="33" y="125"/>
                    <a:pt x="49" y="125"/>
                  </a:cubicBezTo>
                  <a:cubicBezTo>
                    <a:pt x="64" y="125"/>
                    <a:pt x="75" y="117"/>
                    <a:pt x="83" y="98"/>
                  </a:cubicBezTo>
                  <a:cubicBezTo>
                    <a:pt x="97" y="61"/>
                    <a:pt x="105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2"/>
            <p:cNvSpPr/>
            <p:nvPr/>
          </p:nvSpPr>
          <p:spPr>
            <a:xfrm>
              <a:off x="-2552424" y="-2833294"/>
              <a:ext cx="4154" cy="6446"/>
            </a:xfrm>
            <a:custGeom>
              <a:avLst/>
              <a:gdLst/>
              <a:ahLst/>
              <a:cxnLst/>
              <a:rect l="l" t="t" r="r" b="b"/>
              <a:pathLst>
                <a:path w="87" h="135" extrusionOk="0">
                  <a:moveTo>
                    <a:pt x="54" y="0"/>
                  </a:moveTo>
                  <a:cubicBezTo>
                    <a:pt x="35" y="0"/>
                    <a:pt x="20" y="15"/>
                    <a:pt x="4" y="30"/>
                  </a:cubicBezTo>
                  <a:cubicBezTo>
                    <a:pt x="1" y="68"/>
                    <a:pt x="1" y="101"/>
                    <a:pt x="12" y="135"/>
                  </a:cubicBezTo>
                  <a:cubicBezTo>
                    <a:pt x="61" y="127"/>
                    <a:pt x="57" y="90"/>
                    <a:pt x="72" y="68"/>
                  </a:cubicBezTo>
                  <a:cubicBezTo>
                    <a:pt x="76" y="68"/>
                    <a:pt x="76" y="64"/>
                    <a:pt x="80" y="64"/>
                  </a:cubicBezTo>
                  <a:cubicBezTo>
                    <a:pt x="87" y="56"/>
                    <a:pt x="87" y="49"/>
                    <a:pt x="87" y="42"/>
                  </a:cubicBezTo>
                  <a:cubicBezTo>
                    <a:pt x="87" y="34"/>
                    <a:pt x="87" y="26"/>
                    <a:pt x="83" y="19"/>
                  </a:cubicBezTo>
                  <a:cubicBezTo>
                    <a:pt x="72" y="7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2"/>
            <p:cNvSpPr/>
            <p:nvPr/>
          </p:nvSpPr>
          <p:spPr>
            <a:xfrm>
              <a:off x="-2600413" y="-2863472"/>
              <a:ext cx="5587" cy="4536"/>
            </a:xfrm>
            <a:custGeom>
              <a:avLst/>
              <a:gdLst/>
              <a:ahLst/>
              <a:cxnLst/>
              <a:rect l="l" t="t" r="r" b="b"/>
              <a:pathLst>
                <a:path w="117" h="95" extrusionOk="0">
                  <a:moveTo>
                    <a:pt x="64" y="1"/>
                  </a:moveTo>
                  <a:cubicBezTo>
                    <a:pt x="34" y="1"/>
                    <a:pt x="15" y="11"/>
                    <a:pt x="5" y="46"/>
                  </a:cubicBezTo>
                  <a:cubicBezTo>
                    <a:pt x="0" y="64"/>
                    <a:pt x="5" y="86"/>
                    <a:pt x="27" y="90"/>
                  </a:cubicBezTo>
                  <a:cubicBezTo>
                    <a:pt x="34" y="94"/>
                    <a:pt x="41" y="94"/>
                    <a:pt x="45" y="94"/>
                  </a:cubicBezTo>
                  <a:cubicBezTo>
                    <a:pt x="94" y="94"/>
                    <a:pt x="86" y="34"/>
                    <a:pt x="117" y="8"/>
                  </a:cubicBezTo>
                  <a:cubicBezTo>
                    <a:pt x="98" y="4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2"/>
            <p:cNvSpPr/>
            <p:nvPr/>
          </p:nvSpPr>
          <p:spPr>
            <a:xfrm>
              <a:off x="-2564028" y="-2814433"/>
              <a:ext cx="5778" cy="4727"/>
            </a:xfrm>
            <a:custGeom>
              <a:avLst/>
              <a:gdLst/>
              <a:ahLst/>
              <a:cxnLst/>
              <a:rect l="l" t="t" r="r" b="b"/>
              <a:pathLst>
                <a:path w="121" h="99" extrusionOk="0">
                  <a:moveTo>
                    <a:pt x="50" y="1"/>
                  </a:moveTo>
                  <a:lnTo>
                    <a:pt x="50" y="1"/>
                  </a:lnTo>
                  <a:cubicBezTo>
                    <a:pt x="16" y="50"/>
                    <a:pt x="1" y="87"/>
                    <a:pt x="80" y="99"/>
                  </a:cubicBezTo>
                  <a:cubicBezTo>
                    <a:pt x="121" y="50"/>
                    <a:pt x="113" y="16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2"/>
            <p:cNvSpPr/>
            <p:nvPr/>
          </p:nvSpPr>
          <p:spPr>
            <a:xfrm>
              <a:off x="-2594015" y="-2866337"/>
              <a:ext cx="6160" cy="3247"/>
            </a:xfrm>
            <a:custGeom>
              <a:avLst/>
              <a:gdLst/>
              <a:ahLst/>
              <a:cxnLst/>
              <a:rect l="l" t="t" r="r" b="b"/>
              <a:pathLst>
                <a:path w="129" h="68" extrusionOk="0">
                  <a:moveTo>
                    <a:pt x="42" y="1"/>
                  </a:moveTo>
                  <a:cubicBezTo>
                    <a:pt x="35" y="1"/>
                    <a:pt x="28" y="4"/>
                    <a:pt x="20" y="11"/>
                  </a:cubicBezTo>
                  <a:cubicBezTo>
                    <a:pt x="5" y="19"/>
                    <a:pt x="1" y="38"/>
                    <a:pt x="12" y="49"/>
                  </a:cubicBezTo>
                  <a:cubicBezTo>
                    <a:pt x="23" y="64"/>
                    <a:pt x="35" y="68"/>
                    <a:pt x="46" y="68"/>
                  </a:cubicBezTo>
                  <a:cubicBezTo>
                    <a:pt x="64" y="68"/>
                    <a:pt x="90" y="53"/>
                    <a:pt x="128" y="42"/>
                  </a:cubicBezTo>
                  <a:cubicBezTo>
                    <a:pt x="87" y="30"/>
                    <a:pt x="68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2"/>
            <p:cNvSpPr/>
            <p:nvPr/>
          </p:nvSpPr>
          <p:spPr>
            <a:xfrm>
              <a:off x="-2529361" y="-2809563"/>
              <a:ext cx="4154" cy="3438"/>
            </a:xfrm>
            <a:custGeom>
              <a:avLst/>
              <a:gdLst/>
              <a:ahLst/>
              <a:cxnLst/>
              <a:rect l="l" t="t" r="r" b="b"/>
              <a:pathLst>
                <a:path w="87" h="72" extrusionOk="0">
                  <a:moveTo>
                    <a:pt x="30" y="0"/>
                  </a:moveTo>
                  <a:cubicBezTo>
                    <a:pt x="23" y="0"/>
                    <a:pt x="15" y="4"/>
                    <a:pt x="11" y="11"/>
                  </a:cubicBezTo>
                  <a:cubicBezTo>
                    <a:pt x="0" y="30"/>
                    <a:pt x="4" y="49"/>
                    <a:pt x="19" y="64"/>
                  </a:cubicBezTo>
                  <a:cubicBezTo>
                    <a:pt x="27" y="68"/>
                    <a:pt x="37" y="71"/>
                    <a:pt x="45" y="71"/>
                  </a:cubicBezTo>
                  <a:cubicBezTo>
                    <a:pt x="56" y="71"/>
                    <a:pt x="64" y="68"/>
                    <a:pt x="71" y="60"/>
                  </a:cubicBezTo>
                  <a:cubicBezTo>
                    <a:pt x="87" y="42"/>
                    <a:pt x="68" y="26"/>
                    <a:pt x="56" y="16"/>
                  </a:cubicBezTo>
                  <a:cubicBezTo>
                    <a:pt x="49" y="8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2"/>
            <p:cNvSpPr/>
            <p:nvPr/>
          </p:nvSpPr>
          <p:spPr>
            <a:xfrm>
              <a:off x="-2646826" y="-2920629"/>
              <a:ext cx="29844" cy="25928"/>
            </a:xfrm>
            <a:custGeom>
              <a:avLst/>
              <a:gdLst/>
              <a:ahLst/>
              <a:cxnLst/>
              <a:rect l="l" t="t" r="r" b="b"/>
              <a:pathLst>
                <a:path w="625" h="543" extrusionOk="0">
                  <a:moveTo>
                    <a:pt x="277" y="405"/>
                  </a:moveTo>
                  <a:cubicBezTo>
                    <a:pt x="322" y="416"/>
                    <a:pt x="367" y="427"/>
                    <a:pt x="416" y="442"/>
                  </a:cubicBezTo>
                  <a:lnTo>
                    <a:pt x="416" y="449"/>
                  </a:lnTo>
                  <a:cubicBezTo>
                    <a:pt x="416" y="484"/>
                    <a:pt x="389" y="487"/>
                    <a:pt x="367" y="491"/>
                  </a:cubicBezTo>
                  <a:cubicBezTo>
                    <a:pt x="356" y="494"/>
                    <a:pt x="344" y="494"/>
                    <a:pt x="333" y="494"/>
                  </a:cubicBezTo>
                  <a:cubicBezTo>
                    <a:pt x="307" y="494"/>
                    <a:pt x="285" y="487"/>
                    <a:pt x="273" y="453"/>
                  </a:cubicBezTo>
                  <a:cubicBezTo>
                    <a:pt x="266" y="439"/>
                    <a:pt x="251" y="420"/>
                    <a:pt x="277" y="405"/>
                  </a:cubicBezTo>
                  <a:close/>
                  <a:moveTo>
                    <a:pt x="169" y="1"/>
                  </a:moveTo>
                  <a:cubicBezTo>
                    <a:pt x="139" y="1"/>
                    <a:pt x="120" y="23"/>
                    <a:pt x="116" y="68"/>
                  </a:cubicBezTo>
                  <a:cubicBezTo>
                    <a:pt x="120" y="72"/>
                    <a:pt x="120" y="72"/>
                    <a:pt x="124" y="72"/>
                  </a:cubicBezTo>
                  <a:cubicBezTo>
                    <a:pt x="135" y="72"/>
                    <a:pt x="150" y="61"/>
                    <a:pt x="161" y="54"/>
                  </a:cubicBezTo>
                  <a:cubicBezTo>
                    <a:pt x="173" y="42"/>
                    <a:pt x="184" y="35"/>
                    <a:pt x="195" y="35"/>
                  </a:cubicBezTo>
                  <a:cubicBezTo>
                    <a:pt x="206" y="35"/>
                    <a:pt x="218" y="46"/>
                    <a:pt x="228" y="76"/>
                  </a:cubicBezTo>
                  <a:cubicBezTo>
                    <a:pt x="176" y="91"/>
                    <a:pt x="124" y="109"/>
                    <a:pt x="102" y="166"/>
                  </a:cubicBezTo>
                  <a:cubicBezTo>
                    <a:pt x="105" y="180"/>
                    <a:pt x="109" y="196"/>
                    <a:pt x="124" y="229"/>
                  </a:cubicBezTo>
                  <a:cubicBezTo>
                    <a:pt x="150" y="109"/>
                    <a:pt x="266" y="154"/>
                    <a:pt x="322" y="91"/>
                  </a:cubicBezTo>
                  <a:lnTo>
                    <a:pt x="322" y="91"/>
                  </a:lnTo>
                  <a:cubicBezTo>
                    <a:pt x="307" y="144"/>
                    <a:pt x="218" y="177"/>
                    <a:pt x="277" y="251"/>
                  </a:cubicBezTo>
                  <a:cubicBezTo>
                    <a:pt x="285" y="263"/>
                    <a:pt x="270" y="270"/>
                    <a:pt x="262" y="270"/>
                  </a:cubicBezTo>
                  <a:lnTo>
                    <a:pt x="259" y="270"/>
                  </a:lnTo>
                  <a:cubicBezTo>
                    <a:pt x="247" y="266"/>
                    <a:pt x="236" y="266"/>
                    <a:pt x="225" y="266"/>
                  </a:cubicBezTo>
                  <a:cubicBezTo>
                    <a:pt x="154" y="266"/>
                    <a:pt x="210" y="330"/>
                    <a:pt x="214" y="375"/>
                  </a:cubicBezTo>
                  <a:cubicBezTo>
                    <a:pt x="206" y="375"/>
                    <a:pt x="202" y="371"/>
                    <a:pt x="195" y="371"/>
                  </a:cubicBezTo>
                  <a:cubicBezTo>
                    <a:pt x="176" y="371"/>
                    <a:pt x="158" y="379"/>
                    <a:pt x="139" y="386"/>
                  </a:cubicBezTo>
                  <a:cubicBezTo>
                    <a:pt x="120" y="394"/>
                    <a:pt x="102" y="401"/>
                    <a:pt x="79" y="401"/>
                  </a:cubicBezTo>
                  <a:cubicBezTo>
                    <a:pt x="64" y="401"/>
                    <a:pt x="49" y="394"/>
                    <a:pt x="35" y="382"/>
                  </a:cubicBezTo>
                  <a:cubicBezTo>
                    <a:pt x="27" y="394"/>
                    <a:pt x="19" y="401"/>
                    <a:pt x="16" y="413"/>
                  </a:cubicBezTo>
                  <a:cubicBezTo>
                    <a:pt x="12" y="416"/>
                    <a:pt x="8" y="423"/>
                    <a:pt x="1" y="427"/>
                  </a:cubicBezTo>
                  <a:lnTo>
                    <a:pt x="4" y="427"/>
                  </a:lnTo>
                  <a:cubicBezTo>
                    <a:pt x="87" y="502"/>
                    <a:pt x="214" y="543"/>
                    <a:pt x="326" y="543"/>
                  </a:cubicBezTo>
                  <a:cubicBezTo>
                    <a:pt x="382" y="543"/>
                    <a:pt x="434" y="536"/>
                    <a:pt x="475" y="513"/>
                  </a:cubicBezTo>
                  <a:cubicBezTo>
                    <a:pt x="528" y="465"/>
                    <a:pt x="576" y="416"/>
                    <a:pt x="625" y="368"/>
                  </a:cubicBezTo>
                  <a:lnTo>
                    <a:pt x="621" y="363"/>
                  </a:lnTo>
                  <a:cubicBezTo>
                    <a:pt x="599" y="368"/>
                    <a:pt x="576" y="368"/>
                    <a:pt x="558" y="371"/>
                  </a:cubicBezTo>
                  <a:cubicBezTo>
                    <a:pt x="565" y="308"/>
                    <a:pt x="494" y="282"/>
                    <a:pt x="494" y="225"/>
                  </a:cubicBezTo>
                  <a:cubicBezTo>
                    <a:pt x="490" y="199"/>
                    <a:pt x="501" y="173"/>
                    <a:pt x="479" y="151"/>
                  </a:cubicBezTo>
                  <a:cubicBezTo>
                    <a:pt x="445" y="196"/>
                    <a:pt x="456" y="259"/>
                    <a:pt x="416" y="308"/>
                  </a:cubicBezTo>
                  <a:cubicBezTo>
                    <a:pt x="385" y="274"/>
                    <a:pt x="389" y="222"/>
                    <a:pt x="349" y="206"/>
                  </a:cubicBezTo>
                  <a:cubicBezTo>
                    <a:pt x="330" y="196"/>
                    <a:pt x="322" y="180"/>
                    <a:pt x="337" y="162"/>
                  </a:cubicBezTo>
                  <a:cubicBezTo>
                    <a:pt x="349" y="151"/>
                    <a:pt x="356" y="135"/>
                    <a:pt x="367" y="135"/>
                  </a:cubicBezTo>
                  <a:cubicBezTo>
                    <a:pt x="375" y="135"/>
                    <a:pt x="382" y="139"/>
                    <a:pt x="389" y="147"/>
                  </a:cubicBezTo>
                  <a:cubicBezTo>
                    <a:pt x="397" y="154"/>
                    <a:pt x="408" y="158"/>
                    <a:pt x="416" y="158"/>
                  </a:cubicBezTo>
                  <a:cubicBezTo>
                    <a:pt x="423" y="158"/>
                    <a:pt x="430" y="154"/>
                    <a:pt x="438" y="154"/>
                  </a:cubicBezTo>
                  <a:cubicBezTo>
                    <a:pt x="445" y="151"/>
                    <a:pt x="456" y="147"/>
                    <a:pt x="464" y="147"/>
                  </a:cubicBezTo>
                  <a:cubicBezTo>
                    <a:pt x="468" y="147"/>
                    <a:pt x="472" y="151"/>
                    <a:pt x="479" y="151"/>
                  </a:cubicBezTo>
                  <a:cubicBezTo>
                    <a:pt x="498" y="91"/>
                    <a:pt x="472" y="61"/>
                    <a:pt x="411" y="54"/>
                  </a:cubicBezTo>
                  <a:cubicBezTo>
                    <a:pt x="389" y="42"/>
                    <a:pt x="363" y="39"/>
                    <a:pt x="349" y="20"/>
                  </a:cubicBezTo>
                  <a:cubicBezTo>
                    <a:pt x="330" y="35"/>
                    <a:pt x="311" y="42"/>
                    <a:pt x="296" y="42"/>
                  </a:cubicBezTo>
                  <a:cubicBezTo>
                    <a:pt x="266" y="42"/>
                    <a:pt x="236" y="23"/>
                    <a:pt x="210" y="13"/>
                  </a:cubicBezTo>
                  <a:cubicBezTo>
                    <a:pt x="195" y="5"/>
                    <a:pt x="180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2"/>
            <p:cNvSpPr/>
            <p:nvPr/>
          </p:nvSpPr>
          <p:spPr>
            <a:xfrm>
              <a:off x="-2677720" y="-2898473"/>
              <a:ext cx="33425" cy="29892"/>
            </a:xfrm>
            <a:custGeom>
              <a:avLst/>
              <a:gdLst/>
              <a:ahLst/>
              <a:cxnLst/>
              <a:rect l="l" t="t" r="r" b="b"/>
              <a:pathLst>
                <a:path w="700" h="626" extrusionOk="0">
                  <a:moveTo>
                    <a:pt x="349" y="1"/>
                  </a:moveTo>
                  <a:cubicBezTo>
                    <a:pt x="330" y="1"/>
                    <a:pt x="307" y="4"/>
                    <a:pt x="281" y="8"/>
                  </a:cubicBezTo>
                  <a:cubicBezTo>
                    <a:pt x="199" y="30"/>
                    <a:pt x="161" y="128"/>
                    <a:pt x="72" y="128"/>
                  </a:cubicBezTo>
                  <a:lnTo>
                    <a:pt x="64" y="128"/>
                  </a:lnTo>
                  <a:cubicBezTo>
                    <a:pt x="61" y="128"/>
                    <a:pt x="49" y="146"/>
                    <a:pt x="49" y="154"/>
                  </a:cubicBezTo>
                  <a:cubicBezTo>
                    <a:pt x="46" y="285"/>
                    <a:pt x="1" y="415"/>
                    <a:pt x="54" y="546"/>
                  </a:cubicBezTo>
                  <a:cubicBezTo>
                    <a:pt x="76" y="603"/>
                    <a:pt x="94" y="625"/>
                    <a:pt x="128" y="625"/>
                  </a:cubicBezTo>
                  <a:cubicBezTo>
                    <a:pt x="150" y="625"/>
                    <a:pt x="177" y="614"/>
                    <a:pt x="218" y="587"/>
                  </a:cubicBezTo>
                  <a:cubicBezTo>
                    <a:pt x="203" y="569"/>
                    <a:pt x="188" y="554"/>
                    <a:pt x="166" y="546"/>
                  </a:cubicBezTo>
                  <a:cubicBezTo>
                    <a:pt x="98" y="517"/>
                    <a:pt x="68" y="475"/>
                    <a:pt x="90" y="401"/>
                  </a:cubicBezTo>
                  <a:cubicBezTo>
                    <a:pt x="109" y="352"/>
                    <a:pt x="83" y="292"/>
                    <a:pt x="106" y="240"/>
                  </a:cubicBezTo>
                  <a:cubicBezTo>
                    <a:pt x="161" y="158"/>
                    <a:pt x="192" y="56"/>
                    <a:pt x="323" y="53"/>
                  </a:cubicBezTo>
                  <a:lnTo>
                    <a:pt x="330" y="53"/>
                  </a:lnTo>
                  <a:cubicBezTo>
                    <a:pt x="506" y="53"/>
                    <a:pt x="621" y="173"/>
                    <a:pt x="603" y="352"/>
                  </a:cubicBezTo>
                  <a:cubicBezTo>
                    <a:pt x="603" y="370"/>
                    <a:pt x="599" y="389"/>
                    <a:pt x="595" y="408"/>
                  </a:cubicBezTo>
                  <a:cubicBezTo>
                    <a:pt x="614" y="438"/>
                    <a:pt x="565" y="457"/>
                    <a:pt x="580" y="491"/>
                  </a:cubicBezTo>
                  <a:cubicBezTo>
                    <a:pt x="603" y="460"/>
                    <a:pt x="637" y="453"/>
                    <a:pt x="666" y="434"/>
                  </a:cubicBezTo>
                  <a:cubicBezTo>
                    <a:pt x="685" y="420"/>
                    <a:pt x="700" y="404"/>
                    <a:pt x="692" y="375"/>
                  </a:cubicBezTo>
                  <a:cubicBezTo>
                    <a:pt x="655" y="240"/>
                    <a:pt x="610" y="113"/>
                    <a:pt x="475" y="38"/>
                  </a:cubicBezTo>
                  <a:cubicBezTo>
                    <a:pt x="435" y="16"/>
                    <a:pt x="394" y="1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2"/>
            <p:cNvSpPr/>
            <p:nvPr/>
          </p:nvSpPr>
          <p:spPr>
            <a:xfrm>
              <a:off x="-2674521" y="-2887013"/>
              <a:ext cx="17381" cy="18240"/>
            </a:xfrm>
            <a:custGeom>
              <a:avLst/>
              <a:gdLst/>
              <a:ahLst/>
              <a:cxnLst/>
              <a:rect l="l" t="t" r="r" b="b"/>
              <a:pathLst>
                <a:path w="364" h="382" extrusionOk="0">
                  <a:moveTo>
                    <a:pt x="39" y="0"/>
                  </a:moveTo>
                  <a:cubicBezTo>
                    <a:pt x="16" y="52"/>
                    <a:pt x="42" y="112"/>
                    <a:pt x="23" y="161"/>
                  </a:cubicBezTo>
                  <a:cubicBezTo>
                    <a:pt x="1" y="235"/>
                    <a:pt x="31" y="277"/>
                    <a:pt x="99" y="306"/>
                  </a:cubicBezTo>
                  <a:cubicBezTo>
                    <a:pt x="121" y="314"/>
                    <a:pt x="136" y="329"/>
                    <a:pt x="151" y="347"/>
                  </a:cubicBezTo>
                  <a:cubicBezTo>
                    <a:pt x="188" y="366"/>
                    <a:pt x="225" y="382"/>
                    <a:pt x="263" y="382"/>
                  </a:cubicBezTo>
                  <a:cubicBezTo>
                    <a:pt x="293" y="382"/>
                    <a:pt x="323" y="374"/>
                    <a:pt x="353" y="347"/>
                  </a:cubicBezTo>
                  <a:lnTo>
                    <a:pt x="345" y="344"/>
                  </a:lnTo>
                  <a:cubicBezTo>
                    <a:pt x="311" y="247"/>
                    <a:pt x="311" y="243"/>
                    <a:pt x="363" y="157"/>
                  </a:cubicBezTo>
                  <a:cubicBezTo>
                    <a:pt x="356" y="153"/>
                    <a:pt x="353" y="153"/>
                    <a:pt x="345" y="153"/>
                  </a:cubicBezTo>
                  <a:cubicBezTo>
                    <a:pt x="330" y="153"/>
                    <a:pt x="319" y="168"/>
                    <a:pt x="304" y="183"/>
                  </a:cubicBezTo>
                  <a:cubicBezTo>
                    <a:pt x="293" y="198"/>
                    <a:pt x="282" y="213"/>
                    <a:pt x="267" y="213"/>
                  </a:cubicBezTo>
                  <a:cubicBezTo>
                    <a:pt x="256" y="213"/>
                    <a:pt x="248" y="209"/>
                    <a:pt x="233" y="198"/>
                  </a:cubicBezTo>
                  <a:cubicBezTo>
                    <a:pt x="225" y="213"/>
                    <a:pt x="218" y="225"/>
                    <a:pt x="211" y="239"/>
                  </a:cubicBezTo>
                  <a:cubicBezTo>
                    <a:pt x="203" y="258"/>
                    <a:pt x="192" y="280"/>
                    <a:pt x="173" y="280"/>
                  </a:cubicBezTo>
                  <a:cubicBezTo>
                    <a:pt x="173" y="280"/>
                    <a:pt x="170" y="280"/>
                    <a:pt x="166" y="277"/>
                  </a:cubicBezTo>
                  <a:cubicBezTo>
                    <a:pt x="132" y="265"/>
                    <a:pt x="144" y="235"/>
                    <a:pt x="158" y="209"/>
                  </a:cubicBezTo>
                  <a:cubicBezTo>
                    <a:pt x="166" y="194"/>
                    <a:pt x="173" y="183"/>
                    <a:pt x="158" y="168"/>
                  </a:cubicBezTo>
                  <a:lnTo>
                    <a:pt x="154" y="168"/>
                  </a:lnTo>
                  <a:cubicBezTo>
                    <a:pt x="136" y="168"/>
                    <a:pt x="128" y="183"/>
                    <a:pt x="125" y="198"/>
                  </a:cubicBezTo>
                  <a:cubicBezTo>
                    <a:pt x="117" y="213"/>
                    <a:pt x="113" y="228"/>
                    <a:pt x="94" y="228"/>
                  </a:cubicBezTo>
                  <a:lnTo>
                    <a:pt x="87" y="228"/>
                  </a:lnTo>
                  <a:cubicBezTo>
                    <a:pt x="39" y="187"/>
                    <a:pt x="80" y="138"/>
                    <a:pt x="91" y="104"/>
                  </a:cubicBezTo>
                  <a:cubicBezTo>
                    <a:pt x="117" y="23"/>
                    <a:pt x="125" y="26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2"/>
            <p:cNvSpPr/>
            <p:nvPr/>
          </p:nvSpPr>
          <p:spPr>
            <a:xfrm>
              <a:off x="-2617173" y="-2920056"/>
              <a:ext cx="14134" cy="18431"/>
            </a:xfrm>
            <a:custGeom>
              <a:avLst/>
              <a:gdLst/>
              <a:ahLst/>
              <a:cxnLst/>
              <a:rect l="l" t="t" r="r" b="b"/>
              <a:pathLst>
                <a:path w="296" h="386" extrusionOk="0">
                  <a:moveTo>
                    <a:pt x="191" y="1"/>
                  </a:moveTo>
                  <a:cubicBezTo>
                    <a:pt x="172" y="1"/>
                    <a:pt x="149" y="4"/>
                    <a:pt x="120" y="8"/>
                  </a:cubicBezTo>
                  <a:cubicBezTo>
                    <a:pt x="165" y="68"/>
                    <a:pt x="112" y="142"/>
                    <a:pt x="94" y="161"/>
                  </a:cubicBezTo>
                  <a:cubicBezTo>
                    <a:pt x="42" y="221"/>
                    <a:pt x="45" y="296"/>
                    <a:pt x="0" y="351"/>
                  </a:cubicBezTo>
                  <a:lnTo>
                    <a:pt x="4" y="356"/>
                  </a:lnTo>
                  <a:cubicBezTo>
                    <a:pt x="11" y="359"/>
                    <a:pt x="15" y="367"/>
                    <a:pt x="19" y="370"/>
                  </a:cubicBezTo>
                  <a:cubicBezTo>
                    <a:pt x="26" y="374"/>
                    <a:pt x="30" y="382"/>
                    <a:pt x="37" y="385"/>
                  </a:cubicBezTo>
                  <a:lnTo>
                    <a:pt x="68" y="385"/>
                  </a:lnTo>
                  <a:cubicBezTo>
                    <a:pt x="120" y="341"/>
                    <a:pt x="191" y="318"/>
                    <a:pt x="199" y="236"/>
                  </a:cubicBezTo>
                  <a:cubicBezTo>
                    <a:pt x="202" y="210"/>
                    <a:pt x="221" y="199"/>
                    <a:pt x="247" y="199"/>
                  </a:cubicBezTo>
                  <a:cubicBezTo>
                    <a:pt x="258" y="199"/>
                    <a:pt x="269" y="202"/>
                    <a:pt x="284" y="206"/>
                  </a:cubicBezTo>
                  <a:cubicBezTo>
                    <a:pt x="295" y="150"/>
                    <a:pt x="199" y="168"/>
                    <a:pt x="221" y="90"/>
                  </a:cubicBezTo>
                  <a:cubicBezTo>
                    <a:pt x="239" y="23"/>
                    <a:pt x="235" y="1"/>
                    <a:pt x="1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2"/>
            <p:cNvSpPr/>
            <p:nvPr/>
          </p:nvSpPr>
          <p:spPr>
            <a:xfrm>
              <a:off x="-2613974" y="-2910602"/>
              <a:ext cx="10362" cy="17715"/>
            </a:xfrm>
            <a:custGeom>
              <a:avLst/>
              <a:gdLst/>
              <a:ahLst/>
              <a:cxnLst/>
              <a:rect l="l" t="t" r="r" b="b"/>
              <a:pathLst>
                <a:path w="217" h="371" extrusionOk="0">
                  <a:moveTo>
                    <a:pt x="180" y="1"/>
                  </a:moveTo>
                  <a:cubicBezTo>
                    <a:pt x="154" y="1"/>
                    <a:pt x="135" y="12"/>
                    <a:pt x="132" y="38"/>
                  </a:cubicBezTo>
                  <a:cubicBezTo>
                    <a:pt x="124" y="120"/>
                    <a:pt x="53" y="143"/>
                    <a:pt x="1" y="187"/>
                  </a:cubicBezTo>
                  <a:cubicBezTo>
                    <a:pt x="23" y="198"/>
                    <a:pt x="49" y="198"/>
                    <a:pt x="53" y="236"/>
                  </a:cubicBezTo>
                  <a:cubicBezTo>
                    <a:pt x="60" y="292"/>
                    <a:pt x="82" y="348"/>
                    <a:pt x="150" y="370"/>
                  </a:cubicBezTo>
                  <a:cubicBezTo>
                    <a:pt x="165" y="333"/>
                    <a:pt x="150" y="303"/>
                    <a:pt x="124" y="277"/>
                  </a:cubicBezTo>
                  <a:cubicBezTo>
                    <a:pt x="105" y="258"/>
                    <a:pt x="79" y="229"/>
                    <a:pt x="98" y="210"/>
                  </a:cubicBezTo>
                  <a:cubicBezTo>
                    <a:pt x="154" y="150"/>
                    <a:pt x="150" y="56"/>
                    <a:pt x="217" y="8"/>
                  </a:cubicBezTo>
                  <a:cubicBezTo>
                    <a:pt x="202" y="4"/>
                    <a:pt x="191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2"/>
            <p:cNvSpPr/>
            <p:nvPr/>
          </p:nvSpPr>
          <p:spPr>
            <a:xfrm>
              <a:off x="-2608626" y="-2880806"/>
              <a:ext cx="10362" cy="7735"/>
            </a:xfrm>
            <a:custGeom>
              <a:avLst/>
              <a:gdLst/>
              <a:ahLst/>
              <a:cxnLst/>
              <a:rect l="l" t="t" r="r" b="b"/>
              <a:pathLst>
                <a:path w="217" h="162" extrusionOk="0">
                  <a:moveTo>
                    <a:pt x="56" y="0"/>
                  </a:moveTo>
                  <a:cubicBezTo>
                    <a:pt x="27" y="0"/>
                    <a:pt x="1" y="31"/>
                    <a:pt x="4" y="76"/>
                  </a:cubicBezTo>
                  <a:cubicBezTo>
                    <a:pt x="23" y="53"/>
                    <a:pt x="46" y="31"/>
                    <a:pt x="68" y="31"/>
                  </a:cubicBezTo>
                  <a:cubicBezTo>
                    <a:pt x="82" y="31"/>
                    <a:pt x="94" y="38"/>
                    <a:pt x="105" y="53"/>
                  </a:cubicBezTo>
                  <a:cubicBezTo>
                    <a:pt x="146" y="95"/>
                    <a:pt x="87" y="113"/>
                    <a:pt x="68" y="139"/>
                  </a:cubicBezTo>
                  <a:cubicBezTo>
                    <a:pt x="105" y="154"/>
                    <a:pt x="132" y="162"/>
                    <a:pt x="154" y="162"/>
                  </a:cubicBezTo>
                  <a:cubicBezTo>
                    <a:pt x="203" y="162"/>
                    <a:pt x="217" y="117"/>
                    <a:pt x="210" y="0"/>
                  </a:cubicBezTo>
                  <a:lnTo>
                    <a:pt x="203" y="0"/>
                  </a:lnTo>
                  <a:cubicBezTo>
                    <a:pt x="187" y="0"/>
                    <a:pt x="177" y="5"/>
                    <a:pt x="161" y="12"/>
                  </a:cubicBezTo>
                  <a:cubicBezTo>
                    <a:pt x="146" y="16"/>
                    <a:pt x="135" y="19"/>
                    <a:pt x="120" y="19"/>
                  </a:cubicBezTo>
                  <a:cubicBezTo>
                    <a:pt x="109" y="19"/>
                    <a:pt x="94" y="16"/>
                    <a:pt x="79" y="8"/>
                  </a:cubicBezTo>
                  <a:cubicBezTo>
                    <a:pt x="72" y="5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2"/>
            <p:cNvSpPr/>
            <p:nvPr/>
          </p:nvSpPr>
          <p:spPr>
            <a:xfrm>
              <a:off x="-2615407" y="-2901672"/>
              <a:ext cx="8595" cy="14134"/>
            </a:xfrm>
            <a:custGeom>
              <a:avLst/>
              <a:gdLst/>
              <a:ahLst/>
              <a:cxnLst/>
              <a:rect l="l" t="t" r="r" b="b"/>
              <a:pathLst>
                <a:path w="180" h="296" extrusionOk="0">
                  <a:moveTo>
                    <a:pt x="0" y="0"/>
                  </a:moveTo>
                  <a:cubicBezTo>
                    <a:pt x="34" y="97"/>
                    <a:pt x="105" y="183"/>
                    <a:pt x="98" y="296"/>
                  </a:cubicBezTo>
                  <a:cubicBezTo>
                    <a:pt x="124" y="258"/>
                    <a:pt x="139" y="210"/>
                    <a:pt x="180" y="183"/>
                  </a:cubicBezTo>
                  <a:cubicBezTo>
                    <a:pt x="112" y="161"/>
                    <a:pt x="90" y="105"/>
                    <a:pt x="83" y="49"/>
                  </a:cubicBezTo>
                  <a:cubicBezTo>
                    <a:pt x="79" y="11"/>
                    <a:pt x="53" y="11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2"/>
            <p:cNvSpPr/>
            <p:nvPr/>
          </p:nvSpPr>
          <p:spPr>
            <a:xfrm>
              <a:off x="-2685551" y="-2869728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38" y="1"/>
                  </a:moveTo>
                  <a:cubicBezTo>
                    <a:pt x="27" y="1"/>
                    <a:pt x="19" y="1"/>
                    <a:pt x="11" y="4"/>
                  </a:cubicBezTo>
                  <a:cubicBezTo>
                    <a:pt x="0" y="38"/>
                    <a:pt x="11" y="64"/>
                    <a:pt x="30" y="87"/>
                  </a:cubicBezTo>
                  <a:cubicBezTo>
                    <a:pt x="42" y="105"/>
                    <a:pt x="56" y="132"/>
                    <a:pt x="79" y="132"/>
                  </a:cubicBezTo>
                  <a:cubicBezTo>
                    <a:pt x="83" y="132"/>
                    <a:pt x="87" y="127"/>
                    <a:pt x="90" y="124"/>
                  </a:cubicBezTo>
                  <a:cubicBezTo>
                    <a:pt x="123" y="105"/>
                    <a:pt x="116" y="64"/>
                    <a:pt x="97" y="34"/>
                  </a:cubicBezTo>
                  <a:cubicBezTo>
                    <a:pt x="87" y="12"/>
                    <a:pt x="64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2"/>
            <p:cNvSpPr/>
            <p:nvPr/>
          </p:nvSpPr>
          <p:spPr>
            <a:xfrm>
              <a:off x="-2608435" y="-2879373"/>
              <a:ext cx="6828" cy="5253"/>
            </a:xfrm>
            <a:custGeom>
              <a:avLst/>
              <a:gdLst/>
              <a:ahLst/>
              <a:cxnLst/>
              <a:rect l="l" t="t" r="r" b="b"/>
              <a:pathLst>
                <a:path w="143" h="110" extrusionOk="0">
                  <a:moveTo>
                    <a:pt x="64" y="1"/>
                  </a:moveTo>
                  <a:cubicBezTo>
                    <a:pt x="42" y="1"/>
                    <a:pt x="19" y="23"/>
                    <a:pt x="0" y="46"/>
                  </a:cubicBezTo>
                  <a:cubicBezTo>
                    <a:pt x="8" y="49"/>
                    <a:pt x="11" y="53"/>
                    <a:pt x="16" y="60"/>
                  </a:cubicBezTo>
                  <a:cubicBezTo>
                    <a:pt x="30" y="75"/>
                    <a:pt x="49" y="91"/>
                    <a:pt x="64" y="105"/>
                  </a:cubicBezTo>
                  <a:lnTo>
                    <a:pt x="64" y="109"/>
                  </a:lnTo>
                  <a:cubicBezTo>
                    <a:pt x="83" y="83"/>
                    <a:pt x="142" y="65"/>
                    <a:pt x="101" y="23"/>
                  </a:cubicBezTo>
                  <a:cubicBezTo>
                    <a:pt x="90" y="8"/>
                    <a:pt x="78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2"/>
            <p:cNvSpPr/>
            <p:nvPr/>
          </p:nvSpPr>
          <p:spPr>
            <a:xfrm>
              <a:off x="-2624145" y="-2903105"/>
              <a:ext cx="7926" cy="7019"/>
            </a:xfrm>
            <a:custGeom>
              <a:avLst/>
              <a:gdLst/>
              <a:ahLst/>
              <a:cxnLst/>
              <a:rect l="l" t="t" r="r" b="b"/>
              <a:pathLst>
                <a:path w="166" h="147" extrusionOk="0">
                  <a:moveTo>
                    <a:pt x="150" y="1"/>
                  </a:moveTo>
                  <a:cubicBezTo>
                    <a:pt x="101" y="49"/>
                    <a:pt x="53" y="98"/>
                    <a:pt x="0" y="146"/>
                  </a:cubicBezTo>
                  <a:lnTo>
                    <a:pt x="12" y="146"/>
                  </a:lnTo>
                  <a:cubicBezTo>
                    <a:pt x="31" y="146"/>
                    <a:pt x="45" y="135"/>
                    <a:pt x="60" y="124"/>
                  </a:cubicBezTo>
                  <a:cubicBezTo>
                    <a:pt x="75" y="117"/>
                    <a:pt x="90" y="105"/>
                    <a:pt x="109" y="105"/>
                  </a:cubicBezTo>
                  <a:cubicBezTo>
                    <a:pt x="116" y="105"/>
                    <a:pt x="124" y="105"/>
                    <a:pt x="135" y="109"/>
                  </a:cubicBezTo>
                  <a:cubicBezTo>
                    <a:pt x="138" y="113"/>
                    <a:pt x="143" y="113"/>
                    <a:pt x="143" y="113"/>
                  </a:cubicBezTo>
                  <a:cubicBezTo>
                    <a:pt x="161" y="113"/>
                    <a:pt x="157" y="86"/>
                    <a:pt x="146" y="75"/>
                  </a:cubicBezTo>
                  <a:cubicBezTo>
                    <a:pt x="112" y="41"/>
                    <a:pt x="154" y="34"/>
                    <a:pt x="165" y="15"/>
                  </a:cubicBezTo>
                  <a:cubicBezTo>
                    <a:pt x="161" y="12"/>
                    <a:pt x="157" y="4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2"/>
            <p:cNvSpPr/>
            <p:nvPr/>
          </p:nvSpPr>
          <p:spPr>
            <a:xfrm>
              <a:off x="-2610918" y="-2876508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68" y="0"/>
                  </a:moveTo>
                  <a:cubicBezTo>
                    <a:pt x="60" y="15"/>
                    <a:pt x="56" y="34"/>
                    <a:pt x="37" y="41"/>
                  </a:cubicBezTo>
                  <a:cubicBezTo>
                    <a:pt x="11" y="53"/>
                    <a:pt x="0" y="75"/>
                    <a:pt x="18" y="98"/>
                  </a:cubicBezTo>
                  <a:cubicBezTo>
                    <a:pt x="26" y="105"/>
                    <a:pt x="37" y="109"/>
                    <a:pt x="49" y="109"/>
                  </a:cubicBezTo>
                  <a:cubicBezTo>
                    <a:pt x="60" y="109"/>
                    <a:pt x="71" y="105"/>
                    <a:pt x="78" y="101"/>
                  </a:cubicBezTo>
                  <a:cubicBezTo>
                    <a:pt x="94" y="86"/>
                    <a:pt x="104" y="64"/>
                    <a:pt x="116" y="45"/>
                  </a:cubicBezTo>
                  <a:cubicBezTo>
                    <a:pt x="101" y="31"/>
                    <a:pt x="82" y="15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2"/>
            <p:cNvSpPr/>
            <p:nvPr/>
          </p:nvSpPr>
          <p:spPr>
            <a:xfrm>
              <a:off x="-2658047" y="-2875076"/>
              <a:ext cx="8070" cy="4679"/>
            </a:xfrm>
            <a:custGeom>
              <a:avLst/>
              <a:gdLst/>
              <a:ahLst/>
              <a:cxnLst/>
              <a:rect l="l" t="t" r="r" b="b"/>
              <a:pathLst>
                <a:path w="169" h="98" extrusionOk="0">
                  <a:moveTo>
                    <a:pt x="168" y="1"/>
                  </a:moveTo>
                  <a:cubicBezTo>
                    <a:pt x="161" y="4"/>
                    <a:pt x="157" y="11"/>
                    <a:pt x="149" y="15"/>
                  </a:cubicBezTo>
                  <a:cubicBezTo>
                    <a:pt x="86" y="15"/>
                    <a:pt x="41" y="53"/>
                    <a:pt x="0" y="94"/>
                  </a:cubicBezTo>
                  <a:lnTo>
                    <a:pt x="8" y="97"/>
                  </a:lnTo>
                  <a:cubicBezTo>
                    <a:pt x="60" y="68"/>
                    <a:pt x="149" y="90"/>
                    <a:pt x="1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2"/>
            <p:cNvSpPr/>
            <p:nvPr/>
          </p:nvSpPr>
          <p:spPr>
            <a:xfrm>
              <a:off x="-2610775" y="-2892934"/>
              <a:ext cx="5253" cy="5396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3" y="0"/>
                  </a:moveTo>
                  <a:lnTo>
                    <a:pt x="83" y="0"/>
                  </a:lnTo>
                  <a:cubicBezTo>
                    <a:pt x="42" y="27"/>
                    <a:pt x="27" y="75"/>
                    <a:pt x="1" y="113"/>
                  </a:cubicBezTo>
                  <a:cubicBezTo>
                    <a:pt x="60" y="97"/>
                    <a:pt x="109" y="75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2"/>
            <p:cNvSpPr/>
            <p:nvPr/>
          </p:nvSpPr>
          <p:spPr>
            <a:xfrm>
              <a:off x="-2462607" y="-2873118"/>
              <a:ext cx="17524" cy="20771"/>
            </a:xfrm>
            <a:custGeom>
              <a:avLst/>
              <a:gdLst/>
              <a:ahLst/>
              <a:cxnLst/>
              <a:rect l="l" t="t" r="r" b="b"/>
              <a:pathLst>
                <a:path w="367" h="435" extrusionOk="0">
                  <a:moveTo>
                    <a:pt x="169" y="1"/>
                  </a:moveTo>
                  <a:cubicBezTo>
                    <a:pt x="161" y="1"/>
                    <a:pt x="154" y="1"/>
                    <a:pt x="142" y="4"/>
                  </a:cubicBezTo>
                  <a:cubicBezTo>
                    <a:pt x="150" y="12"/>
                    <a:pt x="154" y="19"/>
                    <a:pt x="161" y="23"/>
                  </a:cubicBezTo>
                  <a:cubicBezTo>
                    <a:pt x="206" y="49"/>
                    <a:pt x="206" y="49"/>
                    <a:pt x="169" y="72"/>
                  </a:cubicBezTo>
                  <a:cubicBezTo>
                    <a:pt x="154" y="79"/>
                    <a:pt x="172" y="105"/>
                    <a:pt x="154" y="105"/>
                  </a:cubicBezTo>
                  <a:lnTo>
                    <a:pt x="142" y="105"/>
                  </a:lnTo>
                  <a:cubicBezTo>
                    <a:pt x="109" y="150"/>
                    <a:pt x="109" y="213"/>
                    <a:pt x="45" y="236"/>
                  </a:cubicBezTo>
                  <a:cubicBezTo>
                    <a:pt x="45" y="248"/>
                    <a:pt x="0" y="258"/>
                    <a:pt x="45" y="270"/>
                  </a:cubicBezTo>
                  <a:cubicBezTo>
                    <a:pt x="79" y="236"/>
                    <a:pt x="120" y="243"/>
                    <a:pt x="161" y="240"/>
                  </a:cubicBezTo>
                  <a:lnTo>
                    <a:pt x="161" y="240"/>
                  </a:lnTo>
                  <a:cubicBezTo>
                    <a:pt x="172" y="284"/>
                    <a:pt x="146" y="300"/>
                    <a:pt x="112" y="315"/>
                  </a:cubicBezTo>
                  <a:cubicBezTo>
                    <a:pt x="75" y="329"/>
                    <a:pt x="38" y="352"/>
                    <a:pt x="75" y="400"/>
                  </a:cubicBezTo>
                  <a:cubicBezTo>
                    <a:pt x="83" y="405"/>
                    <a:pt x="90" y="412"/>
                    <a:pt x="94" y="415"/>
                  </a:cubicBezTo>
                  <a:lnTo>
                    <a:pt x="120" y="415"/>
                  </a:lnTo>
                  <a:cubicBezTo>
                    <a:pt x="150" y="415"/>
                    <a:pt x="180" y="419"/>
                    <a:pt x="206" y="431"/>
                  </a:cubicBezTo>
                  <a:lnTo>
                    <a:pt x="236" y="431"/>
                  </a:lnTo>
                  <a:cubicBezTo>
                    <a:pt x="243" y="434"/>
                    <a:pt x="251" y="434"/>
                    <a:pt x="259" y="434"/>
                  </a:cubicBezTo>
                  <a:cubicBezTo>
                    <a:pt x="269" y="434"/>
                    <a:pt x="281" y="431"/>
                    <a:pt x="288" y="419"/>
                  </a:cubicBezTo>
                  <a:cubicBezTo>
                    <a:pt x="281" y="405"/>
                    <a:pt x="266" y="386"/>
                    <a:pt x="273" y="378"/>
                  </a:cubicBezTo>
                  <a:cubicBezTo>
                    <a:pt x="366" y="296"/>
                    <a:pt x="337" y="203"/>
                    <a:pt x="307" y="105"/>
                  </a:cubicBezTo>
                  <a:cubicBezTo>
                    <a:pt x="262" y="72"/>
                    <a:pt x="240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2"/>
            <p:cNvSpPr/>
            <p:nvPr/>
          </p:nvSpPr>
          <p:spPr>
            <a:xfrm>
              <a:off x="-2469578" y="-2908644"/>
              <a:ext cx="14659" cy="15232"/>
            </a:xfrm>
            <a:custGeom>
              <a:avLst/>
              <a:gdLst/>
              <a:ahLst/>
              <a:cxnLst/>
              <a:rect l="l" t="t" r="r" b="b"/>
              <a:pathLst>
                <a:path w="307" h="319" extrusionOk="0">
                  <a:moveTo>
                    <a:pt x="188" y="0"/>
                  </a:moveTo>
                  <a:cubicBezTo>
                    <a:pt x="176" y="0"/>
                    <a:pt x="161" y="5"/>
                    <a:pt x="146" y="12"/>
                  </a:cubicBezTo>
                  <a:cubicBezTo>
                    <a:pt x="165" y="31"/>
                    <a:pt x="180" y="53"/>
                    <a:pt x="191" y="79"/>
                  </a:cubicBezTo>
                  <a:cubicBezTo>
                    <a:pt x="210" y="124"/>
                    <a:pt x="198" y="150"/>
                    <a:pt x="153" y="169"/>
                  </a:cubicBezTo>
                  <a:cubicBezTo>
                    <a:pt x="143" y="172"/>
                    <a:pt x="131" y="172"/>
                    <a:pt x="124" y="172"/>
                  </a:cubicBezTo>
                  <a:cubicBezTo>
                    <a:pt x="94" y="172"/>
                    <a:pt x="83" y="146"/>
                    <a:pt x="75" y="117"/>
                  </a:cubicBezTo>
                  <a:cubicBezTo>
                    <a:pt x="68" y="98"/>
                    <a:pt x="68" y="79"/>
                    <a:pt x="64" y="60"/>
                  </a:cubicBezTo>
                  <a:cubicBezTo>
                    <a:pt x="41" y="79"/>
                    <a:pt x="46" y="109"/>
                    <a:pt x="34" y="131"/>
                  </a:cubicBezTo>
                  <a:cubicBezTo>
                    <a:pt x="1" y="191"/>
                    <a:pt x="19" y="225"/>
                    <a:pt x="83" y="229"/>
                  </a:cubicBezTo>
                  <a:cubicBezTo>
                    <a:pt x="139" y="233"/>
                    <a:pt x="172" y="259"/>
                    <a:pt x="198" y="319"/>
                  </a:cubicBezTo>
                  <a:cubicBezTo>
                    <a:pt x="225" y="266"/>
                    <a:pt x="243" y="221"/>
                    <a:pt x="270" y="188"/>
                  </a:cubicBezTo>
                  <a:cubicBezTo>
                    <a:pt x="307" y="139"/>
                    <a:pt x="288" y="105"/>
                    <a:pt x="262" y="64"/>
                  </a:cubicBezTo>
                  <a:cubicBezTo>
                    <a:pt x="243" y="27"/>
                    <a:pt x="221" y="0"/>
                    <a:pt x="1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2"/>
            <p:cNvSpPr/>
            <p:nvPr/>
          </p:nvSpPr>
          <p:spPr>
            <a:xfrm>
              <a:off x="-2466570" y="-2873643"/>
              <a:ext cx="6876" cy="15949"/>
            </a:xfrm>
            <a:custGeom>
              <a:avLst/>
              <a:gdLst/>
              <a:ahLst/>
              <a:cxnLst/>
              <a:rect l="l" t="t" r="r" b="b"/>
              <a:pathLst>
                <a:path w="144" h="334" extrusionOk="0">
                  <a:moveTo>
                    <a:pt x="80" y="0"/>
                  </a:moveTo>
                  <a:cubicBezTo>
                    <a:pt x="57" y="34"/>
                    <a:pt x="38" y="67"/>
                    <a:pt x="16" y="102"/>
                  </a:cubicBezTo>
                  <a:cubicBezTo>
                    <a:pt x="23" y="131"/>
                    <a:pt x="5" y="154"/>
                    <a:pt x="1" y="180"/>
                  </a:cubicBezTo>
                  <a:cubicBezTo>
                    <a:pt x="5" y="206"/>
                    <a:pt x="9" y="236"/>
                    <a:pt x="12" y="262"/>
                  </a:cubicBezTo>
                  <a:cubicBezTo>
                    <a:pt x="46" y="266"/>
                    <a:pt x="54" y="307"/>
                    <a:pt x="76" y="318"/>
                  </a:cubicBezTo>
                  <a:cubicBezTo>
                    <a:pt x="87" y="326"/>
                    <a:pt x="106" y="333"/>
                    <a:pt x="117" y="333"/>
                  </a:cubicBezTo>
                  <a:cubicBezTo>
                    <a:pt x="135" y="333"/>
                    <a:pt x="143" y="321"/>
                    <a:pt x="128" y="281"/>
                  </a:cubicBezTo>
                  <a:cubicBezTo>
                    <a:pt x="83" y="269"/>
                    <a:pt x="128" y="259"/>
                    <a:pt x="128" y="247"/>
                  </a:cubicBezTo>
                  <a:cubicBezTo>
                    <a:pt x="117" y="232"/>
                    <a:pt x="140" y="202"/>
                    <a:pt x="121" y="198"/>
                  </a:cubicBezTo>
                  <a:cubicBezTo>
                    <a:pt x="31" y="183"/>
                    <a:pt x="98" y="154"/>
                    <a:pt x="113" y="131"/>
                  </a:cubicBezTo>
                  <a:cubicBezTo>
                    <a:pt x="121" y="83"/>
                    <a:pt x="95" y="45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2"/>
            <p:cNvSpPr/>
            <p:nvPr/>
          </p:nvSpPr>
          <p:spPr>
            <a:xfrm>
              <a:off x="-2461222" y="-2881474"/>
              <a:ext cx="13800" cy="13370"/>
            </a:xfrm>
            <a:custGeom>
              <a:avLst/>
              <a:gdLst/>
              <a:ahLst/>
              <a:cxnLst/>
              <a:rect l="l" t="t" r="r" b="b"/>
              <a:pathLst>
                <a:path w="289" h="280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45"/>
                    <a:pt x="5" y="90"/>
                    <a:pt x="1" y="135"/>
                  </a:cubicBezTo>
                  <a:cubicBezTo>
                    <a:pt x="13" y="142"/>
                    <a:pt x="23" y="153"/>
                    <a:pt x="31" y="164"/>
                  </a:cubicBezTo>
                  <a:cubicBezTo>
                    <a:pt x="50" y="127"/>
                    <a:pt x="61" y="116"/>
                    <a:pt x="68" y="116"/>
                  </a:cubicBezTo>
                  <a:cubicBezTo>
                    <a:pt x="87" y="116"/>
                    <a:pt x="95" y="176"/>
                    <a:pt x="113" y="179"/>
                  </a:cubicBezTo>
                  <a:cubicBezTo>
                    <a:pt x="125" y="176"/>
                    <a:pt x="132" y="176"/>
                    <a:pt x="140" y="176"/>
                  </a:cubicBezTo>
                  <a:cubicBezTo>
                    <a:pt x="211" y="176"/>
                    <a:pt x="233" y="247"/>
                    <a:pt x="278" y="280"/>
                  </a:cubicBezTo>
                  <a:cubicBezTo>
                    <a:pt x="289" y="254"/>
                    <a:pt x="289" y="228"/>
                    <a:pt x="270" y="205"/>
                  </a:cubicBezTo>
                  <a:cubicBezTo>
                    <a:pt x="192" y="123"/>
                    <a:pt x="113" y="4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2"/>
            <p:cNvSpPr/>
            <p:nvPr/>
          </p:nvSpPr>
          <p:spPr>
            <a:xfrm>
              <a:off x="-2449953" y="-2868152"/>
              <a:ext cx="7879" cy="15041"/>
            </a:xfrm>
            <a:custGeom>
              <a:avLst/>
              <a:gdLst/>
              <a:ahLst/>
              <a:cxnLst/>
              <a:rect l="l" t="t" r="r" b="b"/>
              <a:pathLst>
                <a:path w="165" h="315" extrusionOk="0">
                  <a:moveTo>
                    <a:pt x="42" y="1"/>
                  </a:moveTo>
                  <a:lnTo>
                    <a:pt x="42" y="1"/>
                  </a:lnTo>
                  <a:cubicBezTo>
                    <a:pt x="72" y="99"/>
                    <a:pt x="101" y="192"/>
                    <a:pt x="8" y="274"/>
                  </a:cubicBezTo>
                  <a:cubicBezTo>
                    <a:pt x="1" y="282"/>
                    <a:pt x="16" y="301"/>
                    <a:pt x="23" y="315"/>
                  </a:cubicBezTo>
                  <a:cubicBezTo>
                    <a:pt x="158" y="248"/>
                    <a:pt x="165" y="94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2"/>
            <p:cNvSpPr/>
            <p:nvPr/>
          </p:nvSpPr>
          <p:spPr>
            <a:xfrm>
              <a:off x="-2466570" y="-2908119"/>
              <a:ext cx="7019" cy="7735"/>
            </a:xfrm>
            <a:custGeom>
              <a:avLst/>
              <a:gdLst/>
              <a:ahLst/>
              <a:cxnLst/>
              <a:rect l="l" t="t" r="r" b="b"/>
              <a:pathLst>
                <a:path w="147" h="162" extrusionOk="0">
                  <a:moveTo>
                    <a:pt x="83" y="1"/>
                  </a:moveTo>
                  <a:cubicBezTo>
                    <a:pt x="54" y="20"/>
                    <a:pt x="28" y="34"/>
                    <a:pt x="1" y="49"/>
                  </a:cubicBezTo>
                  <a:cubicBezTo>
                    <a:pt x="5" y="68"/>
                    <a:pt x="5" y="87"/>
                    <a:pt x="12" y="106"/>
                  </a:cubicBezTo>
                  <a:cubicBezTo>
                    <a:pt x="20" y="135"/>
                    <a:pt x="31" y="161"/>
                    <a:pt x="61" y="161"/>
                  </a:cubicBezTo>
                  <a:cubicBezTo>
                    <a:pt x="68" y="161"/>
                    <a:pt x="80" y="161"/>
                    <a:pt x="90" y="158"/>
                  </a:cubicBezTo>
                  <a:cubicBezTo>
                    <a:pt x="135" y="139"/>
                    <a:pt x="147" y="113"/>
                    <a:pt x="128" y="68"/>
                  </a:cubicBezTo>
                  <a:cubicBezTo>
                    <a:pt x="117" y="42"/>
                    <a:pt x="102" y="20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2"/>
            <p:cNvSpPr/>
            <p:nvPr/>
          </p:nvSpPr>
          <p:spPr>
            <a:xfrm>
              <a:off x="-2468480" y="-2865096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41" y="1"/>
                  </a:moveTo>
                  <a:cubicBezTo>
                    <a:pt x="0" y="42"/>
                    <a:pt x="4" y="83"/>
                    <a:pt x="30" y="128"/>
                  </a:cubicBezTo>
                  <a:cubicBezTo>
                    <a:pt x="56" y="173"/>
                    <a:pt x="94" y="210"/>
                    <a:pt x="123" y="251"/>
                  </a:cubicBezTo>
                  <a:cubicBezTo>
                    <a:pt x="138" y="273"/>
                    <a:pt x="130" y="311"/>
                    <a:pt x="165" y="315"/>
                  </a:cubicBezTo>
                  <a:lnTo>
                    <a:pt x="168" y="315"/>
                  </a:lnTo>
                  <a:cubicBezTo>
                    <a:pt x="206" y="315"/>
                    <a:pt x="202" y="273"/>
                    <a:pt x="217" y="247"/>
                  </a:cubicBezTo>
                  <a:cubicBezTo>
                    <a:pt x="213" y="244"/>
                    <a:pt x="206" y="237"/>
                    <a:pt x="198" y="232"/>
                  </a:cubicBezTo>
                  <a:cubicBezTo>
                    <a:pt x="120" y="214"/>
                    <a:pt x="78" y="158"/>
                    <a:pt x="52" y="83"/>
                  </a:cubicBezTo>
                  <a:cubicBezTo>
                    <a:pt x="49" y="57"/>
                    <a:pt x="45" y="27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2"/>
            <p:cNvSpPr/>
            <p:nvPr/>
          </p:nvSpPr>
          <p:spPr>
            <a:xfrm>
              <a:off x="-2454059" y="-2895799"/>
              <a:ext cx="7879" cy="7353"/>
            </a:xfrm>
            <a:custGeom>
              <a:avLst/>
              <a:gdLst/>
              <a:ahLst/>
              <a:cxnLst/>
              <a:rect l="l" t="t" r="r" b="b"/>
              <a:pathLst>
                <a:path w="165" h="154" extrusionOk="0">
                  <a:moveTo>
                    <a:pt x="38" y="0"/>
                  </a:moveTo>
                  <a:cubicBezTo>
                    <a:pt x="20" y="0"/>
                    <a:pt x="1" y="16"/>
                    <a:pt x="1" y="31"/>
                  </a:cubicBezTo>
                  <a:cubicBezTo>
                    <a:pt x="8" y="72"/>
                    <a:pt x="30" y="109"/>
                    <a:pt x="42" y="147"/>
                  </a:cubicBezTo>
                  <a:cubicBezTo>
                    <a:pt x="46" y="150"/>
                    <a:pt x="49" y="154"/>
                    <a:pt x="57" y="154"/>
                  </a:cubicBezTo>
                  <a:cubicBezTo>
                    <a:pt x="72" y="154"/>
                    <a:pt x="98" y="143"/>
                    <a:pt x="113" y="139"/>
                  </a:cubicBezTo>
                  <a:cubicBezTo>
                    <a:pt x="102" y="109"/>
                    <a:pt x="94" y="83"/>
                    <a:pt x="83" y="57"/>
                  </a:cubicBezTo>
                  <a:cubicBezTo>
                    <a:pt x="102" y="45"/>
                    <a:pt x="120" y="45"/>
                    <a:pt x="139" y="42"/>
                  </a:cubicBezTo>
                  <a:cubicBezTo>
                    <a:pt x="142" y="38"/>
                    <a:pt x="142" y="38"/>
                    <a:pt x="147" y="38"/>
                  </a:cubicBezTo>
                  <a:cubicBezTo>
                    <a:pt x="150" y="34"/>
                    <a:pt x="158" y="31"/>
                    <a:pt x="165" y="23"/>
                  </a:cubicBezTo>
                  <a:cubicBezTo>
                    <a:pt x="147" y="5"/>
                    <a:pt x="124" y="5"/>
                    <a:pt x="106" y="5"/>
                  </a:cubicBezTo>
                  <a:lnTo>
                    <a:pt x="72" y="5"/>
                  </a:lnTo>
                  <a:cubicBezTo>
                    <a:pt x="64" y="5"/>
                    <a:pt x="53" y="5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2"/>
            <p:cNvSpPr/>
            <p:nvPr/>
          </p:nvSpPr>
          <p:spPr>
            <a:xfrm>
              <a:off x="-2467955" y="-2881474"/>
              <a:ext cx="8404" cy="6972"/>
            </a:xfrm>
            <a:custGeom>
              <a:avLst/>
              <a:gdLst/>
              <a:ahLst/>
              <a:cxnLst/>
              <a:rect l="l" t="t" r="r" b="b"/>
              <a:pathLst>
                <a:path w="176" h="146" extrusionOk="0">
                  <a:moveTo>
                    <a:pt x="142" y="0"/>
                  </a:moveTo>
                  <a:cubicBezTo>
                    <a:pt x="4" y="45"/>
                    <a:pt x="0" y="48"/>
                    <a:pt x="75" y="131"/>
                  </a:cubicBezTo>
                  <a:cubicBezTo>
                    <a:pt x="90" y="138"/>
                    <a:pt x="105" y="142"/>
                    <a:pt x="119" y="145"/>
                  </a:cubicBezTo>
                  <a:cubicBezTo>
                    <a:pt x="127" y="142"/>
                    <a:pt x="135" y="138"/>
                    <a:pt x="142" y="135"/>
                  </a:cubicBezTo>
                  <a:cubicBezTo>
                    <a:pt x="146" y="90"/>
                    <a:pt x="176" y="45"/>
                    <a:pt x="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2"/>
            <p:cNvSpPr/>
            <p:nvPr/>
          </p:nvSpPr>
          <p:spPr>
            <a:xfrm>
              <a:off x="-2450096" y="-2894749"/>
              <a:ext cx="7353" cy="6494"/>
            </a:xfrm>
            <a:custGeom>
              <a:avLst/>
              <a:gdLst/>
              <a:ahLst/>
              <a:cxnLst/>
              <a:rect l="l" t="t" r="r" b="b"/>
              <a:pathLst>
                <a:path w="154" h="136" extrusionOk="0">
                  <a:moveTo>
                    <a:pt x="82" y="1"/>
                  </a:moveTo>
                  <a:cubicBezTo>
                    <a:pt x="75" y="9"/>
                    <a:pt x="67" y="12"/>
                    <a:pt x="64" y="16"/>
                  </a:cubicBezTo>
                  <a:cubicBezTo>
                    <a:pt x="59" y="16"/>
                    <a:pt x="59" y="16"/>
                    <a:pt x="56" y="20"/>
                  </a:cubicBezTo>
                  <a:cubicBezTo>
                    <a:pt x="37" y="23"/>
                    <a:pt x="19" y="23"/>
                    <a:pt x="0" y="35"/>
                  </a:cubicBezTo>
                  <a:cubicBezTo>
                    <a:pt x="11" y="61"/>
                    <a:pt x="19" y="87"/>
                    <a:pt x="30" y="117"/>
                  </a:cubicBezTo>
                  <a:cubicBezTo>
                    <a:pt x="41" y="125"/>
                    <a:pt x="52" y="135"/>
                    <a:pt x="67" y="135"/>
                  </a:cubicBezTo>
                  <a:cubicBezTo>
                    <a:pt x="71" y="135"/>
                    <a:pt x="75" y="135"/>
                    <a:pt x="82" y="132"/>
                  </a:cubicBezTo>
                  <a:cubicBezTo>
                    <a:pt x="116" y="95"/>
                    <a:pt x="154" y="57"/>
                    <a:pt x="112" y="1"/>
                  </a:cubicBezTo>
                  <a:lnTo>
                    <a:pt x="112" y="1"/>
                  </a:lnTo>
                  <a:cubicBezTo>
                    <a:pt x="109" y="5"/>
                    <a:pt x="104" y="5"/>
                    <a:pt x="97" y="5"/>
                  </a:cubicBezTo>
                  <a:cubicBezTo>
                    <a:pt x="94" y="5"/>
                    <a:pt x="86" y="5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2"/>
            <p:cNvSpPr/>
            <p:nvPr/>
          </p:nvSpPr>
          <p:spPr>
            <a:xfrm>
              <a:off x="-2466904" y="-2875219"/>
              <a:ext cx="4679" cy="6446"/>
            </a:xfrm>
            <a:custGeom>
              <a:avLst/>
              <a:gdLst/>
              <a:ahLst/>
              <a:cxnLst/>
              <a:rect l="l" t="t" r="r" b="b"/>
              <a:pathLst>
                <a:path w="98" h="135" extrusionOk="0">
                  <a:moveTo>
                    <a:pt x="53" y="0"/>
                  </a:moveTo>
                  <a:cubicBezTo>
                    <a:pt x="8" y="37"/>
                    <a:pt x="1" y="82"/>
                    <a:pt x="23" y="135"/>
                  </a:cubicBezTo>
                  <a:cubicBezTo>
                    <a:pt x="45" y="100"/>
                    <a:pt x="64" y="67"/>
                    <a:pt x="87" y="33"/>
                  </a:cubicBezTo>
                  <a:cubicBezTo>
                    <a:pt x="90" y="26"/>
                    <a:pt x="94" y="22"/>
                    <a:pt x="97" y="14"/>
                  </a:cubicBezTo>
                  <a:cubicBezTo>
                    <a:pt x="83" y="11"/>
                    <a:pt x="68" y="7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2"/>
            <p:cNvSpPr/>
            <p:nvPr/>
          </p:nvSpPr>
          <p:spPr>
            <a:xfrm>
              <a:off x="-2446228" y="-2894749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31" y="1"/>
                  </a:moveTo>
                  <a:cubicBezTo>
                    <a:pt x="73" y="57"/>
                    <a:pt x="35" y="95"/>
                    <a:pt x="1" y="132"/>
                  </a:cubicBezTo>
                  <a:lnTo>
                    <a:pt x="5" y="132"/>
                  </a:lnTo>
                  <a:cubicBezTo>
                    <a:pt x="61" y="132"/>
                    <a:pt x="73" y="87"/>
                    <a:pt x="80" y="42"/>
                  </a:cubicBezTo>
                  <a:cubicBezTo>
                    <a:pt x="87" y="16"/>
                    <a:pt x="73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2"/>
            <p:cNvSpPr/>
            <p:nvPr/>
          </p:nvSpPr>
          <p:spPr>
            <a:xfrm>
              <a:off x="-2452818" y="-2853158"/>
              <a:ext cx="5587" cy="2769"/>
            </a:xfrm>
            <a:custGeom>
              <a:avLst/>
              <a:gdLst/>
              <a:ahLst/>
              <a:cxnLst/>
              <a:rect l="l" t="t" r="r" b="b"/>
              <a:pathLst>
                <a:path w="117" h="58" extrusionOk="0">
                  <a:moveTo>
                    <a:pt x="83" y="1"/>
                  </a:moveTo>
                  <a:cubicBezTo>
                    <a:pt x="76" y="13"/>
                    <a:pt x="64" y="16"/>
                    <a:pt x="54" y="16"/>
                  </a:cubicBezTo>
                  <a:cubicBezTo>
                    <a:pt x="46" y="16"/>
                    <a:pt x="38" y="16"/>
                    <a:pt x="31" y="13"/>
                  </a:cubicBezTo>
                  <a:lnTo>
                    <a:pt x="1" y="13"/>
                  </a:lnTo>
                  <a:cubicBezTo>
                    <a:pt x="9" y="46"/>
                    <a:pt x="27" y="57"/>
                    <a:pt x="49" y="57"/>
                  </a:cubicBezTo>
                  <a:cubicBezTo>
                    <a:pt x="61" y="57"/>
                    <a:pt x="72" y="57"/>
                    <a:pt x="87" y="49"/>
                  </a:cubicBezTo>
                  <a:cubicBezTo>
                    <a:pt x="116" y="39"/>
                    <a:pt x="98" y="16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2"/>
            <p:cNvSpPr/>
            <p:nvPr/>
          </p:nvSpPr>
          <p:spPr>
            <a:xfrm>
              <a:off x="-2587377" y="-2639859"/>
              <a:ext cx="16617" cy="13465"/>
            </a:xfrm>
            <a:custGeom>
              <a:avLst/>
              <a:gdLst/>
              <a:ahLst/>
              <a:cxnLst/>
              <a:rect l="l" t="t" r="r" b="b"/>
              <a:pathLst>
                <a:path w="348" h="282" extrusionOk="0">
                  <a:moveTo>
                    <a:pt x="169" y="1"/>
                  </a:moveTo>
                  <a:cubicBezTo>
                    <a:pt x="86" y="1"/>
                    <a:pt x="64" y="91"/>
                    <a:pt x="1" y="117"/>
                  </a:cubicBezTo>
                  <a:cubicBezTo>
                    <a:pt x="56" y="170"/>
                    <a:pt x="60" y="270"/>
                    <a:pt x="161" y="282"/>
                  </a:cubicBezTo>
                  <a:lnTo>
                    <a:pt x="172" y="282"/>
                  </a:lnTo>
                  <a:cubicBezTo>
                    <a:pt x="239" y="282"/>
                    <a:pt x="277" y="211"/>
                    <a:pt x="337" y="196"/>
                  </a:cubicBezTo>
                  <a:cubicBezTo>
                    <a:pt x="348" y="188"/>
                    <a:pt x="348" y="177"/>
                    <a:pt x="344" y="166"/>
                  </a:cubicBezTo>
                  <a:cubicBezTo>
                    <a:pt x="337" y="140"/>
                    <a:pt x="333" y="109"/>
                    <a:pt x="326" y="83"/>
                  </a:cubicBezTo>
                  <a:cubicBezTo>
                    <a:pt x="288" y="35"/>
                    <a:pt x="232" y="20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2"/>
            <p:cNvSpPr/>
            <p:nvPr/>
          </p:nvSpPr>
          <p:spPr>
            <a:xfrm>
              <a:off x="-2579164" y="-2623958"/>
              <a:ext cx="15567" cy="13991"/>
            </a:xfrm>
            <a:custGeom>
              <a:avLst/>
              <a:gdLst/>
              <a:ahLst/>
              <a:cxnLst/>
              <a:rect l="l" t="t" r="r" b="b"/>
              <a:pathLst>
                <a:path w="326" h="293" extrusionOk="0">
                  <a:moveTo>
                    <a:pt x="135" y="1"/>
                  </a:moveTo>
                  <a:cubicBezTo>
                    <a:pt x="124" y="9"/>
                    <a:pt x="116" y="16"/>
                    <a:pt x="101" y="16"/>
                  </a:cubicBezTo>
                  <a:lnTo>
                    <a:pt x="86" y="16"/>
                  </a:lnTo>
                  <a:cubicBezTo>
                    <a:pt x="67" y="35"/>
                    <a:pt x="45" y="57"/>
                    <a:pt x="23" y="80"/>
                  </a:cubicBezTo>
                  <a:cubicBezTo>
                    <a:pt x="31" y="113"/>
                    <a:pt x="0" y="143"/>
                    <a:pt x="19" y="177"/>
                  </a:cubicBezTo>
                  <a:cubicBezTo>
                    <a:pt x="57" y="233"/>
                    <a:pt x="124" y="247"/>
                    <a:pt x="169" y="292"/>
                  </a:cubicBezTo>
                  <a:cubicBezTo>
                    <a:pt x="202" y="270"/>
                    <a:pt x="172" y="240"/>
                    <a:pt x="176" y="206"/>
                  </a:cubicBezTo>
                  <a:lnTo>
                    <a:pt x="176" y="206"/>
                  </a:lnTo>
                  <a:cubicBezTo>
                    <a:pt x="195" y="229"/>
                    <a:pt x="214" y="240"/>
                    <a:pt x="236" y="240"/>
                  </a:cubicBezTo>
                  <a:cubicBezTo>
                    <a:pt x="250" y="240"/>
                    <a:pt x="269" y="233"/>
                    <a:pt x="284" y="211"/>
                  </a:cubicBezTo>
                  <a:cubicBezTo>
                    <a:pt x="326" y="173"/>
                    <a:pt x="300" y="125"/>
                    <a:pt x="314" y="80"/>
                  </a:cubicBezTo>
                  <a:cubicBezTo>
                    <a:pt x="277" y="20"/>
                    <a:pt x="224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2"/>
            <p:cNvSpPr/>
            <p:nvPr/>
          </p:nvSpPr>
          <p:spPr>
            <a:xfrm>
              <a:off x="-2578782" y="-2646258"/>
              <a:ext cx="19482" cy="10553"/>
            </a:xfrm>
            <a:custGeom>
              <a:avLst/>
              <a:gdLst/>
              <a:ahLst/>
              <a:cxnLst/>
              <a:rect l="l" t="t" r="r" b="b"/>
              <a:pathLst>
                <a:path w="408" h="221" extrusionOk="0">
                  <a:moveTo>
                    <a:pt x="11" y="117"/>
                  </a:moveTo>
                  <a:lnTo>
                    <a:pt x="7" y="121"/>
                  </a:lnTo>
                  <a:lnTo>
                    <a:pt x="15" y="121"/>
                  </a:lnTo>
                  <a:lnTo>
                    <a:pt x="11" y="117"/>
                  </a:lnTo>
                  <a:close/>
                  <a:moveTo>
                    <a:pt x="261" y="0"/>
                  </a:moveTo>
                  <a:cubicBezTo>
                    <a:pt x="250" y="0"/>
                    <a:pt x="239" y="0"/>
                    <a:pt x="228" y="5"/>
                  </a:cubicBezTo>
                  <a:cubicBezTo>
                    <a:pt x="269" y="60"/>
                    <a:pt x="220" y="83"/>
                    <a:pt x="190" y="102"/>
                  </a:cubicBezTo>
                  <a:cubicBezTo>
                    <a:pt x="164" y="117"/>
                    <a:pt x="142" y="128"/>
                    <a:pt x="116" y="128"/>
                  </a:cubicBezTo>
                  <a:cubicBezTo>
                    <a:pt x="93" y="128"/>
                    <a:pt x="71" y="117"/>
                    <a:pt x="49" y="86"/>
                  </a:cubicBezTo>
                  <a:cubicBezTo>
                    <a:pt x="41" y="94"/>
                    <a:pt x="37" y="98"/>
                    <a:pt x="30" y="102"/>
                  </a:cubicBezTo>
                  <a:cubicBezTo>
                    <a:pt x="26" y="109"/>
                    <a:pt x="18" y="112"/>
                    <a:pt x="15" y="121"/>
                  </a:cubicBezTo>
                  <a:cubicBezTo>
                    <a:pt x="7" y="124"/>
                    <a:pt x="4" y="128"/>
                    <a:pt x="0" y="135"/>
                  </a:cubicBezTo>
                  <a:cubicBezTo>
                    <a:pt x="52" y="154"/>
                    <a:pt x="108" y="169"/>
                    <a:pt x="146" y="217"/>
                  </a:cubicBezTo>
                  <a:cubicBezTo>
                    <a:pt x="180" y="188"/>
                    <a:pt x="235" y="221"/>
                    <a:pt x="261" y="169"/>
                  </a:cubicBezTo>
                  <a:cubicBezTo>
                    <a:pt x="265" y="90"/>
                    <a:pt x="273" y="68"/>
                    <a:pt x="325" y="68"/>
                  </a:cubicBezTo>
                  <a:cubicBezTo>
                    <a:pt x="337" y="68"/>
                    <a:pt x="351" y="68"/>
                    <a:pt x="366" y="72"/>
                  </a:cubicBezTo>
                  <a:lnTo>
                    <a:pt x="373" y="72"/>
                  </a:lnTo>
                  <a:cubicBezTo>
                    <a:pt x="389" y="72"/>
                    <a:pt x="396" y="64"/>
                    <a:pt x="407" y="57"/>
                  </a:cubicBezTo>
                  <a:cubicBezTo>
                    <a:pt x="359" y="42"/>
                    <a:pt x="318" y="0"/>
                    <a:pt x="2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2"/>
            <p:cNvSpPr/>
            <p:nvPr/>
          </p:nvSpPr>
          <p:spPr>
            <a:xfrm>
              <a:off x="-2576490" y="-2649075"/>
              <a:ext cx="10601" cy="8929"/>
            </a:xfrm>
            <a:custGeom>
              <a:avLst/>
              <a:gdLst/>
              <a:ahLst/>
              <a:cxnLst/>
              <a:rect l="l" t="t" r="r" b="b"/>
              <a:pathLst>
                <a:path w="222" h="187" extrusionOk="0">
                  <a:moveTo>
                    <a:pt x="82" y="0"/>
                  </a:moveTo>
                  <a:cubicBezTo>
                    <a:pt x="34" y="37"/>
                    <a:pt x="15" y="90"/>
                    <a:pt x="1" y="145"/>
                  </a:cubicBezTo>
                  <a:cubicBezTo>
                    <a:pt x="23" y="176"/>
                    <a:pt x="45" y="187"/>
                    <a:pt x="68" y="187"/>
                  </a:cubicBezTo>
                  <a:cubicBezTo>
                    <a:pt x="94" y="187"/>
                    <a:pt x="116" y="176"/>
                    <a:pt x="142" y="161"/>
                  </a:cubicBezTo>
                  <a:cubicBezTo>
                    <a:pt x="172" y="142"/>
                    <a:pt x="221" y="119"/>
                    <a:pt x="180" y="64"/>
                  </a:cubicBezTo>
                  <a:cubicBezTo>
                    <a:pt x="154" y="37"/>
                    <a:pt x="124" y="7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2"/>
            <p:cNvSpPr/>
            <p:nvPr/>
          </p:nvSpPr>
          <p:spPr>
            <a:xfrm>
              <a:off x="-2566320" y="-2643584"/>
              <a:ext cx="9502" cy="7879"/>
            </a:xfrm>
            <a:custGeom>
              <a:avLst/>
              <a:gdLst/>
              <a:ahLst/>
              <a:cxnLst/>
              <a:rect l="l" t="t" r="r" b="b"/>
              <a:pathLst>
                <a:path w="199" h="165" extrusionOk="0">
                  <a:moveTo>
                    <a:pt x="146" y="1"/>
                  </a:moveTo>
                  <a:cubicBezTo>
                    <a:pt x="135" y="8"/>
                    <a:pt x="128" y="16"/>
                    <a:pt x="112" y="16"/>
                  </a:cubicBezTo>
                  <a:lnTo>
                    <a:pt x="105" y="16"/>
                  </a:lnTo>
                  <a:cubicBezTo>
                    <a:pt x="90" y="12"/>
                    <a:pt x="76" y="12"/>
                    <a:pt x="64" y="12"/>
                  </a:cubicBezTo>
                  <a:cubicBezTo>
                    <a:pt x="12" y="12"/>
                    <a:pt x="4" y="34"/>
                    <a:pt x="0" y="113"/>
                  </a:cubicBezTo>
                  <a:cubicBezTo>
                    <a:pt x="26" y="158"/>
                    <a:pt x="76" y="151"/>
                    <a:pt x="112" y="165"/>
                  </a:cubicBezTo>
                  <a:cubicBezTo>
                    <a:pt x="191" y="124"/>
                    <a:pt x="199" y="106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2"/>
            <p:cNvSpPr/>
            <p:nvPr/>
          </p:nvSpPr>
          <p:spPr>
            <a:xfrm>
              <a:off x="-2587377" y="-2634272"/>
              <a:ext cx="12367" cy="14134"/>
            </a:xfrm>
            <a:custGeom>
              <a:avLst/>
              <a:gdLst/>
              <a:ahLst/>
              <a:cxnLst/>
              <a:rect l="l" t="t" r="r" b="b"/>
              <a:pathLst>
                <a:path w="259" h="296" extrusionOk="0">
                  <a:moveTo>
                    <a:pt x="1" y="0"/>
                  </a:moveTo>
                  <a:cubicBezTo>
                    <a:pt x="8" y="79"/>
                    <a:pt x="34" y="146"/>
                    <a:pt x="113" y="187"/>
                  </a:cubicBezTo>
                  <a:cubicBezTo>
                    <a:pt x="150" y="206"/>
                    <a:pt x="203" y="236"/>
                    <a:pt x="195" y="296"/>
                  </a:cubicBezTo>
                  <a:cubicBezTo>
                    <a:pt x="217" y="273"/>
                    <a:pt x="239" y="251"/>
                    <a:pt x="258" y="232"/>
                  </a:cubicBezTo>
                  <a:cubicBezTo>
                    <a:pt x="217" y="220"/>
                    <a:pt x="187" y="198"/>
                    <a:pt x="161" y="165"/>
                  </a:cubicBezTo>
                  <a:cubicBezTo>
                    <a:pt x="60" y="153"/>
                    <a:pt x="56" y="53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2"/>
            <p:cNvSpPr/>
            <p:nvPr/>
          </p:nvSpPr>
          <p:spPr>
            <a:xfrm>
              <a:off x="-2571859" y="-2638236"/>
              <a:ext cx="10935" cy="6303"/>
            </a:xfrm>
            <a:custGeom>
              <a:avLst/>
              <a:gdLst/>
              <a:ahLst/>
              <a:cxnLst/>
              <a:rect l="l" t="t" r="r" b="b"/>
              <a:pathLst>
                <a:path w="229" h="132" extrusionOk="0">
                  <a:moveTo>
                    <a:pt x="116" y="1"/>
                  </a:moveTo>
                  <a:cubicBezTo>
                    <a:pt x="90" y="53"/>
                    <a:pt x="35" y="20"/>
                    <a:pt x="1" y="49"/>
                  </a:cubicBezTo>
                  <a:cubicBezTo>
                    <a:pt x="8" y="75"/>
                    <a:pt x="12" y="106"/>
                    <a:pt x="19" y="132"/>
                  </a:cubicBezTo>
                  <a:cubicBezTo>
                    <a:pt x="75" y="72"/>
                    <a:pt x="169" y="101"/>
                    <a:pt x="228" y="53"/>
                  </a:cubicBezTo>
                  <a:cubicBezTo>
                    <a:pt x="192" y="39"/>
                    <a:pt x="142" y="46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2"/>
            <p:cNvSpPr/>
            <p:nvPr/>
          </p:nvSpPr>
          <p:spPr>
            <a:xfrm>
              <a:off x="-2579690" y="-2630548"/>
              <a:ext cx="8452" cy="7353"/>
            </a:xfrm>
            <a:custGeom>
              <a:avLst/>
              <a:gdLst/>
              <a:ahLst/>
              <a:cxnLst/>
              <a:rect l="l" t="t" r="r" b="b"/>
              <a:pathLst>
                <a:path w="177" h="154" extrusionOk="0">
                  <a:moveTo>
                    <a:pt x="176" y="1"/>
                  </a:moveTo>
                  <a:cubicBezTo>
                    <a:pt x="116" y="16"/>
                    <a:pt x="78" y="87"/>
                    <a:pt x="11" y="87"/>
                  </a:cubicBezTo>
                  <a:lnTo>
                    <a:pt x="0" y="87"/>
                  </a:lnTo>
                  <a:cubicBezTo>
                    <a:pt x="26" y="120"/>
                    <a:pt x="56" y="142"/>
                    <a:pt x="97" y="154"/>
                  </a:cubicBezTo>
                  <a:lnTo>
                    <a:pt x="112" y="154"/>
                  </a:lnTo>
                  <a:cubicBezTo>
                    <a:pt x="127" y="154"/>
                    <a:pt x="135" y="147"/>
                    <a:pt x="146" y="139"/>
                  </a:cubicBezTo>
                  <a:cubicBezTo>
                    <a:pt x="127" y="87"/>
                    <a:pt x="154" y="45"/>
                    <a:pt x="1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2"/>
            <p:cNvSpPr/>
            <p:nvPr/>
          </p:nvSpPr>
          <p:spPr>
            <a:xfrm>
              <a:off x="-2588667" y="-2640719"/>
              <a:ext cx="10601" cy="6494"/>
            </a:xfrm>
            <a:custGeom>
              <a:avLst/>
              <a:gdLst/>
              <a:ahLst/>
              <a:cxnLst/>
              <a:rect l="l" t="t" r="r" b="b"/>
              <a:pathLst>
                <a:path w="222" h="136" extrusionOk="0">
                  <a:moveTo>
                    <a:pt x="169" y="1"/>
                  </a:moveTo>
                  <a:cubicBezTo>
                    <a:pt x="99" y="1"/>
                    <a:pt x="46" y="31"/>
                    <a:pt x="9" y="94"/>
                  </a:cubicBezTo>
                  <a:cubicBezTo>
                    <a:pt x="1" y="109"/>
                    <a:pt x="16" y="124"/>
                    <a:pt x="28" y="135"/>
                  </a:cubicBezTo>
                  <a:cubicBezTo>
                    <a:pt x="91" y="109"/>
                    <a:pt x="113" y="19"/>
                    <a:pt x="196" y="19"/>
                  </a:cubicBezTo>
                  <a:lnTo>
                    <a:pt x="207" y="19"/>
                  </a:lnTo>
                  <a:cubicBezTo>
                    <a:pt x="211" y="12"/>
                    <a:pt x="214" y="8"/>
                    <a:pt x="222" y="5"/>
                  </a:cubicBezTo>
                  <a:lnTo>
                    <a:pt x="214" y="5"/>
                  </a:lnTo>
                  <a:cubicBezTo>
                    <a:pt x="199" y="1"/>
                    <a:pt x="185" y="1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2"/>
            <p:cNvSpPr/>
            <p:nvPr/>
          </p:nvSpPr>
          <p:spPr>
            <a:xfrm>
              <a:off x="-2567227" y="-2620186"/>
              <a:ext cx="5778" cy="9502"/>
            </a:xfrm>
            <a:custGeom>
              <a:avLst/>
              <a:gdLst/>
              <a:ahLst/>
              <a:cxnLst/>
              <a:rect l="l" t="t" r="r" b="b"/>
              <a:pathLst>
                <a:path w="121" h="199" extrusionOk="0">
                  <a:moveTo>
                    <a:pt x="64" y="1"/>
                  </a:moveTo>
                  <a:cubicBezTo>
                    <a:pt x="50" y="46"/>
                    <a:pt x="76" y="94"/>
                    <a:pt x="34" y="132"/>
                  </a:cubicBezTo>
                  <a:cubicBezTo>
                    <a:pt x="42" y="165"/>
                    <a:pt x="16" y="180"/>
                    <a:pt x="0" y="199"/>
                  </a:cubicBezTo>
                  <a:cubicBezTo>
                    <a:pt x="57" y="172"/>
                    <a:pt x="121" y="68"/>
                    <a:pt x="113" y="23"/>
                  </a:cubicBezTo>
                  <a:cubicBezTo>
                    <a:pt x="109" y="8"/>
                    <a:pt x="95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2"/>
            <p:cNvSpPr/>
            <p:nvPr/>
          </p:nvSpPr>
          <p:spPr>
            <a:xfrm>
              <a:off x="-2554382" y="-2631598"/>
              <a:ext cx="5062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06" y="7"/>
                  </a:moveTo>
                  <a:cubicBezTo>
                    <a:pt x="68" y="19"/>
                    <a:pt x="16" y="0"/>
                    <a:pt x="5" y="60"/>
                  </a:cubicBezTo>
                  <a:cubicBezTo>
                    <a:pt x="1" y="83"/>
                    <a:pt x="16" y="97"/>
                    <a:pt x="38" y="97"/>
                  </a:cubicBezTo>
                  <a:lnTo>
                    <a:pt x="42" y="97"/>
                  </a:lnTo>
                  <a:cubicBezTo>
                    <a:pt x="98" y="97"/>
                    <a:pt x="87" y="41"/>
                    <a:pt x="106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2"/>
            <p:cNvSpPr/>
            <p:nvPr/>
          </p:nvSpPr>
          <p:spPr>
            <a:xfrm>
              <a:off x="-2581170" y="-2620186"/>
              <a:ext cx="5635" cy="11842"/>
            </a:xfrm>
            <a:custGeom>
              <a:avLst/>
              <a:gdLst/>
              <a:ahLst/>
              <a:cxnLst/>
              <a:rect l="l" t="t" r="r" b="b"/>
              <a:pathLst>
                <a:path w="118" h="248" extrusionOk="0">
                  <a:moveTo>
                    <a:pt x="65" y="1"/>
                  </a:moveTo>
                  <a:cubicBezTo>
                    <a:pt x="1" y="90"/>
                    <a:pt x="9" y="127"/>
                    <a:pt x="109" y="247"/>
                  </a:cubicBezTo>
                  <a:lnTo>
                    <a:pt x="113" y="247"/>
                  </a:lnTo>
                  <a:cubicBezTo>
                    <a:pt x="117" y="191"/>
                    <a:pt x="57" y="154"/>
                    <a:pt x="61" y="98"/>
                  </a:cubicBezTo>
                  <a:cubicBezTo>
                    <a:pt x="42" y="64"/>
                    <a:pt x="73" y="34"/>
                    <a:pt x="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2"/>
            <p:cNvSpPr/>
            <p:nvPr/>
          </p:nvSpPr>
          <p:spPr>
            <a:xfrm>
              <a:off x="-2571142" y="-2614122"/>
              <a:ext cx="5921" cy="5062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8" y="0"/>
                  </a:moveTo>
                  <a:cubicBezTo>
                    <a:pt x="4" y="34"/>
                    <a:pt x="34" y="64"/>
                    <a:pt x="1" y="86"/>
                  </a:cubicBezTo>
                  <a:cubicBezTo>
                    <a:pt x="4" y="94"/>
                    <a:pt x="12" y="98"/>
                    <a:pt x="15" y="105"/>
                  </a:cubicBezTo>
                  <a:lnTo>
                    <a:pt x="27" y="105"/>
                  </a:lnTo>
                  <a:cubicBezTo>
                    <a:pt x="53" y="105"/>
                    <a:pt x="64" y="83"/>
                    <a:pt x="82" y="72"/>
                  </a:cubicBezTo>
                  <a:cubicBezTo>
                    <a:pt x="98" y="53"/>
                    <a:pt x="124" y="38"/>
                    <a:pt x="116" y="5"/>
                  </a:cubicBezTo>
                  <a:lnTo>
                    <a:pt x="116" y="5"/>
                  </a:lnTo>
                  <a:cubicBezTo>
                    <a:pt x="101" y="27"/>
                    <a:pt x="82" y="34"/>
                    <a:pt x="68" y="34"/>
                  </a:cubicBezTo>
                  <a:cubicBezTo>
                    <a:pt x="46" y="34"/>
                    <a:pt x="27" y="23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2"/>
            <p:cNvSpPr/>
            <p:nvPr/>
          </p:nvSpPr>
          <p:spPr>
            <a:xfrm>
              <a:off x="-2577732" y="-2649075"/>
              <a:ext cx="5205" cy="7688"/>
            </a:xfrm>
            <a:custGeom>
              <a:avLst/>
              <a:gdLst/>
              <a:ahLst/>
              <a:cxnLst/>
              <a:rect l="l" t="t" r="r" b="b"/>
              <a:pathLst>
                <a:path w="109" h="161" extrusionOk="0">
                  <a:moveTo>
                    <a:pt x="108" y="0"/>
                  </a:moveTo>
                  <a:cubicBezTo>
                    <a:pt x="15" y="19"/>
                    <a:pt x="1" y="82"/>
                    <a:pt x="8" y="161"/>
                  </a:cubicBezTo>
                  <a:cubicBezTo>
                    <a:pt x="15" y="157"/>
                    <a:pt x="19" y="153"/>
                    <a:pt x="27" y="145"/>
                  </a:cubicBezTo>
                  <a:cubicBezTo>
                    <a:pt x="41" y="90"/>
                    <a:pt x="60" y="37"/>
                    <a:pt x="1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2"/>
            <p:cNvSpPr/>
            <p:nvPr/>
          </p:nvSpPr>
          <p:spPr>
            <a:xfrm>
              <a:off x="-2575965" y="-2610015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02" y="0"/>
                  </a:moveTo>
                  <a:cubicBezTo>
                    <a:pt x="71" y="4"/>
                    <a:pt x="57" y="42"/>
                    <a:pt x="26" y="42"/>
                  </a:cubicBezTo>
                  <a:cubicBezTo>
                    <a:pt x="19" y="42"/>
                    <a:pt x="12" y="42"/>
                    <a:pt x="4" y="34"/>
                  </a:cubicBezTo>
                  <a:lnTo>
                    <a:pt x="0" y="34"/>
                  </a:lnTo>
                  <a:cubicBezTo>
                    <a:pt x="19" y="68"/>
                    <a:pt x="31" y="86"/>
                    <a:pt x="45" y="86"/>
                  </a:cubicBezTo>
                  <a:cubicBezTo>
                    <a:pt x="64" y="86"/>
                    <a:pt x="83" y="64"/>
                    <a:pt x="116" y="19"/>
                  </a:cubicBezTo>
                  <a:cubicBezTo>
                    <a:pt x="113" y="12"/>
                    <a:pt x="105" y="8"/>
                    <a:pt x="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2"/>
            <p:cNvSpPr/>
            <p:nvPr/>
          </p:nvSpPr>
          <p:spPr>
            <a:xfrm>
              <a:off x="-2539150" y="-3025202"/>
              <a:ext cx="36624" cy="33043"/>
            </a:xfrm>
            <a:custGeom>
              <a:avLst/>
              <a:gdLst/>
              <a:ahLst/>
              <a:cxnLst/>
              <a:rect l="l" t="t" r="r" b="b"/>
              <a:pathLst>
                <a:path w="767" h="692" extrusionOk="0">
                  <a:moveTo>
                    <a:pt x="161" y="1"/>
                  </a:moveTo>
                  <a:cubicBezTo>
                    <a:pt x="149" y="1"/>
                    <a:pt x="138" y="19"/>
                    <a:pt x="130" y="38"/>
                  </a:cubicBezTo>
                  <a:cubicBezTo>
                    <a:pt x="123" y="57"/>
                    <a:pt x="135" y="91"/>
                    <a:pt x="97" y="91"/>
                  </a:cubicBezTo>
                  <a:cubicBezTo>
                    <a:pt x="56" y="94"/>
                    <a:pt x="48" y="113"/>
                    <a:pt x="56" y="150"/>
                  </a:cubicBezTo>
                  <a:cubicBezTo>
                    <a:pt x="67" y="195"/>
                    <a:pt x="40" y="232"/>
                    <a:pt x="26" y="274"/>
                  </a:cubicBezTo>
                  <a:cubicBezTo>
                    <a:pt x="11" y="326"/>
                    <a:pt x="0" y="374"/>
                    <a:pt x="45" y="423"/>
                  </a:cubicBezTo>
                  <a:cubicBezTo>
                    <a:pt x="71" y="453"/>
                    <a:pt x="71" y="490"/>
                    <a:pt x="59" y="535"/>
                  </a:cubicBezTo>
                  <a:cubicBezTo>
                    <a:pt x="40" y="621"/>
                    <a:pt x="40" y="633"/>
                    <a:pt x="112" y="633"/>
                  </a:cubicBezTo>
                  <a:lnTo>
                    <a:pt x="254" y="633"/>
                  </a:lnTo>
                  <a:cubicBezTo>
                    <a:pt x="325" y="633"/>
                    <a:pt x="399" y="636"/>
                    <a:pt x="475" y="659"/>
                  </a:cubicBezTo>
                  <a:cubicBezTo>
                    <a:pt x="523" y="674"/>
                    <a:pt x="583" y="692"/>
                    <a:pt x="632" y="692"/>
                  </a:cubicBezTo>
                  <a:cubicBezTo>
                    <a:pt x="635" y="692"/>
                    <a:pt x="639" y="692"/>
                    <a:pt x="642" y="688"/>
                  </a:cubicBezTo>
                  <a:cubicBezTo>
                    <a:pt x="695" y="688"/>
                    <a:pt x="684" y="591"/>
                    <a:pt x="706" y="539"/>
                  </a:cubicBezTo>
                  <a:cubicBezTo>
                    <a:pt x="710" y="531"/>
                    <a:pt x="718" y="528"/>
                    <a:pt x="725" y="524"/>
                  </a:cubicBezTo>
                  <a:cubicBezTo>
                    <a:pt x="766" y="490"/>
                    <a:pt x="755" y="453"/>
                    <a:pt x="725" y="415"/>
                  </a:cubicBezTo>
                  <a:cubicBezTo>
                    <a:pt x="687" y="457"/>
                    <a:pt x="668" y="517"/>
                    <a:pt x="654" y="565"/>
                  </a:cubicBezTo>
                  <a:cubicBezTo>
                    <a:pt x="639" y="610"/>
                    <a:pt x="624" y="624"/>
                    <a:pt x="606" y="624"/>
                  </a:cubicBezTo>
                  <a:cubicBezTo>
                    <a:pt x="590" y="624"/>
                    <a:pt x="575" y="617"/>
                    <a:pt x="556" y="607"/>
                  </a:cubicBezTo>
                  <a:cubicBezTo>
                    <a:pt x="489" y="569"/>
                    <a:pt x="415" y="588"/>
                    <a:pt x="347" y="565"/>
                  </a:cubicBezTo>
                  <a:cubicBezTo>
                    <a:pt x="314" y="576"/>
                    <a:pt x="284" y="580"/>
                    <a:pt x="258" y="580"/>
                  </a:cubicBezTo>
                  <a:cubicBezTo>
                    <a:pt x="171" y="580"/>
                    <a:pt x="119" y="531"/>
                    <a:pt x="85" y="427"/>
                  </a:cubicBezTo>
                  <a:cubicBezTo>
                    <a:pt x="37" y="367"/>
                    <a:pt x="45" y="307"/>
                    <a:pt x="75" y="243"/>
                  </a:cubicBezTo>
                  <a:cubicBezTo>
                    <a:pt x="93" y="210"/>
                    <a:pt x="108" y="176"/>
                    <a:pt x="104" y="136"/>
                  </a:cubicBezTo>
                  <a:cubicBezTo>
                    <a:pt x="119" y="136"/>
                    <a:pt x="130" y="139"/>
                    <a:pt x="142" y="143"/>
                  </a:cubicBezTo>
                  <a:cubicBezTo>
                    <a:pt x="157" y="146"/>
                    <a:pt x="168" y="150"/>
                    <a:pt x="179" y="150"/>
                  </a:cubicBezTo>
                  <a:cubicBezTo>
                    <a:pt x="194" y="150"/>
                    <a:pt x="209" y="143"/>
                    <a:pt x="220" y="127"/>
                  </a:cubicBezTo>
                  <a:cubicBezTo>
                    <a:pt x="235" y="109"/>
                    <a:pt x="242" y="101"/>
                    <a:pt x="254" y="101"/>
                  </a:cubicBezTo>
                  <a:cubicBezTo>
                    <a:pt x="276" y="101"/>
                    <a:pt x="295" y="131"/>
                    <a:pt x="314" y="136"/>
                  </a:cubicBezTo>
                  <a:cubicBezTo>
                    <a:pt x="321" y="98"/>
                    <a:pt x="340" y="83"/>
                    <a:pt x="354" y="83"/>
                  </a:cubicBezTo>
                  <a:cubicBezTo>
                    <a:pt x="370" y="83"/>
                    <a:pt x="389" y="94"/>
                    <a:pt x="399" y="113"/>
                  </a:cubicBezTo>
                  <a:cubicBezTo>
                    <a:pt x="418" y="139"/>
                    <a:pt x="437" y="162"/>
                    <a:pt x="463" y="184"/>
                  </a:cubicBezTo>
                  <a:lnTo>
                    <a:pt x="471" y="188"/>
                  </a:lnTo>
                  <a:lnTo>
                    <a:pt x="478" y="195"/>
                  </a:lnTo>
                  <a:cubicBezTo>
                    <a:pt x="511" y="176"/>
                    <a:pt x="489" y="146"/>
                    <a:pt x="497" y="120"/>
                  </a:cubicBezTo>
                  <a:cubicBezTo>
                    <a:pt x="426" y="91"/>
                    <a:pt x="362" y="27"/>
                    <a:pt x="284" y="27"/>
                  </a:cubicBezTo>
                  <a:cubicBezTo>
                    <a:pt x="261" y="27"/>
                    <a:pt x="242" y="31"/>
                    <a:pt x="220" y="41"/>
                  </a:cubicBezTo>
                  <a:lnTo>
                    <a:pt x="216" y="41"/>
                  </a:lnTo>
                  <a:cubicBezTo>
                    <a:pt x="205" y="41"/>
                    <a:pt x="197" y="34"/>
                    <a:pt x="190" y="23"/>
                  </a:cubicBezTo>
                  <a:cubicBezTo>
                    <a:pt x="179" y="8"/>
                    <a:pt x="171" y="1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2"/>
            <p:cNvSpPr/>
            <p:nvPr/>
          </p:nvSpPr>
          <p:spPr>
            <a:xfrm>
              <a:off x="-2524013" y="-3019472"/>
              <a:ext cx="20007" cy="24114"/>
            </a:xfrm>
            <a:custGeom>
              <a:avLst/>
              <a:gdLst/>
              <a:ahLst/>
              <a:cxnLst/>
              <a:rect l="l" t="t" r="r" b="b"/>
              <a:pathLst>
                <a:path w="419" h="505" extrusionOk="0">
                  <a:moveTo>
                    <a:pt x="180" y="0"/>
                  </a:moveTo>
                  <a:cubicBezTo>
                    <a:pt x="172" y="26"/>
                    <a:pt x="194" y="56"/>
                    <a:pt x="161" y="75"/>
                  </a:cubicBezTo>
                  <a:cubicBezTo>
                    <a:pt x="172" y="90"/>
                    <a:pt x="184" y="101"/>
                    <a:pt x="194" y="112"/>
                  </a:cubicBezTo>
                  <a:cubicBezTo>
                    <a:pt x="202" y="116"/>
                    <a:pt x="213" y="116"/>
                    <a:pt x="225" y="116"/>
                  </a:cubicBezTo>
                  <a:lnTo>
                    <a:pt x="239" y="116"/>
                  </a:lnTo>
                  <a:cubicBezTo>
                    <a:pt x="273" y="116"/>
                    <a:pt x="303" y="123"/>
                    <a:pt x="277" y="187"/>
                  </a:cubicBezTo>
                  <a:cubicBezTo>
                    <a:pt x="270" y="202"/>
                    <a:pt x="289" y="228"/>
                    <a:pt x="311" y="240"/>
                  </a:cubicBezTo>
                  <a:cubicBezTo>
                    <a:pt x="341" y="254"/>
                    <a:pt x="359" y="277"/>
                    <a:pt x="329" y="303"/>
                  </a:cubicBezTo>
                  <a:cubicBezTo>
                    <a:pt x="322" y="307"/>
                    <a:pt x="315" y="311"/>
                    <a:pt x="311" y="311"/>
                  </a:cubicBezTo>
                  <a:cubicBezTo>
                    <a:pt x="296" y="311"/>
                    <a:pt x="289" y="292"/>
                    <a:pt x="281" y="277"/>
                  </a:cubicBezTo>
                  <a:cubicBezTo>
                    <a:pt x="277" y="269"/>
                    <a:pt x="273" y="262"/>
                    <a:pt x="270" y="254"/>
                  </a:cubicBezTo>
                  <a:cubicBezTo>
                    <a:pt x="258" y="243"/>
                    <a:pt x="244" y="235"/>
                    <a:pt x="229" y="235"/>
                  </a:cubicBezTo>
                  <a:cubicBezTo>
                    <a:pt x="221" y="235"/>
                    <a:pt x="213" y="240"/>
                    <a:pt x="206" y="243"/>
                  </a:cubicBezTo>
                  <a:cubicBezTo>
                    <a:pt x="176" y="266"/>
                    <a:pt x="206" y="285"/>
                    <a:pt x="213" y="303"/>
                  </a:cubicBezTo>
                  <a:cubicBezTo>
                    <a:pt x="221" y="318"/>
                    <a:pt x="232" y="333"/>
                    <a:pt x="244" y="347"/>
                  </a:cubicBezTo>
                  <a:cubicBezTo>
                    <a:pt x="236" y="359"/>
                    <a:pt x="229" y="359"/>
                    <a:pt x="221" y="359"/>
                  </a:cubicBezTo>
                  <a:lnTo>
                    <a:pt x="206" y="359"/>
                  </a:lnTo>
                  <a:cubicBezTo>
                    <a:pt x="199" y="356"/>
                    <a:pt x="194" y="356"/>
                    <a:pt x="191" y="356"/>
                  </a:cubicBezTo>
                  <a:cubicBezTo>
                    <a:pt x="187" y="356"/>
                    <a:pt x="180" y="356"/>
                    <a:pt x="176" y="359"/>
                  </a:cubicBezTo>
                  <a:cubicBezTo>
                    <a:pt x="161" y="382"/>
                    <a:pt x="150" y="389"/>
                    <a:pt x="142" y="389"/>
                  </a:cubicBezTo>
                  <a:cubicBezTo>
                    <a:pt x="124" y="389"/>
                    <a:pt x="109" y="363"/>
                    <a:pt x="94" y="344"/>
                  </a:cubicBezTo>
                  <a:cubicBezTo>
                    <a:pt x="72" y="347"/>
                    <a:pt x="53" y="359"/>
                    <a:pt x="30" y="359"/>
                  </a:cubicBezTo>
                  <a:lnTo>
                    <a:pt x="11" y="359"/>
                  </a:lnTo>
                  <a:cubicBezTo>
                    <a:pt x="1" y="392"/>
                    <a:pt x="45" y="411"/>
                    <a:pt x="30" y="445"/>
                  </a:cubicBezTo>
                  <a:cubicBezTo>
                    <a:pt x="98" y="468"/>
                    <a:pt x="172" y="449"/>
                    <a:pt x="239" y="487"/>
                  </a:cubicBezTo>
                  <a:cubicBezTo>
                    <a:pt x="258" y="497"/>
                    <a:pt x="273" y="504"/>
                    <a:pt x="289" y="504"/>
                  </a:cubicBezTo>
                  <a:cubicBezTo>
                    <a:pt x="307" y="504"/>
                    <a:pt x="322" y="490"/>
                    <a:pt x="337" y="445"/>
                  </a:cubicBezTo>
                  <a:cubicBezTo>
                    <a:pt x="351" y="397"/>
                    <a:pt x="370" y="337"/>
                    <a:pt x="408" y="295"/>
                  </a:cubicBezTo>
                  <a:cubicBezTo>
                    <a:pt x="415" y="273"/>
                    <a:pt x="419" y="251"/>
                    <a:pt x="408" y="228"/>
                  </a:cubicBezTo>
                  <a:cubicBezTo>
                    <a:pt x="351" y="187"/>
                    <a:pt x="318" y="120"/>
                    <a:pt x="289" y="64"/>
                  </a:cubicBezTo>
                  <a:cubicBezTo>
                    <a:pt x="258" y="11"/>
                    <a:pt x="221" y="7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2"/>
            <p:cNvSpPr/>
            <p:nvPr/>
          </p:nvSpPr>
          <p:spPr>
            <a:xfrm>
              <a:off x="-2515418" y="-3021286"/>
              <a:ext cx="12319" cy="12749"/>
            </a:xfrm>
            <a:custGeom>
              <a:avLst/>
              <a:gdLst/>
              <a:ahLst/>
              <a:cxnLst/>
              <a:rect l="l" t="t" r="r" b="b"/>
              <a:pathLst>
                <a:path w="258" h="267" extrusionOk="0">
                  <a:moveTo>
                    <a:pt x="101" y="1"/>
                  </a:moveTo>
                  <a:cubicBezTo>
                    <a:pt x="71" y="1"/>
                    <a:pt x="33" y="12"/>
                    <a:pt x="0" y="38"/>
                  </a:cubicBezTo>
                  <a:cubicBezTo>
                    <a:pt x="41" y="45"/>
                    <a:pt x="78" y="49"/>
                    <a:pt x="109" y="102"/>
                  </a:cubicBezTo>
                  <a:cubicBezTo>
                    <a:pt x="138" y="158"/>
                    <a:pt x="171" y="225"/>
                    <a:pt x="228" y="266"/>
                  </a:cubicBezTo>
                  <a:cubicBezTo>
                    <a:pt x="258" y="228"/>
                    <a:pt x="250" y="184"/>
                    <a:pt x="239" y="147"/>
                  </a:cubicBezTo>
                  <a:cubicBezTo>
                    <a:pt x="216" y="49"/>
                    <a:pt x="168" y="1"/>
                    <a:pt x="1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2"/>
            <p:cNvSpPr/>
            <p:nvPr/>
          </p:nvSpPr>
          <p:spPr>
            <a:xfrm>
              <a:off x="-2562213" y="-2931468"/>
              <a:ext cx="11842" cy="16808"/>
            </a:xfrm>
            <a:custGeom>
              <a:avLst/>
              <a:gdLst/>
              <a:ahLst/>
              <a:cxnLst/>
              <a:rect l="l" t="t" r="r" b="b"/>
              <a:pathLst>
                <a:path w="248" h="352" extrusionOk="0">
                  <a:moveTo>
                    <a:pt x="139" y="0"/>
                  </a:moveTo>
                  <a:cubicBezTo>
                    <a:pt x="90" y="0"/>
                    <a:pt x="60" y="52"/>
                    <a:pt x="16" y="64"/>
                  </a:cubicBezTo>
                  <a:cubicBezTo>
                    <a:pt x="0" y="67"/>
                    <a:pt x="0" y="90"/>
                    <a:pt x="8" y="105"/>
                  </a:cubicBezTo>
                  <a:cubicBezTo>
                    <a:pt x="68" y="205"/>
                    <a:pt x="128" y="307"/>
                    <a:pt x="247" y="352"/>
                  </a:cubicBezTo>
                  <a:cubicBezTo>
                    <a:pt x="199" y="284"/>
                    <a:pt x="147" y="217"/>
                    <a:pt x="94" y="146"/>
                  </a:cubicBezTo>
                  <a:cubicBezTo>
                    <a:pt x="71" y="116"/>
                    <a:pt x="71" y="112"/>
                    <a:pt x="131" y="105"/>
                  </a:cubicBezTo>
                  <a:cubicBezTo>
                    <a:pt x="128" y="67"/>
                    <a:pt x="165" y="41"/>
                    <a:pt x="169" y="7"/>
                  </a:cubicBezTo>
                  <a:lnTo>
                    <a:pt x="169" y="4"/>
                  </a:lnTo>
                  <a:cubicBezTo>
                    <a:pt x="157" y="0"/>
                    <a:pt x="147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2"/>
            <p:cNvSpPr/>
            <p:nvPr/>
          </p:nvSpPr>
          <p:spPr>
            <a:xfrm>
              <a:off x="-2551851" y="-2927935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46" y="1"/>
                  </a:moveTo>
                  <a:cubicBezTo>
                    <a:pt x="142" y="9"/>
                    <a:pt x="135" y="12"/>
                    <a:pt x="131" y="16"/>
                  </a:cubicBezTo>
                  <a:cubicBezTo>
                    <a:pt x="79" y="23"/>
                    <a:pt x="30" y="31"/>
                    <a:pt x="0" y="79"/>
                  </a:cubicBezTo>
                  <a:cubicBezTo>
                    <a:pt x="26" y="121"/>
                    <a:pt x="49" y="162"/>
                    <a:pt x="60" y="207"/>
                  </a:cubicBezTo>
                  <a:cubicBezTo>
                    <a:pt x="90" y="207"/>
                    <a:pt x="105" y="188"/>
                    <a:pt x="113" y="162"/>
                  </a:cubicBezTo>
                  <a:cubicBezTo>
                    <a:pt x="131" y="143"/>
                    <a:pt x="149" y="121"/>
                    <a:pt x="168" y="105"/>
                  </a:cubicBezTo>
                  <a:cubicBezTo>
                    <a:pt x="247" y="53"/>
                    <a:pt x="194" y="27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2"/>
            <p:cNvSpPr/>
            <p:nvPr/>
          </p:nvSpPr>
          <p:spPr>
            <a:xfrm>
              <a:off x="-2558823" y="-2926455"/>
              <a:ext cx="10219" cy="11794"/>
            </a:xfrm>
            <a:custGeom>
              <a:avLst/>
              <a:gdLst/>
              <a:ahLst/>
              <a:cxnLst/>
              <a:rect l="l" t="t" r="r" b="b"/>
              <a:pathLst>
                <a:path w="214" h="247" extrusionOk="0">
                  <a:moveTo>
                    <a:pt x="60" y="0"/>
                  </a:moveTo>
                  <a:cubicBezTo>
                    <a:pt x="0" y="7"/>
                    <a:pt x="0" y="11"/>
                    <a:pt x="23" y="41"/>
                  </a:cubicBezTo>
                  <a:cubicBezTo>
                    <a:pt x="76" y="112"/>
                    <a:pt x="128" y="179"/>
                    <a:pt x="176" y="247"/>
                  </a:cubicBezTo>
                  <a:cubicBezTo>
                    <a:pt x="214" y="235"/>
                    <a:pt x="214" y="205"/>
                    <a:pt x="206" y="176"/>
                  </a:cubicBezTo>
                  <a:cubicBezTo>
                    <a:pt x="195" y="131"/>
                    <a:pt x="172" y="90"/>
                    <a:pt x="146" y="48"/>
                  </a:cubicBezTo>
                  <a:cubicBezTo>
                    <a:pt x="124" y="33"/>
                    <a:pt x="109" y="0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2"/>
            <p:cNvSpPr/>
            <p:nvPr/>
          </p:nvSpPr>
          <p:spPr>
            <a:xfrm>
              <a:off x="-2546503" y="-2928794"/>
              <a:ext cx="8070" cy="8786"/>
            </a:xfrm>
            <a:custGeom>
              <a:avLst/>
              <a:gdLst/>
              <a:ahLst/>
              <a:cxnLst/>
              <a:rect l="l" t="t" r="r" b="b"/>
              <a:pathLst>
                <a:path w="169" h="184" extrusionOk="0">
                  <a:moveTo>
                    <a:pt x="75" y="1"/>
                  </a:moveTo>
                  <a:cubicBezTo>
                    <a:pt x="64" y="1"/>
                    <a:pt x="53" y="8"/>
                    <a:pt x="34" y="19"/>
                  </a:cubicBezTo>
                  <a:cubicBezTo>
                    <a:pt x="82" y="45"/>
                    <a:pt x="135" y="71"/>
                    <a:pt x="56" y="123"/>
                  </a:cubicBezTo>
                  <a:cubicBezTo>
                    <a:pt x="37" y="139"/>
                    <a:pt x="19" y="161"/>
                    <a:pt x="1" y="180"/>
                  </a:cubicBezTo>
                  <a:cubicBezTo>
                    <a:pt x="8" y="184"/>
                    <a:pt x="11" y="184"/>
                    <a:pt x="15" y="184"/>
                  </a:cubicBezTo>
                  <a:cubicBezTo>
                    <a:pt x="53" y="184"/>
                    <a:pt x="68" y="139"/>
                    <a:pt x="98" y="127"/>
                  </a:cubicBezTo>
                  <a:cubicBezTo>
                    <a:pt x="127" y="116"/>
                    <a:pt x="168" y="101"/>
                    <a:pt x="142" y="63"/>
                  </a:cubicBezTo>
                  <a:cubicBezTo>
                    <a:pt x="124" y="41"/>
                    <a:pt x="109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2"/>
            <p:cNvSpPr/>
            <p:nvPr/>
          </p:nvSpPr>
          <p:spPr>
            <a:xfrm>
              <a:off x="-2555051" y="-2903821"/>
              <a:ext cx="5539" cy="4488"/>
            </a:xfrm>
            <a:custGeom>
              <a:avLst/>
              <a:gdLst/>
              <a:ahLst/>
              <a:cxnLst/>
              <a:rect l="l" t="t" r="r" b="b"/>
              <a:pathLst>
                <a:path w="116" h="94" extrusionOk="0">
                  <a:moveTo>
                    <a:pt x="71" y="1"/>
                  </a:moveTo>
                  <a:cubicBezTo>
                    <a:pt x="52" y="1"/>
                    <a:pt x="37" y="11"/>
                    <a:pt x="23" y="19"/>
                  </a:cubicBezTo>
                  <a:cubicBezTo>
                    <a:pt x="4" y="34"/>
                    <a:pt x="0" y="61"/>
                    <a:pt x="19" y="79"/>
                  </a:cubicBezTo>
                  <a:cubicBezTo>
                    <a:pt x="30" y="90"/>
                    <a:pt x="45" y="94"/>
                    <a:pt x="59" y="94"/>
                  </a:cubicBezTo>
                  <a:cubicBezTo>
                    <a:pt x="71" y="94"/>
                    <a:pt x="86" y="90"/>
                    <a:pt x="93" y="83"/>
                  </a:cubicBezTo>
                  <a:cubicBezTo>
                    <a:pt x="116" y="68"/>
                    <a:pt x="104" y="34"/>
                    <a:pt x="97" y="8"/>
                  </a:cubicBezTo>
                  <a:cubicBezTo>
                    <a:pt x="90" y="4"/>
                    <a:pt x="78" y="1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2"/>
            <p:cNvSpPr/>
            <p:nvPr/>
          </p:nvSpPr>
          <p:spPr>
            <a:xfrm>
              <a:off x="-2554143" y="-2931850"/>
              <a:ext cx="9263" cy="4679"/>
            </a:xfrm>
            <a:custGeom>
              <a:avLst/>
              <a:gdLst/>
              <a:ahLst/>
              <a:cxnLst/>
              <a:rect l="l" t="t" r="r" b="b"/>
              <a:pathLst>
                <a:path w="194" h="98" extrusionOk="0">
                  <a:moveTo>
                    <a:pt x="59" y="1"/>
                  </a:moveTo>
                  <a:cubicBezTo>
                    <a:pt x="40" y="1"/>
                    <a:pt x="22" y="4"/>
                    <a:pt x="0" y="12"/>
                  </a:cubicBezTo>
                  <a:lnTo>
                    <a:pt x="0" y="15"/>
                  </a:lnTo>
                  <a:cubicBezTo>
                    <a:pt x="59" y="42"/>
                    <a:pt x="130" y="42"/>
                    <a:pt x="179" y="98"/>
                  </a:cubicBezTo>
                  <a:cubicBezTo>
                    <a:pt x="183" y="94"/>
                    <a:pt x="190" y="91"/>
                    <a:pt x="194" y="83"/>
                  </a:cubicBezTo>
                  <a:cubicBezTo>
                    <a:pt x="157" y="38"/>
                    <a:pt x="116" y="1"/>
                    <a:pt x="5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2"/>
            <p:cNvSpPr/>
            <p:nvPr/>
          </p:nvSpPr>
          <p:spPr>
            <a:xfrm>
              <a:off x="-2509593" y="-2839024"/>
              <a:ext cx="36863" cy="25737"/>
            </a:xfrm>
            <a:custGeom>
              <a:avLst/>
              <a:gdLst/>
              <a:ahLst/>
              <a:cxnLst/>
              <a:rect l="l" t="t" r="r" b="b"/>
              <a:pathLst>
                <a:path w="772" h="539" extrusionOk="0">
                  <a:moveTo>
                    <a:pt x="375" y="0"/>
                  </a:moveTo>
                  <a:cubicBezTo>
                    <a:pt x="282" y="0"/>
                    <a:pt x="192" y="23"/>
                    <a:pt x="113" y="83"/>
                  </a:cubicBezTo>
                  <a:cubicBezTo>
                    <a:pt x="91" y="101"/>
                    <a:pt x="76" y="120"/>
                    <a:pt x="87" y="139"/>
                  </a:cubicBezTo>
                  <a:cubicBezTo>
                    <a:pt x="125" y="198"/>
                    <a:pt x="102" y="221"/>
                    <a:pt x="46" y="243"/>
                  </a:cubicBezTo>
                  <a:cubicBezTo>
                    <a:pt x="23" y="251"/>
                    <a:pt x="1" y="274"/>
                    <a:pt x="9" y="307"/>
                  </a:cubicBezTo>
                  <a:cubicBezTo>
                    <a:pt x="20" y="292"/>
                    <a:pt x="39" y="281"/>
                    <a:pt x="54" y="281"/>
                  </a:cubicBezTo>
                  <a:cubicBezTo>
                    <a:pt x="61" y="281"/>
                    <a:pt x="68" y="285"/>
                    <a:pt x="76" y="296"/>
                  </a:cubicBezTo>
                  <a:cubicBezTo>
                    <a:pt x="94" y="326"/>
                    <a:pt x="61" y="352"/>
                    <a:pt x="42" y="371"/>
                  </a:cubicBezTo>
                  <a:cubicBezTo>
                    <a:pt x="61" y="381"/>
                    <a:pt x="91" y="386"/>
                    <a:pt x="102" y="400"/>
                  </a:cubicBezTo>
                  <a:cubicBezTo>
                    <a:pt x="136" y="468"/>
                    <a:pt x="184" y="479"/>
                    <a:pt x="241" y="479"/>
                  </a:cubicBezTo>
                  <a:cubicBezTo>
                    <a:pt x="270" y="479"/>
                    <a:pt x="301" y="476"/>
                    <a:pt x="334" y="476"/>
                  </a:cubicBezTo>
                  <a:lnTo>
                    <a:pt x="334" y="468"/>
                  </a:lnTo>
                  <a:cubicBezTo>
                    <a:pt x="327" y="464"/>
                    <a:pt x="323" y="460"/>
                    <a:pt x="319" y="457"/>
                  </a:cubicBezTo>
                  <a:cubicBezTo>
                    <a:pt x="233" y="445"/>
                    <a:pt x="211" y="352"/>
                    <a:pt x="139" y="322"/>
                  </a:cubicBezTo>
                  <a:cubicBezTo>
                    <a:pt x="125" y="314"/>
                    <a:pt x="128" y="285"/>
                    <a:pt x="139" y="281"/>
                  </a:cubicBezTo>
                  <a:cubicBezTo>
                    <a:pt x="199" y="262"/>
                    <a:pt x="144" y="221"/>
                    <a:pt x="158" y="191"/>
                  </a:cubicBezTo>
                  <a:cubicBezTo>
                    <a:pt x="170" y="180"/>
                    <a:pt x="180" y="172"/>
                    <a:pt x="192" y="162"/>
                  </a:cubicBezTo>
                  <a:cubicBezTo>
                    <a:pt x="196" y="146"/>
                    <a:pt x="203" y="127"/>
                    <a:pt x="206" y="109"/>
                  </a:cubicBezTo>
                  <a:cubicBezTo>
                    <a:pt x="244" y="98"/>
                    <a:pt x="267" y="38"/>
                    <a:pt x="308" y="38"/>
                  </a:cubicBezTo>
                  <a:cubicBezTo>
                    <a:pt x="319" y="38"/>
                    <a:pt x="334" y="45"/>
                    <a:pt x="353" y="60"/>
                  </a:cubicBezTo>
                  <a:cubicBezTo>
                    <a:pt x="394" y="49"/>
                    <a:pt x="431" y="45"/>
                    <a:pt x="468" y="45"/>
                  </a:cubicBezTo>
                  <a:cubicBezTo>
                    <a:pt x="520" y="45"/>
                    <a:pt x="570" y="57"/>
                    <a:pt x="618" y="90"/>
                  </a:cubicBezTo>
                  <a:cubicBezTo>
                    <a:pt x="663" y="120"/>
                    <a:pt x="641" y="146"/>
                    <a:pt x="633" y="176"/>
                  </a:cubicBezTo>
                  <a:cubicBezTo>
                    <a:pt x="670" y="221"/>
                    <a:pt x="677" y="274"/>
                    <a:pt x="682" y="326"/>
                  </a:cubicBezTo>
                  <a:cubicBezTo>
                    <a:pt x="651" y="471"/>
                    <a:pt x="610" y="505"/>
                    <a:pt x="416" y="516"/>
                  </a:cubicBezTo>
                  <a:cubicBezTo>
                    <a:pt x="446" y="531"/>
                    <a:pt x="480" y="538"/>
                    <a:pt x="510" y="538"/>
                  </a:cubicBezTo>
                  <a:cubicBezTo>
                    <a:pt x="592" y="538"/>
                    <a:pt x="667" y="490"/>
                    <a:pt x="696" y="408"/>
                  </a:cubicBezTo>
                  <a:cubicBezTo>
                    <a:pt x="704" y="389"/>
                    <a:pt x="712" y="367"/>
                    <a:pt x="722" y="359"/>
                  </a:cubicBezTo>
                  <a:cubicBezTo>
                    <a:pt x="772" y="329"/>
                    <a:pt x="756" y="303"/>
                    <a:pt x="730" y="274"/>
                  </a:cubicBezTo>
                  <a:cubicBezTo>
                    <a:pt x="693" y="236"/>
                    <a:pt x="663" y="191"/>
                    <a:pt x="682" y="139"/>
                  </a:cubicBezTo>
                  <a:cubicBezTo>
                    <a:pt x="700" y="98"/>
                    <a:pt x="693" y="72"/>
                    <a:pt x="663" y="41"/>
                  </a:cubicBezTo>
                  <a:cubicBezTo>
                    <a:pt x="641" y="15"/>
                    <a:pt x="615" y="5"/>
                    <a:pt x="584" y="5"/>
                  </a:cubicBezTo>
                  <a:cubicBezTo>
                    <a:pt x="577" y="5"/>
                    <a:pt x="565" y="5"/>
                    <a:pt x="558" y="8"/>
                  </a:cubicBezTo>
                  <a:cubicBezTo>
                    <a:pt x="543" y="12"/>
                    <a:pt x="532" y="12"/>
                    <a:pt x="517" y="12"/>
                  </a:cubicBezTo>
                  <a:cubicBezTo>
                    <a:pt x="491" y="12"/>
                    <a:pt x="461" y="5"/>
                    <a:pt x="435" y="5"/>
                  </a:cubicBezTo>
                  <a:cubicBezTo>
                    <a:pt x="413" y="0"/>
                    <a:pt x="394" y="0"/>
                    <a:pt x="3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2"/>
            <p:cNvSpPr/>
            <p:nvPr/>
          </p:nvSpPr>
          <p:spPr>
            <a:xfrm>
              <a:off x="-2493692" y="-2823506"/>
              <a:ext cx="16665" cy="9120"/>
            </a:xfrm>
            <a:custGeom>
              <a:avLst/>
              <a:gdLst/>
              <a:ahLst/>
              <a:cxnLst/>
              <a:rect l="l" t="t" r="r" b="b"/>
              <a:pathLst>
                <a:path w="349" h="191" extrusionOk="0">
                  <a:moveTo>
                    <a:pt x="349" y="1"/>
                  </a:moveTo>
                  <a:cubicBezTo>
                    <a:pt x="308" y="53"/>
                    <a:pt x="289" y="79"/>
                    <a:pt x="255" y="79"/>
                  </a:cubicBezTo>
                  <a:cubicBezTo>
                    <a:pt x="229" y="79"/>
                    <a:pt x="187" y="61"/>
                    <a:pt x="117" y="30"/>
                  </a:cubicBezTo>
                  <a:cubicBezTo>
                    <a:pt x="106" y="94"/>
                    <a:pt x="16" y="79"/>
                    <a:pt x="4" y="143"/>
                  </a:cubicBezTo>
                  <a:lnTo>
                    <a:pt x="1" y="151"/>
                  </a:lnTo>
                  <a:cubicBezTo>
                    <a:pt x="23" y="169"/>
                    <a:pt x="49" y="187"/>
                    <a:pt x="83" y="191"/>
                  </a:cubicBezTo>
                  <a:cubicBezTo>
                    <a:pt x="277" y="180"/>
                    <a:pt x="318" y="146"/>
                    <a:pt x="3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2"/>
            <p:cNvSpPr/>
            <p:nvPr/>
          </p:nvSpPr>
          <p:spPr>
            <a:xfrm>
              <a:off x="-2509163" y="-2825654"/>
              <a:ext cx="4106" cy="4345"/>
            </a:xfrm>
            <a:custGeom>
              <a:avLst/>
              <a:gdLst/>
              <a:ahLst/>
              <a:cxnLst/>
              <a:rect l="l" t="t" r="r" b="b"/>
              <a:pathLst>
                <a:path w="86" h="91" extrusionOk="0">
                  <a:moveTo>
                    <a:pt x="45" y="1"/>
                  </a:moveTo>
                  <a:cubicBezTo>
                    <a:pt x="30" y="1"/>
                    <a:pt x="11" y="12"/>
                    <a:pt x="0" y="27"/>
                  </a:cubicBezTo>
                  <a:cubicBezTo>
                    <a:pt x="7" y="49"/>
                    <a:pt x="11" y="75"/>
                    <a:pt x="33" y="91"/>
                  </a:cubicBezTo>
                  <a:cubicBezTo>
                    <a:pt x="52" y="72"/>
                    <a:pt x="85" y="46"/>
                    <a:pt x="67" y="16"/>
                  </a:cubicBezTo>
                  <a:cubicBezTo>
                    <a:pt x="59" y="5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2"/>
            <p:cNvSpPr/>
            <p:nvPr/>
          </p:nvSpPr>
          <p:spPr>
            <a:xfrm>
              <a:off x="-2721221" y="-2901481"/>
              <a:ext cx="13036" cy="10410"/>
            </a:xfrm>
            <a:custGeom>
              <a:avLst/>
              <a:gdLst/>
              <a:ahLst/>
              <a:cxnLst/>
              <a:rect l="l" t="t" r="r" b="b"/>
              <a:pathLst>
                <a:path w="273" h="218" extrusionOk="0">
                  <a:moveTo>
                    <a:pt x="168" y="0"/>
                  </a:moveTo>
                  <a:cubicBezTo>
                    <a:pt x="153" y="0"/>
                    <a:pt x="142" y="15"/>
                    <a:pt x="130" y="30"/>
                  </a:cubicBezTo>
                  <a:cubicBezTo>
                    <a:pt x="97" y="79"/>
                    <a:pt x="59" y="119"/>
                    <a:pt x="0" y="135"/>
                  </a:cubicBezTo>
                  <a:lnTo>
                    <a:pt x="33" y="169"/>
                  </a:lnTo>
                  <a:lnTo>
                    <a:pt x="37" y="169"/>
                  </a:lnTo>
                  <a:cubicBezTo>
                    <a:pt x="49" y="169"/>
                    <a:pt x="56" y="164"/>
                    <a:pt x="67" y="164"/>
                  </a:cubicBezTo>
                  <a:cubicBezTo>
                    <a:pt x="78" y="161"/>
                    <a:pt x="85" y="157"/>
                    <a:pt x="97" y="157"/>
                  </a:cubicBezTo>
                  <a:cubicBezTo>
                    <a:pt x="112" y="157"/>
                    <a:pt x="127" y="169"/>
                    <a:pt x="135" y="202"/>
                  </a:cubicBezTo>
                  <a:cubicBezTo>
                    <a:pt x="138" y="209"/>
                    <a:pt x="142" y="214"/>
                    <a:pt x="145" y="217"/>
                  </a:cubicBezTo>
                  <a:cubicBezTo>
                    <a:pt x="172" y="183"/>
                    <a:pt x="168" y="131"/>
                    <a:pt x="220" y="116"/>
                  </a:cubicBezTo>
                  <a:cubicBezTo>
                    <a:pt x="242" y="112"/>
                    <a:pt x="273" y="105"/>
                    <a:pt x="265" y="75"/>
                  </a:cubicBezTo>
                  <a:cubicBezTo>
                    <a:pt x="258" y="34"/>
                    <a:pt x="213" y="22"/>
                    <a:pt x="183" y="4"/>
                  </a:cubicBezTo>
                  <a:cubicBezTo>
                    <a:pt x="180" y="0"/>
                    <a:pt x="172" y="0"/>
                    <a:pt x="1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2"/>
            <p:cNvSpPr/>
            <p:nvPr/>
          </p:nvSpPr>
          <p:spPr>
            <a:xfrm>
              <a:off x="-2728049" y="-2895083"/>
              <a:ext cx="8452" cy="11985"/>
            </a:xfrm>
            <a:custGeom>
              <a:avLst/>
              <a:gdLst/>
              <a:ahLst/>
              <a:cxnLst/>
              <a:rect l="l" t="t" r="r" b="b"/>
              <a:pathLst>
                <a:path w="177" h="251" extrusionOk="0">
                  <a:moveTo>
                    <a:pt x="143" y="1"/>
                  </a:moveTo>
                  <a:cubicBezTo>
                    <a:pt x="113" y="23"/>
                    <a:pt x="79" y="42"/>
                    <a:pt x="45" y="42"/>
                  </a:cubicBezTo>
                  <a:cubicBezTo>
                    <a:pt x="35" y="42"/>
                    <a:pt x="23" y="38"/>
                    <a:pt x="12" y="35"/>
                  </a:cubicBezTo>
                  <a:cubicBezTo>
                    <a:pt x="1" y="57"/>
                    <a:pt x="1" y="80"/>
                    <a:pt x="12" y="102"/>
                  </a:cubicBezTo>
                  <a:cubicBezTo>
                    <a:pt x="49" y="135"/>
                    <a:pt x="23" y="202"/>
                    <a:pt x="76" y="232"/>
                  </a:cubicBezTo>
                  <a:cubicBezTo>
                    <a:pt x="98" y="237"/>
                    <a:pt x="121" y="251"/>
                    <a:pt x="143" y="251"/>
                  </a:cubicBezTo>
                  <a:cubicBezTo>
                    <a:pt x="147" y="251"/>
                    <a:pt x="154" y="247"/>
                    <a:pt x="158" y="247"/>
                  </a:cubicBezTo>
                  <a:cubicBezTo>
                    <a:pt x="94" y="173"/>
                    <a:pt x="139" y="102"/>
                    <a:pt x="176" y="35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2"/>
            <p:cNvSpPr/>
            <p:nvPr/>
          </p:nvSpPr>
          <p:spPr>
            <a:xfrm>
              <a:off x="-2723608" y="-2893985"/>
              <a:ext cx="8834" cy="10887"/>
            </a:xfrm>
            <a:custGeom>
              <a:avLst/>
              <a:gdLst/>
              <a:ahLst/>
              <a:cxnLst/>
              <a:rect l="l" t="t" r="r" b="b"/>
              <a:pathLst>
                <a:path w="185" h="228" extrusionOk="0">
                  <a:moveTo>
                    <a:pt x="147" y="0"/>
                  </a:moveTo>
                  <a:cubicBezTo>
                    <a:pt x="135" y="0"/>
                    <a:pt x="128" y="4"/>
                    <a:pt x="117" y="7"/>
                  </a:cubicBezTo>
                  <a:cubicBezTo>
                    <a:pt x="106" y="7"/>
                    <a:pt x="99" y="12"/>
                    <a:pt x="87" y="12"/>
                  </a:cubicBezTo>
                  <a:lnTo>
                    <a:pt x="83" y="12"/>
                  </a:lnTo>
                  <a:cubicBezTo>
                    <a:pt x="46" y="79"/>
                    <a:pt x="1" y="150"/>
                    <a:pt x="65" y="224"/>
                  </a:cubicBezTo>
                  <a:cubicBezTo>
                    <a:pt x="68" y="228"/>
                    <a:pt x="76" y="228"/>
                    <a:pt x="80" y="228"/>
                  </a:cubicBezTo>
                  <a:cubicBezTo>
                    <a:pt x="91" y="228"/>
                    <a:pt x="102" y="221"/>
                    <a:pt x="113" y="209"/>
                  </a:cubicBezTo>
                  <a:cubicBezTo>
                    <a:pt x="109" y="195"/>
                    <a:pt x="102" y="176"/>
                    <a:pt x="99" y="161"/>
                  </a:cubicBezTo>
                  <a:cubicBezTo>
                    <a:pt x="80" y="79"/>
                    <a:pt x="99" y="52"/>
                    <a:pt x="185" y="45"/>
                  </a:cubicBezTo>
                  <a:cubicBezTo>
                    <a:pt x="177" y="12"/>
                    <a:pt x="162" y="0"/>
                    <a:pt x="1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2"/>
            <p:cNvSpPr/>
            <p:nvPr/>
          </p:nvSpPr>
          <p:spPr>
            <a:xfrm>
              <a:off x="-2730007" y="-2890212"/>
              <a:ext cx="5587" cy="8595"/>
            </a:xfrm>
            <a:custGeom>
              <a:avLst/>
              <a:gdLst/>
              <a:ahLst/>
              <a:cxnLst/>
              <a:rect l="l" t="t" r="r" b="b"/>
              <a:pathLst>
                <a:path w="117" h="180" extrusionOk="0">
                  <a:moveTo>
                    <a:pt x="53" y="0"/>
                  </a:moveTo>
                  <a:cubicBezTo>
                    <a:pt x="23" y="45"/>
                    <a:pt x="38" y="104"/>
                    <a:pt x="0" y="145"/>
                  </a:cubicBezTo>
                  <a:cubicBezTo>
                    <a:pt x="23" y="153"/>
                    <a:pt x="50" y="157"/>
                    <a:pt x="64" y="179"/>
                  </a:cubicBezTo>
                  <a:lnTo>
                    <a:pt x="68" y="179"/>
                  </a:lnTo>
                  <a:cubicBezTo>
                    <a:pt x="83" y="164"/>
                    <a:pt x="98" y="145"/>
                    <a:pt x="117" y="130"/>
                  </a:cubicBezTo>
                  <a:cubicBezTo>
                    <a:pt x="64" y="100"/>
                    <a:pt x="90" y="33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2"/>
            <p:cNvSpPr/>
            <p:nvPr/>
          </p:nvSpPr>
          <p:spPr>
            <a:xfrm>
              <a:off x="-2732824" y="-2881665"/>
              <a:ext cx="6064" cy="6064"/>
            </a:xfrm>
            <a:custGeom>
              <a:avLst/>
              <a:gdLst/>
              <a:ahLst/>
              <a:cxnLst/>
              <a:rect l="l" t="t" r="r" b="b"/>
              <a:pathLst>
                <a:path w="127" h="127" extrusionOk="0">
                  <a:moveTo>
                    <a:pt x="123" y="0"/>
                  </a:moveTo>
                  <a:cubicBezTo>
                    <a:pt x="104" y="23"/>
                    <a:pt x="82" y="49"/>
                    <a:pt x="59" y="49"/>
                  </a:cubicBezTo>
                  <a:cubicBezTo>
                    <a:pt x="45" y="49"/>
                    <a:pt x="30" y="41"/>
                    <a:pt x="14" y="15"/>
                  </a:cubicBezTo>
                  <a:cubicBezTo>
                    <a:pt x="11" y="49"/>
                    <a:pt x="7" y="82"/>
                    <a:pt x="0" y="127"/>
                  </a:cubicBezTo>
                  <a:cubicBezTo>
                    <a:pt x="67" y="97"/>
                    <a:pt x="116" y="68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2"/>
            <p:cNvSpPr/>
            <p:nvPr/>
          </p:nvSpPr>
          <p:spPr>
            <a:xfrm>
              <a:off x="-2718929" y="-2891120"/>
              <a:ext cx="5921" cy="7163"/>
            </a:xfrm>
            <a:custGeom>
              <a:avLst/>
              <a:gdLst/>
              <a:ahLst/>
              <a:cxnLst/>
              <a:rect l="l" t="t" r="r" b="b"/>
              <a:pathLst>
                <a:path w="124" h="150" extrusionOk="0">
                  <a:moveTo>
                    <a:pt x="97" y="0"/>
                  </a:moveTo>
                  <a:lnTo>
                    <a:pt x="97" y="0"/>
                  </a:lnTo>
                  <a:cubicBezTo>
                    <a:pt x="53" y="19"/>
                    <a:pt x="34" y="67"/>
                    <a:pt x="1" y="101"/>
                  </a:cubicBezTo>
                  <a:cubicBezTo>
                    <a:pt x="4" y="116"/>
                    <a:pt x="11" y="135"/>
                    <a:pt x="15" y="149"/>
                  </a:cubicBezTo>
                  <a:cubicBezTo>
                    <a:pt x="42" y="123"/>
                    <a:pt x="45" y="78"/>
                    <a:pt x="94" y="64"/>
                  </a:cubicBezTo>
                  <a:cubicBezTo>
                    <a:pt x="124" y="56"/>
                    <a:pt x="120" y="26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2"/>
            <p:cNvSpPr/>
            <p:nvPr/>
          </p:nvSpPr>
          <p:spPr>
            <a:xfrm>
              <a:off x="-2732155" y="-2883289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45" y="0"/>
                  </a:moveTo>
                  <a:cubicBezTo>
                    <a:pt x="31" y="16"/>
                    <a:pt x="16" y="34"/>
                    <a:pt x="0" y="49"/>
                  </a:cubicBezTo>
                  <a:cubicBezTo>
                    <a:pt x="16" y="75"/>
                    <a:pt x="31" y="83"/>
                    <a:pt x="45" y="83"/>
                  </a:cubicBezTo>
                  <a:cubicBezTo>
                    <a:pt x="68" y="83"/>
                    <a:pt x="90" y="57"/>
                    <a:pt x="109" y="34"/>
                  </a:cubicBezTo>
                  <a:cubicBezTo>
                    <a:pt x="95" y="12"/>
                    <a:pt x="68" y="8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2"/>
            <p:cNvSpPr/>
            <p:nvPr/>
          </p:nvSpPr>
          <p:spPr>
            <a:xfrm>
              <a:off x="-2727476" y="-2895417"/>
              <a:ext cx="6303" cy="2340"/>
            </a:xfrm>
            <a:custGeom>
              <a:avLst/>
              <a:gdLst/>
              <a:ahLst/>
              <a:cxnLst/>
              <a:rect l="l" t="t" r="r" b="b"/>
              <a:pathLst>
                <a:path w="132" h="49" extrusionOk="0">
                  <a:moveTo>
                    <a:pt x="78" y="0"/>
                  </a:moveTo>
                  <a:cubicBezTo>
                    <a:pt x="49" y="0"/>
                    <a:pt x="23" y="11"/>
                    <a:pt x="0" y="42"/>
                  </a:cubicBezTo>
                  <a:cubicBezTo>
                    <a:pt x="11" y="45"/>
                    <a:pt x="23" y="49"/>
                    <a:pt x="33" y="49"/>
                  </a:cubicBezTo>
                  <a:cubicBezTo>
                    <a:pt x="67" y="49"/>
                    <a:pt x="101" y="30"/>
                    <a:pt x="131" y="8"/>
                  </a:cubicBezTo>
                  <a:cubicBezTo>
                    <a:pt x="112" y="4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2"/>
            <p:cNvSpPr/>
            <p:nvPr/>
          </p:nvSpPr>
          <p:spPr>
            <a:xfrm>
              <a:off x="-2600413" y="-2689615"/>
              <a:ext cx="14659" cy="18575"/>
            </a:xfrm>
            <a:custGeom>
              <a:avLst/>
              <a:gdLst/>
              <a:ahLst/>
              <a:cxnLst/>
              <a:rect l="l" t="t" r="r" b="b"/>
              <a:pathLst>
                <a:path w="307" h="389" extrusionOk="0">
                  <a:moveTo>
                    <a:pt x="157" y="0"/>
                  </a:moveTo>
                  <a:cubicBezTo>
                    <a:pt x="101" y="0"/>
                    <a:pt x="60" y="30"/>
                    <a:pt x="34" y="87"/>
                  </a:cubicBezTo>
                  <a:cubicBezTo>
                    <a:pt x="0" y="161"/>
                    <a:pt x="41" y="325"/>
                    <a:pt x="112" y="366"/>
                  </a:cubicBezTo>
                  <a:cubicBezTo>
                    <a:pt x="128" y="374"/>
                    <a:pt x="146" y="389"/>
                    <a:pt x="165" y="389"/>
                  </a:cubicBezTo>
                  <a:cubicBezTo>
                    <a:pt x="176" y="389"/>
                    <a:pt x="184" y="385"/>
                    <a:pt x="191" y="374"/>
                  </a:cubicBezTo>
                  <a:cubicBezTo>
                    <a:pt x="224" y="311"/>
                    <a:pt x="281" y="254"/>
                    <a:pt x="274" y="173"/>
                  </a:cubicBezTo>
                  <a:lnTo>
                    <a:pt x="274" y="173"/>
                  </a:lnTo>
                  <a:cubicBezTo>
                    <a:pt x="258" y="191"/>
                    <a:pt x="240" y="206"/>
                    <a:pt x="224" y="221"/>
                  </a:cubicBezTo>
                  <a:cubicBezTo>
                    <a:pt x="195" y="232"/>
                    <a:pt x="195" y="296"/>
                    <a:pt x="162" y="296"/>
                  </a:cubicBezTo>
                  <a:cubicBezTo>
                    <a:pt x="150" y="296"/>
                    <a:pt x="143" y="292"/>
                    <a:pt x="128" y="280"/>
                  </a:cubicBezTo>
                  <a:cubicBezTo>
                    <a:pt x="57" y="235"/>
                    <a:pt x="38" y="146"/>
                    <a:pt x="79" y="75"/>
                  </a:cubicBezTo>
                  <a:cubicBezTo>
                    <a:pt x="86" y="64"/>
                    <a:pt x="98" y="52"/>
                    <a:pt x="109" y="45"/>
                  </a:cubicBezTo>
                  <a:cubicBezTo>
                    <a:pt x="124" y="42"/>
                    <a:pt x="139" y="38"/>
                    <a:pt x="154" y="38"/>
                  </a:cubicBezTo>
                  <a:cubicBezTo>
                    <a:pt x="221" y="38"/>
                    <a:pt x="266" y="87"/>
                    <a:pt x="307" y="142"/>
                  </a:cubicBezTo>
                  <a:cubicBezTo>
                    <a:pt x="303" y="56"/>
                    <a:pt x="269" y="19"/>
                    <a:pt x="191" y="4"/>
                  </a:cubicBezTo>
                  <a:cubicBezTo>
                    <a:pt x="180" y="0"/>
                    <a:pt x="169" y="0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2"/>
            <p:cNvSpPr/>
            <p:nvPr/>
          </p:nvSpPr>
          <p:spPr>
            <a:xfrm>
              <a:off x="-2613067" y="-2692671"/>
              <a:ext cx="10935" cy="8977"/>
            </a:xfrm>
            <a:custGeom>
              <a:avLst/>
              <a:gdLst/>
              <a:ahLst/>
              <a:cxnLst/>
              <a:rect l="l" t="t" r="r" b="b"/>
              <a:pathLst>
                <a:path w="229" h="188" extrusionOk="0">
                  <a:moveTo>
                    <a:pt x="108" y="1"/>
                  </a:moveTo>
                  <a:cubicBezTo>
                    <a:pt x="79" y="1"/>
                    <a:pt x="52" y="27"/>
                    <a:pt x="23" y="83"/>
                  </a:cubicBezTo>
                  <a:cubicBezTo>
                    <a:pt x="15" y="94"/>
                    <a:pt x="8" y="109"/>
                    <a:pt x="0" y="120"/>
                  </a:cubicBezTo>
                  <a:cubicBezTo>
                    <a:pt x="52" y="165"/>
                    <a:pt x="97" y="187"/>
                    <a:pt x="135" y="187"/>
                  </a:cubicBezTo>
                  <a:cubicBezTo>
                    <a:pt x="180" y="187"/>
                    <a:pt x="213" y="154"/>
                    <a:pt x="228" y="90"/>
                  </a:cubicBezTo>
                  <a:cubicBezTo>
                    <a:pt x="217" y="80"/>
                    <a:pt x="206" y="64"/>
                    <a:pt x="194" y="57"/>
                  </a:cubicBezTo>
                  <a:cubicBezTo>
                    <a:pt x="161" y="20"/>
                    <a:pt x="131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2"/>
            <p:cNvSpPr/>
            <p:nvPr/>
          </p:nvSpPr>
          <p:spPr>
            <a:xfrm>
              <a:off x="-2614547" y="-2697302"/>
              <a:ext cx="12415" cy="10362"/>
            </a:xfrm>
            <a:custGeom>
              <a:avLst/>
              <a:gdLst/>
              <a:ahLst/>
              <a:cxnLst/>
              <a:rect l="l" t="t" r="r" b="b"/>
              <a:pathLst>
                <a:path w="260" h="217" extrusionOk="0">
                  <a:moveTo>
                    <a:pt x="170" y="1"/>
                  </a:moveTo>
                  <a:cubicBezTo>
                    <a:pt x="158" y="1"/>
                    <a:pt x="151" y="4"/>
                    <a:pt x="144" y="15"/>
                  </a:cubicBezTo>
                  <a:cubicBezTo>
                    <a:pt x="91" y="72"/>
                    <a:pt x="1" y="117"/>
                    <a:pt x="31" y="217"/>
                  </a:cubicBezTo>
                  <a:cubicBezTo>
                    <a:pt x="39" y="206"/>
                    <a:pt x="46" y="191"/>
                    <a:pt x="54" y="180"/>
                  </a:cubicBezTo>
                  <a:cubicBezTo>
                    <a:pt x="83" y="124"/>
                    <a:pt x="110" y="98"/>
                    <a:pt x="139" y="98"/>
                  </a:cubicBezTo>
                  <a:cubicBezTo>
                    <a:pt x="162" y="98"/>
                    <a:pt x="192" y="117"/>
                    <a:pt x="225" y="154"/>
                  </a:cubicBezTo>
                  <a:cubicBezTo>
                    <a:pt x="237" y="161"/>
                    <a:pt x="248" y="177"/>
                    <a:pt x="259" y="187"/>
                  </a:cubicBezTo>
                  <a:cubicBezTo>
                    <a:pt x="256" y="135"/>
                    <a:pt x="251" y="91"/>
                    <a:pt x="225" y="46"/>
                  </a:cubicBezTo>
                  <a:cubicBezTo>
                    <a:pt x="211" y="20"/>
                    <a:pt x="188" y="1"/>
                    <a:pt x="17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2"/>
            <p:cNvSpPr/>
            <p:nvPr/>
          </p:nvSpPr>
          <p:spPr>
            <a:xfrm>
              <a:off x="-2595256" y="-2687800"/>
              <a:ext cx="9502" cy="8786"/>
            </a:xfrm>
            <a:custGeom>
              <a:avLst/>
              <a:gdLst/>
              <a:ahLst/>
              <a:cxnLst/>
              <a:rect l="l" t="t" r="r" b="b"/>
              <a:pathLst>
                <a:path w="199" h="184" extrusionOk="0">
                  <a:moveTo>
                    <a:pt x="46" y="0"/>
                  </a:moveTo>
                  <a:cubicBezTo>
                    <a:pt x="31" y="0"/>
                    <a:pt x="16" y="4"/>
                    <a:pt x="1" y="7"/>
                  </a:cubicBezTo>
                  <a:cubicBezTo>
                    <a:pt x="9" y="11"/>
                    <a:pt x="12" y="14"/>
                    <a:pt x="20" y="18"/>
                  </a:cubicBezTo>
                  <a:cubicBezTo>
                    <a:pt x="132" y="63"/>
                    <a:pt x="132" y="63"/>
                    <a:pt x="116" y="183"/>
                  </a:cubicBezTo>
                  <a:cubicBezTo>
                    <a:pt x="132" y="168"/>
                    <a:pt x="150" y="153"/>
                    <a:pt x="166" y="135"/>
                  </a:cubicBezTo>
                  <a:cubicBezTo>
                    <a:pt x="177" y="123"/>
                    <a:pt x="188" y="116"/>
                    <a:pt x="199" y="104"/>
                  </a:cubicBezTo>
                  <a:cubicBezTo>
                    <a:pt x="158" y="49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2"/>
            <p:cNvSpPr/>
            <p:nvPr/>
          </p:nvSpPr>
          <p:spPr>
            <a:xfrm>
              <a:off x="-2522581" y="-291771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75" y="0"/>
                  </a:moveTo>
                  <a:cubicBezTo>
                    <a:pt x="64" y="7"/>
                    <a:pt x="49" y="15"/>
                    <a:pt x="38" y="26"/>
                  </a:cubicBezTo>
                  <a:cubicBezTo>
                    <a:pt x="7" y="45"/>
                    <a:pt x="0" y="71"/>
                    <a:pt x="15" y="101"/>
                  </a:cubicBezTo>
                  <a:cubicBezTo>
                    <a:pt x="26" y="119"/>
                    <a:pt x="42" y="131"/>
                    <a:pt x="60" y="131"/>
                  </a:cubicBezTo>
                  <a:cubicBezTo>
                    <a:pt x="68" y="131"/>
                    <a:pt x="75" y="131"/>
                    <a:pt x="83" y="127"/>
                  </a:cubicBezTo>
                  <a:cubicBezTo>
                    <a:pt x="131" y="109"/>
                    <a:pt x="94" y="74"/>
                    <a:pt x="97" y="48"/>
                  </a:cubicBezTo>
                  <a:cubicBezTo>
                    <a:pt x="102" y="30"/>
                    <a:pt x="86" y="15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2"/>
            <p:cNvSpPr/>
            <p:nvPr/>
          </p:nvSpPr>
          <p:spPr>
            <a:xfrm>
              <a:off x="-2521530" y="-2921680"/>
              <a:ext cx="5062" cy="4011"/>
            </a:xfrm>
            <a:custGeom>
              <a:avLst/>
              <a:gdLst/>
              <a:ahLst/>
              <a:cxnLst/>
              <a:rect l="l" t="t" r="r" b="b"/>
              <a:pathLst>
                <a:path w="106" h="84" extrusionOk="0">
                  <a:moveTo>
                    <a:pt x="53" y="0"/>
                  </a:moveTo>
                  <a:cubicBezTo>
                    <a:pt x="46" y="0"/>
                    <a:pt x="38" y="4"/>
                    <a:pt x="35" y="9"/>
                  </a:cubicBezTo>
                  <a:cubicBezTo>
                    <a:pt x="1" y="42"/>
                    <a:pt x="35" y="61"/>
                    <a:pt x="53" y="83"/>
                  </a:cubicBezTo>
                  <a:cubicBezTo>
                    <a:pt x="72" y="61"/>
                    <a:pt x="106" y="45"/>
                    <a:pt x="72" y="9"/>
                  </a:cubicBezTo>
                  <a:cubicBezTo>
                    <a:pt x="68" y="4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2"/>
            <p:cNvSpPr/>
            <p:nvPr/>
          </p:nvSpPr>
          <p:spPr>
            <a:xfrm>
              <a:off x="-2529027" y="-2909885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20" y="0"/>
                  </a:moveTo>
                  <a:cubicBezTo>
                    <a:pt x="1" y="15"/>
                    <a:pt x="1" y="34"/>
                    <a:pt x="8" y="53"/>
                  </a:cubicBezTo>
                  <a:cubicBezTo>
                    <a:pt x="16" y="64"/>
                    <a:pt x="27" y="71"/>
                    <a:pt x="38" y="71"/>
                  </a:cubicBezTo>
                  <a:cubicBezTo>
                    <a:pt x="46" y="71"/>
                    <a:pt x="49" y="71"/>
                    <a:pt x="57" y="67"/>
                  </a:cubicBezTo>
                  <a:cubicBezTo>
                    <a:pt x="72" y="57"/>
                    <a:pt x="68" y="41"/>
                    <a:pt x="64" y="26"/>
                  </a:cubicBezTo>
                  <a:cubicBezTo>
                    <a:pt x="57" y="12"/>
                    <a:pt x="46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2"/>
            <p:cNvSpPr/>
            <p:nvPr/>
          </p:nvSpPr>
          <p:spPr>
            <a:xfrm>
              <a:off x="-2604520" y="-2585758"/>
              <a:ext cx="16808" cy="23445"/>
            </a:xfrm>
            <a:custGeom>
              <a:avLst/>
              <a:gdLst/>
              <a:ahLst/>
              <a:cxnLst/>
              <a:rect l="l" t="t" r="r" b="b"/>
              <a:pathLst>
                <a:path w="352" h="491" extrusionOk="0">
                  <a:moveTo>
                    <a:pt x="75" y="1"/>
                  </a:moveTo>
                  <a:cubicBezTo>
                    <a:pt x="53" y="1"/>
                    <a:pt x="53" y="16"/>
                    <a:pt x="49" y="31"/>
                  </a:cubicBezTo>
                  <a:cubicBezTo>
                    <a:pt x="41" y="94"/>
                    <a:pt x="60" y="158"/>
                    <a:pt x="38" y="218"/>
                  </a:cubicBezTo>
                  <a:cubicBezTo>
                    <a:pt x="1" y="311"/>
                    <a:pt x="38" y="393"/>
                    <a:pt x="72" y="476"/>
                  </a:cubicBezTo>
                  <a:cubicBezTo>
                    <a:pt x="98" y="479"/>
                    <a:pt x="127" y="483"/>
                    <a:pt x="153" y="491"/>
                  </a:cubicBezTo>
                  <a:cubicBezTo>
                    <a:pt x="176" y="472"/>
                    <a:pt x="169" y="450"/>
                    <a:pt x="169" y="427"/>
                  </a:cubicBezTo>
                  <a:cubicBezTo>
                    <a:pt x="172" y="401"/>
                    <a:pt x="169" y="367"/>
                    <a:pt x="203" y="363"/>
                  </a:cubicBezTo>
                  <a:cubicBezTo>
                    <a:pt x="206" y="360"/>
                    <a:pt x="210" y="360"/>
                    <a:pt x="214" y="360"/>
                  </a:cubicBezTo>
                  <a:cubicBezTo>
                    <a:pt x="240" y="360"/>
                    <a:pt x="255" y="382"/>
                    <a:pt x="258" y="412"/>
                  </a:cubicBezTo>
                  <a:cubicBezTo>
                    <a:pt x="258" y="420"/>
                    <a:pt x="277" y="424"/>
                    <a:pt x="284" y="427"/>
                  </a:cubicBezTo>
                  <a:cubicBezTo>
                    <a:pt x="318" y="379"/>
                    <a:pt x="352" y="319"/>
                    <a:pt x="292" y="274"/>
                  </a:cubicBezTo>
                  <a:cubicBezTo>
                    <a:pt x="229" y="229"/>
                    <a:pt x="198" y="162"/>
                    <a:pt x="158" y="98"/>
                  </a:cubicBezTo>
                  <a:cubicBezTo>
                    <a:pt x="153" y="65"/>
                    <a:pt x="64" y="94"/>
                    <a:pt x="105" y="27"/>
                  </a:cubicBezTo>
                  <a:cubicBezTo>
                    <a:pt x="113" y="16"/>
                    <a:pt x="91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2"/>
            <p:cNvSpPr/>
            <p:nvPr/>
          </p:nvSpPr>
          <p:spPr>
            <a:xfrm>
              <a:off x="-2627869" y="-2578596"/>
              <a:ext cx="25164" cy="20007"/>
            </a:xfrm>
            <a:custGeom>
              <a:avLst/>
              <a:gdLst/>
              <a:ahLst/>
              <a:cxnLst/>
              <a:rect l="l" t="t" r="r" b="b"/>
              <a:pathLst>
                <a:path w="527" h="419" extrusionOk="0">
                  <a:moveTo>
                    <a:pt x="381" y="1"/>
                  </a:moveTo>
                  <a:cubicBezTo>
                    <a:pt x="344" y="60"/>
                    <a:pt x="302" y="75"/>
                    <a:pt x="269" y="101"/>
                  </a:cubicBezTo>
                  <a:cubicBezTo>
                    <a:pt x="243" y="120"/>
                    <a:pt x="254" y="146"/>
                    <a:pt x="295" y="150"/>
                  </a:cubicBezTo>
                  <a:cubicBezTo>
                    <a:pt x="321" y="153"/>
                    <a:pt x="310" y="165"/>
                    <a:pt x="314" y="180"/>
                  </a:cubicBezTo>
                  <a:cubicBezTo>
                    <a:pt x="328" y="236"/>
                    <a:pt x="273" y="243"/>
                    <a:pt x="250" y="274"/>
                  </a:cubicBezTo>
                  <a:cubicBezTo>
                    <a:pt x="224" y="292"/>
                    <a:pt x="198" y="300"/>
                    <a:pt x="176" y="300"/>
                  </a:cubicBezTo>
                  <a:cubicBezTo>
                    <a:pt x="142" y="300"/>
                    <a:pt x="112" y="281"/>
                    <a:pt x="86" y="243"/>
                  </a:cubicBezTo>
                  <a:cubicBezTo>
                    <a:pt x="75" y="232"/>
                    <a:pt x="59" y="213"/>
                    <a:pt x="78" y="206"/>
                  </a:cubicBezTo>
                  <a:cubicBezTo>
                    <a:pt x="104" y="187"/>
                    <a:pt x="138" y="169"/>
                    <a:pt x="119" y="135"/>
                  </a:cubicBezTo>
                  <a:cubicBezTo>
                    <a:pt x="112" y="124"/>
                    <a:pt x="104" y="117"/>
                    <a:pt x="97" y="117"/>
                  </a:cubicBezTo>
                  <a:cubicBezTo>
                    <a:pt x="78" y="117"/>
                    <a:pt x="59" y="139"/>
                    <a:pt x="41" y="143"/>
                  </a:cubicBezTo>
                  <a:lnTo>
                    <a:pt x="37" y="146"/>
                  </a:lnTo>
                  <a:cubicBezTo>
                    <a:pt x="30" y="146"/>
                    <a:pt x="26" y="143"/>
                    <a:pt x="19" y="143"/>
                  </a:cubicBezTo>
                  <a:lnTo>
                    <a:pt x="19" y="143"/>
                  </a:lnTo>
                  <a:cubicBezTo>
                    <a:pt x="0" y="203"/>
                    <a:pt x="71" y="236"/>
                    <a:pt x="67" y="292"/>
                  </a:cubicBezTo>
                  <a:cubicBezTo>
                    <a:pt x="78" y="322"/>
                    <a:pt x="48" y="374"/>
                    <a:pt x="104" y="374"/>
                  </a:cubicBezTo>
                  <a:lnTo>
                    <a:pt x="119" y="374"/>
                  </a:lnTo>
                  <a:cubicBezTo>
                    <a:pt x="127" y="360"/>
                    <a:pt x="127" y="341"/>
                    <a:pt x="145" y="341"/>
                  </a:cubicBezTo>
                  <a:cubicBezTo>
                    <a:pt x="149" y="341"/>
                    <a:pt x="157" y="341"/>
                    <a:pt x="164" y="344"/>
                  </a:cubicBezTo>
                  <a:cubicBezTo>
                    <a:pt x="209" y="367"/>
                    <a:pt x="258" y="386"/>
                    <a:pt x="299" y="419"/>
                  </a:cubicBezTo>
                  <a:cubicBezTo>
                    <a:pt x="366" y="378"/>
                    <a:pt x="456" y="396"/>
                    <a:pt x="527" y="360"/>
                  </a:cubicBezTo>
                  <a:cubicBezTo>
                    <a:pt x="512" y="344"/>
                    <a:pt x="497" y="341"/>
                    <a:pt x="482" y="341"/>
                  </a:cubicBezTo>
                  <a:cubicBezTo>
                    <a:pt x="452" y="341"/>
                    <a:pt x="426" y="355"/>
                    <a:pt x="396" y="360"/>
                  </a:cubicBezTo>
                  <a:cubicBezTo>
                    <a:pt x="381" y="360"/>
                    <a:pt x="362" y="363"/>
                    <a:pt x="347" y="363"/>
                  </a:cubicBezTo>
                  <a:cubicBezTo>
                    <a:pt x="336" y="363"/>
                    <a:pt x="325" y="363"/>
                    <a:pt x="314" y="355"/>
                  </a:cubicBezTo>
                  <a:cubicBezTo>
                    <a:pt x="328" y="303"/>
                    <a:pt x="426" y="288"/>
                    <a:pt x="389" y="248"/>
                  </a:cubicBezTo>
                  <a:cubicBezTo>
                    <a:pt x="318" y="172"/>
                    <a:pt x="370" y="105"/>
                    <a:pt x="3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2"/>
            <p:cNvSpPr/>
            <p:nvPr/>
          </p:nvSpPr>
          <p:spPr>
            <a:xfrm>
              <a:off x="-2626819" y="-2586618"/>
              <a:ext cx="11460" cy="11651"/>
            </a:xfrm>
            <a:custGeom>
              <a:avLst/>
              <a:gdLst/>
              <a:ahLst/>
              <a:cxnLst/>
              <a:rect l="l" t="t" r="r" b="b"/>
              <a:pathLst>
                <a:path w="240" h="244" extrusionOk="0">
                  <a:moveTo>
                    <a:pt x="161" y="0"/>
                  </a:moveTo>
                  <a:cubicBezTo>
                    <a:pt x="131" y="12"/>
                    <a:pt x="105" y="26"/>
                    <a:pt x="79" y="57"/>
                  </a:cubicBezTo>
                  <a:cubicBezTo>
                    <a:pt x="75" y="64"/>
                    <a:pt x="71" y="64"/>
                    <a:pt x="68" y="64"/>
                  </a:cubicBezTo>
                  <a:cubicBezTo>
                    <a:pt x="56" y="64"/>
                    <a:pt x="56" y="38"/>
                    <a:pt x="49" y="34"/>
                  </a:cubicBezTo>
                  <a:cubicBezTo>
                    <a:pt x="19" y="71"/>
                    <a:pt x="0" y="112"/>
                    <a:pt x="11" y="161"/>
                  </a:cubicBezTo>
                  <a:cubicBezTo>
                    <a:pt x="68" y="195"/>
                    <a:pt x="123" y="232"/>
                    <a:pt x="194" y="243"/>
                  </a:cubicBezTo>
                  <a:cubicBezTo>
                    <a:pt x="191" y="187"/>
                    <a:pt x="123" y="214"/>
                    <a:pt x="116" y="169"/>
                  </a:cubicBezTo>
                  <a:cubicBezTo>
                    <a:pt x="123" y="150"/>
                    <a:pt x="142" y="131"/>
                    <a:pt x="161" y="131"/>
                  </a:cubicBezTo>
                  <a:lnTo>
                    <a:pt x="183" y="131"/>
                  </a:lnTo>
                  <a:cubicBezTo>
                    <a:pt x="225" y="131"/>
                    <a:pt x="236" y="105"/>
                    <a:pt x="236" y="64"/>
                  </a:cubicBezTo>
                  <a:cubicBezTo>
                    <a:pt x="239" y="12"/>
                    <a:pt x="165" y="49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2"/>
            <p:cNvSpPr/>
            <p:nvPr/>
          </p:nvSpPr>
          <p:spPr>
            <a:xfrm>
              <a:off x="-2623763" y="-2570383"/>
              <a:ext cx="8213" cy="6112"/>
            </a:xfrm>
            <a:custGeom>
              <a:avLst/>
              <a:gdLst/>
              <a:ahLst/>
              <a:cxnLst/>
              <a:rect l="l" t="t" r="r" b="b"/>
              <a:pathLst>
                <a:path w="172" h="128" extrusionOk="0">
                  <a:moveTo>
                    <a:pt x="112" y="0"/>
                  </a:moveTo>
                  <a:cubicBezTo>
                    <a:pt x="97" y="45"/>
                    <a:pt x="78" y="79"/>
                    <a:pt x="37" y="79"/>
                  </a:cubicBezTo>
                  <a:cubicBezTo>
                    <a:pt x="26" y="79"/>
                    <a:pt x="15" y="76"/>
                    <a:pt x="0" y="71"/>
                  </a:cubicBezTo>
                  <a:lnTo>
                    <a:pt x="0" y="71"/>
                  </a:lnTo>
                  <a:cubicBezTo>
                    <a:pt x="26" y="109"/>
                    <a:pt x="56" y="128"/>
                    <a:pt x="90" y="128"/>
                  </a:cubicBezTo>
                  <a:cubicBezTo>
                    <a:pt x="112" y="128"/>
                    <a:pt x="138" y="120"/>
                    <a:pt x="164" y="102"/>
                  </a:cubicBezTo>
                  <a:cubicBezTo>
                    <a:pt x="146" y="71"/>
                    <a:pt x="172" y="23"/>
                    <a:pt x="1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2"/>
            <p:cNvSpPr/>
            <p:nvPr/>
          </p:nvSpPr>
          <p:spPr>
            <a:xfrm>
              <a:off x="-2609677" y="-2975733"/>
              <a:ext cx="15376" cy="15185"/>
            </a:xfrm>
            <a:custGeom>
              <a:avLst/>
              <a:gdLst/>
              <a:ahLst/>
              <a:cxnLst/>
              <a:rect l="l" t="t" r="r" b="b"/>
              <a:pathLst>
                <a:path w="322" h="318" extrusionOk="0">
                  <a:moveTo>
                    <a:pt x="157" y="0"/>
                  </a:moveTo>
                  <a:cubicBezTo>
                    <a:pt x="146" y="0"/>
                    <a:pt x="131" y="4"/>
                    <a:pt x="116" y="7"/>
                  </a:cubicBezTo>
                  <a:cubicBezTo>
                    <a:pt x="116" y="19"/>
                    <a:pt x="75" y="33"/>
                    <a:pt x="116" y="42"/>
                  </a:cubicBezTo>
                  <a:cubicBezTo>
                    <a:pt x="142" y="45"/>
                    <a:pt x="138" y="64"/>
                    <a:pt x="146" y="75"/>
                  </a:cubicBezTo>
                  <a:lnTo>
                    <a:pt x="149" y="75"/>
                  </a:lnTo>
                  <a:cubicBezTo>
                    <a:pt x="161" y="75"/>
                    <a:pt x="168" y="68"/>
                    <a:pt x="176" y="59"/>
                  </a:cubicBezTo>
                  <a:cubicBezTo>
                    <a:pt x="183" y="52"/>
                    <a:pt x="191" y="45"/>
                    <a:pt x="202" y="45"/>
                  </a:cubicBezTo>
                  <a:cubicBezTo>
                    <a:pt x="209" y="45"/>
                    <a:pt x="213" y="49"/>
                    <a:pt x="221" y="56"/>
                  </a:cubicBezTo>
                  <a:cubicBezTo>
                    <a:pt x="247" y="86"/>
                    <a:pt x="213" y="104"/>
                    <a:pt x="199" y="123"/>
                  </a:cubicBezTo>
                  <a:cubicBezTo>
                    <a:pt x="187" y="146"/>
                    <a:pt x="187" y="180"/>
                    <a:pt x="149" y="180"/>
                  </a:cubicBezTo>
                  <a:cubicBezTo>
                    <a:pt x="146" y="180"/>
                    <a:pt x="138" y="180"/>
                    <a:pt x="131" y="176"/>
                  </a:cubicBezTo>
                  <a:cubicBezTo>
                    <a:pt x="135" y="142"/>
                    <a:pt x="168" y="112"/>
                    <a:pt x="146" y="75"/>
                  </a:cubicBezTo>
                  <a:lnTo>
                    <a:pt x="146" y="75"/>
                  </a:lnTo>
                  <a:cubicBezTo>
                    <a:pt x="86" y="97"/>
                    <a:pt x="112" y="187"/>
                    <a:pt x="49" y="206"/>
                  </a:cubicBezTo>
                  <a:cubicBezTo>
                    <a:pt x="56" y="251"/>
                    <a:pt x="19" y="261"/>
                    <a:pt x="0" y="288"/>
                  </a:cubicBezTo>
                  <a:cubicBezTo>
                    <a:pt x="26" y="311"/>
                    <a:pt x="56" y="318"/>
                    <a:pt x="82" y="318"/>
                  </a:cubicBezTo>
                  <a:cubicBezTo>
                    <a:pt x="101" y="318"/>
                    <a:pt x="123" y="314"/>
                    <a:pt x="142" y="311"/>
                  </a:cubicBezTo>
                  <a:cubicBezTo>
                    <a:pt x="161" y="306"/>
                    <a:pt x="180" y="306"/>
                    <a:pt x="199" y="306"/>
                  </a:cubicBezTo>
                  <a:lnTo>
                    <a:pt x="225" y="306"/>
                  </a:lnTo>
                  <a:cubicBezTo>
                    <a:pt x="239" y="306"/>
                    <a:pt x="251" y="299"/>
                    <a:pt x="261" y="288"/>
                  </a:cubicBezTo>
                  <a:cubicBezTo>
                    <a:pt x="280" y="235"/>
                    <a:pt x="322" y="187"/>
                    <a:pt x="295" y="127"/>
                  </a:cubicBezTo>
                  <a:cubicBezTo>
                    <a:pt x="288" y="116"/>
                    <a:pt x="288" y="104"/>
                    <a:pt x="295" y="94"/>
                  </a:cubicBezTo>
                  <a:cubicBezTo>
                    <a:pt x="254" y="52"/>
                    <a:pt x="217" y="0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2"/>
            <p:cNvSpPr/>
            <p:nvPr/>
          </p:nvSpPr>
          <p:spPr>
            <a:xfrm>
              <a:off x="-2616123" y="-2977356"/>
              <a:ext cx="16617" cy="18431"/>
            </a:xfrm>
            <a:custGeom>
              <a:avLst/>
              <a:gdLst/>
              <a:ahLst/>
              <a:cxnLst/>
              <a:rect l="l" t="t" r="r" b="b"/>
              <a:pathLst>
                <a:path w="348" h="386" extrusionOk="0">
                  <a:moveTo>
                    <a:pt x="79" y="0"/>
                  </a:moveTo>
                  <a:cubicBezTo>
                    <a:pt x="75" y="0"/>
                    <a:pt x="75" y="0"/>
                    <a:pt x="75" y="4"/>
                  </a:cubicBezTo>
                  <a:cubicBezTo>
                    <a:pt x="70" y="4"/>
                    <a:pt x="66" y="4"/>
                    <a:pt x="61" y="4"/>
                  </a:cubicBezTo>
                  <a:cubicBezTo>
                    <a:pt x="37" y="4"/>
                    <a:pt x="15" y="6"/>
                    <a:pt x="15" y="38"/>
                  </a:cubicBezTo>
                  <a:cubicBezTo>
                    <a:pt x="12" y="109"/>
                    <a:pt x="1" y="176"/>
                    <a:pt x="23" y="243"/>
                  </a:cubicBezTo>
                  <a:cubicBezTo>
                    <a:pt x="49" y="333"/>
                    <a:pt x="135" y="385"/>
                    <a:pt x="221" y="385"/>
                  </a:cubicBezTo>
                  <a:cubicBezTo>
                    <a:pt x="266" y="385"/>
                    <a:pt x="311" y="371"/>
                    <a:pt x="348" y="340"/>
                  </a:cubicBezTo>
                  <a:lnTo>
                    <a:pt x="334" y="340"/>
                  </a:lnTo>
                  <a:cubicBezTo>
                    <a:pt x="315" y="340"/>
                    <a:pt x="296" y="340"/>
                    <a:pt x="277" y="345"/>
                  </a:cubicBezTo>
                  <a:cubicBezTo>
                    <a:pt x="258" y="348"/>
                    <a:pt x="236" y="352"/>
                    <a:pt x="217" y="352"/>
                  </a:cubicBezTo>
                  <a:cubicBezTo>
                    <a:pt x="191" y="352"/>
                    <a:pt x="161" y="345"/>
                    <a:pt x="135" y="322"/>
                  </a:cubicBezTo>
                  <a:cubicBezTo>
                    <a:pt x="120" y="311"/>
                    <a:pt x="109" y="295"/>
                    <a:pt x="113" y="273"/>
                  </a:cubicBezTo>
                  <a:cubicBezTo>
                    <a:pt x="109" y="269"/>
                    <a:pt x="105" y="262"/>
                    <a:pt x="101" y="255"/>
                  </a:cubicBezTo>
                  <a:cubicBezTo>
                    <a:pt x="49" y="131"/>
                    <a:pt x="49" y="120"/>
                    <a:pt x="150" y="45"/>
                  </a:cubicBezTo>
                  <a:lnTo>
                    <a:pt x="150" y="41"/>
                  </a:lnTo>
                  <a:cubicBezTo>
                    <a:pt x="120" y="41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2"/>
            <p:cNvSpPr/>
            <p:nvPr/>
          </p:nvSpPr>
          <p:spPr>
            <a:xfrm>
              <a:off x="-2609008" y="-2979505"/>
              <a:ext cx="15758" cy="8261"/>
            </a:xfrm>
            <a:custGeom>
              <a:avLst/>
              <a:gdLst/>
              <a:ahLst/>
              <a:cxnLst/>
              <a:rect l="l" t="t" r="r" b="b"/>
              <a:pathLst>
                <a:path w="330" h="173" extrusionOk="0">
                  <a:moveTo>
                    <a:pt x="229" y="0"/>
                  </a:moveTo>
                  <a:cubicBezTo>
                    <a:pt x="218" y="0"/>
                    <a:pt x="211" y="0"/>
                    <a:pt x="199" y="4"/>
                  </a:cubicBezTo>
                  <a:cubicBezTo>
                    <a:pt x="132" y="31"/>
                    <a:pt x="57" y="38"/>
                    <a:pt x="1" y="86"/>
                  </a:cubicBezTo>
                  <a:lnTo>
                    <a:pt x="1" y="90"/>
                  </a:lnTo>
                  <a:lnTo>
                    <a:pt x="12" y="98"/>
                  </a:lnTo>
                  <a:lnTo>
                    <a:pt x="20" y="105"/>
                  </a:lnTo>
                  <a:cubicBezTo>
                    <a:pt x="23" y="109"/>
                    <a:pt x="28" y="109"/>
                    <a:pt x="31" y="109"/>
                  </a:cubicBezTo>
                  <a:cubicBezTo>
                    <a:pt x="42" y="109"/>
                    <a:pt x="50" y="102"/>
                    <a:pt x="61" y="98"/>
                  </a:cubicBezTo>
                  <a:cubicBezTo>
                    <a:pt x="68" y="90"/>
                    <a:pt x="80" y="83"/>
                    <a:pt x="87" y="83"/>
                  </a:cubicBezTo>
                  <a:cubicBezTo>
                    <a:pt x="90" y="83"/>
                    <a:pt x="98" y="86"/>
                    <a:pt x="102" y="86"/>
                  </a:cubicBezTo>
                  <a:cubicBezTo>
                    <a:pt x="117" y="83"/>
                    <a:pt x="132" y="79"/>
                    <a:pt x="143" y="79"/>
                  </a:cubicBezTo>
                  <a:cubicBezTo>
                    <a:pt x="203" y="79"/>
                    <a:pt x="240" y="131"/>
                    <a:pt x="281" y="173"/>
                  </a:cubicBezTo>
                  <a:cubicBezTo>
                    <a:pt x="330" y="135"/>
                    <a:pt x="330" y="86"/>
                    <a:pt x="300" y="42"/>
                  </a:cubicBezTo>
                  <a:cubicBezTo>
                    <a:pt x="285" y="16"/>
                    <a:pt x="255" y="0"/>
                    <a:pt x="2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2"/>
            <p:cNvSpPr/>
            <p:nvPr/>
          </p:nvSpPr>
          <p:spPr>
            <a:xfrm>
              <a:off x="-2597214" y="-2969859"/>
              <a:ext cx="6303" cy="8070"/>
            </a:xfrm>
            <a:custGeom>
              <a:avLst/>
              <a:gdLst/>
              <a:ahLst/>
              <a:cxnLst/>
              <a:rect l="l" t="t" r="r" b="b"/>
              <a:pathLst>
                <a:path w="132" h="169" extrusionOk="0">
                  <a:moveTo>
                    <a:pt x="53" y="0"/>
                  </a:moveTo>
                  <a:cubicBezTo>
                    <a:pt x="45" y="0"/>
                    <a:pt x="38" y="0"/>
                    <a:pt x="34" y="4"/>
                  </a:cubicBezTo>
                  <a:cubicBezTo>
                    <a:pt x="61" y="64"/>
                    <a:pt x="19" y="112"/>
                    <a:pt x="0" y="165"/>
                  </a:cubicBezTo>
                  <a:cubicBezTo>
                    <a:pt x="5" y="169"/>
                    <a:pt x="8" y="169"/>
                    <a:pt x="12" y="169"/>
                  </a:cubicBezTo>
                  <a:cubicBezTo>
                    <a:pt x="42" y="169"/>
                    <a:pt x="57" y="143"/>
                    <a:pt x="76" y="124"/>
                  </a:cubicBezTo>
                  <a:cubicBezTo>
                    <a:pt x="98" y="102"/>
                    <a:pt x="131" y="79"/>
                    <a:pt x="121" y="41"/>
                  </a:cubicBezTo>
                  <a:cubicBezTo>
                    <a:pt x="109" y="8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2"/>
            <p:cNvSpPr/>
            <p:nvPr/>
          </p:nvSpPr>
          <p:spPr>
            <a:xfrm>
              <a:off x="-2807123" y="-2764439"/>
              <a:ext cx="12367" cy="11126"/>
            </a:xfrm>
            <a:custGeom>
              <a:avLst/>
              <a:gdLst/>
              <a:ahLst/>
              <a:cxnLst/>
              <a:rect l="l" t="t" r="r" b="b"/>
              <a:pathLst>
                <a:path w="259" h="233" extrusionOk="0">
                  <a:moveTo>
                    <a:pt x="23" y="1"/>
                  </a:moveTo>
                  <a:cubicBezTo>
                    <a:pt x="16" y="1"/>
                    <a:pt x="8" y="5"/>
                    <a:pt x="0" y="13"/>
                  </a:cubicBezTo>
                  <a:cubicBezTo>
                    <a:pt x="5" y="49"/>
                    <a:pt x="42" y="75"/>
                    <a:pt x="31" y="117"/>
                  </a:cubicBezTo>
                  <a:cubicBezTo>
                    <a:pt x="16" y="177"/>
                    <a:pt x="53" y="206"/>
                    <a:pt x="98" y="232"/>
                  </a:cubicBezTo>
                  <a:cubicBezTo>
                    <a:pt x="188" y="214"/>
                    <a:pt x="259" y="110"/>
                    <a:pt x="247" y="16"/>
                  </a:cubicBezTo>
                  <a:cubicBezTo>
                    <a:pt x="236" y="13"/>
                    <a:pt x="221" y="1"/>
                    <a:pt x="214" y="1"/>
                  </a:cubicBezTo>
                  <a:lnTo>
                    <a:pt x="210" y="1"/>
                  </a:lnTo>
                  <a:cubicBezTo>
                    <a:pt x="199" y="35"/>
                    <a:pt x="180" y="42"/>
                    <a:pt x="162" y="42"/>
                  </a:cubicBezTo>
                  <a:cubicBezTo>
                    <a:pt x="154" y="42"/>
                    <a:pt x="143" y="39"/>
                    <a:pt x="135" y="39"/>
                  </a:cubicBezTo>
                  <a:cubicBezTo>
                    <a:pt x="128" y="39"/>
                    <a:pt x="121" y="35"/>
                    <a:pt x="113" y="35"/>
                  </a:cubicBezTo>
                  <a:cubicBezTo>
                    <a:pt x="105" y="35"/>
                    <a:pt x="95" y="39"/>
                    <a:pt x="87" y="42"/>
                  </a:cubicBezTo>
                  <a:cubicBezTo>
                    <a:pt x="83" y="46"/>
                    <a:pt x="79" y="46"/>
                    <a:pt x="76" y="46"/>
                  </a:cubicBezTo>
                  <a:cubicBezTo>
                    <a:pt x="60" y="46"/>
                    <a:pt x="57" y="35"/>
                    <a:pt x="50" y="23"/>
                  </a:cubicBezTo>
                  <a:cubicBezTo>
                    <a:pt x="42" y="13"/>
                    <a:pt x="34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2"/>
            <p:cNvSpPr/>
            <p:nvPr/>
          </p:nvSpPr>
          <p:spPr>
            <a:xfrm>
              <a:off x="-2789981" y="-2792993"/>
              <a:ext cx="6303" cy="4011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76" y="1"/>
                  </a:moveTo>
                  <a:cubicBezTo>
                    <a:pt x="38" y="1"/>
                    <a:pt x="12" y="16"/>
                    <a:pt x="0" y="72"/>
                  </a:cubicBezTo>
                  <a:cubicBezTo>
                    <a:pt x="27" y="79"/>
                    <a:pt x="50" y="83"/>
                    <a:pt x="64" y="83"/>
                  </a:cubicBezTo>
                  <a:cubicBezTo>
                    <a:pt x="105" y="83"/>
                    <a:pt x="124" y="61"/>
                    <a:pt x="131" y="9"/>
                  </a:cubicBezTo>
                  <a:cubicBezTo>
                    <a:pt x="112" y="5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2"/>
            <p:cNvSpPr/>
            <p:nvPr/>
          </p:nvSpPr>
          <p:spPr>
            <a:xfrm>
              <a:off x="-2775847" y="-2965228"/>
              <a:ext cx="10028" cy="14516"/>
            </a:xfrm>
            <a:custGeom>
              <a:avLst/>
              <a:gdLst/>
              <a:ahLst/>
              <a:cxnLst/>
              <a:rect l="l" t="t" r="r" b="b"/>
              <a:pathLst>
                <a:path w="210" h="304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35" y="86"/>
                    <a:pt x="56" y="105"/>
                    <a:pt x="0" y="154"/>
                  </a:cubicBezTo>
                  <a:cubicBezTo>
                    <a:pt x="33" y="198"/>
                    <a:pt x="82" y="236"/>
                    <a:pt x="49" y="303"/>
                  </a:cubicBezTo>
                  <a:cubicBezTo>
                    <a:pt x="161" y="225"/>
                    <a:pt x="209" y="10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2"/>
            <p:cNvSpPr/>
            <p:nvPr/>
          </p:nvSpPr>
          <p:spPr>
            <a:xfrm>
              <a:off x="-2781433" y="-2957922"/>
              <a:ext cx="9502" cy="9359"/>
            </a:xfrm>
            <a:custGeom>
              <a:avLst/>
              <a:gdLst/>
              <a:ahLst/>
              <a:cxnLst/>
              <a:rect l="l" t="t" r="r" b="b"/>
              <a:pathLst>
                <a:path w="199" h="196" extrusionOk="0">
                  <a:moveTo>
                    <a:pt x="117" y="1"/>
                  </a:moveTo>
                  <a:cubicBezTo>
                    <a:pt x="9" y="50"/>
                    <a:pt x="1" y="83"/>
                    <a:pt x="68" y="180"/>
                  </a:cubicBezTo>
                  <a:cubicBezTo>
                    <a:pt x="80" y="192"/>
                    <a:pt x="90" y="195"/>
                    <a:pt x="102" y="195"/>
                  </a:cubicBezTo>
                  <a:cubicBezTo>
                    <a:pt x="128" y="195"/>
                    <a:pt x="143" y="166"/>
                    <a:pt x="166" y="150"/>
                  </a:cubicBezTo>
                  <a:cubicBezTo>
                    <a:pt x="199" y="83"/>
                    <a:pt x="150" y="45"/>
                    <a:pt x="1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2"/>
            <p:cNvSpPr/>
            <p:nvPr/>
          </p:nvSpPr>
          <p:spPr>
            <a:xfrm>
              <a:off x="-2783343" y="-2959832"/>
              <a:ext cx="7544" cy="10505"/>
            </a:xfrm>
            <a:custGeom>
              <a:avLst/>
              <a:gdLst/>
              <a:ahLst/>
              <a:cxnLst/>
              <a:rect l="l" t="t" r="r" b="b"/>
              <a:pathLst>
                <a:path w="158" h="220" extrusionOk="0">
                  <a:moveTo>
                    <a:pt x="82" y="0"/>
                  </a:moveTo>
                  <a:cubicBezTo>
                    <a:pt x="68" y="0"/>
                    <a:pt x="60" y="23"/>
                    <a:pt x="41" y="75"/>
                  </a:cubicBezTo>
                  <a:cubicBezTo>
                    <a:pt x="0" y="198"/>
                    <a:pt x="0" y="198"/>
                    <a:pt x="108" y="220"/>
                  </a:cubicBezTo>
                  <a:cubicBezTo>
                    <a:pt x="41" y="123"/>
                    <a:pt x="49" y="90"/>
                    <a:pt x="157" y="41"/>
                  </a:cubicBezTo>
                  <a:cubicBezTo>
                    <a:pt x="120" y="14"/>
                    <a:pt x="97" y="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2"/>
            <p:cNvSpPr/>
            <p:nvPr/>
          </p:nvSpPr>
          <p:spPr>
            <a:xfrm>
              <a:off x="-2639329" y="-2858506"/>
              <a:ext cx="16856" cy="15423"/>
            </a:xfrm>
            <a:custGeom>
              <a:avLst/>
              <a:gdLst/>
              <a:ahLst/>
              <a:cxnLst/>
              <a:rect l="l" t="t" r="r" b="b"/>
              <a:pathLst>
                <a:path w="353" h="323" extrusionOk="0">
                  <a:moveTo>
                    <a:pt x="150" y="1"/>
                  </a:moveTo>
                  <a:cubicBezTo>
                    <a:pt x="131" y="1"/>
                    <a:pt x="113" y="4"/>
                    <a:pt x="97" y="20"/>
                  </a:cubicBezTo>
                  <a:cubicBezTo>
                    <a:pt x="45" y="64"/>
                    <a:pt x="1" y="117"/>
                    <a:pt x="16" y="188"/>
                  </a:cubicBezTo>
                  <a:cubicBezTo>
                    <a:pt x="27" y="259"/>
                    <a:pt x="71" y="311"/>
                    <a:pt x="150" y="323"/>
                  </a:cubicBezTo>
                  <a:cubicBezTo>
                    <a:pt x="120" y="278"/>
                    <a:pt x="87" y="233"/>
                    <a:pt x="135" y="184"/>
                  </a:cubicBezTo>
                  <a:cubicBezTo>
                    <a:pt x="147" y="173"/>
                    <a:pt x="158" y="169"/>
                    <a:pt x="169" y="169"/>
                  </a:cubicBezTo>
                  <a:cubicBezTo>
                    <a:pt x="202" y="169"/>
                    <a:pt x="247" y="203"/>
                    <a:pt x="285" y="263"/>
                  </a:cubicBezTo>
                  <a:cubicBezTo>
                    <a:pt x="352" y="206"/>
                    <a:pt x="337" y="147"/>
                    <a:pt x="299" y="83"/>
                  </a:cubicBezTo>
                  <a:cubicBezTo>
                    <a:pt x="288" y="61"/>
                    <a:pt x="259" y="49"/>
                    <a:pt x="266" y="16"/>
                  </a:cubicBezTo>
                  <a:lnTo>
                    <a:pt x="259" y="9"/>
                  </a:lnTo>
                  <a:lnTo>
                    <a:pt x="251" y="1"/>
                  </a:lnTo>
                  <a:cubicBezTo>
                    <a:pt x="240" y="4"/>
                    <a:pt x="228" y="9"/>
                    <a:pt x="218" y="9"/>
                  </a:cubicBezTo>
                  <a:cubicBezTo>
                    <a:pt x="206" y="9"/>
                    <a:pt x="195" y="4"/>
                    <a:pt x="184" y="4"/>
                  </a:cubicBezTo>
                  <a:cubicBezTo>
                    <a:pt x="173" y="1"/>
                    <a:pt x="161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2"/>
            <p:cNvSpPr/>
            <p:nvPr/>
          </p:nvSpPr>
          <p:spPr>
            <a:xfrm>
              <a:off x="-2642529" y="-2860655"/>
              <a:ext cx="22681" cy="20819"/>
            </a:xfrm>
            <a:custGeom>
              <a:avLst/>
              <a:gdLst/>
              <a:ahLst/>
              <a:cxnLst/>
              <a:rect l="l" t="t" r="r" b="b"/>
              <a:pathLst>
                <a:path w="475" h="436" extrusionOk="0">
                  <a:moveTo>
                    <a:pt x="176" y="1"/>
                  </a:moveTo>
                  <a:cubicBezTo>
                    <a:pt x="120" y="1"/>
                    <a:pt x="94" y="42"/>
                    <a:pt x="64" y="147"/>
                  </a:cubicBezTo>
                  <a:cubicBezTo>
                    <a:pt x="57" y="162"/>
                    <a:pt x="52" y="177"/>
                    <a:pt x="49" y="192"/>
                  </a:cubicBezTo>
                  <a:cubicBezTo>
                    <a:pt x="0" y="315"/>
                    <a:pt x="97" y="368"/>
                    <a:pt x="176" y="420"/>
                  </a:cubicBezTo>
                  <a:cubicBezTo>
                    <a:pt x="187" y="431"/>
                    <a:pt x="198" y="435"/>
                    <a:pt x="209" y="435"/>
                  </a:cubicBezTo>
                  <a:cubicBezTo>
                    <a:pt x="243" y="435"/>
                    <a:pt x="273" y="401"/>
                    <a:pt x="303" y="382"/>
                  </a:cubicBezTo>
                  <a:cubicBezTo>
                    <a:pt x="337" y="368"/>
                    <a:pt x="371" y="349"/>
                    <a:pt x="408" y="330"/>
                  </a:cubicBezTo>
                  <a:cubicBezTo>
                    <a:pt x="426" y="323"/>
                    <a:pt x="442" y="315"/>
                    <a:pt x="449" y="296"/>
                  </a:cubicBezTo>
                  <a:cubicBezTo>
                    <a:pt x="475" y="229"/>
                    <a:pt x="408" y="91"/>
                    <a:pt x="333" y="61"/>
                  </a:cubicBezTo>
                  <a:lnTo>
                    <a:pt x="333" y="61"/>
                  </a:lnTo>
                  <a:cubicBezTo>
                    <a:pt x="326" y="94"/>
                    <a:pt x="355" y="106"/>
                    <a:pt x="366" y="128"/>
                  </a:cubicBezTo>
                  <a:cubicBezTo>
                    <a:pt x="404" y="192"/>
                    <a:pt x="419" y="251"/>
                    <a:pt x="352" y="308"/>
                  </a:cubicBezTo>
                  <a:cubicBezTo>
                    <a:pt x="321" y="341"/>
                    <a:pt x="288" y="371"/>
                    <a:pt x="243" y="371"/>
                  </a:cubicBezTo>
                  <a:cubicBezTo>
                    <a:pt x="236" y="371"/>
                    <a:pt x="225" y="371"/>
                    <a:pt x="217" y="368"/>
                  </a:cubicBezTo>
                  <a:cubicBezTo>
                    <a:pt x="138" y="356"/>
                    <a:pt x="94" y="304"/>
                    <a:pt x="83" y="233"/>
                  </a:cubicBezTo>
                  <a:cubicBezTo>
                    <a:pt x="68" y="162"/>
                    <a:pt x="112" y="109"/>
                    <a:pt x="164" y="65"/>
                  </a:cubicBezTo>
                  <a:cubicBezTo>
                    <a:pt x="180" y="49"/>
                    <a:pt x="198" y="46"/>
                    <a:pt x="217" y="46"/>
                  </a:cubicBezTo>
                  <a:cubicBezTo>
                    <a:pt x="228" y="46"/>
                    <a:pt x="240" y="46"/>
                    <a:pt x="251" y="49"/>
                  </a:cubicBezTo>
                  <a:cubicBezTo>
                    <a:pt x="262" y="49"/>
                    <a:pt x="273" y="54"/>
                    <a:pt x="285" y="54"/>
                  </a:cubicBezTo>
                  <a:cubicBezTo>
                    <a:pt x="295" y="54"/>
                    <a:pt x="307" y="49"/>
                    <a:pt x="318" y="46"/>
                  </a:cubicBezTo>
                  <a:cubicBezTo>
                    <a:pt x="254" y="16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2"/>
            <p:cNvSpPr/>
            <p:nvPr/>
          </p:nvSpPr>
          <p:spPr>
            <a:xfrm>
              <a:off x="-1885357" y="-2728197"/>
              <a:ext cx="12176" cy="11269"/>
            </a:xfrm>
            <a:custGeom>
              <a:avLst/>
              <a:gdLst/>
              <a:ahLst/>
              <a:cxnLst/>
              <a:rect l="l" t="t" r="r" b="b"/>
              <a:pathLst>
                <a:path w="255" h="236" extrusionOk="0">
                  <a:moveTo>
                    <a:pt x="116" y="1"/>
                  </a:moveTo>
                  <a:cubicBezTo>
                    <a:pt x="86" y="1"/>
                    <a:pt x="60" y="12"/>
                    <a:pt x="38" y="39"/>
                  </a:cubicBezTo>
                  <a:cubicBezTo>
                    <a:pt x="0" y="87"/>
                    <a:pt x="16" y="139"/>
                    <a:pt x="45" y="188"/>
                  </a:cubicBezTo>
                  <a:cubicBezTo>
                    <a:pt x="64" y="218"/>
                    <a:pt x="97" y="236"/>
                    <a:pt x="135" y="236"/>
                  </a:cubicBezTo>
                  <a:cubicBezTo>
                    <a:pt x="138" y="236"/>
                    <a:pt x="147" y="236"/>
                    <a:pt x="154" y="232"/>
                  </a:cubicBezTo>
                  <a:cubicBezTo>
                    <a:pt x="142" y="203"/>
                    <a:pt x="147" y="177"/>
                    <a:pt x="169" y="158"/>
                  </a:cubicBezTo>
                  <a:cubicBezTo>
                    <a:pt x="169" y="154"/>
                    <a:pt x="173" y="154"/>
                    <a:pt x="173" y="154"/>
                  </a:cubicBezTo>
                  <a:cubicBezTo>
                    <a:pt x="254" y="143"/>
                    <a:pt x="195" y="72"/>
                    <a:pt x="221" y="39"/>
                  </a:cubicBezTo>
                  <a:cubicBezTo>
                    <a:pt x="183" y="12"/>
                    <a:pt x="147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2"/>
            <p:cNvSpPr/>
            <p:nvPr/>
          </p:nvSpPr>
          <p:spPr>
            <a:xfrm>
              <a:off x="-1877144" y="-2726382"/>
              <a:ext cx="10219" cy="9693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49" y="1"/>
                  </a:moveTo>
                  <a:lnTo>
                    <a:pt x="49" y="1"/>
                  </a:lnTo>
                  <a:cubicBezTo>
                    <a:pt x="23" y="34"/>
                    <a:pt x="82" y="105"/>
                    <a:pt x="1" y="116"/>
                  </a:cubicBezTo>
                  <a:lnTo>
                    <a:pt x="1" y="120"/>
                  </a:lnTo>
                  <a:cubicBezTo>
                    <a:pt x="4" y="135"/>
                    <a:pt x="8" y="150"/>
                    <a:pt x="15" y="158"/>
                  </a:cubicBezTo>
                  <a:cubicBezTo>
                    <a:pt x="27" y="172"/>
                    <a:pt x="42" y="202"/>
                    <a:pt x="60" y="202"/>
                  </a:cubicBezTo>
                  <a:cubicBezTo>
                    <a:pt x="68" y="202"/>
                    <a:pt x="75" y="194"/>
                    <a:pt x="82" y="172"/>
                  </a:cubicBezTo>
                  <a:cubicBezTo>
                    <a:pt x="94" y="150"/>
                    <a:pt x="213" y="131"/>
                    <a:pt x="101" y="82"/>
                  </a:cubicBezTo>
                  <a:cubicBezTo>
                    <a:pt x="97" y="79"/>
                    <a:pt x="97" y="60"/>
                    <a:pt x="97" y="53"/>
                  </a:cubicBezTo>
                  <a:cubicBezTo>
                    <a:pt x="94" y="23"/>
                    <a:pt x="75" y="8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2"/>
            <p:cNvSpPr/>
            <p:nvPr/>
          </p:nvSpPr>
          <p:spPr>
            <a:xfrm>
              <a:off x="-2432476" y="-2916141"/>
              <a:ext cx="22395" cy="16808"/>
            </a:xfrm>
            <a:custGeom>
              <a:avLst/>
              <a:gdLst/>
              <a:ahLst/>
              <a:cxnLst/>
              <a:rect l="l" t="t" r="r" b="b"/>
              <a:pathLst>
                <a:path w="469" h="352" extrusionOk="0">
                  <a:moveTo>
                    <a:pt x="173" y="0"/>
                  </a:moveTo>
                  <a:cubicBezTo>
                    <a:pt x="132" y="0"/>
                    <a:pt x="87" y="8"/>
                    <a:pt x="49" y="38"/>
                  </a:cubicBezTo>
                  <a:cubicBezTo>
                    <a:pt x="46" y="41"/>
                    <a:pt x="42" y="41"/>
                    <a:pt x="39" y="41"/>
                  </a:cubicBezTo>
                  <a:cubicBezTo>
                    <a:pt x="31" y="41"/>
                    <a:pt x="20" y="31"/>
                    <a:pt x="9" y="23"/>
                  </a:cubicBezTo>
                  <a:cubicBezTo>
                    <a:pt x="4" y="27"/>
                    <a:pt x="1" y="31"/>
                    <a:pt x="1" y="31"/>
                  </a:cubicBezTo>
                  <a:cubicBezTo>
                    <a:pt x="39" y="120"/>
                    <a:pt x="39" y="233"/>
                    <a:pt x="158" y="262"/>
                  </a:cubicBezTo>
                  <a:cubicBezTo>
                    <a:pt x="169" y="266"/>
                    <a:pt x="188" y="274"/>
                    <a:pt x="184" y="281"/>
                  </a:cubicBezTo>
                  <a:cubicBezTo>
                    <a:pt x="135" y="337"/>
                    <a:pt x="154" y="345"/>
                    <a:pt x="180" y="345"/>
                  </a:cubicBezTo>
                  <a:lnTo>
                    <a:pt x="211" y="345"/>
                  </a:lnTo>
                  <a:cubicBezTo>
                    <a:pt x="222" y="345"/>
                    <a:pt x="229" y="345"/>
                    <a:pt x="233" y="348"/>
                  </a:cubicBezTo>
                  <a:cubicBezTo>
                    <a:pt x="237" y="348"/>
                    <a:pt x="237" y="352"/>
                    <a:pt x="237" y="352"/>
                  </a:cubicBezTo>
                  <a:cubicBezTo>
                    <a:pt x="256" y="337"/>
                    <a:pt x="233" y="288"/>
                    <a:pt x="263" y="288"/>
                  </a:cubicBezTo>
                  <a:lnTo>
                    <a:pt x="266" y="288"/>
                  </a:lnTo>
                  <a:cubicBezTo>
                    <a:pt x="278" y="292"/>
                    <a:pt x="285" y="292"/>
                    <a:pt x="292" y="292"/>
                  </a:cubicBezTo>
                  <a:cubicBezTo>
                    <a:pt x="360" y="292"/>
                    <a:pt x="382" y="233"/>
                    <a:pt x="413" y="191"/>
                  </a:cubicBezTo>
                  <a:cubicBezTo>
                    <a:pt x="468" y="105"/>
                    <a:pt x="420" y="8"/>
                    <a:pt x="318" y="8"/>
                  </a:cubicBezTo>
                  <a:lnTo>
                    <a:pt x="308" y="8"/>
                  </a:lnTo>
                  <a:cubicBezTo>
                    <a:pt x="285" y="8"/>
                    <a:pt x="263" y="8"/>
                    <a:pt x="240" y="5"/>
                  </a:cubicBezTo>
                  <a:cubicBezTo>
                    <a:pt x="218" y="5"/>
                    <a:pt x="196" y="0"/>
                    <a:pt x="1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2"/>
            <p:cNvSpPr/>
            <p:nvPr/>
          </p:nvSpPr>
          <p:spPr>
            <a:xfrm>
              <a:off x="-2395327" y="-2922730"/>
              <a:ext cx="12749" cy="13274"/>
            </a:xfrm>
            <a:custGeom>
              <a:avLst/>
              <a:gdLst/>
              <a:ahLst/>
              <a:cxnLst/>
              <a:rect l="l" t="t" r="r" b="b"/>
              <a:pathLst>
                <a:path w="267" h="278" extrusionOk="0">
                  <a:moveTo>
                    <a:pt x="218" y="0"/>
                  </a:moveTo>
                  <a:cubicBezTo>
                    <a:pt x="210" y="8"/>
                    <a:pt x="206" y="12"/>
                    <a:pt x="203" y="19"/>
                  </a:cubicBezTo>
                  <a:cubicBezTo>
                    <a:pt x="213" y="49"/>
                    <a:pt x="206" y="75"/>
                    <a:pt x="184" y="101"/>
                  </a:cubicBezTo>
                  <a:cubicBezTo>
                    <a:pt x="187" y="138"/>
                    <a:pt x="142" y="124"/>
                    <a:pt x="132" y="146"/>
                  </a:cubicBezTo>
                  <a:lnTo>
                    <a:pt x="132" y="150"/>
                  </a:lnTo>
                  <a:cubicBezTo>
                    <a:pt x="79" y="183"/>
                    <a:pt x="34" y="224"/>
                    <a:pt x="1" y="277"/>
                  </a:cubicBezTo>
                  <a:cubicBezTo>
                    <a:pt x="8" y="273"/>
                    <a:pt x="16" y="269"/>
                    <a:pt x="23" y="266"/>
                  </a:cubicBezTo>
                  <a:cubicBezTo>
                    <a:pt x="94" y="224"/>
                    <a:pt x="173" y="195"/>
                    <a:pt x="255" y="191"/>
                  </a:cubicBezTo>
                  <a:cubicBezTo>
                    <a:pt x="258" y="188"/>
                    <a:pt x="263" y="183"/>
                    <a:pt x="266" y="183"/>
                  </a:cubicBezTo>
                  <a:cubicBezTo>
                    <a:pt x="221" y="127"/>
                    <a:pt x="258" y="57"/>
                    <a:pt x="2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2"/>
            <p:cNvSpPr/>
            <p:nvPr/>
          </p:nvSpPr>
          <p:spPr>
            <a:xfrm>
              <a:off x="-2434434" y="-2928460"/>
              <a:ext cx="7926" cy="13418"/>
            </a:xfrm>
            <a:custGeom>
              <a:avLst/>
              <a:gdLst/>
              <a:ahLst/>
              <a:cxnLst/>
              <a:rect l="l" t="t" r="r" b="b"/>
              <a:pathLst>
                <a:path w="166" h="281" extrusionOk="0">
                  <a:moveTo>
                    <a:pt x="102" y="1"/>
                  </a:moveTo>
                  <a:cubicBezTo>
                    <a:pt x="95" y="20"/>
                    <a:pt x="87" y="42"/>
                    <a:pt x="98" y="56"/>
                  </a:cubicBezTo>
                  <a:cubicBezTo>
                    <a:pt x="143" y="128"/>
                    <a:pt x="102" y="158"/>
                    <a:pt x="38" y="177"/>
                  </a:cubicBezTo>
                  <a:cubicBezTo>
                    <a:pt x="23" y="180"/>
                    <a:pt x="12" y="191"/>
                    <a:pt x="1" y="203"/>
                  </a:cubicBezTo>
                  <a:cubicBezTo>
                    <a:pt x="16" y="229"/>
                    <a:pt x="35" y="255"/>
                    <a:pt x="50" y="281"/>
                  </a:cubicBezTo>
                  <a:cubicBezTo>
                    <a:pt x="64" y="255"/>
                    <a:pt x="76" y="225"/>
                    <a:pt x="98" y="206"/>
                  </a:cubicBezTo>
                  <a:cubicBezTo>
                    <a:pt x="166" y="139"/>
                    <a:pt x="166" y="72"/>
                    <a:pt x="1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2"/>
            <p:cNvSpPr/>
            <p:nvPr/>
          </p:nvSpPr>
          <p:spPr>
            <a:xfrm>
              <a:off x="-2434434" y="-2933092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1" y="1"/>
                  </a:moveTo>
                  <a:cubicBezTo>
                    <a:pt x="35" y="34"/>
                    <a:pt x="12" y="64"/>
                    <a:pt x="1" y="98"/>
                  </a:cubicBezTo>
                  <a:cubicBezTo>
                    <a:pt x="5" y="101"/>
                    <a:pt x="9" y="101"/>
                    <a:pt x="12" y="101"/>
                  </a:cubicBezTo>
                  <a:cubicBezTo>
                    <a:pt x="23" y="101"/>
                    <a:pt x="35" y="98"/>
                    <a:pt x="42" y="91"/>
                  </a:cubicBezTo>
                  <a:cubicBezTo>
                    <a:pt x="53" y="86"/>
                    <a:pt x="64" y="82"/>
                    <a:pt x="72" y="82"/>
                  </a:cubicBezTo>
                  <a:cubicBezTo>
                    <a:pt x="83" y="82"/>
                    <a:pt x="95" y="86"/>
                    <a:pt x="102" y="98"/>
                  </a:cubicBezTo>
                  <a:cubicBezTo>
                    <a:pt x="95" y="41"/>
                    <a:pt x="57" y="12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2"/>
            <p:cNvSpPr/>
            <p:nvPr/>
          </p:nvSpPr>
          <p:spPr>
            <a:xfrm>
              <a:off x="-2136856" y="-2539345"/>
              <a:ext cx="13943" cy="12749"/>
            </a:xfrm>
            <a:custGeom>
              <a:avLst/>
              <a:gdLst/>
              <a:ahLst/>
              <a:cxnLst/>
              <a:rect l="l" t="t" r="r" b="b"/>
              <a:pathLst>
                <a:path w="292" h="267" extrusionOk="0">
                  <a:moveTo>
                    <a:pt x="90" y="1"/>
                  </a:moveTo>
                  <a:lnTo>
                    <a:pt x="90" y="4"/>
                  </a:lnTo>
                  <a:cubicBezTo>
                    <a:pt x="83" y="9"/>
                    <a:pt x="79" y="12"/>
                    <a:pt x="71" y="19"/>
                  </a:cubicBezTo>
                  <a:cubicBezTo>
                    <a:pt x="67" y="35"/>
                    <a:pt x="12" y="49"/>
                    <a:pt x="60" y="71"/>
                  </a:cubicBezTo>
                  <a:cubicBezTo>
                    <a:pt x="93" y="87"/>
                    <a:pt x="105" y="87"/>
                    <a:pt x="98" y="132"/>
                  </a:cubicBezTo>
                  <a:cubicBezTo>
                    <a:pt x="86" y="192"/>
                    <a:pt x="71" y="233"/>
                    <a:pt x="0" y="237"/>
                  </a:cubicBezTo>
                  <a:cubicBezTo>
                    <a:pt x="26" y="247"/>
                    <a:pt x="49" y="266"/>
                    <a:pt x="71" y="266"/>
                  </a:cubicBezTo>
                  <a:cubicBezTo>
                    <a:pt x="83" y="266"/>
                    <a:pt x="90" y="263"/>
                    <a:pt x="98" y="247"/>
                  </a:cubicBezTo>
                  <a:cubicBezTo>
                    <a:pt x="116" y="221"/>
                    <a:pt x="135" y="211"/>
                    <a:pt x="154" y="211"/>
                  </a:cubicBezTo>
                  <a:cubicBezTo>
                    <a:pt x="172" y="211"/>
                    <a:pt x="188" y="218"/>
                    <a:pt x="210" y="221"/>
                  </a:cubicBezTo>
                  <a:cubicBezTo>
                    <a:pt x="221" y="225"/>
                    <a:pt x="233" y="225"/>
                    <a:pt x="243" y="225"/>
                  </a:cubicBezTo>
                  <a:cubicBezTo>
                    <a:pt x="269" y="225"/>
                    <a:pt x="292" y="214"/>
                    <a:pt x="285" y="166"/>
                  </a:cubicBezTo>
                  <a:cubicBezTo>
                    <a:pt x="266" y="61"/>
                    <a:pt x="176" y="31"/>
                    <a:pt x="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2"/>
            <p:cNvSpPr/>
            <p:nvPr/>
          </p:nvSpPr>
          <p:spPr>
            <a:xfrm>
              <a:off x="-2161686" y="-2549898"/>
              <a:ext cx="8786" cy="7544"/>
            </a:xfrm>
            <a:custGeom>
              <a:avLst/>
              <a:gdLst/>
              <a:ahLst/>
              <a:cxnLst/>
              <a:rect l="l" t="t" r="r" b="b"/>
              <a:pathLst>
                <a:path w="184" h="158" extrusionOk="0">
                  <a:moveTo>
                    <a:pt x="94" y="1"/>
                  </a:moveTo>
                  <a:cubicBezTo>
                    <a:pt x="72" y="1"/>
                    <a:pt x="57" y="20"/>
                    <a:pt x="38" y="31"/>
                  </a:cubicBezTo>
                  <a:cubicBezTo>
                    <a:pt x="4" y="65"/>
                    <a:pt x="1" y="99"/>
                    <a:pt x="35" y="135"/>
                  </a:cubicBezTo>
                  <a:cubicBezTo>
                    <a:pt x="46" y="151"/>
                    <a:pt x="61" y="158"/>
                    <a:pt x="75" y="158"/>
                  </a:cubicBezTo>
                  <a:cubicBezTo>
                    <a:pt x="94" y="158"/>
                    <a:pt x="109" y="147"/>
                    <a:pt x="120" y="132"/>
                  </a:cubicBezTo>
                  <a:cubicBezTo>
                    <a:pt x="139" y="102"/>
                    <a:pt x="184" y="73"/>
                    <a:pt x="135" y="23"/>
                  </a:cubicBezTo>
                  <a:cubicBezTo>
                    <a:pt x="116" y="9"/>
                    <a:pt x="106" y="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2"/>
            <p:cNvSpPr/>
            <p:nvPr/>
          </p:nvSpPr>
          <p:spPr>
            <a:xfrm>
              <a:off x="-2615216" y="-2491834"/>
              <a:ext cx="13752" cy="10935"/>
            </a:xfrm>
            <a:custGeom>
              <a:avLst/>
              <a:gdLst/>
              <a:ahLst/>
              <a:cxnLst/>
              <a:rect l="l" t="t" r="r" b="b"/>
              <a:pathLst>
                <a:path w="288" h="229" extrusionOk="0">
                  <a:moveTo>
                    <a:pt x="23" y="180"/>
                  </a:moveTo>
                  <a:cubicBezTo>
                    <a:pt x="23" y="180"/>
                    <a:pt x="27" y="180"/>
                    <a:pt x="27" y="184"/>
                  </a:cubicBezTo>
                  <a:lnTo>
                    <a:pt x="27" y="180"/>
                  </a:lnTo>
                  <a:close/>
                  <a:moveTo>
                    <a:pt x="176" y="1"/>
                  </a:moveTo>
                  <a:cubicBezTo>
                    <a:pt x="150" y="8"/>
                    <a:pt x="124" y="8"/>
                    <a:pt x="97" y="15"/>
                  </a:cubicBezTo>
                  <a:cubicBezTo>
                    <a:pt x="30" y="37"/>
                    <a:pt x="1" y="105"/>
                    <a:pt x="23" y="180"/>
                  </a:cubicBezTo>
                  <a:cubicBezTo>
                    <a:pt x="34" y="175"/>
                    <a:pt x="49" y="172"/>
                    <a:pt x="60" y="172"/>
                  </a:cubicBezTo>
                  <a:cubicBezTo>
                    <a:pt x="68" y="172"/>
                    <a:pt x="75" y="175"/>
                    <a:pt x="75" y="180"/>
                  </a:cubicBezTo>
                  <a:cubicBezTo>
                    <a:pt x="90" y="217"/>
                    <a:pt x="108" y="228"/>
                    <a:pt x="131" y="228"/>
                  </a:cubicBezTo>
                  <a:cubicBezTo>
                    <a:pt x="146" y="228"/>
                    <a:pt x="161" y="225"/>
                    <a:pt x="172" y="220"/>
                  </a:cubicBezTo>
                  <a:cubicBezTo>
                    <a:pt x="187" y="217"/>
                    <a:pt x="202" y="213"/>
                    <a:pt x="213" y="213"/>
                  </a:cubicBezTo>
                  <a:lnTo>
                    <a:pt x="225" y="213"/>
                  </a:lnTo>
                  <a:cubicBezTo>
                    <a:pt x="288" y="123"/>
                    <a:pt x="277" y="79"/>
                    <a:pt x="176" y="4"/>
                  </a:cubicBezTo>
                  <a:lnTo>
                    <a:pt x="17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2"/>
            <p:cNvSpPr/>
            <p:nvPr/>
          </p:nvSpPr>
          <p:spPr>
            <a:xfrm>
              <a:off x="-2616839" y="-2477748"/>
              <a:ext cx="9502" cy="11126"/>
            </a:xfrm>
            <a:custGeom>
              <a:avLst/>
              <a:gdLst/>
              <a:ahLst/>
              <a:cxnLst/>
              <a:rect l="l" t="t" r="r" b="b"/>
              <a:pathLst>
                <a:path w="199" h="233" extrusionOk="0">
                  <a:moveTo>
                    <a:pt x="75" y="1"/>
                  </a:moveTo>
                  <a:cubicBezTo>
                    <a:pt x="30" y="4"/>
                    <a:pt x="49" y="42"/>
                    <a:pt x="42" y="68"/>
                  </a:cubicBezTo>
                  <a:cubicBezTo>
                    <a:pt x="87" y="116"/>
                    <a:pt x="19" y="109"/>
                    <a:pt x="12" y="132"/>
                  </a:cubicBezTo>
                  <a:cubicBezTo>
                    <a:pt x="30" y="165"/>
                    <a:pt x="1" y="199"/>
                    <a:pt x="8" y="232"/>
                  </a:cubicBezTo>
                  <a:lnTo>
                    <a:pt x="27" y="232"/>
                  </a:lnTo>
                  <a:cubicBezTo>
                    <a:pt x="139" y="232"/>
                    <a:pt x="199" y="139"/>
                    <a:pt x="161" y="20"/>
                  </a:cubicBezTo>
                  <a:lnTo>
                    <a:pt x="161" y="20"/>
                  </a:lnTo>
                  <a:cubicBezTo>
                    <a:pt x="147" y="30"/>
                    <a:pt x="135" y="34"/>
                    <a:pt x="128" y="34"/>
                  </a:cubicBezTo>
                  <a:cubicBezTo>
                    <a:pt x="109" y="34"/>
                    <a:pt x="90" y="20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2"/>
            <p:cNvSpPr/>
            <p:nvPr/>
          </p:nvSpPr>
          <p:spPr>
            <a:xfrm>
              <a:off x="-2615932" y="-2483669"/>
              <a:ext cx="11842" cy="7544"/>
            </a:xfrm>
            <a:custGeom>
              <a:avLst/>
              <a:gdLst/>
              <a:ahLst/>
              <a:cxnLst/>
              <a:rect l="l" t="t" r="r" b="b"/>
              <a:pathLst>
                <a:path w="248" h="158" extrusionOk="0">
                  <a:moveTo>
                    <a:pt x="75" y="1"/>
                  </a:moveTo>
                  <a:cubicBezTo>
                    <a:pt x="64" y="1"/>
                    <a:pt x="49" y="4"/>
                    <a:pt x="38" y="9"/>
                  </a:cubicBezTo>
                  <a:lnTo>
                    <a:pt x="42" y="9"/>
                  </a:lnTo>
                  <a:cubicBezTo>
                    <a:pt x="45" y="49"/>
                    <a:pt x="0" y="94"/>
                    <a:pt x="56" y="125"/>
                  </a:cubicBezTo>
                  <a:cubicBezTo>
                    <a:pt x="71" y="144"/>
                    <a:pt x="90" y="158"/>
                    <a:pt x="109" y="158"/>
                  </a:cubicBezTo>
                  <a:cubicBezTo>
                    <a:pt x="116" y="158"/>
                    <a:pt x="128" y="154"/>
                    <a:pt x="142" y="144"/>
                  </a:cubicBezTo>
                  <a:cubicBezTo>
                    <a:pt x="161" y="94"/>
                    <a:pt x="247" y="117"/>
                    <a:pt x="240" y="42"/>
                  </a:cubicBezTo>
                  <a:lnTo>
                    <a:pt x="228" y="42"/>
                  </a:lnTo>
                  <a:cubicBezTo>
                    <a:pt x="217" y="42"/>
                    <a:pt x="202" y="46"/>
                    <a:pt x="187" y="49"/>
                  </a:cubicBezTo>
                  <a:cubicBezTo>
                    <a:pt x="176" y="54"/>
                    <a:pt x="161" y="57"/>
                    <a:pt x="146" y="57"/>
                  </a:cubicBezTo>
                  <a:cubicBezTo>
                    <a:pt x="123" y="57"/>
                    <a:pt x="105" y="46"/>
                    <a:pt x="90" y="9"/>
                  </a:cubicBezTo>
                  <a:cubicBezTo>
                    <a:pt x="90" y="4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2"/>
            <p:cNvSpPr/>
            <p:nvPr/>
          </p:nvSpPr>
          <p:spPr>
            <a:xfrm>
              <a:off x="-2105437" y="-2787645"/>
              <a:ext cx="11985" cy="7544"/>
            </a:xfrm>
            <a:custGeom>
              <a:avLst/>
              <a:gdLst/>
              <a:ahLst/>
              <a:cxnLst/>
              <a:rect l="l" t="t" r="r" b="b"/>
              <a:pathLst>
                <a:path w="251" h="158" extrusionOk="0">
                  <a:moveTo>
                    <a:pt x="90" y="1"/>
                  </a:moveTo>
                  <a:cubicBezTo>
                    <a:pt x="82" y="9"/>
                    <a:pt x="72" y="16"/>
                    <a:pt x="63" y="20"/>
                  </a:cubicBezTo>
                  <a:cubicBezTo>
                    <a:pt x="15" y="54"/>
                    <a:pt x="1" y="109"/>
                    <a:pt x="37" y="140"/>
                  </a:cubicBezTo>
                  <a:cubicBezTo>
                    <a:pt x="53" y="154"/>
                    <a:pt x="68" y="158"/>
                    <a:pt x="79" y="158"/>
                  </a:cubicBezTo>
                  <a:cubicBezTo>
                    <a:pt x="113" y="158"/>
                    <a:pt x="135" y="121"/>
                    <a:pt x="165" y="102"/>
                  </a:cubicBezTo>
                  <a:cubicBezTo>
                    <a:pt x="251" y="42"/>
                    <a:pt x="142" y="46"/>
                    <a:pt x="142" y="20"/>
                  </a:cubicBezTo>
                  <a:cubicBezTo>
                    <a:pt x="124" y="12"/>
                    <a:pt x="108" y="9"/>
                    <a:pt x="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2"/>
            <p:cNvSpPr/>
            <p:nvPr/>
          </p:nvSpPr>
          <p:spPr>
            <a:xfrm>
              <a:off x="-2101139" y="-2791513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113" y="0"/>
                  </a:moveTo>
                  <a:lnTo>
                    <a:pt x="113" y="0"/>
                  </a:lnTo>
                  <a:cubicBezTo>
                    <a:pt x="56" y="11"/>
                    <a:pt x="37" y="56"/>
                    <a:pt x="0" y="82"/>
                  </a:cubicBezTo>
                  <a:cubicBezTo>
                    <a:pt x="18" y="90"/>
                    <a:pt x="34" y="93"/>
                    <a:pt x="52" y="101"/>
                  </a:cubicBezTo>
                  <a:cubicBezTo>
                    <a:pt x="71" y="71"/>
                    <a:pt x="120" y="56"/>
                    <a:pt x="1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2"/>
            <p:cNvSpPr/>
            <p:nvPr/>
          </p:nvSpPr>
          <p:spPr>
            <a:xfrm>
              <a:off x="-2298012" y="-2909503"/>
              <a:ext cx="13943" cy="18575"/>
            </a:xfrm>
            <a:custGeom>
              <a:avLst/>
              <a:gdLst/>
              <a:ahLst/>
              <a:cxnLst/>
              <a:rect l="l" t="t" r="r" b="b"/>
              <a:pathLst>
                <a:path w="292" h="389" extrusionOk="0">
                  <a:moveTo>
                    <a:pt x="190" y="0"/>
                  </a:moveTo>
                  <a:cubicBezTo>
                    <a:pt x="266" y="116"/>
                    <a:pt x="97" y="168"/>
                    <a:pt x="123" y="273"/>
                  </a:cubicBezTo>
                  <a:cubicBezTo>
                    <a:pt x="127" y="277"/>
                    <a:pt x="116" y="287"/>
                    <a:pt x="109" y="287"/>
                  </a:cubicBezTo>
                  <a:cubicBezTo>
                    <a:pt x="0" y="292"/>
                    <a:pt x="56" y="344"/>
                    <a:pt x="78" y="389"/>
                  </a:cubicBezTo>
                  <a:cubicBezTo>
                    <a:pt x="168" y="359"/>
                    <a:pt x="216" y="284"/>
                    <a:pt x="261" y="209"/>
                  </a:cubicBezTo>
                  <a:cubicBezTo>
                    <a:pt x="269" y="153"/>
                    <a:pt x="280" y="97"/>
                    <a:pt x="292" y="41"/>
                  </a:cubicBezTo>
                  <a:cubicBezTo>
                    <a:pt x="269" y="18"/>
                    <a:pt x="247" y="0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2"/>
            <p:cNvSpPr/>
            <p:nvPr/>
          </p:nvSpPr>
          <p:spPr>
            <a:xfrm>
              <a:off x="-2318211" y="-2909169"/>
              <a:ext cx="11842" cy="11269"/>
            </a:xfrm>
            <a:custGeom>
              <a:avLst/>
              <a:gdLst/>
              <a:ahLst/>
              <a:cxnLst/>
              <a:rect l="l" t="t" r="r" b="b"/>
              <a:pathLst>
                <a:path w="248" h="236" extrusionOk="0">
                  <a:moveTo>
                    <a:pt x="123" y="0"/>
                  </a:moveTo>
                  <a:cubicBezTo>
                    <a:pt x="87" y="0"/>
                    <a:pt x="56" y="11"/>
                    <a:pt x="30" y="49"/>
                  </a:cubicBezTo>
                  <a:cubicBezTo>
                    <a:pt x="1" y="90"/>
                    <a:pt x="11" y="168"/>
                    <a:pt x="49" y="168"/>
                  </a:cubicBezTo>
                  <a:lnTo>
                    <a:pt x="68" y="168"/>
                  </a:lnTo>
                  <a:cubicBezTo>
                    <a:pt x="128" y="168"/>
                    <a:pt x="146" y="221"/>
                    <a:pt x="191" y="236"/>
                  </a:cubicBezTo>
                  <a:cubicBezTo>
                    <a:pt x="173" y="202"/>
                    <a:pt x="247" y="206"/>
                    <a:pt x="225" y="165"/>
                  </a:cubicBezTo>
                  <a:lnTo>
                    <a:pt x="191" y="165"/>
                  </a:lnTo>
                  <a:cubicBezTo>
                    <a:pt x="187" y="168"/>
                    <a:pt x="180" y="168"/>
                    <a:pt x="173" y="168"/>
                  </a:cubicBezTo>
                  <a:cubicBezTo>
                    <a:pt x="161" y="168"/>
                    <a:pt x="150" y="165"/>
                    <a:pt x="146" y="146"/>
                  </a:cubicBezTo>
                  <a:cubicBezTo>
                    <a:pt x="146" y="120"/>
                    <a:pt x="165" y="116"/>
                    <a:pt x="184" y="116"/>
                  </a:cubicBezTo>
                  <a:lnTo>
                    <a:pt x="210" y="116"/>
                  </a:lnTo>
                  <a:cubicBezTo>
                    <a:pt x="221" y="105"/>
                    <a:pt x="232" y="90"/>
                    <a:pt x="225" y="68"/>
                  </a:cubicBezTo>
                  <a:cubicBezTo>
                    <a:pt x="206" y="45"/>
                    <a:pt x="142" y="61"/>
                    <a:pt x="161" y="4"/>
                  </a:cubicBezTo>
                  <a:cubicBezTo>
                    <a:pt x="146" y="0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2"/>
            <p:cNvSpPr/>
            <p:nvPr/>
          </p:nvSpPr>
          <p:spPr>
            <a:xfrm>
              <a:off x="-2298920" y="-2915090"/>
              <a:ext cx="9311" cy="13274"/>
            </a:xfrm>
            <a:custGeom>
              <a:avLst/>
              <a:gdLst/>
              <a:ahLst/>
              <a:cxnLst/>
              <a:rect l="l" t="t" r="r" b="b"/>
              <a:pathLst>
                <a:path w="195" h="278" extrusionOk="0">
                  <a:moveTo>
                    <a:pt x="120" y="1"/>
                  </a:moveTo>
                  <a:cubicBezTo>
                    <a:pt x="109" y="1"/>
                    <a:pt x="94" y="16"/>
                    <a:pt x="78" y="16"/>
                  </a:cubicBezTo>
                  <a:cubicBezTo>
                    <a:pt x="75" y="16"/>
                    <a:pt x="71" y="12"/>
                    <a:pt x="68" y="12"/>
                  </a:cubicBezTo>
                  <a:cubicBezTo>
                    <a:pt x="64" y="19"/>
                    <a:pt x="56" y="23"/>
                    <a:pt x="52" y="31"/>
                  </a:cubicBezTo>
                  <a:cubicBezTo>
                    <a:pt x="78" y="117"/>
                    <a:pt x="0" y="188"/>
                    <a:pt x="15" y="278"/>
                  </a:cubicBezTo>
                  <a:cubicBezTo>
                    <a:pt x="42" y="237"/>
                    <a:pt x="56" y="199"/>
                    <a:pt x="112" y="195"/>
                  </a:cubicBezTo>
                  <a:cubicBezTo>
                    <a:pt x="123" y="195"/>
                    <a:pt x="172" y="180"/>
                    <a:pt x="157" y="166"/>
                  </a:cubicBezTo>
                  <a:cubicBezTo>
                    <a:pt x="109" y="121"/>
                    <a:pt x="154" y="102"/>
                    <a:pt x="168" y="72"/>
                  </a:cubicBezTo>
                  <a:cubicBezTo>
                    <a:pt x="195" y="23"/>
                    <a:pt x="172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2"/>
            <p:cNvSpPr/>
            <p:nvPr/>
          </p:nvSpPr>
          <p:spPr>
            <a:xfrm>
              <a:off x="-2309998" y="-2906304"/>
              <a:ext cx="8786" cy="10553"/>
            </a:xfrm>
            <a:custGeom>
              <a:avLst/>
              <a:gdLst/>
              <a:ahLst/>
              <a:cxnLst/>
              <a:rect l="l" t="t" r="r" b="b"/>
              <a:pathLst>
                <a:path w="184" h="221" extrusionOk="0">
                  <a:moveTo>
                    <a:pt x="94" y="1"/>
                  </a:moveTo>
                  <a:cubicBezTo>
                    <a:pt x="79" y="1"/>
                    <a:pt x="68" y="4"/>
                    <a:pt x="53" y="8"/>
                  </a:cubicBezTo>
                  <a:cubicBezTo>
                    <a:pt x="60" y="30"/>
                    <a:pt x="49" y="45"/>
                    <a:pt x="38" y="56"/>
                  </a:cubicBezTo>
                  <a:cubicBezTo>
                    <a:pt x="49" y="71"/>
                    <a:pt x="60" y="86"/>
                    <a:pt x="53" y="105"/>
                  </a:cubicBezTo>
                  <a:cubicBezTo>
                    <a:pt x="75" y="146"/>
                    <a:pt x="1" y="142"/>
                    <a:pt x="19" y="176"/>
                  </a:cubicBezTo>
                  <a:lnTo>
                    <a:pt x="19" y="206"/>
                  </a:lnTo>
                  <a:cubicBezTo>
                    <a:pt x="30" y="213"/>
                    <a:pt x="46" y="220"/>
                    <a:pt x="53" y="220"/>
                  </a:cubicBezTo>
                  <a:lnTo>
                    <a:pt x="60" y="220"/>
                  </a:lnTo>
                  <a:cubicBezTo>
                    <a:pt x="79" y="158"/>
                    <a:pt x="143" y="153"/>
                    <a:pt x="184" y="127"/>
                  </a:cubicBezTo>
                  <a:cubicBezTo>
                    <a:pt x="172" y="68"/>
                    <a:pt x="105" y="94"/>
                    <a:pt x="86" y="49"/>
                  </a:cubicBezTo>
                  <a:cubicBezTo>
                    <a:pt x="94" y="27"/>
                    <a:pt x="135" y="41"/>
                    <a:pt x="131" y="4"/>
                  </a:cubicBezTo>
                  <a:cubicBezTo>
                    <a:pt x="120" y="4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2"/>
            <p:cNvSpPr/>
            <p:nvPr/>
          </p:nvSpPr>
          <p:spPr>
            <a:xfrm>
              <a:off x="-2310714" y="-2918480"/>
              <a:ext cx="11078" cy="9550"/>
            </a:xfrm>
            <a:custGeom>
              <a:avLst/>
              <a:gdLst/>
              <a:ahLst/>
              <a:cxnLst/>
              <a:rect l="l" t="t" r="r" b="b"/>
              <a:pathLst>
                <a:path w="232" h="200" extrusionOk="0">
                  <a:moveTo>
                    <a:pt x="195" y="1"/>
                  </a:moveTo>
                  <a:cubicBezTo>
                    <a:pt x="154" y="1"/>
                    <a:pt x="139" y="46"/>
                    <a:pt x="113" y="68"/>
                  </a:cubicBezTo>
                  <a:cubicBezTo>
                    <a:pt x="105" y="76"/>
                    <a:pt x="97" y="80"/>
                    <a:pt x="90" y="80"/>
                  </a:cubicBezTo>
                  <a:cubicBezTo>
                    <a:pt x="83" y="80"/>
                    <a:pt x="75" y="76"/>
                    <a:pt x="68" y="68"/>
                  </a:cubicBezTo>
                  <a:cubicBezTo>
                    <a:pt x="30" y="102"/>
                    <a:pt x="8" y="147"/>
                    <a:pt x="1" y="199"/>
                  </a:cubicBezTo>
                  <a:cubicBezTo>
                    <a:pt x="75" y="154"/>
                    <a:pt x="146" y="109"/>
                    <a:pt x="232" y="99"/>
                  </a:cubicBezTo>
                  <a:cubicBezTo>
                    <a:pt x="202" y="72"/>
                    <a:pt x="180" y="46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2"/>
            <p:cNvSpPr/>
            <p:nvPr/>
          </p:nvSpPr>
          <p:spPr>
            <a:xfrm>
              <a:off x="-2305700" y="-2895417"/>
              <a:ext cx="8213" cy="4488"/>
            </a:xfrm>
            <a:custGeom>
              <a:avLst/>
              <a:gdLst/>
              <a:ahLst/>
              <a:cxnLst/>
              <a:rect l="l" t="t" r="r" b="b"/>
              <a:pathLst>
                <a:path w="172" h="94" extrusionOk="0">
                  <a:moveTo>
                    <a:pt x="75" y="0"/>
                  </a:moveTo>
                  <a:cubicBezTo>
                    <a:pt x="49" y="0"/>
                    <a:pt x="30" y="19"/>
                    <a:pt x="18" y="37"/>
                  </a:cubicBezTo>
                  <a:cubicBezTo>
                    <a:pt x="0" y="64"/>
                    <a:pt x="30" y="71"/>
                    <a:pt x="41" y="87"/>
                  </a:cubicBezTo>
                  <a:lnTo>
                    <a:pt x="41" y="94"/>
                  </a:lnTo>
                  <a:lnTo>
                    <a:pt x="45" y="94"/>
                  </a:lnTo>
                  <a:cubicBezTo>
                    <a:pt x="53" y="90"/>
                    <a:pt x="60" y="87"/>
                    <a:pt x="71" y="87"/>
                  </a:cubicBezTo>
                  <a:cubicBezTo>
                    <a:pt x="86" y="87"/>
                    <a:pt x="105" y="94"/>
                    <a:pt x="123" y="94"/>
                  </a:cubicBezTo>
                  <a:cubicBezTo>
                    <a:pt x="157" y="94"/>
                    <a:pt x="172" y="68"/>
                    <a:pt x="161" y="37"/>
                  </a:cubicBezTo>
                  <a:cubicBezTo>
                    <a:pt x="153" y="8"/>
                    <a:pt x="120" y="11"/>
                    <a:pt x="94" y="4"/>
                  </a:cubicBezTo>
                  <a:cubicBezTo>
                    <a:pt x="86" y="0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2"/>
            <p:cNvSpPr/>
            <p:nvPr/>
          </p:nvSpPr>
          <p:spPr>
            <a:xfrm>
              <a:off x="-2302167" y="-2918480"/>
              <a:ext cx="6828" cy="5253"/>
            </a:xfrm>
            <a:custGeom>
              <a:avLst/>
              <a:gdLst/>
              <a:ahLst/>
              <a:cxnLst/>
              <a:rect l="l" t="t" r="r" b="b"/>
              <a:pathLst>
                <a:path w="143" h="110" extrusionOk="0">
                  <a:moveTo>
                    <a:pt x="20" y="1"/>
                  </a:moveTo>
                  <a:cubicBezTo>
                    <a:pt x="1" y="46"/>
                    <a:pt x="23" y="72"/>
                    <a:pt x="53" y="99"/>
                  </a:cubicBezTo>
                  <a:cubicBezTo>
                    <a:pt x="65" y="106"/>
                    <a:pt x="75" y="109"/>
                    <a:pt x="87" y="109"/>
                  </a:cubicBezTo>
                  <a:cubicBezTo>
                    <a:pt x="98" y="109"/>
                    <a:pt x="110" y="106"/>
                    <a:pt x="120" y="102"/>
                  </a:cubicBezTo>
                  <a:cubicBezTo>
                    <a:pt x="124" y="94"/>
                    <a:pt x="132" y="90"/>
                    <a:pt x="136" y="83"/>
                  </a:cubicBezTo>
                  <a:cubicBezTo>
                    <a:pt x="143" y="61"/>
                    <a:pt x="132" y="49"/>
                    <a:pt x="120" y="35"/>
                  </a:cubicBezTo>
                  <a:lnTo>
                    <a:pt x="110" y="35"/>
                  </a:lnTo>
                  <a:cubicBezTo>
                    <a:pt x="75" y="35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2"/>
            <p:cNvSpPr/>
            <p:nvPr/>
          </p:nvSpPr>
          <p:spPr>
            <a:xfrm>
              <a:off x="-2291280" y="-2706757"/>
              <a:ext cx="22395" cy="16474"/>
            </a:xfrm>
            <a:custGeom>
              <a:avLst/>
              <a:gdLst/>
              <a:ahLst/>
              <a:cxnLst/>
              <a:rect l="l" t="t" r="r" b="b"/>
              <a:pathLst>
                <a:path w="469" h="345" extrusionOk="0">
                  <a:moveTo>
                    <a:pt x="135" y="1"/>
                  </a:moveTo>
                  <a:cubicBezTo>
                    <a:pt x="125" y="49"/>
                    <a:pt x="91" y="79"/>
                    <a:pt x="53" y="113"/>
                  </a:cubicBezTo>
                  <a:cubicBezTo>
                    <a:pt x="39" y="131"/>
                    <a:pt x="20" y="150"/>
                    <a:pt x="1" y="173"/>
                  </a:cubicBezTo>
                  <a:cubicBezTo>
                    <a:pt x="42" y="165"/>
                    <a:pt x="65" y="158"/>
                    <a:pt x="80" y="158"/>
                  </a:cubicBezTo>
                  <a:cubicBezTo>
                    <a:pt x="98" y="158"/>
                    <a:pt x="98" y="168"/>
                    <a:pt x="94" y="184"/>
                  </a:cubicBezTo>
                  <a:cubicBezTo>
                    <a:pt x="80" y="254"/>
                    <a:pt x="132" y="292"/>
                    <a:pt x="151" y="344"/>
                  </a:cubicBezTo>
                  <a:cubicBezTo>
                    <a:pt x="169" y="311"/>
                    <a:pt x="177" y="270"/>
                    <a:pt x="232" y="270"/>
                  </a:cubicBezTo>
                  <a:lnTo>
                    <a:pt x="237" y="270"/>
                  </a:lnTo>
                  <a:cubicBezTo>
                    <a:pt x="240" y="270"/>
                    <a:pt x="248" y="273"/>
                    <a:pt x="251" y="273"/>
                  </a:cubicBezTo>
                  <a:cubicBezTo>
                    <a:pt x="296" y="273"/>
                    <a:pt x="341" y="262"/>
                    <a:pt x="367" y="221"/>
                  </a:cubicBezTo>
                  <a:cubicBezTo>
                    <a:pt x="371" y="213"/>
                    <a:pt x="375" y="210"/>
                    <a:pt x="379" y="206"/>
                  </a:cubicBezTo>
                  <a:cubicBezTo>
                    <a:pt x="382" y="202"/>
                    <a:pt x="386" y="199"/>
                    <a:pt x="389" y="199"/>
                  </a:cubicBezTo>
                  <a:cubicBezTo>
                    <a:pt x="394" y="199"/>
                    <a:pt x="397" y="199"/>
                    <a:pt x="401" y="206"/>
                  </a:cubicBezTo>
                  <a:lnTo>
                    <a:pt x="405" y="206"/>
                  </a:lnTo>
                  <a:cubicBezTo>
                    <a:pt x="423" y="225"/>
                    <a:pt x="408" y="232"/>
                    <a:pt x="394" y="247"/>
                  </a:cubicBezTo>
                  <a:cubicBezTo>
                    <a:pt x="371" y="262"/>
                    <a:pt x="367" y="292"/>
                    <a:pt x="386" y="303"/>
                  </a:cubicBezTo>
                  <a:cubicBezTo>
                    <a:pt x="394" y="311"/>
                    <a:pt x="401" y="311"/>
                    <a:pt x="408" y="311"/>
                  </a:cubicBezTo>
                  <a:cubicBezTo>
                    <a:pt x="427" y="311"/>
                    <a:pt x="431" y="289"/>
                    <a:pt x="439" y="270"/>
                  </a:cubicBezTo>
                  <a:cubicBezTo>
                    <a:pt x="442" y="262"/>
                    <a:pt x="446" y="254"/>
                    <a:pt x="449" y="247"/>
                  </a:cubicBezTo>
                  <a:cubicBezTo>
                    <a:pt x="468" y="154"/>
                    <a:pt x="449" y="123"/>
                    <a:pt x="363" y="97"/>
                  </a:cubicBezTo>
                  <a:cubicBezTo>
                    <a:pt x="285" y="75"/>
                    <a:pt x="210" y="42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2"/>
            <p:cNvSpPr/>
            <p:nvPr/>
          </p:nvSpPr>
          <p:spPr>
            <a:xfrm>
              <a:off x="-2296437" y="-2694485"/>
              <a:ext cx="9168" cy="8308"/>
            </a:xfrm>
            <a:custGeom>
              <a:avLst/>
              <a:gdLst/>
              <a:ahLst/>
              <a:cxnLst/>
              <a:rect l="l" t="t" r="r" b="b"/>
              <a:pathLst>
                <a:path w="192" h="174" extrusionOk="0">
                  <a:moveTo>
                    <a:pt x="147" y="1"/>
                  </a:moveTo>
                  <a:cubicBezTo>
                    <a:pt x="135" y="1"/>
                    <a:pt x="124" y="1"/>
                    <a:pt x="124" y="5"/>
                  </a:cubicBezTo>
                  <a:cubicBezTo>
                    <a:pt x="109" y="73"/>
                    <a:pt x="31" y="46"/>
                    <a:pt x="0" y="87"/>
                  </a:cubicBezTo>
                  <a:cubicBezTo>
                    <a:pt x="19" y="144"/>
                    <a:pt x="53" y="173"/>
                    <a:pt x="94" y="173"/>
                  </a:cubicBezTo>
                  <a:cubicBezTo>
                    <a:pt x="112" y="173"/>
                    <a:pt x="135" y="166"/>
                    <a:pt x="161" y="151"/>
                  </a:cubicBezTo>
                  <a:cubicBezTo>
                    <a:pt x="165" y="136"/>
                    <a:pt x="173" y="121"/>
                    <a:pt x="176" y="102"/>
                  </a:cubicBezTo>
                  <a:cubicBezTo>
                    <a:pt x="154" y="84"/>
                    <a:pt x="165" y="68"/>
                    <a:pt x="180" y="50"/>
                  </a:cubicBezTo>
                  <a:cubicBezTo>
                    <a:pt x="191" y="35"/>
                    <a:pt x="183" y="9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2"/>
            <p:cNvSpPr/>
            <p:nvPr/>
          </p:nvSpPr>
          <p:spPr>
            <a:xfrm>
              <a:off x="-2286791" y="-2686415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75" y="1"/>
                  </a:moveTo>
                  <a:cubicBezTo>
                    <a:pt x="49" y="53"/>
                    <a:pt x="0" y="98"/>
                    <a:pt x="41" y="165"/>
                  </a:cubicBezTo>
                  <a:cubicBezTo>
                    <a:pt x="53" y="139"/>
                    <a:pt x="49" y="106"/>
                    <a:pt x="86" y="79"/>
                  </a:cubicBezTo>
                  <a:cubicBezTo>
                    <a:pt x="98" y="113"/>
                    <a:pt x="112" y="142"/>
                    <a:pt x="138" y="165"/>
                  </a:cubicBezTo>
                  <a:cubicBezTo>
                    <a:pt x="154" y="180"/>
                    <a:pt x="169" y="199"/>
                    <a:pt x="188" y="199"/>
                  </a:cubicBezTo>
                  <a:cubicBezTo>
                    <a:pt x="191" y="199"/>
                    <a:pt x="198" y="195"/>
                    <a:pt x="210" y="191"/>
                  </a:cubicBezTo>
                  <a:cubicBezTo>
                    <a:pt x="210" y="187"/>
                    <a:pt x="217" y="184"/>
                    <a:pt x="217" y="180"/>
                  </a:cubicBezTo>
                  <a:cubicBezTo>
                    <a:pt x="221" y="142"/>
                    <a:pt x="183" y="161"/>
                    <a:pt x="169" y="150"/>
                  </a:cubicBezTo>
                  <a:cubicBezTo>
                    <a:pt x="154" y="142"/>
                    <a:pt x="146" y="128"/>
                    <a:pt x="146" y="113"/>
                  </a:cubicBezTo>
                  <a:cubicBezTo>
                    <a:pt x="150" y="56"/>
                    <a:pt x="105" y="34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2"/>
            <p:cNvSpPr/>
            <p:nvPr/>
          </p:nvSpPr>
          <p:spPr>
            <a:xfrm>
              <a:off x="-2293237" y="-2676245"/>
              <a:ext cx="4871" cy="4727"/>
            </a:xfrm>
            <a:custGeom>
              <a:avLst/>
              <a:gdLst/>
              <a:ahLst/>
              <a:cxnLst/>
              <a:rect l="l" t="t" r="r" b="b"/>
              <a:pathLst>
                <a:path w="102" h="99" extrusionOk="0">
                  <a:moveTo>
                    <a:pt x="68" y="0"/>
                  </a:moveTo>
                  <a:cubicBezTo>
                    <a:pt x="45" y="8"/>
                    <a:pt x="12" y="5"/>
                    <a:pt x="4" y="38"/>
                  </a:cubicBezTo>
                  <a:cubicBezTo>
                    <a:pt x="1" y="64"/>
                    <a:pt x="12" y="83"/>
                    <a:pt x="27" y="98"/>
                  </a:cubicBezTo>
                  <a:cubicBezTo>
                    <a:pt x="38" y="90"/>
                    <a:pt x="49" y="79"/>
                    <a:pt x="64" y="76"/>
                  </a:cubicBezTo>
                  <a:cubicBezTo>
                    <a:pt x="90" y="68"/>
                    <a:pt x="102" y="53"/>
                    <a:pt x="98" y="27"/>
                  </a:cubicBezTo>
                  <a:cubicBezTo>
                    <a:pt x="98" y="12"/>
                    <a:pt x="87" y="0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2"/>
            <p:cNvSpPr/>
            <p:nvPr/>
          </p:nvSpPr>
          <p:spPr>
            <a:xfrm>
              <a:off x="-2458500" y="-2826896"/>
              <a:ext cx="9837" cy="9693"/>
            </a:xfrm>
            <a:custGeom>
              <a:avLst/>
              <a:gdLst/>
              <a:ahLst/>
              <a:cxnLst/>
              <a:rect l="l" t="t" r="r" b="b"/>
              <a:pathLst>
                <a:path w="206" h="203" extrusionOk="0">
                  <a:moveTo>
                    <a:pt x="161" y="1"/>
                  </a:moveTo>
                  <a:cubicBezTo>
                    <a:pt x="139" y="4"/>
                    <a:pt x="123" y="27"/>
                    <a:pt x="101" y="27"/>
                  </a:cubicBezTo>
                  <a:cubicBezTo>
                    <a:pt x="97" y="27"/>
                    <a:pt x="90" y="27"/>
                    <a:pt x="86" y="23"/>
                  </a:cubicBezTo>
                  <a:cubicBezTo>
                    <a:pt x="34" y="72"/>
                    <a:pt x="0" y="120"/>
                    <a:pt x="52" y="188"/>
                  </a:cubicBezTo>
                  <a:cubicBezTo>
                    <a:pt x="75" y="195"/>
                    <a:pt x="94" y="203"/>
                    <a:pt x="113" y="203"/>
                  </a:cubicBezTo>
                  <a:cubicBezTo>
                    <a:pt x="135" y="203"/>
                    <a:pt x="154" y="195"/>
                    <a:pt x="173" y="169"/>
                  </a:cubicBezTo>
                  <a:cubicBezTo>
                    <a:pt x="206" y="120"/>
                    <a:pt x="191" y="68"/>
                    <a:pt x="199" y="15"/>
                  </a:cubicBezTo>
                  <a:cubicBezTo>
                    <a:pt x="199" y="4"/>
                    <a:pt x="180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2"/>
            <p:cNvSpPr/>
            <p:nvPr/>
          </p:nvSpPr>
          <p:spPr>
            <a:xfrm>
              <a:off x="-2456017" y="-2828519"/>
              <a:ext cx="8786" cy="13656"/>
            </a:xfrm>
            <a:custGeom>
              <a:avLst/>
              <a:gdLst/>
              <a:ahLst/>
              <a:cxnLst/>
              <a:rect l="l" t="t" r="r" b="b"/>
              <a:pathLst>
                <a:path w="184" h="286" extrusionOk="0">
                  <a:moveTo>
                    <a:pt x="131" y="1"/>
                  </a:moveTo>
                  <a:cubicBezTo>
                    <a:pt x="124" y="1"/>
                    <a:pt x="116" y="1"/>
                    <a:pt x="105" y="4"/>
                  </a:cubicBezTo>
                  <a:cubicBezTo>
                    <a:pt x="76" y="12"/>
                    <a:pt x="57" y="38"/>
                    <a:pt x="34" y="57"/>
                  </a:cubicBezTo>
                  <a:cubicBezTo>
                    <a:pt x="38" y="61"/>
                    <a:pt x="45" y="61"/>
                    <a:pt x="49" y="61"/>
                  </a:cubicBezTo>
                  <a:cubicBezTo>
                    <a:pt x="71" y="61"/>
                    <a:pt x="87" y="38"/>
                    <a:pt x="109" y="35"/>
                  </a:cubicBezTo>
                  <a:lnTo>
                    <a:pt x="113" y="35"/>
                  </a:lnTo>
                  <a:cubicBezTo>
                    <a:pt x="128" y="35"/>
                    <a:pt x="147" y="38"/>
                    <a:pt x="147" y="49"/>
                  </a:cubicBezTo>
                  <a:cubicBezTo>
                    <a:pt x="139" y="102"/>
                    <a:pt x="154" y="154"/>
                    <a:pt x="121" y="203"/>
                  </a:cubicBezTo>
                  <a:cubicBezTo>
                    <a:pt x="102" y="229"/>
                    <a:pt x="83" y="237"/>
                    <a:pt x="61" y="237"/>
                  </a:cubicBezTo>
                  <a:cubicBezTo>
                    <a:pt x="42" y="237"/>
                    <a:pt x="23" y="229"/>
                    <a:pt x="0" y="222"/>
                  </a:cubicBezTo>
                  <a:lnTo>
                    <a:pt x="0" y="222"/>
                  </a:lnTo>
                  <a:cubicBezTo>
                    <a:pt x="19" y="256"/>
                    <a:pt x="42" y="285"/>
                    <a:pt x="71" y="285"/>
                  </a:cubicBezTo>
                  <a:cubicBezTo>
                    <a:pt x="83" y="285"/>
                    <a:pt x="98" y="282"/>
                    <a:pt x="113" y="263"/>
                  </a:cubicBezTo>
                  <a:cubicBezTo>
                    <a:pt x="169" y="211"/>
                    <a:pt x="183" y="132"/>
                    <a:pt x="183" y="57"/>
                  </a:cubicBezTo>
                  <a:cubicBezTo>
                    <a:pt x="183" y="16"/>
                    <a:pt x="161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2"/>
            <p:cNvSpPr/>
            <p:nvPr/>
          </p:nvSpPr>
          <p:spPr>
            <a:xfrm>
              <a:off x="-2194872" y="-2775660"/>
              <a:ext cx="19673" cy="16474"/>
            </a:xfrm>
            <a:custGeom>
              <a:avLst/>
              <a:gdLst/>
              <a:ahLst/>
              <a:cxnLst/>
              <a:rect l="l" t="t" r="r" b="b"/>
              <a:pathLst>
                <a:path w="412" h="345" extrusionOk="0">
                  <a:moveTo>
                    <a:pt x="244" y="1"/>
                  </a:moveTo>
                  <a:cubicBezTo>
                    <a:pt x="199" y="1"/>
                    <a:pt x="147" y="23"/>
                    <a:pt x="105" y="72"/>
                  </a:cubicBezTo>
                  <a:cubicBezTo>
                    <a:pt x="0" y="184"/>
                    <a:pt x="8" y="229"/>
                    <a:pt x="150" y="310"/>
                  </a:cubicBezTo>
                  <a:cubicBezTo>
                    <a:pt x="169" y="318"/>
                    <a:pt x="183" y="341"/>
                    <a:pt x="206" y="341"/>
                  </a:cubicBezTo>
                  <a:cubicBezTo>
                    <a:pt x="214" y="341"/>
                    <a:pt x="218" y="337"/>
                    <a:pt x="221" y="337"/>
                  </a:cubicBezTo>
                  <a:cubicBezTo>
                    <a:pt x="206" y="307"/>
                    <a:pt x="169" y="274"/>
                    <a:pt x="232" y="262"/>
                  </a:cubicBezTo>
                  <a:cubicBezTo>
                    <a:pt x="259" y="258"/>
                    <a:pt x="270" y="229"/>
                    <a:pt x="304" y="229"/>
                  </a:cubicBezTo>
                  <a:lnTo>
                    <a:pt x="311" y="229"/>
                  </a:lnTo>
                  <a:cubicBezTo>
                    <a:pt x="292" y="277"/>
                    <a:pt x="251" y="303"/>
                    <a:pt x="221" y="337"/>
                  </a:cubicBezTo>
                  <a:cubicBezTo>
                    <a:pt x="232" y="341"/>
                    <a:pt x="247" y="345"/>
                    <a:pt x="259" y="345"/>
                  </a:cubicBezTo>
                  <a:cubicBezTo>
                    <a:pt x="273" y="345"/>
                    <a:pt x="285" y="337"/>
                    <a:pt x="288" y="322"/>
                  </a:cubicBezTo>
                  <a:cubicBezTo>
                    <a:pt x="304" y="281"/>
                    <a:pt x="349" y="281"/>
                    <a:pt x="371" y="255"/>
                  </a:cubicBezTo>
                  <a:cubicBezTo>
                    <a:pt x="359" y="203"/>
                    <a:pt x="411" y="158"/>
                    <a:pt x="385" y="105"/>
                  </a:cubicBezTo>
                  <a:lnTo>
                    <a:pt x="385" y="105"/>
                  </a:lnTo>
                  <a:cubicBezTo>
                    <a:pt x="375" y="117"/>
                    <a:pt x="363" y="124"/>
                    <a:pt x="352" y="124"/>
                  </a:cubicBezTo>
                  <a:cubicBezTo>
                    <a:pt x="330" y="124"/>
                    <a:pt x="311" y="109"/>
                    <a:pt x="285" y="105"/>
                  </a:cubicBezTo>
                  <a:cubicBezTo>
                    <a:pt x="304" y="83"/>
                    <a:pt x="318" y="72"/>
                    <a:pt x="333" y="72"/>
                  </a:cubicBezTo>
                  <a:cubicBezTo>
                    <a:pt x="352" y="72"/>
                    <a:pt x="371" y="86"/>
                    <a:pt x="385" y="105"/>
                  </a:cubicBezTo>
                  <a:cubicBezTo>
                    <a:pt x="359" y="38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2"/>
            <p:cNvSpPr/>
            <p:nvPr/>
          </p:nvSpPr>
          <p:spPr>
            <a:xfrm>
              <a:off x="-2207717" y="-2779432"/>
              <a:ext cx="16426" cy="11126"/>
            </a:xfrm>
            <a:custGeom>
              <a:avLst/>
              <a:gdLst/>
              <a:ahLst/>
              <a:cxnLst/>
              <a:rect l="l" t="t" r="r" b="b"/>
              <a:pathLst>
                <a:path w="344" h="233" extrusionOk="0">
                  <a:moveTo>
                    <a:pt x="247" y="1"/>
                  </a:moveTo>
                  <a:cubicBezTo>
                    <a:pt x="214" y="23"/>
                    <a:pt x="180" y="35"/>
                    <a:pt x="147" y="35"/>
                  </a:cubicBezTo>
                  <a:cubicBezTo>
                    <a:pt x="124" y="35"/>
                    <a:pt x="102" y="31"/>
                    <a:pt x="79" y="23"/>
                  </a:cubicBezTo>
                  <a:cubicBezTo>
                    <a:pt x="64" y="16"/>
                    <a:pt x="49" y="13"/>
                    <a:pt x="30" y="13"/>
                  </a:cubicBezTo>
                  <a:cubicBezTo>
                    <a:pt x="23" y="13"/>
                    <a:pt x="12" y="13"/>
                    <a:pt x="0" y="20"/>
                  </a:cubicBezTo>
                  <a:cubicBezTo>
                    <a:pt x="0" y="75"/>
                    <a:pt x="97" y="113"/>
                    <a:pt x="34" y="180"/>
                  </a:cubicBezTo>
                  <a:cubicBezTo>
                    <a:pt x="45" y="196"/>
                    <a:pt x="57" y="199"/>
                    <a:pt x="68" y="199"/>
                  </a:cubicBezTo>
                  <a:cubicBezTo>
                    <a:pt x="86" y="199"/>
                    <a:pt x="102" y="192"/>
                    <a:pt x="120" y="188"/>
                  </a:cubicBezTo>
                  <a:cubicBezTo>
                    <a:pt x="128" y="188"/>
                    <a:pt x="138" y="184"/>
                    <a:pt x="150" y="184"/>
                  </a:cubicBezTo>
                  <a:cubicBezTo>
                    <a:pt x="157" y="184"/>
                    <a:pt x="161" y="188"/>
                    <a:pt x="164" y="199"/>
                  </a:cubicBezTo>
                  <a:cubicBezTo>
                    <a:pt x="164" y="225"/>
                    <a:pt x="173" y="232"/>
                    <a:pt x="180" y="232"/>
                  </a:cubicBezTo>
                  <a:cubicBezTo>
                    <a:pt x="191" y="232"/>
                    <a:pt x="206" y="225"/>
                    <a:pt x="214" y="218"/>
                  </a:cubicBezTo>
                  <a:cubicBezTo>
                    <a:pt x="262" y="192"/>
                    <a:pt x="314" y="154"/>
                    <a:pt x="330" y="98"/>
                  </a:cubicBezTo>
                  <a:cubicBezTo>
                    <a:pt x="344" y="42"/>
                    <a:pt x="266" y="42"/>
                    <a:pt x="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2"/>
            <p:cNvSpPr/>
            <p:nvPr/>
          </p:nvSpPr>
          <p:spPr>
            <a:xfrm>
              <a:off x="-2263919" y="-2671422"/>
              <a:ext cx="25164" cy="17381"/>
            </a:xfrm>
            <a:custGeom>
              <a:avLst/>
              <a:gdLst/>
              <a:ahLst/>
              <a:cxnLst/>
              <a:rect l="l" t="t" r="r" b="b"/>
              <a:pathLst>
                <a:path w="527" h="364" extrusionOk="0">
                  <a:moveTo>
                    <a:pt x="202" y="1"/>
                  </a:moveTo>
                  <a:cubicBezTo>
                    <a:pt x="49" y="106"/>
                    <a:pt x="0" y="255"/>
                    <a:pt x="68" y="360"/>
                  </a:cubicBezTo>
                  <a:lnTo>
                    <a:pt x="104" y="360"/>
                  </a:lnTo>
                  <a:cubicBezTo>
                    <a:pt x="108" y="360"/>
                    <a:pt x="116" y="363"/>
                    <a:pt x="123" y="363"/>
                  </a:cubicBezTo>
                  <a:cubicBezTo>
                    <a:pt x="138" y="363"/>
                    <a:pt x="153" y="360"/>
                    <a:pt x="164" y="344"/>
                  </a:cubicBezTo>
                  <a:cubicBezTo>
                    <a:pt x="164" y="325"/>
                    <a:pt x="149" y="325"/>
                    <a:pt x="146" y="318"/>
                  </a:cubicBezTo>
                  <a:cubicBezTo>
                    <a:pt x="108" y="277"/>
                    <a:pt x="120" y="168"/>
                    <a:pt x="146" y="168"/>
                  </a:cubicBezTo>
                  <a:lnTo>
                    <a:pt x="149" y="168"/>
                  </a:lnTo>
                  <a:cubicBezTo>
                    <a:pt x="157" y="173"/>
                    <a:pt x="164" y="177"/>
                    <a:pt x="175" y="177"/>
                  </a:cubicBezTo>
                  <a:cubicBezTo>
                    <a:pt x="187" y="177"/>
                    <a:pt x="198" y="173"/>
                    <a:pt x="209" y="173"/>
                  </a:cubicBezTo>
                  <a:cubicBezTo>
                    <a:pt x="220" y="168"/>
                    <a:pt x="232" y="165"/>
                    <a:pt x="242" y="165"/>
                  </a:cubicBezTo>
                  <a:cubicBezTo>
                    <a:pt x="269" y="165"/>
                    <a:pt x="287" y="177"/>
                    <a:pt x="299" y="221"/>
                  </a:cubicBezTo>
                  <a:cubicBezTo>
                    <a:pt x="299" y="232"/>
                    <a:pt x="310" y="247"/>
                    <a:pt x="325" y="247"/>
                  </a:cubicBezTo>
                  <a:cubicBezTo>
                    <a:pt x="329" y="247"/>
                    <a:pt x="337" y="244"/>
                    <a:pt x="340" y="240"/>
                  </a:cubicBezTo>
                  <a:cubicBezTo>
                    <a:pt x="359" y="229"/>
                    <a:pt x="359" y="206"/>
                    <a:pt x="347" y="187"/>
                  </a:cubicBezTo>
                  <a:cubicBezTo>
                    <a:pt x="337" y="161"/>
                    <a:pt x="314" y="135"/>
                    <a:pt x="359" y="116"/>
                  </a:cubicBezTo>
                  <a:cubicBezTo>
                    <a:pt x="382" y="168"/>
                    <a:pt x="396" y="191"/>
                    <a:pt x="430" y="191"/>
                  </a:cubicBezTo>
                  <a:cubicBezTo>
                    <a:pt x="452" y="191"/>
                    <a:pt x="482" y="184"/>
                    <a:pt x="527" y="168"/>
                  </a:cubicBezTo>
                  <a:cubicBezTo>
                    <a:pt x="508" y="135"/>
                    <a:pt x="467" y="120"/>
                    <a:pt x="463" y="75"/>
                  </a:cubicBezTo>
                  <a:cubicBezTo>
                    <a:pt x="463" y="68"/>
                    <a:pt x="463" y="46"/>
                    <a:pt x="456" y="46"/>
                  </a:cubicBezTo>
                  <a:cubicBezTo>
                    <a:pt x="456" y="46"/>
                    <a:pt x="456" y="49"/>
                    <a:pt x="452" y="49"/>
                  </a:cubicBezTo>
                  <a:cubicBezTo>
                    <a:pt x="437" y="56"/>
                    <a:pt x="426" y="61"/>
                    <a:pt x="415" y="61"/>
                  </a:cubicBezTo>
                  <a:cubicBezTo>
                    <a:pt x="370" y="61"/>
                    <a:pt x="347" y="4"/>
                    <a:pt x="303" y="1"/>
                  </a:cubicBezTo>
                  <a:lnTo>
                    <a:pt x="295" y="1"/>
                  </a:lnTo>
                  <a:cubicBezTo>
                    <a:pt x="284" y="1"/>
                    <a:pt x="273" y="4"/>
                    <a:pt x="265" y="4"/>
                  </a:cubicBezTo>
                  <a:cubicBezTo>
                    <a:pt x="254" y="8"/>
                    <a:pt x="242" y="8"/>
                    <a:pt x="232" y="8"/>
                  </a:cubicBezTo>
                  <a:lnTo>
                    <a:pt x="220" y="8"/>
                  </a:lnTo>
                  <a:cubicBezTo>
                    <a:pt x="213" y="8"/>
                    <a:pt x="209" y="4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2"/>
            <p:cNvSpPr/>
            <p:nvPr/>
          </p:nvSpPr>
          <p:spPr>
            <a:xfrm>
              <a:off x="-2562404" y="-2694628"/>
              <a:ext cx="12176" cy="9837"/>
            </a:xfrm>
            <a:custGeom>
              <a:avLst/>
              <a:gdLst/>
              <a:ahLst/>
              <a:cxnLst/>
              <a:rect l="l" t="t" r="r" b="b"/>
              <a:pathLst>
                <a:path w="255" h="206" extrusionOk="0">
                  <a:moveTo>
                    <a:pt x="218" y="0"/>
                  </a:moveTo>
                  <a:lnTo>
                    <a:pt x="218" y="4"/>
                  </a:lnTo>
                  <a:cubicBezTo>
                    <a:pt x="199" y="109"/>
                    <a:pt x="158" y="157"/>
                    <a:pt x="75" y="157"/>
                  </a:cubicBezTo>
                  <a:cubicBezTo>
                    <a:pt x="53" y="157"/>
                    <a:pt x="30" y="154"/>
                    <a:pt x="4" y="150"/>
                  </a:cubicBezTo>
                  <a:lnTo>
                    <a:pt x="1" y="150"/>
                  </a:lnTo>
                  <a:cubicBezTo>
                    <a:pt x="1" y="192"/>
                    <a:pt x="20" y="206"/>
                    <a:pt x="46" y="206"/>
                  </a:cubicBezTo>
                  <a:cubicBezTo>
                    <a:pt x="56" y="206"/>
                    <a:pt x="68" y="202"/>
                    <a:pt x="79" y="199"/>
                  </a:cubicBezTo>
                  <a:cubicBezTo>
                    <a:pt x="109" y="192"/>
                    <a:pt x="135" y="173"/>
                    <a:pt x="161" y="161"/>
                  </a:cubicBezTo>
                  <a:cubicBezTo>
                    <a:pt x="247" y="124"/>
                    <a:pt x="255" y="105"/>
                    <a:pt x="2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2"/>
            <p:cNvSpPr/>
            <p:nvPr/>
          </p:nvSpPr>
          <p:spPr>
            <a:xfrm>
              <a:off x="-2567418" y="-2697828"/>
              <a:ext cx="5969" cy="10410"/>
            </a:xfrm>
            <a:custGeom>
              <a:avLst/>
              <a:gdLst/>
              <a:ahLst/>
              <a:cxnLst/>
              <a:rect l="l" t="t" r="r" b="b"/>
              <a:pathLst>
                <a:path w="125" h="218" extrusionOk="0">
                  <a:moveTo>
                    <a:pt x="125" y="0"/>
                  </a:moveTo>
                  <a:cubicBezTo>
                    <a:pt x="4" y="57"/>
                    <a:pt x="1" y="105"/>
                    <a:pt x="106" y="217"/>
                  </a:cubicBezTo>
                  <a:lnTo>
                    <a:pt x="109" y="217"/>
                  </a:lnTo>
                  <a:cubicBezTo>
                    <a:pt x="76" y="143"/>
                    <a:pt x="31" y="67"/>
                    <a:pt x="125" y="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2"/>
            <p:cNvSpPr/>
            <p:nvPr/>
          </p:nvSpPr>
          <p:spPr>
            <a:xfrm>
              <a:off x="-2561497" y="-2698735"/>
              <a:ext cx="9502" cy="4297"/>
            </a:xfrm>
            <a:custGeom>
              <a:avLst/>
              <a:gdLst/>
              <a:ahLst/>
              <a:cxnLst/>
              <a:rect l="l" t="t" r="r" b="b"/>
              <a:pathLst>
                <a:path w="199" h="90" extrusionOk="0">
                  <a:moveTo>
                    <a:pt x="94" y="0"/>
                  </a:moveTo>
                  <a:cubicBezTo>
                    <a:pt x="68" y="0"/>
                    <a:pt x="37" y="8"/>
                    <a:pt x="1" y="19"/>
                  </a:cubicBezTo>
                  <a:lnTo>
                    <a:pt x="1" y="23"/>
                  </a:lnTo>
                  <a:cubicBezTo>
                    <a:pt x="71" y="31"/>
                    <a:pt x="146" y="27"/>
                    <a:pt x="199" y="90"/>
                  </a:cubicBezTo>
                  <a:lnTo>
                    <a:pt x="199" y="86"/>
                  </a:lnTo>
                  <a:cubicBezTo>
                    <a:pt x="168" y="27"/>
                    <a:pt x="142" y="0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2"/>
            <p:cNvSpPr/>
            <p:nvPr/>
          </p:nvSpPr>
          <p:spPr>
            <a:xfrm>
              <a:off x="-2862799" y="-2501480"/>
              <a:ext cx="13800" cy="15041"/>
            </a:xfrm>
            <a:custGeom>
              <a:avLst/>
              <a:gdLst/>
              <a:ahLst/>
              <a:cxnLst/>
              <a:rect l="l" t="t" r="r" b="b"/>
              <a:pathLst>
                <a:path w="289" h="315" extrusionOk="0">
                  <a:moveTo>
                    <a:pt x="169" y="1"/>
                  </a:moveTo>
                  <a:cubicBezTo>
                    <a:pt x="131" y="1"/>
                    <a:pt x="90" y="8"/>
                    <a:pt x="60" y="37"/>
                  </a:cubicBezTo>
                  <a:cubicBezTo>
                    <a:pt x="72" y="49"/>
                    <a:pt x="83" y="56"/>
                    <a:pt x="90" y="72"/>
                  </a:cubicBezTo>
                  <a:cubicBezTo>
                    <a:pt x="101" y="90"/>
                    <a:pt x="109" y="116"/>
                    <a:pt x="83" y="131"/>
                  </a:cubicBezTo>
                  <a:cubicBezTo>
                    <a:pt x="79" y="131"/>
                    <a:pt x="75" y="135"/>
                    <a:pt x="72" y="135"/>
                  </a:cubicBezTo>
                  <a:cubicBezTo>
                    <a:pt x="53" y="135"/>
                    <a:pt x="41" y="113"/>
                    <a:pt x="27" y="101"/>
                  </a:cubicBezTo>
                  <a:lnTo>
                    <a:pt x="27" y="101"/>
                  </a:lnTo>
                  <a:cubicBezTo>
                    <a:pt x="0" y="191"/>
                    <a:pt x="23" y="265"/>
                    <a:pt x="109" y="315"/>
                  </a:cubicBezTo>
                  <a:cubicBezTo>
                    <a:pt x="150" y="307"/>
                    <a:pt x="184" y="281"/>
                    <a:pt x="224" y="270"/>
                  </a:cubicBezTo>
                  <a:cubicBezTo>
                    <a:pt x="288" y="251"/>
                    <a:pt x="284" y="184"/>
                    <a:pt x="284" y="127"/>
                  </a:cubicBezTo>
                  <a:cubicBezTo>
                    <a:pt x="284" y="68"/>
                    <a:pt x="266" y="8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2"/>
            <p:cNvSpPr/>
            <p:nvPr/>
          </p:nvSpPr>
          <p:spPr>
            <a:xfrm>
              <a:off x="-2861558" y="-2499713"/>
              <a:ext cx="3963" cy="4727"/>
            </a:xfrm>
            <a:custGeom>
              <a:avLst/>
              <a:gdLst/>
              <a:ahLst/>
              <a:cxnLst/>
              <a:rect l="l" t="t" r="r" b="b"/>
              <a:pathLst>
                <a:path w="83" h="99" extrusionOk="0">
                  <a:moveTo>
                    <a:pt x="34" y="0"/>
                  </a:moveTo>
                  <a:cubicBezTo>
                    <a:pt x="12" y="16"/>
                    <a:pt x="8" y="42"/>
                    <a:pt x="1" y="64"/>
                  </a:cubicBezTo>
                  <a:cubicBezTo>
                    <a:pt x="15" y="76"/>
                    <a:pt x="27" y="98"/>
                    <a:pt x="46" y="98"/>
                  </a:cubicBezTo>
                  <a:cubicBezTo>
                    <a:pt x="49" y="98"/>
                    <a:pt x="53" y="94"/>
                    <a:pt x="57" y="94"/>
                  </a:cubicBezTo>
                  <a:cubicBezTo>
                    <a:pt x="83" y="79"/>
                    <a:pt x="75" y="53"/>
                    <a:pt x="64" y="35"/>
                  </a:cubicBezTo>
                  <a:cubicBezTo>
                    <a:pt x="57" y="19"/>
                    <a:pt x="46" y="12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2"/>
            <p:cNvSpPr/>
            <p:nvPr/>
          </p:nvSpPr>
          <p:spPr>
            <a:xfrm>
              <a:off x="-2854586" y="-2893125"/>
              <a:ext cx="6446" cy="9359"/>
            </a:xfrm>
            <a:custGeom>
              <a:avLst/>
              <a:gdLst/>
              <a:ahLst/>
              <a:cxnLst/>
              <a:rect l="l" t="t" r="r" b="b"/>
              <a:pathLst>
                <a:path w="135" h="196" extrusionOk="0">
                  <a:moveTo>
                    <a:pt x="52" y="1"/>
                  </a:moveTo>
                  <a:cubicBezTo>
                    <a:pt x="8" y="27"/>
                    <a:pt x="16" y="75"/>
                    <a:pt x="0" y="113"/>
                  </a:cubicBezTo>
                  <a:cubicBezTo>
                    <a:pt x="34" y="132"/>
                    <a:pt x="12" y="177"/>
                    <a:pt x="45" y="196"/>
                  </a:cubicBezTo>
                  <a:cubicBezTo>
                    <a:pt x="71" y="173"/>
                    <a:pt x="97" y="154"/>
                    <a:pt x="120" y="132"/>
                  </a:cubicBezTo>
                  <a:cubicBezTo>
                    <a:pt x="135" y="68"/>
                    <a:pt x="57" y="53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2"/>
            <p:cNvSpPr/>
            <p:nvPr/>
          </p:nvSpPr>
          <p:spPr>
            <a:xfrm>
              <a:off x="-2866190" y="-2888493"/>
              <a:ext cx="3820" cy="4011"/>
            </a:xfrm>
            <a:custGeom>
              <a:avLst/>
              <a:gdLst/>
              <a:ahLst/>
              <a:cxnLst/>
              <a:rect l="l" t="t" r="r" b="b"/>
              <a:pathLst>
                <a:path w="80" h="84" extrusionOk="0">
                  <a:moveTo>
                    <a:pt x="0" y="1"/>
                  </a:moveTo>
                  <a:lnTo>
                    <a:pt x="0" y="9"/>
                  </a:lnTo>
                  <a:lnTo>
                    <a:pt x="0" y="64"/>
                  </a:lnTo>
                  <a:cubicBezTo>
                    <a:pt x="12" y="76"/>
                    <a:pt x="23" y="83"/>
                    <a:pt x="34" y="83"/>
                  </a:cubicBezTo>
                  <a:cubicBezTo>
                    <a:pt x="41" y="83"/>
                    <a:pt x="49" y="80"/>
                    <a:pt x="57" y="68"/>
                  </a:cubicBezTo>
                  <a:cubicBezTo>
                    <a:pt x="79" y="35"/>
                    <a:pt x="49" y="31"/>
                    <a:pt x="26" y="20"/>
                  </a:cubicBezTo>
                  <a:cubicBezTo>
                    <a:pt x="19" y="16"/>
                    <a:pt x="8" y="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2"/>
            <p:cNvSpPr/>
            <p:nvPr/>
          </p:nvSpPr>
          <p:spPr>
            <a:xfrm>
              <a:off x="-2475451" y="-2781915"/>
              <a:ext cx="11651" cy="15949"/>
            </a:xfrm>
            <a:custGeom>
              <a:avLst/>
              <a:gdLst/>
              <a:ahLst/>
              <a:cxnLst/>
              <a:rect l="l" t="t" r="r" b="b"/>
              <a:pathLst>
                <a:path w="244" h="334" extrusionOk="0">
                  <a:moveTo>
                    <a:pt x="164" y="1"/>
                  </a:moveTo>
                  <a:cubicBezTo>
                    <a:pt x="127" y="1"/>
                    <a:pt x="90" y="15"/>
                    <a:pt x="75" y="49"/>
                  </a:cubicBezTo>
                  <a:cubicBezTo>
                    <a:pt x="38" y="124"/>
                    <a:pt x="0" y="203"/>
                    <a:pt x="49" y="292"/>
                  </a:cubicBezTo>
                  <a:cubicBezTo>
                    <a:pt x="60" y="307"/>
                    <a:pt x="52" y="329"/>
                    <a:pt x="79" y="334"/>
                  </a:cubicBezTo>
                  <a:lnTo>
                    <a:pt x="83" y="334"/>
                  </a:lnTo>
                  <a:cubicBezTo>
                    <a:pt x="105" y="334"/>
                    <a:pt x="127" y="318"/>
                    <a:pt x="127" y="296"/>
                  </a:cubicBezTo>
                  <a:cubicBezTo>
                    <a:pt x="131" y="248"/>
                    <a:pt x="157" y="210"/>
                    <a:pt x="191" y="180"/>
                  </a:cubicBezTo>
                  <a:cubicBezTo>
                    <a:pt x="146" y="172"/>
                    <a:pt x="116" y="135"/>
                    <a:pt x="75" y="109"/>
                  </a:cubicBezTo>
                  <a:cubicBezTo>
                    <a:pt x="109" y="57"/>
                    <a:pt x="150" y="27"/>
                    <a:pt x="206" y="27"/>
                  </a:cubicBezTo>
                  <a:cubicBezTo>
                    <a:pt x="217" y="27"/>
                    <a:pt x="228" y="31"/>
                    <a:pt x="243" y="31"/>
                  </a:cubicBezTo>
                  <a:cubicBezTo>
                    <a:pt x="224" y="12"/>
                    <a:pt x="195" y="1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2"/>
            <p:cNvSpPr/>
            <p:nvPr/>
          </p:nvSpPr>
          <p:spPr>
            <a:xfrm>
              <a:off x="-2471918" y="-2780674"/>
              <a:ext cx="9502" cy="7401"/>
            </a:xfrm>
            <a:custGeom>
              <a:avLst/>
              <a:gdLst/>
              <a:ahLst/>
              <a:cxnLst/>
              <a:rect l="l" t="t" r="r" b="b"/>
              <a:pathLst>
                <a:path w="199" h="155" extrusionOk="0">
                  <a:moveTo>
                    <a:pt x="132" y="1"/>
                  </a:moveTo>
                  <a:cubicBezTo>
                    <a:pt x="76" y="1"/>
                    <a:pt x="35" y="31"/>
                    <a:pt x="1" y="83"/>
                  </a:cubicBezTo>
                  <a:cubicBezTo>
                    <a:pt x="42" y="109"/>
                    <a:pt x="72" y="146"/>
                    <a:pt x="117" y="154"/>
                  </a:cubicBezTo>
                  <a:cubicBezTo>
                    <a:pt x="192" y="120"/>
                    <a:pt x="199" y="94"/>
                    <a:pt x="169" y="5"/>
                  </a:cubicBezTo>
                  <a:cubicBezTo>
                    <a:pt x="154" y="5"/>
                    <a:pt x="143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2"/>
            <p:cNvSpPr/>
            <p:nvPr/>
          </p:nvSpPr>
          <p:spPr>
            <a:xfrm>
              <a:off x="-2746958" y="-2745291"/>
              <a:ext cx="7544" cy="11651"/>
            </a:xfrm>
            <a:custGeom>
              <a:avLst/>
              <a:gdLst/>
              <a:ahLst/>
              <a:cxnLst/>
              <a:rect l="l" t="t" r="r" b="b"/>
              <a:pathLst>
                <a:path w="158" h="244" extrusionOk="0">
                  <a:moveTo>
                    <a:pt x="117" y="0"/>
                  </a:moveTo>
                  <a:lnTo>
                    <a:pt x="117" y="0"/>
                  </a:lnTo>
                  <a:cubicBezTo>
                    <a:pt x="109" y="0"/>
                    <a:pt x="105" y="4"/>
                    <a:pt x="98" y="11"/>
                  </a:cubicBezTo>
                  <a:cubicBezTo>
                    <a:pt x="131" y="109"/>
                    <a:pt x="56" y="153"/>
                    <a:pt x="1" y="209"/>
                  </a:cubicBezTo>
                  <a:cubicBezTo>
                    <a:pt x="30" y="213"/>
                    <a:pt x="53" y="243"/>
                    <a:pt x="86" y="243"/>
                  </a:cubicBezTo>
                  <a:lnTo>
                    <a:pt x="94" y="243"/>
                  </a:lnTo>
                  <a:cubicBezTo>
                    <a:pt x="91" y="213"/>
                    <a:pt x="72" y="190"/>
                    <a:pt x="101" y="161"/>
                  </a:cubicBezTo>
                  <a:cubicBezTo>
                    <a:pt x="153" y="109"/>
                    <a:pt x="158" y="71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2"/>
            <p:cNvSpPr/>
            <p:nvPr/>
          </p:nvSpPr>
          <p:spPr>
            <a:xfrm>
              <a:off x="-2747674" y="-2745482"/>
              <a:ext cx="6972" cy="10219"/>
            </a:xfrm>
            <a:custGeom>
              <a:avLst/>
              <a:gdLst/>
              <a:ahLst/>
              <a:cxnLst/>
              <a:rect l="l" t="t" r="r" b="b"/>
              <a:pathLst>
                <a:path w="146" h="214" extrusionOk="0">
                  <a:moveTo>
                    <a:pt x="98" y="0"/>
                  </a:moveTo>
                  <a:cubicBezTo>
                    <a:pt x="53" y="37"/>
                    <a:pt x="45" y="101"/>
                    <a:pt x="1" y="131"/>
                  </a:cubicBezTo>
                  <a:cubicBezTo>
                    <a:pt x="4" y="161"/>
                    <a:pt x="8" y="187"/>
                    <a:pt x="16" y="213"/>
                  </a:cubicBezTo>
                  <a:cubicBezTo>
                    <a:pt x="71" y="157"/>
                    <a:pt x="146" y="113"/>
                    <a:pt x="113" y="15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2"/>
            <p:cNvSpPr/>
            <p:nvPr/>
          </p:nvSpPr>
          <p:spPr>
            <a:xfrm>
              <a:off x="-2738363" y="-2744575"/>
              <a:ext cx="3915" cy="4488"/>
            </a:xfrm>
            <a:custGeom>
              <a:avLst/>
              <a:gdLst/>
              <a:ahLst/>
              <a:cxnLst/>
              <a:rect l="l" t="t" r="r" b="b"/>
              <a:pathLst>
                <a:path w="82" h="94" extrusionOk="0">
                  <a:moveTo>
                    <a:pt x="18" y="0"/>
                  </a:moveTo>
                  <a:cubicBezTo>
                    <a:pt x="0" y="37"/>
                    <a:pt x="7" y="82"/>
                    <a:pt x="33" y="94"/>
                  </a:cubicBezTo>
                  <a:lnTo>
                    <a:pt x="49" y="94"/>
                  </a:lnTo>
                  <a:cubicBezTo>
                    <a:pt x="71" y="94"/>
                    <a:pt x="71" y="52"/>
                    <a:pt x="82" y="34"/>
                  </a:cubicBezTo>
                  <a:cubicBezTo>
                    <a:pt x="68" y="11"/>
                    <a:pt x="41" y="8"/>
                    <a:pt x="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2"/>
            <p:cNvSpPr/>
            <p:nvPr/>
          </p:nvSpPr>
          <p:spPr>
            <a:xfrm>
              <a:off x="-2647351" y="-2935623"/>
              <a:ext cx="32183" cy="17572"/>
            </a:xfrm>
            <a:custGeom>
              <a:avLst/>
              <a:gdLst/>
              <a:ahLst/>
              <a:cxnLst/>
              <a:rect l="l" t="t" r="r" b="b"/>
              <a:pathLst>
                <a:path w="674" h="368" extrusionOk="0">
                  <a:moveTo>
                    <a:pt x="265" y="1"/>
                  </a:moveTo>
                  <a:cubicBezTo>
                    <a:pt x="176" y="1"/>
                    <a:pt x="79" y="57"/>
                    <a:pt x="30" y="132"/>
                  </a:cubicBezTo>
                  <a:cubicBezTo>
                    <a:pt x="1" y="162"/>
                    <a:pt x="23" y="188"/>
                    <a:pt x="34" y="214"/>
                  </a:cubicBezTo>
                  <a:cubicBezTo>
                    <a:pt x="41" y="237"/>
                    <a:pt x="53" y="256"/>
                    <a:pt x="75" y="256"/>
                  </a:cubicBezTo>
                  <a:cubicBezTo>
                    <a:pt x="82" y="256"/>
                    <a:pt x="86" y="256"/>
                    <a:pt x="94" y="251"/>
                  </a:cubicBezTo>
                  <a:cubicBezTo>
                    <a:pt x="127" y="244"/>
                    <a:pt x="105" y="218"/>
                    <a:pt x="105" y="196"/>
                  </a:cubicBezTo>
                  <a:cubicBezTo>
                    <a:pt x="105" y="180"/>
                    <a:pt x="82" y="162"/>
                    <a:pt x="105" y="147"/>
                  </a:cubicBezTo>
                  <a:lnTo>
                    <a:pt x="108" y="147"/>
                  </a:lnTo>
                  <a:cubicBezTo>
                    <a:pt x="146" y="147"/>
                    <a:pt x="131" y="177"/>
                    <a:pt x="139" y="196"/>
                  </a:cubicBezTo>
                  <a:cubicBezTo>
                    <a:pt x="142" y="206"/>
                    <a:pt x="153" y="218"/>
                    <a:pt x="161" y="218"/>
                  </a:cubicBezTo>
                  <a:cubicBezTo>
                    <a:pt x="165" y="218"/>
                    <a:pt x="169" y="218"/>
                    <a:pt x="172" y="214"/>
                  </a:cubicBezTo>
                  <a:cubicBezTo>
                    <a:pt x="195" y="188"/>
                    <a:pt x="210" y="180"/>
                    <a:pt x="225" y="180"/>
                  </a:cubicBezTo>
                  <a:cubicBezTo>
                    <a:pt x="247" y="180"/>
                    <a:pt x="265" y="196"/>
                    <a:pt x="284" y="214"/>
                  </a:cubicBezTo>
                  <a:cubicBezTo>
                    <a:pt x="299" y="233"/>
                    <a:pt x="318" y="251"/>
                    <a:pt x="341" y="251"/>
                  </a:cubicBezTo>
                  <a:cubicBezTo>
                    <a:pt x="355" y="222"/>
                    <a:pt x="352" y="192"/>
                    <a:pt x="326" y="170"/>
                  </a:cubicBezTo>
                  <a:lnTo>
                    <a:pt x="315" y="170"/>
                  </a:lnTo>
                  <a:cubicBezTo>
                    <a:pt x="281" y="170"/>
                    <a:pt x="265" y="147"/>
                    <a:pt x="262" y="106"/>
                  </a:cubicBezTo>
                  <a:cubicBezTo>
                    <a:pt x="296" y="106"/>
                    <a:pt x="326" y="106"/>
                    <a:pt x="360" y="102"/>
                  </a:cubicBezTo>
                  <a:cubicBezTo>
                    <a:pt x="386" y="132"/>
                    <a:pt x="453" y="87"/>
                    <a:pt x="453" y="166"/>
                  </a:cubicBezTo>
                  <a:cubicBezTo>
                    <a:pt x="449" y="237"/>
                    <a:pt x="430" y="285"/>
                    <a:pt x="360" y="301"/>
                  </a:cubicBezTo>
                  <a:lnTo>
                    <a:pt x="360" y="334"/>
                  </a:lnTo>
                  <a:cubicBezTo>
                    <a:pt x="374" y="353"/>
                    <a:pt x="400" y="356"/>
                    <a:pt x="422" y="368"/>
                  </a:cubicBezTo>
                  <a:cubicBezTo>
                    <a:pt x="460" y="330"/>
                    <a:pt x="512" y="337"/>
                    <a:pt x="553" y="308"/>
                  </a:cubicBezTo>
                  <a:cubicBezTo>
                    <a:pt x="617" y="266"/>
                    <a:pt x="621" y="278"/>
                    <a:pt x="591" y="206"/>
                  </a:cubicBezTo>
                  <a:cubicBezTo>
                    <a:pt x="595" y="203"/>
                    <a:pt x="598" y="203"/>
                    <a:pt x="602" y="203"/>
                  </a:cubicBezTo>
                  <a:cubicBezTo>
                    <a:pt x="636" y="203"/>
                    <a:pt x="647" y="240"/>
                    <a:pt x="674" y="251"/>
                  </a:cubicBezTo>
                  <a:cubicBezTo>
                    <a:pt x="658" y="177"/>
                    <a:pt x="587" y="139"/>
                    <a:pt x="553" y="80"/>
                  </a:cubicBezTo>
                  <a:cubicBezTo>
                    <a:pt x="543" y="61"/>
                    <a:pt x="509" y="39"/>
                    <a:pt x="472" y="39"/>
                  </a:cubicBezTo>
                  <a:cubicBezTo>
                    <a:pt x="464" y="39"/>
                    <a:pt x="456" y="39"/>
                    <a:pt x="453" y="42"/>
                  </a:cubicBezTo>
                  <a:lnTo>
                    <a:pt x="422" y="42"/>
                  </a:lnTo>
                  <a:cubicBezTo>
                    <a:pt x="393" y="42"/>
                    <a:pt x="367" y="31"/>
                    <a:pt x="333" y="16"/>
                  </a:cubicBezTo>
                  <a:cubicBezTo>
                    <a:pt x="310" y="9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2"/>
            <p:cNvSpPr/>
            <p:nvPr/>
          </p:nvSpPr>
          <p:spPr>
            <a:xfrm>
              <a:off x="-2654848" y="-2925786"/>
              <a:ext cx="23397" cy="24878"/>
            </a:xfrm>
            <a:custGeom>
              <a:avLst/>
              <a:gdLst/>
              <a:ahLst/>
              <a:cxnLst/>
              <a:rect l="l" t="t" r="r" b="b"/>
              <a:pathLst>
                <a:path w="490" h="521" extrusionOk="0">
                  <a:moveTo>
                    <a:pt x="153" y="0"/>
                  </a:moveTo>
                  <a:cubicBezTo>
                    <a:pt x="124" y="27"/>
                    <a:pt x="105" y="45"/>
                    <a:pt x="82" y="60"/>
                  </a:cubicBezTo>
                  <a:cubicBezTo>
                    <a:pt x="1" y="247"/>
                    <a:pt x="23" y="356"/>
                    <a:pt x="184" y="521"/>
                  </a:cubicBezTo>
                  <a:cubicBezTo>
                    <a:pt x="187" y="509"/>
                    <a:pt x="195" y="502"/>
                    <a:pt x="203" y="490"/>
                  </a:cubicBezTo>
                  <a:cubicBezTo>
                    <a:pt x="217" y="502"/>
                    <a:pt x="232" y="509"/>
                    <a:pt x="247" y="509"/>
                  </a:cubicBezTo>
                  <a:cubicBezTo>
                    <a:pt x="270" y="509"/>
                    <a:pt x="288" y="502"/>
                    <a:pt x="307" y="494"/>
                  </a:cubicBezTo>
                  <a:cubicBezTo>
                    <a:pt x="326" y="487"/>
                    <a:pt x="344" y="479"/>
                    <a:pt x="363" y="479"/>
                  </a:cubicBezTo>
                  <a:cubicBezTo>
                    <a:pt x="370" y="479"/>
                    <a:pt x="374" y="483"/>
                    <a:pt x="382" y="483"/>
                  </a:cubicBezTo>
                  <a:cubicBezTo>
                    <a:pt x="378" y="438"/>
                    <a:pt x="322" y="374"/>
                    <a:pt x="393" y="374"/>
                  </a:cubicBezTo>
                  <a:cubicBezTo>
                    <a:pt x="404" y="374"/>
                    <a:pt x="415" y="374"/>
                    <a:pt x="427" y="378"/>
                  </a:cubicBezTo>
                  <a:lnTo>
                    <a:pt x="430" y="378"/>
                  </a:lnTo>
                  <a:cubicBezTo>
                    <a:pt x="438" y="378"/>
                    <a:pt x="453" y="371"/>
                    <a:pt x="445" y="359"/>
                  </a:cubicBezTo>
                  <a:cubicBezTo>
                    <a:pt x="386" y="285"/>
                    <a:pt x="475" y="252"/>
                    <a:pt x="490" y="199"/>
                  </a:cubicBezTo>
                  <a:lnTo>
                    <a:pt x="490" y="199"/>
                  </a:lnTo>
                  <a:cubicBezTo>
                    <a:pt x="434" y="262"/>
                    <a:pt x="318" y="217"/>
                    <a:pt x="292" y="337"/>
                  </a:cubicBezTo>
                  <a:cubicBezTo>
                    <a:pt x="277" y="304"/>
                    <a:pt x="273" y="288"/>
                    <a:pt x="270" y="274"/>
                  </a:cubicBezTo>
                  <a:cubicBezTo>
                    <a:pt x="258" y="255"/>
                    <a:pt x="251" y="221"/>
                    <a:pt x="236" y="217"/>
                  </a:cubicBezTo>
                  <a:cubicBezTo>
                    <a:pt x="131" y="180"/>
                    <a:pt x="146" y="95"/>
                    <a:pt x="1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2"/>
            <p:cNvSpPr/>
            <p:nvPr/>
          </p:nvSpPr>
          <p:spPr>
            <a:xfrm>
              <a:off x="-2627201" y="-2925977"/>
              <a:ext cx="17906" cy="23111"/>
            </a:xfrm>
            <a:custGeom>
              <a:avLst/>
              <a:gdLst/>
              <a:ahLst/>
              <a:cxnLst/>
              <a:rect l="l" t="t" r="r" b="b"/>
              <a:pathLst>
                <a:path w="375" h="484" extrusionOk="0">
                  <a:moveTo>
                    <a:pt x="180" y="1"/>
                  </a:moveTo>
                  <a:cubicBezTo>
                    <a:pt x="176" y="1"/>
                    <a:pt x="173" y="1"/>
                    <a:pt x="169" y="4"/>
                  </a:cubicBezTo>
                  <a:cubicBezTo>
                    <a:pt x="199" y="76"/>
                    <a:pt x="195" y="64"/>
                    <a:pt x="131" y="106"/>
                  </a:cubicBezTo>
                  <a:cubicBezTo>
                    <a:pt x="90" y="135"/>
                    <a:pt x="38" y="128"/>
                    <a:pt x="0" y="166"/>
                  </a:cubicBezTo>
                  <a:cubicBezTo>
                    <a:pt x="61" y="173"/>
                    <a:pt x="87" y="203"/>
                    <a:pt x="68" y="263"/>
                  </a:cubicBezTo>
                  <a:cubicBezTo>
                    <a:pt x="90" y="285"/>
                    <a:pt x="79" y="311"/>
                    <a:pt x="83" y="337"/>
                  </a:cubicBezTo>
                  <a:cubicBezTo>
                    <a:pt x="83" y="394"/>
                    <a:pt x="154" y="420"/>
                    <a:pt x="147" y="483"/>
                  </a:cubicBezTo>
                  <a:cubicBezTo>
                    <a:pt x="165" y="480"/>
                    <a:pt x="188" y="480"/>
                    <a:pt x="210" y="475"/>
                  </a:cubicBezTo>
                  <a:cubicBezTo>
                    <a:pt x="255" y="420"/>
                    <a:pt x="252" y="345"/>
                    <a:pt x="304" y="285"/>
                  </a:cubicBezTo>
                  <a:cubicBezTo>
                    <a:pt x="322" y="266"/>
                    <a:pt x="375" y="192"/>
                    <a:pt x="330" y="132"/>
                  </a:cubicBezTo>
                  <a:cubicBezTo>
                    <a:pt x="281" y="125"/>
                    <a:pt x="281" y="72"/>
                    <a:pt x="252" y="49"/>
                  </a:cubicBezTo>
                  <a:cubicBezTo>
                    <a:pt x="225" y="38"/>
                    <a:pt x="214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2"/>
            <p:cNvSpPr/>
            <p:nvPr/>
          </p:nvSpPr>
          <p:spPr>
            <a:xfrm>
              <a:off x="-2650933" y="-2929367"/>
              <a:ext cx="20771" cy="16665"/>
            </a:xfrm>
            <a:custGeom>
              <a:avLst/>
              <a:gdLst/>
              <a:ahLst/>
              <a:cxnLst/>
              <a:rect l="l" t="t" r="r" b="b"/>
              <a:pathLst>
                <a:path w="435" h="34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38" y="20"/>
                    <a:pt x="23" y="83"/>
                    <a:pt x="0" y="135"/>
                  </a:cubicBezTo>
                  <a:cubicBezTo>
                    <a:pt x="23" y="120"/>
                    <a:pt x="42" y="102"/>
                    <a:pt x="71" y="75"/>
                  </a:cubicBezTo>
                  <a:lnTo>
                    <a:pt x="71" y="75"/>
                  </a:lnTo>
                  <a:cubicBezTo>
                    <a:pt x="64" y="170"/>
                    <a:pt x="49" y="255"/>
                    <a:pt x="154" y="292"/>
                  </a:cubicBezTo>
                  <a:cubicBezTo>
                    <a:pt x="169" y="296"/>
                    <a:pt x="176" y="330"/>
                    <a:pt x="188" y="349"/>
                  </a:cubicBezTo>
                  <a:cubicBezTo>
                    <a:pt x="210" y="292"/>
                    <a:pt x="262" y="274"/>
                    <a:pt x="314" y="259"/>
                  </a:cubicBezTo>
                  <a:cubicBezTo>
                    <a:pt x="304" y="229"/>
                    <a:pt x="292" y="218"/>
                    <a:pt x="281" y="218"/>
                  </a:cubicBezTo>
                  <a:cubicBezTo>
                    <a:pt x="270" y="218"/>
                    <a:pt x="259" y="225"/>
                    <a:pt x="247" y="237"/>
                  </a:cubicBezTo>
                  <a:cubicBezTo>
                    <a:pt x="236" y="244"/>
                    <a:pt x="221" y="255"/>
                    <a:pt x="210" y="255"/>
                  </a:cubicBezTo>
                  <a:cubicBezTo>
                    <a:pt x="206" y="255"/>
                    <a:pt x="206" y="255"/>
                    <a:pt x="202" y="251"/>
                  </a:cubicBezTo>
                  <a:cubicBezTo>
                    <a:pt x="206" y="206"/>
                    <a:pt x="225" y="184"/>
                    <a:pt x="255" y="184"/>
                  </a:cubicBezTo>
                  <a:cubicBezTo>
                    <a:pt x="266" y="184"/>
                    <a:pt x="281" y="188"/>
                    <a:pt x="296" y="196"/>
                  </a:cubicBezTo>
                  <a:cubicBezTo>
                    <a:pt x="322" y="206"/>
                    <a:pt x="352" y="225"/>
                    <a:pt x="382" y="225"/>
                  </a:cubicBezTo>
                  <a:cubicBezTo>
                    <a:pt x="397" y="225"/>
                    <a:pt x="416" y="218"/>
                    <a:pt x="435" y="203"/>
                  </a:cubicBezTo>
                  <a:lnTo>
                    <a:pt x="435" y="170"/>
                  </a:lnTo>
                  <a:cubicBezTo>
                    <a:pt x="419" y="158"/>
                    <a:pt x="390" y="165"/>
                    <a:pt x="385" y="143"/>
                  </a:cubicBezTo>
                  <a:cubicBezTo>
                    <a:pt x="382" y="125"/>
                    <a:pt x="408" y="128"/>
                    <a:pt x="416" y="120"/>
                  </a:cubicBezTo>
                  <a:cubicBezTo>
                    <a:pt x="393" y="120"/>
                    <a:pt x="374" y="102"/>
                    <a:pt x="359" y="83"/>
                  </a:cubicBezTo>
                  <a:cubicBezTo>
                    <a:pt x="340" y="65"/>
                    <a:pt x="322" y="49"/>
                    <a:pt x="300" y="49"/>
                  </a:cubicBezTo>
                  <a:cubicBezTo>
                    <a:pt x="285" y="49"/>
                    <a:pt x="270" y="57"/>
                    <a:pt x="247" y="83"/>
                  </a:cubicBezTo>
                  <a:cubicBezTo>
                    <a:pt x="244" y="87"/>
                    <a:pt x="240" y="87"/>
                    <a:pt x="236" y="87"/>
                  </a:cubicBezTo>
                  <a:cubicBezTo>
                    <a:pt x="228" y="87"/>
                    <a:pt x="217" y="75"/>
                    <a:pt x="214" y="65"/>
                  </a:cubicBezTo>
                  <a:cubicBezTo>
                    <a:pt x="206" y="46"/>
                    <a:pt x="221" y="16"/>
                    <a:pt x="183" y="16"/>
                  </a:cubicBezTo>
                  <a:lnTo>
                    <a:pt x="180" y="16"/>
                  </a:lnTo>
                  <a:cubicBezTo>
                    <a:pt x="157" y="31"/>
                    <a:pt x="180" y="49"/>
                    <a:pt x="180" y="65"/>
                  </a:cubicBezTo>
                  <a:cubicBezTo>
                    <a:pt x="180" y="87"/>
                    <a:pt x="202" y="113"/>
                    <a:pt x="169" y="120"/>
                  </a:cubicBezTo>
                  <a:cubicBezTo>
                    <a:pt x="161" y="125"/>
                    <a:pt x="157" y="125"/>
                    <a:pt x="150" y="125"/>
                  </a:cubicBezTo>
                  <a:cubicBezTo>
                    <a:pt x="128" y="125"/>
                    <a:pt x="116" y="106"/>
                    <a:pt x="109" y="83"/>
                  </a:cubicBezTo>
                  <a:cubicBezTo>
                    <a:pt x="98" y="57"/>
                    <a:pt x="76" y="3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2"/>
            <p:cNvSpPr/>
            <p:nvPr/>
          </p:nvSpPr>
          <p:spPr>
            <a:xfrm>
              <a:off x="-2567227" y="-2754459"/>
              <a:ext cx="12892" cy="12224"/>
            </a:xfrm>
            <a:custGeom>
              <a:avLst/>
              <a:gdLst/>
              <a:ahLst/>
              <a:cxnLst/>
              <a:rect l="l" t="t" r="r" b="b"/>
              <a:pathLst>
                <a:path w="270" h="256" extrusionOk="0">
                  <a:moveTo>
                    <a:pt x="87" y="1"/>
                  </a:moveTo>
                  <a:cubicBezTo>
                    <a:pt x="68" y="1"/>
                    <a:pt x="50" y="9"/>
                    <a:pt x="31" y="23"/>
                  </a:cubicBezTo>
                  <a:cubicBezTo>
                    <a:pt x="0" y="50"/>
                    <a:pt x="23" y="158"/>
                    <a:pt x="139" y="180"/>
                  </a:cubicBezTo>
                  <a:cubicBezTo>
                    <a:pt x="135" y="177"/>
                    <a:pt x="128" y="173"/>
                    <a:pt x="124" y="170"/>
                  </a:cubicBezTo>
                  <a:cubicBezTo>
                    <a:pt x="113" y="154"/>
                    <a:pt x="105" y="144"/>
                    <a:pt x="124" y="132"/>
                  </a:cubicBezTo>
                  <a:cubicBezTo>
                    <a:pt x="139" y="125"/>
                    <a:pt x="150" y="121"/>
                    <a:pt x="162" y="121"/>
                  </a:cubicBezTo>
                  <a:cubicBezTo>
                    <a:pt x="180" y="121"/>
                    <a:pt x="195" y="128"/>
                    <a:pt x="210" y="144"/>
                  </a:cubicBezTo>
                  <a:cubicBezTo>
                    <a:pt x="221" y="154"/>
                    <a:pt x="236" y="173"/>
                    <a:pt x="207" y="188"/>
                  </a:cubicBezTo>
                  <a:cubicBezTo>
                    <a:pt x="195" y="192"/>
                    <a:pt x="184" y="196"/>
                    <a:pt x="176" y="196"/>
                  </a:cubicBezTo>
                  <a:cubicBezTo>
                    <a:pt x="162" y="196"/>
                    <a:pt x="150" y="192"/>
                    <a:pt x="139" y="180"/>
                  </a:cubicBezTo>
                  <a:cubicBezTo>
                    <a:pt x="64" y="196"/>
                    <a:pt x="76" y="199"/>
                    <a:pt x="76" y="203"/>
                  </a:cubicBezTo>
                  <a:cubicBezTo>
                    <a:pt x="95" y="241"/>
                    <a:pt x="113" y="256"/>
                    <a:pt x="131" y="256"/>
                  </a:cubicBezTo>
                  <a:cubicBezTo>
                    <a:pt x="162" y="256"/>
                    <a:pt x="191" y="230"/>
                    <a:pt x="210" y="211"/>
                  </a:cubicBezTo>
                  <a:cubicBezTo>
                    <a:pt x="244" y="180"/>
                    <a:pt x="270" y="121"/>
                    <a:pt x="188" y="91"/>
                  </a:cubicBezTo>
                  <a:cubicBezTo>
                    <a:pt x="169" y="84"/>
                    <a:pt x="162" y="46"/>
                    <a:pt x="143" y="28"/>
                  </a:cubicBezTo>
                  <a:cubicBezTo>
                    <a:pt x="128" y="9"/>
                    <a:pt x="105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2"/>
            <p:cNvSpPr/>
            <p:nvPr/>
          </p:nvSpPr>
          <p:spPr>
            <a:xfrm>
              <a:off x="-2916709" y="-2758327"/>
              <a:ext cx="13083" cy="12176"/>
            </a:xfrm>
            <a:custGeom>
              <a:avLst/>
              <a:gdLst/>
              <a:ahLst/>
              <a:cxnLst/>
              <a:rect l="l" t="t" r="r" b="b"/>
              <a:pathLst>
                <a:path w="274" h="255" extrusionOk="0">
                  <a:moveTo>
                    <a:pt x="139" y="0"/>
                  </a:moveTo>
                  <a:cubicBezTo>
                    <a:pt x="116" y="0"/>
                    <a:pt x="94" y="15"/>
                    <a:pt x="57" y="37"/>
                  </a:cubicBezTo>
                  <a:cubicBezTo>
                    <a:pt x="23" y="60"/>
                    <a:pt x="0" y="82"/>
                    <a:pt x="8" y="123"/>
                  </a:cubicBezTo>
                  <a:cubicBezTo>
                    <a:pt x="19" y="199"/>
                    <a:pt x="113" y="187"/>
                    <a:pt x="147" y="251"/>
                  </a:cubicBezTo>
                  <a:lnTo>
                    <a:pt x="147" y="254"/>
                  </a:lnTo>
                  <a:cubicBezTo>
                    <a:pt x="157" y="254"/>
                    <a:pt x="169" y="202"/>
                    <a:pt x="192" y="191"/>
                  </a:cubicBezTo>
                  <a:cubicBezTo>
                    <a:pt x="202" y="180"/>
                    <a:pt x="214" y="172"/>
                    <a:pt x="225" y="161"/>
                  </a:cubicBezTo>
                  <a:cubicBezTo>
                    <a:pt x="221" y="149"/>
                    <a:pt x="210" y="139"/>
                    <a:pt x="210" y="135"/>
                  </a:cubicBezTo>
                  <a:cubicBezTo>
                    <a:pt x="214" y="127"/>
                    <a:pt x="218" y="127"/>
                    <a:pt x="218" y="127"/>
                  </a:cubicBezTo>
                  <a:cubicBezTo>
                    <a:pt x="225" y="127"/>
                    <a:pt x="228" y="131"/>
                    <a:pt x="232" y="135"/>
                  </a:cubicBezTo>
                  <a:cubicBezTo>
                    <a:pt x="244" y="142"/>
                    <a:pt x="251" y="146"/>
                    <a:pt x="259" y="146"/>
                  </a:cubicBezTo>
                  <a:cubicBezTo>
                    <a:pt x="266" y="146"/>
                    <a:pt x="270" y="142"/>
                    <a:pt x="273" y="142"/>
                  </a:cubicBezTo>
                  <a:cubicBezTo>
                    <a:pt x="251" y="123"/>
                    <a:pt x="251" y="97"/>
                    <a:pt x="240" y="75"/>
                  </a:cubicBezTo>
                  <a:cubicBezTo>
                    <a:pt x="187" y="23"/>
                    <a:pt x="165" y="0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2"/>
            <p:cNvSpPr/>
            <p:nvPr/>
          </p:nvSpPr>
          <p:spPr>
            <a:xfrm>
              <a:off x="-1887506" y="-2497039"/>
              <a:ext cx="15614" cy="12033"/>
            </a:xfrm>
            <a:custGeom>
              <a:avLst/>
              <a:gdLst/>
              <a:ahLst/>
              <a:cxnLst/>
              <a:rect l="l" t="t" r="r" b="b"/>
              <a:pathLst>
                <a:path w="327" h="252" extrusionOk="0">
                  <a:moveTo>
                    <a:pt x="192" y="1"/>
                  </a:moveTo>
                  <a:cubicBezTo>
                    <a:pt x="139" y="1"/>
                    <a:pt x="83" y="20"/>
                    <a:pt x="57" y="49"/>
                  </a:cubicBezTo>
                  <a:cubicBezTo>
                    <a:pt x="0" y="105"/>
                    <a:pt x="35" y="154"/>
                    <a:pt x="68" y="203"/>
                  </a:cubicBezTo>
                  <a:cubicBezTo>
                    <a:pt x="97" y="165"/>
                    <a:pt x="116" y="146"/>
                    <a:pt x="131" y="146"/>
                  </a:cubicBezTo>
                  <a:cubicBezTo>
                    <a:pt x="150" y="146"/>
                    <a:pt x="165" y="162"/>
                    <a:pt x="195" y="191"/>
                  </a:cubicBezTo>
                  <a:cubicBezTo>
                    <a:pt x="232" y="229"/>
                    <a:pt x="187" y="232"/>
                    <a:pt x="180" y="251"/>
                  </a:cubicBezTo>
                  <a:cubicBezTo>
                    <a:pt x="240" y="248"/>
                    <a:pt x="307" y="244"/>
                    <a:pt x="318" y="165"/>
                  </a:cubicBezTo>
                  <a:cubicBezTo>
                    <a:pt x="326" y="110"/>
                    <a:pt x="322" y="49"/>
                    <a:pt x="259" y="15"/>
                  </a:cubicBezTo>
                  <a:cubicBezTo>
                    <a:pt x="240" y="8"/>
                    <a:pt x="218" y="1"/>
                    <a:pt x="1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2"/>
            <p:cNvSpPr/>
            <p:nvPr/>
          </p:nvSpPr>
          <p:spPr>
            <a:xfrm>
              <a:off x="-1884306" y="-2490067"/>
              <a:ext cx="7879" cy="5062"/>
            </a:xfrm>
            <a:custGeom>
              <a:avLst/>
              <a:gdLst/>
              <a:ahLst/>
              <a:cxnLst/>
              <a:rect l="l" t="t" r="r" b="b"/>
              <a:pathLst>
                <a:path w="165" h="106" extrusionOk="0">
                  <a:moveTo>
                    <a:pt x="64" y="0"/>
                  </a:moveTo>
                  <a:cubicBezTo>
                    <a:pt x="49" y="0"/>
                    <a:pt x="30" y="19"/>
                    <a:pt x="1" y="57"/>
                  </a:cubicBezTo>
                  <a:cubicBezTo>
                    <a:pt x="27" y="90"/>
                    <a:pt x="61" y="105"/>
                    <a:pt x="102" y="105"/>
                  </a:cubicBezTo>
                  <a:lnTo>
                    <a:pt x="113" y="105"/>
                  </a:lnTo>
                  <a:cubicBezTo>
                    <a:pt x="120" y="86"/>
                    <a:pt x="165" y="83"/>
                    <a:pt x="128" y="45"/>
                  </a:cubicBezTo>
                  <a:cubicBezTo>
                    <a:pt x="98" y="16"/>
                    <a:pt x="83" y="0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2"/>
            <p:cNvSpPr/>
            <p:nvPr/>
          </p:nvSpPr>
          <p:spPr>
            <a:xfrm>
              <a:off x="-2561879" y="-2428852"/>
              <a:ext cx="8117" cy="5778"/>
            </a:xfrm>
            <a:custGeom>
              <a:avLst/>
              <a:gdLst/>
              <a:ahLst/>
              <a:cxnLst/>
              <a:rect l="l" t="t" r="r" b="b"/>
              <a:pathLst>
                <a:path w="170" h="121" extrusionOk="0">
                  <a:moveTo>
                    <a:pt x="113" y="0"/>
                  </a:moveTo>
                  <a:cubicBezTo>
                    <a:pt x="98" y="0"/>
                    <a:pt x="83" y="0"/>
                    <a:pt x="68" y="8"/>
                  </a:cubicBezTo>
                  <a:cubicBezTo>
                    <a:pt x="35" y="31"/>
                    <a:pt x="1" y="50"/>
                    <a:pt x="35" y="98"/>
                  </a:cubicBezTo>
                  <a:cubicBezTo>
                    <a:pt x="68" y="112"/>
                    <a:pt x="95" y="121"/>
                    <a:pt x="113" y="121"/>
                  </a:cubicBezTo>
                  <a:cubicBezTo>
                    <a:pt x="154" y="121"/>
                    <a:pt x="162" y="86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2"/>
            <p:cNvSpPr/>
            <p:nvPr/>
          </p:nvSpPr>
          <p:spPr>
            <a:xfrm>
              <a:off x="-2547076" y="-2432051"/>
              <a:ext cx="5969" cy="4679"/>
            </a:xfrm>
            <a:custGeom>
              <a:avLst/>
              <a:gdLst/>
              <a:ahLst/>
              <a:cxnLst/>
              <a:rect l="l" t="t" r="r" b="b"/>
              <a:pathLst>
                <a:path w="125" h="98" extrusionOk="0">
                  <a:moveTo>
                    <a:pt x="42" y="0"/>
                  </a:moveTo>
                  <a:cubicBezTo>
                    <a:pt x="35" y="5"/>
                    <a:pt x="27" y="5"/>
                    <a:pt x="20" y="5"/>
                  </a:cubicBezTo>
                  <a:cubicBezTo>
                    <a:pt x="16" y="5"/>
                    <a:pt x="9" y="5"/>
                    <a:pt x="1" y="0"/>
                  </a:cubicBezTo>
                  <a:lnTo>
                    <a:pt x="1" y="0"/>
                  </a:lnTo>
                  <a:cubicBezTo>
                    <a:pt x="23" y="38"/>
                    <a:pt x="46" y="60"/>
                    <a:pt x="49" y="98"/>
                  </a:cubicBezTo>
                  <a:cubicBezTo>
                    <a:pt x="68" y="72"/>
                    <a:pt x="125" y="64"/>
                    <a:pt x="99" y="19"/>
                  </a:cubicBezTo>
                  <a:cubicBezTo>
                    <a:pt x="91" y="5"/>
                    <a:pt x="80" y="0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2"/>
            <p:cNvSpPr/>
            <p:nvPr/>
          </p:nvSpPr>
          <p:spPr>
            <a:xfrm>
              <a:off x="-2117231" y="-2686988"/>
              <a:ext cx="16999" cy="12749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91" y="1"/>
                  </a:moveTo>
                  <a:cubicBezTo>
                    <a:pt x="49" y="1"/>
                    <a:pt x="34" y="23"/>
                    <a:pt x="27" y="73"/>
                  </a:cubicBezTo>
                  <a:cubicBezTo>
                    <a:pt x="23" y="95"/>
                    <a:pt x="15" y="110"/>
                    <a:pt x="1" y="125"/>
                  </a:cubicBezTo>
                  <a:cubicBezTo>
                    <a:pt x="46" y="110"/>
                    <a:pt x="75" y="102"/>
                    <a:pt x="98" y="102"/>
                  </a:cubicBezTo>
                  <a:cubicBezTo>
                    <a:pt x="131" y="102"/>
                    <a:pt x="146" y="128"/>
                    <a:pt x="169" y="207"/>
                  </a:cubicBezTo>
                  <a:cubicBezTo>
                    <a:pt x="184" y="252"/>
                    <a:pt x="232" y="218"/>
                    <a:pt x="236" y="263"/>
                  </a:cubicBezTo>
                  <a:cubicBezTo>
                    <a:pt x="236" y="267"/>
                    <a:pt x="240" y="267"/>
                    <a:pt x="240" y="267"/>
                  </a:cubicBezTo>
                  <a:cubicBezTo>
                    <a:pt x="248" y="267"/>
                    <a:pt x="277" y="233"/>
                    <a:pt x="300" y="222"/>
                  </a:cubicBezTo>
                  <a:cubicBezTo>
                    <a:pt x="341" y="192"/>
                    <a:pt x="355" y="162"/>
                    <a:pt x="315" y="113"/>
                  </a:cubicBezTo>
                  <a:cubicBezTo>
                    <a:pt x="266" y="54"/>
                    <a:pt x="214" y="23"/>
                    <a:pt x="136" y="9"/>
                  </a:cubicBezTo>
                  <a:cubicBezTo>
                    <a:pt x="117" y="5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2"/>
            <p:cNvSpPr/>
            <p:nvPr/>
          </p:nvSpPr>
          <p:spPr>
            <a:xfrm>
              <a:off x="-2123868" y="-2686559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23" y="0"/>
                  </a:moveTo>
                  <a:cubicBezTo>
                    <a:pt x="20" y="0"/>
                    <a:pt x="13" y="0"/>
                    <a:pt x="9" y="4"/>
                  </a:cubicBezTo>
                  <a:cubicBezTo>
                    <a:pt x="1" y="19"/>
                    <a:pt x="1" y="33"/>
                    <a:pt x="13" y="49"/>
                  </a:cubicBezTo>
                  <a:cubicBezTo>
                    <a:pt x="20" y="59"/>
                    <a:pt x="28" y="67"/>
                    <a:pt x="42" y="67"/>
                  </a:cubicBezTo>
                  <a:cubicBezTo>
                    <a:pt x="46" y="67"/>
                    <a:pt x="54" y="67"/>
                    <a:pt x="61" y="59"/>
                  </a:cubicBezTo>
                  <a:cubicBezTo>
                    <a:pt x="80" y="49"/>
                    <a:pt x="83" y="30"/>
                    <a:pt x="61" y="14"/>
                  </a:cubicBezTo>
                  <a:cubicBezTo>
                    <a:pt x="50" y="7"/>
                    <a:pt x="39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2"/>
            <p:cNvSpPr/>
            <p:nvPr/>
          </p:nvSpPr>
          <p:spPr>
            <a:xfrm>
              <a:off x="-2814620" y="-3006102"/>
              <a:ext cx="5969" cy="6828"/>
            </a:xfrm>
            <a:custGeom>
              <a:avLst/>
              <a:gdLst/>
              <a:ahLst/>
              <a:cxnLst/>
              <a:rect l="l" t="t" r="r" b="b"/>
              <a:pathLst>
                <a:path w="125" h="143" extrusionOk="0">
                  <a:moveTo>
                    <a:pt x="76" y="0"/>
                  </a:moveTo>
                  <a:cubicBezTo>
                    <a:pt x="50" y="0"/>
                    <a:pt x="31" y="12"/>
                    <a:pt x="19" y="45"/>
                  </a:cubicBezTo>
                  <a:cubicBezTo>
                    <a:pt x="12" y="67"/>
                    <a:pt x="0" y="94"/>
                    <a:pt x="27" y="117"/>
                  </a:cubicBezTo>
                  <a:cubicBezTo>
                    <a:pt x="42" y="135"/>
                    <a:pt x="60" y="143"/>
                    <a:pt x="76" y="143"/>
                  </a:cubicBezTo>
                  <a:cubicBezTo>
                    <a:pt x="95" y="143"/>
                    <a:pt x="109" y="135"/>
                    <a:pt x="124" y="120"/>
                  </a:cubicBezTo>
                  <a:cubicBezTo>
                    <a:pt x="23" y="94"/>
                    <a:pt x="109" y="45"/>
                    <a:pt x="109" y="8"/>
                  </a:cubicBezTo>
                  <a:cubicBezTo>
                    <a:pt x="98" y="0"/>
                    <a:pt x="87" y="0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2"/>
            <p:cNvSpPr/>
            <p:nvPr/>
          </p:nvSpPr>
          <p:spPr>
            <a:xfrm>
              <a:off x="-2813569" y="-3005720"/>
              <a:ext cx="7783" cy="5396"/>
            </a:xfrm>
            <a:custGeom>
              <a:avLst/>
              <a:gdLst/>
              <a:ahLst/>
              <a:cxnLst/>
              <a:rect l="l" t="t" r="r" b="b"/>
              <a:pathLst>
                <a:path w="163" h="113" extrusionOk="0">
                  <a:moveTo>
                    <a:pt x="87" y="0"/>
                  </a:moveTo>
                  <a:cubicBezTo>
                    <a:pt x="87" y="37"/>
                    <a:pt x="1" y="86"/>
                    <a:pt x="102" y="112"/>
                  </a:cubicBezTo>
                  <a:cubicBezTo>
                    <a:pt x="132" y="101"/>
                    <a:pt x="162" y="101"/>
                    <a:pt x="158" y="56"/>
                  </a:cubicBezTo>
                  <a:cubicBezTo>
                    <a:pt x="154" y="15"/>
                    <a:pt x="117" y="11"/>
                    <a:pt x="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2"/>
            <p:cNvSpPr/>
            <p:nvPr/>
          </p:nvSpPr>
          <p:spPr>
            <a:xfrm>
              <a:off x="-2341274" y="-2914851"/>
              <a:ext cx="17429" cy="12892"/>
            </a:xfrm>
            <a:custGeom>
              <a:avLst/>
              <a:gdLst/>
              <a:ahLst/>
              <a:cxnLst/>
              <a:rect l="l" t="t" r="r" b="b"/>
              <a:pathLst>
                <a:path w="365" h="270" extrusionOk="0">
                  <a:moveTo>
                    <a:pt x="121" y="0"/>
                  </a:moveTo>
                  <a:cubicBezTo>
                    <a:pt x="80" y="18"/>
                    <a:pt x="61" y="59"/>
                    <a:pt x="20" y="59"/>
                  </a:cubicBezTo>
                  <a:cubicBezTo>
                    <a:pt x="13" y="59"/>
                    <a:pt x="9" y="56"/>
                    <a:pt x="1" y="56"/>
                  </a:cubicBezTo>
                  <a:lnTo>
                    <a:pt x="1" y="56"/>
                  </a:lnTo>
                  <a:cubicBezTo>
                    <a:pt x="28" y="108"/>
                    <a:pt x="76" y="63"/>
                    <a:pt x="102" y="112"/>
                  </a:cubicBezTo>
                  <a:cubicBezTo>
                    <a:pt x="61" y="138"/>
                    <a:pt x="42" y="175"/>
                    <a:pt x="83" y="216"/>
                  </a:cubicBezTo>
                  <a:cubicBezTo>
                    <a:pt x="173" y="232"/>
                    <a:pt x="256" y="269"/>
                    <a:pt x="349" y="269"/>
                  </a:cubicBezTo>
                  <a:lnTo>
                    <a:pt x="364" y="269"/>
                  </a:lnTo>
                  <a:cubicBezTo>
                    <a:pt x="353" y="250"/>
                    <a:pt x="337" y="235"/>
                    <a:pt x="337" y="216"/>
                  </a:cubicBezTo>
                  <a:cubicBezTo>
                    <a:pt x="330" y="130"/>
                    <a:pt x="207" y="145"/>
                    <a:pt x="207" y="59"/>
                  </a:cubicBezTo>
                  <a:cubicBezTo>
                    <a:pt x="188" y="67"/>
                    <a:pt x="173" y="75"/>
                    <a:pt x="162" y="75"/>
                  </a:cubicBezTo>
                  <a:cubicBezTo>
                    <a:pt x="135" y="75"/>
                    <a:pt x="121" y="45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2"/>
            <p:cNvSpPr/>
            <p:nvPr/>
          </p:nvSpPr>
          <p:spPr>
            <a:xfrm>
              <a:off x="-2347290" y="-2904537"/>
              <a:ext cx="11651" cy="10075"/>
            </a:xfrm>
            <a:custGeom>
              <a:avLst/>
              <a:gdLst/>
              <a:ahLst/>
              <a:cxnLst/>
              <a:rect l="l" t="t" r="r" b="b"/>
              <a:pathLst>
                <a:path w="244" h="211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0" y="23"/>
                    <a:pt x="157" y="76"/>
                    <a:pt x="123" y="76"/>
                  </a:cubicBezTo>
                  <a:cubicBezTo>
                    <a:pt x="116" y="76"/>
                    <a:pt x="109" y="71"/>
                    <a:pt x="101" y="68"/>
                  </a:cubicBezTo>
                  <a:cubicBezTo>
                    <a:pt x="86" y="60"/>
                    <a:pt x="75" y="57"/>
                    <a:pt x="64" y="57"/>
                  </a:cubicBezTo>
                  <a:cubicBezTo>
                    <a:pt x="30" y="57"/>
                    <a:pt x="23" y="94"/>
                    <a:pt x="0" y="112"/>
                  </a:cubicBezTo>
                  <a:cubicBezTo>
                    <a:pt x="0" y="121"/>
                    <a:pt x="8" y="128"/>
                    <a:pt x="11" y="131"/>
                  </a:cubicBezTo>
                  <a:cubicBezTo>
                    <a:pt x="23" y="128"/>
                    <a:pt x="34" y="124"/>
                    <a:pt x="42" y="124"/>
                  </a:cubicBezTo>
                  <a:cubicBezTo>
                    <a:pt x="78" y="124"/>
                    <a:pt x="82" y="173"/>
                    <a:pt x="94" y="210"/>
                  </a:cubicBezTo>
                  <a:cubicBezTo>
                    <a:pt x="157" y="143"/>
                    <a:pt x="243" y="109"/>
                    <a:pt x="2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2"/>
            <p:cNvSpPr/>
            <p:nvPr/>
          </p:nvSpPr>
          <p:spPr>
            <a:xfrm>
              <a:off x="-2324800" y="-2908262"/>
              <a:ext cx="5730" cy="6637"/>
            </a:xfrm>
            <a:custGeom>
              <a:avLst/>
              <a:gdLst/>
              <a:ahLst/>
              <a:cxnLst/>
              <a:rect l="l" t="t" r="r" b="b"/>
              <a:pathLst>
                <a:path w="120" h="139" extrusionOk="0">
                  <a:moveTo>
                    <a:pt x="52" y="0"/>
                  </a:moveTo>
                  <a:cubicBezTo>
                    <a:pt x="0" y="33"/>
                    <a:pt x="60" y="94"/>
                    <a:pt x="19" y="131"/>
                  </a:cubicBezTo>
                  <a:cubicBezTo>
                    <a:pt x="30" y="135"/>
                    <a:pt x="42" y="138"/>
                    <a:pt x="49" y="138"/>
                  </a:cubicBezTo>
                  <a:cubicBezTo>
                    <a:pt x="68" y="138"/>
                    <a:pt x="82" y="131"/>
                    <a:pt x="97" y="116"/>
                  </a:cubicBezTo>
                  <a:cubicBezTo>
                    <a:pt x="120" y="60"/>
                    <a:pt x="90" y="3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2"/>
            <p:cNvSpPr/>
            <p:nvPr/>
          </p:nvSpPr>
          <p:spPr>
            <a:xfrm>
              <a:off x="-2125587" y="-2438497"/>
              <a:ext cx="12701" cy="13274"/>
            </a:xfrm>
            <a:custGeom>
              <a:avLst/>
              <a:gdLst/>
              <a:ahLst/>
              <a:cxnLst/>
              <a:rect l="l" t="t" r="r" b="b"/>
              <a:pathLst>
                <a:path w="266" h="278" extrusionOk="0">
                  <a:moveTo>
                    <a:pt x="183" y="0"/>
                  </a:moveTo>
                  <a:cubicBezTo>
                    <a:pt x="176" y="0"/>
                    <a:pt x="164" y="5"/>
                    <a:pt x="161" y="12"/>
                  </a:cubicBezTo>
                  <a:cubicBezTo>
                    <a:pt x="127" y="76"/>
                    <a:pt x="49" y="95"/>
                    <a:pt x="7" y="154"/>
                  </a:cubicBezTo>
                  <a:cubicBezTo>
                    <a:pt x="0" y="188"/>
                    <a:pt x="23" y="202"/>
                    <a:pt x="41" y="221"/>
                  </a:cubicBezTo>
                  <a:cubicBezTo>
                    <a:pt x="67" y="247"/>
                    <a:pt x="90" y="278"/>
                    <a:pt x="119" y="278"/>
                  </a:cubicBezTo>
                  <a:cubicBezTo>
                    <a:pt x="135" y="278"/>
                    <a:pt x="149" y="270"/>
                    <a:pt x="164" y="259"/>
                  </a:cubicBezTo>
                  <a:cubicBezTo>
                    <a:pt x="213" y="221"/>
                    <a:pt x="266" y="184"/>
                    <a:pt x="213" y="113"/>
                  </a:cubicBezTo>
                  <a:cubicBezTo>
                    <a:pt x="206" y="98"/>
                    <a:pt x="198" y="76"/>
                    <a:pt x="206" y="57"/>
                  </a:cubicBezTo>
                  <a:cubicBezTo>
                    <a:pt x="213" y="38"/>
                    <a:pt x="221" y="19"/>
                    <a:pt x="202" y="5"/>
                  </a:cubicBezTo>
                  <a:cubicBezTo>
                    <a:pt x="198" y="0"/>
                    <a:pt x="190" y="0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2"/>
            <p:cNvSpPr/>
            <p:nvPr/>
          </p:nvSpPr>
          <p:spPr>
            <a:xfrm>
              <a:off x="-2409222" y="-2963461"/>
              <a:ext cx="25164" cy="15614"/>
            </a:xfrm>
            <a:custGeom>
              <a:avLst/>
              <a:gdLst/>
              <a:ahLst/>
              <a:cxnLst/>
              <a:rect l="l" t="t" r="r" b="b"/>
              <a:pathLst>
                <a:path w="527" h="327" extrusionOk="0">
                  <a:moveTo>
                    <a:pt x="258" y="1"/>
                  </a:moveTo>
                  <a:cubicBezTo>
                    <a:pt x="250" y="1"/>
                    <a:pt x="228" y="23"/>
                    <a:pt x="217" y="31"/>
                  </a:cubicBezTo>
                  <a:cubicBezTo>
                    <a:pt x="221" y="109"/>
                    <a:pt x="224" y="132"/>
                    <a:pt x="187" y="132"/>
                  </a:cubicBezTo>
                  <a:cubicBezTo>
                    <a:pt x="172" y="132"/>
                    <a:pt x="150" y="128"/>
                    <a:pt x="119" y="125"/>
                  </a:cubicBezTo>
                  <a:cubicBezTo>
                    <a:pt x="112" y="125"/>
                    <a:pt x="105" y="121"/>
                    <a:pt x="97" y="121"/>
                  </a:cubicBezTo>
                  <a:cubicBezTo>
                    <a:pt x="93" y="121"/>
                    <a:pt x="90" y="121"/>
                    <a:pt x="86" y="125"/>
                  </a:cubicBezTo>
                  <a:lnTo>
                    <a:pt x="71" y="125"/>
                  </a:lnTo>
                  <a:cubicBezTo>
                    <a:pt x="67" y="121"/>
                    <a:pt x="64" y="121"/>
                    <a:pt x="60" y="121"/>
                  </a:cubicBezTo>
                  <a:cubicBezTo>
                    <a:pt x="41" y="121"/>
                    <a:pt x="30" y="128"/>
                    <a:pt x="26" y="154"/>
                  </a:cubicBezTo>
                  <a:cubicBezTo>
                    <a:pt x="26" y="180"/>
                    <a:pt x="0" y="218"/>
                    <a:pt x="45" y="233"/>
                  </a:cubicBezTo>
                  <a:lnTo>
                    <a:pt x="52" y="233"/>
                  </a:lnTo>
                  <a:cubicBezTo>
                    <a:pt x="86" y="326"/>
                    <a:pt x="176" y="308"/>
                    <a:pt x="247" y="326"/>
                  </a:cubicBezTo>
                  <a:cubicBezTo>
                    <a:pt x="280" y="285"/>
                    <a:pt x="355" y="256"/>
                    <a:pt x="299" y="184"/>
                  </a:cubicBezTo>
                  <a:lnTo>
                    <a:pt x="295" y="184"/>
                  </a:lnTo>
                  <a:cubicBezTo>
                    <a:pt x="280" y="218"/>
                    <a:pt x="276" y="259"/>
                    <a:pt x="228" y="259"/>
                  </a:cubicBezTo>
                  <a:lnTo>
                    <a:pt x="221" y="259"/>
                  </a:lnTo>
                  <a:cubicBezTo>
                    <a:pt x="213" y="259"/>
                    <a:pt x="198" y="240"/>
                    <a:pt x="202" y="237"/>
                  </a:cubicBezTo>
                  <a:cubicBezTo>
                    <a:pt x="221" y="195"/>
                    <a:pt x="258" y="184"/>
                    <a:pt x="295" y="180"/>
                  </a:cubicBezTo>
                  <a:cubicBezTo>
                    <a:pt x="311" y="166"/>
                    <a:pt x="325" y="154"/>
                    <a:pt x="333" y="135"/>
                  </a:cubicBezTo>
                  <a:cubicBezTo>
                    <a:pt x="344" y="106"/>
                    <a:pt x="355" y="83"/>
                    <a:pt x="370" y="83"/>
                  </a:cubicBezTo>
                  <a:cubicBezTo>
                    <a:pt x="381" y="83"/>
                    <a:pt x="392" y="94"/>
                    <a:pt x="415" y="125"/>
                  </a:cubicBezTo>
                  <a:cubicBezTo>
                    <a:pt x="433" y="151"/>
                    <a:pt x="445" y="158"/>
                    <a:pt x="456" y="158"/>
                  </a:cubicBezTo>
                  <a:cubicBezTo>
                    <a:pt x="486" y="158"/>
                    <a:pt x="497" y="94"/>
                    <a:pt x="527" y="83"/>
                  </a:cubicBezTo>
                  <a:cubicBezTo>
                    <a:pt x="497" y="31"/>
                    <a:pt x="426" y="68"/>
                    <a:pt x="397" y="16"/>
                  </a:cubicBezTo>
                  <a:cubicBezTo>
                    <a:pt x="366" y="31"/>
                    <a:pt x="340" y="57"/>
                    <a:pt x="314" y="57"/>
                  </a:cubicBezTo>
                  <a:cubicBezTo>
                    <a:pt x="292" y="57"/>
                    <a:pt x="273" y="42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2"/>
            <p:cNvSpPr/>
            <p:nvPr/>
          </p:nvSpPr>
          <p:spPr>
            <a:xfrm>
              <a:off x="-2407981" y="-2977356"/>
              <a:ext cx="16092" cy="12701"/>
            </a:xfrm>
            <a:custGeom>
              <a:avLst/>
              <a:gdLst/>
              <a:ahLst/>
              <a:cxnLst/>
              <a:rect l="l" t="t" r="r" b="b"/>
              <a:pathLst>
                <a:path w="337" h="266" extrusionOk="0">
                  <a:moveTo>
                    <a:pt x="191" y="0"/>
                  </a:moveTo>
                  <a:cubicBezTo>
                    <a:pt x="131" y="0"/>
                    <a:pt x="75" y="19"/>
                    <a:pt x="26" y="57"/>
                  </a:cubicBezTo>
                  <a:cubicBezTo>
                    <a:pt x="0" y="86"/>
                    <a:pt x="12" y="112"/>
                    <a:pt x="38" y="135"/>
                  </a:cubicBezTo>
                  <a:cubicBezTo>
                    <a:pt x="90" y="195"/>
                    <a:pt x="154" y="243"/>
                    <a:pt x="240" y="243"/>
                  </a:cubicBezTo>
                  <a:cubicBezTo>
                    <a:pt x="254" y="255"/>
                    <a:pt x="269" y="266"/>
                    <a:pt x="285" y="266"/>
                  </a:cubicBezTo>
                  <a:cubicBezTo>
                    <a:pt x="299" y="266"/>
                    <a:pt x="311" y="255"/>
                    <a:pt x="321" y="224"/>
                  </a:cubicBezTo>
                  <a:cubicBezTo>
                    <a:pt x="281" y="214"/>
                    <a:pt x="240" y="206"/>
                    <a:pt x="198" y="191"/>
                  </a:cubicBezTo>
                  <a:cubicBezTo>
                    <a:pt x="169" y="180"/>
                    <a:pt x="150" y="157"/>
                    <a:pt x="161" y="120"/>
                  </a:cubicBezTo>
                  <a:cubicBezTo>
                    <a:pt x="169" y="90"/>
                    <a:pt x="176" y="60"/>
                    <a:pt x="209" y="60"/>
                  </a:cubicBezTo>
                  <a:cubicBezTo>
                    <a:pt x="217" y="60"/>
                    <a:pt x="221" y="60"/>
                    <a:pt x="228" y="64"/>
                  </a:cubicBezTo>
                  <a:cubicBezTo>
                    <a:pt x="247" y="67"/>
                    <a:pt x="262" y="71"/>
                    <a:pt x="276" y="71"/>
                  </a:cubicBezTo>
                  <a:cubicBezTo>
                    <a:pt x="299" y="71"/>
                    <a:pt x="318" y="64"/>
                    <a:pt x="337" y="45"/>
                  </a:cubicBezTo>
                  <a:cubicBezTo>
                    <a:pt x="295" y="15"/>
                    <a:pt x="243" y="0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2"/>
            <p:cNvSpPr/>
            <p:nvPr/>
          </p:nvSpPr>
          <p:spPr>
            <a:xfrm>
              <a:off x="-2401248" y="-2973775"/>
              <a:ext cx="15280" cy="13083"/>
            </a:xfrm>
            <a:custGeom>
              <a:avLst/>
              <a:gdLst/>
              <a:ahLst/>
              <a:cxnLst/>
              <a:rect l="l" t="t" r="r" b="b"/>
              <a:pathLst>
                <a:path w="320" h="274" extrusionOk="0">
                  <a:moveTo>
                    <a:pt x="266" y="1"/>
                  </a:moveTo>
                  <a:lnTo>
                    <a:pt x="266" y="1"/>
                  </a:lnTo>
                  <a:cubicBezTo>
                    <a:pt x="237" y="23"/>
                    <a:pt x="252" y="56"/>
                    <a:pt x="230" y="71"/>
                  </a:cubicBezTo>
                  <a:cubicBezTo>
                    <a:pt x="192" y="97"/>
                    <a:pt x="237" y="127"/>
                    <a:pt x="225" y="153"/>
                  </a:cubicBezTo>
                  <a:cubicBezTo>
                    <a:pt x="222" y="165"/>
                    <a:pt x="218" y="168"/>
                    <a:pt x="211" y="168"/>
                  </a:cubicBezTo>
                  <a:cubicBezTo>
                    <a:pt x="199" y="168"/>
                    <a:pt x="188" y="158"/>
                    <a:pt x="180" y="149"/>
                  </a:cubicBezTo>
                  <a:cubicBezTo>
                    <a:pt x="170" y="180"/>
                    <a:pt x="158" y="191"/>
                    <a:pt x="144" y="191"/>
                  </a:cubicBezTo>
                  <a:cubicBezTo>
                    <a:pt x="128" y="191"/>
                    <a:pt x="113" y="180"/>
                    <a:pt x="99" y="168"/>
                  </a:cubicBezTo>
                  <a:cubicBezTo>
                    <a:pt x="95" y="202"/>
                    <a:pt x="1" y="184"/>
                    <a:pt x="50" y="247"/>
                  </a:cubicBezTo>
                  <a:cubicBezTo>
                    <a:pt x="61" y="239"/>
                    <a:pt x="83" y="217"/>
                    <a:pt x="91" y="217"/>
                  </a:cubicBezTo>
                  <a:cubicBezTo>
                    <a:pt x="106" y="258"/>
                    <a:pt x="125" y="273"/>
                    <a:pt x="147" y="273"/>
                  </a:cubicBezTo>
                  <a:cubicBezTo>
                    <a:pt x="173" y="273"/>
                    <a:pt x="199" y="247"/>
                    <a:pt x="230" y="232"/>
                  </a:cubicBezTo>
                  <a:cubicBezTo>
                    <a:pt x="319" y="168"/>
                    <a:pt x="289" y="86"/>
                    <a:pt x="2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2"/>
            <p:cNvSpPr/>
            <p:nvPr/>
          </p:nvSpPr>
          <p:spPr>
            <a:xfrm>
              <a:off x="-2520623" y="-2628399"/>
              <a:ext cx="19339" cy="16092"/>
            </a:xfrm>
            <a:custGeom>
              <a:avLst/>
              <a:gdLst/>
              <a:ahLst/>
              <a:cxnLst/>
              <a:rect l="l" t="t" r="r" b="b"/>
              <a:pathLst>
                <a:path w="405" h="337" extrusionOk="0">
                  <a:moveTo>
                    <a:pt x="42" y="209"/>
                  </a:moveTo>
                  <a:cubicBezTo>
                    <a:pt x="43" y="211"/>
                    <a:pt x="45" y="212"/>
                    <a:pt x="46" y="213"/>
                  </a:cubicBezTo>
                  <a:lnTo>
                    <a:pt x="46" y="213"/>
                  </a:lnTo>
                  <a:cubicBezTo>
                    <a:pt x="46" y="212"/>
                    <a:pt x="46" y="211"/>
                    <a:pt x="45" y="209"/>
                  </a:cubicBezTo>
                  <a:close/>
                  <a:moveTo>
                    <a:pt x="270" y="0"/>
                  </a:moveTo>
                  <a:cubicBezTo>
                    <a:pt x="244" y="0"/>
                    <a:pt x="221" y="19"/>
                    <a:pt x="199" y="30"/>
                  </a:cubicBezTo>
                  <a:cubicBezTo>
                    <a:pt x="168" y="45"/>
                    <a:pt x="135" y="52"/>
                    <a:pt x="101" y="61"/>
                  </a:cubicBezTo>
                  <a:cubicBezTo>
                    <a:pt x="11" y="83"/>
                    <a:pt x="1" y="109"/>
                    <a:pt x="42" y="209"/>
                  </a:cubicBezTo>
                  <a:cubicBezTo>
                    <a:pt x="27" y="68"/>
                    <a:pt x="150" y="94"/>
                    <a:pt x="225" y="61"/>
                  </a:cubicBezTo>
                  <a:cubicBezTo>
                    <a:pt x="236" y="57"/>
                    <a:pt x="244" y="52"/>
                    <a:pt x="254" y="52"/>
                  </a:cubicBezTo>
                  <a:cubicBezTo>
                    <a:pt x="280" y="52"/>
                    <a:pt x="303" y="71"/>
                    <a:pt x="322" y="97"/>
                  </a:cubicBezTo>
                  <a:cubicBezTo>
                    <a:pt x="356" y="131"/>
                    <a:pt x="393" y="165"/>
                    <a:pt x="337" y="214"/>
                  </a:cubicBezTo>
                  <a:cubicBezTo>
                    <a:pt x="333" y="218"/>
                    <a:pt x="330" y="225"/>
                    <a:pt x="322" y="228"/>
                  </a:cubicBezTo>
                  <a:cubicBezTo>
                    <a:pt x="296" y="273"/>
                    <a:pt x="262" y="285"/>
                    <a:pt x="225" y="285"/>
                  </a:cubicBezTo>
                  <a:cubicBezTo>
                    <a:pt x="199" y="285"/>
                    <a:pt x="168" y="281"/>
                    <a:pt x="139" y="277"/>
                  </a:cubicBezTo>
                  <a:cubicBezTo>
                    <a:pt x="135" y="273"/>
                    <a:pt x="128" y="266"/>
                    <a:pt x="123" y="262"/>
                  </a:cubicBezTo>
                  <a:lnTo>
                    <a:pt x="116" y="262"/>
                  </a:lnTo>
                  <a:cubicBezTo>
                    <a:pt x="81" y="262"/>
                    <a:pt x="69" y="232"/>
                    <a:pt x="46" y="213"/>
                  </a:cubicBezTo>
                  <a:lnTo>
                    <a:pt x="46" y="213"/>
                  </a:lnTo>
                  <a:cubicBezTo>
                    <a:pt x="61" y="269"/>
                    <a:pt x="76" y="337"/>
                    <a:pt x="142" y="337"/>
                  </a:cubicBezTo>
                  <a:cubicBezTo>
                    <a:pt x="150" y="337"/>
                    <a:pt x="158" y="337"/>
                    <a:pt x="168" y="333"/>
                  </a:cubicBezTo>
                  <a:cubicBezTo>
                    <a:pt x="206" y="326"/>
                    <a:pt x="247" y="326"/>
                    <a:pt x="285" y="311"/>
                  </a:cubicBezTo>
                  <a:cubicBezTo>
                    <a:pt x="325" y="296"/>
                    <a:pt x="385" y="292"/>
                    <a:pt x="393" y="225"/>
                  </a:cubicBezTo>
                  <a:cubicBezTo>
                    <a:pt x="404" y="142"/>
                    <a:pt x="367" y="79"/>
                    <a:pt x="311" y="19"/>
                  </a:cubicBezTo>
                  <a:cubicBezTo>
                    <a:pt x="296" y="4"/>
                    <a:pt x="285" y="0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2"/>
            <p:cNvSpPr/>
            <p:nvPr/>
          </p:nvSpPr>
          <p:spPr>
            <a:xfrm>
              <a:off x="-2571524" y="-2674955"/>
              <a:ext cx="11508" cy="9693"/>
            </a:xfrm>
            <a:custGeom>
              <a:avLst/>
              <a:gdLst/>
              <a:ahLst/>
              <a:cxnLst/>
              <a:rect l="l" t="t" r="r" b="b"/>
              <a:pathLst>
                <a:path w="241" h="203" extrusionOk="0">
                  <a:moveTo>
                    <a:pt x="124" y="0"/>
                  </a:moveTo>
                  <a:cubicBezTo>
                    <a:pt x="117" y="0"/>
                    <a:pt x="106" y="0"/>
                    <a:pt x="98" y="4"/>
                  </a:cubicBezTo>
                  <a:cubicBezTo>
                    <a:pt x="20" y="49"/>
                    <a:pt x="1" y="85"/>
                    <a:pt x="42" y="142"/>
                  </a:cubicBezTo>
                  <a:cubicBezTo>
                    <a:pt x="64" y="180"/>
                    <a:pt x="117" y="202"/>
                    <a:pt x="166" y="202"/>
                  </a:cubicBezTo>
                  <a:cubicBezTo>
                    <a:pt x="188" y="202"/>
                    <a:pt x="211" y="194"/>
                    <a:pt x="225" y="180"/>
                  </a:cubicBezTo>
                  <a:cubicBezTo>
                    <a:pt x="240" y="168"/>
                    <a:pt x="237" y="138"/>
                    <a:pt x="240" y="116"/>
                  </a:cubicBezTo>
                  <a:cubicBezTo>
                    <a:pt x="214" y="63"/>
                    <a:pt x="192" y="0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2"/>
            <p:cNvSpPr/>
            <p:nvPr/>
          </p:nvSpPr>
          <p:spPr>
            <a:xfrm>
              <a:off x="-2572575" y="-2675337"/>
              <a:ext cx="15232" cy="12367"/>
            </a:xfrm>
            <a:custGeom>
              <a:avLst/>
              <a:gdLst/>
              <a:ahLst/>
              <a:cxnLst/>
              <a:rect l="l" t="t" r="r" b="b"/>
              <a:pathLst>
                <a:path w="319" h="259" extrusionOk="0">
                  <a:moveTo>
                    <a:pt x="83" y="0"/>
                  </a:moveTo>
                  <a:cubicBezTo>
                    <a:pt x="57" y="0"/>
                    <a:pt x="34" y="15"/>
                    <a:pt x="23" y="41"/>
                  </a:cubicBezTo>
                  <a:cubicBezTo>
                    <a:pt x="0" y="79"/>
                    <a:pt x="8" y="116"/>
                    <a:pt x="31" y="150"/>
                  </a:cubicBezTo>
                  <a:cubicBezTo>
                    <a:pt x="86" y="232"/>
                    <a:pt x="176" y="247"/>
                    <a:pt x="262" y="259"/>
                  </a:cubicBezTo>
                  <a:lnTo>
                    <a:pt x="269" y="259"/>
                  </a:lnTo>
                  <a:cubicBezTo>
                    <a:pt x="307" y="259"/>
                    <a:pt x="311" y="221"/>
                    <a:pt x="314" y="195"/>
                  </a:cubicBezTo>
                  <a:cubicBezTo>
                    <a:pt x="319" y="161"/>
                    <a:pt x="281" y="146"/>
                    <a:pt x="262" y="124"/>
                  </a:cubicBezTo>
                  <a:cubicBezTo>
                    <a:pt x="259" y="146"/>
                    <a:pt x="262" y="176"/>
                    <a:pt x="247" y="188"/>
                  </a:cubicBezTo>
                  <a:cubicBezTo>
                    <a:pt x="233" y="202"/>
                    <a:pt x="210" y="210"/>
                    <a:pt x="188" y="210"/>
                  </a:cubicBezTo>
                  <a:cubicBezTo>
                    <a:pt x="139" y="210"/>
                    <a:pt x="86" y="188"/>
                    <a:pt x="64" y="150"/>
                  </a:cubicBezTo>
                  <a:cubicBezTo>
                    <a:pt x="23" y="93"/>
                    <a:pt x="42" y="57"/>
                    <a:pt x="120" y="12"/>
                  </a:cubicBezTo>
                  <a:cubicBezTo>
                    <a:pt x="105" y="4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2"/>
            <p:cNvSpPr/>
            <p:nvPr/>
          </p:nvSpPr>
          <p:spPr>
            <a:xfrm>
              <a:off x="-2886006" y="-2537722"/>
              <a:ext cx="15376" cy="12367"/>
            </a:xfrm>
            <a:custGeom>
              <a:avLst/>
              <a:gdLst/>
              <a:ahLst/>
              <a:cxnLst/>
              <a:rect l="l" t="t" r="r" b="b"/>
              <a:pathLst>
                <a:path w="322" h="259" extrusionOk="0">
                  <a:moveTo>
                    <a:pt x="180" y="1"/>
                  </a:moveTo>
                  <a:cubicBezTo>
                    <a:pt x="146" y="1"/>
                    <a:pt x="120" y="20"/>
                    <a:pt x="94" y="60"/>
                  </a:cubicBezTo>
                  <a:cubicBezTo>
                    <a:pt x="79" y="87"/>
                    <a:pt x="79" y="124"/>
                    <a:pt x="38" y="124"/>
                  </a:cubicBezTo>
                  <a:cubicBezTo>
                    <a:pt x="34" y="124"/>
                    <a:pt x="30" y="120"/>
                    <a:pt x="27" y="120"/>
                  </a:cubicBezTo>
                  <a:lnTo>
                    <a:pt x="23" y="120"/>
                  </a:lnTo>
                  <a:cubicBezTo>
                    <a:pt x="1" y="120"/>
                    <a:pt x="1" y="146"/>
                    <a:pt x="4" y="165"/>
                  </a:cubicBezTo>
                  <a:cubicBezTo>
                    <a:pt x="4" y="180"/>
                    <a:pt x="11" y="187"/>
                    <a:pt x="23" y="187"/>
                  </a:cubicBezTo>
                  <a:cubicBezTo>
                    <a:pt x="27" y="187"/>
                    <a:pt x="30" y="184"/>
                    <a:pt x="34" y="184"/>
                  </a:cubicBezTo>
                  <a:cubicBezTo>
                    <a:pt x="46" y="177"/>
                    <a:pt x="53" y="172"/>
                    <a:pt x="56" y="172"/>
                  </a:cubicBezTo>
                  <a:cubicBezTo>
                    <a:pt x="68" y="172"/>
                    <a:pt x="75" y="184"/>
                    <a:pt x="90" y="194"/>
                  </a:cubicBezTo>
                  <a:cubicBezTo>
                    <a:pt x="139" y="236"/>
                    <a:pt x="206" y="225"/>
                    <a:pt x="262" y="255"/>
                  </a:cubicBezTo>
                  <a:cubicBezTo>
                    <a:pt x="266" y="258"/>
                    <a:pt x="270" y="258"/>
                    <a:pt x="273" y="258"/>
                  </a:cubicBezTo>
                  <a:cubicBezTo>
                    <a:pt x="296" y="258"/>
                    <a:pt x="322" y="239"/>
                    <a:pt x="315" y="229"/>
                  </a:cubicBezTo>
                  <a:cubicBezTo>
                    <a:pt x="284" y="168"/>
                    <a:pt x="315" y="87"/>
                    <a:pt x="251" y="37"/>
                  </a:cubicBezTo>
                  <a:cubicBezTo>
                    <a:pt x="229" y="11"/>
                    <a:pt x="203" y="1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2"/>
            <p:cNvSpPr/>
            <p:nvPr/>
          </p:nvSpPr>
          <p:spPr>
            <a:xfrm>
              <a:off x="-2406930" y="-2945602"/>
              <a:ext cx="16474" cy="11269"/>
            </a:xfrm>
            <a:custGeom>
              <a:avLst/>
              <a:gdLst/>
              <a:ahLst/>
              <a:cxnLst/>
              <a:rect l="l" t="t" r="r" b="b"/>
              <a:pathLst>
                <a:path w="345" h="236" extrusionOk="0">
                  <a:moveTo>
                    <a:pt x="195" y="1"/>
                  </a:moveTo>
                  <a:cubicBezTo>
                    <a:pt x="173" y="1"/>
                    <a:pt x="150" y="12"/>
                    <a:pt x="132" y="16"/>
                  </a:cubicBezTo>
                  <a:cubicBezTo>
                    <a:pt x="102" y="20"/>
                    <a:pt x="90" y="57"/>
                    <a:pt x="102" y="75"/>
                  </a:cubicBezTo>
                  <a:cubicBezTo>
                    <a:pt x="132" y="132"/>
                    <a:pt x="106" y="143"/>
                    <a:pt x="57" y="146"/>
                  </a:cubicBezTo>
                  <a:cubicBezTo>
                    <a:pt x="35" y="146"/>
                    <a:pt x="19" y="165"/>
                    <a:pt x="1" y="180"/>
                  </a:cubicBezTo>
                  <a:cubicBezTo>
                    <a:pt x="1" y="184"/>
                    <a:pt x="1" y="184"/>
                    <a:pt x="4" y="184"/>
                  </a:cubicBezTo>
                  <a:lnTo>
                    <a:pt x="38" y="184"/>
                  </a:lnTo>
                  <a:cubicBezTo>
                    <a:pt x="68" y="184"/>
                    <a:pt x="102" y="191"/>
                    <a:pt x="128" y="222"/>
                  </a:cubicBezTo>
                  <a:cubicBezTo>
                    <a:pt x="132" y="191"/>
                    <a:pt x="135" y="177"/>
                    <a:pt x="135" y="154"/>
                  </a:cubicBezTo>
                  <a:cubicBezTo>
                    <a:pt x="184" y="161"/>
                    <a:pt x="154" y="236"/>
                    <a:pt x="202" y="236"/>
                  </a:cubicBezTo>
                  <a:cubicBezTo>
                    <a:pt x="206" y="236"/>
                    <a:pt x="210" y="232"/>
                    <a:pt x="214" y="232"/>
                  </a:cubicBezTo>
                  <a:cubicBezTo>
                    <a:pt x="247" y="218"/>
                    <a:pt x="210" y="154"/>
                    <a:pt x="266" y="151"/>
                  </a:cubicBezTo>
                  <a:cubicBezTo>
                    <a:pt x="292" y="124"/>
                    <a:pt x="318" y="98"/>
                    <a:pt x="344" y="68"/>
                  </a:cubicBezTo>
                  <a:cubicBezTo>
                    <a:pt x="307" y="49"/>
                    <a:pt x="259" y="65"/>
                    <a:pt x="228" y="20"/>
                  </a:cubicBezTo>
                  <a:cubicBezTo>
                    <a:pt x="218" y="4"/>
                    <a:pt x="206" y="1"/>
                    <a:pt x="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2"/>
            <p:cNvSpPr/>
            <p:nvPr/>
          </p:nvSpPr>
          <p:spPr>
            <a:xfrm>
              <a:off x="-2397476" y="-2959498"/>
              <a:ext cx="14134" cy="11651"/>
            </a:xfrm>
            <a:custGeom>
              <a:avLst/>
              <a:gdLst/>
              <a:ahLst/>
              <a:cxnLst/>
              <a:rect l="l" t="t" r="r" b="b"/>
              <a:pathLst>
                <a:path w="296" h="244" extrusionOk="0">
                  <a:moveTo>
                    <a:pt x="124" y="0"/>
                  </a:moveTo>
                  <a:cubicBezTo>
                    <a:pt x="109" y="0"/>
                    <a:pt x="98" y="23"/>
                    <a:pt x="87" y="52"/>
                  </a:cubicBezTo>
                  <a:cubicBezTo>
                    <a:pt x="79" y="71"/>
                    <a:pt x="65" y="83"/>
                    <a:pt x="49" y="97"/>
                  </a:cubicBezTo>
                  <a:lnTo>
                    <a:pt x="53" y="97"/>
                  </a:lnTo>
                  <a:lnTo>
                    <a:pt x="53" y="101"/>
                  </a:lnTo>
                  <a:cubicBezTo>
                    <a:pt x="109" y="173"/>
                    <a:pt x="34" y="202"/>
                    <a:pt x="1" y="243"/>
                  </a:cubicBezTo>
                  <a:cubicBezTo>
                    <a:pt x="65" y="243"/>
                    <a:pt x="120" y="199"/>
                    <a:pt x="158" y="168"/>
                  </a:cubicBezTo>
                  <a:cubicBezTo>
                    <a:pt x="206" y="131"/>
                    <a:pt x="296" y="97"/>
                    <a:pt x="281" y="0"/>
                  </a:cubicBezTo>
                  <a:lnTo>
                    <a:pt x="281" y="0"/>
                  </a:lnTo>
                  <a:cubicBezTo>
                    <a:pt x="251" y="11"/>
                    <a:pt x="240" y="75"/>
                    <a:pt x="210" y="75"/>
                  </a:cubicBezTo>
                  <a:cubicBezTo>
                    <a:pt x="199" y="75"/>
                    <a:pt x="187" y="68"/>
                    <a:pt x="169" y="42"/>
                  </a:cubicBezTo>
                  <a:cubicBezTo>
                    <a:pt x="146" y="11"/>
                    <a:pt x="135" y="0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2"/>
            <p:cNvSpPr/>
            <p:nvPr/>
          </p:nvSpPr>
          <p:spPr>
            <a:xfrm>
              <a:off x="-2414618" y="-2932232"/>
              <a:ext cx="8452" cy="8643"/>
            </a:xfrm>
            <a:custGeom>
              <a:avLst/>
              <a:gdLst/>
              <a:ahLst/>
              <a:cxnLst/>
              <a:rect l="l" t="t" r="r" b="b"/>
              <a:pathLst>
                <a:path w="177" h="181" extrusionOk="0">
                  <a:moveTo>
                    <a:pt x="79" y="1"/>
                  </a:moveTo>
                  <a:cubicBezTo>
                    <a:pt x="61" y="1"/>
                    <a:pt x="46" y="20"/>
                    <a:pt x="31" y="35"/>
                  </a:cubicBezTo>
                  <a:cubicBezTo>
                    <a:pt x="12" y="54"/>
                    <a:pt x="5" y="76"/>
                    <a:pt x="1" y="102"/>
                  </a:cubicBezTo>
                  <a:cubicBezTo>
                    <a:pt x="46" y="162"/>
                    <a:pt x="113" y="162"/>
                    <a:pt x="177" y="180"/>
                  </a:cubicBezTo>
                  <a:cubicBezTo>
                    <a:pt x="173" y="177"/>
                    <a:pt x="165" y="169"/>
                    <a:pt x="162" y="166"/>
                  </a:cubicBezTo>
                  <a:cubicBezTo>
                    <a:pt x="109" y="132"/>
                    <a:pt x="128" y="80"/>
                    <a:pt x="128" y="35"/>
                  </a:cubicBezTo>
                  <a:cubicBezTo>
                    <a:pt x="124" y="28"/>
                    <a:pt x="117" y="23"/>
                    <a:pt x="113" y="16"/>
                  </a:cubicBezTo>
                  <a:cubicBezTo>
                    <a:pt x="101" y="5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2"/>
            <p:cNvSpPr/>
            <p:nvPr/>
          </p:nvSpPr>
          <p:spPr>
            <a:xfrm>
              <a:off x="-2413185" y="-2937007"/>
              <a:ext cx="6303" cy="6446"/>
            </a:xfrm>
            <a:custGeom>
              <a:avLst/>
              <a:gdLst/>
              <a:ahLst/>
              <a:cxnLst/>
              <a:rect l="l" t="t" r="r" b="b"/>
              <a:pathLst>
                <a:path w="132" h="135" extrusionOk="0">
                  <a:moveTo>
                    <a:pt x="132" y="0"/>
                  </a:moveTo>
                  <a:cubicBezTo>
                    <a:pt x="68" y="26"/>
                    <a:pt x="19" y="64"/>
                    <a:pt x="1" y="135"/>
                  </a:cubicBezTo>
                  <a:cubicBezTo>
                    <a:pt x="16" y="120"/>
                    <a:pt x="31" y="101"/>
                    <a:pt x="49" y="101"/>
                  </a:cubicBezTo>
                  <a:cubicBezTo>
                    <a:pt x="61" y="101"/>
                    <a:pt x="71" y="105"/>
                    <a:pt x="83" y="116"/>
                  </a:cubicBezTo>
                  <a:cubicBezTo>
                    <a:pt x="121" y="90"/>
                    <a:pt x="94" y="34"/>
                    <a:pt x="132" y="4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2"/>
            <p:cNvSpPr/>
            <p:nvPr/>
          </p:nvSpPr>
          <p:spPr>
            <a:xfrm>
              <a:off x="-2039589" y="-2936482"/>
              <a:ext cx="45744" cy="41781"/>
            </a:xfrm>
            <a:custGeom>
              <a:avLst/>
              <a:gdLst/>
              <a:ahLst/>
              <a:cxnLst/>
              <a:rect l="l" t="t" r="r" b="b"/>
              <a:pathLst>
                <a:path w="958" h="875" extrusionOk="0">
                  <a:moveTo>
                    <a:pt x="464" y="0"/>
                  </a:moveTo>
                  <a:cubicBezTo>
                    <a:pt x="453" y="0"/>
                    <a:pt x="442" y="5"/>
                    <a:pt x="438" y="12"/>
                  </a:cubicBezTo>
                  <a:cubicBezTo>
                    <a:pt x="382" y="105"/>
                    <a:pt x="259" y="67"/>
                    <a:pt x="199" y="150"/>
                  </a:cubicBezTo>
                  <a:cubicBezTo>
                    <a:pt x="199" y="150"/>
                    <a:pt x="199" y="153"/>
                    <a:pt x="195" y="153"/>
                  </a:cubicBezTo>
                  <a:cubicBezTo>
                    <a:pt x="192" y="153"/>
                    <a:pt x="184" y="150"/>
                    <a:pt x="180" y="146"/>
                  </a:cubicBezTo>
                  <a:cubicBezTo>
                    <a:pt x="173" y="146"/>
                    <a:pt x="169" y="143"/>
                    <a:pt x="161" y="143"/>
                  </a:cubicBezTo>
                  <a:cubicBezTo>
                    <a:pt x="150" y="143"/>
                    <a:pt x="139" y="150"/>
                    <a:pt x="132" y="169"/>
                  </a:cubicBezTo>
                  <a:cubicBezTo>
                    <a:pt x="97" y="247"/>
                    <a:pt x="116" y="352"/>
                    <a:pt x="27" y="400"/>
                  </a:cubicBezTo>
                  <a:cubicBezTo>
                    <a:pt x="19" y="404"/>
                    <a:pt x="19" y="415"/>
                    <a:pt x="27" y="423"/>
                  </a:cubicBezTo>
                  <a:cubicBezTo>
                    <a:pt x="120" y="490"/>
                    <a:pt x="23" y="528"/>
                    <a:pt x="1" y="576"/>
                  </a:cubicBezTo>
                  <a:cubicBezTo>
                    <a:pt x="75" y="636"/>
                    <a:pt x="75" y="636"/>
                    <a:pt x="68" y="695"/>
                  </a:cubicBezTo>
                  <a:cubicBezTo>
                    <a:pt x="106" y="714"/>
                    <a:pt x="169" y="685"/>
                    <a:pt x="165" y="763"/>
                  </a:cubicBezTo>
                  <a:cubicBezTo>
                    <a:pt x="180" y="790"/>
                    <a:pt x="142" y="808"/>
                    <a:pt x="150" y="838"/>
                  </a:cubicBezTo>
                  <a:lnTo>
                    <a:pt x="154" y="838"/>
                  </a:lnTo>
                  <a:cubicBezTo>
                    <a:pt x="165" y="838"/>
                    <a:pt x="173" y="830"/>
                    <a:pt x="180" y="823"/>
                  </a:cubicBezTo>
                  <a:cubicBezTo>
                    <a:pt x="192" y="816"/>
                    <a:pt x="199" y="808"/>
                    <a:pt x="206" y="808"/>
                  </a:cubicBezTo>
                  <a:cubicBezTo>
                    <a:pt x="214" y="808"/>
                    <a:pt x="221" y="816"/>
                    <a:pt x="232" y="826"/>
                  </a:cubicBezTo>
                  <a:cubicBezTo>
                    <a:pt x="296" y="842"/>
                    <a:pt x="359" y="875"/>
                    <a:pt x="427" y="875"/>
                  </a:cubicBezTo>
                  <a:cubicBezTo>
                    <a:pt x="442" y="875"/>
                    <a:pt x="456" y="871"/>
                    <a:pt x="472" y="868"/>
                  </a:cubicBezTo>
                  <a:cubicBezTo>
                    <a:pt x="516" y="860"/>
                    <a:pt x="561" y="857"/>
                    <a:pt x="606" y="849"/>
                  </a:cubicBezTo>
                  <a:cubicBezTo>
                    <a:pt x="685" y="830"/>
                    <a:pt x="734" y="778"/>
                    <a:pt x="775" y="714"/>
                  </a:cubicBezTo>
                  <a:cubicBezTo>
                    <a:pt x="748" y="700"/>
                    <a:pt x="725" y="681"/>
                    <a:pt x="699" y="666"/>
                  </a:cubicBezTo>
                  <a:lnTo>
                    <a:pt x="699" y="666"/>
                  </a:lnTo>
                  <a:cubicBezTo>
                    <a:pt x="703" y="733"/>
                    <a:pt x="689" y="763"/>
                    <a:pt x="632" y="763"/>
                  </a:cubicBezTo>
                  <a:cubicBezTo>
                    <a:pt x="606" y="763"/>
                    <a:pt x="573" y="755"/>
                    <a:pt x="528" y="748"/>
                  </a:cubicBezTo>
                  <a:cubicBezTo>
                    <a:pt x="542" y="688"/>
                    <a:pt x="610" y="685"/>
                    <a:pt x="644" y="633"/>
                  </a:cubicBezTo>
                  <a:lnTo>
                    <a:pt x="644" y="633"/>
                  </a:lnTo>
                  <a:cubicBezTo>
                    <a:pt x="640" y="633"/>
                    <a:pt x="640" y="636"/>
                    <a:pt x="636" y="636"/>
                  </a:cubicBezTo>
                  <a:cubicBezTo>
                    <a:pt x="551" y="636"/>
                    <a:pt x="539" y="583"/>
                    <a:pt x="565" y="505"/>
                  </a:cubicBezTo>
                  <a:cubicBezTo>
                    <a:pt x="561" y="505"/>
                    <a:pt x="561" y="502"/>
                    <a:pt x="558" y="502"/>
                  </a:cubicBezTo>
                  <a:cubicBezTo>
                    <a:pt x="546" y="502"/>
                    <a:pt x="532" y="505"/>
                    <a:pt x="520" y="512"/>
                  </a:cubicBezTo>
                  <a:cubicBezTo>
                    <a:pt x="506" y="516"/>
                    <a:pt x="490" y="520"/>
                    <a:pt x="479" y="520"/>
                  </a:cubicBezTo>
                  <a:cubicBezTo>
                    <a:pt x="464" y="520"/>
                    <a:pt x="449" y="509"/>
                    <a:pt x="438" y="479"/>
                  </a:cubicBezTo>
                  <a:cubicBezTo>
                    <a:pt x="427" y="431"/>
                    <a:pt x="401" y="412"/>
                    <a:pt x="371" y="412"/>
                  </a:cubicBezTo>
                  <a:cubicBezTo>
                    <a:pt x="352" y="412"/>
                    <a:pt x="330" y="419"/>
                    <a:pt x="307" y="431"/>
                  </a:cubicBezTo>
                  <a:cubicBezTo>
                    <a:pt x="296" y="438"/>
                    <a:pt x="289" y="445"/>
                    <a:pt x="273" y="445"/>
                  </a:cubicBezTo>
                  <a:cubicBezTo>
                    <a:pt x="270" y="445"/>
                    <a:pt x="266" y="445"/>
                    <a:pt x="259" y="441"/>
                  </a:cubicBezTo>
                  <a:cubicBezTo>
                    <a:pt x="266" y="386"/>
                    <a:pt x="285" y="348"/>
                    <a:pt x="341" y="348"/>
                  </a:cubicBezTo>
                  <a:cubicBezTo>
                    <a:pt x="352" y="348"/>
                    <a:pt x="363" y="348"/>
                    <a:pt x="375" y="352"/>
                  </a:cubicBezTo>
                  <a:cubicBezTo>
                    <a:pt x="456" y="371"/>
                    <a:pt x="542" y="367"/>
                    <a:pt x="587" y="453"/>
                  </a:cubicBezTo>
                  <a:cubicBezTo>
                    <a:pt x="599" y="476"/>
                    <a:pt x="610" y="486"/>
                    <a:pt x="621" y="486"/>
                  </a:cubicBezTo>
                  <a:cubicBezTo>
                    <a:pt x="632" y="486"/>
                    <a:pt x="644" y="479"/>
                    <a:pt x="663" y="464"/>
                  </a:cubicBezTo>
                  <a:cubicBezTo>
                    <a:pt x="692" y="441"/>
                    <a:pt x="748" y="471"/>
                    <a:pt x="797" y="423"/>
                  </a:cubicBezTo>
                  <a:lnTo>
                    <a:pt x="797" y="423"/>
                  </a:lnTo>
                  <a:cubicBezTo>
                    <a:pt x="789" y="502"/>
                    <a:pt x="756" y="550"/>
                    <a:pt x="760" y="610"/>
                  </a:cubicBezTo>
                  <a:cubicBezTo>
                    <a:pt x="763" y="647"/>
                    <a:pt x="767" y="662"/>
                    <a:pt x="778" y="662"/>
                  </a:cubicBezTo>
                  <a:cubicBezTo>
                    <a:pt x="793" y="662"/>
                    <a:pt x="808" y="640"/>
                    <a:pt x="827" y="633"/>
                  </a:cubicBezTo>
                  <a:cubicBezTo>
                    <a:pt x="846" y="576"/>
                    <a:pt x="875" y="520"/>
                    <a:pt x="887" y="464"/>
                  </a:cubicBezTo>
                  <a:cubicBezTo>
                    <a:pt x="894" y="426"/>
                    <a:pt x="958" y="367"/>
                    <a:pt x="860" y="345"/>
                  </a:cubicBezTo>
                  <a:cubicBezTo>
                    <a:pt x="853" y="345"/>
                    <a:pt x="827" y="281"/>
                    <a:pt x="872" y="255"/>
                  </a:cubicBezTo>
                  <a:cubicBezTo>
                    <a:pt x="838" y="221"/>
                    <a:pt x="820" y="172"/>
                    <a:pt x="782" y="139"/>
                  </a:cubicBezTo>
                  <a:cubicBezTo>
                    <a:pt x="767" y="127"/>
                    <a:pt x="760" y="105"/>
                    <a:pt x="741" y="105"/>
                  </a:cubicBezTo>
                  <a:lnTo>
                    <a:pt x="730" y="105"/>
                  </a:lnTo>
                  <a:cubicBezTo>
                    <a:pt x="651" y="105"/>
                    <a:pt x="584" y="72"/>
                    <a:pt x="520" y="23"/>
                  </a:cubicBezTo>
                  <a:cubicBezTo>
                    <a:pt x="509" y="12"/>
                    <a:pt x="487" y="0"/>
                    <a:pt x="4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2"/>
            <p:cNvSpPr/>
            <p:nvPr/>
          </p:nvSpPr>
          <p:spPr>
            <a:xfrm>
              <a:off x="-2040831" y="-2905206"/>
              <a:ext cx="4488" cy="3008"/>
            </a:xfrm>
            <a:custGeom>
              <a:avLst/>
              <a:gdLst/>
              <a:ahLst/>
              <a:cxnLst/>
              <a:rect l="l" t="t" r="r" b="b"/>
              <a:pathLst>
                <a:path w="94" h="63" extrusionOk="0">
                  <a:moveTo>
                    <a:pt x="30" y="0"/>
                  </a:moveTo>
                  <a:cubicBezTo>
                    <a:pt x="19" y="0"/>
                    <a:pt x="11" y="4"/>
                    <a:pt x="1" y="7"/>
                  </a:cubicBezTo>
                  <a:cubicBezTo>
                    <a:pt x="11" y="37"/>
                    <a:pt x="27" y="63"/>
                    <a:pt x="49" y="63"/>
                  </a:cubicBezTo>
                  <a:cubicBezTo>
                    <a:pt x="64" y="63"/>
                    <a:pt x="75" y="56"/>
                    <a:pt x="94" y="40"/>
                  </a:cubicBezTo>
                  <a:cubicBezTo>
                    <a:pt x="75" y="22"/>
                    <a:pt x="53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2"/>
            <p:cNvSpPr/>
            <p:nvPr/>
          </p:nvSpPr>
          <p:spPr>
            <a:xfrm>
              <a:off x="-2027270" y="-2919865"/>
              <a:ext cx="28268" cy="19816"/>
            </a:xfrm>
            <a:custGeom>
              <a:avLst/>
              <a:gdLst/>
              <a:ahLst/>
              <a:cxnLst/>
              <a:rect l="l" t="t" r="r" b="b"/>
              <a:pathLst>
                <a:path w="592" h="415" extrusionOk="0">
                  <a:moveTo>
                    <a:pt x="83" y="0"/>
                  </a:moveTo>
                  <a:cubicBezTo>
                    <a:pt x="27" y="0"/>
                    <a:pt x="8" y="38"/>
                    <a:pt x="1" y="93"/>
                  </a:cubicBezTo>
                  <a:cubicBezTo>
                    <a:pt x="8" y="97"/>
                    <a:pt x="12" y="97"/>
                    <a:pt x="15" y="97"/>
                  </a:cubicBezTo>
                  <a:cubicBezTo>
                    <a:pt x="31" y="97"/>
                    <a:pt x="38" y="90"/>
                    <a:pt x="49" y="83"/>
                  </a:cubicBezTo>
                  <a:cubicBezTo>
                    <a:pt x="72" y="71"/>
                    <a:pt x="94" y="64"/>
                    <a:pt x="113" y="64"/>
                  </a:cubicBezTo>
                  <a:cubicBezTo>
                    <a:pt x="143" y="64"/>
                    <a:pt x="169" y="83"/>
                    <a:pt x="180" y="131"/>
                  </a:cubicBezTo>
                  <a:cubicBezTo>
                    <a:pt x="191" y="161"/>
                    <a:pt x="206" y="172"/>
                    <a:pt x="221" y="172"/>
                  </a:cubicBezTo>
                  <a:cubicBezTo>
                    <a:pt x="232" y="172"/>
                    <a:pt x="248" y="168"/>
                    <a:pt x="262" y="164"/>
                  </a:cubicBezTo>
                  <a:cubicBezTo>
                    <a:pt x="274" y="157"/>
                    <a:pt x="288" y="154"/>
                    <a:pt x="300" y="154"/>
                  </a:cubicBezTo>
                  <a:lnTo>
                    <a:pt x="307" y="154"/>
                  </a:lnTo>
                  <a:lnTo>
                    <a:pt x="307" y="157"/>
                  </a:lnTo>
                  <a:cubicBezTo>
                    <a:pt x="281" y="235"/>
                    <a:pt x="293" y="288"/>
                    <a:pt x="378" y="288"/>
                  </a:cubicBezTo>
                  <a:cubicBezTo>
                    <a:pt x="382" y="288"/>
                    <a:pt x="382" y="285"/>
                    <a:pt x="386" y="285"/>
                  </a:cubicBezTo>
                  <a:lnTo>
                    <a:pt x="386" y="285"/>
                  </a:lnTo>
                  <a:cubicBezTo>
                    <a:pt x="352" y="337"/>
                    <a:pt x="284" y="340"/>
                    <a:pt x="270" y="400"/>
                  </a:cubicBezTo>
                  <a:cubicBezTo>
                    <a:pt x="315" y="407"/>
                    <a:pt x="348" y="415"/>
                    <a:pt x="374" y="415"/>
                  </a:cubicBezTo>
                  <a:cubicBezTo>
                    <a:pt x="431" y="415"/>
                    <a:pt x="445" y="385"/>
                    <a:pt x="441" y="318"/>
                  </a:cubicBezTo>
                  <a:lnTo>
                    <a:pt x="441" y="318"/>
                  </a:lnTo>
                  <a:cubicBezTo>
                    <a:pt x="467" y="333"/>
                    <a:pt x="490" y="352"/>
                    <a:pt x="517" y="366"/>
                  </a:cubicBezTo>
                  <a:cubicBezTo>
                    <a:pt x="539" y="344"/>
                    <a:pt x="591" y="337"/>
                    <a:pt x="569" y="285"/>
                  </a:cubicBezTo>
                  <a:lnTo>
                    <a:pt x="569" y="285"/>
                  </a:lnTo>
                  <a:cubicBezTo>
                    <a:pt x="550" y="292"/>
                    <a:pt x="535" y="314"/>
                    <a:pt x="520" y="314"/>
                  </a:cubicBezTo>
                  <a:cubicBezTo>
                    <a:pt x="509" y="314"/>
                    <a:pt x="505" y="299"/>
                    <a:pt x="502" y="262"/>
                  </a:cubicBezTo>
                  <a:cubicBezTo>
                    <a:pt x="498" y="202"/>
                    <a:pt x="531" y="154"/>
                    <a:pt x="539" y="75"/>
                  </a:cubicBezTo>
                  <a:lnTo>
                    <a:pt x="539" y="75"/>
                  </a:lnTo>
                  <a:cubicBezTo>
                    <a:pt x="490" y="123"/>
                    <a:pt x="434" y="93"/>
                    <a:pt x="405" y="116"/>
                  </a:cubicBezTo>
                  <a:cubicBezTo>
                    <a:pt x="386" y="131"/>
                    <a:pt x="374" y="138"/>
                    <a:pt x="363" y="138"/>
                  </a:cubicBezTo>
                  <a:cubicBezTo>
                    <a:pt x="352" y="138"/>
                    <a:pt x="341" y="128"/>
                    <a:pt x="329" y="105"/>
                  </a:cubicBezTo>
                  <a:cubicBezTo>
                    <a:pt x="284" y="19"/>
                    <a:pt x="198" y="23"/>
                    <a:pt x="117" y="4"/>
                  </a:cubicBezTo>
                  <a:cubicBezTo>
                    <a:pt x="105" y="0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2"/>
            <p:cNvSpPr/>
            <p:nvPr/>
          </p:nvSpPr>
          <p:spPr>
            <a:xfrm>
              <a:off x="-1992460" y="-2886870"/>
              <a:ext cx="16856" cy="17381"/>
            </a:xfrm>
            <a:custGeom>
              <a:avLst/>
              <a:gdLst/>
              <a:ahLst/>
              <a:cxnLst/>
              <a:rect l="l" t="t" r="r" b="b"/>
              <a:pathLst>
                <a:path w="353" h="364" extrusionOk="0">
                  <a:moveTo>
                    <a:pt x="52" y="1"/>
                  </a:moveTo>
                  <a:cubicBezTo>
                    <a:pt x="42" y="1"/>
                    <a:pt x="26" y="1"/>
                    <a:pt x="16" y="4"/>
                  </a:cubicBezTo>
                  <a:cubicBezTo>
                    <a:pt x="23" y="30"/>
                    <a:pt x="0" y="65"/>
                    <a:pt x="30" y="87"/>
                  </a:cubicBezTo>
                  <a:cubicBezTo>
                    <a:pt x="61" y="98"/>
                    <a:pt x="105" y="105"/>
                    <a:pt x="64" y="154"/>
                  </a:cubicBezTo>
                  <a:lnTo>
                    <a:pt x="68" y="158"/>
                  </a:lnTo>
                  <a:cubicBezTo>
                    <a:pt x="83" y="177"/>
                    <a:pt x="94" y="210"/>
                    <a:pt x="113" y="214"/>
                  </a:cubicBezTo>
                  <a:cubicBezTo>
                    <a:pt x="206" y="225"/>
                    <a:pt x="221" y="296"/>
                    <a:pt x="244" y="363"/>
                  </a:cubicBezTo>
                  <a:cubicBezTo>
                    <a:pt x="270" y="348"/>
                    <a:pt x="270" y="311"/>
                    <a:pt x="304" y="300"/>
                  </a:cubicBezTo>
                  <a:cubicBezTo>
                    <a:pt x="352" y="284"/>
                    <a:pt x="344" y="244"/>
                    <a:pt x="340" y="203"/>
                  </a:cubicBezTo>
                  <a:cubicBezTo>
                    <a:pt x="281" y="180"/>
                    <a:pt x="228" y="161"/>
                    <a:pt x="192" y="94"/>
                  </a:cubicBezTo>
                  <a:cubicBezTo>
                    <a:pt x="165" y="46"/>
                    <a:pt x="120" y="1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2"/>
            <p:cNvSpPr/>
            <p:nvPr/>
          </p:nvSpPr>
          <p:spPr>
            <a:xfrm>
              <a:off x="-2010653" y="-2902389"/>
              <a:ext cx="9168" cy="8452"/>
            </a:xfrm>
            <a:custGeom>
              <a:avLst/>
              <a:gdLst/>
              <a:ahLst/>
              <a:cxnLst/>
              <a:rect l="l" t="t" r="r" b="b"/>
              <a:pathLst>
                <a:path w="192" h="177" extrusionOk="0">
                  <a:moveTo>
                    <a:pt x="169" y="0"/>
                  </a:moveTo>
                  <a:cubicBezTo>
                    <a:pt x="128" y="64"/>
                    <a:pt x="79" y="116"/>
                    <a:pt x="0" y="135"/>
                  </a:cubicBezTo>
                  <a:cubicBezTo>
                    <a:pt x="19" y="146"/>
                    <a:pt x="34" y="161"/>
                    <a:pt x="52" y="172"/>
                  </a:cubicBezTo>
                  <a:cubicBezTo>
                    <a:pt x="52" y="172"/>
                    <a:pt x="52" y="176"/>
                    <a:pt x="57" y="176"/>
                  </a:cubicBezTo>
                  <a:cubicBezTo>
                    <a:pt x="93" y="138"/>
                    <a:pt x="109" y="79"/>
                    <a:pt x="172" y="67"/>
                  </a:cubicBezTo>
                  <a:cubicBezTo>
                    <a:pt x="187" y="45"/>
                    <a:pt x="191" y="23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2"/>
            <p:cNvSpPr/>
            <p:nvPr/>
          </p:nvSpPr>
          <p:spPr>
            <a:xfrm>
              <a:off x="-2252554" y="-2477557"/>
              <a:ext cx="4918" cy="2913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61" y="0"/>
                  </a:moveTo>
                  <a:cubicBezTo>
                    <a:pt x="42" y="0"/>
                    <a:pt x="23" y="11"/>
                    <a:pt x="1" y="23"/>
                  </a:cubicBezTo>
                  <a:cubicBezTo>
                    <a:pt x="23" y="45"/>
                    <a:pt x="42" y="60"/>
                    <a:pt x="65" y="60"/>
                  </a:cubicBezTo>
                  <a:cubicBezTo>
                    <a:pt x="72" y="60"/>
                    <a:pt x="83" y="56"/>
                    <a:pt x="91" y="52"/>
                  </a:cubicBezTo>
                  <a:cubicBezTo>
                    <a:pt x="99" y="49"/>
                    <a:pt x="102" y="26"/>
                    <a:pt x="99" y="23"/>
                  </a:cubicBezTo>
                  <a:cubicBezTo>
                    <a:pt x="87" y="7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2"/>
            <p:cNvSpPr/>
            <p:nvPr/>
          </p:nvSpPr>
          <p:spPr>
            <a:xfrm>
              <a:off x="-2244485" y="-2474549"/>
              <a:ext cx="5396" cy="6112"/>
            </a:xfrm>
            <a:custGeom>
              <a:avLst/>
              <a:gdLst/>
              <a:ahLst/>
              <a:cxnLst/>
              <a:rect l="l" t="t" r="r" b="b"/>
              <a:pathLst>
                <a:path w="113" h="128" extrusionOk="0">
                  <a:moveTo>
                    <a:pt x="113" y="1"/>
                  </a:moveTo>
                  <a:lnTo>
                    <a:pt x="113" y="1"/>
                  </a:lnTo>
                  <a:cubicBezTo>
                    <a:pt x="60" y="31"/>
                    <a:pt x="1" y="53"/>
                    <a:pt x="56" y="127"/>
                  </a:cubicBezTo>
                  <a:cubicBezTo>
                    <a:pt x="71" y="87"/>
                    <a:pt x="79" y="38"/>
                    <a:pt x="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2"/>
            <p:cNvSpPr/>
            <p:nvPr/>
          </p:nvSpPr>
          <p:spPr>
            <a:xfrm>
              <a:off x="-2294288" y="-2878466"/>
              <a:ext cx="14134" cy="9502"/>
            </a:xfrm>
            <a:custGeom>
              <a:avLst/>
              <a:gdLst/>
              <a:ahLst/>
              <a:cxnLst/>
              <a:rect l="l" t="t" r="r" b="b"/>
              <a:pathLst>
                <a:path w="296" h="199" extrusionOk="0">
                  <a:moveTo>
                    <a:pt x="131" y="1"/>
                  </a:moveTo>
                  <a:cubicBezTo>
                    <a:pt x="128" y="30"/>
                    <a:pt x="128" y="56"/>
                    <a:pt x="128" y="75"/>
                  </a:cubicBezTo>
                  <a:cubicBezTo>
                    <a:pt x="120" y="79"/>
                    <a:pt x="112" y="79"/>
                    <a:pt x="109" y="79"/>
                  </a:cubicBezTo>
                  <a:cubicBezTo>
                    <a:pt x="86" y="79"/>
                    <a:pt x="71" y="68"/>
                    <a:pt x="60" y="56"/>
                  </a:cubicBezTo>
                  <a:cubicBezTo>
                    <a:pt x="45" y="46"/>
                    <a:pt x="31" y="34"/>
                    <a:pt x="12" y="34"/>
                  </a:cubicBezTo>
                  <a:lnTo>
                    <a:pt x="0" y="34"/>
                  </a:lnTo>
                  <a:cubicBezTo>
                    <a:pt x="53" y="75"/>
                    <a:pt x="60" y="135"/>
                    <a:pt x="67" y="198"/>
                  </a:cubicBezTo>
                  <a:cubicBezTo>
                    <a:pt x="86" y="168"/>
                    <a:pt x="98" y="131"/>
                    <a:pt x="131" y="131"/>
                  </a:cubicBezTo>
                  <a:cubicBezTo>
                    <a:pt x="138" y="131"/>
                    <a:pt x="154" y="135"/>
                    <a:pt x="169" y="142"/>
                  </a:cubicBezTo>
                  <a:cubicBezTo>
                    <a:pt x="176" y="150"/>
                    <a:pt x="183" y="150"/>
                    <a:pt x="191" y="150"/>
                  </a:cubicBezTo>
                  <a:cubicBezTo>
                    <a:pt x="206" y="150"/>
                    <a:pt x="217" y="135"/>
                    <a:pt x="224" y="113"/>
                  </a:cubicBezTo>
                  <a:cubicBezTo>
                    <a:pt x="240" y="79"/>
                    <a:pt x="269" y="60"/>
                    <a:pt x="295" y="38"/>
                  </a:cubicBezTo>
                  <a:lnTo>
                    <a:pt x="295" y="38"/>
                  </a:lnTo>
                  <a:cubicBezTo>
                    <a:pt x="292" y="38"/>
                    <a:pt x="292" y="41"/>
                    <a:pt x="288" y="41"/>
                  </a:cubicBezTo>
                  <a:cubicBezTo>
                    <a:pt x="266" y="46"/>
                    <a:pt x="247" y="49"/>
                    <a:pt x="236" y="49"/>
                  </a:cubicBezTo>
                  <a:cubicBezTo>
                    <a:pt x="214" y="49"/>
                    <a:pt x="198" y="38"/>
                    <a:pt x="161" y="4"/>
                  </a:cubicBezTo>
                  <a:cubicBezTo>
                    <a:pt x="161" y="1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2"/>
            <p:cNvSpPr/>
            <p:nvPr/>
          </p:nvSpPr>
          <p:spPr>
            <a:xfrm>
              <a:off x="-1827723" y="-2780292"/>
              <a:ext cx="9550" cy="10887"/>
            </a:xfrm>
            <a:custGeom>
              <a:avLst/>
              <a:gdLst/>
              <a:ahLst/>
              <a:cxnLst/>
              <a:rect l="l" t="t" r="r" b="b"/>
              <a:pathLst>
                <a:path w="200" h="228" extrusionOk="0">
                  <a:moveTo>
                    <a:pt x="117" y="4"/>
                  </a:moveTo>
                  <a:cubicBezTo>
                    <a:pt x="72" y="19"/>
                    <a:pt x="1" y="0"/>
                    <a:pt x="4" y="83"/>
                  </a:cubicBezTo>
                  <a:cubicBezTo>
                    <a:pt x="135" y="127"/>
                    <a:pt x="135" y="135"/>
                    <a:pt x="53" y="228"/>
                  </a:cubicBezTo>
                  <a:cubicBezTo>
                    <a:pt x="128" y="228"/>
                    <a:pt x="146" y="154"/>
                    <a:pt x="199" y="116"/>
                  </a:cubicBezTo>
                  <a:cubicBezTo>
                    <a:pt x="173" y="79"/>
                    <a:pt x="158" y="31"/>
                    <a:pt x="117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2"/>
            <p:cNvSpPr/>
            <p:nvPr/>
          </p:nvSpPr>
          <p:spPr>
            <a:xfrm>
              <a:off x="-1828057" y="-2776376"/>
              <a:ext cx="6828" cy="6972"/>
            </a:xfrm>
            <a:custGeom>
              <a:avLst/>
              <a:gdLst/>
              <a:ahLst/>
              <a:cxnLst/>
              <a:rect l="l" t="t" r="r" b="b"/>
              <a:pathLst>
                <a:path w="143" h="146" extrusionOk="0">
                  <a:moveTo>
                    <a:pt x="11" y="1"/>
                  </a:moveTo>
                  <a:cubicBezTo>
                    <a:pt x="1" y="56"/>
                    <a:pt x="23" y="106"/>
                    <a:pt x="60" y="146"/>
                  </a:cubicBezTo>
                  <a:cubicBezTo>
                    <a:pt x="142" y="53"/>
                    <a:pt x="142" y="45"/>
                    <a:pt x="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2"/>
            <p:cNvSpPr/>
            <p:nvPr/>
          </p:nvSpPr>
          <p:spPr>
            <a:xfrm>
              <a:off x="-2628968" y="-2517189"/>
              <a:ext cx="13083" cy="13609"/>
            </a:xfrm>
            <a:custGeom>
              <a:avLst/>
              <a:gdLst/>
              <a:ahLst/>
              <a:cxnLst/>
              <a:rect l="l" t="t" r="r" b="b"/>
              <a:pathLst>
                <a:path w="274" h="285" extrusionOk="0">
                  <a:moveTo>
                    <a:pt x="142" y="0"/>
                  </a:moveTo>
                  <a:cubicBezTo>
                    <a:pt x="116" y="30"/>
                    <a:pt x="90" y="49"/>
                    <a:pt x="71" y="71"/>
                  </a:cubicBezTo>
                  <a:cubicBezTo>
                    <a:pt x="1" y="161"/>
                    <a:pt x="30" y="232"/>
                    <a:pt x="135" y="277"/>
                  </a:cubicBezTo>
                  <a:cubicBezTo>
                    <a:pt x="150" y="280"/>
                    <a:pt x="161" y="285"/>
                    <a:pt x="168" y="285"/>
                  </a:cubicBezTo>
                  <a:cubicBezTo>
                    <a:pt x="206" y="285"/>
                    <a:pt x="172" y="221"/>
                    <a:pt x="206" y="209"/>
                  </a:cubicBezTo>
                  <a:cubicBezTo>
                    <a:pt x="273" y="187"/>
                    <a:pt x="247" y="131"/>
                    <a:pt x="217" y="90"/>
                  </a:cubicBezTo>
                  <a:cubicBezTo>
                    <a:pt x="199" y="61"/>
                    <a:pt x="172" y="38"/>
                    <a:pt x="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2"/>
            <p:cNvSpPr/>
            <p:nvPr/>
          </p:nvSpPr>
          <p:spPr>
            <a:xfrm>
              <a:off x="-2403874" y="-2929176"/>
              <a:ext cx="17524" cy="13465"/>
            </a:xfrm>
            <a:custGeom>
              <a:avLst/>
              <a:gdLst/>
              <a:ahLst/>
              <a:cxnLst/>
              <a:rect l="l" t="t" r="r" b="b"/>
              <a:pathLst>
                <a:path w="367" h="282" extrusionOk="0">
                  <a:moveTo>
                    <a:pt x="78" y="0"/>
                  </a:moveTo>
                  <a:cubicBezTo>
                    <a:pt x="75" y="0"/>
                    <a:pt x="71" y="4"/>
                    <a:pt x="68" y="4"/>
                  </a:cubicBezTo>
                  <a:cubicBezTo>
                    <a:pt x="78" y="35"/>
                    <a:pt x="83" y="61"/>
                    <a:pt x="49" y="61"/>
                  </a:cubicBezTo>
                  <a:cubicBezTo>
                    <a:pt x="42" y="61"/>
                    <a:pt x="38" y="61"/>
                    <a:pt x="30" y="57"/>
                  </a:cubicBezTo>
                  <a:cubicBezTo>
                    <a:pt x="23" y="57"/>
                    <a:pt x="15" y="49"/>
                    <a:pt x="7" y="49"/>
                  </a:cubicBezTo>
                  <a:cubicBezTo>
                    <a:pt x="4" y="49"/>
                    <a:pt x="0" y="53"/>
                    <a:pt x="0" y="68"/>
                  </a:cubicBezTo>
                  <a:cubicBezTo>
                    <a:pt x="19" y="87"/>
                    <a:pt x="33" y="102"/>
                    <a:pt x="49" y="121"/>
                  </a:cubicBezTo>
                  <a:lnTo>
                    <a:pt x="52" y="121"/>
                  </a:lnTo>
                  <a:cubicBezTo>
                    <a:pt x="60" y="121"/>
                    <a:pt x="71" y="116"/>
                    <a:pt x="83" y="113"/>
                  </a:cubicBezTo>
                  <a:cubicBezTo>
                    <a:pt x="90" y="109"/>
                    <a:pt x="101" y="105"/>
                    <a:pt x="109" y="105"/>
                  </a:cubicBezTo>
                  <a:cubicBezTo>
                    <a:pt x="116" y="105"/>
                    <a:pt x="120" y="109"/>
                    <a:pt x="123" y="109"/>
                  </a:cubicBezTo>
                  <a:cubicBezTo>
                    <a:pt x="128" y="116"/>
                    <a:pt x="128" y="121"/>
                    <a:pt x="128" y="131"/>
                  </a:cubicBezTo>
                  <a:cubicBezTo>
                    <a:pt x="128" y="143"/>
                    <a:pt x="123" y="154"/>
                    <a:pt x="120" y="169"/>
                  </a:cubicBezTo>
                  <a:cubicBezTo>
                    <a:pt x="112" y="188"/>
                    <a:pt x="135" y="255"/>
                    <a:pt x="164" y="255"/>
                  </a:cubicBezTo>
                  <a:cubicBezTo>
                    <a:pt x="168" y="255"/>
                    <a:pt x="172" y="251"/>
                    <a:pt x="172" y="251"/>
                  </a:cubicBezTo>
                  <a:cubicBezTo>
                    <a:pt x="187" y="247"/>
                    <a:pt x="199" y="244"/>
                    <a:pt x="209" y="244"/>
                  </a:cubicBezTo>
                  <a:cubicBezTo>
                    <a:pt x="247" y="244"/>
                    <a:pt x="273" y="278"/>
                    <a:pt x="311" y="281"/>
                  </a:cubicBezTo>
                  <a:cubicBezTo>
                    <a:pt x="321" y="259"/>
                    <a:pt x="366" y="273"/>
                    <a:pt x="363" y="236"/>
                  </a:cubicBezTo>
                  <a:cubicBezTo>
                    <a:pt x="363" y="206"/>
                    <a:pt x="266" y="199"/>
                    <a:pt x="340" y="157"/>
                  </a:cubicBezTo>
                  <a:cubicBezTo>
                    <a:pt x="340" y="154"/>
                    <a:pt x="344" y="154"/>
                    <a:pt x="344" y="150"/>
                  </a:cubicBezTo>
                  <a:cubicBezTo>
                    <a:pt x="333" y="139"/>
                    <a:pt x="325" y="131"/>
                    <a:pt x="314" y="121"/>
                  </a:cubicBezTo>
                  <a:cubicBezTo>
                    <a:pt x="295" y="131"/>
                    <a:pt x="277" y="135"/>
                    <a:pt x="254" y="135"/>
                  </a:cubicBezTo>
                  <a:cubicBezTo>
                    <a:pt x="202" y="135"/>
                    <a:pt x="142" y="102"/>
                    <a:pt x="120" y="45"/>
                  </a:cubicBezTo>
                  <a:cubicBezTo>
                    <a:pt x="109" y="1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2"/>
            <p:cNvSpPr/>
            <p:nvPr/>
          </p:nvSpPr>
          <p:spPr>
            <a:xfrm>
              <a:off x="-2407646" y="-2917573"/>
              <a:ext cx="7544" cy="5253"/>
            </a:xfrm>
            <a:custGeom>
              <a:avLst/>
              <a:gdLst/>
              <a:ahLst/>
              <a:cxnLst/>
              <a:rect l="l" t="t" r="r" b="b"/>
              <a:pathLst>
                <a:path w="158" h="110" extrusionOk="0">
                  <a:moveTo>
                    <a:pt x="83" y="1"/>
                  </a:moveTo>
                  <a:cubicBezTo>
                    <a:pt x="64" y="1"/>
                    <a:pt x="38" y="12"/>
                    <a:pt x="0" y="30"/>
                  </a:cubicBezTo>
                  <a:cubicBezTo>
                    <a:pt x="5" y="30"/>
                    <a:pt x="8" y="27"/>
                    <a:pt x="12" y="27"/>
                  </a:cubicBezTo>
                  <a:cubicBezTo>
                    <a:pt x="38" y="27"/>
                    <a:pt x="53" y="49"/>
                    <a:pt x="72" y="68"/>
                  </a:cubicBezTo>
                  <a:cubicBezTo>
                    <a:pt x="86" y="90"/>
                    <a:pt x="102" y="109"/>
                    <a:pt x="128" y="109"/>
                  </a:cubicBezTo>
                  <a:cubicBezTo>
                    <a:pt x="139" y="109"/>
                    <a:pt x="147" y="109"/>
                    <a:pt x="157" y="102"/>
                  </a:cubicBezTo>
                  <a:cubicBezTo>
                    <a:pt x="124" y="30"/>
                    <a:pt x="112" y="1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2"/>
            <p:cNvSpPr/>
            <p:nvPr/>
          </p:nvSpPr>
          <p:spPr>
            <a:xfrm>
              <a:off x="-2407121" y="-2926311"/>
              <a:ext cx="5587" cy="4871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16" y="1"/>
                  </a:moveTo>
                  <a:cubicBezTo>
                    <a:pt x="8" y="1"/>
                    <a:pt x="1" y="8"/>
                    <a:pt x="5" y="30"/>
                  </a:cubicBezTo>
                  <a:lnTo>
                    <a:pt x="5" y="42"/>
                  </a:lnTo>
                  <a:cubicBezTo>
                    <a:pt x="8" y="45"/>
                    <a:pt x="16" y="53"/>
                    <a:pt x="20" y="56"/>
                  </a:cubicBezTo>
                  <a:cubicBezTo>
                    <a:pt x="34" y="90"/>
                    <a:pt x="46" y="101"/>
                    <a:pt x="61" y="101"/>
                  </a:cubicBezTo>
                  <a:cubicBezTo>
                    <a:pt x="79" y="101"/>
                    <a:pt x="98" y="75"/>
                    <a:pt x="117" y="61"/>
                  </a:cubicBezTo>
                  <a:cubicBezTo>
                    <a:pt x="101" y="42"/>
                    <a:pt x="87" y="27"/>
                    <a:pt x="68" y="8"/>
                  </a:cubicBezTo>
                  <a:cubicBezTo>
                    <a:pt x="68" y="11"/>
                    <a:pt x="65" y="11"/>
                    <a:pt x="61" y="11"/>
                  </a:cubicBezTo>
                  <a:cubicBezTo>
                    <a:pt x="57" y="11"/>
                    <a:pt x="49" y="8"/>
                    <a:pt x="39" y="4"/>
                  </a:cubicBezTo>
                  <a:cubicBezTo>
                    <a:pt x="31" y="1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2"/>
            <p:cNvSpPr/>
            <p:nvPr/>
          </p:nvSpPr>
          <p:spPr>
            <a:xfrm>
              <a:off x="-1999623" y="-2877033"/>
              <a:ext cx="9884" cy="5205"/>
            </a:xfrm>
            <a:custGeom>
              <a:avLst/>
              <a:gdLst/>
              <a:ahLst/>
              <a:cxnLst/>
              <a:rect l="l" t="t" r="r" b="b"/>
              <a:pathLst>
                <a:path w="207" h="109" extrusionOk="0">
                  <a:moveTo>
                    <a:pt x="143" y="0"/>
                  </a:moveTo>
                  <a:cubicBezTo>
                    <a:pt x="98" y="11"/>
                    <a:pt x="54" y="11"/>
                    <a:pt x="1" y="19"/>
                  </a:cubicBezTo>
                  <a:cubicBezTo>
                    <a:pt x="12" y="90"/>
                    <a:pt x="90" y="64"/>
                    <a:pt x="132" y="94"/>
                  </a:cubicBezTo>
                  <a:cubicBezTo>
                    <a:pt x="143" y="105"/>
                    <a:pt x="154" y="109"/>
                    <a:pt x="166" y="109"/>
                  </a:cubicBezTo>
                  <a:cubicBezTo>
                    <a:pt x="173" y="109"/>
                    <a:pt x="185" y="105"/>
                    <a:pt x="192" y="94"/>
                  </a:cubicBezTo>
                  <a:cubicBezTo>
                    <a:pt x="207" y="78"/>
                    <a:pt x="207" y="56"/>
                    <a:pt x="199" y="42"/>
                  </a:cubicBezTo>
                  <a:cubicBezTo>
                    <a:pt x="192" y="23"/>
                    <a:pt x="185" y="8"/>
                    <a:pt x="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2"/>
            <p:cNvSpPr/>
            <p:nvPr/>
          </p:nvSpPr>
          <p:spPr>
            <a:xfrm>
              <a:off x="-1995516" y="-2882716"/>
              <a:ext cx="8117" cy="5539"/>
            </a:xfrm>
            <a:custGeom>
              <a:avLst/>
              <a:gdLst/>
              <a:ahLst/>
              <a:cxnLst/>
              <a:rect l="l" t="t" r="r" b="b"/>
              <a:pathLst>
                <a:path w="170" h="116" extrusionOk="0">
                  <a:moveTo>
                    <a:pt x="94" y="0"/>
                  </a:moveTo>
                  <a:cubicBezTo>
                    <a:pt x="72" y="37"/>
                    <a:pt x="1" y="63"/>
                    <a:pt x="76" y="116"/>
                  </a:cubicBezTo>
                  <a:lnTo>
                    <a:pt x="80" y="116"/>
                  </a:lnTo>
                  <a:cubicBezTo>
                    <a:pt x="94" y="97"/>
                    <a:pt x="109" y="82"/>
                    <a:pt x="128" y="67"/>
                  </a:cubicBezTo>
                  <a:cubicBezTo>
                    <a:pt x="169" y="18"/>
                    <a:pt x="125" y="11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2"/>
            <p:cNvSpPr/>
            <p:nvPr/>
          </p:nvSpPr>
          <p:spPr>
            <a:xfrm>
              <a:off x="-2519190" y="-2858650"/>
              <a:ext cx="8595" cy="6112"/>
            </a:xfrm>
            <a:custGeom>
              <a:avLst/>
              <a:gdLst/>
              <a:ahLst/>
              <a:cxnLst/>
              <a:rect l="l" t="t" r="r" b="b"/>
              <a:pathLst>
                <a:path w="180" h="128" extrusionOk="0">
                  <a:moveTo>
                    <a:pt x="83" y="0"/>
                  </a:moveTo>
                  <a:cubicBezTo>
                    <a:pt x="67" y="0"/>
                    <a:pt x="49" y="4"/>
                    <a:pt x="34" y="19"/>
                  </a:cubicBezTo>
                  <a:cubicBezTo>
                    <a:pt x="12" y="41"/>
                    <a:pt x="0" y="79"/>
                    <a:pt x="41" y="120"/>
                  </a:cubicBezTo>
                  <a:lnTo>
                    <a:pt x="45" y="120"/>
                  </a:lnTo>
                  <a:cubicBezTo>
                    <a:pt x="53" y="120"/>
                    <a:pt x="64" y="120"/>
                    <a:pt x="75" y="124"/>
                  </a:cubicBezTo>
                  <a:cubicBezTo>
                    <a:pt x="86" y="128"/>
                    <a:pt x="98" y="128"/>
                    <a:pt x="109" y="128"/>
                  </a:cubicBezTo>
                  <a:cubicBezTo>
                    <a:pt x="124" y="128"/>
                    <a:pt x="138" y="124"/>
                    <a:pt x="157" y="109"/>
                  </a:cubicBezTo>
                  <a:cubicBezTo>
                    <a:pt x="180" y="86"/>
                    <a:pt x="169" y="52"/>
                    <a:pt x="146" y="30"/>
                  </a:cubicBezTo>
                  <a:cubicBezTo>
                    <a:pt x="128" y="12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2"/>
            <p:cNvSpPr/>
            <p:nvPr/>
          </p:nvSpPr>
          <p:spPr>
            <a:xfrm>
              <a:off x="-2497942" y="-2878657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49" y="0"/>
                  </a:moveTo>
                  <a:cubicBezTo>
                    <a:pt x="41" y="0"/>
                    <a:pt x="26" y="0"/>
                    <a:pt x="15" y="12"/>
                  </a:cubicBezTo>
                  <a:cubicBezTo>
                    <a:pt x="7" y="31"/>
                    <a:pt x="0" y="53"/>
                    <a:pt x="23" y="68"/>
                  </a:cubicBezTo>
                  <a:cubicBezTo>
                    <a:pt x="41" y="79"/>
                    <a:pt x="64" y="94"/>
                    <a:pt x="86" y="94"/>
                  </a:cubicBezTo>
                  <a:cubicBezTo>
                    <a:pt x="93" y="94"/>
                    <a:pt x="105" y="90"/>
                    <a:pt x="112" y="83"/>
                  </a:cubicBezTo>
                  <a:cubicBezTo>
                    <a:pt x="131" y="68"/>
                    <a:pt x="116" y="42"/>
                    <a:pt x="97" y="23"/>
                  </a:cubicBezTo>
                  <a:cubicBezTo>
                    <a:pt x="83" y="8"/>
                    <a:pt x="67" y="0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2"/>
            <p:cNvSpPr/>
            <p:nvPr/>
          </p:nvSpPr>
          <p:spPr>
            <a:xfrm>
              <a:off x="-1979042" y="-2727433"/>
              <a:ext cx="29796" cy="22681"/>
            </a:xfrm>
            <a:custGeom>
              <a:avLst/>
              <a:gdLst/>
              <a:ahLst/>
              <a:cxnLst/>
              <a:rect l="l" t="t" r="r" b="b"/>
              <a:pathLst>
                <a:path w="624" h="475" extrusionOk="0">
                  <a:moveTo>
                    <a:pt x="97" y="0"/>
                  </a:moveTo>
                  <a:cubicBezTo>
                    <a:pt x="45" y="11"/>
                    <a:pt x="11" y="45"/>
                    <a:pt x="0" y="97"/>
                  </a:cubicBezTo>
                  <a:cubicBezTo>
                    <a:pt x="11" y="130"/>
                    <a:pt x="7" y="164"/>
                    <a:pt x="4" y="198"/>
                  </a:cubicBezTo>
                  <a:cubicBezTo>
                    <a:pt x="0" y="318"/>
                    <a:pt x="30" y="418"/>
                    <a:pt x="146" y="475"/>
                  </a:cubicBezTo>
                  <a:cubicBezTo>
                    <a:pt x="164" y="441"/>
                    <a:pt x="135" y="411"/>
                    <a:pt x="130" y="377"/>
                  </a:cubicBezTo>
                  <a:cubicBezTo>
                    <a:pt x="130" y="355"/>
                    <a:pt x="112" y="318"/>
                    <a:pt x="142" y="306"/>
                  </a:cubicBezTo>
                  <a:cubicBezTo>
                    <a:pt x="153" y="303"/>
                    <a:pt x="161" y="303"/>
                    <a:pt x="172" y="303"/>
                  </a:cubicBezTo>
                  <a:cubicBezTo>
                    <a:pt x="194" y="303"/>
                    <a:pt x="216" y="314"/>
                    <a:pt x="235" y="337"/>
                  </a:cubicBezTo>
                  <a:cubicBezTo>
                    <a:pt x="261" y="363"/>
                    <a:pt x="239" y="407"/>
                    <a:pt x="277" y="430"/>
                  </a:cubicBezTo>
                  <a:cubicBezTo>
                    <a:pt x="314" y="399"/>
                    <a:pt x="303" y="366"/>
                    <a:pt x="295" y="332"/>
                  </a:cubicBezTo>
                  <a:cubicBezTo>
                    <a:pt x="292" y="299"/>
                    <a:pt x="299" y="277"/>
                    <a:pt x="329" y="277"/>
                  </a:cubicBezTo>
                  <a:cubicBezTo>
                    <a:pt x="337" y="277"/>
                    <a:pt x="340" y="277"/>
                    <a:pt x="344" y="280"/>
                  </a:cubicBezTo>
                  <a:cubicBezTo>
                    <a:pt x="359" y="232"/>
                    <a:pt x="284" y="220"/>
                    <a:pt x="299" y="172"/>
                  </a:cubicBezTo>
                  <a:lnTo>
                    <a:pt x="299" y="172"/>
                  </a:lnTo>
                  <a:cubicBezTo>
                    <a:pt x="344" y="194"/>
                    <a:pt x="382" y="206"/>
                    <a:pt x="411" y="206"/>
                  </a:cubicBezTo>
                  <a:cubicBezTo>
                    <a:pt x="449" y="206"/>
                    <a:pt x="478" y="187"/>
                    <a:pt x="516" y="149"/>
                  </a:cubicBezTo>
                  <a:cubicBezTo>
                    <a:pt x="546" y="198"/>
                    <a:pt x="561" y="216"/>
                    <a:pt x="579" y="216"/>
                  </a:cubicBezTo>
                  <a:cubicBezTo>
                    <a:pt x="591" y="216"/>
                    <a:pt x="606" y="209"/>
                    <a:pt x="624" y="198"/>
                  </a:cubicBezTo>
                  <a:cubicBezTo>
                    <a:pt x="620" y="127"/>
                    <a:pt x="613" y="56"/>
                    <a:pt x="561" y="0"/>
                  </a:cubicBezTo>
                  <a:cubicBezTo>
                    <a:pt x="556" y="18"/>
                    <a:pt x="546" y="26"/>
                    <a:pt x="530" y="26"/>
                  </a:cubicBezTo>
                  <a:cubicBezTo>
                    <a:pt x="520" y="26"/>
                    <a:pt x="508" y="23"/>
                    <a:pt x="497" y="18"/>
                  </a:cubicBezTo>
                  <a:cubicBezTo>
                    <a:pt x="486" y="15"/>
                    <a:pt x="475" y="11"/>
                    <a:pt x="463" y="11"/>
                  </a:cubicBezTo>
                  <a:cubicBezTo>
                    <a:pt x="444" y="11"/>
                    <a:pt x="430" y="23"/>
                    <a:pt x="418" y="52"/>
                  </a:cubicBezTo>
                  <a:cubicBezTo>
                    <a:pt x="415" y="59"/>
                    <a:pt x="408" y="63"/>
                    <a:pt x="396" y="63"/>
                  </a:cubicBezTo>
                  <a:cubicBezTo>
                    <a:pt x="382" y="63"/>
                    <a:pt x="359" y="56"/>
                    <a:pt x="337" y="49"/>
                  </a:cubicBezTo>
                  <a:cubicBezTo>
                    <a:pt x="314" y="41"/>
                    <a:pt x="287" y="33"/>
                    <a:pt x="265" y="33"/>
                  </a:cubicBezTo>
                  <a:lnTo>
                    <a:pt x="261" y="33"/>
                  </a:lnTo>
                  <a:cubicBezTo>
                    <a:pt x="228" y="49"/>
                    <a:pt x="198" y="67"/>
                    <a:pt x="168" y="67"/>
                  </a:cubicBezTo>
                  <a:cubicBezTo>
                    <a:pt x="142" y="67"/>
                    <a:pt x="116" y="49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2"/>
            <p:cNvSpPr/>
            <p:nvPr/>
          </p:nvSpPr>
          <p:spPr>
            <a:xfrm>
              <a:off x="-1966580" y="-2733019"/>
              <a:ext cx="15423" cy="8595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240" y="27"/>
                  </a:moveTo>
                  <a:cubicBezTo>
                    <a:pt x="243" y="31"/>
                    <a:pt x="243" y="31"/>
                    <a:pt x="247" y="35"/>
                  </a:cubicBezTo>
                  <a:cubicBezTo>
                    <a:pt x="247" y="31"/>
                    <a:pt x="243" y="31"/>
                    <a:pt x="240" y="27"/>
                  </a:cubicBezTo>
                  <a:close/>
                  <a:moveTo>
                    <a:pt x="53" y="1"/>
                  </a:moveTo>
                  <a:cubicBezTo>
                    <a:pt x="45" y="9"/>
                    <a:pt x="38" y="12"/>
                    <a:pt x="34" y="16"/>
                  </a:cubicBezTo>
                  <a:cubicBezTo>
                    <a:pt x="53" y="68"/>
                    <a:pt x="8" y="106"/>
                    <a:pt x="0" y="150"/>
                  </a:cubicBezTo>
                  <a:lnTo>
                    <a:pt x="4" y="150"/>
                  </a:lnTo>
                  <a:cubicBezTo>
                    <a:pt x="26" y="150"/>
                    <a:pt x="53" y="158"/>
                    <a:pt x="76" y="166"/>
                  </a:cubicBezTo>
                  <a:cubicBezTo>
                    <a:pt x="98" y="173"/>
                    <a:pt x="121" y="180"/>
                    <a:pt x="135" y="180"/>
                  </a:cubicBezTo>
                  <a:cubicBezTo>
                    <a:pt x="147" y="180"/>
                    <a:pt x="154" y="176"/>
                    <a:pt x="157" y="169"/>
                  </a:cubicBezTo>
                  <a:cubicBezTo>
                    <a:pt x="169" y="140"/>
                    <a:pt x="183" y="128"/>
                    <a:pt x="202" y="128"/>
                  </a:cubicBezTo>
                  <a:cubicBezTo>
                    <a:pt x="214" y="128"/>
                    <a:pt x="225" y="132"/>
                    <a:pt x="236" y="135"/>
                  </a:cubicBezTo>
                  <a:cubicBezTo>
                    <a:pt x="247" y="140"/>
                    <a:pt x="259" y="143"/>
                    <a:pt x="269" y="143"/>
                  </a:cubicBezTo>
                  <a:cubicBezTo>
                    <a:pt x="285" y="143"/>
                    <a:pt x="295" y="135"/>
                    <a:pt x="300" y="117"/>
                  </a:cubicBezTo>
                  <a:cubicBezTo>
                    <a:pt x="304" y="87"/>
                    <a:pt x="322" y="64"/>
                    <a:pt x="314" y="35"/>
                  </a:cubicBezTo>
                  <a:lnTo>
                    <a:pt x="247" y="35"/>
                  </a:lnTo>
                  <a:cubicBezTo>
                    <a:pt x="233" y="38"/>
                    <a:pt x="214" y="42"/>
                    <a:pt x="199" y="42"/>
                  </a:cubicBezTo>
                  <a:cubicBezTo>
                    <a:pt x="147" y="42"/>
                    <a:pt x="98" y="23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2"/>
            <p:cNvSpPr/>
            <p:nvPr/>
          </p:nvSpPr>
          <p:spPr>
            <a:xfrm>
              <a:off x="-1983149" y="-2744432"/>
              <a:ext cx="9646" cy="9550"/>
            </a:xfrm>
            <a:custGeom>
              <a:avLst/>
              <a:gdLst/>
              <a:ahLst/>
              <a:cxnLst/>
              <a:rect l="l" t="t" r="r" b="b"/>
              <a:pathLst>
                <a:path w="202" h="200" extrusionOk="0">
                  <a:moveTo>
                    <a:pt x="67" y="1"/>
                  </a:moveTo>
                  <a:cubicBezTo>
                    <a:pt x="0" y="8"/>
                    <a:pt x="23" y="68"/>
                    <a:pt x="4" y="109"/>
                  </a:cubicBezTo>
                  <a:lnTo>
                    <a:pt x="7" y="109"/>
                  </a:lnTo>
                  <a:cubicBezTo>
                    <a:pt x="26" y="127"/>
                    <a:pt x="45" y="154"/>
                    <a:pt x="71" y="172"/>
                  </a:cubicBezTo>
                  <a:cubicBezTo>
                    <a:pt x="90" y="188"/>
                    <a:pt x="109" y="199"/>
                    <a:pt x="123" y="199"/>
                  </a:cubicBezTo>
                  <a:cubicBezTo>
                    <a:pt x="145" y="199"/>
                    <a:pt x="164" y="180"/>
                    <a:pt x="176" y="146"/>
                  </a:cubicBezTo>
                  <a:cubicBezTo>
                    <a:pt x="194" y="113"/>
                    <a:pt x="202" y="75"/>
                    <a:pt x="168" y="42"/>
                  </a:cubicBezTo>
                  <a:cubicBezTo>
                    <a:pt x="145" y="15"/>
                    <a:pt x="119" y="1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2"/>
            <p:cNvSpPr/>
            <p:nvPr/>
          </p:nvSpPr>
          <p:spPr>
            <a:xfrm>
              <a:off x="-1964049" y="-2737985"/>
              <a:ext cx="9311" cy="6972"/>
            </a:xfrm>
            <a:custGeom>
              <a:avLst/>
              <a:gdLst/>
              <a:ahLst/>
              <a:cxnLst/>
              <a:rect l="l" t="t" r="r" b="b"/>
              <a:pathLst>
                <a:path w="195" h="146" extrusionOk="0">
                  <a:moveTo>
                    <a:pt x="97" y="0"/>
                  </a:moveTo>
                  <a:cubicBezTo>
                    <a:pt x="56" y="0"/>
                    <a:pt x="37" y="30"/>
                    <a:pt x="0" y="105"/>
                  </a:cubicBezTo>
                  <a:cubicBezTo>
                    <a:pt x="45" y="127"/>
                    <a:pt x="94" y="146"/>
                    <a:pt x="146" y="146"/>
                  </a:cubicBezTo>
                  <a:cubicBezTo>
                    <a:pt x="161" y="146"/>
                    <a:pt x="180" y="142"/>
                    <a:pt x="194" y="139"/>
                  </a:cubicBezTo>
                  <a:cubicBezTo>
                    <a:pt x="190" y="135"/>
                    <a:pt x="190" y="135"/>
                    <a:pt x="187" y="131"/>
                  </a:cubicBezTo>
                  <a:cubicBezTo>
                    <a:pt x="164" y="116"/>
                    <a:pt x="116" y="109"/>
                    <a:pt x="180" y="71"/>
                  </a:cubicBezTo>
                  <a:cubicBezTo>
                    <a:pt x="194" y="64"/>
                    <a:pt x="187" y="37"/>
                    <a:pt x="180" y="19"/>
                  </a:cubicBezTo>
                  <a:cubicBezTo>
                    <a:pt x="142" y="8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2"/>
            <p:cNvSpPr/>
            <p:nvPr/>
          </p:nvSpPr>
          <p:spPr>
            <a:xfrm>
              <a:off x="-1974411" y="-2732303"/>
              <a:ext cx="10410" cy="8117"/>
            </a:xfrm>
            <a:custGeom>
              <a:avLst/>
              <a:gdLst/>
              <a:ahLst/>
              <a:cxnLst/>
              <a:rect l="l" t="t" r="r" b="b"/>
              <a:pathLst>
                <a:path w="218" h="170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76" y="12"/>
                    <a:pt x="150" y="12"/>
                    <a:pt x="135" y="30"/>
                  </a:cubicBezTo>
                  <a:cubicBezTo>
                    <a:pt x="109" y="91"/>
                    <a:pt x="45" y="75"/>
                    <a:pt x="0" y="102"/>
                  </a:cubicBezTo>
                  <a:cubicBezTo>
                    <a:pt x="19" y="151"/>
                    <a:pt x="45" y="169"/>
                    <a:pt x="71" y="169"/>
                  </a:cubicBezTo>
                  <a:cubicBezTo>
                    <a:pt x="101" y="169"/>
                    <a:pt x="131" y="151"/>
                    <a:pt x="164" y="135"/>
                  </a:cubicBezTo>
                  <a:cubicBezTo>
                    <a:pt x="172" y="91"/>
                    <a:pt x="217" y="53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2"/>
            <p:cNvSpPr/>
            <p:nvPr/>
          </p:nvSpPr>
          <p:spPr>
            <a:xfrm>
              <a:off x="-1958558" y="-2737078"/>
              <a:ext cx="7735" cy="5730"/>
            </a:xfrm>
            <a:custGeom>
              <a:avLst/>
              <a:gdLst/>
              <a:ahLst/>
              <a:cxnLst/>
              <a:rect l="l" t="t" r="r" b="b"/>
              <a:pathLst>
                <a:path w="162" h="120" extrusionOk="0">
                  <a:moveTo>
                    <a:pt x="65" y="0"/>
                  </a:moveTo>
                  <a:cubicBezTo>
                    <a:pt x="72" y="18"/>
                    <a:pt x="79" y="45"/>
                    <a:pt x="65" y="52"/>
                  </a:cubicBezTo>
                  <a:cubicBezTo>
                    <a:pt x="1" y="90"/>
                    <a:pt x="49" y="97"/>
                    <a:pt x="72" y="112"/>
                  </a:cubicBezTo>
                  <a:cubicBezTo>
                    <a:pt x="75" y="116"/>
                    <a:pt x="79" y="116"/>
                    <a:pt x="79" y="120"/>
                  </a:cubicBezTo>
                  <a:lnTo>
                    <a:pt x="146" y="120"/>
                  </a:lnTo>
                  <a:lnTo>
                    <a:pt x="162" y="104"/>
                  </a:lnTo>
                  <a:cubicBezTo>
                    <a:pt x="127" y="71"/>
                    <a:pt x="132" y="0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2"/>
            <p:cNvSpPr/>
            <p:nvPr/>
          </p:nvSpPr>
          <p:spPr>
            <a:xfrm>
              <a:off x="-1974411" y="-2731730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135" y="18"/>
                  </a:moveTo>
                  <a:lnTo>
                    <a:pt x="135" y="18"/>
                  </a:lnTo>
                  <a:cubicBezTo>
                    <a:pt x="86" y="41"/>
                    <a:pt x="11" y="0"/>
                    <a:pt x="0" y="90"/>
                  </a:cubicBezTo>
                  <a:cubicBezTo>
                    <a:pt x="45" y="63"/>
                    <a:pt x="109" y="79"/>
                    <a:pt x="135" y="1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2"/>
            <p:cNvSpPr/>
            <p:nvPr/>
          </p:nvSpPr>
          <p:spPr>
            <a:xfrm>
              <a:off x="-2865139" y="-288348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57" y="1"/>
                  </a:moveTo>
                  <a:cubicBezTo>
                    <a:pt x="38" y="1"/>
                    <a:pt x="19" y="20"/>
                    <a:pt x="1" y="46"/>
                  </a:cubicBezTo>
                  <a:cubicBezTo>
                    <a:pt x="64" y="56"/>
                    <a:pt x="98" y="90"/>
                    <a:pt x="124" y="139"/>
                  </a:cubicBezTo>
                  <a:cubicBezTo>
                    <a:pt x="184" y="83"/>
                    <a:pt x="124" y="56"/>
                    <a:pt x="94" y="23"/>
                  </a:cubicBezTo>
                  <a:cubicBezTo>
                    <a:pt x="80" y="8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2"/>
            <p:cNvSpPr/>
            <p:nvPr/>
          </p:nvSpPr>
          <p:spPr>
            <a:xfrm>
              <a:off x="-2859409" y="-2892361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56" y="0"/>
                  </a:moveTo>
                  <a:lnTo>
                    <a:pt x="56" y="0"/>
                  </a:lnTo>
                  <a:cubicBezTo>
                    <a:pt x="1" y="90"/>
                    <a:pt x="4" y="93"/>
                    <a:pt x="101" y="97"/>
                  </a:cubicBezTo>
                  <a:cubicBezTo>
                    <a:pt x="68" y="75"/>
                    <a:pt x="94" y="23"/>
                    <a:pt x="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2"/>
            <p:cNvSpPr/>
            <p:nvPr/>
          </p:nvSpPr>
          <p:spPr>
            <a:xfrm>
              <a:off x="-2173480" y="-2920056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68" y="1"/>
                  </a:moveTo>
                  <a:cubicBezTo>
                    <a:pt x="58" y="1"/>
                    <a:pt x="49" y="4"/>
                    <a:pt x="42" y="11"/>
                  </a:cubicBezTo>
                  <a:cubicBezTo>
                    <a:pt x="23" y="19"/>
                    <a:pt x="16" y="45"/>
                    <a:pt x="1" y="60"/>
                  </a:cubicBezTo>
                  <a:cubicBezTo>
                    <a:pt x="13" y="68"/>
                    <a:pt x="23" y="68"/>
                    <a:pt x="35" y="68"/>
                  </a:cubicBezTo>
                  <a:cubicBezTo>
                    <a:pt x="46" y="68"/>
                    <a:pt x="58" y="68"/>
                    <a:pt x="68" y="64"/>
                  </a:cubicBezTo>
                  <a:cubicBezTo>
                    <a:pt x="75" y="49"/>
                    <a:pt x="102" y="27"/>
                    <a:pt x="98" y="19"/>
                  </a:cubicBezTo>
                  <a:cubicBezTo>
                    <a:pt x="91" y="8"/>
                    <a:pt x="80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2"/>
            <p:cNvSpPr/>
            <p:nvPr/>
          </p:nvSpPr>
          <p:spPr>
            <a:xfrm>
              <a:off x="-2166843" y="-2918815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1" y="1"/>
                  </a:moveTo>
                  <a:cubicBezTo>
                    <a:pt x="38" y="1"/>
                    <a:pt x="31" y="4"/>
                    <a:pt x="23" y="4"/>
                  </a:cubicBezTo>
                  <a:cubicBezTo>
                    <a:pt x="12" y="19"/>
                    <a:pt x="0" y="30"/>
                    <a:pt x="8" y="53"/>
                  </a:cubicBezTo>
                  <a:cubicBezTo>
                    <a:pt x="15" y="56"/>
                    <a:pt x="19" y="64"/>
                    <a:pt x="26" y="68"/>
                  </a:cubicBezTo>
                  <a:lnTo>
                    <a:pt x="90" y="68"/>
                  </a:lnTo>
                  <a:cubicBezTo>
                    <a:pt x="79" y="42"/>
                    <a:pt x="79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2"/>
            <p:cNvSpPr/>
            <p:nvPr/>
          </p:nvSpPr>
          <p:spPr>
            <a:xfrm>
              <a:off x="-2438493" y="-2928460"/>
              <a:ext cx="4345" cy="7019"/>
            </a:xfrm>
            <a:custGeom>
              <a:avLst/>
              <a:gdLst/>
              <a:ahLst/>
              <a:cxnLst/>
              <a:rect l="l" t="t" r="r" b="b"/>
              <a:pathLst>
                <a:path w="91" h="147" extrusionOk="0">
                  <a:moveTo>
                    <a:pt x="86" y="1"/>
                  </a:moveTo>
                  <a:lnTo>
                    <a:pt x="86" y="1"/>
                  </a:lnTo>
                  <a:cubicBezTo>
                    <a:pt x="0" y="23"/>
                    <a:pt x="0" y="23"/>
                    <a:pt x="26" y="146"/>
                  </a:cubicBezTo>
                  <a:cubicBezTo>
                    <a:pt x="34" y="146"/>
                    <a:pt x="41" y="142"/>
                    <a:pt x="45" y="139"/>
                  </a:cubicBezTo>
                  <a:cubicBezTo>
                    <a:pt x="90" y="101"/>
                    <a:pt x="49" y="42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2"/>
            <p:cNvSpPr/>
            <p:nvPr/>
          </p:nvSpPr>
          <p:spPr>
            <a:xfrm>
              <a:off x="-2117613" y="-2596454"/>
              <a:ext cx="5444" cy="3629"/>
            </a:xfrm>
            <a:custGeom>
              <a:avLst/>
              <a:gdLst/>
              <a:ahLst/>
              <a:cxnLst/>
              <a:rect l="l" t="t" r="r" b="b"/>
              <a:pathLst>
                <a:path w="114" h="76" extrusionOk="0">
                  <a:moveTo>
                    <a:pt x="54" y="1"/>
                  </a:moveTo>
                  <a:cubicBezTo>
                    <a:pt x="16" y="1"/>
                    <a:pt x="13" y="38"/>
                    <a:pt x="1" y="68"/>
                  </a:cubicBezTo>
                  <a:cubicBezTo>
                    <a:pt x="16" y="72"/>
                    <a:pt x="27" y="75"/>
                    <a:pt x="39" y="75"/>
                  </a:cubicBezTo>
                  <a:cubicBezTo>
                    <a:pt x="61" y="75"/>
                    <a:pt x="80" y="68"/>
                    <a:pt x="94" y="53"/>
                  </a:cubicBezTo>
                  <a:cubicBezTo>
                    <a:pt x="113" y="30"/>
                    <a:pt x="80" y="20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2"/>
            <p:cNvSpPr/>
            <p:nvPr/>
          </p:nvSpPr>
          <p:spPr>
            <a:xfrm>
              <a:off x="-2300543" y="-2870110"/>
              <a:ext cx="6112" cy="2769"/>
            </a:xfrm>
            <a:custGeom>
              <a:avLst/>
              <a:gdLst/>
              <a:ahLst/>
              <a:cxnLst/>
              <a:rect l="l" t="t" r="r" b="b"/>
              <a:pathLst>
                <a:path w="128" h="58" extrusionOk="0">
                  <a:moveTo>
                    <a:pt x="60" y="1"/>
                  </a:moveTo>
                  <a:cubicBezTo>
                    <a:pt x="49" y="1"/>
                    <a:pt x="31" y="5"/>
                    <a:pt x="0" y="9"/>
                  </a:cubicBezTo>
                  <a:cubicBezTo>
                    <a:pt x="19" y="42"/>
                    <a:pt x="31" y="57"/>
                    <a:pt x="49" y="57"/>
                  </a:cubicBezTo>
                  <a:cubicBezTo>
                    <a:pt x="64" y="57"/>
                    <a:pt x="86" y="46"/>
                    <a:pt x="128" y="31"/>
                  </a:cubicBezTo>
                  <a:cubicBezTo>
                    <a:pt x="94" y="9"/>
                    <a:pt x="83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2"/>
            <p:cNvSpPr/>
            <p:nvPr/>
          </p:nvSpPr>
          <p:spPr>
            <a:xfrm>
              <a:off x="-2206476" y="-2834536"/>
              <a:ext cx="12367" cy="20151"/>
            </a:xfrm>
            <a:custGeom>
              <a:avLst/>
              <a:gdLst/>
              <a:ahLst/>
              <a:cxnLst/>
              <a:rect l="l" t="t" r="r" b="b"/>
              <a:pathLst>
                <a:path w="259" h="422" extrusionOk="0">
                  <a:moveTo>
                    <a:pt x="128" y="0"/>
                  </a:moveTo>
                  <a:cubicBezTo>
                    <a:pt x="109" y="0"/>
                    <a:pt x="94" y="7"/>
                    <a:pt x="79" y="18"/>
                  </a:cubicBezTo>
                  <a:lnTo>
                    <a:pt x="79" y="23"/>
                  </a:lnTo>
                  <a:cubicBezTo>
                    <a:pt x="68" y="52"/>
                    <a:pt x="0" y="37"/>
                    <a:pt x="16" y="86"/>
                  </a:cubicBezTo>
                  <a:cubicBezTo>
                    <a:pt x="26" y="112"/>
                    <a:pt x="45" y="123"/>
                    <a:pt x="68" y="123"/>
                  </a:cubicBezTo>
                  <a:cubicBezTo>
                    <a:pt x="79" y="123"/>
                    <a:pt x="90" y="120"/>
                    <a:pt x="105" y="116"/>
                  </a:cubicBezTo>
                  <a:lnTo>
                    <a:pt x="109" y="116"/>
                  </a:lnTo>
                  <a:cubicBezTo>
                    <a:pt x="112" y="116"/>
                    <a:pt x="121" y="120"/>
                    <a:pt x="124" y="123"/>
                  </a:cubicBezTo>
                  <a:cubicBezTo>
                    <a:pt x="135" y="130"/>
                    <a:pt x="135" y="153"/>
                    <a:pt x="128" y="153"/>
                  </a:cubicBezTo>
                  <a:cubicBezTo>
                    <a:pt x="38" y="157"/>
                    <a:pt x="98" y="180"/>
                    <a:pt x="121" y="198"/>
                  </a:cubicBezTo>
                  <a:cubicBezTo>
                    <a:pt x="143" y="217"/>
                    <a:pt x="150" y="243"/>
                    <a:pt x="135" y="269"/>
                  </a:cubicBezTo>
                  <a:cubicBezTo>
                    <a:pt x="128" y="280"/>
                    <a:pt x="121" y="284"/>
                    <a:pt x="116" y="284"/>
                  </a:cubicBezTo>
                  <a:cubicBezTo>
                    <a:pt x="102" y="284"/>
                    <a:pt x="94" y="265"/>
                    <a:pt x="83" y="258"/>
                  </a:cubicBezTo>
                  <a:cubicBezTo>
                    <a:pt x="76" y="258"/>
                    <a:pt x="71" y="254"/>
                    <a:pt x="68" y="254"/>
                  </a:cubicBezTo>
                  <a:cubicBezTo>
                    <a:pt x="53" y="254"/>
                    <a:pt x="53" y="277"/>
                    <a:pt x="45" y="287"/>
                  </a:cubicBezTo>
                  <a:cubicBezTo>
                    <a:pt x="116" y="337"/>
                    <a:pt x="68" y="377"/>
                    <a:pt x="19" y="415"/>
                  </a:cubicBezTo>
                  <a:cubicBezTo>
                    <a:pt x="49" y="418"/>
                    <a:pt x="71" y="422"/>
                    <a:pt x="86" y="422"/>
                  </a:cubicBezTo>
                  <a:cubicBezTo>
                    <a:pt x="138" y="422"/>
                    <a:pt x="138" y="404"/>
                    <a:pt x="147" y="332"/>
                  </a:cubicBezTo>
                  <a:cubicBezTo>
                    <a:pt x="150" y="332"/>
                    <a:pt x="157" y="329"/>
                    <a:pt x="161" y="329"/>
                  </a:cubicBezTo>
                  <a:cubicBezTo>
                    <a:pt x="173" y="329"/>
                    <a:pt x="183" y="332"/>
                    <a:pt x="191" y="337"/>
                  </a:cubicBezTo>
                  <a:cubicBezTo>
                    <a:pt x="202" y="340"/>
                    <a:pt x="214" y="340"/>
                    <a:pt x="225" y="340"/>
                  </a:cubicBezTo>
                  <a:cubicBezTo>
                    <a:pt x="236" y="340"/>
                    <a:pt x="247" y="337"/>
                    <a:pt x="259" y="325"/>
                  </a:cubicBezTo>
                  <a:cubicBezTo>
                    <a:pt x="199" y="265"/>
                    <a:pt x="138" y="202"/>
                    <a:pt x="199" y="104"/>
                  </a:cubicBezTo>
                  <a:cubicBezTo>
                    <a:pt x="214" y="78"/>
                    <a:pt x="199" y="45"/>
                    <a:pt x="176" y="23"/>
                  </a:cubicBezTo>
                  <a:lnTo>
                    <a:pt x="176" y="18"/>
                  </a:lnTo>
                  <a:cubicBezTo>
                    <a:pt x="157" y="7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2"/>
            <p:cNvSpPr/>
            <p:nvPr/>
          </p:nvSpPr>
          <p:spPr>
            <a:xfrm>
              <a:off x="-2212206" y="-2822073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53" y="0"/>
                  </a:moveTo>
                  <a:cubicBezTo>
                    <a:pt x="34" y="0"/>
                    <a:pt x="16" y="8"/>
                    <a:pt x="1" y="23"/>
                  </a:cubicBezTo>
                  <a:cubicBezTo>
                    <a:pt x="34" y="60"/>
                    <a:pt x="12" y="128"/>
                    <a:pt x="65" y="157"/>
                  </a:cubicBezTo>
                  <a:cubicBezTo>
                    <a:pt x="124" y="124"/>
                    <a:pt x="113" y="53"/>
                    <a:pt x="146" y="8"/>
                  </a:cubicBezTo>
                  <a:lnTo>
                    <a:pt x="146" y="8"/>
                  </a:lnTo>
                  <a:cubicBezTo>
                    <a:pt x="139" y="12"/>
                    <a:pt x="132" y="12"/>
                    <a:pt x="124" y="12"/>
                  </a:cubicBezTo>
                  <a:cubicBezTo>
                    <a:pt x="113" y="12"/>
                    <a:pt x="101" y="8"/>
                    <a:pt x="87" y="8"/>
                  </a:cubicBezTo>
                  <a:cubicBezTo>
                    <a:pt x="75" y="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2"/>
            <p:cNvSpPr/>
            <p:nvPr/>
          </p:nvSpPr>
          <p:spPr>
            <a:xfrm>
              <a:off x="-1907322" y="-2713919"/>
              <a:ext cx="12701" cy="9502"/>
            </a:xfrm>
            <a:custGeom>
              <a:avLst/>
              <a:gdLst/>
              <a:ahLst/>
              <a:cxnLst/>
              <a:rect l="l" t="t" r="r" b="b"/>
              <a:pathLst>
                <a:path w="266" h="199" extrusionOk="0">
                  <a:moveTo>
                    <a:pt x="120" y="1"/>
                  </a:moveTo>
                  <a:cubicBezTo>
                    <a:pt x="83" y="9"/>
                    <a:pt x="53" y="31"/>
                    <a:pt x="27" y="61"/>
                  </a:cubicBezTo>
                  <a:cubicBezTo>
                    <a:pt x="8" y="80"/>
                    <a:pt x="1" y="102"/>
                    <a:pt x="15" y="124"/>
                  </a:cubicBezTo>
                  <a:cubicBezTo>
                    <a:pt x="46" y="166"/>
                    <a:pt x="86" y="199"/>
                    <a:pt x="136" y="199"/>
                  </a:cubicBezTo>
                  <a:lnTo>
                    <a:pt x="139" y="199"/>
                  </a:lnTo>
                  <a:cubicBezTo>
                    <a:pt x="184" y="199"/>
                    <a:pt x="225" y="177"/>
                    <a:pt x="229" y="116"/>
                  </a:cubicBezTo>
                  <a:cubicBezTo>
                    <a:pt x="229" y="94"/>
                    <a:pt x="251" y="90"/>
                    <a:pt x="266" y="83"/>
                  </a:cubicBezTo>
                  <a:cubicBezTo>
                    <a:pt x="214" y="61"/>
                    <a:pt x="153" y="57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2"/>
            <p:cNvSpPr/>
            <p:nvPr/>
          </p:nvSpPr>
          <p:spPr>
            <a:xfrm>
              <a:off x="-2036533" y="-2900097"/>
              <a:ext cx="8070" cy="5969"/>
            </a:xfrm>
            <a:custGeom>
              <a:avLst/>
              <a:gdLst/>
              <a:ahLst/>
              <a:cxnLst/>
              <a:rect l="l" t="t" r="r" b="b"/>
              <a:pathLst>
                <a:path w="169" h="125" extrusionOk="0">
                  <a:moveTo>
                    <a:pt x="101" y="1"/>
                  </a:moveTo>
                  <a:lnTo>
                    <a:pt x="101" y="1"/>
                  </a:lnTo>
                  <a:cubicBezTo>
                    <a:pt x="78" y="19"/>
                    <a:pt x="60" y="42"/>
                    <a:pt x="33" y="57"/>
                  </a:cubicBezTo>
                  <a:cubicBezTo>
                    <a:pt x="0" y="72"/>
                    <a:pt x="7" y="98"/>
                    <a:pt x="33" y="117"/>
                  </a:cubicBezTo>
                  <a:cubicBezTo>
                    <a:pt x="45" y="124"/>
                    <a:pt x="56" y="124"/>
                    <a:pt x="68" y="124"/>
                  </a:cubicBezTo>
                  <a:cubicBezTo>
                    <a:pt x="105" y="124"/>
                    <a:pt x="146" y="102"/>
                    <a:pt x="168" y="64"/>
                  </a:cubicBezTo>
                  <a:cubicBezTo>
                    <a:pt x="157" y="54"/>
                    <a:pt x="150" y="46"/>
                    <a:pt x="142" y="46"/>
                  </a:cubicBezTo>
                  <a:cubicBezTo>
                    <a:pt x="135" y="46"/>
                    <a:pt x="128" y="54"/>
                    <a:pt x="116" y="61"/>
                  </a:cubicBezTo>
                  <a:cubicBezTo>
                    <a:pt x="109" y="68"/>
                    <a:pt x="101" y="76"/>
                    <a:pt x="90" y="76"/>
                  </a:cubicBezTo>
                  <a:lnTo>
                    <a:pt x="86" y="76"/>
                  </a:lnTo>
                  <a:cubicBezTo>
                    <a:pt x="78" y="46"/>
                    <a:pt x="116" y="28"/>
                    <a:pt x="1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2"/>
            <p:cNvSpPr/>
            <p:nvPr/>
          </p:nvSpPr>
          <p:spPr>
            <a:xfrm>
              <a:off x="-2250406" y="-2859557"/>
              <a:ext cx="15949" cy="15949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1" y="0"/>
                  </a:moveTo>
                  <a:cubicBezTo>
                    <a:pt x="90" y="53"/>
                    <a:pt x="57" y="135"/>
                    <a:pt x="1" y="199"/>
                  </a:cubicBezTo>
                  <a:cubicBezTo>
                    <a:pt x="16" y="210"/>
                    <a:pt x="49" y="210"/>
                    <a:pt x="23" y="240"/>
                  </a:cubicBezTo>
                  <a:cubicBezTo>
                    <a:pt x="9" y="262"/>
                    <a:pt x="16" y="281"/>
                    <a:pt x="31" y="296"/>
                  </a:cubicBezTo>
                  <a:lnTo>
                    <a:pt x="42" y="296"/>
                  </a:lnTo>
                  <a:cubicBezTo>
                    <a:pt x="68" y="296"/>
                    <a:pt x="90" y="307"/>
                    <a:pt x="113" y="314"/>
                  </a:cubicBezTo>
                  <a:cubicBezTo>
                    <a:pt x="135" y="326"/>
                    <a:pt x="158" y="333"/>
                    <a:pt x="180" y="333"/>
                  </a:cubicBezTo>
                  <a:lnTo>
                    <a:pt x="195" y="333"/>
                  </a:lnTo>
                  <a:cubicBezTo>
                    <a:pt x="188" y="314"/>
                    <a:pt x="184" y="300"/>
                    <a:pt x="177" y="281"/>
                  </a:cubicBezTo>
                  <a:cubicBezTo>
                    <a:pt x="173" y="270"/>
                    <a:pt x="173" y="259"/>
                    <a:pt x="169" y="251"/>
                  </a:cubicBezTo>
                  <a:cubicBezTo>
                    <a:pt x="139" y="173"/>
                    <a:pt x="139" y="157"/>
                    <a:pt x="195" y="157"/>
                  </a:cubicBezTo>
                  <a:lnTo>
                    <a:pt x="229" y="157"/>
                  </a:lnTo>
                  <a:cubicBezTo>
                    <a:pt x="237" y="157"/>
                    <a:pt x="251" y="169"/>
                    <a:pt x="263" y="169"/>
                  </a:cubicBezTo>
                  <a:cubicBezTo>
                    <a:pt x="270" y="169"/>
                    <a:pt x="273" y="165"/>
                    <a:pt x="278" y="147"/>
                  </a:cubicBezTo>
                  <a:cubicBezTo>
                    <a:pt x="282" y="98"/>
                    <a:pt x="334" y="71"/>
                    <a:pt x="326" y="16"/>
                  </a:cubicBezTo>
                  <a:lnTo>
                    <a:pt x="237" y="16"/>
                  </a:lnTo>
                  <a:cubicBezTo>
                    <a:pt x="211" y="16"/>
                    <a:pt x="188" y="12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2"/>
            <p:cNvSpPr/>
            <p:nvPr/>
          </p:nvSpPr>
          <p:spPr>
            <a:xfrm>
              <a:off x="-2242002" y="-2848479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39" y="1"/>
                  </a:moveTo>
                  <a:cubicBezTo>
                    <a:pt x="90" y="1"/>
                    <a:pt x="49" y="41"/>
                    <a:pt x="1" y="49"/>
                  </a:cubicBezTo>
                  <a:cubicBezTo>
                    <a:pt x="8" y="68"/>
                    <a:pt x="12" y="82"/>
                    <a:pt x="19" y="101"/>
                  </a:cubicBezTo>
                  <a:cubicBezTo>
                    <a:pt x="42" y="108"/>
                    <a:pt x="64" y="120"/>
                    <a:pt x="83" y="127"/>
                  </a:cubicBezTo>
                  <a:lnTo>
                    <a:pt x="87" y="127"/>
                  </a:lnTo>
                  <a:cubicBezTo>
                    <a:pt x="94" y="120"/>
                    <a:pt x="106" y="113"/>
                    <a:pt x="116" y="105"/>
                  </a:cubicBezTo>
                  <a:cubicBezTo>
                    <a:pt x="113" y="56"/>
                    <a:pt x="187" y="60"/>
                    <a:pt x="180" y="11"/>
                  </a:cubicBezTo>
                  <a:cubicBezTo>
                    <a:pt x="165" y="4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2"/>
            <p:cNvSpPr/>
            <p:nvPr/>
          </p:nvSpPr>
          <p:spPr>
            <a:xfrm>
              <a:off x="-2651124" y="-2819542"/>
              <a:ext cx="10266" cy="7163"/>
            </a:xfrm>
            <a:custGeom>
              <a:avLst/>
              <a:gdLst/>
              <a:ahLst/>
              <a:cxnLst/>
              <a:rect l="l" t="t" r="r" b="b"/>
              <a:pathLst>
                <a:path w="215" h="150" extrusionOk="0">
                  <a:moveTo>
                    <a:pt x="35" y="0"/>
                  </a:moveTo>
                  <a:lnTo>
                    <a:pt x="1" y="34"/>
                  </a:lnTo>
                  <a:cubicBezTo>
                    <a:pt x="4" y="94"/>
                    <a:pt x="72" y="94"/>
                    <a:pt x="98" y="135"/>
                  </a:cubicBezTo>
                  <a:cubicBezTo>
                    <a:pt x="106" y="138"/>
                    <a:pt x="109" y="142"/>
                    <a:pt x="117" y="149"/>
                  </a:cubicBezTo>
                  <a:cubicBezTo>
                    <a:pt x="206" y="108"/>
                    <a:pt x="214" y="75"/>
                    <a:pt x="151" y="18"/>
                  </a:cubicBezTo>
                  <a:lnTo>
                    <a:pt x="143" y="18"/>
                  </a:lnTo>
                  <a:cubicBezTo>
                    <a:pt x="132" y="18"/>
                    <a:pt x="120" y="18"/>
                    <a:pt x="109" y="23"/>
                  </a:cubicBezTo>
                  <a:cubicBezTo>
                    <a:pt x="98" y="26"/>
                    <a:pt x="87" y="26"/>
                    <a:pt x="80" y="26"/>
                  </a:cubicBezTo>
                  <a:cubicBezTo>
                    <a:pt x="61" y="26"/>
                    <a:pt x="46" y="23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2"/>
            <p:cNvSpPr/>
            <p:nvPr/>
          </p:nvSpPr>
          <p:spPr>
            <a:xfrm>
              <a:off x="-2645585" y="-2819542"/>
              <a:ext cx="5778" cy="7879"/>
            </a:xfrm>
            <a:custGeom>
              <a:avLst/>
              <a:gdLst/>
              <a:ahLst/>
              <a:cxnLst/>
              <a:rect l="l" t="t" r="r" b="b"/>
              <a:pathLst>
                <a:path w="121" h="165" extrusionOk="0">
                  <a:moveTo>
                    <a:pt x="68" y="0"/>
                  </a:moveTo>
                  <a:cubicBezTo>
                    <a:pt x="53" y="0"/>
                    <a:pt x="42" y="11"/>
                    <a:pt x="35" y="18"/>
                  </a:cubicBezTo>
                  <a:cubicBezTo>
                    <a:pt x="98" y="75"/>
                    <a:pt x="90" y="108"/>
                    <a:pt x="1" y="149"/>
                  </a:cubicBezTo>
                  <a:cubicBezTo>
                    <a:pt x="16" y="161"/>
                    <a:pt x="27" y="164"/>
                    <a:pt x="38" y="164"/>
                  </a:cubicBezTo>
                  <a:cubicBezTo>
                    <a:pt x="64" y="164"/>
                    <a:pt x="83" y="135"/>
                    <a:pt x="98" y="112"/>
                  </a:cubicBezTo>
                  <a:cubicBezTo>
                    <a:pt x="116" y="78"/>
                    <a:pt x="121" y="37"/>
                    <a:pt x="83" y="7"/>
                  </a:cubicBezTo>
                  <a:cubicBezTo>
                    <a:pt x="79" y="4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2"/>
            <p:cNvSpPr/>
            <p:nvPr/>
          </p:nvSpPr>
          <p:spPr>
            <a:xfrm>
              <a:off x="-2651840" y="-2817967"/>
              <a:ext cx="5396" cy="4871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16" y="1"/>
                  </a:moveTo>
                  <a:cubicBezTo>
                    <a:pt x="1" y="75"/>
                    <a:pt x="23" y="97"/>
                    <a:pt x="113" y="102"/>
                  </a:cubicBezTo>
                  <a:cubicBezTo>
                    <a:pt x="87" y="61"/>
                    <a:pt x="19" y="6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2"/>
            <p:cNvSpPr/>
            <p:nvPr/>
          </p:nvSpPr>
          <p:spPr>
            <a:xfrm>
              <a:off x="-2626628" y="-2804215"/>
              <a:ext cx="5730" cy="4011"/>
            </a:xfrm>
            <a:custGeom>
              <a:avLst/>
              <a:gdLst/>
              <a:ahLst/>
              <a:cxnLst/>
              <a:rect l="l" t="t" r="r" b="b"/>
              <a:pathLst>
                <a:path w="120" h="84" extrusionOk="0">
                  <a:moveTo>
                    <a:pt x="52" y="0"/>
                  </a:moveTo>
                  <a:cubicBezTo>
                    <a:pt x="19" y="0"/>
                    <a:pt x="4" y="23"/>
                    <a:pt x="0" y="56"/>
                  </a:cubicBezTo>
                  <a:cubicBezTo>
                    <a:pt x="15" y="75"/>
                    <a:pt x="30" y="83"/>
                    <a:pt x="45" y="83"/>
                  </a:cubicBezTo>
                  <a:cubicBezTo>
                    <a:pt x="71" y="83"/>
                    <a:pt x="90" y="64"/>
                    <a:pt x="112" y="45"/>
                  </a:cubicBezTo>
                  <a:cubicBezTo>
                    <a:pt x="119" y="4"/>
                    <a:pt x="93" y="4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2"/>
            <p:cNvSpPr/>
            <p:nvPr/>
          </p:nvSpPr>
          <p:spPr>
            <a:xfrm>
              <a:off x="-2627010" y="-2802066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8" y="19"/>
                    <a:pt x="79" y="38"/>
                    <a:pt x="53" y="38"/>
                  </a:cubicBezTo>
                  <a:cubicBezTo>
                    <a:pt x="38" y="38"/>
                    <a:pt x="23" y="30"/>
                    <a:pt x="8" y="11"/>
                  </a:cubicBezTo>
                  <a:lnTo>
                    <a:pt x="8" y="11"/>
                  </a:lnTo>
                  <a:cubicBezTo>
                    <a:pt x="1" y="64"/>
                    <a:pt x="27" y="71"/>
                    <a:pt x="57" y="71"/>
                  </a:cubicBezTo>
                  <a:lnTo>
                    <a:pt x="91" y="71"/>
                  </a:lnTo>
                  <a:cubicBezTo>
                    <a:pt x="135" y="64"/>
                    <a:pt x="127" y="3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2"/>
            <p:cNvSpPr/>
            <p:nvPr/>
          </p:nvSpPr>
          <p:spPr>
            <a:xfrm>
              <a:off x="-2041738" y="-2532517"/>
              <a:ext cx="9168" cy="8070"/>
            </a:xfrm>
            <a:custGeom>
              <a:avLst/>
              <a:gdLst/>
              <a:ahLst/>
              <a:cxnLst/>
              <a:rect l="l" t="t" r="r" b="b"/>
              <a:pathLst>
                <a:path w="192" h="169" extrusionOk="0">
                  <a:moveTo>
                    <a:pt x="132" y="0"/>
                  </a:moveTo>
                  <a:cubicBezTo>
                    <a:pt x="125" y="0"/>
                    <a:pt x="116" y="4"/>
                    <a:pt x="106" y="18"/>
                  </a:cubicBezTo>
                  <a:cubicBezTo>
                    <a:pt x="68" y="63"/>
                    <a:pt x="42" y="120"/>
                    <a:pt x="1" y="161"/>
                  </a:cubicBezTo>
                  <a:cubicBezTo>
                    <a:pt x="12" y="168"/>
                    <a:pt x="20" y="168"/>
                    <a:pt x="30" y="168"/>
                  </a:cubicBezTo>
                  <a:cubicBezTo>
                    <a:pt x="61" y="168"/>
                    <a:pt x="87" y="153"/>
                    <a:pt x="113" y="146"/>
                  </a:cubicBezTo>
                  <a:cubicBezTo>
                    <a:pt x="132" y="130"/>
                    <a:pt x="151" y="112"/>
                    <a:pt x="169" y="97"/>
                  </a:cubicBezTo>
                  <a:cubicBezTo>
                    <a:pt x="180" y="82"/>
                    <a:pt x="192" y="68"/>
                    <a:pt x="184" y="49"/>
                  </a:cubicBezTo>
                  <a:cubicBezTo>
                    <a:pt x="161" y="45"/>
                    <a:pt x="151" y="0"/>
                    <a:pt x="1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2"/>
            <p:cNvSpPr/>
            <p:nvPr/>
          </p:nvSpPr>
          <p:spPr>
            <a:xfrm>
              <a:off x="-2049569" y="-2538963"/>
              <a:ext cx="8213" cy="10028"/>
            </a:xfrm>
            <a:custGeom>
              <a:avLst/>
              <a:gdLst/>
              <a:ahLst/>
              <a:cxnLst/>
              <a:rect l="l" t="t" r="r" b="b"/>
              <a:pathLst>
                <a:path w="172" h="210" extrusionOk="0">
                  <a:moveTo>
                    <a:pt x="132" y="1"/>
                  </a:moveTo>
                  <a:lnTo>
                    <a:pt x="132" y="1"/>
                  </a:lnTo>
                  <a:cubicBezTo>
                    <a:pt x="71" y="46"/>
                    <a:pt x="1" y="86"/>
                    <a:pt x="49" y="180"/>
                  </a:cubicBezTo>
                  <a:cubicBezTo>
                    <a:pt x="76" y="207"/>
                    <a:pt x="109" y="210"/>
                    <a:pt x="147" y="210"/>
                  </a:cubicBezTo>
                  <a:cubicBezTo>
                    <a:pt x="155" y="210"/>
                    <a:pt x="163" y="210"/>
                    <a:pt x="172" y="210"/>
                  </a:cubicBezTo>
                  <a:cubicBezTo>
                    <a:pt x="105" y="146"/>
                    <a:pt x="101" y="75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2"/>
            <p:cNvSpPr/>
            <p:nvPr/>
          </p:nvSpPr>
          <p:spPr>
            <a:xfrm>
              <a:off x="-2819442" y="-266106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20" y="1"/>
                  </a:moveTo>
                  <a:cubicBezTo>
                    <a:pt x="12" y="34"/>
                    <a:pt x="4" y="68"/>
                    <a:pt x="1" y="101"/>
                  </a:cubicBezTo>
                  <a:cubicBezTo>
                    <a:pt x="46" y="105"/>
                    <a:pt x="87" y="108"/>
                    <a:pt x="128" y="113"/>
                  </a:cubicBezTo>
                  <a:cubicBezTo>
                    <a:pt x="146" y="19"/>
                    <a:pt x="79" y="12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2"/>
            <p:cNvSpPr/>
            <p:nvPr/>
          </p:nvSpPr>
          <p:spPr>
            <a:xfrm>
              <a:off x="-2127927" y="-2930943"/>
              <a:ext cx="10744" cy="9311"/>
            </a:xfrm>
            <a:custGeom>
              <a:avLst/>
              <a:gdLst/>
              <a:ahLst/>
              <a:cxnLst/>
              <a:rect l="l" t="t" r="r" b="b"/>
              <a:pathLst>
                <a:path w="225" h="195" extrusionOk="0">
                  <a:moveTo>
                    <a:pt x="135" y="1"/>
                  </a:moveTo>
                  <a:cubicBezTo>
                    <a:pt x="113" y="1"/>
                    <a:pt x="90" y="8"/>
                    <a:pt x="72" y="11"/>
                  </a:cubicBezTo>
                  <a:cubicBezTo>
                    <a:pt x="19" y="19"/>
                    <a:pt x="30" y="64"/>
                    <a:pt x="19" y="101"/>
                  </a:cubicBezTo>
                  <a:cubicBezTo>
                    <a:pt x="1" y="172"/>
                    <a:pt x="72" y="161"/>
                    <a:pt x="98" y="194"/>
                  </a:cubicBezTo>
                  <a:cubicBezTo>
                    <a:pt x="116" y="191"/>
                    <a:pt x="131" y="184"/>
                    <a:pt x="150" y="180"/>
                  </a:cubicBezTo>
                  <a:cubicBezTo>
                    <a:pt x="158" y="172"/>
                    <a:pt x="165" y="161"/>
                    <a:pt x="172" y="153"/>
                  </a:cubicBezTo>
                  <a:cubicBezTo>
                    <a:pt x="225" y="113"/>
                    <a:pt x="184" y="64"/>
                    <a:pt x="176" y="27"/>
                  </a:cubicBezTo>
                  <a:cubicBezTo>
                    <a:pt x="168" y="8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2"/>
            <p:cNvSpPr/>
            <p:nvPr/>
          </p:nvSpPr>
          <p:spPr>
            <a:xfrm>
              <a:off x="-2124919" y="-2939729"/>
              <a:ext cx="8595" cy="7544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87" y="1"/>
                  </a:moveTo>
                  <a:lnTo>
                    <a:pt x="87" y="1"/>
                  </a:lnTo>
                  <a:cubicBezTo>
                    <a:pt x="0" y="102"/>
                    <a:pt x="5" y="117"/>
                    <a:pt x="140" y="158"/>
                  </a:cubicBezTo>
                  <a:cubicBezTo>
                    <a:pt x="180" y="50"/>
                    <a:pt x="180" y="50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2"/>
            <p:cNvSpPr/>
            <p:nvPr/>
          </p:nvSpPr>
          <p:spPr>
            <a:xfrm>
              <a:off x="-1973694" y="-2714254"/>
              <a:ext cx="25212" cy="12319"/>
            </a:xfrm>
            <a:custGeom>
              <a:avLst/>
              <a:gdLst/>
              <a:ahLst/>
              <a:cxnLst/>
              <a:rect l="l" t="t" r="r" b="b"/>
              <a:pathLst>
                <a:path w="528" h="258" extrusionOk="0">
                  <a:moveTo>
                    <a:pt x="217" y="1"/>
                  </a:moveTo>
                  <a:cubicBezTo>
                    <a:pt x="187" y="1"/>
                    <a:pt x="180" y="23"/>
                    <a:pt x="183" y="56"/>
                  </a:cubicBezTo>
                  <a:cubicBezTo>
                    <a:pt x="191" y="90"/>
                    <a:pt x="202" y="123"/>
                    <a:pt x="165" y="154"/>
                  </a:cubicBezTo>
                  <a:cubicBezTo>
                    <a:pt x="127" y="131"/>
                    <a:pt x="149" y="87"/>
                    <a:pt x="123" y="61"/>
                  </a:cubicBezTo>
                  <a:cubicBezTo>
                    <a:pt x="104" y="38"/>
                    <a:pt x="82" y="27"/>
                    <a:pt x="60" y="27"/>
                  </a:cubicBezTo>
                  <a:cubicBezTo>
                    <a:pt x="49" y="27"/>
                    <a:pt x="41" y="27"/>
                    <a:pt x="30" y="30"/>
                  </a:cubicBezTo>
                  <a:cubicBezTo>
                    <a:pt x="0" y="42"/>
                    <a:pt x="18" y="79"/>
                    <a:pt x="18" y="101"/>
                  </a:cubicBezTo>
                  <a:cubicBezTo>
                    <a:pt x="23" y="135"/>
                    <a:pt x="52" y="165"/>
                    <a:pt x="34" y="199"/>
                  </a:cubicBezTo>
                  <a:cubicBezTo>
                    <a:pt x="101" y="232"/>
                    <a:pt x="168" y="258"/>
                    <a:pt x="239" y="258"/>
                  </a:cubicBezTo>
                  <a:cubicBezTo>
                    <a:pt x="287" y="258"/>
                    <a:pt x="340" y="244"/>
                    <a:pt x="389" y="210"/>
                  </a:cubicBezTo>
                  <a:cubicBezTo>
                    <a:pt x="400" y="202"/>
                    <a:pt x="408" y="199"/>
                    <a:pt x="415" y="199"/>
                  </a:cubicBezTo>
                  <a:cubicBezTo>
                    <a:pt x="437" y="199"/>
                    <a:pt x="456" y="213"/>
                    <a:pt x="479" y="218"/>
                  </a:cubicBezTo>
                  <a:cubicBezTo>
                    <a:pt x="512" y="206"/>
                    <a:pt x="527" y="187"/>
                    <a:pt x="508" y="150"/>
                  </a:cubicBezTo>
                  <a:lnTo>
                    <a:pt x="508" y="150"/>
                  </a:lnTo>
                  <a:cubicBezTo>
                    <a:pt x="505" y="154"/>
                    <a:pt x="501" y="154"/>
                    <a:pt x="497" y="154"/>
                  </a:cubicBezTo>
                  <a:cubicBezTo>
                    <a:pt x="482" y="154"/>
                    <a:pt x="475" y="146"/>
                    <a:pt x="463" y="135"/>
                  </a:cubicBezTo>
                  <a:lnTo>
                    <a:pt x="460" y="135"/>
                  </a:lnTo>
                  <a:cubicBezTo>
                    <a:pt x="441" y="135"/>
                    <a:pt x="422" y="158"/>
                    <a:pt x="404" y="158"/>
                  </a:cubicBezTo>
                  <a:cubicBezTo>
                    <a:pt x="392" y="158"/>
                    <a:pt x="385" y="146"/>
                    <a:pt x="382" y="113"/>
                  </a:cubicBezTo>
                  <a:cubicBezTo>
                    <a:pt x="377" y="94"/>
                    <a:pt x="329" y="83"/>
                    <a:pt x="292" y="83"/>
                  </a:cubicBezTo>
                  <a:lnTo>
                    <a:pt x="277" y="83"/>
                  </a:lnTo>
                  <a:cubicBezTo>
                    <a:pt x="220" y="83"/>
                    <a:pt x="220" y="49"/>
                    <a:pt x="232" y="4"/>
                  </a:cubicBezTo>
                  <a:cubicBezTo>
                    <a:pt x="228" y="1"/>
                    <a:pt x="225" y="1"/>
                    <a:pt x="2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2"/>
            <p:cNvSpPr/>
            <p:nvPr/>
          </p:nvSpPr>
          <p:spPr>
            <a:xfrm>
              <a:off x="-2575583" y="-2464187"/>
              <a:ext cx="9693" cy="7210"/>
            </a:xfrm>
            <a:custGeom>
              <a:avLst/>
              <a:gdLst/>
              <a:ahLst/>
              <a:cxnLst/>
              <a:rect l="l" t="t" r="r" b="b"/>
              <a:pathLst>
                <a:path w="203" h="151" extrusionOk="0">
                  <a:moveTo>
                    <a:pt x="30" y="0"/>
                  </a:moveTo>
                  <a:cubicBezTo>
                    <a:pt x="11" y="0"/>
                    <a:pt x="11" y="31"/>
                    <a:pt x="0" y="50"/>
                  </a:cubicBezTo>
                  <a:cubicBezTo>
                    <a:pt x="18" y="72"/>
                    <a:pt x="52" y="76"/>
                    <a:pt x="63" y="109"/>
                  </a:cubicBezTo>
                  <a:cubicBezTo>
                    <a:pt x="75" y="143"/>
                    <a:pt x="97" y="150"/>
                    <a:pt x="123" y="150"/>
                  </a:cubicBezTo>
                  <a:cubicBezTo>
                    <a:pt x="135" y="150"/>
                    <a:pt x="149" y="146"/>
                    <a:pt x="161" y="146"/>
                  </a:cubicBezTo>
                  <a:cubicBezTo>
                    <a:pt x="202" y="45"/>
                    <a:pt x="202" y="45"/>
                    <a:pt x="105" y="34"/>
                  </a:cubicBezTo>
                  <a:cubicBezTo>
                    <a:pt x="86" y="31"/>
                    <a:pt x="71" y="19"/>
                    <a:pt x="56" y="12"/>
                  </a:cubicBezTo>
                  <a:cubicBezTo>
                    <a:pt x="45" y="5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2"/>
            <p:cNvSpPr/>
            <p:nvPr/>
          </p:nvSpPr>
          <p:spPr>
            <a:xfrm>
              <a:off x="-2558823" y="-2465763"/>
              <a:ext cx="8261" cy="6972"/>
            </a:xfrm>
            <a:custGeom>
              <a:avLst/>
              <a:gdLst/>
              <a:ahLst/>
              <a:cxnLst/>
              <a:rect l="l" t="t" r="r" b="b"/>
              <a:pathLst>
                <a:path w="173" h="146" extrusionOk="0">
                  <a:moveTo>
                    <a:pt x="60" y="0"/>
                  </a:moveTo>
                  <a:cubicBezTo>
                    <a:pt x="34" y="0"/>
                    <a:pt x="12" y="11"/>
                    <a:pt x="8" y="38"/>
                  </a:cubicBezTo>
                  <a:cubicBezTo>
                    <a:pt x="0" y="71"/>
                    <a:pt x="4" y="116"/>
                    <a:pt x="23" y="135"/>
                  </a:cubicBezTo>
                  <a:cubicBezTo>
                    <a:pt x="31" y="142"/>
                    <a:pt x="45" y="145"/>
                    <a:pt x="60" y="145"/>
                  </a:cubicBezTo>
                  <a:cubicBezTo>
                    <a:pt x="79" y="145"/>
                    <a:pt x="102" y="138"/>
                    <a:pt x="112" y="123"/>
                  </a:cubicBezTo>
                  <a:cubicBezTo>
                    <a:pt x="131" y="97"/>
                    <a:pt x="150" y="74"/>
                    <a:pt x="172" y="52"/>
                  </a:cubicBezTo>
                  <a:cubicBezTo>
                    <a:pt x="143" y="33"/>
                    <a:pt x="112" y="11"/>
                    <a:pt x="79" y="4"/>
                  </a:cubicBezTo>
                  <a:cubicBezTo>
                    <a:pt x="76" y="0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2"/>
            <p:cNvSpPr/>
            <p:nvPr/>
          </p:nvSpPr>
          <p:spPr>
            <a:xfrm>
              <a:off x="-2620229" y="-2483287"/>
              <a:ext cx="6972" cy="8786"/>
            </a:xfrm>
            <a:custGeom>
              <a:avLst/>
              <a:gdLst/>
              <a:ahLst/>
              <a:cxnLst/>
              <a:rect l="l" t="t" r="r" b="b"/>
              <a:pathLst>
                <a:path w="146" h="184" extrusionOk="0">
                  <a:moveTo>
                    <a:pt x="132" y="1"/>
                  </a:moveTo>
                  <a:lnTo>
                    <a:pt x="132" y="5"/>
                  </a:lnTo>
                  <a:cubicBezTo>
                    <a:pt x="109" y="27"/>
                    <a:pt x="87" y="27"/>
                    <a:pt x="61" y="27"/>
                  </a:cubicBezTo>
                  <a:lnTo>
                    <a:pt x="49" y="27"/>
                  </a:lnTo>
                  <a:cubicBezTo>
                    <a:pt x="30" y="27"/>
                    <a:pt x="16" y="27"/>
                    <a:pt x="1" y="34"/>
                  </a:cubicBezTo>
                  <a:cubicBezTo>
                    <a:pt x="16" y="101"/>
                    <a:pt x="38" y="162"/>
                    <a:pt x="113" y="184"/>
                  </a:cubicBezTo>
                  <a:cubicBezTo>
                    <a:pt x="120" y="158"/>
                    <a:pt x="101" y="120"/>
                    <a:pt x="146" y="117"/>
                  </a:cubicBezTo>
                  <a:cubicBezTo>
                    <a:pt x="90" y="86"/>
                    <a:pt x="135" y="4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2"/>
            <p:cNvSpPr/>
            <p:nvPr/>
          </p:nvSpPr>
          <p:spPr>
            <a:xfrm>
              <a:off x="-2058116" y="-2786022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71" y="1"/>
                  </a:moveTo>
                  <a:cubicBezTo>
                    <a:pt x="0" y="56"/>
                    <a:pt x="23" y="120"/>
                    <a:pt x="33" y="180"/>
                  </a:cubicBezTo>
                  <a:lnTo>
                    <a:pt x="33" y="184"/>
                  </a:lnTo>
                  <a:cubicBezTo>
                    <a:pt x="45" y="195"/>
                    <a:pt x="56" y="206"/>
                    <a:pt x="71" y="206"/>
                  </a:cubicBezTo>
                  <a:cubicBezTo>
                    <a:pt x="75" y="206"/>
                    <a:pt x="78" y="206"/>
                    <a:pt x="82" y="203"/>
                  </a:cubicBezTo>
                  <a:cubicBezTo>
                    <a:pt x="86" y="94"/>
                    <a:pt x="171" y="87"/>
                    <a:pt x="250" y="72"/>
                  </a:cubicBezTo>
                  <a:cubicBezTo>
                    <a:pt x="258" y="49"/>
                    <a:pt x="247" y="34"/>
                    <a:pt x="232" y="20"/>
                  </a:cubicBezTo>
                  <a:cubicBezTo>
                    <a:pt x="209" y="42"/>
                    <a:pt x="190" y="49"/>
                    <a:pt x="168" y="49"/>
                  </a:cubicBezTo>
                  <a:cubicBezTo>
                    <a:pt x="135" y="49"/>
                    <a:pt x="101" y="27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2"/>
            <p:cNvSpPr/>
            <p:nvPr/>
          </p:nvSpPr>
          <p:spPr>
            <a:xfrm>
              <a:off x="-2054249" y="-2782632"/>
              <a:ext cx="8117" cy="7019"/>
            </a:xfrm>
            <a:custGeom>
              <a:avLst/>
              <a:gdLst/>
              <a:ahLst/>
              <a:cxnLst/>
              <a:rect l="l" t="t" r="r" b="b"/>
              <a:pathLst>
                <a:path w="170" h="147" extrusionOk="0">
                  <a:moveTo>
                    <a:pt x="169" y="1"/>
                  </a:moveTo>
                  <a:lnTo>
                    <a:pt x="169" y="1"/>
                  </a:lnTo>
                  <a:cubicBezTo>
                    <a:pt x="90" y="16"/>
                    <a:pt x="5" y="23"/>
                    <a:pt x="1" y="132"/>
                  </a:cubicBezTo>
                  <a:cubicBezTo>
                    <a:pt x="9" y="135"/>
                    <a:pt x="16" y="142"/>
                    <a:pt x="20" y="147"/>
                  </a:cubicBezTo>
                  <a:cubicBezTo>
                    <a:pt x="80" y="109"/>
                    <a:pt x="158" y="87"/>
                    <a:pt x="1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2"/>
            <p:cNvSpPr/>
            <p:nvPr/>
          </p:nvSpPr>
          <p:spPr>
            <a:xfrm>
              <a:off x="-2840500" y="-2789555"/>
              <a:ext cx="5969" cy="5396"/>
            </a:xfrm>
            <a:custGeom>
              <a:avLst/>
              <a:gdLst/>
              <a:ahLst/>
              <a:cxnLst/>
              <a:rect l="l" t="t" r="r" b="b"/>
              <a:pathLst>
                <a:path w="125" h="113" extrusionOk="0">
                  <a:moveTo>
                    <a:pt x="83" y="0"/>
                  </a:moveTo>
                  <a:cubicBezTo>
                    <a:pt x="49" y="0"/>
                    <a:pt x="38" y="41"/>
                    <a:pt x="19" y="71"/>
                  </a:cubicBezTo>
                  <a:cubicBezTo>
                    <a:pt x="0" y="104"/>
                    <a:pt x="9" y="112"/>
                    <a:pt x="23" y="112"/>
                  </a:cubicBezTo>
                  <a:lnTo>
                    <a:pt x="35" y="112"/>
                  </a:lnTo>
                  <a:cubicBezTo>
                    <a:pt x="38" y="108"/>
                    <a:pt x="42" y="108"/>
                    <a:pt x="45" y="108"/>
                  </a:cubicBezTo>
                  <a:cubicBezTo>
                    <a:pt x="49" y="108"/>
                    <a:pt x="53" y="108"/>
                    <a:pt x="53" y="112"/>
                  </a:cubicBezTo>
                  <a:lnTo>
                    <a:pt x="61" y="112"/>
                  </a:lnTo>
                  <a:cubicBezTo>
                    <a:pt x="90" y="86"/>
                    <a:pt x="116" y="56"/>
                    <a:pt x="124" y="15"/>
                  </a:cubicBezTo>
                  <a:cubicBezTo>
                    <a:pt x="105" y="4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2"/>
            <p:cNvSpPr/>
            <p:nvPr/>
          </p:nvSpPr>
          <p:spPr>
            <a:xfrm>
              <a:off x="-2051193" y="-2790463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26" y="0"/>
                  </a:moveTo>
                  <a:cubicBezTo>
                    <a:pt x="19" y="0"/>
                    <a:pt x="16" y="4"/>
                    <a:pt x="9" y="11"/>
                  </a:cubicBezTo>
                  <a:cubicBezTo>
                    <a:pt x="0" y="15"/>
                    <a:pt x="0" y="23"/>
                    <a:pt x="0" y="30"/>
                  </a:cubicBezTo>
                  <a:cubicBezTo>
                    <a:pt x="4" y="53"/>
                    <a:pt x="16" y="56"/>
                    <a:pt x="35" y="56"/>
                  </a:cubicBezTo>
                  <a:lnTo>
                    <a:pt x="53" y="56"/>
                  </a:lnTo>
                  <a:cubicBezTo>
                    <a:pt x="64" y="56"/>
                    <a:pt x="76" y="53"/>
                    <a:pt x="87" y="49"/>
                  </a:cubicBezTo>
                  <a:cubicBezTo>
                    <a:pt x="79" y="42"/>
                    <a:pt x="71" y="30"/>
                    <a:pt x="61" y="23"/>
                  </a:cubicBezTo>
                  <a:cubicBezTo>
                    <a:pt x="49" y="15"/>
                    <a:pt x="42" y="0"/>
                    <a:pt x="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2"/>
            <p:cNvSpPr/>
            <p:nvPr/>
          </p:nvSpPr>
          <p:spPr>
            <a:xfrm>
              <a:off x="-2316396" y="-2551808"/>
              <a:ext cx="8404" cy="6494"/>
            </a:xfrm>
            <a:custGeom>
              <a:avLst/>
              <a:gdLst/>
              <a:ahLst/>
              <a:cxnLst/>
              <a:rect l="l" t="t" r="r" b="b"/>
              <a:pathLst>
                <a:path w="176" h="136" extrusionOk="0">
                  <a:moveTo>
                    <a:pt x="85" y="1"/>
                  </a:moveTo>
                  <a:cubicBezTo>
                    <a:pt x="67" y="1"/>
                    <a:pt x="49" y="8"/>
                    <a:pt x="33" y="27"/>
                  </a:cubicBezTo>
                  <a:cubicBezTo>
                    <a:pt x="0" y="56"/>
                    <a:pt x="7" y="82"/>
                    <a:pt x="37" y="113"/>
                  </a:cubicBezTo>
                  <a:cubicBezTo>
                    <a:pt x="56" y="127"/>
                    <a:pt x="71" y="135"/>
                    <a:pt x="85" y="135"/>
                  </a:cubicBezTo>
                  <a:cubicBezTo>
                    <a:pt x="108" y="135"/>
                    <a:pt x="130" y="120"/>
                    <a:pt x="149" y="105"/>
                  </a:cubicBezTo>
                  <a:cubicBezTo>
                    <a:pt x="172" y="82"/>
                    <a:pt x="175" y="45"/>
                    <a:pt x="146" y="27"/>
                  </a:cubicBezTo>
                  <a:cubicBezTo>
                    <a:pt x="127" y="11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2"/>
            <p:cNvSpPr/>
            <p:nvPr/>
          </p:nvSpPr>
          <p:spPr>
            <a:xfrm>
              <a:off x="-2082421" y="-2902580"/>
              <a:ext cx="24162" cy="20389"/>
            </a:xfrm>
            <a:custGeom>
              <a:avLst/>
              <a:gdLst/>
              <a:ahLst/>
              <a:cxnLst/>
              <a:rect l="l" t="t" r="r" b="b"/>
              <a:pathLst>
                <a:path w="506" h="427" extrusionOk="0">
                  <a:moveTo>
                    <a:pt x="356" y="1"/>
                  </a:moveTo>
                  <a:lnTo>
                    <a:pt x="356" y="23"/>
                  </a:lnTo>
                  <a:cubicBezTo>
                    <a:pt x="359" y="83"/>
                    <a:pt x="359" y="106"/>
                    <a:pt x="340" y="106"/>
                  </a:cubicBezTo>
                  <a:cubicBezTo>
                    <a:pt x="330" y="106"/>
                    <a:pt x="307" y="98"/>
                    <a:pt x="277" y="83"/>
                  </a:cubicBezTo>
                  <a:cubicBezTo>
                    <a:pt x="254" y="75"/>
                    <a:pt x="236" y="71"/>
                    <a:pt x="218" y="71"/>
                  </a:cubicBezTo>
                  <a:cubicBezTo>
                    <a:pt x="199" y="71"/>
                    <a:pt x="180" y="75"/>
                    <a:pt x="157" y="87"/>
                  </a:cubicBezTo>
                  <a:cubicBezTo>
                    <a:pt x="173" y="116"/>
                    <a:pt x="195" y="135"/>
                    <a:pt x="218" y="147"/>
                  </a:cubicBezTo>
                  <a:cubicBezTo>
                    <a:pt x="236" y="158"/>
                    <a:pt x="266" y="158"/>
                    <a:pt x="254" y="192"/>
                  </a:cubicBezTo>
                  <a:cubicBezTo>
                    <a:pt x="244" y="218"/>
                    <a:pt x="221" y="221"/>
                    <a:pt x="202" y="221"/>
                  </a:cubicBezTo>
                  <a:lnTo>
                    <a:pt x="195" y="221"/>
                  </a:lnTo>
                  <a:cubicBezTo>
                    <a:pt x="142" y="218"/>
                    <a:pt x="102" y="187"/>
                    <a:pt x="61" y="161"/>
                  </a:cubicBezTo>
                  <a:cubicBezTo>
                    <a:pt x="23" y="195"/>
                    <a:pt x="45" y="263"/>
                    <a:pt x="0" y="292"/>
                  </a:cubicBezTo>
                  <a:cubicBezTo>
                    <a:pt x="52" y="326"/>
                    <a:pt x="42" y="420"/>
                    <a:pt x="124" y="427"/>
                  </a:cubicBezTo>
                  <a:cubicBezTo>
                    <a:pt x="131" y="378"/>
                    <a:pt x="176" y="341"/>
                    <a:pt x="165" y="285"/>
                  </a:cubicBezTo>
                  <a:cubicBezTo>
                    <a:pt x="165" y="277"/>
                    <a:pt x="169" y="263"/>
                    <a:pt x="180" y="263"/>
                  </a:cubicBezTo>
                  <a:lnTo>
                    <a:pt x="187" y="263"/>
                  </a:lnTo>
                  <a:cubicBezTo>
                    <a:pt x="199" y="270"/>
                    <a:pt x="209" y="273"/>
                    <a:pt x="221" y="273"/>
                  </a:cubicBezTo>
                  <a:cubicBezTo>
                    <a:pt x="266" y="273"/>
                    <a:pt x="285" y="229"/>
                    <a:pt x="299" y="195"/>
                  </a:cubicBezTo>
                  <a:cubicBezTo>
                    <a:pt x="330" y="135"/>
                    <a:pt x="427" y="165"/>
                    <a:pt x="434" y="83"/>
                  </a:cubicBezTo>
                  <a:cubicBezTo>
                    <a:pt x="456" y="94"/>
                    <a:pt x="479" y="106"/>
                    <a:pt x="506" y="116"/>
                  </a:cubicBezTo>
                  <a:cubicBezTo>
                    <a:pt x="479" y="45"/>
                    <a:pt x="404" y="42"/>
                    <a:pt x="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2"/>
            <p:cNvSpPr/>
            <p:nvPr/>
          </p:nvSpPr>
          <p:spPr>
            <a:xfrm>
              <a:off x="-2704651" y="-2615889"/>
              <a:ext cx="8117" cy="6972"/>
            </a:xfrm>
            <a:custGeom>
              <a:avLst/>
              <a:gdLst/>
              <a:ahLst/>
              <a:cxnLst/>
              <a:rect l="l" t="t" r="r" b="b"/>
              <a:pathLst>
                <a:path w="170" h="146" extrusionOk="0">
                  <a:moveTo>
                    <a:pt x="112" y="0"/>
                  </a:moveTo>
                  <a:cubicBezTo>
                    <a:pt x="94" y="52"/>
                    <a:pt x="38" y="34"/>
                    <a:pt x="8" y="56"/>
                  </a:cubicBezTo>
                  <a:cubicBezTo>
                    <a:pt x="0" y="60"/>
                    <a:pt x="0" y="71"/>
                    <a:pt x="0" y="78"/>
                  </a:cubicBezTo>
                  <a:cubicBezTo>
                    <a:pt x="8" y="109"/>
                    <a:pt x="30" y="127"/>
                    <a:pt x="60" y="142"/>
                  </a:cubicBezTo>
                  <a:cubicBezTo>
                    <a:pt x="68" y="142"/>
                    <a:pt x="75" y="146"/>
                    <a:pt x="83" y="146"/>
                  </a:cubicBezTo>
                  <a:cubicBezTo>
                    <a:pt x="94" y="146"/>
                    <a:pt x="105" y="139"/>
                    <a:pt x="116" y="120"/>
                  </a:cubicBezTo>
                  <a:cubicBezTo>
                    <a:pt x="128" y="94"/>
                    <a:pt x="150" y="71"/>
                    <a:pt x="169" y="49"/>
                  </a:cubicBezTo>
                  <a:cubicBezTo>
                    <a:pt x="154" y="30"/>
                    <a:pt x="116" y="0"/>
                    <a:pt x="1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2"/>
            <p:cNvSpPr/>
            <p:nvPr/>
          </p:nvSpPr>
          <p:spPr>
            <a:xfrm>
              <a:off x="-2127067" y="-2873977"/>
              <a:ext cx="6112" cy="7879"/>
            </a:xfrm>
            <a:custGeom>
              <a:avLst/>
              <a:gdLst/>
              <a:ahLst/>
              <a:cxnLst/>
              <a:rect l="l" t="t" r="r" b="b"/>
              <a:pathLst>
                <a:path w="128" h="165" extrusionOk="0">
                  <a:moveTo>
                    <a:pt x="28" y="0"/>
                  </a:moveTo>
                  <a:cubicBezTo>
                    <a:pt x="1" y="26"/>
                    <a:pt x="9" y="59"/>
                    <a:pt x="9" y="86"/>
                  </a:cubicBezTo>
                  <a:cubicBezTo>
                    <a:pt x="12" y="138"/>
                    <a:pt x="23" y="164"/>
                    <a:pt x="50" y="164"/>
                  </a:cubicBezTo>
                  <a:cubicBezTo>
                    <a:pt x="68" y="164"/>
                    <a:pt x="95" y="153"/>
                    <a:pt x="128" y="135"/>
                  </a:cubicBezTo>
                  <a:cubicBezTo>
                    <a:pt x="121" y="71"/>
                    <a:pt x="106" y="11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2"/>
            <p:cNvSpPr/>
            <p:nvPr/>
          </p:nvSpPr>
          <p:spPr>
            <a:xfrm>
              <a:off x="-2041022" y="-2824890"/>
              <a:ext cx="11842" cy="8213"/>
            </a:xfrm>
            <a:custGeom>
              <a:avLst/>
              <a:gdLst/>
              <a:ahLst/>
              <a:cxnLst/>
              <a:rect l="l" t="t" r="r" b="b"/>
              <a:pathLst>
                <a:path w="248" h="172" extrusionOk="0">
                  <a:moveTo>
                    <a:pt x="91" y="0"/>
                  </a:moveTo>
                  <a:cubicBezTo>
                    <a:pt x="72" y="18"/>
                    <a:pt x="53" y="37"/>
                    <a:pt x="34" y="59"/>
                  </a:cubicBezTo>
                  <a:cubicBezTo>
                    <a:pt x="1" y="104"/>
                    <a:pt x="27" y="138"/>
                    <a:pt x="60" y="161"/>
                  </a:cubicBezTo>
                  <a:cubicBezTo>
                    <a:pt x="72" y="168"/>
                    <a:pt x="83" y="172"/>
                    <a:pt x="91" y="172"/>
                  </a:cubicBezTo>
                  <a:cubicBezTo>
                    <a:pt x="105" y="172"/>
                    <a:pt x="120" y="164"/>
                    <a:pt x="136" y="157"/>
                  </a:cubicBezTo>
                  <a:cubicBezTo>
                    <a:pt x="150" y="149"/>
                    <a:pt x="169" y="146"/>
                    <a:pt x="184" y="146"/>
                  </a:cubicBezTo>
                  <a:lnTo>
                    <a:pt x="195" y="146"/>
                  </a:lnTo>
                  <a:cubicBezTo>
                    <a:pt x="222" y="146"/>
                    <a:pt x="248" y="119"/>
                    <a:pt x="240" y="82"/>
                  </a:cubicBezTo>
                  <a:cubicBezTo>
                    <a:pt x="177" y="78"/>
                    <a:pt x="154" y="4"/>
                    <a:pt x="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2"/>
            <p:cNvSpPr/>
            <p:nvPr/>
          </p:nvSpPr>
          <p:spPr>
            <a:xfrm>
              <a:off x="-2048519" y="-2818683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150" y="0"/>
                  </a:moveTo>
                  <a:cubicBezTo>
                    <a:pt x="132" y="45"/>
                    <a:pt x="110" y="83"/>
                    <a:pt x="72" y="83"/>
                  </a:cubicBezTo>
                  <a:cubicBezTo>
                    <a:pt x="53" y="83"/>
                    <a:pt x="38" y="79"/>
                    <a:pt x="15" y="64"/>
                  </a:cubicBezTo>
                  <a:lnTo>
                    <a:pt x="15" y="64"/>
                  </a:lnTo>
                  <a:cubicBezTo>
                    <a:pt x="1" y="124"/>
                    <a:pt x="20" y="154"/>
                    <a:pt x="79" y="157"/>
                  </a:cubicBezTo>
                  <a:cubicBezTo>
                    <a:pt x="98" y="157"/>
                    <a:pt x="117" y="173"/>
                    <a:pt x="132" y="176"/>
                  </a:cubicBezTo>
                  <a:cubicBezTo>
                    <a:pt x="154" y="154"/>
                    <a:pt x="191" y="165"/>
                    <a:pt x="217" y="143"/>
                  </a:cubicBezTo>
                  <a:cubicBezTo>
                    <a:pt x="180" y="102"/>
                    <a:pt x="188" y="38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2"/>
            <p:cNvSpPr/>
            <p:nvPr/>
          </p:nvSpPr>
          <p:spPr>
            <a:xfrm>
              <a:off x="-2614547" y="-2832960"/>
              <a:ext cx="4727" cy="3104"/>
            </a:xfrm>
            <a:custGeom>
              <a:avLst/>
              <a:gdLst/>
              <a:ahLst/>
              <a:cxnLst/>
              <a:rect l="l" t="t" r="r" b="b"/>
              <a:pathLst>
                <a:path w="99" h="65" extrusionOk="0">
                  <a:moveTo>
                    <a:pt x="42" y="0"/>
                  </a:moveTo>
                  <a:cubicBezTo>
                    <a:pt x="31" y="0"/>
                    <a:pt x="23" y="4"/>
                    <a:pt x="13" y="12"/>
                  </a:cubicBezTo>
                  <a:cubicBezTo>
                    <a:pt x="1" y="30"/>
                    <a:pt x="13" y="42"/>
                    <a:pt x="23" y="49"/>
                  </a:cubicBezTo>
                  <a:cubicBezTo>
                    <a:pt x="35" y="57"/>
                    <a:pt x="46" y="64"/>
                    <a:pt x="57" y="64"/>
                  </a:cubicBezTo>
                  <a:cubicBezTo>
                    <a:pt x="65" y="64"/>
                    <a:pt x="76" y="61"/>
                    <a:pt x="83" y="49"/>
                  </a:cubicBezTo>
                  <a:cubicBezTo>
                    <a:pt x="99" y="35"/>
                    <a:pt x="87" y="19"/>
                    <a:pt x="76" y="12"/>
                  </a:cubicBezTo>
                  <a:cubicBezTo>
                    <a:pt x="65" y="4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2"/>
            <p:cNvSpPr/>
            <p:nvPr/>
          </p:nvSpPr>
          <p:spPr>
            <a:xfrm>
              <a:off x="-2295386" y="-2768545"/>
              <a:ext cx="9168" cy="10075"/>
            </a:xfrm>
            <a:custGeom>
              <a:avLst/>
              <a:gdLst/>
              <a:ahLst/>
              <a:cxnLst/>
              <a:rect l="l" t="t" r="r" b="b"/>
              <a:pathLst>
                <a:path w="192" h="211" extrusionOk="0">
                  <a:moveTo>
                    <a:pt x="38" y="1"/>
                  </a:moveTo>
                  <a:cubicBezTo>
                    <a:pt x="27" y="1"/>
                    <a:pt x="20" y="4"/>
                    <a:pt x="4" y="9"/>
                  </a:cubicBezTo>
                  <a:cubicBezTo>
                    <a:pt x="4" y="12"/>
                    <a:pt x="4" y="12"/>
                    <a:pt x="1" y="12"/>
                  </a:cubicBezTo>
                  <a:cubicBezTo>
                    <a:pt x="27" y="65"/>
                    <a:pt x="4" y="143"/>
                    <a:pt x="90" y="161"/>
                  </a:cubicBezTo>
                  <a:cubicBezTo>
                    <a:pt x="113" y="169"/>
                    <a:pt x="38" y="188"/>
                    <a:pt x="80" y="206"/>
                  </a:cubicBezTo>
                  <a:cubicBezTo>
                    <a:pt x="83" y="206"/>
                    <a:pt x="87" y="211"/>
                    <a:pt x="87" y="211"/>
                  </a:cubicBezTo>
                  <a:cubicBezTo>
                    <a:pt x="106" y="211"/>
                    <a:pt x="132" y="180"/>
                    <a:pt x="125" y="169"/>
                  </a:cubicBezTo>
                  <a:cubicBezTo>
                    <a:pt x="106" y="132"/>
                    <a:pt x="192" y="125"/>
                    <a:pt x="143" y="94"/>
                  </a:cubicBezTo>
                  <a:cubicBezTo>
                    <a:pt x="102" y="72"/>
                    <a:pt x="90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2"/>
            <p:cNvSpPr/>
            <p:nvPr/>
          </p:nvSpPr>
          <p:spPr>
            <a:xfrm>
              <a:off x="-2623285" y="-2473450"/>
              <a:ext cx="6828" cy="3104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53" y="0"/>
                  </a:moveTo>
                  <a:cubicBezTo>
                    <a:pt x="39" y="0"/>
                    <a:pt x="20" y="4"/>
                    <a:pt x="1" y="23"/>
                  </a:cubicBezTo>
                  <a:cubicBezTo>
                    <a:pt x="42" y="26"/>
                    <a:pt x="68" y="64"/>
                    <a:pt x="102" y="64"/>
                  </a:cubicBezTo>
                  <a:cubicBezTo>
                    <a:pt x="117" y="64"/>
                    <a:pt x="128" y="60"/>
                    <a:pt x="143" y="42"/>
                  </a:cubicBezTo>
                  <a:cubicBezTo>
                    <a:pt x="117" y="30"/>
                    <a:pt x="91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2"/>
            <p:cNvSpPr/>
            <p:nvPr/>
          </p:nvSpPr>
          <p:spPr>
            <a:xfrm>
              <a:off x="-2076500" y="-2898616"/>
              <a:ext cx="22156" cy="23206"/>
            </a:xfrm>
            <a:custGeom>
              <a:avLst/>
              <a:gdLst/>
              <a:ahLst/>
              <a:cxnLst/>
              <a:rect l="l" t="t" r="r" b="b"/>
              <a:pathLst>
                <a:path w="464" h="486" extrusionOk="0">
                  <a:moveTo>
                    <a:pt x="310" y="0"/>
                  </a:moveTo>
                  <a:cubicBezTo>
                    <a:pt x="303" y="82"/>
                    <a:pt x="206" y="52"/>
                    <a:pt x="175" y="112"/>
                  </a:cubicBezTo>
                  <a:cubicBezTo>
                    <a:pt x="161" y="146"/>
                    <a:pt x="142" y="190"/>
                    <a:pt x="97" y="190"/>
                  </a:cubicBezTo>
                  <a:cubicBezTo>
                    <a:pt x="85" y="190"/>
                    <a:pt x="75" y="187"/>
                    <a:pt x="63" y="180"/>
                  </a:cubicBezTo>
                  <a:lnTo>
                    <a:pt x="56" y="180"/>
                  </a:lnTo>
                  <a:cubicBezTo>
                    <a:pt x="45" y="180"/>
                    <a:pt x="41" y="194"/>
                    <a:pt x="41" y="202"/>
                  </a:cubicBezTo>
                  <a:cubicBezTo>
                    <a:pt x="52" y="258"/>
                    <a:pt x="7" y="295"/>
                    <a:pt x="0" y="344"/>
                  </a:cubicBezTo>
                  <a:cubicBezTo>
                    <a:pt x="56" y="378"/>
                    <a:pt x="26" y="456"/>
                    <a:pt x="82" y="486"/>
                  </a:cubicBezTo>
                  <a:cubicBezTo>
                    <a:pt x="85" y="445"/>
                    <a:pt x="94" y="407"/>
                    <a:pt x="130" y="407"/>
                  </a:cubicBezTo>
                  <a:cubicBezTo>
                    <a:pt x="142" y="407"/>
                    <a:pt x="153" y="411"/>
                    <a:pt x="168" y="418"/>
                  </a:cubicBezTo>
                  <a:cubicBezTo>
                    <a:pt x="180" y="423"/>
                    <a:pt x="190" y="423"/>
                    <a:pt x="202" y="423"/>
                  </a:cubicBezTo>
                  <a:lnTo>
                    <a:pt x="247" y="423"/>
                  </a:lnTo>
                  <a:lnTo>
                    <a:pt x="247" y="418"/>
                  </a:lnTo>
                  <a:cubicBezTo>
                    <a:pt x="325" y="347"/>
                    <a:pt x="437" y="306"/>
                    <a:pt x="463" y="187"/>
                  </a:cubicBezTo>
                  <a:cubicBezTo>
                    <a:pt x="463" y="183"/>
                    <a:pt x="463" y="183"/>
                    <a:pt x="460" y="180"/>
                  </a:cubicBezTo>
                  <a:lnTo>
                    <a:pt x="463" y="180"/>
                  </a:lnTo>
                  <a:cubicBezTo>
                    <a:pt x="415" y="172"/>
                    <a:pt x="399" y="142"/>
                    <a:pt x="422" y="101"/>
                  </a:cubicBezTo>
                  <a:cubicBezTo>
                    <a:pt x="449" y="52"/>
                    <a:pt x="415" y="45"/>
                    <a:pt x="382" y="33"/>
                  </a:cubicBezTo>
                  <a:cubicBezTo>
                    <a:pt x="355" y="23"/>
                    <a:pt x="332" y="11"/>
                    <a:pt x="3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2"/>
            <p:cNvSpPr/>
            <p:nvPr/>
          </p:nvSpPr>
          <p:spPr>
            <a:xfrm>
              <a:off x="-2054583" y="-2890976"/>
              <a:ext cx="4488" cy="6303"/>
            </a:xfrm>
            <a:custGeom>
              <a:avLst/>
              <a:gdLst/>
              <a:ahLst/>
              <a:cxnLst/>
              <a:rect l="l" t="t" r="r" b="b"/>
              <a:pathLst>
                <a:path w="94" h="132" extrusionOk="0">
                  <a:moveTo>
                    <a:pt x="38" y="1"/>
                  </a:moveTo>
                  <a:cubicBezTo>
                    <a:pt x="27" y="1"/>
                    <a:pt x="12" y="12"/>
                    <a:pt x="4" y="20"/>
                  </a:cubicBezTo>
                  <a:lnTo>
                    <a:pt x="1" y="20"/>
                  </a:lnTo>
                  <a:cubicBezTo>
                    <a:pt x="4" y="23"/>
                    <a:pt x="4" y="23"/>
                    <a:pt x="4" y="27"/>
                  </a:cubicBezTo>
                  <a:cubicBezTo>
                    <a:pt x="8" y="61"/>
                    <a:pt x="16" y="98"/>
                    <a:pt x="19" y="132"/>
                  </a:cubicBezTo>
                  <a:cubicBezTo>
                    <a:pt x="94" y="101"/>
                    <a:pt x="68" y="49"/>
                    <a:pt x="42" y="4"/>
                  </a:cubicBezTo>
                  <a:cubicBezTo>
                    <a:pt x="42" y="1"/>
                    <a:pt x="38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2"/>
            <p:cNvSpPr/>
            <p:nvPr/>
          </p:nvSpPr>
          <p:spPr>
            <a:xfrm>
              <a:off x="-2161352" y="-2500620"/>
              <a:ext cx="13991" cy="12367"/>
            </a:xfrm>
            <a:custGeom>
              <a:avLst/>
              <a:gdLst/>
              <a:ahLst/>
              <a:cxnLst/>
              <a:rect l="l" t="t" r="r" b="b"/>
              <a:pathLst>
                <a:path w="293" h="259" extrusionOk="0">
                  <a:moveTo>
                    <a:pt x="118" y="1"/>
                  </a:moveTo>
                  <a:cubicBezTo>
                    <a:pt x="68" y="1"/>
                    <a:pt x="31" y="19"/>
                    <a:pt x="9" y="76"/>
                  </a:cubicBezTo>
                  <a:cubicBezTo>
                    <a:pt x="13" y="109"/>
                    <a:pt x="1" y="143"/>
                    <a:pt x="20" y="176"/>
                  </a:cubicBezTo>
                  <a:cubicBezTo>
                    <a:pt x="46" y="225"/>
                    <a:pt x="102" y="259"/>
                    <a:pt x="154" y="259"/>
                  </a:cubicBezTo>
                  <a:cubicBezTo>
                    <a:pt x="170" y="259"/>
                    <a:pt x="180" y="259"/>
                    <a:pt x="192" y="252"/>
                  </a:cubicBezTo>
                  <a:cubicBezTo>
                    <a:pt x="285" y="199"/>
                    <a:pt x="292" y="158"/>
                    <a:pt x="230" y="68"/>
                  </a:cubicBezTo>
                  <a:cubicBezTo>
                    <a:pt x="211" y="45"/>
                    <a:pt x="192" y="28"/>
                    <a:pt x="173" y="9"/>
                  </a:cubicBezTo>
                  <a:cubicBezTo>
                    <a:pt x="151" y="5"/>
                    <a:pt x="132" y="1"/>
                    <a:pt x="1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2"/>
            <p:cNvSpPr/>
            <p:nvPr/>
          </p:nvSpPr>
          <p:spPr>
            <a:xfrm>
              <a:off x="-1965529" y="-2720318"/>
              <a:ext cx="18813" cy="12558"/>
            </a:xfrm>
            <a:custGeom>
              <a:avLst/>
              <a:gdLst/>
              <a:ahLst/>
              <a:cxnLst/>
              <a:rect l="l" t="t" r="r" b="b"/>
              <a:pathLst>
                <a:path w="394" h="263" extrusionOk="0">
                  <a:moveTo>
                    <a:pt x="233" y="0"/>
                  </a:moveTo>
                  <a:cubicBezTo>
                    <a:pt x="195" y="38"/>
                    <a:pt x="166" y="57"/>
                    <a:pt x="128" y="57"/>
                  </a:cubicBezTo>
                  <a:cubicBezTo>
                    <a:pt x="99" y="57"/>
                    <a:pt x="61" y="45"/>
                    <a:pt x="16" y="23"/>
                  </a:cubicBezTo>
                  <a:lnTo>
                    <a:pt x="16" y="23"/>
                  </a:lnTo>
                  <a:cubicBezTo>
                    <a:pt x="1" y="71"/>
                    <a:pt x="76" y="83"/>
                    <a:pt x="61" y="131"/>
                  </a:cubicBezTo>
                  <a:cubicBezTo>
                    <a:pt x="80" y="150"/>
                    <a:pt x="106" y="165"/>
                    <a:pt x="128" y="165"/>
                  </a:cubicBezTo>
                  <a:cubicBezTo>
                    <a:pt x="132" y="165"/>
                    <a:pt x="139" y="165"/>
                    <a:pt x="143" y="161"/>
                  </a:cubicBezTo>
                  <a:cubicBezTo>
                    <a:pt x="158" y="157"/>
                    <a:pt x="169" y="157"/>
                    <a:pt x="180" y="157"/>
                  </a:cubicBezTo>
                  <a:cubicBezTo>
                    <a:pt x="240" y="157"/>
                    <a:pt x="270" y="202"/>
                    <a:pt x="289" y="262"/>
                  </a:cubicBezTo>
                  <a:lnTo>
                    <a:pt x="292" y="262"/>
                  </a:lnTo>
                  <a:cubicBezTo>
                    <a:pt x="315" y="191"/>
                    <a:pt x="394" y="135"/>
                    <a:pt x="341" y="49"/>
                  </a:cubicBezTo>
                  <a:lnTo>
                    <a:pt x="341" y="49"/>
                  </a:lnTo>
                  <a:cubicBezTo>
                    <a:pt x="323" y="60"/>
                    <a:pt x="308" y="67"/>
                    <a:pt x="296" y="67"/>
                  </a:cubicBezTo>
                  <a:cubicBezTo>
                    <a:pt x="278" y="67"/>
                    <a:pt x="263" y="49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2"/>
            <p:cNvSpPr/>
            <p:nvPr/>
          </p:nvSpPr>
          <p:spPr>
            <a:xfrm>
              <a:off x="-2433384" y="-2517906"/>
              <a:ext cx="11508" cy="13418"/>
            </a:xfrm>
            <a:custGeom>
              <a:avLst/>
              <a:gdLst/>
              <a:ahLst/>
              <a:cxnLst/>
              <a:rect l="l" t="t" r="r" b="b"/>
              <a:pathLst>
                <a:path w="241" h="281" extrusionOk="0">
                  <a:moveTo>
                    <a:pt x="136" y="0"/>
                  </a:moveTo>
                  <a:cubicBezTo>
                    <a:pt x="128" y="0"/>
                    <a:pt x="121" y="4"/>
                    <a:pt x="110" y="4"/>
                  </a:cubicBezTo>
                  <a:cubicBezTo>
                    <a:pt x="50" y="60"/>
                    <a:pt x="16" y="128"/>
                    <a:pt x="1" y="221"/>
                  </a:cubicBezTo>
                  <a:cubicBezTo>
                    <a:pt x="23" y="217"/>
                    <a:pt x="42" y="210"/>
                    <a:pt x="61" y="210"/>
                  </a:cubicBezTo>
                  <a:cubicBezTo>
                    <a:pt x="80" y="210"/>
                    <a:pt x="95" y="217"/>
                    <a:pt x="110" y="236"/>
                  </a:cubicBezTo>
                  <a:cubicBezTo>
                    <a:pt x="128" y="240"/>
                    <a:pt x="128" y="281"/>
                    <a:pt x="147" y="281"/>
                  </a:cubicBezTo>
                  <a:cubicBezTo>
                    <a:pt x="154" y="281"/>
                    <a:pt x="166" y="277"/>
                    <a:pt x="177" y="266"/>
                  </a:cubicBezTo>
                  <a:cubicBezTo>
                    <a:pt x="180" y="262"/>
                    <a:pt x="188" y="255"/>
                    <a:pt x="192" y="247"/>
                  </a:cubicBezTo>
                  <a:cubicBezTo>
                    <a:pt x="144" y="172"/>
                    <a:pt x="192" y="120"/>
                    <a:pt x="241" y="71"/>
                  </a:cubicBezTo>
                  <a:cubicBezTo>
                    <a:pt x="211" y="38"/>
                    <a:pt x="185" y="0"/>
                    <a:pt x="1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2"/>
            <p:cNvSpPr/>
            <p:nvPr/>
          </p:nvSpPr>
          <p:spPr>
            <a:xfrm>
              <a:off x="-2426555" y="-2514515"/>
              <a:ext cx="12510" cy="14182"/>
            </a:xfrm>
            <a:custGeom>
              <a:avLst/>
              <a:gdLst/>
              <a:ahLst/>
              <a:cxnLst/>
              <a:rect l="l" t="t" r="r" b="b"/>
              <a:pathLst>
                <a:path w="262" h="297" extrusionOk="0">
                  <a:moveTo>
                    <a:pt x="98" y="0"/>
                  </a:moveTo>
                  <a:cubicBezTo>
                    <a:pt x="49" y="49"/>
                    <a:pt x="1" y="101"/>
                    <a:pt x="49" y="176"/>
                  </a:cubicBezTo>
                  <a:lnTo>
                    <a:pt x="64" y="176"/>
                  </a:lnTo>
                  <a:cubicBezTo>
                    <a:pt x="142" y="176"/>
                    <a:pt x="113" y="251"/>
                    <a:pt x="132" y="296"/>
                  </a:cubicBezTo>
                  <a:cubicBezTo>
                    <a:pt x="180" y="284"/>
                    <a:pt x="217" y="258"/>
                    <a:pt x="236" y="217"/>
                  </a:cubicBezTo>
                  <a:cubicBezTo>
                    <a:pt x="262" y="169"/>
                    <a:pt x="191" y="150"/>
                    <a:pt x="194" y="124"/>
                  </a:cubicBezTo>
                  <a:cubicBezTo>
                    <a:pt x="199" y="64"/>
                    <a:pt x="168" y="57"/>
                    <a:pt x="124" y="45"/>
                  </a:cubicBezTo>
                  <a:cubicBezTo>
                    <a:pt x="113" y="45"/>
                    <a:pt x="105" y="15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2"/>
            <p:cNvSpPr/>
            <p:nvPr/>
          </p:nvSpPr>
          <p:spPr>
            <a:xfrm>
              <a:off x="-2540248" y="-2467911"/>
              <a:ext cx="11603" cy="7163"/>
            </a:xfrm>
            <a:custGeom>
              <a:avLst/>
              <a:gdLst/>
              <a:ahLst/>
              <a:cxnLst/>
              <a:rect l="l" t="t" r="r" b="b"/>
              <a:pathLst>
                <a:path w="243" h="150" extrusionOk="0">
                  <a:moveTo>
                    <a:pt x="68" y="0"/>
                  </a:moveTo>
                  <a:cubicBezTo>
                    <a:pt x="41" y="0"/>
                    <a:pt x="19" y="23"/>
                    <a:pt x="1" y="49"/>
                  </a:cubicBezTo>
                  <a:cubicBezTo>
                    <a:pt x="30" y="93"/>
                    <a:pt x="63" y="150"/>
                    <a:pt x="116" y="150"/>
                  </a:cubicBezTo>
                  <a:cubicBezTo>
                    <a:pt x="135" y="150"/>
                    <a:pt x="153" y="142"/>
                    <a:pt x="176" y="131"/>
                  </a:cubicBezTo>
                  <a:cubicBezTo>
                    <a:pt x="165" y="71"/>
                    <a:pt x="210" y="56"/>
                    <a:pt x="243" y="33"/>
                  </a:cubicBezTo>
                  <a:cubicBezTo>
                    <a:pt x="236" y="23"/>
                    <a:pt x="225" y="19"/>
                    <a:pt x="213" y="19"/>
                  </a:cubicBezTo>
                  <a:cubicBezTo>
                    <a:pt x="202" y="19"/>
                    <a:pt x="187" y="23"/>
                    <a:pt x="176" y="26"/>
                  </a:cubicBezTo>
                  <a:cubicBezTo>
                    <a:pt x="165" y="30"/>
                    <a:pt x="153" y="33"/>
                    <a:pt x="142" y="33"/>
                  </a:cubicBezTo>
                  <a:cubicBezTo>
                    <a:pt x="131" y="33"/>
                    <a:pt x="120" y="30"/>
                    <a:pt x="108" y="19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2"/>
            <p:cNvSpPr/>
            <p:nvPr/>
          </p:nvSpPr>
          <p:spPr>
            <a:xfrm>
              <a:off x="-2532417" y="-2466336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79" y="0"/>
                  </a:moveTo>
                  <a:lnTo>
                    <a:pt x="79" y="0"/>
                  </a:lnTo>
                  <a:cubicBezTo>
                    <a:pt x="46" y="23"/>
                    <a:pt x="1" y="38"/>
                    <a:pt x="12" y="98"/>
                  </a:cubicBezTo>
                  <a:cubicBezTo>
                    <a:pt x="68" y="86"/>
                    <a:pt x="117" y="72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2"/>
            <p:cNvSpPr/>
            <p:nvPr/>
          </p:nvSpPr>
          <p:spPr>
            <a:xfrm>
              <a:off x="-2128834" y="-2512749"/>
              <a:ext cx="9120" cy="6160"/>
            </a:xfrm>
            <a:custGeom>
              <a:avLst/>
              <a:gdLst/>
              <a:ahLst/>
              <a:cxnLst/>
              <a:rect l="l" t="t" r="r" b="b"/>
              <a:pathLst>
                <a:path w="191" h="129" extrusionOk="0">
                  <a:moveTo>
                    <a:pt x="109" y="1"/>
                  </a:moveTo>
                  <a:cubicBezTo>
                    <a:pt x="65" y="1"/>
                    <a:pt x="46" y="49"/>
                    <a:pt x="1" y="53"/>
                  </a:cubicBezTo>
                  <a:cubicBezTo>
                    <a:pt x="8" y="61"/>
                    <a:pt x="15" y="72"/>
                    <a:pt x="27" y="80"/>
                  </a:cubicBezTo>
                  <a:cubicBezTo>
                    <a:pt x="38" y="90"/>
                    <a:pt x="46" y="128"/>
                    <a:pt x="65" y="128"/>
                  </a:cubicBezTo>
                  <a:cubicBezTo>
                    <a:pt x="68" y="128"/>
                    <a:pt x="75" y="120"/>
                    <a:pt x="82" y="109"/>
                  </a:cubicBezTo>
                  <a:cubicBezTo>
                    <a:pt x="101" y="87"/>
                    <a:pt x="191" y="61"/>
                    <a:pt x="117" y="4"/>
                  </a:cubicBezTo>
                  <a:lnTo>
                    <a:pt x="11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2"/>
            <p:cNvSpPr/>
            <p:nvPr/>
          </p:nvSpPr>
          <p:spPr>
            <a:xfrm>
              <a:off x="-2069242" y="-2734452"/>
              <a:ext cx="11317" cy="8308"/>
            </a:xfrm>
            <a:custGeom>
              <a:avLst/>
              <a:gdLst/>
              <a:ahLst/>
              <a:cxnLst/>
              <a:rect l="l" t="t" r="r" b="b"/>
              <a:pathLst>
                <a:path w="237" h="174" extrusionOk="0">
                  <a:moveTo>
                    <a:pt x="90" y="1"/>
                  </a:moveTo>
                  <a:cubicBezTo>
                    <a:pt x="61" y="1"/>
                    <a:pt x="38" y="20"/>
                    <a:pt x="28" y="72"/>
                  </a:cubicBezTo>
                  <a:cubicBezTo>
                    <a:pt x="23" y="87"/>
                    <a:pt x="12" y="106"/>
                    <a:pt x="1" y="120"/>
                  </a:cubicBezTo>
                  <a:cubicBezTo>
                    <a:pt x="28" y="158"/>
                    <a:pt x="61" y="173"/>
                    <a:pt x="95" y="173"/>
                  </a:cubicBezTo>
                  <a:cubicBezTo>
                    <a:pt x="109" y="173"/>
                    <a:pt x="121" y="173"/>
                    <a:pt x="132" y="170"/>
                  </a:cubicBezTo>
                  <a:cubicBezTo>
                    <a:pt x="180" y="158"/>
                    <a:pt x="221" y="120"/>
                    <a:pt x="230" y="75"/>
                  </a:cubicBezTo>
                  <a:cubicBezTo>
                    <a:pt x="237" y="27"/>
                    <a:pt x="177" y="31"/>
                    <a:pt x="147" y="16"/>
                  </a:cubicBezTo>
                  <a:cubicBezTo>
                    <a:pt x="125" y="5"/>
                    <a:pt x="106" y="1"/>
                    <a:pt x="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2"/>
            <p:cNvSpPr/>
            <p:nvPr/>
          </p:nvSpPr>
          <p:spPr>
            <a:xfrm>
              <a:off x="-1931054" y="-2629497"/>
              <a:ext cx="6446" cy="5587"/>
            </a:xfrm>
            <a:custGeom>
              <a:avLst/>
              <a:gdLst/>
              <a:ahLst/>
              <a:cxnLst/>
              <a:rect l="l" t="t" r="r" b="b"/>
              <a:pathLst>
                <a:path w="135" h="117" extrusionOk="0">
                  <a:moveTo>
                    <a:pt x="19" y="1"/>
                  </a:moveTo>
                  <a:cubicBezTo>
                    <a:pt x="0" y="94"/>
                    <a:pt x="19" y="113"/>
                    <a:pt x="135" y="117"/>
                  </a:cubicBezTo>
                  <a:cubicBezTo>
                    <a:pt x="101" y="75"/>
                    <a:pt x="98" y="1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2"/>
            <p:cNvSpPr/>
            <p:nvPr/>
          </p:nvSpPr>
          <p:spPr>
            <a:xfrm>
              <a:off x="-1935685" y="-262553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34" y="1"/>
                  </a:moveTo>
                  <a:cubicBezTo>
                    <a:pt x="30" y="34"/>
                    <a:pt x="0" y="68"/>
                    <a:pt x="30" y="101"/>
                  </a:cubicBezTo>
                  <a:cubicBezTo>
                    <a:pt x="41" y="105"/>
                    <a:pt x="52" y="116"/>
                    <a:pt x="64" y="116"/>
                  </a:cubicBezTo>
                  <a:cubicBezTo>
                    <a:pt x="64" y="116"/>
                    <a:pt x="67" y="116"/>
                    <a:pt x="67" y="113"/>
                  </a:cubicBezTo>
                  <a:cubicBezTo>
                    <a:pt x="79" y="71"/>
                    <a:pt x="86" y="23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2"/>
            <p:cNvSpPr/>
            <p:nvPr/>
          </p:nvSpPr>
          <p:spPr>
            <a:xfrm>
              <a:off x="-2683976" y="-2424029"/>
              <a:ext cx="8834" cy="5587"/>
            </a:xfrm>
            <a:custGeom>
              <a:avLst/>
              <a:gdLst/>
              <a:ahLst/>
              <a:cxnLst/>
              <a:rect l="l" t="t" r="r" b="b"/>
              <a:pathLst>
                <a:path w="185" h="117" extrusionOk="0">
                  <a:moveTo>
                    <a:pt x="61" y="1"/>
                  </a:moveTo>
                  <a:cubicBezTo>
                    <a:pt x="46" y="1"/>
                    <a:pt x="20" y="42"/>
                    <a:pt x="1" y="53"/>
                  </a:cubicBezTo>
                  <a:cubicBezTo>
                    <a:pt x="28" y="106"/>
                    <a:pt x="98" y="79"/>
                    <a:pt x="132" y="116"/>
                  </a:cubicBezTo>
                  <a:cubicBezTo>
                    <a:pt x="185" y="49"/>
                    <a:pt x="90" y="49"/>
                    <a:pt x="76" y="11"/>
                  </a:cubicBezTo>
                  <a:cubicBezTo>
                    <a:pt x="72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2"/>
            <p:cNvSpPr/>
            <p:nvPr/>
          </p:nvSpPr>
          <p:spPr>
            <a:xfrm>
              <a:off x="-2336260" y="-2714254"/>
              <a:ext cx="6160" cy="2531"/>
            </a:xfrm>
            <a:custGeom>
              <a:avLst/>
              <a:gdLst/>
              <a:ahLst/>
              <a:cxnLst/>
              <a:rect l="l" t="t" r="r" b="b"/>
              <a:pathLst>
                <a:path w="129" h="53" extrusionOk="0">
                  <a:moveTo>
                    <a:pt x="1" y="1"/>
                  </a:moveTo>
                  <a:cubicBezTo>
                    <a:pt x="35" y="38"/>
                    <a:pt x="75" y="53"/>
                    <a:pt x="125" y="53"/>
                  </a:cubicBezTo>
                  <a:lnTo>
                    <a:pt x="128" y="53"/>
                  </a:lnTo>
                  <a:cubicBezTo>
                    <a:pt x="125" y="53"/>
                    <a:pt x="125" y="49"/>
                    <a:pt x="120" y="49"/>
                  </a:cubicBezTo>
                  <a:cubicBezTo>
                    <a:pt x="91" y="19"/>
                    <a:pt x="57" y="1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2"/>
            <p:cNvSpPr/>
            <p:nvPr/>
          </p:nvSpPr>
          <p:spPr>
            <a:xfrm>
              <a:off x="-2400675" y="-2938440"/>
              <a:ext cx="16617" cy="15758"/>
            </a:xfrm>
            <a:custGeom>
              <a:avLst/>
              <a:gdLst/>
              <a:ahLst/>
              <a:cxnLst/>
              <a:rect l="l" t="t" r="r" b="b"/>
              <a:pathLst>
                <a:path w="348" h="330" extrusionOk="0">
                  <a:moveTo>
                    <a:pt x="135" y="1"/>
                  </a:moveTo>
                  <a:cubicBezTo>
                    <a:pt x="79" y="4"/>
                    <a:pt x="116" y="68"/>
                    <a:pt x="83" y="82"/>
                  </a:cubicBezTo>
                  <a:cubicBezTo>
                    <a:pt x="87" y="105"/>
                    <a:pt x="90" y="127"/>
                    <a:pt x="90" y="150"/>
                  </a:cubicBezTo>
                  <a:cubicBezTo>
                    <a:pt x="90" y="165"/>
                    <a:pt x="79" y="172"/>
                    <a:pt x="71" y="172"/>
                  </a:cubicBezTo>
                  <a:cubicBezTo>
                    <a:pt x="68" y="172"/>
                    <a:pt x="61" y="168"/>
                    <a:pt x="56" y="168"/>
                  </a:cubicBezTo>
                  <a:cubicBezTo>
                    <a:pt x="38" y="158"/>
                    <a:pt x="30" y="153"/>
                    <a:pt x="23" y="153"/>
                  </a:cubicBezTo>
                  <a:cubicBezTo>
                    <a:pt x="11" y="153"/>
                    <a:pt x="8" y="165"/>
                    <a:pt x="1" y="198"/>
                  </a:cubicBezTo>
                  <a:cubicBezTo>
                    <a:pt x="4" y="198"/>
                    <a:pt x="8" y="194"/>
                    <a:pt x="11" y="194"/>
                  </a:cubicBezTo>
                  <a:cubicBezTo>
                    <a:pt x="38" y="194"/>
                    <a:pt x="42" y="213"/>
                    <a:pt x="53" y="239"/>
                  </a:cubicBezTo>
                  <a:cubicBezTo>
                    <a:pt x="75" y="296"/>
                    <a:pt x="135" y="329"/>
                    <a:pt x="187" y="329"/>
                  </a:cubicBezTo>
                  <a:cubicBezTo>
                    <a:pt x="210" y="329"/>
                    <a:pt x="228" y="325"/>
                    <a:pt x="247" y="315"/>
                  </a:cubicBezTo>
                  <a:cubicBezTo>
                    <a:pt x="254" y="270"/>
                    <a:pt x="266" y="236"/>
                    <a:pt x="303" y="236"/>
                  </a:cubicBezTo>
                  <a:cubicBezTo>
                    <a:pt x="315" y="236"/>
                    <a:pt x="330" y="239"/>
                    <a:pt x="348" y="251"/>
                  </a:cubicBezTo>
                  <a:cubicBezTo>
                    <a:pt x="315" y="135"/>
                    <a:pt x="251" y="46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2"/>
            <p:cNvSpPr/>
            <p:nvPr/>
          </p:nvSpPr>
          <p:spPr>
            <a:xfrm>
              <a:off x="-2388881" y="-2927219"/>
              <a:ext cx="5539" cy="5396"/>
            </a:xfrm>
            <a:custGeom>
              <a:avLst/>
              <a:gdLst/>
              <a:ahLst/>
              <a:cxnLst/>
              <a:rect l="l" t="t" r="r" b="b"/>
              <a:pathLst>
                <a:path w="116" h="113" extrusionOk="0">
                  <a:moveTo>
                    <a:pt x="56" y="1"/>
                  </a:moveTo>
                  <a:cubicBezTo>
                    <a:pt x="19" y="1"/>
                    <a:pt x="7" y="35"/>
                    <a:pt x="0" y="80"/>
                  </a:cubicBezTo>
                  <a:cubicBezTo>
                    <a:pt x="11" y="90"/>
                    <a:pt x="19" y="98"/>
                    <a:pt x="30" y="109"/>
                  </a:cubicBezTo>
                  <a:cubicBezTo>
                    <a:pt x="30" y="109"/>
                    <a:pt x="30" y="113"/>
                    <a:pt x="33" y="113"/>
                  </a:cubicBezTo>
                  <a:lnTo>
                    <a:pt x="68" y="113"/>
                  </a:lnTo>
                  <a:cubicBezTo>
                    <a:pt x="71" y="106"/>
                    <a:pt x="75" y="102"/>
                    <a:pt x="83" y="94"/>
                  </a:cubicBezTo>
                  <a:cubicBezTo>
                    <a:pt x="71" y="64"/>
                    <a:pt x="116" y="46"/>
                    <a:pt x="101" y="16"/>
                  </a:cubicBezTo>
                  <a:cubicBezTo>
                    <a:pt x="83" y="4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2"/>
            <p:cNvSpPr/>
            <p:nvPr/>
          </p:nvSpPr>
          <p:spPr>
            <a:xfrm>
              <a:off x="-2900808" y="-2756178"/>
              <a:ext cx="3247" cy="4679"/>
            </a:xfrm>
            <a:custGeom>
              <a:avLst/>
              <a:gdLst/>
              <a:ahLst/>
              <a:cxnLst/>
              <a:rect l="l" t="t" r="r" b="b"/>
              <a:pathLst>
                <a:path w="68" h="98" extrusionOk="0">
                  <a:moveTo>
                    <a:pt x="42" y="0"/>
                  </a:moveTo>
                  <a:cubicBezTo>
                    <a:pt x="23" y="15"/>
                    <a:pt x="4" y="30"/>
                    <a:pt x="0" y="56"/>
                  </a:cubicBezTo>
                  <a:cubicBezTo>
                    <a:pt x="0" y="86"/>
                    <a:pt x="7" y="97"/>
                    <a:pt x="23" y="97"/>
                  </a:cubicBezTo>
                  <a:cubicBezTo>
                    <a:pt x="30" y="97"/>
                    <a:pt x="42" y="94"/>
                    <a:pt x="56" y="82"/>
                  </a:cubicBezTo>
                  <a:cubicBezTo>
                    <a:pt x="68" y="52"/>
                    <a:pt x="64" y="23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2"/>
            <p:cNvSpPr/>
            <p:nvPr/>
          </p:nvSpPr>
          <p:spPr>
            <a:xfrm>
              <a:off x="-2906729" y="-2752310"/>
              <a:ext cx="5062" cy="3104"/>
            </a:xfrm>
            <a:custGeom>
              <a:avLst/>
              <a:gdLst/>
              <a:ahLst/>
              <a:cxnLst/>
              <a:rect l="l" t="t" r="r" b="b"/>
              <a:pathLst>
                <a:path w="106" h="65" extrusionOk="0">
                  <a:moveTo>
                    <a:pt x="9" y="1"/>
                  </a:moveTo>
                  <a:cubicBezTo>
                    <a:pt x="9" y="1"/>
                    <a:pt x="5" y="1"/>
                    <a:pt x="1" y="9"/>
                  </a:cubicBezTo>
                  <a:cubicBezTo>
                    <a:pt x="1" y="13"/>
                    <a:pt x="12" y="23"/>
                    <a:pt x="16" y="35"/>
                  </a:cubicBezTo>
                  <a:cubicBezTo>
                    <a:pt x="31" y="42"/>
                    <a:pt x="42" y="65"/>
                    <a:pt x="61" y="65"/>
                  </a:cubicBezTo>
                  <a:cubicBezTo>
                    <a:pt x="64" y="65"/>
                    <a:pt x="72" y="65"/>
                    <a:pt x="76" y="61"/>
                  </a:cubicBezTo>
                  <a:cubicBezTo>
                    <a:pt x="90" y="50"/>
                    <a:pt x="105" y="20"/>
                    <a:pt x="64" y="16"/>
                  </a:cubicBezTo>
                  <a:cubicBezTo>
                    <a:pt x="61" y="16"/>
                    <a:pt x="57" y="20"/>
                    <a:pt x="50" y="20"/>
                  </a:cubicBezTo>
                  <a:cubicBezTo>
                    <a:pt x="42" y="20"/>
                    <a:pt x="35" y="16"/>
                    <a:pt x="23" y="9"/>
                  </a:cubicBezTo>
                  <a:cubicBezTo>
                    <a:pt x="19" y="5"/>
                    <a:pt x="16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2"/>
            <p:cNvSpPr/>
            <p:nvPr/>
          </p:nvSpPr>
          <p:spPr>
            <a:xfrm>
              <a:off x="-2459598" y="-2559496"/>
              <a:ext cx="11699" cy="9168"/>
            </a:xfrm>
            <a:custGeom>
              <a:avLst/>
              <a:gdLst/>
              <a:ahLst/>
              <a:cxnLst/>
              <a:rect l="l" t="t" r="r" b="b"/>
              <a:pathLst>
                <a:path w="245" h="192" extrusionOk="0">
                  <a:moveTo>
                    <a:pt x="106" y="0"/>
                  </a:moveTo>
                  <a:cubicBezTo>
                    <a:pt x="83" y="0"/>
                    <a:pt x="65" y="8"/>
                    <a:pt x="46" y="19"/>
                  </a:cubicBezTo>
                  <a:cubicBezTo>
                    <a:pt x="20" y="38"/>
                    <a:pt x="1" y="57"/>
                    <a:pt x="8" y="94"/>
                  </a:cubicBezTo>
                  <a:cubicBezTo>
                    <a:pt x="20" y="153"/>
                    <a:pt x="68" y="172"/>
                    <a:pt x="113" y="188"/>
                  </a:cubicBezTo>
                  <a:cubicBezTo>
                    <a:pt x="124" y="191"/>
                    <a:pt x="132" y="191"/>
                    <a:pt x="136" y="191"/>
                  </a:cubicBezTo>
                  <a:cubicBezTo>
                    <a:pt x="165" y="191"/>
                    <a:pt x="184" y="176"/>
                    <a:pt x="203" y="150"/>
                  </a:cubicBezTo>
                  <a:cubicBezTo>
                    <a:pt x="173" y="112"/>
                    <a:pt x="244" y="60"/>
                    <a:pt x="188" y="27"/>
                  </a:cubicBezTo>
                  <a:cubicBezTo>
                    <a:pt x="162" y="12"/>
                    <a:pt x="132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2"/>
            <p:cNvSpPr/>
            <p:nvPr/>
          </p:nvSpPr>
          <p:spPr>
            <a:xfrm>
              <a:off x="-2138862" y="-2958447"/>
              <a:ext cx="8643" cy="12558"/>
            </a:xfrm>
            <a:custGeom>
              <a:avLst/>
              <a:gdLst/>
              <a:ahLst/>
              <a:cxnLst/>
              <a:rect l="l" t="t" r="r" b="b"/>
              <a:pathLst>
                <a:path w="181" h="263" extrusionOk="0">
                  <a:moveTo>
                    <a:pt x="83" y="1"/>
                  </a:moveTo>
                  <a:cubicBezTo>
                    <a:pt x="68" y="16"/>
                    <a:pt x="50" y="30"/>
                    <a:pt x="35" y="49"/>
                  </a:cubicBezTo>
                  <a:cubicBezTo>
                    <a:pt x="39" y="106"/>
                    <a:pt x="28" y="158"/>
                    <a:pt x="1" y="210"/>
                  </a:cubicBezTo>
                  <a:cubicBezTo>
                    <a:pt x="20" y="240"/>
                    <a:pt x="50" y="251"/>
                    <a:pt x="83" y="263"/>
                  </a:cubicBezTo>
                  <a:cubicBezTo>
                    <a:pt x="95" y="232"/>
                    <a:pt x="102" y="191"/>
                    <a:pt x="125" y="173"/>
                  </a:cubicBezTo>
                  <a:cubicBezTo>
                    <a:pt x="180" y="135"/>
                    <a:pt x="166" y="90"/>
                    <a:pt x="151" y="42"/>
                  </a:cubicBezTo>
                  <a:lnTo>
                    <a:pt x="151" y="30"/>
                  </a:lnTo>
                  <a:cubicBezTo>
                    <a:pt x="132" y="8"/>
                    <a:pt x="106" y="8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2"/>
            <p:cNvSpPr/>
            <p:nvPr/>
          </p:nvSpPr>
          <p:spPr>
            <a:xfrm>
              <a:off x="-2143111" y="-2956298"/>
              <a:ext cx="6112" cy="7879"/>
            </a:xfrm>
            <a:custGeom>
              <a:avLst/>
              <a:gdLst/>
              <a:ahLst/>
              <a:cxnLst/>
              <a:rect l="l" t="t" r="r" b="b"/>
              <a:pathLst>
                <a:path w="128" h="165" extrusionOk="0">
                  <a:moveTo>
                    <a:pt x="109" y="1"/>
                  </a:moveTo>
                  <a:cubicBezTo>
                    <a:pt x="64" y="1"/>
                    <a:pt x="41" y="49"/>
                    <a:pt x="0" y="68"/>
                  </a:cubicBezTo>
                  <a:cubicBezTo>
                    <a:pt x="64" y="75"/>
                    <a:pt x="53" y="139"/>
                    <a:pt x="90" y="165"/>
                  </a:cubicBezTo>
                  <a:cubicBezTo>
                    <a:pt x="117" y="113"/>
                    <a:pt x="128" y="61"/>
                    <a:pt x="124" y="4"/>
                  </a:cubicBezTo>
                  <a:cubicBezTo>
                    <a:pt x="117" y="1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2"/>
            <p:cNvSpPr/>
            <p:nvPr/>
          </p:nvSpPr>
          <p:spPr>
            <a:xfrm>
              <a:off x="-2718738" y="-2549325"/>
              <a:ext cx="13609" cy="12749"/>
            </a:xfrm>
            <a:custGeom>
              <a:avLst/>
              <a:gdLst/>
              <a:ahLst/>
              <a:cxnLst/>
              <a:rect l="l" t="t" r="r" b="b"/>
              <a:pathLst>
                <a:path w="285" h="267" extrusionOk="0">
                  <a:moveTo>
                    <a:pt x="164" y="1"/>
                  </a:moveTo>
                  <a:cubicBezTo>
                    <a:pt x="161" y="4"/>
                    <a:pt x="154" y="8"/>
                    <a:pt x="150" y="11"/>
                  </a:cubicBezTo>
                  <a:cubicBezTo>
                    <a:pt x="161" y="30"/>
                    <a:pt x="176" y="53"/>
                    <a:pt x="138" y="61"/>
                  </a:cubicBezTo>
                  <a:cubicBezTo>
                    <a:pt x="120" y="64"/>
                    <a:pt x="101" y="83"/>
                    <a:pt x="78" y="83"/>
                  </a:cubicBezTo>
                  <a:cubicBezTo>
                    <a:pt x="71" y="83"/>
                    <a:pt x="60" y="79"/>
                    <a:pt x="52" y="68"/>
                  </a:cubicBezTo>
                  <a:cubicBezTo>
                    <a:pt x="41" y="56"/>
                    <a:pt x="60" y="42"/>
                    <a:pt x="67" y="27"/>
                  </a:cubicBezTo>
                  <a:cubicBezTo>
                    <a:pt x="56" y="19"/>
                    <a:pt x="41" y="11"/>
                    <a:pt x="30" y="11"/>
                  </a:cubicBezTo>
                  <a:cubicBezTo>
                    <a:pt x="19" y="11"/>
                    <a:pt x="11" y="19"/>
                    <a:pt x="11" y="42"/>
                  </a:cubicBezTo>
                  <a:cubicBezTo>
                    <a:pt x="11" y="83"/>
                    <a:pt x="19" y="123"/>
                    <a:pt x="0" y="161"/>
                  </a:cubicBezTo>
                  <a:cubicBezTo>
                    <a:pt x="41" y="236"/>
                    <a:pt x="60" y="266"/>
                    <a:pt x="86" y="266"/>
                  </a:cubicBezTo>
                  <a:cubicBezTo>
                    <a:pt x="105" y="266"/>
                    <a:pt x="128" y="251"/>
                    <a:pt x="164" y="228"/>
                  </a:cubicBezTo>
                  <a:cubicBezTo>
                    <a:pt x="161" y="225"/>
                    <a:pt x="157" y="225"/>
                    <a:pt x="150" y="225"/>
                  </a:cubicBezTo>
                  <a:cubicBezTo>
                    <a:pt x="146" y="225"/>
                    <a:pt x="142" y="225"/>
                    <a:pt x="138" y="228"/>
                  </a:cubicBezTo>
                  <a:lnTo>
                    <a:pt x="128" y="228"/>
                  </a:lnTo>
                  <a:cubicBezTo>
                    <a:pt x="120" y="228"/>
                    <a:pt x="116" y="225"/>
                    <a:pt x="116" y="221"/>
                  </a:cubicBezTo>
                  <a:cubicBezTo>
                    <a:pt x="116" y="165"/>
                    <a:pt x="164" y="135"/>
                    <a:pt x="198" y="106"/>
                  </a:cubicBezTo>
                  <a:cubicBezTo>
                    <a:pt x="206" y="97"/>
                    <a:pt x="213" y="97"/>
                    <a:pt x="217" y="97"/>
                  </a:cubicBezTo>
                  <a:cubicBezTo>
                    <a:pt x="243" y="97"/>
                    <a:pt x="258" y="132"/>
                    <a:pt x="277" y="146"/>
                  </a:cubicBezTo>
                  <a:cubicBezTo>
                    <a:pt x="285" y="64"/>
                    <a:pt x="250" y="11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2"/>
            <p:cNvSpPr/>
            <p:nvPr/>
          </p:nvSpPr>
          <p:spPr>
            <a:xfrm>
              <a:off x="-2713246" y="-2544693"/>
              <a:ext cx="7735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2" y="0"/>
                  </a:moveTo>
                  <a:cubicBezTo>
                    <a:pt x="98" y="0"/>
                    <a:pt x="91" y="0"/>
                    <a:pt x="83" y="9"/>
                  </a:cubicBezTo>
                  <a:cubicBezTo>
                    <a:pt x="49" y="38"/>
                    <a:pt x="1" y="68"/>
                    <a:pt x="1" y="124"/>
                  </a:cubicBezTo>
                  <a:cubicBezTo>
                    <a:pt x="1" y="128"/>
                    <a:pt x="5" y="131"/>
                    <a:pt x="13" y="131"/>
                  </a:cubicBezTo>
                  <a:lnTo>
                    <a:pt x="23" y="131"/>
                  </a:lnTo>
                  <a:cubicBezTo>
                    <a:pt x="27" y="128"/>
                    <a:pt x="31" y="128"/>
                    <a:pt x="35" y="128"/>
                  </a:cubicBezTo>
                  <a:cubicBezTo>
                    <a:pt x="42" y="128"/>
                    <a:pt x="46" y="128"/>
                    <a:pt x="49" y="131"/>
                  </a:cubicBezTo>
                  <a:cubicBezTo>
                    <a:pt x="98" y="121"/>
                    <a:pt x="132" y="87"/>
                    <a:pt x="162" y="49"/>
                  </a:cubicBezTo>
                  <a:cubicBezTo>
                    <a:pt x="143" y="35"/>
                    <a:pt x="128" y="0"/>
                    <a:pt x="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2"/>
            <p:cNvSpPr/>
            <p:nvPr/>
          </p:nvSpPr>
          <p:spPr>
            <a:xfrm>
              <a:off x="-2182219" y="-2561645"/>
              <a:ext cx="5921" cy="4679"/>
            </a:xfrm>
            <a:custGeom>
              <a:avLst/>
              <a:gdLst/>
              <a:ahLst/>
              <a:cxnLst/>
              <a:rect l="l" t="t" r="r" b="b"/>
              <a:pathLst>
                <a:path w="124" h="98" extrusionOk="0">
                  <a:moveTo>
                    <a:pt x="65" y="0"/>
                  </a:moveTo>
                  <a:cubicBezTo>
                    <a:pt x="53" y="0"/>
                    <a:pt x="46" y="0"/>
                    <a:pt x="34" y="8"/>
                  </a:cubicBezTo>
                  <a:cubicBezTo>
                    <a:pt x="23" y="34"/>
                    <a:pt x="1" y="60"/>
                    <a:pt x="23" y="86"/>
                  </a:cubicBezTo>
                  <a:cubicBezTo>
                    <a:pt x="31" y="94"/>
                    <a:pt x="39" y="98"/>
                    <a:pt x="49" y="98"/>
                  </a:cubicBezTo>
                  <a:cubicBezTo>
                    <a:pt x="65" y="98"/>
                    <a:pt x="84" y="86"/>
                    <a:pt x="98" y="76"/>
                  </a:cubicBezTo>
                  <a:cubicBezTo>
                    <a:pt x="124" y="60"/>
                    <a:pt x="113" y="34"/>
                    <a:pt x="98" y="19"/>
                  </a:cubicBezTo>
                  <a:cubicBezTo>
                    <a:pt x="87" y="8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2"/>
            <p:cNvSpPr/>
            <p:nvPr/>
          </p:nvSpPr>
          <p:spPr>
            <a:xfrm>
              <a:off x="-2330005" y="-2706948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46" y="1"/>
                  </a:moveTo>
                  <a:cubicBezTo>
                    <a:pt x="42" y="1"/>
                    <a:pt x="34" y="1"/>
                    <a:pt x="27" y="8"/>
                  </a:cubicBezTo>
                  <a:cubicBezTo>
                    <a:pt x="1" y="23"/>
                    <a:pt x="12" y="46"/>
                    <a:pt x="27" y="65"/>
                  </a:cubicBezTo>
                  <a:cubicBezTo>
                    <a:pt x="53" y="57"/>
                    <a:pt x="79" y="57"/>
                    <a:pt x="91" y="31"/>
                  </a:cubicBezTo>
                  <a:cubicBezTo>
                    <a:pt x="79" y="20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2"/>
            <p:cNvSpPr/>
            <p:nvPr/>
          </p:nvSpPr>
          <p:spPr>
            <a:xfrm>
              <a:off x="-1866066" y="-2797768"/>
              <a:ext cx="8261" cy="9502"/>
            </a:xfrm>
            <a:custGeom>
              <a:avLst/>
              <a:gdLst/>
              <a:ahLst/>
              <a:cxnLst/>
              <a:rect l="l" t="t" r="r" b="b"/>
              <a:pathLst>
                <a:path w="173" h="199" extrusionOk="0">
                  <a:moveTo>
                    <a:pt x="30" y="0"/>
                  </a:moveTo>
                  <a:lnTo>
                    <a:pt x="30" y="0"/>
                  </a:lnTo>
                  <a:cubicBezTo>
                    <a:pt x="60" y="71"/>
                    <a:pt x="52" y="123"/>
                    <a:pt x="0" y="168"/>
                  </a:cubicBezTo>
                  <a:cubicBezTo>
                    <a:pt x="15" y="190"/>
                    <a:pt x="34" y="198"/>
                    <a:pt x="48" y="198"/>
                  </a:cubicBezTo>
                  <a:cubicBezTo>
                    <a:pt x="71" y="198"/>
                    <a:pt x="97" y="183"/>
                    <a:pt x="119" y="172"/>
                  </a:cubicBezTo>
                  <a:cubicBezTo>
                    <a:pt x="172" y="145"/>
                    <a:pt x="161" y="101"/>
                    <a:pt x="150" y="52"/>
                  </a:cubicBezTo>
                  <a:lnTo>
                    <a:pt x="150" y="52"/>
                  </a:lnTo>
                  <a:cubicBezTo>
                    <a:pt x="142" y="56"/>
                    <a:pt x="138" y="56"/>
                    <a:pt x="135" y="56"/>
                  </a:cubicBezTo>
                  <a:cubicBezTo>
                    <a:pt x="97" y="56"/>
                    <a:pt x="71" y="26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2"/>
            <p:cNvSpPr/>
            <p:nvPr/>
          </p:nvSpPr>
          <p:spPr>
            <a:xfrm>
              <a:off x="-2605570" y="-253184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45" y="1"/>
                  </a:moveTo>
                  <a:cubicBezTo>
                    <a:pt x="41" y="1"/>
                    <a:pt x="37" y="4"/>
                    <a:pt x="34" y="9"/>
                  </a:cubicBezTo>
                  <a:cubicBezTo>
                    <a:pt x="0" y="42"/>
                    <a:pt x="26" y="68"/>
                    <a:pt x="49" y="94"/>
                  </a:cubicBezTo>
                  <a:cubicBezTo>
                    <a:pt x="52" y="94"/>
                    <a:pt x="56" y="98"/>
                    <a:pt x="56" y="102"/>
                  </a:cubicBezTo>
                  <a:cubicBezTo>
                    <a:pt x="82" y="76"/>
                    <a:pt x="108" y="54"/>
                    <a:pt x="71" y="16"/>
                  </a:cubicBezTo>
                  <a:cubicBezTo>
                    <a:pt x="63" y="12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2"/>
            <p:cNvSpPr/>
            <p:nvPr/>
          </p:nvSpPr>
          <p:spPr>
            <a:xfrm>
              <a:off x="-2227915" y="-2697111"/>
              <a:ext cx="15232" cy="15758"/>
            </a:xfrm>
            <a:custGeom>
              <a:avLst/>
              <a:gdLst/>
              <a:ahLst/>
              <a:cxnLst/>
              <a:rect l="l" t="t" r="r" b="b"/>
              <a:pathLst>
                <a:path w="319" h="330" extrusionOk="0">
                  <a:moveTo>
                    <a:pt x="188" y="0"/>
                  </a:moveTo>
                  <a:cubicBezTo>
                    <a:pt x="169" y="16"/>
                    <a:pt x="147" y="19"/>
                    <a:pt x="125" y="26"/>
                  </a:cubicBezTo>
                  <a:cubicBezTo>
                    <a:pt x="57" y="45"/>
                    <a:pt x="12" y="83"/>
                    <a:pt x="9" y="161"/>
                  </a:cubicBezTo>
                  <a:cubicBezTo>
                    <a:pt x="1" y="235"/>
                    <a:pt x="49" y="277"/>
                    <a:pt x="109" y="311"/>
                  </a:cubicBezTo>
                  <a:cubicBezTo>
                    <a:pt x="132" y="322"/>
                    <a:pt x="158" y="322"/>
                    <a:pt x="184" y="330"/>
                  </a:cubicBezTo>
                  <a:lnTo>
                    <a:pt x="188" y="330"/>
                  </a:lnTo>
                  <a:cubicBezTo>
                    <a:pt x="221" y="277"/>
                    <a:pt x="318" y="273"/>
                    <a:pt x="300" y="180"/>
                  </a:cubicBezTo>
                  <a:lnTo>
                    <a:pt x="300" y="180"/>
                  </a:lnTo>
                  <a:cubicBezTo>
                    <a:pt x="259" y="209"/>
                    <a:pt x="237" y="228"/>
                    <a:pt x="221" y="228"/>
                  </a:cubicBezTo>
                  <a:cubicBezTo>
                    <a:pt x="199" y="228"/>
                    <a:pt x="188" y="206"/>
                    <a:pt x="158" y="157"/>
                  </a:cubicBezTo>
                  <a:cubicBezTo>
                    <a:pt x="151" y="142"/>
                    <a:pt x="135" y="139"/>
                    <a:pt x="125" y="131"/>
                  </a:cubicBezTo>
                  <a:lnTo>
                    <a:pt x="80" y="87"/>
                  </a:lnTo>
                  <a:lnTo>
                    <a:pt x="80" y="87"/>
                  </a:lnTo>
                  <a:cubicBezTo>
                    <a:pt x="102" y="90"/>
                    <a:pt x="121" y="94"/>
                    <a:pt x="139" y="94"/>
                  </a:cubicBezTo>
                  <a:cubicBezTo>
                    <a:pt x="177" y="94"/>
                    <a:pt x="211" y="83"/>
                    <a:pt x="237" y="52"/>
                  </a:cubicBezTo>
                  <a:cubicBezTo>
                    <a:pt x="218" y="34"/>
                    <a:pt x="203" y="19"/>
                    <a:pt x="1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2"/>
            <p:cNvSpPr/>
            <p:nvPr/>
          </p:nvSpPr>
          <p:spPr>
            <a:xfrm>
              <a:off x="-1908372" y="-2572866"/>
              <a:ext cx="4679" cy="4297"/>
            </a:xfrm>
            <a:custGeom>
              <a:avLst/>
              <a:gdLst/>
              <a:ahLst/>
              <a:cxnLst/>
              <a:rect l="l" t="t" r="r" b="b"/>
              <a:pathLst>
                <a:path w="98" h="90" extrusionOk="0">
                  <a:moveTo>
                    <a:pt x="53" y="0"/>
                  </a:moveTo>
                  <a:cubicBezTo>
                    <a:pt x="53" y="0"/>
                    <a:pt x="49" y="0"/>
                    <a:pt x="49" y="4"/>
                  </a:cubicBezTo>
                  <a:cubicBezTo>
                    <a:pt x="30" y="4"/>
                    <a:pt x="15" y="23"/>
                    <a:pt x="1" y="33"/>
                  </a:cubicBezTo>
                  <a:cubicBezTo>
                    <a:pt x="8" y="49"/>
                    <a:pt x="11" y="71"/>
                    <a:pt x="27" y="83"/>
                  </a:cubicBezTo>
                  <a:cubicBezTo>
                    <a:pt x="34" y="90"/>
                    <a:pt x="41" y="90"/>
                    <a:pt x="49" y="90"/>
                  </a:cubicBezTo>
                  <a:cubicBezTo>
                    <a:pt x="63" y="90"/>
                    <a:pt x="79" y="83"/>
                    <a:pt x="86" y="71"/>
                  </a:cubicBezTo>
                  <a:cubicBezTo>
                    <a:pt x="94" y="64"/>
                    <a:pt x="97" y="49"/>
                    <a:pt x="97" y="41"/>
                  </a:cubicBezTo>
                  <a:cubicBezTo>
                    <a:pt x="90" y="23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2"/>
            <p:cNvSpPr/>
            <p:nvPr/>
          </p:nvSpPr>
          <p:spPr>
            <a:xfrm>
              <a:off x="-2224143" y="-2694628"/>
              <a:ext cx="11651" cy="8452"/>
            </a:xfrm>
            <a:custGeom>
              <a:avLst/>
              <a:gdLst/>
              <a:ahLst/>
              <a:cxnLst/>
              <a:rect l="l" t="t" r="r" b="b"/>
              <a:pathLst>
                <a:path w="244" h="177" extrusionOk="0">
                  <a:moveTo>
                    <a:pt x="158" y="0"/>
                  </a:moveTo>
                  <a:cubicBezTo>
                    <a:pt x="132" y="31"/>
                    <a:pt x="98" y="42"/>
                    <a:pt x="60" y="42"/>
                  </a:cubicBezTo>
                  <a:cubicBezTo>
                    <a:pt x="42" y="42"/>
                    <a:pt x="23" y="38"/>
                    <a:pt x="1" y="35"/>
                  </a:cubicBezTo>
                  <a:lnTo>
                    <a:pt x="1" y="35"/>
                  </a:lnTo>
                  <a:lnTo>
                    <a:pt x="46" y="79"/>
                  </a:lnTo>
                  <a:cubicBezTo>
                    <a:pt x="56" y="87"/>
                    <a:pt x="72" y="90"/>
                    <a:pt x="79" y="105"/>
                  </a:cubicBezTo>
                  <a:cubicBezTo>
                    <a:pt x="109" y="154"/>
                    <a:pt x="120" y="176"/>
                    <a:pt x="142" y="176"/>
                  </a:cubicBezTo>
                  <a:cubicBezTo>
                    <a:pt x="158" y="176"/>
                    <a:pt x="180" y="157"/>
                    <a:pt x="221" y="128"/>
                  </a:cubicBezTo>
                  <a:cubicBezTo>
                    <a:pt x="244" y="64"/>
                    <a:pt x="194" y="35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2"/>
            <p:cNvSpPr/>
            <p:nvPr/>
          </p:nvSpPr>
          <p:spPr>
            <a:xfrm>
              <a:off x="-1923175" y="-2728197"/>
              <a:ext cx="3915" cy="3438"/>
            </a:xfrm>
            <a:custGeom>
              <a:avLst/>
              <a:gdLst/>
              <a:ahLst/>
              <a:cxnLst/>
              <a:rect l="l" t="t" r="r" b="b"/>
              <a:pathLst>
                <a:path w="82" h="72" extrusionOk="0">
                  <a:moveTo>
                    <a:pt x="45" y="1"/>
                  </a:moveTo>
                  <a:cubicBezTo>
                    <a:pt x="33" y="1"/>
                    <a:pt x="26" y="8"/>
                    <a:pt x="19" y="16"/>
                  </a:cubicBezTo>
                  <a:cubicBezTo>
                    <a:pt x="4" y="34"/>
                    <a:pt x="0" y="49"/>
                    <a:pt x="11" y="68"/>
                  </a:cubicBezTo>
                  <a:cubicBezTo>
                    <a:pt x="19" y="72"/>
                    <a:pt x="26" y="72"/>
                    <a:pt x="33" y="72"/>
                  </a:cubicBezTo>
                  <a:cubicBezTo>
                    <a:pt x="45" y="72"/>
                    <a:pt x="56" y="68"/>
                    <a:pt x="64" y="61"/>
                  </a:cubicBezTo>
                  <a:cubicBezTo>
                    <a:pt x="82" y="46"/>
                    <a:pt x="82" y="27"/>
                    <a:pt x="67" y="12"/>
                  </a:cubicBezTo>
                  <a:cubicBezTo>
                    <a:pt x="59" y="5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2"/>
            <p:cNvSpPr/>
            <p:nvPr/>
          </p:nvSpPr>
          <p:spPr>
            <a:xfrm>
              <a:off x="-2716780" y="-2549325"/>
              <a:ext cx="6494" cy="4011"/>
            </a:xfrm>
            <a:custGeom>
              <a:avLst/>
              <a:gdLst/>
              <a:ahLst/>
              <a:cxnLst/>
              <a:rect l="l" t="t" r="r" b="b"/>
              <a:pathLst>
                <a:path w="136" h="84" extrusionOk="0">
                  <a:moveTo>
                    <a:pt x="75" y="1"/>
                  </a:moveTo>
                  <a:cubicBezTo>
                    <a:pt x="56" y="1"/>
                    <a:pt x="42" y="16"/>
                    <a:pt x="26" y="27"/>
                  </a:cubicBezTo>
                  <a:cubicBezTo>
                    <a:pt x="19" y="42"/>
                    <a:pt x="0" y="56"/>
                    <a:pt x="11" y="68"/>
                  </a:cubicBezTo>
                  <a:cubicBezTo>
                    <a:pt x="19" y="79"/>
                    <a:pt x="30" y="83"/>
                    <a:pt x="37" y="83"/>
                  </a:cubicBezTo>
                  <a:cubicBezTo>
                    <a:pt x="60" y="83"/>
                    <a:pt x="79" y="64"/>
                    <a:pt x="97" y="61"/>
                  </a:cubicBezTo>
                  <a:cubicBezTo>
                    <a:pt x="135" y="53"/>
                    <a:pt x="120" y="30"/>
                    <a:pt x="109" y="11"/>
                  </a:cubicBezTo>
                  <a:cubicBezTo>
                    <a:pt x="97" y="4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2"/>
            <p:cNvSpPr/>
            <p:nvPr/>
          </p:nvSpPr>
          <p:spPr>
            <a:xfrm>
              <a:off x="-2250024" y="-2597696"/>
              <a:ext cx="6828" cy="4679"/>
            </a:xfrm>
            <a:custGeom>
              <a:avLst/>
              <a:gdLst/>
              <a:ahLst/>
              <a:cxnLst/>
              <a:rect l="l" t="t" r="r" b="b"/>
              <a:pathLst>
                <a:path w="143" h="98" extrusionOk="0">
                  <a:moveTo>
                    <a:pt x="101" y="1"/>
                  </a:moveTo>
                  <a:cubicBezTo>
                    <a:pt x="1" y="30"/>
                    <a:pt x="75" y="64"/>
                    <a:pt x="101" y="98"/>
                  </a:cubicBezTo>
                  <a:cubicBezTo>
                    <a:pt x="143" y="64"/>
                    <a:pt x="143" y="34"/>
                    <a:pt x="1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2"/>
            <p:cNvSpPr/>
            <p:nvPr/>
          </p:nvSpPr>
          <p:spPr>
            <a:xfrm>
              <a:off x="-2772838" y="-2522203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75" y="0"/>
                  </a:moveTo>
                  <a:cubicBezTo>
                    <a:pt x="45" y="0"/>
                    <a:pt x="19" y="0"/>
                    <a:pt x="0" y="35"/>
                  </a:cubicBezTo>
                  <a:cubicBezTo>
                    <a:pt x="23" y="64"/>
                    <a:pt x="31" y="113"/>
                    <a:pt x="79" y="116"/>
                  </a:cubicBezTo>
                  <a:cubicBezTo>
                    <a:pt x="117" y="83"/>
                    <a:pt x="139" y="45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2"/>
            <p:cNvSpPr/>
            <p:nvPr/>
          </p:nvSpPr>
          <p:spPr>
            <a:xfrm>
              <a:off x="-2744475" y="-2624627"/>
              <a:ext cx="12749" cy="10171"/>
            </a:xfrm>
            <a:custGeom>
              <a:avLst/>
              <a:gdLst/>
              <a:ahLst/>
              <a:cxnLst/>
              <a:rect l="l" t="t" r="r" b="b"/>
              <a:pathLst>
                <a:path w="267" h="213" extrusionOk="0">
                  <a:moveTo>
                    <a:pt x="151" y="0"/>
                  </a:moveTo>
                  <a:cubicBezTo>
                    <a:pt x="139" y="94"/>
                    <a:pt x="139" y="94"/>
                    <a:pt x="34" y="113"/>
                  </a:cubicBezTo>
                  <a:cubicBezTo>
                    <a:pt x="27" y="142"/>
                    <a:pt x="1" y="183"/>
                    <a:pt x="61" y="183"/>
                  </a:cubicBezTo>
                  <a:lnTo>
                    <a:pt x="68" y="183"/>
                  </a:lnTo>
                  <a:cubicBezTo>
                    <a:pt x="79" y="183"/>
                    <a:pt x="91" y="202"/>
                    <a:pt x="101" y="209"/>
                  </a:cubicBezTo>
                  <a:cubicBezTo>
                    <a:pt x="109" y="213"/>
                    <a:pt x="120" y="213"/>
                    <a:pt x="128" y="213"/>
                  </a:cubicBezTo>
                  <a:cubicBezTo>
                    <a:pt x="191" y="213"/>
                    <a:pt x="214" y="139"/>
                    <a:pt x="266" y="113"/>
                  </a:cubicBezTo>
                  <a:cubicBezTo>
                    <a:pt x="229" y="75"/>
                    <a:pt x="191" y="37"/>
                    <a:pt x="1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2"/>
            <p:cNvSpPr/>
            <p:nvPr/>
          </p:nvSpPr>
          <p:spPr>
            <a:xfrm>
              <a:off x="-2385347" y="-2801923"/>
              <a:ext cx="19482" cy="19339"/>
            </a:xfrm>
            <a:custGeom>
              <a:avLst/>
              <a:gdLst/>
              <a:ahLst/>
              <a:cxnLst/>
              <a:rect l="l" t="t" r="r" b="b"/>
              <a:pathLst>
                <a:path w="408" h="405" extrusionOk="0">
                  <a:moveTo>
                    <a:pt x="161" y="244"/>
                  </a:moveTo>
                  <a:cubicBezTo>
                    <a:pt x="169" y="244"/>
                    <a:pt x="177" y="248"/>
                    <a:pt x="188" y="255"/>
                  </a:cubicBezTo>
                  <a:cubicBezTo>
                    <a:pt x="195" y="259"/>
                    <a:pt x="203" y="263"/>
                    <a:pt x="214" y="263"/>
                  </a:cubicBezTo>
                  <a:lnTo>
                    <a:pt x="229" y="263"/>
                  </a:lnTo>
                  <a:cubicBezTo>
                    <a:pt x="240" y="263"/>
                    <a:pt x="247" y="266"/>
                    <a:pt x="247" y="285"/>
                  </a:cubicBezTo>
                  <a:cubicBezTo>
                    <a:pt x="247" y="319"/>
                    <a:pt x="221" y="319"/>
                    <a:pt x="199" y="319"/>
                  </a:cubicBezTo>
                  <a:lnTo>
                    <a:pt x="188" y="319"/>
                  </a:lnTo>
                  <a:cubicBezTo>
                    <a:pt x="173" y="319"/>
                    <a:pt x="154" y="341"/>
                    <a:pt x="135" y="341"/>
                  </a:cubicBezTo>
                  <a:cubicBezTo>
                    <a:pt x="128" y="341"/>
                    <a:pt x="116" y="334"/>
                    <a:pt x="113" y="311"/>
                  </a:cubicBezTo>
                  <a:cubicBezTo>
                    <a:pt x="121" y="296"/>
                    <a:pt x="132" y="285"/>
                    <a:pt x="135" y="274"/>
                  </a:cubicBezTo>
                  <a:cubicBezTo>
                    <a:pt x="143" y="251"/>
                    <a:pt x="151" y="244"/>
                    <a:pt x="161" y="244"/>
                  </a:cubicBezTo>
                  <a:close/>
                  <a:moveTo>
                    <a:pt x="292" y="1"/>
                  </a:moveTo>
                  <a:cubicBezTo>
                    <a:pt x="292" y="5"/>
                    <a:pt x="289" y="5"/>
                    <a:pt x="289" y="5"/>
                  </a:cubicBezTo>
                  <a:cubicBezTo>
                    <a:pt x="259" y="35"/>
                    <a:pt x="273" y="113"/>
                    <a:pt x="221" y="113"/>
                  </a:cubicBezTo>
                  <a:cubicBezTo>
                    <a:pt x="211" y="113"/>
                    <a:pt x="195" y="109"/>
                    <a:pt x="173" y="98"/>
                  </a:cubicBezTo>
                  <a:lnTo>
                    <a:pt x="169" y="98"/>
                  </a:lnTo>
                  <a:cubicBezTo>
                    <a:pt x="158" y="98"/>
                    <a:pt x="158" y="120"/>
                    <a:pt x="154" y="132"/>
                  </a:cubicBezTo>
                  <a:cubicBezTo>
                    <a:pt x="147" y="158"/>
                    <a:pt x="139" y="170"/>
                    <a:pt x="132" y="170"/>
                  </a:cubicBezTo>
                  <a:cubicBezTo>
                    <a:pt x="121" y="170"/>
                    <a:pt x="109" y="132"/>
                    <a:pt x="94" y="132"/>
                  </a:cubicBezTo>
                  <a:lnTo>
                    <a:pt x="94" y="132"/>
                  </a:lnTo>
                  <a:cubicBezTo>
                    <a:pt x="31" y="199"/>
                    <a:pt x="94" y="251"/>
                    <a:pt x="109" y="311"/>
                  </a:cubicBezTo>
                  <a:lnTo>
                    <a:pt x="102" y="311"/>
                  </a:lnTo>
                  <a:cubicBezTo>
                    <a:pt x="90" y="311"/>
                    <a:pt x="80" y="308"/>
                    <a:pt x="68" y="304"/>
                  </a:cubicBezTo>
                  <a:cubicBezTo>
                    <a:pt x="57" y="300"/>
                    <a:pt x="46" y="293"/>
                    <a:pt x="35" y="293"/>
                  </a:cubicBezTo>
                  <a:cubicBezTo>
                    <a:pt x="20" y="293"/>
                    <a:pt x="9" y="300"/>
                    <a:pt x="1" y="322"/>
                  </a:cubicBezTo>
                  <a:cubicBezTo>
                    <a:pt x="20" y="367"/>
                    <a:pt x="90" y="334"/>
                    <a:pt x="94" y="394"/>
                  </a:cubicBezTo>
                  <a:cubicBezTo>
                    <a:pt x="132" y="397"/>
                    <a:pt x="154" y="405"/>
                    <a:pt x="173" y="405"/>
                  </a:cubicBezTo>
                  <a:cubicBezTo>
                    <a:pt x="221" y="405"/>
                    <a:pt x="237" y="379"/>
                    <a:pt x="289" y="293"/>
                  </a:cubicBezTo>
                  <a:cubicBezTo>
                    <a:pt x="300" y="274"/>
                    <a:pt x="311" y="277"/>
                    <a:pt x="326" y="274"/>
                  </a:cubicBezTo>
                  <a:cubicBezTo>
                    <a:pt x="408" y="251"/>
                    <a:pt x="408" y="251"/>
                    <a:pt x="356" y="165"/>
                  </a:cubicBezTo>
                  <a:lnTo>
                    <a:pt x="356" y="165"/>
                  </a:lnTo>
                  <a:cubicBezTo>
                    <a:pt x="341" y="177"/>
                    <a:pt x="326" y="188"/>
                    <a:pt x="308" y="188"/>
                  </a:cubicBezTo>
                  <a:cubicBezTo>
                    <a:pt x="296" y="188"/>
                    <a:pt x="285" y="180"/>
                    <a:pt x="273" y="162"/>
                  </a:cubicBezTo>
                  <a:cubicBezTo>
                    <a:pt x="255" y="125"/>
                    <a:pt x="296" y="120"/>
                    <a:pt x="318" y="109"/>
                  </a:cubicBezTo>
                  <a:cubicBezTo>
                    <a:pt x="371" y="91"/>
                    <a:pt x="349" y="49"/>
                    <a:pt x="341" y="16"/>
                  </a:cubicBezTo>
                  <a:cubicBezTo>
                    <a:pt x="326" y="8"/>
                    <a:pt x="308" y="5"/>
                    <a:pt x="2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2"/>
            <p:cNvSpPr/>
            <p:nvPr/>
          </p:nvSpPr>
          <p:spPr>
            <a:xfrm>
              <a:off x="-2390122" y="-2790463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3" y="0"/>
                  </a:moveTo>
                  <a:cubicBezTo>
                    <a:pt x="15" y="0"/>
                    <a:pt x="4" y="4"/>
                    <a:pt x="4" y="4"/>
                  </a:cubicBezTo>
                  <a:cubicBezTo>
                    <a:pt x="0" y="37"/>
                    <a:pt x="4" y="71"/>
                    <a:pt x="45" y="87"/>
                  </a:cubicBezTo>
                  <a:cubicBezTo>
                    <a:pt x="59" y="56"/>
                    <a:pt x="68" y="26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2"/>
            <p:cNvSpPr/>
            <p:nvPr/>
          </p:nvSpPr>
          <p:spPr>
            <a:xfrm>
              <a:off x="-2392653" y="-2784016"/>
              <a:ext cx="4297" cy="3390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50" y="0"/>
                  </a:moveTo>
                  <a:cubicBezTo>
                    <a:pt x="38" y="0"/>
                    <a:pt x="27" y="4"/>
                    <a:pt x="19" y="14"/>
                  </a:cubicBezTo>
                  <a:cubicBezTo>
                    <a:pt x="31" y="30"/>
                    <a:pt x="0" y="67"/>
                    <a:pt x="34" y="71"/>
                  </a:cubicBezTo>
                  <a:lnTo>
                    <a:pt x="42" y="71"/>
                  </a:lnTo>
                  <a:cubicBezTo>
                    <a:pt x="72" y="71"/>
                    <a:pt x="90" y="52"/>
                    <a:pt x="83" y="19"/>
                  </a:cubicBezTo>
                  <a:cubicBezTo>
                    <a:pt x="72" y="7"/>
                    <a:pt x="60" y="0"/>
                    <a:pt x="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2"/>
            <p:cNvSpPr/>
            <p:nvPr/>
          </p:nvSpPr>
          <p:spPr>
            <a:xfrm>
              <a:off x="-2373171" y="-2801159"/>
              <a:ext cx="14134" cy="15710"/>
            </a:xfrm>
            <a:custGeom>
              <a:avLst/>
              <a:gdLst/>
              <a:ahLst/>
              <a:cxnLst/>
              <a:rect l="l" t="t" r="r" b="b"/>
              <a:pathLst>
                <a:path w="296" h="329" extrusionOk="0">
                  <a:moveTo>
                    <a:pt x="86" y="0"/>
                  </a:moveTo>
                  <a:lnTo>
                    <a:pt x="86" y="0"/>
                  </a:lnTo>
                  <a:cubicBezTo>
                    <a:pt x="94" y="33"/>
                    <a:pt x="116" y="75"/>
                    <a:pt x="63" y="93"/>
                  </a:cubicBezTo>
                  <a:cubicBezTo>
                    <a:pt x="41" y="104"/>
                    <a:pt x="0" y="109"/>
                    <a:pt x="18" y="146"/>
                  </a:cubicBezTo>
                  <a:cubicBezTo>
                    <a:pt x="30" y="164"/>
                    <a:pt x="41" y="172"/>
                    <a:pt x="53" y="172"/>
                  </a:cubicBezTo>
                  <a:cubicBezTo>
                    <a:pt x="71" y="172"/>
                    <a:pt x="86" y="161"/>
                    <a:pt x="101" y="149"/>
                  </a:cubicBezTo>
                  <a:cubicBezTo>
                    <a:pt x="120" y="135"/>
                    <a:pt x="131" y="123"/>
                    <a:pt x="142" y="123"/>
                  </a:cubicBezTo>
                  <a:cubicBezTo>
                    <a:pt x="153" y="123"/>
                    <a:pt x="161" y="138"/>
                    <a:pt x="168" y="161"/>
                  </a:cubicBezTo>
                  <a:cubicBezTo>
                    <a:pt x="180" y="221"/>
                    <a:pt x="198" y="277"/>
                    <a:pt x="220" y="329"/>
                  </a:cubicBezTo>
                  <a:cubicBezTo>
                    <a:pt x="247" y="269"/>
                    <a:pt x="198" y="180"/>
                    <a:pt x="296" y="149"/>
                  </a:cubicBezTo>
                  <a:cubicBezTo>
                    <a:pt x="284" y="142"/>
                    <a:pt x="265" y="135"/>
                    <a:pt x="262" y="123"/>
                  </a:cubicBezTo>
                  <a:cubicBezTo>
                    <a:pt x="239" y="52"/>
                    <a:pt x="172" y="4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2"/>
            <p:cNvSpPr/>
            <p:nvPr/>
          </p:nvSpPr>
          <p:spPr>
            <a:xfrm>
              <a:off x="-2372646" y="-2785688"/>
              <a:ext cx="11317" cy="10457"/>
            </a:xfrm>
            <a:custGeom>
              <a:avLst/>
              <a:gdLst/>
              <a:ahLst/>
              <a:cxnLst/>
              <a:rect l="l" t="t" r="r" b="b"/>
              <a:pathLst>
                <a:path w="237" h="219" extrusionOk="0">
                  <a:moveTo>
                    <a:pt x="52" y="1"/>
                  </a:moveTo>
                  <a:lnTo>
                    <a:pt x="52" y="1"/>
                  </a:lnTo>
                  <a:cubicBezTo>
                    <a:pt x="57" y="42"/>
                    <a:pt x="94" y="72"/>
                    <a:pt x="45" y="99"/>
                  </a:cubicBezTo>
                  <a:cubicBezTo>
                    <a:pt x="0" y="128"/>
                    <a:pt x="42" y="170"/>
                    <a:pt x="49" y="199"/>
                  </a:cubicBezTo>
                  <a:cubicBezTo>
                    <a:pt x="52" y="214"/>
                    <a:pt x="60" y="218"/>
                    <a:pt x="68" y="218"/>
                  </a:cubicBezTo>
                  <a:cubicBezTo>
                    <a:pt x="83" y="218"/>
                    <a:pt x="102" y="206"/>
                    <a:pt x="116" y="203"/>
                  </a:cubicBezTo>
                  <a:cubicBezTo>
                    <a:pt x="116" y="203"/>
                    <a:pt x="120" y="199"/>
                    <a:pt x="124" y="199"/>
                  </a:cubicBezTo>
                  <a:cubicBezTo>
                    <a:pt x="135" y="199"/>
                    <a:pt x="146" y="211"/>
                    <a:pt x="157" y="218"/>
                  </a:cubicBezTo>
                  <a:cubicBezTo>
                    <a:pt x="232" y="192"/>
                    <a:pt x="195" y="110"/>
                    <a:pt x="236" y="65"/>
                  </a:cubicBezTo>
                  <a:cubicBezTo>
                    <a:pt x="187" y="5"/>
                    <a:pt x="116" y="23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2"/>
            <p:cNvSpPr/>
            <p:nvPr/>
          </p:nvSpPr>
          <p:spPr>
            <a:xfrm>
              <a:off x="-2393751" y="-2741567"/>
              <a:ext cx="17047" cy="9884"/>
            </a:xfrm>
            <a:custGeom>
              <a:avLst/>
              <a:gdLst/>
              <a:ahLst/>
              <a:cxnLst/>
              <a:rect l="l" t="t" r="r" b="b"/>
              <a:pathLst>
                <a:path w="357" h="207" extrusionOk="0">
                  <a:moveTo>
                    <a:pt x="214" y="0"/>
                  </a:moveTo>
                  <a:cubicBezTo>
                    <a:pt x="166" y="5"/>
                    <a:pt x="117" y="23"/>
                    <a:pt x="76" y="45"/>
                  </a:cubicBezTo>
                  <a:cubicBezTo>
                    <a:pt x="31" y="72"/>
                    <a:pt x="1" y="124"/>
                    <a:pt x="20" y="172"/>
                  </a:cubicBezTo>
                  <a:cubicBezTo>
                    <a:pt x="28" y="198"/>
                    <a:pt x="46" y="206"/>
                    <a:pt x="68" y="206"/>
                  </a:cubicBezTo>
                  <a:cubicBezTo>
                    <a:pt x="91" y="206"/>
                    <a:pt x="117" y="198"/>
                    <a:pt x="140" y="195"/>
                  </a:cubicBezTo>
                  <a:cubicBezTo>
                    <a:pt x="154" y="191"/>
                    <a:pt x="170" y="172"/>
                    <a:pt x="185" y="162"/>
                  </a:cubicBezTo>
                  <a:cubicBezTo>
                    <a:pt x="173" y="150"/>
                    <a:pt x="162" y="139"/>
                    <a:pt x="154" y="128"/>
                  </a:cubicBezTo>
                  <a:cubicBezTo>
                    <a:pt x="140" y="102"/>
                    <a:pt x="144" y="75"/>
                    <a:pt x="166" y="57"/>
                  </a:cubicBezTo>
                  <a:cubicBezTo>
                    <a:pt x="170" y="49"/>
                    <a:pt x="177" y="45"/>
                    <a:pt x="185" y="45"/>
                  </a:cubicBezTo>
                  <a:cubicBezTo>
                    <a:pt x="188" y="45"/>
                    <a:pt x="192" y="49"/>
                    <a:pt x="196" y="53"/>
                  </a:cubicBezTo>
                  <a:cubicBezTo>
                    <a:pt x="214" y="75"/>
                    <a:pt x="207" y="94"/>
                    <a:pt x="199" y="117"/>
                  </a:cubicBezTo>
                  <a:cubicBezTo>
                    <a:pt x="192" y="131"/>
                    <a:pt x="188" y="146"/>
                    <a:pt x="185" y="162"/>
                  </a:cubicBezTo>
                  <a:cubicBezTo>
                    <a:pt x="203" y="176"/>
                    <a:pt x="225" y="180"/>
                    <a:pt x="244" y="180"/>
                  </a:cubicBezTo>
                  <a:cubicBezTo>
                    <a:pt x="270" y="180"/>
                    <a:pt x="301" y="169"/>
                    <a:pt x="323" y="154"/>
                  </a:cubicBezTo>
                  <a:cubicBezTo>
                    <a:pt x="356" y="128"/>
                    <a:pt x="334" y="83"/>
                    <a:pt x="323" y="45"/>
                  </a:cubicBezTo>
                  <a:cubicBezTo>
                    <a:pt x="308" y="8"/>
                    <a:pt x="274" y="0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2"/>
            <p:cNvSpPr/>
            <p:nvPr/>
          </p:nvSpPr>
          <p:spPr>
            <a:xfrm>
              <a:off x="-2376752" y="-2737078"/>
              <a:ext cx="8404" cy="6637"/>
            </a:xfrm>
            <a:custGeom>
              <a:avLst/>
              <a:gdLst/>
              <a:ahLst/>
              <a:cxnLst/>
              <a:rect l="l" t="t" r="r" b="b"/>
              <a:pathLst>
                <a:path w="176" h="139" extrusionOk="0">
                  <a:moveTo>
                    <a:pt x="86" y="0"/>
                  </a:moveTo>
                  <a:cubicBezTo>
                    <a:pt x="34" y="0"/>
                    <a:pt x="34" y="63"/>
                    <a:pt x="0" y="104"/>
                  </a:cubicBezTo>
                  <a:cubicBezTo>
                    <a:pt x="38" y="116"/>
                    <a:pt x="71" y="138"/>
                    <a:pt x="102" y="138"/>
                  </a:cubicBezTo>
                  <a:cubicBezTo>
                    <a:pt x="120" y="138"/>
                    <a:pt x="143" y="127"/>
                    <a:pt x="157" y="94"/>
                  </a:cubicBezTo>
                  <a:cubicBezTo>
                    <a:pt x="176" y="56"/>
                    <a:pt x="154" y="23"/>
                    <a:pt x="120" y="8"/>
                  </a:cubicBezTo>
                  <a:cubicBezTo>
                    <a:pt x="109" y="0"/>
                    <a:pt x="93" y="0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2"/>
            <p:cNvSpPr/>
            <p:nvPr/>
          </p:nvSpPr>
          <p:spPr>
            <a:xfrm>
              <a:off x="-2448520" y="-2744432"/>
              <a:ext cx="12558" cy="7735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157" y="1"/>
                  </a:moveTo>
                  <a:cubicBezTo>
                    <a:pt x="135" y="1"/>
                    <a:pt x="109" y="8"/>
                    <a:pt x="87" y="20"/>
                  </a:cubicBezTo>
                  <a:cubicBezTo>
                    <a:pt x="61" y="27"/>
                    <a:pt x="38" y="38"/>
                    <a:pt x="12" y="38"/>
                  </a:cubicBezTo>
                  <a:lnTo>
                    <a:pt x="0" y="38"/>
                  </a:lnTo>
                  <a:cubicBezTo>
                    <a:pt x="16" y="117"/>
                    <a:pt x="87" y="162"/>
                    <a:pt x="191" y="162"/>
                  </a:cubicBezTo>
                  <a:lnTo>
                    <a:pt x="195" y="162"/>
                  </a:lnTo>
                  <a:cubicBezTo>
                    <a:pt x="176" y="109"/>
                    <a:pt x="262" y="75"/>
                    <a:pt x="218" y="20"/>
                  </a:cubicBezTo>
                  <a:cubicBezTo>
                    <a:pt x="195" y="5"/>
                    <a:pt x="176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2"/>
            <p:cNvSpPr/>
            <p:nvPr/>
          </p:nvSpPr>
          <p:spPr>
            <a:xfrm>
              <a:off x="-2358177" y="-2755128"/>
              <a:ext cx="8786" cy="4154"/>
            </a:xfrm>
            <a:custGeom>
              <a:avLst/>
              <a:gdLst/>
              <a:ahLst/>
              <a:cxnLst/>
              <a:rect l="l" t="t" r="r" b="b"/>
              <a:pathLst>
                <a:path w="184" h="87" extrusionOk="0">
                  <a:moveTo>
                    <a:pt x="79" y="1"/>
                  </a:moveTo>
                  <a:cubicBezTo>
                    <a:pt x="41" y="4"/>
                    <a:pt x="8" y="11"/>
                    <a:pt x="0" y="56"/>
                  </a:cubicBezTo>
                  <a:cubicBezTo>
                    <a:pt x="4" y="64"/>
                    <a:pt x="11" y="68"/>
                    <a:pt x="18" y="68"/>
                  </a:cubicBezTo>
                  <a:cubicBezTo>
                    <a:pt x="27" y="68"/>
                    <a:pt x="37" y="64"/>
                    <a:pt x="41" y="60"/>
                  </a:cubicBezTo>
                  <a:cubicBezTo>
                    <a:pt x="49" y="53"/>
                    <a:pt x="56" y="49"/>
                    <a:pt x="60" y="49"/>
                  </a:cubicBezTo>
                  <a:lnTo>
                    <a:pt x="63" y="49"/>
                  </a:lnTo>
                  <a:cubicBezTo>
                    <a:pt x="82" y="75"/>
                    <a:pt x="97" y="87"/>
                    <a:pt x="113" y="87"/>
                  </a:cubicBezTo>
                  <a:cubicBezTo>
                    <a:pt x="135" y="87"/>
                    <a:pt x="157" y="60"/>
                    <a:pt x="180" y="37"/>
                  </a:cubicBezTo>
                  <a:cubicBezTo>
                    <a:pt x="184" y="27"/>
                    <a:pt x="184" y="19"/>
                    <a:pt x="175" y="19"/>
                  </a:cubicBezTo>
                  <a:cubicBezTo>
                    <a:pt x="172" y="19"/>
                    <a:pt x="168" y="19"/>
                    <a:pt x="165" y="23"/>
                  </a:cubicBezTo>
                  <a:lnTo>
                    <a:pt x="146" y="23"/>
                  </a:lnTo>
                  <a:cubicBezTo>
                    <a:pt x="123" y="23"/>
                    <a:pt x="101" y="1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2"/>
            <p:cNvSpPr/>
            <p:nvPr/>
          </p:nvSpPr>
          <p:spPr>
            <a:xfrm>
              <a:off x="-2354453" y="-2757993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30" y="1"/>
                  </a:moveTo>
                  <a:cubicBezTo>
                    <a:pt x="27" y="1"/>
                    <a:pt x="27" y="1"/>
                    <a:pt x="23" y="4"/>
                  </a:cubicBezTo>
                  <a:cubicBezTo>
                    <a:pt x="12" y="4"/>
                    <a:pt x="8" y="42"/>
                    <a:pt x="1" y="61"/>
                  </a:cubicBezTo>
                  <a:cubicBezTo>
                    <a:pt x="23" y="71"/>
                    <a:pt x="45" y="83"/>
                    <a:pt x="68" y="83"/>
                  </a:cubicBezTo>
                  <a:lnTo>
                    <a:pt x="87" y="83"/>
                  </a:lnTo>
                  <a:cubicBezTo>
                    <a:pt x="79" y="71"/>
                    <a:pt x="71" y="64"/>
                    <a:pt x="68" y="57"/>
                  </a:cubicBezTo>
                  <a:cubicBezTo>
                    <a:pt x="57" y="35"/>
                    <a:pt x="57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2"/>
            <p:cNvSpPr/>
            <p:nvPr/>
          </p:nvSpPr>
          <p:spPr>
            <a:xfrm>
              <a:off x="-2380859" y="-2802639"/>
              <a:ext cx="9502" cy="8834"/>
            </a:xfrm>
            <a:custGeom>
              <a:avLst/>
              <a:gdLst/>
              <a:ahLst/>
              <a:cxnLst/>
              <a:rect l="l" t="t" r="r" b="b"/>
              <a:pathLst>
                <a:path w="199" h="185" extrusionOk="0">
                  <a:moveTo>
                    <a:pt x="184" y="1"/>
                  </a:moveTo>
                  <a:cubicBezTo>
                    <a:pt x="117" y="42"/>
                    <a:pt x="57" y="87"/>
                    <a:pt x="0" y="147"/>
                  </a:cubicBezTo>
                  <a:cubicBezTo>
                    <a:pt x="15" y="147"/>
                    <a:pt x="27" y="185"/>
                    <a:pt x="38" y="185"/>
                  </a:cubicBezTo>
                  <a:cubicBezTo>
                    <a:pt x="45" y="185"/>
                    <a:pt x="53" y="173"/>
                    <a:pt x="60" y="147"/>
                  </a:cubicBezTo>
                  <a:cubicBezTo>
                    <a:pt x="64" y="135"/>
                    <a:pt x="64" y="113"/>
                    <a:pt x="75" y="113"/>
                  </a:cubicBezTo>
                  <a:lnTo>
                    <a:pt x="79" y="113"/>
                  </a:lnTo>
                  <a:cubicBezTo>
                    <a:pt x="101" y="124"/>
                    <a:pt x="117" y="128"/>
                    <a:pt x="127" y="128"/>
                  </a:cubicBezTo>
                  <a:cubicBezTo>
                    <a:pt x="179" y="128"/>
                    <a:pt x="165" y="50"/>
                    <a:pt x="195" y="20"/>
                  </a:cubicBezTo>
                  <a:cubicBezTo>
                    <a:pt x="195" y="20"/>
                    <a:pt x="195" y="16"/>
                    <a:pt x="198" y="16"/>
                  </a:cubicBezTo>
                  <a:lnTo>
                    <a:pt x="191" y="9"/>
                  </a:lnTo>
                  <a:lnTo>
                    <a:pt x="18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2"/>
            <p:cNvSpPr/>
            <p:nvPr/>
          </p:nvSpPr>
          <p:spPr>
            <a:xfrm>
              <a:off x="-2440642" y="-2766206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37" y="0"/>
                  </a:moveTo>
                  <a:cubicBezTo>
                    <a:pt x="18" y="23"/>
                    <a:pt x="0" y="45"/>
                    <a:pt x="23" y="68"/>
                  </a:cubicBezTo>
                  <a:cubicBezTo>
                    <a:pt x="34" y="79"/>
                    <a:pt x="49" y="86"/>
                    <a:pt x="63" y="86"/>
                  </a:cubicBezTo>
                  <a:cubicBezTo>
                    <a:pt x="75" y="86"/>
                    <a:pt x="90" y="79"/>
                    <a:pt x="101" y="68"/>
                  </a:cubicBezTo>
                  <a:cubicBezTo>
                    <a:pt x="97" y="27"/>
                    <a:pt x="75" y="8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2"/>
            <p:cNvSpPr/>
            <p:nvPr/>
          </p:nvSpPr>
          <p:spPr>
            <a:xfrm>
              <a:off x="-2488678" y="-2690856"/>
              <a:ext cx="19148" cy="18957"/>
            </a:xfrm>
            <a:custGeom>
              <a:avLst/>
              <a:gdLst/>
              <a:ahLst/>
              <a:cxnLst/>
              <a:rect l="l" t="t" r="r" b="b"/>
              <a:pathLst>
                <a:path w="401" h="397" extrusionOk="0">
                  <a:moveTo>
                    <a:pt x="199" y="4"/>
                  </a:moveTo>
                  <a:cubicBezTo>
                    <a:pt x="195" y="4"/>
                    <a:pt x="195" y="4"/>
                    <a:pt x="191" y="8"/>
                  </a:cubicBezTo>
                  <a:cubicBezTo>
                    <a:pt x="79" y="11"/>
                    <a:pt x="64" y="0"/>
                    <a:pt x="1" y="142"/>
                  </a:cubicBezTo>
                  <a:cubicBezTo>
                    <a:pt x="4" y="146"/>
                    <a:pt x="12" y="146"/>
                    <a:pt x="15" y="146"/>
                  </a:cubicBezTo>
                  <a:cubicBezTo>
                    <a:pt x="23" y="146"/>
                    <a:pt x="30" y="142"/>
                    <a:pt x="38" y="139"/>
                  </a:cubicBezTo>
                  <a:cubicBezTo>
                    <a:pt x="49" y="131"/>
                    <a:pt x="56" y="127"/>
                    <a:pt x="64" y="127"/>
                  </a:cubicBezTo>
                  <a:cubicBezTo>
                    <a:pt x="72" y="127"/>
                    <a:pt x="75" y="131"/>
                    <a:pt x="79" y="131"/>
                  </a:cubicBezTo>
                  <a:cubicBezTo>
                    <a:pt x="82" y="154"/>
                    <a:pt x="87" y="180"/>
                    <a:pt x="90" y="206"/>
                  </a:cubicBezTo>
                  <a:cubicBezTo>
                    <a:pt x="94" y="235"/>
                    <a:pt x="161" y="243"/>
                    <a:pt x="113" y="296"/>
                  </a:cubicBezTo>
                  <a:cubicBezTo>
                    <a:pt x="98" y="314"/>
                    <a:pt x="87" y="318"/>
                    <a:pt x="72" y="318"/>
                  </a:cubicBezTo>
                  <a:cubicBezTo>
                    <a:pt x="60" y="318"/>
                    <a:pt x="49" y="314"/>
                    <a:pt x="38" y="311"/>
                  </a:cubicBezTo>
                  <a:cubicBezTo>
                    <a:pt x="30" y="311"/>
                    <a:pt x="20" y="306"/>
                    <a:pt x="8" y="306"/>
                  </a:cubicBezTo>
                  <a:lnTo>
                    <a:pt x="1" y="306"/>
                  </a:lnTo>
                  <a:cubicBezTo>
                    <a:pt x="8" y="314"/>
                    <a:pt x="12" y="322"/>
                    <a:pt x="20" y="329"/>
                  </a:cubicBezTo>
                  <a:cubicBezTo>
                    <a:pt x="42" y="348"/>
                    <a:pt x="60" y="366"/>
                    <a:pt x="82" y="385"/>
                  </a:cubicBezTo>
                  <a:cubicBezTo>
                    <a:pt x="113" y="392"/>
                    <a:pt x="143" y="396"/>
                    <a:pt x="172" y="396"/>
                  </a:cubicBezTo>
                  <a:cubicBezTo>
                    <a:pt x="244" y="396"/>
                    <a:pt x="311" y="374"/>
                    <a:pt x="363" y="306"/>
                  </a:cubicBezTo>
                  <a:cubicBezTo>
                    <a:pt x="352" y="258"/>
                    <a:pt x="401" y="217"/>
                    <a:pt x="382" y="165"/>
                  </a:cubicBezTo>
                  <a:cubicBezTo>
                    <a:pt x="352" y="78"/>
                    <a:pt x="277" y="4"/>
                    <a:pt x="199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2"/>
            <p:cNvSpPr/>
            <p:nvPr/>
          </p:nvSpPr>
          <p:spPr>
            <a:xfrm>
              <a:off x="-2479940" y="-2706423"/>
              <a:ext cx="11842" cy="12415"/>
            </a:xfrm>
            <a:custGeom>
              <a:avLst/>
              <a:gdLst/>
              <a:ahLst/>
              <a:cxnLst/>
              <a:rect l="l" t="t" r="r" b="b"/>
              <a:pathLst>
                <a:path w="248" h="260" extrusionOk="0">
                  <a:moveTo>
                    <a:pt x="132" y="1"/>
                  </a:moveTo>
                  <a:cubicBezTo>
                    <a:pt x="109" y="1"/>
                    <a:pt x="87" y="9"/>
                    <a:pt x="64" y="27"/>
                  </a:cubicBezTo>
                  <a:cubicBezTo>
                    <a:pt x="20" y="68"/>
                    <a:pt x="1" y="143"/>
                    <a:pt x="27" y="203"/>
                  </a:cubicBezTo>
                  <a:cubicBezTo>
                    <a:pt x="42" y="247"/>
                    <a:pt x="75" y="259"/>
                    <a:pt x="113" y="259"/>
                  </a:cubicBezTo>
                  <a:lnTo>
                    <a:pt x="139" y="259"/>
                  </a:lnTo>
                  <a:cubicBezTo>
                    <a:pt x="218" y="251"/>
                    <a:pt x="248" y="203"/>
                    <a:pt x="248" y="76"/>
                  </a:cubicBezTo>
                  <a:cubicBezTo>
                    <a:pt x="229" y="61"/>
                    <a:pt x="218" y="42"/>
                    <a:pt x="199" y="27"/>
                  </a:cubicBezTo>
                  <a:cubicBezTo>
                    <a:pt x="177" y="9"/>
                    <a:pt x="154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2"/>
            <p:cNvSpPr/>
            <p:nvPr/>
          </p:nvSpPr>
          <p:spPr>
            <a:xfrm>
              <a:off x="-2490111" y="-2684840"/>
              <a:ext cx="9168" cy="9168"/>
            </a:xfrm>
            <a:custGeom>
              <a:avLst/>
              <a:gdLst/>
              <a:ahLst/>
              <a:cxnLst/>
              <a:rect l="l" t="t" r="r" b="b"/>
              <a:pathLst>
                <a:path w="192" h="192" extrusionOk="0">
                  <a:moveTo>
                    <a:pt x="94" y="1"/>
                  </a:moveTo>
                  <a:cubicBezTo>
                    <a:pt x="86" y="1"/>
                    <a:pt x="79" y="5"/>
                    <a:pt x="68" y="13"/>
                  </a:cubicBezTo>
                  <a:cubicBezTo>
                    <a:pt x="60" y="16"/>
                    <a:pt x="53" y="20"/>
                    <a:pt x="45" y="20"/>
                  </a:cubicBezTo>
                  <a:cubicBezTo>
                    <a:pt x="42" y="20"/>
                    <a:pt x="34" y="20"/>
                    <a:pt x="31" y="16"/>
                  </a:cubicBezTo>
                  <a:cubicBezTo>
                    <a:pt x="19" y="28"/>
                    <a:pt x="8" y="39"/>
                    <a:pt x="0" y="50"/>
                  </a:cubicBezTo>
                  <a:cubicBezTo>
                    <a:pt x="42" y="83"/>
                    <a:pt x="12" y="140"/>
                    <a:pt x="31" y="180"/>
                  </a:cubicBezTo>
                  <a:lnTo>
                    <a:pt x="38" y="180"/>
                  </a:lnTo>
                  <a:cubicBezTo>
                    <a:pt x="50" y="180"/>
                    <a:pt x="60" y="185"/>
                    <a:pt x="68" y="185"/>
                  </a:cubicBezTo>
                  <a:cubicBezTo>
                    <a:pt x="79" y="188"/>
                    <a:pt x="90" y="192"/>
                    <a:pt x="102" y="192"/>
                  </a:cubicBezTo>
                  <a:cubicBezTo>
                    <a:pt x="117" y="192"/>
                    <a:pt x="128" y="188"/>
                    <a:pt x="143" y="170"/>
                  </a:cubicBezTo>
                  <a:cubicBezTo>
                    <a:pt x="191" y="117"/>
                    <a:pt x="124" y="109"/>
                    <a:pt x="120" y="80"/>
                  </a:cubicBezTo>
                  <a:cubicBezTo>
                    <a:pt x="117" y="54"/>
                    <a:pt x="112" y="28"/>
                    <a:pt x="109" y="5"/>
                  </a:cubicBezTo>
                  <a:cubicBezTo>
                    <a:pt x="105" y="5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2"/>
            <p:cNvSpPr/>
            <p:nvPr/>
          </p:nvSpPr>
          <p:spPr>
            <a:xfrm>
              <a:off x="-2492450" y="-2682452"/>
              <a:ext cx="4727" cy="7879"/>
            </a:xfrm>
            <a:custGeom>
              <a:avLst/>
              <a:gdLst/>
              <a:ahLst/>
              <a:cxnLst/>
              <a:rect l="l" t="t" r="r" b="b"/>
              <a:pathLst>
                <a:path w="99" h="165" extrusionOk="0">
                  <a:moveTo>
                    <a:pt x="49" y="0"/>
                  </a:moveTo>
                  <a:cubicBezTo>
                    <a:pt x="31" y="15"/>
                    <a:pt x="16" y="30"/>
                    <a:pt x="1" y="49"/>
                  </a:cubicBezTo>
                  <a:cubicBezTo>
                    <a:pt x="9" y="75"/>
                    <a:pt x="16" y="104"/>
                    <a:pt x="27" y="135"/>
                  </a:cubicBezTo>
                  <a:cubicBezTo>
                    <a:pt x="35" y="153"/>
                    <a:pt x="46" y="164"/>
                    <a:pt x="65" y="164"/>
                  </a:cubicBezTo>
                  <a:cubicBezTo>
                    <a:pt x="72" y="164"/>
                    <a:pt x="83" y="161"/>
                    <a:pt x="99" y="153"/>
                  </a:cubicBezTo>
                  <a:cubicBezTo>
                    <a:pt x="91" y="146"/>
                    <a:pt x="87" y="138"/>
                    <a:pt x="80" y="130"/>
                  </a:cubicBezTo>
                  <a:cubicBezTo>
                    <a:pt x="61" y="90"/>
                    <a:pt x="91" y="33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2"/>
            <p:cNvSpPr/>
            <p:nvPr/>
          </p:nvSpPr>
          <p:spPr>
            <a:xfrm>
              <a:off x="-2540821" y="-2724042"/>
              <a:ext cx="10457" cy="16999"/>
            </a:xfrm>
            <a:custGeom>
              <a:avLst/>
              <a:gdLst/>
              <a:ahLst/>
              <a:cxnLst/>
              <a:rect l="l" t="t" r="r" b="b"/>
              <a:pathLst>
                <a:path w="219" h="356" extrusionOk="0">
                  <a:moveTo>
                    <a:pt x="128" y="0"/>
                  </a:moveTo>
                  <a:cubicBezTo>
                    <a:pt x="98" y="26"/>
                    <a:pt x="53" y="30"/>
                    <a:pt x="35" y="82"/>
                  </a:cubicBezTo>
                  <a:cubicBezTo>
                    <a:pt x="5" y="161"/>
                    <a:pt x="91" y="131"/>
                    <a:pt x="94" y="176"/>
                  </a:cubicBezTo>
                  <a:cubicBezTo>
                    <a:pt x="57" y="194"/>
                    <a:pt x="13" y="209"/>
                    <a:pt x="1" y="258"/>
                  </a:cubicBezTo>
                  <a:cubicBezTo>
                    <a:pt x="27" y="288"/>
                    <a:pt x="53" y="314"/>
                    <a:pt x="80" y="340"/>
                  </a:cubicBezTo>
                  <a:cubicBezTo>
                    <a:pt x="98" y="351"/>
                    <a:pt x="110" y="355"/>
                    <a:pt x="125" y="355"/>
                  </a:cubicBezTo>
                  <a:cubicBezTo>
                    <a:pt x="147" y="355"/>
                    <a:pt x="165" y="336"/>
                    <a:pt x="177" y="310"/>
                  </a:cubicBezTo>
                  <a:cubicBezTo>
                    <a:pt x="199" y="284"/>
                    <a:pt x="206" y="258"/>
                    <a:pt x="196" y="228"/>
                  </a:cubicBezTo>
                  <a:cubicBezTo>
                    <a:pt x="120" y="176"/>
                    <a:pt x="218" y="153"/>
                    <a:pt x="214" y="112"/>
                  </a:cubicBezTo>
                  <a:cubicBezTo>
                    <a:pt x="210" y="56"/>
                    <a:pt x="177" y="22"/>
                    <a:pt x="1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2"/>
            <p:cNvSpPr/>
            <p:nvPr/>
          </p:nvSpPr>
          <p:spPr>
            <a:xfrm>
              <a:off x="-2535091" y="-2718694"/>
              <a:ext cx="9693" cy="6781"/>
            </a:xfrm>
            <a:custGeom>
              <a:avLst/>
              <a:gdLst/>
              <a:ahLst/>
              <a:cxnLst/>
              <a:rect l="l" t="t" r="r" b="b"/>
              <a:pathLst>
                <a:path w="203" h="142" extrusionOk="0">
                  <a:moveTo>
                    <a:pt x="94" y="0"/>
                  </a:moveTo>
                  <a:cubicBezTo>
                    <a:pt x="98" y="41"/>
                    <a:pt x="0" y="64"/>
                    <a:pt x="76" y="116"/>
                  </a:cubicBezTo>
                  <a:cubicBezTo>
                    <a:pt x="79" y="112"/>
                    <a:pt x="83" y="112"/>
                    <a:pt x="86" y="112"/>
                  </a:cubicBezTo>
                  <a:cubicBezTo>
                    <a:pt x="98" y="112"/>
                    <a:pt x="112" y="120"/>
                    <a:pt x="124" y="127"/>
                  </a:cubicBezTo>
                  <a:cubicBezTo>
                    <a:pt x="139" y="135"/>
                    <a:pt x="150" y="142"/>
                    <a:pt x="162" y="142"/>
                  </a:cubicBezTo>
                  <a:cubicBezTo>
                    <a:pt x="173" y="142"/>
                    <a:pt x="180" y="135"/>
                    <a:pt x="188" y="112"/>
                  </a:cubicBezTo>
                  <a:cubicBezTo>
                    <a:pt x="202" y="67"/>
                    <a:pt x="157" y="19"/>
                    <a:pt x="102" y="4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2"/>
            <p:cNvSpPr/>
            <p:nvPr/>
          </p:nvSpPr>
          <p:spPr>
            <a:xfrm>
              <a:off x="-2509402" y="-2674955"/>
              <a:ext cx="10601" cy="10744"/>
            </a:xfrm>
            <a:custGeom>
              <a:avLst/>
              <a:gdLst/>
              <a:ahLst/>
              <a:cxnLst/>
              <a:rect l="l" t="t" r="r" b="b"/>
              <a:pathLst>
                <a:path w="222" h="225" extrusionOk="0">
                  <a:moveTo>
                    <a:pt x="109" y="0"/>
                  </a:moveTo>
                  <a:cubicBezTo>
                    <a:pt x="83" y="0"/>
                    <a:pt x="61" y="15"/>
                    <a:pt x="38" y="41"/>
                  </a:cubicBezTo>
                  <a:cubicBezTo>
                    <a:pt x="16" y="63"/>
                    <a:pt x="1" y="194"/>
                    <a:pt x="23" y="209"/>
                  </a:cubicBezTo>
                  <a:cubicBezTo>
                    <a:pt x="38" y="220"/>
                    <a:pt x="57" y="224"/>
                    <a:pt x="72" y="224"/>
                  </a:cubicBezTo>
                  <a:cubicBezTo>
                    <a:pt x="102" y="224"/>
                    <a:pt x="135" y="206"/>
                    <a:pt x="162" y="190"/>
                  </a:cubicBezTo>
                  <a:cubicBezTo>
                    <a:pt x="188" y="175"/>
                    <a:pt x="202" y="146"/>
                    <a:pt x="221" y="120"/>
                  </a:cubicBezTo>
                  <a:cubicBezTo>
                    <a:pt x="214" y="116"/>
                    <a:pt x="210" y="108"/>
                    <a:pt x="202" y="104"/>
                  </a:cubicBezTo>
                  <a:cubicBezTo>
                    <a:pt x="184" y="123"/>
                    <a:pt x="169" y="153"/>
                    <a:pt x="121" y="153"/>
                  </a:cubicBezTo>
                  <a:cubicBezTo>
                    <a:pt x="135" y="108"/>
                    <a:pt x="109" y="56"/>
                    <a:pt x="173" y="37"/>
                  </a:cubicBezTo>
                  <a:cubicBezTo>
                    <a:pt x="150" y="11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2"/>
            <p:cNvSpPr/>
            <p:nvPr/>
          </p:nvSpPr>
          <p:spPr>
            <a:xfrm>
              <a:off x="-2518474" y="-2664976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83" y="0"/>
                  </a:moveTo>
                  <a:cubicBezTo>
                    <a:pt x="71" y="0"/>
                    <a:pt x="60" y="4"/>
                    <a:pt x="49" y="7"/>
                  </a:cubicBezTo>
                  <a:cubicBezTo>
                    <a:pt x="64" y="52"/>
                    <a:pt x="0" y="94"/>
                    <a:pt x="49" y="138"/>
                  </a:cubicBezTo>
                  <a:cubicBezTo>
                    <a:pt x="64" y="123"/>
                    <a:pt x="83" y="116"/>
                    <a:pt x="101" y="116"/>
                  </a:cubicBezTo>
                  <a:cubicBezTo>
                    <a:pt x="123" y="116"/>
                    <a:pt x="146" y="116"/>
                    <a:pt x="154" y="86"/>
                  </a:cubicBezTo>
                  <a:cubicBezTo>
                    <a:pt x="161" y="56"/>
                    <a:pt x="146" y="33"/>
                    <a:pt x="123" y="19"/>
                  </a:cubicBezTo>
                  <a:cubicBezTo>
                    <a:pt x="113" y="7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2"/>
            <p:cNvSpPr/>
            <p:nvPr/>
          </p:nvSpPr>
          <p:spPr>
            <a:xfrm>
              <a:off x="-2504197" y="-2673236"/>
              <a:ext cx="5062" cy="5587"/>
            </a:xfrm>
            <a:custGeom>
              <a:avLst/>
              <a:gdLst/>
              <a:ahLst/>
              <a:cxnLst/>
              <a:rect l="l" t="t" r="r" b="b"/>
              <a:pathLst>
                <a:path w="106" h="117" extrusionOk="0">
                  <a:moveTo>
                    <a:pt x="64" y="1"/>
                  </a:moveTo>
                  <a:cubicBezTo>
                    <a:pt x="0" y="20"/>
                    <a:pt x="26" y="72"/>
                    <a:pt x="12" y="117"/>
                  </a:cubicBezTo>
                  <a:cubicBezTo>
                    <a:pt x="60" y="117"/>
                    <a:pt x="75" y="87"/>
                    <a:pt x="93" y="68"/>
                  </a:cubicBezTo>
                  <a:cubicBezTo>
                    <a:pt x="10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2"/>
            <p:cNvSpPr/>
            <p:nvPr/>
          </p:nvSpPr>
          <p:spPr>
            <a:xfrm>
              <a:off x="-2534184" y="-2666408"/>
              <a:ext cx="7163" cy="4345"/>
            </a:xfrm>
            <a:custGeom>
              <a:avLst/>
              <a:gdLst/>
              <a:ahLst/>
              <a:cxnLst/>
              <a:rect l="l" t="t" r="r" b="b"/>
              <a:pathLst>
                <a:path w="150" h="91" extrusionOk="0">
                  <a:moveTo>
                    <a:pt x="49" y="1"/>
                  </a:moveTo>
                  <a:cubicBezTo>
                    <a:pt x="15" y="1"/>
                    <a:pt x="4" y="23"/>
                    <a:pt x="0" y="86"/>
                  </a:cubicBezTo>
                  <a:cubicBezTo>
                    <a:pt x="23" y="90"/>
                    <a:pt x="38" y="90"/>
                    <a:pt x="53" y="90"/>
                  </a:cubicBezTo>
                  <a:cubicBezTo>
                    <a:pt x="120" y="90"/>
                    <a:pt x="143" y="68"/>
                    <a:pt x="150" y="4"/>
                  </a:cubicBezTo>
                  <a:lnTo>
                    <a:pt x="150" y="4"/>
                  </a:lnTo>
                  <a:cubicBezTo>
                    <a:pt x="138" y="8"/>
                    <a:pt x="131" y="11"/>
                    <a:pt x="120" y="11"/>
                  </a:cubicBezTo>
                  <a:cubicBezTo>
                    <a:pt x="109" y="11"/>
                    <a:pt x="98" y="8"/>
                    <a:pt x="83" y="4"/>
                  </a:cubicBezTo>
                  <a:cubicBezTo>
                    <a:pt x="71" y="1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2"/>
            <p:cNvSpPr/>
            <p:nvPr/>
          </p:nvSpPr>
          <p:spPr>
            <a:xfrm>
              <a:off x="-2503672" y="-2651224"/>
              <a:ext cx="7879" cy="9311"/>
            </a:xfrm>
            <a:custGeom>
              <a:avLst/>
              <a:gdLst/>
              <a:ahLst/>
              <a:cxnLst/>
              <a:rect l="l" t="t" r="r" b="b"/>
              <a:pathLst>
                <a:path w="165" h="195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41"/>
                    <a:pt x="68" y="75"/>
                    <a:pt x="53" y="116"/>
                  </a:cubicBezTo>
                  <a:cubicBezTo>
                    <a:pt x="42" y="146"/>
                    <a:pt x="53" y="183"/>
                    <a:pt x="82" y="190"/>
                  </a:cubicBezTo>
                  <a:cubicBezTo>
                    <a:pt x="87" y="190"/>
                    <a:pt x="87" y="194"/>
                    <a:pt x="90" y="194"/>
                  </a:cubicBezTo>
                  <a:cubicBezTo>
                    <a:pt x="113" y="194"/>
                    <a:pt x="127" y="157"/>
                    <a:pt x="150" y="146"/>
                  </a:cubicBezTo>
                  <a:cubicBezTo>
                    <a:pt x="158" y="142"/>
                    <a:pt x="161" y="127"/>
                    <a:pt x="165" y="116"/>
                  </a:cubicBezTo>
                  <a:cubicBezTo>
                    <a:pt x="143" y="82"/>
                    <a:pt x="68" y="78"/>
                    <a:pt x="101" y="7"/>
                  </a:cubicBezTo>
                  <a:cubicBezTo>
                    <a:pt x="82" y="4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2"/>
            <p:cNvSpPr/>
            <p:nvPr/>
          </p:nvSpPr>
          <p:spPr>
            <a:xfrm>
              <a:off x="-2652174" y="-2741758"/>
              <a:ext cx="15376" cy="18813"/>
            </a:xfrm>
            <a:custGeom>
              <a:avLst/>
              <a:gdLst/>
              <a:ahLst/>
              <a:cxnLst/>
              <a:rect l="l" t="t" r="r" b="b"/>
              <a:pathLst>
                <a:path w="322" h="394" extrusionOk="0">
                  <a:moveTo>
                    <a:pt x="142" y="1"/>
                  </a:moveTo>
                  <a:cubicBezTo>
                    <a:pt x="97" y="1"/>
                    <a:pt x="52" y="35"/>
                    <a:pt x="0" y="128"/>
                  </a:cubicBezTo>
                  <a:cubicBezTo>
                    <a:pt x="19" y="143"/>
                    <a:pt x="38" y="154"/>
                    <a:pt x="57" y="154"/>
                  </a:cubicBezTo>
                  <a:cubicBezTo>
                    <a:pt x="71" y="154"/>
                    <a:pt x="83" y="143"/>
                    <a:pt x="90" y="106"/>
                  </a:cubicBezTo>
                  <a:cubicBezTo>
                    <a:pt x="94" y="71"/>
                    <a:pt x="120" y="53"/>
                    <a:pt x="142" y="53"/>
                  </a:cubicBezTo>
                  <a:lnTo>
                    <a:pt x="147" y="53"/>
                  </a:lnTo>
                  <a:cubicBezTo>
                    <a:pt x="173" y="57"/>
                    <a:pt x="199" y="87"/>
                    <a:pt x="202" y="121"/>
                  </a:cubicBezTo>
                  <a:cubicBezTo>
                    <a:pt x="209" y="158"/>
                    <a:pt x="173" y="150"/>
                    <a:pt x="157" y="166"/>
                  </a:cubicBezTo>
                  <a:cubicBezTo>
                    <a:pt x="128" y="188"/>
                    <a:pt x="102" y="199"/>
                    <a:pt x="68" y="206"/>
                  </a:cubicBezTo>
                  <a:cubicBezTo>
                    <a:pt x="30" y="218"/>
                    <a:pt x="52" y="240"/>
                    <a:pt x="68" y="259"/>
                  </a:cubicBezTo>
                  <a:cubicBezTo>
                    <a:pt x="75" y="251"/>
                    <a:pt x="90" y="244"/>
                    <a:pt x="97" y="244"/>
                  </a:cubicBezTo>
                  <a:cubicBezTo>
                    <a:pt x="105" y="244"/>
                    <a:pt x="113" y="247"/>
                    <a:pt x="120" y="263"/>
                  </a:cubicBezTo>
                  <a:cubicBezTo>
                    <a:pt x="131" y="307"/>
                    <a:pt x="97" y="315"/>
                    <a:pt x="68" y="323"/>
                  </a:cubicBezTo>
                  <a:lnTo>
                    <a:pt x="64" y="330"/>
                  </a:lnTo>
                  <a:lnTo>
                    <a:pt x="128" y="393"/>
                  </a:lnTo>
                  <a:cubicBezTo>
                    <a:pt x="161" y="363"/>
                    <a:pt x="191" y="326"/>
                    <a:pt x="236" y="311"/>
                  </a:cubicBezTo>
                  <a:cubicBezTo>
                    <a:pt x="259" y="304"/>
                    <a:pt x="322" y="121"/>
                    <a:pt x="314" y="102"/>
                  </a:cubicBezTo>
                  <a:cubicBezTo>
                    <a:pt x="311" y="98"/>
                    <a:pt x="307" y="90"/>
                    <a:pt x="299" y="87"/>
                  </a:cubicBezTo>
                  <a:cubicBezTo>
                    <a:pt x="240" y="38"/>
                    <a:pt x="191" y="1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2"/>
            <p:cNvSpPr/>
            <p:nvPr/>
          </p:nvSpPr>
          <p:spPr>
            <a:xfrm>
              <a:off x="-2640762" y="-2747106"/>
              <a:ext cx="4202" cy="2913"/>
            </a:xfrm>
            <a:custGeom>
              <a:avLst/>
              <a:gdLst/>
              <a:ahLst/>
              <a:cxnLst/>
              <a:rect l="l" t="t" r="r" b="b"/>
              <a:pathLst>
                <a:path w="88" h="61" extrusionOk="0">
                  <a:moveTo>
                    <a:pt x="34" y="0"/>
                  </a:moveTo>
                  <a:cubicBezTo>
                    <a:pt x="20" y="0"/>
                    <a:pt x="8" y="4"/>
                    <a:pt x="4" y="26"/>
                  </a:cubicBezTo>
                  <a:cubicBezTo>
                    <a:pt x="1" y="34"/>
                    <a:pt x="4" y="49"/>
                    <a:pt x="12" y="57"/>
                  </a:cubicBezTo>
                  <a:cubicBezTo>
                    <a:pt x="15" y="61"/>
                    <a:pt x="23" y="61"/>
                    <a:pt x="27" y="61"/>
                  </a:cubicBezTo>
                  <a:cubicBezTo>
                    <a:pt x="42" y="61"/>
                    <a:pt x="53" y="45"/>
                    <a:pt x="65" y="34"/>
                  </a:cubicBezTo>
                  <a:cubicBezTo>
                    <a:pt x="75" y="26"/>
                    <a:pt x="79" y="19"/>
                    <a:pt x="87" y="12"/>
                  </a:cubicBezTo>
                  <a:cubicBezTo>
                    <a:pt x="79" y="8"/>
                    <a:pt x="68" y="4"/>
                    <a:pt x="57" y="4"/>
                  </a:cubicBezTo>
                  <a:cubicBezTo>
                    <a:pt x="49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2"/>
            <p:cNvSpPr/>
            <p:nvPr/>
          </p:nvSpPr>
          <p:spPr>
            <a:xfrm>
              <a:off x="-2598073" y="-2784016"/>
              <a:ext cx="4106" cy="3581"/>
            </a:xfrm>
            <a:custGeom>
              <a:avLst/>
              <a:gdLst/>
              <a:ahLst/>
              <a:cxnLst/>
              <a:rect l="l" t="t" r="r" b="b"/>
              <a:pathLst>
                <a:path w="86" h="75" extrusionOk="0">
                  <a:moveTo>
                    <a:pt x="41" y="0"/>
                  </a:moveTo>
                  <a:cubicBezTo>
                    <a:pt x="37" y="0"/>
                    <a:pt x="30" y="4"/>
                    <a:pt x="23" y="11"/>
                  </a:cubicBezTo>
                  <a:cubicBezTo>
                    <a:pt x="8" y="19"/>
                    <a:pt x="0" y="48"/>
                    <a:pt x="4" y="59"/>
                  </a:cubicBezTo>
                  <a:cubicBezTo>
                    <a:pt x="8" y="71"/>
                    <a:pt x="15" y="75"/>
                    <a:pt x="23" y="75"/>
                  </a:cubicBezTo>
                  <a:cubicBezTo>
                    <a:pt x="34" y="75"/>
                    <a:pt x="45" y="67"/>
                    <a:pt x="56" y="67"/>
                  </a:cubicBezTo>
                  <a:cubicBezTo>
                    <a:pt x="63" y="56"/>
                    <a:pt x="75" y="45"/>
                    <a:pt x="86" y="33"/>
                  </a:cubicBezTo>
                  <a:cubicBezTo>
                    <a:pt x="71" y="22"/>
                    <a:pt x="60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2"/>
            <p:cNvSpPr/>
            <p:nvPr/>
          </p:nvSpPr>
          <p:spPr>
            <a:xfrm>
              <a:off x="-2648975" y="-2730154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0" y="1"/>
                  </a:moveTo>
                  <a:cubicBezTo>
                    <a:pt x="23" y="1"/>
                    <a:pt x="8" y="8"/>
                    <a:pt x="1" y="16"/>
                  </a:cubicBezTo>
                  <a:lnTo>
                    <a:pt x="1" y="80"/>
                  </a:lnTo>
                  <a:cubicBezTo>
                    <a:pt x="30" y="72"/>
                    <a:pt x="64" y="64"/>
                    <a:pt x="53" y="20"/>
                  </a:cubicBezTo>
                  <a:cubicBezTo>
                    <a:pt x="46" y="4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2"/>
            <p:cNvSpPr/>
            <p:nvPr/>
          </p:nvSpPr>
          <p:spPr>
            <a:xfrm>
              <a:off x="-2420682" y="-2646067"/>
              <a:ext cx="45601" cy="42497"/>
            </a:xfrm>
            <a:custGeom>
              <a:avLst/>
              <a:gdLst/>
              <a:ahLst/>
              <a:cxnLst/>
              <a:rect l="l" t="t" r="r" b="b"/>
              <a:pathLst>
                <a:path w="955" h="890" extrusionOk="0">
                  <a:moveTo>
                    <a:pt x="337" y="1"/>
                  </a:moveTo>
                  <a:cubicBezTo>
                    <a:pt x="311" y="1"/>
                    <a:pt x="292" y="12"/>
                    <a:pt x="278" y="56"/>
                  </a:cubicBezTo>
                  <a:cubicBezTo>
                    <a:pt x="273" y="64"/>
                    <a:pt x="270" y="64"/>
                    <a:pt x="263" y="64"/>
                  </a:cubicBezTo>
                  <a:lnTo>
                    <a:pt x="244" y="64"/>
                  </a:lnTo>
                  <a:cubicBezTo>
                    <a:pt x="240" y="60"/>
                    <a:pt x="233" y="60"/>
                    <a:pt x="225" y="60"/>
                  </a:cubicBezTo>
                  <a:cubicBezTo>
                    <a:pt x="221" y="60"/>
                    <a:pt x="218" y="60"/>
                    <a:pt x="214" y="64"/>
                  </a:cubicBezTo>
                  <a:cubicBezTo>
                    <a:pt x="218" y="172"/>
                    <a:pt x="199" y="277"/>
                    <a:pt x="116" y="360"/>
                  </a:cubicBezTo>
                  <a:cubicBezTo>
                    <a:pt x="139" y="360"/>
                    <a:pt x="158" y="363"/>
                    <a:pt x="206" y="367"/>
                  </a:cubicBezTo>
                  <a:cubicBezTo>
                    <a:pt x="150" y="396"/>
                    <a:pt x="132" y="445"/>
                    <a:pt x="90" y="445"/>
                  </a:cubicBezTo>
                  <a:lnTo>
                    <a:pt x="87" y="445"/>
                  </a:lnTo>
                  <a:cubicBezTo>
                    <a:pt x="23" y="438"/>
                    <a:pt x="71" y="370"/>
                    <a:pt x="38" y="344"/>
                  </a:cubicBezTo>
                  <a:lnTo>
                    <a:pt x="31" y="341"/>
                  </a:lnTo>
                  <a:cubicBezTo>
                    <a:pt x="12" y="367"/>
                    <a:pt x="9" y="396"/>
                    <a:pt x="19" y="427"/>
                  </a:cubicBezTo>
                  <a:cubicBezTo>
                    <a:pt x="42" y="501"/>
                    <a:pt x="35" y="569"/>
                    <a:pt x="1" y="636"/>
                  </a:cubicBezTo>
                  <a:cubicBezTo>
                    <a:pt x="35" y="666"/>
                    <a:pt x="79" y="677"/>
                    <a:pt x="90" y="729"/>
                  </a:cubicBezTo>
                  <a:cubicBezTo>
                    <a:pt x="98" y="745"/>
                    <a:pt x="113" y="755"/>
                    <a:pt x="132" y="755"/>
                  </a:cubicBezTo>
                  <a:lnTo>
                    <a:pt x="147" y="755"/>
                  </a:lnTo>
                  <a:cubicBezTo>
                    <a:pt x="173" y="729"/>
                    <a:pt x="214" y="722"/>
                    <a:pt x="228" y="681"/>
                  </a:cubicBezTo>
                  <a:lnTo>
                    <a:pt x="218" y="681"/>
                  </a:lnTo>
                  <a:cubicBezTo>
                    <a:pt x="135" y="681"/>
                    <a:pt x="116" y="624"/>
                    <a:pt x="143" y="472"/>
                  </a:cubicBezTo>
                  <a:lnTo>
                    <a:pt x="143" y="472"/>
                  </a:lnTo>
                  <a:cubicBezTo>
                    <a:pt x="206" y="505"/>
                    <a:pt x="199" y="588"/>
                    <a:pt x="266" y="624"/>
                  </a:cubicBezTo>
                  <a:cubicBezTo>
                    <a:pt x="292" y="595"/>
                    <a:pt x="311" y="543"/>
                    <a:pt x="359" y="543"/>
                  </a:cubicBezTo>
                  <a:cubicBezTo>
                    <a:pt x="371" y="543"/>
                    <a:pt x="382" y="546"/>
                    <a:pt x="401" y="553"/>
                  </a:cubicBezTo>
                  <a:lnTo>
                    <a:pt x="408" y="553"/>
                  </a:lnTo>
                  <a:cubicBezTo>
                    <a:pt x="427" y="553"/>
                    <a:pt x="430" y="517"/>
                    <a:pt x="412" y="494"/>
                  </a:cubicBezTo>
                  <a:cubicBezTo>
                    <a:pt x="394" y="467"/>
                    <a:pt x="385" y="438"/>
                    <a:pt x="420" y="427"/>
                  </a:cubicBezTo>
                  <a:cubicBezTo>
                    <a:pt x="468" y="415"/>
                    <a:pt x="490" y="355"/>
                    <a:pt x="539" y="355"/>
                  </a:cubicBezTo>
                  <a:cubicBezTo>
                    <a:pt x="547" y="355"/>
                    <a:pt x="551" y="355"/>
                    <a:pt x="558" y="360"/>
                  </a:cubicBezTo>
                  <a:cubicBezTo>
                    <a:pt x="580" y="363"/>
                    <a:pt x="592" y="396"/>
                    <a:pt x="580" y="400"/>
                  </a:cubicBezTo>
                  <a:cubicBezTo>
                    <a:pt x="513" y="441"/>
                    <a:pt x="542" y="543"/>
                    <a:pt x="453" y="569"/>
                  </a:cubicBezTo>
                  <a:cubicBezTo>
                    <a:pt x="397" y="584"/>
                    <a:pt x="401" y="598"/>
                    <a:pt x="430" y="666"/>
                  </a:cubicBezTo>
                  <a:cubicBezTo>
                    <a:pt x="442" y="688"/>
                    <a:pt x="438" y="719"/>
                    <a:pt x="420" y="741"/>
                  </a:cubicBezTo>
                  <a:cubicBezTo>
                    <a:pt x="412" y="748"/>
                    <a:pt x="404" y="752"/>
                    <a:pt x="401" y="752"/>
                  </a:cubicBezTo>
                  <a:cubicBezTo>
                    <a:pt x="390" y="752"/>
                    <a:pt x="378" y="741"/>
                    <a:pt x="363" y="733"/>
                  </a:cubicBezTo>
                  <a:cubicBezTo>
                    <a:pt x="356" y="726"/>
                    <a:pt x="349" y="726"/>
                    <a:pt x="337" y="726"/>
                  </a:cubicBezTo>
                  <a:cubicBezTo>
                    <a:pt x="326" y="726"/>
                    <a:pt x="311" y="729"/>
                    <a:pt x="300" y="733"/>
                  </a:cubicBezTo>
                  <a:cubicBezTo>
                    <a:pt x="285" y="736"/>
                    <a:pt x="273" y="741"/>
                    <a:pt x="259" y="741"/>
                  </a:cubicBezTo>
                  <a:cubicBezTo>
                    <a:pt x="247" y="741"/>
                    <a:pt x="240" y="736"/>
                    <a:pt x="228" y="733"/>
                  </a:cubicBezTo>
                  <a:lnTo>
                    <a:pt x="228" y="733"/>
                  </a:lnTo>
                  <a:cubicBezTo>
                    <a:pt x="233" y="789"/>
                    <a:pt x="273" y="808"/>
                    <a:pt x="296" y="834"/>
                  </a:cubicBezTo>
                  <a:cubicBezTo>
                    <a:pt x="345" y="853"/>
                    <a:pt x="394" y="871"/>
                    <a:pt x="446" y="886"/>
                  </a:cubicBezTo>
                  <a:cubicBezTo>
                    <a:pt x="453" y="890"/>
                    <a:pt x="457" y="890"/>
                    <a:pt x="468" y="890"/>
                  </a:cubicBezTo>
                  <a:cubicBezTo>
                    <a:pt x="502" y="890"/>
                    <a:pt x="558" y="876"/>
                    <a:pt x="580" y="860"/>
                  </a:cubicBezTo>
                  <a:cubicBezTo>
                    <a:pt x="595" y="853"/>
                    <a:pt x="603" y="845"/>
                    <a:pt x="621" y="845"/>
                  </a:cubicBezTo>
                  <a:lnTo>
                    <a:pt x="637" y="845"/>
                  </a:lnTo>
                  <a:cubicBezTo>
                    <a:pt x="644" y="849"/>
                    <a:pt x="651" y="849"/>
                    <a:pt x="659" y="849"/>
                  </a:cubicBezTo>
                  <a:cubicBezTo>
                    <a:pt x="737" y="849"/>
                    <a:pt x="820" y="774"/>
                    <a:pt x="816" y="707"/>
                  </a:cubicBezTo>
                  <a:cubicBezTo>
                    <a:pt x="816" y="666"/>
                    <a:pt x="830" y="651"/>
                    <a:pt x="856" y="636"/>
                  </a:cubicBezTo>
                  <a:cubicBezTo>
                    <a:pt x="883" y="617"/>
                    <a:pt x="872" y="595"/>
                    <a:pt x="856" y="576"/>
                  </a:cubicBezTo>
                  <a:cubicBezTo>
                    <a:pt x="830" y="498"/>
                    <a:pt x="887" y="483"/>
                    <a:pt x="939" y="460"/>
                  </a:cubicBezTo>
                  <a:cubicBezTo>
                    <a:pt x="954" y="405"/>
                    <a:pt x="872" y="412"/>
                    <a:pt x="875" y="382"/>
                  </a:cubicBezTo>
                  <a:cubicBezTo>
                    <a:pt x="887" y="300"/>
                    <a:pt x="820" y="243"/>
                    <a:pt x="812" y="169"/>
                  </a:cubicBezTo>
                  <a:cubicBezTo>
                    <a:pt x="812" y="135"/>
                    <a:pt x="812" y="90"/>
                    <a:pt x="771" y="90"/>
                  </a:cubicBezTo>
                  <a:cubicBezTo>
                    <a:pt x="763" y="90"/>
                    <a:pt x="752" y="94"/>
                    <a:pt x="737" y="98"/>
                  </a:cubicBezTo>
                  <a:cubicBezTo>
                    <a:pt x="711" y="30"/>
                    <a:pt x="644" y="64"/>
                    <a:pt x="599" y="41"/>
                  </a:cubicBezTo>
                  <a:cubicBezTo>
                    <a:pt x="554" y="15"/>
                    <a:pt x="520" y="8"/>
                    <a:pt x="490" y="8"/>
                  </a:cubicBezTo>
                  <a:cubicBezTo>
                    <a:pt x="472" y="8"/>
                    <a:pt x="453" y="12"/>
                    <a:pt x="430" y="15"/>
                  </a:cubicBezTo>
                  <a:lnTo>
                    <a:pt x="423" y="15"/>
                  </a:lnTo>
                  <a:cubicBezTo>
                    <a:pt x="412" y="15"/>
                    <a:pt x="397" y="12"/>
                    <a:pt x="382" y="8"/>
                  </a:cubicBezTo>
                  <a:cubicBezTo>
                    <a:pt x="367" y="4"/>
                    <a:pt x="352" y="1"/>
                    <a:pt x="3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2"/>
            <p:cNvSpPr/>
            <p:nvPr/>
          </p:nvSpPr>
          <p:spPr>
            <a:xfrm>
              <a:off x="-2420873" y="-2643058"/>
              <a:ext cx="10601" cy="14182"/>
            </a:xfrm>
            <a:custGeom>
              <a:avLst/>
              <a:gdLst/>
              <a:ahLst/>
              <a:cxnLst/>
              <a:rect l="l" t="t" r="r" b="b"/>
              <a:pathLst>
                <a:path w="222" h="297" extrusionOk="0">
                  <a:moveTo>
                    <a:pt x="75" y="1"/>
                  </a:moveTo>
                  <a:cubicBezTo>
                    <a:pt x="72" y="1"/>
                    <a:pt x="65" y="5"/>
                    <a:pt x="57" y="12"/>
                  </a:cubicBezTo>
                  <a:cubicBezTo>
                    <a:pt x="20" y="50"/>
                    <a:pt x="102" y="57"/>
                    <a:pt x="87" y="95"/>
                  </a:cubicBezTo>
                  <a:cubicBezTo>
                    <a:pt x="83" y="102"/>
                    <a:pt x="80" y="109"/>
                    <a:pt x="75" y="117"/>
                  </a:cubicBezTo>
                  <a:cubicBezTo>
                    <a:pt x="83" y="147"/>
                    <a:pt x="83" y="180"/>
                    <a:pt x="53" y="195"/>
                  </a:cubicBezTo>
                  <a:cubicBezTo>
                    <a:pt x="1" y="218"/>
                    <a:pt x="35" y="247"/>
                    <a:pt x="35" y="278"/>
                  </a:cubicBezTo>
                  <a:lnTo>
                    <a:pt x="42" y="281"/>
                  </a:lnTo>
                  <a:cubicBezTo>
                    <a:pt x="49" y="274"/>
                    <a:pt x="61" y="270"/>
                    <a:pt x="72" y="270"/>
                  </a:cubicBezTo>
                  <a:cubicBezTo>
                    <a:pt x="91" y="270"/>
                    <a:pt x="106" y="281"/>
                    <a:pt x="120" y="297"/>
                  </a:cubicBezTo>
                  <a:cubicBezTo>
                    <a:pt x="203" y="214"/>
                    <a:pt x="222" y="109"/>
                    <a:pt x="218" y="1"/>
                  </a:cubicBezTo>
                  <a:lnTo>
                    <a:pt x="218" y="1"/>
                  </a:lnTo>
                  <a:cubicBezTo>
                    <a:pt x="203" y="16"/>
                    <a:pt x="192" y="38"/>
                    <a:pt x="165" y="38"/>
                  </a:cubicBezTo>
                  <a:cubicBezTo>
                    <a:pt x="162" y="38"/>
                    <a:pt x="158" y="38"/>
                    <a:pt x="154" y="35"/>
                  </a:cubicBezTo>
                  <a:cubicBezTo>
                    <a:pt x="151" y="38"/>
                    <a:pt x="147" y="38"/>
                    <a:pt x="143" y="38"/>
                  </a:cubicBezTo>
                  <a:lnTo>
                    <a:pt x="132" y="38"/>
                  </a:lnTo>
                  <a:cubicBezTo>
                    <a:pt x="125" y="35"/>
                    <a:pt x="117" y="27"/>
                    <a:pt x="110" y="19"/>
                  </a:cubicBezTo>
                  <a:cubicBezTo>
                    <a:pt x="98" y="12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2"/>
            <p:cNvSpPr/>
            <p:nvPr/>
          </p:nvSpPr>
          <p:spPr>
            <a:xfrm>
              <a:off x="-2411371" y="-2649648"/>
              <a:ext cx="11269" cy="6637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138" y="0"/>
                  </a:moveTo>
                  <a:cubicBezTo>
                    <a:pt x="123" y="0"/>
                    <a:pt x="109" y="4"/>
                    <a:pt x="86" y="12"/>
                  </a:cubicBezTo>
                  <a:cubicBezTo>
                    <a:pt x="11" y="38"/>
                    <a:pt x="0" y="4"/>
                    <a:pt x="11" y="90"/>
                  </a:cubicBezTo>
                  <a:cubicBezTo>
                    <a:pt x="15" y="105"/>
                    <a:pt x="15" y="121"/>
                    <a:pt x="19" y="139"/>
                  </a:cubicBezTo>
                  <a:cubicBezTo>
                    <a:pt x="23" y="135"/>
                    <a:pt x="26" y="135"/>
                    <a:pt x="30" y="135"/>
                  </a:cubicBezTo>
                  <a:cubicBezTo>
                    <a:pt x="38" y="135"/>
                    <a:pt x="45" y="135"/>
                    <a:pt x="49" y="139"/>
                  </a:cubicBezTo>
                  <a:lnTo>
                    <a:pt x="68" y="139"/>
                  </a:lnTo>
                  <a:cubicBezTo>
                    <a:pt x="75" y="139"/>
                    <a:pt x="78" y="139"/>
                    <a:pt x="83" y="131"/>
                  </a:cubicBezTo>
                  <a:cubicBezTo>
                    <a:pt x="97" y="87"/>
                    <a:pt x="116" y="76"/>
                    <a:pt x="142" y="76"/>
                  </a:cubicBezTo>
                  <a:cubicBezTo>
                    <a:pt x="157" y="76"/>
                    <a:pt x="172" y="79"/>
                    <a:pt x="187" y="83"/>
                  </a:cubicBezTo>
                  <a:cubicBezTo>
                    <a:pt x="202" y="87"/>
                    <a:pt x="217" y="90"/>
                    <a:pt x="228" y="90"/>
                  </a:cubicBezTo>
                  <a:lnTo>
                    <a:pt x="235" y="90"/>
                  </a:lnTo>
                  <a:cubicBezTo>
                    <a:pt x="209" y="45"/>
                    <a:pt x="195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2"/>
            <p:cNvSpPr/>
            <p:nvPr/>
          </p:nvSpPr>
          <p:spPr>
            <a:xfrm>
              <a:off x="-2381050" y="-2624102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109" y="0"/>
                  </a:moveTo>
                  <a:lnTo>
                    <a:pt x="109" y="0"/>
                  </a:lnTo>
                  <a:cubicBezTo>
                    <a:pt x="57" y="23"/>
                    <a:pt x="0" y="38"/>
                    <a:pt x="26" y="116"/>
                  </a:cubicBezTo>
                  <a:cubicBezTo>
                    <a:pt x="57" y="105"/>
                    <a:pt x="87" y="93"/>
                    <a:pt x="105" y="67"/>
                  </a:cubicBezTo>
                  <a:cubicBezTo>
                    <a:pt x="105" y="45"/>
                    <a:pt x="109" y="23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2"/>
            <p:cNvSpPr/>
            <p:nvPr/>
          </p:nvSpPr>
          <p:spPr>
            <a:xfrm>
              <a:off x="-2415143" y="-2629115"/>
              <a:ext cx="22729" cy="22920"/>
            </a:xfrm>
            <a:custGeom>
              <a:avLst/>
              <a:gdLst/>
              <a:ahLst/>
              <a:cxnLst/>
              <a:rect l="l" t="t" r="r" b="b"/>
              <a:pathLst>
                <a:path w="476" h="480" extrusionOk="0">
                  <a:moveTo>
                    <a:pt x="423" y="0"/>
                  </a:moveTo>
                  <a:cubicBezTo>
                    <a:pt x="374" y="0"/>
                    <a:pt x="352" y="60"/>
                    <a:pt x="304" y="72"/>
                  </a:cubicBezTo>
                  <a:cubicBezTo>
                    <a:pt x="269" y="83"/>
                    <a:pt x="278" y="112"/>
                    <a:pt x="296" y="139"/>
                  </a:cubicBezTo>
                  <a:cubicBezTo>
                    <a:pt x="314" y="162"/>
                    <a:pt x="311" y="198"/>
                    <a:pt x="292" y="198"/>
                  </a:cubicBezTo>
                  <a:lnTo>
                    <a:pt x="285" y="198"/>
                  </a:lnTo>
                  <a:cubicBezTo>
                    <a:pt x="266" y="191"/>
                    <a:pt x="255" y="188"/>
                    <a:pt x="243" y="188"/>
                  </a:cubicBezTo>
                  <a:cubicBezTo>
                    <a:pt x="195" y="188"/>
                    <a:pt x="176" y="240"/>
                    <a:pt x="150" y="269"/>
                  </a:cubicBezTo>
                  <a:cubicBezTo>
                    <a:pt x="83" y="233"/>
                    <a:pt x="90" y="150"/>
                    <a:pt x="27" y="117"/>
                  </a:cubicBezTo>
                  <a:lnTo>
                    <a:pt x="27" y="117"/>
                  </a:lnTo>
                  <a:cubicBezTo>
                    <a:pt x="0" y="269"/>
                    <a:pt x="19" y="326"/>
                    <a:pt x="102" y="326"/>
                  </a:cubicBezTo>
                  <a:lnTo>
                    <a:pt x="112" y="326"/>
                  </a:lnTo>
                  <a:cubicBezTo>
                    <a:pt x="98" y="367"/>
                    <a:pt x="57" y="374"/>
                    <a:pt x="31" y="400"/>
                  </a:cubicBezTo>
                  <a:cubicBezTo>
                    <a:pt x="38" y="404"/>
                    <a:pt x="42" y="412"/>
                    <a:pt x="45" y="416"/>
                  </a:cubicBezTo>
                  <a:cubicBezTo>
                    <a:pt x="79" y="464"/>
                    <a:pt x="128" y="471"/>
                    <a:pt x="180" y="479"/>
                  </a:cubicBezTo>
                  <a:cubicBezTo>
                    <a:pt x="157" y="453"/>
                    <a:pt x="117" y="434"/>
                    <a:pt x="112" y="378"/>
                  </a:cubicBezTo>
                  <a:lnTo>
                    <a:pt x="112" y="378"/>
                  </a:lnTo>
                  <a:cubicBezTo>
                    <a:pt x="124" y="381"/>
                    <a:pt x="131" y="386"/>
                    <a:pt x="143" y="386"/>
                  </a:cubicBezTo>
                  <a:cubicBezTo>
                    <a:pt x="157" y="386"/>
                    <a:pt x="169" y="381"/>
                    <a:pt x="184" y="378"/>
                  </a:cubicBezTo>
                  <a:cubicBezTo>
                    <a:pt x="195" y="374"/>
                    <a:pt x="210" y="371"/>
                    <a:pt x="221" y="371"/>
                  </a:cubicBezTo>
                  <a:cubicBezTo>
                    <a:pt x="233" y="371"/>
                    <a:pt x="240" y="371"/>
                    <a:pt x="247" y="378"/>
                  </a:cubicBezTo>
                  <a:cubicBezTo>
                    <a:pt x="262" y="386"/>
                    <a:pt x="274" y="397"/>
                    <a:pt x="285" y="397"/>
                  </a:cubicBezTo>
                  <a:cubicBezTo>
                    <a:pt x="288" y="397"/>
                    <a:pt x="296" y="393"/>
                    <a:pt x="304" y="386"/>
                  </a:cubicBezTo>
                  <a:cubicBezTo>
                    <a:pt x="322" y="364"/>
                    <a:pt x="326" y="333"/>
                    <a:pt x="314" y="311"/>
                  </a:cubicBezTo>
                  <a:cubicBezTo>
                    <a:pt x="285" y="243"/>
                    <a:pt x="281" y="229"/>
                    <a:pt x="337" y="214"/>
                  </a:cubicBezTo>
                  <a:cubicBezTo>
                    <a:pt x="426" y="188"/>
                    <a:pt x="397" y="86"/>
                    <a:pt x="464" y="45"/>
                  </a:cubicBezTo>
                  <a:cubicBezTo>
                    <a:pt x="476" y="41"/>
                    <a:pt x="464" y="8"/>
                    <a:pt x="442" y="5"/>
                  </a:cubicBezTo>
                  <a:cubicBezTo>
                    <a:pt x="435" y="0"/>
                    <a:pt x="431" y="0"/>
                    <a:pt x="4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2"/>
            <p:cNvSpPr/>
            <p:nvPr/>
          </p:nvSpPr>
          <p:spPr>
            <a:xfrm>
              <a:off x="-2452818" y="-2610206"/>
              <a:ext cx="15423" cy="22013"/>
            </a:xfrm>
            <a:custGeom>
              <a:avLst/>
              <a:gdLst/>
              <a:ahLst/>
              <a:cxnLst/>
              <a:rect l="l" t="t" r="r" b="b"/>
              <a:pathLst>
                <a:path w="323" h="461" extrusionOk="0">
                  <a:moveTo>
                    <a:pt x="263" y="1"/>
                  </a:moveTo>
                  <a:cubicBezTo>
                    <a:pt x="225" y="53"/>
                    <a:pt x="169" y="64"/>
                    <a:pt x="116" y="83"/>
                  </a:cubicBezTo>
                  <a:cubicBezTo>
                    <a:pt x="106" y="169"/>
                    <a:pt x="31" y="218"/>
                    <a:pt x="1" y="292"/>
                  </a:cubicBezTo>
                  <a:cubicBezTo>
                    <a:pt x="42" y="344"/>
                    <a:pt x="72" y="397"/>
                    <a:pt x="94" y="461"/>
                  </a:cubicBezTo>
                  <a:cubicBezTo>
                    <a:pt x="158" y="430"/>
                    <a:pt x="263" y="449"/>
                    <a:pt x="251" y="326"/>
                  </a:cubicBezTo>
                  <a:cubicBezTo>
                    <a:pt x="251" y="315"/>
                    <a:pt x="289" y="296"/>
                    <a:pt x="311" y="282"/>
                  </a:cubicBezTo>
                  <a:cubicBezTo>
                    <a:pt x="304" y="273"/>
                    <a:pt x="300" y="270"/>
                    <a:pt x="296" y="263"/>
                  </a:cubicBezTo>
                  <a:lnTo>
                    <a:pt x="281" y="263"/>
                  </a:lnTo>
                  <a:cubicBezTo>
                    <a:pt x="128" y="263"/>
                    <a:pt x="116" y="244"/>
                    <a:pt x="199" y="102"/>
                  </a:cubicBezTo>
                  <a:cubicBezTo>
                    <a:pt x="214" y="75"/>
                    <a:pt x="233" y="49"/>
                    <a:pt x="266" y="49"/>
                  </a:cubicBezTo>
                  <a:lnTo>
                    <a:pt x="311" y="49"/>
                  </a:lnTo>
                  <a:cubicBezTo>
                    <a:pt x="323" y="4"/>
                    <a:pt x="285" y="12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2"/>
            <p:cNvSpPr/>
            <p:nvPr/>
          </p:nvSpPr>
          <p:spPr>
            <a:xfrm>
              <a:off x="-2448855" y="-2598078"/>
              <a:ext cx="18766" cy="16140"/>
            </a:xfrm>
            <a:custGeom>
              <a:avLst/>
              <a:gdLst/>
              <a:ahLst/>
              <a:cxnLst/>
              <a:rect l="l" t="t" r="r" b="b"/>
              <a:pathLst>
                <a:path w="393" h="338" extrusionOk="0">
                  <a:moveTo>
                    <a:pt x="392" y="1"/>
                  </a:moveTo>
                  <a:lnTo>
                    <a:pt x="392" y="1"/>
                  </a:lnTo>
                  <a:cubicBezTo>
                    <a:pt x="352" y="5"/>
                    <a:pt x="329" y="45"/>
                    <a:pt x="295" y="45"/>
                  </a:cubicBezTo>
                  <a:cubicBezTo>
                    <a:pt x="288" y="45"/>
                    <a:pt x="285" y="45"/>
                    <a:pt x="277" y="42"/>
                  </a:cubicBezTo>
                  <a:cubicBezTo>
                    <a:pt x="262" y="35"/>
                    <a:pt x="243" y="31"/>
                    <a:pt x="228" y="28"/>
                  </a:cubicBezTo>
                  <a:cubicBezTo>
                    <a:pt x="206" y="42"/>
                    <a:pt x="168" y="61"/>
                    <a:pt x="168" y="72"/>
                  </a:cubicBezTo>
                  <a:cubicBezTo>
                    <a:pt x="180" y="195"/>
                    <a:pt x="75" y="176"/>
                    <a:pt x="11" y="207"/>
                  </a:cubicBezTo>
                  <a:cubicBezTo>
                    <a:pt x="7" y="211"/>
                    <a:pt x="4" y="214"/>
                    <a:pt x="0" y="221"/>
                  </a:cubicBezTo>
                  <a:cubicBezTo>
                    <a:pt x="38" y="233"/>
                    <a:pt x="71" y="247"/>
                    <a:pt x="86" y="289"/>
                  </a:cubicBezTo>
                  <a:cubicBezTo>
                    <a:pt x="97" y="323"/>
                    <a:pt x="116" y="337"/>
                    <a:pt x="131" y="337"/>
                  </a:cubicBezTo>
                  <a:cubicBezTo>
                    <a:pt x="150" y="337"/>
                    <a:pt x="168" y="319"/>
                    <a:pt x="180" y="297"/>
                  </a:cubicBezTo>
                  <a:cubicBezTo>
                    <a:pt x="213" y="237"/>
                    <a:pt x="251" y="192"/>
                    <a:pt x="314" y="166"/>
                  </a:cubicBezTo>
                  <a:cubicBezTo>
                    <a:pt x="340" y="154"/>
                    <a:pt x="363" y="128"/>
                    <a:pt x="359" y="90"/>
                  </a:cubicBezTo>
                  <a:cubicBezTo>
                    <a:pt x="340" y="57"/>
                    <a:pt x="392" y="38"/>
                    <a:pt x="39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2"/>
            <p:cNvSpPr/>
            <p:nvPr/>
          </p:nvSpPr>
          <p:spPr>
            <a:xfrm>
              <a:off x="-2441931" y="-2607867"/>
              <a:ext cx="13465" cy="14134"/>
            </a:xfrm>
            <a:custGeom>
              <a:avLst/>
              <a:gdLst/>
              <a:ahLst/>
              <a:cxnLst/>
              <a:rect l="l" t="t" r="r" b="b"/>
              <a:pathLst>
                <a:path w="282" h="296" extrusionOk="0">
                  <a:moveTo>
                    <a:pt x="50" y="0"/>
                  </a:moveTo>
                  <a:cubicBezTo>
                    <a:pt x="64" y="41"/>
                    <a:pt x="1" y="105"/>
                    <a:pt x="83" y="131"/>
                  </a:cubicBezTo>
                  <a:cubicBezTo>
                    <a:pt x="143" y="138"/>
                    <a:pt x="162" y="176"/>
                    <a:pt x="132" y="247"/>
                  </a:cubicBezTo>
                  <a:cubicBezTo>
                    <a:pt x="140" y="250"/>
                    <a:pt x="143" y="250"/>
                    <a:pt x="150" y="250"/>
                  </a:cubicBezTo>
                  <a:cubicBezTo>
                    <a:pt x="184" y="250"/>
                    <a:pt x="207" y="210"/>
                    <a:pt x="247" y="206"/>
                  </a:cubicBezTo>
                  <a:lnTo>
                    <a:pt x="247" y="206"/>
                  </a:lnTo>
                  <a:cubicBezTo>
                    <a:pt x="247" y="243"/>
                    <a:pt x="195" y="262"/>
                    <a:pt x="214" y="295"/>
                  </a:cubicBezTo>
                  <a:cubicBezTo>
                    <a:pt x="274" y="255"/>
                    <a:pt x="281" y="210"/>
                    <a:pt x="247" y="138"/>
                  </a:cubicBezTo>
                  <a:cubicBezTo>
                    <a:pt x="214" y="64"/>
                    <a:pt x="158" y="23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2"/>
            <p:cNvSpPr/>
            <p:nvPr/>
          </p:nvSpPr>
          <p:spPr>
            <a:xfrm>
              <a:off x="-2434625" y="-2689280"/>
              <a:ext cx="20437" cy="21488"/>
            </a:xfrm>
            <a:custGeom>
              <a:avLst/>
              <a:gdLst/>
              <a:ahLst/>
              <a:cxnLst/>
              <a:rect l="l" t="t" r="r" b="b"/>
              <a:pathLst>
                <a:path w="428" h="450" extrusionOk="0">
                  <a:moveTo>
                    <a:pt x="144" y="1"/>
                  </a:moveTo>
                  <a:cubicBezTo>
                    <a:pt x="136" y="1"/>
                    <a:pt x="125" y="1"/>
                    <a:pt x="113" y="4"/>
                  </a:cubicBezTo>
                  <a:cubicBezTo>
                    <a:pt x="61" y="27"/>
                    <a:pt x="49" y="49"/>
                    <a:pt x="65" y="109"/>
                  </a:cubicBezTo>
                  <a:cubicBezTo>
                    <a:pt x="80" y="166"/>
                    <a:pt x="57" y="221"/>
                    <a:pt x="1" y="259"/>
                  </a:cubicBezTo>
                  <a:cubicBezTo>
                    <a:pt x="27" y="289"/>
                    <a:pt x="54" y="315"/>
                    <a:pt x="80" y="341"/>
                  </a:cubicBezTo>
                  <a:cubicBezTo>
                    <a:pt x="91" y="352"/>
                    <a:pt x="106" y="363"/>
                    <a:pt x="117" y="375"/>
                  </a:cubicBezTo>
                  <a:cubicBezTo>
                    <a:pt x="125" y="356"/>
                    <a:pt x="132" y="337"/>
                    <a:pt x="151" y="337"/>
                  </a:cubicBezTo>
                  <a:cubicBezTo>
                    <a:pt x="158" y="337"/>
                    <a:pt x="162" y="337"/>
                    <a:pt x="173" y="341"/>
                  </a:cubicBezTo>
                  <a:cubicBezTo>
                    <a:pt x="192" y="352"/>
                    <a:pt x="214" y="367"/>
                    <a:pt x="214" y="390"/>
                  </a:cubicBezTo>
                  <a:cubicBezTo>
                    <a:pt x="214" y="420"/>
                    <a:pt x="184" y="416"/>
                    <a:pt x="166" y="427"/>
                  </a:cubicBezTo>
                  <a:cubicBezTo>
                    <a:pt x="180" y="442"/>
                    <a:pt x="199" y="449"/>
                    <a:pt x="214" y="449"/>
                  </a:cubicBezTo>
                  <a:cubicBezTo>
                    <a:pt x="229" y="449"/>
                    <a:pt x="241" y="446"/>
                    <a:pt x="256" y="435"/>
                  </a:cubicBezTo>
                  <a:cubicBezTo>
                    <a:pt x="263" y="427"/>
                    <a:pt x="270" y="427"/>
                    <a:pt x="278" y="427"/>
                  </a:cubicBezTo>
                  <a:cubicBezTo>
                    <a:pt x="293" y="427"/>
                    <a:pt x="304" y="435"/>
                    <a:pt x="311" y="442"/>
                  </a:cubicBezTo>
                  <a:cubicBezTo>
                    <a:pt x="337" y="408"/>
                    <a:pt x="386" y="404"/>
                    <a:pt x="416" y="378"/>
                  </a:cubicBezTo>
                  <a:cubicBezTo>
                    <a:pt x="420" y="371"/>
                    <a:pt x="424" y="367"/>
                    <a:pt x="427" y="359"/>
                  </a:cubicBezTo>
                  <a:cubicBezTo>
                    <a:pt x="416" y="349"/>
                    <a:pt x="405" y="341"/>
                    <a:pt x="398" y="326"/>
                  </a:cubicBezTo>
                  <a:cubicBezTo>
                    <a:pt x="363" y="273"/>
                    <a:pt x="360" y="199"/>
                    <a:pt x="274" y="180"/>
                  </a:cubicBezTo>
                  <a:cubicBezTo>
                    <a:pt x="259" y="180"/>
                    <a:pt x="222" y="139"/>
                    <a:pt x="233" y="98"/>
                  </a:cubicBezTo>
                  <a:cubicBezTo>
                    <a:pt x="225" y="83"/>
                    <a:pt x="225" y="68"/>
                    <a:pt x="214" y="57"/>
                  </a:cubicBezTo>
                  <a:cubicBezTo>
                    <a:pt x="196" y="27"/>
                    <a:pt x="177" y="1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2"/>
            <p:cNvSpPr/>
            <p:nvPr/>
          </p:nvSpPr>
          <p:spPr>
            <a:xfrm>
              <a:off x="-2421207" y="-2692480"/>
              <a:ext cx="14659" cy="16474"/>
            </a:xfrm>
            <a:custGeom>
              <a:avLst/>
              <a:gdLst/>
              <a:ahLst/>
              <a:cxnLst/>
              <a:rect l="l" t="t" r="r" b="b"/>
              <a:pathLst>
                <a:path w="307" h="345" extrusionOk="0">
                  <a:moveTo>
                    <a:pt x="82" y="0"/>
                  </a:moveTo>
                  <a:cubicBezTo>
                    <a:pt x="53" y="38"/>
                    <a:pt x="42" y="86"/>
                    <a:pt x="1" y="116"/>
                  </a:cubicBezTo>
                  <a:cubicBezTo>
                    <a:pt x="15" y="131"/>
                    <a:pt x="20" y="147"/>
                    <a:pt x="20" y="169"/>
                  </a:cubicBezTo>
                  <a:cubicBezTo>
                    <a:pt x="12" y="199"/>
                    <a:pt x="30" y="225"/>
                    <a:pt x="60" y="228"/>
                  </a:cubicBezTo>
                  <a:lnTo>
                    <a:pt x="68" y="228"/>
                  </a:lnTo>
                  <a:cubicBezTo>
                    <a:pt x="94" y="228"/>
                    <a:pt x="87" y="199"/>
                    <a:pt x="94" y="180"/>
                  </a:cubicBezTo>
                  <a:cubicBezTo>
                    <a:pt x="101" y="157"/>
                    <a:pt x="117" y="150"/>
                    <a:pt x="135" y="150"/>
                  </a:cubicBezTo>
                  <a:lnTo>
                    <a:pt x="150" y="150"/>
                  </a:lnTo>
                  <a:cubicBezTo>
                    <a:pt x="180" y="157"/>
                    <a:pt x="172" y="188"/>
                    <a:pt x="165" y="206"/>
                  </a:cubicBezTo>
                  <a:cubicBezTo>
                    <a:pt x="165" y="221"/>
                    <a:pt x="161" y="240"/>
                    <a:pt x="150" y="251"/>
                  </a:cubicBezTo>
                  <a:cubicBezTo>
                    <a:pt x="132" y="273"/>
                    <a:pt x="105" y="281"/>
                    <a:pt x="132" y="322"/>
                  </a:cubicBezTo>
                  <a:cubicBezTo>
                    <a:pt x="143" y="340"/>
                    <a:pt x="154" y="345"/>
                    <a:pt x="165" y="345"/>
                  </a:cubicBezTo>
                  <a:cubicBezTo>
                    <a:pt x="180" y="345"/>
                    <a:pt x="195" y="333"/>
                    <a:pt x="210" y="330"/>
                  </a:cubicBezTo>
                  <a:lnTo>
                    <a:pt x="244" y="330"/>
                  </a:lnTo>
                  <a:cubicBezTo>
                    <a:pt x="266" y="322"/>
                    <a:pt x="292" y="318"/>
                    <a:pt x="307" y="295"/>
                  </a:cubicBezTo>
                  <a:cubicBezTo>
                    <a:pt x="247" y="255"/>
                    <a:pt x="300" y="199"/>
                    <a:pt x="296" y="150"/>
                  </a:cubicBezTo>
                  <a:lnTo>
                    <a:pt x="292" y="150"/>
                  </a:lnTo>
                  <a:cubicBezTo>
                    <a:pt x="236" y="86"/>
                    <a:pt x="195" y="0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2"/>
            <p:cNvSpPr/>
            <p:nvPr/>
          </p:nvSpPr>
          <p:spPr>
            <a:xfrm>
              <a:off x="-2424072" y="-2686988"/>
              <a:ext cx="14516" cy="14898"/>
            </a:xfrm>
            <a:custGeom>
              <a:avLst/>
              <a:gdLst/>
              <a:ahLst/>
              <a:cxnLst/>
              <a:rect l="l" t="t" r="r" b="b"/>
              <a:pathLst>
                <a:path w="304" h="312" extrusionOk="0">
                  <a:moveTo>
                    <a:pt x="61" y="1"/>
                  </a:moveTo>
                  <a:lnTo>
                    <a:pt x="12" y="50"/>
                  </a:lnTo>
                  <a:cubicBezTo>
                    <a:pt x="1" y="91"/>
                    <a:pt x="38" y="132"/>
                    <a:pt x="53" y="132"/>
                  </a:cubicBezTo>
                  <a:cubicBezTo>
                    <a:pt x="139" y="151"/>
                    <a:pt x="142" y="225"/>
                    <a:pt x="177" y="278"/>
                  </a:cubicBezTo>
                  <a:cubicBezTo>
                    <a:pt x="184" y="293"/>
                    <a:pt x="195" y="301"/>
                    <a:pt x="206" y="311"/>
                  </a:cubicBezTo>
                  <a:cubicBezTo>
                    <a:pt x="255" y="293"/>
                    <a:pt x="281" y="259"/>
                    <a:pt x="304" y="215"/>
                  </a:cubicBezTo>
                  <a:lnTo>
                    <a:pt x="270" y="215"/>
                  </a:lnTo>
                  <a:cubicBezTo>
                    <a:pt x="255" y="218"/>
                    <a:pt x="240" y="230"/>
                    <a:pt x="225" y="230"/>
                  </a:cubicBezTo>
                  <a:cubicBezTo>
                    <a:pt x="214" y="230"/>
                    <a:pt x="203" y="225"/>
                    <a:pt x="192" y="207"/>
                  </a:cubicBezTo>
                  <a:cubicBezTo>
                    <a:pt x="165" y="166"/>
                    <a:pt x="192" y="158"/>
                    <a:pt x="210" y="136"/>
                  </a:cubicBezTo>
                  <a:cubicBezTo>
                    <a:pt x="221" y="125"/>
                    <a:pt x="225" y="106"/>
                    <a:pt x="225" y="91"/>
                  </a:cubicBezTo>
                  <a:cubicBezTo>
                    <a:pt x="232" y="73"/>
                    <a:pt x="240" y="42"/>
                    <a:pt x="210" y="35"/>
                  </a:cubicBezTo>
                  <a:lnTo>
                    <a:pt x="195" y="35"/>
                  </a:lnTo>
                  <a:cubicBezTo>
                    <a:pt x="177" y="35"/>
                    <a:pt x="161" y="42"/>
                    <a:pt x="154" y="65"/>
                  </a:cubicBezTo>
                  <a:cubicBezTo>
                    <a:pt x="147" y="84"/>
                    <a:pt x="154" y="113"/>
                    <a:pt x="128" y="113"/>
                  </a:cubicBezTo>
                  <a:lnTo>
                    <a:pt x="120" y="113"/>
                  </a:lnTo>
                  <a:cubicBezTo>
                    <a:pt x="90" y="110"/>
                    <a:pt x="72" y="84"/>
                    <a:pt x="80" y="54"/>
                  </a:cubicBezTo>
                  <a:cubicBezTo>
                    <a:pt x="80" y="32"/>
                    <a:pt x="75" y="16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2"/>
            <p:cNvSpPr/>
            <p:nvPr/>
          </p:nvSpPr>
          <p:spPr>
            <a:xfrm>
              <a:off x="-2431712" y="-2673045"/>
              <a:ext cx="11985" cy="10983"/>
            </a:xfrm>
            <a:custGeom>
              <a:avLst/>
              <a:gdLst/>
              <a:ahLst/>
              <a:cxnLst/>
              <a:rect l="l" t="t" r="r" b="b"/>
              <a:pathLst>
                <a:path w="251" h="230" extrusionOk="0">
                  <a:moveTo>
                    <a:pt x="19" y="1"/>
                  </a:moveTo>
                  <a:cubicBezTo>
                    <a:pt x="0" y="27"/>
                    <a:pt x="0" y="50"/>
                    <a:pt x="26" y="72"/>
                  </a:cubicBezTo>
                  <a:cubicBezTo>
                    <a:pt x="45" y="87"/>
                    <a:pt x="71" y="109"/>
                    <a:pt x="60" y="135"/>
                  </a:cubicBezTo>
                  <a:cubicBezTo>
                    <a:pt x="33" y="229"/>
                    <a:pt x="97" y="221"/>
                    <a:pt x="153" y="229"/>
                  </a:cubicBezTo>
                  <a:cubicBezTo>
                    <a:pt x="164" y="211"/>
                    <a:pt x="213" y="218"/>
                    <a:pt x="195" y="180"/>
                  </a:cubicBezTo>
                  <a:cubicBezTo>
                    <a:pt x="164" y="113"/>
                    <a:pt x="217" y="117"/>
                    <a:pt x="250" y="102"/>
                  </a:cubicBezTo>
                  <a:cubicBezTo>
                    <a:pt x="243" y="95"/>
                    <a:pt x="232" y="87"/>
                    <a:pt x="217" y="87"/>
                  </a:cubicBezTo>
                  <a:cubicBezTo>
                    <a:pt x="209" y="87"/>
                    <a:pt x="202" y="87"/>
                    <a:pt x="195" y="95"/>
                  </a:cubicBezTo>
                  <a:cubicBezTo>
                    <a:pt x="180" y="106"/>
                    <a:pt x="168" y="109"/>
                    <a:pt x="153" y="109"/>
                  </a:cubicBezTo>
                  <a:cubicBezTo>
                    <a:pt x="138" y="109"/>
                    <a:pt x="119" y="102"/>
                    <a:pt x="105" y="87"/>
                  </a:cubicBezTo>
                  <a:lnTo>
                    <a:pt x="90" y="87"/>
                  </a:lnTo>
                  <a:cubicBezTo>
                    <a:pt x="60" y="87"/>
                    <a:pt x="67" y="54"/>
                    <a:pt x="56" y="35"/>
                  </a:cubicBezTo>
                  <a:cubicBezTo>
                    <a:pt x="45" y="23"/>
                    <a:pt x="30" y="12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2"/>
            <p:cNvSpPr/>
            <p:nvPr/>
          </p:nvSpPr>
          <p:spPr>
            <a:xfrm>
              <a:off x="-2557772" y="-2812046"/>
              <a:ext cx="9168" cy="10171"/>
            </a:xfrm>
            <a:custGeom>
              <a:avLst/>
              <a:gdLst/>
              <a:ahLst/>
              <a:cxnLst/>
              <a:rect l="l" t="t" r="r" b="b"/>
              <a:pathLst>
                <a:path w="192" h="213" extrusionOk="0">
                  <a:moveTo>
                    <a:pt x="87" y="0"/>
                  </a:moveTo>
                  <a:cubicBezTo>
                    <a:pt x="46" y="0"/>
                    <a:pt x="31" y="41"/>
                    <a:pt x="1" y="63"/>
                  </a:cubicBezTo>
                  <a:cubicBezTo>
                    <a:pt x="12" y="135"/>
                    <a:pt x="72" y="164"/>
                    <a:pt x="113" y="213"/>
                  </a:cubicBezTo>
                  <a:cubicBezTo>
                    <a:pt x="147" y="202"/>
                    <a:pt x="192" y="191"/>
                    <a:pt x="143" y="149"/>
                  </a:cubicBezTo>
                  <a:cubicBezTo>
                    <a:pt x="94" y="104"/>
                    <a:pt x="87" y="56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2"/>
            <p:cNvSpPr/>
            <p:nvPr/>
          </p:nvSpPr>
          <p:spPr>
            <a:xfrm>
              <a:off x="-2561640" y="-2825463"/>
              <a:ext cx="6255" cy="8452"/>
            </a:xfrm>
            <a:custGeom>
              <a:avLst/>
              <a:gdLst/>
              <a:ahLst/>
              <a:cxnLst/>
              <a:rect l="l" t="t" r="r" b="b"/>
              <a:pathLst>
                <a:path w="131" h="177" extrusionOk="0">
                  <a:moveTo>
                    <a:pt x="52" y="1"/>
                  </a:moveTo>
                  <a:cubicBezTo>
                    <a:pt x="48" y="1"/>
                    <a:pt x="40" y="4"/>
                    <a:pt x="37" y="4"/>
                  </a:cubicBezTo>
                  <a:cubicBezTo>
                    <a:pt x="7" y="19"/>
                    <a:pt x="0" y="49"/>
                    <a:pt x="14" y="71"/>
                  </a:cubicBezTo>
                  <a:cubicBezTo>
                    <a:pt x="37" y="113"/>
                    <a:pt x="71" y="147"/>
                    <a:pt x="130" y="176"/>
                  </a:cubicBezTo>
                  <a:cubicBezTo>
                    <a:pt x="116" y="120"/>
                    <a:pt x="108" y="75"/>
                    <a:pt x="90" y="35"/>
                  </a:cubicBezTo>
                  <a:cubicBezTo>
                    <a:pt x="85" y="19"/>
                    <a:pt x="71" y="1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2"/>
            <p:cNvSpPr/>
            <p:nvPr/>
          </p:nvSpPr>
          <p:spPr>
            <a:xfrm>
              <a:off x="-2553809" y="-2819542"/>
              <a:ext cx="6972" cy="5921"/>
            </a:xfrm>
            <a:custGeom>
              <a:avLst/>
              <a:gdLst/>
              <a:ahLst/>
              <a:cxnLst/>
              <a:rect l="l" t="t" r="r" b="b"/>
              <a:pathLst>
                <a:path w="146" h="124" extrusionOk="0">
                  <a:moveTo>
                    <a:pt x="97" y="0"/>
                  </a:moveTo>
                  <a:cubicBezTo>
                    <a:pt x="86" y="0"/>
                    <a:pt x="71" y="7"/>
                    <a:pt x="60" y="23"/>
                  </a:cubicBezTo>
                  <a:cubicBezTo>
                    <a:pt x="38" y="52"/>
                    <a:pt x="0" y="82"/>
                    <a:pt x="49" y="123"/>
                  </a:cubicBezTo>
                  <a:lnTo>
                    <a:pt x="64" y="108"/>
                  </a:lnTo>
                  <a:cubicBezTo>
                    <a:pt x="83" y="75"/>
                    <a:pt x="109" y="45"/>
                    <a:pt x="146" y="26"/>
                  </a:cubicBezTo>
                  <a:cubicBezTo>
                    <a:pt x="131" y="11"/>
                    <a:pt x="112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2"/>
            <p:cNvSpPr/>
            <p:nvPr/>
          </p:nvSpPr>
          <p:spPr>
            <a:xfrm>
              <a:off x="-2551660" y="-2810470"/>
              <a:ext cx="10171" cy="10410"/>
            </a:xfrm>
            <a:custGeom>
              <a:avLst/>
              <a:gdLst/>
              <a:ahLst/>
              <a:cxnLst/>
              <a:rect l="l" t="t" r="r" b="b"/>
              <a:pathLst>
                <a:path w="213" h="218" extrusionOk="0">
                  <a:moveTo>
                    <a:pt x="33" y="1"/>
                  </a:moveTo>
                  <a:cubicBezTo>
                    <a:pt x="22" y="1"/>
                    <a:pt x="11" y="4"/>
                    <a:pt x="0" y="16"/>
                  </a:cubicBezTo>
                  <a:cubicBezTo>
                    <a:pt x="49" y="75"/>
                    <a:pt x="78" y="150"/>
                    <a:pt x="116" y="218"/>
                  </a:cubicBezTo>
                  <a:lnTo>
                    <a:pt x="127" y="218"/>
                  </a:lnTo>
                  <a:cubicBezTo>
                    <a:pt x="157" y="218"/>
                    <a:pt x="180" y="184"/>
                    <a:pt x="213" y="180"/>
                  </a:cubicBezTo>
                  <a:lnTo>
                    <a:pt x="209" y="180"/>
                  </a:lnTo>
                  <a:cubicBezTo>
                    <a:pt x="206" y="176"/>
                    <a:pt x="202" y="169"/>
                    <a:pt x="202" y="165"/>
                  </a:cubicBezTo>
                  <a:cubicBezTo>
                    <a:pt x="198" y="128"/>
                    <a:pt x="198" y="90"/>
                    <a:pt x="190" y="53"/>
                  </a:cubicBezTo>
                  <a:cubicBezTo>
                    <a:pt x="183" y="27"/>
                    <a:pt x="168" y="19"/>
                    <a:pt x="150" y="19"/>
                  </a:cubicBezTo>
                  <a:cubicBezTo>
                    <a:pt x="138" y="19"/>
                    <a:pt x="131" y="19"/>
                    <a:pt x="119" y="23"/>
                  </a:cubicBezTo>
                  <a:cubicBezTo>
                    <a:pt x="105" y="30"/>
                    <a:pt x="135" y="64"/>
                    <a:pt x="101" y="64"/>
                  </a:cubicBezTo>
                  <a:cubicBezTo>
                    <a:pt x="71" y="64"/>
                    <a:pt x="71" y="38"/>
                    <a:pt x="64" y="19"/>
                  </a:cubicBezTo>
                  <a:cubicBezTo>
                    <a:pt x="56" y="8"/>
                    <a:pt x="49" y="1"/>
                    <a:pt x="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2"/>
            <p:cNvSpPr/>
            <p:nvPr/>
          </p:nvSpPr>
          <p:spPr>
            <a:xfrm>
              <a:off x="-2550801" y="-2818301"/>
              <a:ext cx="4345" cy="3915"/>
            </a:xfrm>
            <a:custGeom>
              <a:avLst/>
              <a:gdLst/>
              <a:ahLst/>
              <a:cxnLst/>
              <a:rect l="l" t="t" r="r" b="b"/>
              <a:pathLst>
                <a:path w="91" h="82" extrusionOk="0">
                  <a:moveTo>
                    <a:pt x="83" y="0"/>
                  </a:moveTo>
                  <a:cubicBezTo>
                    <a:pt x="46" y="19"/>
                    <a:pt x="20" y="49"/>
                    <a:pt x="1" y="82"/>
                  </a:cubicBezTo>
                  <a:lnTo>
                    <a:pt x="49" y="82"/>
                  </a:lnTo>
                  <a:cubicBezTo>
                    <a:pt x="72" y="82"/>
                    <a:pt x="87" y="75"/>
                    <a:pt x="83" y="34"/>
                  </a:cubicBezTo>
                  <a:cubicBezTo>
                    <a:pt x="87" y="23"/>
                    <a:pt x="91" y="11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2"/>
            <p:cNvSpPr/>
            <p:nvPr/>
          </p:nvSpPr>
          <p:spPr>
            <a:xfrm>
              <a:off x="-2545262" y="-2782297"/>
              <a:ext cx="8643" cy="10983"/>
            </a:xfrm>
            <a:custGeom>
              <a:avLst/>
              <a:gdLst/>
              <a:ahLst/>
              <a:cxnLst/>
              <a:rect l="l" t="t" r="r" b="b"/>
              <a:pathLst>
                <a:path w="181" h="230" extrusionOk="0">
                  <a:moveTo>
                    <a:pt x="79" y="1"/>
                  </a:moveTo>
                  <a:cubicBezTo>
                    <a:pt x="72" y="1"/>
                    <a:pt x="61" y="5"/>
                    <a:pt x="53" y="12"/>
                  </a:cubicBezTo>
                  <a:cubicBezTo>
                    <a:pt x="19" y="42"/>
                    <a:pt x="1" y="80"/>
                    <a:pt x="23" y="117"/>
                  </a:cubicBezTo>
                  <a:cubicBezTo>
                    <a:pt x="42" y="154"/>
                    <a:pt x="56" y="203"/>
                    <a:pt x="94" y="230"/>
                  </a:cubicBezTo>
                  <a:cubicBezTo>
                    <a:pt x="146" y="203"/>
                    <a:pt x="128" y="147"/>
                    <a:pt x="150" y="109"/>
                  </a:cubicBezTo>
                  <a:cubicBezTo>
                    <a:pt x="173" y="76"/>
                    <a:pt x="180" y="46"/>
                    <a:pt x="135" y="28"/>
                  </a:cubicBezTo>
                  <a:cubicBezTo>
                    <a:pt x="116" y="16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2"/>
            <p:cNvSpPr/>
            <p:nvPr/>
          </p:nvSpPr>
          <p:spPr>
            <a:xfrm>
              <a:off x="-2631498" y="-2914183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6" y="0"/>
                  </a:moveTo>
                  <a:cubicBezTo>
                    <a:pt x="35" y="0"/>
                    <a:pt x="28" y="16"/>
                    <a:pt x="16" y="27"/>
                  </a:cubicBezTo>
                  <a:cubicBezTo>
                    <a:pt x="1" y="45"/>
                    <a:pt x="9" y="61"/>
                    <a:pt x="28" y="71"/>
                  </a:cubicBezTo>
                  <a:cubicBezTo>
                    <a:pt x="68" y="87"/>
                    <a:pt x="64" y="139"/>
                    <a:pt x="95" y="173"/>
                  </a:cubicBezTo>
                  <a:cubicBezTo>
                    <a:pt x="135" y="124"/>
                    <a:pt x="124" y="61"/>
                    <a:pt x="158" y="16"/>
                  </a:cubicBezTo>
                  <a:cubicBezTo>
                    <a:pt x="151" y="16"/>
                    <a:pt x="147" y="12"/>
                    <a:pt x="143" y="12"/>
                  </a:cubicBezTo>
                  <a:cubicBezTo>
                    <a:pt x="135" y="12"/>
                    <a:pt x="124" y="16"/>
                    <a:pt x="117" y="19"/>
                  </a:cubicBezTo>
                  <a:cubicBezTo>
                    <a:pt x="109" y="19"/>
                    <a:pt x="102" y="23"/>
                    <a:pt x="95" y="23"/>
                  </a:cubicBezTo>
                  <a:cubicBezTo>
                    <a:pt x="87" y="23"/>
                    <a:pt x="76" y="19"/>
                    <a:pt x="68" y="12"/>
                  </a:cubicBezTo>
                  <a:cubicBezTo>
                    <a:pt x="61" y="4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2"/>
            <p:cNvSpPr/>
            <p:nvPr/>
          </p:nvSpPr>
          <p:spPr>
            <a:xfrm>
              <a:off x="-2634889" y="-2901338"/>
              <a:ext cx="7926" cy="4345"/>
            </a:xfrm>
            <a:custGeom>
              <a:avLst/>
              <a:gdLst/>
              <a:ahLst/>
              <a:cxnLst/>
              <a:rect l="l" t="t" r="r" b="b"/>
              <a:pathLst>
                <a:path w="166" h="91" extrusionOk="0">
                  <a:moveTo>
                    <a:pt x="27" y="1"/>
                  </a:moveTo>
                  <a:cubicBezTo>
                    <a:pt x="1" y="16"/>
                    <a:pt x="16" y="35"/>
                    <a:pt x="23" y="49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4" y="90"/>
                    <a:pt x="106" y="90"/>
                    <a:pt x="117" y="87"/>
                  </a:cubicBezTo>
                  <a:cubicBezTo>
                    <a:pt x="139" y="83"/>
                    <a:pt x="166" y="80"/>
                    <a:pt x="166" y="45"/>
                  </a:cubicBezTo>
                  <a:lnTo>
                    <a:pt x="166" y="38"/>
                  </a:lnTo>
                  <a:cubicBezTo>
                    <a:pt x="117" y="23"/>
                    <a:pt x="72" y="12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2"/>
            <p:cNvSpPr/>
            <p:nvPr/>
          </p:nvSpPr>
          <p:spPr>
            <a:xfrm>
              <a:off x="-2672707" y="-2895990"/>
              <a:ext cx="24687" cy="25403"/>
            </a:xfrm>
            <a:custGeom>
              <a:avLst/>
              <a:gdLst/>
              <a:ahLst/>
              <a:cxnLst/>
              <a:rect l="l" t="t" r="r" b="b"/>
              <a:pathLst>
                <a:path w="517" h="532" extrusionOk="0">
                  <a:moveTo>
                    <a:pt x="158" y="203"/>
                  </a:moveTo>
                  <a:cubicBezTo>
                    <a:pt x="180" y="233"/>
                    <a:pt x="173" y="259"/>
                    <a:pt x="165" y="289"/>
                  </a:cubicBezTo>
                  <a:cubicBezTo>
                    <a:pt x="87" y="266"/>
                    <a:pt x="113" y="237"/>
                    <a:pt x="158" y="203"/>
                  </a:cubicBezTo>
                  <a:close/>
                  <a:moveTo>
                    <a:pt x="218" y="1"/>
                  </a:moveTo>
                  <a:cubicBezTo>
                    <a:pt x="87" y="4"/>
                    <a:pt x="56" y="106"/>
                    <a:pt x="1" y="188"/>
                  </a:cubicBezTo>
                  <a:cubicBezTo>
                    <a:pt x="87" y="214"/>
                    <a:pt x="79" y="211"/>
                    <a:pt x="53" y="292"/>
                  </a:cubicBezTo>
                  <a:cubicBezTo>
                    <a:pt x="42" y="326"/>
                    <a:pt x="1" y="375"/>
                    <a:pt x="49" y="416"/>
                  </a:cubicBezTo>
                  <a:lnTo>
                    <a:pt x="56" y="416"/>
                  </a:lnTo>
                  <a:cubicBezTo>
                    <a:pt x="75" y="416"/>
                    <a:pt x="79" y="401"/>
                    <a:pt x="87" y="386"/>
                  </a:cubicBezTo>
                  <a:cubicBezTo>
                    <a:pt x="90" y="371"/>
                    <a:pt x="98" y="356"/>
                    <a:pt x="116" y="356"/>
                  </a:cubicBezTo>
                  <a:lnTo>
                    <a:pt x="120" y="356"/>
                  </a:lnTo>
                  <a:cubicBezTo>
                    <a:pt x="135" y="371"/>
                    <a:pt x="128" y="382"/>
                    <a:pt x="120" y="397"/>
                  </a:cubicBezTo>
                  <a:cubicBezTo>
                    <a:pt x="106" y="423"/>
                    <a:pt x="94" y="453"/>
                    <a:pt x="128" y="465"/>
                  </a:cubicBezTo>
                  <a:cubicBezTo>
                    <a:pt x="132" y="468"/>
                    <a:pt x="135" y="468"/>
                    <a:pt x="135" y="468"/>
                  </a:cubicBezTo>
                  <a:cubicBezTo>
                    <a:pt x="154" y="468"/>
                    <a:pt x="165" y="446"/>
                    <a:pt x="173" y="427"/>
                  </a:cubicBezTo>
                  <a:cubicBezTo>
                    <a:pt x="180" y="413"/>
                    <a:pt x="187" y="401"/>
                    <a:pt x="195" y="386"/>
                  </a:cubicBezTo>
                  <a:cubicBezTo>
                    <a:pt x="165" y="360"/>
                    <a:pt x="142" y="330"/>
                    <a:pt x="165" y="289"/>
                  </a:cubicBezTo>
                  <a:lnTo>
                    <a:pt x="165" y="289"/>
                  </a:lnTo>
                  <a:cubicBezTo>
                    <a:pt x="191" y="315"/>
                    <a:pt x="273" y="326"/>
                    <a:pt x="195" y="386"/>
                  </a:cubicBezTo>
                  <a:cubicBezTo>
                    <a:pt x="210" y="397"/>
                    <a:pt x="218" y="401"/>
                    <a:pt x="229" y="401"/>
                  </a:cubicBezTo>
                  <a:cubicBezTo>
                    <a:pt x="244" y="401"/>
                    <a:pt x="255" y="386"/>
                    <a:pt x="266" y="371"/>
                  </a:cubicBezTo>
                  <a:cubicBezTo>
                    <a:pt x="281" y="356"/>
                    <a:pt x="292" y="341"/>
                    <a:pt x="307" y="341"/>
                  </a:cubicBezTo>
                  <a:cubicBezTo>
                    <a:pt x="315" y="341"/>
                    <a:pt x="318" y="341"/>
                    <a:pt x="325" y="345"/>
                  </a:cubicBezTo>
                  <a:cubicBezTo>
                    <a:pt x="273" y="431"/>
                    <a:pt x="273" y="435"/>
                    <a:pt x="307" y="532"/>
                  </a:cubicBezTo>
                  <a:cubicBezTo>
                    <a:pt x="348" y="491"/>
                    <a:pt x="393" y="453"/>
                    <a:pt x="456" y="453"/>
                  </a:cubicBezTo>
                  <a:cubicBezTo>
                    <a:pt x="453" y="449"/>
                    <a:pt x="446" y="442"/>
                    <a:pt x="442" y="439"/>
                  </a:cubicBezTo>
                  <a:cubicBezTo>
                    <a:pt x="423" y="416"/>
                    <a:pt x="389" y="394"/>
                    <a:pt x="408" y="360"/>
                  </a:cubicBezTo>
                  <a:cubicBezTo>
                    <a:pt x="412" y="349"/>
                    <a:pt x="420" y="345"/>
                    <a:pt x="430" y="345"/>
                  </a:cubicBezTo>
                  <a:cubicBezTo>
                    <a:pt x="438" y="345"/>
                    <a:pt x="446" y="349"/>
                    <a:pt x="453" y="352"/>
                  </a:cubicBezTo>
                  <a:cubicBezTo>
                    <a:pt x="460" y="356"/>
                    <a:pt x="468" y="356"/>
                    <a:pt x="479" y="356"/>
                  </a:cubicBezTo>
                  <a:lnTo>
                    <a:pt x="490" y="356"/>
                  </a:lnTo>
                  <a:cubicBezTo>
                    <a:pt x="494" y="337"/>
                    <a:pt x="498" y="318"/>
                    <a:pt x="498" y="300"/>
                  </a:cubicBezTo>
                  <a:cubicBezTo>
                    <a:pt x="516" y="121"/>
                    <a:pt x="401" y="1"/>
                    <a:pt x="22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2"/>
            <p:cNvSpPr/>
            <p:nvPr/>
          </p:nvSpPr>
          <p:spPr>
            <a:xfrm>
              <a:off x="-2654132" y="-2879516"/>
              <a:ext cx="5778" cy="5157"/>
            </a:xfrm>
            <a:custGeom>
              <a:avLst/>
              <a:gdLst/>
              <a:ahLst/>
              <a:cxnLst/>
              <a:rect l="l" t="t" r="r" b="b"/>
              <a:pathLst>
                <a:path w="121" h="108" extrusionOk="0">
                  <a:moveTo>
                    <a:pt x="41" y="0"/>
                  </a:moveTo>
                  <a:cubicBezTo>
                    <a:pt x="31" y="0"/>
                    <a:pt x="23" y="4"/>
                    <a:pt x="19" y="15"/>
                  </a:cubicBezTo>
                  <a:cubicBezTo>
                    <a:pt x="0" y="49"/>
                    <a:pt x="34" y="71"/>
                    <a:pt x="53" y="94"/>
                  </a:cubicBezTo>
                  <a:cubicBezTo>
                    <a:pt x="57" y="97"/>
                    <a:pt x="64" y="104"/>
                    <a:pt x="67" y="108"/>
                  </a:cubicBezTo>
                  <a:cubicBezTo>
                    <a:pt x="75" y="104"/>
                    <a:pt x="79" y="97"/>
                    <a:pt x="86" y="94"/>
                  </a:cubicBezTo>
                  <a:cubicBezTo>
                    <a:pt x="71" y="60"/>
                    <a:pt x="120" y="41"/>
                    <a:pt x="101" y="11"/>
                  </a:cubicBezTo>
                  <a:lnTo>
                    <a:pt x="90" y="11"/>
                  </a:lnTo>
                  <a:cubicBezTo>
                    <a:pt x="79" y="11"/>
                    <a:pt x="71" y="11"/>
                    <a:pt x="64" y="7"/>
                  </a:cubicBezTo>
                  <a:cubicBezTo>
                    <a:pt x="57" y="4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2"/>
            <p:cNvSpPr/>
            <p:nvPr/>
          </p:nvSpPr>
          <p:spPr>
            <a:xfrm>
              <a:off x="-2462798" y="-2875076"/>
              <a:ext cx="10028" cy="7735"/>
            </a:xfrm>
            <a:custGeom>
              <a:avLst/>
              <a:gdLst/>
              <a:ahLst/>
              <a:cxnLst/>
              <a:rect l="l" t="t" r="r" b="b"/>
              <a:pathLst>
                <a:path w="210" h="162" extrusionOk="0">
                  <a:moveTo>
                    <a:pt x="34" y="1"/>
                  </a:moveTo>
                  <a:cubicBezTo>
                    <a:pt x="27" y="4"/>
                    <a:pt x="19" y="8"/>
                    <a:pt x="11" y="11"/>
                  </a:cubicBezTo>
                  <a:cubicBezTo>
                    <a:pt x="8" y="19"/>
                    <a:pt x="4" y="23"/>
                    <a:pt x="1" y="30"/>
                  </a:cubicBezTo>
                  <a:cubicBezTo>
                    <a:pt x="16" y="75"/>
                    <a:pt x="42" y="113"/>
                    <a:pt x="34" y="161"/>
                  </a:cubicBezTo>
                  <a:cubicBezTo>
                    <a:pt x="49" y="139"/>
                    <a:pt x="68" y="132"/>
                    <a:pt x="90" y="132"/>
                  </a:cubicBezTo>
                  <a:cubicBezTo>
                    <a:pt x="109" y="132"/>
                    <a:pt x="128" y="139"/>
                    <a:pt x="146" y="146"/>
                  </a:cubicBezTo>
                  <a:lnTo>
                    <a:pt x="158" y="146"/>
                  </a:lnTo>
                  <a:cubicBezTo>
                    <a:pt x="176" y="146"/>
                    <a:pt x="158" y="120"/>
                    <a:pt x="173" y="113"/>
                  </a:cubicBezTo>
                  <a:cubicBezTo>
                    <a:pt x="210" y="90"/>
                    <a:pt x="210" y="90"/>
                    <a:pt x="165" y="64"/>
                  </a:cubicBezTo>
                  <a:cubicBezTo>
                    <a:pt x="146" y="68"/>
                    <a:pt x="132" y="75"/>
                    <a:pt x="113" y="75"/>
                  </a:cubicBezTo>
                  <a:cubicBezTo>
                    <a:pt x="94" y="75"/>
                    <a:pt x="75" y="64"/>
                    <a:pt x="64" y="30"/>
                  </a:cubicBezTo>
                  <a:cubicBezTo>
                    <a:pt x="56" y="19"/>
                    <a:pt x="46" y="8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2"/>
            <p:cNvSpPr/>
            <p:nvPr/>
          </p:nvSpPr>
          <p:spPr>
            <a:xfrm>
              <a:off x="-2465997" y="-2861897"/>
              <a:ext cx="11651" cy="7926"/>
            </a:xfrm>
            <a:custGeom>
              <a:avLst/>
              <a:gdLst/>
              <a:ahLst/>
              <a:cxnLst/>
              <a:rect l="l" t="t" r="r" b="b"/>
              <a:pathLst>
                <a:path w="244" h="166" extrusionOk="0">
                  <a:moveTo>
                    <a:pt x="232" y="5"/>
                  </a:moveTo>
                  <a:lnTo>
                    <a:pt x="232" y="5"/>
                  </a:lnTo>
                  <a:cubicBezTo>
                    <a:pt x="191" y="8"/>
                    <a:pt x="150" y="1"/>
                    <a:pt x="116" y="35"/>
                  </a:cubicBezTo>
                  <a:cubicBezTo>
                    <a:pt x="131" y="75"/>
                    <a:pt x="123" y="87"/>
                    <a:pt x="105" y="87"/>
                  </a:cubicBezTo>
                  <a:cubicBezTo>
                    <a:pt x="94" y="87"/>
                    <a:pt x="75" y="80"/>
                    <a:pt x="64" y="72"/>
                  </a:cubicBezTo>
                  <a:cubicBezTo>
                    <a:pt x="42" y="61"/>
                    <a:pt x="34" y="20"/>
                    <a:pt x="0" y="16"/>
                  </a:cubicBezTo>
                  <a:lnTo>
                    <a:pt x="0" y="16"/>
                  </a:lnTo>
                  <a:cubicBezTo>
                    <a:pt x="26" y="91"/>
                    <a:pt x="68" y="147"/>
                    <a:pt x="146" y="165"/>
                  </a:cubicBezTo>
                  <a:cubicBezTo>
                    <a:pt x="109" y="117"/>
                    <a:pt x="146" y="94"/>
                    <a:pt x="183" y="80"/>
                  </a:cubicBezTo>
                  <a:cubicBezTo>
                    <a:pt x="217" y="65"/>
                    <a:pt x="243" y="49"/>
                    <a:pt x="232" y="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2"/>
            <p:cNvSpPr/>
            <p:nvPr/>
          </p:nvSpPr>
          <p:spPr>
            <a:xfrm>
              <a:off x="-2465090" y="-2868820"/>
              <a:ext cx="9263" cy="6972"/>
            </a:xfrm>
            <a:custGeom>
              <a:avLst/>
              <a:gdLst/>
              <a:ahLst/>
              <a:cxnLst/>
              <a:rect l="l" t="t" r="r" b="b"/>
              <a:pathLst>
                <a:path w="194" h="146" extrusionOk="0">
                  <a:moveTo>
                    <a:pt x="138" y="1"/>
                  </a:moveTo>
                  <a:cubicBezTo>
                    <a:pt x="116" y="1"/>
                    <a:pt x="97" y="8"/>
                    <a:pt x="82" y="30"/>
                  </a:cubicBezTo>
                  <a:cubicBezTo>
                    <a:pt x="67" y="53"/>
                    <a:pt x="0" y="82"/>
                    <a:pt x="90" y="97"/>
                  </a:cubicBezTo>
                  <a:cubicBezTo>
                    <a:pt x="109" y="101"/>
                    <a:pt x="86" y="131"/>
                    <a:pt x="97" y="146"/>
                  </a:cubicBezTo>
                  <a:cubicBezTo>
                    <a:pt x="161" y="123"/>
                    <a:pt x="161" y="60"/>
                    <a:pt x="194" y="15"/>
                  </a:cubicBezTo>
                  <a:cubicBezTo>
                    <a:pt x="176" y="8"/>
                    <a:pt x="157" y="1"/>
                    <a:pt x="1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2"/>
            <p:cNvSpPr/>
            <p:nvPr/>
          </p:nvSpPr>
          <p:spPr>
            <a:xfrm>
              <a:off x="-2459742" y="-2875983"/>
              <a:ext cx="4823" cy="4536"/>
            </a:xfrm>
            <a:custGeom>
              <a:avLst/>
              <a:gdLst/>
              <a:ahLst/>
              <a:cxnLst/>
              <a:rect l="l" t="t" r="r" b="b"/>
              <a:pathLst>
                <a:path w="101" h="95" extrusionOk="0">
                  <a:moveTo>
                    <a:pt x="37" y="1"/>
                  </a:moveTo>
                  <a:cubicBezTo>
                    <a:pt x="30" y="1"/>
                    <a:pt x="19" y="12"/>
                    <a:pt x="0" y="49"/>
                  </a:cubicBezTo>
                  <a:cubicBezTo>
                    <a:pt x="11" y="83"/>
                    <a:pt x="30" y="94"/>
                    <a:pt x="49" y="94"/>
                  </a:cubicBezTo>
                  <a:cubicBezTo>
                    <a:pt x="68" y="94"/>
                    <a:pt x="82" y="87"/>
                    <a:pt x="101" y="83"/>
                  </a:cubicBezTo>
                  <a:cubicBezTo>
                    <a:pt x="94" y="79"/>
                    <a:pt x="90" y="72"/>
                    <a:pt x="82" y="64"/>
                  </a:cubicBezTo>
                  <a:cubicBezTo>
                    <a:pt x="64" y="61"/>
                    <a:pt x="56" y="1"/>
                    <a:pt x="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2"/>
            <p:cNvSpPr/>
            <p:nvPr/>
          </p:nvSpPr>
          <p:spPr>
            <a:xfrm>
              <a:off x="-2578448" y="-2615554"/>
              <a:ext cx="7353" cy="7544"/>
            </a:xfrm>
            <a:custGeom>
              <a:avLst/>
              <a:gdLst/>
              <a:ahLst/>
              <a:cxnLst/>
              <a:rect l="l" t="t" r="r" b="b"/>
              <a:pathLst>
                <a:path w="154" h="158" extrusionOk="0">
                  <a:moveTo>
                    <a:pt x="4" y="1"/>
                  </a:moveTo>
                  <a:cubicBezTo>
                    <a:pt x="0" y="57"/>
                    <a:pt x="60" y="94"/>
                    <a:pt x="56" y="150"/>
                  </a:cubicBezTo>
                  <a:cubicBezTo>
                    <a:pt x="64" y="158"/>
                    <a:pt x="71" y="158"/>
                    <a:pt x="78" y="158"/>
                  </a:cubicBezTo>
                  <a:cubicBezTo>
                    <a:pt x="109" y="158"/>
                    <a:pt x="123" y="120"/>
                    <a:pt x="154" y="116"/>
                  </a:cubicBezTo>
                  <a:cubicBezTo>
                    <a:pt x="109" y="71"/>
                    <a:pt x="42" y="57"/>
                    <a:pt x="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2"/>
            <p:cNvSpPr/>
            <p:nvPr/>
          </p:nvSpPr>
          <p:spPr>
            <a:xfrm>
              <a:off x="-2537431" y="-3020379"/>
              <a:ext cx="22729" cy="18097"/>
            </a:xfrm>
            <a:custGeom>
              <a:avLst/>
              <a:gdLst/>
              <a:ahLst/>
              <a:cxnLst/>
              <a:rect l="l" t="t" r="r" b="b"/>
              <a:pathLst>
                <a:path w="476" h="379" extrusionOk="0">
                  <a:moveTo>
                    <a:pt x="218" y="0"/>
                  </a:moveTo>
                  <a:cubicBezTo>
                    <a:pt x="206" y="0"/>
                    <a:pt x="199" y="8"/>
                    <a:pt x="184" y="26"/>
                  </a:cubicBezTo>
                  <a:cubicBezTo>
                    <a:pt x="173" y="42"/>
                    <a:pt x="158" y="49"/>
                    <a:pt x="143" y="49"/>
                  </a:cubicBezTo>
                  <a:cubicBezTo>
                    <a:pt x="132" y="49"/>
                    <a:pt x="121" y="45"/>
                    <a:pt x="106" y="42"/>
                  </a:cubicBezTo>
                  <a:cubicBezTo>
                    <a:pt x="94" y="38"/>
                    <a:pt x="83" y="35"/>
                    <a:pt x="68" y="35"/>
                  </a:cubicBezTo>
                  <a:cubicBezTo>
                    <a:pt x="72" y="75"/>
                    <a:pt x="57" y="109"/>
                    <a:pt x="39" y="142"/>
                  </a:cubicBezTo>
                  <a:cubicBezTo>
                    <a:pt x="9" y="206"/>
                    <a:pt x="1" y="266"/>
                    <a:pt x="49" y="326"/>
                  </a:cubicBezTo>
                  <a:cubicBezTo>
                    <a:pt x="83" y="299"/>
                    <a:pt x="117" y="277"/>
                    <a:pt x="154" y="277"/>
                  </a:cubicBezTo>
                  <a:cubicBezTo>
                    <a:pt x="177" y="277"/>
                    <a:pt x="203" y="285"/>
                    <a:pt x="229" y="311"/>
                  </a:cubicBezTo>
                  <a:cubicBezTo>
                    <a:pt x="237" y="318"/>
                    <a:pt x="248" y="326"/>
                    <a:pt x="256" y="326"/>
                  </a:cubicBezTo>
                  <a:cubicBezTo>
                    <a:pt x="304" y="333"/>
                    <a:pt x="304" y="333"/>
                    <a:pt x="292" y="378"/>
                  </a:cubicBezTo>
                  <a:lnTo>
                    <a:pt x="311" y="378"/>
                  </a:lnTo>
                  <a:cubicBezTo>
                    <a:pt x="334" y="378"/>
                    <a:pt x="353" y="366"/>
                    <a:pt x="375" y="363"/>
                  </a:cubicBezTo>
                  <a:cubicBezTo>
                    <a:pt x="375" y="307"/>
                    <a:pt x="390" y="251"/>
                    <a:pt x="435" y="221"/>
                  </a:cubicBezTo>
                  <a:cubicBezTo>
                    <a:pt x="475" y="199"/>
                    <a:pt x="461" y="161"/>
                    <a:pt x="475" y="131"/>
                  </a:cubicBezTo>
                  <a:cubicBezTo>
                    <a:pt x="465" y="120"/>
                    <a:pt x="453" y="109"/>
                    <a:pt x="442" y="94"/>
                  </a:cubicBezTo>
                  <a:lnTo>
                    <a:pt x="435" y="87"/>
                  </a:lnTo>
                  <a:lnTo>
                    <a:pt x="427" y="83"/>
                  </a:lnTo>
                  <a:lnTo>
                    <a:pt x="427" y="83"/>
                  </a:lnTo>
                  <a:cubicBezTo>
                    <a:pt x="449" y="142"/>
                    <a:pt x="390" y="173"/>
                    <a:pt x="368" y="214"/>
                  </a:cubicBezTo>
                  <a:cubicBezTo>
                    <a:pt x="363" y="221"/>
                    <a:pt x="360" y="221"/>
                    <a:pt x="360" y="221"/>
                  </a:cubicBezTo>
                  <a:cubicBezTo>
                    <a:pt x="349" y="221"/>
                    <a:pt x="337" y="195"/>
                    <a:pt x="330" y="180"/>
                  </a:cubicBezTo>
                  <a:cubicBezTo>
                    <a:pt x="311" y="183"/>
                    <a:pt x="292" y="192"/>
                    <a:pt x="278" y="192"/>
                  </a:cubicBezTo>
                  <a:cubicBezTo>
                    <a:pt x="263" y="192"/>
                    <a:pt x="251" y="187"/>
                    <a:pt x="251" y="173"/>
                  </a:cubicBezTo>
                  <a:cubicBezTo>
                    <a:pt x="244" y="142"/>
                    <a:pt x="251" y="97"/>
                    <a:pt x="300" y="97"/>
                  </a:cubicBezTo>
                  <a:lnTo>
                    <a:pt x="311" y="97"/>
                  </a:lnTo>
                  <a:cubicBezTo>
                    <a:pt x="323" y="68"/>
                    <a:pt x="296" y="52"/>
                    <a:pt x="278" y="35"/>
                  </a:cubicBezTo>
                  <a:cubicBezTo>
                    <a:pt x="259" y="30"/>
                    <a:pt x="240" y="0"/>
                    <a:pt x="2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2"/>
            <p:cNvSpPr/>
            <p:nvPr/>
          </p:nvSpPr>
          <p:spPr>
            <a:xfrm>
              <a:off x="-2535091" y="-3007200"/>
              <a:ext cx="13274" cy="9693"/>
            </a:xfrm>
            <a:custGeom>
              <a:avLst/>
              <a:gdLst/>
              <a:ahLst/>
              <a:cxnLst/>
              <a:rect l="l" t="t" r="r" b="b"/>
              <a:pathLst>
                <a:path w="278" h="203" extrusionOk="0">
                  <a:moveTo>
                    <a:pt x="128" y="38"/>
                  </a:moveTo>
                  <a:cubicBezTo>
                    <a:pt x="147" y="61"/>
                    <a:pt x="162" y="83"/>
                    <a:pt x="180" y="106"/>
                  </a:cubicBezTo>
                  <a:cubicBezTo>
                    <a:pt x="173" y="113"/>
                    <a:pt x="169" y="121"/>
                    <a:pt x="165" y="121"/>
                  </a:cubicBezTo>
                  <a:lnTo>
                    <a:pt x="162" y="121"/>
                  </a:lnTo>
                  <a:cubicBezTo>
                    <a:pt x="109" y="121"/>
                    <a:pt x="128" y="76"/>
                    <a:pt x="109" y="50"/>
                  </a:cubicBezTo>
                  <a:cubicBezTo>
                    <a:pt x="117" y="46"/>
                    <a:pt x="120" y="42"/>
                    <a:pt x="128" y="38"/>
                  </a:cubicBezTo>
                  <a:close/>
                  <a:moveTo>
                    <a:pt x="105" y="1"/>
                  </a:moveTo>
                  <a:cubicBezTo>
                    <a:pt x="68" y="1"/>
                    <a:pt x="34" y="23"/>
                    <a:pt x="0" y="50"/>
                  </a:cubicBezTo>
                  <a:cubicBezTo>
                    <a:pt x="34" y="154"/>
                    <a:pt x="86" y="203"/>
                    <a:pt x="173" y="203"/>
                  </a:cubicBezTo>
                  <a:cubicBezTo>
                    <a:pt x="199" y="203"/>
                    <a:pt x="229" y="199"/>
                    <a:pt x="262" y="188"/>
                  </a:cubicBezTo>
                  <a:cubicBezTo>
                    <a:pt x="277" y="154"/>
                    <a:pt x="233" y="135"/>
                    <a:pt x="243" y="102"/>
                  </a:cubicBezTo>
                  <a:cubicBezTo>
                    <a:pt x="255" y="57"/>
                    <a:pt x="255" y="57"/>
                    <a:pt x="207" y="50"/>
                  </a:cubicBezTo>
                  <a:cubicBezTo>
                    <a:pt x="199" y="50"/>
                    <a:pt x="188" y="42"/>
                    <a:pt x="180" y="35"/>
                  </a:cubicBezTo>
                  <a:cubicBezTo>
                    <a:pt x="154" y="9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2"/>
            <p:cNvSpPr/>
            <p:nvPr/>
          </p:nvSpPr>
          <p:spPr>
            <a:xfrm>
              <a:off x="-2524156" y="-3021286"/>
              <a:ext cx="8213" cy="11508"/>
            </a:xfrm>
            <a:custGeom>
              <a:avLst/>
              <a:gdLst/>
              <a:ahLst/>
              <a:cxnLst/>
              <a:rect l="l" t="t" r="r" b="b"/>
              <a:pathLst>
                <a:path w="172" h="241" extrusionOk="0">
                  <a:moveTo>
                    <a:pt x="40" y="1"/>
                  </a:moveTo>
                  <a:cubicBezTo>
                    <a:pt x="26" y="1"/>
                    <a:pt x="7" y="16"/>
                    <a:pt x="0" y="54"/>
                  </a:cubicBezTo>
                  <a:cubicBezTo>
                    <a:pt x="18" y="71"/>
                    <a:pt x="45" y="87"/>
                    <a:pt x="33" y="116"/>
                  </a:cubicBezTo>
                  <a:cubicBezTo>
                    <a:pt x="40" y="143"/>
                    <a:pt x="59" y="169"/>
                    <a:pt x="52" y="199"/>
                  </a:cubicBezTo>
                  <a:cubicBezTo>
                    <a:pt x="59" y="214"/>
                    <a:pt x="71" y="240"/>
                    <a:pt x="82" y="240"/>
                  </a:cubicBezTo>
                  <a:cubicBezTo>
                    <a:pt x="82" y="240"/>
                    <a:pt x="85" y="240"/>
                    <a:pt x="90" y="233"/>
                  </a:cubicBezTo>
                  <a:cubicBezTo>
                    <a:pt x="112" y="192"/>
                    <a:pt x="171" y="161"/>
                    <a:pt x="149" y="102"/>
                  </a:cubicBezTo>
                  <a:cubicBezTo>
                    <a:pt x="123" y="80"/>
                    <a:pt x="104" y="57"/>
                    <a:pt x="85" y="31"/>
                  </a:cubicBezTo>
                  <a:cubicBezTo>
                    <a:pt x="75" y="12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2"/>
            <p:cNvSpPr/>
            <p:nvPr/>
          </p:nvSpPr>
          <p:spPr>
            <a:xfrm>
              <a:off x="-2519572" y="-3014124"/>
              <a:ext cx="12749" cy="11842"/>
            </a:xfrm>
            <a:custGeom>
              <a:avLst/>
              <a:gdLst/>
              <a:ahLst/>
              <a:cxnLst/>
              <a:rect l="l" t="t" r="r" b="b"/>
              <a:pathLst>
                <a:path w="267" h="248" extrusionOk="0">
                  <a:moveTo>
                    <a:pt x="101" y="0"/>
                  </a:moveTo>
                  <a:cubicBezTo>
                    <a:pt x="87" y="30"/>
                    <a:pt x="101" y="68"/>
                    <a:pt x="61" y="90"/>
                  </a:cubicBezTo>
                  <a:cubicBezTo>
                    <a:pt x="16" y="120"/>
                    <a:pt x="1" y="176"/>
                    <a:pt x="1" y="232"/>
                  </a:cubicBezTo>
                  <a:cubicBezTo>
                    <a:pt x="20" y="218"/>
                    <a:pt x="34" y="206"/>
                    <a:pt x="49" y="206"/>
                  </a:cubicBezTo>
                  <a:cubicBezTo>
                    <a:pt x="65" y="206"/>
                    <a:pt x="75" y="218"/>
                    <a:pt x="83" y="247"/>
                  </a:cubicBezTo>
                  <a:cubicBezTo>
                    <a:pt x="87" y="244"/>
                    <a:pt x="94" y="244"/>
                    <a:pt x="98" y="244"/>
                  </a:cubicBezTo>
                  <a:cubicBezTo>
                    <a:pt x="101" y="244"/>
                    <a:pt x="106" y="244"/>
                    <a:pt x="113" y="247"/>
                  </a:cubicBezTo>
                  <a:lnTo>
                    <a:pt x="128" y="247"/>
                  </a:lnTo>
                  <a:cubicBezTo>
                    <a:pt x="136" y="247"/>
                    <a:pt x="143" y="247"/>
                    <a:pt x="151" y="235"/>
                  </a:cubicBezTo>
                  <a:cubicBezTo>
                    <a:pt x="139" y="221"/>
                    <a:pt x="128" y="206"/>
                    <a:pt x="120" y="191"/>
                  </a:cubicBezTo>
                  <a:cubicBezTo>
                    <a:pt x="113" y="173"/>
                    <a:pt x="83" y="154"/>
                    <a:pt x="113" y="131"/>
                  </a:cubicBezTo>
                  <a:cubicBezTo>
                    <a:pt x="120" y="128"/>
                    <a:pt x="128" y="123"/>
                    <a:pt x="136" y="123"/>
                  </a:cubicBezTo>
                  <a:cubicBezTo>
                    <a:pt x="151" y="123"/>
                    <a:pt x="165" y="131"/>
                    <a:pt x="177" y="142"/>
                  </a:cubicBezTo>
                  <a:cubicBezTo>
                    <a:pt x="180" y="150"/>
                    <a:pt x="184" y="157"/>
                    <a:pt x="188" y="165"/>
                  </a:cubicBezTo>
                  <a:cubicBezTo>
                    <a:pt x="196" y="180"/>
                    <a:pt x="203" y="199"/>
                    <a:pt x="218" y="199"/>
                  </a:cubicBezTo>
                  <a:cubicBezTo>
                    <a:pt x="222" y="199"/>
                    <a:pt x="229" y="195"/>
                    <a:pt x="236" y="191"/>
                  </a:cubicBezTo>
                  <a:cubicBezTo>
                    <a:pt x="266" y="165"/>
                    <a:pt x="248" y="142"/>
                    <a:pt x="218" y="128"/>
                  </a:cubicBezTo>
                  <a:cubicBezTo>
                    <a:pt x="196" y="116"/>
                    <a:pt x="177" y="90"/>
                    <a:pt x="184" y="75"/>
                  </a:cubicBezTo>
                  <a:cubicBezTo>
                    <a:pt x="210" y="11"/>
                    <a:pt x="180" y="4"/>
                    <a:pt x="146" y="4"/>
                  </a:cubicBezTo>
                  <a:lnTo>
                    <a:pt x="132" y="4"/>
                  </a:lnTo>
                  <a:cubicBezTo>
                    <a:pt x="120" y="4"/>
                    <a:pt x="109" y="4"/>
                    <a:pt x="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2"/>
            <p:cNvSpPr/>
            <p:nvPr/>
          </p:nvSpPr>
          <p:spPr>
            <a:xfrm>
              <a:off x="-2519572" y="-3004335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9" y="1"/>
                  </a:moveTo>
                  <a:cubicBezTo>
                    <a:pt x="34" y="1"/>
                    <a:pt x="20" y="13"/>
                    <a:pt x="1" y="27"/>
                  </a:cubicBezTo>
                  <a:cubicBezTo>
                    <a:pt x="16" y="46"/>
                    <a:pt x="31" y="72"/>
                    <a:pt x="49" y="72"/>
                  </a:cubicBezTo>
                  <a:cubicBezTo>
                    <a:pt x="57" y="72"/>
                    <a:pt x="68" y="65"/>
                    <a:pt x="83" y="42"/>
                  </a:cubicBezTo>
                  <a:cubicBezTo>
                    <a:pt x="75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2"/>
            <p:cNvSpPr/>
            <p:nvPr/>
          </p:nvSpPr>
          <p:spPr>
            <a:xfrm>
              <a:off x="-2556149" y="-2931134"/>
              <a:ext cx="10601" cy="7019"/>
            </a:xfrm>
            <a:custGeom>
              <a:avLst/>
              <a:gdLst/>
              <a:ahLst/>
              <a:cxnLst/>
              <a:rect l="l" t="t" r="r" b="b"/>
              <a:pathLst>
                <a:path w="222" h="147" extrusionOk="0">
                  <a:moveTo>
                    <a:pt x="42" y="0"/>
                  </a:moveTo>
                  <a:cubicBezTo>
                    <a:pt x="38" y="34"/>
                    <a:pt x="1" y="60"/>
                    <a:pt x="4" y="98"/>
                  </a:cubicBezTo>
                  <a:lnTo>
                    <a:pt x="20" y="98"/>
                  </a:lnTo>
                  <a:cubicBezTo>
                    <a:pt x="53" y="98"/>
                    <a:pt x="68" y="131"/>
                    <a:pt x="90" y="146"/>
                  </a:cubicBezTo>
                  <a:cubicBezTo>
                    <a:pt x="120" y="98"/>
                    <a:pt x="169" y="90"/>
                    <a:pt x="221" y="83"/>
                  </a:cubicBezTo>
                  <a:cubicBezTo>
                    <a:pt x="172" y="27"/>
                    <a:pt x="101" y="27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2"/>
            <p:cNvSpPr/>
            <p:nvPr/>
          </p:nvSpPr>
          <p:spPr>
            <a:xfrm>
              <a:off x="-2502096" y="-2837258"/>
              <a:ext cx="15614" cy="20580"/>
            </a:xfrm>
            <a:custGeom>
              <a:avLst/>
              <a:gdLst/>
              <a:ahLst/>
              <a:cxnLst/>
              <a:rect l="l" t="t" r="r" b="b"/>
              <a:pathLst>
                <a:path w="327" h="431" extrusionOk="0">
                  <a:moveTo>
                    <a:pt x="151" y="1"/>
                  </a:moveTo>
                  <a:cubicBezTo>
                    <a:pt x="110" y="1"/>
                    <a:pt x="87" y="61"/>
                    <a:pt x="49" y="72"/>
                  </a:cubicBezTo>
                  <a:cubicBezTo>
                    <a:pt x="94" y="98"/>
                    <a:pt x="136" y="125"/>
                    <a:pt x="177" y="151"/>
                  </a:cubicBezTo>
                  <a:cubicBezTo>
                    <a:pt x="206" y="165"/>
                    <a:pt x="214" y="192"/>
                    <a:pt x="192" y="214"/>
                  </a:cubicBezTo>
                  <a:cubicBezTo>
                    <a:pt x="180" y="225"/>
                    <a:pt x="170" y="229"/>
                    <a:pt x="158" y="229"/>
                  </a:cubicBezTo>
                  <a:cubicBezTo>
                    <a:pt x="147" y="229"/>
                    <a:pt x="132" y="221"/>
                    <a:pt x="128" y="203"/>
                  </a:cubicBezTo>
                  <a:cubicBezTo>
                    <a:pt x="110" y="158"/>
                    <a:pt x="57" y="161"/>
                    <a:pt x="35" y="125"/>
                  </a:cubicBezTo>
                  <a:cubicBezTo>
                    <a:pt x="23" y="135"/>
                    <a:pt x="13" y="143"/>
                    <a:pt x="1" y="154"/>
                  </a:cubicBezTo>
                  <a:cubicBezTo>
                    <a:pt x="35" y="169"/>
                    <a:pt x="76" y="173"/>
                    <a:pt x="65" y="229"/>
                  </a:cubicBezTo>
                  <a:cubicBezTo>
                    <a:pt x="61" y="259"/>
                    <a:pt x="72" y="292"/>
                    <a:pt x="99" y="318"/>
                  </a:cubicBezTo>
                  <a:cubicBezTo>
                    <a:pt x="113" y="308"/>
                    <a:pt x="125" y="289"/>
                    <a:pt x="139" y="289"/>
                  </a:cubicBezTo>
                  <a:lnTo>
                    <a:pt x="151" y="289"/>
                  </a:lnTo>
                  <a:cubicBezTo>
                    <a:pt x="177" y="300"/>
                    <a:pt x="170" y="326"/>
                    <a:pt x="166" y="349"/>
                  </a:cubicBezTo>
                  <a:cubicBezTo>
                    <a:pt x="158" y="367"/>
                    <a:pt x="151" y="382"/>
                    <a:pt x="147" y="401"/>
                  </a:cubicBezTo>
                  <a:cubicBezTo>
                    <a:pt x="151" y="408"/>
                    <a:pt x="158" y="416"/>
                    <a:pt x="162" y="420"/>
                  </a:cubicBezTo>
                  <a:cubicBezTo>
                    <a:pt x="166" y="423"/>
                    <a:pt x="170" y="427"/>
                    <a:pt x="177" y="431"/>
                  </a:cubicBezTo>
                  <a:lnTo>
                    <a:pt x="180" y="431"/>
                  </a:lnTo>
                  <a:cubicBezTo>
                    <a:pt x="192" y="367"/>
                    <a:pt x="282" y="382"/>
                    <a:pt x="293" y="318"/>
                  </a:cubicBezTo>
                  <a:cubicBezTo>
                    <a:pt x="304" y="308"/>
                    <a:pt x="315" y="300"/>
                    <a:pt x="327" y="289"/>
                  </a:cubicBezTo>
                  <a:cubicBezTo>
                    <a:pt x="323" y="285"/>
                    <a:pt x="319" y="285"/>
                    <a:pt x="311" y="285"/>
                  </a:cubicBezTo>
                  <a:cubicBezTo>
                    <a:pt x="304" y="285"/>
                    <a:pt x="296" y="285"/>
                    <a:pt x="289" y="289"/>
                  </a:cubicBezTo>
                  <a:cubicBezTo>
                    <a:pt x="278" y="292"/>
                    <a:pt x="270" y="292"/>
                    <a:pt x="263" y="292"/>
                  </a:cubicBezTo>
                  <a:cubicBezTo>
                    <a:pt x="251" y="292"/>
                    <a:pt x="241" y="289"/>
                    <a:pt x="233" y="277"/>
                  </a:cubicBezTo>
                  <a:cubicBezTo>
                    <a:pt x="244" y="263"/>
                    <a:pt x="259" y="244"/>
                    <a:pt x="274" y="229"/>
                  </a:cubicBezTo>
                  <a:cubicBezTo>
                    <a:pt x="285" y="218"/>
                    <a:pt x="301" y="206"/>
                    <a:pt x="319" y="195"/>
                  </a:cubicBezTo>
                  <a:lnTo>
                    <a:pt x="319" y="173"/>
                  </a:lnTo>
                  <a:cubicBezTo>
                    <a:pt x="267" y="158"/>
                    <a:pt x="229" y="135"/>
                    <a:pt x="251" y="68"/>
                  </a:cubicBezTo>
                  <a:cubicBezTo>
                    <a:pt x="251" y="61"/>
                    <a:pt x="251" y="53"/>
                    <a:pt x="248" y="49"/>
                  </a:cubicBezTo>
                  <a:cubicBezTo>
                    <a:pt x="244" y="46"/>
                    <a:pt x="237" y="38"/>
                    <a:pt x="229" y="35"/>
                  </a:cubicBezTo>
                  <a:cubicBezTo>
                    <a:pt x="218" y="30"/>
                    <a:pt x="203" y="27"/>
                    <a:pt x="196" y="23"/>
                  </a:cubicBezTo>
                  <a:cubicBezTo>
                    <a:pt x="177" y="8"/>
                    <a:pt x="162" y="1"/>
                    <a:pt x="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2"/>
            <p:cNvSpPr/>
            <p:nvPr/>
          </p:nvSpPr>
          <p:spPr>
            <a:xfrm>
              <a:off x="-2492785" y="-2836923"/>
              <a:ext cx="14898" cy="14229"/>
            </a:xfrm>
            <a:custGeom>
              <a:avLst/>
              <a:gdLst/>
              <a:ahLst/>
              <a:cxnLst/>
              <a:rect l="l" t="t" r="r" b="b"/>
              <a:pathLst>
                <a:path w="312" h="298" extrusionOk="0">
                  <a:moveTo>
                    <a:pt x="116" y="1"/>
                  </a:moveTo>
                  <a:cubicBezTo>
                    <a:pt x="79" y="1"/>
                    <a:pt x="42" y="5"/>
                    <a:pt x="1" y="16"/>
                  </a:cubicBezTo>
                  <a:cubicBezTo>
                    <a:pt x="8" y="20"/>
                    <a:pt x="23" y="23"/>
                    <a:pt x="34" y="28"/>
                  </a:cubicBezTo>
                  <a:cubicBezTo>
                    <a:pt x="42" y="31"/>
                    <a:pt x="49" y="35"/>
                    <a:pt x="53" y="42"/>
                  </a:cubicBezTo>
                  <a:cubicBezTo>
                    <a:pt x="56" y="46"/>
                    <a:pt x="56" y="54"/>
                    <a:pt x="56" y="61"/>
                  </a:cubicBezTo>
                  <a:cubicBezTo>
                    <a:pt x="34" y="128"/>
                    <a:pt x="72" y="151"/>
                    <a:pt x="124" y="166"/>
                  </a:cubicBezTo>
                  <a:cubicBezTo>
                    <a:pt x="132" y="170"/>
                    <a:pt x="135" y="170"/>
                    <a:pt x="142" y="173"/>
                  </a:cubicBezTo>
                  <a:cubicBezTo>
                    <a:pt x="135" y="177"/>
                    <a:pt x="132" y="180"/>
                    <a:pt x="124" y="188"/>
                  </a:cubicBezTo>
                  <a:cubicBezTo>
                    <a:pt x="106" y="199"/>
                    <a:pt x="90" y="211"/>
                    <a:pt x="79" y="222"/>
                  </a:cubicBezTo>
                  <a:cubicBezTo>
                    <a:pt x="64" y="237"/>
                    <a:pt x="49" y="256"/>
                    <a:pt x="38" y="270"/>
                  </a:cubicBezTo>
                  <a:cubicBezTo>
                    <a:pt x="46" y="282"/>
                    <a:pt x="56" y="285"/>
                    <a:pt x="68" y="285"/>
                  </a:cubicBezTo>
                  <a:cubicBezTo>
                    <a:pt x="75" y="285"/>
                    <a:pt x="83" y="285"/>
                    <a:pt x="94" y="282"/>
                  </a:cubicBezTo>
                  <a:cubicBezTo>
                    <a:pt x="101" y="278"/>
                    <a:pt x="109" y="278"/>
                    <a:pt x="116" y="278"/>
                  </a:cubicBezTo>
                  <a:cubicBezTo>
                    <a:pt x="124" y="278"/>
                    <a:pt x="128" y="278"/>
                    <a:pt x="132" y="282"/>
                  </a:cubicBezTo>
                  <a:cubicBezTo>
                    <a:pt x="139" y="278"/>
                    <a:pt x="142" y="278"/>
                    <a:pt x="146" y="278"/>
                  </a:cubicBezTo>
                  <a:cubicBezTo>
                    <a:pt x="161" y="278"/>
                    <a:pt x="173" y="285"/>
                    <a:pt x="187" y="289"/>
                  </a:cubicBezTo>
                  <a:cubicBezTo>
                    <a:pt x="195" y="289"/>
                    <a:pt x="206" y="297"/>
                    <a:pt x="218" y="297"/>
                  </a:cubicBezTo>
                  <a:cubicBezTo>
                    <a:pt x="221" y="297"/>
                    <a:pt x="225" y="293"/>
                    <a:pt x="229" y="293"/>
                  </a:cubicBezTo>
                  <a:cubicBezTo>
                    <a:pt x="184" y="180"/>
                    <a:pt x="184" y="180"/>
                    <a:pt x="281" y="132"/>
                  </a:cubicBezTo>
                  <a:cubicBezTo>
                    <a:pt x="289" y="102"/>
                    <a:pt x="311" y="76"/>
                    <a:pt x="266" y="46"/>
                  </a:cubicBezTo>
                  <a:cubicBezTo>
                    <a:pt x="218" y="13"/>
                    <a:pt x="168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2"/>
            <p:cNvSpPr/>
            <p:nvPr/>
          </p:nvSpPr>
          <p:spPr>
            <a:xfrm>
              <a:off x="-2488153" y="-2830668"/>
              <a:ext cx="11126" cy="10935"/>
            </a:xfrm>
            <a:custGeom>
              <a:avLst/>
              <a:gdLst/>
              <a:ahLst/>
              <a:cxnLst/>
              <a:rect l="l" t="t" r="r" b="b"/>
              <a:pathLst>
                <a:path w="233" h="229" extrusionOk="0">
                  <a:moveTo>
                    <a:pt x="184" y="1"/>
                  </a:moveTo>
                  <a:cubicBezTo>
                    <a:pt x="87" y="49"/>
                    <a:pt x="87" y="49"/>
                    <a:pt x="132" y="162"/>
                  </a:cubicBezTo>
                  <a:cubicBezTo>
                    <a:pt x="128" y="162"/>
                    <a:pt x="124" y="166"/>
                    <a:pt x="121" y="166"/>
                  </a:cubicBezTo>
                  <a:cubicBezTo>
                    <a:pt x="109" y="166"/>
                    <a:pt x="98" y="158"/>
                    <a:pt x="90" y="158"/>
                  </a:cubicBezTo>
                  <a:cubicBezTo>
                    <a:pt x="76" y="154"/>
                    <a:pt x="64" y="147"/>
                    <a:pt x="49" y="147"/>
                  </a:cubicBezTo>
                  <a:cubicBezTo>
                    <a:pt x="45" y="147"/>
                    <a:pt x="42" y="147"/>
                    <a:pt x="35" y="151"/>
                  </a:cubicBezTo>
                  <a:cubicBezTo>
                    <a:pt x="23" y="162"/>
                    <a:pt x="12" y="170"/>
                    <a:pt x="1" y="180"/>
                  </a:cubicBezTo>
                  <a:cubicBezTo>
                    <a:pt x="71" y="211"/>
                    <a:pt x="113" y="229"/>
                    <a:pt x="139" y="229"/>
                  </a:cubicBezTo>
                  <a:cubicBezTo>
                    <a:pt x="173" y="229"/>
                    <a:pt x="192" y="203"/>
                    <a:pt x="233" y="151"/>
                  </a:cubicBezTo>
                  <a:cubicBezTo>
                    <a:pt x="228" y="99"/>
                    <a:pt x="221" y="46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2"/>
            <p:cNvSpPr/>
            <p:nvPr/>
          </p:nvSpPr>
          <p:spPr>
            <a:xfrm>
              <a:off x="-2503672" y="-2829904"/>
              <a:ext cx="9311" cy="12701"/>
            </a:xfrm>
            <a:custGeom>
              <a:avLst/>
              <a:gdLst/>
              <a:ahLst/>
              <a:cxnLst/>
              <a:rect l="l" t="t" r="r" b="b"/>
              <a:pathLst>
                <a:path w="195" h="266" extrusionOk="0">
                  <a:moveTo>
                    <a:pt x="34" y="0"/>
                  </a:moveTo>
                  <a:lnTo>
                    <a:pt x="34" y="0"/>
                  </a:lnTo>
                  <a:cubicBezTo>
                    <a:pt x="20" y="30"/>
                    <a:pt x="75" y="71"/>
                    <a:pt x="15" y="90"/>
                  </a:cubicBezTo>
                  <a:cubicBezTo>
                    <a:pt x="4" y="94"/>
                    <a:pt x="1" y="123"/>
                    <a:pt x="15" y="131"/>
                  </a:cubicBezTo>
                  <a:cubicBezTo>
                    <a:pt x="87" y="161"/>
                    <a:pt x="109" y="254"/>
                    <a:pt x="195" y="266"/>
                  </a:cubicBezTo>
                  <a:cubicBezTo>
                    <a:pt x="191" y="262"/>
                    <a:pt x="184" y="254"/>
                    <a:pt x="180" y="247"/>
                  </a:cubicBezTo>
                  <a:cubicBezTo>
                    <a:pt x="161" y="221"/>
                    <a:pt x="120" y="209"/>
                    <a:pt x="132" y="164"/>
                  </a:cubicBezTo>
                  <a:cubicBezTo>
                    <a:pt x="105" y="138"/>
                    <a:pt x="94" y="105"/>
                    <a:pt x="98" y="75"/>
                  </a:cubicBezTo>
                  <a:cubicBezTo>
                    <a:pt x="109" y="19"/>
                    <a:pt x="68" y="15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2"/>
            <p:cNvSpPr/>
            <p:nvPr/>
          </p:nvSpPr>
          <p:spPr>
            <a:xfrm>
              <a:off x="-2500425" y="-2833867"/>
              <a:ext cx="8595" cy="7544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14" y="1"/>
                  </a:moveTo>
                  <a:cubicBezTo>
                    <a:pt x="11" y="19"/>
                    <a:pt x="4" y="38"/>
                    <a:pt x="0" y="54"/>
                  </a:cubicBezTo>
                  <a:cubicBezTo>
                    <a:pt x="22" y="90"/>
                    <a:pt x="75" y="87"/>
                    <a:pt x="93" y="132"/>
                  </a:cubicBezTo>
                  <a:cubicBezTo>
                    <a:pt x="97" y="150"/>
                    <a:pt x="112" y="158"/>
                    <a:pt x="123" y="158"/>
                  </a:cubicBezTo>
                  <a:cubicBezTo>
                    <a:pt x="135" y="158"/>
                    <a:pt x="145" y="154"/>
                    <a:pt x="157" y="143"/>
                  </a:cubicBezTo>
                  <a:cubicBezTo>
                    <a:pt x="179" y="121"/>
                    <a:pt x="171" y="94"/>
                    <a:pt x="142" y="80"/>
                  </a:cubicBezTo>
                  <a:cubicBezTo>
                    <a:pt x="101" y="54"/>
                    <a:pt x="59" y="27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2"/>
            <p:cNvSpPr/>
            <p:nvPr/>
          </p:nvSpPr>
          <p:spPr>
            <a:xfrm>
              <a:off x="-2719836" y="-2891884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106" y="1"/>
                  </a:moveTo>
                  <a:cubicBezTo>
                    <a:pt x="20" y="8"/>
                    <a:pt x="1" y="35"/>
                    <a:pt x="20" y="117"/>
                  </a:cubicBezTo>
                  <a:cubicBezTo>
                    <a:pt x="53" y="83"/>
                    <a:pt x="72" y="35"/>
                    <a:pt x="116" y="16"/>
                  </a:cubicBezTo>
                  <a:cubicBezTo>
                    <a:pt x="113" y="13"/>
                    <a:pt x="109" y="8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2"/>
            <p:cNvSpPr/>
            <p:nvPr/>
          </p:nvSpPr>
          <p:spPr>
            <a:xfrm>
              <a:off x="-2598646" y="-2687466"/>
              <a:ext cx="9693" cy="11985"/>
            </a:xfrm>
            <a:custGeom>
              <a:avLst/>
              <a:gdLst/>
              <a:ahLst/>
              <a:cxnLst/>
              <a:rect l="l" t="t" r="r" b="b"/>
              <a:pathLst>
                <a:path w="203" h="251" extrusionOk="0">
                  <a:moveTo>
                    <a:pt x="72" y="0"/>
                  </a:moveTo>
                  <a:cubicBezTo>
                    <a:pt x="61" y="7"/>
                    <a:pt x="49" y="19"/>
                    <a:pt x="42" y="30"/>
                  </a:cubicBezTo>
                  <a:cubicBezTo>
                    <a:pt x="1" y="101"/>
                    <a:pt x="20" y="190"/>
                    <a:pt x="91" y="235"/>
                  </a:cubicBezTo>
                  <a:cubicBezTo>
                    <a:pt x="106" y="247"/>
                    <a:pt x="113" y="251"/>
                    <a:pt x="125" y="251"/>
                  </a:cubicBezTo>
                  <a:cubicBezTo>
                    <a:pt x="158" y="251"/>
                    <a:pt x="158" y="187"/>
                    <a:pt x="187" y="176"/>
                  </a:cubicBezTo>
                  <a:cubicBezTo>
                    <a:pt x="203" y="56"/>
                    <a:pt x="203" y="56"/>
                    <a:pt x="91" y="11"/>
                  </a:cubicBezTo>
                  <a:cubicBezTo>
                    <a:pt x="83" y="7"/>
                    <a:pt x="80" y="4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2"/>
            <p:cNvSpPr/>
            <p:nvPr/>
          </p:nvSpPr>
          <p:spPr>
            <a:xfrm>
              <a:off x="-2608435" y="-2975589"/>
              <a:ext cx="5730" cy="9693"/>
            </a:xfrm>
            <a:custGeom>
              <a:avLst/>
              <a:gdLst/>
              <a:ahLst/>
              <a:cxnLst/>
              <a:rect l="l" t="t" r="r" b="b"/>
              <a:pathLst>
                <a:path w="120" h="203" extrusionOk="0">
                  <a:moveTo>
                    <a:pt x="75" y="1"/>
                  </a:moveTo>
                  <a:cubicBezTo>
                    <a:pt x="68" y="1"/>
                    <a:pt x="56" y="8"/>
                    <a:pt x="49" y="16"/>
                  </a:cubicBezTo>
                  <a:cubicBezTo>
                    <a:pt x="38" y="20"/>
                    <a:pt x="30" y="27"/>
                    <a:pt x="19" y="27"/>
                  </a:cubicBezTo>
                  <a:cubicBezTo>
                    <a:pt x="16" y="27"/>
                    <a:pt x="11" y="27"/>
                    <a:pt x="8" y="23"/>
                  </a:cubicBezTo>
                  <a:lnTo>
                    <a:pt x="8" y="23"/>
                  </a:lnTo>
                  <a:cubicBezTo>
                    <a:pt x="38" y="79"/>
                    <a:pt x="0" y="146"/>
                    <a:pt x="23" y="203"/>
                  </a:cubicBezTo>
                  <a:cubicBezTo>
                    <a:pt x="86" y="184"/>
                    <a:pt x="60" y="94"/>
                    <a:pt x="120" y="72"/>
                  </a:cubicBezTo>
                  <a:cubicBezTo>
                    <a:pt x="112" y="61"/>
                    <a:pt x="116" y="42"/>
                    <a:pt x="90" y="39"/>
                  </a:cubicBezTo>
                  <a:cubicBezTo>
                    <a:pt x="49" y="30"/>
                    <a:pt x="90" y="16"/>
                    <a:pt x="90" y="4"/>
                  </a:cubicBezTo>
                  <a:cubicBezTo>
                    <a:pt x="86" y="4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2"/>
            <p:cNvSpPr/>
            <p:nvPr/>
          </p:nvSpPr>
          <p:spPr>
            <a:xfrm>
              <a:off x="-2603421" y="-2973584"/>
              <a:ext cx="5587" cy="6446"/>
            </a:xfrm>
            <a:custGeom>
              <a:avLst/>
              <a:gdLst/>
              <a:ahLst/>
              <a:cxnLst/>
              <a:rect l="l" t="t" r="r" b="b"/>
              <a:pathLst>
                <a:path w="117" h="135" extrusionOk="0">
                  <a:moveTo>
                    <a:pt x="71" y="0"/>
                  </a:moveTo>
                  <a:cubicBezTo>
                    <a:pt x="60" y="0"/>
                    <a:pt x="52" y="7"/>
                    <a:pt x="45" y="14"/>
                  </a:cubicBezTo>
                  <a:cubicBezTo>
                    <a:pt x="37" y="23"/>
                    <a:pt x="30" y="30"/>
                    <a:pt x="18" y="30"/>
                  </a:cubicBezTo>
                  <a:lnTo>
                    <a:pt x="15" y="30"/>
                  </a:lnTo>
                  <a:cubicBezTo>
                    <a:pt x="37" y="67"/>
                    <a:pt x="4" y="97"/>
                    <a:pt x="0" y="131"/>
                  </a:cubicBezTo>
                  <a:cubicBezTo>
                    <a:pt x="7" y="135"/>
                    <a:pt x="15" y="135"/>
                    <a:pt x="18" y="135"/>
                  </a:cubicBezTo>
                  <a:cubicBezTo>
                    <a:pt x="56" y="135"/>
                    <a:pt x="56" y="101"/>
                    <a:pt x="68" y="78"/>
                  </a:cubicBezTo>
                  <a:cubicBezTo>
                    <a:pt x="82" y="59"/>
                    <a:pt x="116" y="41"/>
                    <a:pt x="90" y="11"/>
                  </a:cubicBezTo>
                  <a:cubicBezTo>
                    <a:pt x="82" y="4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2"/>
            <p:cNvSpPr/>
            <p:nvPr/>
          </p:nvSpPr>
          <p:spPr>
            <a:xfrm>
              <a:off x="-2610918" y="-2965944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49" y="1"/>
                  </a:moveTo>
                  <a:cubicBezTo>
                    <a:pt x="30" y="1"/>
                    <a:pt x="11" y="4"/>
                    <a:pt x="4" y="34"/>
                  </a:cubicBezTo>
                  <a:cubicBezTo>
                    <a:pt x="0" y="56"/>
                    <a:pt x="11" y="72"/>
                    <a:pt x="26" y="83"/>
                  </a:cubicBezTo>
                  <a:cubicBezTo>
                    <a:pt x="45" y="56"/>
                    <a:pt x="82" y="46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2"/>
            <p:cNvSpPr/>
            <p:nvPr/>
          </p:nvSpPr>
          <p:spPr>
            <a:xfrm>
              <a:off x="-2613783" y="-2975207"/>
              <a:ext cx="7210" cy="10887"/>
            </a:xfrm>
            <a:custGeom>
              <a:avLst/>
              <a:gdLst/>
              <a:ahLst/>
              <a:cxnLst/>
              <a:rect l="l" t="t" r="r" b="b"/>
              <a:pathLst>
                <a:path w="151" h="228" extrusionOk="0">
                  <a:moveTo>
                    <a:pt x="101" y="0"/>
                  </a:moveTo>
                  <a:cubicBezTo>
                    <a:pt x="0" y="75"/>
                    <a:pt x="0" y="86"/>
                    <a:pt x="52" y="210"/>
                  </a:cubicBezTo>
                  <a:cubicBezTo>
                    <a:pt x="56" y="217"/>
                    <a:pt x="60" y="224"/>
                    <a:pt x="64" y="228"/>
                  </a:cubicBezTo>
                  <a:cubicBezTo>
                    <a:pt x="71" y="198"/>
                    <a:pt x="90" y="195"/>
                    <a:pt x="109" y="195"/>
                  </a:cubicBezTo>
                  <a:lnTo>
                    <a:pt x="135" y="195"/>
                  </a:lnTo>
                  <a:cubicBezTo>
                    <a:pt x="112" y="138"/>
                    <a:pt x="150" y="71"/>
                    <a:pt x="120" y="15"/>
                  </a:cubicBezTo>
                  <a:lnTo>
                    <a:pt x="112" y="8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2"/>
            <p:cNvSpPr/>
            <p:nvPr/>
          </p:nvSpPr>
          <p:spPr>
            <a:xfrm>
              <a:off x="-2635223" y="-2850437"/>
              <a:ext cx="9502" cy="7544"/>
            </a:xfrm>
            <a:custGeom>
              <a:avLst/>
              <a:gdLst/>
              <a:ahLst/>
              <a:cxnLst/>
              <a:rect l="l" t="t" r="r" b="b"/>
              <a:pathLst>
                <a:path w="199" h="158" extrusionOk="0">
                  <a:moveTo>
                    <a:pt x="83" y="0"/>
                  </a:moveTo>
                  <a:cubicBezTo>
                    <a:pt x="72" y="0"/>
                    <a:pt x="61" y="4"/>
                    <a:pt x="49" y="15"/>
                  </a:cubicBezTo>
                  <a:cubicBezTo>
                    <a:pt x="1" y="64"/>
                    <a:pt x="34" y="109"/>
                    <a:pt x="64" y="154"/>
                  </a:cubicBezTo>
                  <a:cubicBezTo>
                    <a:pt x="72" y="157"/>
                    <a:pt x="83" y="157"/>
                    <a:pt x="90" y="157"/>
                  </a:cubicBezTo>
                  <a:cubicBezTo>
                    <a:pt x="135" y="157"/>
                    <a:pt x="168" y="127"/>
                    <a:pt x="199" y="94"/>
                  </a:cubicBezTo>
                  <a:cubicBezTo>
                    <a:pt x="161" y="34"/>
                    <a:pt x="116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2"/>
            <p:cNvSpPr/>
            <p:nvPr/>
          </p:nvSpPr>
          <p:spPr>
            <a:xfrm>
              <a:off x="-2391220" y="-2921871"/>
              <a:ext cx="6112" cy="4011"/>
            </a:xfrm>
            <a:custGeom>
              <a:avLst/>
              <a:gdLst/>
              <a:ahLst/>
              <a:cxnLst/>
              <a:rect l="l" t="t" r="r" b="b"/>
              <a:pathLst>
                <a:path w="128" h="84" extrusionOk="0">
                  <a:moveTo>
                    <a:pt x="82" y="1"/>
                  </a:moveTo>
                  <a:cubicBezTo>
                    <a:pt x="79" y="1"/>
                    <a:pt x="79" y="1"/>
                    <a:pt x="75" y="4"/>
                  </a:cubicBezTo>
                  <a:cubicBezTo>
                    <a:pt x="1" y="46"/>
                    <a:pt x="98" y="53"/>
                    <a:pt x="98" y="83"/>
                  </a:cubicBezTo>
                  <a:cubicBezTo>
                    <a:pt x="120" y="57"/>
                    <a:pt x="127" y="31"/>
                    <a:pt x="1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2"/>
            <p:cNvSpPr/>
            <p:nvPr/>
          </p:nvSpPr>
          <p:spPr>
            <a:xfrm>
              <a:off x="-2311287" y="-2903630"/>
              <a:ext cx="4154" cy="2531"/>
            </a:xfrm>
            <a:custGeom>
              <a:avLst/>
              <a:gdLst/>
              <a:ahLst/>
              <a:cxnLst/>
              <a:rect l="l" t="t" r="r" b="b"/>
              <a:pathLst>
                <a:path w="87" h="53" extrusionOk="0">
                  <a:moveTo>
                    <a:pt x="39" y="0"/>
                  </a:moveTo>
                  <a:cubicBezTo>
                    <a:pt x="20" y="0"/>
                    <a:pt x="1" y="4"/>
                    <a:pt x="1" y="30"/>
                  </a:cubicBezTo>
                  <a:cubicBezTo>
                    <a:pt x="5" y="49"/>
                    <a:pt x="16" y="52"/>
                    <a:pt x="28" y="52"/>
                  </a:cubicBezTo>
                  <a:cubicBezTo>
                    <a:pt x="35" y="52"/>
                    <a:pt x="42" y="52"/>
                    <a:pt x="46" y="49"/>
                  </a:cubicBezTo>
                  <a:lnTo>
                    <a:pt x="80" y="49"/>
                  </a:lnTo>
                  <a:cubicBezTo>
                    <a:pt x="87" y="30"/>
                    <a:pt x="76" y="15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2"/>
            <p:cNvSpPr/>
            <p:nvPr/>
          </p:nvSpPr>
          <p:spPr>
            <a:xfrm>
              <a:off x="-2186803" y="-2764773"/>
              <a:ext cx="6781" cy="5253"/>
            </a:xfrm>
            <a:custGeom>
              <a:avLst/>
              <a:gdLst/>
              <a:ahLst/>
              <a:cxnLst/>
              <a:rect l="l" t="t" r="r" b="b"/>
              <a:pathLst>
                <a:path w="142" h="110" extrusionOk="0">
                  <a:moveTo>
                    <a:pt x="135" y="1"/>
                  </a:moveTo>
                  <a:cubicBezTo>
                    <a:pt x="101" y="1"/>
                    <a:pt x="90" y="30"/>
                    <a:pt x="63" y="34"/>
                  </a:cubicBezTo>
                  <a:cubicBezTo>
                    <a:pt x="0" y="46"/>
                    <a:pt x="37" y="79"/>
                    <a:pt x="52" y="109"/>
                  </a:cubicBezTo>
                  <a:cubicBezTo>
                    <a:pt x="82" y="75"/>
                    <a:pt x="123" y="49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2"/>
            <p:cNvSpPr/>
            <p:nvPr/>
          </p:nvSpPr>
          <p:spPr>
            <a:xfrm>
              <a:off x="-2181311" y="-2772270"/>
              <a:ext cx="4871" cy="2531"/>
            </a:xfrm>
            <a:custGeom>
              <a:avLst/>
              <a:gdLst/>
              <a:ahLst/>
              <a:cxnLst/>
              <a:rect l="l" t="t" r="r" b="b"/>
              <a:pathLst>
                <a:path w="102" h="53" extrusionOk="0">
                  <a:moveTo>
                    <a:pt x="49" y="1"/>
                  </a:moveTo>
                  <a:cubicBezTo>
                    <a:pt x="34" y="1"/>
                    <a:pt x="20" y="12"/>
                    <a:pt x="1" y="34"/>
                  </a:cubicBezTo>
                  <a:cubicBezTo>
                    <a:pt x="27" y="38"/>
                    <a:pt x="46" y="53"/>
                    <a:pt x="68" y="53"/>
                  </a:cubicBezTo>
                  <a:cubicBezTo>
                    <a:pt x="79" y="53"/>
                    <a:pt x="91" y="46"/>
                    <a:pt x="101" y="34"/>
                  </a:cubicBezTo>
                  <a:cubicBezTo>
                    <a:pt x="87" y="15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2"/>
            <p:cNvSpPr/>
            <p:nvPr/>
          </p:nvSpPr>
          <p:spPr>
            <a:xfrm>
              <a:off x="-2565938" y="-2697684"/>
              <a:ext cx="13943" cy="10601"/>
            </a:xfrm>
            <a:custGeom>
              <a:avLst/>
              <a:gdLst/>
              <a:ahLst/>
              <a:cxnLst/>
              <a:rect l="l" t="t" r="r" b="b"/>
              <a:pathLst>
                <a:path w="292" h="222" extrusionOk="0">
                  <a:moveTo>
                    <a:pt x="94" y="1"/>
                  </a:moveTo>
                  <a:cubicBezTo>
                    <a:pt x="0" y="64"/>
                    <a:pt x="45" y="140"/>
                    <a:pt x="78" y="214"/>
                  </a:cubicBezTo>
                  <a:cubicBezTo>
                    <a:pt x="104" y="218"/>
                    <a:pt x="127" y="221"/>
                    <a:pt x="149" y="221"/>
                  </a:cubicBezTo>
                  <a:cubicBezTo>
                    <a:pt x="232" y="221"/>
                    <a:pt x="273" y="173"/>
                    <a:pt x="292" y="68"/>
                  </a:cubicBezTo>
                  <a:cubicBezTo>
                    <a:pt x="239" y="5"/>
                    <a:pt x="164" y="9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2"/>
            <p:cNvSpPr/>
            <p:nvPr/>
          </p:nvSpPr>
          <p:spPr>
            <a:xfrm>
              <a:off x="-2632740" y="-2931468"/>
              <a:ext cx="7019" cy="10219"/>
            </a:xfrm>
            <a:custGeom>
              <a:avLst/>
              <a:gdLst/>
              <a:ahLst/>
              <a:cxnLst/>
              <a:rect l="l" t="t" r="r" b="b"/>
              <a:pathLst>
                <a:path w="147" h="214" extrusionOk="0">
                  <a:moveTo>
                    <a:pt x="54" y="15"/>
                  </a:moveTo>
                  <a:cubicBezTo>
                    <a:pt x="31" y="34"/>
                    <a:pt x="31" y="60"/>
                    <a:pt x="20" y="83"/>
                  </a:cubicBezTo>
                  <a:cubicBezTo>
                    <a:pt x="46" y="105"/>
                    <a:pt x="49" y="135"/>
                    <a:pt x="35" y="164"/>
                  </a:cubicBezTo>
                  <a:cubicBezTo>
                    <a:pt x="27" y="172"/>
                    <a:pt x="1" y="169"/>
                    <a:pt x="4" y="187"/>
                  </a:cubicBezTo>
                  <a:cubicBezTo>
                    <a:pt x="9" y="209"/>
                    <a:pt x="38" y="202"/>
                    <a:pt x="54" y="214"/>
                  </a:cubicBezTo>
                  <a:cubicBezTo>
                    <a:pt x="124" y="198"/>
                    <a:pt x="143" y="150"/>
                    <a:pt x="147" y="79"/>
                  </a:cubicBezTo>
                  <a:cubicBezTo>
                    <a:pt x="147" y="0"/>
                    <a:pt x="80" y="45"/>
                    <a:pt x="54" y="1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2"/>
            <p:cNvSpPr/>
            <p:nvPr/>
          </p:nvSpPr>
          <p:spPr>
            <a:xfrm>
              <a:off x="-2634889" y="-2930752"/>
              <a:ext cx="4727" cy="3247"/>
            </a:xfrm>
            <a:custGeom>
              <a:avLst/>
              <a:gdLst/>
              <a:ahLst/>
              <a:cxnLst/>
              <a:rect l="l" t="t" r="r" b="b"/>
              <a:pathLst>
                <a:path w="99" h="68" extrusionOk="0">
                  <a:moveTo>
                    <a:pt x="99" y="0"/>
                  </a:moveTo>
                  <a:cubicBezTo>
                    <a:pt x="65" y="4"/>
                    <a:pt x="35" y="4"/>
                    <a:pt x="1" y="4"/>
                  </a:cubicBezTo>
                  <a:cubicBezTo>
                    <a:pt x="4" y="45"/>
                    <a:pt x="20" y="68"/>
                    <a:pt x="54" y="68"/>
                  </a:cubicBezTo>
                  <a:lnTo>
                    <a:pt x="65" y="68"/>
                  </a:lnTo>
                  <a:cubicBezTo>
                    <a:pt x="76" y="45"/>
                    <a:pt x="76" y="19"/>
                    <a:pt x="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2"/>
            <p:cNvSpPr/>
            <p:nvPr/>
          </p:nvSpPr>
          <p:spPr>
            <a:xfrm>
              <a:off x="-2562213" y="-2748681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57" y="0"/>
                  </a:moveTo>
                  <a:cubicBezTo>
                    <a:pt x="45" y="0"/>
                    <a:pt x="34" y="4"/>
                    <a:pt x="19" y="11"/>
                  </a:cubicBezTo>
                  <a:cubicBezTo>
                    <a:pt x="0" y="23"/>
                    <a:pt x="8" y="33"/>
                    <a:pt x="19" y="49"/>
                  </a:cubicBezTo>
                  <a:cubicBezTo>
                    <a:pt x="23" y="52"/>
                    <a:pt x="30" y="56"/>
                    <a:pt x="34" y="59"/>
                  </a:cubicBezTo>
                  <a:cubicBezTo>
                    <a:pt x="45" y="71"/>
                    <a:pt x="57" y="75"/>
                    <a:pt x="71" y="75"/>
                  </a:cubicBezTo>
                  <a:cubicBezTo>
                    <a:pt x="79" y="75"/>
                    <a:pt x="90" y="71"/>
                    <a:pt x="102" y="67"/>
                  </a:cubicBezTo>
                  <a:cubicBezTo>
                    <a:pt x="131" y="52"/>
                    <a:pt x="116" y="33"/>
                    <a:pt x="105" y="23"/>
                  </a:cubicBezTo>
                  <a:cubicBezTo>
                    <a:pt x="90" y="7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2"/>
            <p:cNvSpPr/>
            <p:nvPr/>
          </p:nvSpPr>
          <p:spPr>
            <a:xfrm>
              <a:off x="-2399768" y="-2954866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97" y="0"/>
                  </a:moveTo>
                  <a:cubicBezTo>
                    <a:pt x="60" y="4"/>
                    <a:pt x="23" y="15"/>
                    <a:pt x="4" y="57"/>
                  </a:cubicBezTo>
                  <a:cubicBezTo>
                    <a:pt x="0" y="60"/>
                    <a:pt x="15" y="79"/>
                    <a:pt x="23" y="79"/>
                  </a:cubicBezTo>
                  <a:lnTo>
                    <a:pt x="30" y="79"/>
                  </a:lnTo>
                  <a:cubicBezTo>
                    <a:pt x="78" y="79"/>
                    <a:pt x="82" y="38"/>
                    <a:pt x="97" y="4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2"/>
            <p:cNvSpPr/>
            <p:nvPr/>
          </p:nvSpPr>
          <p:spPr>
            <a:xfrm>
              <a:off x="-2515991" y="-2625916"/>
              <a:ext cx="11460" cy="10744"/>
            </a:xfrm>
            <a:custGeom>
              <a:avLst/>
              <a:gdLst/>
              <a:ahLst/>
              <a:cxnLst/>
              <a:rect l="l" t="t" r="r" b="b"/>
              <a:pathLst>
                <a:path w="240" h="225" extrusionOk="0">
                  <a:moveTo>
                    <a:pt x="154" y="113"/>
                  </a:moveTo>
                  <a:cubicBezTo>
                    <a:pt x="154" y="117"/>
                    <a:pt x="154" y="117"/>
                    <a:pt x="150" y="117"/>
                  </a:cubicBezTo>
                  <a:cubicBezTo>
                    <a:pt x="154" y="117"/>
                    <a:pt x="154" y="113"/>
                    <a:pt x="154" y="113"/>
                  </a:cubicBezTo>
                  <a:close/>
                  <a:moveTo>
                    <a:pt x="157" y="0"/>
                  </a:moveTo>
                  <a:cubicBezTo>
                    <a:pt x="147" y="0"/>
                    <a:pt x="139" y="5"/>
                    <a:pt x="128" y="9"/>
                  </a:cubicBezTo>
                  <a:cubicBezTo>
                    <a:pt x="71" y="64"/>
                    <a:pt x="0" y="113"/>
                    <a:pt x="26" y="210"/>
                  </a:cubicBezTo>
                  <a:cubicBezTo>
                    <a:pt x="31" y="214"/>
                    <a:pt x="38" y="221"/>
                    <a:pt x="42" y="225"/>
                  </a:cubicBezTo>
                  <a:cubicBezTo>
                    <a:pt x="64" y="195"/>
                    <a:pt x="83" y="169"/>
                    <a:pt x="113" y="135"/>
                  </a:cubicBezTo>
                  <a:cubicBezTo>
                    <a:pt x="128" y="173"/>
                    <a:pt x="150" y="188"/>
                    <a:pt x="176" y="188"/>
                  </a:cubicBezTo>
                  <a:cubicBezTo>
                    <a:pt x="191" y="188"/>
                    <a:pt x="210" y="184"/>
                    <a:pt x="225" y="176"/>
                  </a:cubicBezTo>
                  <a:cubicBezTo>
                    <a:pt x="233" y="173"/>
                    <a:pt x="236" y="166"/>
                    <a:pt x="240" y="162"/>
                  </a:cubicBezTo>
                  <a:cubicBezTo>
                    <a:pt x="210" y="150"/>
                    <a:pt x="180" y="140"/>
                    <a:pt x="154" y="113"/>
                  </a:cubicBezTo>
                  <a:cubicBezTo>
                    <a:pt x="150" y="109"/>
                    <a:pt x="147" y="109"/>
                    <a:pt x="143" y="105"/>
                  </a:cubicBezTo>
                  <a:cubicBezTo>
                    <a:pt x="169" y="79"/>
                    <a:pt x="206" y="76"/>
                    <a:pt x="225" y="45"/>
                  </a:cubicBezTo>
                  <a:cubicBezTo>
                    <a:pt x="206" y="19"/>
                    <a:pt x="183" y="0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2"/>
            <p:cNvSpPr/>
            <p:nvPr/>
          </p:nvSpPr>
          <p:spPr>
            <a:xfrm>
              <a:off x="-2519381" y="-2625534"/>
              <a:ext cx="9502" cy="9693"/>
            </a:xfrm>
            <a:custGeom>
              <a:avLst/>
              <a:gdLst/>
              <a:ahLst/>
              <a:cxnLst/>
              <a:rect l="l" t="t" r="r" b="b"/>
              <a:pathLst>
                <a:path w="199" h="203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24" y="34"/>
                    <a:pt x="1" y="8"/>
                    <a:pt x="16" y="149"/>
                  </a:cubicBezTo>
                  <a:cubicBezTo>
                    <a:pt x="42" y="168"/>
                    <a:pt x="53" y="202"/>
                    <a:pt x="90" y="202"/>
                  </a:cubicBezTo>
                  <a:lnTo>
                    <a:pt x="97" y="202"/>
                  </a:lnTo>
                  <a:cubicBezTo>
                    <a:pt x="71" y="105"/>
                    <a:pt x="142" y="56"/>
                    <a:pt x="1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2"/>
            <p:cNvSpPr/>
            <p:nvPr/>
          </p:nvSpPr>
          <p:spPr>
            <a:xfrm>
              <a:off x="-2514033" y="-2619470"/>
              <a:ext cx="8786" cy="4679"/>
            </a:xfrm>
            <a:custGeom>
              <a:avLst/>
              <a:gdLst/>
              <a:ahLst/>
              <a:cxnLst/>
              <a:rect l="l" t="t" r="r" b="b"/>
              <a:pathLst>
                <a:path w="184" h="98" extrusionOk="0">
                  <a:moveTo>
                    <a:pt x="72" y="0"/>
                  </a:moveTo>
                  <a:cubicBezTo>
                    <a:pt x="42" y="34"/>
                    <a:pt x="23" y="60"/>
                    <a:pt x="1" y="90"/>
                  </a:cubicBezTo>
                  <a:cubicBezTo>
                    <a:pt x="30" y="94"/>
                    <a:pt x="61" y="98"/>
                    <a:pt x="87" y="98"/>
                  </a:cubicBezTo>
                  <a:cubicBezTo>
                    <a:pt x="124" y="98"/>
                    <a:pt x="158" y="86"/>
                    <a:pt x="184" y="41"/>
                  </a:cubicBezTo>
                  <a:lnTo>
                    <a:pt x="184" y="41"/>
                  </a:lnTo>
                  <a:cubicBezTo>
                    <a:pt x="169" y="49"/>
                    <a:pt x="150" y="53"/>
                    <a:pt x="135" y="53"/>
                  </a:cubicBezTo>
                  <a:cubicBezTo>
                    <a:pt x="109" y="53"/>
                    <a:pt x="87" y="38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2"/>
            <p:cNvSpPr/>
            <p:nvPr/>
          </p:nvSpPr>
          <p:spPr>
            <a:xfrm>
              <a:off x="-2509163" y="-2623767"/>
              <a:ext cx="7306" cy="5587"/>
            </a:xfrm>
            <a:custGeom>
              <a:avLst/>
              <a:gdLst/>
              <a:ahLst/>
              <a:cxnLst/>
              <a:rect l="l" t="t" r="r" b="b"/>
              <a:pathLst>
                <a:path w="153" h="117" extrusionOk="0">
                  <a:moveTo>
                    <a:pt x="82" y="0"/>
                  </a:moveTo>
                  <a:cubicBezTo>
                    <a:pt x="63" y="31"/>
                    <a:pt x="26" y="34"/>
                    <a:pt x="0" y="60"/>
                  </a:cubicBezTo>
                  <a:cubicBezTo>
                    <a:pt x="4" y="64"/>
                    <a:pt x="7" y="64"/>
                    <a:pt x="11" y="68"/>
                  </a:cubicBezTo>
                  <a:cubicBezTo>
                    <a:pt x="37" y="95"/>
                    <a:pt x="67" y="105"/>
                    <a:pt x="97" y="117"/>
                  </a:cubicBezTo>
                  <a:cubicBezTo>
                    <a:pt x="153" y="68"/>
                    <a:pt x="116" y="34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2"/>
            <p:cNvSpPr/>
            <p:nvPr/>
          </p:nvSpPr>
          <p:spPr>
            <a:xfrm>
              <a:off x="-2409222" y="-2938249"/>
              <a:ext cx="12892" cy="9837"/>
            </a:xfrm>
            <a:custGeom>
              <a:avLst/>
              <a:gdLst/>
              <a:ahLst/>
              <a:cxnLst/>
              <a:rect l="l" t="t" r="r" b="b"/>
              <a:pathLst>
                <a:path w="270" h="206" extrusionOk="0">
                  <a:moveTo>
                    <a:pt x="183" y="0"/>
                  </a:moveTo>
                  <a:cubicBezTo>
                    <a:pt x="183" y="23"/>
                    <a:pt x="180" y="37"/>
                    <a:pt x="176" y="68"/>
                  </a:cubicBezTo>
                  <a:cubicBezTo>
                    <a:pt x="150" y="37"/>
                    <a:pt x="116" y="30"/>
                    <a:pt x="86" y="30"/>
                  </a:cubicBezTo>
                  <a:lnTo>
                    <a:pt x="49" y="30"/>
                  </a:lnTo>
                  <a:cubicBezTo>
                    <a:pt x="11" y="60"/>
                    <a:pt x="38" y="116"/>
                    <a:pt x="0" y="142"/>
                  </a:cubicBezTo>
                  <a:cubicBezTo>
                    <a:pt x="4" y="149"/>
                    <a:pt x="11" y="154"/>
                    <a:pt x="15" y="161"/>
                  </a:cubicBezTo>
                  <a:cubicBezTo>
                    <a:pt x="38" y="146"/>
                    <a:pt x="49" y="120"/>
                    <a:pt x="75" y="112"/>
                  </a:cubicBezTo>
                  <a:cubicBezTo>
                    <a:pt x="112" y="127"/>
                    <a:pt x="97" y="206"/>
                    <a:pt x="142" y="206"/>
                  </a:cubicBezTo>
                  <a:cubicBezTo>
                    <a:pt x="150" y="206"/>
                    <a:pt x="164" y="202"/>
                    <a:pt x="180" y="194"/>
                  </a:cubicBezTo>
                  <a:cubicBezTo>
                    <a:pt x="187" y="161"/>
                    <a:pt x="190" y="149"/>
                    <a:pt x="202" y="149"/>
                  </a:cubicBezTo>
                  <a:cubicBezTo>
                    <a:pt x="209" y="149"/>
                    <a:pt x="217" y="154"/>
                    <a:pt x="235" y="164"/>
                  </a:cubicBezTo>
                  <a:cubicBezTo>
                    <a:pt x="240" y="164"/>
                    <a:pt x="247" y="168"/>
                    <a:pt x="250" y="168"/>
                  </a:cubicBezTo>
                  <a:cubicBezTo>
                    <a:pt x="258" y="168"/>
                    <a:pt x="269" y="161"/>
                    <a:pt x="269" y="146"/>
                  </a:cubicBezTo>
                  <a:cubicBezTo>
                    <a:pt x="269" y="123"/>
                    <a:pt x="266" y="101"/>
                    <a:pt x="262" y="78"/>
                  </a:cubicBezTo>
                  <a:cubicBezTo>
                    <a:pt x="258" y="78"/>
                    <a:pt x="254" y="82"/>
                    <a:pt x="250" y="82"/>
                  </a:cubicBezTo>
                  <a:cubicBezTo>
                    <a:pt x="202" y="82"/>
                    <a:pt x="232" y="7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2"/>
            <p:cNvSpPr/>
            <p:nvPr/>
          </p:nvSpPr>
          <p:spPr>
            <a:xfrm>
              <a:off x="-2409413" y="-2932901"/>
              <a:ext cx="9502" cy="8595"/>
            </a:xfrm>
            <a:custGeom>
              <a:avLst/>
              <a:gdLst/>
              <a:ahLst/>
              <a:cxnLst/>
              <a:rect l="l" t="t" r="r" b="b"/>
              <a:pathLst>
                <a:path w="199" h="180" extrusionOk="0">
                  <a:moveTo>
                    <a:pt x="79" y="0"/>
                  </a:moveTo>
                  <a:cubicBezTo>
                    <a:pt x="53" y="8"/>
                    <a:pt x="42" y="34"/>
                    <a:pt x="19" y="49"/>
                  </a:cubicBezTo>
                  <a:cubicBezTo>
                    <a:pt x="19" y="94"/>
                    <a:pt x="0" y="146"/>
                    <a:pt x="53" y="180"/>
                  </a:cubicBezTo>
                  <a:lnTo>
                    <a:pt x="53" y="168"/>
                  </a:lnTo>
                  <a:cubicBezTo>
                    <a:pt x="49" y="146"/>
                    <a:pt x="56" y="139"/>
                    <a:pt x="64" y="139"/>
                  </a:cubicBezTo>
                  <a:cubicBezTo>
                    <a:pt x="71" y="139"/>
                    <a:pt x="79" y="139"/>
                    <a:pt x="87" y="142"/>
                  </a:cubicBezTo>
                  <a:cubicBezTo>
                    <a:pt x="97" y="146"/>
                    <a:pt x="105" y="149"/>
                    <a:pt x="109" y="149"/>
                  </a:cubicBezTo>
                  <a:cubicBezTo>
                    <a:pt x="113" y="149"/>
                    <a:pt x="116" y="149"/>
                    <a:pt x="116" y="146"/>
                  </a:cubicBezTo>
                  <a:cubicBezTo>
                    <a:pt x="116" y="131"/>
                    <a:pt x="120" y="127"/>
                    <a:pt x="123" y="127"/>
                  </a:cubicBezTo>
                  <a:cubicBezTo>
                    <a:pt x="131" y="127"/>
                    <a:pt x="139" y="135"/>
                    <a:pt x="146" y="135"/>
                  </a:cubicBezTo>
                  <a:cubicBezTo>
                    <a:pt x="154" y="139"/>
                    <a:pt x="158" y="139"/>
                    <a:pt x="165" y="139"/>
                  </a:cubicBezTo>
                  <a:cubicBezTo>
                    <a:pt x="199" y="139"/>
                    <a:pt x="194" y="113"/>
                    <a:pt x="184" y="82"/>
                  </a:cubicBezTo>
                  <a:lnTo>
                    <a:pt x="184" y="82"/>
                  </a:lnTo>
                  <a:cubicBezTo>
                    <a:pt x="168" y="90"/>
                    <a:pt x="154" y="94"/>
                    <a:pt x="146" y="94"/>
                  </a:cubicBezTo>
                  <a:cubicBezTo>
                    <a:pt x="101" y="94"/>
                    <a:pt x="116" y="15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2"/>
            <p:cNvSpPr/>
            <p:nvPr/>
          </p:nvSpPr>
          <p:spPr>
            <a:xfrm>
              <a:off x="-1963189" y="-2714063"/>
              <a:ext cx="11460" cy="7353"/>
            </a:xfrm>
            <a:custGeom>
              <a:avLst/>
              <a:gdLst/>
              <a:ahLst/>
              <a:cxnLst/>
              <a:rect l="l" t="t" r="r" b="b"/>
              <a:pathLst>
                <a:path w="240" h="154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45"/>
                    <a:pt x="0" y="79"/>
                    <a:pt x="57" y="79"/>
                  </a:cubicBezTo>
                  <a:lnTo>
                    <a:pt x="72" y="79"/>
                  </a:lnTo>
                  <a:cubicBezTo>
                    <a:pt x="109" y="79"/>
                    <a:pt x="157" y="90"/>
                    <a:pt x="162" y="109"/>
                  </a:cubicBezTo>
                  <a:cubicBezTo>
                    <a:pt x="165" y="142"/>
                    <a:pt x="172" y="154"/>
                    <a:pt x="184" y="154"/>
                  </a:cubicBezTo>
                  <a:cubicBezTo>
                    <a:pt x="202" y="154"/>
                    <a:pt x="221" y="131"/>
                    <a:pt x="240" y="131"/>
                  </a:cubicBezTo>
                  <a:cubicBezTo>
                    <a:pt x="221" y="71"/>
                    <a:pt x="191" y="26"/>
                    <a:pt x="131" y="26"/>
                  </a:cubicBezTo>
                  <a:cubicBezTo>
                    <a:pt x="120" y="26"/>
                    <a:pt x="109" y="26"/>
                    <a:pt x="94" y="30"/>
                  </a:cubicBezTo>
                  <a:cubicBezTo>
                    <a:pt x="90" y="34"/>
                    <a:pt x="83" y="34"/>
                    <a:pt x="79" y="34"/>
                  </a:cubicBezTo>
                  <a:cubicBezTo>
                    <a:pt x="57" y="34"/>
                    <a:pt x="31" y="19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2"/>
            <p:cNvSpPr/>
            <p:nvPr/>
          </p:nvSpPr>
          <p:spPr>
            <a:xfrm>
              <a:off x="-2379999" y="-2790272"/>
              <a:ext cx="6494" cy="4632"/>
            </a:xfrm>
            <a:custGeom>
              <a:avLst/>
              <a:gdLst/>
              <a:ahLst/>
              <a:cxnLst/>
              <a:rect l="l" t="t" r="r" b="b"/>
              <a:pathLst>
                <a:path w="136" h="97" extrusionOk="0">
                  <a:moveTo>
                    <a:pt x="49" y="0"/>
                  </a:moveTo>
                  <a:cubicBezTo>
                    <a:pt x="39" y="0"/>
                    <a:pt x="31" y="7"/>
                    <a:pt x="23" y="30"/>
                  </a:cubicBezTo>
                  <a:cubicBezTo>
                    <a:pt x="20" y="41"/>
                    <a:pt x="9" y="52"/>
                    <a:pt x="1" y="67"/>
                  </a:cubicBezTo>
                  <a:cubicBezTo>
                    <a:pt x="4" y="90"/>
                    <a:pt x="16" y="97"/>
                    <a:pt x="23" y="97"/>
                  </a:cubicBezTo>
                  <a:cubicBezTo>
                    <a:pt x="42" y="97"/>
                    <a:pt x="61" y="75"/>
                    <a:pt x="76" y="75"/>
                  </a:cubicBezTo>
                  <a:lnTo>
                    <a:pt x="87" y="75"/>
                  </a:lnTo>
                  <a:cubicBezTo>
                    <a:pt x="109" y="75"/>
                    <a:pt x="135" y="75"/>
                    <a:pt x="135" y="41"/>
                  </a:cubicBezTo>
                  <a:cubicBezTo>
                    <a:pt x="135" y="22"/>
                    <a:pt x="128" y="19"/>
                    <a:pt x="117" y="19"/>
                  </a:cubicBezTo>
                  <a:lnTo>
                    <a:pt x="102" y="19"/>
                  </a:lnTo>
                  <a:cubicBezTo>
                    <a:pt x="91" y="19"/>
                    <a:pt x="83" y="15"/>
                    <a:pt x="76" y="11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2"/>
            <p:cNvSpPr/>
            <p:nvPr/>
          </p:nvSpPr>
          <p:spPr>
            <a:xfrm>
              <a:off x="-2387114" y="-2739466"/>
              <a:ext cx="3629" cy="5635"/>
            </a:xfrm>
            <a:custGeom>
              <a:avLst/>
              <a:gdLst/>
              <a:ahLst/>
              <a:cxnLst/>
              <a:rect l="l" t="t" r="r" b="b"/>
              <a:pathLst>
                <a:path w="76" h="118" extrusionOk="0">
                  <a:moveTo>
                    <a:pt x="46" y="1"/>
                  </a:moveTo>
                  <a:cubicBezTo>
                    <a:pt x="38" y="1"/>
                    <a:pt x="31" y="5"/>
                    <a:pt x="27" y="13"/>
                  </a:cubicBezTo>
                  <a:cubicBezTo>
                    <a:pt x="5" y="31"/>
                    <a:pt x="1" y="58"/>
                    <a:pt x="15" y="84"/>
                  </a:cubicBezTo>
                  <a:cubicBezTo>
                    <a:pt x="23" y="95"/>
                    <a:pt x="34" y="106"/>
                    <a:pt x="46" y="118"/>
                  </a:cubicBezTo>
                  <a:cubicBezTo>
                    <a:pt x="49" y="102"/>
                    <a:pt x="53" y="87"/>
                    <a:pt x="60" y="73"/>
                  </a:cubicBezTo>
                  <a:cubicBezTo>
                    <a:pt x="68" y="50"/>
                    <a:pt x="75" y="31"/>
                    <a:pt x="57" y="9"/>
                  </a:cubicBezTo>
                  <a:cubicBezTo>
                    <a:pt x="53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2"/>
            <p:cNvSpPr/>
            <p:nvPr/>
          </p:nvSpPr>
          <p:spPr>
            <a:xfrm>
              <a:off x="-2419632" y="-2630214"/>
              <a:ext cx="8786" cy="5396"/>
            </a:xfrm>
            <a:custGeom>
              <a:avLst/>
              <a:gdLst/>
              <a:ahLst/>
              <a:cxnLst/>
              <a:rect l="l" t="t" r="r" b="b"/>
              <a:pathLst>
                <a:path w="184" h="113" extrusionOk="0">
                  <a:moveTo>
                    <a:pt x="46" y="1"/>
                  </a:moveTo>
                  <a:cubicBezTo>
                    <a:pt x="35" y="1"/>
                    <a:pt x="23" y="5"/>
                    <a:pt x="16" y="12"/>
                  </a:cubicBezTo>
                  <a:cubicBezTo>
                    <a:pt x="49" y="38"/>
                    <a:pt x="1" y="106"/>
                    <a:pt x="65" y="113"/>
                  </a:cubicBezTo>
                  <a:lnTo>
                    <a:pt x="68" y="113"/>
                  </a:lnTo>
                  <a:cubicBezTo>
                    <a:pt x="110" y="113"/>
                    <a:pt x="128" y="64"/>
                    <a:pt x="184" y="35"/>
                  </a:cubicBezTo>
                  <a:cubicBezTo>
                    <a:pt x="136" y="31"/>
                    <a:pt x="117" y="28"/>
                    <a:pt x="94" y="28"/>
                  </a:cubicBezTo>
                  <a:cubicBezTo>
                    <a:pt x="80" y="12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2"/>
            <p:cNvSpPr/>
            <p:nvPr/>
          </p:nvSpPr>
          <p:spPr>
            <a:xfrm>
              <a:off x="-2447279" y="-2607867"/>
              <a:ext cx="9359" cy="10219"/>
            </a:xfrm>
            <a:custGeom>
              <a:avLst/>
              <a:gdLst/>
              <a:ahLst/>
              <a:cxnLst/>
              <a:rect l="l" t="t" r="r" b="b"/>
              <a:pathLst>
                <a:path w="196" h="214" extrusionOk="0">
                  <a:moveTo>
                    <a:pt x="150" y="0"/>
                  </a:moveTo>
                  <a:cubicBezTo>
                    <a:pt x="117" y="0"/>
                    <a:pt x="98" y="26"/>
                    <a:pt x="83" y="53"/>
                  </a:cubicBezTo>
                  <a:cubicBezTo>
                    <a:pt x="0" y="195"/>
                    <a:pt x="12" y="214"/>
                    <a:pt x="165" y="214"/>
                  </a:cubicBezTo>
                  <a:lnTo>
                    <a:pt x="180" y="214"/>
                  </a:lnTo>
                  <a:cubicBezTo>
                    <a:pt x="188" y="188"/>
                    <a:pt x="165" y="154"/>
                    <a:pt x="195" y="131"/>
                  </a:cubicBezTo>
                  <a:cubicBezTo>
                    <a:pt x="113" y="105"/>
                    <a:pt x="176" y="41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2"/>
            <p:cNvSpPr/>
            <p:nvPr/>
          </p:nvSpPr>
          <p:spPr>
            <a:xfrm>
              <a:off x="-2439400" y="-2601611"/>
              <a:ext cx="5253" cy="5539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30" y="0"/>
                  </a:moveTo>
                  <a:cubicBezTo>
                    <a:pt x="0" y="23"/>
                    <a:pt x="23" y="57"/>
                    <a:pt x="15" y="83"/>
                  </a:cubicBezTo>
                  <a:cubicBezTo>
                    <a:pt x="19" y="90"/>
                    <a:pt x="23" y="93"/>
                    <a:pt x="30" y="102"/>
                  </a:cubicBezTo>
                  <a:cubicBezTo>
                    <a:pt x="45" y="105"/>
                    <a:pt x="64" y="109"/>
                    <a:pt x="79" y="116"/>
                  </a:cubicBezTo>
                  <a:cubicBezTo>
                    <a:pt x="109" y="45"/>
                    <a:pt x="90" y="7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2"/>
            <p:cNvSpPr/>
            <p:nvPr/>
          </p:nvSpPr>
          <p:spPr>
            <a:xfrm>
              <a:off x="-2429086" y="-2673236"/>
              <a:ext cx="4727" cy="4345"/>
            </a:xfrm>
            <a:custGeom>
              <a:avLst/>
              <a:gdLst/>
              <a:ahLst/>
              <a:cxnLst/>
              <a:rect l="l" t="t" r="r" b="b"/>
              <a:pathLst>
                <a:path w="99" h="91" extrusionOk="0">
                  <a:moveTo>
                    <a:pt x="35" y="1"/>
                  </a:moveTo>
                  <a:cubicBezTo>
                    <a:pt x="16" y="1"/>
                    <a:pt x="9" y="20"/>
                    <a:pt x="1" y="39"/>
                  </a:cubicBezTo>
                  <a:cubicBezTo>
                    <a:pt x="12" y="58"/>
                    <a:pt x="5" y="91"/>
                    <a:pt x="35" y="91"/>
                  </a:cubicBezTo>
                  <a:lnTo>
                    <a:pt x="50" y="91"/>
                  </a:lnTo>
                  <a:cubicBezTo>
                    <a:pt x="68" y="80"/>
                    <a:pt x="98" y="84"/>
                    <a:pt x="98" y="54"/>
                  </a:cubicBezTo>
                  <a:cubicBezTo>
                    <a:pt x="98" y="31"/>
                    <a:pt x="76" y="16"/>
                    <a:pt x="57" y="5"/>
                  </a:cubicBezTo>
                  <a:cubicBezTo>
                    <a:pt x="46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2"/>
            <p:cNvSpPr/>
            <p:nvPr/>
          </p:nvSpPr>
          <p:spPr>
            <a:xfrm>
              <a:off x="-2665926" y="-2882238"/>
              <a:ext cx="6303" cy="4679"/>
            </a:xfrm>
            <a:custGeom>
              <a:avLst/>
              <a:gdLst/>
              <a:ahLst/>
              <a:cxnLst/>
              <a:rect l="l" t="t" r="r" b="b"/>
              <a:pathLst>
                <a:path w="132" h="98" extrusionOk="0">
                  <a:moveTo>
                    <a:pt x="23" y="1"/>
                  </a:moveTo>
                  <a:cubicBezTo>
                    <a:pt x="0" y="42"/>
                    <a:pt x="23" y="72"/>
                    <a:pt x="53" y="98"/>
                  </a:cubicBezTo>
                  <a:cubicBezTo>
                    <a:pt x="131" y="38"/>
                    <a:pt x="49" y="27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2"/>
            <p:cNvSpPr/>
            <p:nvPr/>
          </p:nvSpPr>
          <p:spPr>
            <a:xfrm>
              <a:off x="-2668600" y="-2886345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72" y="1"/>
                  </a:moveTo>
                  <a:lnTo>
                    <a:pt x="72" y="1"/>
                  </a:lnTo>
                  <a:cubicBezTo>
                    <a:pt x="27" y="35"/>
                    <a:pt x="1" y="64"/>
                    <a:pt x="79" y="87"/>
                  </a:cubicBezTo>
                  <a:cubicBezTo>
                    <a:pt x="87" y="57"/>
                    <a:pt x="94" y="31"/>
                    <a:pt x="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2"/>
            <p:cNvSpPr/>
            <p:nvPr/>
          </p:nvSpPr>
          <p:spPr>
            <a:xfrm>
              <a:off x="-2525828" y="-3015747"/>
              <a:ext cx="4536" cy="4536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57" y="0"/>
                  </a:moveTo>
                  <a:cubicBezTo>
                    <a:pt x="8" y="0"/>
                    <a:pt x="1" y="45"/>
                    <a:pt x="8" y="76"/>
                  </a:cubicBezTo>
                  <a:cubicBezTo>
                    <a:pt x="8" y="90"/>
                    <a:pt x="20" y="95"/>
                    <a:pt x="35" y="95"/>
                  </a:cubicBezTo>
                  <a:cubicBezTo>
                    <a:pt x="49" y="95"/>
                    <a:pt x="68" y="86"/>
                    <a:pt x="87" y="83"/>
                  </a:cubicBezTo>
                  <a:cubicBezTo>
                    <a:pt x="94" y="53"/>
                    <a:pt x="75" y="27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2"/>
            <p:cNvSpPr/>
            <p:nvPr/>
          </p:nvSpPr>
          <p:spPr>
            <a:xfrm>
              <a:off x="-2529934" y="-3005385"/>
              <a:ext cx="3438" cy="3963"/>
            </a:xfrm>
            <a:custGeom>
              <a:avLst/>
              <a:gdLst/>
              <a:ahLst/>
              <a:cxnLst/>
              <a:rect l="l" t="t" r="r" b="b"/>
              <a:pathLst>
                <a:path w="72" h="83" extrusionOk="0">
                  <a:moveTo>
                    <a:pt x="20" y="0"/>
                  </a:moveTo>
                  <a:cubicBezTo>
                    <a:pt x="12" y="4"/>
                    <a:pt x="9" y="8"/>
                    <a:pt x="1" y="12"/>
                  </a:cubicBezTo>
                  <a:cubicBezTo>
                    <a:pt x="20" y="38"/>
                    <a:pt x="1" y="83"/>
                    <a:pt x="54" y="83"/>
                  </a:cubicBezTo>
                  <a:lnTo>
                    <a:pt x="57" y="83"/>
                  </a:lnTo>
                  <a:cubicBezTo>
                    <a:pt x="61" y="83"/>
                    <a:pt x="65" y="75"/>
                    <a:pt x="72" y="68"/>
                  </a:cubicBezTo>
                  <a:cubicBezTo>
                    <a:pt x="54" y="45"/>
                    <a:pt x="39" y="23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2"/>
            <p:cNvSpPr/>
            <p:nvPr/>
          </p:nvSpPr>
          <p:spPr>
            <a:xfrm>
              <a:off x="-2497942" y="-2823506"/>
              <a:ext cx="4297" cy="5396"/>
            </a:xfrm>
            <a:custGeom>
              <a:avLst/>
              <a:gdLst/>
              <a:ahLst/>
              <a:cxnLst/>
              <a:rect l="l" t="t" r="r" b="b"/>
              <a:pathLst>
                <a:path w="90" h="113" extrusionOk="0">
                  <a:moveTo>
                    <a:pt x="52" y="1"/>
                  </a:moveTo>
                  <a:cubicBezTo>
                    <a:pt x="38" y="1"/>
                    <a:pt x="26" y="20"/>
                    <a:pt x="12" y="30"/>
                  </a:cubicBezTo>
                  <a:cubicBezTo>
                    <a:pt x="0" y="75"/>
                    <a:pt x="41" y="87"/>
                    <a:pt x="60" y="113"/>
                  </a:cubicBezTo>
                  <a:cubicBezTo>
                    <a:pt x="64" y="94"/>
                    <a:pt x="71" y="79"/>
                    <a:pt x="79" y="61"/>
                  </a:cubicBezTo>
                  <a:cubicBezTo>
                    <a:pt x="83" y="38"/>
                    <a:pt x="90" y="12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626" name="Google Shape;1626;p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241175" y="1261098"/>
            <a:ext cx="1657621" cy="26213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27" name="Google Shape;1627;p2"/>
          <p:cNvGrpSpPr/>
          <p:nvPr/>
        </p:nvGrpSpPr>
        <p:grpSpPr>
          <a:xfrm rot="3986152">
            <a:off x="-750931" y="3479471"/>
            <a:ext cx="2720231" cy="2027163"/>
            <a:chOff x="-4641153" y="2973535"/>
            <a:chExt cx="1609891" cy="1199719"/>
          </a:xfrm>
        </p:grpSpPr>
        <p:sp>
          <p:nvSpPr>
            <p:cNvPr id="1628" name="Google Shape;1628;p2"/>
            <p:cNvSpPr/>
            <p:nvPr/>
          </p:nvSpPr>
          <p:spPr>
            <a:xfrm>
              <a:off x="-3710648" y="3222886"/>
              <a:ext cx="468571" cy="253505"/>
            </a:xfrm>
            <a:custGeom>
              <a:avLst/>
              <a:gdLst/>
              <a:ahLst/>
              <a:cxnLst/>
              <a:rect l="l" t="t" r="r" b="b"/>
              <a:pathLst>
                <a:path w="9813" h="5309" extrusionOk="0">
                  <a:moveTo>
                    <a:pt x="9813" y="1"/>
                  </a:moveTo>
                  <a:lnTo>
                    <a:pt x="9813" y="1"/>
                  </a:lnTo>
                  <a:cubicBezTo>
                    <a:pt x="9630" y="38"/>
                    <a:pt x="9495" y="46"/>
                    <a:pt x="9372" y="86"/>
                  </a:cubicBezTo>
                  <a:cubicBezTo>
                    <a:pt x="9117" y="169"/>
                    <a:pt x="8867" y="270"/>
                    <a:pt x="8617" y="360"/>
                  </a:cubicBezTo>
                  <a:cubicBezTo>
                    <a:pt x="8587" y="370"/>
                    <a:pt x="8550" y="382"/>
                    <a:pt x="8520" y="382"/>
                  </a:cubicBezTo>
                  <a:cubicBezTo>
                    <a:pt x="8508" y="382"/>
                    <a:pt x="8501" y="382"/>
                    <a:pt x="8493" y="378"/>
                  </a:cubicBezTo>
                  <a:cubicBezTo>
                    <a:pt x="8460" y="367"/>
                    <a:pt x="8426" y="363"/>
                    <a:pt x="8396" y="363"/>
                  </a:cubicBezTo>
                  <a:cubicBezTo>
                    <a:pt x="8306" y="363"/>
                    <a:pt x="8224" y="400"/>
                    <a:pt x="8139" y="423"/>
                  </a:cubicBezTo>
                  <a:cubicBezTo>
                    <a:pt x="8044" y="449"/>
                    <a:pt x="7948" y="467"/>
                    <a:pt x="7851" y="486"/>
                  </a:cubicBezTo>
                  <a:cubicBezTo>
                    <a:pt x="7739" y="509"/>
                    <a:pt x="7618" y="505"/>
                    <a:pt x="7518" y="554"/>
                  </a:cubicBezTo>
                  <a:cubicBezTo>
                    <a:pt x="7211" y="692"/>
                    <a:pt x="6878" y="684"/>
                    <a:pt x="6557" y="759"/>
                  </a:cubicBezTo>
                  <a:cubicBezTo>
                    <a:pt x="6300" y="819"/>
                    <a:pt x="6034" y="841"/>
                    <a:pt x="5768" y="876"/>
                  </a:cubicBezTo>
                  <a:cubicBezTo>
                    <a:pt x="5667" y="890"/>
                    <a:pt x="5559" y="916"/>
                    <a:pt x="5454" y="916"/>
                  </a:cubicBezTo>
                  <a:cubicBezTo>
                    <a:pt x="5420" y="916"/>
                    <a:pt x="5391" y="912"/>
                    <a:pt x="5357" y="905"/>
                  </a:cubicBezTo>
                  <a:cubicBezTo>
                    <a:pt x="5313" y="894"/>
                    <a:pt x="5271" y="890"/>
                    <a:pt x="5230" y="890"/>
                  </a:cubicBezTo>
                  <a:cubicBezTo>
                    <a:pt x="5163" y="890"/>
                    <a:pt x="5096" y="902"/>
                    <a:pt x="5025" y="916"/>
                  </a:cubicBezTo>
                  <a:cubicBezTo>
                    <a:pt x="4860" y="950"/>
                    <a:pt x="4699" y="1033"/>
                    <a:pt x="4528" y="1033"/>
                  </a:cubicBezTo>
                  <a:cubicBezTo>
                    <a:pt x="4471" y="1033"/>
                    <a:pt x="4411" y="1025"/>
                    <a:pt x="4352" y="998"/>
                  </a:cubicBezTo>
                  <a:cubicBezTo>
                    <a:pt x="4340" y="995"/>
                    <a:pt x="4329" y="995"/>
                    <a:pt x="4318" y="995"/>
                  </a:cubicBezTo>
                  <a:cubicBezTo>
                    <a:pt x="4281" y="995"/>
                    <a:pt x="4240" y="1010"/>
                    <a:pt x="4202" y="1014"/>
                  </a:cubicBezTo>
                  <a:cubicBezTo>
                    <a:pt x="4086" y="1036"/>
                    <a:pt x="3967" y="1059"/>
                    <a:pt x="3840" y="1081"/>
                  </a:cubicBezTo>
                  <a:cubicBezTo>
                    <a:pt x="3802" y="1033"/>
                    <a:pt x="3765" y="983"/>
                    <a:pt x="3731" y="938"/>
                  </a:cubicBezTo>
                  <a:cubicBezTo>
                    <a:pt x="3589" y="965"/>
                    <a:pt x="3529" y="991"/>
                    <a:pt x="3465" y="1062"/>
                  </a:cubicBezTo>
                  <a:cubicBezTo>
                    <a:pt x="3436" y="1092"/>
                    <a:pt x="3410" y="1148"/>
                    <a:pt x="3379" y="1148"/>
                  </a:cubicBezTo>
                  <a:cubicBezTo>
                    <a:pt x="3227" y="1159"/>
                    <a:pt x="3077" y="1223"/>
                    <a:pt x="2927" y="1223"/>
                  </a:cubicBezTo>
                  <a:cubicBezTo>
                    <a:pt x="2898" y="1223"/>
                    <a:pt x="2872" y="1223"/>
                    <a:pt x="2841" y="1216"/>
                  </a:cubicBezTo>
                  <a:cubicBezTo>
                    <a:pt x="2793" y="1208"/>
                    <a:pt x="2744" y="1200"/>
                    <a:pt x="2696" y="1200"/>
                  </a:cubicBezTo>
                  <a:cubicBezTo>
                    <a:pt x="2610" y="1200"/>
                    <a:pt x="2527" y="1219"/>
                    <a:pt x="2437" y="1268"/>
                  </a:cubicBezTo>
                  <a:cubicBezTo>
                    <a:pt x="2494" y="1331"/>
                    <a:pt x="2535" y="1380"/>
                    <a:pt x="2591" y="1440"/>
                  </a:cubicBezTo>
                  <a:cubicBezTo>
                    <a:pt x="2280" y="1578"/>
                    <a:pt x="2042" y="1787"/>
                    <a:pt x="1754" y="1914"/>
                  </a:cubicBezTo>
                  <a:cubicBezTo>
                    <a:pt x="1712" y="1930"/>
                    <a:pt x="1686" y="1985"/>
                    <a:pt x="1657" y="2023"/>
                  </a:cubicBezTo>
                  <a:cubicBezTo>
                    <a:pt x="1548" y="2172"/>
                    <a:pt x="1455" y="2333"/>
                    <a:pt x="1335" y="2464"/>
                  </a:cubicBezTo>
                  <a:cubicBezTo>
                    <a:pt x="1197" y="2617"/>
                    <a:pt x="1043" y="2755"/>
                    <a:pt x="879" y="2875"/>
                  </a:cubicBezTo>
                  <a:cubicBezTo>
                    <a:pt x="770" y="2953"/>
                    <a:pt x="767" y="3017"/>
                    <a:pt x="864" y="3118"/>
                  </a:cubicBezTo>
                  <a:cubicBezTo>
                    <a:pt x="651" y="3293"/>
                    <a:pt x="688" y="3593"/>
                    <a:pt x="501" y="3787"/>
                  </a:cubicBezTo>
                  <a:cubicBezTo>
                    <a:pt x="464" y="3825"/>
                    <a:pt x="490" y="3914"/>
                    <a:pt x="472" y="3978"/>
                  </a:cubicBezTo>
                  <a:cubicBezTo>
                    <a:pt x="412" y="4165"/>
                    <a:pt x="348" y="4352"/>
                    <a:pt x="289" y="4539"/>
                  </a:cubicBezTo>
                  <a:cubicBezTo>
                    <a:pt x="277" y="4572"/>
                    <a:pt x="270" y="4625"/>
                    <a:pt x="247" y="4636"/>
                  </a:cubicBezTo>
                  <a:cubicBezTo>
                    <a:pt x="109" y="4688"/>
                    <a:pt x="135" y="4811"/>
                    <a:pt x="113" y="4920"/>
                  </a:cubicBezTo>
                  <a:cubicBezTo>
                    <a:pt x="87" y="5039"/>
                    <a:pt x="45" y="5159"/>
                    <a:pt x="1" y="5298"/>
                  </a:cubicBezTo>
                  <a:cubicBezTo>
                    <a:pt x="34" y="5301"/>
                    <a:pt x="60" y="5308"/>
                    <a:pt x="79" y="5308"/>
                  </a:cubicBezTo>
                  <a:cubicBezTo>
                    <a:pt x="87" y="5308"/>
                    <a:pt x="94" y="5305"/>
                    <a:pt x="98" y="5301"/>
                  </a:cubicBezTo>
                  <a:cubicBezTo>
                    <a:pt x="176" y="5204"/>
                    <a:pt x="262" y="5107"/>
                    <a:pt x="277" y="4972"/>
                  </a:cubicBezTo>
                  <a:cubicBezTo>
                    <a:pt x="284" y="4924"/>
                    <a:pt x="284" y="4868"/>
                    <a:pt x="311" y="4834"/>
                  </a:cubicBezTo>
                  <a:cubicBezTo>
                    <a:pt x="475" y="4613"/>
                    <a:pt x="535" y="4348"/>
                    <a:pt x="629" y="4097"/>
                  </a:cubicBezTo>
                  <a:cubicBezTo>
                    <a:pt x="670" y="3993"/>
                    <a:pt x="688" y="3881"/>
                    <a:pt x="737" y="3780"/>
                  </a:cubicBezTo>
                  <a:cubicBezTo>
                    <a:pt x="796" y="3652"/>
                    <a:pt x="875" y="3533"/>
                    <a:pt x="939" y="3410"/>
                  </a:cubicBezTo>
                  <a:cubicBezTo>
                    <a:pt x="1189" y="2890"/>
                    <a:pt x="1567" y="2472"/>
                    <a:pt x="2008" y="2113"/>
                  </a:cubicBezTo>
                  <a:cubicBezTo>
                    <a:pt x="2157" y="1993"/>
                    <a:pt x="2314" y="1873"/>
                    <a:pt x="2482" y="1787"/>
                  </a:cubicBezTo>
                  <a:cubicBezTo>
                    <a:pt x="2688" y="1683"/>
                    <a:pt x="2920" y="1626"/>
                    <a:pt x="3129" y="1526"/>
                  </a:cubicBezTo>
                  <a:cubicBezTo>
                    <a:pt x="3376" y="1409"/>
                    <a:pt x="3626" y="1350"/>
                    <a:pt x="3903" y="1350"/>
                  </a:cubicBezTo>
                  <a:cubicBezTo>
                    <a:pt x="4097" y="1347"/>
                    <a:pt x="4303" y="1350"/>
                    <a:pt x="4475" y="1219"/>
                  </a:cubicBezTo>
                  <a:cubicBezTo>
                    <a:pt x="4490" y="1208"/>
                    <a:pt x="4512" y="1204"/>
                    <a:pt x="4535" y="1204"/>
                  </a:cubicBezTo>
                  <a:lnTo>
                    <a:pt x="4613" y="1204"/>
                  </a:lnTo>
                  <a:cubicBezTo>
                    <a:pt x="4635" y="1204"/>
                    <a:pt x="4662" y="1208"/>
                    <a:pt x="4685" y="1208"/>
                  </a:cubicBezTo>
                  <a:lnTo>
                    <a:pt x="4756" y="1208"/>
                  </a:lnTo>
                  <a:cubicBezTo>
                    <a:pt x="4789" y="1208"/>
                    <a:pt x="4826" y="1208"/>
                    <a:pt x="4860" y="1200"/>
                  </a:cubicBezTo>
                  <a:cubicBezTo>
                    <a:pt x="5054" y="1174"/>
                    <a:pt x="5249" y="1129"/>
                    <a:pt x="5443" y="1107"/>
                  </a:cubicBezTo>
                  <a:cubicBezTo>
                    <a:pt x="5660" y="1085"/>
                    <a:pt x="5884" y="1107"/>
                    <a:pt x="6098" y="1055"/>
                  </a:cubicBezTo>
                  <a:cubicBezTo>
                    <a:pt x="6314" y="1002"/>
                    <a:pt x="6561" y="1092"/>
                    <a:pt x="6748" y="909"/>
                  </a:cubicBezTo>
                  <a:cubicBezTo>
                    <a:pt x="6752" y="905"/>
                    <a:pt x="6755" y="905"/>
                    <a:pt x="6762" y="905"/>
                  </a:cubicBezTo>
                  <a:cubicBezTo>
                    <a:pt x="6778" y="905"/>
                    <a:pt x="6797" y="909"/>
                    <a:pt x="6811" y="912"/>
                  </a:cubicBezTo>
                  <a:cubicBezTo>
                    <a:pt x="6841" y="912"/>
                    <a:pt x="6871" y="916"/>
                    <a:pt x="6901" y="916"/>
                  </a:cubicBezTo>
                  <a:cubicBezTo>
                    <a:pt x="7125" y="916"/>
                    <a:pt x="7327" y="845"/>
                    <a:pt x="7506" y="703"/>
                  </a:cubicBezTo>
                  <a:cubicBezTo>
                    <a:pt x="7570" y="745"/>
                    <a:pt x="7626" y="771"/>
                    <a:pt x="7690" y="771"/>
                  </a:cubicBezTo>
                  <a:cubicBezTo>
                    <a:pt x="7735" y="771"/>
                    <a:pt x="7780" y="755"/>
                    <a:pt x="7828" y="729"/>
                  </a:cubicBezTo>
                  <a:cubicBezTo>
                    <a:pt x="7910" y="681"/>
                    <a:pt x="8018" y="677"/>
                    <a:pt x="8112" y="651"/>
                  </a:cubicBezTo>
                  <a:cubicBezTo>
                    <a:pt x="8220" y="617"/>
                    <a:pt x="8325" y="572"/>
                    <a:pt x="8434" y="546"/>
                  </a:cubicBezTo>
                  <a:cubicBezTo>
                    <a:pt x="8542" y="520"/>
                    <a:pt x="8662" y="520"/>
                    <a:pt x="8767" y="486"/>
                  </a:cubicBezTo>
                  <a:cubicBezTo>
                    <a:pt x="8964" y="419"/>
                    <a:pt x="9159" y="333"/>
                    <a:pt x="9357" y="258"/>
                  </a:cubicBezTo>
                  <a:cubicBezTo>
                    <a:pt x="9476" y="213"/>
                    <a:pt x="9600" y="180"/>
                    <a:pt x="9716" y="131"/>
                  </a:cubicBezTo>
                  <a:cubicBezTo>
                    <a:pt x="9745" y="120"/>
                    <a:pt x="9761" y="75"/>
                    <a:pt x="9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2"/>
            <p:cNvSpPr/>
            <p:nvPr/>
          </p:nvSpPr>
          <p:spPr>
            <a:xfrm>
              <a:off x="-3765083" y="3003857"/>
              <a:ext cx="479267" cy="157671"/>
            </a:xfrm>
            <a:custGeom>
              <a:avLst/>
              <a:gdLst/>
              <a:ahLst/>
              <a:cxnLst/>
              <a:rect l="l" t="t" r="r" b="b"/>
              <a:pathLst>
                <a:path w="10037" h="3302" extrusionOk="0">
                  <a:moveTo>
                    <a:pt x="9959" y="1"/>
                  </a:moveTo>
                  <a:cubicBezTo>
                    <a:pt x="9907" y="1"/>
                    <a:pt x="9865" y="27"/>
                    <a:pt x="9824" y="49"/>
                  </a:cubicBezTo>
                  <a:cubicBezTo>
                    <a:pt x="9622" y="154"/>
                    <a:pt x="9409" y="237"/>
                    <a:pt x="9215" y="349"/>
                  </a:cubicBezTo>
                  <a:cubicBezTo>
                    <a:pt x="9036" y="449"/>
                    <a:pt x="8837" y="468"/>
                    <a:pt x="8654" y="535"/>
                  </a:cubicBezTo>
                  <a:cubicBezTo>
                    <a:pt x="8449" y="610"/>
                    <a:pt x="8254" y="700"/>
                    <a:pt x="8026" y="718"/>
                  </a:cubicBezTo>
                  <a:cubicBezTo>
                    <a:pt x="7809" y="734"/>
                    <a:pt x="7600" y="820"/>
                    <a:pt x="7387" y="865"/>
                  </a:cubicBezTo>
                  <a:cubicBezTo>
                    <a:pt x="7140" y="917"/>
                    <a:pt x="6890" y="969"/>
                    <a:pt x="6639" y="1003"/>
                  </a:cubicBezTo>
                  <a:cubicBezTo>
                    <a:pt x="6363" y="1040"/>
                    <a:pt x="6082" y="1048"/>
                    <a:pt x="5806" y="1077"/>
                  </a:cubicBezTo>
                  <a:cubicBezTo>
                    <a:pt x="5495" y="1111"/>
                    <a:pt x="5192" y="1189"/>
                    <a:pt x="4878" y="1189"/>
                  </a:cubicBezTo>
                  <a:lnTo>
                    <a:pt x="4793" y="1189"/>
                  </a:lnTo>
                  <a:cubicBezTo>
                    <a:pt x="4785" y="1189"/>
                    <a:pt x="4778" y="1186"/>
                    <a:pt x="4766" y="1186"/>
                  </a:cubicBezTo>
                  <a:cubicBezTo>
                    <a:pt x="4688" y="1186"/>
                    <a:pt x="4621" y="1208"/>
                    <a:pt x="4572" y="1286"/>
                  </a:cubicBezTo>
                  <a:cubicBezTo>
                    <a:pt x="4546" y="1328"/>
                    <a:pt x="4505" y="1350"/>
                    <a:pt x="4460" y="1350"/>
                  </a:cubicBezTo>
                  <a:cubicBezTo>
                    <a:pt x="4434" y="1350"/>
                    <a:pt x="4407" y="1343"/>
                    <a:pt x="4385" y="1328"/>
                  </a:cubicBezTo>
                  <a:cubicBezTo>
                    <a:pt x="4348" y="1302"/>
                    <a:pt x="4310" y="1294"/>
                    <a:pt x="4277" y="1294"/>
                  </a:cubicBezTo>
                  <a:cubicBezTo>
                    <a:pt x="4236" y="1294"/>
                    <a:pt x="4198" y="1302"/>
                    <a:pt x="4157" y="1309"/>
                  </a:cubicBezTo>
                  <a:cubicBezTo>
                    <a:pt x="3910" y="1358"/>
                    <a:pt x="3660" y="1410"/>
                    <a:pt x="3410" y="1459"/>
                  </a:cubicBezTo>
                  <a:cubicBezTo>
                    <a:pt x="3357" y="1466"/>
                    <a:pt x="3294" y="1459"/>
                    <a:pt x="3245" y="1477"/>
                  </a:cubicBezTo>
                  <a:cubicBezTo>
                    <a:pt x="2901" y="1605"/>
                    <a:pt x="2554" y="1724"/>
                    <a:pt x="2221" y="1874"/>
                  </a:cubicBezTo>
                  <a:cubicBezTo>
                    <a:pt x="1892" y="2023"/>
                    <a:pt x="1574" y="2199"/>
                    <a:pt x="1253" y="2367"/>
                  </a:cubicBezTo>
                  <a:cubicBezTo>
                    <a:pt x="1099" y="2445"/>
                    <a:pt x="942" y="2528"/>
                    <a:pt x="796" y="2621"/>
                  </a:cubicBezTo>
                  <a:cubicBezTo>
                    <a:pt x="602" y="2752"/>
                    <a:pt x="415" y="2890"/>
                    <a:pt x="228" y="3032"/>
                  </a:cubicBezTo>
                  <a:cubicBezTo>
                    <a:pt x="146" y="3099"/>
                    <a:pt x="75" y="3178"/>
                    <a:pt x="0" y="3253"/>
                  </a:cubicBezTo>
                  <a:cubicBezTo>
                    <a:pt x="11" y="3268"/>
                    <a:pt x="23" y="3287"/>
                    <a:pt x="38" y="3301"/>
                  </a:cubicBezTo>
                  <a:cubicBezTo>
                    <a:pt x="146" y="3234"/>
                    <a:pt x="266" y="3178"/>
                    <a:pt x="366" y="3099"/>
                  </a:cubicBezTo>
                  <a:cubicBezTo>
                    <a:pt x="628" y="2894"/>
                    <a:pt x="879" y="2681"/>
                    <a:pt x="1189" y="2550"/>
                  </a:cubicBezTo>
                  <a:cubicBezTo>
                    <a:pt x="1219" y="2535"/>
                    <a:pt x="1253" y="2520"/>
                    <a:pt x="1282" y="2506"/>
                  </a:cubicBezTo>
                  <a:cubicBezTo>
                    <a:pt x="1481" y="2390"/>
                    <a:pt x="1679" y="2278"/>
                    <a:pt x="1910" y="2236"/>
                  </a:cubicBezTo>
                  <a:cubicBezTo>
                    <a:pt x="1936" y="2233"/>
                    <a:pt x="1955" y="2202"/>
                    <a:pt x="1981" y="2192"/>
                  </a:cubicBezTo>
                  <a:cubicBezTo>
                    <a:pt x="2359" y="1967"/>
                    <a:pt x="2740" y="1754"/>
                    <a:pt x="3178" y="1668"/>
                  </a:cubicBezTo>
                  <a:cubicBezTo>
                    <a:pt x="3215" y="1660"/>
                    <a:pt x="3253" y="1627"/>
                    <a:pt x="3286" y="1627"/>
                  </a:cubicBezTo>
                  <a:cubicBezTo>
                    <a:pt x="3290" y="1627"/>
                    <a:pt x="3294" y="1627"/>
                    <a:pt x="3297" y="1631"/>
                  </a:cubicBezTo>
                  <a:cubicBezTo>
                    <a:pt x="3335" y="1638"/>
                    <a:pt x="3368" y="1642"/>
                    <a:pt x="3406" y="1642"/>
                  </a:cubicBezTo>
                  <a:cubicBezTo>
                    <a:pt x="3532" y="1642"/>
                    <a:pt x="3649" y="1593"/>
                    <a:pt x="3772" y="1555"/>
                  </a:cubicBezTo>
                  <a:cubicBezTo>
                    <a:pt x="3925" y="1511"/>
                    <a:pt x="4090" y="1470"/>
                    <a:pt x="4247" y="1470"/>
                  </a:cubicBezTo>
                  <a:lnTo>
                    <a:pt x="4255" y="1470"/>
                  </a:lnTo>
                  <a:cubicBezTo>
                    <a:pt x="4412" y="1470"/>
                    <a:pt x="4564" y="1519"/>
                    <a:pt x="4740" y="1548"/>
                  </a:cubicBezTo>
                  <a:cubicBezTo>
                    <a:pt x="4744" y="1493"/>
                    <a:pt x="4744" y="1462"/>
                    <a:pt x="4744" y="1433"/>
                  </a:cubicBezTo>
                  <a:cubicBezTo>
                    <a:pt x="4864" y="1369"/>
                    <a:pt x="4990" y="1346"/>
                    <a:pt x="5121" y="1346"/>
                  </a:cubicBezTo>
                  <a:cubicBezTo>
                    <a:pt x="5152" y="1346"/>
                    <a:pt x="5185" y="1346"/>
                    <a:pt x="5219" y="1350"/>
                  </a:cubicBezTo>
                  <a:lnTo>
                    <a:pt x="5237" y="1350"/>
                  </a:lnTo>
                  <a:cubicBezTo>
                    <a:pt x="5304" y="1350"/>
                    <a:pt x="5372" y="1320"/>
                    <a:pt x="5439" y="1302"/>
                  </a:cubicBezTo>
                  <a:cubicBezTo>
                    <a:pt x="5480" y="1294"/>
                    <a:pt x="5518" y="1268"/>
                    <a:pt x="5559" y="1264"/>
                  </a:cubicBezTo>
                  <a:cubicBezTo>
                    <a:pt x="5828" y="1234"/>
                    <a:pt x="6094" y="1205"/>
                    <a:pt x="6363" y="1179"/>
                  </a:cubicBezTo>
                  <a:cubicBezTo>
                    <a:pt x="6505" y="1163"/>
                    <a:pt x="6655" y="1171"/>
                    <a:pt x="6793" y="1137"/>
                  </a:cubicBezTo>
                  <a:cubicBezTo>
                    <a:pt x="7114" y="1058"/>
                    <a:pt x="7447" y="1036"/>
                    <a:pt x="7768" y="958"/>
                  </a:cubicBezTo>
                  <a:cubicBezTo>
                    <a:pt x="7951" y="913"/>
                    <a:pt x="8135" y="883"/>
                    <a:pt x="8310" y="808"/>
                  </a:cubicBezTo>
                  <a:cubicBezTo>
                    <a:pt x="8415" y="763"/>
                    <a:pt x="8527" y="734"/>
                    <a:pt x="8635" y="722"/>
                  </a:cubicBezTo>
                  <a:cubicBezTo>
                    <a:pt x="8781" y="711"/>
                    <a:pt x="8889" y="622"/>
                    <a:pt x="9013" y="565"/>
                  </a:cubicBezTo>
                  <a:cubicBezTo>
                    <a:pt x="9282" y="442"/>
                    <a:pt x="9555" y="330"/>
                    <a:pt x="9821" y="203"/>
                  </a:cubicBezTo>
                  <a:cubicBezTo>
                    <a:pt x="9899" y="165"/>
                    <a:pt x="9955" y="90"/>
                    <a:pt x="10037" y="20"/>
                  </a:cubicBezTo>
                  <a:cubicBezTo>
                    <a:pt x="10007" y="4"/>
                    <a:pt x="9981" y="1"/>
                    <a:pt x="99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2"/>
            <p:cNvSpPr/>
            <p:nvPr/>
          </p:nvSpPr>
          <p:spPr>
            <a:xfrm>
              <a:off x="-3740444" y="3189700"/>
              <a:ext cx="369537" cy="182978"/>
            </a:xfrm>
            <a:custGeom>
              <a:avLst/>
              <a:gdLst/>
              <a:ahLst/>
              <a:cxnLst/>
              <a:rect l="l" t="t" r="r" b="b"/>
              <a:pathLst>
                <a:path w="7739" h="3832" extrusionOk="0">
                  <a:moveTo>
                    <a:pt x="7600" y="1"/>
                  </a:moveTo>
                  <a:cubicBezTo>
                    <a:pt x="7555" y="1"/>
                    <a:pt x="7510" y="15"/>
                    <a:pt x="7476" y="23"/>
                  </a:cubicBezTo>
                  <a:cubicBezTo>
                    <a:pt x="7293" y="63"/>
                    <a:pt x="7114" y="97"/>
                    <a:pt x="6924" y="113"/>
                  </a:cubicBezTo>
                  <a:cubicBezTo>
                    <a:pt x="6520" y="146"/>
                    <a:pt x="6120" y="217"/>
                    <a:pt x="5716" y="258"/>
                  </a:cubicBezTo>
                  <a:cubicBezTo>
                    <a:pt x="5528" y="280"/>
                    <a:pt x="5338" y="284"/>
                    <a:pt x="5152" y="341"/>
                  </a:cubicBezTo>
                  <a:cubicBezTo>
                    <a:pt x="5066" y="363"/>
                    <a:pt x="4972" y="404"/>
                    <a:pt x="4886" y="404"/>
                  </a:cubicBezTo>
                  <a:lnTo>
                    <a:pt x="4852" y="404"/>
                  </a:lnTo>
                  <a:cubicBezTo>
                    <a:pt x="4800" y="396"/>
                    <a:pt x="4743" y="393"/>
                    <a:pt x="4691" y="393"/>
                  </a:cubicBezTo>
                  <a:cubicBezTo>
                    <a:pt x="4381" y="393"/>
                    <a:pt x="4082" y="498"/>
                    <a:pt x="3775" y="531"/>
                  </a:cubicBezTo>
                  <a:cubicBezTo>
                    <a:pt x="3637" y="550"/>
                    <a:pt x="3499" y="561"/>
                    <a:pt x="3383" y="572"/>
                  </a:cubicBezTo>
                  <a:cubicBezTo>
                    <a:pt x="3286" y="632"/>
                    <a:pt x="3204" y="699"/>
                    <a:pt x="3114" y="741"/>
                  </a:cubicBezTo>
                  <a:cubicBezTo>
                    <a:pt x="2830" y="867"/>
                    <a:pt x="2535" y="972"/>
                    <a:pt x="2258" y="1114"/>
                  </a:cubicBezTo>
                  <a:cubicBezTo>
                    <a:pt x="1967" y="1260"/>
                    <a:pt x="1727" y="1488"/>
                    <a:pt x="1484" y="1701"/>
                  </a:cubicBezTo>
                  <a:cubicBezTo>
                    <a:pt x="1271" y="1885"/>
                    <a:pt x="1080" y="2094"/>
                    <a:pt x="879" y="2292"/>
                  </a:cubicBezTo>
                  <a:cubicBezTo>
                    <a:pt x="785" y="2385"/>
                    <a:pt x="699" y="2475"/>
                    <a:pt x="647" y="2609"/>
                  </a:cubicBezTo>
                  <a:cubicBezTo>
                    <a:pt x="599" y="2744"/>
                    <a:pt x="504" y="2871"/>
                    <a:pt x="404" y="2976"/>
                  </a:cubicBezTo>
                  <a:cubicBezTo>
                    <a:pt x="209" y="3177"/>
                    <a:pt x="120" y="3432"/>
                    <a:pt x="15" y="3679"/>
                  </a:cubicBezTo>
                  <a:cubicBezTo>
                    <a:pt x="0" y="3716"/>
                    <a:pt x="19" y="3769"/>
                    <a:pt x="23" y="3831"/>
                  </a:cubicBezTo>
                  <a:cubicBezTo>
                    <a:pt x="217" y="3667"/>
                    <a:pt x="254" y="3436"/>
                    <a:pt x="382" y="3253"/>
                  </a:cubicBezTo>
                  <a:cubicBezTo>
                    <a:pt x="542" y="3017"/>
                    <a:pt x="680" y="2759"/>
                    <a:pt x="868" y="2542"/>
                  </a:cubicBezTo>
                  <a:cubicBezTo>
                    <a:pt x="1122" y="2247"/>
                    <a:pt x="1391" y="1963"/>
                    <a:pt x="1686" y="1709"/>
                  </a:cubicBezTo>
                  <a:cubicBezTo>
                    <a:pt x="1865" y="1552"/>
                    <a:pt x="2064" y="1417"/>
                    <a:pt x="2254" y="1275"/>
                  </a:cubicBezTo>
                  <a:cubicBezTo>
                    <a:pt x="2288" y="1252"/>
                    <a:pt x="2329" y="1238"/>
                    <a:pt x="2370" y="1222"/>
                  </a:cubicBezTo>
                  <a:cubicBezTo>
                    <a:pt x="2545" y="1159"/>
                    <a:pt x="2733" y="1118"/>
                    <a:pt x="2897" y="1024"/>
                  </a:cubicBezTo>
                  <a:cubicBezTo>
                    <a:pt x="3051" y="938"/>
                    <a:pt x="3208" y="871"/>
                    <a:pt x="3375" y="812"/>
                  </a:cubicBezTo>
                  <a:cubicBezTo>
                    <a:pt x="3727" y="688"/>
                    <a:pt x="4093" y="639"/>
                    <a:pt x="4460" y="587"/>
                  </a:cubicBezTo>
                  <a:cubicBezTo>
                    <a:pt x="4617" y="565"/>
                    <a:pt x="4781" y="594"/>
                    <a:pt x="4931" y="512"/>
                  </a:cubicBezTo>
                  <a:cubicBezTo>
                    <a:pt x="4957" y="498"/>
                    <a:pt x="4998" y="498"/>
                    <a:pt x="5031" y="494"/>
                  </a:cubicBezTo>
                  <a:cubicBezTo>
                    <a:pt x="5178" y="482"/>
                    <a:pt x="5319" y="467"/>
                    <a:pt x="5466" y="456"/>
                  </a:cubicBezTo>
                  <a:cubicBezTo>
                    <a:pt x="5678" y="437"/>
                    <a:pt x="5892" y="419"/>
                    <a:pt x="6104" y="396"/>
                  </a:cubicBezTo>
                  <a:cubicBezTo>
                    <a:pt x="6127" y="396"/>
                    <a:pt x="6146" y="385"/>
                    <a:pt x="6168" y="382"/>
                  </a:cubicBezTo>
                  <a:cubicBezTo>
                    <a:pt x="6332" y="351"/>
                    <a:pt x="6505" y="284"/>
                    <a:pt x="6665" y="284"/>
                  </a:cubicBezTo>
                  <a:cubicBezTo>
                    <a:pt x="6684" y="284"/>
                    <a:pt x="6703" y="288"/>
                    <a:pt x="6722" y="288"/>
                  </a:cubicBezTo>
                  <a:cubicBezTo>
                    <a:pt x="6767" y="292"/>
                    <a:pt x="6811" y="296"/>
                    <a:pt x="6856" y="296"/>
                  </a:cubicBezTo>
                  <a:cubicBezTo>
                    <a:pt x="6986" y="296"/>
                    <a:pt x="7107" y="270"/>
                    <a:pt x="7226" y="206"/>
                  </a:cubicBezTo>
                  <a:cubicBezTo>
                    <a:pt x="7238" y="202"/>
                    <a:pt x="7245" y="198"/>
                    <a:pt x="7255" y="198"/>
                  </a:cubicBezTo>
                  <a:cubicBezTo>
                    <a:pt x="7271" y="198"/>
                    <a:pt x="7282" y="202"/>
                    <a:pt x="7297" y="202"/>
                  </a:cubicBezTo>
                  <a:cubicBezTo>
                    <a:pt x="7308" y="206"/>
                    <a:pt x="7323" y="206"/>
                    <a:pt x="7334" y="206"/>
                  </a:cubicBezTo>
                  <a:lnTo>
                    <a:pt x="7353" y="206"/>
                  </a:lnTo>
                  <a:cubicBezTo>
                    <a:pt x="7488" y="184"/>
                    <a:pt x="7630" y="191"/>
                    <a:pt x="7738" y="79"/>
                  </a:cubicBezTo>
                  <a:cubicBezTo>
                    <a:pt x="7700" y="19"/>
                    <a:pt x="7652" y="1"/>
                    <a:pt x="76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2"/>
            <p:cNvSpPr/>
            <p:nvPr/>
          </p:nvSpPr>
          <p:spPr>
            <a:xfrm>
              <a:off x="-3736004" y="3232340"/>
              <a:ext cx="234071" cy="203893"/>
            </a:xfrm>
            <a:custGeom>
              <a:avLst/>
              <a:gdLst/>
              <a:ahLst/>
              <a:cxnLst/>
              <a:rect l="l" t="t" r="r" b="b"/>
              <a:pathLst>
                <a:path w="4902" h="4270" extrusionOk="0">
                  <a:moveTo>
                    <a:pt x="4538" y="0"/>
                  </a:moveTo>
                  <a:cubicBezTo>
                    <a:pt x="4389" y="0"/>
                    <a:pt x="4247" y="45"/>
                    <a:pt x="4109" y="109"/>
                  </a:cubicBezTo>
                  <a:cubicBezTo>
                    <a:pt x="4067" y="128"/>
                    <a:pt x="4027" y="157"/>
                    <a:pt x="3993" y="157"/>
                  </a:cubicBezTo>
                  <a:cubicBezTo>
                    <a:pt x="3982" y="157"/>
                    <a:pt x="3974" y="157"/>
                    <a:pt x="3967" y="150"/>
                  </a:cubicBezTo>
                  <a:cubicBezTo>
                    <a:pt x="3918" y="124"/>
                    <a:pt x="3874" y="117"/>
                    <a:pt x="3829" y="117"/>
                  </a:cubicBezTo>
                  <a:cubicBezTo>
                    <a:pt x="3750" y="117"/>
                    <a:pt x="3675" y="143"/>
                    <a:pt x="3596" y="154"/>
                  </a:cubicBezTo>
                  <a:cubicBezTo>
                    <a:pt x="3548" y="162"/>
                    <a:pt x="3492" y="180"/>
                    <a:pt x="3444" y="180"/>
                  </a:cubicBezTo>
                  <a:cubicBezTo>
                    <a:pt x="3429" y="180"/>
                    <a:pt x="3410" y="176"/>
                    <a:pt x="3399" y="172"/>
                  </a:cubicBezTo>
                  <a:cubicBezTo>
                    <a:pt x="3376" y="165"/>
                    <a:pt x="3361" y="165"/>
                    <a:pt x="3342" y="165"/>
                  </a:cubicBezTo>
                  <a:cubicBezTo>
                    <a:pt x="3279" y="165"/>
                    <a:pt x="3234" y="210"/>
                    <a:pt x="3189" y="240"/>
                  </a:cubicBezTo>
                  <a:cubicBezTo>
                    <a:pt x="3107" y="300"/>
                    <a:pt x="2965" y="400"/>
                    <a:pt x="2894" y="442"/>
                  </a:cubicBezTo>
                  <a:cubicBezTo>
                    <a:pt x="2714" y="543"/>
                    <a:pt x="2497" y="573"/>
                    <a:pt x="2356" y="748"/>
                  </a:cubicBezTo>
                  <a:cubicBezTo>
                    <a:pt x="2303" y="812"/>
                    <a:pt x="2228" y="868"/>
                    <a:pt x="2138" y="868"/>
                  </a:cubicBezTo>
                  <a:cubicBezTo>
                    <a:pt x="2116" y="868"/>
                    <a:pt x="2090" y="864"/>
                    <a:pt x="2068" y="857"/>
                  </a:cubicBezTo>
                  <a:cubicBezTo>
                    <a:pt x="1989" y="1051"/>
                    <a:pt x="1989" y="1051"/>
                    <a:pt x="1836" y="1144"/>
                  </a:cubicBezTo>
                  <a:cubicBezTo>
                    <a:pt x="1798" y="1167"/>
                    <a:pt x="1765" y="1193"/>
                    <a:pt x="1735" y="1223"/>
                  </a:cubicBezTo>
                  <a:cubicBezTo>
                    <a:pt x="1593" y="1346"/>
                    <a:pt x="1462" y="1481"/>
                    <a:pt x="1317" y="1597"/>
                  </a:cubicBezTo>
                  <a:cubicBezTo>
                    <a:pt x="1182" y="1701"/>
                    <a:pt x="1148" y="1889"/>
                    <a:pt x="984" y="1967"/>
                  </a:cubicBezTo>
                  <a:cubicBezTo>
                    <a:pt x="954" y="1982"/>
                    <a:pt x="961" y="2057"/>
                    <a:pt x="943" y="2101"/>
                  </a:cubicBezTo>
                  <a:cubicBezTo>
                    <a:pt x="924" y="2158"/>
                    <a:pt x="913" y="2229"/>
                    <a:pt x="872" y="2270"/>
                  </a:cubicBezTo>
                  <a:cubicBezTo>
                    <a:pt x="782" y="2360"/>
                    <a:pt x="685" y="2434"/>
                    <a:pt x="647" y="2569"/>
                  </a:cubicBezTo>
                  <a:cubicBezTo>
                    <a:pt x="613" y="2685"/>
                    <a:pt x="561" y="2808"/>
                    <a:pt x="483" y="2898"/>
                  </a:cubicBezTo>
                  <a:cubicBezTo>
                    <a:pt x="371" y="3025"/>
                    <a:pt x="382" y="3190"/>
                    <a:pt x="311" y="3331"/>
                  </a:cubicBezTo>
                  <a:cubicBezTo>
                    <a:pt x="173" y="3597"/>
                    <a:pt x="102" y="3896"/>
                    <a:pt x="8" y="4180"/>
                  </a:cubicBezTo>
                  <a:cubicBezTo>
                    <a:pt x="1" y="4202"/>
                    <a:pt x="35" y="4239"/>
                    <a:pt x="53" y="4270"/>
                  </a:cubicBezTo>
                  <a:cubicBezTo>
                    <a:pt x="68" y="4262"/>
                    <a:pt x="83" y="4258"/>
                    <a:pt x="102" y="4251"/>
                  </a:cubicBezTo>
                  <a:cubicBezTo>
                    <a:pt x="113" y="4191"/>
                    <a:pt x="120" y="4127"/>
                    <a:pt x="139" y="4068"/>
                  </a:cubicBezTo>
                  <a:cubicBezTo>
                    <a:pt x="173" y="3975"/>
                    <a:pt x="214" y="3885"/>
                    <a:pt x="254" y="3795"/>
                  </a:cubicBezTo>
                  <a:cubicBezTo>
                    <a:pt x="292" y="3701"/>
                    <a:pt x="337" y="3611"/>
                    <a:pt x="375" y="3522"/>
                  </a:cubicBezTo>
                  <a:cubicBezTo>
                    <a:pt x="411" y="3428"/>
                    <a:pt x="487" y="3324"/>
                    <a:pt x="468" y="3242"/>
                  </a:cubicBezTo>
                  <a:cubicBezTo>
                    <a:pt x="438" y="3107"/>
                    <a:pt x="573" y="3095"/>
                    <a:pt x="587" y="3010"/>
                  </a:cubicBezTo>
                  <a:cubicBezTo>
                    <a:pt x="587" y="3002"/>
                    <a:pt x="587" y="2995"/>
                    <a:pt x="591" y="2988"/>
                  </a:cubicBezTo>
                  <a:cubicBezTo>
                    <a:pt x="718" y="2669"/>
                    <a:pt x="932" y="2400"/>
                    <a:pt x="1129" y="2127"/>
                  </a:cubicBezTo>
                  <a:cubicBezTo>
                    <a:pt x="1241" y="1974"/>
                    <a:pt x="1384" y="1844"/>
                    <a:pt x="1510" y="1705"/>
                  </a:cubicBezTo>
                  <a:cubicBezTo>
                    <a:pt x="1746" y="1444"/>
                    <a:pt x="2000" y="1204"/>
                    <a:pt x="2292" y="1010"/>
                  </a:cubicBezTo>
                  <a:cubicBezTo>
                    <a:pt x="2378" y="950"/>
                    <a:pt x="2457" y="871"/>
                    <a:pt x="2550" y="827"/>
                  </a:cubicBezTo>
                  <a:cubicBezTo>
                    <a:pt x="2793" y="718"/>
                    <a:pt x="3040" y="621"/>
                    <a:pt x="3290" y="528"/>
                  </a:cubicBezTo>
                  <a:cubicBezTo>
                    <a:pt x="3429" y="476"/>
                    <a:pt x="3574" y="445"/>
                    <a:pt x="3713" y="393"/>
                  </a:cubicBezTo>
                  <a:cubicBezTo>
                    <a:pt x="3813" y="356"/>
                    <a:pt x="3910" y="288"/>
                    <a:pt x="4015" y="288"/>
                  </a:cubicBezTo>
                  <a:cubicBezTo>
                    <a:pt x="4057" y="288"/>
                    <a:pt x="4101" y="300"/>
                    <a:pt x="4146" y="326"/>
                  </a:cubicBezTo>
                  <a:cubicBezTo>
                    <a:pt x="4150" y="326"/>
                    <a:pt x="4153" y="329"/>
                    <a:pt x="4157" y="329"/>
                  </a:cubicBezTo>
                  <a:cubicBezTo>
                    <a:pt x="4176" y="329"/>
                    <a:pt x="4206" y="311"/>
                    <a:pt x="4229" y="303"/>
                  </a:cubicBezTo>
                  <a:cubicBezTo>
                    <a:pt x="4336" y="262"/>
                    <a:pt x="4445" y="243"/>
                    <a:pt x="4557" y="243"/>
                  </a:cubicBezTo>
                  <a:cubicBezTo>
                    <a:pt x="4598" y="243"/>
                    <a:pt x="4643" y="243"/>
                    <a:pt x="4688" y="251"/>
                  </a:cubicBezTo>
                  <a:cubicBezTo>
                    <a:pt x="4703" y="251"/>
                    <a:pt x="4722" y="255"/>
                    <a:pt x="4737" y="255"/>
                  </a:cubicBezTo>
                  <a:cubicBezTo>
                    <a:pt x="4763" y="255"/>
                    <a:pt x="4789" y="251"/>
                    <a:pt x="4812" y="240"/>
                  </a:cubicBezTo>
                  <a:cubicBezTo>
                    <a:pt x="4849" y="225"/>
                    <a:pt x="4890" y="191"/>
                    <a:pt x="4897" y="157"/>
                  </a:cubicBezTo>
                  <a:cubicBezTo>
                    <a:pt x="4902" y="131"/>
                    <a:pt x="4860" y="83"/>
                    <a:pt x="4830" y="68"/>
                  </a:cubicBezTo>
                  <a:cubicBezTo>
                    <a:pt x="4733" y="19"/>
                    <a:pt x="4636" y="0"/>
                    <a:pt x="45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2"/>
            <p:cNvSpPr/>
            <p:nvPr/>
          </p:nvSpPr>
          <p:spPr>
            <a:xfrm>
              <a:off x="-4152622" y="3570410"/>
              <a:ext cx="204465" cy="348097"/>
            </a:xfrm>
            <a:custGeom>
              <a:avLst/>
              <a:gdLst/>
              <a:ahLst/>
              <a:cxnLst/>
              <a:rect l="l" t="t" r="r" b="b"/>
              <a:pathLst>
                <a:path w="4282" h="7290" extrusionOk="0">
                  <a:moveTo>
                    <a:pt x="4169" y="1"/>
                  </a:moveTo>
                  <a:cubicBezTo>
                    <a:pt x="4150" y="53"/>
                    <a:pt x="4131" y="97"/>
                    <a:pt x="4120" y="142"/>
                  </a:cubicBezTo>
                  <a:cubicBezTo>
                    <a:pt x="4060" y="385"/>
                    <a:pt x="4005" y="625"/>
                    <a:pt x="3945" y="868"/>
                  </a:cubicBezTo>
                  <a:cubicBezTo>
                    <a:pt x="3911" y="1017"/>
                    <a:pt x="3840" y="1170"/>
                    <a:pt x="3840" y="1320"/>
                  </a:cubicBezTo>
                  <a:cubicBezTo>
                    <a:pt x="3840" y="1586"/>
                    <a:pt x="3686" y="1791"/>
                    <a:pt x="3627" y="2034"/>
                  </a:cubicBezTo>
                  <a:cubicBezTo>
                    <a:pt x="3541" y="2378"/>
                    <a:pt x="3391" y="2707"/>
                    <a:pt x="3260" y="3040"/>
                  </a:cubicBezTo>
                  <a:cubicBezTo>
                    <a:pt x="3215" y="3152"/>
                    <a:pt x="3275" y="3320"/>
                    <a:pt x="3100" y="3368"/>
                  </a:cubicBezTo>
                  <a:cubicBezTo>
                    <a:pt x="3058" y="3612"/>
                    <a:pt x="2909" y="3806"/>
                    <a:pt x="2801" y="4023"/>
                  </a:cubicBezTo>
                  <a:cubicBezTo>
                    <a:pt x="2689" y="4243"/>
                    <a:pt x="2580" y="4467"/>
                    <a:pt x="2464" y="4685"/>
                  </a:cubicBezTo>
                  <a:cubicBezTo>
                    <a:pt x="2397" y="4808"/>
                    <a:pt x="2326" y="4928"/>
                    <a:pt x="2240" y="5040"/>
                  </a:cubicBezTo>
                  <a:cubicBezTo>
                    <a:pt x="2109" y="5216"/>
                    <a:pt x="1964" y="5380"/>
                    <a:pt x="1825" y="5552"/>
                  </a:cubicBezTo>
                  <a:cubicBezTo>
                    <a:pt x="1597" y="5839"/>
                    <a:pt x="1381" y="6135"/>
                    <a:pt x="1081" y="6360"/>
                  </a:cubicBezTo>
                  <a:cubicBezTo>
                    <a:pt x="1070" y="6370"/>
                    <a:pt x="1062" y="6382"/>
                    <a:pt x="1055" y="6393"/>
                  </a:cubicBezTo>
                  <a:cubicBezTo>
                    <a:pt x="805" y="6710"/>
                    <a:pt x="487" y="6950"/>
                    <a:pt x="143" y="7152"/>
                  </a:cubicBezTo>
                  <a:cubicBezTo>
                    <a:pt x="90" y="7185"/>
                    <a:pt x="49" y="7234"/>
                    <a:pt x="1" y="7275"/>
                  </a:cubicBezTo>
                  <a:cubicBezTo>
                    <a:pt x="27" y="7286"/>
                    <a:pt x="49" y="7290"/>
                    <a:pt x="68" y="7290"/>
                  </a:cubicBezTo>
                  <a:cubicBezTo>
                    <a:pt x="147" y="7290"/>
                    <a:pt x="206" y="7234"/>
                    <a:pt x="273" y="7200"/>
                  </a:cubicBezTo>
                  <a:cubicBezTo>
                    <a:pt x="389" y="7140"/>
                    <a:pt x="501" y="7073"/>
                    <a:pt x="618" y="7014"/>
                  </a:cubicBezTo>
                  <a:cubicBezTo>
                    <a:pt x="632" y="6991"/>
                    <a:pt x="648" y="6957"/>
                    <a:pt x="670" y="6938"/>
                  </a:cubicBezTo>
                  <a:cubicBezTo>
                    <a:pt x="700" y="6916"/>
                    <a:pt x="748" y="6920"/>
                    <a:pt x="771" y="6898"/>
                  </a:cubicBezTo>
                  <a:cubicBezTo>
                    <a:pt x="846" y="6823"/>
                    <a:pt x="910" y="6741"/>
                    <a:pt x="980" y="6666"/>
                  </a:cubicBezTo>
                  <a:cubicBezTo>
                    <a:pt x="1062" y="6587"/>
                    <a:pt x="1160" y="6524"/>
                    <a:pt x="1234" y="6438"/>
                  </a:cubicBezTo>
                  <a:cubicBezTo>
                    <a:pt x="1407" y="6239"/>
                    <a:pt x="1560" y="6027"/>
                    <a:pt x="1735" y="5832"/>
                  </a:cubicBezTo>
                  <a:cubicBezTo>
                    <a:pt x="1937" y="5615"/>
                    <a:pt x="2147" y="5402"/>
                    <a:pt x="2307" y="5148"/>
                  </a:cubicBezTo>
                  <a:cubicBezTo>
                    <a:pt x="2513" y="4834"/>
                    <a:pt x="2767" y="4554"/>
                    <a:pt x="2868" y="4176"/>
                  </a:cubicBezTo>
                  <a:cubicBezTo>
                    <a:pt x="2883" y="4120"/>
                    <a:pt x="2958" y="4079"/>
                    <a:pt x="3013" y="4027"/>
                  </a:cubicBezTo>
                  <a:cubicBezTo>
                    <a:pt x="3006" y="4005"/>
                    <a:pt x="2991" y="3967"/>
                    <a:pt x="2977" y="3933"/>
                  </a:cubicBezTo>
                  <a:cubicBezTo>
                    <a:pt x="3130" y="3743"/>
                    <a:pt x="3265" y="3548"/>
                    <a:pt x="3301" y="3298"/>
                  </a:cubicBezTo>
                  <a:cubicBezTo>
                    <a:pt x="3317" y="3182"/>
                    <a:pt x="3350" y="3051"/>
                    <a:pt x="3417" y="2958"/>
                  </a:cubicBezTo>
                  <a:cubicBezTo>
                    <a:pt x="3552" y="2775"/>
                    <a:pt x="3646" y="2583"/>
                    <a:pt x="3664" y="2352"/>
                  </a:cubicBezTo>
                  <a:cubicBezTo>
                    <a:pt x="3664" y="2326"/>
                    <a:pt x="3675" y="2292"/>
                    <a:pt x="3694" y="2278"/>
                  </a:cubicBezTo>
                  <a:cubicBezTo>
                    <a:pt x="3791" y="2183"/>
                    <a:pt x="3776" y="2053"/>
                    <a:pt x="3803" y="1941"/>
                  </a:cubicBezTo>
                  <a:cubicBezTo>
                    <a:pt x="3825" y="1855"/>
                    <a:pt x="3829" y="1765"/>
                    <a:pt x="3862" y="1690"/>
                  </a:cubicBezTo>
                  <a:cubicBezTo>
                    <a:pt x="3933" y="1541"/>
                    <a:pt x="3989" y="1388"/>
                    <a:pt x="4031" y="1219"/>
                  </a:cubicBezTo>
                  <a:cubicBezTo>
                    <a:pt x="4076" y="1022"/>
                    <a:pt x="4184" y="842"/>
                    <a:pt x="4162" y="618"/>
                  </a:cubicBezTo>
                  <a:cubicBezTo>
                    <a:pt x="4146" y="490"/>
                    <a:pt x="4217" y="356"/>
                    <a:pt x="4255" y="228"/>
                  </a:cubicBezTo>
                  <a:cubicBezTo>
                    <a:pt x="4281" y="135"/>
                    <a:pt x="4259" y="64"/>
                    <a:pt x="41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2"/>
            <p:cNvSpPr/>
            <p:nvPr/>
          </p:nvSpPr>
          <p:spPr>
            <a:xfrm>
              <a:off x="-3737961" y="3137413"/>
              <a:ext cx="441831" cy="168176"/>
            </a:xfrm>
            <a:custGeom>
              <a:avLst/>
              <a:gdLst/>
              <a:ahLst/>
              <a:cxnLst/>
              <a:rect l="l" t="t" r="r" b="b"/>
              <a:pathLst>
                <a:path w="9253" h="3522" extrusionOk="0">
                  <a:moveTo>
                    <a:pt x="9237" y="0"/>
                  </a:moveTo>
                  <a:cubicBezTo>
                    <a:pt x="8871" y="78"/>
                    <a:pt x="8535" y="239"/>
                    <a:pt x="8157" y="288"/>
                  </a:cubicBezTo>
                  <a:cubicBezTo>
                    <a:pt x="7843" y="333"/>
                    <a:pt x="7548" y="490"/>
                    <a:pt x="7219" y="504"/>
                  </a:cubicBezTo>
                  <a:cubicBezTo>
                    <a:pt x="7133" y="512"/>
                    <a:pt x="7046" y="561"/>
                    <a:pt x="6965" y="561"/>
                  </a:cubicBezTo>
                  <a:lnTo>
                    <a:pt x="6950" y="561"/>
                  </a:lnTo>
                  <a:cubicBezTo>
                    <a:pt x="6920" y="557"/>
                    <a:pt x="6894" y="557"/>
                    <a:pt x="6863" y="557"/>
                  </a:cubicBezTo>
                  <a:cubicBezTo>
                    <a:pt x="6654" y="557"/>
                    <a:pt x="6456" y="616"/>
                    <a:pt x="6251" y="647"/>
                  </a:cubicBezTo>
                  <a:cubicBezTo>
                    <a:pt x="6052" y="677"/>
                    <a:pt x="5858" y="699"/>
                    <a:pt x="5660" y="718"/>
                  </a:cubicBezTo>
                  <a:cubicBezTo>
                    <a:pt x="5428" y="740"/>
                    <a:pt x="5197" y="755"/>
                    <a:pt x="4965" y="773"/>
                  </a:cubicBezTo>
                  <a:cubicBezTo>
                    <a:pt x="4946" y="777"/>
                    <a:pt x="4927" y="796"/>
                    <a:pt x="4909" y="804"/>
                  </a:cubicBezTo>
                  <a:cubicBezTo>
                    <a:pt x="4815" y="822"/>
                    <a:pt x="4718" y="856"/>
                    <a:pt x="4621" y="860"/>
                  </a:cubicBezTo>
                  <a:cubicBezTo>
                    <a:pt x="4386" y="875"/>
                    <a:pt x="4146" y="871"/>
                    <a:pt x="3918" y="972"/>
                  </a:cubicBezTo>
                  <a:cubicBezTo>
                    <a:pt x="3854" y="1001"/>
                    <a:pt x="3787" y="1024"/>
                    <a:pt x="3713" y="1024"/>
                  </a:cubicBezTo>
                  <a:cubicBezTo>
                    <a:pt x="3682" y="1024"/>
                    <a:pt x="3649" y="1020"/>
                    <a:pt x="3615" y="1009"/>
                  </a:cubicBezTo>
                  <a:cubicBezTo>
                    <a:pt x="3604" y="1006"/>
                    <a:pt x="3592" y="1006"/>
                    <a:pt x="3582" y="1006"/>
                  </a:cubicBezTo>
                  <a:cubicBezTo>
                    <a:pt x="3525" y="1006"/>
                    <a:pt x="3454" y="1039"/>
                    <a:pt x="3395" y="1058"/>
                  </a:cubicBezTo>
                  <a:cubicBezTo>
                    <a:pt x="3365" y="1065"/>
                    <a:pt x="3339" y="1096"/>
                    <a:pt x="3309" y="1096"/>
                  </a:cubicBezTo>
                  <a:cubicBezTo>
                    <a:pt x="3118" y="1110"/>
                    <a:pt x="2938" y="1148"/>
                    <a:pt x="2778" y="1267"/>
                  </a:cubicBezTo>
                  <a:cubicBezTo>
                    <a:pt x="2707" y="1323"/>
                    <a:pt x="2614" y="1338"/>
                    <a:pt x="2528" y="1372"/>
                  </a:cubicBezTo>
                  <a:cubicBezTo>
                    <a:pt x="2493" y="1383"/>
                    <a:pt x="2453" y="1379"/>
                    <a:pt x="2426" y="1398"/>
                  </a:cubicBezTo>
                  <a:cubicBezTo>
                    <a:pt x="2206" y="1562"/>
                    <a:pt x="1974" y="1697"/>
                    <a:pt x="1705" y="1760"/>
                  </a:cubicBezTo>
                  <a:cubicBezTo>
                    <a:pt x="1679" y="1764"/>
                    <a:pt x="1656" y="1791"/>
                    <a:pt x="1634" y="1809"/>
                  </a:cubicBezTo>
                  <a:cubicBezTo>
                    <a:pt x="1436" y="1955"/>
                    <a:pt x="1282" y="2157"/>
                    <a:pt x="1058" y="2273"/>
                  </a:cubicBezTo>
                  <a:cubicBezTo>
                    <a:pt x="1036" y="2288"/>
                    <a:pt x="1018" y="2314"/>
                    <a:pt x="1002" y="2336"/>
                  </a:cubicBezTo>
                  <a:cubicBezTo>
                    <a:pt x="861" y="2549"/>
                    <a:pt x="662" y="2714"/>
                    <a:pt x="468" y="2871"/>
                  </a:cubicBezTo>
                  <a:cubicBezTo>
                    <a:pt x="266" y="3032"/>
                    <a:pt x="169" y="3259"/>
                    <a:pt x="26" y="3458"/>
                  </a:cubicBezTo>
                  <a:cubicBezTo>
                    <a:pt x="15" y="3473"/>
                    <a:pt x="8" y="3495"/>
                    <a:pt x="0" y="3513"/>
                  </a:cubicBezTo>
                  <a:cubicBezTo>
                    <a:pt x="15" y="3513"/>
                    <a:pt x="31" y="3518"/>
                    <a:pt x="45" y="3521"/>
                  </a:cubicBezTo>
                  <a:cubicBezTo>
                    <a:pt x="60" y="3506"/>
                    <a:pt x="76" y="3495"/>
                    <a:pt x="86" y="3477"/>
                  </a:cubicBezTo>
                  <a:cubicBezTo>
                    <a:pt x="269" y="3230"/>
                    <a:pt x="445" y="2975"/>
                    <a:pt x="688" y="2773"/>
                  </a:cubicBezTo>
                  <a:cubicBezTo>
                    <a:pt x="883" y="2613"/>
                    <a:pt x="1044" y="2414"/>
                    <a:pt x="1230" y="2247"/>
                  </a:cubicBezTo>
                  <a:cubicBezTo>
                    <a:pt x="1335" y="2150"/>
                    <a:pt x="1470" y="2090"/>
                    <a:pt x="1582" y="2003"/>
                  </a:cubicBezTo>
                  <a:cubicBezTo>
                    <a:pt x="1847" y="1794"/>
                    <a:pt x="2139" y="1641"/>
                    <a:pt x="2453" y="1536"/>
                  </a:cubicBezTo>
                  <a:cubicBezTo>
                    <a:pt x="2643" y="1472"/>
                    <a:pt x="2826" y="1417"/>
                    <a:pt x="2995" y="1301"/>
                  </a:cubicBezTo>
                  <a:cubicBezTo>
                    <a:pt x="3066" y="1248"/>
                    <a:pt x="3163" y="1226"/>
                    <a:pt x="3252" y="1208"/>
                  </a:cubicBezTo>
                  <a:cubicBezTo>
                    <a:pt x="3507" y="1158"/>
                    <a:pt x="3765" y="1122"/>
                    <a:pt x="4019" y="1077"/>
                  </a:cubicBezTo>
                  <a:cubicBezTo>
                    <a:pt x="4108" y="1061"/>
                    <a:pt x="4194" y="1020"/>
                    <a:pt x="4284" y="1017"/>
                  </a:cubicBezTo>
                  <a:cubicBezTo>
                    <a:pt x="4629" y="994"/>
                    <a:pt x="4969" y="946"/>
                    <a:pt x="5305" y="878"/>
                  </a:cubicBezTo>
                  <a:cubicBezTo>
                    <a:pt x="5319" y="875"/>
                    <a:pt x="5338" y="875"/>
                    <a:pt x="5354" y="875"/>
                  </a:cubicBezTo>
                  <a:cubicBezTo>
                    <a:pt x="5380" y="875"/>
                    <a:pt x="5406" y="878"/>
                    <a:pt x="5432" y="878"/>
                  </a:cubicBezTo>
                  <a:cubicBezTo>
                    <a:pt x="5458" y="882"/>
                    <a:pt x="5485" y="886"/>
                    <a:pt x="5511" y="886"/>
                  </a:cubicBezTo>
                  <a:cubicBezTo>
                    <a:pt x="5526" y="886"/>
                    <a:pt x="5540" y="886"/>
                    <a:pt x="5552" y="882"/>
                  </a:cubicBezTo>
                  <a:cubicBezTo>
                    <a:pt x="5764" y="849"/>
                    <a:pt x="5974" y="785"/>
                    <a:pt x="6187" y="766"/>
                  </a:cubicBezTo>
                  <a:cubicBezTo>
                    <a:pt x="6558" y="732"/>
                    <a:pt x="6931" y="706"/>
                    <a:pt x="7293" y="613"/>
                  </a:cubicBezTo>
                  <a:cubicBezTo>
                    <a:pt x="7522" y="553"/>
                    <a:pt x="7746" y="485"/>
                    <a:pt x="7974" y="433"/>
                  </a:cubicBezTo>
                  <a:cubicBezTo>
                    <a:pt x="8097" y="404"/>
                    <a:pt x="8224" y="389"/>
                    <a:pt x="8347" y="366"/>
                  </a:cubicBezTo>
                  <a:cubicBezTo>
                    <a:pt x="8407" y="355"/>
                    <a:pt x="8468" y="337"/>
                    <a:pt x="8527" y="314"/>
                  </a:cubicBezTo>
                  <a:cubicBezTo>
                    <a:pt x="8599" y="292"/>
                    <a:pt x="8669" y="254"/>
                    <a:pt x="8740" y="239"/>
                  </a:cubicBezTo>
                  <a:cubicBezTo>
                    <a:pt x="8882" y="206"/>
                    <a:pt x="9185" y="78"/>
                    <a:pt x="9253" y="11"/>
                  </a:cubicBezTo>
                  <a:cubicBezTo>
                    <a:pt x="9249" y="7"/>
                    <a:pt x="9241" y="0"/>
                    <a:pt x="92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2"/>
            <p:cNvSpPr/>
            <p:nvPr/>
          </p:nvSpPr>
          <p:spPr>
            <a:xfrm>
              <a:off x="-3675457" y="3106328"/>
              <a:ext cx="316487" cy="80220"/>
            </a:xfrm>
            <a:custGeom>
              <a:avLst/>
              <a:gdLst/>
              <a:ahLst/>
              <a:cxnLst/>
              <a:rect l="l" t="t" r="r" b="b"/>
              <a:pathLst>
                <a:path w="6628" h="1680" extrusionOk="0">
                  <a:moveTo>
                    <a:pt x="6598" y="1"/>
                  </a:moveTo>
                  <a:cubicBezTo>
                    <a:pt x="6415" y="53"/>
                    <a:pt x="6235" y="113"/>
                    <a:pt x="6051" y="158"/>
                  </a:cubicBezTo>
                  <a:cubicBezTo>
                    <a:pt x="5663" y="247"/>
                    <a:pt x="5263" y="289"/>
                    <a:pt x="4871" y="341"/>
                  </a:cubicBezTo>
                  <a:cubicBezTo>
                    <a:pt x="4516" y="393"/>
                    <a:pt x="4157" y="404"/>
                    <a:pt x="3801" y="460"/>
                  </a:cubicBezTo>
                  <a:cubicBezTo>
                    <a:pt x="3510" y="505"/>
                    <a:pt x="3218" y="561"/>
                    <a:pt x="2920" y="576"/>
                  </a:cubicBezTo>
                  <a:cubicBezTo>
                    <a:pt x="2882" y="576"/>
                    <a:pt x="2841" y="603"/>
                    <a:pt x="2799" y="606"/>
                  </a:cubicBezTo>
                  <a:cubicBezTo>
                    <a:pt x="2530" y="629"/>
                    <a:pt x="2276" y="752"/>
                    <a:pt x="2000" y="752"/>
                  </a:cubicBezTo>
                  <a:cubicBezTo>
                    <a:pt x="1978" y="752"/>
                    <a:pt x="1951" y="752"/>
                    <a:pt x="1925" y="748"/>
                  </a:cubicBezTo>
                  <a:lnTo>
                    <a:pt x="1917" y="748"/>
                  </a:lnTo>
                  <a:cubicBezTo>
                    <a:pt x="1884" y="748"/>
                    <a:pt x="1854" y="763"/>
                    <a:pt x="1824" y="774"/>
                  </a:cubicBezTo>
                  <a:cubicBezTo>
                    <a:pt x="1517" y="883"/>
                    <a:pt x="1207" y="984"/>
                    <a:pt x="908" y="1107"/>
                  </a:cubicBezTo>
                  <a:cubicBezTo>
                    <a:pt x="658" y="1212"/>
                    <a:pt x="418" y="1346"/>
                    <a:pt x="175" y="1469"/>
                  </a:cubicBezTo>
                  <a:cubicBezTo>
                    <a:pt x="112" y="1503"/>
                    <a:pt x="59" y="1555"/>
                    <a:pt x="0" y="1604"/>
                  </a:cubicBezTo>
                  <a:cubicBezTo>
                    <a:pt x="45" y="1652"/>
                    <a:pt x="85" y="1679"/>
                    <a:pt x="127" y="1679"/>
                  </a:cubicBezTo>
                  <a:cubicBezTo>
                    <a:pt x="153" y="1679"/>
                    <a:pt x="180" y="1664"/>
                    <a:pt x="202" y="1638"/>
                  </a:cubicBezTo>
                  <a:cubicBezTo>
                    <a:pt x="303" y="1526"/>
                    <a:pt x="430" y="1469"/>
                    <a:pt x="572" y="1428"/>
                  </a:cubicBezTo>
                  <a:cubicBezTo>
                    <a:pt x="677" y="1395"/>
                    <a:pt x="781" y="1357"/>
                    <a:pt x="886" y="1316"/>
                  </a:cubicBezTo>
                  <a:cubicBezTo>
                    <a:pt x="953" y="1290"/>
                    <a:pt x="1017" y="1260"/>
                    <a:pt x="1080" y="1231"/>
                  </a:cubicBezTo>
                  <a:cubicBezTo>
                    <a:pt x="1184" y="1178"/>
                    <a:pt x="1286" y="1107"/>
                    <a:pt x="1398" y="1074"/>
                  </a:cubicBezTo>
                  <a:cubicBezTo>
                    <a:pt x="1645" y="1002"/>
                    <a:pt x="1888" y="917"/>
                    <a:pt x="2157" y="905"/>
                  </a:cubicBezTo>
                  <a:cubicBezTo>
                    <a:pt x="2388" y="894"/>
                    <a:pt x="2639" y="894"/>
                    <a:pt x="2785" y="722"/>
                  </a:cubicBezTo>
                  <a:cubicBezTo>
                    <a:pt x="2927" y="722"/>
                    <a:pt x="3054" y="726"/>
                    <a:pt x="3173" y="726"/>
                  </a:cubicBezTo>
                  <a:cubicBezTo>
                    <a:pt x="3234" y="726"/>
                    <a:pt x="3293" y="722"/>
                    <a:pt x="3353" y="722"/>
                  </a:cubicBezTo>
                  <a:lnTo>
                    <a:pt x="3368" y="722"/>
                  </a:lnTo>
                  <a:cubicBezTo>
                    <a:pt x="3372" y="722"/>
                    <a:pt x="3375" y="726"/>
                    <a:pt x="3382" y="726"/>
                  </a:cubicBezTo>
                  <a:cubicBezTo>
                    <a:pt x="3401" y="726"/>
                    <a:pt x="3424" y="722"/>
                    <a:pt x="3435" y="710"/>
                  </a:cubicBezTo>
                  <a:cubicBezTo>
                    <a:pt x="3520" y="632"/>
                    <a:pt x="3619" y="625"/>
                    <a:pt x="3719" y="625"/>
                  </a:cubicBezTo>
                  <a:cubicBezTo>
                    <a:pt x="3739" y="625"/>
                    <a:pt x="3759" y="626"/>
                    <a:pt x="3779" y="626"/>
                  </a:cubicBezTo>
                  <a:cubicBezTo>
                    <a:pt x="3791" y="626"/>
                    <a:pt x="3804" y="625"/>
                    <a:pt x="3817" y="625"/>
                  </a:cubicBezTo>
                  <a:cubicBezTo>
                    <a:pt x="3951" y="617"/>
                    <a:pt x="4078" y="569"/>
                    <a:pt x="4212" y="569"/>
                  </a:cubicBezTo>
                  <a:cubicBezTo>
                    <a:pt x="4246" y="569"/>
                    <a:pt x="4280" y="572"/>
                    <a:pt x="4314" y="580"/>
                  </a:cubicBezTo>
                  <a:lnTo>
                    <a:pt x="4324" y="580"/>
                  </a:lnTo>
                  <a:cubicBezTo>
                    <a:pt x="4347" y="580"/>
                    <a:pt x="4374" y="569"/>
                    <a:pt x="4400" y="565"/>
                  </a:cubicBezTo>
                  <a:cubicBezTo>
                    <a:pt x="4676" y="524"/>
                    <a:pt x="4945" y="453"/>
                    <a:pt x="5230" y="449"/>
                  </a:cubicBezTo>
                  <a:cubicBezTo>
                    <a:pt x="5371" y="449"/>
                    <a:pt x="5518" y="415"/>
                    <a:pt x="5659" y="389"/>
                  </a:cubicBezTo>
                  <a:cubicBezTo>
                    <a:pt x="5711" y="382"/>
                    <a:pt x="5760" y="344"/>
                    <a:pt x="5809" y="344"/>
                  </a:cubicBezTo>
                  <a:cubicBezTo>
                    <a:pt x="6044" y="341"/>
                    <a:pt x="6265" y="273"/>
                    <a:pt x="6470" y="168"/>
                  </a:cubicBezTo>
                  <a:cubicBezTo>
                    <a:pt x="6531" y="142"/>
                    <a:pt x="6575" y="94"/>
                    <a:pt x="6627" y="53"/>
                  </a:cubicBezTo>
                  <a:cubicBezTo>
                    <a:pt x="6617" y="34"/>
                    <a:pt x="6609" y="20"/>
                    <a:pt x="65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2"/>
            <p:cNvSpPr/>
            <p:nvPr/>
          </p:nvSpPr>
          <p:spPr>
            <a:xfrm>
              <a:off x="-3544478" y="3029212"/>
              <a:ext cx="273894" cy="73965"/>
            </a:xfrm>
            <a:custGeom>
              <a:avLst/>
              <a:gdLst/>
              <a:ahLst/>
              <a:cxnLst/>
              <a:rect l="l" t="t" r="r" b="b"/>
              <a:pathLst>
                <a:path w="5736" h="1549" extrusionOk="0">
                  <a:moveTo>
                    <a:pt x="5682" y="1"/>
                  </a:moveTo>
                  <a:cubicBezTo>
                    <a:pt x="5660" y="1"/>
                    <a:pt x="5641" y="4"/>
                    <a:pt x="5623" y="12"/>
                  </a:cubicBezTo>
                  <a:cubicBezTo>
                    <a:pt x="5548" y="49"/>
                    <a:pt x="5477" y="101"/>
                    <a:pt x="5402" y="139"/>
                  </a:cubicBezTo>
                  <a:cubicBezTo>
                    <a:pt x="5227" y="225"/>
                    <a:pt x="5088" y="374"/>
                    <a:pt x="4890" y="423"/>
                  </a:cubicBezTo>
                  <a:cubicBezTo>
                    <a:pt x="4677" y="475"/>
                    <a:pt x="4471" y="558"/>
                    <a:pt x="4259" y="617"/>
                  </a:cubicBezTo>
                  <a:cubicBezTo>
                    <a:pt x="3862" y="726"/>
                    <a:pt x="3465" y="827"/>
                    <a:pt x="3070" y="928"/>
                  </a:cubicBezTo>
                  <a:cubicBezTo>
                    <a:pt x="3047" y="935"/>
                    <a:pt x="3025" y="935"/>
                    <a:pt x="3006" y="939"/>
                  </a:cubicBezTo>
                  <a:cubicBezTo>
                    <a:pt x="2756" y="976"/>
                    <a:pt x="2501" y="1014"/>
                    <a:pt x="2251" y="1059"/>
                  </a:cubicBezTo>
                  <a:cubicBezTo>
                    <a:pt x="2192" y="1069"/>
                    <a:pt x="2139" y="1114"/>
                    <a:pt x="2079" y="1119"/>
                  </a:cubicBezTo>
                  <a:cubicBezTo>
                    <a:pt x="1855" y="1133"/>
                    <a:pt x="1631" y="1133"/>
                    <a:pt x="1406" y="1152"/>
                  </a:cubicBezTo>
                  <a:cubicBezTo>
                    <a:pt x="1294" y="1159"/>
                    <a:pt x="1178" y="1193"/>
                    <a:pt x="1066" y="1208"/>
                  </a:cubicBezTo>
                  <a:cubicBezTo>
                    <a:pt x="969" y="1223"/>
                    <a:pt x="868" y="1234"/>
                    <a:pt x="770" y="1245"/>
                  </a:cubicBezTo>
                  <a:cubicBezTo>
                    <a:pt x="666" y="1260"/>
                    <a:pt x="561" y="1279"/>
                    <a:pt x="456" y="1286"/>
                  </a:cubicBezTo>
                  <a:cubicBezTo>
                    <a:pt x="318" y="1298"/>
                    <a:pt x="177" y="1305"/>
                    <a:pt x="1" y="1321"/>
                  </a:cubicBezTo>
                  <a:cubicBezTo>
                    <a:pt x="53" y="1417"/>
                    <a:pt x="87" y="1481"/>
                    <a:pt x="120" y="1548"/>
                  </a:cubicBezTo>
                  <a:cubicBezTo>
                    <a:pt x="370" y="1500"/>
                    <a:pt x="595" y="1451"/>
                    <a:pt x="823" y="1402"/>
                  </a:cubicBezTo>
                  <a:cubicBezTo>
                    <a:pt x="939" y="1380"/>
                    <a:pt x="1058" y="1331"/>
                    <a:pt x="1171" y="1331"/>
                  </a:cubicBezTo>
                  <a:lnTo>
                    <a:pt x="1200" y="1331"/>
                  </a:lnTo>
                  <a:cubicBezTo>
                    <a:pt x="1227" y="1331"/>
                    <a:pt x="1257" y="1335"/>
                    <a:pt x="1283" y="1335"/>
                  </a:cubicBezTo>
                  <a:cubicBezTo>
                    <a:pt x="1424" y="1335"/>
                    <a:pt x="1567" y="1309"/>
                    <a:pt x="1705" y="1279"/>
                  </a:cubicBezTo>
                  <a:cubicBezTo>
                    <a:pt x="1843" y="1253"/>
                    <a:pt x="1982" y="1226"/>
                    <a:pt x="2124" y="1226"/>
                  </a:cubicBezTo>
                  <a:cubicBezTo>
                    <a:pt x="2195" y="1226"/>
                    <a:pt x="2262" y="1234"/>
                    <a:pt x="2333" y="1249"/>
                  </a:cubicBezTo>
                  <a:cubicBezTo>
                    <a:pt x="2337" y="1249"/>
                    <a:pt x="2344" y="1253"/>
                    <a:pt x="2352" y="1253"/>
                  </a:cubicBezTo>
                  <a:cubicBezTo>
                    <a:pt x="2389" y="1253"/>
                    <a:pt x="2434" y="1226"/>
                    <a:pt x="2475" y="1212"/>
                  </a:cubicBezTo>
                  <a:cubicBezTo>
                    <a:pt x="2523" y="1200"/>
                    <a:pt x="2573" y="1178"/>
                    <a:pt x="2621" y="1174"/>
                  </a:cubicBezTo>
                  <a:cubicBezTo>
                    <a:pt x="2946" y="1148"/>
                    <a:pt x="3256" y="1077"/>
                    <a:pt x="3552" y="935"/>
                  </a:cubicBezTo>
                  <a:cubicBezTo>
                    <a:pt x="3582" y="920"/>
                    <a:pt x="3619" y="905"/>
                    <a:pt x="3653" y="902"/>
                  </a:cubicBezTo>
                  <a:cubicBezTo>
                    <a:pt x="3929" y="886"/>
                    <a:pt x="4198" y="867"/>
                    <a:pt x="4426" y="684"/>
                  </a:cubicBezTo>
                  <a:cubicBezTo>
                    <a:pt x="4471" y="651"/>
                    <a:pt x="4535" y="651"/>
                    <a:pt x="4591" y="632"/>
                  </a:cubicBezTo>
                  <a:cubicBezTo>
                    <a:pt x="4704" y="591"/>
                    <a:pt x="4823" y="565"/>
                    <a:pt x="4928" y="505"/>
                  </a:cubicBezTo>
                  <a:cubicBezTo>
                    <a:pt x="5028" y="453"/>
                    <a:pt x="5118" y="396"/>
                    <a:pt x="5230" y="367"/>
                  </a:cubicBezTo>
                  <a:cubicBezTo>
                    <a:pt x="5432" y="315"/>
                    <a:pt x="5596" y="187"/>
                    <a:pt x="57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2"/>
            <p:cNvSpPr/>
            <p:nvPr/>
          </p:nvSpPr>
          <p:spPr>
            <a:xfrm>
              <a:off x="-4164560" y="3754630"/>
              <a:ext cx="233689" cy="247775"/>
            </a:xfrm>
            <a:custGeom>
              <a:avLst/>
              <a:gdLst/>
              <a:ahLst/>
              <a:cxnLst/>
              <a:rect l="l" t="t" r="r" b="b"/>
              <a:pathLst>
                <a:path w="4894" h="5189" extrusionOk="0">
                  <a:moveTo>
                    <a:pt x="4800" y="0"/>
                  </a:moveTo>
                  <a:cubicBezTo>
                    <a:pt x="4778" y="49"/>
                    <a:pt x="4744" y="97"/>
                    <a:pt x="4733" y="150"/>
                  </a:cubicBezTo>
                  <a:cubicBezTo>
                    <a:pt x="4699" y="352"/>
                    <a:pt x="4591" y="520"/>
                    <a:pt x="4483" y="688"/>
                  </a:cubicBezTo>
                  <a:cubicBezTo>
                    <a:pt x="4464" y="718"/>
                    <a:pt x="4438" y="744"/>
                    <a:pt x="4426" y="778"/>
                  </a:cubicBezTo>
                  <a:cubicBezTo>
                    <a:pt x="4258" y="1246"/>
                    <a:pt x="3970" y="1649"/>
                    <a:pt x="3708" y="2067"/>
                  </a:cubicBezTo>
                  <a:cubicBezTo>
                    <a:pt x="3611" y="2224"/>
                    <a:pt x="3510" y="2381"/>
                    <a:pt x="3380" y="2505"/>
                  </a:cubicBezTo>
                  <a:cubicBezTo>
                    <a:pt x="3256" y="2625"/>
                    <a:pt x="3151" y="2752"/>
                    <a:pt x="3058" y="2890"/>
                  </a:cubicBezTo>
                  <a:cubicBezTo>
                    <a:pt x="2980" y="3006"/>
                    <a:pt x="2909" y="3140"/>
                    <a:pt x="2800" y="3219"/>
                  </a:cubicBezTo>
                  <a:cubicBezTo>
                    <a:pt x="2520" y="3417"/>
                    <a:pt x="2311" y="3686"/>
                    <a:pt x="2064" y="3915"/>
                  </a:cubicBezTo>
                  <a:cubicBezTo>
                    <a:pt x="1989" y="3985"/>
                    <a:pt x="1895" y="4038"/>
                    <a:pt x="1821" y="4112"/>
                  </a:cubicBezTo>
                  <a:cubicBezTo>
                    <a:pt x="1593" y="4326"/>
                    <a:pt x="1343" y="4509"/>
                    <a:pt x="1058" y="4643"/>
                  </a:cubicBezTo>
                  <a:cubicBezTo>
                    <a:pt x="718" y="4807"/>
                    <a:pt x="375" y="4957"/>
                    <a:pt x="30" y="5114"/>
                  </a:cubicBezTo>
                  <a:cubicBezTo>
                    <a:pt x="19" y="5121"/>
                    <a:pt x="16" y="5148"/>
                    <a:pt x="0" y="5189"/>
                  </a:cubicBezTo>
                  <a:cubicBezTo>
                    <a:pt x="180" y="5137"/>
                    <a:pt x="348" y="5114"/>
                    <a:pt x="490" y="5040"/>
                  </a:cubicBezTo>
                  <a:cubicBezTo>
                    <a:pt x="782" y="4890"/>
                    <a:pt x="1062" y="4733"/>
                    <a:pt x="1365" y="4610"/>
                  </a:cubicBezTo>
                  <a:cubicBezTo>
                    <a:pt x="1402" y="4595"/>
                    <a:pt x="1436" y="4561"/>
                    <a:pt x="1469" y="4538"/>
                  </a:cubicBezTo>
                  <a:cubicBezTo>
                    <a:pt x="1600" y="4434"/>
                    <a:pt x="1731" y="4326"/>
                    <a:pt x="1869" y="4229"/>
                  </a:cubicBezTo>
                  <a:cubicBezTo>
                    <a:pt x="1981" y="4146"/>
                    <a:pt x="2112" y="4086"/>
                    <a:pt x="2217" y="3993"/>
                  </a:cubicBezTo>
                  <a:cubicBezTo>
                    <a:pt x="2295" y="3922"/>
                    <a:pt x="2337" y="3802"/>
                    <a:pt x="2416" y="3727"/>
                  </a:cubicBezTo>
                  <a:cubicBezTo>
                    <a:pt x="2602" y="3548"/>
                    <a:pt x="2789" y="3376"/>
                    <a:pt x="2954" y="3174"/>
                  </a:cubicBezTo>
                  <a:cubicBezTo>
                    <a:pt x="3144" y="2931"/>
                    <a:pt x="3380" y="2729"/>
                    <a:pt x="3548" y="2464"/>
                  </a:cubicBezTo>
                  <a:cubicBezTo>
                    <a:pt x="3600" y="2378"/>
                    <a:pt x="3679" y="2303"/>
                    <a:pt x="3742" y="2221"/>
                  </a:cubicBezTo>
                  <a:cubicBezTo>
                    <a:pt x="3891" y="2008"/>
                    <a:pt x="4060" y="1802"/>
                    <a:pt x="4183" y="1574"/>
                  </a:cubicBezTo>
                  <a:cubicBezTo>
                    <a:pt x="4281" y="1403"/>
                    <a:pt x="4336" y="1204"/>
                    <a:pt x="4438" y="1032"/>
                  </a:cubicBezTo>
                  <a:cubicBezTo>
                    <a:pt x="4535" y="875"/>
                    <a:pt x="4598" y="692"/>
                    <a:pt x="4714" y="557"/>
                  </a:cubicBezTo>
                  <a:cubicBezTo>
                    <a:pt x="4856" y="385"/>
                    <a:pt x="4893" y="214"/>
                    <a:pt x="4849" y="16"/>
                  </a:cubicBezTo>
                  <a:cubicBezTo>
                    <a:pt x="4833" y="8"/>
                    <a:pt x="4815" y="4"/>
                    <a:pt x="48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2"/>
            <p:cNvSpPr/>
            <p:nvPr/>
          </p:nvSpPr>
          <p:spPr>
            <a:xfrm>
              <a:off x="-3745983" y="3094391"/>
              <a:ext cx="202460" cy="89292"/>
            </a:xfrm>
            <a:custGeom>
              <a:avLst/>
              <a:gdLst/>
              <a:ahLst/>
              <a:cxnLst/>
              <a:rect l="l" t="t" r="r" b="b"/>
              <a:pathLst>
                <a:path w="4240" h="1870" extrusionOk="0">
                  <a:moveTo>
                    <a:pt x="3981" y="0"/>
                  </a:moveTo>
                  <a:cubicBezTo>
                    <a:pt x="3832" y="41"/>
                    <a:pt x="3664" y="52"/>
                    <a:pt x="3536" y="127"/>
                  </a:cubicBezTo>
                  <a:cubicBezTo>
                    <a:pt x="3481" y="161"/>
                    <a:pt x="3424" y="168"/>
                    <a:pt x="3368" y="168"/>
                  </a:cubicBezTo>
                  <a:cubicBezTo>
                    <a:pt x="3339" y="168"/>
                    <a:pt x="3308" y="168"/>
                    <a:pt x="3279" y="165"/>
                  </a:cubicBezTo>
                  <a:cubicBezTo>
                    <a:pt x="3249" y="161"/>
                    <a:pt x="3219" y="161"/>
                    <a:pt x="3193" y="161"/>
                  </a:cubicBezTo>
                  <a:cubicBezTo>
                    <a:pt x="3159" y="161"/>
                    <a:pt x="3125" y="165"/>
                    <a:pt x="3092" y="172"/>
                  </a:cubicBezTo>
                  <a:cubicBezTo>
                    <a:pt x="2908" y="232"/>
                    <a:pt x="2722" y="273"/>
                    <a:pt x="2542" y="340"/>
                  </a:cubicBezTo>
                  <a:cubicBezTo>
                    <a:pt x="2411" y="389"/>
                    <a:pt x="2288" y="460"/>
                    <a:pt x="2157" y="523"/>
                  </a:cubicBezTo>
                  <a:cubicBezTo>
                    <a:pt x="2030" y="584"/>
                    <a:pt x="1903" y="651"/>
                    <a:pt x="1772" y="699"/>
                  </a:cubicBezTo>
                  <a:cubicBezTo>
                    <a:pt x="1645" y="748"/>
                    <a:pt x="1536" y="826"/>
                    <a:pt x="1413" y="882"/>
                  </a:cubicBezTo>
                  <a:cubicBezTo>
                    <a:pt x="1148" y="1005"/>
                    <a:pt x="894" y="1159"/>
                    <a:pt x="647" y="1319"/>
                  </a:cubicBezTo>
                  <a:cubicBezTo>
                    <a:pt x="463" y="1439"/>
                    <a:pt x="296" y="1581"/>
                    <a:pt x="123" y="1716"/>
                  </a:cubicBezTo>
                  <a:cubicBezTo>
                    <a:pt x="82" y="1750"/>
                    <a:pt x="53" y="1802"/>
                    <a:pt x="0" y="1869"/>
                  </a:cubicBezTo>
                  <a:lnTo>
                    <a:pt x="60" y="1869"/>
                  </a:lnTo>
                  <a:cubicBezTo>
                    <a:pt x="172" y="1869"/>
                    <a:pt x="191" y="1850"/>
                    <a:pt x="280" y="1779"/>
                  </a:cubicBezTo>
                  <a:cubicBezTo>
                    <a:pt x="486" y="1615"/>
                    <a:pt x="696" y="1454"/>
                    <a:pt x="901" y="1293"/>
                  </a:cubicBezTo>
                  <a:cubicBezTo>
                    <a:pt x="924" y="1279"/>
                    <a:pt x="953" y="1274"/>
                    <a:pt x="979" y="1260"/>
                  </a:cubicBezTo>
                  <a:cubicBezTo>
                    <a:pt x="1148" y="1185"/>
                    <a:pt x="1331" y="1129"/>
                    <a:pt x="1473" y="1020"/>
                  </a:cubicBezTo>
                  <a:cubicBezTo>
                    <a:pt x="1578" y="942"/>
                    <a:pt x="1657" y="845"/>
                    <a:pt x="1783" y="845"/>
                  </a:cubicBezTo>
                  <a:cubicBezTo>
                    <a:pt x="1809" y="845"/>
                    <a:pt x="1840" y="848"/>
                    <a:pt x="1873" y="860"/>
                  </a:cubicBezTo>
                  <a:lnTo>
                    <a:pt x="1876" y="860"/>
                  </a:lnTo>
                  <a:cubicBezTo>
                    <a:pt x="1899" y="860"/>
                    <a:pt x="1933" y="826"/>
                    <a:pt x="1963" y="808"/>
                  </a:cubicBezTo>
                  <a:cubicBezTo>
                    <a:pt x="2280" y="639"/>
                    <a:pt x="2602" y="475"/>
                    <a:pt x="2957" y="392"/>
                  </a:cubicBezTo>
                  <a:cubicBezTo>
                    <a:pt x="3211" y="337"/>
                    <a:pt x="3469" y="284"/>
                    <a:pt x="3724" y="235"/>
                  </a:cubicBezTo>
                  <a:cubicBezTo>
                    <a:pt x="3734" y="232"/>
                    <a:pt x="3750" y="232"/>
                    <a:pt x="3760" y="232"/>
                  </a:cubicBezTo>
                  <a:cubicBezTo>
                    <a:pt x="3802" y="232"/>
                    <a:pt x="3847" y="243"/>
                    <a:pt x="3888" y="247"/>
                  </a:cubicBezTo>
                  <a:cubicBezTo>
                    <a:pt x="3959" y="251"/>
                    <a:pt x="4034" y="270"/>
                    <a:pt x="4109" y="270"/>
                  </a:cubicBezTo>
                  <a:cubicBezTo>
                    <a:pt x="4150" y="270"/>
                    <a:pt x="4195" y="265"/>
                    <a:pt x="4240" y="243"/>
                  </a:cubicBezTo>
                  <a:cubicBezTo>
                    <a:pt x="4176" y="157"/>
                    <a:pt x="4119" y="82"/>
                    <a:pt x="4060" y="4"/>
                  </a:cubicBezTo>
                  <a:cubicBezTo>
                    <a:pt x="4045" y="4"/>
                    <a:pt x="4026" y="0"/>
                    <a:pt x="4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2"/>
            <p:cNvSpPr/>
            <p:nvPr/>
          </p:nvSpPr>
          <p:spPr>
            <a:xfrm>
              <a:off x="-4292912" y="4096997"/>
              <a:ext cx="259235" cy="74442"/>
            </a:xfrm>
            <a:custGeom>
              <a:avLst/>
              <a:gdLst/>
              <a:ahLst/>
              <a:cxnLst/>
              <a:rect l="l" t="t" r="r" b="b"/>
              <a:pathLst>
                <a:path w="5429" h="1559" extrusionOk="0">
                  <a:moveTo>
                    <a:pt x="5428" y="0"/>
                  </a:moveTo>
                  <a:lnTo>
                    <a:pt x="5428" y="0"/>
                  </a:lnTo>
                  <a:cubicBezTo>
                    <a:pt x="5242" y="71"/>
                    <a:pt x="5088" y="116"/>
                    <a:pt x="4942" y="183"/>
                  </a:cubicBezTo>
                  <a:cubicBezTo>
                    <a:pt x="4763" y="266"/>
                    <a:pt x="4591" y="366"/>
                    <a:pt x="4412" y="449"/>
                  </a:cubicBezTo>
                  <a:cubicBezTo>
                    <a:pt x="4202" y="546"/>
                    <a:pt x="3989" y="639"/>
                    <a:pt x="3772" y="725"/>
                  </a:cubicBezTo>
                  <a:cubicBezTo>
                    <a:pt x="3518" y="827"/>
                    <a:pt x="3287" y="991"/>
                    <a:pt x="3002" y="1020"/>
                  </a:cubicBezTo>
                  <a:cubicBezTo>
                    <a:pt x="2890" y="1032"/>
                    <a:pt x="2785" y="1084"/>
                    <a:pt x="2673" y="1110"/>
                  </a:cubicBezTo>
                  <a:cubicBezTo>
                    <a:pt x="2378" y="1177"/>
                    <a:pt x="2083" y="1275"/>
                    <a:pt x="1784" y="1293"/>
                  </a:cubicBezTo>
                  <a:cubicBezTo>
                    <a:pt x="1571" y="1305"/>
                    <a:pt x="1365" y="1343"/>
                    <a:pt x="1163" y="1379"/>
                  </a:cubicBezTo>
                  <a:cubicBezTo>
                    <a:pt x="1051" y="1398"/>
                    <a:pt x="943" y="1410"/>
                    <a:pt x="834" y="1410"/>
                  </a:cubicBezTo>
                  <a:cubicBezTo>
                    <a:pt x="789" y="1410"/>
                    <a:pt x="744" y="1410"/>
                    <a:pt x="696" y="1405"/>
                  </a:cubicBezTo>
                  <a:cubicBezTo>
                    <a:pt x="640" y="1402"/>
                    <a:pt x="584" y="1398"/>
                    <a:pt x="532" y="1398"/>
                  </a:cubicBezTo>
                  <a:cubicBezTo>
                    <a:pt x="397" y="1398"/>
                    <a:pt x="259" y="1410"/>
                    <a:pt x="124" y="1413"/>
                  </a:cubicBezTo>
                  <a:cubicBezTo>
                    <a:pt x="68" y="1413"/>
                    <a:pt x="1" y="1417"/>
                    <a:pt x="16" y="1503"/>
                  </a:cubicBezTo>
                  <a:cubicBezTo>
                    <a:pt x="23" y="1548"/>
                    <a:pt x="49" y="1559"/>
                    <a:pt x="80" y="1559"/>
                  </a:cubicBezTo>
                  <a:cubicBezTo>
                    <a:pt x="97" y="1559"/>
                    <a:pt x="116" y="1555"/>
                    <a:pt x="135" y="1555"/>
                  </a:cubicBezTo>
                  <a:cubicBezTo>
                    <a:pt x="330" y="1536"/>
                    <a:pt x="524" y="1517"/>
                    <a:pt x="718" y="1503"/>
                  </a:cubicBezTo>
                  <a:cubicBezTo>
                    <a:pt x="823" y="1491"/>
                    <a:pt x="927" y="1488"/>
                    <a:pt x="1032" y="1481"/>
                  </a:cubicBezTo>
                  <a:cubicBezTo>
                    <a:pt x="1249" y="1462"/>
                    <a:pt x="1466" y="1447"/>
                    <a:pt x="1679" y="1424"/>
                  </a:cubicBezTo>
                  <a:cubicBezTo>
                    <a:pt x="1735" y="1417"/>
                    <a:pt x="1795" y="1369"/>
                    <a:pt x="1843" y="1369"/>
                  </a:cubicBezTo>
                  <a:lnTo>
                    <a:pt x="1859" y="1369"/>
                  </a:lnTo>
                  <a:cubicBezTo>
                    <a:pt x="1900" y="1379"/>
                    <a:pt x="1941" y="1383"/>
                    <a:pt x="1978" y="1383"/>
                  </a:cubicBezTo>
                  <a:cubicBezTo>
                    <a:pt x="2071" y="1383"/>
                    <a:pt x="2161" y="1360"/>
                    <a:pt x="2243" y="1338"/>
                  </a:cubicBezTo>
                  <a:cubicBezTo>
                    <a:pt x="2647" y="1241"/>
                    <a:pt x="3051" y="1133"/>
                    <a:pt x="3439" y="998"/>
                  </a:cubicBezTo>
                  <a:cubicBezTo>
                    <a:pt x="3817" y="867"/>
                    <a:pt x="4198" y="744"/>
                    <a:pt x="4550" y="542"/>
                  </a:cubicBezTo>
                  <a:cubicBezTo>
                    <a:pt x="4740" y="437"/>
                    <a:pt x="4947" y="363"/>
                    <a:pt x="5148" y="273"/>
                  </a:cubicBezTo>
                  <a:cubicBezTo>
                    <a:pt x="5261" y="225"/>
                    <a:pt x="5346" y="146"/>
                    <a:pt x="54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2"/>
            <p:cNvSpPr/>
            <p:nvPr/>
          </p:nvSpPr>
          <p:spPr>
            <a:xfrm>
              <a:off x="-4078896" y="3741785"/>
              <a:ext cx="110875" cy="158864"/>
            </a:xfrm>
            <a:custGeom>
              <a:avLst/>
              <a:gdLst/>
              <a:ahLst/>
              <a:cxnLst/>
              <a:rect l="l" t="t" r="r" b="b"/>
              <a:pathLst>
                <a:path w="2322" h="3327" extrusionOk="0">
                  <a:moveTo>
                    <a:pt x="2142" y="0"/>
                  </a:moveTo>
                  <a:cubicBezTo>
                    <a:pt x="2105" y="131"/>
                    <a:pt x="2068" y="259"/>
                    <a:pt x="2027" y="385"/>
                  </a:cubicBezTo>
                  <a:cubicBezTo>
                    <a:pt x="2016" y="423"/>
                    <a:pt x="1997" y="464"/>
                    <a:pt x="1978" y="497"/>
                  </a:cubicBezTo>
                  <a:cubicBezTo>
                    <a:pt x="1937" y="561"/>
                    <a:pt x="1885" y="621"/>
                    <a:pt x="1851" y="688"/>
                  </a:cubicBezTo>
                  <a:cubicBezTo>
                    <a:pt x="1735" y="905"/>
                    <a:pt x="1649" y="1140"/>
                    <a:pt x="1511" y="1342"/>
                  </a:cubicBezTo>
                  <a:cubicBezTo>
                    <a:pt x="1253" y="1712"/>
                    <a:pt x="1025" y="2101"/>
                    <a:pt x="707" y="2434"/>
                  </a:cubicBezTo>
                  <a:cubicBezTo>
                    <a:pt x="494" y="2654"/>
                    <a:pt x="334" y="2923"/>
                    <a:pt x="90" y="3121"/>
                  </a:cubicBezTo>
                  <a:cubicBezTo>
                    <a:pt x="42" y="3159"/>
                    <a:pt x="34" y="3252"/>
                    <a:pt x="12" y="3323"/>
                  </a:cubicBezTo>
                  <a:cubicBezTo>
                    <a:pt x="210" y="3249"/>
                    <a:pt x="363" y="3103"/>
                    <a:pt x="475" y="2942"/>
                  </a:cubicBezTo>
                  <a:cubicBezTo>
                    <a:pt x="786" y="2505"/>
                    <a:pt x="1205" y="2146"/>
                    <a:pt x="1459" y="1667"/>
                  </a:cubicBezTo>
                  <a:cubicBezTo>
                    <a:pt x="1474" y="1641"/>
                    <a:pt x="1503" y="1627"/>
                    <a:pt x="1514" y="1604"/>
                  </a:cubicBezTo>
                  <a:cubicBezTo>
                    <a:pt x="1600" y="1436"/>
                    <a:pt x="1743" y="1308"/>
                    <a:pt x="1799" y="1114"/>
                  </a:cubicBezTo>
                  <a:cubicBezTo>
                    <a:pt x="1847" y="954"/>
                    <a:pt x="1885" y="748"/>
                    <a:pt x="2094" y="677"/>
                  </a:cubicBezTo>
                  <a:cubicBezTo>
                    <a:pt x="2124" y="666"/>
                    <a:pt x="2135" y="591"/>
                    <a:pt x="2150" y="546"/>
                  </a:cubicBezTo>
                  <a:cubicBezTo>
                    <a:pt x="2165" y="490"/>
                    <a:pt x="2173" y="426"/>
                    <a:pt x="2195" y="374"/>
                  </a:cubicBezTo>
                  <a:cubicBezTo>
                    <a:pt x="2218" y="307"/>
                    <a:pt x="2259" y="247"/>
                    <a:pt x="2285" y="180"/>
                  </a:cubicBezTo>
                  <a:cubicBezTo>
                    <a:pt x="2322" y="67"/>
                    <a:pt x="2307" y="49"/>
                    <a:pt x="2142" y="0"/>
                  </a:cubicBezTo>
                  <a:close/>
                  <a:moveTo>
                    <a:pt x="12" y="3323"/>
                  </a:moveTo>
                  <a:cubicBezTo>
                    <a:pt x="8" y="3323"/>
                    <a:pt x="4" y="3323"/>
                    <a:pt x="1" y="3327"/>
                  </a:cubicBezTo>
                  <a:lnTo>
                    <a:pt x="12" y="3327"/>
                  </a:lnTo>
                  <a:lnTo>
                    <a:pt x="12" y="33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2"/>
            <p:cNvSpPr/>
            <p:nvPr/>
          </p:nvSpPr>
          <p:spPr>
            <a:xfrm>
              <a:off x="-3959092" y="3916168"/>
              <a:ext cx="108393" cy="123052"/>
            </a:xfrm>
            <a:custGeom>
              <a:avLst/>
              <a:gdLst/>
              <a:ahLst/>
              <a:cxnLst/>
              <a:rect l="l" t="t" r="r" b="b"/>
              <a:pathLst>
                <a:path w="2270" h="2577" extrusionOk="0">
                  <a:moveTo>
                    <a:pt x="2183" y="0"/>
                  </a:moveTo>
                  <a:cubicBezTo>
                    <a:pt x="2153" y="0"/>
                    <a:pt x="2127" y="16"/>
                    <a:pt x="2105" y="38"/>
                  </a:cubicBezTo>
                  <a:cubicBezTo>
                    <a:pt x="2033" y="116"/>
                    <a:pt x="1970" y="199"/>
                    <a:pt x="1899" y="280"/>
                  </a:cubicBezTo>
                  <a:cubicBezTo>
                    <a:pt x="1719" y="494"/>
                    <a:pt x="1656" y="796"/>
                    <a:pt x="1383" y="939"/>
                  </a:cubicBezTo>
                  <a:cubicBezTo>
                    <a:pt x="1379" y="943"/>
                    <a:pt x="1375" y="953"/>
                    <a:pt x="1372" y="958"/>
                  </a:cubicBezTo>
                  <a:cubicBezTo>
                    <a:pt x="1342" y="1141"/>
                    <a:pt x="1174" y="1219"/>
                    <a:pt x="1073" y="1346"/>
                  </a:cubicBezTo>
                  <a:cubicBezTo>
                    <a:pt x="965" y="1484"/>
                    <a:pt x="826" y="1604"/>
                    <a:pt x="744" y="1754"/>
                  </a:cubicBezTo>
                  <a:cubicBezTo>
                    <a:pt x="673" y="1892"/>
                    <a:pt x="583" y="2016"/>
                    <a:pt x="460" y="2086"/>
                  </a:cubicBezTo>
                  <a:cubicBezTo>
                    <a:pt x="269" y="2202"/>
                    <a:pt x="146" y="2378"/>
                    <a:pt x="0" y="2531"/>
                  </a:cubicBezTo>
                  <a:cubicBezTo>
                    <a:pt x="4" y="2546"/>
                    <a:pt x="11" y="2561"/>
                    <a:pt x="15" y="2576"/>
                  </a:cubicBezTo>
                  <a:cubicBezTo>
                    <a:pt x="71" y="2561"/>
                    <a:pt x="138" y="2557"/>
                    <a:pt x="183" y="2523"/>
                  </a:cubicBezTo>
                  <a:cubicBezTo>
                    <a:pt x="292" y="2442"/>
                    <a:pt x="378" y="2337"/>
                    <a:pt x="490" y="2266"/>
                  </a:cubicBezTo>
                  <a:cubicBezTo>
                    <a:pt x="594" y="2195"/>
                    <a:pt x="617" y="2090"/>
                    <a:pt x="673" y="1997"/>
                  </a:cubicBezTo>
                  <a:cubicBezTo>
                    <a:pt x="725" y="1907"/>
                    <a:pt x="867" y="1881"/>
                    <a:pt x="942" y="1798"/>
                  </a:cubicBezTo>
                  <a:cubicBezTo>
                    <a:pt x="1110" y="1619"/>
                    <a:pt x="1260" y="1421"/>
                    <a:pt x="1413" y="1227"/>
                  </a:cubicBezTo>
                  <a:cubicBezTo>
                    <a:pt x="1510" y="1107"/>
                    <a:pt x="1619" y="995"/>
                    <a:pt x="1693" y="864"/>
                  </a:cubicBezTo>
                  <a:cubicBezTo>
                    <a:pt x="1727" y="804"/>
                    <a:pt x="1738" y="744"/>
                    <a:pt x="1809" y="707"/>
                  </a:cubicBezTo>
                  <a:cubicBezTo>
                    <a:pt x="1862" y="681"/>
                    <a:pt x="1910" y="629"/>
                    <a:pt x="1943" y="580"/>
                  </a:cubicBezTo>
                  <a:cubicBezTo>
                    <a:pt x="2019" y="475"/>
                    <a:pt x="2086" y="367"/>
                    <a:pt x="2153" y="258"/>
                  </a:cubicBezTo>
                  <a:cubicBezTo>
                    <a:pt x="2195" y="191"/>
                    <a:pt x="2231" y="116"/>
                    <a:pt x="2269" y="53"/>
                  </a:cubicBezTo>
                  <a:cubicBezTo>
                    <a:pt x="2235" y="16"/>
                    <a:pt x="2209" y="0"/>
                    <a:pt x="2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2"/>
            <p:cNvSpPr/>
            <p:nvPr/>
          </p:nvSpPr>
          <p:spPr>
            <a:xfrm>
              <a:off x="-3970552" y="3573801"/>
              <a:ext cx="50711" cy="163544"/>
            </a:xfrm>
            <a:custGeom>
              <a:avLst/>
              <a:gdLst/>
              <a:ahLst/>
              <a:cxnLst/>
              <a:rect l="l" t="t" r="r" b="b"/>
              <a:pathLst>
                <a:path w="1062" h="3425" extrusionOk="0">
                  <a:moveTo>
                    <a:pt x="972" y="0"/>
                  </a:moveTo>
                  <a:cubicBezTo>
                    <a:pt x="954" y="35"/>
                    <a:pt x="924" y="68"/>
                    <a:pt x="917" y="105"/>
                  </a:cubicBezTo>
                  <a:cubicBezTo>
                    <a:pt x="875" y="408"/>
                    <a:pt x="820" y="711"/>
                    <a:pt x="748" y="1013"/>
                  </a:cubicBezTo>
                  <a:cubicBezTo>
                    <a:pt x="700" y="1212"/>
                    <a:pt x="613" y="1395"/>
                    <a:pt x="610" y="1608"/>
                  </a:cubicBezTo>
                  <a:cubicBezTo>
                    <a:pt x="606" y="1776"/>
                    <a:pt x="427" y="1907"/>
                    <a:pt x="461" y="2102"/>
                  </a:cubicBezTo>
                  <a:cubicBezTo>
                    <a:pt x="464" y="2120"/>
                    <a:pt x="423" y="2143"/>
                    <a:pt x="412" y="2165"/>
                  </a:cubicBezTo>
                  <a:cubicBezTo>
                    <a:pt x="386" y="2207"/>
                    <a:pt x="356" y="2247"/>
                    <a:pt x="344" y="2296"/>
                  </a:cubicBezTo>
                  <a:cubicBezTo>
                    <a:pt x="277" y="2554"/>
                    <a:pt x="218" y="2816"/>
                    <a:pt x="80" y="3051"/>
                  </a:cubicBezTo>
                  <a:cubicBezTo>
                    <a:pt x="23" y="3149"/>
                    <a:pt x="1" y="3283"/>
                    <a:pt x="90" y="3425"/>
                  </a:cubicBezTo>
                  <a:cubicBezTo>
                    <a:pt x="142" y="3301"/>
                    <a:pt x="169" y="3197"/>
                    <a:pt x="221" y="3104"/>
                  </a:cubicBezTo>
                  <a:cubicBezTo>
                    <a:pt x="356" y="2861"/>
                    <a:pt x="453" y="2610"/>
                    <a:pt x="475" y="2329"/>
                  </a:cubicBezTo>
                  <a:cubicBezTo>
                    <a:pt x="475" y="2300"/>
                    <a:pt x="494" y="2251"/>
                    <a:pt x="513" y="2243"/>
                  </a:cubicBezTo>
                  <a:cubicBezTo>
                    <a:pt x="610" y="2217"/>
                    <a:pt x="587" y="2135"/>
                    <a:pt x="610" y="2072"/>
                  </a:cubicBezTo>
                  <a:cubicBezTo>
                    <a:pt x="647" y="1967"/>
                    <a:pt x="677" y="1858"/>
                    <a:pt x="711" y="1750"/>
                  </a:cubicBezTo>
                  <a:cubicBezTo>
                    <a:pt x="778" y="1556"/>
                    <a:pt x="846" y="1361"/>
                    <a:pt x="913" y="1167"/>
                  </a:cubicBezTo>
                  <a:cubicBezTo>
                    <a:pt x="920" y="1148"/>
                    <a:pt x="932" y="1122"/>
                    <a:pt x="924" y="1108"/>
                  </a:cubicBezTo>
                  <a:cubicBezTo>
                    <a:pt x="857" y="977"/>
                    <a:pt x="939" y="868"/>
                    <a:pt x="969" y="749"/>
                  </a:cubicBezTo>
                  <a:cubicBezTo>
                    <a:pt x="1014" y="573"/>
                    <a:pt x="1032" y="390"/>
                    <a:pt x="1055" y="210"/>
                  </a:cubicBezTo>
                  <a:cubicBezTo>
                    <a:pt x="1062" y="143"/>
                    <a:pt x="1036" y="71"/>
                    <a:pt x="1025" y="4"/>
                  </a:cubicBezTo>
                  <a:cubicBezTo>
                    <a:pt x="1010" y="4"/>
                    <a:pt x="991" y="0"/>
                    <a:pt x="9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2"/>
            <p:cNvSpPr/>
            <p:nvPr/>
          </p:nvSpPr>
          <p:spPr>
            <a:xfrm>
              <a:off x="-4270947" y="3900602"/>
              <a:ext cx="194247" cy="84518"/>
            </a:xfrm>
            <a:custGeom>
              <a:avLst/>
              <a:gdLst/>
              <a:ahLst/>
              <a:cxnLst/>
              <a:rect l="l" t="t" r="r" b="b"/>
              <a:pathLst>
                <a:path w="4068" h="1770" extrusionOk="0">
                  <a:moveTo>
                    <a:pt x="4023" y="1"/>
                  </a:moveTo>
                  <a:cubicBezTo>
                    <a:pt x="4026" y="1"/>
                    <a:pt x="4026" y="5"/>
                    <a:pt x="4026" y="5"/>
                  </a:cubicBezTo>
                  <a:cubicBezTo>
                    <a:pt x="4030" y="5"/>
                    <a:pt x="4030" y="1"/>
                    <a:pt x="4034" y="1"/>
                  </a:cubicBezTo>
                  <a:close/>
                  <a:moveTo>
                    <a:pt x="4026" y="5"/>
                  </a:moveTo>
                  <a:cubicBezTo>
                    <a:pt x="3944" y="50"/>
                    <a:pt x="3850" y="87"/>
                    <a:pt x="3780" y="147"/>
                  </a:cubicBezTo>
                  <a:cubicBezTo>
                    <a:pt x="3578" y="308"/>
                    <a:pt x="3402" y="510"/>
                    <a:pt x="3186" y="640"/>
                  </a:cubicBezTo>
                  <a:cubicBezTo>
                    <a:pt x="2838" y="850"/>
                    <a:pt x="2464" y="1022"/>
                    <a:pt x="2094" y="1194"/>
                  </a:cubicBezTo>
                  <a:cubicBezTo>
                    <a:pt x="1858" y="1298"/>
                    <a:pt x="1608" y="1381"/>
                    <a:pt x="1361" y="1459"/>
                  </a:cubicBezTo>
                  <a:cubicBezTo>
                    <a:pt x="1185" y="1515"/>
                    <a:pt x="1002" y="1553"/>
                    <a:pt x="823" y="1583"/>
                  </a:cubicBezTo>
                  <a:cubicBezTo>
                    <a:pt x="636" y="1616"/>
                    <a:pt x="445" y="1620"/>
                    <a:pt x="258" y="1650"/>
                  </a:cubicBezTo>
                  <a:cubicBezTo>
                    <a:pt x="169" y="1661"/>
                    <a:pt x="86" y="1698"/>
                    <a:pt x="1" y="1721"/>
                  </a:cubicBezTo>
                  <a:cubicBezTo>
                    <a:pt x="1" y="1740"/>
                    <a:pt x="4" y="1755"/>
                    <a:pt x="4" y="1769"/>
                  </a:cubicBezTo>
                  <a:cubicBezTo>
                    <a:pt x="98" y="1762"/>
                    <a:pt x="195" y="1762"/>
                    <a:pt x="288" y="1750"/>
                  </a:cubicBezTo>
                  <a:cubicBezTo>
                    <a:pt x="355" y="1743"/>
                    <a:pt x="422" y="1713"/>
                    <a:pt x="490" y="1713"/>
                  </a:cubicBezTo>
                  <a:lnTo>
                    <a:pt x="517" y="1713"/>
                  </a:lnTo>
                  <a:cubicBezTo>
                    <a:pt x="550" y="1721"/>
                    <a:pt x="588" y="1721"/>
                    <a:pt x="621" y="1721"/>
                  </a:cubicBezTo>
                  <a:cubicBezTo>
                    <a:pt x="954" y="1721"/>
                    <a:pt x="1249" y="1541"/>
                    <a:pt x="1578" y="1519"/>
                  </a:cubicBezTo>
                  <a:cubicBezTo>
                    <a:pt x="1597" y="1519"/>
                    <a:pt x="1619" y="1508"/>
                    <a:pt x="1638" y="1496"/>
                  </a:cubicBezTo>
                  <a:cubicBezTo>
                    <a:pt x="2116" y="1284"/>
                    <a:pt x="2594" y="1070"/>
                    <a:pt x="3069" y="858"/>
                  </a:cubicBezTo>
                  <a:cubicBezTo>
                    <a:pt x="3186" y="805"/>
                    <a:pt x="3290" y="745"/>
                    <a:pt x="3376" y="637"/>
                  </a:cubicBezTo>
                  <a:cubicBezTo>
                    <a:pt x="3440" y="551"/>
                    <a:pt x="3540" y="457"/>
                    <a:pt x="3641" y="431"/>
                  </a:cubicBezTo>
                  <a:cubicBezTo>
                    <a:pt x="3840" y="379"/>
                    <a:pt x="3918" y="196"/>
                    <a:pt x="4064" y="91"/>
                  </a:cubicBezTo>
                  <a:cubicBezTo>
                    <a:pt x="4068" y="87"/>
                    <a:pt x="4042" y="39"/>
                    <a:pt x="4026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2"/>
            <p:cNvSpPr/>
            <p:nvPr/>
          </p:nvSpPr>
          <p:spPr>
            <a:xfrm>
              <a:off x="-4605818" y="4088784"/>
              <a:ext cx="170515" cy="73010"/>
            </a:xfrm>
            <a:custGeom>
              <a:avLst/>
              <a:gdLst/>
              <a:ahLst/>
              <a:cxnLst/>
              <a:rect l="l" t="t" r="r" b="b"/>
              <a:pathLst>
                <a:path w="3571" h="1529" extrusionOk="0">
                  <a:moveTo>
                    <a:pt x="1" y="0"/>
                  </a:moveTo>
                  <a:lnTo>
                    <a:pt x="1" y="0"/>
                  </a:lnTo>
                  <a:cubicBezTo>
                    <a:pt x="161" y="169"/>
                    <a:pt x="277" y="355"/>
                    <a:pt x="479" y="355"/>
                  </a:cubicBezTo>
                  <a:cubicBezTo>
                    <a:pt x="498" y="355"/>
                    <a:pt x="513" y="355"/>
                    <a:pt x="532" y="352"/>
                  </a:cubicBezTo>
                  <a:cubicBezTo>
                    <a:pt x="658" y="433"/>
                    <a:pt x="756" y="505"/>
                    <a:pt x="860" y="561"/>
                  </a:cubicBezTo>
                  <a:cubicBezTo>
                    <a:pt x="1033" y="662"/>
                    <a:pt x="1208" y="759"/>
                    <a:pt x="1388" y="845"/>
                  </a:cubicBezTo>
                  <a:cubicBezTo>
                    <a:pt x="1597" y="942"/>
                    <a:pt x="1814" y="1025"/>
                    <a:pt x="2027" y="1111"/>
                  </a:cubicBezTo>
                  <a:cubicBezTo>
                    <a:pt x="2232" y="1189"/>
                    <a:pt x="2434" y="1268"/>
                    <a:pt x="2640" y="1342"/>
                  </a:cubicBezTo>
                  <a:cubicBezTo>
                    <a:pt x="2677" y="1358"/>
                    <a:pt x="2715" y="1368"/>
                    <a:pt x="2756" y="1368"/>
                  </a:cubicBezTo>
                  <a:lnTo>
                    <a:pt x="2767" y="1368"/>
                  </a:lnTo>
                  <a:cubicBezTo>
                    <a:pt x="2778" y="1365"/>
                    <a:pt x="2793" y="1365"/>
                    <a:pt x="2804" y="1365"/>
                  </a:cubicBezTo>
                  <a:cubicBezTo>
                    <a:pt x="2943" y="1365"/>
                    <a:pt x="3066" y="1410"/>
                    <a:pt x="3186" y="1484"/>
                  </a:cubicBezTo>
                  <a:cubicBezTo>
                    <a:pt x="3234" y="1518"/>
                    <a:pt x="3286" y="1529"/>
                    <a:pt x="3339" y="1529"/>
                  </a:cubicBezTo>
                  <a:cubicBezTo>
                    <a:pt x="3417" y="1529"/>
                    <a:pt x="3496" y="1499"/>
                    <a:pt x="3571" y="1451"/>
                  </a:cubicBezTo>
                  <a:cubicBezTo>
                    <a:pt x="3515" y="1410"/>
                    <a:pt x="3458" y="1391"/>
                    <a:pt x="3403" y="1372"/>
                  </a:cubicBezTo>
                  <a:cubicBezTo>
                    <a:pt x="3170" y="1286"/>
                    <a:pt x="2913" y="1320"/>
                    <a:pt x="2689" y="1196"/>
                  </a:cubicBezTo>
                  <a:cubicBezTo>
                    <a:pt x="2610" y="1151"/>
                    <a:pt x="2516" y="1133"/>
                    <a:pt x="2430" y="1103"/>
                  </a:cubicBezTo>
                  <a:cubicBezTo>
                    <a:pt x="2228" y="1032"/>
                    <a:pt x="2027" y="954"/>
                    <a:pt x="1821" y="890"/>
                  </a:cubicBezTo>
                  <a:cubicBezTo>
                    <a:pt x="1537" y="800"/>
                    <a:pt x="1305" y="599"/>
                    <a:pt x="1007" y="538"/>
                  </a:cubicBezTo>
                  <a:cubicBezTo>
                    <a:pt x="924" y="523"/>
                    <a:pt x="853" y="449"/>
                    <a:pt x="779" y="400"/>
                  </a:cubicBezTo>
                  <a:cubicBezTo>
                    <a:pt x="703" y="352"/>
                    <a:pt x="640" y="288"/>
                    <a:pt x="562" y="247"/>
                  </a:cubicBezTo>
                  <a:cubicBezTo>
                    <a:pt x="442" y="180"/>
                    <a:pt x="311" y="124"/>
                    <a:pt x="184" y="60"/>
                  </a:cubicBezTo>
                  <a:cubicBezTo>
                    <a:pt x="161" y="49"/>
                    <a:pt x="139" y="26"/>
                    <a:pt x="113" y="19"/>
                  </a:cubicBezTo>
                  <a:cubicBezTo>
                    <a:pt x="87" y="7"/>
                    <a:pt x="56" y="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2"/>
            <p:cNvSpPr/>
            <p:nvPr/>
          </p:nvSpPr>
          <p:spPr>
            <a:xfrm>
              <a:off x="-3496633" y="3219305"/>
              <a:ext cx="103379" cy="20580"/>
            </a:xfrm>
            <a:custGeom>
              <a:avLst/>
              <a:gdLst/>
              <a:ahLst/>
              <a:cxnLst/>
              <a:rect l="l" t="t" r="r" b="b"/>
              <a:pathLst>
                <a:path w="2165" h="431" extrusionOk="0">
                  <a:moveTo>
                    <a:pt x="1880" y="0"/>
                  </a:moveTo>
                  <a:cubicBezTo>
                    <a:pt x="1638" y="35"/>
                    <a:pt x="1399" y="71"/>
                    <a:pt x="1155" y="109"/>
                  </a:cubicBezTo>
                  <a:cubicBezTo>
                    <a:pt x="1062" y="124"/>
                    <a:pt x="965" y="169"/>
                    <a:pt x="879" y="169"/>
                  </a:cubicBezTo>
                  <a:cubicBezTo>
                    <a:pt x="864" y="169"/>
                    <a:pt x="849" y="169"/>
                    <a:pt x="834" y="166"/>
                  </a:cubicBezTo>
                  <a:cubicBezTo>
                    <a:pt x="808" y="161"/>
                    <a:pt x="781" y="157"/>
                    <a:pt x="755" y="157"/>
                  </a:cubicBezTo>
                  <a:cubicBezTo>
                    <a:pt x="669" y="157"/>
                    <a:pt x="595" y="184"/>
                    <a:pt x="509" y="188"/>
                  </a:cubicBezTo>
                  <a:cubicBezTo>
                    <a:pt x="400" y="195"/>
                    <a:pt x="288" y="206"/>
                    <a:pt x="176" y="206"/>
                  </a:cubicBezTo>
                  <a:cubicBezTo>
                    <a:pt x="68" y="210"/>
                    <a:pt x="4" y="251"/>
                    <a:pt x="1" y="401"/>
                  </a:cubicBezTo>
                  <a:cubicBezTo>
                    <a:pt x="68" y="412"/>
                    <a:pt x="124" y="430"/>
                    <a:pt x="176" y="430"/>
                  </a:cubicBezTo>
                  <a:lnTo>
                    <a:pt x="195" y="430"/>
                  </a:lnTo>
                  <a:cubicBezTo>
                    <a:pt x="400" y="412"/>
                    <a:pt x="602" y="382"/>
                    <a:pt x="808" y="359"/>
                  </a:cubicBezTo>
                  <a:cubicBezTo>
                    <a:pt x="1178" y="314"/>
                    <a:pt x="1552" y="278"/>
                    <a:pt x="1925" y="228"/>
                  </a:cubicBezTo>
                  <a:cubicBezTo>
                    <a:pt x="2004" y="218"/>
                    <a:pt x="2079" y="180"/>
                    <a:pt x="2165" y="150"/>
                  </a:cubicBezTo>
                  <a:cubicBezTo>
                    <a:pt x="2079" y="49"/>
                    <a:pt x="1985" y="0"/>
                    <a:pt x="19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2"/>
            <p:cNvSpPr/>
            <p:nvPr/>
          </p:nvSpPr>
          <p:spPr>
            <a:xfrm>
              <a:off x="-3952693" y="3413170"/>
              <a:ext cx="42736" cy="148216"/>
            </a:xfrm>
            <a:custGeom>
              <a:avLst/>
              <a:gdLst/>
              <a:ahLst/>
              <a:cxnLst/>
              <a:rect l="l" t="t" r="r" b="b"/>
              <a:pathLst>
                <a:path w="895" h="3104" extrusionOk="0">
                  <a:moveTo>
                    <a:pt x="894" y="0"/>
                  </a:moveTo>
                  <a:lnTo>
                    <a:pt x="894" y="0"/>
                  </a:lnTo>
                  <a:cubicBezTo>
                    <a:pt x="774" y="26"/>
                    <a:pt x="770" y="105"/>
                    <a:pt x="752" y="169"/>
                  </a:cubicBezTo>
                  <a:cubicBezTo>
                    <a:pt x="632" y="550"/>
                    <a:pt x="505" y="931"/>
                    <a:pt x="393" y="1316"/>
                  </a:cubicBezTo>
                  <a:cubicBezTo>
                    <a:pt x="329" y="1541"/>
                    <a:pt x="277" y="1768"/>
                    <a:pt x="236" y="1996"/>
                  </a:cubicBezTo>
                  <a:cubicBezTo>
                    <a:pt x="217" y="2082"/>
                    <a:pt x="258" y="2176"/>
                    <a:pt x="239" y="2258"/>
                  </a:cubicBezTo>
                  <a:cubicBezTo>
                    <a:pt x="184" y="2471"/>
                    <a:pt x="105" y="2673"/>
                    <a:pt x="38" y="2883"/>
                  </a:cubicBezTo>
                  <a:cubicBezTo>
                    <a:pt x="15" y="2957"/>
                    <a:pt x="1" y="3032"/>
                    <a:pt x="60" y="3103"/>
                  </a:cubicBezTo>
                  <a:cubicBezTo>
                    <a:pt x="206" y="2871"/>
                    <a:pt x="221" y="2819"/>
                    <a:pt x="247" y="2610"/>
                  </a:cubicBezTo>
                  <a:cubicBezTo>
                    <a:pt x="255" y="2538"/>
                    <a:pt x="270" y="2471"/>
                    <a:pt x="284" y="2400"/>
                  </a:cubicBezTo>
                  <a:cubicBezTo>
                    <a:pt x="360" y="2045"/>
                    <a:pt x="430" y="1686"/>
                    <a:pt x="513" y="1331"/>
                  </a:cubicBezTo>
                  <a:cubicBezTo>
                    <a:pt x="565" y="1114"/>
                    <a:pt x="591" y="878"/>
                    <a:pt x="700" y="688"/>
                  </a:cubicBezTo>
                  <a:cubicBezTo>
                    <a:pt x="819" y="471"/>
                    <a:pt x="812" y="236"/>
                    <a:pt x="8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2"/>
            <p:cNvSpPr/>
            <p:nvPr/>
          </p:nvSpPr>
          <p:spPr>
            <a:xfrm>
              <a:off x="-3913204" y="3397985"/>
              <a:ext cx="40492" cy="127827"/>
            </a:xfrm>
            <a:custGeom>
              <a:avLst/>
              <a:gdLst/>
              <a:ahLst/>
              <a:cxnLst/>
              <a:rect l="l" t="t" r="r" b="b"/>
              <a:pathLst>
                <a:path w="848" h="2677" extrusionOk="0">
                  <a:moveTo>
                    <a:pt x="763" y="1"/>
                  </a:moveTo>
                  <a:cubicBezTo>
                    <a:pt x="606" y="184"/>
                    <a:pt x="606" y="184"/>
                    <a:pt x="624" y="411"/>
                  </a:cubicBezTo>
                  <a:cubicBezTo>
                    <a:pt x="628" y="449"/>
                    <a:pt x="601" y="490"/>
                    <a:pt x="587" y="528"/>
                  </a:cubicBezTo>
                  <a:cubicBezTo>
                    <a:pt x="564" y="573"/>
                    <a:pt x="523" y="613"/>
                    <a:pt x="516" y="658"/>
                  </a:cubicBezTo>
                  <a:cubicBezTo>
                    <a:pt x="467" y="1010"/>
                    <a:pt x="269" y="1317"/>
                    <a:pt x="235" y="1676"/>
                  </a:cubicBezTo>
                  <a:cubicBezTo>
                    <a:pt x="209" y="1941"/>
                    <a:pt x="112" y="2199"/>
                    <a:pt x="33" y="2452"/>
                  </a:cubicBezTo>
                  <a:cubicBezTo>
                    <a:pt x="0" y="2554"/>
                    <a:pt x="26" y="2614"/>
                    <a:pt x="104" y="2677"/>
                  </a:cubicBezTo>
                  <a:cubicBezTo>
                    <a:pt x="216" y="2561"/>
                    <a:pt x="209" y="2408"/>
                    <a:pt x="228" y="2277"/>
                  </a:cubicBezTo>
                  <a:cubicBezTo>
                    <a:pt x="295" y="1791"/>
                    <a:pt x="444" y="1327"/>
                    <a:pt x="616" y="868"/>
                  </a:cubicBezTo>
                  <a:cubicBezTo>
                    <a:pt x="658" y="748"/>
                    <a:pt x="710" y="618"/>
                    <a:pt x="699" y="498"/>
                  </a:cubicBezTo>
                  <a:cubicBezTo>
                    <a:pt x="691" y="404"/>
                    <a:pt x="706" y="349"/>
                    <a:pt x="747" y="270"/>
                  </a:cubicBezTo>
                  <a:cubicBezTo>
                    <a:pt x="789" y="192"/>
                    <a:pt x="848" y="97"/>
                    <a:pt x="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2"/>
            <p:cNvSpPr/>
            <p:nvPr/>
          </p:nvSpPr>
          <p:spPr>
            <a:xfrm>
              <a:off x="-3150159" y="3104179"/>
              <a:ext cx="90343" cy="69667"/>
            </a:xfrm>
            <a:custGeom>
              <a:avLst/>
              <a:gdLst/>
              <a:ahLst/>
              <a:cxnLst/>
              <a:rect l="l" t="t" r="r" b="b"/>
              <a:pathLst>
                <a:path w="1892" h="1459" extrusionOk="0">
                  <a:moveTo>
                    <a:pt x="1854" y="1"/>
                  </a:moveTo>
                  <a:cubicBezTo>
                    <a:pt x="1806" y="27"/>
                    <a:pt x="1757" y="49"/>
                    <a:pt x="1712" y="79"/>
                  </a:cubicBezTo>
                  <a:cubicBezTo>
                    <a:pt x="1402" y="274"/>
                    <a:pt x="1159" y="558"/>
                    <a:pt x="837" y="745"/>
                  </a:cubicBezTo>
                  <a:cubicBezTo>
                    <a:pt x="583" y="894"/>
                    <a:pt x="359" y="1096"/>
                    <a:pt x="124" y="1279"/>
                  </a:cubicBezTo>
                  <a:cubicBezTo>
                    <a:pt x="79" y="1316"/>
                    <a:pt x="41" y="1369"/>
                    <a:pt x="0" y="1414"/>
                  </a:cubicBezTo>
                  <a:cubicBezTo>
                    <a:pt x="7" y="1428"/>
                    <a:pt x="15" y="1443"/>
                    <a:pt x="22" y="1459"/>
                  </a:cubicBezTo>
                  <a:cubicBezTo>
                    <a:pt x="74" y="1447"/>
                    <a:pt x="142" y="1451"/>
                    <a:pt x="183" y="1421"/>
                  </a:cubicBezTo>
                  <a:cubicBezTo>
                    <a:pt x="493" y="1190"/>
                    <a:pt x="800" y="954"/>
                    <a:pt x="1111" y="719"/>
                  </a:cubicBezTo>
                  <a:cubicBezTo>
                    <a:pt x="1159" y="677"/>
                    <a:pt x="1204" y="629"/>
                    <a:pt x="1256" y="591"/>
                  </a:cubicBezTo>
                  <a:cubicBezTo>
                    <a:pt x="1439" y="453"/>
                    <a:pt x="1630" y="318"/>
                    <a:pt x="1813" y="177"/>
                  </a:cubicBezTo>
                  <a:cubicBezTo>
                    <a:pt x="1854" y="146"/>
                    <a:pt x="1869" y="87"/>
                    <a:pt x="1891" y="38"/>
                  </a:cubicBezTo>
                  <a:cubicBezTo>
                    <a:pt x="1880" y="27"/>
                    <a:pt x="1869" y="12"/>
                    <a:pt x="18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2"/>
            <p:cNvSpPr/>
            <p:nvPr/>
          </p:nvSpPr>
          <p:spPr>
            <a:xfrm>
              <a:off x="-3883647" y="3212190"/>
              <a:ext cx="68760" cy="117465"/>
            </a:xfrm>
            <a:custGeom>
              <a:avLst/>
              <a:gdLst/>
              <a:ahLst/>
              <a:cxnLst/>
              <a:rect l="l" t="t" r="r" b="b"/>
              <a:pathLst>
                <a:path w="1440" h="2460" extrusionOk="0">
                  <a:moveTo>
                    <a:pt x="1395" y="1"/>
                  </a:moveTo>
                  <a:cubicBezTo>
                    <a:pt x="1339" y="63"/>
                    <a:pt x="1276" y="123"/>
                    <a:pt x="1227" y="191"/>
                  </a:cubicBezTo>
                  <a:cubicBezTo>
                    <a:pt x="1130" y="322"/>
                    <a:pt x="1041" y="456"/>
                    <a:pt x="955" y="594"/>
                  </a:cubicBezTo>
                  <a:cubicBezTo>
                    <a:pt x="831" y="781"/>
                    <a:pt x="704" y="972"/>
                    <a:pt x="592" y="1167"/>
                  </a:cubicBezTo>
                  <a:cubicBezTo>
                    <a:pt x="480" y="1369"/>
                    <a:pt x="390" y="1581"/>
                    <a:pt x="274" y="1783"/>
                  </a:cubicBezTo>
                  <a:cubicBezTo>
                    <a:pt x="147" y="1997"/>
                    <a:pt x="54" y="2217"/>
                    <a:pt x="1" y="2460"/>
                  </a:cubicBezTo>
                  <a:lnTo>
                    <a:pt x="9" y="2460"/>
                  </a:lnTo>
                  <a:cubicBezTo>
                    <a:pt x="113" y="2460"/>
                    <a:pt x="170" y="2382"/>
                    <a:pt x="188" y="2295"/>
                  </a:cubicBezTo>
                  <a:cubicBezTo>
                    <a:pt x="251" y="2049"/>
                    <a:pt x="427" y="1858"/>
                    <a:pt x="491" y="1604"/>
                  </a:cubicBezTo>
                  <a:cubicBezTo>
                    <a:pt x="547" y="1379"/>
                    <a:pt x="708" y="1178"/>
                    <a:pt x="839" y="976"/>
                  </a:cubicBezTo>
                  <a:cubicBezTo>
                    <a:pt x="1014" y="703"/>
                    <a:pt x="1205" y="441"/>
                    <a:pt x="1384" y="172"/>
                  </a:cubicBezTo>
                  <a:cubicBezTo>
                    <a:pt x="1414" y="131"/>
                    <a:pt x="1422" y="79"/>
                    <a:pt x="1440" y="30"/>
                  </a:cubicBezTo>
                  <a:cubicBezTo>
                    <a:pt x="1426" y="19"/>
                    <a:pt x="1410" y="8"/>
                    <a:pt x="13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2"/>
            <p:cNvSpPr/>
            <p:nvPr/>
          </p:nvSpPr>
          <p:spPr>
            <a:xfrm>
              <a:off x="-3241552" y="3172748"/>
              <a:ext cx="87669" cy="50567"/>
            </a:xfrm>
            <a:custGeom>
              <a:avLst/>
              <a:gdLst/>
              <a:ahLst/>
              <a:cxnLst/>
              <a:rect l="l" t="t" r="r" b="b"/>
              <a:pathLst>
                <a:path w="1836" h="1059" extrusionOk="0">
                  <a:moveTo>
                    <a:pt x="1776" y="0"/>
                  </a:moveTo>
                  <a:cubicBezTo>
                    <a:pt x="1574" y="116"/>
                    <a:pt x="1376" y="232"/>
                    <a:pt x="1174" y="351"/>
                  </a:cubicBezTo>
                  <a:cubicBezTo>
                    <a:pt x="1163" y="356"/>
                    <a:pt x="1159" y="374"/>
                    <a:pt x="1148" y="382"/>
                  </a:cubicBezTo>
                  <a:cubicBezTo>
                    <a:pt x="1099" y="430"/>
                    <a:pt x="1055" y="482"/>
                    <a:pt x="994" y="516"/>
                  </a:cubicBezTo>
                  <a:cubicBezTo>
                    <a:pt x="725" y="684"/>
                    <a:pt x="430" y="800"/>
                    <a:pt x="127" y="901"/>
                  </a:cubicBezTo>
                  <a:cubicBezTo>
                    <a:pt x="87" y="916"/>
                    <a:pt x="56" y="957"/>
                    <a:pt x="0" y="1006"/>
                  </a:cubicBezTo>
                  <a:cubicBezTo>
                    <a:pt x="87" y="1039"/>
                    <a:pt x="157" y="1058"/>
                    <a:pt x="217" y="1058"/>
                  </a:cubicBezTo>
                  <a:cubicBezTo>
                    <a:pt x="270" y="1058"/>
                    <a:pt x="314" y="1043"/>
                    <a:pt x="351" y="1006"/>
                  </a:cubicBezTo>
                  <a:cubicBezTo>
                    <a:pt x="497" y="863"/>
                    <a:pt x="670" y="804"/>
                    <a:pt x="853" y="748"/>
                  </a:cubicBezTo>
                  <a:cubicBezTo>
                    <a:pt x="901" y="732"/>
                    <a:pt x="942" y="706"/>
                    <a:pt x="984" y="680"/>
                  </a:cubicBezTo>
                  <a:cubicBezTo>
                    <a:pt x="1193" y="549"/>
                    <a:pt x="1383" y="385"/>
                    <a:pt x="1619" y="292"/>
                  </a:cubicBezTo>
                  <a:cubicBezTo>
                    <a:pt x="1727" y="251"/>
                    <a:pt x="1805" y="142"/>
                    <a:pt x="1836" y="11"/>
                  </a:cubicBezTo>
                  <a:cubicBezTo>
                    <a:pt x="1809" y="4"/>
                    <a:pt x="1795" y="0"/>
                    <a:pt x="17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2"/>
            <p:cNvSpPr/>
            <p:nvPr/>
          </p:nvSpPr>
          <p:spPr>
            <a:xfrm>
              <a:off x="-4027804" y="4044854"/>
              <a:ext cx="65513" cy="50042"/>
            </a:xfrm>
            <a:custGeom>
              <a:avLst/>
              <a:gdLst/>
              <a:ahLst/>
              <a:cxnLst/>
              <a:rect l="l" t="t" r="r" b="b"/>
              <a:pathLst>
                <a:path w="1372" h="1048" extrusionOk="0">
                  <a:moveTo>
                    <a:pt x="1357" y="1"/>
                  </a:moveTo>
                  <a:lnTo>
                    <a:pt x="1357" y="1"/>
                  </a:lnTo>
                  <a:cubicBezTo>
                    <a:pt x="1289" y="30"/>
                    <a:pt x="1226" y="45"/>
                    <a:pt x="1174" y="83"/>
                  </a:cubicBezTo>
                  <a:cubicBezTo>
                    <a:pt x="991" y="218"/>
                    <a:pt x="808" y="359"/>
                    <a:pt x="624" y="501"/>
                  </a:cubicBezTo>
                  <a:cubicBezTo>
                    <a:pt x="426" y="663"/>
                    <a:pt x="228" y="823"/>
                    <a:pt x="0" y="1010"/>
                  </a:cubicBezTo>
                  <a:cubicBezTo>
                    <a:pt x="63" y="1029"/>
                    <a:pt x="97" y="1048"/>
                    <a:pt x="119" y="1048"/>
                  </a:cubicBezTo>
                  <a:cubicBezTo>
                    <a:pt x="123" y="1048"/>
                    <a:pt x="127" y="1044"/>
                    <a:pt x="130" y="1044"/>
                  </a:cubicBezTo>
                  <a:cubicBezTo>
                    <a:pt x="206" y="1010"/>
                    <a:pt x="287" y="972"/>
                    <a:pt x="355" y="924"/>
                  </a:cubicBezTo>
                  <a:cubicBezTo>
                    <a:pt x="654" y="699"/>
                    <a:pt x="953" y="472"/>
                    <a:pt x="1252" y="247"/>
                  </a:cubicBezTo>
                  <a:cubicBezTo>
                    <a:pt x="1323" y="192"/>
                    <a:pt x="1372" y="128"/>
                    <a:pt x="13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2"/>
            <p:cNvSpPr/>
            <p:nvPr/>
          </p:nvSpPr>
          <p:spPr>
            <a:xfrm>
              <a:off x="-3847548" y="3815320"/>
              <a:ext cx="46079" cy="89865"/>
            </a:xfrm>
            <a:custGeom>
              <a:avLst/>
              <a:gdLst/>
              <a:ahLst/>
              <a:cxnLst/>
              <a:rect l="l" t="t" r="r" b="b"/>
              <a:pathLst>
                <a:path w="965" h="1882" extrusionOk="0">
                  <a:moveTo>
                    <a:pt x="863" y="1"/>
                  </a:moveTo>
                  <a:cubicBezTo>
                    <a:pt x="823" y="94"/>
                    <a:pt x="756" y="176"/>
                    <a:pt x="767" y="239"/>
                  </a:cubicBezTo>
                  <a:cubicBezTo>
                    <a:pt x="789" y="333"/>
                    <a:pt x="740" y="389"/>
                    <a:pt x="711" y="456"/>
                  </a:cubicBezTo>
                  <a:cubicBezTo>
                    <a:pt x="670" y="553"/>
                    <a:pt x="610" y="639"/>
                    <a:pt x="561" y="733"/>
                  </a:cubicBezTo>
                  <a:cubicBezTo>
                    <a:pt x="494" y="856"/>
                    <a:pt x="460" y="1006"/>
                    <a:pt x="370" y="1107"/>
                  </a:cubicBezTo>
                  <a:cubicBezTo>
                    <a:pt x="168" y="1324"/>
                    <a:pt x="161" y="1612"/>
                    <a:pt x="0" y="1881"/>
                  </a:cubicBezTo>
                  <a:cubicBezTo>
                    <a:pt x="123" y="1847"/>
                    <a:pt x="173" y="1787"/>
                    <a:pt x="206" y="1724"/>
                  </a:cubicBezTo>
                  <a:cubicBezTo>
                    <a:pt x="307" y="1537"/>
                    <a:pt x="404" y="1354"/>
                    <a:pt x="490" y="1159"/>
                  </a:cubicBezTo>
                  <a:cubicBezTo>
                    <a:pt x="594" y="924"/>
                    <a:pt x="696" y="684"/>
                    <a:pt x="845" y="472"/>
                  </a:cubicBezTo>
                  <a:cubicBezTo>
                    <a:pt x="965" y="307"/>
                    <a:pt x="965" y="236"/>
                    <a:pt x="8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2"/>
            <p:cNvSpPr/>
            <p:nvPr/>
          </p:nvSpPr>
          <p:spPr>
            <a:xfrm>
              <a:off x="-3260318" y="2979982"/>
              <a:ext cx="58255" cy="45363"/>
            </a:xfrm>
            <a:custGeom>
              <a:avLst/>
              <a:gdLst/>
              <a:ahLst/>
              <a:cxnLst/>
              <a:rect l="l" t="t" r="r" b="b"/>
              <a:pathLst>
                <a:path w="1220" h="950" extrusionOk="0">
                  <a:moveTo>
                    <a:pt x="1141" y="0"/>
                  </a:moveTo>
                  <a:cubicBezTo>
                    <a:pt x="1103" y="30"/>
                    <a:pt x="1066" y="56"/>
                    <a:pt x="1036" y="86"/>
                  </a:cubicBezTo>
                  <a:cubicBezTo>
                    <a:pt x="853" y="266"/>
                    <a:pt x="628" y="385"/>
                    <a:pt x="423" y="530"/>
                  </a:cubicBezTo>
                  <a:cubicBezTo>
                    <a:pt x="311" y="613"/>
                    <a:pt x="195" y="695"/>
                    <a:pt x="90" y="785"/>
                  </a:cubicBezTo>
                  <a:cubicBezTo>
                    <a:pt x="57" y="811"/>
                    <a:pt x="45" y="867"/>
                    <a:pt x="0" y="949"/>
                  </a:cubicBezTo>
                  <a:cubicBezTo>
                    <a:pt x="147" y="882"/>
                    <a:pt x="255" y="849"/>
                    <a:pt x="337" y="789"/>
                  </a:cubicBezTo>
                  <a:cubicBezTo>
                    <a:pt x="427" y="721"/>
                    <a:pt x="490" y="625"/>
                    <a:pt x="569" y="546"/>
                  </a:cubicBezTo>
                  <a:cubicBezTo>
                    <a:pt x="602" y="512"/>
                    <a:pt x="651" y="490"/>
                    <a:pt x="692" y="463"/>
                  </a:cubicBezTo>
                  <a:cubicBezTo>
                    <a:pt x="771" y="404"/>
                    <a:pt x="849" y="347"/>
                    <a:pt x="928" y="288"/>
                  </a:cubicBezTo>
                  <a:cubicBezTo>
                    <a:pt x="1025" y="213"/>
                    <a:pt x="1118" y="131"/>
                    <a:pt x="1220" y="59"/>
                  </a:cubicBezTo>
                  <a:cubicBezTo>
                    <a:pt x="1193" y="41"/>
                    <a:pt x="1167" y="23"/>
                    <a:pt x="1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" name="Google Shape;1653;p2"/>
            <p:cNvSpPr/>
            <p:nvPr/>
          </p:nvSpPr>
          <p:spPr>
            <a:xfrm>
              <a:off x="-3233721" y="3003713"/>
              <a:ext cx="71100" cy="51952"/>
            </a:xfrm>
            <a:custGeom>
              <a:avLst/>
              <a:gdLst/>
              <a:ahLst/>
              <a:cxnLst/>
              <a:rect l="l" t="t" r="r" b="b"/>
              <a:pathLst>
                <a:path w="1489" h="1088" extrusionOk="0">
                  <a:moveTo>
                    <a:pt x="1369" y="0"/>
                  </a:moveTo>
                  <a:cubicBezTo>
                    <a:pt x="1353" y="7"/>
                    <a:pt x="1339" y="19"/>
                    <a:pt x="1320" y="26"/>
                  </a:cubicBezTo>
                  <a:cubicBezTo>
                    <a:pt x="1309" y="30"/>
                    <a:pt x="1301" y="45"/>
                    <a:pt x="1291" y="52"/>
                  </a:cubicBezTo>
                  <a:cubicBezTo>
                    <a:pt x="1039" y="247"/>
                    <a:pt x="786" y="442"/>
                    <a:pt x="535" y="632"/>
                  </a:cubicBezTo>
                  <a:cubicBezTo>
                    <a:pt x="359" y="770"/>
                    <a:pt x="180" y="904"/>
                    <a:pt x="1" y="1039"/>
                  </a:cubicBezTo>
                  <a:cubicBezTo>
                    <a:pt x="8" y="1054"/>
                    <a:pt x="16" y="1073"/>
                    <a:pt x="23" y="1087"/>
                  </a:cubicBezTo>
                  <a:cubicBezTo>
                    <a:pt x="31" y="1087"/>
                    <a:pt x="40" y="1087"/>
                    <a:pt x="48" y="1087"/>
                  </a:cubicBezTo>
                  <a:cubicBezTo>
                    <a:pt x="62" y="1087"/>
                    <a:pt x="76" y="1087"/>
                    <a:pt x="89" y="1087"/>
                  </a:cubicBezTo>
                  <a:cubicBezTo>
                    <a:pt x="122" y="1087"/>
                    <a:pt x="152" y="1085"/>
                    <a:pt x="165" y="1070"/>
                  </a:cubicBezTo>
                  <a:cubicBezTo>
                    <a:pt x="378" y="808"/>
                    <a:pt x="708" y="680"/>
                    <a:pt x="932" y="433"/>
                  </a:cubicBezTo>
                  <a:cubicBezTo>
                    <a:pt x="1141" y="423"/>
                    <a:pt x="1193" y="198"/>
                    <a:pt x="1380" y="123"/>
                  </a:cubicBezTo>
                  <a:cubicBezTo>
                    <a:pt x="1417" y="109"/>
                    <a:pt x="1455" y="86"/>
                    <a:pt x="1488" y="64"/>
                  </a:cubicBezTo>
                  <a:cubicBezTo>
                    <a:pt x="1448" y="41"/>
                    <a:pt x="1410" y="23"/>
                    <a:pt x="13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" name="Google Shape;1654;p2"/>
            <p:cNvSpPr/>
            <p:nvPr/>
          </p:nvSpPr>
          <p:spPr>
            <a:xfrm>
              <a:off x="-3753146" y="3184686"/>
              <a:ext cx="74681" cy="64319"/>
            </a:xfrm>
            <a:custGeom>
              <a:avLst/>
              <a:gdLst/>
              <a:ahLst/>
              <a:cxnLst/>
              <a:rect l="l" t="t" r="r" b="b"/>
              <a:pathLst>
                <a:path w="1564" h="1347" extrusionOk="0">
                  <a:moveTo>
                    <a:pt x="1563" y="1"/>
                  </a:moveTo>
                  <a:cubicBezTo>
                    <a:pt x="1519" y="8"/>
                    <a:pt x="1496" y="8"/>
                    <a:pt x="1481" y="16"/>
                  </a:cubicBezTo>
                  <a:cubicBezTo>
                    <a:pt x="1253" y="158"/>
                    <a:pt x="1066" y="352"/>
                    <a:pt x="838" y="490"/>
                  </a:cubicBezTo>
                  <a:cubicBezTo>
                    <a:pt x="722" y="561"/>
                    <a:pt x="632" y="681"/>
                    <a:pt x="532" y="778"/>
                  </a:cubicBezTo>
                  <a:cubicBezTo>
                    <a:pt x="483" y="823"/>
                    <a:pt x="434" y="860"/>
                    <a:pt x="389" y="905"/>
                  </a:cubicBezTo>
                  <a:cubicBezTo>
                    <a:pt x="263" y="1036"/>
                    <a:pt x="139" y="1167"/>
                    <a:pt x="1" y="1305"/>
                  </a:cubicBezTo>
                  <a:cubicBezTo>
                    <a:pt x="42" y="1331"/>
                    <a:pt x="75" y="1346"/>
                    <a:pt x="109" y="1346"/>
                  </a:cubicBezTo>
                  <a:cubicBezTo>
                    <a:pt x="150" y="1346"/>
                    <a:pt x="192" y="1320"/>
                    <a:pt x="237" y="1267"/>
                  </a:cubicBezTo>
                  <a:cubicBezTo>
                    <a:pt x="285" y="1215"/>
                    <a:pt x="322" y="1155"/>
                    <a:pt x="371" y="1107"/>
                  </a:cubicBezTo>
                  <a:cubicBezTo>
                    <a:pt x="475" y="998"/>
                    <a:pt x="610" y="917"/>
                    <a:pt x="681" y="774"/>
                  </a:cubicBezTo>
                  <a:cubicBezTo>
                    <a:pt x="700" y="737"/>
                    <a:pt x="737" y="707"/>
                    <a:pt x="770" y="684"/>
                  </a:cubicBezTo>
                  <a:cubicBezTo>
                    <a:pt x="984" y="527"/>
                    <a:pt x="1201" y="375"/>
                    <a:pt x="1417" y="218"/>
                  </a:cubicBezTo>
                  <a:cubicBezTo>
                    <a:pt x="1459" y="187"/>
                    <a:pt x="1496" y="154"/>
                    <a:pt x="1526" y="116"/>
                  </a:cubicBezTo>
                  <a:cubicBezTo>
                    <a:pt x="1545" y="90"/>
                    <a:pt x="1548" y="49"/>
                    <a:pt x="1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" name="Google Shape;1655;p2"/>
            <p:cNvSpPr/>
            <p:nvPr/>
          </p:nvSpPr>
          <p:spPr>
            <a:xfrm>
              <a:off x="-3957850" y="3927771"/>
              <a:ext cx="49660" cy="52382"/>
            </a:xfrm>
            <a:custGeom>
              <a:avLst/>
              <a:gdLst/>
              <a:ahLst/>
              <a:cxnLst/>
              <a:rect l="l" t="t" r="r" b="b"/>
              <a:pathLst>
                <a:path w="1040" h="1097" extrusionOk="0">
                  <a:moveTo>
                    <a:pt x="983" y="1"/>
                  </a:moveTo>
                  <a:cubicBezTo>
                    <a:pt x="878" y="1"/>
                    <a:pt x="823" y="75"/>
                    <a:pt x="763" y="146"/>
                  </a:cubicBezTo>
                  <a:cubicBezTo>
                    <a:pt x="564" y="382"/>
                    <a:pt x="363" y="621"/>
                    <a:pt x="168" y="860"/>
                  </a:cubicBezTo>
                  <a:cubicBezTo>
                    <a:pt x="112" y="927"/>
                    <a:pt x="67" y="1002"/>
                    <a:pt x="0" y="1096"/>
                  </a:cubicBezTo>
                  <a:cubicBezTo>
                    <a:pt x="187" y="1074"/>
                    <a:pt x="235" y="1040"/>
                    <a:pt x="325" y="909"/>
                  </a:cubicBezTo>
                  <a:cubicBezTo>
                    <a:pt x="389" y="822"/>
                    <a:pt x="449" y="737"/>
                    <a:pt x="520" y="658"/>
                  </a:cubicBezTo>
                  <a:cubicBezTo>
                    <a:pt x="684" y="464"/>
                    <a:pt x="852" y="273"/>
                    <a:pt x="1020" y="82"/>
                  </a:cubicBezTo>
                  <a:cubicBezTo>
                    <a:pt x="1032" y="68"/>
                    <a:pt x="1032" y="45"/>
                    <a:pt x="1039" y="8"/>
                  </a:cubicBezTo>
                  <a:cubicBezTo>
                    <a:pt x="1020" y="4"/>
                    <a:pt x="1002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" name="Google Shape;1656;p2"/>
            <p:cNvSpPr/>
            <p:nvPr/>
          </p:nvSpPr>
          <p:spPr>
            <a:xfrm>
              <a:off x="-4430527" y="4159789"/>
              <a:ext cx="73774" cy="10982"/>
            </a:xfrm>
            <a:custGeom>
              <a:avLst/>
              <a:gdLst/>
              <a:ahLst/>
              <a:cxnLst/>
              <a:rect l="l" t="t" r="r" b="b"/>
              <a:pathLst>
                <a:path w="1545" h="230" extrusionOk="0">
                  <a:moveTo>
                    <a:pt x="240" y="1"/>
                  </a:moveTo>
                  <a:cubicBezTo>
                    <a:pt x="162" y="1"/>
                    <a:pt x="83" y="16"/>
                    <a:pt x="1" y="61"/>
                  </a:cubicBezTo>
                  <a:cubicBezTo>
                    <a:pt x="221" y="166"/>
                    <a:pt x="453" y="218"/>
                    <a:pt x="692" y="218"/>
                  </a:cubicBezTo>
                  <a:cubicBezTo>
                    <a:pt x="748" y="218"/>
                    <a:pt x="804" y="214"/>
                    <a:pt x="860" y="207"/>
                  </a:cubicBezTo>
                  <a:cubicBezTo>
                    <a:pt x="886" y="207"/>
                    <a:pt x="912" y="202"/>
                    <a:pt x="943" y="202"/>
                  </a:cubicBezTo>
                  <a:cubicBezTo>
                    <a:pt x="969" y="202"/>
                    <a:pt x="995" y="207"/>
                    <a:pt x="1021" y="207"/>
                  </a:cubicBezTo>
                  <a:cubicBezTo>
                    <a:pt x="1167" y="214"/>
                    <a:pt x="1313" y="229"/>
                    <a:pt x="1462" y="229"/>
                  </a:cubicBezTo>
                  <a:cubicBezTo>
                    <a:pt x="1488" y="229"/>
                    <a:pt x="1518" y="176"/>
                    <a:pt x="1544" y="147"/>
                  </a:cubicBezTo>
                  <a:cubicBezTo>
                    <a:pt x="1537" y="132"/>
                    <a:pt x="1530" y="117"/>
                    <a:pt x="1522" y="102"/>
                  </a:cubicBezTo>
                  <a:cubicBezTo>
                    <a:pt x="1473" y="113"/>
                    <a:pt x="1421" y="117"/>
                    <a:pt x="1369" y="117"/>
                  </a:cubicBezTo>
                  <a:cubicBezTo>
                    <a:pt x="1313" y="117"/>
                    <a:pt x="1257" y="109"/>
                    <a:pt x="1197" y="106"/>
                  </a:cubicBezTo>
                  <a:cubicBezTo>
                    <a:pt x="1140" y="102"/>
                    <a:pt x="1085" y="98"/>
                    <a:pt x="1025" y="98"/>
                  </a:cubicBezTo>
                  <a:cubicBezTo>
                    <a:pt x="957" y="98"/>
                    <a:pt x="886" y="102"/>
                    <a:pt x="819" y="124"/>
                  </a:cubicBezTo>
                  <a:cubicBezTo>
                    <a:pt x="808" y="128"/>
                    <a:pt x="797" y="128"/>
                    <a:pt x="790" y="128"/>
                  </a:cubicBezTo>
                  <a:cubicBezTo>
                    <a:pt x="737" y="128"/>
                    <a:pt x="674" y="98"/>
                    <a:pt x="617" y="83"/>
                  </a:cubicBezTo>
                  <a:cubicBezTo>
                    <a:pt x="494" y="42"/>
                    <a:pt x="367" y="1"/>
                    <a:pt x="2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" name="Google Shape;1657;p2"/>
            <p:cNvSpPr/>
            <p:nvPr/>
          </p:nvSpPr>
          <p:spPr>
            <a:xfrm>
              <a:off x="-3729223" y="3481022"/>
              <a:ext cx="23589" cy="69429"/>
            </a:xfrm>
            <a:custGeom>
              <a:avLst/>
              <a:gdLst/>
              <a:ahLst/>
              <a:cxnLst/>
              <a:rect l="l" t="t" r="r" b="b"/>
              <a:pathLst>
                <a:path w="494" h="1454" extrusionOk="0">
                  <a:moveTo>
                    <a:pt x="445" y="0"/>
                  </a:moveTo>
                  <a:cubicBezTo>
                    <a:pt x="337" y="284"/>
                    <a:pt x="247" y="512"/>
                    <a:pt x="157" y="744"/>
                  </a:cubicBezTo>
                  <a:cubicBezTo>
                    <a:pt x="76" y="965"/>
                    <a:pt x="0" y="1189"/>
                    <a:pt x="34" y="1454"/>
                  </a:cubicBezTo>
                  <a:cubicBezTo>
                    <a:pt x="150" y="1379"/>
                    <a:pt x="150" y="1379"/>
                    <a:pt x="165" y="1289"/>
                  </a:cubicBezTo>
                  <a:cubicBezTo>
                    <a:pt x="195" y="1148"/>
                    <a:pt x="225" y="1005"/>
                    <a:pt x="266" y="863"/>
                  </a:cubicBezTo>
                  <a:cubicBezTo>
                    <a:pt x="333" y="635"/>
                    <a:pt x="416" y="411"/>
                    <a:pt x="479" y="183"/>
                  </a:cubicBezTo>
                  <a:cubicBezTo>
                    <a:pt x="494" y="142"/>
                    <a:pt x="464" y="94"/>
                    <a:pt x="4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" name="Google Shape;1658;p2"/>
            <p:cNvSpPr/>
            <p:nvPr/>
          </p:nvSpPr>
          <p:spPr>
            <a:xfrm>
              <a:off x="-3748514" y="3557231"/>
              <a:ext cx="23111" cy="73535"/>
            </a:xfrm>
            <a:custGeom>
              <a:avLst/>
              <a:gdLst/>
              <a:ahLst/>
              <a:cxnLst/>
              <a:rect l="l" t="t" r="r" b="b"/>
              <a:pathLst>
                <a:path w="484" h="1540" extrusionOk="0">
                  <a:moveTo>
                    <a:pt x="386" y="0"/>
                  </a:moveTo>
                  <a:cubicBezTo>
                    <a:pt x="333" y="187"/>
                    <a:pt x="263" y="351"/>
                    <a:pt x="252" y="523"/>
                  </a:cubicBezTo>
                  <a:cubicBezTo>
                    <a:pt x="244" y="710"/>
                    <a:pt x="195" y="875"/>
                    <a:pt x="132" y="1051"/>
                  </a:cubicBezTo>
                  <a:cubicBezTo>
                    <a:pt x="83" y="1193"/>
                    <a:pt x="1" y="1353"/>
                    <a:pt x="132" y="1540"/>
                  </a:cubicBezTo>
                  <a:cubicBezTo>
                    <a:pt x="166" y="1472"/>
                    <a:pt x="188" y="1439"/>
                    <a:pt x="199" y="1398"/>
                  </a:cubicBezTo>
                  <a:cubicBezTo>
                    <a:pt x="259" y="1215"/>
                    <a:pt x="202" y="1001"/>
                    <a:pt x="341" y="837"/>
                  </a:cubicBezTo>
                  <a:cubicBezTo>
                    <a:pt x="323" y="632"/>
                    <a:pt x="390" y="445"/>
                    <a:pt x="449" y="258"/>
                  </a:cubicBezTo>
                  <a:cubicBezTo>
                    <a:pt x="476" y="168"/>
                    <a:pt x="483" y="7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" name="Google Shape;1659;p2"/>
            <p:cNvSpPr/>
            <p:nvPr/>
          </p:nvSpPr>
          <p:spPr>
            <a:xfrm>
              <a:off x="-3913204" y="3329607"/>
              <a:ext cx="30846" cy="73439"/>
            </a:xfrm>
            <a:custGeom>
              <a:avLst/>
              <a:gdLst/>
              <a:ahLst/>
              <a:cxnLst/>
              <a:rect l="l" t="t" r="r" b="b"/>
              <a:pathLst>
                <a:path w="646" h="1538" extrusionOk="0">
                  <a:moveTo>
                    <a:pt x="613" y="1"/>
                  </a:moveTo>
                  <a:cubicBezTo>
                    <a:pt x="613" y="4"/>
                    <a:pt x="616" y="9"/>
                    <a:pt x="616" y="12"/>
                  </a:cubicBezTo>
                  <a:cubicBezTo>
                    <a:pt x="616" y="9"/>
                    <a:pt x="620" y="4"/>
                    <a:pt x="620" y="1"/>
                  </a:cubicBezTo>
                  <a:close/>
                  <a:moveTo>
                    <a:pt x="616" y="12"/>
                  </a:moveTo>
                  <a:cubicBezTo>
                    <a:pt x="538" y="195"/>
                    <a:pt x="456" y="378"/>
                    <a:pt x="377" y="561"/>
                  </a:cubicBezTo>
                  <a:cubicBezTo>
                    <a:pt x="276" y="801"/>
                    <a:pt x="179" y="1044"/>
                    <a:pt x="82" y="1287"/>
                  </a:cubicBezTo>
                  <a:cubicBezTo>
                    <a:pt x="52" y="1369"/>
                    <a:pt x="30" y="1455"/>
                    <a:pt x="0" y="1537"/>
                  </a:cubicBezTo>
                  <a:cubicBezTo>
                    <a:pt x="63" y="1534"/>
                    <a:pt x="112" y="1515"/>
                    <a:pt x="127" y="1481"/>
                  </a:cubicBezTo>
                  <a:cubicBezTo>
                    <a:pt x="175" y="1380"/>
                    <a:pt x="194" y="1265"/>
                    <a:pt x="254" y="1167"/>
                  </a:cubicBezTo>
                  <a:cubicBezTo>
                    <a:pt x="456" y="842"/>
                    <a:pt x="504" y="461"/>
                    <a:pt x="635" y="113"/>
                  </a:cubicBezTo>
                  <a:cubicBezTo>
                    <a:pt x="646" y="83"/>
                    <a:pt x="628" y="46"/>
                    <a:pt x="616" y="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" name="Google Shape;1660;p2"/>
            <p:cNvSpPr/>
            <p:nvPr/>
          </p:nvSpPr>
          <p:spPr>
            <a:xfrm>
              <a:off x="-3370955" y="3173656"/>
              <a:ext cx="65036" cy="21249"/>
            </a:xfrm>
            <a:custGeom>
              <a:avLst/>
              <a:gdLst/>
              <a:ahLst/>
              <a:cxnLst/>
              <a:rect l="l" t="t" r="r" b="b"/>
              <a:pathLst>
                <a:path w="1362" h="445" extrusionOk="0">
                  <a:moveTo>
                    <a:pt x="0" y="415"/>
                  </a:moveTo>
                  <a:lnTo>
                    <a:pt x="0" y="422"/>
                  </a:lnTo>
                  <a:cubicBezTo>
                    <a:pt x="4" y="418"/>
                    <a:pt x="4" y="418"/>
                    <a:pt x="7" y="415"/>
                  </a:cubicBezTo>
                  <a:close/>
                  <a:moveTo>
                    <a:pt x="1346" y="0"/>
                  </a:moveTo>
                  <a:cubicBezTo>
                    <a:pt x="1218" y="30"/>
                    <a:pt x="1092" y="75"/>
                    <a:pt x="965" y="82"/>
                  </a:cubicBezTo>
                  <a:cubicBezTo>
                    <a:pt x="673" y="101"/>
                    <a:pt x="407" y="198"/>
                    <a:pt x="142" y="299"/>
                  </a:cubicBezTo>
                  <a:cubicBezTo>
                    <a:pt x="90" y="318"/>
                    <a:pt x="52" y="373"/>
                    <a:pt x="7" y="415"/>
                  </a:cubicBezTo>
                  <a:cubicBezTo>
                    <a:pt x="45" y="437"/>
                    <a:pt x="83" y="444"/>
                    <a:pt x="119" y="444"/>
                  </a:cubicBezTo>
                  <a:cubicBezTo>
                    <a:pt x="198" y="444"/>
                    <a:pt x="276" y="404"/>
                    <a:pt x="359" y="385"/>
                  </a:cubicBezTo>
                  <a:cubicBezTo>
                    <a:pt x="572" y="325"/>
                    <a:pt x="773" y="220"/>
                    <a:pt x="998" y="187"/>
                  </a:cubicBezTo>
                  <a:cubicBezTo>
                    <a:pt x="1125" y="168"/>
                    <a:pt x="1241" y="93"/>
                    <a:pt x="1361" y="40"/>
                  </a:cubicBezTo>
                  <a:cubicBezTo>
                    <a:pt x="1357" y="30"/>
                    <a:pt x="1353" y="14"/>
                    <a:pt x="1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" name="Google Shape;1661;p2"/>
            <p:cNvSpPr/>
            <p:nvPr/>
          </p:nvSpPr>
          <p:spPr>
            <a:xfrm>
              <a:off x="-4047668" y="4016491"/>
              <a:ext cx="55008" cy="43596"/>
            </a:xfrm>
            <a:custGeom>
              <a:avLst/>
              <a:gdLst/>
              <a:ahLst/>
              <a:cxnLst/>
              <a:rect l="l" t="t" r="r" b="b"/>
              <a:pathLst>
                <a:path w="1152" h="913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767" y="292"/>
                    <a:pt x="386" y="579"/>
                    <a:pt x="1" y="871"/>
                  </a:cubicBezTo>
                  <a:cubicBezTo>
                    <a:pt x="8" y="886"/>
                    <a:pt x="16" y="901"/>
                    <a:pt x="23" y="912"/>
                  </a:cubicBezTo>
                  <a:cubicBezTo>
                    <a:pt x="106" y="883"/>
                    <a:pt x="195" y="864"/>
                    <a:pt x="263" y="815"/>
                  </a:cubicBezTo>
                  <a:cubicBezTo>
                    <a:pt x="506" y="643"/>
                    <a:pt x="745" y="464"/>
                    <a:pt x="980" y="284"/>
                  </a:cubicBezTo>
                  <a:cubicBezTo>
                    <a:pt x="1070" y="217"/>
                    <a:pt x="1152" y="142"/>
                    <a:pt x="1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" name="Google Shape;1662;p2"/>
            <p:cNvSpPr/>
            <p:nvPr/>
          </p:nvSpPr>
          <p:spPr>
            <a:xfrm>
              <a:off x="-3279418" y="2973535"/>
              <a:ext cx="38964" cy="27313"/>
            </a:xfrm>
            <a:custGeom>
              <a:avLst/>
              <a:gdLst/>
              <a:ahLst/>
              <a:cxnLst/>
              <a:rect l="l" t="t" r="r" b="b"/>
              <a:pathLst>
                <a:path w="816" h="572" extrusionOk="0">
                  <a:moveTo>
                    <a:pt x="655" y="1"/>
                  </a:moveTo>
                  <a:cubicBezTo>
                    <a:pt x="566" y="71"/>
                    <a:pt x="471" y="139"/>
                    <a:pt x="378" y="206"/>
                  </a:cubicBezTo>
                  <a:cubicBezTo>
                    <a:pt x="233" y="303"/>
                    <a:pt x="102" y="404"/>
                    <a:pt x="0" y="572"/>
                  </a:cubicBezTo>
                  <a:cubicBezTo>
                    <a:pt x="53" y="561"/>
                    <a:pt x="95" y="561"/>
                    <a:pt x="128" y="539"/>
                  </a:cubicBezTo>
                  <a:cubicBezTo>
                    <a:pt x="247" y="468"/>
                    <a:pt x="364" y="385"/>
                    <a:pt x="479" y="311"/>
                  </a:cubicBezTo>
                  <a:cubicBezTo>
                    <a:pt x="580" y="244"/>
                    <a:pt x="681" y="187"/>
                    <a:pt x="752" y="79"/>
                  </a:cubicBezTo>
                  <a:cubicBezTo>
                    <a:pt x="771" y="49"/>
                    <a:pt x="793" y="23"/>
                    <a:pt x="8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2"/>
            <p:cNvSpPr/>
            <p:nvPr/>
          </p:nvSpPr>
          <p:spPr>
            <a:xfrm>
              <a:off x="-4479614" y="3957042"/>
              <a:ext cx="72007" cy="25737"/>
            </a:xfrm>
            <a:custGeom>
              <a:avLst/>
              <a:gdLst/>
              <a:ahLst/>
              <a:cxnLst/>
              <a:rect l="l" t="t" r="r" b="b"/>
              <a:pathLst>
                <a:path w="1508" h="539" extrusionOk="0">
                  <a:moveTo>
                    <a:pt x="12" y="0"/>
                  </a:moveTo>
                  <a:cubicBezTo>
                    <a:pt x="8" y="16"/>
                    <a:pt x="4" y="26"/>
                    <a:pt x="1" y="38"/>
                  </a:cubicBezTo>
                  <a:cubicBezTo>
                    <a:pt x="91" y="97"/>
                    <a:pt x="177" y="183"/>
                    <a:pt x="274" y="202"/>
                  </a:cubicBezTo>
                  <a:cubicBezTo>
                    <a:pt x="565" y="266"/>
                    <a:pt x="841" y="356"/>
                    <a:pt x="1114" y="471"/>
                  </a:cubicBezTo>
                  <a:cubicBezTo>
                    <a:pt x="1190" y="505"/>
                    <a:pt x="1271" y="539"/>
                    <a:pt x="1357" y="539"/>
                  </a:cubicBezTo>
                  <a:cubicBezTo>
                    <a:pt x="1406" y="539"/>
                    <a:pt x="1455" y="528"/>
                    <a:pt x="1507" y="497"/>
                  </a:cubicBezTo>
                  <a:cubicBezTo>
                    <a:pt x="1111" y="273"/>
                    <a:pt x="636" y="262"/>
                    <a:pt x="236" y="45"/>
                  </a:cubicBezTo>
                  <a:cubicBezTo>
                    <a:pt x="172" y="12"/>
                    <a:pt x="87" y="16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2"/>
            <p:cNvSpPr/>
            <p:nvPr/>
          </p:nvSpPr>
          <p:spPr>
            <a:xfrm>
              <a:off x="-3163529" y="3086894"/>
              <a:ext cx="61932" cy="45697"/>
            </a:xfrm>
            <a:custGeom>
              <a:avLst/>
              <a:gdLst/>
              <a:ahLst/>
              <a:cxnLst/>
              <a:rect l="l" t="t" r="r" b="b"/>
              <a:pathLst>
                <a:path w="1297" h="957" extrusionOk="0">
                  <a:moveTo>
                    <a:pt x="1296" y="0"/>
                  </a:moveTo>
                  <a:cubicBezTo>
                    <a:pt x="825" y="261"/>
                    <a:pt x="430" y="610"/>
                    <a:pt x="0" y="908"/>
                  </a:cubicBezTo>
                  <a:cubicBezTo>
                    <a:pt x="4" y="924"/>
                    <a:pt x="7" y="938"/>
                    <a:pt x="11" y="953"/>
                  </a:cubicBezTo>
                  <a:lnTo>
                    <a:pt x="40" y="953"/>
                  </a:lnTo>
                  <a:cubicBezTo>
                    <a:pt x="52" y="953"/>
                    <a:pt x="59" y="957"/>
                    <a:pt x="71" y="957"/>
                  </a:cubicBezTo>
                  <a:cubicBezTo>
                    <a:pt x="82" y="957"/>
                    <a:pt x="93" y="953"/>
                    <a:pt x="104" y="950"/>
                  </a:cubicBezTo>
                  <a:cubicBezTo>
                    <a:pt x="183" y="893"/>
                    <a:pt x="254" y="830"/>
                    <a:pt x="332" y="774"/>
                  </a:cubicBezTo>
                  <a:cubicBezTo>
                    <a:pt x="546" y="620"/>
                    <a:pt x="763" y="479"/>
                    <a:pt x="968" y="322"/>
                  </a:cubicBezTo>
                  <a:cubicBezTo>
                    <a:pt x="1087" y="228"/>
                    <a:pt x="1184" y="108"/>
                    <a:pt x="12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2"/>
            <p:cNvSpPr/>
            <p:nvPr/>
          </p:nvSpPr>
          <p:spPr>
            <a:xfrm>
              <a:off x="-3321343" y="3187551"/>
              <a:ext cx="59306" cy="23971"/>
            </a:xfrm>
            <a:custGeom>
              <a:avLst/>
              <a:gdLst/>
              <a:ahLst/>
              <a:cxnLst/>
              <a:rect l="l" t="t" r="r" b="b"/>
              <a:pathLst>
                <a:path w="1242" h="502" extrusionOk="0">
                  <a:moveTo>
                    <a:pt x="1156" y="1"/>
                  </a:moveTo>
                  <a:cubicBezTo>
                    <a:pt x="1140" y="1"/>
                    <a:pt x="1130" y="4"/>
                    <a:pt x="1114" y="8"/>
                  </a:cubicBezTo>
                  <a:cubicBezTo>
                    <a:pt x="778" y="113"/>
                    <a:pt x="445" y="217"/>
                    <a:pt x="112" y="325"/>
                  </a:cubicBezTo>
                  <a:cubicBezTo>
                    <a:pt x="48" y="344"/>
                    <a:pt x="0" y="386"/>
                    <a:pt x="45" y="501"/>
                  </a:cubicBezTo>
                  <a:cubicBezTo>
                    <a:pt x="449" y="363"/>
                    <a:pt x="852" y="232"/>
                    <a:pt x="1242" y="23"/>
                  </a:cubicBezTo>
                  <a:cubicBezTo>
                    <a:pt x="1211" y="8"/>
                    <a:pt x="1185" y="1"/>
                    <a:pt x="11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2"/>
            <p:cNvSpPr/>
            <p:nvPr/>
          </p:nvSpPr>
          <p:spPr>
            <a:xfrm>
              <a:off x="-3827206" y="3233248"/>
              <a:ext cx="34332" cy="49851"/>
            </a:xfrm>
            <a:custGeom>
              <a:avLst/>
              <a:gdLst/>
              <a:ahLst/>
              <a:cxnLst/>
              <a:rect l="l" t="t" r="r" b="b"/>
              <a:pathLst>
                <a:path w="719" h="1044" extrusionOk="0">
                  <a:moveTo>
                    <a:pt x="718" y="0"/>
                  </a:moveTo>
                  <a:lnTo>
                    <a:pt x="718" y="0"/>
                  </a:lnTo>
                  <a:cubicBezTo>
                    <a:pt x="430" y="310"/>
                    <a:pt x="154" y="632"/>
                    <a:pt x="0" y="1043"/>
                  </a:cubicBezTo>
                  <a:cubicBezTo>
                    <a:pt x="228" y="950"/>
                    <a:pt x="273" y="711"/>
                    <a:pt x="415" y="550"/>
                  </a:cubicBezTo>
                  <a:cubicBezTo>
                    <a:pt x="554" y="393"/>
                    <a:pt x="703" y="232"/>
                    <a:pt x="7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2"/>
            <p:cNvSpPr/>
            <p:nvPr/>
          </p:nvSpPr>
          <p:spPr>
            <a:xfrm>
              <a:off x="-3863974" y="3434944"/>
              <a:ext cx="22729" cy="64319"/>
            </a:xfrm>
            <a:custGeom>
              <a:avLst/>
              <a:gdLst/>
              <a:ahLst/>
              <a:cxnLst/>
              <a:rect l="l" t="t" r="r" b="b"/>
              <a:pathLst>
                <a:path w="476" h="1347" extrusionOk="0">
                  <a:moveTo>
                    <a:pt x="400" y="1"/>
                  </a:moveTo>
                  <a:cubicBezTo>
                    <a:pt x="378" y="56"/>
                    <a:pt x="360" y="105"/>
                    <a:pt x="341" y="150"/>
                  </a:cubicBezTo>
                  <a:cubicBezTo>
                    <a:pt x="262" y="374"/>
                    <a:pt x="172" y="595"/>
                    <a:pt x="105" y="826"/>
                  </a:cubicBezTo>
                  <a:cubicBezTo>
                    <a:pt x="56" y="988"/>
                    <a:pt x="41" y="1163"/>
                    <a:pt x="12" y="1331"/>
                  </a:cubicBezTo>
                  <a:cubicBezTo>
                    <a:pt x="56" y="1271"/>
                    <a:pt x="113" y="1212"/>
                    <a:pt x="142" y="1145"/>
                  </a:cubicBezTo>
                  <a:cubicBezTo>
                    <a:pt x="180" y="1069"/>
                    <a:pt x="191" y="988"/>
                    <a:pt x="217" y="909"/>
                  </a:cubicBezTo>
                  <a:cubicBezTo>
                    <a:pt x="292" y="662"/>
                    <a:pt x="367" y="412"/>
                    <a:pt x="449" y="169"/>
                  </a:cubicBezTo>
                  <a:cubicBezTo>
                    <a:pt x="475" y="94"/>
                    <a:pt x="460" y="53"/>
                    <a:pt x="400" y="1"/>
                  </a:cubicBezTo>
                  <a:close/>
                  <a:moveTo>
                    <a:pt x="12" y="1331"/>
                  </a:moveTo>
                  <a:lnTo>
                    <a:pt x="12" y="1331"/>
                  </a:lnTo>
                  <a:cubicBezTo>
                    <a:pt x="8" y="1335"/>
                    <a:pt x="4" y="1338"/>
                    <a:pt x="1" y="1346"/>
                  </a:cubicBezTo>
                  <a:lnTo>
                    <a:pt x="8" y="1346"/>
                  </a:lnTo>
                  <a:cubicBezTo>
                    <a:pt x="8" y="1342"/>
                    <a:pt x="12" y="1335"/>
                    <a:pt x="12" y="1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2"/>
            <p:cNvSpPr/>
            <p:nvPr/>
          </p:nvSpPr>
          <p:spPr>
            <a:xfrm>
              <a:off x="-3876484" y="3343025"/>
              <a:ext cx="23302" cy="51045"/>
            </a:xfrm>
            <a:custGeom>
              <a:avLst/>
              <a:gdLst/>
              <a:ahLst/>
              <a:cxnLst/>
              <a:rect l="l" t="t" r="r" b="b"/>
              <a:pathLst>
                <a:path w="488" h="1069" extrusionOk="0">
                  <a:moveTo>
                    <a:pt x="434" y="0"/>
                  </a:moveTo>
                  <a:cubicBezTo>
                    <a:pt x="386" y="60"/>
                    <a:pt x="322" y="113"/>
                    <a:pt x="300" y="180"/>
                  </a:cubicBezTo>
                  <a:cubicBezTo>
                    <a:pt x="195" y="468"/>
                    <a:pt x="101" y="759"/>
                    <a:pt x="1" y="1051"/>
                  </a:cubicBezTo>
                  <a:cubicBezTo>
                    <a:pt x="30" y="1062"/>
                    <a:pt x="53" y="1069"/>
                    <a:pt x="72" y="1069"/>
                  </a:cubicBezTo>
                  <a:cubicBezTo>
                    <a:pt x="135" y="1069"/>
                    <a:pt x="161" y="1017"/>
                    <a:pt x="180" y="965"/>
                  </a:cubicBezTo>
                  <a:cubicBezTo>
                    <a:pt x="247" y="782"/>
                    <a:pt x="308" y="594"/>
                    <a:pt x="370" y="404"/>
                  </a:cubicBezTo>
                  <a:cubicBezTo>
                    <a:pt x="412" y="280"/>
                    <a:pt x="449" y="154"/>
                    <a:pt x="487" y="30"/>
                  </a:cubicBezTo>
                  <a:cubicBezTo>
                    <a:pt x="468" y="19"/>
                    <a:pt x="449" y="11"/>
                    <a:pt x="4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2"/>
            <p:cNvSpPr/>
            <p:nvPr/>
          </p:nvSpPr>
          <p:spPr>
            <a:xfrm>
              <a:off x="-3360450" y="3204120"/>
              <a:ext cx="36815" cy="16474"/>
            </a:xfrm>
            <a:custGeom>
              <a:avLst/>
              <a:gdLst/>
              <a:ahLst/>
              <a:cxnLst/>
              <a:rect l="l" t="t" r="r" b="b"/>
              <a:pathLst>
                <a:path w="771" h="345" extrusionOk="0">
                  <a:moveTo>
                    <a:pt x="550" y="1"/>
                  </a:moveTo>
                  <a:cubicBezTo>
                    <a:pt x="337" y="1"/>
                    <a:pt x="165" y="117"/>
                    <a:pt x="1" y="244"/>
                  </a:cubicBezTo>
                  <a:cubicBezTo>
                    <a:pt x="8" y="311"/>
                    <a:pt x="34" y="345"/>
                    <a:pt x="79" y="345"/>
                  </a:cubicBezTo>
                  <a:cubicBezTo>
                    <a:pt x="91" y="345"/>
                    <a:pt x="105" y="341"/>
                    <a:pt x="117" y="337"/>
                  </a:cubicBezTo>
                  <a:cubicBezTo>
                    <a:pt x="303" y="282"/>
                    <a:pt x="491" y="218"/>
                    <a:pt x="670" y="151"/>
                  </a:cubicBezTo>
                  <a:cubicBezTo>
                    <a:pt x="707" y="135"/>
                    <a:pt x="729" y="83"/>
                    <a:pt x="771" y="39"/>
                  </a:cubicBezTo>
                  <a:cubicBezTo>
                    <a:pt x="693" y="13"/>
                    <a:pt x="621" y="1"/>
                    <a:pt x="5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2"/>
            <p:cNvSpPr/>
            <p:nvPr/>
          </p:nvSpPr>
          <p:spPr>
            <a:xfrm>
              <a:off x="-3769381" y="3472236"/>
              <a:ext cx="24114" cy="70383"/>
            </a:xfrm>
            <a:custGeom>
              <a:avLst/>
              <a:gdLst/>
              <a:ahLst/>
              <a:cxnLst/>
              <a:rect l="l" t="t" r="r" b="b"/>
              <a:pathLst>
                <a:path w="505" h="1474" extrusionOk="0">
                  <a:moveTo>
                    <a:pt x="427" y="0"/>
                  </a:moveTo>
                  <a:cubicBezTo>
                    <a:pt x="367" y="217"/>
                    <a:pt x="311" y="435"/>
                    <a:pt x="251" y="651"/>
                  </a:cubicBezTo>
                  <a:cubicBezTo>
                    <a:pt x="244" y="681"/>
                    <a:pt x="225" y="711"/>
                    <a:pt x="213" y="740"/>
                  </a:cubicBezTo>
                  <a:cubicBezTo>
                    <a:pt x="184" y="823"/>
                    <a:pt x="146" y="909"/>
                    <a:pt x="132" y="995"/>
                  </a:cubicBezTo>
                  <a:cubicBezTo>
                    <a:pt x="120" y="1054"/>
                    <a:pt x="135" y="1096"/>
                    <a:pt x="75" y="1156"/>
                  </a:cubicBezTo>
                  <a:cubicBezTo>
                    <a:pt x="1" y="1230"/>
                    <a:pt x="56" y="1403"/>
                    <a:pt x="158" y="1473"/>
                  </a:cubicBezTo>
                  <a:cubicBezTo>
                    <a:pt x="176" y="1306"/>
                    <a:pt x="184" y="1141"/>
                    <a:pt x="221" y="980"/>
                  </a:cubicBezTo>
                  <a:cubicBezTo>
                    <a:pt x="255" y="812"/>
                    <a:pt x="315" y="647"/>
                    <a:pt x="370" y="479"/>
                  </a:cubicBezTo>
                  <a:cubicBezTo>
                    <a:pt x="423" y="326"/>
                    <a:pt x="505" y="180"/>
                    <a:pt x="487" y="16"/>
                  </a:cubicBezTo>
                  <a:cubicBezTo>
                    <a:pt x="464" y="12"/>
                    <a:pt x="446" y="5"/>
                    <a:pt x="4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2"/>
            <p:cNvSpPr/>
            <p:nvPr/>
          </p:nvSpPr>
          <p:spPr>
            <a:xfrm>
              <a:off x="-3781509" y="3186835"/>
              <a:ext cx="34332" cy="33759"/>
            </a:xfrm>
            <a:custGeom>
              <a:avLst/>
              <a:gdLst/>
              <a:ahLst/>
              <a:cxnLst/>
              <a:rect l="l" t="t" r="r" b="b"/>
              <a:pathLst>
                <a:path w="719" h="707" extrusionOk="0">
                  <a:moveTo>
                    <a:pt x="692" y="4"/>
                  </a:moveTo>
                  <a:cubicBezTo>
                    <a:pt x="658" y="8"/>
                    <a:pt x="617" y="0"/>
                    <a:pt x="598" y="19"/>
                  </a:cubicBezTo>
                  <a:cubicBezTo>
                    <a:pt x="419" y="183"/>
                    <a:pt x="239" y="352"/>
                    <a:pt x="68" y="527"/>
                  </a:cubicBezTo>
                  <a:cubicBezTo>
                    <a:pt x="23" y="572"/>
                    <a:pt x="1" y="636"/>
                    <a:pt x="86" y="707"/>
                  </a:cubicBezTo>
                  <a:cubicBezTo>
                    <a:pt x="337" y="523"/>
                    <a:pt x="527" y="288"/>
                    <a:pt x="718" y="52"/>
                  </a:cubicBezTo>
                  <a:cubicBezTo>
                    <a:pt x="710" y="34"/>
                    <a:pt x="700" y="19"/>
                    <a:pt x="69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2"/>
            <p:cNvSpPr/>
            <p:nvPr/>
          </p:nvSpPr>
          <p:spPr>
            <a:xfrm>
              <a:off x="-4447144" y="3936701"/>
              <a:ext cx="78262" cy="22013"/>
            </a:xfrm>
            <a:custGeom>
              <a:avLst/>
              <a:gdLst/>
              <a:ahLst/>
              <a:cxnLst/>
              <a:rect l="l" t="t" r="r" b="b"/>
              <a:pathLst>
                <a:path w="1639" h="461" extrusionOk="0">
                  <a:moveTo>
                    <a:pt x="39" y="0"/>
                  </a:moveTo>
                  <a:cubicBezTo>
                    <a:pt x="27" y="0"/>
                    <a:pt x="16" y="12"/>
                    <a:pt x="1" y="15"/>
                  </a:cubicBezTo>
                  <a:cubicBezTo>
                    <a:pt x="1" y="49"/>
                    <a:pt x="1" y="83"/>
                    <a:pt x="4" y="124"/>
                  </a:cubicBezTo>
                  <a:lnTo>
                    <a:pt x="53" y="124"/>
                  </a:lnTo>
                  <a:cubicBezTo>
                    <a:pt x="61" y="124"/>
                    <a:pt x="68" y="120"/>
                    <a:pt x="75" y="120"/>
                  </a:cubicBezTo>
                  <a:cubicBezTo>
                    <a:pt x="98" y="120"/>
                    <a:pt x="120" y="124"/>
                    <a:pt x="139" y="128"/>
                  </a:cubicBezTo>
                  <a:cubicBezTo>
                    <a:pt x="334" y="180"/>
                    <a:pt x="528" y="243"/>
                    <a:pt x="726" y="292"/>
                  </a:cubicBezTo>
                  <a:cubicBezTo>
                    <a:pt x="977" y="356"/>
                    <a:pt x="1227" y="408"/>
                    <a:pt x="1481" y="460"/>
                  </a:cubicBezTo>
                  <a:lnTo>
                    <a:pt x="1496" y="460"/>
                  </a:lnTo>
                  <a:cubicBezTo>
                    <a:pt x="1533" y="460"/>
                    <a:pt x="1578" y="438"/>
                    <a:pt x="1638" y="423"/>
                  </a:cubicBezTo>
                  <a:cubicBezTo>
                    <a:pt x="1593" y="389"/>
                    <a:pt x="1583" y="374"/>
                    <a:pt x="1571" y="374"/>
                  </a:cubicBezTo>
                  <a:cubicBezTo>
                    <a:pt x="1302" y="340"/>
                    <a:pt x="1029" y="333"/>
                    <a:pt x="767" y="225"/>
                  </a:cubicBezTo>
                  <a:cubicBezTo>
                    <a:pt x="536" y="124"/>
                    <a:pt x="285" y="71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2"/>
            <p:cNvSpPr/>
            <p:nvPr/>
          </p:nvSpPr>
          <p:spPr>
            <a:xfrm>
              <a:off x="-3800753" y="3763511"/>
              <a:ext cx="22108" cy="47750"/>
            </a:xfrm>
            <a:custGeom>
              <a:avLst/>
              <a:gdLst/>
              <a:ahLst/>
              <a:cxnLst/>
              <a:rect l="l" t="t" r="r" b="b"/>
              <a:pathLst>
                <a:path w="463" h="1000" extrusionOk="0">
                  <a:moveTo>
                    <a:pt x="415" y="1"/>
                  </a:moveTo>
                  <a:cubicBezTo>
                    <a:pt x="399" y="20"/>
                    <a:pt x="381" y="31"/>
                    <a:pt x="373" y="50"/>
                  </a:cubicBezTo>
                  <a:cubicBezTo>
                    <a:pt x="314" y="173"/>
                    <a:pt x="284" y="330"/>
                    <a:pt x="190" y="420"/>
                  </a:cubicBezTo>
                  <a:cubicBezTo>
                    <a:pt x="48" y="547"/>
                    <a:pt x="30" y="701"/>
                    <a:pt x="4" y="861"/>
                  </a:cubicBezTo>
                  <a:cubicBezTo>
                    <a:pt x="0" y="895"/>
                    <a:pt x="18" y="932"/>
                    <a:pt x="33" y="999"/>
                  </a:cubicBezTo>
                  <a:cubicBezTo>
                    <a:pt x="239" y="678"/>
                    <a:pt x="347" y="360"/>
                    <a:pt x="463" y="42"/>
                  </a:cubicBezTo>
                  <a:cubicBezTo>
                    <a:pt x="463" y="39"/>
                    <a:pt x="433" y="20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2"/>
            <p:cNvSpPr/>
            <p:nvPr/>
          </p:nvSpPr>
          <p:spPr>
            <a:xfrm>
              <a:off x="-3792922" y="3255356"/>
              <a:ext cx="34285" cy="51283"/>
            </a:xfrm>
            <a:custGeom>
              <a:avLst/>
              <a:gdLst/>
              <a:ahLst/>
              <a:cxnLst/>
              <a:rect l="l" t="t" r="r" b="b"/>
              <a:pathLst>
                <a:path w="718" h="1074" extrusionOk="0">
                  <a:moveTo>
                    <a:pt x="718" y="1"/>
                  </a:moveTo>
                  <a:lnTo>
                    <a:pt x="718" y="1"/>
                  </a:lnTo>
                  <a:cubicBezTo>
                    <a:pt x="486" y="281"/>
                    <a:pt x="277" y="577"/>
                    <a:pt x="71" y="872"/>
                  </a:cubicBezTo>
                  <a:cubicBezTo>
                    <a:pt x="38" y="920"/>
                    <a:pt x="23" y="984"/>
                    <a:pt x="0" y="1040"/>
                  </a:cubicBezTo>
                  <a:cubicBezTo>
                    <a:pt x="23" y="1051"/>
                    <a:pt x="41" y="1062"/>
                    <a:pt x="64" y="1074"/>
                  </a:cubicBezTo>
                  <a:cubicBezTo>
                    <a:pt x="187" y="898"/>
                    <a:pt x="321" y="729"/>
                    <a:pt x="430" y="546"/>
                  </a:cubicBezTo>
                  <a:cubicBezTo>
                    <a:pt x="535" y="371"/>
                    <a:pt x="711" y="232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2"/>
            <p:cNvSpPr/>
            <p:nvPr/>
          </p:nvSpPr>
          <p:spPr>
            <a:xfrm>
              <a:off x="-4098331" y="4065912"/>
              <a:ext cx="46795" cy="22156"/>
            </a:xfrm>
            <a:custGeom>
              <a:avLst/>
              <a:gdLst/>
              <a:ahLst/>
              <a:cxnLst/>
              <a:rect l="l" t="t" r="r" b="b"/>
              <a:pathLst>
                <a:path w="980" h="464" extrusionOk="0">
                  <a:moveTo>
                    <a:pt x="875" y="1"/>
                  </a:moveTo>
                  <a:cubicBezTo>
                    <a:pt x="584" y="1"/>
                    <a:pt x="135" y="236"/>
                    <a:pt x="0" y="464"/>
                  </a:cubicBezTo>
                  <a:cubicBezTo>
                    <a:pt x="329" y="315"/>
                    <a:pt x="632" y="172"/>
                    <a:pt x="979" y="12"/>
                  </a:cubicBezTo>
                  <a:cubicBezTo>
                    <a:pt x="950" y="5"/>
                    <a:pt x="912" y="1"/>
                    <a:pt x="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2"/>
            <p:cNvSpPr/>
            <p:nvPr/>
          </p:nvSpPr>
          <p:spPr>
            <a:xfrm>
              <a:off x="-3835037" y="3356204"/>
              <a:ext cx="22681" cy="52525"/>
            </a:xfrm>
            <a:custGeom>
              <a:avLst/>
              <a:gdLst/>
              <a:ahLst/>
              <a:cxnLst/>
              <a:rect l="l" t="t" r="r" b="b"/>
              <a:pathLst>
                <a:path w="475" h="1100" extrusionOk="0">
                  <a:moveTo>
                    <a:pt x="415" y="1"/>
                  </a:moveTo>
                  <a:cubicBezTo>
                    <a:pt x="198" y="289"/>
                    <a:pt x="116" y="636"/>
                    <a:pt x="11" y="972"/>
                  </a:cubicBezTo>
                  <a:cubicBezTo>
                    <a:pt x="0" y="1007"/>
                    <a:pt x="34" y="1059"/>
                    <a:pt x="49" y="1100"/>
                  </a:cubicBezTo>
                  <a:cubicBezTo>
                    <a:pt x="94" y="1010"/>
                    <a:pt x="146" y="920"/>
                    <a:pt x="180" y="823"/>
                  </a:cubicBezTo>
                  <a:cubicBezTo>
                    <a:pt x="254" y="610"/>
                    <a:pt x="321" y="394"/>
                    <a:pt x="392" y="177"/>
                  </a:cubicBezTo>
                  <a:cubicBezTo>
                    <a:pt x="411" y="120"/>
                    <a:pt x="475" y="75"/>
                    <a:pt x="422" y="8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2"/>
            <p:cNvSpPr/>
            <p:nvPr/>
          </p:nvSpPr>
          <p:spPr>
            <a:xfrm>
              <a:off x="-3922181" y="3527244"/>
              <a:ext cx="15041" cy="40922"/>
            </a:xfrm>
            <a:custGeom>
              <a:avLst/>
              <a:gdLst/>
              <a:ahLst/>
              <a:cxnLst/>
              <a:rect l="l" t="t" r="r" b="b"/>
              <a:pathLst>
                <a:path w="315" h="857" extrusionOk="0">
                  <a:moveTo>
                    <a:pt x="218" y="0"/>
                  </a:moveTo>
                  <a:cubicBezTo>
                    <a:pt x="64" y="277"/>
                    <a:pt x="35" y="553"/>
                    <a:pt x="1" y="856"/>
                  </a:cubicBezTo>
                  <a:cubicBezTo>
                    <a:pt x="192" y="740"/>
                    <a:pt x="315" y="247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2"/>
            <p:cNvSpPr/>
            <p:nvPr/>
          </p:nvSpPr>
          <p:spPr>
            <a:xfrm>
              <a:off x="-3057190" y="3076532"/>
              <a:ext cx="25928" cy="26263"/>
            </a:xfrm>
            <a:custGeom>
              <a:avLst/>
              <a:gdLst/>
              <a:ahLst/>
              <a:cxnLst/>
              <a:rect l="l" t="t" r="r" b="b"/>
              <a:pathLst>
                <a:path w="543" h="550" extrusionOk="0">
                  <a:moveTo>
                    <a:pt x="513" y="0"/>
                  </a:moveTo>
                  <a:lnTo>
                    <a:pt x="513" y="0"/>
                  </a:lnTo>
                  <a:cubicBezTo>
                    <a:pt x="468" y="19"/>
                    <a:pt x="412" y="23"/>
                    <a:pt x="382" y="52"/>
                  </a:cubicBezTo>
                  <a:cubicBezTo>
                    <a:pt x="255" y="176"/>
                    <a:pt x="135" y="303"/>
                    <a:pt x="16" y="434"/>
                  </a:cubicBezTo>
                  <a:cubicBezTo>
                    <a:pt x="1" y="452"/>
                    <a:pt x="23" y="501"/>
                    <a:pt x="27" y="549"/>
                  </a:cubicBezTo>
                  <a:cubicBezTo>
                    <a:pt x="303" y="471"/>
                    <a:pt x="543" y="199"/>
                    <a:pt x="5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2"/>
            <p:cNvSpPr/>
            <p:nvPr/>
          </p:nvSpPr>
          <p:spPr>
            <a:xfrm>
              <a:off x="-3878251" y="3832653"/>
              <a:ext cx="25737" cy="45888"/>
            </a:xfrm>
            <a:custGeom>
              <a:avLst/>
              <a:gdLst/>
              <a:ahLst/>
              <a:cxnLst/>
              <a:rect l="l" t="t" r="r" b="b"/>
              <a:pathLst>
                <a:path w="539" h="961" extrusionOk="0">
                  <a:moveTo>
                    <a:pt x="502" y="0"/>
                  </a:moveTo>
                  <a:cubicBezTo>
                    <a:pt x="434" y="0"/>
                    <a:pt x="400" y="41"/>
                    <a:pt x="374" y="105"/>
                  </a:cubicBezTo>
                  <a:cubicBezTo>
                    <a:pt x="340" y="190"/>
                    <a:pt x="307" y="276"/>
                    <a:pt x="258" y="355"/>
                  </a:cubicBezTo>
                  <a:cubicBezTo>
                    <a:pt x="143" y="538"/>
                    <a:pt x="67" y="740"/>
                    <a:pt x="12" y="949"/>
                  </a:cubicBezTo>
                  <a:cubicBezTo>
                    <a:pt x="41" y="920"/>
                    <a:pt x="75" y="890"/>
                    <a:pt x="101" y="856"/>
                  </a:cubicBezTo>
                  <a:cubicBezTo>
                    <a:pt x="292" y="598"/>
                    <a:pt x="419" y="307"/>
                    <a:pt x="538" y="4"/>
                  </a:cubicBezTo>
                  <a:cubicBezTo>
                    <a:pt x="528" y="0"/>
                    <a:pt x="512" y="0"/>
                    <a:pt x="502" y="0"/>
                  </a:cubicBezTo>
                  <a:close/>
                  <a:moveTo>
                    <a:pt x="12" y="949"/>
                  </a:moveTo>
                  <a:lnTo>
                    <a:pt x="12" y="949"/>
                  </a:lnTo>
                  <a:cubicBezTo>
                    <a:pt x="8" y="953"/>
                    <a:pt x="4" y="957"/>
                    <a:pt x="0" y="961"/>
                  </a:cubicBezTo>
                  <a:lnTo>
                    <a:pt x="8" y="961"/>
                  </a:lnTo>
                  <a:cubicBezTo>
                    <a:pt x="8" y="957"/>
                    <a:pt x="8" y="953"/>
                    <a:pt x="12" y="9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2"/>
            <p:cNvSpPr/>
            <p:nvPr/>
          </p:nvSpPr>
          <p:spPr>
            <a:xfrm>
              <a:off x="-3803140" y="3165395"/>
              <a:ext cx="32565" cy="36672"/>
            </a:xfrm>
            <a:custGeom>
              <a:avLst/>
              <a:gdLst/>
              <a:ahLst/>
              <a:cxnLst/>
              <a:rect l="l" t="t" r="r" b="b"/>
              <a:pathLst>
                <a:path w="682" h="768" extrusionOk="0">
                  <a:moveTo>
                    <a:pt x="682" y="1"/>
                  </a:moveTo>
                  <a:cubicBezTo>
                    <a:pt x="334" y="225"/>
                    <a:pt x="50" y="543"/>
                    <a:pt x="1" y="767"/>
                  </a:cubicBezTo>
                  <a:cubicBezTo>
                    <a:pt x="229" y="501"/>
                    <a:pt x="566" y="375"/>
                    <a:pt x="6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2"/>
            <p:cNvSpPr/>
            <p:nvPr/>
          </p:nvSpPr>
          <p:spPr>
            <a:xfrm>
              <a:off x="-3900741" y="3618113"/>
              <a:ext cx="13800" cy="42115"/>
            </a:xfrm>
            <a:custGeom>
              <a:avLst/>
              <a:gdLst/>
              <a:ahLst/>
              <a:cxnLst/>
              <a:rect l="l" t="t" r="r" b="b"/>
              <a:pathLst>
                <a:path w="289" h="882" extrusionOk="0">
                  <a:moveTo>
                    <a:pt x="288" y="0"/>
                  </a:moveTo>
                  <a:cubicBezTo>
                    <a:pt x="172" y="112"/>
                    <a:pt x="26" y="590"/>
                    <a:pt x="0" y="882"/>
                  </a:cubicBezTo>
                  <a:cubicBezTo>
                    <a:pt x="150" y="837"/>
                    <a:pt x="195" y="725"/>
                    <a:pt x="221" y="601"/>
                  </a:cubicBezTo>
                  <a:cubicBezTo>
                    <a:pt x="247" y="471"/>
                    <a:pt x="262" y="337"/>
                    <a:pt x="281" y="206"/>
                  </a:cubicBezTo>
                  <a:cubicBezTo>
                    <a:pt x="288" y="149"/>
                    <a:pt x="284" y="97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2"/>
            <p:cNvSpPr/>
            <p:nvPr/>
          </p:nvSpPr>
          <p:spPr>
            <a:xfrm>
              <a:off x="-4216846" y="4003264"/>
              <a:ext cx="49135" cy="16856"/>
            </a:xfrm>
            <a:custGeom>
              <a:avLst/>
              <a:gdLst/>
              <a:ahLst/>
              <a:cxnLst/>
              <a:rect l="l" t="t" r="r" b="b"/>
              <a:pathLst>
                <a:path w="1029" h="353" extrusionOk="0">
                  <a:moveTo>
                    <a:pt x="912" y="0"/>
                  </a:moveTo>
                  <a:cubicBezTo>
                    <a:pt x="886" y="0"/>
                    <a:pt x="864" y="4"/>
                    <a:pt x="845" y="8"/>
                  </a:cubicBezTo>
                  <a:cubicBezTo>
                    <a:pt x="662" y="61"/>
                    <a:pt x="478" y="113"/>
                    <a:pt x="299" y="173"/>
                  </a:cubicBezTo>
                  <a:cubicBezTo>
                    <a:pt x="191" y="210"/>
                    <a:pt x="79" y="244"/>
                    <a:pt x="7" y="345"/>
                  </a:cubicBezTo>
                  <a:cubicBezTo>
                    <a:pt x="362" y="292"/>
                    <a:pt x="711" y="202"/>
                    <a:pt x="1028" y="19"/>
                  </a:cubicBezTo>
                  <a:cubicBezTo>
                    <a:pt x="987" y="8"/>
                    <a:pt x="949" y="0"/>
                    <a:pt x="912" y="0"/>
                  </a:cubicBezTo>
                  <a:close/>
                  <a:moveTo>
                    <a:pt x="0" y="345"/>
                  </a:moveTo>
                  <a:lnTo>
                    <a:pt x="0" y="352"/>
                  </a:lnTo>
                  <a:cubicBezTo>
                    <a:pt x="4" y="352"/>
                    <a:pt x="4" y="349"/>
                    <a:pt x="7" y="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2"/>
            <p:cNvSpPr/>
            <p:nvPr/>
          </p:nvSpPr>
          <p:spPr>
            <a:xfrm>
              <a:off x="-3779361" y="3711607"/>
              <a:ext cx="16951" cy="40014"/>
            </a:xfrm>
            <a:custGeom>
              <a:avLst/>
              <a:gdLst/>
              <a:ahLst/>
              <a:cxnLst/>
              <a:rect l="l" t="t" r="r" b="b"/>
              <a:pathLst>
                <a:path w="355" h="838" extrusionOk="0">
                  <a:moveTo>
                    <a:pt x="355" y="1"/>
                  </a:moveTo>
                  <a:lnTo>
                    <a:pt x="355" y="1"/>
                  </a:lnTo>
                  <a:cubicBezTo>
                    <a:pt x="303" y="27"/>
                    <a:pt x="247" y="38"/>
                    <a:pt x="225" y="71"/>
                  </a:cubicBezTo>
                  <a:cubicBezTo>
                    <a:pt x="184" y="128"/>
                    <a:pt x="165" y="199"/>
                    <a:pt x="142" y="263"/>
                  </a:cubicBezTo>
                  <a:cubicBezTo>
                    <a:pt x="113" y="352"/>
                    <a:pt x="90" y="442"/>
                    <a:pt x="63" y="532"/>
                  </a:cubicBezTo>
                  <a:cubicBezTo>
                    <a:pt x="45" y="599"/>
                    <a:pt x="11" y="666"/>
                    <a:pt x="4" y="734"/>
                  </a:cubicBezTo>
                  <a:cubicBezTo>
                    <a:pt x="1" y="763"/>
                    <a:pt x="41" y="801"/>
                    <a:pt x="60" y="838"/>
                  </a:cubicBezTo>
                  <a:cubicBezTo>
                    <a:pt x="79" y="834"/>
                    <a:pt x="97" y="834"/>
                    <a:pt x="116" y="830"/>
                  </a:cubicBezTo>
                  <a:cubicBezTo>
                    <a:pt x="153" y="699"/>
                    <a:pt x="191" y="568"/>
                    <a:pt x="228" y="434"/>
                  </a:cubicBezTo>
                  <a:cubicBezTo>
                    <a:pt x="265" y="296"/>
                    <a:pt x="307" y="158"/>
                    <a:pt x="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2"/>
            <p:cNvSpPr/>
            <p:nvPr/>
          </p:nvSpPr>
          <p:spPr>
            <a:xfrm>
              <a:off x="-3923757" y="3686825"/>
              <a:ext cx="18909" cy="41638"/>
            </a:xfrm>
            <a:custGeom>
              <a:avLst/>
              <a:gdLst/>
              <a:ahLst/>
              <a:cxnLst/>
              <a:rect l="l" t="t" r="r" b="b"/>
              <a:pathLst>
                <a:path w="396" h="872" extrusionOk="0">
                  <a:moveTo>
                    <a:pt x="266" y="0"/>
                  </a:moveTo>
                  <a:cubicBezTo>
                    <a:pt x="199" y="243"/>
                    <a:pt x="131" y="445"/>
                    <a:pt x="90" y="658"/>
                  </a:cubicBezTo>
                  <a:cubicBezTo>
                    <a:pt x="78" y="721"/>
                    <a:pt x="0" y="799"/>
                    <a:pt x="90" y="871"/>
                  </a:cubicBezTo>
                  <a:cubicBezTo>
                    <a:pt x="154" y="732"/>
                    <a:pt x="228" y="606"/>
                    <a:pt x="273" y="463"/>
                  </a:cubicBezTo>
                  <a:cubicBezTo>
                    <a:pt x="314" y="328"/>
                    <a:pt x="396" y="180"/>
                    <a:pt x="2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" name="Google Shape;1685;p2"/>
            <p:cNvSpPr/>
            <p:nvPr/>
          </p:nvSpPr>
          <p:spPr>
            <a:xfrm>
              <a:off x="-3757587" y="3643802"/>
              <a:ext cx="14707" cy="39442"/>
            </a:xfrm>
            <a:custGeom>
              <a:avLst/>
              <a:gdLst/>
              <a:ahLst/>
              <a:cxnLst/>
              <a:rect l="l" t="t" r="r" b="b"/>
              <a:pathLst>
                <a:path w="308" h="826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28" y="270"/>
                    <a:pt x="0" y="527"/>
                    <a:pt x="16" y="826"/>
                  </a:cubicBezTo>
                  <a:cubicBezTo>
                    <a:pt x="116" y="785"/>
                    <a:pt x="157" y="718"/>
                    <a:pt x="168" y="628"/>
                  </a:cubicBezTo>
                  <a:cubicBezTo>
                    <a:pt x="191" y="418"/>
                    <a:pt x="307" y="217"/>
                    <a:pt x="2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" name="Google Shape;1686;p2"/>
            <p:cNvSpPr/>
            <p:nvPr/>
          </p:nvSpPr>
          <p:spPr>
            <a:xfrm>
              <a:off x="-4499240" y="4100388"/>
              <a:ext cx="44646" cy="16092"/>
            </a:xfrm>
            <a:custGeom>
              <a:avLst/>
              <a:gdLst/>
              <a:ahLst/>
              <a:cxnLst/>
              <a:rect l="l" t="t" r="r" b="b"/>
              <a:pathLst>
                <a:path w="935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314" y="101"/>
                    <a:pt x="588" y="325"/>
                    <a:pt x="935" y="337"/>
                  </a:cubicBezTo>
                  <a:cubicBezTo>
                    <a:pt x="912" y="288"/>
                    <a:pt x="886" y="243"/>
                    <a:pt x="849" y="225"/>
                  </a:cubicBezTo>
                  <a:cubicBezTo>
                    <a:pt x="580" y="86"/>
                    <a:pt x="281" y="6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2"/>
            <p:cNvSpPr/>
            <p:nvPr/>
          </p:nvSpPr>
          <p:spPr>
            <a:xfrm>
              <a:off x="-3353478" y="3096874"/>
              <a:ext cx="34667" cy="15567"/>
            </a:xfrm>
            <a:custGeom>
              <a:avLst/>
              <a:gdLst/>
              <a:ahLst/>
              <a:cxnLst/>
              <a:rect l="l" t="t" r="r" b="b"/>
              <a:pathLst>
                <a:path w="726" h="326" extrusionOk="0">
                  <a:moveTo>
                    <a:pt x="718" y="0"/>
                  </a:moveTo>
                  <a:cubicBezTo>
                    <a:pt x="587" y="0"/>
                    <a:pt x="471" y="45"/>
                    <a:pt x="359" y="87"/>
                  </a:cubicBezTo>
                  <a:cubicBezTo>
                    <a:pt x="247" y="128"/>
                    <a:pt x="138" y="173"/>
                    <a:pt x="15" y="173"/>
                  </a:cubicBezTo>
                  <a:lnTo>
                    <a:pt x="0" y="173"/>
                  </a:lnTo>
                  <a:cubicBezTo>
                    <a:pt x="4" y="280"/>
                    <a:pt x="19" y="325"/>
                    <a:pt x="67" y="325"/>
                  </a:cubicBezTo>
                  <a:cubicBezTo>
                    <a:pt x="86" y="325"/>
                    <a:pt x="109" y="318"/>
                    <a:pt x="138" y="311"/>
                  </a:cubicBezTo>
                  <a:cubicBezTo>
                    <a:pt x="318" y="251"/>
                    <a:pt x="490" y="173"/>
                    <a:pt x="662" y="97"/>
                  </a:cubicBezTo>
                  <a:cubicBezTo>
                    <a:pt x="685" y="90"/>
                    <a:pt x="695" y="49"/>
                    <a:pt x="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2"/>
            <p:cNvSpPr/>
            <p:nvPr/>
          </p:nvSpPr>
          <p:spPr>
            <a:xfrm>
              <a:off x="-3983922" y="3984164"/>
              <a:ext cx="25928" cy="25976"/>
            </a:xfrm>
            <a:custGeom>
              <a:avLst/>
              <a:gdLst/>
              <a:ahLst/>
              <a:cxnLst/>
              <a:rect l="l" t="t" r="r" b="b"/>
              <a:pathLst>
                <a:path w="543" h="544" extrusionOk="0">
                  <a:moveTo>
                    <a:pt x="535" y="0"/>
                  </a:moveTo>
                  <a:lnTo>
                    <a:pt x="535" y="0"/>
                  </a:lnTo>
                  <a:cubicBezTo>
                    <a:pt x="337" y="120"/>
                    <a:pt x="158" y="259"/>
                    <a:pt x="1" y="449"/>
                  </a:cubicBezTo>
                  <a:cubicBezTo>
                    <a:pt x="46" y="483"/>
                    <a:pt x="75" y="509"/>
                    <a:pt x="116" y="543"/>
                  </a:cubicBezTo>
                  <a:cubicBezTo>
                    <a:pt x="198" y="445"/>
                    <a:pt x="270" y="356"/>
                    <a:pt x="344" y="277"/>
                  </a:cubicBezTo>
                  <a:cubicBezTo>
                    <a:pt x="419" y="195"/>
                    <a:pt x="543" y="150"/>
                    <a:pt x="5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2"/>
            <p:cNvSpPr/>
            <p:nvPr/>
          </p:nvSpPr>
          <p:spPr>
            <a:xfrm>
              <a:off x="-3911628" y="3896877"/>
              <a:ext cx="22013" cy="27361"/>
            </a:xfrm>
            <a:custGeom>
              <a:avLst/>
              <a:gdLst/>
              <a:ahLst/>
              <a:cxnLst/>
              <a:rect l="l" t="t" r="r" b="b"/>
              <a:pathLst>
                <a:path w="461" h="573" extrusionOk="0">
                  <a:moveTo>
                    <a:pt x="381" y="1"/>
                  </a:moveTo>
                  <a:cubicBezTo>
                    <a:pt x="259" y="184"/>
                    <a:pt x="146" y="360"/>
                    <a:pt x="0" y="572"/>
                  </a:cubicBezTo>
                  <a:lnTo>
                    <a:pt x="102" y="572"/>
                  </a:lnTo>
                  <a:cubicBezTo>
                    <a:pt x="120" y="572"/>
                    <a:pt x="131" y="572"/>
                    <a:pt x="135" y="565"/>
                  </a:cubicBezTo>
                  <a:cubicBezTo>
                    <a:pt x="243" y="412"/>
                    <a:pt x="352" y="255"/>
                    <a:pt x="452" y="94"/>
                  </a:cubicBezTo>
                  <a:cubicBezTo>
                    <a:pt x="460" y="83"/>
                    <a:pt x="411" y="38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2"/>
            <p:cNvSpPr/>
            <p:nvPr/>
          </p:nvSpPr>
          <p:spPr>
            <a:xfrm>
              <a:off x="-3392204" y="3215580"/>
              <a:ext cx="25403" cy="10362"/>
            </a:xfrm>
            <a:custGeom>
              <a:avLst/>
              <a:gdLst/>
              <a:ahLst/>
              <a:cxnLst/>
              <a:rect l="l" t="t" r="r" b="b"/>
              <a:pathLst>
                <a:path w="532" h="217" extrusionOk="0">
                  <a:moveTo>
                    <a:pt x="340" y="0"/>
                  </a:moveTo>
                  <a:cubicBezTo>
                    <a:pt x="221" y="0"/>
                    <a:pt x="105" y="37"/>
                    <a:pt x="0" y="127"/>
                  </a:cubicBezTo>
                  <a:cubicBezTo>
                    <a:pt x="60" y="187"/>
                    <a:pt x="131" y="217"/>
                    <a:pt x="217" y="217"/>
                  </a:cubicBezTo>
                  <a:cubicBezTo>
                    <a:pt x="273" y="217"/>
                    <a:pt x="333" y="206"/>
                    <a:pt x="404" y="180"/>
                  </a:cubicBezTo>
                  <a:cubicBezTo>
                    <a:pt x="475" y="149"/>
                    <a:pt x="531" y="116"/>
                    <a:pt x="486" y="15"/>
                  </a:cubicBezTo>
                  <a:cubicBezTo>
                    <a:pt x="438" y="8"/>
                    <a:pt x="389" y="0"/>
                    <a:pt x="3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2"/>
            <p:cNvSpPr/>
            <p:nvPr/>
          </p:nvSpPr>
          <p:spPr>
            <a:xfrm>
              <a:off x="-3842773" y="3288256"/>
              <a:ext cx="18097" cy="25881"/>
            </a:xfrm>
            <a:custGeom>
              <a:avLst/>
              <a:gdLst/>
              <a:ahLst/>
              <a:cxnLst/>
              <a:rect l="l" t="t" r="r" b="b"/>
              <a:pathLst>
                <a:path w="379" h="542" extrusionOk="0">
                  <a:moveTo>
                    <a:pt x="278" y="0"/>
                  </a:moveTo>
                  <a:cubicBezTo>
                    <a:pt x="263" y="0"/>
                    <a:pt x="252" y="0"/>
                    <a:pt x="248" y="7"/>
                  </a:cubicBezTo>
                  <a:cubicBezTo>
                    <a:pt x="177" y="104"/>
                    <a:pt x="106" y="202"/>
                    <a:pt x="57" y="310"/>
                  </a:cubicBezTo>
                  <a:cubicBezTo>
                    <a:pt x="1" y="426"/>
                    <a:pt x="23" y="475"/>
                    <a:pt x="117" y="542"/>
                  </a:cubicBezTo>
                  <a:cubicBezTo>
                    <a:pt x="199" y="373"/>
                    <a:pt x="282" y="205"/>
                    <a:pt x="379" y="4"/>
                  </a:cubicBezTo>
                  <a:lnTo>
                    <a:pt x="319" y="4"/>
                  </a:lnTo>
                  <a:cubicBezTo>
                    <a:pt x="304" y="0"/>
                    <a:pt x="289" y="0"/>
                    <a:pt x="2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2"/>
            <p:cNvSpPr/>
            <p:nvPr/>
          </p:nvSpPr>
          <p:spPr>
            <a:xfrm>
              <a:off x="-4403549" y="3981347"/>
              <a:ext cx="36958" cy="7544"/>
            </a:xfrm>
            <a:custGeom>
              <a:avLst/>
              <a:gdLst/>
              <a:ahLst/>
              <a:cxnLst/>
              <a:rect l="l" t="t" r="r" b="b"/>
              <a:pathLst>
                <a:path w="774" h="158" extrusionOk="0">
                  <a:moveTo>
                    <a:pt x="0" y="0"/>
                  </a:moveTo>
                  <a:lnTo>
                    <a:pt x="0" y="0"/>
                  </a:lnTo>
                  <a:cubicBezTo>
                    <a:pt x="180" y="109"/>
                    <a:pt x="329" y="157"/>
                    <a:pt x="504" y="157"/>
                  </a:cubicBezTo>
                  <a:cubicBezTo>
                    <a:pt x="587" y="157"/>
                    <a:pt x="677" y="145"/>
                    <a:pt x="774" y="123"/>
                  </a:cubicBezTo>
                  <a:cubicBezTo>
                    <a:pt x="693" y="35"/>
                    <a:pt x="601" y="30"/>
                    <a:pt x="512" y="30"/>
                  </a:cubicBezTo>
                  <a:cubicBezTo>
                    <a:pt x="502" y="30"/>
                    <a:pt x="492" y="30"/>
                    <a:pt x="482" y="30"/>
                  </a:cubicBezTo>
                  <a:cubicBezTo>
                    <a:pt x="446" y="30"/>
                    <a:pt x="411" y="29"/>
                    <a:pt x="378" y="22"/>
                  </a:cubicBezTo>
                  <a:cubicBezTo>
                    <a:pt x="300" y="3"/>
                    <a:pt x="218" y="1"/>
                    <a:pt x="136" y="1"/>
                  </a:cubicBezTo>
                  <a:cubicBezTo>
                    <a:pt x="113" y="1"/>
                    <a:pt x="90" y="1"/>
                    <a:pt x="67" y="1"/>
                  </a:cubicBezTo>
                  <a:cubicBezTo>
                    <a:pt x="45" y="1"/>
                    <a:pt x="23" y="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2"/>
            <p:cNvSpPr/>
            <p:nvPr/>
          </p:nvSpPr>
          <p:spPr>
            <a:xfrm>
              <a:off x="-4292196" y="3949354"/>
              <a:ext cx="39298" cy="5587"/>
            </a:xfrm>
            <a:custGeom>
              <a:avLst/>
              <a:gdLst/>
              <a:ahLst/>
              <a:cxnLst/>
              <a:rect l="l" t="t" r="r" b="b"/>
              <a:pathLst>
                <a:path w="823" h="117" extrusionOk="0">
                  <a:moveTo>
                    <a:pt x="823" y="4"/>
                  </a:moveTo>
                  <a:cubicBezTo>
                    <a:pt x="543" y="16"/>
                    <a:pt x="266" y="1"/>
                    <a:pt x="1" y="101"/>
                  </a:cubicBezTo>
                  <a:cubicBezTo>
                    <a:pt x="34" y="98"/>
                    <a:pt x="72" y="98"/>
                    <a:pt x="105" y="98"/>
                  </a:cubicBezTo>
                  <a:cubicBezTo>
                    <a:pt x="165" y="98"/>
                    <a:pt x="229" y="101"/>
                    <a:pt x="289" y="106"/>
                  </a:cubicBezTo>
                  <a:cubicBezTo>
                    <a:pt x="348" y="113"/>
                    <a:pt x="412" y="117"/>
                    <a:pt x="472" y="117"/>
                  </a:cubicBezTo>
                  <a:cubicBezTo>
                    <a:pt x="591" y="117"/>
                    <a:pt x="710" y="94"/>
                    <a:pt x="823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2"/>
            <p:cNvSpPr/>
            <p:nvPr/>
          </p:nvSpPr>
          <p:spPr>
            <a:xfrm>
              <a:off x="-3890952" y="3582921"/>
              <a:ext cx="11126" cy="33234"/>
            </a:xfrm>
            <a:custGeom>
              <a:avLst/>
              <a:gdLst/>
              <a:ahLst/>
              <a:cxnLst/>
              <a:rect l="l" t="t" r="r" b="b"/>
              <a:pathLst>
                <a:path w="233" h="696" extrusionOk="0">
                  <a:moveTo>
                    <a:pt x="180" y="1"/>
                  </a:moveTo>
                  <a:cubicBezTo>
                    <a:pt x="117" y="247"/>
                    <a:pt x="64" y="456"/>
                    <a:pt x="1" y="696"/>
                  </a:cubicBezTo>
                  <a:cubicBezTo>
                    <a:pt x="192" y="613"/>
                    <a:pt x="202" y="598"/>
                    <a:pt x="210" y="463"/>
                  </a:cubicBezTo>
                  <a:cubicBezTo>
                    <a:pt x="218" y="363"/>
                    <a:pt x="233" y="262"/>
                    <a:pt x="233" y="158"/>
                  </a:cubicBezTo>
                  <a:cubicBezTo>
                    <a:pt x="233" y="116"/>
                    <a:pt x="207" y="71"/>
                    <a:pt x="1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2"/>
            <p:cNvSpPr/>
            <p:nvPr/>
          </p:nvSpPr>
          <p:spPr>
            <a:xfrm>
              <a:off x="-4186859" y="3917744"/>
              <a:ext cx="34285" cy="17572"/>
            </a:xfrm>
            <a:custGeom>
              <a:avLst/>
              <a:gdLst/>
              <a:ahLst/>
              <a:cxnLst/>
              <a:rect l="l" t="t" r="r" b="b"/>
              <a:pathLst>
                <a:path w="718" h="368" extrusionOk="0">
                  <a:moveTo>
                    <a:pt x="718" y="1"/>
                  </a:moveTo>
                  <a:cubicBezTo>
                    <a:pt x="718" y="1"/>
                    <a:pt x="714" y="1"/>
                    <a:pt x="714" y="5"/>
                  </a:cubicBezTo>
                  <a:lnTo>
                    <a:pt x="718" y="1"/>
                  </a:lnTo>
                  <a:close/>
                  <a:moveTo>
                    <a:pt x="714" y="5"/>
                  </a:moveTo>
                  <a:cubicBezTo>
                    <a:pt x="430" y="31"/>
                    <a:pt x="135" y="173"/>
                    <a:pt x="0" y="368"/>
                  </a:cubicBezTo>
                  <a:cubicBezTo>
                    <a:pt x="266" y="270"/>
                    <a:pt x="523" y="207"/>
                    <a:pt x="714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2"/>
            <p:cNvSpPr/>
            <p:nvPr/>
          </p:nvSpPr>
          <p:spPr>
            <a:xfrm>
              <a:off x="-3881307" y="3539707"/>
              <a:ext cx="11842" cy="38248"/>
            </a:xfrm>
            <a:custGeom>
              <a:avLst/>
              <a:gdLst/>
              <a:ahLst/>
              <a:cxnLst/>
              <a:rect l="l" t="t" r="r" b="b"/>
              <a:pathLst>
                <a:path w="248" h="801" extrusionOk="0">
                  <a:moveTo>
                    <a:pt x="218" y="0"/>
                  </a:moveTo>
                  <a:cubicBezTo>
                    <a:pt x="105" y="173"/>
                    <a:pt x="0" y="640"/>
                    <a:pt x="31" y="801"/>
                  </a:cubicBezTo>
                  <a:cubicBezTo>
                    <a:pt x="57" y="782"/>
                    <a:pt x="90" y="771"/>
                    <a:pt x="98" y="749"/>
                  </a:cubicBezTo>
                  <a:cubicBezTo>
                    <a:pt x="147" y="561"/>
                    <a:pt x="199" y="371"/>
                    <a:pt x="236" y="180"/>
                  </a:cubicBezTo>
                  <a:cubicBezTo>
                    <a:pt x="247" y="131"/>
                    <a:pt x="225" y="76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2"/>
            <p:cNvSpPr/>
            <p:nvPr/>
          </p:nvSpPr>
          <p:spPr>
            <a:xfrm>
              <a:off x="-3959665" y="3910963"/>
              <a:ext cx="26501" cy="33998"/>
            </a:xfrm>
            <a:custGeom>
              <a:avLst/>
              <a:gdLst/>
              <a:ahLst/>
              <a:cxnLst/>
              <a:rect l="l" t="t" r="r" b="b"/>
              <a:pathLst>
                <a:path w="555" h="712" extrusionOk="0">
                  <a:moveTo>
                    <a:pt x="502" y="1"/>
                  </a:moveTo>
                  <a:cubicBezTo>
                    <a:pt x="445" y="80"/>
                    <a:pt x="390" y="158"/>
                    <a:pt x="333" y="232"/>
                  </a:cubicBezTo>
                  <a:cubicBezTo>
                    <a:pt x="273" y="315"/>
                    <a:pt x="214" y="394"/>
                    <a:pt x="135" y="461"/>
                  </a:cubicBezTo>
                  <a:cubicBezTo>
                    <a:pt x="71" y="513"/>
                    <a:pt x="45" y="610"/>
                    <a:pt x="1" y="685"/>
                  </a:cubicBezTo>
                  <a:cubicBezTo>
                    <a:pt x="16" y="693"/>
                    <a:pt x="31" y="700"/>
                    <a:pt x="45" y="711"/>
                  </a:cubicBezTo>
                  <a:cubicBezTo>
                    <a:pt x="236" y="498"/>
                    <a:pt x="449" y="300"/>
                    <a:pt x="554" y="27"/>
                  </a:cubicBezTo>
                  <a:cubicBezTo>
                    <a:pt x="539" y="16"/>
                    <a:pt x="520" y="8"/>
                    <a:pt x="5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2"/>
            <p:cNvSpPr/>
            <p:nvPr/>
          </p:nvSpPr>
          <p:spPr>
            <a:xfrm>
              <a:off x="-4184567" y="4105736"/>
              <a:ext cx="31467" cy="10600"/>
            </a:xfrm>
            <a:custGeom>
              <a:avLst/>
              <a:gdLst/>
              <a:ahLst/>
              <a:cxnLst/>
              <a:rect l="l" t="t" r="r" b="b"/>
              <a:pathLst>
                <a:path w="659" h="222" extrusionOk="0">
                  <a:moveTo>
                    <a:pt x="659" y="0"/>
                  </a:moveTo>
                  <a:cubicBezTo>
                    <a:pt x="461" y="38"/>
                    <a:pt x="292" y="64"/>
                    <a:pt x="124" y="105"/>
                  </a:cubicBezTo>
                  <a:cubicBezTo>
                    <a:pt x="79" y="116"/>
                    <a:pt x="45" y="173"/>
                    <a:pt x="0" y="213"/>
                  </a:cubicBezTo>
                  <a:cubicBezTo>
                    <a:pt x="23" y="218"/>
                    <a:pt x="45" y="221"/>
                    <a:pt x="71" y="221"/>
                  </a:cubicBezTo>
                  <a:cubicBezTo>
                    <a:pt x="266" y="221"/>
                    <a:pt x="554" y="123"/>
                    <a:pt x="6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2"/>
            <p:cNvSpPr/>
            <p:nvPr/>
          </p:nvSpPr>
          <p:spPr>
            <a:xfrm>
              <a:off x="-4490310" y="3920275"/>
              <a:ext cx="39489" cy="15949"/>
            </a:xfrm>
            <a:custGeom>
              <a:avLst/>
              <a:gdLst/>
              <a:ahLst/>
              <a:cxnLst/>
              <a:rect l="l" t="t" r="r" b="b"/>
              <a:pathLst>
                <a:path w="827" h="334" extrusionOk="0">
                  <a:moveTo>
                    <a:pt x="15" y="1"/>
                  </a:moveTo>
                  <a:cubicBezTo>
                    <a:pt x="11" y="19"/>
                    <a:pt x="4" y="42"/>
                    <a:pt x="1" y="60"/>
                  </a:cubicBezTo>
                  <a:cubicBezTo>
                    <a:pt x="116" y="116"/>
                    <a:pt x="239" y="165"/>
                    <a:pt x="348" y="228"/>
                  </a:cubicBezTo>
                  <a:cubicBezTo>
                    <a:pt x="472" y="299"/>
                    <a:pt x="550" y="333"/>
                    <a:pt x="684" y="333"/>
                  </a:cubicBezTo>
                  <a:cubicBezTo>
                    <a:pt x="725" y="333"/>
                    <a:pt x="770" y="329"/>
                    <a:pt x="827" y="325"/>
                  </a:cubicBezTo>
                  <a:cubicBezTo>
                    <a:pt x="542" y="210"/>
                    <a:pt x="280" y="105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2"/>
            <p:cNvSpPr/>
            <p:nvPr/>
          </p:nvSpPr>
          <p:spPr>
            <a:xfrm>
              <a:off x="-3281901" y="3148444"/>
              <a:ext cx="36815" cy="19004"/>
            </a:xfrm>
            <a:custGeom>
              <a:avLst/>
              <a:gdLst/>
              <a:ahLst/>
              <a:cxnLst/>
              <a:rect l="l" t="t" r="r" b="b"/>
              <a:pathLst>
                <a:path w="771" h="398" extrusionOk="0">
                  <a:moveTo>
                    <a:pt x="752" y="1"/>
                  </a:moveTo>
                  <a:lnTo>
                    <a:pt x="752" y="1"/>
                  </a:lnTo>
                  <a:cubicBezTo>
                    <a:pt x="501" y="124"/>
                    <a:pt x="259" y="240"/>
                    <a:pt x="0" y="363"/>
                  </a:cubicBezTo>
                  <a:cubicBezTo>
                    <a:pt x="30" y="389"/>
                    <a:pt x="60" y="397"/>
                    <a:pt x="83" y="397"/>
                  </a:cubicBezTo>
                  <a:cubicBezTo>
                    <a:pt x="120" y="397"/>
                    <a:pt x="154" y="378"/>
                    <a:pt x="187" y="356"/>
                  </a:cubicBezTo>
                  <a:cubicBezTo>
                    <a:pt x="221" y="337"/>
                    <a:pt x="251" y="318"/>
                    <a:pt x="288" y="318"/>
                  </a:cubicBezTo>
                  <a:lnTo>
                    <a:pt x="326" y="318"/>
                  </a:lnTo>
                  <a:cubicBezTo>
                    <a:pt x="411" y="318"/>
                    <a:pt x="505" y="299"/>
                    <a:pt x="546" y="199"/>
                  </a:cubicBezTo>
                  <a:cubicBezTo>
                    <a:pt x="583" y="102"/>
                    <a:pt x="770" y="173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2"/>
            <p:cNvSpPr/>
            <p:nvPr/>
          </p:nvSpPr>
          <p:spPr>
            <a:xfrm>
              <a:off x="-4002687" y="3963441"/>
              <a:ext cx="25403" cy="25928"/>
            </a:xfrm>
            <a:custGeom>
              <a:avLst/>
              <a:gdLst/>
              <a:ahLst/>
              <a:cxnLst/>
              <a:rect l="l" t="t" r="r" b="b"/>
              <a:pathLst>
                <a:path w="532" h="543" extrusionOk="0">
                  <a:moveTo>
                    <a:pt x="532" y="1"/>
                  </a:moveTo>
                  <a:lnTo>
                    <a:pt x="532" y="1"/>
                  </a:lnTo>
                  <a:cubicBezTo>
                    <a:pt x="311" y="177"/>
                    <a:pt x="132" y="315"/>
                    <a:pt x="1" y="543"/>
                  </a:cubicBezTo>
                  <a:lnTo>
                    <a:pt x="64" y="543"/>
                  </a:lnTo>
                  <a:cubicBezTo>
                    <a:pt x="75" y="543"/>
                    <a:pt x="87" y="543"/>
                    <a:pt x="94" y="536"/>
                  </a:cubicBezTo>
                  <a:cubicBezTo>
                    <a:pt x="232" y="420"/>
                    <a:pt x="371" y="304"/>
                    <a:pt x="501" y="180"/>
                  </a:cubicBezTo>
                  <a:cubicBezTo>
                    <a:pt x="524" y="154"/>
                    <a:pt x="517" y="94"/>
                    <a:pt x="5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2"/>
            <p:cNvSpPr/>
            <p:nvPr/>
          </p:nvSpPr>
          <p:spPr>
            <a:xfrm>
              <a:off x="-3930728" y="3876536"/>
              <a:ext cx="25881" cy="33616"/>
            </a:xfrm>
            <a:custGeom>
              <a:avLst/>
              <a:gdLst/>
              <a:ahLst/>
              <a:cxnLst/>
              <a:rect l="l" t="t" r="r" b="b"/>
              <a:pathLst>
                <a:path w="542" h="704" extrusionOk="0">
                  <a:moveTo>
                    <a:pt x="542" y="1"/>
                  </a:moveTo>
                  <a:lnTo>
                    <a:pt x="542" y="1"/>
                  </a:lnTo>
                  <a:cubicBezTo>
                    <a:pt x="329" y="16"/>
                    <a:pt x="273" y="176"/>
                    <a:pt x="214" y="281"/>
                  </a:cubicBezTo>
                  <a:cubicBezTo>
                    <a:pt x="150" y="397"/>
                    <a:pt x="0" y="482"/>
                    <a:pt x="26" y="703"/>
                  </a:cubicBezTo>
                  <a:cubicBezTo>
                    <a:pt x="210" y="453"/>
                    <a:pt x="367" y="240"/>
                    <a:pt x="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2"/>
            <p:cNvSpPr/>
            <p:nvPr/>
          </p:nvSpPr>
          <p:spPr>
            <a:xfrm>
              <a:off x="-4125118" y="4047003"/>
              <a:ext cx="40349" cy="20962"/>
            </a:xfrm>
            <a:custGeom>
              <a:avLst/>
              <a:gdLst/>
              <a:ahLst/>
              <a:cxnLst/>
              <a:rect l="l" t="t" r="r" b="b"/>
              <a:pathLst>
                <a:path w="845" h="439" extrusionOk="0">
                  <a:moveTo>
                    <a:pt x="808" y="0"/>
                  </a:moveTo>
                  <a:cubicBezTo>
                    <a:pt x="553" y="135"/>
                    <a:pt x="303" y="281"/>
                    <a:pt x="30" y="366"/>
                  </a:cubicBezTo>
                  <a:cubicBezTo>
                    <a:pt x="15" y="371"/>
                    <a:pt x="11" y="401"/>
                    <a:pt x="1" y="416"/>
                  </a:cubicBezTo>
                  <a:cubicBezTo>
                    <a:pt x="20" y="423"/>
                    <a:pt x="30" y="438"/>
                    <a:pt x="42" y="438"/>
                  </a:cubicBezTo>
                  <a:cubicBezTo>
                    <a:pt x="315" y="359"/>
                    <a:pt x="569" y="236"/>
                    <a:pt x="800" y="75"/>
                  </a:cubicBezTo>
                  <a:cubicBezTo>
                    <a:pt x="823" y="61"/>
                    <a:pt x="831" y="30"/>
                    <a:pt x="845" y="8"/>
                  </a:cubicBezTo>
                  <a:cubicBezTo>
                    <a:pt x="834" y="4"/>
                    <a:pt x="823" y="0"/>
                    <a:pt x="8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2"/>
            <p:cNvSpPr/>
            <p:nvPr/>
          </p:nvSpPr>
          <p:spPr>
            <a:xfrm>
              <a:off x="-3816653" y="3330514"/>
              <a:ext cx="15519" cy="26071"/>
            </a:xfrm>
            <a:custGeom>
              <a:avLst/>
              <a:gdLst/>
              <a:ahLst/>
              <a:cxnLst/>
              <a:rect l="l" t="t" r="r" b="b"/>
              <a:pathLst>
                <a:path w="325" h="546" extrusionOk="0">
                  <a:moveTo>
                    <a:pt x="194" y="1"/>
                  </a:moveTo>
                  <a:cubicBezTo>
                    <a:pt x="138" y="187"/>
                    <a:pt x="0" y="337"/>
                    <a:pt x="30" y="539"/>
                  </a:cubicBezTo>
                  <a:lnTo>
                    <a:pt x="37" y="546"/>
                  </a:lnTo>
                  <a:cubicBezTo>
                    <a:pt x="209" y="411"/>
                    <a:pt x="232" y="202"/>
                    <a:pt x="325" y="12"/>
                  </a:cubicBezTo>
                  <a:cubicBezTo>
                    <a:pt x="266" y="8"/>
                    <a:pt x="228" y="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2"/>
            <p:cNvSpPr/>
            <p:nvPr/>
          </p:nvSpPr>
          <p:spPr>
            <a:xfrm>
              <a:off x="-4226348" y="4116097"/>
              <a:ext cx="39346" cy="9311"/>
            </a:xfrm>
            <a:custGeom>
              <a:avLst/>
              <a:gdLst/>
              <a:ahLst/>
              <a:cxnLst/>
              <a:rect l="l" t="t" r="r" b="b"/>
              <a:pathLst>
                <a:path w="824" h="195" extrusionOk="0">
                  <a:moveTo>
                    <a:pt x="696" y="1"/>
                  </a:moveTo>
                  <a:cubicBezTo>
                    <a:pt x="525" y="30"/>
                    <a:pt x="356" y="82"/>
                    <a:pt x="180" y="82"/>
                  </a:cubicBezTo>
                  <a:cubicBezTo>
                    <a:pt x="154" y="82"/>
                    <a:pt x="128" y="82"/>
                    <a:pt x="102" y="79"/>
                  </a:cubicBezTo>
                  <a:cubicBezTo>
                    <a:pt x="68" y="79"/>
                    <a:pt x="35" y="127"/>
                    <a:pt x="1" y="149"/>
                  </a:cubicBezTo>
                  <a:cubicBezTo>
                    <a:pt x="9" y="165"/>
                    <a:pt x="16" y="180"/>
                    <a:pt x="20" y="194"/>
                  </a:cubicBezTo>
                  <a:cubicBezTo>
                    <a:pt x="263" y="158"/>
                    <a:pt x="502" y="120"/>
                    <a:pt x="741" y="79"/>
                  </a:cubicBezTo>
                  <a:cubicBezTo>
                    <a:pt x="763" y="75"/>
                    <a:pt x="779" y="49"/>
                    <a:pt x="823" y="11"/>
                  </a:cubicBezTo>
                  <a:cubicBezTo>
                    <a:pt x="771" y="8"/>
                    <a:pt x="737" y="1"/>
                    <a:pt x="7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2"/>
            <p:cNvSpPr/>
            <p:nvPr/>
          </p:nvSpPr>
          <p:spPr>
            <a:xfrm>
              <a:off x="-4352695" y="4166760"/>
              <a:ext cx="30751" cy="6494"/>
            </a:xfrm>
            <a:custGeom>
              <a:avLst/>
              <a:gdLst/>
              <a:ahLst/>
              <a:cxnLst/>
              <a:rect l="l" t="t" r="r" b="b"/>
              <a:pathLst>
                <a:path w="644" h="136" extrusionOk="0">
                  <a:moveTo>
                    <a:pt x="273" y="1"/>
                  </a:moveTo>
                  <a:cubicBezTo>
                    <a:pt x="191" y="1"/>
                    <a:pt x="102" y="27"/>
                    <a:pt x="0" y="87"/>
                  </a:cubicBezTo>
                  <a:cubicBezTo>
                    <a:pt x="112" y="124"/>
                    <a:pt x="214" y="135"/>
                    <a:pt x="311" y="135"/>
                  </a:cubicBezTo>
                  <a:cubicBezTo>
                    <a:pt x="423" y="135"/>
                    <a:pt x="535" y="117"/>
                    <a:pt x="643" y="101"/>
                  </a:cubicBezTo>
                  <a:cubicBezTo>
                    <a:pt x="524" y="53"/>
                    <a:pt x="404" y="1"/>
                    <a:pt x="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2"/>
            <p:cNvSpPr/>
            <p:nvPr/>
          </p:nvSpPr>
          <p:spPr>
            <a:xfrm>
              <a:off x="-3082545" y="3052084"/>
              <a:ext cx="22013" cy="22490"/>
            </a:xfrm>
            <a:custGeom>
              <a:avLst/>
              <a:gdLst/>
              <a:ahLst/>
              <a:cxnLst/>
              <a:rect l="l" t="t" r="r" b="b"/>
              <a:pathLst>
                <a:path w="461" h="471" extrusionOk="0">
                  <a:moveTo>
                    <a:pt x="461" y="0"/>
                  </a:moveTo>
                  <a:cubicBezTo>
                    <a:pt x="199" y="52"/>
                    <a:pt x="45" y="202"/>
                    <a:pt x="1" y="471"/>
                  </a:cubicBezTo>
                  <a:cubicBezTo>
                    <a:pt x="180" y="303"/>
                    <a:pt x="352" y="198"/>
                    <a:pt x="4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2"/>
            <p:cNvSpPr/>
            <p:nvPr/>
          </p:nvSpPr>
          <p:spPr>
            <a:xfrm>
              <a:off x="-3855952" y="3313372"/>
              <a:ext cx="14516" cy="28984"/>
            </a:xfrm>
            <a:custGeom>
              <a:avLst/>
              <a:gdLst/>
              <a:ahLst/>
              <a:cxnLst/>
              <a:rect l="l" t="t" r="r" b="b"/>
              <a:pathLst>
                <a:path w="304" h="607" extrusionOk="0">
                  <a:moveTo>
                    <a:pt x="247" y="1"/>
                  </a:moveTo>
                  <a:cubicBezTo>
                    <a:pt x="35" y="341"/>
                    <a:pt x="1" y="472"/>
                    <a:pt x="113" y="606"/>
                  </a:cubicBezTo>
                  <a:cubicBezTo>
                    <a:pt x="180" y="430"/>
                    <a:pt x="244" y="281"/>
                    <a:pt x="292" y="132"/>
                  </a:cubicBezTo>
                  <a:cubicBezTo>
                    <a:pt x="304" y="102"/>
                    <a:pt x="266" y="57"/>
                    <a:pt x="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" name="Google Shape;1709;p2"/>
            <p:cNvSpPr/>
            <p:nvPr/>
          </p:nvSpPr>
          <p:spPr>
            <a:xfrm>
              <a:off x="-3278893" y="3060297"/>
              <a:ext cx="34523" cy="22156"/>
            </a:xfrm>
            <a:custGeom>
              <a:avLst/>
              <a:gdLst/>
              <a:ahLst/>
              <a:cxnLst/>
              <a:rect l="l" t="t" r="r" b="b"/>
              <a:pathLst>
                <a:path w="723" h="464" extrusionOk="0">
                  <a:moveTo>
                    <a:pt x="722" y="0"/>
                  </a:moveTo>
                  <a:lnTo>
                    <a:pt x="722" y="0"/>
                  </a:lnTo>
                  <a:cubicBezTo>
                    <a:pt x="457" y="78"/>
                    <a:pt x="308" y="333"/>
                    <a:pt x="49" y="385"/>
                  </a:cubicBezTo>
                  <a:cubicBezTo>
                    <a:pt x="34" y="389"/>
                    <a:pt x="27" y="418"/>
                    <a:pt x="1" y="463"/>
                  </a:cubicBezTo>
                  <a:cubicBezTo>
                    <a:pt x="277" y="404"/>
                    <a:pt x="644" y="168"/>
                    <a:pt x="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" name="Google Shape;1710;p2"/>
            <p:cNvSpPr/>
            <p:nvPr/>
          </p:nvSpPr>
          <p:spPr>
            <a:xfrm>
              <a:off x="-4443897" y="4089119"/>
              <a:ext cx="39824" cy="9502"/>
            </a:xfrm>
            <a:custGeom>
              <a:avLst/>
              <a:gdLst/>
              <a:ahLst/>
              <a:cxnLst/>
              <a:rect l="l" t="t" r="r" b="b"/>
              <a:pathLst>
                <a:path w="834" h="199" extrusionOk="0">
                  <a:moveTo>
                    <a:pt x="195" y="0"/>
                  </a:moveTo>
                  <a:cubicBezTo>
                    <a:pt x="131" y="0"/>
                    <a:pt x="60" y="19"/>
                    <a:pt x="0" y="45"/>
                  </a:cubicBezTo>
                  <a:cubicBezTo>
                    <a:pt x="243" y="64"/>
                    <a:pt x="460" y="199"/>
                    <a:pt x="703" y="199"/>
                  </a:cubicBezTo>
                  <a:cubicBezTo>
                    <a:pt x="747" y="199"/>
                    <a:pt x="789" y="195"/>
                    <a:pt x="834" y="184"/>
                  </a:cubicBezTo>
                  <a:cubicBezTo>
                    <a:pt x="647" y="165"/>
                    <a:pt x="471" y="117"/>
                    <a:pt x="303" y="27"/>
                  </a:cubicBezTo>
                  <a:cubicBezTo>
                    <a:pt x="269" y="8"/>
                    <a:pt x="232" y="0"/>
                    <a:pt x="1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" name="Google Shape;1711;p2"/>
            <p:cNvSpPr/>
            <p:nvPr/>
          </p:nvSpPr>
          <p:spPr>
            <a:xfrm>
              <a:off x="-4444661" y="4011811"/>
              <a:ext cx="26167" cy="9359"/>
            </a:xfrm>
            <a:custGeom>
              <a:avLst/>
              <a:gdLst/>
              <a:ahLst/>
              <a:cxnLst/>
              <a:rect l="l" t="t" r="r" b="b"/>
              <a:pathLst>
                <a:path w="548" h="196" extrusionOk="0">
                  <a:moveTo>
                    <a:pt x="102" y="1"/>
                  </a:moveTo>
                  <a:cubicBezTo>
                    <a:pt x="68" y="1"/>
                    <a:pt x="35" y="4"/>
                    <a:pt x="1" y="16"/>
                  </a:cubicBezTo>
                  <a:cubicBezTo>
                    <a:pt x="125" y="132"/>
                    <a:pt x="252" y="196"/>
                    <a:pt x="401" y="196"/>
                  </a:cubicBezTo>
                  <a:cubicBezTo>
                    <a:pt x="446" y="196"/>
                    <a:pt x="494" y="192"/>
                    <a:pt x="547" y="177"/>
                  </a:cubicBezTo>
                  <a:cubicBezTo>
                    <a:pt x="532" y="147"/>
                    <a:pt x="521" y="102"/>
                    <a:pt x="510" y="102"/>
                  </a:cubicBezTo>
                  <a:cubicBezTo>
                    <a:pt x="371" y="99"/>
                    <a:pt x="248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" name="Google Shape;1712;p2"/>
            <p:cNvSpPr/>
            <p:nvPr/>
          </p:nvSpPr>
          <p:spPr>
            <a:xfrm>
              <a:off x="-3895250" y="3814270"/>
              <a:ext cx="19148" cy="34285"/>
            </a:xfrm>
            <a:custGeom>
              <a:avLst/>
              <a:gdLst/>
              <a:ahLst/>
              <a:cxnLst/>
              <a:rect l="l" t="t" r="r" b="b"/>
              <a:pathLst>
                <a:path w="401" h="718" extrusionOk="0">
                  <a:moveTo>
                    <a:pt x="375" y="0"/>
                  </a:moveTo>
                  <a:cubicBezTo>
                    <a:pt x="248" y="176"/>
                    <a:pt x="173" y="378"/>
                    <a:pt x="106" y="580"/>
                  </a:cubicBezTo>
                  <a:cubicBezTo>
                    <a:pt x="91" y="625"/>
                    <a:pt x="1" y="654"/>
                    <a:pt x="73" y="718"/>
                  </a:cubicBezTo>
                  <a:cubicBezTo>
                    <a:pt x="117" y="665"/>
                    <a:pt x="188" y="620"/>
                    <a:pt x="199" y="561"/>
                  </a:cubicBezTo>
                  <a:cubicBezTo>
                    <a:pt x="225" y="411"/>
                    <a:pt x="311" y="299"/>
                    <a:pt x="379" y="172"/>
                  </a:cubicBezTo>
                  <a:cubicBezTo>
                    <a:pt x="401" y="127"/>
                    <a:pt x="379" y="59"/>
                    <a:pt x="3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" name="Google Shape;1713;p2"/>
            <p:cNvSpPr/>
            <p:nvPr/>
          </p:nvSpPr>
          <p:spPr>
            <a:xfrm>
              <a:off x="-3316711" y="3083456"/>
              <a:ext cx="33425" cy="13131"/>
            </a:xfrm>
            <a:custGeom>
              <a:avLst/>
              <a:gdLst/>
              <a:ahLst/>
              <a:cxnLst/>
              <a:rect l="l" t="t" r="r" b="b"/>
              <a:pathLst>
                <a:path w="700" h="275" extrusionOk="0">
                  <a:moveTo>
                    <a:pt x="700" y="1"/>
                  </a:moveTo>
                  <a:cubicBezTo>
                    <a:pt x="621" y="9"/>
                    <a:pt x="576" y="1"/>
                    <a:pt x="553" y="19"/>
                  </a:cubicBezTo>
                  <a:cubicBezTo>
                    <a:pt x="453" y="113"/>
                    <a:pt x="322" y="135"/>
                    <a:pt x="195" y="173"/>
                  </a:cubicBezTo>
                  <a:cubicBezTo>
                    <a:pt x="135" y="192"/>
                    <a:pt x="82" y="225"/>
                    <a:pt x="1" y="263"/>
                  </a:cubicBezTo>
                  <a:cubicBezTo>
                    <a:pt x="46" y="270"/>
                    <a:pt x="91" y="274"/>
                    <a:pt x="131" y="274"/>
                  </a:cubicBezTo>
                  <a:cubicBezTo>
                    <a:pt x="326" y="274"/>
                    <a:pt x="486" y="192"/>
                    <a:pt x="7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" name="Google Shape;1714;p2"/>
            <p:cNvSpPr/>
            <p:nvPr/>
          </p:nvSpPr>
          <p:spPr>
            <a:xfrm>
              <a:off x="-4227256" y="3934886"/>
              <a:ext cx="34905" cy="12893"/>
            </a:xfrm>
            <a:custGeom>
              <a:avLst/>
              <a:gdLst/>
              <a:ahLst/>
              <a:cxnLst/>
              <a:rect l="l" t="t" r="r" b="b"/>
              <a:pathLst>
                <a:path w="731" h="270" extrusionOk="0">
                  <a:moveTo>
                    <a:pt x="730" y="1"/>
                  </a:moveTo>
                  <a:cubicBezTo>
                    <a:pt x="506" y="109"/>
                    <a:pt x="233" y="87"/>
                    <a:pt x="1" y="270"/>
                  </a:cubicBezTo>
                  <a:cubicBezTo>
                    <a:pt x="409" y="210"/>
                    <a:pt x="670" y="117"/>
                    <a:pt x="7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" name="Google Shape;1715;p2"/>
            <p:cNvSpPr/>
            <p:nvPr/>
          </p:nvSpPr>
          <p:spPr>
            <a:xfrm>
              <a:off x="-3255113" y="3174706"/>
              <a:ext cx="21774" cy="10744"/>
            </a:xfrm>
            <a:custGeom>
              <a:avLst/>
              <a:gdLst/>
              <a:ahLst/>
              <a:cxnLst/>
              <a:rect l="l" t="t" r="r" b="b"/>
              <a:pathLst>
                <a:path w="456" h="225" extrusionOk="0">
                  <a:moveTo>
                    <a:pt x="456" y="1"/>
                  </a:moveTo>
                  <a:cubicBezTo>
                    <a:pt x="243" y="1"/>
                    <a:pt x="83" y="75"/>
                    <a:pt x="0" y="220"/>
                  </a:cubicBezTo>
                  <a:cubicBezTo>
                    <a:pt x="30" y="225"/>
                    <a:pt x="60" y="225"/>
                    <a:pt x="86" y="225"/>
                  </a:cubicBezTo>
                  <a:cubicBezTo>
                    <a:pt x="240" y="225"/>
                    <a:pt x="333" y="165"/>
                    <a:pt x="4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" name="Google Shape;1716;p2"/>
            <p:cNvSpPr/>
            <p:nvPr/>
          </p:nvSpPr>
          <p:spPr>
            <a:xfrm>
              <a:off x="-3200869" y="3141663"/>
              <a:ext cx="19339" cy="16665"/>
            </a:xfrm>
            <a:custGeom>
              <a:avLst/>
              <a:gdLst/>
              <a:ahLst/>
              <a:cxnLst/>
              <a:rect l="l" t="t" r="r" b="b"/>
              <a:pathLst>
                <a:path w="405" h="349" extrusionOk="0">
                  <a:moveTo>
                    <a:pt x="378" y="1"/>
                  </a:moveTo>
                  <a:lnTo>
                    <a:pt x="378" y="1"/>
                  </a:lnTo>
                  <a:cubicBezTo>
                    <a:pt x="217" y="94"/>
                    <a:pt x="72" y="172"/>
                    <a:pt x="1" y="348"/>
                  </a:cubicBezTo>
                  <a:cubicBezTo>
                    <a:pt x="382" y="184"/>
                    <a:pt x="404" y="165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" name="Google Shape;1717;p2"/>
            <p:cNvSpPr/>
            <p:nvPr/>
          </p:nvSpPr>
          <p:spPr>
            <a:xfrm>
              <a:off x="-4192971" y="4082911"/>
              <a:ext cx="26501" cy="8213"/>
            </a:xfrm>
            <a:custGeom>
              <a:avLst/>
              <a:gdLst/>
              <a:ahLst/>
              <a:cxnLst/>
              <a:rect l="l" t="t" r="r" b="b"/>
              <a:pathLst>
                <a:path w="555" h="172" extrusionOk="0">
                  <a:moveTo>
                    <a:pt x="449" y="0"/>
                  </a:moveTo>
                  <a:cubicBezTo>
                    <a:pt x="281" y="0"/>
                    <a:pt x="135" y="68"/>
                    <a:pt x="1" y="168"/>
                  </a:cubicBezTo>
                  <a:cubicBezTo>
                    <a:pt x="16" y="172"/>
                    <a:pt x="35" y="172"/>
                    <a:pt x="50" y="172"/>
                  </a:cubicBezTo>
                  <a:cubicBezTo>
                    <a:pt x="237" y="172"/>
                    <a:pt x="394" y="82"/>
                    <a:pt x="554" y="7"/>
                  </a:cubicBezTo>
                  <a:cubicBezTo>
                    <a:pt x="521" y="0"/>
                    <a:pt x="483" y="0"/>
                    <a:pt x="4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" name="Google Shape;1718;p2"/>
            <p:cNvSpPr/>
            <p:nvPr/>
          </p:nvSpPr>
          <p:spPr>
            <a:xfrm>
              <a:off x="-4641153" y="4063429"/>
              <a:ext cx="23063" cy="17524"/>
            </a:xfrm>
            <a:custGeom>
              <a:avLst/>
              <a:gdLst/>
              <a:ahLst/>
              <a:cxnLst/>
              <a:rect l="l" t="t" r="r" b="b"/>
              <a:pathLst>
                <a:path w="483" h="367" extrusionOk="0">
                  <a:moveTo>
                    <a:pt x="1" y="0"/>
                  </a:moveTo>
                  <a:lnTo>
                    <a:pt x="1" y="0"/>
                  </a:lnTo>
                  <a:cubicBezTo>
                    <a:pt x="20" y="179"/>
                    <a:pt x="142" y="184"/>
                    <a:pt x="218" y="240"/>
                  </a:cubicBezTo>
                  <a:cubicBezTo>
                    <a:pt x="285" y="292"/>
                    <a:pt x="337" y="367"/>
                    <a:pt x="438" y="367"/>
                  </a:cubicBezTo>
                  <a:cubicBezTo>
                    <a:pt x="453" y="367"/>
                    <a:pt x="468" y="367"/>
                    <a:pt x="482" y="363"/>
                  </a:cubicBezTo>
                  <a:cubicBezTo>
                    <a:pt x="334" y="251"/>
                    <a:pt x="184" y="1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" name="Google Shape;1719;p2"/>
            <p:cNvSpPr/>
            <p:nvPr/>
          </p:nvSpPr>
          <p:spPr>
            <a:xfrm>
              <a:off x="-3908095" y="3667725"/>
              <a:ext cx="9693" cy="17142"/>
            </a:xfrm>
            <a:custGeom>
              <a:avLst/>
              <a:gdLst/>
              <a:ahLst/>
              <a:cxnLst/>
              <a:rect l="l" t="t" r="r" b="b"/>
              <a:pathLst>
                <a:path w="203" h="359" extrusionOk="0">
                  <a:moveTo>
                    <a:pt x="98" y="0"/>
                  </a:moveTo>
                  <a:cubicBezTo>
                    <a:pt x="90" y="0"/>
                    <a:pt x="83" y="4"/>
                    <a:pt x="76" y="4"/>
                  </a:cubicBezTo>
                  <a:cubicBezTo>
                    <a:pt x="54" y="109"/>
                    <a:pt x="31" y="221"/>
                    <a:pt x="1" y="359"/>
                  </a:cubicBezTo>
                  <a:cubicBezTo>
                    <a:pt x="169" y="325"/>
                    <a:pt x="166" y="205"/>
                    <a:pt x="192" y="112"/>
                  </a:cubicBezTo>
                  <a:cubicBezTo>
                    <a:pt x="203" y="67"/>
                    <a:pt x="188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" name="Google Shape;1720;p2"/>
            <p:cNvSpPr/>
            <p:nvPr/>
          </p:nvSpPr>
          <p:spPr>
            <a:xfrm>
              <a:off x="-3785616" y="3600397"/>
              <a:ext cx="8070" cy="25403"/>
            </a:xfrm>
            <a:custGeom>
              <a:avLst/>
              <a:gdLst/>
              <a:ahLst/>
              <a:cxnLst/>
              <a:rect l="l" t="t" r="r" b="b"/>
              <a:pathLst>
                <a:path w="169" h="532" extrusionOk="0">
                  <a:moveTo>
                    <a:pt x="105" y="1"/>
                  </a:moveTo>
                  <a:cubicBezTo>
                    <a:pt x="71" y="135"/>
                    <a:pt x="34" y="266"/>
                    <a:pt x="8" y="401"/>
                  </a:cubicBezTo>
                  <a:cubicBezTo>
                    <a:pt x="1" y="442"/>
                    <a:pt x="27" y="487"/>
                    <a:pt x="37" y="532"/>
                  </a:cubicBezTo>
                  <a:lnTo>
                    <a:pt x="82" y="532"/>
                  </a:lnTo>
                  <a:cubicBezTo>
                    <a:pt x="109" y="359"/>
                    <a:pt x="139" y="187"/>
                    <a:pt x="168" y="19"/>
                  </a:cubicBezTo>
                  <a:cubicBezTo>
                    <a:pt x="150" y="12"/>
                    <a:pt x="127" y="8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" name="Google Shape;1721;p2"/>
            <p:cNvSpPr/>
            <p:nvPr/>
          </p:nvSpPr>
          <p:spPr>
            <a:xfrm>
              <a:off x="-4125500" y="4019165"/>
              <a:ext cx="28650" cy="15949"/>
            </a:xfrm>
            <a:custGeom>
              <a:avLst/>
              <a:gdLst/>
              <a:ahLst/>
              <a:cxnLst/>
              <a:rect l="l" t="t" r="r" b="b"/>
              <a:pathLst>
                <a:path w="600" h="334" extrusionOk="0">
                  <a:moveTo>
                    <a:pt x="566" y="0"/>
                  </a:moveTo>
                  <a:cubicBezTo>
                    <a:pt x="371" y="68"/>
                    <a:pt x="185" y="154"/>
                    <a:pt x="1" y="333"/>
                  </a:cubicBezTo>
                  <a:cubicBezTo>
                    <a:pt x="135" y="277"/>
                    <a:pt x="233" y="236"/>
                    <a:pt x="326" y="191"/>
                  </a:cubicBezTo>
                  <a:cubicBezTo>
                    <a:pt x="420" y="150"/>
                    <a:pt x="509" y="105"/>
                    <a:pt x="599" y="60"/>
                  </a:cubicBezTo>
                  <a:cubicBezTo>
                    <a:pt x="588" y="42"/>
                    <a:pt x="577" y="19"/>
                    <a:pt x="5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" name="Google Shape;1722;p2"/>
            <p:cNvSpPr/>
            <p:nvPr/>
          </p:nvSpPr>
          <p:spPr>
            <a:xfrm>
              <a:off x="-3173556" y="3087562"/>
              <a:ext cx="23779" cy="20771"/>
            </a:xfrm>
            <a:custGeom>
              <a:avLst/>
              <a:gdLst/>
              <a:ahLst/>
              <a:cxnLst/>
              <a:rect l="l" t="t" r="r" b="b"/>
              <a:pathLst>
                <a:path w="498" h="435" extrusionOk="0">
                  <a:moveTo>
                    <a:pt x="460" y="1"/>
                  </a:moveTo>
                  <a:cubicBezTo>
                    <a:pt x="322" y="109"/>
                    <a:pt x="180" y="211"/>
                    <a:pt x="41" y="323"/>
                  </a:cubicBezTo>
                  <a:cubicBezTo>
                    <a:pt x="19" y="341"/>
                    <a:pt x="15" y="390"/>
                    <a:pt x="4" y="423"/>
                  </a:cubicBezTo>
                  <a:cubicBezTo>
                    <a:pt x="64" y="397"/>
                    <a:pt x="131" y="382"/>
                    <a:pt x="183" y="341"/>
                  </a:cubicBezTo>
                  <a:cubicBezTo>
                    <a:pt x="277" y="270"/>
                    <a:pt x="355" y="184"/>
                    <a:pt x="442" y="102"/>
                  </a:cubicBezTo>
                  <a:cubicBezTo>
                    <a:pt x="464" y="83"/>
                    <a:pt x="479" y="57"/>
                    <a:pt x="497" y="38"/>
                  </a:cubicBezTo>
                  <a:cubicBezTo>
                    <a:pt x="486" y="23"/>
                    <a:pt x="471" y="12"/>
                    <a:pt x="460" y="1"/>
                  </a:cubicBezTo>
                  <a:close/>
                  <a:moveTo>
                    <a:pt x="4" y="423"/>
                  </a:moveTo>
                  <a:lnTo>
                    <a:pt x="4" y="423"/>
                  </a:lnTo>
                  <a:cubicBezTo>
                    <a:pt x="4" y="427"/>
                    <a:pt x="0" y="427"/>
                    <a:pt x="0" y="427"/>
                  </a:cubicBezTo>
                  <a:lnTo>
                    <a:pt x="0" y="435"/>
                  </a:lnTo>
                  <a:cubicBezTo>
                    <a:pt x="0" y="431"/>
                    <a:pt x="4" y="427"/>
                    <a:pt x="4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" name="Google Shape;1723;p2"/>
            <p:cNvSpPr/>
            <p:nvPr/>
          </p:nvSpPr>
          <p:spPr>
            <a:xfrm>
              <a:off x="-3780984" y="3364942"/>
              <a:ext cx="12749" cy="28650"/>
            </a:xfrm>
            <a:custGeom>
              <a:avLst/>
              <a:gdLst/>
              <a:ahLst/>
              <a:cxnLst/>
              <a:rect l="l" t="t" r="r" b="b"/>
              <a:pathLst>
                <a:path w="267" h="600" extrusionOk="0">
                  <a:moveTo>
                    <a:pt x="218" y="1"/>
                  </a:moveTo>
                  <a:cubicBezTo>
                    <a:pt x="83" y="169"/>
                    <a:pt x="45" y="386"/>
                    <a:pt x="1" y="599"/>
                  </a:cubicBezTo>
                  <a:cubicBezTo>
                    <a:pt x="90" y="408"/>
                    <a:pt x="180" y="218"/>
                    <a:pt x="266" y="31"/>
                  </a:cubicBezTo>
                  <a:cubicBezTo>
                    <a:pt x="251" y="20"/>
                    <a:pt x="232" y="9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" name="Google Shape;1724;p2"/>
            <p:cNvSpPr/>
            <p:nvPr/>
          </p:nvSpPr>
          <p:spPr>
            <a:xfrm>
              <a:off x="-3872187" y="3512251"/>
              <a:ext cx="10600" cy="19482"/>
            </a:xfrm>
            <a:custGeom>
              <a:avLst/>
              <a:gdLst/>
              <a:ahLst/>
              <a:cxnLst/>
              <a:rect l="l" t="t" r="r" b="b"/>
              <a:pathLst>
                <a:path w="222" h="408" extrusionOk="0">
                  <a:moveTo>
                    <a:pt x="109" y="0"/>
                  </a:moveTo>
                  <a:cubicBezTo>
                    <a:pt x="64" y="142"/>
                    <a:pt x="34" y="251"/>
                    <a:pt x="0" y="363"/>
                  </a:cubicBezTo>
                  <a:cubicBezTo>
                    <a:pt x="8" y="378"/>
                    <a:pt x="16" y="392"/>
                    <a:pt x="23" y="408"/>
                  </a:cubicBezTo>
                  <a:cubicBezTo>
                    <a:pt x="68" y="385"/>
                    <a:pt x="142" y="370"/>
                    <a:pt x="154" y="337"/>
                  </a:cubicBezTo>
                  <a:cubicBezTo>
                    <a:pt x="176" y="239"/>
                    <a:pt x="221" y="127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" name="Google Shape;1725;p2"/>
            <p:cNvSpPr/>
            <p:nvPr/>
          </p:nvSpPr>
          <p:spPr>
            <a:xfrm>
              <a:off x="-3930585" y="3728415"/>
              <a:ext cx="11174" cy="18050"/>
            </a:xfrm>
            <a:custGeom>
              <a:avLst/>
              <a:gdLst/>
              <a:ahLst/>
              <a:cxnLst/>
              <a:rect l="l" t="t" r="r" b="b"/>
              <a:pathLst>
                <a:path w="234" h="378" extrusionOk="0">
                  <a:moveTo>
                    <a:pt x="229" y="0"/>
                  </a:moveTo>
                  <a:cubicBezTo>
                    <a:pt x="64" y="0"/>
                    <a:pt x="80" y="161"/>
                    <a:pt x="16" y="251"/>
                  </a:cubicBezTo>
                  <a:cubicBezTo>
                    <a:pt x="1" y="277"/>
                    <a:pt x="31" y="337"/>
                    <a:pt x="42" y="377"/>
                  </a:cubicBezTo>
                  <a:cubicBezTo>
                    <a:pt x="80" y="351"/>
                    <a:pt x="135" y="337"/>
                    <a:pt x="150" y="299"/>
                  </a:cubicBezTo>
                  <a:cubicBezTo>
                    <a:pt x="188" y="202"/>
                    <a:pt x="207" y="101"/>
                    <a:pt x="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" name="Google Shape;1726;p2"/>
            <p:cNvSpPr/>
            <p:nvPr/>
          </p:nvSpPr>
          <p:spPr>
            <a:xfrm>
              <a:off x="-4380915" y="4125027"/>
              <a:ext cx="19864" cy="6637"/>
            </a:xfrm>
            <a:custGeom>
              <a:avLst/>
              <a:gdLst/>
              <a:ahLst/>
              <a:cxnLst/>
              <a:rect l="l" t="t" r="r" b="b"/>
              <a:pathLst>
                <a:path w="416" h="139" extrusionOk="0">
                  <a:moveTo>
                    <a:pt x="206" y="0"/>
                  </a:moveTo>
                  <a:cubicBezTo>
                    <a:pt x="143" y="0"/>
                    <a:pt x="75" y="33"/>
                    <a:pt x="1" y="93"/>
                  </a:cubicBezTo>
                  <a:cubicBezTo>
                    <a:pt x="143" y="109"/>
                    <a:pt x="255" y="123"/>
                    <a:pt x="415" y="138"/>
                  </a:cubicBezTo>
                  <a:cubicBezTo>
                    <a:pt x="348" y="45"/>
                    <a:pt x="281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" name="Google Shape;1727;p2"/>
            <p:cNvSpPr/>
            <p:nvPr/>
          </p:nvSpPr>
          <p:spPr>
            <a:xfrm>
              <a:off x="-4579603" y="4061280"/>
              <a:ext cx="16521" cy="10410"/>
            </a:xfrm>
            <a:custGeom>
              <a:avLst/>
              <a:gdLst/>
              <a:ahLst/>
              <a:cxnLst/>
              <a:rect l="l" t="t" r="r" b="b"/>
              <a:pathLst>
                <a:path w="346" h="218" extrusionOk="0">
                  <a:moveTo>
                    <a:pt x="95" y="0"/>
                  </a:moveTo>
                  <a:cubicBezTo>
                    <a:pt x="65" y="0"/>
                    <a:pt x="35" y="8"/>
                    <a:pt x="1" y="19"/>
                  </a:cubicBezTo>
                  <a:cubicBezTo>
                    <a:pt x="91" y="90"/>
                    <a:pt x="166" y="157"/>
                    <a:pt x="248" y="214"/>
                  </a:cubicBezTo>
                  <a:cubicBezTo>
                    <a:pt x="252" y="214"/>
                    <a:pt x="256" y="217"/>
                    <a:pt x="263" y="217"/>
                  </a:cubicBezTo>
                  <a:cubicBezTo>
                    <a:pt x="285" y="217"/>
                    <a:pt x="327" y="202"/>
                    <a:pt x="334" y="184"/>
                  </a:cubicBezTo>
                  <a:cubicBezTo>
                    <a:pt x="345" y="162"/>
                    <a:pt x="334" y="109"/>
                    <a:pt x="311" y="94"/>
                  </a:cubicBezTo>
                  <a:cubicBezTo>
                    <a:pt x="248" y="49"/>
                    <a:pt x="180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" name="Google Shape;1728;p2"/>
            <p:cNvSpPr/>
            <p:nvPr/>
          </p:nvSpPr>
          <p:spPr>
            <a:xfrm>
              <a:off x="-3974992" y="3896877"/>
              <a:ext cx="16617" cy="19673"/>
            </a:xfrm>
            <a:custGeom>
              <a:avLst/>
              <a:gdLst/>
              <a:ahLst/>
              <a:cxnLst/>
              <a:rect l="l" t="t" r="r" b="b"/>
              <a:pathLst>
                <a:path w="348" h="412" extrusionOk="0">
                  <a:moveTo>
                    <a:pt x="325" y="1"/>
                  </a:moveTo>
                  <a:cubicBezTo>
                    <a:pt x="269" y="1"/>
                    <a:pt x="217" y="16"/>
                    <a:pt x="195" y="49"/>
                  </a:cubicBezTo>
                  <a:cubicBezTo>
                    <a:pt x="120" y="151"/>
                    <a:pt x="64" y="266"/>
                    <a:pt x="0" y="378"/>
                  </a:cubicBezTo>
                  <a:cubicBezTo>
                    <a:pt x="0" y="382"/>
                    <a:pt x="19" y="401"/>
                    <a:pt x="26" y="408"/>
                  </a:cubicBezTo>
                  <a:cubicBezTo>
                    <a:pt x="135" y="274"/>
                    <a:pt x="243" y="139"/>
                    <a:pt x="348" y="4"/>
                  </a:cubicBezTo>
                  <a:cubicBezTo>
                    <a:pt x="340" y="4"/>
                    <a:pt x="333" y="1"/>
                    <a:pt x="325" y="1"/>
                  </a:cubicBezTo>
                  <a:close/>
                  <a:moveTo>
                    <a:pt x="26" y="408"/>
                  </a:moveTo>
                  <a:lnTo>
                    <a:pt x="26" y="412"/>
                  </a:lnTo>
                  <a:lnTo>
                    <a:pt x="30" y="412"/>
                  </a:lnTo>
                  <a:cubicBezTo>
                    <a:pt x="30" y="412"/>
                    <a:pt x="26" y="412"/>
                    <a:pt x="26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" name="Google Shape;1729;p2"/>
            <p:cNvSpPr/>
            <p:nvPr/>
          </p:nvSpPr>
          <p:spPr>
            <a:xfrm>
              <a:off x="-3226559" y="3161623"/>
              <a:ext cx="19339" cy="12415"/>
            </a:xfrm>
            <a:custGeom>
              <a:avLst/>
              <a:gdLst/>
              <a:ahLst/>
              <a:cxnLst/>
              <a:rect l="l" t="t" r="r" b="b"/>
              <a:pathLst>
                <a:path w="405" h="260" extrusionOk="0">
                  <a:moveTo>
                    <a:pt x="404" y="1"/>
                  </a:moveTo>
                  <a:lnTo>
                    <a:pt x="404" y="1"/>
                  </a:lnTo>
                  <a:cubicBezTo>
                    <a:pt x="180" y="39"/>
                    <a:pt x="15" y="144"/>
                    <a:pt x="0" y="259"/>
                  </a:cubicBezTo>
                  <a:cubicBezTo>
                    <a:pt x="139" y="177"/>
                    <a:pt x="303" y="154"/>
                    <a:pt x="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" name="Google Shape;1730;p2"/>
            <p:cNvSpPr/>
            <p:nvPr/>
          </p:nvSpPr>
          <p:spPr>
            <a:xfrm>
              <a:off x="-4147274" y="4098382"/>
              <a:ext cx="19196" cy="7401"/>
            </a:xfrm>
            <a:custGeom>
              <a:avLst/>
              <a:gdLst/>
              <a:ahLst/>
              <a:cxnLst/>
              <a:rect l="l" t="t" r="r" b="b"/>
              <a:pathLst>
                <a:path w="402" h="155" extrusionOk="0">
                  <a:moveTo>
                    <a:pt x="330" y="1"/>
                  </a:moveTo>
                  <a:cubicBezTo>
                    <a:pt x="218" y="1"/>
                    <a:pt x="120" y="49"/>
                    <a:pt x="1" y="147"/>
                  </a:cubicBezTo>
                  <a:cubicBezTo>
                    <a:pt x="31" y="151"/>
                    <a:pt x="57" y="154"/>
                    <a:pt x="83" y="154"/>
                  </a:cubicBezTo>
                  <a:cubicBezTo>
                    <a:pt x="225" y="154"/>
                    <a:pt x="315" y="80"/>
                    <a:pt x="401" y="5"/>
                  </a:cubicBezTo>
                  <a:cubicBezTo>
                    <a:pt x="379" y="1"/>
                    <a:pt x="353" y="1"/>
                    <a:pt x="3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" name="Google Shape;1731;p2"/>
            <p:cNvSpPr/>
            <p:nvPr/>
          </p:nvSpPr>
          <p:spPr>
            <a:xfrm>
              <a:off x="-3145193" y="3066887"/>
              <a:ext cx="24162" cy="17333"/>
            </a:xfrm>
            <a:custGeom>
              <a:avLst/>
              <a:gdLst/>
              <a:ahLst/>
              <a:cxnLst/>
              <a:rect l="l" t="t" r="r" b="b"/>
              <a:pathLst>
                <a:path w="506" h="363" extrusionOk="0">
                  <a:moveTo>
                    <a:pt x="479" y="0"/>
                  </a:moveTo>
                  <a:cubicBezTo>
                    <a:pt x="319" y="120"/>
                    <a:pt x="162" y="240"/>
                    <a:pt x="1" y="363"/>
                  </a:cubicBezTo>
                  <a:cubicBezTo>
                    <a:pt x="172" y="251"/>
                    <a:pt x="389" y="209"/>
                    <a:pt x="505" y="38"/>
                  </a:cubicBezTo>
                  <a:cubicBezTo>
                    <a:pt x="498" y="26"/>
                    <a:pt x="486" y="11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" name="Google Shape;1732;p2"/>
            <p:cNvSpPr/>
            <p:nvPr/>
          </p:nvSpPr>
          <p:spPr>
            <a:xfrm>
              <a:off x="-3764940" y="3684819"/>
              <a:ext cx="7926" cy="19148"/>
            </a:xfrm>
            <a:custGeom>
              <a:avLst/>
              <a:gdLst/>
              <a:ahLst/>
              <a:cxnLst/>
              <a:rect l="l" t="t" r="r" b="b"/>
              <a:pathLst>
                <a:path w="166" h="401" extrusionOk="0">
                  <a:moveTo>
                    <a:pt x="136" y="1"/>
                  </a:moveTo>
                  <a:cubicBezTo>
                    <a:pt x="13" y="139"/>
                    <a:pt x="1" y="236"/>
                    <a:pt x="91" y="401"/>
                  </a:cubicBezTo>
                  <a:cubicBezTo>
                    <a:pt x="165" y="244"/>
                    <a:pt x="165" y="232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" name="Google Shape;1733;p2"/>
            <p:cNvSpPr/>
            <p:nvPr/>
          </p:nvSpPr>
          <p:spPr>
            <a:xfrm>
              <a:off x="-3911294" y="3788723"/>
              <a:ext cx="13943" cy="25737"/>
            </a:xfrm>
            <a:custGeom>
              <a:avLst/>
              <a:gdLst/>
              <a:ahLst/>
              <a:cxnLst/>
              <a:rect l="l" t="t" r="r" b="b"/>
              <a:pathLst>
                <a:path w="292" h="539" extrusionOk="0">
                  <a:moveTo>
                    <a:pt x="278" y="0"/>
                  </a:moveTo>
                  <a:lnTo>
                    <a:pt x="278" y="0"/>
                  </a:lnTo>
                  <a:cubicBezTo>
                    <a:pt x="173" y="195"/>
                    <a:pt x="87" y="352"/>
                    <a:pt x="0" y="509"/>
                  </a:cubicBezTo>
                  <a:cubicBezTo>
                    <a:pt x="16" y="516"/>
                    <a:pt x="31" y="527"/>
                    <a:pt x="45" y="539"/>
                  </a:cubicBezTo>
                  <a:cubicBezTo>
                    <a:pt x="121" y="375"/>
                    <a:pt x="292" y="262"/>
                    <a:pt x="2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" name="Google Shape;1734;p2"/>
            <p:cNvSpPr/>
            <p:nvPr/>
          </p:nvSpPr>
          <p:spPr>
            <a:xfrm>
              <a:off x="-3781175" y="3463641"/>
              <a:ext cx="10218" cy="23302"/>
            </a:xfrm>
            <a:custGeom>
              <a:avLst/>
              <a:gdLst/>
              <a:ahLst/>
              <a:cxnLst/>
              <a:rect l="l" t="t" r="r" b="b"/>
              <a:pathLst>
                <a:path w="214" h="488" extrusionOk="0">
                  <a:moveTo>
                    <a:pt x="143" y="1"/>
                  </a:moveTo>
                  <a:cubicBezTo>
                    <a:pt x="94" y="154"/>
                    <a:pt x="46" y="311"/>
                    <a:pt x="1" y="468"/>
                  </a:cubicBezTo>
                  <a:cubicBezTo>
                    <a:pt x="16" y="476"/>
                    <a:pt x="31" y="484"/>
                    <a:pt x="46" y="487"/>
                  </a:cubicBezTo>
                  <a:cubicBezTo>
                    <a:pt x="98" y="371"/>
                    <a:pt x="154" y="259"/>
                    <a:pt x="199" y="144"/>
                  </a:cubicBezTo>
                  <a:cubicBezTo>
                    <a:pt x="214" y="102"/>
                    <a:pt x="199" y="50"/>
                    <a:pt x="199" y="5"/>
                  </a:cubicBezTo>
                  <a:cubicBezTo>
                    <a:pt x="180" y="5"/>
                    <a:pt x="162" y="1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" name="Google Shape;1735;p2"/>
            <p:cNvSpPr/>
            <p:nvPr/>
          </p:nvSpPr>
          <p:spPr>
            <a:xfrm>
              <a:off x="-4239718" y="4017159"/>
              <a:ext cx="22920" cy="5443"/>
            </a:xfrm>
            <a:custGeom>
              <a:avLst/>
              <a:gdLst/>
              <a:ahLst/>
              <a:cxnLst/>
              <a:rect l="l" t="t" r="r" b="b"/>
              <a:pathLst>
                <a:path w="480" h="114" extrusionOk="0">
                  <a:moveTo>
                    <a:pt x="479" y="54"/>
                  </a:moveTo>
                  <a:cubicBezTo>
                    <a:pt x="479" y="54"/>
                    <a:pt x="479" y="58"/>
                    <a:pt x="475" y="58"/>
                  </a:cubicBezTo>
                  <a:cubicBezTo>
                    <a:pt x="479" y="58"/>
                    <a:pt x="479" y="61"/>
                    <a:pt x="479" y="61"/>
                  </a:cubicBezTo>
                  <a:lnTo>
                    <a:pt x="479" y="54"/>
                  </a:lnTo>
                  <a:close/>
                  <a:moveTo>
                    <a:pt x="434" y="1"/>
                  </a:moveTo>
                  <a:cubicBezTo>
                    <a:pt x="322" y="1"/>
                    <a:pt x="206" y="9"/>
                    <a:pt x="94" y="23"/>
                  </a:cubicBezTo>
                  <a:cubicBezTo>
                    <a:pt x="75" y="23"/>
                    <a:pt x="56" y="58"/>
                    <a:pt x="1" y="110"/>
                  </a:cubicBezTo>
                  <a:cubicBezTo>
                    <a:pt x="38" y="113"/>
                    <a:pt x="72" y="113"/>
                    <a:pt x="105" y="113"/>
                  </a:cubicBezTo>
                  <a:cubicBezTo>
                    <a:pt x="248" y="113"/>
                    <a:pt x="363" y="91"/>
                    <a:pt x="475" y="58"/>
                  </a:cubicBezTo>
                  <a:cubicBezTo>
                    <a:pt x="460" y="35"/>
                    <a:pt x="446" y="1"/>
                    <a:pt x="4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" name="Google Shape;1736;p2"/>
            <p:cNvSpPr/>
            <p:nvPr/>
          </p:nvSpPr>
          <p:spPr>
            <a:xfrm>
              <a:off x="-3845399" y="3786240"/>
              <a:ext cx="13227" cy="15710"/>
            </a:xfrm>
            <a:custGeom>
              <a:avLst/>
              <a:gdLst/>
              <a:ahLst/>
              <a:cxnLst/>
              <a:rect l="l" t="t" r="r" b="b"/>
              <a:pathLst>
                <a:path w="277" h="329" extrusionOk="0">
                  <a:moveTo>
                    <a:pt x="168" y="0"/>
                  </a:moveTo>
                  <a:lnTo>
                    <a:pt x="168" y="0"/>
                  </a:lnTo>
                  <a:cubicBezTo>
                    <a:pt x="112" y="104"/>
                    <a:pt x="64" y="206"/>
                    <a:pt x="0" y="329"/>
                  </a:cubicBezTo>
                  <a:cubicBezTo>
                    <a:pt x="224" y="232"/>
                    <a:pt x="277" y="120"/>
                    <a:pt x="1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" name="Google Shape;1737;p2"/>
            <p:cNvSpPr/>
            <p:nvPr/>
          </p:nvSpPr>
          <p:spPr>
            <a:xfrm>
              <a:off x="-4013574" y="3940091"/>
              <a:ext cx="14707" cy="14850"/>
            </a:xfrm>
            <a:custGeom>
              <a:avLst/>
              <a:gdLst/>
              <a:ahLst/>
              <a:cxnLst/>
              <a:rect l="l" t="t" r="r" b="b"/>
              <a:pathLst>
                <a:path w="308" h="311" extrusionOk="0">
                  <a:moveTo>
                    <a:pt x="308" y="0"/>
                  </a:moveTo>
                  <a:lnTo>
                    <a:pt x="308" y="0"/>
                  </a:lnTo>
                  <a:cubicBezTo>
                    <a:pt x="203" y="105"/>
                    <a:pt x="101" y="210"/>
                    <a:pt x="1" y="311"/>
                  </a:cubicBezTo>
                  <a:cubicBezTo>
                    <a:pt x="169" y="281"/>
                    <a:pt x="277" y="172"/>
                    <a:pt x="3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" name="Google Shape;1738;p2"/>
            <p:cNvSpPr/>
            <p:nvPr/>
          </p:nvSpPr>
          <p:spPr>
            <a:xfrm>
              <a:off x="-3803474" y="3311987"/>
              <a:ext cx="10935" cy="14277"/>
            </a:xfrm>
            <a:custGeom>
              <a:avLst/>
              <a:gdLst/>
              <a:ahLst/>
              <a:cxnLst/>
              <a:rect l="l" t="t" r="r" b="b"/>
              <a:pathLst>
                <a:path w="229" h="299" extrusionOk="0">
                  <a:moveTo>
                    <a:pt x="184" y="0"/>
                  </a:moveTo>
                  <a:cubicBezTo>
                    <a:pt x="4" y="149"/>
                    <a:pt x="1" y="171"/>
                    <a:pt x="109" y="299"/>
                  </a:cubicBezTo>
                  <a:cubicBezTo>
                    <a:pt x="228" y="135"/>
                    <a:pt x="228" y="135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" name="Google Shape;1739;p2"/>
            <p:cNvSpPr/>
            <p:nvPr/>
          </p:nvSpPr>
          <p:spPr>
            <a:xfrm>
              <a:off x="-3792778" y="3637547"/>
              <a:ext cx="7879" cy="20580"/>
            </a:xfrm>
            <a:custGeom>
              <a:avLst/>
              <a:gdLst/>
              <a:ahLst/>
              <a:cxnLst/>
              <a:rect l="l" t="t" r="r" b="b"/>
              <a:pathLst>
                <a:path w="165" h="431" extrusionOk="0">
                  <a:moveTo>
                    <a:pt x="147" y="0"/>
                  </a:moveTo>
                  <a:lnTo>
                    <a:pt x="147" y="0"/>
                  </a:lnTo>
                  <a:cubicBezTo>
                    <a:pt x="1" y="139"/>
                    <a:pt x="49" y="292"/>
                    <a:pt x="38" y="430"/>
                  </a:cubicBezTo>
                  <a:cubicBezTo>
                    <a:pt x="94" y="303"/>
                    <a:pt x="165" y="180"/>
                    <a:pt x="1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" name="Google Shape;1740;p2"/>
            <p:cNvSpPr/>
            <p:nvPr/>
          </p:nvSpPr>
          <p:spPr>
            <a:xfrm>
              <a:off x="-4039073" y="4007180"/>
              <a:ext cx="16426" cy="12940"/>
            </a:xfrm>
            <a:custGeom>
              <a:avLst/>
              <a:gdLst/>
              <a:ahLst/>
              <a:cxnLst/>
              <a:rect l="l" t="t" r="r" b="b"/>
              <a:pathLst>
                <a:path w="344" h="271" extrusionOk="0">
                  <a:moveTo>
                    <a:pt x="318" y="1"/>
                  </a:moveTo>
                  <a:cubicBezTo>
                    <a:pt x="214" y="72"/>
                    <a:pt x="109" y="146"/>
                    <a:pt x="0" y="218"/>
                  </a:cubicBezTo>
                  <a:cubicBezTo>
                    <a:pt x="12" y="236"/>
                    <a:pt x="23" y="251"/>
                    <a:pt x="34" y="270"/>
                  </a:cubicBezTo>
                  <a:cubicBezTo>
                    <a:pt x="183" y="255"/>
                    <a:pt x="262" y="143"/>
                    <a:pt x="344" y="39"/>
                  </a:cubicBezTo>
                  <a:cubicBezTo>
                    <a:pt x="337" y="27"/>
                    <a:pt x="329" y="16"/>
                    <a:pt x="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" name="Google Shape;1741;p2"/>
            <p:cNvSpPr/>
            <p:nvPr/>
          </p:nvSpPr>
          <p:spPr>
            <a:xfrm>
              <a:off x="-3215529" y="3121847"/>
              <a:ext cx="18813" cy="12224"/>
            </a:xfrm>
            <a:custGeom>
              <a:avLst/>
              <a:gdLst/>
              <a:ahLst/>
              <a:cxnLst/>
              <a:rect l="l" t="t" r="r" b="b"/>
              <a:pathLst>
                <a:path w="394" h="256" extrusionOk="0">
                  <a:moveTo>
                    <a:pt x="394" y="0"/>
                  </a:moveTo>
                  <a:cubicBezTo>
                    <a:pt x="248" y="53"/>
                    <a:pt x="68" y="53"/>
                    <a:pt x="1" y="255"/>
                  </a:cubicBezTo>
                  <a:cubicBezTo>
                    <a:pt x="165" y="199"/>
                    <a:pt x="296" y="128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" name="Google Shape;1742;p2"/>
            <p:cNvSpPr/>
            <p:nvPr/>
          </p:nvSpPr>
          <p:spPr>
            <a:xfrm>
              <a:off x="-3924855" y="3821575"/>
              <a:ext cx="12940" cy="21488"/>
            </a:xfrm>
            <a:custGeom>
              <a:avLst/>
              <a:gdLst/>
              <a:ahLst/>
              <a:cxnLst/>
              <a:rect l="l" t="t" r="r" b="b"/>
              <a:pathLst>
                <a:path w="271" h="450" extrusionOk="0">
                  <a:moveTo>
                    <a:pt x="270" y="1"/>
                  </a:moveTo>
                  <a:cubicBezTo>
                    <a:pt x="135" y="116"/>
                    <a:pt x="1" y="239"/>
                    <a:pt x="30" y="449"/>
                  </a:cubicBezTo>
                  <a:cubicBezTo>
                    <a:pt x="109" y="299"/>
                    <a:pt x="187" y="150"/>
                    <a:pt x="2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" name="Google Shape;1743;p2"/>
            <p:cNvSpPr/>
            <p:nvPr/>
          </p:nvSpPr>
          <p:spPr>
            <a:xfrm>
              <a:off x="-4120821" y="4087877"/>
              <a:ext cx="18097" cy="7354"/>
            </a:xfrm>
            <a:custGeom>
              <a:avLst/>
              <a:gdLst/>
              <a:ahLst/>
              <a:cxnLst/>
              <a:rect l="l" t="t" r="r" b="b"/>
              <a:pathLst>
                <a:path w="379" h="154" extrusionOk="0">
                  <a:moveTo>
                    <a:pt x="288" y="0"/>
                  </a:moveTo>
                  <a:cubicBezTo>
                    <a:pt x="168" y="0"/>
                    <a:pt x="78" y="60"/>
                    <a:pt x="0" y="150"/>
                  </a:cubicBezTo>
                  <a:cubicBezTo>
                    <a:pt x="15" y="150"/>
                    <a:pt x="30" y="154"/>
                    <a:pt x="45" y="154"/>
                  </a:cubicBezTo>
                  <a:cubicBezTo>
                    <a:pt x="168" y="154"/>
                    <a:pt x="280" y="112"/>
                    <a:pt x="378" y="12"/>
                  </a:cubicBezTo>
                  <a:cubicBezTo>
                    <a:pt x="348" y="4"/>
                    <a:pt x="318" y="0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" name="Google Shape;1744;p2"/>
            <p:cNvSpPr/>
            <p:nvPr/>
          </p:nvSpPr>
          <p:spPr>
            <a:xfrm>
              <a:off x="-4334836" y="3954368"/>
              <a:ext cx="20055" cy="4679"/>
            </a:xfrm>
            <a:custGeom>
              <a:avLst/>
              <a:gdLst/>
              <a:ahLst/>
              <a:cxnLst/>
              <a:rect l="l" t="t" r="r" b="b"/>
              <a:pathLst>
                <a:path w="420" h="98" extrusionOk="0">
                  <a:moveTo>
                    <a:pt x="225" y="1"/>
                  </a:moveTo>
                  <a:cubicBezTo>
                    <a:pt x="146" y="1"/>
                    <a:pt x="75" y="19"/>
                    <a:pt x="0" y="46"/>
                  </a:cubicBezTo>
                  <a:cubicBezTo>
                    <a:pt x="83" y="60"/>
                    <a:pt x="164" y="98"/>
                    <a:pt x="254" y="98"/>
                  </a:cubicBezTo>
                  <a:cubicBezTo>
                    <a:pt x="307" y="98"/>
                    <a:pt x="359" y="82"/>
                    <a:pt x="419" y="41"/>
                  </a:cubicBezTo>
                  <a:cubicBezTo>
                    <a:pt x="347" y="12"/>
                    <a:pt x="28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" name="Google Shape;1745;p2"/>
            <p:cNvSpPr/>
            <p:nvPr/>
          </p:nvSpPr>
          <p:spPr>
            <a:xfrm>
              <a:off x="-3747225" y="3443539"/>
              <a:ext cx="11078" cy="18575"/>
            </a:xfrm>
            <a:custGeom>
              <a:avLst/>
              <a:gdLst/>
              <a:ahLst/>
              <a:cxnLst/>
              <a:rect l="l" t="t" r="r" b="b"/>
              <a:pathLst>
                <a:path w="232" h="389" extrusionOk="0">
                  <a:moveTo>
                    <a:pt x="232" y="0"/>
                  </a:moveTo>
                  <a:lnTo>
                    <a:pt x="232" y="0"/>
                  </a:lnTo>
                  <a:cubicBezTo>
                    <a:pt x="15" y="82"/>
                    <a:pt x="0" y="202"/>
                    <a:pt x="86" y="389"/>
                  </a:cubicBezTo>
                  <a:cubicBezTo>
                    <a:pt x="135" y="254"/>
                    <a:pt x="175" y="146"/>
                    <a:pt x="2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" name="Google Shape;1746;p2"/>
            <p:cNvSpPr/>
            <p:nvPr/>
          </p:nvSpPr>
          <p:spPr>
            <a:xfrm>
              <a:off x="-4467486" y="4079282"/>
              <a:ext cx="18814" cy="9359"/>
            </a:xfrm>
            <a:custGeom>
              <a:avLst/>
              <a:gdLst/>
              <a:ahLst/>
              <a:cxnLst/>
              <a:rect l="l" t="t" r="r" b="b"/>
              <a:pathLst>
                <a:path w="394" h="196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46"/>
                    <a:pt x="16" y="106"/>
                    <a:pt x="46" y="128"/>
                  </a:cubicBezTo>
                  <a:cubicBezTo>
                    <a:pt x="98" y="173"/>
                    <a:pt x="199" y="196"/>
                    <a:pt x="296" y="196"/>
                  </a:cubicBezTo>
                  <a:cubicBezTo>
                    <a:pt x="330" y="196"/>
                    <a:pt x="363" y="192"/>
                    <a:pt x="394" y="188"/>
                  </a:cubicBezTo>
                  <a:cubicBezTo>
                    <a:pt x="247" y="117"/>
                    <a:pt x="125" y="6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" name="Google Shape;1747;p2"/>
            <p:cNvSpPr/>
            <p:nvPr/>
          </p:nvSpPr>
          <p:spPr>
            <a:xfrm>
              <a:off x="-3825392" y="3742692"/>
              <a:ext cx="11269" cy="21774"/>
            </a:xfrm>
            <a:custGeom>
              <a:avLst/>
              <a:gdLst/>
              <a:ahLst/>
              <a:cxnLst/>
              <a:rect l="l" t="t" r="r" b="b"/>
              <a:pathLst>
                <a:path w="236" h="456" extrusionOk="0">
                  <a:moveTo>
                    <a:pt x="224" y="0"/>
                  </a:moveTo>
                  <a:cubicBezTo>
                    <a:pt x="224" y="7"/>
                    <a:pt x="220" y="11"/>
                    <a:pt x="220" y="15"/>
                  </a:cubicBezTo>
                  <a:cubicBezTo>
                    <a:pt x="224" y="11"/>
                    <a:pt x="232" y="7"/>
                    <a:pt x="235" y="4"/>
                  </a:cubicBezTo>
                  <a:lnTo>
                    <a:pt x="224" y="0"/>
                  </a:lnTo>
                  <a:close/>
                  <a:moveTo>
                    <a:pt x="220" y="15"/>
                  </a:moveTo>
                  <a:lnTo>
                    <a:pt x="220" y="15"/>
                  </a:lnTo>
                  <a:cubicBezTo>
                    <a:pt x="56" y="161"/>
                    <a:pt x="0" y="310"/>
                    <a:pt x="59" y="456"/>
                  </a:cubicBezTo>
                  <a:cubicBezTo>
                    <a:pt x="116" y="307"/>
                    <a:pt x="168" y="161"/>
                    <a:pt x="22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" name="Google Shape;1748;p2"/>
            <p:cNvSpPr/>
            <p:nvPr/>
          </p:nvSpPr>
          <p:spPr>
            <a:xfrm>
              <a:off x="-3778835" y="3576666"/>
              <a:ext cx="10600" cy="16283"/>
            </a:xfrm>
            <a:custGeom>
              <a:avLst/>
              <a:gdLst/>
              <a:ahLst/>
              <a:cxnLst/>
              <a:rect l="l" t="t" r="r" b="b"/>
              <a:pathLst>
                <a:path w="222" h="341" extrusionOk="0">
                  <a:moveTo>
                    <a:pt x="94" y="1"/>
                  </a:moveTo>
                  <a:cubicBezTo>
                    <a:pt x="4" y="213"/>
                    <a:pt x="0" y="236"/>
                    <a:pt x="86" y="341"/>
                  </a:cubicBezTo>
                  <a:cubicBezTo>
                    <a:pt x="113" y="221"/>
                    <a:pt x="221" y="120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" name="Google Shape;1749;p2"/>
            <p:cNvSpPr/>
            <p:nvPr/>
          </p:nvSpPr>
          <p:spPr>
            <a:xfrm>
              <a:off x="-4061897" y="4026471"/>
              <a:ext cx="12319" cy="9502"/>
            </a:xfrm>
            <a:custGeom>
              <a:avLst/>
              <a:gdLst/>
              <a:ahLst/>
              <a:cxnLst/>
              <a:rect l="l" t="t" r="r" b="b"/>
              <a:pathLst>
                <a:path w="258" h="199" extrusionOk="0">
                  <a:moveTo>
                    <a:pt x="257" y="1"/>
                  </a:moveTo>
                  <a:lnTo>
                    <a:pt x="257" y="1"/>
                  </a:lnTo>
                  <a:cubicBezTo>
                    <a:pt x="168" y="72"/>
                    <a:pt x="82" y="135"/>
                    <a:pt x="0" y="199"/>
                  </a:cubicBezTo>
                  <a:cubicBezTo>
                    <a:pt x="243" y="139"/>
                    <a:pt x="243" y="139"/>
                    <a:pt x="2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" name="Google Shape;1750;p2"/>
            <p:cNvSpPr/>
            <p:nvPr/>
          </p:nvSpPr>
          <p:spPr>
            <a:xfrm>
              <a:off x="-4496900" y="3992950"/>
              <a:ext cx="17190" cy="6971"/>
            </a:xfrm>
            <a:custGeom>
              <a:avLst/>
              <a:gdLst/>
              <a:ahLst/>
              <a:cxnLst/>
              <a:rect l="l" t="t" r="r" b="b"/>
              <a:pathLst>
                <a:path w="360" h="146" extrusionOk="0">
                  <a:moveTo>
                    <a:pt x="0" y="0"/>
                  </a:moveTo>
                  <a:cubicBezTo>
                    <a:pt x="63" y="97"/>
                    <a:pt x="116" y="146"/>
                    <a:pt x="191" y="146"/>
                  </a:cubicBezTo>
                  <a:cubicBezTo>
                    <a:pt x="239" y="146"/>
                    <a:pt x="292" y="127"/>
                    <a:pt x="359" y="93"/>
                  </a:cubicBezTo>
                  <a:cubicBezTo>
                    <a:pt x="273" y="75"/>
                    <a:pt x="217" y="67"/>
                    <a:pt x="165" y="52"/>
                  </a:cubicBezTo>
                  <a:cubicBezTo>
                    <a:pt x="113" y="37"/>
                    <a:pt x="60" y="1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" name="Google Shape;1751;p2"/>
            <p:cNvSpPr/>
            <p:nvPr/>
          </p:nvSpPr>
          <p:spPr>
            <a:xfrm>
              <a:off x="-4330730" y="3984355"/>
              <a:ext cx="17190" cy="5205"/>
            </a:xfrm>
            <a:custGeom>
              <a:avLst/>
              <a:gdLst/>
              <a:ahLst/>
              <a:cxnLst/>
              <a:rect l="l" t="t" r="r" b="b"/>
              <a:pathLst>
                <a:path w="360" h="109" extrusionOk="0">
                  <a:moveTo>
                    <a:pt x="359" y="1"/>
                  </a:moveTo>
                  <a:cubicBezTo>
                    <a:pt x="239" y="15"/>
                    <a:pt x="120" y="30"/>
                    <a:pt x="0" y="46"/>
                  </a:cubicBezTo>
                  <a:cubicBezTo>
                    <a:pt x="4" y="60"/>
                    <a:pt x="4" y="72"/>
                    <a:pt x="8" y="86"/>
                  </a:cubicBezTo>
                  <a:cubicBezTo>
                    <a:pt x="68" y="90"/>
                    <a:pt x="127" y="108"/>
                    <a:pt x="187" y="108"/>
                  </a:cubicBezTo>
                  <a:cubicBezTo>
                    <a:pt x="251" y="108"/>
                    <a:pt x="306" y="86"/>
                    <a:pt x="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" name="Google Shape;1752;p2"/>
            <p:cNvSpPr/>
            <p:nvPr/>
          </p:nvSpPr>
          <p:spPr>
            <a:xfrm>
              <a:off x="-3754196" y="3308931"/>
              <a:ext cx="14850" cy="18575"/>
            </a:xfrm>
            <a:custGeom>
              <a:avLst/>
              <a:gdLst/>
              <a:ahLst/>
              <a:cxnLst/>
              <a:rect l="l" t="t" r="r" b="b"/>
              <a:pathLst>
                <a:path w="311" h="389" extrusionOk="0">
                  <a:moveTo>
                    <a:pt x="262" y="0"/>
                  </a:moveTo>
                  <a:cubicBezTo>
                    <a:pt x="217" y="56"/>
                    <a:pt x="150" y="109"/>
                    <a:pt x="138" y="173"/>
                  </a:cubicBezTo>
                  <a:cubicBezTo>
                    <a:pt x="128" y="247"/>
                    <a:pt x="0" y="292"/>
                    <a:pt x="83" y="385"/>
                  </a:cubicBezTo>
                  <a:cubicBezTo>
                    <a:pt x="157" y="269"/>
                    <a:pt x="236" y="150"/>
                    <a:pt x="311" y="34"/>
                  </a:cubicBezTo>
                  <a:cubicBezTo>
                    <a:pt x="295" y="23"/>
                    <a:pt x="277" y="11"/>
                    <a:pt x="262" y="0"/>
                  </a:cubicBezTo>
                  <a:close/>
                  <a:moveTo>
                    <a:pt x="83" y="385"/>
                  </a:moveTo>
                  <a:lnTo>
                    <a:pt x="79" y="389"/>
                  </a:lnTo>
                  <a:lnTo>
                    <a:pt x="83" y="389"/>
                  </a:lnTo>
                  <a:lnTo>
                    <a:pt x="83" y="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" name="Google Shape;1753;p2"/>
            <p:cNvSpPr/>
            <p:nvPr/>
          </p:nvSpPr>
          <p:spPr>
            <a:xfrm>
              <a:off x="-4554057" y="4076465"/>
              <a:ext cx="18240" cy="7544"/>
            </a:xfrm>
            <a:custGeom>
              <a:avLst/>
              <a:gdLst/>
              <a:ahLst/>
              <a:cxnLst/>
              <a:rect l="l" t="t" r="r" b="b"/>
              <a:pathLst>
                <a:path w="382" h="158" extrusionOk="0">
                  <a:moveTo>
                    <a:pt x="106" y="1"/>
                  </a:moveTo>
                  <a:cubicBezTo>
                    <a:pt x="71" y="1"/>
                    <a:pt x="38" y="4"/>
                    <a:pt x="1" y="15"/>
                  </a:cubicBezTo>
                  <a:cubicBezTo>
                    <a:pt x="106" y="79"/>
                    <a:pt x="176" y="158"/>
                    <a:pt x="281" y="158"/>
                  </a:cubicBezTo>
                  <a:cubicBezTo>
                    <a:pt x="311" y="158"/>
                    <a:pt x="345" y="150"/>
                    <a:pt x="382" y="135"/>
                  </a:cubicBezTo>
                  <a:cubicBezTo>
                    <a:pt x="296" y="68"/>
                    <a:pt x="221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" name="Google Shape;1754;p2"/>
            <p:cNvSpPr/>
            <p:nvPr/>
          </p:nvSpPr>
          <p:spPr>
            <a:xfrm>
              <a:off x="-3811878" y="3596864"/>
              <a:ext cx="6494" cy="18050"/>
            </a:xfrm>
            <a:custGeom>
              <a:avLst/>
              <a:gdLst/>
              <a:ahLst/>
              <a:cxnLst/>
              <a:rect l="l" t="t" r="r" b="b"/>
              <a:pathLst>
                <a:path w="136" h="378" extrusionOk="0">
                  <a:moveTo>
                    <a:pt x="135" y="0"/>
                  </a:moveTo>
                  <a:cubicBezTo>
                    <a:pt x="1" y="127"/>
                    <a:pt x="12" y="247"/>
                    <a:pt x="9" y="363"/>
                  </a:cubicBezTo>
                  <a:cubicBezTo>
                    <a:pt x="31" y="366"/>
                    <a:pt x="54" y="370"/>
                    <a:pt x="76" y="378"/>
                  </a:cubicBezTo>
                  <a:cubicBezTo>
                    <a:pt x="94" y="266"/>
                    <a:pt x="109" y="154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" name="Google Shape;1755;p2"/>
            <p:cNvSpPr/>
            <p:nvPr/>
          </p:nvSpPr>
          <p:spPr>
            <a:xfrm>
              <a:off x="-4056072" y="3981347"/>
              <a:ext cx="13991" cy="13561"/>
            </a:xfrm>
            <a:custGeom>
              <a:avLst/>
              <a:gdLst/>
              <a:ahLst/>
              <a:cxnLst/>
              <a:rect l="l" t="t" r="r" b="b"/>
              <a:pathLst>
                <a:path w="293" h="284" extrusionOk="0">
                  <a:moveTo>
                    <a:pt x="292" y="0"/>
                  </a:moveTo>
                  <a:cubicBezTo>
                    <a:pt x="177" y="101"/>
                    <a:pt x="91" y="176"/>
                    <a:pt x="1" y="254"/>
                  </a:cubicBezTo>
                  <a:cubicBezTo>
                    <a:pt x="23" y="269"/>
                    <a:pt x="35" y="284"/>
                    <a:pt x="39" y="284"/>
                  </a:cubicBezTo>
                  <a:cubicBezTo>
                    <a:pt x="135" y="221"/>
                    <a:pt x="256" y="179"/>
                    <a:pt x="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" name="Google Shape;1756;p2"/>
            <p:cNvSpPr/>
            <p:nvPr/>
          </p:nvSpPr>
          <p:spPr>
            <a:xfrm>
              <a:off x="-3750090" y="3377453"/>
              <a:ext cx="8929" cy="17381"/>
            </a:xfrm>
            <a:custGeom>
              <a:avLst/>
              <a:gdLst/>
              <a:ahLst/>
              <a:cxnLst/>
              <a:rect l="l" t="t" r="r" b="b"/>
              <a:pathLst>
                <a:path w="187" h="364" extrusionOk="0">
                  <a:moveTo>
                    <a:pt x="165" y="1"/>
                  </a:moveTo>
                  <a:lnTo>
                    <a:pt x="165" y="1"/>
                  </a:lnTo>
                  <a:cubicBezTo>
                    <a:pt x="56" y="116"/>
                    <a:pt x="0" y="221"/>
                    <a:pt x="52" y="359"/>
                  </a:cubicBezTo>
                  <a:lnTo>
                    <a:pt x="52" y="359"/>
                  </a:lnTo>
                  <a:cubicBezTo>
                    <a:pt x="133" y="263"/>
                    <a:pt x="187" y="159"/>
                    <a:pt x="165" y="1"/>
                  </a:cubicBezTo>
                  <a:close/>
                  <a:moveTo>
                    <a:pt x="52" y="359"/>
                  </a:moveTo>
                  <a:cubicBezTo>
                    <a:pt x="51" y="361"/>
                    <a:pt x="50" y="362"/>
                    <a:pt x="49" y="363"/>
                  </a:cubicBezTo>
                  <a:lnTo>
                    <a:pt x="52" y="360"/>
                  </a:lnTo>
                  <a:cubicBezTo>
                    <a:pt x="52" y="359"/>
                    <a:pt x="52" y="359"/>
                    <a:pt x="52" y="3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" name="Google Shape;1757;p2"/>
            <p:cNvSpPr/>
            <p:nvPr/>
          </p:nvSpPr>
          <p:spPr>
            <a:xfrm>
              <a:off x="-3791871" y="3501507"/>
              <a:ext cx="8977" cy="18622"/>
            </a:xfrm>
            <a:custGeom>
              <a:avLst/>
              <a:gdLst/>
              <a:ahLst/>
              <a:cxnLst/>
              <a:rect l="l" t="t" r="r" b="b"/>
              <a:pathLst>
                <a:path w="188" h="390" extrusionOk="0">
                  <a:moveTo>
                    <a:pt x="150" y="1"/>
                  </a:moveTo>
                  <a:cubicBezTo>
                    <a:pt x="150" y="5"/>
                    <a:pt x="154" y="8"/>
                    <a:pt x="154" y="12"/>
                  </a:cubicBezTo>
                  <a:cubicBezTo>
                    <a:pt x="158" y="8"/>
                    <a:pt x="158" y="5"/>
                    <a:pt x="158" y="5"/>
                  </a:cubicBezTo>
                  <a:lnTo>
                    <a:pt x="150" y="1"/>
                  </a:lnTo>
                  <a:close/>
                  <a:moveTo>
                    <a:pt x="154" y="12"/>
                  </a:moveTo>
                  <a:cubicBezTo>
                    <a:pt x="94" y="120"/>
                    <a:pt x="1" y="225"/>
                    <a:pt x="90" y="389"/>
                  </a:cubicBezTo>
                  <a:cubicBezTo>
                    <a:pt x="128" y="270"/>
                    <a:pt x="158" y="172"/>
                    <a:pt x="184" y="75"/>
                  </a:cubicBezTo>
                  <a:cubicBezTo>
                    <a:pt x="187" y="57"/>
                    <a:pt x="168" y="34"/>
                    <a:pt x="154" y="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" name="Google Shape;1758;p2"/>
            <p:cNvSpPr/>
            <p:nvPr/>
          </p:nvSpPr>
          <p:spPr>
            <a:xfrm>
              <a:off x="-3249622" y="3109145"/>
              <a:ext cx="15758" cy="9550"/>
            </a:xfrm>
            <a:custGeom>
              <a:avLst/>
              <a:gdLst/>
              <a:ahLst/>
              <a:cxnLst/>
              <a:rect l="l" t="t" r="r" b="b"/>
              <a:pathLst>
                <a:path w="330" h="200" extrusionOk="0">
                  <a:moveTo>
                    <a:pt x="304" y="1"/>
                  </a:moveTo>
                  <a:cubicBezTo>
                    <a:pt x="203" y="54"/>
                    <a:pt x="102" y="106"/>
                    <a:pt x="1" y="158"/>
                  </a:cubicBezTo>
                  <a:cubicBezTo>
                    <a:pt x="9" y="173"/>
                    <a:pt x="16" y="185"/>
                    <a:pt x="27" y="199"/>
                  </a:cubicBezTo>
                  <a:cubicBezTo>
                    <a:pt x="128" y="147"/>
                    <a:pt x="229" y="99"/>
                    <a:pt x="330" y="50"/>
                  </a:cubicBezTo>
                  <a:cubicBezTo>
                    <a:pt x="318" y="35"/>
                    <a:pt x="311" y="16"/>
                    <a:pt x="3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" name="Google Shape;1759;p2"/>
            <p:cNvSpPr/>
            <p:nvPr/>
          </p:nvSpPr>
          <p:spPr>
            <a:xfrm>
              <a:off x="-3990177" y="3916359"/>
              <a:ext cx="16474" cy="16808"/>
            </a:xfrm>
            <a:custGeom>
              <a:avLst/>
              <a:gdLst/>
              <a:ahLst/>
              <a:cxnLst/>
              <a:rect l="l" t="t" r="r" b="b"/>
              <a:pathLst>
                <a:path w="345" h="352" extrusionOk="0">
                  <a:moveTo>
                    <a:pt x="322" y="0"/>
                  </a:moveTo>
                  <a:cubicBezTo>
                    <a:pt x="101" y="0"/>
                    <a:pt x="105" y="236"/>
                    <a:pt x="1" y="352"/>
                  </a:cubicBezTo>
                  <a:cubicBezTo>
                    <a:pt x="116" y="236"/>
                    <a:pt x="229" y="119"/>
                    <a:pt x="344" y="4"/>
                  </a:cubicBezTo>
                  <a:cubicBezTo>
                    <a:pt x="337" y="0"/>
                    <a:pt x="329" y="0"/>
                    <a:pt x="3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" name="Google Shape;1760;p2"/>
            <p:cNvSpPr/>
            <p:nvPr/>
          </p:nvSpPr>
          <p:spPr>
            <a:xfrm>
              <a:off x="-4360383" y="3984546"/>
              <a:ext cx="14516" cy="4823"/>
            </a:xfrm>
            <a:custGeom>
              <a:avLst/>
              <a:gdLst/>
              <a:ahLst/>
              <a:cxnLst/>
              <a:rect l="l" t="t" r="r" b="b"/>
              <a:pathLst>
                <a:path w="304" h="101" extrusionOk="0">
                  <a:moveTo>
                    <a:pt x="135" y="0"/>
                  </a:moveTo>
                  <a:cubicBezTo>
                    <a:pt x="94" y="0"/>
                    <a:pt x="64" y="34"/>
                    <a:pt x="1" y="101"/>
                  </a:cubicBezTo>
                  <a:cubicBezTo>
                    <a:pt x="120" y="97"/>
                    <a:pt x="214" y="94"/>
                    <a:pt x="304" y="90"/>
                  </a:cubicBezTo>
                  <a:cubicBezTo>
                    <a:pt x="218" y="30"/>
                    <a:pt x="173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" name="Google Shape;1761;p2"/>
            <p:cNvSpPr/>
            <p:nvPr/>
          </p:nvSpPr>
          <p:spPr>
            <a:xfrm>
              <a:off x="-3234629" y="3135790"/>
              <a:ext cx="15041" cy="9646"/>
            </a:xfrm>
            <a:custGeom>
              <a:avLst/>
              <a:gdLst/>
              <a:ahLst/>
              <a:cxnLst/>
              <a:rect l="l" t="t" r="r" b="b"/>
              <a:pathLst>
                <a:path w="315" h="202" extrusionOk="0">
                  <a:moveTo>
                    <a:pt x="315" y="0"/>
                  </a:moveTo>
                  <a:cubicBezTo>
                    <a:pt x="211" y="53"/>
                    <a:pt x="106" y="105"/>
                    <a:pt x="1" y="157"/>
                  </a:cubicBezTo>
                  <a:cubicBezTo>
                    <a:pt x="9" y="172"/>
                    <a:pt x="20" y="188"/>
                    <a:pt x="27" y="202"/>
                  </a:cubicBezTo>
                  <a:cubicBezTo>
                    <a:pt x="158" y="202"/>
                    <a:pt x="240" y="109"/>
                    <a:pt x="3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" name="Google Shape;1762;p2"/>
            <p:cNvSpPr/>
            <p:nvPr/>
          </p:nvSpPr>
          <p:spPr>
            <a:xfrm>
              <a:off x="-3851654" y="3813506"/>
              <a:ext cx="8452" cy="14564"/>
            </a:xfrm>
            <a:custGeom>
              <a:avLst/>
              <a:gdLst/>
              <a:ahLst/>
              <a:cxnLst/>
              <a:rect l="l" t="t" r="r" b="b"/>
              <a:pathLst>
                <a:path w="177" h="305" extrusionOk="0">
                  <a:moveTo>
                    <a:pt x="176" y="1"/>
                  </a:moveTo>
                  <a:lnTo>
                    <a:pt x="176" y="1"/>
                  </a:lnTo>
                  <a:cubicBezTo>
                    <a:pt x="15" y="57"/>
                    <a:pt x="4" y="165"/>
                    <a:pt x="0" y="304"/>
                  </a:cubicBezTo>
                  <a:cubicBezTo>
                    <a:pt x="124" y="229"/>
                    <a:pt x="157" y="132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" name="Google Shape;1763;p2"/>
            <p:cNvSpPr/>
            <p:nvPr/>
          </p:nvSpPr>
          <p:spPr>
            <a:xfrm>
              <a:off x="-3766516" y="3341210"/>
              <a:ext cx="9502" cy="16856"/>
            </a:xfrm>
            <a:custGeom>
              <a:avLst/>
              <a:gdLst/>
              <a:ahLst/>
              <a:cxnLst/>
              <a:rect l="l" t="t" r="r" b="b"/>
              <a:pathLst>
                <a:path w="199" h="353" extrusionOk="0">
                  <a:moveTo>
                    <a:pt x="198" y="1"/>
                  </a:moveTo>
                  <a:lnTo>
                    <a:pt x="198" y="1"/>
                  </a:lnTo>
                  <a:cubicBezTo>
                    <a:pt x="56" y="68"/>
                    <a:pt x="1" y="177"/>
                    <a:pt x="19" y="352"/>
                  </a:cubicBezTo>
                  <a:cubicBezTo>
                    <a:pt x="90" y="214"/>
                    <a:pt x="142" y="109"/>
                    <a:pt x="1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" name="Google Shape;1764;p2"/>
            <p:cNvSpPr/>
            <p:nvPr/>
          </p:nvSpPr>
          <p:spPr>
            <a:xfrm>
              <a:off x="-3831169" y="3765517"/>
              <a:ext cx="8308" cy="13800"/>
            </a:xfrm>
            <a:custGeom>
              <a:avLst/>
              <a:gdLst/>
              <a:ahLst/>
              <a:cxnLst/>
              <a:rect l="l" t="t" r="r" b="b"/>
              <a:pathLst>
                <a:path w="174" h="28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1" y="135"/>
                    <a:pt x="1" y="135"/>
                    <a:pt x="20" y="288"/>
                  </a:cubicBezTo>
                  <a:cubicBezTo>
                    <a:pt x="162" y="161"/>
                    <a:pt x="173" y="12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" name="Google Shape;1765;p2"/>
            <p:cNvSpPr/>
            <p:nvPr/>
          </p:nvSpPr>
          <p:spPr>
            <a:xfrm>
              <a:off x="-3772246" y="3434753"/>
              <a:ext cx="9502" cy="18814"/>
            </a:xfrm>
            <a:custGeom>
              <a:avLst/>
              <a:gdLst/>
              <a:ahLst/>
              <a:cxnLst/>
              <a:rect l="l" t="t" r="r" b="b"/>
              <a:pathLst>
                <a:path w="199" h="394" extrusionOk="0">
                  <a:moveTo>
                    <a:pt x="158" y="0"/>
                  </a:moveTo>
                  <a:cubicBezTo>
                    <a:pt x="64" y="98"/>
                    <a:pt x="1" y="207"/>
                    <a:pt x="61" y="393"/>
                  </a:cubicBezTo>
                  <a:cubicBezTo>
                    <a:pt x="113" y="247"/>
                    <a:pt x="158" y="135"/>
                    <a:pt x="199" y="23"/>
                  </a:cubicBezTo>
                  <a:cubicBezTo>
                    <a:pt x="184" y="16"/>
                    <a:pt x="173" y="8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" name="Google Shape;1766;p2"/>
            <p:cNvSpPr/>
            <p:nvPr/>
          </p:nvSpPr>
          <p:spPr>
            <a:xfrm>
              <a:off x="-4445712" y="4115715"/>
              <a:ext cx="12893" cy="5778"/>
            </a:xfrm>
            <a:custGeom>
              <a:avLst/>
              <a:gdLst/>
              <a:ahLst/>
              <a:cxnLst/>
              <a:rect l="l" t="t" r="r" b="b"/>
              <a:pathLst>
                <a:path w="270" h="121" extrusionOk="0">
                  <a:moveTo>
                    <a:pt x="270" y="0"/>
                  </a:moveTo>
                  <a:lnTo>
                    <a:pt x="270" y="0"/>
                  </a:lnTo>
                  <a:cubicBezTo>
                    <a:pt x="180" y="9"/>
                    <a:pt x="90" y="16"/>
                    <a:pt x="0" y="23"/>
                  </a:cubicBezTo>
                  <a:cubicBezTo>
                    <a:pt x="61" y="87"/>
                    <a:pt x="95" y="121"/>
                    <a:pt x="128" y="121"/>
                  </a:cubicBezTo>
                  <a:cubicBezTo>
                    <a:pt x="162" y="121"/>
                    <a:pt x="195" y="83"/>
                    <a:pt x="2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" name="Google Shape;1767;p2"/>
            <p:cNvSpPr/>
            <p:nvPr/>
          </p:nvSpPr>
          <p:spPr>
            <a:xfrm>
              <a:off x="-3199628" y="3075959"/>
              <a:ext cx="13656" cy="10601"/>
            </a:xfrm>
            <a:custGeom>
              <a:avLst/>
              <a:gdLst/>
              <a:ahLst/>
              <a:cxnLst/>
              <a:rect l="l" t="t" r="r" b="b"/>
              <a:pathLst>
                <a:path w="286" h="222" extrusionOk="0">
                  <a:moveTo>
                    <a:pt x="285" y="1"/>
                  </a:moveTo>
                  <a:lnTo>
                    <a:pt x="285" y="1"/>
                  </a:lnTo>
                  <a:cubicBezTo>
                    <a:pt x="191" y="76"/>
                    <a:pt x="94" y="147"/>
                    <a:pt x="1" y="221"/>
                  </a:cubicBezTo>
                  <a:cubicBezTo>
                    <a:pt x="139" y="202"/>
                    <a:pt x="244" y="140"/>
                    <a:pt x="2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" name="Google Shape;1768;p2"/>
            <p:cNvSpPr/>
            <p:nvPr/>
          </p:nvSpPr>
          <p:spPr>
            <a:xfrm>
              <a:off x="-3756679" y="3394786"/>
              <a:ext cx="9120" cy="16092"/>
            </a:xfrm>
            <a:custGeom>
              <a:avLst/>
              <a:gdLst/>
              <a:ahLst/>
              <a:cxnLst/>
              <a:rect l="l" t="t" r="r" b="b"/>
              <a:pathLst>
                <a:path w="191" h="337" extrusionOk="0">
                  <a:moveTo>
                    <a:pt x="187" y="0"/>
                  </a:moveTo>
                  <a:cubicBezTo>
                    <a:pt x="187" y="1"/>
                    <a:pt x="187" y="1"/>
                    <a:pt x="186" y="2"/>
                  </a:cubicBezTo>
                  <a:lnTo>
                    <a:pt x="186" y="2"/>
                  </a:lnTo>
                  <a:cubicBezTo>
                    <a:pt x="188" y="1"/>
                    <a:pt x="189" y="1"/>
                    <a:pt x="190" y="0"/>
                  </a:cubicBezTo>
                  <a:close/>
                  <a:moveTo>
                    <a:pt x="186" y="2"/>
                  </a:moveTo>
                  <a:cubicBezTo>
                    <a:pt x="42" y="67"/>
                    <a:pt x="59" y="218"/>
                    <a:pt x="0" y="337"/>
                  </a:cubicBezTo>
                  <a:cubicBezTo>
                    <a:pt x="120" y="333"/>
                    <a:pt x="123" y="247"/>
                    <a:pt x="146" y="176"/>
                  </a:cubicBezTo>
                  <a:cubicBezTo>
                    <a:pt x="168" y="120"/>
                    <a:pt x="176" y="61"/>
                    <a:pt x="186" y="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" name="Google Shape;1769;p2"/>
            <p:cNvSpPr/>
            <p:nvPr/>
          </p:nvSpPr>
          <p:spPr>
            <a:xfrm>
              <a:off x="-3772771" y="3551883"/>
              <a:ext cx="8070" cy="12129"/>
            </a:xfrm>
            <a:custGeom>
              <a:avLst/>
              <a:gdLst/>
              <a:ahLst/>
              <a:cxnLst/>
              <a:rect l="l" t="t" r="r" b="b"/>
              <a:pathLst>
                <a:path w="169" h="25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1" y="56"/>
                    <a:pt x="1" y="154"/>
                    <a:pt x="20" y="254"/>
                  </a:cubicBezTo>
                  <a:cubicBezTo>
                    <a:pt x="90" y="187"/>
                    <a:pt x="169" y="119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" name="Google Shape;1770;p2"/>
            <p:cNvSpPr/>
            <p:nvPr/>
          </p:nvSpPr>
          <p:spPr>
            <a:xfrm>
              <a:off x="-4516000" y="4092891"/>
              <a:ext cx="16426" cy="6781"/>
            </a:xfrm>
            <a:custGeom>
              <a:avLst/>
              <a:gdLst/>
              <a:ahLst/>
              <a:cxnLst/>
              <a:rect l="l" t="t" r="r" b="b"/>
              <a:pathLst>
                <a:path w="344" h="142" extrusionOk="0">
                  <a:moveTo>
                    <a:pt x="90" y="0"/>
                  </a:moveTo>
                  <a:cubicBezTo>
                    <a:pt x="64" y="0"/>
                    <a:pt x="37" y="11"/>
                    <a:pt x="0" y="45"/>
                  </a:cubicBezTo>
                  <a:cubicBezTo>
                    <a:pt x="86" y="64"/>
                    <a:pt x="146" y="142"/>
                    <a:pt x="228" y="142"/>
                  </a:cubicBezTo>
                  <a:cubicBezTo>
                    <a:pt x="261" y="142"/>
                    <a:pt x="299" y="131"/>
                    <a:pt x="344" y="97"/>
                  </a:cubicBezTo>
                  <a:cubicBezTo>
                    <a:pt x="261" y="71"/>
                    <a:pt x="206" y="60"/>
                    <a:pt x="164" y="30"/>
                  </a:cubicBezTo>
                  <a:cubicBezTo>
                    <a:pt x="138" y="16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" name="Google Shape;1771;p2"/>
            <p:cNvSpPr/>
            <p:nvPr/>
          </p:nvSpPr>
          <p:spPr>
            <a:xfrm>
              <a:off x="-4499765" y="3949545"/>
              <a:ext cx="14468" cy="8261"/>
            </a:xfrm>
            <a:custGeom>
              <a:avLst/>
              <a:gdLst/>
              <a:ahLst/>
              <a:cxnLst/>
              <a:rect l="l" t="t" r="r" b="b"/>
              <a:pathLst>
                <a:path w="303" h="173" extrusionOk="0">
                  <a:moveTo>
                    <a:pt x="90" y="0"/>
                  </a:moveTo>
                  <a:cubicBezTo>
                    <a:pt x="64" y="0"/>
                    <a:pt x="33" y="4"/>
                    <a:pt x="0" y="19"/>
                  </a:cubicBezTo>
                  <a:cubicBezTo>
                    <a:pt x="94" y="68"/>
                    <a:pt x="187" y="120"/>
                    <a:pt x="280" y="173"/>
                  </a:cubicBezTo>
                  <a:cubicBezTo>
                    <a:pt x="288" y="157"/>
                    <a:pt x="295" y="142"/>
                    <a:pt x="303" y="128"/>
                  </a:cubicBezTo>
                  <a:cubicBezTo>
                    <a:pt x="243" y="64"/>
                    <a:pt x="183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" name="Google Shape;1772;p2"/>
            <p:cNvSpPr/>
            <p:nvPr/>
          </p:nvSpPr>
          <p:spPr>
            <a:xfrm>
              <a:off x="-4295777" y="3981156"/>
              <a:ext cx="13800" cy="5587"/>
            </a:xfrm>
            <a:custGeom>
              <a:avLst/>
              <a:gdLst/>
              <a:ahLst/>
              <a:cxnLst/>
              <a:rect l="l" t="t" r="r" b="b"/>
              <a:pathLst>
                <a:path w="289" h="117" extrusionOk="0">
                  <a:moveTo>
                    <a:pt x="288" y="0"/>
                  </a:moveTo>
                  <a:lnTo>
                    <a:pt x="288" y="0"/>
                  </a:lnTo>
                  <a:cubicBezTo>
                    <a:pt x="173" y="18"/>
                    <a:pt x="87" y="30"/>
                    <a:pt x="0" y="41"/>
                  </a:cubicBezTo>
                  <a:cubicBezTo>
                    <a:pt x="5" y="68"/>
                    <a:pt x="12" y="90"/>
                    <a:pt x="16" y="116"/>
                  </a:cubicBezTo>
                  <a:cubicBezTo>
                    <a:pt x="31" y="113"/>
                    <a:pt x="45" y="113"/>
                    <a:pt x="61" y="113"/>
                  </a:cubicBezTo>
                  <a:lnTo>
                    <a:pt x="109" y="113"/>
                  </a:lnTo>
                  <a:cubicBezTo>
                    <a:pt x="169" y="113"/>
                    <a:pt x="233" y="101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" name="Google Shape;1773;p2"/>
            <p:cNvSpPr/>
            <p:nvPr/>
          </p:nvSpPr>
          <p:spPr>
            <a:xfrm>
              <a:off x="-3892719" y="3753197"/>
              <a:ext cx="11842" cy="18622"/>
            </a:xfrm>
            <a:custGeom>
              <a:avLst/>
              <a:gdLst/>
              <a:ahLst/>
              <a:cxnLst/>
              <a:rect l="l" t="t" r="r" b="b"/>
              <a:pathLst>
                <a:path w="248" h="390" extrusionOk="0">
                  <a:moveTo>
                    <a:pt x="203" y="1"/>
                  </a:moveTo>
                  <a:cubicBezTo>
                    <a:pt x="146" y="127"/>
                    <a:pt x="46" y="232"/>
                    <a:pt x="1" y="367"/>
                  </a:cubicBezTo>
                  <a:cubicBezTo>
                    <a:pt x="15" y="374"/>
                    <a:pt x="30" y="382"/>
                    <a:pt x="42" y="389"/>
                  </a:cubicBezTo>
                  <a:cubicBezTo>
                    <a:pt x="113" y="266"/>
                    <a:pt x="180" y="146"/>
                    <a:pt x="247" y="27"/>
                  </a:cubicBezTo>
                  <a:cubicBezTo>
                    <a:pt x="232" y="20"/>
                    <a:pt x="217" y="8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" name="Google Shape;1774;p2"/>
            <p:cNvSpPr/>
            <p:nvPr/>
          </p:nvSpPr>
          <p:spPr>
            <a:xfrm>
              <a:off x="-3843823" y="3408681"/>
              <a:ext cx="11126" cy="15375"/>
            </a:xfrm>
            <a:custGeom>
              <a:avLst/>
              <a:gdLst/>
              <a:ahLst/>
              <a:cxnLst/>
              <a:rect l="l" t="t" r="r" b="b"/>
              <a:pathLst>
                <a:path w="233" h="322" extrusionOk="0">
                  <a:moveTo>
                    <a:pt x="233" y="1"/>
                  </a:moveTo>
                  <a:cubicBezTo>
                    <a:pt x="199" y="8"/>
                    <a:pt x="147" y="1"/>
                    <a:pt x="135" y="20"/>
                  </a:cubicBezTo>
                  <a:cubicBezTo>
                    <a:pt x="87" y="109"/>
                    <a:pt x="53" y="203"/>
                    <a:pt x="0" y="322"/>
                  </a:cubicBezTo>
                  <a:cubicBezTo>
                    <a:pt x="121" y="289"/>
                    <a:pt x="169" y="244"/>
                    <a:pt x="154" y="161"/>
                  </a:cubicBezTo>
                  <a:cubicBezTo>
                    <a:pt x="143" y="83"/>
                    <a:pt x="173" y="38"/>
                    <a:pt x="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" name="Google Shape;1775;p2"/>
            <p:cNvSpPr/>
            <p:nvPr/>
          </p:nvSpPr>
          <p:spPr>
            <a:xfrm>
              <a:off x="-4515666" y="3909197"/>
              <a:ext cx="14707" cy="8452"/>
            </a:xfrm>
            <a:custGeom>
              <a:avLst/>
              <a:gdLst/>
              <a:ahLst/>
              <a:cxnLst/>
              <a:rect l="l" t="t" r="r" b="b"/>
              <a:pathLst>
                <a:path w="308" h="177" extrusionOk="0">
                  <a:moveTo>
                    <a:pt x="90" y="0"/>
                  </a:moveTo>
                  <a:cubicBezTo>
                    <a:pt x="64" y="0"/>
                    <a:pt x="35" y="8"/>
                    <a:pt x="0" y="19"/>
                  </a:cubicBezTo>
                  <a:cubicBezTo>
                    <a:pt x="131" y="83"/>
                    <a:pt x="218" y="131"/>
                    <a:pt x="307" y="176"/>
                  </a:cubicBezTo>
                  <a:cubicBezTo>
                    <a:pt x="236" y="128"/>
                    <a:pt x="214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" name="Google Shape;1776;p2"/>
            <p:cNvSpPr/>
            <p:nvPr/>
          </p:nvSpPr>
          <p:spPr>
            <a:xfrm>
              <a:off x="-4025178" y="3958666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210" y="0"/>
                  </a:moveTo>
                  <a:lnTo>
                    <a:pt x="210" y="0"/>
                  </a:lnTo>
                  <a:cubicBezTo>
                    <a:pt x="75" y="41"/>
                    <a:pt x="1" y="153"/>
                    <a:pt x="8" y="299"/>
                  </a:cubicBezTo>
                  <a:cubicBezTo>
                    <a:pt x="83" y="187"/>
                    <a:pt x="143" y="101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" name="Google Shape;1777;p2"/>
            <p:cNvSpPr/>
            <p:nvPr/>
          </p:nvSpPr>
          <p:spPr>
            <a:xfrm>
              <a:off x="-3975183" y="3950787"/>
              <a:ext cx="10362" cy="13465"/>
            </a:xfrm>
            <a:custGeom>
              <a:avLst/>
              <a:gdLst/>
              <a:ahLst/>
              <a:cxnLst/>
              <a:rect l="l" t="t" r="r" b="b"/>
              <a:pathLst>
                <a:path w="217" h="282" extrusionOk="0">
                  <a:moveTo>
                    <a:pt x="184" y="0"/>
                  </a:moveTo>
                  <a:cubicBezTo>
                    <a:pt x="90" y="61"/>
                    <a:pt x="1" y="131"/>
                    <a:pt x="20" y="281"/>
                  </a:cubicBezTo>
                  <a:cubicBezTo>
                    <a:pt x="82" y="199"/>
                    <a:pt x="150" y="121"/>
                    <a:pt x="217" y="38"/>
                  </a:cubicBezTo>
                  <a:cubicBezTo>
                    <a:pt x="206" y="26"/>
                    <a:pt x="195" y="12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" name="Google Shape;1778;p2"/>
            <p:cNvSpPr/>
            <p:nvPr/>
          </p:nvSpPr>
          <p:spPr>
            <a:xfrm>
              <a:off x="-3950926" y="3866890"/>
              <a:ext cx="10410" cy="14325"/>
            </a:xfrm>
            <a:custGeom>
              <a:avLst/>
              <a:gdLst/>
              <a:ahLst/>
              <a:cxnLst/>
              <a:rect l="l" t="t" r="r" b="b"/>
              <a:pathLst>
                <a:path w="218" h="300" extrusionOk="0">
                  <a:moveTo>
                    <a:pt x="218" y="1"/>
                  </a:moveTo>
                  <a:lnTo>
                    <a:pt x="218" y="1"/>
                  </a:lnTo>
                  <a:cubicBezTo>
                    <a:pt x="143" y="101"/>
                    <a:pt x="72" y="199"/>
                    <a:pt x="1" y="300"/>
                  </a:cubicBezTo>
                  <a:cubicBezTo>
                    <a:pt x="113" y="229"/>
                    <a:pt x="218" y="151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" name="Google Shape;1779;p2"/>
            <p:cNvSpPr/>
            <p:nvPr/>
          </p:nvSpPr>
          <p:spPr>
            <a:xfrm>
              <a:off x="-4520106" y="3981681"/>
              <a:ext cx="14659" cy="8261"/>
            </a:xfrm>
            <a:custGeom>
              <a:avLst/>
              <a:gdLst/>
              <a:ahLst/>
              <a:cxnLst/>
              <a:rect l="l" t="t" r="r" b="b"/>
              <a:pathLst>
                <a:path w="307" h="173" extrusionOk="0">
                  <a:moveTo>
                    <a:pt x="0" y="0"/>
                  </a:moveTo>
                  <a:cubicBezTo>
                    <a:pt x="131" y="124"/>
                    <a:pt x="187" y="172"/>
                    <a:pt x="232" y="172"/>
                  </a:cubicBezTo>
                  <a:cubicBezTo>
                    <a:pt x="258" y="172"/>
                    <a:pt x="280" y="157"/>
                    <a:pt x="307" y="135"/>
                  </a:cubicBezTo>
                  <a:cubicBezTo>
                    <a:pt x="209" y="94"/>
                    <a:pt x="116" y="4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" name="Google Shape;1780;p2"/>
            <p:cNvSpPr/>
            <p:nvPr/>
          </p:nvSpPr>
          <p:spPr>
            <a:xfrm>
              <a:off x="-4482814" y="4075892"/>
              <a:ext cx="15375" cy="6494"/>
            </a:xfrm>
            <a:custGeom>
              <a:avLst/>
              <a:gdLst/>
              <a:ahLst/>
              <a:cxnLst/>
              <a:rect l="l" t="t" r="r" b="b"/>
              <a:pathLst>
                <a:path w="322" h="136" extrusionOk="0">
                  <a:moveTo>
                    <a:pt x="1" y="1"/>
                  </a:moveTo>
                  <a:lnTo>
                    <a:pt x="1" y="1"/>
                  </a:lnTo>
                  <a:cubicBezTo>
                    <a:pt x="64" y="94"/>
                    <a:pt x="120" y="136"/>
                    <a:pt x="180" y="136"/>
                  </a:cubicBezTo>
                  <a:cubicBezTo>
                    <a:pt x="225" y="136"/>
                    <a:pt x="270" y="113"/>
                    <a:pt x="322" y="72"/>
                  </a:cubicBezTo>
                  <a:cubicBezTo>
                    <a:pt x="221" y="49"/>
                    <a:pt x="120" y="2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" name="Google Shape;1781;p2"/>
            <p:cNvSpPr/>
            <p:nvPr/>
          </p:nvSpPr>
          <p:spPr>
            <a:xfrm>
              <a:off x="-3817035" y="3717146"/>
              <a:ext cx="9311" cy="12701"/>
            </a:xfrm>
            <a:custGeom>
              <a:avLst/>
              <a:gdLst/>
              <a:ahLst/>
              <a:cxnLst/>
              <a:rect l="l" t="t" r="r" b="b"/>
              <a:pathLst>
                <a:path w="195" h="266" extrusionOk="0">
                  <a:moveTo>
                    <a:pt x="146" y="0"/>
                  </a:moveTo>
                  <a:lnTo>
                    <a:pt x="146" y="0"/>
                  </a:lnTo>
                  <a:cubicBezTo>
                    <a:pt x="105" y="75"/>
                    <a:pt x="67" y="150"/>
                    <a:pt x="0" y="266"/>
                  </a:cubicBezTo>
                  <a:cubicBezTo>
                    <a:pt x="176" y="214"/>
                    <a:pt x="195" y="124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" name="Google Shape;1782;p2"/>
            <p:cNvSpPr/>
            <p:nvPr/>
          </p:nvSpPr>
          <p:spPr>
            <a:xfrm>
              <a:off x="-4421407" y="4122162"/>
              <a:ext cx="13227" cy="4679"/>
            </a:xfrm>
            <a:custGeom>
              <a:avLst/>
              <a:gdLst/>
              <a:ahLst/>
              <a:cxnLst/>
              <a:rect l="l" t="t" r="r" b="b"/>
              <a:pathLst>
                <a:path w="277" h="98" extrusionOk="0">
                  <a:moveTo>
                    <a:pt x="164" y="0"/>
                  </a:moveTo>
                  <a:cubicBezTo>
                    <a:pt x="112" y="0"/>
                    <a:pt x="57" y="19"/>
                    <a:pt x="0" y="38"/>
                  </a:cubicBezTo>
                  <a:cubicBezTo>
                    <a:pt x="86" y="57"/>
                    <a:pt x="169" y="75"/>
                    <a:pt x="254" y="98"/>
                  </a:cubicBezTo>
                  <a:cubicBezTo>
                    <a:pt x="262" y="75"/>
                    <a:pt x="269" y="57"/>
                    <a:pt x="276" y="34"/>
                  </a:cubicBezTo>
                  <a:cubicBezTo>
                    <a:pt x="243" y="12"/>
                    <a:pt x="206" y="0"/>
                    <a:pt x="1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" name="Google Shape;1783;p2"/>
            <p:cNvSpPr/>
            <p:nvPr/>
          </p:nvSpPr>
          <p:spPr>
            <a:xfrm>
              <a:off x="-4084817" y="4042371"/>
              <a:ext cx="16139" cy="5396"/>
            </a:xfrm>
            <a:custGeom>
              <a:avLst/>
              <a:gdLst/>
              <a:ahLst/>
              <a:cxnLst/>
              <a:rect l="l" t="t" r="r" b="b"/>
              <a:pathLst>
                <a:path w="338" h="113" extrusionOk="0">
                  <a:moveTo>
                    <a:pt x="1" y="101"/>
                  </a:moveTo>
                  <a:lnTo>
                    <a:pt x="1" y="105"/>
                  </a:lnTo>
                  <a:cubicBezTo>
                    <a:pt x="5" y="105"/>
                    <a:pt x="5" y="101"/>
                    <a:pt x="5" y="101"/>
                  </a:cubicBezTo>
                  <a:close/>
                  <a:moveTo>
                    <a:pt x="263" y="1"/>
                  </a:moveTo>
                  <a:cubicBezTo>
                    <a:pt x="151" y="1"/>
                    <a:pt x="73" y="27"/>
                    <a:pt x="5" y="101"/>
                  </a:cubicBezTo>
                  <a:cubicBezTo>
                    <a:pt x="35" y="109"/>
                    <a:pt x="65" y="113"/>
                    <a:pt x="91" y="113"/>
                  </a:cubicBezTo>
                  <a:cubicBezTo>
                    <a:pt x="173" y="113"/>
                    <a:pt x="248" y="82"/>
                    <a:pt x="337" y="4"/>
                  </a:cubicBezTo>
                  <a:cubicBezTo>
                    <a:pt x="311" y="1"/>
                    <a:pt x="285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" name="Google Shape;1784;p2"/>
            <p:cNvSpPr/>
            <p:nvPr/>
          </p:nvSpPr>
          <p:spPr>
            <a:xfrm>
              <a:off x="-3799702" y="3548493"/>
              <a:ext cx="6637" cy="15375"/>
            </a:xfrm>
            <a:custGeom>
              <a:avLst/>
              <a:gdLst/>
              <a:ahLst/>
              <a:cxnLst/>
              <a:rect l="l" t="t" r="r" b="b"/>
              <a:pathLst>
                <a:path w="139" h="322" extrusionOk="0">
                  <a:moveTo>
                    <a:pt x="139" y="0"/>
                  </a:moveTo>
                  <a:cubicBezTo>
                    <a:pt x="0" y="90"/>
                    <a:pt x="23" y="180"/>
                    <a:pt x="56" y="321"/>
                  </a:cubicBezTo>
                  <a:cubicBezTo>
                    <a:pt x="86" y="194"/>
                    <a:pt x="108" y="116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" name="Google Shape;1785;p2"/>
            <p:cNvSpPr/>
            <p:nvPr/>
          </p:nvSpPr>
          <p:spPr>
            <a:xfrm>
              <a:off x="-4405363" y="4021839"/>
              <a:ext cx="13465" cy="4345"/>
            </a:xfrm>
            <a:custGeom>
              <a:avLst/>
              <a:gdLst/>
              <a:ahLst/>
              <a:cxnLst/>
              <a:rect l="l" t="t" r="r" b="b"/>
              <a:pathLst>
                <a:path w="282" h="91" extrusionOk="0">
                  <a:moveTo>
                    <a:pt x="1" y="1"/>
                  </a:moveTo>
                  <a:cubicBezTo>
                    <a:pt x="45" y="56"/>
                    <a:pt x="87" y="90"/>
                    <a:pt x="142" y="90"/>
                  </a:cubicBezTo>
                  <a:cubicBezTo>
                    <a:pt x="180" y="90"/>
                    <a:pt x="228" y="72"/>
                    <a:pt x="281" y="27"/>
                  </a:cubicBezTo>
                  <a:cubicBezTo>
                    <a:pt x="165" y="15"/>
                    <a:pt x="83" y="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" name="Google Shape;1786;p2"/>
            <p:cNvSpPr/>
            <p:nvPr/>
          </p:nvSpPr>
          <p:spPr>
            <a:xfrm>
              <a:off x="-4543170" y="3971128"/>
              <a:ext cx="8977" cy="7210"/>
            </a:xfrm>
            <a:custGeom>
              <a:avLst/>
              <a:gdLst/>
              <a:ahLst/>
              <a:cxnLst/>
              <a:rect l="l" t="t" r="r" b="b"/>
              <a:pathLst>
                <a:path w="188" h="151" extrusionOk="0">
                  <a:moveTo>
                    <a:pt x="72" y="1"/>
                  </a:moveTo>
                  <a:cubicBezTo>
                    <a:pt x="50" y="1"/>
                    <a:pt x="27" y="4"/>
                    <a:pt x="0" y="9"/>
                  </a:cubicBezTo>
                  <a:cubicBezTo>
                    <a:pt x="50" y="45"/>
                    <a:pt x="102" y="87"/>
                    <a:pt x="180" y="150"/>
                  </a:cubicBezTo>
                  <a:cubicBezTo>
                    <a:pt x="188" y="27"/>
                    <a:pt x="135" y="1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" name="Google Shape;1787;p2"/>
            <p:cNvSpPr/>
            <p:nvPr/>
          </p:nvSpPr>
          <p:spPr>
            <a:xfrm>
              <a:off x="-3900025" y="3848697"/>
              <a:ext cx="8261" cy="12176"/>
            </a:xfrm>
            <a:custGeom>
              <a:avLst/>
              <a:gdLst/>
              <a:ahLst/>
              <a:cxnLst/>
              <a:rect l="l" t="t" r="r" b="b"/>
              <a:pathLst>
                <a:path w="173" h="255" extrusionOk="0">
                  <a:moveTo>
                    <a:pt x="173" y="0"/>
                  </a:moveTo>
                  <a:cubicBezTo>
                    <a:pt x="45" y="38"/>
                    <a:pt x="0" y="128"/>
                    <a:pt x="11" y="254"/>
                  </a:cubicBezTo>
                  <a:cubicBezTo>
                    <a:pt x="131" y="213"/>
                    <a:pt x="154" y="109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" name="Google Shape;1788;p2"/>
            <p:cNvSpPr/>
            <p:nvPr/>
          </p:nvSpPr>
          <p:spPr>
            <a:xfrm>
              <a:off x="-4313253" y="4167667"/>
              <a:ext cx="10410" cy="3629"/>
            </a:xfrm>
            <a:custGeom>
              <a:avLst/>
              <a:gdLst/>
              <a:ahLst/>
              <a:cxnLst/>
              <a:rect l="l" t="t" r="r" b="b"/>
              <a:pathLst>
                <a:path w="218" h="76" extrusionOk="0">
                  <a:moveTo>
                    <a:pt x="218" y="1"/>
                  </a:moveTo>
                  <a:lnTo>
                    <a:pt x="218" y="1"/>
                  </a:lnTo>
                  <a:cubicBezTo>
                    <a:pt x="183" y="4"/>
                    <a:pt x="150" y="11"/>
                    <a:pt x="116" y="15"/>
                  </a:cubicBezTo>
                  <a:cubicBezTo>
                    <a:pt x="79" y="20"/>
                    <a:pt x="38" y="20"/>
                    <a:pt x="0" y="20"/>
                  </a:cubicBezTo>
                  <a:cubicBezTo>
                    <a:pt x="57" y="56"/>
                    <a:pt x="90" y="75"/>
                    <a:pt x="116" y="75"/>
                  </a:cubicBezTo>
                  <a:cubicBezTo>
                    <a:pt x="147" y="75"/>
                    <a:pt x="169" y="49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" name="Google Shape;1789;p2"/>
            <p:cNvSpPr/>
            <p:nvPr/>
          </p:nvSpPr>
          <p:spPr>
            <a:xfrm>
              <a:off x="-3870372" y="3499215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135" y="0"/>
                  </a:moveTo>
                  <a:cubicBezTo>
                    <a:pt x="138" y="0"/>
                    <a:pt x="138" y="0"/>
                    <a:pt x="142" y="4"/>
                  </a:cubicBezTo>
                  <a:lnTo>
                    <a:pt x="142" y="0"/>
                  </a:lnTo>
                  <a:close/>
                  <a:moveTo>
                    <a:pt x="142" y="4"/>
                  </a:moveTo>
                  <a:lnTo>
                    <a:pt x="142" y="4"/>
                  </a:lnTo>
                  <a:cubicBezTo>
                    <a:pt x="112" y="86"/>
                    <a:pt x="0" y="168"/>
                    <a:pt x="153" y="262"/>
                  </a:cubicBezTo>
                  <a:cubicBezTo>
                    <a:pt x="175" y="165"/>
                    <a:pt x="258" y="79"/>
                    <a:pt x="14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" name="Google Shape;1790;p2"/>
            <p:cNvSpPr/>
            <p:nvPr/>
          </p:nvSpPr>
          <p:spPr>
            <a:xfrm>
              <a:off x="-4354127" y="3954368"/>
              <a:ext cx="10410" cy="3629"/>
            </a:xfrm>
            <a:custGeom>
              <a:avLst/>
              <a:gdLst/>
              <a:ahLst/>
              <a:cxnLst/>
              <a:rect l="l" t="t" r="r" b="b"/>
              <a:pathLst>
                <a:path w="218" h="76" extrusionOk="0">
                  <a:moveTo>
                    <a:pt x="1" y="1"/>
                  </a:moveTo>
                  <a:lnTo>
                    <a:pt x="1" y="1"/>
                  </a:lnTo>
                  <a:cubicBezTo>
                    <a:pt x="38" y="46"/>
                    <a:pt x="79" y="75"/>
                    <a:pt x="120" y="75"/>
                  </a:cubicBezTo>
                  <a:cubicBezTo>
                    <a:pt x="150" y="75"/>
                    <a:pt x="184" y="56"/>
                    <a:pt x="218" y="15"/>
                  </a:cubicBezTo>
                  <a:cubicBezTo>
                    <a:pt x="142" y="12"/>
                    <a:pt x="71" y="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" name="Google Shape;1791;p2"/>
            <p:cNvSpPr/>
            <p:nvPr/>
          </p:nvSpPr>
          <p:spPr>
            <a:xfrm>
              <a:off x="-3193182" y="3113682"/>
              <a:ext cx="9693" cy="9263"/>
            </a:xfrm>
            <a:custGeom>
              <a:avLst/>
              <a:gdLst/>
              <a:ahLst/>
              <a:cxnLst/>
              <a:rect l="l" t="t" r="r" b="b"/>
              <a:pathLst>
                <a:path w="203" h="194" extrusionOk="0">
                  <a:moveTo>
                    <a:pt x="195" y="30"/>
                  </a:moveTo>
                  <a:lnTo>
                    <a:pt x="195" y="33"/>
                  </a:lnTo>
                  <a:cubicBezTo>
                    <a:pt x="199" y="30"/>
                    <a:pt x="199" y="30"/>
                    <a:pt x="202" y="30"/>
                  </a:cubicBezTo>
                  <a:close/>
                  <a:moveTo>
                    <a:pt x="195" y="33"/>
                  </a:moveTo>
                  <a:cubicBezTo>
                    <a:pt x="128" y="59"/>
                    <a:pt x="0" y="0"/>
                    <a:pt x="4" y="194"/>
                  </a:cubicBezTo>
                  <a:cubicBezTo>
                    <a:pt x="64" y="97"/>
                    <a:pt x="183" y="142"/>
                    <a:pt x="195" y="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" name="Google Shape;1792;p2"/>
            <p:cNvSpPr/>
            <p:nvPr/>
          </p:nvSpPr>
          <p:spPr>
            <a:xfrm>
              <a:off x="-3183536" y="3107761"/>
              <a:ext cx="10028" cy="7353"/>
            </a:xfrm>
            <a:custGeom>
              <a:avLst/>
              <a:gdLst/>
              <a:ahLst/>
              <a:cxnLst/>
              <a:rect l="l" t="t" r="r" b="b"/>
              <a:pathLst>
                <a:path w="210" h="154" extrusionOk="0">
                  <a:moveTo>
                    <a:pt x="209" y="4"/>
                  </a:moveTo>
                  <a:cubicBezTo>
                    <a:pt x="209" y="4"/>
                    <a:pt x="206" y="7"/>
                    <a:pt x="206" y="12"/>
                  </a:cubicBezTo>
                  <a:lnTo>
                    <a:pt x="209" y="12"/>
                  </a:lnTo>
                  <a:lnTo>
                    <a:pt x="209" y="4"/>
                  </a:lnTo>
                  <a:close/>
                  <a:moveTo>
                    <a:pt x="142" y="0"/>
                  </a:moveTo>
                  <a:cubicBezTo>
                    <a:pt x="78" y="0"/>
                    <a:pt x="49" y="42"/>
                    <a:pt x="0" y="154"/>
                  </a:cubicBezTo>
                  <a:cubicBezTo>
                    <a:pt x="101" y="154"/>
                    <a:pt x="161" y="94"/>
                    <a:pt x="206" y="12"/>
                  </a:cubicBezTo>
                  <a:cubicBezTo>
                    <a:pt x="180" y="4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" name="Google Shape;1793;p2"/>
            <p:cNvSpPr/>
            <p:nvPr/>
          </p:nvSpPr>
          <p:spPr>
            <a:xfrm>
              <a:off x="-4537822" y="4055407"/>
              <a:ext cx="9884" cy="5396"/>
            </a:xfrm>
            <a:custGeom>
              <a:avLst/>
              <a:gdLst/>
              <a:ahLst/>
              <a:cxnLst/>
              <a:rect l="l" t="t" r="r" b="b"/>
              <a:pathLst>
                <a:path w="207" h="113" extrusionOk="0">
                  <a:moveTo>
                    <a:pt x="95" y="0"/>
                  </a:moveTo>
                  <a:cubicBezTo>
                    <a:pt x="68" y="0"/>
                    <a:pt x="38" y="7"/>
                    <a:pt x="1" y="30"/>
                  </a:cubicBezTo>
                  <a:cubicBezTo>
                    <a:pt x="80" y="64"/>
                    <a:pt x="128" y="90"/>
                    <a:pt x="176" y="112"/>
                  </a:cubicBezTo>
                  <a:cubicBezTo>
                    <a:pt x="185" y="97"/>
                    <a:pt x="195" y="83"/>
                    <a:pt x="207" y="68"/>
                  </a:cubicBezTo>
                  <a:cubicBezTo>
                    <a:pt x="173" y="38"/>
                    <a:pt x="147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" name="Google Shape;1794;p2"/>
            <p:cNvSpPr/>
            <p:nvPr/>
          </p:nvSpPr>
          <p:spPr>
            <a:xfrm>
              <a:off x="-4562604" y="4039506"/>
              <a:ext cx="10410" cy="8261"/>
            </a:xfrm>
            <a:custGeom>
              <a:avLst/>
              <a:gdLst/>
              <a:ahLst/>
              <a:cxnLst/>
              <a:rect l="l" t="t" r="r" b="b"/>
              <a:pathLst>
                <a:path w="218" h="173" extrusionOk="0">
                  <a:moveTo>
                    <a:pt x="26" y="0"/>
                  </a:moveTo>
                  <a:cubicBezTo>
                    <a:pt x="19" y="12"/>
                    <a:pt x="8" y="26"/>
                    <a:pt x="0" y="42"/>
                  </a:cubicBezTo>
                  <a:cubicBezTo>
                    <a:pt x="57" y="75"/>
                    <a:pt x="116" y="113"/>
                    <a:pt x="217" y="173"/>
                  </a:cubicBezTo>
                  <a:cubicBezTo>
                    <a:pt x="176" y="19"/>
                    <a:pt x="71" y="57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" name="Google Shape;1795;p2"/>
            <p:cNvSpPr/>
            <p:nvPr/>
          </p:nvSpPr>
          <p:spPr>
            <a:xfrm>
              <a:off x="-3805289" y="3691075"/>
              <a:ext cx="6876" cy="9884"/>
            </a:xfrm>
            <a:custGeom>
              <a:avLst/>
              <a:gdLst/>
              <a:ahLst/>
              <a:cxnLst/>
              <a:rect l="l" t="t" r="r" b="b"/>
              <a:pathLst>
                <a:path w="144" h="207" extrusionOk="0">
                  <a:moveTo>
                    <a:pt x="61" y="1"/>
                  </a:moveTo>
                  <a:cubicBezTo>
                    <a:pt x="46" y="56"/>
                    <a:pt x="28" y="113"/>
                    <a:pt x="1" y="206"/>
                  </a:cubicBezTo>
                  <a:cubicBezTo>
                    <a:pt x="121" y="146"/>
                    <a:pt x="143" y="91"/>
                    <a:pt x="117" y="15"/>
                  </a:cubicBezTo>
                  <a:cubicBezTo>
                    <a:pt x="99" y="12"/>
                    <a:pt x="80" y="4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" name="Google Shape;1796;p2"/>
            <p:cNvSpPr/>
            <p:nvPr/>
          </p:nvSpPr>
          <p:spPr>
            <a:xfrm>
              <a:off x="-4451776" y="4056983"/>
              <a:ext cx="13609" cy="5635"/>
            </a:xfrm>
            <a:custGeom>
              <a:avLst/>
              <a:gdLst/>
              <a:ahLst/>
              <a:cxnLst/>
              <a:rect l="l" t="t" r="r" b="b"/>
              <a:pathLst>
                <a:path w="285" h="118" extrusionOk="0">
                  <a:moveTo>
                    <a:pt x="120" y="0"/>
                  </a:moveTo>
                  <a:cubicBezTo>
                    <a:pt x="91" y="0"/>
                    <a:pt x="57" y="16"/>
                    <a:pt x="1" y="35"/>
                  </a:cubicBezTo>
                  <a:cubicBezTo>
                    <a:pt x="98" y="64"/>
                    <a:pt x="172" y="83"/>
                    <a:pt x="284" y="117"/>
                  </a:cubicBezTo>
                  <a:cubicBezTo>
                    <a:pt x="203" y="35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" name="Google Shape;1797;p2"/>
            <p:cNvSpPr/>
            <p:nvPr/>
          </p:nvSpPr>
          <p:spPr>
            <a:xfrm>
              <a:off x="-3830071" y="3677323"/>
              <a:ext cx="6446" cy="11126"/>
            </a:xfrm>
            <a:custGeom>
              <a:avLst/>
              <a:gdLst/>
              <a:ahLst/>
              <a:cxnLst/>
              <a:rect l="l" t="t" r="r" b="b"/>
              <a:pathLst>
                <a:path w="135" h="233" extrusionOk="0">
                  <a:moveTo>
                    <a:pt x="135" y="1"/>
                  </a:moveTo>
                  <a:lnTo>
                    <a:pt x="135" y="1"/>
                  </a:lnTo>
                  <a:cubicBezTo>
                    <a:pt x="0" y="65"/>
                    <a:pt x="34" y="151"/>
                    <a:pt x="23" y="218"/>
                  </a:cubicBezTo>
                  <a:cubicBezTo>
                    <a:pt x="38" y="222"/>
                    <a:pt x="53" y="225"/>
                    <a:pt x="68" y="232"/>
                  </a:cubicBezTo>
                  <a:cubicBezTo>
                    <a:pt x="87" y="165"/>
                    <a:pt x="105" y="10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" name="Google Shape;1798;p2"/>
            <p:cNvSpPr/>
            <p:nvPr/>
          </p:nvSpPr>
          <p:spPr>
            <a:xfrm>
              <a:off x="-4527985" y="3932403"/>
              <a:ext cx="8070" cy="5969"/>
            </a:xfrm>
            <a:custGeom>
              <a:avLst/>
              <a:gdLst/>
              <a:ahLst/>
              <a:cxnLst/>
              <a:rect l="l" t="t" r="r" b="b"/>
              <a:pathLst>
                <a:path w="169" h="125" extrusionOk="0">
                  <a:moveTo>
                    <a:pt x="12" y="1"/>
                  </a:moveTo>
                  <a:cubicBezTo>
                    <a:pt x="1" y="97"/>
                    <a:pt x="38" y="124"/>
                    <a:pt x="91" y="124"/>
                  </a:cubicBezTo>
                  <a:cubicBezTo>
                    <a:pt x="117" y="124"/>
                    <a:pt x="139" y="120"/>
                    <a:pt x="169" y="116"/>
                  </a:cubicBezTo>
                  <a:cubicBezTo>
                    <a:pt x="120" y="79"/>
                    <a:pt x="72" y="45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" name="Google Shape;1799;p2"/>
            <p:cNvSpPr/>
            <p:nvPr/>
          </p:nvSpPr>
          <p:spPr>
            <a:xfrm>
              <a:off x="-3904895" y="3860826"/>
              <a:ext cx="6876" cy="8977"/>
            </a:xfrm>
            <a:custGeom>
              <a:avLst/>
              <a:gdLst/>
              <a:ahLst/>
              <a:cxnLst/>
              <a:rect l="l" t="t" r="r" b="b"/>
              <a:pathLst>
                <a:path w="144" h="188" extrusionOk="0">
                  <a:moveTo>
                    <a:pt x="106" y="0"/>
                  </a:moveTo>
                  <a:lnTo>
                    <a:pt x="106" y="4"/>
                  </a:lnTo>
                  <a:cubicBezTo>
                    <a:pt x="110" y="4"/>
                    <a:pt x="110" y="4"/>
                    <a:pt x="113" y="0"/>
                  </a:cubicBezTo>
                  <a:close/>
                  <a:moveTo>
                    <a:pt x="106" y="4"/>
                  </a:moveTo>
                  <a:cubicBezTo>
                    <a:pt x="50" y="45"/>
                    <a:pt x="1" y="90"/>
                    <a:pt x="35" y="188"/>
                  </a:cubicBezTo>
                  <a:cubicBezTo>
                    <a:pt x="128" y="143"/>
                    <a:pt x="144" y="83"/>
                    <a:pt x="106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" name="Google Shape;1800;p2"/>
            <p:cNvSpPr/>
            <p:nvPr/>
          </p:nvSpPr>
          <p:spPr>
            <a:xfrm>
              <a:off x="-3160712" y="3048503"/>
              <a:ext cx="10744" cy="9837"/>
            </a:xfrm>
            <a:custGeom>
              <a:avLst/>
              <a:gdLst/>
              <a:ahLst/>
              <a:cxnLst/>
              <a:rect l="l" t="t" r="r" b="b"/>
              <a:pathLst>
                <a:path w="225" h="206" extrusionOk="0">
                  <a:moveTo>
                    <a:pt x="225" y="1"/>
                  </a:moveTo>
                  <a:cubicBezTo>
                    <a:pt x="138" y="64"/>
                    <a:pt x="71" y="120"/>
                    <a:pt x="0" y="172"/>
                  </a:cubicBezTo>
                  <a:lnTo>
                    <a:pt x="34" y="206"/>
                  </a:lnTo>
                  <a:cubicBezTo>
                    <a:pt x="79" y="127"/>
                    <a:pt x="202" y="135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" name="Google Shape;1801;p2"/>
            <p:cNvSpPr/>
            <p:nvPr/>
          </p:nvSpPr>
          <p:spPr>
            <a:xfrm>
              <a:off x="-3300142" y="3169692"/>
              <a:ext cx="8834" cy="4679"/>
            </a:xfrm>
            <a:custGeom>
              <a:avLst/>
              <a:gdLst/>
              <a:ahLst/>
              <a:cxnLst/>
              <a:rect l="l" t="t" r="r" b="b"/>
              <a:pathLst>
                <a:path w="185" h="98" extrusionOk="0">
                  <a:moveTo>
                    <a:pt x="65" y="1"/>
                  </a:moveTo>
                  <a:cubicBezTo>
                    <a:pt x="31" y="1"/>
                    <a:pt x="5" y="23"/>
                    <a:pt x="1" y="97"/>
                  </a:cubicBezTo>
                  <a:cubicBezTo>
                    <a:pt x="68" y="75"/>
                    <a:pt x="128" y="53"/>
                    <a:pt x="184" y="34"/>
                  </a:cubicBezTo>
                  <a:cubicBezTo>
                    <a:pt x="170" y="34"/>
                    <a:pt x="147" y="27"/>
                    <a:pt x="128" y="19"/>
                  </a:cubicBezTo>
                  <a:cubicBezTo>
                    <a:pt x="106" y="8"/>
                    <a:pt x="84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" name="Google Shape;1802;p2"/>
            <p:cNvSpPr/>
            <p:nvPr/>
          </p:nvSpPr>
          <p:spPr>
            <a:xfrm>
              <a:off x="-4397150" y="4126411"/>
              <a:ext cx="8452" cy="3677"/>
            </a:xfrm>
            <a:custGeom>
              <a:avLst/>
              <a:gdLst/>
              <a:ahLst/>
              <a:cxnLst/>
              <a:rect l="l" t="t" r="r" b="b"/>
              <a:pathLst>
                <a:path w="177" h="77" extrusionOk="0">
                  <a:moveTo>
                    <a:pt x="20" y="1"/>
                  </a:moveTo>
                  <a:cubicBezTo>
                    <a:pt x="15" y="1"/>
                    <a:pt x="8" y="38"/>
                    <a:pt x="1" y="76"/>
                  </a:cubicBezTo>
                  <a:cubicBezTo>
                    <a:pt x="72" y="64"/>
                    <a:pt x="120" y="57"/>
                    <a:pt x="169" y="49"/>
                  </a:cubicBezTo>
                  <a:cubicBezTo>
                    <a:pt x="172" y="38"/>
                    <a:pt x="172" y="27"/>
                    <a:pt x="177" y="16"/>
                  </a:cubicBezTo>
                  <a:cubicBezTo>
                    <a:pt x="124" y="9"/>
                    <a:pt x="72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" name="Google Shape;1803;p2"/>
            <p:cNvSpPr/>
            <p:nvPr/>
          </p:nvSpPr>
          <p:spPr>
            <a:xfrm>
              <a:off x="-3792444" y="3524523"/>
              <a:ext cx="4345" cy="10935"/>
            </a:xfrm>
            <a:custGeom>
              <a:avLst/>
              <a:gdLst/>
              <a:ahLst/>
              <a:cxnLst/>
              <a:rect l="l" t="t" r="r" b="b"/>
              <a:pathLst>
                <a:path w="91" h="229" extrusionOk="0">
                  <a:moveTo>
                    <a:pt x="1" y="1"/>
                  </a:moveTo>
                  <a:lnTo>
                    <a:pt x="1" y="229"/>
                  </a:lnTo>
                  <a:cubicBezTo>
                    <a:pt x="91" y="113"/>
                    <a:pt x="91" y="1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" name="Google Shape;1804;p2"/>
            <p:cNvSpPr/>
            <p:nvPr/>
          </p:nvSpPr>
          <p:spPr>
            <a:xfrm>
              <a:off x="-4381631" y="4023988"/>
              <a:ext cx="9502" cy="4679"/>
            </a:xfrm>
            <a:custGeom>
              <a:avLst/>
              <a:gdLst/>
              <a:ahLst/>
              <a:cxnLst/>
              <a:rect l="l" t="t" r="r" b="b"/>
              <a:pathLst>
                <a:path w="199" h="98" extrusionOk="0">
                  <a:moveTo>
                    <a:pt x="188" y="1"/>
                  </a:moveTo>
                  <a:cubicBezTo>
                    <a:pt x="124" y="11"/>
                    <a:pt x="61" y="23"/>
                    <a:pt x="1" y="30"/>
                  </a:cubicBezTo>
                  <a:cubicBezTo>
                    <a:pt x="1" y="53"/>
                    <a:pt x="4" y="75"/>
                    <a:pt x="9" y="98"/>
                  </a:cubicBezTo>
                  <a:cubicBezTo>
                    <a:pt x="71" y="82"/>
                    <a:pt x="135" y="68"/>
                    <a:pt x="199" y="49"/>
                  </a:cubicBezTo>
                  <a:cubicBezTo>
                    <a:pt x="195" y="34"/>
                    <a:pt x="192" y="19"/>
                    <a:pt x="1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" name="Google Shape;1805;p2"/>
            <p:cNvSpPr/>
            <p:nvPr/>
          </p:nvSpPr>
          <p:spPr>
            <a:xfrm>
              <a:off x="-3877200" y="3804767"/>
              <a:ext cx="8118" cy="9550"/>
            </a:xfrm>
            <a:custGeom>
              <a:avLst/>
              <a:gdLst/>
              <a:ahLst/>
              <a:cxnLst/>
              <a:rect l="l" t="t" r="r" b="b"/>
              <a:pathLst>
                <a:path w="170" h="200" extrusionOk="0">
                  <a:moveTo>
                    <a:pt x="128" y="1"/>
                  </a:moveTo>
                  <a:lnTo>
                    <a:pt x="128" y="1"/>
                  </a:lnTo>
                  <a:cubicBezTo>
                    <a:pt x="87" y="65"/>
                    <a:pt x="42" y="132"/>
                    <a:pt x="1" y="199"/>
                  </a:cubicBezTo>
                  <a:cubicBezTo>
                    <a:pt x="98" y="177"/>
                    <a:pt x="169" y="132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" name="Google Shape;1806;p2"/>
            <p:cNvSpPr/>
            <p:nvPr/>
          </p:nvSpPr>
          <p:spPr>
            <a:xfrm>
              <a:off x="-4288614" y="4125027"/>
              <a:ext cx="9311" cy="3390"/>
            </a:xfrm>
            <a:custGeom>
              <a:avLst/>
              <a:gdLst/>
              <a:ahLst/>
              <a:cxnLst/>
              <a:rect l="l" t="t" r="r" b="b"/>
              <a:pathLst>
                <a:path w="195" h="71" extrusionOk="0">
                  <a:moveTo>
                    <a:pt x="105" y="0"/>
                  </a:moveTo>
                  <a:cubicBezTo>
                    <a:pt x="68" y="0"/>
                    <a:pt x="38" y="26"/>
                    <a:pt x="0" y="71"/>
                  </a:cubicBezTo>
                  <a:cubicBezTo>
                    <a:pt x="79" y="64"/>
                    <a:pt x="138" y="56"/>
                    <a:pt x="195" y="49"/>
                  </a:cubicBezTo>
                  <a:cubicBezTo>
                    <a:pt x="161" y="15"/>
                    <a:pt x="135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" name="Google Shape;1807;p2"/>
            <p:cNvSpPr/>
            <p:nvPr/>
          </p:nvSpPr>
          <p:spPr>
            <a:xfrm>
              <a:off x="-3854901" y="3755871"/>
              <a:ext cx="4679" cy="9502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7" y="0"/>
                  </a:moveTo>
                  <a:cubicBezTo>
                    <a:pt x="39" y="64"/>
                    <a:pt x="20" y="128"/>
                    <a:pt x="1" y="188"/>
                  </a:cubicBezTo>
                  <a:cubicBezTo>
                    <a:pt x="13" y="191"/>
                    <a:pt x="27" y="195"/>
                    <a:pt x="39" y="199"/>
                  </a:cubicBezTo>
                  <a:cubicBezTo>
                    <a:pt x="57" y="139"/>
                    <a:pt x="80" y="76"/>
                    <a:pt x="98" y="12"/>
                  </a:cubicBezTo>
                  <a:cubicBezTo>
                    <a:pt x="83" y="8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" name="Google Shape;1808;p2"/>
            <p:cNvSpPr/>
            <p:nvPr/>
          </p:nvSpPr>
          <p:spPr>
            <a:xfrm>
              <a:off x="-3846831" y="3622362"/>
              <a:ext cx="5205" cy="9502"/>
            </a:xfrm>
            <a:custGeom>
              <a:avLst/>
              <a:gdLst/>
              <a:ahLst/>
              <a:cxnLst/>
              <a:rect l="l" t="t" r="r" b="b"/>
              <a:pathLst>
                <a:path w="109" h="199" extrusionOk="0">
                  <a:moveTo>
                    <a:pt x="60" y="1"/>
                  </a:moveTo>
                  <a:cubicBezTo>
                    <a:pt x="41" y="64"/>
                    <a:pt x="19" y="124"/>
                    <a:pt x="1" y="187"/>
                  </a:cubicBezTo>
                  <a:cubicBezTo>
                    <a:pt x="11" y="191"/>
                    <a:pt x="27" y="195"/>
                    <a:pt x="37" y="198"/>
                  </a:cubicBezTo>
                  <a:cubicBezTo>
                    <a:pt x="63" y="139"/>
                    <a:pt x="86" y="79"/>
                    <a:pt x="108" y="19"/>
                  </a:cubicBezTo>
                  <a:cubicBezTo>
                    <a:pt x="94" y="12"/>
                    <a:pt x="79" y="8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" name="Google Shape;1809;p2"/>
            <p:cNvSpPr/>
            <p:nvPr/>
          </p:nvSpPr>
          <p:spPr>
            <a:xfrm>
              <a:off x="-3959283" y="3884558"/>
              <a:ext cx="6971" cy="7544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146" y="0"/>
                  </a:moveTo>
                  <a:lnTo>
                    <a:pt x="146" y="0"/>
                  </a:lnTo>
                  <a:cubicBezTo>
                    <a:pt x="90" y="57"/>
                    <a:pt x="53" y="95"/>
                    <a:pt x="1" y="150"/>
                  </a:cubicBezTo>
                  <a:cubicBezTo>
                    <a:pt x="23" y="154"/>
                    <a:pt x="45" y="157"/>
                    <a:pt x="60" y="157"/>
                  </a:cubicBezTo>
                  <a:cubicBezTo>
                    <a:pt x="146" y="157"/>
                    <a:pt x="142" y="90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" name="Google Shape;1810;p2"/>
            <p:cNvSpPr/>
            <p:nvPr/>
          </p:nvSpPr>
          <p:spPr>
            <a:xfrm>
              <a:off x="-3817561" y="3733524"/>
              <a:ext cx="6637" cy="9359"/>
            </a:xfrm>
            <a:custGeom>
              <a:avLst/>
              <a:gdLst/>
              <a:ahLst/>
              <a:cxnLst/>
              <a:rect l="l" t="t" r="r" b="b"/>
              <a:pathLst>
                <a:path w="139" h="196" extrusionOk="0">
                  <a:moveTo>
                    <a:pt x="139" y="1"/>
                  </a:moveTo>
                  <a:cubicBezTo>
                    <a:pt x="0" y="57"/>
                    <a:pt x="11" y="118"/>
                    <a:pt x="64" y="188"/>
                  </a:cubicBezTo>
                  <a:cubicBezTo>
                    <a:pt x="86" y="132"/>
                    <a:pt x="105" y="80"/>
                    <a:pt x="139" y="1"/>
                  </a:cubicBezTo>
                  <a:close/>
                  <a:moveTo>
                    <a:pt x="64" y="188"/>
                  </a:moveTo>
                  <a:cubicBezTo>
                    <a:pt x="64" y="188"/>
                    <a:pt x="64" y="192"/>
                    <a:pt x="60" y="192"/>
                  </a:cubicBezTo>
                  <a:lnTo>
                    <a:pt x="71" y="196"/>
                  </a:lnTo>
                  <a:cubicBezTo>
                    <a:pt x="68" y="192"/>
                    <a:pt x="68" y="188"/>
                    <a:pt x="64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" name="Google Shape;1811;p2"/>
            <p:cNvSpPr/>
            <p:nvPr/>
          </p:nvSpPr>
          <p:spPr>
            <a:xfrm>
              <a:off x="-4593307" y="3935937"/>
              <a:ext cx="7019" cy="4918"/>
            </a:xfrm>
            <a:custGeom>
              <a:avLst/>
              <a:gdLst/>
              <a:ahLst/>
              <a:cxnLst/>
              <a:rect l="l" t="t" r="r" b="b"/>
              <a:pathLst>
                <a:path w="147" h="103" extrusionOk="0">
                  <a:moveTo>
                    <a:pt x="64" y="1"/>
                  </a:moveTo>
                  <a:cubicBezTo>
                    <a:pt x="49" y="1"/>
                    <a:pt x="27" y="9"/>
                    <a:pt x="1" y="28"/>
                  </a:cubicBezTo>
                  <a:cubicBezTo>
                    <a:pt x="60" y="61"/>
                    <a:pt x="101" y="80"/>
                    <a:pt x="146" y="102"/>
                  </a:cubicBezTo>
                  <a:cubicBezTo>
                    <a:pt x="127" y="54"/>
                    <a:pt x="113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" name="Google Shape;1812;p2"/>
            <p:cNvSpPr/>
            <p:nvPr/>
          </p:nvSpPr>
          <p:spPr>
            <a:xfrm>
              <a:off x="-4082669" y="4009519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117" y="0"/>
                  </a:moveTo>
                  <a:cubicBezTo>
                    <a:pt x="80" y="30"/>
                    <a:pt x="38" y="61"/>
                    <a:pt x="1" y="90"/>
                  </a:cubicBezTo>
                  <a:cubicBezTo>
                    <a:pt x="5" y="97"/>
                    <a:pt x="12" y="105"/>
                    <a:pt x="16" y="116"/>
                  </a:cubicBezTo>
                  <a:cubicBezTo>
                    <a:pt x="61" y="90"/>
                    <a:pt x="102" y="64"/>
                    <a:pt x="147" y="42"/>
                  </a:cubicBezTo>
                  <a:cubicBezTo>
                    <a:pt x="135" y="26"/>
                    <a:pt x="128" y="12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" name="Google Shape;1813;p2"/>
            <p:cNvSpPr/>
            <p:nvPr/>
          </p:nvSpPr>
          <p:spPr>
            <a:xfrm>
              <a:off x="-4266840" y="4125886"/>
              <a:ext cx="7019" cy="2913"/>
            </a:xfrm>
            <a:custGeom>
              <a:avLst/>
              <a:gdLst/>
              <a:ahLst/>
              <a:cxnLst/>
              <a:rect l="l" t="t" r="r" b="b"/>
              <a:pathLst>
                <a:path w="147" h="61" extrusionOk="0">
                  <a:moveTo>
                    <a:pt x="5" y="1"/>
                  </a:moveTo>
                  <a:cubicBezTo>
                    <a:pt x="5" y="12"/>
                    <a:pt x="0" y="23"/>
                    <a:pt x="0" y="34"/>
                  </a:cubicBezTo>
                  <a:cubicBezTo>
                    <a:pt x="45" y="46"/>
                    <a:pt x="94" y="53"/>
                    <a:pt x="139" y="60"/>
                  </a:cubicBezTo>
                  <a:cubicBezTo>
                    <a:pt x="143" y="46"/>
                    <a:pt x="143" y="27"/>
                    <a:pt x="146" y="12"/>
                  </a:cubicBezTo>
                  <a:cubicBezTo>
                    <a:pt x="98" y="8"/>
                    <a:pt x="53" y="5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" name="Google Shape;1814;p2"/>
            <p:cNvSpPr/>
            <p:nvPr/>
          </p:nvSpPr>
          <p:spPr>
            <a:xfrm>
              <a:off x="-4224725" y="4093607"/>
              <a:ext cx="8643" cy="3056"/>
            </a:xfrm>
            <a:custGeom>
              <a:avLst/>
              <a:gdLst/>
              <a:ahLst/>
              <a:cxnLst/>
              <a:rect l="l" t="t" r="r" b="b"/>
              <a:pathLst>
                <a:path w="181" h="64" extrusionOk="0">
                  <a:moveTo>
                    <a:pt x="1" y="1"/>
                  </a:moveTo>
                  <a:lnTo>
                    <a:pt x="1" y="41"/>
                  </a:lnTo>
                  <a:cubicBezTo>
                    <a:pt x="60" y="49"/>
                    <a:pt x="120" y="56"/>
                    <a:pt x="180" y="63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" name="Google Shape;1815;p2"/>
            <p:cNvSpPr/>
            <p:nvPr/>
          </p:nvSpPr>
          <p:spPr>
            <a:xfrm>
              <a:off x="-4071734" y="4004506"/>
              <a:ext cx="4871" cy="4345"/>
            </a:xfrm>
            <a:custGeom>
              <a:avLst/>
              <a:gdLst/>
              <a:ahLst/>
              <a:cxnLst/>
              <a:rect l="l" t="t" r="r" b="b"/>
              <a:pathLst>
                <a:path w="102" h="91" extrusionOk="0">
                  <a:moveTo>
                    <a:pt x="101" y="0"/>
                  </a:moveTo>
                  <a:cubicBezTo>
                    <a:pt x="4" y="8"/>
                    <a:pt x="4" y="8"/>
                    <a:pt x="1" y="90"/>
                  </a:cubicBezTo>
                  <a:cubicBezTo>
                    <a:pt x="34" y="61"/>
                    <a:pt x="63" y="35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" name="Google Shape;1816;p2"/>
            <p:cNvSpPr/>
            <p:nvPr/>
          </p:nvSpPr>
          <p:spPr>
            <a:xfrm>
              <a:off x="-4470112" y="4002930"/>
              <a:ext cx="6971" cy="2913"/>
            </a:xfrm>
            <a:custGeom>
              <a:avLst/>
              <a:gdLst/>
              <a:ahLst/>
              <a:cxnLst/>
              <a:rect l="l" t="t" r="r" b="b"/>
              <a:pathLst>
                <a:path w="146" h="61" extrusionOk="0">
                  <a:moveTo>
                    <a:pt x="0" y="0"/>
                  </a:moveTo>
                  <a:lnTo>
                    <a:pt x="0" y="60"/>
                  </a:lnTo>
                  <a:cubicBezTo>
                    <a:pt x="49" y="56"/>
                    <a:pt x="97" y="52"/>
                    <a:pt x="145" y="49"/>
                  </a:cubicBezTo>
                  <a:lnTo>
                    <a:pt x="145" y="11"/>
                  </a:lnTo>
                  <a:cubicBezTo>
                    <a:pt x="97" y="7"/>
                    <a:pt x="49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" name="Google Shape;1817;p2"/>
            <p:cNvSpPr/>
            <p:nvPr/>
          </p:nvSpPr>
          <p:spPr>
            <a:xfrm>
              <a:off x="-3757443" y="3327458"/>
              <a:ext cx="7210" cy="9168"/>
            </a:xfrm>
            <a:custGeom>
              <a:avLst/>
              <a:gdLst/>
              <a:ahLst/>
              <a:cxnLst/>
              <a:rect l="l" t="t" r="r" b="b"/>
              <a:pathLst>
                <a:path w="151" h="192" extrusionOk="0">
                  <a:moveTo>
                    <a:pt x="147" y="1"/>
                  </a:moveTo>
                  <a:cubicBezTo>
                    <a:pt x="147" y="1"/>
                    <a:pt x="147" y="4"/>
                    <a:pt x="143" y="4"/>
                  </a:cubicBezTo>
                  <a:cubicBezTo>
                    <a:pt x="147" y="4"/>
                    <a:pt x="151" y="1"/>
                    <a:pt x="151" y="1"/>
                  </a:cubicBezTo>
                  <a:close/>
                  <a:moveTo>
                    <a:pt x="143" y="4"/>
                  </a:moveTo>
                  <a:lnTo>
                    <a:pt x="143" y="4"/>
                  </a:lnTo>
                  <a:cubicBezTo>
                    <a:pt x="98" y="57"/>
                    <a:pt x="49" y="106"/>
                    <a:pt x="1" y="158"/>
                  </a:cubicBezTo>
                  <a:cubicBezTo>
                    <a:pt x="20" y="169"/>
                    <a:pt x="35" y="180"/>
                    <a:pt x="53" y="192"/>
                  </a:cubicBezTo>
                  <a:cubicBezTo>
                    <a:pt x="83" y="128"/>
                    <a:pt x="113" y="68"/>
                    <a:pt x="143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" name="Google Shape;1818;p2"/>
            <p:cNvSpPr/>
            <p:nvPr/>
          </p:nvSpPr>
          <p:spPr>
            <a:xfrm>
              <a:off x="-4139396" y="4068586"/>
              <a:ext cx="8070" cy="6112"/>
            </a:xfrm>
            <a:custGeom>
              <a:avLst/>
              <a:gdLst/>
              <a:ahLst/>
              <a:cxnLst/>
              <a:rect l="l" t="t" r="r" b="b"/>
              <a:pathLst>
                <a:path w="169" h="128" extrusionOk="0">
                  <a:moveTo>
                    <a:pt x="146" y="1"/>
                  </a:moveTo>
                  <a:cubicBezTo>
                    <a:pt x="98" y="35"/>
                    <a:pt x="49" y="64"/>
                    <a:pt x="0" y="94"/>
                  </a:cubicBezTo>
                  <a:cubicBezTo>
                    <a:pt x="5" y="106"/>
                    <a:pt x="12" y="116"/>
                    <a:pt x="19" y="128"/>
                  </a:cubicBezTo>
                  <a:cubicBezTo>
                    <a:pt x="72" y="98"/>
                    <a:pt x="120" y="68"/>
                    <a:pt x="169" y="38"/>
                  </a:cubicBezTo>
                  <a:cubicBezTo>
                    <a:pt x="162" y="27"/>
                    <a:pt x="153" y="16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2"/>
            <p:cNvSpPr/>
            <p:nvPr/>
          </p:nvSpPr>
          <p:spPr>
            <a:xfrm>
              <a:off x="-3784709" y="3492053"/>
              <a:ext cx="5587" cy="9693"/>
            </a:xfrm>
            <a:custGeom>
              <a:avLst/>
              <a:gdLst/>
              <a:ahLst/>
              <a:cxnLst/>
              <a:rect l="l" t="t" r="r" b="b"/>
              <a:pathLst>
                <a:path w="117" h="203" extrusionOk="0">
                  <a:moveTo>
                    <a:pt x="116" y="1"/>
                  </a:moveTo>
                  <a:lnTo>
                    <a:pt x="116" y="1"/>
                  </a:lnTo>
                  <a:cubicBezTo>
                    <a:pt x="15" y="34"/>
                    <a:pt x="8" y="109"/>
                    <a:pt x="8" y="187"/>
                  </a:cubicBezTo>
                  <a:cubicBezTo>
                    <a:pt x="45" y="124"/>
                    <a:pt x="79" y="64"/>
                    <a:pt x="116" y="1"/>
                  </a:cubicBezTo>
                  <a:close/>
                  <a:moveTo>
                    <a:pt x="8" y="187"/>
                  </a:moveTo>
                  <a:cubicBezTo>
                    <a:pt x="4" y="191"/>
                    <a:pt x="4" y="195"/>
                    <a:pt x="0" y="199"/>
                  </a:cubicBezTo>
                  <a:lnTo>
                    <a:pt x="8" y="203"/>
                  </a:lnTo>
                  <a:lnTo>
                    <a:pt x="8" y="1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2"/>
            <p:cNvSpPr/>
            <p:nvPr/>
          </p:nvSpPr>
          <p:spPr>
            <a:xfrm>
              <a:off x="-4640054" y="4015058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67"/>
                    <a:pt x="11" y="105"/>
                    <a:pt x="56" y="105"/>
                  </a:cubicBezTo>
                  <a:cubicBezTo>
                    <a:pt x="75" y="105"/>
                    <a:pt x="93" y="102"/>
                    <a:pt x="119" y="90"/>
                  </a:cubicBezTo>
                  <a:cubicBezTo>
                    <a:pt x="86" y="60"/>
                    <a:pt x="52" y="31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2"/>
            <p:cNvSpPr/>
            <p:nvPr/>
          </p:nvSpPr>
          <p:spPr>
            <a:xfrm>
              <a:off x="-4322565" y="4026136"/>
              <a:ext cx="8308" cy="3581"/>
            </a:xfrm>
            <a:custGeom>
              <a:avLst/>
              <a:gdLst/>
              <a:ahLst/>
              <a:cxnLst/>
              <a:rect l="l" t="t" r="r" b="b"/>
              <a:pathLst>
                <a:path w="174" h="75" extrusionOk="0">
                  <a:moveTo>
                    <a:pt x="1" y="0"/>
                  </a:moveTo>
                  <a:cubicBezTo>
                    <a:pt x="16" y="56"/>
                    <a:pt x="38" y="75"/>
                    <a:pt x="64" y="75"/>
                  </a:cubicBezTo>
                  <a:cubicBezTo>
                    <a:pt x="99" y="75"/>
                    <a:pt x="135" y="41"/>
                    <a:pt x="173" y="11"/>
                  </a:cubicBezTo>
                  <a:cubicBezTo>
                    <a:pt x="117" y="8"/>
                    <a:pt x="57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2"/>
            <p:cNvSpPr/>
            <p:nvPr/>
          </p:nvSpPr>
          <p:spPr>
            <a:xfrm>
              <a:off x="-4278635" y="4022364"/>
              <a:ext cx="5587" cy="2531"/>
            </a:xfrm>
            <a:custGeom>
              <a:avLst/>
              <a:gdLst/>
              <a:ahLst/>
              <a:cxnLst/>
              <a:rect l="l" t="t" r="r" b="b"/>
              <a:pathLst>
                <a:path w="117" h="53" extrusionOk="0">
                  <a:moveTo>
                    <a:pt x="117" y="1"/>
                  </a:moveTo>
                  <a:cubicBezTo>
                    <a:pt x="79" y="4"/>
                    <a:pt x="42" y="12"/>
                    <a:pt x="0" y="16"/>
                  </a:cubicBezTo>
                  <a:cubicBezTo>
                    <a:pt x="5" y="27"/>
                    <a:pt x="5" y="38"/>
                    <a:pt x="5" y="53"/>
                  </a:cubicBezTo>
                  <a:lnTo>
                    <a:pt x="117" y="53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2"/>
            <p:cNvSpPr/>
            <p:nvPr/>
          </p:nvSpPr>
          <p:spPr>
            <a:xfrm>
              <a:off x="-4563702" y="3957758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54" y="1"/>
                  </a:moveTo>
                  <a:cubicBezTo>
                    <a:pt x="46" y="1"/>
                    <a:pt x="42" y="1"/>
                    <a:pt x="35" y="4"/>
                  </a:cubicBezTo>
                  <a:lnTo>
                    <a:pt x="1" y="4"/>
                  </a:lnTo>
                  <a:cubicBezTo>
                    <a:pt x="49" y="56"/>
                    <a:pt x="83" y="94"/>
                    <a:pt x="116" y="132"/>
                  </a:cubicBezTo>
                  <a:cubicBezTo>
                    <a:pt x="128" y="124"/>
                    <a:pt x="139" y="113"/>
                    <a:pt x="147" y="105"/>
                  </a:cubicBezTo>
                  <a:cubicBezTo>
                    <a:pt x="125" y="72"/>
                    <a:pt x="99" y="37"/>
                    <a:pt x="72" y="8"/>
                  </a:cubicBezTo>
                  <a:cubicBezTo>
                    <a:pt x="68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2"/>
            <p:cNvSpPr/>
            <p:nvPr/>
          </p:nvSpPr>
          <p:spPr>
            <a:xfrm>
              <a:off x="-3094148" y="3076198"/>
              <a:ext cx="6494" cy="6064"/>
            </a:xfrm>
            <a:custGeom>
              <a:avLst/>
              <a:gdLst/>
              <a:ahLst/>
              <a:cxnLst/>
              <a:rect l="l" t="t" r="r" b="b"/>
              <a:pathLst>
                <a:path w="136" h="127" extrusionOk="0">
                  <a:moveTo>
                    <a:pt x="105" y="0"/>
                  </a:moveTo>
                  <a:cubicBezTo>
                    <a:pt x="72" y="30"/>
                    <a:pt x="35" y="59"/>
                    <a:pt x="0" y="93"/>
                  </a:cubicBezTo>
                  <a:cubicBezTo>
                    <a:pt x="9" y="104"/>
                    <a:pt x="16" y="116"/>
                    <a:pt x="27" y="127"/>
                  </a:cubicBezTo>
                  <a:cubicBezTo>
                    <a:pt x="61" y="97"/>
                    <a:pt x="98" y="63"/>
                    <a:pt x="135" y="33"/>
                  </a:cubicBezTo>
                  <a:cubicBezTo>
                    <a:pt x="124" y="23"/>
                    <a:pt x="117" y="11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2"/>
            <p:cNvSpPr/>
            <p:nvPr/>
          </p:nvSpPr>
          <p:spPr>
            <a:xfrm>
              <a:off x="-4332879" y="4026136"/>
              <a:ext cx="10362" cy="3247"/>
            </a:xfrm>
            <a:custGeom>
              <a:avLst/>
              <a:gdLst/>
              <a:ahLst/>
              <a:cxnLst/>
              <a:rect l="l" t="t" r="r" b="b"/>
              <a:pathLst>
                <a:path w="217" h="68" extrusionOk="0">
                  <a:moveTo>
                    <a:pt x="213" y="0"/>
                  </a:moveTo>
                  <a:cubicBezTo>
                    <a:pt x="149" y="8"/>
                    <a:pt x="87" y="15"/>
                    <a:pt x="1" y="23"/>
                  </a:cubicBezTo>
                  <a:cubicBezTo>
                    <a:pt x="42" y="53"/>
                    <a:pt x="79" y="68"/>
                    <a:pt x="109" y="68"/>
                  </a:cubicBezTo>
                  <a:cubicBezTo>
                    <a:pt x="149" y="68"/>
                    <a:pt x="184" y="41"/>
                    <a:pt x="2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2"/>
            <p:cNvSpPr/>
            <p:nvPr/>
          </p:nvSpPr>
          <p:spPr>
            <a:xfrm>
              <a:off x="-3854901" y="3663571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91" y="1"/>
                  </a:moveTo>
                  <a:cubicBezTo>
                    <a:pt x="61" y="27"/>
                    <a:pt x="31" y="53"/>
                    <a:pt x="1" y="80"/>
                  </a:cubicBezTo>
                  <a:cubicBezTo>
                    <a:pt x="13" y="91"/>
                    <a:pt x="23" y="106"/>
                    <a:pt x="35" y="117"/>
                  </a:cubicBezTo>
                  <a:cubicBezTo>
                    <a:pt x="61" y="83"/>
                    <a:pt x="87" y="53"/>
                    <a:pt x="109" y="20"/>
                  </a:cubicBezTo>
                  <a:cubicBezTo>
                    <a:pt x="106" y="16"/>
                    <a:pt x="98" y="8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2"/>
            <p:cNvSpPr/>
            <p:nvPr/>
          </p:nvSpPr>
          <p:spPr>
            <a:xfrm>
              <a:off x="-3817226" y="3638597"/>
              <a:ext cx="3104" cy="6828"/>
            </a:xfrm>
            <a:custGeom>
              <a:avLst/>
              <a:gdLst/>
              <a:ahLst/>
              <a:cxnLst/>
              <a:rect l="l" t="t" r="r" b="b"/>
              <a:pathLst>
                <a:path w="65" h="143" extrusionOk="0">
                  <a:moveTo>
                    <a:pt x="19" y="1"/>
                  </a:moveTo>
                  <a:cubicBezTo>
                    <a:pt x="12" y="46"/>
                    <a:pt x="9" y="94"/>
                    <a:pt x="1" y="139"/>
                  </a:cubicBezTo>
                  <a:cubicBezTo>
                    <a:pt x="12" y="139"/>
                    <a:pt x="27" y="143"/>
                    <a:pt x="38" y="143"/>
                  </a:cubicBezTo>
                  <a:cubicBezTo>
                    <a:pt x="45" y="98"/>
                    <a:pt x="53" y="49"/>
                    <a:pt x="64" y="4"/>
                  </a:cubicBezTo>
                  <a:cubicBezTo>
                    <a:pt x="49" y="4"/>
                    <a:pt x="35" y="4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2"/>
            <p:cNvSpPr/>
            <p:nvPr/>
          </p:nvSpPr>
          <p:spPr>
            <a:xfrm>
              <a:off x="-4349496" y="4128560"/>
              <a:ext cx="8261" cy="3438"/>
            </a:xfrm>
            <a:custGeom>
              <a:avLst/>
              <a:gdLst/>
              <a:ahLst/>
              <a:cxnLst/>
              <a:rect l="l" t="t" r="r" b="b"/>
              <a:pathLst>
                <a:path w="173" h="72" extrusionOk="0">
                  <a:moveTo>
                    <a:pt x="161" y="1"/>
                  </a:moveTo>
                  <a:cubicBezTo>
                    <a:pt x="109" y="12"/>
                    <a:pt x="57" y="23"/>
                    <a:pt x="0" y="38"/>
                  </a:cubicBezTo>
                  <a:cubicBezTo>
                    <a:pt x="4" y="49"/>
                    <a:pt x="9" y="61"/>
                    <a:pt x="9" y="71"/>
                  </a:cubicBezTo>
                  <a:cubicBezTo>
                    <a:pt x="64" y="64"/>
                    <a:pt x="116" y="57"/>
                    <a:pt x="173" y="45"/>
                  </a:cubicBezTo>
                  <a:cubicBezTo>
                    <a:pt x="169" y="31"/>
                    <a:pt x="166" y="16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2"/>
            <p:cNvSpPr/>
            <p:nvPr/>
          </p:nvSpPr>
          <p:spPr>
            <a:xfrm>
              <a:off x="-4312680" y="4128369"/>
              <a:ext cx="6255" cy="3295"/>
            </a:xfrm>
            <a:custGeom>
              <a:avLst/>
              <a:gdLst/>
              <a:ahLst/>
              <a:cxnLst/>
              <a:rect l="l" t="t" r="r" b="b"/>
              <a:pathLst>
                <a:path w="131" h="69" extrusionOk="0">
                  <a:moveTo>
                    <a:pt x="7" y="1"/>
                  </a:moveTo>
                  <a:cubicBezTo>
                    <a:pt x="7" y="13"/>
                    <a:pt x="4" y="27"/>
                    <a:pt x="0" y="42"/>
                  </a:cubicBezTo>
                  <a:cubicBezTo>
                    <a:pt x="37" y="49"/>
                    <a:pt x="78" y="61"/>
                    <a:pt x="116" y="68"/>
                  </a:cubicBezTo>
                  <a:cubicBezTo>
                    <a:pt x="119" y="49"/>
                    <a:pt x="123" y="31"/>
                    <a:pt x="130" y="13"/>
                  </a:cubicBezTo>
                  <a:cubicBezTo>
                    <a:pt x="90" y="8"/>
                    <a:pt x="49" y="5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2"/>
            <p:cNvSpPr/>
            <p:nvPr/>
          </p:nvSpPr>
          <p:spPr>
            <a:xfrm>
              <a:off x="-3880734" y="3878493"/>
              <a:ext cx="3390" cy="7736"/>
            </a:xfrm>
            <a:custGeom>
              <a:avLst/>
              <a:gdLst/>
              <a:ahLst/>
              <a:cxnLst/>
              <a:rect l="l" t="t" r="r" b="b"/>
              <a:pathLst>
                <a:path w="71" h="162" extrusionOk="0">
                  <a:moveTo>
                    <a:pt x="52" y="1"/>
                  </a:moveTo>
                  <a:lnTo>
                    <a:pt x="52" y="8"/>
                  </a:lnTo>
                  <a:cubicBezTo>
                    <a:pt x="52" y="4"/>
                    <a:pt x="56" y="4"/>
                    <a:pt x="60" y="1"/>
                  </a:cubicBezTo>
                  <a:close/>
                  <a:moveTo>
                    <a:pt x="52" y="8"/>
                  </a:moveTo>
                  <a:lnTo>
                    <a:pt x="52" y="8"/>
                  </a:lnTo>
                  <a:cubicBezTo>
                    <a:pt x="0" y="65"/>
                    <a:pt x="0" y="68"/>
                    <a:pt x="71" y="161"/>
                  </a:cubicBezTo>
                  <a:cubicBezTo>
                    <a:pt x="64" y="94"/>
                    <a:pt x="56" y="49"/>
                    <a:pt x="52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31" name="Google Shape;1831;p2"/>
          <p:cNvGrpSpPr/>
          <p:nvPr/>
        </p:nvGrpSpPr>
        <p:grpSpPr>
          <a:xfrm rot="10127166">
            <a:off x="-699258" y="-793317"/>
            <a:ext cx="2949567" cy="2274983"/>
            <a:chOff x="-2397619" y="4693681"/>
            <a:chExt cx="1518689" cy="1171355"/>
          </a:xfrm>
        </p:grpSpPr>
        <p:sp>
          <p:nvSpPr>
            <p:cNvPr id="1832" name="Google Shape;1832;p2"/>
            <p:cNvSpPr/>
            <p:nvPr/>
          </p:nvSpPr>
          <p:spPr>
            <a:xfrm>
              <a:off x="-1668667" y="4892321"/>
              <a:ext cx="385390" cy="328663"/>
            </a:xfrm>
            <a:custGeom>
              <a:avLst/>
              <a:gdLst/>
              <a:ahLst/>
              <a:cxnLst/>
              <a:rect l="l" t="t" r="r" b="b"/>
              <a:pathLst>
                <a:path w="8071" h="6883" extrusionOk="0">
                  <a:moveTo>
                    <a:pt x="5742" y="1"/>
                  </a:moveTo>
                  <a:cubicBezTo>
                    <a:pt x="5712" y="1"/>
                    <a:pt x="5679" y="16"/>
                    <a:pt x="5638" y="42"/>
                  </a:cubicBezTo>
                  <a:cubicBezTo>
                    <a:pt x="5477" y="144"/>
                    <a:pt x="5301" y="230"/>
                    <a:pt x="5122" y="297"/>
                  </a:cubicBezTo>
                  <a:cubicBezTo>
                    <a:pt x="4961" y="356"/>
                    <a:pt x="4789" y="387"/>
                    <a:pt x="4620" y="427"/>
                  </a:cubicBezTo>
                  <a:cubicBezTo>
                    <a:pt x="4576" y="439"/>
                    <a:pt x="4520" y="442"/>
                    <a:pt x="4490" y="472"/>
                  </a:cubicBezTo>
                  <a:cubicBezTo>
                    <a:pt x="4277" y="685"/>
                    <a:pt x="4011" y="820"/>
                    <a:pt x="3783" y="1044"/>
                  </a:cubicBezTo>
                  <a:cubicBezTo>
                    <a:pt x="3750" y="977"/>
                    <a:pt x="3720" y="921"/>
                    <a:pt x="3683" y="850"/>
                  </a:cubicBezTo>
                  <a:cubicBezTo>
                    <a:pt x="3571" y="943"/>
                    <a:pt x="3526" y="1048"/>
                    <a:pt x="3495" y="1186"/>
                  </a:cubicBezTo>
                  <a:cubicBezTo>
                    <a:pt x="3466" y="1355"/>
                    <a:pt x="3324" y="1481"/>
                    <a:pt x="3252" y="1638"/>
                  </a:cubicBezTo>
                  <a:cubicBezTo>
                    <a:pt x="3238" y="1661"/>
                    <a:pt x="3181" y="1669"/>
                    <a:pt x="3145" y="1680"/>
                  </a:cubicBezTo>
                  <a:cubicBezTo>
                    <a:pt x="3062" y="1714"/>
                    <a:pt x="3014" y="1758"/>
                    <a:pt x="2943" y="1871"/>
                  </a:cubicBezTo>
                  <a:cubicBezTo>
                    <a:pt x="2972" y="1919"/>
                    <a:pt x="3002" y="1967"/>
                    <a:pt x="3032" y="2016"/>
                  </a:cubicBezTo>
                  <a:cubicBezTo>
                    <a:pt x="2965" y="2121"/>
                    <a:pt x="2905" y="2214"/>
                    <a:pt x="2845" y="2311"/>
                  </a:cubicBezTo>
                  <a:cubicBezTo>
                    <a:pt x="2823" y="2352"/>
                    <a:pt x="2781" y="2394"/>
                    <a:pt x="2781" y="2435"/>
                  </a:cubicBezTo>
                  <a:cubicBezTo>
                    <a:pt x="2781" y="2682"/>
                    <a:pt x="2587" y="2820"/>
                    <a:pt x="2472" y="2999"/>
                  </a:cubicBezTo>
                  <a:cubicBezTo>
                    <a:pt x="2415" y="3089"/>
                    <a:pt x="2367" y="3175"/>
                    <a:pt x="2348" y="3287"/>
                  </a:cubicBezTo>
                  <a:cubicBezTo>
                    <a:pt x="2325" y="3410"/>
                    <a:pt x="2239" y="3527"/>
                    <a:pt x="2176" y="3639"/>
                  </a:cubicBezTo>
                  <a:cubicBezTo>
                    <a:pt x="2053" y="3859"/>
                    <a:pt x="1941" y="4087"/>
                    <a:pt x="1799" y="4293"/>
                  </a:cubicBezTo>
                  <a:cubicBezTo>
                    <a:pt x="1623" y="4547"/>
                    <a:pt x="1514" y="4842"/>
                    <a:pt x="1283" y="5063"/>
                  </a:cubicBezTo>
                  <a:cubicBezTo>
                    <a:pt x="1208" y="5134"/>
                    <a:pt x="1171" y="5242"/>
                    <a:pt x="1111" y="5332"/>
                  </a:cubicBezTo>
                  <a:cubicBezTo>
                    <a:pt x="1062" y="5411"/>
                    <a:pt x="1009" y="5489"/>
                    <a:pt x="954" y="5563"/>
                  </a:cubicBezTo>
                  <a:cubicBezTo>
                    <a:pt x="883" y="5653"/>
                    <a:pt x="797" y="5728"/>
                    <a:pt x="790" y="5855"/>
                  </a:cubicBezTo>
                  <a:cubicBezTo>
                    <a:pt x="790" y="5893"/>
                    <a:pt x="755" y="5930"/>
                    <a:pt x="729" y="5960"/>
                  </a:cubicBezTo>
                  <a:cubicBezTo>
                    <a:pt x="565" y="6151"/>
                    <a:pt x="389" y="6334"/>
                    <a:pt x="229" y="6528"/>
                  </a:cubicBezTo>
                  <a:cubicBezTo>
                    <a:pt x="150" y="6626"/>
                    <a:pt x="94" y="6738"/>
                    <a:pt x="0" y="6883"/>
                  </a:cubicBezTo>
                  <a:cubicBezTo>
                    <a:pt x="83" y="6864"/>
                    <a:pt x="127" y="6869"/>
                    <a:pt x="150" y="6846"/>
                  </a:cubicBezTo>
                  <a:cubicBezTo>
                    <a:pt x="232" y="6760"/>
                    <a:pt x="303" y="6662"/>
                    <a:pt x="386" y="6573"/>
                  </a:cubicBezTo>
                  <a:cubicBezTo>
                    <a:pt x="520" y="6427"/>
                    <a:pt x="662" y="6285"/>
                    <a:pt x="790" y="6136"/>
                  </a:cubicBezTo>
                  <a:cubicBezTo>
                    <a:pt x="857" y="6053"/>
                    <a:pt x="897" y="5953"/>
                    <a:pt x="957" y="5867"/>
                  </a:cubicBezTo>
                  <a:cubicBezTo>
                    <a:pt x="1021" y="5780"/>
                    <a:pt x="1096" y="5702"/>
                    <a:pt x="1163" y="5620"/>
                  </a:cubicBezTo>
                  <a:cubicBezTo>
                    <a:pt x="1219" y="5545"/>
                    <a:pt x="1261" y="5451"/>
                    <a:pt x="1331" y="5396"/>
                  </a:cubicBezTo>
                  <a:cubicBezTo>
                    <a:pt x="1432" y="5317"/>
                    <a:pt x="1447" y="5223"/>
                    <a:pt x="1421" y="5104"/>
                  </a:cubicBezTo>
                  <a:cubicBezTo>
                    <a:pt x="1634" y="4980"/>
                    <a:pt x="1776" y="4801"/>
                    <a:pt x="1847" y="4566"/>
                  </a:cubicBezTo>
                  <a:cubicBezTo>
                    <a:pt x="1851" y="4547"/>
                    <a:pt x="1854" y="4517"/>
                    <a:pt x="1866" y="4509"/>
                  </a:cubicBezTo>
                  <a:cubicBezTo>
                    <a:pt x="2090" y="4409"/>
                    <a:pt x="2101" y="4162"/>
                    <a:pt x="2221" y="3990"/>
                  </a:cubicBezTo>
                  <a:cubicBezTo>
                    <a:pt x="2337" y="3822"/>
                    <a:pt x="2396" y="3616"/>
                    <a:pt x="2494" y="3433"/>
                  </a:cubicBezTo>
                  <a:cubicBezTo>
                    <a:pt x="2584" y="3268"/>
                    <a:pt x="2688" y="3115"/>
                    <a:pt x="2781" y="2954"/>
                  </a:cubicBezTo>
                  <a:cubicBezTo>
                    <a:pt x="2823" y="2880"/>
                    <a:pt x="2845" y="2794"/>
                    <a:pt x="2879" y="2715"/>
                  </a:cubicBezTo>
                  <a:cubicBezTo>
                    <a:pt x="2893" y="2682"/>
                    <a:pt x="2905" y="2637"/>
                    <a:pt x="2931" y="2622"/>
                  </a:cubicBezTo>
                  <a:cubicBezTo>
                    <a:pt x="3107" y="2513"/>
                    <a:pt x="3174" y="2334"/>
                    <a:pt x="3245" y="2166"/>
                  </a:cubicBezTo>
                  <a:cubicBezTo>
                    <a:pt x="3338" y="1923"/>
                    <a:pt x="3481" y="1724"/>
                    <a:pt x="3671" y="1545"/>
                  </a:cubicBezTo>
                  <a:cubicBezTo>
                    <a:pt x="3828" y="1400"/>
                    <a:pt x="3959" y="1217"/>
                    <a:pt x="4123" y="1070"/>
                  </a:cubicBezTo>
                  <a:cubicBezTo>
                    <a:pt x="4258" y="951"/>
                    <a:pt x="4419" y="858"/>
                    <a:pt x="4576" y="768"/>
                  </a:cubicBezTo>
                  <a:cubicBezTo>
                    <a:pt x="5047" y="506"/>
                    <a:pt x="5544" y="319"/>
                    <a:pt x="6086" y="278"/>
                  </a:cubicBezTo>
                  <a:cubicBezTo>
                    <a:pt x="6221" y="270"/>
                    <a:pt x="6352" y="237"/>
                    <a:pt x="6482" y="233"/>
                  </a:cubicBezTo>
                  <a:cubicBezTo>
                    <a:pt x="6494" y="230"/>
                    <a:pt x="6509" y="230"/>
                    <a:pt x="6520" y="230"/>
                  </a:cubicBezTo>
                  <a:cubicBezTo>
                    <a:pt x="6613" y="230"/>
                    <a:pt x="6706" y="248"/>
                    <a:pt x="6800" y="248"/>
                  </a:cubicBezTo>
                  <a:cubicBezTo>
                    <a:pt x="6942" y="248"/>
                    <a:pt x="7084" y="263"/>
                    <a:pt x="7227" y="263"/>
                  </a:cubicBezTo>
                  <a:cubicBezTo>
                    <a:pt x="7334" y="263"/>
                    <a:pt x="7446" y="256"/>
                    <a:pt x="7555" y="225"/>
                  </a:cubicBezTo>
                  <a:cubicBezTo>
                    <a:pt x="7567" y="222"/>
                    <a:pt x="7574" y="222"/>
                    <a:pt x="7581" y="222"/>
                  </a:cubicBezTo>
                  <a:cubicBezTo>
                    <a:pt x="7615" y="222"/>
                    <a:pt x="7656" y="237"/>
                    <a:pt x="7690" y="244"/>
                  </a:cubicBezTo>
                  <a:cubicBezTo>
                    <a:pt x="7720" y="256"/>
                    <a:pt x="7753" y="256"/>
                    <a:pt x="7783" y="256"/>
                  </a:cubicBezTo>
                  <a:cubicBezTo>
                    <a:pt x="7873" y="256"/>
                    <a:pt x="7959" y="230"/>
                    <a:pt x="8045" y="199"/>
                  </a:cubicBezTo>
                  <a:cubicBezTo>
                    <a:pt x="8056" y="196"/>
                    <a:pt x="8060" y="154"/>
                    <a:pt x="8071" y="118"/>
                  </a:cubicBezTo>
                  <a:cubicBezTo>
                    <a:pt x="7936" y="102"/>
                    <a:pt x="7817" y="99"/>
                    <a:pt x="7701" y="80"/>
                  </a:cubicBezTo>
                  <a:cubicBezTo>
                    <a:pt x="7641" y="73"/>
                    <a:pt x="7581" y="46"/>
                    <a:pt x="7525" y="46"/>
                  </a:cubicBezTo>
                  <a:cubicBezTo>
                    <a:pt x="7484" y="46"/>
                    <a:pt x="7443" y="57"/>
                    <a:pt x="7406" y="102"/>
                  </a:cubicBezTo>
                  <a:cubicBezTo>
                    <a:pt x="7398" y="106"/>
                    <a:pt x="7387" y="109"/>
                    <a:pt x="7376" y="109"/>
                  </a:cubicBezTo>
                  <a:cubicBezTo>
                    <a:pt x="7353" y="109"/>
                    <a:pt x="7327" y="102"/>
                    <a:pt x="7308" y="102"/>
                  </a:cubicBezTo>
                  <a:cubicBezTo>
                    <a:pt x="7122" y="91"/>
                    <a:pt x="6935" y="83"/>
                    <a:pt x="6748" y="65"/>
                  </a:cubicBezTo>
                  <a:cubicBezTo>
                    <a:pt x="6696" y="61"/>
                    <a:pt x="6639" y="23"/>
                    <a:pt x="6594" y="23"/>
                  </a:cubicBezTo>
                  <a:cubicBezTo>
                    <a:pt x="6583" y="23"/>
                    <a:pt x="6576" y="23"/>
                    <a:pt x="6568" y="28"/>
                  </a:cubicBezTo>
                  <a:cubicBezTo>
                    <a:pt x="6497" y="57"/>
                    <a:pt x="6426" y="65"/>
                    <a:pt x="6352" y="65"/>
                  </a:cubicBezTo>
                  <a:cubicBezTo>
                    <a:pt x="6314" y="65"/>
                    <a:pt x="6273" y="61"/>
                    <a:pt x="6232" y="61"/>
                  </a:cubicBezTo>
                  <a:cubicBezTo>
                    <a:pt x="6195" y="57"/>
                    <a:pt x="6154" y="54"/>
                    <a:pt x="6112" y="54"/>
                  </a:cubicBezTo>
                  <a:cubicBezTo>
                    <a:pt x="6026" y="54"/>
                    <a:pt x="5940" y="65"/>
                    <a:pt x="5858" y="113"/>
                  </a:cubicBezTo>
                  <a:cubicBezTo>
                    <a:pt x="5824" y="39"/>
                    <a:pt x="5791" y="1"/>
                    <a:pt x="57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2"/>
            <p:cNvSpPr/>
            <p:nvPr/>
          </p:nvSpPr>
          <p:spPr>
            <a:xfrm>
              <a:off x="-2155240" y="5356069"/>
              <a:ext cx="284399" cy="324366"/>
            </a:xfrm>
            <a:custGeom>
              <a:avLst/>
              <a:gdLst/>
              <a:ahLst/>
              <a:cxnLst/>
              <a:rect l="l" t="t" r="r" b="b"/>
              <a:pathLst>
                <a:path w="5956" h="6793" extrusionOk="0">
                  <a:moveTo>
                    <a:pt x="5847" y="1"/>
                  </a:moveTo>
                  <a:cubicBezTo>
                    <a:pt x="5825" y="1"/>
                    <a:pt x="5802" y="9"/>
                    <a:pt x="5776" y="19"/>
                  </a:cubicBezTo>
                  <a:cubicBezTo>
                    <a:pt x="5671" y="76"/>
                    <a:pt x="5566" y="140"/>
                    <a:pt x="5462" y="195"/>
                  </a:cubicBezTo>
                  <a:cubicBezTo>
                    <a:pt x="5241" y="307"/>
                    <a:pt x="5021" y="423"/>
                    <a:pt x="4793" y="516"/>
                  </a:cubicBezTo>
                  <a:cubicBezTo>
                    <a:pt x="4639" y="577"/>
                    <a:pt x="4490" y="621"/>
                    <a:pt x="4348" y="718"/>
                  </a:cubicBezTo>
                  <a:cubicBezTo>
                    <a:pt x="4027" y="935"/>
                    <a:pt x="3682" y="1122"/>
                    <a:pt x="3349" y="1324"/>
                  </a:cubicBezTo>
                  <a:cubicBezTo>
                    <a:pt x="3301" y="1351"/>
                    <a:pt x="3260" y="1384"/>
                    <a:pt x="3215" y="1414"/>
                  </a:cubicBezTo>
                  <a:cubicBezTo>
                    <a:pt x="3189" y="1429"/>
                    <a:pt x="3156" y="1459"/>
                    <a:pt x="3133" y="1459"/>
                  </a:cubicBezTo>
                  <a:cubicBezTo>
                    <a:pt x="3133" y="1459"/>
                    <a:pt x="3130" y="1459"/>
                    <a:pt x="3130" y="1455"/>
                  </a:cubicBezTo>
                  <a:cubicBezTo>
                    <a:pt x="3095" y="1441"/>
                    <a:pt x="3066" y="1432"/>
                    <a:pt x="3043" y="1432"/>
                  </a:cubicBezTo>
                  <a:cubicBezTo>
                    <a:pt x="2946" y="1432"/>
                    <a:pt x="2909" y="1541"/>
                    <a:pt x="2842" y="1598"/>
                  </a:cubicBezTo>
                  <a:cubicBezTo>
                    <a:pt x="2744" y="1676"/>
                    <a:pt x="2659" y="1765"/>
                    <a:pt x="2564" y="1851"/>
                  </a:cubicBezTo>
                  <a:lnTo>
                    <a:pt x="2554" y="1851"/>
                  </a:lnTo>
                  <a:cubicBezTo>
                    <a:pt x="2318" y="1851"/>
                    <a:pt x="2240" y="2083"/>
                    <a:pt x="2083" y="2195"/>
                  </a:cubicBezTo>
                  <a:cubicBezTo>
                    <a:pt x="1918" y="2311"/>
                    <a:pt x="1813" y="2517"/>
                    <a:pt x="1682" y="2685"/>
                  </a:cubicBezTo>
                  <a:cubicBezTo>
                    <a:pt x="1649" y="2726"/>
                    <a:pt x="1645" y="2793"/>
                    <a:pt x="1574" y="2793"/>
                  </a:cubicBezTo>
                  <a:lnTo>
                    <a:pt x="1555" y="2793"/>
                  </a:lnTo>
                  <a:cubicBezTo>
                    <a:pt x="1541" y="2793"/>
                    <a:pt x="1510" y="2838"/>
                    <a:pt x="1507" y="2864"/>
                  </a:cubicBezTo>
                  <a:cubicBezTo>
                    <a:pt x="1443" y="3168"/>
                    <a:pt x="1313" y="3432"/>
                    <a:pt x="1073" y="3634"/>
                  </a:cubicBezTo>
                  <a:cubicBezTo>
                    <a:pt x="1039" y="3665"/>
                    <a:pt x="1021" y="3709"/>
                    <a:pt x="984" y="3765"/>
                  </a:cubicBezTo>
                  <a:cubicBezTo>
                    <a:pt x="1054" y="3761"/>
                    <a:pt x="1103" y="3761"/>
                    <a:pt x="1170" y="3761"/>
                  </a:cubicBezTo>
                  <a:cubicBezTo>
                    <a:pt x="1137" y="3840"/>
                    <a:pt x="1111" y="3908"/>
                    <a:pt x="1080" y="3971"/>
                  </a:cubicBezTo>
                  <a:cubicBezTo>
                    <a:pt x="1028" y="4087"/>
                    <a:pt x="987" y="4199"/>
                    <a:pt x="965" y="4329"/>
                  </a:cubicBezTo>
                  <a:cubicBezTo>
                    <a:pt x="939" y="4472"/>
                    <a:pt x="860" y="4603"/>
                    <a:pt x="815" y="4745"/>
                  </a:cubicBezTo>
                  <a:cubicBezTo>
                    <a:pt x="718" y="5062"/>
                    <a:pt x="565" y="5358"/>
                    <a:pt x="426" y="5661"/>
                  </a:cubicBezTo>
                  <a:cubicBezTo>
                    <a:pt x="340" y="5851"/>
                    <a:pt x="277" y="6046"/>
                    <a:pt x="202" y="6240"/>
                  </a:cubicBezTo>
                  <a:cubicBezTo>
                    <a:pt x="154" y="6367"/>
                    <a:pt x="109" y="6494"/>
                    <a:pt x="64" y="6622"/>
                  </a:cubicBezTo>
                  <a:cubicBezTo>
                    <a:pt x="45" y="6674"/>
                    <a:pt x="0" y="6734"/>
                    <a:pt x="86" y="6793"/>
                  </a:cubicBezTo>
                  <a:cubicBezTo>
                    <a:pt x="259" y="6711"/>
                    <a:pt x="266" y="6535"/>
                    <a:pt x="318" y="6401"/>
                  </a:cubicBezTo>
                  <a:cubicBezTo>
                    <a:pt x="468" y="6042"/>
                    <a:pt x="576" y="5668"/>
                    <a:pt x="718" y="5305"/>
                  </a:cubicBezTo>
                  <a:cubicBezTo>
                    <a:pt x="811" y="5055"/>
                    <a:pt x="932" y="4816"/>
                    <a:pt x="1036" y="4573"/>
                  </a:cubicBezTo>
                  <a:cubicBezTo>
                    <a:pt x="1058" y="4528"/>
                    <a:pt x="1089" y="4486"/>
                    <a:pt x="1092" y="4442"/>
                  </a:cubicBezTo>
                  <a:cubicBezTo>
                    <a:pt x="1129" y="4169"/>
                    <a:pt x="1282" y="3934"/>
                    <a:pt x="1372" y="3679"/>
                  </a:cubicBezTo>
                  <a:cubicBezTo>
                    <a:pt x="1432" y="3511"/>
                    <a:pt x="1496" y="3347"/>
                    <a:pt x="1555" y="3178"/>
                  </a:cubicBezTo>
                  <a:cubicBezTo>
                    <a:pt x="1570" y="3141"/>
                    <a:pt x="1577" y="3085"/>
                    <a:pt x="1604" y="3070"/>
                  </a:cubicBezTo>
                  <a:cubicBezTo>
                    <a:pt x="1824" y="2958"/>
                    <a:pt x="1858" y="2697"/>
                    <a:pt x="2034" y="2547"/>
                  </a:cubicBezTo>
                  <a:cubicBezTo>
                    <a:pt x="2112" y="2479"/>
                    <a:pt x="2176" y="2393"/>
                    <a:pt x="2247" y="2315"/>
                  </a:cubicBezTo>
                  <a:cubicBezTo>
                    <a:pt x="2438" y="2105"/>
                    <a:pt x="2650" y="1926"/>
                    <a:pt x="2897" y="1784"/>
                  </a:cubicBezTo>
                  <a:cubicBezTo>
                    <a:pt x="3234" y="1589"/>
                    <a:pt x="3548" y="1358"/>
                    <a:pt x="3880" y="1163"/>
                  </a:cubicBezTo>
                  <a:cubicBezTo>
                    <a:pt x="4229" y="965"/>
                    <a:pt x="4583" y="786"/>
                    <a:pt x="4942" y="606"/>
                  </a:cubicBezTo>
                  <a:cubicBezTo>
                    <a:pt x="5114" y="516"/>
                    <a:pt x="5305" y="464"/>
                    <a:pt x="5440" y="315"/>
                  </a:cubicBezTo>
                  <a:cubicBezTo>
                    <a:pt x="5462" y="289"/>
                    <a:pt x="5514" y="297"/>
                    <a:pt x="5552" y="281"/>
                  </a:cubicBezTo>
                  <a:cubicBezTo>
                    <a:pt x="5652" y="247"/>
                    <a:pt x="5754" y="211"/>
                    <a:pt x="5851" y="169"/>
                  </a:cubicBezTo>
                  <a:cubicBezTo>
                    <a:pt x="5899" y="147"/>
                    <a:pt x="5956" y="117"/>
                    <a:pt x="5918" y="45"/>
                  </a:cubicBezTo>
                  <a:cubicBezTo>
                    <a:pt x="5899" y="12"/>
                    <a:pt x="5873" y="1"/>
                    <a:pt x="58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2"/>
            <p:cNvSpPr/>
            <p:nvPr/>
          </p:nvSpPr>
          <p:spPr>
            <a:xfrm>
              <a:off x="-1845390" y="4739569"/>
              <a:ext cx="304597" cy="367007"/>
            </a:xfrm>
            <a:custGeom>
              <a:avLst/>
              <a:gdLst/>
              <a:ahLst/>
              <a:cxnLst/>
              <a:rect l="l" t="t" r="r" b="b"/>
              <a:pathLst>
                <a:path w="6379" h="7686" extrusionOk="0">
                  <a:moveTo>
                    <a:pt x="6348" y="1"/>
                  </a:moveTo>
                  <a:cubicBezTo>
                    <a:pt x="6258" y="42"/>
                    <a:pt x="6161" y="75"/>
                    <a:pt x="6075" y="124"/>
                  </a:cubicBezTo>
                  <a:cubicBezTo>
                    <a:pt x="5885" y="236"/>
                    <a:pt x="5697" y="351"/>
                    <a:pt x="5518" y="479"/>
                  </a:cubicBezTo>
                  <a:cubicBezTo>
                    <a:pt x="5380" y="572"/>
                    <a:pt x="5257" y="684"/>
                    <a:pt x="5129" y="793"/>
                  </a:cubicBezTo>
                  <a:cubicBezTo>
                    <a:pt x="4872" y="1014"/>
                    <a:pt x="4606" y="1231"/>
                    <a:pt x="4363" y="1469"/>
                  </a:cubicBezTo>
                  <a:cubicBezTo>
                    <a:pt x="4116" y="1709"/>
                    <a:pt x="3889" y="1974"/>
                    <a:pt x="3656" y="2228"/>
                  </a:cubicBezTo>
                  <a:cubicBezTo>
                    <a:pt x="3623" y="2266"/>
                    <a:pt x="3608" y="2325"/>
                    <a:pt x="3582" y="2370"/>
                  </a:cubicBezTo>
                  <a:cubicBezTo>
                    <a:pt x="3451" y="2572"/>
                    <a:pt x="3320" y="2774"/>
                    <a:pt x="3193" y="2976"/>
                  </a:cubicBezTo>
                  <a:cubicBezTo>
                    <a:pt x="3152" y="3036"/>
                    <a:pt x="3107" y="3092"/>
                    <a:pt x="3126" y="3178"/>
                  </a:cubicBezTo>
                  <a:cubicBezTo>
                    <a:pt x="3140" y="3253"/>
                    <a:pt x="3100" y="3312"/>
                    <a:pt x="3025" y="3327"/>
                  </a:cubicBezTo>
                  <a:cubicBezTo>
                    <a:pt x="2931" y="3346"/>
                    <a:pt x="2890" y="3410"/>
                    <a:pt x="2864" y="3488"/>
                  </a:cubicBezTo>
                  <a:cubicBezTo>
                    <a:pt x="2759" y="3795"/>
                    <a:pt x="2565" y="4057"/>
                    <a:pt x="2412" y="4340"/>
                  </a:cubicBezTo>
                  <a:cubicBezTo>
                    <a:pt x="2288" y="4573"/>
                    <a:pt x="2184" y="4815"/>
                    <a:pt x="2057" y="5047"/>
                  </a:cubicBezTo>
                  <a:cubicBezTo>
                    <a:pt x="1941" y="5256"/>
                    <a:pt x="1806" y="5454"/>
                    <a:pt x="1675" y="5656"/>
                  </a:cubicBezTo>
                  <a:cubicBezTo>
                    <a:pt x="1560" y="5829"/>
                    <a:pt x="1410" y="5981"/>
                    <a:pt x="1320" y="6165"/>
                  </a:cubicBezTo>
                  <a:cubicBezTo>
                    <a:pt x="1227" y="6359"/>
                    <a:pt x="1081" y="6497"/>
                    <a:pt x="942" y="6650"/>
                  </a:cubicBezTo>
                  <a:cubicBezTo>
                    <a:pt x="819" y="6793"/>
                    <a:pt x="733" y="6957"/>
                    <a:pt x="583" y="7077"/>
                  </a:cubicBezTo>
                  <a:cubicBezTo>
                    <a:pt x="416" y="7211"/>
                    <a:pt x="269" y="7368"/>
                    <a:pt x="109" y="7511"/>
                  </a:cubicBezTo>
                  <a:cubicBezTo>
                    <a:pt x="57" y="7556"/>
                    <a:pt x="0" y="7585"/>
                    <a:pt x="8" y="7686"/>
                  </a:cubicBezTo>
                  <a:cubicBezTo>
                    <a:pt x="98" y="7641"/>
                    <a:pt x="184" y="7615"/>
                    <a:pt x="243" y="7563"/>
                  </a:cubicBezTo>
                  <a:cubicBezTo>
                    <a:pt x="449" y="7372"/>
                    <a:pt x="644" y="7170"/>
                    <a:pt x="845" y="6980"/>
                  </a:cubicBezTo>
                  <a:cubicBezTo>
                    <a:pt x="939" y="6890"/>
                    <a:pt x="1051" y="6826"/>
                    <a:pt x="1115" y="6703"/>
                  </a:cubicBezTo>
                  <a:cubicBezTo>
                    <a:pt x="1159" y="6609"/>
                    <a:pt x="1227" y="6519"/>
                    <a:pt x="1301" y="6445"/>
                  </a:cubicBezTo>
                  <a:cubicBezTo>
                    <a:pt x="1429" y="6318"/>
                    <a:pt x="1518" y="6165"/>
                    <a:pt x="1623" y="6022"/>
                  </a:cubicBezTo>
                  <a:cubicBezTo>
                    <a:pt x="1806" y="5765"/>
                    <a:pt x="1941" y="5484"/>
                    <a:pt x="2120" y="5230"/>
                  </a:cubicBezTo>
                  <a:cubicBezTo>
                    <a:pt x="2198" y="5118"/>
                    <a:pt x="2243" y="4983"/>
                    <a:pt x="2307" y="4864"/>
                  </a:cubicBezTo>
                  <a:cubicBezTo>
                    <a:pt x="2423" y="4635"/>
                    <a:pt x="2543" y="4411"/>
                    <a:pt x="2662" y="4187"/>
                  </a:cubicBezTo>
                  <a:cubicBezTo>
                    <a:pt x="2681" y="4154"/>
                    <a:pt x="2714" y="4128"/>
                    <a:pt x="2737" y="4097"/>
                  </a:cubicBezTo>
                  <a:cubicBezTo>
                    <a:pt x="2778" y="4038"/>
                    <a:pt x="2834" y="3985"/>
                    <a:pt x="2857" y="3918"/>
                  </a:cubicBezTo>
                  <a:cubicBezTo>
                    <a:pt x="2902" y="3769"/>
                    <a:pt x="2973" y="3638"/>
                    <a:pt x="3092" y="3533"/>
                  </a:cubicBezTo>
                  <a:cubicBezTo>
                    <a:pt x="3118" y="3541"/>
                    <a:pt x="3148" y="3552"/>
                    <a:pt x="3197" y="3570"/>
                  </a:cubicBezTo>
                  <a:cubicBezTo>
                    <a:pt x="3230" y="3402"/>
                    <a:pt x="3242" y="3245"/>
                    <a:pt x="3302" y="3107"/>
                  </a:cubicBezTo>
                  <a:cubicBezTo>
                    <a:pt x="3357" y="2968"/>
                    <a:pt x="3447" y="2837"/>
                    <a:pt x="3540" y="2718"/>
                  </a:cubicBezTo>
                  <a:cubicBezTo>
                    <a:pt x="3638" y="2599"/>
                    <a:pt x="3750" y="2494"/>
                    <a:pt x="3773" y="2330"/>
                  </a:cubicBezTo>
                  <a:cubicBezTo>
                    <a:pt x="3776" y="2296"/>
                    <a:pt x="3825" y="2270"/>
                    <a:pt x="3847" y="2240"/>
                  </a:cubicBezTo>
                  <a:cubicBezTo>
                    <a:pt x="4075" y="1885"/>
                    <a:pt x="4396" y="1623"/>
                    <a:pt x="4722" y="1369"/>
                  </a:cubicBezTo>
                  <a:cubicBezTo>
                    <a:pt x="4744" y="1350"/>
                    <a:pt x="4778" y="1343"/>
                    <a:pt x="4789" y="1324"/>
                  </a:cubicBezTo>
                  <a:cubicBezTo>
                    <a:pt x="4905" y="1133"/>
                    <a:pt x="5074" y="998"/>
                    <a:pt x="5241" y="864"/>
                  </a:cubicBezTo>
                  <a:cubicBezTo>
                    <a:pt x="5268" y="841"/>
                    <a:pt x="5290" y="819"/>
                    <a:pt x="5316" y="796"/>
                  </a:cubicBezTo>
                  <a:cubicBezTo>
                    <a:pt x="5537" y="572"/>
                    <a:pt x="5814" y="427"/>
                    <a:pt x="6083" y="270"/>
                  </a:cubicBezTo>
                  <a:cubicBezTo>
                    <a:pt x="6187" y="210"/>
                    <a:pt x="6280" y="124"/>
                    <a:pt x="6378" y="49"/>
                  </a:cubicBezTo>
                  <a:cubicBezTo>
                    <a:pt x="6367" y="30"/>
                    <a:pt x="6359" y="15"/>
                    <a:pt x="6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2"/>
            <p:cNvSpPr/>
            <p:nvPr/>
          </p:nvSpPr>
          <p:spPr>
            <a:xfrm>
              <a:off x="-1653292" y="4833637"/>
              <a:ext cx="289556" cy="264201"/>
            </a:xfrm>
            <a:custGeom>
              <a:avLst/>
              <a:gdLst/>
              <a:ahLst/>
              <a:cxnLst/>
              <a:rect l="l" t="t" r="r" b="b"/>
              <a:pathLst>
                <a:path w="6064" h="5533" extrusionOk="0">
                  <a:moveTo>
                    <a:pt x="5932" y="4"/>
                  </a:moveTo>
                  <a:cubicBezTo>
                    <a:pt x="5678" y="8"/>
                    <a:pt x="5424" y="1"/>
                    <a:pt x="5178" y="98"/>
                  </a:cubicBezTo>
                  <a:cubicBezTo>
                    <a:pt x="5054" y="150"/>
                    <a:pt x="4912" y="184"/>
                    <a:pt x="4781" y="184"/>
                  </a:cubicBezTo>
                  <a:lnTo>
                    <a:pt x="4762" y="184"/>
                  </a:lnTo>
                  <a:cubicBezTo>
                    <a:pt x="4631" y="184"/>
                    <a:pt x="4523" y="229"/>
                    <a:pt x="4411" y="277"/>
                  </a:cubicBezTo>
                  <a:cubicBezTo>
                    <a:pt x="4168" y="386"/>
                    <a:pt x="3917" y="479"/>
                    <a:pt x="3682" y="602"/>
                  </a:cubicBezTo>
                  <a:cubicBezTo>
                    <a:pt x="3409" y="741"/>
                    <a:pt x="3125" y="871"/>
                    <a:pt x="2897" y="1077"/>
                  </a:cubicBezTo>
                  <a:cubicBezTo>
                    <a:pt x="2676" y="1271"/>
                    <a:pt x="2482" y="1492"/>
                    <a:pt x="2269" y="1697"/>
                  </a:cubicBezTo>
                  <a:cubicBezTo>
                    <a:pt x="2202" y="1765"/>
                    <a:pt x="2116" y="1813"/>
                    <a:pt x="2030" y="1877"/>
                  </a:cubicBezTo>
                  <a:cubicBezTo>
                    <a:pt x="1977" y="1975"/>
                    <a:pt x="1917" y="2090"/>
                    <a:pt x="1858" y="2210"/>
                  </a:cubicBezTo>
                  <a:cubicBezTo>
                    <a:pt x="1697" y="2508"/>
                    <a:pt x="1454" y="2767"/>
                    <a:pt x="1368" y="3107"/>
                  </a:cubicBezTo>
                  <a:cubicBezTo>
                    <a:pt x="1346" y="3196"/>
                    <a:pt x="1267" y="3271"/>
                    <a:pt x="1208" y="3350"/>
                  </a:cubicBezTo>
                  <a:cubicBezTo>
                    <a:pt x="1096" y="3492"/>
                    <a:pt x="1024" y="3657"/>
                    <a:pt x="939" y="3817"/>
                  </a:cubicBezTo>
                  <a:cubicBezTo>
                    <a:pt x="763" y="4157"/>
                    <a:pt x="561" y="4482"/>
                    <a:pt x="392" y="4827"/>
                  </a:cubicBezTo>
                  <a:cubicBezTo>
                    <a:pt x="311" y="4987"/>
                    <a:pt x="216" y="5133"/>
                    <a:pt x="119" y="5279"/>
                  </a:cubicBezTo>
                  <a:cubicBezTo>
                    <a:pt x="75" y="5342"/>
                    <a:pt x="0" y="5432"/>
                    <a:pt x="78" y="5529"/>
                  </a:cubicBezTo>
                  <a:cubicBezTo>
                    <a:pt x="209" y="5473"/>
                    <a:pt x="254" y="5346"/>
                    <a:pt x="321" y="5234"/>
                  </a:cubicBezTo>
                  <a:cubicBezTo>
                    <a:pt x="344" y="5200"/>
                    <a:pt x="340" y="5148"/>
                    <a:pt x="366" y="5125"/>
                  </a:cubicBezTo>
                  <a:cubicBezTo>
                    <a:pt x="497" y="5013"/>
                    <a:pt x="564" y="4879"/>
                    <a:pt x="613" y="4711"/>
                  </a:cubicBezTo>
                  <a:cubicBezTo>
                    <a:pt x="661" y="4546"/>
                    <a:pt x="796" y="4404"/>
                    <a:pt x="889" y="4254"/>
                  </a:cubicBezTo>
                  <a:cubicBezTo>
                    <a:pt x="901" y="4240"/>
                    <a:pt x="916" y="4225"/>
                    <a:pt x="927" y="4206"/>
                  </a:cubicBezTo>
                  <a:cubicBezTo>
                    <a:pt x="1017" y="4026"/>
                    <a:pt x="1110" y="3843"/>
                    <a:pt x="1200" y="3664"/>
                  </a:cubicBezTo>
                  <a:cubicBezTo>
                    <a:pt x="1263" y="3540"/>
                    <a:pt x="1323" y="3421"/>
                    <a:pt x="1387" y="3298"/>
                  </a:cubicBezTo>
                  <a:cubicBezTo>
                    <a:pt x="1402" y="3267"/>
                    <a:pt x="1413" y="3234"/>
                    <a:pt x="1436" y="3215"/>
                  </a:cubicBezTo>
                  <a:cubicBezTo>
                    <a:pt x="1562" y="3110"/>
                    <a:pt x="1593" y="2957"/>
                    <a:pt x="1667" y="2827"/>
                  </a:cubicBezTo>
                  <a:cubicBezTo>
                    <a:pt x="1839" y="2524"/>
                    <a:pt x="2011" y="2217"/>
                    <a:pt x="2243" y="1952"/>
                  </a:cubicBezTo>
                  <a:cubicBezTo>
                    <a:pt x="2352" y="1828"/>
                    <a:pt x="2467" y="1713"/>
                    <a:pt x="2594" y="1608"/>
                  </a:cubicBezTo>
                  <a:cubicBezTo>
                    <a:pt x="2733" y="1495"/>
                    <a:pt x="2833" y="1347"/>
                    <a:pt x="2953" y="1212"/>
                  </a:cubicBezTo>
                  <a:cubicBezTo>
                    <a:pt x="2980" y="1181"/>
                    <a:pt x="3006" y="1152"/>
                    <a:pt x="3039" y="1129"/>
                  </a:cubicBezTo>
                  <a:cubicBezTo>
                    <a:pt x="3230" y="1010"/>
                    <a:pt x="3420" y="886"/>
                    <a:pt x="3618" y="781"/>
                  </a:cubicBezTo>
                  <a:cubicBezTo>
                    <a:pt x="3944" y="610"/>
                    <a:pt x="4288" y="475"/>
                    <a:pt x="4635" y="355"/>
                  </a:cubicBezTo>
                  <a:cubicBezTo>
                    <a:pt x="4893" y="265"/>
                    <a:pt x="5166" y="232"/>
                    <a:pt x="5428" y="172"/>
                  </a:cubicBezTo>
                  <a:cubicBezTo>
                    <a:pt x="5633" y="127"/>
                    <a:pt x="5850" y="172"/>
                    <a:pt x="6063" y="60"/>
                  </a:cubicBezTo>
                  <a:cubicBezTo>
                    <a:pt x="6011" y="34"/>
                    <a:pt x="5970" y="4"/>
                    <a:pt x="5932" y="4"/>
                  </a:cubicBezTo>
                  <a:close/>
                  <a:moveTo>
                    <a:pt x="75" y="5529"/>
                  </a:moveTo>
                  <a:lnTo>
                    <a:pt x="82" y="5533"/>
                  </a:lnTo>
                  <a:lnTo>
                    <a:pt x="78" y="552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2"/>
            <p:cNvSpPr/>
            <p:nvPr/>
          </p:nvSpPr>
          <p:spPr>
            <a:xfrm>
              <a:off x="-1566721" y="4858085"/>
              <a:ext cx="256704" cy="140528"/>
            </a:xfrm>
            <a:custGeom>
              <a:avLst/>
              <a:gdLst/>
              <a:ahLst/>
              <a:cxnLst/>
              <a:rect l="l" t="t" r="r" b="b"/>
              <a:pathLst>
                <a:path w="5376" h="2943" extrusionOk="0">
                  <a:moveTo>
                    <a:pt x="4150" y="0"/>
                  </a:moveTo>
                  <a:cubicBezTo>
                    <a:pt x="4108" y="0"/>
                    <a:pt x="4063" y="5"/>
                    <a:pt x="4022" y="19"/>
                  </a:cubicBezTo>
                  <a:cubicBezTo>
                    <a:pt x="3948" y="45"/>
                    <a:pt x="3865" y="57"/>
                    <a:pt x="3783" y="57"/>
                  </a:cubicBezTo>
                  <a:cubicBezTo>
                    <a:pt x="3746" y="57"/>
                    <a:pt x="3708" y="53"/>
                    <a:pt x="3674" y="50"/>
                  </a:cubicBezTo>
                  <a:lnTo>
                    <a:pt x="3634" y="50"/>
                  </a:lnTo>
                  <a:cubicBezTo>
                    <a:pt x="3522" y="50"/>
                    <a:pt x="3432" y="102"/>
                    <a:pt x="3334" y="143"/>
                  </a:cubicBezTo>
                  <a:cubicBezTo>
                    <a:pt x="3312" y="150"/>
                    <a:pt x="3286" y="154"/>
                    <a:pt x="3263" y="154"/>
                  </a:cubicBezTo>
                  <a:cubicBezTo>
                    <a:pt x="3230" y="154"/>
                    <a:pt x="3192" y="150"/>
                    <a:pt x="3158" y="150"/>
                  </a:cubicBezTo>
                  <a:cubicBezTo>
                    <a:pt x="3125" y="146"/>
                    <a:pt x="3080" y="131"/>
                    <a:pt x="3054" y="131"/>
                  </a:cubicBezTo>
                  <a:cubicBezTo>
                    <a:pt x="3043" y="131"/>
                    <a:pt x="3035" y="131"/>
                    <a:pt x="3028" y="135"/>
                  </a:cubicBezTo>
                  <a:cubicBezTo>
                    <a:pt x="2904" y="251"/>
                    <a:pt x="2725" y="217"/>
                    <a:pt x="2587" y="300"/>
                  </a:cubicBezTo>
                  <a:cubicBezTo>
                    <a:pt x="2433" y="386"/>
                    <a:pt x="2273" y="457"/>
                    <a:pt x="2112" y="535"/>
                  </a:cubicBezTo>
                  <a:cubicBezTo>
                    <a:pt x="2078" y="554"/>
                    <a:pt x="2041" y="573"/>
                    <a:pt x="2011" y="595"/>
                  </a:cubicBezTo>
                  <a:cubicBezTo>
                    <a:pt x="1884" y="692"/>
                    <a:pt x="1873" y="700"/>
                    <a:pt x="1723" y="700"/>
                  </a:cubicBezTo>
                  <a:lnTo>
                    <a:pt x="1674" y="700"/>
                  </a:lnTo>
                  <a:cubicBezTo>
                    <a:pt x="1667" y="819"/>
                    <a:pt x="1574" y="887"/>
                    <a:pt x="1481" y="916"/>
                  </a:cubicBezTo>
                  <a:cubicBezTo>
                    <a:pt x="1274" y="980"/>
                    <a:pt x="1174" y="1163"/>
                    <a:pt x="1020" y="1283"/>
                  </a:cubicBezTo>
                  <a:cubicBezTo>
                    <a:pt x="960" y="1328"/>
                    <a:pt x="826" y="1421"/>
                    <a:pt x="744" y="1470"/>
                  </a:cubicBezTo>
                  <a:cubicBezTo>
                    <a:pt x="688" y="1507"/>
                    <a:pt x="617" y="1533"/>
                    <a:pt x="613" y="1630"/>
                  </a:cubicBezTo>
                  <a:cubicBezTo>
                    <a:pt x="609" y="1690"/>
                    <a:pt x="557" y="1746"/>
                    <a:pt x="527" y="1799"/>
                  </a:cubicBezTo>
                  <a:cubicBezTo>
                    <a:pt x="467" y="1899"/>
                    <a:pt x="377" y="1986"/>
                    <a:pt x="392" y="2124"/>
                  </a:cubicBezTo>
                  <a:cubicBezTo>
                    <a:pt x="400" y="2165"/>
                    <a:pt x="347" y="2198"/>
                    <a:pt x="310" y="2232"/>
                  </a:cubicBezTo>
                  <a:cubicBezTo>
                    <a:pt x="135" y="2397"/>
                    <a:pt x="0" y="2595"/>
                    <a:pt x="18" y="2853"/>
                  </a:cubicBezTo>
                  <a:cubicBezTo>
                    <a:pt x="23" y="2886"/>
                    <a:pt x="52" y="2935"/>
                    <a:pt x="78" y="2943"/>
                  </a:cubicBezTo>
                  <a:lnTo>
                    <a:pt x="86" y="2943"/>
                  </a:lnTo>
                  <a:cubicBezTo>
                    <a:pt x="116" y="2943"/>
                    <a:pt x="157" y="2920"/>
                    <a:pt x="180" y="2898"/>
                  </a:cubicBezTo>
                  <a:cubicBezTo>
                    <a:pt x="206" y="2871"/>
                    <a:pt x="220" y="2826"/>
                    <a:pt x="228" y="2789"/>
                  </a:cubicBezTo>
                  <a:cubicBezTo>
                    <a:pt x="269" y="2647"/>
                    <a:pt x="332" y="2517"/>
                    <a:pt x="437" y="2405"/>
                  </a:cubicBezTo>
                  <a:cubicBezTo>
                    <a:pt x="456" y="2386"/>
                    <a:pt x="486" y="2360"/>
                    <a:pt x="486" y="2344"/>
                  </a:cubicBezTo>
                  <a:cubicBezTo>
                    <a:pt x="460" y="2165"/>
                    <a:pt x="601" y="2091"/>
                    <a:pt x="696" y="1986"/>
                  </a:cubicBezTo>
                  <a:cubicBezTo>
                    <a:pt x="789" y="1881"/>
                    <a:pt x="867" y="1761"/>
                    <a:pt x="960" y="1660"/>
                  </a:cubicBezTo>
                  <a:cubicBezTo>
                    <a:pt x="1132" y="1473"/>
                    <a:pt x="1305" y="1290"/>
                    <a:pt x="1484" y="1114"/>
                  </a:cubicBezTo>
                  <a:cubicBezTo>
                    <a:pt x="1551" y="1047"/>
                    <a:pt x="1648" y="1010"/>
                    <a:pt x="1731" y="954"/>
                  </a:cubicBezTo>
                  <a:cubicBezTo>
                    <a:pt x="2004" y="763"/>
                    <a:pt x="2302" y="621"/>
                    <a:pt x="2613" y="509"/>
                  </a:cubicBezTo>
                  <a:cubicBezTo>
                    <a:pt x="2781" y="445"/>
                    <a:pt x="2946" y="367"/>
                    <a:pt x="3121" y="322"/>
                  </a:cubicBezTo>
                  <a:cubicBezTo>
                    <a:pt x="3427" y="243"/>
                    <a:pt x="3734" y="150"/>
                    <a:pt x="4055" y="150"/>
                  </a:cubicBezTo>
                  <a:lnTo>
                    <a:pt x="4063" y="150"/>
                  </a:lnTo>
                  <a:cubicBezTo>
                    <a:pt x="4071" y="150"/>
                    <a:pt x="4078" y="150"/>
                    <a:pt x="4082" y="154"/>
                  </a:cubicBezTo>
                  <a:lnTo>
                    <a:pt x="4100" y="154"/>
                  </a:lnTo>
                  <a:cubicBezTo>
                    <a:pt x="4127" y="154"/>
                    <a:pt x="4153" y="143"/>
                    <a:pt x="4176" y="128"/>
                  </a:cubicBezTo>
                  <a:cubicBezTo>
                    <a:pt x="4202" y="117"/>
                    <a:pt x="4228" y="102"/>
                    <a:pt x="4257" y="102"/>
                  </a:cubicBezTo>
                  <a:cubicBezTo>
                    <a:pt x="4280" y="102"/>
                    <a:pt x="4302" y="109"/>
                    <a:pt x="4329" y="128"/>
                  </a:cubicBezTo>
                  <a:cubicBezTo>
                    <a:pt x="4359" y="146"/>
                    <a:pt x="4396" y="154"/>
                    <a:pt x="4437" y="154"/>
                  </a:cubicBezTo>
                  <a:cubicBezTo>
                    <a:pt x="4493" y="154"/>
                    <a:pt x="4553" y="143"/>
                    <a:pt x="4605" y="143"/>
                  </a:cubicBezTo>
                  <a:cubicBezTo>
                    <a:pt x="4699" y="143"/>
                    <a:pt x="4796" y="135"/>
                    <a:pt x="4890" y="131"/>
                  </a:cubicBezTo>
                  <a:cubicBezTo>
                    <a:pt x="4957" y="131"/>
                    <a:pt x="5028" y="128"/>
                    <a:pt x="5099" y="128"/>
                  </a:cubicBezTo>
                  <a:lnTo>
                    <a:pt x="5170" y="128"/>
                  </a:lnTo>
                  <a:cubicBezTo>
                    <a:pt x="5226" y="131"/>
                    <a:pt x="5285" y="146"/>
                    <a:pt x="5346" y="157"/>
                  </a:cubicBezTo>
                  <a:cubicBezTo>
                    <a:pt x="5353" y="146"/>
                    <a:pt x="5364" y="131"/>
                    <a:pt x="5375" y="120"/>
                  </a:cubicBezTo>
                  <a:cubicBezTo>
                    <a:pt x="5356" y="98"/>
                    <a:pt x="5334" y="53"/>
                    <a:pt x="5311" y="50"/>
                  </a:cubicBezTo>
                  <a:cubicBezTo>
                    <a:pt x="5099" y="38"/>
                    <a:pt x="4882" y="12"/>
                    <a:pt x="4669" y="12"/>
                  </a:cubicBezTo>
                  <a:cubicBezTo>
                    <a:pt x="4602" y="12"/>
                    <a:pt x="4531" y="15"/>
                    <a:pt x="4464" y="19"/>
                  </a:cubicBezTo>
                  <a:cubicBezTo>
                    <a:pt x="4448" y="23"/>
                    <a:pt x="4433" y="23"/>
                    <a:pt x="4419" y="23"/>
                  </a:cubicBezTo>
                  <a:cubicBezTo>
                    <a:pt x="4374" y="23"/>
                    <a:pt x="4329" y="15"/>
                    <a:pt x="4284" y="12"/>
                  </a:cubicBezTo>
                  <a:cubicBezTo>
                    <a:pt x="4239" y="5"/>
                    <a:pt x="4194" y="0"/>
                    <a:pt x="4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2"/>
            <p:cNvSpPr/>
            <p:nvPr/>
          </p:nvSpPr>
          <p:spPr>
            <a:xfrm>
              <a:off x="-1115340" y="4717413"/>
              <a:ext cx="236410" cy="20055"/>
            </a:xfrm>
            <a:custGeom>
              <a:avLst/>
              <a:gdLst/>
              <a:ahLst/>
              <a:cxnLst/>
              <a:rect l="l" t="t" r="r" b="b"/>
              <a:pathLst>
                <a:path w="4951" h="420" extrusionOk="0">
                  <a:moveTo>
                    <a:pt x="1" y="1"/>
                  </a:moveTo>
                  <a:cubicBezTo>
                    <a:pt x="23" y="102"/>
                    <a:pt x="79" y="147"/>
                    <a:pt x="169" y="154"/>
                  </a:cubicBezTo>
                  <a:cubicBezTo>
                    <a:pt x="296" y="165"/>
                    <a:pt x="438" y="151"/>
                    <a:pt x="542" y="206"/>
                  </a:cubicBezTo>
                  <a:cubicBezTo>
                    <a:pt x="734" y="308"/>
                    <a:pt x="927" y="274"/>
                    <a:pt x="1118" y="304"/>
                  </a:cubicBezTo>
                  <a:cubicBezTo>
                    <a:pt x="1223" y="318"/>
                    <a:pt x="1327" y="327"/>
                    <a:pt x="1429" y="327"/>
                  </a:cubicBezTo>
                  <a:cubicBezTo>
                    <a:pt x="1481" y="327"/>
                    <a:pt x="1537" y="327"/>
                    <a:pt x="1589" y="322"/>
                  </a:cubicBezTo>
                  <a:lnTo>
                    <a:pt x="1608" y="322"/>
                  </a:lnTo>
                  <a:cubicBezTo>
                    <a:pt x="1683" y="322"/>
                    <a:pt x="1754" y="344"/>
                    <a:pt x="1829" y="356"/>
                  </a:cubicBezTo>
                  <a:cubicBezTo>
                    <a:pt x="1903" y="367"/>
                    <a:pt x="1981" y="401"/>
                    <a:pt x="2057" y="401"/>
                  </a:cubicBezTo>
                  <a:cubicBezTo>
                    <a:pt x="2094" y="401"/>
                    <a:pt x="2128" y="394"/>
                    <a:pt x="2165" y="375"/>
                  </a:cubicBezTo>
                  <a:cubicBezTo>
                    <a:pt x="2173" y="371"/>
                    <a:pt x="2183" y="371"/>
                    <a:pt x="2195" y="371"/>
                  </a:cubicBezTo>
                  <a:cubicBezTo>
                    <a:pt x="2210" y="371"/>
                    <a:pt x="2228" y="375"/>
                    <a:pt x="2240" y="379"/>
                  </a:cubicBezTo>
                  <a:cubicBezTo>
                    <a:pt x="2337" y="408"/>
                    <a:pt x="2430" y="420"/>
                    <a:pt x="2520" y="420"/>
                  </a:cubicBezTo>
                  <a:cubicBezTo>
                    <a:pt x="2632" y="420"/>
                    <a:pt x="2744" y="401"/>
                    <a:pt x="2861" y="371"/>
                  </a:cubicBezTo>
                  <a:cubicBezTo>
                    <a:pt x="2897" y="363"/>
                    <a:pt x="2939" y="360"/>
                    <a:pt x="2980" y="360"/>
                  </a:cubicBezTo>
                  <a:cubicBezTo>
                    <a:pt x="3054" y="360"/>
                    <a:pt x="3130" y="371"/>
                    <a:pt x="3197" y="386"/>
                  </a:cubicBezTo>
                  <a:cubicBezTo>
                    <a:pt x="3268" y="405"/>
                    <a:pt x="3335" y="412"/>
                    <a:pt x="3406" y="412"/>
                  </a:cubicBezTo>
                  <a:cubicBezTo>
                    <a:pt x="3563" y="412"/>
                    <a:pt x="3713" y="371"/>
                    <a:pt x="3870" y="327"/>
                  </a:cubicBezTo>
                  <a:cubicBezTo>
                    <a:pt x="3896" y="349"/>
                    <a:pt x="3922" y="375"/>
                    <a:pt x="3937" y="389"/>
                  </a:cubicBezTo>
                  <a:cubicBezTo>
                    <a:pt x="4000" y="360"/>
                    <a:pt x="4060" y="315"/>
                    <a:pt x="4112" y="315"/>
                  </a:cubicBezTo>
                  <a:lnTo>
                    <a:pt x="4120" y="315"/>
                  </a:lnTo>
                  <a:cubicBezTo>
                    <a:pt x="4172" y="318"/>
                    <a:pt x="4224" y="322"/>
                    <a:pt x="4274" y="322"/>
                  </a:cubicBezTo>
                  <a:cubicBezTo>
                    <a:pt x="4457" y="322"/>
                    <a:pt x="4633" y="289"/>
                    <a:pt x="4807" y="248"/>
                  </a:cubicBezTo>
                  <a:lnTo>
                    <a:pt x="4950" y="98"/>
                  </a:lnTo>
                  <a:lnTo>
                    <a:pt x="4950" y="98"/>
                  </a:lnTo>
                  <a:cubicBezTo>
                    <a:pt x="4868" y="113"/>
                    <a:pt x="4790" y="128"/>
                    <a:pt x="4707" y="135"/>
                  </a:cubicBezTo>
                  <a:cubicBezTo>
                    <a:pt x="4476" y="165"/>
                    <a:pt x="4240" y="180"/>
                    <a:pt x="4008" y="203"/>
                  </a:cubicBezTo>
                  <a:cubicBezTo>
                    <a:pt x="3843" y="218"/>
                    <a:pt x="3679" y="255"/>
                    <a:pt x="3515" y="255"/>
                  </a:cubicBezTo>
                  <a:cubicBezTo>
                    <a:pt x="3455" y="255"/>
                    <a:pt x="3391" y="248"/>
                    <a:pt x="3327" y="237"/>
                  </a:cubicBezTo>
                  <a:cubicBezTo>
                    <a:pt x="3290" y="289"/>
                    <a:pt x="3246" y="304"/>
                    <a:pt x="3204" y="304"/>
                  </a:cubicBezTo>
                  <a:cubicBezTo>
                    <a:pt x="3167" y="304"/>
                    <a:pt x="3130" y="292"/>
                    <a:pt x="3096" y="282"/>
                  </a:cubicBezTo>
                  <a:cubicBezTo>
                    <a:pt x="3058" y="274"/>
                    <a:pt x="3021" y="263"/>
                    <a:pt x="2987" y="263"/>
                  </a:cubicBezTo>
                  <a:cubicBezTo>
                    <a:pt x="2838" y="263"/>
                    <a:pt x="2688" y="266"/>
                    <a:pt x="2542" y="266"/>
                  </a:cubicBezTo>
                  <a:cubicBezTo>
                    <a:pt x="2352" y="266"/>
                    <a:pt x="2161" y="259"/>
                    <a:pt x="1974" y="232"/>
                  </a:cubicBezTo>
                  <a:cubicBezTo>
                    <a:pt x="1914" y="225"/>
                    <a:pt x="1855" y="225"/>
                    <a:pt x="1795" y="225"/>
                  </a:cubicBezTo>
                  <a:lnTo>
                    <a:pt x="1623" y="225"/>
                  </a:lnTo>
                  <a:cubicBezTo>
                    <a:pt x="1507" y="225"/>
                    <a:pt x="1388" y="218"/>
                    <a:pt x="1272" y="173"/>
                  </a:cubicBezTo>
                  <a:cubicBezTo>
                    <a:pt x="1141" y="120"/>
                    <a:pt x="984" y="128"/>
                    <a:pt x="838" y="106"/>
                  </a:cubicBezTo>
                  <a:cubicBezTo>
                    <a:pt x="606" y="75"/>
                    <a:pt x="375" y="39"/>
                    <a:pt x="142" y="4"/>
                  </a:cubicBezTo>
                  <a:cubicBezTo>
                    <a:pt x="97" y="1"/>
                    <a:pt x="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2"/>
            <p:cNvSpPr/>
            <p:nvPr/>
          </p:nvSpPr>
          <p:spPr>
            <a:xfrm>
              <a:off x="-1724726" y="4814155"/>
              <a:ext cx="301159" cy="329905"/>
            </a:xfrm>
            <a:custGeom>
              <a:avLst/>
              <a:gdLst/>
              <a:ahLst/>
              <a:cxnLst/>
              <a:rect l="l" t="t" r="r" b="b"/>
              <a:pathLst>
                <a:path w="6307" h="6909" extrusionOk="0">
                  <a:moveTo>
                    <a:pt x="6307" y="1"/>
                  </a:moveTo>
                  <a:cubicBezTo>
                    <a:pt x="6288" y="5"/>
                    <a:pt x="6265" y="1"/>
                    <a:pt x="6247" y="9"/>
                  </a:cubicBezTo>
                  <a:cubicBezTo>
                    <a:pt x="6027" y="64"/>
                    <a:pt x="5794" y="68"/>
                    <a:pt x="5582" y="188"/>
                  </a:cubicBezTo>
                  <a:cubicBezTo>
                    <a:pt x="5376" y="307"/>
                    <a:pt x="5163" y="423"/>
                    <a:pt x="4924" y="472"/>
                  </a:cubicBezTo>
                  <a:cubicBezTo>
                    <a:pt x="4897" y="480"/>
                    <a:pt x="4868" y="483"/>
                    <a:pt x="4849" y="499"/>
                  </a:cubicBezTo>
                  <a:cubicBezTo>
                    <a:pt x="4669" y="656"/>
                    <a:pt x="4438" y="718"/>
                    <a:pt x="4240" y="842"/>
                  </a:cubicBezTo>
                  <a:cubicBezTo>
                    <a:pt x="4217" y="857"/>
                    <a:pt x="4188" y="868"/>
                    <a:pt x="4172" y="887"/>
                  </a:cubicBezTo>
                  <a:cubicBezTo>
                    <a:pt x="4023" y="1104"/>
                    <a:pt x="3825" y="1261"/>
                    <a:pt x="3604" y="1396"/>
                  </a:cubicBezTo>
                  <a:cubicBezTo>
                    <a:pt x="3578" y="1410"/>
                    <a:pt x="3567" y="1451"/>
                    <a:pt x="3544" y="1474"/>
                  </a:cubicBezTo>
                  <a:cubicBezTo>
                    <a:pt x="3489" y="1537"/>
                    <a:pt x="3439" y="1616"/>
                    <a:pt x="3369" y="1660"/>
                  </a:cubicBezTo>
                  <a:cubicBezTo>
                    <a:pt x="3204" y="1758"/>
                    <a:pt x="3111" y="1900"/>
                    <a:pt x="3032" y="2064"/>
                  </a:cubicBezTo>
                  <a:cubicBezTo>
                    <a:pt x="3018" y="2091"/>
                    <a:pt x="2984" y="2102"/>
                    <a:pt x="2965" y="2128"/>
                  </a:cubicBezTo>
                  <a:cubicBezTo>
                    <a:pt x="2924" y="2184"/>
                    <a:pt x="2853" y="2244"/>
                    <a:pt x="2849" y="2304"/>
                  </a:cubicBezTo>
                  <a:cubicBezTo>
                    <a:pt x="2842" y="2419"/>
                    <a:pt x="2778" y="2490"/>
                    <a:pt x="2707" y="2558"/>
                  </a:cubicBezTo>
                  <a:cubicBezTo>
                    <a:pt x="2539" y="2723"/>
                    <a:pt x="2461" y="2932"/>
                    <a:pt x="2367" y="3137"/>
                  </a:cubicBezTo>
                  <a:cubicBezTo>
                    <a:pt x="2330" y="3220"/>
                    <a:pt x="2266" y="3290"/>
                    <a:pt x="2214" y="3369"/>
                  </a:cubicBezTo>
                  <a:cubicBezTo>
                    <a:pt x="2202" y="3384"/>
                    <a:pt x="2180" y="3392"/>
                    <a:pt x="2173" y="3410"/>
                  </a:cubicBezTo>
                  <a:cubicBezTo>
                    <a:pt x="2071" y="3604"/>
                    <a:pt x="1978" y="3803"/>
                    <a:pt x="1877" y="3997"/>
                  </a:cubicBezTo>
                  <a:cubicBezTo>
                    <a:pt x="1791" y="4165"/>
                    <a:pt x="1705" y="4329"/>
                    <a:pt x="1612" y="4491"/>
                  </a:cubicBezTo>
                  <a:cubicBezTo>
                    <a:pt x="1500" y="4685"/>
                    <a:pt x="1354" y="4857"/>
                    <a:pt x="1291" y="5074"/>
                  </a:cubicBezTo>
                  <a:cubicBezTo>
                    <a:pt x="1264" y="5156"/>
                    <a:pt x="1186" y="5216"/>
                    <a:pt x="1148" y="5294"/>
                  </a:cubicBezTo>
                  <a:cubicBezTo>
                    <a:pt x="1022" y="5575"/>
                    <a:pt x="778" y="5780"/>
                    <a:pt x="632" y="6042"/>
                  </a:cubicBezTo>
                  <a:cubicBezTo>
                    <a:pt x="453" y="6356"/>
                    <a:pt x="199" y="6595"/>
                    <a:pt x="1" y="6891"/>
                  </a:cubicBezTo>
                  <a:cubicBezTo>
                    <a:pt x="1" y="6894"/>
                    <a:pt x="4" y="6902"/>
                    <a:pt x="4" y="6909"/>
                  </a:cubicBezTo>
                  <a:cubicBezTo>
                    <a:pt x="87" y="6872"/>
                    <a:pt x="307" y="6651"/>
                    <a:pt x="382" y="6539"/>
                  </a:cubicBezTo>
                  <a:cubicBezTo>
                    <a:pt x="423" y="6479"/>
                    <a:pt x="479" y="6431"/>
                    <a:pt x="524" y="6375"/>
                  </a:cubicBezTo>
                  <a:cubicBezTo>
                    <a:pt x="561" y="6334"/>
                    <a:pt x="603" y="6285"/>
                    <a:pt x="632" y="6236"/>
                  </a:cubicBezTo>
                  <a:cubicBezTo>
                    <a:pt x="696" y="6135"/>
                    <a:pt x="752" y="6027"/>
                    <a:pt x="823" y="5930"/>
                  </a:cubicBezTo>
                  <a:cubicBezTo>
                    <a:pt x="950" y="5750"/>
                    <a:pt x="1084" y="5575"/>
                    <a:pt x="1215" y="5399"/>
                  </a:cubicBezTo>
                  <a:cubicBezTo>
                    <a:pt x="1425" y="5111"/>
                    <a:pt x="1578" y="4793"/>
                    <a:pt x="1739" y="4479"/>
                  </a:cubicBezTo>
                  <a:cubicBezTo>
                    <a:pt x="1829" y="4296"/>
                    <a:pt x="1956" y="4136"/>
                    <a:pt x="2060" y="3960"/>
                  </a:cubicBezTo>
                  <a:cubicBezTo>
                    <a:pt x="2102" y="3896"/>
                    <a:pt x="2102" y="3806"/>
                    <a:pt x="2143" y="3743"/>
                  </a:cubicBezTo>
                  <a:cubicBezTo>
                    <a:pt x="2322" y="3470"/>
                    <a:pt x="2483" y="3190"/>
                    <a:pt x="2621" y="2894"/>
                  </a:cubicBezTo>
                  <a:cubicBezTo>
                    <a:pt x="2654" y="2819"/>
                    <a:pt x="2718" y="2756"/>
                    <a:pt x="2767" y="2681"/>
                  </a:cubicBezTo>
                  <a:cubicBezTo>
                    <a:pt x="2894" y="2472"/>
                    <a:pt x="3018" y="2262"/>
                    <a:pt x="3148" y="2057"/>
                  </a:cubicBezTo>
                  <a:cubicBezTo>
                    <a:pt x="3193" y="1982"/>
                    <a:pt x="3249" y="1907"/>
                    <a:pt x="3320" y="1859"/>
                  </a:cubicBezTo>
                  <a:cubicBezTo>
                    <a:pt x="3481" y="1755"/>
                    <a:pt x="3593" y="1612"/>
                    <a:pt x="3717" y="1470"/>
                  </a:cubicBezTo>
                  <a:cubicBezTo>
                    <a:pt x="3918" y="1227"/>
                    <a:pt x="4154" y="1025"/>
                    <a:pt x="4426" y="865"/>
                  </a:cubicBezTo>
                  <a:cubicBezTo>
                    <a:pt x="4543" y="797"/>
                    <a:pt x="4643" y="700"/>
                    <a:pt x="4763" y="640"/>
                  </a:cubicBezTo>
                  <a:cubicBezTo>
                    <a:pt x="4980" y="535"/>
                    <a:pt x="5208" y="464"/>
                    <a:pt x="5418" y="349"/>
                  </a:cubicBezTo>
                  <a:cubicBezTo>
                    <a:pt x="5679" y="207"/>
                    <a:pt x="5963" y="143"/>
                    <a:pt x="6247" y="68"/>
                  </a:cubicBezTo>
                  <a:cubicBezTo>
                    <a:pt x="6265" y="61"/>
                    <a:pt x="6281" y="54"/>
                    <a:pt x="6299" y="45"/>
                  </a:cubicBezTo>
                  <a:cubicBezTo>
                    <a:pt x="6303" y="31"/>
                    <a:pt x="6303" y="16"/>
                    <a:pt x="63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2"/>
            <p:cNvSpPr/>
            <p:nvPr/>
          </p:nvSpPr>
          <p:spPr>
            <a:xfrm>
              <a:off x="-1729883" y="4826522"/>
              <a:ext cx="179253" cy="252215"/>
            </a:xfrm>
            <a:custGeom>
              <a:avLst/>
              <a:gdLst/>
              <a:ahLst/>
              <a:cxnLst/>
              <a:rect l="l" t="t" r="r" b="b"/>
              <a:pathLst>
                <a:path w="3754" h="5282" extrusionOk="0">
                  <a:moveTo>
                    <a:pt x="3709" y="0"/>
                  </a:moveTo>
                  <a:lnTo>
                    <a:pt x="3709" y="0"/>
                  </a:lnTo>
                  <a:cubicBezTo>
                    <a:pt x="3649" y="38"/>
                    <a:pt x="3581" y="64"/>
                    <a:pt x="3533" y="109"/>
                  </a:cubicBezTo>
                  <a:cubicBezTo>
                    <a:pt x="3338" y="276"/>
                    <a:pt x="3136" y="441"/>
                    <a:pt x="2957" y="628"/>
                  </a:cubicBezTo>
                  <a:cubicBezTo>
                    <a:pt x="2744" y="845"/>
                    <a:pt x="2546" y="1080"/>
                    <a:pt x="2344" y="1312"/>
                  </a:cubicBezTo>
                  <a:cubicBezTo>
                    <a:pt x="2322" y="1334"/>
                    <a:pt x="2296" y="1361"/>
                    <a:pt x="2288" y="1391"/>
                  </a:cubicBezTo>
                  <a:cubicBezTo>
                    <a:pt x="2206" y="1667"/>
                    <a:pt x="1982" y="1862"/>
                    <a:pt x="1858" y="2108"/>
                  </a:cubicBezTo>
                  <a:cubicBezTo>
                    <a:pt x="1839" y="2146"/>
                    <a:pt x="1806" y="2172"/>
                    <a:pt x="1787" y="2205"/>
                  </a:cubicBezTo>
                  <a:cubicBezTo>
                    <a:pt x="1671" y="2464"/>
                    <a:pt x="1522" y="2699"/>
                    <a:pt x="1380" y="2942"/>
                  </a:cubicBezTo>
                  <a:cubicBezTo>
                    <a:pt x="1208" y="3233"/>
                    <a:pt x="1069" y="3544"/>
                    <a:pt x="905" y="3835"/>
                  </a:cubicBezTo>
                  <a:cubicBezTo>
                    <a:pt x="718" y="4165"/>
                    <a:pt x="546" y="4501"/>
                    <a:pt x="329" y="4811"/>
                  </a:cubicBezTo>
                  <a:cubicBezTo>
                    <a:pt x="228" y="4957"/>
                    <a:pt x="112" y="5095"/>
                    <a:pt x="0" y="5237"/>
                  </a:cubicBezTo>
                  <a:cubicBezTo>
                    <a:pt x="12" y="5252"/>
                    <a:pt x="26" y="5267"/>
                    <a:pt x="38" y="5282"/>
                  </a:cubicBezTo>
                  <a:cubicBezTo>
                    <a:pt x="90" y="5248"/>
                    <a:pt x="150" y="5226"/>
                    <a:pt x="195" y="5185"/>
                  </a:cubicBezTo>
                  <a:cubicBezTo>
                    <a:pt x="359" y="5039"/>
                    <a:pt x="493" y="4871"/>
                    <a:pt x="576" y="4662"/>
                  </a:cubicBezTo>
                  <a:cubicBezTo>
                    <a:pt x="595" y="4620"/>
                    <a:pt x="643" y="4591"/>
                    <a:pt x="669" y="4549"/>
                  </a:cubicBezTo>
                  <a:cubicBezTo>
                    <a:pt x="740" y="4429"/>
                    <a:pt x="823" y="4317"/>
                    <a:pt x="875" y="4191"/>
                  </a:cubicBezTo>
                  <a:cubicBezTo>
                    <a:pt x="976" y="3944"/>
                    <a:pt x="1133" y="3730"/>
                    <a:pt x="1264" y="3499"/>
                  </a:cubicBezTo>
                  <a:cubicBezTo>
                    <a:pt x="1278" y="3476"/>
                    <a:pt x="1301" y="3458"/>
                    <a:pt x="1305" y="3432"/>
                  </a:cubicBezTo>
                  <a:cubicBezTo>
                    <a:pt x="1331" y="3267"/>
                    <a:pt x="1454" y="3155"/>
                    <a:pt x="1518" y="3009"/>
                  </a:cubicBezTo>
                  <a:cubicBezTo>
                    <a:pt x="1570" y="2897"/>
                    <a:pt x="1596" y="2766"/>
                    <a:pt x="1727" y="2707"/>
                  </a:cubicBezTo>
                  <a:cubicBezTo>
                    <a:pt x="1746" y="2699"/>
                    <a:pt x="1758" y="2662"/>
                    <a:pt x="1768" y="2639"/>
                  </a:cubicBezTo>
                  <a:cubicBezTo>
                    <a:pt x="1832" y="2482"/>
                    <a:pt x="1892" y="2325"/>
                    <a:pt x="1967" y="2138"/>
                  </a:cubicBezTo>
                  <a:cubicBezTo>
                    <a:pt x="2165" y="2071"/>
                    <a:pt x="2255" y="1850"/>
                    <a:pt x="2344" y="1648"/>
                  </a:cubicBezTo>
                  <a:cubicBezTo>
                    <a:pt x="2448" y="1420"/>
                    <a:pt x="2605" y="1234"/>
                    <a:pt x="2759" y="1043"/>
                  </a:cubicBezTo>
                  <a:cubicBezTo>
                    <a:pt x="2826" y="957"/>
                    <a:pt x="2924" y="894"/>
                    <a:pt x="3006" y="818"/>
                  </a:cubicBezTo>
                  <a:cubicBezTo>
                    <a:pt x="3054" y="773"/>
                    <a:pt x="3103" y="729"/>
                    <a:pt x="3148" y="676"/>
                  </a:cubicBezTo>
                  <a:cubicBezTo>
                    <a:pt x="3223" y="602"/>
                    <a:pt x="3293" y="523"/>
                    <a:pt x="3357" y="441"/>
                  </a:cubicBezTo>
                  <a:cubicBezTo>
                    <a:pt x="3443" y="333"/>
                    <a:pt x="3537" y="240"/>
                    <a:pt x="3671" y="190"/>
                  </a:cubicBezTo>
                  <a:cubicBezTo>
                    <a:pt x="3749" y="161"/>
                    <a:pt x="3754" y="97"/>
                    <a:pt x="37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2"/>
            <p:cNvSpPr/>
            <p:nvPr/>
          </p:nvSpPr>
          <p:spPr>
            <a:xfrm>
              <a:off x="-1828773" y="4909846"/>
              <a:ext cx="158387" cy="218552"/>
            </a:xfrm>
            <a:custGeom>
              <a:avLst/>
              <a:gdLst/>
              <a:ahLst/>
              <a:cxnLst/>
              <a:rect l="l" t="t" r="r" b="b"/>
              <a:pathLst>
                <a:path w="3317" h="4577" extrusionOk="0">
                  <a:moveTo>
                    <a:pt x="3156" y="1"/>
                  </a:moveTo>
                  <a:cubicBezTo>
                    <a:pt x="3084" y="154"/>
                    <a:pt x="3028" y="274"/>
                    <a:pt x="2968" y="393"/>
                  </a:cubicBezTo>
                  <a:cubicBezTo>
                    <a:pt x="2923" y="479"/>
                    <a:pt x="2871" y="565"/>
                    <a:pt x="2823" y="655"/>
                  </a:cubicBezTo>
                  <a:cubicBezTo>
                    <a:pt x="2778" y="737"/>
                    <a:pt x="2737" y="819"/>
                    <a:pt x="2688" y="898"/>
                  </a:cubicBezTo>
                  <a:cubicBezTo>
                    <a:pt x="2632" y="995"/>
                    <a:pt x="2564" y="1081"/>
                    <a:pt x="2516" y="1178"/>
                  </a:cubicBezTo>
                  <a:cubicBezTo>
                    <a:pt x="2426" y="1369"/>
                    <a:pt x="2344" y="1567"/>
                    <a:pt x="2254" y="1757"/>
                  </a:cubicBezTo>
                  <a:cubicBezTo>
                    <a:pt x="2228" y="1806"/>
                    <a:pt x="2172" y="1840"/>
                    <a:pt x="2142" y="1888"/>
                  </a:cubicBezTo>
                  <a:cubicBezTo>
                    <a:pt x="2015" y="2094"/>
                    <a:pt x="1895" y="2299"/>
                    <a:pt x="1776" y="2509"/>
                  </a:cubicBezTo>
                  <a:cubicBezTo>
                    <a:pt x="1765" y="2524"/>
                    <a:pt x="1753" y="2543"/>
                    <a:pt x="1743" y="2561"/>
                  </a:cubicBezTo>
                  <a:cubicBezTo>
                    <a:pt x="1514" y="2872"/>
                    <a:pt x="1286" y="3189"/>
                    <a:pt x="1055" y="3500"/>
                  </a:cubicBezTo>
                  <a:cubicBezTo>
                    <a:pt x="927" y="3664"/>
                    <a:pt x="785" y="3814"/>
                    <a:pt x="666" y="3982"/>
                  </a:cubicBezTo>
                  <a:cubicBezTo>
                    <a:pt x="554" y="4142"/>
                    <a:pt x="370" y="4209"/>
                    <a:pt x="235" y="4337"/>
                  </a:cubicBezTo>
                  <a:cubicBezTo>
                    <a:pt x="176" y="4389"/>
                    <a:pt x="105" y="4430"/>
                    <a:pt x="49" y="4483"/>
                  </a:cubicBezTo>
                  <a:cubicBezTo>
                    <a:pt x="23" y="4505"/>
                    <a:pt x="16" y="4546"/>
                    <a:pt x="0" y="4576"/>
                  </a:cubicBezTo>
                  <a:cubicBezTo>
                    <a:pt x="209" y="4523"/>
                    <a:pt x="382" y="4419"/>
                    <a:pt x="497" y="4262"/>
                  </a:cubicBezTo>
                  <a:cubicBezTo>
                    <a:pt x="561" y="4173"/>
                    <a:pt x="644" y="4116"/>
                    <a:pt x="725" y="4045"/>
                  </a:cubicBezTo>
                  <a:cubicBezTo>
                    <a:pt x="811" y="3974"/>
                    <a:pt x="879" y="3877"/>
                    <a:pt x="950" y="3791"/>
                  </a:cubicBezTo>
                  <a:cubicBezTo>
                    <a:pt x="987" y="3750"/>
                    <a:pt x="1010" y="3694"/>
                    <a:pt x="1055" y="3668"/>
                  </a:cubicBezTo>
                  <a:cubicBezTo>
                    <a:pt x="1298" y="3533"/>
                    <a:pt x="1410" y="3302"/>
                    <a:pt x="1518" y="3066"/>
                  </a:cubicBezTo>
                  <a:cubicBezTo>
                    <a:pt x="1529" y="3036"/>
                    <a:pt x="1555" y="3010"/>
                    <a:pt x="1581" y="2987"/>
                  </a:cubicBezTo>
                  <a:cubicBezTo>
                    <a:pt x="1810" y="2778"/>
                    <a:pt x="1978" y="2527"/>
                    <a:pt x="2116" y="2251"/>
                  </a:cubicBezTo>
                  <a:cubicBezTo>
                    <a:pt x="2135" y="2210"/>
                    <a:pt x="2172" y="2176"/>
                    <a:pt x="2198" y="2139"/>
                  </a:cubicBezTo>
                  <a:cubicBezTo>
                    <a:pt x="2228" y="2101"/>
                    <a:pt x="2277" y="2068"/>
                    <a:pt x="2281" y="2027"/>
                  </a:cubicBezTo>
                  <a:cubicBezTo>
                    <a:pt x="2340" y="1657"/>
                    <a:pt x="2643" y="1406"/>
                    <a:pt x="2748" y="1059"/>
                  </a:cubicBezTo>
                  <a:cubicBezTo>
                    <a:pt x="2782" y="950"/>
                    <a:pt x="2875" y="857"/>
                    <a:pt x="2942" y="755"/>
                  </a:cubicBezTo>
                  <a:cubicBezTo>
                    <a:pt x="3062" y="572"/>
                    <a:pt x="3185" y="389"/>
                    <a:pt x="3316" y="187"/>
                  </a:cubicBezTo>
                  <a:cubicBezTo>
                    <a:pt x="3271" y="135"/>
                    <a:pt x="3227" y="83"/>
                    <a:pt x="3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2"/>
            <p:cNvSpPr/>
            <p:nvPr/>
          </p:nvSpPr>
          <p:spPr>
            <a:xfrm>
              <a:off x="-2254273" y="5724317"/>
              <a:ext cx="91585" cy="140719"/>
            </a:xfrm>
            <a:custGeom>
              <a:avLst/>
              <a:gdLst/>
              <a:ahLst/>
              <a:cxnLst/>
              <a:rect l="l" t="t" r="r" b="b"/>
              <a:pathLst>
                <a:path w="1918" h="2947" extrusionOk="0">
                  <a:moveTo>
                    <a:pt x="1812" y="1"/>
                  </a:moveTo>
                  <a:cubicBezTo>
                    <a:pt x="1753" y="113"/>
                    <a:pt x="1689" y="214"/>
                    <a:pt x="1641" y="318"/>
                  </a:cubicBezTo>
                  <a:cubicBezTo>
                    <a:pt x="1465" y="726"/>
                    <a:pt x="1252" y="1111"/>
                    <a:pt x="994" y="1470"/>
                  </a:cubicBezTo>
                  <a:cubicBezTo>
                    <a:pt x="930" y="1563"/>
                    <a:pt x="889" y="1672"/>
                    <a:pt x="834" y="1769"/>
                  </a:cubicBezTo>
                  <a:cubicBezTo>
                    <a:pt x="789" y="1843"/>
                    <a:pt x="751" y="1926"/>
                    <a:pt x="699" y="1993"/>
                  </a:cubicBezTo>
                  <a:cubicBezTo>
                    <a:pt x="542" y="2176"/>
                    <a:pt x="377" y="2348"/>
                    <a:pt x="224" y="2535"/>
                  </a:cubicBezTo>
                  <a:cubicBezTo>
                    <a:pt x="142" y="2636"/>
                    <a:pt x="71" y="2749"/>
                    <a:pt x="0" y="2857"/>
                  </a:cubicBezTo>
                  <a:lnTo>
                    <a:pt x="93" y="2947"/>
                  </a:lnTo>
                  <a:cubicBezTo>
                    <a:pt x="127" y="2920"/>
                    <a:pt x="157" y="2894"/>
                    <a:pt x="187" y="2864"/>
                  </a:cubicBezTo>
                  <a:cubicBezTo>
                    <a:pt x="392" y="2651"/>
                    <a:pt x="556" y="2390"/>
                    <a:pt x="736" y="2150"/>
                  </a:cubicBezTo>
                  <a:cubicBezTo>
                    <a:pt x="844" y="2000"/>
                    <a:pt x="953" y="1848"/>
                    <a:pt x="1061" y="1698"/>
                  </a:cubicBezTo>
                  <a:cubicBezTo>
                    <a:pt x="1069" y="1691"/>
                    <a:pt x="1080" y="1679"/>
                    <a:pt x="1087" y="1668"/>
                  </a:cubicBezTo>
                  <a:cubicBezTo>
                    <a:pt x="1270" y="1332"/>
                    <a:pt x="1453" y="991"/>
                    <a:pt x="1633" y="651"/>
                  </a:cubicBezTo>
                  <a:cubicBezTo>
                    <a:pt x="1708" y="516"/>
                    <a:pt x="1772" y="375"/>
                    <a:pt x="1854" y="247"/>
                  </a:cubicBezTo>
                  <a:cubicBezTo>
                    <a:pt x="1917" y="154"/>
                    <a:pt x="1891" y="90"/>
                    <a:pt x="18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2"/>
            <p:cNvSpPr/>
            <p:nvPr/>
          </p:nvSpPr>
          <p:spPr>
            <a:xfrm>
              <a:off x="-1673299" y="4764733"/>
              <a:ext cx="145876" cy="150890"/>
            </a:xfrm>
            <a:custGeom>
              <a:avLst/>
              <a:gdLst/>
              <a:ahLst/>
              <a:cxnLst/>
              <a:rect l="l" t="t" r="r" b="b"/>
              <a:pathLst>
                <a:path w="3055" h="3160" extrusionOk="0">
                  <a:moveTo>
                    <a:pt x="3054" y="0"/>
                  </a:moveTo>
                  <a:lnTo>
                    <a:pt x="3054" y="0"/>
                  </a:lnTo>
                  <a:cubicBezTo>
                    <a:pt x="2976" y="26"/>
                    <a:pt x="2920" y="31"/>
                    <a:pt x="2875" y="57"/>
                  </a:cubicBezTo>
                  <a:cubicBezTo>
                    <a:pt x="2695" y="161"/>
                    <a:pt x="2512" y="259"/>
                    <a:pt x="2344" y="378"/>
                  </a:cubicBezTo>
                  <a:cubicBezTo>
                    <a:pt x="2120" y="542"/>
                    <a:pt x="1891" y="707"/>
                    <a:pt x="1694" y="901"/>
                  </a:cubicBezTo>
                  <a:cubicBezTo>
                    <a:pt x="1600" y="987"/>
                    <a:pt x="1496" y="1058"/>
                    <a:pt x="1410" y="1152"/>
                  </a:cubicBezTo>
                  <a:cubicBezTo>
                    <a:pt x="1320" y="1249"/>
                    <a:pt x="1215" y="1335"/>
                    <a:pt x="1118" y="1429"/>
                  </a:cubicBezTo>
                  <a:cubicBezTo>
                    <a:pt x="1021" y="1518"/>
                    <a:pt x="913" y="1604"/>
                    <a:pt x="823" y="1701"/>
                  </a:cubicBezTo>
                  <a:cubicBezTo>
                    <a:pt x="703" y="1836"/>
                    <a:pt x="599" y="1986"/>
                    <a:pt x="486" y="2124"/>
                  </a:cubicBezTo>
                  <a:cubicBezTo>
                    <a:pt x="397" y="2236"/>
                    <a:pt x="423" y="2397"/>
                    <a:pt x="292" y="2502"/>
                  </a:cubicBezTo>
                  <a:cubicBezTo>
                    <a:pt x="180" y="2588"/>
                    <a:pt x="112" y="2729"/>
                    <a:pt x="26" y="2849"/>
                  </a:cubicBezTo>
                  <a:cubicBezTo>
                    <a:pt x="12" y="2868"/>
                    <a:pt x="7" y="2897"/>
                    <a:pt x="0" y="2916"/>
                  </a:cubicBezTo>
                  <a:cubicBezTo>
                    <a:pt x="49" y="2999"/>
                    <a:pt x="93" y="3073"/>
                    <a:pt x="146" y="3159"/>
                  </a:cubicBezTo>
                  <a:cubicBezTo>
                    <a:pt x="240" y="3073"/>
                    <a:pt x="240" y="2954"/>
                    <a:pt x="273" y="2849"/>
                  </a:cubicBezTo>
                  <a:cubicBezTo>
                    <a:pt x="288" y="2800"/>
                    <a:pt x="292" y="2745"/>
                    <a:pt x="318" y="2703"/>
                  </a:cubicBezTo>
                  <a:cubicBezTo>
                    <a:pt x="452" y="2494"/>
                    <a:pt x="587" y="2288"/>
                    <a:pt x="725" y="2086"/>
                  </a:cubicBezTo>
                  <a:cubicBezTo>
                    <a:pt x="923" y="1803"/>
                    <a:pt x="1178" y="1574"/>
                    <a:pt x="1439" y="1358"/>
                  </a:cubicBezTo>
                  <a:cubicBezTo>
                    <a:pt x="1465" y="1335"/>
                    <a:pt x="1515" y="1316"/>
                    <a:pt x="1515" y="1294"/>
                  </a:cubicBezTo>
                  <a:cubicBezTo>
                    <a:pt x="1529" y="1115"/>
                    <a:pt x="1667" y="1077"/>
                    <a:pt x="1794" y="1002"/>
                  </a:cubicBezTo>
                  <a:cubicBezTo>
                    <a:pt x="1941" y="913"/>
                    <a:pt x="2053" y="771"/>
                    <a:pt x="2179" y="651"/>
                  </a:cubicBezTo>
                  <a:cubicBezTo>
                    <a:pt x="2198" y="632"/>
                    <a:pt x="2213" y="609"/>
                    <a:pt x="2236" y="595"/>
                  </a:cubicBezTo>
                  <a:cubicBezTo>
                    <a:pt x="2449" y="468"/>
                    <a:pt x="2662" y="340"/>
                    <a:pt x="2878" y="217"/>
                  </a:cubicBezTo>
                  <a:cubicBezTo>
                    <a:pt x="2987" y="157"/>
                    <a:pt x="2998" y="150"/>
                    <a:pt x="30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2"/>
            <p:cNvSpPr/>
            <p:nvPr/>
          </p:nvSpPr>
          <p:spPr>
            <a:xfrm>
              <a:off x="-957574" y="4755279"/>
              <a:ext cx="47034" cy="11460"/>
            </a:xfrm>
            <a:custGeom>
              <a:avLst/>
              <a:gdLst/>
              <a:ahLst/>
              <a:cxnLst/>
              <a:rect l="l" t="t" r="r" b="b"/>
              <a:pathLst>
                <a:path w="985" h="240" extrusionOk="0">
                  <a:moveTo>
                    <a:pt x="984" y="0"/>
                  </a:moveTo>
                  <a:lnTo>
                    <a:pt x="984" y="0"/>
                  </a:lnTo>
                  <a:cubicBezTo>
                    <a:pt x="894" y="5"/>
                    <a:pt x="808" y="8"/>
                    <a:pt x="718" y="19"/>
                  </a:cubicBezTo>
                  <a:cubicBezTo>
                    <a:pt x="648" y="27"/>
                    <a:pt x="580" y="53"/>
                    <a:pt x="509" y="64"/>
                  </a:cubicBezTo>
                  <a:cubicBezTo>
                    <a:pt x="483" y="67"/>
                    <a:pt x="457" y="72"/>
                    <a:pt x="435" y="72"/>
                  </a:cubicBezTo>
                  <a:cubicBezTo>
                    <a:pt x="420" y="72"/>
                    <a:pt x="404" y="67"/>
                    <a:pt x="394" y="67"/>
                  </a:cubicBezTo>
                  <a:cubicBezTo>
                    <a:pt x="266" y="60"/>
                    <a:pt x="140" y="49"/>
                    <a:pt x="16" y="38"/>
                  </a:cubicBezTo>
                  <a:lnTo>
                    <a:pt x="16" y="38"/>
                  </a:lnTo>
                  <a:cubicBezTo>
                    <a:pt x="1" y="195"/>
                    <a:pt x="9" y="217"/>
                    <a:pt x="125" y="221"/>
                  </a:cubicBezTo>
                  <a:lnTo>
                    <a:pt x="140" y="221"/>
                  </a:lnTo>
                  <a:cubicBezTo>
                    <a:pt x="169" y="221"/>
                    <a:pt x="199" y="217"/>
                    <a:pt x="230" y="217"/>
                  </a:cubicBezTo>
                  <a:cubicBezTo>
                    <a:pt x="256" y="214"/>
                    <a:pt x="285" y="210"/>
                    <a:pt x="315" y="210"/>
                  </a:cubicBezTo>
                  <a:lnTo>
                    <a:pt x="323" y="210"/>
                  </a:lnTo>
                  <a:cubicBezTo>
                    <a:pt x="378" y="210"/>
                    <a:pt x="435" y="229"/>
                    <a:pt x="491" y="232"/>
                  </a:cubicBezTo>
                  <a:cubicBezTo>
                    <a:pt x="517" y="232"/>
                    <a:pt x="554" y="240"/>
                    <a:pt x="584" y="240"/>
                  </a:cubicBezTo>
                  <a:cubicBezTo>
                    <a:pt x="603" y="240"/>
                    <a:pt x="618" y="236"/>
                    <a:pt x="625" y="229"/>
                  </a:cubicBezTo>
                  <a:cubicBezTo>
                    <a:pt x="696" y="146"/>
                    <a:pt x="786" y="117"/>
                    <a:pt x="875" y="109"/>
                  </a:cubicBezTo>
                  <a:lnTo>
                    <a:pt x="9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2"/>
            <p:cNvSpPr/>
            <p:nvPr/>
          </p:nvSpPr>
          <p:spPr>
            <a:xfrm>
              <a:off x="-2187041" y="5180445"/>
              <a:ext cx="206567" cy="128782"/>
            </a:xfrm>
            <a:custGeom>
              <a:avLst/>
              <a:gdLst/>
              <a:ahLst/>
              <a:cxnLst/>
              <a:rect l="l" t="t" r="r" b="b"/>
              <a:pathLst>
                <a:path w="4326" h="2697" extrusionOk="0">
                  <a:moveTo>
                    <a:pt x="4326" y="0"/>
                  </a:moveTo>
                  <a:lnTo>
                    <a:pt x="4326" y="0"/>
                  </a:lnTo>
                  <a:cubicBezTo>
                    <a:pt x="4258" y="27"/>
                    <a:pt x="4184" y="42"/>
                    <a:pt x="4120" y="76"/>
                  </a:cubicBezTo>
                  <a:cubicBezTo>
                    <a:pt x="3694" y="285"/>
                    <a:pt x="3272" y="498"/>
                    <a:pt x="2845" y="714"/>
                  </a:cubicBezTo>
                  <a:cubicBezTo>
                    <a:pt x="2711" y="782"/>
                    <a:pt x="2584" y="868"/>
                    <a:pt x="2457" y="950"/>
                  </a:cubicBezTo>
                  <a:cubicBezTo>
                    <a:pt x="2229" y="1096"/>
                    <a:pt x="2005" y="1253"/>
                    <a:pt x="1772" y="1395"/>
                  </a:cubicBezTo>
                  <a:cubicBezTo>
                    <a:pt x="1563" y="1518"/>
                    <a:pt x="1343" y="1630"/>
                    <a:pt x="1130" y="1746"/>
                  </a:cubicBezTo>
                  <a:cubicBezTo>
                    <a:pt x="1108" y="1761"/>
                    <a:pt x="1085" y="1777"/>
                    <a:pt x="1066" y="1795"/>
                  </a:cubicBezTo>
                  <a:cubicBezTo>
                    <a:pt x="786" y="2064"/>
                    <a:pt x="446" y="2251"/>
                    <a:pt x="135" y="2479"/>
                  </a:cubicBezTo>
                  <a:cubicBezTo>
                    <a:pt x="61" y="2535"/>
                    <a:pt x="12" y="2591"/>
                    <a:pt x="1" y="2696"/>
                  </a:cubicBezTo>
                  <a:cubicBezTo>
                    <a:pt x="143" y="2659"/>
                    <a:pt x="255" y="2614"/>
                    <a:pt x="352" y="2505"/>
                  </a:cubicBezTo>
                  <a:cubicBezTo>
                    <a:pt x="472" y="2367"/>
                    <a:pt x="603" y="2225"/>
                    <a:pt x="790" y="2162"/>
                  </a:cubicBezTo>
                  <a:cubicBezTo>
                    <a:pt x="1118" y="1822"/>
                    <a:pt x="1556" y="1634"/>
                    <a:pt x="1941" y="1377"/>
                  </a:cubicBezTo>
                  <a:cubicBezTo>
                    <a:pt x="2248" y="1171"/>
                    <a:pt x="2580" y="995"/>
                    <a:pt x="2898" y="804"/>
                  </a:cubicBezTo>
                  <a:cubicBezTo>
                    <a:pt x="2973" y="759"/>
                    <a:pt x="3044" y="704"/>
                    <a:pt x="3115" y="655"/>
                  </a:cubicBezTo>
                  <a:cubicBezTo>
                    <a:pt x="3152" y="633"/>
                    <a:pt x="3194" y="599"/>
                    <a:pt x="3235" y="595"/>
                  </a:cubicBezTo>
                  <a:cubicBezTo>
                    <a:pt x="3432" y="566"/>
                    <a:pt x="3589" y="453"/>
                    <a:pt x="3758" y="364"/>
                  </a:cubicBezTo>
                  <a:cubicBezTo>
                    <a:pt x="3900" y="288"/>
                    <a:pt x="4049" y="236"/>
                    <a:pt x="4191" y="165"/>
                  </a:cubicBezTo>
                  <a:cubicBezTo>
                    <a:pt x="4248" y="135"/>
                    <a:pt x="4296" y="76"/>
                    <a:pt x="43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2"/>
            <p:cNvSpPr/>
            <p:nvPr/>
          </p:nvSpPr>
          <p:spPr>
            <a:xfrm>
              <a:off x="-1123362" y="4743867"/>
              <a:ext cx="159055" cy="21822"/>
            </a:xfrm>
            <a:custGeom>
              <a:avLst/>
              <a:gdLst/>
              <a:ahLst/>
              <a:cxnLst/>
              <a:rect l="l" t="t" r="r" b="b"/>
              <a:pathLst>
                <a:path w="3331" h="457" extrusionOk="0">
                  <a:moveTo>
                    <a:pt x="105" y="0"/>
                  </a:moveTo>
                  <a:cubicBezTo>
                    <a:pt x="75" y="0"/>
                    <a:pt x="41" y="11"/>
                    <a:pt x="12" y="15"/>
                  </a:cubicBezTo>
                  <a:cubicBezTo>
                    <a:pt x="8" y="30"/>
                    <a:pt x="4" y="45"/>
                    <a:pt x="1" y="64"/>
                  </a:cubicBezTo>
                  <a:cubicBezTo>
                    <a:pt x="56" y="94"/>
                    <a:pt x="108" y="139"/>
                    <a:pt x="169" y="157"/>
                  </a:cubicBezTo>
                  <a:cubicBezTo>
                    <a:pt x="333" y="202"/>
                    <a:pt x="501" y="251"/>
                    <a:pt x="674" y="270"/>
                  </a:cubicBezTo>
                  <a:cubicBezTo>
                    <a:pt x="789" y="284"/>
                    <a:pt x="909" y="251"/>
                    <a:pt x="1002" y="356"/>
                  </a:cubicBezTo>
                  <a:cubicBezTo>
                    <a:pt x="1014" y="366"/>
                    <a:pt x="1040" y="366"/>
                    <a:pt x="1059" y="366"/>
                  </a:cubicBezTo>
                  <a:cubicBezTo>
                    <a:pt x="1252" y="378"/>
                    <a:pt x="1447" y="385"/>
                    <a:pt x="1642" y="392"/>
                  </a:cubicBezTo>
                  <a:cubicBezTo>
                    <a:pt x="1746" y="401"/>
                    <a:pt x="1854" y="411"/>
                    <a:pt x="1959" y="418"/>
                  </a:cubicBezTo>
                  <a:cubicBezTo>
                    <a:pt x="1992" y="418"/>
                    <a:pt x="2030" y="434"/>
                    <a:pt x="2068" y="434"/>
                  </a:cubicBezTo>
                  <a:cubicBezTo>
                    <a:pt x="2094" y="434"/>
                    <a:pt x="2120" y="427"/>
                    <a:pt x="2146" y="392"/>
                  </a:cubicBezTo>
                  <a:cubicBezTo>
                    <a:pt x="2149" y="385"/>
                    <a:pt x="2168" y="382"/>
                    <a:pt x="2187" y="382"/>
                  </a:cubicBezTo>
                  <a:cubicBezTo>
                    <a:pt x="2202" y="382"/>
                    <a:pt x="2221" y="382"/>
                    <a:pt x="2236" y="389"/>
                  </a:cubicBezTo>
                  <a:cubicBezTo>
                    <a:pt x="2393" y="434"/>
                    <a:pt x="2550" y="456"/>
                    <a:pt x="2707" y="456"/>
                  </a:cubicBezTo>
                  <a:cubicBezTo>
                    <a:pt x="2804" y="456"/>
                    <a:pt x="2905" y="449"/>
                    <a:pt x="3002" y="434"/>
                  </a:cubicBezTo>
                  <a:cubicBezTo>
                    <a:pt x="3039" y="430"/>
                    <a:pt x="3074" y="430"/>
                    <a:pt x="3110" y="430"/>
                  </a:cubicBezTo>
                  <a:lnTo>
                    <a:pt x="3215" y="430"/>
                  </a:lnTo>
                  <a:cubicBezTo>
                    <a:pt x="3248" y="434"/>
                    <a:pt x="3286" y="434"/>
                    <a:pt x="3327" y="434"/>
                  </a:cubicBezTo>
                  <a:lnTo>
                    <a:pt x="3331" y="434"/>
                  </a:lnTo>
                  <a:cubicBezTo>
                    <a:pt x="3253" y="325"/>
                    <a:pt x="3152" y="288"/>
                    <a:pt x="3058" y="288"/>
                  </a:cubicBezTo>
                  <a:cubicBezTo>
                    <a:pt x="3039" y="288"/>
                    <a:pt x="3021" y="292"/>
                    <a:pt x="3006" y="296"/>
                  </a:cubicBezTo>
                  <a:cubicBezTo>
                    <a:pt x="2927" y="306"/>
                    <a:pt x="2853" y="311"/>
                    <a:pt x="2774" y="311"/>
                  </a:cubicBezTo>
                  <a:cubicBezTo>
                    <a:pt x="2598" y="311"/>
                    <a:pt x="2423" y="284"/>
                    <a:pt x="2247" y="261"/>
                  </a:cubicBezTo>
                  <a:cubicBezTo>
                    <a:pt x="2239" y="261"/>
                    <a:pt x="2228" y="258"/>
                    <a:pt x="2221" y="258"/>
                  </a:cubicBezTo>
                  <a:cubicBezTo>
                    <a:pt x="2184" y="258"/>
                    <a:pt x="2146" y="270"/>
                    <a:pt x="2109" y="273"/>
                  </a:cubicBezTo>
                  <a:cubicBezTo>
                    <a:pt x="2090" y="277"/>
                    <a:pt x="2060" y="299"/>
                    <a:pt x="2045" y="299"/>
                  </a:cubicBezTo>
                  <a:cubicBezTo>
                    <a:pt x="2042" y="299"/>
                    <a:pt x="2042" y="299"/>
                    <a:pt x="2037" y="296"/>
                  </a:cubicBezTo>
                  <a:cubicBezTo>
                    <a:pt x="1985" y="266"/>
                    <a:pt x="1930" y="254"/>
                    <a:pt x="1873" y="254"/>
                  </a:cubicBezTo>
                  <a:cubicBezTo>
                    <a:pt x="1835" y="254"/>
                    <a:pt x="1799" y="258"/>
                    <a:pt x="1761" y="261"/>
                  </a:cubicBezTo>
                  <a:cubicBezTo>
                    <a:pt x="1723" y="266"/>
                    <a:pt x="1687" y="273"/>
                    <a:pt x="1652" y="273"/>
                  </a:cubicBezTo>
                  <a:cubicBezTo>
                    <a:pt x="1619" y="273"/>
                    <a:pt x="1585" y="270"/>
                    <a:pt x="1552" y="254"/>
                  </a:cubicBezTo>
                  <a:cubicBezTo>
                    <a:pt x="1364" y="187"/>
                    <a:pt x="1171" y="194"/>
                    <a:pt x="980" y="168"/>
                  </a:cubicBezTo>
                  <a:cubicBezTo>
                    <a:pt x="692" y="127"/>
                    <a:pt x="408" y="68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2"/>
            <p:cNvSpPr/>
            <p:nvPr/>
          </p:nvSpPr>
          <p:spPr>
            <a:xfrm>
              <a:off x="-2381957" y="5651642"/>
              <a:ext cx="55963" cy="91489"/>
            </a:xfrm>
            <a:custGeom>
              <a:avLst/>
              <a:gdLst/>
              <a:ahLst/>
              <a:cxnLst/>
              <a:rect l="l" t="t" r="r" b="b"/>
              <a:pathLst>
                <a:path w="1172" h="1916" extrusionOk="0">
                  <a:moveTo>
                    <a:pt x="1126" y="1"/>
                  </a:moveTo>
                  <a:lnTo>
                    <a:pt x="1126" y="1"/>
                  </a:lnTo>
                  <a:cubicBezTo>
                    <a:pt x="1074" y="106"/>
                    <a:pt x="1022" y="180"/>
                    <a:pt x="999" y="263"/>
                  </a:cubicBezTo>
                  <a:cubicBezTo>
                    <a:pt x="932" y="517"/>
                    <a:pt x="775" y="715"/>
                    <a:pt x="644" y="936"/>
                  </a:cubicBezTo>
                  <a:cubicBezTo>
                    <a:pt x="551" y="1093"/>
                    <a:pt x="457" y="1257"/>
                    <a:pt x="345" y="1403"/>
                  </a:cubicBezTo>
                  <a:cubicBezTo>
                    <a:pt x="233" y="1545"/>
                    <a:pt x="117" y="1688"/>
                    <a:pt x="1" y="1826"/>
                  </a:cubicBezTo>
                  <a:lnTo>
                    <a:pt x="95" y="1916"/>
                  </a:lnTo>
                  <a:cubicBezTo>
                    <a:pt x="225" y="1747"/>
                    <a:pt x="356" y="1579"/>
                    <a:pt x="472" y="1400"/>
                  </a:cubicBezTo>
                  <a:cubicBezTo>
                    <a:pt x="625" y="1175"/>
                    <a:pt x="741" y="925"/>
                    <a:pt x="880" y="689"/>
                  </a:cubicBezTo>
                  <a:cubicBezTo>
                    <a:pt x="932" y="596"/>
                    <a:pt x="1006" y="517"/>
                    <a:pt x="1063" y="427"/>
                  </a:cubicBezTo>
                  <a:cubicBezTo>
                    <a:pt x="1149" y="293"/>
                    <a:pt x="1171" y="154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2"/>
            <p:cNvSpPr/>
            <p:nvPr/>
          </p:nvSpPr>
          <p:spPr>
            <a:xfrm>
              <a:off x="-2131126" y="5325032"/>
              <a:ext cx="179588" cy="139239"/>
            </a:xfrm>
            <a:custGeom>
              <a:avLst/>
              <a:gdLst/>
              <a:ahLst/>
              <a:cxnLst/>
              <a:rect l="l" t="t" r="r" b="b"/>
              <a:pathLst>
                <a:path w="3761" h="2916" extrusionOk="0">
                  <a:moveTo>
                    <a:pt x="3682" y="0"/>
                  </a:moveTo>
                  <a:cubicBezTo>
                    <a:pt x="3629" y="0"/>
                    <a:pt x="3584" y="23"/>
                    <a:pt x="3544" y="45"/>
                  </a:cubicBezTo>
                  <a:cubicBezTo>
                    <a:pt x="3263" y="214"/>
                    <a:pt x="2983" y="378"/>
                    <a:pt x="2703" y="538"/>
                  </a:cubicBezTo>
                  <a:cubicBezTo>
                    <a:pt x="2527" y="640"/>
                    <a:pt x="2347" y="730"/>
                    <a:pt x="2176" y="830"/>
                  </a:cubicBezTo>
                  <a:cubicBezTo>
                    <a:pt x="2007" y="931"/>
                    <a:pt x="1854" y="1066"/>
                    <a:pt x="1674" y="1140"/>
                  </a:cubicBezTo>
                  <a:cubicBezTo>
                    <a:pt x="1507" y="1211"/>
                    <a:pt x="1386" y="1335"/>
                    <a:pt x="1245" y="1436"/>
                  </a:cubicBezTo>
                  <a:cubicBezTo>
                    <a:pt x="1099" y="1541"/>
                    <a:pt x="924" y="1627"/>
                    <a:pt x="819" y="1768"/>
                  </a:cubicBezTo>
                  <a:cubicBezTo>
                    <a:pt x="636" y="2004"/>
                    <a:pt x="377" y="2176"/>
                    <a:pt x="239" y="2449"/>
                  </a:cubicBezTo>
                  <a:cubicBezTo>
                    <a:pt x="187" y="2553"/>
                    <a:pt x="94" y="2640"/>
                    <a:pt x="34" y="2741"/>
                  </a:cubicBezTo>
                  <a:cubicBezTo>
                    <a:pt x="4" y="2786"/>
                    <a:pt x="8" y="2845"/>
                    <a:pt x="0" y="2902"/>
                  </a:cubicBezTo>
                  <a:cubicBezTo>
                    <a:pt x="15" y="2905"/>
                    <a:pt x="34" y="2909"/>
                    <a:pt x="49" y="2916"/>
                  </a:cubicBezTo>
                  <a:cubicBezTo>
                    <a:pt x="183" y="2606"/>
                    <a:pt x="411" y="2363"/>
                    <a:pt x="639" y="2120"/>
                  </a:cubicBezTo>
                  <a:cubicBezTo>
                    <a:pt x="789" y="1960"/>
                    <a:pt x="950" y="1817"/>
                    <a:pt x="1114" y="1672"/>
                  </a:cubicBezTo>
                  <a:cubicBezTo>
                    <a:pt x="1439" y="1380"/>
                    <a:pt x="1809" y="1166"/>
                    <a:pt x="2183" y="957"/>
                  </a:cubicBezTo>
                  <a:cubicBezTo>
                    <a:pt x="2276" y="905"/>
                    <a:pt x="2366" y="845"/>
                    <a:pt x="2456" y="790"/>
                  </a:cubicBezTo>
                  <a:cubicBezTo>
                    <a:pt x="2651" y="662"/>
                    <a:pt x="2826" y="509"/>
                    <a:pt x="3032" y="416"/>
                  </a:cubicBezTo>
                  <a:cubicBezTo>
                    <a:pt x="3256" y="314"/>
                    <a:pt x="3432" y="120"/>
                    <a:pt x="3682" y="76"/>
                  </a:cubicBezTo>
                  <a:cubicBezTo>
                    <a:pt x="3705" y="72"/>
                    <a:pt x="3719" y="45"/>
                    <a:pt x="3760" y="15"/>
                  </a:cubicBezTo>
                  <a:cubicBezTo>
                    <a:pt x="3731" y="5"/>
                    <a:pt x="3705" y="0"/>
                    <a:pt x="36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2"/>
            <p:cNvSpPr/>
            <p:nvPr/>
          </p:nvSpPr>
          <p:spPr>
            <a:xfrm>
              <a:off x="-1616381" y="5001955"/>
              <a:ext cx="50042" cy="87478"/>
            </a:xfrm>
            <a:custGeom>
              <a:avLst/>
              <a:gdLst/>
              <a:ahLst/>
              <a:cxnLst/>
              <a:rect l="l" t="t" r="r" b="b"/>
              <a:pathLst>
                <a:path w="1048" h="1832" extrusionOk="0">
                  <a:moveTo>
                    <a:pt x="951" y="1"/>
                  </a:moveTo>
                  <a:cubicBezTo>
                    <a:pt x="883" y="1"/>
                    <a:pt x="846" y="42"/>
                    <a:pt x="816" y="109"/>
                  </a:cubicBezTo>
                  <a:cubicBezTo>
                    <a:pt x="778" y="206"/>
                    <a:pt x="730" y="300"/>
                    <a:pt x="685" y="396"/>
                  </a:cubicBezTo>
                  <a:cubicBezTo>
                    <a:pt x="644" y="486"/>
                    <a:pt x="573" y="558"/>
                    <a:pt x="550" y="670"/>
                  </a:cubicBezTo>
                  <a:cubicBezTo>
                    <a:pt x="535" y="767"/>
                    <a:pt x="442" y="845"/>
                    <a:pt x="390" y="935"/>
                  </a:cubicBezTo>
                  <a:cubicBezTo>
                    <a:pt x="270" y="1133"/>
                    <a:pt x="158" y="1331"/>
                    <a:pt x="42" y="1533"/>
                  </a:cubicBezTo>
                  <a:cubicBezTo>
                    <a:pt x="1" y="1604"/>
                    <a:pt x="12" y="1713"/>
                    <a:pt x="71" y="1832"/>
                  </a:cubicBezTo>
                  <a:cubicBezTo>
                    <a:pt x="128" y="1769"/>
                    <a:pt x="192" y="1716"/>
                    <a:pt x="225" y="1652"/>
                  </a:cubicBezTo>
                  <a:cubicBezTo>
                    <a:pt x="397" y="1343"/>
                    <a:pt x="561" y="1029"/>
                    <a:pt x="730" y="715"/>
                  </a:cubicBezTo>
                  <a:cubicBezTo>
                    <a:pt x="823" y="543"/>
                    <a:pt x="920" y="378"/>
                    <a:pt x="1006" y="203"/>
                  </a:cubicBezTo>
                  <a:cubicBezTo>
                    <a:pt x="1032" y="154"/>
                    <a:pt x="1032" y="90"/>
                    <a:pt x="1047" y="20"/>
                  </a:cubicBezTo>
                  <a:cubicBezTo>
                    <a:pt x="1010" y="4"/>
                    <a:pt x="980" y="1"/>
                    <a:pt x="9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2"/>
            <p:cNvSpPr/>
            <p:nvPr/>
          </p:nvSpPr>
          <p:spPr>
            <a:xfrm>
              <a:off x="-2280011" y="5712523"/>
              <a:ext cx="79981" cy="126633"/>
            </a:xfrm>
            <a:custGeom>
              <a:avLst/>
              <a:gdLst/>
              <a:ahLst/>
              <a:cxnLst/>
              <a:rect l="l" t="t" r="r" b="b"/>
              <a:pathLst>
                <a:path w="1675" h="2652" extrusionOk="0">
                  <a:moveTo>
                    <a:pt x="1556" y="1"/>
                  </a:moveTo>
                  <a:cubicBezTo>
                    <a:pt x="1492" y="158"/>
                    <a:pt x="1428" y="315"/>
                    <a:pt x="1364" y="468"/>
                  </a:cubicBezTo>
                  <a:cubicBezTo>
                    <a:pt x="1347" y="506"/>
                    <a:pt x="1316" y="536"/>
                    <a:pt x="1302" y="570"/>
                  </a:cubicBezTo>
                  <a:cubicBezTo>
                    <a:pt x="1238" y="689"/>
                    <a:pt x="1181" y="808"/>
                    <a:pt x="1122" y="928"/>
                  </a:cubicBezTo>
                  <a:cubicBezTo>
                    <a:pt x="1095" y="973"/>
                    <a:pt x="1069" y="1014"/>
                    <a:pt x="1043" y="1059"/>
                  </a:cubicBezTo>
                  <a:cubicBezTo>
                    <a:pt x="898" y="1276"/>
                    <a:pt x="696" y="1462"/>
                    <a:pt x="643" y="1740"/>
                  </a:cubicBezTo>
                  <a:cubicBezTo>
                    <a:pt x="640" y="1758"/>
                    <a:pt x="629" y="1781"/>
                    <a:pt x="614" y="1788"/>
                  </a:cubicBezTo>
                  <a:cubicBezTo>
                    <a:pt x="449" y="1848"/>
                    <a:pt x="419" y="2031"/>
                    <a:pt x="303" y="2143"/>
                  </a:cubicBezTo>
                  <a:cubicBezTo>
                    <a:pt x="195" y="2247"/>
                    <a:pt x="120" y="2386"/>
                    <a:pt x="34" y="2513"/>
                  </a:cubicBezTo>
                  <a:cubicBezTo>
                    <a:pt x="15" y="2535"/>
                    <a:pt x="8" y="2561"/>
                    <a:pt x="1" y="2592"/>
                  </a:cubicBezTo>
                  <a:lnTo>
                    <a:pt x="64" y="2651"/>
                  </a:lnTo>
                  <a:cubicBezTo>
                    <a:pt x="360" y="2240"/>
                    <a:pt x="674" y="1836"/>
                    <a:pt x="943" y="1407"/>
                  </a:cubicBezTo>
                  <a:cubicBezTo>
                    <a:pt x="1212" y="977"/>
                    <a:pt x="1485" y="543"/>
                    <a:pt x="1675" y="54"/>
                  </a:cubicBezTo>
                  <a:cubicBezTo>
                    <a:pt x="1634" y="35"/>
                    <a:pt x="1604" y="20"/>
                    <a:pt x="1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2"/>
            <p:cNvSpPr/>
            <p:nvPr/>
          </p:nvSpPr>
          <p:spPr>
            <a:xfrm>
              <a:off x="-1268666" y="4697263"/>
              <a:ext cx="143918" cy="21822"/>
            </a:xfrm>
            <a:custGeom>
              <a:avLst/>
              <a:gdLst/>
              <a:ahLst/>
              <a:cxnLst/>
              <a:rect l="l" t="t" r="r" b="b"/>
              <a:pathLst>
                <a:path w="3014" h="457" extrusionOk="0">
                  <a:moveTo>
                    <a:pt x="124" y="0"/>
                  </a:moveTo>
                  <a:cubicBezTo>
                    <a:pt x="83" y="0"/>
                    <a:pt x="38" y="16"/>
                    <a:pt x="1" y="76"/>
                  </a:cubicBezTo>
                  <a:cubicBezTo>
                    <a:pt x="203" y="83"/>
                    <a:pt x="378" y="150"/>
                    <a:pt x="572" y="150"/>
                  </a:cubicBezTo>
                  <a:cubicBezTo>
                    <a:pt x="606" y="150"/>
                    <a:pt x="639" y="150"/>
                    <a:pt x="674" y="143"/>
                  </a:cubicBezTo>
                  <a:cubicBezTo>
                    <a:pt x="711" y="138"/>
                    <a:pt x="748" y="135"/>
                    <a:pt x="786" y="135"/>
                  </a:cubicBezTo>
                  <a:cubicBezTo>
                    <a:pt x="953" y="135"/>
                    <a:pt x="1129" y="180"/>
                    <a:pt x="1302" y="206"/>
                  </a:cubicBezTo>
                  <a:cubicBezTo>
                    <a:pt x="1642" y="259"/>
                    <a:pt x="1982" y="318"/>
                    <a:pt x="2318" y="378"/>
                  </a:cubicBezTo>
                  <a:cubicBezTo>
                    <a:pt x="2385" y="390"/>
                    <a:pt x="2453" y="400"/>
                    <a:pt x="2516" y="416"/>
                  </a:cubicBezTo>
                  <a:cubicBezTo>
                    <a:pt x="2618" y="445"/>
                    <a:pt x="2680" y="457"/>
                    <a:pt x="2756" y="457"/>
                  </a:cubicBezTo>
                  <a:cubicBezTo>
                    <a:pt x="2819" y="457"/>
                    <a:pt x="2894" y="445"/>
                    <a:pt x="3013" y="426"/>
                  </a:cubicBezTo>
                  <a:cubicBezTo>
                    <a:pt x="2972" y="348"/>
                    <a:pt x="2901" y="333"/>
                    <a:pt x="2830" y="330"/>
                  </a:cubicBezTo>
                  <a:cubicBezTo>
                    <a:pt x="2625" y="314"/>
                    <a:pt x="2416" y="311"/>
                    <a:pt x="2209" y="288"/>
                  </a:cubicBezTo>
                  <a:cubicBezTo>
                    <a:pt x="2131" y="278"/>
                    <a:pt x="2064" y="206"/>
                    <a:pt x="1982" y="191"/>
                  </a:cubicBezTo>
                  <a:cubicBezTo>
                    <a:pt x="1769" y="150"/>
                    <a:pt x="1548" y="116"/>
                    <a:pt x="1331" y="94"/>
                  </a:cubicBezTo>
                  <a:cubicBezTo>
                    <a:pt x="953" y="60"/>
                    <a:pt x="577" y="34"/>
                    <a:pt x="195" y="8"/>
                  </a:cubicBezTo>
                  <a:cubicBezTo>
                    <a:pt x="173" y="8"/>
                    <a:pt x="150" y="0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2"/>
            <p:cNvSpPr/>
            <p:nvPr/>
          </p:nvSpPr>
          <p:spPr>
            <a:xfrm>
              <a:off x="-1293639" y="4722284"/>
              <a:ext cx="123195" cy="20532"/>
            </a:xfrm>
            <a:custGeom>
              <a:avLst/>
              <a:gdLst/>
              <a:ahLst/>
              <a:cxnLst/>
              <a:rect l="l" t="t" r="r" b="b"/>
              <a:pathLst>
                <a:path w="2580" h="430" extrusionOk="0">
                  <a:moveTo>
                    <a:pt x="202" y="0"/>
                  </a:moveTo>
                  <a:cubicBezTo>
                    <a:pt x="153" y="0"/>
                    <a:pt x="101" y="15"/>
                    <a:pt x="1" y="52"/>
                  </a:cubicBezTo>
                  <a:cubicBezTo>
                    <a:pt x="37" y="123"/>
                    <a:pt x="94" y="138"/>
                    <a:pt x="153" y="138"/>
                  </a:cubicBezTo>
                  <a:cubicBezTo>
                    <a:pt x="184" y="138"/>
                    <a:pt x="213" y="135"/>
                    <a:pt x="243" y="130"/>
                  </a:cubicBezTo>
                  <a:lnTo>
                    <a:pt x="299" y="130"/>
                  </a:lnTo>
                  <a:cubicBezTo>
                    <a:pt x="355" y="130"/>
                    <a:pt x="400" y="142"/>
                    <a:pt x="460" y="168"/>
                  </a:cubicBezTo>
                  <a:cubicBezTo>
                    <a:pt x="561" y="220"/>
                    <a:pt x="696" y="220"/>
                    <a:pt x="815" y="225"/>
                  </a:cubicBezTo>
                  <a:cubicBezTo>
                    <a:pt x="1275" y="235"/>
                    <a:pt x="1735" y="265"/>
                    <a:pt x="2187" y="377"/>
                  </a:cubicBezTo>
                  <a:cubicBezTo>
                    <a:pt x="2270" y="396"/>
                    <a:pt x="2359" y="430"/>
                    <a:pt x="2453" y="430"/>
                  </a:cubicBezTo>
                  <a:cubicBezTo>
                    <a:pt x="2494" y="430"/>
                    <a:pt x="2539" y="426"/>
                    <a:pt x="2580" y="408"/>
                  </a:cubicBezTo>
                  <a:cubicBezTo>
                    <a:pt x="2553" y="314"/>
                    <a:pt x="2508" y="273"/>
                    <a:pt x="2408" y="265"/>
                  </a:cubicBezTo>
                  <a:cubicBezTo>
                    <a:pt x="2157" y="247"/>
                    <a:pt x="1895" y="242"/>
                    <a:pt x="1656" y="172"/>
                  </a:cubicBezTo>
                  <a:cubicBezTo>
                    <a:pt x="1327" y="75"/>
                    <a:pt x="991" y="142"/>
                    <a:pt x="665" y="63"/>
                  </a:cubicBezTo>
                  <a:cubicBezTo>
                    <a:pt x="658" y="63"/>
                    <a:pt x="647" y="59"/>
                    <a:pt x="639" y="59"/>
                  </a:cubicBezTo>
                  <a:cubicBezTo>
                    <a:pt x="606" y="59"/>
                    <a:pt x="565" y="78"/>
                    <a:pt x="527" y="78"/>
                  </a:cubicBezTo>
                  <a:cubicBezTo>
                    <a:pt x="505" y="78"/>
                    <a:pt x="486" y="82"/>
                    <a:pt x="467" y="82"/>
                  </a:cubicBezTo>
                  <a:cubicBezTo>
                    <a:pt x="445" y="82"/>
                    <a:pt x="427" y="78"/>
                    <a:pt x="412" y="71"/>
                  </a:cubicBezTo>
                  <a:cubicBezTo>
                    <a:pt x="307" y="23"/>
                    <a:pt x="258" y="0"/>
                    <a:pt x="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2"/>
            <p:cNvSpPr/>
            <p:nvPr/>
          </p:nvSpPr>
          <p:spPr>
            <a:xfrm>
              <a:off x="-1835936" y="5283824"/>
              <a:ext cx="91632" cy="56775"/>
            </a:xfrm>
            <a:custGeom>
              <a:avLst/>
              <a:gdLst/>
              <a:ahLst/>
              <a:cxnLst/>
              <a:rect l="l" t="t" r="r" b="b"/>
              <a:pathLst>
                <a:path w="1919" h="1189" extrusionOk="0">
                  <a:moveTo>
                    <a:pt x="1888" y="0"/>
                  </a:moveTo>
                  <a:cubicBezTo>
                    <a:pt x="1833" y="23"/>
                    <a:pt x="1776" y="38"/>
                    <a:pt x="1728" y="67"/>
                  </a:cubicBezTo>
                  <a:cubicBezTo>
                    <a:pt x="1485" y="209"/>
                    <a:pt x="1231" y="333"/>
                    <a:pt x="1010" y="504"/>
                  </a:cubicBezTo>
                  <a:cubicBezTo>
                    <a:pt x="734" y="721"/>
                    <a:pt x="401" y="834"/>
                    <a:pt x="121" y="1039"/>
                  </a:cubicBezTo>
                  <a:cubicBezTo>
                    <a:pt x="76" y="1070"/>
                    <a:pt x="38" y="1106"/>
                    <a:pt x="1" y="1137"/>
                  </a:cubicBezTo>
                  <a:cubicBezTo>
                    <a:pt x="4" y="1155"/>
                    <a:pt x="12" y="1170"/>
                    <a:pt x="19" y="1185"/>
                  </a:cubicBezTo>
                  <a:cubicBezTo>
                    <a:pt x="71" y="1182"/>
                    <a:pt x="128" y="1189"/>
                    <a:pt x="169" y="1166"/>
                  </a:cubicBezTo>
                  <a:cubicBezTo>
                    <a:pt x="359" y="1054"/>
                    <a:pt x="542" y="935"/>
                    <a:pt x="730" y="818"/>
                  </a:cubicBezTo>
                  <a:cubicBezTo>
                    <a:pt x="782" y="785"/>
                    <a:pt x="839" y="766"/>
                    <a:pt x="891" y="733"/>
                  </a:cubicBezTo>
                  <a:cubicBezTo>
                    <a:pt x="1205" y="546"/>
                    <a:pt x="1522" y="359"/>
                    <a:pt x="1833" y="164"/>
                  </a:cubicBezTo>
                  <a:cubicBezTo>
                    <a:pt x="1874" y="142"/>
                    <a:pt x="1893" y="83"/>
                    <a:pt x="1919" y="38"/>
                  </a:cubicBezTo>
                  <a:cubicBezTo>
                    <a:pt x="1907" y="26"/>
                    <a:pt x="1896" y="11"/>
                    <a:pt x="1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2"/>
            <p:cNvSpPr/>
            <p:nvPr/>
          </p:nvSpPr>
          <p:spPr>
            <a:xfrm>
              <a:off x="-1477667" y="4693681"/>
              <a:ext cx="126442" cy="21488"/>
            </a:xfrm>
            <a:custGeom>
              <a:avLst/>
              <a:gdLst/>
              <a:ahLst/>
              <a:cxnLst/>
              <a:rect l="l" t="t" r="r" b="b"/>
              <a:pathLst>
                <a:path w="2648" h="450" extrusionOk="0">
                  <a:moveTo>
                    <a:pt x="2314" y="1"/>
                  </a:moveTo>
                  <a:cubicBezTo>
                    <a:pt x="2195" y="1"/>
                    <a:pt x="2078" y="8"/>
                    <a:pt x="1955" y="27"/>
                  </a:cubicBezTo>
                  <a:cubicBezTo>
                    <a:pt x="1742" y="61"/>
                    <a:pt x="1522" y="65"/>
                    <a:pt x="1305" y="94"/>
                  </a:cubicBezTo>
                  <a:cubicBezTo>
                    <a:pt x="1096" y="124"/>
                    <a:pt x="886" y="169"/>
                    <a:pt x="677" y="210"/>
                  </a:cubicBezTo>
                  <a:cubicBezTo>
                    <a:pt x="527" y="240"/>
                    <a:pt x="378" y="274"/>
                    <a:pt x="228" y="311"/>
                  </a:cubicBezTo>
                  <a:cubicBezTo>
                    <a:pt x="149" y="330"/>
                    <a:pt x="75" y="363"/>
                    <a:pt x="0" y="393"/>
                  </a:cubicBezTo>
                  <a:cubicBezTo>
                    <a:pt x="4" y="408"/>
                    <a:pt x="8" y="427"/>
                    <a:pt x="11" y="442"/>
                  </a:cubicBezTo>
                  <a:cubicBezTo>
                    <a:pt x="42" y="446"/>
                    <a:pt x="75" y="449"/>
                    <a:pt x="105" y="449"/>
                  </a:cubicBezTo>
                  <a:cubicBezTo>
                    <a:pt x="123" y="449"/>
                    <a:pt x="139" y="446"/>
                    <a:pt x="154" y="442"/>
                  </a:cubicBezTo>
                  <a:cubicBezTo>
                    <a:pt x="453" y="379"/>
                    <a:pt x="751" y="300"/>
                    <a:pt x="1051" y="244"/>
                  </a:cubicBezTo>
                  <a:cubicBezTo>
                    <a:pt x="1238" y="206"/>
                    <a:pt x="1432" y="151"/>
                    <a:pt x="1615" y="151"/>
                  </a:cubicBezTo>
                  <a:cubicBezTo>
                    <a:pt x="1652" y="151"/>
                    <a:pt x="1690" y="154"/>
                    <a:pt x="1724" y="158"/>
                  </a:cubicBezTo>
                  <a:cubicBezTo>
                    <a:pt x="1764" y="161"/>
                    <a:pt x="1806" y="165"/>
                    <a:pt x="1847" y="165"/>
                  </a:cubicBezTo>
                  <a:cubicBezTo>
                    <a:pt x="1929" y="165"/>
                    <a:pt x="2007" y="154"/>
                    <a:pt x="2090" y="146"/>
                  </a:cubicBezTo>
                  <a:cubicBezTo>
                    <a:pt x="2168" y="135"/>
                    <a:pt x="2251" y="128"/>
                    <a:pt x="2329" y="128"/>
                  </a:cubicBezTo>
                  <a:cubicBezTo>
                    <a:pt x="2366" y="128"/>
                    <a:pt x="2404" y="128"/>
                    <a:pt x="2437" y="135"/>
                  </a:cubicBezTo>
                  <a:lnTo>
                    <a:pt x="2475" y="135"/>
                  </a:lnTo>
                  <a:cubicBezTo>
                    <a:pt x="2546" y="135"/>
                    <a:pt x="2617" y="109"/>
                    <a:pt x="2647" y="27"/>
                  </a:cubicBezTo>
                  <a:cubicBezTo>
                    <a:pt x="2535" y="8"/>
                    <a:pt x="2426" y="1"/>
                    <a:pt x="23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2"/>
            <p:cNvSpPr/>
            <p:nvPr/>
          </p:nvSpPr>
          <p:spPr>
            <a:xfrm>
              <a:off x="-2057066" y="5351772"/>
              <a:ext cx="111926" cy="64892"/>
            </a:xfrm>
            <a:custGeom>
              <a:avLst/>
              <a:gdLst/>
              <a:ahLst/>
              <a:cxnLst/>
              <a:rect l="l" t="t" r="r" b="b"/>
              <a:pathLst>
                <a:path w="2344" h="1359" extrusionOk="0">
                  <a:moveTo>
                    <a:pt x="2195" y="1"/>
                  </a:moveTo>
                  <a:cubicBezTo>
                    <a:pt x="2086" y="1"/>
                    <a:pt x="2000" y="31"/>
                    <a:pt x="1926" y="95"/>
                  </a:cubicBezTo>
                  <a:cubicBezTo>
                    <a:pt x="1719" y="285"/>
                    <a:pt x="1466" y="405"/>
                    <a:pt x="1231" y="544"/>
                  </a:cubicBezTo>
                  <a:cubicBezTo>
                    <a:pt x="965" y="704"/>
                    <a:pt x="722" y="913"/>
                    <a:pt x="423" y="1007"/>
                  </a:cubicBezTo>
                  <a:cubicBezTo>
                    <a:pt x="228" y="1070"/>
                    <a:pt x="135" y="1224"/>
                    <a:pt x="1" y="1351"/>
                  </a:cubicBezTo>
                  <a:cubicBezTo>
                    <a:pt x="23" y="1358"/>
                    <a:pt x="42" y="1358"/>
                    <a:pt x="56" y="1358"/>
                  </a:cubicBezTo>
                  <a:cubicBezTo>
                    <a:pt x="146" y="1358"/>
                    <a:pt x="213" y="1302"/>
                    <a:pt x="289" y="1257"/>
                  </a:cubicBezTo>
                  <a:cubicBezTo>
                    <a:pt x="542" y="1093"/>
                    <a:pt x="796" y="932"/>
                    <a:pt x="1051" y="772"/>
                  </a:cubicBezTo>
                  <a:cubicBezTo>
                    <a:pt x="1338" y="596"/>
                    <a:pt x="1630" y="416"/>
                    <a:pt x="1921" y="244"/>
                  </a:cubicBezTo>
                  <a:cubicBezTo>
                    <a:pt x="2049" y="170"/>
                    <a:pt x="2183" y="102"/>
                    <a:pt x="2344" y="16"/>
                  </a:cubicBezTo>
                  <a:cubicBezTo>
                    <a:pt x="2288" y="5"/>
                    <a:pt x="2240" y="1"/>
                    <a:pt x="2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2"/>
            <p:cNvSpPr/>
            <p:nvPr/>
          </p:nvSpPr>
          <p:spPr>
            <a:xfrm>
              <a:off x="-2129741" y="5233829"/>
              <a:ext cx="107008" cy="69285"/>
            </a:xfrm>
            <a:custGeom>
              <a:avLst/>
              <a:gdLst/>
              <a:ahLst/>
              <a:cxnLst/>
              <a:rect l="l" t="t" r="r" b="b"/>
              <a:pathLst>
                <a:path w="2241" h="1451" extrusionOk="0">
                  <a:moveTo>
                    <a:pt x="2214" y="0"/>
                  </a:moveTo>
                  <a:cubicBezTo>
                    <a:pt x="2142" y="31"/>
                    <a:pt x="2064" y="49"/>
                    <a:pt x="2001" y="86"/>
                  </a:cubicBezTo>
                  <a:cubicBezTo>
                    <a:pt x="1799" y="206"/>
                    <a:pt x="1604" y="329"/>
                    <a:pt x="1402" y="452"/>
                  </a:cubicBezTo>
                  <a:cubicBezTo>
                    <a:pt x="1205" y="573"/>
                    <a:pt x="1007" y="685"/>
                    <a:pt x="808" y="808"/>
                  </a:cubicBezTo>
                  <a:cubicBezTo>
                    <a:pt x="572" y="957"/>
                    <a:pt x="341" y="1114"/>
                    <a:pt x="106" y="1268"/>
                  </a:cubicBezTo>
                  <a:cubicBezTo>
                    <a:pt x="39" y="1313"/>
                    <a:pt x="1" y="1368"/>
                    <a:pt x="34" y="1451"/>
                  </a:cubicBezTo>
                  <a:cubicBezTo>
                    <a:pt x="360" y="1242"/>
                    <a:pt x="681" y="1028"/>
                    <a:pt x="1007" y="823"/>
                  </a:cubicBezTo>
                  <a:cubicBezTo>
                    <a:pt x="1268" y="659"/>
                    <a:pt x="1533" y="505"/>
                    <a:pt x="1795" y="345"/>
                  </a:cubicBezTo>
                  <a:cubicBezTo>
                    <a:pt x="1918" y="273"/>
                    <a:pt x="2038" y="202"/>
                    <a:pt x="2158" y="124"/>
                  </a:cubicBezTo>
                  <a:cubicBezTo>
                    <a:pt x="2192" y="105"/>
                    <a:pt x="2214" y="67"/>
                    <a:pt x="2240" y="34"/>
                  </a:cubicBezTo>
                  <a:cubicBezTo>
                    <a:pt x="2229" y="23"/>
                    <a:pt x="2221" y="1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2"/>
            <p:cNvSpPr/>
            <p:nvPr/>
          </p:nvSpPr>
          <p:spPr>
            <a:xfrm>
              <a:off x="-1743110" y="5220794"/>
              <a:ext cx="72341" cy="60738"/>
            </a:xfrm>
            <a:custGeom>
              <a:avLst/>
              <a:gdLst/>
              <a:ahLst/>
              <a:cxnLst/>
              <a:rect l="l" t="t" r="r" b="b"/>
              <a:pathLst>
                <a:path w="1515" h="1272" extrusionOk="0">
                  <a:moveTo>
                    <a:pt x="1514" y="0"/>
                  </a:moveTo>
                  <a:cubicBezTo>
                    <a:pt x="1455" y="35"/>
                    <a:pt x="1407" y="45"/>
                    <a:pt x="1376" y="75"/>
                  </a:cubicBezTo>
                  <a:cubicBezTo>
                    <a:pt x="1186" y="304"/>
                    <a:pt x="980" y="523"/>
                    <a:pt x="737" y="703"/>
                  </a:cubicBezTo>
                  <a:cubicBezTo>
                    <a:pt x="689" y="741"/>
                    <a:pt x="625" y="763"/>
                    <a:pt x="565" y="793"/>
                  </a:cubicBezTo>
                  <a:cubicBezTo>
                    <a:pt x="554" y="797"/>
                    <a:pt x="539" y="797"/>
                    <a:pt x="527" y="804"/>
                  </a:cubicBezTo>
                  <a:cubicBezTo>
                    <a:pt x="356" y="939"/>
                    <a:pt x="184" y="1073"/>
                    <a:pt x="12" y="1212"/>
                  </a:cubicBezTo>
                  <a:cubicBezTo>
                    <a:pt x="4" y="1215"/>
                    <a:pt x="4" y="1234"/>
                    <a:pt x="1" y="1268"/>
                  </a:cubicBezTo>
                  <a:cubicBezTo>
                    <a:pt x="23" y="1272"/>
                    <a:pt x="46" y="1272"/>
                    <a:pt x="68" y="1272"/>
                  </a:cubicBezTo>
                  <a:cubicBezTo>
                    <a:pt x="169" y="1272"/>
                    <a:pt x="263" y="1238"/>
                    <a:pt x="326" y="1174"/>
                  </a:cubicBezTo>
                  <a:cubicBezTo>
                    <a:pt x="491" y="999"/>
                    <a:pt x="696" y="890"/>
                    <a:pt x="883" y="752"/>
                  </a:cubicBezTo>
                  <a:cubicBezTo>
                    <a:pt x="920" y="722"/>
                    <a:pt x="962" y="696"/>
                    <a:pt x="991" y="658"/>
                  </a:cubicBezTo>
                  <a:cubicBezTo>
                    <a:pt x="1103" y="520"/>
                    <a:pt x="1219" y="385"/>
                    <a:pt x="1391" y="311"/>
                  </a:cubicBezTo>
                  <a:cubicBezTo>
                    <a:pt x="1485" y="270"/>
                    <a:pt x="1511" y="169"/>
                    <a:pt x="15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2"/>
            <p:cNvSpPr/>
            <p:nvPr/>
          </p:nvSpPr>
          <p:spPr>
            <a:xfrm>
              <a:off x="-2190241" y="5335919"/>
              <a:ext cx="76973" cy="81079"/>
            </a:xfrm>
            <a:custGeom>
              <a:avLst/>
              <a:gdLst/>
              <a:ahLst/>
              <a:cxnLst/>
              <a:rect l="l" t="t" r="r" b="b"/>
              <a:pathLst>
                <a:path w="1612" h="1698" extrusionOk="0">
                  <a:moveTo>
                    <a:pt x="1612" y="1"/>
                  </a:moveTo>
                  <a:cubicBezTo>
                    <a:pt x="1570" y="15"/>
                    <a:pt x="1534" y="23"/>
                    <a:pt x="1503" y="46"/>
                  </a:cubicBezTo>
                  <a:cubicBezTo>
                    <a:pt x="1246" y="229"/>
                    <a:pt x="999" y="423"/>
                    <a:pt x="797" y="666"/>
                  </a:cubicBezTo>
                  <a:cubicBezTo>
                    <a:pt x="561" y="938"/>
                    <a:pt x="330" y="1212"/>
                    <a:pt x="102" y="1488"/>
                  </a:cubicBezTo>
                  <a:cubicBezTo>
                    <a:pt x="57" y="1544"/>
                    <a:pt x="38" y="1619"/>
                    <a:pt x="12" y="1690"/>
                  </a:cubicBezTo>
                  <a:cubicBezTo>
                    <a:pt x="68" y="1653"/>
                    <a:pt x="135" y="1623"/>
                    <a:pt x="169" y="1571"/>
                  </a:cubicBezTo>
                  <a:cubicBezTo>
                    <a:pt x="345" y="1316"/>
                    <a:pt x="557" y="1095"/>
                    <a:pt x="775" y="883"/>
                  </a:cubicBezTo>
                  <a:cubicBezTo>
                    <a:pt x="838" y="823"/>
                    <a:pt x="871" y="737"/>
                    <a:pt x="935" y="681"/>
                  </a:cubicBezTo>
                  <a:cubicBezTo>
                    <a:pt x="1099" y="535"/>
                    <a:pt x="1268" y="397"/>
                    <a:pt x="1444" y="270"/>
                  </a:cubicBezTo>
                  <a:cubicBezTo>
                    <a:pt x="1567" y="180"/>
                    <a:pt x="1604" y="139"/>
                    <a:pt x="1612" y="1"/>
                  </a:cubicBezTo>
                  <a:close/>
                  <a:moveTo>
                    <a:pt x="12" y="1690"/>
                  </a:moveTo>
                  <a:cubicBezTo>
                    <a:pt x="8" y="1690"/>
                    <a:pt x="5" y="1694"/>
                    <a:pt x="0" y="1697"/>
                  </a:cubicBezTo>
                  <a:lnTo>
                    <a:pt x="8" y="1697"/>
                  </a:lnTo>
                  <a:cubicBezTo>
                    <a:pt x="8" y="1694"/>
                    <a:pt x="12" y="1690"/>
                    <a:pt x="12" y="169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2"/>
            <p:cNvSpPr/>
            <p:nvPr/>
          </p:nvSpPr>
          <p:spPr>
            <a:xfrm>
              <a:off x="-2109352" y="5268830"/>
              <a:ext cx="106244" cy="64797"/>
            </a:xfrm>
            <a:custGeom>
              <a:avLst/>
              <a:gdLst/>
              <a:ahLst/>
              <a:cxnLst/>
              <a:rect l="l" t="t" r="r" b="b"/>
              <a:pathLst>
                <a:path w="2225" h="1357" extrusionOk="0">
                  <a:moveTo>
                    <a:pt x="2138" y="0"/>
                  </a:moveTo>
                  <a:cubicBezTo>
                    <a:pt x="2127" y="0"/>
                    <a:pt x="2119" y="4"/>
                    <a:pt x="2112" y="7"/>
                  </a:cubicBezTo>
                  <a:cubicBezTo>
                    <a:pt x="1962" y="97"/>
                    <a:pt x="1817" y="195"/>
                    <a:pt x="1671" y="288"/>
                  </a:cubicBezTo>
                  <a:cubicBezTo>
                    <a:pt x="1555" y="359"/>
                    <a:pt x="1439" y="423"/>
                    <a:pt x="1323" y="490"/>
                  </a:cubicBezTo>
                  <a:cubicBezTo>
                    <a:pt x="946" y="718"/>
                    <a:pt x="568" y="946"/>
                    <a:pt x="190" y="1177"/>
                  </a:cubicBezTo>
                  <a:cubicBezTo>
                    <a:pt x="123" y="1215"/>
                    <a:pt x="67" y="1267"/>
                    <a:pt x="0" y="1316"/>
                  </a:cubicBezTo>
                  <a:cubicBezTo>
                    <a:pt x="30" y="1342"/>
                    <a:pt x="41" y="1357"/>
                    <a:pt x="49" y="1357"/>
                  </a:cubicBezTo>
                  <a:cubicBezTo>
                    <a:pt x="86" y="1346"/>
                    <a:pt x="128" y="1339"/>
                    <a:pt x="157" y="1320"/>
                  </a:cubicBezTo>
                  <a:cubicBezTo>
                    <a:pt x="849" y="901"/>
                    <a:pt x="1536" y="475"/>
                    <a:pt x="2224" y="52"/>
                  </a:cubicBezTo>
                  <a:cubicBezTo>
                    <a:pt x="2221" y="38"/>
                    <a:pt x="2213" y="23"/>
                    <a:pt x="2209" y="7"/>
                  </a:cubicBezTo>
                  <a:cubicBezTo>
                    <a:pt x="2186" y="7"/>
                    <a:pt x="2160" y="0"/>
                    <a:pt x="2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2"/>
            <p:cNvSpPr/>
            <p:nvPr/>
          </p:nvSpPr>
          <p:spPr>
            <a:xfrm>
              <a:off x="-1930194" y="5136181"/>
              <a:ext cx="94306" cy="53957"/>
            </a:xfrm>
            <a:custGeom>
              <a:avLst/>
              <a:gdLst/>
              <a:ahLst/>
              <a:cxnLst/>
              <a:rect l="l" t="t" r="r" b="b"/>
              <a:pathLst>
                <a:path w="1975" h="1130" extrusionOk="0">
                  <a:moveTo>
                    <a:pt x="1975" y="1"/>
                  </a:moveTo>
                  <a:lnTo>
                    <a:pt x="1975" y="1"/>
                  </a:lnTo>
                  <a:cubicBezTo>
                    <a:pt x="1888" y="8"/>
                    <a:pt x="1836" y="1"/>
                    <a:pt x="1799" y="19"/>
                  </a:cubicBezTo>
                  <a:cubicBezTo>
                    <a:pt x="1683" y="83"/>
                    <a:pt x="1571" y="154"/>
                    <a:pt x="1459" y="225"/>
                  </a:cubicBezTo>
                  <a:cubicBezTo>
                    <a:pt x="1260" y="356"/>
                    <a:pt x="1077" y="509"/>
                    <a:pt x="857" y="610"/>
                  </a:cubicBezTo>
                  <a:cubicBezTo>
                    <a:pt x="753" y="655"/>
                    <a:pt x="663" y="725"/>
                    <a:pt x="565" y="782"/>
                  </a:cubicBezTo>
                  <a:cubicBezTo>
                    <a:pt x="379" y="887"/>
                    <a:pt x="188" y="984"/>
                    <a:pt x="1" y="1084"/>
                  </a:cubicBezTo>
                  <a:cubicBezTo>
                    <a:pt x="4" y="1100"/>
                    <a:pt x="9" y="1115"/>
                    <a:pt x="9" y="1129"/>
                  </a:cubicBezTo>
                  <a:cubicBezTo>
                    <a:pt x="83" y="1115"/>
                    <a:pt x="161" y="1111"/>
                    <a:pt x="229" y="1084"/>
                  </a:cubicBezTo>
                  <a:cubicBezTo>
                    <a:pt x="371" y="1025"/>
                    <a:pt x="506" y="961"/>
                    <a:pt x="629" y="856"/>
                  </a:cubicBezTo>
                  <a:cubicBezTo>
                    <a:pt x="760" y="748"/>
                    <a:pt x="920" y="673"/>
                    <a:pt x="1070" y="584"/>
                  </a:cubicBezTo>
                  <a:cubicBezTo>
                    <a:pt x="1148" y="535"/>
                    <a:pt x="1227" y="487"/>
                    <a:pt x="1305" y="438"/>
                  </a:cubicBezTo>
                  <a:cubicBezTo>
                    <a:pt x="1347" y="411"/>
                    <a:pt x="1381" y="375"/>
                    <a:pt x="1422" y="359"/>
                  </a:cubicBezTo>
                  <a:cubicBezTo>
                    <a:pt x="1519" y="315"/>
                    <a:pt x="1627" y="296"/>
                    <a:pt x="1717" y="240"/>
                  </a:cubicBezTo>
                  <a:cubicBezTo>
                    <a:pt x="1799" y="187"/>
                    <a:pt x="1862" y="106"/>
                    <a:pt x="19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2"/>
            <p:cNvSpPr/>
            <p:nvPr/>
          </p:nvSpPr>
          <p:spPr>
            <a:xfrm>
              <a:off x="-2271081" y="5670408"/>
              <a:ext cx="56249" cy="109157"/>
            </a:xfrm>
            <a:custGeom>
              <a:avLst/>
              <a:gdLst/>
              <a:ahLst/>
              <a:cxnLst/>
              <a:rect l="l" t="t" r="r" b="b"/>
              <a:pathLst>
                <a:path w="1178" h="2286" extrusionOk="0">
                  <a:moveTo>
                    <a:pt x="1177" y="1"/>
                  </a:moveTo>
                  <a:lnTo>
                    <a:pt x="1177" y="1"/>
                  </a:lnTo>
                  <a:cubicBezTo>
                    <a:pt x="1047" y="109"/>
                    <a:pt x="991" y="258"/>
                    <a:pt x="965" y="405"/>
                  </a:cubicBezTo>
                  <a:cubicBezTo>
                    <a:pt x="913" y="681"/>
                    <a:pt x="793" y="931"/>
                    <a:pt x="673" y="1174"/>
                  </a:cubicBezTo>
                  <a:cubicBezTo>
                    <a:pt x="501" y="1507"/>
                    <a:pt x="288" y="1818"/>
                    <a:pt x="94" y="2135"/>
                  </a:cubicBezTo>
                  <a:cubicBezTo>
                    <a:pt x="64" y="2180"/>
                    <a:pt x="0" y="2221"/>
                    <a:pt x="68" y="2282"/>
                  </a:cubicBezTo>
                  <a:cubicBezTo>
                    <a:pt x="165" y="2147"/>
                    <a:pt x="266" y="2016"/>
                    <a:pt x="359" y="1878"/>
                  </a:cubicBezTo>
                  <a:cubicBezTo>
                    <a:pt x="460" y="1724"/>
                    <a:pt x="554" y="1567"/>
                    <a:pt x="644" y="1407"/>
                  </a:cubicBezTo>
                  <a:cubicBezTo>
                    <a:pt x="841" y="1040"/>
                    <a:pt x="1051" y="677"/>
                    <a:pt x="1118" y="258"/>
                  </a:cubicBezTo>
                  <a:cubicBezTo>
                    <a:pt x="1133" y="173"/>
                    <a:pt x="1170" y="91"/>
                    <a:pt x="1177" y="1"/>
                  </a:cubicBezTo>
                  <a:close/>
                  <a:moveTo>
                    <a:pt x="68" y="2282"/>
                  </a:moveTo>
                  <a:lnTo>
                    <a:pt x="68" y="2285"/>
                  </a:lnTo>
                  <a:lnTo>
                    <a:pt x="71" y="2285"/>
                  </a:lnTo>
                  <a:lnTo>
                    <a:pt x="68" y="228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2"/>
            <p:cNvSpPr/>
            <p:nvPr/>
          </p:nvSpPr>
          <p:spPr>
            <a:xfrm>
              <a:off x="-2112074" y="5420532"/>
              <a:ext cx="53241" cy="63746"/>
            </a:xfrm>
            <a:custGeom>
              <a:avLst/>
              <a:gdLst/>
              <a:ahLst/>
              <a:cxnLst/>
              <a:rect l="l" t="t" r="r" b="b"/>
              <a:pathLst>
                <a:path w="1115" h="1335" extrusionOk="0">
                  <a:moveTo>
                    <a:pt x="996" y="1"/>
                  </a:moveTo>
                  <a:cubicBezTo>
                    <a:pt x="987" y="1"/>
                    <a:pt x="980" y="1"/>
                    <a:pt x="973" y="4"/>
                  </a:cubicBezTo>
                  <a:cubicBezTo>
                    <a:pt x="872" y="79"/>
                    <a:pt x="775" y="158"/>
                    <a:pt x="685" y="243"/>
                  </a:cubicBezTo>
                  <a:cubicBezTo>
                    <a:pt x="603" y="322"/>
                    <a:pt x="543" y="423"/>
                    <a:pt x="457" y="494"/>
                  </a:cubicBezTo>
                  <a:cubicBezTo>
                    <a:pt x="281" y="640"/>
                    <a:pt x="202" y="860"/>
                    <a:pt x="45" y="1021"/>
                  </a:cubicBezTo>
                  <a:cubicBezTo>
                    <a:pt x="5" y="1062"/>
                    <a:pt x="9" y="1155"/>
                    <a:pt x="1" y="1226"/>
                  </a:cubicBezTo>
                  <a:cubicBezTo>
                    <a:pt x="1" y="1252"/>
                    <a:pt x="28" y="1283"/>
                    <a:pt x="50" y="1335"/>
                  </a:cubicBezTo>
                  <a:cubicBezTo>
                    <a:pt x="221" y="1095"/>
                    <a:pt x="307" y="826"/>
                    <a:pt x="513" y="636"/>
                  </a:cubicBezTo>
                  <a:cubicBezTo>
                    <a:pt x="711" y="453"/>
                    <a:pt x="894" y="251"/>
                    <a:pt x="1115" y="23"/>
                  </a:cubicBezTo>
                  <a:cubicBezTo>
                    <a:pt x="1066" y="15"/>
                    <a:pt x="1025" y="1"/>
                    <a:pt x="9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2"/>
            <p:cNvSpPr/>
            <p:nvPr/>
          </p:nvSpPr>
          <p:spPr>
            <a:xfrm>
              <a:off x="-2352495" y="5707366"/>
              <a:ext cx="43644" cy="63221"/>
            </a:xfrm>
            <a:custGeom>
              <a:avLst/>
              <a:gdLst/>
              <a:ahLst/>
              <a:cxnLst/>
              <a:rect l="l" t="t" r="r" b="b"/>
              <a:pathLst>
                <a:path w="914" h="1324" extrusionOk="0">
                  <a:moveTo>
                    <a:pt x="894" y="0"/>
                  </a:moveTo>
                  <a:cubicBezTo>
                    <a:pt x="860" y="31"/>
                    <a:pt x="823" y="53"/>
                    <a:pt x="801" y="90"/>
                  </a:cubicBezTo>
                  <a:cubicBezTo>
                    <a:pt x="651" y="319"/>
                    <a:pt x="513" y="557"/>
                    <a:pt x="360" y="785"/>
                  </a:cubicBezTo>
                  <a:cubicBezTo>
                    <a:pt x="263" y="928"/>
                    <a:pt x="151" y="1063"/>
                    <a:pt x="42" y="1197"/>
                  </a:cubicBezTo>
                  <a:cubicBezTo>
                    <a:pt x="27" y="1211"/>
                    <a:pt x="12" y="1230"/>
                    <a:pt x="1" y="1249"/>
                  </a:cubicBezTo>
                  <a:lnTo>
                    <a:pt x="83" y="1324"/>
                  </a:lnTo>
                  <a:cubicBezTo>
                    <a:pt x="274" y="1066"/>
                    <a:pt x="465" y="804"/>
                    <a:pt x="648" y="539"/>
                  </a:cubicBezTo>
                  <a:cubicBezTo>
                    <a:pt x="741" y="400"/>
                    <a:pt x="819" y="251"/>
                    <a:pt x="898" y="105"/>
                  </a:cubicBezTo>
                  <a:cubicBezTo>
                    <a:pt x="913" y="79"/>
                    <a:pt x="898" y="38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2"/>
            <p:cNvSpPr/>
            <p:nvPr/>
          </p:nvSpPr>
          <p:spPr>
            <a:xfrm>
              <a:off x="-1913959" y="5169367"/>
              <a:ext cx="95213" cy="56488"/>
            </a:xfrm>
            <a:custGeom>
              <a:avLst/>
              <a:gdLst/>
              <a:ahLst/>
              <a:cxnLst/>
              <a:rect l="l" t="t" r="r" b="b"/>
              <a:pathLst>
                <a:path w="1994" h="1183" extrusionOk="0">
                  <a:moveTo>
                    <a:pt x="1952" y="1"/>
                  </a:moveTo>
                  <a:cubicBezTo>
                    <a:pt x="1773" y="109"/>
                    <a:pt x="1593" y="218"/>
                    <a:pt x="1410" y="326"/>
                  </a:cubicBezTo>
                  <a:cubicBezTo>
                    <a:pt x="1156" y="479"/>
                    <a:pt x="898" y="632"/>
                    <a:pt x="641" y="786"/>
                  </a:cubicBezTo>
                  <a:cubicBezTo>
                    <a:pt x="629" y="793"/>
                    <a:pt x="615" y="798"/>
                    <a:pt x="603" y="805"/>
                  </a:cubicBezTo>
                  <a:cubicBezTo>
                    <a:pt x="484" y="946"/>
                    <a:pt x="311" y="991"/>
                    <a:pt x="147" y="1055"/>
                  </a:cubicBezTo>
                  <a:cubicBezTo>
                    <a:pt x="106" y="1074"/>
                    <a:pt x="73" y="1115"/>
                    <a:pt x="1" y="1174"/>
                  </a:cubicBezTo>
                  <a:cubicBezTo>
                    <a:pt x="54" y="1179"/>
                    <a:pt x="83" y="1182"/>
                    <a:pt x="106" y="1182"/>
                  </a:cubicBezTo>
                  <a:cubicBezTo>
                    <a:pt x="113" y="1182"/>
                    <a:pt x="121" y="1182"/>
                    <a:pt x="125" y="1179"/>
                  </a:cubicBezTo>
                  <a:cubicBezTo>
                    <a:pt x="311" y="1089"/>
                    <a:pt x="536" y="1033"/>
                    <a:pt x="670" y="891"/>
                  </a:cubicBezTo>
                  <a:cubicBezTo>
                    <a:pt x="801" y="753"/>
                    <a:pt x="1018" y="786"/>
                    <a:pt x="1100" y="606"/>
                  </a:cubicBezTo>
                  <a:cubicBezTo>
                    <a:pt x="1396" y="494"/>
                    <a:pt x="1620" y="251"/>
                    <a:pt x="1923" y="154"/>
                  </a:cubicBezTo>
                  <a:cubicBezTo>
                    <a:pt x="1957" y="143"/>
                    <a:pt x="1971" y="75"/>
                    <a:pt x="1993" y="35"/>
                  </a:cubicBezTo>
                  <a:cubicBezTo>
                    <a:pt x="1979" y="23"/>
                    <a:pt x="1967" y="12"/>
                    <a:pt x="19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2"/>
            <p:cNvSpPr/>
            <p:nvPr/>
          </p:nvSpPr>
          <p:spPr>
            <a:xfrm>
              <a:off x="-1550152" y="4780634"/>
              <a:ext cx="81796" cy="44264"/>
            </a:xfrm>
            <a:custGeom>
              <a:avLst/>
              <a:gdLst/>
              <a:ahLst/>
              <a:cxnLst/>
              <a:rect l="l" t="t" r="r" b="b"/>
              <a:pathLst>
                <a:path w="1713" h="927" extrusionOk="0">
                  <a:moveTo>
                    <a:pt x="1694" y="0"/>
                  </a:moveTo>
                  <a:cubicBezTo>
                    <a:pt x="1522" y="71"/>
                    <a:pt x="1365" y="138"/>
                    <a:pt x="1208" y="202"/>
                  </a:cubicBezTo>
                  <a:cubicBezTo>
                    <a:pt x="1152" y="228"/>
                    <a:pt x="1100" y="259"/>
                    <a:pt x="1044" y="285"/>
                  </a:cubicBezTo>
                  <a:cubicBezTo>
                    <a:pt x="924" y="337"/>
                    <a:pt x="789" y="374"/>
                    <a:pt x="685" y="452"/>
                  </a:cubicBezTo>
                  <a:cubicBezTo>
                    <a:pt x="483" y="606"/>
                    <a:pt x="247" y="703"/>
                    <a:pt x="45" y="852"/>
                  </a:cubicBezTo>
                  <a:cubicBezTo>
                    <a:pt x="30" y="860"/>
                    <a:pt x="23" y="882"/>
                    <a:pt x="0" y="920"/>
                  </a:cubicBezTo>
                  <a:cubicBezTo>
                    <a:pt x="38" y="923"/>
                    <a:pt x="68" y="927"/>
                    <a:pt x="90" y="927"/>
                  </a:cubicBezTo>
                  <a:lnTo>
                    <a:pt x="116" y="927"/>
                  </a:lnTo>
                  <a:cubicBezTo>
                    <a:pt x="161" y="913"/>
                    <a:pt x="202" y="890"/>
                    <a:pt x="244" y="864"/>
                  </a:cubicBezTo>
                  <a:cubicBezTo>
                    <a:pt x="453" y="730"/>
                    <a:pt x="666" y="595"/>
                    <a:pt x="879" y="460"/>
                  </a:cubicBezTo>
                  <a:cubicBezTo>
                    <a:pt x="913" y="438"/>
                    <a:pt x="950" y="416"/>
                    <a:pt x="987" y="416"/>
                  </a:cubicBezTo>
                  <a:cubicBezTo>
                    <a:pt x="1137" y="404"/>
                    <a:pt x="1257" y="311"/>
                    <a:pt x="1391" y="259"/>
                  </a:cubicBezTo>
                  <a:cubicBezTo>
                    <a:pt x="1451" y="232"/>
                    <a:pt x="1515" y="221"/>
                    <a:pt x="1578" y="195"/>
                  </a:cubicBezTo>
                  <a:cubicBezTo>
                    <a:pt x="1686" y="154"/>
                    <a:pt x="1712" y="105"/>
                    <a:pt x="1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2"/>
            <p:cNvSpPr/>
            <p:nvPr/>
          </p:nvSpPr>
          <p:spPr>
            <a:xfrm>
              <a:off x="-2222567" y="5335203"/>
              <a:ext cx="49708" cy="59879"/>
            </a:xfrm>
            <a:custGeom>
              <a:avLst/>
              <a:gdLst/>
              <a:ahLst/>
              <a:cxnLst/>
              <a:rect l="l" t="t" r="r" b="b"/>
              <a:pathLst>
                <a:path w="1041" h="1254" extrusionOk="0">
                  <a:moveTo>
                    <a:pt x="1041" y="1"/>
                  </a:moveTo>
                  <a:lnTo>
                    <a:pt x="1041" y="1"/>
                  </a:lnTo>
                  <a:cubicBezTo>
                    <a:pt x="999" y="20"/>
                    <a:pt x="955" y="30"/>
                    <a:pt x="924" y="56"/>
                  </a:cubicBezTo>
                  <a:cubicBezTo>
                    <a:pt x="570" y="386"/>
                    <a:pt x="282" y="767"/>
                    <a:pt x="13" y="1163"/>
                  </a:cubicBezTo>
                  <a:cubicBezTo>
                    <a:pt x="1" y="1182"/>
                    <a:pt x="13" y="1212"/>
                    <a:pt x="13" y="1253"/>
                  </a:cubicBezTo>
                  <a:cubicBezTo>
                    <a:pt x="139" y="1208"/>
                    <a:pt x="214" y="1126"/>
                    <a:pt x="266" y="1029"/>
                  </a:cubicBezTo>
                  <a:cubicBezTo>
                    <a:pt x="397" y="793"/>
                    <a:pt x="584" y="603"/>
                    <a:pt x="779" y="420"/>
                  </a:cubicBezTo>
                  <a:cubicBezTo>
                    <a:pt x="902" y="308"/>
                    <a:pt x="1007" y="184"/>
                    <a:pt x="10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2"/>
            <p:cNvSpPr/>
            <p:nvPr/>
          </p:nvSpPr>
          <p:spPr>
            <a:xfrm>
              <a:off x="-1279553" y="4901967"/>
              <a:ext cx="67709" cy="10266"/>
            </a:xfrm>
            <a:custGeom>
              <a:avLst/>
              <a:gdLst/>
              <a:ahLst/>
              <a:cxnLst/>
              <a:rect l="l" t="t" r="r" b="b"/>
              <a:pathLst>
                <a:path w="1418" h="215" extrusionOk="0">
                  <a:moveTo>
                    <a:pt x="1" y="1"/>
                  </a:moveTo>
                  <a:cubicBezTo>
                    <a:pt x="75" y="50"/>
                    <a:pt x="109" y="91"/>
                    <a:pt x="146" y="95"/>
                  </a:cubicBezTo>
                  <a:cubicBezTo>
                    <a:pt x="370" y="117"/>
                    <a:pt x="595" y="125"/>
                    <a:pt x="819" y="143"/>
                  </a:cubicBezTo>
                  <a:cubicBezTo>
                    <a:pt x="957" y="154"/>
                    <a:pt x="1096" y="180"/>
                    <a:pt x="1231" y="203"/>
                  </a:cubicBezTo>
                  <a:cubicBezTo>
                    <a:pt x="1257" y="211"/>
                    <a:pt x="1276" y="214"/>
                    <a:pt x="1290" y="214"/>
                  </a:cubicBezTo>
                  <a:cubicBezTo>
                    <a:pt x="1324" y="214"/>
                    <a:pt x="1347" y="199"/>
                    <a:pt x="1417" y="143"/>
                  </a:cubicBezTo>
                  <a:cubicBezTo>
                    <a:pt x="1200" y="23"/>
                    <a:pt x="976" y="12"/>
                    <a:pt x="752" y="9"/>
                  </a:cubicBezTo>
                  <a:cubicBezTo>
                    <a:pt x="520" y="1"/>
                    <a:pt x="28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2"/>
            <p:cNvSpPr/>
            <p:nvPr/>
          </p:nvSpPr>
          <p:spPr>
            <a:xfrm>
              <a:off x="-1204967" y="4909129"/>
              <a:ext cx="68808" cy="15614"/>
            </a:xfrm>
            <a:custGeom>
              <a:avLst/>
              <a:gdLst/>
              <a:ahLst/>
              <a:cxnLst/>
              <a:rect l="l" t="t" r="r" b="b"/>
              <a:pathLst>
                <a:path w="1441" h="327" extrusionOk="0">
                  <a:moveTo>
                    <a:pt x="1" y="1"/>
                  </a:moveTo>
                  <a:cubicBezTo>
                    <a:pt x="35" y="113"/>
                    <a:pt x="117" y="139"/>
                    <a:pt x="203" y="142"/>
                  </a:cubicBezTo>
                  <a:cubicBezTo>
                    <a:pt x="390" y="158"/>
                    <a:pt x="580" y="161"/>
                    <a:pt x="753" y="251"/>
                  </a:cubicBezTo>
                  <a:cubicBezTo>
                    <a:pt x="790" y="240"/>
                    <a:pt x="827" y="232"/>
                    <a:pt x="865" y="232"/>
                  </a:cubicBezTo>
                  <a:cubicBezTo>
                    <a:pt x="1014" y="232"/>
                    <a:pt x="1149" y="311"/>
                    <a:pt x="1294" y="322"/>
                  </a:cubicBezTo>
                  <a:cubicBezTo>
                    <a:pt x="1298" y="326"/>
                    <a:pt x="1306" y="326"/>
                    <a:pt x="1310" y="326"/>
                  </a:cubicBezTo>
                  <a:cubicBezTo>
                    <a:pt x="1343" y="326"/>
                    <a:pt x="1381" y="318"/>
                    <a:pt x="1441" y="315"/>
                  </a:cubicBezTo>
                  <a:cubicBezTo>
                    <a:pt x="1324" y="135"/>
                    <a:pt x="1153" y="150"/>
                    <a:pt x="1010" y="142"/>
                  </a:cubicBezTo>
                  <a:cubicBezTo>
                    <a:pt x="835" y="139"/>
                    <a:pt x="674" y="120"/>
                    <a:pt x="506" y="64"/>
                  </a:cubicBezTo>
                  <a:cubicBezTo>
                    <a:pt x="352" y="12"/>
                    <a:pt x="180" y="1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2"/>
            <p:cNvSpPr/>
            <p:nvPr/>
          </p:nvSpPr>
          <p:spPr>
            <a:xfrm>
              <a:off x="-1351273" y="4693872"/>
              <a:ext cx="74824" cy="6303"/>
            </a:xfrm>
            <a:custGeom>
              <a:avLst/>
              <a:gdLst/>
              <a:ahLst/>
              <a:cxnLst/>
              <a:rect l="l" t="t" r="r" b="b"/>
              <a:pathLst>
                <a:path w="1567" h="132" extrusionOk="0">
                  <a:moveTo>
                    <a:pt x="0" y="16"/>
                  </a:moveTo>
                  <a:lnTo>
                    <a:pt x="0" y="23"/>
                  </a:lnTo>
                  <a:lnTo>
                    <a:pt x="11" y="23"/>
                  </a:lnTo>
                  <a:cubicBezTo>
                    <a:pt x="7" y="19"/>
                    <a:pt x="4" y="16"/>
                    <a:pt x="0" y="16"/>
                  </a:cubicBezTo>
                  <a:close/>
                  <a:moveTo>
                    <a:pt x="1282" y="0"/>
                  </a:moveTo>
                  <a:cubicBezTo>
                    <a:pt x="1046" y="0"/>
                    <a:pt x="811" y="0"/>
                    <a:pt x="575" y="4"/>
                  </a:cubicBezTo>
                  <a:cubicBezTo>
                    <a:pt x="389" y="8"/>
                    <a:pt x="198" y="16"/>
                    <a:pt x="11" y="23"/>
                  </a:cubicBezTo>
                  <a:cubicBezTo>
                    <a:pt x="37" y="42"/>
                    <a:pt x="64" y="75"/>
                    <a:pt x="93" y="75"/>
                  </a:cubicBezTo>
                  <a:cubicBezTo>
                    <a:pt x="355" y="79"/>
                    <a:pt x="616" y="131"/>
                    <a:pt x="878" y="131"/>
                  </a:cubicBezTo>
                  <a:cubicBezTo>
                    <a:pt x="972" y="131"/>
                    <a:pt x="1061" y="124"/>
                    <a:pt x="1155" y="109"/>
                  </a:cubicBezTo>
                  <a:cubicBezTo>
                    <a:pt x="1185" y="102"/>
                    <a:pt x="1218" y="102"/>
                    <a:pt x="1248" y="102"/>
                  </a:cubicBezTo>
                  <a:cubicBezTo>
                    <a:pt x="1278" y="102"/>
                    <a:pt x="1308" y="102"/>
                    <a:pt x="1338" y="105"/>
                  </a:cubicBezTo>
                  <a:lnTo>
                    <a:pt x="1472" y="105"/>
                  </a:lnTo>
                  <a:cubicBezTo>
                    <a:pt x="1506" y="102"/>
                    <a:pt x="1540" y="68"/>
                    <a:pt x="1566" y="12"/>
                  </a:cubicBezTo>
                  <a:cubicBezTo>
                    <a:pt x="1484" y="8"/>
                    <a:pt x="1398" y="0"/>
                    <a:pt x="1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2"/>
            <p:cNvSpPr/>
            <p:nvPr/>
          </p:nvSpPr>
          <p:spPr>
            <a:xfrm>
              <a:off x="-2239853" y="5314861"/>
              <a:ext cx="47511" cy="52716"/>
            </a:xfrm>
            <a:custGeom>
              <a:avLst/>
              <a:gdLst/>
              <a:ahLst/>
              <a:cxnLst/>
              <a:rect l="l" t="t" r="r" b="b"/>
              <a:pathLst>
                <a:path w="995" h="1104" extrusionOk="0">
                  <a:moveTo>
                    <a:pt x="950" y="1"/>
                  </a:moveTo>
                  <a:cubicBezTo>
                    <a:pt x="741" y="120"/>
                    <a:pt x="599" y="322"/>
                    <a:pt x="442" y="498"/>
                  </a:cubicBezTo>
                  <a:cubicBezTo>
                    <a:pt x="277" y="677"/>
                    <a:pt x="147" y="882"/>
                    <a:pt x="0" y="1088"/>
                  </a:cubicBezTo>
                  <a:cubicBezTo>
                    <a:pt x="23" y="1100"/>
                    <a:pt x="42" y="1103"/>
                    <a:pt x="61" y="1103"/>
                  </a:cubicBezTo>
                  <a:cubicBezTo>
                    <a:pt x="113" y="1103"/>
                    <a:pt x="150" y="1065"/>
                    <a:pt x="165" y="1029"/>
                  </a:cubicBezTo>
                  <a:cubicBezTo>
                    <a:pt x="273" y="763"/>
                    <a:pt x="513" y="617"/>
                    <a:pt x="696" y="420"/>
                  </a:cubicBezTo>
                  <a:cubicBezTo>
                    <a:pt x="801" y="299"/>
                    <a:pt x="894" y="165"/>
                    <a:pt x="994" y="42"/>
                  </a:cubicBezTo>
                  <a:cubicBezTo>
                    <a:pt x="980" y="27"/>
                    <a:pt x="965" y="16"/>
                    <a:pt x="9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2"/>
            <p:cNvSpPr/>
            <p:nvPr/>
          </p:nvSpPr>
          <p:spPr>
            <a:xfrm>
              <a:off x="-1689391" y="5097646"/>
              <a:ext cx="40397" cy="50901"/>
            </a:xfrm>
            <a:custGeom>
              <a:avLst/>
              <a:gdLst/>
              <a:ahLst/>
              <a:cxnLst/>
              <a:rect l="l" t="t" r="r" b="b"/>
              <a:pathLst>
                <a:path w="846" h="1066" extrusionOk="0">
                  <a:moveTo>
                    <a:pt x="831" y="0"/>
                  </a:moveTo>
                  <a:lnTo>
                    <a:pt x="831" y="4"/>
                  </a:lnTo>
                  <a:lnTo>
                    <a:pt x="838" y="4"/>
                  </a:lnTo>
                  <a:lnTo>
                    <a:pt x="831" y="0"/>
                  </a:lnTo>
                  <a:close/>
                  <a:moveTo>
                    <a:pt x="831" y="4"/>
                  </a:moveTo>
                  <a:lnTo>
                    <a:pt x="831" y="4"/>
                  </a:lnTo>
                  <a:cubicBezTo>
                    <a:pt x="779" y="30"/>
                    <a:pt x="718" y="45"/>
                    <a:pt x="681" y="86"/>
                  </a:cubicBezTo>
                  <a:cubicBezTo>
                    <a:pt x="501" y="284"/>
                    <a:pt x="318" y="483"/>
                    <a:pt x="203" y="729"/>
                  </a:cubicBezTo>
                  <a:cubicBezTo>
                    <a:pt x="151" y="842"/>
                    <a:pt x="68" y="935"/>
                    <a:pt x="1" y="1039"/>
                  </a:cubicBezTo>
                  <a:cubicBezTo>
                    <a:pt x="8" y="1047"/>
                    <a:pt x="20" y="1058"/>
                    <a:pt x="30" y="1066"/>
                  </a:cubicBezTo>
                  <a:cubicBezTo>
                    <a:pt x="116" y="976"/>
                    <a:pt x="221" y="901"/>
                    <a:pt x="282" y="797"/>
                  </a:cubicBezTo>
                  <a:cubicBezTo>
                    <a:pt x="394" y="613"/>
                    <a:pt x="554" y="471"/>
                    <a:pt x="681" y="303"/>
                  </a:cubicBezTo>
                  <a:cubicBezTo>
                    <a:pt x="748" y="214"/>
                    <a:pt x="846" y="138"/>
                    <a:pt x="831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2"/>
            <p:cNvSpPr/>
            <p:nvPr/>
          </p:nvSpPr>
          <p:spPr>
            <a:xfrm>
              <a:off x="-1915535" y="5110825"/>
              <a:ext cx="64844" cy="38439"/>
            </a:xfrm>
            <a:custGeom>
              <a:avLst/>
              <a:gdLst/>
              <a:ahLst/>
              <a:cxnLst/>
              <a:rect l="l" t="t" r="r" b="b"/>
              <a:pathLst>
                <a:path w="1358" h="805" extrusionOk="0">
                  <a:moveTo>
                    <a:pt x="1357" y="0"/>
                  </a:moveTo>
                  <a:lnTo>
                    <a:pt x="1357" y="0"/>
                  </a:lnTo>
                  <a:cubicBezTo>
                    <a:pt x="1174" y="31"/>
                    <a:pt x="1040" y="113"/>
                    <a:pt x="905" y="202"/>
                  </a:cubicBezTo>
                  <a:cubicBezTo>
                    <a:pt x="662" y="367"/>
                    <a:pt x="401" y="502"/>
                    <a:pt x="151" y="651"/>
                  </a:cubicBezTo>
                  <a:cubicBezTo>
                    <a:pt x="98" y="685"/>
                    <a:pt x="56" y="733"/>
                    <a:pt x="1" y="782"/>
                  </a:cubicBezTo>
                  <a:cubicBezTo>
                    <a:pt x="30" y="797"/>
                    <a:pt x="56" y="804"/>
                    <a:pt x="79" y="804"/>
                  </a:cubicBezTo>
                  <a:cubicBezTo>
                    <a:pt x="132" y="804"/>
                    <a:pt x="168" y="767"/>
                    <a:pt x="199" y="737"/>
                  </a:cubicBezTo>
                  <a:cubicBezTo>
                    <a:pt x="330" y="610"/>
                    <a:pt x="491" y="528"/>
                    <a:pt x="662" y="490"/>
                  </a:cubicBezTo>
                  <a:cubicBezTo>
                    <a:pt x="782" y="464"/>
                    <a:pt x="868" y="397"/>
                    <a:pt x="962" y="330"/>
                  </a:cubicBezTo>
                  <a:cubicBezTo>
                    <a:pt x="1066" y="255"/>
                    <a:pt x="1178" y="180"/>
                    <a:pt x="1286" y="102"/>
                  </a:cubicBezTo>
                  <a:cubicBezTo>
                    <a:pt x="1312" y="79"/>
                    <a:pt x="1328" y="42"/>
                    <a:pt x="1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2"/>
            <p:cNvSpPr/>
            <p:nvPr/>
          </p:nvSpPr>
          <p:spPr>
            <a:xfrm>
              <a:off x="-1837177" y="5257752"/>
              <a:ext cx="61454" cy="39298"/>
            </a:xfrm>
            <a:custGeom>
              <a:avLst/>
              <a:gdLst/>
              <a:ahLst/>
              <a:cxnLst/>
              <a:rect l="l" t="t" r="r" b="b"/>
              <a:pathLst>
                <a:path w="1287" h="823" extrusionOk="0">
                  <a:moveTo>
                    <a:pt x="1249" y="1"/>
                  </a:moveTo>
                  <a:cubicBezTo>
                    <a:pt x="838" y="273"/>
                    <a:pt x="394" y="501"/>
                    <a:pt x="1" y="822"/>
                  </a:cubicBezTo>
                  <a:cubicBezTo>
                    <a:pt x="132" y="763"/>
                    <a:pt x="273" y="718"/>
                    <a:pt x="397" y="643"/>
                  </a:cubicBezTo>
                  <a:cubicBezTo>
                    <a:pt x="606" y="520"/>
                    <a:pt x="808" y="377"/>
                    <a:pt x="1013" y="247"/>
                  </a:cubicBezTo>
                  <a:cubicBezTo>
                    <a:pt x="1092" y="198"/>
                    <a:pt x="1174" y="158"/>
                    <a:pt x="1249" y="105"/>
                  </a:cubicBezTo>
                  <a:cubicBezTo>
                    <a:pt x="1268" y="90"/>
                    <a:pt x="1272" y="53"/>
                    <a:pt x="1286" y="27"/>
                  </a:cubicBezTo>
                  <a:cubicBezTo>
                    <a:pt x="1272" y="19"/>
                    <a:pt x="1260" y="8"/>
                    <a:pt x="1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2"/>
            <p:cNvSpPr/>
            <p:nvPr/>
          </p:nvSpPr>
          <p:spPr>
            <a:xfrm>
              <a:off x="-1692017" y="5146877"/>
              <a:ext cx="40158" cy="44694"/>
            </a:xfrm>
            <a:custGeom>
              <a:avLst/>
              <a:gdLst/>
              <a:ahLst/>
              <a:cxnLst/>
              <a:rect l="l" t="t" r="r" b="b"/>
              <a:pathLst>
                <a:path w="841" h="936" extrusionOk="0">
                  <a:moveTo>
                    <a:pt x="744" y="1"/>
                  </a:moveTo>
                  <a:cubicBezTo>
                    <a:pt x="710" y="1"/>
                    <a:pt x="684" y="23"/>
                    <a:pt x="661" y="49"/>
                  </a:cubicBezTo>
                  <a:cubicBezTo>
                    <a:pt x="452" y="304"/>
                    <a:pt x="242" y="562"/>
                    <a:pt x="33" y="820"/>
                  </a:cubicBezTo>
                  <a:cubicBezTo>
                    <a:pt x="11" y="850"/>
                    <a:pt x="0" y="891"/>
                    <a:pt x="4" y="936"/>
                  </a:cubicBezTo>
                  <a:cubicBezTo>
                    <a:pt x="321" y="670"/>
                    <a:pt x="579" y="356"/>
                    <a:pt x="841" y="49"/>
                  </a:cubicBezTo>
                  <a:cubicBezTo>
                    <a:pt x="803" y="16"/>
                    <a:pt x="770" y="1"/>
                    <a:pt x="7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2"/>
            <p:cNvSpPr/>
            <p:nvPr/>
          </p:nvSpPr>
          <p:spPr>
            <a:xfrm>
              <a:off x="-1467688" y="4728157"/>
              <a:ext cx="55724" cy="13943"/>
            </a:xfrm>
            <a:custGeom>
              <a:avLst/>
              <a:gdLst/>
              <a:ahLst/>
              <a:cxnLst/>
              <a:rect l="l" t="t" r="r" b="b"/>
              <a:pathLst>
                <a:path w="1167" h="292" extrusionOk="0">
                  <a:moveTo>
                    <a:pt x="1129" y="0"/>
                  </a:moveTo>
                  <a:cubicBezTo>
                    <a:pt x="730" y="0"/>
                    <a:pt x="367" y="128"/>
                    <a:pt x="1" y="266"/>
                  </a:cubicBezTo>
                  <a:cubicBezTo>
                    <a:pt x="61" y="285"/>
                    <a:pt x="120" y="292"/>
                    <a:pt x="176" y="292"/>
                  </a:cubicBezTo>
                  <a:cubicBezTo>
                    <a:pt x="318" y="292"/>
                    <a:pt x="456" y="240"/>
                    <a:pt x="591" y="195"/>
                  </a:cubicBezTo>
                  <a:cubicBezTo>
                    <a:pt x="782" y="124"/>
                    <a:pt x="1010" y="169"/>
                    <a:pt x="1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2"/>
            <p:cNvSpPr/>
            <p:nvPr/>
          </p:nvSpPr>
          <p:spPr>
            <a:xfrm>
              <a:off x="-2291757" y="5489626"/>
              <a:ext cx="28220" cy="65895"/>
            </a:xfrm>
            <a:custGeom>
              <a:avLst/>
              <a:gdLst/>
              <a:ahLst/>
              <a:cxnLst/>
              <a:rect l="l" t="t" r="r" b="b"/>
              <a:pathLst>
                <a:path w="591" h="1380" extrusionOk="0">
                  <a:moveTo>
                    <a:pt x="504" y="0"/>
                  </a:moveTo>
                  <a:cubicBezTo>
                    <a:pt x="459" y="75"/>
                    <a:pt x="426" y="124"/>
                    <a:pt x="404" y="176"/>
                  </a:cubicBezTo>
                  <a:cubicBezTo>
                    <a:pt x="258" y="568"/>
                    <a:pt x="116" y="968"/>
                    <a:pt x="0" y="1380"/>
                  </a:cubicBezTo>
                  <a:cubicBezTo>
                    <a:pt x="18" y="1361"/>
                    <a:pt x="40" y="1342"/>
                    <a:pt x="52" y="1316"/>
                  </a:cubicBezTo>
                  <a:cubicBezTo>
                    <a:pt x="206" y="983"/>
                    <a:pt x="359" y="647"/>
                    <a:pt x="508" y="310"/>
                  </a:cubicBezTo>
                  <a:cubicBezTo>
                    <a:pt x="542" y="228"/>
                    <a:pt x="590" y="138"/>
                    <a:pt x="5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2"/>
            <p:cNvSpPr/>
            <p:nvPr/>
          </p:nvSpPr>
          <p:spPr>
            <a:xfrm>
              <a:off x="-1272438" y="4765641"/>
              <a:ext cx="63221" cy="8404"/>
            </a:xfrm>
            <a:custGeom>
              <a:avLst/>
              <a:gdLst/>
              <a:ahLst/>
              <a:cxnLst/>
              <a:rect l="l" t="t" r="r" b="b"/>
              <a:pathLst>
                <a:path w="1324" h="176" extrusionOk="0">
                  <a:moveTo>
                    <a:pt x="1324" y="119"/>
                  </a:moveTo>
                  <a:cubicBezTo>
                    <a:pt x="1317" y="119"/>
                    <a:pt x="1313" y="119"/>
                    <a:pt x="1310" y="124"/>
                  </a:cubicBezTo>
                  <a:cubicBezTo>
                    <a:pt x="1313" y="124"/>
                    <a:pt x="1317" y="124"/>
                    <a:pt x="1320" y="128"/>
                  </a:cubicBezTo>
                  <a:lnTo>
                    <a:pt x="1324" y="119"/>
                  </a:lnTo>
                  <a:close/>
                  <a:moveTo>
                    <a:pt x="1" y="0"/>
                  </a:moveTo>
                  <a:cubicBezTo>
                    <a:pt x="28" y="71"/>
                    <a:pt x="61" y="97"/>
                    <a:pt x="132" y="102"/>
                  </a:cubicBezTo>
                  <a:cubicBezTo>
                    <a:pt x="378" y="116"/>
                    <a:pt x="622" y="138"/>
                    <a:pt x="865" y="157"/>
                  </a:cubicBezTo>
                  <a:cubicBezTo>
                    <a:pt x="932" y="161"/>
                    <a:pt x="999" y="176"/>
                    <a:pt x="1063" y="176"/>
                  </a:cubicBezTo>
                  <a:lnTo>
                    <a:pt x="1096" y="176"/>
                  </a:lnTo>
                  <a:cubicBezTo>
                    <a:pt x="1167" y="169"/>
                    <a:pt x="1239" y="142"/>
                    <a:pt x="1310" y="124"/>
                  </a:cubicBezTo>
                  <a:cubicBezTo>
                    <a:pt x="1149" y="90"/>
                    <a:pt x="992" y="45"/>
                    <a:pt x="831" y="26"/>
                  </a:cubicBezTo>
                  <a:cubicBezTo>
                    <a:pt x="606" y="7"/>
                    <a:pt x="378" y="7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2"/>
            <p:cNvSpPr/>
            <p:nvPr/>
          </p:nvSpPr>
          <p:spPr>
            <a:xfrm>
              <a:off x="-1349172" y="4721376"/>
              <a:ext cx="51283" cy="8070"/>
            </a:xfrm>
            <a:custGeom>
              <a:avLst/>
              <a:gdLst/>
              <a:ahLst/>
              <a:cxnLst/>
              <a:rect l="l" t="t" r="r" b="b"/>
              <a:pathLst>
                <a:path w="1074" h="169" extrusionOk="0">
                  <a:moveTo>
                    <a:pt x="199" y="0"/>
                  </a:moveTo>
                  <a:cubicBezTo>
                    <a:pt x="135" y="0"/>
                    <a:pt x="68" y="37"/>
                    <a:pt x="1" y="56"/>
                  </a:cubicBezTo>
                  <a:cubicBezTo>
                    <a:pt x="5" y="75"/>
                    <a:pt x="5" y="94"/>
                    <a:pt x="5" y="113"/>
                  </a:cubicBezTo>
                  <a:cubicBezTo>
                    <a:pt x="132" y="120"/>
                    <a:pt x="255" y="135"/>
                    <a:pt x="379" y="142"/>
                  </a:cubicBezTo>
                  <a:cubicBezTo>
                    <a:pt x="565" y="154"/>
                    <a:pt x="748" y="161"/>
                    <a:pt x="935" y="168"/>
                  </a:cubicBezTo>
                  <a:lnTo>
                    <a:pt x="950" y="168"/>
                  </a:lnTo>
                  <a:cubicBezTo>
                    <a:pt x="1014" y="168"/>
                    <a:pt x="1074" y="154"/>
                    <a:pt x="1074" y="42"/>
                  </a:cubicBezTo>
                  <a:cubicBezTo>
                    <a:pt x="782" y="26"/>
                    <a:pt x="494" y="8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2"/>
            <p:cNvSpPr/>
            <p:nvPr/>
          </p:nvSpPr>
          <p:spPr>
            <a:xfrm>
              <a:off x="-1655297" y="5114598"/>
              <a:ext cx="25594" cy="28936"/>
            </a:xfrm>
            <a:custGeom>
              <a:avLst/>
              <a:gdLst/>
              <a:ahLst/>
              <a:cxnLst/>
              <a:rect l="l" t="t" r="r" b="b"/>
              <a:pathLst>
                <a:path w="536" h="606" extrusionOk="0">
                  <a:moveTo>
                    <a:pt x="453" y="0"/>
                  </a:moveTo>
                  <a:cubicBezTo>
                    <a:pt x="229" y="135"/>
                    <a:pt x="20" y="280"/>
                    <a:pt x="1" y="606"/>
                  </a:cubicBezTo>
                  <a:cubicBezTo>
                    <a:pt x="57" y="587"/>
                    <a:pt x="109" y="584"/>
                    <a:pt x="135" y="558"/>
                  </a:cubicBezTo>
                  <a:cubicBezTo>
                    <a:pt x="258" y="423"/>
                    <a:pt x="379" y="280"/>
                    <a:pt x="494" y="135"/>
                  </a:cubicBezTo>
                  <a:cubicBezTo>
                    <a:pt x="536" y="86"/>
                    <a:pt x="520" y="38"/>
                    <a:pt x="4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2"/>
            <p:cNvSpPr/>
            <p:nvPr/>
          </p:nvSpPr>
          <p:spPr>
            <a:xfrm>
              <a:off x="-2022972" y="5205609"/>
              <a:ext cx="56106" cy="28650"/>
            </a:xfrm>
            <a:custGeom>
              <a:avLst/>
              <a:gdLst/>
              <a:ahLst/>
              <a:cxnLst/>
              <a:rect l="l" t="t" r="r" b="b"/>
              <a:pathLst>
                <a:path w="1175" h="600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796" y="180"/>
                    <a:pt x="419" y="360"/>
                    <a:pt x="1" y="558"/>
                  </a:cubicBezTo>
                  <a:cubicBezTo>
                    <a:pt x="60" y="588"/>
                    <a:pt x="105" y="599"/>
                    <a:pt x="146" y="599"/>
                  </a:cubicBezTo>
                  <a:cubicBezTo>
                    <a:pt x="191" y="599"/>
                    <a:pt x="229" y="584"/>
                    <a:pt x="262" y="569"/>
                  </a:cubicBezTo>
                  <a:cubicBezTo>
                    <a:pt x="456" y="483"/>
                    <a:pt x="651" y="397"/>
                    <a:pt x="838" y="300"/>
                  </a:cubicBezTo>
                  <a:cubicBezTo>
                    <a:pt x="972" y="232"/>
                    <a:pt x="1114" y="173"/>
                    <a:pt x="11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2"/>
            <p:cNvSpPr/>
            <p:nvPr/>
          </p:nvSpPr>
          <p:spPr>
            <a:xfrm>
              <a:off x="-2397619" y="5648681"/>
              <a:ext cx="41781" cy="67662"/>
            </a:xfrm>
            <a:custGeom>
              <a:avLst/>
              <a:gdLst/>
              <a:ahLst/>
              <a:cxnLst/>
              <a:rect l="l" t="t" r="r" b="b"/>
              <a:pathLst>
                <a:path w="875" h="1417" extrusionOk="0">
                  <a:moveTo>
                    <a:pt x="875" y="0"/>
                  </a:moveTo>
                  <a:lnTo>
                    <a:pt x="875" y="0"/>
                  </a:lnTo>
                  <a:cubicBezTo>
                    <a:pt x="687" y="213"/>
                    <a:pt x="628" y="497"/>
                    <a:pt x="441" y="718"/>
                  </a:cubicBezTo>
                  <a:cubicBezTo>
                    <a:pt x="266" y="927"/>
                    <a:pt x="146" y="1181"/>
                    <a:pt x="0" y="1417"/>
                  </a:cubicBezTo>
                  <a:cubicBezTo>
                    <a:pt x="370" y="1129"/>
                    <a:pt x="512" y="695"/>
                    <a:pt x="763" y="337"/>
                  </a:cubicBezTo>
                  <a:cubicBezTo>
                    <a:pt x="830" y="242"/>
                    <a:pt x="856" y="120"/>
                    <a:pt x="8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2"/>
            <p:cNvSpPr/>
            <p:nvPr/>
          </p:nvSpPr>
          <p:spPr>
            <a:xfrm>
              <a:off x="-1273297" y="4862764"/>
              <a:ext cx="66611" cy="13370"/>
            </a:xfrm>
            <a:custGeom>
              <a:avLst/>
              <a:gdLst/>
              <a:ahLst/>
              <a:cxnLst/>
              <a:rect l="l" t="t" r="r" b="b"/>
              <a:pathLst>
                <a:path w="1395" h="280" extrusionOk="0">
                  <a:moveTo>
                    <a:pt x="8" y="0"/>
                  </a:moveTo>
                  <a:cubicBezTo>
                    <a:pt x="4" y="19"/>
                    <a:pt x="1" y="41"/>
                    <a:pt x="1" y="59"/>
                  </a:cubicBezTo>
                  <a:cubicBezTo>
                    <a:pt x="139" y="135"/>
                    <a:pt x="296" y="112"/>
                    <a:pt x="449" y="119"/>
                  </a:cubicBezTo>
                  <a:cubicBezTo>
                    <a:pt x="614" y="127"/>
                    <a:pt x="778" y="135"/>
                    <a:pt x="943" y="161"/>
                  </a:cubicBezTo>
                  <a:cubicBezTo>
                    <a:pt x="1092" y="187"/>
                    <a:pt x="1242" y="239"/>
                    <a:pt x="1395" y="280"/>
                  </a:cubicBezTo>
                  <a:cubicBezTo>
                    <a:pt x="1373" y="183"/>
                    <a:pt x="1275" y="90"/>
                    <a:pt x="1189" y="90"/>
                  </a:cubicBezTo>
                  <a:cubicBezTo>
                    <a:pt x="1174" y="90"/>
                    <a:pt x="1159" y="90"/>
                    <a:pt x="1145" y="97"/>
                  </a:cubicBezTo>
                  <a:cubicBezTo>
                    <a:pt x="1122" y="109"/>
                    <a:pt x="1100" y="112"/>
                    <a:pt x="1085" y="112"/>
                  </a:cubicBezTo>
                  <a:cubicBezTo>
                    <a:pt x="1047" y="112"/>
                    <a:pt x="1021" y="97"/>
                    <a:pt x="983" y="90"/>
                  </a:cubicBezTo>
                  <a:cubicBezTo>
                    <a:pt x="901" y="71"/>
                    <a:pt x="815" y="78"/>
                    <a:pt x="729" y="74"/>
                  </a:cubicBezTo>
                  <a:lnTo>
                    <a:pt x="640" y="74"/>
                  </a:lnTo>
                  <a:cubicBezTo>
                    <a:pt x="427" y="52"/>
                    <a:pt x="217" y="26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2"/>
            <p:cNvSpPr/>
            <p:nvPr/>
          </p:nvSpPr>
          <p:spPr>
            <a:xfrm>
              <a:off x="-2170568" y="5303067"/>
              <a:ext cx="42306" cy="28793"/>
            </a:xfrm>
            <a:custGeom>
              <a:avLst/>
              <a:gdLst/>
              <a:ahLst/>
              <a:cxnLst/>
              <a:rect l="l" t="t" r="r" b="b"/>
              <a:pathLst>
                <a:path w="886" h="603" extrusionOk="0">
                  <a:moveTo>
                    <a:pt x="886" y="1"/>
                  </a:moveTo>
                  <a:lnTo>
                    <a:pt x="886" y="1"/>
                  </a:lnTo>
                  <a:cubicBezTo>
                    <a:pt x="822" y="8"/>
                    <a:pt x="751" y="1"/>
                    <a:pt x="703" y="30"/>
                  </a:cubicBezTo>
                  <a:cubicBezTo>
                    <a:pt x="508" y="151"/>
                    <a:pt x="321" y="277"/>
                    <a:pt x="142" y="412"/>
                  </a:cubicBezTo>
                  <a:cubicBezTo>
                    <a:pt x="90" y="449"/>
                    <a:pt x="64" y="517"/>
                    <a:pt x="0" y="603"/>
                  </a:cubicBezTo>
                  <a:cubicBezTo>
                    <a:pt x="86" y="591"/>
                    <a:pt x="131" y="599"/>
                    <a:pt x="164" y="580"/>
                  </a:cubicBezTo>
                  <a:cubicBezTo>
                    <a:pt x="239" y="539"/>
                    <a:pt x="314" y="494"/>
                    <a:pt x="378" y="438"/>
                  </a:cubicBezTo>
                  <a:cubicBezTo>
                    <a:pt x="549" y="296"/>
                    <a:pt x="718" y="146"/>
                    <a:pt x="8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2"/>
            <p:cNvSpPr/>
            <p:nvPr/>
          </p:nvSpPr>
          <p:spPr>
            <a:xfrm>
              <a:off x="-1944089" y="5324698"/>
              <a:ext cx="54817" cy="25881"/>
            </a:xfrm>
            <a:custGeom>
              <a:avLst/>
              <a:gdLst/>
              <a:ahLst/>
              <a:cxnLst/>
              <a:rect l="l" t="t" r="r" b="b"/>
              <a:pathLst>
                <a:path w="1148" h="542" extrusionOk="0">
                  <a:moveTo>
                    <a:pt x="984" y="0"/>
                  </a:moveTo>
                  <a:cubicBezTo>
                    <a:pt x="845" y="0"/>
                    <a:pt x="759" y="71"/>
                    <a:pt x="659" y="240"/>
                  </a:cubicBezTo>
                  <a:cubicBezTo>
                    <a:pt x="397" y="250"/>
                    <a:pt x="195" y="385"/>
                    <a:pt x="0" y="542"/>
                  </a:cubicBezTo>
                  <a:cubicBezTo>
                    <a:pt x="83" y="523"/>
                    <a:pt x="173" y="519"/>
                    <a:pt x="243" y="486"/>
                  </a:cubicBezTo>
                  <a:cubicBezTo>
                    <a:pt x="542" y="340"/>
                    <a:pt x="830" y="187"/>
                    <a:pt x="1148" y="22"/>
                  </a:cubicBezTo>
                  <a:cubicBezTo>
                    <a:pt x="1085" y="7"/>
                    <a:pt x="1032" y="0"/>
                    <a:pt x="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2"/>
            <p:cNvSpPr/>
            <p:nvPr/>
          </p:nvSpPr>
          <p:spPr>
            <a:xfrm>
              <a:off x="-1523698" y="4745824"/>
              <a:ext cx="39633" cy="19864"/>
            </a:xfrm>
            <a:custGeom>
              <a:avLst/>
              <a:gdLst/>
              <a:ahLst/>
              <a:cxnLst/>
              <a:rect l="l" t="t" r="r" b="b"/>
              <a:pathLst>
                <a:path w="830" h="416" extrusionOk="0">
                  <a:moveTo>
                    <a:pt x="732" y="1"/>
                  </a:moveTo>
                  <a:cubicBezTo>
                    <a:pt x="714" y="1"/>
                    <a:pt x="695" y="4"/>
                    <a:pt x="676" y="11"/>
                  </a:cubicBezTo>
                  <a:cubicBezTo>
                    <a:pt x="463" y="105"/>
                    <a:pt x="254" y="198"/>
                    <a:pt x="48" y="299"/>
                  </a:cubicBezTo>
                  <a:cubicBezTo>
                    <a:pt x="26" y="310"/>
                    <a:pt x="14" y="351"/>
                    <a:pt x="0" y="377"/>
                  </a:cubicBezTo>
                  <a:cubicBezTo>
                    <a:pt x="11" y="389"/>
                    <a:pt x="22" y="404"/>
                    <a:pt x="33" y="415"/>
                  </a:cubicBezTo>
                  <a:cubicBezTo>
                    <a:pt x="310" y="333"/>
                    <a:pt x="583" y="247"/>
                    <a:pt x="830" y="90"/>
                  </a:cubicBezTo>
                  <a:cubicBezTo>
                    <a:pt x="807" y="23"/>
                    <a:pt x="770" y="1"/>
                    <a:pt x="7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2"/>
            <p:cNvSpPr/>
            <p:nvPr/>
          </p:nvSpPr>
          <p:spPr>
            <a:xfrm>
              <a:off x="-1460000" y="4765784"/>
              <a:ext cx="55867" cy="14134"/>
            </a:xfrm>
            <a:custGeom>
              <a:avLst/>
              <a:gdLst/>
              <a:ahLst/>
              <a:cxnLst/>
              <a:rect l="l" t="t" r="r" b="b"/>
              <a:pathLst>
                <a:path w="1170" h="296" extrusionOk="0">
                  <a:moveTo>
                    <a:pt x="1054" y="1"/>
                  </a:moveTo>
                  <a:cubicBezTo>
                    <a:pt x="1032" y="1"/>
                    <a:pt x="1009" y="1"/>
                    <a:pt x="991" y="9"/>
                  </a:cubicBezTo>
                  <a:cubicBezTo>
                    <a:pt x="659" y="83"/>
                    <a:pt x="326" y="169"/>
                    <a:pt x="0" y="270"/>
                  </a:cubicBezTo>
                  <a:cubicBezTo>
                    <a:pt x="53" y="289"/>
                    <a:pt x="101" y="296"/>
                    <a:pt x="154" y="296"/>
                  </a:cubicBezTo>
                  <a:cubicBezTo>
                    <a:pt x="300" y="296"/>
                    <a:pt x="438" y="233"/>
                    <a:pt x="580" y="211"/>
                  </a:cubicBezTo>
                  <a:cubicBezTo>
                    <a:pt x="778" y="177"/>
                    <a:pt x="973" y="116"/>
                    <a:pt x="1170" y="72"/>
                  </a:cubicBezTo>
                  <a:cubicBezTo>
                    <a:pt x="1166" y="49"/>
                    <a:pt x="1163" y="27"/>
                    <a:pt x="1163" y="4"/>
                  </a:cubicBezTo>
                  <a:lnTo>
                    <a:pt x="1159" y="4"/>
                  </a:lnTo>
                  <a:cubicBezTo>
                    <a:pt x="1144" y="4"/>
                    <a:pt x="1125" y="4"/>
                    <a:pt x="1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2"/>
            <p:cNvSpPr/>
            <p:nvPr/>
          </p:nvSpPr>
          <p:spPr>
            <a:xfrm>
              <a:off x="-2168085" y="5687741"/>
              <a:ext cx="16426" cy="31849"/>
            </a:xfrm>
            <a:custGeom>
              <a:avLst/>
              <a:gdLst/>
              <a:ahLst/>
              <a:cxnLst/>
              <a:rect l="l" t="t" r="r" b="b"/>
              <a:pathLst>
                <a:path w="344" h="667" extrusionOk="0">
                  <a:moveTo>
                    <a:pt x="314" y="0"/>
                  </a:moveTo>
                  <a:cubicBezTo>
                    <a:pt x="161" y="87"/>
                    <a:pt x="142" y="206"/>
                    <a:pt x="105" y="311"/>
                  </a:cubicBezTo>
                  <a:cubicBezTo>
                    <a:pt x="67" y="416"/>
                    <a:pt x="41" y="523"/>
                    <a:pt x="0" y="654"/>
                  </a:cubicBezTo>
                  <a:cubicBezTo>
                    <a:pt x="30" y="658"/>
                    <a:pt x="64" y="666"/>
                    <a:pt x="86" y="666"/>
                  </a:cubicBezTo>
                  <a:cubicBezTo>
                    <a:pt x="102" y="666"/>
                    <a:pt x="112" y="662"/>
                    <a:pt x="119" y="654"/>
                  </a:cubicBezTo>
                  <a:cubicBezTo>
                    <a:pt x="164" y="618"/>
                    <a:pt x="202" y="565"/>
                    <a:pt x="224" y="513"/>
                  </a:cubicBezTo>
                  <a:cubicBezTo>
                    <a:pt x="269" y="401"/>
                    <a:pt x="307" y="288"/>
                    <a:pt x="333" y="173"/>
                  </a:cubicBezTo>
                  <a:cubicBezTo>
                    <a:pt x="344" y="124"/>
                    <a:pt x="321" y="71"/>
                    <a:pt x="3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2"/>
            <p:cNvSpPr/>
            <p:nvPr/>
          </p:nvSpPr>
          <p:spPr>
            <a:xfrm>
              <a:off x="-2003347" y="5241135"/>
              <a:ext cx="55008" cy="27743"/>
            </a:xfrm>
            <a:custGeom>
              <a:avLst/>
              <a:gdLst/>
              <a:ahLst/>
              <a:cxnLst/>
              <a:rect l="l" t="t" r="r" b="b"/>
              <a:pathLst>
                <a:path w="1152" h="581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767" y="184"/>
                    <a:pt x="404" y="359"/>
                    <a:pt x="1" y="554"/>
                  </a:cubicBezTo>
                  <a:cubicBezTo>
                    <a:pt x="45" y="573"/>
                    <a:pt x="83" y="580"/>
                    <a:pt x="116" y="580"/>
                  </a:cubicBezTo>
                  <a:cubicBezTo>
                    <a:pt x="218" y="580"/>
                    <a:pt x="280" y="520"/>
                    <a:pt x="348" y="494"/>
                  </a:cubicBezTo>
                  <a:cubicBezTo>
                    <a:pt x="554" y="411"/>
                    <a:pt x="744" y="307"/>
                    <a:pt x="946" y="214"/>
                  </a:cubicBezTo>
                  <a:cubicBezTo>
                    <a:pt x="1036" y="173"/>
                    <a:pt x="1129" y="142"/>
                    <a:pt x="1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2"/>
            <p:cNvSpPr/>
            <p:nvPr/>
          </p:nvSpPr>
          <p:spPr>
            <a:xfrm>
              <a:off x="-1351846" y="4761677"/>
              <a:ext cx="52334" cy="6494"/>
            </a:xfrm>
            <a:custGeom>
              <a:avLst/>
              <a:gdLst/>
              <a:ahLst/>
              <a:cxnLst/>
              <a:rect l="l" t="t" r="r" b="b"/>
              <a:pathLst>
                <a:path w="1096" h="136" extrusionOk="0">
                  <a:moveTo>
                    <a:pt x="435" y="1"/>
                  </a:moveTo>
                  <a:cubicBezTo>
                    <a:pt x="292" y="1"/>
                    <a:pt x="147" y="16"/>
                    <a:pt x="0" y="54"/>
                  </a:cubicBezTo>
                  <a:lnTo>
                    <a:pt x="4" y="64"/>
                  </a:lnTo>
                  <a:cubicBezTo>
                    <a:pt x="23" y="98"/>
                    <a:pt x="49" y="106"/>
                    <a:pt x="76" y="106"/>
                  </a:cubicBezTo>
                  <a:cubicBezTo>
                    <a:pt x="90" y="106"/>
                    <a:pt x="102" y="102"/>
                    <a:pt x="116" y="102"/>
                  </a:cubicBezTo>
                  <a:cubicBezTo>
                    <a:pt x="131" y="98"/>
                    <a:pt x="147" y="98"/>
                    <a:pt x="157" y="98"/>
                  </a:cubicBezTo>
                  <a:lnTo>
                    <a:pt x="165" y="98"/>
                  </a:lnTo>
                  <a:cubicBezTo>
                    <a:pt x="378" y="106"/>
                    <a:pt x="595" y="128"/>
                    <a:pt x="808" y="135"/>
                  </a:cubicBezTo>
                  <a:lnTo>
                    <a:pt x="838" y="135"/>
                  </a:lnTo>
                  <a:cubicBezTo>
                    <a:pt x="924" y="135"/>
                    <a:pt x="1010" y="121"/>
                    <a:pt x="1096" y="117"/>
                  </a:cubicBezTo>
                  <a:cubicBezTo>
                    <a:pt x="1063" y="87"/>
                    <a:pt x="1032" y="42"/>
                    <a:pt x="995" y="38"/>
                  </a:cubicBezTo>
                  <a:cubicBezTo>
                    <a:pt x="808" y="23"/>
                    <a:pt x="621" y="1"/>
                    <a:pt x="4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2"/>
            <p:cNvSpPr/>
            <p:nvPr/>
          </p:nvSpPr>
          <p:spPr>
            <a:xfrm>
              <a:off x="-2181311" y="5594915"/>
              <a:ext cx="21631" cy="48800"/>
            </a:xfrm>
            <a:custGeom>
              <a:avLst/>
              <a:gdLst/>
              <a:ahLst/>
              <a:cxnLst/>
              <a:rect l="l" t="t" r="r" b="b"/>
              <a:pathLst>
                <a:path w="453" h="1022" extrusionOk="0">
                  <a:moveTo>
                    <a:pt x="401" y="0"/>
                  </a:moveTo>
                  <a:cubicBezTo>
                    <a:pt x="367" y="79"/>
                    <a:pt x="329" y="162"/>
                    <a:pt x="292" y="240"/>
                  </a:cubicBezTo>
                  <a:cubicBezTo>
                    <a:pt x="217" y="397"/>
                    <a:pt x="146" y="550"/>
                    <a:pt x="139" y="730"/>
                  </a:cubicBezTo>
                  <a:cubicBezTo>
                    <a:pt x="139" y="778"/>
                    <a:pt x="105" y="827"/>
                    <a:pt x="82" y="871"/>
                  </a:cubicBezTo>
                  <a:cubicBezTo>
                    <a:pt x="60" y="924"/>
                    <a:pt x="30" y="973"/>
                    <a:pt x="1" y="1021"/>
                  </a:cubicBezTo>
                  <a:cubicBezTo>
                    <a:pt x="146" y="969"/>
                    <a:pt x="180" y="857"/>
                    <a:pt x="210" y="748"/>
                  </a:cubicBezTo>
                  <a:cubicBezTo>
                    <a:pt x="277" y="502"/>
                    <a:pt x="427" y="277"/>
                    <a:pt x="453" y="19"/>
                  </a:cubicBezTo>
                  <a:cubicBezTo>
                    <a:pt x="434" y="12"/>
                    <a:pt x="419" y="5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2"/>
            <p:cNvSpPr/>
            <p:nvPr/>
          </p:nvSpPr>
          <p:spPr>
            <a:xfrm>
              <a:off x="-2087244" y="5323599"/>
              <a:ext cx="76257" cy="47368"/>
            </a:xfrm>
            <a:custGeom>
              <a:avLst/>
              <a:gdLst/>
              <a:ahLst/>
              <a:cxnLst/>
              <a:rect l="l" t="t" r="r" b="b"/>
              <a:pathLst>
                <a:path w="1597" h="992" extrusionOk="0">
                  <a:moveTo>
                    <a:pt x="1597" y="1"/>
                  </a:moveTo>
                  <a:cubicBezTo>
                    <a:pt x="1552" y="12"/>
                    <a:pt x="1499" y="16"/>
                    <a:pt x="1462" y="38"/>
                  </a:cubicBezTo>
                  <a:cubicBezTo>
                    <a:pt x="1017" y="311"/>
                    <a:pt x="576" y="587"/>
                    <a:pt x="136" y="865"/>
                  </a:cubicBezTo>
                  <a:cubicBezTo>
                    <a:pt x="98" y="891"/>
                    <a:pt x="1" y="898"/>
                    <a:pt x="57" y="987"/>
                  </a:cubicBezTo>
                  <a:cubicBezTo>
                    <a:pt x="288" y="842"/>
                    <a:pt x="517" y="692"/>
                    <a:pt x="748" y="546"/>
                  </a:cubicBezTo>
                  <a:cubicBezTo>
                    <a:pt x="1033" y="371"/>
                    <a:pt x="1316" y="202"/>
                    <a:pt x="1597" y="1"/>
                  </a:cubicBezTo>
                  <a:close/>
                  <a:moveTo>
                    <a:pt x="57" y="987"/>
                  </a:moveTo>
                  <a:lnTo>
                    <a:pt x="57" y="991"/>
                  </a:lnTo>
                  <a:lnTo>
                    <a:pt x="60" y="991"/>
                  </a:lnTo>
                  <a:cubicBezTo>
                    <a:pt x="60" y="991"/>
                    <a:pt x="60" y="987"/>
                    <a:pt x="57" y="98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2"/>
            <p:cNvSpPr/>
            <p:nvPr/>
          </p:nvSpPr>
          <p:spPr>
            <a:xfrm>
              <a:off x="-2310189" y="5669691"/>
              <a:ext cx="20962" cy="37532"/>
            </a:xfrm>
            <a:custGeom>
              <a:avLst/>
              <a:gdLst/>
              <a:ahLst/>
              <a:cxnLst/>
              <a:rect l="l" t="t" r="r" b="b"/>
              <a:pathLst>
                <a:path w="439" h="786" extrusionOk="0">
                  <a:moveTo>
                    <a:pt x="382" y="1"/>
                  </a:moveTo>
                  <a:cubicBezTo>
                    <a:pt x="352" y="23"/>
                    <a:pt x="311" y="38"/>
                    <a:pt x="300" y="64"/>
                  </a:cubicBezTo>
                  <a:cubicBezTo>
                    <a:pt x="202" y="263"/>
                    <a:pt x="105" y="457"/>
                    <a:pt x="19" y="659"/>
                  </a:cubicBezTo>
                  <a:cubicBezTo>
                    <a:pt x="0" y="692"/>
                    <a:pt x="12" y="741"/>
                    <a:pt x="12" y="782"/>
                  </a:cubicBezTo>
                  <a:cubicBezTo>
                    <a:pt x="173" y="741"/>
                    <a:pt x="191" y="584"/>
                    <a:pt x="266" y="475"/>
                  </a:cubicBezTo>
                  <a:cubicBezTo>
                    <a:pt x="304" y="427"/>
                    <a:pt x="319" y="363"/>
                    <a:pt x="352" y="315"/>
                  </a:cubicBezTo>
                  <a:cubicBezTo>
                    <a:pt x="419" y="221"/>
                    <a:pt x="438" y="124"/>
                    <a:pt x="382" y="1"/>
                  </a:cubicBezTo>
                  <a:close/>
                  <a:moveTo>
                    <a:pt x="12" y="782"/>
                  </a:moveTo>
                  <a:cubicBezTo>
                    <a:pt x="12" y="786"/>
                    <a:pt x="12" y="786"/>
                    <a:pt x="8" y="786"/>
                  </a:cubicBezTo>
                  <a:lnTo>
                    <a:pt x="12" y="786"/>
                  </a:lnTo>
                  <a:lnTo>
                    <a:pt x="12" y="78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2"/>
            <p:cNvSpPr/>
            <p:nvPr/>
          </p:nvSpPr>
          <p:spPr>
            <a:xfrm>
              <a:off x="-2295529" y="5436242"/>
              <a:ext cx="20915" cy="38439"/>
            </a:xfrm>
            <a:custGeom>
              <a:avLst/>
              <a:gdLst/>
              <a:ahLst/>
              <a:cxnLst/>
              <a:rect l="l" t="t" r="r" b="b"/>
              <a:pathLst>
                <a:path w="438" h="805" extrusionOk="0">
                  <a:moveTo>
                    <a:pt x="404" y="0"/>
                  </a:moveTo>
                  <a:cubicBezTo>
                    <a:pt x="389" y="12"/>
                    <a:pt x="374" y="23"/>
                    <a:pt x="366" y="38"/>
                  </a:cubicBezTo>
                  <a:cubicBezTo>
                    <a:pt x="250" y="277"/>
                    <a:pt x="138" y="516"/>
                    <a:pt x="0" y="804"/>
                  </a:cubicBezTo>
                  <a:cubicBezTo>
                    <a:pt x="86" y="782"/>
                    <a:pt x="138" y="782"/>
                    <a:pt x="150" y="759"/>
                  </a:cubicBezTo>
                  <a:cubicBezTo>
                    <a:pt x="214" y="643"/>
                    <a:pt x="273" y="520"/>
                    <a:pt x="329" y="397"/>
                  </a:cubicBezTo>
                  <a:cubicBezTo>
                    <a:pt x="359" y="322"/>
                    <a:pt x="385" y="243"/>
                    <a:pt x="407" y="169"/>
                  </a:cubicBezTo>
                  <a:cubicBezTo>
                    <a:pt x="423" y="116"/>
                    <a:pt x="426" y="60"/>
                    <a:pt x="438" y="8"/>
                  </a:cubicBezTo>
                  <a:cubicBezTo>
                    <a:pt x="426" y="4"/>
                    <a:pt x="415" y="4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2"/>
            <p:cNvSpPr/>
            <p:nvPr/>
          </p:nvSpPr>
          <p:spPr>
            <a:xfrm>
              <a:off x="-1168009" y="4738519"/>
              <a:ext cx="39680" cy="8929"/>
            </a:xfrm>
            <a:custGeom>
              <a:avLst/>
              <a:gdLst/>
              <a:ahLst/>
              <a:cxnLst/>
              <a:rect l="l" t="t" r="r" b="b"/>
              <a:pathLst>
                <a:path w="831" h="187" extrusionOk="0">
                  <a:moveTo>
                    <a:pt x="169" y="0"/>
                  </a:moveTo>
                  <a:cubicBezTo>
                    <a:pt x="117" y="0"/>
                    <a:pt x="61" y="4"/>
                    <a:pt x="1" y="11"/>
                  </a:cubicBezTo>
                  <a:cubicBezTo>
                    <a:pt x="117" y="120"/>
                    <a:pt x="356" y="187"/>
                    <a:pt x="554" y="187"/>
                  </a:cubicBezTo>
                  <a:cubicBezTo>
                    <a:pt x="667" y="187"/>
                    <a:pt x="767" y="164"/>
                    <a:pt x="831" y="120"/>
                  </a:cubicBezTo>
                  <a:cubicBezTo>
                    <a:pt x="607" y="56"/>
                    <a:pt x="401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2"/>
            <p:cNvSpPr/>
            <p:nvPr/>
          </p:nvSpPr>
          <p:spPr>
            <a:xfrm>
              <a:off x="-1870363" y="5340216"/>
              <a:ext cx="31276" cy="15375"/>
            </a:xfrm>
            <a:custGeom>
              <a:avLst/>
              <a:gdLst/>
              <a:ahLst/>
              <a:cxnLst/>
              <a:rect l="l" t="t" r="r" b="b"/>
              <a:pathLst>
                <a:path w="655" h="322" extrusionOk="0">
                  <a:moveTo>
                    <a:pt x="561" y="1"/>
                  </a:moveTo>
                  <a:lnTo>
                    <a:pt x="557" y="4"/>
                  </a:lnTo>
                  <a:cubicBezTo>
                    <a:pt x="400" y="60"/>
                    <a:pt x="247" y="124"/>
                    <a:pt x="94" y="191"/>
                  </a:cubicBezTo>
                  <a:cubicBezTo>
                    <a:pt x="57" y="210"/>
                    <a:pt x="34" y="255"/>
                    <a:pt x="0" y="288"/>
                  </a:cubicBezTo>
                  <a:cubicBezTo>
                    <a:pt x="38" y="310"/>
                    <a:pt x="90" y="322"/>
                    <a:pt x="142" y="322"/>
                  </a:cubicBezTo>
                  <a:cubicBezTo>
                    <a:pt x="311" y="322"/>
                    <a:pt x="528" y="213"/>
                    <a:pt x="654" y="53"/>
                  </a:cubicBezTo>
                  <a:cubicBezTo>
                    <a:pt x="618" y="34"/>
                    <a:pt x="583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2"/>
            <p:cNvSpPr/>
            <p:nvPr/>
          </p:nvSpPr>
          <p:spPr>
            <a:xfrm>
              <a:off x="-1534824" y="4720803"/>
              <a:ext cx="43452" cy="16283"/>
            </a:xfrm>
            <a:custGeom>
              <a:avLst/>
              <a:gdLst/>
              <a:ahLst/>
              <a:cxnLst/>
              <a:rect l="l" t="t" r="r" b="b"/>
              <a:pathLst>
                <a:path w="910" h="341" extrusionOk="0">
                  <a:moveTo>
                    <a:pt x="835" y="1"/>
                  </a:moveTo>
                  <a:cubicBezTo>
                    <a:pt x="614" y="1"/>
                    <a:pt x="285" y="135"/>
                    <a:pt x="1" y="337"/>
                  </a:cubicBezTo>
                  <a:cubicBezTo>
                    <a:pt x="20" y="337"/>
                    <a:pt x="38" y="341"/>
                    <a:pt x="57" y="341"/>
                  </a:cubicBezTo>
                  <a:cubicBezTo>
                    <a:pt x="394" y="341"/>
                    <a:pt x="614" y="109"/>
                    <a:pt x="909" y="9"/>
                  </a:cubicBezTo>
                  <a:cubicBezTo>
                    <a:pt x="887" y="4"/>
                    <a:pt x="861" y="1"/>
                    <a:pt x="8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2"/>
            <p:cNvSpPr/>
            <p:nvPr/>
          </p:nvSpPr>
          <p:spPr>
            <a:xfrm>
              <a:off x="-1096766" y="4790996"/>
              <a:ext cx="41781" cy="9311"/>
            </a:xfrm>
            <a:custGeom>
              <a:avLst/>
              <a:gdLst/>
              <a:ahLst/>
              <a:cxnLst/>
              <a:rect l="l" t="t" r="r" b="b"/>
              <a:pathLst>
                <a:path w="875" h="195" extrusionOk="0">
                  <a:moveTo>
                    <a:pt x="243" y="0"/>
                  </a:moveTo>
                  <a:cubicBezTo>
                    <a:pt x="135" y="0"/>
                    <a:pt x="49" y="11"/>
                    <a:pt x="0" y="33"/>
                  </a:cubicBezTo>
                  <a:cubicBezTo>
                    <a:pt x="86" y="64"/>
                    <a:pt x="135" y="82"/>
                    <a:pt x="184" y="97"/>
                  </a:cubicBezTo>
                  <a:cubicBezTo>
                    <a:pt x="307" y="127"/>
                    <a:pt x="426" y="157"/>
                    <a:pt x="554" y="183"/>
                  </a:cubicBezTo>
                  <a:cubicBezTo>
                    <a:pt x="588" y="187"/>
                    <a:pt x="621" y="194"/>
                    <a:pt x="655" y="194"/>
                  </a:cubicBezTo>
                  <a:cubicBezTo>
                    <a:pt x="737" y="194"/>
                    <a:pt x="812" y="168"/>
                    <a:pt x="875" y="86"/>
                  </a:cubicBezTo>
                  <a:cubicBezTo>
                    <a:pt x="700" y="37"/>
                    <a:pt x="441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2"/>
            <p:cNvSpPr/>
            <p:nvPr/>
          </p:nvSpPr>
          <p:spPr>
            <a:xfrm>
              <a:off x="-2266306" y="5449230"/>
              <a:ext cx="19721" cy="33998"/>
            </a:xfrm>
            <a:custGeom>
              <a:avLst/>
              <a:gdLst/>
              <a:ahLst/>
              <a:cxnLst/>
              <a:rect l="l" t="t" r="r" b="b"/>
              <a:pathLst>
                <a:path w="413" h="712" extrusionOk="0">
                  <a:moveTo>
                    <a:pt x="263" y="1"/>
                  </a:moveTo>
                  <a:cubicBezTo>
                    <a:pt x="244" y="248"/>
                    <a:pt x="1" y="420"/>
                    <a:pt x="42" y="711"/>
                  </a:cubicBezTo>
                  <a:cubicBezTo>
                    <a:pt x="83" y="678"/>
                    <a:pt x="125" y="663"/>
                    <a:pt x="140" y="637"/>
                  </a:cubicBezTo>
                  <a:cubicBezTo>
                    <a:pt x="222" y="461"/>
                    <a:pt x="304" y="289"/>
                    <a:pt x="375" y="109"/>
                  </a:cubicBezTo>
                  <a:cubicBezTo>
                    <a:pt x="413" y="23"/>
                    <a:pt x="368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2"/>
            <p:cNvSpPr/>
            <p:nvPr/>
          </p:nvSpPr>
          <p:spPr>
            <a:xfrm>
              <a:off x="-2298585" y="5779660"/>
              <a:ext cx="30608" cy="39346"/>
            </a:xfrm>
            <a:custGeom>
              <a:avLst/>
              <a:gdLst/>
              <a:ahLst/>
              <a:cxnLst/>
              <a:rect l="l" t="t" r="r" b="b"/>
              <a:pathLst>
                <a:path w="641" h="824" extrusionOk="0">
                  <a:moveTo>
                    <a:pt x="640" y="1"/>
                  </a:moveTo>
                  <a:lnTo>
                    <a:pt x="640" y="1"/>
                  </a:lnTo>
                  <a:cubicBezTo>
                    <a:pt x="592" y="30"/>
                    <a:pt x="532" y="49"/>
                    <a:pt x="497" y="90"/>
                  </a:cubicBezTo>
                  <a:cubicBezTo>
                    <a:pt x="375" y="247"/>
                    <a:pt x="262" y="412"/>
                    <a:pt x="147" y="577"/>
                  </a:cubicBezTo>
                  <a:cubicBezTo>
                    <a:pt x="94" y="651"/>
                    <a:pt x="42" y="729"/>
                    <a:pt x="0" y="815"/>
                  </a:cubicBezTo>
                  <a:lnTo>
                    <a:pt x="12" y="823"/>
                  </a:lnTo>
                  <a:cubicBezTo>
                    <a:pt x="150" y="726"/>
                    <a:pt x="240" y="587"/>
                    <a:pt x="345" y="456"/>
                  </a:cubicBezTo>
                  <a:cubicBezTo>
                    <a:pt x="457" y="311"/>
                    <a:pt x="584" y="184"/>
                    <a:pt x="6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2"/>
            <p:cNvSpPr/>
            <p:nvPr/>
          </p:nvSpPr>
          <p:spPr>
            <a:xfrm>
              <a:off x="-1028053" y="4795246"/>
              <a:ext cx="39489" cy="8643"/>
            </a:xfrm>
            <a:custGeom>
              <a:avLst/>
              <a:gdLst/>
              <a:ahLst/>
              <a:cxnLst/>
              <a:rect l="l" t="t" r="r" b="b"/>
              <a:pathLst>
                <a:path w="827" h="181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80"/>
                    <a:pt x="270" y="158"/>
                    <a:pt x="408" y="169"/>
                  </a:cubicBezTo>
                  <a:cubicBezTo>
                    <a:pt x="434" y="169"/>
                    <a:pt x="460" y="172"/>
                    <a:pt x="486" y="172"/>
                  </a:cubicBezTo>
                  <a:cubicBezTo>
                    <a:pt x="598" y="172"/>
                    <a:pt x="711" y="158"/>
                    <a:pt x="826" y="150"/>
                  </a:cubicBezTo>
                  <a:cubicBezTo>
                    <a:pt x="808" y="87"/>
                    <a:pt x="764" y="79"/>
                    <a:pt x="714" y="79"/>
                  </a:cubicBezTo>
                  <a:lnTo>
                    <a:pt x="640" y="79"/>
                  </a:lnTo>
                  <a:cubicBezTo>
                    <a:pt x="438" y="42"/>
                    <a:pt x="236" y="27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2"/>
            <p:cNvSpPr/>
            <p:nvPr/>
          </p:nvSpPr>
          <p:spPr>
            <a:xfrm>
              <a:off x="-2236797" y="5398758"/>
              <a:ext cx="21631" cy="26310"/>
            </a:xfrm>
            <a:custGeom>
              <a:avLst/>
              <a:gdLst/>
              <a:ahLst/>
              <a:cxnLst/>
              <a:rect l="l" t="t" r="r" b="b"/>
              <a:pathLst>
                <a:path w="453" h="551" extrusionOk="0">
                  <a:moveTo>
                    <a:pt x="378" y="0"/>
                  </a:moveTo>
                  <a:cubicBezTo>
                    <a:pt x="187" y="0"/>
                    <a:pt x="97" y="143"/>
                    <a:pt x="0" y="550"/>
                  </a:cubicBezTo>
                  <a:cubicBezTo>
                    <a:pt x="164" y="509"/>
                    <a:pt x="150" y="355"/>
                    <a:pt x="228" y="273"/>
                  </a:cubicBezTo>
                  <a:cubicBezTo>
                    <a:pt x="307" y="195"/>
                    <a:pt x="374" y="102"/>
                    <a:pt x="452" y="8"/>
                  </a:cubicBezTo>
                  <a:cubicBezTo>
                    <a:pt x="426" y="4"/>
                    <a:pt x="400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2"/>
            <p:cNvSpPr/>
            <p:nvPr/>
          </p:nvSpPr>
          <p:spPr>
            <a:xfrm>
              <a:off x="-1122646" y="4923598"/>
              <a:ext cx="37675" cy="9502"/>
            </a:xfrm>
            <a:custGeom>
              <a:avLst/>
              <a:gdLst/>
              <a:ahLst/>
              <a:cxnLst/>
              <a:rect l="l" t="t" r="r" b="b"/>
              <a:pathLst>
                <a:path w="789" h="199" extrusionOk="0">
                  <a:moveTo>
                    <a:pt x="0" y="1"/>
                  </a:moveTo>
                  <a:lnTo>
                    <a:pt x="0" y="1"/>
                  </a:lnTo>
                  <a:cubicBezTo>
                    <a:pt x="154" y="165"/>
                    <a:pt x="371" y="135"/>
                    <a:pt x="561" y="187"/>
                  </a:cubicBezTo>
                  <a:cubicBezTo>
                    <a:pt x="587" y="195"/>
                    <a:pt x="609" y="198"/>
                    <a:pt x="632" y="198"/>
                  </a:cubicBezTo>
                  <a:cubicBezTo>
                    <a:pt x="688" y="198"/>
                    <a:pt x="740" y="176"/>
                    <a:pt x="789" y="124"/>
                  </a:cubicBezTo>
                  <a:cubicBezTo>
                    <a:pt x="531" y="8"/>
                    <a:pt x="262" y="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2"/>
            <p:cNvSpPr/>
            <p:nvPr/>
          </p:nvSpPr>
          <p:spPr>
            <a:xfrm>
              <a:off x="-2204184" y="5677570"/>
              <a:ext cx="14898" cy="30560"/>
            </a:xfrm>
            <a:custGeom>
              <a:avLst/>
              <a:gdLst/>
              <a:ahLst/>
              <a:cxnLst/>
              <a:rect l="l" t="t" r="r" b="b"/>
              <a:pathLst>
                <a:path w="312" h="640" extrusionOk="0">
                  <a:moveTo>
                    <a:pt x="311" y="1"/>
                  </a:moveTo>
                  <a:cubicBezTo>
                    <a:pt x="125" y="79"/>
                    <a:pt x="128" y="270"/>
                    <a:pt x="61" y="415"/>
                  </a:cubicBezTo>
                  <a:cubicBezTo>
                    <a:pt x="31" y="475"/>
                    <a:pt x="1" y="569"/>
                    <a:pt x="125" y="640"/>
                  </a:cubicBezTo>
                  <a:cubicBezTo>
                    <a:pt x="233" y="427"/>
                    <a:pt x="270" y="213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2"/>
            <p:cNvSpPr/>
            <p:nvPr/>
          </p:nvSpPr>
          <p:spPr>
            <a:xfrm>
              <a:off x="-1752564" y="5082128"/>
              <a:ext cx="26072" cy="27647"/>
            </a:xfrm>
            <a:custGeom>
              <a:avLst/>
              <a:gdLst/>
              <a:ahLst/>
              <a:cxnLst/>
              <a:rect l="l" t="t" r="r" b="b"/>
              <a:pathLst>
                <a:path w="546" h="579" extrusionOk="0">
                  <a:moveTo>
                    <a:pt x="401" y="0"/>
                  </a:moveTo>
                  <a:cubicBezTo>
                    <a:pt x="318" y="228"/>
                    <a:pt x="90" y="340"/>
                    <a:pt x="0" y="579"/>
                  </a:cubicBezTo>
                  <a:cubicBezTo>
                    <a:pt x="53" y="568"/>
                    <a:pt x="90" y="575"/>
                    <a:pt x="109" y="557"/>
                  </a:cubicBezTo>
                  <a:cubicBezTo>
                    <a:pt x="232" y="434"/>
                    <a:pt x="359" y="306"/>
                    <a:pt x="475" y="172"/>
                  </a:cubicBezTo>
                  <a:cubicBezTo>
                    <a:pt x="546" y="86"/>
                    <a:pt x="528" y="6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2"/>
            <p:cNvSpPr/>
            <p:nvPr/>
          </p:nvSpPr>
          <p:spPr>
            <a:xfrm>
              <a:off x="-2228584" y="5460690"/>
              <a:ext cx="20007" cy="38104"/>
            </a:xfrm>
            <a:custGeom>
              <a:avLst/>
              <a:gdLst/>
              <a:ahLst/>
              <a:cxnLst/>
              <a:rect l="l" t="t" r="r" b="b"/>
              <a:pathLst>
                <a:path w="419" h="798" extrusionOk="0">
                  <a:moveTo>
                    <a:pt x="273" y="0"/>
                  </a:moveTo>
                  <a:cubicBezTo>
                    <a:pt x="254" y="64"/>
                    <a:pt x="235" y="120"/>
                    <a:pt x="220" y="176"/>
                  </a:cubicBezTo>
                  <a:cubicBezTo>
                    <a:pt x="194" y="277"/>
                    <a:pt x="168" y="378"/>
                    <a:pt x="97" y="464"/>
                  </a:cubicBezTo>
                  <a:cubicBezTo>
                    <a:pt x="34" y="546"/>
                    <a:pt x="0" y="647"/>
                    <a:pt x="56" y="797"/>
                  </a:cubicBezTo>
                  <a:cubicBezTo>
                    <a:pt x="161" y="587"/>
                    <a:pt x="254" y="416"/>
                    <a:pt x="329" y="240"/>
                  </a:cubicBezTo>
                  <a:cubicBezTo>
                    <a:pt x="359" y="165"/>
                    <a:pt x="418" y="61"/>
                    <a:pt x="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2"/>
            <p:cNvSpPr/>
            <p:nvPr/>
          </p:nvSpPr>
          <p:spPr>
            <a:xfrm>
              <a:off x="-2314104" y="5562445"/>
              <a:ext cx="17858" cy="46795"/>
            </a:xfrm>
            <a:custGeom>
              <a:avLst/>
              <a:gdLst/>
              <a:ahLst/>
              <a:cxnLst/>
              <a:rect l="l" t="t" r="r" b="b"/>
              <a:pathLst>
                <a:path w="374" h="980" extrusionOk="0">
                  <a:moveTo>
                    <a:pt x="374" y="0"/>
                  </a:moveTo>
                  <a:lnTo>
                    <a:pt x="374" y="0"/>
                  </a:lnTo>
                  <a:cubicBezTo>
                    <a:pt x="325" y="116"/>
                    <a:pt x="277" y="232"/>
                    <a:pt x="229" y="352"/>
                  </a:cubicBezTo>
                  <a:cubicBezTo>
                    <a:pt x="165" y="505"/>
                    <a:pt x="98" y="654"/>
                    <a:pt x="37" y="811"/>
                  </a:cubicBezTo>
                  <a:cubicBezTo>
                    <a:pt x="19" y="864"/>
                    <a:pt x="15" y="923"/>
                    <a:pt x="1" y="980"/>
                  </a:cubicBezTo>
                  <a:cubicBezTo>
                    <a:pt x="154" y="849"/>
                    <a:pt x="367" y="285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2"/>
            <p:cNvSpPr/>
            <p:nvPr/>
          </p:nvSpPr>
          <p:spPr>
            <a:xfrm>
              <a:off x="-2263250" y="5377318"/>
              <a:ext cx="26644" cy="30035"/>
            </a:xfrm>
            <a:custGeom>
              <a:avLst/>
              <a:gdLst/>
              <a:ahLst/>
              <a:cxnLst/>
              <a:rect l="l" t="t" r="r" b="b"/>
              <a:pathLst>
                <a:path w="558" h="629" extrusionOk="0">
                  <a:moveTo>
                    <a:pt x="558" y="1"/>
                  </a:moveTo>
                  <a:lnTo>
                    <a:pt x="558" y="1"/>
                  </a:lnTo>
                  <a:cubicBezTo>
                    <a:pt x="385" y="57"/>
                    <a:pt x="202" y="211"/>
                    <a:pt x="154" y="359"/>
                  </a:cubicBezTo>
                  <a:cubicBezTo>
                    <a:pt x="124" y="449"/>
                    <a:pt x="1" y="509"/>
                    <a:pt x="68" y="629"/>
                  </a:cubicBezTo>
                  <a:cubicBezTo>
                    <a:pt x="80" y="629"/>
                    <a:pt x="87" y="625"/>
                    <a:pt x="98" y="625"/>
                  </a:cubicBezTo>
                  <a:cubicBezTo>
                    <a:pt x="247" y="420"/>
                    <a:pt x="401" y="214"/>
                    <a:pt x="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2"/>
            <p:cNvSpPr/>
            <p:nvPr/>
          </p:nvSpPr>
          <p:spPr>
            <a:xfrm>
              <a:off x="-1630324" y="5088908"/>
              <a:ext cx="15423" cy="20532"/>
            </a:xfrm>
            <a:custGeom>
              <a:avLst/>
              <a:gdLst/>
              <a:ahLst/>
              <a:cxnLst/>
              <a:rect l="l" t="t" r="r" b="b"/>
              <a:pathLst>
                <a:path w="323" h="430" extrusionOk="0">
                  <a:moveTo>
                    <a:pt x="270" y="0"/>
                  </a:moveTo>
                  <a:cubicBezTo>
                    <a:pt x="106" y="83"/>
                    <a:pt x="35" y="221"/>
                    <a:pt x="1" y="389"/>
                  </a:cubicBezTo>
                  <a:cubicBezTo>
                    <a:pt x="31" y="419"/>
                    <a:pt x="57" y="430"/>
                    <a:pt x="80" y="430"/>
                  </a:cubicBezTo>
                  <a:cubicBezTo>
                    <a:pt x="113" y="430"/>
                    <a:pt x="144" y="400"/>
                    <a:pt x="173" y="370"/>
                  </a:cubicBezTo>
                  <a:cubicBezTo>
                    <a:pt x="289" y="243"/>
                    <a:pt x="323" y="119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2"/>
            <p:cNvSpPr/>
            <p:nvPr/>
          </p:nvSpPr>
          <p:spPr>
            <a:xfrm>
              <a:off x="-2310189" y="5480888"/>
              <a:ext cx="17906" cy="40540"/>
            </a:xfrm>
            <a:custGeom>
              <a:avLst/>
              <a:gdLst/>
              <a:ahLst/>
              <a:cxnLst/>
              <a:rect l="l" t="t" r="r" b="b"/>
              <a:pathLst>
                <a:path w="375" h="849" extrusionOk="0">
                  <a:moveTo>
                    <a:pt x="345" y="0"/>
                  </a:moveTo>
                  <a:cubicBezTo>
                    <a:pt x="307" y="45"/>
                    <a:pt x="262" y="86"/>
                    <a:pt x="243" y="135"/>
                  </a:cubicBezTo>
                  <a:cubicBezTo>
                    <a:pt x="154" y="366"/>
                    <a:pt x="72" y="606"/>
                    <a:pt x="0" y="849"/>
                  </a:cubicBezTo>
                  <a:cubicBezTo>
                    <a:pt x="131" y="744"/>
                    <a:pt x="162" y="583"/>
                    <a:pt x="233" y="452"/>
                  </a:cubicBezTo>
                  <a:cubicBezTo>
                    <a:pt x="300" y="318"/>
                    <a:pt x="330" y="168"/>
                    <a:pt x="374" y="22"/>
                  </a:cubicBezTo>
                  <a:cubicBezTo>
                    <a:pt x="364" y="15"/>
                    <a:pt x="356" y="7"/>
                    <a:pt x="3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2"/>
            <p:cNvSpPr/>
            <p:nvPr/>
          </p:nvSpPr>
          <p:spPr>
            <a:xfrm>
              <a:off x="-1408048" y="4723859"/>
              <a:ext cx="26979" cy="8452"/>
            </a:xfrm>
            <a:custGeom>
              <a:avLst/>
              <a:gdLst/>
              <a:ahLst/>
              <a:cxnLst/>
              <a:rect l="l" t="t" r="r" b="b"/>
              <a:pathLst>
                <a:path w="565" h="177" extrusionOk="0">
                  <a:moveTo>
                    <a:pt x="382" y="0"/>
                  </a:moveTo>
                  <a:cubicBezTo>
                    <a:pt x="269" y="8"/>
                    <a:pt x="161" y="35"/>
                    <a:pt x="49" y="64"/>
                  </a:cubicBezTo>
                  <a:cubicBezTo>
                    <a:pt x="34" y="68"/>
                    <a:pt x="26" y="116"/>
                    <a:pt x="0" y="176"/>
                  </a:cubicBezTo>
                  <a:cubicBezTo>
                    <a:pt x="213" y="161"/>
                    <a:pt x="389" y="147"/>
                    <a:pt x="565" y="131"/>
                  </a:cubicBezTo>
                  <a:cubicBezTo>
                    <a:pt x="539" y="38"/>
                    <a:pt x="508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2"/>
            <p:cNvSpPr/>
            <p:nvPr/>
          </p:nvSpPr>
          <p:spPr>
            <a:xfrm>
              <a:off x="-1129283" y="4784406"/>
              <a:ext cx="32040" cy="10028"/>
            </a:xfrm>
            <a:custGeom>
              <a:avLst/>
              <a:gdLst/>
              <a:ahLst/>
              <a:cxnLst/>
              <a:rect l="l" t="t" r="r" b="b"/>
              <a:pathLst>
                <a:path w="671" h="210" extrusionOk="0">
                  <a:moveTo>
                    <a:pt x="1" y="0"/>
                  </a:moveTo>
                  <a:lnTo>
                    <a:pt x="1" y="0"/>
                  </a:lnTo>
                  <a:cubicBezTo>
                    <a:pt x="53" y="49"/>
                    <a:pt x="84" y="85"/>
                    <a:pt x="120" y="101"/>
                  </a:cubicBezTo>
                  <a:cubicBezTo>
                    <a:pt x="210" y="135"/>
                    <a:pt x="304" y="161"/>
                    <a:pt x="398" y="190"/>
                  </a:cubicBezTo>
                  <a:cubicBezTo>
                    <a:pt x="439" y="202"/>
                    <a:pt x="468" y="209"/>
                    <a:pt x="491" y="209"/>
                  </a:cubicBezTo>
                  <a:cubicBezTo>
                    <a:pt x="543" y="209"/>
                    <a:pt x="581" y="175"/>
                    <a:pt x="670" y="85"/>
                  </a:cubicBezTo>
                  <a:cubicBezTo>
                    <a:pt x="442" y="56"/>
                    <a:pt x="237" y="3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2"/>
            <p:cNvSpPr/>
            <p:nvPr/>
          </p:nvSpPr>
          <p:spPr>
            <a:xfrm>
              <a:off x="-1171208" y="4778629"/>
              <a:ext cx="36624" cy="8118"/>
            </a:xfrm>
            <a:custGeom>
              <a:avLst/>
              <a:gdLst/>
              <a:ahLst/>
              <a:cxnLst/>
              <a:rect l="l" t="t" r="r" b="b"/>
              <a:pathLst>
                <a:path w="767" h="170" extrusionOk="0">
                  <a:moveTo>
                    <a:pt x="135" y="1"/>
                  </a:moveTo>
                  <a:cubicBezTo>
                    <a:pt x="83" y="1"/>
                    <a:pt x="38" y="4"/>
                    <a:pt x="1" y="13"/>
                  </a:cubicBezTo>
                  <a:cubicBezTo>
                    <a:pt x="64" y="49"/>
                    <a:pt x="106" y="87"/>
                    <a:pt x="150" y="94"/>
                  </a:cubicBezTo>
                  <a:cubicBezTo>
                    <a:pt x="334" y="125"/>
                    <a:pt x="517" y="147"/>
                    <a:pt x="700" y="170"/>
                  </a:cubicBezTo>
                  <a:lnTo>
                    <a:pt x="703" y="170"/>
                  </a:lnTo>
                  <a:cubicBezTo>
                    <a:pt x="722" y="170"/>
                    <a:pt x="744" y="147"/>
                    <a:pt x="767" y="132"/>
                  </a:cubicBezTo>
                  <a:cubicBezTo>
                    <a:pt x="662" y="61"/>
                    <a:pt x="352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2"/>
            <p:cNvSpPr/>
            <p:nvPr/>
          </p:nvSpPr>
          <p:spPr>
            <a:xfrm>
              <a:off x="-2326758" y="5616307"/>
              <a:ext cx="14468" cy="30274"/>
            </a:xfrm>
            <a:custGeom>
              <a:avLst/>
              <a:gdLst/>
              <a:ahLst/>
              <a:cxnLst/>
              <a:rect l="l" t="t" r="r" b="b"/>
              <a:pathLst>
                <a:path w="303" h="634" extrusionOk="0">
                  <a:moveTo>
                    <a:pt x="258" y="1"/>
                  </a:moveTo>
                  <a:cubicBezTo>
                    <a:pt x="240" y="1"/>
                    <a:pt x="221" y="9"/>
                    <a:pt x="198" y="12"/>
                  </a:cubicBezTo>
                  <a:cubicBezTo>
                    <a:pt x="195" y="12"/>
                    <a:pt x="187" y="20"/>
                    <a:pt x="187" y="23"/>
                  </a:cubicBezTo>
                  <a:cubicBezTo>
                    <a:pt x="123" y="222"/>
                    <a:pt x="60" y="420"/>
                    <a:pt x="0" y="614"/>
                  </a:cubicBezTo>
                  <a:cubicBezTo>
                    <a:pt x="19" y="622"/>
                    <a:pt x="33" y="625"/>
                    <a:pt x="52" y="633"/>
                  </a:cubicBezTo>
                  <a:cubicBezTo>
                    <a:pt x="131" y="465"/>
                    <a:pt x="213" y="297"/>
                    <a:pt x="288" y="128"/>
                  </a:cubicBezTo>
                  <a:cubicBezTo>
                    <a:pt x="299" y="106"/>
                    <a:pt x="302" y="76"/>
                    <a:pt x="302" y="54"/>
                  </a:cubicBezTo>
                  <a:cubicBezTo>
                    <a:pt x="302" y="35"/>
                    <a:pt x="288" y="9"/>
                    <a:pt x="273" y="5"/>
                  </a:cubicBezTo>
                  <a:cubicBezTo>
                    <a:pt x="269" y="5"/>
                    <a:pt x="262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2"/>
            <p:cNvSpPr/>
            <p:nvPr/>
          </p:nvSpPr>
          <p:spPr>
            <a:xfrm>
              <a:off x="-1732748" y="5166168"/>
              <a:ext cx="29844" cy="26501"/>
            </a:xfrm>
            <a:custGeom>
              <a:avLst/>
              <a:gdLst/>
              <a:ahLst/>
              <a:cxnLst/>
              <a:rect l="l" t="t" r="r" b="b"/>
              <a:pathLst>
                <a:path w="625" h="555" extrusionOk="0">
                  <a:moveTo>
                    <a:pt x="580" y="1"/>
                  </a:moveTo>
                  <a:lnTo>
                    <a:pt x="580" y="1"/>
                  </a:lnTo>
                  <a:cubicBezTo>
                    <a:pt x="382" y="184"/>
                    <a:pt x="195" y="356"/>
                    <a:pt x="1" y="535"/>
                  </a:cubicBezTo>
                  <a:cubicBezTo>
                    <a:pt x="27" y="546"/>
                    <a:pt x="46" y="554"/>
                    <a:pt x="64" y="554"/>
                  </a:cubicBezTo>
                  <a:cubicBezTo>
                    <a:pt x="105" y="554"/>
                    <a:pt x="131" y="520"/>
                    <a:pt x="153" y="487"/>
                  </a:cubicBezTo>
                  <a:cubicBezTo>
                    <a:pt x="180" y="456"/>
                    <a:pt x="206" y="423"/>
                    <a:pt x="243" y="423"/>
                  </a:cubicBezTo>
                  <a:lnTo>
                    <a:pt x="248" y="423"/>
                  </a:lnTo>
                  <a:cubicBezTo>
                    <a:pt x="363" y="423"/>
                    <a:pt x="412" y="322"/>
                    <a:pt x="438" y="240"/>
                  </a:cubicBezTo>
                  <a:cubicBezTo>
                    <a:pt x="467" y="154"/>
                    <a:pt x="624" y="142"/>
                    <a:pt x="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2"/>
            <p:cNvSpPr/>
            <p:nvPr/>
          </p:nvSpPr>
          <p:spPr>
            <a:xfrm>
              <a:off x="-1960659" y="5192430"/>
              <a:ext cx="25737" cy="12893"/>
            </a:xfrm>
            <a:custGeom>
              <a:avLst/>
              <a:gdLst/>
              <a:ahLst/>
              <a:cxnLst/>
              <a:rect l="l" t="t" r="r" b="b"/>
              <a:pathLst>
                <a:path w="539" h="270" extrusionOk="0">
                  <a:moveTo>
                    <a:pt x="426" y="0"/>
                  </a:moveTo>
                  <a:cubicBezTo>
                    <a:pt x="423" y="0"/>
                    <a:pt x="418" y="4"/>
                    <a:pt x="418" y="4"/>
                  </a:cubicBezTo>
                  <a:cubicBezTo>
                    <a:pt x="295" y="101"/>
                    <a:pt x="109" y="105"/>
                    <a:pt x="0" y="270"/>
                  </a:cubicBezTo>
                  <a:lnTo>
                    <a:pt x="33" y="270"/>
                  </a:lnTo>
                  <a:cubicBezTo>
                    <a:pt x="206" y="270"/>
                    <a:pt x="295" y="225"/>
                    <a:pt x="538" y="45"/>
                  </a:cubicBezTo>
                  <a:cubicBezTo>
                    <a:pt x="490" y="27"/>
                    <a:pt x="449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2"/>
            <p:cNvSpPr/>
            <p:nvPr/>
          </p:nvSpPr>
          <p:spPr>
            <a:xfrm>
              <a:off x="-2139339" y="5511925"/>
              <a:ext cx="14277" cy="30035"/>
            </a:xfrm>
            <a:custGeom>
              <a:avLst/>
              <a:gdLst/>
              <a:ahLst/>
              <a:cxnLst/>
              <a:rect l="l" t="t" r="r" b="b"/>
              <a:pathLst>
                <a:path w="299" h="629" extrusionOk="0">
                  <a:moveTo>
                    <a:pt x="254" y="0"/>
                  </a:moveTo>
                  <a:cubicBezTo>
                    <a:pt x="247" y="0"/>
                    <a:pt x="240" y="0"/>
                    <a:pt x="240" y="4"/>
                  </a:cubicBezTo>
                  <a:cubicBezTo>
                    <a:pt x="164" y="120"/>
                    <a:pt x="83" y="232"/>
                    <a:pt x="30" y="356"/>
                  </a:cubicBezTo>
                  <a:cubicBezTo>
                    <a:pt x="0" y="434"/>
                    <a:pt x="11" y="532"/>
                    <a:pt x="7" y="621"/>
                  </a:cubicBezTo>
                  <a:cubicBezTo>
                    <a:pt x="30" y="613"/>
                    <a:pt x="64" y="606"/>
                    <a:pt x="67" y="591"/>
                  </a:cubicBezTo>
                  <a:cubicBezTo>
                    <a:pt x="145" y="397"/>
                    <a:pt x="221" y="206"/>
                    <a:pt x="299" y="4"/>
                  </a:cubicBezTo>
                  <a:cubicBezTo>
                    <a:pt x="292" y="4"/>
                    <a:pt x="285" y="4"/>
                    <a:pt x="273" y="0"/>
                  </a:cubicBezTo>
                  <a:close/>
                  <a:moveTo>
                    <a:pt x="7" y="621"/>
                  </a:moveTo>
                  <a:cubicBezTo>
                    <a:pt x="7" y="625"/>
                    <a:pt x="4" y="625"/>
                    <a:pt x="4" y="625"/>
                  </a:cubicBezTo>
                  <a:lnTo>
                    <a:pt x="7" y="628"/>
                  </a:lnTo>
                  <a:lnTo>
                    <a:pt x="7" y="62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2"/>
            <p:cNvSpPr/>
            <p:nvPr/>
          </p:nvSpPr>
          <p:spPr>
            <a:xfrm>
              <a:off x="-2131508" y="5483753"/>
              <a:ext cx="18622" cy="21440"/>
            </a:xfrm>
            <a:custGeom>
              <a:avLst/>
              <a:gdLst/>
              <a:ahLst/>
              <a:cxnLst/>
              <a:rect l="l" t="t" r="r" b="b"/>
              <a:pathLst>
                <a:path w="390" h="449" extrusionOk="0">
                  <a:moveTo>
                    <a:pt x="390" y="0"/>
                  </a:moveTo>
                  <a:lnTo>
                    <a:pt x="390" y="0"/>
                  </a:lnTo>
                  <a:cubicBezTo>
                    <a:pt x="307" y="7"/>
                    <a:pt x="266" y="14"/>
                    <a:pt x="221" y="18"/>
                  </a:cubicBezTo>
                  <a:cubicBezTo>
                    <a:pt x="195" y="101"/>
                    <a:pt x="180" y="180"/>
                    <a:pt x="147" y="250"/>
                  </a:cubicBezTo>
                  <a:cubicBezTo>
                    <a:pt x="116" y="310"/>
                    <a:pt x="64" y="363"/>
                    <a:pt x="0" y="449"/>
                  </a:cubicBezTo>
                  <a:cubicBezTo>
                    <a:pt x="157" y="415"/>
                    <a:pt x="273" y="392"/>
                    <a:pt x="300" y="232"/>
                  </a:cubicBezTo>
                  <a:cubicBezTo>
                    <a:pt x="311" y="164"/>
                    <a:pt x="348" y="101"/>
                    <a:pt x="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2"/>
            <p:cNvSpPr/>
            <p:nvPr/>
          </p:nvSpPr>
          <p:spPr>
            <a:xfrm>
              <a:off x="-1378777" y="4761677"/>
              <a:ext cx="27122" cy="6112"/>
            </a:xfrm>
            <a:custGeom>
              <a:avLst/>
              <a:gdLst/>
              <a:ahLst/>
              <a:cxnLst/>
              <a:rect l="l" t="t" r="r" b="b"/>
              <a:pathLst>
                <a:path w="568" h="128" extrusionOk="0">
                  <a:moveTo>
                    <a:pt x="340" y="1"/>
                  </a:moveTo>
                  <a:cubicBezTo>
                    <a:pt x="303" y="1"/>
                    <a:pt x="262" y="5"/>
                    <a:pt x="221" y="9"/>
                  </a:cubicBezTo>
                  <a:cubicBezTo>
                    <a:pt x="176" y="12"/>
                    <a:pt x="135" y="12"/>
                    <a:pt x="93" y="12"/>
                  </a:cubicBezTo>
                  <a:lnTo>
                    <a:pt x="34" y="12"/>
                  </a:lnTo>
                  <a:cubicBezTo>
                    <a:pt x="26" y="38"/>
                    <a:pt x="15" y="76"/>
                    <a:pt x="0" y="128"/>
                  </a:cubicBezTo>
                  <a:cubicBezTo>
                    <a:pt x="30" y="124"/>
                    <a:pt x="57" y="124"/>
                    <a:pt x="86" y="124"/>
                  </a:cubicBezTo>
                  <a:cubicBezTo>
                    <a:pt x="119" y="124"/>
                    <a:pt x="150" y="124"/>
                    <a:pt x="183" y="128"/>
                  </a:cubicBezTo>
                  <a:lnTo>
                    <a:pt x="276" y="128"/>
                  </a:lnTo>
                  <a:cubicBezTo>
                    <a:pt x="378" y="128"/>
                    <a:pt x="475" y="117"/>
                    <a:pt x="568" y="64"/>
                  </a:cubicBezTo>
                  <a:lnTo>
                    <a:pt x="564" y="54"/>
                  </a:lnTo>
                  <a:cubicBezTo>
                    <a:pt x="494" y="12"/>
                    <a:pt x="419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2"/>
            <p:cNvSpPr/>
            <p:nvPr/>
          </p:nvSpPr>
          <p:spPr>
            <a:xfrm>
              <a:off x="-1971928" y="5165451"/>
              <a:ext cx="26310" cy="13275"/>
            </a:xfrm>
            <a:custGeom>
              <a:avLst/>
              <a:gdLst/>
              <a:ahLst/>
              <a:cxnLst/>
              <a:rect l="l" t="t" r="r" b="b"/>
              <a:pathLst>
                <a:path w="551" h="278" extrusionOk="0">
                  <a:moveTo>
                    <a:pt x="452" y="0"/>
                  </a:moveTo>
                  <a:cubicBezTo>
                    <a:pt x="449" y="0"/>
                    <a:pt x="449" y="0"/>
                    <a:pt x="445" y="5"/>
                  </a:cubicBezTo>
                  <a:cubicBezTo>
                    <a:pt x="292" y="83"/>
                    <a:pt x="124" y="143"/>
                    <a:pt x="0" y="278"/>
                  </a:cubicBezTo>
                  <a:cubicBezTo>
                    <a:pt x="206" y="269"/>
                    <a:pt x="371" y="169"/>
                    <a:pt x="550" y="38"/>
                  </a:cubicBezTo>
                  <a:cubicBezTo>
                    <a:pt x="509" y="23"/>
                    <a:pt x="475" y="0"/>
                    <a:pt x="4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2"/>
            <p:cNvSpPr/>
            <p:nvPr/>
          </p:nvSpPr>
          <p:spPr>
            <a:xfrm>
              <a:off x="-1881967" y="5308797"/>
              <a:ext cx="27170" cy="12176"/>
            </a:xfrm>
            <a:custGeom>
              <a:avLst/>
              <a:gdLst/>
              <a:ahLst/>
              <a:cxnLst/>
              <a:rect l="l" t="t" r="r" b="b"/>
              <a:pathLst>
                <a:path w="569" h="255" extrusionOk="0">
                  <a:moveTo>
                    <a:pt x="426" y="0"/>
                  </a:moveTo>
                  <a:cubicBezTo>
                    <a:pt x="247" y="0"/>
                    <a:pt x="109" y="86"/>
                    <a:pt x="0" y="255"/>
                  </a:cubicBezTo>
                  <a:cubicBezTo>
                    <a:pt x="210" y="228"/>
                    <a:pt x="363" y="112"/>
                    <a:pt x="569" y="15"/>
                  </a:cubicBezTo>
                  <a:cubicBezTo>
                    <a:pt x="520" y="4"/>
                    <a:pt x="471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2"/>
            <p:cNvSpPr/>
            <p:nvPr/>
          </p:nvSpPr>
          <p:spPr>
            <a:xfrm>
              <a:off x="-1379302" y="4722045"/>
              <a:ext cx="27647" cy="6303"/>
            </a:xfrm>
            <a:custGeom>
              <a:avLst/>
              <a:gdLst/>
              <a:ahLst/>
              <a:cxnLst/>
              <a:rect l="l" t="t" r="r" b="b"/>
              <a:pathLst>
                <a:path w="579" h="132" extrusionOk="0">
                  <a:moveTo>
                    <a:pt x="322" y="1"/>
                  </a:moveTo>
                  <a:cubicBezTo>
                    <a:pt x="243" y="1"/>
                    <a:pt x="138" y="12"/>
                    <a:pt x="0" y="38"/>
                  </a:cubicBezTo>
                  <a:cubicBezTo>
                    <a:pt x="41" y="76"/>
                    <a:pt x="71" y="121"/>
                    <a:pt x="97" y="125"/>
                  </a:cubicBezTo>
                  <a:cubicBezTo>
                    <a:pt x="251" y="132"/>
                    <a:pt x="400" y="128"/>
                    <a:pt x="579" y="132"/>
                  </a:cubicBezTo>
                  <a:cubicBezTo>
                    <a:pt x="531" y="38"/>
                    <a:pt x="460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2"/>
            <p:cNvSpPr/>
            <p:nvPr/>
          </p:nvSpPr>
          <p:spPr>
            <a:xfrm>
              <a:off x="-1810724" y="5139714"/>
              <a:ext cx="31419" cy="22777"/>
            </a:xfrm>
            <a:custGeom>
              <a:avLst/>
              <a:gdLst/>
              <a:ahLst/>
              <a:cxnLst/>
              <a:rect l="l" t="t" r="r" b="b"/>
              <a:pathLst>
                <a:path w="658" h="477" extrusionOk="0">
                  <a:moveTo>
                    <a:pt x="658" y="1"/>
                  </a:moveTo>
                  <a:lnTo>
                    <a:pt x="658" y="1"/>
                  </a:lnTo>
                  <a:cubicBezTo>
                    <a:pt x="609" y="9"/>
                    <a:pt x="580" y="5"/>
                    <a:pt x="572" y="16"/>
                  </a:cubicBezTo>
                  <a:cubicBezTo>
                    <a:pt x="433" y="225"/>
                    <a:pt x="161" y="267"/>
                    <a:pt x="0" y="476"/>
                  </a:cubicBezTo>
                  <a:cubicBezTo>
                    <a:pt x="176" y="465"/>
                    <a:pt x="508" y="225"/>
                    <a:pt x="6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2"/>
            <p:cNvSpPr/>
            <p:nvPr/>
          </p:nvSpPr>
          <p:spPr>
            <a:xfrm>
              <a:off x="-2200411" y="5416951"/>
              <a:ext cx="12749" cy="23111"/>
            </a:xfrm>
            <a:custGeom>
              <a:avLst/>
              <a:gdLst/>
              <a:ahLst/>
              <a:cxnLst/>
              <a:rect l="l" t="t" r="r" b="b"/>
              <a:pathLst>
                <a:path w="267" h="484" extrusionOk="0">
                  <a:moveTo>
                    <a:pt x="213" y="0"/>
                  </a:moveTo>
                  <a:cubicBezTo>
                    <a:pt x="213" y="0"/>
                    <a:pt x="218" y="4"/>
                    <a:pt x="218" y="9"/>
                  </a:cubicBezTo>
                  <a:cubicBezTo>
                    <a:pt x="218" y="4"/>
                    <a:pt x="221" y="4"/>
                    <a:pt x="221" y="0"/>
                  </a:cubicBezTo>
                  <a:close/>
                  <a:moveTo>
                    <a:pt x="218" y="9"/>
                  </a:moveTo>
                  <a:cubicBezTo>
                    <a:pt x="34" y="259"/>
                    <a:pt x="1" y="349"/>
                    <a:pt x="46" y="483"/>
                  </a:cubicBezTo>
                  <a:cubicBezTo>
                    <a:pt x="168" y="385"/>
                    <a:pt x="255" y="273"/>
                    <a:pt x="263" y="116"/>
                  </a:cubicBezTo>
                  <a:cubicBezTo>
                    <a:pt x="266" y="83"/>
                    <a:pt x="236" y="45"/>
                    <a:pt x="218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2"/>
            <p:cNvSpPr/>
            <p:nvPr/>
          </p:nvSpPr>
          <p:spPr>
            <a:xfrm>
              <a:off x="-2242909" y="5503521"/>
              <a:ext cx="14373" cy="33425"/>
            </a:xfrm>
            <a:custGeom>
              <a:avLst/>
              <a:gdLst/>
              <a:ahLst/>
              <a:cxnLst/>
              <a:rect l="l" t="t" r="r" b="b"/>
              <a:pathLst>
                <a:path w="301" h="700" extrusionOk="0">
                  <a:moveTo>
                    <a:pt x="237" y="1"/>
                  </a:moveTo>
                  <a:cubicBezTo>
                    <a:pt x="158" y="229"/>
                    <a:pt x="80" y="456"/>
                    <a:pt x="1" y="685"/>
                  </a:cubicBezTo>
                  <a:cubicBezTo>
                    <a:pt x="12" y="689"/>
                    <a:pt x="27" y="696"/>
                    <a:pt x="42" y="700"/>
                  </a:cubicBezTo>
                  <a:cubicBezTo>
                    <a:pt x="161" y="487"/>
                    <a:pt x="244" y="263"/>
                    <a:pt x="300" y="23"/>
                  </a:cubicBezTo>
                  <a:cubicBezTo>
                    <a:pt x="282" y="16"/>
                    <a:pt x="256" y="8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2"/>
            <p:cNvSpPr/>
            <p:nvPr/>
          </p:nvSpPr>
          <p:spPr>
            <a:xfrm>
              <a:off x="-2290516" y="5629581"/>
              <a:ext cx="13943" cy="30703"/>
            </a:xfrm>
            <a:custGeom>
              <a:avLst/>
              <a:gdLst/>
              <a:ahLst/>
              <a:cxnLst/>
              <a:rect l="l" t="t" r="r" b="b"/>
              <a:pathLst>
                <a:path w="292" h="643" extrusionOk="0">
                  <a:moveTo>
                    <a:pt x="243" y="0"/>
                  </a:moveTo>
                  <a:cubicBezTo>
                    <a:pt x="161" y="209"/>
                    <a:pt x="78" y="418"/>
                    <a:pt x="0" y="624"/>
                  </a:cubicBezTo>
                  <a:cubicBezTo>
                    <a:pt x="11" y="632"/>
                    <a:pt x="26" y="635"/>
                    <a:pt x="41" y="642"/>
                  </a:cubicBezTo>
                  <a:cubicBezTo>
                    <a:pt x="56" y="632"/>
                    <a:pt x="86" y="628"/>
                    <a:pt x="90" y="613"/>
                  </a:cubicBezTo>
                  <a:cubicBezTo>
                    <a:pt x="157" y="456"/>
                    <a:pt x="221" y="302"/>
                    <a:pt x="276" y="142"/>
                  </a:cubicBezTo>
                  <a:cubicBezTo>
                    <a:pt x="292" y="104"/>
                    <a:pt x="280" y="56"/>
                    <a:pt x="284" y="11"/>
                  </a:cubicBezTo>
                  <a:cubicBezTo>
                    <a:pt x="269" y="7"/>
                    <a:pt x="258" y="4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2"/>
            <p:cNvSpPr/>
            <p:nvPr/>
          </p:nvSpPr>
          <p:spPr>
            <a:xfrm>
              <a:off x="-1776869" y="5111398"/>
              <a:ext cx="22777" cy="24830"/>
            </a:xfrm>
            <a:custGeom>
              <a:avLst/>
              <a:gdLst/>
              <a:ahLst/>
              <a:cxnLst/>
              <a:rect l="l" t="t" r="r" b="b"/>
              <a:pathLst>
                <a:path w="477" h="520" extrusionOk="0">
                  <a:moveTo>
                    <a:pt x="476" y="0"/>
                  </a:moveTo>
                  <a:cubicBezTo>
                    <a:pt x="413" y="56"/>
                    <a:pt x="368" y="93"/>
                    <a:pt x="330" y="138"/>
                  </a:cubicBezTo>
                  <a:cubicBezTo>
                    <a:pt x="252" y="235"/>
                    <a:pt x="188" y="344"/>
                    <a:pt x="68" y="400"/>
                  </a:cubicBezTo>
                  <a:cubicBezTo>
                    <a:pt x="46" y="411"/>
                    <a:pt x="38" y="452"/>
                    <a:pt x="1" y="520"/>
                  </a:cubicBezTo>
                  <a:cubicBezTo>
                    <a:pt x="300" y="374"/>
                    <a:pt x="420" y="235"/>
                    <a:pt x="4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2"/>
            <p:cNvSpPr/>
            <p:nvPr/>
          </p:nvSpPr>
          <p:spPr>
            <a:xfrm>
              <a:off x="-1714173" y="5196489"/>
              <a:ext cx="16999" cy="15423"/>
            </a:xfrm>
            <a:custGeom>
              <a:avLst/>
              <a:gdLst/>
              <a:ahLst/>
              <a:cxnLst/>
              <a:rect l="l" t="t" r="r" b="b"/>
              <a:pathLst>
                <a:path w="356" h="323" extrusionOk="0">
                  <a:moveTo>
                    <a:pt x="356" y="1"/>
                  </a:moveTo>
                  <a:lnTo>
                    <a:pt x="356" y="1"/>
                  </a:lnTo>
                  <a:cubicBezTo>
                    <a:pt x="195" y="20"/>
                    <a:pt x="75" y="135"/>
                    <a:pt x="0" y="323"/>
                  </a:cubicBezTo>
                  <a:cubicBezTo>
                    <a:pt x="221" y="263"/>
                    <a:pt x="299" y="195"/>
                    <a:pt x="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2"/>
            <p:cNvSpPr/>
            <p:nvPr/>
          </p:nvSpPr>
          <p:spPr>
            <a:xfrm>
              <a:off x="-2262534" y="5679719"/>
              <a:ext cx="13656" cy="30703"/>
            </a:xfrm>
            <a:custGeom>
              <a:avLst/>
              <a:gdLst/>
              <a:ahLst/>
              <a:cxnLst/>
              <a:rect l="l" t="t" r="r" b="b"/>
              <a:pathLst>
                <a:path w="286" h="643" extrusionOk="0">
                  <a:moveTo>
                    <a:pt x="258" y="1"/>
                  </a:moveTo>
                  <a:cubicBezTo>
                    <a:pt x="173" y="210"/>
                    <a:pt x="87" y="419"/>
                    <a:pt x="1" y="629"/>
                  </a:cubicBezTo>
                  <a:cubicBezTo>
                    <a:pt x="12" y="632"/>
                    <a:pt x="27" y="639"/>
                    <a:pt x="39" y="643"/>
                  </a:cubicBezTo>
                  <a:cubicBezTo>
                    <a:pt x="161" y="445"/>
                    <a:pt x="277" y="247"/>
                    <a:pt x="285" y="4"/>
                  </a:cubicBezTo>
                  <a:cubicBezTo>
                    <a:pt x="277" y="4"/>
                    <a:pt x="266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2"/>
            <p:cNvSpPr/>
            <p:nvPr/>
          </p:nvSpPr>
          <p:spPr>
            <a:xfrm>
              <a:off x="-2157198" y="5562970"/>
              <a:ext cx="11651" cy="25928"/>
            </a:xfrm>
            <a:custGeom>
              <a:avLst/>
              <a:gdLst/>
              <a:ahLst/>
              <a:cxnLst/>
              <a:rect l="l" t="t" r="r" b="b"/>
              <a:pathLst>
                <a:path w="244" h="543" extrusionOk="0">
                  <a:moveTo>
                    <a:pt x="236" y="1"/>
                  </a:moveTo>
                  <a:lnTo>
                    <a:pt x="236" y="4"/>
                  </a:lnTo>
                  <a:lnTo>
                    <a:pt x="243" y="4"/>
                  </a:lnTo>
                  <a:lnTo>
                    <a:pt x="236" y="1"/>
                  </a:lnTo>
                  <a:close/>
                  <a:moveTo>
                    <a:pt x="236" y="4"/>
                  </a:moveTo>
                  <a:lnTo>
                    <a:pt x="236" y="4"/>
                  </a:lnTo>
                  <a:cubicBezTo>
                    <a:pt x="217" y="8"/>
                    <a:pt x="195" y="12"/>
                    <a:pt x="188" y="23"/>
                  </a:cubicBezTo>
                  <a:cubicBezTo>
                    <a:pt x="90" y="180"/>
                    <a:pt x="0" y="344"/>
                    <a:pt x="19" y="543"/>
                  </a:cubicBezTo>
                  <a:cubicBezTo>
                    <a:pt x="112" y="371"/>
                    <a:pt x="232" y="214"/>
                    <a:pt x="236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2"/>
            <p:cNvSpPr/>
            <p:nvPr/>
          </p:nvSpPr>
          <p:spPr>
            <a:xfrm>
              <a:off x="-2339459" y="5562445"/>
              <a:ext cx="14516" cy="30369"/>
            </a:xfrm>
            <a:custGeom>
              <a:avLst/>
              <a:gdLst/>
              <a:ahLst/>
              <a:cxnLst/>
              <a:rect l="l" t="t" r="r" b="b"/>
              <a:pathLst>
                <a:path w="304" h="636" extrusionOk="0">
                  <a:moveTo>
                    <a:pt x="259" y="0"/>
                  </a:moveTo>
                  <a:cubicBezTo>
                    <a:pt x="154" y="198"/>
                    <a:pt x="97" y="411"/>
                    <a:pt x="1" y="609"/>
                  </a:cubicBezTo>
                  <a:cubicBezTo>
                    <a:pt x="27" y="617"/>
                    <a:pt x="53" y="628"/>
                    <a:pt x="79" y="635"/>
                  </a:cubicBezTo>
                  <a:cubicBezTo>
                    <a:pt x="154" y="430"/>
                    <a:pt x="228" y="225"/>
                    <a:pt x="304" y="19"/>
                  </a:cubicBezTo>
                  <a:cubicBezTo>
                    <a:pt x="289" y="12"/>
                    <a:pt x="273" y="4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2"/>
            <p:cNvSpPr/>
            <p:nvPr/>
          </p:nvSpPr>
          <p:spPr>
            <a:xfrm>
              <a:off x="-1760777" y="5234689"/>
              <a:ext cx="20962" cy="12176"/>
            </a:xfrm>
            <a:custGeom>
              <a:avLst/>
              <a:gdLst/>
              <a:ahLst/>
              <a:cxnLst/>
              <a:rect l="l" t="t" r="r" b="b"/>
              <a:pathLst>
                <a:path w="439" h="255" extrusionOk="0">
                  <a:moveTo>
                    <a:pt x="438" y="1"/>
                  </a:moveTo>
                  <a:cubicBezTo>
                    <a:pt x="259" y="1"/>
                    <a:pt x="139" y="102"/>
                    <a:pt x="0" y="210"/>
                  </a:cubicBezTo>
                  <a:cubicBezTo>
                    <a:pt x="45" y="237"/>
                    <a:pt x="79" y="255"/>
                    <a:pt x="112" y="255"/>
                  </a:cubicBezTo>
                  <a:cubicBezTo>
                    <a:pt x="180" y="255"/>
                    <a:pt x="251" y="188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2"/>
            <p:cNvSpPr/>
            <p:nvPr/>
          </p:nvSpPr>
          <p:spPr>
            <a:xfrm>
              <a:off x="-2155097" y="5419672"/>
              <a:ext cx="17047" cy="26788"/>
            </a:xfrm>
            <a:custGeom>
              <a:avLst/>
              <a:gdLst/>
              <a:ahLst/>
              <a:cxnLst/>
              <a:rect l="l" t="t" r="r" b="b"/>
              <a:pathLst>
                <a:path w="357" h="561" extrusionOk="0">
                  <a:moveTo>
                    <a:pt x="349" y="0"/>
                  </a:moveTo>
                  <a:lnTo>
                    <a:pt x="349" y="7"/>
                  </a:lnTo>
                  <a:cubicBezTo>
                    <a:pt x="349" y="7"/>
                    <a:pt x="353" y="4"/>
                    <a:pt x="356" y="4"/>
                  </a:cubicBezTo>
                  <a:lnTo>
                    <a:pt x="349" y="0"/>
                  </a:lnTo>
                  <a:close/>
                  <a:moveTo>
                    <a:pt x="349" y="7"/>
                  </a:moveTo>
                  <a:lnTo>
                    <a:pt x="349" y="7"/>
                  </a:lnTo>
                  <a:cubicBezTo>
                    <a:pt x="173" y="138"/>
                    <a:pt x="4" y="407"/>
                    <a:pt x="1" y="561"/>
                  </a:cubicBezTo>
                  <a:lnTo>
                    <a:pt x="23" y="561"/>
                  </a:lnTo>
                  <a:cubicBezTo>
                    <a:pt x="31" y="561"/>
                    <a:pt x="35" y="561"/>
                    <a:pt x="35" y="557"/>
                  </a:cubicBezTo>
                  <a:cubicBezTo>
                    <a:pt x="139" y="396"/>
                    <a:pt x="240" y="235"/>
                    <a:pt x="341" y="71"/>
                  </a:cubicBezTo>
                  <a:cubicBezTo>
                    <a:pt x="353" y="56"/>
                    <a:pt x="349" y="30"/>
                    <a:pt x="349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2"/>
            <p:cNvSpPr/>
            <p:nvPr/>
          </p:nvSpPr>
          <p:spPr>
            <a:xfrm>
              <a:off x="-1049302" y="4794529"/>
              <a:ext cx="18432" cy="7401"/>
            </a:xfrm>
            <a:custGeom>
              <a:avLst/>
              <a:gdLst/>
              <a:ahLst/>
              <a:cxnLst/>
              <a:rect l="l" t="t" r="r" b="b"/>
              <a:pathLst>
                <a:path w="386" h="155" extrusionOk="0">
                  <a:moveTo>
                    <a:pt x="49" y="1"/>
                  </a:moveTo>
                  <a:cubicBezTo>
                    <a:pt x="1" y="90"/>
                    <a:pt x="57" y="132"/>
                    <a:pt x="105" y="139"/>
                  </a:cubicBezTo>
                  <a:cubicBezTo>
                    <a:pt x="143" y="142"/>
                    <a:pt x="184" y="154"/>
                    <a:pt x="229" y="154"/>
                  </a:cubicBezTo>
                  <a:cubicBezTo>
                    <a:pt x="281" y="154"/>
                    <a:pt x="337" y="135"/>
                    <a:pt x="386" y="61"/>
                  </a:cubicBezTo>
                  <a:cubicBezTo>
                    <a:pt x="255" y="38"/>
                    <a:pt x="150" y="16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2"/>
            <p:cNvSpPr/>
            <p:nvPr/>
          </p:nvSpPr>
          <p:spPr>
            <a:xfrm>
              <a:off x="-1149768" y="4879859"/>
              <a:ext cx="23780" cy="7736"/>
            </a:xfrm>
            <a:custGeom>
              <a:avLst/>
              <a:gdLst/>
              <a:ahLst/>
              <a:cxnLst/>
              <a:rect l="l" t="t" r="r" b="b"/>
              <a:pathLst>
                <a:path w="498" h="162" extrusionOk="0">
                  <a:moveTo>
                    <a:pt x="7" y="1"/>
                  </a:moveTo>
                  <a:cubicBezTo>
                    <a:pt x="4" y="20"/>
                    <a:pt x="4" y="42"/>
                    <a:pt x="0" y="60"/>
                  </a:cubicBezTo>
                  <a:cubicBezTo>
                    <a:pt x="161" y="94"/>
                    <a:pt x="321" y="127"/>
                    <a:pt x="482" y="161"/>
                  </a:cubicBezTo>
                  <a:cubicBezTo>
                    <a:pt x="490" y="150"/>
                    <a:pt x="494" y="135"/>
                    <a:pt x="497" y="124"/>
                  </a:cubicBezTo>
                  <a:cubicBezTo>
                    <a:pt x="464" y="101"/>
                    <a:pt x="430" y="60"/>
                    <a:pt x="392" y="53"/>
                  </a:cubicBezTo>
                  <a:cubicBezTo>
                    <a:pt x="266" y="30"/>
                    <a:pt x="138" y="15"/>
                    <a:pt x="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2"/>
            <p:cNvSpPr/>
            <p:nvPr/>
          </p:nvSpPr>
          <p:spPr>
            <a:xfrm>
              <a:off x="-1939267" y="5150124"/>
              <a:ext cx="22156" cy="13418"/>
            </a:xfrm>
            <a:custGeom>
              <a:avLst/>
              <a:gdLst/>
              <a:ahLst/>
              <a:cxnLst/>
              <a:rect l="l" t="t" r="r" b="b"/>
              <a:pathLst>
                <a:path w="464" h="281" extrusionOk="0">
                  <a:moveTo>
                    <a:pt x="464" y="0"/>
                  </a:moveTo>
                  <a:cubicBezTo>
                    <a:pt x="221" y="67"/>
                    <a:pt x="72" y="161"/>
                    <a:pt x="1" y="281"/>
                  </a:cubicBezTo>
                  <a:cubicBezTo>
                    <a:pt x="158" y="209"/>
                    <a:pt x="337" y="195"/>
                    <a:pt x="4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2"/>
            <p:cNvSpPr/>
            <p:nvPr/>
          </p:nvSpPr>
          <p:spPr>
            <a:xfrm>
              <a:off x="-1819128" y="5240944"/>
              <a:ext cx="25928" cy="14516"/>
            </a:xfrm>
            <a:custGeom>
              <a:avLst/>
              <a:gdLst/>
              <a:ahLst/>
              <a:cxnLst/>
              <a:rect l="l" t="t" r="r" b="b"/>
              <a:pathLst>
                <a:path w="543" h="304" extrusionOk="0">
                  <a:moveTo>
                    <a:pt x="535" y="5"/>
                  </a:moveTo>
                  <a:lnTo>
                    <a:pt x="531" y="8"/>
                  </a:lnTo>
                  <a:lnTo>
                    <a:pt x="542" y="8"/>
                  </a:lnTo>
                  <a:lnTo>
                    <a:pt x="535" y="5"/>
                  </a:lnTo>
                  <a:close/>
                  <a:moveTo>
                    <a:pt x="460" y="1"/>
                  </a:moveTo>
                  <a:cubicBezTo>
                    <a:pt x="449" y="1"/>
                    <a:pt x="437" y="1"/>
                    <a:pt x="430" y="5"/>
                  </a:cubicBezTo>
                  <a:cubicBezTo>
                    <a:pt x="285" y="87"/>
                    <a:pt x="142" y="177"/>
                    <a:pt x="0" y="263"/>
                  </a:cubicBezTo>
                  <a:cubicBezTo>
                    <a:pt x="7" y="277"/>
                    <a:pt x="11" y="289"/>
                    <a:pt x="19" y="303"/>
                  </a:cubicBezTo>
                  <a:cubicBezTo>
                    <a:pt x="45" y="296"/>
                    <a:pt x="71" y="293"/>
                    <a:pt x="94" y="281"/>
                  </a:cubicBezTo>
                  <a:cubicBezTo>
                    <a:pt x="195" y="232"/>
                    <a:pt x="299" y="191"/>
                    <a:pt x="397" y="136"/>
                  </a:cubicBezTo>
                  <a:cubicBezTo>
                    <a:pt x="449" y="106"/>
                    <a:pt x="487" y="49"/>
                    <a:pt x="531" y="8"/>
                  </a:cubicBezTo>
                  <a:cubicBezTo>
                    <a:pt x="509" y="5"/>
                    <a:pt x="482" y="1"/>
                    <a:pt x="4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2"/>
            <p:cNvSpPr/>
            <p:nvPr/>
          </p:nvSpPr>
          <p:spPr>
            <a:xfrm>
              <a:off x="-1359677" y="4805082"/>
              <a:ext cx="28602" cy="3963"/>
            </a:xfrm>
            <a:custGeom>
              <a:avLst/>
              <a:gdLst/>
              <a:ahLst/>
              <a:cxnLst/>
              <a:rect l="l" t="t" r="r" b="b"/>
              <a:pathLst>
                <a:path w="599" h="83" extrusionOk="0">
                  <a:moveTo>
                    <a:pt x="213" y="0"/>
                  </a:moveTo>
                  <a:cubicBezTo>
                    <a:pt x="142" y="0"/>
                    <a:pt x="71" y="8"/>
                    <a:pt x="0" y="26"/>
                  </a:cubicBezTo>
                  <a:cubicBezTo>
                    <a:pt x="4" y="45"/>
                    <a:pt x="7" y="64"/>
                    <a:pt x="11" y="83"/>
                  </a:cubicBezTo>
                  <a:cubicBezTo>
                    <a:pt x="206" y="71"/>
                    <a:pt x="404" y="61"/>
                    <a:pt x="599" y="49"/>
                  </a:cubicBezTo>
                  <a:cubicBezTo>
                    <a:pt x="471" y="23"/>
                    <a:pt x="340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2"/>
            <p:cNvSpPr/>
            <p:nvPr/>
          </p:nvSpPr>
          <p:spPr>
            <a:xfrm>
              <a:off x="-1196754" y="4773137"/>
              <a:ext cx="18623" cy="7544"/>
            </a:xfrm>
            <a:custGeom>
              <a:avLst/>
              <a:gdLst/>
              <a:ahLst/>
              <a:cxnLst/>
              <a:rect l="l" t="t" r="r" b="b"/>
              <a:pathLst>
                <a:path w="390" h="158" extrusionOk="0">
                  <a:moveTo>
                    <a:pt x="1" y="0"/>
                  </a:moveTo>
                  <a:cubicBezTo>
                    <a:pt x="72" y="142"/>
                    <a:pt x="188" y="142"/>
                    <a:pt x="282" y="157"/>
                  </a:cubicBezTo>
                  <a:lnTo>
                    <a:pt x="285" y="157"/>
                  </a:lnTo>
                  <a:cubicBezTo>
                    <a:pt x="315" y="157"/>
                    <a:pt x="353" y="97"/>
                    <a:pt x="389" y="67"/>
                  </a:cubicBezTo>
                  <a:cubicBezTo>
                    <a:pt x="379" y="57"/>
                    <a:pt x="367" y="45"/>
                    <a:pt x="356" y="30"/>
                  </a:cubicBezTo>
                  <a:cubicBezTo>
                    <a:pt x="248" y="23"/>
                    <a:pt x="139" y="1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2"/>
            <p:cNvSpPr/>
            <p:nvPr/>
          </p:nvSpPr>
          <p:spPr>
            <a:xfrm>
              <a:off x="-988612" y="4797585"/>
              <a:ext cx="19148" cy="6446"/>
            </a:xfrm>
            <a:custGeom>
              <a:avLst/>
              <a:gdLst/>
              <a:ahLst/>
              <a:cxnLst/>
              <a:rect l="l" t="t" r="r" b="b"/>
              <a:pathLst>
                <a:path w="401" h="135" extrusionOk="0">
                  <a:moveTo>
                    <a:pt x="296" y="0"/>
                  </a:moveTo>
                  <a:cubicBezTo>
                    <a:pt x="281" y="4"/>
                    <a:pt x="262" y="4"/>
                    <a:pt x="243" y="4"/>
                  </a:cubicBezTo>
                  <a:lnTo>
                    <a:pt x="154" y="4"/>
                  </a:lnTo>
                  <a:cubicBezTo>
                    <a:pt x="90" y="4"/>
                    <a:pt x="34" y="16"/>
                    <a:pt x="0" y="101"/>
                  </a:cubicBezTo>
                  <a:cubicBezTo>
                    <a:pt x="98" y="116"/>
                    <a:pt x="195" y="135"/>
                    <a:pt x="292" y="135"/>
                  </a:cubicBezTo>
                  <a:cubicBezTo>
                    <a:pt x="330" y="135"/>
                    <a:pt x="364" y="90"/>
                    <a:pt x="400" y="68"/>
                  </a:cubicBezTo>
                  <a:cubicBezTo>
                    <a:pt x="367" y="45"/>
                    <a:pt x="330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2"/>
            <p:cNvSpPr/>
            <p:nvPr/>
          </p:nvSpPr>
          <p:spPr>
            <a:xfrm>
              <a:off x="-1923557" y="5301443"/>
              <a:ext cx="19864" cy="8834"/>
            </a:xfrm>
            <a:custGeom>
              <a:avLst/>
              <a:gdLst/>
              <a:ahLst/>
              <a:cxnLst/>
              <a:rect l="l" t="t" r="r" b="b"/>
              <a:pathLst>
                <a:path w="416" h="185" extrusionOk="0">
                  <a:moveTo>
                    <a:pt x="415" y="1"/>
                  </a:moveTo>
                  <a:lnTo>
                    <a:pt x="415" y="1"/>
                  </a:lnTo>
                  <a:cubicBezTo>
                    <a:pt x="269" y="20"/>
                    <a:pt x="124" y="50"/>
                    <a:pt x="0" y="177"/>
                  </a:cubicBezTo>
                  <a:cubicBezTo>
                    <a:pt x="22" y="185"/>
                    <a:pt x="45" y="185"/>
                    <a:pt x="72" y="185"/>
                  </a:cubicBezTo>
                  <a:cubicBezTo>
                    <a:pt x="179" y="185"/>
                    <a:pt x="292" y="125"/>
                    <a:pt x="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2"/>
            <p:cNvSpPr/>
            <p:nvPr/>
          </p:nvSpPr>
          <p:spPr>
            <a:xfrm>
              <a:off x="-1734515" y="5217403"/>
              <a:ext cx="17333" cy="12893"/>
            </a:xfrm>
            <a:custGeom>
              <a:avLst/>
              <a:gdLst/>
              <a:ahLst/>
              <a:cxnLst/>
              <a:rect l="l" t="t" r="r" b="b"/>
              <a:pathLst>
                <a:path w="363" h="270" extrusionOk="0">
                  <a:moveTo>
                    <a:pt x="329" y="1"/>
                  </a:moveTo>
                  <a:cubicBezTo>
                    <a:pt x="224" y="1"/>
                    <a:pt x="97" y="106"/>
                    <a:pt x="0" y="270"/>
                  </a:cubicBezTo>
                  <a:cubicBezTo>
                    <a:pt x="164" y="236"/>
                    <a:pt x="247" y="97"/>
                    <a:pt x="363" y="4"/>
                  </a:cubicBezTo>
                  <a:cubicBezTo>
                    <a:pt x="352" y="4"/>
                    <a:pt x="34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2"/>
            <p:cNvSpPr/>
            <p:nvPr/>
          </p:nvSpPr>
          <p:spPr>
            <a:xfrm>
              <a:off x="-1847539" y="5257943"/>
              <a:ext cx="23111" cy="15710"/>
            </a:xfrm>
            <a:custGeom>
              <a:avLst/>
              <a:gdLst/>
              <a:ahLst/>
              <a:cxnLst/>
              <a:rect l="l" t="t" r="r" b="b"/>
              <a:pathLst>
                <a:path w="484" h="329" extrusionOk="0">
                  <a:moveTo>
                    <a:pt x="483" y="0"/>
                  </a:moveTo>
                  <a:cubicBezTo>
                    <a:pt x="323" y="97"/>
                    <a:pt x="162" y="194"/>
                    <a:pt x="0" y="292"/>
                  </a:cubicBezTo>
                  <a:cubicBezTo>
                    <a:pt x="9" y="303"/>
                    <a:pt x="16" y="318"/>
                    <a:pt x="23" y="329"/>
                  </a:cubicBezTo>
                  <a:cubicBezTo>
                    <a:pt x="214" y="284"/>
                    <a:pt x="326" y="109"/>
                    <a:pt x="4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2"/>
            <p:cNvSpPr/>
            <p:nvPr/>
          </p:nvSpPr>
          <p:spPr>
            <a:xfrm>
              <a:off x="-1272438" y="4837552"/>
              <a:ext cx="22920" cy="4727"/>
            </a:xfrm>
            <a:custGeom>
              <a:avLst/>
              <a:gdLst/>
              <a:ahLst/>
              <a:cxnLst/>
              <a:rect l="l" t="t" r="r" b="b"/>
              <a:pathLst>
                <a:path w="480" h="99" extrusionOk="0">
                  <a:moveTo>
                    <a:pt x="16" y="0"/>
                  </a:moveTo>
                  <a:cubicBezTo>
                    <a:pt x="9" y="19"/>
                    <a:pt x="5" y="35"/>
                    <a:pt x="1" y="53"/>
                  </a:cubicBezTo>
                  <a:cubicBezTo>
                    <a:pt x="42" y="68"/>
                    <a:pt x="80" y="98"/>
                    <a:pt x="121" y="98"/>
                  </a:cubicBezTo>
                  <a:lnTo>
                    <a:pt x="143" y="98"/>
                  </a:lnTo>
                  <a:cubicBezTo>
                    <a:pt x="255" y="98"/>
                    <a:pt x="368" y="90"/>
                    <a:pt x="480" y="87"/>
                  </a:cubicBezTo>
                  <a:lnTo>
                    <a:pt x="480" y="38"/>
                  </a:lnTo>
                  <a:cubicBezTo>
                    <a:pt x="323" y="26"/>
                    <a:pt x="169" y="16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2"/>
            <p:cNvSpPr/>
            <p:nvPr/>
          </p:nvSpPr>
          <p:spPr>
            <a:xfrm>
              <a:off x="-1892519" y="5286116"/>
              <a:ext cx="18622" cy="10266"/>
            </a:xfrm>
            <a:custGeom>
              <a:avLst/>
              <a:gdLst/>
              <a:ahLst/>
              <a:cxnLst/>
              <a:rect l="l" t="t" r="r" b="b"/>
              <a:pathLst>
                <a:path w="390" h="215" extrusionOk="0">
                  <a:moveTo>
                    <a:pt x="371" y="1"/>
                  </a:moveTo>
                  <a:cubicBezTo>
                    <a:pt x="214" y="1"/>
                    <a:pt x="113" y="83"/>
                    <a:pt x="0" y="214"/>
                  </a:cubicBezTo>
                  <a:cubicBezTo>
                    <a:pt x="270" y="150"/>
                    <a:pt x="270" y="150"/>
                    <a:pt x="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2"/>
            <p:cNvSpPr/>
            <p:nvPr/>
          </p:nvSpPr>
          <p:spPr>
            <a:xfrm>
              <a:off x="-2138480" y="5401050"/>
              <a:ext cx="18288" cy="18814"/>
            </a:xfrm>
            <a:custGeom>
              <a:avLst/>
              <a:gdLst/>
              <a:ahLst/>
              <a:cxnLst/>
              <a:rect l="l" t="t" r="r" b="b"/>
              <a:pathLst>
                <a:path w="383" h="394" extrusionOk="0">
                  <a:moveTo>
                    <a:pt x="382" y="1"/>
                  </a:moveTo>
                  <a:cubicBezTo>
                    <a:pt x="255" y="124"/>
                    <a:pt x="91" y="214"/>
                    <a:pt x="8" y="386"/>
                  </a:cubicBezTo>
                  <a:cubicBezTo>
                    <a:pt x="195" y="323"/>
                    <a:pt x="281" y="150"/>
                    <a:pt x="382" y="1"/>
                  </a:cubicBezTo>
                  <a:close/>
                  <a:moveTo>
                    <a:pt x="8" y="386"/>
                  </a:moveTo>
                  <a:cubicBezTo>
                    <a:pt x="8" y="390"/>
                    <a:pt x="5" y="390"/>
                    <a:pt x="1" y="390"/>
                  </a:cubicBezTo>
                  <a:lnTo>
                    <a:pt x="8" y="394"/>
                  </a:lnTo>
                  <a:lnTo>
                    <a:pt x="8" y="38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2"/>
            <p:cNvSpPr/>
            <p:nvPr/>
          </p:nvSpPr>
          <p:spPr>
            <a:xfrm>
              <a:off x="-2210582" y="5633306"/>
              <a:ext cx="9502" cy="22347"/>
            </a:xfrm>
            <a:custGeom>
              <a:avLst/>
              <a:gdLst/>
              <a:ahLst/>
              <a:cxnLst/>
              <a:rect l="l" t="t" r="r" b="b"/>
              <a:pathLst>
                <a:path w="199" h="468" extrusionOk="0">
                  <a:moveTo>
                    <a:pt x="198" y="0"/>
                  </a:moveTo>
                  <a:lnTo>
                    <a:pt x="198" y="0"/>
                  </a:lnTo>
                  <a:cubicBezTo>
                    <a:pt x="23" y="128"/>
                    <a:pt x="0" y="288"/>
                    <a:pt x="38" y="468"/>
                  </a:cubicBezTo>
                  <a:cubicBezTo>
                    <a:pt x="90" y="322"/>
                    <a:pt x="139" y="172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2"/>
            <p:cNvSpPr/>
            <p:nvPr/>
          </p:nvSpPr>
          <p:spPr>
            <a:xfrm>
              <a:off x="-1397734" y="4763301"/>
              <a:ext cx="13609" cy="7019"/>
            </a:xfrm>
            <a:custGeom>
              <a:avLst/>
              <a:gdLst/>
              <a:ahLst/>
              <a:cxnLst/>
              <a:rect l="l" t="t" r="r" b="b"/>
              <a:pathLst>
                <a:path w="285" h="147" extrusionOk="0">
                  <a:moveTo>
                    <a:pt x="176" y="1"/>
                  </a:moveTo>
                  <a:cubicBezTo>
                    <a:pt x="140" y="1"/>
                    <a:pt x="87" y="27"/>
                    <a:pt x="1" y="72"/>
                  </a:cubicBezTo>
                  <a:cubicBezTo>
                    <a:pt x="57" y="124"/>
                    <a:pt x="83" y="146"/>
                    <a:pt x="128" y="146"/>
                  </a:cubicBezTo>
                  <a:cubicBezTo>
                    <a:pt x="162" y="146"/>
                    <a:pt x="207" y="132"/>
                    <a:pt x="285" y="113"/>
                  </a:cubicBezTo>
                  <a:cubicBezTo>
                    <a:pt x="247" y="34"/>
                    <a:pt x="221" y="1"/>
                    <a:pt x="1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2"/>
            <p:cNvSpPr/>
            <p:nvPr/>
          </p:nvSpPr>
          <p:spPr>
            <a:xfrm>
              <a:off x="-1115149" y="4886639"/>
              <a:ext cx="20055" cy="4489"/>
            </a:xfrm>
            <a:custGeom>
              <a:avLst/>
              <a:gdLst/>
              <a:ahLst/>
              <a:cxnLst/>
              <a:rect l="l" t="t" r="r" b="b"/>
              <a:pathLst>
                <a:path w="420" h="94" extrusionOk="0">
                  <a:moveTo>
                    <a:pt x="135" y="1"/>
                  </a:moveTo>
                  <a:cubicBezTo>
                    <a:pt x="93" y="1"/>
                    <a:pt x="49" y="12"/>
                    <a:pt x="0" y="35"/>
                  </a:cubicBezTo>
                  <a:cubicBezTo>
                    <a:pt x="98" y="83"/>
                    <a:pt x="188" y="94"/>
                    <a:pt x="273" y="94"/>
                  </a:cubicBezTo>
                  <a:cubicBezTo>
                    <a:pt x="322" y="94"/>
                    <a:pt x="371" y="90"/>
                    <a:pt x="419" y="87"/>
                  </a:cubicBezTo>
                  <a:cubicBezTo>
                    <a:pt x="329" y="61"/>
                    <a:pt x="243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2"/>
            <p:cNvSpPr/>
            <p:nvPr/>
          </p:nvSpPr>
          <p:spPr>
            <a:xfrm>
              <a:off x="-1773240" y="5213488"/>
              <a:ext cx="17142" cy="12176"/>
            </a:xfrm>
            <a:custGeom>
              <a:avLst/>
              <a:gdLst/>
              <a:ahLst/>
              <a:cxnLst/>
              <a:rect l="l" t="t" r="r" b="b"/>
              <a:pathLst>
                <a:path w="359" h="255" extrusionOk="0">
                  <a:moveTo>
                    <a:pt x="340" y="0"/>
                  </a:moveTo>
                  <a:cubicBezTo>
                    <a:pt x="154" y="0"/>
                    <a:pt x="93" y="146"/>
                    <a:pt x="0" y="255"/>
                  </a:cubicBezTo>
                  <a:cubicBezTo>
                    <a:pt x="145" y="214"/>
                    <a:pt x="254" y="124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2"/>
            <p:cNvSpPr/>
            <p:nvPr/>
          </p:nvSpPr>
          <p:spPr>
            <a:xfrm>
              <a:off x="-2149558" y="5477641"/>
              <a:ext cx="12224" cy="14325"/>
            </a:xfrm>
            <a:custGeom>
              <a:avLst/>
              <a:gdLst/>
              <a:ahLst/>
              <a:cxnLst/>
              <a:rect l="l" t="t" r="r" b="b"/>
              <a:pathLst>
                <a:path w="256" h="300" extrusionOk="0">
                  <a:moveTo>
                    <a:pt x="255" y="1"/>
                  </a:moveTo>
                  <a:cubicBezTo>
                    <a:pt x="35" y="75"/>
                    <a:pt x="1" y="128"/>
                    <a:pt x="57" y="300"/>
                  </a:cubicBezTo>
                  <a:cubicBezTo>
                    <a:pt x="128" y="195"/>
                    <a:pt x="185" y="109"/>
                    <a:pt x="2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2"/>
            <p:cNvSpPr/>
            <p:nvPr/>
          </p:nvSpPr>
          <p:spPr>
            <a:xfrm>
              <a:off x="-2248782" y="5428554"/>
              <a:ext cx="9311" cy="12749"/>
            </a:xfrm>
            <a:custGeom>
              <a:avLst/>
              <a:gdLst/>
              <a:ahLst/>
              <a:cxnLst/>
              <a:rect l="l" t="t" r="r" b="b"/>
              <a:pathLst>
                <a:path w="195" h="267" extrusionOk="0">
                  <a:moveTo>
                    <a:pt x="187" y="1"/>
                  </a:moveTo>
                  <a:cubicBezTo>
                    <a:pt x="4" y="1"/>
                    <a:pt x="65" y="180"/>
                    <a:pt x="1" y="266"/>
                  </a:cubicBezTo>
                  <a:cubicBezTo>
                    <a:pt x="165" y="247"/>
                    <a:pt x="109" y="80"/>
                    <a:pt x="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2"/>
            <p:cNvSpPr/>
            <p:nvPr/>
          </p:nvSpPr>
          <p:spPr>
            <a:xfrm>
              <a:off x="-1302759" y="4858801"/>
              <a:ext cx="19005" cy="5730"/>
            </a:xfrm>
            <a:custGeom>
              <a:avLst/>
              <a:gdLst/>
              <a:ahLst/>
              <a:cxnLst/>
              <a:rect l="l" t="t" r="r" b="b"/>
              <a:pathLst>
                <a:path w="398" h="120" extrusionOk="0">
                  <a:moveTo>
                    <a:pt x="192" y="0"/>
                  </a:moveTo>
                  <a:cubicBezTo>
                    <a:pt x="132" y="0"/>
                    <a:pt x="71" y="35"/>
                    <a:pt x="1" y="109"/>
                  </a:cubicBezTo>
                  <a:cubicBezTo>
                    <a:pt x="150" y="113"/>
                    <a:pt x="259" y="116"/>
                    <a:pt x="397" y="120"/>
                  </a:cubicBezTo>
                  <a:cubicBezTo>
                    <a:pt x="322" y="45"/>
                    <a:pt x="259" y="0"/>
                    <a:pt x="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2"/>
            <p:cNvSpPr/>
            <p:nvPr/>
          </p:nvSpPr>
          <p:spPr>
            <a:xfrm>
              <a:off x="-2146120" y="5541721"/>
              <a:ext cx="10744" cy="21488"/>
            </a:xfrm>
            <a:custGeom>
              <a:avLst/>
              <a:gdLst/>
              <a:ahLst/>
              <a:cxnLst/>
              <a:rect l="l" t="t" r="r" b="b"/>
              <a:pathLst>
                <a:path w="225" h="450" extrusionOk="0">
                  <a:moveTo>
                    <a:pt x="146" y="1"/>
                  </a:moveTo>
                  <a:cubicBezTo>
                    <a:pt x="146" y="4"/>
                    <a:pt x="146" y="4"/>
                    <a:pt x="149" y="8"/>
                  </a:cubicBezTo>
                  <a:lnTo>
                    <a:pt x="149" y="4"/>
                  </a:lnTo>
                  <a:lnTo>
                    <a:pt x="146" y="1"/>
                  </a:lnTo>
                  <a:close/>
                  <a:moveTo>
                    <a:pt x="149" y="8"/>
                  </a:moveTo>
                  <a:lnTo>
                    <a:pt x="149" y="8"/>
                  </a:lnTo>
                  <a:cubicBezTo>
                    <a:pt x="101" y="98"/>
                    <a:pt x="52" y="187"/>
                    <a:pt x="15" y="281"/>
                  </a:cubicBezTo>
                  <a:cubicBezTo>
                    <a:pt x="0" y="329"/>
                    <a:pt x="8" y="382"/>
                    <a:pt x="11" y="434"/>
                  </a:cubicBezTo>
                  <a:cubicBezTo>
                    <a:pt x="75" y="296"/>
                    <a:pt x="225" y="187"/>
                    <a:pt x="149" y="8"/>
                  </a:cubicBezTo>
                  <a:close/>
                  <a:moveTo>
                    <a:pt x="11" y="434"/>
                  </a:moveTo>
                  <a:cubicBezTo>
                    <a:pt x="8" y="438"/>
                    <a:pt x="4" y="441"/>
                    <a:pt x="4" y="446"/>
                  </a:cubicBezTo>
                  <a:lnTo>
                    <a:pt x="8" y="449"/>
                  </a:lnTo>
                  <a:cubicBezTo>
                    <a:pt x="11" y="441"/>
                    <a:pt x="11" y="438"/>
                    <a:pt x="11" y="4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2"/>
            <p:cNvSpPr/>
            <p:nvPr/>
          </p:nvSpPr>
          <p:spPr>
            <a:xfrm>
              <a:off x="-1172449" y="4876850"/>
              <a:ext cx="14468" cy="5539"/>
            </a:xfrm>
            <a:custGeom>
              <a:avLst/>
              <a:gdLst/>
              <a:ahLst/>
              <a:cxnLst/>
              <a:rect l="l" t="t" r="r" b="b"/>
              <a:pathLst>
                <a:path w="303" h="116" extrusionOk="0">
                  <a:moveTo>
                    <a:pt x="82" y="0"/>
                  </a:moveTo>
                  <a:cubicBezTo>
                    <a:pt x="60" y="0"/>
                    <a:pt x="30" y="4"/>
                    <a:pt x="1" y="4"/>
                  </a:cubicBezTo>
                  <a:cubicBezTo>
                    <a:pt x="37" y="101"/>
                    <a:pt x="105" y="112"/>
                    <a:pt x="176" y="112"/>
                  </a:cubicBezTo>
                  <a:lnTo>
                    <a:pt x="210" y="112"/>
                  </a:lnTo>
                  <a:cubicBezTo>
                    <a:pt x="221" y="112"/>
                    <a:pt x="232" y="109"/>
                    <a:pt x="244" y="109"/>
                  </a:cubicBezTo>
                  <a:cubicBezTo>
                    <a:pt x="262" y="109"/>
                    <a:pt x="284" y="112"/>
                    <a:pt x="303" y="116"/>
                  </a:cubicBezTo>
                  <a:cubicBezTo>
                    <a:pt x="247" y="19"/>
                    <a:pt x="225" y="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2"/>
            <p:cNvSpPr/>
            <p:nvPr/>
          </p:nvSpPr>
          <p:spPr>
            <a:xfrm>
              <a:off x="-1418935" y="4808807"/>
              <a:ext cx="19339" cy="6112"/>
            </a:xfrm>
            <a:custGeom>
              <a:avLst/>
              <a:gdLst/>
              <a:ahLst/>
              <a:cxnLst/>
              <a:rect l="l" t="t" r="r" b="b"/>
              <a:pathLst>
                <a:path w="405" h="128" extrusionOk="0">
                  <a:moveTo>
                    <a:pt x="400" y="50"/>
                  </a:moveTo>
                  <a:lnTo>
                    <a:pt x="404" y="53"/>
                  </a:lnTo>
                  <a:lnTo>
                    <a:pt x="404" y="50"/>
                  </a:lnTo>
                  <a:close/>
                  <a:moveTo>
                    <a:pt x="332" y="0"/>
                  </a:moveTo>
                  <a:cubicBezTo>
                    <a:pt x="314" y="0"/>
                    <a:pt x="292" y="9"/>
                    <a:pt x="273" y="16"/>
                  </a:cubicBezTo>
                  <a:cubicBezTo>
                    <a:pt x="251" y="19"/>
                    <a:pt x="232" y="27"/>
                    <a:pt x="209" y="27"/>
                  </a:cubicBezTo>
                  <a:cubicBezTo>
                    <a:pt x="206" y="27"/>
                    <a:pt x="198" y="27"/>
                    <a:pt x="194" y="23"/>
                  </a:cubicBezTo>
                  <a:lnTo>
                    <a:pt x="172" y="23"/>
                  </a:lnTo>
                  <a:cubicBezTo>
                    <a:pt x="116" y="23"/>
                    <a:pt x="56" y="57"/>
                    <a:pt x="0" y="72"/>
                  </a:cubicBezTo>
                  <a:cubicBezTo>
                    <a:pt x="4" y="90"/>
                    <a:pt x="8" y="109"/>
                    <a:pt x="11" y="128"/>
                  </a:cubicBezTo>
                  <a:cubicBezTo>
                    <a:pt x="142" y="102"/>
                    <a:pt x="270" y="76"/>
                    <a:pt x="400" y="50"/>
                  </a:cubicBezTo>
                  <a:cubicBezTo>
                    <a:pt x="382" y="12"/>
                    <a:pt x="359" y="0"/>
                    <a:pt x="3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2"/>
            <p:cNvSpPr/>
            <p:nvPr/>
          </p:nvSpPr>
          <p:spPr>
            <a:xfrm>
              <a:off x="-2355885" y="5624711"/>
              <a:ext cx="11126" cy="18097"/>
            </a:xfrm>
            <a:custGeom>
              <a:avLst/>
              <a:gdLst/>
              <a:ahLst/>
              <a:cxnLst/>
              <a:rect l="l" t="t" r="r" b="b"/>
              <a:pathLst>
                <a:path w="233" h="379" extrusionOk="0">
                  <a:moveTo>
                    <a:pt x="154" y="1"/>
                  </a:moveTo>
                  <a:cubicBezTo>
                    <a:pt x="49" y="113"/>
                    <a:pt x="1" y="233"/>
                    <a:pt x="23" y="378"/>
                  </a:cubicBezTo>
                  <a:cubicBezTo>
                    <a:pt x="172" y="356"/>
                    <a:pt x="34" y="244"/>
                    <a:pt x="91" y="188"/>
                  </a:cubicBezTo>
                  <a:cubicBezTo>
                    <a:pt x="132" y="147"/>
                    <a:pt x="232" y="109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2"/>
            <p:cNvSpPr/>
            <p:nvPr/>
          </p:nvSpPr>
          <p:spPr>
            <a:xfrm>
              <a:off x="-1143895" y="4854838"/>
              <a:ext cx="17381" cy="5825"/>
            </a:xfrm>
            <a:custGeom>
              <a:avLst/>
              <a:gdLst/>
              <a:ahLst/>
              <a:cxnLst/>
              <a:rect l="l" t="t" r="r" b="b"/>
              <a:pathLst>
                <a:path w="364" h="122" extrusionOk="0">
                  <a:moveTo>
                    <a:pt x="154" y="1"/>
                  </a:moveTo>
                  <a:cubicBezTo>
                    <a:pt x="109" y="1"/>
                    <a:pt x="60" y="13"/>
                    <a:pt x="0" y="39"/>
                  </a:cubicBezTo>
                  <a:cubicBezTo>
                    <a:pt x="146" y="73"/>
                    <a:pt x="247" y="95"/>
                    <a:pt x="352" y="121"/>
                  </a:cubicBezTo>
                  <a:cubicBezTo>
                    <a:pt x="355" y="99"/>
                    <a:pt x="359" y="76"/>
                    <a:pt x="363" y="57"/>
                  </a:cubicBezTo>
                  <a:cubicBezTo>
                    <a:pt x="300" y="31"/>
                    <a:pt x="236" y="1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2"/>
            <p:cNvSpPr/>
            <p:nvPr/>
          </p:nvSpPr>
          <p:spPr>
            <a:xfrm>
              <a:off x="-1358627" y="4833637"/>
              <a:ext cx="17190" cy="4871"/>
            </a:xfrm>
            <a:custGeom>
              <a:avLst/>
              <a:gdLst/>
              <a:ahLst/>
              <a:cxnLst/>
              <a:rect l="l" t="t" r="r" b="b"/>
              <a:pathLst>
                <a:path w="360" h="102" extrusionOk="0">
                  <a:moveTo>
                    <a:pt x="184" y="1"/>
                  </a:moveTo>
                  <a:cubicBezTo>
                    <a:pt x="128" y="1"/>
                    <a:pt x="68" y="19"/>
                    <a:pt x="1" y="46"/>
                  </a:cubicBezTo>
                  <a:cubicBezTo>
                    <a:pt x="72" y="86"/>
                    <a:pt x="135" y="101"/>
                    <a:pt x="199" y="101"/>
                  </a:cubicBezTo>
                  <a:cubicBezTo>
                    <a:pt x="255" y="101"/>
                    <a:pt x="307" y="91"/>
                    <a:pt x="360" y="72"/>
                  </a:cubicBezTo>
                  <a:cubicBezTo>
                    <a:pt x="303" y="23"/>
                    <a:pt x="247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2"/>
            <p:cNvSpPr/>
            <p:nvPr/>
          </p:nvSpPr>
          <p:spPr>
            <a:xfrm>
              <a:off x="-1234715" y="4841133"/>
              <a:ext cx="17333" cy="4536"/>
            </a:xfrm>
            <a:custGeom>
              <a:avLst/>
              <a:gdLst/>
              <a:ahLst/>
              <a:cxnLst/>
              <a:rect l="l" t="t" r="r" b="b"/>
              <a:pathLst>
                <a:path w="363" h="95" extrusionOk="0">
                  <a:moveTo>
                    <a:pt x="0" y="12"/>
                  </a:moveTo>
                  <a:lnTo>
                    <a:pt x="0" y="19"/>
                  </a:lnTo>
                  <a:lnTo>
                    <a:pt x="4" y="19"/>
                  </a:lnTo>
                  <a:cubicBezTo>
                    <a:pt x="4" y="15"/>
                    <a:pt x="0" y="15"/>
                    <a:pt x="0" y="12"/>
                  </a:cubicBezTo>
                  <a:close/>
                  <a:moveTo>
                    <a:pt x="164" y="1"/>
                  </a:moveTo>
                  <a:cubicBezTo>
                    <a:pt x="112" y="1"/>
                    <a:pt x="56" y="12"/>
                    <a:pt x="4" y="19"/>
                  </a:cubicBezTo>
                  <a:cubicBezTo>
                    <a:pt x="18" y="38"/>
                    <a:pt x="33" y="64"/>
                    <a:pt x="52" y="68"/>
                  </a:cubicBezTo>
                  <a:cubicBezTo>
                    <a:pt x="146" y="79"/>
                    <a:pt x="242" y="86"/>
                    <a:pt x="363" y="94"/>
                  </a:cubicBezTo>
                  <a:cubicBezTo>
                    <a:pt x="299" y="19"/>
                    <a:pt x="232" y="1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2"/>
            <p:cNvSpPr/>
            <p:nvPr/>
          </p:nvSpPr>
          <p:spPr>
            <a:xfrm>
              <a:off x="-1771091" y="5177437"/>
              <a:ext cx="13036" cy="11985"/>
            </a:xfrm>
            <a:custGeom>
              <a:avLst/>
              <a:gdLst/>
              <a:ahLst/>
              <a:cxnLst/>
              <a:rect l="l" t="t" r="r" b="b"/>
              <a:pathLst>
                <a:path w="273" h="251" extrusionOk="0">
                  <a:moveTo>
                    <a:pt x="247" y="0"/>
                  </a:moveTo>
                  <a:cubicBezTo>
                    <a:pt x="164" y="71"/>
                    <a:pt x="82" y="142"/>
                    <a:pt x="0" y="213"/>
                  </a:cubicBezTo>
                  <a:cubicBezTo>
                    <a:pt x="11" y="225"/>
                    <a:pt x="26" y="239"/>
                    <a:pt x="37" y="251"/>
                  </a:cubicBezTo>
                  <a:cubicBezTo>
                    <a:pt x="116" y="180"/>
                    <a:pt x="194" y="108"/>
                    <a:pt x="273" y="37"/>
                  </a:cubicBezTo>
                  <a:cubicBezTo>
                    <a:pt x="261" y="27"/>
                    <a:pt x="254" y="11"/>
                    <a:pt x="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2"/>
            <p:cNvSpPr/>
            <p:nvPr/>
          </p:nvSpPr>
          <p:spPr>
            <a:xfrm>
              <a:off x="-2187041" y="5650591"/>
              <a:ext cx="8452" cy="12893"/>
            </a:xfrm>
            <a:custGeom>
              <a:avLst/>
              <a:gdLst/>
              <a:ahLst/>
              <a:cxnLst/>
              <a:rect l="l" t="t" r="r" b="b"/>
              <a:pathLst>
                <a:path w="177" h="270" extrusionOk="0">
                  <a:moveTo>
                    <a:pt x="176" y="1"/>
                  </a:moveTo>
                  <a:lnTo>
                    <a:pt x="176" y="1"/>
                  </a:lnTo>
                  <a:cubicBezTo>
                    <a:pt x="12" y="72"/>
                    <a:pt x="1" y="106"/>
                    <a:pt x="95" y="270"/>
                  </a:cubicBezTo>
                  <a:cubicBezTo>
                    <a:pt x="117" y="192"/>
                    <a:pt x="143" y="109"/>
                    <a:pt x="1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2"/>
            <p:cNvSpPr/>
            <p:nvPr/>
          </p:nvSpPr>
          <p:spPr>
            <a:xfrm>
              <a:off x="-1753089" y="5199927"/>
              <a:ext cx="13274" cy="10553"/>
            </a:xfrm>
            <a:custGeom>
              <a:avLst/>
              <a:gdLst/>
              <a:ahLst/>
              <a:cxnLst/>
              <a:rect l="l" t="t" r="r" b="b"/>
              <a:pathLst>
                <a:path w="278" h="221" extrusionOk="0">
                  <a:moveTo>
                    <a:pt x="247" y="1"/>
                  </a:moveTo>
                  <a:cubicBezTo>
                    <a:pt x="165" y="75"/>
                    <a:pt x="82" y="146"/>
                    <a:pt x="1" y="220"/>
                  </a:cubicBezTo>
                  <a:cubicBezTo>
                    <a:pt x="124" y="194"/>
                    <a:pt x="232" y="153"/>
                    <a:pt x="277" y="37"/>
                  </a:cubicBezTo>
                  <a:cubicBezTo>
                    <a:pt x="265" y="27"/>
                    <a:pt x="258" y="11"/>
                    <a:pt x="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2"/>
            <p:cNvSpPr/>
            <p:nvPr/>
          </p:nvSpPr>
          <p:spPr>
            <a:xfrm>
              <a:off x="-2161495" y="5510302"/>
              <a:ext cx="7926" cy="15614"/>
            </a:xfrm>
            <a:custGeom>
              <a:avLst/>
              <a:gdLst/>
              <a:ahLst/>
              <a:cxnLst/>
              <a:rect l="l" t="t" r="r" b="b"/>
              <a:pathLst>
                <a:path w="166" h="327" extrusionOk="0">
                  <a:moveTo>
                    <a:pt x="94" y="0"/>
                  </a:moveTo>
                  <a:cubicBezTo>
                    <a:pt x="60" y="105"/>
                    <a:pt x="31" y="207"/>
                    <a:pt x="0" y="311"/>
                  </a:cubicBezTo>
                  <a:cubicBezTo>
                    <a:pt x="16" y="314"/>
                    <a:pt x="34" y="319"/>
                    <a:pt x="49" y="326"/>
                  </a:cubicBezTo>
                  <a:cubicBezTo>
                    <a:pt x="86" y="225"/>
                    <a:pt x="124" y="124"/>
                    <a:pt x="165" y="23"/>
                  </a:cubicBezTo>
                  <a:cubicBezTo>
                    <a:pt x="138" y="16"/>
                    <a:pt x="116" y="8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2"/>
            <p:cNvSpPr/>
            <p:nvPr/>
          </p:nvSpPr>
          <p:spPr>
            <a:xfrm>
              <a:off x="-1385223" y="4805989"/>
              <a:ext cx="17763" cy="4154"/>
            </a:xfrm>
            <a:custGeom>
              <a:avLst/>
              <a:gdLst/>
              <a:ahLst/>
              <a:cxnLst/>
              <a:rect l="l" t="t" r="r" b="b"/>
              <a:pathLst>
                <a:path w="372" h="87" extrusionOk="0">
                  <a:moveTo>
                    <a:pt x="195" y="0"/>
                  </a:moveTo>
                  <a:cubicBezTo>
                    <a:pt x="124" y="0"/>
                    <a:pt x="61" y="30"/>
                    <a:pt x="1" y="86"/>
                  </a:cubicBezTo>
                  <a:cubicBezTo>
                    <a:pt x="113" y="75"/>
                    <a:pt x="225" y="68"/>
                    <a:pt x="371" y="52"/>
                  </a:cubicBezTo>
                  <a:cubicBezTo>
                    <a:pt x="307" y="19"/>
                    <a:pt x="251" y="0"/>
                    <a:pt x="1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2"/>
            <p:cNvSpPr/>
            <p:nvPr/>
          </p:nvSpPr>
          <p:spPr>
            <a:xfrm>
              <a:off x="-1300467" y="4834162"/>
              <a:ext cx="18097" cy="4345"/>
            </a:xfrm>
            <a:custGeom>
              <a:avLst/>
              <a:gdLst/>
              <a:ahLst/>
              <a:cxnLst/>
              <a:rect l="l" t="t" r="r" b="b"/>
              <a:pathLst>
                <a:path w="379" h="91" extrusionOk="0">
                  <a:moveTo>
                    <a:pt x="166" y="1"/>
                  </a:moveTo>
                  <a:cubicBezTo>
                    <a:pt x="110" y="1"/>
                    <a:pt x="57" y="19"/>
                    <a:pt x="1" y="38"/>
                  </a:cubicBezTo>
                  <a:cubicBezTo>
                    <a:pt x="5" y="53"/>
                    <a:pt x="5" y="68"/>
                    <a:pt x="9" y="83"/>
                  </a:cubicBezTo>
                  <a:cubicBezTo>
                    <a:pt x="121" y="83"/>
                    <a:pt x="233" y="87"/>
                    <a:pt x="379" y="90"/>
                  </a:cubicBezTo>
                  <a:cubicBezTo>
                    <a:pt x="304" y="23"/>
                    <a:pt x="233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2"/>
            <p:cNvSpPr/>
            <p:nvPr/>
          </p:nvSpPr>
          <p:spPr>
            <a:xfrm>
              <a:off x="-1817361" y="5210814"/>
              <a:ext cx="13991" cy="8452"/>
            </a:xfrm>
            <a:custGeom>
              <a:avLst/>
              <a:gdLst/>
              <a:ahLst/>
              <a:cxnLst/>
              <a:rect l="l" t="t" r="r" b="b"/>
              <a:pathLst>
                <a:path w="293" h="177" extrusionOk="0">
                  <a:moveTo>
                    <a:pt x="293" y="0"/>
                  </a:moveTo>
                  <a:cubicBezTo>
                    <a:pt x="195" y="56"/>
                    <a:pt x="101" y="116"/>
                    <a:pt x="1" y="176"/>
                  </a:cubicBezTo>
                  <a:lnTo>
                    <a:pt x="27" y="176"/>
                  </a:lnTo>
                  <a:cubicBezTo>
                    <a:pt x="150" y="176"/>
                    <a:pt x="232" y="109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2"/>
            <p:cNvSpPr/>
            <p:nvPr/>
          </p:nvSpPr>
          <p:spPr>
            <a:xfrm>
              <a:off x="-1341484" y="4834019"/>
              <a:ext cx="17333" cy="4489"/>
            </a:xfrm>
            <a:custGeom>
              <a:avLst/>
              <a:gdLst/>
              <a:ahLst/>
              <a:cxnLst/>
              <a:rect l="l" t="t" r="r" b="b"/>
              <a:pathLst>
                <a:path w="363" h="94" extrusionOk="0">
                  <a:moveTo>
                    <a:pt x="158" y="0"/>
                  </a:moveTo>
                  <a:cubicBezTo>
                    <a:pt x="101" y="0"/>
                    <a:pt x="49" y="15"/>
                    <a:pt x="1" y="64"/>
                  </a:cubicBezTo>
                  <a:cubicBezTo>
                    <a:pt x="56" y="71"/>
                    <a:pt x="113" y="86"/>
                    <a:pt x="173" y="90"/>
                  </a:cubicBezTo>
                  <a:cubicBezTo>
                    <a:pt x="195" y="90"/>
                    <a:pt x="221" y="93"/>
                    <a:pt x="247" y="93"/>
                  </a:cubicBezTo>
                  <a:cubicBezTo>
                    <a:pt x="292" y="93"/>
                    <a:pt x="333" y="83"/>
                    <a:pt x="363" y="15"/>
                  </a:cubicBezTo>
                  <a:lnTo>
                    <a:pt x="333" y="15"/>
                  </a:lnTo>
                  <a:cubicBezTo>
                    <a:pt x="303" y="15"/>
                    <a:pt x="273" y="11"/>
                    <a:pt x="244" y="7"/>
                  </a:cubicBezTo>
                  <a:cubicBezTo>
                    <a:pt x="213" y="4"/>
                    <a:pt x="184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2"/>
            <p:cNvSpPr/>
            <p:nvPr/>
          </p:nvSpPr>
          <p:spPr>
            <a:xfrm>
              <a:off x="-1196754" y="4872219"/>
              <a:ext cx="12415" cy="4823"/>
            </a:xfrm>
            <a:custGeom>
              <a:avLst/>
              <a:gdLst/>
              <a:ahLst/>
              <a:cxnLst/>
              <a:rect l="l" t="t" r="r" b="b"/>
              <a:pathLst>
                <a:path w="260" h="101" extrusionOk="0">
                  <a:moveTo>
                    <a:pt x="117" y="0"/>
                  </a:moveTo>
                  <a:cubicBezTo>
                    <a:pt x="80" y="0"/>
                    <a:pt x="39" y="15"/>
                    <a:pt x="1" y="52"/>
                  </a:cubicBezTo>
                  <a:cubicBezTo>
                    <a:pt x="39" y="90"/>
                    <a:pt x="72" y="101"/>
                    <a:pt x="110" y="101"/>
                  </a:cubicBezTo>
                  <a:cubicBezTo>
                    <a:pt x="162" y="101"/>
                    <a:pt x="210" y="75"/>
                    <a:pt x="259" y="52"/>
                  </a:cubicBezTo>
                  <a:cubicBezTo>
                    <a:pt x="210" y="26"/>
                    <a:pt x="165" y="0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2"/>
            <p:cNvSpPr/>
            <p:nvPr/>
          </p:nvSpPr>
          <p:spPr>
            <a:xfrm>
              <a:off x="-1299560" y="4762776"/>
              <a:ext cx="17381" cy="4679"/>
            </a:xfrm>
            <a:custGeom>
              <a:avLst/>
              <a:gdLst/>
              <a:ahLst/>
              <a:cxnLst/>
              <a:rect l="l" t="t" r="r" b="b"/>
              <a:pathLst>
                <a:path w="364" h="98" extrusionOk="0">
                  <a:moveTo>
                    <a:pt x="363" y="0"/>
                  </a:moveTo>
                  <a:lnTo>
                    <a:pt x="363" y="0"/>
                  </a:lnTo>
                  <a:cubicBezTo>
                    <a:pt x="240" y="5"/>
                    <a:pt x="143" y="0"/>
                    <a:pt x="49" y="15"/>
                  </a:cubicBezTo>
                  <a:cubicBezTo>
                    <a:pt x="30" y="15"/>
                    <a:pt x="16" y="64"/>
                    <a:pt x="1" y="94"/>
                  </a:cubicBezTo>
                  <a:cubicBezTo>
                    <a:pt x="30" y="67"/>
                    <a:pt x="61" y="57"/>
                    <a:pt x="91" y="57"/>
                  </a:cubicBezTo>
                  <a:cubicBezTo>
                    <a:pt x="113" y="57"/>
                    <a:pt x="139" y="64"/>
                    <a:pt x="165" y="79"/>
                  </a:cubicBezTo>
                  <a:cubicBezTo>
                    <a:pt x="187" y="94"/>
                    <a:pt x="206" y="98"/>
                    <a:pt x="225" y="98"/>
                  </a:cubicBezTo>
                  <a:cubicBezTo>
                    <a:pt x="270" y="98"/>
                    <a:pt x="315" y="64"/>
                    <a:pt x="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2"/>
            <p:cNvSpPr/>
            <p:nvPr/>
          </p:nvSpPr>
          <p:spPr>
            <a:xfrm>
              <a:off x="-2166127" y="5449659"/>
              <a:ext cx="9502" cy="12319"/>
            </a:xfrm>
            <a:custGeom>
              <a:avLst/>
              <a:gdLst/>
              <a:ahLst/>
              <a:cxnLst/>
              <a:rect l="l" t="t" r="r" b="b"/>
              <a:pathLst>
                <a:path w="199" h="258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28" y="86"/>
                    <a:pt x="64" y="171"/>
                    <a:pt x="0" y="257"/>
                  </a:cubicBezTo>
                  <a:cubicBezTo>
                    <a:pt x="146" y="231"/>
                    <a:pt x="199" y="138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2"/>
            <p:cNvSpPr/>
            <p:nvPr/>
          </p:nvSpPr>
          <p:spPr>
            <a:xfrm>
              <a:off x="-2177205" y="5471959"/>
              <a:ext cx="5587" cy="17858"/>
            </a:xfrm>
            <a:custGeom>
              <a:avLst/>
              <a:gdLst/>
              <a:ahLst/>
              <a:cxnLst/>
              <a:rect l="l" t="t" r="r" b="b"/>
              <a:pathLst>
                <a:path w="117" h="374" extrusionOk="0">
                  <a:moveTo>
                    <a:pt x="117" y="0"/>
                  </a:moveTo>
                  <a:lnTo>
                    <a:pt x="117" y="0"/>
                  </a:lnTo>
                  <a:cubicBezTo>
                    <a:pt x="1" y="131"/>
                    <a:pt x="46" y="261"/>
                    <a:pt x="12" y="374"/>
                  </a:cubicBezTo>
                  <a:cubicBezTo>
                    <a:pt x="101" y="277"/>
                    <a:pt x="105" y="157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2"/>
            <p:cNvSpPr/>
            <p:nvPr/>
          </p:nvSpPr>
          <p:spPr>
            <a:xfrm>
              <a:off x="-2252889" y="5662577"/>
              <a:ext cx="8977" cy="17381"/>
            </a:xfrm>
            <a:custGeom>
              <a:avLst/>
              <a:gdLst/>
              <a:ahLst/>
              <a:cxnLst/>
              <a:rect l="l" t="t" r="r" b="b"/>
              <a:pathLst>
                <a:path w="188" h="364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32" y="153"/>
                    <a:pt x="1" y="229"/>
                    <a:pt x="56" y="360"/>
                  </a:cubicBezTo>
                  <a:cubicBezTo>
                    <a:pt x="64" y="360"/>
                    <a:pt x="75" y="363"/>
                    <a:pt x="83" y="363"/>
                  </a:cubicBezTo>
                  <a:cubicBezTo>
                    <a:pt x="187" y="165"/>
                    <a:pt x="187" y="165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2"/>
            <p:cNvSpPr/>
            <p:nvPr/>
          </p:nvSpPr>
          <p:spPr>
            <a:xfrm>
              <a:off x="-2100471" y="5370920"/>
              <a:ext cx="16140" cy="11985"/>
            </a:xfrm>
            <a:custGeom>
              <a:avLst/>
              <a:gdLst/>
              <a:ahLst/>
              <a:cxnLst/>
              <a:rect l="l" t="t" r="r" b="b"/>
              <a:pathLst>
                <a:path w="338" h="251" extrusionOk="0">
                  <a:moveTo>
                    <a:pt x="330" y="0"/>
                  </a:moveTo>
                  <a:cubicBezTo>
                    <a:pt x="330" y="0"/>
                    <a:pt x="326" y="4"/>
                    <a:pt x="323" y="4"/>
                  </a:cubicBezTo>
                  <a:cubicBezTo>
                    <a:pt x="326" y="4"/>
                    <a:pt x="334" y="0"/>
                    <a:pt x="337" y="0"/>
                  </a:cubicBezTo>
                  <a:close/>
                  <a:moveTo>
                    <a:pt x="323" y="4"/>
                  </a:moveTo>
                  <a:cubicBezTo>
                    <a:pt x="195" y="60"/>
                    <a:pt x="76" y="124"/>
                    <a:pt x="1" y="250"/>
                  </a:cubicBezTo>
                  <a:cubicBezTo>
                    <a:pt x="109" y="169"/>
                    <a:pt x="214" y="86"/>
                    <a:pt x="323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2"/>
            <p:cNvSpPr/>
            <p:nvPr/>
          </p:nvSpPr>
          <p:spPr>
            <a:xfrm>
              <a:off x="-2115798" y="5385722"/>
              <a:ext cx="12558" cy="9836"/>
            </a:xfrm>
            <a:custGeom>
              <a:avLst/>
              <a:gdLst/>
              <a:ahLst/>
              <a:cxnLst/>
              <a:rect l="l" t="t" r="r" b="b"/>
              <a:pathLst>
                <a:path w="263" h="206" extrusionOk="0">
                  <a:moveTo>
                    <a:pt x="263" y="0"/>
                  </a:moveTo>
                  <a:lnTo>
                    <a:pt x="263" y="0"/>
                  </a:lnTo>
                  <a:cubicBezTo>
                    <a:pt x="116" y="26"/>
                    <a:pt x="83" y="52"/>
                    <a:pt x="1" y="206"/>
                  </a:cubicBezTo>
                  <a:cubicBezTo>
                    <a:pt x="106" y="124"/>
                    <a:pt x="176" y="68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2"/>
            <p:cNvSpPr/>
            <p:nvPr/>
          </p:nvSpPr>
          <p:spPr>
            <a:xfrm>
              <a:off x="-2265924" y="5583694"/>
              <a:ext cx="6494" cy="11078"/>
            </a:xfrm>
            <a:custGeom>
              <a:avLst/>
              <a:gdLst/>
              <a:ahLst/>
              <a:cxnLst/>
              <a:rect l="l" t="t" r="r" b="b"/>
              <a:pathLst>
                <a:path w="136" h="232" extrusionOk="0">
                  <a:moveTo>
                    <a:pt x="94" y="0"/>
                  </a:moveTo>
                  <a:cubicBezTo>
                    <a:pt x="20" y="49"/>
                    <a:pt x="31" y="138"/>
                    <a:pt x="1" y="209"/>
                  </a:cubicBezTo>
                  <a:cubicBezTo>
                    <a:pt x="20" y="217"/>
                    <a:pt x="38" y="224"/>
                    <a:pt x="57" y="232"/>
                  </a:cubicBezTo>
                  <a:cubicBezTo>
                    <a:pt x="83" y="161"/>
                    <a:pt x="110" y="90"/>
                    <a:pt x="136" y="19"/>
                  </a:cubicBezTo>
                  <a:cubicBezTo>
                    <a:pt x="120" y="11"/>
                    <a:pt x="105" y="4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2"/>
            <p:cNvSpPr/>
            <p:nvPr/>
          </p:nvSpPr>
          <p:spPr>
            <a:xfrm>
              <a:off x="-2213065" y="5446603"/>
              <a:ext cx="7019" cy="9502"/>
            </a:xfrm>
            <a:custGeom>
              <a:avLst/>
              <a:gdLst/>
              <a:ahLst/>
              <a:cxnLst/>
              <a:rect l="l" t="t" r="r" b="b"/>
              <a:pathLst>
                <a:path w="147" h="199" extrusionOk="0">
                  <a:moveTo>
                    <a:pt x="116" y="0"/>
                  </a:moveTo>
                  <a:cubicBezTo>
                    <a:pt x="75" y="56"/>
                    <a:pt x="38" y="112"/>
                    <a:pt x="0" y="168"/>
                  </a:cubicBezTo>
                  <a:cubicBezTo>
                    <a:pt x="15" y="180"/>
                    <a:pt x="30" y="191"/>
                    <a:pt x="45" y="199"/>
                  </a:cubicBezTo>
                  <a:cubicBezTo>
                    <a:pt x="79" y="142"/>
                    <a:pt x="112" y="83"/>
                    <a:pt x="146" y="23"/>
                  </a:cubicBezTo>
                  <a:cubicBezTo>
                    <a:pt x="135" y="16"/>
                    <a:pt x="128" y="11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2"/>
            <p:cNvSpPr/>
            <p:nvPr/>
          </p:nvSpPr>
          <p:spPr>
            <a:xfrm>
              <a:off x="-1190642" y="4848439"/>
              <a:ext cx="15041" cy="4154"/>
            </a:xfrm>
            <a:custGeom>
              <a:avLst/>
              <a:gdLst/>
              <a:ahLst/>
              <a:cxnLst/>
              <a:rect l="l" t="t" r="r" b="b"/>
              <a:pathLst>
                <a:path w="315" h="87" extrusionOk="0">
                  <a:moveTo>
                    <a:pt x="123" y="0"/>
                  </a:moveTo>
                  <a:cubicBezTo>
                    <a:pt x="86" y="0"/>
                    <a:pt x="49" y="12"/>
                    <a:pt x="0" y="45"/>
                  </a:cubicBezTo>
                  <a:cubicBezTo>
                    <a:pt x="113" y="60"/>
                    <a:pt x="191" y="72"/>
                    <a:pt x="314" y="86"/>
                  </a:cubicBezTo>
                  <a:cubicBezTo>
                    <a:pt x="243" y="38"/>
                    <a:pt x="187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2"/>
            <p:cNvSpPr/>
            <p:nvPr/>
          </p:nvSpPr>
          <p:spPr>
            <a:xfrm>
              <a:off x="-2189859" y="5501229"/>
              <a:ext cx="9120" cy="12558"/>
            </a:xfrm>
            <a:custGeom>
              <a:avLst/>
              <a:gdLst/>
              <a:ahLst/>
              <a:cxnLst/>
              <a:rect l="l" t="t" r="r" b="b"/>
              <a:pathLst>
                <a:path w="191" h="263" extrusionOk="0">
                  <a:moveTo>
                    <a:pt x="146" y="0"/>
                  </a:moveTo>
                  <a:cubicBezTo>
                    <a:pt x="97" y="78"/>
                    <a:pt x="49" y="157"/>
                    <a:pt x="0" y="235"/>
                  </a:cubicBezTo>
                  <a:cubicBezTo>
                    <a:pt x="15" y="243"/>
                    <a:pt x="26" y="250"/>
                    <a:pt x="42" y="262"/>
                  </a:cubicBezTo>
                  <a:cubicBezTo>
                    <a:pt x="90" y="183"/>
                    <a:pt x="139" y="105"/>
                    <a:pt x="191" y="26"/>
                  </a:cubicBezTo>
                  <a:cubicBezTo>
                    <a:pt x="176" y="15"/>
                    <a:pt x="161" y="7"/>
                    <a:pt x="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2"/>
            <p:cNvSpPr/>
            <p:nvPr/>
          </p:nvSpPr>
          <p:spPr>
            <a:xfrm>
              <a:off x="-2180977" y="5563830"/>
              <a:ext cx="7210" cy="11174"/>
            </a:xfrm>
            <a:custGeom>
              <a:avLst/>
              <a:gdLst/>
              <a:ahLst/>
              <a:cxnLst/>
              <a:rect l="l" t="t" r="r" b="b"/>
              <a:pathLst>
                <a:path w="151" h="234" extrusionOk="0">
                  <a:moveTo>
                    <a:pt x="117" y="1"/>
                  </a:moveTo>
                  <a:cubicBezTo>
                    <a:pt x="80" y="73"/>
                    <a:pt x="42" y="140"/>
                    <a:pt x="1" y="211"/>
                  </a:cubicBezTo>
                  <a:cubicBezTo>
                    <a:pt x="20" y="218"/>
                    <a:pt x="39" y="225"/>
                    <a:pt x="53" y="233"/>
                  </a:cubicBezTo>
                  <a:cubicBezTo>
                    <a:pt x="87" y="162"/>
                    <a:pt x="120" y="87"/>
                    <a:pt x="151" y="16"/>
                  </a:cubicBezTo>
                  <a:cubicBezTo>
                    <a:pt x="139" y="12"/>
                    <a:pt x="128" y="5"/>
                    <a:pt x="1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2"/>
            <p:cNvSpPr/>
            <p:nvPr/>
          </p:nvSpPr>
          <p:spPr>
            <a:xfrm>
              <a:off x="-2237895" y="5631157"/>
              <a:ext cx="6828" cy="9693"/>
            </a:xfrm>
            <a:custGeom>
              <a:avLst/>
              <a:gdLst/>
              <a:ahLst/>
              <a:cxnLst/>
              <a:rect l="l" t="t" r="r" b="b"/>
              <a:pathLst>
                <a:path w="143" h="203" extrusionOk="0">
                  <a:moveTo>
                    <a:pt x="142" y="0"/>
                  </a:moveTo>
                  <a:cubicBezTo>
                    <a:pt x="1" y="57"/>
                    <a:pt x="1" y="57"/>
                    <a:pt x="53" y="202"/>
                  </a:cubicBezTo>
                  <a:cubicBezTo>
                    <a:pt x="83" y="143"/>
                    <a:pt x="109" y="79"/>
                    <a:pt x="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2"/>
            <p:cNvSpPr/>
            <p:nvPr/>
          </p:nvSpPr>
          <p:spPr>
            <a:xfrm>
              <a:off x="-2317160" y="5525104"/>
              <a:ext cx="7401" cy="10266"/>
            </a:xfrm>
            <a:custGeom>
              <a:avLst/>
              <a:gdLst/>
              <a:ahLst/>
              <a:cxnLst/>
              <a:rect l="l" t="t" r="r" b="b"/>
              <a:pathLst>
                <a:path w="155" h="215" extrusionOk="0">
                  <a:moveTo>
                    <a:pt x="91" y="1"/>
                  </a:moveTo>
                  <a:cubicBezTo>
                    <a:pt x="61" y="68"/>
                    <a:pt x="31" y="132"/>
                    <a:pt x="1" y="195"/>
                  </a:cubicBezTo>
                  <a:cubicBezTo>
                    <a:pt x="12" y="203"/>
                    <a:pt x="27" y="211"/>
                    <a:pt x="39" y="214"/>
                  </a:cubicBezTo>
                  <a:cubicBezTo>
                    <a:pt x="87" y="158"/>
                    <a:pt x="132" y="102"/>
                    <a:pt x="154" y="31"/>
                  </a:cubicBezTo>
                  <a:cubicBezTo>
                    <a:pt x="132" y="20"/>
                    <a:pt x="113" y="12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2"/>
            <p:cNvSpPr/>
            <p:nvPr/>
          </p:nvSpPr>
          <p:spPr>
            <a:xfrm>
              <a:off x="-1209408" y="4770989"/>
              <a:ext cx="10935" cy="5396"/>
            </a:xfrm>
            <a:custGeom>
              <a:avLst/>
              <a:gdLst/>
              <a:ahLst/>
              <a:cxnLst/>
              <a:rect l="l" t="t" r="r" b="b"/>
              <a:pathLst>
                <a:path w="229" h="113" extrusionOk="0">
                  <a:moveTo>
                    <a:pt x="4" y="7"/>
                  </a:moveTo>
                  <a:lnTo>
                    <a:pt x="0" y="16"/>
                  </a:lnTo>
                  <a:lnTo>
                    <a:pt x="4" y="16"/>
                  </a:lnTo>
                  <a:lnTo>
                    <a:pt x="4" y="7"/>
                  </a:lnTo>
                  <a:close/>
                  <a:moveTo>
                    <a:pt x="124" y="0"/>
                  </a:moveTo>
                  <a:cubicBezTo>
                    <a:pt x="105" y="0"/>
                    <a:pt x="87" y="4"/>
                    <a:pt x="64" y="7"/>
                  </a:cubicBezTo>
                  <a:cubicBezTo>
                    <a:pt x="45" y="12"/>
                    <a:pt x="26" y="16"/>
                    <a:pt x="8" y="16"/>
                  </a:cubicBezTo>
                  <a:lnTo>
                    <a:pt x="4" y="16"/>
                  </a:lnTo>
                  <a:cubicBezTo>
                    <a:pt x="23" y="103"/>
                    <a:pt x="78" y="111"/>
                    <a:pt x="141" y="111"/>
                  </a:cubicBezTo>
                  <a:cubicBezTo>
                    <a:pt x="155" y="111"/>
                    <a:pt x="169" y="110"/>
                    <a:pt x="183" y="110"/>
                  </a:cubicBezTo>
                  <a:cubicBezTo>
                    <a:pt x="198" y="110"/>
                    <a:pt x="213" y="111"/>
                    <a:pt x="228" y="112"/>
                  </a:cubicBezTo>
                  <a:cubicBezTo>
                    <a:pt x="214" y="23"/>
                    <a:pt x="173" y="0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2"/>
            <p:cNvSpPr/>
            <p:nvPr/>
          </p:nvSpPr>
          <p:spPr>
            <a:xfrm>
              <a:off x="-2306751" y="5770778"/>
              <a:ext cx="6781" cy="9264"/>
            </a:xfrm>
            <a:custGeom>
              <a:avLst/>
              <a:gdLst/>
              <a:ahLst/>
              <a:cxnLst/>
              <a:rect l="l" t="t" r="r" b="b"/>
              <a:pathLst>
                <a:path w="142" h="194" extrusionOk="0">
                  <a:moveTo>
                    <a:pt x="142" y="0"/>
                  </a:moveTo>
                  <a:cubicBezTo>
                    <a:pt x="97" y="63"/>
                    <a:pt x="49" y="127"/>
                    <a:pt x="0" y="194"/>
                  </a:cubicBezTo>
                  <a:cubicBezTo>
                    <a:pt x="93" y="164"/>
                    <a:pt x="142" y="101"/>
                    <a:pt x="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2"/>
            <p:cNvSpPr/>
            <p:nvPr/>
          </p:nvSpPr>
          <p:spPr>
            <a:xfrm>
              <a:off x="-1783793" y="5228290"/>
              <a:ext cx="10028" cy="6637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0" y="131"/>
                  </a:moveTo>
                  <a:lnTo>
                    <a:pt x="0" y="139"/>
                  </a:lnTo>
                  <a:cubicBezTo>
                    <a:pt x="0" y="135"/>
                    <a:pt x="0" y="135"/>
                    <a:pt x="4" y="135"/>
                  </a:cubicBezTo>
                  <a:cubicBezTo>
                    <a:pt x="0" y="135"/>
                    <a:pt x="0" y="131"/>
                    <a:pt x="0" y="131"/>
                  </a:cubicBezTo>
                  <a:close/>
                  <a:moveTo>
                    <a:pt x="128" y="0"/>
                  </a:moveTo>
                  <a:cubicBezTo>
                    <a:pt x="45" y="0"/>
                    <a:pt x="42" y="94"/>
                    <a:pt x="4" y="135"/>
                  </a:cubicBezTo>
                  <a:cubicBezTo>
                    <a:pt x="16" y="135"/>
                    <a:pt x="23" y="139"/>
                    <a:pt x="30" y="139"/>
                  </a:cubicBezTo>
                  <a:cubicBezTo>
                    <a:pt x="109" y="139"/>
                    <a:pt x="116" y="38"/>
                    <a:pt x="209" y="23"/>
                  </a:cubicBezTo>
                  <a:cubicBezTo>
                    <a:pt x="176" y="8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2"/>
            <p:cNvSpPr/>
            <p:nvPr/>
          </p:nvSpPr>
          <p:spPr>
            <a:xfrm>
              <a:off x="-1793581" y="5234546"/>
              <a:ext cx="9837" cy="6828"/>
            </a:xfrm>
            <a:custGeom>
              <a:avLst/>
              <a:gdLst/>
              <a:ahLst/>
              <a:cxnLst/>
              <a:rect l="l" t="t" r="r" b="b"/>
              <a:pathLst>
                <a:path w="206" h="143" extrusionOk="0">
                  <a:moveTo>
                    <a:pt x="205" y="0"/>
                  </a:moveTo>
                  <a:cubicBezTo>
                    <a:pt x="205" y="4"/>
                    <a:pt x="205" y="4"/>
                    <a:pt x="202" y="8"/>
                  </a:cubicBezTo>
                  <a:lnTo>
                    <a:pt x="205" y="8"/>
                  </a:lnTo>
                  <a:lnTo>
                    <a:pt x="205" y="0"/>
                  </a:lnTo>
                  <a:close/>
                  <a:moveTo>
                    <a:pt x="202" y="8"/>
                  </a:moveTo>
                  <a:cubicBezTo>
                    <a:pt x="52" y="11"/>
                    <a:pt x="22" y="30"/>
                    <a:pt x="7" y="139"/>
                  </a:cubicBezTo>
                  <a:cubicBezTo>
                    <a:pt x="93" y="128"/>
                    <a:pt x="168" y="97"/>
                    <a:pt x="202" y="8"/>
                  </a:cubicBezTo>
                  <a:close/>
                  <a:moveTo>
                    <a:pt x="0" y="139"/>
                  </a:moveTo>
                  <a:lnTo>
                    <a:pt x="7" y="142"/>
                  </a:lnTo>
                  <a:lnTo>
                    <a:pt x="7" y="13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2"/>
            <p:cNvSpPr/>
            <p:nvPr/>
          </p:nvSpPr>
          <p:spPr>
            <a:xfrm>
              <a:off x="-1934301" y="5230248"/>
              <a:ext cx="10075" cy="6160"/>
            </a:xfrm>
            <a:custGeom>
              <a:avLst/>
              <a:gdLst/>
              <a:ahLst/>
              <a:cxnLst/>
              <a:rect l="l" t="t" r="r" b="b"/>
              <a:pathLst>
                <a:path w="211" h="129" extrusionOk="0">
                  <a:moveTo>
                    <a:pt x="211" y="1"/>
                  </a:moveTo>
                  <a:lnTo>
                    <a:pt x="211" y="1"/>
                  </a:lnTo>
                  <a:cubicBezTo>
                    <a:pt x="135" y="38"/>
                    <a:pt x="83" y="64"/>
                    <a:pt x="1" y="106"/>
                  </a:cubicBezTo>
                  <a:cubicBezTo>
                    <a:pt x="38" y="120"/>
                    <a:pt x="73" y="128"/>
                    <a:pt x="99" y="128"/>
                  </a:cubicBezTo>
                  <a:cubicBezTo>
                    <a:pt x="158" y="128"/>
                    <a:pt x="192" y="90"/>
                    <a:pt x="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2"/>
            <p:cNvSpPr/>
            <p:nvPr/>
          </p:nvSpPr>
          <p:spPr>
            <a:xfrm>
              <a:off x="-1062529" y="4892178"/>
              <a:ext cx="9932" cy="4345"/>
            </a:xfrm>
            <a:custGeom>
              <a:avLst/>
              <a:gdLst/>
              <a:ahLst/>
              <a:cxnLst/>
              <a:rect l="l" t="t" r="r" b="b"/>
              <a:pathLst>
                <a:path w="208" h="91" extrusionOk="0">
                  <a:moveTo>
                    <a:pt x="9" y="0"/>
                  </a:moveTo>
                  <a:cubicBezTo>
                    <a:pt x="5" y="19"/>
                    <a:pt x="5" y="38"/>
                    <a:pt x="1" y="57"/>
                  </a:cubicBezTo>
                  <a:cubicBezTo>
                    <a:pt x="28" y="79"/>
                    <a:pt x="54" y="90"/>
                    <a:pt x="80" y="90"/>
                  </a:cubicBezTo>
                  <a:cubicBezTo>
                    <a:pt x="117" y="90"/>
                    <a:pt x="154" y="71"/>
                    <a:pt x="207" y="23"/>
                  </a:cubicBezTo>
                  <a:cubicBezTo>
                    <a:pt x="117" y="12"/>
                    <a:pt x="64" y="8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2"/>
            <p:cNvSpPr/>
            <p:nvPr/>
          </p:nvSpPr>
          <p:spPr>
            <a:xfrm>
              <a:off x="-1066779" y="4866298"/>
              <a:ext cx="10935" cy="3438"/>
            </a:xfrm>
            <a:custGeom>
              <a:avLst/>
              <a:gdLst/>
              <a:ahLst/>
              <a:cxnLst/>
              <a:rect l="l" t="t" r="r" b="b"/>
              <a:pathLst>
                <a:path w="229" h="72" extrusionOk="0">
                  <a:moveTo>
                    <a:pt x="112" y="0"/>
                  </a:moveTo>
                  <a:cubicBezTo>
                    <a:pt x="79" y="0"/>
                    <a:pt x="41" y="12"/>
                    <a:pt x="0" y="53"/>
                  </a:cubicBezTo>
                  <a:cubicBezTo>
                    <a:pt x="98" y="61"/>
                    <a:pt x="162" y="68"/>
                    <a:pt x="224" y="71"/>
                  </a:cubicBezTo>
                  <a:cubicBezTo>
                    <a:pt x="229" y="61"/>
                    <a:pt x="229" y="45"/>
                    <a:pt x="229" y="30"/>
                  </a:cubicBezTo>
                  <a:cubicBezTo>
                    <a:pt x="191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2"/>
            <p:cNvSpPr/>
            <p:nvPr/>
          </p:nvSpPr>
          <p:spPr>
            <a:xfrm>
              <a:off x="-1853985" y="5234546"/>
              <a:ext cx="11842" cy="6828"/>
            </a:xfrm>
            <a:custGeom>
              <a:avLst/>
              <a:gdLst/>
              <a:ahLst/>
              <a:cxnLst/>
              <a:rect l="l" t="t" r="r" b="b"/>
              <a:pathLst>
                <a:path w="248" h="143" extrusionOk="0">
                  <a:moveTo>
                    <a:pt x="225" y="0"/>
                  </a:moveTo>
                  <a:cubicBezTo>
                    <a:pt x="158" y="45"/>
                    <a:pt x="87" y="87"/>
                    <a:pt x="1" y="139"/>
                  </a:cubicBezTo>
                  <a:cubicBezTo>
                    <a:pt x="13" y="142"/>
                    <a:pt x="23" y="142"/>
                    <a:pt x="39" y="142"/>
                  </a:cubicBezTo>
                  <a:cubicBezTo>
                    <a:pt x="135" y="142"/>
                    <a:pt x="170" y="52"/>
                    <a:pt x="248" y="45"/>
                  </a:cubicBezTo>
                  <a:cubicBezTo>
                    <a:pt x="240" y="30"/>
                    <a:pt x="233" y="16"/>
                    <a:pt x="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2"/>
            <p:cNvSpPr/>
            <p:nvPr/>
          </p:nvSpPr>
          <p:spPr>
            <a:xfrm>
              <a:off x="-1697795" y="5152607"/>
              <a:ext cx="6685" cy="7163"/>
            </a:xfrm>
            <a:custGeom>
              <a:avLst/>
              <a:gdLst/>
              <a:ahLst/>
              <a:cxnLst/>
              <a:rect l="l" t="t" r="r" b="b"/>
              <a:pathLst>
                <a:path w="140" h="150" extrusionOk="0">
                  <a:moveTo>
                    <a:pt x="87" y="0"/>
                  </a:moveTo>
                  <a:cubicBezTo>
                    <a:pt x="1" y="0"/>
                    <a:pt x="35" y="112"/>
                    <a:pt x="20" y="150"/>
                  </a:cubicBezTo>
                  <a:cubicBezTo>
                    <a:pt x="57" y="109"/>
                    <a:pt x="94" y="64"/>
                    <a:pt x="139" y="12"/>
                  </a:cubicBezTo>
                  <a:cubicBezTo>
                    <a:pt x="117" y="5"/>
                    <a:pt x="102" y="0"/>
                    <a:pt x="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2"/>
            <p:cNvSpPr/>
            <p:nvPr/>
          </p:nvSpPr>
          <p:spPr>
            <a:xfrm>
              <a:off x="-1211891" y="4842900"/>
              <a:ext cx="9693" cy="4871"/>
            </a:xfrm>
            <a:custGeom>
              <a:avLst/>
              <a:gdLst/>
              <a:ahLst/>
              <a:cxnLst/>
              <a:rect l="l" t="t" r="r" b="b"/>
              <a:pathLst>
                <a:path w="203" h="102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76"/>
                    <a:pt x="56" y="102"/>
                    <a:pt x="97" y="102"/>
                  </a:cubicBezTo>
                  <a:cubicBezTo>
                    <a:pt x="120" y="102"/>
                    <a:pt x="150" y="94"/>
                    <a:pt x="202" y="80"/>
                  </a:cubicBezTo>
                  <a:cubicBezTo>
                    <a:pt x="128" y="49"/>
                    <a:pt x="71" y="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2"/>
            <p:cNvSpPr/>
            <p:nvPr/>
          </p:nvSpPr>
          <p:spPr>
            <a:xfrm>
              <a:off x="-1108035" y="4831870"/>
              <a:ext cx="8786" cy="2340"/>
            </a:xfrm>
            <a:custGeom>
              <a:avLst/>
              <a:gdLst/>
              <a:ahLst/>
              <a:cxnLst/>
              <a:rect l="l" t="t" r="r" b="b"/>
              <a:pathLst>
                <a:path w="184" h="49" extrusionOk="0">
                  <a:moveTo>
                    <a:pt x="1" y="0"/>
                  </a:moveTo>
                  <a:lnTo>
                    <a:pt x="1" y="49"/>
                  </a:lnTo>
                  <a:lnTo>
                    <a:pt x="184" y="49"/>
                  </a:lnTo>
                  <a:lnTo>
                    <a:pt x="184" y="11"/>
                  </a:lnTo>
                  <a:cubicBezTo>
                    <a:pt x="124" y="7"/>
                    <a:pt x="65" y="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2"/>
            <p:cNvSpPr/>
            <p:nvPr/>
          </p:nvSpPr>
          <p:spPr>
            <a:xfrm>
              <a:off x="-2290707" y="5750389"/>
              <a:ext cx="5921" cy="6685"/>
            </a:xfrm>
            <a:custGeom>
              <a:avLst/>
              <a:gdLst/>
              <a:ahLst/>
              <a:cxnLst/>
              <a:rect l="l" t="t" r="r" b="b"/>
              <a:pathLst>
                <a:path w="124" h="140" extrusionOk="0">
                  <a:moveTo>
                    <a:pt x="94" y="1"/>
                  </a:moveTo>
                  <a:cubicBezTo>
                    <a:pt x="63" y="34"/>
                    <a:pt x="30" y="72"/>
                    <a:pt x="0" y="109"/>
                  </a:cubicBezTo>
                  <a:cubicBezTo>
                    <a:pt x="11" y="120"/>
                    <a:pt x="23" y="127"/>
                    <a:pt x="34" y="139"/>
                  </a:cubicBezTo>
                  <a:cubicBezTo>
                    <a:pt x="63" y="101"/>
                    <a:pt x="94" y="64"/>
                    <a:pt x="123" y="27"/>
                  </a:cubicBezTo>
                  <a:cubicBezTo>
                    <a:pt x="116" y="15"/>
                    <a:pt x="105" y="8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2"/>
            <p:cNvSpPr/>
            <p:nvPr/>
          </p:nvSpPr>
          <p:spPr>
            <a:xfrm>
              <a:off x="-2172907" y="5549218"/>
              <a:ext cx="4488" cy="5921"/>
            </a:xfrm>
            <a:custGeom>
              <a:avLst/>
              <a:gdLst/>
              <a:ahLst/>
              <a:cxnLst/>
              <a:rect l="l" t="t" r="r" b="b"/>
              <a:pathLst>
                <a:path w="94" h="124" extrusionOk="0">
                  <a:moveTo>
                    <a:pt x="15" y="1"/>
                  </a:moveTo>
                  <a:cubicBezTo>
                    <a:pt x="11" y="38"/>
                    <a:pt x="4" y="72"/>
                    <a:pt x="1" y="109"/>
                  </a:cubicBezTo>
                  <a:cubicBezTo>
                    <a:pt x="15" y="113"/>
                    <a:pt x="30" y="117"/>
                    <a:pt x="49" y="124"/>
                  </a:cubicBezTo>
                  <a:cubicBezTo>
                    <a:pt x="63" y="91"/>
                    <a:pt x="79" y="57"/>
                    <a:pt x="94" y="23"/>
                  </a:cubicBezTo>
                  <a:cubicBezTo>
                    <a:pt x="68" y="15"/>
                    <a:pt x="41" y="8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2"/>
            <p:cNvSpPr/>
            <p:nvPr/>
          </p:nvSpPr>
          <p:spPr>
            <a:xfrm>
              <a:off x="-1947289" y="5318586"/>
              <a:ext cx="7353" cy="5253"/>
            </a:xfrm>
            <a:custGeom>
              <a:avLst/>
              <a:gdLst/>
              <a:ahLst/>
              <a:cxnLst/>
              <a:rect l="l" t="t" r="r" b="b"/>
              <a:pathLst>
                <a:path w="154" h="110" extrusionOk="0">
                  <a:moveTo>
                    <a:pt x="135" y="1"/>
                  </a:moveTo>
                  <a:cubicBezTo>
                    <a:pt x="90" y="31"/>
                    <a:pt x="45" y="57"/>
                    <a:pt x="0" y="83"/>
                  </a:cubicBezTo>
                  <a:cubicBezTo>
                    <a:pt x="4" y="95"/>
                    <a:pt x="12" y="102"/>
                    <a:pt x="15" y="109"/>
                  </a:cubicBezTo>
                  <a:cubicBezTo>
                    <a:pt x="60" y="83"/>
                    <a:pt x="109" y="54"/>
                    <a:pt x="153" y="28"/>
                  </a:cubicBezTo>
                  <a:cubicBezTo>
                    <a:pt x="150" y="19"/>
                    <a:pt x="143" y="9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2"/>
            <p:cNvSpPr/>
            <p:nvPr/>
          </p:nvSpPr>
          <p:spPr>
            <a:xfrm>
              <a:off x="-2004398" y="5315052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145" y="0"/>
                  </a:moveTo>
                  <a:cubicBezTo>
                    <a:pt x="97" y="30"/>
                    <a:pt x="49" y="52"/>
                    <a:pt x="0" y="79"/>
                  </a:cubicBezTo>
                  <a:cubicBezTo>
                    <a:pt x="4" y="90"/>
                    <a:pt x="7" y="102"/>
                    <a:pt x="11" y="112"/>
                  </a:cubicBezTo>
                  <a:cubicBezTo>
                    <a:pt x="60" y="83"/>
                    <a:pt x="109" y="52"/>
                    <a:pt x="157" y="26"/>
                  </a:cubicBezTo>
                  <a:cubicBezTo>
                    <a:pt x="154" y="19"/>
                    <a:pt x="150" y="7"/>
                    <a:pt x="1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2"/>
            <p:cNvSpPr/>
            <p:nvPr/>
          </p:nvSpPr>
          <p:spPr>
            <a:xfrm>
              <a:off x="-1399310" y="4807565"/>
              <a:ext cx="9359" cy="3629"/>
            </a:xfrm>
            <a:custGeom>
              <a:avLst/>
              <a:gdLst/>
              <a:ahLst/>
              <a:cxnLst/>
              <a:rect l="l" t="t" r="r" b="b"/>
              <a:pathLst>
                <a:path w="196" h="76" extrusionOk="0">
                  <a:moveTo>
                    <a:pt x="183" y="0"/>
                  </a:moveTo>
                  <a:cubicBezTo>
                    <a:pt x="120" y="26"/>
                    <a:pt x="60" y="49"/>
                    <a:pt x="0" y="76"/>
                  </a:cubicBezTo>
                  <a:cubicBezTo>
                    <a:pt x="64" y="68"/>
                    <a:pt x="128" y="64"/>
                    <a:pt x="195" y="61"/>
                  </a:cubicBezTo>
                  <a:cubicBezTo>
                    <a:pt x="191" y="38"/>
                    <a:pt x="187" y="19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2"/>
            <p:cNvSpPr/>
            <p:nvPr/>
          </p:nvSpPr>
          <p:spPr>
            <a:xfrm>
              <a:off x="-1244934" y="4840608"/>
              <a:ext cx="10266" cy="2722"/>
            </a:xfrm>
            <a:custGeom>
              <a:avLst/>
              <a:gdLst/>
              <a:ahLst/>
              <a:cxnLst/>
              <a:rect l="l" t="t" r="r" b="b"/>
              <a:pathLst>
                <a:path w="215" h="57" extrusionOk="0">
                  <a:moveTo>
                    <a:pt x="214" y="23"/>
                  </a:moveTo>
                  <a:cubicBezTo>
                    <a:pt x="210" y="23"/>
                    <a:pt x="203" y="26"/>
                    <a:pt x="199" y="26"/>
                  </a:cubicBezTo>
                  <a:cubicBezTo>
                    <a:pt x="203" y="26"/>
                    <a:pt x="206" y="30"/>
                    <a:pt x="214" y="30"/>
                  </a:cubicBezTo>
                  <a:lnTo>
                    <a:pt x="214" y="23"/>
                  </a:lnTo>
                  <a:close/>
                  <a:moveTo>
                    <a:pt x="106" y="0"/>
                  </a:moveTo>
                  <a:cubicBezTo>
                    <a:pt x="68" y="0"/>
                    <a:pt x="35" y="15"/>
                    <a:pt x="1" y="57"/>
                  </a:cubicBezTo>
                  <a:cubicBezTo>
                    <a:pt x="64" y="45"/>
                    <a:pt x="132" y="38"/>
                    <a:pt x="199" y="26"/>
                  </a:cubicBezTo>
                  <a:cubicBezTo>
                    <a:pt x="165" y="12"/>
                    <a:pt x="135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2"/>
            <p:cNvSpPr/>
            <p:nvPr/>
          </p:nvSpPr>
          <p:spPr>
            <a:xfrm>
              <a:off x="-2264301" y="5407162"/>
              <a:ext cx="6446" cy="4871"/>
            </a:xfrm>
            <a:custGeom>
              <a:avLst/>
              <a:gdLst/>
              <a:ahLst/>
              <a:cxnLst/>
              <a:rect l="l" t="t" r="r" b="b"/>
              <a:pathLst>
                <a:path w="135" h="102" extrusionOk="0">
                  <a:moveTo>
                    <a:pt x="120" y="0"/>
                  </a:moveTo>
                  <a:cubicBezTo>
                    <a:pt x="109" y="0"/>
                    <a:pt x="102" y="4"/>
                    <a:pt x="90" y="4"/>
                  </a:cubicBezTo>
                  <a:cubicBezTo>
                    <a:pt x="60" y="34"/>
                    <a:pt x="31" y="67"/>
                    <a:pt x="0" y="101"/>
                  </a:cubicBezTo>
                  <a:lnTo>
                    <a:pt x="34" y="101"/>
                  </a:lnTo>
                  <a:cubicBezTo>
                    <a:pt x="105" y="101"/>
                    <a:pt x="135" y="71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2"/>
            <p:cNvSpPr/>
            <p:nvPr/>
          </p:nvSpPr>
          <p:spPr>
            <a:xfrm>
              <a:off x="-1850929" y="5301300"/>
              <a:ext cx="6637" cy="4679"/>
            </a:xfrm>
            <a:custGeom>
              <a:avLst/>
              <a:gdLst/>
              <a:ahLst/>
              <a:cxnLst/>
              <a:rect l="l" t="t" r="r" b="b"/>
              <a:pathLst>
                <a:path w="139" h="98" extrusionOk="0">
                  <a:moveTo>
                    <a:pt x="116" y="0"/>
                  </a:moveTo>
                  <a:cubicBezTo>
                    <a:pt x="80" y="23"/>
                    <a:pt x="38" y="41"/>
                    <a:pt x="1" y="64"/>
                  </a:cubicBezTo>
                  <a:cubicBezTo>
                    <a:pt x="4" y="76"/>
                    <a:pt x="12" y="86"/>
                    <a:pt x="19" y="98"/>
                  </a:cubicBezTo>
                  <a:cubicBezTo>
                    <a:pt x="61" y="79"/>
                    <a:pt x="98" y="57"/>
                    <a:pt x="139" y="38"/>
                  </a:cubicBezTo>
                  <a:cubicBezTo>
                    <a:pt x="132" y="23"/>
                    <a:pt x="124" y="12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2"/>
            <p:cNvSpPr/>
            <p:nvPr/>
          </p:nvSpPr>
          <p:spPr>
            <a:xfrm>
              <a:off x="-1942848" y="5236121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86" y="1"/>
                  </a:moveTo>
                  <a:cubicBezTo>
                    <a:pt x="60" y="23"/>
                    <a:pt x="31" y="42"/>
                    <a:pt x="0" y="61"/>
                  </a:cubicBezTo>
                  <a:cubicBezTo>
                    <a:pt x="5" y="72"/>
                    <a:pt x="12" y="87"/>
                    <a:pt x="19" y="98"/>
                  </a:cubicBezTo>
                  <a:cubicBezTo>
                    <a:pt x="53" y="83"/>
                    <a:pt x="83" y="64"/>
                    <a:pt x="117" y="50"/>
                  </a:cubicBezTo>
                  <a:cubicBezTo>
                    <a:pt x="109" y="35"/>
                    <a:pt x="98" y="16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2"/>
            <p:cNvSpPr/>
            <p:nvPr/>
          </p:nvSpPr>
          <p:spPr>
            <a:xfrm>
              <a:off x="-1069453" y="4837934"/>
              <a:ext cx="5730" cy="3581"/>
            </a:xfrm>
            <a:custGeom>
              <a:avLst/>
              <a:gdLst/>
              <a:ahLst/>
              <a:cxnLst/>
              <a:rect l="l" t="t" r="r" b="b"/>
              <a:pathLst>
                <a:path w="120" h="75" extrusionOk="0">
                  <a:moveTo>
                    <a:pt x="101" y="1"/>
                  </a:moveTo>
                  <a:cubicBezTo>
                    <a:pt x="68" y="15"/>
                    <a:pt x="34" y="34"/>
                    <a:pt x="0" y="53"/>
                  </a:cubicBezTo>
                  <a:cubicBezTo>
                    <a:pt x="4" y="60"/>
                    <a:pt x="8" y="68"/>
                    <a:pt x="8" y="75"/>
                  </a:cubicBezTo>
                  <a:cubicBezTo>
                    <a:pt x="45" y="63"/>
                    <a:pt x="83" y="53"/>
                    <a:pt x="120" y="41"/>
                  </a:cubicBezTo>
                  <a:cubicBezTo>
                    <a:pt x="113" y="30"/>
                    <a:pt x="105" y="15"/>
                    <a:pt x="1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2"/>
            <p:cNvSpPr/>
            <p:nvPr/>
          </p:nvSpPr>
          <p:spPr>
            <a:xfrm>
              <a:off x="-1103880" y="4861666"/>
              <a:ext cx="6637" cy="3247"/>
            </a:xfrm>
            <a:custGeom>
              <a:avLst/>
              <a:gdLst/>
              <a:ahLst/>
              <a:cxnLst/>
              <a:rect l="l" t="t" r="r" b="b"/>
              <a:pathLst>
                <a:path w="139" h="68" extrusionOk="0">
                  <a:moveTo>
                    <a:pt x="11" y="1"/>
                  </a:moveTo>
                  <a:cubicBezTo>
                    <a:pt x="7" y="15"/>
                    <a:pt x="4" y="27"/>
                    <a:pt x="0" y="42"/>
                  </a:cubicBezTo>
                  <a:cubicBezTo>
                    <a:pt x="41" y="49"/>
                    <a:pt x="86" y="60"/>
                    <a:pt x="127" y="68"/>
                  </a:cubicBezTo>
                  <a:cubicBezTo>
                    <a:pt x="131" y="56"/>
                    <a:pt x="135" y="45"/>
                    <a:pt x="138" y="34"/>
                  </a:cubicBezTo>
                  <a:cubicBezTo>
                    <a:pt x="97" y="23"/>
                    <a:pt x="52" y="11"/>
                    <a:pt x="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2"/>
            <p:cNvSpPr/>
            <p:nvPr/>
          </p:nvSpPr>
          <p:spPr>
            <a:xfrm>
              <a:off x="-2348007" y="5613490"/>
              <a:ext cx="4154" cy="7163"/>
            </a:xfrm>
            <a:custGeom>
              <a:avLst/>
              <a:gdLst/>
              <a:ahLst/>
              <a:cxnLst/>
              <a:rect l="l" t="t" r="r" b="b"/>
              <a:pathLst>
                <a:path w="87" h="150" extrusionOk="0">
                  <a:moveTo>
                    <a:pt x="52" y="1"/>
                  </a:moveTo>
                  <a:cubicBezTo>
                    <a:pt x="38" y="42"/>
                    <a:pt x="19" y="82"/>
                    <a:pt x="0" y="127"/>
                  </a:cubicBezTo>
                  <a:cubicBezTo>
                    <a:pt x="26" y="135"/>
                    <a:pt x="52" y="142"/>
                    <a:pt x="79" y="150"/>
                  </a:cubicBezTo>
                  <a:cubicBezTo>
                    <a:pt x="83" y="105"/>
                    <a:pt x="83" y="60"/>
                    <a:pt x="86" y="15"/>
                  </a:cubicBezTo>
                  <a:cubicBezTo>
                    <a:pt x="75" y="8"/>
                    <a:pt x="64" y="4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2"/>
            <p:cNvSpPr/>
            <p:nvPr/>
          </p:nvSpPr>
          <p:spPr>
            <a:xfrm>
              <a:off x="-2193249" y="5599403"/>
              <a:ext cx="3438" cy="6828"/>
            </a:xfrm>
            <a:custGeom>
              <a:avLst/>
              <a:gdLst/>
              <a:ahLst/>
              <a:cxnLst/>
              <a:rect l="l" t="t" r="r" b="b"/>
              <a:pathLst>
                <a:path w="72" h="143" extrusionOk="0">
                  <a:moveTo>
                    <a:pt x="30" y="0"/>
                  </a:moveTo>
                  <a:cubicBezTo>
                    <a:pt x="23" y="45"/>
                    <a:pt x="11" y="86"/>
                    <a:pt x="1" y="131"/>
                  </a:cubicBezTo>
                  <a:cubicBezTo>
                    <a:pt x="18" y="135"/>
                    <a:pt x="41" y="139"/>
                    <a:pt x="60" y="142"/>
                  </a:cubicBezTo>
                  <a:cubicBezTo>
                    <a:pt x="63" y="97"/>
                    <a:pt x="68" y="52"/>
                    <a:pt x="71" y="8"/>
                  </a:cubicBezTo>
                  <a:cubicBezTo>
                    <a:pt x="60" y="4"/>
                    <a:pt x="45" y="4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05" name="Google Shape;2005;p2"/>
          <p:cNvGrpSpPr/>
          <p:nvPr/>
        </p:nvGrpSpPr>
        <p:grpSpPr>
          <a:xfrm>
            <a:off x="-533411" y="-224512"/>
            <a:ext cx="1445232" cy="1137359"/>
            <a:chOff x="-4494751" y="-1199146"/>
            <a:chExt cx="896602" cy="705602"/>
          </a:xfrm>
        </p:grpSpPr>
        <p:sp>
          <p:nvSpPr>
            <p:cNvPr id="2006" name="Google Shape;2006;p2"/>
            <p:cNvSpPr/>
            <p:nvPr/>
          </p:nvSpPr>
          <p:spPr>
            <a:xfrm>
              <a:off x="-3866839" y="-670076"/>
              <a:ext cx="60929" cy="48562"/>
            </a:xfrm>
            <a:custGeom>
              <a:avLst/>
              <a:gdLst/>
              <a:ahLst/>
              <a:cxnLst/>
              <a:rect l="l" t="t" r="r" b="b"/>
              <a:pathLst>
                <a:path w="1276" h="1017" extrusionOk="0">
                  <a:moveTo>
                    <a:pt x="737" y="78"/>
                  </a:moveTo>
                  <a:cubicBezTo>
                    <a:pt x="760" y="78"/>
                    <a:pt x="778" y="85"/>
                    <a:pt x="801" y="100"/>
                  </a:cubicBezTo>
                  <a:cubicBezTo>
                    <a:pt x="812" y="108"/>
                    <a:pt x="827" y="123"/>
                    <a:pt x="815" y="142"/>
                  </a:cubicBezTo>
                  <a:cubicBezTo>
                    <a:pt x="808" y="153"/>
                    <a:pt x="796" y="161"/>
                    <a:pt x="789" y="161"/>
                  </a:cubicBezTo>
                  <a:cubicBezTo>
                    <a:pt x="782" y="161"/>
                    <a:pt x="774" y="157"/>
                    <a:pt x="770" y="145"/>
                  </a:cubicBezTo>
                  <a:cubicBezTo>
                    <a:pt x="763" y="121"/>
                    <a:pt x="745" y="121"/>
                    <a:pt x="726" y="121"/>
                  </a:cubicBezTo>
                  <a:cubicBezTo>
                    <a:pt x="708" y="121"/>
                    <a:pt x="690" y="121"/>
                    <a:pt x="684" y="97"/>
                  </a:cubicBezTo>
                  <a:cubicBezTo>
                    <a:pt x="703" y="82"/>
                    <a:pt x="718" y="78"/>
                    <a:pt x="737" y="78"/>
                  </a:cubicBezTo>
                  <a:close/>
                  <a:moveTo>
                    <a:pt x="146" y="407"/>
                  </a:moveTo>
                  <a:cubicBezTo>
                    <a:pt x="184" y="407"/>
                    <a:pt x="213" y="449"/>
                    <a:pt x="251" y="459"/>
                  </a:cubicBezTo>
                  <a:cubicBezTo>
                    <a:pt x="255" y="459"/>
                    <a:pt x="255" y="459"/>
                    <a:pt x="258" y="463"/>
                  </a:cubicBezTo>
                  <a:cubicBezTo>
                    <a:pt x="258" y="463"/>
                    <a:pt x="255" y="459"/>
                    <a:pt x="251" y="459"/>
                  </a:cubicBezTo>
                  <a:lnTo>
                    <a:pt x="247" y="459"/>
                  </a:lnTo>
                  <a:cubicBezTo>
                    <a:pt x="225" y="459"/>
                    <a:pt x="210" y="475"/>
                    <a:pt x="195" y="493"/>
                  </a:cubicBezTo>
                  <a:cubicBezTo>
                    <a:pt x="180" y="508"/>
                    <a:pt x="168" y="527"/>
                    <a:pt x="150" y="527"/>
                  </a:cubicBezTo>
                  <a:cubicBezTo>
                    <a:pt x="139" y="527"/>
                    <a:pt x="124" y="519"/>
                    <a:pt x="109" y="504"/>
                  </a:cubicBezTo>
                  <a:cubicBezTo>
                    <a:pt x="87" y="482"/>
                    <a:pt x="98" y="426"/>
                    <a:pt x="113" y="418"/>
                  </a:cubicBezTo>
                  <a:cubicBezTo>
                    <a:pt x="124" y="411"/>
                    <a:pt x="135" y="407"/>
                    <a:pt x="146" y="407"/>
                  </a:cubicBezTo>
                  <a:close/>
                  <a:moveTo>
                    <a:pt x="894" y="261"/>
                  </a:moveTo>
                  <a:cubicBezTo>
                    <a:pt x="965" y="265"/>
                    <a:pt x="1058" y="373"/>
                    <a:pt x="1062" y="456"/>
                  </a:cubicBezTo>
                  <a:cubicBezTo>
                    <a:pt x="1066" y="545"/>
                    <a:pt x="1058" y="549"/>
                    <a:pt x="894" y="553"/>
                  </a:cubicBezTo>
                  <a:lnTo>
                    <a:pt x="891" y="553"/>
                  </a:lnTo>
                  <a:cubicBezTo>
                    <a:pt x="796" y="553"/>
                    <a:pt x="756" y="508"/>
                    <a:pt x="760" y="411"/>
                  </a:cubicBezTo>
                  <a:cubicBezTo>
                    <a:pt x="760" y="351"/>
                    <a:pt x="838" y="261"/>
                    <a:pt x="894" y="261"/>
                  </a:cubicBezTo>
                  <a:close/>
                  <a:moveTo>
                    <a:pt x="393" y="489"/>
                  </a:moveTo>
                  <a:cubicBezTo>
                    <a:pt x="401" y="489"/>
                    <a:pt x="408" y="489"/>
                    <a:pt x="415" y="493"/>
                  </a:cubicBezTo>
                  <a:cubicBezTo>
                    <a:pt x="479" y="519"/>
                    <a:pt x="482" y="568"/>
                    <a:pt x="460" y="639"/>
                  </a:cubicBezTo>
                  <a:cubicBezTo>
                    <a:pt x="397" y="616"/>
                    <a:pt x="344" y="598"/>
                    <a:pt x="352" y="527"/>
                  </a:cubicBezTo>
                  <a:cubicBezTo>
                    <a:pt x="356" y="501"/>
                    <a:pt x="375" y="489"/>
                    <a:pt x="393" y="489"/>
                  </a:cubicBezTo>
                  <a:close/>
                  <a:moveTo>
                    <a:pt x="546" y="0"/>
                  </a:moveTo>
                  <a:cubicBezTo>
                    <a:pt x="550" y="48"/>
                    <a:pt x="613" y="56"/>
                    <a:pt x="621" y="100"/>
                  </a:cubicBezTo>
                  <a:cubicBezTo>
                    <a:pt x="595" y="127"/>
                    <a:pt x="569" y="130"/>
                    <a:pt x="543" y="130"/>
                  </a:cubicBezTo>
                  <a:cubicBezTo>
                    <a:pt x="532" y="130"/>
                    <a:pt x="520" y="130"/>
                    <a:pt x="505" y="127"/>
                  </a:cubicBezTo>
                  <a:lnTo>
                    <a:pt x="446" y="127"/>
                  </a:lnTo>
                  <a:cubicBezTo>
                    <a:pt x="352" y="145"/>
                    <a:pt x="404" y="187"/>
                    <a:pt x="434" y="224"/>
                  </a:cubicBezTo>
                  <a:cubicBezTo>
                    <a:pt x="468" y="209"/>
                    <a:pt x="501" y="194"/>
                    <a:pt x="539" y="179"/>
                  </a:cubicBezTo>
                  <a:cubicBezTo>
                    <a:pt x="550" y="175"/>
                    <a:pt x="569" y="171"/>
                    <a:pt x="584" y="171"/>
                  </a:cubicBezTo>
                  <a:cubicBezTo>
                    <a:pt x="599" y="171"/>
                    <a:pt x="610" y="175"/>
                    <a:pt x="610" y="183"/>
                  </a:cubicBezTo>
                  <a:cubicBezTo>
                    <a:pt x="606" y="228"/>
                    <a:pt x="625" y="257"/>
                    <a:pt x="629" y="295"/>
                  </a:cubicBezTo>
                  <a:cubicBezTo>
                    <a:pt x="629" y="302"/>
                    <a:pt x="603" y="318"/>
                    <a:pt x="580" y="318"/>
                  </a:cubicBezTo>
                  <a:cubicBezTo>
                    <a:pt x="572" y="318"/>
                    <a:pt x="565" y="314"/>
                    <a:pt x="558" y="310"/>
                  </a:cubicBezTo>
                  <a:cubicBezTo>
                    <a:pt x="539" y="302"/>
                    <a:pt x="524" y="299"/>
                    <a:pt x="513" y="299"/>
                  </a:cubicBezTo>
                  <a:cubicBezTo>
                    <a:pt x="472" y="299"/>
                    <a:pt x="460" y="336"/>
                    <a:pt x="442" y="377"/>
                  </a:cubicBezTo>
                  <a:cubicBezTo>
                    <a:pt x="434" y="396"/>
                    <a:pt x="415" y="411"/>
                    <a:pt x="397" y="411"/>
                  </a:cubicBezTo>
                  <a:cubicBezTo>
                    <a:pt x="389" y="411"/>
                    <a:pt x="382" y="411"/>
                    <a:pt x="375" y="407"/>
                  </a:cubicBezTo>
                  <a:cubicBezTo>
                    <a:pt x="348" y="392"/>
                    <a:pt x="315" y="373"/>
                    <a:pt x="352" y="336"/>
                  </a:cubicBezTo>
                  <a:lnTo>
                    <a:pt x="359" y="336"/>
                  </a:lnTo>
                  <a:cubicBezTo>
                    <a:pt x="363" y="336"/>
                    <a:pt x="370" y="336"/>
                    <a:pt x="375" y="340"/>
                  </a:cubicBezTo>
                  <a:cubicBezTo>
                    <a:pt x="382" y="340"/>
                    <a:pt x="386" y="344"/>
                    <a:pt x="393" y="344"/>
                  </a:cubicBezTo>
                  <a:lnTo>
                    <a:pt x="397" y="340"/>
                  </a:lnTo>
                  <a:cubicBezTo>
                    <a:pt x="446" y="314"/>
                    <a:pt x="423" y="265"/>
                    <a:pt x="434" y="224"/>
                  </a:cubicBezTo>
                  <a:lnTo>
                    <a:pt x="420" y="224"/>
                  </a:lnTo>
                  <a:cubicBezTo>
                    <a:pt x="325" y="224"/>
                    <a:pt x="337" y="153"/>
                    <a:pt x="341" y="85"/>
                  </a:cubicBezTo>
                  <a:lnTo>
                    <a:pt x="333" y="85"/>
                  </a:lnTo>
                  <a:cubicBezTo>
                    <a:pt x="281" y="85"/>
                    <a:pt x="236" y="71"/>
                    <a:pt x="210" y="14"/>
                  </a:cubicBezTo>
                  <a:cubicBezTo>
                    <a:pt x="165" y="33"/>
                    <a:pt x="142" y="56"/>
                    <a:pt x="161" y="112"/>
                  </a:cubicBezTo>
                  <a:cubicBezTo>
                    <a:pt x="180" y="168"/>
                    <a:pt x="191" y="228"/>
                    <a:pt x="132" y="269"/>
                  </a:cubicBezTo>
                  <a:cubicBezTo>
                    <a:pt x="56" y="295"/>
                    <a:pt x="61" y="359"/>
                    <a:pt x="56" y="418"/>
                  </a:cubicBezTo>
                  <a:cubicBezTo>
                    <a:pt x="45" y="545"/>
                    <a:pt x="53" y="673"/>
                    <a:pt x="1" y="792"/>
                  </a:cubicBezTo>
                  <a:cubicBezTo>
                    <a:pt x="27" y="792"/>
                    <a:pt x="53" y="796"/>
                    <a:pt x="64" y="830"/>
                  </a:cubicBezTo>
                  <a:cubicBezTo>
                    <a:pt x="106" y="863"/>
                    <a:pt x="87" y="927"/>
                    <a:pt x="124" y="964"/>
                  </a:cubicBezTo>
                  <a:cubicBezTo>
                    <a:pt x="128" y="964"/>
                    <a:pt x="132" y="968"/>
                    <a:pt x="135" y="968"/>
                  </a:cubicBezTo>
                  <a:cubicBezTo>
                    <a:pt x="150" y="968"/>
                    <a:pt x="161" y="960"/>
                    <a:pt x="176" y="956"/>
                  </a:cubicBezTo>
                  <a:cubicBezTo>
                    <a:pt x="187" y="949"/>
                    <a:pt x="199" y="946"/>
                    <a:pt x="213" y="946"/>
                  </a:cubicBezTo>
                  <a:cubicBezTo>
                    <a:pt x="225" y="946"/>
                    <a:pt x="240" y="949"/>
                    <a:pt x="251" y="972"/>
                  </a:cubicBezTo>
                  <a:cubicBezTo>
                    <a:pt x="273" y="975"/>
                    <a:pt x="296" y="975"/>
                    <a:pt x="318" y="975"/>
                  </a:cubicBezTo>
                  <a:cubicBezTo>
                    <a:pt x="281" y="927"/>
                    <a:pt x="281" y="844"/>
                    <a:pt x="195" y="830"/>
                  </a:cubicBezTo>
                  <a:cubicBezTo>
                    <a:pt x="158" y="825"/>
                    <a:pt x="158" y="624"/>
                    <a:pt x="191" y="598"/>
                  </a:cubicBezTo>
                  <a:cubicBezTo>
                    <a:pt x="202" y="587"/>
                    <a:pt x="210" y="583"/>
                    <a:pt x="221" y="583"/>
                  </a:cubicBezTo>
                  <a:cubicBezTo>
                    <a:pt x="244" y="583"/>
                    <a:pt x="258" y="606"/>
                    <a:pt x="263" y="628"/>
                  </a:cubicBezTo>
                  <a:cubicBezTo>
                    <a:pt x="277" y="691"/>
                    <a:pt x="299" y="747"/>
                    <a:pt x="363" y="781"/>
                  </a:cubicBezTo>
                  <a:cubicBezTo>
                    <a:pt x="408" y="766"/>
                    <a:pt x="397" y="687"/>
                    <a:pt x="453" y="687"/>
                  </a:cubicBezTo>
                  <a:lnTo>
                    <a:pt x="468" y="687"/>
                  </a:lnTo>
                  <a:cubicBezTo>
                    <a:pt x="498" y="702"/>
                    <a:pt x="524" y="728"/>
                    <a:pt x="561" y="728"/>
                  </a:cubicBezTo>
                  <a:lnTo>
                    <a:pt x="565" y="728"/>
                  </a:lnTo>
                  <a:cubicBezTo>
                    <a:pt x="565" y="706"/>
                    <a:pt x="572" y="684"/>
                    <a:pt x="565" y="665"/>
                  </a:cubicBezTo>
                  <a:cubicBezTo>
                    <a:pt x="535" y="594"/>
                    <a:pt x="550" y="553"/>
                    <a:pt x="625" y="527"/>
                  </a:cubicBezTo>
                  <a:cubicBezTo>
                    <a:pt x="636" y="523"/>
                    <a:pt x="647" y="523"/>
                    <a:pt x="655" y="523"/>
                  </a:cubicBezTo>
                  <a:cubicBezTo>
                    <a:pt x="684" y="523"/>
                    <a:pt x="696" y="545"/>
                    <a:pt x="707" y="575"/>
                  </a:cubicBezTo>
                  <a:cubicBezTo>
                    <a:pt x="722" y="639"/>
                    <a:pt x="726" y="695"/>
                    <a:pt x="644" y="710"/>
                  </a:cubicBezTo>
                  <a:cubicBezTo>
                    <a:pt x="629" y="713"/>
                    <a:pt x="613" y="725"/>
                    <a:pt x="599" y="732"/>
                  </a:cubicBezTo>
                  <a:cubicBezTo>
                    <a:pt x="543" y="785"/>
                    <a:pt x="639" y="815"/>
                    <a:pt x="621" y="863"/>
                  </a:cubicBezTo>
                  <a:cubicBezTo>
                    <a:pt x="632" y="875"/>
                    <a:pt x="644" y="889"/>
                    <a:pt x="655" y="901"/>
                  </a:cubicBezTo>
                  <a:cubicBezTo>
                    <a:pt x="700" y="859"/>
                    <a:pt x="729" y="841"/>
                    <a:pt x="752" y="841"/>
                  </a:cubicBezTo>
                  <a:cubicBezTo>
                    <a:pt x="778" y="841"/>
                    <a:pt x="793" y="875"/>
                    <a:pt x="815" y="942"/>
                  </a:cubicBezTo>
                  <a:cubicBezTo>
                    <a:pt x="838" y="934"/>
                    <a:pt x="860" y="923"/>
                    <a:pt x="883" y="915"/>
                  </a:cubicBezTo>
                  <a:cubicBezTo>
                    <a:pt x="875" y="870"/>
                    <a:pt x="815" y="844"/>
                    <a:pt x="857" y="785"/>
                  </a:cubicBezTo>
                  <a:cubicBezTo>
                    <a:pt x="872" y="763"/>
                    <a:pt x="886" y="758"/>
                    <a:pt x="901" y="758"/>
                  </a:cubicBezTo>
                  <a:cubicBezTo>
                    <a:pt x="920" y="758"/>
                    <a:pt x="943" y="770"/>
                    <a:pt x="958" y="773"/>
                  </a:cubicBezTo>
                  <a:cubicBezTo>
                    <a:pt x="1021" y="785"/>
                    <a:pt x="1062" y="815"/>
                    <a:pt x="969" y="852"/>
                  </a:cubicBezTo>
                  <a:cubicBezTo>
                    <a:pt x="927" y="870"/>
                    <a:pt x="1003" y="949"/>
                    <a:pt x="935" y="949"/>
                  </a:cubicBezTo>
                  <a:lnTo>
                    <a:pt x="917" y="949"/>
                  </a:lnTo>
                  <a:cubicBezTo>
                    <a:pt x="924" y="972"/>
                    <a:pt x="935" y="994"/>
                    <a:pt x="943" y="1016"/>
                  </a:cubicBezTo>
                  <a:cubicBezTo>
                    <a:pt x="969" y="1016"/>
                    <a:pt x="1006" y="1013"/>
                    <a:pt x="1006" y="982"/>
                  </a:cubicBezTo>
                  <a:cubicBezTo>
                    <a:pt x="1006" y="908"/>
                    <a:pt x="1058" y="878"/>
                    <a:pt x="1107" y="841"/>
                  </a:cubicBezTo>
                  <a:cubicBezTo>
                    <a:pt x="1110" y="837"/>
                    <a:pt x="1115" y="833"/>
                    <a:pt x="1122" y="830"/>
                  </a:cubicBezTo>
                  <a:cubicBezTo>
                    <a:pt x="1227" y="758"/>
                    <a:pt x="1275" y="680"/>
                    <a:pt x="1215" y="545"/>
                  </a:cubicBezTo>
                  <a:cubicBezTo>
                    <a:pt x="1178" y="467"/>
                    <a:pt x="1122" y="385"/>
                    <a:pt x="1144" y="280"/>
                  </a:cubicBezTo>
                  <a:cubicBezTo>
                    <a:pt x="1148" y="257"/>
                    <a:pt x="1144" y="183"/>
                    <a:pt x="1088" y="171"/>
                  </a:cubicBezTo>
                  <a:cubicBezTo>
                    <a:pt x="958" y="153"/>
                    <a:pt x="868" y="11"/>
                    <a:pt x="729" y="11"/>
                  </a:cubicBezTo>
                  <a:cubicBezTo>
                    <a:pt x="707" y="11"/>
                    <a:pt x="684" y="14"/>
                    <a:pt x="658" y="26"/>
                  </a:cubicBezTo>
                  <a:lnTo>
                    <a:pt x="655" y="26"/>
                  </a:lnTo>
                  <a:cubicBezTo>
                    <a:pt x="644" y="26"/>
                    <a:pt x="629" y="11"/>
                    <a:pt x="613" y="4"/>
                  </a:cubicBezTo>
                  <a:cubicBezTo>
                    <a:pt x="591" y="0"/>
                    <a:pt x="569" y="0"/>
                    <a:pt x="5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2"/>
            <p:cNvSpPr/>
            <p:nvPr/>
          </p:nvSpPr>
          <p:spPr>
            <a:xfrm>
              <a:off x="-3657646" y="-633022"/>
              <a:ext cx="32327" cy="25785"/>
            </a:xfrm>
            <a:custGeom>
              <a:avLst/>
              <a:gdLst/>
              <a:ahLst/>
              <a:cxnLst/>
              <a:rect l="l" t="t" r="r" b="b"/>
              <a:pathLst>
                <a:path w="677" h="540" extrusionOk="0">
                  <a:moveTo>
                    <a:pt x="247" y="16"/>
                  </a:moveTo>
                  <a:cubicBezTo>
                    <a:pt x="64" y="87"/>
                    <a:pt x="0" y="203"/>
                    <a:pt x="61" y="363"/>
                  </a:cubicBezTo>
                  <a:cubicBezTo>
                    <a:pt x="102" y="468"/>
                    <a:pt x="228" y="539"/>
                    <a:pt x="348" y="539"/>
                  </a:cubicBezTo>
                  <a:cubicBezTo>
                    <a:pt x="378" y="539"/>
                    <a:pt x="412" y="532"/>
                    <a:pt x="442" y="520"/>
                  </a:cubicBezTo>
                  <a:cubicBezTo>
                    <a:pt x="610" y="458"/>
                    <a:pt x="677" y="301"/>
                    <a:pt x="606" y="136"/>
                  </a:cubicBezTo>
                  <a:lnTo>
                    <a:pt x="573" y="136"/>
                  </a:lnTo>
                  <a:cubicBezTo>
                    <a:pt x="532" y="154"/>
                    <a:pt x="497" y="206"/>
                    <a:pt x="449" y="206"/>
                  </a:cubicBezTo>
                  <a:cubicBezTo>
                    <a:pt x="435" y="206"/>
                    <a:pt x="419" y="199"/>
                    <a:pt x="397" y="188"/>
                  </a:cubicBezTo>
                  <a:cubicBezTo>
                    <a:pt x="371" y="166"/>
                    <a:pt x="333" y="144"/>
                    <a:pt x="345" y="113"/>
                  </a:cubicBezTo>
                  <a:cubicBezTo>
                    <a:pt x="390" y="1"/>
                    <a:pt x="304" y="23"/>
                    <a:pt x="247" y="1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2"/>
            <p:cNvSpPr/>
            <p:nvPr/>
          </p:nvSpPr>
          <p:spPr>
            <a:xfrm>
              <a:off x="-3808679" y="-1052458"/>
              <a:ext cx="32040" cy="35192"/>
            </a:xfrm>
            <a:custGeom>
              <a:avLst/>
              <a:gdLst/>
              <a:ahLst/>
              <a:cxnLst/>
              <a:rect l="l" t="t" r="r" b="b"/>
              <a:pathLst>
                <a:path w="671" h="737" extrusionOk="0">
                  <a:moveTo>
                    <a:pt x="308" y="1"/>
                  </a:moveTo>
                  <a:cubicBezTo>
                    <a:pt x="199" y="38"/>
                    <a:pt x="68" y="31"/>
                    <a:pt x="1" y="146"/>
                  </a:cubicBezTo>
                  <a:cubicBezTo>
                    <a:pt x="35" y="153"/>
                    <a:pt x="80" y="143"/>
                    <a:pt x="99" y="188"/>
                  </a:cubicBezTo>
                  <a:cubicBezTo>
                    <a:pt x="113" y="184"/>
                    <a:pt x="136" y="172"/>
                    <a:pt x="151" y="172"/>
                  </a:cubicBezTo>
                  <a:cubicBezTo>
                    <a:pt x="158" y="172"/>
                    <a:pt x="166" y="176"/>
                    <a:pt x="170" y="188"/>
                  </a:cubicBezTo>
                  <a:cubicBezTo>
                    <a:pt x="180" y="251"/>
                    <a:pt x="211" y="277"/>
                    <a:pt x="263" y="315"/>
                  </a:cubicBezTo>
                  <a:cubicBezTo>
                    <a:pt x="308" y="345"/>
                    <a:pt x="244" y="352"/>
                    <a:pt x="218" y="360"/>
                  </a:cubicBezTo>
                  <a:lnTo>
                    <a:pt x="218" y="393"/>
                  </a:lnTo>
                  <a:cubicBezTo>
                    <a:pt x="256" y="412"/>
                    <a:pt x="289" y="431"/>
                    <a:pt x="349" y="457"/>
                  </a:cubicBezTo>
                  <a:cubicBezTo>
                    <a:pt x="259" y="475"/>
                    <a:pt x="225" y="520"/>
                    <a:pt x="237" y="591"/>
                  </a:cubicBezTo>
                  <a:cubicBezTo>
                    <a:pt x="263" y="588"/>
                    <a:pt x="274" y="543"/>
                    <a:pt x="301" y="543"/>
                  </a:cubicBezTo>
                  <a:cubicBezTo>
                    <a:pt x="304" y="543"/>
                    <a:pt x="308" y="546"/>
                    <a:pt x="311" y="546"/>
                  </a:cubicBezTo>
                  <a:cubicBezTo>
                    <a:pt x="360" y="572"/>
                    <a:pt x="327" y="624"/>
                    <a:pt x="330" y="666"/>
                  </a:cubicBezTo>
                  <a:cubicBezTo>
                    <a:pt x="379" y="666"/>
                    <a:pt x="431" y="666"/>
                    <a:pt x="427" y="737"/>
                  </a:cubicBezTo>
                  <a:cubicBezTo>
                    <a:pt x="536" y="696"/>
                    <a:pt x="629" y="640"/>
                    <a:pt x="670" y="520"/>
                  </a:cubicBezTo>
                  <a:lnTo>
                    <a:pt x="663" y="520"/>
                  </a:lnTo>
                  <a:cubicBezTo>
                    <a:pt x="615" y="520"/>
                    <a:pt x="610" y="467"/>
                    <a:pt x="577" y="449"/>
                  </a:cubicBezTo>
                  <a:cubicBezTo>
                    <a:pt x="562" y="464"/>
                    <a:pt x="551" y="472"/>
                    <a:pt x="539" y="472"/>
                  </a:cubicBezTo>
                  <a:cubicBezTo>
                    <a:pt x="528" y="472"/>
                    <a:pt x="520" y="460"/>
                    <a:pt x="525" y="434"/>
                  </a:cubicBezTo>
                  <a:cubicBezTo>
                    <a:pt x="525" y="400"/>
                    <a:pt x="562" y="371"/>
                    <a:pt x="570" y="333"/>
                  </a:cubicBezTo>
                  <a:cubicBezTo>
                    <a:pt x="577" y="277"/>
                    <a:pt x="581" y="214"/>
                    <a:pt x="494" y="214"/>
                  </a:cubicBezTo>
                  <a:cubicBezTo>
                    <a:pt x="476" y="240"/>
                    <a:pt x="461" y="274"/>
                    <a:pt x="439" y="292"/>
                  </a:cubicBezTo>
                  <a:cubicBezTo>
                    <a:pt x="390" y="333"/>
                    <a:pt x="394" y="348"/>
                    <a:pt x="453" y="363"/>
                  </a:cubicBezTo>
                  <a:cubicBezTo>
                    <a:pt x="502" y="374"/>
                    <a:pt x="484" y="419"/>
                    <a:pt x="472" y="441"/>
                  </a:cubicBezTo>
                  <a:cubicBezTo>
                    <a:pt x="465" y="449"/>
                    <a:pt x="458" y="457"/>
                    <a:pt x="450" y="457"/>
                  </a:cubicBezTo>
                  <a:cubicBezTo>
                    <a:pt x="431" y="457"/>
                    <a:pt x="413" y="438"/>
                    <a:pt x="401" y="431"/>
                  </a:cubicBezTo>
                  <a:cubicBezTo>
                    <a:pt x="311" y="363"/>
                    <a:pt x="341" y="292"/>
                    <a:pt x="491" y="214"/>
                  </a:cubicBezTo>
                  <a:lnTo>
                    <a:pt x="494" y="210"/>
                  </a:lnTo>
                  <a:cubicBezTo>
                    <a:pt x="520" y="180"/>
                    <a:pt x="543" y="146"/>
                    <a:pt x="570" y="113"/>
                  </a:cubicBezTo>
                  <a:cubicBezTo>
                    <a:pt x="570" y="72"/>
                    <a:pt x="551" y="49"/>
                    <a:pt x="506" y="46"/>
                  </a:cubicBezTo>
                  <a:cubicBezTo>
                    <a:pt x="435" y="60"/>
                    <a:pt x="435" y="60"/>
                    <a:pt x="405" y="135"/>
                  </a:cubicBezTo>
                  <a:cubicBezTo>
                    <a:pt x="363" y="109"/>
                    <a:pt x="368" y="53"/>
                    <a:pt x="341" y="23"/>
                  </a:cubicBezTo>
                  <a:cubicBezTo>
                    <a:pt x="330" y="15"/>
                    <a:pt x="319" y="12"/>
                    <a:pt x="30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2"/>
            <p:cNvSpPr/>
            <p:nvPr/>
          </p:nvSpPr>
          <p:spPr>
            <a:xfrm>
              <a:off x="-4137438" y="-630491"/>
              <a:ext cx="34475" cy="42020"/>
            </a:xfrm>
            <a:custGeom>
              <a:avLst/>
              <a:gdLst/>
              <a:ahLst/>
              <a:cxnLst/>
              <a:rect l="l" t="t" r="r" b="b"/>
              <a:pathLst>
                <a:path w="722" h="880" extrusionOk="0">
                  <a:moveTo>
                    <a:pt x="426" y="1"/>
                  </a:moveTo>
                  <a:cubicBezTo>
                    <a:pt x="390" y="1"/>
                    <a:pt x="348" y="12"/>
                    <a:pt x="307" y="41"/>
                  </a:cubicBezTo>
                  <a:cubicBezTo>
                    <a:pt x="285" y="79"/>
                    <a:pt x="259" y="91"/>
                    <a:pt x="228" y="91"/>
                  </a:cubicBezTo>
                  <a:cubicBezTo>
                    <a:pt x="191" y="91"/>
                    <a:pt x="147" y="68"/>
                    <a:pt x="105" y="64"/>
                  </a:cubicBezTo>
                  <a:cubicBezTo>
                    <a:pt x="86" y="117"/>
                    <a:pt x="23" y="113"/>
                    <a:pt x="0" y="158"/>
                  </a:cubicBezTo>
                  <a:cubicBezTo>
                    <a:pt x="19" y="161"/>
                    <a:pt x="42" y="161"/>
                    <a:pt x="64" y="161"/>
                  </a:cubicBezTo>
                  <a:cubicBezTo>
                    <a:pt x="68" y="165"/>
                    <a:pt x="76" y="165"/>
                    <a:pt x="79" y="165"/>
                  </a:cubicBezTo>
                  <a:cubicBezTo>
                    <a:pt x="86" y="165"/>
                    <a:pt x="98" y="161"/>
                    <a:pt x="105" y="158"/>
                  </a:cubicBezTo>
                  <a:cubicBezTo>
                    <a:pt x="116" y="153"/>
                    <a:pt x="124" y="150"/>
                    <a:pt x="135" y="150"/>
                  </a:cubicBezTo>
                  <a:cubicBezTo>
                    <a:pt x="147" y="150"/>
                    <a:pt x="154" y="153"/>
                    <a:pt x="165" y="169"/>
                  </a:cubicBezTo>
                  <a:cubicBezTo>
                    <a:pt x="176" y="161"/>
                    <a:pt x="191" y="158"/>
                    <a:pt x="202" y="158"/>
                  </a:cubicBezTo>
                  <a:cubicBezTo>
                    <a:pt x="247" y="158"/>
                    <a:pt x="281" y="210"/>
                    <a:pt x="326" y="213"/>
                  </a:cubicBezTo>
                  <a:cubicBezTo>
                    <a:pt x="333" y="210"/>
                    <a:pt x="337" y="206"/>
                    <a:pt x="340" y="206"/>
                  </a:cubicBezTo>
                  <a:cubicBezTo>
                    <a:pt x="352" y="206"/>
                    <a:pt x="363" y="217"/>
                    <a:pt x="374" y="225"/>
                  </a:cubicBezTo>
                  <a:cubicBezTo>
                    <a:pt x="382" y="236"/>
                    <a:pt x="393" y="243"/>
                    <a:pt x="408" y="243"/>
                  </a:cubicBezTo>
                  <a:cubicBezTo>
                    <a:pt x="416" y="243"/>
                    <a:pt x="423" y="240"/>
                    <a:pt x="430" y="236"/>
                  </a:cubicBezTo>
                  <a:cubicBezTo>
                    <a:pt x="442" y="229"/>
                    <a:pt x="453" y="229"/>
                    <a:pt x="461" y="229"/>
                  </a:cubicBezTo>
                  <a:cubicBezTo>
                    <a:pt x="494" y="229"/>
                    <a:pt x="513" y="258"/>
                    <a:pt x="509" y="300"/>
                  </a:cubicBezTo>
                  <a:cubicBezTo>
                    <a:pt x="505" y="341"/>
                    <a:pt x="494" y="389"/>
                    <a:pt x="445" y="389"/>
                  </a:cubicBezTo>
                  <a:cubicBezTo>
                    <a:pt x="438" y="389"/>
                    <a:pt x="426" y="386"/>
                    <a:pt x="416" y="382"/>
                  </a:cubicBezTo>
                  <a:lnTo>
                    <a:pt x="382" y="382"/>
                  </a:lnTo>
                  <a:cubicBezTo>
                    <a:pt x="382" y="393"/>
                    <a:pt x="378" y="405"/>
                    <a:pt x="378" y="415"/>
                  </a:cubicBezTo>
                  <a:cubicBezTo>
                    <a:pt x="378" y="467"/>
                    <a:pt x="333" y="509"/>
                    <a:pt x="337" y="569"/>
                  </a:cubicBezTo>
                  <a:cubicBezTo>
                    <a:pt x="340" y="624"/>
                    <a:pt x="423" y="677"/>
                    <a:pt x="337" y="741"/>
                  </a:cubicBezTo>
                  <a:cubicBezTo>
                    <a:pt x="288" y="774"/>
                    <a:pt x="228" y="774"/>
                    <a:pt x="176" y="812"/>
                  </a:cubicBezTo>
                  <a:cubicBezTo>
                    <a:pt x="195" y="831"/>
                    <a:pt x="217" y="834"/>
                    <a:pt x="243" y="834"/>
                  </a:cubicBezTo>
                  <a:cubicBezTo>
                    <a:pt x="259" y="834"/>
                    <a:pt x="273" y="834"/>
                    <a:pt x="288" y="831"/>
                  </a:cubicBezTo>
                  <a:cubicBezTo>
                    <a:pt x="304" y="831"/>
                    <a:pt x="318" y="826"/>
                    <a:pt x="333" y="826"/>
                  </a:cubicBezTo>
                  <a:cubicBezTo>
                    <a:pt x="363" y="826"/>
                    <a:pt x="393" y="838"/>
                    <a:pt x="416" y="879"/>
                  </a:cubicBezTo>
                  <a:cubicBezTo>
                    <a:pt x="487" y="876"/>
                    <a:pt x="557" y="876"/>
                    <a:pt x="592" y="797"/>
                  </a:cubicBezTo>
                  <a:cubicBezTo>
                    <a:pt x="561" y="781"/>
                    <a:pt x="554" y="755"/>
                    <a:pt x="557" y="722"/>
                  </a:cubicBezTo>
                  <a:cubicBezTo>
                    <a:pt x="487" y="714"/>
                    <a:pt x="471" y="658"/>
                    <a:pt x="471" y="610"/>
                  </a:cubicBezTo>
                  <a:cubicBezTo>
                    <a:pt x="468" y="580"/>
                    <a:pt x="475" y="572"/>
                    <a:pt x="487" y="572"/>
                  </a:cubicBezTo>
                  <a:cubicBezTo>
                    <a:pt x="497" y="572"/>
                    <a:pt x="520" y="588"/>
                    <a:pt x="531" y="591"/>
                  </a:cubicBezTo>
                  <a:cubicBezTo>
                    <a:pt x="547" y="524"/>
                    <a:pt x="587" y="464"/>
                    <a:pt x="580" y="393"/>
                  </a:cubicBezTo>
                  <a:cubicBezTo>
                    <a:pt x="595" y="318"/>
                    <a:pt x="561" y="203"/>
                    <a:pt x="681" y="203"/>
                  </a:cubicBezTo>
                  <a:cubicBezTo>
                    <a:pt x="692" y="203"/>
                    <a:pt x="707" y="203"/>
                    <a:pt x="722" y="206"/>
                  </a:cubicBezTo>
                  <a:lnTo>
                    <a:pt x="722" y="172"/>
                  </a:lnTo>
                  <a:cubicBezTo>
                    <a:pt x="688" y="139"/>
                    <a:pt x="659" y="94"/>
                    <a:pt x="618" y="72"/>
                  </a:cubicBezTo>
                  <a:cubicBezTo>
                    <a:pt x="557" y="34"/>
                    <a:pt x="494" y="1"/>
                    <a:pt x="42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2"/>
            <p:cNvSpPr/>
            <p:nvPr/>
          </p:nvSpPr>
          <p:spPr>
            <a:xfrm>
              <a:off x="-3906137" y="-555906"/>
              <a:ext cx="38630" cy="24161"/>
            </a:xfrm>
            <a:custGeom>
              <a:avLst/>
              <a:gdLst/>
              <a:ahLst/>
              <a:cxnLst/>
              <a:rect l="l" t="t" r="r" b="b"/>
              <a:pathLst>
                <a:path w="809" h="506" extrusionOk="0">
                  <a:moveTo>
                    <a:pt x="278" y="229"/>
                  </a:moveTo>
                  <a:cubicBezTo>
                    <a:pt x="311" y="229"/>
                    <a:pt x="327" y="251"/>
                    <a:pt x="330" y="285"/>
                  </a:cubicBezTo>
                  <a:cubicBezTo>
                    <a:pt x="330" y="308"/>
                    <a:pt x="311" y="326"/>
                    <a:pt x="289" y="330"/>
                  </a:cubicBezTo>
                  <a:cubicBezTo>
                    <a:pt x="256" y="330"/>
                    <a:pt x="248" y="304"/>
                    <a:pt x="240" y="278"/>
                  </a:cubicBezTo>
                  <a:cubicBezTo>
                    <a:pt x="237" y="256"/>
                    <a:pt x="244" y="229"/>
                    <a:pt x="270" y="229"/>
                  </a:cubicBezTo>
                  <a:close/>
                  <a:moveTo>
                    <a:pt x="458" y="1"/>
                  </a:moveTo>
                  <a:cubicBezTo>
                    <a:pt x="450" y="31"/>
                    <a:pt x="405" y="23"/>
                    <a:pt x="405" y="68"/>
                  </a:cubicBezTo>
                  <a:cubicBezTo>
                    <a:pt x="401" y="109"/>
                    <a:pt x="390" y="125"/>
                    <a:pt x="375" y="125"/>
                  </a:cubicBezTo>
                  <a:cubicBezTo>
                    <a:pt x="356" y="125"/>
                    <a:pt x="337" y="109"/>
                    <a:pt x="315" y="91"/>
                  </a:cubicBezTo>
                  <a:cubicBezTo>
                    <a:pt x="296" y="87"/>
                    <a:pt x="282" y="87"/>
                    <a:pt x="266" y="87"/>
                  </a:cubicBezTo>
                  <a:cubicBezTo>
                    <a:pt x="196" y="91"/>
                    <a:pt x="144" y="154"/>
                    <a:pt x="121" y="192"/>
                  </a:cubicBezTo>
                  <a:cubicBezTo>
                    <a:pt x="91" y="251"/>
                    <a:pt x="23" y="274"/>
                    <a:pt x="1" y="330"/>
                  </a:cubicBezTo>
                  <a:cubicBezTo>
                    <a:pt x="46" y="382"/>
                    <a:pt x="5" y="457"/>
                    <a:pt x="54" y="506"/>
                  </a:cubicBezTo>
                  <a:cubicBezTo>
                    <a:pt x="94" y="465"/>
                    <a:pt x="61" y="397"/>
                    <a:pt x="117" y="360"/>
                  </a:cubicBezTo>
                  <a:cubicBezTo>
                    <a:pt x="147" y="382"/>
                    <a:pt x="151" y="431"/>
                    <a:pt x="196" y="442"/>
                  </a:cubicBezTo>
                  <a:cubicBezTo>
                    <a:pt x="206" y="449"/>
                    <a:pt x="222" y="453"/>
                    <a:pt x="233" y="453"/>
                  </a:cubicBezTo>
                  <a:cubicBezTo>
                    <a:pt x="256" y="453"/>
                    <a:pt x="278" y="446"/>
                    <a:pt x="296" y="439"/>
                  </a:cubicBezTo>
                  <a:cubicBezTo>
                    <a:pt x="319" y="435"/>
                    <a:pt x="341" y="427"/>
                    <a:pt x="360" y="427"/>
                  </a:cubicBezTo>
                  <a:cubicBezTo>
                    <a:pt x="382" y="427"/>
                    <a:pt x="405" y="435"/>
                    <a:pt x="423" y="457"/>
                  </a:cubicBezTo>
                  <a:lnTo>
                    <a:pt x="427" y="457"/>
                  </a:lnTo>
                  <a:cubicBezTo>
                    <a:pt x="465" y="457"/>
                    <a:pt x="491" y="483"/>
                    <a:pt x="520" y="498"/>
                  </a:cubicBezTo>
                  <a:lnTo>
                    <a:pt x="532" y="498"/>
                  </a:lnTo>
                  <a:cubicBezTo>
                    <a:pt x="596" y="498"/>
                    <a:pt x="615" y="427"/>
                    <a:pt x="663" y="401"/>
                  </a:cubicBezTo>
                  <a:cubicBezTo>
                    <a:pt x="708" y="379"/>
                    <a:pt x="637" y="345"/>
                    <a:pt x="599" y="337"/>
                  </a:cubicBezTo>
                  <a:cubicBezTo>
                    <a:pt x="580" y="360"/>
                    <a:pt x="570" y="390"/>
                    <a:pt x="543" y="390"/>
                  </a:cubicBezTo>
                  <a:cubicBezTo>
                    <a:pt x="532" y="390"/>
                    <a:pt x="525" y="386"/>
                    <a:pt x="513" y="379"/>
                  </a:cubicBezTo>
                  <a:cubicBezTo>
                    <a:pt x="491" y="363"/>
                    <a:pt x="476" y="334"/>
                    <a:pt x="487" y="308"/>
                  </a:cubicBezTo>
                  <a:cubicBezTo>
                    <a:pt x="498" y="289"/>
                    <a:pt x="510" y="282"/>
                    <a:pt x="520" y="282"/>
                  </a:cubicBezTo>
                  <a:cubicBezTo>
                    <a:pt x="532" y="282"/>
                    <a:pt x="543" y="285"/>
                    <a:pt x="554" y="292"/>
                  </a:cubicBezTo>
                  <a:cubicBezTo>
                    <a:pt x="565" y="300"/>
                    <a:pt x="580" y="308"/>
                    <a:pt x="592" y="308"/>
                  </a:cubicBezTo>
                  <a:lnTo>
                    <a:pt x="596" y="304"/>
                  </a:lnTo>
                  <a:lnTo>
                    <a:pt x="599" y="304"/>
                  </a:lnTo>
                  <a:cubicBezTo>
                    <a:pt x="610" y="282"/>
                    <a:pt x="629" y="274"/>
                    <a:pt x="648" y="274"/>
                  </a:cubicBezTo>
                  <a:cubicBezTo>
                    <a:pt x="677" y="274"/>
                    <a:pt x="704" y="292"/>
                    <a:pt x="711" y="296"/>
                  </a:cubicBezTo>
                  <a:cubicBezTo>
                    <a:pt x="727" y="315"/>
                    <a:pt x="741" y="323"/>
                    <a:pt x="749" y="323"/>
                  </a:cubicBezTo>
                  <a:cubicBezTo>
                    <a:pt x="767" y="323"/>
                    <a:pt x="775" y="292"/>
                    <a:pt x="786" y="274"/>
                  </a:cubicBezTo>
                  <a:cubicBezTo>
                    <a:pt x="805" y="237"/>
                    <a:pt x="808" y="188"/>
                    <a:pt x="767" y="188"/>
                  </a:cubicBezTo>
                  <a:lnTo>
                    <a:pt x="734" y="188"/>
                  </a:lnTo>
                  <a:cubicBezTo>
                    <a:pt x="651" y="188"/>
                    <a:pt x="625" y="121"/>
                    <a:pt x="580" y="72"/>
                  </a:cubicBezTo>
                  <a:lnTo>
                    <a:pt x="577" y="72"/>
                  </a:lnTo>
                  <a:cubicBezTo>
                    <a:pt x="551" y="72"/>
                    <a:pt x="536" y="54"/>
                    <a:pt x="520" y="35"/>
                  </a:cubicBezTo>
                  <a:cubicBezTo>
                    <a:pt x="506" y="16"/>
                    <a:pt x="491" y="1"/>
                    <a:pt x="4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2"/>
            <p:cNvSpPr/>
            <p:nvPr/>
          </p:nvSpPr>
          <p:spPr>
            <a:xfrm>
              <a:off x="-3871661" y="-618029"/>
              <a:ext cx="31993" cy="30799"/>
            </a:xfrm>
            <a:custGeom>
              <a:avLst/>
              <a:gdLst/>
              <a:ahLst/>
              <a:cxnLst/>
              <a:rect l="l" t="t" r="r" b="b"/>
              <a:pathLst>
                <a:path w="670" h="645" extrusionOk="0">
                  <a:moveTo>
                    <a:pt x="468" y="1"/>
                  </a:moveTo>
                  <a:cubicBezTo>
                    <a:pt x="453" y="1"/>
                    <a:pt x="431" y="5"/>
                    <a:pt x="412" y="20"/>
                  </a:cubicBezTo>
                  <a:lnTo>
                    <a:pt x="400" y="20"/>
                  </a:lnTo>
                  <a:cubicBezTo>
                    <a:pt x="397" y="20"/>
                    <a:pt x="390" y="20"/>
                    <a:pt x="382" y="16"/>
                  </a:cubicBezTo>
                  <a:lnTo>
                    <a:pt x="359" y="16"/>
                  </a:lnTo>
                  <a:cubicBezTo>
                    <a:pt x="330" y="16"/>
                    <a:pt x="314" y="27"/>
                    <a:pt x="364" y="83"/>
                  </a:cubicBezTo>
                  <a:cubicBezTo>
                    <a:pt x="367" y="87"/>
                    <a:pt x="400" y="184"/>
                    <a:pt x="322" y="184"/>
                  </a:cubicBezTo>
                  <a:lnTo>
                    <a:pt x="300" y="184"/>
                  </a:lnTo>
                  <a:cubicBezTo>
                    <a:pt x="300" y="180"/>
                    <a:pt x="296" y="180"/>
                    <a:pt x="296" y="180"/>
                  </a:cubicBezTo>
                  <a:cubicBezTo>
                    <a:pt x="266" y="180"/>
                    <a:pt x="243" y="214"/>
                    <a:pt x="221" y="233"/>
                  </a:cubicBezTo>
                  <a:cubicBezTo>
                    <a:pt x="195" y="248"/>
                    <a:pt x="180" y="293"/>
                    <a:pt x="154" y="293"/>
                  </a:cubicBezTo>
                  <a:cubicBezTo>
                    <a:pt x="139" y="293"/>
                    <a:pt x="120" y="282"/>
                    <a:pt x="98" y="244"/>
                  </a:cubicBezTo>
                  <a:cubicBezTo>
                    <a:pt x="94" y="233"/>
                    <a:pt x="83" y="229"/>
                    <a:pt x="76" y="229"/>
                  </a:cubicBezTo>
                  <a:cubicBezTo>
                    <a:pt x="42" y="229"/>
                    <a:pt x="0" y="274"/>
                    <a:pt x="12" y="323"/>
                  </a:cubicBezTo>
                  <a:cubicBezTo>
                    <a:pt x="23" y="368"/>
                    <a:pt x="19" y="408"/>
                    <a:pt x="19" y="453"/>
                  </a:cubicBezTo>
                  <a:cubicBezTo>
                    <a:pt x="105" y="581"/>
                    <a:pt x="202" y="644"/>
                    <a:pt x="326" y="644"/>
                  </a:cubicBezTo>
                  <a:cubicBezTo>
                    <a:pt x="371" y="644"/>
                    <a:pt x="419" y="637"/>
                    <a:pt x="471" y="618"/>
                  </a:cubicBezTo>
                  <a:cubicBezTo>
                    <a:pt x="487" y="599"/>
                    <a:pt x="498" y="577"/>
                    <a:pt x="513" y="558"/>
                  </a:cubicBezTo>
                  <a:cubicBezTo>
                    <a:pt x="468" y="543"/>
                    <a:pt x="423" y="528"/>
                    <a:pt x="378" y="513"/>
                  </a:cubicBezTo>
                  <a:cubicBezTo>
                    <a:pt x="367" y="532"/>
                    <a:pt x="348" y="532"/>
                    <a:pt x="330" y="532"/>
                  </a:cubicBezTo>
                  <a:lnTo>
                    <a:pt x="288" y="532"/>
                  </a:lnTo>
                  <a:cubicBezTo>
                    <a:pt x="266" y="532"/>
                    <a:pt x="243" y="536"/>
                    <a:pt x="229" y="562"/>
                  </a:cubicBezTo>
                  <a:cubicBezTo>
                    <a:pt x="233" y="498"/>
                    <a:pt x="233" y="439"/>
                    <a:pt x="288" y="416"/>
                  </a:cubicBezTo>
                  <a:cubicBezTo>
                    <a:pt x="296" y="413"/>
                    <a:pt x="303" y="408"/>
                    <a:pt x="311" y="408"/>
                  </a:cubicBezTo>
                  <a:cubicBezTo>
                    <a:pt x="345" y="408"/>
                    <a:pt x="367" y="446"/>
                    <a:pt x="382" y="480"/>
                  </a:cubicBezTo>
                  <a:cubicBezTo>
                    <a:pt x="468" y="465"/>
                    <a:pt x="397" y="349"/>
                    <a:pt x="479" y="330"/>
                  </a:cubicBezTo>
                  <a:cubicBezTo>
                    <a:pt x="438" y="158"/>
                    <a:pt x="573" y="188"/>
                    <a:pt x="666" y="166"/>
                  </a:cubicBezTo>
                  <a:cubicBezTo>
                    <a:pt x="666" y="144"/>
                    <a:pt x="666" y="121"/>
                    <a:pt x="670" y="102"/>
                  </a:cubicBezTo>
                  <a:cubicBezTo>
                    <a:pt x="647" y="87"/>
                    <a:pt x="625" y="76"/>
                    <a:pt x="606" y="65"/>
                  </a:cubicBezTo>
                  <a:cubicBezTo>
                    <a:pt x="557" y="42"/>
                    <a:pt x="521" y="1"/>
                    <a:pt x="4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2"/>
            <p:cNvSpPr/>
            <p:nvPr/>
          </p:nvSpPr>
          <p:spPr>
            <a:xfrm>
              <a:off x="-4160119" y="-1034074"/>
              <a:ext cx="26644" cy="34858"/>
            </a:xfrm>
            <a:custGeom>
              <a:avLst/>
              <a:gdLst/>
              <a:ahLst/>
              <a:cxnLst/>
              <a:rect l="l" t="t" r="r" b="b"/>
              <a:pathLst>
                <a:path w="558" h="730" extrusionOk="0">
                  <a:moveTo>
                    <a:pt x="199" y="352"/>
                  </a:moveTo>
                  <a:cubicBezTo>
                    <a:pt x="311" y="441"/>
                    <a:pt x="308" y="505"/>
                    <a:pt x="165" y="603"/>
                  </a:cubicBezTo>
                  <a:cubicBezTo>
                    <a:pt x="229" y="509"/>
                    <a:pt x="285" y="434"/>
                    <a:pt x="199" y="352"/>
                  </a:cubicBezTo>
                  <a:close/>
                  <a:moveTo>
                    <a:pt x="300" y="1"/>
                  </a:moveTo>
                  <a:cubicBezTo>
                    <a:pt x="240" y="27"/>
                    <a:pt x="195" y="75"/>
                    <a:pt x="151" y="120"/>
                  </a:cubicBezTo>
                  <a:cubicBezTo>
                    <a:pt x="68" y="199"/>
                    <a:pt x="1" y="472"/>
                    <a:pt x="46" y="539"/>
                  </a:cubicBezTo>
                  <a:cubicBezTo>
                    <a:pt x="106" y="625"/>
                    <a:pt x="203" y="670"/>
                    <a:pt x="292" y="719"/>
                  </a:cubicBezTo>
                  <a:cubicBezTo>
                    <a:pt x="308" y="729"/>
                    <a:pt x="322" y="729"/>
                    <a:pt x="337" y="729"/>
                  </a:cubicBezTo>
                  <a:cubicBezTo>
                    <a:pt x="394" y="729"/>
                    <a:pt x="442" y="677"/>
                    <a:pt x="494" y="648"/>
                  </a:cubicBezTo>
                  <a:cubicBezTo>
                    <a:pt x="479" y="588"/>
                    <a:pt x="363" y="513"/>
                    <a:pt x="517" y="479"/>
                  </a:cubicBezTo>
                  <a:cubicBezTo>
                    <a:pt x="551" y="472"/>
                    <a:pt x="558" y="457"/>
                    <a:pt x="528" y="441"/>
                  </a:cubicBezTo>
                  <a:cubicBezTo>
                    <a:pt x="457" y="405"/>
                    <a:pt x="501" y="348"/>
                    <a:pt x="501" y="303"/>
                  </a:cubicBezTo>
                  <a:cubicBezTo>
                    <a:pt x="498" y="300"/>
                    <a:pt x="494" y="300"/>
                    <a:pt x="491" y="300"/>
                  </a:cubicBezTo>
                  <a:cubicBezTo>
                    <a:pt x="475" y="300"/>
                    <a:pt x="465" y="311"/>
                    <a:pt x="453" y="318"/>
                  </a:cubicBezTo>
                  <a:cubicBezTo>
                    <a:pt x="442" y="326"/>
                    <a:pt x="430" y="337"/>
                    <a:pt x="416" y="337"/>
                  </a:cubicBezTo>
                  <a:lnTo>
                    <a:pt x="412" y="337"/>
                  </a:lnTo>
                  <a:cubicBezTo>
                    <a:pt x="412" y="334"/>
                    <a:pt x="412" y="334"/>
                    <a:pt x="408" y="334"/>
                  </a:cubicBezTo>
                  <a:cubicBezTo>
                    <a:pt x="375" y="334"/>
                    <a:pt x="352" y="363"/>
                    <a:pt x="322" y="374"/>
                  </a:cubicBezTo>
                  <a:cubicBezTo>
                    <a:pt x="304" y="311"/>
                    <a:pt x="322" y="266"/>
                    <a:pt x="367" y="217"/>
                  </a:cubicBezTo>
                  <a:cubicBezTo>
                    <a:pt x="408" y="177"/>
                    <a:pt x="394" y="150"/>
                    <a:pt x="330" y="150"/>
                  </a:cubicBezTo>
                  <a:lnTo>
                    <a:pt x="304" y="150"/>
                  </a:lnTo>
                  <a:cubicBezTo>
                    <a:pt x="266" y="150"/>
                    <a:pt x="263" y="132"/>
                    <a:pt x="266" y="105"/>
                  </a:cubicBezTo>
                  <a:cubicBezTo>
                    <a:pt x="273" y="72"/>
                    <a:pt x="289" y="34"/>
                    <a:pt x="30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2"/>
            <p:cNvSpPr/>
            <p:nvPr/>
          </p:nvSpPr>
          <p:spPr>
            <a:xfrm>
              <a:off x="-4129225" y="-1068311"/>
              <a:ext cx="27743" cy="32852"/>
            </a:xfrm>
            <a:custGeom>
              <a:avLst/>
              <a:gdLst/>
              <a:ahLst/>
              <a:cxnLst/>
              <a:rect l="l" t="t" r="r" b="b"/>
              <a:pathLst>
                <a:path w="581" h="688" extrusionOk="0">
                  <a:moveTo>
                    <a:pt x="202" y="0"/>
                  </a:moveTo>
                  <a:cubicBezTo>
                    <a:pt x="180" y="0"/>
                    <a:pt x="154" y="11"/>
                    <a:pt x="135" y="22"/>
                  </a:cubicBezTo>
                  <a:lnTo>
                    <a:pt x="132" y="22"/>
                  </a:lnTo>
                  <a:cubicBezTo>
                    <a:pt x="128" y="56"/>
                    <a:pt x="135" y="97"/>
                    <a:pt x="90" y="116"/>
                  </a:cubicBezTo>
                  <a:cubicBezTo>
                    <a:pt x="1" y="347"/>
                    <a:pt x="90" y="530"/>
                    <a:pt x="251" y="687"/>
                  </a:cubicBezTo>
                  <a:lnTo>
                    <a:pt x="254" y="687"/>
                  </a:lnTo>
                  <a:cubicBezTo>
                    <a:pt x="263" y="673"/>
                    <a:pt x="228" y="606"/>
                    <a:pt x="251" y="606"/>
                  </a:cubicBezTo>
                  <a:cubicBezTo>
                    <a:pt x="258" y="606"/>
                    <a:pt x="277" y="616"/>
                    <a:pt x="307" y="639"/>
                  </a:cubicBezTo>
                  <a:cubicBezTo>
                    <a:pt x="330" y="620"/>
                    <a:pt x="352" y="613"/>
                    <a:pt x="378" y="613"/>
                  </a:cubicBezTo>
                  <a:cubicBezTo>
                    <a:pt x="411" y="613"/>
                    <a:pt x="449" y="632"/>
                    <a:pt x="487" y="639"/>
                  </a:cubicBezTo>
                  <a:cubicBezTo>
                    <a:pt x="509" y="580"/>
                    <a:pt x="453" y="546"/>
                    <a:pt x="442" y="497"/>
                  </a:cubicBezTo>
                  <a:cubicBezTo>
                    <a:pt x="460" y="478"/>
                    <a:pt x="479" y="475"/>
                    <a:pt x="498" y="475"/>
                  </a:cubicBezTo>
                  <a:lnTo>
                    <a:pt x="516" y="475"/>
                  </a:lnTo>
                  <a:cubicBezTo>
                    <a:pt x="520" y="475"/>
                    <a:pt x="527" y="478"/>
                    <a:pt x="532" y="478"/>
                  </a:cubicBezTo>
                  <a:cubicBezTo>
                    <a:pt x="546" y="478"/>
                    <a:pt x="561" y="475"/>
                    <a:pt x="572" y="467"/>
                  </a:cubicBezTo>
                  <a:cubicBezTo>
                    <a:pt x="580" y="411"/>
                    <a:pt x="554" y="363"/>
                    <a:pt x="509" y="333"/>
                  </a:cubicBezTo>
                  <a:cubicBezTo>
                    <a:pt x="490" y="321"/>
                    <a:pt x="475" y="318"/>
                    <a:pt x="460" y="318"/>
                  </a:cubicBezTo>
                  <a:cubicBezTo>
                    <a:pt x="420" y="318"/>
                    <a:pt x="415" y="378"/>
                    <a:pt x="393" y="411"/>
                  </a:cubicBezTo>
                  <a:cubicBezTo>
                    <a:pt x="341" y="381"/>
                    <a:pt x="352" y="340"/>
                    <a:pt x="378" y="302"/>
                  </a:cubicBezTo>
                  <a:cubicBezTo>
                    <a:pt x="389" y="250"/>
                    <a:pt x="218" y="228"/>
                    <a:pt x="363" y="153"/>
                  </a:cubicBezTo>
                  <a:cubicBezTo>
                    <a:pt x="401" y="131"/>
                    <a:pt x="363" y="104"/>
                    <a:pt x="333" y="104"/>
                  </a:cubicBezTo>
                  <a:lnTo>
                    <a:pt x="322" y="104"/>
                  </a:lnTo>
                  <a:cubicBezTo>
                    <a:pt x="303" y="112"/>
                    <a:pt x="285" y="119"/>
                    <a:pt x="277" y="119"/>
                  </a:cubicBezTo>
                  <a:cubicBezTo>
                    <a:pt x="251" y="119"/>
                    <a:pt x="247" y="101"/>
                    <a:pt x="247" y="49"/>
                  </a:cubicBezTo>
                  <a:cubicBezTo>
                    <a:pt x="247" y="14"/>
                    <a:pt x="228" y="0"/>
                    <a:pt x="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2"/>
            <p:cNvSpPr/>
            <p:nvPr/>
          </p:nvSpPr>
          <p:spPr>
            <a:xfrm>
              <a:off x="-3749756" y="-577298"/>
              <a:ext cx="31276" cy="25546"/>
            </a:xfrm>
            <a:custGeom>
              <a:avLst/>
              <a:gdLst/>
              <a:ahLst/>
              <a:cxnLst/>
              <a:rect l="l" t="t" r="r" b="b"/>
              <a:pathLst>
                <a:path w="655" h="535" extrusionOk="0">
                  <a:moveTo>
                    <a:pt x="83" y="0"/>
                  </a:moveTo>
                  <a:cubicBezTo>
                    <a:pt x="1" y="4"/>
                    <a:pt x="19" y="71"/>
                    <a:pt x="9" y="120"/>
                  </a:cubicBezTo>
                  <a:cubicBezTo>
                    <a:pt x="1" y="165"/>
                    <a:pt x="23" y="210"/>
                    <a:pt x="16" y="247"/>
                  </a:cubicBezTo>
                  <a:cubicBezTo>
                    <a:pt x="4" y="326"/>
                    <a:pt x="4" y="359"/>
                    <a:pt x="61" y="400"/>
                  </a:cubicBezTo>
                  <a:cubicBezTo>
                    <a:pt x="105" y="430"/>
                    <a:pt x="150" y="457"/>
                    <a:pt x="192" y="494"/>
                  </a:cubicBezTo>
                  <a:cubicBezTo>
                    <a:pt x="218" y="520"/>
                    <a:pt x="247" y="535"/>
                    <a:pt x="273" y="535"/>
                  </a:cubicBezTo>
                  <a:cubicBezTo>
                    <a:pt x="304" y="535"/>
                    <a:pt x="330" y="524"/>
                    <a:pt x="356" y="490"/>
                  </a:cubicBezTo>
                  <a:cubicBezTo>
                    <a:pt x="337" y="464"/>
                    <a:pt x="304" y="442"/>
                    <a:pt x="304" y="416"/>
                  </a:cubicBezTo>
                  <a:cubicBezTo>
                    <a:pt x="300" y="374"/>
                    <a:pt x="337" y="345"/>
                    <a:pt x="375" y="340"/>
                  </a:cubicBezTo>
                  <a:lnTo>
                    <a:pt x="378" y="340"/>
                  </a:lnTo>
                  <a:cubicBezTo>
                    <a:pt x="412" y="340"/>
                    <a:pt x="416" y="382"/>
                    <a:pt x="430" y="408"/>
                  </a:cubicBezTo>
                  <a:cubicBezTo>
                    <a:pt x="461" y="464"/>
                    <a:pt x="442" y="486"/>
                    <a:pt x="382" y="486"/>
                  </a:cubicBezTo>
                  <a:cubicBezTo>
                    <a:pt x="420" y="505"/>
                    <a:pt x="457" y="513"/>
                    <a:pt x="490" y="513"/>
                  </a:cubicBezTo>
                  <a:cubicBezTo>
                    <a:pt x="573" y="513"/>
                    <a:pt x="632" y="464"/>
                    <a:pt x="655" y="371"/>
                  </a:cubicBezTo>
                  <a:cubicBezTo>
                    <a:pt x="644" y="326"/>
                    <a:pt x="587" y="295"/>
                    <a:pt x="599" y="236"/>
                  </a:cubicBezTo>
                  <a:lnTo>
                    <a:pt x="592" y="236"/>
                  </a:lnTo>
                  <a:cubicBezTo>
                    <a:pt x="580" y="236"/>
                    <a:pt x="565" y="236"/>
                    <a:pt x="554" y="240"/>
                  </a:cubicBezTo>
                  <a:cubicBezTo>
                    <a:pt x="539" y="243"/>
                    <a:pt x="528" y="247"/>
                    <a:pt x="513" y="247"/>
                  </a:cubicBezTo>
                  <a:cubicBezTo>
                    <a:pt x="498" y="247"/>
                    <a:pt x="483" y="243"/>
                    <a:pt x="468" y="228"/>
                  </a:cubicBezTo>
                  <a:lnTo>
                    <a:pt x="461" y="228"/>
                  </a:lnTo>
                  <a:cubicBezTo>
                    <a:pt x="442" y="228"/>
                    <a:pt x="427" y="221"/>
                    <a:pt x="408" y="217"/>
                  </a:cubicBezTo>
                  <a:cubicBezTo>
                    <a:pt x="390" y="210"/>
                    <a:pt x="371" y="206"/>
                    <a:pt x="356" y="206"/>
                  </a:cubicBezTo>
                  <a:cubicBezTo>
                    <a:pt x="323" y="206"/>
                    <a:pt x="292" y="228"/>
                    <a:pt x="285" y="326"/>
                  </a:cubicBezTo>
                  <a:cubicBezTo>
                    <a:pt x="270" y="259"/>
                    <a:pt x="255" y="225"/>
                    <a:pt x="255" y="195"/>
                  </a:cubicBezTo>
                  <a:cubicBezTo>
                    <a:pt x="255" y="124"/>
                    <a:pt x="247" y="64"/>
                    <a:pt x="173" y="64"/>
                  </a:cubicBezTo>
                  <a:cubicBezTo>
                    <a:pt x="161" y="64"/>
                    <a:pt x="147" y="64"/>
                    <a:pt x="132" y="68"/>
                  </a:cubicBezTo>
                  <a:lnTo>
                    <a:pt x="121" y="68"/>
                  </a:lnTo>
                  <a:cubicBezTo>
                    <a:pt x="90" y="68"/>
                    <a:pt x="87" y="31"/>
                    <a:pt x="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2"/>
            <p:cNvSpPr/>
            <p:nvPr/>
          </p:nvSpPr>
          <p:spPr>
            <a:xfrm>
              <a:off x="-4147609" y="-1034218"/>
              <a:ext cx="23445" cy="31085"/>
            </a:xfrm>
            <a:custGeom>
              <a:avLst/>
              <a:gdLst/>
              <a:ahLst/>
              <a:cxnLst/>
              <a:rect l="l" t="t" r="r" b="b"/>
              <a:pathLst>
                <a:path w="491" h="651" extrusionOk="0">
                  <a:moveTo>
                    <a:pt x="105" y="0"/>
                  </a:moveTo>
                  <a:cubicBezTo>
                    <a:pt x="82" y="0"/>
                    <a:pt x="60" y="0"/>
                    <a:pt x="38" y="4"/>
                  </a:cubicBezTo>
                  <a:cubicBezTo>
                    <a:pt x="27" y="37"/>
                    <a:pt x="11" y="75"/>
                    <a:pt x="4" y="108"/>
                  </a:cubicBezTo>
                  <a:cubicBezTo>
                    <a:pt x="1" y="135"/>
                    <a:pt x="4" y="153"/>
                    <a:pt x="42" y="153"/>
                  </a:cubicBezTo>
                  <a:lnTo>
                    <a:pt x="68" y="153"/>
                  </a:lnTo>
                  <a:cubicBezTo>
                    <a:pt x="132" y="153"/>
                    <a:pt x="146" y="180"/>
                    <a:pt x="105" y="220"/>
                  </a:cubicBezTo>
                  <a:cubicBezTo>
                    <a:pt x="60" y="269"/>
                    <a:pt x="42" y="314"/>
                    <a:pt x="60" y="377"/>
                  </a:cubicBezTo>
                  <a:cubicBezTo>
                    <a:pt x="90" y="366"/>
                    <a:pt x="113" y="337"/>
                    <a:pt x="146" y="337"/>
                  </a:cubicBezTo>
                  <a:cubicBezTo>
                    <a:pt x="150" y="337"/>
                    <a:pt x="150" y="337"/>
                    <a:pt x="150" y="340"/>
                  </a:cubicBezTo>
                  <a:lnTo>
                    <a:pt x="154" y="340"/>
                  </a:lnTo>
                  <a:cubicBezTo>
                    <a:pt x="168" y="340"/>
                    <a:pt x="180" y="329"/>
                    <a:pt x="191" y="321"/>
                  </a:cubicBezTo>
                  <a:cubicBezTo>
                    <a:pt x="203" y="314"/>
                    <a:pt x="213" y="303"/>
                    <a:pt x="229" y="303"/>
                  </a:cubicBezTo>
                  <a:cubicBezTo>
                    <a:pt x="232" y="303"/>
                    <a:pt x="236" y="303"/>
                    <a:pt x="239" y="306"/>
                  </a:cubicBezTo>
                  <a:cubicBezTo>
                    <a:pt x="239" y="351"/>
                    <a:pt x="195" y="408"/>
                    <a:pt x="266" y="444"/>
                  </a:cubicBezTo>
                  <a:cubicBezTo>
                    <a:pt x="296" y="460"/>
                    <a:pt x="289" y="475"/>
                    <a:pt x="255" y="482"/>
                  </a:cubicBezTo>
                  <a:cubicBezTo>
                    <a:pt x="101" y="516"/>
                    <a:pt x="217" y="591"/>
                    <a:pt x="232" y="651"/>
                  </a:cubicBezTo>
                  <a:cubicBezTo>
                    <a:pt x="281" y="639"/>
                    <a:pt x="325" y="624"/>
                    <a:pt x="370" y="609"/>
                  </a:cubicBezTo>
                  <a:cubicBezTo>
                    <a:pt x="307" y="494"/>
                    <a:pt x="468" y="486"/>
                    <a:pt x="479" y="396"/>
                  </a:cubicBezTo>
                  <a:cubicBezTo>
                    <a:pt x="491" y="295"/>
                    <a:pt x="441" y="187"/>
                    <a:pt x="374" y="108"/>
                  </a:cubicBezTo>
                  <a:cubicBezTo>
                    <a:pt x="296" y="15"/>
                    <a:pt x="206" y="0"/>
                    <a:pt x="1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2"/>
            <p:cNvSpPr/>
            <p:nvPr/>
          </p:nvSpPr>
          <p:spPr>
            <a:xfrm>
              <a:off x="-4093174" y="-1066926"/>
              <a:ext cx="23254" cy="30942"/>
            </a:xfrm>
            <a:custGeom>
              <a:avLst/>
              <a:gdLst/>
              <a:ahLst/>
              <a:cxnLst/>
              <a:rect l="l" t="t" r="r" b="b"/>
              <a:pathLst>
                <a:path w="487" h="648" extrusionOk="0">
                  <a:moveTo>
                    <a:pt x="277" y="1"/>
                  </a:moveTo>
                  <a:lnTo>
                    <a:pt x="277" y="1"/>
                  </a:lnTo>
                  <a:cubicBezTo>
                    <a:pt x="333" y="135"/>
                    <a:pt x="236" y="128"/>
                    <a:pt x="158" y="142"/>
                  </a:cubicBezTo>
                  <a:cubicBezTo>
                    <a:pt x="143" y="165"/>
                    <a:pt x="124" y="169"/>
                    <a:pt x="105" y="169"/>
                  </a:cubicBezTo>
                  <a:lnTo>
                    <a:pt x="53" y="169"/>
                  </a:lnTo>
                  <a:cubicBezTo>
                    <a:pt x="41" y="169"/>
                    <a:pt x="34" y="165"/>
                    <a:pt x="27" y="165"/>
                  </a:cubicBezTo>
                  <a:cubicBezTo>
                    <a:pt x="34" y="210"/>
                    <a:pt x="41" y="255"/>
                    <a:pt x="49" y="299"/>
                  </a:cubicBezTo>
                  <a:cubicBezTo>
                    <a:pt x="72" y="304"/>
                    <a:pt x="105" y="318"/>
                    <a:pt x="101" y="326"/>
                  </a:cubicBezTo>
                  <a:cubicBezTo>
                    <a:pt x="60" y="375"/>
                    <a:pt x="101" y="449"/>
                    <a:pt x="53" y="491"/>
                  </a:cubicBezTo>
                  <a:cubicBezTo>
                    <a:pt x="27" y="509"/>
                    <a:pt x="5" y="524"/>
                    <a:pt x="1" y="558"/>
                  </a:cubicBezTo>
                  <a:lnTo>
                    <a:pt x="1" y="561"/>
                  </a:lnTo>
                  <a:cubicBezTo>
                    <a:pt x="68" y="603"/>
                    <a:pt x="150" y="613"/>
                    <a:pt x="225" y="640"/>
                  </a:cubicBezTo>
                  <a:cubicBezTo>
                    <a:pt x="333" y="584"/>
                    <a:pt x="341" y="453"/>
                    <a:pt x="412" y="363"/>
                  </a:cubicBezTo>
                  <a:cubicBezTo>
                    <a:pt x="441" y="326"/>
                    <a:pt x="464" y="273"/>
                    <a:pt x="486" y="225"/>
                  </a:cubicBezTo>
                  <a:cubicBezTo>
                    <a:pt x="457" y="192"/>
                    <a:pt x="423" y="158"/>
                    <a:pt x="393" y="124"/>
                  </a:cubicBezTo>
                  <a:cubicBezTo>
                    <a:pt x="348" y="94"/>
                    <a:pt x="348" y="27"/>
                    <a:pt x="277" y="1"/>
                  </a:cubicBezTo>
                  <a:close/>
                  <a:moveTo>
                    <a:pt x="225" y="640"/>
                  </a:moveTo>
                  <a:lnTo>
                    <a:pt x="225" y="640"/>
                  </a:lnTo>
                  <a:cubicBezTo>
                    <a:pt x="225" y="644"/>
                    <a:pt x="229" y="648"/>
                    <a:pt x="229" y="648"/>
                  </a:cubicBezTo>
                  <a:lnTo>
                    <a:pt x="229" y="644"/>
                  </a:lnTo>
                  <a:lnTo>
                    <a:pt x="225" y="64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2"/>
            <p:cNvSpPr/>
            <p:nvPr/>
          </p:nvSpPr>
          <p:spPr>
            <a:xfrm>
              <a:off x="-3961813" y="-1174507"/>
              <a:ext cx="32900" cy="25355"/>
            </a:xfrm>
            <a:custGeom>
              <a:avLst/>
              <a:gdLst/>
              <a:ahLst/>
              <a:cxnLst/>
              <a:rect l="l" t="t" r="r" b="b"/>
              <a:pathLst>
                <a:path w="689" h="531" extrusionOk="0">
                  <a:moveTo>
                    <a:pt x="304" y="0"/>
                  </a:moveTo>
                  <a:cubicBezTo>
                    <a:pt x="240" y="18"/>
                    <a:pt x="173" y="37"/>
                    <a:pt x="106" y="56"/>
                  </a:cubicBezTo>
                  <a:cubicBezTo>
                    <a:pt x="1" y="202"/>
                    <a:pt x="12" y="347"/>
                    <a:pt x="109" y="489"/>
                  </a:cubicBezTo>
                  <a:cubicBezTo>
                    <a:pt x="135" y="437"/>
                    <a:pt x="57" y="351"/>
                    <a:pt x="124" y="336"/>
                  </a:cubicBezTo>
                  <a:cubicBezTo>
                    <a:pt x="132" y="332"/>
                    <a:pt x="139" y="332"/>
                    <a:pt x="147" y="332"/>
                  </a:cubicBezTo>
                  <a:cubicBezTo>
                    <a:pt x="211" y="332"/>
                    <a:pt x="195" y="426"/>
                    <a:pt x="221" y="471"/>
                  </a:cubicBezTo>
                  <a:cubicBezTo>
                    <a:pt x="233" y="485"/>
                    <a:pt x="244" y="493"/>
                    <a:pt x="259" y="493"/>
                  </a:cubicBezTo>
                  <a:cubicBezTo>
                    <a:pt x="266" y="493"/>
                    <a:pt x="273" y="489"/>
                    <a:pt x="281" y="489"/>
                  </a:cubicBezTo>
                  <a:cubicBezTo>
                    <a:pt x="304" y="441"/>
                    <a:pt x="206" y="388"/>
                    <a:pt x="270" y="359"/>
                  </a:cubicBezTo>
                  <a:cubicBezTo>
                    <a:pt x="281" y="354"/>
                    <a:pt x="311" y="351"/>
                    <a:pt x="341" y="351"/>
                  </a:cubicBezTo>
                  <a:cubicBezTo>
                    <a:pt x="360" y="351"/>
                    <a:pt x="378" y="351"/>
                    <a:pt x="390" y="359"/>
                  </a:cubicBezTo>
                  <a:cubicBezTo>
                    <a:pt x="438" y="385"/>
                    <a:pt x="363" y="430"/>
                    <a:pt x="375" y="471"/>
                  </a:cubicBezTo>
                  <a:cubicBezTo>
                    <a:pt x="382" y="475"/>
                    <a:pt x="386" y="475"/>
                    <a:pt x="394" y="475"/>
                  </a:cubicBezTo>
                  <a:cubicBezTo>
                    <a:pt x="404" y="475"/>
                    <a:pt x="420" y="467"/>
                    <a:pt x="430" y="463"/>
                  </a:cubicBezTo>
                  <a:cubicBezTo>
                    <a:pt x="446" y="456"/>
                    <a:pt x="457" y="449"/>
                    <a:pt x="468" y="449"/>
                  </a:cubicBezTo>
                  <a:cubicBezTo>
                    <a:pt x="483" y="449"/>
                    <a:pt x="494" y="456"/>
                    <a:pt x="509" y="478"/>
                  </a:cubicBezTo>
                  <a:cubicBezTo>
                    <a:pt x="513" y="504"/>
                    <a:pt x="532" y="508"/>
                    <a:pt x="547" y="508"/>
                  </a:cubicBezTo>
                  <a:lnTo>
                    <a:pt x="569" y="508"/>
                  </a:lnTo>
                  <a:cubicBezTo>
                    <a:pt x="577" y="508"/>
                    <a:pt x="584" y="504"/>
                    <a:pt x="592" y="504"/>
                  </a:cubicBezTo>
                  <a:cubicBezTo>
                    <a:pt x="610" y="504"/>
                    <a:pt x="625" y="511"/>
                    <a:pt x="632" y="530"/>
                  </a:cubicBezTo>
                  <a:cubicBezTo>
                    <a:pt x="689" y="501"/>
                    <a:pt x="670" y="441"/>
                    <a:pt x="677" y="392"/>
                  </a:cubicBezTo>
                  <a:cubicBezTo>
                    <a:pt x="670" y="373"/>
                    <a:pt x="659" y="362"/>
                    <a:pt x="644" y="362"/>
                  </a:cubicBezTo>
                  <a:cubicBezTo>
                    <a:pt x="640" y="362"/>
                    <a:pt x="637" y="362"/>
                    <a:pt x="629" y="366"/>
                  </a:cubicBezTo>
                  <a:cubicBezTo>
                    <a:pt x="606" y="377"/>
                    <a:pt x="587" y="381"/>
                    <a:pt x="573" y="381"/>
                  </a:cubicBezTo>
                  <a:cubicBezTo>
                    <a:pt x="525" y="381"/>
                    <a:pt x="506" y="328"/>
                    <a:pt x="487" y="280"/>
                  </a:cubicBezTo>
                  <a:cubicBezTo>
                    <a:pt x="461" y="265"/>
                    <a:pt x="457" y="239"/>
                    <a:pt x="461" y="209"/>
                  </a:cubicBezTo>
                  <a:lnTo>
                    <a:pt x="461" y="209"/>
                  </a:lnTo>
                  <a:cubicBezTo>
                    <a:pt x="438" y="216"/>
                    <a:pt x="416" y="231"/>
                    <a:pt x="394" y="231"/>
                  </a:cubicBezTo>
                  <a:cubicBezTo>
                    <a:pt x="382" y="231"/>
                    <a:pt x="368" y="228"/>
                    <a:pt x="356" y="213"/>
                  </a:cubicBezTo>
                  <a:cubicBezTo>
                    <a:pt x="318" y="171"/>
                    <a:pt x="345" y="142"/>
                    <a:pt x="371" y="116"/>
                  </a:cubicBezTo>
                  <a:cubicBezTo>
                    <a:pt x="394" y="97"/>
                    <a:pt x="401" y="71"/>
                    <a:pt x="404" y="40"/>
                  </a:cubicBezTo>
                  <a:lnTo>
                    <a:pt x="404" y="40"/>
                  </a:lnTo>
                  <a:cubicBezTo>
                    <a:pt x="394" y="52"/>
                    <a:pt x="382" y="56"/>
                    <a:pt x="371" y="56"/>
                  </a:cubicBezTo>
                  <a:cubicBezTo>
                    <a:pt x="341" y="56"/>
                    <a:pt x="330" y="14"/>
                    <a:pt x="3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2"/>
            <p:cNvSpPr/>
            <p:nvPr/>
          </p:nvSpPr>
          <p:spPr>
            <a:xfrm>
              <a:off x="-4146367" y="-622995"/>
              <a:ext cx="28793" cy="25546"/>
            </a:xfrm>
            <a:custGeom>
              <a:avLst/>
              <a:gdLst/>
              <a:ahLst/>
              <a:cxnLst/>
              <a:rect l="l" t="t" r="r" b="b"/>
              <a:pathLst>
                <a:path w="603" h="535" extrusionOk="0">
                  <a:moveTo>
                    <a:pt x="187" y="1"/>
                  </a:moveTo>
                  <a:cubicBezTo>
                    <a:pt x="79" y="172"/>
                    <a:pt x="1" y="341"/>
                    <a:pt x="154" y="528"/>
                  </a:cubicBezTo>
                  <a:cubicBezTo>
                    <a:pt x="169" y="520"/>
                    <a:pt x="184" y="517"/>
                    <a:pt x="199" y="517"/>
                  </a:cubicBezTo>
                  <a:cubicBezTo>
                    <a:pt x="213" y="517"/>
                    <a:pt x="232" y="520"/>
                    <a:pt x="251" y="535"/>
                  </a:cubicBezTo>
                  <a:cubicBezTo>
                    <a:pt x="266" y="475"/>
                    <a:pt x="277" y="412"/>
                    <a:pt x="360" y="408"/>
                  </a:cubicBezTo>
                  <a:cubicBezTo>
                    <a:pt x="386" y="370"/>
                    <a:pt x="397" y="315"/>
                    <a:pt x="456" y="315"/>
                  </a:cubicBezTo>
                  <a:lnTo>
                    <a:pt x="465" y="315"/>
                  </a:lnTo>
                  <a:cubicBezTo>
                    <a:pt x="472" y="229"/>
                    <a:pt x="475" y="195"/>
                    <a:pt x="498" y="195"/>
                  </a:cubicBezTo>
                  <a:cubicBezTo>
                    <a:pt x="513" y="195"/>
                    <a:pt x="535" y="206"/>
                    <a:pt x="569" y="225"/>
                  </a:cubicBezTo>
                  <a:lnTo>
                    <a:pt x="603" y="225"/>
                  </a:lnTo>
                  <a:cubicBezTo>
                    <a:pt x="599" y="198"/>
                    <a:pt x="599" y="169"/>
                    <a:pt x="569" y="161"/>
                  </a:cubicBezTo>
                  <a:cubicBezTo>
                    <a:pt x="505" y="146"/>
                    <a:pt x="509" y="105"/>
                    <a:pt x="513" y="56"/>
                  </a:cubicBezTo>
                  <a:cubicBezTo>
                    <a:pt x="468" y="53"/>
                    <a:pt x="434" y="1"/>
                    <a:pt x="389" y="1"/>
                  </a:cubicBezTo>
                  <a:cubicBezTo>
                    <a:pt x="378" y="1"/>
                    <a:pt x="363" y="4"/>
                    <a:pt x="352" y="12"/>
                  </a:cubicBezTo>
                  <a:cubicBezTo>
                    <a:pt x="337" y="30"/>
                    <a:pt x="326" y="49"/>
                    <a:pt x="315" y="68"/>
                  </a:cubicBezTo>
                  <a:cubicBezTo>
                    <a:pt x="303" y="91"/>
                    <a:pt x="285" y="105"/>
                    <a:pt x="266" y="105"/>
                  </a:cubicBezTo>
                  <a:cubicBezTo>
                    <a:pt x="258" y="105"/>
                    <a:pt x="247" y="101"/>
                    <a:pt x="236" y="91"/>
                  </a:cubicBezTo>
                  <a:cubicBezTo>
                    <a:pt x="199" y="60"/>
                    <a:pt x="244" y="34"/>
                    <a:pt x="251" y="4"/>
                  </a:cubicBezTo>
                  <a:cubicBezTo>
                    <a:pt x="229" y="4"/>
                    <a:pt x="206" y="4"/>
                    <a:pt x="1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2"/>
            <p:cNvSpPr/>
            <p:nvPr/>
          </p:nvSpPr>
          <p:spPr>
            <a:xfrm>
              <a:off x="-4112990" y="-1061244"/>
              <a:ext cx="30751" cy="33664"/>
            </a:xfrm>
            <a:custGeom>
              <a:avLst/>
              <a:gdLst/>
              <a:ahLst/>
              <a:cxnLst/>
              <a:rect l="l" t="t" r="r" b="b"/>
              <a:pathLst>
                <a:path w="644" h="705" extrusionOk="0">
                  <a:moveTo>
                    <a:pt x="244" y="1"/>
                  </a:moveTo>
                  <a:cubicBezTo>
                    <a:pt x="187" y="73"/>
                    <a:pt x="102" y="99"/>
                    <a:pt x="38" y="154"/>
                  </a:cubicBezTo>
                  <a:cubicBezTo>
                    <a:pt x="12" y="192"/>
                    <a:pt x="1" y="233"/>
                    <a:pt x="53" y="263"/>
                  </a:cubicBezTo>
                  <a:cubicBezTo>
                    <a:pt x="75" y="230"/>
                    <a:pt x="80" y="170"/>
                    <a:pt x="120" y="170"/>
                  </a:cubicBezTo>
                  <a:cubicBezTo>
                    <a:pt x="135" y="170"/>
                    <a:pt x="150" y="173"/>
                    <a:pt x="169" y="185"/>
                  </a:cubicBezTo>
                  <a:cubicBezTo>
                    <a:pt x="214" y="215"/>
                    <a:pt x="240" y="263"/>
                    <a:pt x="232" y="319"/>
                  </a:cubicBezTo>
                  <a:cubicBezTo>
                    <a:pt x="221" y="327"/>
                    <a:pt x="206" y="330"/>
                    <a:pt x="192" y="330"/>
                  </a:cubicBezTo>
                  <a:cubicBezTo>
                    <a:pt x="187" y="330"/>
                    <a:pt x="180" y="327"/>
                    <a:pt x="176" y="327"/>
                  </a:cubicBezTo>
                  <a:lnTo>
                    <a:pt x="158" y="327"/>
                  </a:lnTo>
                  <a:cubicBezTo>
                    <a:pt x="139" y="327"/>
                    <a:pt x="120" y="330"/>
                    <a:pt x="102" y="349"/>
                  </a:cubicBezTo>
                  <a:cubicBezTo>
                    <a:pt x="113" y="398"/>
                    <a:pt x="169" y="432"/>
                    <a:pt x="147" y="491"/>
                  </a:cubicBezTo>
                  <a:cubicBezTo>
                    <a:pt x="158" y="491"/>
                    <a:pt x="169" y="491"/>
                    <a:pt x="180" y="494"/>
                  </a:cubicBezTo>
                  <a:cubicBezTo>
                    <a:pt x="255" y="499"/>
                    <a:pt x="304" y="577"/>
                    <a:pt x="378" y="577"/>
                  </a:cubicBezTo>
                  <a:lnTo>
                    <a:pt x="401" y="577"/>
                  </a:lnTo>
                  <a:lnTo>
                    <a:pt x="401" y="641"/>
                  </a:lnTo>
                  <a:cubicBezTo>
                    <a:pt x="378" y="663"/>
                    <a:pt x="356" y="682"/>
                    <a:pt x="333" y="704"/>
                  </a:cubicBezTo>
                  <a:lnTo>
                    <a:pt x="352" y="704"/>
                  </a:lnTo>
                  <a:cubicBezTo>
                    <a:pt x="420" y="704"/>
                    <a:pt x="472" y="670"/>
                    <a:pt x="532" y="648"/>
                  </a:cubicBezTo>
                  <a:cubicBezTo>
                    <a:pt x="532" y="647"/>
                    <a:pt x="532" y="647"/>
                    <a:pt x="532" y="647"/>
                  </a:cubicBezTo>
                  <a:lnTo>
                    <a:pt x="532" y="647"/>
                  </a:lnTo>
                  <a:cubicBezTo>
                    <a:pt x="532" y="644"/>
                    <a:pt x="536" y="644"/>
                    <a:pt x="539" y="641"/>
                  </a:cubicBezTo>
                  <a:lnTo>
                    <a:pt x="539" y="641"/>
                  </a:lnTo>
                  <a:cubicBezTo>
                    <a:pt x="536" y="641"/>
                    <a:pt x="533" y="643"/>
                    <a:pt x="532" y="647"/>
                  </a:cubicBezTo>
                  <a:lnTo>
                    <a:pt x="532" y="647"/>
                  </a:lnTo>
                  <a:cubicBezTo>
                    <a:pt x="540" y="581"/>
                    <a:pt x="599" y="580"/>
                    <a:pt x="640" y="558"/>
                  </a:cubicBezTo>
                  <a:cubicBezTo>
                    <a:pt x="640" y="547"/>
                    <a:pt x="640" y="539"/>
                    <a:pt x="644" y="529"/>
                  </a:cubicBezTo>
                  <a:cubicBezTo>
                    <a:pt x="644" y="529"/>
                    <a:pt x="640" y="525"/>
                    <a:pt x="640" y="521"/>
                  </a:cubicBezTo>
                  <a:cubicBezTo>
                    <a:pt x="565" y="494"/>
                    <a:pt x="483" y="484"/>
                    <a:pt x="416" y="442"/>
                  </a:cubicBezTo>
                  <a:cubicBezTo>
                    <a:pt x="404" y="461"/>
                    <a:pt x="394" y="480"/>
                    <a:pt x="356" y="487"/>
                  </a:cubicBezTo>
                  <a:cubicBezTo>
                    <a:pt x="363" y="405"/>
                    <a:pt x="363" y="330"/>
                    <a:pt x="326" y="248"/>
                  </a:cubicBezTo>
                  <a:cubicBezTo>
                    <a:pt x="296" y="192"/>
                    <a:pt x="349" y="173"/>
                    <a:pt x="404" y="173"/>
                  </a:cubicBezTo>
                  <a:cubicBezTo>
                    <a:pt x="427" y="173"/>
                    <a:pt x="446" y="177"/>
                    <a:pt x="464" y="180"/>
                  </a:cubicBezTo>
                  <a:cubicBezTo>
                    <a:pt x="456" y="136"/>
                    <a:pt x="449" y="91"/>
                    <a:pt x="442" y="46"/>
                  </a:cubicBezTo>
                  <a:lnTo>
                    <a:pt x="416" y="46"/>
                  </a:lnTo>
                  <a:cubicBezTo>
                    <a:pt x="401" y="46"/>
                    <a:pt x="385" y="46"/>
                    <a:pt x="371" y="50"/>
                  </a:cubicBezTo>
                  <a:cubicBezTo>
                    <a:pt x="356" y="50"/>
                    <a:pt x="341" y="54"/>
                    <a:pt x="330" y="54"/>
                  </a:cubicBezTo>
                  <a:cubicBezTo>
                    <a:pt x="296" y="54"/>
                    <a:pt x="266" y="42"/>
                    <a:pt x="24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2"/>
            <p:cNvSpPr/>
            <p:nvPr/>
          </p:nvSpPr>
          <p:spPr>
            <a:xfrm>
              <a:off x="-4066911" y="-1129956"/>
              <a:ext cx="23589" cy="19339"/>
            </a:xfrm>
            <a:custGeom>
              <a:avLst/>
              <a:gdLst/>
              <a:ahLst/>
              <a:cxnLst/>
              <a:rect l="l" t="t" r="r" b="b"/>
              <a:pathLst>
                <a:path w="494" h="405" extrusionOk="0">
                  <a:moveTo>
                    <a:pt x="266" y="1"/>
                  </a:moveTo>
                  <a:cubicBezTo>
                    <a:pt x="224" y="1"/>
                    <a:pt x="187" y="9"/>
                    <a:pt x="146" y="16"/>
                  </a:cubicBezTo>
                  <a:cubicBezTo>
                    <a:pt x="71" y="39"/>
                    <a:pt x="19" y="91"/>
                    <a:pt x="15" y="154"/>
                  </a:cubicBezTo>
                  <a:cubicBezTo>
                    <a:pt x="0" y="315"/>
                    <a:pt x="86" y="405"/>
                    <a:pt x="232" y="405"/>
                  </a:cubicBezTo>
                  <a:cubicBezTo>
                    <a:pt x="266" y="405"/>
                    <a:pt x="303" y="397"/>
                    <a:pt x="340" y="390"/>
                  </a:cubicBezTo>
                  <a:cubicBezTo>
                    <a:pt x="321" y="274"/>
                    <a:pt x="464" y="282"/>
                    <a:pt x="483" y="196"/>
                  </a:cubicBezTo>
                  <a:cubicBezTo>
                    <a:pt x="493" y="139"/>
                    <a:pt x="456" y="99"/>
                    <a:pt x="426" y="68"/>
                  </a:cubicBezTo>
                  <a:cubicBezTo>
                    <a:pt x="378" y="16"/>
                    <a:pt x="326" y="1"/>
                    <a:pt x="2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2"/>
            <p:cNvSpPr/>
            <p:nvPr/>
          </p:nvSpPr>
          <p:spPr>
            <a:xfrm>
              <a:off x="-3803809" y="-1101211"/>
              <a:ext cx="24687" cy="34332"/>
            </a:xfrm>
            <a:custGeom>
              <a:avLst/>
              <a:gdLst/>
              <a:ahLst/>
              <a:cxnLst/>
              <a:rect l="l" t="t" r="r" b="b"/>
              <a:pathLst>
                <a:path w="517" h="719" extrusionOk="0">
                  <a:moveTo>
                    <a:pt x="273" y="1"/>
                  </a:moveTo>
                  <a:cubicBezTo>
                    <a:pt x="225" y="106"/>
                    <a:pt x="123" y="102"/>
                    <a:pt x="34" y="117"/>
                  </a:cubicBezTo>
                  <a:cubicBezTo>
                    <a:pt x="34" y="143"/>
                    <a:pt x="42" y="184"/>
                    <a:pt x="60" y="184"/>
                  </a:cubicBezTo>
                  <a:lnTo>
                    <a:pt x="64" y="184"/>
                  </a:lnTo>
                  <a:cubicBezTo>
                    <a:pt x="75" y="180"/>
                    <a:pt x="86" y="180"/>
                    <a:pt x="94" y="180"/>
                  </a:cubicBezTo>
                  <a:cubicBezTo>
                    <a:pt x="176" y="180"/>
                    <a:pt x="191" y="274"/>
                    <a:pt x="254" y="296"/>
                  </a:cubicBezTo>
                  <a:cubicBezTo>
                    <a:pt x="269" y="296"/>
                    <a:pt x="295" y="289"/>
                    <a:pt x="311" y="289"/>
                  </a:cubicBezTo>
                  <a:cubicBezTo>
                    <a:pt x="318" y="289"/>
                    <a:pt x="325" y="289"/>
                    <a:pt x="322" y="296"/>
                  </a:cubicBezTo>
                  <a:cubicBezTo>
                    <a:pt x="299" y="379"/>
                    <a:pt x="359" y="468"/>
                    <a:pt x="303" y="543"/>
                  </a:cubicBezTo>
                  <a:cubicBezTo>
                    <a:pt x="295" y="554"/>
                    <a:pt x="284" y="558"/>
                    <a:pt x="273" y="558"/>
                  </a:cubicBezTo>
                  <a:cubicBezTo>
                    <a:pt x="254" y="558"/>
                    <a:pt x="235" y="543"/>
                    <a:pt x="221" y="524"/>
                  </a:cubicBezTo>
                  <a:cubicBezTo>
                    <a:pt x="202" y="502"/>
                    <a:pt x="172" y="513"/>
                    <a:pt x="146" y="494"/>
                  </a:cubicBezTo>
                  <a:cubicBezTo>
                    <a:pt x="180" y="439"/>
                    <a:pt x="217" y="386"/>
                    <a:pt x="251" y="334"/>
                  </a:cubicBezTo>
                  <a:lnTo>
                    <a:pt x="251" y="334"/>
                  </a:lnTo>
                  <a:cubicBezTo>
                    <a:pt x="217" y="341"/>
                    <a:pt x="187" y="349"/>
                    <a:pt x="157" y="349"/>
                  </a:cubicBezTo>
                  <a:cubicBezTo>
                    <a:pt x="104" y="349"/>
                    <a:pt x="56" y="322"/>
                    <a:pt x="26" y="251"/>
                  </a:cubicBezTo>
                  <a:cubicBezTo>
                    <a:pt x="11" y="274"/>
                    <a:pt x="0" y="289"/>
                    <a:pt x="0" y="289"/>
                  </a:cubicBezTo>
                  <a:cubicBezTo>
                    <a:pt x="127" y="397"/>
                    <a:pt x="78" y="524"/>
                    <a:pt x="34" y="648"/>
                  </a:cubicBezTo>
                  <a:cubicBezTo>
                    <a:pt x="78" y="651"/>
                    <a:pt x="112" y="674"/>
                    <a:pt x="131" y="719"/>
                  </a:cubicBezTo>
                  <a:cubicBezTo>
                    <a:pt x="138" y="715"/>
                    <a:pt x="146" y="711"/>
                    <a:pt x="154" y="708"/>
                  </a:cubicBezTo>
                  <a:cubicBezTo>
                    <a:pt x="176" y="693"/>
                    <a:pt x="191" y="670"/>
                    <a:pt x="202" y="636"/>
                  </a:cubicBezTo>
                  <a:cubicBezTo>
                    <a:pt x="206" y="618"/>
                    <a:pt x="213" y="607"/>
                    <a:pt x="228" y="607"/>
                  </a:cubicBezTo>
                  <a:cubicBezTo>
                    <a:pt x="235" y="607"/>
                    <a:pt x="247" y="614"/>
                    <a:pt x="258" y="622"/>
                  </a:cubicBezTo>
                  <a:cubicBezTo>
                    <a:pt x="280" y="633"/>
                    <a:pt x="295" y="641"/>
                    <a:pt x="311" y="641"/>
                  </a:cubicBezTo>
                  <a:cubicBezTo>
                    <a:pt x="348" y="641"/>
                    <a:pt x="378" y="607"/>
                    <a:pt x="400" y="573"/>
                  </a:cubicBezTo>
                  <a:cubicBezTo>
                    <a:pt x="356" y="528"/>
                    <a:pt x="356" y="484"/>
                    <a:pt x="408" y="442"/>
                  </a:cubicBezTo>
                  <a:cubicBezTo>
                    <a:pt x="415" y="405"/>
                    <a:pt x="404" y="353"/>
                    <a:pt x="452" y="353"/>
                  </a:cubicBezTo>
                  <a:cubicBezTo>
                    <a:pt x="460" y="353"/>
                    <a:pt x="471" y="356"/>
                    <a:pt x="486" y="360"/>
                  </a:cubicBezTo>
                  <a:lnTo>
                    <a:pt x="494" y="360"/>
                  </a:lnTo>
                  <a:cubicBezTo>
                    <a:pt x="513" y="360"/>
                    <a:pt x="516" y="334"/>
                    <a:pt x="516" y="315"/>
                  </a:cubicBezTo>
                  <a:cubicBezTo>
                    <a:pt x="501" y="277"/>
                    <a:pt x="468" y="277"/>
                    <a:pt x="434" y="277"/>
                  </a:cubicBezTo>
                  <a:cubicBezTo>
                    <a:pt x="348" y="270"/>
                    <a:pt x="322" y="210"/>
                    <a:pt x="348" y="139"/>
                  </a:cubicBezTo>
                  <a:cubicBezTo>
                    <a:pt x="378" y="57"/>
                    <a:pt x="356" y="16"/>
                    <a:pt x="2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2"/>
            <p:cNvSpPr/>
            <p:nvPr/>
          </p:nvSpPr>
          <p:spPr>
            <a:xfrm>
              <a:off x="-4122779" y="-1081586"/>
              <a:ext cx="29271" cy="27743"/>
            </a:xfrm>
            <a:custGeom>
              <a:avLst/>
              <a:gdLst/>
              <a:ahLst/>
              <a:cxnLst/>
              <a:rect l="l" t="t" r="r" b="b"/>
              <a:pathLst>
                <a:path w="613" h="581" extrusionOk="0">
                  <a:moveTo>
                    <a:pt x="456" y="1"/>
                  </a:moveTo>
                  <a:cubicBezTo>
                    <a:pt x="243" y="1"/>
                    <a:pt x="86" y="102"/>
                    <a:pt x="0" y="300"/>
                  </a:cubicBezTo>
                  <a:cubicBezTo>
                    <a:pt x="19" y="289"/>
                    <a:pt x="45" y="278"/>
                    <a:pt x="67" y="278"/>
                  </a:cubicBezTo>
                  <a:cubicBezTo>
                    <a:pt x="93" y="278"/>
                    <a:pt x="112" y="292"/>
                    <a:pt x="112" y="327"/>
                  </a:cubicBezTo>
                  <a:cubicBezTo>
                    <a:pt x="112" y="379"/>
                    <a:pt x="116" y="397"/>
                    <a:pt x="142" y="397"/>
                  </a:cubicBezTo>
                  <a:cubicBezTo>
                    <a:pt x="150" y="397"/>
                    <a:pt x="168" y="390"/>
                    <a:pt x="187" y="382"/>
                  </a:cubicBezTo>
                  <a:lnTo>
                    <a:pt x="198" y="382"/>
                  </a:lnTo>
                  <a:cubicBezTo>
                    <a:pt x="228" y="382"/>
                    <a:pt x="266" y="409"/>
                    <a:pt x="228" y="431"/>
                  </a:cubicBezTo>
                  <a:cubicBezTo>
                    <a:pt x="83" y="506"/>
                    <a:pt x="254" y="528"/>
                    <a:pt x="243" y="580"/>
                  </a:cubicBezTo>
                  <a:cubicBezTo>
                    <a:pt x="307" y="525"/>
                    <a:pt x="392" y="499"/>
                    <a:pt x="449" y="427"/>
                  </a:cubicBezTo>
                  <a:cubicBezTo>
                    <a:pt x="464" y="405"/>
                    <a:pt x="475" y="387"/>
                    <a:pt x="486" y="364"/>
                  </a:cubicBezTo>
                  <a:cubicBezTo>
                    <a:pt x="535" y="304"/>
                    <a:pt x="535" y="304"/>
                    <a:pt x="471" y="225"/>
                  </a:cubicBezTo>
                  <a:cubicBezTo>
                    <a:pt x="542" y="214"/>
                    <a:pt x="613" y="203"/>
                    <a:pt x="602" y="106"/>
                  </a:cubicBezTo>
                  <a:lnTo>
                    <a:pt x="602" y="106"/>
                  </a:lnTo>
                  <a:cubicBezTo>
                    <a:pt x="490" y="121"/>
                    <a:pt x="397" y="158"/>
                    <a:pt x="359" y="270"/>
                  </a:cubicBezTo>
                  <a:cubicBezTo>
                    <a:pt x="288" y="266"/>
                    <a:pt x="314" y="196"/>
                    <a:pt x="280" y="170"/>
                  </a:cubicBezTo>
                  <a:cubicBezTo>
                    <a:pt x="273" y="170"/>
                    <a:pt x="269" y="166"/>
                    <a:pt x="262" y="166"/>
                  </a:cubicBezTo>
                  <a:cubicBezTo>
                    <a:pt x="206" y="199"/>
                    <a:pt x="295" y="256"/>
                    <a:pt x="240" y="292"/>
                  </a:cubicBezTo>
                  <a:cubicBezTo>
                    <a:pt x="183" y="285"/>
                    <a:pt x="138" y="240"/>
                    <a:pt x="157" y="188"/>
                  </a:cubicBezTo>
                  <a:cubicBezTo>
                    <a:pt x="168" y="158"/>
                    <a:pt x="183" y="95"/>
                    <a:pt x="243" y="95"/>
                  </a:cubicBezTo>
                  <a:cubicBezTo>
                    <a:pt x="254" y="95"/>
                    <a:pt x="266" y="99"/>
                    <a:pt x="285" y="106"/>
                  </a:cubicBezTo>
                  <a:cubicBezTo>
                    <a:pt x="295" y="109"/>
                    <a:pt x="307" y="113"/>
                    <a:pt x="318" y="113"/>
                  </a:cubicBezTo>
                  <a:cubicBezTo>
                    <a:pt x="352" y="113"/>
                    <a:pt x="378" y="91"/>
                    <a:pt x="407" y="73"/>
                  </a:cubicBezTo>
                  <a:cubicBezTo>
                    <a:pt x="433" y="54"/>
                    <a:pt x="464" y="35"/>
                    <a:pt x="497" y="35"/>
                  </a:cubicBezTo>
                  <a:lnTo>
                    <a:pt x="509" y="35"/>
                  </a:lnTo>
                  <a:lnTo>
                    <a:pt x="509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2"/>
            <p:cNvSpPr/>
            <p:nvPr/>
          </p:nvSpPr>
          <p:spPr>
            <a:xfrm>
              <a:off x="-3690307" y="-515891"/>
              <a:ext cx="27026" cy="18049"/>
            </a:xfrm>
            <a:custGeom>
              <a:avLst/>
              <a:gdLst/>
              <a:ahLst/>
              <a:cxnLst/>
              <a:rect l="l" t="t" r="r" b="b"/>
              <a:pathLst>
                <a:path w="566" h="378" extrusionOk="0">
                  <a:moveTo>
                    <a:pt x="337" y="4"/>
                  </a:moveTo>
                  <a:cubicBezTo>
                    <a:pt x="120" y="4"/>
                    <a:pt x="87" y="191"/>
                    <a:pt x="1" y="344"/>
                  </a:cubicBezTo>
                  <a:cubicBezTo>
                    <a:pt x="184" y="355"/>
                    <a:pt x="352" y="367"/>
                    <a:pt x="520" y="378"/>
                  </a:cubicBezTo>
                  <a:cubicBezTo>
                    <a:pt x="565" y="258"/>
                    <a:pt x="486" y="184"/>
                    <a:pt x="412" y="116"/>
                  </a:cubicBezTo>
                  <a:cubicBezTo>
                    <a:pt x="438" y="64"/>
                    <a:pt x="491" y="68"/>
                    <a:pt x="524" y="30"/>
                  </a:cubicBezTo>
                  <a:cubicBezTo>
                    <a:pt x="460" y="1"/>
                    <a:pt x="401" y="15"/>
                    <a:pt x="344" y="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2"/>
            <p:cNvSpPr/>
            <p:nvPr/>
          </p:nvSpPr>
          <p:spPr>
            <a:xfrm>
              <a:off x="-3881975" y="-554999"/>
              <a:ext cx="28029" cy="30608"/>
            </a:xfrm>
            <a:custGeom>
              <a:avLst/>
              <a:gdLst/>
              <a:ahLst/>
              <a:cxnLst/>
              <a:rect l="l" t="t" r="r" b="b"/>
              <a:pathLst>
                <a:path w="587" h="641" extrusionOk="0">
                  <a:moveTo>
                    <a:pt x="430" y="1"/>
                  </a:moveTo>
                  <a:cubicBezTo>
                    <a:pt x="400" y="1"/>
                    <a:pt x="366" y="16"/>
                    <a:pt x="333" y="49"/>
                  </a:cubicBezTo>
                  <a:cubicBezTo>
                    <a:pt x="302" y="80"/>
                    <a:pt x="280" y="87"/>
                    <a:pt x="254" y="87"/>
                  </a:cubicBezTo>
                  <a:cubicBezTo>
                    <a:pt x="216" y="87"/>
                    <a:pt x="179" y="61"/>
                    <a:pt x="142" y="57"/>
                  </a:cubicBezTo>
                  <a:cubicBezTo>
                    <a:pt x="119" y="57"/>
                    <a:pt x="97" y="53"/>
                    <a:pt x="74" y="53"/>
                  </a:cubicBezTo>
                  <a:cubicBezTo>
                    <a:pt x="119" y="102"/>
                    <a:pt x="145" y="169"/>
                    <a:pt x="228" y="169"/>
                  </a:cubicBezTo>
                  <a:lnTo>
                    <a:pt x="261" y="169"/>
                  </a:lnTo>
                  <a:cubicBezTo>
                    <a:pt x="302" y="169"/>
                    <a:pt x="299" y="218"/>
                    <a:pt x="280" y="255"/>
                  </a:cubicBezTo>
                  <a:cubicBezTo>
                    <a:pt x="269" y="273"/>
                    <a:pt x="261" y="304"/>
                    <a:pt x="243" y="304"/>
                  </a:cubicBezTo>
                  <a:cubicBezTo>
                    <a:pt x="235" y="304"/>
                    <a:pt x="221" y="296"/>
                    <a:pt x="205" y="277"/>
                  </a:cubicBezTo>
                  <a:cubicBezTo>
                    <a:pt x="198" y="273"/>
                    <a:pt x="171" y="255"/>
                    <a:pt x="142" y="255"/>
                  </a:cubicBezTo>
                  <a:cubicBezTo>
                    <a:pt x="123" y="255"/>
                    <a:pt x="104" y="263"/>
                    <a:pt x="93" y="285"/>
                  </a:cubicBezTo>
                  <a:lnTo>
                    <a:pt x="93" y="318"/>
                  </a:lnTo>
                  <a:cubicBezTo>
                    <a:pt x="131" y="326"/>
                    <a:pt x="202" y="360"/>
                    <a:pt x="157" y="382"/>
                  </a:cubicBezTo>
                  <a:cubicBezTo>
                    <a:pt x="109" y="408"/>
                    <a:pt x="90" y="479"/>
                    <a:pt x="26" y="479"/>
                  </a:cubicBezTo>
                  <a:lnTo>
                    <a:pt x="14" y="479"/>
                  </a:lnTo>
                  <a:cubicBezTo>
                    <a:pt x="11" y="520"/>
                    <a:pt x="4" y="565"/>
                    <a:pt x="0" y="606"/>
                  </a:cubicBezTo>
                  <a:cubicBezTo>
                    <a:pt x="4" y="618"/>
                    <a:pt x="4" y="629"/>
                    <a:pt x="4" y="640"/>
                  </a:cubicBezTo>
                  <a:cubicBezTo>
                    <a:pt x="52" y="591"/>
                    <a:pt x="78" y="506"/>
                    <a:pt x="149" y="506"/>
                  </a:cubicBezTo>
                  <a:cubicBezTo>
                    <a:pt x="171" y="506"/>
                    <a:pt x="194" y="513"/>
                    <a:pt x="228" y="532"/>
                  </a:cubicBezTo>
                  <a:cubicBezTo>
                    <a:pt x="250" y="532"/>
                    <a:pt x="340" y="453"/>
                    <a:pt x="333" y="434"/>
                  </a:cubicBezTo>
                  <a:cubicBezTo>
                    <a:pt x="292" y="307"/>
                    <a:pt x="381" y="315"/>
                    <a:pt x="456" y="285"/>
                  </a:cubicBezTo>
                  <a:cubicBezTo>
                    <a:pt x="561" y="247"/>
                    <a:pt x="587" y="165"/>
                    <a:pt x="535" y="75"/>
                  </a:cubicBezTo>
                  <a:cubicBezTo>
                    <a:pt x="508" y="30"/>
                    <a:pt x="475" y="1"/>
                    <a:pt x="4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2"/>
            <p:cNvSpPr/>
            <p:nvPr/>
          </p:nvSpPr>
          <p:spPr>
            <a:xfrm>
              <a:off x="-3889902" y="-975151"/>
              <a:ext cx="28125" cy="28220"/>
            </a:xfrm>
            <a:custGeom>
              <a:avLst/>
              <a:gdLst/>
              <a:ahLst/>
              <a:cxnLst/>
              <a:rect l="l" t="t" r="r" b="b"/>
              <a:pathLst>
                <a:path w="589" h="591" extrusionOk="0">
                  <a:moveTo>
                    <a:pt x="375" y="479"/>
                  </a:moveTo>
                  <a:cubicBezTo>
                    <a:pt x="390" y="482"/>
                    <a:pt x="405" y="490"/>
                    <a:pt x="420" y="497"/>
                  </a:cubicBezTo>
                  <a:cubicBezTo>
                    <a:pt x="405" y="486"/>
                    <a:pt x="390" y="479"/>
                    <a:pt x="375" y="479"/>
                  </a:cubicBezTo>
                  <a:close/>
                  <a:moveTo>
                    <a:pt x="349" y="0"/>
                  </a:moveTo>
                  <a:cubicBezTo>
                    <a:pt x="387" y="113"/>
                    <a:pt x="390" y="131"/>
                    <a:pt x="297" y="131"/>
                  </a:cubicBezTo>
                  <a:lnTo>
                    <a:pt x="225" y="131"/>
                  </a:lnTo>
                  <a:cubicBezTo>
                    <a:pt x="185" y="131"/>
                    <a:pt x="180" y="149"/>
                    <a:pt x="173" y="183"/>
                  </a:cubicBezTo>
                  <a:cubicBezTo>
                    <a:pt x="177" y="232"/>
                    <a:pt x="154" y="277"/>
                    <a:pt x="128" y="318"/>
                  </a:cubicBezTo>
                  <a:cubicBezTo>
                    <a:pt x="106" y="356"/>
                    <a:pt x="118" y="374"/>
                    <a:pt x="158" y="382"/>
                  </a:cubicBezTo>
                  <a:cubicBezTo>
                    <a:pt x="180" y="333"/>
                    <a:pt x="244" y="366"/>
                    <a:pt x="263" y="322"/>
                  </a:cubicBezTo>
                  <a:cubicBezTo>
                    <a:pt x="256" y="314"/>
                    <a:pt x="244" y="311"/>
                    <a:pt x="237" y="303"/>
                  </a:cubicBezTo>
                  <a:cubicBezTo>
                    <a:pt x="222" y="288"/>
                    <a:pt x="207" y="261"/>
                    <a:pt x="237" y="254"/>
                  </a:cubicBezTo>
                  <a:cubicBezTo>
                    <a:pt x="248" y="251"/>
                    <a:pt x="256" y="251"/>
                    <a:pt x="267" y="251"/>
                  </a:cubicBezTo>
                  <a:cubicBezTo>
                    <a:pt x="323" y="251"/>
                    <a:pt x="364" y="306"/>
                    <a:pt x="416" y="322"/>
                  </a:cubicBezTo>
                  <a:cubicBezTo>
                    <a:pt x="427" y="325"/>
                    <a:pt x="427" y="363"/>
                    <a:pt x="409" y="378"/>
                  </a:cubicBezTo>
                  <a:cubicBezTo>
                    <a:pt x="398" y="385"/>
                    <a:pt x="387" y="389"/>
                    <a:pt x="375" y="389"/>
                  </a:cubicBezTo>
                  <a:cubicBezTo>
                    <a:pt x="364" y="389"/>
                    <a:pt x="349" y="385"/>
                    <a:pt x="337" y="370"/>
                  </a:cubicBezTo>
                  <a:cubicBezTo>
                    <a:pt x="323" y="356"/>
                    <a:pt x="311" y="340"/>
                    <a:pt x="297" y="322"/>
                  </a:cubicBezTo>
                  <a:lnTo>
                    <a:pt x="297" y="322"/>
                  </a:lnTo>
                  <a:cubicBezTo>
                    <a:pt x="301" y="401"/>
                    <a:pt x="263" y="415"/>
                    <a:pt x="218" y="415"/>
                  </a:cubicBezTo>
                  <a:cubicBezTo>
                    <a:pt x="199" y="415"/>
                    <a:pt x="177" y="415"/>
                    <a:pt x="158" y="411"/>
                  </a:cubicBezTo>
                  <a:cubicBezTo>
                    <a:pt x="151" y="415"/>
                    <a:pt x="144" y="415"/>
                    <a:pt x="136" y="415"/>
                  </a:cubicBezTo>
                  <a:cubicBezTo>
                    <a:pt x="80" y="415"/>
                    <a:pt x="57" y="340"/>
                    <a:pt x="1" y="337"/>
                  </a:cubicBezTo>
                  <a:lnTo>
                    <a:pt x="1" y="337"/>
                  </a:lnTo>
                  <a:cubicBezTo>
                    <a:pt x="35" y="523"/>
                    <a:pt x="192" y="542"/>
                    <a:pt x="334" y="584"/>
                  </a:cubicBezTo>
                  <a:cubicBezTo>
                    <a:pt x="353" y="591"/>
                    <a:pt x="371" y="591"/>
                    <a:pt x="382" y="591"/>
                  </a:cubicBezTo>
                  <a:cubicBezTo>
                    <a:pt x="432" y="591"/>
                    <a:pt x="427" y="549"/>
                    <a:pt x="420" y="497"/>
                  </a:cubicBezTo>
                  <a:cubicBezTo>
                    <a:pt x="409" y="494"/>
                    <a:pt x="398" y="494"/>
                    <a:pt x="387" y="494"/>
                  </a:cubicBezTo>
                  <a:cubicBezTo>
                    <a:pt x="364" y="494"/>
                    <a:pt x="337" y="501"/>
                    <a:pt x="315" y="505"/>
                  </a:cubicBezTo>
                  <a:cubicBezTo>
                    <a:pt x="293" y="513"/>
                    <a:pt x="267" y="520"/>
                    <a:pt x="244" y="520"/>
                  </a:cubicBezTo>
                  <a:cubicBezTo>
                    <a:pt x="218" y="520"/>
                    <a:pt x="196" y="513"/>
                    <a:pt x="170" y="494"/>
                  </a:cubicBezTo>
                  <a:cubicBezTo>
                    <a:pt x="214" y="468"/>
                    <a:pt x="244" y="453"/>
                    <a:pt x="282" y="453"/>
                  </a:cubicBezTo>
                  <a:cubicBezTo>
                    <a:pt x="308" y="453"/>
                    <a:pt x="334" y="460"/>
                    <a:pt x="371" y="475"/>
                  </a:cubicBezTo>
                  <a:cubicBezTo>
                    <a:pt x="390" y="479"/>
                    <a:pt x="405" y="482"/>
                    <a:pt x="420" y="497"/>
                  </a:cubicBezTo>
                  <a:lnTo>
                    <a:pt x="446" y="497"/>
                  </a:lnTo>
                  <a:cubicBezTo>
                    <a:pt x="472" y="497"/>
                    <a:pt x="494" y="497"/>
                    <a:pt x="510" y="471"/>
                  </a:cubicBezTo>
                  <a:cubicBezTo>
                    <a:pt x="589" y="344"/>
                    <a:pt x="494" y="71"/>
                    <a:pt x="3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2"/>
            <p:cNvSpPr/>
            <p:nvPr/>
          </p:nvSpPr>
          <p:spPr>
            <a:xfrm>
              <a:off x="-4014434" y="-917899"/>
              <a:ext cx="23923" cy="25260"/>
            </a:xfrm>
            <a:custGeom>
              <a:avLst/>
              <a:gdLst/>
              <a:ahLst/>
              <a:cxnLst/>
              <a:rect l="l" t="t" r="r" b="b"/>
              <a:pathLst>
                <a:path w="501" h="529" extrusionOk="0">
                  <a:moveTo>
                    <a:pt x="176" y="1"/>
                  </a:moveTo>
                  <a:cubicBezTo>
                    <a:pt x="164" y="1"/>
                    <a:pt x="153" y="1"/>
                    <a:pt x="138" y="4"/>
                  </a:cubicBezTo>
                  <a:cubicBezTo>
                    <a:pt x="138" y="102"/>
                    <a:pt x="19" y="83"/>
                    <a:pt x="0" y="161"/>
                  </a:cubicBezTo>
                  <a:cubicBezTo>
                    <a:pt x="45" y="161"/>
                    <a:pt x="60" y="188"/>
                    <a:pt x="57" y="229"/>
                  </a:cubicBezTo>
                  <a:cubicBezTo>
                    <a:pt x="112" y="274"/>
                    <a:pt x="150" y="327"/>
                    <a:pt x="142" y="401"/>
                  </a:cubicBezTo>
                  <a:cubicBezTo>
                    <a:pt x="142" y="449"/>
                    <a:pt x="112" y="465"/>
                    <a:pt x="67" y="465"/>
                  </a:cubicBezTo>
                  <a:cubicBezTo>
                    <a:pt x="105" y="513"/>
                    <a:pt x="142" y="528"/>
                    <a:pt x="187" y="528"/>
                  </a:cubicBezTo>
                  <a:cubicBezTo>
                    <a:pt x="232" y="528"/>
                    <a:pt x="281" y="510"/>
                    <a:pt x="326" y="494"/>
                  </a:cubicBezTo>
                  <a:cubicBezTo>
                    <a:pt x="400" y="472"/>
                    <a:pt x="438" y="386"/>
                    <a:pt x="404" y="318"/>
                  </a:cubicBezTo>
                  <a:cubicBezTo>
                    <a:pt x="366" y="233"/>
                    <a:pt x="501" y="270"/>
                    <a:pt x="464" y="192"/>
                  </a:cubicBezTo>
                  <a:lnTo>
                    <a:pt x="452" y="192"/>
                  </a:lnTo>
                  <a:cubicBezTo>
                    <a:pt x="393" y="192"/>
                    <a:pt x="329" y="180"/>
                    <a:pt x="295" y="113"/>
                  </a:cubicBezTo>
                  <a:cubicBezTo>
                    <a:pt x="262" y="65"/>
                    <a:pt x="240" y="1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2"/>
            <p:cNvSpPr/>
            <p:nvPr/>
          </p:nvSpPr>
          <p:spPr>
            <a:xfrm>
              <a:off x="-3836517" y="-1024811"/>
              <a:ext cx="26167" cy="20962"/>
            </a:xfrm>
            <a:custGeom>
              <a:avLst/>
              <a:gdLst/>
              <a:ahLst/>
              <a:cxnLst/>
              <a:rect l="l" t="t" r="r" b="b"/>
              <a:pathLst>
                <a:path w="548" h="439" extrusionOk="0">
                  <a:moveTo>
                    <a:pt x="113" y="1"/>
                  </a:moveTo>
                  <a:cubicBezTo>
                    <a:pt x="80" y="1"/>
                    <a:pt x="54" y="16"/>
                    <a:pt x="27" y="31"/>
                  </a:cubicBezTo>
                  <a:cubicBezTo>
                    <a:pt x="23" y="76"/>
                    <a:pt x="20" y="121"/>
                    <a:pt x="16" y="162"/>
                  </a:cubicBezTo>
                  <a:cubicBezTo>
                    <a:pt x="1" y="281"/>
                    <a:pt x="76" y="326"/>
                    <a:pt x="177" y="345"/>
                  </a:cubicBezTo>
                  <a:cubicBezTo>
                    <a:pt x="166" y="378"/>
                    <a:pt x="102" y="356"/>
                    <a:pt x="117" y="409"/>
                  </a:cubicBezTo>
                  <a:cubicBezTo>
                    <a:pt x="125" y="427"/>
                    <a:pt x="147" y="438"/>
                    <a:pt x="166" y="438"/>
                  </a:cubicBezTo>
                  <a:cubicBezTo>
                    <a:pt x="173" y="438"/>
                    <a:pt x="180" y="438"/>
                    <a:pt x="184" y="431"/>
                  </a:cubicBezTo>
                  <a:cubicBezTo>
                    <a:pt x="214" y="397"/>
                    <a:pt x="248" y="397"/>
                    <a:pt x="285" y="397"/>
                  </a:cubicBezTo>
                  <a:lnTo>
                    <a:pt x="292" y="397"/>
                  </a:lnTo>
                  <a:cubicBezTo>
                    <a:pt x="318" y="397"/>
                    <a:pt x="345" y="397"/>
                    <a:pt x="368" y="382"/>
                  </a:cubicBezTo>
                  <a:cubicBezTo>
                    <a:pt x="371" y="359"/>
                    <a:pt x="371" y="337"/>
                    <a:pt x="375" y="319"/>
                  </a:cubicBezTo>
                  <a:cubicBezTo>
                    <a:pt x="341" y="297"/>
                    <a:pt x="326" y="263"/>
                    <a:pt x="356" y="237"/>
                  </a:cubicBezTo>
                  <a:cubicBezTo>
                    <a:pt x="368" y="229"/>
                    <a:pt x="375" y="225"/>
                    <a:pt x="382" y="225"/>
                  </a:cubicBezTo>
                  <a:cubicBezTo>
                    <a:pt x="397" y="225"/>
                    <a:pt x="413" y="233"/>
                    <a:pt x="423" y="240"/>
                  </a:cubicBezTo>
                  <a:cubicBezTo>
                    <a:pt x="439" y="247"/>
                    <a:pt x="453" y="259"/>
                    <a:pt x="468" y="259"/>
                  </a:cubicBezTo>
                  <a:cubicBezTo>
                    <a:pt x="468" y="259"/>
                    <a:pt x="472" y="259"/>
                    <a:pt x="475" y="255"/>
                  </a:cubicBezTo>
                  <a:cubicBezTo>
                    <a:pt x="547" y="207"/>
                    <a:pt x="502" y="147"/>
                    <a:pt x="487" y="90"/>
                  </a:cubicBezTo>
                  <a:lnTo>
                    <a:pt x="487" y="87"/>
                  </a:lnTo>
                  <a:cubicBezTo>
                    <a:pt x="475" y="80"/>
                    <a:pt x="465" y="68"/>
                    <a:pt x="453" y="57"/>
                  </a:cubicBezTo>
                  <a:lnTo>
                    <a:pt x="446" y="57"/>
                  </a:lnTo>
                  <a:cubicBezTo>
                    <a:pt x="416" y="57"/>
                    <a:pt x="394" y="72"/>
                    <a:pt x="375" y="102"/>
                  </a:cubicBezTo>
                  <a:cubicBezTo>
                    <a:pt x="368" y="113"/>
                    <a:pt x="349" y="128"/>
                    <a:pt x="337" y="128"/>
                  </a:cubicBezTo>
                  <a:cubicBezTo>
                    <a:pt x="334" y="128"/>
                    <a:pt x="330" y="124"/>
                    <a:pt x="330" y="117"/>
                  </a:cubicBezTo>
                  <a:cubicBezTo>
                    <a:pt x="323" y="68"/>
                    <a:pt x="300" y="57"/>
                    <a:pt x="278" y="57"/>
                  </a:cubicBezTo>
                  <a:cubicBezTo>
                    <a:pt x="259" y="57"/>
                    <a:pt x="233" y="68"/>
                    <a:pt x="211" y="72"/>
                  </a:cubicBezTo>
                  <a:lnTo>
                    <a:pt x="203" y="72"/>
                  </a:lnTo>
                  <a:cubicBezTo>
                    <a:pt x="184" y="72"/>
                    <a:pt x="177" y="53"/>
                    <a:pt x="173" y="35"/>
                  </a:cubicBezTo>
                  <a:cubicBezTo>
                    <a:pt x="166" y="16"/>
                    <a:pt x="158" y="1"/>
                    <a:pt x="1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2"/>
            <p:cNvSpPr/>
            <p:nvPr/>
          </p:nvSpPr>
          <p:spPr>
            <a:xfrm>
              <a:off x="-3874001" y="-624952"/>
              <a:ext cx="22061" cy="28602"/>
            </a:xfrm>
            <a:custGeom>
              <a:avLst/>
              <a:gdLst/>
              <a:ahLst/>
              <a:cxnLst/>
              <a:rect l="l" t="t" r="r" b="b"/>
              <a:pathLst>
                <a:path w="462" h="599" extrusionOk="0">
                  <a:moveTo>
                    <a:pt x="363" y="1"/>
                  </a:moveTo>
                  <a:cubicBezTo>
                    <a:pt x="349" y="1"/>
                    <a:pt x="337" y="4"/>
                    <a:pt x="326" y="11"/>
                  </a:cubicBezTo>
                  <a:cubicBezTo>
                    <a:pt x="311" y="15"/>
                    <a:pt x="300" y="23"/>
                    <a:pt x="285" y="23"/>
                  </a:cubicBezTo>
                  <a:cubicBezTo>
                    <a:pt x="282" y="23"/>
                    <a:pt x="278" y="19"/>
                    <a:pt x="274" y="19"/>
                  </a:cubicBezTo>
                  <a:cubicBezTo>
                    <a:pt x="225" y="49"/>
                    <a:pt x="180" y="79"/>
                    <a:pt x="132" y="109"/>
                  </a:cubicBezTo>
                  <a:cubicBezTo>
                    <a:pt x="80" y="135"/>
                    <a:pt x="80" y="210"/>
                    <a:pt x="23" y="232"/>
                  </a:cubicBezTo>
                  <a:cubicBezTo>
                    <a:pt x="16" y="356"/>
                    <a:pt x="9" y="475"/>
                    <a:pt x="1" y="598"/>
                  </a:cubicBezTo>
                  <a:lnTo>
                    <a:pt x="68" y="598"/>
                  </a:lnTo>
                  <a:cubicBezTo>
                    <a:pt x="68" y="553"/>
                    <a:pt x="72" y="513"/>
                    <a:pt x="61" y="468"/>
                  </a:cubicBezTo>
                  <a:cubicBezTo>
                    <a:pt x="49" y="419"/>
                    <a:pt x="91" y="374"/>
                    <a:pt x="125" y="374"/>
                  </a:cubicBezTo>
                  <a:cubicBezTo>
                    <a:pt x="132" y="374"/>
                    <a:pt x="143" y="378"/>
                    <a:pt x="147" y="389"/>
                  </a:cubicBezTo>
                  <a:cubicBezTo>
                    <a:pt x="169" y="427"/>
                    <a:pt x="188" y="438"/>
                    <a:pt x="203" y="438"/>
                  </a:cubicBezTo>
                  <a:cubicBezTo>
                    <a:pt x="229" y="438"/>
                    <a:pt x="244" y="393"/>
                    <a:pt x="270" y="378"/>
                  </a:cubicBezTo>
                  <a:cubicBezTo>
                    <a:pt x="292" y="359"/>
                    <a:pt x="315" y="325"/>
                    <a:pt x="345" y="325"/>
                  </a:cubicBezTo>
                  <a:cubicBezTo>
                    <a:pt x="345" y="325"/>
                    <a:pt x="349" y="325"/>
                    <a:pt x="349" y="329"/>
                  </a:cubicBezTo>
                  <a:lnTo>
                    <a:pt x="371" y="329"/>
                  </a:lnTo>
                  <a:cubicBezTo>
                    <a:pt x="449" y="329"/>
                    <a:pt x="416" y="232"/>
                    <a:pt x="413" y="228"/>
                  </a:cubicBezTo>
                  <a:cubicBezTo>
                    <a:pt x="363" y="172"/>
                    <a:pt x="379" y="161"/>
                    <a:pt x="408" y="161"/>
                  </a:cubicBezTo>
                  <a:lnTo>
                    <a:pt x="431" y="161"/>
                  </a:lnTo>
                  <a:cubicBezTo>
                    <a:pt x="439" y="165"/>
                    <a:pt x="446" y="165"/>
                    <a:pt x="449" y="165"/>
                  </a:cubicBezTo>
                  <a:lnTo>
                    <a:pt x="461" y="165"/>
                  </a:lnTo>
                  <a:cubicBezTo>
                    <a:pt x="461" y="127"/>
                    <a:pt x="449" y="105"/>
                    <a:pt x="408" y="94"/>
                  </a:cubicBezTo>
                  <a:cubicBezTo>
                    <a:pt x="363" y="79"/>
                    <a:pt x="363" y="53"/>
                    <a:pt x="401" y="27"/>
                  </a:cubicBezTo>
                  <a:cubicBezTo>
                    <a:pt x="390" y="4"/>
                    <a:pt x="375" y="1"/>
                    <a:pt x="36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2"/>
            <p:cNvSpPr/>
            <p:nvPr/>
          </p:nvSpPr>
          <p:spPr>
            <a:xfrm>
              <a:off x="-3724973" y="-536424"/>
              <a:ext cx="36147" cy="20771"/>
            </a:xfrm>
            <a:custGeom>
              <a:avLst/>
              <a:gdLst/>
              <a:ahLst/>
              <a:cxnLst/>
              <a:rect l="l" t="t" r="r" b="b"/>
              <a:pathLst>
                <a:path w="757" h="435" extrusionOk="0">
                  <a:moveTo>
                    <a:pt x="162" y="184"/>
                  </a:moveTo>
                  <a:lnTo>
                    <a:pt x="162" y="184"/>
                  </a:lnTo>
                  <a:cubicBezTo>
                    <a:pt x="237" y="188"/>
                    <a:pt x="285" y="191"/>
                    <a:pt x="356" y="195"/>
                  </a:cubicBezTo>
                  <a:cubicBezTo>
                    <a:pt x="327" y="229"/>
                    <a:pt x="301" y="243"/>
                    <a:pt x="275" y="243"/>
                  </a:cubicBezTo>
                  <a:cubicBezTo>
                    <a:pt x="237" y="243"/>
                    <a:pt x="203" y="217"/>
                    <a:pt x="162" y="184"/>
                  </a:cubicBezTo>
                  <a:close/>
                  <a:moveTo>
                    <a:pt x="35" y="0"/>
                  </a:moveTo>
                  <a:cubicBezTo>
                    <a:pt x="1" y="27"/>
                    <a:pt x="5" y="64"/>
                    <a:pt x="5" y="101"/>
                  </a:cubicBezTo>
                  <a:lnTo>
                    <a:pt x="16" y="101"/>
                  </a:lnTo>
                  <a:cubicBezTo>
                    <a:pt x="158" y="101"/>
                    <a:pt x="118" y="236"/>
                    <a:pt x="154" y="311"/>
                  </a:cubicBezTo>
                  <a:cubicBezTo>
                    <a:pt x="199" y="300"/>
                    <a:pt x="241" y="292"/>
                    <a:pt x="282" y="292"/>
                  </a:cubicBezTo>
                  <a:cubicBezTo>
                    <a:pt x="390" y="292"/>
                    <a:pt x="472" y="341"/>
                    <a:pt x="510" y="434"/>
                  </a:cubicBezTo>
                  <a:cubicBezTo>
                    <a:pt x="539" y="423"/>
                    <a:pt x="566" y="389"/>
                    <a:pt x="599" y="389"/>
                  </a:cubicBezTo>
                  <a:cubicBezTo>
                    <a:pt x="615" y="389"/>
                    <a:pt x="629" y="393"/>
                    <a:pt x="644" y="408"/>
                  </a:cubicBezTo>
                  <a:cubicBezTo>
                    <a:pt x="712" y="363"/>
                    <a:pt x="712" y="288"/>
                    <a:pt x="723" y="217"/>
                  </a:cubicBezTo>
                  <a:cubicBezTo>
                    <a:pt x="756" y="143"/>
                    <a:pt x="727" y="90"/>
                    <a:pt x="667" y="45"/>
                  </a:cubicBezTo>
                  <a:cubicBezTo>
                    <a:pt x="596" y="165"/>
                    <a:pt x="570" y="210"/>
                    <a:pt x="517" y="210"/>
                  </a:cubicBezTo>
                  <a:cubicBezTo>
                    <a:pt x="484" y="210"/>
                    <a:pt x="439" y="191"/>
                    <a:pt x="360" y="157"/>
                  </a:cubicBezTo>
                  <a:cubicBezTo>
                    <a:pt x="330" y="146"/>
                    <a:pt x="308" y="120"/>
                    <a:pt x="301" y="86"/>
                  </a:cubicBezTo>
                  <a:cubicBezTo>
                    <a:pt x="215" y="45"/>
                    <a:pt x="118" y="49"/>
                    <a:pt x="3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2"/>
            <p:cNvSpPr/>
            <p:nvPr/>
          </p:nvSpPr>
          <p:spPr>
            <a:xfrm>
              <a:off x="-4411045" y="-1061244"/>
              <a:ext cx="20198" cy="23445"/>
            </a:xfrm>
            <a:custGeom>
              <a:avLst/>
              <a:gdLst/>
              <a:ahLst/>
              <a:cxnLst/>
              <a:rect l="l" t="t" r="r" b="b"/>
              <a:pathLst>
                <a:path w="423" h="491" extrusionOk="0">
                  <a:moveTo>
                    <a:pt x="269" y="1"/>
                  </a:moveTo>
                  <a:cubicBezTo>
                    <a:pt x="194" y="1"/>
                    <a:pt x="135" y="46"/>
                    <a:pt x="64" y="151"/>
                  </a:cubicBezTo>
                  <a:cubicBezTo>
                    <a:pt x="70" y="151"/>
                    <a:pt x="76" y="152"/>
                    <a:pt x="83" y="152"/>
                  </a:cubicBezTo>
                  <a:cubicBezTo>
                    <a:pt x="85" y="152"/>
                    <a:pt x="87" y="152"/>
                    <a:pt x="89" y="152"/>
                  </a:cubicBezTo>
                  <a:cubicBezTo>
                    <a:pt x="118" y="152"/>
                    <a:pt x="147" y="153"/>
                    <a:pt x="154" y="196"/>
                  </a:cubicBezTo>
                  <a:cubicBezTo>
                    <a:pt x="157" y="259"/>
                    <a:pt x="90" y="256"/>
                    <a:pt x="52" y="282"/>
                  </a:cubicBezTo>
                  <a:cubicBezTo>
                    <a:pt x="0" y="382"/>
                    <a:pt x="94" y="427"/>
                    <a:pt x="142" y="476"/>
                  </a:cubicBezTo>
                  <a:cubicBezTo>
                    <a:pt x="154" y="487"/>
                    <a:pt x="172" y="491"/>
                    <a:pt x="199" y="491"/>
                  </a:cubicBezTo>
                  <a:cubicBezTo>
                    <a:pt x="266" y="491"/>
                    <a:pt x="366" y="450"/>
                    <a:pt x="411" y="405"/>
                  </a:cubicBezTo>
                  <a:lnTo>
                    <a:pt x="411" y="405"/>
                  </a:lnTo>
                  <a:cubicBezTo>
                    <a:pt x="385" y="416"/>
                    <a:pt x="370" y="424"/>
                    <a:pt x="356" y="424"/>
                  </a:cubicBezTo>
                  <a:cubicBezTo>
                    <a:pt x="306" y="424"/>
                    <a:pt x="337" y="330"/>
                    <a:pt x="311" y="304"/>
                  </a:cubicBezTo>
                  <a:lnTo>
                    <a:pt x="311" y="304"/>
                  </a:lnTo>
                  <a:cubicBezTo>
                    <a:pt x="344" y="315"/>
                    <a:pt x="378" y="327"/>
                    <a:pt x="415" y="337"/>
                  </a:cubicBezTo>
                  <a:cubicBezTo>
                    <a:pt x="423" y="259"/>
                    <a:pt x="373" y="180"/>
                    <a:pt x="415" y="99"/>
                  </a:cubicBezTo>
                  <a:cubicBezTo>
                    <a:pt x="423" y="84"/>
                    <a:pt x="385" y="73"/>
                    <a:pt x="363" y="68"/>
                  </a:cubicBezTo>
                  <a:lnTo>
                    <a:pt x="363" y="68"/>
                  </a:lnTo>
                  <a:cubicBezTo>
                    <a:pt x="356" y="110"/>
                    <a:pt x="373" y="154"/>
                    <a:pt x="329" y="188"/>
                  </a:cubicBezTo>
                  <a:cubicBezTo>
                    <a:pt x="269" y="147"/>
                    <a:pt x="284" y="106"/>
                    <a:pt x="333" y="65"/>
                  </a:cubicBezTo>
                  <a:cubicBezTo>
                    <a:pt x="344" y="39"/>
                    <a:pt x="370" y="39"/>
                    <a:pt x="396" y="39"/>
                  </a:cubicBezTo>
                  <a:lnTo>
                    <a:pt x="400" y="39"/>
                  </a:lnTo>
                  <a:cubicBezTo>
                    <a:pt x="351" y="13"/>
                    <a:pt x="306" y="1"/>
                    <a:pt x="2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2"/>
            <p:cNvSpPr/>
            <p:nvPr/>
          </p:nvSpPr>
          <p:spPr>
            <a:xfrm>
              <a:off x="-3839908" y="-1050691"/>
              <a:ext cx="20962" cy="27408"/>
            </a:xfrm>
            <a:custGeom>
              <a:avLst/>
              <a:gdLst/>
              <a:ahLst/>
              <a:cxnLst/>
              <a:rect l="l" t="t" r="r" b="b"/>
              <a:pathLst>
                <a:path w="439" h="574" extrusionOk="0">
                  <a:moveTo>
                    <a:pt x="1" y="1"/>
                  </a:moveTo>
                  <a:cubicBezTo>
                    <a:pt x="13" y="31"/>
                    <a:pt x="39" y="35"/>
                    <a:pt x="65" y="42"/>
                  </a:cubicBezTo>
                  <a:cubicBezTo>
                    <a:pt x="143" y="87"/>
                    <a:pt x="206" y="135"/>
                    <a:pt x="154" y="240"/>
                  </a:cubicBezTo>
                  <a:cubicBezTo>
                    <a:pt x="229" y="318"/>
                    <a:pt x="192" y="378"/>
                    <a:pt x="125" y="427"/>
                  </a:cubicBezTo>
                  <a:cubicBezTo>
                    <a:pt x="68" y="468"/>
                    <a:pt x="49" y="506"/>
                    <a:pt x="83" y="554"/>
                  </a:cubicBezTo>
                  <a:cubicBezTo>
                    <a:pt x="83" y="558"/>
                    <a:pt x="87" y="558"/>
                    <a:pt x="87" y="561"/>
                  </a:cubicBezTo>
                  <a:cubicBezTo>
                    <a:pt x="91" y="565"/>
                    <a:pt x="94" y="569"/>
                    <a:pt x="98" y="573"/>
                  </a:cubicBezTo>
                  <a:cubicBezTo>
                    <a:pt x="125" y="558"/>
                    <a:pt x="151" y="543"/>
                    <a:pt x="184" y="543"/>
                  </a:cubicBezTo>
                  <a:lnTo>
                    <a:pt x="196" y="543"/>
                  </a:lnTo>
                  <a:cubicBezTo>
                    <a:pt x="214" y="520"/>
                    <a:pt x="237" y="513"/>
                    <a:pt x="259" y="513"/>
                  </a:cubicBezTo>
                  <a:cubicBezTo>
                    <a:pt x="270" y="513"/>
                    <a:pt x="282" y="517"/>
                    <a:pt x="293" y="517"/>
                  </a:cubicBezTo>
                  <a:cubicBezTo>
                    <a:pt x="304" y="520"/>
                    <a:pt x="315" y="520"/>
                    <a:pt x="322" y="520"/>
                  </a:cubicBezTo>
                  <a:lnTo>
                    <a:pt x="367" y="520"/>
                  </a:lnTo>
                  <a:cubicBezTo>
                    <a:pt x="408" y="520"/>
                    <a:pt x="439" y="509"/>
                    <a:pt x="412" y="438"/>
                  </a:cubicBezTo>
                  <a:cubicBezTo>
                    <a:pt x="401" y="404"/>
                    <a:pt x="408" y="363"/>
                    <a:pt x="408" y="326"/>
                  </a:cubicBezTo>
                  <a:cubicBezTo>
                    <a:pt x="401" y="263"/>
                    <a:pt x="322" y="263"/>
                    <a:pt x="304" y="211"/>
                  </a:cubicBezTo>
                  <a:cubicBezTo>
                    <a:pt x="304" y="151"/>
                    <a:pt x="397" y="147"/>
                    <a:pt x="375" y="64"/>
                  </a:cubicBezTo>
                  <a:lnTo>
                    <a:pt x="375" y="64"/>
                  </a:lnTo>
                  <a:cubicBezTo>
                    <a:pt x="356" y="72"/>
                    <a:pt x="337" y="76"/>
                    <a:pt x="319" y="76"/>
                  </a:cubicBezTo>
                  <a:cubicBezTo>
                    <a:pt x="270" y="76"/>
                    <a:pt x="225" y="57"/>
                    <a:pt x="177" y="38"/>
                  </a:cubicBezTo>
                  <a:cubicBezTo>
                    <a:pt x="132" y="20"/>
                    <a:pt x="83" y="1"/>
                    <a:pt x="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2"/>
            <p:cNvSpPr/>
            <p:nvPr/>
          </p:nvSpPr>
          <p:spPr>
            <a:xfrm>
              <a:off x="-3760452" y="-685643"/>
              <a:ext cx="23063" cy="18575"/>
            </a:xfrm>
            <a:custGeom>
              <a:avLst/>
              <a:gdLst/>
              <a:ahLst/>
              <a:cxnLst/>
              <a:rect l="l" t="t" r="r" b="b"/>
              <a:pathLst>
                <a:path w="483" h="389" extrusionOk="0">
                  <a:moveTo>
                    <a:pt x="124" y="0"/>
                  </a:moveTo>
                  <a:cubicBezTo>
                    <a:pt x="116" y="0"/>
                    <a:pt x="112" y="0"/>
                    <a:pt x="109" y="4"/>
                  </a:cubicBezTo>
                  <a:cubicBezTo>
                    <a:pt x="0" y="90"/>
                    <a:pt x="34" y="304"/>
                    <a:pt x="161" y="382"/>
                  </a:cubicBezTo>
                  <a:cubicBezTo>
                    <a:pt x="183" y="385"/>
                    <a:pt x="202" y="389"/>
                    <a:pt x="221" y="389"/>
                  </a:cubicBezTo>
                  <a:cubicBezTo>
                    <a:pt x="251" y="389"/>
                    <a:pt x="281" y="385"/>
                    <a:pt x="311" y="378"/>
                  </a:cubicBezTo>
                  <a:cubicBezTo>
                    <a:pt x="340" y="374"/>
                    <a:pt x="371" y="371"/>
                    <a:pt x="400" y="371"/>
                  </a:cubicBezTo>
                  <a:lnTo>
                    <a:pt x="442" y="371"/>
                  </a:lnTo>
                  <a:cubicBezTo>
                    <a:pt x="483" y="371"/>
                    <a:pt x="468" y="322"/>
                    <a:pt x="438" y="295"/>
                  </a:cubicBezTo>
                  <a:cubicBezTo>
                    <a:pt x="412" y="314"/>
                    <a:pt x="397" y="322"/>
                    <a:pt x="382" y="322"/>
                  </a:cubicBezTo>
                  <a:cubicBezTo>
                    <a:pt x="359" y="322"/>
                    <a:pt x="356" y="295"/>
                    <a:pt x="367" y="247"/>
                  </a:cubicBezTo>
                  <a:cubicBezTo>
                    <a:pt x="378" y="199"/>
                    <a:pt x="449" y="191"/>
                    <a:pt x="449" y="131"/>
                  </a:cubicBezTo>
                  <a:lnTo>
                    <a:pt x="449" y="131"/>
                  </a:lnTo>
                  <a:cubicBezTo>
                    <a:pt x="430" y="135"/>
                    <a:pt x="416" y="138"/>
                    <a:pt x="400" y="138"/>
                  </a:cubicBezTo>
                  <a:cubicBezTo>
                    <a:pt x="359" y="138"/>
                    <a:pt x="326" y="124"/>
                    <a:pt x="318" y="86"/>
                  </a:cubicBezTo>
                  <a:cubicBezTo>
                    <a:pt x="295" y="4"/>
                    <a:pt x="236" y="23"/>
                    <a:pt x="188" y="16"/>
                  </a:cubicBezTo>
                  <a:cubicBezTo>
                    <a:pt x="165" y="12"/>
                    <a:pt x="138" y="0"/>
                    <a:pt x="12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2"/>
            <p:cNvSpPr/>
            <p:nvPr/>
          </p:nvSpPr>
          <p:spPr>
            <a:xfrm>
              <a:off x="-4087444" y="-888580"/>
              <a:ext cx="21106" cy="20915"/>
            </a:xfrm>
            <a:custGeom>
              <a:avLst/>
              <a:gdLst/>
              <a:ahLst/>
              <a:cxnLst/>
              <a:rect l="l" t="t" r="r" b="b"/>
              <a:pathLst>
                <a:path w="442" h="438" extrusionOk="0">
                  <a:moveTo>
                    <a:pt x="135" y="60"/>
                  </a:moveTo>
                  <a:cubicBezTo>
                    <a:pt x="135" y="60"/>
                    <a:pt x="138" y="60"/>
                    <a:pt x="142" y="63"/>
                  </a:cubicBezTo>
                  <a:cubicBezTo>
                    <a:pt x="176" y="75"/>
                    <a:pt x="195" y="101"/>
                    <a:pt x="191" y="139"/>
                  </a:cubicBezTo>
                  <a:cubicBezTo>
                    <a:pt x="191" y="158"/>
                    <a:pt x="180" y="175"/>
                    <a:pt x="161" y="175"/>
                  </a:cubicBezTo>
                  <a:cubicBezTo>
                    <a:pt x="157" y="175"/>
                    <a:pt x="154" y="175"/>
                    <a:pt x="150" y="172"/>
                  </a:cubicBezTo>
                  <a:cubicBezTo>
                    <a:pt x="116" y="161"/>
                    <a:pt x="101" y="135"/>
                    <a:pt x="101" y="97"/>
                  </a:cubicBezTo>
                  <a:cubicBezTo>
                    <a:pt x="105" y="79"/>
                    <a:pt x="116" y="60"/>
                    <a:pt x="135" y="60"/>
                  </a:cubicBezTo>
                  <a:close/>
                  <a:moveTo>
                    <a:pt x="173" y="1"/>
                  </a:moveTo>
                  <a:cubicBezTo>
                    <a:pt x="101" y="1"/>
                    <a:pt x="56" y="41"/>
                    <a:pt x="34" y="113"/>
                  </a:cubicBezTo>
                  <a:cubicBezTo>
                    <a:pt x="0" y="228"/>
                    <a:pt x="42" y="337"/>
                    <a:pt x="120" y="415"/>
                  </a:cubicBezTo>
                  <a:cubicBezTo>
                    <a:pt x="131" y="430"/>
                    <a:pt x="146" y="437"/>
                    <a:pt x="157" y="437"/>
                  </a:cubicBezTo>
                  <a:cubicBezTo>
                    <a:pt x="202" y="437"/>
                    <a:pt x="240" y="370"/>
                    <a:pt x="285" y="367"/>
                  </a:cubicBezTo>
                  <a:cubicBezTo>
                    <a:pt x="299" y="367"/>
                    <a:pt x="307" y="344"/>
                    <a:pt x="318" y="332"/>
                  </a:cubicBezTo>
                  <a:cubicBezTo>
                    <a:pt x="292" y="322"/>
                    <a:pt x="251" y="318"/>
                    <a:pt x="266" y="273"/>
                  </a:cubicBezTo>
                  <a:cubicBezTo>
                    <a:pt x="280" y="225"/>
                    <a:pt x="311" y="194"/>
                    <a:pt x="359" y="194"/>
                  </a:cubicBezTo>
                  <a:cubicBezTo>
                    <a:pt x="366" y="194"/>
                    <a:pt x="378" y="198"/>
                    <a:pt x="389" y="198"/>
                  </a:cubicBezTo>
                  <a:cubicBezTo>
                    <a:pt x="392" y="184"/>
                    <a:pt x="389" y="165"/>
                    <a:pt x="397" y="149"/>
                  </a:cubicBezTo>
                  <a:cubicBezTo>
                    <a:pt x="430" y="34"/>
                    <a:pt x="442" y="1"/>
                    <a:pt x="385" y="1"/>
                  </a:cubicBezTo>
                  <a:cubicBezTo>
                    <a:pt x="359" y="1"/>
                    <a:pt x="325" y="8"/>
                    <a:pt x="273" y="15"/>
                  </a:cubicBezTo>
                  <a:lnTo>
                    <a:pt x="266" y="15"/>
                  </a:lnTo>
                  <a:cubicBezTo>
                    <a:pt x="247" y="15"/>
                    <a:pt x="228" y="8"/>
                    <a:pt x="209" y="4"/>
                  </a:cubicBezTo>
                  <a:cubicBezTo>
                    <a:pt x="199" y="4"/>
                    <a:pt x="183" y="1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2"/>
            <p:cNvSpPr/>
            <p:nvPr/>
          </p:nvSpPr>
          <p:spPr>
            <a:xfrm>
              <a:off x="-3910387" y="-627626"/>
              <a:ext cx="20962" cy="30751"/>
            </a:xfrm>
            <a:custGeom>
              <a:avLst/>
              <a:gdLst/>
              <a:ahLst/>
              <a:cxnLst/>
              <a:rect l="l" t="t" r="r" b="b"/>
              <a:pathLst>
                <a:path w="439" h="644" extrusionOk="0">
                  <a:moveTo>
                    <a:pt x="371" y="0"/>
                  </a:moveTo>
                  <a:cubicBezTo>
                    <a:pt x="326" y="0"/>
                    <a:pt x="281" y="49"/>
                    <a:pt x="240" y="57"/>
                  </a:cubicBezTo>
                  <a:cubicBezTo>
                    <a:pt x="236" y="93"/>
                    <a:pt x="243" y="135"/>
                    <a:pt x="206" y="157"/>
                  </a:cubicBezTo>
                  <a:cubicBezTo>
                    <a:pt x="198" y="165"/>
                    <a:pt x="195" y="165"/>
                    <a:pt x="188" y="165"/>
                  </a:cubicBezTo>
                  <a:cubicBezTo>
                    <a:pt x="161" y="165"/>
                    <a:pt x="161" y="116"/>
                    <a:pt x="135" y="116"/>
                  </a:cubicBezTo>
                  <a:lnTo>
                    <a:pt x="90" y="161"/>
                  </a:lnTo>
                  <a:cubicBezTo>
                    <a:pt x="0" y="258"/>
                    <a:pt x="4" y="273"/>
                    <a:pt x="135" y="333"/>
                  </a:cubicBezTo>
                  <a:cubicBezTo>
                    <a:pt x="109" y="378"/>
                    <a:pt x="76" y="423"/>
                    <a:pt x="76" y="479"/>
                  </a:cubicBezTo>
                  <a:cubicBezTo>
                    <a:pt x="64" y="538"/>
                    <a:pt x="102" y="587"/>
                    <a:pt x="109" y="643"/>
                  </a:cubicBezTo>
                  <a:lnTo>
                    <a:pt x="138" y="643"/>
                  </a:lnTo>
                  <a:cubicBezTo>
                    <a:pt x="124" y="572"/>
                    <a:pt x="183" y="535"/>
                    <a:pt x="214" y="486"/>
                  </a:cubicBezTo>
                  <a:cubicBezTo>
                    <a:pt x="120" y="438"/>
                    <a:pt x="161" y="385"/>
                    <a:pt x="221" y="314"/>
                  </a:cubicBezTo>
                  <a:cubicBezTo>
                    <a:pt x="233" y="371"/>
                    <a:pt x="240" y="412"/>
                    <a:pt x="247" y="457"/>
                  </a:cubicBezTo>
                  <a:cubicBezTo>
                    <a:pt x="295" y="415"/>
                    <a:pt x="337" y="367"/>
                    <a:pt x="408" y="367"/>
                  </a:cubicBezTo>
                  <a:lnTo>
                    <a:pt x="419" y="367"/>
                  </a:lnTo>
                  <a:cubicBezTo>
                    <a:pt x="355" y="318"/>
                    <a:pt x="345" y="262"/>
                    <a:pt x="397" y="198"/>
                  </a:cubicBezTo>
                  <a:cubicBezTo>
                    <a:pt x="292" y="116"/>
                    <a:pt x="404" y="105"/>
                    <a:pt x="438" y="67"/>
                  </a:cubicBezTo>
                  <a:cubicBezTo>
                    <a:pt x="419" y="19"/>
                    <a:pt x="393" y="0"/>
                    <a:pt x="3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2"/>
            <p:cNvSpPr/>
            <p:nvPr/>
          </p:nvSpPr>
          <p:spPr>
            <a:xfrm>
              <a:off x="-3893626" y="-593199"/>
              <a:ext cx="20914" cy="23254"/>
            </a:xfrm>
            <a:custGeom>
              <a:avLst/>
              <a:gdLst/>
              <a:ahLst/>
              <a:cxnLst/>
              <a:rect l="l" t="t" r="r" b="b"/>
              <a:pathLst>
                <a:path w="438" h="487" extrusionOk="0">
                  <a:moveTo>
                    <a:pt x="128" y="0"/>
                  </a:moveTo>
                  <a:cubicBezTo>
                    <a:pt x="91" y="45"/>
                    <a:pt x="132" y="150"/>
                    <a:pt x="61" y="150"/>
                  </a:cubicBezTo>
                  <a:cubicBezTo>
                    <a:pt x="46" y="150"/>
                    <a:pt x="27" y="147"/>
                    <a:pt x="1" y="135"/>
                  </a:cubicBezTo>
                  <a:lnTo>
                    <a:pt x="1" y="135"/>
                  </a:lnTo>
                  <a:cubicBezTo>
                    <a:pt x="20" y="184"/>
                    <a:pt x="49" y="225"/>
                    <a:pt x="42" y="278"/>
                  </a:cubicBezTo>
                  <a:cubicBezTo>
                    <a:pt x="49" y="285"/>
                    <a:pt x="65" y="288"/>
                    <a:pt x="79" y="296"/>
                  </a:cubicBezTo>
                  <a:cubicBezTo>
                    <a:pt x="91" y="274"/>
                    <a:pt x="91" y="244"/>
                    <a:pt x="106" y="233"/>
                  </a:cubicBezTo>
                  <a:cubicBezTo>
                    <a:pt x="188" y="300"/>
                    <a:pt x="214" y="386"/>
                    <a:pt x="214" y="483"/>
                  </a:cubicBezTo>
                  <a:cubicBezTo>
                    <a:pt x="222" y="487"/>
                    <a:pt x="229" y="487"/>
                    <a:pt x="236" y="487"/>
                  </a:cubicBezTo>
                  <a:cubicBezTo>
                    <a:pt x="337" y="487"/>
                    <a:pt x="341" y="359"/>
                    <a:pt x="420" y="330"/>
                  </a:cubicBezTo>
                  <a:cubicBezTo>
                    <a:pt x="438" y="202"/>
                    <a:pt x="393" y="109"/>
                    <a:pt x="277" y="53"/>
                  </a:cubicBezTo>
                  <a:cubicBezTo>
                    <a:pt x="271" y="53"/>
                    <a:pt x="265" y="53"/>
                    <a:pt x="258" y="53"/>
                  </a:cubicBezTo>
                  <a:cubicBezTo>
                    <a:pt x="208" y="53"/>
                    <a:pt x="158" y="51"/>
                    <a:pt x="1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2"/>
            <p:cNvSpPr/>
            <p:nvPr/>
          </p:nvSpPr>
          <p:spPr>
            <a:xfrm>
              <a:off x="-3848121" y="-896268"/>
              <a:ext cx="19004" cy="18432"/>
            </a:xfrm>
            <a:custGeom>
              <a:avLst/>
              <a:gdLst/>
              <a:ahLst/>
              <a:cxnLst/>
              <a:rect l="l" t="t" r="r" b="b"/>
              <a:pathLst>
                <a:path w="398" h="386" extrusionOk="0">
                  <a:moveTo>
                    <a:pt x="199" y="0"/>
                  </a:moveTo>
                  <a:cubicBezTo>
                    <a:pt x="80" y="0"/>
                    <a:pt x="12" y="41"/>
                    <a:pt x="5" y="120"/>
                  </a:cubicBezTo>
                  <a:cubicBezTo>
                    <a:pt x="1" y="188"/>
                    <a:pt x="135" y="386"/>
                    <a:pt x="188" y="386"/>
                  </a:cubicBezTo>
                  <a:cubicBezTo>
                    <a:pt x="233" y="386"/>
                    <a:pt x="394" y="224"/>
                    <a:pt x="397" y="179"/>
                  </a:cubicBezTo>
                  <a:cubicBezTo>
                    <a:pt x="397" y="150"/>
                    <a:pt x="278" y="5"/>
                    <a:pt x="25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2"/>
            <p:cNvSpPr/>
            <p:nvPr/>
          </p:nvSpPr>
          <p:spPr>
            <a:xfrm>
              <a:off x="-3682285" y="-597830"/>
              <a:ext cx="27886" cy="27743"/>
            </a:xfrm>
            <a:custGeom>
              <a:avLst/>
              <a:gdLst/>
              <a:ahLst/>
              <a:cxnLst/>
              <a:rect l="l" t="t" r="r" b="b"/>
              <a:pathLst>
                <a:path w="584" h="581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69" y="45"/>
                    <a:pt x="210" y="75"/>
                    <a:pt x="214" y="131"/>
                  </a:cubicBezTo>
                  <a:cubicBezTo>
                    <a:pt x="218" y="232"/>
                    <a:pt x="199" y="266"/>
                    <a:pt x="106" y="266"/>
                  </a:cubicBezTo>
                  <a:lnTo>
                    <a:pt x="68" y="266"/>
                  </a:lnTo>
                  <a:cubicBezTo>
                    <a:pt x="27" y="266"/>
                    <a:pt x="4" y="277"/>
                    <a:pt x="1" y="318"/>
                  </a:cubicBezTo>
                  <a:cubicBezTo>
                    <a:pt x="19" y="322"/>
                    <a:pt x="53" y="326"/>
                    <a:pt x="45" y="349"/>
                  </a:cubicBezTo>
                  <a:cubicBezTo>
                    <a:pt x="19" y="427"/>
                    <a:pt x="87" y="434"/>
                    <a:pt x="124" y="461"/>
                  </a:cubicBezTo>
                  <a:cubicBezTo>
                    <a:pt x="124" y="411"/>
                    <a:pt x="102" y="359"/>
                    <a:pt x="184" y="359"/>
                  </a:cubicBezTo>
                  <a:lnTo>
                    <a:pt x="199" y="359"/>
                  </a:lnTo>
                  <a:cubicBezTo>
                    <a:pt x="214" y="359"/>
                    <a:pt x="228" y="359"/>
                    <a:pt x="244" y="356"/>
                  </a:cubicBezTo>
                  <a:cubicBezTo>
                    <a:pt x="259" y="356"/>
                    <a:pt x="273" y="352"/>
                    <a:pt x="289" y="352"/>
                  </a:cubicBezTo>
                  <a:cubicBezTo>
                    <a:pt x="307" y="352"/>
                    <a:pt x="326" y="356"/>
                    <a:pt x="345" y="363"/>
                  </a:cubicBezTo>
                  <a:cubicBezTo>
                    <a:pt x="487" y="416"/>
                    <a:pt x="498" y="430"/>
                    <a:pt x="446" y="580"/>
                  </a:cubicBezTo>
                  <a:cubicBezTo>
                    <a:pt x="524" y="576"/>
                    <a:pt x="502" y="475"/>
                    <a:pt x="561" y="453"/>
                  </a:cubicBezTo>
                  <a:cubicBezTo>
                    <a:pt x="584" y="375"/>
                    <a:pt x="490" y="330"/>
                    <a:pt x="506" y="254"/>
                  </a:cubicBezTo>
                  <a:cubicBezTo>
                    <a:pt x="483" y="187"/>
                    <a:pt x="483" y="124"/>
                    <a:pt x="520" y="61"/>
                  </a:cubicBezTo>
                  <a:lnTo>
                    <a:pt x="520" y="61"/>
                  </a:lnTo>
                  <a:cubicBezTo>
                    <a:pt x="449" y="71"/>
                    <a:pt x="449" y="131"/>
                    <a:pt x="435" y="184"/>
                  </a:cubicBezTo>
                  <a:cubicBezTo>
                    <a:pt x="427" y="210"/>
                    <a:pt x="401" y="240"/>
                    <a:pt x="378" y="240"/>
                  </a:cubicBezTo>
                  <a:cubicBezTo>
                    <a:pt x="371" y="240"/>
                    <a:pt x="363" y="236"/>
                    <a:pt x="356" y="228"/>
                  </a:cubicBezTo>
                  <a:cubicBezTo>
                    <a:pt x="330" y="187"/>
                    <a:pt x="255" y="147"/>
                    <a:pt x="289" y="94"/>
                  </a:cubicBezTo>
                  <a:cubicBezTo>
                    <a:pt x="318" y="53"/>
                    <a:pt x="349" y="49"/>
                    <a:pt x="278" y="38"/>
                  </a:cubicBezTo>
                  <a:cubicBezTo>
                    <a:pt x="233" y="35"/>
                    <a:pt x="195" y="16"/>
                    <a:pt x="1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2"/>
            <p:cNvSpPr/>
            <p:nvPr/>
          </p:nvSpPr>
          <p:spPr>
            <a:xfrm>
              <a:off x="-3654781" y="-599263"/>
              <a:ext cx="21965" cy="21488"/>
            </a:xfrm>
            <a:custGeom>
              <a:avLst/>
              <a:gdLst/>
              <a:ahLst/>
              <a:cxnLst/>
              <a:rect l="l" t="t" r="r" b="b"/>
              <a:pathLst>
                <a:path w="460" h="450" extrusionOk="0">
                  <a:moveTo>
                    <a:pt x="173" y="1"/>
                  </a:moveTo>
                  <a:cubicBezTo>
                    <a:pt x="123" y="42"/>
                    <a:pt x="34" y="12"/>
                    <a:pt x="1" y="91"/>
                  </a:cubicBezTo>
                  <a:cubicBezTo>
                    <a:pt x="11" y="91"/>
                    <a:pt x="27" y="91"/>
                    <a:pt x="38" y="94"/>
                  </a:cubicBezTo>
                  <a:cubicBezTo>
                    <a:pt x="68" y="98"/>
                    <a:pt x="105" y="109"/>
                    <a:pt x="94" y="139"/>
                  </a:cubicBezTo>
                  <a:cubicBezTo>
                    <a:pt x="61" y="255"/>
                    <a:pt x="187" y="300"/>
                    <a:pt x="199" y="405"/>
                  </a:cubicBezTo>
                  <a:cubicBezTo>
                    <a:pt x="199" y="434"/>
                    <a:pt x="236" y="449"/>
                    <a:pt x="280" y="449"/>
                  </a:cubicBezTo>
                  <a:cubicBezTo>
                    <a:pt x="318" y="449"/>
                    <a:pt x="363" y="434"/>
                    <a:pt x="382" y="408"/>
                  </a:cubicBezTo>
                  <a:cubicBezTo>
                    <a:pt x="408" y="379"/>
                    <a:pt x="415" y="337"/>
                    <a:pt x="453" y="318"/>
                  </a:cubicBezTo>
                  <a:cubicBezTo>
                    <a:pt x="456" y="311"/>
                    <a:pt x="456" y="300"/>
                    <a:pt x="460" y="289"/>
                  </a:cubicBezTo>
                  <a:cubicBezTo>
                    <a:pt x="385" y="225"/>
                    <a:pt x="322" y="154"/>
                    <a:pt x="337" y="49"/>
                  </a:cubicBezTo>
                  <a:lnTo>
                    <a:pt x="337" y="46"/>
                  </a:lnTo>
                  <a:cubicBezTo>
                    <a:pt x="337" y="49"/>
                    <a:pt x="333" y="49"/>
                    <a:pt x="333" y="49"/>
                  </a:cubicBezTo>
                  <a:cubicBezTo>
                    <a:pt x="330" y="49"/>
                    <a:pt x="330" y="46"/>
                    <a:pt x="325" y="46"/>
                  </a:cubicBezTo>
                  <a:lnTo>
                    <a:pt x="322" y="46"/>
                  </a:lnTo>
                  <a:cubicBezTo>
                    <a:pt x="315" y="46"/>
                    <a:pt x="311" y="49"/>
                    <a:pt x="307" y="49"/>
                  </a:cubicBezTo>
                  <a:cubicBezTo>
                    <a:pt x="285" y="68"/>
                    <a:pt x="266" y="83"/>
                    <a:pt x="247" y="83"/>
                  </a:cubicBezTo>
                  <a:cubicBezTo>
                    <a:pt x="228" y="83"/>
                    <a:pt x="218" y="68"/>
                    <a:pt x="210" y="27"/>
                  </a:cubicBezTo>
                  <a:cubicBezTo>
                    <a:pt x="206" y="15"/>
                    <a:pt x="184" y="8"/>
                    <a:pt x="1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2"/>
            <p:cNvSpPr/>
            <p:nvPr/>
          </p:nvSpPr>
          <p:spPr>
            <a:xfrm>
              <a:off x="-3743835" y="-593199"/>
              <a:ext cx="29844" cy="18240"/>
            </a:xfrm>
            <a:custGeom>
              <a:avLst/>
              <a:gdLst/>
              <a:ahLst/>
              <a:cxnLst/>
              <a:rect l="l" t="t" r="r" b="b"/>
              <a:pathLst>
                <a:path w="625" h="382" extrusionOk="0">
                  <a:moveTo>
                    <a:pt x="378" y="0"/>
                  </a:moveTo>
                  <a:cubicBezTo>
                    <a:pt x="311" y="64"/>
                    <a:pt x="254" y="109"/>
                    <a:pt x="168" y="121"/>
                  </a:cubicBezTo>
                  <a:cubicBezTo>
                    <a:pt x="104" y="128"/>
                    <a:pt x="34" y="169"/>
                    <a:pt x="0" y="240"/>
                  </a:cubicBezTo>
                  <a:cubicBezTo>
                    <a:pt x="60" y="304"/>
                    <a:pt x="86" y="330"/>
                    <a:pt x="123" y="330"/>
                  </a:cubicBezTo>
                  <a:cubicBezTo>
                    <a:pt x="157" y="330"/>
                    <a:pt x="194" y="314"/>
                    <a:pt x="269" y="281"/>
                  </a:cubicBezTo>
                  <a:cubicBezTo>
                    <a:pt x="269" y="278"/>
                    <a:pt x="273" y="278"/>
                    <a:pt x="277" y="278"/>
                  </a:cubicBezTo>
                  <a:cubicBezTo>
                    <a:pt x="292" y="278"/>
                    <a:pt x="292" y="307"/>
                    <a:pt x="292" y="326"/>
                  </a:cubicBezTo>
                  <a:cubicBezTo>
                    <a:pt x="314" y="326"/>
                    <a:pt x="333" y="330"/>
                    <a:pt x="356" y="330"/>
                  </a:cubicBezTo>
                  <a:cubicBezTo>
                    <a:pt x="430" y="296"/>
                    <a:pt x="348" y="244"/>
                    <a:pt x="370" y="202"/>
                  </a:cubicBezTo>
                  <a:lnTo>
                    <a:pt x="370" y="202"/>
                  </a:lnTo>
                  <a:cubicBezTo>
                    <a:pt x="508" y="270"/>
                    <a:pt x="513" y="274"/>
                    <a:pt x="471" y="367"/>
                  </a:cubicBezTo>
                  <a:cubicBezTo>
                    <a:pt x="475" y="375"/>
                    <a:pt x="479" y="378"/>
                    <a:pt x="482" y="382"/>
                  </a:cubicBezTo>
                  <a:cubicBezTo>
                    <a:pt x="505" y="382"/>
                    <a:pt x="527" y="371"/>
                    <a:pt x="546" y="364"/>
                  </a:cubicBezTo>
                  <a:cubicBezTo>
                    <a:pt x="565" y="352"/>
                    <a:pt x="587" y="345"/>
                    <a:pt x="610" y="345"/>
                  </a:cubicBezTo>
                  <a:lnTo>
                    <a:pt x="625" y="345"/>
                  </a:lnTo>
                  <a:cubicBezTo>
                    <a:pt x="575" y="207"/>
                    <a:pt x="423" y="150"/>
                    <a:pt x="3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2"/>
            <p:cNvSpPr/>
            <p:nvPr/>
          </p:nvSpPr>
          <p:spPr>
            <a:xfrm>
              <a:off x="-4012142" y="-785058"/>
              <a:ext cx="27552" cy="24639"/>
            </a:xfrm>
            <a:custGeom>
              <a:avLst/>
              <a:gdLst/>
              <a:ahLst/>
              <a:cxnLst/>
              <a:rect l="l" t="t" r="r" b="b"/>
              <a:pathLst>
                <a:path w="577" h="516" extrusionOk="0">
                  <a:moveTo>
                    <a:pt x="105" y="0"/>
                  </a:moveTo>
                  <a:cubicBezTo>
                    <a:pt x="31" y="38"/>
                    <a:pt x="1" y="109"/>
                    <a:pt x="79" y="146"/>
                  </a:cubicBezTo>
                  <a:cubicBezTo>
                    <a:pt x="180" y="191"/>
                    <a:pt x="169" y="273"/>
                    <a:pt x="173" y="345"/>
                  </a:cubicBezTo>
                  <a:cubicBezTo>
                    <a:pt x="173" y="400"/>
                    <a:pt x="173" y="445"/>
                    <a:pt x="210" y="516"/>
                  </a:cubicBezTo>
                  <a:cubicBezTo>
                    <a:pt x="273" y="326"/>
                    <a:pt x="427" y="355"/>
                    <a:pt x="576" y="348"/>
                  </a:cubicBezTo>
                  <a:cubicBezTo>
                    <a:pt x="464" y="255"/>
                    <a:pt x="464" y="255"/>
                    <a:pt x="461" y="188"/>
                  </a:cubicBezTo>
                  <a:lnTo>
                    <a:pt x="438" y="188"/>
                  </a:lnTo>
                  <a:cubicBezTo>
                    <a:pt x="371" y="188"/>
                    <a:pt x="352" y="131"/>
                    <a:pt x="333" y="79"/>
                  </a:cubicBezTo>
                  <a:cubicBezTo>
                    <a:pt x="330" y="79"/>
                    <a:pt x="326" y="75"/>
                    <a:pt x="323" y="75"/>
                  </a:cubicBezTo>
                  <a:cubicBezTo>
                    <a:pt x="307" y="75"/>
                    <a:pt x="296" y="83"/>
                    <a:pt x="281" y="90"/>
                  </a:cubicBezTo>
                  <a:cubicBezTo>
                    <a:pt x="266" y="98"/>
                    <a:pt x="255" y="105"/>
                    <a:pt x="240" y="105"/>
                  </a:cubicBezTo>
                  <a:cubicBezTo>
                    <a:pt x="225" y="105"/>
                    <a:pt x="210" y="98"/>
                    <a:pt x="199" y="75"/>
                  </a:cubicBezTo>
                  <a:cubicBezTo>
                    <a:pt x="150" y="67"/>
                    <a:pt x="121" y="45"/>
                    <a:pt x="1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2"/>
            <p:cNvSpPr/>
            <p:nvPr/>
          </p:nvSpPr>
          <p:spPr>
            <a:xfrm>
              <a:off x="-3865263" y="-736162"/>
              <a:ext cx="20962" cy="30751"/>
            </a:xfrm>
            <a:custGeom>
              <a:avLst/>
              <a:gdLst/>
              <a:ahLst/>
              <a:cxnLst/>
              <a:rect l="l" t="t" r="r" b="b"/>
              <a:pathLst>
                <a:path w="439" h="644" extrusionOk="0">
                  <a:moveTo>
                    <a:pt x="102" y="1"/>
                  </a:moveTo>
                  <a:cubicBezTo>
                    <a:pt x="83" y="1"/>
                    <a:pt x="61" y="1"/>
                    <a:pt x="42" y="4"/>
                  </a:cubicBezTo>
                  <a:cubicBezTo>
                    <a:pt x="28" y="34"/>
                    <a:pt x="16" y="64"/>
                    <a:pt x="1" y="94"/>
                  </a:cubicBezTo>
                  <a:cubicBezTo>
                    <a:pt x="9" y="120"/>
                    <a:pt x="28" y="142"/>
                    <a:pt x="50" y="158"/>
                  </a:cubicBezTo>
                  <a:cubicBezTo>
                    <a:pt x="102" y="187"/>
                    <a:pt x="162" y="210"/>
                    <a:pt x="102" y="285"/>
                  </a:cubicBezTo>
                  <a:cubicBezTo>
                    <a:pt x="91" y="299"/>
                    <a:pt x="135" y="322"/>
                    <a:pt x="128" y="352"/>
                  </a:cubicBezTo>
                  <a:cubicBezTo>
                    <a:pt x="121" y="356"/>
                    <a:pt x="117" y="356"/>
                    <a:pt x="113" y="356"/>
                  </a:cubicBezTo>
                  <a:cubicBezTo>
                    <a:pt x="102" y="356"/>
                    <a:pt x="91" y="352"/>
                    <a:pt x="80" y="344"/>
                  </a:cubicBezTo>
                  <a:cubicBezTo>
                    <a:pt x="68" y="341"/>
                    <a:pt x="57" y="333"/>
                    <a:pt x="50" y="333"/>
                  </a:cubicBezTo>
                  <a:cubicBezTo>
                    <a:pt x="39" y="333"/>
                    <a:pt x="28" y="341"/>
                    <a:pt x="16" y="359"/>
                  </a:cubicBezTo>
                  <a:cubicBezTo>
                    <a:pt x="28" y="382"/>
                    <a:pt x="35" y="404"/>
                    <a:pt x="46" y="427"/>
                  </a:cubicBezTo>
                  <a:cubicBezTo>
                    <a:pt x="91" y="420"/>
                    <a:pt x="121" y="411"/>
                    <a:pt x="143" y="411"/>
                  </a:cubicBezTo>
                  <a:cubicBezTo>
                    <a:pt x="199" y="411"/>
                    <a:pt x="211" y="446"/>
                    <a:pt x="248" y="554"/>
                  </a:cubicBezTo>
                  <a:cubicBezTo>
                    <a:pt x="256" y="584"/>
                    <a:pt x="278" y="610"/>
                    <a:pt x="292" y="639"/>
                  </a:cubicBezTo>
                  <a:lnTo>
                    <a:pt x="297" y="644"/>
                  </a:lnTo>
                  <a:cubicBezTo>
                    <a:pt x="345" y="613"/>
                    <a:pt x="390" y="584"/>
                    <a:pt x="439" y="554"/>
                  </a:cubicBezTo>
                  <a:lnTo>
                    <a:pt x="431" y="546"/>
                  </a:lnTo>
                  <a:cubicBezTo>
                    <a:pt x="423" y="539"/>
                    <a:pt x="416" y="532"/>
                    <a:pt x="413" y="524"/>
                  </a:cubicBezTo>
                  <a:cubicBezTo>
                    <a:pt x="397" y="516"/>
                    <a:pt x="379" y="520"/>
                    <a:pt x="360" y="516"/>
                  </a:cubicBezTo>
                  <a:cubicBezTo>
                    <a:pt x="266" y="516"/>
                    <a:pt x="266" y="468"/>
                    <a:pt x="315" y="411"/>
                  </a:cubicBezTo>
                  <a:cubicBezTo>
                    <a:pt x="349" y="370"/>
                    <a:pt x="379" y="337"/>
                    <a:pt x="387" y="285"/>
                  </a:cubicBezTo>
                  <a:cubicBezTo>
                    <a:pt x="382" y="266"/>
                    <a:pt x="390" y="236"/>
                    <a:pt x="368" y="236"/>
                  </a:cubicBezTo>
                  <a:cubicBezTo>
                    <a:pt x="364" y="236"/>
                    <a:pt x="356" y="240"/>
                    <a:pt x="345" y="244"/>
                  </a:cubicBezTo>
                  <a:cubicBezTo>
                    <a:pt x="292" y="266"/>
                    <a:pt x="289" y="341"/>
                    <a:pt x="233" y="356"/>
                  </a:cubicBezTo>
                  <a:cubicBezTo>
                    <a:pt x="162" y="225"/>
                    <a:pt x="166" y="202"/>
                    <a:pt x="304" y="79"/>
                  </a:cubicBezTo>
                  <a:cubicBezTo>
                    <a:pt x="248" y="19"/>
                    <a:pt x="177" y="1"/>
                    <a:pt x="1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2"/>
            <p:cNvSpPr/>
            <p:nvPr/>
          </p:nvSpPr>
          <p:spPr>
            <a:xfrm>
              <a:off x="-3749756" y="-519807"/>
              <a:ext cx="32900" cy="18240"/>
            </a:xfrm>
            <a:custGeom>
              <a:avLst/>
              <a:gdLst/>
              <a:ahLst/>
              <a:cxnLst/>
              <a:rect l="l" t="t" r="r" b="b"/>
              <a:pathLst>
                <a:path w="689" h="382" extrusionOk="0">
                  <a:moveTo>
                    <a:pt x="487" y="135"/>
                  </a:moveTo>
                  <a:cubicBezTo>
                    <a:pt x="520" y="135"/>
                    <a:pt x="539" y="190"/>
                    <a:pt x="573" y="206"/>
                  </a:cubicBezTo>
                  <a:cubicBezTo>
                    <a:pt x="532" y="221"/>
                    <a:pt x="498" y="232"/>
                    <a:pt x="468" y="262"/>
                  </a:cubicBezTo>
                  <a:cubicBezTo>
                    <a:pt x="457" y="221"/>
                    <a:pt x="420" y="172"/>
                    <a:pt x="461" y="146"/>
                  </a:cubicBezTo>
                  <a:cubicBezTo>
                    <a:pt x="468" y="138"/>
                    <a:pt x="480" y="135"/>
                    <a:pt x="487" y="135"/>
                  </a:cubicBezTo>
                  <a:close/>
                  <a:moveTo>
                    <a:pt x="169" y="0"/>
                  </a:moveTo>
                  <a:cubicBezTo>
                    <a:pt x="105" y="0"/>
                    <a:pt x="45" y="23"/>
                    <a:pt x="4" y="86"/>
                  </a:cubicBezTo>
                  <a:cubicBezTo>
                    <a:pt x="1" y="97"/>
                    <a:pt x="1" y="109"/>
                    <a:pt x="1" y="120"/>
                  </a:cubicBezTo>
                  <a:cubicBezTo>
                    <a:pt x="76" y="86"/>
                    <a:pt x="116" y="68"/>
                    <a:pt x="147" y="68"/>
                  </a:cubicBezTo>
                  <a:cubicBezTo>
                    <a:pt x="188" y="68"/>
                    <a:pt x="210" y="97"/>
                    <a:pt x="262" y="168"/>
                  </a:cubicBezTo>
                  <a:cubicBezTo>
                    <a:pt x="333" y="225"/>
                    <a:pt x="359" y="288"/>
                    <a:pt x="281" y="363"/>
                  </a:cubicBezTo>
                  <a:cubicBezTo>
                    <a:pt x="382" y="370"/>
                    <a:pt x="480" y="374"/>
                    <a:pt x="577" y="382"/>
                  </a:cubicBezTo>
                  <a:cubicBezTo>
                    <a:pt x="565" y="347"/>
                    <a:pt x="472" y="321"/>
                    <a:pt x="569" y="277"/>
                  </a:cubicBezTo>
                  <a:cubicBezTo>
                    <a:pt x="614" y="254"/>
                    <a:pt x="651" y="225"/>
                    <a:pt x="689" y="195"/>
                  </a:cubicBezTo>
                  <a:cubicBezTo>
                    <a:pt x="610" y="183"/>
                    <a:pt x="565" y="105"/>
                    <a:pt x="494" y="78"/>
                  </a:cubicBezTo>
                  <a:cubicBezTo>
                    <a:pt x="412" y="56"/>
                    <a:pt x="330" y="30"/>
                    <a:pt x="247" y="7"/>
                  </a:cubicBezTo>
                  <a:cubicBezTo>
                    <a:pt x="221" y="4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2"/>
            <p:cNvSpPr/>
            <p:nvPr/>
          </p:nvSpPr>
          <p:spPr>
            <a:xfrm>
              <a:off x="-4494751" y="-891779"/>
              <a:ext cx="28220" cy="15375"/>
            </a:xfrm>
            <a:custGeom>
              <a:avLst/>
              <a:gdLst/>
              <a:ahLst/>
              <a:cxnLst/>
              <a:rect l="l" t="t" r="r" b="b"/>
              <a:pathLst>
                <a:path w="591" h="322" extrusionOk="0">
                  <a:moveTo>
                    <a:pt x="183" y="0"/>
                  </a:moveTo>
                  <a:cubicBezTo>
                    <a:pt x="138" y="0"/>
                    <a:pt x="97" y="18"/>
                    <a:pt x="68" y="52"/>
                  </a:cubicBezTo>
                  <a:cubicBezTo>
                    <a:pt x="0" y="130"/>
                    <a:pt x="45" y="190"/>
                    <a:pt x="101" y="251"/>
                  </a:cubicBezTo>
                  <a:cubicBezTo>
                    <a:pt x="138" y="287"/>
                    <a:pt x="172" y="321"/>
                    <a:pt x="209" y="321"/>
                  </a:cubicBezTo>
                  <a:cubicBezTo>
                    <a:pt x="232" y="321"/>
                    <a:pt x="258" y="310"/>
                    <a:pt x="287" y="277"/>
                  </a:cubicBezTo>
                  <a:cubicBezTo>
                    <a:pt x="292" y="273"/>
                    <a:pt x="295" y="273"/>
                    <a:pt x="299" y="273"/>
                  </a:cubicBezTo>
                  <a:lnTo>
                    <a:pt x="310" y="273"/>
                  </a:lnTo>
                  <a:cubicBezTo>
                    <a:pt x="314" y="277"/>
                    <a:pt x="314" y="277"/>
                    <a:pt x="318" y="277"/>
                  </a:cubicBezTo>
                  <a:lnTo>
                    <a:pt x="321" y="277"/>
                  </a:lnTo>
                  <a:lnTo>
                    <a:pt x="321" y="273"/>
                  </a:lnTo>
                  <a:cubicBezTo>
                    <a:pt x="318" y="228"/>
                    <a:pt x="261" y="220"/>
                    <a:pt x="251" y="168"/>
                  </a:cubicBezTo>
                  <a:lnTo>
                    <a:pt x="251" y="168"/>
                  </a:lnTo>
                  <a:cubicBezTo>
                    <a:pt x="318" y="180"/>
                    <a:pt x="373" y="202"/>
                    <a:pt x="422" y="247"/>
                  </a:cubicBezTo>
                  <a:cubicBezTo>
                    <a:pt x="471" y="251"/>
                    <a:pt x="523" y="251"/>
                    <a:pt x="516" y="321"/>
                  </a:cubicBezTo>
                  <a:cubicBezTo>
                    <a:pt x="591" y="157"/>
                    <a:pt x="579" y="138"/>
                    <a:pt x="422" y="116"/>
                  </a:cubicBezTo>
                  <a:cubicBezTo>
                    <a:pt x="373" y="108"/>
                    <a:pt x="340" y="97"/>
                    <a:pt x="310" y="59"/>
                  </a:cubicBezTo>
                  <a:cubicBezTo>
                    <a:pt x="273" y="18"/>
                    <a:pt x="228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2"/>
            <p:cNvSpPr/>
            <p:nvPr/>
          </p:nvSpPr>
          <p:spPr>
            <a:xfrm>
              <a:off x="-3813836" y="-870578"/>
              <a:ext cx="20628" cy="22729"/>
            </a:xfrm>
            <a:custGeom>
              <a:avLst/>
              <a:gdLst/>
              <a:ahLst/>
              <a:cxnLst/>
              <a:rect l="l" t="t" r="r" b="b"/>
              <a:pathLst>
                <a:path w="432" h="476" extrusionOk="0">
                  <a:moveTo>
                    <a:pt x="229" y="0"/>
                  </a:moveTo>
                  <a:cubicBezTo>
                    <a:pt x="173" y="0"/>
                    <a:pt x="117" y="16"/>
                    <a:pt x="87" y="42"/>
                  </a:cubicBezTo>
                  <a:cubicBezTo>
                    <a:pt x="23" y="98"/>
                    <a:pt x="0" y="274"/>
                    <a:pt x="45" y="348"/>
                  </a:cubicBezTo>
                  <a:cubicBezTo>
                    <a:pt x="98" y="435"/>
                    <a:pt x="150" y="476"/>
                    <a:pt x="225" y="476"/>
                  </a:cubicBezTo>
                  <a:cubicBezTo>
                    <a:pt x="259" y="476"/>
                    <a:pt x="296" y="468"/>
                    <a:pt x="341" y="453"/>
                  </a:cubicBezTo>
                  <a:cubicBezTo>
                    <a:pt x="270" y="449"/>
                    <a:pt x="278" y="400"/>
                    <a:pt x="281" y="352"/>
                  </a:cubicBezTo>
                  <a:lnTo>
                    <a:pt x="281" y="352"/>
                  </a:lnTo>
                  <a:cubicBezTo>
                    <a:pt x="255" y="364"/>
                    <a:pt x="233" y="371"/>
                    <a:pt x="214" y="371"/>
                  </a:cubicBezTo>
                  <a:cubicBezTo>
                    <a:pt x="165" y="371"/>
                    <a:pt x="135" y="326"/>
                    <a:pt x="128" y="269"/>
                  </a:cubicBezTo>
                  <a:cubicBezTo>
                    <a:pt x="117" y="202"/>
                    <a:pt x="165" y="184"/>
                    <a:pt x="225" y="184"/>
                  </a:cubicBezTo>
                  <a:lnTo>
                    <a:pt x="262" y="184"/>
                  </a:lnTo>
                  <a:cubicBezTo>
                    <a:pt x="292" y="184"/>
                    <a:pt x="319" y="176"/>
                    <a:pt x="326" y="139"/>
                  </a:cubicBezTo>
                  <a:cubicBezTo>
                    <a:pt x="326" y="131"/>
                    <a:pt x="337" y="117"/>
                    <a:pt x="341" y="117"/>
                  </a:cubicBezTo>
                  <a:cubicBezTo>
                    <a:pt x="364" y="124"/>
                    <a:pt x="352" y="147"/>
                    <a:pt x="364" y="157"/>
                  </a:cubicBezTo>
                  <a:cubicBezTo>
                    <a:pt x="375" y="165"/>
                    <a:pt x="382" y="173"/>
                    <a:pt x="390" y="173"/>
                  </a:cubicBezTo>
                  <a:cubicBezTo>
                    <a:pt x="409" y="173"/>
                    <a:pt x="416" y="139"/>
                    <a:pt x="431" y="124"/>
                  </a:cubicBezTo>
                  <a:cubicBezTo>
                    <a:pt x="431" y="90"/>
                    <a:pt x="419" y="60"/>
                    <a:pt x="390" y="42"/>
                  </a:cubicBezTo>
                  <a:cubicBezTo>
                    <a:pt x="348" y="16"/>
                    <a:pt x="288" y="0"/>
                    <a:pt x="22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2"/>
            <p:cNvSpPr/>
            <p:nvPr/>
          </p:nvSpPr>
          <p:spPr>
            <a:xfrm>
              <a:off x="-4021405" y="-729907"/>
              <a:ext cx="22538" cy="20007"/>
            </a:xfrm>
            <a:custGeom>
              <a:avLst/>
              <a:gdLst/>
              <a:ahLst/>
              <a:cxnLst/>
              <a:rect l="l" t="t" r="r" b="b"/>
              <a:pathLst>
                <a:path w="472" h="419" extrusionOk="0">
                  <a:moveTo>
                    <a:pt x="258" y="1"/>
                  </a:moveTo>
                  <a:cubicBezTo>
                    <a:pt x="239" y="45"/>
                    <a:pt x="176" y="15"/>
                    <a:pt x="158" y="60"/>
                  </a:cubicBezTo>
                  <a:cubicBezTo>
                    <a:pt x="187" y="116"/>
                    <a:pt x="258" y="116"/>
                    <a:pt x="310" y="165"/>
                  </a:cubicBezTo>
                  <a:cubicBezTo>
                    <a:pt x="258" y="225"/>
                    <a:pt x="184" y="277"/>
                    <a:pt x="184" y="370"/>
                  </a:cubicBezTo>
                  <a:cubicBezTo>
                    <a:pt x="161" y="296"/>
                    <a:pt x="98" y="217"/>
                    <a:pt x="229" y="176"/>
                  </a:cubicBezTo>
                  <a:cubicBezTo>
                    <a:pt x="210" y="165"/>
                    <a:pt x="191" y="161"/>
                    <a:pt x="176" y="161"/>
                  </a:cubicBezTo>
                  <a:cubicBezTo>
                    <a:pt x="153" y="161"/>
                    <a:pt x="131" y="168"/>
                    <a:pt x="108" y="176"/>
                  </a:cubicBezTo>
                  <a:cubicBezTo>
                    <a:pt x="86" y="180"/>
                    <a:pt x="68" y="187"/>
                    <a:pt x="46" y="187"/>
                  </a:cubicBezTo>
                  <a:cubicBezTo>
                    <a:pt x="34" y="187"/>
                    <a:pt x="27" y="187"/>
                    <a:pt x="15" y="184"/>
                  </a:cubicBezTo>
                  <a:lnTo>
                    <a:pt x="15" y="184"/>
                  </a:lnTo>
                  <a:cubicBezTo>
                    <a:pt x="8" y="247"/>
                    <a:pt x="1" y="315"/>
                    <a:pt x="72" y="351"/>
                  </a:cubicBezTo>
                  <a:cubicBezTo>
                    <a:pt x="101" y="404"/>
                    <a:pt x="135" y="419"/>
                    <a:pt x="176" y="419"/>
                  </a:cubicBezTo>
                  <a:cubicBezTo>
                    <a:pt x="217" y="419"/>
                    <a:pt x="258" y="408"/>
                    <a:pt x="299" y="404"/>
                  </a:cubicBezTo>
                  <a:lnTo>
                    <a:pt x="299" y="396"/>
                  </a:lnTo>
                  <a:cubicBezTo>
                    <a:pt x="307" y="333"/>
                    <a:pt x="341" y="307"/>
                    <a:pt x="400" y="307"/>
                  </a:cubicBezTo>
                  <a:lnTo>
                    <a:pt x="404" y="307"/>
                  </a:lnTo>
                  <a:cubicBezTo>
                    <a:pt x="419" y="284"/>
                    <a:pt x="430" y="262"/>
                    <a:pt x="445" y="244"/>
                  </a:cubicBezTo>
                  <a:cubicBezTo>
                    <a:pt x="472" y="94"/>
                    <a:pt x="464" y="82"/>
                    <a:pt x="333" y="34"/>
                  </a:cubicBezTo>
                  <a:cubicBezTo>
                    <a:pt x="307" y="27"/>
                    <a:pt x="284" y="11"/>
                    <a:pt x="2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2"/>
            <p:cNvSpPr/>
            <p:nvPr/>
          </p:nvSpPr>
          <p:spPr>
            <a:xfrm>
              <a:off x="-4073883" y="-543921"/>
              <a:ext cx="16283" cy="17142"/>
            </a:xfrm>
            <a:custGeom>
              <a:avLst/>
              <a:gdLst/>
              <a:ahLst/>
              <a:cxnLst/>
              <a:rect l="l" t="t" r="r" b="b"/>
              <a:pathLst>
                <a:path w="341" h="359" extrusionOk="0">
                  <a:moveTo>
                    <a:pt x="180" y="0"/>
                  </a:moveTo>
                  <a:cubicBezTo>
                    <a:pt x="79" y="0"/>
                    <a:pt x="11" y="67"/>
                    <a:pt x="4" y="169"/>
                  </a:cubicBezTo>
                  <a:cubicBezTo>
                    <a:pt x="1" y="277"/>
                    <a:pt x="53" y="352"/>
                    <a:pt x="142" y="359"/>
                  </a:cubicBezTo>
                  <a:lnTo>
                    <a:pt x="165" y="359"/>
                  </a:lnTo>
                  <a:cubicBezTo>
                    <a:pt x="265" y="359"/>
                    <a:pt x="325" y="300"/>
                    <a:pt x="333" y="188"/>
                  </a:cubicBezTo>
                  <a:cubicBezTo>
                    <a:pt x="341" y="105"/>
                    <a:pt x="258" y="5"/>
                    <a:pt x="18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2"/>
            <p:cNvSpPr/>
            <p:nvPr/>
          </p:nvSpPr>
          <p:spPr>
            <a:xfrm>
              <a:off x="-3726215" y="-521812"/>
              <a:ext cx="32040" cy="21488"/>
            </a:xfrm>
            <a:custGeom>
              <a:avLst/>
              <a:gdLst/>
              <a:ahLst/>
              <a:cxnLst/>
              <a:rect l="l" t="t" r="r" b="b"/>
              <a:pathLst>
                <a:path w="671" h="450" extrusionOk="0">
                  <a:moveTo>
                    <a:pt x="72" y="1"/>
                  </a:moveTo>
                  <a:cubicBezTo>
                    <a:pt x="49" y="42"/>
                    <a:pt x="23" y="80"/>
                    <a:pt x="1" y="120"/>
                  </a:cubicBezTo>
                  <a:cubicBezTo>
                    <a:pt x="72" y="147"/>
                    <a:pt x="117" y="225"/>
                    <a:pt x="196" y="237"/>
                  </a:cubicBezTo>
                  <a:cubicBezTo>
                    <a:pt x="285" y="277"/>
                    <a:pt x="390" y="304"/>
                    <a:pt x="345" y="439"/>
                  </a:cubicBezTo>
                  <a:cubicBezTo>
                    <a:pt x="394" y="446"/>
                    <a:pt x="431" y="450"/>
                    <a:pt x="458" y="450"/>
                  </a:cubicBezTo>
                  <a:cubicBezTo>
                    <a:pt x="539" y="450"/>
                    <a:pt x="543" y="416"/>
                    <a:pt x="570" y="285"/>
                  </a:cubicBezTo>
                  <a:cubicBezTo>
                    <a:pt x="581" y="210"/>
                    <a:pt x="618" y="154"/>
                    <a:pt x="670" y="102"/>
                  </a:cubicBezTo>
                  <a:cubicBezTo>
                    <a:pt x="655" y="87"/>
                    <a:pt x="641" y="83"/>
                    <a:pt x="625" y="83"/>
                  </a:cubicBezTo>
                  <a:cubicBezTo>
                    <a:pt x="592" y="83"/>
                    <a:pt x="565" y="117"/>
                    <a:pt x="536" y="128"/>
                  </a:cubicBezTo>
                  <a:cubicBezTo>
                    <a:pt x="532" y="136"/>
                    <a:pt x="532" y="147"/>
                    <a:pt x="532" y="158"/>
                  </a:cubicBezTo>
                  <a:cubicBezTo>
                    <a:pt x="476" y="214"/>
                    <a:pt x="401" y="214"/>
                    <a:pt x="334" y="225"/>
                  </a:cubicBezTo>
                  <a:lnTo>
                    <a:pt x="327" y="225"/>
                  </a:lnTo>
                  <a:cubicBezTo>
                    <a:pt x="289" y="225"/>
                    <a:pt x="270" y="188"/>
                    <a:pt x="301" y="147"/>
                  </a:cubicBezTo>
                  <a:cubicBezTo>
                    <a:pt x="214" y="147"/>
                    <a:pt x="144" y="125"/>
                    <a:pt x="113" y="35"/>
                  </a:cubicBezTo>
                  <a:cubicBezTo>
                    <a:pt x="106" y="16"/>
                    <a:pt x="94" y="5"/>
                    <a:pt x="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2"/>
            <p:cNvSpPr/>
            <p:nvPr/>
          </p:nvSpPr>
          <p:spPr>
            <a:xfrm>
              <a:off x="-3935026" y="-931078"/>
              <a:ext cx="24496" cy="19148"/>
            </a:xfrm>
            <a:custGeom>
              <a:avLst/>
              <a:gdLst/>
              <a:ahLst/>
              <a:cxnLst/>
              <a:rect l="l" t="t" r="r" b="b"/>
              <a:pathLst>
                <a:path w="513" h="401" extrusionOk="0">
                  <a:moveTo>
                    <a:pt x="278" y="1"/>
                  </a:moveTo>
                  <a:cubicBezTo>
                    <a:pt x="233" y="53"/>
                    <a:pt x="188" y="106"/>
                    <a:pt x="191" y="184"/>
                  </a:cubicBezTo>
                  <a:cubicBezTo>
                    <a:pt x="124" y="168"/>
                    <a:pt x="76" y="146"/>
                    <a:pt x="19" y="146"/>
                  </a:cubicBezTo>
                  <a:lnTo>
                    <a:pt x="4" y="146"/>
                  </a:lnTo>
                  <a:cubicBezTo>
                    <a:pt x="0" y="158"/>
                    <a:pt x="0" y="168"/>
                    <a:pt x="0" y="180"/>
                  </a:cubicBezTo>
                  <a:cubicBezTo>
                    <a:pt x="4" y="187"/>
                    <a:pt x="8" y="206"/>
                    <a:pt x="16" y="206"/>
                  </a:cubicBezTo>
                  <a:cubicBezTo>
                    <a:pt x="157" y="232"/>
                    <a:pt x="251" y="356"/>
                    <a:pt x="382" y="401"/>
                  </a:cubicBezTo>
                  <a:cubicBezTo>
                    <a:pt x="359" y="318"/>
                    <a:pt x="356" y="236"/>
                    <a:pt x="416" y="158"/>
                  </a:cubicBezTo>
                  <a:cubicBezTo>
                    <a:pt x="442" y="176"/>
                    <a:pt x="471" y="195"/>
                    <a:pt x="497" y="210"/>
                  </a:cubicBezTo>
                  <a:cubicBezTo>
                    <a:pt x="513" y="83"/>
                    <a:pt x="487" y="42"/>
                    <a:pt x="371" y="8"/>
                  </a:cubicBezTo>
                  <a:cubicBezTo>
                    <a:pt x="340" y="1"/>
                    <a:pt x="307" y="1"/>
                    <a:pt x="27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2"/>
            <p:cNvSpPr/>
            <p:nvPr/>
          </p:nvSpPr>
          <p:spPr>
            <a:xfrm>
              <a:off x="-3797553" y="-1077049"/>
              <a:ext cx="28746" cy="13752"/>
            </a:xfrm>
            <a:custGeom>
              <a:avLst/>
              <a:gdLst/>
              <a:ahLst/>
              <a:cxnLst/>
              <a:rect l="l" t="t" r="r" b="b"/>
              <a:pathLst>
                <a:path w="602" h="288" extrusionOk="0">
                  <a:moveTo>
                    <a:pt x="449" y="0"/>
                  </a:moveTo>
                  <a:cubicBezTo>
                    <a:pt x="404" y="0"/>
                    <a:pt x="366" y="30"/>
                    <a:pt x="337" y="71"/>
                  </a:cubicBezTo>
                  <a:cubicBezTo>
                    <a:pt x="314" y="71"/>
                    <a:pt x="292" y="67"/>
                    <a:pt x="269" y="67"/>
                  </a:cubicBezTo>
                  <a:cubicBezTo>
                    <a:pt x="247" y="101"/>
                    <a:pt x="217" y="135"/>
                    <a:pt x="180" y="135"/>
                  </a:cubicBezTo>
                  <a:cubicBezTo>
                    <a:pt x="164" y="135"/>
                    <a:pt x="149" y="127"/>
                    <a:pt x="127" y="116"/>
                  </a:cubicBezTo>
                  <a:cubicBezTo>
                    <a:pt x="116" y="108"/>
                    <a:pt x="104" y="101"/>
                    <a:pt x="97" y="101"/>
                  </a:cubicBezTo>
                  <a:cubicBezTo>
                    <a:pt x="82" y="101"/>
                    <a:pt x="75" y="112"/>
                    <a:pt x="71" y="130"/>
                  </a:cubicBezTo>
                  <a:cubicBezTo>
                    <a:pt x="60" y="164"/>
                    <a:pt x="45" y="187"/>
                    <a:pt x="23" y="202"/>
                  </a:cubicBezTo>
                  <a:cubicBezTo>
                    <a:pt x="15" y="205"/>
                    <a:pt x="7" y="209"/>
                    <a:pt x="0" y="213"/>
                  </a:cubicBezTo>
                  <a:cubicBezTo>
                    <a:pt x="63" y="261"/>
                    <a:pt x="123" y="287"/>
                    <a:pt x="194" y="287"/>
                  </a:cubicBezTo>
                  <a:cubicBezTo>
                    <a:pt x="235" y="287"/>
                    <a:pt x="277" y="280"/>
                    <a:pt x="325" y="261"/>
                  </a:cubicBezTo>
                  <a:cubicBezTo>
                    <a:pt x="452" y="209"/>
                    <a:pt x="531" y="127"/>
                    <a:pt x="601" y="22"/>
                  </a:cubicBezTo>
                  <a:lnTo>
                    <a:pt x="553" y="22"/>
                  </a:lnTo>
                  <a:cubicBezTo>
                    <a:pt x="534" y="22"/>
                    <a:pt x="520" y="18"/>
                    <a:pt x="505" y="14"/>
                  </a:cubicBezTo>
                  <a:cubicBezTo>
                    <a:pt x="486" y="4"/>
                    <a:pt x="467" y="0"/>
                    <a:pt x="4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2"/>
            <p:cNvSpPr/>
            <p:nvPr/>
          </p:nvSpPr>
          <p:spPr>
            <a:xfrm>
              <a:off x="-3886130" y="-615689"/>
              <a:ext cx="15232" cy="38248"/>
            </a:xfrm>
            <a:custGeom>
              <a:avLst/>
              <a:gdLst/>
              <a:ahLst/>
              <a:cxnLst/>
              <a:rect l="l" t="t" r="r" b="b"/>
              <a:pathLst>
                <a:path w="319" h="801" extrusionOk="0">
                  <a:moveTo>
                    <a:pt x="222" y="0"/>
                  </a:moveTo>
                  <a:cubicBezTo>
                    <a:pt x="184" y="0"/>
                    <a:pt x="146" y="31"/>
                    <a:pt x="113" y="31"/>
                  </a:cubicBezTo>
                  <a:cubicBezTo>
                    <a:pt x="146" y="87"/>
                    <a:pt x="146" y="135"/>
                    <a:pt x="72" y="162"/>
                  </a:cubicBezTo>
                  <a:cubicBezTo>
                    <a:pt x="61" y="252"/>
                    <a:pt x="87" y="341"/>
                    <a:pt x="39" y="431"/>
                  </a:cubicBezTo>
                  <a:cubicBezTo>
                    <a:pt x="1" y="505"/>
                    <a:pt x="109" y="476"/>
                    <a:pt x="120" y="524"/>
                  </a:cubicBezTo>
                  <a:cubicBezTo>
                    <a:pt x="236" y="580"/>
                    <a:pt x="281" y="673"/>
                    <a:pt x="263" y="801"/>
                  </a:cubicBezTo>
                  <a:cubicBezTo>
                    <a:pt x="319" y="678"/>
                    <a:pt x="311" y="614"/>
                    <a:pt x="218" y="535"/>
                  </a:cubicBezTo>
                  <a:cubicBezTo>
                    <a:pt x="177" y="498"/>
                    <a:pt x="124" y="471"/>
                    <a:pt x="94" y="423"/>
                  </a:cubicBezTo>
                  <a:cubicBezTo>
                    <a:pt x="109" y="409"/>
                    <a:pt x="124" y="401"/>
                    <a:pt x="139" y="401"/>
                  </a:cubicBezTo>
                  <a:cubicBezTo>
                    <a:pt x="154" y="401"/>
                    <a:pt x="169" y="404"/>
                    <a:pt x="180" y="409"/>
                  </a:cubicBezTo>
                  <a:cubicBezTo>
                    <a:pt x="196" y="416"/>
                    <a:pt x="206" y="419"/>
                    <a:pt x="218" y="419"/>
                  </a:cubicBezTo>
                  <a:cubicBezTo>
                    <a:pt x="232" y="419"/>
                    <a:pt x="244" y="416"/>
                    <a:pt x="255" y="404"/>
                  </a:cubicBezTo>
                  <a:cubicBezTo>
                    <a:pt x="263" y="281"/>
                    <a:pt x="270" y="162"/>
                    <a:pt x="277" y="38"/>
                  </a:cubicBezTo>
                  <a:cubicBezTo>
                    <a:pt x="258" y="8"/>
                    <a:pt x="240" y="0"/>
                    <a:pt x="22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2"/>
            <p:cNvSpPr/>
            <p:nvPr/>
          </p:nvSpPr>
          <p:spPr>
            <a:xfrm>
              <a:off x="-4265408" y="-589761"/>
              <a:ext cx="16474" cy="16426"/>
            </a:xfrm>
            <a:custGeom>
              <a:avLst/>
              <a:gdLst/>
              <a:ahLst/>
              <a:cxnLst/>
              <a:rect l="l" t="t" r="r" b="b"/>
              <a:pathLst>
                <a:path w="345" h="344" extrusionOk="0">
                  <a:moveTo>
                    <a:pt x="71" y="0"/>
                  </a:moveTo>
                  <a:cubicBezTo>
                    <a:pt x="49" y="0"/>
                    <a:pt x="27" y="0"/>
                    <a:pt x="1" y="4"/>
                  </a:cubicBezTo>
                  <a:cubicBezTo>
                    <a:pt x="23" y="71"/>
                    <a:pt x="15" y="135"/>
                    <a:pt x="8" y="194"/>
                  </a:cubicBezTo>
                  <a:cubicBezTo>
                    <a:pt x="4" y="250"/>
                    <a:pt x="15" y="299"/>
                    <a:pt x="71" y="329"/>
                  </a:cubicBezTo>
                  <a:cubicBezTo>
                    <a:pt x="87" y="340"/>
                    <a:pt x="97" y="344"/>
                    <a:pt x="109" y="344"/>
                  </a:cubicBezTo>
                  <a:cubicBezTo>
                    <a:pt x="139" y="344"/>
                    <a:pt x="158" y="314"/>
                    <a:pt x="180" y="292"/>
                  </a:cubicBezTo>
                  <a:cubicBezTo>
                    <a:pt x="191" y="280"/>
                    <a:pt x="217" y="273"/>
                    <a:pt x="239" y="273"/>
                  </a:cubicBezTo>
                  <a:cubicBezTo>
                    <a:pt x="292" y="269"/>
                    <a:pt x="344" y="247"/>
                    <a:pt x="333" y="187"/>
                  </a:cubicBezTo>
                  <a:cubicBezTo>
                    <a:pt x="325" y="135"/>
                    <a:pt x="333" y="67"/>
                    <a:pt x="258" y="37"/>
                  </a:cubicBezTo>
                  <a:cubicBezTo>
                    <a:pt x="199" y="15"/>
                    <a:pt x="139" y="0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2"/>
            <p:cNvSpPr/>
            <p:nvPr/>
          </p:nvSpPr>
          <p:spPr>
            <a:xfrm>
              <a:off x="-3810255" y="-1095672"/>
              <a:ext cx="18622" cy="25403"/>
            </a:xfrm>
            <a:custGeom>
              <a:avLst/>
              <a:gdLst/>
              <a:ahLst/>
              <a:cxnLst/>
              <a:rect l="l" t="t" r="r" b="b"/>
              <a:pathLst>
                <a:path w="390" h="532" extrusionOk="0">
                  <a:moveTo>
                    <a:pt x="161" y="1"/>
                  </a:moveTo>
                  <a:cubicBezTo>
                    <a:pt x="94" y="1"/>
                    <a:pt x="113" y="72"/>
                    <a:pt x="87" y="102"/>
                  </a:cubicBezTo>
                  <a:cubicBezTo>
                    <a:pt x="12" y="173"/>
                    <a:pt x="1" y="211"/>
                    <a:pt x="46" y="304"/>
                  </a:cubicBezTo>
                  <a:cubicBezTo>
                    <a:pt x="56" y="330"/>
                    <a:pt x="82" y="352"/>
                    <a:pt x="72" y="378"/>
                  </a:cubicBezTo>
                  <a:cubicBezTo>
                    <a:pt x="27" y="480"/>
                    <a:pt x="113" y="494"/>
                    <a:pt x="169" y="532"/>
                  </a:cubicBezTo>
                  <a:cubicBezTo>
                    <a:pt x="213" y="408"/>
                    <a:pt x="262" y="281"/>
                    <a:pt x="135" y="173"/>
                  </a:cubicBezTo>
                  <a:cubicBezTo>
                    <a:pt x="135" y="173"/>
                    <a:pt x="146" y="158"/>
                    <a:pt x="161" y="135"/>
                  </a:cubicBezTo>
                  <a:cubicBezTo>
                    <a:pt x="191" y="206"/>
                    <a:pt x="239" y="233"/>
                    <a:pt x="292" y="233"/>
                  </a:cubicBezTo>
                  <a:cubicBezTo>
                    <a:pt x="322" y="233"/>
                    <a:pt x="352" y="225"/>
                    <a:pt x="386" y="218"/>
                  </a:cubicBezTo>
                  <a:cubicBezTo>
                    <a:pt x="386" y="206"/>
                    <a:pt x="386" y="192"/>
                    <a:pt x="389" y="180"/>
                  </a:cubicBezTo>
                  <a:cubicBezTo>
                    <a:pt x="326" y="158"/>
                    <a:pt x="311" y="64"/>
                    <a:pt x="229" y="64"/>
                  </a:cubicBezTo>
                  <a:cubicBezTo>
                    <a:pt x="221" y="64"/>
                    <a:pt x="210" y="64"/>
                    <a:pt x="199" y="68"/>
                  </a:cubicBezTo>
                  <a:lnTo>
                    <a:pt x="195" y="68"/>
                  </a:lnTo>
                  <a:cubicBezTo>
                    <a:pt x="177" y="68"/>
                    <a:pt x="169" y="27"/>
                    <a:pt x="16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2"/>
            <p:cNvSpPr/>
            <p:nvPr/>
          </p:nvSpPr>
          <p:spPr>
            <a:xfrm>
              <a:off x="-4275579" y="-849330"/>
              <a:ext cx="25403" cy="20055"/>
            </a:xfrm>
            <a:custGeom>
              <a:avLst/>
              <a:gdLst/>
              <a:ahLst/>
              <a:cxnLst/>
              <a:rect l="l" t="t" r="r" b="b"/>
              <a:pathLst>
                <a:path w="532" h="420" extrusionOk="0">
                  <a:moveTo>
                    <a:pt x="221" y="4"/>
                  </a:moveTo>
                  <a:lnTo>
                    <a:pt x="221" y="12"/>
                  </a:lnTo>
                  <a:cubicBezTo>
                    <a:pt x="228" y="94"/>
                    <a:pt x="266" y="183"/>
                    <a:pt x="146" y="221"/>
                  </a:cubicBezTo>
                  <a:cubicBezTo>
                    <a:pt x="120" y="225"/>
                    <a:pt x="127" y="247"/>
                    <a:pt x="143" y="269"/>
                  </a:cubicBezTo>
                  <a:cubicBezTo>
                    <a:pt x="165" y="311"/>
                    <a:pt x="150" y="330"/>
                    <a:pt x="127" y="330"/>
                  </a:cubicBezTo>
                  <a:cubicBezTo>
                    <a:pt x="116" y="330"/>
                    <a:pt x="105" y="326"/>
                    <a:pt x="98" y="318"/>
                  </a:cubicBezTo>
                  <a:cubicBezTo>
                    <a:pt x="83" y="295"/>
                    <a:pt x="67" y="288"/>
                    <a:pt x="57" y="288"/>
                  </a:cubicBezTo>
                  <a:cubicBezTo>
                    <a:pt x="38" y="288"/>
                    <a:pt x="19" y="311"/>
                    <a:pt x="0" y="322"/>
                  </a:cubicBezTo>
                  <a:cubicBezTo>
                    <a:pt x="64" y="393"/>
                    <a:pt x="176" y="337"/>
                    <a:pt x="236" y="416"/>
                  </a:cubicBezTo>
                  <a:cubicBezTo>
                    <a:pt x="240" y="419"/>
                    <a:pt x="243" y="419"/>
                    <a:pt x="247" y="419"/>
                  </a:cubicBezTo>
                  <a:cubicBezTo>
                    <a:pt x="258" y="419"/>
                    <a:pt x="273" y="412"/>
                    <a:pt x="277" y="400"/>
                  </a:cubicBezTo>
                  <a:cubicBezTo>
                    <a:pt x="292" y="340"/>
                    <a:pt x="322" y="318"/>
                    <a:pt x="359" y="318"/>
                  </a:cubicBezTo>
                  <a:cubicBezTo>
                    <a:pt x="385" y="318"/>
                    <a:pt x="415" y="333"/>
                    <a:pt x="449" y="348"/>
                  </a:cubicBezTo>
                  <a:lnTo>
                    <a:pt x="467" y="348"/>
                  </a:lnTo>
                  <a:cubicBezTo>
                    <a:pt x="483" y="348"/>
                    <a:pt x="502" y="345"/>
                    <a:pt x="512" y="337"/>
                  </a:cubicBezTo>
                  <a:cubicBezTo>
                    <a:pt x="531" y="322"/>
                    <a:pt x="528" y="288"/>
                    <a:pt x="505" y="281"/>
                  </a:cubicBezTo>
                  <a:cubicBezTo>
                    <a:pt x="412" y="243"/>
                    <a:pt x="460" y="143"/>
                    <a:pt x="415" y="83"/>
                  </a:cubicBezTo>
                  <a:lnTo>
                    <a:pt x="381" y="83"/>
                  </a:lnTo>
                  <a:cubicBezTo>
                    <a:pt x="374" y="112"/>
                    <a:pt x="371" y="154"/>
                    <a:pt x="340" y="154"/>
                  </a:cubicBezTo>
                  <a:cubicBezTo>
                    <a:pt x="336" y="154"/>
                    <a:pt x="333" y="154"/>
                    <a:pt x="326" y="150"/>
                  </a:cubicBezTo>
                  <a:cubicBezTo>
                    <a:pt x="295" y="138"/>
                    <a:pt x="255" y="79"/>
                    <a:pt x="322" y="42"/>
                  </a:cubicBezTo>
                  <a:cubicBezTo>
                    <a:pt x="300" y="0"/>
                    <a:pt x="258" y="8"/>
                    <a:pt x="221" y="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2"/>
            <p:cNvSpPr/>
            <p:nvPr/>
          </p:nvSpPr>
          <p:spPr>
            <a:xfrm>
              <a:off x="-4399442" y="-928929"/>
              <a:ext cx="21965" cy="17906"/>
            </a:xfrm>
            <a:custGeom>
              <a:avLst/>
              <a:gdLst/>
              <a:ahLst/>
              <a:cxnLst/>
              <a:rect l="l" t="t" r="r" b="b"/>
              <a:pathLst>
                <a:path w="460" h="375" extrusionOk="0">
                  <a:moveTo>
                    <a:pt x="206" y="0"/>
                  </a:moveTo>
                  <a:cubicBezTo>
                    <a:pt x="153" y="0"/>
                    <a:pt x="108" y="42"/>
                    <a:pt x="63" y="75"/>
                  </a:cubicBezTo>
                  <a:cubicBezTo>
                    <a:pt x="0" y="123"/>
                    <a:pt x="11" y="240"/>
                    <a:pt x="68" y="322"/>
                  </a:cubicBezTo>
                  <a:cubicBezTo>
                    <a:pt x="94" y="359"/>
                    <a:pt x="120" y="375"/>
                    <a:pt x="146" y="375"/>
                  </a:cubicBezTo>
                  <a:cubicBezTo>
                    <a:pt x="183" y="375"/>
                    <a:pt x="220" y="344"/>
                    <a:pt x="258" y="318"/>
                  </a:cubicBezTo>
                  <a:cubicBezTo>
                    <a:pt x="168" y="266"/>
                    <a:pt x="261" y="202"/>
                    <a:pt x="239" y="142"/>
                  </a:cubicBezTo>
                  <a:lnTo>
                    <a:pt x="239" y="142"/>
                  </a:lnTo>
                  <a:cubicBezTo>
                    <a:pt x="251" y="161"/>
                    <a:pt x="265" y="165"/>
                    <a:pt x="284" y="165"/>
                  </a:cubicBezTo>
                  <a:lnTo>
                    <a:pt x="322" y="165"/>
                  </a:lnTo>
                  <a:cubicBezTo>
                    <a:pt x="340" y="165"/>
                    <a:pt x="359" y="168"/>
                    <a:pt x="366" y="191"/>
                  </a:cubicBezTo>
                  <a:cubicBezTo>
                    <a:pt x="460" y="87"/>
                    <a:pt x="332" y="87"/>
                    <a:pt x="292" y="45"/>
                  </a:cubicBezTo>
                  <a:cubicBezTo>
                    <a:pt x="261" y="16"/>
                    <a:pt x="232" y="0"/>
                    <a:pt x="20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2"/>
            <p:cNvSpPr/>
            <p:nvPr/>
          </p:nvSpPr>
          <p:spPr>
            <a:xfrm>
              <a:off x="-4186716" y="-548218"/>
              <a:ext cx="16999" cy="15041"/>
            </a:xfrm>
            <a:custGeom>
              <a:avLst/>
              <a:gdLst/>
              <a:ahLst/>
              <a:cxnLst/>
              <a:rect l="l" t="t" r="r" b="b"/>
              <a:pathLst>
                <a:path w="356" h="315" extrusionOk="0">
                  <a:moveTo>
                    <a:pt x="184" y="0"/>
                  </a:moveTo>
                  <a:cubicBezTo>
                    <a:pt x="102" y="5"/>
                    <a:pt x="1" y="90"/>
                    <a:pt x="1" y="157"/>
                  </a:cubicBezTo>
                  <a:cubicBezTo>
                    <a:pt x="1" y="214"/>
                    <a:pt x="90" y="314"/>
                    <a:pt x="143" y="314"/>
                  </a:cubicBezTo>
                  <a:cubicBezTo>
                    <a:pt x="237" y="311"/>
                    <a:pt x="356" y="210"/>
                    <a:pt x="349" y="139"/>
                  </a:cubicBezTo>
                  <a:cubicBezTo>
                    <a:pt x="345" y="87"/>
                    <a:pt x="244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2"/>
            <p:cNvSpPr/>
            <p:nvPr/>
          </p:nvSpPr>
          <p:spPr>
            <a:xfrm>
              <a:off x="-3998390" y="-570708"/>
              <a:ext cx="19673" cy="17381"/>
            </a:xfrm>
            <a:custGeom>
              <a:avLst/>
              <a:gdLst/>
              <a:ahLst/>
              <a:cxnLst/>
              <a:rect l="l" t="t" r="r" b="b"/>
              <a:pathLst>
                <a:path w="412" h="364" extrusionOk="0">
                  <a:moveTo>
                    <a:pt x="192" y="0"/>
                  </a:moveTo>
                  <a:cubicBezTo>
                    <a:pt x="147" y="0"/>
                    <a:pt x="102" y="31"/>
                    <a:pt x="19" y="87"/>
                  </a:cubicBezTo>
                  <a:cubicBezTo>
                    <a:pt x="0" y="352"/>
                    <a:pt x="0" y="352"/>
                    <a:pt x="199" y="364"/>
                  </a:cubicBezTo>
                  <a:cubicBezTo>
                    <a:pt x="161" y="314"/>
                    <a:pt x="71" y="296"/>
                    <a:pt x="124" y="202"/>
                  </a:cubicBezTo>
                  <a:cubicBezTo>
                    <a:pt x="150" y="157"/>
                    <a:pt x="173" y="135"/>
                    <a:pt x="199" y="135"/>
                  </a:cubicBezTo>
                  <a:cubicBezTo>
                    <a:pt x="221" y="135"/>
                    <a:pt x="244" y="150"/>
                    <a:pt x="273" y="180"/>
                  </a:cubicBezTo>
                  <a:cubicBezTo>
                    <a:pt x="311" y="218"/>
                    <a:pt x="288" y="278"/>
                    <a:pt x="337" y="307"/>
                  </a:cubicBezTo>
                  <a:cubicBezTo>
                    <a:pt x="401" y="288"/>
                    <a:pt x="411" y="236"/>
                    <a:pt x="411" y="180"/>
                  </a:cubicBezTo>
                  <a:cubicBezTo>
                    <a:pt x="404" y="157"/>
                    <a:pt x="393" y="135"/>
                    <a:pt x="382" y="109"/>
                  </a:cubicBezTo>
                  <a:cubicBezTo>
                    <a:pt x="288" y="34"/>
                    <a:pt x="240" y="0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2"/>
            <p:cNvSpPr/>
            <p:nvPr/>
          </p:nvSpPr>
          <p:spPr>
            <a:xfrm>
              <a:off x="-3952693" y="-709231"/>
              <a:ext cx="17715" cy="22920"/>
            </a:xfrm>
            <a:custGeom>
              <a:avLst/>
              <a:gdLst/>
              <a:ahLst/>
              <a:cxnLst/>
              <a:rect l="l" t="t" r="r" b="b"/>
              <a:pathLst>
                <a:path w="371" h="480" extrusionOk="0">
                  <a:moveTo>
                    <a:pt x="158" y="1"/>
                  </a:moveTo>
                  <a:cubicBezTo>
                    <a:pt x="127" y="1"/>
                    <a:pt x="101" y="16"/>
                    <a:pt x="82" y="46"/>
                  </a:cubicBezTo>
                  <a:cubicBezTo>
                    <a:pt x="46" y="98"/>
                    <a:pt x="1" y="158"/>
                    <a:pt x="79" y="214"/>
                  </a:cubicBezTo>
                  <a:cubicBezTo>
                    <a:pt x="124" y="244"/>
                    <a:pt x="116" y="274"/>
                    <a:pt x="94" y="311"/>
                  </a:cubicBezTo>
                  <a:cubicBezTo>
                    <a:pt x="169" y="349"/>
                    <a:pt x="195" y="401"/>
                    <a:pt x="150" y="479"/>
                  </a:cubicBezTo>
                  <a:cubicBezTo>
                    <a:pt x="251" y="427"/>
                    <a:pt x="370" y="389"/>
                    <a:pt x="270" y="237"/>
                  </a:cubicBezTo>
                  <a:cubicBezTo>
                    <a:pt x="258" y="225"/>
                    <a:pt x="270" y="192"/>
                    <a:pt x="281" y="177"/>
                  </a:cubicBezTo>
                  <a:cubicBezTo>
                    <a:pt x="326" y="91"/>
                    <a:pt x="266" y="57"/>
                    <a:pt x="210" y="20"/>
                  </a:cubicBezTo>
                  <a:cubicBezTo>
                    <a:pt x="191" y="8"/>
                    <a:pt x="172" y="1"/>
                    <a:pt x="15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2"/>
            <p:cNvSpPr/>
            <p:nvPr/>
          </p:nvSpPr>
          <p:spPr>
            <a:xfrm>
              <a:off x="-3677462" y="-581022"/>
              <a:ext cx="18957" cy="13561"/>
            </a:xfrm>
            <a:custGeom>
              <a:avLst/>
              <a:gdLst/>
              <a:ahLst/>
              <a:cxnLst/>
              <a:rect l="l" t="t" r="r" b="b"/>
              <a:pathLst>
                <a:path w="397" h="284" extrusionOk="0">
                  <a:moveTo>
                    <a:pt x="188" y="0"/>
                  </a:moveTo>
                  <a:cubicBezTo>
                    <a:pt x="172" y="0"/>
                    <a:pt x="158" y="4"/>
                    <a:pt x="143" y="4"/>
                  </a:cubicBezTo>
                  <a:cubicBezTo>
                    <a:pt x="127" y="7"/>
                    <a:pt x="113" y="7"/>
                    <a:pt x="98" y="7"/>
                  </a:cubicBezTo>
                  <a:lnTo>
                    <a:pt x="83" y="7"/>
                  </a:lnTo>
                  <a:cubicBezTo>
                    <a:pt x="1" y="7"/>
                    <a:pt x="23" y="59"/>
                    <a:pt x="23" y="109"/>
                  </a:cubicBezTo>
                  <a:cubicBezTo>
                    <a:pt x="91" y="235"/>
                    <a:pt x="117" y="284"/>
                    <a:pt x="172" y="284"/>
                  </a:cubicBezTo>
                  <a:cubicBezTo>
                    <a:pt x="210" y="284"/>
                    <a:pt x="258" y="261"/>
                    <a:pt x="345" y="228"/>
                  </a:cubicBezTo>
                  <a:cubicBezTo>
                    <a:pt x="397" y="78"/>
                    <a:pt x="386" y="64"/>
                    <a:pt x="244" y="11"/>
                  </a:cubicBezTo>
                  <a:cubicBezTo>
                    <a:pt x="225" y="4"/>
                    <a:pt x="206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2"/>
            <p:cNvSpPr/>
            <p:nvPr/>
          </p:nvSpPr>
          <p:spPr>
            <a:xfrm>
              <a:off x="-3905230" y="-608192"/>
              <a:ext cx="24878" cy="22204"/>
            </a:xfrm>
            <a:custGeom>
              <a:avLst/>
              <a:gdLst/>
              <a:ahLst/>
              <a:cxnLst/>
              <a:rect l="l" t="t" r="r" b="b"/>
              <a:pathLst>
                <a:path w="521" h="465" extrusionOk="0">
                  <a:moveTo>
                    <a:pt x="439" y="0"/>
                  </a:moveTo>
                  <a:cubicBezTo>
                    <a:pt x="427" y="68"/>
                    <a:pt x="401" y="121"/>
                    <a:pt x="322" y="135"/>
                  </a:cubicBezTo>
                  <a:cubicBezTo>
                    <a:pt x="289" y="143"/>
                    <a:pt x="251" y="169"/>
                    <a:pt x="232" y="199"/>
                  </a:cubicBezTo>
                  <a:cubicBezTo>
                    <a:pt x="206" y="252"/>
                    <a:pt x="173" y="270"/>
                    <a:pt x="139" y="270"/>
                  </a:cubicBezTo>
                  <a:cubicBezTo>
                    <a:pt x="106" y="270"/>
                    <a:pt x="68" y="255"/>
                    <a:pt x="30" y="236"/>
                  </a:cubicBezTo>
                  <a:lnTo>
                    <a:pt x="1" y="236"/>
                  </a:lnTo>
                  <a:cubicBezTo>
                    <a:pt x="30" y="285"/>
                    <a:pt x="53" y="345"/>
                    <a:pt x="113" y="345"/>
                  </a:cubicBezTo>
                  <a:cubicBezTo>
                    <a:pt x="132" y="345"/>
                    <a:pt x="151" y="337"/>
                    <a:pt x="177" y="326"/>
                  </a:cubicBezTo>
                  <a:cubicBezTo>
                    <a:pt x="192" y="322"/>
                    <a:pt x="206" y="319"/>
                    <a:pt x="218" y="319"/>
                  </a:cubicBezTo>
                  <a:cubicBezTo>
                    <a:pt x="259" y="319"/>
                    <a:pt x="270" y="367"/>
                    <a:pt x="244" y="449"/>
                  </a:cubicBezTo>
                  <a:cubicBezTo>
                    <a:pt x="270" y="461"/>
                    <a:pt x="289" y="464"/>
                    <a:pt x="304" y="464"/>
                  </a:cubicBezTo>
                  <a:cubicBezTo>
                    <a:pt x="375" y="464"/>
                    <a:pt x="334" y="359"/>
                    <a:pt x="371" y="314"/>
                  </a:cubicBezTo>
                  <a:lnTo>
                    <a:pt x="371" y="314"/>
                  </a:lnTo>
                  <a:cubicBezTo>
                    <a:pt x="401" y="365"/>
                    <a:pt x="451" y="367"/>
                    <a:pt x="501" y="367"/>
                  </a:cubicBezTo>
                  <a:cubicBezTo>
                    <a:pt x="508" y="367"/>
                    <a:pt x="514" y="367"/>
                    <a:pt x="520" y="367"/>
                  </a:cubicBezTo>
                  <a:cubicBezTo>
                    <a:pt x="509" y="319"/>
                    <a:pt x="401" y="348"/>
                    <a:pt x="439" y="274"/>
                  </a:cubicBezTo>
                  <a:cubicBezTo>
                    <a:pt x="487" y="184"/>
                    <a:pt x="461" y="95"/>
                    <a:pt x="472" y="5"/>
                  </a:cubicBezTo>
                  <a:cubicBezTo>
                    <a:pt x="461" y="0"/>
                    <a:pt x="449" y="0"/>
                    <a:pt x="4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2"/>
            <p:cNvSpPr/>
            <p:nvPr/>
          </p:nvSpPr>
          <p:spPr>
            <a:xfrm>
              <a:off x="-3937365" y="-915750"/>
              <a:ext cx="25451" cy="13275"/>
            </a:xfrm>
            <a:custGeom>
              <a:avLst/>
              <a:gdLst/>
              <a:ahLst/>
              <a:cxnLst/>
              <a:rect l="l" t="t" r="r" b="b"/>
              <a:pathLst>
                <a:path w="533" h="278" extrusionOk="0">
                  <a:moveTo>
                    <a:pt x="83" y="1"/>
                  </a:moveTo>
                  <a:cubicBezTo>
                    <a:pt x="61" y="1"/>
                    <a:pt x="31" y="12"/>
                    <a:pt x="5" y="20"/>
                  </a:cubicBezTo>
                  <a:cubicBezTo>
                    <a:pt x="5" y="54"/>
                    <a:pt x="1" y="87"/>
                    <a:pt x="1" y="121"/>
                  </a:cubicBezTo>
                  <a:cubicBezTo>
                    <a:pt x="75" y="221"/>
                    <a:pt x="184" y="278"/>
                    <a:pt x="289" y="278"/>
                  </a:cubicBezTo>
                  <a:cubicBezTo>
                    <a:pt x="379" y="278"/>
                    <a:pt x="468" y="237"/>
                    <a:pt x="532" y="158"/>
                  </a:cubicBezTo>
                  <a:cubicBezTo>
                    <a:pt x="498" y="151"/>
                    <a:pt x="449" y="158"/>
                    <a:pt x="423" y="139"/>
                  </a:cubicBezTo>
                  <a:cubicBezTo>
                    <a:pt x="375" y="102"/>
                    <a:pt x="327" y="90"/>
                    <a:pt x="274" y="90"/>
                  </a:cubicBezTo>
                  <a:cubicBezTo>
                    <a:pt x="244" y="90"/>
                    <a:pt x="214" y="94"/>
                    <a:pt x="180" y="99"/>
                  </a:cubicBezTo>
                  <a:cubicBezTo>
                    <a:pt x="165" y="102"/>
                    <a:pt x="151" y="106"/>
                    <a:pt x="139" y="106"/>
                  </a:cubicBezTo>
                  <a:cubicBezTo>
                    <a:pt x="120" y="106"/>
                    <a:pt x="109" y="94"/>
                    <a:pt x="117" y="46"/>
                  </a:cubicBezTo>
                  <a:cubicBezTo>
                    <a:pt x="117" y="31"/>
                    <a:pt x="113" y="20"/>
                    <a:pt x="109" y="12"/>
                  </a:cubicBezTo>
                  <a:cubicBezTo>
                    <a:pt x="106" y="9"/>
                    <a:pt x="98" y="4"/>
                    <a:pt x="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2"/>
            <p:cNvSpPr/>
            <p:nvPr/>
          </p:nvSpPr>
          <p:spPr>
            <a:xfrm>
              <a:off x="-4082430" y="-1058188"/>
              <a:ext cx="20724" cy="22395"/>
            </a:xfrm>
            <a:custGeom>
              <a:avLst/>
              <a:gdLst/>
              <a:ahLst/>
              <a:cxnLst/>
              <a:rect l="l" t="t" r="r" b="b"/>
              <a:pathLst>
                <a:path w="434" h="469" extrusionOk="0">
                  <a:moveTo>
                    <a:pt x="318" y="1"/>
                  </a:moveTo>
                  <a:cubicBezTo>
                    <a:pt x="295" y="1"/>
                    <a:pt x="284" y="42"/>
                    <a:pt x="261" y="42"/>
                  </a:cubicBezTo>
                  <a:cubicBezTo>
                    <a:pt x="239" y="90"/>
                    <a:pt x="216" y="143"/>
                    <a:pt x="187" y="180"/>
                  </a:cubicBezTo>
                  <a:cubicBezTo>
                    <a:pt x="116" y="270"/>
                    <a:pt x="108" y="401"/>
                    <a:pt x="0" y="457"/>
                  </a:cubicBezTo>
                  <a:lnTo>
                    <a:pt x="4" y="461"/>
                  </a:lnTo>
                  <a:cubicBezTo>
                    <a:pt x="49" y="465"/>
                    <a:pt x="90" y="465"/>
                    <a:pt x="135" y="468"/>
                  </a:cubicBezTo>
                  <a:cubicBezTo>
                    <a:pt x="258" y="446"/>
                    <a:pt x="273" y="278"/>
                    <a:pt x="422" y="278"/>
                  </a:cubicBezTo>
                  <a:lnTo>
                    <a:pt x="434" y="278"/>
                  </a:lnTo>
                  <a:cubicBezTo>
                    <a:pt x="363" y="225"/>
                    <a:pt x="329" y="180"/>
                    <a:pt x="373" y="113"/>
                  </a:cubicBezTo>
                  <a:cubicBezTo>
                    <a:pt x="400" y="72"/>
                    <a:pt x="366" y="42"/>
                    <a:pt x="340" y="16"/>
                  </a:cubicBezTo>
                  <a:cubicBezTo>
                    <a:pt x="329" y="4"/>
                    <a:pt x="321" y="1"/>
                    <a:pt x="3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2"/>
            <p:cNvSpPr/>
            <p:nvPr/>
          </p:nvSpPr>
          <p:spPr>
            <a:xfrm>
              <a:off x="-4136196" y="-610866"/>
              <a:ext cx="18957" cy="22395"/>
            </a:xfrm>
            <a:custGeom>
              <a:avLst/>
              <a:gdLst/>
              <a:ahLst/>
              <a:cxnLst/>
              <a:rect l="l" t="t" r="r" b="b"/>
              <a:pathLst>
                <a:path w="397" h="469" extrusionOk="0">
                  <a:moveTo>
                    <a:pt x="337" y="1"/>
                  </a:moveTo>
                  <a:cubicBezTo>
                    <a:pt x="296" y="1"/>
                    <a:pt x="285" y="49"/>
                    <a:pt x="252" y="61"/>
                  </a:cubicBezTo>
                  <a:lnTo>
                    <a:pt x="243" y="61"/>
                  </a:lnTo>
                  <a:cubicBezTo>
                    <a:pt x="184" y="61"/>
                    <a:pt x="173" y="116"/>
                    <a:pt x="147" y="154"/>
                  </a:cubicBezTo>
                  <a:cubicBezTo>
                    <a:pt x="173" y="177"/>
                    <a:pt x="229" y="206"/>
                    <a:pt x="188" y="232"/>
                  </a:cubicBezTo>
                  <a:cubicBezTo>
                    <a:pt x="157" y="247"/>
                    <a:pt x="135" y="315"/>
                    <a:pt x="95" y="315"/>
                  </a:cubicBezTo>
                  <a:cubicBezTo>
                    <a:pt x="76" y="315"/>
                    <a:pt x="60" y="303"/>
                    <a:pt x="38" y="281"/>
                  </a:cubicBezTo>
                  <a:cubicBezTo>
                    <a:pt x="34" y="308"/>
                    <a:pt x="31" y="334"/>
                    <a:pt x="0" y="344"/>
                  </a:cubicBezTo>
                  <a:cubicBezTo>
                    <a:pt x="19" y="389"/>
                    <a:pt x="83" y="393"/>
                    <a:pt x="95" y="449"/>
                  </a:cubicBezTo>
                  <a:cubicBezTo>
                    <a:pt x="150" y="465"/>
                    <a:pt x="207" y="468"/>
                    <a:pt x="262" y="468"/>
                  </a:cubicBezTo>
                  <a:lnTo>
                    <a:pt x="390" y="468"/>
                  </a:lnTo>
                  <a:cubicBezTo>
                    <a:pt x="367" y="427"/>
                    <a:pt x="337" y="415"/>
                    <a:pt x="307" y="415"/>
                  </a:cubicBezTo>
                  <a:cubicBezTo>
                    <a:pt x="292" y="415"/>
                    <a:pt x="278" y="420"/>
                    <a:pt x="262" y="420"/>
                  </a:cubicBezTo>
                  <a:cubicBezTo>
                    <a:pt x="247" y="423"/>
                    <a:pt x="233" y="423"/>
                    <a:pt x="217" y="423"/>
                  </a:cubicBezTo>
                  <a:cubicBezTo>
                    <a:pt x="191" y="423"/>
                    <a:pt x="169" y="420"/>
                    <a:pt x="150" y="401"/>
                  </a:cubicBezTo>
                  <a:cubicBezTo>
                    <a:pt x="202" y="363"/>
                    <a:pt x="262" y="363"/>
                    <a:pt x="311" y="330"/>
                  </a:cubicBezTo>
                  <a:cubicBezTo>
                    <a:pt x="397" y="266"/>
                    <a:pt x="314" y="213"/>
                    <a:pt x="311" y="158"/>
                  </a:cubicBezTo>
                  <a:cubicBezTo>
                    <a:pt x="307" y="98"/>
                    <a:pt x="352" y="56"/>
                    <a:pt x="352" y="4"/>
                  </a:cubicBezTo>
                  <a:cubicBezTo>
                    <a:pt x="348" y="1"/>
                    <a:pt x="345" y="1"/>
                    <a:pt x="3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2"/>
            <p:cNvSpPr/>
            <p:nvPr/>
          </p:nvSpPr>
          <p:spPr>
            <a:xfrm>
              <a:off x="-4155105" y="-830421"/>
              <a:ext cx="21106" cy="15805"/>
            </a:xfrm>
            <a:custGeom>
              <a:avLst/>
              <a:gdLst/>
              <a:ahLst/>
              <a:cxnLst/>
              <a:rect l="l" t="t" r="r" b="b"/>
              <a:pathLst>
                <a:path w="442" h="331" extrusionOk="0">
                  <a:moveTo>
                    <a:pt x="154" y="1"/>
                  </a:moveTo>
                  <a:cubicBezTo>
                    <a:pt x="116" y="61"/>
                    <a:pt x="87" y="124"/>
                    <a:pt x="42" y="173"/>
                  </a:cubicBezTo>
                  <a:cubicBezTo>
                    <a:pt x="1" y="218"/>
                    <a:pt x="20" y="251"/>
                    <a:pt x="34" y="289"/>
                  </a:cubicBezTo>
                  <a:cubicBezTo>
                    <a:pt x="68" y="303"/>
                    <a:pt x="94" y="330"/>
                    <a:pt x="127" y="330"/>
                  </a:cubicBezTo>
                  <a:lnTo>
                    <a:pt x="132" y="330"/>
                  </a:lnTo>
                  <a:cubicBezTo>
                    <a:pt x="161" y="315"/>
                    <a:pt x="142" y="292"/>
                    <a:pt x="146" y="274"/>
                  </a:cubicBezTo>
                  <a:cubicBezTo>
                    <a:pt x="150" y="248"/>
                    <a:pt x="158" y="236"/>
                    <a:pt x="168" y="236"/>
                  </a:cubicBezTo>
                  <a:cubicBezTo>
                    <a:pt x="177" y="236"/>
                    <a:pt x="191" y="248"/>
                    <a:pt x="203" y="266"/>
                  </a:cubicBezTo>
                  <a:cubicBezTo>
                    <a:pt x="247" y="236"/>
                    <a:pt x="296" y="206"/>
                    <a:pt x="341" y="177"/>
                  </a:cubicBezTo>
                  <a:cubicBezTo>
                    <a:pt x="337" y="113"/>
                    <a:pt x="360" y="83"/>
                    <a:pt x="412" y="83"/>
                  </a:cubicBezTo>
                  <a:cubicBezTo>
                    <a:pt x="419" y="83"/>
                    <a:pt x="430" y="83"/>
                    <a:pt x="441" y="87"/>
                  </a:cubicBezTo>
                  <a:cubicBezTo>
                    <a:pt x="434" y="53"/>
                    <a:pt x="412" y="30"/>
                    <a:pt x="386" y="16"/>
                  </a:cubicBezTo>
                  <a:cubicBezTo>
                    <a:pt x="363" y="12"/>
                    <a:pt x="341" y="12"/>
                    <a:pt x="318" y="8"/>
                  </a:cubicBezTo>
                  <a:cubicBezTo>
                    <a:pt x="284" y="4"/>
                    <a:pt x="251" y="4"/>
                    <a:pt x="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2"/>
            <p:cNvSpPr/>
            <p:nvPr/>
          </p:nvSpPr>
          <p:spPr>
            <a:xfrm>
              <a:off x="-3799511" y="-536233"/>
              <a:ext cx="28793" cy="22538"/>
            </a:xfrm>
            <a:custGeom>
              <a:avLst/>
              <a:gdLst/>
              <a:ahLst/>
              <a:cxnLst/>
              <a:rect l="l" t="t" r="r" b="b"/>
              <a:pathLst>
                <a:path w="603" h="472" extrusionOk="0">
                  <a:moveTo>
                    <a:pt x="485" y="1"/>
                  </a:moveTo>
                  <a:cubicBezTo>
                    <a:pt x="441" y="1"/>
                    <a:pt x="418" y="30"/>
                    <a:pt x="404" y="68"/>
                  </a:cubicBezTo>
                  <a:cubicBezTo>
                    <a:pt x="389" y="101"/>
                    <a:pt x="385" y="139"/>
                    <a:pt x="370" y="176"/>
                  </a:cubicBezTo>
                  <a:cubicBezTo>
                    <a:pt x="336" y="262"/>
                    <a:pt x="292" y="303"/>
                    <a:pt x="239" y="303"/>
                  </a:cubicBezTo>
                  <a:cubicBezTo>
                    <a:pt x="198" y="303"/>
                    <a:pt x="149" y="277"/>
                    <a:pt x="97" y="228"/>
                  </a:cubicBezTo>
                  <a:cubicBezTo>
                    <a:pt x="82" y="213"/>
                    <a:pt x="71" y="191"/>
                    <a:pt x="56" y="180"/>
                  </a:cubicBezTo>
                  <a:cubicBezTo>
                    <a:pt x="48" y="176"/>
                    <a:pt x="41" y="172"/>
                    <a:pt x="37" y="172"/>
                  </a:cubicBezTo>
                  <a:cubicBezTo>
                    <a:pt x="22" y="172"/>
                    <a:pt x="11" y="180"/>
                    <a:pt x="0" y="194"/>
                  </a:cubicBezTo>
                  <a:cubicBezTo>
                    <a:pt x="59" y="220"/>
                    <a:pt x="64" y="307"/>
                    <a:pt x="142" y="318"/>
                  </a:cubicBezTo>
                  <a:cubicBezTo>
                    <a:pt x="157" y="322"/>
                    <a:pt x="145" y="355"/>
                    <a:pt x="123" y="367"/>
                  </a:cubicBezTo>
                  <a:cubicBezTo>
                    <a:pt x="131" y="400"/>
                    <a:pt x="157" y="434"/>
                    <a:pt x="149" y="472"/>
                  </a:cubicBezTo>
                  <a:cubicBezTo>
                    <a:pt x="190" y="449"/>
                    <a:pt x="235" y="438"/>
                    <a:pt x="258" y="385"/>
                  </a:cubicBezTo>
                  <a:cubicBezTo>
                    <a:pt x="276" y="337"/>
                    <a:pt x="328" y="333"/>
                    <a:pt x="373" y="333"/>
                  </a:cubicBezTo>
                  <a:lnTo>
                    <a:pt x="396" y="333"/>
                  </a:lnTo>
                  <a:cubicBezTo>
                    <a:pt x="418" y="333"/>
                    <a:pt x="418" y="367"/>
                    <a:pt x="418" y="389"/>
                  </a:cubicBezTo>
                  <a:cubicBezTo>
                    <a:pt x="441" y="377"/>
                    <a:pt x="463" y="351"/>
                    <a:pt x="449" y="337"/>
                  </a:cubicBezTo>
                  <a:cubicBezTo>
                    <a:pt x="344" y="213"/>
                    <a:pt x="430" y="194"/>
                    <a:pt x="535" y="176"/>
                  </a:cubicBezTo>
                  <a:cubicBezTo>
                    <a:pt x="587" y="168"/>
                    <a:pt x="602" y="131"/>
                    <a:pt x="575" y="79"/>
                  </a:cubicBezTo>
                  <a:cubicBezTo>
                    <a:pt x="557" y="37"/>
                    <a:pt x="542" y="1"/>
                    <a:pt x="4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2"/>
            <p:cNvSpPr/>
            <p:nvPr/>
          </p:nvSpPr>
          <p:spPr>
            <a:xfrm>
              <a:off x="-3687824" y="-599072"/>
              <a:ext cx="15949" cy="16474"/>
            </a:xfrm>
            <a:custGeom>
              <a:avLst/>
              <a:gdLst/>
              <a:ahLst/>
              <a:cxnLst/>
              <a:rect l="l" t="t" r="r" b="b"/>
              <a:pathLst>
                <a:path w="334" h="345" extrusionOk="0">
                  <a:moveTo>
                    <a:pt x="158" y="0"/>
                  </a:moveTo>
                  <a:cubicBezTo>
                    <a:pt x="128" y="0"/>
                    <a:pt x="102" y="8"/>
                    <a:pt x="80" y="42"/>
                  </a:cubicBezTo>
                  <a:cubicBezTo>
                    <a:pt x="27" y="109"/>
                    <a:pt x="1" y="184"/>
                    <a:pt x="75" y="262"/>
                  </a:cubicBezTo>
                  <a:cubicBezTo>
                    <a:pt x="98" y="280"/>
                    <a:pt x="83" y="325"/>
                    <a:pt x="117" y="344"/>
                  </a:cubicBezTo>
                  <a:cubicBezTo>
                    <a:pt x="120" y="303"/>
                    <a:pt x="143" y="292"/>
                    <a:pt x="184" y="292"/>
                  </a:cubicBezTo>
                  <a:lnTo>
                    <a:pt x="222" y="292"/>
                  </a:lnTo>
                  <a:cubicBezTo>
                    <a:pt x="315" y="292"/>
                    <a:pt x="334" y="258"/>
                    <a:pt x="330" y="157"/>
                  </a:cubicBezTo>
                  <a:cubicBezTo>
                    <a:pt x="326" y="101"/>
                    <a:pt x="285" y="71"/>
                    <a:pt x="270" y="27"/>
                  </a:cubicBezTo>
                  <a:cubicBezTo>
                    <a:pt x="232" y="16"/>
                    <a:pt x="195" y="0"/>
                    <a:pt x="1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2"/>
            <p:cNvSpPr/>
            <p:nvPr/>
          </p:nvSpPr>
          <p:spPr>
            <a:xfrm>
              <a:off x="-3793829" y="-1102787"/>
              <a:ext cx="20198" cy="16617"/>
            </a:xfrm>
            <a:custGeom>
              <a:avLst/>
              <a:gdLst/>
              <a:ahLst/>
              <a:cxnLst/>
              <a:rect l="l" t="t" r="r" b="b"/>
              <a:pathLst>
                <a:path w="423" h="348" extrusionOk="0">
                  <a:moveTo>
                    <a:pt x="109" y="1"/>
                  </a:moveTo>
                  <a:cubicBezTo>
                    <a:pt x="75" y="1"/>
                    <a:pt x="38" y="8"/>
                    <a:pt x="0" y="30"/>
                  </a:cubicBezTo>
                  <a:cubicBezTo>
                    <a:pt x="19" y="34"/>
                    <a:pt x="42" y="34"/>
                    <a:pt x="64" y="34"/>
                  </a:cubicBezTo>
                  <a:cubicBezTo>
                    <a:pt x="147" y="49"/>
                    <a:pt x="169" y="90"/>
                    <a:pt x="139" y="172"/>
                  </a:cubicBezTo>
                  <a:cubicBezTo>
                    <a:pt x="113" y="243"/>
                    <a:pt x="139" y="303"/>
                    <a:pt x="225" y="310"/>
                  </a:cubicBezTo>
                  <a:cubicBezTo>
                    <a:pt x="259" y="310"/>
                    <a:pt x="292" y="310"/>
                    <a:pt x="307" y="348"/>
                  </a:cubicBezTo>
                  <a:cubicBezTo>
                    <a:pt x="359" y="281"/>
                    <a:pt x="419" y="217"/>
                    <a:pt x="423" y="124"/>
                  </a:cubicBezTo>
                  <a:cubicBezTo>
                    <a:pt x="378" y="120"/>
                    <a:pt x="356" y="98"/>
                    <a:pt x="356" y="56"/>
                  </a:cubicBezTo>
                  <a:cubicBezTo>
                    <a:pt x="273" y="46"/>
                    <a:pt x="195" y="1"/>
                    <a:pt x="1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2"/>
            <p:cNvSpPr/>
            <p:nvPr/>
          </p:nvSpPr>
          <p:spPr>
            <a:xfrm>
              <a:off x="-3784518" y="-1096913"/>
              <a:ext cx="18240" cy="19339"/>
            </a:xfrm>
            <a:custGeom>
              <a:avLst/>
              <a:gdLst/>
              <a:ahLst/>
              <a:cxnLst/>
              <a:rect l="l" t="t" r="r" b="b"/>
              <a:pathLst>
                <a:path w="382" h="405" extrusionOk="0">
                  <a:moveTo>
                    <a:pt x="228" y="1"/>
                  </a:moveTo>
                  <a:cubicBezTo>
                    <a:pt x="224" y="94"/>
                    <a:pt x="164" y="158"/>
                    <a:pt x="112" y="225"/>
                  </a:cubicBezTo>
                  <a:cubicBezTo>
                    <a:pt x="112" y="244"/>
                    <a:pt x="109" y="270"/>
                    <a:pt x="90" y="270"/>
                  </a:cubicBezTo>
                  <a:lnTo>
                    <a:pt x="82" y="270"/>
                  </a:lnTo>
                  <a:cubicBezTo>
                    <a:pt x="67" y="266"/>
                    <a:pt x="56" y="263"/>
                    <a:pt x="48" y="263"/>
                  </a:cubicBezTo>
                  <a:cubicBezTo>
                    <a:pt x="0" y="263"/>
                    <a:pt x="11" y="315"/>
                    <a:pt x="4" y="352"/>
                  </a:cubicBezTo>
                  <a:lnTo>
                    <a:pt x="37" y="386"/>
                  </a:lnTo>
                  <a:cubicBezTo>
                    <a:pt x="71" y="356"/>
                    <a:pt x="101" y="349"/>
                    <a:pt x="135" y="349"/>
                  </a:cubicBezTo>
                  <a:cubicBezTo>
                    <a:pt x="202" y="349"/>
                    <a:pt x="266" y="394"/>
                    <a:pt x="333" y="404"/>
                  </a:cubicBezTo>
                  <a:cubicBezTo>
                    <a:pt x="347" y="281"/>
                    <a:pt x="381" y="154"/>
                    <a:pt x="295" y="38"/>
                  </a:cubicBezTo>
                  <a:cubicBezTo>
                    <a:pt x="292" y="30"/>
                    <a:pt x="299" y="16"/>
                    <a:pt x="299" y="4"/>
                  </a:cubicBezTo>
                  <a:cubicBezTo>
                    <a:pt x="273" y="4"/>
                    <a:pt x="250" y="1"/>
                    <a:pt x="2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2"/>
            <p:cNvSpPr/>
            <p:nvPr/>
          </p:nvSpPr>
          <p:spPr>
            <a:xfrm>
              <a:off x="-4150808" y="-845223"/>
              <a:ext cx="23589" cy="15614"/>
            </a:xfrm>
            <a:custGeom>
              <a:avLst/>
              <a:gdLst/>
              <a:ahLst/>
              <a:cxnLst/>
              <a:rect l="l" t="t" r="r" b="b"/>
              <a:pathLst>
                <a:path w="494" h="327" extrusionOk="0">
                  <a:moveTo>
                    <a:pt x="273" y="0"/>
                  </a:moveTo>
                  <a:cubicBezTo>
                    <a:pt x="206" y="38"/>
                    <a:pt x="165" y="131"/>
                    <a:pt x="131" y="139"/>
                  </a:cubicBezTo>
                  <a:cubicBezTo>
                    <a:pt x="0" y="169"/>
                    <a:pt x="34" y="236"/>
                    <a:pt x="64" y="311"/>
                  </a:cubicBezTo>
                  <a:lnTo>
                    <a:pt x="127" y="311"/>
                  </a:lnTo>
                  <a:cubicBezTo>
                    <a:pt x="135" y="281"/>
                    <a:pt x="123" y="232"/>
                    <a:pt x="161" y="228"/>
                  </a:cubicBezTo>
                  <a:lnTo>
                    <a:pt x="172" y="228"/>
                  </a:lnTo>
                  <a:cubicBezTo>
                    <a:pt x="221" y="228"/>
                    <a:pt x="228" y="277"/>
                    <a:pt x="228" y="318"/>
                  </a:cubicBezTo>
                  <a:cubicBezTo>
                    <a:pt x="251" y="322"/>
                    <a:pt x="273" y="322"/>
                    <a:pt x="296" y="326"/>
                  </a:cubicBezTo>
                  <a:cubicBezTo>
                    <a:pt x="385" y="285"/>
                    <a:pt x="479" y="244"/>
                    <a:pt x="494" y="124"/>
                  </a:cubicBezTo>
                  <a:cubicBezTo>
                    <a:pt x="482" y="120"/>
                    <a:pt x="471" y="120"/>
                    <a:pt x="460" y="120"/>
                  </a:cubicBezTo>
                  <a:cubicBezTo>
                    <a:pt x="385" y="120"/>
                    <a:pt x="325" y="165"/>
                    <a:pt x="262" y="187"/>
                  </a:cubicBezTo>
                  <a:cubicBezTo>
                    <a:pt x="251" y="120"/>
                    <a:pt x="318" y="68"/>
                    <a:pt x="2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2"/>
            <p:cNvSpPr/>
            <p:nvPr/>
          </p:nvSpPr>
          <p:spPr>
            <a:xfrm>
              <a:off x="-4357518" y="-890920"/>
              <a:ext cx="14898" cy="27361"/>
            </a:xfrm>
            <a:custGeom>
              <a:avLst/>
              <a:gdLst/>
              <a:ahLst/>
              <a:cxnLst/>
              <a:rect l="l" t="t" r="r" b="b"/>
              <a:pathLst>
                <a:path w="312" h="573" extrusionOk="0">
                  <a:moveTo>
                    <a:pt x="142" y="0"/>
                  </a:moveTo>
                  <a:cubicBezTo>
                    <a:pt x="34" y="109"/>
                    <a:pt x="1" y="266"/>
                    <a:pt x="53" y="386"/>
                  </a:cubicBezTo>
                  <a:cubicBezTo>
                    <a:pt x="75" y="431"/>
                    <a:pt x="142" y="423"/>
                    <a:pt x="146" y="490"/>
                  </a:cubicBezTo>
                  <a:cubicBezTo>
                    <a:pt x="150" y="543"/>
                    <a:pt x="161" y="573"/>
                    <a:pt x="184" y="573"/>
                  </a:cubicBezTo>
                  <a:cubicBezTo>
                    <a:pt x="199" y="573"/>
                    <a:pt x="221" y="550"/>
                    <a:pt x="244" y="509"/>
                  </a:cubicBezTo>
                  <a:cubicBezTo>
                    <a:pt x="258" y="479"/>
                    <a:pt x="281" y="476"/>
                    <a:pt x="311" y="471"/>
                  </a:cubicBezTo>
                  <a:cubicBezTo>
                    <a:pt x="296" y="460"/>
                    <a:pt x="270" y="445"/>
                    <a:pt x="266" y="431"/>
                  </a:cubicBezTo>
                  <a:cubicBezTo>
                    <a:pt x="262" y="419"/>
                    <a:pt x="258" y="416"/>
                    <a:pt x="251" y="416"/>
                  </a:cubicBezTo>
                  <a:cubicBezTo>
                    <a:pt x="244" y="416"/>
                    <a:pt x="232" y="419"/>
                    <a:pt x="221" y="426"/>
                  </a:cubicBezTo>
                  <a:cubicBezTo>
                    <a:pt x="210" y="434"/>
                    <a:pt x="203" y="442"/>
                    <a:pt x="194" y="442"/>
                  </a:cubicBezTo>
                  <a:cubicBezTo>
                    <a:pt x="184" y="442"/>
                    <a:pt x="180" y="431"/>
                    <a:pt x="184" y="400"/>
                  </a:cubicBezTo>
                  <a:cubicBezTo>
                    <a:pt x="187" y="348"/>
                    <a:pt x="161" y="274"/>
                    <a:pt x="258" y="269"/>
                  </a:cubicBezTo>
                  <a:lnTo>
                    <a:pt x="258" y="240"/>
                  </a:lnTo>
                  <a:cubicBezTo>
                    <a:pt x="150" y="191"/>
                    <a:pt x="142" y="172"/>
                    <a:pt x="203" y="67"/>
                  </a:cubicBezTo>
                  <a:cubicBezTo>
                    <a:pt x="184" y="45"/>
                    <a:pt x="161" y="23"/>
                    <a:pt x="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2"/>
            <p:cNvSpPr/>
            <p:nvPr/>
          </p:nvSpPr>
          <p:spPr>
            <a:xfrm>
              <a:off x="-3947345" y="-1178279"/>
              <a:ext cx="23636" cy="17142"/>
            </a:xfrm>
            <a:custGeom>
              <a:avLst/>
              <a:gdLst/>
              <a:ahLst/>
              <a:cxnLst/>
              <a:rect l="l" t="t" r="r" b="b"/>
              <a:pathLst>
                <a:path w="495" h="359" extrusionOk="0">
                  <a:moveTo>
                    <a:pt x="146" y="0"/>
                  </a:moveTo>
                  <a:cubicBezTo>
                    <a:pt x="139" y="0"/>
                    <a:pt x="135" y="4"/>
                    <a:pt x="127" y="12"/>
                  </a:cubicBezTo>
                  <a:cubicBezTo>
                    <a:pt x="113" y="45"/>
                    <a:pt x="101" y="57"/>
                    <a:pt x="91" y="57"/>
                  </a:cubicBezTo>
                  <a:cubicBezTo>
                    <a:pt x="75" y="57"/>
                    <a:pt x="65" y="45"/>
                    <a:pt x="53" y="34"/>
                  </a:cubicBezTo>
                  <a:cubicBezTo>
                    <a:pt x="42" y="22"/>
                    <a:pt x="30" y="15"/>
                    <a:pt x="20" y="15"/>
                  </a:cubicBezTo>
                  <a:cubicBezTo>
                    <a:pt x="15" y="15"/>
                    <a:pt x="12" y="15"/>
                    <a:pt x="8" y="19"/>
                  </a:cubicBezTo>
                  <a:cubicBezTo>
                    <a:pt x="8" y="38"/>
                    <a:pt x="4" y="60"/>
                    <a:pt x="1" y="79"/>
                  </a:cubicBezTo>
                  <a:cubicBezTo>
                    <a:pt x="27" y="93"/>
                    <a:pt x="38" y="135"/>
                    <a:pt x="68" y="135"/>
                  </a:cubicBezTo>
                  <a:cubicBezTo>
                    <a:pt x="79" y="135"/>
                    <a:pt x="91" y="131"/>
                    <a:pt x="101" y="119"/>
                  </a:cubicBezTo>
                  <a:cubicBezTo>
                    <a:pt x="150" y="169"/>
                    <a:pt x="161" y="224"/>
                    <a:pt x="158" y="288"/>
                  </a:cubicBezTo>
                  <a:cubicBezTo>
                    <a:pt x="154" y="318"/>
                    <a:pt x="158" y="344"/>
                    <a:pt x="184" y="359"/>
                  </a:cubicBezTo>
                  <a:lnTo>
                    <a:pt x="248" y="359"/>
                  </a:lnTo>
                  <a:cubicBezTo>
                    <a:pt x="258" y="258"/>
                    <a:pt x="311" y="236"/>
                    <a:pt x="371" y="236"/>
                  </a:cubicBezTo>
                  <a:cubicBezTo>
                    <a:pt x="389" y="236"/>
                    <a:pt x="408" y="240"/>
                    <a:pt x="427" y="240"/>
                  </a:cubicBezTo>
                  <a:cubicBezTo>
                    <a:pt x="446" y="243"/>
                    <a:pt x="464" y="243"/>
                    <a:pt x="483" y="243"/>
                  </a:cubicBezTo>
                  <a:lnTo>
                    <a:pt x="486" y="243"/>
                  </a:lnTo>
                  <a:lnTo>
                    <a:pt x="494" y="247"/>
                  </a:lnTo>
                  <a:cubicBezTo>
                    <a:pt x="460" y="198"/>
                    <a:pt x="457" y="135"/>
                    <a:pt x="401" y="105"/>
                  </a:cubicBezTo>
                  <a:cubicBezTo>
                    <a:pt x="367" y="127"/>
                    <a:pt x="334" y="142"/>
                    <a:pt x="303" y="142"/>
                  </a:cubicBezTo>
                  <a:cubicBezTo>
                    <a:pt x="266" y="142"/>
                    <a:pt x="236" y="119"/>
                    <a:pt x="210" y="60"/>
                  </a:cubicBezTo>
                  <a:cubicBezTo>
                    <a:pt x="203" y="38"/>
                    <a:pt x="169" y="0"/>
                    <a:pt x="14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2"/>
            <p:cNvSpPr/>
            <p:nvPr/>
          </p:nvSpPr>
          <p:spPr>
            <a:xfrm>
              <a:off x="-3889663" y="-655512"/>
              <a:ext cx="16283" cy="12749"/>
            </a:xfrm>
            <a:custGeom>
              <a:avLst/>
              <a:gdLst/>
              <a:ahLst/>
              <a:cxnLst/>
              <a:rect l="l" t="t" r="r" b="b"/>
              <a:pathLst>
                <a:path w="341" h="267" extrusionOk="0">
                  <a:moveTo>
                    <a:pt x="172" y="1"/>
                  </a:moveTo>
                  <a:cubicBezTo>
                    <a:pt x="101" y="5"/>
                    <a:pt x="0" y="91"/>
                    <a:pt x="15" y="147"/>
                  </a:cubicBezTo>
                  <a:cubicBezTo>
                    <a:pt x="34" y="206"/>
                    <a:pt x="82" y="263"/>
                    <a:pt x="142" y="263"/>
                  </a:cubicBezTo>
                  <a:cubicBezTo>
                    <a:pt x="149" y="263"/>
                    <a:pt x="161" y="259"/>
                    <a:pt x="168" y="259"/>
                  </a:cubicBezTo>
                  <a:cubicBezTo>
                    <a:pt x="172" y="256"/>
                    <a:pt x="180" y="256"/>
                    <a:pt x="187" y="256"/>
                  </a:cubicBezTo>
                  <a:cubicBezTo>
                    <a:pt x="198" y="256"/>
                    <a:pt x="213" y="259"/>
                    <a:pt x="228" y="263"/>
                  </a:cubicBezTo>
                  <a:cubicBezTo>
                    <a:pt x="243" y="263"/>
                    <a:pt x="258" y="266"/>
                    <a:pt x="273" y="266"/>
                  </a:cubicBezTo>
                  <a:cubicBezTo>
                    <a:pt x="310" y="266"/>
                    <a:pt x="340" y="248"/>
                    <a:pt x="332" y="166"/>
                  </a:cubicBezTo>
                  <a:cubicBezTo>
                    <a:pt x="325" y="61"/>
                    <a:pt x="284" y="9"/>
                    <a:pt x="175" y="5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2"/>
            <p:cNvSpPr/>
            <p:nvPr/>
          </p:nvSpPr>
          <p:spPr>
            <a:xfrm>
              <a:off x="-4067293" y="-614782"/>
              <a:ext cx="15567" cy="15757"/>
            </a:xfrm>
            <a:custGeom>
              <a:avLst/>
              <a:gdLst/>
              <a:ahLst/>
              <a:cxnLst/>
              <a:rect l="l" t="t" r="r" b="b"/>
              <a:pathLst>
                <a:path w="326" h="330" extrusionOk="0">
                  <a:moveTo>
                    <a:pt x="127" y="0"/>
                  </a:moveTo>
                  <a:cubicBezTo>
                    <a:pt x="56" y="0"/>
                    <a:pt x="30" y="64"/>
                    <a:pt x="1" y="124"/>
                  </a:cubicBezTo>
                  <a:cubicBezTo>
                    <a:pt x="60" y="176"/>
                    <a:pt x="146" y="221"/>
                    <a:pt x="117" y="329"/>
                  </a:cubicBezTo>
                  <a:cubicBezTo>
                    <a:pt x="232" y="314"/>
                    <a:pt x="322" y="247"/>
                    <a:pt x="326" y="161"/>
                  </a:cubicBezTo>
                  <a:cubicBezTo>
                    <a:pt x="326" y="57"/>
                    <a:pt x="244" y="31"/>
                    <a:pt x="165" y="4"/>
                  </a:cubicBezTo>
                  <a:cubicBezTo>
                    <a:pt x="150" y="0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2"/>
            <p:cNvSpPr/>
            <p:nvPr/>
          </p:nvSpPr>
          <p:spPr>
            <a:xfrm>
              <a:off x="-4117765" y="-981072"/>
              <a:ext cx="18909" cy="20580"/>
            </a:xfrm>
            <a:custGeom>
              <a:avLst/>
              <a:gdLst/>
              <a:ahLst/>
              <a:cxnLst/>
              <a:rect l="l" t="t" r="r" b="b"/>
              <a:pathLst>
                <a:path w="396" h="431" extrusionOk="0">
                  <a:moveTo>
                    <a:pt x="168" y="31"/>
                  </a:moveTo>
                  <a:lnTo>
                    <a:pt x="168" y="31"/>
                  </a:lnTo>
                  <a:cubicBezTo>
                    <a:pt x="206" y="38"/>
                    <a:pt x="242" y="27"/>
                    <a:pt x="276" y="49"/>
                  </a:cubicBezTo>
                  <a:cubicBezTo>
                    <a:pt x="242" y="87"/>
                    <a:pt x="228" y="106"/>
                    <a:pt x="213" y="106"/>
                  </a:cubicBezTo>
                  <a:cubicBezTo>
                    <a:pt x="198" y="106"/>
                    <a:pt x="190" y="83"/>
                    <a:pt x="168" y="31"/>
                  </a:cubicBezTo>
                  <a:close/>
                  <a:moveTo>
                    <a:pt x="261" y="1"/>
                  </a:moveTo>
                  <a:cubicBezTo>
                    <a:pt x="235" y="1"/>
                    <a:pt x="202" y="12"/>
                    <a:pt x="168" y="31"/>
                  </a:cubicBezTo>
                  <a:cubicBezTo>
                    <a:pt x="63" y="64"/>
                    <a:pt x="0" y="132"/>
                    <a:pt x="18" y="247"/>
                  </a:cubicBezTo>
                  <a:cubicBezTo>
                    <a:pt x="37" y="345"/>
                    <a:pt x="82" y="430"/>
                    <a:pt x="202" y="430"/>
                  </a:cubicBezTo>
                  <a:cubicBezTo>
                    <a:pt x="206" y="430"/>
                    <a:pt x="206" y="430"/>
                    <a:pt x="209" y="427"/>
                  </a:cubicBezTo>
                  <a:cubicBezTo>
                    <a:pt x="171" y="385"/>
                    <a:pt x="112" y="349"/>
                    <a:pt x="130" y="281"/>
                  </a:cubicBezTo>
                  <a:cubicBezTo>
                    <a:pt x="142" y="240"/>
                    <a:pt x="175" y="233"/>
                    <a:pt x="213" y="233"/>
                  </a:cubicBezTo>
                  <a:lnTo>
                    <a:pt x="254" y="233"/>
                  </a:lnTo>
                  <a:cubicBezTo>
                    <a:pt x="261" y="147"/>
                    <a:pt x="337" y="139"/>
                    <a:pt x="396" y="113"/>
                  </a:cubicBezTo>
                  <a:cubicBezTo>
                    <a:pt x="363" y="45"/>
                    <a:pt x="318" y="1"/>
                    <a:pt x="2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2"/>
            <p:cNvSpPr/>
            <p:nvPr/>
          </p:nvSpPr>
          <p:spPr>
            <a:xfrm>
              <a:off x="-4386979" y="-882707"/>
              <a:ext cx="16283" cy="15758"/>
            </a:xfrm>
            <a:custGeom>
              <a:avLst/>
              <a:gdLst/>
              <a:ahLst/>
              <a:cxnLst/>
              <a:rect l="l" t="t" r="r" b="b"/>
              <a:pathLst>
                <a:path w="341" h="330" extrusionOk="0">
                  <a:moveTo>
                    <a:pt x="183" y="0"/>
                  </a:moveTo>
                  <a:cubicBezTo>
                    <a:pt x="166" y="0"/>
                    <a:pt x="143" y="8"/>
                    <a:pt x="121" y="19"/>
                  </a:cubicBezTo>
                  <a:cubicBezTo>
                    <a:pt x="45" y="52"/>
                    <a:pt x="0" y="199"/>
                    <a:pt x="42" y="285"/>
                  </a:cubicBezTo>
                  <a:cubicBezTo>
                    <a:pt x="49" y="304"/>
                    <a:pt x="64" y="330"/>
                    <a:pt x="79" y="330"/>
                  </a:cubicBezTo>
                  <a:lnTo>
                    <a:pt x="83" y="330"/>
                  </a:lnTo>
                  <a:cubicBezTo>
                    <a:pt x="102" y="322"/>
                    <a:pt x="121" y="322"/>
                    <a:pt x="139" y="322"/>
                  </a:cubicBezTo>
                  <a:lnTo>
                    <a:pt x="195" y="322"/>
                  </a:lnTo>
                  <a:cubicBezTo>
                    <a:pt x="236" y="322"/>
                    <a:pt x="278" y="314"/>
                    <a:pt x="304" y="262"/>
                  </a:cubicBezTo>
                  <a:cubicBezTo>
                    <a:pt x="176" y="236"/>
                    <a:pt x="247" y="142"/>
                    <a:pt x="236" y="71"/>
                  </a:cubicBezTo>
                  <a:cubicBezTo>
                    <a:pt x="259" y="71"/>
                    <a:pt x="273" y="87"/>
                    <a:pt x="285" y="102"/>
                  </a:cubicBezTo>
                  <a:cubicBezTo>
                    <a:pt x="296" y="116"/>
                    <a:pt x="307" y="128"/>
                    <a:pt x="326" y="131"/>
                  </a:cubicBezTo>
                  <a:lnTo>
                    <a:pt x="340" y="131"/>
                  </a:lnTo>
                  <a:cubicBezTo>
                    <a:pt x="296" y="45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2"/>
            <p:cNvSpPr/>
            <p:nvPr/>
          </p:nvSpPr>
          <p:spPr>
            <a:xfrm>
              <a:off x="-3976807" y="-705268"/>
              <a:ext cx="19721" cy="22872"/>
            </a:xfrm>
            <a:custGeom>
              <a:avLst/>
              <a:gdLst/>
              <a:ahLst/>
              <a:cxnLst/>
              <a:rect l="l" t="t" r="r" b="b"/>
              <a:pathLst>
                <a:path w="413" h="479" extrusionOk="0">
                  <a:moveTo>
                    <a:pt x="356" y="228"/>
                  </a:moveTo>
                  <a:lnTo>
                    <a:pt x="356" y="235"/>
                  </a:lnTo>
                  <a:lnTo>
                    <a:pt x="360" y="235"/>
                  </a:lnTo>
                  <a:cubicBezTo>
                    <a:pt x="360" y="232"/>
                    <a:pt x="360" y="232"/>
                    <a:pt x="356" y="228"/>
                  </a:cubicBezTo>
                  <a:close/>
                  <a:moveTo>
                    <a:pt x="188" y="0"/>
                  </a:moveTo>
                  <a:cubicBezTo>
                    <a:pt x="169" y="45"/>
                    <a:pt x="143" y="75"/>
                    <a:pt x="106" y="75"/>
                  </a:cubicBezTo>
                  <a:cubicBezTo>
                    <a:pt x="90" y="75"/>
                    <a:pt x="72" y="71"/>
                    <a:pt x="49" y="60"/>
                  </a:cubicBezTo>
                  <a:cubicBezTo>
                    <a:pt x="1" y="123"/>
                    <a:pt x="4" y="202"/>
                    <a:pt x="4" y="280"/>
                  </a:cubicBezTo>
                  <a:cubicBezTo>
                    <a:pt x="4" y="299"/>
                    <a:pt x="12" y="333"/>
                    <a:pt x="38" y="333"/>
                  </a:cubicBezTo>
                  <a:cubicBezTo>
                    <a:pt x="42" y="333"/>
                    <a:pt x="46" y="333"/>
                    <a:pt x="49" y="329"/>
                  </a:cubicBezTo>
                  <a:cubicBezTo>
                    <a:pt x="76" y="318"/>
                    <a:pt x="61" y="280"/>
                    <a:pt x="64" y="254"/>
                  </a:cubicBezTo>
                  <a:cubicBezTo>
                    <a:pt x="31" y="217"/>
                    <a:pt x="27" y="161"/>
                    <a:pt x="64" y="146"/>
                  </a:cubicBezTo>
                  <a:cubicBezTo>
                    <a:pt x="76" y="142"/>
                    <a:pt x="83" y="142"/>
                    <a:pt x="94" y="142"/>
                  </a:cubicBezTo>
                  <a:cubicBezTo>
                    <a:pt x="135" y="142"/>
                    <a:pt x="176" y="168"/>
                    <a:pt x="214" y="191"/>
                  </a:cubicBezTo>
                  <a:cubicBezTo>
                    <a:pt x="199" y="202"/>
                    <a:pt x="184" y="217"/>
                    <a:pt x="169" y="232"/>
                  </a:cubicBezTo>
                  <a:cubicBezTo>
                    <a:pt x="211" y="254"/>
                    <a:pt x="166" y="277"/>
                    <a:pt x="169" y="299"/>
                  </a:cubicBezTo>
                  <a:lnTo>
                    <a:pt x="173" y="299"/>
                  </a:lnTo>
                  <a:cubicBezTo>
                    <a:pt x="184" y="299"/>
                    <a:pt x="199" y="296"/>
                    <a:pt x="214" y="292"/>
                  </a:cubicBezTo>
                  <a:cubicBezTo>
                    <a:pt x="229" y="288"/>
                    <a:pt x="240" y="284"/>
                    <a:pt x="251" y="284"/>
                  </a:cubicBezTo>
                  <a:cubicBezTo>
                    <a:pt x="273" y="284"/>
                    <a:pt x="289" y="299"/>
                    <a:pt x="270" y="366"/>
                  </a:cubicBezTo>
                  <a:cubicBezTo>
                    <a:pt x="259" y="404"/>
                    <a:pt x="333" y="427"/>
                    <a:pt x="323" y="479"/>
                  </a:cubicBezTo>
                  <a:cubicBezTo>
                    <a:pt x="333" y="475"/>
                    <a:pt x="341" y="475"/>
                    <a:pt x="352" y="475"/>
                  </a:cubicBezTo>
                  <a:cubicBezTo>
                    <a:pt x="412" y="401"/>
                    <a:pt x="408" y="325"/>
                    <a:pt x="341" y="262"/>
                  </a:cubicBezTo>
                  <a:cubicBezTo>
                    <a:pt x="273" y="194"/>
                    <a:pt x="270" y="123"/>
                    <a:pt x="281" y="42"/>
                  </a:cubicBezTo>
                  <a:cubicBezTo>
                    <a:pt x="251" y="26"/>
                    <a:pt x="225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2"/>
            <p:cNvSpPr/>
            <p:nvPr/>
          </p:nvSpPr>
          <p:spPr>
            <a:xfrm>
              <a:off x="-3655354" y="-594774"/>
              <a:ext cx="22204" cy="22681"/>
            </a:xfrm>
            <a:custGeom>
              <a:avLst/>
              <a:gdLst/>
              <a:ahLst/>
              <a:cxnLst/>
              <a:rect l="l" t="t" r="r" b="b"/>
              <a:pathLst>
                <a:path w="465" h="475" extrusionOk="0">
                  <a:moveTo>
                    <a:pt x="50" y="0"/>
                  </a:moveTo>
                  <a:cubicBezTo>
                    <a:pt x="46" y="64"/>
                    <a:pt x="42" y="131"/>
                    <a:pt x="39" y="198"/>
                  </a:cubicBezTo>
                  <a:cubicBezTo>
                    <a:pt x="16" y="232"/>
                    <a:pt x="1" y="273"/>
                    <a:pt x="54" y="288"/>
                  </a:cubicBezTo>
                  <a:cubicBezTo>
                    <a:pt x="113" y="303"/>
                    <a:pt x="135" y="347"/>
                    <a:pt x="170" y="385"/>
                  </a:cubicBezTo>
                  <a:cubicBezTo>
                    <a:pt x="154" y="400"/>
                    <a:pt x="140" y="400"/>
                    <a:pt x="125" y="400"/>
                  </a:cubicBezTo>
                  <a:lnTo>
                    <a:pt x="87" y="400"/>
                  </a:lnTo>
                  <a:cubicBezTo>
                    <a:pt x="99" y="411"/>
                    <a:pt x="109" y="423"/>
                    <a:pt x="121" y="437"/>
                  </a:cubicBezTo>
                  <a:cubicBezTo>
                    <a:pt x="162" y="449"/>
                    <a:pt x="207" y="464"/>
                    <a:pt x="252" y="475"/>
                  </a:cubicBezTo>
                  <a:cubicBezTo>
                    <a:pt x="274" y="445"/>
                    <a:pt x="308" y="423"/>
                    <a:pt x="342" y="423"/>
                  </a:cubicBezTo>
                  <a:lnTo>
                    <a:pt x="375" y="423"/>
                  </a:lnTo>
                  <a:cubicBezTo>
                    <a:pt x="449" y="423"/>
                    <a:pt x="446" y="366"/>
                    <a:pt x="454" y="307"/>
                  </a:cubicBezTo>
                  <a:cubicBezTo>
                    <a:pt x="454" y="280"/>
                    <a:pt x="461" y="251"/>
                    <a:pt x="465" y="224"/>
                  </a:cubicBezTo>
                  <a:lnTo>
                    <a:pt x="465" y="224"/>
                  </a:lnTo>
                  <a:cubicBezTo>
                    <a:pt x="427" y="243"/>
                    <a:pt x="420" y="285"/>
                    <a:pt x="394" y="314"/>
                  </a:cubicBezTo>
                  <a:cubicBezTo>
                    <a:pt x="375" y="340"/>
                    <a:pt x="330" y="355"/>
                    <a:pt x="292" y="355"/>
                  </a:cubicBezTo>
                  <a:cubicBezTo>
                    <a:pt x="248" y="355"/>
                    <a:pt x="211" y="340"/>
                    <a:pt x="211" y="311"/>
                  </a:cubicBezTo>
                  <a:cubicBezTo>
                    <a:pt x="199" y="206"/>
                    <a:pt x="73" y="161"/>
                    <a:pt x="106" y="45"/>
                  </a:cubicBezTo>
                  <a:cubicBezTo>
                    <a:pt x="117" y="15"/>
                    <a:pt x="80" y="4"/>
                    <a:pt x="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2"/>
            <p:cNvSpPr/>
            <p:nvPr/>
          </p:nvSpPr>
          <p:spPr>
            <a:xfrm>
              <a:off x="-3966111" y="-718829"/>
              <a:ext cx="16521" cy="36290"/>
            </a:xfrm>
            <a:custGeom>
              <a:avLst/>
              <a:gdLst/>
              <a:ahLst/>
              <a:cxnLst/>
              <a:rect l="l" t="t" r="r" b="b"/>
              <a:pathLst>
                <a:path w="346" h="760" extrusionOk="0">
                  <a:moveTo>
                    <a:pt x="117" y="0"/>
                  </a:moveTo>
                  <a:cubicBezTo>
                    <a:pt x="113" y="0"/>
                    <a:pt x="113" y="4"/>
                    <a:pt x="109" y="4"/>
                  </a:cubicBezTo>
                  <a:cubicBezTo>
                    <a:pt x="117" y="60"/>
                    <a:pt x="102" y="105"/>
                    <a:pt x="42" y="131"/>
                  </a:cubicBezTo>
                  <a:cubicBezTo>
                    <a:pt x="31" y="150"/>
                    <a:pt x="16" y="169"/>
                    <a:pt x="1" y="191"/>
                  </a:cubicBezTo>
                  <a:cubicBezTo>
                    <a:pt x="109" y="240"/>
                    <a:pt x="125" y="276"/>
                    <a:pt x="57" y="326"/>
                  </a:cubicBezTo>
                  <a:cubicBezTo>
                    <a:pt x="46" y="407"/>
                    <a:pt x="49" y="478"/>
                    <a:pt x="117" y="546"/>
                  </a:cubicBezTo>
                  <a:cubicBezTo>
                    <a:pt x="184" y="609"/>
                    <a:pt x="188" y="685"/>
                    <a:pt x="128" y="759"/>
                  </a:cubicBezTo>
                  <a:lnTo>
                    <a:pt x="136" y="759"/>
                  </a:lnTo>
                  <a:cubicBezTo>
                    <a:pt x="199" y="759"/>
                    <a:pt x="196" y="707"/>
                    <a:pt x="203" y="662"/>
                  </a:cubicBezTo>
                  <a:cubicBezTo>
                    <a:pt x="211" y="606"/>
                    <a:pt x="233" y="580"/>
                    <a:pt x="266" y="580"/>
                  </a:cubicBezTo>
                  <a:cubicBezTo>
                    <a:pt x="285" y="580"/>
                    <a:pt x="308" y="590"/>
                    <a:pt x="337" y="609"/>
                  </a:cubicBezTo>
                  <a:cubicBezTo>
                    <a:pt x="337" y="576"/>
                    <a:pt x="341" y="542"/>
                    <a:pt x="345" y="509"/>
                  </a:cubicBezTo>
                  <a:cubicBezTo>
                    <a:pt x="315" y="509"/>
                    <a:pt x="282" y="505"/>
                    <a:pt x="248" y="505"/>
                  </a:cubicBezTo>
                  <a:cubicBezTo>
                    <a:pt x="214" y="505"/>
                    <a:pt x="177" y="509"/>
                    <a:pt x="136" y="519"/>
                  </a:cubicBezTo>
                  <a:lnTo>
                    <a:pt x="132" y="519"/>
                  </a:lnTo>
                  <a:lnTo>
                    <a:pt x="132" y="512"/>
                  </a:lnTo>
                  <a:cubicBezTo>
                    <a:pt x="199" y="326"/>
                    <a:pt x="162" y="161"/>
                    <a:pt x="1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2"/>
            <p:cNvSpPr/>
            <p:nvPr/>
          </p:nvSpPr>
          <p:spPr>
            <a:xfrm>
              <a:off x="-3853994" y="-1050835"/>
              <a:ext cx="17190" cy="15567"/>
            </a:xfrm>
            <a:custGeom>
              <a:avLst/>
              <a:gdLst/>
              <a:ahLst/>
              <a:cxnLst/>
              <a:rect l="l" t="t" r="r" b="b"/>
              <a:pathLst>
                <a:path w="360" h="326" extrusionOk="0">
                  <a:moveTo>
                    <a:pt x="258" y="0"/>
                  </a:moveTo>
                  <a:cubicBezTo>
                    <a:pt x="206" y="0"/>
                    <a:pt x="158" y="30"/>
                    <a:pt x="109" y="52"/>
                  </a:cubicBezTo>
                  <a:cubicBezTo>
                    <a:pt x="12" y="109"/>
                    <a:pt x="1" y="221"/>
                    <a:pt x="75" y="321"/>
                  </a:cubicBezTo>
                  <a:cubicBezTo>
                    <a:pt x="94" y="321"/>
                    <a:pt x="117" y="326"/>
                    <a:pt x="135" y="326"/>
                  </a:cubicBezTo>
                  <a:cubicBezTo>
                    <a:pt x="184" y="326"/>
                    <a:pt x="225" y="311"/>
                    <a:pt x="210" y="224"/>
                  </a:cubicBezTo>
                  <a:cubicBezTo>
                    <a:pt x="195" y="169"/>
                    <a:pt x="232" y="161"/>
                    <a:pt x="266" y="146"/>
                  </a:cubicBezTo>
                  <a:cubicBezTo>
                    <a:pt x="311" y="127"/>
                    <a:pt x="356" y="109"/>
                    <a:pt x="360" y="45"/>
                  </a:cubicBezTo>
                  <a:cubicBezTo>
                    <a:pt x="334" y="38"/>
                    <a:pt x="308" y="34"/>
                    <a:pt x="296" y="4"/>
                  </a:cubicBezTo>
                  <a:cubicBezTo>
                    <a:pt x="285" y="4"/>
                    <a:pt x="270" y="0"/>
                    <a:pt x="25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2"/>
            <p:cNvSpPr/>
            <p:nvPr/>
          </p:nvSpPr>
          <p:spPr>
            <a:xfrm>
              <a:off x="-4003595" y="-792555"/>
              <a:ext cx="19530" cy="16808"/>
            </a:xfrm>
            <a:custGeom>
              <a:avLst/>
              <a:gdLst/>
              <a:ahLst/>
              <a:cxnLst/>
              <a:rect l="l" t="t" r="r" b="b"/>
              <a:pathLst>
                <a:path w="409" h="352" extrusionOk="0">
                  <a:moveTo>
                    <a:pt x="65" y="0"/>
                  </a:moveTo>
                  <a:cubicBezTo>
                    <a:pt x="31" y="0"/>
                    <a:pt x="5" y="12"/>
                    <a:pt x="1" y="60"/>
                  </a:cubicBezTo>
                  <a:cubicBezTo>
                    <a:pt x="27" y="57"/>
                    <a:pt x="54" y="48"/>
                    <a:pt x="76" y="48"/>
                  </a:cubicBezTo>
                  <a:cubicBezTo>
                    <a:pt x="121" y="48"/>
                    <a:pt x="154" y="67"/>
                    <a:pt x="162" y="138"/>
                  </a:cubicBezTo>
                  <a:cubicBezTo>
                    <a:pt x="199" y="205"/>
                    <a:pt x="240" y="277"/>
                    <a:pt x="278" y="345"/>
                  </a:cubicBezTo>
                  <a:lnTo>
                    <a:pt x="293" y="345"/>
                  </a:lnTo>
                  <a:cubicBezTo>
                    <a:pt x="304" y="345"/>
                    <a:pt x="315" y="345"/>
                    <a:pt x="327" y="348"/>
                  </a:cubicBezTo>
                  <a:cubicBezTo>
                    <a:pt x="337" y="348"/>
                    <a:pt x="349" y="352"/>
                    <a:pt x="360" y="352"/>
                  </a:cubicBezTo>
                  <a:cubicBezTo>
                    <a:pt x="386" y="352"/>
                    <a:pt x="408" y="340"/>
                    <a:pt x="405" y="300"/>
                  </a:cubicBezTo>
                  <a:cubicBezTo>
                    <a:pt x="401" y="224"/>
                    <a:pt x="311" y="161"/>
                    <a:pt x="386" y="71"/>
                  </a:cubicBezTo>
                  <a:cubicBezTo>
                    <a:pt x="394" y="64"/>
                    <a:pt x="363" y="26"/>
                    <a:pt x="337" y="26"/>
                  </a:cubicBezTo>
                  <a:lnTo>
                    <a:pt x="330" y="26"/>
                  </a:lnTo>
                  <a:cubicBezTo>
                    <a:pt x="308" y="38"/>
                    <a:pt x="285" y="41"/>
                    <a:pt x="263" y="41"/>
                  </a:cubicBezTo>
                  <a:cubicBezTo>
                    <a:pt x="206" y="41"/>
                    <a:pt x="151" y="15"/>
                    <a:pt x="94" y="4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2"/>
            <p:cNvSpPr/>
            <p:nvPr/>
          </p:nvSpPr>
          <p:spPr>
            <a:xfrm>
              <a:off x="-4094033" y="-1078148"/>
              <a:ext cx="19673" cy="18050"/>
            </a:xfrm>
            <a:custGeom>
              <a:avLst/>
              <a:gdLst/>
              <a:ahLst/>
              <a:cxnLst/>
              <a:rect l="l" t="t" r="r" b="b"/>
              <a:pathLst>
                <a:path w="412" h="378" extrusionOk="0">
                  <a:moveTo>
                    <a:pt x="142" y="1"/>
                  </a:moveTo>
                  <a:cubicBezTo>
                    <a:pt x="131" y="1"/>
                    <a:pt x="119" y="1"/>
                    <a:pt x="109" y="4"/>
                  </a:cubicBezTo>
                  <a:lnTo>
                    <a:pt x="4" y="4"/>
                  </a:lnTo>
                  <a:cubicBezTo>
                    <a:pt x="4" y="15"/>
                    <a:pt x="0" y="23"/>
                    <a:pt x="0" y="34"/>
                  </a:cubicBezTo>
                  <a:cubicBezTo>
                    <a:pt x="33" y="37"/>
                    <a:pt x="86" y="34"/>
                    <a:pt x="86" y="63"/>
                  </a:cubicBezTo>
                  <a:cubicBezTo>
                    <a:pt x="82" y="165"/>
                    <a:pt x="280" y="236"/>
                    <a:pt x="135" y="359"/>
                  </a:cubicBezTo>
                  <a:cubicBezTo>
                    <a:pt x="149" y="367"/>
                    <a:pt x="164" y="370"/>
                    <a:pt x="176" y="377"/>
                  </a:cubicBezTo>
                  <a:cubicBezTo>
                    <a:pt x="254" y="363"/>
                    <a:pt x="351" y="370"/>
                    <a:pt x="295" y="236"/>
                  </a:cubicBezTo>
                  <a:lnTo>
                    <a:pt x="295" y="236"/>
                  </a:lnTo>
                  <a:cubicBezTo>
                    <a:pt x="366" y="262"/>
                    <a:pt x="366" y="329"/>
                    <a:pt x="411" y="359"/>
                  </a:cubicBezTo>
                  <a:cubicBezTo>
                    <a:pt x="400" y="213"/>
                    <a:pt x="295" y="127"/>
                    <a:pt x="206" y="30"/>
                  </a:cubicBezTo>
                  <a:cubicBezTo>
                    <a:pt x="183" y="8"/>
                    <a:pt x="161" y="1"/>
                    <a:pt x="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2"/>
            <p:cNvSpPr/>
            <p:nvPr/>
          </p:nvSpPr>
          <p:spPr>
            <a:xfrm>
              <a:off x="-3890379" y="-812037"/>
              <a:ext cx="18957" cy="14516"/>
            </a:xfrm>
            <a:custGeom>
              <a:avLst/>
              <a:gdLst/>
              <a:ahLst/>
              <a:cxnLst/>
              <a:rect l="l" t="t" r="r" b="b"/>
              <a:pathLst>
                <a:path w="397" h="304" extrusionOk="0">
                  <a:moveTo>
                    <a:pt x="217" y="1"/>
                  </a:moveTo>
                  <a:cubicBezTo>
                    <a:pt x="138" y="1"/>
                    <a:pt x="90" y="80"/>
                    <a:pt x="23" y="106"/>
                  </a:cubicBezTo>
                  <a:cubicBezTo>
                    <a:pt x="0" y="113"/>
                    <a:pt x="0" y="154"/>
                    <a:pt x="19" y="158"/>
                  </a:cubicBezTo>
                  <a:cubicBezTo>
                    <a:pt x="93" y="184"/>
                    <a:pt x="67" y="292"/>
                    <a:pt x="154" y="304"/>
                  </a:cubicBezTo>
                  <a:cubicBezTo>
                    <a:pt x="116" y="177"/>
                    <a:pt x="224" y="195"/>
                    <a:pt x="288" y="184"/>
                  </a:cubicBezTo>
                  <a:lnTo>
                    <a:pt x="295" y="184"/>
                  </a:lnTo>
                  <a:cubicBezTo>
                    <a:pt x="307" y="184"/>
                    <a:pt x="314" y="187"/>
                    <a:pt x="325" y="187"/>
                  </a:cubicBezTo>
                  <a:cubicBezTo>
                    <a:pt x="337" y="192"/>
                    <a:pt x="347" y="195"/>
                    <a:pt x="359" y="195"/>
                  </a:cubicBezTo>
                  <a:cubicBezTo>
                    <a:pt x="370" y="195"/>
                    <a:pt x="381" y="192"/>
                    <a:pt x="392" y="187"/>
                  </a:cubicBezTo>
                  <a:cubicBezTo>
                    <a:pt x="397" y="94"/>
                    <a:pt x="352" y="42"/>
                    <a:pt x="262" y="12"/>
                  </a:cubicBezTo>
                  <a:cubicBezTo>
                    <a:pt x="247" y="4"/>
                    <a:pt x="232" y="1"/>
                    <a:pt x="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2"/>
            <p:cNvSpPr/>
            <p:nvPr/>
          </p:nvSpPr>
          <p:spPr>
            <a:xfrm>
              <a:off x="-4226874" y="-1040330"/>
              <a:ext cx="18432" cy="14134"/>
            </a:xfrm>
            <a:custGeom>
              <a:avLst/>
              <a:gdLst/>
              <a:ahLst/>
              <a:cxnLst/>
              <a:rect l="l" t="t" r="r" b="b"/>
              <a:pathLst>
                <a:path w="386" h="296" extrusionOk="0">
                  <a:moveTo>
                    <a:pt x="229" y="1"/>
                  </a:moveTo>
                  <a:cubicBezTo>
                    <a:pt x="158" y="1"/>
                    <a:pt x="83" y="16"/>
                    <a:pt x="8" y="34"/>
                  </a:cubicBezTo>
                  <a:cubicBezTo>
                    <a:pt x="1" y="83"/>
                    <a:pt x="31" y="124"/>
                    <a:pt x="31" y="177"/>
                  </a:cubicBezTo>
                  <a:cubicBezTo>
                    <a:pt x="27" y="263"/>
                    <a:pt x="113" y="270"/>
                    <a:pt x="169" y="289"/>
                  </a:cubicBezTo>
                  <a:cubicBezTo>
                    <a:pt x="180" y="292"/>
                    <a:pt x="188" y="296"/>
                    <a:pt x="195" y="296"/>
                  </a:cubicBezTo>
                  <a:cubicBezTo>
                    <a:pt x="244" y="296"/>
                    <a:pt x="229" y="229"/>
                    <a:pt x="248" y="199"/>
                  </a:cubicBezTo>
                  <a:cubicBezTo>
                    <a:pt x="262" y="165"/>
                    <a:pt x="274" y="124"/>
                    <a:pt x="315" y="106"/>
                  </a:cubicBezTo>
                  <a:cubicBezTo>
                    <a:pt x="303" y="87"/>
                    <a:pt x="289" y="79"/>
                    <a:pt x="277" y="79"/>
                  </a:cubicBezTo>
                  <a:cubicBezTo>
                    <a:pt x="267" y="79"/>
                    <a:pt x="255" y="83"/>
                    <a:pt x="244" y="91"/>
                  </a:cubicBezTo>
                  <a:cubicBezTo>
                    <a:pt x="229" y="98"/>
                    <a:pt x="214" y="106"/>
                    <a:pt x="203" y="106"/>
                  </a:cubicBezTo>
                  <a:cubicBezTo>
                    <a:pt x="191" y="106"/>
                    <a:pt x="184" y="101"/>
                    <a:pt x="172" y="98"/>
                  </a:cubicBezTo>
                  <a:cubicBezTo>
                    <a:pt x="210" y="61"/>
                    <a:pt x="240" y="38"/>
                    <a:pt x="274" y="38"/>
                  </a:cubicBezTo>
                  <a:cubicBezTo>
                    <a:pt x="296" y="38"/>
                    <a:pt x="322" y="49"/>
                    <a:pt x="348" y="79"/>
                  </a:cubicBezTo>
                  <a:cubicBezTo>
                    <a:pt x="386" y="46"/>
                    <a:pt x="379" y="23"/>
                    <a:pt x="334" y="12"/>
                  </a:cubicBezTo>
                  <a:cubicBezTo>
                    <a:pt x="300" y="4"/>
                    <a:pt x="267" y="1"/>
                    <a:pt x="22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2"/>
            <p:cNvSpPr/>
            <p:nvPr/>
          </p:nvSpPr>
          <p:spPr>
            <a:xfrm>
              <a:off x="-3938607" y="-1167010"/>
              <a:ext cx="18766" cy="13752"/>
            </a:xfrm>
            <a:custGeom>
              <a:avLst/>
              <a:gdLst/>
              <a:ahLst/>
              <a:cxnLst/>
              <a:rect l="l" t="t" r="r" b="b"/>
              <a:pathLst>
                <a:path w="393" h="288" extrusionOk="0">
                  <a:moveTo>
                    <a:pt x="188" y="0"/>
                  </a:moveTo>
                  <a:cubicBezTo>
                    <a:pt x="128" y="0"/>
                    <a:pt x="75" y="22"/>
                    <a:pt x="65" y="123"/>
                  </a:cubicBezTo>
                  <a:lnTo>
                    <a:pt x="1" y="123"/>
                  </a:lnTo>
                  <a:cubicBezTo>
                    <a:pt x="20" y="171"/>
                    <a:pt x="39" y="224"/>
                    <a:pt x="87" y="224"/>
                  </a:cubicBezTo>
                  <a:cubicBezTo>
                    <a:pt x="101" y="224"/>
                    <a:pt x="120" y="220"/>
                    <a:pt x="143" y="209"/>
                  </a:cubicBezTo>
                  <a:cubicBezTo>
                    <a:pt x="151" y="205"/>
                    <a:pt x="154" y="205"/>
                    <a:pt x="158" y="205"/>
                  </a:cubicBezTo>
                  <a:cubicBezTo>
                    <a:pt x="173" y="205"/>
                    <a:pt x="184" y="216"/>
                    <a:pt x="191" y="235"/>
                  </a:cubicBezTo>
                  <a:cubicBezTo>
                    <a:pt x="232" y="257"/>
                    <a:pt x="274" y="287"/>
                    <a:pt x="315" y="287"/>
                  </a:cubicBezTo>
                  <a:cubicBezTo>
                    <a:pt x="337" y="287"/>
                    <a:pt x="363" y="276"/>
                    <a:pt x="389" y="247"/>
                  </a:cubicBezTo>
                  <a:cubicBezTo>
                    <a:pt x="389" y="235"/>
                    <a:pt x="393" y="224"/>
                    <a:pt x="393" y="213"/>
                  </a:cubicBezTo>
                  <a:lnTo>
                    <a:pt x="379" y="213"/>
                  </a:lnTo>
                  <a:cubicBezTo>
                    <a:pt x="367" y="209"/>
                    <a:pt x="360" y="209"/>
                    <a:pt x="353" y="209"/>
                  </a:cubicBezTo>
                  <a:lnTo>
                    <a:pt x="337" y="209"/>
                  </a:lnTo>
                  <a:cubicBezTo>
                    <a:pt x="315" y="209"/>
                    <a:pt x="289" y="209"/>
                    <a:pt x="281" y="183"/>
                  </a:cubicBezTo>
                  <a:cubicBezTo>
                    <a:pt x="263" y="138"/>
                    <a:pt x="330" y="142"/>
                    <a:pt x="337" y="104"/>
                  </a:cubicBezTo>
                  <a:cubicBezTo>
                    <a:pt x="341" y="67"/>
                    <a:pt x="315" y="40"/>
                    <a:pt x="303" y="7"/>
                  </a:cubicBezTo>
                  <a:lnTo>
                    <a:pt x="300" y="7"/>
                  </a:lnTo>
                  <a:cubicBezTo>
                    <a:pt x="281" y="7"/>
                    <a:pt x="263" y="7"/>
                    <a:pt x="244" y="4"/>
                  </a:cubicBezTo>
                  <a:cubicBezTo>
                    <a:pt x="225" y="4"/>
                    <a:pt x="206" y="0"/>
                    <a:pt x="18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2"/>
            <p:cNvSpPr/>
            <p:nvPr/>
          </p:nvSpPr>
          <p:spPr>
            <a:xfrm>
              <a:off x="-3999106" y="-1063345"/>
              <a:ext cx="17715" cy="19673"/>
            </a:xfrm>
            <a:custGeom>
              <a:avLst/>
              <a:gdLst/>
              <a:ahLst/>
              <a:cxnLst/>
              <a:rect l="l" t="t" r="r" b="b"/>
              <a:pathLst>
                <a:path w="371" h="412" extrusionOk="0">
                  <a:moveTo>
                    <a:pt x="112" y="0"/>
                  </a:moveTo>
                  <a:cubicBezTo>
                    <a:pt x="90" y="0"/>
                    <a:pt x="79" y="19"/>
                    <a:pt x="72" y="53"/>
                  </a:cubicBezTo>
                  <a:cubicBezTo>
                    <a:pt x="50" y="98"/>
                    <a:pt x="23" y="143"/>
                    <a:pt x="0" y="184"/>
                  </a:cubicBezTo>
                  <a:cubicBezTo>
                    <a:pt x="53" y="255"/>
                    <a:pt x="60" y="352"/>
                    <a:pt x="150" y="412"/>
                  </a:cubicBezTo>
                  <a:cubicBezTo>
                    <a:pt x="176" y="363"/>
                    <a:pt x="221" y="337"/>
                    <a:pt x="259" y="300"/>
                  </a:cubicBezTo>
                  <a:cubicBezTo>
                    <a:pt x="184" y="292"/>
                    <a:pt x="154" y="247"/>
                    <a:pt x="172" y="176"/>
                  </a:cubicBezTo>
                  <a:cubicBezTo>
                    <a:pt x="180" y="139"/>
                    <a:pt x="202" y="131"/>
                    <a:pt x="229" y="131"/>
                  </a:cubicBezTo>
                  <a:cubicBezTo>
                    <a:pt x="240" y="131"/>
                    <a:pt x="247" y="135"/>
                    <a:pt x="259" y="135"/>
                  </a:cubicBezTo>
                  <a:cubicBezTo>
                    <a:pt x="269" y="135"/>
                    <a:pt x="277" y="139"/>
                    <a:pt x="288" y="139"/>
                  </a:cubicBezTo>
                  <a:lnTo>
                    <a:pt x="292" y="139"/>
                  </a:lnTo>
                  <a:cubicBezTo>
                    <a:pt x="296" y="135"/>
                    <a:pt x="300" y="135"/>
                    <a:pt x="307" y="135"/>
                  </a:cubicBezTo>
                  <a:cubicBezTo>
                    <a:pt x="329" y="135"/>
                    <a:pt x="348" y="139"/>
                    <a:pt x="371" y="139"/>
                  </a:cubicBezTo>
                  <a:cubicBezTo>
                    <a:pt x="300" y="98"/>
                    <a:pt x="225" y="57"/>
                    <a:pt x="150" y="12"/>
                  </a:cubicBezTo>
                  <a:cubicBezTo>
                    <a:pt x="135" y="5"/>
                    <a:pt x="120" y="0"/>
                    <a:pt x="1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2"/>
            <p:cNvSpPr/>
            <p:nvPr/>
          </p:nvSpPr>
          <p:spPr>
            <a:xfrm>
              <a:off x="-3918074" y="-628343"/>
              <a:ext cx="15949" cy="23636"/>
            </a:xfrm>
            <a:custGeom>
              <a:avLst/>
              <a:gdLst/>
              <a:ahLst/>
              <a:cxnLst/>
              <a:rect l="l" t="t" r="r" b="b"/>
              <a:pathLst>
                <a:path w="334" h="495" extrusionOk="0">
                  <a:moveTo>
                    <a:pt x="195" y="1"/>
                  </a:moveTo>
                  <a:cubicBezTo>
                    <a:pt x="142" y="1"/>
                    <a:pt x="102" y="41"/>
                    <a:pt x="64" y="79"/>
                  </a:cubicBezTo>
                  <a:cubicBezTo>
                    <a:pt x="1" y="139"/>
                    <a:pt x="80" y="172"/>
                    <a:pt x="106" y="213"/>
                  </a:cubicBezTo>
                  <a:cubicBezTo>
                    <a:pt x="124" y="239"/>
                    <a:pt x="154" y="262"/>
                    <a:pt x="150" y="296"/>
                  </a:cubicBezTo>
                  <a:cubicBezTo>
                    <a:pt x="135" y="386"/>
                    <a:pt x="192" y="438"/>
                    <a:pt x="237" y="494"/>
                  </a:cubicBezTo>
                  <a:cubicBezTo>
                    <a:pt x="237" y="438"/>
                    <a:pt x="270" y="393"/>
                    <a:pt x="296" y="348"/>
                  </a:cubicBezTo>
                  <a:cubicBezTo>
                    <a:pt x="165" y="288"/>
                    <a:pt x="161" y="273"/>
                    <a:pt x="251" y="176"/>
                  </a:cubicBezTo>
                  <a:lnTo>
                    <a:pt x="296" y="131"/>
                  </a:lnTo>
                  <a:cubicBezTo>
                    <a:pt x="311" y="108"/>
                    <a:pt x="322" y="90"/>
                    <a:pt x="333" y="68"/>
                  </a:cubicBezTo>
                  <a:cubicBezTo>
                    <a:pt x="311" y="53"/>
                    <a:pt x="285" y="41"/>
                    <a:pt x="263" y="27"/>
                  </a:cubicBezTo>
                  <a:cubicBezTo>
                    <a:pt x="240" y="8"/>
                    <a:pt x="214" y="1"/>
                    <a:pt x="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2"/>
            <p:cNvSpPr/>
            <p:nvPr/>
          </p:nvSpPr>
          <p:spPr>
            <a:xfrm>
              <a:off x="-4288471" y="-692423"/>
              <a:ext cx="14564" cy="12510"/>
            </a:xfrm>
            <a:custGeom>
              <a:avLst/>
              <a:gdLst/>
              <a:ahLst/>
              <a:cxnLst/>
              <a:rect l="l" t="t" r="r" b="b"/>
              <a:pathLst>
                <a:path w="305" h="262" extrusionOk="0">
                  <a:moveTo>
                    <a:pt x="166" y="1"/>
                  </a:moveTo>
                  <a:cubicBezTo>
                    <a:pt x="109" y="1"/>
                    <a:pt x="61" y="71"/>
                    <a:pt x="1" y="232"/>
                  </a:cubicBezTo>
                  <a:cubicBezTo>
                    <a:pt x="61" y="254"/>
                    <a:pt x="117" y="262"/>
                    <a:pt x="161" y="262"/>
                  </a:cubicBezTo>
                  <a:cubicBezTo>
                    <a:pt x="237" y="262"/>
                    <a:pt x="289" y="236"/>
                    <a:pt x="296" y="180"/>
                  </a:cubicBezTo>
                  <a:cubicBezTo>
                    <a:pt x="304" y="113"/>
                    <a:pt x="278" y="49"/>
                    <a:pt x="218" y="15"/>
                  </a:cubicBezTo>
                  <a:cubicBezTo>
                    <a:pt x="199" y="4"/>
                    <a:pt x="184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2"/>
            <p:cNvSpPr/>
            <p:nvPr/>
          </p:nvSpPr>
          <p:spPr>
            <a:xfrm>
              <a:off x="-4156538" y="-584651"/>
              <a:ext cx="13609" cy="15280"/>
            </a:xfrm>
            <a:custGeom>
              <a:avLst/>
              <a:gdLst/>
              <a:ahLst/>
              <a:cxnLst/>
              <a:rect l="l" t="t" r="r" b="b"/>
              <a:pathLst>
                <a:path w="285" h="320" extrusionOk="0">
                  <a:moveTo>
                    <a:pt x="64" y="1"/>
                  </a:moveTo>
                  <a:cubicBezTo>
                    <a:pt x="23" y="1"/>
                    <a:pt x="15" y="61"/>
                    <a:pt x="19" y="95"/>
                  </a:cubicBezTo>
                  <a:cubicBezTo>
                    <a:pt x="27" y="169"/>
                    <a:pt x="0" y="259"/>
                    <a:pt x="76" y="315"/>
                  </a:cubicBezTo>
                  <a:lnTo>
                    <a:pt x="79" y="319"/>
                  </a:lnTo>
                  <a:cubicBezTo>
                    <a:pt x="112" y="319"/>
                    <a:pt x="266" y="192"/>
                    <a:pt x="269" y="162"/>
                  </a:cubicBezTo>
                  <a:cubicBezTo>
                    <a:pt x="285" y="83"/>
                    <a:pt x="236" y="39"/>
                    <a:pt x="117" y="23"/>
                  </a:cubicBezTo>
                  <a:cubicBezTo>
                    <a:pt x="94" y="9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2"/>
            <p:cNvSpPr/>
            <p:nvPr/>
          </p:nvSpPr>
          <p:spPr>
            <a:xfrm>
              <a:off x="-4089401" y="-752063"/>
              <a:ext cx="13800" cy="15614"/>
            </a:xfrm>
            <a:custGeom>
              <a:avLst/>
              <a:gdLst/>
              <a:ahLst/>
              <a:cxnLst/>
              <a:rect l="l" t="t" r="r" b="b"/>
              <a:pathLst>
                <a:path w="289" h="327" extrusionOk="0">
                  <a:moveTo>
                    <a:pt x="112" y="1"/>
                  </a:moveTo>
                  <a:cubicBezTo>
                    <a:pt x="101" y="1"/>
                    <a:pt x="86" y="4"/>
                    <a:pt x="71" y="8"/>
                  </a:cubicBezTo>
                  <a:cubicBezTo>
                    <a:pt x="30" y="27"/>
                    <a:pt x="45" y="68"/>
                    <a:pt x="34" y="102"/>
                  </a:cubicBezTo>
                  <a:cubicBezTo>
                    <a:pt x="0" y="210"/>
                    <a:pt x="75" y="259"/>
                    <a:pt x="142" y="326"/>
                  </a:cubicBezTo>
                  <a:cubicBezTo>
                    <a:pt x="198" y="273"/>
                    <a:pt x="240" y="221"/>
                    <a:pt x="269" y="161"/>
                  </a:cubicBezTo>
                  <a:cubicBezTo>
                    <a:pt x="288" y="125"/>
                    <a:pt x="288" y="80"/>
                    <a:pt x="250" y="61"/>
                  </a:cubicBezTo>
                  <a:cubicBezTo>
                    <a:pt x="205" y="42"/>
                    <a:pt x="164" y="1"/>
                    <a:pt x="1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2"/>
            <p:cNvSpPr/>
            <p:nvPr/>
          </p:nvSpPr>
          <p:spPr>
            <a:xfrm>
              <a:off x="-3941281" y="-1155789"/>
              <a:ext cx="22204" cy="12701"/>
            </a:xfrm>
            <a:custGeom>
              <a:avLst/>
              <a:gdLst/>
              <a:ahLst/>
              <a:cxnLst/>
              <a:rect l="l" t="t" r="r" b="b"/>
              <a:pathLst>
                <a:path w="465" h="266" extrusionOk="0">
                  <a:moveTo>
                    <a:pt x="247" y="0"/>
                  </a:moveTo>
                  <a:lnTo>
                    <a:pt x="247" y="0"/>
                  </a:lnTo>
                  <a:cubicBezTo>
                    <a:pt x="240" y="49"/>
                    <a:pt x="259" y="109"/>
                    <a:pt x="202" y="138"/>
                  </a:cubicBezTo>
                  <a:cubicBezTo>
                    <a:pt x="195" y="119"/>
                    <a:pt x="180" y="112"/>
                    <a:pt x="162" y="112"/>
                  </a:cubicBezTo>
                  <a:cubicBezTo>
                    <a:pt x="154" y="112"/>
                    <a:pt x="147" y="116"/>
                    <a:pt x="139" y="116"/>
                  </a:cubicBezTo>
                  <a:lnTo>
                    <a:pt x="117" y="116"/>
                  </a:lnTo>
                  <a:cubicBezTo>
                    <a:pt x="102" y="116"/>
                    <a:pt x="83" y="112"/>
                    <a:pt x="79" y="86"/>
                  </a:cubicBezTo>
                  <a:cubicBezTo>
                    <a:pt x="31" y="101"/>
                    <a:pt x="53" y="172"/>
                    <a:pt x="0" y="183"/>
                  </a:cubicBezTo>
                  <a:cubicBezTo>
                    <a:pt x="45" y="240"/>
                    <a:pt x="109" y="209"/>
                    <a:pt x="162" y="228"/>
                  </a:cubicBezTo>
                  <a:cubicBezTo>
                    <a:pt x="202" y="243"/>
                    <a:pt x="244" y="266"/>
                    <a:pt x="288" y="266"/>
                  </a:cubicBezTo>
                  <a:lnTo>
                    <a:pt x="304" y="266"/>
                  </a:lnTo>
                  <a:cubicBezTo>
                    <a:pt x="374" y="195"/>
                    <a:pt x="464" y="131"/>
                    <a:pt x="445" y="12"/>
                  </a:cubicBezTo>
                  <a:lnTo>
                    <a:pt x="445" y="12"/>
                  </a:lnTo>
                  <a:cubicBezTo>
                    <a:pt x="419" y="41"/>
                    <a:pt x="393" y="52"/>
                    <a:pt x="371" y="52"/>
                  </a:cubicBezTo>
                  <a:cubicBezTo>
                    <a:pt x="330" y="52"/>
                    <a:pt x="288" y="22"/>
                    <a:pt x="2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2"/>
            <p:cNvSpPr/>
            <p:nvPr/>
          </p:nvSpPr>
          <p:spPr>
            <a:xfrm>
              <a:off x="-3896969" y="-586800"/>
              <a:ext cx="13561" cy="17190"/>
            </a:xfrm>
            <a:custGeom>
              <a:avLst/>
              <a:gdLst/>
              <a:ahLst/>
              <a:cxnLst/>
              <a:rect l="l" t="t" r="r" b="b"/>
              <a:pathLst>
                <a:path w="284" h="360" extrusionOk="0">
                  <a:moveTo>
                    <a:pt x="71" y="1"/>
                  </a:moveTo>
                  <a:cubicBezTo>
                    <a:pt x="14" y="39"/>
                    <a:pt x="37" y="99"/>
                    <a:pt x="26" y="151"/>
                  </a:cubicBezTo>
                  <a:cubicBezTo>
                    <a:pt x="0" y="278"/>
                    <a:pt x="78" y="360"/>
                    <a:pt x="198" y="360"/>
                  </a:cubicBezTo>
                  <a:cubicBezTo>
                    <a:pt x="224" y="360"/>
                    <a:pt x="254" y="356"/>
                    <a:pt x="284" y="349"/>
                  </a:cubicBezTo>
                  <a:cubicBezTo>
                    <a:pt x="284" y="252"/>
                    <a:pt x="258" y="166"/>
                    <a:pt x="176" y="99"/>
                  </a:cubicBezTo>
                  <a:cubicBezTo>
                    <a:pt x="161" y="110"/>
                    <a:pt x="161" y="140"/>
                    <a:pt x="149" y="162"/>
                  </a:cubicBezTo>
                  <a:cubicBezTo>
                    <a:pt x="142" y="173"/>
                    <a:pt x="131" y="180"/>
                    <a:pt x="109" y="180"/>
                  </a:cubicBezTo>
                  <a:lnTo>
                    <a:pt x="97" y="180"/>
                  </a:lnTo>
                  <a:cubicBezTo>
                    <a:pt x="104" y="166"/>
                    <a:pt x="109" y="154"/>
                    <a:pt x="112" y="144"/>
                  </a:cubicBezTo>
                  <a:cubicBezTo>
                    <a:pt x="119" y="91"/>
                    <a:pt x="90" y="50"/>
                    <a:pt x="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2"/>
            <p:cNvSpPr/>
            <p:nvPr/>
          </p:nvSpPr>
          <p:spPr>
            <a:xfrm>
              <a:off x="-3729032" y="-583553"/>
              <a:ext cx="16999" cy="19864"/>
            </a:xfrm>
            <a:custGeom>
              <a:avLst/>
              <a:gdLst/>
              <a:ahLst/>
              <a:cxnLst/>
              <a:rect l="l" t="t" r="r" b="b"/>
              <a:pathLst>
                <a:path w="356" h="416" extrusionOk="0">
                  <a:moveTo>
                    <a:pt x="337" y="277"/>
                  </a:moveTo>
                  <a:lnTo>
                    <a:pt x="337" y="296"/>
                  </a:lnTo>
                  <a:cubicBezTo>
                    <a:pt x="341" y="292"/>
                    <a:pt x="341" y="288"/>
                    <a:pt x="337" y="277"/>
                  </a:cubicBezTo>
                  <a:close/>
                  <a:moveTo>
                    <a:pt x="60" y="0"/>
                  </a:moveTo>
                  <a:lnTo>
                    <a:pt x="60" y="0"/>
                  </a:lnTo>
                  <a:cubicBezTo>
                    <a:pt x="38" y="42"/>
                    <a:pt x="120" y="94"/>
                    <a:pt x="46" y="128"/>
                  </a:cubicBezTo>
                  <a:cubicBezTo>
                    <a:pt x="1" y="251"/>
                    <a:pt x="120" y="288"/>
                    <a:pt x="165" y="367"/>
                  </a:cubicBezTo>
                  <a:lnTo>
                    <a:pt x="169" y="367"/>
                  </a:lnTo>
                  <a:cubicBezTo>
                    <a:pt x="180" y="367"/>
                    <a:pt x="191" y="378"/>
                    <a:pt x="203" y="393"/>
                  </a:cubicBezTo>
                  <a:cubicBezTo>
                    <a:pt x="210" y="404"/>
                    <a:pt x="221" y="416"/>
                    <a:pt x="232" y="416"/>
                  </a:cubicBezTo>
                  <a:cubicBezTo>
                    <a:pt x="243" y="416"/>
                    <a:pt x="251" y="412"/>
                    <a:pt x="265" y="397"/>
                  </a:cubicBezTo>
                  <a:cubicBezTo>
                    <a:pt x="307" y="345"/>
                    <a:pt x="247" y="333"/>
                    <a:pt x="225" y="314"/>
                  </a:cubicBezTo>
                  <a:cubicBezTo>
                    <a:pt x="203" y="296"/>
                    <a:pt x="172" y="285"/>
                    <a:pt x="206" y="255"/>
                  </a:cubicBezTo>
                  <a:cubicBezTo>
                    <a:pt x="221" y="243"/>
                    <a:pt x="232" y="225"/>
                    <a:pt x="251" y="225"/>
                  </a:cubicBezTo>
                  <a:cubicBezTo>
                    <a:pt x="258" y="225"/>
                    <a:pt x="270" y="233"/>
                    <a:pt x="281" y="251"/>
                  </a:cubicBezTo>
                  <a:cubicBezTo>
                    <a:pt x="292" y="274"/>
                    <a:pt x="315" y="277"/>
                    <a:pt x="337" y="277"/>
                  </a:cubicBezTo>
                  <a:cubicBezTo>
                    <a:pt x="337" y="233"/>
                    <a:pt x="355" y="184"/>
                    <a:pt x="315" y="143"/>
                  </a:cubicBezTo>
                  <a:lnTo>
                    <a:pt x="300" y="143"/>
                  </a:lnTo>
                  <a:cubicBezTo>
                    <a:pt x="277" y="143"/>
                    <a:pt x="255" y="150"/>
                    <a:pt x="236" y="162"/>
                  </a:cubicBezTo>
                  <a:cubicBezTo>
                    <a:pt x="217" y="169"/>
                    <a:pt x="195" y="180"/>
                    <a:pt x="172" y="180"/>
                  </a:cubicBezTo>
                  <a:cubicBezTo>
                    <a:pt x="169" y="180"/>
                    <a:pt x="161" y="180"/>
                    <a:pt x="158" y="176"/>
                  </a:cubicBezTo>
                  <a:cubicBezTo>
                    <a:pt x="158" y="173"/>
                    <a:pt x="161" y="169"/>
                    <a:pt x="161" y="165"/>
                  </a:cubicBezTo>
                  <a:cubicBezTo>
                    <a:pt x="203" y="72"/>
                    <a:pt x="198" y="68"/>
                    <a:pt x="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2"/>
            <p:cNvSpPr/>
            <p:nvPr/>
          </p:nvSpPr>
          <p:spPr>
            <a:xfrm>
              <a:off x="-4350737" y="-892352"/>
              <a:ext cx="17190" cy="14850"/>
            </a:xfrm>
            <a:custGeom>
              <a:avLst/>
              <a:gdLst/>
              <a:ahLst/>
              <a:cxnLst/>
              <a:rect l="l" t="t" r="r" b="b"/>
              <a:pathLst>
                <a:path w="360" h="311" extrusionOk="0">
                  <a:moveTo>
                    <a:pt x="109" y="1"/>
                  </a:moveTo>
                  <a:cubicBezTo>
                    <a:pt x="71" y="1"/>
                    <a:pt x="35" y="8"/>
                    <a:pt x="0" y="30"/>
                  </a:cubicBezTo>
                  <a:cubicBezTo>
                    <a:pt x="19" y="53"/>
                    <a:pt x="42" y="75"/>
                    <a:pt x="61" y="97"/>
                  </a:cubicBezTo>
                  <a:cubicBezTo>
                    <a:pt x="102" y="147"/>
                    <a:pt x="109" y="210"/>
                    <a:pt x="116" y="270"/>
                  </a:cubicBezTo>
                  <a:lnTo>
                    <a:pt x="116" y="299"/>
                  </a:lnTo>
                  <a:cubicBezTo>
                    <a:pt x="131" y="307"/>
                    <a:pt x="147" y="311"/>
                    <a:pt x="161" y="311"/>
                  </a:cubicBezTo>
                  <a:cubicBezTo>
                    <a:pt x="247" y="311"/>
                    <a:pt x="281" y="206"/>
                    <a:pt x="356" y="184"/>
                  </a:cubicBezTo>
                  <a:cubicBezTo>
                    <a:pt x="359" y="147"/>
                    <a:pt x="337" y="116"/>
                    <a:pt x="326" y="83"/>
                  </a:cubicBezTo>
                  <a:cubicBezTo>
                    <a:pt x="266" y="75"/>
                    <a:pt x="195" y="87"/>
                    <a:pt x="169" y="8"/>
                  </a:cubicBezTo>
                  <a:cubicBezTo>
                    <a:pt x="147" y="4"/>
                    <a:pt x="128" y="1"/>
                    <a:pt x="1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2"/>
            <p:cNvSpPr/>
            <p:nvPr/>
          </p:nvSpPr>
          <p:spPr>
            <a:xfrm>
              <a:off x="-3745792" y="-581786"/>
              <a:ext cx="18575" cy="20055"/>
            </a:xfrm>
            <a:custGeom>
              <a:avLst/>
              <a:gdLst/>
              <a:ahLst/>
              <a:cxnLst/>
              <a:rect l="l" t="t" r="r" b="b"/>
              <a:pathLst>
                <a:path w="389" h="420" extrusionOk="0">
                  <a:moveTo>
                    <a:pt x="41" y="1"/>
                  </a:moveTo>
                  <a:cubicBezTo>
                    <a:pt x="26" y="31"/>
                    <a:pt x="0" y="57"/>
                    <a:pt x="0" y="94"/>
                  </a:cubicBezTo>
                  <a:cubicBezTo>
                    <a:pt x="4" y="125"/>
                    <a:pt x="7" y="162"/>
                    <a:pt x="38" y="162"/>
                  </a:cubicBezTo>
                  <a:lnTo>
                    <a:pt x="49" y="162"/>
                  </a:lnTo>
                  <a:cubicBezTo>
                    <a:pt x="64" y="158"/>
                    <a:pt x="78" y="158"/>
                    <a:pt x="90" y="158"/>
                  </a:cubicBezTo>
                  <a:cubicBezTo>
                    <a:pt x="164" y="158"/>
                    <a:pt x="172" y="218"/>
                    <a:pt x="172" y="289"/>
                  </a:cubicBezTo>
                  <a:cubicBezTo>
                    <a:pt x="172" y="319"/>
                    <a:pt x="187" y="353"/>
                    <a:pt x="202" y="420"/>
                  </a:cubicBezTo>
                  <a:cubicBezTo>
                    <a:pt x="209" y="322"/>
                    <a:pt x="240" y="300"/>
                    <a:pt x="273" y="300"/>
                  </a:cubicBezTo>
                  <a:cubicBezTo>
                    <a:pt x="288" y="300"/>
                    <a:pt x="307" y="304"/>
                    <a:pt x="325" y="311"/>
                  </a:cubicBezTo>
                  <a:cubicBezTo>
                    <a:pt x="344" y="315"/>
                    <a:pt x="359" y="322"/>
                    <a:pt x="378" y="322"/>
                  </a:cubicBezTo>
                  <a:lnTo>
                    <a:pt x="385" y="322"/>
                  </a:lnTo>
                  <a:cubicBezTo>
                    <a:pt x="389" y="251"/>
                    <a:pt x="310" y="222"/>
                    <a:pt x="310" y="151"/>
                  </a:cubicBezTo>
                  <a:cubicBezTo>
                    <a:pt x="310" y="125"/>
                    <a:pt x="302" y="102"/>
                    <a:pt x="333" y="87"/>
                  </a:cubicBezTo>
                  <a:cubicBezTo>
                    <a:pt x="333" y="68"/>
                    <a:pt x="333" y="39"/>
                    <a:pt x="318" y="39"/>
                  </a:cubicBezTo>
                  <a:cubicBezTo>
                    <a:pt x="314" y="39"/>
                    <a:pt x="310" y="39"/>
                    <a:pt x="310" y="42"/>
                  </a:cubicBezTo>
                  <a:cubicBezTo>
                    <a:pt x="235" y="75"/>
                    <a:pt x="198" y="91"/>
                    <a:pt x="164" y="91"/>
                  </a:cubicBezTo>
                  <a:cubicBezTo>
                    <a:pt x="127" y="91"/>
                    <a:pt x="101" y="65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2"/>
            <p:cNvSpPr/>
            <p:nvPr/>
          </p:nvSpPr>
          <p:spPr>
            <a:xfrm>
              <a:off x="-3673881" y="-517181"/>
              <a:ext cx="16283" cy="19912"/>
            </a:xfrm>
            <a:custGeom>
              <a:avLst/>
              <a:gdLst/>
              <a:ahLst/>
              <a:cxnLst/>
              <a:rect l="l" t="t" r="r" b="b"/>
              <a:pathLst>
                <a:path w="341" h="417" extrusionOk="0">
                  <a:moveTo>
                    <a:pt x="102" y="1"/>
                  </a:moveTo>
                  <a:cubicBezTo>
                    <a:pt x="68" y="1"/>
                    <a:pt x="34" y="9"/>
                    <a:pt x="0" y="31"/>
                  </a:cubicBezTo>
                  <a:cubicBezTo>
                    <a:pt x="57" y="42"/>
                    <a:pt x="116" y="28"/>
                    <a:pt x="180" y="57"/>
                  </a:cubicBezTo>
                  <a:cubicBezTo>
                    <a:pt x="147" y="95"/>
                    <a:pt x="94" y="91"/>
                    <a:pt x="68" y="143"/>
                  </a:cubicBezTo>
                  <a:cubicBezTo>
                    <a:pt x="142" y="211"/>
                    <a:pt x="221" y="285"/>
                    <a:pt x="176" y="405"/>
                  </a:cubicBezTo>
                  <a:cubicBezTo>
                    <a:pt x="228" y="409"/>
                    <a:pt x="285" y="413"/>
                    <a:pt x="340" y="416"/>
                  </a:cubicBezTo>
                  <a:cubicBezTo>
                    <a:pt x="333" y="382"/>
                    <a:pt x="330" y="345"/>
                    <a:pt x="311" y="323"/>
                  </a:cubicBezTo>
                  <a:cubicBezTo>
                    <a:pt x="262" y="259"/>
                    <a:pt x="277" y="203"/>
                    <a:pt x="326" y="143"/>
                  </a:cubicBezTo>
                  <a:lnTo>
                    <a:pt x="311" y="143"/>
                  </a:lnTo>
                  <a:cubicBezTo>
                    <a:pt x="288" y="143"/>
                    <a:pt x="273" y="154"/>
                    <a:pt x="259" y="166"/>
                  </a:cubicBezTo>
                  <a:cubicBezTo>
                    <a:pt x="244" y="177"/>
                    <a:pt x="228" y="188"/>
                    <a:pt x="214" y="188"/>
                  </a:cubicBezTo>
                  <a:lnTo>
                    <a:pt x="199" y="188"/>
                  </a:lnTo>
                  <a:cubicBezTo>
                    <a:pt x="173" y="73"/>
                    <a:pt x="285" y="102"/>
                    <a:pt x="330" y="57"/>
                  </a:cubicBezTo>
                  <a:cubicBezTo>
                    <a:pt x="251" y="46"/>
                    <a:pt x="180" y="1"/>
                    <a:pt x="10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2"/>
            <p:cNvSpPr/>
            <p:nvPr/>
          </p:nvSpPr>
          <p:spPr>
            <a:xfrm>
              <a:off x="-4483721" y="-598881"/>
              <a:ext cx="16139" cy="12367"/>
            </a:xfrm>
            <a:custGeom>
              <a:avLst/>
              <a:gdLst/>
              <a:ahLst/>
              <a:cxnLst/>
              <a:rect l="l" t="t" r="r" b="b"/>
              <a:pathLst>
                <a:path w="338" h="259" extrusionOk="0">
                  <a:moveTo>
                    <a:pt x="199" y="0"/>
                  </a:moveTo>
                  <a:cubicBezTo>
                    <a:pt x="106" y="0"/>
                    <a:pt x="56" y="64"/>
                    <a:pt x="27" y="142"/>
                  </a:cubicBezTo>
                  <a:cubicBezTo>
                    <a:pt x="1" y="206"/>
                    <a:pt x="27" y="243"/>
                    <a:pt x="90" y="258"/>
                  </a:cubicBezTo>
                  <a:cubicBezTo>
                    <a:pt x="64" y="191"/>
                    <a:pt x="116" y="172"/>
                    <a:pt x="146" y="172"/>
                  </a:cubicBezTo>
                  <a:cubicBezTo>
                    <a:pt x="158" y="172"/>
                    <a:pt x="165" y="176"/>
                    <a:pt x="165" y="180"/>
                  </a:cubicBezTo>
                  <a:cubicBezTo>
                    <a:pt x="184" y="228"/>
                    <a:pt x="213" y="236"/>
                    <a:pt x="247" y="236"/>
                  </a:cubicBezTo>
                  <a:lnTo>
                    <a:pt x="292" y="236"/>
                  </a:lnTo>
                  <a:cubicBezTo>
                    <a:pt x="303" y="236"/>
                    <a:pt x="315" y="236"/>
                    <a:pt x="325" y="240"/>
                  </a:cubicBezTo>
                  <a:cubicBezTo>
                    <a:pt x="325" y="195"/>
                    <a:pt x="337" y="150"/>
                    <a:pt x="325" y="109"/>
                  </a:cubicBezTo>
                  <a:cubicBezTo>
                    <a:pt x="315" y="49"/>
                    <a:pt x="273" y="4"/>
                    <a:pt x="20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2"/>
            <p:cNvSpPr/>
            <p:nvPr/>
          </p:nvSpPr>
          <p:spPr>
            <a:xfrm>
              <a:off x="-4250080" y="-861792"/>
              <a:ext cx="13991" cy="21774"/>
            </a:xfrm>
            <a:custGeom>
              <a:avLst/>
              <a:gdLst/>
              <a:ahLst/>
              <a:cxnLst/>
              <a:rect l="l" t="t" r="r" b="b"/>
              <a:pathLst>
                <a:path w="293" h="456" extrusionOk="0">
                  <a:moveTo>
                    <a:pt x="142" y="0"/>
                  </a:moveTo>
                  <a:cubicBezTo>
                    <a:pt x="132" y="0"/>
                    <a:pt x="125" y="4"/>
                    <a:pt x="116" y="15"/>
                  </a:cubicBezTo>
                  <a:cubicBezTo>
                    <a:pt x="72" y="68"/>
                    <a:pt x="16" y="127"/>
                    <a:pt x="4" y="190"/>
                  </a:cubicBezTo>
                  <a:cubicBezTo>
                    <a:pt x="1" y="213"/>
                    <a:pt x="12" y="216"/>
                    <a:pt x="30" y="216"/>
                  </a:cubicBezTo>
                  <a:lnTo>
                    <a:pt x="75" y="216"/>
                  </a:lnTo>
                  <a:cubicBezTo>
                    <a:pt x="90" y="216"/>
                    <a:pt x="102" y="216"/>
                    <a:pt x="113" y="228"/>
                  </a:cubicBezTo>
                  <a:cubicBezTo>
                    <a:pt x="102" y="251"/>
                    <a:pt x="87" y="277"/>
                    <a:pt x="87" y="299"/>
                  </a:cubicBezTo>
                  <a:cubicBezTo>
                    <a:pt x="83" y="351"/>
                    <a:pt x="49" y="408"/>
                    <a:pt x="106" y="452"/>
                  </a:cubicBezTo>
                  <a:cubicBezTo>
                    <a:pt x="113" y="452"/>
                    <a:pt x="120" y="456"/>
                    <a:pt x="128" y="456"/>
                  </a:cubicBezTo>
                  <a:cubicBezTo>
                    <a:pt x="132" y="456"/>
                    <a:pt x="135" y="456"/>
                    <a:pt x="135" y="452"/>
                  </a:cubicBezTo>
                  <a:cubicBezTo>
                    <a:pt x="184" y="415"/>
                    <a:pt x="165" y="359"/>
                    <a:pt x="169" y="306"/>
                  </a:cubicBezTo>
                  <a:cubicBezTo>
                    <a:pt x="169" y="216"/>
                    <a:pt x="142" y="116"/>
                    <a:pt x="292" y="108"/>
                  </a:cubicBezTo>
                  <a:cubicBezTo>
                    <a:pt x="203" y="30"/>
                    <a:pt x="169" y="0"/>
                    <a:pt x="1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2"/>
            <p:cNvSpPr/>
            <p:nvPr/>
          </p:nvSpPr>
          <p:spPr>
            <a:xfrm>
              <a:off x="-3897733" y="-534084"/>
              <a:ext cx="16474" cy="11460"/>
            </a:xfrm>
            <a:custGeom>
              <a:avLst/>
              <a:gdLst/>
              <a:ahLst/>
              <a:cxnLst/>
              <a:rect l="l" t="t" r="r" b="b"/>
              <a:pathLst>
                <a:path w="345" h="240" extrusionOk="0">
                  <a:moveTo>
                    <a:pt x="247" y="0"/>
                  </a:moveTo>
                  <a:cubicBezTo>
                    <a:pt x="192" y="11"/>
                    <a:pt x="135" y="23"/>
                    <a:pt x="80" y="23"/>
                  </a:cubicBezTo>
                  <a:cubicBezTo>
                    <a:pt x="57" y="23"/>
                    <a:pt x="38" y="23"/>
                    <a:pt x="16" y="18"/>
                  </a:cubicBezTo>
                  <a:lnTo>
                    <a:pt x="16" y="18"/>
                  </a:lnTo>
                  <a:cubicBezTo>
                    <a:pt x="1" y="86"/>
                    <a:pt x="23" y="146"/>
                    <a:pt x="68" y="194"/>
                  </a:cubicBezTo>
                  <a:cubicBezTo>
                    <a:pt x="90" y="239"/>
                    <a:pt x="135" y="220"/>
                    <a:pt x="169" y="236"/>
                  </a:cubicBezTo>
                  <a:lnTo>
                    <a:pt x="169" y="220"/>
                  </a:lnTo>
                  <a:cubicBezTo>
                    <a:pt x="192" y="175"/>
                    <a:pt x="232" y="168"/>
                    <a:pt x="274" y="168"/>
                  </a:cubicBezTo>
                  <a:lnTo>
                    <a:pt x="330" y="168"/>
                  </a:lnTo>
                  <a:cubicBezTo>
                    <a:pt x="334" y="127"/>
                    <a:pt x="341" y="82"/>
                    <a:pt x="344" y="41"/>
                  </a:cubicBezTo>
                  <a:cubicBezTo>
                    <a:pt x="315" y="26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2"/>
            <p:cNvSpPr/>
            <p:nvPr/>
          </p:nvSpPr>
          <p:spPr>
            <a:xfrm>
              <a:off x="-3808249" y="-865039"/>
              <a:ext cx="19291" cy="12176"/>
            </a:xfrm>
            <a:custGeom>
              <a:avLst/>
              <a:gdLst/>
              <a:ahLst/>
              <a:cxnLst/>
              <a:rect l="l" t="t" r="r" b="b"/>
              <a:pathLst>
                <a:path w="404" h="255" extrusionOk="0">
                  <a:moveTo>
                    <a:pt x="224" y="1"/>
                  </a:moveTo>
                  <a:cubicBezTo>
                    <a:pt x="220" y="1"/>
                    <a:pt x="209" y="15"/>
                    <a:pt x="209" y="23"/>
                  </a:cubicBezTo>
                  <a:cubicBezTo>
                    <a:pt x="202" y="60"/>
                    <a:pt x="175" y="68"/>
                    <a:pt x="145" y="68"/>
                  </a:cubicBezTo>
                  <a:lnTo>
                    <a:pt x="108" y="68"/>
                  </a:lnTo>
                  <a:cubicBezTo>
                    <a:pt x="48" y="68"/>
                    <a:pt x="0" y="86"/>
                    <a:pt x="11" y="153"/>
                  </a:cubicBezTo>
                  <a:cubicBezTo>
                    <a:pt x="18" y="210"/>
                    <a:pt x="48" y="255"/>
                    <a:pt x="97" y="255"/>
                  </a:cubicBezTo>
                  <a:cubicBezTo>
                    <a:pt x="116" y="255"/>
                    <a:pt x="138" y="248"/>
                    <a:pt x="164" y="236"/>
                  </a:cubicBezTo>
                  <a:cubicBezTo>
                    <a:pt x="175" y="221"/>
                    <a:pt x="183" y="191"/>
                    <a:pt x="202" y="191"/>
                  </a:cubicBezTo>
                  <a:cubicBezTo>
                    <a:pt x="209" y="191"/>
                    <a:pt x="216" y="195"/>
                    <a:pt x="228" y="206"/>
                  </a:cubicBezTo>
                  <a:cubicBezTo>
                    <a:pt x="235" y="214"/>
                    <a:pt x="239" y="248"/>
                    <a:pt x="247" y="248"/>
                  </a:cubicBezTo>
                  <a:cubicBezTo>
                    <a:pt x="250" y="248"/>
                    <a:pt x="254" y="240"/>
                    <a:pt x="258" y="225"/>
                  </a:cubicBezTo>
                  <a:cubicBezTo>
                    <a:pt x="269" y="169"/>
                    <a:pt x="276" y="127"/>
                    <a:pt x="310" y="127"/>
                  </a:cubicBezTo>
                  <a:cubicBezTo>
                    <a:pt x="325" y="127"/>
                    <a:pt x="344" y="136"/>
                    <a:pt x="373" y="153"/>
                  </a:cubicBezTo>
                  <a:cubicBezTo>
                    <a:pt x="377" y="153"/>
                    <a:pt x="392" y="131"/>
                    <a:pt x="404" y="120"/>
                  </a:cubicBezTo>
                  <a:cubicBezTo>
                    <a:pt x="362" y="94"/>
                    <a:pt x="362" y="31"/>
                    <a:pt x="314" y="8"/>
                  </a:cubicBezTo>
                  <a:cubicBezTo>
                    <a:pt x="299" y="23"/>
                    <a:pt x="292" y="57"/>
                    <a:pt x="273" y="57"/>
                  </a:cubicBezTo>
                  <a:cubicBezTo>
                    <a:pt x="265" y="57"/>
                    <a:pt x="258" y="49"/>
                    <a:pt x="247" y="41"/>
                  </a:cubicBezTo>
                  <a:cubicBezTo>
                    <a:pt x="235" y="31"/>
                    <a:pt x="247" y="8"/>
                    <a:pt x="22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2"/>
            <p:cNvSpPr/>
            <p:nvPr/>
          </p:nvSpPr>
          <p:spPr>
            <a:xfrm>
              <a:off x="-3938607" y="-922530"/>
              <a:ext cx="27934" cy="14325"/>
            </a:xfrm>
            <a:custGeom>
              <a:avLst/>
              <a:gdLst/>
              <a:ahLst/>
              <a:cxnLst/>
              <a:rect l="l" t="t" r="r" b="b"/>
              <a:pathLst>
                <a:path w="585" h="300" extrusionOk="0">
                  <a:moveTo>
                    <a:pt x="75" y="1"/>
                  </a:moveTo>
                  <a:cubicBezTo>
                    <a:pt x="16" y="23"/>
                    <a:pt x="61" y="106"/>
                    <a:pt x="1" y="128"/>
                  </a:cubicBezTo>
                  <a:cubicBezTo>
                    <a:pt x="12" y="139"/>
                    <a:pt x="23" y="151"/>
                    <a:pt x="31" y="162"/>
                  </a:cubicBezTo>
                  <a:cubicBezTo>
                    <a:pt x="57" y="154"/>
                    <a:pt x="87" y="143"/>
                    <a:pt x="109" y="143"/>
                  </a:cubicBezTo>
                  <a:lnTo>
                    <a:pt x="120" y="143"/>
                  </a:lnTo>
                  <a:cubicBezTo>
                    <a:pt x="128" y="146"/>
                    <a:pt x="132" y="146"/>
                    <a:pt x="135" y="154"/>
                  </a:cubicBezTo>
                  <a:cubicBezTo>
                    <a:pt x="139" y="162"/>
                    <a:pt x="143" y="173"/>
                    <a:pt x="143" y="188"/>
                  </a:cubicBezTo>
                  <a:cubicBezTo>
                    <a:pt x="135" y="236"/>
                    <a:pt x="146" y="248"/>
                    <a:pt x="165" y="248"/>
                  </a:cubicBezTo>
                  <a:cubicBezTo>
                    <a:pt x="177" y="248"/>
                    <a:pt x="191" y="244"/>
                    <a:pt x="206" y="241"/>
                  </a:cubicBezTo>
                  <a:cubicBezTo>
                    <a:pt x="240" y="236"/>
                    <a:pt x="270" y="232"/>
                    <a:pt x="300" y="232"/>
                  </a:cubicBezTo>
                  <a:cubicBezTo>
                    <a:pt x="353" y="232"/>
                    <a:pt x="401" y="244"/>
                    <a:pt x="449" y="281"/>
                  </a:cubicBezTo>
                  <a:cubicBezTo>
                    <a:pt x="475" y="300"/>
                    <a:pt x="524" y="293"/>
                    <a:pt x="558" y="300"/>
                  </a:cubicBezTo>
                  <a:cubicBezTo>
                    <a:pt x="577" y="293"/>
                    <a:pt x="584" y="281"/>
                    <a:pt x="584" y="263"/>
                  </a:cubicBezTo>
                  <a:cubicBezTo>
                    <a:pt x="550" y="241"/>
                    <a:pt x="510" y="222"/>
                    <a:pt x="465" y="222"/>
                  </a:cubicBezTo>
                  <a:lnTo>
                    <a:pt x="457" y="222"/>
                  </a:lnTo>
                  <a:cubicBezTo>
                    <a:pt x="326" y="177"/>
                    <a:pt x="232" y="53"/>
                    <a:pt x="91" y="27"/>
                  </a:cubicBezTo>
                  <a:cubicBezTo>
                    <a:pt x="83" y="27"/>
                    <a:pt x="79" y="8"/>
                    <a:pt x="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2"/>
            <p:cNvSpPr/>
            <p:nvPr/>
          </p:nvSpPr>
          <p:spPr>
            <a:xfrm>
              <a:off x="-3665668" y="-514459"/>
              <a:ext cx="16617" cy="17524"/>
            </a:xfrm>
            <a:custGeom>
              <a:avLst/>
              <a:gdLst/>
              <a:ahLst/>
              <a:cxnLst/>
              <a:rect l="l" t="t" r="r" b="b"/>
              <a:pathLst>
                <a:path w="348" h="367" extrusionOk="0">
                  <a:moveTo>
                    <a:pt x="158" y="0"/>
                  </a:moveTo>
                  <a:cubicBezTo>
                    <a:pt x="113" y="45"/>
                    <a:pt x="1" y="16"/>
                    <a:pt x="27" y="131"/>
                  </a:cubicBezTo>
                  <a:lnTo>
                    <a:pt x="42" y="131"/>
                  </a:lnTo>
                  <a:cubicBezTo>
                    <a:pt x="56" y="131"/>
                    <a:pt x="72" y="120"/>
                    <a:pt x="87" y="109"/>
                  </a:cubicBezTo>
                  <a:cubicBezTo>
                    <a:pt x="101" y="97"/>
                    <a:pt x="116" y="86"/>
                    <a:pt x="139" y="86"/>
                  </a:cubicBezTo>
                  <a:lnTo>
                    <a:pt x="154" y="86"/>
                  </a:lnTo>
                  <a:cubicBezTo>
                    <a:pt x="105" y="146"/>
                    <a:pt x="90" y="202"/>
                    <a:pt x="139" y="266"/>
                  </a:cubicBezTo>
                  <a:cubicBezTo>
                    <a:pt x="158" y="288"/>
                    <a:pt x="161" y="325"/>
                    <a:pt x="168" y="359"/>
                  </a:cubicBezTo>
                  <a:cubicBezTo>
                    <a:pt x="221" y="359"/>
                    <a:pt x="277" y="363"/>
                    <a:pt x="329" y="366"/>
                  </a:cubicBezTo>
                  <a:cubicBezTo>
                    <a:pt x="325" y="285"/>
                    <a:pt x="337" y="195"/>
                    <a:pt x="232" y="157"/>
                  </a:cubicBezTo>
                  <a:cubicBezTo>
                    <a:pt x="176" y="135"/>
                    <a:pt x="184" y="78"/>
                    <a:pt x="191" y="30"/>
                  </a:cubicBezTo>
                  <a:cubicBezTo>
                    <a:pt x="187" y="11"/>
                    <a:pt x="176" y="0"/>
                    <a:pt x="161" y="0"/>
                  </a:cubicBezTo>
                  <a:close/>
                  <a:moveTo>
                    <a:pt x="348" y="325"/>
                  </a:moveTo>
                  <a:cubicBezTo>
                    <a:pt x="344" y="340"/>
                    <a:pt x="337" y="352"/>
                    <a:pt x="329" y="366"/>
                  </a:cubicBezTo>
                  <a:cubicBezTo>
                    <a:pt x="344" y="356"/>
                    <a:pt x="348" y="340"/>
                    <a:pt x="348" y="32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2"/>
            <p:cNvSpPr/>
            <p:nvPr/>
          </p:nvSpPr>
          <p:spPr>
            <a:xfrm>
              <a:off x="-4349830" y="-883614"/>
              <a:ext cx="17906" cy="15423"/>
            </a:xfrm>
            <a:custGeom>
              <a:avLst/>
              <a:gdLst/>
              <a:ahLst/>
              <a:cxnLst/>
              <a:rect l="l" t="t" r="r" b="b"/>
              <a:pathLst>
                <a:path w="375" h="323" extrusionOk="0">
                  <a:moveTo>
                    <a:pt x="337" y="1"/>
                  </a:moveTo>
                  <a:lnTo>
                    <a:pt x="337" y="1"/>
                  </a:lnTo>
                  <a:cubicBezTo>
                    <a:pt x="262" y="23"/>
                    <a:pt x="228" y="128"/>
                    <a:pt x="142" y="128"/>
                  </a:cubicBezTo>
                  <a:cubicBezTo>
                    <a:pt x="128" y="128"/>
                    <a:pt x="112" y="124"/>
                    <a:pt x="97" y="116"/>
                  </a:cubicBezTo>
                  <a:cubicBezTo>
                    <a:pt x="0" y="121"/>
                    <a:pt x="26" y="195"/>
                    <a:pt x="23" y="247"/>
                  </a:cubicBezTo>
                  <a:cubicBezTo>
                    <a:pt x="19" y="278"/>
                    <a:pt x="23" y="289"/>
                    <a:pt x="33" y="289"/>
                  </a:cubicBezTo>
                  <a:cubicBezTo>
                    <a:pt x="42" y="289"/>
                    <a:pt x="49" y="281"/>
                    <a:pt x="60" y="273"/>
                  </a:cubicBezTo>
                  <a:cubicBezTo>
                    <a:pt x="71" y="266"/>
                    <a:pt x="83" y="263"/>
                    <a:pt x="90" y="263"/>
                  </a:cubicBezTo>
                  <a:cubicBezTo>
                    <a:pt x="97" y="263"/>
                    <a:pt x="101" y="266"/>
                    <a:pt x="105" y="278"/>
                  </a:cubicBezTo>
                  <a:cubicBezTo>
                    <a:pt x="109" y="292"/>
                    <a:pt x="135" y="307"/>
                    <a:pt x="150" y="318"/>
                  </a:cubicBezTo>
                  <a:lnTo>
                    <a:pt x="150" y="323"/>
                  </a:lnTo>
                  <a:cubicBezTo>
                    <a:pt x="195" y="304"/>
                    <a:pt x="199" y="237"/>
                    <a:pt x="254" y="228"/>
                  </a:cubicBezTo>
                  <a:cubicBezTo>
                    <a:pt x="344" y="176"/>
                    <a:pt x="374" y="102"/>
                    <a:pt x="3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2"/>
            <p:cNvSpPr/>
            <p:nvPr/>
          </p:nvSpPr>
          <p:spPr>
            <a:xfrm>
              <a:off x="-3959092" y="-1158702"/>
              <a:ext cx="18240" cy="12415"/>
            </a:xfrm>
            <a:custGeom>
              <a:avLst/>
              <a:gdLst/>
              <a:ahLst/>
              <a:cxnLst/>
              <a:rect l="l" t="t" r="r" b="b"/>
              <a:pathLst>
                <a:path w="382" h="260" extrusionOk="0">
                  <a:moveTo>
                    <a:pt x="90" y="1"/>
                  </a:moveTo>
                  <a:cubicBezTo>
                    <a:pt x="82" y="1"/>
                    <a:pt x="75" y="1"/>
                    <a:pt x="67" y="5"/>
                  </a:cubicBezTo>
                  <a:cubicBezTo>
                    <a:pt x="0" y="20"/>
                    <a:pt x="78" y="106"/>
                    <a:pt x="52" y="158"/>
                  </a:cubicBezTo>
                  <a:cubicBezTo>
                    <a:pt x="104" y="214"/>
                    <a:pt x="161" y="259"/>
                    <a:pt x="235" y="259"/>
                  </a:cubicBezTo>
                  <a:cubicBezTo>
                    <a:pt x="258" y="259"/>
                    <a:pt x="284" y="256"/>
                    <a:pt x="314" y="241"/>
                  </a:cubicBezTo>
                  <a:cubicBezTo>
                    <a:pt x="329" y="207"/>
                    <a:pt x="273" y="173"/>
                    <a:pt x="318" y="140"/>
                  </a:cubicBezTo>
                  <a:cubicBezTo>
                    <a:pt x="306" y="99"/>
                    <a:pt x="381" y="54"/>
                    <a:pt x="333" y="28"/>
                  </a:cubicBezTo>
                  <a:cubicBezTo>
                    <a:pt x="321" y="20"/>
                    <a:pt x="303" y="20"/>
                    <a:pt x="284" y="20"/>
                  </a:cubicBezTo>
                  <a:cubicBezTo>
                    <a:pt x="254" y="20"/>
                    <a:pt x="224" y="23"/>
                    <a:pt x="213" y="28"/>
                  </a:cubicBezTo>
                  <a:cubicBezTo>
                    <a:pt x="149" y="57"/>
                    <a:pt x="247" y="110"/>
                    <a:pt x="224" y="158"/>
                  </a:cubicBezTo>
                  <a:cubicBezTo>
                    <a:pt x="216" y="158"/>
                    <a:pt x="209" y="162"/>
                    <a:pt x="202" y="162"/>
                  </a:cubicBezTo>
                  <a:cubicBezTo>
                    <a:pt x="187" y="162"/>
                    <a:pt x="176" y="154"/>
                    <a:pt x="164" y="140"/>
                  </a:cubicBezTo>
                  <a:cubicBezTo>
                    <a:pt x="138" y="95"/>
                    <a:pt x="154" y="1"/>
                    <a:pt x="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2"/>
            <p:cNvSpPr/>
            <p:nvPr/>
          </p:nvSpPr>
          <p:spPr>
            <a:xfrm>
              <a:off x="-3926956" y="-565695"/>
              <a:ext cx="13227" cy="12176"/>
            </a:xfrm>
            <a:custGeom>
              <a:avLst/>
              <a:gdLst/>
              <a:ahLst/>
              <a:cxnLst/>
              <a:rect l="l" t="t" r="r" b="b"/>
              <a:pathLst>
                <a:path w="277" h="255" extrusionOk="0">
                  <a:moveTo>
                    <a:pt x="153" y="0"/>
                  </a:moveTo>
                  <a:cubicBezTo>
                    <a:pt x="104" y="0"/>
                    <a:pt x="14" y="75"/>
                    <a:pt x="7" y="120"/>
                  </a:cubicBezTo>
                  <a:cubicBezTo>
                    <a:pt x="0" y="173"/>
                    <a:pt x="74" y="243"/>
                    <a:pt x="149" y="254"/>
                  </a:cubicBezTo>
                  <a:lnTo>
                    <a:pt x="171" y="254"/>
                  </a:lnTo>
                  <a:cubicBezTo>
                    <a:pt x="235" y="254"/>
                    <a:pt x="258" y="214"/>
                    <a:pt x="266" y="150"/>
                  </a:cubicBezTo>
                  <a:cubicBezTo>
                    <a:pt x="276" y="71"/>
                    <a:pt x="231" y="26"/>
                    <a:pt x="1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2"/>
            <p:cNvSpPr/>
            <p:nvPr/>
          </p:nvSpPr>
          <p:spPr>
            <a:xfrm>
              <a:off x="-4004454" y="-926637"/>
              <a:ext cx="17142" cy="12892"/>
            </a:xfrm>
            <a:custGeom>
              <a:avLst/>
              <a:gdLst/>
              <a:ahLst/>
              <a:cxnLst/>
              <a:rect l="l" t="t" r="r" b="b"/>
              <a:pathLst>
                <a:path w="359" h="270" extrusionOk="0">
                  <a:moveTo>
                    <a:pt x="135" y="1"/>
                  </a:moveTo>
                  <a:cubicBezTo>
                    <a:pt x="131" y="23"/>
                    <a:pt x="127" y="57"/>
                    <a:pt x="105" y="57"/>
                  </a:cubicBezTo>
                  <a:cubicBezTo>
                    <a:pt x="101" y="57"/>
                    <a:pt x="98" y="57"/>
                    <a:pt x="94" y="53"/>
                  </a:cubicBezTo>
                  <a:cubicBezTo>
                    <a:pt x="86" y="49"/>
                    <a:pt x="75" y="49"/>
                    <a:pt x="67" y="49"/>
                  </a:cubicBezTo>
                  <a:cubicBezTo>
                    <a:pt x="38" y="49"/>
                    <a:pt x="27" y="83"/>
                    <a:pt x="0" y="91"/>
                  </a:cubicBezTo>
                  <a:cubicBezTo>
                    <a:pt x="49" y="143"/>
                    <a:pt x="135" y="151"/>
                    <a:pt x="157" y="232"/>
                  </a:cubicBezTo>
                  <a:cubicBezTo>
                    <a:pt x="191" y="259"/>
                    <a:pt x="221" y="270"/>
                    <a:pt x="243" y="270"/>
                  </a:cubicBezTo>
                  <a:cubicBezTo>
                    <a:pt x="300" y="270"/>
                    <a:pt x="329" y="206"/>
                    <a:pt x="359" y="147"/>
                  </a:cubicBezTo>
                  <a:cubicBezTo>
                    <a:pt x="345" y="143"/>
                    <a:pt x="319" y="139"/>
                    <a:pt x="314" y="132"/>
                  </a:cubicBezTo>
                  <a:cubicBezTo>
                    <a:pt x="300" y="27"/>
                    <a:pt x="217" y="13"/>
                    <a:pt x="1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2"/>
            <p:cNvSpPr/>
            <p:nvPr/>
          </p:nvSpPr>
          <p:spPr>
            <a:xfrm>
              <a:off x="-3749947" y="-516608"/>
              <a:ext cx="14182" cy="13991"/>
            </a:xfrm>
            <a:custGeom>
              <a:avLst/>
              <a:gdLst/>
              <a:ahLst/>
              <a:cxnLst/>
              <a:rect l="l" t="t" r="r" b="b"/>
              <a:pathLst>
                <a:path w="297" h="293" extrusionOk="0">
                  <a:moveTo>
                    <a:pt x="151" y="1"/>
                  </a:moveTo>
                  <a:cubicBezTo>
                    <a:pt x="120" y="1"/>
                    <a:pt x="80" y="19"/>
                    <a:pt x="5" y="53"/>
                  </a:cubicBezTo>
                  <a:cubicBezTo>
                    <a:pt x="5" y="64"/>
                    <a:pt x="5" y="71"/>
                    <a:pt x="1" y="83"/>
                  </a:cubicBezTo>
                  <a:cubicBezTo>
                    <a:pt x="57" y="142"/>
                    <a:pt x="128" y="191"/>
                    <a:pt x="120" y="285"/>
                  </a:cubicBezTo>
                  <a:cubicBezTo>
                    <a:pt x="154" y="288"/>
                    <a:pt x="188" y="288"/>
                    <a:pt x="222" y="292"/>
                  </a:cubicBezTo>
                  <a:cubicBezTo>
                    <a:pt x="296" y="240"/>
                    <a:pt x="259" y="165"/>
                    <a:pt x="266" y="101"/>
                  </a:cubicBezTo>
                  <a:cubicBezTo>
                    <a:pt x="214" y="30"/>
                    <a:pt x="192" y="1"/>
                    <a:pt x="15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2"/>
            <p:cNvSpPr/>
            <p:nvPr/>
          </p:nvSpPr>
          <p:spPr>
            <a:xfrm>
              <a:off x="-4112083" y="-611773"/>
              <a:ext cx="11269" cy="19339"/>
            </a:xfrm>
            <a:custGeom>
              <a:avLst/>
              <a:gdLst/>
              <a:ahLst/>
              <a:cxnLst/>
              <a:rect l="l" t="t" r="r" b="b"/>
              <a:pathLst>
                <a:path w="236" h="405" extrusionOk="0">
                  <a:moveTo>
                    <a:pt x="49" y="1"/>
                  </a:moveTo>
                  <a:cubicBezTo>
                    <a:pt x="56" y="72"/>
                    <a:pt x="16" y="132"/>
                    <a:pt x="0" y="199"/>
                  </a:cubicBezTo>
                  <a:cubicBezTo>
                    <a:pt x="75" y="229"/>
                    <a:pt x="64" y="277"/>
                    <a:pt x="26" y="330"/>
                  </a:cubicBezTo>
                  <a:cubicBezTo>
                    <a:pt x="23" y="363"/>
                    <a:pt x="30" y="389"/>
                    <a:pt x="61" y="405"/>
                  </a:cubicBezTo>
                  <a:lnTo>
                    <a:pt x="83" y="405"/>
                  </a:lnTo>
                  <a:cubicBezTo>
                    <a:pt x="146" y="405"/>
                    <a:pt x="187" y="375"/>
                    <a:pt x="195" y="308"/>
                  </a:cubicBezTo>
                  <a:cubicBezTo>
                    <a:pt x="191" y="259"/>
                    <a:pt x="209" y="218"/>
                    <a:pt x="236" y="180"/>
                  </a:cubicBezTo>
                  <a:lnTo>
                    <a:pt x="225" y="180"/>
                  </a:lnTo>
                  <a:cubicBezTo>
                    <a:pt x="157" y="180"/>
                    <a:pt x="128" y="143"/>
                    <a:pt x="142" y="75"/>
                  </a:cubicBezTo>
                  <a:lnTo>
                    <a:pt x="128" y="75"/>
                  </a:lnTo>
                  <a:cubicBezTo>
                    <a:pt x="109" y="75"/>
                    <a:pt x="101" y="57"/>
                    <a:pt x="94" y="39"/>
                  </a:cubicBezTo>
                  <a:cubicBezTo>
                    <a:pt x="90" y="20"/>
                    <a:pt x="83" y="1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2"/>
            <p:cNvSpPr/>
            <p:nvPr/>
          </p:nvSpPr>
          <p:spPr>
            <a:xfrm>
              <a:off x="-3857527" y="-732438"/>
              <a:ext cx="15901" cy="13274"/>
            </a:xfrm>
            <a:custGeom>
              <a:avLst/>
              <a:gdLst/>
              <a:ahLst/>
              <a:cxnLst/>
              <a:rect l="l" t="t" r="r" b="b"/>
              <a:pathLst>
                <a:path w="333" h="278" extrusionOk="0">
                  <a:moveTo>
                    <a:pt x="142" y="1"/>
                  </a:moveTo>
                  <a:cubicBezTo>
                    <a:pt x="4" y="124"/>
                    <a:pt x="0" y="147"/>
                    <a:pt x="71" y="278"/>
                  </a:cubicBezTo>
                  <a:cubicBezTo>
                    <a:pt x="127" y="263"/>
                    <a:pt x="130" y="188"/>
                    <a:pt x="183" y="166"/>
                  </a:cubicBezTo>
                  <a:cubicBezTo>
                    <a:pt x="194" y="162"/>
                    <a:pt x="202" y="158"/>
                    <a:pt x="206" y="158"/>
                  </a:cubicBezTo>
                  <a:cubicBezTo>
                    <a:pt x="228" y="158"/>
                    <a:pt x="220" y="188"/>
                    <a:pt x="225" y="207"/>
                  </a:cubicBezTo>
                  <a:lnTo>
                    <a:pt x="235" y="207"/>
                  </a:lnTo>
                  <a:cubicBezTo>
                    <a:pt x="273" y="207"/>
                    <a:pt x="299" y="185"/>
                    <a:pt x="332" y="176"/>
                  </a:cubicBezTo>
                  <a:cubicBezTo>
                    <a:pt x="318" y="64"/>
                    <a:pt x="228" y="35"/>
                    <a:pt x="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2"/>
            <p:cNvSpPr/>
            <p:nvPr/>
          </p:nvSpPr>
          <p:spPr>
            <a:xfrm>
              <a:off x="-3852561" y="-724034"/>
              <a:ext cx="15949" cy="13991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228" y="0"/>
                  </a:moveTo>
                  <a:lnTo>
                    <a:pt x="228" y="0"/>
                  </a:lnTo>
                  <a:cubicBezTo>
                    <a:pt x="195" y="9"/>
                    <a:pt x="169" y="31"/>
                    <a:pt x="131" y="31"/>
                  </a:cubicBezTo>
                  <a:lnTo>
                    <a:pt x="121" y="31"/>
                  </a:lnTo>
                  <a:cubicBezTo>
                    <a:pt x="113" y="83"/>
                    <a:pt x="83" y="116"/>
                    <a:pt x="49" y="157"/>
                  </a:cubicBezTo>
                  <a:cubicBezTo>
                    <a:pt x="0" y="214"/>
                    <a:pt x="0" y="262"/>
                    <a:pt x="94" y="262"/>
                  </a:cubicBezTo>
                  <a:cubicBezTo>
                    <a:pt x="113" y="266"/>
                    <a:pt x="131" y="262"/>
                    <a:pt x="147" y="270"/>
                  </a:cubicBezTo>
                  <a:cubicBezTo>
                    <a:pt x="154" y="273"/>
                    <a:pt x="161" y="281"/>
                    <a:pt x="165" y="292"/>
                  </a:cubicBezTo>
                  <a:cubicBezTo>
                    <a:pt x="202" y="288"/>
                    <a:pt x="262" y="255"/>
                    <a:pt x="259" y="247"/>
                  </a:cubicBezTo>
                  <a:cubicBezTo>
                    <a:pt x="206" y="169"/>
                    <a:pt x="333" y="68"/>
                    <a:pt x="22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2"/>
            <p:cNvSpPr/>
            <p:nvPr/>
          </p:nvSpPr>
          <p:spPr>
            <a:xfrm>
              <a:off x="-3896491" y="-624427"/>
              <a:ext cx="17381" cy="16474"/>
            </a:xfrm>
            <a:custGeom>
              <a:avLst/>
              <a:gdLst/>
              <a:ahLst/>
              <a:cxnLst/>
              <a:rect l="l" t="t" r="r" b="b"/>
              <a:pathLst>
                <a:path w="364" h="345" extrusionOk="0">
                  <a:moveTo>
                    <a:pt x="147" y="0"/>
                  </a:moveTo>
                  <a:cubicBezTo>
                    <a:pt x="113" y="38"/>
                    <a:pt x="1" y="49"/>
                    <a:pt x="106" y="131"/>
                  </a:cubicBezTo>
                  <a:cubicBezTo>
                    <a:pt x="173" y="169"/>
                    <a:pt x="199" y="225"/>
                    <a:pt x="192" y="304"/>
                  </a:cubicBezTo>
                  <a:cubicBezTo>
                    <a:pt x="214" y="314"/>
                    <a:pt x="237" y="330"/>
                    <a:pt x="256" y="340"/>
                  </a:cubicBezTo>
                  <a:cubicBezTo>
                    <a:pt x="266" y="340"/>
                    <a:pt x="278" y="340"/>
                    <a:pt x="289" y="345"/>
                  </a:cubicBezTo>
                  <a:cubicBezTo>
                    <a:pt x="363" y="318"/>
                    <a:pt x="363" y="270"/>
                    <a:pt x="330" y="214"/>
                  </a:cubicBezTo>
                  <a:cubicBezTo>
                    <a:pt x="263" y="147"/>
                    <a:pt x="282" y="8"/>
                    <a:pt x="14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2"/>
            <p:cNvSpPr/>
            <p:nvPr/>
          </p:nvSpPr>
          <p:spPr>
            <a:xfrm>
              <a:off x="-3939323" y="-933226"/>
              <a:ext cx="17572" cy="10935"/>
            </a:xfrm>
            <a:custGeom>
              <a:avLst/>
              <a:gdLst/>
              <a:ahLst/>
              <a:cxnLst/>
              <a:rect l="l" t="t" r="r" b="b"/>
              <a:pathLst>
                <a:path w="368" h="229" extrusionOk="0">
                  <a:moveTo>
                    <a:pt x="150" y="1"/>
                  </a:moveTo>
                  <a:cubicBezTo>
                    <a:pt x="106" y="1"/>
                    <a:pt x="64" y="53"/>
                    <a:pt x="16" y="56"/>
                  </a:cubicBezTo>
                  <a:cubicBezTo>
                    <a:pt x="1" y="56"/>
                    <a:pt x="49" y="113"/>
                    <a:pt x="57" y="151"/>
                  </a:cubicBezTo>
                  <a:cubicBezTo>
                    <a:pt x="68" y="165"/>
                    <a:pt x="80" y="177"/>
                    <a:pt x="94" y="191"/>
                  </a:cubicBezTo>
                  <a:lnTo>
                    <a:pt x="109" y="191"/>
                  </a:lnTo>
                  <a:cubicBezTo>
                    <a:pt x="166" y="191"/>
                    <a:pt x="214" y="213"/>
                    <a:pt x="281" y="229"/>
                  </a:cubicBezTo>
                  <a:cubicBezTo>
                    <a:pt x="278" y="151"/>
                    <a:pt x="323" y="98"/>
                    <a:pt x="368" y="46"/>
                  </a:cubicBezTo>
                  <a:cubicBezTo>
                    <a:pt x="304" y="11"/>
                    <a:pt x="233" y="27"/>
                    <a:pt x="166" y="4"/>
                  </a:cubicBezTo>
                  <a:cubicBezTo>
                    <a:pt x="161" y="4"/>
                    <a:pt x="154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2"/>
            <p:cNvSpPr/>
            <p:nvPr/>
          </p:nvSpPr>
          <p:spPr>
            <a:xfrm>
              <a:off x="-3770622" y="-802535"/>
              <a:ext cx="18432" cy="13227"/>
            </a:xfrm>
            <a:custGeom>
              <a:avLst/>
              <a:gdLst/>
              <a:ahLst/>
              <a:cxnLst/>
              <a:rect l="l" t="t" r="r" b="b"/>
              <a:pathLst>
                <a:path w="386" h="277" extrusionOk="0">
                  <a:moveTo>
                    <a:pt x="101" y="0"/>
                  </a:moveTo>
                  <a:cubicBezTo>
                    <a:pt x="53" y="15"/>
                    <a:pt x="19" y="45"/>
                    <a:pt x="1" y="90"/>
                  </a:cubicBezTo>
                  <a:cubicBezTo>
                    <a:pt x="127" y="112"/>
                    <a:pt x="228" y="179"/>
                    <a:pt x="315" y="276"/>
                  </a:cubicBezTo>
                  <a:cubicBezTo>
                    <a:pt x="385" y="202"/>
                    <a:pt x="382" y="123"/>
                    <a:pt x="329" y="45"/>
                  </a:cubicBezTo>
                  <a:lnTo>
                    <a:pt x="307" y="45"/>
                  </a:lnTo>
                  <a:cubicBezTo>
                    <a:pt x="236" y="45"/>
                    <a:pt x="172" y="7"/>
                    <a:pt x="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2"/>
            <p:cNvSpPr/>
            <p:nvPr/>
          </p:nvSpPr>
          <p:spPr>
            <a:xfrm>
              <a:off x="-3772580" y="-798285"/>
              <a:ext cx="16999" cy="11269"/>
            </a:xfrm>
            <a:custGeom>
              <a:avLst/>
              <a:gdLst/>
              <a:ahLst/>
              <a:cxnLst/>
              <a:rect l="l" t="t" r="r" b="b"/>
              <a:pathLst>
                <a:path w="356" h="236" extrusionOk="0">
                  <a:moveTo>
                    <a:pt x="42" y="1"/>
                  </a:moveTo>
                  <a:cubicBezTo>
                    <a:pt x="26" y="27"/>
                    <a:pt x="0" y="46"/>
                    <a:pt x="11" y="75"/>
                  </a:cubicBezTo>
                  <a:cubicBezTo>
                    <a:pt x="52" y="180"/>
                    <a:pt x="120" y="236"/>
                    <a:pt x="202" y="236"/>
                  </a:cubicBezTo>
                  <a:cubicBezTo>
                    <a:pt x="247" y="236"/>
                    <a:pt x="299" y="218"/>
                    <a:pt x="356" y="187"/>
                  </a:cubicBezTo>
                  <a:cubicBezTo>
                    <a:pt x="269" y="90"/>
                    <a:pt x="168" y="23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2"/>
            <p:cNvSpPr/>
            <p:nvPr/>
          </p:nvSpPr>
          <p:spPr>
            <a:xfrm>
              <a:off x="-3835610" y="-629966"/>
              <a:ext cx="13465" cy="15757"/>
            </a:xfrm>
            <a:custGeom>
              <a:avLst/>
              <a:gdLst/>
              <a:ahLst/>
              <a:cxnLst/>
              <a:rect l="l" t="t" r="r" b="b"/>
              <a:pathLst>
                <a:path w="282" h="330" extrusionOk="0">
                  <a:moveTo>
                    <a:pt x="98" y="1"/>
                  </a:moveTo>
                  <a:cubicBezTo>
                    <a:pt x="75" y="1"/>
                    <a:pt x="46" y="19"/>
                    <a:pt x="1" y="61"/>
                  </a:cubicBezTo>
                  <a:cubicBezTo>
                    <a:pt x="23" y="124"/>
                    <a:pt x="57" y="187"/>
                    <a:pt x="53" y="263"/>
                  </a:cubicBezTo>
                  <a:cubicBezTo>
                    <a:pt x="53" y="273"/>
                    <a:pt x="49" y="285"/>
                    <a:pt x="49" y="296"/>
                  </a:cubicBezTo>
                  <a:cubicBezTo>
                    <a:pt x="61" y="296"/>
                    <a:pt x="68" y="292"/>
                    <a:pt x="75" y="289"/>
                  </a:cubicBezTo>
                  <a:cubicBezTo>
                    <a:pt x="87" y="285"/>
                    <a:pt x="94" y="281"/>
                    <a:pt x="102" y="281"/>
                  </a:cubicBezTo>
                  <a:cubicBezTo>
                    <a:pt x="109" y="281"/>
                    <a:pt x="116" y="285"/>
                    <a:pt x="124" y="292"/>
                  </a:cubicBezTo>
                  <a:cubicBezTo>
                    <a:pt x="147" y="318"/>
                    <a:pt x="165" y="330"/>
                    <a:pt x="187" y="330"/>
                  </a:cubicBezTo>
                  <a:cubicBezTo>
                    <a:pt x="221" y="330"/>
                    <a:pt x="251" y="296"/>
                    <a:pt x="281" y="273"/>
                  </a:cubicBezTo>
                  <a:lnTo>
                    <a:pt x="281" y="270"/>
                  </a:lnTo>
                  <a:cubicBezTo>
                    <a:pt x="247" y="210"/>
                    <a:pt x="154" y="192"/>
                    <a:pt x="161" y="102"/>
                  </a:cubicBezTo>
                  <a:cubicBezTo>
                    <a:pt x="139" y="35"/>
                    <a:pt x="124" y="1"/>
                    <a:pt x="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2"/>
            <p:cNvSpPr/>
            <p:nvPr/>
          </p:nvSpPr>
          <p:spPr>
            <a:xfrm>
              <a:off x="-3800753" y="-705841"/>
              <a:ext cx="19100" cy="8643"/>
            </a:xfrm>
            <a:custGeom>
              <a:avLst/>
              <a:gdLst/>
              <a:ahLst/>
              <a:cxnLst/>
              <a:rect l="l" t="t" r="r" b="b"/>
              <a:pathLst>
                <a:path w="400" h="181" extrusionOk="0">
                  <a:moveTo>
                    <a:pt x="366" y="1"/>
                  </a:moveTo>
                  <a:cubicBezTo>
                    <a:pt x="325" y="9"/>
                    <a:pt x="280" y="16"/>
                    <a:pt x="235" y="23"/>
                  </a:cubicBezTo>
                  <a:cubicBezTo>
                    <a:pt x="231" y="35"/>
                    <a:pt x="231" y="46"/>
                    <a:pt x="228" y="54"/>
                  </a:cubicBezTo>
                  <a:cubicBezTo>
                    <a:pt x="216" y="42"/>
                    <a:pt x="202" y="38"/>
                    <a:pt x="187" y="38"/>
                  </a:cubicBezTo>
                  <a:cubicBezTo>
                    <a:pt x="171" y="38"/>
                    <a:pt x="157" y="42"/>
                    <a:pt x="145" y="46"/>
                  </a:cubicBezTo>
                  <a:cubicBezTo>
                    <a:pt x="130" y="49"/>
                    <a:pt x="116" y="54"/>
                    <a:pt x="101" y="54"/>
                  </a:cubicBezTo>
                  <a:cubicBezTo>
                    <a:pt x="90" y="54"/>
                    <a:pt x="78" y="54"/>
                    <a:pt x="67" y="46"/>
                  </a:cubicBezTo>
                  <a:cubicBezTo>
                    <a:pt x="48" y="46"/>
                    <a:pt x="26" y="42"/>
                    <a:pt x="4" y="42"/>
                  </a:cubicBezTo>
                  <a:lnTo>
                    <a:pt x="0" y="42"/>
                  </a:lnTo>
                  <a:cubicBezTo>
                    <a:pt x="45" y="158"/>
                    <a:pt x="142" y="180"/>
                    <a:pt x="239" y="180"/>
                  </a:cubicBezTo>
                  <a:lnTo>
                    <a:pt x="295" y="180"/>
                  </a:lnTo>
                  <a:cubicBezTo>
                    <a:pt x="373" y="173"/>
                    <a:pt x="399" y="83"/>
                    <a:pt x="3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2"/>
            <p:cNvSpPr/>
            <p:nvPr/>
          </p:nvSpPr>
          <p:spPr>
            <a:xfrm>
              <a:off x="-3802567" y="-715486"/>
              <a:ext cx="15185" cy="12224"/>
            </a:xfrm>
            <a:custGeom>
              <a:avLst/>
              <a:gdLst/>
              <a:ahLst/>
              <a:cxnLst/>
              <a:rect l="l" t="t" r="r" b="b"/>
              <a:pathLst>
                <a:path w="318" h="256" extrusionOk="0">
                  <a:moveTo>
                    <a:pt x="235" y="1"/>
                  </a:moveTo>
                  <a:cubicBezTo>
                    <a:pt x="199" y="1"/>
                    <a:pt x="165" y="42"/>
                    <a:pt x="131" y="49"/>
                  </a:cubicBezTo>
                  <a:cubicBezTo>
                    <a:pt x="16" y="80"/>
                    <a:pt x="0" y="109"/>
                    <a:pt x="38" y="244"/>
                  </a:cubicBezTo>
                  <a:lnTo>
                    <a:pt x="42" y="244"/>
                  </a:lnTo>
                  <a:cubicBezTo>
                    <a:pt x="78" y="199"/>
                    <a:pt x="68" y="132"/>
                    <a:pt x="112" y="91"/>
                  </a:cubicBezTo>
                  <a:lnTo>
                    <a:pt x="112" y="91"/>
                  </a:lnTo>
                  <a:cubicBezTo>
                    <a:pt x="176" y="154"/>
                    <a:pt x="128" y="199"/>
                    <a:pt x="105" y="248"/>
                  </a:cubicBezTo>
                  <a:cubicBezTo>
                    <a:pt x="116" y="256"/>
                    <a:pt x="128" y="256"/>
                    <a:pt x="139" y="256"/>
                  </a:cubicBezTo>
                  <a:cubicBezTo>
                    <a:pt x="154" y="256"/>
                    <a:pt x="168" y="251"/>
                    <a:pt x="183" y="248"/>
                  </a:cubicBezTo>
                  <a:cubicBezTo>
                    <a:pt x="195" y="244"/>
                    <a:pt x="209" y="240"/>
                    <a:pt x="225" y="240"/>
                  </a:cubicBezTo>
                  <a:cubicBezTo>
                    <a:pt x="240" y="240"/>
                    <a:pt x="254" y="244"/>
                    <a:pt x="266" y="256"/>
                  </a:cubicBezTo>
                  <a:cubicBezTo>
                    <a:pt x="269" y="248"/>
                    <a:pt x="269" y="237"/>
                    <a:pt x="273" y="225"/>
                  </a:cubicBezTo>
                  <a:cubicBezTo>
                    <a:pt x="318" y="162"/>
                    <a:pt x="266" y="94"/>
                    <a:pt x="285" y="27"/>
                  </a:cubicBezTo>
                  <a:cubicBezTo>
                    <a:pt x="266" y="9"/>
                    <a:pt x="251" y="1"/>
                    <a:pt x="2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2"/>
            <p:cNvSpPr/>
            <p:nvPr/>
          </p:nvSpPr>
          <p:spPr>
            <a:xfrm>
              <a:off x="-4019830" y="-941439"/>
              <a:ext cx="17190" cy="11317"/>
            </a:xfrm>
            <a:custGeom>
              <a:avLst/>
              <a:gdLst/>
              <a:ahLst/>
              <a:cxnLst/>
              <a:rect l="l" t="t" r="r" b="b"/>
              <a:pathLst>
                <a:path w="360" h="237" extrusionOk="0">
                  <a:moveTo>
                    <a:pt x="117" y="0"/>
                  </a:moveTo>
                  <a:cubicBezTo>
                    <a:pt x="102" y="0"/>
                    <a:pt x="87" y="4"/>
                    <a:pt x="72" y="12"/>
                  </a:cubicBezTo>
                  <a:cubicBezTo>
                    <a:pt x="13" y="35"/>
                    <a:pt x="1" y="76"/>
                    <a:pt x="16" y="128"/>
                  </a:cubicBezTo>
                  <a:cubicBezTo>
                    <a:pt x="31" y="176"/>
                    <a:pt x="49" y="225"/>
                    <a:pt x="102" y="225"/>
                  </a:cubicBezTo>
                  <a:cubicBezTo>
                    <a:pt x="109" y="225"/>
                    <a:pt x="120" y="221"/>
                    <a:pt x="128" y="218"/>
                  </a:cubicBezTo>
                  <a:cubicBezTo>
                    <a:pt x="158" y="210"/>
                    <a:pt x="188" y="202"/>
                    <a:pt x="214" y="202"/>
                  </a:cubicBezTo>
                  <a:cubicBezTo>
                    <a:pt x="244" y="202"/>
                    <a:pt x="270" y="214"/>
                    <a:pt x="300" y="236"/>
                  </a:cubicBezTo>
                  <a:cubicBezTo>
                    <a:pt x="356" y="221"/>
                    <a:pt x="360" y="183"/>
                    <a:pt x="341" y="139"/>
                  </a:cubicBezTo>
                  <a:cubicBezTo>
                    <a:pt x="270" y="128"/>
                    <a:pt x="180" y="154"/>
                    <a:pt x="165" y="38"/>
                  </a:cubicBezTo>
                  <a:cubicBezTo>
                    <a:pt x="162" y="12"/>
                    <a:pt x="143" y="0"/>
                    <a:pt x="1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2"/>
            <p:cNvSpPr/>
            <p:nvPr/>
          </p:nvSpPr>
          <p:spPr>
            <a:xfrm>
              <a:off x="-3727265" y="-510543"/>
              <a:ext cx="19721" cy="9693"/>
            </a:xfrm>
            <a:custGeom>
              <a:avLst/>
              <a:gdLst/>
              <a:ahLst/>
              <a:cxnLst/>
              <a:rect l="l" t="t" r="r" b="b"/>
              <a:pathLst>
                <a:path w="413" h="203" extrusionOk="0">
                  <a:moveTo>
                    <a:pt x="218" y="1"/>
                  </a:moveTo>
                  <a:cubicBezTo>
                    <a:pt x="180" y="31"/>
                    <a:pt x="143" y="60"/>
                    <a:pt x="98" y="83"/>
                  </a:cubicBezTo>
                  <a:cubicBezTo>
                    <a:pt x="1" y="127"/>
                    <a:pt x="94" y="153"/>
                    <a:pt x="106" y="188"/>
                  </a:cubicBezTo>
                  <a:cubicBezTo>
                    <a:pt x="195" y="195"/>
                    <a:pt x="281" y="198"/>
                    <a:pt x="367" y="203"/>
                  </a:cubicBezTo>
                  <a:cubicBezTo>
                    <a:pt x="412" y="68"/>
                    <a:pt x="307" y="41"/>
                    <a:pt x="2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2"/>
            <p:cNvSpPr/>
            <p:nvPr/>
          </p:nvSpPr>
          <p:spPr>
            <a:xfrm>
              <a:off x="-3892003" y="-974626"/>
              <a:ext cx="10553" cy="19291"/>
            </a:xfrm>
            <a:custGeom>
              <a:avLst/>
              <a:gdLst/>
              <a:ahLst/>
              <a:cxnLst/>
              <a:rect l="l" t="t" r="r" b="b"/>
              <a:pathLst>
                <a:path w="221" h="404" extrusionOk="0">
                  <a:moveTo>
                    <a:pt x="131" y="0"/>
                  </a:moveTo>
                  <a:cubicBezTo>
                    <a:pt x="75" y="102"/>
                    <a:pt x="0" y="198"/>
                    <a:pt x="45" y="326"/>
                  </a:cubicBezTo>
                  <a:cubicBezTo>
                    <a:pt x="101" y="329"/>
                    <a:pt x="124" y="404"/>
                    <a:pt x="180" y="404"/>
                  </a:cubicBezTo>
                  <a:cubicBezTo>
                    <a:pt x="188" y="404"/>
                    <a:pt x="195" y="404"/>
                    <a:pt x="202" y="400"/>
                  </a:cubicBezTo>
                  <a:lnTo>
                    <a:pt x="202" y="371"/>
                  </a:lnTo>
                  <a:cubicBezTo>
                    <a:pt x="162" y="363"/>
                    <a:pt x="150" y="345"/>
                    <a:pt x="172" y="307"/>
                  </a:cubicBezTo>
                  <a:cubicBezTo>
                    <a:pt x="198" y="266"/>
                    <a:pt x="221" y="221"/>
                    <a:pt x="217" y="172"/>
                  </a:cubicBezTo>
                  <a:cubicBezTo>
                    <a:pt x="131" y="135"/>
                    <a:pt x="191" y="53"/>
                    <a:pt x="16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2"/>
            <p:cNvSpPr/>
            <p:nvPr/>
          </p:nvSpPr>
          <p:spPr>
            <a:xfrm>
              <a:off x="-3975565" y="-722792"/>
              <a:ext cx="15041" cy="13465"/>
            </a:xfrm>
            <a:custGeom>
              <a:avLst/>
              <a:gdLst/>
              <a:ahLst/>
              <a:cxnLst/>
              <a:rect l="l" t="t" r="r" b="b"/>
              <a:pathLst>
                <a:path w="315" h="282" extrusionOk="0">
                  <a:moveTo>
                    <a:pt x="150" y="1"/>
                  </a:moveTo>
                  <a:cubicBezTo>
                    <a:pt x="121" y="1"/>
                    <a:pt x="87" y="16"/>
                    <a:pt x="61" y="45"/>
                  </a:cubicBezTo>
                  <a:cubicBezTo>
                    <a:pt x="1" y="102"/>
                    <a:pt x="35" y="180"/>
                    <a:pt x="28" y="244"/>
                  </a:cubicBezTo>
                  <a:cubicBezTo>
                    <a:pt x="28" y="270"/>
                    <a:pt x="72" y="281"/>
                    <a:pt x="121" y="281"/>
                  </a:cubicBezTo>
                  <a:cubicBezTo>
                    <a:pt x="143" y="281"/>
                    <a:pt x="166" y="278"/>
                    <a:pt x="185" y="274"/>
                  </a:cubicBezTo>
                  <a:lnTo>
                    <a:pt x="199" y="274"/>
                  </a:lnTo>
                  <a:cubicBezTo>
                    <a:pt x="214" y="252"/>
                    <a:pt x="229" y="233"/>
                    <a:pt x="240" y="214"/>
                  </a:cubicBezTo>
                  <a:cubicBezTo>
                    <a:pt x="158" y="202"/>
                    <a:pt x="162" y="140"/>
                    <a:pt x="180" y="90"/>
                  </a:cubicBezTo>
                  <a:cubicBezTo>
                    <a:pt x="192" y="68"/>
                    <a:pt x="203" y="61"/>
                    <a:pt x="214" y="61"/>
                  </a:cubicBezTo>
                  <a:cubicBezTo>
                    <a:pt x="225" y="61"/>
                    <a:pt x="237" y="68"/>
                    <a:pt x="252" y="72"/>
                  </a:cubicBezTo>
                  <a:cubicBezTo>
                    <a:pt x="263" y="79"/>
                    <a:pt x="278" y="87"/>
                    <a:pt x="289" y="87"/>
                  </a:cubicBezTo>
                  <a:cubicBezTo>
                    <a:pt x="292" y="87"/>
                    <a:pt x="297" y="83"/>
                    <a:pt x="300" y="83"/>
                  </a:cubicBezTo>
                  <a:cubicBezTo>
                    <a:pt x="304" y="83"/>
                    <a:pt x="304" y="83"/>
                    <a:pt x="307" y="79"/>
                  </a:cubicBezTo>
                  <a:lnTo>
                    <a:pt x="315" y="83"/>
                  </a:lnTo>
                  <a:cubicBezTo>
                    <a:pt x="300" y="50"/>
                    <a:pt x="266" y="38"/>
                    <a:pt x="237" y="27"/>
                  </a:cubicBezTo>
                  <a:cubicBezTo>
                    <a:pt x="211" y="12"/>
                    <a:pt x="180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2"/>
            <p:cNvSpPr/>
            <p:nvPr/>
          </p:nvSpPr>
          <p:spPr>
            <a:xfrm>
              <a:off x="-3718718" y="-554282"/>
              <a:ext cx="20055" cy="13991"/>
            </a:xfrm>
            <a:custGeom>
              <a:avLst/>
              <a:gdLst/>
              <a:ahLst/>
              <a:cxnLst/>
              <a:rect l="l" t="t" r="r" b="b"/>
              <a:pathLst>
                <a:path w="420" h="293" extrusionOk="0">
                  <a:moveTo>
                    <a:pt x="192" y="1"/>
                  </a:moveTo>
                  <a:cubicBezTo>
                    <a:pt x="170" y="1"/>
                    <a:pt x="151" y="8"/>
                    <a:pt x="128" y="15"/>
                  </a:cubicBezTo>
                  <a:cubicBezTo>
                    <a:pt x="106" y="20"/>
                    <a:pt x="84" y="27"/>
                    <a:pt x="65" y="27"/>
                  </a:cubicBezTo>
                  <a:cubicBezTo>
                    <a:pt x="42" y="113"/>
                    <a:pt x="1" y="199"/>
                    <a:pt x="46" y="289"/>
                  </a:cubicBezTo>
                  <a:lnTo>
                    <a:pt x="65" y="289"/>
                  </a:lnTo>
                  <a:lnTo>
                    <a:pt x="80" y="292"/>
                  </a:lnTo>
                  <a:cubicBezTo>
                    <a:pt x="151" y="180"/>
                    <a:pt x="184" y="135"/>
                    <a:pt x="241" y="135"/>
                  </a:cubicBezTo>
                  <a:cubicBezTo>
                    <a:pt x="278" y="135"/>
                    <a:pt x="319" y="150"/>
                    <a:pt x="382" y="180"/>
                  </a:cubicBezTo>
                  <a:lnTo>
                    <a:pt x="420" y="180"/>
                  </a:lnTo>
                  <a:cubicBezTo>
                    <a:pt x="394" y="101"/>
                    <a:pt x="270" y="120"/>
                    <a:pt x="267" y="94"/>
                  </a:cubicBezTo>
                  <a:cubicBezTo>
                    <a:pt x="251" y="20"/>
                    <a:pt x="225" y="1"/>
                    <a:pt x="19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2"/>
            <p:cNvSpPr/>
            <p:nvPr/>
          </p:nvSpPr>
          <p:spPr>
            <a:xfrm>
              <a:off x="-3785091" y="-1047062"/>
              <a:ext cx="12558" cy="17142"/>
            </a:xfrm>
            <a:custGeom>
              <a:avLst/>
              <a:gdLst/>
              <a:ahLst/>
              <a:cxnLst/>
              <a:rect l="l" t="t" r="r" b="b"/>
              <a:pathLst>
                <a:path w="263" h="359" extrusionOk="0">
                  <a:moveTo>
                    <a:pt x="76" y="0"/>
                  </a:moveTo>
                  <a:cubicBezTo>
                    <a:pt x="49" y="33"/>
                    <a:pt x="26" y="67"/>
                    <a:pt x="0" y="97"/>
                  </a:cubicBezTo>
                  <a:lnTo>
                    <a:pt x="0" y="101"/>
                  </a:lnTo>
                  <a:cubicBezTo>
                    <a:pt x="87" y="101"/>
                    <a:pt x="83" y="164"/>
                    <a:pt x="76" y="220"/>
                  </a:cubicBezTo>
                  <a:cubicBezTo>
                    <a:pt x="68" y="258"/>
                    <a:pt x="31" y="287"/>
                    <a:pt x="31" y="321"/>
                  </a:cubicBezTo>
                  <a:cubicBezTo>
                    <a:pt x="26" y="347"/>
                    <a:pt x="34" y="359"/>
                    <a:pt x="45" y="359"/>
                  </a:cubicBezTo>
                  <a:cubicBezTo>
                    <a:pt x="57" y="359"/>
                    <a:pt x="68" y="351"/>
                    <a:pt x="83" y="336"/>
                  </a:cubicBezTo>
                  <a:cubicBezTo>
                    <a:pt x="105" y="302"/>
                    <a:pt x="131" y="276"/>
                    <a:pt x="157" y="276"/>
                  </a:cubicBezTo>
                  <a:cubicBezTo>
                    <a:pt x="176" y="276"/>
                    <a:pt x="199" y="287"/>
                    <a:pt x="221" y="318"/>
                  </a:cubicBezTo>
                  <a:cubicBezTo>
                    <a:pt x="244" y="299"/>
                    <a:pt x="262" y="276"/>
                    <a:pt x="251" y="250"/>
                  </a:cubicBezTo>
                  <a:cubicBezTo>
                    <a:pt x="214" y="175"/>
                    <a:pt x="157" y="112"/>
                    <a:pt x="147" y="26"/>
                  </a:cubicBezTo>
                  <a:cubicBezTo>
                    <a:pt x="147" y="14"/>
                    <a:pt x="98" y="7"/>
                    <a:pt x="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2"/>
            <p:cNvSpPr/>
            <p:nvPr/>
          </p:nvSpPr>
          <p:spPr>
            <a:xfrm>
              <a:off x="-4018922" y="-713147"/>
              <a:ext cx="19673" cy="10982"/>
            </a:xfrm>
            <a:custGeom>
              <a:avLst/>
              <a:gdLst/>
              <a:ahLst/>
              <a:cxnLst/>
              <a:rect l="l" t="t" r="r" b="b"/>
              <a:pathLst>
                <a:path w="412" h="230" extrusionOk="0">
                  <a:moveTo>
                    <a:pt x="20" y="0"/>
                  </a:moveTo>
                  <a:cubicBezTo>
                    <a:pt x="20" y="50"/>
                    <a:pt x="1" y="98"/>
                    <a:pt x="27" y="154"/>
                  </a:cubicBezTo>
                  <a:cubicBezTo>
                    <a:pt x="79" y="135"/>
                    <a:pt x="135" y="124"/>
                    <a:pt x="191" y="124"/>
                  </a:cubicBezTo>
                  <a:lnTo>
                    <a:pt x="225" y="124"/>
                  </a:lnTo>
                  <a:cubicBezTo>
                    <a:pt x="240" y="199"/>
                    <a:pt x="143" y="157"/>
                    <a:pt x="151" y="214"/>
                  </a:cubicBezTo>
                  <a:cubicBezTo>
                    <a:pt x="180" y="221"/>
                    <a:pt x="206" y="229"/>
                    <a:pt x="232" y="229"/>
                  </a:cubicBezTo>
                  <a:cubicBezTo>
                    <a:pt x="322" y="229"/>
                    <a:pt x="382" y="173"/>
                    <a:pt x="412" y="60"/>
                  </a:cubicBezTo>
                  <a:lnTo>
                    <a:pt x="412" y="60"/>
                  </a:lnTo>
                  <a:cubicBezTo>
                    <a:pt x="382" y="72"/>
                    <a:pt x="348" y="86"/>
                    <a:pt x="315" y="86"/>
                  </a:cubicBezTo>
                  <a:cubicBezTo>
                    <a:pt x="292" y="86"/>
                    <a:pt x="270" y="79"/>
                    <a:pt x="247" y="53"/>
                  </a:cubicBezTo>
                  <a:cubicBezTo>
                    <a:pt x="206" y="57"/>
                    <a:pt x="165" y="68"/>
                    <a:pt x="124" y="68"/>
                  </a:cubicBezTo>
                  <a:cubicBezTo>
                    <a:pt x="83" y="68"/>
                    <a:pt x="49" y="53"/>
                    <a:pt x="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2"/>
            <p:cNvSpPr/>
            <p:nvPr/>
          </p:nvSpPr>
          <p:spPr>
            <a:xfrm>
              <a:off x="-4000539" y="-934611"/>
              <a:ext cx="20389" cy="15041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1" y="0"/>
                  </a:moveTo>
                  <a:lnTo>
                    <a:pt x="1" y="0"/>
                  </a:lnTo>
                  <a:cubicBezTo>
                    <a:pt x="42" y="49"/>
                    <a:pt x="4" y="119"/>
                    <a:pt x="53" y="168"/>
                  </a:cubicBezTo>
                  <a:cubicBezTo>
                    <a:pt x="135" y="180"/>
                    <a:pt x="218" y="194"/>
                    <a:pt x="232" y="299"/>
                  </a:cubicBezTo>
                  <a:cubicBezTo>
                    <a:pt x="237" y="306"/>
                    <a:pt x="263" y="310"/>
                    <a:pt x="277" y="314"/>
                  </a:cubicBezTo>
                  <a:cubicBezTo>
                    <a:pt x="427" y="258"/>
                    <a:pt x="285" y="183"/>
                    <a:pt x="289" y="116"/>
                  </a:cubicBezTo>
                  <a:lnTo>
                    <a:pt x="289" y="116"/>
                  </a:lnTo>
                  <a:cubicBezTo>
                    <a:pt x="263" y="123"/>
                    <a:pt x="240" y="145"/>
                    <a:pt x="214" y="145"/>
                  </a:cubicBezTo>
                  <a:cubicBezTo>
                    <a:pt x="202" y="145"/>
                    <a:pt x="187" y="138"/>
                    <a:pt x="176" y="127"/>
                  </a:cubicBezTo>
                  <a:cubicBezTo>
                    <a:pt x="150" y="97"/>
                    <a:pt x="192" y="75"/>
                    <a:pt x="195" y="45"/>
                  </a:cubicBezTo>
                  <a:lnTo>
                    <a:pt x="176" y="45"/>
                  </a:lnTo>
                  <a:cubicBezTo>
                    <a:pt x="116" y="45"/>
                    <a:pt x="61" y="11"/>
                    <a:pt x="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2"/>
            <p:cNvSpPr/>
            <p:nvPr/>
          </p:nvSpPr>
          <p:spPr>
            <a:xfrm>
              <a:off x="-4110650" y="-620846"/>
              <a:ext cx="11460" cy="13084"/>
            </a:xfrm>
            <a:custGeom>
              <a:avLst/>
              <a:gdLst/>
              <a:ahLst/>
              <a:cxnLst/>
              <a:rect l="l" t="t" r="r" b="b"/>
              <a:pathLst>
                <a:path w="240" h="274" extrusionOk="0">
                  <a:moveTo>
                    <a:pt x="120" y="1"/>
                  </a:moveTo>
                  <a:cubicBezTo>
                    <a:pt x="0" y="1"/>
                    <a:pt x="34" y="116"/>
                    <a:pt x="19" y="191"/>
                  </a:cubicBezTo>
                  <a:lnTo>
                    <a:pt x="31" y="191"/>
                  </a:lnTo>
                  <a:cubicBezTo>
                    <a:pt x="53" y="191"/>
                    <a:pt x="60" y="210"/>
                    <a:pt x="64" y="229"/>
                  </a:cubicBezTo>
                  <a:cubicBezTo>
                    <a:pt x="71" y="247"/>
                    <a:pt x="79" y="265"/>
                    <a:pt x="98" y="265"/>
                  </a:cubicBezTo>
                  <a:lnTo>
                    <a:pt x="112" y="265"/>
                  </a:lnTo>
                  <a:cubicBezTo>
                    <a:pt x="146" y="265"/>
                    <a:pt x="176" y="270"/>
                    <a:pt x="210" y="273"/>
                  </a:cubicBezTo>
                  <a:cubicBezTo>
                    <a:pt x="221" y="262"/>
                    <a:pt x="228" y="251"/>
                    <a:pt x="240" y="239"/>
                  </a:cubicBezTo>
                  <a:cubicBezTo>
                    <a:pt x="232" y="217"/>
                    <a:pt x="224" y="198"/>
                    <a:pt x="214" y="176"/>
                  </a:cubicBezTo>
                  <a:cubicBezTo>
                    <a:pt x="153" y="131"/>
                    <a:pt x="224" y="46"/>
                    <a:pt x="161" y="4"/>
                  </a:cubicBezTo>
                  <a:cubicBezTo>
                    <a:pt x="146" y="1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2"/>
            <p:cNvSpPr/>
            <p:nvPr/>
          </p:nvSpPr>
          <p:spPr>
            <a:xfrm>
              <a:off x="-3863448" y="-1085310"/>
              <a:ext cx="16999" cy="10218"/>
            </a:xfrm>
            <a:custGeom>
              <a:avLst/>
              <a:gdLst/>
              <a:ahLst/>
              <a:cxnLst/>
              <a:rect l="l" t="t" r="r" b="b"/>
              <a:pathLst>
                <a:path w="356" h="214" extrusionOk="0">
                  <a:moveTo>
                    <a:pt x="254" y="1"/>
                  </a:moveTo>
                  <a:cubicBezTo>
                    <a:pt x="232" y="1"/>
                    <a:pt x="206" y="12"/>
                    <a:pt x="187" y="27"/>
                  </a:cubicBezTo>
                  <a:cubicBezTo>
                    <a:pt x="131" y="68"/>
                    <a:pt x="49" y="75"/>
                    <a:pt x="1" y="203"/>
                  </a:cubicBezTo>
                  <a:cubicBezTo>
                    <a:pt x="45" y="161"/>
                    <a:pt x="79" y="146"/>
                    <a:pt x="113" y="146"/>
                  </a:cubicBezTo>
                  <a:cubicBezTo>
                    <a:pt x="150" y="146"/>
                    <a:pt x="184" y="173"/>
                    <a:pt x="221" y="191"/>
                  </a:cubicBezTo>
                  <a:cubicBezTo>
                    <a:pt x="240" y="203"/>
                    <a:pt x="262" y="213"/>
                    <a:pt x="285" y="213"/>
                  </a:cubicBezTo>
                  <a:cubicBezTo>
                    <a:pt x="296" y="213"/>
                    <a:pt x="311" y="206"/>
                    <a:pt x="318" y="187"/>
                  </a:cubicBezTo>
                  <a:cubicBezTo>
                    <a:pt x="341" y="143"/>
                    <a:pt x="356" y="83"/>
                    <a:pt x="318" y="34"/>
                  </a:cubicBezTo>
                  <a:cubicBezTo>
                    <a:pt x="299" y="8"/>
                    <a:pt x="277" y="1"/>
                    <a:pt x="2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2"/>
            <p:cNvSpPr/>
            <p:nvPr/>
          </p:nvSpPr>
          <p:spPr>
            <a:xfrm>
              <a:off x="-3813120" y="-1038897"/>
              <a:ext cx="10028" cy="16999"/>
            </a:xfrm>
            <a:custGeom>
              <a:avLst/>
              <a:gdLst/>
              <a:ahLst/>
              <a:cxnLst/>
              <a:rect l="l" t="t" r="r" b="b"/>
              <a:pathLst>
                <a:path w="210" h="356" extrusionOk="0">
                  <a:moveTo>
                    <a:pt x="150" y="0"/>
                  </a:moveTo>
                  <a:cubicBezTo>
                    <a:pt x="124" y="19"/>
                    <a:pt x="102" y="49"/>
                    <a:pt x="72" y="49"/>
                  </a:cubicBezTo>
                  <a:cubicBezTo>
                    <a:pt x="53" y="49"/>
                    <a:pt x="38" y="42"/>
                    <a:pt x="19" y="23"/>
                  </a:cubicBezTo>
                  <a:lnTo>
                    <a:pt x="12" y="31"/>
                  </a:lnTo>
                  <a:cubicBezTo>
                    <a:pt x="4" y="131"/>
                    <a:pt x="1" y="233"/>
                    <a:pt x="72" y="322"/>
                  </a:cubicBezTo>
                  <a:cubicBezTo>
                    <a:pt x="90" y="333"/>
                    <a:pt x="109" y="345"/>
                    <a:pt x="128" y="356"/>
                  </a:cubicBezTo>
                  <a:cubicBezTo>
                    <a:pt x="132" y="330"/>
                    <a:pt x="139" y="307"/>
                    <a:pt x="165" y="296"/>
                  </a:cubicBezTo>
                  <a:cubicBezTo>
                    <a:pt x="106" y="221"/>
                    <a:pt x="184" y="188"/>
                    <a:pt x="210" y="135"/>
                  </a:cubicBezTo>
                  <a:lnTo>
                    <a:pt x="210" y="102"/>
                  </a:lnTo>
                  <a:cubicBezTo>
                    <a:pt x="169" y="83"/>
                    <a:pt x="147" y="45"/>
                    <a:pt x="15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2"/>
            <p:cNvSpPr/>
            <p:nvPr/>
          </p:nvSpPr>
          <p:spPr>
            <a:xfrm>
              <a:off x="-3950353" y="-750821"/>
              <a:ext cx="15757" cy="8309"/>
            </a:xfrm>
            <a:custGeom>
              <a:avLst/>
              <a:gdLst/>
              <a:ahLst/>
              <a:cxnLst/>
              <a:rect l="l" t="t" r="r" b="b"/>
              <a:pathLst>
                <a:path w="330" h="174" extrusionOk="0">
                  <a:moveTo>
                    <a:pt x="67" y="1"/>
                  </a:moveTo>
                  <a:cubicBezTo>
                    <a:pt x="49" y="1"/>
                    <a:pt x="30" y="4"/>
                    <a:pt x="7" y="4"/>
                  </a:cubicBezTo>
                  <a:cubicBezTo>
                    <a:pt x="26" y="68"/>
                    <a:pt x="0" y="173"/>
                    <a:pt x="83" y="173"/>
                  </a:cubicBezTo>
                  <a:lnTo>
                    <a:pt x="198" y="173"/>
                  </a:lnTo>
                  <a:cubicBezTo>
                    <a:pt x="243" y="173"/>
                    <a:pt x="288" y="169"/>
                    <a:pt x="329" y="139"/>
                  </a:cubicBezTo>
                  <a:cubicBezTo>
                    <a:pt x="164" y="27"/>
                    <a:pt x="128" y="1"/>
                    <a:pt x="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2"/>
            <p:cNvSpPr/>
            <p:nvPr/>
          </p:nvSpPr>
          <p:spPr>
            <a:xfrm>
              <a:off x="-4370744" y="-754689"/>
              <a:ext cx="15423" cy="13418"/>
            </a:xfrm>
            <a:custGeom>
              <a:avLst/>
              <a:gdLst/>
              <a:ahLst/>
              <a:cxnLst/>
              <a:rect l="l" t="t" r="r" b="b"/>
              <a:pathLst>
                <a:path w="323" h="281" extrusionOk="0">
                  <a:moveTo>
                    <a:pt x="38" y="0"/>
                  </a:moveTo>
                  <a:cubicBezTo>
                    <a:pt x="0" y="71"/>
                    <a:pt x="95" y="127"/>
                    <a:pt x="57" y="202"/>
                  </a:cubicBezTo>
                  <a:cubicBezTo>
                    <a:pt x="128" y="254"/>
                    <a:pt x="176" y="280"/>
                    <a:pt x="214" y="280"/>
                  </a:cubicBezTo>
                  <a:cubicBezTo>
                    <a:pt x="252" y="280"/>
                    <a:pt x="281" y="258"/>
                    <a:pt x="323" y="216"/>
                  </a:cubicBezTo>
                  <a:cubicBezTo>
                    <a:pt x="292" y="213"/>
                    <a:pt x="266" y="209"/>
                    <a:pt x="255" y="180"/>
                  </a:cubicBezTo>
                  <a:cubicBezTo>
                    <a:pt x="184" y="119"/>
                    <a:pt x="140" y="23"/>
                    <a:pt x="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2"/>
            <p:cNvSpPr/>
            <p:nvPr/>
          </p:nvSpPr>
          <p:spPr>
            <a:xfrm>
              <a:off x="-4323233" y="-918376"/>
              <a:ext cx="11842" cy="10553"/>
            </a:xfrm>
            <a:custGeom>
              <a:avLst/>
              <a:gdLst/>
              <a:ahLst/>
              <a:cxnLst/>
              <a:rect l="l" t="t" r="r" b="b"/>
              <a:pathLst>
                <a:path w="248" h="221" extrusionOk="0">
                  <a:moveTo>
                    <a:pt x="120" y="0"/>
                  </a:moveTo>
                  <a:cubicBezTo>
                    <a:pt x="60" y="0"/>
                    <a:pt x="4" y="33"/>
                    <a:pt x="4" y="101"/>
                  </a:cubicBezTo>
                  <a:cubicBezTo>
                    <a:pt x="0" y="176"/>
                    <a:pt x="64" y="206"/>
                    <a:pt x="135" y="221"/>
                  </a:cubicBezTo>
                  <a:cubicBezTo>
                    <a:pt x="176" y="202"/>
                    <a:pt x="247" y="206"/>
                    <a:pt x="239" y="142"/>
                  </a:cubicBezTo>
                  <a:cubicBezTo>
                    <a:pt x="228" y="82"/>
                    <a:pt x="206" y="4"/>
                    <a:pt x="1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2"/>
            <p:cNvSpPr/>
            <p:nvPr/>
          </p:nvSpPr>
          <p:spPr>
            <a:xfrm>
              <a:off x="-3824150" y="-1037847"/>
              <a:ext cx="14468" cy="17190"/>
            </a:xfrm>
            <a:custGeom>
              <a:avLst/>
              <a:gdLst/>
              <a:ahLst/>
              <a:cxnLst/>
              <a:rect l="l" t="t" r="r" b="b"/>
              <a:pathLst>
                <a:path w="303" h="360" extrusionOk="0">
                  <a:moveTo>
                    <a:pt x="216" y="1"/>
                  </a:moveTo>
                  <a:cubicBezTo>
                    <a:pt x="206" y="72"/>
                    <a:pt x="202" y="102"/>
                    <a:pt x="180" y="102"/>
                  </a:cubicBezTo>
                  <a:cubicBezTo>
                    <a:pt x="164" y="102"/>
                    <a:pt x="138" y="87"/>
                    <a:pt x="97" y="61"/>
                  </a:cubicBezTo>
                  <a:cubicBezTo>
                    <a:pt x="90" y="57"/>
                    <a:pt x="86" y="57"/>
                    <a:pt x="78" y="57"/>
                  </a:cubicBezTo>
                  <a:cubicBezTo>
                    <a:pt x="78" y="94"/>
                    <a:pt x="71" y="135"/>
                    <a:pt x="82" y="169"/>
                  </a:cubicBezTo>
                  <a:cubicBezTo>
                    <a:pt x="109" y="240"/>
                    <a:pt x="78" y="251"/>
                    <a:pt x="37" y="251"/>
                  </a:cubicBezTo>
                  <a:lnTo>
                    <a:pt x="0" y="251"/>
                  </a:lnTo>
                  <a:cubicBezTo>
                    <a:pt x="45" y="326"/>
                    <a:pt x="149" y="251"/>
                    <a:pt x="194" y="330"/>
                  </a:cubicBezTo>
                  <a:cubicBezTo>
                    <a:pt x="206" y="341"/>
                    <a:pt x="216" y="353"/>
                    <a:pt x="228" y="360"/>
                  </a:cubicBezTo>
                  <a:cubicBezTo>
                    <a:pt x="228" y="326"/>
                    <a:pt x="228" y="285"/>
                    <a:pt x="258" y="285"/>
                  </a:cubicBezTo>
                  <a:cubicBezTo>
                    <a:pt x="269" y="285"/>
                    <a:pt x="284" y="289"/>
                    <a:pt x="303" y="300"/>
                  </a:cubicBezTo>
                  <a:cubicBezTo>
                    <a:pt x="232" y="211"/>
                    <a:pt x="235" y="109"/>
                    <a:pt x="243" y="9"/>
                  </a:cubicBezTo>
                  <a:cubicBezTo>
                    <a:pt x="235" y="4"/>
                    <a:pt x="224" y="1"/>
                    <a:pt x="2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2"/>
            <p:cNvSpPr/>
            <p:nvPr/>
          </p:nvSpPr>
          <p:spPr>
            <a:xfrm>
              <a:off x="-3849171" y="-595538"/>
              <a:ext cx="14707" cy="18288"/>
            </a:xfrm>
            <a:custGeom>
              <a:avLst/>
              <a:gdLst/>
              <a:ahLst/>
              <a:cxnLst/>
              <a:rect l="l" t="t" r="r" b="b"/>
              <a:pathLst>
                <a:path w="308" h="383" extrusionOk="0">
                  <a:moveTo>
                    <a:pt x="307" y="1"/>
                  </a:moveTo>
                  <a:lnTo>
                    <a:pt x="307" y="1"/>
                  </a:lnTo>
                  <a:cubicBezTo>
                    <a:pt x="255" y="20"/>
                    <a:pt x="207" y="57"/>
                    <a:pt x="146" y="57"/>
                  </a:cubicBezTo>
                  <a:lnTo>
                    <a:pt x="128" y="57"/>
                  </a:lnTo>
                  <a:cubicBezTo>
                    <a:pt x="94" y="57"/>
                    <a:pt x="68" y="72"/>
                    <a:pt x="42" y="87"/>
                  </a:cubicBezTo>
                  <a:cubicBezTo>
                    <a:pt x="27" y="106"/>
                    <a:pt x="16" y="128"/>
                    <a:pt x="0" y="147"/>
                  </a:cubicBezTo>
                  <a:lnTo>
                    <a:pt x="34" y="147"/>
                  </a:lnTo>
                  <a:cubicBezTo>
                    <a:pt x="157" y="147"/>
                    <a:pt x="202" y="237"/>
                    <a:pt x="214" y="382"/>
                  </a:cubicBezTo>
                  <a:cubicBezTo>
                    <a:pt x="307" y="244"/>
                    <a:pt x="191" y="94"/>
                    <a:pt x="30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2"/>
            <p:cNvSpPr/>
            <p:nvPr/>
          </p:nvSpPr>
          <p:spPr>
            <a:xfrm>
              <a:off x="-3850413" y="-1048734"/>
              <a:ext cx="20389" cy="16856"/>
            </a:xfrm>
            <a:custGeom>
              <a:avLst/>
              <a:gdLst/>
              <a:ahLst/>
              <a:cxnLst/>
              <a:rect l="l" t="t" r="r" b="b"/>
              <a:pathLst>
                <a:path w="427" h="353" extrusionOk="0">
                  <a:moveTo>
                    <a:pt x="285" y="1"/>
                  </a:moveTo>
                  <a:cubicBezTo>
                    <a:pt x="281" y="65"/>
                    <a:pt x="236" y="83"/>
                    <a:pt x="191" y="102"/>
                  </a:cubicBezTo>
                  <a:cubicBezTo>
                    <a:pt x="157" y="117"/>
                    <a:pt x="120" y="125"/>
                    <a:pt x="135" y="180"/>
                  </a:cubicBezTo>
                  <a:cubicBezTo>
                    <a:pt x="150" y="267"/>
                    <a:pt x="109" y="282"/>
                    <a:pt x="60" y="282"/>
                  </a:cubicBezTo>
                  <a:cubicBezTo>
                    <a:pt x="42" y="282"/>
                    <a:pt x="19" y="277"/>
                    <a:pt x="0" y="277"/>
                  </a:cubicBezTo>
                  <a:cubicBezTo>
                    <a:pt x="4" y="345"/>
                    <a:pt x="38" y="349"/>
                    <a:pt x="79" y="349"/>
                  </a:cubicBezTo>
                  <a:lnTo>
                    <a:pt x="109" y="349"/>
                  </a:lnTo>
                  <a:cubicBezTo>
                    <a:pt x="116" y="349"/>
                    <a:pt x="124" y="349"/>
                    <a:pt x="131" y="353"/>
                  </a:cubicBezTo>
                  <a:cubicBezTo>
                    <a:pt x="143" y="341"/>
                    <a:pt x="154" y="330"/>
                    <a:pt x="165" y="322"/>
                  </a:cubicBezTo>
                  <a:cubicBezTo>
                    <a:pt x="176" y="263"/>
                    <a:pt x="269" y="240"/>
                    <a:pt x="228" y="147"/>
                  </a:cubicBezTo>
                  <a:cubicBezTo>
                    <a:pt x="225" y="139"/>
                    <a:pt x="233" y="132"/>
                    <a:pt x="251" y="132"/>
                  </a:cubicBezTo>
                  <a:cubicBezTo>
                    <a:pt x="281" y="132"/>
                    <a:pt x="340" y="154"/>
                    <a:pt x="371" y="203"/>
                  </a:cubicBezTo>
                  <a:lnTo>
                    <a:pt x="374" y="199"/>
                  </a:lnTo>
                  <a:cubicBezTo>
                    <a:pt x="426" y="94"/>
                    <a:pt x="363" y="46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2"/>
            <p:cNvSpPr/>
            <p:nvPr/>
          </p:nvSpPr>
          <p:spPr>
            <a:xfrm>
              <a:off x="-4145842" y="-826457"/>
              <a:ext cx="13609" cy="16092"/>
            </a:xfrm>
            <a:custGeom>
              <a:avLst/>
              <a:gdLst/>
              <a:ahLst/>
              <a:cxnLst/>
              <a:rect l="l" t="t" r="r" b="b"/>
              <a:pathLst>
                <a:path w="285" h="337" extrusionOk="0">
                  <a:moveTo>
                    <a:pt x="218" y="0"/>
                  </a:moveTo>
                  <a:cubicBezTo>
                    <a:pt x="166" y="0"/>
                    <a:pt x="143" y="30"/>
                    <a:pt x="147" y="94"/>
                  </a:cubicBezTo>
                  <a:cubicBezTo>
                    <a:pt x="176" y="116"/>
                    <a:pt x="184" y="168"/>
                    <a:pt x="162" y="168"/>
                  </a:cubicBezTo>
                  <a:lnTo>
                    <a:pt x="147" y="168"/>
                  </a:lnTo>
                  <a:cubicBezTo>
                    <a:pt x="68" y="168"/>
                    <a:pt x="83" y="261"/>
                    <a:pt x="35" y="284"/>
                  </a:cubicBezTo>
                  <a:cubicBezTo>
                    <a:pt x="23" y="296"/>
                    <a:pt x="12" y="306"/>
                    <a:pt x="1" y="314"/>
                  </a:cubicBezTo>
                  <a:cubicBezTo>
                    <a:pt x="19" y="329"/>
                    <a:pt x="42" y="337"/>
                    <a:pt x="64" y="337"/>
                  </a:cubicBezTo>
                  <a:cubicBezTo>
                    <a:pt x="87" y="337"/>
                    <a:pt x="105" y="329"/>
                    <a:pt x="113" y="306"/>
                  </a:cubicBezTo>
                  <a:cubicBezTo>
                    <a:pt x="121" y="273"/>
                    <a:pt x="131" y="261"/>
                    <a:pt x="143" y="261"/>
                  </a:cubicBezTo>
                  <a:cubicBezTo>
                    <a:pt x="150" y="261"/>
                    <a:pt x="162" y="270"/>
                    <a:pt x="173" y="280"/>
                  </a:cubicBezTo>
                  <a:cubicBezTo>
                    <a:pt x="180" y="287"/>
                    <a:pt x="188" y="296"/>
                    <a:pt x="195" y="296"/>
                  </a:cubicBezTo>
                  <a:lnTo>
                    <a:pt x="229" y="296"/>
                  </a:lnTo>
                  <a:cubicBezTo>
                    <a:pt x="229" y="206"/>
                    <a:pt x="266" y="123"/>
                    <a:pt x="285" y="37"/>
                  </a:cubicBezTo>
                  <a:cubicBezTo>
                    <a:pt x="270" y="26"/>
                    <a:pt x="259" y="15"/>
                    <a:pt x="247" y="4"/>
                  </a:cubicBezTo>
                  <a:cubicBezTo>
                    <a:pt x="236" y="0"/>
                    <a:pt x="225" y="0"/>
                    <a:pt x="2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2"/>
            <p:cNvSpPr/>
            <p:nvPr/>
          </p:nvSpPr>
          <p:spPr>
            <a:xfrm>
              <a:off x="-3842534" y="-611391"/>
              <a:ext cx="12176" cy="18623"/>
            </a:xfrm>
            <a:custGeom>
              <a:avLst/>
              <a:gdLst/>
              <a:ahLst/>
              <a:cxnLst/>
              <a:rect l="l" t="t" r="r" b="b"/>
              <a:pathLst>
                <a:path w="255" h="390" extrusionOk="0">
                  <a:moveTo>
                    <a:pt x="127" y="0"/>
                  </a:moveTo>
                  <a:lnTo>
                    <a:pt x="127" y="0"/>
                  </a:lnTo>
                  <a:cubicBezTo>
                    <a:pt x="108" y="5"/>
                    <a:pt x="94" y="15"/>
                    <a:pt x="86" y="34"/>
                  </a:cubicBezTo>
                  <a:cubicBezTo>
                    <a:pt x="135" y="109"/>
                    <a:pt x="149" y="176"/>
                    <a:pt x="75" y="251"/>
                  </a:cubicBezTo>
                  <a:cubicBezTo>
                    <a:pt x="37" y="285"/>
                    <a:pt x="23" y="341"/>
                    <a:pt x="0" y="389"/>
                  </a:cubicBezTo>
                  <a:lnTo>
                    <a:pt x="7" y="389"/>
                  </a:lnTo>
                  <a:cubicBezTo>
                    <a:pt x="68" y="389"/>
                    <a:pt x="116" y="352"/>
                    <a:pt x="168" y="333"/>
                  </a:cubicBezTo>
                  <a:cubicBezTo>
                    <a:pt x="254" y="202"/>
                    <a:pt x="247" y="143"/>
                    <a:pt x="135" y="45"/>
                  </a:cubicBezTo>
                  <a:cubicBezTo>
                    <a:pt x="123" y="38"/>
                    <a:pt x="127" y="15"/>
                    <a:pt x="1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2"/>
            <p:cNvSpPr/>
            <p:nvPr/>
          </p:nvSpPr>
          <p:spPr>
            <a:xfrm>
              <a:off x="-4374135" y="-763809"/>
              <a:ext cx="18432" cy="18766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18" y="0"/>
                  </a:moveTo>
                  <a:cubicBezTo>
                    <a:pt x="202" y="0"/>
                    <a:pt x="90" y="57"/>
                    <a:pt x="45" y="153"/>
                  </a:cubicBezTo>
                  <a:cubicBezTo>
                    <a:pt x="1" y="250"/>
                    <a:pt x="57" y="326"/>
                    <a:pt x="128" y="393"/>
                  </a:cubicBezTo>
                  <a:cubicBezTo>
                    <a:pt x="166" y="318"/>
                    <a:pt x="71" y="262"/>
                    <a:pt x="109" y="191"/>
                  </a:cubicBezTo>
                  <a:cubicBezTo>
                    <a:pt x="109" y="169"/>
                    <a:pt x="121" y="135"/>
                    <a:pt x="132" y="135"/>
                  </a:cubicBezTo>
                  <a:lnTo>
                    <a:pt x="135" y="138"/>
                  </a:lnTo>
                  <a:cubicBezTo>
                    <a:pt x="154" y="150"/>
                    <a:pt x="173" y="157"/>
                    <a:pt x="188" y="157"/>
                  </a:cubicBezTo>
                  <a:cubicBezTo>
                    <a:pt x="233" y="157"/>
                    <a:pt x="251" y="101"/>
                    <a:pt x="281" y="71"/>
                  </a:cubicBezTo>
                  <a:cubicBezTo>
                    <a:pt x="304" y="30"/>
                    <a:pt x="349" y="26"/>
                    <a:pt x="385" y="7"/>
                  </a:cubicBezTo>
                  <a:cubicBezTo>
                    <a:pt x="363" y="4"/>
                    <a:pt x="341" y="0"/>
                    <a:pt x="31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2"/>
            <p:cNvSpPr/>
            <p:nvPr/>
          </p:nvSpPr>
          <p:spPr>
            <a:xfrm>
              <a:off x="-3707831" y="-545687"/>
              <a:ext cx="16856" cy="19339"/>
            </a:xfrm>
            <a:custGeom>
              <a:avLst/>
              <a:gdLst/>
              <a:ahLst/>
              <a:cxnLst/>
              <a:rect l="l" t="t" r="r" b="b"/>
              <a:pathLst>
                <a:path w="353" h="405" extrusionOk="0">
                  <a:moveTo>
                    <a:pt x="154" y="0"/>
                  </a:moveTo>
                  <a:cubicBezTo>
                    <a:pt x="162" y="15"/>
                    <a:pt x="170" y="30"/>
                    <a:pt x="180" y="42"/>
                  </a:cubicBezTo>
                  <a:cubicBezTo>
                    <a:pt x="218" y="94"/>
                    <a:pt x="308" y="127"/>
                    <a:pt x="248" y="206"/>
                  </a:cubicBezTo>
                  <a:cubicBezTo>
                    <a:pt x="211" y="258"/>
                    <a:pt x="185" y="351"/>
                    <a:pt x="113" y="351"/>
                  </a:cubicBezTo>
                  <a:cubicBezTo>
                    <a:pt x="91" y="351"/>
                    <a:pt x="68" y="344"/>
                    <a:pt x="39" y="325"/>
                  </a:cubicBezTo>
                  <a:cubicBezTo>
                    <a:pt x="31" y="325"/>
                    <a:pt x="13" y="344"/>
                    <a:pt x="1" y="351"/>
                  </a:cubicBezTo>
                  <a:cubicBezTo>
                    <a:pt x="80" y="385"/>
                    <a:pt x="125" y="404"/>
                    <a:pt x="158" y="404"/>
                  </a:cubicBezTo>
                  <a:cubicBezTo>
                    <a:pt x="211" y="404"/>
                    <a:pt x="237" y="359"/>
                    <a:pt x="308" y="239"/>
                  </a:cubicBezTo>
                  <a:cubicBezTo>
                    <a:pt x="337" y="228"/>
                    <a:pt x="342" y="202"/>
                    <a:pt x="345" y="172"/>
                  </a:cubicBezTo>
                  <a:cubicBezTo>
                    <a:pt x="353" y="64"/>
                    <a:pt x="266" y="37"/>
                    <a:pt x="19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2"/>
            <p:cNvSpPr/>
            <p:nvPr/>
          </p:nvSpPr>
          <p:spPr>
            <a:xfrm>
              <a:off x="-4103010" y="-609434"/>
              <a:ext cx="10744" cy="16092"/>
            </a:xfrm>
            <a:custGeom>
              <a:avLst/>
              <a:gdLst/>
              <a:ahLst/>
              <a:cxnLst/>
              <a:rect l="l" t="t" r="r" b="b"/>
              <a:pathLst>
                <a:path w="225" h="337" extrusionOk="0">
                  <a:moveTo>
                    <a:pt x="80" y="0"/>
                  </a:moveTo>
                  <a:cubicBezTo>
                    <a:pt x="68" y="12"/>
                    <a:pt x="61" y="23"/>
                    <a:pt x="50" y="34"/>
                  </a:cubicBezTo>
                  <a:cubicBezTo>
                    <a:pt x="46" y="64"/>
                    <a:pt x="46" y="98"/>
                    <a:pt x="46" y="131"/>
                  </a:cubicBezTo>
                  <a:cubicBezTo>
                    <a:pt x="19" y="169"/>
                    <a:pt x="1" y="210"/>
                    <a:pt x="5" y="259"/>
                  </a:cubicBezTo>
                  <a:cubicBezTo>
                    <a:pt x="12" y="259"/>
                    <a:pt x="23" y="255"/>
                    <a:pt x="31" y="255"/>
                  </a:cubicBezTo>
                  <a:cubicBezTo>
                    <a:pt x="87" y="255"/>
                    <a:pt x="113" y="318"/>
                    <a:pt x="162" y="337"/>
                  </a:cubicBezTo>
                  <a:cubicBezTo>
                    <a:pt x="225" y="228"/>
                    <a:pt x="218" y="135"/>
                    <a:pt x="117" y="53"/>
                  </a:cubicBezTo>
                  <a:cubicBezTo>
                    <a:pt x="98" y="42"/>
                    <a:pt x="90" y="19"/>
                    <a:pt x="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2"/>
            <p:cNvSpPr/>
            <p:nvPr/>
          </p:nvSpPr>
          <p:spPr>
            <a:xfrm>
              <a:off x="-3911628" y="-553757"/>
              <a:ext cx="20532" cy="13656"/>
            </a:xfrm>
            <a:custGeom>
              <a:avLst/>
              <a:gdLst/>
              <a:ahLst/>
              <a:cxnLst/>
              <a:rect l="l" t="t" r="r" b="b"/>
              <a:pathLst>
                <a:path w="430" h="286" extrusionOk="0">
                  <a:moveTo>
                    <a:pt x="348" y="1"/>
                  </a:moveTo>
                  <a:cubicBezTo>
                    <a:pt x="299" y="1"/>
                    <a:pt x="259" y="27"/>
                    <a:pt x="221" y="49"/>
                  </a:cubicBezTo>
                  <a:cubicBezTo>
                    <a:pt x="180" y="76"/>
                    <a:pt x="142" y="102"/>
                    <a:pt x="94" y="102"/>
                  </a:cubicBezTo>
                  <a:lnTo>
                    <a:pt x="83" y="102"/>
                  </a:lnTo>
                  <a:cubicBezTo>
                    <a:pt x="116" y="158"/>
                    <a:pt x="0" y="244"/>
                    <a:pt x="116" y="285"/>
                  </a:cubicBezTo>
                  <a:cubicBezTo>
                    <a:pt x="138" y="229"/>
                    <a:pt x="206" y="206"/>
                    <a:pt x="236" y="147"/>
                  </a:cubicBezTo>
                  <a:cubicBezTo>
                    <a:pt x="259" y="109"/>
                    <a:pt x="311" y="46"/>
                    <a:pt x="381" y="42"/>
                  </a:cubicBezTo>
                  <a:cubicBezTo>
                    <a:pt x="385" y="38"/>
                    <a:pt x="389" y="38"/>
                    <a:pt x="393" y="38"/>
                  </a:cubicBezTo>
                  <a:cubicBezTo>
                    <a:pt x="404" y="38"/>
                    <a:pt x="416" y="42"/>
                    <a:pt x="430" y="46"/>
                  </a:cubicBezTo>
                  <a:cubicBezTo>
                    <a:pt x="419" y="35"/>
                    <a:pt x="411" y="16"/>
                    <a:pt x="397" y="12"/>
                  </a:cubicBezTo>
                  <a:cubicBezTo>
                    <a:pt x="381" y="4"/>
                    <a:pt x="363" y="1"/>
                    <a:pt x="3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2"/>
            <p:cNvSpPr/>
            <p:nvPr/>
          </p:nvSpPr>
          <p:spPr>
            <a:xfrm>
              <a:off x="-4090309" y="-631017"/>
              <a:ext cx="10935" cy="12893"/>
            </a:xfrm>
            <a:custGeom>
              <a:avLst/>
              <a:gdLst/>
              <a:ahLst/>
              <a:cxnLst/>
              <a:rect l="l" t="t" r="r" b="b"/>
              <a:pathLst>
                <a:path w="229" h="270" extrusionOk="0">
                  <a:moveTo>
                    <a:pt x="105" y="0"/>
                  </a:moveTo>
                  <a:cubicBezTo>
                    <a:pt x="76" y="0"/>
                    <a:pt x="45" y="15"/>
                    <a:pt x="12" y="34"/>
                  </a:cubicBezTo>
                  <a:cubicBezTo>
                    <a:pt x="26" y="41"/>
                    <a:pt x="41" y="45"/>
                    <a:pt x="57" y="52"/>
                  </a:cubicBezTo>
                  <a:cubicBezTo>
                    <a:pt x="34" y="109"/>
                    <a:pt x="19" y="169"/>
                    <a:pt x="31" y="232"/>
                  </a:cubicBezTo>
                  <a:lnTo>
                    <a:pt x="0" y="232"/>
                  </a:lnTo>
                  <a:cubicBezTo>
                    <a:pt x="8" y="243"/>
                    <a:pt x="19" y="259"/>
                    <a:pt x="31" y="269"/>
                  </a:cubicBezTo>
                  <a:cubicBezTo>
                    <a:pt x="57" y="262"/>
                    <a:pt x="83" y="259"/>
                    <a:pt x="109" y="251"/>
                  </a:cubicBezTo>
                  <a:cubicBezTo>
                    <a:pt x="202" y="224"/>
                    <a:pt x="228" y="150"/>
                    <a:pt x="198" y="75"/>
                  </a:cubicBezTo>
                  <a:cubicBezTo>
                    <a:pt x="180" y="23"/>
                    <a:pt x="146" y="0"/>
                    <a:pt x="1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2"/>
            <p:cNvSpPr/>
            <p:nvPr/>
          </p:nvSpPr>
          <p:spPr>
            <a:xfrm>
              <a:off x="-4118338" y="-1039422"/>
              <a:ext cx="15375" cy="9884"/>
            </a:xfrm>
            <a:custGeom>
              <a:avLst/>
              <a:gdLst/>
              <a:ahLst/>
              <a:cxnLst/>
              <a:rect l="l" t="t" r="r" b="b"/>
              <a:pathLst>
                <a:path w="322" h="207" extrusionOk="0">
                  <a:moveTo>
                    <a:pt x="23" y="1"/>
                  </a:moveTo>
                  <a:cubicBezTo>
                    <a:pt x="0" y="1"/>
                    <a:pt x="35" y="68"/>
                    <a:pt x="26" y="82"/>
                  </a:cubicBezTo>
                  <a:lnTo>
                    <a:pt x="23" y="82"/>
                  </a:lnTo>
                  <a:cubicBezTo>
                    <a:pt x="109" y="154"/>
                    <a:pt x="214" y="172"/>
                    <a:pt x="311" y="206"/>
                  </a:cubicBezTo>
                  <a:lnTo>
                    <a:pt x="314" y="202"/>
                  </a:lnTo>
                  <a:cubicBezTo>
                    <a:pt x="322" y="146"/>
                    <a:pt x="322" y="90"/>
                    <a:pt x="292" y="37"/>
                  </a:cubicBezTo>
                  <a:cubicBezTo>
                    <a:pt x="281" y="34"/>
                    <a:pt x="270" y="34"/>
                    <a:pt x="259" y="34"/>
                  </a:cubicBezTo>
                  <a:cubicBezTo>
                    <a:pt x="221" y="27"/>
                    <a:pt x="183" y="8"/>
                    <a:pt x="150" y="8"/>
                  </a:cubicBezTo>
                  <a:cubicBezTo>
                    <a:pt x="124" y="8"/>
                    <a:pt x="102" y="15"/>
                    <a:pt x="79" y="34"/>
                  </a:cubicBezTo>
                  <a:cubicBezTo>
                    <a:pt x="49" y="11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2"/>
            <p:cNvSpPr/>
            <p:nvPr/>
          </p:nvSpPr>
          <p:spPr>
            <a:xfrm>
              <a:off x="-3645852" y="-633691"/>
              <a:ext cx="16092" cy="10553"/>
            </a:xfrm>
            <a:custGeom>
              <a:avLst/>
              <a:gdLst/>
              <a:ahLst/>
              <a:cxnLst/>
              <a:rect l="l" t="t" r="r" b="b"/>
              <a:pathLst>
                <a:path w="337" h="221" extrusionOk="0">
                  <a:moveTo>
                    <a:pt x="109" y="1"/>
                  </a:moveTo>
                  <a:cubicBezTo>
                    <a:pt x="71" y="1"/>
                    <a:pt x="38" y="8"/>
                    <a:pt x="0" y="30"/>
                  </a:cubicBezTo>
                  <a:cubicBezTo>
                    <a:pt x="57" y="37"/>
                    <a:pt x="143" y="15"/>
                    <a:pt x="98" y="127"/>
                  </a:cubicBezTo>
                  <a:cubicBezTo>
                    <a:pt x="86" y="158"/>
                    <a:pt x="124" y="180"/>
                    <a:pt x="150" y="202"/>
                  </a:cubicBezTo>
                  <a:cubicBezTo>
                    <a:pt x="172" y="213"/>
                    <a:pt x="188" y="220"/>
                    <a:pt x="202" y="220"/>
                  </a:cubicBezTo>
                  <a:cubicBezTo>
                    <a:pt x="250" y="220"/>
                    <a:pt x="285" y="168"/>
                    <a:pt x="326" y="150"/>
                  </a:cubicBezTo>
                  <a:cubicBezTo>
                    <a:pt x="337" y="97"/>
                    <a:pt x="281" y="86"/>
                    <a:pt x="262" y="49"/>
                  </a:cubicBezTo>
                  <a:cubicBezTo>
                    <a:pt x="214" y="19"/>
                    <a:pt x="161" y="1"/>
                    <a:pt x="10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2"/>
            <p:cNvSpPr/>
            <p:nvPr/>
          </p:nvSpPr>
          <p:spPr>
            <a:xfrm>
              <a:off x="-3792444" y="-520380"/>
              <a:ext cx="12940" cy="13131"/>
            </a:xfrm>
            <a:custGeom>
              <a:avLst/>
              <a:gdLst/>
              <a:ahLst/>
              <a:cxnLst/>
              <a:rect l="l" t="t" r="r" b="b"/>
              <a:pathLst>
                <a:path w="271" h="275" extrusionOk="0">
                  <a:moveTo>
                    <a:pt x="225" y="1"/>
                  </a:moveTo>
                  <a:cubicBezTo>
                    <a:pt x="180" y="1"/>
                    <a:pt x="128" y="5"/>
                    <a:pt x="110" y="53"/>
                  </a:cubicBezTo>
                  <a:cubicBezTo>
                    <a:pt x="87" y="106"/>
                    <a:pt x="42" y="117"/>
                    <a:pt x="1" y="140"/>
                  </a:cubicBezTo>
                  <a:cubicBezTo>
                    <a:pt x="35" y="173"/>
                    <a:pt x="73" y="202"/>
                    <a:pt x="102" y="240"/>
                  </a:cubicBezTo>
                  <a:cubicBezTo>
                    <a:pt x="125" y="263"/>
                    <a:pt x="147" y="274"/>
                    <a:pt x="162" y="274"/>
                  </a:cubicBezTo>
                  <a:cubicBezTo>
                    <a:pt x="188" y="274"/>
                    <a:pt x="211" y="252"/>
                    <a:pt x="230" y="221"/>
                  </a:cubicBezTo>
                  <a:cubicBezTo>
                    <a:pt x="192" y="154"/>
                    <a:pt x="180" y="90"/>
                    <a:pt x="270" y="53"/>
                  </a:cubicBezTo>
                  <a:lnTo>
                    <a:pt x="270" y="53"/>
                  </a:lnTo>
                  <a:cubicBezTo>
                    <a:pt x="270" y="55"/>
                    <a:pt x="270" y="56"/>
                    <a:pt x="270" y="57"/>
                  </a:cubicBezTo>
                  <a:lnTo>
                    <a:pt x="270" y="53"/>
                  </a:lnTo>
                  <a:cubicBezTo>
                    <a:pt x="270" y="53"/>
                    <a:pt x="270" y="53"/>
                    <a:pt x="270" y="53"/>
                  </a:cubicBezTo>
                  <a:lnTo>
                    <a:pt x="270" y="53"/>
                  </a:lnTo>
                  <a:cubicBezTo>
                    <a:pt x="270" y="31"/>
                    <a:pt x="269" y="1"/>
                    <a:pt x="24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2"/>
            <p:cNvSpPr/>
            <p:nvPr/>
          </p:nvSpPr>
          <p:spPr>
            <a:xfrm>
              <a:off x="-3805050" y="-792412"/>
              <a:ext cx="11269" cy="11651"/>
            </a:xfrm>
            <a:custGeom>
              <a:avLst/>
              <a:gdLst/>
              <a:ahLst/>
              <a:cxnLst/>
              <a:rect l="l" t="t" r="r" b="b"/>
              <a:pathLst>
                <a:path w="236" h="244" extrusionOk="0">
                  <a:moveTo>
                    <a:pt x="142" y="1"/>
                  </a:moveTo>
                  <a:cubicBezTo>
                    <a:pt x="108" y="1"/>
                    <a:pt x="63" y="35"/>
                    <a:pt x="7" y="95"/>
                  </a:cubicBezTo>
                  <a:cubicBezTo>
                    <a:pt x="4" y="121"/>
                    <a:pt x="4" y="143"/>
                    <a:pt x="0" y="166"/>
                  </a:cubicBezTo>
                  <a:cubicBezTo>
                    <a:pt x="34" y="225"/>
                    <a:pt x="86" y="244"/>
                    <a:pt x="146" y="244"/>
                  </a:cubicBezTo>
                  <a:cubicBezTo>
                    <a:pt x="161" y="244"/>
                    <a:pt x="180" y="244"/>
                    <a:pt x="198" y="240"/>
                  </a:cubicBezTo>
                  <a:cubicBezTo>
                    <a:pt x="194" y="229"/>
                    <a:pt x="191" y="218"/>
                    <a:pt x="194" y="207"/>
                  </a:cubicBezTo>
                  <a:cubicBezTo>
                    <a:pt x="198" y="162"/>
                    <a:pt x="104" y="192"/>
                    <a:pt x="130" y="135"/>
                  </a:cubicBezTo>
                  <a:cubicBezTo>
                    <a:pt x="142" y="113"/>
                    <a:pt x="161" y="109"/>
                    <a:pt x="183" y="109"/>
                  </a:cubicBezTo>
                  <a:cubicBezTo>
                    <a:pt x="202" y="109"/>
                    <a:pt x="220" y="113"/>
                    <a:pt x="235" y="113"/>
                  </a:cubicBezTo>
                  <a:cubicBezTo>
                    <a:pt x="209" y="38"/>
                    <a:pt x="180" y="1"/>
                    <a:pt x="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2"/>
            <p:cNvSpPr/>
            <p:nvPr/>
          </p:nvSpPr>
          <p:spPr>
            <a:xfrm>
              <a:off x="-3800991" y="-859309"/>
              <a:ext cx="15949" cy="11078"/>
            </a:xfrm>
            <a:custGeom>
              <a:avLst/>
              <a:gdLst/>
              <a:ahLst/>
              <a:cxnLst/>
              <a:rect l="l" t="t" r="r" b="b"/>
              <a:pathLst>
                <a:path w="334" h="232" extrusionOk="0">
                  <a:moveTo>
                    <a:pt x="252" y="0"/>
                  </a:moveTo>
                  <a:cubicBezTo>
                    <a:pt x="240" y="11"/>
                    <a:pt x="225" y="33"/>
                    <a:pt x="221" y="33"/>
                  </a:cubicBezTo>
                  <a:cubicBezTo>
                    <a:pt x="192" y="16"/>
                    <a:pt x="173" y="7"/>
                    <a:pt x="158" y="7"/>
                  </a:cubicBezTo>
                  <a:cubicBezTo>
                    <a:pt x="124" y="7"/>
                    <a:pt x="117" y="49"/>
                    <a:pt x="106" y="105"/>
                  </a:cubicBezTo>
                  <a:cubicBezTo>
                    <a:pt x="102" y="120"/>
                    <a:pt x="98" y="128"/>
                    <a:pt x="95" y="128"/>
                  </a:cubicBezTo>
                  <a:cubicBezTo>
                    <a:pt x="87" y="128"/>
                    <a:pt x="83" y="94"/>
                    <a:pt x="76" y="86"/>
                  </a:cubicBezTo>
                  <a:cubicBezTo>
                    <a:pt x="64" y="75"/>
                    <a:pt x="57" y="71"/>
                    <a:pt x="50" y="71"/>
                  </a:cubicBezTo>
                  <a:cubicBezTo>
                    <a:pt x="31" y="71"/>
                    <a:pt x="23" y="101"/>
                    <a:pt x="12" y="116"/>
                  </a:cubicBezTo>
                  <a:cubicBezTo>
                    <a:pt x="9" y="164"/>
                    <a:pt x="1" y="213"/>
                    <a:pt x="72" y="217"/>
                  </a:cubicBezTo>
                  <a:cubicBezTo>
                    <a:pt x="83" y="225"/>
                    <a:pt x="106" y="232"/>
                    <a:pt x="113" y="232"/>
                  </a:cubicBezTo>
                  <a:lnTo>
                    <a:pt x="117" y="232"/>
                  </a:lnTo>
                  <a:cubicBezTo>
                    <a:pt x="173" y="173"/>
                    <a:pt x="214" y="101"/>
                    <a:pt x="300" y="68"/>
                  </a:cubicBezTo>
                  <a:cubicBezTo>
                    <a:pt x="333" y="56"/>
                    <a:pt x="297" y="4"/>
                    <a:pt x="2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2"/>
            <p:cNvSpPr/>
            <p:nvPr/>
          </p:nvSpPr>
          <p:spPr>
            <a:xfrm>
              <a:off x="-3794020" y="-1060146"/>
              <a:ext cx="9693" cy="14182"/>
            </a:xfrm>
            <a:custGeom>
              <a:avLst/>
              <a:gdLst/>
              <a:ahLst/>
              <a:cxnLst/>
              <a:rect l="l" t="t" r="r" b="b"/>
              <a:pathLst>
                <a:path w="203" h="297" extrusionOk="0">
                  <a:moveTo>
                    <a:pt x="75" y="0"/>
                  </a:moveTo>
                  <a:cubicBezTo>
                    <a:pt x="4" y="0"/>
                    <a:pt x="20" y="45"/>
                    <a:pt x="20" y="87"/>
                  </a:cubicBezTo>
                  <a:cubicBezTo>
                    <a:pt x="20" y="109"/>
                    <a:pt x="8" y="135"/>
                    <a:pt x="1" y="162"/>
                  </a:cubicBezTo>
                  <a:cubicBezTo>
                    <a:pt x="16" y="165"/>
                    <a:pt x="27" y="173"/>
                    <a:pt x="34" y="184"/>
                  </a:cubicBezTo>
                  <a:cubicBezTo>
                    <a:pt x="61" y="214"/>
                    <a:pt x="56" y="270"/>
                    <a:pt x="98" y="296"/>
                  </a:cubicBezTo>
                  <a:cubicBezTo>
                    <a:pt x="128" y="221"/>
                    <a:pt x="128" y="221"/>
                    <a:pt x="199" y="207"/>
                  </a:cubicBezTo>
                  <a:cubicBezTo>
                    <a:pt x="199" y="195"/>
                    <a:pt x="199" y="188"/>
                    <a:pt x="203" y="176"/>
                  </a:cubicBezTo>
                  <a:cubicBezTo>
                    <a:pt x="191" y="154"/>
                    <a:pt x="184" y="128"/>
                    <a:pt x="173" y="102"/>
                  </a:cubicBezTo>
                  <a:cubicBezTo>
                    <a:pt x="184" y="27"/>
                    <a:pt x="146" y="0"/>
                    <a:pt x="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2"/>
            <p:cNvSpPr/>
            <p:nvPr/>
          </p:nvSpPr>
          <p:spPr>
            <a:xfrm>
              <a:off x="-3884888" y="-803633"/>
              <a:ext cx="16474" cy="8452"/>
            </a:xfrm>
            <a:custGeom>
              <a:avLst/>
              <a:gdLst/>
              <a:ahLst/>
              <a:cxnLst/>
              <a:rect l="l" t="t" r="r" b="b"/>
              <a:pathLst>
                <a:path w="345" h="177" extrusionOk="0">
                  <a:moveTo>
                    <a:pt x="173" y="8"/>
                  </a:moveTo>
                  <a:cubicBezTo>
                    <a:pt x="109" y="19"/>
                    <a:pt x="1" y="1"/>
                    <a:pt x="39" y="128"/>
                  </a:cubicBezTo>
                  <a:cubicBezTo>
                    <a:pt x="61" y="161"/>
                    <a:pt x="94" y="176"/>
                    <a:pt x="128" y="176"/>
                  </a:cubicBezTo>
                  <a:cubicBezTo>
                    <a:pt x="147" y="176"/>
                    <a:pt x="170" y="168"/>
                    <a:pt x="184" y="161"/>
                  </a:cubicBezTo>
                  <a:cubicBezTo>
                    <a:pt x="244" y="139"/>
                    <a:pt x="345" y="120"/>
                    <a:pt x="277" y="11"/>
                  </a:cubicBezTo>
                  <a:lnTo>
                    <a:pt x="277" y="11"/>
                  </a:lnTo>
                  <a:cubicBezTo>
                    <a:pt x="266" y="16"/>
                    <a:pt x="255" y="19"/>
                    <a:pt x="244" y="19"/>
                  </a:cubicBezTo>
                  <a:cubicBezTo>
                    <a:pt x="232" y="19"/>
                    <a:pt x="222" y="16"/>
                    <a:pt x="210" y="11"/>
                  </a:cubicBezTo>
                  <a:cubicBezTo>
                    <a:pt x="199" y="11"/>
                    <a:pt x="192" y="8"/>
                    <a:pt x="180" y="8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2"/>
            <p:cNvSpPr/>
            <p:nvPr/>
          </p:nvSpPr>
          <p:spPr>
            <a:xfrm>
              <a:off x="-3844157" y="-1039231"/>
              <a:ext cx="15185" cy="22204"/>
            </a:xfrm>
            <a:custGeom>
              <a:avLst/>
              <a:gdLst/>
              <a:ahLst/>
              <a:cxnLst/>
              <a:rect l="l" t="t" r="r" b="b"/>
              <a:pathLst>
                <a:path w="318" h="465" extrusionOk="0">
                  <a:moveTo>
                    <a:pt x="243" y="0"/>
                  </a:moveTo>
                  <a:lnTo>
                    <a:pt x="240" y="4"/>
                  </a:lnTo>
                  <a:cubicBezTo>
                    <a:pt x="243" y="109"/>
                    <a:pt x="198" y="128"/>
                    <a:pt x="142" y="128"/>
                  </a:cubicBezTo>
                  <a:cubicBezTo>
                    <a:pt x="128" y="128"/>
                    <a:pt x="112" y="123"/>
                    <a:pt x="97" y="123"/>
                  </a:cubicBezTo>
                  <a:cubicBezTo>
                    <a:pt x="83" y="123"/>
                    <a:pt x="64" y="120"/>
                    <a:pt x="49" y="120"/>
                  </a:cubicBezTo>
                  <a:cubicBezTo>
                    <a:pt x="45" y="120"/>
                    <a:pt x="38" y="120"/>
                    <a:pt x="34" y="123"/>
                  </a:cubicBezTo>
                  <a:cubicBezTo>
                    <a:pt x="23" y="131"/>
                    <a:pt x="12" y="142"/>
                    <a:pt x="0" y="154"/>
                  </a:cubicBezTo>
                  <a:cubicBezTo>
                    <a:pt x="15" y="213"/>
                    <a:pt x="138" y="183"/>
                    <a:pt x="112" y="277"/>
                  </a:cubicBezTo>
                  <a:cubicBezTo>
                    <a:pt x="86" y="359"/>
                    <a:pt x="135" y="408"/>
                    <a:pt x="176" y="464"/>
                  </a:cubicBezTo>
                  <a:cubicBezTo>
                    <a:pt x="180" y="423"/>
                    <a:pt x="183" y="378"/>
                    <a:pt x="187" y="333"/>
                  </a:cubicBezTo>
                  <a:cubicBezTo>
                    <a:pt x="183" y="329"/>
                    <a:pt x="180" y="325"/>
                    <a:pt x="176" y="321"/>
                  </a:cubicBezTo>
                  <a:cubicBezTo>
                    <a:pt x="176" y="318"/>
                    <a:pt x="172" y="318"/>
                    <a:pt x="172" y="314"/>
                  </a:cubicBezTo>
                  <a:cubicBezTo>
                    <a:pt x="138" y="266"/>
                    <a:pt x="157" y="228"/>
                    <a:pt x="214" y="187"/>
                  </a:cubicBezTo>
                  <a:cubicBezTo>
                    <a:pt x="281" y="138"/>
                    <a:pt x="318" y="78"/>
                    <a:pt x="24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2"/>
            <p:cNvSpPr/>
            <p:nvPr/>
          </p:nvSpPr>
          <p:spPr>
            <a:xfrm>
              <a:off x="-3995000" y="-564310"/>
              <a:ext cx="12701" cy="11173"/>
            </a:xfrm>
            <a:custGeom>
              <a:avLst/>
              <a:gdLst/>
              <a:ahLst/>
              <a:cxnLst/>
              <a:rect l="l" t="t" r="r" b="b"/>
              <a:pathLst>
                <a:path w="266" h="234" extrusionOk="0">
                  <a:moveTo>
                    <a:pt x="128" y="1"/>
                  </a:moveTo>
                  <a:cubicBezTo>
                    <a:pt x="102" y="1"/>
                    <a:pt x="79" y="23"/>
                    <a:pt x="53" y="68"/>
                  </a:cubicBezTo>
                  <a:cubicBezTo>
                    <a:pt x="0" y="162"/>
                    <a:pt x="90" y="180"/>
                    <a:pt x="128" y="230"/>
                  </a:cubicBezTo>
                  <a:cubicBezTo>
                    <a:pt x="143" y="233"/>
                    <a:pt x="157" y="233"/>
                    <a:pt x="169" y="233"/>
                  </a:cubicBezTo>
                  <a:cubicBezTo>
                    <a:pt x="210" y="233"/>
                    <a:pt x="243" y="218"/>
                    <a:pt x="266" y="173"/>
                  </a:cubicBezTo>
                  <a:cubicBezTo>
                    <a:pt x="217" y="144"/>
                    <a:pt x="240" y="84"/>
                    <a:pt x="202" y="46"/>
                  </a:cubicBezTo>
                  <a:cubicBezTo>
                    <a:pt x="173" y="16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2"/>
            <p:cNvSpPr/>
            <p:nvPr/>
          </p:nvSpPr>
          <p:spPr>
            <a:xfrm>
              <a:off x="-4358568" y="-761852"/>
              <a:ext cx="9836" cy="17524"/>
            </a:xfrm>
            <a:custGeom>
              <a:avLst/>
              <a:gdLst/>
              <a:ahLst/>
              <a:cxnLst/>
              <a:rect l="l" t="t" r="r" b="b"/>
              <a:pathLst>
                <a:path w="206" h="367" extrusionOk="0">
                  <a:moveTo>
                    <a:pt x="90" y="0"/>
                  </a:moveTo>
                  <a:lnTo>
                    <a:pt x="90" y="0"/>
                  </a:lnTo>
                  <a:cubicBezTo>
                    <a:pt x="68" y="23"/>
                    <a:pt x="42" y="45"/>
                    <a:pt x="19" y="64"/>
                  </a:cubicBezTo>
                  <a:cubicBezTo>
                    <a:pt x="90" y="138"/>
                    <a:pt x="86" y="213"/>
                    <a:pt x="0" y="330"/>
                  </a:cubicBezTo>
                  <a:cubicBezTo>
                    <a:pt x="11" y="359"/>
                    <a:pt x="37" y="363"/>
                    <a:pt x="68" y="366"/>
                  </a:cubicBezTo>
                  <a:cubicBezTo>
                    <a:pt x="199" y="288"/>
                    <a:pt x="206" y="154"/>
                    <a:pt x="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2"/>
            <p:cNvSpPr/>
            <p:nvPr/>
          </p:nvSpPr>
          <p:spPr>
            <a:xfrm>
              <a:off x="-4146701" y="-596398"/>
              <a:ext cx="10218" cy="12702"/>
            </a:xfrm>
            <a:custGeom>
              <a:avLst/>
              <a:gdLst/>
              <a:ahLst/>
              <a:cxnLst/>
              <a:rect l="l" t="t" r="r" b="b"/>
              <a:pathLst>
                <a:path w="214" h="266" extrusionOk="0">
                  <a:moveTo>
                    <a:pt x="123" y="0"/>
                  </a:moveTo>
                  <a:lnTo>
                    <a:pt x="123" y="0"/>
                  </a:lnTo>
                  <a:cubicBezTo>
                    <a:pt x="94" y="31"/>
                    <a:pt x="53" y="53"/>
                    <a:pt x="30" y="86"/>
                  </a:cubicBezTo>
                  <a:cubicBezTo>
                    <a:pt x="1" y="146"/>
                    <a:pt x="15" y="198"/>
                    <a:pt x="79" y="232"/>
                  </a:cubicBezTo>
                  <a:cubicBezTo>
                    <a:pt x="105" y="247"/>
                    <a:pt x="135" y="266"/>
                    <a:pt x="161" y="266"/>
                  </a:cubicBezTo>
                  <a:cubicBezTo>
                    <a:pt x="180" y="266"/>
                    <a:pt x="198" y="251"/>
                    <a:pt x="210" y="206"/>
                  </a:cubicBezTo>
                  <a:cubicBezTo>
                    <a:pt x="213" y="150"/>
                    <a:pt x="172" y="101"/>
                    <a:pt x="191" y="41"/>
                  </a:cubicBezTo>
                  <a:lnTo>
                    <a:pt x="191" y="41"/>
                  </a:lnTo>
                  <a:cubicBezTo>
                    <a:pt x="176" y="45"/>
                    <a:pt x="161" y="53"/>
                    <a:pt x="146" y="53"/>
                  </a:cubicBezTo>
                  <a:cubicBezTo>
                    <a:pt x="131" y="53"/>
                    <a:pt x="120" y="41"/>
                    <a:pt x="1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2"/>
            <p:cNvSpPr/>
            <p:nvPr/>
          </p:nvSpPr>
          <p:spPr>
            <a:xfrm>
              <a:off x="-3943430" y="-597639"/>
              <a:ext cx="12033" cy="8786"/>
            </a:xfrm>
            <a:custGeom>
              <a:avLst/>
              <a:gdLst/>
              <a:ahLst/>
              <a:cxnLst/>
              <a:rect l="l" t="t" r="r" b="b"/>
              <a:pathLst>
                <a:path w="252" h="184" extrusionOk="0">
                  <a:moveTo>
                    <a:pt x="90" y="0"/>
                  </a:moveTo>
                  <a:cubicBezTo>
                    <a:pt x="64" y="0"/>
                    <a:pt x="38" y="12"/>
                    <a:pt x="16" y="45"/>
                  </a:cubicBezTo>
                  <a:cubicBezTo>
                    <a:pt x="1" y="71"/>
                    <a:pt x="16" y="157"/>
                    <a:pt x="79" y="176"/>
                  </a:cubicBezTo>
                  <a:cubicBezTo>
                    <a:pt x="95" y="180"/>
                    <a:pt x="105" y="183"/>
                    <a:pt x="117" y="183"/>
                  </a:cubicBezTo>
                  <a:cubicBezTo>
                    <a:pt x="199" y="183"/>
                    <a:pt x="202" y="83"/>
                    <a:pt x="252" y="26"/>
                  </a:cubicBezTo>
                  <a:lnTo>
                    <a:pt x="244" y="26"/>
                  </a:lnTo>
                  <a:cubicBezTo>
                    <a:pt x="218" y="26"/>
                    <a:pt x="192" y="19"/>
                    <a:pt x="166" y="15"/>
                  </a:cubicBezTo>
                  <a:cubicBezTo>
                    <a:pt x="140" y="8"/>
                    <a:pt x="117" y="0"/>
                    <a:pt x="9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2"/>
            <p:cNvSpPr/>
            <p:nvPr/>
          </p:nvSpPr>
          <p:spPr>
            <a:xfrm>
              <a:off x="-3751522" y="-687457"/>
              <a:ext cx="18766" cy="10075"/>
            </a:xfrm>
            <a:custGeom>
              <a:avLst/>
              <a:gdLst/>
              <a:ahLst/>
              <a:cxnLst/>
              <a:rect l="l" t="t" r="r" b="b"/>
              <a:pathLst>
                <a:path w="393" h="211" extrusionOk="0">
                  <a:moveTo>
                    <a:pt x="94" y="1"/>
                  </a:moveTo>
                  <a:cubicBezTo>
                    <a:pt x="60" y="1"/>
                    <a:pt x="30" y="16"/>
                    <a:pt x="1" y="54"/>
                  </a:cubicBezTo>
                  <a:cubicBezTo>
                    <a:pt x="49" y="61"/>
                    <a:pt x="108" y="42"/>
                    <a:pt x="131" y="124"/>
                  </a:cubicBezTo>
                  <a:cubicBezTo>
                    <a:pt x="139" y="162"/>
                    <a:pt x="172" y="176"/>
                    <a:pt x="213" y="176"/>
                  </a:cubicBezTo>
                  <a:cubicBezTo>
                    <a:pt x="229" y="176"/>
                    <a:pt x="243" y="173"/>
                    <a:pt x="262" y="169"/>
                  </a:cubicBezTo>
                  <a:lnTo>
                    <a:pt x="273" y="169"/>
                  </a:lnTo>
                  <a:cubicBezTo>
                    <a:pt x="318" y="169"/>
                    <a:pt x="355" y="192"/>
                    <a:pt x="393" y="211"/>
                  </a:cubicBezTo>
                  <a:cubicBezTo>
                    <a:pt x="378" y="150"/>
                    <a:pt x="378" y="76"/>
                    <a:pt x="307" y="76"/>
                  </a:cubicBezTo>
                  <a:cubicBezTo>
                    <a:pt x="292" y="76"/>
                    <a:pt x="277" y="80"/>
                    <a:pt x="255" y="87"/>
                  </a:cubicBezTo>
                  <a:lnTo>
                    <a:pt x="247" y="87"/>
                  </a:lnTo>
                  <a:cubicBezTo>
                    <a:pt x="225" y="87"/>
                    <a:pt x="213" y="54"/>
                    <a:pt x="195" y="42"/>
                  </a:cubicBezTo>
                  <a:cubicBezTo>
                    <a:pt x="161" y="16"/>
                    <a:pt x="127" y="1"/>
                    <a:pt x="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2"/>
            <p:cNvSpPr/>
            <p:nvPr/>
          </p:nvSpPr>
          <p:spPr>
            <a:xfrm>
              <a:off x="-3752812" y="-674374"/>
              <a:ext cx="21296" cy="10553"/>
            </a:xfrm>
            <a:custGeom>
              <a:avLst/>
              <a:gdLst/>
              <a:ahLst/>
              <a:cxnLst/>
              <a:rect l="l" t="t" r="r" b="b"/>
              <a:pathLst>
                <a:path w="446" h="221" extrusionOk="0">
                  <a:moveTo>
                    <a:pt x="315" y="0"/>
                  </a:moveTo>
                  <a:cubicBezTo>
                    <a:pt x="300" y="0"/>
                    <a:pt x="285" y="30"/>
                    <a:pt x="278" y="59"/>
                  </a:cubicBezTo>
                  <a:cubicBezTo>
                    <a:pt x="308" y="86"/>
                    <a:pt x="323" y="135"/>
                    <a:pt x="282" y="135"/>
                  </a:cubicBezTo>
                  <a:lnTo>
                    <a:pt x="240" y="135"/>
                  </a:lnTo>
                  <a:cubicBezTo>
                    <a:pt x="211" y="135"/>
                    <a:pt x="180" y="138"/>
                    <a:pt x="151" y="142"/>
                  </a:cubicBezTo>
                  <a:cubicBezTo>
                    <a:pt x="121" y="149"/>
                    <a:pt x="91" y="153"/>
                    <a:pt x="61" y="153"/>
                  </a:cubicBezTo>
                  <a:cubicBezTo>
                    <a:pt x="42" y="153"/>
                    <a:pt x="23" y="149"/>
                    <a:pt x="1" y="146"/>
                  </a:cubicBezTo>
                  <a:lnTo>
                    <a:pt x="1" y="146"/>
                  </a:lnTo>
                  <a:cubicBezTo>
                    <a:pt x="42" y="183"/>
                    <a:pt x="87" y="187"/>
                    <a:pt x="135" y="187"/>
                  </a:cubicBezTo>
                  <a:lnTo>
                    <a:pt x="154" y="187"/>
                  </a:lnTo>
                  <a:cubicBezTo>
                    <a:pt x="180" y="187"/>
                    <a:pt x="211" y="187"/>
                    <a:pt x="233" y="194"/>
                  </a:cubicBezTo>
                  <a:cubicBezTo>
                    <a:pt x="285" y="213"/>
                    <a:pt x="319" y="220"/>
                    <a:pt x="345" y="220"/>
                  </a:cubicBezTo>
                  <a:cubicBezTo>
                    <a:pt x="394" y="220"/>
                    <a:pt x="413" y="183"/>
                    <a:pt x="446" y="75"/>
                  </a:cubicBezTo>
                  <a:lnTo>
                    <a:pt x="446" y="75"/>
                  </a:lnTo>
                  <a:cubicBezTo>
                    <a:pt x="423" y="86"/>
                    <a:pt x="401" y="108"/>
                    <a:pt x="379" y="108"/>
                  </a:cubicBezTo>
                  <a:cubicBezTo>
                    <a:pt x="364" y="108"/>
                    <a:pt x="353" y="97"/>
                    <a:pt x="342" y="52"/>
                  </a:cubicBezTo>
                  <a:cubicBezTo>
                    <a:pt x="334" y="15"/>
                    <a:pt x="323" y="0"/>
                    <a:pt x="3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2"/>
            <p:cNvSpPr/>
            <p:nvPr/>
          </p:nvSpPr>
          <p:spPr>
            <a:xfrm>
              <a:off x="-3743500" y="-679387"/>
              <a:ext cx="13083" cy="10171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94" y="0"/>
                  </a:moveTo>
                  <a:cubicBezTo>
                    <a:pt x="94" y="60"/>
                    <a:pt x="23" y="68"/>
                    <a:pt x="12" y="116"/>
                  </a:cubicBezTo>
                  <a:cubicBezTo>
                    <a:pt x="1" y="164"/>
                    <a:pt x="4" y="191"/>
                    <a:pt x="27" y="191"/>
                  </a:cubicBezTo>
                  <a:cubicBezTo>
                    <a:pt x="42" y="191"/>
                    <a:pt x="57" y="183"/>
                    <a:pt x="83" y="164"/>
                  </a:cubicBezTo>
                  <a:cubicBezTo>
                    <a:pt x="90" y="135"/>
                    <a:pt x="105" y="105"/>
                    <a:pt x="120" y="105"/>
                  </a:cubicBezTo>
                  <a:cubicBezTo>
                    <a:pt x="128" y="105"/>
                    <a:pt x="139" y="120"/>
                    <a:pt x="147" y="157"/>
                  </a:cubicBezTo>
                  <a:cubicBezTo>
                    <a:pt x="158" y="202"/>
                    <a:pt x="169" y="213"/>
                    <a:pt x="184" y="213"/>
                  </a:cubicBezTo>
                  <a:cubicBezTo>
                    <a:pt x="206" y="213"/>
                    <a:pt x="228" y="191"/>
                    <a:pt x="251" y="180"/>
                  </a:cubicBezTo>
                  <a:cubicBezTo>
                    <a:pt x="273" y="128"/>
                    <a:pt x="259" y="83"/>
                    <a:pt x="225" y="42"/>
                  </a:cubicBezTo>
                  <a:cubicBezTo>
                    <a:pt x="187" y="23"/>
                    <a:pt x="150" y="0"/>
                    <a:pt x="1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2"/>
            <p:cNvSpPr/>
            <p:nvPr/>
          </p:nvSpPr>
          <p:spPr>
            <a:xfrm>
              <a:off x="-4395145" y="-1059430"/>
              <a:ext cx="10887" cy="16140"/>
            </a:xfrm>
            <a:custGeom>
              <a:avLst/>
              <a:gdLst/>
              <a:ahLst/>
              <a:cxnLst/>
              <a:rect l="l" t="t" r="r" b="b"/>
              <a:pathLst>
                <a:path w="228" h="338" extrusionOk="0">
                  <a:moveTo>
                    <a:pt x="63" y="1"/>
                  </a:moveTo>
                  <a:cubicBezTo>
                    <a:pt x="37" y="1"/>
                    <a:pt x="11" y="1"/>
                    <a:pt x="0" y="27"/>
                  </a:cubicBezTo>
                  <a:cubicBezTo>
                    <a:pt x="11" y="30"/>
                    <a:pt x="18" y="30"/>
                    <a:pt x="30" y="30"/>
                  </a:cubicBezTo>
                  <a:cubicBezTo>
                    <a:pt x="52" y="35"/>
                    <a:pt x="90" y="46"/>
                    <a:pt x="82" y="61"/>
                  </a:cubicBezTo>
                  <a:cubicBezTo>
                    <a:pt x="40" y="142"/>
                    <a:pt x="90" y="221"/>
                    <a:pt x="82" y="299"/>
                  </a:cubicBezTo>
                  <a:cubicBezTo>
                    <a:pt x="90" y="311"/>
                    <a:pt x="101" y="322"/>
                    <a:pt x="108" y="334"/>
                  </a:cubicBezTo>
                  <a:lnTo>
                    <a:pt x="116" y="337"/>
                  </a:lnTo>
                  <a:cubicBezTo>
                    <a:pt x="135" y="299"/>
                    <a:pt x="149" y="259"/>
                    <a:pt x="180" y="232"/>
                  </a:cubicBezTo>
                  <a:cubicBezTo>
                    <a:pt x="228" y="192"/>
                    <a:pt x="213" y="150"/>
                    <a:pt x="190" y="109"/>
                  </a:cubicBezTo>
                  <a:cubicBezTo>
                    <a:pt x="164" y="53"/>
                    <a:pt x="138" y="4"/>
                    <a:pt x="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2"/>
            <p:cNvSpPr/>
            <p:nvPr/>
          </p:nvSpPr>
          <p:spPr>
            <a:xfrm>
              <a:off x="-3918074" y="-923581"/>
              <a:ext cx="8977" cy="13609"/>
            </a:xfrm>
            <a:custGeom>
              <a:avLst/>
              <a:gdLst/>
              <a:ahLst/>
              <a:cxnLst/>
              <a:rect l="l" t="t" r="r" b="b"/>
              <a:pathLst>
                <a:path w="188" h="285" extrusionOk="0">
                  <a:moveTo>
                    <a:pt x="61" y="1"/>
                  </a:moveTo>
                  <a:cubicBezTo>
                    <a:pt x="1" y="79"/>
                    <a:pt x="4" y="161"/>
                    <a:pt x="27" y="244"/>
                  </a:cubicBezTo>
                  <a:lnTo>
                    <a:pt x="35" y="244"/>
                  </a:lnTo>
                  <a:cubicBezTo>
                    <a:pt x="80" y="244"/>
                    <a:pt x="120" y="263"/>
                    <a:pt x="154" y="285"/>
                  </a:cubicBezTo>
                  <a:cubicBezTo>
                    <a:pt x="161" y="210"/>
                    <a:pt x="187" y="128"/>
                    <a:pt x="142" y="53"/>
                  </a:cubicBezTo>
                  <a:cubicBezTo>
                    <a:pt x="116" y="38"/>
                    <a:pt x="87" y="19"/>
                    <a:pt x="6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2"/>
            <p:cNvSpPr/>
            <p:nvPr/>
          </p:nvSpPr>
          <p:spPr>
            <a:xfrm>
              <a:off x="-4020689" y="-727090"/>
              <a:ext cx="14134" cy="14898"/>
            </a:xfrm>
            <a:custGeom>
              <a:avLst/>
              <a:gdLst/>
              <a:ahLst/>
              <a:cxnLst/>
              <a:rect l="l" t="t" r="r" b="b"/>
              <a:pathLst>
                <a:path w="296" h="312" extrusionOk="0">
                  <a:moveTo>
                    <a:pt x="143" y="1"/>
                  </a:moveTo>
                  <a:cubicBezTo>
                    <a:pt x="109" y="28"/>
                    <a:pt x="79" y="61"/>
                    <a:pt x="34" y="61"/>
                  </a:cubicBezTo>
                  <a:cubicBezTo>
                    <a:pt x="22" y="61"/>
                    <a:pt x="15" y="61"/>
                    <a:pt x="4" y="57"/>
                  </a:cubicBezTo>
                  <a:cubicBezTo>
                    <a:pt x="4" y="80"/>
                    <a:pt x="4" y="102"/>
                    <a:pt x="0" y="125"/>
                  </a:cubicBezTo>
                  <a:cubicBezTo>
                    <a:pt x="12" y="128"/>
                    <a:pt x="19" y="128"/>
                    <a:pt x="31" y="128"/>
                  </a:cubicBezTo>
                  <a:cubicBezTo>
                    <a:pt x="53" y="128"/>
                    <a:pt x="71" y="121"/>
                    <a:pt x="93" y="117"/>
                  </a:cubicBezTo>
                  <a:cubicBezTo>
                    <a:pt x="116" y="109"/>
                    <a:pt x="138" y="102"/>
                    <a:pt x="161" y="102"/>
                  </a:cubicBezTo>
                  <a:cubicBezTo>
                    <a:pt x="176" y="102"/>
                    <a:pt x="195" y="106"/>
                    <a:pt x="214" y="117"/>
                  </a:cubicBezTo>
                  <a:cubicBezTo>
                    <a:pt x="83" y="158"/>
                    <a:pt x="146" y="237"/>
                    <a:pt x="169" y="311"/>
                  </a:cubicBezTo>
                  <a:cubicBezTo>
                    <a:pt x="169" y="218"/>
                    <a:pt x="243" y="166"/>
                    <a:pt x="295" y="106"/>
                  </a:cubicBezTo>
                  <a:cubicBezTo>
                    <a:pt x="243" y="57"/>
                    <a:pt x="172" y="57"/>
                    <a:pt x="1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2"/>
            <p:cNvSpPr/>
            <p:nvPr/>
          </p:nvSpPr>
          <p:spPr>
            <a:xfrm>
              <a:off x="-4005170" y="-868430"/>
              <a:ext cx="9884" cy="9693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42" y="0"/>
                  </a:moveTo>
                  <a:cubicBezTo>
                    <a:pt x="42" y="45"/>
                    <a:pt x="27" y="90"/>
                    <a:pt x="1" y="128"/>
                  </a:cubicBezTo>
                  <a:cubicBezTo>
                    <a:pt x="20" y="176"/>
                    <a:pt x="49" y="202"/>
                    <a:pt x="90" y="202"/>
                  </a:cubicBezTo>
                  <a:cubicBezTo>
                    <a:pt x="109" y="202"/>
                    <a:pt x="124" y="198"/>
                    <a:pt x="142" y="191"/>
                  </a:cubicBezTo>
                  <a:cubicBezTo>
                    <a:pt x="191" y="172"/>
                    <a:pt x="206" y="131"/>
                    <a:pt x="199" y="83"/>
                  </a:cubicBezTo>
                  <a:cubicBezTo>
                    <a:pt x="187" y="15"/>
                    <a:pt x="135" y="0"/>
                    <a:pt x="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2"/>
            <p:cNvSpPr/>
            <p:nvPr/>
          </p:nvSpPr>
          <p:spPr>
            <a:xfrm>
              <a:off x="-4016917" y="-910211"/>
              <a:ext cx="9264" cy="14516"/>
            </a:xfrm>
            <a:custGeom>
              <a:avLst/>
              <a:gdLst/>
              <a:ahLst/>
              <a:cxnLst/>
              <a:rect l="l" t="t" r="r" b="b"/>
              <a:pathLst>
                <a:path w="194" h="304" extrusionOk="0">
                  <a:moveTo>
                    <a:pt x="52" y="0"/>
                  </a:moveTo>
                  <a:cubicBezTo>
                    <a:pt x="37" y="19"/>
                    <a:pt x="19" y="38"/>
                    <a:pt x="4" y="57"/>
                  </a:cubicBezTo>
                  <a:cubicBezTo>
                    <a:pt x="4" y="102"/>
                    <a:pt x="4" y="147"/>
                    <a:pt x="0" y="192"/>
                  </a:cubicBezTo>
                  <a:cubicBezTo>
                    <a:pt x="59" y="210"/>
                    <a:pt x="52" y="300"/>
                    <a:pt x="119" y="304"/>
                  </a:cubicBezTo>
                  <a:cubicBezTo>
                    <a:pt x="164" y="304"/>
                    <a:pt x="194" y="288"/>
                    <a:pt x="194" y="240"/>
                  </a:cubicBezTo>
                  <a:cubicBezTo>
                    <a:pt x="131" y="199"/>
                    <a:pt x="93" y="147"/>
                    <a:pt x="109" y="68"/>
                  </a:cubicBezTo>
                  <a:cubicBezTo>
                    <a:pt x="112" y="27"/>
                    <a:pt x="97" y="0"/>
                    <a:pt x="5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2"/>
            <p:cNvSpPr/>
            <p:nvPr/>
          </p:nvSpPr>
          <p:spPr>
            <a:xfrm>
              <a:off x="-4389653" y="-1054225"/>
              <a:ext cx="10410" cy="13800"/>
            </a:xfrm>
            <a:custGeom>
              <a:avLst/>
              <a:gdLst/>
              <a:ahLst/>
              <a:cxnLst/>
              <a:rect l="l" t="t" r="r" b="b"/>
              <a:pathLst>
                <a:path w="218" h="289" extrusionOk="0">
                  <a:moveTo>
                    <a:pt x="75" y="0"/>
                  </a:moveTo>
                  <a:cubicBezTo>
                    <a:pt x="98" y="41"/>
                    <a:pt x="113" y="83"/>
                    <a:pt x="65" y="123"/>
                  </a:cubicBezTo>
                  <a:cubicBezTo>
                    <a:pt x="34" y="150"/>
                    <a:pt x="20" y="190"/>
                    <a:pt x="1" y="228"/>
                  </a:cubicBezTo>
                  <a:cubicBezTo>
                    <a:pt x="8" y="228"/>
                    <a:pt x="15" y="228"/>
                    <a:pt x="22" y="228"/>
                  </a:cubicBezTo>
                  <a:cubicBezTo>
                    <a:pt x="41" y="228"/>
                    <a:pt x="59" y="230"/>
                    <a:pt x="75" y="243"/>
                  </a:cubicBezTo>
                  <a:cubicBezTo>
                    <a:pt x="94" y="258"/>
                    <a:pt x="105" y="288"/>
                    <a:pt x="124" y="288"/>
                  </a:cubicBezTo>
                  <a:cubicBezTo>
                    <a:pt x="132" y="288"/>
                    <a:pt x="139" y="285"/>
                    <a:pt x="150" y="273"/>
                  </a:cubicBezTo>
                  <a:cubicBezTo>
                    <a:pt x="177" y="251"/>
                    <a:pt x="210" y="202"/>
                    <a:pt x="210" y="202"/>
                  </a:cubicBezTo>
                  <a:cubicBezTo>
                    <a:pt x="146" y="146"/>
                    <a:pt x="217" y="0"/>
                    <a:pt x="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2"/>
            <p:cNvSpPr/>
            <p:nvPr/>
          </p:nvSpPr>
          <p:spPr>
            <a:xfrm>
              <a:off x="-4112417" y="-969994"/>
              <a:ext cx="11794" cy="9502"/>
            </a:xfrm>
            <a:custGeom>
              <a:avLst/>
              <a:gdLst/>
              <a:ahLst/>
              <a:cxnLst/>
              <a:rect l="l" t="t" r="r" b="b"/>
              <a:pathLst>
                <a:path w="247" h="199" extrusionOk="0">
                  <a:moveTo>
                    <a:pt x="101" y="1"/>
                  </a:moveTo>
                  <a:cubicBezTo>
                    <a:pt x="63" y="1"/>
                    <a:pt x="30" y="8"/>
                    <a:pt x="18" y="49"/>
                  </a:cubicBezTo>
                  <a:cubicBezTo>
                    <a:pt x="0" y="117"/>
                    <a:pt x="59" y="153"/>
                    <a:pt x="97" y="195"/>
                  </a:cubicBezTo>
                  <a:cubicBezTo>
                    <a:pt x="101" y="198"/>
                    <a:pt x="104" y="198"/>
                    <a:pt x="104" y="198"/>
                  </a:cubicBezTo>
                  <a:cubicBezTo>
                    <a:pt x="157" y="198"/>
                    <a:pt x="198" y="176"/>
                    <a:pt x="232" y="143"/>
                  </a:cubicBezTo>
                  <a:cubicBezTo>
                    <a:pt x="247" y="68"/>
                    <a:pt x="168" y="49"/>
                    <a:pt x="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2"/>
            <p:cNvSpPr/>
            <p:nvPr/>
          </p:nvSpPr>
          <p:spPr>
            <a:xfrm>
              <a:off x="-3788481" y="-1030684"/>
              <a:ext cx="14134" cy="16617"/>
            </a:xfrm>
            <a:custGeom>
              <a:avLst/>
              <a:gdLst/>
              <a:ahLst/>
              <a:cxnLst/>
              <a:rect l="l" t="t" r="r" b="b"/>
              <a:pathLst>
                <a:path w="296" h="348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54" y="11"/>
                    <a:pt x="251" y="38"/>
                    <a:pt x="247" y="64"/>
                  </a:cubicBezTo>
                  <a:cubicBezTo>
                    <a:pt x="206" y="184"/>
                    <a:pt x="113" y="240"/>
                    <a:pt x="4" y="281"/>
                  </a:cubicBezTo>
                  <a:cubicBezTo>
                    <a:pt x="1" y="303"/>
                    <a:pt x="1" y="325"/>
                    <a:pt x="1" y="348"/>
                  </a:cubicBezTo>
                  <a:cubicBezTo>
                    <a:pt x="61" y="303"/>
                    <a:pt x="128" y="277"/>
                    <a:pt x="202" y="277"/>
                  </a:cubicBezTo>
                  <a:cubicBezTo>
                    <a:pt x="232" y="277"/>
                    <a:pt x="262" y="281"/>
                    <a:pt x="296" y="292"/>
                  </a:cubicBezTo>
                  <a:cubicBezTo>
                    <a:pt x="228" y="187"/>
                    <a:pt x="296" y="94"/>
                    <a:pt x="28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2"/>
            <p:cNvSpPr/>
            <p:nvPr/>
          </p:nvSpPr>
          <p:spPr>
            <a:xfrm>
              <a:off x="-4277345" y="-849330"/>
              <a:ext cx="14468" cy="15758"/>
            </a:xfrm>
            <a:custGeom>
              <a:avLst/>
              <a:gdLst/>
              <a:ahLst/>
              <a:cxnLst/>
              <a:rect l="l" t="t" r="r" b="b"/>
              <a:pathLst>
                <a:path w="303" h="330" extrusionOk="0">
                  <a:moveTo>
                    <a:pt x="194" y="0"/>
                  </a:moveTo>
                  <a:lnTo>
                    <a:pt x="194" y="4"/>
                  </a:lnTo>
                  <a:cubicBezTo>
                    <a:pt x="247" y="143"/>
                    <a:pt x="142" y="180"/>
                    <a:pt x="49" y="225"/>
                  </a:cubicBezTo>
                  <a:cubicBezTo>
                    <a:pt x="56" y="259"/>
                    <a:pt x="0" y="285"/>
                    <a:pt x="37" y="322"/>
                  </a:cubicBezTo>
                  <a:cubicBezTo>
                    <a:pt x="56" y="311"/>
                    <a:pt x="75" y="288"/>
                    <a:pt x="94" y="288"/>
                  </a:cubicBezTo>
                  <a:cubicBezTo>
                    <a:pt x="104" y="288"/>
                    <a:pt x="120" y="295"/>
                    <a:pt x="135" y="318"/>
                  </a:cubicBezTo>
                  <a:cubicBezTo>
                    <a:pt x="142" y="326"/>
                    <a:pt x="153" y="330"/>
                    <a:pt x="164" y="330"/>
                  </a:cubicBezTo>
                  <a:cubicBezTo>
                    <a:pt x="187" y="330"/>
                    <a:pt x="202" y="311"/>
                    <a:pt x="180" y="269"/>
                  </a:cubicBezTo>
                  <a:cubicBezTo>
                    <a:pt x="164" y="247"/>
                    <a:pt x="157" y="225"/>
                    <a:pt x="183" y="221"/>
                  </a:cubicBezTo>
                  <a:cubicBezTo>
                    <a:pt x="303" y="183"/>
                    <a:pt x="265" y="94"/>
                    <a:pt x="258" y="12"/>
                  </a:cubicBezTo>
                  <a:lnTo>
                    <a:pt x="258" y="4"/>
                  </a:lnTo>
                  <a:cubicBezTo>
                    <a:pt x="235" y="4"/>
                    <a:pt x="216" y="4"/>
                    <a:pt x="19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2"/>
            <p:cNvSpPr/>
            <p:nvPr/>
          </p:nvSpPr>
          <p:spPr>
            <a:xfrm>
              <a:off x="-3851320" y="-670315"/>
              <a:ext cx="14182" cy="10982"/>
            </a:xfrm>
            <a:custGeom>
              <a:avLst/>
              <a:gdLst/>
              <a:ahLst/>
              <a:cxnLst/>
              <a:rect l="l" t="t" r="r" b="b"/>
              <a:pathLst>
                <a:path w="297" h="230" extrusionOk="0">
                  <a:moveTo>
                    <a:pt x="157" y="1"/>
                  </a:moveTo>
                  <a:cubicBezTo>
                    <a:pt x="150" y="42"/>
                    <a:pt x="135" y="53"/>
                    <a:pt x="113" y="53"/>
                  </a:cubicBezTo>
                  <a:cubicBezTo>
                    <a:pt x="102" y="53"/>
                    <a:pt x="90" y="53"/>
                    <a:pt x="79" y="50"/>
                  </a:cubicBezTo>
                  <a:cubicBezTo>
                    <a:pt x="68" y="45"/>
                    <a:pt x="57" y="45"/>
                    <a:pt x="45" y="45"/>
                  </a:cubicBezTo>
                  <a:cubicBezTo>
                    <a:pt x="34" y="45"/>
                    <a:pt x="23" y="50"/>
                    <a:pt x="16" y="57"/>
                  </a:cubicBezTo>
                  <a:lnTo>
                    <a:pt x="16" y="90"/>
                  </a:lnTo>
                  <a:cubicBezTo>
                    <a:pt x="12" y="158"/>
                    <a:pt x="0" y="229"/>
                    <a:pt x="95" y="229"/>
                  </a:cubicBezTo>
                  <a:lnTo>
                    <a:pt x="109" y="229"/>
                  </a:lnTo>
                  <a:cubicBezTo>
                    <a:pt x="79" y="192"/>
                    <a:pt x="27" y="150"/>
                    <a:pt x="121" y="132"/>
                  </a:cubicBezTo>
                  <a:lnTo>
                    <a:pt x="180" y="132"/>
                  </a:lnTo>
                  <a:cubicBezTo>
                    <a:pt x="195" y="135"/>
                    <a:pt x="207" y="135"/>
                    <a:pt x="218" y="135"/>
                  </a:cubicBezTo>
                  <a:cubicBezTo>
                    <a:pt x="244" y="135"/>
                    <a:pt x="270" y="132"/>
                    <a:pt x="296" y="105"/>
                  </a:cubicBezTo>
                  <a:cubicBezTo>
                    <a:pt x="288" y="61"/>
                    <a:pt x="225" y="53"/>
                    <a:pt x="221" y="5"/>
                  </a:cubicBezTo>
                  <a:cubicBezTo>
                    <a:pt x="199" y="5"/>
                    <a:pt x="176" y="1"/>
                    <a:pt x="1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2"/>
            <p:cNvSpPr/>
            <p:nvPr/>
          </p:nvSpPr>
          <p:spPr>
            <a:xfrm>
              <a:off x="-3991800" y="-1057090"/>
              <a:ext cx="13657" cy="8070"/>
            </a:xfrm>
            <a:custGeom>
              <a:avLst/>
              <a:gdLst/>
              <a:ahLst/>
              <a:cxnLst/>
              <a:rect l="l" t="t" r="r" b="b"/>
              <a:pathLst>
                <a:path w="286" h="169" extrusionOk="0">
                  <a:moveTo>
                    <a:pt x="76" y="0"/>
                  </a:moveTo>
                  <a:cubicBezTo>
                    <a:pt x="49" y="0"/>
                    <a:pt x="27" y="8"/>
                    <a:pt x="19" y="45"/>
                  </a:cubicBezTo>
                  <a:cubicBezTo>
                    <a:pt x="1" y="116"/>
                    <a:pt x="31" y="161"/>
                    <a:pt x="106" y="169"/>
                  </a:cubicBezTo>
                  <a:cubicBezTo>
                    <a:pt x="150" y="138"/>
                    <a:pt x="195" y="112"/>
                    <a:pt x="240" y="79"/>
                  </a:cubicBezTo>
                  <a:cubicBezTo>
                    <a:pt x="285" y="41"/>
                    <a:pt x="244" y="26"/>
                    <a:pt x="218" y="8"/>
                  </a:cubicBezTo>
                  <a:cubicBezTo>
                    <a:pt x="195" y="8"/>
                    <a:pt x="176" y="4"/>
                    <a:pt x="154" y="4"/>
                  </a:cubicBezTo>
                  <a:cubicBezTo>
                    <a:pt x="147" y="4"/>
                    <a:pt x="143" y="4"/>
                    <a:pt x="139" y="8"/>
                  </a:cubicBezTo>
                  <a:lnTo>
                    <a:pt x="135" y="8"/>
                  </a:lnTo>
                  <a:cubicBezTo>
                    <a:pt x="124" y="8"/>
                    <a:pt x="116" y="4"/>
                    <a:pt x="106" y="4"/>
                  </a:cubicBezTo>
                  <a:cubicBezTo>
                    <a:pt x="94" y="4"/>
                    <a:pt x="87" y="0"/>
                    <a:pt x="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2"/>
            <p:cNvSpPr/>
            <p:nvPr/>
          </p:nvSpPr>
          <p:spPr>
            <a:xfrm>
              <a:off x="-4103344" y="-626385"/>
              <a:ext cx="14516" cy="13943"/>
            </a:xfrm>
            <a:custGeom>
              <a:avLst/>
              <a:gdLst/>
              <a:ahLst/>
              <a:cxnLst/>
              <a:rect l="l" t="t" r="r" b="b"/>
              <a:pathLst>
                <a:path w="304" h="29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50" y="12"/>
                    <a:pt x="187" y="86"/>
                    <a:pt x="173" y="139"/>
                  </a:cubicBezTo>
                  <a:cubicBezTo>
                    <a:pt x="165" y="172"/>
                    <a:pt x="154" y="206"/>
                    <a:pt x="116" y="210"/>
                  </a:cubicBezTo>
                  <a:lnTo>
                    <a:pt x="109" y="210"/>
                  </a:lnTo>
                  <a:cubicBezTo>
                    <a:pt x="71" y="210"/>
                    <a:pt x="75" y="172"/>
                    <a:pt x="71" y="143"/>
                  </a:cubicBezTo>
                  <a:cubicBezTo>
                    <a:pt x="71" y="101"/>
                    <a:pt x="45" y="90"/>
                    <a:pt x="8" y="86"/>
                  </a:cubicBezTo>
                  <a:lnTo>
                    <a:pt x="8" y="120"/>
                  </a:lnTo>
                  <a:cubicBezTo>
                    <a:pt x="71" y="162"/>
                    <a:pt x="0" y="247"/>
                    <a:pt x="61" y="292"/>
                  </a:cubicBezTo>
                  <a:cubicBezTo>
                    <a:pt x="83" y="258"/>
                    <a:pt x="113" y="251"/>
                    <a:pt x="142" y="251"/>
                  </a:cubicBezTo>
                  <a:lnTo>
                    <a:pt x="165" y="251"/>
                  </a:lnTo>
                  <a:cubicBezTo>
                    <a:pt x="173" y="255"/>
                    <a:pt x="180" y="255"/>
                    <a:pt x="187" y="255"/>
                  </a:cubicBezTo>
                  <a:lnTo>
                    <a:pt x="199" y="255"/>
                  </a:lnTo>
                  <a:cubicBezTo>
                    <a:pt x="259" y="247"/>
                    <a:pt x="281" y="217"/>
                    <a:pt x="304" y="172"/>
                  </a:cubicBezTo>
                  <a:cubicBezTo>
                    <a:pt x="292" y="162"/>
                    <a:pt x="281" y="146"/>
                    <a:pt x="273" y="135"/>
                  </a:cubicBezTo>
                  <a:cubicBezTo>
                    <a:pt x="206" y="105"/>
                    <a:pt x="210" y="57"/>
                    <a:pt x="24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2"/>
            <p:cNvSpPr/>
            <p:nvPr/>
          </p:nvSpPr>
          <p:spPr>
            <a:xfrm>
              <a:off x="-3870754" y="-705650"/>
              <a:ext cx="20055" cy="10982"/>
            </a:xfrm>
            <a:custGeom>
              <a:avLst/>
              <a:gdLst/>
              <a:ahLst/>
              <a:cxnLst/>
              <a:rect l="l" t="t" r="r" b="b"/>
              <a:pathLst>
                <a:path w="420" h="230" extrusionOk="0">
                  <a:moveTo>
                    <a:pt x="407" y="0"/>
                  </a:moveTo>
                  <a:cubicBezTo>
                    <a:pt x="311" y="27"/>
                    <a:pt x="210" y="53"/>
                    <a:pt x="112" y="79"/>
                  </a:cubicBezTo>
                  <a:lnTo>
                    <a:pt x="105" y="86"/>
                  </a:lnTo>
                  <a:cubicBezTo>
                    <a:pt x="131" y="169"/>
                    <a:pt x="0" y="117"/>
                    <a:pt x="19" y="229"/>
                  </a:cubicBezTo>
                  <a:cubicBezTo>
                    <a:pt x="26" y="217"/>
                    <a:pt x="38" y="214"/>
                    <a:pt x="53" y="214"/>
                  </a:cubicBezTo>
                  <a:cubicBezTo>
                    <a:pt x="64" y="214"/>
                    <a:pt x="79" y="217"/>
                    <a:pt x="90" y="221"/>
                  </a:cubicBezTo>
                  <a:cubicBezTo>
                    <a:pt x="105" y="225"/>
                    <a:pt x="116" y="229"/>
                    <a:pt x="131" y="229"/>
                  </a:cubicBezTo>
                  <a:cubicBezTo>
                    <a:pt x="157" y="229"/>
                    <a:pt x="172" y="207"/>
                    <a:pt x="161" y="124"/>
                  </a:cubicBezTo>
                  <a:cubicBezTo>
                    <a:pt x="161" y="105"/>
                    <a:pt x="191" y="90"/>
                    <a:pt x="217" y="90"/>
                  </a:cubicBezTo>
                  <a:cubicBezTo>
                    <a:pt x="221" y="90"/>
                    <a:pt x="224" y="90"/>
                    <a:pt x="232" y="95"/>
                  </a:cubicBezTo>
                  <a:cubicBezTo>
                    <a:pt x="266" y="102"/>
                    <a:pt x="303" y="117"/>
                    <a:pt x="337" y="131"/>
                  </a:cubicBezTo>
                  <a:cubicBezTo>
                    <a:pt x="329" y="68"/>
                    <a:pt x="419" y="64"/>
                    <a:pt x="412" y="5"/>
                  </a:cubicBezTo>
                  <a:lnTo>
                    <a:pt x="407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2"/>
            <p:cNvSpPr/>
            <p:nvPr/>
          </p:nvSpPr>
          <p:spPr>
            <a:xfrm>
              <a:off x="-4105636" y="-975724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42" y="1"/>
                  </a:moveTo>
                  <a:lnTo>
                    <a:pt x="142" y="1"/>
                  </a:lnTo>
                  <a:cubicBezTo>
                    <a:pt x="83" y="27"/>
                    <a:pt x="7" y="35"/>
                    <a:pt x="0" y="121"/>
                  </a:cubicBezTo>
                  <a:cubicBezTo>
                    <a:pt x="26" y="169"/>
                    <a:pt x="105" y="188"/>
                    <a:pt x="90" y="263"/>
                  </a:cubicBezTo>
                  <a:cubicBezTo>
                    <a:pt x="205" y="192"/>
                    <a:pt x="202" y="102"/>
                    <a:pt x="1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2"/>
            <p:cNvSpPr/>
            <p:nvPr/>
          </p:nvSpPr>
          <p:spPr>
            <a:xfrm>
              <a:off x="-3885748" y="-976774"/>
              <a:ext cx="14516" cy="10409"/>
            </a:xfrm>
            <a:custGeom>
              <a:avLst/>
              <a:gdLst/>
              <a:ahLst/>
              <a:cxnLst/>
              <a:rect l="l" t="t" r="r" b="b"/>
              <a:pathLst>
                <a:path w="304" h="218" extrusionOk="0">
                  <a:moveTo>
                    <a:pt x="57" y="0"/>
                  </a:moveTo>
                  <a:cubicBezTo>
                    <a:pt x="41" y="0"/>
                    <a:pt x="31" y="12"/>
                    <a:pt x="31" y="45"/>
                  </a:cubicBezTo>
                  <a:cubicBezTo>
                    <a:pt x="60" y="98"/>
                    <a:pt x="0" y="180"/>
                    <a:pt x="86" y="217"/>
                  </a:cubicBezTo>
                  <a:cubicBezTo>
                    <a:pt x="93" y="183"/>
                    <a:pt x="98" y="165"/>
                    <a:pt x="138" y="165"/>
                  </a:cubicBezTo>
                  <a:lnTo>
                    <a:pt x="210" y="165"/>
                  </a:lnTo>
                  <a:cubicBezTo>
                    <a:pt x="303" y="165"/>
                    <a:pt x="300" y="147"/>
                    <a:pt x="262" y="34"/>
                  </a:cubicBezTo>
                  <a:lnTo>
                    <a:pt x="247" y="31"/>
                  </a:lnTo>
                  <a:lnTo>
                    <a:pt x="232" y="31"/>
                  </a:lnTo>
                  <a:cubicBezTo>
                    <a:pt x="210" y="71"/>
                    <a:pt x="191" y="90"/>
                    <a:pt x="172" y="90"/>
                  </a:cubicBezTo>
                  <a:cubicBezTo>
                    <a:pt x="153" y="90"/>
                    <a:pt x="131" y="68"/>
                    <a:pt x="101" y="19"/>
                  </a:cubicBezTo>
                  <a:lnTo>
                    <a:pt x="101" y="16"/>
                  </a:lnTo>
                  <a:cubicBezTo>
                    <a:pt x="86" y="8"/>
                    <a:pt x="71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2"/>
            <p:cNvSpPr/>
            <p:nvPr/>
          </p:nvSpPr>
          <p:spPr>
            <a:xfrm>
              <a:off x="-4134907" y="-824691"/>
              <a:ext cx="10553" cy="12367"/>
            </a:xfrm>
            <a:custGeom>
              <a:avLst/>
              <a:gdLst/>
              <a:ahLst/>
              <a:cxnLst/>
              <a:rect l="l" t="t" r="r" b="b"/>
              <a:pathLst>
                <a:path w="221" h="259" extrusionOk="0">
                  <a:moveTo>
                    <a:pt x="56" y="0"/>
                  </a:moveTo>
                  <a:cubicBezTo>
                    <a:pt x="37" y="86"/>
                    <a:pt x="0" y="169"/>
                    <a:pt x="0" y="259"/>
                  </a:cubicBezTo>
                  <a:cubicBezTo>
                    <a:pt x="59" y="188"/>
                    <a:pt x="202" y="214"/>
                    <a:pt x="220" y="76"/>
                  </a:cubicBezTo>
                  <a:lnTo>
                    <a:pt x="220" y="76"/>
                  </a:lnTo>
                  <a:cubicBezTo>
                    <a:pt x="209" y="79"/>
                    <a:pt x="202" y="79"/>
                    <a:pt x="194" y="79"/>
                  </a:cubicBezTo>
                  <a:cubicBezTo>
                    <a:pt x="135" y="79"/>
                    <a:pt x="116" y="4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2"/>
            <p:cNvSpPr/>
            <p:nvPr/>
          </p:nvSpPr>
          <p:spPr>
            <a:xfrm>
              <a:off x="-4005314" y="-790263"/>
              <a:ext cx="9454" cy="10266"/>
            </a:xfrm>
            <a:custGeom>
              <a:avLst/>
              <a:gdLst/>
              <a:ahLst/>
              <a:cxnLst/>
              <a:rect l="l" t="t" r="r" b="b"/>
              <a:pathLst>
                <a:path w="198" h="215" extrusionOk="0">
                  <a:moveTo>
                    <a:pt x="112" y="0"/>
                  </a:moveTo>
                  <a:cubicBezTo>
                    <a:pt x="90" y="0"/>
                    <a:pt x="63" y="9"/>
                    <a:pt x="37" y="12"/>
                  </a:cubicBezTo>
                  <a:cubicBezTo>
                    <a:pt x="26" y="23"/>
                    <a:pt x="11" y="35"/>
                    <a:pt x="0" y="42"/>
                  </a:cubicBezTo>
                  <a:cubicBezTo>
                    <a:pt x="0" y="79"/>
                    <a:pt x="15" y="105"/>
                    <a:pt x="45" y="124"/>
                  </a:cubicBezTo>
                  <a:cubicBezTo>
                    <a:pt x="67" y="135"/>
                    <a:pt x="97" y="157"/>
                    <a:pt x="56" y="184"/>
                  </a:cubicBezTo>
                  <a:cubicBezTo>
                    <a:pt x="67" y="207"/>
                    <a:pt x="82" y="214"/>
                    <a:pt x="97" y="214"/>
                  </a:cubicBezTo>
                  <a:cubicBezTo>
                    <a:pt x="112" y="214"/>
                    <a:pt x="123" y="207"/>
                    <a:pt x="138" y="199"/>
                  </a:cubicBezTo>
                  <a:cubicBezTo>
                    <a:pt x="153" y="192"/>
                    <a:pt x="164" y="184"/>
                    <a:pt x="180" y="184"/>
                  </a:cubicBezTo>
                  <a:cubicBezTo>
                    <a:pt x="183" y="184"/>
                    <a:pt x="187" y="188"/>
                    <a:pt x="190" y="188"/>
                  </a:cubicBezTo>
                  <a:cubicBezTo>
                    <a:pt x="194" y="154"/>
                    <a:pt x="194" y="124"/>
                    <a:pt x="198" y="90"/>
                  </a:cubicBezTo>
                  <a:cubicBezTo>
                    <a:pt x="190" y="19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2"/>
            <p:cNvSpPr/>
            <p:nvPr/>
          </p:nvSpPr>
          <p:spPr>
            <a:xfrm>
              <a:off x="-3646950" y="-604993"/>
              <a:ext cx="11985" cy="9693"/>
            </a:xfrm>
            <a:custGeom>
              <a:avLst/>
              <a:gdLst/>
              <a:ahLst/>
              <a:cxnLst/>
              <a:rect l="l" t="t" r="r" b="b"/>
              <a:pathLst>
                <a:path w="251" h="203" extrusionOk="0">
                  <a:moveTo>
                    <a:pt x="57" y="1"/>
                  </a:moveTo>
                  <a:cubicBezTo>
                    <a:pt x="1" y="1"/>
                    <a:pt x="20" y="76"/>
                    <a:pt x="9" y="121"/>
                  </a:cubicBezTo>
                  <a:cubicBezTo>
                    <a:pt x="20" y="128"/>
                    <a:pt x="42" y="135"/>
                    <a:pt x="46" y="147"/>
                  </a:cubicBezTo>
                  <a:cubicBezTo>
                    <a:pt x="54" y="188"/>
                    <a:pt x="64" y="203"/>
                    <a:pt x="83" y="203"/>
                  </a:cubicBezTo>
                  <a:cubicBezTo>
                    <a:pt x="102" y="203"/>
                    <a:pt x="121" y="188"/>
                    <a:pt x="143" y="169"/>
                  </a:cubicBezTo>
                  <a:cubicBezTo>
                    <a:pt x="147" y="169"/>
                    <a:pt x="151" y="166"/>
                    <a:pt x="158" y="166"/>
                  </a:cubicBezTo>
                  <a:lnTo>
                    <a:pt x="161" y="166"/>
                  </a:lnTo>
                  <a:cubicBezTo>
                    <a:pt x="166" y="166"/>
                    <a:pt x="166" y="169"/>
                    <a:pt x="169" y="169"/>
                  </a:cubicBezTo>
                  <a:cubicBezTo>
                    <a:pt x="169" y="169"/>
                    <a:pt x="173" y="169"/>
                    <a:pt x="173" y="166"/>
                  </a:cubicBezTo>
                  <a:cubicBezTo>
                    <a:pt x="251" y="61"/>
                    <a:pt x="143" y="23"/>
                    <a:pt x="90" y="9"/>
                  </a:cubicBezTo>
                  <a:cubicBezTo>
                    <a:pt x="80" y="1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2"/>
            <p:cNvSpPr/>
            <p:nvPr/>
          </p:nvSpPr>
          <p:spPr>
            <a:xfrm>
              <a:off x="-3727600" y="-531601"/>
              <a:ext cx="10171" cy="11508"/>
            </a:xfrm>
            <a:custGeom>
              <a:avLst/>
              <a:gdLst/>
              <a:ahLst/>
              <a:cxnLst/>
              <a:rect l="l" t="t" r="r" b="b"/>
              <a:pathLst>
                <a:path w="213" h="241" extrusionOk="0">
                  <a:moveTo>
                    <a:pt x="60" y="0"/>
                  </a:moveTo>
                  <a:cubicBezTo>
                    <a:pt x="60" y="71"/>
                    <a:pt x="0" y="158"/>
                    <a:pt x="101" y="206"/>
                  </a:cubicBezTo>
                  <a:cubicBezTo>
                    <a:pt x="123" y="210"/>
                    <a:pt x="135" y="221"/>
                    <a:pt x="142" y="240"/>
                  </a:cubicBezTo>
                  <a:cubicBezTo>
                    <a:pt x="168" y="240"/>
                    <a:pt x="195" y="236"/>
                    <a:pt x="209" y="210"/>
                  </a:cubicBezTo>
                  <a:cubicBezTo>
                    <a:pt x="173" y="135"/>
                    <a:pt x="213" y="0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2"/>
            <p:cNvSpPr/>
            <p:nvPr/>
          </p:nvSpPr>
          <p:spPr>
            <a:xfrm>
              <a:off x="-3878967" y="-730623"/>
              <a:ext cx="8643" cy="15948"/>
            </a:xfrm>
            <a:custGeom>
              <a:avLst/>
              <a:gdLst/>
              <a:ahLst/>
              <a:cxnLst/>
              <a:rect l="l" t="t" r="r" b="b"/>
              <a:pathLst>
                <a:path w="181" h="334" extrusionOk="0">
                  <a:moveTo>
                    <a:pt x="153" y="0"/>
                  </a:moveTo>
                  <a:cubicBezTo>
                    <a:pt x="108" y="42"/>
                    <a:pt x="30" y="4"/>
                    <a:pt x="1" y="75"/>
                  </a:cubicBezTo>
                  <a:cubicBezTo>
                    <a:pt x="38" y="102"/>
                    <a:pt x="98" y="105"/>
                    <a:pt x="56" y="180"/>
                  </a:cubicBezTo>
                  <a:cubicBezTo>
                    <a:pt x="27" y="225"/>
                    <a:pt x="23" y="281"/>
                    <a:pt x="60" y="333"/>
                  </a:cubicBezTo>
                  <a:lnTo>
                    <a:pt x="72" y="326"/>
                  </a:lnTo>
                  <a:cubicBezTo>
                    <a:pt x="82" y="292"/>
                    <a:pt x="105" y="277"/>
                    <a:pt x="135" y="266"/>
                  </a:cubicBezTo>
                  <a:cubicBezTo>
                    <a:pt x="180" y="183"/>
                    <a:pt x="113" y="90"/>
                    <a:pt x="158" y="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2"/>
            <p:cNvSpPr/>
            <p:nvPr/>
          </p:nvSpPr>
          <p:spPr>
            <a:xfrm>
              <a:off x="-3890236" y="-985513"/>
              <a:ext cx="10600" cy="10935"/>
            </a:xfrm>
            <a:custGeom>
              <a:avLst/>
              <a:gdLst/>
              <a:ahLst/>
              <a:cxnLst/>
              <a:rect l="l" t="t" r="r" b="b"/>
              <a:pathLst>
                <a:path w="222" h="229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43" y="16"/>
                    <a:pt x="80" y="26"/>
                    <a:pt x="1" y="45"/>
                  </a:cubicBezTo>
                  <a:cubicBezTo>
                    <a:pt x="49" y="105"/>
                    <a:pt x="117" y="150"/>
                    <a:pt x="94" y="228"/>
                  </a:cubicBezTo>
                  <a:lnTo>
                    <a:pt x="125" y="228"/>
                  </a:lnTo>
                  <a:cubicBezTo>
                    <a:pt x="125" y="195"/>
                    <a:pt x="135" y="183"/>
                    <a:pt x="151" y="183"/>
                  </a:cubicBezTo>
                  <a:cubicBezTo>
                    <a:pt x="165" y="183"/>
                    <a:pt x="180" y="191"/>
                    <a:pt x="195" y="199"/>
                  </a:cubicBezTo>
                  <a:cubicBezTo>
                    <a:pt x="195" y="135"/>
                    <a:pt x="203" y="71"/>
                    <a:pt x="2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2"/>
            <p:cNvSpPr/>
            <p:nvPr/>
          </p:nvSpPr>
          <p:spPr>
            <a:xfrm>
              <a:off x="-3850747" y="-675472"/>
              <a:ext cx="10410" cy="7927"/>
            </a:xfrm>
            <a:custGeom>
              <a:avLst/>
              <a:gdLst/>
              <a:ahLst/>
              <a:cxnLst/>
              <a:rect l="l" t="t" r="r" b="b"/>
              <a:pathLst>
                <a:path w="218" h="166" extrusionOk="0">
                  <a:moveTo>
                    <a:pt x="112" y="1"/>
                  </a:moveTo>
                  <a:cubicBezTo>
                    <a:pt x="22" y="1"/>
                    <a:pt x="0" y="46"/>
                    <a:pt x="4" y="165"/>
                  </a:cubicBezTo>
                  <a:cubicBezTo>
                    <a:pt x="11" y="158"/>
                    <a:pt x="22" y="153"/>
                    <a:pt x="33" y="153"/>
                  </a:cubicBezTo>
                  <a:cubicBezTo>
                    <a:pt x="45" y="153"/>
                    <a:pt x="56" y="153"/>
                    <a:pt x="67" y="158"/>
                  </a:cubicBezTo>
                  <a:cubicBezTo>
                    <a:pt x="78" y="161"/>
                    <a:pt x="90" y="161"/>
                    <a:pt x="101" y="161"/>
                  </a:cubicBezTo>
                  <a:cubicBezTo>
                    <a:pt x="123" y="161"/>
                    <a:pt x="138" y="150"/>
                    <a:pt x="145" y="109"/>
                  </a:cubicBezTo>
                  <a:cubicBezTo>
                    <a:pt x="164" y="75"/>
                    <a:pt x="176" y="30"/>
                    <a:pt x="217" y="12"/>
                  </a:cubicBezTo>
                  <a:cubicBezTo>
                    <a:pt x="176" y="4"/>
                    <a:pt x="142" y="1"/>
                    <a:pt x="1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2"/>
            <p:cNvSpPr/>
            <p:nvPr/>
          </p:nvSpPr>
          <p:spPr>
            <a:xfrm>
              <a:off x="-3968737" y="-691755"/>
              <a:ext cx="7879" cy="13131"/>
            </a:xfrm>
            <a:custGeom>
              <a:avLst/>
              <a:gdLst/>
              <a:ahLst/>
              <a:cxnLst/>
              <a:rect l="l" t="t" r="r" b="b"/>
              <a:pathLst>
                <a:path w="165" h="275" extrusionOk="0">
                  <a:moveTo>
                    <a:pt x="82" y="1"/>
                  </a:moveTo>
                  <a:cubicBezTo>
                    <a:pt x="71" y="1"/>
                    <a:pt x="60" y="5"/>
                    <a:pt x="45" y="9"/>
                  </a:cubicBezTo>
                  <a:cubicBezTo>
                    <a:pt x="30" y="13"/>
                    <a:pt x="15" y="16"/>
                    <a:pt x="4" y="16"/>
                  </a:cubicBezTo>
                  <a:lnTo>
                    <a:pt x="0" y="16"/>
                  </a:lnTo>
                  <a:cubicBezTo>
                    <a:pt x="26" y="99"/>
                    <a:pt x="0" y="188"/>
                    <a:pt x="49" y="275"/>
                  </a:cubicBezTo>
                  <a:cubicBezTo>
                    <a:pt x="86" y="244"/>
                    <a:pt x="120" y="222"/>
                    <a:pt x="154" y="196"/>
                  </a:cubicBezTo>
                  <a:cubicBezTo>
                    <a:pt x="164" y="144"/>
                    <a:pt x="90" y="121"/>
                    <a:pt x="101" y="83"/>
                  </a:cubicBezTo>
                  <a:cubicBezTo>
                    <a:pt x="120" y="16"/>
                    <a:pt x="104" y="1"/>
                    <a:pt x="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2"/>
            <p:cNvSpPr/>
            <p:nvPr/>
          </p:nvSpPr>
          <p:spPr>
            <a:xfrm>
              <a:off x="-3903606" y="-538764"/>
              <a:ext cx="9168" cy="13991"/>
            </a:xfrm>
            <a:custGeom>
              <a:avLst/>
              <a:gdLst/>
              <a:ahLst/>
              <a:cxnLst/>
              <a:rect l="l" t="t" r="r" b="b"/>
              <a:pathLst>
                <a:path w="192" h="293" extrusionOk="0">
                  <a:moveTo>
                    <a:pt x="64" y="1"/>
                  </a:moveTo>
                  <a:cubicBezTo>
                    <a:pt x="8" y="38"/>
                    <a:pt x="41" y="106"/>
                    <a:pt x="1" y="147"/>
                  </a:cubicBezTo>
                  <a:cubicBezTo>
                    <a:pt x="34" y="233"/>
                    <a:pt x="101" y="278"/>
                    <a:pt x="191" y="292"/>
                  </a:cubicBezTo>
                  <a:cubicBezTo>
                    <a:pt x="146" y="244"/>
                    <a:pt x="124" y="184"/>
                    <a:pt x="139" y="116"/>
                  </a:cubicBezTo>
                  <a:cubicBezTo>
                    <a:pt x="139" y="106"/>
                    <a:pt x="143" y="94"/>
                    <a:pt x="143" y="83"/>
                  </a:cubicBezTo>
                  <a:cubicBezTo>
                    <a:pt x="98" y="72"/>
                    <a:pt x="94" y="23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2"/>
            <p:cNvSpPr/>
            <p:nvPr/>
          </p:nvSpPr>
          <p:spPr>
            <a:xfrm>
              <a:off x="-4479614" y="-880033"/>
              <a:ext cx="11651" cy="9168"/>
            </a:xfrm>
            <a:custGeom>
              <a:avLst/>
              <a:gdLst/>
              <a:ahLst/>
              <a:cxnLst/>
              <a:rect l="l" t="t" r="r" b="b"/>
              <a:pathLst>
                <a:path w="244" h="192" extrusionOk="0">
                  <a:moveTo>
                    <a:pt x="105" y="1"/>
                  </a:moveTo>
                  <a:cubicBezTo>
                    <a:pt x="91" y="31"/>
                    <a:pt x="75" y="46"/>
                    <a:pt x="53" y="46"/>
                  </a:cubicBezTo>
                  <a:cubicBezTo>
                    <a:pt x="38" y="46"/>
                    <a:pt x="23" y="38"/>
                    <a:pt x="4" y="27"/>
                  </a:cubicBezTo>
                  <a:lnTo>
                    <a:pt x="4" y="31"/>
                  </a:lnTo>
                  <a:cubicBezTo>
                    <a:pt x="1" y="68"/>
                    <a:pt x="20" y="101"/>
                    <a:pt x="46" y="127"/>
                  </a:cubicBezTo>
                  <a:cubicBezTo>
                    <a:pt x="60" y="150"/>
                    <a:pt x="68" y="191"/>
                    <a:pt x="94" y="191"/>
                  </a:cubicBezTo>
                  <a:cubicBezTo>
                    <a:pt x="101" y="191"/>
                    <a:pt x="109" y="188"/>
                    <a:pt x="120" y="180"/>
                  </a:cubicBezTo>
                  <a:cubicBezTo>
                    <a:pt x="150" y="153"/>
                    <a:pt x="244" y="162"/>
                    <a:pt x="199" y="75"/>
                  </a:cubicBezTo>
                  <a:cubicBezTo>
                    <a:pt x="206" y="5"/>
                    <a:pt x="154" y="5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2"/>
            <p:cNvSpPr/>
            <p:nvPr/>
          </p:nvSpPr>
          <p:spPr>
            <a:xfrm>
              <a:off x="-4108167" y="-597257"/>
              <a:ext cx="12940" cy="8404"/>
            </a:xfrm>
            <a:custGeom>
              <a:avLst/>
              <a:gdLst/>
              <a:ahLst/>
              <a:cxnLst/>
              <a:rect l="l" t="t" r="r" b="b"/>
              <a:pathLst>
                <a:path w="271" h="176" extrusionOk="0">
                  <a:moveTo>
                    <a:pt x="139" y="0"/>
                  </a:moveTo>
                  <a:cubicBezTo>
                    <a:pt x="131" y="0"/>
                    <a:pt x="120" y="4"/>
                    <a:pt x="113" y="4"/>
                  </a:cubicBezTo>
                  <a:cubicBezTo>
                    <a:pt x="105" y="71"/>
                    <a:pt x="64" y="101"/>
                    <a:pt x="1" y="101"/>
                  </a:cubicBezTo>
                  <a:cubicBezTo>
                    <a:pt x="12" y="157"/>
                    <a:pt x="41" y="175"/>
                    <a:pt x="75" y="175"/>
                  </a:cubicBezTo>
                  <a:cubicBezTo>
                    <a:pt x="101" y="175"/>
                    <a:pt x="127" y="164"/>
                    <a:pt x="150" y="157"/>
                  </a:cubicBezTo>
                  <a:cubicBezTo>
                    <a:pt x="191" y="146"/>
                    <a:pt x="240" y="123"/>
                    <a:pt x="270" y="82"/>
                  </a:cubicBezTo>
                  <a:cubicBezTo>
                    <a:pt x="221" y="63"/>
                    <a:pt x="195" y="0"/>
                    <a:pt x="13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2"/>
            <p:cNvSpPr/>
            <p:nvPr/>
          </p:nvSpPr>
          <p:spPr>
            <a:xfrm>
              <a:off x="-3776878" y="-1104219"/>
              <a:ext cx="10410" cy="7544"/>
            </a:xfrm>
            <a:custGeom>
              <a:avLst/>
              <a:gdLst/>
              <a:ahLst/>
              <a:cxnLst/>
              <a:rect l="l" t="t" r="r" b="b"/>
              <a:pathLst>
                <a:path w="218" h="158" extrusionOk="0">
                  <a:moveTo>
                    <a:pt x="98" y="0"/>
                  </a:moveTo>
                  <a:cubicBezTo>
                    <a:pt x="72" y="0"/>
                    <a:pt x="56" y="23"/>
                    <a:pt x="53" y="64"/>
                  </a:cubicBezTo>
                  <a:cubicBezTo>
                    <a:pt x="53" y="90"/>
                    <a:pt x="23" y="83"/>
                    <a:pt x="1" y="86"/>
                  </a:cubicBezTo>
                  <a:cubicBezTo>
                    <a:pt x="1" y="128"/>
                    <a:pt x="23" y="150"/>
                    <a:pt x="68" y="154"/>
                  </a:cubicBezTo>
                  <a:cubicBezTo>
                    <a:pt x="90" y="154"/>
                    <a:pt x="113" y="157"/>
                    <a:pt x="139" y="157"/>
                  </a:cubicBezTo>
                  <a:lnTo>
                    <a:pt x="146" y="157"/>
                  </a:lnTo>
                  <a:cubicBezTo>
                    <a:pt x="213" y="157"/>
                    <a:pt x="213" y="94"/>
                    <a:pt x="213" y="57"/>
                  </a:cubicBezTo>
                  <a:cubicBezTo>
                    <a:pt x="218" y="15"/>
                    <a:pt x="158" y="19"/>
                    <a:pt x="124" y="4"/>
                  </a:cubicBezTo>
                  <a:cubicBezTo>
                    <a:pt x="116" y="0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2"/>
            <p:cNvSpPr/>
            <p:nvPr/>
          </p:nvSpPr>
          <p:spPr>
            <a:xfrm>
              <a:off x="-3799511" y="-1020704"/>
              <a:ext cx="11412" cy="7735"/>
            </a:xfrm>
            <a:custGeom>
              <a:avLst/>
              <a:gdLst/>
              <a:ahLst/>
              <a:cxnLst/>
              <a:rect l="l" t="t" r="r" b="b"/>
              <a:pathLst>
                <a:path w="239" h="162" extrusionOk="0">
                  <a:moveTo>
                    <a:pt x="138" y="1"/>
                  </a:moveTo>
                  <a:cubicBezTo>
                    <a:pt x="127" y="23"/>
                    <a:pt x="109" y="27"/>
                    <a:pt x="86" y="27"/>
                  </a:cubicBezTo>
                  <a:lnTo>
                    <a:pt x="71" y="27"/>
                  </a:lnTo>
                  <a:cubicBezTo>
                    <a:pt x="48" y="49"/>
                    <a:pt x="26" y="68"/>
                    <a:pt x="0" y="90"/>
                  </a:cubicBezTo>
                  <a:cubicBezTo>
                    <a:pt x="56" y="106"/>
                    <a:pt x="104" y="161"/>
                    <a:pt x="164" y="161"/>
                  </a:cubicBezTo>
                  <a:cubicBezTo>
                    <a:pt x="183" y="161"/>
                    <a:pt x="205" y="154"/>
                    <a:pt x="232" y="139"/>
                  </a:cubicBezTo>
                  <a:cubicBezTo>
                    <a:pt x="232" y="116"/>
                    <a:pt x="232" y="94"/>
                    <a:pt x="235" y="72"/>
                  </a:cubicBezTo>
                  <a:cubicBezTo>
                    <a:pt x="239" y="1"/>
                    <a:pt x="187" y="1"/>
                    <a:pt x="1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2"/>
            <p:cNvSpPr/>
            <p:nvPr/>
          </p:nvSpPr>
          <p:spPr>
            <a:xfrm>
              <a:off x="-4153864" y="-816669"/>
              <a:ext cx="17715" cy="10791"/>
            </a:xfrm>
            <a:custGeom>
              <a:avLst/>
              <a:gdLst/>
              <a:ahLst/>
              <a:cxnLst/>
              <a:rect l="l" t="t" r="r" b="b"/>
              <a:pathLst>
                <a:path w="371" h="226" extrusionOk="0">
                  <a:moveTo>
                    <a:pt x="8" y="1"/>
                  </a:moveTo>
                  <a:cubicBezTo>
                    <a:pt x="1" y="105"/>
                    <a:pt x="116" y="127"/>
                    <a:pt x="146" y="206"/>
                  </a:cubicBezTo>
                  <a:cubicBezTo>
                    <a:pt x="154" y="217"/>
                    <a:pt x="161" y="225"/>
                    <a:pt x="169" y="225"/>
                  </a:cubicBezTo>
                  <a:cubicBezTo>
                    <a:pt x="180" y="225"/>
                    <a:pt x="187" y="217"/>
                    <a:pt x="199" y="206"/>
                  </a:cubicBezTo>
                  <a:cubicBezTo>
                    <a:pt x="244" y="154"/>
                    <a:pt x="334" y="161"/>
                    <a:pt x="370" y="91"/>
                  </a:cubicBezTo>
                  <a:lnTo>
                    <a:pt x="363" y="91"/>
                  </a:lnTo>
                  <a:cubicBezTo>
                    <a:pt x="356" y="91"/>
                    <a:pt x="348" y="82"/>
                    <a:pt x="341" y="75"/>
                  </a:cubicBezTo>
                  <a:cubicBezTo>
                    <a:pt x="330" y="65"/>
                    <a:pt x="318" y="56"/>
                    <a:pt x="311" y="56"/>
                  </a:cubicBezTo>
                  <a:cubicBezTo>
                    <a:pt x="299" y="56"/>
                    <a:pt x="289" y="68"/>
                    <a:pt x="281" y="101"/>
                  </a:cubicBezTo>
                  <a:cubicBezTo>
                    <a:pt x="273" y="124"/>
                    <a:pt x="255" y="132"/>
                    <a:pt x="232" y="132"/>
                  </a:cubicBezTo>
                  <a:cubicBezTo>
                    <a:pt x="210" y="132"/>
                    <a:pt x="187" y="124"/>
                    <a:pt x="169" y="109"/>
                  </a:cubicBezTo>
                  <a:cubicBezTo>
                    <a:pt x="124" y="109"/>
                    <a:pt x="101" y="87"/>
                    <a:pt x="106" y="42"/>
                  </a:cubicBezTo>
                  <a:lnTo>
                    <a:pt x="101" y="42"/>
                  </a:lnTo>
                  <a:cubicBezTo>
                    <a:pt x="68" y="42"/>
                    <a:pt x="42" y="15"/>
                    <a:pt x="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2"/>
            <p:cNvSpPr/>
            <p:nvPr/>
          </p:nvSpPr>
          <p:spPr>
            <a:xfrm>
              <a:off x="-3721726" y="-572857"/>
              <a:ext cx="8834" cy="13274"/>
            </a:xfrm>
            <a:custGeom>
              <a:avLst/>
              <a:gdLst/>
              <a:ahLst/>
              <a:cxnLst/>
              <a:rect l="l" t="t" r="r" b="b"/>
              <a:pathLst>
                <a:path w="185" h="278" extrusionOk="0">
                  <a:moveTo>
                    <a:pt x="98" y="1"/>
                  </a:moveTo>
                  <a:cubicBezTo>
                    <a:pt x="79" y="1"/>
                    <a:pt x="68" y="19"/>
                    <a:pt x="53" y="31"/>
                  </a:cubicBezTo>
                  <a:cubicBezTo>
                    <a:pt x="19" y="61"/>
                    <a:pt x="50" y="72"/>
                    <a:pt x="72" y="90"/>
                  </a:cubicBezTo>
                  <a:cubicBezTo>
                    <a:pt x="94" y="109"/>
                    <a:pt x="154" y="121"/>
                    <a:pt x="112" y="173"/>
                  </a:cubicBezTo>
                  <a:cubicBezTo>
                    <a:pt x="98" y="188"/>
                    <a:pt x="90" y="192"/>
                    <a:pt x="79" y="192"/>
                  </a:cubicBezTo>
                  <a:cubicBezTo>
                    <a:pt x="68" y="192"/>
                    <a:pt x="57" y="180"/>
                    <a:pt x="50" y="169"/>
                  </a:cubicBezTo>
                  <a:cubicBezTo>
                    <a:pt x="38" y="154"/>
                    <a:pt x="27" y="143"/>
                    <a:pt x="16" y="143"/>
                  </a:cubicBezTo>
                  <a:lnTo>
                    <a:pt x="12" y="143"/>
                  </a:lnTo>
                  <a:cubicBezTo>
                    <a:pt x="0" y="202"/>
                    <a:pt x="57" y="233"/>
                    <a:pt x="68" y="278"/>
                  </a:cubicBezTo>
                  <a:cubicBezTo>
                    <a:pt x="169" y="240"/>
                    <a:pt x="180" y="158"/>
                    <a:pt x="184" y="72"/>
                  </a:cubicBezTo>
                  <a:lnTo>
                    <a:pt x="184" y="53"/>
                  </a:lnTo>
                  <a:cubicBezTo>
                    <a:pt x="162" y="53"/>
                    <a:pt x="139" y="50"/>
                    <a:pt x="128" y="27"/>
                  </a:cubicBezTo>
                  <a:cubicBezTo>
                    <a:pt x="117" y="9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2"/>
            <p:cNvSpPr/>
            <p:nvPr/>
          </p:nvSpPr>
          <p:spPr>
            <a:xfrm>
              <a:off x="-3807008" y="-1024811"/>
              <a:ext cx="10887" cy="8452"/>
            </a:xfrm>
            <a:custGeom>
              <a:avLst/>
              <a:gdLst/>
              <a:ahLst/>
              <a:cxnLst/>
              <a:rect l="l" t="t" r="r" b="b"/>
              <a:pathLst>
                <a:path w="228" h="177" extrusionOk="0">
                  <a:moveTo>
                    <a:pt x="37" y="1"/>
                  </a:moveTo>
                  <a:cubicBezTo>
                    <a:pt x="11" y="12"/>
                    <a:pt x="4" y="35"/>
                    <a:pt x="0" y="61"/>
                  </a:cubicBezTo>
                  <a:cubicBezTo>
                    <a:pt x="52" y="102"/>
                    <a:pt x="104" y="140"/>
                    <a:pt x="157" y="176"/>
                  </a:cubicBezTo>
                  <a:cubicBezTo>
                    <a:pt x="183" y="154"/>
                    <a:pt x="205" y="135"/>
                    <a:pt x="228" y="113"/>
                  </a:cubicBezTo>
                  <a:cubicBezTo>
                    <a:pt x="216" y="80"/>
                    <a:pt x="194" y="50"/>
                    <a:pt x="202" y="12"/>
                  </a:cubicBezTo>
                  <a:cubicBezTo>
                    <a:pt x="145" y="9"/>
                    <a:pt x="93" y="5"/>
                    <a:pt x="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2"/>
            <p:cNvSpPr/>
            <p:nvPr/>
          </p:nvSpPr>
          <p:spPr>
            <a:xfrm>
              <a:off x="-4480665" y="-590668"/>
              <a:ext cx="12511" cy="8452"/>
            </a:xfrm>
            <a:custGeom>
              <a:avLst/>
              <a:gdLst/>
              <a:ahLst/>
              <a:cxnLst/>
              <a:rect l="l" t="t" r="r" b="b"/>
              <a:pathLst>
                <a:path w="262" h="177" extrusionOk="0">
                  <a:moveTo>
                    <a:pt x="82" y="0"/>
                  </a:moveTo>
                  <a:cubicBezTo>
                    <a:pt x="52" y="0"/>
                    <a:pt x="0" y="19"/>
                    <a:pt x="26" y="86"/>
                  </a:cubicBezTo>
                  <a:cubicBezTo>
                    <a:pt x="52" y="135"/>
                    <a:pt x="109" y="109"/>
                    <a:pt x="142" y="135"/>
                  </a:cubicBezTo>
                  <a:cubicBezTo>
                    <a:pt x="176" y="165"/>
                    <a:pt x="199" y="176"/>
                    <a:pt x="217" y="176"/>
                  </a:cubicBezTo>
                  <a:cubicBezTo>
                    <a:pt x="254" y="176"/>
                    <a:pt x="254" y="123"/>
                    <a:pt x="261" y="68"/>
                  </a:cubicBezTo>
                  <a:cubicBezTo>
                    <a:pt x="251" y="64"/>
                    <a:pt x="239" y="64"/>
                    <a:pt x="228" y="64"/>
                  </a:cubicBezTo>
                  <a:lnTo>
                    <a:pt x="183" y="64"/>
                  </a:lnTo>
                  <a:cubicBezTo>
                    <a:pt x="149" y="64"/>
                    <a:pt x="120" y="56"/>
                    <a:pt x="101" y="8"/>
                  </a:cubicBezTo>
                  <a:cubicBezTo>
                    <a:pt x="101" y="4"/>
                    <a:pt x="94" y="0"/>
                    <a:pt x="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2"/>
            <p:cNvSpPr/>
            <p:nvPr/>
          </p:nvSpPr>
          <p:spPr>
            <a:xfrm>
              <a:off x="-3693172" y="-537522"/>
              <a:ext cx="10744" cy="14182"/>
            </a:xfrm>
            <a:custGeom>
              <a:avLst/>
              <a:gdLst/>
              <a:ahLst/>
              <a:cxnLst/>
              <a:rect l="l" t="t" r="r" b="b"/>
              <a:pathLst>
                <a:path w="225" h="297" extrusionOk="0">
                  <a:moveTo>
                    <a:pt x="38" y="1"/>
                  </a:moveTo>
                  <a:cubicBezTo>
                    <a:pt x="35" y="31"/>
                    <a:pt x="30" y="57"/>
                    <a:pt x="1" y="68"/>
                  </a:cubicBezTo>
                  <a:cubicBezTo>
                    <a:pt x="61" y="113"/>
                    <a:pt x="90" y="166"/>
                    <a:pt x="57" y="240"/>
                  </a:cubicBezTo>
                  <a:cubicBezTo>
                    <a:pt x="61" y="237"/>
                    <a:pt x="64" y="237"/>
                    <a:pt x="64" y="237"/>
                  </a:cubicBezTo>
                  <a:cubicBezTo>
                    <a:pt x="87" y="237"/>
                    <a:pt x="98" y="252"/>
                    <a:pt x="109" y="266"/>
                  </a:cubicBezTo>
                  <a:cubicBezTo>
                    <a:pt x="120" y="282"/>
                    <a:pt x="135" y="297"/>
                    <a:pt x="154" y="297"/>
                  </a:cubicBezTo>
                  <a:lnTo>
                    <a:pt x="158" y="297"/>
                  </a:lnTo>
                  <a:cubicBezTo>
                    <a:pt x="225" y="154"/>
                    <a:pt x="109" y="87"/>
                    <a:pt x="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2"/>
            <p:cNvSpPr/>
            <p:nvPr/>
          </p:nvSpPr>
          <p:spPr>
            <a:xfrm>
              <a:off x="-3658887" y="-586370"/>
              <a:ext cx="11651" cy="10744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57" y="0"/>
                  </a:moveTo>
                  <a:cubicBezTo>
                    <a:pt x="45" y="0"/>
                    <a:pt x="30" y="4"/>
                    <a:pt x="16" y="14"/>
                  </a:cubicBezTo>
                  <a:cubicBezTo>
                    <a:pt x="0" y="90"/>
                    <a:pt x="94" y="135"/>
                    <a:pt x="71" y="213"/>
                  </a:cubicBezTo>
                  <a:cubicBezTo>
                    <a:pt x="102" y="216"/>
                    <a:pt x="131" y="221"/>
                    <a:pt x="161" y="224"/>
                  </a:cubicBezTo>
                  <a:lnTo>
                    <a:pt x="199" y="224"/>
                  </a:lnTo>
                  <a:cubicBezTo>
                    <a:pt x="214" y="224"/>
                    <a:pt x="228" y="224"/>
                    <a:pt x="244" y="209"/>
                  </a:cubicBezTo>
                  <a:cubicBezTo>
                    <a:pt x="209" y="171"/>
                    <a:pt x="187" y="127"/>
                    <a:pt x="128" y="112"/>
                  </a:cubicBezTo>
                  <a:cubicBezTo>
                    <a:pt x="75" y="97"/>
                    <a:pt x="90" y="56"/>
                    <a:pt x="113" y="22"/>
                  </a:cubicBezTo>
                  <a:cubicBezTo>
                    <a:pt x="94" y="7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2"/>
            <p:cNvSpPr/>
            <p:nvPr/>
          </p:nvSpPr>
          <p:spPr>
            <a:xfrm>
              <a:off x="-3785091" y="-606043"/>
              <a:ext cx="11842" cy="7735"/>
            </a:xfrm>
            <a:custGeom>
              <a:avLst/>
              <a:gdLst/>
              <a:ahLst/>
              <a:cxnLst/>
              <a:rect l="l" t="t" r="r" b="b"/>
              <a:pathLst>
                <a:path w="248" h="162" extrusionOk="0">
                  <a:moveTo>
                    <a:pt x="173" y="0"/>
                  </a:moveTo>
                  <a:cubicBezTo>
                    <a:pt x="109" y="19"/>
                    <a:pt x="38" y="27"/>
                    <a:pt x="0" y="86"/>
                  </a:cubicBezTo>
                  <a:cubicBezTo>
                    <a:pt x="12" y="102"/>
                    <a:pt x="19" y="112"/>
                    <a:pt x="31" y="124"/>
                  </a:cubicBezTo>
                  <a:cubicBezTo>
                    <a:pt x="53" y="150"/>
                    <a:pt x="71" y="162"/>
                    <a:pt x="90" y="162"/>
                  </a:cubicBezTo>
                  <a:cubicBezTo>
                    <a:pt x="128" y="162"/>
                    <a:pt x="154" y="117"/>
                    <a:pt x="188" y="94"/>
                  </a:cubicBezTo>
                  <a:cubicBezTo>
                    <a:pt x="247" y="53"/>
                    <a:pt x="214" y="23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2"/>
            <p:cNvSpPr/>
            <p:nvPr/>
          </p:nvSpPr>
          <p:spPr>
            <a:xfrm>
              <a:off x="-3870611" y="-630491"/>
              <a:ext cx="9693" cy="10791"/>
            </a:xfrm>
            <a:custGeom>
              <a:avLst/>
              <a:gdLst/>
              <a:ahLst/>
              <a:cxnLst/>
              <a:rect l="l" t="t" r="r" b="b"/>
              <a:pathLst>
                <a:path w="203" h="226" extrusionOk="0">
                  <a:moveTo>
                    <a:pt x="143" y="1"/>
                  </a:moveTo>
                  <a:cubicBezTo>
                    <a:pt x="90" y="38"/>
                    <a:pt x="68" y="105"/>
                    <a:pt x="1" y="124"/>
                  </a:cubicBezTo>
                  <a:cubicBezTo>
                    <a:pt x="20" y="158"/>
                    <a:pt x="42" y="191"/>
                    <a:pt x="61" y="225"/>
                  </a:cubicBezTo>
                  <a:cubicBezTo>
                    <a:pt x="109" y="195"/>
                    <a:pt x="154" y="165"/>
                    <a:pt x="203" y="135"/>
                  </a:cubicBezTo>
                  <a:cubicBezTo>
                    <a:pt x="166" y="98"/>
                    <a:pt x="185" y="34"/>
                    <a:pt x="1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2"/>
            <p:cNvSpPr/>
            <p:nvPr/>
          </p:nvSpPr>
          <p:spPr>
            <a:xfrm>
              <a:off x="-4005552" y="-934850"/>
              <a:ext cx="7544" cy="12558"/>
            </a:xfrm>
            <a:custGeom>
              <a:avLst/>
              <a:gdLst/>
              <a:ahLst/>
              <a:cxnLst/>
              <a:rect l="l" t="t" r="r" b="b"/>
              <a:pathLst>
                <a:path w="158" h="263" extrusionOk="0">
                  <a:moveTo>
                    <a:pt x="42" y="1"/>
                  </a:moveTo>
                  <a:cubicBezTo>
                    <a:pt x="61" y="45"/>
                    <a:pt x="57" y="83"/>
                    <a:pt x="1" y="98"/>
                  </a:cubicBezTo>
                  <a:cubicBezTo>
                    <a:pt x="31" y="150"/>
                    <a:pt x="31" y="207"/>
                    <a:pt x="23" y="263"/>
                  </a:cubicBezTo>
                  <a:cubicBezTo>
                    <a:pt x="50" y="255"/>
                    <a:pt x="61" y="221"/>
                    <a:pt x="90" y="221"/>
                  </a:cubicBezTo>
                  <a:cubicBezTo>
                    <a:pt x="98" y="221"/>
                    <a:pt x="109" y="221"/>
                    <a:pt x="117" y="225"/>
                  </a:cubicBezTo>
                  <a:cubicBezTo>
                    <a:pt x="121" y="229"/>
                    <a:pt x="124" y="229"/>
                    <a:pt x="128" y="229"/>
                  </a:cubicBezTo>
                  <a:cubicBezTo>
                    <a:pt x="150" y="229"/>
                    <a:pt x="154" y="195"/>
                    <a:pt x="158" y="173"/>
                  </a:cubicBezTo>
                  <a:cubicBezTo>
                    <a:pt x="109" y="124"/>
                    <a:pt x="147" y="54"/>
                    <a:pt x="106" y="5"/>
                  </a:cubicBezTo>
                  <a:cubicBezTo>
                    <a:pt x="83" y="1"/>
                    <a:pt x="61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2"/>
            <p:cNvSpPr/>
            <p:nvPr/>
          </p:nvSpPr>
          <p:spPr>
            <a:xfrm>
              <a:off x="-3755295" y="-515700"/>
              <a:ext cx="8118" cy="12510"/>
            </a:xfrm>
            <a:custGeom>
              <a:avLst/>
              <a:gdLst/>
              <a:ahLst/>
              <a:cxnLst/>
              <a:rect l="l" t="t" r="r" b="b"/>
              <a:pathLst>
                <a:path w="170" h="262" extrusionOk="0">
                  <a:moveTo>
                    <a:pt x="102" y="0"/>
                  </a:moveTo>
                  <a:cubicBezTo>
                    <a:pt x="46" y="0"/>
                    <a:pt x="23" y="37"/>
                    <a:pt x="12" y="90"/>
                  </a:cubicBezTo>
                  <a:cubicBezTo>
                    <a:pt x="1" y="157"/>
                    <a:pt x="80" y="191"/>
                    <a:pt x="68" y="254"/>
                  </a:cubicBezTo>
                  <a:cubicBezTo>
                    <a:pt x="102" y="258"/>
                    <a:pt x="135" y="261"/>
                    <a:pt x="169" y="261"/>
                  </a:cubicBezTo>
                  <a:cubicBezTo>
                    <a:pt x="169" y="221"/>
                    <a:pt x="154" y="187"/>
                    <a:pt x="120" y="168"/>
                  </a:cubicBezTo>
                  <a:cubicBezTo>
                    <a:pt x="57" y="135"/>
                    <a:pt x="98" y="101"/>
                    <a:pt x="113" y="64"/>
                  </a:cubicBezTo>
                  <a:cubicBezTo>
                    <a:pt x="117" y="52"/>
                    <a:pt x="117" y="45"/>
                    <a:pt x="117" y="34"/>
                  </a:cubicBezTo>
                  <a:cubicBezTo>
                    <a:pt x="117" y="23"/>
                    <a:pt x="117" y="11"/>
                    <a:pt x="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2"/>
            <p:cNvSpPr/>
            <p:nvPr/>
          </p:nvSpPr>
          <p:spPr>
            <a:xfrm>
              <a:off x="-3765800" y="-809888"/>
              <a:ext cx="10887" cy="9502"/>
            </a:xfrm>
            <a:custGeom>
              <a:avLst/>
              <a:gdLst/>
              <a:ahLst/>
              <a:cxnLst/>
              <a:rect l="l" t="t" r="r" b="b"/>
              <a:pathLst>
                <a:path w="228" h="199" extrusionOk="0">
                  <a:moveTo>
                    <a:pt x="165" y="1"/>
                  </a:moveTo>
                  <a:cubicBezTo>
                    <a:pt x="127" y="83"/>
                    <a:pt x="57" y="113"/>
                    <a:pt x="0" y="154"/>
                  </a:cubicBezTo>
                  <a:cubicBezTo>
                    <a:pt x="71" y="161"/>
                    <a:pt x="135" y="199"/>
                    <a:pt x="206" y="199"/>
                  </a:cubicBezTo>
                  <a:lnTo>
                    <a:pt x="228" y="199"/>
                  </a:lnTo>
                  <a:cubicBezTo>
                    <a:pt x="221" y="135"/>
                    <a:pt x="206" y="71"/>
                    <a:pt x="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2"/>
            <p:cNvSpPr/>
            <p:nvPr/>
          </p:nvSpPr>
          <p:spPr>
            <a:xfrm>
              <a:off x="-3957850" y="-1180619"/>
              <a:ext cx="10935" cy="8786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146" y="1"/>
                  </a:moveTo>
                  <a:cubicBezTo>
                    <a:pt x="135" y="1"/>
                    <a:pt x="120" y="8"/>
                    <a:pt x="109" y="27"/>
                  </a:cubicBezTo>
                  <a:cubicBezTo>
                    <a:pt x="75" y="71"/>
                    <a:pt x="0" y="106"/>
                    <a:pt x="23" y="184"/>
                  </a:cubicBezTo>
                  <a:cubicBezTo>
                    <a:pt x="90" y="165"/>
                    <a:pt x="157" y="146"/>
                    <a:pt x="221" y="128"/>
                  </a:cubicBezTo>
                  <a:cubicBezTo>
                    <a:pt x="224" y="109"/>
                    <a:pt x="228" y="87"/>
                    <a:pt x="228" y="68"/>
                  </a:cubicBezTo>
                  <a:cubicBezTo>
                    <a:pt x="206" y="38"/>
                    <a:pt x="176" y="1"/>
                    <a:pt x="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2"/>
            <p:cNvSpPr/>
            <p:nvPr/>
          </p:nvSpPr>
          <p:spPr>
            <a:xfrm>
              <a:off x="-3723302" y="-540530"/>
              <a:ext cx="12701" cy="8261"/>
            </a:xfrm>
            <a:custGeom>
              <a:avLst/>
              <a:gdLst/>
              <a:ahLst/>
              <a:cxnLst/>
              <a:rect l="l" t="t" r="r" b="b"/>
              <a:pathLst>
                <a:path w="266" h="173" extrusionOk="0">
                  <a:moveTo>
                    <a:pt x="142" y="1"/>
                  </a:moveTo>
                  <a:cubicBezTo>
                    <a:pt x="116" y="12"/>
                    <a:pt x="90" y="27"/>
                    <a:pt x="60" y="27"/>
                  </a:cubicBezTo>
                  <a:lnTo>
                    <a:pt x="38" y="27"/>
                  </a:lnTo>
                  <a:cubicBezTo>
                    <a:pt x="11" y="38"/>
                    <a:pt x="4" y="60"/>
                    <a:pt x="0" y="86"/>
                  </a:cubicBezTo>
                  <a:cubicBezTo>
                    <a:pt x="83" y="135"/>
                    <a:pt x="180" y="131"/>
                    <a:pt x="266" y="172"/>
                  </a:cubicBezTo>
                  <a:cubicBezTo>
                    <a:pt x="247" y="113"/>
                    <a:pt x="164" y="79"/>
                    <a:pt x="176" y="4"/>
                  </a:cubicBezTo>
                  <a:lnTo>
                    <a:pt x="161" y="1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2"/>
            <p:cNvSpPr/>
            <p:nvPr/>
          </p:nvSpPr>
          <p:spPr>
            <a:xfrm>
              <a:off x="-4380915" y="-750439"/>
              <a:ext cx="9168" cy="7163"/>
            </a:xfrm>
            <a:custGeom>
              <a:avLst/>
              <a:gdLst/>
              <a:ahLst/>
              <a:cxnLst/>
              <a:rect l="l" t="t" r="r" b="b"/>
              <a:pathLst>
                <a:path w="192" h="150" extrusionOk="0">
                  <a:moveTo>
                    <a:pt x="68" y="1"/>
                  </a:moveTo>
                  <a:cubicBezTo>
                    <a:pt x="27" y="1"/>
                    <a:pt x="12" y="23"/>
                    <a:pt x="8" y="60"/>
                  </a:cubicBezTo>
                  <a:cubicBezTo>
                    <a:pt x="1" y="143"/>
                    <a:pt x="79" y="124"/>
                    <a:pt x="117" y="150"/>
                  </a:cubicBezTo>
                  <a:cubicBezTo>
                    <a:pt x="146" y="139"/>
                    <a:pt x="191" y="146"/>
                    <a:pt x="180" y="98"/>
                  </a:cubicBezTo>
                  <a:cubicBezTo>
                    <a:pt x="169" y="38"/>
                    <a:pt x="139" y="1"/>
                    <a:pt x="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2"/>
            <p:cNvSpPr/>
            <p:nvPr/>
          </p:nvSpPr>
          <p:spPr>
            <a:xfrm>
              <a:off x="-3723493" y="-553041"/>
              <a:ext cx="7879" cy="13800"/>
            </a:xfrm>
            <a:custGeom>
              <a:avLst/>
              <a:gdLst/>
              <a:ahLst/>
              <a:cxnLst/>
              <a:rect l="l" t="t" r="r" b="b"/>
              <a:pathLst>
                <a:path w="165" h="289" extrusionOk="0">
                  <a:moveTo>
                    <a:pt x="165" y="1"/>
                  </a:moveTo>
                  <a:lnTo>
                    <a:pt x="165" y="1"/>
                  </a:lnTo>
                  <a:cubicBezTo>
                    <a:pt x="123" y="42"/>
                    <a:pt x="0" y="34"/>
                    <a:pt x="53" y="128"/>
                  </a:cubicBezTo>
                  <a:cubicBezTo>
                    <a:pt x="90" y="196"/>
                    <a:pt x="49" y="236"/>
                    <a:pt x="42" y="289"/>
                  </a:cubicBezTo>
                  <a:lnTo>
                    <a:pt x="64" y="289"/>
                  </a:lnTo>
                  <a:cubicBezTo>
                    <a:pt x="94" y="289"/>
                    <a:pt x="120" y="274"/>
                    <a:pt x="146" y="263"/>
                  </a:cubicBezTo>
                  <a:cubicBezTo>
                    <a:pt x="101" y="173"/>
                    <a:pt x="142" y="87"/>
                    <a:pt x="16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2"/>
            <p:cNvSpPr/>
            <p:nvPr/>
          </p:nvSpPr>
          <p:spPr>
            <a:xfrm>
              <a:off x="-3694222" y="-657995"/>
              <a:ext cx="8595" cy="8070"/>
            </a:xfrm>
            <a:custGeom>
              <a:avLst/>
              <a:gdLst/>
              <a:ahLst/>
              <a:cxnLst/>
              <a:rect l="l" t="t" r="r" b="b"/>
              <a:pathLst>
                <a:path w="180" h="169" extrusionOk="0">
                  <a:moveTo>
                    <a:pt x="68" y="1"/>
                  </a:moveTo>
                  <a:cubicBezTo>
                    <a:pt x="19" y="1"/>
                    <a:pt x="49" y="68"/>
                    <a:pt x="23" y="94"/>
                  </a:cubicBezTo>
                  <a:cubicBezTo>
                    <a:pt x="15" y="128"/>
                    <a:pt x="0" y="169"/>
                    <a:pt x="64" y="169"/>
                  </a:cubicBezTo>
                  <a:lnTo>
                    <a:pt x="71" y="169"/>
                  </a:lnTo>
                  <a:cubicBezTo>
                    <a:pt x="120" y="169"/>
                    <a:pt x="150" y="154"/>
                    <a:pt x="161" y="98"/>
                  </a:cubicBezTo>
                  <a:cubicBezTo>
                    <a:pt x="180" y="23"/>
                    <a:pt x="124" y="8"/>
                    <a:pt x="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2"/>
            <p:cNvSpPr/>
            <p:nvPr/>
          </p:nvSpPr>
          <p:spPr>
            <a:xfrm>
              <a:off x="-4007128" y="-718304"/>
              <a:ext cx="12749" cy="9311"/>
            </a:xfrm>
            <a:custGeom>
              <a:avLst/>
              <a:gdLst/>
              <a:ahLst/>
              <a:cxnLst/>
              <a:rect l="l" t="t" r="r" b="b"/>
              <a:pathLst>
                <a:path w="267" h="195" extrusionOk="0">
                  <a:moveTo>
                    <a:pt x="146" y="1"/>
                  </a:moveTo>
                  <a:cubicBezTo>
                    <a:pt x="131" y="19"/>
                    <a:pt x="120" y="41"/>
                    <a:pt x="105" y="64"/>
                  </a:cubicBezTo>
                  <a:cubicBezTo>
                    <a:pt x="109" y="124"/>
                    <a:pt x="90" y="158"/>
                    <a:pt x="38" y="158"/>
                  </a:cubicBezTo>
                  <a:cubicBezTo>
                    <a:pt x="26" y="158"/>
                    <a:pt x="16" y="158"/>
                    <a:pt x="0" y="153"/>
                  </a:cubicBezTo>
                  <a:lnTo>
                    <a:pt x="0" y="161"/>
                  </a:lnTo>
                  <a:cubicBezTo>
                    <a:pt x="23" y="187"/>
                    <a:pt x="45" y="194"/>
                    <a:pt x="68" y="194"/>
                  </a:cubicBezTo>
                  <a:cubicBezTo>
                    <a:pt x="101" y="194"/>
                    <a:pt x="135" y="180"/>
                    <a:pt x="165" y="168"/>
                  </a:cubicBezTo>
                  <a:cubicBezTo>
                    <a:pt x="266" y="37"/>
                    <a:pt x="266" y="37"/>
                    <a:pt x="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2"/>
            <p:cNvSpPr/>
            <p:nvPr/>
          </p:nvSpPr>
          <p:spPr>
            <a:xfrm>
              <a:off x="-4275197" y="-849521"/>
              <a:ext cx="9646" cy="10935"/>
            </a:xfrm>
            <a:custGeom>
              <a:avLst/>
              <a:gdLst/>
              <a:ahLst/>
              <a:cxnLst/>
              <a:rect l="l" t="t" r="r" b="b"/>
              <a:pathLst>
                <a:path w="202" h="229" extrusionOk="0">
                  <a:moveTo>
                    <a:pt x="116" y="1"/>
                  </a:moveTo>
                  <a:cubicBezTo>
                    <a:pt x="71" y="75"/>
                    <a:pt x="0" y="132"/>
                    <a:pt x="4" y="229"/>
                  </a:cubicBezTo>
                  <a:cubicBezTo>
                    <a:pt x="97" y="184"/>
                    <a:pt x="202" y="147"/>
                    <a:pt x="149" y="8"/>
                  </a:cubicBezTo>
                  <a:lnTo>
                    <a:pt x="149" y="4"/>
                  </a:lnTo>
                  <a:cubicBezTo>
                    <a:pt x="138" y="4"/>
                    <a:pt x="127" y="4"/>
                    <a:pt x="1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2"/>
            <p:cNvSpPr/>
            <p:nvPr/>
          </p:nvSpPr>
          <p:spPr>
            <a:xfrm>
              <a:off x="-3855044" y="-709709"/>
              <a:ext cx="11842" cy="10362"/>
            </a:xfrm>
            <a:custGeom>
              <a:avLst/>
              <a:gdLst/>
              <a:ahLst/>
              <a:cxnLst/>
              <a:rect l="l" t="t" r="r" b="b"/>
              <a:pathLst>
                <a:path w="248" h="217" extrusionOk="0">
                  <a:moveTo>
                    <a:pt x="225" y="0"/>
                  </a:moveTo>
                  <a:cubicBezTo>
                    <a:pt x="176" y="30"/>
                    <a:pt x="131" y="59"/>
                    <a:pt x="83" y="90"/>
                  </a:cubicBezTo>
                  <a:cubicBezTo>
                    <a:pt x="90" y="149"/>
                    <a:pt x="0" y="153"/>
                    <a:pt x="8" y="216"/>
                  </a:cubicBezTo>
                  <a:cubicBezTo>
                    <a:pt x="49" y="198"/>
                    <a:pt x="86" y="171"/>
                    <a:pt x="128" y="168"/>
                  </a:cubicBezTo>
                  <a:cubicBezTo>
                    <a:pt x="247" y="157"/>
                    <a:pt x="247" y="90"/>
                    <a:pt x="22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2"/>
            <p:cNvSpPr/>
            <p:nvPr/>
          </p:nvSpPr>
          <p:spPr>
            <a:xfrm>
              <a:off x="-4237235" y="-674756"/>
              <a:ext cx="12033" cy="8977"/>
            </a:xfrm>
            <a:custGeom>
              <a:avLst/>
              <a:gdLst/>
              <a:ahLst/>
              <a:cxnLst/>
              <a:rect l="l" t="t" r="r" b="b"/>
              <a:pathLst>
                <a:path w="252" h="188" extrusionOk="0">
                  <a:moveTo>
                    <a:pt x="177" y="0"/>
                  </a:moveTo>
                  <a:lnTo>
                    <a:pt x="177" y="0"/>
                  </a:lnTo>
                  <a:cubicBezTo>
                    <a:pt x="143" y="26"/>
                    <a:pt x="128" y="90"/>
                    <a:pt x="80" y="90"/>
                  </a:cubicBezTo>
                  <a:cubicBezTo>
                    <a:pt x="65" y="90"/>
                    <a:pt x="49" y="83"/>
                    <a:pt x="27" y="71"/>
                  </a:cubicBezTo>
                  <a:cubicBezTo>
                    <a:pt x="16" y="71"/>
                    <a:pt x="4" y="105"/>
                    <a:pt x="1" y="124"/>
                  </a:cubicBezTo>
                  <a:cubicBezTo>
                    <a:pt x="23" y="150"/>
                    <a:pt x="53" y="188"/>
                    <a:pt x="83" y="188"/>
                  </a:cubicBezTo>
                  <a:cubicBezTo>
                    <a:pt x="94" y="188"/>
                    <a:pt x="106" y="183"/>
                    <a:pt x="117" y="172"/>
                  </a:cubicBezTo>
                  <a:cubicBezTo>
                    <a:pt x="158" y="131"/>
                    <a:pt x="251" y="86"/>
                    <a:pt x="1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2"/>
            <p:cNvSpPr/>
            <p:nvPr/>
          </p:nvSpPr>
          <p:spPr>
            <a:xfrm>
              <a:off x="-3659222" y="-594965"/>
              <a:ext cx="6303" cy="9693"/>
            </a:xfrm>
            <a:custGeom>
              <a:avLst/>
              <a:gdLst/>
              <a:ahLst/>
              <a:cxnLst/>
              <a:rect l="l" t="t" r="r" b="b"/>
              <a:pathLst>
                <a:path w="132" h="203" extrusionOk="0">
                  <a:moveTo>
                    <a:pt x="37" y="1"/>
                  </a:moveTo>
                  <a:cubicBezTo>
                    <a:pt x="0" y="64"/>
                    <a:pt x="0" y="127"/>
                    <a:pt x="23" y="194"/>
                  </a:cubicBezTo>
                  <a:cubicBezTo>
                    <a:pt x="37" y="184"/>
                    <a:pt x="52" y="180"/>
                    <a:pt x="64" y="180"/>
                  </a:cubicBezTo>
                  <a:cubicBezTo>
                    <a:pt x="82" y="180"/>
                    <a:pt x="101" y="187"/>
                    <a:pt x="120" y="202"/>
                  </a:cubicBezTo>
                  <a:cubicBezTo>
                    <a:pt x="123" y="135"/>
                    <a:pt x="127" y="68"/>
                    <a:pt x="131" y="4"/>
                  </a:cubicBezTo>
                  <a:cubicBezTo>
                    <a:pt x="120" y="1"/>
                    <a:pt x="104" y="1"/>
                    <a:pt x="9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2"/>
            <p:cNvSpPr/>
            <p:nvPr/>
          </p:nvSpPr>
          <p:spPr>
            <a:xfrm>
              <a:off x="-3884315" y="-559774"/>
              <a:ext cx="10218" cy="7544"/>
            </a:xfrm>
            <a:custGeom>
              <a:avLst/>
              <a:gdLst/>
              <a:ahLst/>
              <a:cxnLst/>
              <a:rect l="l" t="t" r="r" b="b"/>
              <a:pathLst>
                <a:path w="214" h="158" extrusionOk="0">
                  <a:moveTo>
                    <a:pt x="45" y="0"/>
                  </a:moveTo>
                  <a:cubicBezTo>
                    <a:pt x="11" y="0"/>
                    <a:pt x="1" y="45"/>
                    <a:pt x="1" y="82"/>
                  </a:cubicBezTo>
                  <a:lnTo>
                    <a:pt x="8" y="82"/>
                  </a:lnTo>
                  <a:cubicBezTo>
                    <a:pt x="34" y="82"/>
                    <a:pt x="49" y="97"/>
                    <a:pt x="63" y="116"/>
                  </a:cubicBezTo>
                  <a:cubicBezTo>
                    <a:pt x="79" y="135"/>
                    <a:pt x="94" y="153"/>
                    <a:pt x="120" y="153"/>
                  </a:cubicBezTo>
                  <a:lnTo>
                    <a:pt x="123" y="153"/>
                  </a:lnTo>
                  <a:cubicBezTo>
                    <a:pt x="146" y="153"/>
                    <a:pt x="168" y="157"/>
                    <a:pt x="191" y="157"/>
                  </a:cubicBezTo>
                  <a:cubicBezTo>
                    <a:pt x="213" y="49"/>
                    <a:pt x="127" y="26"/>
                    <a:pt x="60" y="4"/>
                  </a:cubicBezTo>
                  <a:cubicBezTo>
                    <a:pt x="53" y="0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2"/>
            <p:cNvSpPr/>
            <p:nvPr/>
          </p:nvSpPr>
          <p:spPr>
            <a:xfrm>
              <a:off x="-4068726" y="-608861"/>
              <a:ext cx="8452" cy="9836"/>
            </a:xfrm>
            <a:custGeom>
              <a:avLst/>
              <a:gdLst/>
              <a:ahLst/>
              <a:cxnLst/>
              <a:rect l="l" t="t" r="r" b="b"/>
              <a:pathLst>
                <a:path w="177" h="206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68"/>
                    <a:pt x="0" y="168"/>
                    <a:pt x="147" y="205"/>
                  </a:cubicBezTo>
                  <a:cubicBezTo>
                    <a:pt x="176" y="97"/>
                    <a:pt x="90" y="52"/>
                    <a:pt x="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2"/>
            <p:cNvSpPr/>
            <p:nvPr/>
          </p:nvSpPr>
          <p:spPr>
            <a:xfrm>
              <a:off x="-3657264" y="-513074"/>
              <a:ext cx="10218" cy="16139"/>
            </a:xfrm>
            <a:custGeom>
              <a:avLst/>
              <a:gdLst/>
              <a:ahLst/>
              <a:cxnLst/>
              <a:rect l="l" t="t" r="r" b="b"/>
              <a:pathLst>
                <a:path w="214" h="338" extrusionOk="0">
                  <a:moveTo>
                    <a:pt x="15" y="1"/>
                  </a:moveTo>
                  <a:lnTo>
                    <a:pt x="15" y="1"/>
                  </a:lnTo>
                  <a:cubicBezTo>
                    <a:pt x="8" y="49"/>
                    <a:pt x="0" y="106"/>
                    <a:pt x="56" y="128"/>
                  </a:cubicBezTo>
                  <a:cubicBezTo>
                    <a:pt x="161" y="166"/>
                    <a:pt x="149" y="256"/>
                    <a:pt x="153" y="337"/>
                  </a:cubicBezTo>
                  <a:cubicBezTo>
                    <a:pt x="161" y="323"/>
                    <a:pt x="168" y="311"/>
                    <a:pt x="172" y="296"/>
                  </a:cubicBezTo>
                  <a:cubicBezTo>
                    <a:pt x="213" y="177"/>
                    <a:pt x="168" y="99"/>
                    <a:pt x="1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2"/>
            <p:cNvSpPr/>
            <p:nvPr/>
          </p:nvSpPr>
          <p:spPr>
            <a:xfrm>
              <a:off x="-3876150" y="-715104"/>
              <a:ext cx="10792" cy="13800"/>
            </a:xfrm>
            <a:custGeom>
              <a:avLst/>
              <a:gdLst/>
              <a:ahLst/>
              <a:cxnLst/>
              <a:rect l="l" t="t" r="r" b="b"/>
              <a:pathLst>
                <a:path w="226" h="289" extrusionOk="0">
                  <a:moveTo>
                    <a:pt x="13" y="1"/>
                  </a:moveTo>
                  <a:lnTo>
                    <a:pt x="1" y="8"/>
                  </a:lnTo>
                  <a:cubicBezTo>
                    <a:pt x="16" y="53"/>
                    <a:pt x="16" y="105"/>
                    <a:pt x="42" y="143"/>
                  </a:cubicBezTo>
                  <a:cubicBezTo>
                    <a:pt x="80" y="198"/>
                    <a:pt x="99" y="288"/>
                    <a:pt x="184" y="288"/>
                  </a:cubicBezTo>
                  <a:cubicBezTo>
                    <a:pt x="196" y="288"/>
                    <a:pt x="206" y="284"/>
                    <a:pt x="218" y="284"/>
                  </a:cubicBezTo>
                  <a:lnTo>
                    <a:pt x="225" y="277"/>
                  </a:lnTo>
                  <a:cubicBezTo>
                    <a:pt x="203" y="255"/>
                    <a:pt x="180" y="232"/>
                    <a:pt x="162" y="210"/>
                  </a:cubicBezTo>
                  <a:cubicBezTo>
                    <a:pt x="102" y="169"/>
                    <a:pt x="87" y="105"/>
                    <a:pt x="72" y="38"/>
                  </a:cubicBezTo>
                  <a:cubicBezTo>
                    <a:pt x="61" y="12"/>
                    <a:pt x="39" y="5"/>
                    <a:pt x="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2"/>
            <p:cNvSpPr/>
            <p:nvPr/>
          </p:nvSpPr>
          <p:spPr>
            <a:xfrm>
              <a:off x="-4240244" y="-676761"/>
              <a:ext cx="11460" cy="7974"/>
            </a:xfrm>
            <a:custGeom>
              <a:avLst/>
              <a:gdLst/>
              <a:ahLst/>
              <a:cxnLst/>
              <a:rect l="l" t="t" r="r" b="b"/>
              <a:pathLst>
                <a:path w="240" h="167" extrusionOk="0">
                  <a:moveTo>
                    <a:pt x="150" y="1"/>
                  </a:moveTo>
                  <a:cubicBezTo>
                    <a:pt x="128" y="1"/>
                    <a:pt x="105" y="9"/>
                    <a:pt x="83" y="28"/>
                  </a:cubicBezTo>
                  <a:cubicBezTo>
                    <a:pt x="49" y="61"/>
                    <a:pt x="0" y="109"/>
                    <a:pt x="64" y="166"/>
                  </a:cubicBezTo>
                  <a:cubicBezTo>
                    <a:pt x="67" y="147"/>
                    <a:pt x="79" y="113"/>
                    <a:pt x="90" y="113"/>
                  </a:cubicBezTo>
                  <a:cubicBezTo>
                    <a:pt x="112" y="125"/>
                    <a:pt x="128" y="132"/>
                    <a:pt x="143" y="132"/>
                  </a:cubicBezTo>
                  <a:cubicBezTo>
                    <a:pt x="191" y="132"/>
                    <a:pt x="206" y="68"/>
                    <a:pt x="240" y="42"/>
                  </a:cubicBezTo>
                  <a:cubicBezTo>
                    <a:pt x="210" y="16"/>
                    <a:pt x="180" y="1"/>
                    <a:pt x="15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2"/>
            <p:cNvSpPr/>
            <p:nvPr/>
          </p:nvSpPr>
          <p:spPr>
            <a:xfrm>
              <a:off x="-4391420" y="-922148"/>
              <a:ext cx="9502" cy="8404"/>
            </a:xfrm>
            <a:custGeom>
              <a:avLst/>
              <a:gdLst/>
              <a:ahLst/>
              <a:cxnLst/>
              <a:rect l="l" t="t" r="r" b="b"/>
              <a:pathLst>
                <a:path w="199" h="176" extrusionOk="0">
                  <a:moveTo>
                    <a:pt x="71" y="0"/>
                  </a:moveTo>
                  <a:cubicBezTo>
                    <a:pt x="93" y="60"/>
                    <a:pt x="0" y="124"/>
                    <a:pt x="90" y="176"/>
                  </a:cubicBezTo>
                  <a:cubicBezTo>
                    <a:pt x="146" y="150"/>
                    <a:pt x="191" y="116"/>
                    <a:pt x="198" y="49"/>
                  </a:cubicBezTo>
                  <a:cubicBezTo>
                    <a:pt x="191" y="26"/>
                    <a:pt x="172" y="23"/>
                    <a:pt x="154" y="23"/>
                  </a:cubicBezTo>
                  <a:lnTo>
                    <a:pt x="116" y="23"/>
                  </a:lnTo>
                  <a:cubicBezTo>
                    <a:pt x="97" y="23"/>
                    <a:pt x="83" y="19"/>
                    <a:pt x="7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2"/>
            <p:cNvSpPr/>
            <p:nvPr/>
          </p:nvSpPr>
          <p:spPr>
            <a:xfrm>
              <a:off x="-3788672" y="-609625"/>
              <a:ext cx="11842" cy="7735"/>
            </a:xfrm>
            <a:custGeom>
              <a:avLst/>
              <a:gdLst/>
              <a:ahLst/>
              <a:cxnLst/>
              <a:rect l="l" t="t" r="r" b="b"/>
              <a:pathLst>
                <a:path w="248" h="162" extrusionOk="0">
                  <a:moveTo>
                    <a:pt x="146" y="1"/>
                  </a:moveTo>
                  <a:cubicBezTo>
                    <a:pt x="120" y="1"/>
                    <a:pt x="94" y="12"/>
                    <a:pt x="65" y="35"/>
                  </a:cubicBezTo>
                  <a:cubicBezTo>
                    <a:pt x="1" y="83"/>
                    <a:pt x="31" y="125"/>
                    <a:pt x="75" y="161"/>
                  </a:cubicBezTo>
                  <a:cubicBezTo>
                    <a:pt x="113" y="102"/>
                    <a:pt x="184" y="94"/>
                    <a:pt x="248" y="75"/>
                  </a:cubicBezTo>
                  <a:cubicBezTo>
                    <a:pt x="218" y="27"/>
                    <a:pt x="184" y="1"/>
                    <a:pt x="14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2"/>
            <p:cNvSpPr/>
            <p:nvPr/>
          </p:nvSpPr>
          <p:spPr>
            <a:xfrm>
              <a:off x="-3932352" y="-748291"/>
              <a:ext cx="8261" cy="6112"/>
            </a:xfrm>
            <a:custGeom>
              <a:avLst/>
              <a:gdLst/>
              <a:ahLst/>
              <a:cxnLst/>
              <a:rect l="l" t="t" r="r" b="b"/>
              <a:pathLst>
                <a:path w="173" h="128" extrusionOk="0">
                  <a:moveTo>
                    <a:pt x="91" y="1"/>
                  </a:moveTo>
                  <a:cubicBezTo>
                    <a:pt x="57" y="1"/>
                    <a:pt x="20" y="15"/>
                    <a:pt x="8" y="63"/>
                  </a:cubicBezTo>
                  <a:cubicBezTo>
                    <a:pt x="1" y="108"/>
                    <a:pt x="27" y="124"/>
                    <a:pt x="65" y="127"/>
                  </a:cubicBezTo>
                  <a:lnTo>
                    <a:pt x="75" y="127"/>
                  </a:lnTo>
                  <a:cubicBezTo>
                    <a:pt x="120" y="127"/>
                    <a:pt x="154" y="108"/>
                    <a:pt x="161" y="63"/>
                  </a:cubicBezTo>
                  <a:cubicBezTo>
                    <a:pt x="172" y="19"/>
                    <a:pt x="146" y="4"/>
                    <a:pt x="9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2"/>
            <p:cNvSpPr/>
            <p:nvPr/>
          </p:nvSpPr>
          <p:spPr>
            <a:xfrm>
              <a:off x="-3609275" y="-498558"/>
              <a:ext cx="11126" cy="5014"/>
            </a:xfrm>
            <a:custGeom>
              <a:avLst/>
              <a:gdLst/>
              <a:ahLst/>
              <a:cxnLst/>
              <a:rect l="l" t="t" r="r" b="b"/>
              <a:pathLst>
                <a:path w="233" h="105" extrusionOk="0">
                  <a:moveTo>
                    <a:pt x="102" y="0"/>
                  </a:moveTo>
                  <a:cubicBezTo>
                    <a:pt x="68" y="0"/>
                    <a:pt x="42" y="33"/>
                    <a:pt x="0" y="94"/>
                  </a:cubicBezTo>
                  <a:cubicBezTo>
                    <a:pt x="53" y="97"/>
                    <a:pt x="102" y="101"/>
                    <a:pt x="150" y="104"/>
                  </a:cubicBezTo>
                  <a:lnTo>
                    <a:pt x="165" y="104"/>
                  </a:lnTo>
                  <a:cubicBezTo>
                    <a:pt x="184" y="104"/>
                    <a:pt x="202" y="104"/>
                    <a:pt x="233" y="101"/>
                  </a:cubicBezTo>
                  <a:cubicBezTo>
                    <a:pt x="173" y="33"/>
                    <a:pt x="135" y="0"/>
                    <a:pt x="1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2"/>
            <p:cNvSpPr/>
            <p:nvPr/>
          </p:nvSpPr>
          <p:spPr>
            <a:xfrm>
              <a:off x="-3782799" y="-1080296"/>
              <a:ext cx="14182" cy="6637"/>
            </a:xfrm>
            <a:custGeom>
              <a:avLst/>
              <a:gdLst/>
              <a:ahLst/>
              <a:cxnLst/>
              <a:rect l="l" t="t" r="r" b="b"/>
              <a:pathLst>
                <a:path w="297" h="139" extrusionOk="0">
                  <a:moveTo>
                    <a:pt x="99" y="1"/>
                  </a:moveTo>
                  <a:cubicBezTo>
                    <a:pt x="65" y="1"/>
                    <a:pt x="35" y="8"/>
                    <a:pt x="1" y="38"/>
                  </a:cubicBezTo>
                  <a:cubicBezTo>
                    <a:pt x="12" y="72"/>
                    <a:pt x="35" y="101"/>
                    <a:pt x="28" y="139"/>
                  </a:cubicBezTo>
                  <a:cubicBezTo>
                    <a:pt x="57" y="98"/>
                    <a:pt x="95" y="68"/>
                    <a:pt x="140" y="68"/>
                  </a:cubicBezTo>
                  <a:cubicBezTo>
                    <a:pt x="158" y="68"/>
                    <a:pt x="177" y="72"/>
                    <a:pt x="196" y="82"/>
                  </a:cubicBezTo>
                  <a:cubicBezTo>
                    <a:pt x="211" y="86"/>
                    <a:pt x="225" y="90"/>
                    <a:pt x="244" y="90"/>
                  </a:cubicBezTo>
                  <a:lnTo>
                    <a:pt x="292" y="90"/>
                  </a:lnTo>
                  <a:cubicBezTo>
                    <a:pt x="292" y="79"/>
                    <a:pt x="292" y="68"/>
                    <a:pt x="297" y="56"/>
                  </a:cubicBezTo>
                  <a:cubicBezTo>
                    <a:pt x="230" y="46"/>
                    <a:pt x="166" y="1"/>
                    <a:pt x="9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2"/>
            <p:cNvSpPr/>
            <p:nvPr/>
          </p:nvSpPr>
          <p:spPr>
            <a:xfrm>
              <a:off x="-3803474" y="-526969"/>
              <a:ext cx="11508" cy="8261"/>
            </a:xfrm>
            <a:custGeom>
              <a:avLst/>
              <a:gdLst/>
              <a:ahLst/>
              <a:cxnLst/>
              <a:rect l="l" t="t" r="r" b="b"/>
              <a:pathLst>
                <a:path w="241" h="173" extrusionOk="0">
                  <a:moveTo>
                    <a:pt x="83" y="0"/>
                  </a:moveTo>
                  <a:cubicBezTo>
                    <a:pt x="61" y="34"/>
                    <a:pt x="1" y="45"/>
                    <a:pt x="35" y="113"/>
                  </a:cubicBezTo>
                  <a:cubicBezTo>
                    <a:pt x="49" y="147"/>
                    <a:pt x="68" y="154"/>
                    <a:pt x="87" y="154"/>
                  </a:cubicBezTo>
                  <a:cubicBezTo>
                    <a:pt x="102" y="154"/>
                    <a:pt x="120" y="147"/>
                    <a:pt x="139" y="143"/>
                  </a:cubicBezTo>
                  <a:lnTo>
                    <a:pt x="158" y="143"/>
                  </a:lnTo>
                  <a:cubicBezTo>
                    <a:pt x="176" y="143"/>
                    <a:pt x="195" y="150"/>
                    <a:pt x="206" y="173"/>
                  </a:cubicBezTo>
                  <a:cubicBezTo>
                    <a:pt x="228" y="161"/>
                    <a:pt x="240" y="128"/>
                    <a:pt x="225" y="124"/>
                  </a:cubicBezTo>
                  <a:cubicBezTo>
                    <a:pt x="147" y="113"/>
                    <a:pt x="142" y="26"/>
                    <a:pt x="8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2"/>
            <p:cNvSpPr/>
            <p:nvPr/>
          </p:nvSpPr>
          <p:spPr>
            <a:xfrm>
              <a:off x="-4339134" y="-563021"/>
              <a:ext cx="6494" cy="7163"/>
            </a:xfrm>
            <a:custGeom>
              <a:avLst/>
              <a:gdLst/>
              <a:ahLst/>
              <a:cxnLst/>
              <a:rect l="l" t="t" r="r" b="b"/>
              <a:pathLst>
                <a:path w="136" h="150" extrusionOk="0">
                  <a:moveTo>
                    <a:pt x="64" y="1"/>
                  </a:moveTo>
                  <a:cubicBezTo>
                    <a:pt x="11" y="1"/>
                    <a:pt x="4" y="41"/>
                    <a:pt x="4" y="86"/>
                  </a:cubicBezTo>
                  <a:cubicBezTo>
                    <a:pt x="4" y="113"/>
                    <a:pt x="1" y="150"/>
                    <a:pt x="34" y="150"/>
                  </a:cubicBezTo>
                  <a:lnTo>
                    <a:pt x="49" y="150"/>
                  </a:lnTo>
                  <a:cubicBezTo>
                    <a:pt x="94" y="139"/>
                    <a:pt x="135" y="124"/>
                    <a:pt x="135" y="64"/>
                  </a:cubicBezTo>
                  <a:cubicBezTo>
                    <a:pt x="135" y="23"/>
                    <a:pt x="116" y="4"/>
                    <a:pt x="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2"/>
            <p:cNvSpPr/>
            <p:nvPr/>
          </p:nvSpPr>
          <p:spPr>
            <a:xfrm>
              <a:off x="-4003404" y="-573048"/>
              <a:ext cx="6112" cy="9025"/>
            </a:xfrm>
            <a:custGeom>
              <a:avLst/>
              <a:gdLst/>
              <a:ahLst/>
              <a:cxnLst/>
              <a:rect l="l" t="t" r="r" b="b"/>
              <a:pathLst>
                <a:path w="128" h="189" extrusionOk="0">
                  <a:moveTo>
                    <a:pt x="57" y="1"/>
                  </a:moveTo>
                  <a:cubicBezTo>
                    <a:pt x="35" y="1"/>
                    <a:pt x="9" y="9"/>
                    <a:pt x="12" y="31"/>
                  </a:cubicBezTo>
                  <a:cubicBezTo>
                    <a:pt x="23" y="83"/>
                    <a:pt x="1" y="147"/>
                    <a:pt x="50" y="180"/>
                  </a:cubicBezTo>
                  <a:cubicBezTo>
                    <a:pt x="53" y="184"/>
                    <a:pt x="61" y="188"/>
                    <a:pt x="64" y="188"/>
                  </a:cubicBezTo>
                  <a:cubicBezTo>
                    <a:pt x="87" y="188"/>
                    <a:pt x="98" y="144"/>
                    <a:pt x="124" y="136"/>
                  </a:cubicBezTo>
                  <a:cubicBezTo>
                    <a:pt x="124" y="121"/>
                    <a:pt x="128" y="106"/>
                    <a:pt x="128" y="87"/>
                  </a:cubicBezTo>
                  <a:cubicBezTo>
                    <a:pt x="128" y="49"/>
                    <a:pt x="128" y="9"/>
                    <a:pt x="76" y="5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2"/>
            <p:cNvSpPr/>
            <p:nvPr/>
          </p:nvSpPr>
          <p:spPr>
            <a:xfrm>
              <a:off x="-3789722" y="-785058"/>
              <a:ext cx="8452" cy="9645"/>
            </a:xfrm>
            <a:custGeom>
              <a:avLst/>
              <a:gdLst/>
              <a:ahLst/>
              <a:cxnLst/>
              <a:rect l="l" t="t" r="r" b="b"/>
              <a:pathLst>
                <a:path w="177" h="202" extrusionOk="0">
                  <a:moveTo>
                    <a:pt x="68" y="0"/>
                  </a:moveTo>
                  <a:cubicBezTo>
                    <a:pt x="49" y="0"/>
                    <a:pt x="34" y="8"/>
                    <a:pt x="11" y="31"/>
                  </a:cubicBezTo>
                  <a:cubicBezTo>
                    <a:pt x="97" y="41"/>
                    <a:pt x="27" y="127"/>
                    <a:pt x="75" y="157"/>
                  </a:cubicBezTo>
                  <a:cubicBezTo>
                    <a:pt x="49" y="161"/>
                    <a:pt x="23" y="161"/>
                    <a:pt x="0" y="165"/>
                  </a:cubicBezTo>
                  <a:cubicBezTo>
                    <a:pt x="23" y="188"/>
                    <a:pt x="45" y="202"/>
                    <a:pt x="71" y="202"/>
                  </a:cubicBezTo>
                  <a:cubicBezTo>
                    <a:pt x="94" y="202"/>
                    <a:pt x="116" y="191"/>
                    <a:pt x="135" y="161"/>
                  </a:cubicBezTo>
                  <a:cubicBezTo>
                    <a:pt x="161" y="131"/>
                    <a:pt x="176" y="98"/>
                    <a:pt x="142" y="60"/>
                  </a:cubicBezTo>
                  <a:cubicBezTo>
                    <a:pt x="120" y="34"/>
                    <a:pt x="97" y="0"/>
                    <a:pt x="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2"/>
            <p:cNvSpPr/>
            <p:nvPr/>
          </p:nvSpPr>
          <p:spPr>
            <a:xfrm>
              <a:off x="-3928197" y="-1175605"/>
              <a:ext cx="8356" cy="9120"/>
            </a:xfrm>
            <a:custGeom>
              <a:avLst/>
              <a:gdLst/>
              <a:ahLst/>
              <a:cxnLst/>
              <a:rect l="l" t="t" r="r" b="b"/>
              <a:pathLst>
                <a:path w="175" h="191" extrusionOk="0">
                  <a:moveTo>
                    <a:pt x="82" y="1"/>
                  </a:moveTo>
                  <a:cubicBezTo>
                    <a:pt x="52" y="1"/>
                    <a:pt x="26" y="30"/>
                    <a:pt x="0" y="49"/>
                  </a:cubicBezTo>
                  <a:cubicBezTo>
                    <a:pt x="56" y="79"/>
                    <a:pt x="59" y="142"/>
                    <a:pt x="93" y="191"/>
                  </a:cubicBezTo>
                  <a:cubicBezTo>
                    <a:pt x="171" y="153"/>
                    <a:pt x="175" y="90"/>
                    <a:pt x="130" y="30"/>
                  </a:cubicBezTo>
                  <a:cubicBezTo>
                    <a:pt x="116" y="8"/>
                    <a:pt x="97" y="1"/>
                    <a:pt x="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2"/>
            <p:cNvSpPr/>
            <p:nvPr/>
          </p:nvSpPr>
          <p:spPr>
            <a:xfrm>
              <a:off x="-4321657" y="-1199146"/>
              <a:ext cx="6303" cy="6972"/>
            </a:xfrm>
            <a:custGeom>
              <a:avLst/>
              <a:gdLst/>
              <a:ahLst/>
              <a:cxnLst/>
              <a:rect l="l" t="t" r="r" b="b"/>
              <a:pathLst>
                <a:path w="132" h="146" extrusionOk="0">
                  <a:moveTo>
                    <a:pt x="57" y="0"/>
                  </a:moveTo>
                  <a:cubicBezTo>
                    <a:pt x="12" y="11"/>
                    <a:pt x="1" y="49"/>
                    <a:pt x="4" y="90"/>
                  </a:cubicBezTo>
                  <a:cubicBezTo>
                    <a:pt x="4" y="130"/>
                    <a:pt x="31" y="145"/>
                    <a:pt x="68" y="145"/>
                  </a:cubicBezTo>
                  <a:lnTo>
                    <a:pt x="71" y="145"/>
                  </a:lnTo>
                  <a:cubicBezTo>
                    <a:pt x="121" y="145"/>
                    <a:pt x="132" y="116"/>
                    <a:pt x="132" y="75"/>
                  </a:cubicBezTo>
                  <a:cubicBezTo>
                    <a:pt x="132" y="26"/>
                    <a:pt x="94" y="15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2"/>
            <p:cNvSpPr/>
            <p:nvPr/>
          </p:nvSpPr>
          <p:spPr>
            <a:xfrm>
              <a:off x="-4206484" y="-878791"/>
              <a:ext cx="7354" cy="6685"/>
            </a:xfrm>
            <a:custGeom>
              <a:avLst/>
              <a:gdLst/>
              <a:ahLst/>
              <a:cxnLst/>
              <a:rect l="l" t="t" r="r" b="b"/>
              <a:pathLst>
                <a:path w="154" h="140" extrusionOk="0">
                  <a:moveTo>
                    <a:pt x="67" y="1"/>
                  </a:moveTo>
                  <a:cubicBezTo>
                    <a:pt x="33" y="1"/>
                    <a:pt x="4" y="27"/>
                    <a:pt x="0" y="68"/>
                  </a:cubicBezTo>
                  <a:cubicBezTo>
                    <a:pt x="0" y="105"/>
                    <a:pt x="7" y="139"/>
                    <a:pt x="45" y="139"/>
                  </a:cubicBezTo>
                  <a:lnTo>
                    <a:pt x="49" y="139"/>
                  </a:lnTo>
                  <a:cubicBezTo>
                    <a:pt x="90" y="136"/>
                    <a:pt x="145" y="127"/>
                    <a:pt x="149" y="79"/>
                  </a:cubicBezTo>
                  <a:cubicBezTo>
                    <a:pt x="154" y="46"/>
                    <a:pt x="112" y="8"/>
                    <a:pt x="78" y="5"/>
                  </a:cubicBezTo>
                  <a:cubicBezTo>
                    <a:pt x="75" y="1"/>
                    <a:pt x="71" y="1"/>
                    <a:pt x="6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2"/>
            <p:cNvSpPr/>
            <p:nvPr/>
          </p:nvSpPr>
          <p:spPr>
            <a:xfrm>
              <a:off x="-3864356" y="-671174"/>
              <a:ext cx="7926" cy="13991"/>
            </a:xfrm>
            <a:custGeom>
              <a:avLst/>
              <a:gdLst/>
              <a:ahLst/>
              <a:cxnLst/>
              <a:rect l="l" t="t" r="r" b="b"/>
              <a:pathLst>
                <a:path w="166" h="293" extrusionOk="0">
                  <a:moveTo>
                    <a:pt x="166" y="1"/>
                  </a:moveTo>
                  <a:lnTo>
                    <a:pt x="166" y="1"/>
                  </a:lnTo>
                  <a:cubicBezTo>
                    <a:pt x="109" y="8"/>
                    <a:pt x="54" y="15"/>
                    <a:pt x="1" y="23"/>
                  </a:cubicBezTo>
                  <a:cubicBezTo>
                    <a:pt x="31" y="113"/>
                    <a:pt x="102" y="187"/>
                    <a:pt x="80" y="292"/>
                  </a:cubicBezTo>
                  <a:cubicBezTo>
                    <a:pt x="139" y="251"/>
                    <a:pt x="128" y="191"/>
                    <a:pt x="109" y="135"/>
                  </a:cubicBezTo>
                  <a:cubicBezTo>
                    <a:pt x="90" y="79"/>
                    <a:pt x="113" y="56"/>
                    <a:pt x="158" y="37"/>
                  </a:cubicBezTo>
                  <a:cubicBezTo>
                    <a:pt x="161" y="27"/>
                    <a:pt x="161" y="15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2"/>
            <p:cNvSpPr/>
            <p:nvPr/>
          </p:nvSpPr>
          <p:spPr>
            <a:xfrm>
              <a:off x="-4332353" y="-909160"/>
              <a:ext cx="6112" cy="10792"/>
            </a:xfrm>
            <a:custGeom>
              <a:avLst/>
              <a:gdLst/>
              <a:ahLst/>
              <a:cxnLst/>
              <a:rect l="l" t="t" r="r" b="b"/>
              <a:pathLst>
                <a:path w="128" h="226" extrusionOk="0">
                  <a:moveTo>
                    <a:pt x="86" y="1"/>
                  </a:moveTo>
                  <a:lnTo>
                    <a:pt x="86" y="1"/>
                  </a:lnTo>
                  <a:cubicBezTo>
                    <a:pt x="0" y="54"/>
                    <a:pt x="23" y="144"/>
                    <a:pt x="8" y="225"/>
                  </a:cubicBezTo>
                  <a:cubicBezTo>
                    <a:pt x="121" y="118"/>
                    <a:pt x="128" y="87"/>
                    <a:pt x="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2"/>
            <p:cNvSpPr/>
            <p:nvPr/>
          </p:nvSpPr>
          <p:spPr>
            <a:xfrm>
              <a:off x="-3822192" y="-630491"/>
              <a:ext cx="9836" cy="13609"/>
            </a:xfrm>
            <a:custGeom>
              <a:avLst/>
              <a:gdLst/>
              <a:ahLst/>
              <a:cxnLst/>
              <a:rect l="l" t="t" r="r" b="b"/>
              <a:pathLst>
                <a:path w="206" h="285" extrusionOk="0">
                  <a:moveTo>
                    <a:pt x="187" y="1"/>
                  </a:moveTo>
                  <a:cubicBezTo>
                    <a:pt x="183" y="4"/>
                    <a:pt x="175" y="8"/>
                    <a:pt x="172" y="12"/>
                  </a:cubicBezTo>
                  <a:cubicBezTo>
                    <a:pt x="123" y="49"/>
                    <a:pt x="71" y="79"/>
                    <a:pt x="71" y="153"/>
                  </a:cubicBezTo>
                  <a:cubicBezTo>
                    <a:pt x="71" y="184"/>
                    <a:pt x="34" y="187"/>
                    <a:pt x="8" y="187"/>
                  </a:cubicBezTo>
                  <a:cubicBezTo>
                    <a:pt x="4" y="221"/>
                    <a:pt x="4" y="251"/>
                    <a:pt x="0" y="281"/>
                  </a:cubicBezTo>
                  <a:lnTo>
                    <a:pt x="0" y="284"/>
                  </a:lnTo>
                  <a:cubicBezTo>
                    <a:pt x="34" y="270"/>
                    <a:pt x="82" y="258"/>
                    <a:pt x="97" y="232"/>
                  </a:cubicBezTo>
                  <a:cubicBezTo>
                    <a:pt x="131" y="161"/>
                    <a:pt x="142" y="79"/>
                    <a:pt x="206" y="23"/>
                  </a:cubicBezTo>
                  <a:cubicBezTo>
                    <a:pt x="206" y="23"/>
                    <a:pt x="194" y="8"/>
                    <a:pt x="1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2"/>
            <p:cNvSpPr/>
            <p:nvPr/>
          </p:nvSpPr>
          <p:spPr>
            <a:xfrm>
              <a:off x="-4051583" y="-1120645"/>
              <a:ext cx="9693" cy="9359"/>
            </a:xfrm>
            <a:custGeom>
              <a:avLst/>
              <a:gdLst/>
              <a:ahLst/>
              <a:cxnLst/>
              <a:rect l="l" t="t" r="r" b="b"/>
              <a:pathLst>
                <a:path w="203" h="196" extrusionOk="0">
                  <a:moveTo>
                    <a:pt x="162" y="1"/>
                  </a:moveTo>
                  <a:lnTo>
                    <a:pt x="162" y="1"/>
                  </a:lnTo>
                  <a:cubicBezTo>
                    <a:pt x="143" y="87"/>
                    <a:pt x="0" y="79"/>
                    <a:pt x="19" y="195"/>
                  </a:cubicBezTo>
                  <a:cubicBezTo>
                    <a:pt x="180" y="168"/>
                    <a:pt x="202" y="135"/>
                    <a:pt x="16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2"/>
            <p:cNvSpPr/>
            <p:nvPr/>
          </p:nvSpPr>
          <p:spPr>
            <a:xfrm>
              <a:off x="-4076891" y="-1029443"/>
              <a:ext cx="6064" cy="12558"/>
            </a:xfrm>
            <a:custGeom>
              <a:avLst/>
              <a:gdLst/>
              <a:ahLst/>
              <a:cxnLst/>
              <a:rect l="l" t="t" r="r" b="b"/>
              <a:pathLst>
                <a:path w="127" h="263" extrusionOk="0">
                  <a:moveTo>
                    <a:pt x="74" y="1"/>
                  </a:moveTo>
                  <a:lnTo>
                    <a:pt x="74" y="1"/>
                  </a:lnTo>
                  <a:cubicBezTo>
                    <a:pt x="45" y="12"/>
                    <a:pt x="37" y="38"/>
                    <a:pt x="37" y="64"/>
                  </a:cubicBezTo>
                  <a:cubicBezTo>
                    <a:pt x="45" y="128"/>
                    <a:pt x="0" y="199"/>
                    <a:pt x="64" y="263"/>
                  </a:cubicBezTo>
                  <a:cubicBezTo>
                    <a:pt x="127" y="169"/>
                    <a:pt x="127" y="87"/>
                    <a:pt x="7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2"/>
            <p:cNvSpPr/>
            <p:nvPr/>
          </p:nvSpPr>
          <p:spPr>
            <a:xfrm>
              <a:off x="-4007844" y="-922339"/>
              <a:ext cx="10935" cy="9884"/>
            </a:xfrm>
            <a:custGeom>
              <a:avLst/>
              <a:gdLst/>
              <a:ahLst/>
              <a:cxnLst/>
              <a:rect l="l" t="t" r="r" b="b"/>
              <a:pathLst>
                <a:path w="229" h="207" extrusionOk="0">
                  <a:moveTo>
                    <a:pt x="71" y="1"/>
                  </a:moveTo>
                  <a:cubicBezTo>
                    <a:pt x="31" y="23"/>
                    <a:pt x="19" y="64"/>
                    <a:pt x="0" y="97"/>
                  </a:cubicBezTo>
                  <a:cubicBezTo>
                    <a:pt x="15" y="94"/>
                    <a:pt x="26" y="94"/>
                    <a:pt x="38" y="94"/>
                  </a:cubicBezTo>
                  <a:cubicBezTo>
                    <a:pt x="102" y="94"/>
                    <a:pt x="124" y="158"/>
                    <a:pt x="157" y="206"/>
                  </a:cubicBezTo>
                  <a:cubicBezTo>
                    <a:pt x="157" y="161"/>
                    <a:pt x="180" y="142"/>
                    <a:pt x="221" y="142"/>
                  </a:cubicBezTo>
                  <a:lnTo>
                    <a:pt x="228" y="142"/>
                  </a:lnTo>
                  <a:cubicBezTo>
                    <a:pt x="206" y="61"/>
                    <a:pt x="120" y="53"/>
                    <a:pt x="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2"/>
            <p:cNvSpPr/>
            <p:nvPr/>
          </p:nvSpPr>
          <p:spPr>
            <a:xfrm>
              <a:off x="-4269705" y="-851478"/>
              <a:ext cx="17047" cy="6112"/>
            </a:xfrm>
            <a:custGeom>
              <a:avLst/>
              <a:gdLst/>
              <a:ahLst/>
              <a:cxnLst/>
              <a:rect l="l" t="t" r="r" b="b"/>
              <a:pathLst>
                <a:path w="357" h="128" extrusionOk="0">
                  <a:moveTo>
                    <a:pt x="79" y="0"/>
                  </a:moveTo>
                  <a:cubicBezTo>
                    <a:pt x="46" y="0"/>
                    <a:pt x="23" y="16"/>
                    <a:pt x="1" y="42"/>
                  </a:cubicBezTo>
                  <a:cubicBezTo>
                    <a:pt x="12" y="45"/>
                    <a:pt x="23" y="45"/>
                    <a:pt x="34" y="45"/>
                  </a:cubicBezTo>
                  <a:cubicBezTo>
                    <a:pt x="56" y="49"/>
                    <a:pt x="75" y="49"/>
                    <a:pt x="98" y="49"/>
                  </a:cubicBezTo>
                  <a:cubicBezTo>
                    <a:pt x="135" y="53"/>
                    <a:pt x="177" y="45"/>
                    <a:pt x="199" y="87"/>
                  </a:cubicBezTo>
                  <a:cubicBezTo>
                    <a:pt x="225" y="90"/>
                    <a:pt x="248" y="98"/>
                    <a:pt x="258" y="128"/>
                  </a:cubicBezTo>
                  <a:lnTo>
                    <a:pt x="292" y="128"/>
                  </a:lnTo>
                  <a:cubicBezTo>
                    <a:pt x="311" y="102"/>
                    <a:pt x="329" y="76"/>
                    <a:pt x="356" y="38"/>
                  </a:cubicBezTo>
                  <a:cubicBezTo>
                    <a:pt x="266" y="35"/>
                    <a:pt x="187" y="38"/>
                    <a:pt x="113" y="9"/>
                  </a:cubicBezTo>
                  <a:cubicBezTo>
                    <a:pt x="101" y="4"/>
                    <a:pt x="91" y="0"/>
                    <a:pt x="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2"/>
            <p:cNvSpPr/>
            <p:nvPr/>
          </p:nvSpPr>
          <p:spPr>
            <a:xfrm>
              <a:off x="-3735431" y="-561063"/>
              <a:ext cx="7688" cy="7210"/>
            </a:xfrm>
            <a:custGeom>
              <a:avLst/>
              <a:gdLst/>
              <a:ahLst/>
              <a:cxnLst/>
              <a:rect l="l" t="t" r="r" b="b"/>
              <a:pathLst>
                <a:path w="161" h="151" extrusionOk="0">
                  <a:moveTo>
                    <a:pt x="75" y="0"/>
                  </a:moveTo>
                  <a:cubicBezTo>
                    <a:pt x="37" y="5"/>
                    <a:pt x="0" y="34"/>
                    <a:pt x="4" y="76"/>
                  </a:cubicBezTo>
                  <a:cubicBezTo>
                    <a:pt x="4" y="102"/>
                    <a:pt x="37" y="124"/>
                    <a:pt x="56" y="150"/>
                  </a:cubicBezTo>
                  <a:cubicBezTo>
                    <a:pt x="63" y="150"/>
                    <a:pt x="71" y="150"/>
                    <a:pt x="82" y="146"/>
                  </a:cubicBezTo>
                  <a:cubicBezTo>
                    <a:pt x="142" y="146"/>
                    <a:pt x="161" y="124"/>
                    <a:pt x="130" y="68"/>
                  </a:cubicBezTo>
                  <a:cubicBezTo>
                    <a:pt x="116" y="42"/>
                    <a:pt x="112" y="0"/>
                    <a:pt x="7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2"/>
            <p:cNvSpPr/>
            <p:nvPr/>
          </p:nvSpPr>
          <p:spPr>
            <a:xfrm>
              <a:off x="-4082430" y="-1036223"/>
              <a:ext cx="10028" cy="9884"/>
            </a:xfrm>
            <a:custGeom>
              <a:avLst/>
              <a:gdLst/>
              <a:ahLst/>
              <a:cxnLst/>
              <a:rect l="l" t="t" r="r" b="b"/>
              <a:pathLst>
                <a:path w="210" h="207" extrusionOk="0">
                  <a:moveTo>
                    <a:pt x="4" y="1"/>
                  </a:moveTo>
                  <a:lnTo>
                    <a:pt x="4" y="5"/>
                  </a:lnTo>
                  <a:cubicBezTo>
                    <a:pt x="0" y="15"/>
                    <a:pt x="0" y="23"/>
                    <a:pt x="0" y="34"/>
                  </a:cubicBezTo>
                  <a:cubicBezTo>
                    <a:pt x="97" y="53"/>
                    <a:pt x="104" y="146"/>
                    <a:pt x="153" y="206"/>
                  </a:cubicBezTo>
                  <a:cubicBezTo>
                    <a:pt x="153" y="180"/>
                    <a:pt x="161" y="154"/>
                    <a:pt x="190" y="143"/>
                  </a:cubicBezTo>
                  <a:cubicBezTo>
                    <a:pt x="209" y="83"/>
                    <a:pt x="164" y="49"/>
                    <a:pt x="135" y="8"/>
                  </a:cubicBezTo>
                  <a:cubicBezTo>
                    <a:pt x="90" y="5"/>
                    <a:pt x="49" y="5"/>
                    <a:pt x="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2"/>
            <p:cNvSpPr/>
            <p:nvPr/>
          </p:nvSpPr>
          <p:spPr>
            <a:xfrm>
              <a:off x="-4378575" y="-879317"/>
              <a:ext cx="8595" cy="9168"/>
            </a:xfrm>
            <a:custGeom>
              <a:avLst/>
              <a:gdLst/>
              <a:ahLst/>
              <a:cxnLst/>
              <a:rect l="l" t="t" r="r" b="b"/>
              <a:pathLst>
                <a:path w="180" h="192" extrusionOk="0">
                  <a:moveTo>
                    <a:pt x="60" y="0"/>
                  </a:moveTo>
                  <a:cubicBezTo>
                    <a:pt x="71" y="71"/>
                    <a:pt x="0" y="165"/>
                    <a:pt x="128" y="191"/>
                  </a:cubicBezTo>
                  <a:cubicBezTo>
                    <a:pt x="180" y="157"/>
                    <a:pt x="161" y="105"/>
                    <a:pt x="164" y="60"/>
                  </a:cubicBezTo>
                  <a:lnTo>
                    <a:pt x="150" y="60"/>
                  </a:lnTo>
                  <a:cubicBezTo>
                    <a:pt x="131" y="57"/>
                    <a:pt x="120" y="45"/>
                    <a:pt x="109" y="31"/>
                  </a:cubicBezTo>
                  <a:cubicBezTo>
                    <a:pt x="97" y="16"/>
                    <a:pt x="83" y="0"/>
                    <a:pt x="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2"/>
            <p:cNvSpPr/>
            <p:nvPr/>
          </p:nvSpPr>
          <p:spPr>
            <a:xfrm>
              <a:off x="-3639453" y="-596923"/>
              <a:ext cx="7544" cy="11460"/>
            </a:xfrm>
            <a:custGeom>
              <a:avLst/>
              <a:gdLst/>
              <a:ahLst/>
              <a:cxnLst/>
              <a:rect l="l" t="t" r="r" b="b"/>
              <a:pathLst>
                <a:path w="158" h="240" extrusionOk="0">
                  <a:moveTo>
                    <a:pt x="16" y="0"/>
                  </a:moveTo>
                  <a:cubicBezTo>
                    <a:pt x="1" y="105"/>
                    <a:pt x="64" y="176"/>
                    <a:pt x="139" y="240"/>
                  </a:cubicBezTo>
                  <a:cubicBezTo>
                    <a:pt x="158" y="131"/>
                    <a:pt x="121" y="45"/>
                    <a:pt x="1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2"/>
            <p:cNvSpPr/>
            <p:nvPr/>
          </p:nvSpPr>
          <p:spPr>
            <a:xfrm>
              <a:off x="-3813836" y="-1045678"/>
              <a:ext cx="9884" cy="8261"/>
            </a:xfrm>
            <a:custGeom>
              <a:avLst/>
              <a:gdLst/>
              <a:ahLst/>
              <a:cxnLst/>
              <a:rect l="l" t="t" r="r" b="b"/>
              <a:pathLst>
                <a:path w="207" h="173" extrusionOk="0">
                  <a:moveTo>
                    <a:pt x="109" y="4"/>
                  </a:moveTo>
                  <a:cubicBezTo>
                    <a:pt x="42" y="38"/>
                    <a:pt x="16" y="98"/>
                    <a:pt x="0" y="165"/>
                  </a:cubicBezTo>
                  <a:cubicBezTo>
                    <a:pt x="8" y="165"/>
                    <a:pt x="19" y="168"/>
                    <a:pt x="27" y="173"/>
                  </a:cubicBezTo>
                  <a:lnTo>
                    <a:pt x="34" y="165"/>
                  </a:lnTo>
                  <a:cubicBezTo>
                    <a:pt x="57" y="128"/>
                    <a:pt x="87" y="98"/>
                    <a:pt x="124" y="98"/>
                  </a:cubicBezTo>
                  <a:cubicBezTo>
                    <a:pt x="139" y="98"/>
                    <a:pt x="154" y="101"/>
                    <a:pt x="169" y="109"/>
                  </a:cubicBezTo>
                  <a:cubicBezTo>
                    <a:pt x="199" y="98"/>
                    <a:pt x="202" y="72"/>
                    <a:pt x="207" y="46"/>
                  </a:cubicBezTo>
                  <a:cubicBezTo>
                    <a:pt x="188" y="1"/>
                    <a:pt x="143" y="11"/>
                    <a:pt x="109" y="4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2"/>
            <p:cNvSpPr/>
            <p:nvPr/>
          </p:nvSpPr>
          <p:spPr>
            <a:xfrm>
              <a:off x="-3890952" y="-523579"/>
              <a:ext cx="7544" cy="7735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27" y="0"/>
                  </a:moveTo>
                  <a:lnTo>
                    <a:pt x="27" y="16"/>
                  </a:lnTo>
                  <a:cubicBezTo>
                    <a:pt x="23" y="68"/>
                    <a:pt x="1" y="143"/>
                    <a:pt x="68" y="157"/>
                  </a:cubicBezTo>
                  <a:cubicBezTo>
                    <a:pt x="72" y="157"/>
                    <a:pt x="79" y="162"/>
                    <a:pt x="83" y="162"/>
                  </a:cubicBezTo>
                  <a:cubicBezTo>
                    <a:pt x="143" y="162"/>
                    <a:pt x="102" y="68"/>
                    <a:pt x="143" y="42"/>
                  </a:cubicBezTo>
                  <a:cubicBezTo>
                    <a:pt x="150" y="38"/>
                    <a:pt x="150" y="23"/>
                    <a:pt x="158" y="16"/>
                  </a:cubicBezTo>
                  <a:cubicBezTo>
                    <a:pt x="113" y="12"/>
                    <a:pt x="68" y="5"/>
                    <a:pt x="2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2"/>
            <p:cNvSpPr/>
            <p:nvPr/>
          </p:nvSpPr>
          <p:spPr>
            <a:xfrm>
              <a:off x="-4298451" y="-943779"/>
              <a:ext cx="6303" cy="6494"/>
            </a:xfrm>
            <a:custGeom>
              <a:avLst/>
              <a:gdLst/>
              <a:ahLst/>
              <a:cxnLst/>
              <a:rect l="l" t="t" r="r" b="b"/>
              <a:pathLst>
                <a:path w="132" h="136" extrusionOk="0">
                  <a:moveTo>
                    <a:pt x="61" y="1"/>
                  </a:moveTo>
                  <a:cubicBezTo>
                    <a:pt x="27" y="1"/>
                    <a:pt x="8" y="27"/>
                    <a:pt x="1" y="65"/>
                  </a:cubicBezTo>
                  <a:cubicBezTo>
                    <a:pt x="1" y="98"/>
                    <a:pt x="8" y="136"/>
                    <a:pt x="46" y="136"/>
                  </a:cubicBezTo>
                  <a:lnTo>
                    <a:pt x="49" y="136"/>
                  </a:lnTo>
                  <a:cubicBezTo>
                    <a:pt x="87" y="136"/>
                    <a:pt x="124" y="120"/>
                    <a:pt x="128" y="75"/>
                  </a:cubicBezTo>
                  <a:cubicBezTo>
                    <a:pt x="132" y="42"/>
                    <a:pt x="109" y="8"/>
                    <a:pt x="7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2"/>
            <p:cNvSpPr/>
            <p:nvPr/>
          </p:nvSpPr>
          <p:spPr>
            <a:xfrm>
              <a:off x="-3752573" y="-512644"/>
              <a:ext cx="8786" cy="9645"/>
            </a:xfrm>
            <a:custGeom>
              <a:avLst/>
              <a:gdLst/>
              <a:ahLst/>
              <a:cxnLst/>
              <a:rect l="l" t="t" r="r" b="b"/>
              <a:pathLst>
                <a:path w="184" h="202" extrusionOk="0">
                  <a:moveTo>
                    <a:pt x="56" y="0"/>
                  </a:moveTo>
                  <a:lnTo>
                    <a:pt x="56" y="0"/>
                  </a:lnTo>
                  <a:cubicBezTo>
                    <a:pt x="41" y="37"/>
                    <a:pt x="0" y="71"/>
                    <a:pt x="63" y="104"/>
                  </a:cubicBezTo>
                  <a:cubicBezTo>
                    <a:pt x="97" y="123"/>
                    <a:pt x="112" y="157"/>
                    <a:pt x="112" y="197"/>
                  </a:cubicBezTo>
                  <a:cubicBezTo>
                    <a:pt x="135" y="197"/>
                    <a:pt x="153" y="202"/>
                    <a:pt x="175" y="202"/>
                  </a:cubicBezTo>
                  <a:cubicBezTo>
                    <a:pt x="183" y="108"/>
                    <a:pt x="112" y="59"/>
                    <a:pt x="5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2"/>
            <p:cNvSpPr/>
            <p:nvPr/>
          </p:nvSpPr>
          <p:spPr>
            <a:xfrm>
              <a:off x="-3789913" y="-714245"/>
              <a:ext cx="6685" cy="955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20" y="1"/>
                  </a:moveTo>
                  <a:lnTo>
                    <a:pt x="20" y="1"/>
                  </a:lnTo>
                  <a:cubicBezTo>
                    <a:pt x="1" y="68"/>
                    <a:pt x="53" y="136"/>
                    <a:pt x="8" y="199"/>
                  </a:cubicBezTo>
                  <a:cubicBezTo>
                    <a:pt x="53" y="192"/>
                    <a:pt x="98" y="185"/>
                    <a:pt x="139" y="177"/>
                  </a:cubicBezTo>
                  <a:cubicBezTo>
                    <a:pt x="117" y="121"/>
                    <a:pt x="65" y="76"/>
                    <a:pt x="83" y="9"/>
                  </a:cubicBezTo>
                  <a:cubicBezTo>
                    <a:pt x="65" y="5"/>
                    <a:pt x="42" y="5"/>
                    <a:pt x="2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2"/>
            <p:cNvSpPr/>
            <p:nvPr/>
          </p:nvSpPr>
          <p:spPr>
            <a:xfrm>
              <a:off x="-3982155" y="-660860"/>
              <a:ext cx="5778" cy="6876"/>
            </a:xfrm>
            <a:custGeom>
              <a:avLst/>
              <a:gdLst/>
              <a:ahLst/>
              <a:cxnLst/>
              <a:rect l="l" t="t" r="r" b="b"/>
              <a:pathLst>
                <a:path w="121" h="144" extrusionOk="0">
                  <a:moveTo>
                    <a:pt x="49" y="1"/>
                  </a:moveTo>
                  <a:cubicBezTo>
                    <a:pt x="12" y="4"/>
                    <a:pt x="1" y="42"/>
                    <a:pt x="1" y="80"/>
                  </a:cubicBezTo>
                  <a:cubicBezTo>
                    <a:pt x="1" y="117"/>
                    <a:pt x="12" y="143"/>
                    <a:pt x="53" y="143"/>
                  </a:cubicBezTo>
                  <a:cubicBezTo>
                    <a:pt x="94" y="143"/>
                    <a:pt x="113" y="106"/>
                    <a:pt x="113" y="76"/>
                  </a:cubicBezTo>
                  <a:cubicBezTo>
                    <a:pt x="121" y="38"/>
                    <a:pt x="90" y="1"/>
                    <a:pt x="5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2"/>
            <p:cNvSpPr/>
            <p:nvPr/>
          </p:nvSpPr>
          <p:spPr>
            <a:xfrm>
              <a:off x="-3818993" y="-1020513"/>
              <a:ext cx="9311" cy="13943"/>
            </a:xfrm>
            <a:custGeom>
              <a:avLst/>
              <a:gdLst/>
              <a:ahLst/>
              <a:cxnLst/>
              <a:rect l="l" t="t" r="r" b="b"/>
              <a:pathLst>
                <a:path w="195" h="29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135" y="57"/>
                    <a:pt x="180" y="117"/>
                    <a:pt x="108" y="165"/>
                  </a:cubicBezTo>
                  <a:cubicBezTo>
                    <a:pt x="86" y="207"/>
                    <a:pt x="56" y="229"/>
                    <a:pt x="15" y="229"/>
                  </a:cubicBezTo>
                  <a:lnTo>
                    <a:pt x="8" y="229"/>
                  </a:lnTo>
                  <a:cubicBezTo>
                    <a:pt x="4" y="247"/>
                    <a:pt x="4" y="269"/>
                    <a:pt x="1" y="292"/>
                  </a:cubicBezTo>
                  <a:cubicBezTo>
                    <a:pt x="46" y="269"/>
                    <a:pt x="94" y="259"/>
                    <a:pt x="127" y="225"/>
                  </a:cubicBezTo>
                  <a:cubicBezTo>
                    <a:pt x="191" y="165"/>
                    <a:pt x="195" y="90"/>
                    <a:pt x="142" y="27"/>
                  </a:cubicBezTo>
                  <a:cubicBezTo>
                    <a:pt x="135" y="16"/>
                    <a:pt x="127" y="8"/>
                    <a:pt x="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2"/>
            <p:cNvSpPr/>
            <p:nvPr/>
          </p:nvSpPr>
          <p:spPr>
            <a:xfrm>
              <a:off x="-3881975" y="-516799"/>
              <a:ext cx="8404" cy="4680"/>
            </a:xfrm>
            <a:custGeom>
              <a:avLst/>
              <a:gdLst/>
              <a:ahLst/>
              <a:cxnLst/>
              <a:rect l="l" t="t" r="r" b="b"/>
              <a:pathLst>
                <a:path w="176" h="98" extrusionOk="0">
                  <a:moveTo>
                    <a:pt x="71" y="1"/>
                  </a:moveTo>
                  <a:cubicBezTo>
                    <a:pt x="52" y="1"/>
                    <a:pt x="37" y="8"/>
                    <a:pt x="22" y="27"/>
                  </a:cubicBezTo>
                  <a:cubicBezTo>
                    <a:pt x="4" y="42"/>
                    <a:pt x="0" y="68"/>
                    <a:pt x="22" y="83"/>
                  </a:cubicBezTo>
                  <a:cubicBezTo>
                    <a:pt x="37" y="94"/>
                    <a:pt x="56" y="98"/>
                    <a:pt x="74" y="98"/>
                  </a:cubicBezTo>
                  <a:cubicBezTo>
                    <a:pt x="109" y="98"/>
                    <a:pt x="145" y="75"/>
                    <a:pt x="176" y="38"/>
                  </a:cubicBezTo>
                  <a:cubicBezTo>
                    <a:pt x="138" y="38"/>
                    <a:pt x="104" y="1"/>
                    <a:pt x="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2"/>
            <p:cNvSpPr/>
            <p:nvPr/>
          </p:nvSpPr>
          <p:spPr>
            <a:xfrm>
              <a:off x="-4093556" y="-629393"/>
              <a:ext cx="5969" cy="9455"/>
            </a:xfrm>
            <a:custGeom>
              <a:avLst/>
              <a:gdLst/>
              <a:ahLst/>
              <a:cxnLst/>
              <a:rect l="l" t="t" r="r" b="b"/>
              <a:pathLst>
                <a:path w="125" h="198" extrusionOk="0">
                  <a:moveTo>
                    <a:pt x="80" y="0"/>
                  </a:moveTo>
                  <a:cubicBezTo>
                    <a:pt x="68" y="23"/>
                    <a:pt x="54" y="45"/>
                    <a:pt x="39" y="63"/>
                  </a:cubicBezTo>
                  <a:cubicBezTo>
                    <a:pt x="5" y="120"/>
                    <a:pt x="1" y="168"/>
                    <a:pt x="68" y="198"/>
                  </a:cubicBezTo>
                  <a:lnTo>
                    <a:pt x="99" y="198"/>
                  </a:lnTo>
                  <a:cubicBezTo>
                    <a:pt x="87" y="135"/>
                    <a:pt x="102" y="75"/>
                    <a:pt x="125" y="18"/>
                  </a:cubicBezTo>
                  <a:cubicBezTo>
                    <a:pt x="109" y="11"/>
                    <a:pt x="94" y="7"/>
                    <a:pt x="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2"/>
            <p:cNvSpPr/>
            <p:nvPr/>
          </p:nvSpPr>
          <p:spPr>
            <a:xfrm>
              <a:off x="-4075506" y="-879317"/>
              <a:ext cx="8452" cy="6637"/>
            </a:xfrm>
            <a:custGeom>
              <a:avLst/>
              <a:gdLst/>
              <a:ahLst/>
              <a:cxnLst/>
              <a:rect l="l" t="t" r="r" b="b"/>
              <a:pathLst>
                <a:path w="177" h="139" extrusionOk="0">
                  <a:moveTo>
                    <a:pt x="109" y="0"/>
                  </a:moveTo>
                  <a:cubicBezTo>
                    <a:pt x="61" y="0"/>
                    <a:pt x="30" y="31"/>
                    <a:pt x="16" y="79"/>
                  </a:cubicBezTo>
                  <a:cubicBezTo>
                    <a:pt x="1" y="124"/>
                    <a:pt x="42" y="128"/>
                    <a:pt x="68" y="138"/>
                  </a:cubicBezTo>
                  <a:cubicBezTo>
                    <a:pt x="116" y="105"/>
                    <a:pt x="176" y="83"/>
                    <a:pt x="139" y="4"/>
                  </a:cubicBezTo>
                  <a:cubicBezTo>
                    <a:pt x="128" y="4"/>
                    <a:pt x="116" y="0"/>
                    <a:pt x="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2"/>
            <p:cNvSpPr/>
            <p:nvPr/>
          </p:nvSpPr>
          <p:spPr>
            <a:xfrm>
              <a:off x="-4131039" y="-1069075"/>
              <a:ext cx="8308" cy="6303"/>
            </a:xfrm>
            <a:custGeom>
              <a:avLst/>
              <a:gdLst/>
              <a:ahLst/>
              <a:cxnLst/>
              <a:rect l="l" t="t" r="r" b="b"/>
              <a:pathLst>
                <a:path w="174" h="132" extrusionOk="0">
                  <a:moveTo>
                    <a:pt x="54" y="1"/>
                  </a:moveTo>
                  <a:cubicBezTo>
                    <a:pt x="42" y="1"/>
                    <a:pt x="27" y="4"/>
                    <a:pt x="16" y="16"/>
                  </a:cubicBezTo>
                  <a:cubicBezTo>
                    <a:pt x="1" y="30"/>
                    <a:pt x="1" y="57"/>
                    <a:pt x="9" y="75"/>
                  </a:cubicBezTo>
                  <a:cubicBezTo>
                    <a:pt x="20" y="102"/>
                    <a:pt x="31" y="109"/>
                    <a:pt x="46" y="109"/>
                  </a:cubicBezTo>
                  <a:cubicBezTo>
                    <a:pt x="65" y="109"/>
                    <a:pt x="83" y="94"/>
                    <a:pt x="102" y="91"/>
                  </a:cubicBezTo>
                  <a:cubicBezTo>
                    <a:pt x="106" y="87"/>
                    <a:pt x="109" y="87"/>
                    <a:pt x="113" y="87"/>
                  </a:cubicBezTo>
                  <a:cubicBezTo>
                    <a:pt x="132" y="87"/>
                    <a:pt x="125" y="117"/>
                    <a:pt x="128" y="132"/>
                  </a:cubicBezTo>
                  <a:cubicBezTo>
                    <a:pt x="173" y="113"/>
                    <a:pt x="166" y="72"/>
                    <a:pt x="170" y="38"/>
                  </a:cubicBezTo>
                  <a:cubicBezTo>
                    <a:pt x="147" y="30"/>
                    <a:pt x="125" y="27"/>
                    <a:pt x="106" y="16"/>
                  </a:cubicBezTo>
                  <a:cubicBezTo>
                    <a:pt x="87" y="8"/>
                    <a:pt x="72" y="1"/>
                    <a:pt x="5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2"/>
            <p:cNvSpPr/>
            <p:nvPr/>
          </p:nvSpPr>
          <p:spPr>
            <a:xfrm>
              <a:off x="-4150617" y="-536042"/>
              <a:ext cx="10553" cy="6064"/>
            </a:xfrm>
            <a:custGeom>
              <a:avLst/>
              <a:gdLst/>
              <a:ahLst/>
              <a:cxnLst/>
              <a:rect l="l" t="t" r="r" b="b"/>
              <a:pathLst>
                <a:path w="221" h="127" extrusionOk="0">
                  <a:moveTo>
                    <a:pt x="60" y="0"/>
                  </a:moveTo>
                  <a:cubicBezTo>
                    <a:pt x="0" y="0"/>
                    <a:pt x="30" y="75"/>
                    <a:pt x="19" y="116"/>
                  </a:cubicBezTo>
                  <a:cubicBezTo>
                    <a:pt x="52" y="97"/>
                    <a:pt x="90" y="78"/>
                    <a:pt x="123" y="78"/>
                  </a:cubicBezTo>
                  <a:cubicBezTo>
                    <a:pt x="153" y="78"/>
                    <a:pt x="187" y="93"/>
                    <a:pt x="213" y="127"/>
                  </a:cubicBezTo>
                  <a:cubicBezTo>
                    <a:pt x="221" y="19"/>
                    <a:pt x="127" y="7"/>
                    <a:pt x="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2"/>
            <p:cNvSpPr/>
            <p:nvPr/>
          </p:nvSpPr>
          <p:spPr>
            <a:xfrm>
              <a:off x="-3942379" y="-926064"/>
              <a:ext cx="7544" cy="9693"/>
            </a:xfrm>
            <a:custGeom>
              <a:avLst/>
              <a:gdLst/>
              <a:ahLst/>
              <a:cxnLst/>
              <a:rect l="l" t="t" r="r" b="b"/>
              <a:pathLst>
                <a:path w="158" h="203" extrusionOk="0">
                  <a:moveTo>
                    <a:pt x="95" y="1"/>
                  </a:moveTo>
                  <a:cubicBezTo>
                    <a:pt x="35" y="1"/>
                    <a:pt x="1" y="18"/>
                    <a:pt x="57" y="94"/>
                  </a:cubicBezTo>
                  <a:cubicBezTo>
                    <a:pt x="68" y="108"/>
                    <a:pt x="68" y="123"/>
                    <a:pt x="54" y="135"/>
                  </a:cubicBezTo>
                  <a:cubicBezTo>
                    <a:pt x="61" y="158"/>
                    <a:pt x="73" y="180"/>
                    <a:pt x="80" y="202"/>
                  </a:cubicBezTo>
                  <a:cubicBezTo>
                    <a:pt x="140" y="180"/>
                    <a:pt x="95" y="97"/>
                    <a:pt x="154" y="75"/>
                  </a:cubicBezTo>
                  <a:cubicBezTo>
                    <a:pt x="154" y="63"/>
                    <a:pt x="154" y="53"/>
                    <a:pt x="158" y="41"/>
                  </a:cubicBezTo>
                  <a:cubicBezTo>
                    <a:pt x="144" y="27"/>
                    <a:pt x="132" y="15"/>
                    <a:pt x="1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2"/>
            <p:cNvSpPr/>
            <p:nvPr/>
          </p:nvSpPr>
          <p:spPr>
            <a:xfrm>
              <a:off x="-4342667" y="-894501"/>
              <a:ext cx="9836" cy="6303"/>
            </a:xfrm>
            <a:custGeom>
              <a:avLst/>
              <a:gdLst/>
              <a:ahLst/>
              <a:cxnLst/>
              <a:rect l="l" t="t" r="r" b="b"/>
              <a:pathLst>
                <a:path w="206" h="132" extrusionOk="0">
                  <a:moveTo>
                    <a:pt x="168" y="1"/>
                  </a:moveTo>
                  <a:cubicBezTo>
                    <a:pt x="135" y="42"/>
                    <a:pt x="90" y="57"/>
                    <a:pt x="45" y="57"/>
                  </a:cubicBezTo>
                  <a:cubicBezTo>
                    <a:pt x="30" y="57"/>
                    <a:pt x="14" y="53"/>
                    <a:pt x="0" y="53"/>
                  </a:cubicBezTo>
                  <a:cubicBezTo>
                    <a:pt x="26" y="132"/>
                    <a:pt x="97" y="120"/>
                    <a:pt x="157" y="128"/>
                  </a:cubicBezTo>
                  <a:cubicBezTo>
                    <a:pt x="149" y="90"/>
                    <a:pt x="206" y="57"/>
                    <a:pt x="1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2"/>
            <p:cNvSpPr/>
            <p:nvPr/>
          </p:nvSpPr>
          <p:spPr>
            <a:xfrm>
              <a:off x="-3802233" y="-1101354"/>
              <a:ext cx="11508" cy="5730"/>
            </a:xfrm>
            <a:custGeom>
              <a:avLst/>
              <a:gdLst/>
              <a:ahLst/>
              <a:cxnLst/>
              <a:rect l="l" t="t" r="r" b="b"/>
              <a:pathLst>
                <a:path w="241" h="120" extrusionOk="0">
                  <a:moveTo>
                    <a:pt x="176" y="0"/>
                  </a:moveTo>
                  <a:cubicBezTo>
                    <a:pt x="109" y="30"/>
                    <a:pt x="35" y="45"/>
                    <a:pt x="1" y="120"/>
                  </a:cubicBezTo>
                  <a:cubicBezTo>
                    <a:pt x="90" y="105"/>
                    <a:pt x="192" y="109"/>
                    <a:pt x="240" y="4"/>
                  </a:cubicBezTo>
                  <a:cubicBezTo>
                    <a:pt x="218" y="4"/>
                    <a:pt x="195" y="4"/>
                    <a:pt x="1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2"/>
            <p:cNvSpPr/>
            <p:nvPr/>
          </p:nvSpPr>
          <p:spPr>
            <a:xfrm>
              <a:off x="-4284508" y="-1127951"/>
              <a:ext cx="9359" cy="5396"/>
            </a:xfrm>
            <a:custGeom>
              <a:avLst/>
              <a:gdLst/>
              <a:ahLst/>
              <a:cxnLst/>
              <a:rect l="l" t="t" r="r" b="b"/>
              <a:pathLst>
                <a:path w="196" h="113" extrusionOk="0">
                  <a:moveTo>
                    <a:pt x="123" y="0"/>
                  </a:moveTo>
                  <a:cubicBezTo>
                    <a:pt x="71" y="12"/>
                    <a:pt x="0" y="4"/>
                    <a:pt x="19" y="94"/>
                  </a:cubicBezTo>
                  <a:cubicBezTo>
                    <a:pt x="38" y="109"/>
                    <a:pt x="56" y="112"/>
                    <a:pt x="71" y="112"/>
                  </a:cubicBezTo>
                  <a:cubicBezTo>
                    <a:pt x="113" y="112"/>
                    <a:pt x="142" y="71"/>
                    <a:pt x="168" y="45"/>
                  </a:cubicBezTo>
                  <a:cubicBezTo>
                    <a:pt x="195" y="23"/>
                    <a:pt x="150" y="7"/>
                    <a:pt x="1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2"/>
            <p:cNvSpPr/>
            <p:nvPr/>
          </p:nvSpPr>
          <p:spPr>
            <a:xfrm>
              <a:off x="-3633341" y="-633882"/>
              <a:ext cx="8786" cy="7353"/>
            </a:xfrm>
            <a:custGeom>
              <a:avLst/>
              <a:gdLst/>
              <a:ahLst/>
              <a:cxnLst/>
              <a:rect l="l" t="t" r="r" b="b"/>
              <a:pathLst>
                <a:path w="184" h="154" extrusionOk="0">
                  <a:moveTo>
                    <a:pt x="75" y="0"/>
                  </a:moveTo>
                  <a:cubicBezTo>
                    <a:pt x="45" y="0"/>
                    <a:pt x="30" y="41"/>
                    <a:pt x="0" y="53"/>
                  </a:cubicBezTo>
                  <a:cubicBezTo>
                    <a:pt x="19" y="90"/>
                    <a:pt x="75" y="101"/>
                    <a:pt x="64" y="154"/>
                  </a:cubicBezTo>
                  <a:lnTo>
                    <a:pt x="97" y="154"/>
                  </a:lnTo>
                  <a:cubicBezTo>
                    <a:pt x="119" y="112"/>
                    <a:pt x="183" y="83"/>
                    <a:pt x="116" y="19"/>
                  </a:cubicBezTo>
                  <a:cubicBezTo>
                    <a:pt x="101" y="5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2"/>
            <p:cNvSpPr/>
            <p:nvPr/>
          </p:nvSpPr>
          <p:spPr>
            <a:xfrm>
              <a:off x="-3993376" y="-933752"/>
              <a:ext cx="8452" cy="6112"/>
            </a:xfrm>
            <a:custGeom>
              <a:avLst/>
              <a:gdLst/>
              <a:ahLst/>
              <a:cxnLst/>
              <a:rect l="l" t="t" r="r" b="b"/>
              <a:pathLst>
                <a:path w="177" h="128" extrusionOk="0">
                  <a:moveTo>
                    <a:pt x="120" y="0"/>
                  </a:moveTo>
                  <a:cubicBezTo>
                    <a:pt x="94" y="0"/>
                    <a:pt x="71" y="19"/>
                    <a:pt x="45" y="27"/>
                  </a:cubicBezTo>
                  <a:cubicBezTo>
                    <a:pt x="42" y="57"/>
                    <a:pt x="0" y="79"/>
                    <a:pt x="26" y="109"/>
                  </a:cubicBezTo>
                  <a:cubicBezTo>
                    <a:pt x="37" y="120"/>
                    <a:pt x="52" y="127"/>
                    <a:pt x="64" y="127"/>
                  </a:cubicBezTo>
                  <a:cubicBezTo>
                    <a:pt x="90" y="127"/>
                    <a:pt x="113" y="105"/>
                    <a:pt x="139" y="98"/>
                  </a:cubicBezTo>
                  <a:cubicBezTo>
                    <a:pt x="135" y="67"/>
                    <a:pt x="176" y="38"/>
                    <a:pt x="149" y="12"/>
                  </a:cubicBezTo>
                  <a:cubicBezTo>
                    <a:pt x="139" y="5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2"/>
            <p:cNvSpPr/>
            <p:nvPr/>
          </p:nvSpPr>
          <p:spPr>
            <a:xfrm>
              <a:off x="-3975565" y="-698487"/>
              <a:ext cx="9025" cy="5396"/>
            </a:xfrm>
            <a:custGeom>
              <a:avLst/>
              <a:gdLst/>
              <a:ahLst/>
              <a:cxnLst/>
              <a:rect l="l" t="t" r="r" b="b"/>
              <a:pathLst>
                <a:path w="189" h="113" extrusionOk="0">
                  <a:moveTo>
                    <a:pt x="68" y="0"/>
                  </a:moveTo>
                  <a:cubicBezTo>
                    <a:pt x="57" y="0"/>
                    <a:pt x="50" y="0"/>
                    <a:pt x="38" y="4"/>
                  </a:cubicBezTo>
                  <a:cubicBezTo>
                    <a:pt x="1" y="19"/>
                    <a:pt x="5" y="75"/>
                    <a:pt x="38" y="112"/>
                  </a:cubicBezTo>
                  <a:cubicBezTo>
                    <a:pt x="57" y="93"/>
                    <a:pt x="76" y="90"/>
                    <a:pt x="95" y="90"/>
                  </a:cubicBezTo>
                  <a:lnTo>
                    <a:pt x="143" y="90"/>
                  </a:lnTo>
                  <a:cubicBezTo>
                    <a:pt x="158" y="75"/>
                    <a:pt x="173" y="60"/>
                    <a:pt x="188" y="49"/>
                  </a:cubicBezTo>
                  <a:cubicBezTo>
                    <a:pt x="150" y="26"/>
                    <a:pt x="109" y="0"/>
                    <a:pt x="6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2"/>
            <p:cNvSpPr/>
            <p:nvPr/>
          </p:nvSpPr>
          <p:spPr>
            <a:xfrm>
              <a:off x="-3950019" y="-694572"/>
              <a:ext cx="6637" cy="8261"/>
            </a:xfrm>
            <a:custGeom>
              <a:avLst/>
              <a:gdLst/>
              <a:ahLst/>
              <a:cxnLst/>
              <a:rect l="l" t="t" r="r" b="b"/>
              <a:pathLst>
                <a:path w="139" h="173" extrusionOk="0">
                  <a:moveTo>
                    <a:pt x="8" y="1"/>
                  </a:moveTo>
                  <a:cubicBezTo>
                    <a:pt x="4" y="34"/>
                    <a:pt x="0" y="68"/>
                    <a:pt x="0" y="101"/>
                  </a:cubicBezTo>
                  <a:cubicBezTo>
                    <a:pt x="31" y="124"/>
                    <a:pt x="64" y="146"/>
                    <a:pt x="94" y="172"/>
                  </a:cubicBezTo>
                  <a:cubicBezTo>
                    <a:pt x="139" y="94"/>
                    <a:pt x="113" y="42"/>
                    <a:pt x="38" y="4"/>
                  </a:cubicBezTo>
                  <a:cubicBezTo>
                    <a:pt x="31" y="4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2"/>
            <p:cNvSpPr/>
            <p:nvPr/>
          </p:nvSpPr>
          <p:spPr>
            <a:xfrm>
              <a:off x="-3815078" y="-787923"/>
              <a:ext cx="10410" cy="6828"/>
            </a:xfrm>
            <a:custGeom>
              <a:avLst/>
              <a:gdLst/>
              <a:ahLst/>
              <a:cxnLst/>
              <a:rect l="l" t="t" r="r" b="b"/>
              <a:pathLst>
                <a:path w="218" h="143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31" y="12"/>
                    <a:pt x="60" y="41"/>
                    <a:pt x="0" y="143"/>
                  </a:cubicBezTo>
                  <a:cubicBezTo>
                    <a:pt x="83" y="124"/>
                    <a:pt x="131" y="72"/>
                    <a:pt x="195" y="72"/>
                  </a:cubicBezTo>
                  <a:lnTo>
                    <a:pt x="210" y="72"/>
                  </a:lnTo>
                  <a:cubicBezTo>
                    <a:pt x="214" y="49"/>
                    <a:pt x="214" y="27"/>
                    <a:pt x="21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2"/>
            <p:cNvSpPr/>
            <p:nvPr/>
          </p:nvSpPr>
          <p:spPr>
            <a:xfrm>
              <a:off x="-3795405" y="-783626"/>
              <a:ext cx="10362" cy="6494"/>
            </a:xfrm>
            <a:custGeom>
              <a:avLst/>
              <a:gdLst/>
              <a:ahLst/>
              <a:cxnLst/>
              <a:rect l="l" t="t" r="r" b="b"/>
              <a:pathLst>
                <a:path w="217" h="136" extrusionOk="0">
                  <a:moveTo>
                    <a:pt x="130" y="1"/>
                  </a:moveTo>
                  <a:lnTo>
                    <a:pt x="130" y="8"/>
                  </a:lnTo>
                  <a:cubicBezTo>
                    <a:pt x="119" y="49"/>
                    <a:pt x="0" y="79"/>
                    <a:pt x="119" y="135"/>
                  </a:cubicBezTo>
                  <a:cubicBezTo>
                    <a:pt x="142" y="131"/>
                    <a:pt x="168" y="131"/>
                    <a:pt x="194" y="127"/>
                  </a:cubicBezTo>
                  <a:cubicBezTo>
                    <a:pt x="146" y="97"/>
                    <a:pt x="216" y="11"/>
                    <a:pt x="13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2"/>
            <p:cNvSpPr/>
            <p:nvPr/>
          </p:nvSpPr>
          <p:spPr>
            <a:xfrm>
              <a:off x="-3871661" y="-735971"/>
              <a:ext cx="8452" cy="5730"/>
            </a:xfrm>
            <a:custGeom>
              <a:avLst/>
              <a:gdLst/>
              <a:ahLst/>
              <a:cxnLst/>
              <a:rect l="l" t="t" r="r" b="b"/>
              <a:pathLst>
                <a:path w="177" h="120" extrusionOk="0">
                  <a:moveTo>
                    <a:pt x="176" y="0"/>
                  </a:moveTo>
                  <a:lnTo>
                    <a:pt x="176" y="0"/>
                  </a:lnTo>
                  <a:cubicBezTo>
                    <a:pt x="98" y="7"/>
                    <a:pt x="34" y="34"/>
                    <a:pt x="0" y="112"/>
                  </a:cubicBezTo>
                  <a:lnTo>
                    <a:pt x="5" y="120"/>
                  </a:lnTo>
                  <a:cubicBezTo>
                    <a:pt x="50" y="120"/>
                    <a:pt x="94" y="109"/>
                    <a:pt x="135" y="90"/>
                  </a:cubicBezTo>
                  <a:cubicBezTo>
                    <a:pt x="150" y="60"/>
                    <a:pt x="162" y="30"/>
                    <a:pt x="17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2"/>
            <p:cNvSpPr/>
            <p:nvPr/>
          </p:nvSpPr>
          <p:spPr>
            <a:xfrm>
              <a:off x="-4020546" y="-730480"/>
              <a:ext cx="11508" cy="6303"/>
            </a:xfrm>
            <a:custGeom>
              <a:avLst/>
              <a:gdLst/>
              <a:ahLst/>
              <a:cxnLst/>
              <a:rect l="l" t="t" r="r" b="b"/>
              <a:pathLst>
                <a:path w="241" h="132" extrusionOk="0">
                  <a:moveTo>
                    <a:pt x="180" y="1"/>
                  </a:moveTo>
                  <a:cubicBezTo>
                    <a:pt x="98" y="1"/>
                    <a:pt x="46" y="54"/>
                    <a:pt x="1" y="128"/>
                  </a:cubicBezTo>
                  <a:cubicBezTo>
                    <a:pt x="12" y="132"/>
                    <a:pt x="19" y="132"/>
                    <a:pt x="31" y="132"/>
                  </a:cubicBezTo>
                  <a:cubicBezTo>
                    <a:pt x="76" y="132"/>
                    <a:pt x="106" y="99"/>
                    <a:pt x="140" y="72"/>
                  </a:cubicBezTo>
                  <a:cubicBezTo>
                    <a:pt x="158" y="27"/>
                    <a:pt x="221" y="57"/>
                    <a:pt x="240" y="13"/>
                  </a:cubicBezTo>
                  <a:cubicBezTo>
                    <a:pt x="218" y="5"/>
                    <a:pt x="199" y="1"/>
                    <a:pt x="1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2"/>
            <p:cNvSpPr/>
            <p:nvPr/>
          </p:nvSpPr>
          <p:spPr>
            <a:xfrm>
              <a:off x="-4132424" y="-630491"/>
              <a:ext cx="9693" cy="4345"/>
            </a:xfrm>
            <a:custGeom>
              <a:avLst/>
              <a:gdLst/>
              <a:ahLst/>
              <a:cxnLst/>
              <a:rect l="l" t="t" r="r" b="b"/>
              <a:pathLst>
                <a:path w="203" h="91" extrusionOk="0">
                  <a:moveTo>
                    <a:pt x="101" y="1"/>
                  </a:moveTo>
                  <a:cubicBezTo>
                    <a:pt x="64" y="1"/>
                    <a:pt x="30" y="19"/>
                    <a:pt x="0" y="64"/>
                  </a:cubicBezTo>
                  <a:cubicBezTo>
                    <a:pt x="42" y="68"/>
                    <a:pt x="86" y="91"/>
                    <a:pt x="123" y="91"/>
                  </a:cubicBezTo>
                  <a:cubicBezTo>
                    <a:pt x="154" y="91"/>
                    <a:pt x="180" y="79"/>
                    <a:pt x="202" y="41"/>
                  </a:cubicBezTo>
                  <a:cubicBezTo>
                    <a:pt x="168" y="19"/>
                    <a:pt x="135" y="1"/>
                    <a:pt x="10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2"/>
            <p:cNvSpPr/>
            <p:nvPr/>
          </p:nvSpPr>
          <p:spPr>
            <a:xfrm>
              <a:off x="-3839908" y="-617456"/>
              <a:ext cx="6828" cy="7735"/>
            </a:xfrm>
            <a:custGeom>
              <a:avLst/>
              <a:gdLst/>
              <a:ahLst/>
              <a:cxnLst/>
              <a:rect l="l" t="t" r="r" b="b"/>
              <a:pathLst>
                <a:path w="143" h="162" extrusionOk="0">
                  <a:moveTo>
                    <a:pt x="143" y="1"/>
                  </a:moveTo>
                  <a:cubicBezTo>
                    <a:pt x="83" y="8"/>
                    <a:pt x="20" y="8"/>
                    <a:pt x="5" y="90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3" y="158"/>
                    <a:pt x="20" y="158"/>
                    <a:pt x="31" y="161"/>
                  </a:cubicBezTo>
                  <a:cubicBezTo>
                    <a:pt x="39" y="142"/>
                    <a:pt x="53" y="132"/>
                    <a:pt x="72" y="127"/>
                  </a:cubicBezTo>
                  <a:cubicBezTo>
                    <a:pt x="120" y="113"/>
                    <a:pt x="94" y="49"/>
                    <a:pt x="139" y="34"/>
                  </a:cubicBezTo>
                  <a:cubicBezTo>
                    <a:pt x="139" y="23"/>
                    <a:pt x="143" y="11"/>
                    <a:pt x="14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2"/>
            <p:cNvSpPr/>
            <p:nvPr/>
          </p:nvSpPr>
          <p:spPr>
            <a:xfrm>
              <a:off x="-3946104" y="-1153115"/>
              <a:ext cx="8643" cy="6112"/>
            </a:xfrm>
            <a:custGeom>
              <a:avLst/>
              <a:gdLst/>
              <a:ahLst/>
              <a:cxnLst/>
              <a:rect l="l" t="t" r="r" b="b"/>
              <a:pathLst>
                <a:path w="181" h="128" extrusionOk="0">
                  <a:moveTo>
                    <a:pt x="139" y="1"/>
                  </a:moveTo>
                  <a:cubicBezTo>
                    <a:pt x="128" y="1"/>
                    <a:pt x="117" y="8"/>
                    <a:pt x="101" y="15"/>
                  </a:cubicBezTo>
                  <a:cubicBezTo>
                    <a:pt x="91" y="19"/>
                    <a:pt x="75" y="27"/>
                    <a:pt x="65" y="27"/>
                  </a:cubicBezTo>
                  <a:cubicBezTo>
                    <a:pt x="57" y="27"/>
                    <a:pt x="53" y="27"/>
                    <a:pt x="46" y="23"/>
                  </a:cubicBezTo>
                  <a:lnTo>
                    <a:pt x="46" y="23"/>
                  </a:lnTo>
                  <a:cubicBezTo>
                    <a:pt x="1" y="56"/>
                    <a:pt x="57" y="90"/>
                    <a:pt x="42" y="124"/>
                  </a:cubicBezTo>
                  <a:cubicBezTo>
                    <a:pt x="65" y="127"/>
                    <a:pt x="83" y="127"/>
                    <a:pt x="101" y="127"/>
                  </a:cubicBezTo>
                  <a:cubicBezTo>
                    <a:pt x="154" y="116"/>
                    <a:pt x="132" y="45"/>
                    <a:pt x="180" y="30"/>
                  </a:cubicBezTo>
                  <a:cubicBezTo>
                    <a:pt x="165" y="8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2"/>
            <p:cNvSpPr/>
            <p:nvPr/>
          </p:nvSpPr>
          <p:spPr>
            <a:xfrm>
              <a:off x="-4023029" y="-907537"/>
              <a:ext cx="6303" cy="8070"/>
            </a:xfrm>
            <a:custGeom>
              <a:avLst/>
              <a:gdLst/>
              <a:ahLst/>
              <a:cxnLst/>
              <a:rect l="l" t="t" r="r" b="b"/>
              <a:pathLst>
                <a:path w="132" h="169" extrusionOk="0">
                  <a:moveTo>
                    <a:pt x="132" y="1"/>
                  </a:moveTo>
                  <a:cubicBezTo>
                    <a:pt x="87" y="57"/>
                    <a:pt x="45" y="113"/>
                    <a:pt x="1" y="169"/>
                  </a:cubicBezTo>
                  <a:lnTo>
                    <a:pt x="12" y="169"/>
                  </a:lnTo>
                  <a:cubicBezTo>
                    <a:pt x="38" y="169"/>
                    <a:pt x="53" y="162"/>
                    <a:pt x="68" y="154"/>
                  </a:cubicBezTo>
                  <a:cubicBezTo>
                    <a:pt x="87" y="143"/>
                    <a:pt x="102" y="136"/>
                    <a:pt x="120" y="136"/>
                  </a:cubicBezTo>
                  <a:lnTo>
                    <a:pt x="128" y="136"/>
                  </a:lnTo>
                  <a:cubicBezTo>
                    <a:pt x="132" y="91"/>
                    <a:pt x="132" y="46"/>
                    <a:pt x="13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2"/>
            <p:cNvSpPr/>
            <p:nvPr/>
          </p:nvSpPr>
          <p:spPr>
            <a:xfrm>
              <a:off x="-3817035" y="-845557"/>
              <a:ext cx="7163" cy="6064"/>
            </a:xfrm>
            <a:custGeom>
              <a:avLst/>
              <a:gdLst/>
              <a:ahLst/>
              <a:cxnLst/>
              <a:rect l="l" t="t" r="r" b="b"/>
              <a:pathLst>
                <a:path w="150" h="127" extrusionOk="0">
                  <a:moveTo>
                    <a:pt x="45" y="0"/>
                  </a:moveTo>
                  <a:lnTo>
                    <a:pt x="45" y="0"/>
                  </a:lnTo>
                  <a:cubicBezTo>
                    <a:pt x="53" y="42"/>
                    <a:pt x="0" y="94"/>
                    <a:pt x="67" y="127"/>
                  </a:cubicBezTo>
                  <a:lnTo>
                    <a:pt x="72" y="127"/>
                  </a:lnTo>
                  <a:cubicBezTo>
                    <a:pt x="83" y="127"/>
                    <a:pt x="101" y="120"/>
                    <a:pt x="109" y="109"/>
                  </a:cubicBezTo>
                  <a:cubicBezTo>
                    <a:pt x="150" y="49"/>
                    <a:pt x="101" y="23"/>
                    <a:pt x="4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2"/>
            <p:cNvSpPr/>
            <p:nvPr/>
          </p:nvSpPr>
          <p:spPr>
            <a:xfrm>
              <a:off x="-4138536" y="-594440"/>
              <a:ext cx="6876" cy="8118"/>
            </a:xfrm>
            <a:custGeom>
              <a:avLst/>
              <a:gdLst/>
              <a:ahLst/>
              <a:cxnLst/>
              <a:rect l="l" t="t" r="r" b="b"/>
              <a:pathLst>
                <a:path w="144" h="170" extrusionOk="0">
                  <a:moveTo>
                    <a:pt x="20" y="0"/>
                  </a:moveTo>
                  <a:cubicBezTo>
                    <a:pt x="1" y="60"/>
                    <a:pt x="42" y="109"/>
                    <a:pt x="39" y="165"/>
                  </a:cubicBezTo>
                  <a:cubicBezTo>
                    <a:pt x="46" y="169"/>
                    <a:pt x="49" y="169"/>
                    <a:pt x="57" y="169"/>
                  </a:cubicBezTo>
                  <a:cubicBezTo>
                    <a:pt x="76" y="169"/>
                    <a:pt x="83" y="150"/>
                    <a:pt x="91" y="135"/>
                  </a:cubicBezTo>
                  <a:cubicBezTo>
                    <a:pt x="102" y="116"/>
                    <a:pt x="109" y="102"/>
                    <a:pt x="128" y="102"/>
                  </a:cubicBezTo>
                  <a:cubicBezTo>
                    <a:pt x="132" y="102"/>
                    <a:pt x="139" y="102"/>
                    <a:pt x="144" y="105"/>
                  </a:cubicBezTo>
                  <a:cubicBezTo>
                    <a:pt x="132" y="49"/>
                    <a:pt x="68" y="45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2"/>
            <p:cNvSpPr/>
            <p:nvPr/>
          </p:nvSpPr>
          <p:spPr>
            <a:xfrm>
              <a:off x="-3783849" y="-517849"/>
              <a:ext cx="6446" cy="8070"/>
            </a:xfrm>
            <a:custGeom>
              <a:avLst/>
              <a:gdLst/>
              <a:ahLst/>
              <a:cxnLst/>
              <a:rect l="l" t="t" r="r" b="b"/>
              <a:pathLst>
                <a:path w="135" h="169" extrusionOk="0">
                  <a:moveTo>
                    <a:pt x="90" y="0"/>
                  </a:moveTo>
                  <a:cubicBezTo>
                    <a:pt x="0" y="37"/>
                    <a:pt x="12" y="101"/>
                    <a:pt x="50" y="168"/>
                  </a:cubicBezTo>
                  <a:cubicBezTo>
                    <a:pt x="135" y="127"/>
                    <a:pt x="124" y="68"/>
                    <a:pt x="90" y="4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2"/>
            <p:cNvSpPr/>
            <p:nvPr/>
          </p:nvSpPr>
          <p:spPr>
            <a:xfrm>
              <a:off x="-3781175" y="-1033883"/>
              <a:ext cx="6685" cy="6303"/>
            </a:xfrm>
            <a:custGeom>
              <a:avLst/>
              <a:gdLst/>
              <a:ahLst/>
              <a:cxnLst/>
              <a:rect l="l" t="t" r="r" b="b"/>
              <a:pathLst>
                <a:path w="140" h="132" extrusionOk="0">
                  <a:moveTo>
                    <a:pt x="75" y="0"/>
                  </a:moveTo>
                  <a:cubicBezTo>
                    <a:pt x="49" y="0"/>
                    <a:pt x="23" y="26"/>
                    <a:pt x="1" y="60"/>
                  </a:cubicBezTo>
                  <a:cubicBezTo>
                    <a:pt x="34" y="78"/>
                    <a:pt x="39" y="131"/>
                    <a:pt x="87" y="131"/>
                  </a:cubicBezTo>
                  <a:lnTo>
                    <a:pt x="94" y="131"/>
                  </a:lnTo>
                  <a:cubicBezTo>
                    <a:pt x="98" y="105"/>
                    <a:pt x="101" y="78"/>
                    <a:pt x="132" y="68"/>
                  </a:cubicBezTo>
                  <a:cubicBezTo>
                    <a:pt x="135" y="60"/>
                    <a:pt x="139" y="49"/>
                    <a:pt x="139" y="42"/>
                  </a:cubicBezTo>
                  <a:cubicBezTo>
                    <a:pt x="117" y="11"/>
                    <a:pt x="94" y="0"/>
                    <a:pt x="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2"/>
            <p:cNvSpPr/>
            <p:nvPr/>
          </p:nvSpPr>
          <p:spPr>
            <a:xfrm>
              <a:off x="-4149757" y="-532317"/>
              <a:ext cx="9311" cy="3963"/>
            </a:xfrm>
            <a:custGeom>
              <a:avLst/>
              <a:gdLst/>
              <a:ahLst/>
              <a:cxnLst/>
              <a:rect l="l" t="t" r="r" b="b"/>
              <a:pathLst>
                <a:path w="195" h="83" extrusionOk="0">
                  <a:moveTo>
                    <a:pt x="105" y="0"/>
                  </a:moveTo>
                  <a:cubicBezTo>
                    <a:pt x="72" y="0"/>
                    <a:pt x="34" y="19"/>
                    <a:pt x="1" y="38"/>
                  </a:cubicBezTo>
                  <a:cubicBezTo>
                    <a:pt x="34" y="68"/>
                    <a:pt x="68" y="83"/>
                    <a:pt x="105" y="83"/>
                  </a:cubicBezTo>
                  <a:cubicBezTo>
                    <a:pt x="135" y="83"/>
                    <a:pt x="165" y="71"/>
                    <a:pt x="195" y="49"/>
                  </a:cubicBezTo>
                  <a:cubicBezTo>
                    <a:pt x="169" y="15"/>
                    <a:pt x="135" y="0"/>
                    <a:pt x="1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2"/>
            <p:cNvSpPr/>
            <p:nvPr/>
          </p:nvSpPr>
          <p:spPr>
            <a:xfrm>
              <a:off x="-3739394" y="-511833"/>
              <a:ext cx="6828" cy="9359"/>
            </a:xfrm>
            <a:custGeom>
              <a:avLst/>
              <a:gdLst/>
              <a:ahLst/>
              <a:cxnLst/>
              <a:rect l="l" t="t" r="r" b="b"/>
              <a:pathLst>
                <a:path w="143" h="196" extrusionOk="0">
                  <a:moveTo>
                    <a:pt x="45" y="1"/>
                  </a:moveTo>
                  <a:lnTo>
                    <a:pt x="45" y="1"/>
                  </a:lnTo>
                  <a:cubicBezTo>
                    <a:pt x="38" y="65"/>
                    <a:pt x="75" y="140"/>
                    <a:pt x="1" y="192"/>
                  </a:cubicBezTo>
                  <a:cubicBezTo>
                    <a:pt x="23" y="192"/>
                    <a:pt x="42" y="192"/>
                    <a:pt x="64" y="196"/>
                  </a:cubicBezTo>
                  <a:cubicBezTo>
                    <a:pt x="142" y="121"/>
                    <a:pt x="116" y="58"/>
                    <a:pt x="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2"/>
            <p:cNvSpPr/>
            <p:nvPr/>
          </p:nvSpPr>
          <p:spPr>
            <a:xfrm>
              <a:off x="-4103535" y="-1030684"/>
              <a:ext cx="9693" cy="4154"/>
            </a:xfrm>
            <a:custGeom>
              <a:avLst/>
              <a:gdLst/>
              <a:ahLst/>
              <a:cxnLst/>
              <a:rect l="l" t="t" r="r" b="b"/>
              <a:pathLst>
                <a:path w="203" h="87" extrusionOk="0">
                  <a:moveTo>
                    <a:pt x="203" y="1"/>
                  </a:moveTo>
                  <a:cubicBezTo>
                    <a:pt x="135" y="1"/>
                    <a:pt x="68" y="1"/>
                    <a:pt x="4" y="19"/>
                  </a:cubicBezTo>
                  <a:lnTo>
                    <a:pt x="1" y="23"/>
                  </a:lnTo>
                  <a:cubicBezTo>
                    <a:pt x="20" y="61"/>
                    <a:pt x="46" y="87"/>
                    <a:pt x="75" y="87"/>
                  </a:cubicBezTo>
                  <a:cubicBezTo>
                    <a:pt x="94" y="87"/>
                    <a:pt x="113" y="79"/>
                    <a:pt x="135" y="64"/>
                  </a:cubicBezTo>
                  <a:cubicBezTo>
                    <a:pt x="158" y="42"/>
                    <a:pt x="180" y="23"/>
                    <a:pt x="20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2"/>
            <p:cNvSpPr/>
            <p:nvPr/>
          </p:nvSpPr>
          <p:spPr>
            <a:xfrm>
              <a:off x="-4120296" y="-551226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1"/>
                  </a:moveTo>
                  <a:cubicBezTo>
                    <a:pt x="26" y="1"/>
                    <a:pt x="8" y="23"/>
                    <a:pt x="4" y="53"/>
                  </a:cubicBezTo>
                  <a:cubicBezTo>
                    <a:pt x="0" y="82"/>
                    <a:pt x="19" y="101"/>
                    <a:pt x="49" y="108"/>
                  </a:cubicBezTo>
                  <a:cubicBezTo>
                    <a:pt x="79" y="108"/>
                    <a:pt x="98" y="94"/>
                    <a:pt x="98" y="60"/>
                  </a:cubicBezTo>
                  <a:cubicBezTo>
                    <a:pt x="98" y="30"/>
                    <a:pt x="83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2"/>
            <p:cNvSpPr/>
            <p:nvPr/>
          </p:nvSpPr>
          <p:spPr>
            <a:xfrm>
              <a:off x="-4003165" y="-1060814"/>
              <a:ext cx="7497" cy="6303"/>
            </a:xfrm>
            <a:custGeom>
              <a:avLst/>
              <a:gdLst/>
              <a:ahLst/>
              <a:cxnLst/>
              <a:rect l="l" t="t" r="r" b="b"/>
              <a:pathLst>
                <a:path w="157" h="132" extrusionOk="0">
                  <a:moveTo>
                    <a:pt x="149" y="0"/>
                  </a:moveTo>
                  <a:cubicBezTo>
                    <a:pt x="112" y="0"/>
                    <a:pt x="78" y="14"/>
                    <a:pt x="52" y="37"/>
                  </a:cubicBezTo>
                  <a:cubicBezTo>
                    <a:pt x="0" y="82"/>
                    <a:pt x="18" y="119"/>
                    <a:pt x="85" y="131"/>
                  </a:cubicBezTo>
                  <a:cubicBezTo>
                    <a:pt x="108" y="90"/>
                    <a:pt x="135" y="45"/>
                    <a:pt x="1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2"/>
            <p:cNvSpPr/>
            <p:nvPr/>
          </p:nvSpPr>
          <p:spPr>
            <a:xfrm>
              <a:off x="-4342667" y="-872727"/>
              <a:ext cx="6064" cy="7210"/>
            </a:xfrm>
            <a:custGeom>
              <a:avLst/>
              <a:gdLst/>
              <a:ahLst/>
              <a:cxnLst/>
              <a:rect l="l" t="t" r="r" b="b"/>
              <a:pathLst>
                <a:path w="127" h="151" extrusionOk="0">
                  <a:moveTo>
                    <a:pt x="104" y="0"/>
                  </a:moveTo>
                  <a:lnTo>
                    <a:pt x="104" y="0"/>
                  </a:lnTo>
                  <a:cubicBezTo>
                    <a:pt x="49" y="9"/>
                    <a:pt x="45" y="76"/>
                    <a:pt x="0" y="95"/>
                  </a:cubicBezTo>
                  <a:cubicBezTo>
                    <a:pt x="14" y="135"/>
                    <a:pt x="30" y="150"/>
                    <a:pt x="45" y="150"/>
                  </a:cubicBezTo>
                  <a:cubicBezTo>
                    <a:pt x="63" y="150"/>
                    <a:pt x="85" y="128"/>
                    <a:pt x="104" y="95"/>
                  </a:cubicBezTo>
                  <a:cubicBezTo>
                    <a:pt x="127" y="61"/>
                    <a:pt x="93" y="31"/>
                    <a:pt x="1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2"/>
            <p:cNvSpPr/>
            <p:nvPr/>
          </p:nvSpPr>
          <p:spPr>
            <a:xfrm>
              <a:off x="-3785759" y="-1057281"/>
              <a:ext cx="6637" cy="5587"/>
            </a:xfrm>
            <a:custGeom>
              <a:avLst/>
              <a:gdLst/>
              <a:ahLst/>
              <a:cxnLst/>
              <a:rect l="l" t="t" r="r" b="b"/>
              <a:pathLst>
                <a:path w="139" h="117" extrusionOk="0">
                  <a:moveTo>
                    <a:pt x="82" y="1"/>
                  </a:moveTo>
                  <a:cubicBezTo>
                    <a:pt x="71" y="1"/>
                    <a:pt x="59" y="12"/>
                    <a:pt x="45" y="23"/>
                  </a:cubicBezTo>
                  <a:cubicBezTo>
                    <a:pt x="30" y="30"/>
                    <a:pt x="18" y="42"/>
                    <a:pt x="4" y="42"/>
                  </a:cubicBezTo>
                  <a:lnTo>
                    <a:pt x="0" y="42"/>
                  </a:lnTo>
                  <a:cubicBezTo>
                    <a:pt x="11" y="68"/>
                    <a:pt x="18" y="94"/>
                    <a:pt x="30" y="116"/>
                  </a:cubicBezTo>
                  <a:cubicBezTo>
                    <a:pt x="82" y="113"/>
                    <a:pt x="138" y="97"/>
                    <a:pt x="116" y="38"/>
                  </a:cubicBezTo>
                  <a:cubicBezTo>
                    <a:pt x="104" y="12"/>
                    <a:pt x="97" y="1"/>
                    <a:pt x="8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2"/>
            <p:cNvSpPr/>
            <p:nvPr/>
          </p:nvSpPr>
          <p:spPr>
            <a:xfrm>
              <a:off x="-4408562" y="-1054082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12" y="1"/>
                  </a:moveTo>
                  <a:cubicBezTo>
                    <a:pt x="7" y="42"/>
                    <a:pt x="4" y="87"/>
                    <a:pt x="0" y="132"/>
                  </a:cubicBezTo>
                  <a:cubicBezTo>
                    <a:pt x="38" y="106"/>
                    <a:pt x="105" y="109"/>
                    <a:pt x="102" y="46"/>
                  </a:cubicBezTo>
                  <a:cubicBezTo>
                    <a:pt x="95" y="3"/>
                    <a:pt x="66" y="2"/>
                    <a:pt x="37" y="2"/>
                  </a:cubicBezTo>
                  <a:cubicBezTo>
                    <a:pt x="35" y="2"/>
                    <a:pt x="33" y="2"/>
                    <a:pt x="31" y="2"/>
                  </a:cubicBezTo>
                  <a:cubicBezTo>
                    <a:pt x="24" y="2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2"/>
            <p:cNvSpPr/>
            <p:nvPr/>
          </p:nvSpPr>
          <p:spPr>
            <a:xfrm>
              <a:off x="-3757778" y="-511403"/>
              <a:ext cx="6303" cy="7879"/>
            </a:xfrm>
            <a:custGeom>
              <a:avLst/>
              <a:gdLst/>
              <a:ahLst/>
              <a:cxnLst/>
              <a:rect l="l" t="t" r="r" b="b"/>
              <a:pathLst>
                <a:path w="132" h="165" extrusionOk="0">
                  <a:moveTo>
                    <a:pt x="64" y="0"/>
                  </a:moveTo>
                  <a:cubicBezTo>
                    <a:pt x="1" y="119"/>
                    <a:pt x="4" y="138"/>
                    <a:pt x="120" y="164"/>
                  </a:cubicBezTo>
                  <a:cubicBezTo>
                    <a:pt x="132" y="101"/>
                    <a:pt x="53" y="67"/>
                    <a:pt x="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2"/>
            <p:cNvSpPr/>
            <p:nvPr/>
          </p:nvSpPr>
          <p:spPr>
            <a:xfrm>
              <a:off x="-3796885" y="-510161"/>
              <a:ext cx="6494" cy="4298"/>
            </a:xfrm>
            <a:custGeom>
              <a:avLst/>
              <a:gdLst/>
              <a:ahLst/>
              <a:cxnLst/>
              <a:rect l="l" t="t" r="r" b="b"/>
              <a:pathLst>
                <a:path w="136" h="90" extrusionOk="0">
                  <a:moveTo>
                    <a:pt x="72" y="0"/>
                  </a:moveTo>
                  <a:cubicBezTo>
                    <a:pt x="38" y="0"/>
                    <a:pt x="27" y="41"/>
                    <a:pt x="1" y="67"/>
                  </a:cubicBezTo>
                  <a:cubicBezTo>
                    <a:pt x="27" y="83"/>
                    <a:pt x="49" y="90"/>
                    <a:pt x="76" y="90"/>
                  </a:cubicBezTo>
                  <a:cubicBezTo>
                    <a:pt x="94" y="90"/>
                    <a:pt x="109" y="86"/>
                    <a:pt x="128" y="67"/>
                  </a:cubicBezTo>
                  <a:cubicBezTo>
                    <a:pt x="135" y="60"/>
                    <a:pt x="124" y="23"/>
                    <a:pt x="109" y="11"/>
                  </a:cubicBezTo>
                  <a:cubicBezTo>
                    <a:pt x="94" y="4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2"/>
            <p:cNvSpPr/>
            <p:nvPr/>
          </p:nvSpPr>
          <p:spPr>
            <a:xfrm>
              <a:off x="-3942713" y="-919618"/>
              <a:ext cx="5587" cy="9645"/>
            </a:xfrm>
            <a:custGeom>
              <a:avLst/>
              <a:gdLst/>
              <a:ahLst/>
              <a:cxnLst/>
              <a:rect l="l" t="t" r="r" b="b"/>
              <a:pathLst>
                <a:path w="117" h="202" extrusionOk="0">
                  <a:moveTo>
                    <a:pt x="30" y="0"/>
                  </a:moveTo>
                  <a:cubicBezTo>
                    <a:pt x="16" y="0"/>
                    <a:pt x="1" y="4"/>
                    <a:pt x="12" y="33"/>
                  </a:cubicBezTo>
                  <a:cubicBezTo>
                    <a:pt x="38" y="93"/>
                    <a:pt x="57" y="157"/>
                    <a:pt x="113" y="202"/>
                  </a:cubicBezTo>
                  <a:cubicBezTo>
                    <a:pt x="113" y="168"/>
                    <a:pt x="117" y="135"/>
                    <a:pt x="117" y="101"/>
                  </a:cubicBezTo>
                  <a:cubicBezTo>
                    <a:pt x="109" y="90"/>
                    <a:pt x="98" y="78"/>
                    <a:pt x="87" y="67"/>
                  </a:cubicBezTo>
                  <a:cubicBezTo>
                    <a:pt x="80" y="45"/>
                    <a:pt x="68" y="23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2"/>
            <p:cNvSpPr/>
            <p:nvPr/>
          </p:nvSpPr>
          <p:spPr>
            <a:xfrm>
              <a:off x="-3831504" y="-591575"/>
              <a:ext cx="5253" cy="5061"/>
            </a:xfrm>
            <a:custGeom>
              <a:avLst/>
              <a:gdLst/>
              <a:ahLst/>
              <a:cxnLst/>
              <a:rect l="l" t="t" r="r" b="b"/>
              <a:pathLst>
                <a:path w="110" h="106" extrusionOk="0">
                  <a:moveTo>
                    <a:pt x="61" y="0"/>
                  </a:moveTo>
                  <a:cubicBezTo>
                    <a:pt x="30" y="4"/>
                    <a:pt x="8" y="19"/>
                    <a:pt x="4" y="45"/>
                  </a:cubicBezTo>
                  <a:cubicBezTo>
                    <a:pt x="1" y="87"/>
                    <a:pt x="34" y="101"/>
                    <a:pt x="64" y="105"/>
                  </a:cubicBezTo>
                  <a:lnTo>
                    <a:pt x="68" y="105"/>
                  </a:lnTo>
                  <a:cubicBezTo>
                    <a:pt x="94" y="105"/>
                    <a:pt x="109" y="71"/>
                    <a:pt x="109" y="49"/>
                  </a:cubicBezTo>
                  <a:cubicBezTo>
                    <a:pt x="109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2"/>
            <p:cNvSpPr/>
            <p:nvPr/>
          </p:nvSpPr>
          <p:spPr>
            <a:xfrm>
              <a:off x="-4286131" y="-11310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98" y="1"/>
                  </a:moveTo>
                  <a:cubicBezTo>
                    <a:pt x="90" y="1"/>
                    <a:pt x="79" y="4"/>
                    <a:pt x="68" y="12"/>
                  </a:cubicBezTo>
                  <a:cubicBezTo>
                    <a:pt x="12" y="49"/>
                    <a:pt x="0" y="102"/>
                    <a:pt x="53" y="158"/>
                  </a:cubicBezTo>
                  <a:cubicBezTo>
                    <a:pt x="34" y="68"/>
                    <a:pt x="105" y="76"/>
                    <a:pt x="157" y="64"/>
                  </a:cubicBezTo>
                  <a:cubicBezTo>
                    <a:pt x="143" y="35"/>
                    <a:pt x="128" y="1"/>
                    <a:pt x="9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2"/>
            <p:cNvSpPr/>
            <p:nvPr/>
          </p:nvSpPr>
          <p:spPr>
            <a:xfrm>
              <a:off x="-3657646" y="-709231"/>
              <a:ext cx="5205" cy="5061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71" y="1"/>
                  </a:moveTo>
                  <a:cubicBezTo>
                    <a:pt x="34" y="1"/>
                    <a:pt x="8" y="27"/>
                    <a:pt x="0" y="65"/>
                  </a:cubicBezTo>
                  <a:cubicBezTo>
                    <a:pt x="0" y="83"/>
                    <a:pt x="23" y="98"/>
                    <a:pt x="57" y="106"/>
                  </a:cubicBezTo>
                  <a:cubicBezTo>
                    <a:pt x="76" y="94"/>
                    <a:pt x="105" y="87"/>
                    <a:pt x="109" y="49"/>
                  </a:cubicBezTo>
                  <a:cubicBezTo>
                    <a:pt x="109" y="27"/>
                    <a:pt x="98" y="1"/>
                    <a:pt x="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2"/>
            <p:cNvSpPr/>
            <p:nvPr/>
          </p:nvSpPr>
          <p:spPr>
            <a:xfrm>
              <a:off x="-3935694" y="-1144950"/>
              <a:ext cx="9646" cy="4011"/>
            </a:xfrm>
            <a:custGeom>
              <a:avLst/>
              <a:gdLst/>
              <a:ahLst/>
              <a:cxnLst/>
              <a:rect l="l" t="t" r="r" b="b"/>
              <a:pathLst>
                <a:path w="202" h="84" extrusionOk="0">
                  <a:moveTo>
                    <a:pt x="45" y="1"/>
                  </a:moveTo>
                  <a:cubicBezTo>
                    <a:pt x="45" y="27"/>
                    <a:pt x="0" y="76"/>
                    <a:pt x="37" y="76"/>
                  </a:cubicBezTo>
                  <a:lnTo>
                    <a:pt x="45" y="76"/>
                  </a:lnTo>
                  <a:cubicBezTo>
                    <a:pt x="56" y="76"/>
                    <a:pt x="67" y="80"/>
                    <a:pt x="82" y="80"/>
                  </a:cubicBezTo>
                  <a:cubicBezTo>
                    <a:pt x="93" y="80"/>
                    <a:pt x="108" y="83"/>
                    <a:pt x="119" y="83"/>
                  </a:cubicBezTo>
                  <a:cubicBezTo>
                    <a:pt x="153" y="83"/>
                    <a:pt x="183" y="76"/>
                    <a:pt x="202" y="42"/>
                  </a:cubicBezTo>
                  <a:cubicBezTo>
                    <a:pt x="197" y="39"/>
                    <a:pt x="194" y="39"/>
                    <a:pt x="187" y="39"/>
                  </a:cubicBezTo>
                  <a:lnTo>
                    <a:pt x="171" y="39"/>
                  </a:lnTo>
                  <a:cubicBezTo>
                    <a:pt x="127" y="39"/>
                    <a:pt x="85" y="16"/>
                    <a:pt x="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2"/>
            <p:cNvSpPr/>
            <p:nvPr/>
          </p:nvSpPr>
          <p:spPr>
            <a:xfrm>
              <a:off x="-4396434" y="-1046728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" y="0"/>
                  </a:moveTo>
                  <a:cubicBezTo>
                    <a:pt x="31" y="26"/>
                    <a:pt x="0" y="120"/>
                    <a:pt x="50" y="120"/>
                  </a:cubicBezTo>
                  <a:cubicBezTo>
                    <a:pt x="64" y="120"/>
                    <a:pt x="79" y="112"/>
                    <a:pt x="105" y="101"/>
                  </a:cubicBezTo>
                  <a:cubicBezTo>
                    <a:pt x="124" y="94"/>
                    <a:pt x="135" y="86"/>
                    <a:pt x="135" y="68"/>
                  </a:cubicBezTo>
                  <a:cubicBezTo>
                    <a:pt x="128" y="56"/>
                    <a:pt x="117" y="45"/>
                    <a:pt x="109" y="33"/>
                  </a:cubicBezTo>
                  <a:cubicBezTo>
                    <a:pt x="72" y="23"/>
                    <a:pt x="38" y="11"/>
                    <a:pt x="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2"/>
            <p:cNvSpPr/>
            <p:nvPr/>
          </p:nvSpPr>
          <p:spPr>
            <a:xfrm>
              <a:off x="-3864356" y="-674374"/>
              <a:ext cx="7926" cy="4298"/>
            </a:xfrm>
            <a:custGeom>
              <a:avLst/>
              <a:gdLst/>
              <a:ahLst/>
              <a:cxnLst/>
              <a:rect l="l" t="t" r="r" b="b"/>
              <a:pathLst>
                <a:path w="166" h="90" extrusionOk="0">
                  <a:moveTo>
                    <a:pt x="42" y="0"/>
                  </a:moveTo>
                  <a:cubicBezTo>
                    <a:pt x="20" y="0"/>
                    <a:pt x="12" y="30"/>
                    <a:pt x="1" y="90"/>
                  </a:cubicBezTo>
                  <a:cubicBezTo>
                    <a:pt x="54" y="82"/>
                    <a:pt x="109" y="75"/>
                    <a:pt x="166" y="68"/>
                  </a:cubicBezTo>
                  <a:cubicBezTo>
                    <a:pt x="98" y="23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2"/>
            <p:cNvSpPr/>
            <p:nvPr/>
          </p:nvSpPr>
          <p:spPr>
            <a:xfrm>
              <a:off x="-3926096" y="-1162044"/>
              <a:ext cx="6685" cy="5205"/>
            </a:xfrm>
            <a:custGeom>
              <a:avLst/>
              <a:gdLst/>
              <a:ahLst/>
              <a:cxnLst/>
              <a:rect l="l" t="t" r="r" b="b"/>
              <a:pathLst>
                <a:path w="140" h="109" extrusionOk="0">
                  <a:moveTo>
                    <a:pt x="75" y="0"/>
                  </a:moveTo>
                  <a:cubicBezTo>
                    <a:pt x="68" y="38"/>
                    <a:pt x="1" y="34"/>
                    <a:pt x="19" y="79"/>
                  </a:cubicBezTo>
                  <a:cubicBezTo>
                    <a:pt x="27" y="105"/>
                    <a:pt x="53" y="105"/>
                    <a:pt x="75" y="105"/>
                  </a:cubicBezTo>
                  <a:lnTo>
                    <a:pt x="91" y="105"/>
                  </a:lnTo>
                  <a:cubicBezTo>
                    <a:pt x="98" y="105"/>
                    <a:pt x="105" y="105"/>
                    <a:pt x="117" y="109"/>
                  </a:cubicBezTo>
                  <a:lnTo>
                    <a:pt x="131" y="109"/>
                  </a:lnTo>
                  <a:cubicBezTo>
                    <a:pt x="139" y="60"/>
                    <a:pt x="139" y="15"/>
                    <a:pt x="7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2"/>
            <p:cNvSpPr/>
            <p:nvPr/>
          </p:nvSpPr>
          <p:spPr>
            <a:xfrm>
              <a:off x="-3889663" y="-526062"/>
              <a:ext cx="7879" cy="3247"/>
            </a:xfrm>
            <a:custGeom>
              <a:avLst/>
              <a:gdLst/>
              <a:ahLst/>
              <a:cxnLst/>
              <a:rect l="l" t="t" r="r" b="b"/>
              <a:pathLst>
                <a:path w="165" h="68" extrusionOk="0">
                  <a:moveTo>
                    <a:pt x="105" y="0"/>
                  </a:moveTo>
                  <a:cubicBezTo>
                    <a:pt x="63" y="0"/>
                    <a:pt x="23" y="7"/>
                    <a:pt x="0" y="52"/>
                  </a:cubicBezTo>
                  <a:cubicBezTo>
                    <a:pt x="41" y="57"/>
                    <a:pt x="86" y="64"/>
                    <a:pt x="131" y="68"/>
                  </a:cubicBezTo>
                  <a:lnTo>
                    <a:pt x="165" y="34"/>
                  </a:lnTo>
                  <a:cubicBezTo>
                    <a:pt x="165" y="23"/>
                    <a:pt x="165" y="12"/>
                    <a:pt x="1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2"/>
            <p:cNvSpPr/>
            <p:nvPr/>
          </p:nvSpPr>
          <p:spPr>
            <a:xfrm>
              <a:off x="-3800084" y="-787207"/>
              <a:ext cx="7210" cy="6303"/>
            </a:xfrm>
            <a:custGeom>
              <a:avLst/>
              <a:gdLst/>
              <a:ahLst/>
              <a:cxnLst/>
              <a:rect l="l" t="t" r="r" b="b"/>
              <a:pathLst>
                <a:path w="151" h="132" extrusionOk="0">
                  <a:moveTo>
                    <a:pt x="79" y="0"/>
                  </a:moveTo>
                  <a:cubicBezTo>
                    <a:pt x="57" y="0"/>
                    <a:pt x="38" y="4"/>
                    <a:pt x="26" y="26"/>
                  </a:cubicBezTo>
                  <a:cubicBezTo>
                    <a:pt x="0" y="83"/>
                    <a:pt x="94" y="53"/>
                    <a:pt x="90" y="98"/>
                  </a:cubicBezTo>
                  <a:cubicBezTo>
                    <a:pt x="87" y="109"/>
                    <a:pt x="90" y="120"/>
                    <a:pt x="94" y="131"/>
                  </a:cubicBezTo>
                  <a:cubicBezTo>
                    <a:pt x="150" y="102"/>
                    <a:pt x="128" y="49"/>
                    <a:pt x="131" y="4"/>
                  </a:cubicBezTo>
                  <a:cubicBezTo>
                    <a:pt x="116" y="4"/>
                    <a:pt x="98" y="0"/>
                    <a:pt x="7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2"/>
            <p:cNvSpPr/>
            <p:nvPr/>
          </p:nvSpPr>
          <p:spPr>
            <a:xfrm>
              <a:off x="-4141019" y="-598356"/>
              <a:ext cx="6685" cy="4536"/>
            </a:xfrm>
            <a:custGeom>
              <a:avLst/>
              <a:gdLst/>
              <a:ahLst/>
              <a:cxnLst/>
              <a:rect l="l" t="t" r="r" b="b"/>
              <a:pathLst>
                <a:path w="140" h="95" extrusionOk="0">
                  <a:moveTo>
                    <a:pt x="87" y="1"/>
                  </a:moveTo>
                  <a:cubicBezTo>
                    <a:pt x="72" y="1"/>
                    <a:pt x="57" y="4"/>
                    <a:pt x="42" y="12"/>
                  </a:cubicBezTo>
                  <a:cubicBezTo>
                    <a:pt x="30" y="23"/>
                    <a:pt x="16" y="34"/>
                    <a:pt x="4" y="41"/>
                  </a:cubicBezTo>
                  <a:cubicBezTo>
                    <a:pt x="1" y="82"/>
                    <a:pt x="12" y="94"/>
                    <a:pt x="27" y="94"/>
                  </a:cubicBezTo>
                  <a:cubicBezTo>
                    <a:pt x="42" y="94"/>
                    <a:pt x="57" y="86"/>
                    <a:pt x="72" y="82"/>
                  </a:cubicBezTo>
                  <a:lnTo>
                    <a:pt x="101" y="82"/>
                  </a:lnTo>
                  <a:cubicBezTo>
                    <a:pt x="132" y="72"/>
                    <a:pt x="135" y="46"/>
                    <a:pt x="139" y="19"/>
                  </a:cubicBezTo>
                  <a:cubicBezTo>
                    <a:pt x="120" y="4"/>
                    <a:pt x="101" y="1"/>
                    <a:pt x="8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2"/>
            <p:cNvSpPr/>
            <p:nvPr/>
          </p:nvSpPr>
          <p:spPr>
            <a:xfrm>
              <a:off x="-3843823" y="-674947"/>
              <a:ext cx="6446" cy="5061"/>
            </a:xfrm>
            <a:custGeom>
              <a:avLst/>
              <a:gdLst/>
              <a:ahLst/>
              <a:cxnLst/>
              <a:rect l="l" t="t" r="r" b="b"/>
              <a:pathLst>
                <a:path w="135" h="106" extrusionOk="0">
                  <a:moveTo>
                    <a:pt x="72" y="1"/>
                  </a:moveTo>
                  <a:cubicBezTo>
                    <a:pt x="31" y="19"/>
                    <a:pt x="19" y="64"/>
                    <a:pt x="0" y="98"/>
                  </a:cubicBezTo>
                  <a:cubicBezTo>
                    <a:pt x="19" y="98"/>
                    <a:pt x="42" y="102"/>
                    <a:pt x="64" y="102"/>
                  </a:cubicBezTo>
                  <a:cubicBezTo>
                    <a:pt x="87" y="102"/>
                    <a:pt x="109" y="102"/>
                    <a:pt x="131" y="106"/>
                  </a:cubicBezTo>
                  <a:cubicBezTo>
                    <a:pt x="135" y="57"/>
                    <a:pt x="113" y="23"/>
                    <a:pt x="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2"/>
            <p:cNvSpPr/>
            <p:nvPr/>
          </p:nvSpPr>
          <p:spPr>
            <a:xfrm>
              <a:off x="-3786857" y="-713815"/>
              <a:ext cx="5921" cy="8022"/>
            </a:xfrm>
            <a:custGeom>
              <a:avLst/>
              <a:gdLst/>
              <a:ahLst/>
              <a:cxnLst/>
              <a:rect l="l" t="t" r="r" b="b"/>
              <a:pathLst>
                <a:path w="124" h="168" extrusionOk="0">
                  <a:moveTo>
                    <a:pt x="19" y="0"/>
                  </a:moveTo>
                  <a:lnTo>
                    <a:pt x="19" y="0"/>
                  </a:lnTo>
                  <a:cubicBezTo>
                    <a:pt x="1" y="67"/>
                    <a:pt x="53" y="112"/>
                    <a:pt x="75" y="168"/>
                  </a:cubicBezTo>
                  <a:lnTo>
                    <a:pt x="108" y="168"/>
                  </a:lnTo>
                  <a:cubicBezTo>
                    <a:pt x="124" y="90"/>
                    <a:pt x="90" y="33"/>
                    <a:pt x="1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2"/>
            <p:cNvSpPr/>
            <p:nvPr/>
          </p:nvSpPr>
          <p:spPr>
            <a:xfrm>
              <a:off x="-4321466" y="-926446"/>
              <a:ext cx="5061" cy="4489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53" y="0"/>
                  </a:moveTo>
                  <a:cubicBezTo>
                    <a:pt x="31" y="0"/>
                    <a:pt x="15" y="23"/>
                    <a:pt x="5" y="42"/>
                  </a:cubicBezTo>
                  <a:cubicBezTo>
                    <a:pt x="0" y="79"/>
                    <a:pt x="23" y="90"/>
                    <a:pt x="53" y="90"/>
                  </a:cubicBezTo>
                  <a:cubicBezTo>
                    <a:pt x="60" y="90"/>
                    <a:pt x="67" y="94"/>
                    <a:pt x="76" y="94"/>
                  </a:cubicBezTo>
                  <a:cubicBezTo>
                    <a:pt x="90" y="94"/>
                    <a:pt x="102" y="90"/>
                    <a:pt x="102" y="71"/>
                  </a:cubicBezTo>
                  <a:cubicBezTo>
                    <a:pt x="105" y="42"/>
                    <a:pt x="94" y="12"/>
                    <a:pt x="67" y="4"/>
                  </a:cubicBezTo>
                  <a:cubicBezTo>
                    <a:pt x="60" y="4"/>
                    <a:pt x="57" y="0"/>
                    <a:pt x="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2"/>
            <p:cNvSpPr/>
            <p:nvPr/>
          </p:nvSpPr>
          <p:spPr>
            <a:xfrm>
              <a:off x="-3870611" y="-632258"/>
              <a:ext cx="6876" cy="7688"/>
            </a:xfrm>
            <a:custGeom>
              <a:avLst/>
              <a:gdLst/>
              <a:ahLst/>
              <a:cxnLst/>
              <a:rect l="l" t="t" r="r" b="b"/>
              <a:pathLst>
                <a:path w="144" h="161" extrusionOk="0">
                  <a:moveTo>
                    <a:pt x="80" y="0"/>
                  </a:moveTo>
                  <a:cubicBezTo>
                    <a:pt x="54" y="52"/>
                    <a:pt x="5" y="97"/>
                    <a:pt x="1" y="161"/>
                  </a:cubicBezTo>
                  <a:cubicBezTo>
                    <a:pt x="68" y="142"/>
                    <a:pt x="90" y="75"/>
                    <a:pt x="143" y="38"/>
                  </a:cubicBezTo>
                  <a:cubicBezTo>
                    <a:pt x="132" y="4"/>
                    <a:pt x="106" y="0"/>
                    <a:pt x="8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2"/>
            <p:cNvSpPr/>
            <p:nvPr/>
          </p:nvSpPr>
          <p:spPr>
            <a:xfrm>
              <a:off x="-3880925" y="-976774"/>
              <a:ext cx="6303" cy="4298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60" y="0"/>
                  </a:moveTo>
                  <a:cubicBezTo>
                    <a:pt x="42" y="0"/>
                    <a:pt x="19" y="8"/>
                    <a:pt x="0" y="19"/>
                  </a:cubicBezTo>
                  <a:cubicBezTo>
                    <a:pt x="30" y="68"/>
                    <a:pt x="52" y="90"/>
                    <a:pt x="71" y="90"/>
                  </a:cubicBezTo>
                  <a:cubicBezTo>
                    <a:pt x="90" y="90"/>
                    <a:pt x="109" y="71"/>
                    <a:pt x="131" y="31"/>
                  </a:cubicBezTo>
                  <a:cubicBezTo>
                    <a:pt x="109" y="8"/>
                    <a:pt x="87" y="0"/>
                    <a:pt x="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2"/>
            <p:cNvSpPr/>
            <p:nvPr/>
          </p:nvSpPr>
          <p:spPr>
            <a:xfrm>
              <a:off x="-4007128" y="-788305"/>
              <a:ext cx="6494" cy="6876"/>
            </a:xfrm>
            <a:custGeom>
              <a:avLst/>
              <a:gdLst/>
              <a:ahLst/>
              <a:cxnLst/>
              <a:rect l="l" t="t" r="r" b="b"/>
              <a:pathLst>
                <a:path w="136" h="144" extrusionOk="0">
                  <a:moveTo>
                    <a:pt x="38" y="1"/>
                  </a:moveTo>
                  <a:cubicBezTo>
                    <a:pt x="8" y="16"/>
                    <a:pt x="4" y="42"/>
                    <a:pt x="0" y="68"/>
                  </a:cubicBezTo>
                  <a:cubicBezTo>
                    <a:pt x="16" y="113"/>
                    <a:pt x="45" y="135"/>
                    <a:pt x="94" y="143"/>
                  </a:cubicBezTo>
                  <a:cubicBezTo>
                    <a:pt x="135" y="116"/>
                    <a:pt x="105" y="94"/>
                    <a:pt x="83" y="83"/>
                  </a:cubicBezTo>
                  <a:cubicBezTo>
                    <a:pt x="53" y="64"/>
                    <a:pt x="38" y="38"/>
                    <a:pt x="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2"/>
            <p:cNvSpPr/>
            <p:nvPr/>
          </p:nvSpPr>
          <p:spPr>
            <a:xfrm>
              <a:off x="-4008943" y="-868430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121" y="0"/>
                  </a:moveTo>
                  <a:lnTo>
                    <a:pt x="121" y="0"/>
                  </a:lnTo>
                  <a:cubicBezTo>
                    <a:pt x="4" y="72"/>
                    <a:pt x="1" y="79"/>
                    <a:pt x="80" y="128"/>
                  </a:cubicBezTo>
                  <a:cubicBezTo>
                    <a:pt x="106" y="90"/>
                    <a:pt x="121" y="45"/>
                    <a:pt x="12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2"/>
            <p:cNvSpPr/>
            <p:nvPr/>
          </p:nvSpPr>
          <p:spPr>
            <a:xfrm>
              <a:off x="-4360717" y="-763475"/>
              <a:ext cx="6446" cy="4680"/>
            </a:xfrm>
            <a:custGeom>
              <a:avLst/>
              <a:gdLst/>
              <a:ahLst/>
              <a:cxnLst/>
              <a:rect l="l" t="t" r="r" b="b"/>
              <a:pathLst>
                <a:path w="135" h="98" extrusionOk="0">
                  <a:moveTo>
                    <a:pt x="104" y="0"/>
                  </a:moveTo>
                  <a:cubicBezTo>
                    <a:pt x="68" y="19"/>
                    <a:pt x="23" y="23"/>
                    <a:pt x="0" y="64"/>
                  </a:cubicBezTo>
                  <a:cubicBezTo>
                    <a:pt x="11" y="94"/>
                    <a:pt x="37" y="98"/>
                    <a:pt x="64" y="98"/>
                  </a:cubicBezTo>
                  <a:cubicBezTo>
                    <a:pt x="87" y="79"/>
                    <a:pt x="113" y="57"/>
                    <a:pt x="135" y="34"/>
                  </a:cubicBezTo>
                  <a:cubicBezTo>
                    <a:pt x="123" y="23"/>
                    <a:pt x="116" y="12"/>
                    <a:pt x="10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2"/>
            <p:cNvSpPr/>
            <p:nvPr/>
          </p:nvSpPr>
          <p:spPr>
            <a:xfrm>
              <a:off x="-3974467" y="-705984"/>
              <a:ext cx="6685" cy="4298"/>
            </a:xfrm>
            <a:custGeom>
              <a:avLst/>
              <a:gdLst/>
              <a:ahLst/>
              <a:cxnLst/>
              <a:rect l="l" t="t" r="r" b="b"/>
              <a:pathLst>
                <a:path w="140" h="90" extrusionOk="0">
                  <a:moveTo>
                    <a:pt x="86" y="0"/>
                  </a:moveTo>
                  <a:cubicBezTo>
                    <a:pt x="49" y="0"/>
                    <a:pt x="23" y="38"/>
                    <a:pt x="0" y="75"/>
                  </a:cubicBezTo>
                  <a:cubicBezTo>
                    <a:pt x="23" y="86"/>
                    <a:pt x="41" y="90"/>
                    <a:pt x="57" y="90"/>
                  </a:cubicBezTo>
                  <a:cubicBezTo>
                    <a:pt x="94" y="90"/>
                    <a:pt x="120" y="60"/>
                    <a:pt x="139" y="15"/>
                  </a:cubicBezTo>
                  <a:cubicBezTo>
                    <a:pt x="117" y="4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2"/>
            <p:cNvSpPr/>
            <p:nvPr/>
          </p:nvSpPr>
          <p:spPr>
            <a:xfrm>
              <a:off x="-3903988" y="-625096"/>
              <a:ext cx="5253" cy="5396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38" y="0"/>
                  </a:moveTo>
                  <a:cubicBezTo>
                    <a:pt x="27" y="22"/>
                    <a:pt x="16" y="40"/>
                    <a:pt x="1" y="63"/>
                  </a:cubicBezTo>
                  <a:cubicBezTo>
                    <a:pt x="27" y="63"/>
                    <a:pt x="27" y="112"/>
                    <a:pt x="54" y="112"/>
                  </a:cubicBezTo>
                  <a:cubicBezTo>
                    <a:pt x="61" y="112"/>
                    <a:pt x="64" y="112"/>
                    <a:pt x="72" y="104"/>
                  </a:cubicBezTo>
                  <a:cubicBezTo>
                    <a:pt x="109" y="82"/>
                    <a:pt x="102" y="40"/>
                    <a:pt x="106" y="4"/>
                  </a:cubicBezTo>
                  <a:cubicBezTo>
                    <a:pt x="83" y="0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2"/>
            <p:cNvSpPr/>
            <p:nvPr/>
          </p:nvSpPr>
          <p:spPr>
            <a:xfrm>
              <a:off x="-4218661" y="-1038515"/>
              <a:ext cx="8452" cy="3247"/>
            </a:xfrm>
            <a:custGeom>
              <a:avLst/>
              <a:gdLst/>
              <a:ahLst/>
              <a:cxnLst/>
              <a:rect l="l" t="t" r="r" b="b"/>
              <a:pathLst>
                <a:path w="177" h="68" extrusionOk="0">
                  <a:moveTo>
                    <a:pt x="102" y="0"/>
                  </a:moveTo>
                  <a:cubicBezTo>
                    <a:pt x="68" y="0"/>
                    <a:pt x="38" y="23"/>
                    <a:pt x="0" y="60"/>
                  </a:cubicBezTo>
                  <a:cubicBezTo>
                    <a:pt x="12" y="63"/>
                    <a:pt x="19" y="68"/>
                    <a:pt x="31" y="68"/>
                  </a:cubicBezTo>
                  <a:cubicBezTo>
                    <a:pt x="42" y="68"/>
                    <a:pt x="57" y="60"/>
                    <a:pt x="72" y="53"/>
                  </a:cubicBezTo>
                  <a:cubicBezTo>
                    <a:pt x="83" y="45"/>
                    <a:pt x="95" y="41"/>
                    <a:pt x="105" y="41"/>
                  </a:cubicBezTo>
                  <a:cubicBezTo>
                    <a:pt x="117" y="41"/>
                    <a:pt x="131" y="49"/>
                    <a:pt x="143" y="68"/>
                  </a:cubicBezTo>
                  <a:cubicBezTo>
                    <a:pt x="162" y="68"/>
                    <a:pt x="169" y="56"/>
                    <a:pt x="176" y="41"/>
                  </a:cubicBezTo>
                  <a:cubicBezTo>
                    <a:pt x="150" y="11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2"/>
            <p:cNvSpPr/>
            <p:nvPr/>
          </p:nvSpPr>
          <p:spPr>
            <a:xfrm>
              <a:off x="-4087635" y="-1034600"/>
              <a:ext cx="6637" cy="4298"/>
            </a:xfrm>
            <a:custGeom>
              <a:avLst/>
              <a:gdLst/>
              <a:ahLst/>
              <a:cxnLst/>
              <a:rect l="l" t="t" r="r" b="b"/>
              <a:pathLst>
                <a:path w="139" h="90" extrusionOk="0">
                  <a:moveTo>
                    <a:pt x="109" y="0"/>
                  </a:moveTo>
                  <a:cubicBezTo>
                    <a:pt x="68" y="22"/>
                    <a:pt x="9" y="23"/>
                    <a:pt x="1" y="89"/>
                  </a:cubicBezTo>
                  <a:lnTo>
                    <a:pt x="1" y="89"/>
                  </a:lnTo>
                  <a:cubicBezTo>
                    <a:pt x="2" y="85"/>
                    <a:pt x="5" y="83"/>
                    <a:pt x="8" y="83"/>
                  </a:cubicBezTo>
                  <a:cubicBezTo>
                    <a:pt x="11" y="79"/>
                    <a:pt x="20" y="79"/>
                    <a:pt x="27" y="79"/>
                  </a:cubicBezTo>
                  <a:cubicBezTo>
                    <a:pt x="38" y="79"/>
                    <a:pt x="49" y="83"/>
                    <a:pt x="60" y="83"/>
                  </a:cubicBezTo>
                  <a:cubicBezTo>
                    <a:pt x="72" y="83"/>
                    <a:pt x="79" y="86"/>
                    <a:pt x="90" y="86"/>
                  </a:cubicBezTo>
                  <a:cubicBezTo>
                    <a:pt x="120" y="86"/>
                    <a:pt x="139" y="71"/>
                    <a:pt x="109" y="0"/>
                  </a:cubicBezTo>
                  <a:close/>
                  <a:moveTo>
                    <a:pt x="1" y="89"/>
                  </a:moveTo>
                  <a:cubicBezTo>
                    <a:pt x="1" y="89"/>
                    <a:pt x="1" y="89"/>
                    <a:pt x="1" y="90"/>
                  </a:cubicBezTo>
                  <a:cubicBezTo>
                    <a:pt x="1" y="89"/>
                    <a:pt x="1" y="89"/>
                    <a:pt x="1" y="8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2"/>
            <p:cNvSpPr/>
            <p:nvPr/>
          </p:nvSpPr>
          <p:spPr>
            <a:xfrm>
              <a:off x="-3649767" y="-573908"/>
              <a:ext cx="6494" cy="4536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60"/>
                    <a:pt x="45" y="83"/>
                    <a:pt x="94" y="90"/>
                  </a:cubicBezTo>
                  <a:cubicBezTo>
                    <a:pt x="94" y="94"/>
                    <a:pt x="97" y="94"/>
                    <a:pt x="101" y="94"/>
                  </a:cubicBezTo>
                  <a:cubicBezTo>
                    <a:pt x="127" y="94"/>
                    <a:pt x="127" y="60"/>
                    <a:pt x="135" y="38"/>
                  </a:cubicBezTo>
                  <a:cubicBezTo>
                    <a:pt x="90" y="27"/>
                    <a:pt x="45" y="12"/>
                    <a:pt x="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2"/>
            <p:cNvSpPr/>
            <p:nvPr/>
          </p:nvSpPr>
          <p:spPr>
            <a:xfrm>
              <a:off x="-3980197" y="-566602"/>
              <a:ext cx="5969" cy="4489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72" y="1"/>
                  </a:moveTo>
                  <a:cubicBezTo>
                    <a:pt x="49" y="1"/>
                    <a:pt x="23" y="19"/>
                    <a:pt x="1" y="23"/>
                  </a:cubicBezTo>
                  <a:cubicBezTo>
                    <a:pt x="12" y="49"/>
                    <a:pt x="23" y="71"/>
                    <a:pt x="30" y="94"/>
                  </a:cubicBezTo>
                  <a:cubicBezTo>
                    <a:pt x="68" y="90"/>
                    <a:pt x="125" y="94"/>
                    <a:pt x="109" y="38"/>
                  </a:cubicBezTo>
                  <a:cubicBezTo>
                    <a:pt x="102" y="12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2"/>
            <p:cNvSpPr/>
            <p:nvPr/>
          </p:nvSpPr>
          <p:spPr>
            <a:xfrm>
              <a:off x="-4098522" y="-1081586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1" y="1"/>
                  </a:moveTo>
                  <a:lnTo>
                    <a:pt x="1" y="35"/>
                  </a:lnTo>
                  <a:cubicBezTo>
                    <a:pt x="19" y="76"/>
                    <a:pt x="60" y="68"/>
                    <a:pt x="98" y="76"/>
                  </a:cubicBezTo>
                  <a:lnTo>
                    <a:pt x="165" y="76"/>
                  </a:lnTo>
                  <a:cubicBezTo>
                    <a:pt x="124" y="28"/>
                    <a:pt x="75" y="1"/>
                    <a:pt x="1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2"/>
            <p:cNvSpPr/>
            <p:nvPr/>
          </p:nvSpPr>
          <p:spPr>
            <a:xfrm>
              <a:off x="-3993376" y="-532508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4" y="1"/>
                  </a:moveTo>
                  <a:cubicBezTo>
                    <a:pt x="11" y="1"/>
                    <a:pt x="4" y="23"/>
                    <a:pt x="0" y="42"/>
                  </a:cubicBezTo>
                  <a:cubicBezTo>
                    <a:pt x="4" y="72"/>
                    <a:pt x="19" y="87"/>
                    <a:pt x="45" y="87"/>
                  </a:cubicBezTo>
                  <a:lnTo>
                    <a:pt x="56" y="87"/>
                  </a:lnTo>
                  <a:cubicBezTo>
                    <a:pt x="71" y="83"/>
                    <a:pt x="87" y="75"/>
                    <a:pt x="87" y="57"/>
                  </a:cubicBezTo>
                  <a:cubicBezTo>
                    <a:pt x="87" y="27"/>
                    <a:pt x="68" y="4"/>
                    <a:pt x="3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2"/>
            <p:cNvSpPr/>
            <p:nvPr/>
          </p:nvSpPr>
          <p:spPr>
            <a:xfrm>
              <a:off x="-3859342" y="-642238"/>
              <a:ext cx="23063" cy="21058"/>
            </a:xfrm>
            <a:custGeom>
              <a:avLst/>
              <a:gdLst/>
              <a:ahLst/>
              <a:cxnLst/>
              <a:rect l="l" t="t" r="r" b="b"/>
              <a:pathLst>
                <a:path w="483" h="441" extrusionOk="0">
                  <a:moveTo>
                    <a:pt x="64" y="0"/>
                  </a:moveTo>
                  <a:cubicBezTo>
                    <a:pt x="53" y="0"/>
                    <a:pt x="45" y="4"/>
                    <a:pt x="34" y="15"/>
                  </a:cubicBezTo>
                  <a:cubicBezTo>
                    <a:pt x="1" y="41"/>
                    <a:pt x="1" y="242"/>
                    <a:pt x="38" y="247"/>
                  </a:cubicBezTo>
                  <a:cubicBezTo>
                    <a:pt x="124" y="261"/>
                    <a:pt x="124" y="344"/>
                    <a:pt x="161" y="392"/>
                  </a:cubicBezTo>
                  <a:cubicBezTo>
                    <a:pt x="180" y="422"/>
                    <a:pt x="206" y="426"/>
                    <a:pt x="232" y="426"/>
                  </a:cubicBezTo>
                  <a:lnTo>
                    <a:pt x="266" y="426"/>
                  </a:lnTo>
                  <a:cubicBezTo>
                    <a:pt x="277" y="426"/>
                    <a:pt x="289" y="422"/>
                    <a:pt x="299" y="422"/>
                  </a:cubicBezTo>
                  <a:cubicBezTo>
                    <a:pt x="318" y="422"/>
                    <a:pt x="341" y="426"/>
                    <a:pt x="356" y="441"/>
                  </a:cubicBezTo>
                  <a:cubicBezTo>
                    <a:pt x="393" y="441"/>
                    <a:pt x="415" y="433"/>
                    <a:pt x="401" y="389"/>
                  </a:cubicBezTo>
                  <a:cubicBezTo>
                    <a:pt x="386" y="332"/>
                    <a:pt x="415" y="299"/>
                    <a:pt x="464" y="280"/>
                  </a:cubicBezTo>
                  <a:cubicBezTo>
                    <a:pt x="482" y="232"/>
                    <a:pt x="386" y="202"/>
                    <a:pt x="442" y="149"/>
                  </a:cubicBezTo>
                  <a:cubicBezTo>
                    <a:pt x="430" y="145"/>
                    <a:pt x="420" y="145"/>
                    <a:pt x="408" y="145"/>
                  </a:cubicBezTo>
                  <a:lnTo>
                    <a:pt x="404" y="145"/>
                  </a:lnTo>
                  <a:cubicBezTo>
                    <a:pt x="367" y="145"/>
                    <a:pt x="341" y="119"/>
                    <a:pt x="311" y="104"/>
                  </a:cubicBezTo>
                  <a:lnTo>
                    <a:pt x="311" y="104"/>
                  </a:lnTo>
                  <a:cubicBezTo>
                    <a:pt x="299" y="153"/>
                    <a:pt x="359" y="198"/>
                    <a:pt x="292" y="247"/>
                  </a:cubicBezTo>
                  <a:cubicBezTo>
                    <a:pt x="266" y="269"/>
                    <a:pt x="247" y="276"/>
                    <a:pt x="236" y="276"/>
                  </a:cubicBezTo>
                  <a:cubicBezTo>
                    <a:pt x="210" y="276"/>
                    <a:pt x="210" y="239"/>
                    <a:pt x="206" y="198"/>
                  </a:cubicBezTo>
                  <a:cubicBezTo>
                    <a:pt x="142" y="164"/>
                    <a:pt x="120" y="108"/>
                    <a:pt x="106" y="45"/>
                  </a:cubicBezTo>
                  <a:cubicBezTo>
                    <a:pt x="101" y="23"/>
                    <a:pt x="87" y="0"/>
                    <a:pt x="6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2"/>
            <p:cNvSpPr/>
            <p:nvPr/>
          </p:nvSpPr>
          <p:spPr>
            <a:xfrm>
              <a:off x="-3830740" y="-657613"/>
              <a:ext cx="14803" cy="13943"/>
            </a:xfrm>
            <a:custGeom>
              <a:avLst/>
              <a:gdLst/>
              <a:ahLst/>
              <a:cxnLst/>
              <a:rect l="l" t="t" r="r" b="b"/>
              <a:pathLst>
                <a:path w="310" h="292" extrusionOk="0">
                  <a:moveTo>
                    <a:pt x="138" y="0"/>
                  </a:moveTo>
                  <a:cubicBezTo>
                    <a:pt x="82" y="0"/>
                    <a:pt x="4" y="90"/>
                    <a:pt x="4" y="150"/>
                  </a:cubicBezTo>
                  <a:cubicBezTo>
                    <a:pt x="0" y="247"/>
                    <a:pt x="40" y="292"/>
                    <a:pt x="135" y="292"/>
                  </a:cubicBezTo>
                  <a:lnTo>
                    <a:pt x="138" y="292"/>
                  </a:lnTo>
                  <a:cubicBezTo>
                    <a:pt x="302" y="288"/>
                    <a:pt x="310" y="284"/>
                    <a:pt x="306" y="195"/>
                  </a:cubicBezTo>
                  <a:cubicBezTo>
                    <a:pt x="302" y="112"/>
                    <a:pt x="209" y="4"/>
                    <a:pt x="13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2"/>
            <p:cNvSpPr/>
            <p:nvPr/>
          </p:nvSpPr>
          <p:spPr>
            <a:xfrm>
              <a:off x="-3842773" y="-628868"/>
              <a:ext cx="9932" cy="15757"/>
            </a:xfrm>
            <a:custGeom>
              <a:avLst/>
              <a:gdLst/>
              <a:ahLst/>
              <a:cxnLst/>
              <a:rect l="l" t="t" r="r" b="b"/>
              <a:pathLst>
                <a:path w="208" h="330" extrusionOk="0">
                  <a:moveTo>
                    <a:pt x="117" y="0"/>
                  </a:moveTo>
                  <a:cubicBezTo>
                    <a:pt x="68" y="19"/>
                    <a:pt x="39" y="52"/>
                    <a:pt x="54" y="109"/>
                  </a:cubicBezTo>
                  <a:cubicBezTo>
                    <a:pt x="68" y="153"/>
                    <a:pt x="46" y="161"/>
                    <a:pt x="9" y="161"/>
                  </a:cubicBezTo>
                  <a:cubicBezTo>
                    <a:pt x="5" y="202"/>
                    <a:pt x="1" y="247"/>
                    <a:pt x="1" y="292"/>
                  </a:cubicBezTo>
                  <a:cubicBezTo>
                    <a:pt x="20" y="303"/>
                    <a:pt x="42" y="314"/>
                    <a:pt x="65" y="329"/>
                  </a:cubicBezTo>
                  <a:cubicBezTo>
                    <a:pt x="80" y="247"/>
                    <a:pt x="143" y="247"/>
                    <a:pt x="203" y="240"/>
                  </a:cubicBezTo>
                  <a:cubicBezTo>
                    <a:pt x="207" y="164"/>
                    <a:pt x="173" y="101"/>
                    <a:pt x="151" y="38"/>
                  </a:cubicBezTo>
                  <a:cubicBezTo>
                    <a:pt x="140" y="26"/>
                    <a:pt x="128" y="12"/>
                    <a:pt x="11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2"/>
            <p:cNvSpPr/>
            <p:nvPr/>
          </p:nvSpPr>
          <p:spPr>
            <a:xfrm>
              <a:off x="-3851845" y="-661911"/>
              <a:ext cx="15041" cy="11460"/>
            </a:xfrm>
            <a:custGeom>
              <a:avLst/>
              <a:gdLst/>
              <a:ahLst/>
              <a:cxnLst/>
              <a:rect l="l" t="t" r="r" b="b"/>
              <a:pathLst>
                <a:path w="315" h="240" extrusionOk="0">
                  <a:moveTo>
                    <a:pt x="270" y="0"/>
                  </a:moveTo>
                  <a:cubicBezTo>
                    <a:pt x="255" y="0"/>
                    <a:pt x="236" y="4"/>
                    <a:pt x="225" y="8"/>
                  </a:cubicBezTo>
                  <a:cubicBezTo>
                    <a:pt x="187" y="23"/>
                    <a:pt x="154" y="38"/>
                    <a:pt x="120" y="53"/>
                  </a:cubicBezTo>
                  <a:cubicBezTo>
                    <a:pt x="109" y="94"/>
                    <a:pt x="132" y="143"/>
                    <a:pt x="83" y="169"/>
                  </a:cubicBezTo>
                  <a:lnTo>
                    <a:pt x="79" y="173"/>
                  </a:lnTo>
                  <a:cubicBezTo>
                    <a:pt x="72" y="173"/>
                    <a:pt x="68" y="169"/>
                    <a:pt x="61" y="169"/>
                  </a:cubicBezTo>
                  <a:cubicBezTo>
                    <a:pt x="56" y="165"/>
                    <a:pt x="49" y="165"/>
                    <a:pt x="45" y="165"/>
                  </a:cubicBezTo>
                  <a:lnTo>
                    <a:pt x="38" y="165"/>
                  </a:lnTo>
                  <a:cubicBezTo>
                    <a:pt x="1" y="202"/>
                    <a:pt x="34" y="221"/>
                    <a:pt x="61" y="236"/>
                  </a:cubicBezTo>
                  <a:cubicBezTo>
                    <a:pt x="68" y="240"/>
                    <a:pt x="75" y="240"/>
                    <a:pt x="83" y="240"/>
                  </a:cubicBezTo>
                  <a:cubicBezTo>
                    <a:pt x="101" y="240"/>
                    <a:pt x="120" y="225"/>
                    <a:pt x="128" y="206"/>
                  </a:cubicBezTo>
                  <a:cubicBezTo>
                    <a:pt x="146" y="165"/>
                    <a:pt x="158" y="128"/>
                    <a:pt x="199" y="128"/>
                  </a:cubicBezTo>
                  <a:cubicBezTo>
                    <a:pt x="210" y="128"/>
                    <a:pt x="225" y="131"/>
                    <a:pt x="244" y="139"/>
                  </a:cubicBezTo>
                  <a:cubicBezTo>
                    <a:pt x="251" y="143"/>
                    <a:pt x="258" y="147"/>
                    <a:pt x="266" y="147"/>
                  </a:cubicBezTo>
                  <a:cubicBezTo>
                    <a:pt x="289" y="147"/>
                    <a:pt x="315" y="131"/>
                    <a:pt x="315" y="124"/>
                  </a:cubicBezTo>
                  <a:cubicBezTo>
                    <a:pt x="311" y="86"/>
                    <a:pt x="292" y="57"/>
                    <a:pt x="296" y="12"/>
                  </a:cubicBezTo>
                  <a:cubicBezTo>
                    <a:pt x="296" y="4"/>
                    <a:pt x="285" y="0"/>
                    <a:pt x="27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2"/>
            <p:cNvSpPr/>
            <p:nvPr/>
          </p:nvSpPr>
          <p:spPr>
            <a:xfrm>
              <a:off x="-3841292" y="-645103"/>
              <a:ext cx="9120" cy="10027"/>
            </a:xfrm>
            <a:custGeom>
              <a:avLst/>
              <a:gdLst/>
              <a:ahLst/>
              <a:cxnLst/>
              <a:rect l="l" t="t" r="r" b="b"/>
              <a:pathLst>
                <a:path w="191" h="210" extrusionOk="0">
                  <a:moveTo>
                    <a:pt x="120" y="0"/>
                  </a:moveTo>
                  <a:cubicBezTo>
                    <a:pt x="112" y="0"/>
                    <a:pt x="101" y="0"/>
                    <a:pt x="90" y="4"/>
                  </a:cubicBezTo>
                  <a:cubicBezTo>
                    <a:pt x="15" y="30"/>
                    <a:pt x="0" y="71"/>
                    <a:pt x="30" y="142"/>
                  </a:cubicBezTo>
                  <a:cubicBezTo>
                    <a:pt x="37" y="161"/>
                    <a:pt x="30" y="183"/>
                    <a:pt x="30" y="205"/>
                  </a:cubicBezTo>
                  <a:cubicBezTo>
                    <a:pt x="42" y="205"/>
                    <a:pt x="52" y="205"/>
                    <a:pt x="64" y="209"/>
                  </a:cubicBezTo>
                  <a:cubicBezTo>
                    <a:pt x="78" y="202"/>
                    <a:pt x="94" y="190"/>
                    <a:pt x="109" y="187"/>
                  </a:cubicBezTo>
                  <a:cubicBezTo>
                    <a:pt x="191" y="172"/>
                    <a:pt x="187" y="116"/>
                    <a:pt x="172" y="52"/>
                  </a:cubicBezTo>
                  <a:cubicBezTo>
                    <a:pt x="161" y="22"/>
                    <a:pt x="149" y="0"/>
                    <a:pt x="1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2"/>
            <p:cNvSpPr/>
            <p:nvPr/>
          </p:nvSpPr>
          <p:spPr>
            <a:xfrm>
              <a:off x="-3856668" y="-623711"/>
              <a:ext cx="14325" cy="8786"/>
            </a:xfrm>
            <a:custGeom>
              <a:avLst/>
              <a:gdLst/>
              <a:ahLst/>
              <a:cxnLst/>
              <a:rect l="l" t="t" r="r" b="b"/>
              <a:pathLst>
                <a:path w="300" h="184" extrusionOk="0">
                  <a:moveTo>
                    <a:pt x="38" y="1"/>
                  </a:moveTo>
                  <a:cubicBezTo>
                    <a:pt x="0" y="27"/>
                    <a:pt x="0" y="53"/>
                    <a:pt x="45" y="68"/>
                  </a:cubicBezTo>
                  <a:cubicBezTo>
                    <a:pt x="86" y="79"/>
                    <a:pt x="98" y="101"/>
                    <a:pt x="98" y="139"/>
                  </a:cubicBezTo>
                  <a:cubicBezTo>
                    <a:pt x="117" y="124"/>
                    <a:pt x="139" y="120"/>
                    <a:pt x="154" y="120"/>
                  </a:cubicBezTo>
                  <a:cubicBezTo>
                    <a:pt x="207" y="120"/>
                    <a:pt x="243" y="161"/>
                    <a:pt x="292" y="184"/>
                  </a:cubicBezTo>
                  <a:cubicBezTo>
                    <a:pt x="292" y="139"/>
                    <a:pt x="296" y="94"/>
                    <a:pt x="300" y="53"/>
                  </a:cubicBezTo>
                  <a:cubicBezTo>
                    <a:pt x="285" y="38"/>
                    <a:pt x="262" y="34"/>
                    <a:pt x="243" y="34"/>
                  </a:cubicBezTo>
                  <a:cubicBezTo>
                    <a:pt x="233" y="34"/>
                    <a:pt x="221" y="38"/>
                    <a:pt x="210" y="38"/>
                  </a:cubicBezTo>
                  <a:lnTo>
                    <a:pt x="176" y="38"/>
                  </a:lnTo>
                  <a:cubicBezTo>
                    <a:pt x="150" y="38"/>
                    <a:pt x="124" y="34"/>
                    <a:pt x="105" y="4"/>
                  </a:cubicBezTo>
                  <a:cubicBezTo>
                    <a:pt x="83" y="4"/>
                    <a:pt x="60" y="4"/>
                    <a:pt x="3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2"/>
            <p:cNvSpPr/>
            <p:nvPr/>
          </p:nvSpPr>
          <p:spPr>
            <a:xfrm>
              <a:off x="-3827922" y="-633882"/>
              <a:ext cx="11794" cy="9168"/>
            </a:xfrm>
            <a:custGeom>
              <a:avLst/>
              <a:gdLst/>
              <a:ahLst/>
              <a:cxnLst/>
              <a:rect l="l" t="t" r="r" b="b"/>
              <a:pathLst>
                <a:path w="247" h="192" extrusionOk="0">
                  <a:moveTo>
                    <a:pt x="86" y="0"/>
                  </a:moveTo>
                  <a:cubicBezTo>
                    <a:pt x="71" y="0"/>
                    <a:pt x="57" y="5"/>
                    <a:pt x="42" y="27"/>
                  </a:cubicBezTo>
                  <a:cubicBezTo>
                    <a:pt x="0" y="86"/>
                    <a:pt x="60" y="112"/>
                    <a:pt x="68" y="157"/>
                  </a:cubicBezTo>
                  <a:lnTo>
                    <a:pt x="102" y="191"/>
                  </a:lnTo>
                  <a:lnTo>
                    <a:pt x="120" y="191"/>
                  </a:lnTo>
                  <a:cubicBezTo>
                    <a:pt x="188" y="191"/>
                    <a:pt x="112" y="112"/>
                    <a:pt x="154" y="94"/>
                  </a:cubicBezTo>
                  <a:cubicBezTo>
                    <a:pt x="247" y="57"/>
                    <a:pt x="206" y="27"/>
                    <a:pt x="143" y="15"/>
                  </a:cubicBezTo>
                  <a:cubicBezTo>
                    <a:pt x="128" y="12"/>
                    <a:pt x="105" y="0"/>
                    <a:pt x="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2"/>
            <p:cNvSpPr/>
            <p:nvPr/>
          </p:nvSpPr>
          <p:spPr>
            <a:xfrm>
              <a:off x="-3850413" y="-646774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49" y="1"/>
                  </a:moveTo>
                  <a:cubicBezTo>
                    <a:pt x="31" y="1"/>
                    <a:pt x="12" y="13"/>
                    <a:pt x="8" y="39"/>
                  </a:cubicBezTo>
                  <a:cubicBezTo>
                    <a:pt x="0" y="110"/>
                    <a:pt x="53" y="128"/>
                    <a:pt x="116" y="151"/>
                  </a:cubicBezTo>
                  <a:cubicBezTo>
                    <a:pt x="138" y="80"/>
                    <a:pt x="135" y="31"/>
                    <a:pt x="71" y="5"/>
                  </a:cubicBezTo>
                  <a:cubicBezTo>
                    <a:pt x="64" y="1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2"/>
            <p:cNvSpPr/>
            <p:nvPr/>
          </p:nvSpPr>
          <p:spPr>
            <a:xfrm>
              <a:off x="-3849505" y="-637272"/>
              <a:ext cx="7354" cy="8261"/>
            </a:xfrm>
            <a:custGeom>
              <a:avLst/>
              <a:gdLst/>
              <a:ahLst/>
              <a:cxnLst/>
              <a:rect l="l" t="t" r="r" b="b"/>
              <a:pathLst>
                <a:path w="154" h="173" extrusionOk="0">
                  <a:moveTo>
                    <a:pt x="90" y="0"/>
                  </a:moveTo>
                  <a:cubicBezTo>
                    <a:pt x="34" y="0"/>
                    <a:pt x="45" y="79"/>
                    <a:pt x="0" y="94"/>
                  </a:cubicBezTo>
                  <a:cubicBezTo>
                    <a:pt x="4" y="135"/>
                    <a:pt x="4" y="172"/>
                    <a:pt x="30" y="172"/>
                  </a:cubicBezTo>
                  <a:cubicBezTo>
                    <a:pt x="41" y="172"/>
                    <a:pt x="60" y="165"/>
                    <a:pt x="86" y="143"/>
                  </a:cubicBezTo>
                  <a:cubicBezTo>
                    <a:pt x="153" y="94"/>
                    <a:pt x="93" y="49"/>
                    <a:pt x="10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2"/>
            <p:cNvSpPr/>
            <p:nvPr/>
          </p:nvSpPr>
          <p:spPr>
            <a:xfrm>
              <a:off x="-3828257" y="-626385"/>
              <a:ext cx="6446" cy="9311"/>
            </a:xfrm>
            <a:custGeom>
              <a:avLst/>
              <a:gdLst/>
              <a:ahLst/>
              <a:cxnLst/>
              <a:rect l="l" t="t" r="r" b="b"/>
              <a:pathLst>
                <a:path w="135" h="195" extrusionOk="0">
                  <a:moveTo>
                    <a:pt x="75" y="0"/>
                  </a:moveTo>
                  <a:cubicBezTo>
                    <a:pt x="52" y="8"/>
                    <a:pt x="30" y="19"/>
                    <a:pt x="7" y="27"/>
                  </a:cubicBezTo>
                  <a:cubicBezTo>
                    <a:pt x="0" y="117"/>
                    <a:pt x="93" y="135"/>
                    <a:pt x="127" y="195"/>
                  </a:cubicBezTo>
                  <a:cubicBezTo>
                    <a:pt x="131" y="165"/>
                    <a:pt x="131" y="135"/>
                    <a:pt x="135" y="101"/>
                  </a:cubicBezTo>
                  <a:cubicBezTo>
                    <a:pt x="127" y="79"/>
                    <a:pt x="116" y="57"/>
                    <a:pt x="109" y="34"/>
                  </a:cubicBezTo>
                  <a:lnTo>
                    <a:pt x="75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2"/>
            <p:cNvSpPr/>
            <p:nvPr/>
          </p:nvSpPr>
          <p:spPr>
            <a:xfrm>
              <a:off x="-3862732" y="-650642"/>
              <a:ext cx="8261" cy="5730"/>
            </a:xfrm>
            <a:custGeom>
              <a:avLst/>
              <a:gdLst/>
              <a:ahLst/>
              <a:cxnLst/>
              <a:rect l="l" t="t" r="r" b="b"/>
              <a:pathLst>
                <a:path w="173" h="120" extrusionOk="0">
                  <a:moveTo>
                    <a:pt x="165" y="52"/>
                  </a:moveTo>
                  <a:cubicBezTo>
                    <a:pt x="169" y="52"/>
                    <a:pt x="172" y="56"/>
                    <a:pt x="172" y="56"/>
                  </a:cubicBezTo>
                  <a:cubicBezTo>
                    <a:pt x="169" y="52"/>
                    <a:pt x="169" y="52"/>
                    <a:pt x="165" y="52"/>
                  </a:cubicBezTo>
                  <a:close/>
                  <a:moveTo>
                    <a:pt x="60" y="0"/>
                  </a:moveTo>
                  <a:cubicBezTo>
                    <a:pt x="49" y="0"/>
                    <a:pt x="38" y="4"/>
                    <a:pt x="27" y="11"/>
                  </a:cubicBezTo>
                  <a:cubicBezTo>
                    <a:pt x="12" y="19"/>
                    <a:pt x="1" y="75"/>
                    <a:pt x="23" y="97"/>
                  </a:cubicBezTo>
                  <a:cubicBezTo>
                    <a:pt x="38" y="112"/>
                    <a:pt x="53" y="120"/>
                    <a:pt x="64" y="120"/>
                  </a:cubicBezTo>
                  <a:cubicBezTo>
                    <a:pt x="82" y="120"/>
                    <a:pt x="94" y="101"/>
                    <a:pt x="109" y="86"/>
                  </a:cubicBezTo>
                  <a:cubicBezTo>
                    <a:pt x="124" y="68"/>
                    <a:pt x="139" y="52"/>
                    <a:pt x="161" y="52"/>
                  </a:cubicBezTo>
                  <a:lnTo>
                    <a:pt x="165" y="52"/>
                  </a:lnTo>
                  <a:cubicBezTo>
                    <a:pt x="127" y="42"/>
                    <a:pt x="98" y="0"/>
                    <a:pt x="6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2"/>
            <p:cNvSpPr/>
            <p:nvPr/>
          </p:nvSpPr>
          <p:spPr>
            <a:xfrm>
              <a:off x="-3834178" y="-666352"/>
              <a:ext cx="6828" cy="3963"/>
            </a:xfrm>
            <a:custGeom>
              <a:avLst/>
              <a:gdLst/>
              <a:ahLst/>
              <a:cxnLst/>
              <a:rect l="l" t="t" r="r" b="b"/>
              <a:pathLst>
                <a:path w="143" h="83" extrusionOk="0">
                  <a:moveTo>
                    <a:pt x="53" y="0"/>
                  </a:moveTo>
                  <a:cubicBezTo>
                    <a:pt x="34" y="0"/>
                    <a:pt x="19" y="4"/>
                    <a:pt x="0" y="19"/>
                  </a:cubicBezTo>
                  <a:cubicBezTo>
                    <a:pt x="6" y="43"/>
                    <a:pt x="24" y="43"/>
                    <a:pt x="42" y="43"/>
                  </a:cubicBezTo>
                  <a:cubicBezTo>
                    <a:pt x="61" y="43"/>
                    <a:pt x="79" y="43"/>
                    <a:pt x="86" y="67"/>
                  </a:cubicBezTo>
                  <a:cubicBezTo>
                    <a:pt x="90" y="79"/>
                    <a:pt x="98" y="83"/>
                    <a:pt x="105" y="83"/>
                  </a:cubicBezTo>
                  <a:cubicBezTo>
                    <a:pt x="112" y="83"/>
                    <a:pt x="124" y="75"/>
                    <a:pt x="131" y="64"/>
                  </a:cubicBezTo>
                  <a:cubicBezTo>
                    <a:pt x="143" y="45"/>
                    <a:pt x="128" y="30"/>
                    <a:pt x="117" y="22"/>
                  </a:cubicBezTo>
                  <a:cubicBezTo>
                    <a:pt x="94" y="7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2"/>
            <p:cNvSpPr/>
            <p:nvPr/>
          </p:nvSpPr>
          <p:spPr>
            <a:xfrm>
              <a:off x="-3808106" y="-1033740"/>
              <a:ext cx="16139" cy="9550"/>
            </a:xfrm>
            <a:custGeom>
              <a:avLst/>
              <a:gdLst/>
              <a:ahLst/>
              <a:cxnLst/>
              <a:rect l="l" t="t" r="r" b="b"/>
              <a:pathLst>
                <a:path w="338" h="200" extrusionOk="0">
                  <a:moveTo>
                    <a:pt x="206" y="1"/>
                  </a:moveTo>
                  <a:cubicBezTo>
                    <a:pt x="199" y="49"/>
                    <a:pt x="187" y="75"/>
                    <a:pt x="165" y="75"/>
                  </a:cubicBezTo>
                  <a:cubicBezTo>
                    <a:pt x="150" y="75"/>
                    <a:pt x="127" y="57"/>
                    <a:pt x="105" y="27"/>
                  </a:cubicBezTo>
                  <a:cubicBezTo>
                    <a:pt x="79" y="80"/>
                    <a:pt x="1" y="113"/>
                    <a:pt x="60" y="188"/>
                  </a:cubicBezTo>
                  <a:cubicBezTo>
                    <a:pt x="116" y="192"/>
                    <a:pt x="168" y="196"/>
                    <a:pt x="225" y="199"/>
                  </a:cubicBezTo>
                  <a:cubicBezTo>
                    <a:pt x="213" y="128"/>
                    <a:pt x="247" y="83"/>
                    <a:pt x="337" y="65"/>
                  </a:cubicBezTo>
                  <a:cubicBezTo>
                    <a:pt x="277" y="39"/>
                    <a:pt x="244" y="20"/>
                    <a:pt x="2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2"/>
            <p:cNvSpPr/>
            <p:nvPr/>
          </p:nvSpPr>
          <p:spPr>
            <a:xfrm>
              <a:off x="-3806148" y="-1044245"/>
              <a:ext cx="12176" cy="10218"/>
            </a:xfrm>
            <a:custGeom>
              <a:avLst/>
              <a:gdLst/>
              <a:ahLst/>
              <a:cxnLst/>
              <a:rect l="l" t="t" r="r" b="b"/>
              <a:pathLst>
                <a:path w="255" h="214" extrusionOk="0">
                  <a:moveTo>
                    <a:pt x="98" y="0"/>
                  </a:moveTo>
                  <a:cubicBezTo>
                    <a:pt x="83" y="0"/>
                    <a:pt x="60" y="12"/>
                    <a:pt x="46" y="16"/>
                  </a:cubicBezTo>
                  <a:cubicBezTo>
                    <a:pt x="41" y="42"/>
                    <a:pt x="38" y="68"/>
                    <a:pt x="8" y="79"/>
                  </a:cubicBezTo>
                  <a:cubicBezTo>
                    <a:pt x="8" y="90"/>
                    <a:pt x="8" y="102"/>
                    <a:pt x="4" y="112"/>
                  </a:cubicBezTo>
                  <a:cubicBezTo>
                    <a:pt x="1" y="157"/>
                    <a:pt x="23" y="195"/>
                    <a:pt x="64" y="214"/>
                  </a:cubicBezTo>
                  <a:cubicBezTo>
                    <a:pt x="79" y="191"/>
                    <a:pt x="98" y="183"/>
                    <a:pt x="120" y="183"/>
                  </a:cubicBezTo>
                  <a:cubicBezTo>
                    <a:pt x="127" y="183"/>
                    <a:pt x="135" y="188"/>
                    <a:pt x="143" y="188"/>
                  </a:cubicBezTo>
                  <a:lnTo>
                    <a:pt x="165" y="188"/>
                  </a:lnTo>
                  <a:cubicBezTo>
                    <a:pt x="191" y="180"/>
                    <a:pt x="255" y="173"/>
                    <a:pt x="210" y="143"/>
                  </a:cubicBezTo>
                  <a:cubicBezTo>
                    <a:pt x="158" y="105"/>
                    <a:pt x="127" y="79"/>
                    <a:pt x="117" y="16"/>
                  </a:cubicBezTo>
                  <a:cubicBezTo>
                    <a:pt x="113" y="4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2"/>
            <p:cNvSpPr/>
            <p:nvPr/>
          </p:nvSpPr>
          <p:spPr>
            <a:xfrm>
              <a:off x="-3793829" y="-1042287"/>
              <a:ext cx="9168" cy="11651"/>
            </a:xfrm>
            <a:custGeom>
              <a:avLst/>
              <a:gdLst/>
              <a:ahLst/>
              <a:cxnLst/>
              <a:rect l="l" t="t" r="r" b="b"/>
              <a:pathLst>
                <a:path w="192" h="244" extrusionOk="0">
                  <a:moveTo>
                    <a:pt x="180" y="1"/>
                  </a:moveTo>
                  <a:cubicBezTo>
                    <a:pt x="30" y="79"/>
                    <a:pt x="0" y="150"/>
                    <a:pt x="90" y="218"/>
                  </a:cubicBezTo>
                  <a:cubicBezTo>
                    <a:pt x="102" y="225"/>
                    <a:pt x="120" y="244"/>
                    <a:pt x="139" y="244"/>
                  </a:cubicBezTo>
                  <a:cubicBezTo>
                    <a:pt x="147" y="244"/>
                    <a:pt x="154" y="236"/>
                    <a:pt x="161" y="228"/>
                  </a:cubicBezTo>
                  <a:cubicBezTo>
                    <a:pt x="173" y="206"/>
                    <a:pt x="191" y="161"/>
                    <a:pt x="142" y="150"/>
                  </a:cubicBezTo>
                  <a:cubicBezTo>
                    <a:pt x="83" y="135"/>
                    <a:pt x="79" y="120"/>
                    <a:pt x="128" y="79"/>
                  </a:cubicBezTo>
                  <a:cubicBezTo>
                    <a:pt x="150" y="61"/>
                    <a:pt x="165" y="27"/>
                    <a:pt x="18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2"/>
            <p:cNvSpPr/>
            <p:nvPr/>
          </p:nvSpPr>
          <p:spPr>
            <a:xfrm>
              <a:off x="-3797792" y="-1026578"/>
              <a:ext cx="6303" cy="7163"/>
            </a:xfrm>
            <a:custGeom>
              <a:avLst/>
              <a:gdLst/>
              <a:ahLst/>
              <a:cxnLst/>
              <a:rect l="l" t="t" r="r" b="b"/>
              <a:pathLst>
                <a:path w="132" h="150" extrusionOk="0">
                  <a:moveTo>
                    <a:pt x="73" y="1"/>
                  </a:moveTo>
                  <a:cubicBezTo>
                    <a:pt x="46" y="1"/>
                    <a:pt x="35" y="46"/>
                    <a:pt x="9" y="49"/>
                  </a:cubicBezTo>
                  <a:cubicBezTo>
                    <a:pt x="1" y="87"/>
                    <a:pt x="23" y="117"/>
                    <a:pt x="35" y="150"/>
                  </a:cubicBezTo>
                  <a:lnTo>
                    <a:pt x="50" y="150"/>
                  </a:lnTo>
                  <a:cubicBezTo>
                    <a:pt x="73" y="150"/>
                    <a:pt x="91" y="146"/>
                    <a:pt x="102" y="124"/>
                  </a:cubicBezTo>
                  <a:cubicBezTo>
                    <a:pt x="99" y="82"/>
                    <a:pt x="132" y="30"/>
                    <a:pt x="83" y="4"/>
                  </a:cubicBezTo>
                  <a:cubicBezTo>
                    <a:pt x="80" y="4"/>
                    <a:pt x="76" y="1"/>
                    <a:pt x="7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2"/>
            <p:cNvSpPr/>
            <p:nvPr/>
          </p:nvSpPr>
          <p:spPr>
            <a:xfrm>
              <a:off x="-3803140" y="-1035507"/>
              <a:ext cx="4918" cy="5396"/>
            </a:xfrm>
            <a:custGeom>
              <a:avLst/>
              <a:gdLst/>
              <a:ahLst/>
              <a:cxnLst/>
              <a:rect l="l" t="t" r="r" b="b"/>
              <a:pathLst>
                <a:path w="103" h="113" extrusionOk="0">
                  <a:moveTo>
                    <a:pt x="57" y="0"/>
                  </a:moveTo>
                  <a:cubicBezTo>
                    <a:pt x="35" y="0"/>
                    <a:pt x="16" y="8"/>
                    <a:pt x="1" y="31"/>
                  </a:cubicBezTo>
                  <a:lnTo>
                    <a:pt x="1" y="64"/>
                  </a:lnTo>
                  <a:cubicBezTo>
                    <a:pt x="23" y="94"/>
                    <a:pt x="46" y="112"/>
                    <a:pt x="61" y="112"/>
                  </a:cubicBezTo>
                  <a:cubicBezTo>
                    <a:pt x="83" y="112"/>
                    <a:pt x="95" y="86"/>
                    <a:pt x="102" y="38"/>
                  </a:cubicBezTo>
                  <a:lnTo>
                    <a:pt x="102" y="5"/>
                  </a:lnTo>
                  <a:lnTo>
                    <a:pt x="80" y="5"/>
                  </a:lnTo>
                  <a:cubicBezTo>
                    <a:pt x="72" y="5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2"/>
            <p:cNvSpPr/>
            <p:nvPr/>
          </p:nvSpPr>
          <p:spPr>
            <a:xfrm>
              <a:off x="-4122301" y="-620655"/>
              <a:ext cx="9359" cy="8786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23" y="0"/>
                  </a:moveTo>
                  <a:cubicBezTo>
                    <a:pt x="20" y="0"/>
                    <a:pt x="16" y="4"/>
                    <a:pt x="9" y="7"/>
                  </a:cubicBezTo>
                  <a:cubicBezTo>
                    <a:pt x="5" y="56"/>
                    <a:pt x="1" y="97"/>
                    <a:pt x="65" y="112"/>
                  </a:cubicBezTo>
                  <a:cubicBezTo>
                    <a:pt x="95" y="120"/>
                    <a:pt x="95" y="149"/>
                    <a:pt x="99" y="176"/>
                  </a:cubicBezTo>
                  <a:cubicBezTo>
                    <a:pt x="109" y="180"/>
                    <a:pt x="121" y="183"/>
                    <a:pt x="128" y="183"/>
                  </a:cubicBezTo>
                  <a:cubicBezTo>
                    <a:pt x="177" y="183"/>
                    <a:pt x="188" y="135"/>
                    <a:pt x="192" y="94"/>
                  </a:cubicBezTo>
                  <a:cubicBezTo>
                    <a:pt x="196" y="52"/>
                    <a:pt x="177" y="23"/>
                    <a:pt x="144" y="23"/>
                  </a:cubicBezTo>
                  <a:cubicBezTo>
                    <a:pt x="136" y="23"/>
                    <a:pt x="125" y="23"/>
                    <a:pt x="113" y="30"/>
                  </a:cubicBezTo>
                  <a:cubicBezTo>
                    <a:pt x="106" y="34"/>
                    <a:pt x="99" y="37"/>
                    <a:pt x="91" y="37"/>
                  </a:cubicBezTo>
                  <a:cubicBezTo>
                    <a:pt x="76" y="37"/>
                    <a:pt x="65" y="30"/>
                    <a:pt x="57" y="19"/>
                  </a:cubicBezTo>
                  <a:cubicBezTo>
                    <a:pt x="46" y="11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2"/>
            <p:cNvSpPr/>
            <p:nvPr/>
          </p:nvSpPr>
          <p:spPr>
            <a:xfrm>
              <a:off x="-4115139" y="-603178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20" y="0"/>
                  </a:moveTo>
                  <a:cubicBezTo>
                    <a:pt x="8" y="0"/>
                    <a:pt x="1" y="8"/>
                    <a:pt x="4" y="38"/>
                  </a:cubicBezTo>
                  <a:cubicBezTo>
                    <a:pt x="4" y="86"/>
                    <a:pt x="20" y="142"/>
                    <a:pt x="90" y="150"/>
                  </a:cubicBezTo>
                  <a:cubicBezTo>
                    <a:pt x="128" y="97"/>
                    <a:pt x="139" y="49"/>
                    <a:pt x="64" y="19"/>
                  </a:cubicBezTo>
                  <a:cubicBezTo>
                    <a:pt x="53" y="16"/>
                    <a:pt x="30" y="0"/>
                    <a:pt x="2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2"/>
            <p:cNvSpPr/>
            <p:nvPr/>
          </p:nvSpPr>
          <p:spPr>
            <a:xfrm>
              <a:off x="-4136865" y="-623377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123" y="1"/>
                  </a:moveTo>
                  <a:cubicBezTo>
                    <a:pt x="112" y="1"/>
                    <a:pt x="104" y="4"/>
                    <a:pt x="93" y="9"/>
                  </a:cubicBezTo>
                  <a:cubicBezTo>
                    <a:pt x="86" y="12"/>
                    <a:pt x="74" y="16"/>
                    <a:pt x="67" y="16"/>
                  </a:cubicBezTo>
                  <a:cubicBezTo>
                    <a:pt x="64" y="16"/>
                    <a:pt x="56" y="16"/>
                    <a:pt x="52" y="12"/>
                  </a:cubicBezTo>
                  <a:cubicBezTo>
                    <a:pt x="45" y="42"/>
                    <a:pt x="0" y="68"/>
                    <a:pt x="37" y="99"/>
                  </a:cubicBezTo>
                  <a:cubicBezTo>
                    <a:pt x="48" y="109"/>
                    <a:pt x="59" y="113"/>
                    <a:pt x="67" y="113"/>
                  </a:cubicBezTo>
                  <a:cubicBezTo>
                    <a:pt x="86" y="113"/>
                    <a:pt x="104" y="99"/>
                    <a:pt x="116" y="76"/>
                  </a:cubicBezTo>
                  <a:cubicBezTo>
                    <a:pt x="127" y="57"/>
                    <a:pt x="138" y="38"/>
                    <a:pt x="153" y="20"/>
                  </a:cubicBezTo>
                  <a:cubicBezTo>
                    <a:pt x="142" y="4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2"/>
            <p:cNvSpPr/>
            <p:nvPr/>
          </p:nvSpPr>
          <p:spPr>
            <a:xfrm>
              <a:off x="-4124211" y="-613731"/>
              <a:ext cx="5014" cy="5778"/>
            </a:xfrm>
            <a:custGeom>
              <a:avLst/>
              <a:gdLst/>
              <a:ahLst/>
              <a:cxnLst/>
              <a:rect l="l" t="t" r="r" b="b"/>
              <a:pathLst>
                <a:path w="105" h="121" extrusionOk="0">
                  <a:moveTo>
                    <a:pt x="34" y="1"/>
                  </a:moveTo>
                  <a:cubicBezTo>
                    <a:pt x="11" y="1"/>
                    <a:pt x="8" y="35"/>
                    <a:pt x="1" y="121"/>
                  </a:cubicBezTo>
                  <a:cubicBezTo>
                    <a:pt x="34" y="109"/>
                    <a:pt x="45" y="61"/>
                    <a:pt x="86" y="61"/>
                  </a:cubicBezTo>
                  <a:cubicBezTo>
                    <a:pt x="94" y="61"/>
                    <a:pt x="97" y="61"/>
                    <a:pt x="101" y="64"/>
                  </a:cubicBezTo>
                  <a:cubicBezTo>
                    <a:pt x="101" y="54"/>
                    <a:pt x="105" y="42"/>
                    <a:pt x="105" y="31"/>
                  </a:cubicBezTo>
                  <a:cubicBezTo>
                    <a:pt x="71" y="12"/>
                    <a:pt x="49" y="1"/>
                    <a:pt x="3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2"/>
            <p:cNvSpPr/>
            <p:nvPr/>
          </p:nvSpPr>
          <p:spPr>
            <a:xfrm>
              <a:off x="-3883456" y="-542488"/>
              <a:ext cx="5969" cy="5252"/>
            </a:xfrm>
            <a:custGeom>
              <a:avLst/>
              <a:gdLst/>
              <a:ahLst/>
              <a:cxnLst/>
              <a:rect l="l" t="t" r="r" b="b"/>
              <a:pathLst>
                <a:path w="125" h="110" extrusionOk="0">
                  <a:moveTo>
                    <a:pt x="45" y="1"/>
                  </a:moveTo>
                  <a:cubicBezTo>
                    <a:pt x="35" y="1"/>
                    <a:pt x="23" y="8"/>
                    <a:pt x="12" y="27"/>
                  </a:cubicBezTo>
                  <a:cubicBezTo>
                    <a:pt x="1" y="53"/>
                    <a:pt x="16" y="82"/>
                    <a:pt x="38" y="98"/>
                  </a:cubicBezTo>
                  <a:cubicBezTo>
                    <a:pt x="50" y="105"/>
                    <a:pt x="57" y="109"/>
                    <a:pt x="68" y="109"/>
                  </a:cubicBezTo>
                  <a:cubicBezTo>
                    <a:pt x="95" y="109"/>
                    <a:pt x="105" y="79"/>
                    <a:pt x="124" y="56"/>
                  </a:cubicBezTo>
                  <a:lnTo>
                    <a:pt x="124" y="23"/>
                  </a:lnTo>
                  <a:lnTo>
                    <a:pt x="121" y="23"/>
                  </a:lnTo>
                  <a:lnTo>
                    <a:pt x="117" y="27"/>
                  </a:lnTo>
                  <a:cubicBezTo>
                    <a:pt x="105" y="27"/>
                    <a:pt x="90" y="19"/>
                    <a:pt x="79" y="11"/>
                  </a:cubicBezTo>
                  <a:cubicBezTo>
                    <a:pt x="68" y="4"/>
                    <a:pt x="57" y="1"/>
                    <a:pt x="4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2"/>
            <p:cNvSpPr/>
            <p:nvPr/>
          </p:nvSpPr>
          <p:spPr>
            <a:xfrm>
              <a:off x="-3894868" y="-545019"/>
              <a:ext cx="4536" cy="4918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34" y="1"/>
                  </a:moveTo>
                  <a:cubicBezTo>
                    <a:pt x="8" y="1"/>
                    <a:pt x="1" y="28"/>
                    <a:pt x="4" y="50"/>
                  </a:cubicBezTo>
                  <a:cubicBezTo>
                    <a:pt x="12" y="76"/>
                    <a:pt x="20" y="102"/>
                    <a:pt x="53" y="102"/>
                  </a:cubicBezTo>
                  <a:cubicBezTo>
                    <a:pt x="75" y="98"/>
                    <a:pt x="94" y="80"/>
                    <a:pt x="94" y="57"/>
                  </a:cubicBezTo>
                  <a:cubicBezTo>
                    <a:pt x="91" y="23"/>
                    <a:pt x="75" y="1"/>
                    <a:pt x="4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2"/>
            <p:cNvSpPr/>
            <p:nvPr/>
          </p:nvSpPr>
          <p:spPr>
            <a:xfrm>
              <a:off x="-3896969" y="-535564"/>
              <a:ext cx="11078" cy="2578"/>
            </a:xfrm>
            <a:custGeom>
              <a:avLst/>
              <a:gdLst/>
              <a:ahLst/>
              <a:cxnLst/>
              <a:rect l="l" t="t" r="r" b="b"/>
              <a:pathLst>
                <a:path w="232" h="54" extrusionOk="0">
                  <a:moveTo>
                    <a:pt x="168" y="1"/>
                  </a:moveTo>
                  <a:cubicBezTo>
                    <a:pt x="149" y="1"/>
                    <a:pt x="127" y="9"/>
                    <a:pt x="104" y="13"/>
                  </a:cubicBezTo>
                  <a:cubicBezTo>
                    <a:pt x="86" y="20"/>
                    <a:pt x="64" y="27"/>
                    <a:pt x="41" y="27"/>
                  </a:cubicBezTo>
                  <a:cubicBezTo>
                    <a:pt x="30" y="27"/>
                    <a:pt x="14" y="23"/>
                    <a:pt x="4" y="16"/>
                  </a:cubicBezTo>
                  <a:cubicBezTo>
                    <a:pt x="4" y="27"/>
                    <a:pt x="0" y="39"/>
                    <a:pt x="0" y="49"/>
                  </a:cubicBezTo>
                  <a:cubicBezTo>
                    <a:pt x="22" y="54"/>
                    <a:pt x="41" y="54"/>
                    <a:pt x="64" y="54"/>
                  </a:cubicBezTo>
                  <a:cubicBezTo>
                    <a:pt x="119" y="54"/>
                    <a:pt x="176" y="42"/>
                    <a:pt x="231" y="31"/>
                  </a:cubicBezTo>
                  <a:cubicBezTo>
                    <a:pt x="213" y="9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2"/>
            <p:cNvSpPr/>
            <p:nvPr/>
          </p:nvSpPr>
          <p:spPr>
            <a:xfrm>
              <a:off x="-3853660" y="-610532"/>
              <a:ext cx="18288" cy="19195"/>
            </a:xfrm>
            <a:custGeom>
              <a:avLst/>
              <a:gdLst/>
              <a:ahLst/>
              <a:cxnLst/>
              <a:rect l="l" t="t" r="r" b="b"/>
              <a:pathLst>
                <a:path w="383" h="402" extrusionOk="0">
                  <a:moveTo>
                    <a:pt x="289" y="9"/>
                  </a:moveTo>
                  <a:cubicBezTo>
                    <a:pt x="196" y="31"/>
                    <a:pt x="61" y="1"/>
                    <a:pt x="102" y="173"/>
                  </a:cubicBezTo>
                  <a:cubicBezTo>
                    <a:pt x="20" y="192"/>
                    <a:pt x="91" y="308"/>
                    <a:pt x="5" y="323"/>
                  </a:cubicBezTo>
                  <a:cubicBezTo>
                    <a:pt x="5" y="334"/>
                    <a:pt x="5" y="345"/>
                    <a:pt x="1" y="356"/>
                  </a:cubicBezTo>
                  <a:cubicBezTo>
                    <a:pt x="46" y="371"/>
                    <a:pt x="91" y="386"/>
                    <a:pt x="136" y="401"/>
                  </a:cubicBezTo>
                  <a:cubicBezTo>
                    <a:pt x="162" y="386"/>
                    <a:pt x="188" y="371"/>
                    <a:pt x="222" y="371"/>
                  </a:cubicBezTo>
                  <a:lnTo>
                    <a:pt x="233" y="371"/>
                  </a:lnTo>
                  <a:cubicBezTo>
                    <a:pt x="256" y="323"/>
                    <a:pt x="270" y="267"/>
                    <a:pt x="308" y="233"/>
                  </a:cubicBezTo>
                  <a:cubicBezTo>
                    <a:pt x="382" y="158"/>
                    <a:pt x="368" y="91"/>
                    <a:pt x="319" y="16"/>
                  </a:cubicBezTo>
                  <a:cubicBezTo>
                    <a:pt x="308" y="13"/>
                    <a:pt x="301" y="13"/>
                    <a:pt x="289" y="9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2"/>
            <p:cNvSpPr/>
            <p:nvPr/>
          </p:nvSpPr>
          <p:spPr>
            <a:xfrm>
              <a:off x="-3860727" y="-598547"/>
              <a:ext cx="7306" cy="7353"/>
            </a:xfrm>
            <a:custGeom>
              <a:avLst/>
              <a:gdLst/>
              <a:ahLst/>
              <a:cxnLst/>
              <a:rect l="l" t="t" r="r" b="b"/>
              <a:pathLst>
                <a:path w="153" h="154" extrusionOk="0">
                  <a:moveTo>
                    <a:pt x="82" y="0"/>
                  </a:moveTo>
                  <a:cubicBezTo>
                    <a:pt x="74" y="0"/>
                    <a:pt x="67" y="5"/>
                    <a:pt x="59" y="8"/>
                  </a:cubicBezTo>
                  <a:cubicBezTo>
                    <a:pt x="4" y="31"/>
                    <a:pt x="4" y="90"/>
                    <a:pt x="0" y="154"/>
                  </a:cubicBezTo>
                  <a:cubicBezTo>
                    <a:pt x="14" y="128"/>
                    <a:pt x="37" y="124"/>
                    <a:pt x="59" y="124"/>
                  </a:cubicBezTo>
                  <a:lnTo>
                    <a:pt x="101" y="124"/>
                  </a:lnTo>
                  <a:cubicBezTo>
                    <a:pt x="119" y="124"/>
                    <a:pt x="138" y="124"/>
                    <a:pt x="149" y="105"/>
                  </a:cubicBezTo>
                  <a:cubicBezTo>
                    <a:pt x="153" y="94"/>
                    <a:pt x="153" y="83"/>
                    <a:pt x="153" y="72"/>
                  </a:cubicBezTo>
                  <a:cubicBezTo>
                    <a:pt x="138" y="38"/>
                    <a:pt x="116" y="0"/>
                    <a:pt x="8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2"/>
            <p:cNvSpPr/>
            <p:nvPr/>
          </p:nvSpPr>
          <p:spPr>
            <a:xfrm>
              <a:off x="-4152288" y="-1017314"/>
              <a:ext cx="7067" cy="12033"/>
            </a:xfrm>
            <a:custGeom>
              <a:avLst/>
              <a:gdLst/>
              <a:ahLst/>
              <a:cxnLst/>
              <a:rect l="l" t="t" r="r" b="b"/>
              <a:pathLst>
                <a:path w="148" h="252" extrusionOk="0">
                  <a:moveTo>
                    <a:pt x="35" y="1"/>
                  </a:moveTo>
                  <a:cubicBezTo>
                    <a:pt x="121" y="83"/>
                    <a:pt x="65" y="158"/>
                    <a:pt x="1" y="252"/>
                  </a:cubicBezTo>
                  <a:cubicBezTo>
                    <a:pt x="144" y="154"/>
                    <a:pt x="147" y="90"/>
                    <a:pt x="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2"/>
            <p:cNvSpPr/>
            <p:nvPr/>
          </p:nvSpPr>
          <p:spPr>
            <a:xfrm>
              <a:off x="-3731372" y="-577632"/>
              <a:ext cx="10218" cy="12128"/>
            </a:xfrm>
            <a:custGeom>
              <a:avLst/>
              <a:gdLst/>
              <a:ahLst/>
              <a:cxnLst/>
              <a:rect l="l" t="t" r="r" b="b"/>
              <a:pathLst>
                <a:path w="214" h="254" extrusionOk="0">
                  <a:moveTo>
                    <a:pt x="31" y="0"/>
                  </a:moveTo>
                  <a:cubicBezTo>
                    <a:pt x="0" y="15"/>
                    <a:pt x="8" y="38"/>
                    <a:pt x="8" y="64"/>
                  </a:cubicBezTo>
                  <a:cubicBezTo>
                    <a:pt x="8" y="135"/>
                    <a:pt x="87" y="164"/>
                    <a:pt x="83" y="235"/>
                  </a:cubicBezTo>
                  <a:cubicBezTo>
                    <a:pt x="98" y="250"/>
                    <a:pt x="113" y="254"/>
                    <a:pt x="128" y="254"/>
                  </a:cubicBezTo>
                  <a:cubicBezTo>
                    <a:pt x="143" y="254"/>
                    <a:pt x="154" y="250"/>
                    <a:pt x="169" y="247"/>
                  </a:cubicBezTo>
                  <a:cubicBezTo>
                    <a:pt x="180" y="243"/>
                    <a:pt x="195" y="243"/>
                    <a:pt x="207" y="243"/>
                  </a:cubicBezTo>
                  <a:lnTo>
                    <a:pt x="214" y="243"/>
                  </a:lnTo>
                  <a:cubicBezTo>
                    <a:pt x="169" y="164"/>
                    <a:pt x="50" y="127"/>
                    <a:pt x="95" y="4"/>
                  </a:cubicBezTo>
                  <a:cubicBezTo>
                    <a:pt x="72" y="4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2"/>
            <p:cNvSpPr/>
            <p:nvPr/>
          </p:nvSpPr>
          <p:spPr>
            <a:xfrm>
              <a:off x="-4100288" y="-1076572"/>
              <a:ext cx="19673" cy="17763"/>
            </a:xfrm>
            <a:custGeom>
              <a:avLst/>
              <a:gdLst/>
              <a:ahLst/>
              <a:cxnLst/>
              <a:rect l="l" t="t" r="r" b="b"/>
              <a:pathLst>
                <a:path w="412" h="372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42" y="98"/>
                    <a:pt x="71" y="109"/>
                    <a:pt x="0" y="120"/>
                  </a:cubicBezTo>
                  <a:cubicBezTo>
                    <a:pt x="64" y="199"/>
                    <a:pt x="64" y="199"/>
                    <a:pt x="15" y="259"/>
                  </a:cubicBezTo>
                  <a:lnTo>
                    <a:pt x="19" y="259"/>
                  </a:lnTo>
                  <a:cubicBezTo>
                    <a:pt x="38" y="259"/>
                    <a:pt x="56" y="270"/>
                    <a:pt x="78" y="285"/>
                  </a:cubicBezTo>
                  <a:cubicBezTo>
                    <a:pt x="97" y="296"/>
                    <a:pt x="116" y="311"/>
                    <a:pt x="138" y="311"/>
                  </a:cubicBezTo>
                  <a:cubicBezTo>
                    <a:pt x="157" y="311"/>
                    <a:pt x="180" y="296"/>
                    <a:pt x="198" y="255"/>
                  </a:cubicBezTo>
                  <a:cubicBezTo>
                    <a:pt x="224" y="296"/>
                    <a:pt x="206" y="334"/>
                    <a:pt x="206" y="371"/>
                  </a:cubicBezTo>
                  <a:lnTo>
                    <a:pt x="254" y="371"/>
                  </a:lnTo>
                  <a:cubicBezTo>
                    <a:pt x="273" y="371"/>
                    <a:pt x="292" y="367"/>
                    <a:pt x="307" y="344"/>
                  </a:cubicBezTo>
                  <a:cubicBezTo>
                    <a:pt x="295" y="337"/>
                    <a:pt x="280" y="334"/>
                    <a:pt x="266" y="326"/>
                  </a:cubicBezTo>
                  <a:cubicBezTo>
                    <a:pt x="411" y="203"/>
                    <a:pt x="213" y="132"/>
                    <a:pt x="217" y="30"/>
                  </a:cubicBezTo>
                  <a:cubicBezTo>
                    <a:pt x="217" y="1"/>
                    <a:pt x="164" y="4"/>
                    <a:pt x="13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2"/>
            <p:cNvSpPr/>
            <p:nvPr/>
          </p:nvSpPr>
          <p:spPr>
            <a:xfrm>
              <a:off x="-4098904" y="-1052983"/>
              <a:ext cx="10792" cy="15041"/>
            </a:xfrm>
            <a:custGeom>
              <a:avLst/>
              <a:gdLst/>
              <a:ahLst/>
              <a:cxnLst/>
              <a:rect l="l" t="t" r="r" b="b"/>
              <a:pathLst>
                <a:path w="226" h="315" extrusionOk="0">
                  <a:moveTo>
                    <a:pt x="109" y="0"/>
                  </a:moveTo>
                  <a:cubicBezTo>
                    <a:pt x="54" y="0"/>
                    <a:pt x="1" y="19"/>
                    <a:pt x="31" y="75"/>
                  </a:cubicBezTo>
                  <a:cubicBezTo>
                    <a:pt x="68" y="157"/>
                    <a:pt x="68" y="232"/>
                    <a:pt x="61" y="314"/>
                  </a:cubicBezTo>
                  <a:cubicBezTo>
                    <a:pt x="99" y="307"/>
                    <a:pt x="109" y="288"/>
                    <a:pt x="121" y="269"/>
                  </a:cubicBezTo>
                  <a:lnTo>
                    <a:pt x="121" y="266"/>
                  </a:lnTo>
                  <a:cubicBezTo>
                    <a:pt x="125" y="232"/>
                    <a:pt x="147" y="217"/>
                    <a:pt x="173" y="199"/>
                  </a:cubicBezTo>
                  <a:cubicBezTo>
                    <a:pt x="221" y="157"/>
                    <a:pt x="180" y="83"/>
                    <a:pt x="221" y="34"/>
                  </a:cubicBezTo>
                  <a:cubicBezTo>
                    <a:pt x="225" y="26"/>
                    <a:pt x="192" y="12"/>
                    <a:pt x="169" y="7"/>
                  </a:cubicBezTo>
                  <a:cubicBezTo>
                    <a:pt x="151" y="4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2"/>
            <p:cNvSpPr/>
            <p:nvPr/>
          </p:nvSpPr>
          <p:spPr>
            <a:xfrm>
              <a:off x="-4101387" y="-1064443"/>
              <a:ext cx="11842" cy="5778"/>
            </a:xfrm>
            <a:custGeom>
              <a:avLst/>
              <a:gdLst/>
              <a:ahLst/>
              <a:cxnLst/>
              <a:rect l="l" t="t" r="r" b="b"/>
              <a:pathLst>
                <a:path w="248" h="121" extrusionOk="0">
                  <a:moveTo>
                    <a:pt x="221" y="1"/>
                  </a:moveTo>
                  <a:cubicBezTo>
                    <a:pt x="203" y="42"/>
                    <a:pt x="180" y="57"/>
                    <a:pt x="161" y="57"/>
                  </a:cubicBezTo>
                  <a:cubicBezTo>
                    <a:pt x="139" y="57"/>
                    <a:pt x="120" y="42"/>
                    <a:pt x="101" y="31"/>
                  </a:cubicBezTo>
                  <a:cubicBezTo>
                    <a:pt x="79" y="16"/>
                    <a:pt x="61" y="5"/>
                    <a:pt x="42" y="5"/>
                  </a:cubicBezTo>
                  <a:lnTo>
                    <a:pt x="38" y="5"/>
                  </a:lnTo>
                  <a:cubicBezTo>
                    <a:pt x="27" y="28"/>
                    <a:pt x="16" y="46"/>
                    <a:pt x="1" y="68"/>
                  </a:cubicBezTo>
                  <a:cubicBezTo>
                    <a:pt x="23" y="109"/>
                    <a:pt x="53" y="121"/>
                    <a:pt x="87" y="121"/>
                  </a:cubicBezTo>
                  <a:cubicBezTo>
                    <a:pt x="98" y="121"/>
                    <a:pt x="113" y="117"/>
                    <a:pt x="128" y="117"/>
                  </a:cubicBezTo>
                  <a:cubicBezTo>
                    <a:pt x="142" y="113"/>
                    <a:pt x="158" y="113"/>
                    <a:pt x="173" y="113"/>
                  </a:cubicBezTo>
                  <a:lnTo>
                    <a:pt x="199" y="113"/>
                  </a:lnTo>
                  <a:cubicBezTo>
                    <a:pt x="206" y="113"/>
                    <a:pt x="213" y="117"/>
                    <a:pt x="225" y="117"/>
                  </a:cubicBezTo>
                  <a:lnTo>
                    <a:pt x="229" y="117"/>
                  </a:lnTo>
                  <a:cubicBezTo>
                    <a:pt x="229" y="80"/>
                    <a:pt x="247" y="42"/>
                    <a:pt x="22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2"/>
            <p:cNvSpPr/>
            <p:nvPr/>
          </p:nvSpPr>
          <p:spPr>
            <a:xfrm>
              <a:off x="-3946629" y="-1172597"/>
              <a:ext cx="7019" cy="9168"/>
            </a:xfrm>
            <a:custGeom>
              <a:avLst/>
              <a:gdLst/>
              <a:ahLst/>
              <a:cxnLst/>
              <a:rect l="l" t="t" r="r" b="b"/>
              <a:pathLst>
                <a:path w="147" h="192" extrusionOk="0">
                  <a:moveTo>
                    <a:pt x="86" y="0"/>
                  </a:moveTo>
                  <a:cubicBezTo>
                    <a:pt x="83" y="31"/>
                    <a:pt x="76" y="57"/>
                    <a:pt x="53" y="76"/>
                  </a:cubicBezTo>
                  <a:cubicBezTo>
                    <a:pt x="27" y="102"/>
                    <a:pt x="0" y="131"/>
                    <a:pt x="38" y="173"/>
                  </a:cubicBezTo>
                  <a:cubicBezTo>
                    <a:pt x="50" y="188"/>
                    <a:pt x="64" y="191"/>
                    <a:pt x="76" y="191"/>
                  </a:cubicBezTo>
                  <a:cubicBezTo>
                    <a:pt x="98" y="191"/>
                    <a:pt x="120" y="176"/>
                    <a:pt x="143" y="169"/>
                  </a:cubicBezTo>
                  <a:cubicBezTo>
                    <a:pt x="146" y="105"/>
                    <a:pt x="135" y="50"/>
                    <a:pt x="86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2"/>
            <p:cNvSpPr/>
            <p:nvPr/>
          </p:nvSpPr>
          <p:spPr>
            <a:xfrm>
              <a:off x="-4134382" y="-603513"/>
              <a:ext cx="9168" cy="7688"/>
            </a:xfrm>
            <a:custGeom>
              <a:avLst/>
              <a:gdLst/>
              <a:ahLst/>
              <a:cxnLst/>
              <a:rect l="l" t="t" r="r" b="b"/>
              <a:pathLst>
                <a:path w="192" h="161" extrusionOk="0">
                  <a:moveTo>
                    <a:pt x="109" y="0"/>
                  </a:moveTo>
                  <a:cubicBezTo>
                    <a:pt x="26" y="4"/>
                    <a:pt x="15" y="67"/>
                    <a:pt x="0" y="127"/>
                  </a:cubicBezTo>
                  <a:cubicBezTo>
                    <a:pt x="22" y="149"/>
                    <a:pt x="38" y="161"/>
                    <a:pt x="57" y="161"/>
                  </a:cubicBezTo>
                  <a:cubicBezTo>
                    <a:pt x="97" y="161"/>
                    <a:pt x="119" y="93"/>
                    <a:pt x="150" y="78"/>
                  </a:cubicBezTo>
                  <a:cubicBezTo>
                    <a:pt x="191" y="52"/>
                    <a:pt x="135" y="23"/>
                    <a:pt x="10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2"/>
            <p:cNvSpPr/>
            <p:nvPr/>
          </p:nvSpPr>
          <p:spPr>
            <a:xfrm>
              <a:off x="-4104395" y="-1037656"/>
              <a:ext cx="10553" cy="7926"/>
            </a:xfrm>
            <a:custGeom>
              <a:avLst/>
              <a:gdLst/>
              <a:ahLst/>
              <a:cxnLst/>
              <a:rect l="l" t="t" r="r" b="b"/>
              <a:pathLst>
                <a:path w="221" h="166" extrusionOk="0">
                  <a:moveTo>
                    <a:pt x="0" y="0"/>
                  </a:moveTo>
                  <a:lnTo>
                    <a:pt x="0" y="0"/>
                  </a:lnTo>
                  <a:cubicBezTo>
                    <a:pt x="30" y="53"/>
                    <a:pt x="30" y="109"/>
                    <a:pt x="22" y="165"/>
                  </a:cubicBezTo>
                  <a:cubicBezTo>
                    <a:pt x="86" y="147"/>
                    <a:pt x="153" y="147"/>
                    <a:pt x="221" y="147"/>
                  </a:cubicBezTo>
                  <a:lnTo>
                    <a:pt x="221" y="83"/>
                  </a:lnTo>
                  <a:lnTo>
                    <a:pt x="198" y="83"/>
                  </a:lnTo>
                  <a:cubicBezTo>
                    <a:pt x="124" y="83"/>
                    <a:pt x="75" y="5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2"/>
            <p:cNvSpPr/>
            <p:nvPr/>
          </p:nvSpPr>
          <p:spPr>
            <a:xfrm>
              <a:off x="-3796885" y="-1087459"/>
              <a:ext cx="10266" cy="12940"/>
            </a:xfrm>
            <a:custGeom>
              <a:avLst/>
              <a:gdLst/>
              <a:ahLst/>
              <a:cxnLst/>
              <a:rect l="l" t="t" r="r" b="b"/>
              <a:pathLst>
                <a:path w="215" h="271" extrusionOk="0">
                  <a:moveTo>
                    <a:pt x="166" y="1"/>
                  </a:moveTo>
                  <a:cubicBezTo>
                    <a:pt x="150" y="1"/>
                    <a:pt x="124" y="8"/>
                    <a:pt x="109" y="8"/>
                  </a:cubicBezTo>
                  <a:cubicBezTo>
                    <a:pt x="106" y="20"/>
                    <a:pt x="106" y="34"/>
                    <a:pt x="106" y="46"/>
                  </a:cubicBezTo>
                  <a:cubicBezTo>
                    <a:pt x="72" y="98"/>
                    <a:pt x="35" y="151"/>
                    <a:pt x="1" y="206"/>
                  </a:cubicBezTo>
                  <a:cubicBezTo>
                    <a:pt x="27" y="225"/>
                    <a:pt x="57" y="214"/>
                    <a:pt x="76" y="236"/>
                  </a:cubicBezTo>
                  <a:cubicBezTo>
                    <a:pt x="90" y="255"/>
                    <a:pt x="109" y="270"/>
                    <a:pt x="128" y="270"/>
                  </a:cubicBezTo>
                  <a:cubicBezTo>
                    <a:pt x="139" y="270"/>
                    <a:pt x="150" y="266"/>
                    <a:pt x="158" y="255"/>
                  </a:cubicBezTo>
                  <a:cubicBezTo>
                    <a:pt x="214" y="180"/>
                    <a:pt x="154" y="91"/>
                    <a:pt x="177" y="8"/>
                  </a:cubicBezTo>
                  <a:cubicBezTo>
                    <a:pt x="180" y="1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2"/>
            <p:cNvSpPr/>
            <p:nvPr/>
          </p:nvSpPr>
          <p:spPr>
            <a:xfrm>
              <a:off x="-3786857" y="-1080105"/>
              <a:ext cx="5730" cy="6446"/>
            </a:xfrm>
            <a:custGeom>
              <a:avLst/>
              <a:gdLst/>
              <a:ahLst/>
              <a:cxnLst/>
              <a:rect l="l" t="t" r="r" b="b"/>
              <a:pathLst>
                <a:path w="120" h="135" extrusionOk="0">
                  <a:moveTo>
                    <a:pt x="53" y="0"/>
                  </a:moveTo>
                  <a:cubicBezTo>
                    <a:pt x="1" y="42"/>
                    <a:pt x="1" y="86"/>
                    <a:pt x="45" y="131"/>
                  </a:cubicBezTo>
                  <a:cubicBezTo>
                    <a:pt x="68" y="131"/>
                    <a:pt x="90" y="135"/>
                    <a:pt x="113" y="135"/>
                  </a:cubicBezTo>
                  <a:cubicBezTo>
                    <a:pt x="120" y="97"/>
                    <a:pt x="97" y="68"/>
                    <a:pt x="86" y="34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2"/>
            <p:cNvSpPr/>
            <p:nvPr/>
          </p:nvSpPr>
          <p:spPr>
            <a:xfrm>
              <a:off x="-4116189" y="-1079962"/>
              <a:ext cx="22347" cy="12367"/>
            </a:xfrm>
            <a:custGeom>
              <a:avLst/>
              <a:gdLst/>
              <a:ahLst/>
              <a:cxnLst/>
              <a:rect l="l" t="t" r="r" b="b"/>
              <a:pathLst>
                <a:path w="468" h="259" extrusionOk="0">
                  <a:moveTo>
                    <a:pt x="359" y="1"/>
                  </a:moveTo>
                  <a:cubicBezTo>
                    <a:pt x="326" y="1"/>
                    <a:pt x="295" y="20"/>
                    <a:pt x="269" y="39"/>
                  </a:cubicBezTo>
                  <a:cubicBezTo>
                    <a:pt x="240" y="57"/>
                    <a:pt x="214" y="79"/>
                    <a:pt x="180" y="79"/>
                  </a:cubicBezTo>
                  <a:cubicBezTo>
                    <a:pt x="169" y="79"/>
                    <a:pt x="157" y="75"/>
                    <a:pt x="147" y="72"/>
                  </a:cubicBezTo>
                  <a:cubicBezTo>
                    <a:pt x="128" y="65"/>
                    <a:pt x="116" y="61"/>
                    <a:pt x="105" y="61"/>
                  </a:cubicBezTo>
                  <a:cubicBezTo>
                    <a:pt x="45" y="61"/>
                    <a:pt x="30" y="124"/>
                    <a:pt x="19" y="154"/>
                  </a:cubicBezTo>
                  <a:cubicBezTo>
                    <a:pt x="0" y="206"/>
                    <a:pt x="45" y="251"/>
                    <a:pt x="102" y="258"/>
                  </a:cubicBezTo>
                  <a:cubicBezTo>
                    <a:pt x="157" y="222"/>
                    <a:pt x="68" y="165"/>
                    <a:pt x="124" y="132"/>
                  </a:cubicBezTo>
                  <a:cubicBezTo>
                    <a:pt x="128" y="132"/>
                    <a:pt x="128" y="128"/>
                    <a:pt x="131" y="128"/>
                  </a:cubicBezTo>
                  <a:cubicBezTo>
                    <a:pt x="135" y="132"/>
                    <a:pt x="138" y="132"/>
                    <a:pt x="142" y="136"/>
                  </a:cubicBezTo>
                  <a:cubicBezTo>
                    <a:pt x="176" y="162"/>
                    <a:pt x="150" y="232"/>
                    <a:pt x="221" y="236"/>
                  </a:cubicBezTo>
                  <a:cubicBezTo>
                    <a:pt x="259" y="124"/>
                    <a:pt x="352" y="87"/>
                    <a:pt x="464" y="72"/>
                  </a:cubicBezTo>
                  <a:cubicBezTo>
                    <a:pt x="464" y="61"/>
                    <a:pt x="468" y="53"/>
                    <a:pt x="468" y="42"/>
                  </a:cubicBezTo>
                  <a:cubicBezTo>
                    <a:pt x="430" y="34"/>
                    <a:pt x="389" y="42"/>
                    <a:pt x="3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2"/>
            <p:cNvSpPr/>
            <p:nvPr/>
          </p:nvSpPr>
          <p:spPr>
            <a:xfrm>
              <a:off x="-3880018" y="-963213"/>
              <a:ext cx="10553" cy="6637"/>
            </a:xfrm>
            <a:custGeom>
              <a:avLst/>
              <a:gdLst/>
              <a:ahLst/>
              <a:cxnLst/>
              <a:rect l="l" t="t" r="r" b="b"/>
              <a:pathLst>
                <a:path w="221" h="139" extrusionOk="0">
                  <a:moveTo>
                    <a:pt x="60" y="1"/>
                  </a:moveTo>
                  <a:cubicBezTo>
                    <a:pt x="49" y="1"/>
                    <a:pt x="41" y="1"/>
                    <a:pt x="30" y="4"/>
                  </a:cubicBezTo>
                  <a:cubicBezTo>
                    <a:pt x="0" y="11"/>
                    <a:pt x="15" y="38"/>
                    <a:pt x="30" y="53"/>
                  </a:cubicBezTo>
                  <a:cubicBezTo>
                    <a:pt x="37" y="61"/>
                    <a:pt x="49" y="64"/>
                    <a:pt x="56" y="72"/>
                  </a:cubicBezTo>
                  <a:lnTo>
                    <a:pt x="90" y="72"/>
                  </a:lnTo>
                  <a:cubicBezTo>
                    <a:pt x="104" y="90"/>
                    <a:pt x="116" y="106"/>
                    <a:pt x="130" y="120"/>
                  </a:cubicBezTo>
                  <a:cubicBezTo>
                    <a:pt x="142" y="135"/>
                    <a:pt x="157" y="139"/>
                    <a:pt x="168" y="139"/>
                  </a:cubicBezTo>
                  <a:cubicBezTo>
                    <a:pt x="180" y="139"/>
                    <a:pt x="191" y="135"/>
                    <a:pt x="202" y="128"/>
                  </a:cubicBezTo>
                  <a:cubicBezTo>
                    <a:pt x="220" y="113"/>
                    <a:pt x="220" y="75"/>
                    <a:pt x="209" y="72"/>
                  </a:cubicBezTo>
                  <a:cubicBezTo>
                    <a:pt x="157" y="56"/>
                    <a:pt x="116" y="1"/>
                    <a:pt x="6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2"/>
            <p:cNvSpPr/>
            <p:nvPr/>
          </p:nvSpPr>
          <p:spPr>
            <a:xfrm>
              <a:off x="-3881832" y="-953568"/>
              <a:ext cx="11985" cy="3247"/>
            </a:xfrm>
            <a:custGeom>
              <a:avLst/>
              <a:gdLst/>
              <a:ahLst/>
              <a:cxnLst/>
              <a:rect l="l" t="t" r="r" b="b"/>
              <a:pathLst>
                <a:path w="251" h="68" extrusionOk="0">
                  <a:moveTo>
                    <a:pt x="113" y="1"/>
                  </a:moveTo>
                  <a:cubicBezTo>
                    <a:pt x="75" y="1"/>
                    <a:pt x="45" y="16"/>
                    <a:pt x="1" y="42"/>
                  </a:cubicBezTo>
                  <a:cubicBezTo>
                    <a:pt x="27" y="61"/>
                    <a:pt x="49" y="68"/>
                    <a:pt x="75" y="68"/>
                  </a:cubicBezTo>
                  <a:cubicBezTo>
                    <a:pt x="98" y="68"/>
                    <a:pt x="124" y="61"/>
                    <a:pt x="146" y="53"/>
                  </a:cubicBezTo>
                  <a:cubicBezTo>
                    <a:pt x="168" y="49"/>
                    <a:pt x="195" y="42"/>
                    <a:pt x="218" y="42"/>
                  </a:cubicBezTo>
                  <a:cubicBezTo>
                    <a:pt x="229" y="42"/>
                    <a:pt x="240" y="42"/>
                    <a:pt x="251" y="45"/>
                  </a:cubicBezTo>
                  <a:cubicBezTo>
                    <a:pt x="236" y="38"/>
                    <a:pt x="221" y="30"/>
                    <a:pt x="206" y="27"/>
                  </a:cubicBezTo>
                  <a:cubicBezTo>
                    <a:pt x="206" y="23"/>
                    <a:pt x="206" y="23"/>
                    <a:pt x="202" y="23"/>
                  </a:cubicBezTo>
                  <a:cubicBezTo>
                    <a:pt x="165" y="8"/>
                    <a:pt x="139" y="1"/>
                    <a:pt x="11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2"/>
            <p:cNvSpPr/>
            <p:nvPr/>
          </p:nvSpPr>
          <p:spPr>
            <a:xfrm>
              <a:off x="-3882405" y="-959823"/>
              <a:ext cx="6876" cy="4489"/>
            </a:xfrm>
            <a:custGeom>
              <a:avLst/>
              <a:gdLst/>
              <a:ahLst/>
              <a:cxnLst/>
              <a:rect l="l" t="t" r="r" b="b"/>
              <a:pathLst>
                <a:path w="144" h="94" extrusionOk="0">
                  <a:moveTo>
                    <a:pt x="106" y="1"/>
                  </a:moveTo>
                  <a:cubicBezTo>
                    <a:pt x="87" y="45"/>
                    <a:pt x="23" y="12"/>
                    <a:pt x="1" y="61"/>
                  </a:cubicBezTo>
                  <a:lnTo>
                    <a:pt x="1" y="90"/>
                  </a:lnTo>
                  <a:cubicBezTo>
                    <a:pt x="20" y="94"/>
                    <a:pt x="42" y="94"/>
                    <a:pt x="61" y="94"/>
                  </a:cubicBezTo>
                  <a:cubicBezTo>
                    <a:pt x="106" y="94"/>
                    <a:pt x="144" y="80"/>
                    <a:pt x="14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2"/>
            <p:cNvSpPr/>
            <p:nvPr/>
          </p:nvSpPr>
          <p:spPr>
            <a:xfrm>
              <a:off x="-4012476" y="-907012"/>
              <a:ext cx="5205" cy="8261"/>
            </a:xfrm>
            <a:custGeom>
              <a:avLst/>
              <a:gdLst/>
              <a:ahLst/>
              <a:cxnLst/>
              <a:rect l="l" t="t" r="r" b="b"/>
              <a:pathLst>
                <a:path w="109" h="173" extrusionOk="0">
                  <a:moveTo>
                    <a:pt x="16" y="1"/>
                  </a:moveTo>
                  <a:lnTo>
                    <a:pt x="16" y="1"/>
                  </a:lnTo>
                  <a:cubicBezTo>
                    <a:pt x="0" y="80"/>
                    <a:pt x="38" y="132"/>
                    <a:pt x="101" y="173"/>
                  </a:cubicBezTo>
                  <a:cubicBezTo>
                    <a:pt x="109" y="99"/>
                    <a:pt x="71" y="46"/>
                    <a:pt x="1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2"/>
            <p:cNvSpPr/>
            <p:nvPr/>
          </p:nvSpPr>
          <p:spPr>
            <a:xfrm>
              <a:off x="-3830596" y="-1026243"/>
              <a:ext cx="15710" cy="7544"/>
            </a:xfrm>
            <a:custGeom>
              <a:avLst/>
              <a:gdLst/>
              <a:ahLst/>
              <a:cxnLst/>
              <a:rect l="l" t="t" r="r" b="b"/>
              <a:pathLst>
                <a:path w="329" h="158" extrusionOk="0">
                  <a:moveTo>
                    <a:pt x="64" y="1"/>
                  </a:moveTo>
                  <a:cubicBezTo>
                    <a:pt x="42" y="1"/>
                    <a:pt x="19" y="8"/>
                    <a:pt x="1" y="31"/>
                  </a:cubicBezTo>
                  <a:lnTo>
                    <a:pt x="15" y="31"/>
                  </a:lnTo>
                  <a:cubicBezTo>
                    <a:pt x="34" y="31"/>
                    <a:pt x="42" y="46"/>
                    <a:pt x="49" y="65"/>
                  </a:cubicBezTo>
                  <a:cubicBezTo>
                    <a:pt x="53" y="83"/>
                    <a:pt x="60" y="102"/>
                    <a:pt x="79" y="102"/>
                  </a:cubicBezTo>
                  <a:lnTo>
                    <a:pt x="87" y="102"/>
                  </a:lnTo>
                  <a:cubicBezTo>
                    <a:pt x="109" y="98"/>
                    <a:pt x="135" y="87"/>
                    <a:pt x="154" y="87"/>
                  </a:cubicBezTo>
                  <a:cubicBezTo>
                    <a:pt x="176" y="87"/>
                    <a:pt x="199" y="98"/>
                    <a:pt x="206" y="147"/>
                  </a:cubicBezTo>
                  <a:cubicBezTo>
                    <a:pt x="206" y="154"/>
                    <a:pt x="210" y="158"/>
                    <a:pt x="213" y="158"/>
                  </a:cubicBezTo>
                  <a:cubicBezTo>
                    <a:pt x="225" y="158"/>
                    <a:pt x="244" y="143"/>
                    <a:pt x="251" y="132"/>
                  </a:cubicBezTo>
                  <a:cubicBezTo>
                    <a:pt x="270" y="102"/>
                    <a:pt x="292" y="87"/>
                    <a:pt x="322" y="87"/>
                  </a:cubicBezTo>
                  <a:lnTo>
                    <a:pt x="329" y="87"/>
                  </a:lnTo>
                  <a:cubicBezTo>
                    <a:pt x="284" y="8"/>
                    <a:pt x="180" y="83"/>
                    <a:pt x="135" y="8"/>
                  </a:cubicBezTo>
                  <a:lnTo>
                    <a:pt x="127" y="8"/>
                  </a:lnTo>
                  <a:cubicBezTo>
                    <a:pt x="120" y="8"/>
                    <a:pt x="109" y="8"/>
                    <a:pt x="98" y="5"/>
                  </a:cubicBezTo>
                  <a:cubicBezTo>
                    <a:pt x="87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2"/>
            <p:cNvSpPr/>
            <p:nvPr/>
          </p:nvSpPr>
          <p:spPr>
            <a:xfrm>
              <a:off x="-3820951" y="-1014115"/>
              <a:ext cx="7163" cy="4584"/>
            </a:xfrm>
            <a:custGeom>
              <a:avLst/>
              <a:gdLst/>
              <a:ahLst/>
              <a:cxnLst/>
              <a:rect l="l" t="t" r="r" b="b"/>
              <a:pathLst>
                <a:path w="150" h="96" extrusionOk="0">
                  <a:moveTo>
                    <a:pt x="56" y="1"/>
                  </a:moveTo>
                  <a:cubicBezTo>
                    <a:pt x="49" y="1"/>
                    <a:pt x="42" y="5"/>
                    <a:pt x="30" y="13"/>
                  </a:cubicBezTo>
                  <a:cubicBezTo>
                    <a:pt x="0" y="39"/>
                    <a:pt x="15" y="73"/>
                    <a:pt x="49" y="95"/>
                  </a:cubicBezTo>
                  <a:lnTo>
                    <a:pt x="56" y="95"/>
                  </a:lnTo>
                  <a:cubicBezTo>
                    <a:pt x="97" y="95"/>
                    <a:pt x="127" y="73"/>
                    <a:pt x="149" y="31"/>
                  </a:cubicBezTo>
                  <a:lnTo>
                    <a:pt x="149" y="31"/>
                  </a:lnTo>
                  <a:cubicBezTo>
                    <a:pt x="146" y="35"/>
                    <a:pt x="142" y="35"/>
                    <a:pt x="142" y="35"/>
                  </a:cubicBezTo>
                  <a:cubicBezTo>
                    <a:pt x="127" y="35"/>
                    <a:pt x="113" y="23"/>
                    <a:pt x="97" y="16"/>
                  </a:cubicBezTo>
                  <a:cubicBezTo>
                    <a:pt x="87" y="9"/>
                    <a:pt x="71" y="1"/>
                    <a:pt x="5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2"/>
            <p:cNvSpPr/>
            <p:nvPr/>
          </p:nvSpPr>
          <p:spPr>
            <a:xfrm>
              <a:off x="-3715471" y="-547836"/>
              <a:ext cx="22347" cy="18957"/>
            </a:xfrm>
            <a:custGeom>
              <a:avLst/>
              <a:gdLst/>
              <a:ahLst/>
              <a:cxnLst/>
              <a:rect l="l" t="t" r="r" b="b"/>
              <a:pathLst>
                <a:path w="468" h="397" extrusionOk="0">
                  <a:moveTo>
                    <a:pt x="173" y="0"/>
                  </a:moveTo>
                  <a:cubicBezTo>
                    <a:pt x="116" y="0"/>
                    <a:pt x="83" y="45"/>
                    <a:pt x="12" y="157"/>
                  </a:cubicBezTo>
                  <a:cubicBezTo>
                    <a:pt x="0" y="232"/>
                    <a:pt x="83" y="266"/>
                    <a:pt x="102" y="325"/>
                  </a:cubicBezTo>
                  <a:cubicBezTo>
                    <a:pt x="109" y="359"/>
                    <a:pt x="131" y="385"/>
                    <a:pt x="161" y="396"/>
                  </a:cubicBezTo>
                  <a:cubicBezTo>
                    <a:pt x="173" y="389"/>
                    <a:pt x="191" y="370"/>
                    <a:pt x="199" y="370"/>
                  </a:cubicBezTo>
                  <a:cubicBezTo>
                    <a:pt x="228" y="389"/>
                    <a:pt x="251" y="396"/>
                    <a:pt x="273" y="396"/>
                  </a:cubicBezTo>
                  <a:cubicBezTo>
                    <a:pt x="345" y="396"/>
                    <a:pt x="371" y="303"/>
                    <a:pt x="408" y="251"/>
                  </a:cubicBezTo>
                  <a:cubicBezTo>
                    <a:pt x="468" y="172"/>
                    <a:pt x="378" y="139"/>
                    <a:pt x="340" y="87"/>
                  </a:cubicBezTo>
                  <a:cubicBezTo>
                    <a:pt x="330" y="75"/>
                    <a:pt x="322" y="60"/>
                    <a:pt x="314" y="45"/>
                  </a:cubicBezTo>
                  <a:cubicBezTo>
                    <a:pt x="251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2"/>
            <p:cNvSpPr/>
            <p:nvPr/>
          </p:nvSpPr>
          <p:spPr>
            <a:xfrm>
              <a:off x="-3720819" y="-522529"/>
              <a:ext cx="20198" cy="8834"/>
            </a:xfrm>
            <a:custGeom>
              <a:avLst/>
              <a:gdLst/>
              <a:ahLst/>
              <a:cxnLst/>
              <a:rect l="l" t="t" r="r" b="b"/>
              <a:pathLst>
                <a:path w="423" h="185" extrusionOk="0">
                  <a:moveTo>
                    <a:pt x="195" y="1"/>
                  </a:moveTo>
                  <a:cubicBezTo>
                    <a:pt x="154" y="1"/>
                    <a:pt x="112" y="9"/>
                    <a:pt x="67" y="20"/>
                  </a:cubicBezTo>
                  <a:cubicBezTo>
                    <a:pt x="53" y="46"/>
                    <a:pt x="26" y="50"/>
                    <a:pt x="0" y="50"/>
                  </a:cubicBezTo>
                  <a:cubicBezTo>
                    <a:pt x="31" y="140"/>
                    <a:pt x="101" y="162"/>
                    <a:pt x="188" y="162"/>
                  </a:cubicBezTo>
                  <a:cubicBezTo>
                    <a:pt x="210" y="180"/>
                    <a:pt x="236" y="185"/>
                    <a:pt x="258" y="185"/>
                  </a:cubicBezTo>
                  <a:cubicBezTo>
                    <a:pt x="281" y="185"/>
                    <a:pt x="300" y="180"/>
                    <a:pt x="322" y="177"/>
                  </a:cubicBezTo>
                  <a:cubicBezTo>
                    <a:pt x="340" y="173"/>
                    <a:pt x="363" y="169"/>
                    <a:pt x="381" y="169"/>
                  </a:cubicBezTo>
                  <a:cubicBezTo>
                    <a:pt x="393" y="169"/>
                    <a:pt x="407" y="169"/>
                    <a:pt x="419" y="173"/>
                  </a:cubicBezTo>
                  <a:cubicBezTo>
                    <a:pt x="419" y="162"/>
                    <a:pt x="419" y="151"/>
                    <a:pt x="423" y="143"/>
                  </a:cubicBezTo>
                  <a:cubicBezTo>
                    <a:pt x="385" y="50"/>
                    <a:pt x="303" y="1"/>
                    <a:pt x="19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2"/>
            <p:cNvSpPr/>
            <p:nvPr/>
          </p:nvSpPr>
          <p:spPr>
            <a:xfrm>
              <a:off x="-3717238" y="-527638"/>
              <a:ext cx="9311" cy="2865"/>
            </a:xfrm>
            <a:custGeom>
              <a:avLst/>
              <a:gdLst/>
              <a:ahLst/>
              <a:cxnLst/>
              <a:rect l="l" t="t" r="r" b="b"/>
              <a:pathLst>
                <a:path w="195" h="60" extrusionOk="0">
                  <a:moveTo>
                    <a:pt x="0" y="0"/>
                  </a:moveTo>
                  <a:lnTo>
                    <a:pt x="0" y="0"/>
                  </a:lnTo>
                  <a:cubicBezTo>
                    <a:pt x="41" y="33"/>
                    <a:pt x="75" y="59"/>
                    <a:pt x="113" y="59"/>
                  </a:cubicBezTo>
                  <a:cubicBezTo>
                    <a:pt x="139" y="59"/>
                    <a:pt x="165" y="45"/>
                    <a:pt x="194" y="11"/>
                  </a:cubicBezTo>
                  <a:cubicBezTo>
                    <a:pt x="123" y="7"/>
                    <a:pt x="75" y="4"/>
                    <a:pt x="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2"/>
            <p:cNvSpPr/>
            <p:nvPr/>
          </p:nvSpPr>
          <p:spPr>
            <a:xfrm>
              <a:off x="-4398201" y="-1058188"/>
              <a:ext cx="5014" cy="5969"/>
            </a:xfrm>
            <a:custGeom>
              <a:avLst/>
              <a:gdLst/>
              <a:ahLst/>
              <a:cxnLst/>
              <a:rect l="l" t="t" r="r" b="b"/>
              <a:pathLst>
                <a:path w="105" h="125" extrusionOk="0">
                  <a:moveTo>
                    <a:pt x="64" y="1"/>
                  </a:moveTo>
                  <a:cubicBezTo>
                    <a:pt x="15" y="42"/>
                    <a:pt x="0" y="83"/>
                    <a:pt x="60" y="124"/>
                  </a:cubicBezTo>
                  <a:cubicBezTo>
                    <a:pt x="104" y="90"/>
                    <a:pt x="87" y="46"/>
                    <a:pt x="94" y="4"/>
                  </a:cubicBezTo>
                  <a:cubicBezTo>
                    <a:pt x="82" y="4"/>
                    <a:pt x="75" y="4"/>
                    <a:pt x="64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2"/>
            <p:cNvSpPr/>
            <p:nvPr/>
          </p:nvSpPr>
          <p:spPr>
            <a:xfrm>
              <a:off x="-4082669" y="-885763"/>
              <a:ext cx="4536" cy="5587"/>
            </a:xfrm>
            <a:custGeom>
              <a:avLst/>
              <a:gdLst/>
              <a:ahLst/>
              <a:cxnLst/>
              <a:rect l="l" t="t" r="r" b="b"/>
              <a:pathLst>
                <a:path w="95" h="117" extrusionOk="0">
                  <a:moveTo>
                    <a:pt x="35" y="1"/>
                  </a:moveTo>
                  <a:cubicBezTo>
                    <a:pt x="16" y="1"/>
                    <a:pt x="5" y="20"/>
                    <a:pt x="1" y="38"/>
                  </a:cubicBezTo>
                  <a:cubicBezTo>
                    <a:pt x="1" y="76"/>
                    <a:pt x="16" y="102"/>
                    <a:pt x="50" y="113"/>
                  </a:cubicBezTo>
                  <a:cubicBezTo>
                    <a:pt x="54" y="116"/>
                    <a:pt x="57" y="116"/>
                    <a:pt x="61" y="116"/>
                  </a:cubicBezTo>
                  <a:cubicBezTo>
                    <a:pt x="80" y="116"/>
                    <a:pt x="91" y="99"/>
                    <a:pt x="91" y="80"/>
                  </a:cubicBezTo>
                  <a:cubicBezTo>
                    <a:pt x="95" y="42"/>
                    <a:pt x="76" y="16"/>
                    <a:pt x="42" y="4"/>
                  </a:cubicBezTo>
                  <a:cubicBezTo>
                    <a:pt x="38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2"/>
            <p:cNvSpPr/>
            <p:nvPr/>
          </p:nvSpPr>
          <p:spPr>
            <a:xfrm>
              <a:off x="-3904466" y="-610102"/>
              <a:ext cx="20198" cy="14802"/>
            </a:xfrm>
            <a:custGeom>
              <a:avLst/>
              <a:gdLst/>
              <a:ahLst/>
              <a:cxnLst/>
              <a:rect l="l" t="t" r="r" b="b"/>
              <a:pathLst>
                <a:path w="423" h="310" extrusionOk="0">
                  <a:moveTo>
                    <a:pt x="284" y="0"/>
                  </a:moveTo>
                  <a:cubicBezTo>
                    <a:pt x="213" y="0"/>
                    <a:pt x="171" y="48"/>
                    <a:pt x="123" y="90"/>
                  </a:cubicBezTo>
                  <a:cubicBezTo>
                    <a:pt x="112" y="97"/>
                    <a:pt x="101" y="108"/>
                    <a:pt x="90" y="119"/>
                  </a:cubicBezTo>
                  <a:cubicBezTo>
                    <a:pt x="59" y="168"/>
                    <a:pt x="0" y="205"/>
                    <a:pt x="14" y="276"/>
                  </a:cubicBezTo>
                  <a:cubicBezTo>
                    <a:pt x="52" y="295"/>
                    <a:pt x="90" y="310"/>
                    <a:pt x="123" y="310"/>
                  </a:cubicBezTo>
                  <a:cubicBezTo>
                    <a:pt x="157" y="310"/>
                    <a:pt x="190" y="292"/>
                    <a:pt x="216" y="239"/>
                  </a:cubicBezTo>
                  <a:cubicBezTo>
                    <a:pt x="235" y="209"/>
                    <a:pt x="273" y="183"/>
                    <a:pt x="306" y="175"/>
                  </a:cubicBezTo>
                  <a:cubicBezTo>
                    <a:pt x="385" y="161"/>
                    <a:pt x="411" y="108"/>
                    <a:pt x="423" y="40"/>
                  </a:cubicBezTo>
                  <a:cubicBezTo>
                    <a:pt x="404" y="30"/>
                    <a:pt x="381" y="14"/>
                    <a:pt x="359" y="4"/>
                  </a:cubicBezTo>
                  <a:cubicBezTo>
                    <a:pt x="336" y="0"/>
                    <a:pt x="318" y="0"/>
                    <a:pt x="2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2"/>
            <p:cNvSpPr/>
            <p:nvPr/>
          </p:nvSpPr>
          <p:spPr>
            <a:xfrm>
              <a:off x="-3893961" y="-618172"/>
              <a:ext cx="7019" cy="8261"/>
            </a:xfrm>
            <a:custGeom>
              <a:avLst/>
              <a:gdLst/>
              <a:ahLst/>
              <a:cxnLst/>
              <a:rect l="l" t="t" r="r" b="b"/>
              <a:pathLst>
                <a:path w="147" h="173" extrusionOk="0">
                  <a:moveTo>
                    <a:pt x="53" y="0"/>
                  </a:moveTo>
                  <a:lnTo>
                    <a:pt x="53" y="0"/>
                  </a:lnTo>
                  <a:cubicBezTo>
                    <a:pt x="1" y="64"/>
                    <a:pt x="11" y="120"/>
                    <a:pt x="75" y="169"/>
                  </a:cubicBezTo>
                  <a:cubicBezTo>
                    <a:pt x="98" y="169"/>
                    <a:pt x="116" y="169"/>
                    <a:pt x="139" y="173"/>
                  </a:cubicBezTo>
                  <a:cubicBezTo>
                    <a:pt x="146" y="94"/>
                    <a:pt x="120" y="38"/>
                    <a:pt x="53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2"/>
            <p:cNvSpPr/>
            <p:nvPr/>
          </p:nvSpPr>
          <p:spPr>
            <a:xfrm>
              <a:off x="-3904657" y="-612633"/>
              <a:ext cx="6064" cy="8261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01" y="0"/>
                  </a:moveTo>
                  <a:cubicBezTo>
                    <a:pt x="41" y="71"/>
                    <a:pt x="0" y="124"/>
                    <a:pt x="94" y="172"/>
                  </a:cubicBezTo>
                  <a:cubicBezTo>
                    <a:pt x="105" y="161"/>
                    <a:pt x="116" y="150"/>
                    <a:pt x="127" y="143"/>
                  </a:cubicBezTo>
                  <a:cubicBezTo>
                    <a:pt x="120" y="98"/>
                    <a:pt x="113" y="57"/>
                    <a:pt x="10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2"/>
            <p:cNvSpPr/>
            <p:nvPr/>
          </p:nvSpPr>
          <p:spPr>
            <a:xfrm>
              <a:off x="-3996241" y="-785965"/>
              <a:ext cx="5969" cy="9884"/>
            </a:xfrm>
            <a:custGeom>
              <a:avLst/>
              <a:gdLst/>
              <a:ahLst/>
              <a:cxnLst/>
              <a:rect l="l" t="t" r="r" b="b"/>
              <a:pathLst>
                <a:path w="125" h="207" extrusionOk="0">
                  <a:moveTo>
                    <a:pt x="8" y="0"/>
                  </a:moveTo>
                  <a:cubicBezTo>
                    <a:pt x="4" y="34"/>
                    <a:pt x="4" y="64"/>
                    <a:pt x="0" y="98"/>
                  </a:cubicBezTo>
                  <a:cubicBezTo>
                    <a:pt x="19" y="150"/>
                    <a:pt x="38" y="207"/>
                    <a:pt x="105" y="207"/>
                  </a:cubicBezTo>
                  <a:lnTo>
                    <a:pt x="124" y="207"/>
                  </a:lnTo>
                  <a:cubicBezTo>
                    <a:pt x="86" y="139"/>
                    <a:pt x="45" y="67"/>
                    <a:pt x="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2"/>
            <p:cNvSpPr/>
            <p:nvPr/>
          </p:nvSpPr>
          <p:spPr>
            <a:xfrm>
              <a:off x="-3873619" y="-731721"/>
              <a:ext cx="16139" cy="13800"/>
            </a:xfrm>
            <a:custGeom>
              <a:avLst/>
              <a:gdLst/>
              <a:ahLst/>
              <a:cxnLst/>
              <a:rect l="l" t="t" r="r" b="b"/>
              <a:pathLst>
                <a:path w="338" h="289" extrusionOk="0">
                  <a:moveTo>
                    <a:pt x="176" y="1"/>
                  </a:moveTo>
                  <a:cubicBezTo>
                    <a:pt x="135" y="20"/>
                    <a:pt x="91" y="31"/>
                    <a:pt x="46" y="31"/>
                  </a:cubicBezTo>
                  <a:cubicBezTo>
                    <a:pt x="1" y="113"/>
                    <a:pt x="68" y="206"/>
                    <a:pt x="23" y="289"/>
                  </a:cubicBezTo>
                  <a:cubicBezTo>
                    <a:pt x="60" y="270"/>
                    <a:pt x="98" y="263"/>
                    <a:pt x="139" y="263"/>
                  </a:cubicBezTo>
                  <a:cubicBezTo>
                    <a:pt x="153" y="263"/>
                    <a:pt x="172" y="263"/>
                    <a:pt x="191" y="266"/>
                  </a:cubicBezTo>
                  <a:cubicBezTo>
                    <a:pt x="203" y="248"/>
                    <a:pt x="214" y="240"/>
                    <a:pt x="225" y="240"/>
                  </a:cubicBezTo>
                  <a:cubicBezTo>
                    <a:pt x="232" y="240"/>
                    <a:pt x="243" y="248"/>
                    <a:pt x="255" y="251"/>
                  </a:cubicBezTo>
                  <a:cubicBezTo>
                    <a:pt x="266" y="259"/>
                    <a:pt x="277" y="263"/>
                    <a:pt x="288" y="263"/>
                  </a:cubicBezTo>
                  <a:cubicBezTo>
                    <a:pt x="292" y="263"/>
                    <a:pt x="296" y="263"/>
                    <a:pt x="303" y="259"/>
                  </a:cubicBezTo>
                  <a:cubicBezTo>
                    <a:pt x="310" y="229"/>
                    <a:pt x="266" y="206"/>
                    <a:pt x="277" y="192"/>
                  </a:cubicBezTo>
                  <a:cubicBezTo>
                    <a:pt x="337" y="117"/>
                    <a:pt x="277" y="94"/>
                    <a:pt x="225" y="65"/>
                  </a:cubicBezTo>
                  <a:cubicBezTo>
                    <a:pt x="203" y="49"/>
                    <a:pt x="184" y="27"/>
                    <a:pt x="17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2"/>
            <p:cNvSpPr/>
            <p:nvPr/>
          </p:nvSpPr>
          <p:spPr>
            <a:xfrm>
              <a:off x="-3868462" y="-716537"/>
              <a:ext cx="17190" cy="14707"/>
            </a:xfrm>
            <a:custGeom>
              <a:avLst/>
              <a:gdLst/>
              <a:ahLst/>
              <a:cxnLst/>
              <a:rect l="l" t="t" r="r" b="b"/>
              <a:pathLst>
                <a:path w="360" h="308" extrusionOk="0">
                  <a:moveTo>
                    <a:pt x="210" y="0"/>
                  </a:moveTo>
                  <a:cubicBezTo>
                    <a:pt x="188" y="0"/>
                    <a:pt x="158" y="9"/>
                    <a:pt x="113" y="16"/>
                  </a:cubicBezTo>
                  <a:cubicBezTo>
                    <a:pt x="106" y="64"/>
                    <a:pt x="121" y="105"/>
                    <a:pt x="143" y="147"/>
                  </a:cubicBezTo>
                  <a:cubicBezTo>
                    <a:pt x="166" y="188"/>
                    <a:pt x="121" y="176"/>
                    <a:pt x="102" y="180"/>
                  </a:cubicBezTo>
                  <a:cubicBezTo>
                    <a:pt x="117" y="240"/>
                    <a:pt x="106" y="251"/>
                    <a:pt x="83" y="251"/>
                  </a:cubicBezTo>
                  <a:cubicBezTo>
                    <a:pt x="76" y="251"/>
                    <a:pt x="61" y="247"/>
                    <a:pt x="50" y="244"/>
                  </a:cubicBezTo>
                  <a:cubicBezTo>
                    <a:pt x="35" y="240"/>
                    <a:pt x="23" y="236"/>
                    <a:pt x="12" y="236"/>
                  </a:cubicBezTo>
                  <a:cubicBezTo>
                    <a:pt x="9" y="236"/>
                    <a:pt x="5" y="236"/>
                    <a:pt x="1" y="240"/>
                  </a:cubicBezTo>
                  <a:cubicBezTo>
                    <a:pt x="19" y="262"/>
                    <a:pt x="42" y="285"/>
                    <a:pt x="64" y="307"/>
                  </a:cubicBezTo>
                  <a:cubicBezTo>
                    <a:pt x="162" y="281"/>
                    <a:pt x="263" y="255"/>
                    <a:pt x="359" y="228"/>
                  </a:cubicBezTo>
                  <a:cubicBezTo>
                    <a:pt x="345" y="199"/>
                    <a:pt x="323" y="173"/>
                    <a:pt x="315" y="143"/>
                  </a:cubicBezTo>
                  <a:cubicBezTo>
                    <a:pt x="278" y="35"/>
                    <a:pt x="266" y="0"/>
                    <a:pt x="210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2"/>
            <p:cNvSpPr/>
            <p:nvPr/>
          </p:nvSpPr>
          <p:spPr>
            <a:xfrm>
              <a:off x="-3875577" y="-719211"/>
              <a:ext cx="15041" cy="11651"/>
            </a:xfrm>
            <a:custGeom>
              <a:avLst/>
              <a:gdLst/>
              <a:ahLst/>
              <a:cxnLst/>
              <a:rect l="l" t="t" r="r" b="b"/>
              <a:pathLst>
                <a:path w="315" h="244" extrusionOk="0">
                  <a:moveTo>
                    <a:pt x="180" y="1"/>
                  </a:moveTo>
                  <a:cubicBezTo>
                    <a:pt x="139" y="1"/>
                    <a:pt x="101" y="8"/>
                    <a:pt x="64" y="27"/>
                  </a:cubicBezTo>
                  <a:cubicBezTo>
                    <a:pt x="34" y="38"/>
                    <a:pt x="11" y="53"/>
                    <a:pt x="1" y="87"/>
                  </a:cubicBezTo>
                  <a:cubicBezTo>
                    <a:pt x="27" y="91"/>
                    <a:pt x="49" y="98"/>
                    <a:pt x="60" y="124"/>
                  </a:cubicBezTo>
                  <a:cubicBezTo>
                    <a:pt x="116" y="143"/>
                    <a:pt x="176" y="154"/>
                    <a:pt x="221" y="203"/>
                  </a:cubicBezTo>
                  <a:cubicBezTo>
                    <a:pt x="232" y="213"/>
                    <a:pt x="239" y="225"/>
                    <a:pt x="251" y="236"/>
                  </a:cubicBezTo>
                  <a:cubicBezTo>
                    <a:pt x="270" y="232"/>
                    <a:pt x="315" y="244"/>
                    <a:pt x="292" y="203"/>
                  </a:cubicBezTo>
                  <a:cubicBezTo>
                    <a:pt x="270" y="161"/>
                    <a:pt x="255" y="120"/>
                    <a:pt x="262" y="72"/>
                  </a:cubicBezTo>
                  <a:cubicBezTo>
                    <a:pt x="251" y="49"/>
                    <a:pt x="244" y="27"/>
                    <a:pt x="232" y="4"/>
                  </a:cubicBezTo>
                  <a:cubicBezTo>
                    <a:pt x="213" y="1"/>
                    <a:pt x="194" y="1"/>
                    <a:pt x="18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2"/>
            <p:cNvSpPr/>
            <p:nvPr/>
          </p:nvSpPr>
          <p:spPr>
            <a:xfrm>
              <a:off x="-3729748" y="-513408"/>
              <a:ext cx="7354" cy="6160"/>
            </a:xfrm>
            <a:custGeom>
              <a:avLst/>
              <a:gdLst/>
              <a:ahLst/>
              <a:cxnLst/>
              <a:rect l="l" t="t" r="r" b="b"/>
              <a:pathLst>
                <a:path w="154" h="129" extrusionOk="0">
                  <a:moveTo>
                    <a:pt x="68" y="1"/>
                  </a:moveTo>
                  <a:cubicBezTo>
                    <a:pt x="61" y="1"/>
                    <a:pt x="49" y="4"/>
                    <a:pt x="42" y="12"/>
                  </a:cubicBezTo>
                  <a:cubicBezTo>
                    <a:pt x="1" y="38"/>
                    <a:pt x="38" y="87"/>
                    <a:pt x="49" y="128"/>
                  </a:cubicBezTo>
                  <a:cubicBezTo>
                    <a:pt x="79" y="98"/>
                    <a:pt x="113" y="87"/>
                    <a:pt x="154" y="72"/>
                  </a:cubicBezTo>
                  <a:cubicBezTo>
                    <a:pt x="120" y="56"/>
                    <a:pt x="101" y="1"/>
                    <a:pt x="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2"/>
            <p:cNvSpPr/>
            <p:nvPr/>
          </p:nvSpPr>
          <p:spPr>
            <a:xfrm>
              <a:off x="-4482814" y="-883805"/>
              <a:ext cx="8213" cy="5969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53"/>
                    <a:pt x="68" y="61"/>
                    <a:pt x="71" y="106"/>
                  </a:cubicBezTo>
                  <a:cubicBezTo>
                    <a:pt x="90" y="117"/>
                    <a:pt x="105" y="125"/>
                    <a:pt x="120" y="125"/>
                  </a:cubicBezTo>
                  <a:cubicBezTo>
                    <a:pt x="142" y="125"/>
                    <a:pt x="158" y="110"/>
                    <a:pt x="172" y="80"/>
                  </a:cubicBezTo>
                  <a:cubicBezTo>
                    <a:pt x="123" y="35"/>
                    <a:pt x="68" y="13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2"/>
            <p:cNvSpPr/>
            <p:nvPr/>
          </p:nvSpPr>
          <p:spPr>
            <a:xfrm>
              <a:off x="-4007128" y="-71529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101" y="1"/>
                  </a:moveTo>
                  <a:cubicBezTo>
                    <a:pt x="42" y="1"/>
                    <a:pt x="8" y="27"/>
                    <a:pt x="0" y="90"/>
                  </a:cubicBezTo>
                  <a:cubicBezTo>
                    <a:pt x="16" y="95"/>
                    <a:pt x="26" y="95"/>
                    <a:pt x="38" y="95"/>
                  </a:cubicBezTo>
                  <a:cubicBezTo>
                    <a:pt x="90" y="95"/>
                    <a:pt x="109" y="61"/>
                    <a:pt x="105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2"/>
            <p:cNvSpPr/>
            <p:nvPr/>
          </p:nvSpPr>
          <p:spPr>
            <a:xfrm>
              <a:off x="-3713322" y="-514793"/>
              <a:ext cx="12558" cy="3772"/>
            </a:xfrm>
            <a:custGeom>
              <a:avLst/>
              <a:gdLst/>
              <a:ahLst/>
              <a:cxnLst/>
              <a:rect l="l" t="t" r="r" b="b"/>
              <a:pathLst>
                <a:path w="263" h="79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41"/>
                    <a:pt x="19" y="78"/>
                    <a:pt x="57" y="78"/>
                  </a:cubicBezTo>
                  <a:lnTo>
                    <a:pt x="64" y="78"/>
                  </a:lnTo>
                  <a:cubicBezTo>
                    <a:pt x="131" y="67"/>
                    <a:pt x="206" y="67"/>
                    <a:pt x="262" y="11"/>
                  </a:cubicBezTo>
                  <a:cubicBezTo>
                    <a:pt x="250" y="7"/>
                    <a:pt x="236" y="7"/>
                    <a:pt x="224" y="7"/>
                  </a:cubicBezTo>
                  <a:cubicBezTo>
                    <a:pt x="206" y="7"/>
                    <a:pt x="183" y="11"/>
                    <a:pt x="165" y="15"/>
                  </a:cubicBezTo>
                  <a:cubicBezTo>
                    <a:pt x="143" y="18"/>
                    <a:pt x="124" y="23"/>
                    <a:pt x="101" y="23"/>
                  </a:cubicBezTo>
                  <a:cubicBezTo>
                    <a:pt x="79" y="23"/>
                    <a:pt x="53" y="18"/>
                    <a:pt x="3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2"/>
            <p:cNvSpPr/>
            <p:nvPr/>
          </p:nvSpPr>
          <p:spPr>
            <a:xfrm>
              <a:off x="-4263450" y="-847372"/>
              <a:ext cx="6112" cy="5396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68" y="1"/>
                  </a:moveTo>
                  <a:lnTo>
                    <a:pt x="68" y="1"/>
                  </a:lnTo>
                  <a:cubicBezTo>
                    <a:pt x="1" y="38"/>
                    <a:pt x="41" y="97"/>
                    <a:pt x="72" y="109"/>
                  </a:cubicBezTo>
                  <a:cubicBezTo>
                    <a:pt x="79" y="113"/>
                    <a:pt x="82" y="113"/>
                    <a:pt x="86" y="113"/>
                  </a:cubicBezTo>
                  <a:cubicBezTo>
                    <a:pt x="117" y="113"/>
                    <a:pt x="120" y="71"/>
                    <a:pt x="127" y="42"/>
                  </a:cubicBezTo>
                  <a:cubicBezTo>
                    <a:pt x="117" y="12"/>
                    <a:pt x="94" y="4"/>
                    <a:pt x="6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2"/>
            <p:cNvSpPr/>
            <p:nvPr/>
          </p:nvSpPr>
          <p:spPr>
            <a:xfrm>
              <a:off x="-4149041" y="-819199"/>
              <a:ext cx="5205" cy="7783"/>
            </a:xfrm>
            <a:custGeom>
              <a:avLst/>
              <a:gdLst/>
              <a:ahLst/>
              <a:cxnLst/>
              <a:rect l="l" t="t" r="r" b="b"/>
              <a:pathLst>
                <a:path w="109" h="163" extrusionOk="0">
                  <a:moveTo>
                    <a:pt x="41" y="1"/>
                  </a:moveTo>
                  <a:cubicBezTo>
                    <a:pt x="31" y="1"/>
                    <a:pt x="23" y="13"/>
                    <a:pt x="19" y="39"/>
                  </a:cubicBezTo>
                  <a:cubicBezTo>
                    <a:pt x="15" y="57"/>
                    <a:pt x="34" y="80"/>
                    <a:pt x="5" y="95"/>
                  </a:cubicBezTo>
                  <a:cubicBezTo>
                    <a:pt x="0" y="140"/>
                    <a:pt x="23" y="162"/>
                    <a:pt x="68" y="162"/>
                  </a:cubicBezTo>
                  <a:cubicBezTo>
                    <a:pt x="79" y="154"/>
                    <a:pt x="90" y="144"/>
                    <a:pt x="102" y="132"/>
                  </a:cubicBezTo>
                  <a:cubicBezTo>
                    <a:pt x="109" y="95"/>
                    <a:pt x="86" y="65"/>
                    <a:pt x="76" y="31"/>
                  </a:cubicBezTo>
                  <a:cubicBezTo>
                    <a:pt x="64" y="13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2"/>
            <p:cNvSpPr/>
            <p:nvPr/>
          </p:nvSpPr>
          <p:spPr>
            <a:xfrm>
              <a:off x="-4145460" y="-822017"/>
              <a:ext cx="8452" cy="9120"/>
            </a:xfrm>
            <a:custGeom>
              <a:avLst/>
              <a:gdLst/>
              <a:ahLst/>
              <a:cxnLst/>
              <a:rect l="l" t="t" r="r" b="b"/>
              <a:pathLst>
                <a:path w="177" h="191" extrusionOk="0">
                  <a:moveTo>
                    <a:pt x="139" y="1"/>
                  </a:moveTo>
                  <a:cubicBezTo>
                    <a:pt x="94" y="30"/>
                    <a:pt x="45" y="60"/>
                    <a:pt x="1" y="90"/>
                  </a:cubicBezTo>
                  <a:cubicBezTo>
                    <a:pt x="11" y="124"/>
                    <a:pt x="34" y="154"/>
                    <a:pt x="27" y="191"/>
                  </a:cubicBezTo>
                  <a:cubicBezTo>
                    <a:pt x="75" y="168"/>
                    <a:pt x="60" y="75"/>
                    <a:pt x="139" y="75"/>
                  </a:cubicBezTo>
                  <a:lnTo>
                    <a:pt x="154" y="75"/>
                  </a:lnTo>
                  <a:cubicBezTo>
                    <a:pt x="176" y="75"/>
                    <a:pt x="168" y="23"/>
                    <a:pt x="139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2"/>
            <p:cNvSpPr/>
            <p:nvPr/>
          </p:nvSpPr>
          <p:spPr>
            <a:xfrm>
              <a:off x="-4144935" y="-834336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38" y="0"/>
                  </a:moveTo>
                  <a:cubicBezTo>
                    <a:pt x="0" y="4"/>
                    <a:pt x="12" y="53"/>
                    <a:pt x="4" y="83"/>
                  </a:cubicBezTo>
                  <a:cubicBezTo>
                    <a:pt x="38" y="86"/>
                    <a:pt x="71" y="86"/>
                    <a:pt x="105" y="90"/>
                  </a:cubicBezTo>
                  <a:cubicBezTo>
                    <a:pt x="105" y="49"/>
                    <a:pt x="98" y="0"/>
                    <a:pt x="49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2"/>
            <p:cNvSpPr/>
            <p:nvPr/>
          </p:nvSpPr>
          <p:spPr>
            <a:xfrm>
              <a:off x="-4350737" y="-887721"/>
              <a:ext cx="5587" cy="8261"/>
            </a:xfrm>
            <a:custGeom>
              <a:avLst/>
              <a:gdLst/>
              <a:ahLst/>
              <a:cxnLst/>
              <a:rect l="l" t="t" r="r" b="b"/>
              <a:pathLst>
                <a:path w="117" h="173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105"/>
                    <a:pt x="8" y="124"/>
                    <a:pt x="116" y="173"/>
                  </a:cubicBezTo>
                  <a:cubicBezTo>
                    <a:pt x="109" y="113"/>
                    <a:pt x="102" y="50"/>
                    <a:pt x="61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2"/>
            <p:cNvSpPr/>
            <p:nvPr/>
          </p:nvSpPr>
          <p:spPr>
            <a:xfrm>
              <a:off x="-4109791" y="-979830"/>
              <a:ext cx="5253" cy="3820"/>
            </a:xfrm>
            <a:custGeom>
              <a:avLst/>
              <a:gdLst/>
              <a:ahLst/>
              <a:cxnLst/>
              <a:rect l="l" t="t" r="r" b="b"/>
              <a:pathLst>
                <a:path w="110" h="80" extrusionOk="0">
                  <a:moveTo>
                    <a:pt x="1" y="5"/>
                  </a:moveTo>
                  <a:lnTo>
                    <a:pt x="1" y="5"/>
                  </a:lnTo>
                  <a:cubicBezTo>
                    <a:pt x="23" y="57"/>
                    <a:pt x="31" y="80"/>
                    <a:pt x="46" y="80"/>
                  </a:cubicBezTo>
                  <a:cubicBezTo>
                    <a:pt x="61" y="80"/>
                    <a:pt x="75" y="61"/>
                    <a:pt x="109" y="23"/>
                  </a:cubicBezTo>
                  <a:cubicBezTo>
                    <a:pt x="75" y="1"/>
                    <a:pt x="39" y="12"/>
                    <a:pt x="1" y="5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2"/>
            <p:cNvSpPr/>
            <p:nvPr/>
          </p:nvSpPr>
          <p:spPr>
            <a:xfrm>
              <a:off x="-3968069" y="-719927"/>
              <a:ext cx="7544" cy="7401"/>
            </a:xfrm>
            <a:custGeom>
              <a:avLst/>
              <a:gdLst/>
              <a:ahLst/>
              <a:cxnLst/>
              <a:rect l="l" t="t" r="r" b="b"/>
              <a:pathLst>
                <a:path w="158" h="155" extrusionOk="0">
                  <a:moveTo>
                    <a:pt x="57" y="1"/>
                  </a:moveTo>
                  <a:cubicBezTo>
                    <a:pt x="46" y="1"/>
                    <a:pt x="35" y="8"/>
                    <a:pt x="23" y="30"/>
                  </a:cubicBezTo>
                  <a:cubicBezTo>
                    <a:pt x="5" y="80"/>
                    <a:pt x="1" y="142"/>
                    <a:pt x="83" y="154"/>
                  </a:cubicBezTo>
                  <a:cubicBezTo>
                    <a:pt x="143" y="128"/>
                    <a:pt x="158" y="83"/>
                    <a:pt x="150" y="27"/>
                  </a:cubicBezTo>
                  <a:lnTo>
                    <a:pt x="150" y="19"/>
                  </a:lnTo>
                  <a:cubicBezTo>
                    <a:pt x="147" y="23"/>
                    <a:pt x="147" y="23"/>
                    <a:pt x="143" y="23"/>
                  </a:cubicBezTo>
                  <a:cubicBezTo>
                    <a:pt x="140" y="23"/>
                    <a:pt x="135" y="27"/>
                    <a:pt x="132" y="27"/>
                  </a:cubicBezTo>
                  <a:cubicBezTo>
                    <a:pt x="121" y="27"/>
                    <a:pt x="106" y="19"/>
                    <a:pt x="95" y="12"/>
                  </a:cubicBezTo>
                  <a:cubicBezTo>
                    <a:pt x="80" y="8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2"/>
            <p:cNvSpPr/>
            <p:nvPr/>
          </p:nvSpPr>
          <p:spPr>
            <a:xfrm>
              <a:off x="-4106018" y="-608192"/>
              <a:ext cx="5396" cy="5061"/>
            </a:xfrm>
            <a:custGeom>
              <a:avLst/>
              <a:gdLst/>
              <a:ahLst/>
              <a:cxnLst/>
              <a:rect l="l" t="t" r="r" b="b"/>
              <a:pathLst>
                <a:path w="113" h="106" extrusionOk="0">
                  <a:moveTo>
                    <a:pt x="15" y="0"/>
                  </a:moveTo>
                  <a:cubicBezTo>
                    <a:pt x="1" y="68"/>
                    <a:pt x="30" y="105"/>
                    <a:pt x="98" y="105"/>
                  </a:cubicBezTo>
                  <a:lnTo>
                    <a:pt x="109" y="105"/>
                  </a:lnTo>
                  <a:cubicBezTo>
                    <a:pt x="109" y="72"/>
                    <a:pt x="109" y="38"/>
                    <a:pt x="113" y="8"/>
                  </a:cubicBezTo>
                  <a:cubicBezTo>
                    <a:pt x="79" y="5"/>
                    <a:pt x="49" y="0"/>
                    <a:pt x="1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2"/>
            <p:cNvSpPr/>
            <p:nvPr/>
          </p:nvSpPr>
          <p:spPr>
            <a:xfrm>
              <a:off x="-3800609" y="-711189"/>
              <a:ext cx="6494" cy="7544"/>
            </a:xfrm>
            <a:custGeom>
              <a:avLst/>
              <a:gdLst/>
              <a:ahLst/>
              <a:cxnLst/>
              <a:rect l="l" t="t" r="r" b="b"/>
              <a:pathLst>
                <a:path w="136" h="158" extrusionOk="0">
                  <a:moveTo>
                    <a:pt x="71" y="1"/>
                  </a:moveTo>
                  <a:lnTo>
                    <a:pt x="71" y="1"/>
                  </a:lnTo>
                  <a:cubicBezTo>
                    <a:pt x="27" y="42"/>
                    <a:pt x="37" y="109"/>
                    <a:pt x="1" y="154"/>
                  </a:cubicBezTo>
                  <a:cubicBezTo>
                    <a:pt x="23" y="154"/>
                    <a:pt x="45" y="158"/>
                    <a:pt x="64" y="158"/>
                  </a:cubicBezTo>
                  <a:cubicBezTo>
                    <a:pt x="87" y="109"/>
                    <a:pt x="135" y="64"/>
                    <a:pt x="7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2"/>
            <p:cNvSpPr/>
            <p:nvPr/>
          </p:nvSpPr>
          <p:spPr>
            <a:xfrm>
              <a:off x="-3812213" y="-1041046"/>
              <a:ext cx="6494" cy="4489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90" y="1"/>
                  </a:moveTo>
                  <a:cubicBezTo>
                    <a:pt x="53" y="1"/>
                    <a:pt x="23" y="31"/>
                    <a:pt x="0" y="68"/>
                  </a:cubicBezTo>
                  <a:cubicBezTo>
                    <a:pt x="19" y="87"/>
                    <a:pt x="34" y="94"/>
                    <a:pt x="53" y="94"/>
                  </a:cubicBezTo>
                  <a:cubicBezTo>
                    <a:pt x="83" y="94"/>
                    <a:pt x="105" y="64"/>
                    <a:pt x="131" y="45"/>
                  </a:cubicBezTo>
                  <a:cubicBezTo>
                    <a:pt x="135" y="35"/>
                    <a:pt x="135" y="23"/>
                    <a:pt x="135" y="12"/>
                  </a:cubicBezTo>
                  <a:cubicBezTo>
                    <a:pt x="120" y="4"/>
                    <a:pt x="105" y="1"/>
                    <a:pt x="90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2"/>
            <p:cNvSpPr/>
            <p:nvPr/>
          </p:nvSpPr>
          <p:spPr>
            <a:xfrm>
              <a:off x="-4368930" y="-760467"/>
              <a:ext cx="14659" cy="14373"/>
            </a:xfrm>
            <a:custGeom>
              <a:avLst/>
              <a:gdLst/>
              <a:ahLst/>
              <a:cxnLst/>
              <a:rect l="l" t="t" r="r" b="b"/>
              <a:pathLst>
                <a:path w="307" h="301" extrusionOk="0">
                  <a:moveTo>
                    <a:pt x="172" y="1"/>
                  </a:moveTo>
                  <a:cubicBezTo>
                    <a:pt x="142" y="31"/>
                    <a:pt x="124" y="87"/>
                    <a:pt x="79" y="87"/>
                  </a:cubicBezTo>
                  <a:cubicBezTo>
                    <a:pt x="64" y="87"/>
                    <a:pt x="45" y="80"/>
                    <a:pt x="26" y="68"/>
                  </a:cubicBezTo>
                  <a:lnTo>
                    <a:pt x="23" y="65"/>
                  </a:lnTo>
                  <a:cubicBezTo>
                    <a:pt x="12" y="65"/>
                    <a:pt x="0" y="99"/>
                    <a:pt x="0" y="121"/>
                  </a:cubicBezTo>
                  <a:cubicBezTo>
                    <a:pt x="102" y="144"/>
                    <a:pt x="146" y="240"/>
                    <a:pt x="217" y="301"/>
                  </a:cubicBezTo>
                  <a:cubicBezTo>
                    <a:pt x="303" y="184"/>
                    <a:pt x="307" y="109"/>
                    <a:pt x="236" y="35"/>
                  </a:cubicBezTo>
                  <a:cubicBezTo>
                    <a:pt x="209" y="35"/>
                    <a:pt x="183" y="31"/>
                    <a:pt x="1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2"/>
            <p:cNvSpPr/>
            <p:nvPr/>
          </p:nvSpPr>
          <p:spPr>
            <a:xfrm>
              <a:off x="-3842534" y="-1042478"/>
              <a:ext cx="10028" cy="9359"/>
            </a:xfrm>
            <a:custGeom>
              <a:avLst/>
              <a:gdLst/>
              <a:ahLst/>
              <a:cxnLst/>
              <a:rect l="l" t="t" r="r" b="b"/>
              <a:pathLst>
                <a:path w="210" h="196" extrusionOk="0">
                  <a:moveTo>
                    <a:pt x="86" y="1"/>
                  </a:moveTo>
                  <a:cubicBezTo>
                    <a:pt x="68" y="1"/>
                    <a:pt x="60" y="8"/>
                    <a:pt x="63" y="16"/>
                  </a:cubicBezTo>
                  <a:cubicBezTo>
                    <a:pt x="104" y="109"/>
                    <a:pt x="11" y="132"/>
                    <a:pt x="0" y="191"/>
                  </a:cubicBezTo>
                  <a:cubicBezTo>
                    <a:pt x="4" y="188"/>
                    <a:pt x="11" y="188"/>
                    <a:pt x="15" y="188"/>
                  </a:cubicBezTo>
                  <a:cubicBezTo>
                    <a:pt x="30" y="188"/>
                    <a:pt x="49" y="191"/>
                    <a:pt x="63" y="191"/>
                  </a:cubicBezTo>
                  <a:cubicBezTo>
                    <a:pt x="78" y="191"/>
                    <a:pt x="94" y="196"/>
                    <a:pt x="108" y="196"/>
                  </a:cubicBezTo>
                  <a:cubicBezTo>
                    <a:pt x="164" y="196"/>
                    <a:pt x="209" y="177"/>
                    <a:pt x="206" y="72"/>
                  </a:cubicBezTo>
                  <a:cubicBezTo>
                    <a:pt x="175" y="23"/>
                    <a:pt x="116" y="1"/>
                    <a:pt x="8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2"/>
            <p:cNvSpPr/>
            <p:nvPr/>
          </p:nvSpPr>
          <p:spPr>
            <a:xfrm>
              <a:off x="-3872760" y="-713338"/>
              <a:ext cx="7783" cy="8309"/>
            </a:xfrm>
            <a:custGeom>
              <a:avLst/>
              <a:gdLst/>
              <a:ahLst/>
              <a:cxnLst/>
              <a:rect l="l" t="t" r="r" b="b"/>
              <a:pathLst>
                <a:path w="163" h="174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68"/>
                    <a:pt x="31" y="132"/>
                    <a:pt x="91" y="173"/>
                  </a:cubicBezTo>
                  <a:cubicBezTo>
                    <a:pt x="91" y="128"/>
                    <a:pt x="91" y="80"/>
                    <a:pt x="151" y="80"/>
                  </a:cubicBezTo>
                  <a:lnTo>
                    <a:pt x="162" y="80"/>
                  </a:lnTo>
                  <a:cubicBezTo>
                    <a:pt x="117" y="31"/>
                    <a:pt x="57" y="20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2"/>
            <p:cNvSpPr/>
            <p:nvPr/>
          </p:nvSpPr>
          <p:spPr>
            <a:xfrm>
              <a:off x="-3868462" y="-709565"/>
              <a:ext cx="5635" cy="5014"/>
            </a:xfrm>
            <a:custGeom>
              <a:avLst/>
              <a:gdLst/>
              <a:ahLst/>
              <a:cxnLst/>
              <a:rect l="l" t="t" r="r" b="b"/>
              <a:pathLst>
                <a:path w="118" h="105" extrusionOk="0">
                  <a:moveTo>
                    <a:pt x="61" y="1"/>
                  </a:moveTo>
                  <a:cubicBezTo>
                    <a:pt x="1" y="1"/>
                    <a:pt x="1" y="49"/>
                    <a:pt x="1" y="94"/>
                  </a:cubicBezTo>
                  <a:cubicBezTo>
                    <a:pt x="5" y="90"/>
                    <a:pt x="9" y="90"/>
                    <a:pt x="12" y="90"/>
                  </a:cubicBezTo>
                  <a:cubicBezTo>
                    <a:pt x="23" y="90"/>
                    <a:pt x="35" y="94"/>
                    <a:pt x="50" y="98"/>
                  </a:cubicBezTo>
                  <a:cubicBezTo>
                    <a:pt x="61" y="101"/>
                    <a:pt x="76" y="105"/>
                    <a:pt x="83" y="105"/>
                  </a:cubicBezTo>
                  <a:cubicBezTo>
                    <a:pt x="106" y="105"/>
                    <a:pt x="117" y="94"/>
                    <a:pt x="102" y="34"/>
                  </a:cubicBezTo>
                  <a:cubicBezTo>
                    <a:pt x="90" y="23"/>
                    <a:pt x="83" y="11"/>
                    <a:pt x="72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74" name="Google Shape;2374;p2"/>
          <p:cNvSpPr txBox="1">
            <a:spLocks noGrp="1"/>
          </p:cNvSpPr>
          <p:nvPr>
            <p:ph type="ctrTitle"/>
          </p:nvPr>
        </p:nvSpPr>
        <p:spPr>
          <a:xfrm>
            <a:off x="1518450" y="929700"/>
            <a:ext cx="6107100" cy="2943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7100">
                <a:solidFill>
                  <a:srgbClr val="191919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2375" name="Google Shape;2375;p2"/>
          <p:cNvSpPr txBox="1">
            <a:spLocks noGrp="1"/>
          </p:cNvSpPr>
          <p:nvPr>
            <p:ph type="subTitle" idx="1"/>
          </p:nvPr>
        </p:nvSpPr>
        <p:spPr>
          <a:xfrm>
            <a:off x="2214475" y="3952350"/>
            <a:ext cx="4715100" cy="40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">
    <p:spTree>
      <p:nvGrpSpPr>
        <p:cNvPr id="1" name="Shape 18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078" name="Google Shape;18078;p1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121592">
            <a:off x="-756997" y="-1096802"/>
            <a:ext cx="7062914" cy="4233904"/>
          </a:xfrm>
          <a:prstGeom prst="rect">
            <a:avLst/>
          </a:prstGeom>
          <a:noFill/>
          <a:ln>
            <a:noFill/>
          </a:ln>
        </p:spPr>
      </p:pic>
      <p:pic>
        <p:nvPicPr>
          <p:cNvPr id="18079" name="Google Shape;18079;p1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698472" y="-1039709"/>
            <a:ext cx="2221874" cy="242935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080" name="Google Shape;18080;p13"/>
          <p:cNvGrpSpPr/>
          <p:nvPr/>
        </p:nvGrpSpPr>
        <p:grpSpPr>
          <a:xfrm>
            <a:off x="8680106" y="-760108"/>
            <a:ext cx="2221858" cy="3560508"/>
            <a:chOff x="-734821" y="907059"/>
            <a:chExt cx="1061769" cy="1701476"/>
          </a:xfrm>
        </p:grpSpPr>
        <p:sp>
          <p:nvSpPr>
            <p:cNvPr id="18081" name="Google Shape;18081;p13"/>
            <p:cNvSpPr/>
            <p:nvPr/>
          </p:nvSpPr>
          <p:spPr>
            <a:xfrm>
              <a:off x="-527872" y="1121647"/>
              <a:ext cx="638322" cy="703310"/>
            </a:xfrm>
            <a:custGeom>
              <a:avLst/>
              <a:gdLst/>
              <a:ahLst/>
              <a:cxnLst/>
              <a:rect l="l" t="t" r="r" b="b"/>
              <a:pathLst>
                <a:path w="13368" h="14729" extrusionOk="0">
                  <a:moveTo>
                    <a:pt x="9181" y="0"/>
                  </a:moveTo>
                  <a:cubicBezTo>
                    <a:pt x="9177" y="0"/>
                    <a:pt x="9177" y="4"/>
                    <a:pt x="9173" y="8"/>
                  </a:cubicBezTo>
                  <a:cubicBezTo>
                    <a:pt x="9169" y="11"/>
                    <a:pt x="9162" y="18"/>
                    <a:pt x="9158" y="23"/>
                  </a:cubicBezTo>
                  <a:cubicBezTo>
                    <a:pt x="9151" y="26"/>
                    <a:pt x="9139" y="30"/>
                    <a:pt x="9132" y="30"/>
                  </a:cubicBezTo>
                  <a:cubicBezTo>
                    <a:pt x="9124" y="30"/>
                    <a:pt x="9117" y="26"/>
                    <a:pt x="9110" y="26"/>
                  </a:cubicBezTo>
                  <a:cubicBezTo>
                    <a:pt x="9113" y="30"/>
                    <a:pt x="9113" y="30"/>
                    <a:pt x="9113" y="34"/>
                  </a:cubicBezTo>
                  <a:cubicBezTo>
                    <a:pt x="9121" y="52"/>
                    <a:pt x="9124" y="71"/>
                    <a:pt x="9129" y="90"/>
                  </a:cubicBezTo>
                  <a:lnTo>
                    <a:pt x="9129" y="97"/>
                  </a:lnTo>
                  <a:cubicBezTo>
                    <a:pt x="9132" y="94"/>
                    <a:pt x="9132" y="94"/>
                    <a:pt x="9136" y="90"/>
                  </a:cubicBezTo>
                  <a:cubicBezTo>
                    <a:pt x="9151" y="82"/>
                    <a:pt x="9165" y="75"/>
                    <a:pt x="9181" y="71"/>
                  </a:cubicBezTo>
                  <a:lnTo>
                    <a:pt x="9196" y="71"/>
                  </a:lnTo>
                  <a:cubicBezTo>
                    <a:pt x="9207" y="71"/>
                    <a:pt x="9214" y="71"/>
                    <a:pt x="9222" y="75"/>
                  </a:cubicBezTo>
                  <a:cubicBezTo>
                    <a:pt x="9233" y="82"/>
                    <a:pt x="9241" y="86"/>
                    <a:pt x="9244" y="94"/>
                  </a:cubicBezTo>
                  <a:cubicBezTo>
                    <a:pt x="9248" y="97"/>
                    <a:pt x="9252" y="105"/>
                    <a:pt x="9255" y="113"/>
                  </a:cubicBezTo>
                  <a:cubicBezTo>
                    <a:pt x="9263" y="105"/>
                    <a:pt x="9270" y="101"/>
                    <a:pt x="9278" y="97"/>
                  </a:cubicBezTo>
                  <a:lnTo>
                    <a:pt x="9278" y="94"/>
                  </a:lnTo>
                  <a:cubicBezTo>
                    <a:pt x="9278" y="82"/>
                    <a:pt x="9278" y="79"/>
                    <a:pt x="9281" y="71"/>
                  </a:cubicBezTo>
                  <a:cubicBezTo>
                    <a:pt x="9281" y="71"/>
                    <a:pt x="9278" y="71"/>
                    <a:pt x="9278" y="68"/>
                  </a:cubicBezTo>
                  <a:cubicBezTo>
                    <a:pt x="9274" y="63"/>
                    <a:pt x="9270" y="60"/>
                    <a:pt x="9263" y="56"/>
                  </a:cubicBezTo>
                  <a:cubicBezTo>
                    <a:pt x="9252" y="49"/>
                    <a:pt x="9233" y="41"/>
                    <a:pt x="9210" y="26"/>
                  </a:cubicBezTo>
                  <a:cubicBezTo>
                    <a:pt x="9203" y="18"/>
                    <a:pt x="9191" y="11"/>
                    <a:pt x="9181" y="0"/>
                  </a:cubicBezTo>
                  <a:close/>
                  <a:moveTo>
                    <a:pt x="9592" y="220"/>
                  </a:moveTo>
                  <a:cubicBezTo>
                    <a:pt x="9592" y="220"/>
                    <a:pt x="9588" y="220"/>
                    <a:pt x="9584" y="225"/>
                  </a:cubicBezTo>
                  <a:lnTo>
                    <a:pt x="9600" y="225"/>
                  </a:lnTo>
                  <a:cubicBezTo>
                    <a:pt x="9595" y="225"/>
                    <a:pt x="9595" y="220"/>
                    <a:pt x="9595" y="220"/>
                  </a:cubicBezTo>
                  <a:close/>
                  <a:moveTo>
                    <a:pt x="9629" y="258"/>
                  </a:moveTo>
                  <a:cubicBezTo>
                    <a:pt x="9633" y="270"/>
                    <a:pt x="9633" y="284"/>
                    <a:pt x="9636" y="296"/>
                  </a:cubicBezTo>
                  <a:lnTo>
                    <a:pt x="9652" y="277"/>
                  </a:lnTo>
                  <a:cubicBezTo>
                    <a:pt x="9644" y="273"/>
                    <a:pt x="9640" y="265"/>
                    <a:pt x="9633" y="262"/>
                  </a:cubicBezTo>
                  <a:lnTo>
                    <a:pt x="9629" y="258"/>
                  </a:lnTo>
                  <a:close/>
                  <a:moveTo>
                    <a:pt x="9431" y="284"/>
                  </a:moveTo>
                  <a:cubicBezTo>
                    <a:pt x="9420" y="288"/>
                    <a:pt x="9412" y="288"/>
                    <a:pt x="9401" y="292"/>
                  </a:cubicBezTo>
                  <a:cubicBezTo>
                    <a:pt x="9393" y="292"/>
                    <a:pt x="9386" y="296"/>
                    <a:pt x="9375" y="299"/>
                  </a:cubicBezTo>
                  <a:cubicBezTo>
                    <a:pt x="9371" y="299"/>
                    <a:pt x="9367" y="299"/>
                    <a:pt x="9360" y="303"/>
                  </a:cubicBezTo>
                  <a:cubicBezTo>
                    <a:pt x="9371" y="303"/>
                    <a:pt x="9383" y="306"/>
                    <a:pt x="9390" y="306"/>
                  </a:cubicBezTo>
                  <a:cubicBezTo>
                    <a:pt x="9390" y="306"/>
                    <a:pt x="9393" y="306"/>
                    <a:pt x="9398" y="310"/>
                  </a:cubicBezTo>
                  <a:cubicBezTo>
                    <a:pt x="9409" y="303"/>
                    <a:pt x="9416" y="292"/>
                    <a:pt x="9431" y="284"/>
                  </a:cubicBezTo>
                  <a:close/>
                  <a:moveTo>
                    <a:pt x="449" y="9690"/>
                  </a:moveTo>
                  <a:cubicBezTo>
                    <a:pt x="444" y="9690"/>
                    <a:pt x="433" y="9693"/>
                    <a:pt x="422" y="9697"/>
                  </a:cubicBezTo>
                  <a:cubicBezTo>
                    <a:pt x="385" y="9716"/>
                    <a:pt x="347" y="9723"/>
                    <a:pt x="306" y="9723"/>
                  </a:cubicBezTo>
                  <a:cubicBezTo>
                    <a:pt x="269" y="9723"/>
                    <a:pt x="232" y="9716"/>
                    <a:pt x="194" y="9700"/>
                  </a:cubicBezTo>
                  <a:cubicBezTo>
                    <a:pt x="187" y="9697"/>
                    <a:pt x="183" y="9697"/>
                    <a:pt x="180" y="9693"/>
                  </a:cubicBezTo>
                  <a:cubicBezTo>
                    <a:pt x="153" y="9730"/>
                    <a:pt x="123" y="9764"/>
                    <a:pt x="85" y="9783"/>
                  </a:cubicBezTo>
                  <a:cubicBezTo>
                    <a:pt x="59" y="9802"/>
                    <a:pt x="33" y="9809"/>
                    <a:pt x="0" y="9816"/>
                  </a:cubicBezTo>
                  <a:cubicBezTo>
                    <a:pt x="7" y="9816"/>
                    <a:pt x="11" y="9820"/>
                    <a:pt x="18" y="9824"/>
                  </a:cubicBezTo>
                  <a:cubicBezTo>
                    <a:pt x="30" y="9828"/>
                    <a:pt x="41" y="9831"/>
                    <a:pt x="52" y="9831"/>
                  </a:cubicBezTo>
                  <a:cubicBezTo>
                    <a:pt x="59" y="9831"/>
                    <a:pt x="71" y="9828"/>
                    <a:pt x="82" y="9824"/>
                  </a:cubicBezTo>
                  <a:cubicBezTo>
                    <a:pt x="93" y="9820"/>
                    <a:pt x="104" y="9813"/>
                    <a:pt x="119" y="9802"/>
                  </a:cubicBezTo>
                  <a:cubicBezTo>
                    <a:pt x="142" y="9783"/>
                    <a:pt x="171" y="9775"/>
                    <a:pt x="198" y="9775"/>
                  </a:cubicBezTo>
                  <a:cubicBezTo>
                    <a:pt x="216" y="9775"/>
                    <a:pt x="235" y="9779"/>
                    <a:pt x="258" y="9787"/>
                  </a:cubicBezTo>
                  <a:cubicBezTo>
                    <a:pt x="276" y="9794"/>
                    <a:pt x="295" y="9797"/>
                    <a:pt x="314" y="9797"/>
                  </a:cubicBezTo>
                  <a:cubicBezTo>
                    <a:pt x="328" y="9797"/>
                    <a:pt x="344" y="9794"/>
                    <a:pt x="355" y="9787"/>
                  </a:cubicBezTo>
                  <a:cubicBezTo>
                    <a:pt x="370" y="9775"/>
                    <a:pt x="385" y="9764"/>
                    <a:pt x="399" y="9742"/>
                  </a:cubicBezTo>
                  <a:cubicBezTo>
                    <a:pt x="407" y="9727"/>
                    <a:pt x="418" y="9716"/>
                    <a:pt x="433" y="9708"/>
                  </a:cubicBezTo>
                  <a:cubicBezTo>
                    <a:pt x="441" y="9700"/>
                    <a:pt x="452" y="9697"/>
                    <a:pt x="463" y="9693"/>
                  </a:cubicBezTo>
                  <a:lnTo>
                    <a:pt x="459" y="9693"/>
                  </a:lnTo>
                  <a:cubicBezTo>
                    <a:pt x="456" y="9693"/>
                    <a:pt x="452" y="9690"/>
                    <a:pt x="449" y="9690"/>
                  </a:cubicBezTo>
                  <a:close/>
                  <a:moveTo>
                    <a:pt x="9712" y="299"/>
                  </a:moveTo>
                  <a:lnTo>
                    <a:pt x="9700" y="337"/>
                  </a:lnTo>
                  <a:cubicBezTo>
                    <a:pt x="9697" y="340"/>
                    <a:pt x="9697" y="348"/>
                    <a:pt x="9697" y="355"/>
                  </a:cubicBezTo>
                  <a:cubicBezTo>
                    <a:pt x="9697" y="370"/>
                    <a:pt x="9700" y="393"/>
                    <a:pt x="9700" y="419"/>
                  </a:cubicBezTo>
                  <a:cubicBezTo>
                    <a:pt x="9700" y="437"/>
                    <a:pt x="9697" y="460"/>
                    <a:pt x="9685" y="482"/>
                  </a:cubicBezTo>
                  <a:cubicBezTo>
                    <a:pt x="9685" y="489"/>
                    <a:pt x="9681" y="494"/>
                    <a:pt x="9678" y="501"/>
                  </a:cubicBezTo>
                  <a:cubicBezTo>
                    <a:pt x="9685" y="501"/>
                    <a:pt x="9693" y="505"/>
                    <a:pt x="9700" y="505"/>
                  </a:cubicBezTo>
                  <a:cubicBezTo>
                    <a:pt x="9719" y="508"/>
                    <a:pt x="9734" y="512"/>
                    <a:pt x="9752" y="523"/>
                  </a:cubicBezTo>
                  <a:cubicBezTo>
                    <a:pt x="9764" y="531"/>
                    <a:pt x="9775" y="542"/>
                    <a:pt x="9783" y="553"/>
                  </a:cubicBezTo>
                  <a:cubicBezTo>
                    <a:pt x="9790" y="568"/>
                    <a:pt x="9793" y="584"/>
                    <a:pt x="9797" y="602"/>
                  </a:cubicBezTo>
                  <a:cubicBezTo>
                    <a:pt x="9797" y="602"/>
                    <a:pt x="9797" y="606"/>
                    <a:pt x="9801" y="606"/>
                  </a:cubicBezTo>
                  <a:cubicBezTo>
                    <a:pt x="9805" y="610"/>
                    <a:pt x="9812" y="610"/>
                    <a:pt x="9819" y="613"/>
                  </a:cubicBezTo>
                  <a:lnTo>
                    <a:pt x="9819" y="594"/>
                  </a:lnTo>
                  <a:cubicBezTo>
                    <a:pt x="9819" y="587"/>
                    <a:pt x="9819" y="579"/>
                    <a:pt x="9824" y="572"/>
                  </a:cubicBezTo>
                  <a:cubicBezTo>
                    <a:pt x="9827" y="557"/>
                    <a:pt x="9835" y="546"/>
                    <a:pt x="9846" y="539"/>
                  </a:cubicBezTo>
                  <a:cubicBezTo>
                    <a:pt x="9854" y="527"/>
                    <a:pt x="9869" y="523"/>
                    <a:pt x="9880" y="520"/>
                  </a:cubicBezTo>
                  <a:lnTo>
                    <a:pt x="9924" y="520"/>
                  </a:lnTo>
                  <a:cubicBezTo>
                    <a:pt x="9932" y="523"/>
                    <a:pt x="9940" y="523"/>
                    <a:pt x="9943" y="523"/>
                  </a:cubicBezTo>
                  <a:lnTo>
                    <a:pt x="9947" y="523"/>
                  </a:lnTo>
                  <a:lnTo>
                    <a:pt x="9958" y="520"/>
                  </a:lnTo>
                  <a:lnTo>
                    <a:pt x="9973" y="523"/>
                  </a:lnTo>
                  <a:cubicBezTo>
                    <a:pt x="9988" y="531"/>
                    <a:pt x="9999" y="542"/>
                    <a:pt x="10011" y="553"/>
                  </a:cubicBezTo>
                  <a:cubicBezTo>
                    <a:pt x="10021" y="568"/>
                    <a:pt x="10029" y="584"/>
                    <a:pt x="10029" y="602"/>
                  </a:cubicBezTo>
                  <a:cubicBezTo>
                    <a:pt x="10029" y="613"/>
                    <a:pt x="10026" y="624"/>
                    <a:pt x="10021" y="636"/>
                  </a:cubicBezTo>
                  <a:cubicBezTo>
                    <a:pt x="10014" y="651"/>
                    <a:pt x="10003" y="665"/>
                    <a:pt x="9988" y="677"/>
                  </a:cubicBezTo>
                  <a:cubicBezTo>
                    <a:pt x="9981" y="681"/>
                    <a:pt x="9969" y="684"/>
                    <a:pt x="9958" y="688"/>
                  </a:cubicBezTo>
                  <a:cubicBezTo>
                    <a:pt x="9969" y="691"/>
                    <a:pt x="9984" y="699"/>
                    <a:pt x="9999" y="707"/>
                  </a:cubicBezTo>
                  <a:cubicBezTo>
                    <a:pt x="10026" y="718"/>
                    <a:pt x="10059" y="729"/>
                    <a:pt x="10093" y="744"/>
                  </a:cubicBezTo>
                  <a:cubicBezTo>
                    <a:pt x="10111" y="755"/>
                    <a:pt x="10133" y="767"/>
                    <a:pt x="10152" y="781"/>
                  </a:cubicBezTo>
                  <a:cubicBezTo>
                    <a:pt x="10178" y="803"/>
                    <a:pt x="10197" y="830"/>
                    <a:pt x="10212" y="860"/>
                  </a:cubicBezTo>
                  <a:cubicBezTo>
                    <a:pt x="10216" y="864"/>
                    <a:pt x="10216" y="864"/>
                    <a:pt x="10220" y="864"/>
                  </a:cubicBezTo>
                  <a:cubicBezTo>
                    <a:pt x="10306" y="908"/>
                    <a:pt x="10377" y="965"/>
                    <a:pt x="10440" y="1024"/>
                  </a:cubicBezTo>
                  <a:cubicBezTo>
                    <a:pt x="10508" y="1084"/>
                    <a:pt x="10564" y="1152"/>
                    <a:pt x="10627" y="1207"/>
                  </a:cubicBezTo>
                  <a:cubicBezTo>
                    <a:pt x="10665" y="1245"/>
                    <a:pt x="10706" y="1279"/>
                    <a:pt x="10747" y="1316"/>
                  </a:cubicBezTo>
                  <a:cubicBezTo>
                    <a:pt x="10788" y="1357"/>
                    <a:pt x="10829" y="1398"/>
                    <a:pt x="10859" y="1450"/>
                  </a:cubicBezTo>
                  <a:cubicBezTo>
                    <a:pt x="10863" y="1458"/>
                    <a:pt x="10870" y="1462"/>
                    <a:pt x="10870" y="1462"/>
                  </a:cubicBezTo>
                  <a:cubicBezTo>
                    <a:pt x="10874" y="1466"/>
                    <a:pt x="10874" y="1466"/>
                    <a:pt x="10878" y="1466"/>
                  </a:cubicBezTo>
                  <a:lnTo>
                    <a:pt x="10882" y="1466"/>
                  </a:lnTo>
                  <a:cubicBezTo>
                    <a:pt x="10882" y="1466"/>
                    <a:pt x="10889" y="1462"/>
                    <a:pt x="10892" y="1462"/>
                  </a:cubicBezTo>
                  <a:cubicBezTo>
                    <a:pt x="10900" y="1458"/>
                    <a:pt x="10908" y="1454"/>
                    <a:pt x="10918" y="1454"/>
                  </a:cubicBezTo>
                  <a:cubicBezTo>
                    <a:pt x="10923" y="1454"/>
                    <a:pt x="10930" y="1458"/>
                    <a:pt x="10937" y="1458"/>
                  </a:cubicBezTo>
                  <a:cubicBezTo>
                    <a:pt x="10945" y="1462"/>
                    <a:pt x="10953" y="1469"/>
                    <a:pt x="10960" y="1476"/>
                  </a:cubicBezTo>
                  <a:cubicBezTo>
                    <a:pt x="10960" y="1481"/>
                    <a:pt x="10963" y="1484"/>
                    <a:pt x="10963" y="1488"/>
                  </a:cubicBezTo>
                  <a:cubicBezTo>
                    <a:pt x="10968" y="1495"/>
                    <a:pt x="10968" y="1499"/>
                    <a:pt x="10968" y="1507"/>
                  </a:cubicBezTo>
                  <a:cubicBezTo>
                    <a:pt x="10971" y="1526"/>
                    <a:pt x="10975" y="1540"/>
                    <a:pt x="10982" y="1559"/>
                  </a:cubicBezTo>
                  <a:cubicBezTo>
                    <a:pt x="10990" y="1574"/>
                    <a:pt x="10997" y="1588"/>
                    <a:pt x="11008" y="1604"/>
                  </a:cubicBezTo>
                  <a:cubicBezTo>
                    <a:pt x="11031" y="1630"/>
                    <a:pt x="11061" y="1660"/>
                    <a:pt x="11094" y="1690"/>
                  </a:cubicBezTo>
                  <a:cubicBezTo>
                    <a:pt x="11113" y="1712"/>
                    <a:pt x="11132" y="1735"/>
                    <a:pt x="11147" y="1764"/>
                  </a:cubicBezTo>
                  <a:cubicBezTo>
                    <a:pt x="11162" y="1783"/>
                    <a:pt x="11173" y="1806"/>
                    <a:pt x="11188" y="1828"/>
                  </a:cubicBezTo>
                  <a:cubicBezTo>
                    <a:pt x="11192" y="1824"/>
                    <a:pt x="11199" y="1824"/>
                    <a:pt x="11206" y="1821"/>
                  </a:cubicBezTo>
                  <a:cubicBezTo>
                    <a:pt x="11210" y="1821"/>
                    <a:pt x="11214" y="1817"/>
                    <a:pt x="11222" y="1817"/>
                  </a:cubicBezTo>
                  <a:cubicBezTo>
                    <a:pt x="11229" y="1817"/>
                    <a:pt x="11241" y="1821"/>
                    <a:pt x="11244" y="1824"/>
                  </a:cubicBezTo>
                  <a:cubicBezTo>
                    <a:pt x="11251" y="1828"/>
                    <a:pt x="11259" y="1832"/>
                    <a:pt x="11263" y="1835"/>
                  </a:cubicBezTo>
                  <a:cubicBezTo>
                    <a:pt x="11274" y="1847"/>
                    <a:pt x="11277" y="1858"/>
                    <a:pt x="11285" y="1873"/>
                  </a:cubicBezTo>
                  <a:cubicBezTo>
                    <a:pt x="11311" y="1952"/>
                    <a:pt x="11353" y="2023"/>
                    <a:pt x="11405" y="2097"/>
                  </a:cubicBezTo>
                  <a:cubicBezTo>
                    <a:pt x="11453" y="2168"/>
                    <a:pt x="11506" y="2239"/>
                    <a:pt x="11551" y="2321"/>
                  </a:cubicBezTo>
                  <a:cubicBezTo>
                    <a:pt x="11562" y="2340"/>
                    <a:pt x="11581" y="2363"/>
                    <a:pt x="11599" y="2385"/>
                  </a:cubicBezTo>
                  <a:cubicBezTo>
                    <a:pt x="11618" y="2408"/>
                    <a:pt x="11636" y="2430"/>
                    <a:pt x="11655" y="2456"/>
                  </a:cubicBezTo>
                  <a:cubicBezTo>
                    <a:pt x="11667" y="2475"/>
                    <a:pt x="11677" y="2494"/>
                    <a:pt x="11681" y="2516"/>
                  </a:cubicBezTo>
                  <a:cubicBezTo>
                    <a:pt x="11689" y="2553"/>
                    <a:pt x="11703" y="2587"/>
                    <a:pt x="11722" y="2620"/>
                  </a:cubicBezTo>
                  <a:cubicBezTo>
                    <a:pt x="11741" y="2658"/>
                    <a:pt x="11760" y="2696"/>
                    <a:pt x="11771" y="2740"/>
                  </a:cubicBezTo>
                  <a:cubicBezTo>
                    <a:pt x="11771" y="2748"/>
                    <a:pt x="11775" y="2751"/>
                    <a:pt x="11779" y="2759"/>
                  </a:cubicBezTo>
                  <a:cubicBezTo>
                    <a:pt x="11782" y="2763"/>
                    <a:pt x="11790" y="2770"/>
                    <a:pt x="11798" y="2777"/>
                  </a:cubicBezTo>
                  <a:cubicBezTo>
                    <a:pt x="11808" y="2792"/>
                    <a:pt x="11827" y="2808"/>
                    <a:pt x="11846" y="2830"/>
                  </a:cubicBezTo>
                  <a:cubicBezTo>
                    <a:pt x="11857" y="2841"/>
                    <a:pt x="11869" y="2860"/>
                    <a:pt x="11876" y="2882"/>
                  </a:cubicBezTo>
                  <a:cubicBezTo>
                    <a:pt x="11910" y="3006"/>
                    <a:pt x="11977" y="3118"/>
                    <a:pt x="12044" y="3237"/>
                  </a:cubicBezTo>
                  <a:cubicBezTo>
                    <a:pt x="12070" y="3286"/>
                    <a:pt x="12104" y="3334"/>
                    <a:pt x="12138" y="3387"/>
                  </a:cubicBezTo>
                  <a:cubicBezTo>
                    <a:pt x="12167" y="3439"/>
                    <a:pt x="12197" y="3495"/>
                    <a:pt x="12216" y="3555"/>
                  </a:cubicBezTo>
                  <a:cubicBezTo>
                    <a:pt x="12250" y="3671"/>
                    <a:pt x="12295" y="3783"/>
                    <a:pt x="12340" y="3899"/>
                  </a:cubicBezTo>
                  <a:cubicBezTo>
                    <a:pt x="12381" y="4011"/>
                    <a:pt x="12421" y="4131"/>
                    <a:pt x="12448" y="4254"/>
                  </a:cubicBezTo>
                  <a:cubicBezTo>
                    <a:pt x="12452" y="4269"/>
                    <a:pt x="12462" y="4292"/>
                    <a:pt x="12474" y="4310"/>
                  </a:cubicBezTo>
                  <a:cubicBezTo>
                    <a:pt x="12560" y="4459"/>
                    <a:pt x="12612" y="4621"/>
                    <a:pt x="12645" y="4785"/>
                  </a:cubicBezTo>
                  <a:cubicBezTo>
                    <a:pt x="12657" y="4845"/>
                    <a:pt x="12664" y="4904"/>
                    <a:pt x="12672" y="4964"/>
                  </a:cubicBezTo>
                  <a:cubicBezTo>
                    <a:pt x="12680" y="5020"/>
                    <a:pt x="12690" y="5080"/>
                    <a:pt x="12709" y="5132"/>
                  </a:cubicBezTo>
                  <a:cubicBezTo>
                    <a:pt x="12769" y="5320"/>
                    <a:pt x="12792" y="5506"/>
                    <a:pt x="12847" y="5686"/>
                  </a:cubicBezTo>
                  <a:cubicBezTo>
                    <a:pt x="12933" y="5962"/>
                    <a:pt x="12941" y="6250"/>
                    <a:pt x="12971" y="6527"/>
                  </a:cubicBezTo>
                  <a:cubicBezTo>
                    <a:pt x="12997" y="6762"/>
                    <a:pt x="13020" y="7002"/>
                    <a:pt x="13027" y="7240"/>
                  </a:cubicBezTo>
                  <a:lnTo>
                    <a:pt x="13027" y="7323"/>
                  </a:lnTo>
                  <a:lnTo>
                    <a:pt x="13027" y="7473"/>
                  </a:lnTo>
                  <a:cubicBezTo>
                    <a:pt x="13027" y="7532"/>
                    <a:pt x="13027" y="7589"/>
                    <a:pt x="13035" y="7644"/>
                  </a:cubicBezTo>
                  <a:cubicBezTo>
                    <a:pt x="13049" y="7798"/>
                    <a:pt x="13057" y="7947"/>
                    <a:pt x="13057" y="8101"/>
                  </a:cubicBezTo>
                  <a:cubicBezTo>
                    <a:pt x="13057" y="8217"/>
                    <a:pt x="13054" y="8329"/>
                    <a:pt x="13042" y="8441"/>
                  </a:cubicBezTo>
                  <a:cubicBezTo>
                    <a:pt x="13009" y="8762"/>
                    <a:pt x="13009" y="9091"/>
                    <a:pt x="12956" y="9421"/>
                  </a:cubicBezTo>
                  <a:cubicBezTo>
                    <a:pt x="12949" y="9461"/>
                    <a:pt x="12945" y="9506"/>
                    <a:pt x="12945" y="9555"/>
                  </a:cubicBezTo>
                  <a:cubicBezTo>
                    <a:pt x="12941" y="9600"/>
                    <a:pt x="12937" y="9648"/>
                    <a:pt x="12926" y="9697"/>
                  </a:cubicBezTo>
                  <a:cubicBezTo>
                    <a:pt x="12874" y="9973"/>
                    <a:pt x="12799" y="10242"/>
                    <a:pt x="12776" y="10520"/>
                  </a:cubicBezTo>
                  <a:cubicBezTo>
                    <a:pt x="12773" y="10572"/>
                    <a:pt x="12769" y="10624"/>
                    <a:pt x="12747" y="10680"/>
                  </a:cubicBezTo>
                  <a:cubicBezTo>
                    <a:pt x="12713" y="10766"/>
                    <a:pt x="12687" y="10860"/>
                    <a:pt x="12664" y="10953"/>
                  </a:cubicBezTo>
                  <a:cubicBezTo>
                    <a:pt x="12638" y="11046"/>
                    <a:pt x="12616" y="11140"/>
                    <a:pt x="12583" y="11233"/>
                  </a:cubicBezTo>
                  <a:cubicBezTo>
                    <a:pt x="12511" y="11431"/>
                    <a:pt x="12459" y="11637"/>
                    <a:pt x="12384" y="11838"/>
                  </a:cubicBezTo>
                  <a:cubicBezTo>
                    <a:pt x="12313" y="12026"/>
                    <a:pt x="12242" y="12216"/>
                    <a:pt x="12152" y="12399"/>
                  </a:cubicBezTo>
                  <a:cubicBezTo>
                    <a:pt x="12055" y="12601"/>
                    <a:pt x="11936" y="12785"/>
                    <a:pt x="11846" y="12982"/>
                  </a:cubicBezTo>
                  <a:cubicBezTo>
                    <a:pt x="11805" y="13068"/>
                    <a:pt x="11753" y="13144"/>
                    <a:pt x="11700" y="13218"/>
                  </a:cubicBezTo>
                  <a:cubicBezTo>
                    <a:pt x="11648" y="13293"/>
                    <a:pt x="11591" y="13364"/>
                    <a:pt x="11551" y="13439"/>
                  </a:cubicBezTo>
                  <a:cubicBezTo>
                    <a:pt x="11528" y="13480"/>
                    <a:pt x="11502" y="13525"/>
                    <a:pt x="11476" y="13565"/>
                  </a:cubicBezTo>
                  <a:cubicBezTo>
                    <a:pt x="11446" y="13607"/>
                    <a:pt x="11416" y="13648"/>
                    <a:pt x="11375" y="13686"/>
                  </a:cubicBezTo>
                  <a:cubicBezTo>
                    <a:pt x="11263" y="13783"/>
                    <a:pt x="11170" y="13910"/>
                    <a:pt x="11065" y="14026"/>
                  </a:cubicBezTo>
                  <a:cubicBezTo>
                    <a:pt x="10986" y="14108"/>
                    <a:pt x="10904" y="14179"/>
                    <a:pt x="10806" y="14231"/>
                  </a:cubicBezTo>
                  <a:cubicBezTo>
                    <a:pt x="10713" y="14283"/>
                    <a:pt x="10604" y="14317"/>
                    <a:pt x="10489" y="14324"/>
                  </a:cubicBezTo>
                  <a:cubicBezTo>
                    <a:pt x="10456" y="14328"/>
                    <a:pt x="10425" y="14328"/>
                    <a:pt x="10392" y="14328"/>
                  </a:cubicBezTo>
                  <a:cubicBezTo>
                    <a:pt x="10264" y="14328"/>
                    <a:pt x="10133" y="14310"/>
                    <a:pt x="10007" y="14261"/>
                  </a:cubicBezTo>
                  <a:cubicBezTo>
                    <a:pt x="9947" y="14238"/>
                    <a:pt x="9891" y="14209"/>
                    <a:pt x="9838" y="14183"/>
                  </a:cubicBezTo>
                  <a:cubicBezTo>
                    <a:pt x="9786" y="14153"/>
                    <a:pt x="9738" y="14131"/>
                    <a:pt x="9681" y="14123"/>
                  </a:cubicBezTo>
                  <a:cubicBezTo>
                    <a:pt x="9662" y="14119"/>
                    <a:pt x="9644" y="14112"/>
                    <a:pt x="9629" y="14100"/>
                  </a:cubicBezTo>
                  <a:cubicBezTo>
                    <a:pt x="9614" y="14089"/>
                    <a:pt x="9600" y="14078"/>
                    <a:pt x="9588" y="14071"/>
                  </a:cubicBezTo>
                  <a:cubicBezTo>
                    <a:pt x="9450" y="13958"/>
                    <a:pt x="9300" y="13869"/>
                    <a:pt x="9136" y="13798"/>
                  </a:cubicBezTo>
                  <a:cubicBezTo>
                    <a:pt x="9106" y="13783"/>
                    <a:pt x="9076" y="13764"/>
                    <a:pt x="9050" y="13749"/>
                  </a:cubicBezTo>
                  <a:cubicBezTo>
                    <a:pt x="9024" y="13730"/>
                    <a:pt x="8998" y="13715"/>
                    <a:pt x="8975" y="13708"/>
                  </a:cubicBezTo>
                  <a:cubicBezTo>
                    <a:pt x="8956" y="13700"/>
                    <a:pt x="8941" y="13696"/>
                    <a:pt x="8922" y="13696"/>
                  </a:cubicBezTo>
                  <a:cubicBezTo>
                    <a:pt x="8915" y="13696"/>
                    <a:pt x="8908" y="13696"/>
                    <a:pt x="8904" y="13693"/>
                  </a:cubicBezTo>
                  <a:cubicBezTo>
                    <a:pt x="8900" y="13693"/>
                    <a:pt x="8896" y="13689"/>
                    <a:pt x="8893" y="13689"/>
                  </a:cubicBezTo>
                  <a:cubicBezTo>
                    <a:pt x="8885" y="13686"/>
                    <a:pt x="8882" y="13682"/>
                    <a:pt x="8874" y="13674"/>
                  </a:cubicBezTo>
                  <a:cubicBezTo>
                    <a:pt x="8874" y="13670"/>
                    <a:pt x="8870" y="13670"/>
                    <a:pt x="8867" y="13663"/>
                  </a:cubicBezTo>
                  <a:cubicBezTo>
                    <a:pt x="8863" y="13660"/>
                    <a:pt x="8863" y="13660"/>
                    <a:pt x="8859" y="13652"/>
                  </a:cubicBezTo>
                  <a:cubicBezTo>
                    <a:pt x="8859" y="13648"/>
                    <a:pt x="8855" y="13644"/>
                    <a:pt x="8855" y="13637"/>
                  </a:cubicBezTo>
                  <a:cubicBezTo>
                    <a:pt x="8855" y="13633"/>
                    <a:pt x="8855" y="13629"/>
                    <a:pt x="8859" y="13626"/>
                  </a:cubicBezTo>
                  <a:lnTo>
                    <a:pt x="8859" y="13615"/>
                  </a:lnTo>
                  <a:lnTo>
                    <a:pt x="8855" y="13610"/>
                  </a:lnTo>
                  <a:cubicBezTo>
                    <a:pt x="8851" y="13610"/>
                    <a:pt x="8848" y="13607"/>
                    <a:pt x="8844" y="13607"/>
                  </a:cubicBezTo>
                  <a:cubicBezTo>
                    <a:pt x="8837" y="13603"/>
                    <a:pt x="8829" y="13603"/>
                    <a:pt x="8822" y="13600"/>
                  </a:cubicBezTo>
                  <a:cubicBezTo>
                    <a:pt x="8810" y="13596"/>
                    <a:pt x="8796" y="13588"/>
                    <a:pt x="8784" y="13577"/>
                  </a:cubicBezTo>
                  <a:cubicBezTo>
                    <a:pt x="8751" y="13543"/>
                    <a:pt x="8710" y="13521"/>
                    <a:pt x="8661" y="13498"/>
                  </a:cubicBezTo>
                  <a:cubicBezTo>
                    <a:pt x="8616" y="13476"/>
                    <a:pt x="8563" y="13458"/>
                    <a:pt x="8511" y="13431"/>
                  </a:cubicBezTo>
                  <a:cubicBezTo>
                    <a:pt x="8478" y="13416"/>
                    <a:pt x="8444" y="13394"/>
                    <a:pt x="8411" y="13368"/>
                  </a:cubicBezTo>
                  <a:cubicBezTo>
                    <a:pt x="8373" y="13338"/>
                    <a:pt x="8339" y="13293"/>
                    <a:pt x="8313" y="13237"/>
                  </a:cubicBezTo>
                  <a:cubicBezTo>
                    <a:pt x="8111" y="13087"/>
                    <a:pt x="7909" y="12934"/>
                    <a:pt x="7708" y="12785"/>
                  </a:cubicBezTo>
                  <a:cubicBezTo>
                    <a:pt x="7536" y="12658"/>
                    <a:pt x="7368" y="12527"/>
                    <a:pt x="7200" y="12396"/>
                  </a:cubicBezTo>
                  <a:cubicBezTo>
                    <a:pt x="7162" y="12366"/>
                    <a:pt x="7117" y="12343"/>
                    <a:pt x="7069" y="12317"/>
                  </a:cubicBezTo>
                  <a:cubicBezTo>
                    <a:pt x="7024" y="12295"/>
                    <a:pt x="6971" y="12269"/>
                    <a:pt x="6926" y="12239"/>
                  </a:cubicBezTo>
                  <a:cubicBezTo>
                    <a:pt x="6800" y="12149"/>
                    <a:pt x="6679" y="12052"/>
                    <a:pt x="6556" y="11962"/>
                  </a:cubicBezTo>
                  <a:cubicBezTo>
                    <a:pt x="6455" y="11891"/>
                    <a:pt x="6362" y="11816"/>
                    <a:pt x="6261" y="11753"/>
                  </a:cubicBezTo>
                  <a:cubicBezTo>
                    <a:pt x="6160" y="11689"/>
                    <a:pt x="6051" y="11641"/>
                    <a:pt x="5932" y="11619"/>
                  </a:cubicBezTo>
                  <a:cubicBezTo>
                    <a:pt x="5928" y="11619"/>
                    <a:pt x="5921" y="11614"/>
                    <a:pt x="5917" y="11614"/>
                  </a:cubicBezTo>
                  <a:cubicBezTo>
                    <a:pt x="5913" y="11611"/>
                    <a:pt x="5913" y="11607"/>
                    <a:pt x="5910" y="11607"/>
                  </a:cubicBezTo>
                  <a:cubicBezTo>
                    <a:pt x="5902" y="11603"/>
                    <a:pt x="5899" y="11596"/>
                    <a:pt x="5894" y="11588"/>
                  </a:cubicBezTo>
                  <a:cubicBezTo>
                    <a:pt x="5891" y="11585"/>
                    <a:pt x="5887" y="11581"/>
                    <a:pt x="5887" y="11574"/>
                  </a:cubicBezTo>
                  <a:cubicBezTo>
                    <a:pt x="5880" y="11551"/>
                    <a:pt x="5876" y="11536"/>
                    <a:pt x="5865" y="11521"/>
                  </a:cubicBezTo>
                  <a:cubicBezTo>
                    <a:pt x="5858" y="11506"/>
                    <a:pt x="5846" y="11495"/>
                    <a:pt x="5832" y="11484"/>
                  </a:cubicBezTo>
                  <a:cubicBezTo>
                    <a:pt x="5801" y="11462"/>
                    <a:pt x="5768" y="11439"/>
                    <a:pt x="5727" y="11420"/>
                  </a:cubicBezTo>
                  <a:cubicBezTo>
                    <a:pt x="5704" y="11405"/>
                    <a:pt x="5678" y="11390"/>
                    <a:pt x="5652" y="11372"/>
                  </a:cubicBezTo>
                  <a:cubicBezTo>
                    <a:pt x="5592" y="11327"/>
                    <a:pt x="5525" y="11289"/>
                    <a:pt x="5454" y="11252"/>
                  </a:cubicBezTo>
                  <a:cubicBezTo>
                    <a:pt x="5383" y="11215"/>
                    <a:pt x="5308" y="11177"/>
                    <a:pt x="5237" y="11132"/>
                  </a:cubicBezTo>
                  <a:cubicBezTo>
                    <a:pt x="5147" y="11069"/>
                    <a:pt x="5050" y="11017"/>
                    <a:pt x="4952" y="10964"/>
                  </a:cubicBezTo>
                  <a:cubicBezTo>
                    <a:pt x="4856" y="10912"/>
                    <a:pt x="4755" y="10856"/>
                    <a:pt x="4661" y="10789"/>
                  </a:cubicBezTo>
                  <a:cubicBezTo>
                    <a:pt x="4568" y="10721"/>
                    <a:pt x="4463" y="10669"/>
                    <a:pt x="4351" y="10627"/>
                  </a:cubicBezTo>
                  <a:cubicBezTo>
                    <a:pt x="4217" y="10579"/>
                    <a:pt x="4089" y="10515"/>
                    <a:pt x="3966" y="10456"/>
                  </a:cubicBezTo>
                  <a:cubicBezTo>
                    <a:pt x="3839" y="10392"/>
                    <a:pt x="3715" y="10332"/>
                    <a:pt x="3584" y="10291"/>
                  </a:cubicBezTo>
                  <a:cubicBezTo>
                    <a:pt x="3487" y="10258"/>
                    <a:pt x="3390" y="10216"/>
                    <a:pt x="3301" y="10179"/>
                  </a:cubicBezTo>
                  <a:cubicBezTo>
                    <a:pt x="3177" y="10127"/>
                    <a:pt x="3054" y="10075"/>
                    <a:pt x="2927" y="10030"/>
                  </a:cubicBezTo>
                  <a:cubicBezTo>
                    <a:pt x="2811" y="9985"/>
                    <a:pt x="2687" y="9954"/>
                    <a:pt x="2568" y="9928"/>
                  </a:cubicBezTo>
                  <a:cubicBezTo>
                    <a:pt x="2445" y="9899"/>
                    <a:pt x="2321" y="9869"/>
                    <a:pt x="2198" y="9828"/>
                  </a:cubicBezTo>
                  <a:cubicBezTo>
                    <a:pt x="2029" y="9771"/>
                    <a:pt x="1843" y="9745"/>
                    <a:pt x="1655" y="9727"/>
                  </a:cubicBezTo>
                  <a:cubicBezTo>
                    <a:pt x="1574" y="9719"/>
                    <a:pt x="1488" y="9716"/>
                    <a:pt x="1401" y="9704"/>
                  </a:cubicBezTo>
                  <a:cubicBezTo>
                    <a:pt x="1305" y="9690"/>
                    <a:pt x="1207" y="9678"/>
                    <a:pt x="1113" y="9678"/>
                  </a:cubicBezTo>
                  <a:cubicBezTo>
                    <a:pt x="1065" y="9678"/>
                    <a:pt x="1017" y="9682"/>
                    <a:pt x="968" y="9690"/>
                  </a:cubicBezTo>
                  <a:cubicBezTo>
                    <a:pt x="912" y="9697"/>
                    <a:pt x="856" y="9700"/>
                    <a:pt x="799" y="9700"/>
                  </a:cubicBezTo>
                  <a:cubicBezTo>
                    <a:pt x="740" y="9700"/>
                    <a:pt x="680" y="9697"/>
                    <a:pt x="616" y="9685"/>
                  </a:cubicBezTo>
                  <a:lnTo>
                    <a:pt x="616" y="9685"/>
                  </a:lnTo>
                  <a:cubicBezTo>
                    <a:pt x="620" y="9693"/>
                    <a:pt x="620" y="9697"/>
                    <a:pt x="620" y="9704"/>
                  </a:cubicBezTo>
                  <a:cubicBezTo>
                    <a:pt x="620" y="9712"/>
                    <a:pt x="620" y="9719"/>
                    <a:pt x="616" y="9727"/>
                  </a:cubicBezTo>
                  <a:cubicBezTo>
                    <a:pt x="613" y="9735"/>
                    <a:pt x="609" y="9742"/>
                    <a:pt x="601" y="9745"/>
                  </a:cubicBezTo>
                  <a:cubicBezTo>
                    <a:pt x="598" y="9749"/>
                    <a:pt x="590" y="9753"/>
                    <a:pt x="587" y="9757"/>
                  </a:cubicBezTo>
                  <a:cubicBezTo>
                    <a:pt x="579" y="9757"/>
                    <a:pt x="572" y="9761"/>
                    <a:pt x="568" y="9761"/>
                  </a:cubicBezTo>
                  <a:lnTo>
                    <a:pt x="561" y="9761"/>
                  </a:lnTo>
                  <a:cubicBezTo>
                    <a:pt x="564" y="9764"/>
                    <a:pt x="564" y="9771"/>
                    <a:pt x="568" y="9775"/>
                  </a:cubicBezTo>
                  <a:lnTo>
                    <a:pt x="568" y="9783"/>
                  </a:lnTo>
                  <a:cubicBezTo>
                    <a:pt x="575" y="9779"/>
                    <a:pt x="583" y="9768"/>
                    <a:pt x="590" y="9761"/>
                  </a:cubicBezTo>
                  <a:cubicBezTo>
                    <a:pt x="598" y="9757"/>
                    <a:pt x="606" y="9749"/>
                    <a:pt x="616" y="9745"/>
                  </a:cubicBezTo>
                  <a:cubicBezTo>
                    <a:pt x="624" y="9742"/>
                    <a:pt x="632" y="9742"/>
                    <a:pt x="642" y="9742"/>
                  </a:cubicBezTo>
                  <a:cubicBezTo>
                    <a:pt x="651" y="9742"/>
                    <a:pt x="661" y="9742"/>
                    <a:pt x="669" y="9745"/>
                  </a:cubicBezTo>
                  <a:cubicBezTo>
                    <a:pt x="677" y="9753"/>
                    <a:pt x="684" y="9757"/>
                    <a:pt x="691" y="9764"/>
                  </a:cubicBezTo>
                  <a:cubicBezTo>
                    <a:pt x="695" y="9768"/>
                    <a:pt x="699" y="9775"/>
                    <a:pt x="703" y="9779"/>
                  </a:cubicBezTo>
                  <a:lnTo>
                    <a:pt x="713" y="9779"/>
                  </a:lnTo>
                  <a:cubicBezTo>
                    <a:pt x="725" y="9779"/>
                    <a:pt x="740" y="9783"/>
                    <a:pt x="747" y="9787"/>
                  </a:cubicBezTo>
                  <a:cubicBezTo>
                    <a:pt x="755" y="9790"/>
                    <a:pt x="763" y="9797"/>
                    <a:pt x="770" y="9802"/>
                  </a:cubicBezTo>
                  <a:cubicBezTo>
                    <a:pt x="781" y="9813"/>
                    <a:pt x="789" y="9824"/>
                    <a:pt x="796" y="9828"/>
                  </a:cubicBezTo>
                  <a:cubicBezTo>
                    <a:pt x="799" y="9831"/>
                    <a:pt x="803" y="9831"/>
                    <a:pt x="803" y="9835"/>
                  </a:cubicBezTo>
                  <a:cubicBezTo>
                    <a:pt x="856" y="9809"/>
                    <a:pt x="912" y="9797"/>
                    <a:pt x="972" y="9797"/>
                  </a:cubicBezTo>
                  <a:cubicBezTo>
                    <a:pt x="1046" y="9797"/>
                    <a:pt x="1125" y="9820"/>
                    <a:pt x="1189" y="9861"/>
                  </a:cubicBezTo>
                  <a:cubicBezTo>
                    <a:pt x="1196" y="9865"/>
                    <a:pt x="1200" y="9869"/>
                    <a:pt x="1203" y="9869"/>
                  </a:cubicBezTo>
                  <a:cubicBezTo>
                    <a:pt x="1207" y="9873"/>
                    <a:pt x="1211" y="9873"/>
                    <a:pt x="1211" y="9873"/>
                  </a:cubicBezTo>
                  <a:cubicBezTo>
                    <a:pt x="1234" y="9854"/>
                    <a:pt x="1252" y="9842"/>
                    <a:pt x="1274" y="9839"/>
                  </a:cubicBezTo>
                  <a:cubicBezTo>
                    <a:pt x="1293" y="9831"/>
                    <a:pt x="1315" y="9828"/>
                    <a:pt x="1334" y="9828"/>
                  </a:cubicBezTo>
                  <a:cubicBezTo>
                    <a:pt x="1357" y="9828"/>
                    <a:pt x="1379" y="9831"/>
                    <a:pt x="1401" y="9831"/>
                  </a:cubicBezTo>
                  <a:lnTo>
                    <a:pt x="1424" y="9831"/>
                  </a:lnTo>
                  <a:cubicBezTo>
                    <a:pt x="1450" y="9828"/>
                    <a:pt x="1472" y="9824"/>
                    <a:pt x="1498" y="9824"/>
                  </a:cubicBezTo>
                  <a:cubicBezTo>
                    <a:pt x="1581" y="9824"/>
                    <a:pt x="1660" y="9847"/>
                    <a:pt x="1731" y="9869"/>
                  </a:cubicBezTo>
                  <a:cubicBezTo>
                    <a:pt x="1802" y="9895"/>
                    <a:pt x="1869" y="9921"/>
                    <a:pt x="1940" y="9944"/>
                  </a:cubicBezTo>
                  <a:cubicBezTo>
                    <a:pt x="2029" y="9970"/>
                    <a:pt x="2116" y="10004"/>
                    <a:pt x="2202" y="10041"/>
                  </a:cubicBezTo>
                  <a:cubicBezTo>
                    <a:pt x="2265" y="10071"/>
                    <a:pt x="2336" y="10082"/>
                    <a:pt x="2411" y="10093"/>
                  </a:cubicBezTo>
                  <a:cubicBezTo>
                    <a:pt x="2485" y="10104"/>
                    <a:pt x="2561" y="10111"/>
                    <a:pt x="2639" y="10134"/>
                  </a:cubicBezTo>
                  <a:cubicBezTo>
                    <a:pt x="2687" y="10149"/>
                    <a:pt x="2732" y="10171"/>
                    <a:pt x="2777" y="10201"/>
                  </a:cubicBezTo>
                  <a:cubicBezTo>
                    <a:pt x="2799" y="10190"/>
                    <a:pt x="2818" y="10187"/>
                    <a:pt x="2837" y="10187"/>
                  </a:cubicBezTo>
                  <a:lnTo>
                    <a:pt x="2841" y="10187"/>
                  </a:lnTo>
                  <a:cubicBezTo>
                    <a:pt x="2856" y="10187"/>
                    <a:pt x="2875" y="10190"/>
                    <a:pt x="2889" y="10194"/>
                  </a:cubicBezTo>
                  <a:cubicBezTo>
                    <a:pt x="2901" y="10201"/>
                    <a:pt x="2916" y="10206"/>
                    <a:pt x="2927" y="10213"/>
                  </a:cubicBezTo>
                  <a:cubicBezTo>
                    <a:pt x="2953" y="10228"/>
                    <a:pt x="2971" y="10242"/>
                    <a:pt x="2990" y="10250"/>
                  </a:cubicBezTo>
                  <a:cubicBezTo>
                    <a:pt x="3050" y="10276"/>
                    <a:pt x="3102" y="10313"/>
                    <a:pt x="3151" y="10347"/>
                  </a:cubicBezTo>
                  <a:cubicBezTo>
                    <a:pt x="3203" y="10381"/>
                    <a:pt x="3252" y="10411"/>
                    <a:pt x="3308" y="10425"/>
                  </a:cubicBezTo>
                  <a:cubicBezTo>
                    <a:pt x="3439" y="10463"/>
                    <a:pt x="3573" y="10508"/>
                    <a:pt x="3701" y="10575"/>
                  </a:cubicBezTo>
                  <a:cubicBezTo>
                    <a:pt x="3756" y="10605"/>
                    <a:pt x="3809" y="10635"/>
                    <a:pt x="3865" y="10661"/>
                  </a:cubicBezTo>
                  <a:cubicBezTo>
                    <a:pt x="3921" y="10684"/>
                    <a:pt x="3977" y="10703"/>
                    <a:pt x="4037" y="10713"/>
                  </a:cubicBezTo>
                  <a:cubicBezTo>
                    <a:pt x="4044" y="10717"/>
                    <a:pt x="4060" y="10717"/>
                    <a:pt x="4070" y="10721"/>
                  </a:cubicBezTo>
                  <a:cubicBezTo>
                    <a:pt x="4086" y="10725"/>
                    <a:pt x="4097" y="10729"/>
                    <a:pt x="4112" y="10732"/>
                  </a:cubicBezTo>
                  <a:cubicBezTo>
                    <a:pt x="4123" y="10739"/>
                    <a:pt x="4131" y="10744"/>
                    <a:pt x="4138" y="10755"/>
                  </a:cubicBezTo>
                  <a:cubicBezTo>
                    <a:pt x="4183" y="10796"/>
                    <a:pt x="4231" y="10834"/>
                    <a:pt x="4284" y="10863"/>
                  </a:cubicBezTo>
                  <a:cubicBezTo>
                    <a:pt x="4336" y="10889"/>
                    <a:pt x="4392" y="10912"/>
                    <a:pt x="4452" y="10930"/>
                  </a:cubicBezTo>
                  <a:cubicBezTo>
                    <a:pt x="4493" y="10941"/>
                    <a:pt x="4526" y="10960"/>
                    <a:pt x="4560" y="10979"/>
                  </a:cubicBezTo>
                  <a:cubicBezTo>
                    <a:pt x="4594" y="11001"/>
                    <a:pt x="4628" y="11027"/>
                    <a:pt x="4657" y="11050"/>
                  </a:cubicBezTo>
                  <a:cubicBezTo>
                    <a:pt x="4751" y="11125"/>
                    <a:pt x="4856" y="11188"/>
                    <a:pt x="4971" y="11233"/>
                  </a:cubicBezTo>
                  <a:cubicBezTo>
                    <a:pt x="5076" y="11274"/>
                    <a:pt x="5188" y="11315"/>
                    <a:pt x="5293" y="11372"/>
                  </a:cubicBezTo>
                  <a:cubicBezTo>
                    <a:pt x="5323" y="11390"/>
                    <a:pt x="5345" y="11412"/>
                    <a:pt x="5364" y="11428"/>
                  </a:cubicBezTo>
                  <a:cubicBezTo>
                    <a:pt x="5379" y="11446"/>
                    <a:pt x="5394" y="11465"/>
                    <a:pt x="5416" y="11472"/>
                  </a:cubicBezTo>
                  <a:cubicBezTo>
                    <a:pt x="5476" y="11510"/>
                    <a:pt x="5540" y="11540"/>
                    <a:pt x="5607" y="11577"/>
                  </a:cubicBezTo>
                  <a:cubicBezTo>
                    <a:pt x="5670" y="11614"/>
                    <a:pt x="5734" y="11652"/>
                    <a:pt x="5794" y="11704"/>
                  </a:cubicBezTo>
                  <a:cubicBezTo>
                    <a:pt x="5809" y="11715"/>
                    <a:pt x="5816" y="11731"/>
                    <a:pt x="5824" y="11742"/>
                  </a:cubicBezTo>
                  <a:cubicBezTo>
                    <a:pt x="5827" y="11753"/>
                    <a:pt x="5835" y="11760"/>
                    <a:pt x="5839" y="11768"/>
                  </a:cubicBezTo>
                  <a:cubicBezTo>
                    <a:pt x="5839" y="11771"/>
                    <a:pt x="5842" y="11776"/>
                    <a:pt x="5846" y="11776"/>
                  </a:cubicBezTo>
                  <a:cubicBezTo>
                    <a:pt x="5846" y="11779"/>
                    <a:pt x="5850" y="11779"/>
                    <a:pt x="5854" y="11779"/>
                  </a:cubicBezTo>
                  <a:cubicBezTo>
                    <a:pt x="5880" y="11783"/>
                    <a:pt x="5906" y="11794"/>
                    <a:pt x="5928" y="11802"/>
                  </a:cubicBezTo>
                  <a:cubicBezTo>
                    <a:pt x="5951" y="11812"/>
                    <a:pt x="5970" y="11828"/>
                    <a:pt x="5989" y="11838"/>
                  </a:cubicBezTo>
                  <a:cubicBezTo>
                    <a:pt x="6025" y="11865"/>
                    <a:pt x="6059" y="11895"/>
                    <a:pt x="6089" y="11914"/>
                  </a:cubicBezTo>
                  <a:cubicBezTo>
                    <a:pt x="6339" y="12074"/>
                    <a:pt x="6572" y="12261"/>
                    <a:pt x="6818" y="12418"/>
                  </a:cubicBezTo>
                  <a:cubicBezTo>
                    <a:pt x="6855" y="12444"/>
                    <a:pt x="6886" y="12478"/>
                    <a:pt x="6912" y="12504"/>
                  </a:cubicBezTo>
                  <a:cubicBezTo>
                    <a:pt x="6938" y="12534"/>
                    <a:pt x="6964" y="12556"/>
                    <a:pt x="6993" y="12575"/>
                  </a:cubicBezTo>
                  <a:cubicBezTo>
                    <a:pt x="7057" y="12616"/>
                    <a:pt x="7128" y="12654"/>
                    <a:pt x="7200" y="12695"/>
                  </a:cubicBezTo>
                  <a:cubicBezTo>
                    <a:pt x="7267" y="12736"/>
                    <a:pt x="7334" y="12780"/>
                    <a:pt x="7394" y="12837"/>
                  </a:cubicBezTo>
                  <a:cubicBezTo>
                    <a:pt x="7476" y="12911"/>
                    <a:pt x="7573" y="12979"/>
                    <a:pt x="7666" y="13042"/>
                  </a:cubicBezTo>
                  <a:cubicBezTo>
                    <a:pt x="7764" y="13106"/>
                    <a:pt x="7861" y="13173"/>
                    <a:pt x="7951" y="13256"/>
                  </a:cubicBezTo>
                  <a:cubicBezTo>
                    <a:pt x="8082" y="13382"/>
                    <a:pt x="8223" y="13503"/>
                    <a:pt x="8380" y="13603"/>
                  </a:cubicBezTo>
                  <a:cubicBezTo>
                    <a:pt x="8456" y="13648"/>
                    <a:pt x="8523" y="13704"/>
                    <a:pt x="8590" y="13757"/>
                  </a:cubicBezTo>
                  <a:cubicBezTo>
                    <a:pt x="8658" y="13809"/>
                    <a:pt x="8725" y="13853"/>
                    <a:pt x="8796" y="13891"/>
                  </a:cubicBezTo>
                  <a:cubicBezTo>
                    <a:pt x="9050" y="14014"/>
                    <a:pt x="9267" y="14179"/>
                    <a:pt x="9505" y="14306"/>
                  </a:cubicBezTo>
                  <a:cubicBezTo>
                    <a:pt x="9681" y="14403"/>
                    <a:pt x="9854" y="14512"/>
                    <a:pt x="10026" y="14609"/>
                  </a:cubicBezTo>
                  <a:cubicBezTo>
                    <a:pt x="10171" y="14691"/>
                    <a:pt x="10317" y="14728"/>
                    <a:pt x="10466" y="14728"/>
                  </a:cubicBezTo>
                  <a:cubicBezTo>
                    <a:pt x="10556" y="14728"/>
                    <a:pt x="10649" y="14714"/>
                    <a:pt x="10747" y="14683"/>
                  </a:cubicBezTo>
                  <a:cubicBezTo>
                    <a:pt x="10866" y="14646"/>
                    <a:pt x="10968" y="14583"/>
                    <a:pt x="11065" y="14507"/>
                  </a:cubicBezTo>
                  <a:cubicBezTo>
                    <a:pt x="11158" y="14429"/>
                    <a:pt x="11248" y="14340"/>
                    <a:pt x="11337" y="14254"/>
                  </a:cubicBezTo>
                  <a:cubicBezTo>
                    <a:pt x="11379" y="14212"/>
                    <a:pt x="11408" y="14167"/>
                    <a:pt x="11442" y="14115"/>
                  </a:cubicBezTo>
                  <a:cubicBezTo>
                    <a:pt x="11476" y="14067"/>
                    <a:pt x="11510" y="14010"/>
                    <a:pt x="11555" y="13962"/>
                  </a:cubicBezTo>
                  <a:cubicBezTo>
                    <a:pt x="11581" y="13936"/>
                    <a:pt x="11610" y="13917"/>
                    <a:pt x="11633" y="13895"/>
                  </a:cubicBezTo>
                  <a:cubicBezTo>
                    <a:pt x="11659" y="13876"/>
                    <a:pt x="11685" y="13857"/>
                    <a:pt x="11703" y="13835"/>
                  </a:cubicBezTo>
                  <a:cubicBezTo>
                    <a:pt x="11715" y="13820"/>
                    <a:pt x="11726" y="13805"/>
                    <a:pt x="11734" y="13786"/>
                  </a:cubicBezTo>
                  <a:cubicBezTo>
                    <a:pt x="11834" y="13581"/>
                    <a:pt x="11932" y="13368"/>
                    <a:pt x="12085" y="13181"/>
                  </a:cubicBezTo>
                  <a:cubicBezTo>
                    <a:pt x="12122" y="13132"/>
                    <a:pt x="12152" y="13076"/>
                    <a:pt x="12179" y="13016"/>
                  </a:cubicBezTo>
                  <a:cubicBezTo>
                    <a:pt x="12205" y="12953"/>
                    <a:pt x="12231" y="12889"/>
                    <a:pt x="12269" y="12830"/>
                  </a:cubicBezTo>
                  <a:cubicBezTo>
                    <a:pt x="12302" y="12777"/>
                    <a:pt x="12328" y="12718"/>
                    <a:pt x="12354" y="12654"/>
                  </a:cubicBezTo>
                  <a:cubicBezTo>
                    <a:pt x="12381" y="12590"/>
                    <a:pt x="12410" y="12523"/>
                    <a:pt x="12459" y="12463"/>
                  </a:cubicBezTo>
                  <a:cubicBezTo>
                    <a:pt x="12504" y="12404"/>
                    <a:pt x="12530" y="12332"/>
                    <a:pt x="12552" y="12254"/>
                  </a:cubicBezTo>
                  <a:cubicBezTo>
                    <a:pt x="12575" y="12171"/>
                    <a:pt x="12597" y="12090"/>
                    <a:pt x="12635" y="12007"/>
                  </a:cubicBezTo>
                  <a:cubicBezTo>
                    <a:pt x="12657" y="11955"/>
                    <a:pt x="12683" y="11906"/>
                    <a:pt x="12709" y="11854"/>
                  </a:cubicBezTo>
                  <a:cubicBezTo>
                    <a:pt x="12735" y="11805"/>
                    <a:pt x="12758" y="11757"/>
                    <a:pt x="12773" y="11708"/>
                  </a:cubicBezTo>
                  <a:cubicBezTo>
                    <a:pt x="12829" y="11536"/>
                    <a:pt x="12859" y="11353"/>
                    <a:pt x="12911" y="11170"/>
                  </a:cubicBezTo>
                  <a:cubicBezTo>
                    <a:pt x="12926" y="11114"/>
                    <a:pt x="12949" y="11058"/>
                    <a:pt x="12968" y="11005"/>
                  </a:cubicBezTo>
                  <a:cubicBezTo>
                    <a:pt x="12990" y="10953"/>
                    <a:pt x="13009" y="10901"/>
                    <a:pt x="13023" y="10848"/>
                  </a:cubicBezTo>
                  <a:cubicBezTo>
                    <a:pt x="13068" y="10661"/>
                    <a:pt x="13083" y="10459"/>
                    <a:pt x="13132" y="10268"/>
                  </a:cubicBezTo>
                  <a:cubicBezTo>
                    <a:pt x="13158" y="10179"/>
                    <a:pt x="13169" y="10085"/>
                    <a:pt x="13177" y="9992"/>
                  </a:cubicBezTo>
                  <a:cubicBezTo>
                    <a:pt x="13188" y="9895"/>
                    <a:pt x="13195" y="9802"/>
                    <a:pt x="13218" y="9704"/>
                  </a:cubicBezTo>
                  <a:cubicBezTo>
                    <a:pt x="13237" y="9611"/>
                    <a:pt x="13247" y="9514"/>
                    <a:pt x="13263" y="9416"/>
                  </a:cubicBezTo>
                  <a:cubicBezTo>
                    <a:pt x="13278" y="9319"/>
                    <a:pt x="13296" y="9222"/>
                    <a:pt x="13334" y="9125"/>
                  </a:cubicBezTo>
                  <a:cubicBezTo>
                    <a:pt x="13341" y="9102"/>
                    <a:pt x="13345" y="9084"/>
                    <a:pt x="13345" y="9057"/>
                  </a:cubicBezTo>
                  <a:cubicBezTo>
                    <a:pt x="13345" y="9043"/>
                    <a:pt x="13345" y="9028"/>
                    <a:pt x="13341" y="9012"/>
                  </a:cubicBezTo>
                  <a:cubicBezTo>
                    <a:pt x="13334" y="8945"/>
                    <a:pt x="13326" y="8878"/>
                    <a:pt x="13326" y="8811"/>
                  </a:cubicBezTo>
                  <a:cubicBezTo>
                    <a:pt x="13326" y="8743"/>
                    <a:pt x="13334" y="8676"/>
                    <a:pt x="13349" y="8605"/>
                  </a:cubicBezTo>
                  <a:cubicBezTo>
                    <a:pt x="13360" y="8546"/>
                    <a:pt x="13363" y="8479"/>
                    <a:pt x="13363" y="8411"/>
                  </a:cubicBezTo>
                  <a:lnTo>
                    <a:pt x="13363" y="8303"/>
                  </a:lnTo>
                  <a:lnTo>
                    <a:pt x="13363" y="8227"/>
                  </a:lnTo>
                  <a:cubicBezTo>
                    <a:pt x="13368" y="8191"/>
                    <a:pt x="13368" y="8156"/>
                    <a:pt x="13368" y="8120"/>
                  </a:cubicBezTo>
                  <a:cubicBezTo>
                    <a:pt x="13368" y="7951"/>
                    <a:pt x="13352" y="7783"/>
                    <a:pt x="13330" y="7615"/>
                  </a:cubicBezTo>
                  <a:lnTo>
                    <a:pt x="13330" y="7577"/>
                  </a:lnTo>
                  <a:cubicBezTo>
                    <a:pt x="13330" y="7544"/>
                    <a:pt x="13334" y="7514"/>
                    <a:pt x="13337" y="7484"/>
                  </a:cubicBezTo>
                  <a:cubicBezTo>
                    <a:pt x="13341" y="7458"/>
                    <a:pt x="13345" y="7432"/>
                    <a:pt x="13345" y="7406"/>
                  </a:cubicBezTo>
                  <a:cubicBezTo>
                    <a:pt x="13345" y="7394"/>
                    <a:pt x="13345" y="7380"/>
                    <a:pt x="13341" y="7368"/>
                  </a:cubicBezTo>
                  <a:cubicBezTo>
                    <a:pt x="13323" y="7278"/>
                    <a:pt x="13315" y="7188"/>
                    <a:pt x="13315" y="7099"/>
                  </a:cubicBezTo>
                  <a:cubicBezTo>
                    <a:pt x="13315" y="7043"/>
                    <a:pt x="13318" y="6983"/>
                    <a:pt x="13323" y="6926"/>
                  </a:cubicBezTo>
                  <a:lnTo>
                    <a:pt x="13323" y="6878"/>
                  </a:lnTo>
                  <a:cubicBezTo>
                    <a:pt x="13323" y="6852"/>
                    <a:pt x="13323" y="6830"/>
                    <a:pt x="13318" y="6807"/>
                  </a:cubicBezTo>
                  <a:cubicBezTo>
                    <a:pt x="13311" y="6788"/>
                    <a:pt x="13308" y="6766"/>
                    <a:pt x="13296" y="6752"/>
                  </a:cubicBezTo>
                  <a:cubicBezTo>
                    <a:pt x="13270" y="6707"/>
                    <a:pt x="13259" y="6662"/>
                    <a:pt x="13256" y="6621"/>
                  </a:cubicBezTo>
                  <a:cubicBezTo>
                    <a:pt x="13247" y="6579"/>
                    <a:pt x="13247" y="6538"/>
                    <a:pt x="13244" y="6505"/>
                  </a:cubicBezTo>
                  <a:cubicBezTo>
                    <a:pt x="13233" y="6396"/>
                    <a:pt x="13229" y="6288"/>
                    <a:pt x="13221" y="6183"/>
                  </a:cubicBezTo>
                  <a:cubicBezTo>
                    <a:pt x="13214" y="6079"/>
                    <a:pt x="13199" y="5977"/>
                    <a:pt x="13166" y="5880"/>
                  </a:cubicBezTo>
                  <a:cubicBezTo>
                    <a:pt x="13125" y="5768"/>
                    <a:pt x="13083" y="5653"/>
                    <a:pt x="13076" y="5529"/>
                  </a:cubicBezTo>
                  <a:cubicBezTo>
                    <a:pt x="13072" y="5443"/>
                    <a:pt x="13054" y="5356"/>
                    <a:pt x="13035" y="5275"/>
                  </a:cubicBezTo>
                  <a:cubicBezTo>
                    <a:pt x="13012" y="5189"/>
                    <a:pt x="12990" y="5103"/>
                    <a:pt x="12978" y="5009"/>
                  </a:cubicBezTo>
                  <a:cubicBezTo>
                    <a:pt x="12975" y="4998"/>
                    <a:pt x="12971" y="4980"/>
                    <a:pt x="12968" y="4964"/>
                  </a:cubicBezTo>
                  <a:cubicBezTo>
                    <a:pt x="12964" y="4946"/>
                    <a:pt x="12956" y="4927"/>
                    <a:pt x="12956" y="4904"/>
                  </a:cubicBezTo>
                  <a:cubicBezTo>
                    <a:pt x="12956" y="4894"/>
                    <a:pt x="12959" y="4882"/>
                    <a:pt x="12959" y="4871"/>
                  </a:cubicBezTo>
                  <a:cubicBezTo>
                    <a:pt x="12956" y="4871"/>
                    <a:pt x="12949" y="4868"/>
                    <a:pt x="12945" y="4868"/>
                  </a:cubicBezTo>
                  <a:cubicBezTo>
                    <a:pt x="12933" y="4863"/>
                    <a:pt x="12926" y="4859"/>
                    <a:pt x="12919" y="4852"/>
                  </a:cubicBezTo>
                  <a:cubicBezTo>
                    <a:pt x="12915" y="4849"/>
                    <a:pt x="12911" y="4845"/>
                    <a:pt x="12907" y="4837"/>
                  </a:cubicBezTo>
                  <a:cubicBezTo>
                    <a:pt x="12904" y="4833"/>
                    <a:pt x="12900" y="4826"/>
                    <a:pt x="12900" y="4818"/>
                  </a:cubicBezTo>
                  <a:lnTo>
                    <a:pt x="12900" y="4800"/>
                  </a:lnTo>
                  <a:lnTo>
                    <a:pt x="12900" y="4770"/>
                  </a:lnTo>
                  <a:lnTo>
                    <a:pt x="12900" y="4759"/>
                  </a:lnTo>
                  <a:cubicBezTo>
                    <a:pt x="12889" y="4666"/>
                    <a:pt x="12866" y="4568"/>
                    <a:pt x="12855" y="4467"/>
                  </a:cubicBezTo>
                  <a:cubicBezTo>
                    <a:pt x="12852" y="4423"/>
                    <a:pt x="12833" y="4381"/>
                    <a:pt x="12811" y="4340"/>
                  </a:cubicBezTo>
                  <a:cubicBezTo>
                    <a:pt x="12788" y="4295"/>
                    <a:pt x="12762" y="4250"/>
                    <a:pt x="12743" y="4198"/>
                  </a:cubicBezTo>
                  <a:cubicBezTo>
                    <a:pt x="12683" y="4022"/>
                    <a:pt x="12627" y="3850"/>
                    <a:pt x="12560" y="3679"/>
                  </a:cubicBezTo>
                  <a:cubicBezTo>
                    <a:pt x="12526" y="3600"/>
                    <a:pt x="12481" y="3522"/>
                    <a:pt x="12436" y="3439"/>
                  </a:cubicBezTo>
                  <a:cubicBezTo>
                    <a:pt x="12392" y="3360"/>
                    <a:pt x="12347" y="3279"/>
                    <a:pt x="12313" y="3185"/>
                  </a:cubicBezTo>
                  <a:cubicBezTo>
                    <a:pt x="12309" y="3167"/>
                    <a:pt x="12302" y="3148"/>
                    <a:pt x="12298" y="3132"/>
                  </a:cubicBezTo>
                  <a:cubicBezTo>
                    <a:pt x="12295" y="3114"/>
                    <a:pt x="12287" y="3099"/>
                    <a:pt x="12279" y="3088"/>
                  </a:cubicBezTo>
                  <a:cubicBezTo>
                    <a:pt x="12276" y="3080"/>
                    <a:pt x="12272" y="3077"/>
                    <a:pt x="12264" y="3069"/>
                  </a:cubicBezTo>
                  <a:cubicBezTo>
                    <a:pt x="12257" y="3062"/>
                    <a:pt x="12246" y="3058"/>
                    <a:pt x="12231" y="3051"/>
                  </a:cubicBezTo>
                  <a:cubicBezTo>
                    <a:pt x="12227" y="3051"/>
                    <a:pt x="12219" y="3046"/>
                    <a:pt x="12216" y="3043"/>
                  </a:cubicBezTo>
                  <a:cubicBezTo>
                    <a:pt x="12212" y="3039"/>
                    <a:pt x="12209" y="3036"/>
                    <a:pt x="12205" y="3032"/>
                  </a:cubicBezTo>
                  <a:cubicBezTo>
                    <a:pt x="12201" y="3028"/>
                    <a:pt x="12197" y="3020"/>
                    <a:pt x="12193" y="3013"/>
                  </a:cubicBezTo>
                  <a:cubicBezTo>
                    <a:pt x="12190" y="3001"/>
                    <a:pt x="12186" y="2991"/>
                    <a:pt x="12183" y="2983"/>
                  </a:cubicBezTo>
                  <a:cubicBezTo>
                    <a:pt x="12119" y="2796"/>
                    <a:pt x="12017" y="2625"/>
                    <a:pt x="11921" y="2445"/>
                  </a:cubicBezTo>
                  <a:cubicBezTo>
                    <a:pt x="11831" y="2284"/>
                    <a:pt x="11745" y="2123"/>
                    <a:pt x="11629" y="1981"/>
                  </a:cubicBezTo>
                  <a:cubicBezTo>
                    <a:pt x="11584" y="1925"/>
                    <a:pt x="11543" y="1866"/>
                    <a:pt x="11506" y="1806"/>
                  </a:cubicBezTo>
                  <a:cubicBezTo>
                    <a:pt x="11479" y="1768"/>
                    <a:pt x="11461" y="1731"/>
                    <a:pt x="11434" y="1697"/>
                  </a:cubicBezTo>
                  <a:cubicBezTo>
                    <a:pt x="11408" y="1664"/>
                    <a:pt x="11382" y="1633"/>
                    <a:pt x="11349" y="1607"/>
                  </a:cubicBezTo>
                  <a:cubicBezTo>
                    <a:pt x="11304" y="1574"/>
                    <a:pt x="11270" y="1529"/>
                    <a:pt x="11241" y="1488"/>
                  </a:cubicBezTo>
                  <a:cubicBezTo>
                    <a:pt x="11210" y="1447"/>
                    <a:pt x="11184" y="1409"/>
                    <a:pt x="11151" y="1379"/>
                  </a:cubicBezTo>
                  <a:cubicBezTo>
                    <a:pt x="11132" y="1361"/>
                    <a:pt x="11106" y="1346"/>
                    <a:pt x="11075" y="1335"/>
                  </a:cubicBezTo>
                  <a:lnTo>
                    <a:pt x="11057" y="1331"/>
                  </a:lnTo>
                  <a:lnTo>
                    <a:pt x="11053" y="1312"/>
                  </a:lnTo>
                  <a:cubicBezTo>
                    <a:pt x="11046" y="1290"/>
                    <a:pt x="11035" y="1271"/>
                    <a:pt x="11023" y="1256"/>
                  </a:cubicBezTo>
                  <a:cubicBezTo>
                    <a:pt x="11013" y="1238"/>
                    <a:pt x="10997" y="1222"/>
                    <a:pt x="10982" y="1204"/>
                  </a:cubicBezTo>
                  <a:cubicBezTo>
                    <a:pt x="10949" y="1170"/>
                    <a:pt x="10911" y="1140"/>
                    <a:pt x="10878" y="1099"/>
                  </a:cubicBezTo>
                  <a:cubicBezTo>
                    <a:pt x="10799" y="1002"/>
                    <a:pt x="10699" y="924"/>
                    <a:pt x="10594" y="845"/>
                  </a:cubicBezTo>
                  <a:cubicBezTo>
                    <a:pt x="10489" y="767"/>
                    <a:pt x="10380" y="688"/>
                    <a:pt x="10290" y="587"/>
                  </a:cubicBezTo>
                  <a:lnTo>
                    <a:pt x="10287" y="587"/>
                  </a:lnTo>
                  <a:cubicBezTo>
                    <a:pt x="10283" y="587"/>
                    <a:pt x="10276" y="584"/>
                    <a:pt x="10264" y="579"/>
                  </a:cubicBezTo>
                  <a:cubicBezTo>
                    <a:pt x="10171" y="534"/>
                    <a:pt x="10081" y="482"/>
                    <a:pt x="9992" y="434"/>
                  </a:cubicBezTo>
                  <a:lnTo>
                    <a:pt x="9958" y="449"/>
                  </a:lnTo>
                  <a:cubicBezTo>
                    <a:pt x="9950" y="453"/>
                    <a:pt x="9943" y="460"/>
                    <a:pt x="9932" y="463"/>
                  </a:cubicBezTo>
                  <a:cubicBezTo>
                    <a:pt x="9924" y="467"/>
                    <a:pt x="9914" y="471"/>
                    <a:pt x="9902" y="475"/>
                  </a:cubicBezTo>
                  <a:cubicBezTo>
                    <a:pt x="9895" y="479"/>
                    <a:pt x="9887" y="479"/>
                    <a:pt x="9876" y="479"/>
                  </a:cubicBezTo>
                  <a:cubicBezTo>
                    <a:pt x="9869" y="479"/>
                    <a:pt x="9857" y="479"/>
                    <a:pt x="9846" y="475"/>
                  </a:cubicBezTo>
                  <a:cubicBezTo>
                    <a:pt x="9835" y="471"/>
                    <a:pt x="9827" y="463"/>
                    <a:pt x="9819" y="456"/>
                  </a:cubicBezTo>
                  <a:cubicBezTo>
                    <a:pt x="9816" y="453"/>
                    <a:pt x="9812" y="445"/>
                    <a:pt x="9809" y="441"/>
                  </a:cubicBezTo>
                  <a:cubicBezTo>
                    <a:pt x="9809" y="441"/>
                    <a:pt x="9809" y="437"/>
                    <a:pt x="9805" y="434"/>
                  </a:cubicBezTo>
                  <a:lnTo>
                    <a:pt x="9805" y="419"/>
                  </a:lnTo>
                  <a:lnTo>
                    <a:pt x="9805" y="408"/>
                  </a:lnTo>
                  <a:cubicBezTo>
                    <a:pt x="9809" y="400"/>
                    <a:pt x="9809" y="396"/>
                    <a:pt x="9812" y="389"/>
                  </a:cubicBezTo>
                  <a:cubicBezTo>
                    <a:pt x="9812" y="385"/>
                    <a:pt x="9816" y="382"/>
                    <a:pt x="9824" y="377"/>
                  </a:cubicBezTo>
                  <a:cubicBezTo>
                    <a:pt x="9831" y="370"/>
                    <a:pt x="9838" y="363"/>
                    <a:pt x="9850" y="359"/>
                  </a:cubicBezTo>
                  <a:cubicBezTo>
                    <a:pt x="9805" y="337"/>
                    <a:pt x="9760" y="318"/>
                    <a:pt x="971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2" name="Google Shape;18082;p13"/>
            <p:cNvSpPr/>
            <p:nvPr/>
          </p:nvSpPr>
          <p:spPr>
            <a:xfrm>
              <a:off x="-542531" y="1117350"/>
              <a:ext cx="656563" cy="711379"/>
            </a:xfrm>
            <a:custGeom>
              <a:avLst/>
              <a:gdLst/>
              <a:ahLst/>
              <a:cxnLst/>
              <a:rect l="l" t="t" r="r" b="b"/>
              <a:pathLst>
                <a:path w="13750" h="14898" extrusionOk="0">
                  <a:moveTo>
                    <a:pt x="9383" y="1"/>
                  </a:moveTo>
                  <a:cubicBezTo>
                    <a:pt x="9379" y="1"/>
                    <a:pt x="9376" y="1"/>
                    <a:pt x="9368" y="4"/>
                  </a:cubicBezTo>
                  <a:lnTo>
                    <a:pt x="9368" y="12"/>
                  </a:lnTo>
                  <a:lnTo>
                    <a:pt x="9368" y="27"/>
                  </a:lnTo>
                  <a:cubicBezTo>
                    <a:pt x="9368" y="30"/>
                    <a:pt x="9364" y="34"/>
                    <a:pt x="9364" y="38"/>
                  </a:cubicBezTo>
                  <a:cubicBezTo>
                    <a:pt x="9372" y="49"/>
                    <a:pt x="9383" y="56"/>
                    <a:pt x="9391" y="68"/>
                  </a:cubicBezTo>
                  <a:cubicBezTo>
                    <a:pt x="9402" y="82"/>
                    <a:pt x="9413" y="98"/>
                    <a:pt x="9417" y="116"/>
                  </a:cubicBezTo>
                  <a:cubicBezTo>
                    <a:pt x="9424" y="116"/>
                    <a:pt x="9431" y="120"/>
                    <a:pt x="9439" y="120"/>
                  </a:cubicBezTo>
                  <a:cubicBezTo>
                    <a:pt x="9446" y="120"/>
                    <a:pt x="9458" y="116"/>
                    <a:pt x="9465" y="113"/>
                  </a:cubicBezTo>
                  <a:cubicBezTo>
                    <a:pt x="9469" y="108"/>
                    <a:pt x="9476" y="101"/>
                    <a:pt x="9480" y="98"/>
                  </a:cubicBezTo>
                  <a:cubicBezTo>
                    <a:pt x="9484" y="94"/>
                    <a:pt x="9484" y="90"/>
                    <a:pt x="9488" y="90"/>
                  </a:cubicBezTo>
                  <a:cubicBezTo>
                    <a:pt x="9498" y="101"/>
                    <a:pt x="9510" y="108"/>
                    <a:pt x="9517" y="116"/>
                  </a:cubicBezTo>
                  <a:cubicBezTo>
                    <a:pt x="9540" y="131"/>
                    <a:pt x="9559" y="139"/>
                    <a:pt x="9570" y="146"/>
                  </a:cubicBezTo>
                  <a:cubicBezTo>
                    <a:pt x="9577" y="150"/>
                    <a:pt x="9581" y="153"/>
                    <a:pt x="9585" y="158"/>
                  </a:cubicBezTo>
                  <a:cubicBezTo>
                    <a:pt x="9585" y="161"/>
                    <a:pt x="9588" y="161"/>
                    <a:pt x="9588" y="161"/>
                  </a:cubicBezTo>
                  <a:cubicBezTo>
                    <a:pt x="9585" y="169"/>
                    <a:pt x="9585" y="172"/>
                    <a:pt x="9585" y="184"/>
                  </a:cubicBezTo>
                  <a:lnTo>
                    <a:pt x="9585" y="187"/>
                  </a:lnTo>
                  <a:lnTo>
                    <a:pt x="9588" y="184"/>
                  </a:lnTo>
                  <a:lnTo>
                    <a:pt x="9588" y="180"/>
                  </a:lnTo>
                  <a:lnTo>
                    <a:pt x="9596" y="165"/>
                  </a:lnTo>
                  <a:lnTo>
                    <a:pt x="9611" y="158"/>
                  </a:lnTo>
                  <a:cubicBezTo>
                    <a:pt x="9629" y="150"/>
                    <a:pt x="9645" y="146"/>
                    <a:pt x="9663" y="142"/>
                  </a:cubicBezTo>
                  <a:cubicBezTo>
                    <a:pt x="9660" y="135"/>
                    <a:pt x="9655" y="127"/>
                    <a:pt x="9652" y="120"/>
                  </a:cubicBezTo>
                  <a:cubicBezTo>
                    <a:pt x="9641" y="105"/>
                    <a:pt x="9629" y="94"/>
                    <a:pt x="9619" y="86"/>
                  </a:cubicBezTo>
                  <a:cubicBezTo>
                    <a:pt x="9600" y="75"/>
                    <a:pt x="9585" y="68"/>
                    <a:pt x="9570" y="60"/>
                  </a:cubicBezTo>
                  <a:cubicBezTo>
                    <a:pt x="9562" y="56"/>
                    <a:pt x="9559" y="53"/>
                    <a:pt x="9555" y="49"/>
                  </a:cubicBezTo>
                  <a:cubicBezTo>
                    <a:pt x="9551" y="46"/>
                    <a:pt x="9548" y="41"/>
                    <a:pt x="9543" y="38"/>
                  </a:cubicBezTo>
                  <a:cubicBezTo>
                    <a:pt x="9540" y="30"/>
                    <a:pt x="9533" y="19"/>
                    <a:pt x="9525" y="15"/>
                  </a:cubicBezTo>
                  <a:cubicBezTo>
                    <a:pt x="9514" y="8"/>
                    <a:pt x="9503" y="8"/>
                    <a:pt x="9495" y="8"/>
                  </a:cubicBezTo>
                  <a:cubicBezTo>
                    <a:pt x="9484" y="8"/>
                    <a:pt x="9476" y="8"/>
                    <a:pt x="9469" y="12"/>
                  </a:cubicBezTo>
                  <a:cubicBezTo>
                    <a:pt x="9458" y="15"/>
                    <a:pt x="9450" y="23"/>
                    <a:pt x="9443" y="27"/>
                  </a:cubicBezTo>
                  <a:cubicBezTo>
                    <a:pt x="9443" y="30"/>
                    <a:pt x="9439" y="30"/>
                    <a:pt x="9439" y="30"/>
                  </a:cubicBezTo>
                  <a:cubicBezTo>
                    <a:pt x="9431" y="23"/>
                    <a:pt x="9428" y="15"/>
                    <a:pt x="9420" y="12"/>
                  </a:cubicBezTo>
                  <a:cubicBezTo>
                    <a:pt x="9417" y="8"/>
                    <a:pt x="9409" y="8"/>
                    <a:pt x="9405" y="4"/>
                  </a:cubicBezTo>
                  <a:cubicBezTo>
                    <a:pt x="9402" y="4"/>
                    <a:pt x="9394" y="1"/>
                    <a:pt x="9383" y="1"/>
                  </a:cubicBezTo>
                  <a:close/>
                  <a:moveTo>
                    <a:pt x="9899" y="236"/>
                  </a:moveTo>
                  <a:cubicBezTo>
                    <a:pt x="9888" y="236"/>
                    <a:pt x="9880" y="236"/>
                    <a:pt x="9869" y="239"/>
                  </a:cubicBezTo>
                  <a:cubicBezTo>
                    <a:pt x="9876" y="243"/>
                    <a:pt x="9880" y="243"/>
                    <a:pt x="9884" y="247"/>
                  </a:cubicBezTo>
                  <a:lnTo>
                    <a:pt x="9947" y="270"/>
                  </a:lnTo>
                  <a:lnTo>
                    <a:pt x="9895" y="310"/>
                  </a:lnTo>
                  <a:lnTo>
                    <a:pt x="9891" y="315"/>
                  </a:lnTo>
                  <a:cubicBezTo>
                    <a:pt x="9895" y="310"/>
                    <a:pt x="9899" y="310"/>
                    <a:pt x="9899" y="310"/>
                  </a:cubicBezTo>
                  <a:lnTo>
                    <a:pt x="9902" y="310"/>
                  </a:lnTo>
                  <a:cubicBezTo>
                    <a:pt x="9902" y="310"/>
                    <a:pt x="9902" y="315"/>
                    <a:pt x="9907" y="315"/>
                  </a:cubicBezTo>
                  <a:lnTo>
                    <a:pt x="9929" y="315"/>
                  </a:lnTo>
                  <a:lnTo>
                    <a:pt x="9936" y="344"/>
                  </a:lnTo>
                  <a:lnTo>
                    <a:pt x="9936" y="348"/>
                  </a:lnTo>
                  <a:lnTo>
                    <a:pt x="9940" y="352"/>
                  </a:lnTo>
                  <a:cubicBezTo>
                    <a:pt x="9947" y="355"/>
                    <a:pt x="9951" y="363"/>
                    <a:pt x="9959" y="367"/>
                  </a:cubicBezTo>
                  <a:lnTo>
                    <a:pt x="10014" y="310"/>
                  </a:lnTo>
                  <a:cubicBezTo>
                    <a:pt x="10014" y="307"/>
                    <a:pt x="10011" y="307"/>
                    <a:pt x="10011" y="307"/>
                  </a:cubicBezTo>
                  <a:cubicBezTo>
                    <a:pt x="10004" y="307"/>
                    <a:pt x="10000" y="303"/>
                    <a:pt x="9992" y="296"/>
                  </a:cubicBezTo>
                  <a:cubicBezTo>
                    <a:pt x="9985" y="288"/>
                    <a:pt x="9977" y="281"/>
                    <a:pt x="9969" y="270"/>
                  </a:cubicBezTo>
                  <a:cubicBezTo>
                    <a:pt x="9959" y="258"/>
                    <a:pt x="9951" y="251"/>
                    <a:pt x="9940" y="247"/>
                  </a:cubicBezTo>
                  <a:cubicBezTo>
                    <a:pt x="9929" y="239"/>
                    <a:pt x="9914" y="236"/>
                    <a:pt x="9899" y="236"/>
                  </a:cubicBezTo>
                  <a:close/>
                  <a:moveTo>
                    <a:pt x="9413" y="322"/>
                  </a:moveTo>
                  <a:cubicBezTo>
                    <a:pt x="9405" y="326"/>
                    <a:pt x="9398" y="326"/>
                    <a:pt x="9391" y="326"/>
                  </a:cubicBezTo>
                  <a:lnTo>
                    <a:pt x="9383" y="326"/>
                  </a:lnTo>
                  <a:lnTo>
                    <a:pt x="9383" y="333"/>
                  </a:lnTo>
                  <a:cubicBezTo>
                    <a:pt x="9383" y="341"/>
                    <a:pt x="9386" y="344"/>
                    <a:pt x="9386" y="352"/>
                  </a:cubicBezTo>
                  <a:cubicBezTo>
                    <a:pt x="9391" y="360"/>
                    <a:pt x="9398" y="370"/>
                    <a:pt x="9409" y="378"/>
                  </a:cubicBezTo>
                  <a:cubicBezTo>
                    <a:pt x="9420" y="386"/>
                    <a:pt x="9431" y="389"/>
                    <a:pt x="9443" y="389"/>
                  </a:cubicBezTo>
                  <a:lnTo>
                    <a:pt x="9450" y="389"/>
                  </a:lnTo>
                  <a:cubicBezTo>
                    <a:pt x="9462" y="389"/>
                    <a:pt x="9469" y="386"/>
                    <a:pt x="9480" y="382"/>
                  </a:cubicBezTo>
                  <a:lnTo>
                    <a:pt x="9480" y="382"/>
                  </a:lnTo>
                  <a:cubicBezTo>
                    <a:pt x="9483" y="385"/>
                    <a:pt x="9485" y="389"/>
                    <a:pt x="9488" y="393"/>
                  </a:cubicBezTo>
                  <a:lnTo>
                    <a:pt x="9491" y="393"/>
                  </a:lnTo>
                  <a:lnTo>
                    <a:pt x="9480" y="382"/>
                  </a:lnTo>
                  <a:cubicBezTo>
                    <a:pt x="9480" y="382"/>
                    <a:pt x="9480" y="382"/>
                    <a:pt x="9480" y="382"/>
                  </a:cubicBezTo>
                  <a:lnTo>
                    <a:pt x="9480" y="382"/>
                  </a:lnTo>
                  <a:cubicBezTo>
                    <a:pt x="9470" y="368"/>
                    <a:pt x="9459" y="357"/>
                    <a:pt x="9446" y="344"/>
                  </a:cubicBezTo>
                  <a:cubicBezTo>
                    <a:pt x="9443" y="337"/>
                    <a:pt x="9436" y="329"/>
                    <a:pt x="9431" y="322"/>
                  </a:cubicBezTo>
                  <a:close/>
                  <a:moveTo>
                    <a:pt x="9585" y="363"/>
                  </a:moveTo>
                  <a:cubicBezTo>
                    <a:pt x="9585" y="363"/>
                    <a:pt x="9585" y="367"/>
                    <a:pt x="9581" y="367"/>
                  </a:cubicBezTo>
                  <a:cubicBezTo>
                    <a:pt x="9570" y="382"/>
                    <a:pt x="9555" y="393"/>
                    <a:pt x="9533" y="400"/>
                  </a:cubicBezTo>
                  <a:lnTo>
                    <a:pt x="9514" y="412"/>
                  </a:lnTo>
                  <a:cubicBezTo>
                    <a:pt x="9525" y="419"/>
                    <a:pt x="9540" y="427"/>
                    <a:pt x="9555" y="434"/>
                  </a:cubicBezTo>
                  <a:cubicBezTo>
                    <a:pt x="9581" y="445"/>
                    <a:pt x="9611" y="453"/>
                    <a:pt x="9637" y="460"/>
                  </a:cubicBezTo>
                  <a:cubicBezTo>
                    <a:pt x="9648" y="464"/>
                    <a:pt x="9663" y="467"/>
                    <a:pt x="9674" y="472"/>
                  </a:cubicBezTo>
                  <a:cubicBezTo>
                    <a:pt x="9685" y="475"/>
                    <a:pt x="9694" y="475"/>
                    <a:pt x="9705" y="475"/>
                  </a:cubicBezTo>
                  <a:lnTo>
                    <a:pt x="9705" y="475"/>
                  </a:lnTo>
                  <a:lnTo>
                    <a:pt x="9622" y="453"/>
                  </a:lnTo>
                  <a:lnTo>
                    <a:pt x="9693" y="404"/>
                  </a:lnTo>
                  <a:cubicBezTo>
                    <a:pt x="9697" y="404"/>
                    <a:pt x="9700" y="400"/>
                    <a:pt x="9705" y="400"/>
                  </a:cubicBezTo>
                  <a:cubicBezTo>
                    <a:pt x="9700" y="396"/>
                    <a:pt x="9697" y="396"/>
                    <a:pt x="9697" y="396"/>
                  </a:cubicBezTo>
                  <a:cubicBezTo>
                    <a:pt x="9690" y="396"/>
                    <a:pt x="9678" y="393"/>
                    <a:pt x="9667" y="393"/>
                  </a:cubicBezTo>
                  <a:lnTo>
                    <a:pt x="9648" y="393"/>
                  </a:lnTo>
                  <a:cubicBezTo>
                    <a:pt x="9637" y="393"/>
                    <a:pt x="9622" y="389"/>
                    <a:pt x="9611" y="386"/>
                  </a:cubicBezTo>
                  <a:cubicBezTo>
                    <a:pt x="9600" y="378"/>
                    <a:pt x="9593" y="370"/>
                    <a:pt x="9585" y="363"/>
                  </a:cubicBezTo>
                  <a:close/>
                  <a:moveTo>
                    <a:pt x="9705" y="475"/>
                  </a:moveTo>
                  <a:lnTo>
                    <a:pt x="9705" y="475"/>
                  </a:lnTo>
                  <a:lnTo>
                    <a:pt x="9708" y="475"/>
                  </a:lnTo>
                  <a:cubicBezTo>
                    <a:pt x="9707" y="475"/>
                    <a:pt x="9706" y="475"/>
                    <a:pt x="9705" y="475"/>
                  </a:cubicBezTo>
                  <a:close/>
                  <a:moveTo>
                    <a:pt x="9884" y="535"/>
                  </a:moveTo>
                  <a:lnTo>
                    <a:pt x="9884" y="535"/>
                  </a:lnTo>
                  <a:cubicBezTo>
                    <a:pt x="9880" y="539"/>
                    <a:pt x="9876" y="539"/>
                    <a:pt x="9873" y="543"/>
                  </a:cubicBezTo>
                  <a:cubicBezTo>
                    <a:pt x="9862" y="546"/>
                    <a:pt x="9850" y="546"/>
                    <a:pt x="9839" y="546"/>
                  </a:cubicBezTo>
                  <a:lnTo>
                    <a:pt x="9828" y="546"/>
                  </a:lnTo>
                  <a:lnTo>
                    <a:pt x="9828" y="553"/>
                  </a:lnTo>
                  <a:cubicBezTo>
                    <a:pt x="9828" y="569"/>
                    <a:pt x="9831" y="584"/>
                    <a:pt x="9839" y="595"/>
                  </a:cubicBezTo>
                  <a:cubicBezTo>
                    <a:pt x="9847" y="613"/>
                    <a:pt x="9862" y="629"/>
                    <a:pt x="9880" y="640"/>
                  </a:cubicBezTo>
                  <a:lnTo>
                    <a:pt x="9880" y="610"/>
                  </a:lnTo>
                  <a:cubicBezTo>
                    <a:pt x="9880" y="584"/>
                    <a:pt x="9880" y="561"/>
                    <a:pt x="9884" y="535"/>
                  </a:cubicBezTo>
                  <a:close/>
                  <a:moveTo>
                    <a:pt x="756" y="9780"/>
                  </a:moveTo>
                  <a:cubicBezTo>
                    <a:pt x="759" y="9780"/>
                    <a:pt x="763" y="9783"/>
                    <a:pt x="766" y="9783"/>
                  </a:cubicBezTo>
                  <a:lnTo>
                    <a:pt x="770" y="9783"/>
                  </a:lnTo>
                  <a:cubicBezTo>
                    <a:pt x="759" y="9787"/>
                    <a:pt x="748" y="9790"/>
                    <a:pt x="740" y="9798"/>
                  </a:cubicBezTo>
                  <a:cubicBezTo>
                    <a:pt x="725" y="9806"/>
                    <a:pt x="714" y="9817"/>
                    <a:pt x="706" y="9832"/>
                  </a:cubicBezTo>
                  <a:cubicBezTo>
                    <a:pt x="692" y="9854"/>
                    <a:pt x="677" y="9865"/>
                    <a:pt x="662" y="9877"/>
                  </a:cubicBezTo>
                  <a:cubicBezTo>
                    <a:pt x="651" y="9884"/>
                    <a:pt x="635" y="9887"/>
                    <a:pt x="621" y="9887"/>
                  </a:cubicBezTo>
                  <a:cubicBezTo>
                    <a:pt x="602" y="9887"/>
                    <a:pt x="583" y="9884"/>
                    <a:pt x="565" y="9877"/>
                  </a:cubicBezTo>
                  <a:cubicBezTo>
                    <a:pt x="542" y="9869"/>
                    <a:pt x="523" y="9865"/>
                    <a:pt x="505" y="9865"/>
                  </a:cubicBezTo>
                  <a:cubicBezTo>
                    <a:pt x="478" y="9865"/>
                    <a:pt x="449" y="9873"/>
                    <a:pt x="426" y="9892"/>
                  </a:cubicBezTo>
                  <a:cubicBezTo>
                    <a:pt x="411" y="9903"/>
                    <a:pt x="400" y="9910"/>
                    <a:pt x="389" y="9914"/>
                  </a:cubicBezTo>
                  <a:cubicBezTo>
                    <a:pt x="378" y="9918"/>
                    <a:pt x="366" y="9921"/>
                    <a:pt x="359" y="9921"/>
                  </a:cubicBezTo>
                  <a:cubicBezTo>
                    <a:pt x="348" y="9921"/>
                    <a:pt x="337" y="9918"/>
                    <a:pt x="325" y="9914"/>
                  </a:cubicBezTo>
                  <a:cubicBezTo>
                    <a:pt x="318" y="9910"/>
                    <a:pt x="314" y="9906"/>
                    <a:pt x="307" y="9906"/>
                  </a:cubicBezTo>
                  <a:cubicBezTo>
                    <a:pt x="340" y="9899"/>
                    <a:pt x="366" y="9892"/>
                    <a:pt x="392" y="9873"/>
                  </a:cubicBezTo>
                  <a:cubicBezTo>
                    <a:pt x="430" y="9854"/>
                    <a:pt x="460" y="9820"/>
                    <a:pt x="487" y="9783"/>
                  </a:cubicBezTo>
                  <a:cubicBezTo>
                    <a:pt x="490" y="9787"/>
                    <a:pt x="494" y="9787"/>
                    <a:pt x="501" y="9790"/>
                  </a:cubicBezTo>
                  <a:cubicBezTo>
                    <a:pt x="539" y="9806"/>
                    <a:pt x="576" y="9813"/>
                    <a:pt x="613" y="9813"/>
                  </a:cubicBezTo>
                  <a:cubicBezTo>
                    <a:pt x="654" y="9813"/>
                    <a:pt x="692" y="9806"/>
                    <a:pt x="729" y="9787"/>
                  </a:cubicBezTo>
                  <a:cubicBezTo>
                    <a:pt x="740" y="9783"/>
                    <a:pt x="751" y="9780"/>
                    <a:pt x="756" y="9780"/>
                  </a:cubicBezTo>
                  <a:close/>
                  <a:moveTo>
                    <a:pt x="10045" y="318"/>
                  </a:moveTo>
                  <a:lnTo>
                    <a:pt x="10019" y="389"/>
                  </a:lnTo>
                  <a:cubicBezTo>
                    <a:pt x="10067" y="408"/>
                    <a:pt x="10112" y="427"/>
                    <a:pt x="10157" y="449"/>
                  </a:cubicBezTo>
                  <a:lnTo>
                    <a:pt x="10161" y="449"/>
                  </a:lnTo>
                  <a:cubicBezTo>
                    <a:pt x="10171" y="441"/>
                    <a:pt x="10183" y="438"/>
                    <a:pt x="10198" y="438"/>
                  </a:cubicBezTo>
                  <a:cubicBezTo>
                    <a:pt x="10213" y="438"/>
                    <a:pt x="10228" y="441"/>
                    <a:pt x="10239" y="449"/>
                  </a:cubicBezTo>
                  <a:cubicBezTo>
                    <a:pt x="10254" y="456"/>
                    <a:pt x="10265" y="467"/>
                    <a:pt x="10276" y="479"/>
                  </a:cubicBezTo>
                  <a:lnTo>
                    <a:pt x="10310" y="517"/>
                  </a:lnTo>
                  <a:lnTo>
                    <a:pt x="10299" y="524"/>
                  </a:lnTo>
                  <a:cubicBezTo>
                    <a:pt x="10388" y="572"/>
                    <a:pt x="10478" y="624"/>
                    <a:pt x="10571" y="669"/>
                  </a:cubicBezTo>
                  <a:cubicBezTo>
                    <a:pt x="10583" y="674"/>
                    <a:pt x="10590" y="677"/>
                    <a:pt x="10594" y="677"/>
                  </a:cubicBezTo>
                  <a:lnTo>
                    <a:pt x="10597" y="677"/>
                  </a:lnTo>
                  <a:cubicBezTo>
                    <a:pt x="10687" y="778"/>
                    <a:pt x="10796" y="857"/>
                    <a:pt x="10901" y="935"/>
                  </a:cubicBezTo>
                  <a:cubicBezTo>
                    <a:pt x="11006" y="1014"/>
                    <a:pt x="11106" y="1092"/>
                    <a:pt x="11185" y="1189"/>
                  </a:cubicBezTo>
                  <a:cubicBezTo>
                    <a:pt x="11218" y="1230"/>
                    <a:pt x="11256" y="1260"/>
                    <a:pt x="11289" y="1294"/>
                  </a:cubicBezTo>
                  <a:cubicBezTo>
                    <a:pt x="11304" y="1312"/>
                    <a:pt x="11320" y="1328"/>
                    <a:pt x="11330" y="1346"/>
                  </a:cubicBezTo>
                  <a:cubicBezTo>
                    <a:pt x="11342" y="1361"/>
                    <a:pt x="11353" y="1380"/>
                    <a:pt x="11360" y="1402"/>
                  </a:cubicBezTo>
                  <a:lnTo>
                    <a:pt x="11364" y="1421"/>
                  </a:lnTo>
                  <a:lnTo>
                    <a:pt x="11382" y="1425"/>
                  </a:lnTo>
                  <a:cubicBezTo>
                    <a:pt x="11413" y="1436"/>
                    <a:pt x="11439" y="1451"/>
                    <a:pt x="11458" y="1469"/>
                  </a:cubicBezTo>
                  <a:cubicBezTo>
                    <a:pt x="11491" y="1499"/>
                    <a:pt x="11517" y="1537"/>
                    <a:pt x="11548" y="1578"/>
                  </a:cubicBezTo>
                  <a:cubicBezTo>
                    <a:pt x="11577" y="1619"/>
                    <a:pt x="11611" y="1664"/>
                    <a:pt x="11656" y="1697"/>
                  </a:cubicBezTo>
                  <a:cubicBezTo>
                    <a:pt x="11689" y="1723"/>
                    <a:pt x="11715" y="1754"/>
                    <a:pt x="11741" y="1787"/>
                  </a:cubicBezTo>
                  <a:cubicBezTo>
                    <a:pt x="11768" y="1821"/>
                    <a:pt x="11786" y="1858"/>
                    <a:pt x="11813" y="1896"/>
                  </a:cubicBezTo>
                  <a:cubicBezTo>
                    <a:pt x="11850" y="1956"/>
                    <a:pt x="11891" y="2015"/>
                    <a:pt x="11936" y="2071"/>
                  </a:cubicBezTo>
                  <a:cubicBezTo>
                    <a:pt x="12052" y="2213"/>
                    <a:pt x="12138" y="2374"/>
                    <a:pt x="12228" y="2535"/>
                  </a:cubicBezTo>
                  <a:cubicBezTo>
                    <a:pt x="12324" y="2715"/>
                    <a:pt x="12426" y="2886"/>
                    <a:pt x="12490" y="3073"/>
                  </a:cubicBezTo>
                  <a:cubicBezTo>
                    <a:pt x="12493" y="3081"/>
                    <a:pt x="12497" y="3091"/>
                    <a:pt x="12500" y="3103"/>
                  </a:cubicBezTo>
                  <a:cubicBezTo>
                    <a:pt x="12504" y="3110"/>
                    <a:pt x="12508" y="3118"/>
                    <a:pt x="12512" y="3122"/>
                  </a:cubicBezTo>
                  <a:cubicBezTo>
                    <a:pt x="12516" y="3126"/>
                    <a:pt x="12519" y="3129"/>
                    <a:pt x="12523" y="3133"/>
                  </a:cubicBezTo>
                  <a:cubicBezTo>
                    <a:pt x="12526" y="3136"/>
                    <a:pt x="12534" y="3141"/>
                    <a:pt x="12538" y="3141"/>
                  </a:cubicBezTo>
                  <a:cubicBezTo>
                    <a:pt x="12553" y="3148"/>
                    <a:pt x="12564" y="3152"/>
                    <a:pt x="12571" y="3159"/>
                  </a:cubicBezTo>
                  <a:cubicBezTo>
                    <a:pt x="12579" y="3167"/>
                    <a:pt x="12583" y="3170"/>
                    <a:pt x="12586" y="3178"/>
                  </a:cubicBezTo>
                  <a:cubicBezTo>
                    <a:pt x="12594" y="3189"/>
                    <a:pt x="12602" y="3204"/>
                    <a:pt x="12605" y="3222"/>
                  </a:cubicBezTo>
                  <a:cubicBezTo>
                    <a:pt x="12609" y="3238"/>
                    <a:pt x="12616" y="3257"/>
                    <a:pt x="12620" y="3275"/>
                  </a:cubicBezTo>
                  <a:cubicBezTo>
                    <a:pt x="12654" y="3369"/>
                    <a:pt x="12699" y="3450"/>
                    <a:pt x="12743" y="3529"/>
                  </a:cubicBezTo>
                  <a:cubicBezTo>
                    <a:pt x="12788" y="3612"/>
                    <a:pt x="12833" y="3690"/>
                    <a:pt x="12867" y="3769"/>
                  </a:cubicBezTo>
                  <a:cubicBezTo>
                    <a:pt x="12934" y="3940"/>
                    <a:pt x="12990" y="4112"/>
                    <a:pt x="13050" y="4288"/>
                  </a:cubicBezTo>
                  <a:cubicBezTo>
                    <a:pt x="13069" y="4340"/>
                    <a:pt x="13095" y="4385"/>
                    <a:pt x="13118" y="4430"/>
                  </a:cubicBezTo>
                  <a:cubicBezTo>
                    <a:pt x="13140" y="4471"/>
                    <a:pt x="13159" y="4513"/>
                    <a:pt x="13162" y="4557"/>
                  </a:cubicBezTo>
                  <a:cubicBezTo>
                    <a:pt x="13173" y="4658"/>
                    <a:pt x="13196" y="4756"/>
                    <a:pt x="13207" y="4849"/>
                  </a:cubicBezTo>
                  <a:lnTo>
                    <a:pt x="13207" y="4860"/>
                  </a:lnTo>
                  <a:lnTo>
                    <a:pt x="13207" y="4890"/>
                  </a:lnTo>
                  <a:lnTo>
                    <a:pt x="13207" y="4908"/>
                  </a:lnTo>
                  <a:cubicBezTo>
                    <a:pt x="13207" y="4916"/>
                    <a:pt x="13211" y="4923"/>
                    <a:pt x="13214" y="4927"/>
                  </a:cubicBezTo>
                  <a:cubicBezTo>
                    <a:pt x="13218" y="4935"/>
                    <a:pt x="13222" y="4939"/>
                    <a:pt x="13226" y="4942"/>
                  </a:cubicBezTo>
                  <a:cubicBezTo>
                    <a:pt x="13233" y="4949"/>
                    <a:pt x="13240" y="4953"/>
                    <a:pt x="13252" y="4958"/>
                  </a:cubicBezTo>
                  <a:cubicBezTo>
                    <a:pt x="13256" y="4958"/>
                    <a:pt x="13263" y="4961"/>
                    <a:pt x="13266" y="4961"/>
                  </a:cubicBezTo>
                  <a:cubicBezTo>
                    <a:pt x="13266" y="4972"/>
                    <a:pt x="13263" y="4984"/>
                    <a:pt x="13263" y="4994"/>
                  </a:cubicBezTo>
                  <a:cubicBezTo>
                    <a:pt x="13263" y="5017"/>
                    <a:pt x="13271" y="5036"/>
                    <a:pt x="13275" y="5054"/>
                  </a:cubicBezTo>
                  <a:cubicBezTo>
                    <a:pt x="13278" y="5070"/>
                    <a:pt x="13282" y="5088"/>
                    <a:pt x="13285" y="5099"/>
                  </a:cubicBezTo>
                  <a:cubicBezTo>
                    <a:pt x="13297" y="5193"/>
                    <a:pt x="13319" y="5279"/>
                    <a:pt x="13342" y="5365"/>
                  </a:cubicBezTo>
                  <a:cubicBezTo>
                    <a:pt x="13361" y="5446"/>
                    <a:pt x="13379" y="5533"/>
                    <a:pt x="13383" y="5619"/>
                  </a:cubicBezTo>
                  <a:cubicBezTo>
                    <a:pt x="13390" y="5743"/>
                    <a:pt x="13432" y="5858"/>
                    <a:pt x="13473" y="5970"/>
                  </a:cubicBezTo>
                  <a:cubicBezTo>
                    <a:pt x="13506" y="6067"/>
                    <a:pt x="13521" y="6169"/>
                    <a:pt x="13528" y="6273"/>
                  </a:cubicBezTo>
                  <a:cubicBezTo>
                    <a:pt x="13536" y="6378"/>
                    <a:pt x="13540" y="6486"/>
                    <a:pt x="13551" y="6595"/>
                  </a:cubicBezTo>
                  <a:cubicBezTo>
                    <a:pt x="13554" y="6628"/>
                    <a:pt x="13554" y="6669"/>
                    <a:pt x="13563" y="6711"/>
                  </a:cubicBezTo>
                  <a:cubicBezTo>
                    <a:pt x="13566" y="6752"/>
                    <a:pt x="13577" y="6797"/>
                    <a:pt x="13603" y="6842"/>
                  </a:cubicBezTo>
                  <a:cubicBezTo>
                    <a:pt x="13615" y="6856"/>
                    <a:pt x="13618" y="6878"/>
                    <a:pt x="13625" y="6897"/>
                  </a:cubicBezTo>
                  <a:cubicBezTo>
                    <a:pt x="13630" y="6920"/>
                    <a:pt x="13630" y="6942"/>
                    <a:pt x="13630" y="6968"/>
                  </a:cubicBezTo>
                  <a:lnTo>
                    <a:pt x="13630" y="7016"/>
                  </a:lnTo>
                  <a:cubicBezTo>
                    <a:pt x="13625" y="7073"/>
                    <a:pt x="13622" y="7133"/>
                    <a:pt x="13622" y="7189"/>
                  </a:cubicBezTo>
                  <a:cubicBezTo>
                    <a:pt x="13622" y="7278"/>
                    <a:pt x="13630" y="7368"/>
                    <a:pt x="13648" y="7458"/>
                  </a:cubicBezTo>
                  <a:cubicBezTo>
                    <a:pt x="13652" y="7470"/>
                    <a:pt x="13652" y="7484"/>
                    <a:pt x="13652" y="7496"/>
                  </a:cubicBezTo>
                  <a:cubicBezTo>
                    <a:pt x="13652" y="7522"/>
                    <a:pt x="13648" y="7548"/>
                    <a:pt x="13644" y="7574"/>
                  </a:cubicBezTo>
                  <a:cubicBezTo>
                    <a:pt x="13641" y="7604"/>
                    <a:pt x="13637" y="7634"/>
                    <a:pt x="13637" y="7667"/>
                  </a:cubicBezTo>
                  <a:lnTo>
                    <a:pt x="13637" y="7705"/>
                  </a:lnTo>
                  <a:cubicBezTo>
                    <a:pt x="13659" y="7873"/>
                    <a:pt x="13675" y="8041"/>
                    <a:pt x="13675" y="8210"/>
                  </a:cubicBezTo>
                  <a:cubicBezTo>
                    <a:pt x="13675" y="8246"/>
                    <a:pt x="13675" y="8281"/>
                    <a:pt x="13670" y="8317"/>
                  </a:cubicBezTo>
                  <a:lnTo>
                    <a:pt x="13670" y="8393"/>
                  </a:lnTo>
                  <a:lnTo>
                    <a:pt x="13670" y="8501"/>
                  </a:lnTo>
                  <a:cubicBezTo>
                    <a:pt x="13670" y="8569"/>
                    <a:pt x="13667" y="8636"/>
                    <a:pt x="13656" y="8695"/>
                  </a:cubicBezTo>
                  <a:cubicBezTo>
                    <a:pt x="13641" y="8766"/>
                    <a:pt x="13633" y="8833"/>
                    <a:pt x="13633" y="8901"/>
                  </a:cubicBezTo>
                  <a:cubicBezTo>
                    <a:pt x="13633" y="8968"/>
                    <a:pt x="13641" y="9035"/>
                    <a:pt x="13648" y="9102"/>
                  </a:cubicBezTo>
                  <a:cubicBezTo>
                    <a:pt x="13652" y="9118"/>
                    <a:pt x="13652" y="9133"/>
                    <a:pt x="13652" y="9147"/>
                  </a:cubicBezTo>
                  <a:cubicBezTo>
                    <a:pt x="13652" y="9174"/>
                    <a:pt x="13648" y="9192"/>
                    <a:pt x="13641" y="9215"/>
                  </a:cubicBezTo>
                  <a:cubicBezTo>
                    <a:pt x="13603" y="9312"/>
                    <a:pt x="13585" y="9409"/>
                    <a:pt x="13570" y="9506"/>
                  </a:cubicBezTo>
                  <a:cubicBezTo>
                    <a:pt x="13554" y="9604"/>
                    <a:pt x="13544" y="9701"/>
                    <a:pt x="13525" y="9794"/>
                  </a:cubicBezTo>
                  <a:cubicBezTo>
                    <a:pt x="13502" y="9892"/>
                    <a:pt x="13495" y="9985"/>
                    <a:pt x="13484" y="10082"/>
                  </a:cubicBezTo>
                  <a:cubicBezTo>
                    <a:pt x="13476" y="10175"/>
                    <a:pt x="13465" y="10269"/>
                    <a:pt x="13439" y="10358"/>
                  </a:cubicBezTo>
                  <a:cubicBezTo>
                    <a:pt x="13390" y="10549"/>
                    <a:pt x="13375" y="10751"/>
                    <a:pt x="13330" y="10938"/>
                  </a:cubicBezTo>
                  <a:cubicBezTo>
                    <a:pt x="13316" y="10991"/>
                    <a:pt x="13297" y="11043"/>
                    <a:pt x="13275" y="11095"/>
                  </a:cubicBezTo>
                  <a:cubicBezTo>
                    <a:pt x="13256" y="11148"/>
                    <a:pt x="13233" y="11204"/>
                    <a:pt x="13218" y="11260"/>
                  </a:cubicBezTo>
                  <a:cubicBezTo>
                    <a:pt x="13166" y="11443"/>
                    <a:pt x="13136" y="11626"/>
                    <a:pt x="13080" y="11798"/>
                  </a:cubicBezTo>
                  <a:cubicBezTo>
                    <a:pt x="13065" y="11847"/>
                    <a:pt x="13042" y="11895"/>
                    <a:pt x="13016" y="11944"/>
                  </a:cubicBezTo>
                  <a:cubicBezTo>
                    <a:pt x="12990" y="11996"/>
                    <a:pt x="12964" y="12045"/>
                    <a:pt x="12942" y="12097"/>
                  </a:cubicBezTo>
                  <a:cubicBezTo>
                    <a:pt x="12904" y="12180"/>
                    <a:pt x="12882" y="12261"/>
                    <a:pt x="12859" y="12344"/>
                  </a:cubicBezTo>
                  <a:cubicBezTo>
                    <a:pt x="12837" y="12422"/>
                    <a:pt x="12811" y="12494"/>
                    <a:pt x="12766" y="12553"/>
                  </a:cubicBezTo>
                  <a:cubicBezTo>
                    <a:pt x="12717" y="12613"/>
                    <a:pt x="12688" y="12680"/>
                    <a:pt x="12661" y="12744"/>
                  </a:cubicBezTo>
                  <a:cubicBezTo>
                    <a:pt x="12635" y="12808"/>
                    <a:pt x="12609" y="12867"/>
                    <a:pt x="12576" y="12920"/>
                  </a:cubicBezTo>
                  <a:cubicBezTo>
                    <a:pt x="12538" y="12979"/>
                    <a:pt x="12512" y="13043"/>
                    <a:pt x="12486" y="13106"/>
                  </a:cubicBezTo>
                  <a:cubicBezTo>
                    <a:pt x="12459" y="13166"/>
                    <a:pt x="12429" y="13222"/>
                    <a:pt x="12392" y="13271"/>
                  </a:cubicBezTo>
                  <a:cubicBezTo>
                    <a:pt x="12239" y="13458"/>
                    <a:pt x="12141" y="13671"/>
                    <a:pt x="12041" y="13876"/>
                  </a:cubicBezTo>
                  <a:cubicBezTo>
                    <a:pt x="12033" y="13895"/>
                    <a:pt x="12022" y="13910"/>
                    <a:pt x="12010" y="13925"/>
                  </a:cubicBezTo>
                  <a:cubicBezTo>
                    <a:pt x="11992" y="13947"/>
                    <a:pt x="11966" y="13966"/>
                    <a:pt x="11940" y="13985"/>
                  </a:cubicBezTo>
                  <a:cubicBezTo>
                    <a:pt x="11917" y="14007"/>
                    <a:pt x="11888" y="14026"/>
                    <a:pt x="11862" y="14052"/>
                  </a:cubicBezTo>
                  <a:cubicBezTo>
                    <a:pt x="11817" y="14100"/>
                    <a:pt x="11783" y="14157"/>
                    <a:pt x="11749" y="14205"/>
                  </a:cubicBezTo>
                  <a:cubicBezTo>
                    <a:pt x="11715" y="14257"/>
                    <a:pt x="11686" y="14302"/>
                    <a:pt x="11644" y="14344"/>
                  </a:cubicBezTo>
                  <a:cubicBezTo>
                    <a:pt x="11555" y="14430"/>
                    <a:pt x="11465" y="14519"/>
                    <a:pt x="11372" y="14597"/>
                  </a:cubicBezTo>
                  <a:cubicBezTo>
                    <a:pt x="11275" y="14673"/>
                    <a:pt x="11173" y="14736"/>
                    <a:pt x="11054" y="14773"/>
                  </a:cubicBezTo>
                  <a:cubicBezTo>
                    <a:pt x="10956" y="14804"/>
                    <a:pt x="10863" y="14818"/>
                    <a:pt x="10773" y="14818"/>
                  </a:cubicBezTo>
                  <a:cubicBezTo>
                    <a:pt x="10624" y="14818"/>
                    <a:pt x="10478" y="14781"/>
                    <a:pt x="10333" y="14699"/>
                  </a:cubicBezTo>
                  <a:cubicBezTo>
                    <a:pt x="10161" y="14602"/>
                    <a:pt x="9988" y="14493"/>
                    <a:pt x="9812" y="14396"/>
                  </a:cubicBezTo>
                  <a:cubicBezTo>
                    <a:pt x="9574" y="14269"/>
                    <a:pt x="9357" y="14104"/>
                    <a:pt x="9103" y="13981"/>
                  </a:cubicBezTo>
                  <a:cubicBezTo>
                    <a:pt x="9032" y="13943"/>
                    <a:pt x="8965" y="13899"/>
                    <a:pt x="8897" y="13847"/>
                  </a:cubicBezTo>
                  <a:cubicBezTo>
                    <a:pt x="8830" y="13794"/>
                    <a:pt x="8763" y="13738"/>
                    <a:pt x="8687" y="13693"/>
                  </a:cubicBezTo>
                  <a:cubicBezTo>
                    <a:pt x="8530" y="13593"/>
                    <a:pt x="8389" y="13472"/>
                    <a:pt x="8258" y="13346"/>
                  </a:cubicBezTo>
                  <a:cubicBezTo>
                    <a:pt x="8168" y="13263"/>
                    <a:pt x="8071" y="13196"/>
                    <a:pt x="7973" y="13132"/>
                  </a:cubicBezTo>
                  <a:cubicBezTo>
                    <a:pt x="7880" y="13069"/>
                    <a:pt x="7783" y="13001"/>
                    <a:pt x="7701" y="12927"/>
                  </a:cubicBezTo>
                  <a:cubicBezTo>
                    <a:pt x="7641" y="12870"/>
                    <a:pt x="7574" y="12826"/>
                    <a:pt x="7507" y="12785"/>
                  </a:cubicBezTo>
                  <a:cubicBezTo>
                    <a:pt x="7435" y="12744"/>
                    <a:pt x="7364" y="12706"/>
                    <a:pt x="7300" y="12665"/>
                  </a:cubicBezTo>
                  <a:cubicBezTo>
                    <a:pt x="7271" y="12646"/>
                    <a:pt x="7245" y="12624"/>
                    <a:pt x="7219" y="12594"/>
                  </a:cubicBezTo>
                  <a:cubicBezTo>
                    <a:pt x="7193" y="12568"/>
                    <a:pt x="7162" y="12534"/>
                    <a:pt x="7125" y="12508"/>
                  </a:cubicBezTo>
                  <a:cubicBezTo>
                    <a:pt x="6879" y="12351"/>
                    <a:pt x="6646" y="12164"/>
                    <a:pt x="6396" y="12004"/>
                  </a:cubicBezTo>
                  <a:cubicBezTo>
                    <a:pt x="6366" y="11985"/>
                    <a:pt x="6332" y="11955"/>
                    <a:pt x="6296" y="11928"/>
                  </a:cubicBezTo>
                  <a:cubicBezTo>
                    <a:pt x="6277" y="11918"/>
                    <a:pt x="6258" y="11902"/>
                    <a:pt x="6235" y="11892"/>
                  </a:cubicBezTo>
                  <a:cubicBezTo>
                    <a:pt x="6213" y="11884"/>
                    <a:pt x="6187" y="11873"/>
                    <a:pt x="6161" y="11869"/>
                  </a:cubicBezTo>
                  <a:cubicBezTo>
                    <a:pt x="6157" y="11869"/>
                    <a:pt x="6153" y="11869"/>
                    <a:pt x="6153" y="11866"/>
                  </a:cubicBezTo>
                  <a:cubicBezTo>
                    <a:pt x="6149" y="11866"/>
                    <a:pt x="6146" y="11861"/>
                    <a:pt x="6146" y="11858"/>
                  </a:cubicBezTo>
                  <a:cubicBezTo>
                    <a:pt x="6142" y="11850"/>
                    <a:pt x="6134" y="11843"/>
                    <a:pt x="6131" y="11832"/>
                  </a:cubicBezTo>
                  <a:cubicBezTo>
                    <a:pt x="6123" y="11821"/>
                    <a:pt x="6116" y="11805"/>
                    <a:pt x="6101" y="11794"/>
                  </a:cubicBezTo>
                  <a:cubicBezTo>
                    <a:pt x="6041" y="11742"/>
                    <a:pt x="5977" y="11704"/>
                    <a:pt x="5914" y="11667"/>
                  </a:cubicBezTo>
                  <a:cubicBezTo>
                    <a:pt x="5847" y="11630"/>
                    <a:pt x="5783" y="11600"/>
                    <a:pt x="5723" y="11562"/>
                  </a:cubicBezTo>
                  <a:cubicBezTo>
                    <a:pt x="5701" y="11555"/>
                    <a:pt x="5686" y="11536"/>
                    <a:pt x="5671" y="11518"/>
                  </a:cubicBezTo>
                  <a:cubicBezTo>
                    <a:pt x="5652" y="11502"/>
                    <a:pt x="5630" y="11480"/>
                    <a:pt x="5600" y="11462"/>
                  </a:cubicBezTo>
                  <a:cubicBezTo>
                    <a:pt x="5495" y="11405"/>
                    <a:pt x="5383" y="11364"/>
                    <a:pt x="5278" y="11323"/>
                  </a:cubicBezTo>
                  <a:cubicBezTo>
                    <a:pt x="5163" y="11278"/>
                    <a:pt x="5058" y="11215"/>
                    <a:pt x="4964" y="11140"/>
                  </a:cubicBezTo>
                  <a:cubicBezTo>
                    <a:pt x="4935" y="11117"/>
                    <a:pt x="4901" y="11091"/>
                    <a:pt x="4867" y="11069"/>
                  </a:cubicBezTo>
                  <a:cubicBezTo>
                    <a:pt x="4833" y="11050"/>
                    <a:pt x="4800" y="11031"/>
                    <a:pt x="4759" y="11020"/>
                  </a:cubicBezTo>
                  <a:cubicBezTo>
                    <a:pt x="4699" y="11002"/>
                    <a:pt x="4643" y="10979"/>
                    <a:pt x="4591" y="10953"/>
                  </a:cubicBezTo>
                  <a:cubicBezTo>
                    <a:pt x="4538" y="10924"/>
                    <a:pt x="4490" y="10886"/>
                    <a:pt x="4445" y="10845"/>
                  </a:cubicBezTo>
                  <a:cubicBezTo>
                    <a:pt x="4438" y="10834"/>
                    <a:pt x="4430" y="10829"/>
                    <a:pt x="4419" y="10822"/>
                  </a:cubicBezTo>
                  <a:cubicBezTo>
                    <a:pt x="4404" y="10819"/>
                    <a:pt x="4393" y="10815"/>
                    <a:pt x="4377" y="10811"/>
                  </a:cubicBezTo>
                  <a:cubicBezTo>
                    <a:pt x="4367" y="10807"/>
                    <a:pt x="4351" y="10807"/>
                    <a:pt x="4344" y="10803"/>
                  </a:cubicBezTo>
                  <a:cubicBezTo>
                    <a:pt x="4284" y="10793"/>
                    <a:pt x="4228" y="10774"/>
                    <a:pt x="4172" y="10751"/>
                  </a:cubicBezTo>
                  <a:cubicBezTo>
                    <a:pt x="4116" y="10725"/>
                    <a:pt x="4063" y="10695"/>
                    <a:pt x="4008" y="10665"/>
                  </a:cubicBezTo>
                  <a:cubicBezTo>
                    <a:pt x="3880" y="10598"/>
                    <a:pt x="3746" y="10553"/>
                    <a:pt x="3615" y="10515"/>
                  </a:cubicBezTo>
                  <a:cubicBezTo>
                    <a:pt x="3559" y="10501"/>
                    <a:pt x="3510" y="10471"/>
                    <a:pt x="3458" y="10437"/>
                  </a:cubicBezTo>
                  <a:cubicBezTo>
                    <a:pt x="3409" y="10403"/>
                    <a:pt x="3357" y="10366"/>
                    <a:pt x="3297" y="10340"/>
                  </a:cubicBezTo>
                  <a:cubicBezTo>
                    <a:pt x="3278" y="10332"/>
                    <a:pt x="3260" y="10318"/>
                    <a:pt x="3234" y="10303"/>
                  </a:cubicBezTo>
                  <a:cubicBezTo>
                    <a:pt x="3223" y="10296"/>
                    <a:pt x="3208" y="10291"/>
                    <a:pt x="3196" y="10284"/>
                  </a:cubicBezTo>
                  <a:cubicBezTo>
                    <a:pt x="3182" y="10280"/>
                    <a:pt x="3163" y="10277"/>
                    <a:pt x="3148" y="10277"/>
                  </a:cubicBezTo>
                  <a:lnTo>
                    <a:pt x="3144" y="10277"/>
                  </a:lnTo>
                  <a:cubicBezTo>
                    <a:pt x="3125" y="10277"/>
                    <a:pt x="3106" y="10280"/>
                    <a:pt x="3084" y="10291"/>
                  </a:cubicBezTo>
                  <a:cubicBezTo>
                    <a:pt x="3039" y="10261"/>
                    <a:pt x="2994" y="10239"/>
                    <a:pt x="2946" y="10224"/>
                  </a:cubicBezTo>
                  <a:cubicBezTo>
                    <a:pt x="2868" y="10201"/>
                    <a:pt x="2792" y="10194"/>
                    <a:pt x="2718" y="10183"/>
                  </a:cubicBezTo>
                  <a:cubicBezTo>
                    <a:pt x="2643" y="10172"/>
                    <a:pt x="2572" y="10161"/>
                    <a:pt x="2509" y="10131"/>
                  </a:cubicBezTo>
                  <a:cubicBezTo>
                    <a:pt x="2423" y="10094"/>
                    <a:pt x="2336" y="10060"/>
                    <a:pt x="2247" y="10034"/>
                  </a:cubicBezTo>
                  <a:cubicBezTo>
                    <a:pt x="2176" y="10011"/>
                    <a:pt x="2109" y="9985"/>
                    <a:pt x="2038" y="9959"/>
                  </a:cubicBezTo>
                  <a:cubicBezTo>
                    <a:pt x="1967" y="9937"/>
                    <a:pt x="1888" y="9914"/>
                    <a:pt x="1805" y="9914"/>
                  </a:cubicBezTo>
                  <a:cubicBezTo>
                    <a:pt x="1779" y="9914"/>
                    <a:pt x="1757" y="9918"/>
                    <a:pt x="1731" y="9921"/>
                  </a:cubicBezTo>
                  <a:lnTo>
                    <a:pt x="1708" y="9921"/>
                  </a:lnTo>
                  <a:cubicBezTo>
                    <a:pt x="1686" y="9921"/>
                    <a:pt x="1664" y="9918"/>
                    <a:pt x="1641" y="9918"/>
                  </a:cubicBezTo>
                  <a:cubicBezTo>
                    <a:pt x="1622" y="9918"/>
                    <a:pt x="1600" y="9921"/>
                    <a:pt x="1581" y="9929"/>
                  </a:cubicBezTo>
                  <a:cubicBezTo>
                    <a:pt x="1559" y="9932"/>
                    <a:pt x="1541" y="9944"/>
                    <a:pt x="1518" y="9963"/>
                  </a:cubicBezTo>
                  <a:cubicBezTo>
                    <a:pt x="1518" y="9963"/>
                    <a:pt x="1514" y="9963"/>
                    <a:pt x="1510" y="9959"/>
                  </a:cubicBezTo>
                  <a:cubicBezTo>
                    <a:pt x="1507" y="9959"/>
                    <a:pt x="1503" y="9955"/>
                    <a:pt x="1496" y="9951"/>
                  </a:cubicBezTo>
                  <a:cubicBezTo>
                    <a:pt x="1432" y="9910"/>
                    <a:pt x="1353" y="9887"/>
                    <a:pt x="1279" y="9887"/>
                  </a:cubicBezTo>
                  <a:cubicBezTo>
                    <a:pt x="1219" y="9887"/>
                    <a:pt x="1163" y="9899"/>
                    <a:pt x="1110" y="9925"/>
                  </a:cubicBezTo>
                  <a:cubicBezTo>
                    <a:pt x="1110" y="9921"/>
                    <a:pt x="1106" y="9921"/>
                    <a:pt x="1103" y="9918"/>
                  </a:cubicBezTo>
                  <a:cubicBezTo>
                    <a:pt x="1096" y="9914"/>
                    <a:pt x="1088" y="9903"/>
                    <a:pt x="1077" y="9892"/>
                  </a:cubicBezTo>
                  <a:cubicBezTo>
                    <a:pt x="1070" y="9887"/>
                    <a:pt x="1062" y="9880"/>
                    <a:pt x="1054" y="9877"/>
                  </a:cubicBezTo>
                  <a:cubicBezTo>
                    <a:pt x="1047" y="9873"/>
                    <a:pt x="1032" y="9869"/>
                    <a:pt x="1020" y="9869"/>
                  </a:cubicBezTo>
                  <a:lnTo>
                    <a:pt x="1010" y="9869"/>
                  </a:lnTo>
                  <a:cubicBezTo>
                    <a:pt x="1006" y="9865"/>
                    <a:pt x="1002" y="9858"/>
                    <a:pt x="998" y="9854"/>
                  </a:cubicBezTo>
                  <a:cubicBezTo>
                    <a:pt x="991" y="9847"/>
                    <a:pt x="984" y="9843"/>
                    <a:pt x="976" y="9835"/>
                  </a:cubicBezTo>
                  <a:cubicBezTo>
                    <a:pt x="968" y="9832"/>
                    <a:pt x="958" y="9832"/>
                    <a:pt x="949" y="9832"/>
                  </a:cubicBezTo>
                  <a:cubicBezTo>
                    <a:pt x="939" y="9832"/>
                    <a:pt x="931" y="9832"/>
                    <a:pt x="923" y="9835"/>
                  </a:cubicBezTo>
                  <a:cubicBezTo>
                    <a:pt x="913" y="9839"/>
                    <a:pt x="905" y="9847"/>
                    <a:pt x="897" y="9851"/>
                  </a:cubicBezTo>
                  <a:cubicBezTo>
                    <a:pt x="890" y="9858"/>
                    <a:pt x="882" y="9869"/>
                    <a:pt x="875" y="9873"/>
                  </a:cubicBezTo>
                  <a:lnTo>
                    <a:pt x="875" y="9865"/>
                  </a:lnTo>
                  <a:cubicBezTo>
                    <a:pt x="871" y="9861"/>
                    <a:pt x="871" y="9854"/>
                    <a:pt x="868" y="9851"/>
                  </a:cubicBezTo>
                  <a:lnTo>
                    <a:pt x="875" y="9851"/>
                  </a:lnTo>
                  <a:cubicBezTo>
                    <a:pt x="879" y="9851"/>
                    <a:pt x="886" y="9847"/>
                    <a:pt x="894" y="9847"/>
                  </a:cubicBezTo>
                  <a:cubicBezTo>
                    <a:pt x="897" y="9843"/>
                    <a:pt x="905" y="9839"/>
                    <a:pt x="908" y="9835"/>
                  </a:cubicBezTo>
                  <a:cubicBezTo>
                    <a:pt x="916" y="9832"/>
                    <a:pt x="920" y="9825"/>
                    <a:pt x="923" y="9817"/>
                  </a:cubicBezTo>
                  <a:cubicBezTo>
                    <a:pt x="927" y="9809"/>
                    <a:pt x="927" y="9802"/>
                    <a:pt x="927" y="9794"/>
                  </a:cubicBezTo>
                  <a:cubicBezTo>
                    <a:pt x="927" y="9787"/>
                    <a:pt x="927" y="9783"/>
                    <a:pt x="923" y="9775"/>
                  </a:cubicBezTo>
                  <a:lnTo>
                    <a:pt x="923" y="9775"/>
                  </a:lnTo>
                  <a:cubicBezTo>
                    <a:pt x="987" y="9787"/>
                    <a:pt x="1047" y="9790"/>
                    <a:pt x="1106" y="9790"/>
                  </a:cubicBezTo>
                  <a:cubicBezTo>
                    <a:pt x="1163" y="9790"/>
                    <a:pt x="1219" y="9787"/>
                    <a:pt x="1275" y="9780"/>
                  </a:cubicBezTo>
                  <a:cubicBezTo>
                    <a:pt x="1324" y="9772"/>
                    <a:pt x="1372" y="9768"/>
                    <a:pt x="1420" y="9768"/>
                  </a:cubicBezTo>
                  <a:cubicBezTo>
                    <a:pt x="1514" y="9768"/>
                    <a:pt x="1612" y="9780"/>
                    <a:pt x="1708" y="9794"/>
                  </a:cubicBezTo>
                  <a:cubicBezTo>
                    <a:pt x="1795" y="9806"/>
                    <a:pt x="1881" y="9809"/>
                    <a:pt x="1962" y="9817"/>
                  </a:cubicBezTo>
                  <a:cubicBezTo>
                    <a:pt x="2150" y="9835"/>
                    <a:pt x="2336" y="9861"/>
                    <a:pt x="2505" y="9918"/>
                  </a:cubicBezTo>
                  <a:cubicBezTo>
                    <a:pt x="2628" y="9959"/>
                    <a:pt x="2752" y="9989"/>
                    <a:pt x="2875" y="10018"/>
                  </a:cubicBezTo>
                  <a:cubicBezTo>
                    <a:pt x="2994" y="10044"/>
                    <a:pt x="3118" y="10075"/>
                    <a:pt x="3234" y="10120"/>
                  </a:cubicBezTo>
                  <a:cubicBezTo>
                    <a:pt x="3361" y="10165"/>
                    <a:pt x="3484" y="10217"/>
                    <a:pt x="3608" y="10269"/>
                  </a:cubicBezTo>
                  <a:cubicBezTo>
                    <a:pt x="3697" y="10306"/>
                    <a:pt x="3794" y="10348"/>
                    <a:pt x="3891" y="10381"/>
                  </a:cubicBezTo>
                  <a:cubicBezTo>
                    <a:pt x="4022" y="10422"/>
                    <a:pt x="4146" y="10482"/>
                    <a:pt x="4273" y="10546"/>
                  </a:cubicBezTo>
                  <a:cubicBezTo>
                    <a:pt x="4396" y="10605"/>
                    <a:pt x="4524" y="10669"/>
                    <a:pt x="4658" y="10717"/>
                  </a:cubicBezTo>
                  <a:cubicBezTo>
                    <a:pt x="4770" y="10759"/>
                    <a:pt x="4875" y="10811"/>
                    <a:pt x="4968" y="10879"/>
                  </a:cubicBezTo>
                  <a:cubicBezTo>
                    <a:pt x="5062" y="10946"/>
                    <a:pt x="5163" y="11002"/>
                    <a:pt x="5259" y="11054"/>
                  </a:cubicBezTo>
                  <a:cubicBezTo>
                    <a:pt x="5357" y="11107"/>
                    <a:pt x="5454" y="11159"/>
                    <a:pt x="5544" y="11222"/>
                  </a:cubicBezTo>
                  <a:cubicBezTo>
                    <a:pt x="5615" y="11267"/>
                    <a:pt x="5690" y="11305"/>
                    <a:pt x="5761" y="11342"/>
                  </a:cubicBezTo>
                  <a:cubicBezTo>
                    <a:pt x="5832" y="11379"/>
                    <a:pt x="5899" y="11417"/>
                    <a:pt x="5959" y="11462"/>
                  </a:cubicBezTo>
                  <a:cubicBezTo>
                    <a:pt x="5985" y="11480"/>
                    <a:pt x="6011" y="11495"/>
                    <a:pt x="6034" y="11510"/>
                  </a:cubicBezTo>
                  <a:cubicBezTo>
                    <a:pt x="6075" y="11529"/>
                    <a:pt x="6108" y="11552"/>
                    <a:pt x="6139" y="11574"/>
                  </a:cubicBezTo>
                  <a:cubicBezTo>
                    <a:pt x="6153" y="11585"/>
                    <a:pt x="6165" y="11596"/>
                    <a:pt x="6172" y="11611"/>
                  </a:cubicBezTo>
                  <a:cubicBezTo>
                    <a:pt x="6183" y="11626"/>
                    <a:pt x="6187" y="11641"/>
                    <a:pt x="6194" y="11664"/>
                  </a:cubicBezTo>
                  <a:cubicBezTo>
                    <a:pt x="6194" y="11671"/>
                    <a:pt x="6198" y="11675"/>
                    <a:pt x="6201" y="11678"/>
                  </a:cubicBezTo>
                  <a:cubicBezTo>
                    <a:pt x="6206" y="11686"/>
                    <a:pt x="6209" y="11693"/>
                    <a:pt x="6217" y="11697"/>
                  </a:cubicBezTo>
                  <a:cubicBezTo>
                    <a:pt x="6220" y="11697"/>
                    <a:pt x="6220" y="11701"/>
                    <a:pt x="6224" y="11704"/>
                  </a:cubicBezTo>
                  <a:cubicBezTo>
                    <a:pt x="6228" y="11704"/>
                    <a:pt x="6235" y="11709"/>
                    <a:pt x="6239" y="11709"/>
                  </a:cubicBezTo>
                  <a:cubicBezTo>
                    <a:pt x="6358" y="11731"/>
                    <a:pt x="6467" y="11779"/>
                    <a:pt x="6568" y="11843"/>
                  </a:cubicBezTo>
                  <a:cubicBezTo>
                    <a:pt x="6669" y="11906"/>
                    <a:pt x="6762" y="11981"/>
                    <a:pt x="6863" y="12052"/>
                  </a:cubicBezTo>
                  <a:cubicBezTo>
                    <a:pt x="6986" y="12142"/>
                    <a:pt x="7107" y="12239"/>
                    <a:pt x="7233" y="12329"/>
                  </a:cubicBezTo>
                  <a:cubicBezTo>
                    <a:pt x="7278" y="12359"/>
                    <a:pt x="7331" y="12385"/>
                    <a:pt x="7376" y="12407"/>
                  </a:cubicBezTo>
                  <a:cubicBezTo>
                    <a:pt x="7424" y="12433"/>
                    <a:pt x="7469" y="12456"/>
                    <a:pt x="7507" y="12486"/>
                  </a:cubicBezTo>
                  <a:cubicBezTo>
                    <a:pt x="7675" y="12617"/>
                    <a:pt x="7843" y="12748"/>
                    <a:pt x="8015" y="12875"/>
                  </a:cubicBezTo>
                  <a:cubicBezTo>
                    <a:pt x="8216" y="13024"/>
                    <a:pt x="8418" y="13177"/>
                    <a:pt x="8620" y="13327"/>
                  </a:cubicBezTo>
                  <a:cubicBezTo>
                    <a:pt x="8646" y="13383"/>
                    <a:pt x="8680" y="13428"/>
                    <a:pt x="8718" y="13458"/>
                  </a:cubicBezTo>
                  <a:cubicBezTo>
                    <a:pt x="8751" y="13484"/>
                    <a:pt x="8785" y="13506"/>
                    <a:pt x="8818" y="13521"/>
                  </a:cubicBezTo>
                  <a:cubicBezTo>
                    <a:pt x="8870" y="13548"/>
                    <a:pt x="8923" y="13566"/>
                    <a:pt x="8968" y="13588"/>
                  </a:cubicBezTo>
                  <a:cubicBezTo>
                    <a:pt x="9017" y="13611"/>
                    <a:pt x="9058" y="13633"/>
                    <a:pt x="9091" y="13667"/>
                  </a:cubicBezTo>
                  <a:cubicBezTo>
                    <a:pt x="9103" y="13678"/>
                    <a:pt x="9117" y="13686"/>
                    <a:pt x="9129" y="13690"/>
                  </a:cubicBezTo>
                  <a:cubicBezTo>
                    <a:pt x="9136" y="13693"/>
                    <a:pt x="9144" y="13693"/>
                    <a:pt x="9151" y="13697"/>
                  </a:cubicBezTo>
                  <a:cubicBezTo>
                    <a:pt x="9155" y="13697"/>
                    <a:pt x="9158" y="13700"/>
                    <a:pt x="9162" y="13700"/>
                  </a:cubicBezTo>
                  <a:lnTo>
                    <a:pt x="9166" y="13705"/>
                  </a:lnTo>
                  <a:lnTo>
                    <a:pt x="9166" y="13716"/>
                  </a:lnTo>
                  <a:cubicBezTo>
                    <a:pt x="9162" y="13719"/>
                    <a:pt x="9162" y="13723"/>
                    <a:pt x="9162" y="13727"/>
                  </a:cubicBezTo>
                  <a:cubicBezTo>
                    <a:pt x="9162" y="13734"/>
                    <a:pt x="9166" y="13738"/>
                    <a:pt x="9166" y="13742"/>
                  </a:cubicBezTo>
                  <a:cubicBezTo>
                    <a:pt x="9170" y="13750"/>
                    <a:pt x="9170" y="13750"/>
                    <a:pt x="9174" y="13753"/>
                  </a:cubicBezTo>
                  <a:cubicBezTo>
                    <a:pt x="9177" y="13760"/>
                    <a:pt x="9181" y="13760"/>
                    <a:pt x="9181" y="13764"/>
                  </a:cubicBezTo>
                  <a:cubicBezTo>
                    <a:pt x="9189" y="13772"/>
                    <a:pt x="9192" y="13776"/>
                    <a:pt x="9200" y="13779"/>
                  </a:cubicBezTo>
                  <a:cubicBezTo>
                    <a:pt x="9203" y="13779"/>
                    <a:pt x="9207" y="13783"/>
                    <a:pt x="9211" y="13783"/>
                  </a:cubicBezTo>
                  <a:cubicBezTo>
                    <a:pt x="9215" y="13786"/>
                    <a:pt x="9222" y="13786"/>
                    <a:pt x="9229" y="13786"/>
                  </a:cubicBezTo>
                  <a:cubicBezTo>
                    <a:pt x="9248" y="13786"/>
                    <a:pt x="9263" y="13790"/>
                    <a:pt x="9282" y="13798"/>
                  </a:cubicBezTo>
                  <a:cubicBezTo>
                    <a:pt x="9305" y="13805"/>
                    <a:pt x="9331" y="13820"/>
                    <a:pt x="9357" y="13839"/>
                  </a:cubicBezTo>
                  <a:cubicBezTo>
                    <a:pt x="9383" y="13854"/>
                    <a:pt x="9413" y="13873"/>
                    <a:pt x="9443" y="13888"/>
                  </a:cubicBezTo>
                  <a:cubicBezTo>
                    <a:pt x="9607" y="13959"/>
                    <a:pt x="9757" y="14048"/>
                    <a:pt x="9895" y="14161"/>
                  </a:cubicBezTo>
                  <a:cubicBezTo>
                    <a:pt x="9907" y="14168"/>
                    <a:pt x="9921" y="14179"/>
                    <a:pt x="9936" y="14190"/>
                  </a:cubicBezTo>
                  <a:cubicBezTo>
                    <a:pt x="9951" y="14202"/>
                    <a:pt x="9969" y="14209"/>
                    <a:pt x="9988" y="14213"/>
                  </a:cubicBezTo>
                  <a:cubicBezTo>
                    <a:pt x="10045" y="14221"/>
                    <a:pt x="10093" y="14243"/>
                    <a:pt x="10145" y="14273"/>
                  </a:cubicBezTo>
                  <a:cubicBezTo>
                    <a:pt x="10198" y="14299"/>
                    <a:pt x="10254" y="14328"/>
                    <a:pt x="10314" y="14351"/>
                  </a:cubicBezTo>
                  <a:cubicBezTo>
                    <a:pt x="10440" y="14400"/>
                    <a:pt x="10571" y="14418"/>
                    <a:pt x="10699" y="14418"/>
                  </a:cubicBezTo>
                  <a:cubicBezTo>
                    <a:pt x="10732" y="14418"/>
                    <a:pt x="10763" y="14418"/>
                    <a:pt x="10796" y="14414"/>
                  </a:cubicBezTo>
                  <a:cubicBezTo>
                    <a:pt x="10911" y="14407"/>
                    <a:pt x="11020" y="14373"/>
                    <a:pt x="11113" y="14321"/>
                  </a:cubicBezTo>
                  <a:cubicBezTo>
                    <a:pt x="11211" y="14269"/>
                    <a:pt x="11293" y="14198"/>
                    <a:pt x="11372" y="14116"/>
                  </a:cubicBezTo>
                  <a:cubicBezTo>
                    <a:pt x="11477" y="14000"/>
                    <a:pt x="11570" y="13873"/>
                    <a:pt x="11682" y="13776"/>
                  </a:cubicBezTo>
                  <a:cubicBezTo>
                    <a:pt x="11723" y="13738"/>
                    <a:pt x="11753" y="13697"/>
                    <a:pt x="11783" y="13655"/>
                  </a:cubicBezTo>
                  <a:cubicBezTo>
                    <a:pt x="11809" y="13615"/>
                    <a:pt x="11835" y="13570"/>
                    <a:pt x="11858" y="13529"/>
                  </a:cubicBezTo>
                  <a:cubicBezTo>
                    <a:pt x="11898" y="13454"/>
                    <a:pt x="11955" y="13383"/>
                    <a:pt x="12007" y="13308"/>
                  </a:cubicBezTo>
                  <a:cubicBezTo>
                    <a:pt x="12060" y="13234"/>
                    <a:pt x="12112" y="13158"/>
                    <a:pt x="12153" y="13072"/>
                  </a:cubicBezTo>
                  <a:cubicBezTo>
                    <a:pt x="12243" y="12875"/>
                    <a:pt x="12362" y="12691"/>
                    <a:pt x="12459" y="12489"/>
                  </a:cubicBezTo>
                  <a:cubicBezTo>
                    <a:pt x="12549" y="12306"/>
                    <a:pt x="12620" y="12116"/>
                    <a:pt x="12691" y="11928"/>
                  </a:cubicBezTo>
                  <a:cubicBezTo>
                    <a:pt x="12766" y="11727"/>
                    <a:pt x="12818" y="11521"/>
                    <a:pt x="12890" y="11323"/>
                  </a:cubicBezTo>
                  <a:cubicBezTo>
                    <a:pt x="12923" y="11230"/>
                    <a:pt x="12945" y="11136"/>
                    <a:pt x="12971" y="11043"/>
                  </a:cubicBezTo>
                  <a:cubicBezTo>
                    <a:pt x="12994" y="10950"/>
                    <a:pt x="13020" y="10856"/>
                    <a:pt x="13054" y="10770"/>
                  </a:cubicBezTo>
                  <a:cubicBezTo>
                    <a:pt x="13076" y="10714"/>
                    <a:pt x="13080" y="10662"/>
                    <a:pt x="13083" y="10610"/>
                  </a:cubicBezTo>
                  <a:cubicBezTo>
                    <a:pt x="13106" y="10332"/>
                    <a:pt x="13181" y="10063"/>
                    <a:pt x="13233" y="9787"/>
                  </a:cubicBezTo>
                  <a:cubicBezTo>
                    <a:pt x="13244" y="9738"/>
                    <a:pt x="13248" y="9690"/>
                    <a:pt x="13252" y="9645"/>
                  </a:cubicBezTo>
                  <a:cubicBezTo>
                    <a:pt x="13252" y="9596"/>
                    <a:pt x="13256" y="9551"/>
                    <a:pt x="13263" y="9511"/>
                  </a:cubicBezTo>
                  <a:cubicBezTo>
                    <a:pt x="13316" y="9181"/>
                    <a:pt x="13316" y="8852"/>
                    <a:pt x="13349" y="8531"/>
                  </a:cubicBezTo>
                  <a:cubicBezTo>
                    <a:pt x="13361" y="8419"/>
                    <a:pt x="13364" y="8307"/>
                    <a:pt x="13364" y="8191"/>
                  </a:cubicBezTo>
                  <a:cubicBezTo>
                    <a:pt x="13364" y="8037"/>
                    <a:pt x="13356" y="7888"/>
                    <a:pt x="13342" y="7734"/>
                  </a:cubicBezTo>
                  <a:cubicBezTo>
                    <a:pt x="13334" y="7679"/>
                    <a:pt x="13334" y="7622"/>
                    <a:pt x="13334" y="7563"/>
                  </a:cubicBezTo>
                  <a:lnTo>
                    <a:pt x="13334" y="7413"/>
                  </a:lnTo>
                  <a:lnTo>
                    <a:pt x="13334" y="7330"/>
                  </a:lnTo>
                  <a:cubicBezTo>
                    <a:pt x="13327" y="7092"/>
                    <a:pt x="13304" y="6852"/>
                    <a:pt x="13278" y="6617"/>
                  </a:cubicBezTo>
                  <a:cubicBezTo>
                    <a:pt x="13248" y="6340"/>
                    <a:pt x="13240" y="6052"/>
                    <a:pt x="13154" y="5776"/>
                  </a:cubicBezTo>
                  <a:cubicBezTo>
                    <a:pt x="13099" y="5596"/>
                    <a:pt x="13076" y="5410"/>
                    <a:pt x="13016" y="5222"/>
                  </a:cubicBezTo>
                  <a:cubicBezTo>
                    <a:pt x="12997" y="5170"/>
                    <a:pt x="12987" y="5110"/>
                    <a:pt x="12979" y="5054"/>
                  </a:cubicBezTo>
                  <a:cubicBezTo>
                    <a:pt x="12971" y="4994"/>
                    <a:pt x="12964" y="4935"/>
                    <a:pt x="12952" y="4875"/>
                  </a:cubicBezTo>
                  <a:cubicBezTo>
                    <a:pt x="12919" y="4711"/>
                    <a:pt x="12867" y="4549"/>
                    <a:pt x="12781" y="4400"/>
                  </a:cubicBezTo>
                  <a:cubicBezTo>
                    <a:pt x="12769" y="4382"/>
                    <a:pt x="12759" y="4359"/>
                    <a:pt x="12755" y="4344"/>
                  </a:cubicBezTo>
                  <a:cubicBezTo>
                    <a:pt x="12728" y="4221"/>
                    <a:pt x="12688" y="4101"/>
                    <a:pt x="12647" y="3989"/>
                  </a:cubicBezTo>
                  <a:cubicBezTo>
                    <a:pt x="12602" y="3873"/>
                    <a:pt x="12557" y="3761"/>
                    <a:pt x="12523" y="3645"/>
                  </a:cubicBezTo>
                  <a:cubicBezTo>
                    <a:pt x="12504" y="3585"/>
                    <a:pt x="12474" y="3529"/>
                    <a:pt x="12445" y="3477"/>
                  </a:cubicBezTo>
                  <a:cubicBezTo>
                    <a:pt x="12411" y="3424"/>
                    <a:pt x="12377" y="3376"/>
                    <a:pt x="12351" y="3327"/>
                  </a:cubicBezTo>
                  <a:cubicBezTo>
                    <a:pt x="12284" y="3208"/>
                    <a:pt x="12217" y="3096"/>
                    <a:pt x="12183" y="2972"/>
                  </a:cubicBezTo>
                  <a:cubicBezTo>
                    <a:pt x="12176" y="2950"/>
                    <a:pt x="12164" y="2931"/>
                    <a:pt x="12153" y="2920"/>
                  </a:cubicBezTo>
                  <a:cubicBezTo>
                    <a:pt x="12134" y="2898"/>
                    <a:pt x="12115" y="2882"/>
                    <a:pt x="12105" y="2867"/>
                  </a:cubicBezTo>
                  <a:cubicBezTo>
                    <a:pt x="12097" y="2860"/>
                    <a:pt x="12089" y="2853"/>
                    <a:pt x="12086" y="2849"/>
                  </a:cubicBezTo>
                  <a:cubicBezTo>
                    <a:pt x="12082" y="2841"/>
                    <a:pt x="12078" y="2838"/>
                    <a:pt x="12078" y="2830"/>
                  </a:cubicBezTo>
                  <a:cubicBezTo>
                    <a:pt x="12067" y="2786"/>
                    <a:pt x="12048" y="2748"/>
                    <a:pt x="12029" y="2710"/>
                  </a:cubicBezTo>
                  <a:cubicBezTo>
                    <a:pt x="12010" y="2677"/>
                    <a:pt x="11996" y="2643"/>
                    <a:pt x="11988" y="2606"/>
                  </a:cubicBezTo>
                  <a:cubicBezTo>
                    <a:pt x="11984" y="2584"/>
                    <a:pt x="11974" y="2565"/>
                    <a:pt x="11962" y="2546"/>
                  </a:cubicBezTo>
                  <a:cubicBezTo>
                    <a:pt x="11943" y="2520"/>
                    <a:pt x="11925" y="2498"/>
                    <a:pt x="11906" y="2475"/>
                  </a:cubicBezTo>
                  <a:cubicBezTo>
                    <a:pt x="11888" y="2453"/>
                    <a:pt x="11869" y="2430"/>
                    <a:pt x="11858" y="2411"/>
                  </a:cubicBezTo>
                  <a:cubicBezTo>
                    <a:pt x="11813" y="2329"/>
                    <a:pt x="11760" y="2258"/>
                    <a:pt x="11712" y="2187"/>
                  </a:cubicBezTo>
                  <a:cubicBezTo>
                    <a:pt x="11660" y="2113"/>
                    <a:pt x="11618" y="2042"/>
                    <a:pt x="11592" y="1963"/>
                  </a:cubicBezTo>
                  <a:cubicBezTo>
                    <a:pt x="11584" y="1948"/>
                    <a:pt x="11581" y="1937"/>
                    <a:pt x="11570" y="1925"/>
                  </a:cubicBezTo>
                  <a:cubicBezTo>
                    <a:pt x="11566" y="1922"/>
                    <a:pt x="11558" y="1918"/>
                    <a:pt x="11551" y="1914"/>
                  </a:cubicBezTo>
                  <a:cubicBezTo>
                    <a:pt x="11548" y="1911"/>
                    <a:pt x="11536" y="1907"/>
                    <a:pt x="11529" y="1907"/>
                  </a:cubicBezTo>
                  <a:cubicBezTo>
                    <a:pt x="11521" y="1907"/>
                    <a:pt x="11517" y="1911"/>
                    <a:pt x="11513" y="1911"/>
                  </a:cubicBezTo>
                  <a:cubicBezTo>
                    <a:pt x="11506" y="1914"/>
                    <a:pt x="11499" y="1914"/>
                    <a:pt x="11495" y="1918"/>
                  </a:cubicBezTo>
                  <a:cubicBezTo>
                    <a:pt x="11480" y="1896"/>
                    <a:pt x="11469" y="1873"/>
                    <a:pt x="11454" y="1854"/>
                  </a:cubicBezTo>
                  <a:cubicBezTo>
                    <a:pt x="11439" y="1825"/>
                    <a:pt x="11420" y="1802"/>
                    <a:pt x="11401" y="1780"/>
                  </a:cubicBezTo>
                  <a:cubicBezTo>
                    <a:pt x="11368" y="1750"/>
                    <a:pt x="11338" y="1720"/>
                    <a:pt x="11315" y="1694"/>
                  </a:cubicBezTo>
                  <a:cubicBezTo>
                    <a:pt x="11304" y="1678"/>
                    <a:pt x="11297" y="1664"/>
                    <a:pt x="11289" y="1649"/>
                  </a:cubicBezTo>
                  <a:cubicBezTo>
                    <a:pt x="11282" y="1630"/>
                    <a:pt x="11278" y="1616"/>
                    <a:pt x="11275" y="1597"/>
                  </a:cubicBezTo>
                  <a:cubicBezTo>
                    <a:pt x="11275" y="1589"/>
                    <a:pt x="11275" y="1585"/>
                    <a:pt x="11270" y="1578"/>
                  </a:cubicBezTo>
                  <a:cubicBezTo>
                    <a:pt x="11270" y="1574"/>
                    <a:pt x="11267" y="1571"/>
                    <a:pt x="11267" y="1566"/>
                  </a:cubicBezTo>
                  <a:cubicBezTo>
                    <a:pt x="11260" y="1559"/>
                    <a:pt x="11252" y="1552"/>
                    <a:pt x="11244" y="1548"/>
                  </a:cubicBezTo>
                  <a:cubicBezTo>
                    <a:pt x="11237" y="1548"/>
                    <a:pt x="11230" y="1544"/>
                    <a:pt x="11225" y="1544"/>
                  </a:cubicBezTo>
                  <a:cubicBezTo>
                    <a:pt x="11215" y="1544"/>
                    <a:pt x="11207" y="1548"/>
                    <a:pt x="11199" y="1552"/>
                  </a:cubicBezTo>
                  <a:cubicBezTo>
                    <a:pt x="11196" y="1552"/>
                    <a:pt x="11189" y="1556"/>
                    <a:pt x="11189" y="1556"/>
                  </a:cubicBezTo>
                  <a:lnTo>
                    <a:pt x="11185" y="1556"/>
                  </a:lnTo>
                  <a:cubicBezTo>
                    <a:pt x="11181" y="1556"/>
                    <a:pt x="11181" y="1556"/>
                    <a:pt x="11177" y="1552"/>
                  </a:cubicBezTo>
                  <a:cubicBezTo>
                    <a:pt x="11177" y="1552"/>
                    <a:pt x="11170" y="1548"/>
                    <a:pt x="11166" y="1540"/>
                  </a:cubicBezTo>
                  <a:cubicBezTo>
                    <a:pt x="11136" y="1488"/>
                    <a:pt x="11095" y="1447"/>
                    <a:pt x="11054" y="1406"/>
                  </a:cubicBezTo>
                  <a:cubicBezTo>
                    <a:pt x="11013" y="1369"/>
                    <a:pt x="10972" y="1335"/>
                    <a:pt x="10934" y="1297"/>
                  </a:cubicBezTo>
                  <a:cubicBezTo>
                    <a:pt x="10871" y="1242"/>
                    <a:pt x="10815" y="1174"/>
                    <a:pt x="10747" y="1114"/>
                  </a:cubicBezTo>
                  <a:cubicBezTo>
                    <a:pt x="10684" y="1055"/>
                    <a:pt x="10613" y="998"/>
                    <a:pt x="10527" y="954"/>
                  </a:cubicBezTo>
                  <a:cubicBezTo>
                    <a:pt x="10523" y="954"/>
                    <a:pt x="10523" y="954"/>
                    <a:pt x="10519" y="950"/>
                  </a:cubicBezTo>
                  <a:cubicBezTo>
                    <a:pt x="10504" y="920"/>
                    <a:pt x="10485" y="893"/>
                    <a:pt x="10459" y="871"/>
                  </a:cubicBezTo>
                  <a:cubicBezTo>
                    <a:pt x="10440" y="857"/>
                    <a:pt x="10418" y="845"/>
                    <a:pt x="10400" y="834"/>
                  </a:cubicBezTo>
                  <a:cubicBezTo>
                    <a:pt x="10366" y="819"/>
                    <a:pt x="10333" y="808"/>
                    <a:pt x="10306" y="797"/>
                  </a:cubicBezTo>
                  <a:cubicBezTo>
                    <a:pt x="10291" y="789"/>
                    <a:pt x="10276" y="781"/>
                    <a:pt x="10265" y="778"/>
                  </a:cubicBezTo>
                  <a:lnTo>
                    <a:pt x="10250" y="778"/>
                  </a:lnTo>
                  <a:cubicBezTo>
                    <a:pt x="10228" y="778"/>
                    <a:pt x="10209" y="771"/>
                    <a:pt x="10190" y="763"/>
                  </a:cubicBezTo>
                  <a:cubicBezTo>
                    <a:pt x="10183" y="759"/>
                    <a:pt x="10171" y="755"/>
                    <a:pt x="10161" y="748"/>
                  </a:cubicBezTo>
                  <a:cubicBezTo>
                    <a:pt x="10153" y="741"/>
                    <a:pt x="10142" y="729"/>
                    <a:pt x="10134" y="718"/>
                  </a:cubicBezTo>
                  <a:cubicBezTo>
                    <a:pt x="10131" y="714"/>
                    <a:pt x="10131" y="710"/>
                    <a:pt x="10126" y="703"/>
                  </a:cubicBezTo>
                  <a:cubicBezTo>
                    <a:pt x="10119" y="700"/>
                    <a:pt x="10112" y="700"/>
                    <a:pt x="10108" y="696"/>
                  </a:cubicBezTo>
                  <a:cubicBezTo>
                    <a:pt x="10104" y="696"/>
                    <a:pt x="10104" y="692"/>
                    <a:pt x="10104" y="692"/>
                  </a:cubicBezTo>
                  <a:cubicBezTo>
                    <a:pt x="10100" y="674"/>
                    <a:pt x="10097" y="658"/>
                    <a:pt x="10090" y="643"/>
                  </a:cubicBezTo>
                  <a:cubicBezTo>
                    <a:pt x="10082" y="632"/>
                    <a:pt x="10071" y="621"/>
                    <a:pt x="10059" y="613"/>
                  </a:cubicBezTo>
                  <a:cubicBezTo>
                    <a:pt x="10041" y="602"/>
                    <a:pt x="10026" y="598"/>
                    <a:pt x="10007" y="595"/>
                  </a:cubicBezTo>
                  <a:cubicBezTo>
                    <a:pt x="10000" y="595"/>
                    <a:pt x="9992" y="591"/>
                    <a:pt x="9985" y="591"/>
                  </a:cubicBezTo>
                  <a:cubicBezTo>
                    <a:pt x="9974" y="610"/>
                    <a:pt x="9962" y="624"/>
                    <a:pt x="9943" y="640"/>
                  </a:cubicBezTo>
                  <a:lnTo>
                    <a:pt x="9921" y="658"/>
                  </a:lnTo>
                  <a:cubicBezTo>
                    <a:pt x="9933" y="662"/>
                    <a:pt x="9943" y="662"/>
                    <a:pt x="9951" y="666"/>
                  </a:cubicBezTo>
                  <a:cubicBezTo>
                    <a:pt x="9966" y="666"/>
                    <a:pt x="9981" y="666"/>
                    <a:pt x="9992" y="669"/>
                  </a:cubicBezTo>
                  <a:cubicBezTo>
                    <a:pt x="10000" y="669"/>
                    <a:pt x="10007" y="674"/>
                    <a:pt x="10011" y="674"/>
                  </a:cubicBezTo>
                  <a:cubicBezTo>
                    <a:pt x="10014" y="674"/>
                    <a:pt x="10019" y="677"/>
                    <a:pt x="10019" y="677"/>
                  </a:cubicBezTo>
                  <a:cubicBezTo>
                    <a:pt x="10022" y="681"/>
                    <a:pt x="10022" y="681"/>
                    <a:pt x="10022" y="684"/>
                  </a:cubicBezTo>
                  <a:cubicBezTo>
                    <a:pt x="10026" y="688"/>
                    <a:pt x="10026" y="696"/>
                    <a:pt x="10026" y="710"/>
                  </a:cubicBezTo>
                  <a:cubicBezTo>
                    <a:pt x="10030" y="714"/>
                    <a:pt x="10030" y="718"/>
                    <a:pt x="10030" y="726"/>
                  </a:cubicBezTo>
                  <a:cubicBezTo>
                    <a:pt x="10033" y="733"/>
                    <a:pt x="10037" y="736"/>
                    <a:pt x="10041" y="741"/>
                  </a:cubicBezTo>
                  <a:cubicBezTo>
                    <a:pt x="10048" y="748"/>
                    <a:pt x="10056" y="752"/>
                    <a:pt x="10059" y="755"/>
                  </a:cubicBezTo>
                  <a:cubicBezTo>
                    <a:pt x="10071" y="763"/>
                    <a:pt x="10082" y="767"/>
                    <a:pt x="10090" y="771"/>
                  </a:cubicBezTo>
                  <a:cubicBezTo>
                    <a:pt x="10100" y="774"/>
                    <a:pt x="10108" y="778"/>
                    <a:pt x="10116" y="781"/>
                  </a:cubicBezTo>
                  <a:cubicBezTo>
                    <a:pt x="10134" y="789"/>
                    <a:pt x="10145" y="793"/>
                    <a:pt x="10157" y="797"/>
                  </a:cubicBezTo>
                  <a:cubicBezTo>
                    <a:pt x="10168" y="800"/>
                    <a:pt x="10176" y="804"/>
                    <a:pt x="10183" y="812"/>
                  </a:cubicBezTo>
                  <a:cubicBezTo>
                    <a:pt x="10209" y="834"/>
                    <a:pt x="10235" y="849"/>
                    <a:pt x="10265" y="860"/>
                  </a:cubicBezTo>
                  <a:cubicBezTo>
                    <a:pt x="10306" y="879"/>
                    <a:pt x="10351" y="893"/>
                    <a:pt x="10381" y="912"/>
                  </a:cubicBezTo>
                  <a:cubicBezTo>
                    <a:pt x="10400" y="920"/>
                    <a:pt x="10411" y="931"/>
                    <a:pt x="10422" y="943"/>
                  </a:cubicBezTo>
                  <a:cubicBezTo>
                    <a:pt x="10437" y="957"/>
                    <a:pt x="10445" y="972"/>
                    <a:pt x="10452" y="991"/>
                  </a:cubicBezTo>
                  <a:lnTo>
                    <a:pt x="10452" y="991"/>
                  </a:lnTo>
                  <a:lnTo>
                    <a:pt x="10452" y="991"/>
                  </a:lnTo>
                  <a:cubicBezTo>
                    <a:pt x="10456" y="998"/>
                    <a:pt x="10459" y="1002"/>
                    <a:pt x="10459" y="1006"/>
                  </a:cubicBezTo>
                  <a:cubicBezTo>
                    <a:pt x="10467" y="1010"/>
                    <a:pt x="10471" y="1014"/>
                    <a:pt x="10475" y="1017"/>
                  </a:cubicBezTo>
                  <a:cubicBezTo>
                    <a:pt x="10482" y="1021"/>
                    <a:pt x="10485" y="1021"/>
                    <a:pt x="10490" y="1021"/>
                  </a:cubicBezTo>
                  <a:lnTo>
                    <a:pt x="10493" y="1024"/>
                  </a:lnTo>
                  <a:cubicBezTo>
                    <a:pt x="10568" y="1062"/>
                    <a:pt x="10635" y="1114"/>
                    <a:pt x="10695" y="1171"/>
                  </a:cubicBezTo>
                  <a:cubicBezTo>
                    <a:pt x="10759" y="1230"/>
                    <a:pt x="10818" y="1294"/>
                    <a:pt x="10878" y="1354"/>
                  </a:cubicBezTo>
                  <a:cubicBezTo>
                    <a:pt x="10920" y="1391"/>
                    <a:pt x="10964" y="1428"/>
                    <a:pt x="11001" y="1462"/>
                  </a:cubicBezTo>
                  <a:cubicBezTo>
                    <a:pt x="11042" y="1499"/>
                    <a:pt x="11077" y="1537"/>
                    <a:pt x="11103" y="1582"/>
                  </a:cubicBezTo>
                  <a:cubicBezTo>
                    <a:pt x="11110" y="1593"/>
                    <a:pt x="11121" y="1604"/>
                    <a:pt x="11132" y="1616"/>
                  </a:cubicBezTo>
                  <a:cubicBezTo>
                    <a:pt x="11147" y="1626"/>
                    <a:pt x="11163" y="1630"/>
                    <a:pt x="11185" y="1630"/>
                  </a:cubicBezTo>
                  <a:lnTo>
                    <a:pt x="11203" y="1630"/>
                  </a:lnTo>
                  <a:cubicBezTo>
                    <a:pt x="11207" y="1656"/>
                    <a:pt x="11218" y="1678"/>
                    <a:pt x="11230" y="1701"/>
                  </a:cubicBezTo>
                  <a:cubicBezTo>
                    <a:pt x="11252" y="1742"/>
                    <a:pt x="11286" y="1776"/>
                    <a:pt x="11315" y="1806"/>
                  </a:cubicBezTo>
                  <a:cubicBezTo>
                    <a:pt x="11346" y="1835"/>
                    <a:pt x="11372" y="1862"/>
                    <a:pt x="11391" y="1892"/>
                  </a:cubicBezTo>
                  <a:cubicBezTo>
                    <a:pt x="11405" y="1925"/>
                    <a:pt x="11427" y="1952"/>
                    <a:pt x="11443" y="1978"/>
                  </a:cubicBezTo>
                  <a:cubicBezTo>
                    <a:pt x="11446" y="1985"/>
                    <a:pt x="11450" y="1992"/>
                    <a:pt x="11458" y="1997"/>
                  </a:cubicBezTo>
                  <a:cubicBezTo>
                    <a:pt x="11465" y="2004"/>
                    <a:pt x="11477" y="2008"/>
                    <a:pt x="11487" y="2008"/>
                  </a:cubicBezTo>
                  <a:cubicBezTo>
                    <a:pt x="11495" y="2008"/>
                    <a:pt x="11499" y="2004"/>
                    <a:pt x="11506" y="2004"/>
                  </a:cubicBezTo>
                  <a:cubicBezTo>
                    <a:pt x="11510" y="2000"/>
                    <a:pt x="11517" y="1997"/>
                    <a:pt x="11521" y="1997"/>
                  </a:cubicBezTo>
                  <a:cubicBezTo>
                    <a:pt x="11551" y="2082"/>
                    <a:pt x="11600" y="2158"/>
                    <a:pt x="11648" y="2228"/>
                  </a:cubicBezTo>
                  <a:cubicBezTo>
                    <a:pt x="11696" y="2303"/>
                    <a:pt x="11749" y="2374"/>
                    <a:pt x="11791" y="2449"/>
                  </a:cubicBezTo>
                  <a:cubicBezTo>
                    <a:pt x="11813" y="2486"/>
                    <a:pt x="11843" y="2520"/>
                    <a:pt x="11865" y="2546"/>
                  </a:cubicBezTo>
                  <a:cubicBezTo>
                    <a:pt x="11880" y="2561"/>
                    <a:pt x="11888" y="2576"/>
                    <a:pt x="11898" y="2587"/>
                  </a:cubicBezTo>
                  <a:cubicBezTo>
                    <a:pt x="11906" y="2602"/>
                    <a:pt x="11910" y="2613"/>
                    <a:pt x="11914" y="2625"/>
                  </a:cubicBezTo>
                  <a:cubicBezTo>
                    <a:pt x="11925" y="2670"/>
                    <a:pt x="11943" y="2710"/>
                    <a:pt x="11962" y="2748"/>
                  </a:cubicBezTo>
                  <a:cubicBezTo>
                    <a:pt x="11977" y="2782"/>
                    <a:pt x="11996" y="2815"/>
                    <a:pt x="12003" y="2849"/>
                  </a:cubicBezTo>
                  <a:cubicBezTo>
                    <a:pt x="12010" y="2872"/>
                    <a:pt x="12019" y="2890"/>
                    <a:pt x="12029" y="2901"/>
                  </a:cubicBezTo>
                  <a:cubicBezTo>
                    <a:pt x="12048" y="2924"/>
                    <a:pt x="12067" y="2939"/>
                    <a:pt x="12082" y="2953"/>
                  </a:cubicBezTo>
                  <a:cubicBezTo>
                    <a:pt x="12089" y="2961"/>
                    <a:pt x="12093" y="2965"/>
                    <a:pt x="12100" y="2972"/>
                  </a:cubicBezTo>
                  <a:cubicBezTo>
                    <a:pt x="12105" y="2979"/>
                    <a:pt x="12108" y="2987"/>
                    <a:pt x="12108" y="2991"/>
                  </a:cubicBezTo>
                  <a:cubicBezTo>
                    <a:pt x="12145" y="3129"/>
                    <a:pt x="12220" y="3245"/>
                    <a:pt x="12284" y="3365"/>
                  </a:cubicBezTo>
                  <a:cubicBezTo>
                    <a:pt x="12314" y="3417"/>
                    <a:pt x="12347" y="3466"/>
                    <a:pt x="12377" y="3518"/>
                  </a:cubicBezTo>
                  <a:cubicBezTo>
                    <a:pt x="12407" y="3567"/>
                    <a:pt x="12433" y="3615"/>
                    <a:pt x="12448" y="3667"/>
                  </a:cubicBezTo>
                  <a:cubicBezTo>
                    <a:pt x="12486" y="3787"/>
                    <a:pt x="12531" y="3899"/>
                    <a:pt x="12576" y="4016"/>
                  </a:cubicBezTo>
                  <a:cubicBezTo>
                    <a:pt x="12616" y="4128"/>
                    <a:pt x="12657" y="4240"/>
                    <a:pt x="12680" y="4359"/>
                  </a:cubicBezTo>
                  <a:cubicBezTo>
                    <a:pt x="12688" y="4389"/>
                    <a:pt x="12702" y="4415"/>
                    <a:pt x="12714" y="4442"/>
                  </a:cubicBezTo>
                  <a:cubicBezTo>
                    <a:pt x="12795" y="4580"/>
                    <a:pt x="12845" y="4729"/>
                    <a:pt x="12878" y="4890"/>
                  </a:cubicBezTo>
                  <a:cubicBezTo>
                    <a:pt x="12885" y="4946"/>
                    <a:pt x="12893" y="5006"/>
                    <a:pt x="12904" y="5065"/>
                  </a:cubicBezTo>
                  <a:cubicBezTo>
                    <a:pt x="12912" y="5125"/>
                    <a:pt x="12923" y="5185"/>
                    <a:pt x="12942" y="5245"/>
                  </a:cubicBezTo>
                  <a:cubicBezTo>
                    <a:pt x="13002" y="5420"/>
                    <a:pt x="13024" y="5612"/>
                    <a:pt x="13080" y="5798"/>
                  </a:cubicBezTo>
                  <a:cubicBezTo>
                    <a:pt x="13162" y="6064"/>
                    <a:pt x="13170" y="6344"/>
                    <a:pt x="13199" y="6624"/>
                  </a:cubicBezTo>
                  <a:cubicBezTo>
                    <a:pt x="13226" y="6859"/>
                    <a:pt x="13248" y="7099"/>
                    <a:pt x="13256" y="7335"/>
                  </a:cubicBezTo>
                  <a:cubicBezTo>
                    <a:pt x="13259" y="7361"/>
                    <a:pt x="13259" y="7387"/>
                    <a:pt x="13259" y="7413"/>
                  </a:cubicBezTo>
                  <a:cubicBezTo>
                    <a:pt x="13259" y="7465"/>
                    <a:pt x="13256" y="7514"/>
                    <a:pt x="13256" y="7563"/>
                  </a:cubicBezTo>
                  <a:cubicBezTo>
                    <a:pt x="13256" y="7622"/>
                    <a:pt x="13259" y="7682"/>
                    <a:pt x="13263" y="7742"/>
                  </a:cubicBezTo>
                  <a:cubicBezTo>
                    <a:pt x="13278" y="7891"/>
                    <a:pt x="13289" y="8041"/>
                    <a:pt x="13289" y="8191"/>
                  </a:cubicBezTo>
                  <a:cubicBezTo>
                    <a:pt x="13289" y="8303"/>
                    <a:pt x="13285" y="8415"/>
                    <a:pt x="13271" y="8524"/>
                  </a:cubicBezTo>
                  <a:cubicBezTo>
                    <a:pt x="13237" y="8852"/>
                    <a:pt x="13240" y="9178"/>
                    <a:pt x="13188" y="9499"/>
                  </a:cubicBezTo>
                  <a:cubicBezTo>
                    <a:pt x="13177" y="9547"/>
                    <a:pt x="13177" y="9592"/>
                    <a:pt x="13173" y="9641"/>
                  </a:cubicBezTo>
                  <a:cubicBezTo>
                    <a:pt x="13170" y="9686"/>
                    <a:pt x="13170" y="9730"/>
                    <a:pt x="13159" y="9772"/>
                  </a:cubicBezTo>
                  <a:cubicBezTo>
                    <a:pt x="13106" y="10044"/>
                    <a:pt x="13031" y="10318"/>
                    <a:pt x="13009" y="10605"/>
                  </a:cubicBezTo>
                  <a:cubicBezTo>
                    <a:pt x="13002" y="10654"/>
                    <a:pt x="12997" y="10703"/>
                    <a:pt x="12983" y="10744"/>
                  </a:cubicBezTo>
                  <a:cubicBezTo>
                    <a:pt x="12945" y="10834"/>
                    <a:pt x="12923" y="10931"/>
                    <a:pt x="12897" y="11024"/>
                  </a:cubicBezTo>
                  <a:cubicBezTo>
                    <a:pt x="12874" y="11117"/>
                    <a:pt x="12848" y="11207"/>
                    <a:pt x="12818" y="11297"/>
                  </a:cubicBezTo>
                  <a:cubicBezTo>
                    <a:pt x="12743" y="11499"/>
                    <a:pt x="12695" y="11709"/>
                    <a:pt x="12620" y="11902"/>
                  </a:cubicBezTo>
                  <a:cubicBezTo>
                    <a:pt x="12549" y="12090"/>
                    <a:pt x="12478" y="12276"/>
                    <a:pt x="12392" y="12456"/>
                  </a:cubicBezTo>
                  <a:cubicBezTo>
                    <a:pt x="12298" y="12651"/>
                    <a:pt x="12179" y="12837"/>
                    <a:pt x="12082" y="13039"/>
                  </a:cubicBezTo>
                  <a:cubicBezTo>
                    <a:pt x="12045" y="13117"/>
                    <a:pt x="11996" y="13192"/>
                    <a:pt x="11943" y="13263"/>
                  </a:cubicBezTo>
                  <a:cubicBezTo>
                    <a:pt x="11891" y="13338"/>
                    <a:pt x="11835" y="13409"/>
                    <a:pt x="11791" y="13491"/>
                  </a:cubicBezTo>
                  <a:cubicBezTo>
                    <a:pt x="11768" y="13533"/>
                    <a:pt x="11746" y="13574"/>
                    <a:pt x="11719" y="13615"/>
                  </a:cubicBezTo>
                  <a:cubicBezTo>
                    <a:pt x="11693" y="13652"/>
                    <a:pt x="11663" y="13690"/>
                    <a:pt x="11629" y="13716"/>
                  </a:cubicBezTo>
                  <a:cubicBezTo>
                    <a:pt x="11510" y="13824"/>
                    <a:pt x="11417" y="13951"/>
                    <a:pt x="11315" y="14064"/>
                  </a:cubicBezTo>
                  <a:cubicBezTo>
                    <a:pt x="11244" y="14142"/>
                    <a:pt x="11166" y="14205"/>
                    <a:pt x="11077" y="14254"/>
                  </a:cubicBezTo>
                  <a:cubicBezTo>
                    <a:pt x="10990" y="14302"/>
                    <a:pt x="10897" y="14333"/>
                    <a:pt x="10792" y="14340"/>
                  </a:cubicBezTo>
                  <a:cubicBezTo>
                    <a:pt x="10763" y="14344"/>
                    <a:pt x="10728" y="14344"/>
                    <a:pt x="10699" y="14344"/>
                  </a:cubicBezTo>
                  <a:cubicBezTo>
                    <a:pt x="10579" y="14344"/>
                    <a:pt x="10459" y="14325"/>
                    <a:pt x="10340" y="14280"/>
                  </a:cubicBezTo>
                  <a:cubicBezTo>
                    <a:pt x="10288" y="14261"/>
                    <a:pt x="10235" y="14231"/>
                    <a:pt x="10183" y="14202"/>
                  </a:cubicBezTo>
                  <a:cubicBezTo>
                    <a:pt x="10126" y="14176"/>
                    <a:pt x="10071" y="14149"/>
                    <a:pt x="10004" y="14138"/>
                  </a:cubicBezTo>
                  <a:cubicBezTo>
                    <a:pt x="9996" y="14138"/>
                    <a:pt x="9988" y="14135"/>
                    <a:pt x="9977" y="14126"/>
                  </a:cubicBezTo>
                  <a:cubicBezTo>
                    <a:pt x="9966" y="14119"/>
                    <a:pt x="9955" y="14112"/>
                    <a:pt x="9943" y="14100"/>
                  </a:cubicBezTo>
                  <a:cubicBezTo>
                    <a:pt x="9798" y="13985"/>
                    <a:pt x="9645" y="13891"/>
                    <a:pt x="9476" y="13817"/>
                  </a:cubicBezTo>
                  <a:cubicBezTo>
                    <a:pt x="9443" y="13802"/>
                    <a:pt x="9409" y="13779"/>
                    <a:pt x="9372" y="13757"/>
                  </a:cubicBezTo>
                  <a:cubicBezTo>
                    <a:pt x="9349" y="13745"/>
                    <a:pt x="9331" y="13734"/>
                    <a:pt x="9308" y="13727"/>
                  </a:cubicBezTo>
                  <a:cubicBezTo>
                    <a:pt x="9289" y="13719"/>
                    <a:pt x="9267" y="13712"/>
                    <a:pt x="9241" y="13712"/>
                  </a:cubicBezTo>
                  <a:cubicBezTo>
                    <a:pt x="9245" y="13708"/>
                    <a:pt x="9245" y="13708"/>
                    <a:pt x="9245" y="13705"/>
                  </a:cubicBezTo>
                  <a:cubicBezTo>
                    <a:pt x="9245" y="13697"/>
                    <a:pt x="9241" y="13686"/>
                    <a:pt x="9237" y="13678"/>
                  </a:cubicBezTo>
                  <a:cubicBezTo>
                    <a:pt x="9234" y="13667"/>
                    <a:pt x="9229" y="13660"/>
                    <a:pt x="9226" y="13655"/>
                  </a:cubicBezTo>
                  <a:cubicBezTo>
                    <a:pt x="9215" y="13645"/>
                    <a:pt x="9207" y="13637"/>
                    <a:pt x="9196" y="13633"/>
                  </a:cubicBezTo>
                  <a:cubicBezTo>
                    <a:pt x="9181" y="13626"/>
                    <a:pt x="9170" y="13622"/>
                    <a:pt x="9158" y="13619"/>
                  </a:cubicBezTo>
                  <a:cubicBezTo>
                    <a:pt x="9155" y="13619"/>
                    <a:pt x="9151" y="13615"/>
                    <a:pt x="9151" y="13615"/>
                  </a:cubicBezTo>
                  <a:cubicBezTo>
                    <a:pt x="9148" y="13615"/>
                    <a:pt x="9148" y="13611"/>
                    <a:pt x="9148" y="13611"/>
                  </a:cubicBezTo>
                  <a:cubicBezTo>
                    <a:pt x="9110" y="13574"/>
                    <a:pt x="9065" y="13548"/>
                    <a:pt x="9017" y="13525"/>
                  </a:cubicBezTo>
                  <a:cubicBezTo>
                    <a:pt x="8949" y="13495"/>
                    <a:pt x="8878" y="13472"/>
                    <a:pt x="8822" y="13439"/>
                  </a:cubicBezTo>
                  <a:cubicBezTo>
                    <a:pt x="8792" y="13420"/>
                    <a:pt x="8766" y="13402"/>
                    <a:pt x="8744" y="13379"/>
                  </a:cubicBezTo>
                  <a:cubicBezTo>
                    <a:pt x="8721" y="13353"/>
                    <a:pt x="8703" y="13327"/>
                    <a:pt x="8687" y="13289"/>
                  </a:cubicBezTo>
                  <a:lnTo>
                    <a:pt x="8684" y="13279"/>
                  </a:lnTo>
                  <a:lnTo>
                    <a:pt x="8677" y="13271"/>
                  </a:lnTo>
                  <a:cubicBezTo>
                    <a:pt x="8471" y="13117"/>
                    <a:pt x="8265" y="12968"/>
                    <a:pt x="8059" y="12811"/>
                  </a:cubicBezTo>
                  <a:cubicBezTo>
                    <a:pt x="7892" y="12684"/>
                    <a:pt x="7723" y="12556"/>
                    <a:pt x="7555" y="12426"/>
                  </a:cubicBezTo>
                  <a:cubicBezTo>
                    <a:pt x="7510" y="12392"/>
                    <a:pt x="7457" y="12366"/>
                    <a:pt x="7413" y="12340"/>
                  </a:cubicBezTo>
                  <a:cubicBezTo>
                    <a:pt x="7364" y="12318"/>
                    <a:pt x="7316" y="12295"/>
                    <a:pt x="7274" y="12265"/>
                  </a:cubicBezTo>
                  <a:cubicBezTo>
                    <a:pt x="7151" y="12175"/>
                    <a:pt x="7031" y="12082"/>
                    <a:pt x="6908" y="11992"/>
                  </a:cubicBezTo>
                  <a:cubicBezTo>
                    <a:pt x="6811" y="11921"/>
                    <a:pt x="6714" y="11843"/>
                    <a:pt x="6605" y="11776"/>
                  </a:cubicBezTo>
                  <a:cubicBezTo>
                    <a:pt x="6505" y="11712"/>
                    <a:pt x="6392" y="11659"/>
                    <a:pt x="6265" y="11633"/>
                  </a:cubicBezTo>
                  <a:cubicBezTo>
                    <a:pt x="6258" y="11600"/>
                    <a:pt x="6239" y="11574"/>
                    <a:pt x="6220" y="11547"/>
                  </a:cubicBezTo>
                  <a:cubicBezTo>
                    <a:pt x="6191" y="11510"/>
                    <a:pt x="6149" y="11484"/>
                    <a:pt x="6108" y="11462"/>
                  </a:cubicBezTo>
                  <a:cubicBezTo>
                    <a:pt x="6071" y="11443"/>
                    <a:pt x="6034" y="11424"/>
                    <a:pt x="6008" y="11402"/>
                  </a:cubicBezTo>
                  <a:cubicBezTo>
                    <a:pt x="5940" y="11350"/>
                    <a:pt x="5869" y="11312"/>
                    <a:pt x="5794" y="11274"/>
                  </a:cubicBezTo>
                  <a:cubicBezTo>
                    <a:pt x="5723" y="11238"/>
                    <a:pt x="5652" y="11200"/>
                    <a:pt x="5589" y="11159"/>
                  </a:cubicBezTo>
                  <a:cubicBezTo>
                    <a:pt x="5492" y="11095"/>
                    <a:pt x="5394" y="11039"/>
                    <a:pt x="5297" y="10986"/>
                  </a:cubicBezTo>
                  <a:cubicBezTo>
                    <a:pt x="5200" y="10934"/>
                    <a:pt x="5102" y="10879"/>
                    <a:pt x="5013" y="10815"/>
                  </a:cubicBezTo>
                  <a:cubicBezTo>
                    <a:pt x="4912" y="10748"/>
                    <a:pt x="4804" y="10688"/>
                    <a:pt x="4684" y="10646"/>
                  </a:cubicBezTo>
                  <a:cubicBezTo>
                    <a:pt x="4557" y="10602"/>
                    <a:pt x="4434" y="10538"/>
                    <a:pt x="4307" y="10475"/>
                  </a:cubicBezTo>
                  <a:cubicBezTo>
                    <a:pt x="4179" y="10415"/>
                    <a:pt x="4053" y="10351"/>
                    <a:pt x="3914" y="10306"/>
                  </a:cubicBezTo>
                  <a:cubicBezTo>
                    <a:pt x="3820" y="10277"/>
                    <a:pt x="3731" y="10235"/>
                    <a:pt x="3637" y="10198"/>
                  </a:cubicBezTo>
                  <a:cubicBezTo>
                    <a:pt x="3510" y="10146"/>
                    <a:pt x="3387" y="10094"/>
                    <a:pt x="3260" y="10044"/>
                  </a:cubicBezTo>
                  <a:cubicBezTo>
                    <a:pt x="3137" y="10004"/>
                    <a:pt x="3013" y="9974"/>
                    <a:pt x="2890" y="9944"/>
                  </a:cubicBezTo>
                  <a:cubicBezTo>
                    <a:pt x="2770" y="9914"/>
                    <a:pt x="2647" y="9887"/>
                    <a:pt x="2531" y="9847"/>
                  </a:cubicBezTo>
                  <a:cubicBezTo>
                    <a:pt x="2352" y="9787"/>
                    <a:pt x="2157" y="9757"/>
                    <a:pt x="1970" y="9738"/>
                  </a:cubicBezTo>
                  <a:cubicBezTo>
                    <a:pt x="1884" y="9730"/>
                    <a:pt x="1798" y="9727"/>
                    <a:pt x="1720" y="9716"/>
                  </a:cubicBezTo>
                  <a:cubicBezTo>
                    <a:pt x="1622" y="9704"/>
                    <a:pt x="1522" y="9694"/>
                    <a:pt x="1420" y="9694"/>
                  </a:cubicBezTo>
                  <a:cubicBezTo>
                    <a:pt x="1368" y="9694"/>
                    <a:pt x="1316" y="9697"/>
                    <a:pt x="1263" y="9704"/>
                  </a:cubicBezTo>
                  <a:cubicBezTo>
                    <a:pt x="1211" y="9708"/>
                    <a:pt x="1159" y="9712"/>
                    <a:pt x="1106" y="9712"/>
                  </a:cubicBezTo>
                  <a:cubicBezTo>
                    <a:pt x="1039" y="9712"/>
                    <a:pt x="976" y="9708"/>
                    <a:pt x="913" y="9697"/>
                  </a:cubicBezTo>
                  <a:cubicBezTo>
                    <a:pt x="901" y="9697"/>
                    <a:pt x="894" y="9694"/>
                    <a:pt x="886" y="9694"/>
                  </a:cubicBezTo>
                  <a:cubicBezTo>
                    <a:pt x="882" y="9694"/>
                    <a:pt x="879" y="9694"/>
                    <a:pt x="871" y="9697"/>
                  </a:cubicBezTo>
                  <a:cubicBezTo>
                    <a:pt x="868" y="9697"/>
                    <a:pt x="863" y="9697"/>
                    <a:pt x="860" y="9701"/>
                  </a:cubicBezTo>
                  <a:cubicBezTo>
                    <a:pt x="853" y="9704"/>
                    <a:pt x="845" y="9708"/>
                    <a:pt x="841" y="9720"/>
                  </a:cubicBezTo>
                  <a:cubicBezTo>
                    <a:pt x="837" y="9723"/>
                    <a:pt x="837" y="9730"/>
                    <a:pt x="834" y="9738"/>
                  </a:cubicBezTo>
                  <a:cubicBezTo>
                    <a:pt x="830" y="9730"/>
                    <a:pt x="823" y="9727"/>
                    <a:pt x="819" y="9723"/>
                  </a:cubicBezTo>
                  <a:cubicBezTo>
                    <a:pt x="811" y="9720"/>
                    <a:pt x="801" y="9712"/>
                    <a:pt x="789" y="9708"/>
                  </a:cubicBezTo>
                  <a:cubicBezTo>
                    <a:pt x="778" y="9704"/>
                    <a:pt x="766" y="9704"/>
                    <a:pt x="756" y="9704"/>
                  </a:cubicBezTo>
                  <a:cubicBezTo>
                    <a:pt x="737" y="9704"/>
                    <a:pt x="718" y="9708"/>
                    <a:pt x="699" y="9720"/>
                  </a:cubicBezTo>
                  <a:cubicBezTo>
                    <a:pt x="670" y="9730"/>
                    <a:pt x="644" y="9738"/>
                    <a:pt x="613" y="9738"/>
                  </a:cubicBezTo>
                  <a:cubicBezTo>
                    <a:pt x="587" y="9738"/>
                    <a:pt x="557" y="9730"/>
                    <a:pt x="527" y="9720"/>
                  </a:cubicBezTo>
                  <a:cubicBezTo>
                    <a:pt x="523" y="9720"/>
                    <a:pt x="520" y="9716"/>
                    <a:pt x="513" y="9712"/>
                  </a:cubicBezTo>
                  <a:cubicBezTo>
                    <a:pt x="505" y="9708"/>
                    <a:pt x="494" y="9704"/>
                    <a:pt x="478" y="9704"/>
                  </a:cubicBezTo>
                  <a:cubicBezTo>
                    <a:pt x="471" y="9704"/>
                    <a:pt x="460" y="9708"/>
                    <a:pt x="449" y="9712"/>
                  </a:cubicBezTo>
                  <a:cubicBezTo>
                    <a:pt x="437" y="9720"/>
                    <a:pt x="430" y="9727"/>
                    <a:pt x="426" y="9735"/>
                  </a:cubicBezTo>
                  <a:cubicBezTo>
                    <a:pt x="404" y="9768"/>
                    <a:pt x="382" y="9794"/>
                    <a:pt x="356" y="9809"/>
                  </a:cubicBezTo>
                  <a:cubicBezTo>
                    <a:pt x="330" y="9825"/>
                    <a:pt x="303" y="9832"/>
                    <a:pt x="269" y="9832"/>
                  </a:cubicBezTo>
                  <a:cubicBezTo>
                    <a:pt x="251" y="9832"/>
                    <a:pt x="232" y="9828"/>
                    <a:pt x="213" y="9825"/>
                  </a:cubicBezTo>
                  <a:lnTo>
                    <a:pt x="191" y="9825"/>
                  </a:lnTo>
                  <a:cubicBezTo>
                    <a:pt x="183" y="9825"/>
                    <a:pt x="176" y="9825"/>
                    <a:pt x="161" y="9828"/>
                  </a:cubicBezTo>
                  <a:cubicBezTo>
                    <a:pt x="157" y="9832"/>
                    <a:pt x="150" y="9835"/>
                    <a:pt x="146" y="9843"/>
                  </a:cubicBezTo>
                  <a:cubicBezTo>
                    <a:pt x="138" y="9851"/>
                    <a:pt x="135" y="9861"/>
                    <a:pt x="135" y="9869"/>
                  </a:cubicBezTo>
                  <a:cubicBezTo>
                    <a:pt x="135" y="9880"/>
                    <a:pt x="135" y="9887"/>
                    <a:pt x="131" y="9895"/>
                  </a:cubicBezTo>
                  <a:cubicBezTo>
                    <a:pt x="123" y="9892"/>
                    <a:pt x="112" y="9884"/>
                    <a:pt x="101" y="9880"/>
                  </a:cubicBezTo>
                  <a:cubicBezTo>
                    <a:pt x="94" y="9877"/>
                    <a:pt x="86" y="9877"/>
                    <a:pt x="78" y="9873"/>
                  </a:cubicBezTo>
                  <a:cubicBezTo>
                    <a:pt x="71" y="9869"/>
                    <a:pt x="64" y="9869"/>
                    <a:pt x="56" y="9869"/>
                  </a:cubicBezTo>
                  <a:lnTo>
                    <a:pt x="42" y="9869"/>
                  </a:lnTo>
                  <a:lnTo>
                    <a:pt x="0" y="9877"/>
                  </a:lnTo>
                  <a:cubicBezTo>
                    <a:pt x="11" y="9895"/>
                    <a:pt x="19" y="9914"/>
                    <a:pt x="19" y="9932"/>
                  </a:cubicBezTo>
                  <a:cubicBezTo>
                    <a:pt x="38" y="9959"/>
                    <a:pt x="60" y="9977"/>
                    <a:pt x="83" y="9992"/>
                  </a:cubicBezTo>
                  <a:cubicBezTo>
                    <a:pt x="105" y="10008"/>
                    <a:pt x="131" y="10018"/>
                    <a:pt x="161" y="10018"/>
                  </a:cubicBezTo>
                  <a:cubicBezTo>
                    <a:pt x="180" y="10018"/>
                    <a:pt x="199" y="10011"/>
                    <a:pt x="213" y="10004"/>
                  </a:cubicBezTo>
                  <a:cubicBezTo>
                    <a:pt x="232" y="9996"/>
                    <a:pt x="247" y="9985"/>
                    <a:pt x="258" y="9966"/>
                  </a:cubicBezTo>
                  <a:lnTo>
                    <a:pt x="262" y="9966"/>
                  </a:lnTo>
                  <a:cubicBezTo>
                    <a:pt x="273" y="9974"/>
                    <a:pt x="285" y="9977"/>
                    <a:pt x="295" y="9985"/>
                  </a:cubicBezTo>
                  <a:cubicBezTo>
                    <a:pt x="314" y="9992"/>
                    <a:pt x="337" y="9996"/>
                    <a:pt x="359" y="9996"/>
                  </a:cubicBezTo>
                  <a:cubicBezTo>
                    <a:pt x="378" y="9996"/>
                    <a:pt x="400" y="9992"/>
                    <a:pt x="419" y="9985"/>
                  </a:cubicBezTo>
                  <a:cubicBezTo>
                    <a:pt x="437" y="9977"/>
                    <a:pt x="456" y="9966"/>
                    <a:pt x="475" y="9951"/>
                  </a:cubicBezTo>
                  <a:cubicBezTo>
                    <a:pt x="482" y="9944"/>
                    <a:pt x="494" y="9940"/>
                    <a:pt x="505" y="9940"/>
                  </a:cubicBezTo>
                  <a:cubicBezTo>
                    <a:pt x="516" y="9940"/>
                    <a:pt x="523" y="9944"/>
                    <a:pt x="539" y="9947"/>
                  </a:cubicBezTo>
                  <a:cubicBezTo>
                    <a:pt x="565" y="9959"/>
                    <a:pt x="591" y="9963"/>
                    <a:pt x="621" y="9963"/>
                  </a:cubicBezTo>
                  <a:cubicBezTo>
                    <a:pt x="647" y="9963"/>
                    <a:pt x="677" y="9955"/>
                    <a:pt x="703" y="9940"/>
                  </a:cubicBezTo>
                  <a:cubicBezTo>
                    <a:pt x="729" y="9925"/>
                    <a:pt x="751" y="9903"/>
                    <a:pt x="770" y="9873"/>
                  </a:cubicBezTo>
                  <a:cubicBezTo>
                    <a:pt x="774" y="9869"/>
                    <a:pt x="778" y="9865"/>
                    <a:pt x="782" y="9861"/>
                  </a:cubicBezTo>
                  <a:cubicBezTo>
                    <a:pt x="785" y="9861"/>
                    <a:pt x="785" y="9858"/>
                    <a:pt x="785" y="9858"/>
                  </a:cubicBezTo>
                  <a:lnTo>
                    <a:pt x="789" y="9858"/>
                  </a:lnTo>
                  <a:cubicBezTo>
                    <a:pt x="789" y="9858"/>
                    <a:pt x="789" y="9861"/>
                    <a:pt x="792" y="9861"/>
                  </a:cubicBezTo>
                  <a:cubicBezTo>
                    <a:pt x="792" y="9865"/>
                    <a:pt x="796" y="9873"/>
                    <a:pt x="801" y="9884"/>
                  </a:cubicBezTo>
                  <a:cubicBezTo>
                    <a:pt x="804" y="9895"/>
                    <a:pt x="808" y="9910"/>
                    <a:pt x="819" y="9925"/>
                  </a:cubicBezTo>
                  <a:cubicBezTo>
                    <a:pt x="823" y="9932"/>
                    <a:pt x="830" y="9940"/>
                    <a:pt x="837" y="9947"/>
                  </a:cubicBezTo>
                  <a:cubicBezTo>
                    <a:pt x="849" y="9955"/>
                    <a:pt x="860" y="9959"/>
                    <a:pt x="871" y="9963"/>
                  </a:cubicBezTo>
                  <a:lnTo>
                    <a:pt x="886" y="9963"/>
                  </a:lnTo>
                  <a:lnTo>
                    <a:pt x="897" y="9955"/>
                  </a:lnTo>
                  <a:cubicBezTo>
                    <a:pt x="908" y="9951"/>
                    <a:pt x="916" y="9944"/>
                    <a:pt x="923" y="9937"/>
                  </a:cubicBezTo>
                  <a:cubicBezTo>
                    <a:pt x="931" y="9925"/>
                    <a:pt x="939" y="9918"/>
                    <a:pt x="946" y="9910"/>
                  </a:cubicBezTo>
                  <a:cubicBezTo>
                    <a:pt x="949" y="9918"/>
                    <a:pt x="953" y="9925"/>
                    <a:pt x="958" y="9932"/>
                  </a:cubicBezTo>
                  <a:lnTo>
                    <a:pt x="976" y="9982"/>
                  </a:lnTo>
                  <a:lnTo>
                    <a:pt x="1017" y="9947"/>
                  </a:lnTo>
                  <a:cubicBezTo>
                    <a:pt x="1017" y="9947"/>
                    <a:pt x="1020" y="9947"/>
                    <a:pt x="1020" y="9944"/>
                  </a:cubicBezTo>
                  <a:lnTo>
                    <a:pt x="1020" y="9947"/>
                  </a:lnTo>
                  <a:cubicBezTo>
                    <a:pt x="1025" y="9947"/>
                    <a:pt x="1028" y="9951"/>
                    <a:pt x="1032" y="9955"/>
                  </a:cubicBezTo>
                  <a:cubicBezTo>
                    <a:pt x="1039" y="9963"/>
                    <a:pt x="1047" y="9970"/>
                    <a:pt x="1058" y="9982"/>
                  </a:cubicBezTo>
                  <a:cubicBezTo>
                    <a:pt x="1065" y="9985"/>
                    <a:pt x="1073" y="9989"/>
                    <a:pt x="1080" y="9992"/>
                  </a:cubicBezTo>
                  <a:cubicBezTo>
                    <a:pt x="1088" y="9996"/>
                    <a:pt x="1099" y="10000"/>
                    <a:pt x="1110" y="10000"/>
                  </a:cubicBezTo>
                  <a:cubicBezTo>
                    <a:pt x="1122" y="10000"/>
                    <a:pt x="1133" y="9996"/>
                    <a:pt x="1144" y="9992"/>
                  </a:cubicBezTo>
                  <a:cubicBezTo>
                    <a:pt x="1185" y="9974"/>
                    <a:pt x="1230" y="9963"/>
                    <a:pt x="1279" y="9963"/>
                  </a:cubicBezTo>
                  <a:cubicBezTo>
                    <a:pt x="1339" y="9963"/>
                    <a:pt x="1402" y="9982"/>
                    <a:pt x="1455" y="10015"/>
                  </a:cubicBezTo>
                  <a:cubicBezTo>
                    <a:pt x="1465" y="10022"/>
                    <a:pt x="1473" y="10030"/>
                    <a:pt x="1484" y="10034"/>
                  </a:cubicBezTo>
                  <a:cubicBezTo>
                    <a:pt x="1496" y="10037"/>
                    <a:pt x="1507" y="10037"/>
                    <a:pt x="1518" y="10037"/>
                  </a:cubicBezTo>
                  <a:lnTo>
                    <a:pt x="1522" y="10037"/>
                  </a:lnTo>
                  <a:cubicBezTo>
                    <a:pt x="1529" y="10037"/>
                    <a:pt x="1536" y="10037"/>
                    <a:pt x="1548" y="10034"/>
                  </a:cubicBezTo>
                  <a:cubicBezTo>
                    <a:pt x="1555" y="10030"/>
                    <a:pt x="1563" y="10026"/>
                    <a:pt x="1570" y="10018"/>
                  </a:cubicBezTo>
                  <a:cubicBezTo>
                    <a:pt x="1581" y="10008"/>
                    <a:pt x="1593" y="10004"/>
                    <a:pt x="1604" y="10000"/>
                  </a:cubicBezTo>
                  <a:cubicBezTo>
                    <a:pt x="1615" y="9996"/>
                    <a:pt x="1626" y="9996"/>
                    <a:pt x="1641" y="9996"/>
                  </a:cubicBezTo>
                  <a:cubicBezTo>
                    <a:pt x="1660" y="9996"/>
                    <a:pt x="1682" y="10000"/>
                    <a:pt x="1708" y="10000"/>
                  </a:cubicBezTo>
                  <a:cubicBezTo>
                    <a:pt x="1720" y="10000"/>
                    <a:pt x="1731" y="9996"/>
                    <a:pt x="1743" y="9996"/>
                  </a:cubicBezTo>
                  <a:cubicBezTo>
                    <a:pt x="1765" y="9992"/>
                    <a:pt x="1783" y="9992"/>
                    <a:pt x="1805" y="9992"/>
                  </a:cubicBezTo>
                  <a:cubicBezTo>
                    <a:pt x="1877" y="9992"/>
                    <a:pt x="1944" y="10008"/>
                    <a:pt x="2012" y="10030"/>
                  </a:cubicBezTo>
                  <a:cubicBezTo>
                    <a:pt x="2083" y="10056"/>
                    <a:pt x="2150" y="10082"/>
                    <a:pt x="2224" y="10104"/>
                  </a:cubicBezTo>
                  <a:cubicBezTo>
                    <a:pt x="2310" y="10131"/>
                    <a:pt x="2393" y="10165"/>
                    <a:pt x="2478" y="10201"/>
                  </a:cubicBezTo>
                  <a:cubicBezTo>
                    <a:pt x="2528" y="10224"/>
                    <a:pt x="2580" y="10235"/>
                    <a:pt x="2628" y="10246"/>
                  </a:cubicBezTo>
                  <a:cubicBezTo>
                    <a:pt x="2707" y="10258"/>
                    <a:pt x="2781" y="10265"/>
                    <a:pt x="2852" y="10280"/>
                  </a:cubicBezTo>
                  <a:cubicBezTo>
                    <a:pt x="2923" y="10296"/>
                    <a:pt x="2991" y="10318"/>
                    <a:pt x="3051" y="10358"/>
                  </a:cubicBezTo>
                  <a:cubicBezTo>
                    <a:pt x="3054" y="10363"/>
                    <a:pt x="3058" y="10366"/>
                    <a:pt x="3061" y="10366"/>
                  </a:cubicBezTo>
                  <a:cubicBezTo>
                    <a:pt x="3069" y="10370"/>
                    <a:pt x="3077" y="10370"/>
                    <a:pt x="3084" y="10370"/>
                  </a:cubicBezTo>
                  <a:cubicBezTo>
                    <a:pt x="3092" y="10370"/>
                    <a:pt x="3095" y="10370"/>
                    <a:pt x="3103" y="10366"/>
                  </a:cubicBezTo>
                  <a:cubicBezTo>
                    <a:pt x="3106" y="10366"/>
                    <a:pt x="3111" y="10363"/>
                    <a:pt x="3114" y="10363"/>
                  </a:cubicBezTo>
                  <a:cubicBezTo>
                    <a:pt x="3129" y="10355"/>
                    <a:pt x="3137" y="10351"/>
                    <a:pt x="3148" y="10351"/>
                  </a:cubicBezTo>
                  <a:cubicBezTo>
                    <a:pt x="3156" y="10351"/>
                    <a:pt x="3163" y="10355"/>
                    <a:pt x="3170" y="10358"/>
                  </a:cubicBezTo>
                  <a:cubicBezTo>
                    <a:pt x="3182" y="10363"/>
                    <a:pt x="3196" y="10370"/>
                    <a:pt x="3211" y="10377"/>
                  </a:cubicBezTo>
                  <a:cubicBezTo>
                    <a:pt x="3230" y="10389"/>
                    <a:pt x="3245" y="10400"/>
                    <a:pt x="3268" y="10408"/>
                  </a:cubicBezTo>
                  <a:cubicBezTo>
                    <a:pt x="3320" y="10430"/>
                    <a:pt x="3365" y="10463"/>
                    <a:pt x="3417" y="10501"/>
                  </a:cubicBezTo>
                  <a:cubicBezTo>
                    <a:pt x="3470" y="10534"/>
                    <a:pt x="3525" y="10568"/>
                    <a:pt x="3592" y="10591"/>
                  </a:cubicBezTo>
                  <a:cubicBezTo>
                    <a:pt x="3723" y="10628"/>
                    <a:pt x="3854" y="10669"/>
                    <a:pt x="3974" y="10732"/>
                  </a:cubicBezTo>
                  <a:cubicBezTo>
                    <a:pt x="4026" y="10762"/>
                    <a:pt x="4082" y="10793"/>
                    <a:pt x="4142" y="10819"/>
                  </a:cubicBezTo>
                  <a:cubicBezTo>
                    <a:pt x="4202" y="10845"/>
                    <a:pt x="4262" y="10867"/>
                    <a:pt x="4329" y="10879"/>
                  </a:cubicBezTo>
                  <a:cubicBezTo>
                    <a:pt x="4344" y="10882"/>
                    <a:pt x="4359" y="10886"/>
                    <a:pt x="4370" y="10886"/>
                  </a:cubicBezTo>
                  <a:cubicBezTo>
                    <a:pt x="4377" y="10889"/>
                    <a:pt x="4381" y="10889"/>
                    <a:pt x="4385" y="10893"/>
                  </a:cubicBezTo>
                  <a:cubicBezTo>
                    <a:pt x="4389" y="10893"/>
                    <a:pt x="4393" y="10897"/>
                    <a:pt x="4393" y="10897"/>
                  </a:cubicBezTo>
                  <a:cubicBezTo>
                    <a:pt x="4441" y="10946"/>
                    <a:pt x="4493" y="10986"/>
                    <a:pt x="4553" y="11020"/>
                  </a:cubicBezTo>
                  <a:cubicBezTo>
                    <a:pt x="4609" y="11050"/>
                    <a:pt x="4673" y="11076"/>
                    <a:pt x="4740" y="11095"/>
                  </a:cubicBezTo>
                  <a:cubicBezTo>
                    <a:pt x="4770" y="11103"/>
                    <a:pt x="4796" y="11117"/>
                    <a:pt x="4826" y="11136"/>
                  </a:cubicBezTo>
                  <a:cubicBezTo>
                    <a:pt x="4856" y="11155"/>
                    <a:pt x="4886" y="11177"/>
                    <a:pt x="4916" y="11200"/>
                  </a:cubicBezTo>
                  <a:cubicBezTo>
                    <a:pt x="5017" y="11278"/>
                    <a:pt x="5129" y="11345"/>
                    <a:pt x="5249" y="11395"/>
                  </a:cubicBezTo>
                  <a:cubicBezTo>
                    <a:pt x="5357" y="11435"/>
                    <a:pt x="5466" y="11476"/>
                    <a:pt x="5563" y="11529"/>
                  </a:cubicBezTo>
                  <a:cubicBezTo>
                    <a:pt x="5581" y="11540"/>
                    <a:pt x="5596" y="11555"/>
                    <a:pt x="5615" y="11574"/>
                  </a:cubicBezTo>
                  <a:cubicBezTo>
                    <a:pt x="5634" y="11592"/>
                    <a:pt x="5652" y="11614"/>
                    <a:pt x="5686" y="11630"/>
                  </a:cubicBezTo>
                  <a:cubicBezTo>
                    <a:pt x="5749" y="11667"/>
                    <a:pt x="5813" y="11701"/>
                    <a:pt x="5877" y="11735"/>
                  </a:cubicBezTo>
                  <a:cubicBezTo>
                    <a:pt x="5937" y="11768"/>
                    <a:pt x="5996" y="11805"/>
                    <a:pt x="6052" y="11850"/>
                  </a:cubicBezTo>
                  <a:cubicBezTo>
                    <a:pt x="6056" y="11854"/>
                    <a:pt x="6056" y="11858"/>
                    <a:pt x="6060" y="11866"/>
                  </a:cubicBezTo>
                  <a:cubicBezTo>
                    <a:pt x="6063" y="11869"/>
                    <a:pt x="6067" y="11876"/>
                    <a:pt x="6071" y="11884"/>
                  </a:cubicBezTo>
                  <a:cubicBezTo>
                    <a:pt x="6078" y="11895"/>
                    <a:pt x="6086" y="11906"/>
                    <a:pt x="6097" y="11921"/>
                  </a:cubicBezTo>
                  <a:cubicBezTo>
                    <a:pt x="6105" y="11925"/>
                    <a:pt x="6112" y="11933"/>
                    <a:pt x="6120" y="11936"/>
                  </a:cubicBezTo>
                  <a:cubicBezTo>
                    <a:pt x="6131" y="11940"/>
                    <a:pt x="6139" y="11944"/>
                    <a:pt x="6149" y="11944"/>
                  </a:cubicBezTo>
                  <a:cubicBezTo>
                    <a:pt x="6168" y="11947"/>
                    <a:pt x="6183" y="11955"/>
                    <a:pt x="6201" y="11962"/>
                  </a:cubicBezTo>
                  <a:cubicBezTo>
                    <a:pt x="6228" y="11973"/>
                    <a:pt x="6251" y="11992"/>
                    <a:pt x="6277" y="12011"/>
                  </a:cubicBezTo>
                  <a:cubicBezTo>
                    <a:pt x="6303" y="12030"/>
                    <a:pt x="6325" y="12049"/>
                    <a:pt x="6355" y="12067"/>
                  </a:cubicBezTo>
                  <a:cubicBezTo>
                    <a:pt x="6602" y="12228"/>
                    <a:pt x="6834" y="12415"/>
                    <a:pt x="7084" y="12575"/>
                  </a:cubicBezTo>
                  <a:cubicBezTo>
                    <a:pt x="7114" y="12594"/>
                    <a:pt x="7136" y="12620"/>
                    <a:pt x="7162" y="12646"/>
                  </a:cubicBezTo>
                  <a:cubicBezTo>
                    <a:pt x="7188" y="12677"/>
                    <a:pt x="7219" y="12706"/>
                    <a:pt x="7260" y="12732"/>
                  </a:cubicBezTo>
                  <a:cubicBezTo>
                    <a:pt x="7327" y="12774"/>
                    <a:pt x="7398" y="12811"/>
                    <a:pt x="7465" y="12852"/>
                  </a:cubicBezTo>
                  <a:cubicBezTo>
                    <a:pt x="7533" y="12893"/>
                    <a:pt x="7596" y="12934"/>
                    <a:pt x="7649" y="12983"/>
                  </a:cubicBezTo>
                  <a:cubicBezTo>
                    <a:pt x="7738" y="13065"/>
                    <a:pt x="7835" y="13132"/>
                    <a:pt x="7933" y="13196"/>
                  </a:cubicBezTo>
                  <a:cubicBezTo>
                    <a:pt x="8026" y="13260"/>
                    <a:pt x="8123" y="13323"/>
                    <a:pt x="8206" y="13402"/>
                  </a:cubicBezTo>
                  <a:cubicBezTo>
                    <a:pt x="8340" y="13529"/>
                    <a:pt x="8486" y="13652"/>
                    <a:pt x="8646" y="13757"/>
                  </a:cubicBezTo>
                  <a:cubicBezTo>
                    <a:pt x="8713" y="13802"/>
                    <a:pt x="8781" y="13854"/>
                    <a:pt x="8852" y="13907"/>
                  </a:cubicBezTo>
                  <a:cubicBezTo>
                    <a:pt x="8920" y="13959"/>
                    <a:pt x="8991" y="14011"/>
                    <a:pt x="9069" y="14048"/>
                  </a:cubicBezTo>
                  <a:cubicBezTo>
                    <a:pt x="9312" y="14168"/>
                    <a:pt x="9533" y="14333"/>
                    <a:pt x="9776" y="14463"/>
                  </a:cubicBezTo>
                  <a:cubicBezTo>
                    <a:pt x="9951" y="14557"/>
                    <a:pt x="10119" y="14665"/>
                    <a:pt x="10295" y="14766"/>
                  </a:cubicBezTo>
                  <a:cubicBezTo>
                    <a:pt x="10452" y="14852"/>
                    <a:pt x="10609" y="14897"/>
                    <a:pt x="10773" y="14897"/>
                  </a:cubicBezTo>
                  <a:cubicBezTo>
                    <a:pt x="10875" y="14897"/>
                    <a:pt x="10975" y="14878"/>
                    <a:pt x="11077" y="14849"/>
                  </a:cubicBezTo>
                  <a:cubicBezTo>
                    <a:pt x="11207" y="14807"/>
                    <a:pt x="11320" y="14736"/>
                    <a:pt x="11420" y="14658"/>
                  </a:cubicBezTo>
                  <a:cubicBezTo>
                    <a:pt x="11517" y="14575"/>
                    <a:pt x="11607" y="14485"/>
                    <a:pt x="11696" y="14400"/>
                  </a:cubicBezTo>
                  <a:cubicBezTo>
                    <a:pt x="11746" y="14351"/>
                    <a:pt x="11779" y="14299"/>
                    <a:pt x="11813" y="14247"/>
                  </a:cubicBezTo>
                  <a:cubicBezTo>
                    <a:pt x="11846" y="14198"/>
                    <a:pt x="11876" y="14149"/>
                    <a:pt x="11917" y="14108"/>
                  </a:cubicBezTo>
                  <a:cubicBezTo>
                    <a:pt x="11943" y="14078"/>
                    <a:pt x="11981" y="14052"/>
                    <a:pt x="12015" y="14026"/>
                  </a:cubicBezTo>
                  <a:cubicBezTo>
                    <a:pt x="12033" y="14011"/>
                    <a:pt x="12052" y="13992"/>
                    <a:pt x="12067" y="13974"/>
                  </a:cubicBezTo>
                  <a:cubicBezTo>
                    <a:pt x="12086" y="13959"/>
                    <a:pt x="12100" y="13936"/>
                    <a:pt x="12112" y="13910"/>
                  </a:cubicBezTo>
                  <a:cubicBezTo>
                    <a:pt x="12212" y="13700"/>
                    <a:pt x="12306" y="13495"/>
                    <a:pt x="12452" y="13319"/>
                  </a:cubicBezTo>
                  <a:cubicBezTo>
                    <a:pt x="12497" y="13263"/>
                    <a:pt x="12526" y="13196"/>
                    <a:pt x="12553" y="13136"/>
                  </a:cubicBezTo>
                  <a:cubicBezTo>
                    <a:pt x="12583" y="13072"/>
                    <a:pt x="12605" y="13013"/>
                    <a:pt x="12638" y="12960"/>
                  </a:cubicBezTo>
                  <a:cubicBezTo>
                    <a:pt x="12680" y="12901"/>
                    <a:pt x="12706" y="12834"/>
                    <a:pt x="12733" y="12774"/>
                  </a:cubicBezTo>
                  <a:cubicBezTo>
                    <a:pt x="12759" y="12710"/>
                    <a:pt x="12785" y="12651"/>
                    <a:pt x="12826" y="12601"/>
                  </a:cubicBezTo>
                  <a:cubicBezTo>
                    <a:pt x="12882" y="12530"/>
                    <a:pt x="12912" y="12444"/>
                    <a:pt x="12934" y="12363"/>
                  </a:cubicBezTo>
                  <a:cubicBezTo>
                    <a:pt x="12957" y="12280"/>
                    <a:pt x="12975" y="12202"/>
                    <a:pt x="13009" y="12130"/>
                  </a:cubicBezTo>
                  <a:cubicBezTo>
                    <a:pt x="13031" y="12082"/>
                    <a:pt x="13061" y="12030"/>
                    <a:pt x="13083" y="11978"/>
                  </a:cubicBezTo>
                  <a:cubicBezTo>
                    <a:pt x="13109" y="11928"/>
                    <a:pt x="13136" y="11876"/>
                    <a:pt x="13151" y="11821"/>
                  </a:cubicBezTo>
                  <a:cubicBezTo>
                    <a:pt x="13211" y="11641"/>
                    <a:pt x="13240" y="11457"/>
                    <a:pt x="13289" y="11282"/>
                  </a:cubicBezTo>
                  <a:cubicBezTo>
                    <a:pt x="13304" y="11230"/>
                    <a:pt x="13327" y="11177"/>
                    <a:pt x="13345" y="11121"/>
                  </a:cubicBezTo>
                  <a:cubicBezTo>
                    <a:pt x="13368" y="11069"/>
                    <a:pt x="13390" y="11013"/>
                    <a:pt x="13406" y="10957"/>
                  </a:cubicBezTo>
                  <a:cubicBezTo>
                    <a:pt x="13454" y="10759"/>
                    <a:pt x="13465" y="10560"/>
                    <a:pt x="13513" y="10377"/>
                  </a:cubicBezTo>
                  <a:cubicBezTo>
                    <a:pt x="13540" y="10280"/>
                    <a:pt x="13551" y="10183"/>
                    <a:pt x="13563" y="10089"/>
                  </a:cubicBezTo>
                  <a:cubicBezTo>
                    <a:pt x="13570" y="9992"/>
                    <a:pt x="13580" y="9899"/>
                    <a:pt x="13599" y="9809"/>
                  </a:cubicBezTo>
                  <a:cubicBezTo>
                    <a:pt x="13618" y="9712"/>
                    <a:pt x="13630" y="9615"/>
                    <a:pt x="13644" y="9521"/>
                  </a:cubicBezTo>
                  <a:cubicBezTo>
                    <a:pt x="13659" y="9424"/>
                    <a:pt x="13678" y="9331"/>
                    <a:pt x="13711" y="9245"/>
                  </a:cubicBezTo>
                  <a:cubicBezTo>
                    <a:pt x="13727" y="9211"/>
                    <a:pt x="13730" y="9181"/>
                    <a:pt x="13730" y="9147"/>
                  </a:cubicBezTo>
                  <a:cubicBezTo>
                    <a:pt x="13730" y="9129"/>
                    <a:pt x="13730" y="9110"/>
                    <a:pt x="13727" y="9088"/>
                  </a:cubicBezTo>
                  <a:cubicBezTo>
                    <a:pt x="13715" y="9028"/>
                    <a:pt x="13711" y="8964"/>
                    <a:pt x="13711" y="8901"/>
                  </a:cubicBezTo>
                  <a:cubicBezTo>
                    <a:pt x="13711" y="8838"/>
                    <a:pt x="13715" y="8774"/>
                    <a:pt x="13730" y="8714"/>
                  </a:cubicBezTo>
                  <a:cubicBezTo>
                    <a:pt x="13746" y="8643"/>
                    <a:pt x="13749" y="8572"/>
                    <a:pt x="13749" y="8501"/>
                  </a:cubicBezTo>
                  <a:cubicBezTo>
                    <a:pt x="13749" y="8464"/>
                    <a:pt x="13746" y="8426"/>
                    <a:pt x="13746" y="8393"/>
                  </a:cubicBezTo>
                  <a:cubicBezTo>
                    <a:pt x="13746" y="8367"/>
                    <a:pt x="13746" y="8344"/>
                    <a:pt x="13749" y="8322"/>
                  </a:cubicBezTo>
                  <a:lnTo>
                    <a:pt x="13749" y="8210"/>
                  </a:lnTo>
                  <a:cubicBezTo>
                    <a:pt x="13749" y="8037"/>
                    <a:pt x="13734" y="7865"/>
                    <a:pt x="13715" y="7694"/>
                  </a:cubicBezTo>
                  <a:cubicBezTo>
                    <a:pt x="13711" y="7686"/>
                    <a:pt x="13711" y="7675"/>
                    <a:pt x="13711" y="7667"/>
                  </a:cubicBezTo>
                  <a:cubicBezTo>
                    <a:pt x="13711" y="7641"/>
                    <a:pt x="13715" y="7615"/>
                    <a:pt x="13720" y="7585"/>
                  </a:cubicBezTo>
                  <a:cubicBezTo>
                    <a:pt x="13723" y="7559"/>
                    <a:pt x="13730" y="7529"/>
                    <a:pt x="13730" y="7496"/>
                  </a:cubicBezTo>
                  <a:cubicBezTo>
                    <a:pt x="13730" y="7480"/>
                    <a:pt x="13727" y="7458"/>
                    <a:pt x="13723" y="7439"/>
                  </a:cubicBezTo>
                  <a:cubicBezTo>
                    <a:pt x="13704" y="7357"/>
                    <a:pt x="13701" y="7275"/>
                    <a:pt x="13701" y="7189"/>
                  </a:cubicBezTo>
                  <a:cubicBezTo>
                    <a:pt x="13701" y="7133"/>
                    <a:pt x="13701" y="7077"/>
                    <a:pt x="13704" y="7021"/>
                  </a:cubicBezTo>
                  <a:cubicBezTo>
                    <a:pt x="13704" y="7006"/>
                    <a:pt x="13708" y="6987"/>
                    <a:pt x="13708" y="6968"/>
                  </a:cubicBezTo>
                  <a:cubicBezTo>
                    <a:pt x="13708" y="6942"/>
                    <a:pt x="13704" y="6912"/>
                    <a:pt x="13701" y="6882"/>
                  </a:cubicBezTo>
                  <a:cubicBezTo>
                    <a:pt x="13693" y="6856"/>
                    <a:pt x="13685" y="6826"/>
                    <a:pt x="13667" y="6800"/>
                  </a:cubicBezTo>
                  <a:cubicBezTo>
                    <a:pt x="13648" y="6770"/>
                    <a:pt x="13641" y="6737"/>
                    <a:pt x="13637" y="6702"/>
                  </a:cubicBezTo>
                  <a:cubicBezTo>
                    <a:pt x="13633" y="6666"/>
                    <a:pt x="13633" y="6624"/>
                    <a:pt x="13630" y="6583"/>
                  </a:cubicBezTo>
                  <a:cubicBezTo>
                    <a:pt x="13615" y="6483"/>
                    <a:pt x="13611" y="6374"/>
                    <a:pt x="13603" y="6269"/>
                  </a:cubicBezTo>
                  <a:cubicBezTo>
                    <a:pt x="13596" y="6161"/>
                    <a:pt x="13580" y="6052"/>
                    <a:pt x="13544" y="5944"/>
                  </a:cubicBezTo>
                  <a:cubicBezTo>
                    <a:pt x="13506" y="5832"/>
                    <a:pt x="13468" y="5724"/>
                    <a:pt x="13461" y="5612"/>
                  </a:cubicBezTo>
                  <a:cubicBezTo>
                    <a:pt x="13454" y="5522"/>
                    <a:pt x="13435" y="5432"/>
                    <a:pt x="13416" y="5346"/>
                  </a:cubicBezTo>
                  <a:cubicBezTo>
                    <a:pt x="13394" y="5260"/>
                    <a:pt x="13371" y="5174"/>
                    <a:pt x="13361" y="5088"/>
                  </a:cubicBezTo>
                  <a:cubicBezTo>
                    <a:pt x="13356" y="5070"/>
                    <a:pt x="13353" y="5051"/>
                    <a:pt x="13349" y="5036"/>
                  </a:cubicBezTo>
                  <a:cubicBezTo>
                    <a:pt x="13345" y="5017"/>
                    <a:pt x="13342" y="5006"/>
                    <a:pt x="13342" y="4994"/>
                  </a:cubicBezTo>
                  <a:cubicBezTo>
                    <a:pt x="13342" y="4984"/>
                    <a:pt x="13342" y="4975"/>
                    <a:pt x="13345" y="4965"/>
                  </a:cubicBezTo>
                  <a:cubicBezTo>
                    <a:pt x="13345" y="4965"/>
                    <a:pt x="13349" y="4965"/>
                    <a:pt x="13349" y="4961"/>
                  </a:cubicBezTo>
                  <a:cubicBezTo>
                    <a:pt x="13349" y="4958"/>
                    <a:pt x="13353" y="4953"/>
                    <a:pt x="13353" y="4949"/>
                  </a:cubicBezTo>
                  <a:cubicBezTo>
                    <a:pt x="13356" y="4942"/>
                    <a:pt x="13361" y="4939"/>
                    <a:pt x="13361" y="4927"/>
                  </a:cubicBezTo>
                  <a:cubicBezTo>
                    <a:pt x="13361" y="4923"/>
                    <a:pt x="13356" y="4916"/>
                    <a:pt x="13356" y="4908"/>
                  </a:cubicBezTo>
                  <a:cubicBezTo>
                    <a:pt x="13353" y="4905"/>
                    <a:pt x="13353" y="4901"/>
                    <a:pt x="13349" y="4897"/>
                  </a:cubicBezTo>
                  <a:cubicBezTo>
                    <a:pt x="13342" y="4890"/>
                    <a:pt x="13334" y="4886"/>
                    <a:pt x="13327" y="4882"/>
                  </a:cubicBezTo>
                  <a:cubicBezTo>
                    <a:pt x="13323" y="4882"/>
                    <a:pt x="13316" y="4879"/>
                    <a:pt x="13308" y="4879"/>
                  </a:cubicBezTo>
                  <a:cubicBezTo>
                    <a:pt x="13304" y="4879"/>
                    <a:pt x="13301" y="4882"/>
                    <a:pt x="13293" y="4882"/>
                  </a:cubicBezTo>
                  <a:lnTo>
                    <a:pt x="13282" y="4882"/>
                  </a:lnTo>
                  <a:lnTo>
                    <a:pt x="13282" y="4860"/>
                  </a:lnTo>
                  <a:lnTo>
                    <a:pt x="13282" y="4841"/>
                  </a:lnTo>
                  <a:cubicBezTo>
                    <a:pt x="13275" y="4740"/>
                    <a:pt x="13248" y="4644"/>
                    <a:pt x="13240" y="4549"/>
                  </a:cubicBezTo>
                  <a:cubicBezTo>
                    <a:pt x="13233" y="4490"/>
                    <a:pt x="13211" y="4437"/>
                    <a:pt x="13185" y="4392"/>
                  </a:cubicBezTo>
                  <a:cubicBezTo>
                    <a:pt x="13162" y="4347"/>
                    <a:pt x="13136" y="4307"/>
                    <a:pt x="13125" y="4266"/>
                  </a:cubicBezTo>
                  <a:cubicBezTo>
                    <a:pt x="13065" y="4090"/>
                    <a:pt x="13009" y="3914"/>
                    <a:pt x="12938" y="3742"/>
                  </a:cubicBezTo>
                  <a:cubicBezTo>
                    <a:pt x="12900" y="3652"/>
                    <a:pt x="12856" y="3574"/>
                    <a:pt x="12811" y="3492"/>
                  </a:cubicBezTo>
                  <a:cubicBezTo>
                    <a:pt x="12766" y="3414"/>
                    <a:pt x="12725" y="3335"/>
                    <a:pt x="12695" y="3248"/>
                  </a:cubicBezTo>
                  <a:cubicBezTo>
                    <a:pt x="12688" y="3238"/>
                    <a:pt x="12683" y="3222"/>
                    <a:pt x="12680" y="3204"/>
                  </a:cubicBezTo>
                  <a:cubicBezTo>
                    <a:pt x="12673" y="3181"/>
                    <a:pt x="12665" y="3152"/>
                    <a:pt x="12647" y="3129"/>
                  </a:cubicBezTo>
                  <a:cubicBezTo>
                    <a:pt x="12635" y="3114"/>
                    <a:pt x="12624" y="3103"/>
                    <a:pt x="12612" y="3091"/>
                  </a:cubicBezTo>
                  <a:cubicBezTo>
                    <a:pt x="12598" y="3084"/>
                    <a:pt x="12586" y="3077"/>
                    <a:pt x="12571" y="3069"/>
                  </a:cubicBezTo>
                  <a:cubicBezTo>
                    <a:pt x="12568" y="3069"/>
                    <a:pt x="12568" y="3065"/>
                    <a:pt x="12568" y="3065"/>
                  </a:cubicBezTo>
                  <a:cubicBezTo>
                    <a:pt x="12564" y="3058"/>
                    <a:pt x="12564" y="3055"/>
                    <a:pt x="12560" y="3051"/>
                  </a:cubicBezTo>
                  <a:cubicBezTo>
                    <a:pt x="12493" y="2853"/>
                    <a:pt x="12392" y="2677"/>
                    <a:pt x="12295" y="2501"/>
                  </a:cubicBezTo>
                  <a:cubicBezTo>
                    <a:pt x="12205" y="2341"/>
                    <a:pt x="12119" y="2172"/>
                    <a:pt x="11996" y="2023"/>
                  </a:cubicBezTo>
                  <a:cubicBezTo>
                    <a:pt x="11955" y="1970"/>
                    <a:pt x="11917" y="1914"/>
                    <a:pt x="11876" y="1854"/>
                  </a:cubicBezTo>
                  <a:cubicBezTo>
                    <a:pt x="11853" y="1817"/>
                    <a:pt x="11831" y="1780"/>
                    <a:pt x="11805" y="1742"/>
                  </a:cubicBezTo>
                  <a:cubicBezTo>
                    <a:pt x="11775" y="1705"/>
                    <a:pt x="11746" y="1668"/>
                    <a:pt x="11701" y="1634"/>
                  </a:cubicBezTo>
                  <a:cubicBezTo>
                    <a:pt x="11678" y="1619"/>
                    <a:pt x="11660" y="1597"/>
                    <a:pt x="11641" y="1574"/>
                  </a:cubicBezTo>
                  <a:cubicBezTo>
                    <a:pt x="11611" y="1537"/>
                    <a:pt x="11584" y="1492"/>
                    <a:pt x="11548" y="1451"/>
                  </a:cubicBezTo>
                  <a:cubicBezTo>
                    <a:pt x="11529" y="1432"/>
                    <a:pt x="11510" y="1414"/>
                    <a:pt x="11487" y="1395"/>
                  </a:cubicBezTo>
                  <a:cubicBezTo>
                    <a:pt x="11469" y="1380"/>
                    <a:pt x="11450" y="1369"/>
                    <a:pt x="11424" y="1361"/>
                  </a:cubicBezTo>
                  <a:cubicBezTo>
                    <a:pt x="11417" y="1338"/>
                    <a:pt x="11405" y="1320"/>
                    <a:pt x="11394" y="1302"/>
                  </a:cubicBezTo>
                  <a:cubicBezTo>
                    <a:pt x="11372" y="1268"/>
                    <a:pt x="11346" y="1242"/>
                    <a:pt x="11315" y="1215"/>
                  </a:cubicBezTo>
                  <a:cubicBezTo>
                    <a:pt x="11289" y="1189"/>
                    <a:pt x="11267" y="1167"/>
                    <a:pt x="11244" y="1140"/>
                  </a:cubicBezTo>
                  <a:cubicBezTo>
                    <a:pt x="11158" y="1036"/>
                    <a:pt x="11050" y="954"/>
                    <a:pt x="10946" y="875"/>
                  </a:cubicBezTo>
                  <a:cubicBezTo>
                    <a:pt x="10841" y="793"/>
                    <a:pt x="10736" y="718"/>
                    <a:pt x="10650" y="624"/>
                  </a:cubicBezTo>
                  <a:cubicBezTo>
                    <a:pt x="10647" y="617"/>
                    <a:pt x="10639" y="613"/>
                    <a:pt x="10635" y="610"/>
                  </a:cubicBezTo>
                  <a:cubicBezTo>
                    <a:pt x="10624" y="606"/>
                    <a:pt x="10620" y="606"/>
                    <a:pt x="10613" y="602"/>
                  </a:cubicBezTo>
                  <a:lnTo>
                    <a:pt x="10606" y="602"/>
                  </a:lnTo>
                  <a:cubicBezTo>
                    <a:pt x="10508" y="553"/>
                    <a:pt x="10414" y="498"/>
                    <a:pt x="10318" y="445"/>
                  </a:cubicBezTo>
                  <a:cubicBezTo>
                    <a:pt x="10231" y="396"/>
                    <a:pt x="10142" y="352"/>
                    <a:pt x="10045" y="3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3" name="Google Shape;18083;p13"/>
            <p:cNvSpPr/>
            <p:nvPr/>
          </p:nvSpPr>
          <p:spPr>
            <a:xfrm>
              <a:off x="-628386" y="1043815"/>
              <a:ext cx="840209" cy="986420"/>
            </a:xfrm>
            <a:custGeom>
              <a:avLst/>
              <a:gdLst/>
              <a:ahLst/>
              <a:cxnLst/>
              <a:rect l="l" t="t" r="r" b="b"/>
              <a:pathLst>
                <a:path w="17596" h="20658" extrusionOk="0">
                  <a:moveTo>
                    <a:pt x="12411" y="0"/>
                  </a:moveTo>
                  <a:cubicBezTo>
                    <a:pt x="12407" y="0"/>
                    <a:pt x="12407" y="4"/>
                    <a:pt x="12407" y="4"/>
                  </a:cubicBezTo>
                  <a:cubicBezTo>
                    <a:pt x="12404" y="4"/>
                    <a:pt x="12400" y="4"/>
                    <a:pt x="12395" y="8"/>
                  </a:cubicBezTo>
                  <a:cubicBezTo>
                    <a:pt x="12407" y="11"/>
                    <a:pt x="12418" y="11"/>
                    <a:pt x="12430" y="16"/>
                  </a:cubicBezTo>
                  <a:cubicBezTo>
                    <a:pt x="12422" y="11"/>
                    <a:pt x="12414" y="8"/>
                    <a:pt x="12411" y="0"/>
                  </a:cubicBezTo>
                  <a:close/>
                  <a:moveTo>
                    <a:pt x="12564" y="83"/>
                  </a:moveTo>
                  <a:lnTo>
                    <a:pt x="12564" y="83"/>
                  </a:lnTo>
                  <a:cubicBezTo>
                    <a:pt x="12575" y="101"/>
                    <a:pt x="12579" y="123"/>
                    <a:pt x="12579" y="146"/>
                  </a:cubicBezTo>
                  <a:cubicBezTo>
                    <a:pt x="12695" y="209"/>
                    <a:pt x="12811" y="269"/>
                    <a:pt x="12923" y="340"/>
                  </a:cubicBezTo>
                  <a:cubicBezTo>
                    <a:pt x="12953" y="359"/>
                    <a:pt x="12987" y="378"/>
                    <a:pt x="13023" y="397"/>
                  </a:cubicBezTo>
                  <a:cubicBezTo>
                    <a:pt x="13058" y="415"/>
                    <a:pt x="13095" y="434"/>
                    <a:pt x="13128" y="464"/>
                  </a:cubicBezTo>
                  <a:cubicBezTo>
                    <a:pt x="13189" y="516"/>
                    <a:pt x="13259" y="557"/>
                    <a:pt x="13334" y="587"/>
                  </a:cubicBezTo>
                  <a:cubicBezTo>
                    <a:pt x="13539" y="673"/>
                    <a:pt x="13708" y="804"/>
                    <a:pt x="13853" y="968"/>
                  </a:cubicBezTo>
                  <a:cubicBezTo>
                    <a:pt x="13943" y="1065"/>
                    <a:pt x="14044" y="1148"/>
                    <a:pt x="14153" y="1227"/>
                  </a:cubicBezTo>
                  <a:cubicBezTo>
                    <a:pt x="14172" y="1238"/>
                    <a:pt x="14186" y="1253"/>
                    <a:pt x="14201" y="1264"/>
                  </a:cubicBezTo>
                  <a:cubicBezTo>
                    <a:pt x="14217" y="1275"/>
                    <a:pt x="14227" y="1286"/>
                    <a:pt x="14239" y="1294"/>
                  </a:cubicBezTo>
                  <a:cubicBezTo>
                    <a:pt x="14276" y="1320"/>
                    <a:pt x="14298" y="1353"/>
                    <a:pt x="14321" y="1387"/>
                  </a:cubicBezTo>
                  <a:cubicBezTo>
                    <a:pt x="14340" y="1417"/>
                    <a:pt x="14358" y="1447"/>
                    <a:pt x="14377" y="1462"/>
                  </a:cubicBezTo>
                  <a:cubicBezTo>
                    <a:pt x="14388" y="1477"/>
                    <a:pt x="14400" y="1484"/>
                    <a:pt x="14414" y="1488"/>
                  </a:cubicBezTo>
                  <a:cubicBezTo>
                    <a:pt x="14455" y="1503"/>
                    <a:pt x="14486" y="1518"/>
                    <a:pt x="14515" y="1541"/>
                  </a:cubicBezTo>
                  <a:cubicBezTo>
                    <a:pt x="14545" y="1559"/>
                    <a:pt x="14567" y="1586"/>
                    <a:pt x="14590" y="1608"/>
                  </a:cubicBezTo>
                  <a:cubicBezTo>
                    <a:pt x="14635" y="1660"/>
                    <a:pt x="14669" y="1712"/>
                    <a:pt x="14706" y="1753"/>
                  </a:cubicBezTo>
                  <a:cubicBezTo>
                    <a:pt x="14766" y="1817"/>
                    <a:pt x="14814" y="1888"/>
                    <a:pt x="14863" y="1955"/>
                  </a:cubicBezTo>
                  <a:cubicBezTo>
                    <a:pt x="14916" y="2019"/>
                    <a:pt x="14968" y="2083"/>
                    <a:pt x="15031" y="2127"/>
                  </a:cubicBezTo>
                  <a:cubicBezTo>
                    <a:pt x="15050" y="2142"/>
                    <a:pt x="15073" y="2161"/>
                    <a:pt x="15091" y="2180"/>
                  </a:cubicBezTo>
                  <a:cubicBezTo>
                    <a:pt x="15106" y="2195"/>
                    <a:pt x="15125" y="2217"/>
                    <a:pt x="15132" y="2243"/>
                  </a:cubicBezTo>
                  <a:cubicBezTo>
                    <a:pt x="15140" y="2262"/>
                    <a:pt x="15143" y="2281"/>
                    <a:pt x="15143" y="2303"/>
                  </a:cubicBezTo>
                  <a:lnTo>
                    <a:pt x="15143" y="2314"/>
                  </a:lnTo>
                  <a:lnTo>
                    <a:pt x="15143" y="2318"/>
                  </a:lnTo>
                  <a:lnTo>
                    <a:pt x="15143" y="2329"/>
                  </a:lnTo>
                  <a:lnTo>
                    <a:pt x="15147" y="2329"/>
                  </a:lnTo>
                  <a:cubicBezTo>
                    <a:pt x="15147" y="2333"/>
                    <a:pt x="15147" y="2333"/>
                    <a:pt x="15151" y="2333"/>
                  </a:cubicBezTo>
                  <a:cubicBezTo>
                    <a:pt x="15188" y="2340"/>
                    <a:pt x="15218" y="2355"/>
                    <a:pt x="15237" y="2378"/>
                  </a:cubicBezTo>
                  <a:cubicBezTo>
                    <a:pt x="15259" y="2400"/>
                    <a:pt x="15271" y="2426"/>
                    <a:pt x="15278" y="2452"/>
                  </a:cubicBezTo>
                  <a:cubicBezTo>
                    <a:pt x="15285" y="2471"/>
                    <a:pt x="15289" y="2490"/>
                    <a:pt x="15293" y="2509"/>
                  </a:cubicBezTo>
                  <a:cubicBezTo>
                    <a:pt x="15293" y="2520"/>
                    <a:pt x="15297" y="2531"/>
                    <a:pt x="15304" y="2546"/>
                  </a:cubicBezTo>
                  <a:cubicBezTo>
                    <a:pt x="15311" y="2557"/>
                    <a:pt x="15319" y="2568"/>
                    <a:pt x="15326" y="2580"/>
                  </a:cubicBezTo>
                  <a:cubicBezTo>
                    <a:pt x="15345" y="2602"/>
                    <a:pt x="15371" y="2628"/>
                    <a:pt x="15394" y="2658"/>
                  </a:cubicBezTo>
                  <a:cubicBezTo>
                    <a:pt x="15409" y="2677"/>
                    <a:pt x="15423" y="2699"/>
                    <a:pt x="15431" y="2725"/>
                  </a:cubicBezTo>
                  <a:cubicBezTo>
                    <a:pt x="15450" y="2774"/>
                    <a:pt x="15483" y="2819"/>
                    <a:pt x="15521" y="2860"/>
                  </a:cubicBezTo>
                  <a:cubicBezTo>
                    <a:pt x="15558" y="2904"/>
                    <a:pt x="15599" y="2949"/>
                    <a:pt x="15637" y="2999"/>
                  </a:cubicBezTo>
                  <a:cubicBezTo>
                    <a:pt x="15644" y="3013"/>
                    <a:pt x="15656" y="3025"/>
                    <a:pt x="15666" y="3039"/>
                  </a:cubicBezTo>
                  <a:cubicBezTo>
                    <a:pt x="15678" y="3054"/>
                    <a:pt x="15692" y="3069"/>
                    <a:pt x="15701" y="3092"/>
                  </a:cubicBezTo>
                  <a:cubicBezTo>
                    <a:pt x="15708" y="3103"/>
                    <a:pt x="15711" y="3118"/>
                    <a:pt x="15715" y="3137"/>
                  </a:cubicBezTo>
                  <a:cubicBezTo>
                    <a:pt x="15723" y="3189"/>
                    <a:pt x="15742" y="3237"/>
                    <a:pt x="15768" y="3286"/>
                  </a:cubicBezTo>
                  <a:cubicBezTo>
                    <a:pt x="15794" y="3331"/>
                    <a:pt x="15823" y="3380"/>
                    <a:pt x="15858" y="3425"/>
                  </a:cubicBezTo>
                  <a:cubicBezTo>
                    <a:pt x="15906" y="3496"/>
                    <a:pt x="15936" y="3570"/>
                    <a:pt x="15970" y="3641"/>
                  </a:cubicBezTo>
                  <a:cubicBezTo>
                    <a:pt x="16003" y="3716"/>
                    <a:pt x="16037" y="3784"/>
                    <a:pt x="16085" y="3839"/>
                  </a:cubicBezTo>
                  <a:cubicBezTo>
                    <a:pt x="16104" y="3865"/>
                    <a:pt x="16115" y="3891"/>
                    <a:pt x="16123" y="3914"/>
                  </a:cubicBezTo>
                  <a:cubicBezTo>
                    <a:pt x="16130" y="3936"/>
                    <a:pt x="16134" y="3959"/>
                    <a:pt x="16141" y="3974"/>
                  </a:cubicBezTo>
                  <a:cubicBezTo>
                    <a:pt x="16149" y="3985"/>
                    <a:pt x="16153" y="3993"/>
                    <a:pt x="16160" y="4000"/>
                  </a:cubicBezTo>
                  <a:cubicBezTo>
                    <a:pt x="16168" y="4008"/>
                    <a:pt x="16179" y="4015"/>
                    <a:pt x="16201" y="4019"/>
                  </a:cubicBezTo>
                  <a:cubicBezTo>
                    <a:pt x="16213" y="4022"/>
                    <a:pt x="16220" y="4030"/>
                    <a:pt x="16227" y="4034"/>
                  </a:cubicBezTo>
                  <a:cubicBezTo>
                    <a:pt x="16235" y="4041"/>
                    <a:pt x="16239" y="4048"/>
                    <a:pt x="16239" y="4056"/>
                  </a:cubicBezTo>
                  <a:cubicBezTo>
                    <a:pt x="16246" y="4067"/>
                    <a:pt x="16246" y="4079"/>
                    <a:pt x="16246" y="4090"/>
                  </a:cubicBezTo>
                  <a:lnTo>
                    <a:pt x="16246" y="4112"/>
                  </a:lnTo>
                  <a:cubicBezTo>
                    <a:pt x="16242" y="4120"/>
                    <a:pt x="16242" y="4127"/>
                    <a:pt x="16242" y="4131"/>
                  </a:cubicBezTo>
                  <a:cubicBezTo>
                    <a:pt x="16242" y="4153"/>
                    <a:pt x="16250" y="4172"/>
                    <a:pt x="16258" y="4195"/>
                  </a:cubicBezTo>
                  <a:cubicBezTo>
                    <a:pt x="16265" y="4217"/>
                    <a:pt x="16280" y="4239"/>
                    <a:pt x="16294" y="4262"/>
                  </a:cubicBezTo>
                  <a:cubicBezTo>
                    <a:pt x="16425" y="4486"/>
                    <a:pt x="16512" y="4721"/>
                    <a:pt x="16575" y="4972"/>
                  </a:cubicBezTo>
                  <a:cubicBezTo>
                    <a:pt x="16590" y="5028"/>
                    <a:pt x="16601" y="5088"/>
                    <a:pt x="16620" y="5140"/>
                  </a:cubicBezTo>
                  <a:cubicBezTo>
                    <a:pt x="16639" y="5197"/>
                    <a:pt x="16661" y="5249"/>
                    <a:pt x="16691" y="5294"/>
                  </a:cubicBezTo>
                  <a:cubicBezTo>
                    <a:pt x="16791" y="5443"/>
                    <a:pt x="16848" y="5604"/>
                    <a:pt x="16874" y="5775"/>
                  </a:cubicBezTo>
                  <a:cubicBezTo>
                    <a:pt x="16886" y="5854"/>
                    <a:pt x="16904" y="5929"/>
                    <a:pt x="16926" y="6008"/>
                  </a:cubicBezTo>
                  <a:cubicBezTo>
                    <a:pt x="16948" y="6086"/>
                    <a:pt x="16967" y="6168"/>
                    <a:pt x="16983" y="6251"/>
                  </a:cubicBezTo>
                  <a:cubicBezTo>
                    <a:pt x="17001" y="6381"/>
                    <a:pt x="17031" y="6508"/>
                    <a:pt x="17050" y="6643"/>
                  </a:cubicBezTo>
                  <a:cubicBezTo>
                    <a:pt x="17076" y="6793"/>
                    <a:pt x="17110" y="6934"/>
                    <a:pt x="17166" y="7073"/>
                  </a:cubicBezTo>
                  <a:cubicBezTo>
                    <a:pt x="17177" y="7103"/>
                    <a:pt x="17192" y="7133"/>
                    <a:pt x="17203" y="7166"/>
                  </a:cubicBezTo>
                  <a:cubicBezTo>
                    <a:pt x="17210" y="7200"/>
                    <a:pt x="17218" y="7238"/>
                    <a:pt x="17218" y="7274"/>
                  </a:cubicBezTo>
                  <a:lnTo>
                    <a:pt x="17218" y="7286"/>
                  </a:lnTo>
                  <a:lnTo>
                    <a:pt x="17218" y="7327"/>
                  </a:lnTo>
                  <a:cubicBezTo>
                    <a:pt x="17218" y="7435"/>
                    <a:pt x="17236" y="7544"/>
                    <a:pt x="17259" y="7656"/>
                  </a:cubicBezTo>
                  <a:cubicBezTo>
                    <a:pt x="17278" y="7768"/>
                    <a:pt x="17300" y="7884"/>
                    <a:pt x="17300" y="8004"/>
                  </a:cubicBezTo>
                  <a:lnTo>
                    <a:pt x="17300" y="8052"/>
                  </a:lnTo>
                  <a:cubicBezTo>
                    <a:pt x="17297" y="8071"/>
                    <a:pt x="17297" y="8094"/>
                    <a:pt x="17297" y="8112"/>
                  </a:cubicBezTo>
                  <a:cubicBezTo>
                    <a:pt x="17297" y="8306"/>
                    <a:pt x="17341" y="8508"/>
                    <a:pt x="17367" y="8710"/>
                  </a:cubicBezTo>
                  <a:cubicBezTo>
                    <a:pt x="17383" y="8808"/>
                    <a:pt x="17386" y="8901"/>
                    <a:pt x="17386" y="8998"/>
                  </a:cubicBezTo>
                  <a:cubicBezTo>
                    <a:pt x="17386" y="9077"/>
                    <a:pt x="17383" y="9158"/>
                    <a:pt x="17383" y="9237"/>
                  </a:cubicBezTo>
                  <a:lnTo>
                    <a:pt x="17383" y="9305"/>
                  </a:lnTo>
                  <a:lnTo>
                    <a:pt x="17383" y="9319"/>
                  </a:lnTo>
                  <a:lnTo>
                    <a:pt x="17383" y="9413"/>
                  </a:lnTo>
                  <a:cubicBezTo>
                    <a:pt x="17383" y="9443"/>
                    <a:pt x="17383" y="9469"/>
                    <a:pt x="17390" y="9498"/>
                  </a:cubicBezTo>
                  <a:cubicBezTo>
                    <a:pt x="17412" y="9588"/>
                    <a:pt x="17419" y="9686"/>
                    <a:pt x="17419" y="9779"/>
                  </a:cubicBezTo>
                  <a:cubicBezTo>
                    <a:pt x="17419" y="9828"/>
                    <a:pt x="17416" y="9880"/>
                    <a:pt x="17412" y="9925"/>
                  </a:cubicBezTo>
                  <a:cubicBezTo>
                    <a:pt x="17383" y="10205"/>
                    <a:pt x="17379" y="10485"/>
                    <a:pt x="17375" y="10770"/>
                  </a:cubicBezTo>
                  <a:cubicBezTo>
                    <a:pt x="17371" y="10818"/>
                    <a:pt x="17371" y="10871"/>
                    <a:pt x="17367" y="10923"/>
                  </a:cubicBezTo>
                  <a:cubicBezTo>
                    <a:pt x="17360" y="10975"/>
                    <a:pt x="17352" y="11028"/>
                    <a:pt x="17330" y="11080"/>
                  </a:cubicBezTo>
                  <a:cubicBezTo>
                    <a:pt x="17307" y="11144"/>
                    <a:pt x="17293" y="11218"/>
                    <a:pt x="17293" y="11289"/>
                  </a:cubicBezTo>
                  <a:cubicBezTo>
                    <a:pt x="17285" y="11461"/>
                    <a:pt x="17274" y="11634"/>
                    <a:pt x="17233" y="11805"/>
                  </a:cubicBezTo>
                  <a:cubicBezTo>
                    <a:pt x="17214" y="11876"/>
                    <a:pt x="17203" y="11948"/>
                    <a:pt x="17200" y="12022"/>
                  </a:cubicBezTo>
                  <a:cubicBezTo>
                    <a:pt x="17177" y="12265"/>
                    <a:pt x="17114" y="12497"/>
                    <a:pt x="17072" y="12728"/>
                  </a:cubicBezTo>
                  <a:cubicBezTo>
                    <a:pt x="17053" y="12859"/>
                    <a:pt x="17012" y="12983"/>
                    <a:pt x="16967" y="13106"/>
                  </a:cubicBezTo>
                  <a:cubicBezTo>
                    <a:pt x="16931" y="13204"/>
                    <a:pt x="16904" y="13304"/>
                    <a:pt x="16878" y="13406"/>
                  </a:cubicBezTo>
                  <a:cubicBezTo>
                    <a:pt x="16852" y="13510"/>
                    <a:pt x="16826" y="13615"/>
                    <a:pt x="16788" y="13720"/>
                  </a:cubicBezTo>
                  <a:cubicBezTo>
                    <a:pt x="16762" y="13779"/>
                    <a:pt x="16751" y="13850"/>
                    <a:pt x="16732" y="13917"/>
                  </a:cubicBezTo>
                  <a:cubicBezTo>
                    <a:pt x="16717" y="13989"/>
                    <a:pt x="16698" y="14060"/>
                    <a:pt x="16661" y="14131"/>
                  </a:cubicBezTo>
                  <a:cubicBezTo>
                    <a:pt x="16579" y="14298"/>
                    <a:pt x="16522" y="14482"/>
                    <a:pt x="16451" y="14662"/>
                  </a:cubicBezTo>
                  <a:cubicBezTo>
                    <a:pt x="16396" y="14803"/>
                    <a:pt x="16320" y="14931"/>
                    <a:pt x="16253" y="15057"/>
                  </a:cubicBezTo>
                  <a:cubicBezTo>
                    <a:pt x="16190" y="15181"/>
                    <a:pt x="16123" y="15300"/>
                    <a:pt x="16067" y="15420"/>
                  </a:cubicBezTo>
                  <a:cubicBezTo>
                    <a:pt x="16033" y="15495"/>
                    <a:pt x="16006" y="15577"/>
                    <a:pt x="15973" y="15659"/>
                  </a:cubicBezTo>
                  <a:cubicBezTo>
                    <a:pt x="15944" y="15742"/>
                    <a:pt x="15902" y="15823"/>
                    <a:pt x="15832" y="15895"/>
                  </a:cubicBezTo>
                  <a:cubicBezTo>
                    <a:pt x="15704" y="16015"/>
                    <a:pt x="15622" y="16172"/>
                    <a:pt x="15535" y="16329"/>
                  </a:cubicBezTo>
                  <a:cubicBezTo>
                    <a:pt x="15495" y="16399"/>
                    <a:pt x="15454" y="16474"/>
                    <a:pt x="15409" y="16546"/>
                  </a:cubicBezTo>
                  <a:cubicBezTo>
                    <a:pt x="15361" y="16620"/>
                    <a:pt x="15308" y="16687"/>
                    <a:pt x="15237" y="16743"/>
                  </a:cubicBezTo>
                  <a:cubicBezTo>
                    <a:pt x="15199" y="16774"/>
                    <a:pt x="15166" y="16800"/>
                    <a:pt x="15132" y="16829"/>
                  </a:cubicBezTo>
                  <a:cubicBezTo>
                    <a:pt x="15102" y="16860"/>
                    <a:pt x="15073" y="16886"/>
                    <a:pt x="15057" y="16919"/>
                  </a:cubicBezTo>
                  <a:cubicBezTo>
                    <a:pt x="15020" y="16983"/>
                    <a:pt x="14971" y="17031"/>
                    <a:pt x="14923" y="17079"/>
                  </a:cubicBezTo>
                  <a:cubicBezTo>
                    <a:pt x="14874" y="17129"/>
                    <a:pt x="14826" y="17169"/>
                    <a:pt x="14792" y="17219"/>
                  </a:cubicBezTo>
                  <a:cubicBezTo>
                    <a:pt x="14766" y="17252"/>
                    <a:pt x="14747" y="17286"/>
                    <a:pt x="14732" y="17326"/>
                  </a:cubicBezTo>
                  <a:cubicBezTo>
                    <a:pt x="14732" y="17334"/>
                    <a:pt x="14728" y="17338"/>
                    <a:pt x="14724" y="17341"/>
                  </a:cubicBezTo>
                  <a:cubicBezTo>
                    <a:pt x="14721" y="17349"/>
                    <a:pt x="14717" y="17349"/>
                    <a:pt x="14714" y="17353"/>
                  </a:cubicBezTo>
                  <a:cubicBezTo>
                    <a:pt x="14706" y="17360"/>
                    <a:pt x="14698" y="17364"/>
                    <a:pt x="14691" y="17367"/>
                  </a:cubicBezTo>
                  <a:cubicBezTo>
                    <a:pt x="14654" y="17383"/>
                    <a:pt x="14616" y="17409"/>
                    <a:pt x="14579" y="17438"/>
                  </a:cubicBezTo>
                  <a:cubicBezTo>
                    <a:pt x="14541" y="17472"/>
                    <a:pt x="14504" y="17506"/>
                    <a:pt x="14455" y="17533"/>
                  </a:cubicBezTo>
                  <a:cubicBezTo>
                    <a:pt x="14388" y="17573"/>
                    <a:pt x="14321" y="17626"/>
                    <a:pt x="14250" y="17674"/>
                  </a:cubicBezTo>
                  <a:cubicBezTo>
                    <a:pt x="14183" y="17726"/>
                    <a:pt x="14112" y="17775"/>
                    <a:pt x="14037" y="17816"/>
                  </a:cubicBezTo>
                  <a:cubicBezTo>
                    <a:pt x="13925" y="17876"/>
                    <a:pt x="13808" y="17925"/>
                    <a:pt x="13693" y="17969"/>
                  </a:cubicBezTo>
                  <a:cubicBezTo>
                    <a:pt x="13577" y="18018"/>
                    <a:pt x="13465" y="18063"/>
                    <a:pt x="13360" y="18126"/>
                  </a:cubicBezTo>
                  <a:cubicBezTo>
                    <a:pt x="13353" y="18130"/>
                    <a:pt x="13342" y="18134"/>
                    <a:pt x="13330" y="18138"/>
                  </a:cubicBezTo>
                  <a:cubicBezTo>
                    <a:pt x="13319" y="18142"/>
                    <a:pt x="13308" y="18145"/>
                    <a:pt x="13297" y="18145"/>
                  </a:cubicBezTo>
                  <a:lnTo>
                    <a:pt x="13285" y="18145"/>
                  </a:lnTo>
                  <a:cubicBezTo>
                    <a:pt x="13270" y="18142"/>
                    <a:pt x="13252" y="18142"/>
                    <a:pt x="13233" y="18142"/>
                  </a:cubicBezTo>
                  <a:cubicBezTo>
                    <a:pt x="13185" y="18142"/>
                    <a:pt x="13132" y="18149"/>
                    <a:pt x="13080" y="18161"/>
                  </a:cubicBezTo>
                  <a:cubicBezTo>
                    <a:pt x="13032" y="18171"/>
                    <a:pt x="12975" y="18187"/>
                    <a:pt x="12923" y="18197"/>
                  </a:cubicBezTo>
                  <a:cubicBezTo>
                    <a:pt x="12852" y="18209"/>
                    <a:pt x="12773" y="18228"/>
                    <a:pt x="12695" y="18228"/>
                  </a:cubicBezTo>
                  <a:cubicBezTo>
                    <a:pt x="12673" y="18228"/>
                    <a:pt x="12650" y="18228"/>
                    <a:pt x="12631" y="18223"/>
                  </a:cubicBezTo>
                  <a:cubicBezTo>
                    <a:pt x="12552" y="18213"/>
                    <a:pt x="12471" y="18209"/>
                    <a:pt x="12388" y="18205"/>
                  </a:cubicBezTo>
                  <a:cubicBezTo>
                    <a:pt x="12306" y="18201"/>
                    <a:pt x="12224" y="18197"/>
                    <a:pt x="12142" y="18178"/>
                  </a:cubicBezTo>
                  <a:cubicBezTo>
                    <a:pt x="12104" y="18171"/>
                    <a:pt x="12063" y="18175"/>
                    <a:pt x="12022" y="18171"/>
                  </a:cubicBezTo>
                  <a:cubicBezTo>
                    <a:pt x="11977" y="18171"/>
                    <a:pt x="11932" y="18171"/>
                    <a:pt x="11884" y="18152"/>
                  </a:cubicBezTo>
                  <a:cubicBezTo>
                    <a:pt x="11577" y="18048"/>
                    <a:pt x="11260" y="17943"/>
                    <a:pt x="10964" y="17794"/>
                  </a:cubicBezTo>
                  <a:cubicBezTo>
                    <a:pt x="10852" y="17734"/>
                    <a:pt x="10736" y="17671"/>
                    <a:pt x="10635" y="17592"/>
                  </a:cubicBezTo>
                  <a:cubicBezTo>
                    <a:pt x="10556" y="17528"/>
                    <a:pt x="10459" y="17480"/>
                    <a:pt x="10373" y="17438"/>
                  </a:cubicBezTo>
                  <a:cubicBezTo>
                    <a:pt x="10314" y="17409"/>
                    <a:pt x="10258" y="17371"/>
                    <a:pt x="10209" y="17338"/>
                  </a:cubicBezTo>
                  <a:cubicBezTo>
                    <a:pt x="10157" y="17304"/>
                    <a:pt x="10104" y="17271"/>
                    <a:pt x="10052" y="17245"/>
                  </a:cubicBezTo>
                  <a:cubicBezTo>
                    <a:pt x="9966" y="17207"/>
                    <a:pt x="9891" y="17151"/>
                    <a:pt x="9816" y="17098"/>
                  </a:cubicBezTo>
                  <a:cubicBezTo>
                    <a:pt x="9745" y="17046"/>
                    <a:pt x="9674" y="16994"/>
                    <a:pt x="9596" y="16960"/>
                  </a:cubicBezTo>
                  <a:cubicBezTo>
                    <a:pt x="9577" y="16957"/>
                    <a:pt x="9562" y="16949"/>
                    <a:pt x="9543" y="16938"/>
                  </a:cubicBezTo>
                  <a:cubicBezTo>
                    <a:pt x="9525" y="16931"/>
                    <a:pt x="9507" y="16919"/>
                    <a:pt x="9488" y="16908"/>
                  </a:cubicBezTo>
                  <a:cubicBezTo>
                    <a:pt x="9476" y="16896"/>
                    <a:pt x="9465" y="16886"/>
                    <a:pt x="9457" y="16870"/>
                  </a:cubicBezTo>
                  <a:cubicBezTo>
                    <a:pt x="9450" y="16852"/>
                    <a:pt x="9439" y="16841"/>
                    <a:pt x="9431" y="16837"/>
                  </a:cubicBezTo>
                  <a:cubicBezTo>
                    <a:pt x="9424" y="16829"/>
                    <a:pt x="9412" y="16826"/>
                    <a:pt x="9402" y="16822"/>
                  </a:cubicBezTo>
                  <a:lnTo>
                    <a:pt x="9338" y="16822"/>
                  </a:lnTo>
                  <a:cubicBezTo>
                    <a:pt x="9323" y="16822"/>
                    <a:pt x="9308" y="16818"/>
                    <a:pt x="9293" y="16815"/>
                  </a:cubicBezTo>
                  <a:cubicBezTo>
                    <a:pt x="9278" y="16810"/>
                    <a:pt x="9263" y="16803"/>
                    <a:pt x="9252" y="16796"/>
                  </a:cubicBezTo>
                  <a:cubicBezTo>
                    <a:pt x="9229" y="16777"/>
                    <a:pt x="9215" y="16751"/>
                    <a:pt x="9203" y="16725"/>
                  </a:cubicBezTo>
                  <a:cubicBezTo>
                    <a:pt x="9174" y="16661"/>
                    <a:pt x="9129" y="16608"/>
                    <a:pt x="9072" y="16560"/>
                  </a:cubicBezTo>
                  <a:cubicBezTo>
                    <a:pt x="8975" y="16470"/>
                    <a:pt x="8863" y="16396"/>
                    <a:pt x="8748" y="16325"/>
                  </a:cubicBezTo>
                  <a:cubicBezTo>
                    <a:pt x="8635" y="16254"/>
                    <a:pt x="8515" y="16182"/>
                    <a:pt x="8408" y="16097"/>
                  </a:cubicBezTo>
                  <a:cubicBezTo>
                    <a:pt x="8363" y="16067"/>
                    <a:pt x="8313" y="16037"/>
                    <a:pt x="8265" y="16003"/>
                  </a:cubicBezTo>
                  <a:cubicBezTo>
                    <a:pt x="8217" y="15966"/>
                    <a:pt x="8168" y="15925"/>
                    <a:pt x="8130" y="15865"/>
                  </a:cubicBezTo>
                  <a:cubicBezTo>
                    <a:pt x="8112" y="15832"/>
                    <a:pt x="8082" y="15801"/>
                    <a:pt x="8044" y="15775"/>
                  </a:cubicBezTo>
                  <a:cubicBezTo>
                    <a:pt x="8011" y="15749"/>
                    <a:pt x="7970" y="15727"/>
                    <a:pt x="7932" y="15708"/>
                  </a:cubicBezTo>
                  <a:cubicBezTo>
                    <a:pt x="7876" y="15685"/>
                    <a:pt x="7820" y="15666"/>
                    <a:pt x="7764" y="15644"/>
                  </a:cubicBezTo>
                  <a:cubicBezTo>
                    <a:pt x="7704" y="15618"/>
                    <a:pt x="7649" y="15592"/>
                    <a:pt x="7600" y="15547"/>
                  </a:cubicBezTo>
                  <a:cubicBezTo>
                    <a:pt x="7566" y="15518"/>
                    <a:pt x="7533" y="15483"/>
                    <a:pt x="7510" y="15442"/>
                  </a:cubicBezTo>
                  <a:cubicBezTo>
                    <a:pt x="7502" y="15431"/>
                    <a:pt x="7492" y="15420"/>
                    <a:pt x="7476" y="15405"/>
                  </a:cubicBezTo>
                  <a:cubicBezTo>
                    <a:pt x="7461" y="15390"/>
                    <a:pt x="7443" y="15371"/>
                    <a:pt x="7428" y="15349"/>
                  </a:cubicBezTo>
                  <a:cubicBezTo>
                    <a:pt x="7398" y="15308"/>
                    <a:pt x="7357" y="15274"/>
                    <a:pt x="7312" y="15245"/>
                  </a:cubicBezTo>
                  <a:cubicBezTo>
                    <a:pt x="7267" y="15218"/>
                    <a:pt x="7219" y="15200"/>
                    <a:pt x="7174" y="15185"/>
                  </a:cubicBezTo>
                  <a:cubicBezTo>
                    <a:pt x="7121" y="15169"/>
                    <a:pt x="7080" y="15147"/>
                    <a:pt x="7039" y="15125"/>
                  </a:cubicBezTo>
                  <a:cubicBezTo>
                    <a:pt x="7002" y="15102"/>
                    <a:pt x="6964" y="15083"/>
                    <a:pt x="6927" y="15069"/>
                  </a:cubicBezTo>
                  <a:cubicBezTo>
                    <a:pt x="6908" y="15065"/>
                    <a:pt x="6893" y="15054"/>
                    <a:pt x="6882" y="15043"/>
                  </a:cubicBezTo>
                  <a:cubicBezTo>
                    <a:pt x="6874" y="15028"/>
                    <a:pt x="6871" y="15016"/>
                    <a:pt x="6867" y="15005"/>
                  </a:cubicBezTo>
                  <a:cubicBezTo>
                    <a:pt x="6864" y="14998"/>
                    <a:pt x="6864" y="14990"/>
                    <a:pt x="6864" y="14986"/>
                  </a:cubicBezTo>
                  <a:cubicBezTo>
                    <a:pt x="6864" y="14979"/>
                    <a:pt x="6860" y="14976"/>
                    <a:pt x="6860" y="14976"/>
                  </a:cubicBezTo>
                  <a:lnTo>
                    <a:pt x="6856" y="14976"/>
                  </a:lnTo>
                  <a:cubicBezTo>
                    <a:pt x="6751" y="14923"/>
                    <a:pt x="6658" y="14855"/>
                    <a:pt x="6560" y="14796"/>
                  </a:cubicBezTo>
                  <a:cubicBezTo>
                    <a:pt x="6467" y="14732"/>
                    <a:pt x="6374" y="14676"/>
                    <a:pt x="6269" y="14639"/>
                  </a:cubicBezTo>
                  <a:cubicBezTo>
                    <a:pt x="6239" y="14631"/>
                    <a:pt x="6217" y="14617"/>
                    <a:pt x="6194" y="14602"/>
                  </a:cubicBezTo>
                  <a:cubicBezTo>
                    <a:pt x="6172" y="14590"/>
                    <a:pt x="6153" y="14575"/>
                    <a:pt x="6134" y="14567"/>
                  </a:cubicBezTo>
                  <a:cubicBezTo>
                    <a:pt x="6120" y="14560"/>
                    <a:pt x="6108" y="14557"/>
                    <a:pt x="6093" y="14557"/>
                  </a:cubicBezTo>
                  <a:cubicBezTo>
                    <a:pt x="6079" y="14553"/>
                    <a:pt x="6063" y="14545"/>
                    <a:pt x="6048" y="14538"/>
                  </a:cubicBezTo>
                  <a:cubicBezTo>
                    <a:pt x="6037" y="14527"/>
                    <a:pt x="6026" y="14519"/>
                    <a:pt x="6015" y="14505"/>
                  </a:cubicBezTo>
                  <a:cubicBezTo>
                    <a:pt x="5992" y="14471"/>
                    <a:pt x="5977" y="14448"/>
                    <a:pt x="5963" y="14437"/>
                  </a:cubicBezTo>
                  <a:cubicBezTo>
                    <a:pt x="5951" y="14422"/>
                    <a:pt x="5940" y="14415"/>
                    <a:pt x="5929" y="14407"/>
                  </a:cubicBezTo>
                  <a:cubicBezTo>
                    <a:pt x="5922" y="14403"/>
                    <a:pt x="5910" y="14400"/>
                    <a:pt x="5896" y="14396"/>
                  </a:cubicBezTo>
                  <a:cubicBezTo>
                    <a:pt x="5861" y="14384"/>
                    <a:pt x="5824" y="14374"/>
                    <a:pt x="5787" y="14355"/>
                  </a:cubicBezTo>
                  <a:cubicBezTo>
                    <a:pt x="5749" y="14340"/>
                    <a:pt x="5716" y="14317"/>
                    <a:pt x="5682" y="14280"/>
                  </a:cubicBezTo>
                  <a:cubicBezTo>
                    <a:pt x="5667" y="14265"/>
                    <a:pt x="5649" y="14246"/>
                    <a:pt x="5626" y="14235"/>
                  </a:cubicBezTo>
                  <a:cubicBezTo>
                    <a:pt x="5604" y="14224"/>
                    <a:pt x="5582" y="14217"/>
                    <a:pt x="5559" y="14217"/>
                  </a:cubicBezTo>
                  <a:cubicBezTo>
                    <a:pt x="5547" y="14217"/>
                    <a:pt x="5537" y="14220"/>
                    <a:pt x="5521" y="14224"/>
                  </a:cubicBezTo>
                  <a:cubicBezTo>
                    <a:pt x="5514" y="14227"/>
                    <a:pt x="5503" y="14227"/>
                    <a:pt x="5492" y="14227"/>
                  </a:cubicBezTo>
                  <a:cubicBezTo>
                    <a:pt x="5480" y="14227"/>
                    <a:pt x="5465" y="14227"/>
                    <a:pt x="5454" y="14220"/>
                  </a:cubicBezTo>
                  <a:cubicBezTo>
                    <a:pt x="5443" y="14217"/>
                    <a:pt x="5428" y="14205"/>
                    <a:pt x="5420" y="14194"/>
                  </a:cubicBezTo>
                  <a:cubicBezTo>
                    <a:pt x="5409" y="14175"/>
                    <a:pt x="5394" y="14160"/>
                    <a:pt x="5375" y="14146"/>
                  </a:cubicBezTo>
                  <a:cubicBezTo>
                    <a:pt x="5361" y="14134"/>
                    <a:pt x="5342" y="14123"/>
                    <a:pt x="5320" y="14115"/>
                  </a:cubicBezTo>
                  <a:cubicBezTo>
                    <a:pt x="5278" y="14093"/>
                    <a:pt x="5233" y="14078"/>
                    <a:pt x="5189" y="14056"/>
                  </a:cubicBezTo>
                  <a:cubicBezTo>
                    <a:pt x="5144" y="14037"/>
                    <a:pt x="5103" y="14007"/>
                    <a:pt x="5066" y="13984"/>
                  </a:cubicBezTo>
                  <a:cubicBezTo>
                    <a:pt x="5024" y="13962"/>
                    <a:pt x="4987" y="13944"/>
                    <a:pt x="4942" y="13932"/>
                  </a:cubicBezTo>
                  <a:cubicBezTo>
                    <a:pt x="4789" y="13903"/>
                    <a:pt x="4647" y="13839"/>
                    <a:pt x="4505" y="13779"/>
                  </a:cubicBezTo>
                  <a:cubicBezTo>
                    <a:pt x="4374" y="13723"/>
                    <a:pt x="4239" y="13667"/>
                    <a:pt x="4101" y="13625"/>
                  </a:cubicBezTo>
                  <a:lnTo>
                    <a:pt x="4074" y="13625"/>
                  </a:lnTo>
                  <a:cubicBezTo>
                    <a:pt x="4067" y="13625"/>
                    <a:pt x="4060" y="13630"/>
                    <a:pt x="4052" y="13630"/>
                  </a:cubicBezTo>
                  <a:cubicBezTo>
                    <a:pt x="4041" y="13630"/>
                    <a:pt x="4030" y="13625"/>
                    <a:pt x="4019" y="13622"/>
                  </a:cubicBezTo>
                  <a:cubicBezTo>
                    <a:pt x="4007" y="13622"/>
                    <a:pt x="3996" y="13615"/>
                    <a:pt x="3985" y="13603"/>
                  </a:cubicBezTo>
                  <a:cubicBezTo>
                    <a:pt x="3974" y="13592"/>
                    <a:pt x="3962" y="13581"/>
                    <a:pt x="3948" y="13577"/>
                  </a:cubicBezTo>
                  <a:cubicBezTo>
                    <a:pt x="3936" y="13570"/>
                    <a:pt x="3925" y="13566"/>
                    <a:pt x="3914" y="13566"/>
                  </a:cubicBezTo>
                  <a:cubicBezTo>
                    <a:pt x="3903" y="13566"/>
                    <a:pt x="3895" y="13570"/>
                    <a:pt x="3888" y="13573"/>
                  </a:cubicBezTo>
                  <a:cubicBezTo>
                    <a:pt x="3877" y="13577"/>
                    <a:pt x="3865" y="13577"/>
                    <a:pt x="3850" y="13577"/>
                  </a:cubicBezTo>
                  <a:cubicBezTo>
                    <a:pt x="3839" y="13577"/>
                    <a:pt x="3832" y="13577"/>
                    <a:pt x="3820" y="13573"/>
                  </a:cubicBezTo>
                  <a:cubicBezTo>
                    <a:pt x="3813" y="13570"/>
                    <a:pt x="3805" y="13563"/>
                    <a:pt x="3798" y="13558"/>
                  </a:cubicBezTo>
                  <a:cubicBezTo>
                    <a:pt x="3787" y="13547"/>
                    <a:pt x="3779" y="13536"/>
                    <a:pt x="3772" y="13529"/>
                  </a:cubicBezTo>
                  <a:cubicBezTo>
                    <a:pt x="3768" y="13525"/>
                    <a:pt x="3765" y="13521"/>
                    <a:pt x="3760" y="13521"/>
                  </a:cubicBezTo>
                  <a:cubicBezTo>
                    <a:pt x="3757" y="13518"/>
                    <a:pt x="3757" y="13518"/>
                    <a:pt x="3750" y="13518"/>
                  </a:cubicBezTo>
                  <a:lnTo>
                    <a:pt x="3705" y="13518"/>
                  </a:lnTo>
                  <a:cubicBezTo>
                    <a:pt x="3656" y="13518"/>
                    <a:pt x="3611" y="13518"/>
                    <a:pt x="3563" y="13506"/>
                  </a:cubicBezTo>
                  <a:cubicBezTo>
                    <a:pt x="3514" y="13499"/>
                    <a:pt x="3465" y="13480"/>
                    <a:pt x="3417" y="13454"/>
                  </a:cubicBezTo>
                  <a:cubicBezTo>
                    <a:pt x="3394" y="13442"/>
                    <a:pt x="3372" y="13435"/>
                    <a:pt x="3342" y="13435"/>
                  </a:cubicBezTo>
                  <a:cubicBezTo>
                    <a:pt x="3316" y="13435"/>
                    <a:pt x="3286" y="13442"/>
                    <a:pt x="3253" y="13450"/>
                  </a:cubicBezTo>
                  <a:cubicBezTo>
                    <a:pt x="3222" y="13454"/>
                    <a:pt x="3185" y="13461"/>
                    <a:pt x="3148" y="13465"/>
                  </a:cubicBezTo>
                  <a:cubicBezTo>
                    <a:pt x="3125" y="13465"/>
                    <a:pt x="3099" y="13468"/>
                    <a:pt x="3073" y="13473"/>
                  </a:cubicBezTo>
                  <a:cubicBezTo>
                    <a:pt x="3047" y="13473"/>
                    <a:pt x="3020" y="13476"/>
                    <a:pt x="2991" y="13476"/>
                  </a:cubicBezTo>
                  <a:cubicBezTo>
                    <a:pt x="2965" y="13476"/>
                    <a:pt x="2939" y="13473"/>
                    <a:pt x="2908" y="13465"/>
                  </a:cubicBezTo>
                  <a:cubicBezTo>
                    <a:pt x="2863" y="13450"/>
                    <a:pt x="2815" y="13446"/>
                    <a:pt x="2763" y="13446"/>
                  </a:cubicBezTo>
                  <a:cubicBezTo>
                    <a:pt x="2706" y="13446"/>
                    <a:pt x="2643" y="13454"/>
                    <a:pt x="2583" y="13454"/>
                  </a:cubicBezTo>
                  <a:cubicBezTo>
                    <a:pt x="2564" y="13454"/>
                    <a:pt x="2549" y="13454"/>
                    <a:pt x="2531" y="13450"/>
                  </a:cubicBezTo>
                  <a:lnTo>
                    <a:pt x="2527" y="13450"/>
                  </a:lnTo>
                  <a:cubicBezTo>
                    <a:pt x="2516" y="13450"/>
                    <a:pt x="2501" y="13454"/>
                    <a:pt x="2490" y="13458"/>
                  </a:cubicBezTo>
                  <a:cubicBezTo>
                    <a:pt x="2478" y="13461"/>
                    <a:pt x="2464" y="13465"/>
                    <a:pt x="2449" y="13473"/>
                  </a:cubicBezTo>
                  <a:cubicBezTo>
                    <a:pt x="2419" y="13484"/>
                    <a:pt x="2389" y="13502"/>
                    <a:pt x="2352" y="13513"/>
                  </a:cubicBezTo>
                  <a:cubicBezTo>
                    <a:pt x="2329" y="13521"/>
                    <a:pt x="2303" y="13525"/>
                    <a:pt x="2276" y="13525"/>
                  </a:cubicBezTo>
                  <a:cubicBezTo>
                    <a:pt x="2250" y="13525"/>
                    <a:pt x="2224" y="13521"/>
                    <a:pt x="2195" y="13510"/>
                  </a:cubicBezTo>
                  <a:cubicBezTo>
                    <a:pt x="2190" y="13513"/>
                    <a:pt x="2187" y="13513"/>
                    <a:pt x="2183" y="13518"/>
                  </a:cubicBezTo>
                  <a:cubicBezTo>
                    <a:pt x="2157" y="13536"/>
                    <a:pt x="2128" y="13555"/>
                    <a:pt x="2097" y="13573"/>
                  </a:cubicBezTo>
                  <a:cubicBezTo>
                    <a:pt x="2067" y="13592"/>
                    <a:pt x="2033" y="13607"/>
                    <a:pt x="2000" y="13622"/>
                  </a:cubicBezTo>
                  <a:cubicBezTo>
                    <a:pt x="1981" y="13625"/>
                    <a:pt x="1959" y="13637"/>
                    <a:pt x="1936" y="13648"/>
                  </a:cubicBezTo>
                  <a:cubicBezTo>
                    <a:pt x="1914" y="13659"/>
                    <a:pt x="1892" y="13670"/>
                    <a:pt x="1869" y="13678"/>
                  </a:cubicBezTo>
                  <a:cubicBezTo>
                    <a:pt x="1850" y="13682"/>
                    <a:pt x="1836" y="13689"/>
                    <a:pt x="1817" y="13689"/>
                  </a:cubicBezTo>
                  <a:cubicBezTo>
                    <a:pt x="1814" y="13689"/>
                    <a:pt x="1809" y="13689"/>
                    <a:pt x="1805" y="13686"/>
                  </a:cubicBezTo>
                  <a:lnTo>
                    <a:pt x="1798" y="13686"/>
                  </a:lnTo>
                  <a:cubicBezTo>
                    <a:pt x="1791" y="13686"/>
                    <a:pt x="1787" y="13689"/>
                    <a:pt x="1783" y="13689"/>
                  </a:cubicBezTo>
                  <a:cubicBezTo>
                    <a:pt x="1779" y="13689"/>
                    <a:pt x="1779" y="13693"/>
                    <a:pt x="1776" y="13693"/>
                  </a:cubicBezTo>
                  <a:cubicBezTo>
                    <a:pt x="1769" y="13701"/>
                    <a:pt x="1764" y="13708"/>
                    <a:pt x="1757" y="13723"/>
                  </a:cubicBezTo>
                  <a:cubicBezTo>
                    <a:pt x="1750" y="13734"/>
                    <a:pt x="1746" y="13746"/>
                    <a:pt x="1735" y="13756"/>
                  </a:cubicBezTo>
                  <a:cubicBezTo>
                    <a:pt x="1724" y="13772"/>
                    <a:pt x="1709" y="13787"/>
                    <a:pt x="1686" y="13798"/>
                  </a:cubicBezTo>
                  <a:cubicBezTo>
                    <a:pt x="1652" y="13809"/>
                    <a:pt x="1615" y="13820"/>
                    <a:pt x="1581" y="13835"/>
                  </a:cubicBezTo>
                  <a:cubicBezTo>
                    <a:pt x="1548" y="13846"/>
                    <a:pt x="1518" y="13865"/>
                    <a:pt x="1500" y="13884"/>
                  </a:cubicBezTo>
                  <a:cubicBezTo>
                    <a:pt x="1484" y="13899"/>
                    <a:pt x="1473" y="13917"/>
                    <a:pt x="1462" y="13936"/>
                  </a:cubicBezTo>
                  <a:cubicBezTo>
                    <a:pt x="1458" y="13947"/>
                    <a:pt x="1455" y="13951"/>
                    <a:pt x="1450" y="13955"/>
                  </a:cubicBezTo>
                  <a:cubicBezTo>
                    <a:pt x="1447" y="13958"/>
                    <a:pt x="1443" y="13962"/>
                    <a:pt x="1439" y="13966"/>
                  </a:cubicBezTo>
                  <a:cubicBezTo>
                    <a:pt x="1432" y="13970"/>
                    <a:pt x="1424" y="13973"/>
                    <a:pt x="1413" y="13977"/>
                  </a:cubicBezTo>
                  <a:cubicBezTo>
                    <a:pt x="1402" y="13977"/>
                    <a:pt x="1395" y="13981"/>
                    <a:pt x="1383" y="13989"/>
                  </a:cubicBezTo>
                  <a:cubicBezTo>
                    <a:pt x="1372" y="13992"/>
                    <a:pt x="1365" y="14000"/>
                    <a:pt x="1353" y="14011"/>
                  </a:cubicBezTo>
                  <a:cubicBezTo>
                    <a:pt x="1331" y="14026"/>
                    <a:pt x="1312" y="14048"/>
                    <a:pt x="1286" y="14070"/>
                  </a:cubicBezTo>
                  <a:cubicBezTo>
                    <a:pt x="1267" y="14086"/>
                    <a:pt x="1248" y="14101"/>
                    <a:pt x="1222" y="14108"/>
                  </a:cubicBezTo>
                  <a:cubicBezTo>
                    <a:pt x="1212" y="14115"/>
                    <a:pt x="1189" y="14127"/>
                    <a:pt x="1174" y="14138"/>
                  </a:cubicBezTo>
                  <a:cubicBezTo>
                    <a:pt x="1155" y="14149"/>
                    <a:pt x="1136" y="14168"/>
                    <a:pt x="1125" y="14183"/>
                  </a:cubicBezTo>
                  <a:cubicBezTo>
                    <a:pt x="1118" y="14194"/>
                    <a:pt x="1110" y="14209"/>
                    <a:pt x="1107" y="14220"/>
                  </a:cubicBezTo>
                  <a:cubicBezTo>
                    <a:pt x="1096" y="14261"/>
                    <a:pt x="1073" y="14295"/>
                    <a:pt x="1047" y="14317"/>
                  </a:cubicBezTo>
                  <a:cubicBezTo>
                    <a:pt x="1020" y="14343"/>
                    <a:pt x="991" y="14362"/>
                    <a:pt x="965" y="14381"/>
                  </a:cubicBezTo>
                  <a:cubicBezTo>
                    <a:pt x="953" y="14388"/>
                    <a:pt x="942" y="14396"/>
                    <a:pt x="931" y="14400"/>
                  </a:cubicBezTo>
                  <a:cubicBezTo>
                    <a:pt x="920" y="14407"/>
                    <a:pt x="912" y="14410"/>
                    <a:pt x="905" y="14415"/>
                  </a:cubicBezTo>
                  <a:cubicBezTo>
                    <a:pt x="901" y="14418"/>
                    <a:pt x="901" y="14422"/>
                    <a:pt x="898" y="14422"/>
                  </a:cubicBezTo>
                  <a:lnTo>
                    <a:pt x="898" y="14429"/>
                  </a:lnTo>
                  <a:cubicBezTo>
                    <a:pt x="898" y="14433"/>
                    <a:pt x="898" y="14441"/>
                    <a:pt x="908" y="14460"/>
                  </a:cubicBezTo>
                  <a:cubicBezTo>
                    <a:pt x="912" y="14467"/>
                    <a:pt x="916" y="14478"/>
                    <a:pt x="916" y="14489"/>
                  </a:cubicBezTo>
                  <a:cubicBezTo>
                    <a:pt x="916" y="14500"/>
                    <a:pt x="912" y="14512"/>
                    <a:pt x="908" y="14519"/>
                  </a:cubicBezTo>
                  <a:cubicBezTo>
                    <a:pt x="905" y="14531"/>
                    <a:pt x="898" y="14538"/>
                    <a:pt x="894" y="14545"/>
                  </a:cubicBezTo>
                  <a:cubicBezTo>
                    <a:pt x="882" y="14560"/>
                    <a:pt x="867" y="14572"/>
                    <a:pt x="853" y="14579"/>
                  </a:cubicBezTo>
                  <a:cubicBezTo>
                    <a:pt x="785" y="14624"/>
                    <a:pt x="737" y="14684"/>
                    <a:pt x="696" y="14751"/>
                  </a:cubicBezTo>
                  <a:cubicBezTo>
                    <a:pt x="654" y="14819"/>
                    <a:pt x="625" y="14893"/>
                    <a:pt x="584" y="14968"/>
                  </a:cubicBezTo>
                  <a:cubicBezTo>
                    <a:pt x="549" y="15035"/>
                    <a:pt x="531" y="15114"/>
                    <a:pt x="508" y="15192"/>
                  </a:cubicBezTo>
                  <a:cubicBezTo>
                    <a:pt x="486" y="15271"/>
                    <a:pt x="460" y="15352"/>
                    <a:pt x="408" y="15428"/>
                  </a:cubicBezTo>
                  <a:cubicBezTo>
                    <a:pt x="389" y="15457"/>
                    <a:pt x="374" y="15491"/>
                    <a:pt x="366" y="15528"/>
                  </a:cubicBezTo>
                  <a:cubicBezTo>
                    <a:pt x="356" y="15570"/>
                    <a:pt x="344" y="15611"/>
                    <a:pt x="329" y="15652"/>
                  </a:cubicBezTo>
                  <a:cubicBezTo>
                    <a:pt x="318" y="15678"/>
                    <a:pt x="306" y="15708"/>
                    <a:pt x="288" y="15734"/>
                  </a:cubicBezTo>
                  <a:cubicBezTo>
                    <a:pt x="270" y="15761"/>
                    <a:pt x="258" y="15790"/>
                    <a:pt x="247" y="15823"/>
                  </a:cubicBezTo>
                  <a:cubicBezTo>
                    <a:pt x="235" y="15858"/>
                    <a:pt x="225" y="15895"/>
                    <a:pt x="209" y="15932"/>
                  </a:cubicBezTo>
                  <a:cubicBezTo>
                    <a:pt x="199" y="15951"/>
                    <a:pt x="194" y="15970"/>
                    <a:pt x="194" y="15992"/>
                  </a:cubicBezTo>
                  <a:cubicBezTo>
                    <a:pt x="194" y="16007"/>
                    <a:pt x="199" y="16025"/>
                    <a:pt x="202" y="16044"/>
                  </a:cubicBezTo>
                  <a:cubicBezTo>
                    <a:pt x="202" y="16063"/>
                    <a:pt x="206" y="16085"/>
                    <a:pt x="206" y="16108"/>
                  </a:cubicBezTo>
                  <a:cubicBezTo>
                    <a:pt x="206" y="16134"/>
                    <a:pt x="202" y="16160"/>
                    <a:pt x="191" y="16190"/>
                  </a:cubicBezTo>
                  <a:cubicBezTo>
                    <a:pt x="180" y="16213"/>
                    <a:pt x="176" y="16242"/>
                    <a:pt x="172" y="16276"/>
                  </a:cubicBezTo>
                  <a:cubicBezTo>
                    <a:pt x="165" y="16306"/>
                    <a:pt x="161" y="16344"/>
                    <a:pt x="154" y="16377"/>
                  </a:cubicBezTo>
                  <a:cubicBezTo>
                    <a:pt x="149" y="16399"/>
                    <a:pt x="139" y="16425"/>
                    <a:pt x="127" y="16448"/>
                  </a:cubicBezTo>
                  <a:cubicBezTo>
                    <a:pt x="113" y="16474"/>
                    <a:pt x="94" y="16501"/>
                    <a:pt x="64" y="16519"/>
                  </a:cubicBezTo>
                  <a:cubicBezTo>
                    <a:pt x="68" y="16527"/>
                    <a:pt x="75" y="16534"/>
                    <a:pt x="75" y="16541"/>
                  </a:cubicBezTo>
                  <a:cubicBezTo>
                    <a:pt x="78" y="16549"/>
                    <a:pt x="78" y="16556"/>
                    <a:pt x="78" y="16568"/>
                  </a:cubicBezTo>
                  <a:cubicBezTo>
                    <a:pt x="78" y="16579"/>
                    <a:pt x="78" y="16590"/>
                    <a:pt x="75" y="16598"/>
                  </a:cubicBezTo>
                  <a:cubicBezTo>
                    <a:pt x="71" y="16605"/>
                    <a:pt x="68" y="16613"/>
                    <a:pt x="68" y="16617"/>
                  </a:cubicBezTo>
                  <a:cubicBezTo>
                    <a:pt x="68" y="16631"/>
                    <a:pt x="71" y="16643"/>
                    <a:pt x="71" y="16658"/>
                  </a:cubicBezTo>
                  <a:cubicBezTo>
                    <a:pt x="71" y="16729"/>
                    <a:pt x="60" y="16800"/>
                    <a:pt x="60" y="16867"/>
                  </a:cubicBezTo>
                  <a:cubicBezTo>
                    <a:pt x="60" y="16919"/>
                    <a:pt x="68" y="16972"/>
                    <a:pt x="90" y="17024"/>
                  </a:cubicBezTo>
                  <a:cubicBezTo>
                    <a:pt x="104" y="17062"/>
                    <a:pt x="113" y="17102"/>
                    <a:pt x="113" y="17140"/>
                  </a:cubicBezTo>
                  <a:cubicBezTo>
                    <a:pt x="113" y="17162"/>
                    <a:pt x="109" y="17184"/>
                    <a:pt x="104" y="17207"/>
                  </a:cubicBezTo>
                  <a:cubicBezTo>
                    <a:pt x="97" y="17229"/>
                    <a:pt x="90" y="17252"/>
                    <a:pt x="75" y="17271"/>
                  </a:cubicBezTo>
                  <a:cubicBezTo>
                    <a:pt x="56" y="17293"/>
                    <a:pt x="45" y="17319"/>
                    <a:pt x="42" y="17349"/>
                  </a:cubicBezTo>
                  <a:cubicBezTo>
                    <a:pt x="34" y="17376"/>
                    <a:pt x="34" y="17405"/>
                    <a:pt x="30" y="17438"/>
                  </a:cubicBezTo>
                  <a:cubicBezTo>
                    <a:pt x="19" y="17547"/>
                    <a:pt x="15" y="17659"/>
                    <a:pt x="15" y="17768"/>
                  </a:cubicBezTo>
                  <a:lnTo>
                    <a:pt x="15" y="17786"/>
                  </a:lnTo>
                  <a:lnTo>
                    <a:pt x="15" y="17790"/>
                  </a:lnTo>
                  <a:cubicBezTo>
                    <a:pt x="15" y="17809"/>
                    <a:pt x="11" y="17824"/>
                    <a:pt x="8" y="17838"/>
                  </a:cubicBezTo>
                  <a:cubicBezTo>
                    <a:pt x="4" y="17854"/>
                    <a:pt x="0" y="17869"/>
                    <a:pt x="0" y="17876"/>
                  </a:cubicBezTo>
                  <a:cubicBezTo>
                    <a:pt x="0" y="17883"/>
                    <a:pt x="4" y="17887"/>
                    <a:pt x="4" y="17895"/>
                  </a:cubicBezTo>
                  <a:cubicBezTo>
                    <a:pt x="8" y="17899"/>
                    <a:pt x="8" y="17902"/>
                    <a:pt x="15" y="17906"/>
                  </a:cubicBezTo>
                  <a:cubicBezTo>
                    <a:pt x="30" y="17928"/>
                    <a:pt x="45" y="17951"/>
                    <a:pt x="52" y="17973"/>
                  </a:cubicBezTo>
                  <a:cubicBezTo>
                    <a:pt x="60" y="17992"/>
                    <a:pt x="60" y="18014"/>
                    <a:pt x="60" y="18037"/>
                  </a:cubicBezTo>
                  <a:cubicBezTo>
                    <a:pt x="60" y="18071"/>
                    <a:pt x="56" y="18100"/>
                    <a:pt x="45" y="18126"/>
                  </a:cubicBezTo>
                  <a:cubicBezTo>
                    <a:pt x="42" y="18145"/>
                    <a:pt x="37" y="18164"/>
                    <a:pt x="37" y="18187"/>
                  </a:cubicBezTo>
                  <a:cubicBezTo>
                    <a:pt x="37" y="18223"/>
                    <a:pt x="45" y="18268"/>
                    <a:pt x="49" y="18318"/>
                  </a:cubicBezTo>
                  <a:cubicBezTo>
                    <a:pt x="49" y="18325"/>
                    <a:pt x="45" y="18335"/>
                    <a:pt x="45" y="18344"/>
                  </a:cubicBezTo>
                  <a:lnTo>
                    <a:pt x="45" y="18354"/>
                  </a:lnTo>
                  <a:cubicBezTo>
                    <a:pt x="45" y="18380"/>
                    <a:pt x="52" y="18411"/>
                    <a:pt x="64" y="18444"/>
                  </a:cubicBezTo>
                  <a:cubicBezTo>
                    <a:pt x="75" y="18478"/>
                    <a:pt x="87" y="18515"/>
                    <a:pt x="87" y="18560"/>
                  </a:cubicBezTo>
                  <a:cubicBezTo>
                    <a:pt x="87" y="18579"/>
                    <a:pt x="87" y="18597"/>
                    <a:pt x="78" y="18620"/>
                  </a:cubicBezTo>
                  <a:cubicBezTo>
                    <a:pt x="71" y="18639"/>
                    <a:pt x="60" y="18658"/>
                    <a:pt x="45" y="18680"/>
                  </a:cubicBezTo>
                  <a:cubicBezTo>
                    <a:pt x="45" y="18680"/>
                    <a:pt x="42" y="18687"/>
                    <a:pt x="42" y="18694"/>
                  </a:cubicBezTo>
                  <a:cubicBezTo>
                    <a:pt x="37" y="18702"/>
                    <a:pt x="37" y="18710"/>
                    <a:pt x="37" y="18721"/>
                  </a:cubicBezTo>
                  <a:cubicBezTo>
                    <a:pt x="37" y="18732"/>
                    <a:pt x="37" y="18747"/>
                    <a:pt x="42" y="18758"/>
                  </a:cubicBezTo>
                  <a:cubicBezTo>
                    <a:pt x="49" y="18770"/>
                    <a:pt x="56" y="18777"/>
                    <a:pt x="64" y="18789"/>
                  </a:cubicBezTo>
                  <a:lnTo>
                    <a:pt x="82" y="18803"/>
                  </a:lnTo>
                  <a:lnTo>
                    <a:pt x="78" y="18825"/>
                  </a:lnTo>
                  <a:cubicBezTo>
                    <a:pt x="75" y="18848"/>
                    <a:pt x="71" y="18870"/>
                    <a:pt x="71" y="18893"/>
                  </a:cubicBezTo>
                  <a:cubicBezTo>
                    <a:pt x="71" y="18949"/>
                    <a:pt x="82" y="19005"/>
                    <a:pt x="97" y="19065"/>
                  </a:cubicBezTo>
                  <a:cubicBezTo>
                    <a:pt x="113" y="19125"/>
                    <a:pt x="123" y="19184"/>
                    <a:pt x="123" y="19251"/>
                  </a:cubicBezTo>
                  <a:cubicBezTo>
                    <a:pt x="123" y="19277"/>
                    <a:pt x="123" y="19308"/>
                    <a:pt x="116" y="19338"/>
                  </a:cubicBezTo>
                  <a:lnTo>
                    <a:pt x="116" y="19341"/>
                  </a:lnTo>
                  <a:cubicBezTo>
                    <a:pt x="116" y="19345"/>
                    <a:pt x="120" y="19349"/>
                    <a:pt x="123" y="19353"/>
                  </a:cubicBezTo>
                  <a:cubicBezTo>
                    <a:pt x="142" y="19398"/>
                    <a:pt x="149" y="19439"/>
                    <a:pt x="154" y="19479"/>
                  </a:cubicBezTo>
                  <a:cubicBezTo>
                    <a:pt x="161" y="19521"/>
                    <a:pt x="165" y="19558"/>
                    <a:pt x="172" y="19591"/>
                  </a:cubicBezTo>
                  <a:cubicBezTo>
                    <a:pt x="180" y="19610"/>
                    <a:pt x="191" y="19633"/>
                    <a:pt x="202" y="19652"/>
                  </a:cubicBezTo>
                  <a:cubicBezTo>
                    <a:pt x="209" y="19659"/>
                    <a:pt x="213" y="19670"/>
                    <a:pt x="217" y="19681"/>
                  </a:cubicBezTo>
                  <a:cubicBezTo>
                    <a:pt x="221" y="19689"/>
                    <a:pt x="221" y="19700"/>
                    <a:pt x="221" y="19712"/>
                  </a:cubicBezTo>
                  <a:cubicBezTo>
                    <a:pt x="221" y="19726"/>
                    <a:pt x="217" y="19745"/>
                    <a:pt x="213" y="19760"/>
                  </a:cubicBezTo>
                  <a:cubicBezTo>
                    <a:pt x="202" y="19786"/>
                    <a:pt x="199" y="19812"/>
                    <a:pt x="199" y="19838"/>
                  </a:cubicBezTo>
                  <a:cubicBezTo>
                    <a:pt x="199" y="19869"/>
                    <a:pt x="206" y="19902"/>
                    <a:pt x="213" y="19936"/>
                  </a:cubicBezTo>
                  <a:cubicBezTo>
                    <a:pt x="261" y="20130"/>
                    <a:pt x="288" y="20324"/>
                    <a:pt x="322" y="20519"/>
                  </a:cubicBezTo>
                  <a:lnTo>
                    <a:pt x="322" y="20575"/>
                  </a:lnTo>
                  <a:cubicBezTo>
                    <a:pt x="322" y="20594"/>
                    <a:pt x="325" y="20609"/>
                    <a:pt x="329" y="20623"/>
                  </a:cubicBezTo>
                  <a:cubicBezTo>
                    <a:pt x="329" y="20631"/>
                    <a:pt x="333" y="20635"/>
                    <a:pt x="337" y="20642"/>
                  </a:cubicBezTo>
                  <a:cubicBezTo>
                    <a:pt x="340" y="20646"/>
                    <a:pt x="348" y="20654"/>
                    <a:pt x="363" y="20657"/>
                  </a:cubicBezTo>
                  <a:cubicBezTo>
                    <a:pt x="363" y="20657"/>
                    <a:pt x="366" y="20654"/>
                    <a:pt x="370" y="20650"/>
                  </a:cubicBezTo>
                  <a:lnTo>
                    <a:pt x="370" y="20638"/>
                  </a:lnTo>
                  <a:lnTo>
                    <a:pt x="378" y="20631"/>
                  </a:lnTo>
                  <a:lnTo>
                    <a:pt x="392" y="20605"/>
                  </a:lnTo>
                  <a:lnTo>
                    <a:pt x="401" y="20609"/>
                  </a:lnTo>
                  <a:lnTo>
                    <a:pt x="401" y="20597"/>
                  </a:lnTo>
                  <a:lnTo>
                    <a:pt x="401" y="20586"/>
                  </a:lnTo>
                  <a:cubicBezTo>
                    <a:pt x="396" y="20504"/>
                    <a:pt x="378" y="20414"/>
                    <a:pt x="378" y="20324"/>
                  </a:cubicBezTo>
                  <a:cubicBezTo>
                    <a:pt x="378" y="20306"/>
                    <a:pt x="382" y="20283"/>
                    <a:pt x="382" y="20264"/>
                  </a:cubicBezTo>
                  <a:lnTo>
                    <a:pt x="382" y="20246"/>
                  </a:lnTo>
                  <a:cubicBezTo>
                    <a:pt x="382" y="20209"/>
                    <a:pt x="370" y="20175"/>
                    <a:pt x="359" y="20138"/>
                  </a:cubicBezTo>
                  <a:cubicBezTo>
                    <a:pt x="344" y="20100"/>
                    <a:pt x="325" y="20059"/>
                    <a:pt x="322" y="20010"/>
                  </a:cubicBezTo>
                  <a:cubicBezTo>
                    <a:pt x="314" y="19940"/>
                    <a:pt x="303" y="19869"/>
                    <a:pt x="288" y="19798"/>
                  </a:cubicBezTo>
                  <a:cubicBezTo>
                    <a:pt x="277" y="19726"/>
                    <a:pt x="266" y="19652"/>
                    <a:pt x="261" y="19577"/>
                  </a:cubicBezTo>
                  <a:cubicBezTo>
                    <a:pt x="261" y="19539"/>
                    <a:pt x="254" y="19506"/>
                    <a:pt x="247" y="19469"/>
                  </a:cubicBezTo>
                  <a:cubicBezTo>
                    <a:pt x="235" y="19434"/>
                    <a:pt x="225" y="19398"/>
                    <a:pt x="213" y="19356"/>
                  </a:cubicBezTo>
                  <a:cubicBezTo>
                    <a:pt x="191" y="19270"/>
                    <a:pt x="187" y="19181"/>
                    <a:pt x="180" y="19094"/>
                  </a:cubicBezTo>
                  <a:cubicBezTo>
                    <a:pt x="172" y="19013"/>
                    <a:pt x="157" y="18930"/>
                    <a:pt x="116" y="18859"/>
                  </a:cubicBezTo>
                  <a:cubicBezTo>
                    <a:pt x="113" y="18848"/>
                    <a:pt x="109" y="18837"/>
                    <a:pt x="104" y="18825"/>
                  </a:cubicBezTo>
                  <a:cubicBezTo>
                    <a:pt x="101" y="18815"/>
                    <a:pt x="101" y="18799"/>
                    <a:pt x="101" y="18789"/>
                  </a:cubicBezTo>
                  <a:cubicBezTo>
                    <a:pt x="101" y="18780"/>
                    <a:pt x="101" y="18773"/>
                    <a:pt x="104" y="18766"/>
                  </a:cubicBezTo>
                  <a:cubicBezTo>
                    <a:pt x="104" y="18758"/>
                    <a:pt x="104" y="18751"/>
                    <a:pt x="109" y="18744"/>
                  </a:cubicBezTo>
                  <a:cubicBezTo>
                    <a:pt x="113" y="18739"/>
                    <a:pt x="116" y="18732"/>
                    <a:pt x="120" y="18728"/>
                  </a:cubicBezTo>
                  <a:cubicBezTo>
                    <a:pt x="127" y="18721"/>
                    <a:pt x="131" y="18717"/>
                    <a:pt x="135" y="18710"/>
                  </a:cubicBezTo>
                  <a:cubicBezTo>
                    <a:pt x="135" y="18699"/>
                    <a:pt x="139" y="18691"/>
                    <a:pt x="139" y="18680"/>
                  </a:cubicBezTo>
                  <a:cubicBezTo>
                    <a:pt x="139" y="18658"/>
                    <a:pt x="135" y="18635"/>
                    <a:pt x="135" y="18613"/>
                  </a:cubicBezTo>
                  <a:cubicBezTo>
                    <a:pt x="135" y="18594"/>
                    <a:pt x="135" y="18579"/>
                    <a:pt x="139" y="18560"/>
                  </a:cubicBezTo>
                  <a:cubicBezTo>
                    <a:pt x="146" y="18545"/>
                    <a:pt x="154" y="18527"/>
                    <a:pt x="168" y="18511"/>
                  </a:cubicBezTo>
                  <a:cubicBezTo>
                    <a:pt x="172" y="18508"/>
                    <a:pt x="176" y="18504"/>
                    <a:pt x="183" y="18501"/>
                  </a:cubicBezTo>
                  <a:cubicBezTo>
                    <a:pt x="183" y="18497"/>
                    <a:pt x="180" y="18492"/>
                    <a:pt x="180" y="18489"/>
                  </a:cubicBezTo>
                  <a:cubicBezTo>
                    <a:pt x="172" y="18430"/>
                    <a:pt x="176" y="18373"/>
                    <a:pt x="172" y="18318"/>
                  </a:cubicBezTo>
                  <a:cubicBezTo>
                    <a:pt x="172" y="18265"/>
                    <a:pt x="165" y="18216"/>
                    <a:pt x="142" y="18171"/>
                  </a:cubicBezTo>
                  <a:cubicBezTo>
                    <a:pt x="127" y="18138"/>
                    <a:pt x="120" y="18100"/>
                    <a:pt x="120" y="18063"/>
                  </a:cubicBezTo>
                  <a:cubicBezTo>
                    <a:pt x="120" y="18021"/>
                    <a:pt x="127" y="17977"/>
                    <a:pt x="149" y="17940"/>
                  </a:cubicBezTo>
                  <a:cubicBezTo>
                    <a:pt x="157" y="17925"/>
                    <a:pt x="161" y="17909"/>
                    <a:pt x="161" y="17895"/>
                  </a:cubicBezTo>
                  <a:cubicBezTo>
                    <a:pt x="161" y="17891"/>
                    <a:pt x="161" y="17883"/>
                    <a:pt x="157" y="17880"/>
                  </a:cubicBezTo>
                  <a:cubicBezTo>
                    <a:pt x="142" y="17812"/>
                    <a:pt x="139" y="17749"/>
                    <a:pt x="139" y="17690"/>
                  </a:cubicBezTo>
                  <a:cubicBezTo>
                    <a:pt x="139" y="17633"/>
                    <a:pt x="142" y="17581"/>
                    <a:pt x="142" y="17528"/>
                  </a:cubicBezTo>
                  <a:lnTo>
                    <a:pt x="142" y="17517"/>
                  </a:lnTo>
                  <a:cubicBezTo>
                    <a:pt x="142" y="17491"/>
                    <a:pt x="139" y="17465"/>
                    <a:pt x="139" y="17438"/>
                  </a:cubicBezTo>
                  <a:cubicBezTo>
                    <a:pt x="139" y="17412"/>
                    <a:pt x="142" y="17383"/>
                    <a:pt x="146" y="17357"/>
                  </a:cubicBezTo>
                  <a:cubicBezTo>
                    <a:pt x="149" y="17326"/>
                    <a:pt x="157" y="17297"/>
                    <a:pt x="172" y="17267"/>
                  </a:cubicBezTo>
                  <a:cubicBezTo>
                    <a:pt x="183" y="17245"/>
                    <a:pt x="183" y="17222"/>
                    <a:pt x="183" y="17192"/>
                  </a:cubicBezTo>
                  <a:lnTo>
                    <a:pt x="183" y="17121"/>
                  </a:lnTo>
                  <a:cubicBezTo>
                    <a:pt x="183" y="17098"/>
                    <a:pt x="183" y="17072"/>
                    <a:pt x="194" y="17043"/>
                  </a:cubicBezTo>
                  <a:cubicBezTo>
                    <a:pt x="202" y="17017"/>
                    <a:pt x="206" y="16990"/>
                    <a:pt x="206" y="16964"/>
                  </a:cubicBezTo>
                  <a:cubicBezTo>
                    <a:pt x="206" y="16919"/>
                    <a:pt x="194" y="16870"/>
                    <a:pt x="180" y="16818"/>
                  </a:cubicBezTo>
                  <a:cubicBezTo>
                    <a:pt x="172" y="16781"/>
                    <a:pt x="165" y="16743"/>
                    <a:pt x="165" y="16703"/>
                  </a:cubicBezTo>
                  <a:cubicBezTo>
                    <a:pt x="165" y="16650"/>
                    <a:pt x="176" y="16598"/>
                    <a:pt x="206" y="16541"/>
                  </a:cubicBezTo>
                  <a:cubicBezTo>
                    <a:pt x="239" y="16478"/>
                    <a:pt x="273" y="16399"/>
                    <a:pt x="299" y="16313"/>
                  </a:cubicBezTo>
                  <a:cubicBezTo>
                    <a:pt x="325" y="16227"/>
                    <a:pt x="344" y="16134"/>
                    <a:pt x="344" y="16044"/>
                  </a:cubicBezTo>
                  <a:cubicBezTo>
                    <a:pt x="344" y="16018"/>
                    <a:pt x="344" y="15996"/>
                    <a:pt x="340" y="15970"/>
                  </a:cubicBezTo>
                  <a:lnTo>
                    <a:pt x="340" y="15954"/>
                  </a:lnTo>
                  <a:cubicBezTo>
                    <a:pt x="340" y="15947"/>
                    <a:pt x="340" y="15940"/>
                    <a:pt x="344" y="15932"/>
                  </a:cubicBezTo>
                  <a:cubicBezTo>
                    <a:pt x="344" y="15921"/>
                    <a:pt x="348" y="15913"/>
                    <a:pt x="356" y="15902"/>
                  </a:cubicBezTo>
                  <a:cubicBezTo>
                    <a:pt x="385" y="15868"/>
                    <a:pt x="408" y="15828"/>
                    <a:pt x="427" y="15787"/>
                  </a:cubicBezTo>
                  <a:cubicBezTo>
                    <a:pt x="445" y="15742"/>
                    <a:pt x="463" y="15693"/>
                    <a:pt x="490" y="15648"/>
                  </a:cubicBezTo>
                  <a:cubicBezTo>
                    <a:pt x="542" y="15562"/>
                    <a:pt x="580" y="15469"/>
                    <a:pt x="587" y="15387"/>
                  </a:cubicBezTo>
                  <a:cubicBezTo>
                    <a:pt x="598" y="15248"/>
                    <a:pt x="651" y="15125"/>
                    <a:pt x="715" y="15016"/>
                  </a:cubicBezTo>
                  <a:cubicBezTo>
                    <a:pt x="774" y="14904"/>
                    <a:pt x="849" y="14803"/>
                    <a:pt x="908" y="14698"/>
                  </a:cubicBezTo>
                  <a:cubicBezTo>
                    <a:pt x="1002" y="14541"/>
                    <a:pt x="1118" y="14381"/>
                    <a:pt x="1282" y="14258"/>
                  </a:cubicBezTo>
                  <a:cubicBezTo>
                    <a:pt x="1338" y="14217"/>
                    <a:pt x="1398" y="14179"/>
                    <a:pt x="1455" y="14134"/>
                  </a:cubicBezTo>
                  <a:cubicBezTo>
                    <a:pt x="1507" y="14093"/>
                    <a:pt x="1555" y="14044"/>
                    <a:pt x="1589" y="13981"/>
                  </a:cubicBezTo>
                  <a:lnTo>
                    <a:pt x="1596" y="13970"/>
                  </a:lnTo>
                  <a:lnTo>
                    <a:pt x="1607" y="13966"/>
                  </a:lnTo>
                  <a:cubicBezTo>
                    <a:pt x="1697" y="13929"/>
                    <a:pt x="1776" y="13869"/>
                    <a:pt x="1862" y="13813"/>
                  </a:cubicBezTo>
                  <a:cubicBezTo>
                    <a:pt x="1948" y="13756"/>
                    <a:pt x="2038" y="13704"/>
                    <a:pt x="2146" y="13675"/>
                  </a:cubicBezTo>
                  <a:cubicBezTo>
                    <a:pt x="2202" y="13659"/>
                    <a:pt x="2258" y="13637"/>
                    <a:pt x="2318" y="13618"/>
                  </a:cubicBezTo>
                  <a:cubicBezTo>
                    <a:pt x="2381" y="13599"/>
                    <a:pt x="2442" y="13585"/>
                    <a:pt x="2509" y="13585"/>
                  </a:cubicBezTo>
                  <a:lnTo>
                    <a:pt x="2535" y="13585"/>
                  </a:lnTo>
                  <a:cubicBezTo>
                    <a:pt x="2568" y="13585"/>
                    <a:pt x="2602" y="13577"/>
                    <a:pt x="2643" y="13570"/>
                  </a:cubicBezTo>
                  <a:cubicBezTo>
                    <a:pt x="2680" y="13558"/>
                    <a:pt x="2721" y="13551"/>
                    <a:pt x="2766" y="13551"/>
                  </a:cubicBezTo>
                  <a:cubicBezTo>
                    <a:pt x="2792" y="13551"/>
                    <a:pt x="2818" y="13555"/>
                    <a:pt x="2845" y="13563"/>
                  </a:cubicBezTo>
                  <a:cubicBezTo>
                    <a:pt x="2871" y="13570"/>
                    <a:pt x="2894" y="13581"/>
                    <a:pt x="2916" y="13596"/>
                  </a:cubicBezTo>
                  <a:cubicBezTo>
                    <a:pt x="3013" y="13592"/>
                    <a:pt x="3106" y="13585"/>
                    <a:pt x="3204" y="13585"/>
                  </a:cubicBezTo>
                  <a:cubicBezTo>
                    <a:pt x="3339" y="13585"/>
                    <a:pt x="3477" y="13599"/>
                    <a:pt x="3619" y="13652"/>
                  </a:cubicBezTo>
                  <a:cubicBezTo>
                    <a:pt x="3660" y="13667"/>
                    <a:pt x="3708" y="13678"/>
                    <a:pt x="3757" y="13689"/>
                  </a:cubicBezTo>
                  <a:cubicBezTo>
                    <a:pt x="3810" y="13701"/>
                    <a:pt x="3862" y="13712"/>
                    <a:pt x="3910" y="13723"/>
                  </a:cubicBezTo>
                  <a:cubicBezTo>
                    <a:pt x="4034" y="13753"/>
                    <a:pt x="4161" y="13779"/>
                    <a:pt x="4288" y="13816"/>
                  </a:cubicBezTo>
                  <a:cubicBezTo>
                    <a:pt x="4411" y="13858"/>
                    <a:pt x="4535" y="13910"/>
                    <a:pt x="4647" y="14000"/>
                  </a:cubicBezTo>
                  <a:cubicBezTo>
                    <a:pt x="4654" y="14007"/>
                    <a:pt x="4669" y="14011"/>
                    <a:pt x="4680" y="14018"/>
                  </a:cubicBezTo>
                  <a:cubicBezTo>
                    <a:pt x="4695" y="14022"/>
                    <a:pt x="4710" y="14026"/>
                    <a:pt x="4725" y="14029"/>
                  </a:cubicBezTo>
                  <a:cubicBezTo>
                    <a:pt x="4845" y="14044"/>
                    <a:pt x="4957" y="14093"/>
                    <a:pt x="5050" y="14149"/>
                  </a:cubicBezTo>
                  <a:cubicBezTo>
                    <a:pt x="5118" y="14191"/>
                    <a:pt x="5192" y="14220"/>
                    <a:pt x="5268" y="14250"/>
                  </a:cubicBezTo>
                  <a:cubicBezTo>
                    <a:pt x="5342" y="14284"/>
                    <a:pt x="5417" y="14314"/>
                    <a:pt x="5487" y="14358"/>
                  </a:cubicBezTo>
                  <a:cubicBezTo>
                    <a:pt x="5506" y="14374"/>
                    <a:pt x="5521" y="14384"/>
                    <a:pt x="5532" y="14396"/>
                  </a:cubicBezTo>
                  <a:cubicBezTo>
                    <a:pt x="5547" y="14407"/>
                    <a:pt x="5559" y="14418"/>
                    <a:pt x="5566" y="14422"/>
                  </a:cubicBezTo>
                  <a:cubicBezTo>
                    <a:pt x="5574" y="14426"/>
                    <a:pt x="5582" y="14426"/>
                    <a:pt x="5589" y="14426"/>
                  </a:cubicBezTo>
                  <a:lnTo>
                    <a:pt x="5618" y="14426"/>
                  </a:lnTo>
                  <a:cubicBezTo>
                    <a:pt x="5644" y="14426"/>
                    <a:pt x="5667" y="14429"/>
                    <a:pt x="5686" y="14437"/>
                  </a:cubicBezTo>
                  <a:cubicBezTo>
                    <a:pt x="5708" y="14445"/>
                    <a:pt x="5727" y="14452"/>
                    <a:pt x="5746" y="14463"/>
                  </a:cubicBezTo>
                  <a:cubicBezTo>
                    <a:pt x="5779" y="14486"/>
                    <a:pt x="5809" y="14512"/>
                    <a:pt x="5835" y="14534"/>
                  </a:cubicBezTo>
                  <a:cubicBezTo>
                    <a:pt x="5891" y="14579"/>
                    <a:pt x="5948" y="14624"/>
                    <a:pt x="6008" y="14657"/>
                  </a:cubicBezTo>
                  <a:cubicBezTo>
                    <a:pt x="6067" y="14691"/>
                    <a:pt x="6127" y="14717"/>
                    <a:pt x="6198" y="14729"/>
                  </a:cubicBezTo>
                  <a:cubicBezTo>
                    <a:pt x="6224" y="14732"/>
                    <a:pt x="6250" y="14743"/>
                    <a:pt x="6277" y="14755"/>
                  </a:cubicBezTo>
                  <a:cubicBezTo>
                    <a:pt x="6299" y="14766"/>
                    <a:pt x="6325" y="14781"/>
                    <a:pt x="6344" y="14796"/>
                  </a:cubicBezTo>
                  <a:cubicBezTo>
                    <a:pt x="6448" y="14881"/>
                    <a:pt x="6550" y="14964"/>
                    <a:pt x="6669" y="15016"/>
                  </a:cubicBezTo>
                  <a:cubicBezTo>
                    <a:pt x="6681" y="15020"/>
                    <a:pt x="6688" y="15028"/>
                    <a:pt x="6695" y="15038"/>
                  </a:cubicBezTo>
                  <a:cubicBezTo>
                    <a:pt x="6703" y="15046"/>
                    <a:pt x="6707" y="15054"/>
                    <a:pt x="6710" y="15061"/>
                  </a:cubicBezTo>
                  <a:cubicBezTo>
                    <a:pt x="6717" y="15076"/>
                    <a:pt x="6721" y="15088"/>
                    <a:pt x="6725" y="15095"/>
                  </a:cubicBezTo>
                  <a:cubicBezTo>
                    <a:pt x="6729" y="15099"/>
                    <a:pt x="6729" y="15102"/>
                    <a:pt x="6729" y="15102"/>
                  </a:cubicBezTo>
                  <a:lnTo>
                    <a:pt x="6740" y="15102"/>
                  </a:lnTo>
                  <a:cubicBezTo>
                    <a:pt x="6811" y="15102"/>
                    <a:pt x="6867" y="15125"/>
                    <a:pt x="6919" y="15155"/>
                  </a:cubicBezTo>
                  <a:cubicBezTo>
                    <a:pt x="6972" y="15185"/>
                    <a:pt x="7013" y="15218"/>
                    <a:pt x="7057" y="15252"/>
                  </a:cubicBezTo>
                  <a:cubicBezTo>
                    <a:pt x="7088" y="15274"/>
                    <a:pt x="7118" y="15293"/>
                    <a:pt x="7147" y="15308"/>
                  </a:cubicBezTo>
                  <a:cubicBezTo>
                    <a:pt x="7211" y="15342"/>
                    <a:pt x="7264" y="15387"/>
                    <a:pt x="7316" y="15431"/>
                  </a:cubicBezTo>
                  <a:cubicBezTo>
                    <a:pt x="7368" y="15476"/>
                    <a:pt x="7416" y="15521"/>
                    <a:pt x="7473" y="15554"/>
                  </a:cubicBezTo>
                  <a:cubicBezTo>
                    <a:pt x="7506" y="15577"/>
                    <a:pt x="7547" y="15592"/>
                    <a:pt x="7589" y="15604"/>
                  </a:cubicBezTo>
                  <a:cubicBezTo>
                    <a:pt x="7600" y="15604"/>
                    <a:pt x="7604" y="15607"/>
                    <a:pt x="7607" y="15611"/>
                  </a:cubicBezTo>
                  <a:cubicBezTo>
                    <a:pt x="7615" y="15614"/>
                    <a:pt x="7618" y="15618"/>
                    <a:pt x="7618" y="15618"/>
                  </a:cubicBezTo>
                  <a:cubicBezTo>
                    <a:pt x="7626" y="15626"/>
                    <a:pt x="7626" y="15630"/>
                    <a:pt x="7630" y="15630"/>
                  </a:cubicBezTo>
                  <a:cubicBezTo>
                    <a:pt x="7768" y="15783"/>
                    <a:pt x="7921" y="15910"/>
                    <a:pt x="8108" y="15989"/>
                  </a:cubicBezTo>
                  <a:cubicBezTo>
                    <a:pt x="8134" y="15999"/>
                    <a:pt x="8156" y="16015"/>
                    <a:pt x="8175" y="16030"/>
                  </a:cubicBezTo>
                  <a:cubicBezTo>
                    <a:pt x="8198" y="16044"/>
                    <a:pt x="8213" y="16063"/>
                    <a:pt x="8232" y="16082"/>
                  </a:cubicBezTo>
                  <a:cubicBezTo>
                    <a:pt x="8261" y="16115"/>
                    <a:pt x="8291" y="16149"/>
                    <a:pt x="8321" y="16175"/>
                  </a:cubicBezTo>
                  <a:cubicBezTo>
                    <a:pt x="8389" y="16235"/>
                    <a:pt x="8467" y="16284"/>
                    <a:pt x="8546" y="16336"/>
                  </a:cubicBezTo>
                  <a:cubicBezTo>
                    <a:pt x="8624" y="16384"/>
                    <a:pt x="8703" y="16441"/>
                    <a:pt x="8774" y="16512"/>
                  </a:cubicBezTo>
                  <a:cubicBezTo>
                    <a:pt x="8803" y="16541"/>
                    <a:pt x="8841" y="16568"/>
                    <a:pt x="8882" y="16594"/>
                  </a:cubicBezTo>
                  <a:cubicBezTo>
                    <a:pt x="8919" y="16620"/>
                    <a:pt x="8960" y="16650"/>
                    <a:pt x="9002" y="16684"/>
                  </a:cubicBezTo>
                  <a:cubicBezTo>
                    <a:pt x="9028" y="16710"/>
                    <a:pt x="9062" y="16732"/>
                    <a:pt x="9095" y="16758"/>
                  </a:cubicBezTo>
                  <a:cubicBezTo>
                    <a:pt x="9129" y="16784"/>
                    <a:pt x="9166" y="16810"/>
                    <a:pt x="9196" y="16848"/>
                  </a:cubicBezTo>
                  <a:cubicBezTo>
                    <a:pt x="9200" y="16848"/>
                    <a:pt x="9203" y="16852"/>
                    <a:pt x="9207" y="16855"/>
                  </a:cubicBezTo>
                  <a:cubicBezTo>
                    <a:pt x="9215" y="16860"/>
                    <a:pt x="9222" y="16863"/>
                    <a:pt x="9233" y="16867"/>
                  </a:cubicBezTo>
                  <a:cubicBezTo>
                    <a:pt x="9252" y="16870"/>
                    <a:pt x="9274" y="16878"/>
                    <a:pt x="9293" y="16886"/>
                  </a:cubicBezTo>
                  <a:cubicBezTo>
                    <a:pt x="9308" y="16893"/>
                    <a:pt x="9327" y="16900"/>
                    <a:pt x="9338" y="16915"/>
                  </a:cubicBezTo>
                  <a:cubicBezTo>
                    <a:pt x="9386" y="16972"/>
                    <a:pt x="9447" y="17020"/>
                    <a:pt x="9507" y="17062"/>
                  </a:cubicBezTo>
                  <a:cubicBezTo>
                    <a:pt x="9569" y="17106"/>
                    <a:pt x="9637" y="17147"/>
                    <a:pt x="9704" y="17192"/>
                  </a:cubicBezTo>
                  <a:cubicBezTo>
                    <a:pt x="9787" y="17252"/>
                    <a:pt x="9880" y="17304"/>
                    <a:pt x="9973" y="17357"/>
                  </a:cubicBezTo>
                  <a:cubicBezTo>
                    <a:pt x="10071" y="17409"/>
                    <a:pt x="10164" y="17457"/>
                    <a:pt x="10258" y="17521"/>
                  </a:cubicBezTo>
                  <a:cubicBezTo>
                    <a:pt x="10389" y="17611"/>
                    <a:pt x="10542" y="17685"/>
                    <a:pt x="10680" y="17783"/>
                  </a:cubicBezTo>
                  <a:cubicBezTo>
                    <a:pt x="10729" y="17816"/>
                    <a:pt x="10781" y="17842"/>
                    <a:pt x="10833" y="17873"/>
                  </a:cubicBezTo>
                  <a:cubicBezTo>
                    <a:pt x="10886" y="17902"/>
                    <a:pt x="10942" y="17932"/>
                    <a:pt x="10994" y="17966"/>
                  </a:cubicBezTo>
                  <a:cubicBezTo>
                    <a:pt x="11110" y="18040"/>
                    <a:pt x="11248" y="18082"/>
                    <a:pt x="11386" y="18130"/>
                  </a:cubicBezTo>
                  <a:cubicBezTo>
                    <a:pt x="11517" y="18175"/>
                    <a:pt x="11637" y="18228"/>
                    <a:pt x="11767" y="18257"/>
                  </a:cubicBezTo>
                  <a:cubicBezTo>
                    <a:pt x="11817" y="18268"/>
                    <a:pt x="11869" y="18273"/>
                    <a:pt x="11924" y="18276"/>
                  </a:cubicBezTo>
                  <a:cubicBezTo>
                    <a:pt x="11981" y="18283"/>
                    <a:pt x="12037" y="18291"/>
                    <a:pt x="12093" y="18318"/>
                  </a:cubicBezTo>
                  <a:cubicBezTo>
                    <a:pt x="12145" y="18344"/>
                    <a:pt x="12202" y="18351"/>
                    <a:pt x="12261" y="18354"/>
                  </a:cubicBezTo>
                  <a:cubicBezTo>
                    <a:pt x="12325" y="18354"/>
                    <a:pt x="12385" y="18354"/>
                    <a:pt x="12452" y="18366"/>
                  </a:cubicBezTo>
                  <a:cubicBezTo>
                    <a:pt x="12471" y="18370"/>
                    <a:pt x="12490" y="18370"/>
                    <a:pt x="12508" y="18370"/>
                  </a:cubicBezTo>
                  <a:cubicBezTo>
                    <a:pt x="12552" y="18370"/>
                    <a:pt x="12597" y="18366"/>
                    <a:pt x="12642" y="18366"/>
                  </a:cubicBezTo>
                  <a:cubicBezTo>
                    <a:pt x="12665" y="18366"/>
                    <a:pt x="12687" y="18366"/>
                    <a:pt x="12709" y="18370"/>
                  </a:cubicBezTo>
                  <a:cubicBezTo>
                    <a:pt x="12736" y="18377"/>
                    <a:pt x="12762" y="18377"/>
                    <a:pt x="12785" y="18377"/>
                  </a:cubicBezTo>
                  <a:cubicBezTo>
                    <a:pt x="12833" y="18377"/>
                    <a:pt x="12878" y="18370"/>
                    <a:pt x="12927" y="18362"/>
                  </a:cubicBezTo>
                  <a:cubicBezTo>
                    <a:pt x="12975" y="18354"/>
                    <a:pt x="13023" y="18344"/>
                    <a:pt x="13076" y="18340"/>
                  </a:cubicBezTo>
                  <a:cubicBezTo>
                    <a:pt x="13132" y="18335"/>
                    <a:pt x="13192" y="18321"/>
                    <a:pt x="13256" y="18306"/>
                  </a:cubicBezTo>
                  <a:cubicBezTo>
                    <a:pt x="13319" y="18287"/>
                    <a:pt x="13382" y="18268"/>
                    <a:pt x="13454" y="18261"/>
                  </a:cubicBezTo>
                  <a:cubicBezTo>
                    <a:pt x="13494" y="18257"/>
                    <a:pt x="13532" y="18242"/>
                    <a:pt x="13573" y="18220"/>
                  </a:cubicBezTo>
                  <a:cubicBezTo>
                    <a:pt x="13611" y="18201"/>
                    <a:pt x="13651" y="18175"/>
                    <a:pt x="13693" y="18152"/>
                  </a:cubicBezTo>
                  <a:cubicBezTo>
                    <a:pt x="13723" y="18138"/>
                    <a:pt x="13756" y="18123"/>
                    <a:pt x="13790" y="18116"/>
                  </a:cubicBezTo>
                  <a:cubicBezTo>
                    <a:pt x="13839" y="18104"/>
                    <a:pt x="13887" y="18093"/>
                    <a:pt x="13925" y="18074"/>
                  </a:cubicBezTo>
                  <a:cubicBezTo>
                    <a:pt x="14212" y="17928"/>
                    <a:pt x="14486" y="17768"/>
                    <a:pt x="14717" y="17547"/>
                  </a:cubicBezTo>
                  <a:cubicBezTo>
                    <a:pt x="14792" y="17476"/>
                    <a:pt x="14859" y="17398"/>
                    <a:pt x="14949" y="17334"/>
                  </a:cubicBezTo>
                  <a:cubicBezTo>
                    <a:pt x="15046" y="17263"/>
                    <a:pt x="15125" y="17169"/>
                    <a:pt x="15177" y="17065"/>
                  </a:cubicBezTo>
                  <a:cubicBezTo>
                    <a:pt x="15214" y="16994"/>
                    <a:pt x="15263" y="16934"/>
                    <a:pt x="15319" y="16882"/>
                  </a:cubicBezTo>
                  <a:cubicBezTo>
                    <a:pt x="15371" y="16826"/>
                    <a:pt x="15428" y="16781"/>
                    <a:pt x="15480" y="16736"/>
                  </a:cubicBezTo>
                  <a:cubicBezTo>
                    <a:pt x="15554" y="16676"/>
                    <a:pt x="15611" y="16605"/>
                    <a:pt x="15656" y="16534"/>
                  </a:cubicBezTo>
                  <a:cubicBezTo>
                    <a:pt x="15704" y="16460"/>
                    <a:pt x="15742" y="16381"/>
                    <a:pt x="15779" y="16299"/>
                  </a:cubicBezTo>
                  <a:cubicBezTo>
                    <a:pt x="15809" y="16232"/>
                    <a:pt x="15842" y="16164"/>
                    <a:pt x="15894" y="16108"/>
                  </a:cubicBezTo>
                  <a:cubicBezTo>
                    <a:pt x="15944" y="16063"/>
                    <a:pt x="15977" y="16015"/>
                    <a:pt x="16011" y="15958"/>
                  </a:cubicBezTo>
                  <a:cubicBezTo>
                    <a:pt x="16074" y="15858"/>
                    <a:pt x="16119" y="15749"/>
                    <a:pt x="16175" y="15640"/>
                  </a:cubicBezTo>
                  <a:cubicBezTo>
                    <a:pt x="16246" y="15491"/>
                    <a:pt x="16320" y="15338"/>
                    <a:pt x="16403" y="15192"/>
                  </a:cubicBezTo>
                  <a:cubicBezTo>
                    <a:pt x="16477" y="15050"/>
                    <a:pt x="16564" y="14923"/>
                    <a:pt x="16620" y="14777"/>
                  </a:cubicBezTo>
                  <a:cubicBezTo>
                    <a:pt x="16691" y="14583"/>
                    <a:pt x="16762" y="14392"/>
                    <a:pt x="16833" y="14201"/>
                  </a:cubicBezTo>
                  <a:cubicBezTo>
                    <a:pt x="16886" y="14052"/>
                    <a:pt x="16931" y="13899"/>
                    <a:pt x="16993" y="13753"/>
                  </a:cubicBezTo>
                  <a:cubicBezTo>
                    <a:pt x="17027" y="13686"/>
                    <a:pt x="17038" y="13611"/>
                    <a:pt x="17050" y="13529"/>
                  </a:cubicBezTo>
                  <a:cubicBezTo>
                    <a:pt x="17065" y="13450"/>
                    <a:pt x="17076" y="13368"/>
                    <a:pt x="17114" y="13285"/>
                  </a:cubicBezTo>
                  <a:cubicBezTo>
                    <a:pt x="17143" y="13226"/>
                    <a:pt x="17166" y="13162"/>
                    <a:pt x="17184" y="13095"/>
                  </a:cubicBezTo>
                  <a:cubicBezTo>
                    <a:pt x="17200" y="13028"/>
                    <a:pt x="17218" y="12957"/>
                    <a:pt x="17236" y="12885"/>
                  </a:cubicBezTo>
                  <a:cubicBezTo>
                    <a:pt x="17245" y="12852"/>
                    <a:pt x="17259" y="12818"/>
                    <a:pt x="17267" y="12788"/>
                  </a:cubicBezTo>
                  <a:cubicBezTo>
                    <a:pt x="17278" y="12755"/>
                    <a:pt x="17285" y="12725"/>
                    <a:pt x="17285" y="12699"/>
                  </a:cubicBezTo>
                  <a:lnTo>
                    <a:pt x="17285" y="12683"/>
                  </a:lnTo>
                  <a:cubicBezTo>
                    <a:pt x="17281" y="12669"/>
                    <a:pt x="17281" y="12654"/>
                    <a:pt x="17281" y="12639"/>
                  </a:cubicBezTo>
                  <a:cubicBezTo>
                    <a:pt x="17281" y="12590"/>
                    <a:pt x="17289" y="12542"/>
                    <a:pt x="17297" y="12497"/>
                  </a:cubicBezTo>
                  <a:cubicBezTo>
                    <a:pt x="17304" y="12452"/>
                    <a:pt x="17312" y="12407"/>
                    <a:pt x="17315" y="12366"/>
                  </a:cubicBezTo>
                  <a:cubicBezTo>
                    <a:pt x="17319" y="12317"/>
                    <a:pt x="17334" y="12280"/>
                    <a:pt x="17349" y="12243"/>
                  </a:cubicBezTo>
                  <a:cubicBezTo>
                    <a:pt x="17364" y="12209"/>
                    <a:pt x="17375" y="12179"/>
                    <a:pt x="17379" y="12145"/>
                  </a:cubicBezTo>
                  <a:cubicBezTo>
                    <a:pt x="17393" y="12033"/>
                    <a:pt x="17397" y="11917"/>
                    <a:pt x="17416" y="11801"/>
                  </a:cubicBezTo>
                  <a:cubicBezTo>
                    <a:pt x="17442" y="11622"/>
                    <a:pt x="17483" y="11450"/>
                    <a:pt x="17498" y="11278"/>
                  </a:cubicBezTo>
                  <a:lnTo>
                    <a:pt x="17498" y="11218"/>
                  </a:lnTo>
                  <a:lnTo>
                    <a:pt x="17498" y="11151"/>
                  </a:lnTo>
                  <a:cubicBezTo>
                    <a:pt x="17498" y="11121"/>
                    <a:pt x="17502" y="11091"/>
                    <a:pt x="17506" y="11058"/>
                  </a:cubicBezTo>
                  <a:cubicBezTo>
                    <a:pt x="17509" y="11028"/>
                    <a:pt x="17517" y="10994"/>
                    <a:pt x="17532" y="10964"/>
                  </a:cubicBezTo>
                  <a:cubicBezTo>
                    <a:pt x="17554" y="10923"/>
                    <a:pt x="17559" y="10882"/>
                    <a:pt x="17559" y="10837"/>
                  </a:cubicBezTo>
                  <a:cubicBezTo>
                    <a:pt x="17559" y="10785"/>
                    <a:pt x="17550" y="10728"/>
                    <a:pt x="17550" y="10669"/>
                  </a:cubicBezTo>
                  <a:lnTo>
                    <a:pt x="17550" y="10642"/>
                  </a:lnTo>
                  <a:lnTo>
                    <a:pt x="17550" y="10606"/>
                  </a:lnTo>
                  <a:lnTo>
                    <a:pt x="17550" y="10482"/>
                  </a:lnTo>
                  <a:cubicBezTo>
                    <a:pt x="17550" y="10452"/>
                    <a:pt x="17550" y="10418"/>
                    <a:pt x="17554" y="10388"/>
                  </a:cubicBezTo>
                  <a:cubicBezTo>
                    <a:pt x="17585" y="10213"/>
                    <a:pt x="17595" y="10033"/>
                    <a:pt x="17595" y="9854"/>
                  </a:cubicBezTo>
                  <a:lnTo>
                    <a:pt x="17595" y="9779"/>
                  </a:lnTo>
                  <a:cubicBezTo>
                    <a:pt x="17588" y="9443"/>
                    <a:pt x="17547" y="9106"/>
                    <a:pt x="17536" y="8763"/>
                  </a:cubicBezTo>
                  <a:cubicBezTo>
                    <a:pt x="17528" y="8516"/>
                    <a:pt x="17487" y="8265"/>
                    <a:pt x="17464" y="8011"/>
                  </a:cubicBezTo>
                  <a:cubicBezTo>
                    <a:pt x="17454" y="7869"/>
                    <a:pt x="17424" y="7723"/>
                    <a:pt x="17416" y="7570"/>
                  </a:cubicBezTo>
                  <a:cubicBezTo>
                    <a:pt x="17412" y="7450"/>
                    <a:pt x="17390" y="7327"/>
                    <a:pt x="17357" y="7215"/>
                  </a:cubicBezTo>
                  <a:cubicBezTo>
                    <a:pt x="17319" y="7076"/>
                    <a:pt x="17285" y="6934"/>
                    <a:pt x="17267" y="6796"/>
                  </a:cubicBezTo>
                  <a:cubicBezTo>
                    <a:pt x="17255" y="6714"/>
                    <a:pt x="17233" y="6636"/>
                    <a:pt x="17210" y="6553"/>
                  </a:cubicBezTo>
                  <a:cubicBezTo>
                    <a:pt x="17184" y="6475"/>
                    <a:pt x="17158" y="6393"/>
                    <a:pt x="17143" y="6306"/>
                  </a:cubicBezTo>
                  <a:cubicBezTo>
                    <a:pt x="17132" y="6251"/>
                    <a:pt x="17114" y="6191"/>
                    <a:pt x="17095" y="6134"/>
                  </a:cubicBezTo>
                  <a:cubicBezTo>
                    <a:pt x="17076" y="6075"/>
                    <a:pt x="17057" y="6015"/>
                    <a:pt x="17050" y="5951"/>
                  </a:cubicBezTo>
                  <a:cubicBezTo>
                    <a:pt x="17031" y="5787"/>
                    <a:pt x="16986" y="5630"/>
                    <a:pt x="16945" y="5469"/>
                  </a:cubicBezTo>
                  <a:cubicBezTo>
                    <a:pt x="16934" y="5421"/>
                    <a:pt x="16908" y="5372"/>
                    <a:pt x="16881" y="5323"/>
                  </a:cubicBezTo>
                  <a:cubicBezTo>
                    <a:pt x="16859" y="5275"/>
                    <a:pt x="16829" y="5223"/>
                    <a:pt x="16814" y="5163"/>
                  </a:cubicBezTo>
                  <a:cubicBezTo>
                    <a:pt x="16796" y="5092"/>
                    <a:pt x="16765" y="5024"/>
                    <a:pt x="16736" y="4954"/>
                  </a:cubicBezTo>
                  <a:cubicBezTo>
                    <a:pt x="16706" y="4886"/>
                    <a:pt x="16676" y="4811"/>
                    <a:pt x="16657" y="4733"/>
                  </a:cubicBezTo>
                  <a:cubicBezTo>
                    <a:pt x="16653" y="4718"/>
                    <a:pt x="16643" y="4695"/>
                    <a:pt x="16634" y="4673"/>
                  </a:cubicBezTo>
                  <a:cubicBezTo>
                    <a:pt x="16624" y="4647"/>
                    <a:pt x="16617" y="4617"/>
                    <a:pt x="16617" y="4583"/>
                  </a:cubicBezTo>
                  <a:lnTo>
                    <a:pt x="16617" y="4576"/>
                  </a:lnTo>
                  <a:lnTo>
                    <a:pt x="16617" y="4572"/>
                  </a:lnTo>
                  <a:cubicBezTo>
                    <a:pt x="16617" y="4572"/>
                    <a:pt x="16612" y="4564"/>
                    <a:pt x="16608" y="4561"/>
                  </a:cubicBezTo>
                  <a:cubicBezTo>
                    <a:pt x="16605" y="4550"/>
                    <a:pt x="16594" y="4538"/>
                    <a:pt x="16590" y="4519"/>
                  </a:cubicBezTo>
                  <a:cubicBezTo>
                    <a:pt x="16575" y="4483"/>
                    <a:pt x="16556" y="4448"/>
                    <a:pt x="16530" y="4412"/>
                  </a:cubicBezTo>
                  <a:cubicBezTo>
                    <a:pt x="16504" y="4378"/>
                    <a:pt x="16474" y="4340"/>
                    <a:pt x="16448" y="4303"/>
                  </a:cubicBezTo>
                  <a:cubicBezTo>
                    <a:pt x="16429" y="4273"/>
                    <a:pt x="16415" y="4243"/>
                    <a:pt x="16403" y="4210"/>
                  </a:cubicBezTo>
                  <a:cubicBezTo>
                    <a:pt x="16373" y="4120"/>
                    <a:pt x="16329" y="4038"/>
                    <a:pt x="16284" y="3951"/>
                  </a:cubicBezTo>
                  <a:cubicBezTo>
                    <a:pt x="16235" y="3865"/>
                    <a:pt x="16182" y="3784"/>
                    <a:pt x="16137" y="3694"/>
                  </a:cubicBezTo>
                  <a:cubicBezTo>
                    <a:pt x="16104" y="3634"/>
                    <a:pt x="16063" y="3574"/>
                    <a:pt x="16025" y="3510"/>
                  </a:cubicBezTo>
                  <a:cubicBezTo>
                    <a:pt x="15984" y="3447"/>
                    <a:pt x="15951" y="3380"/>
                    <a:pt x="15932" y="3301"/>
                  </a:cubicBezTo>
                  <a:cubicBezTo>
                    <a:pt x="15932" y="3294"/>
                    <a:pt x="15928" y="3286"/>
                    <a:pt x="15925" y="3275"/>
                  </a:cubicBezTo>
                  <a:cubicBezTo>
                    <a:pt x="15917" y="3268"/>
                    <a:pt x="15913" y="3260"/>
                    <a:pt x="15906" y="3253"/>
                  </a:cubicBezTo>
                  <a:cubicBezTo>
                    <a:pt x="15891" y="3237"/>
                    <a:pt x="15868" y="3223"/>
                    <a:pt x="15849" y="3200"/>
                  </a:cubicBezTo>
                  <a:cubicBezTo>
                    <a:pt x="15839" y="3185"/>
                    <a:pt x="15827" y="3166"/>
                    <a:pt x="15820" y="3144"/>
                  </a:cubicBezTo>
                  <a:cubicBezTo>
                    <a:pt x="15801" y="3058"/>
                    <a:pt x="15764" y="2983"/>
                    <a:pt x="15719" y="2909"/>
                  </a:cubicBezTo>
                  <a:cubicBezTo>
                    <a:pt x="15675" y="2837"/>
                    <a:pt x="15618" y="2766"/>
                    <a:pt x="15566" y="2695"/>
                  </a:cubicBezTo>
                  <a:cubicBezTo>
                    <a:pt x="15535" y="2662"/>
                    <a:pt x="15506" y="2625"/>
                    <a:pt x="15480" y="2576"/>
                  </a:cubicBezTo>
                  <a:cubicBezTo>
                    <a:pt x="15457" y="2535"/>
                    <a:pt x="15439" y="2494"/>
                    <a:pt x="15416" y="2456"/>
                  </a:cubicBezTo>
                  <a:cubicBezTo>
                    <a:pt x="15394" y="2423"/>
                    <a:pt x="15368" y="2389"/>
                    <a:pt x="15338" y="2366"/>
                  </a:cubicBezTo>
                  <a:cubicBezTo>
                    <a:pt x="15316" y="2352"/>
                    <a:pt x="15293" y="2337"/>
                    <a:pt x="15263" y="2329"/>
                  </a:cubicBezTo>
                  <a:cubicBezTo>
                    <a:pt x="15259" y="2329"/>
                    <a:pt x="15256" y="2326"/>
                    <a:pt x="15252" y="2326"/>
                  </a:cubicBezTo>
                  <a:cubicBezTo>
                    <a:pt x="15244" y="2321"/>
                    <a:pt x="15240" y="2318"/>
                    <a:pt x="15233" y="2314"/>
                  </a:cubicBezTo>
                  <a:cubicBezTo>
                    <a:pt x="15230" y="2314"/>
                    <a:pt x="15221" y="2311"/>
                    <a:pt x="15218" y="2307"/>
                  </a:cubicBezTo>
                  <a:cubicBezTo>
                    <a:pt x="15214" y="2303"/>
                    <a:pt x="15211" y="2299"/>
                    <a:pt x="15207" y="2295"/>
                  </a:cubicBezTo>
                  <a:cubicBezTo>
                    <a:pt x="15204" y="2288"/>
                    <a:pt x="15199" y="2281"/>
                    <a:pt x="15199" y="2269"/>
                  </a:cubicBezTo>
                  <a:cubicBezTo>
                    <a:pt x="15199" y="2262"/>
                    <a:pt x="15204" y="2254"/>
                    <a:pt x="15207" y="2250"/>
                  </a:cubicBezTo>
                  <a:cubicBezTo>
                    <a:pt x="15207" y="2243"/>
                    <a:pt x="15211" y="2240"/>
                    <a:pt x="15214" y="2236"/>
                  </a:cubicBezTo>
                  <a:cubicBezTo>
                    <a:pt x="15221" y="2228"/>
                    <a:pt x="15230" y="2228"/>
                    <a:pt x="15237" y="2224"/>
                  </a:cubicBezTo>
                  <a:lnTo>
                    <a:pt x="15237" y="2221"/>
                  </a:lnTo>
                  <a:cubicBezTo>
                    <a:pt x="15237" y="2221"/>
                    <a:pt x="15233" y="2217"/>
                    <a:pt x="15230" y="2214"/>
                  </a:cubicBezTo>
                  <a:cubicBezTo>
                    <a:pt x="15204" y="2191"/>
                    <a:pt x="15188" y="2164"/>
                    <a:pt x="15177" y="2142"/>
                  </a:cubicBezTo>
                  <a:cubicBezTo>
                    <a:pt x="15162" y="2119"/>
                    <a:pt x="15151" y="2101"/>
                    <a:pt x="15140" y="2086"/>
                  </a:cubicBezTo>
                  <a:cubicBezTo>
                    <a:pt x="15114" y="2052"/>
                    <a:pt x="15095" y="2015"/>
                    <a:pt x="15076" y="1985"/>
                  </a:cubicBezTo>
                  <a:cubicBezTo>
                    <a:pt x="15057" y="1955"/>
                    <a:pt x="15035" y="1929"/>
                    <a:pt x="15012" y="1910"/>
                  </a:cubicBezTo>
                  <a:cubicBezTo>
                    <a:pt x="14997" y="1900"/>
                    <a:pt x="14979" y="1892"/>
                    <a:pt x="14952" y="1888"/>
                  </a:cubicBezTo>
                  <a:cubicBezTo>
                    <a:pt x="14942" y="1888"/>
                    <a:pt x="14930" y="1881"/>
                    <a:pt x="14923" y="1877"/>
                  </a:cubicBezTo>
                  <a:cubicBezTo>
                    <a:pt x="14916" y="1869"/>
                    <a:pt x="14912" y="1866"/>
                    <a:pt x="14907" y="1858"/>
                  </a:cubicBezTo>
                  <a:cubicBezTo>
                    <a:pt x="14900" y="1847"/>
                    <a:pt x="14900" y="1836"/>
                    <a:pt x="14897" y="1832"/>
                  </a:cubicBezTo>
                  <a:cubicBezTo>
                    <a:pt x="14897" y="1828"/>
                    <a:pt x="14893" y="1824"/>
                    <a:pt x="14893" y="1824"/>
                  </a:cubicBezTo>
                  <a:cubicBezTo>
                    <a:pt x="14840" y="1765"/>
                    <a:pt x="14795" y="1701"/>
                    <a:pt x="14747" y="1641"/>
                  </a:cubicBezTo>
                  <a:cubicBezTo>
                    <a:pt x="14698" y="1586"/>
                    <a:pt x="14650" y="1533"/>
                    <a:pt x="14586" y="1499"/>
                  </a:cubicBezTo>
                  <a:cubicBezTo>
                    <a:pt x="14545" y="1477"/>
                    <a:pt x="14512" y="1447"/>
                    <a:pt x="14478" y="1417"/>
                  </a:cubicBezTo>
                  <a:cubicBezTo>
                    <a:pt x="14448" y="1387"/>
                    <a:pt x="14422" y="1357"/>
                    <a:pt x="14396" y="1331"/>
                  </a:cubicBezTo>
                  <a:cubicBezTo>
                    <a:pt x="14384" y="1320"/>
                    <a:pt x="14369" y="1312"/>
                    <a:pt x="14351" y="1301"/>
                  </a:cubicBezTo>
                  <a:cubicBezTo>
                    <a:pt x="14332" y="1294"/>
                    <a:pt x="14314" y="1282"/>
                    <a:pt x="14291" y="1267"/>
                  </a:cubicBezTo>
                  <a:cubicBezTo>
                    <a:pt x="14279" y="1253"/>
                    <a:pt x="14265" y="1238"/>
                    <a:pt x="14257" y="1219"/>
                  </a:cubicBezTo>
                  <a:cubicBezTo>
                    <a:pt x="14250" y="1204"/>
                    <a:pt x="14239" y="1189"/>
                    <a:pt x="14227" y="1174"/>
                  </a:cubicBezTo>
                  <a:cubicBezTo>
                    <a:pt x="14217" y="1163"/>
                    <a:pt x="14201" y="1151"/>
                    <a:pt x="14186" y="1141"/>
                  </a:cubicBezTo>
                  <a:cubicBezTo>
                    <a:pt x="14153" y="1118"/>
                    <a:pt x="14115" y="1096"/>
                    <a:pt x="14078" y="1065"/>
                  </a:cubicBezTo>
                  <a:cubicBezTo>
                    <a:pt x="14041" y="1032"/>
                    <a:pt x="14015" y="991"/>
                    <a:pt x="13988" y="953"/>
                  </a:cubicBezTo>
                  <a:cubicBezTo>
                    <a:pt x="13965" y="916"/>
                    <a:pt x="13939" y="879"/>
                    <a:pt x="13910" y="853"/>
                  </a:cubicBezTo>
                  <a:cubicBezTo>
                    <a:pt x="13910" y="849"/>
                    <a:pt x="13898" y="845"/>
                    <a:pt x="13891" y="841"/>
                  </a:cubicBezTo>
                  <a:cubicBezTo>
                    <a:pt x="13843" y="827"/>
                    <a:pt x="13805" y="804"/>
                    <a:pt x="13768" y="774"/>
                  </a:cubicBezTo>
                  <a:cubicBezTo>
                    <a:pt x="13734" y="748"/>
                    <a:pt x="13704" y="711"/>
                    <a:pt x="13682" y="666"/>
                  </a:cubicBezTo>
                  <a:cubicBezTo>
                    <a:pt x="13674" y="651"/>
                    <a:pt x="13660" y="636"/>
                    <a:pt x="13644" y="621"/>
                  </a:cubicBezTo>
                  <a:cubicBezTo>
                    <a:pt x="13629" y="609"/>
                    <a:pt x="13615" y="599"/>
                    <a:pt x="13599" y="591"/>
                  </a:cubicBezTo>
                  <a:cubicBezTo>
                    <a:pt x="13562" y="576"/>
                    <a:pt x="13521" y="565"/>
                    <a:pt x="13484" y="549"/>
                  </a:cubicBezTo>
                  <a:cubicBezTo>
                    <a:pt x="13442" y="535"/>
                    <a:pt x="13401" y="516"/>
                    <a:pt x="13364" y="490"/>
                  </a:cubicBezTo>
                  <a:cubicBezTo>
                    <a:pt x="13342" y="471"/>
                    <a:pt x="13323" y="449"/>
                    <a:pt x="13304" y="423"/>
                  </a:cubicBezTo>
                  <a:cubicBezTo>
                    <a:pt x="13282" y="423"/>
                    <a:pt x="13259" y="419"/>
                    <a:pt x="13237" y="411"/>
                  </a:cubicBezTo>
                  <a:cubicBezTo>
                    <a:pt x="13218" y="404"/>
                    <a:pt x="13196" y="392"/>
                    <a:pt x="13177" y="382"/>
                  </a:cubicBezTo>
                  <a:cubicBezTo>
                    <a:pt x="13140" y="359"/>
                    <a:pt x="13110" y="333"/>
                    <a:pt x="13080" y="311"/>
                  </a:cubicBezTo>
                  <a:cubicBezTo>
                    <a:pt x="13058" y="295"/>
                    <a:pt x="13039" y="280"/>
                    <a:pt x="13020" y="269"/>
                  </a:cubicBezTo>
                  <a:cubicBezTo>
                    <a:pt x="12994" y="254"/>
                    <a:pt x="12968" y="247"/>
                    <a:pt x="12938" y="247"/>
                  </a:cubicBezTo>
                  <a:lnTo>
                    <a:pt x="12908" y="247"/>
                  </a:lnTo>
                  <a:lnTo>
                    <a:pt x="12897" y="235"/>
                  </a:lnTo>
                  <a:cubicBezTo>
                    <a:pt x="12848" y="191"/>
                    <a:pt x="12792" y="161"/>
                    <a:pt x="12728" y="138"/>
                  </a:cubicBezTo>
                  <a:cubicBezTo>
                    <a:pt x="12676" y="120"/>
                    <a:pt x="12620" y="101"/>
                    <a:pt x="12564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4" name="Google Shape;18084;p13"/>
            <p:cNvSpPr/>
            <p:nvPr/>
          </p:nvSpPr>
          <p:spPr>
            <a:xfrm>
              <a:off x="-631967" y="1040042"/>
              <a:ext cx="847372" cy="993200"/>
            </a:xfrm>
            <a:custGeom>
              <a:avLst/>
              <a:gdLst/>
              <a:ahLst/>
              <a:cxnLst/>
              <a:rect l="l" t="t" r="r" b="b"/>
              <a:pathLst>
                <a:path w="17746" h="20800" extrusionOk="0">
                  <a:moveTo>
                    <a:pt x="453" y="20710"/>
                  </a:moveTo>
                  <a:lnTo>
                    <a:pt x="445" y="20717"/>
                  </a:lnTo>
                  <a:lnTo>
                    <a:pt x="445" y="20729"/>
                  </a:lnTo>
                  <a:cubicBezTo>
                    <a:pt x="445" y="20725"/>
                    <a:pt x="445" y="20725"/>
                    <a:pt x="449" y="20721"/>
                  </a:cubicBezTo>
                  <a:lnTo>
                    <a:pt x="453" y="20710"/>
                  </a:lnTo>
                  <a:close/>
                  <a:moveTo>
                    <a:pt x="12493" y="0"/>
                  </a:moveTo>
                  <a:lnTo>
                    <a:pt x="12493" y="5"/>
                  </a:lnTo>
                  <a:cubicBezTo>
                    <a:pt x="12493" y="19"/>
                    <a:pt x="12489" y="31"/>
                    <a:pt x="12486" y="42"/>
                  </a:cubicBezTo>
                  <a:cubicBezTo>
                    <a:pt x="12482" y="53"/>
                    <a:pt x="12479" y="60"/>
                    <a:pt x="12479" y="68"/>
                  </a:cubicBezTo>
                  <a:lnTo>
                    <a:pt x="12470" y="87"/>
                  </a:lnTo>
                  <a:cubicBezTo>
                    <a:pt x="12475" y="83"/>
                    <a:pt x="12479" y="83"/>
                    <a:pt x="12482" y="83"/>
                  </a:cubicBezTo>
                  <a:cubicBezTo>
                    <a:pt x="12482" y="83"/>
                    <a:pt x="12482" y="79"/>
                    <a:pt x="12486" y="79"/>
                  </a:cubicBezTo>
                  <a:cubicBezTo>
                    <a:pt x="12489" y="87"/>
                    <a:pt x="12497" y="90"/>
                    <a:pt x="12505" y="95"/>
                  </a:cubicBezTo>
                  <a:cubicBezTo>
                    <a:pt x="12493" y="90"/>
                    <a:pt x="12482" y="90"/>
                    <a:pt x="12470" y="87"/>
                  </a:cubicBezTo>
                  <a:lnTo>
                    <a:pt x="12467" y="95"/>
                  </a:lnTo>
                  <a:lnTo>
                    <a:pt x="12370" y="95"/>
                  </a:lnTo>
                  <a:cubicBezTo>
                    <a:pt x="12363" y="90"/>
                    <a:pt x="12358" y="90"/>
                    <a:pt x="12351" y="90"/>
                  </a:cubicBezTo>
                  <a:cubicBezTo>
                    <a:pt x="12358" y="98"/>
                    <a:pt x="12363" y="109"/>
                    <a:pt x="12370" y="117"/>
                  </a:cubicBezTo>
                  <a:cubicBezTo>
                    <a:pt x="12389" y="135"/>
                    <a:pt x="12411" y="150"/>
                    <a:pt x="12434" y="157"/>
                  </a:cubicBezTo>
                  <a:cubicBezTo>
                    <a:pt x="12456" y="165"/>
                    <a:pt x="12479" y="169"/>
                    <a:pt x="12497" y="169"/>
                  </a:cubicBezTo>
                  <a:cubicBezTo>
                    <a:pt x="12512" y="173"/>
                    <a:pt x="12523" y="176"/>
                    <a:pt x="12534" y="176"/>
                  </a:cubicBezTo>
                  <a:cubicBezTo>
                    <a:pt x="12546" y="180"/>
                    <a:pt x="12549" y="180"/>
                    <a:pt x="12557" y="184"/>
                  </a:cubicBezTo>
                  <a:cubicBezTo>
                    <a:pt x="12565" y="188"/>
                    <a:pt x="12568" y="191"/>
                    <a:pt x="12572" y="199"/>
                  </a:cubicBezTo>
                  <a:cubicBezTo>
                    <a:pt x="12575" y="202"/>
                    <a:pt x="12579" y="210"/>
                    <a:pt x="12579" y="229"/>
                  </a:cubicBezTo>
                  <a:cubicBezTo>
                    <a:pt x="12579" y="236"/>
                    <a:pt x="12579" y="247"/>
                    <a:pt x="12587" y="259"/>
                  </a:cubicBezTo>
                  <a:cubicBezTo>
                    <a:pt x="12587" y="266"/>
                    <a:pt x="12594" y="270"/>
                    <a:pt x="12598" y="278"/>
                  </a:cubicBezTo>
                  <a:cubicBezTo>
                    <a:pt x="12601" y="281"/>
                    <a:pt x="12609" y="288"/>
                    <a:pt x="12617" y="292"/>
                  </a:cubicBezTo>
                  <a:cubicBezTo>
                    <a:pt x="12732" y="352"/>
                    <a:pt x="12848" y="416"/>
                    <a:pt x="12957" y="483"/>
                  </a:cubicBezTo>
                  <a:cubicBezTo>
                    <a:pt x="12994" y="505"/>
                    <a:pt x="13028" y="524"/>
                    <a:pt x="13062" y="543"/>
                  </a:cubicBezTo>
                  <a:cubicBezTo>
                    <a:pt x="13095" y="558"/>
                    <a:pt x="13129" y="576"/>
                    <a:pt x="13155" y="602"/>
                  </a:cubicBezTo>
                  <a:cubicBezTo>
                    <a:pt x="13222" y="659"/>
                    <a:pt x="13297" y="704"/>
                    <a:pt x="13379" y="737"/>
                  </a:cubicBezTo>
                  <a:cubicBezTo>
                    <a:pt x="13569" y="819"/>
                    <a:pt x="13731" y="942"/>
                    <a:pt x="13873" y="1096"/>
                  </a:cubicBezTo>
                  <a:cubicBezTo>
                    <a:pt x="13966" y="1201"/>
                    <a:pt x="14071" y="1287"/>
                    <a:pt x="14183" y="1365"/>
                  </a:cubicBezTo>
                  <a:cubicBezTo>
                    <a:pt x="14197" y="1377"/>
                    <a:pt x="14213" y="1387"/>
                    <a:pt x="14224" y="1399"/>
                  </a:cubicBezTo>
                  <a:cubicBezTo>
                    <a:pt x="14239" y="1413"/>
                    <a:pt x="14254" y="1425"/>
                    <a:pt x="14273" y="1436"/>
                  </a:cubicBezTo>
                  <a:cubicBezTo>
                    <a:pt x="14287" y="1447"/>
                    <a:pt x="14299" y="1463"/>
                    <a:pt x="14314" y="1477"/>
                  </a:cubicBezTo>
                  <a:cubicBezTo>
                    <a:pt x="14332" y="1503"/>
                    <a:pt x="14347" y="1537"/>
                    <a:pt x="14370" y="1567"/>
                  </a:cubicBezTo>
                  <a:cubicBezTo>
                    <a:pt x="14385" y="1582"/>
                    <a:pt x="14396" y="1597"/>
                    <a:pt x="14411" y="1608"/>
                  </a:cubicBezTo>
                  <a:cubicBezTo>
                    <a:pt x="14426" y="1623"/>
                    <a:pt x="14444" y="1634"/>
                    <a:pt x="14467" y="1642"/>
                  </a:cubicBezTo>
                  <a:cubicBezTo>
                    <a:pt x="14497" y="1649"/>
                    <a:pt x="14523" y="1665"/>
                    <a:pt x="14546" y="1679"/>
                  </a:cubicBezTo>
                  <a:cubicBezTo>
                    <a:pt x="14579" y="1705"/>
                    <a:pt x="14609" y="1739"/>
                    <a:pt x="14639" y="1772"/>
                  </a:cubicBezTo>
                  <a:cubicBezTo>
                    <a:pt x="14665" y="1810"/>
                    <a:pt x="14691" y="1848"/>
                    <a:pt x="14725" y="1881"/>
                  </a:cubicBezTo>
                  <a:cubicBezTo>
                    <a:pt x="14777" y="1941"/>
                    <a:pt x="14825" y="2012"/>
                    <a:pt x="14878" y="2079"/>
                  </a:cubicBezTo>
                  <a:cubicBezTo>
                    <a:pt x="14930" y="2146"/>
                    <a:pt x="14987" y="2214"/>
                    <a:pt x="15061" y="2270"/>
                  </a:cubicBezTo>
                  <a:cubicBezTo>
                    <a:pt x="15087" y="2288"/>
                    <a:pt x="15110" y="2307"/>
                    <a:pt x="15121" y="2322"/>
                  </a:cubicBezTo>
                  <a:cubicBezTo>
                    <a:pt x="15129" y="2333"/>
                    <a:pt x="15132" y="2341"/>
                    <a:pt x="15136" y="2348"/>
                  </a:cubicBezTo>
                  <a:cubicBezTo>
                    <a:pt x="15139" y="2360"/>
                    <a:pt x="15139" y="2367"/>
                    <a:pt x="15139" y="2382"/>
                  </a:cubicBezTo>
                  <a:lnTo>
                    <a:pt x="15139" y="2390"/>
                  </a:lnTo>
                  <a:lnTo>
                    <a:pt x="15139" y="2397"/>
                  </a:lnTo>
                  <a:cubicBezTo>
                    <a:pt x="15139" y="2416"/>
                    <a:pt x="15148" y="2438"/>
                    <a:pt x="15158" y="2453"/>
                  </a:cubicBezTo>
                  <a:cubicBezTo>
                    <a:pt x="15166" y="2460"/>
                    <a:pt x="15174" y="2468"/>
                    <a:pt x="15181" y="2476"/>
                  </a:cubicBezTo>
                  <a:cubicBezTo>
                    <a:pt x="15189" y="2479"/>
                    <a:pt x="15200" y="2483"/>
                    <a:pt x="15211" y="2486"/>
                  </a:cubicBezTo>
                  <a:cubicBezTo>
                    <a:pt x="15226" y="2490"/>
                    <a:pt x="15237" y="2494"/>
                    <a:pt x="15244" y="2502"/>
                  </a:cubicBezTo>
                  <a:cubicBezTo>
                    <a:pt x="15260" y="2509"/>
                    <a:pt x="15267" y="2520"/>
                    <a:pt x="15274" y="2539"/>
                  </a:cubicBezTo>
                  <a:cubicBezTo>
                    <a:pt x="15282" y="2554"/>
                    <a:pt x="15286" y="2576"/>
                    <a:pt x="15289" y="2599"/>
                  </a:cubicBezTo>
                  <a:cubicBezTo>
                    <a:pt x="15296" y="2629"/>
                    <a:pt x="15308" y="2655"/>
                    <a:pt x="15319" y="2677"/>
                  </a:cubicBezTo>
                  <a:cubicBezTo>
                    <a:pt x="15341" y="2707"/>
                    <a:pt x="15368" y="2733"/>
                    <a:pt x="15386" y="2759"/>
                  </a:cubicBezTo>
                  <a:cubicBezTo>
                    <a:pt x="15409" y="2782"/>
                    <a:pt x="15427" y="2804"/>
                    <a:pt x="15436" y="2831"/>
                  </a:cubicBezTo>
                  <a:cubicBezTo>
                    <a:pt x="15458" y="2894"/>
                    <a:pt x="15498" y="2947"/>
                    <a:pt x="15536" y="2991"/>
                  </a:cubicBezTo>
                  <a:cubicBezTo>
                    <a:pt x="15577" y="3036"/>
                    <a:pt x="15619" y="3078"/>
                    <a:pt x="15648" y="3122"/>
                  </a:cubicBezTo>
                  <a:cubicBezTo>
                    <a:pt x="15663" y="3145"/>
                    <a:pt x="15678" y="3163"/>
                    <a:pt x="15693" y="3178"/>
                  </a:cubicBezTo>
                  <a:cubicBezTo>
                    <a:pt x="15697" y="3185"/>
                    <a:pt x="15705" y="3197"/>
                    <a:pt x="15708" y="3204"/>
                  </a:cubicBezTo>
                  <a:cubicBezTo>
                    <a:pt x="15712" y="3212"/>
                    <a:pt x="15712" y="3219"/>
                    <a:pt x="15712" y="3227"/>
                  </a:cubicBezTo>
                  <a:cubicBezTo>
                    <a:pt x="15723" y="3290"/>
                    <a:pt x="15745" y="3347"/>
                    <a:pt x="15776" y="3399"/>
                  </a:cubicBezTo>
                  <a:cubicBezTo>
                    <a:pt x="15802" y="3454"/>
                    <a:pt x="15835" y="3499"/>
                    <a:pt x="15869" y="3544"/>
                  </a:cubicBezTo>
                  <a:cubicBezTo>
                    <a:pt x="15910" y="3608"/>
                    <a:pt x="15943" y="3679"/>
                    <a:pt x="15977" y="3754"/>
                  </a:cubicBezTo>
                  <a:cubicBezTo>
                    <a:pt x="16011" y="3829"/>
                    <a:pt x="16045" y="3903"/>
                    <a:pt x="16100" y="3970"/>
                  </a:cubicBezTo>
                  <a:cubicBezTo>
                    <a:pt x="16108" y="3978"/>
                    <a:pt x="16116" y="3993"/>
                    <a:pt x="16123" y="4012"/>
                  </a:cubicBezTo>
                  <a:cubicBezTo>
                    <a:pt x="16126" y="4023"/>
                    <a:pt x="16131" y="4038"/>
                    <a:pt x="16138" y="4053"/>
                  </a:cubicBezTo>
                  <a:cubicBezTo>
                    <a:pt x="16145" y="4075"/>
                    <a:pt x="16153" y="4101"/>
                    <a:pt x="16176" y="4124"/>
                  </a:cubicBezTo>
                  <a:cubicBezTo>
                    <a:pt x="16183" y="4135"/>
                    <a:pt x="16194" y="4146"/>
                    <a:pt x="16209" y="4158"/>
                  </a:cubicBezTo>
                  <a:cubicBezTo>
                    <a:pt x="16221" y="4161"/>
                    <a:pt x="16231" y="4169"/>
                    <a:pt x="16247" y="4172"/>
                  </a:cubicBezTo>
                  <a:lnTo>
                    <a:pt x="16247" y="4177"/>
                  </a:lnTo>
                  <a:cubicBezTo>
                    <a:pt x="16243" y="4187"/>
                    <a:pt x="16243" y="4199"/>
                    <a:pt x="16243" y="4210"/>
                  </a:cubicBezTo>
                  <a:cubicBezTo>
                    <a:pt x="16243" y="4248"/>
                    <a:pt x="16250" y="4277"/>
                    <a:pt x="16261" y="4303"/>
                  </a:cubicBezTo>
                  <a:cubicBezTo>
                    <a:pt x="16273" y="4334"/>
                    <a:pt x="16288" y="4356"/>
                    <a:pt x="16302" y="4382"/>
                  </a:cubicBezTo>
                  <a:cubicBezTo>
                    <a:pt x="16430" y="4595"/>
                    <a:pt x="16516" y="4827"/>
                    <a:pt x="16575" y="5069"/>
                  </a:cubicBezTo>
                  <a:cubicBezTo>
                    <a:pt x="16590" y="5126"/>
                    <a:pt x="16602" y="5186"/>
                    <a:pt x="16624" y="5245"/>
                  </a:cubicBezTo>
                  <a:cubicBezTo>
                    <a:pt x="16642" y="5302"/>
                    <a:pt x="16669" y="5361"/>
                    <a:pt x="16702" y="5414"/>
                  </a:cubicBezTo>
                  <a:cubicBezTo>
                    <a:pt x="16796" y="5552"/>
                    <a:pt x="16849" y="5705"/>
                    <a:pt x="16875" y="5866"/>
                  </a:cubicBezTo>
                  <a:cubicBezTo>
                    <a:pt x="16885" y="5949"/>
                    <a:pt x="16908" y="6027"/>
                    <a:pt x="16927" y="6109"/>
                  </a:cubicBezTo>
                  <a:cubicBezTo>
                    <a:pt x="16949" y="6187"/>
                    <a:pt x="16968" y="6263"/>
                    <a:pt x="16983" y="6341"/>
                  </a:cubicBezTo>
                  <a:cubicBezTo>
                    <a:pt x="17001" y="6475"/>
                    <a:pt x="17028" y="6603"/>
                    <a:pt x="17050" y="6734"/>
                  </a:cubicBezTo>
                  <a:cubicBezTo>
                    <a:pt x="17076" y="6886"/>
                    <a:pt x="17110" y="7036"/>
                    <a:pt x="17170" y="7182"/>
                  </a:cubicBezTo>
                  <a:cubicBezTo>
                    <a:pt x="17185" y="7212"/>
                    <a:pt x="17196" y="7241"/>
                    <a:pt x="17203" y="7267"/>
                  </a:cubicBezTo>
                  <a:cubicBezTo>
                    <a:pt x="17211" y="7298"/>
                    <a:pt x="17218" y="7324"/>
                    <a:pt x="17218" y="7353"/>
                  </a:cubicBezTo>
                  <a:lnTo>
                    <a:pt x="17218" y="7362"/>
                  </a:lnTo>
                  <a:cubicBezTo>
                    <a:pt x="17215" y="7376"/>
                    <a:pt x="17215" y="7391"/>
                    <a:pt x="17215" y="7406"/>
                  </a:cubicBezTo>
                  <a:cubicBezTo>
                    <a:pt x="17215" y="7526"/>
                    <a:pt x="17237" y="7638"/>
                    <a:pt x="17259" y="7750"/>
                  </a:cubicBezTo>
                  <a:cubicBezTo>
                    <a:pt x="17278" y="7862"/>
                    <a:pt x="17297" y="7971"/>
                    <a:pt x="17297" y="8083"/>
                  </a:cubicBezTo>
                  <a:lnTo>
                    <a:pt x="17297" y="8128"/>
                  </a:lnTo>
                  <a:lnTo>
                    <a:pt x="17297" y="8191"/>
                  </a:lnTo>
                  <a:cubicBezTo>
                    <a:pt x="17297" y="8397"/>
                    <a:pt x="17342" y="8602"/>
                    <a:pt x="17368" y="8801"/>
                  </a:cubicBezTo>
                  <a:cubicBezTo>
                    <a:pt x="17382" y="8890"/>
                    <a:pt x="17382" y="8984"/>
                    <a:pt x="17382" y="9077"/>
                  </a:cubicBezTo>
                  <a:lnTo>
                    <a:pt x="17382" y="9316"/>
                  </a:lnTo>
                  <a:lnTo>
                    <a:pt x="17382" y="9384"/>
                  </a:lnTo>
                  <a:lnTo>
                    <a:pt x="17382" y="9398"/>
                  </a:lnTo>
                  <a:lnTo>
                    <a:pt x="17382" y="9492"/>
                  </a:lnTo>
                  <a:cubicBezTo>
                    <a:pt x="17382" y="9522"/>
                    <a:pt x="17382" y="9555"/>
                    <a:pt x="17390" y="9593"/>
                  </a:cubicBezTo>
                  <a:cubicBezTo>
                    <a:pt x="17409" y="9679"/>
                    <a:pt x="17416" y="9769"/>
                    <a:pt x="17416" y="9858"/>
                  </a:cubicBezTo>
                  <a:cubicBezTo>
                    <a:pt x="17416" y="9907"/>
                    <a:pt x="17416" y="9952"/>
                    <a:pt x="17413" y="9996"/>
                  </a:cubicBezTo>
                  <a:cubicBezTo>
                    <a:pt x="17382" y="10281"/>
                    <a:pt x="17379" y="10564"/>
                    <a:pt x="17372" y="10849"/>
                  </a:cubicBezTo>
                  <a:cubicBezTo>
                    <a:pt x="17372" y="10897"/>
                    <a:pt x="17372" y="10946"/>
                    <a:pt x="17364" y="10995"/>
                  </a:cubicBezTo>
                  <a:cubicBezTo>
                    <a:pt x="17360" y="11040"/>
                    <a:pt x="17353" y="11088"/>
                    <a:pt x="17334" y="11133"/>
                  </a:cubicBezTo>
                  <a:cubicBezTo>
                    <a:pt x="17304" y="11208"/>
                    <a:pt x="17293" y="11290"/>
                    <a:pt x="17289" y="11368"/>
                  </a:cubicBezTo>
                  <a:cubicBezTo>
                    <a:pt x="17285" y="11537"/>
                    <a:pt x="17270" y="11705"/>
                    <a:pt x="17233" y="11865"/>
                  </a:cubicBezTo>
                  <a:cubicBezTo>
                    <a:pt x="17215" y="11941"/>
                    <a:pt x="17203" y="12015"/>
                    <a:pt x="17196" y="12094"/>
                  </a:cubicBezTo>
                  <a:cubicBezTo>
                    <a:pt x="17177" y="12329"/>
                    <a:pt x="17113" y="12557"/>
                    <a:pt x="17073" y="12796"/>
                  </a:cubicBezTo>
                  <a:cubicBezTo>
                    <a:pt x="17054" y="12916"/>
                    <a:pt x="17013" y="13036"/>
                    <a:pt x="16971" y="13159"/>
                  </a:cubicBezTo>
                  <a:cubicBezTo>
                    <a:pt x="16934" y="13260"/>
                    <a:pt x="16908" y="13364"/>
                    <a:pt x="16882" y="13466"/>
                  </a:cubicBezTo>
                  <a:cubicBezTo>
                    <a:pt x="16856" y="13570"/>
                    <a:pt x="16830" y="13671"/>
                    <a:pt x="16792" y="13768"/>
                  </a:cubicBezTo>
                  <a:cubicBezTo>
                    <a:pt x="16766" y="13839"/>
                    <a:pt x="16751" y="13911"/>
                    <a:pt x="16732" y="13978"/>
                  </a:cubicBezTo>
                  <a:cubicBezTo>
                    <a:pt x="16718" y="14049"/>
                    <a:pt x="16699" y="14113"/>
                    <a:pt x="16669" y="14175"/>
                  </a:cubicBezTo>
                  <a:cubicBezTo>
                    <a:pt x="16583" y="14351"/>
                    <a:pt x="16526" y="14539"/>
                    <a:pt x="16456" y="14714"/>
                  </a:cubicBezTo>
                  <a:cubicBezTo>
                    <a:pt x="16400" y="14845"/>
                    <a:pt x="16328" y="14972"/>
                    <a:pt x="16261" y="15103"/>
                  </a:cubicBezTo>
                  <a:cubicBezTo>
                    <a:pt x="16198" y="15222"/>
                    <a:pt x="16131" y="15342"/>
                    <a:pt x="16071" y="15469"/>
                  </a:cubicBezTo>
                  <a:cubicBezTo>
                    <a:pt x="16033" y="15552"/>
                    <a:pt x="16011" y="15633"/>
                    <a:pt x="15977" y="15712"/>
                  </a:cubicBezTo>
                  <a:cubicBezTo>
                    <a:pt x="15947" y="15790"/>
                    <a:pt x="15910" y="15862"/>
                    <a:pt x="15854" y="15918"/>
                  </a:cubicBezTo>
                  <a:cubicBezTo>
                    <a:pt x="15712" y="16052"/>
                    <a:pt x="15629" y="16213"/>
                    <a:pt x="15543" y="16370"/>
                  </a:cubicBezTo>
                  <a:cubicBezTo>
                    <a:pt x="15503" y="16445"/>
                    <a:pt x="15465" y="16516"/>
                    <a:pt x="15420" y="16583"/>
                  </a:cubicBezTo>
                  <a:cubicBezTo>
                    <a:pt x="15375" y="16651"/>
                    <a:pt x="15323" y="16714"/>
                    <a:pt x="15263" y="16766"/>
                  </a:cubicBezTo>
                  <a:cubicBezTo>
                    <a:pt x="15229" y="16792"/>
                    <a:pt x="15192" y="16818"/>
                    <a:pt x="15155" y="16853"/>
                  </a:cubicBezTo>
                  <a:cubicBezTo>
                    <a:pt x="15121" y="16882"/>
                    <a:pt x="15087" y="16916"/>
                    <a:pt x="15065" y="16961"/>
                  </a:cubicBezTo>
                  <a:cubicBezTo>
                    <a:pt x="15024" y="17032"/>
                    <a:pt x="14960" y="17088"/>
                    <a:pt x="14897" y="17151"/>
                  </a:cubicBezTo>
                  <a:cubicBezTo>
                    <a:pt x="14863" y="17181"/>
                    <a:pt x="14834" y="17215"/>
                    <a:pt x="14803" y="17253"/>
                  </a:cubicBezTo>
                  <a:cubicBezTo>
                    <a:pt x="14777" y="17289"/>
                    <a:pt x="14755" y="17327"/>
                    <a:pt x="14736" y="17376"/>
                  </a:cubicBezTo>
                  <a:cubicBezTo>
                    <a:pt x="14684" y="17394"/>
                    <a:pt x="14642" y="17428"/>
                    <a:pt x="14606" y="17462"/>
                  </a:cubicBezTo>
                  <a:cubicBezTo>
                    <a:pt x="14568" y="17491"/>
                    <a:pt x="14530" y="17525"/>
                    <a:pt x="14493" y="17548"/>
                  </a:cubicBezTo>
                  <a:cubicBezTo>
                    <a:pt x="14418" y="17593"/>
                    <a:pt x="14347" y="17641"/>
                    <a:pt x="14280" y="17693"/>
                  </a:cubicBezTo>
                  <a:cubicBezTo>
                    <a:pt x="14213" y="17742"/>
                    <a:pt x="14145" y="17791"/>
                    <a:pt x="14075" y="17828"/>
                  </a:cubicBezTo>
                  <a:cubicBezTo>
                    <a:pt x="13970" y="17888"/>
                    <a:pt x="13854" y="17933"/>
                    <a:pt x="13738" y="17978"/>
                  </a:cubicBezTo>
                  <a:cubicBezTo>
                    <a:pt x="13622" y="18026"/>
                    <a:pt x="13507" y="18074"/>
                    <a:pt x="13398" y="18138"/>
                  </a:cubicBezTo>
                  <a:cubicBezTo>
                    <a:pt x="13394" y="18142"/>
                    <a:pt x="13386" y="18142"/>
                    <a:pt x="13383" y="18145"/>
                  </a:cubicBezTo>
                  <a:lnTo>
                    <a:pt x="13372" y="18145"/>
                  </a:lnTo>
                  <a:cubicBezTo>
                    <a:pt x="13350" y="18145"/>
                    <a:pt x="13331" y="18142"/>
                    <a:pt x="13308" y="18142"/>
                  </a:cubicBezTo>
                  <a:cubicBezTo>
                    <a:pt x="13248" y="18142"/>
                    <a:pt x="13193" y="18153"/>
                    <a:pt x="13140" y="18164"/>
                  </a:cubicBezTo>
                  <a:cubicBezTo>
                    <a:pt x="13088" y="18176"/>
                    <a:pt x="13036" y="18190"/>
                    <a:pt x="12983" y="18198"/>
                  </a:cubicBezTo>
                  <a:cubicBezTo>
                    <a:pt x="12912" y="18213"/>
                    <a:pt x="12837" y="18231"/>
                    <a:pt x="12770" y="18231"/>
                  </a:cubicBezTo>
                  <a:cubicBezTo>
                    <a:pt x="12751" y="18231"/>
                    <a:pt x="12732" y="18228"/>
                    <a:pt x="12717" y="18228"/>
                  </a:cubicBezTo>
                  <a:cubicBezTo>
                    <a:pt x="12632" y="18213"/>
                    <a:pt x="12549" y="18213"/>
                    <a:pt x="12467" y="18209"/>
                  </a:cubicBezTo>
                  <a:cubicBezTo>
                    <a:pt x="12385" y="18205"/>
                    <a:pt x="12306" y="18198"/>
                    <a:pt x="12232" y="18183"/>
                  </a:cubicBezTo>
                  <a:cubicBezTo>
                    <a:pt x="12183" y="18176"/>
                    <a:pt x="12138" y="18176"/>
                    <a:pt x="12097" y="18176"/>
                  </a:cubicBezTo>
                  <a:cubicBezTo>
                    <a:pt x="12056" y="18176"/>
                    <a:pt x="12018" y="18172"/>
                    <a:pt x="11985" y="18161"/>
                  </a:cubicBezTo>
                  <a:cubicBezTo>
                    <a:pt x="11675" y="18052"/>
                    <a:pt x="11364" y="17952"/>
                    <a:pt x="11076" y="17805"/>
                  </a:cubicBezTo>
                  <a:cubicBezTo>
                    <a:pt x="10964" y="17746"/>
                    <a:pt x="10852" y="17686"/>
                    <a:pt x="10759" y="17612"/>
                  </a:cubicBezTo>
                  <a:cubicBezTo>
                    <a:pt x="10669" y="17544"/>
                    <a:pt x="10572" y="17491"/>
                    <a:pt x="10482" y="17446"/>
                  </a:cubicBezTo>
                  <a:cubicBezTo>
                    <a:pt x="10426" y="17420"/>
                    <a:pt x="10377" y="17387"/>
                    <a:pt x="10325" y="17353"/>
                  </a:cubicBezTo>
                  <a:cubicBezTo>
                    <a:pt x="10272" y="17320"/>
                    <a:pt x="10220" y="17282"/>
                    <a:pt x="10157" y="17256"/>
                  </a:cubicBezTo>
                  <a:cubicBezTo>
                    <a:pt x="10082" y="17219"/>
                    <a:pt x="10011" y="17167"/>
                    <a:pt x="9936" y="17114"/>
                  </a:cubicBezTo>
                  <a:cubicBezTo>
                    <a:pt x="9865" y="17062"/>
                    <a:pt x="9787" y="17006"/>
                    <a:pt x="9697" y="16968"/>
                  </a:cubicBezTo>
                  <a:cubicBezTo>
                    <a:pt x="9679" y="16961"/>
                    <a:pt x="9652" y="16953"/>
                    <a:pt x="9634" y="16942"/>
                  </a:cubicBezTo>
                  <a:cubicBezTo>
                    <a:pt x="9626" y="16939"/>
                    <a:pt x="9618" y="16931"/>
                    <a:pt x="9611" y="16927"/>
                  </a:cubicBezTo>
                  <a:cubicBezTo>
                    <a:pt x="9608" y="16923"/>
                    <a:pt x="9604" y="16920"/>
                    <a:pt x="9604" y="16916"/>
                  </a:cubicBezTo>
                  <a:cubicBezTo>
                    <a:pt x="9592" y="16897"/>
                    <a:pt x="9585" y="16882"/>
                    <a:pt x="9574" y="16871"/>
                  </a:cubicBezTo>
                  <a:cubicBezTo>
                    <a:pt x="9555" y="16853"/>
                    <a:pt x="9532" y="16837"/>
                    <a:pt x="9510" y="16830"/>
                  </a:cubicBezTo>
                  <a:cubicBezTo>
                    <a:pt x="9487" y="16826"/>
                    <a:pt x="9469" y="16822"/>
                    <a:pt x="9447" y="16822"/>
                  </a:cubicBezTo>
                  <a:lnTo>
                    <a:pt x="9417" y="16822"/>
                  </a:lnTo>
                  <a:cubicBezTo>
                    <a:pt x="9417" y="16826"/>
                    <a:pt x="9413" y="16826"/>
                    <a:pt x="9413" y="16826"/>
                  </a:cubicBezTo>
                  <a:cubicBezTo>
                    <a:pt x="9406" y="16826"/>
                    <a:pt x="9398" y="16822"/>
                    <a:pt x="9391" y="16822"/>
                  </a:cubicBezTo>
                  <a:cubicBezTo>
                    <a:pt x="9383" y="16818"/>
                    <a:pt x="9375" y="16815"/>
                    <a:pt x="9368" y="16808"/>
                  </a:cubicBezTo>
                  <a:cubicBezTo>
                    <a:pt x="9361" y="16800"/>
                    <a:pt x="9353" y="16789"/>
                    <a:pt x="9346" y="16770"/>
                  </a:cubicBezTo>
                  <a:cubicBezTo>
                    <a:pt x="9312" y="16696"/>
                    <a:pt x="9260" y="16632"/>
                    <a:pt x="9200" y="16580"/>
                  </a:cubicBezTo>
                  <a:cubicBezTo>
                    <a:pt x="9095" y="16486"/>
                    <a:pt x="8980" y="16411"/>
                    <a:pt x="8864" y="16340"/>
                  </a:cubicBezTo>
                  <a:cubicBezTo>
                    <a:pt x="8747" y="16266"/>
                    <a:pt x="8632" y="16194"/>
                    <a:pt x="8527" y="16116"/>
                  </a:cubicBezTo>
                  <a:cubicBezTo>
                    <a:pt x="8478" y="16078"/>
                    <a:pt x="8430" y="16052"/>
                    <a:pt x="8385" y="16019"/>
                  </a:cubicBezTo>
                  <a:cubicBezTo>
                    <a:pt x="8340" y="15985"/>
                    <a:pt x="8299" y="15952"/>
                    <a:pt x="8269" y="15902"/>
                  </a:cubicBezTo>
                  <a:cubicBezTo>
                    <a:pt x="8243" y="15862"/>
                    <a:pt x="8209" y="15824"/>
                    <a:pt x="8169" y="15795"/>
                  </a:cubicBezTo>
                  <a:cubicBezTo>
                    <a:pt x="8127" y="15764"/>
                    <a:pt x="8082" y="15738"/>
                    <a:pt x="8038" y="15719"/>
                  </a:cubicBezTo>
                  <a:cubicBezTo>
                    <a:pt x="7959" y="15686"/>
                    <a:pt x="7884" y="15660"/>
                    <a:pt x="7817" y="15626"/>
                  </a:cubicBezTo>
                  <a:cubicBezTo>
                    <a:pt x="7783" y="15611"/>
                    <a:pt x="7750" y="15593"/>
                    <a:pt x="7724" y="15566"/>
                  </a:cubicBezTo>
                  <a:cubicBezTo>
                    <a:pt x="7693" y="15544"/>
                    <a:pt x="7671" y="15518"/>
                    <a:pt x="7648" y="15481"/>
                  </a:cubicBezTo>
                  <a:cubicBezTo>
                    <a:pt x="7637" y="15458"/>
                    <a:pt x="7619" y="15443"/>
                    <a:pt x="7603" y="15428"/>
                  </a:cubicBezTo>
                  <a:cubicBezTo>
                    <a:pt x="7589" y="15413"/>
                    <a:pt x="7574" y="15398"/>
                    <a:pt x="7567" y="15387"/>
                  </a:cubicBezTo>
                  <a:cubicBezTo>
                    <a:pt x="7529" y="15331"/>
                    <a:pt x="7480" y="15290"/>
                    <a:pt x="7428" y="15260"/>
                  </a:cubicBezTo>
                  <a:cubicBezTo>
                    <a:pt x="7376" y="15226"/>
                    <a:pt x="7320" y="15204"/>
                    <a:pt x="7271" y="15193"/>
                  </a:cubicBezTo>
                  <a:cubicBezTo>
                    <a:pt x="7230" y="15178"/>
                    <a:pt x="7193" y="15159"/>
                    <a:pt x="7151" y="15136"/>
                  </a:cubicBezTo>
                  <a:cubicBezTo>
                    <a:pt x="7114" y="15117"/>
                    <a:pt x="7073" y="15095"/>
                    <a:pt x="7028" y="15077"/>
                  </a:cubicBezTo>
                  <a:cubicBezTo>
                    <a:pt x="7025" y="15077"/>
                    <a:pt x="7020" y="15073"/>
                    <a:pt x="7020" y="15073"/>
                  </a:cubicBezTo>
                  <a:cubicBezTo>
                    <a:pt x="7017" y="15073"/>
                    <a:pt x="7017" y="15073"/>
                    <a:pt x="7017" y="15069"/>
                  </a:cubicBezTo>
                  <a:cubicBezTo>
                    <a:pt x="7017" y="15069"/>
                    <a:pt x="7017" y="15065"/>
                    <a:pt x="7013" y="15058"/>
                  </a:cubicBezTo>
                  <a:cubicBezTo>
                    <a:pt x="7013" y="15050"/>
                    <a:pt x="7013" y="15039"/>
                    <a:pt x="7006" y="15024"/>
                  </a:cubicBezTo>
                  <a:cubicBezTo>
                    <a:pt x="7002" y="15017"/>
                    <a:pt x="6998" y="15010"/>
                    <a:pt x="6991" y="15002"/>
                  </a:cubicBezTo>
                  <a:cubicBezTo>
                    <a:pt x="6983" y="14995"/>
                    <a:pt x="6975" y="14987"/>
                    <a:pt x="6968" y="14983"/>
                  </a:cubicBezTo>
                  <a:cubicBezTo>
                    <a:pt x="6868" y="14934"/>
                    <a:pt x="6774" y="14871"/>
                    <a:pt x="6680" y="14808"/>
                  </a:cubicBezTo>
                  <a:cubicBezTo>
                    <a:pt x="6583" y="14748"/>
                    <a:pt x="6482" y="14684"/>
                    <a:pt x="6366" y="14646"/>
                  </a:cubicBezTo>
                  <a:cubicBezTo>
                    <a:pt x="6344" y="14639"/>
                    <a:pt x="6318" y="14620"/>
                    <a:pt x="6288" y="14602"/>
                  </a:cubicBezTo>
                  <a:cubicBezTo>
                    <a:pt x="6273" y="14594"/>
                    <a:pt x="6258" y="14584"/>
                    <a:pt x="6240" y="14576"/>
                  </a:cubicBezTo>
                  <a:cubicBezTo>
                    <a:pt x="6221" y="14568"/>
                    <a:pt x="6202" y="14561"/>
                    <a:pt x="6180" y="14557"/>
                  </a:cubicBezTo>
                  <a:cubicBezTo>
                    <a:pt x="6180" y="14557"/>
                    <a:pt x="6172" y="14557"/>
                    <a:pt x="6168" y="14553"/>
                  </a:cubicBezTo>
                  <a:cubicBezTo>
                    <a:pt x="6161" y="14550"/>
                    <a:pt x="6157" y="14542"/>
                    <a:pt x="6154" y="14539"/>
                  </a:cubicBezTo>
                  <a:cubicBezTo>
                    <a:pt x="6123" y="14494"/>
                    <a:pt x="6101" y="14467"/>
                    <a:pt x="6078" y="14445"/>
                  </a:cubicBezTo>
                  <a:cubicBezTo>
                    <a:pt x="6064" y="14434"/>
                    <a:pt x="6052" y="14427"/>
                    <a:pt x="6038" y="14419"/>
                  </a:cubicBezTo>
                  <a:cubicBezTo>
                    <a:pt x="6023" y="14411"/>
                    <a:pt x="6011" y="14408"/>
                    <a:pt x="5993" y="14400"/>
                  </a:cubicBezTo>
                  <a:cubicBezTo>
                    <a:pt x="5959" y="14389"/>
                    <a:pt x="5926" y="14382"/>
                    <a:pt x="5895" y="14367"/>
                  </a:cubicBezTo>
                  <a:cubicBezTo>
                    <a:pt x="5866" y="14351"/>
                    <a:pt x="5840" y="14332"/>
                    <a:pt x="5814" y="14306"/>
                  </a:cubicBezTo>
                  <a:cubicBezTo>
                    <a:pt x="5795" y="14284"/>
                    <a:pt x="5769" y="14265"/>
                    <a:pt x="5738" y="14247"/>
                  </a:cubicBezTo>
                  <a:cubicBezTo>
                    <a:pt x="5709" y="14232"/>
                    <a:pt x="5671" y="14220"/>
                    <a:pt x="5634" y="14220"/>
                  </a:cubicBezTo>
                  <a:cubicBezTo>
                    <a:pt x="5615" y="14220"/>
                    <a:pt x="5596" y="14225"/>
                    <a:pt x="5574" y="14228"/>
                  </a:cubicBezTo>
                  <a:cubicBezTo>
                    <a:pt x="5574" y="14232"/>
                    <a:pt x="5570" y="14232"/>
                    <a:pt x="5567" y="14232"/>
                  </a:cubicBezTo>
                  <a:cubicBezTo>
                    <a:pt x="5562" y="14232"/>
                    <a:pt x="5559" y="14228"/>
                    <a:pt x="5559" y="14228"/>
                  </a:cubicBezTo>
                  <a:cubicBezTo>
                    <a:pt x="5540" y="14202"/>
                    <a:pt x="5522" y="14183"/>
                    <a:pt x="5500" y="14165"/>
                  </a:cubicBezTo>
                  <a:cubicBezTo>
                    <a:pt x="5465" y="14139"/>
                    <a:pt x="5428" y="14123"/>
                    <a:pt x="5395" y="14108"/>
                  </a:cubicBezTo>
                  <a:cubicBezTo>
                    <a:pt x="5357" y="14094"/>
                    <a:pt x="5324" y="14082"/>
                    <a:pt x="5298" y="14068"/>
                  </a:cubicBezTo>
                  <a:cubicBezTo>
                    <a:pt x="5260" y="14049"/>
                    <a:pt x="5219" y="14023"/>
                    <a:pt x="5178" y="13996"/>
                  </a:cubicBezTo>
                  <a:cubicBezTo>
                    <a:pt x="5136" y="13974"/>
                    <a:pt x="5088" y="13948"/>
                    <a:pt x="5032" y="13937"/>
                  </a:cubicBezTo>
                  <a:cubicBezTo>
                    <a:pt x="4890" y="13911"/>
                    <a:pt x="4751" y="13847"/>
                    <a:pt x="4613" y="13787"/>
                  </a:cubicBezTo>
                  <a:cubicBezTo>
                    <a:pt x="4479" y="13731"/>
                    <a:pt x="4340" y="13675"/>
                    <a:pt x="4199" y="13634"/>
                  </a:cubicBezTo>
                  <a:cubicBezTo>
                    <a:pt x="4187" y="13630"/>
                    <a:pt x="4176" y="13626"/>
                    <a:pt x="4168" y="13626"/>
                  </a:cubicBezTo>
                  <a:cubicBezTo>
                    <a:pt x="4157" y="13626"/>
                    <a:pt x="4149" y="13630"/>
                    <a:pt x="4142" y="13630"/>
                  </a:cubicBezTo>
                  <a:lnTo>
                    <a:pt x="4116" y="13630"/>
                  </a:lnTo>
                  <a:cubicBezTo>
                    <a:pt x="4097" y="13611"/>
                    <a:pt x="4079" y="13597"/>
                    <a:pt x="4056" y="13585"/>
                  </a:cubicBezTo>
                  <a:cubicBezTo>
                    <a:pt x="4034" y="13574"/>
                    <a:pt x="4011" y="13570"/>
                    <a:pt x="3989" y="13570"/>
                  </a:cubicBezTo>
                  <a:cubicBezTo>
                    <a:pt x="3970" y="13570"/>
                    <a:pt x="3952" y="13574"/>
                    <a:pt x="3937" y="13578"/>
                  </a:cubicBezTo>
                  <a:cubicBezTo>
                    <a:pt x="3930" y="13581"/>
                    <a:pt x="3930" y="13581"/>
                    <a:pt x="3925" y="13581"/>
                  </a:cubicBezTo>
                  <a:lnTo>
                    <a:pt x="3922" y="13574"/>
                  </a:lnTo>
                  <a:cubicBezTo>
                    <a:pt x="3918" y="13574"/>
                    <a:pt x="3914" y="13566"/>
                    <a:pt x="3907" y="13563"/>
                  </a:cubicBezTo>
                  <a:cubicBezTo>
                    <a:pt x="3903" y="13555"/>
                    <a:pt x="3892" y="13544"/>
                    <a:pt x="3877" y="13537"/>
                  </a:cubicBezTo>
                  <a:cubicBezTo>
                    <a:pt x="3866" y="13525"/>
                    <a:pt x="3847" y="13521"/>
                    <a:pt x="3825" y="13521"/>
                  </a:cubicBezTo>
                  <a:lnTo>
                    <a:pt x="3780" y="13521"/>
                  </a:lnTo>
                  <a:cubicBezTo>
                    <a:pt x="3735" y="13521"/>
                    <a:pt x="3694" y="13518"/>
                    <a:pt x="3649" y="13511"/>
                  </a:cubicBezTo>
                  <a:cubicBezTo>
                    <a:pt x="3608" y="13503"/>
                    <a:pt x="3571" y="13488"/>
                    <a:pt x="3529" y="13466"/>
                  </a:cubicBezTo>
                  <a:cubicBezTo>
                    <a:pt x="3495" y="13447"/>
                    <a:pt x="3454" y="13440"/>
                    <a:pt x="3421" y="13440"/>
                  </a:cubicBezTo>
                  <a:lnTo>
                    <a:pt x="3417" y="13440"/>
                  </a:lnTo>
                  <a:cubicBezTo>
                    <a:pt x="3380" y="13440"/>
                    <a:pt x="3346" y="13447"/>
                    <a:pt x="3312" y="13454"/>
                  </a:cubicBezTo>
                  <a:cubicBezTo>
                    <a:pt x="3279" y="13458"/>
                    <a:pt x="3249" y="13466"/>
                    <a:pt x="3223" y="13466"/>
                  </a:cubicBezTo>
                  <a:cubicBezTo>
                    <a:pt x="3193" y="13466"/>
                    <a:pt x="3167" y="13469"/>
                    <a:pt x="3140" y="13473"/>
                  </a:cubicBezTo>
                  <a:cubicBezTo>
                    <a:pt x="3114" y="13477"/>
                    <a:pt x="3092" y="13480"/>
                    <a:pt x="3066" y="13480"/>
                  </a:cubicBezTo>
                  <a:cubicBezTo>
                    <a:pt x="3047" y="13480"/>
                    <a:pt x="3024" y="13477"/>
                    <a:pt x="3006" y="13473"/>
                  </a:cubicBezTo>
                  <a:cubicBezTo>
                    <a:pt x="2950" y="13454"/>
                    <a:pt x="2893" y="13451"/>
                    <a:pt x="2838" y="13451"/>
                  </a:cubicBezTo>
                  <a:cubicBezTo>
                    <a:pt x="2774" y="13451"/>
                    <a:pt x="2714" y="13454"/>
                    <a:pt x="2658" y="13454"/>
                  </a:cubicBezTo>
                  <a:lnTo>
                    <a:pt x="2602" y="13454"/>
                  </a:lnTo>
                  <a:cubicBezTo>
                    <a:pt x="2576" y="13454"/>
                    <a:pt x="2550" y="13462"/>
                    <a:pt x="2527" y="13469"/>
                  </a:cubicBezTo>
                  <a:cubicBezTo>
                    <a:pt x="2494" y="13480"/>
                    <a:pt x="2460" y="13495"/>
                    <a:pt x="2434" y="13507"/>
                  </a:cubicBezTo>
                  <a:cubicBezTo>
                    <a:pt x="2404" y="13521"/>
                    <a:pt x="2378" y="13529"/>
                    <a:pt x="2351" y="13529"/>
                  </a:cubicBezTo>
                  <a:cubicBezTo>
                    <a:pt x="2329" y="13529"/>
                    <a:pt x="2310" y="13525"/>
                    <a:pt x="2288" y="13511"/>
                  </a:cubicBezTo>
                  <a:cubicBezTo>
                    <a:pt x="2281" y="13507"/>
                    <a:pt x="2273" y="13507"/>
                    <a:pt x="2270" y="13507"/>
                  </a:cubicBezTo>
                  <a:cubicBezTo>
                    <a:pt x="2262" y="13507"/>
                    <a:pt x="2255" y="13507"/>
                    <a:pt x="2251" y="13511"/>
                  </a:cubicBezTo>
                  <a:cubicBezTo>
                    <a:pt x="2247" y="13511"/>
                    <a:pt x="2243" y="13514"/>
                    <a:pt x="2239" y="13518"/>
                  </a:cubicBezTo>
                  <a:cubicBezTo>
                    <a:pt x="2232" y="13521"/>
                    <a:pt x="2229" y="13525"/>
                    <a:pt x="2225" y="13525"/>
                  </a:cubicBezTo>
                  <a:cubicBezTo>
                    <a:pt x="2221" y="13529"/>
                    <a:pt x="2217" y="13533"/>
                    <a:pt x="2217" y="13533"/>
                  </a:cubicBezTo>
                  <a:cubicBezTo>
                    <a:pt x="2187" y="13552"/>
                    <a:pt x="2161" y="13570"/>
                    <a:pt x="2135" y="13585"/>
                  </a:cubicBezTo>
                  <a:cubicBezTo>
                    <a:pt x="2105" y="13604"/>
                    <a:pt x="2079" y="13619"/>
                    <a:pt x="2049" y="13626"/>
                  </a:cubicBezTo>
                  <a:cubicBezTo>
                    <a:pt x="2015" y="13637"/>
                    <a:pt x="1985" y="13656"/>
                    <a:pt x="1956" y="13668"/>
                  </a:cubicBezTo>
                  <a:cubicBezTo>
                    <a:pt x="1944" y="13675"/>
                    <a:pt x="1929" y="13682"/>
                    <a:pt x="1918" y="13686"/>
                  </a:cubicBezTo>
                  <a:cubicBezTo>
                    <a:pt x="1907" y="13690"/>
                    <a:pt x="1899" y="13690"/>
                    <a:pt x="1892" y="13690"/>
                  </a:cubicBezTo>
                  <a:lnTo>
                    <a:pt x="1873" y="13690"/>
                  </a:lnTo>
                  <a:cubicBezTo>
                    <a:pt x="1862" y="13690"/>
                    <a:pt x="1847" y="13690"/>
                    <a:pt x="1836" y="13694"/>
                  </a:cubicBezTo>
                  <a:cubicBezTo>
                    <a:pt x="1817" y="13701"/>
                    <a:pt x="1799" y="13716"/>
                    <a:pt x="1787" y="13727"/>
                  </a:cubicBezTo>
                  <a:cubicBezTo>
                    <a:pt x="1780" y="13738"/>
                    <a:pt x="1772" y="13746"/>
                    <a:pt x="1768" y="13757"/>
                  </a:cubicBezTo>
                  <a:cubicBezTo>
                    <a:pt x="1761" y="13768"/>
                    <a:pt x="1754" y="13780"/>
                    <a:pt x="1750" y="13791"/>
                  </a:cubicBezTo>
                  <a:cubicBezTo>
                    <a:pt x="1742" y="13799"/>
                    <a:pt x="1739" y="13802"/>
                    <a:pt x="1732" y="13806"/>
                  </a:cubicBezTo>
                  <a:cubicBezTo>
                    <a:pt x="1713" y="13813"/>
                    <a:pt x="1690" y="13821"/>
                    <a:pt x="1664" y="13828"/>
                  </a:cubicBezTo>
                  <a:cubicBezTo>
                    <a:pt x="1630" y="13843"/>
                    <a:pt x="1589" y="13858"/>
                    <a:pt x="1552" y="13880"/>
                  </a:cubicBezTo>
                  <a:cubicBezTo>
                    <a:pt x="1537" y="13892"/>
                    <a:pt x="1518" y="13906"/>
                    <a:pt x="1503" y="13925"/>
                  </a:cubicBezTo>
                  <a:cubicBezTo>
                    <a:pt x="1492" y="13940"/>
                    <a:pt x="1477" y="13959"/>
                    <a:pt x="1470" y="13982"/>
                  </a:cubicBezTo>
                  <a:cubicBezTo>
                    <a:pt x="1444" y="13985"/>
                    <a:pt x="1425" y="13996"/>
                    <a:pt x="1406" y="14011"/>
                  </a:cubicBezTo>
                  <a:cubicBezTo>
                    <a:pt x="1376" y="14030"/>
                    <a:pt x="1354" y="14052"/>
                    <a:pt x="1331" y="14071"/>
                  </a:cubicBezTo>
                  <a:cubicBezTo>
                    <a:pt x="1313" y="14094"/>
                    <a:pt x="1290" y="14108"/>
                    <a:pt x="1268" y="14120"/>
                  </a:cubicBezTo>
                  <a:cubicBezTo>
                    <a:pt x="1245" y="14131"/>
                    <a:pt x="1211" y="14146"/>
                    <a:pt x="1182" y="14172"/>
                  </a:cubicBezTo>
                  <a:cubicBezTo>
                    <a:pt x="1166" y="14187"/>
                    <a:pt x="1152" y="14202"/>
                    <a:pt x="1137" y="14217"/>
                  </a:cubicBezTo>
                  <a:cubicBezTo>
                    <a:pt x="1126" y="14236"/>
                    <a:pt x="1114" y="14254"/>
                    <a:pt x="1107" y="14280"/>
                  </a:cubicBezTo>
                  <a:cubicBezTo>
                    <a:pt x="1104" y="14303"/>
                    <a:pt x="1088" y="14322"/>
                    <a:pt x="1069" y="14340"/>
                  </a:cubicBezTo>
                  <a:cubicBezTo>
                    <a:pt x="1051" y="14359"/>
                    <a:pt x="1025" y="14377"/>
                    <a:pt x="999" y="14396"/>
                  </a:cubicBezTo>
                  <a:cubicBezTo>
                    <a:pt x="991" y="14400"/>
                    <a:pt x="983" y="14404"/>
                    <a:pt x="973" y="14411"/>
                  </a:cubicBezTo>
                  <a:cubicBezTo>
                    <a:pt x="957" y="14419"/>
                    <a:pt x="942" y="14427"/>
                    <a:pt x="928" y="14441"/>
                  </a:cubicBezTo>
                  <a:cubicBezTo>
                    <a:pt x="916" y="14449"/>
                    <a:pt x="909" y="14456"/>
                    <a:pt x="905" y="14467"/>
                  </a:cubicBezTo>
                  <a:cubicBezTo>
                    <a:pt x="897" y="14479"/>
                    <a:pt x="894" y="14494"/>
                    <a:pt x="894" y="14508"/>
                  </a:cubicBezTo>
                  <a:cubicBezTo>
                    <a:pt x="897" y="14527"/>
                    <a:pt x="902" y="14546"/>
                    <a:pt x="912" y="14568"/>
                  </a:cubicBezTo>
                  <a:cubicBezTo>
                    <a:pt x="909" y="14572"/>
                    <a:pt x="905" y="14579"/>
                    <a:pt x="902" y="14584"/>
                  </a:cubicBezTo>
                  <a:cubicBezTo>
                    <a:pt x="897" y="14587"/>
                    <a:pt x="890" y="14591"/>
                    <a:pt x="886" y="14594"/>
                  </a:cubicBezTo>
                  <a:cubicBezTo>
                    <a:pt x="804" y="14646"/>
                    <a:pt x="748" y="14718"/>
                    <a:pt x="707" y="14789"/>
                  </a:cubicBezTo>
                  <a:cubicBezTo>
                    <a:pt x="662" y="14864"/>
                    <a:pt x="628" y="14942"/>
                    <a:pt x="591" y="15013"/>
                  </a:cubicBezTo>
                  <a:cubicBezTo>
                    <a:pt x="554" y="15091"/>
                    <a:pt x="531" y="15174"/>
                    <a:pt x="509" y="15252"/>
                  </a:cubicBezTo>
                  <a:cubicBezTo>
                    <a:pt x="486" y="15327"/>
                    <a:pt x="464" y="15402"/>
                    <a:pt x="419" y="15466"/>
                  </a:cubicBezTo>
                  <a:cubicBezTo>
                    <a:pt x="400" y="15492"/>
                    <a:pt x="389" y="15518"/>
                    <a:pt x="378" y="15548"/>
                  </a:cubicBezTo>
                  <a:cubicBezTo>
                    <a:pt x="363" y="15588"/>
                    <a:pt x="355" y="15630"/>
                    <a:pt x="345" y="15667"/>
                  </a:cubicBezTo>
                  <a:cubicBezTo>
                    <a:pt x="333" y="15705"/>
                    <a:pt x="322" y="15738"/>
                    <a:pt x="300" y="15768"/>
                  </a:cubicBezTo>
                  <a:cubicBezTo>
                    <a:pt x="274" y="15806"/>
                    <a:pt x="258" y="15843"/>
                    <a:pt x="247" y="15880"/>
                  </a:cubicBezTo>
                  <a:cubicBezTo>
                    <a:pt x="236" y="15918"/>
                    <a:pt x="229" y="15952"/>
                    <a:pt x="214" y="15978"/>
                  </a:cubicBezTo>
                  <a:cubicBezTo>
                    <a:pt x="198" y="16011"/>
                    <a:pt x="195" y="16041"/>
                    <a:pt x="195" y="16071"/>
                  </a:cubicBezTo>
                  <a:cubicBezTo>
                    <a:pt x="195" y="16094"/>
                    <a:pt x="198" y="16112"/>
                    <a:pt x="198" y="16135"/>
                  </a:cubicBezTo>
                  <a:cubicBezTo>
                    <a:pt x="202" y="16154"/>
                    <a:pt x="202" y="16172"/>
                    <a:pt x="202" y="16187"/>
                  </a:cubicBezTo>
                  <a:cubicBezTo>
                    <a:pt x="202" y="16206"/>
                    <a:pt x="202" y="16221"/>
                    <a:pt x="195" y="16239"/>
                  </a:cubicBezTo>
                  <a:cubicBezTo>
                    <a:pt x="184" y="16269"/>
                    <a:pt x="176" y="16303"/>
                    <a:pt x="172" y="16333"/>
                  </a:cubicBezTo>
                  <a:cubicBezTo>
                    <a:pt x="165" y="16378"/>
                    <a:pt x="162" y="16423"/>
                    <a:pt x="150" y="16456"/>
                  </a:cubicBezTo>
                  <a:cubicBezTo>
                    <a:pt x="143" y="16475"/>
                    <a:pt x="135" y="16490"/>
                    <a:pt x="124" y="16504"/>
                  </a:cubicBezTo>
                  <a:cubicBezTo>
                    <a:pt x="117" y="16520"/>
                    <a:pt x="101" y="16530"/>
                    <a:pt x="83" y="16546"/>
                  </a:cubicBezTo>
                  <a:cubicBezTo>
                    <a:pt x="75" y="16549"/>
                    <a:pt x="67" y="16557"/>
                    <a:pt x="64" y="16565"/>
                  </a:cubicBezTo>
                  <a:cubicBezTo>
                    <a:pt x="57" y="16575"/>
                    <a:pt x="57" y="16583"/>
                    <a:pt x="57" y="16591"/>
                  </a:cubicBezTo>
                  <a:cubicBezTo>
                    <a:pt x="57" y="16606"/>
                    <a:pt x="60" y="16613"/>
                    <a:pt x="64" y="16625"/>
                  </a:cubicBezTo>
                  <a:cubicBezTo>
                    <a:pt x="67" y="16632"/>
                    <a:pt x="72" y="16639"/>
                    <a:pt x="79" y="16647"/>
                  </a:cubicBezTo>
                  <a:cubicBezTo>
                    <a:pt x="79" y="16647"/>
                    <a:pt x="79" y="16651"/>
                    <a:pt x="75" y="16658"/>
                  </a:cubicBezTo>
                  <a:cubicBezTo>
                    <a:pt x="75" y="16661"/>
                    <a:pt x="72" y="16665"/>
                    <a:pt x="72" y="16673"/>
                  </a:cubicBezTo>
                  <a:cubicBezTo>
                    <a:pt x="67" y="16677"/>
                    <a:pt x="67" y="16684"/>
                    <a:pt x="67" y="16692"/>
                  </a:cubicBezTo>
                  <a:lnTo>
                    <a:pt x="67" y="16699"/>
                  </a:lnTo>
                  <a:lnTo>
                    <a:pt x="67" y="16737"/>
                  </a:lnTo>
                  <a:cubicBezTo>
                    <a:pt x="67" y="16800"/>
                    <a:pt x="57" y="16871"/>
                    <a:pt x="57" y="16946"/>
                  </a:cubicBezTo>
                  <a:cubicBezTo>
                    <a:pt x="57" y="17006"/>
                    <a:pt x="64" y="17069"/>
                    <a:pt x="94" y="17132"/>
                  </a:cubicBezTo>
                  <a:cubicBezTo>
                    <a:pt x="105" y="17158"/>
                    <a:pt x="112" y="17189"/>
                    <a:pt x="112" y="17219"/>
                  </a:cubicBezTo>
                  <a:cubicBezTo>
                    <a:pt x="112" y="17237"/>
                    <a:pt x="109" y="17253"/>
                    <a:pt x="105" y="17267"/>
                  </a:cubicBezTo>
                  <a:cubicBezTo>
                    <a:pt x="101" y="17282"/>
                    <a:pt x="98" y="17293"/>
                    <a:pt x="90" y="17301"/>
                  </a:cubicBezTo>
                  <a:cubicBezTo>
                    <a:pt x="64" y="17338"/>
                    <a:pt x="49" y="17376"/>
                    <a:pt x="41" y="17410"/>
                  </a:cubicBezTo>
                  <a:cubicBezTo>
                    <a:pt x="34" y="17446"/>
                    <a:pt x="31" y="17481"/>
                    <a:pt x="27" y="17510"/>
                  </a:cubicBezTo>
                  <a:cubicBezTo>
                    <a:pt x="19" y="17622"/>
                    <a:pt x="12" y="17734"/>
                    <a:pt x="12" y="17847"/>
                  </a:cubicBezTo>
                  <a:lnTo>
                    <a:pt x="12" y="17865"/>
                  </a:lnTo>
                  <a:cubicBezTo>
                    <a:pt x="12" y="17876"/>
                    <a:pt x="12" y="17888"/>
                    <a:pt x="8" y="17903"/>
                  </a:cubicBezTo>
                  <a:cubicBezTo>
                    <a:pt x="5" y="17917"/>
                    <a:pt x="0" y="17936"/>
                    <a:pt x="0" y="17955"/>
                  </a:cubicBezTo>
                  <a:cubicBezTo>
                    <a:pt x="0" y="17970"/>
                    <a:pt x="0" y="17985"/>
                    <a:pt x="8" y="17996"/>
                  </a:cubicBezTo>
                  <a:cubicBezTo>
                    <a:pt x="12" y="18011"/>
                    <a:pt x="19" y="18026"/>
                    <a:pt x="31" y="18038"/>
                  </a:cubicBezTo>
                  <a:cubicBezTo>
                    <a:pt x="41" y="18048"/>
                    <a:pt x="49" y="18064"/>
                    <a:pt x="53" y="18074"/>
                  </a:cubicBezTo>
                  <a:cubicBezTo>
                    <a:pt x="57" y="18090"/>
                    <a:pt x="60" y="18100"/>
                    <a:pt x="60" y="18116"/>
                  </a:cubicBezTo>
                  <a:cubicBezTo>
                    <a:pt x="60" y="18138"/>
                    <a:pt x="57" y="18161"/>
                    <a:pt x="49" y="18183"/>
                  </a:cubicBezTo>
                  <a:cubicBezTo>
                    <a:pt x="38" y="18209"/>
                    <a:pt x="38" y="18240"/>
                    <a:pt x="38" y="18266"/>
                  </a:cubicBezTo>
                  <a:cubicBezTo>
                    <a:pt x="38" y="18314"/>
                    <a:pt x="45" y="18359"/>
                    <a:pt x="45" y="18397"/>
                  </a:cubicBezTo>
                  <a:lnTo>
                    <a:pt x="45" y="18414"/>
                  </a:lnTo>
                  <a:lnTo>
                    <a:pt x="45" y="18433"/>
                  </a:lnTo>
                  <a:cubicBezTo>
                    <a:pt x="45" y="18475"/>
                    <a:pt x="57" y="18512"/>
                    <a:pt x="67" y="18545"/>
                  </a:cubicBezTo>
                  <a:cubicBezTo>
                    <a:pt x="79" y="18580"/>
                    <a:pt x="86" y="18613"/>
                    <a:pt x="86" y="18639"/>
                  </a:cubicBezTo>
                  <a:cubicBezTo>
                    <a:pt x="86" y="18650"/>
                    <a:pt x="86" y="18661"/>
                    <a:pt x="83" y="18673"/>
                  </a:cubicBezTo>
                  <a:cubicBezTo>
                    <a:pt x="75" y="18684"/>
                    <a:pt x="72" y="18699"/>
                    <a:pt x="60" y="18711"/>
                  </a:cubicBezTo>
                  <a:cubicBezTo>
                    <a:pt x="53" y="18725"/>
                    <a:pt x="45" y="18737"/>
                    <a:pt x="41" y="18751"/>
                  </a:cubicBezTo>
                  <a:cubicBezTo>
                    <a:pt x="38" y="18766"/>
                    <a:pt x="34" y="18781"/>
                    <a:pt x="34" y="18800"/>
                  </a:cubicBezTo>
                  <a:cubicBezTo>
                    <a:pt x="34" y="18823"/>
                    <a:pt x="38" y="18845"/>
                    <a:pt x="45" y="18868"/>
                  </a:cubicBezTo>
                  <a:cubicBezTo>
                    <a:pt x="53" y="18882"/>
                    <a:pt x="64" y="18897"/>
                    <a:pt x="75" y="18908"/>
                  </a:cubicBezTo>
                  <a:cubicBezTo>
                    <a:pt x="72" y="18930"/>
                    <a:pt x="67" y="18953"/>
                    <a:pt x="67" y="18972"/>
                  </a:cubicBezTo>
                  <a:cubicBezTo>
                    <a:pt x="72" y="19039"/>
                    <a:pt x="83" y="19099"/>
                    <a:pt x="98" y="19159"/>
                  </a:cubicBezTo>
                  <a:cubicBezTo>
                    <a:pt x="112" y="19218"/>
                    <a:pt x="124" y="19275"/>
                    <a:pt x="124" y="19330"/>
                  </a:cubicBezTo>
                  <a:cubicBezTo>
                    <a:pt x="124" y="19353"/>
                    <a:pt x="120" y="19379"/>
                    <a:pt x="117" y="19406"/>
                  </a:cubicBezTo>
                  <a:cubicBezTo>
                    <a:pt x="112" y="19409"/>
                    <a:pt x="112" y="19413"/>
                    <a:pt x="112" y="19417"/>
                  </a:cubicBezTo>
                  <a:cubicBezTo>
                    <a:pt x="112" y="19432"/>
                    <a:pt x="117" y="19439"/>
                    <a:pt x="120" y="19446"/>
                  </a:cubicBezTo>
                  <a:cubicBezTo>
                    <a:pt x="124" y="19454"/>
                    <a:pt x="124" y="19461"/>
                    <a:pt x="127" y="19465"/>
                  </a:cubicBezTo>
                  <a:cubicBezTo>
                    <a:pt x="139" y="19487"/>
                    <a:pt x="143" y="19506"/>
                    <a:pt x="146" y="19532"/>
                  </a:cubicBezTo>
                  <a:cubicBezTo>
                    <a:pt x="153" y="19566"/>
                    <a:pt x="157" y="19608"/>
                    <a:pt x="165" y="19648"/>
                  </a:cubicBezTo>
                  <a:cubicBezTo>
                    <a:pt x="169" y="19670"/>
                    <a:pt x="172" y="19693"/>
                    <a:pt x="184" y="19712"/>
                  </a:cubicBezTo>
                  <a:cubicBezTo>
                    <a:pt x="191" y="19734"/>
                    <a:pt x="202" y="19757"/>
                    <a:pt x="217" y="19775"/>
                  </a:cubicBezTo>
                  <a:lnTo>
                    <a:pt x="217" y="19791"/>
                  </a:lnTo>
                  <a:cubicBezTo>
                    <a:pt x="217" y="19798"/>
                    <a:pt x="217" y="19810"/>
                    <a:pt x="214" y="19813"/>
                  </a:cubicBezTo>
                  <a:cubicBezTo>
                    <a:pt x="202" y="19850"/>
                    <a:pt x="198" y="19884"/>
                    <a:pt x="198" y="19917"/>
                  </a:cubicBezTo>
                  <a:cubicBezTo>
                    <a:pt x="198" y="19958"/>
                    <a:pt x="202" y="19996"/>
                    <a:pt x="214" y="20034"/>
                  </a:cubicBezTo>
                  <a:cubicBezTo>
                    <a:pt x="258" y="20224"/>
                    <a:pt x="284" y="20415"/>
                    <a:pt x="319" y="20609"/>
                  </a:cubicBezTo>
                  <a:cubicBezTo>
                    <a:pt x="322" y="20621"/>
                    <a:pt x="322" y="20631"/>
                    <a:pt x="322" y="20650"/>
                  </a:cubicBezTo>
                  <a:lnTo>
                    <a:pt x="322" y="20691"/>
                  </a:lnTo>
                  <a:cubicBezTo>
                    <a:pt x="326" y="20714"/>
                    <a:pt x="333" y="20736"/>
                    <a:pt x="348" y="20762"/>
                  </a:cubicBezTo>
                  <a:cubicBezTo>
                    <a:pt x="355" y="20774"/>
                    <a:pt x="367" y="20785"/>
                    <a:pt x="378" y="20792"/>
                  </a:cubicBezTo>
                  <a:cubicBezTo>
                    <a:pt x="381" y="20796"/>
                    <a:pt x="386" y="20796"/>
                    <a:pt x="389" y="20800"/>
                  </a:cubicBezTo>
                  <a:cubicBezTo>
                    <a:pt x="393" y="20788"/>
                    <a:pt x="393" y="20781"/>
                    <a:pt x="393" y="20774"/>
                  </a:cubicBezTo>
                  <a:lnTo>
                    <a:pt x="393" y="20733"/>
                  </a:lnTo>
                  <a:lnTo>
                    <a:pt x="434" y="20736"/>
                  </a:lnTo>
                  <a:lnTo>
                    <a:pt x="438" y="20736"/>
                  </a:lnTo>
                  <a:cubicBezTo>
                    <a:pt x="423" y="20733"/>
                    <a:pt x="415" y="20725"/>
                    <a:pt x="412" y="20721"/>
                  </a:cubicBezTo>
                  <a:cubicBezTo>
                    <a:pt x="408" y="20714"/>
                    <a:pt x="404" y="20710"/>
                    <a:pt x="404" y="20702"/>
                  </a:cubicBezTo>
                  <a:cubicBezTo>
                    <a:pt x="400" y="20688"/>
                    <a:pt x="397" y="20673"/>
                    <a:pt x="397" y="20654"/>
                  </a:cubicBezTo>
                  <a:lnTo>
                    <a:pt x="397" y="20598"/>
                  </a:lnTo>
                  <a:cubicBezTo>
                    <a:pt x="363" y="20403"/>
                    <a:pt x="336" y="20209"/>
                    <a:pt x="288" y="20015"/>
                  </a:cubicBezTo>
                  <a:cubicBezTo>
                    <a:pt x="281" y="19981"/>
                    <a:pt x="274" y="19948"/>
                    <a:pt x="274" y="19917"/>
                  </a:cubicBezTo>
                  <a:cubicBezTo>
                    <a:pt x="274" y="19891"/>
                    <a:pt x="277" y="19865"/>
                    <a:pt x="288" y="19839"/>
                  </a:cubicBezTo>
                  <a:cubicBezTo>
                    <a:pt x="292" y="19824"/>
                    <a:pt x="296" y="19805"/>
                    <a:pt x="296" y="19791"/>
                  </a:cubicBezTo>
                  <a:cubicBezTo>
                    <a:pt x="296" y="19779"/>
                    <a:pt x="296" y="19768"/>
                    <a:pt x="292" y="19760"/>
                  </a:cubicBezTo>
                  <a:cubicBezTo>
                    <a:pt x="288" y="19749"/>
                    <a:pt x="284" y="19738"/>
                    <a:pt x="277" y="19731"/>
                  </a:cubicBezTo>
                  <a:cubicBezTo>
                    <a:pt x="266" y="19712"/>
                    <a:pt x="255" y="19689"/>
                    <a:pt x="247" y="19670"/>
                  </a:cubicBezTo>
                  <a:cubicBezTo>
                    <a:pt x="240" y="19637"/>
                    <a:pt x="236" y="19600"/>
                    <a:pt x="229" y="19558"/>
                  </a:cubicBezTo>
                  <a:cubicBezTo>
                    <a:pt x="224" y="19518"/>
                    <a:pt x="217" y="19477"/>
                    <a:pt x="198" y="19432"/>
                  </a:cubicBezTo>
                  <a:cubicBezTo>
                    <a:pt x="195" y="19428"/>
                    <a:pt x="191" y="19424"/>
                    <a:pt x="191" y="19420"/>
                  </a:cubicBezTo>
                  <a:lnTo>
                    <a:pt x="191" y="19417"/>
                  </a:lnTo>
                  <a:cubicBezTo>
                    <a:pt x="198" y="19387"/>
                    <a:pt x="198" y="19356"/>
                    <a:pt x="198" y="19330"/>
                  </a:cubicBezTo>
                  <a:cubicBezTo>
                    <a:pt x="198" y="19263"/>
                    <a:pt x="188" y="19204"/>
                    <a:pt x="172" y="19144"/>
                  </a:cubicBezTo>
                  <a:cubicBezTo>
                    <a:pt x="157" y="19084"/>
                    <a:pt x="146" y="19028"/>
                    <a:pt x="146" y="18972"/>
                  </a:cubicBezTo>
                  <a:cubicBezTo>
                    <a:pt x="146" y="18949"/>
                    <a:pt x="150" y="18927"/>
                    <a:pt x="153" y="18904"/>
                  </a:cubicBezTo>
                  <a:lnTo>
                    <a:pt x="157" y="18882"/>
                  </a:lnTo>
                  <a:lnTo>
                    <a:pt x="139" y="18868"/>
                  </a:lnTo>
                  <a:cubicBezTo>
                    <a:pt x="131" y="18856"/>
                    <a:pt x="124" y="18849"/>
                    <a:pt x="117" y="18837"/>
                  </a:cubicBezTo>
                  <a:cubicBezTo>
                    <a:pt x="112" y="18826"/>
                    <a:pt x="112" y="18811"/>
                    <a:pt x="112" y="18800"/>
                  </a:cubicBezTo>
                  <a:cubicBezTo>
                    <a:pt x="112" y="18789"/>
                    <a:pt x="112" y="18781"/>
                    <a:pt x="117" y="18773"/>
                  </a:cubicBezTo>
                  <a:cubicBezTo>
                    <a:pt x="117" y="18766"/>
                    <a:pt x="120" y="18759"/>
                    <a:pt x="120" y="18759"/>
                  </a:cubicBezTo>
                  <a:cubicBezTo>
                    <a:pt x="135" y="18737"/>
                    <a:pt x="146" y="18718"/>
                    <a:pt x="153" y="18699"/>
                  </a:cubicBezTo>
                  <a:cubicBezTo>
                    <a:pt x="162" y="18676"/>
                    <a:pt x="162" y="18658"/>
                    <a:pt x="162" y="18639"/>
                  </a:cubicBezTo>
                  <a:cubicBezTo>
                    <a:pt x="162" y="18594"/>
                    <a:pt x="150" y="18557"/>
                    <a:pt x="139" y="18523"/>
                  </a:cubicBezTo>
                  <a:cubicBezTo>
                    <a:pt x="127" y="18490"/>
                    <a:pt x="120" y="18459"/>
                    <a:pt x="120" y="18433"/>
                  </a:cubicBezTo>
                  <a:lnTo>
                    <a:pt x="120" y="18423"/>
                  </a:lnTo>
                  <a:cubicBezTo>
                    <a:pt x="120" y="18414"/>
                    <a:pt x="124" y="18404"/>
                    <a:pt x="124" y="18397"/>
                  </a:cubicBezTo>
                  <a:cubicBezTo>
                    <a:pt x="120" y="18347"/>
                    <a:pt x="112" y="18302"/>
                    <a:pt x="112" y="18266"/>
                  </a:cubicBezTo>
                  <a:cubicBezTo>
                    <a:pt x="112" y="18243"/>
                    <a:pt x="117" y="18224"/>
                    <a:pt x="120" y="18205"/>
                  </a:cubicBezTo>
                  <a:cubicBezTo>
                    <a:pt x="131" y="18179"/>
                    <a:pt x="135" y="18150"/>
                    <a:pt x="135" y="18116"/>
                  </a:cubicBezTo>
                  <a:cubicBezTo>
                    <a:pt x="135" y="18093"/>
                    <a:pt x="135" y="18071"/>
                    <a:pt x="127" y="18052"/>
                  </a:cubicBezTo>
                  <a:cubicBezTo>
                    <a:pt x="120" y="18030"/>
                    <a:pt x="105" y="18007"/>
                    <a:pt x="90" y="17985"/>
                  </a:cubicBezTo>
                  <a:cubicBezTo>
                    <a:pt x="83" y="17981"/>
                    <a:pt x="83" y="17978"/>
                    <a:pt x="79" y="17974"/>
                  </a:cubicBezTo>
                  <a:cubicBezTo>
                    <a:pt x="79" y="17966"/>
                    <a:pt x="75" y="17962"/>
                    <a:pt x="75" y="17955"/>
                  </a:cubicBezTo>
                  <a:cubicBezTo>
                    <a:pt x="75" y="17948"/>
                    <a:pt x="79" y="17933"/>
                    <a:pt x="83" y="17917"/>
                  </a:cubicBezTo>
                  <a:cubicBezTo>
                    <a:pt x="86" y="17903"/>
                    <a:pt x="90" y="17888"/>
                    <a:pt x="90" y="17869"/>
                  </a:cubicBezTo>
                  <a:lnTo>
                    <a:pt x="90" y="17865"/>
                  </a:lnTo>
                  <a:lnTo>
                    <a:pt x="90" y="17847"/>
                  </a:lnTo>
                  <a:cubicBezTo>
                    <a:pt x="90" y="17738"/>
                    <a:pt x="94" y="17626"/>
                    <a:pt x="105" y="17517"/>
                  </a:cubicBezTo>
                  <a:cubicBezTo>
                    <a:pt x="109" y="17484"/>
                    <a:pt x="109" y="17455"/>
                    <a:pt x="117" y="17428"/>
                  </a:cubicBezTo>
                  <a:cubicBezTo>
                    <a:pt x="120" y="17398"/>
                    <a:pt x="131" y="17372"/>
                    <a:pt x="150" y="17350"/>
                  </a:cubicBezTo>
                  <a:cubicBezTo>
                    <a:pt x="165" y="17331"/>
                    <a:pt x="172" y="17308"/>
                    <a:pt x="179" y="17286"/>
                  </a:cubicBezTo>
                  <a:cubicBezTo>
                    <a:pt x="184" y="17263"/>
                    <a:pt x="188" y="17241"/>
                    <a:pt x="188" y="17219"/>
                  </a:cubicBezTo>
                  <a:cubicBezTo>
                    <a:pt x="188" y="17181"/>
                    <a:pt x="179" y="17141"/>
                    <a:pt x="165" y="17103"/>
                  </a:cubicBezTo>
                  <a:cubicBezTo>
                    <a:pt x="143" y="17051"/>
                    <a:pt x="135" y="16998"/>
                    <a:pt x="135" y="16946"/>
                  </a:cubicBezTo>
                  <a:cubicBezTo>
                    <a:pt x="135" y="16879"/>
                    <a:pt x="146" y="16808"/>
                    <a:pt x="146" y="16737"/>
                  </a:cubicBezTo>
                  <a:cubicBezTo>
                    <a:pt x="146" y="16722"/>
                    <a:pt x="143" y="16710"/>
                    <a:pt x="143" y="16696"/>
                  </a:cubicBezTo>
                  <a:cubicBezTo>
                    <a:pt x="143" y="16692"/>
                    <a:pt x="146" y="16684"/>
                    <a:pt x="150" y="16677"/>
                  </a:cubicBezTo>
                  <a:cubicBezTo>
                    <a:pt x="153" y="16669"/>
                    <a:pt x="153" y="16658"/>
                    <a:pt x="153" y="16647"/>
                  </a:cubicBezTo>
                  <a:cubicBezTo>
                    <a:pt x="153" y="16635"/>
                    <a:pt x="153" y="16628"/>
                    <a:pt x="150" y="16620"/>
                  </a:cubicBezTo>
                  <a:cubicBezTo>
                    <a:pt x="150" y="16613"/>
                    <a:pt x="143" y="16606"/>
                    <a:pt x="139" y="16598"/>
                  </a:cubicBezTo>
                  <a:cubicBezTo>
                    <a:pt x="169" y="16580"/>
                    <a:pt x="188" y="16553"/>
                    <a:pt x="202" y="16527"/>
                  </a:cubicBezTo>
                  <a:cubicBezTo>
                    <a:pt x="214" y="16504"/>
                    <a:pt x="224" y="16478"/>
                    <a:pt x="229" y="16456"/>
                  </a:cubicBezTo>
                  <a:cubicBezTo>
                    <a:pt x="236" y="16423"/>
                    <a:pt x="240" y="16385"/>
                    <a:pt x="247" y="16355"/>
                  </a:cubicBezTo>
                  <a:cubicBezTo>
                    <a:pt x="251" y="16321"/>
                    <a:pt x="255" y="16292"/>
                    <a:pt x="266" y="16269"/>
                  </a:cubicBezTo>
                  <a:cubicBezTo>
                    <a:pt x="277" y="16239"/>
                    <a:pt x="281" y="16213"/>
                    <a:pt x="281" y="16187"/>
                  </a:cubicBezTo>
                  <a:cubicBezTo>
                    <a:pt x="281" y="16164"/>
                    <a:pt x="277" y="16142"/>
                    <a:pt x="277" y="16123"/>
                  </a:cubicBezTo>
                  <a:cubicBezTo>
                    <a:pt x="274" y="16104"/>
                    <a:pt x="269" y="16086"/>
                    <a:pt x="269" y="16071"/>
                  </a:cubicBezTo>
                  <a:cubicBezTo>
                    <a:pt x="269" y="16049"/>
                    <a:pt x="274" y="16030"/>
                    <a:pt x="284" y="16011"/>
                  </a:cubicBezTo>
                  <a:cubicBezTo>
                    <a:pt x="300" y="15974"/>
                    <a:pt x="310" y="15937"/>
                    <a:pt x="322" y="15902"/>
                  </a:cubicBezTo>
                  <a:cubicBezTo>
                    <a:pt x="333" y="15869"/>
                    <a:pt x="345" y="15840"/>
                    <a:pt x="363" y="15813"/>
                  </a:cubicBezTo>
                  <a:cubicBezTo>
                    <a:pt x="381" y="15787"/>
                    <a:pt x="393" y="15757"/>
                    <a:pt x="404" y="15731"/>
                  </a:cubicBezTo>
                  <a:cubicBezTo>
                    <a:pt x="419" y="15690"/>
                    <a:pt x="431" y="15649"/>
                    <a:pt x="441" y="15607"/>
                  </a:cubicBezTo>
                  <a:cubicBezTo>
                    <a:pt x="449" y="15570"/>
                    <a:pt x="464" y="15536"/>
                    <a:pt x="483" y="15507"/>
                  </a:cubicBezTo>
                  <a:cubicBezTo>
                    <a:pt x="535" y="15431"/>
                    <a:pt x="561" y="15350"/>
                    <a:pt x="583" y="15271"/>
                  </a:cubicBezTo>
                  <a:cubicBezTo>
                    <a:pt x="606" y="15193"/>
                    <a:pt x="624" y="15114"/>
                    <a:pt x="659" y="15047"/>
                  </a:cubicBezTo>
                  <a:cubicBezTo>
                    <a:pt x="700" y="14972"/>
                    <a:pt x="729" y="14898"/>
                    <a:pt x="771" y="14830"/>
                  </a:cubicBezTo>
                  <a:cubicBezTo>
                    <a:pt x="812" y="14763"/>
                    <a:pt x="860" y="14703"/>
                    <a:pt x="928" y="14658"/>
                  </a:cubicBezTo>
                  <a:cubicBezTo>
                    <a:pt x="942" y="14651"/>
                    <a:pt x="957" y="14639"/>
                    <a:pt x="969" y="14624"/>
                  </a:cubicBezTo>
                  <a:cubicBezTo>
                    <a:pt x="973" y="14617"/>
                    <a:pt x="980" y="14610"/>
                    <a:pt x="983" y="14598"/>
                  </a:cubicBezTo>
                  <a:cubicBezTo>
                    <a:pt x="987" y="14591"/>
                    <a:pt x="991" y="14579"/>
                    <a:pt x="991" y="14568"/>
                  </a:cubicBezTo>
                  <a:cubicBezTo>
                    <a:pt x="991" y="14557"/>
                    <a:pt x="987" y="14546"/>
                    <a:pt x="983" y="14539"/>
                  </a:cubicBezTo>
                  <a:cubicBezTo>
                    <a:pt x="973" y="14520"/>
                    <a:pt x="973" y="14512"/>
                    <a:pt x="973" y="14508"/>
                  </a:cubicBezTo>
                  <a:lnTo>
                    <a:pt x="973" y="14501"/>
                  </a:lnTo>
                  <a:cubicBezTo>
                    <a:pt x="976" y="14501"/>
                    <a:pt x="976" y="14497"/>
                    <a:pt x="980" y="14494"/>
                  </a:cubicBezTo>
                  <a:cubicBezTo>
                    <a:pt x="987" y="14489"/>
                    <a:pt x="995" y="14486"/>
                    <a:pt x="1006" y="14479"/>
                  </a:cubicBezTo>
                  <a:cubicBezTo>
                    <a:pt x="1017" y="14475"/>
                    <a:pt x="1028" y="14467"/>
                    <a:pt x="1040" y="14460"/>
                  </a:cubicBezTo>
                  <a:cubicBezTo>
                    <a:pt x="1066" y="14441"/>
                    <a:pt x="1095" y="14422"/>
                    <a:pt x="1122" y="14396"/>
                  </a:cubicBezTo>
                  <a:cubicBezTo>
                    <a:pt x="1148" y="14374"/>
                    <a:pt x="1171" y="14340"/>
                    <a:pt x="1182" y="14299"/>
                  </a:cubicBezTo>
                  <a:cubicBezTo>
                    <a:pt x="1185" y="14288"/>
                    <a:pt x="1193" y="14273"/>
                    <a:pt x="1200" y="14262"/>
                  </a:cubicBezTo>
                  <a:cubicBezTo>
                    <a:pt x="1211" y="14247"/>
                    <a:pt x="1230" y="14228"/>
                    <a:pt x="1249" y="14217"/>
                  </a:cubicBezTo>
                  <a:cubicBezTo>
                    <a:pt x="1264" y="14206"/>
                    <a:pt x="1287" y="14194"/>
                    <a:pt x="1297" y="14187"/>
                  </a:cubicBezTo>
                  <a:cubicBezTo>
                    <a:pt x="1323" y="14180"/>
                    <a:pt x="1342" y="14165"/>
                    <a:pt x="1361" y="14149"/>
                  </a:cubicBezTo>
                  <a:cubicBezTo>
                    <a:pt x="1387" y="14127"/>
                    <a:pt x="1406" y="14105"/>
                    <a:pt x="1428" y="14090"/>
                  </a:cubicBezTo>
                  <a:cubicBezTo>
                    <a:pt x="1440" y="14079"/>
                    <a:pt x="1447" y="14071"/>
                    <a:pt x="1458" y="14068"/>
                  </a:cubicBezTo>
                  <a:cubicBezTo>
                    <a:pt x="1470" y="14060"/>
                    <a:pt x="1477" y="14056"/>
                    <a:pt x="1488" y="14056"/>
                  </a:cubicBezTo>
                  <a:cubicBezTo>
                    <a:pt x="1499" y="14052"/>
                    <a:pt x="1507" y="14049"/>
                    <a:pt x="1514" y="14045"/>
                  </a:cubicBezTo>
                  <a:cubicBezTo>
                    <a:pt x="1518" y="14041"/>
                    <a:pt x="1522" y="14037"/>
                    <a:pt x="1525" y="14034"/>
                  </a:cubicBezTo>
                  <a:cubicBezTo>
                    <a:pt x="1530" y="14030"/>
                    <a:pt x="1533" y="14026"/>
                    <a:pt x="1537" y="14015"/>
                  </a:cubicBezTo>
                  <a:cubicBezTo>
                    <a:pt x="1548" y="13996"/>
                    <a:pt x="1559" y="13978"/>
                    <a:pt x="1575" y="13963"/>
                  </a:cubicBezTo>
                  <a:cubicBezTo>
                    <a:pt x="1593" y="13944"/>
                    <a:pt x="1623" y="13925"/>
                    <a:pt x="1656" y="13914"/>
                  </a:cubicBezTo>
                  <a:cubicBezTo>
                    <a:pt x="1690" y="13899"/>
                    <a:pt x="1727" y="13888"/>
                    <a:pt x="1761" y="13877"/>
                  </a:cubicBezTo>
                  <a:cubicBezTo>
                    <a:pt x="1784" y="13866"/>
                    <a:pt x="1799" y="13851"/>
                    <a:pt x="1810" y="13835"/>
                  </a:cubicBezTo>
                  <a:cubicBezTo>
                    <a:pt x="1821" y="13825"/>
                    <a:pt x="1825" y="13813"/>
                    <a:pt x="1832" y="13802"/>
                  </a:cubicBezTo>
                  <a:cubicBezTo>
                    <a:pt x="1839" y="13787"/>
                    <a:pt x="1844" y="13780"/>
                    <a:pt x="1851" y="13772"/>
                  </a:cubicBezTo>
                  <a:cubicBezTo>
                    <a:pt x="1854" y="13772"/>
                    <a:pt x="1854" y="13768"/>
                    <a:pt x="1858" y="13768"/>
                  </a:cubicBezTo>
                  <a:cubicBezTo>
                    <a:pt x="1862" y="13768"/>
                    <a:pt x="1866" y="13765"/>
                    <a:pt x="1873" y="13765"/>
                  </a:cubicBezTo>
                  <a:lnTo>
                    <a:pt x="1880" y="13765"/>
                  </a:lnTo>
                  <a:cubicBezTo>
                    <a:pt x="1884" y="13768"/>
                    <a:pt x="1889" y="13768"/>
                    <a:pt x="1892" y="13768"/>
                  </a:cubicBezTo>
                  <a:cubicBezTo>
                    <a:pt x="1911" y="13768"/>
                    <a:pt x="1925" y="13761"/>
                    <a:pt x="1944" y="13757"/>
                  </a:cubicBezTo>
                  <a:cubicBezTo>
                    <a:pt x="1967" y="13749"/>
                    <a:pt x="1989" y="13738"/>
                    <a:pt x="2011" y="13727"/>
                  </a:cubicBezTo>
                  <a:cubicBezTo>
                    <a:pt x="2034" y="13716"/>
                    <a:pt x="2056" y="13704"/>
                    <a:pt x="2075" y="13701"/>
                  </a:cubicBezTo>
                  <a:cubicBezTo>
                    <a:pt x="2108" y="13686"/>
                    <a:pt x="2142" y="13671"/>
                    <a:pt x="2172" y="13652"/>
                  </a:cubicBezTo>
                  <a:cubicBezTo>
                    <a:pt x="2203" y="13634"/>
                    <a:pt x="2232" y="13615"/>
                    <a:pt x="2258" y="13597"/>
                  </a:cubicBezTo>
                  <a:cubicBezTo>
                    <a:pt x="2262" y="13592"/>
                    <a:pt x="2265" y="13592"/>
                    <a:pt x="2270" y="13589"/>
                  </a:cubicBezTo>
                  <a:cubicBezTo>
                    <a:pt x="2299" y="13600"/>
                    <a:pt x="2325" y="13604"/>
                    <a:pt x="2351" y="13604"/>
                  </a:cubicBezTo>
                  <a:cubicBezTo>
                    <a:pt x="2378" y="13604"/>
                    <a:pt x="2404" y="13600"/>
                    <a:pt x="2427" y="13592"/>
                  </a:cubicBezTo>
                  <a:cubicBezTo>
                    <a:pt x="2464" y="13581"/>
                    <a:pt x="2494" y="13563"/>
                    <a:pt x="2524" y="13552"/>
                  </a:cubicBezTo>
                  <a:cubicBezTo>
                    <a:pt x="2539" y="13544"/>
                    <a:pt x="2553" y="13540"/>
                    <a:pt x="2565" y="13537"/>
                  </a:cubicBezTo>
                  <a:cubicBezTo>
                    <a:pt x="2576" y="13533"/>
                    <a:pt x="2591" y="13529"/>
                    <a:pt x="2602" y="13529"/>
                  </a:cubicBezTo>
                  <a:lnTo>
                    <a:pt x="2606" y="13529"/>
                  </a:lnTo>
                  <a:cubicBezTo>
                    <a:pt x="2624" y="13533"/>
                    <a:pt x="2639" y="13533"/>
                    <a:pt x="2658" y="13533"/>
                  </a:cubicBezTo>
                  <a:cubicBezTo>
                    <a:pt x="2718" y="13533"/>
                    <a:pt x="2781" y="13525"/>
                    <a:pt x="2838" y="13525"/>
                  </a:cubicBezTo>
                  <a:cubicBezTo>
                    <a:pt x="2890" y="13525"/>
                    <a:pt x="2938" y="13529"/>
                    <a:pt x="2983" y="13544"/>
                  </a:cubicBezTo>
                  <a:cubicBezTo>
                    <a:pt x="3014" y="13552"/>
                    <a:pt x="3040" y="13555"/>
                    <a:pt x="3066" y="13555"/>
                  </a:cubicBezTo>
                  <a:cubicBezTo>
                    <a:pt x="3095" y="13555"/>
                    <a:pt x="3122" y="13552"/>
                    <a:pt x="3148" y="13552"/>
                  </a:cubicBezTo>
                  <a:cubicBezTo>
                    <a:pt x="3174" y="13547"/>
                    <a:pt x="3200" y="13544"/>
                    <a:pt x="3223" y="13544"/>
                  </a:cubicBezTo>
                  <a:cubicBezTo>
                    <a:pt x="3260" y="13540"/>
                    <a:pt x="3297" y="13533"/>
                    <a:pt x="3328" y="13529"/>
                  </a:cubicBezTo>
                  <a:cubicBezTo>
                    <a:pt x="3361" y="13521"/>
                    <a:pt x="3391" y="13514"/>
                    <a:pt x="3417" y="13514"/>
                  </a:cubicBezTo>
                  <a:cubicBezTo>
                    <a:pt x="3447" y="13514"/>
                    <a:pt x="3469" y="13521"/>
                    <a:pt x="3492" y="13533"/>
                  </a:cubicBezTo>
                  <a:cubicBezTo>
                    <a:pt x="3540" y="13559"/>
                    <a:pt x="3589" y="13578"/>
                    <a:pt x="3638" y="13585"/>
                  </a:cubicBezTo>
                  <a:cubicBezTo>
                    <a:pt x="3686" y="13597"/>
                    <a:pt x="3731" y="13597"/>
                    <a:pt x="3780" y="13597"/>
                  </a:cubicBezTo>
                  <a:lnTo>
                    <a:pt x="3825" y="13597"/>
                  </a:lnTo>
                  <a:cubicBezTo>
                    <a:pt x="3832" y="13597"/>
                    <a:pt x="3832" y="13597"/>
                    <a:pt x="3835" y="13600"/>
                  </a:cubicBezTo>
                  <a:cubicBezTo>
                    <a:pt x="3840" y="13600"/>
                    <a:pt x="3843" y="13604"/>
                    <a:pt x="3847" y="13608"/>
                  </a:cubicBezTo>
                  <a:cubicBezTo>
                    <a:pt x="3854" y="13615"/>
                    <a:pt x="3862" y="13626"/>
                    <a:pt x="3873" y="13637"/>
                  </a:cubicBezTo>
                  <a:cubicBezTo>
                    <a:pt x="3880" y="13642"/>
                    <a:pt x="3888" y="13649"/>
                    <a:pt x="3895" y="13652"/>
                  </a:cubicBezTo>
                  <a:cubicBezTo>
                    <a:pt x="3907" y="13656"/>
                    <a:pt x="3914" y="13656"/>
                    <a:pt x="3925" y="13656"/>
                  </a:cubicBezTo>
                  <a:cubicBezTo>
                    <a:pt x="3940" y="13656"/>
                    <a:pt x="3952" y="13656"/>
                    <a:pt x="3963" y="13652"/>
                  </a:cubicBezTo>
                  <a:cubicBezTo>
                    <a:pt x="3970" y="13649"/>
                    <a:pt x="3978" y="13645"/>
                    <a:pt x="3989" y="13645"/>
                  </a:cubicBezTo>
                  <a:cubicBezTo>
                    <a:pt x="4000" y="13645"/>
                    <a:pt x="4011" y="13649"/>
                    <a:pt x="4023" y="13656"/>
                  </a:cubicBezTo>
                  <a:cubicBezTo>
                    <a:pt x="4037" y="13660"/>
                    <a:pt x="4049" y="13671"/>
                    <a:pt x="4060" y="13682"/>
                  </a:cubicBezTo>
                  <a:cubicBezTo>
                    <a:pt x="4071" y="13694"/>
                    <a:pt x="4082" y="13701"/>
                    <a:pt x="4094" y="13701"/>
                  </a:cubicBezTo>
                  <a:cubicBezTo>
                    <a:pt x="4105" y="13704"/>
                    <a:pt x="4116" y="13709"/>
                    <a:pt x="4127" y="13709"/>
                  </a:cubicBezTo>
                  <a:cubicBezTo>
                    <a:pt x="4135" y="13709"/>
                    <a:pt x="4142" y="13704"/>
                    <a:pt x="4149" y="13704"/>
                  </a:cubicBezTo>
                  <a:lnTo>
                    <a:pt x="4176" y="13704"/>
                  </a:lnTo>
                  <a:cubicBezTo>
                    <a:pt x="4314" y="13746"/>
                    <a:pt x="4449" y="13802"/>
                    <a:pt x="4580" y="13858"/>
                  </a:cubicBezTo>
                  <a:cubicBezTo>
                    <a:pt x="4722" y="13918"/>
                    <a:pt x="4864" y="13982"/>
                    <a:pt x="5017" y="14011"/>
                  </a:cubicBezTo>
                  <a:cubicBezTo>
                    <a:pt x="5062" y="14023"/>
                    <a:pt x="5099" y="14041"/>
                    <a:pt x="5141" y="14063"/>
                  </a:cubicBezTo>
                  <a:cubicBezTo>
                    <a:pt x="5178" y="14086"/>
                    <a:pt x="5219" y="14116"/>
                    <a:pt x="5264" y="14135"/>
                  </a:cubicBezTo>
                  <a:cubicBezTo>
                    <a:pt x="5308" y="14157"/>
                    <a:pt x="5353" y="14172"/>
                    <a:pt x="5395" y="14194"/>
                  </a:cubicBezTo>
                  <a:cubicBezTo>
                    <a:pt x="5417" y="14202"/>
                    <a:pt x="5436" y="14213"/>
                    <a:pt x="5450" y="14225"/>
                  </a:cubicBezTo>
                  <a:cubicBezTo>
                    <a:pt x="5469" y="14239"/>
                    <a:pt x="5484" y="14254"/>
                    <a:pt x="5495" y="14273"/>
                  </a:cubicBezTo>
                  <a:cubicBezTo>
                    <a:pt x="5503" y="14284"/>
                    <a:pt x="5518" y="14296"/>
                    <a:pt x="5529" y="14299"/>
                  </a:cubicBezTo>
                  <a:cubicBezTo>
                    <a:pt x="5540" y="14306"/>
                    <a:pt x="5555" y="14306"/>
                    <a:pt x="5567" y="14306"/>
                  </a:cubicBezTo>
                  <a:cubicBezTo>
                    <a:pt x="5578" y="14306"/>
                    <a:pt x="5589" y="14306"/>
                    <a:pt x="5596" y="14303"/>
                  </a:cubicBezTo>
                  <a:cubicBezTo>
                    <a:pt x="5612" y="14299"/>
                    <a:pt x="5622" y="14296"/>
                    <a:pt x="5634" y="14296"/>
                  </a:cubicBezTo>
                  <a:cubicBezTo>
                    <a:pt x="5657" y="14296"/>
                    <a:pt x="5679" y="14303"/>
                    <a:pt x="5701" y="14314"/>
                  </a:cubicBezTo>
                  <a:cubicBezTo>
                    <a:pt x="5724" y="14325"/>
                    <a:pt x="5742" y="14344"/>
                    <a:pt x="5757" y="14359"/>
                  </a:cubicBezTo>
                  <a:cubicBezTo>
                    <a:pt x="5791" y="14396"/>
                    <a:pt x="5824" y="14419"/>
                    <a:pt x="5862" y="14434"/>
                  </a:cubicBezTo>
                  <a:cubicBezTo>
                    <a:pt x="5899" y="14453"/>
                    <a:pt x="5936" y="14463"/>
                    <a:pt x="5971" y="14475"/>
                  </a:cubicBezTo>
                  <a:cubicBezTo>
                    <a:pt x="5985" y="14479"/>
                    <a:pt x="5997" y="14482"/>
                    <a:pt x="6004" y="14486"/>
                  </a:cubicBezTo>
                  <a:cubicBezTo>
                    <a:pt x="6015" y="14494"/>
                    <a:pt x="6026" y="14501"/>
                    <a:pt x="6038" y="14516"/>
                  </a:cubicBezTo>
                  <a:cubicBezTo>
                    <a:pt x="6052" y="14527"/>
                    <a:pt x="6067" y="14550"/>
                    <a:pt x="6090" y="14584"/>
                  </a:cubicBezTo>
                  <a:cubicBezTo>
                    <a:pt x="6101" y="14598"/>
                    <a:pt x="6112" y="14606"/>
                    <a:pt x="6123" y="14617"/>
                  </a:cubicBezTo>
                  <a:cubicBezTo>
                    <a:pt x="6138" y="14624"/>
                    <a:pt x="6154" y="14632"/>
                    <a:pt x="6168" y="14636"/>
                  </a:cubicBezTo>
                  <a:cubicBezTo>
                    <a:pt x="6183" y="14636"/>
                    <a:pt x="6195" y="14639"/>
                    <a:pt x="6209" y="14646"/>
                  </a:cubicBezTo>
                  <a:cubicBezTo>
                    <a:pt x="6228" y="14654"/>
                    <a:pt x="6247" y="14669"/>
                    <a:pt x="6269" y="14681"/>
                  </a:cubicBezTo>
                  <a:cubicBezTo>
                    <a:pt x="6292" y="14696"/>
                    <a:pt x="6314" y="14710"/>
                    <a:pt x="6344" y="14718"/>
                  </a:cubicBezTo>
                  <a:cubicBezTo>
                    <a:pt x="6449" y="14755"/>
                    <a:pt x="6542" y="14811"/>
                    <a:pt x="6635" y="14875"/>
                  </a:cubicBezTo>
                  <a:cubicBezTo>
                    <a:pt x="6733" y="14934"/>
                    <a:pt x="6826" y="15002"/>
                    <a:pt x="6931" y="15055"/>
                  </a:cubicBezTo>
                  <a:lnTo>
                    <a:pt x="6935" y="15055"/>
                  </a:lnTo>
                  <a:cubicBezTo>
                    <a:pt x="6935" y="15055"/>
                    <a:pt x="6939" y="15058"/>
                    <a:pt x="6939" y="15065"/>
                  </a:cubicBezTo>
                  <a:cubicBezTo>
                    <a:pt x="6939" y="15069"/>
                    <a:pt x="6939" y="15077"/>
                    <a:pt x="6942" y="15084"/>
                  </a:cubicBezTo>
                  <a:cubicBezTo>
                    <a:pt x="6946" y="15095"/>
                    <a:pt x="6949" y="15107"/>
                    <a:pt x="6957" y="15122"/>
                  </a:cubicBezTo>
                  <a:cubicBezTo>
                    <a:pt x="6968" y="15133"/>
                    <a:pt x="6983" y="15144"/>
                    <a:pt x="7002" y="15148"/>
                  </a:cubicBezTo>
                  <a:cubicBezTo>
                    <a:pt x="7039" y="15162"/>
                    <a:pt x="7077" y="15181"/>
                    <a:pt x="7114" y="15204"/>
                  </a:cubicBezTo>
                  <a:cubicBezTo>
                    <a:pt x="7155" y="15226"/>
                    <a:pt x="7196" y="15248"/>
                    <a:pt x="7249" y="15264"/>
                  </a:cubicBezTo>
                  <a:cubicBezTo>
                    <a:pt x="7294" y="15279"/>
                    <a:pt x="7342" y="15297"/>
                    <a:pt x="7387" y="15324"/>
                  </a:cubicBezTo>
                  <a:cubicBezTo>
                    <a:pt x="7432" y="15353"/>
                    <a:pt x="7473" y="15387"/>
                    <a:pt x="7503" y="15428"/>
                  </a:cubicBezTo>
                  <a:cubicBezTo>
                    <a:pt x="7518" y="15450"/>
                    <a:pt x="7536" y="15469"/>
                    <a:pt x="7551" y="15484"/>
                  </a:cubicBezTo>
                  <a:cubicBezTo>
                    <a:pt x="7567" y="15499"/>
                    <a:pt x="7577" y="15510"/>
                    <a:pt x="7585" y="15521"/>
                  </a:cubicBezTo>
                  <a:cubicBezTo>
                    <a:pt x="7608" y="15562"/>
                    <a:pt x="7641" y="15597"/>
                    <a:pt x="7675" y="15626"/>
                  </a:cubicBezTo>
                  <a:cubicBezTo>
                    <a:pt x="7724" y="15671"/>
                    <a:pt x="7779" y="15697"/>
                    <a:pt x="7839" y="15723"/>
                  </a:cubicBezTo>
                  <a:cubicBezTo>
                    <a:pt x="7895" y="15745"/>
                    <a:pt x="7951" y="15764"/>
                    <a:pt x="8007" y="15787"/>
                  </a:cubicBezTo>
                  <a:cubicBezTo>
                    <a:pt x="8045" y="15806"/>
                    <a:pt x="8086" y="15828"/>
                    <a:pt x="8119" y="15854"/>
                  </a:cubicBezTo>
                  <a:cubicBezTo>
                    <a:pt x="8157" y="15880"/>
                    <a:pt x="8187" y="15911"/>
                    <a:pt x="8205" y="15944"/>
                  </a:cubicBezTo>
                  <a:cubicBezTo>
                    <a:pt x="8243" y="16004"/>
                    <a:pt x="8292" y="16045"/>
                    <a:pt x="8340" y="16082"/>
                  </a:cubicBezTo>
                  <a:cubicBezTo>
                    <a:pt x="8388" y="16116"/>
                    <a:pt x="8438" y="16146"/>
                    <a:pt x="8483" y="16176"/>
                  </a:cubicBezTo>
                  <a:cubicBezTo>
                    <a:pt x="8590" y="16261"/>
                    <a:pt x="8710" y="16333"/>
                    <a:pt x="8823" y="16404"/>
                  </a:cubicBezTo>
                  <a:cubicBezTo>
                    <a:pt x="8938" y="16475"/>
                    <a:pt x="9050" y="16549"/>
                    <a:pt x="9147" y="16639"/>
                  </a:cubicBezTo>
                  <a:cubicBezTo>
                    <a:pt x="9204" y="16687"/>
                    <a:pt x="9249" y="16740"/>
                    <a:pt x="9278" y="16804"/>
                  </a:cubicBezTo>
                  <a:cubicBezTo>
                    <a:pt x="9290" y="16830"/>
                    <a:pt x="9304" y="16856"/>
                    <a:pt x="9327" y="16875"/>
                  </a:cubicBezTo>
                  <a:cubicBezTo>
                    <a:pt x="9338" y="16882"/>
                    <a:pt x="9353" y="16889"/>
                    <a:pt x="9368" y="16894"/>
                  </a:cubicBezTo>
                  <a:cubicBezTo>
                    <a:pt x="9383" y="16897"/>
                    <a:pt x="9398" y="16901"/>
                    <a:pt x="9413" y="16901"/>
                  </a:cubicBezTo>
                  <a:lnTo>
                    <a:pt x="9477" y="16901"/>
                  </a:lnTo>
                  <a:cubicBezTo>
                    <a:pt x="9487" y="16905"/>
                    <a:pt x="9499" y="16908"/>
                    <a:pt x="9506" y="16916"/>
                  </a:cubicBezTo>
                  <a:cubicBezTo>
                    <a:pt x="9514" y="16920"/>
                    <a:pt x="9525" y="16931"/>
                    <a:pt x="9532" y="16949"/>
                  </a:cubicBezTo>
                  <a:cubicBezTo>
                    <a:pt x="9540" y="16965"/>
                    <a:pt x="9551" y="16975"/>
                    <a:pt x="9563" y="16987"/>
                  </a:cubicBezTo>
                  <a:cubicBezTo>
                    <a:pt x="9582" y="16998"/>
                    <a:pt x="9600" y="17010"/>
                    <a:pt x="9618" y="17017"/>
                  </a:cubicBezTo>
                  <a:cubicBezTo>
                    <a:pt x="9637" y="17028"/>
                    <a:pt x="9652" y="17036"/>
                    <a:pt x="9671" y="17039"/>
                  </a:cubicBezTo>
                  <a:cubicBezTo>
                    <a:pt x="9749" y="17073"/>
                    <a:pt x="9820" y="17125"/>
                    <a:pt x="9891" y="17177"/>
                  </a:cubicBezTo>
                  <a:cubicBezTo>
                    <a:pt x="9966" y="17230"/>
                    <a:pt x="10041" y="17286"/>
                    <a:pt x="10127" y="17324"/>
                  </a:cubicBezTo>
                  <a:cubicBezTo>
                    <a:pt x="10179" y="17350"/>
                    <a:pt x="10232" y="17383"/>
                    <a:pt x="10284" y="17417"/>
                  </a:cubicBezTo>
                  <a:cubicBezTo>
                    <a:pt x="10333" y="17450"/>
                    <a:pt x="10389" y="17488"/>
                    <a:pt x="10448" y="17517"/>
                  </a:cubicBezTo>
                  <a:cubicBezTo>
                    <a:pt x="10534" y="17559"/>
                    <a:pt x="10631" y="17607"/>
                    <a:pt x="10710" y="17671"/>
                  </a:cubicBezTo>
                  <a:cubicBezTo>
                    <a:pt x="10811" y="17750"/>
                    <a:pt x="10927" y="17813"/>
                    <a:pt x="11039" y="17873"/>
                  </a:cubicBezTo>
                  <a:cubicBezTo>
                    <a:pt x="11335" y="18022"/>
                    <a:pt x="11652" y="18127"/>
                    <a:pt x="11959" y="18231"/>
                  </a:cubicBezTo>
                  <a:cubicBezTo>
                    <a:pt x="12007" y="18250"/>
                    <a:pt x="12052" y="18250"/>
                    <a:pt x="12097" y="18250"/>
                  </a:cubicBezTo>
                  <a:cubicBezTo>
                    <a:pt x="12138" y="18254"/>
                    <a:pt x="12179" y="18250"/>
                    <a:pt x="12217" y="18257"/>
                  </a:cubicBezTo>
                  <a:cubicBezTo>
                    <a:pt x="12299" y="18276"/>
                    <a:pt x="12381" y="18280"/>
                    <a:pt x="12463" y="18284"/>
                  </a:cubicBezTo>
                  <a:cubicBezTo>
                    <a:pt x="12546" y="18288"/>
                    <a:pt x="12627" y="18292"/>
                    <a:pt x="12706" y="18302"/>
                  </a:cubicBezTo>
                  <a:cubicBezTo>
                    <a:pt x="12725" y="18307"/>
                    <a:pt x="12748" y="18307"/>
                    <a:pt x="12770" y="18307"/>
                  </a:cubicBezTo>
                  <a:cubicBezTo>
                    <a:pt x="12848" y="18307"/>
                    <a:pt x="12927" y="18288"/>
                    <a:pt x="12998" y="18276"/>
                  </a:cubicBezTo>
                  <a:cubicBezTo>
                    <a:pt x="13050" y="18266"/>
                    <a:pt x="13107" y="18250"/>
                    <a:pt x="13155" y="18240"/>
                  </a:cubicBezTo>
                  <a:cubicBezTo>
                    <a:pt x="13207" y="18228"/>
                    <a:pt x="13260" y="18221"/>
                    <a:pt x="13308" y="18221"/>
                  </a:cubicBezTo>
                  <a:cubicBezTo>
                    <a:pt x="13327" y="18221"/>
                    <a:pt x="13345" y="18221"/>
                    <a:pt x="13360" y="18224"/>
                  </a:cubicBezTo>
                  <a:lnTo>
                    <a:pt x="13372" y="18224"/>
                  </a:lnTo>
                  <a:cubicBezTo>
                    <a:pt x="13383" y="18224"/>
                    <a:pt x="13394" y="18221"/>
                    <a:pt x="13405" y="18217"/>
                  </a:cubicBezTo>
                  <a:cubicBezTo>
                    <a:pt x="13417" y="18213"/>
                    <a:pt x="13428" y="18209"/>
                    <a:pt x="13435" y="18205"/>
                  </a:cubicBezTo>
                  <a:cubicBezTo>
                    <a:pt x="13540" y="18142"/>
                    <a:pt x="13652" y="18097"/>
                    <a:pt x="13768" y="18048"/>
                  </a:cubicBezTo>
                  <a:cubicBezTo>
                    <a:pt x="13883" y="18004"/>
                    <a:pt x="14000" y="17955"/>
                    <a:pt x="14112" y="17895"/>
                  </a:cubicBezTo>
                  <a:cubicBezTo>
                    <a:pt x="14187" y="17854"/>
                    <a:pt x="14258" y="17805"/>
                    <a:pt x="14325" y="17753"/>
                  </a:cubicBezTo>
                  <a:cubicBezTo>
                    <a:pt x="14396" y="17705"/>
                    <a:pt x="14463" y="17652"/>
                    <a:pt x="14530" y="17612"/>
                  </a:cubicBezTo>
                  <a:cubicBezTo>
                    <a:pt x="14579" y="17585"/>
                    <a:pt x="14616" y="17551"/>
                    <a:pt x="14654" y="17517"/>
                  </a:cubicBezTo>
                  <a:cubicBezTo>
                    <a:pt x="14691" y="17488"/>
                    <a:pt x="14729" y="17462"/>
                    <a:pt x="14766" y="17446"/>
                  </a:cubicBezTo>
                  <a:cubicBezTo>
                    <a:pt x="14773" y="17443"/>
                    <a:pt x="14781" y="17439"/>
                    <a:pt x="14789" y="17432"/>
                  </a:cubicBezTo>
                  <a:cubicBezTo>
                    <a:pt x="14792" y="17428"/>
                    <a:pt x="14796" y="17428"/>
                    <a:pt x="14799" y="17420"/>
                  </a:cubicBezTo>
                  <a:cubicBezTo>
                    <a:pt x="14803" y="17417"/>
                    <a:pt x="14807" y="17413"/>
                    <a:pt x="14807" y="17405"/>
                  </a:cubicBezTo>
                  <a:cubicBezTo>
                    <a:pt x="14822" y="17365"/>
                    <a:pt x="14841" y="17331"/>
                    <a:pt x="14867" y="17298"/>
                  </a:cubicBezTo>
                  <a:cubicBezTo>
                    <a:pt x="14901" y="17248"/>
                    <a:pt x="14949" y="17208"/>
                    <a:pt x="14998" y="17158"/>
                  </a:cubicBezTo>
                  <a:cubicBezTo>
                    <a:pt x="15046" y="17110"/>
                    <a:pt x="15095" y="17062"/>
                    <a:pt x="15132" y="16998"/>
                  </a:cubicBezTo>
                  <a:cubicBezTo>
                    <a:pt x="15148" y="16965"/>
                    <a:pt x="15177" y="16939"/>
                    <a:pt x="15207" y="16908"/>
                  </a:cubicBezTo>
                  <a:cubicBezTo>
                    <a:pt x="15241" y="16879"/>
                    <a:pt x="15274" y="16853"/>
                    <a:pt x="15312" y="16822"/>
                  </a:cubicBezTo>
                  <a:cubicBezTo>
                    <a:pt x="15383" y="16766"/>
                    <a:pt x="15436" y="16699"/>
                    <a:pt x="15484" y="16625"/>
                  </a:cubicBezTo>
                  <a:cubicBezTo>
                    <a:pt x="15529" y="16553"/>
                    <a:pt x="15570" y="16478"/>
                    <a:pt x="15610" y="16408"/>
                  </a:cubicBezTo>
                  <a:cubicBezTo>
                    <a:pt x="15697" y="16251"/>
                    <a:pt x="15779" y="16094"/>
                    <a:pt x="15907" y="15974"/>
                  </a:cubicBezTo>
                  <a:cubicBezTo>
                    <a:pt x="15977" y="15902"/>
                    <a:pt x="16019" y="15821"/>
                    <a:pt x="16048" y="15738"/>
                  </a:cubicBezTo>
                  <a:cubicBezTo>
                    <a:pt x="16081" y="15656"/>
                    <a:pt x="16108" y="15574"/>
                    <a:pt x="16142" y="15499"/>
                  </a:cubicBezTo>
                  <a:cubicBezTo>
                    <a:pt x="16198" y="15379"/>
                    <a:pt x="16265" y="15260"/>
                    <a:pt x="16328" y="15136"/>
                  </a:cubicBezTo>
                  <a:cubicBezTo>
                    <a:pt x="16395" y="15010"/>
                    <a:pt x="16471" y="14882"/>
                    <a:pt x="16526" y="14741"/>
                  </a:cubicBezTo>
                  <a:cubicBezTo>
                    <a:pt x="16597" y="14561"/>
                    <a:pt x="16654" y="14377"/>
                    <a:pt x="16736" y="14210"/>
                  </a:cubicBezTo>
                  <a:cubicBezTo>
                    <a:pt x="16773" y="14139"/>
                    <a:pt x="16792" y="14068"/>
                    <a:pt x="16807" y="13996"/>
                  </a:cubicBezTo>
                  <a:cubicBezTo>
                    <a:pt x="16826" y="13929"/>
                    <a:pt x="16837" y="13858"/>
                    <a:pt x="16863" y="13799"/>
                  </a:cubicBezTo>
                  <a:cubicBezTo>
                    <a:pt x="16901" y="13694"/>
                    <a:pt x="16927" y="13589"/>
                    <a:pt x="16953" y="13485"/>
                  </a:cubicBezTo>
                  <a:cubicBezTo>
                    <a:pt x="16979" y="13383"/>
                    <a:pt x="17006" y="13283"/>
                    <a:pt x="17042" y="13185"/>
                  </a:cubicBezTo>
                  <a:cubicBezTo>
                    <a:pt x="17087" y="13062"/>
                    <a:pt x="17128" y="12938"/>
                    <a:pt x="17147" y="12807"/>
                  </a:cubicBezTo>
                  <a:cubicBezTo>
                    <a:pt x="17189" y="12576"/>
                    <a:pt x="17252" y="12344"/>
                    <a:pt x="17275" y="12101"/>
                  </a:cubicBezTo>
                  <a:cubicBezTo>
                    <a:pt x="17278" y="12027"/>
                    <a:pt x="17289" y="11955"/>
                    <a:pt x="17308" y="11884"/>
                  </a:cubicBezTo>
                  <a:cubicBezTo>
                    <a:pt x="17349" y="11713"/>
                    <a:pt x="17360" y="11540"/>
                    <a:pt x="17368" y="11368"/>
                  </a:cubicBezTo>
                  <a:cubicBezTo>
                    <a:pt x="17368" y="11297"/>
                    <a:pt x="17382" y="11223"/>
                    <a:pt x="17405" y="11159"/>
                  </a:cubicBezTo>
                  <a:cubicBezTo>
                    <a:pt x="17427" y="11107"/>
                    <a:pt x="17435" y="11054"/>
                    <a:pt x="17442" y="11002"/>
                  </a:cubicBezTo>
                  <a:cubicBezTo>
                    <a:pt x="17446" y="10950"/>
                    <a:pt x="17446" y="10897"/>
                    <a:pt x="17450" y="10849"/>
                  </a:cubicBezTo>
                  <a:cubicBezTo>
                    <a:pt x="17454" y="10564"/>
                    <a:pt x="17458" y="10284"/>
                    <a:pt x="17487" y="10004"/>
                  </a:cubicBezTo>
                  <a:cubicBezTo>
                    <a:pt x="17491" y="9959"/>
                    <a:pt x="17494" y="9907"/>
                    <a:pt x="17494" y="9858"/>
                  </a:cubicBezTo>
                  <a:cubicBezTo>
                    <a:pt x="17494" y="9765"/>
                    <a:pt x="17487" y="9667"/>
                    <a:pt x="17465" y="9577"/>
                  </a:cubicBezTo>
                  <a:cubicBezTo>
                    <a:pt x="17458" y="9548"/>
                    <a:pt x="17458" y="9522"/>
                    <a:pt x="17458" y="9492"/>
                  </a:cubicBezTo>
                  <a:lnTo>
                    <a:pt x="17458" y="9398"/>
                  </a:lnTo>
                  <a:lnTo>
                    <a:pt x="17458" y="9384"/>
                  </a:lnTo>
                  <a:lnTo>
                    <a:pt x="17458" y="9316"/>
                  </a:lnTo>
                  <a:cubicBezTo>
                    <a:pt x="17458" y="9237"/>
                    <a:pt x="17461" y="9156"/>
                    <a:pt x="17461" y="9077"/>
                  </a:cubicBezTo>
                  <a:cubicBezTo>
                    <a:pt x="17461" y="8980"/>
                    <a:pt x="17458" y="8887"/>
                    <a:pt x="17442" y="8789"/>
                  </a:cubicBezTo>
                  <a:cubicBezTo>
                    <a:pt x="17416" y="8587"/>
                    <a:pt x="17372" y="8385"/>
                    <a:pt x="17372" y="8191"/>
                  </a:cubicBezTo>
                  <a:cubicBezTo>
                    <a:pt x="17372" y="8173"/>
                    <a:pt x="17372" y="8150"/>
                    <a:pt x="17375" y="8131"/>
                  </a:cubicBezTo>
                  <a:lnTo>
                    <a:pt x="17375" y="8083"/>
                  </a:lnTo>
                  <a:cubicBezTo>
                    <a:pt x="17375" y="7963"/>
                    <a:pt x="17353" y="7847"/>
                    <a:pt x="17334" y="7735"/>
                  </a:cubicBezTo>
                  <a:cubicBezTo>
                    <a:pt x="17311" y="7623"/>
                    <a:pt x="17293" y="7514"/>
                    <a:pt x="17293" y="7406"/>
                  </a:cubicBezTo>
                  <a:lnTo>
                    <a:pt x="17293" y="7365"/>
                  </a:lnTo>
                  <a:lnTo>
                    <a:pt x="17293" y="7353"/>
                  </a:lnTo>
                  <a:cubicBezTo>
                    <a:pt x="17293" y="7317"/>
                    <a:pt x="17285" y="7279"/>
                    <a:pt x="17278" y="7245"/>
                  </a:cubicBezTo>
                  <a:cubicBezTo>
                    <a:pt x="17267" y="7212"/>
                    <a:pt x="17252" y="7182"/>
                    <a:pt x="17241" y="7152"/>
                  </a:cubicBezTo>
                  <a:cubicBezTo>
                    <a:pt x="17185" y="7013"/>
                    <a:pt x="17151" y="6872"/>
                    <a:pt x="17125" y="6722"/>
                  </a:cubicBezTo>
                  <a:cubicBezTo>
                    <a:pt x="17106" y="6587"/>
                    <a:pt x="17076" y="6460"/>
                    <a:pt x="17058" y="6330"/>
                  </a:cubicBezTo>
                  <a:cubicBezTo>
                    <a:pt x="17042" y="6247"/>
                    <a:pt x="17023" y="6165"/>
                    <a:pt x="17001" y="6087"/>
                  </a:cubicBezTo>
                  <a:cubicBezTo>
                    <a:pt x="16979" y="6008"/>
                    <a:pt x="16961" y="5933"/>
                    <a:pt x="16949" y="5854"/>
                  </a:cubicBezTo>
                  <a:cubicBezTo>
                    <a:pt x="16923" y="5683"/>
                    <a:pt x="16866" y="5522"/>
                    <a:pt x="16766" y="5373"/>
                  </a:cubicBezTo>
                  <a:cubicBezTo>
                    <a:pt x="16736" y="5328"/>
                    <a:pt x="16714" y="5276"/>
                    <a:pt x="16695" y="5219"/>
                  </a:cubicBezTo>
                  <a:cubicBezTo>
                    <a:pt x="16676" y="5167"/>
                    <a:pt x="16665" y="5107"/>
                    <a:pt x="16650" y="5051"/>
                  </a:cubicBezTo>
                  <a:cubicBezTo>
                    <a:pt x="16587" y="4800"/>
                    <a:pt x="16500" y="4565"/>
                    <a:pt x="16369" y="4341"/>
                  </a:cubicBezTo>
                  <a:cubicBezTo>
                    <a:pt x="16355" y="4318"/>
                    <a:pt x="16340" y="4296"/>
                    <a:pt x="16333" y="4274"/>
                  </a:cubicBezTo>
                  <a:cubicBezTo>
                    <a:pt x="16325" y="4251"/>
                    <a:pt x="16317" y="4232"/>
                    <a:pt x="16317" y="4210"/>
                  </a:cubicBezTo>
                  <a:cubicBezTo>
                    <a:pt x="16317" y="4206"/>
                    <a:pt x="16317" y="4199"/>
                    <a:pt x="16321" y="4191"/>
                  </a:cubicBezTo>
                  <a:lnTo>
                    <a:pt x="16321" y="4169"/>
                  </a:lnTo>
                  <a:cubicBezTo>
                    <a:pt x="16321" y="4158"/>
                    <a:pt x="16321" y="4146"/>
                    <a:pt x="16314" y="4135"/>
                  </a:cubicBezTo>
                  <a:cubicBezTo>
                    <a:pt x="16314" y="4127"/>
                    <a:pt x="16310" y="4120"/>
                    <a:pt x="16302" y="4113"/>
                  </a:cubicBezTo>
                  <a:cubicBezTo>
                    <a:pt x="16295" y="4109"/>
                    <a:pt x="16288" y="4101"/>
                    <a:pt x="16276" y="4098"/>
                  </a:cubicBezTo>
                  <a:cubicBezTo>
                    <a:pt x="16254" y="4094"/>
                    <a:pt x="16243" y="4087"/>
                    <a:pt x="16235" y="4079"/>
                  </a:cubicBezTo>
                  <a:cubicBezTo>
                    <a:pt x="16228" y="4072"/>
                    <a:pt x="16224" y="4064"/>
                    <a:pt x="16216" y="4053"/>
                  </a:cubicBezTo>
                  <a:cubicBezTo>
                    <a:pt x="16209" y="4038"/>
                    <a:pt x="16205" y="4015"/>
                    <a:pt x="16198" y="3993"/>
                  </a:cubicBezTo>
                  <a:cubicBezTo>
                    <a:pt x="16190" y="3970"/>
                    <a:pt x="16179" y="3944"/>
                    <a:pt x="16160" y="3918"/>
                  </a:cubicBezTo>
                  <a:cubicBezTo>
                    <a:pt x="16112" y="3863"/>
                    <a:pt x="16078" y="3795"/>
                    <a:pt x="16045" y="3720"/>
                  </a:cubicBezTo>
                  <a:cubicBezTo>
                    <a:pt x="16011" y="3649"/>
                    <a:pt x="15981" y="3575"/>
                    <a:pt x="15933" y="3504"/>
                  </a:cubicBezTo>
                  <a:cubicBezTo>
                    <a:pt x="15898" y="3459"/>
                    <a:pt x="15869" y="3410"/>
                    <a:pt x="15843" y="3365"/>
                  </a:cubicBezTo>
                  <a:cubicBezTo>
                    <a:pt x="15817" y="3316"/>
                    <a:pt x="15798" y="3268"/>
                    <a:pt x="15790" y="3216"/>
                  </a:cubicBezTo>
                  <a:cubicBezTo>
                    <a:pt x="15786" y="3197"/>
                    <a:pt x="15783" y="3182"/>
                    <a:pt x="15776" y="3171"/>
                  </a:cubicBezTo>
                  <a:cubicBezTo>
                    <a:pt x="15767" y="3148"/>
                    <a:pt x="15753" y="3133"/>
                    <a:pt x="15741" y="3118"/>
                  </a:cubicBezTo>
                  <a:cubicBezTo>
                    <a:pt x="15731" y="3104"/>
                    <a:pt x="15719" y="3092"/>
                    <a:pt x="15712" y="3078"/>
                  </a:cubicBezTo>
                  <a:cubicBezTo>
                    <a:pt x="15674" y="3028"/>
                    <a:pt x="15633" y="2983"/>
                    <a:pt x="15596" y="2939"/>
                  </a:cubicBezTo>
                  <a:cubicBezTo>
                    <a:pt x="15558" y="2898"/>
                    <a:pt x="15525" y="2853"/>
                    <a:pt x="15506" y="2804"/>
                  </a:cubicBezTo>
                  <a:cubicBezTo>
                    <a:pt x="15498" y="2778"/>
                    <a:pt x="15484" y="2756"/>
                    <a:pt x="15469" y="2737"/>
                  </a:cubicBezTo>
                  <a:cubicBezTo>
                    <a:pt x="15446" y="2707"/>
                    <a:pt x="15420" y="2681"/>
                    <a:pt x="15401" y="2659"/>
                  </a:cubicBezTo>
                  <a:cubicBezTo>
                    <a:pt x="15394" y="2647"/>
                    <a:pt x="15386" y="2636"/>
                    <a:pt x="15379" y="2625"/>
                  </a:cubicBezTo>
                  <a:cubicBezTo>
                    <a:pt x="15372" y="2610"/>
                    <a:pt x="15368" y="2599"/>
                    <a:pt x="15368" y="2588"/>
                  </a:cubicBezTo>
                  <a:cubicBezTo>
                    <a:pt x="15364" y="2569"/>
                    <a:pt x="15360" y="2550"/>
                    <a:pt x="15353" y="2531"/>
                  </a:cubicBezTo>
                  <a:cubicBezTo>
                    <a:pt x="15346" y="2505"/>
                    <a:pt x="15334" y="2479"/>
                    <a:pt x="15312" y="2457"/>
                  </a:cubicBezTo>
                  <a:cubicBezTo>
                    <a:pt x="15293" y="2434"/>
                    <a:pt x="15263" y="2419"/>
                    <a:pt x="15226" y="2412"/>
                  </a:cubicBezTo>
                  <a:cubicBezTo>
                    <a:pt x="15222" y="2412"/>
                    <a:pt x="15222" y="2412"/>
                    <a:pt x="15222" y="2408"/>
                  </a:cubicBezTo>
                  <a:lnTo>
                    <a:pt x="15218" y="2408"/>
                  </a:lnTo>
                  <a:lnTo>
                    <a:pt x="15218" y="2397"/>
                  </a:lnTo>
                  <a:lnTo>
                    <a:pt x="15218" y="2393"/>
                  </a:lnTo>
                  <a:lnTo>
                    <a:pt x="15218" y="2382"/>
                  </a:lnTo>
                  <a:cubicBezTo>
                    <a:pt x="15218" y="2360"/>
                    <a:pt x="15215" y="2341"/>
                    <a:pt x="15207" y="2322"/>
                  </a:cubicBezTo>
                  <a:cubicBezTo>
                    <a:pt x="15200" y="2296"/>
                    <a:pt x="15181" y="2274"/>
                    <a:pt x="15166" y="2259"/>
                  </a:cubicBezTo>
                  <a:cubicBezTo>
                    <a:pt x="15148" y="2240"/>
                    <a:pt x="15125" y="2221"/>
                    <a:pt x="15106" y="2206"/>
                  </a:cubicBezTo>
                  <a:cubicBezTo>
                    <a:pt x="15043" y="2162"/>
                    <a:pt x="14991" y="2098"/>
                    <a:pt x="14938" y="2034"/>
                  </a:cubicBezTo>
                  <a:cubicBezTo>
                    <a:pt x="14889" y="1967"/>
                    <a:pt x="14841" y="1896"/>
                    <a:pt x="14781" y="1832"/>
                  </a:cubicBezTo>
                  <a:cubicBezTo>
                    <a:pt x="14744" y="1791"/>
                    <a:pt x="14710" y="1739"/>
                    <a:pt x="14665" y="1687"/>
                  </a:cubicBezTo>
                  <a:cubicBezTo>
                    <a:pt x="14642" y="1665"/>
                    <a:pt x="14620" y="1638"/>
                    <a:pt x="14590" y="1620"/>
                  </a:cubicBezTo>
                  <a:cubicBezTo>
                    <a:pt x="14561" y="1597"/>
                    <a:pt x="14530" y="1582"/>
                    <a:pt x="14489" y="1567"/>
                  </a:cubicBezTo>
                  <a:cubicBezTo>
                    <a:pt x="14475" y="1563"/>
                    <a:pt x="14463" y="1556"/>
                    <a:pt x="14452" y="1541"/>
                  </a:cubicBezTo>
                  <a:cubicBezTo>
                    <a:pt x="14433" y="1526"/>
                    <a:pt x="14415" y="1496"/>
                    <a:pt x="14396" y="1466"/>
                  </a:cubicBezTo>
                  <a:cubicBezTo>
                    <a:pt x="14373" y="1432"/>
                    <a:pt x="14351" y="1399"/>
                    <a:pt x="14314" y="1373"/>
                  </a:cubicBezTo>
                  <a:cubicBezTo>
                    <a:pt x="14302" y="1365"/>
                    <a:pt x="14292" y="1354"/>
                    <a:pt x="14276" y="1343"/>
                  </a:cubicBezTo>
                  <a:cubicBezTo>
                    <a:pt x="14261" y="1332"/>
                    <a:pt x="14247" y="1317"/>
                    <a:pt x="14228" y="1306"/>
                  </a:cubicBezTo>
                  <a:cubicBezTo>
                    <a:pt x="14119" y="1227"/>
                    <a:pt x="14018" y="1144"/>
                    <a:pt x="13928" y="1047"/>
                  </a:cubicBezTo>
                  <a:cubicBezTo>
                    <a:pt x="13783" y="883"/>
                    <a:pt x="13614" y="752"/>
                    <a:pt x="13409" y="666"/>
                  </a:cubicBezTo>
                  <a:cubicBezTo>
                    <a:pt x="13334" y="636"/>
                    <a:pt x="13264" y="595"/>
                    <a:pt x="13203" y="543"/>
                  </a:cubicBezTo>
                  <a:cubicBezTo>
                    <a:pt x="13170" y="513"/>
                    <a:pt x="13133" y="494"/>
                    <a:pt x="13098" y="476"/>
                  </a:cubicBezTo>
                  <a:cubicBezTo>
                    <a:pt x="13062" y="457"/>
                    <a:pt x="13028" y="438"/>
                    <a:pt x="12998" y="419"/>
                  </a:cubicBezTo>
                  <a:cubicBezTo>
                    <a:pt x="12886" y="348"/>
                    <a:pt x="12770" y="288"/>
                    <a:pt x="12654" y="225"/>
                  </a:cubicBezTo>
                  <a:cubicBezTo>
                    <a:pt x="12654" y="202"/>
                    <a:pt x="12650" y="180"/>
                    <a:pt x="12639" y="162"/>
                  </a:cubicBezTo>
                  <a:lnTo>
                    <a:pt x="12639" y="162"/>
                  </a:lnTo>
                  <a:cubicBezTo>
                    <a:pt x="12695" y="180"/>
                    <a:pt x="12751" y="199"/>
                    <a:pt x="12803" y="217"/>
                  </a:cubicBezTo>
                  <a:cubicBezTo>
                    <a:pt x="12867" y="240"/>
                    <a:pt x="12923" y="270"/>
                    <a:pt x="12972" y="314"/>
                  </a:cubicBezTo>
                  <a:lnTo>
                    <a:pt x="12983" y="326"/>
                  </a:lnTo>
                  <a:lnTo>
                    <a:pt x="13013" y="326"/>
                  </a:lnTo>
                  <a:cubicBezTo>
                    <a:pt x="13043" y="326"/>
                    <a:pt x="13069" y="333"/>
                    <a:pt x="13095" y="348"/>
                  </a:cubicBezTo>
                  <a:cubicBezTo>
                    <a:pt x="13114" y="359"/>
                    <a:pt x="13133" y="374"/>
                    <a:pt x="13155" y="390"/>
                  </a:cubicBezTo>
                  <a:cubicBezTo>
                    <a:pt x="13185" y="412"/>
                    <a:pt x="13215" y="438"/>
                    <a:pt x="13252" y="461"/>
                  </a:cubicBezTo>
                  <a:cubicBezTo>
                    <a:pt x="13271" y="471"/>
                    <a:pt x="13293" y="483"/>
                    <a:pt x="13312" y="490"/>
                  </a:cubicBezTo>
                  <a:cubicBezTo>
                    <a:pt x="13334" y="498"/>
                    <a:pt x="13357" y="502"/>
                    <a:pt x="13379" y="502"/>
                  </a:cubicBezTo>
                  <a:cubicBezTo>
                    <a:pt x="13398" y="528"/>
                    <a:pt x="13417" y="550"/>
                    <a:pt x="13439" y="569"/>
                  </a:cubicBezTo>
                  <a:cubicBezTo>
                    <a:pt x="13476" y="595"/>
                    <a:pt x="13517" y="614"/>
                    <a:pt x="13559" y="628"/>
                  </a:cubicBezTo>
                  <a:cubicBezTo>
                    <a:pt x="13596" y="644"/>
                    <a:pt x="13637" y="655"/>
                    <a:pt x="13674" y="670"/>
                  </a:cubicBezTo>
                  <a:cubicBezTo>
                    <a:pt x="13690" y="678"/>
                    <a:pt x="13704" y="688"/>
                    <a:pt x="13719" y="700"/>
                  </a:cubicBezTo>
                  <a:cubicBezTo>
                    <a:pt x="13735" y="715"/>
                    <a:pt x="13749" y="730"/>
                    <a:pt x="13757" y="745"/>
                  </a:cubicBezTo>
                  <a:cubicBezTo>
                    <a:pt x="13779" y="790"/>
                    <a:pt x="13809" y="827"/>
                    <a:pt x="13843" y="853"/>
                  </a:cubicBezTo>
                  <a:cubicBezTo>
                    <a:pt x="13880" y="883"/>
                    <a:pt x="13918" y="906"/>
                    <a:pt x="13966" y="920"/>
                  </a:cubicBezTo>
                  <a:cubicBezTo>
                    <a:pt x="13973" y="924"/>
                    <a:pt x="13985" y="928"/>
                    <a:pt x="13985" y="932"/>
                  </a:cubicBezTo>
                  <a:cubicBezTo>
                    <a:pt x="14014" y="958"/>
                    <a:pt x="14040" y="995"/>
                    <a:pt x="14063" y="1032"/>
                  </a:cubicBezTo>
                  <a:cubicBezTo>
                    <a:pt x="14090" y="1070"/>
                    <a:pt x="14116" y="1111"/>
                    <a:pt x="14153" y="1144"/>
                  </a:cubicBezTo>
                  <a:cubicBezTo>
                    <a:pt x="14190" y="1175"/>
                    <a:pt x="14228" y="1197"/>
                    <a:pt x="14261" y="1220"/>
                  </a:cubicBezTo>
                  <a:cubicBezTo>
                    <a:pt x="14276" y="1230"/>
                    <a:pt x="14292" y="1242"/>
                    <a:pt x="14302" y="1253"/>
                  </a:cubicBezTo>
                  <a:cubicBezTo>
                    <a:pt x="14314" y="1268"/>
                    <a:pt x="14325" y="1283"/>
                    <a:pt x="14332" y="1298"/>
                  </a:cubicBezTo>
                  <a:cubicBezTo>
                    <a:pt x="14340" y="1317"/>
                    <a:pt x="14354" y="1332"/>
                    <a:pt x="14366" y="1346"/>
                  </a:cubicBezTo>
                  <a:cubicBezTo>
                    <a:pt x="14389" y="1361"/>
                    <a:pt x="14407" y="1373"/>
                    <a:pt x="14426" y="1380"/>
                  </a:cubicBezTo>
                  <a:cubicBezTo>
                    <a:pt x="14444" y="1391"/>
                    <a:pt x="14459" y="1399"/>
                    <a:pt x="14471" y="1410"/>
                  </a:cubicBezTo>
                  <a:cubicBezTo>
                    <a:pt x="14497" y="1436"/>
                    <a:pt x="14523" y="1466"/>
                    <a:pt x="14553" y="1496"/>
                  </a:cubicBezTo>
                  <a:cubicBezTo>
                    <a:pt x="14587" y="1526"/>
                    <a:pt x="14620" y="1556"/>
                    <a:pt x="14661" y="1578"/>
                  </a:cubicBezTo>
                  <a:cubicBezTo>
                    <a:pt x="14725" y="1612"/>
                    <a:pt x="14773" y="1665"/>
                    <a:pt x="14822" y="1720"/>
                  </a:cubicBezTo>
                  <a:cubicBezTo>
                    <a:pt x="14870" y="1780"/>
                    <a:pt x="14915" y="1844"/>
                    <a:pt x="14968" y="1903"/>
                  </a:cubicBezTo>
                  <a:cubicBezTo>
                    <a:pt x="14968" y="1903"/>
                    <a:pt x="14972" y="1907"/>
                    <a:pt x="14972" y="1911"/>
                  </a:cubicBezTo>
                  <a:cubicBezTo>
                    <a:pt x="14975" y="1915"/>
                    <a:pt x="14975" y="1926"/>
                    <a:pt x="14982" y="1937"/>
                  </a:cubicBezTo>
                  <a:cubicBezTo>
                    <a:pt x="14987" y="1945"/>
                    <a:pt x="14991" y="1948"/>
                    <a:pt x="14998" y="1956"/>
                  </a:cubicBezTo>
                  <a:cubicBezTo>
                    <a:pt x="15005" y="1960"/>
                    <a:pt x="15017" y="1967"/>
                    <a:pt x="15027" y="1967"/>
                  </a:cubicBezTo>
                  <a:cubicBezTo>
                    <a:pt x="15054" y="1971"/>
                    <a:pt x="15072" y="1979"/>
                    <a:pt x="15087" y="1989"/>
                  </a:cubicBezTo>
                  <a:cubicBezTo>
                    <a:pt x="15110" y="2008"/>
                    <a:pt x="15132" y="2034"/>
                    <a:pt x="15151" y="2064"/>
                  </a:cubicBezTo>
                  <a:cubicBezTo>
                    <a:pt x="15170" y="2094"/>
                    <a:pt x="15189" y="2131"/>
                    <a:pt x="15215" y="2165"/>
                  </a:cubicBezTo>
                  <a:cubicBezTo>
                    <a:pt x="15226" y="2180"/>
                    <a:pt x="15237" y="2198"/>
                    <a:pt x="15252" y="2221"/>
                  </a:cubicBezTo>
                  <a:cubicBezTo>
                    <a:pt x="15263" y="2243"/>
                    <a:pt x="15279" y="2270"/>
                    <a:pt x="15305" y="2293"/>
                  </a:cubicBezTo>
                  <a:cubicBezTo>
                    <a:pt x="15308" y="2296"/>
                    <a:pt x="15312" y="2300"/>
                    <a:pt x="15312" y="2300"/>
                  </a:cubicBezTo>
                  <a:lnTo>
                    <a:pt x="15312" y="2303"/>
                  </a:lnTo>
                  <a:cubicBezTo>
                    <a:pt x="15305" y="2307"/>
                    <a:pt x="15296" y="2307"/>
                    <a:pt x="15289" y="2315"/>
                  </a:cubicBezTo>
                  <a:cubicBezTo>
                    <a:pt x="15286" y="2319"/>
                    <a:pt x="15282" y="2322"/>
                    <a:pt x="15282" y="2329"/>
                  </a:cubicBezTo>
                  <a:cubicBezTo>
                    <a:pt x="15279" y="2333"/>
                    <a:pt x="15274" y="2341"/>
                    <a:pt x="15274" y="2348"/>
                  </a:cubicBezTo>
                  <a:cubicBezTo>
                    <a:pt x="15274" y="2360"/>
                    <a:pt x="15279" y="2367"/>
                    <a:pt x="15282" y="2374"/>
                  </a:cubicBezTo>
                  <a:cubicBezTo>
                    <a:pt x="15286" y="2378"/>
                    <a:pt x="15289" y="2382"/>
                    <a:pt x="15293" y="2386"/>
                  </a:cubicBezTo>
                  <a:cubicBezTo>
                    <a:pt x="15296" y="2390"/>
                    <a:pt x="15305" y="2393"/>
                    <a:pt x="15308" y="2393"/>
                  </a:cubicBezTo>
                  <a:cubicBezTo>
                    <a:pt x="15315" y="2397"/>
                    <a:pt x="15319" y="2400"/>
                    <a:pt x="15327" y="2405"/>
                  </a:cubicBezTo>
                  <a:cubicBezTo>
                    <a:pt x="15331" y="2405"/>
                    <a:pt x="15334" y="2408"/>
                    <a:pt x="15338" y="2408"/>
                  </a:cubicBezTo>
                  <a:cubicBezTo>
                    <a:pt x="15368" y="2416"/>
                    <a:pt x="15391" y="2431"/>
                    <a:pt x="15413" y="2445"/>
                  </a:cubicBezTo>
                  <a:cubicBezTo>
                    <a:pt x="15443" y="2468"/>
                    <a:pt x="15469" y="2502"/>
                    <a:pt x="15491" y="2535"/>
                  </a:cubicBezTo>
                  <a:cubicBezTo>
                    <a:pt x="15514" y="2573"/>
                    <a:pt x="15532" y="2614"/>
                    <a:pt x="15555" y="2655"/>
                  </a:cubicBezTo>
                  <a:cubicBezTo>
                    <a:pt x="15581" y="2704"/>
                    <a:pt x="15610" y="2741"/>
                    <a:pt x="15641" y="2774"/>
                  </a:cubicBezTo>
                  <a:cubicBezTo>
                    <a:pt x="15693" y="2845"/>
                    <a:pt x="15750" y="2916"/>
                    <a:pt x="15794" y="2988"/>
                  </a:cubicBezTo>
                  <a:cubicBezTo>
                    <a:pt x="15839" y="3062"/>
                    <a:pt x="15876" y="3137"/>
                    <a:pt x="15895" y="3223"/>
                  </a:cubicBezTo>
                  <a:cubicBezTo>
                    <a:pt x="15902" y="3245"/>
                    <a:pt x="15914" y="3264"/>
                    <a:pt x="15924" y="3279"/>
                  </a:cubicBezTo>
                  <a:cubicBezTo>
                    <a:pt x="15943" y="3302"/>
                    <a:pt x="15966" y="3316"/>
                    <a:pt x="15981" y="3332"/>
                  </a:cubicBezTo>
                  <a:cubicBezTo>
                    <a:pt x="15988" y="3339"/>
                    <a:pt x="15992" y="3347"/>
                    <a:pt x="16000" y="3354"/>
                  </a:cubicBezTo>
                  <a:cubicBezTo>
                    <a:pt x="16003" y="3365"/>
                    <a:pt x="16007" y="3373"/>
                    <a:pt x="16007" y="3380"/>
                  </a:cubicBezTo>
                  <a:cubicBezTo>
                    <a:pt x="16026" y="3459"/>
                    <a:pt x="16059" y="3526"/>
                    <a:pt x="16100" y="3589"/>
                  </a:cubicBezTo>
                  <a:cubicBezTo>
                    <a:pt x="16138" y="3653"/>
                    <a:pt x="16179" y="3713"/>
                    <a:pt x="16212" y="3773"/>
                  </a:cubicBezTo>
                  <a:cubicBezTo>
                    <a:pt x="16257" y="3863"/>
                    <a:pt x="16310" y="3944"/>
                    <a:pt x="16359" y="4030"/>
                  </a:cubicBezTo>
                  <a:cubicBezTo>
                    <a:pt x="16404" y="4117"/>
                    <a:pt x="16448" y="4199"/>
                    <a:pt x="16478" y="4289"/>
                  </a:cubicBezTo>
                  <a:cubicBezTo>
                    <a:pt x="16490" y="4322"/>
                    <a:pt x="16504" y="4352"/>
                    <a:pt x="16523" y="4382"/>
                  </a:cubicBezTo>
                  <a:cubicBezTo>
                    <a:pt x="16549" y="4419"/>
                    <a:pt x="16579" y="4457"/>
                    <a:pt x="16605" y="4491"/>
                  </a:cubicBezTo>
                  <a:cubicBezTo>
                    <a:pt x="16631" y="4527"/>
                    <a:pt x="16650" y="4562"/>
                    <a:pt x="16665" y="4598"/>
                  </a:cubicBezTo>
                  <a:cubicBezTo>
                    <a:pt x="16669" y="4617"/>
                    <a:pt x="16680" y="4629"/>
                    <a:pt x="16683" y="4640"/>
                  </a:cubicBezTo>
                  <a:cubicBezTo>
                    <a:pt x="16687" y="4643"/>
                    <a:pt x="16692" y="4651"/>
                    <a:pt x="16692" y="4651"/>
                  </a:cubicBezTo>
                  <a:lnTo>
                    <a:pt x="16692" y="4655"/>
                  </a:lnTo>
                  <a:lnTo>
                    <a:pt x="16692" y="4662"/>
                  </a:lnTo>
                  <a:cubicBezTo>
                    <a:pt x="16692" y="4696"/>
                    <a:pt x="16699" y="4726"/>
                    <a:pt x="16709" y="4752"/>
                  </a:cubicBezTo>
                  <a:cubicBezTo>
                    <a:pt x="16718" y="4774"/>
                    <a:pt x="16728" y="4797"/>
                    <a:pt x="16732" y="4812"/>
                  </a:cubicBezTo>
                  <a:cubicBezTo>
                    <a:pt x="16751" y="4890"/>
                    <a:pt x="16781" y="4965"/>
                    <a:pt x="16811" y="5033"/>
                  </a:cubicBezTo>
                  <a:cubicBezTo>
                    <a:pt x="16840" y="5103"/>
                    <a:pt x="16871" y="5171"/>
                    <a:pt x="16889" y="5242"/>
                  </a:cubicBezTo>
                  <a:cubicBezTo>
                    <a:pt x="16904" y="5302"/>
                    <a:pt x="16934" y="5354"/>
                    <a:pt x="16956" y="5402"/>
                  </a:cubicBezTo>
                  <a:cubicBezTo>
                    <a:pt x="16983" y="5451"/>
                    <a:pt x="17009" y="5500"/>
                    <a:pt x="17020" y="5548"/>
                  </a:cubicBezTo>
                  <a:cubicBezTo>
                    <a:pt x="17061" y="5709"/>
                    <a:pt x="17106" y="5866"/>
                    <a:pt x="17125" y="6030"/>
                  </a:cubicBezTo>
                  <a:cubicBezTo>
                    <a:pt x="17132" y="6094"/>
                    <a:pt x="17151" y="6154"/>
                    <a:pt x="17170" y="6213"/>
                  </a:cubicBezTo>
                  <a:cubicBezTo>
                    <a:pt x="17189" y="6270"/>
                    <a:pt x="17207" y="6330"/>
                    <a:pt x="17218" y="6385"/>
                  </a:cubicBezTo>
                  <a:cubicBezTo>
                    <a:pt x="17233" y="6472"/>
                    <a:pt x="17259" y="6554"/>
                    <a:pt x="17285" y="6632"/>
                  </a:cubicBezTo>
                  <a:cubicBezTo>
                    <a:pt x="17308" y="6715"/>
                    <a:pt x="17330" y="6793"/>
                    <a:pt x="17342" y="6875"/>
                  </a:cubicBezTo>
                  <a:cubicBezTo>
                    <a:pt x="17360" y="7013"/>
                    <a:pt x="17394" y="7155"/>
                    <a:pt x="17432" y="7294"/>
                  </a:cubicBezTo>
                  <a:cubicBezTo>
                    <a:pt x="17465" y="7406"/>
                    <a:pt x="17487" y="7529"/>
                    <a:pt x="17491" y="7649"/>
                  </a:cubicBezTo>
                  <a:cubicBezTo>
                    <a:pt x="17499" y="7802"/>
                    <a:pt x="17529" y="7948"/>
                    <a:pt x="17539" y="8090"/>
                  </a:cubicBezTo>
                  <a:cubicBezTo>
                    <a:pt x="17562" y="8344"/>
                    <a:pt x="17603" y="8595"/>
                    <a:pt x="17611" y="8842"/>
                  </a:cubicBezTo>
                  <a:cubicBezTo>
                    <a:pt x="17622" y="9185"/>
                    <a:pt x="17663" y="9522"/>
                    <a:pt x="17670" y="9858"/>
                  </a:cubicBezTo>
                  <a:lnTo>
                    <a:pt x="17670" y="9933"/>
                  </a:lnTo>
                  <a:cubicBezTo>
                    <a:pt x="17670" y="10112"/>
                    <a:pt x="17660" y="10292"/>
                    <a:pt x="17629" y="10467"/>
                  </a:cubicBezTo>
                  <a:cubicBezTo>
                    <a:pt x="17625" y="10497"/>
                    <a:pt x="17625" y="10531"/>
                    <a:pt x="17625" y="10561"/>
                  </a:cubicBezTo>
                  <a:lnTo>
                    <a:pt x="17625" y="10685"/>
                  </a:lnTo>
                  <a:lnTo>
                    <a:pt x="17625" y="10721"/>
                  </a:lnTo>
                  <a:lnTo>
                    <a:pt x="17625" y="10748"/>
                  </a:lnTo>
                  <a:cubicBezTo>
                    <a:pt x="17625" y="10807"/>
                    <a:pt x="17634" y="10864"/>
                    <a:pt x="17634" y="10916"/>
                  </a:cubicBezTo>
                  <a:cubicBezTo>
                    <a:pt x="17634" y="10961"/>
                    <a:pt x="17629" y="11002"/>
                    <a:pt x="17607" y="11043"/>
                  </a:cubicBezTo>
                  <a:cubicBezTo>
                    <a:pt x="17592" y="11073"/>
                    <a:pt x="17584" y="11107"/>
                    <a:pt x="17581" y="11137"/>
                  </a:cubicBezTo>
                  <a:cubicBezTo>
                    <a:pt x="17577" y="11170"/>
                    <a:pt x="17573" y="11200"/>
                    <a:pt x="17573" y="11230"/>
                  </a:cubicBezTo>
                  <a:lnTo>
                    <a:pt x="17573" y="11297"/>
                  </a:lnTo>
                  <a:lnTo>
                    <a:pt x="17573" y="11357"/>
                  </a:lnTo>
                  <a:cubicBezTo>
                    <a:pt x="17558" y="11529"/>
                    <a:pt x="17517" y="11701"/>
                    <a:pt x="17491" y="11880"/>
                  </a:cubicBezTo>
                  <a:cubicBezTo>
                    <a:pt x="17472" y="11996"/>
                    <a:pt x="17468" y="12112"/>
                    <a:pt x="17454" y="12224"/>
                  </a:cubicBezTo>
                  <a:cubicBezTo>
                    <a:pt x="17450" y="12258"/>
                    <a:pt x="17439" y="12288"/>
                    <a:pt x="17424" y="12322"/>
                  </a:cubicBezTo>
                  <a:cubicBezTo>
                    <a:pt x="17409" y="12359"/>
                    <a:pt x="17394" y="12396"/>
                    <a:pt x="17390" y="12445"/>
                  </a:cubicBezTo>
                  <a:cubicBezTo>
                    <a:pt x="17387" y="12486"/>
                    <a:pt x="17379" y="12531"/>
                    <a:pt x="17372" y="12576"/>
                  </a:cubicBezTo>
                  <a:cubicBezTo>
                    <a:pt x="17364" y="12621"/>
                    <a:pt x="17356" y="12669"/>
                    <a:pt x="17356" y="12718"/>
                  </a:cubicBezTo>
                  <a:cubicBezTo>
                    <a:pt x="17356" y="12733"/>
                    <a:pt x="17356" y="12748"/>
                    <a:pt x="17360" y="12762"/>
                  </a:cubicBezTo>
                  <a:lnTo>
                    <a:pt x="17360" y="12778"/>
                  </a:lnTo>
                  <a:cubicBezTo>
                    <a:pt x="17360" y="12804"/>
                    <a:pt x="17353" y="12834"/>
                    <a:pt x="17342" y="12867"/>
                  </a:cubicBezTo>
                  <a:cubicBezTo>
                    <a:pt x="17334" y="12897"/>
                    <a:pt x="17320" y="12931"/>
                    <a:pt x="17311" y="12964"/>
                  </a:cubicBezTo>
                  <a:cubicBezTo>
                    <a:pt x="17293" y="13036"/>
                    <a:pt x="17275" y="13107"/>
                    <a:pt x="17259" y="13174"/>
                  </a:cubicBezTo>
                  <a:cubicBezTo>
                    <a:pt x="17241" y="13241"/>
                    <a:pt x="17218" y="13305"/>
                    <a:pt x="17189" y="13364"/>
                  </a:cubicBezTo>
                  <a:cubicBezTo>
                    <a:pt x="17151" y="13447"/>
                    <a:pt x="17140" y="13529"/>
                    <a:pt x="17125" y="13608"/>
                  </a:cubicBezTo>
                  <a:cubicBezTo>
                    <a:pt x="17113" y="13690"/>
                    <a:pt x="17102" y="13765"/>
                    <a:pt x="17068" y="13832"/>
                  </a:cubicBezTo>
                  <a:cubicBezTo>
                    <a:pt x="17006" y="13978"/>
                    <a:pt x="16961" y="14131"/>
                    <a:pt x="16908" y="14280"/>
                  </a:cubicBezTo>
                  <a:cubicBezTo>
                    <a:pt x="16837" y="14471"/>
                    <a:pt x="16766" y="14662"/>
                    <a:pt x="16695" y="14856"/>
                  </a:cubicBezTo>
                  <a:cubicBezTo>
                    <a:pt x="16639" y="15002"/>
                    <a:pt x="16552" y="15129"/>
                    <a:pt x="16478" y="15271"/>
                  </a:cubicBezTo>
                  <a:cubicBezTo>
                    <a:pt x="16395" y="15417"/>
                    <a:pt x="16321" y="15570"/>
                    <a:pt x="16250" y="15719"/>
                  </a:cubicBezTo>
                  <a:cubicBezTo>
                    <a:pt x="16194" y="15828"/>
                    <a:pt x="16149" y="15937"/>
                    <a:pt x="16086" y="16037"/>
                  </a:cubicBezTo>
                  <a:cubicBezTo>
                    <a:pt x="16052" y="16094"/>
                    <a:pt x="16019" y="16142"/>
                    <a:pt x="15969" y="16187"/>
                  </a:cubicBezTo>
                  <a:cubicBezTo>
                    <a:pt x="15917" y="16243"/>
                    <a:pt x="15884" y="16311"/>
                    <a:pt x="15854" y="16378"/>
                  </a:cubicBezTo>
                  <a:cubicBezTo>
                    <a:pt x="15817" y="16460"/>
                    <a:pt x="15779" y="16539"/>
                    <a:pt x="15731" y="16613"/>
                  </a:cubicBezTo>
                  <a:cubicBezTo>
                    <a:pt x="15686" y="16684"/>
                    <a:pt x="15629" y="16755"/>
                    <a:pt x="15555" y="16815"/>
                  </a:cubicBezTo>
                  <a:cubicBezTo>
                    <a:pt x="15503" y="16860"/>
                    <a:pt x="15446" y="16905"/>
                    <a:pt x="15394" y="16961"/>
                  </a:cubicBezTo>
                  <a:cubicBezTo>
                    <a:pt x="15338" y="17013"/>
                    <a:pt x="15289" y="17073"/>
                    <a:pt x="15252" y="17144"/>
                  </a:cubicBezTo>
                  <a:cubicBezTo>
                    <a:pt x="15200" y="17248"/>
                    <a:pt x="15121" y="17342"/>
                    <a:pt x="15024" y="17413"/>
                  </a:cubicBezTo>
                  <a:cubicBezTo>
                    <a:pt x="14934" y="17477"/>
                    <a:pt x="14867" y="17555"/>
                    <a:pt x="14792" y="17626"/>
                  </a:cubicBezTo>
                  <a:cubicBezTo>
                    <a:pt x="14561" y="17847"/>
                    <a:pt x="14287" y="18007"/>
                    <a:pt x="14000" y="18153"/>
                  </a:cubicBezTo>
                  <a:cubicBezTo>
                    <a:pt x="13962" y="18172"/>
                    <a:pt x="13914" y="18183"/>
                    <a:pt x="13865" y="18195"/>
                  </a:cubicBezTo>
                  <a:cubicBezTo>
                    <a:pt x="13831" y="18202"/>
                    <a:pt x="13798" y="18217"/>
                    <a:pt x="13768" y="18231"/>
                  </a:cubicBezTo>
                  <a:cubicBezTo>
                    <a:pt x="13726" y="18254"/>
                    <a:pt x="13686" y="18280"/>
                    <a:pt x="13648" y="18299"/>
                  </a:cubicBezTo>
                  <a:cubicBezTo>
                    <a:pt x="13607" y="18321"/>
                    <a:pt x="13569" y="18336"/>
                    <a:pt x="13529" y="18340"/>
                  </a:cubicBezTo>
                  <a:cubicBezTo>
                    <a:pt x="13457" y="18347"/>
                    <a:pt x="13394" y="18366"/>
                    <a:pt x="13331" y="18385"/>
                  </a:cubicBezTo>
                  <a:cubicBezTo>
                    <a:pt x="13267" y="18400"/>
                    <a:pt x="13207" y="18414"/>
                    <a:pt x="13151" y="18419"/>
                  </a:cubicBezTo>
                  <a:cubicBezTo>
                    <a:pt x="13098" y="18423"/>
                    <a:pt x="13050" y="18433"/>
                    <a:pt x="13002" y="18441"/>
                  </a:cubicBezTo>
                  <a:cubicBezTo>
                    <a:pt x="12953" y="18449"/>
                    <a:pt x="12908" y="18456"/>
                    <a:pt x="12860" y="18456"/>
                  </a:cubicBezTo>
                  <a:cubicBezTo>
                    <a:pt x="12837" y="18456"/>
                    <a:pt x="12811" y="18456"/>
                    <a:pt x="12784" y="18449"/>
                  </a:cubicBezTo>
                  <a:cubicBezTo>
                    <a:pt x="12762" y="18445"/>
                    <a:pt x="12740" y="18445"/>
                    <a:pt x="12717" y="18445"/>
                  </a:cubicBezTo>
                  <a:cubicBezTo>
                    <a:pt x="12672" y="18445"/>
                    <a:pt x="12627" y="18449"/>
                    <a:pt x="12583" y="18449"/>
                  </a:cubicBezTo>
                  <a:cubicBezTo>
                    <a:pt x="12565" y="18449"/>
                    <a:pt x="12546" y="18449"/>
                    <a:pt x="12527" y="18445"/>
                  </a:cubicBezTo>
                  <a:cubicBezTo>
                    <a:pt x="12460" y="18433"/>
                    <a:pt x="12400" y="18433"/>
                    <a:pt x="12336" y="18433"/>
                  </a:cubicBezTo>
                  <a:cubicBezTo>
                    <a:pt x="12277" y="18430"/>
                    <a:pt x="12220" y="18423"/>
                    <a:pt x="12168" y="18397"/>
                  </a:cubicBezTo>
                  <a:cubicBezTo>
                    <a:pt x="12112" y="18370"/>
                    <a:pt x="12056" y="18362"/>
                    <a:pt x="11999" y="18355"/>
                  </a:cubicBezTo>
                  <a:cubicBezTo>
                    <a:pt x="11944" y="18352"/>
                    <a:pt x="11892" y="18347"/>
                    <a:pt x="11842" y="18336"/>
                  </a:cubicBezTo>
                  <a:cubicBezTo>
                    <a:pt x="11712" y="18307"/>
                    <a:pt x="11592" y="18254"/>
                    <a:pt x="11461" y="18209"/>
                  </a:cubicBezTo>
                  <a:cubicBezTo>
                    <a:pt x="11323" y="18161"/>
                    <a:pt x="11185" y="18119"/>
                    <a:pt x="11069" y="18045"/>
                  </a:cubicBezTo>
                  <a:cubicBezTo>
                    <a:pt x="11017" y="18011"/>
                    <a:pt x="10961" y="17981"/>
                    <a:pt x="10908" y="17952"/>
                  </a:cubicBezTo>
                  <a:cubicBezTo>
                    <a:pt x="10856" y="17921"/>
                    <a:pt x="10804" y="17895"/>
                    <a:pt x="10755" y="17862"/>
                  </a:cubicBezTo>
                  <a:cubicBezTo>
                    <a:pt x="10617" y="17764"/>
                    <a:pt x="10464" y="17690"/>
                    <a:pt x="10333" y="17600"/>
                  </a:cubicBezTo>
                  <a:cubicBezTo>
                    <a:pt x="10239" y="17536"/>
                    <a:pt x="10146" y="17488"/>
                    <a:pt x="10048" y="17436"/>
                  </a:cubicBezTo>
                  <a:cubicBezTo>
                    <a:pt x="9955" y="17383"/>
                    <a:pt x="9862" y="17331"/>
                    <a:pt x="9779" y="17271"/>
                  </a:cubicBezTo>
                  <a:cubicBezTo>
                    <a:pt x="9712" y="17226"/>
                    <a:pt x="9644" y="17185"/>
                    <a:pt x="9582" y="17141"/>
                  </a:cubicBezTo>
                  <a:cubicBezTo>
                    <a:pt x="9522" y="17099"/>
                    <a:pt x="9461" y="17051"/>
                    <a:pt x="9413" y="16994"/>
                  </a:cubicBezTo>
                  <a:cubicBezTo>
                    <a:pt x="9402" y="16979"/>
                    <a:pt x="9383" y="16972"/>
                    <a:pt x="9368" y="16965"/>
                  </a:cubicBezTo>
                  <a:cubicBezTo>
                    <a:pt x="9349" y="16957"/>
                    <a:pt x="9327" y="16949"/>
                    <a:pt x="9308" y="16946"/>
                  </a:cubicBezTo>
                  <a:cubicBezTo>
                    <a:pt x="9297" y="16942"/>
                    <a:pt x="9290" y="16939"/>
                    <a:pt x="9282" y="16934"/>
                  </a:cubicBezTo>
                  <a:cubicBezTo>
                    <a:pt x="9278" y="16931"/>
                    <a:pt x="9275" y="16927"/>
                    <a:pt x="9271" y="16927"/>
                  </a:cubicBezTo>
                  <a:cubicBezTo>
                    <a:pt x="9241" y="16889"/>
                    <a:pt x="9204" y="16863"/>
                    <a:pt x="9170" y="16837"/>
                  </a:cubicBezTo>
                  <a:cubicBezTo>
                    <a:pt x="9137" y="16811"/>
                    <a:pt x="9103" y="16789"/>
                    <a:pt x="9077" y="16763"/>
                  </a:cubicBezTo>
                  <a:cubicBezTo>
                    <a:pt x="9035" y="16729"/>
                    <a:pt x="8994" y="16699"/>
                    <a:pt x="8957" y="16673"/>
                  </a:cubicBezTo>
                  <a:cubicBezTo>
                    <a:pt x="8916" y="16647"/>
                    <a:pt x="8878" y="16620"/>
                    <a:pt x="8849" y="16591"/>
                  </a:cubicBezTo>
                  <a:cubicBezTo>
                    <a:pt x="8778" y="16520"/>
                    <a:pt x="8699" y="16463"/>
                    <a:pt x="8621" y="16415"/>
                  </a:cubicBezTo>
                  <a:cubicBezTo>
                    <a:pt x="8542" y="16363"/>
                    <a:pt x="8464" y="16314"/>
                    <a:pt x="8396" y="16254"/>
                  </a:cubicBezTo>
                  <a:cubicBezTo>
                    <a:pt x="8366" y="16228"/>
                    <a:pt x="8336" y="16194"/>
                    <a:pt x="8307" y="16161"/>
                  </a:cubicBezTo>
                  <a:cubicBezTo>
                    <a:pt x="8288" y="16142"/>
                    <a:pt x="8273" y="16123"/>
                    <a:pt x="8250" y="16109"/>
                  </a:cubicBezTo>
                  <a:cubicBezTo>
                    <a:pt x="8231" y="16094"/>
                    <a:pt x="8209" y="16078"/>
                    <a:pt x="8183" y="16068"/>
                  </a:cubicBezTo>
                  <a:cubicBezTo>
                    <a:pt x="7996" y="15989"/>
                    <a:pt x="7843" y="15862"/>
                    <a:pt x="7705" y="15709"/>
                  </a:cubicBezTo>
                  <a:cubicBezTo>
                    <a:pt x="7701" y="15709"/>
                    <a:pt x="7701" y="15705"/>
                    <a:pt x="7693" y="15697"/>
                  </a:cubicBezTo>
                  <a:cubicBezTo>
                    <a:pt x="7693" y="15697"/>
                    <a:pt x="7690" y="15693"/>
                    <a:pt x="7682" y="15690"/>
                  </a:cubicBezTo>
                  <a:cubicBezTo>
                    <a:pt x="7679" y="15686"/>
                    <a:pt x="7675" y="15683"/>
                    <a:pt x="7664" y="15683"/>
                  </a:cubicBezTo>
                  <a:cubicBezTo>
                    <a:pt x="7622" y="15671"/>
                    <a:pt x="7581" y="15656"/>
                    <a:pt x="7548" y="15633"/>
                  </a:cubicBezTo>
                  <a:cubicBezTo>
                    <a:pt x="7491" y="15600"/>
                    <a:pt x="7443" y="15555"/>
                    <a:pt x="7391" y="15510"/>
                  </a:cubicBezTo>
                  <a:cubicBezTo>
                    <a:pt x="7339" y="15466"/>
                    <a:pt x="7286" y="15421"/>
                    <a:pt x="7222" y="15387"/>
                  </a:cubicBezTo>
                  <a:cubicBezTo>
                    <a:pt x="7193" y="15372"/>
                    <a:pt x="7163" y="15353"/>
                    <a:pt x="7132" y="15331"/>
                  </a:cubicBezTo>
                  <a:cubicBezTo>
                    <a:pt x="7088" y="15297"/>
                    <a:pt x="7047" y="15264"/>
                    <a:pt x="6994" y="15234"/>
                  </a:cubicBezTo>
                  <a:cubicBezTo>
                    <a:pt x="6942" y="15204"/>
                    <a:pt x="6886" y="15181"/>
                    <a:pt x="6815" y="15181"/>
                  </a:cubicBezTo>
                  <a:lnTo>
                    <a:pt x="6804" y="15181"/>
                  </a:lnTo>
                  <a:cubicBezTo>
                    <a:pt x="6804" y="15181"/>
                    <a:pt x="6804" y="15178"/>
                    <a:pt x="6800" y="15174"/>
                  </a:cubicBezTo>
                  <a:cubicBezTo>
                    <a:pt x="6796" y="15167"/>
                    <a:pt x="6792" y="15155"/>
                    <a:pt x="6785" y="15140"/>
                  </a:cubicBezTo>
                  <a:cubicBezTo>
                    <a:pt x="6782" y="15133"/>
                    <a:pt x="6778" y="15125"/>
                    <a:pt x="6770" y="15117"/>
                  </a:cubicBezTo>
                  <a:cubicBezTo>
                    <a:pt x="6763" y="15107"/>
                    <a:pt x="6756" y="15099"/>
                    <a:pt x="6744" y="15095"/>
                  </a:cubicBezTo>
                  <a:cubicBezTo>
                    <a:pt x="6625" y="15043"/>
                    <a:pt x="6523" y="14960"/>
                    <a:pt x="6419" y="14875"/>
                  </a:cubicBezTo>
                  <a:cubicBezTo>
                    <a:pt x="6400" y="14860"/>
                    <a:pt x="6374" y="14845"/>
                    <a:pt x="6352" y="14834"/>
                  </a:cubicBezTo>
                  <a:cubicBezTo>
                    <a:pt x="6325" y="14822"/>
                    <a:pt x="6299" y="14811"/>
                    <a:pt x="6273" y="14808"/>
                  </a:cubicBezTo>
                  <a:cubicBezTo>
                    <a:pt x="6202" y="14796"/>
                    <a:pt x="6142" y="14770"/>
                    <a:pt x="6083" y="14736"/>
                  </a:cubicBezTo>
                  <a:cubicBezTo>
                    <a:pt x="6023" y="14703"/>
                    <a:pt x="5966" y="14658"/>
                    <a:pt x="5910" y="14613"/>
                  </a:cubicBezTo>
                  <a:cubicBezTo>
                    <a:pt x="5884" y="14591"/>
                    <a:pt x="5854" y="14565"/>
                    <a:pt x="5821" y="14542"/>
                  </a:cubicBezTo>
                  <a:cubicBezTo>
                    <a:pt x="5802" y="14531"/>
                    <a:pt x="5783" y="14524"/>
                    <a:pt x="5761" y="14516"/>
                  </a:cubicBezTo>
                  <a:cubicBezTo>
                    <a:pt x="5742" y="14508"/>
                    <a:pt x="5719" y="14505"/>
                    <a:pt x="5693" y="14505"/>
                  </a:cubicBezTo>
                  <a:lnTo>
                    <a:pt x="5664" y="14505"/>
                  </a:lnTo>
                  <a:cubicBezTo>
                    <a:pt x="5657" y="14505"/>
                    <a:pt x="5649" y="14505"/>
                    <a:pt x="5641" y="14501"/>
                  </a:cubicBezTo>
                  <a:cubicBezTo>
                    <a:pt x="5634" y="14497"/>
                    <a:pt x="5622" y="14486"/>
                    <a:pt x="5607" y="14475"/>
                  </a:cubicBezTo>
                  <a:cubicBezTo>
                    <a:pt x="5596" y="14463"/>
                    <a:pt x="5581" y="14453"/>
                    <a:pt x="5562" y="14437"/>
                  </a:cubicBezTo>
                  <a:cubicBezTo>
                    <a:pt x="5492" y="14393"/>
                    <a:pt x="5417" y="14363"/>
                    <a:pt x="5343" y="14329"/>
                  </a:cubicBezTo>
                  <a:cubicBezTo>
                    <a:pt x="5267" y="14299"/>
                    <a:pt x="5193" y="14270"/>
                    <a:pt x="5125" y="14228"/>
                  </a:cubicBezTo>
                  <a:cubicBezTo>
                    <a:pt x="5032" y="14172"/>
                    <a:pt x="4920" y="14123"/>
                    <a:pt x="4800" y="14108"/>
                  </a:cubicBezTo>
                  <a:cubicBezTo>
                    <a:pt x="4785" y="14105"/>
                    <a:pt x="4770" y="14101"/>
                    <a:pt x="4755" y="14097"/>
                  </a:cubicBezTo>
                  <a:cubicBezTo>
                    <a:pt x="4744" y="14090"/>
                    <a:pt x="4729" y="14086"/>
                    <a:pt x="4722" y="14079"/>
                  </a:cubicBezTo>
                  <a:cubicBezTo>
                    <a:pt x="4610" y="13989"/>
                    <a:pt x="4486" y="13937"/>
                    <a:pt x="4363" y="13895"/>
                  </a:cubicBezTo>
                  <a:cubicBezTo>
                    <a:pt x="4236" y="13858"/>
                    <a:pt x="4109" y="13832"/>
                    <a:pt x="3985" y="13802"/>
                  </a:cubicBezTo>
                  <a:cubicBezTo>
                    <a:pt x="3937" y="13791"/>
                    <a:pt x="3885" y="13780"/>
                    <a:pt x="3832" y="13768"/>
                  </a:cubicBezTo>
                  <a:cubicBezTo>
                    <a:pt x="3783" y="13757"/>
                    <a:pt x="3735" y="13746"/>
                    <a:pt x="3694" y="13731"/>
                  </a:cubicBezTo>
                  <a:cubicBezTo>
                    <a:pt x="3552" y="13678"/>
                    <a:pt x="3414" y="13664"/>
                    <a:pt x="3279" y="13664"/>
                  </a:cubicBezTo>
                  <a:cubicBezTo>
                    <a:pt x="3181" y="13664"/>
                    <a:pt x="3088" y="13671"/>
                    <a:pt x="2991" y="13675"/>
                  </a:cubicBezTo>
                  <a:cubicBezTo>
                    <a:pt x="2969" y="13660"/>
                    <a:pt x="2946" y="13649"/>
                    <a:pt x="2920" y="13642"/>
                  </a:cubicBezTo>
                  <a:cubicBezTo>
                    <a:pt x="2893" y="13634"/>
                    <a:pt x="2867" y="13630"/>
                    <a:pt x="2841" y="13630"/>
                  </a:cubicBezTo>
                  <a:cubicBezTo>
                    <a:pt x="2796" y="13630"/>
                    <a:pt x="2755" y="13637"/>
                    <a:pt x="2718" y="13649"/>
                  </a:cubicBezTo>
                  <a:cubicBezTo>
                    <a:pt x="2677" y="13656"/>
                    <a:pt x="2643" y="13664"/>
                    <a:pt x="2610" y="13664"/>
                  </a:cubicBezTo>
                  <a:lnTo>
                    <a:pt x="2584" y="13664"/>
                  </a:lnTo>
                  <a:cubicBezTo>
                    <a:pt x="2517" y="13664"/>
                    <a:pt x="2456" y="13678"/>
                    <a:pt x="2393" y="13697"/>
                  </a:cubicBezTo>
                  <a:cubicBezTo>
                    <a:pt x="2333" y="13716"/>
                    <a:pt x="2277" y="13738"/>
                    <a:pt x="2221" y="13754"/>
                  </a:cubicBezTo>
                  <a:cubicBezTo>
                    <a:pt x="2113" y="13783"/>
                    <a:pt x="2023" y="13835"/>
                    <a:pt x="1937" y="13892"/>
                  </a:cubicBezTo>
                  <a:cubicBezTo>
                    <a:pt x="1851" y="13948"/>
                    <a:pt x="1772" y="14008"/>
                    <a:pt x="1682" y="14045"/>
                  </a:cubicBezTo>
                  <a:lnTo>
                    <a:pt x="1671" y="14049"/>
                  </a:lnTo>
                  <a:lnTo>
                    <a:pt x="1664" y="14060"/>
                  </a:lnTo>
                  <a:cubicBezTo>
                    <a:pt x="1630" y="14123"/>
                    <a:pt x="1582" y="14172"/>
                    <a:pt x="1530" y="14213"/>
                  </a:cubicBezTo>
                  <a:cubicBezTo>
                    <a:pt x="1473" y="14258"/>
                    <a:pt x="1413" y="14296"/>
                    <a:pt x="1357" y="14337"/>
                  </a:cubicBezTo>
                  <a:cubicBezTo>
                    <a:pt x="1193" y="14460"/>
                    <a:pt x="1077" y="14620"/>
                    <a:pt x="983" y="14777"/>
                  </a:cubicBezTo>
                  <a:cubicBezTo>
                    <a:pt x="924" y="14882"/>
                    <a:pt x="849" y="14983"/>
                    <a:pt x="790" y="15095"/>
                  </a:cubicBezTo>
                  <a:cubicBezTo>
                    <a:pt x="726" y="15204"/>
                    <a:pt x="673" y="15327"/>
                    <a:pt x="662" y="15466"/>
                  </a:cubicBezTo>
                  <a:cubicBezTo>
                    <a:pt x="655" y="15548"/>
                    <a:pt x="617" y="15641"/>
                    <a:pt x="565" y="15727"/>
                  </a:cubicBezTo>
                  <a:cubicBezTo>
                    <a:pt x="538" y="15772"/>
                    <a:pt x="520" y="15821"/>
                    <a:pt x="502" y="15866"/>
                  </a:cubicBezTo>
                  <a:cubicBezTo>
                    <a:pt x="483" y="15907"/>
                    <a:pt x="460" y="15947"/>
                    <a:pt x="431" y="15981"/>
                  </a:cubicBezTo>
                  <a:cubicBezTo>
                    <a:pt x="423" y="15992"/>
                    <a:pt x="419" y="16000"/>
                    <a:pt x="419" y="16011"/>
                  </a:cubicBezTo>
                  <a:cubicBezTo>
                    <a:pt x="415" y="16019"/>
                    <a:pt x="415" y="16026"/>
                    <a:pt x="415" y="16033"/>
                  </a:cubicBezTo>
                  <a:lnTo>
                    <a:pt x="415" y="16049"/>
                  </a:lnTo>
                  <a:cubicBezTo>
                    <a:pt x="419" y="16075"/>
                    <a:pt x="419" y="16097"/>
                    <a:pt x="419" y="16123"/>
                  </a:cubicBezTo>
                  <a:cubicBezTo>
                    <a:pt x="419" y="16213"/>
                    <a:pt x="400" y="16306"/>
                    <a:pt x="374" y="16392"/>
                  </a:cubicBezTo>
                  <a:cubicBezTo>
                    <a:pt x="348" y="16478"/>
                    <a:pt x="314" y="16557"/>
                    <a:pt x="281" y="16620"/>
                  </a:cubicBezTo>
                  <a:cubicBezTo>
                    <a:pt x="251" y="16677"/>
                    <a:pt x="240" y="16729"/>
                    <a:pt x="240" y="16782"/>
                  </a:cubicBezTo>
                  <a:cubicBezTo>
                    <a:pt x="240" y="16822"/>
                    <a:pt x="247" y="16860"/>
                    <a:pt x="255" y="16897"/>
                  </a:cubicBezTo>
                  <a:cubicBezTo>
                    <a:pt x="269" y="16949"/>
                    <a:pt x="281" y="16998"/>
                    <a:pt x="281" y="17043"/>
                  </a:cubicBezTo>
                  <a:cubicBezTo>
                    <a:pt x="281" y="17069"/>
                    <a:pt x="277" y="17096"/>
                    <a:pt x="269" y="17122"/>
                  </a:cubicBezTo>
                  <a:cubicBezTo>
                    <a:pt x="258" y="17151"/>
                    <a:pt x="258" y="17177"/>
                    <a:pt x="258" y="17200"/>
                  </a:cubicBezTo>
                  <a:lnTo>
                    <a:pt x="258" y="17271"/>
                  </a:lnTo>
                  <a:cubicBezTo>
                    <a:pt x="258" y="17301"/>
                    <a:pt x="258" y="17324"/>
                    <a:pt x="247" y="17346"/>
                  </a:cubicBezTo>
                  <a:cubicBezTo>
                    <a:pt x="232" y="17376"/>
                    <a:pt x="224" y="17405"/>
                    <a:pt x="221" y="17436"/>
                  </a:cubicBezTo>
                  <a:cubicBezTo>
                    <a:pt x="217" y="17462"/>
                    <a:pt x="214" y="17491"/>
                    <a:pt x="214" y="17517"/>
                  </a:cubicBezTo>
                  <a:cubicBezTo>
                    <a:pt x="214" y="17544"/>
                    <a:pt x="217" y="17570"/>
                    <a:pt x="217" y="17596"/>
                  </a:cubicBezTo>
                  <a:lnTo>
                    <a:pt x="217" y="17607"/>
                  </a:lnTo>
                  <a:cubicBezTo>
                    <a:pt x="217" y="17660"/>
                    <a:pt x="214" y="17712"/>
                    <a:pt x="214" y="17769"/>
                  </a:cubicBezTo>
                  <a:cubicBezTo>
                    <a:pt x="214" y="17828"/>
                    <a:pt x="217" y="17891"/>
                    <a:pt x="232" y="17959"/>
                  </a:cubicBezTo>
                  <a:cubicBezTo>
                    <a:pt x="236" y="17962"/>
                    <a:pt x="236" y="17970"/>
                    <a:pt x="236" y="17974"/>
                  </a:cubicBezTo>
                  <a:cubicBezTo>
                    <a:pt x="236" y="17988"/>
                    <a:pt x="232" y="18004"/>
                    <a:pt x="224" y="18019"/>
                  </a:cubicBezTo>
                  <a:cubicBezTo>
                    <a:pt x="202" y="18056"/>
                    <a:pt x="195" y="18100"/>
                    <a:pt x="195" y="18142"/>
                  </a:cubicBezTo>
                  <a:cubicBezTo>
                    <a:pt x="195" y="18179"/>
                    <a:pt x="202" y="18217"/>
                    <a:pt x="217" y="18250"/>
                  </a:cubicBezTo>
                  <a:cubicBezTo>
                    <a:pt x="240" y="18295"/>
                    <a:pt x="247" y="18344"/>
                    <a:pt x="247" y="18397"/>
                  </a:cubicBezTo>
                  <a:cubicBezTo>
                    <a:pt x="251" y="18452"/>
                    <a:pt x="247" y="18509"/>
                    <a:pt x="255" y="18568"/>
                  </a:cubicBezTo>
                  <a:cubicBezTo>
                    <a:pt x="255" y="18571"/>
                    <a:pt x="258" y="18576"/>
                    <a:pt x="258" y="18580"/>
                  </a:cubicBezTo>
                  <a:cubicBezTo>
                    <a:pt x="251" y="18583"/>
                    <a:pt x="247" y="18587"/>
                    <a:pt x="243" y="18590"/>
                  </a:cubicBezTo>
                  <a:cubicBezTo>
                    <a:pt x="229" y="18606"/>
                    <a:pt x="221" y="18624"/>
                    <a:pt x="214" y="18639"/>
                  </a:cubicBezTo>
                  <a:cubicBezTo>
                    <a:pt x="210" y="18658"/>
                    <a:pt x="210" y="18673"/>
                    <a:pt x="210" y="18692"/>
                  </a:cubicBezTo>
                  <a:cubicBezTo>
                    <a:pt x="210" y="18714"/>
                    <a:pt x="214" y="18737"/>
                    <a:pt x="214" y="18759"/>
                  </a:cubicBezTo>
                  <a:cubicBezTo>
                    <a:pt x="214" y="18770"/>
                    <a:pt x="210" y="18778"/>
                    <a:pt x="210" y="18789"/>
                  </a:cubicBezTo>
                  <a:cubicBezTo>
                    <a:pt x="206" y="18796"/>
                    <a:pt x="202" y="18800"/>
                    <a:pt x="195" y="18807"/>
                  </a:cubicBezTo>
                  <a:cubicBezTo>
                    <a:pt x="191" y="18811"/>
                    <a:pt x="188" y="18818"/>
                    <a:pt x="184" y="18823"/>
                  </a:cubicBezTo>
                  <a:cubicBezTo>
                    <a:pt x="179" y="18830"/>
                    <a:pt x="179" y="18837"/>
                    <a:pt x="179" y="18845"/>
                  </a:cubicBezTo>
                  <a:cubicBezTo>
                    <a:pt x="176" y="18852"/>
                    <a:pt x="176" y="18859"/>
                    <a:pt x="176" y="18868"/>
                  </a:cubicBezTo>
                  <a:cubicBezTo>
                    <a:pt x="176" y="18878"/>
                    <a:pt x="176" y="18894"/>
                    <a:pt x="179" y="18904"/>
                  </a:cubicBezTo>
                  <a:cubicBezTo>
                    <a:pt x="184" y="18916"/>
                    <a:pt x="188" y="18927"/>
                    <a:pt x="191" y="18938"/>
                  </a:cubicBezTo>
                  <a:cubicBezTo>
                    <a:pt x="232" y="19009"/>
                    <a:pt x="247" y="19092"/>
                    <a:pt x="255" y="19173"/>
                  </a:cubicBezTo>
                  <a:cubicBezTo>
                    <a:pt x="262" y="19260"/>
                    <a:pt x="266" y="19349"/>
                    <a:pt x="288" y="19435"/>
                  </a:cubicBezTo>
                  <a:cubicBezTo>
                    <a:pt x="300" y="19477"/>
                    <a:pt x="310" y="19513"/>
                    <a:pt x="322" y="19548"/>
                  </a:cubicBezTo>
                  <a:cubicBezTo>
                    <a:pt x="329" y="19585"/>
                    <a:pt x="336" y="19618"/>
                    <a:pt x="336" y="19656"/>
                  </a:cubicBezTo>
                  <a:cubicBezTo>
                    <a:pt x="341" y="19731"/>
                    <a:pt x="352" y="19805"/>
                    <a:pt x="363" y="19877"/>
                  </a:cubicBezTo>
                  <a:cubicBezTo>
                    <a:pt x="378" y="19948"/>
                    <a:pt x="389" y="20019"/>
                    <a:pt x="397" y="20089"/>
                  </a:cubicBezTo>
                  <a:cubicBezTo>
                    <a:pt x="400" y="20138"/>
                    <a:pt x="419" y="20179"/>
                    <a:pt x="434" y="20217"/>
                  </a:cubicBezTo>
                  <a:cubicBezTo>
                    <a:pt x="445" y="20254"/>
                    <a:pt x="457" y="20288"/>
                    <a:pt x="457" y="20325"/>
                  </a:cubicBezTo>
                  <a:lnTo>
                    <a:pt x="457" y="20343"/>
                  </a:lnTo>
                  <a:cubicBezTo>
                    <a:pt x="457" y="20362"/>
                    <a:pt x="453" y="20385"/>
                    <a:pt x="453" y="20403"/>
                  </a:cubicBezTo>
                  <a:cubicBezTo>
                    <a:pt x="453" y="20493"/>
                    <a:pt x="471" y="20583"/>
                    <a:pt x="476" y="20665"/>
                  </a:cubicBezTo>
                  <a:lnTo>
                    <a:pt x="476" y="20676"/>
                  </a:lnTo>
                  <a:lnTo>
                    <a:pt x="476" y="20688"/>
                  </a:lnTo>
                  <a:lnTo>
                    <a:pt x="505" y="20707"/>
                  </a:lnTo>
                  <a:cubicBezTo>
                    <a:pt x="516" y="20717"/>
                    <a:pt x="528" y="20725"/>
                    <a:pt x="538" y="20736"/>
                  </a:cubicBezTo>
                  <a:cubicBezTo>
                    <a:pt x="543" y="20729"/>
                    <a:pt x="546" y="20721"/>
                    <a:pt x="546" y="20714"/>
                  </a:cubicBezTo>
                  <a:cubicBezTo>
                    <a:pt x="550" y="20702"/>
                    <a:pt x="554" y="20688"/>
                    <a:pt x="554" y="20676"/>
                  </a:cubicBezTo>
                  <a:lnTo>
                    <a:pt x="554" y="20662"/>
                  </a:lnTo>
                  <a:cubicBezTo>
                    <a:pt x="546" y="20572"/>
                    <a:pt x="531" y="20486"/>
                    <a:pt x="531" y="20403"/>
                  </a:cubicBezTo>
                  <a:cubicBezTo>
                    <a:pt x="531" y="20385"/>
                    <a:pt x="531" y="20366"/>
                    <a:pt x="535" y="20351"/>
                  </a:cubicBezTo>
                  <a:lnTo>
                    <a:pt x="535" y="20325"/>
                  </a:lnTo>
                  <a:cubicBezTo>
                    <a:pt x="535" y="20272"/>
                    <a:pt x="520" y="20228"/>
                    <a:pt x="505" y="20186"/>
                  </a:cubicBezTo>
                  <a:cubicBezTo>
                    <a:pt x="490" y="20150"/>
                    <a:pt x="476" y="20115"/>
                    <a:pt x="471" y="20082"/>
                  </a:cubicBezTo>
                  <a:cubicBezTo>
                    <a:pt x="464" y="20007"/>
                    <a:pt x="453" y="19936"/>
                    <a:pt x="441" y="19865"/>
                  </a:cubicBezTo>
                  <a:cubicBezTo>
                    <a:pt x="426" y="19794"/>
                    <a:pt x="415" y="19723"/>
                    <a:pt x="415" y="19656"/>
                  </a:cubicBezTo>
                  <a:cubicBezTo>
                    <a:pt x="412" y="19611"/>
                    <a:pt x="404" y="19570"/>
                    <a:pt x="397" y="19529"/>
                  </a:cubicBezTo>
                  <a:cubicBezTo>
                    <a:pt x="386" y="19491"/>
                    <a:pt x="374" y="19454"/>
                    <a:pt x="363" y="19417"/>
                  </a:cubicBezTo>
                  <a:cubicBezTo>
                    <a:pt x="341" y="19339"/>
                    <a:pt x="341" y="19256"/>
                    <a:pt x="329" y="19166"/>
                  </a:cubicBezTo>
                  <a:cubicBezTo>
                    <a:pt x="322" y="19080"/>
                    <a:pt x="307" y="18987"/>
                    <a:pt x="258" y="18901"/>
                  </a:cubicBezTo>
                  <a:cubicBezTo>
                    <a:pt x="258" y="18901"/>
                    <a:pt x="255" y="18894"/>
                    <a:pt x="255" y="18885"/>
                  </a:cubicBezTo>
                  <a:lnTo>
                    <a:pt x="255" y="18868"/>
                  </a:lnTo>
                  <a:lnTo>
                    <a:pt x="255" y="18859"/>
                  </a:lnTo>
                  <a:cubicBezTo>
                    <a:pt x="266" y="18845"/>
                    <a:pt x="277" y="18826"/>
                    <a:pt x="281" y="18807"/>
                  </a:cubicBezTo>
                  <a:cubicBezTo>
                    <a:pt x="288" y="18792"/>
                    <a:pt x="288" y="18773"/>
                    <a:pt x="288" y="18759"/>
                  </a:cubicBezTo>
                  <a:cubicBezTo>
                    <a:pt x="288" y="18733"/>
                    <a:pt x="284" y="18711"/>
                    <a:pt x="284" y="18692"/>
                  </a:cubicBezTo>
                  <a:cubicBezTo>
                    <a:pt x="284" y="18676"/>
                    <a:pt x="288" y="18666"/>
                    <a:pt x="292" y="18654"/>
                  </a:cubicBezTo>
                  <a:cubicBezTo>
                    <a:pt x="292" y="18650"/>
                    <a:pt x="296" y="18647"/>
                    <a:pt x="300" y="18643"/>
                  </a:cubicBezTo>
                  <a:cubicBezTo>
                    <a:pt x="303" y="18639"/>
                    <a:pt x="307" y="18635"/>
                    <a:pt x="314" y="18632"/>
                  </a:cubicBezTo>
                  <a:cubicBezTo>
                    <a:pt x="322" y="18628"/>
                    <a:pt x="326" y="18624"/>
                    <a:pt x="329" y="18616"/>
                  </a:cubicBezTo>
                  <a:cubicBezTo>
                    <a:pt x="333" y="18613"/>
                    <a:pt x="333" y="18606"/>
                    <a:pt x="336" y="18602"/>
                  </a:cubicBezTo>
                  <a:lnTo>
                    <a:pt x="336" y="18590"/>
                  </a:lnTo>
                  <a:cubicBezTo>
                    <a:pt x="336" y="18583"/>
                    <a:pt x="336" y="18576"/>
                    <a:pt x="333" y="18571"/>
                  </a:cubicBezTo>
                  <a:lnTo>
                    <a:pt x="333" y="18557"/>
                  </a:lnTo>
                  <a:cubicBezTo>
                    <a:pt x="326" y="18509"/>
                    <a:pt x="326" y="18452"/>
                    <a:pt x="326" y="18397"/>
                  </a:cubicBezTo>
                  <a:cubicBezTo>
                    <a:pt x="322" y="18340"/>
                    <a:pt x="319" y="18276"/>
                    <a:pt x="288" y="18217"/>
                  </a:cubicBezTo>
                  <a:cubicBezTo>
                    <a:pt x="277" y="18195"/>
                    <a:pt x="269" y="18168"/>
                    <a:pt x="269" y="18142"/>
                  </a:cubicBezTo>
                  <a:cubicBezTo>
                    <a:pt x="269" y="18112"/>
                    <a:pt x="277" y="18078"/>
                    <a:pt x="292" y="18052"/>
                  </a:cubicBezTo>
                  <a:cubicBezTo>
                    <a:pt x="303" y="18026"/>
                    <a:pt x="310" y="18000"/>
                    <a:pt x="310" y="17974"/>
                  </a:cubicBezTo>
                  <a:cubicBezTo>
                    <a:pt x="310" y="17962"/>
                    <a:pt x="310" y="17952"/>
                    <a:pt x="307" y="17940"/>
                  </a:cubicBezTo>
                  <a:cubicBezTo>
                    <a:pt x="292" y="17884"/>
                    <a:pt x="288" y="17828"/>
                    <a:pt x="288" y="17769"/>
                  </a:cubicBezTo>
                  <a:cubicBezTo>
                    <a:pt x="288" y="17716"/>
                    <a:pt x="292" y="17664"/>
                    <a:pt x="292" y="17607"/>
                  </a:cubicBezTo>
                  <a:lnTo>
                    <a:pt x="292" y="17596"/>
                  </a:lnTo>
                  <a:lnTo>
                    <a:pt x="292" y="17517"/>
                  </a:lnTo>
                  <a:cubicBezTo>
                    <a:pt x="292" y="17491"/>
                    <a:pt x="292" y="17469"/>
                    <a:pt x="296" y="17446"/>
                  </a:cubicBezTo>
                  <a:cubicBezTo>
                    <a:pt x="300" y="17424"/>
                    <a:pt x="307" y="17402"/>
                    <a:pt x="314" y="17379"/>
                  </a:cubicBezTo>
                  <a:cubicBezTo>
                    <a:pt x="333" y="17342"/>
                    <a:pt x="336" y="17305"/>
                    <a:pt x="336" y="17271"/>
                  </a:cubicBezTo>
                  <a:cubicBezTo>
                    <a:pt x="336" y="17245"/>
                    <a:pt x="333" y="17222"/>
                    <a:pt x="333" y="17200"/>
                  </a:cubicBezTo>
                  <a:cubicBezTo>
                    <a:pt x="333" y="17181"/>
                    <a:pt x="336" y="17158"/>
                    <a:pt x="341" y="17144"/>
                  </a:cubicBezTo>
                  <a:cubicBezTo>
                    <a:pt x="352" y="17110"/>
                    <a:pt x="355" y="17073"/>
                    <a:pt x="355" y="17043"/>
                  </a:cubicBezTo>
                  <a:cubicBezTo>
                    <a:pt x="355" y="16984"/>
                    <a:pt x="345" y="16931"/>
                    <a:pt x="329" y="16879"/>
                  </a:cubicBezTo>
                  <a:cubicBezTo>
                    <a:pt x="322" y="16844"/>
                    <a:pt x="314" y="16811"/>
                    <a:pt x="314" y="16782"/>
                  </a:cubicBezTo>
                  <a:cubicBezTo>
                    <a:pt x="314" y="16740"/>
                    <a:pt x="322" y="16703"/>
                    <a:pt x="348" y="16658"/>
                  </a:cubicBezTo>
                  <a:cubicBezTo>
                    <a:pt x="381" y="16591"/>
                    <a:pt x="419" y="16504"/>
                    <a:pt x="449" y="16415"/>
                  </a:cubicBezTo>
                  <a:cubicBezTo>
                    <a:pt x="476" y="16321"/>
                    <a:pt x="498" y="16221"/>
                    <a:pt x="498" y="16123"/>
                  </a:cubicBezTo>
                  <a:cubicBezTo>
                    <a:pt x="498" y="16094"/>
                    <a:pt x="494" y="16068"/>
                    <a:pt x="490" y="16037"/>
                  </a:cubicBezTo>
                  <a:lnTo>
                    <a:pt x="490" y="16033"/>
                  </a:lnTo>
                  <a:lnTo>
                    <a:pt x="490" y="16030"/>
                  </a:lnTo>
                  <a:cubicBezTo>
                    <a:pt x="528" y="15989"/>
                    <a:pt x="550" y="15940"/>
                    <a:pt x="572" y="15895"/>
                  </a:cubicBezTo>
                  <a:cubicBezTo>
                    <a:pt x="591" y="15847"/>
                    <a:pt x="610" y="15806"/>
                    <a:pt x="633" y="15768"/>
                  </a:cubicBezTo>
                  <a:cubicBezTo>
                    <a:pt x="688" y="15675"/>
                    <a:pt x="729" y="15570"/>
                    <a:pt x="737" y="15473"/>
                  </a:cubicBezTo>
                  <a:cubicBezTo>
                    <a:pt x="748" y="15350"/>
                    <a:pt x="797" y="15238"/>
                    <a:pt x="852" y="15133"/>
                  </a:cubicBezTo>
                  <a:cubicBezTo>
                    <a:pt x="912" y="15024"/>
                    <a:pt x="987" y="14924"/>
                    <a:pt x="1051" y="14819"/>
                  </a:cubicBezTo>
                  <a:cubicBezTo>
                    <a:pt x="1140" y="14662"/>
                    <a:pt x="1252" y="14512"/>
                    <a:pt x="1402" y="14396"/>
                  </a:cubicBezTo>
                  <a:cubicBezTo>
                    <a:pt x="1454" y="14359"/>
                    <a:pt x="1514" y="14322"/>
                    <a:pt x="1575" y="14277"/>
                  </a:cubicBezTo>
                  <a:cubicBezTo>
                    <a:pt x="1630" y="14232"/>
                    <a:pt x="1687" y="14180"/>
                    <a:pt x="1723" y="14108"/>
                  </a:cubicBezTo>
                  <a:cubicBezTo>
                    <a:pt x="1817" y="14068"/>
                    <a:pt x="1899" y="14008"/>
                    <a:pt x="1982" y="13956"/>
                  </a:cubicBezTo>
                  <a:cubicBezTo>
                    <a:pt x="2064" y="13903"/>
                    <a:pt x="2146" y="13851"/>
                    <a:pt x="2239" y="13828"/>
                  </a:cubicBezTo>
                  <a:cubicBezTo>
                    <a:pt x="2303" y="13813"/>
                    <a:pt x="2363" y="13787"/>
                    <a:pt x="2419" y="13772"/>
                  </a:cubicBezTo>
                  <a:cubicBezTo>
                    <a:pt x="2475" y="13754"/>
                    <a:pt x="2531" y="13738"/>
                    <a:pt x="2584" y="13738"/>
                  </a:cubicBezTo>
                  <a:lnTo>
                    <a:pt x="2610" y="13738"/>
                  </a:lnTo>
                  <a:cubicBezTo>
                    <a:pt x="2651" y="13738"/>
                    <a:pt x="2692" y="13731"/>
                    <a:pt x="2733" y="13723"/>
                  </a:cubicBezTo>
                  <a:cubicBezTo>
                    <a:pt x="2770" y="13716"/>
                    <a:pt x="2808" y="13709"/>
                    <a:pt x="2841" y="13709"/>
                  </a:cubicBezTo>
                  <a:cubicBezTo>
                    <a:pt x="2860" y="13709"/>
                    <a:pt x="2879" y="13709"/>
                    <a:pt x="2901" y="13716"/>
                  </a:cubicBezTo>
                  <a:cubicBezTo>
                    <a:pt x="2920" y="13720"/>
                    <a:pt x="2938" y="13731"/>
                    <a:pt x="2957" y="13746"/>
                  </a:cubicBezTo>
                  <a:lnTo>
                    <a:pt x="2969" y="13754"/>
                  </a:lnTo>
                  <a:lnTo>
                    <a:pt x="2983" y="13749"/>
                  </a:lnTo>
                  <a:cubicBezTo>
                    <a:pt x="3081" y="13749"/>
                    <a:pt x="3181" y="13742"/>
                    <a:pt x="3279" y="13742"/>
                  </a:cubicBezTo>
                  <a:cubicBezTo>
                    <a:pt x="3409" y="13742"/>
                    <a:pt x="3537" y="13754"/>
                    <a:pt x="3668" y="13802"/>
                  </a:cubicBezTo>
                  <a:cubicBezTo>
                    <a:pt x="3712" y="13821"/>
                    <a:pt x="3765" y="13832"/>
                    <a:pt x="3817" y="13843"/>
                  </a:cubicBezTo>
                  <a:cubicBezTo>
                    <a:pt x="3869" y="13854"/>
                    <a:pt x="3918" y="13866"/>
                    <a:pt x="3966" y="13877"/>
                  </a:cubicBezTo>
                  <a:cubicBezTo>
                    <a:pt x="4094" y="13906"/>
                    <a:pt x="4221" y="13933"/>
                    <a:pt x="4340" y="13970"/>
                  </a:cubicBezTo>
                  <a:cubicBezTo>
                    <a:pt x="4460" y="14008"/>
                    <a:pt x="4572" y="14056"/>
                    <a:pt x="4673" y="14139"/>
                  </a:cubicBezTo>
                  <a:cubicBezTo>
                    <a:pt x="4692" y="14149"/>
                    <a:pt x="4710" y="14161"/>
                    <a:pt x="4729" y="14168"/>
                  </a:cubicBezTo>
                  <a:cubicBezTo>
                    <a:pt x="4748" y="14175"/>
                    <a:pt x="4770" y="14180"/>
                    <a:pt x="4789" y="14183"/>
                  </a:cubicBezTo>
                  <a:cubicBezTo>
                    <a:pt x="4894" y="14198"/>
                    <a:pt x="4998" y="14243"/>
                    <a:pt x="5088" y="14296"/>
                  </a:cubicBezTo>
                  <a:cubicBezTo>
                    <a:pt x="5163" y="14340"/>
                    <a:pt x="5238" y="14370"/>
                    <a:pt x="5312" y="14400"/>
                  </a:cubicBezTo>
                  <a:cubicBezTo>
                    <a:pt x="5387" y="14434"/>
                    <a:pt x="5458" y="14463"/>
                    <a:pt x="5522" y="14505"/>
                  </a:cubicBezTo>
                  <a:cubicBezTo>
                    <a:pt x="5529" y="14508"/>
                    <a:pt x="5536" y="14512"/>
                    <a:pt x="5544" y="14520"/>
                  </a:cubicBezTo>
                  <a:cubicBezTo>
                    <a:pt x="5559" y="14531"/>
                    <a:pt x="5570" y="14546"/>
                    <a:pt x="5589" y="14561"/>
                  </a:cubicBezTo>
                  <a:cubicBezTo>
                    <a:pt x="5600" y="14565"/>
                    <a:pt x="5612" y="14572"/>
                    <a:pt x="5622" y="14576"/>
                  </a:cubicBezTo>
                  <a:cubicBezTo>
                    <a:pt x="5634" y="14579"/>
                    <a:pt x="5649" y="14584"/>
                    <a:pt x="5664" y="14584"/>
                  </a:cubicBezTo>
                  <a:cubicBezTo>
                    <a:pt x="5667" y="14584"/>
                    <a:pt x="5671" y="14584"/>
                    <a:pt x="5679" y="14579"/>
                  </a:cubicBezTo>
                  <a:lnTo>
                    <a:pt x="5693" y="14579"/>
                  </a:lnTo>
                  <a:cubicBezTo>
                    <a:pt x="5709" y="14579"/>
                    <a:pt x="5724" y="14584"/>
                    <a:pt x="5738" y="14587"/>
                  </a:cubicBezTo>
                  <a:cubicBezTo>
                    <a:pt x="5761" y="14594"/>
                    <a:pt x="5779" y="14606"/>
                    <a:pt x="5798" y="14620"/>
                  </a:cubicBezTo>
                  <a:cubicBezTo>
                    <a:pt x="5821" y="14636"/>
                    <a:pt x="5840" y="14654"/>
                    <a:pt x="5862" y="14673"/>
                  </a:cubicBezTo>
                  <a:cubicBezTo>
                    <a:pt x="5918" y="14718"/>
                    <a:pt x="5978" y="14767"/>
                    <a:pt x="6045" y="14803"/>
                  </a:cubicBezTo>
                  <a:cubicBezTo>
                    <a:pt x="6109" y="14838"/>
                    <a:pt x="6180" y="14867"/>
                    <a:pt x="6262" y="14882"/>
                  </a:cubicBezTo>
                  <a:cubicBezTo>
                    <a:pt x="6277" y="14886"/>
                    <a:pt x="6299" y="14893"/>
                    <a:pt x="6318" y="14901"/>
                  </a:cubicBezTo>
                  <a:cubicBezTo>
                    <a:pt x="6337" y="14912"/>
                    <a:pt x="6355" y="14924"/>
                    <a:pt x="6370" y="14938"/>
                  </a:cubicBezTo>
                  <a:cubicBezTo>
                    <a:pt x="6475" y="15021"/>
                    <a:pt x="6583" y="15107"/>
                    <a:pt x="6711" y="15167"/>
                  </a:cubicBezTo>
                  <a:lnTo>
                    <a:pt x="6714" y="15167"/>
                  </a:lnTo>
                  <a:cubicBezTo>
                    <a:pt x="6714" y="15167"/>
                    <a:pt x="6718" y="15170"/>
                    <a:pt x="6722" y="15178"/>
                  </a:cubicBezTo>
                  <a:cubicBezTo>
                    <a:pt x="6722" y="15185"/>
                    <a:pt x="6725" y="15189"/>
                    <a:pt x="6729" y="15200"/>
                  </a:cubicBezTo>
                  <a:cubicBezTo>
                    <a:pt x="6729" y="15204"/>
                    <a:pt x="6733" y="15212"/>
                    <a:pt x="6737" y="15219"/>
                  </a:cubicBezTo>
                  <a:cubicBezTo>
                    <a:pt x="6744" y="15226"/>
                    <a:pt x="6756" y="15238"/>
                    <a:pt x="6766" y="15248"/>
                  </a:cubicBezTo>
                  <a:cubicBezTo>
                    <a:pt x="6782" y="15256"/>
                    <a:pt x="6796" y="15256"/>
                    <a:pt x="6815" y="15256"/>
                  </a:cubicBezTo>
                  <a:cubicBezTo>
                    <a:pt x="6849" y="15260"/>
                    <a:pt x="6882" y="15264"/>
                    <a:pt x="6913" y="15279"/>
                  </a:cubicBezTo>
                  <a:cubicBezTo>
                    <a:pt x="6957" y="15297"/>
                    <a:pt x="6998" y="15327"/>
                    <a:pt x="7043" y="15361"/>
                  </a:cubicBezTo>
                  <a:cubicBezTo>
                    <a:pt x="7088" y="15391"/>
                    <a:pt x="7132" y="15428"/>
                    <a:pt x="7185" y="15454"/>
                  </a:cubicBezTo>
                  <a:cubicBezTo>
                    <a:pt x="7222" y="15473"/>
                    <a:pt x="7256" y="15499"/>
                    <a:pt x="7289" y="15526"/>
                  </a:cubicBezTo>
                  <a:cubicBezTo>
                    <a:pt x="7342" y="15566"/>
                    <a:pt x="7391" y="15615"/>
                    <a:pt x="7446" y="15660"/>
                  </a:cubicBezTo>
                  <a:cubicBezTo>
                    <a:pt x="7503" y="15701"/>
                    <a:pt x="7567" y="15738"/>
                    <a:pt x="7641" y="15754"/>
                  </a:cubicBezTo>
                  <a:cubicBezTo>
                    <a:pt x="7641" y="15757"/>
                    <a:pt x="7645" y="15757"/>
                    <a:pt x="7645" y="15761"/>
                  </a:cubicBezTo>
                  <a:cubicBezTo>
                    <a:pt x="7791" y="15918"/>
                    <a:pt x="7951" y="16052"/>
                    <a:pt x="8153" y="16138"/>
                  </a:cubicBezTo>
                  <a:cubicBezTo>
                    <a:pt x="8172" y="16146"/>
                    <a:pt x="8187" y="16157"/>
                    <a:pt x="8205" y="16168"/>
                  </a:cubicBezTo>
                  <a:cubicBezTo>
                    <a:pt x="8228" y="16187"/>
                    <a:pt x="8250" y="16209"/>
                    <a:pt x="8273" y="16235"/>
                  </a:cubicBezTo>
                  <a:cubicBezTo>
                    <a:pt x="8295" y="16261"/>
                    <a:pt x="8318" y="16288"/>
                    <a:pt x="8348" y="16314"/>
                  </a:cubicBezTo>
                  <a:cubicBezTo>
                    <a:pt x="8419" y="16378"/>
                    <a:pt x="8501" y="16426"/>
                    <a:pt x="8579" y="16478"/>
                  </a:cubicBezTo>
                  <a:cubicBezTo>
                    <a:pt x="8654" y="16527"/>
                    <a:pt x="8729" y="16580"/>
                    <a:pt x="8792" y="16643"/>
                  </a:cubicBezTo>
                  <a:cubicBezTo>
                    <a:pt x="8830" y="16680"/>
                    <a:pt x="8875" y="16710"/>
                    <a:pt x="8912" y="16737"/>
                  </a:cubicBezTo>
                  <a:cubicBezTo>
                    <a:pt x="8954" y="16763"/>
                    <a:pt x="8990" y="16789"/>
                    <a:pt x="9024" y="16818"/>
                  </a:cubicBezTo>
                  <a:cubicBezTo>
                    <a:pt x="9058" y="16849"/>
                    <a:pt x="9092" y="16875"/>
                    <a:pt x="9125" y="16897"/>
                  </a:cubicBezTo>
                  <a:cubicBezTo>
                    <a:pt x="9159" y="16923"/>
                    <a:pt x="9189" y="16949"/>
                    <a:pt x="9215" y="16975"/>
                  </a:cubicBezTo>
                  <a:cubicBezTo>
                    <a:pt x="9230" y="16991"/>
                    <a:pt x="9245" y="17001"/>
                    <a:pt x="9260" y="17010"/>
                  </a:cubicBezTo>
                  <a:cubicBezTo>
                    <a:pt x="9282" y="17017"/>
                    <a:pt x="9304" y="17024"/>
                    <a:pt x="9323" y="17028"/>
                  </a:cubicBezTo>
                  <a:cubicBezTo>
                    <a:pt x="9335" y="17032"/>
                    <a:pt x="9342" y="17036"/>
                    <a:pt x="9346" y="17039"/>
                  </a:cubicBezTo>
                  <a:cubicBezTo>
                    <a:pt x="9353" y="17039"/>
                    <a:pt x="9353" y="17043"/>
                    <a:pt x="9353" y="17043"/>
                  </a:cubicBezTo>
                  <a:cubicBezTo>
                    <a:pt x="9409" y="17110"/>
                    <a:pt x="9473" y="17158"/>
                    <a:pt x="9540" y="17203"/>
                  </a:cubicBezTo>
                  <a:cubicBezTo>
                    <a:pt x="9604" y="17248"/>
                    <a:pt x="9671" y="17289"/>
                    <a:pt x="9734" y="17334"/>
                  </a:cubicBezTo>
                  <a:cubicBezTo>
                    <a:pt x="9824" y="17398"/>
                    <a:pt x="9918" y="17450"/>
                    <a:pt x="10015" y="17503"/>
                  </a:cubicBezTo>
                  <a:cubicBezTo>
                    <a:pt x="10108" y="17555"/>
                    <a:pt x="10202" y="17603"/>
                    <a:pt x="10288" y="17664"/>
                  </a:cubicBezTo>
                  <a:cubicBezTo>
                    <a:pt x="10426" y="17757"/>
                    <a:pt x="10579" y="17831"/>
                    <a:pt x="10710" y="17926"/>
                  </a:cubicBezTo>
                  <a:cubicBezTo>
                    <a:pt x="10762" y="17959"/>
                    <a:pt x="10819" y="17988"/>
                    <a:pt x="10871" y="18019"/>
                  </a:cubicBezTo>
                  <a:cubicBezTo>
                    <a:pt x="10927" y="18048"/>
                    <a:pt x="10979" y="18074"/>
                    <a:pt x="11028" y="18109"/>
                  </a:cubicBezTo>
                  <a:cubicBezTo>
                    <a:pt x="11155" y="18190"/>
                    <a:pt x="11301" y="18235"/>
                    <a:pt x="11439" y="18284"/>
                  </a:cubicBezTo>
                  <a:cubicBezTo>
                    <a:pt x="11563" y="18325"/>
                    <a:pt x="11685" y="18381"/>
                    <a:pt x="11824" y="18411"/>
                  </a:cubicBezTo>
                  <a:cubicBezTo>
                    <a:pt x="11884" y="18423"/>
                    <a:pt x="11940" y="18426"/>
                    <a:pt x="11992" y="18433"/>
                  </a:cubicBezTo>
                  <a:cubicBezTo>
                    <a:pt x="12044" y="18437"/>
                    <a:pt x="12094" y="18449"/>
                    <a:pt x="12138" y="18467"/>
                  </a:cubicBezTo>
                  <a:cubicBezTo>
                    <a:pt x="12201" y="18497"/>
                    <a:pt x="12269" y="18504"/>
                    <a:pt x="12332" y="18509"/>
                  </a:cubicBezTo>
                  <a:cubicBezTo>
                    <a:pt x="12396" y="18512"/>
                    <a:pt x="12460" y="18512"/>
                    <a:pt x="12515" y="18519"/>
                  </a:cubicBezTo>
                  <a:cubicBezTo>
                    <a:pt x="12538" y="18523"/>
                    <a:pt x="12560" y="18527"/>
                    <a:pt x="12583" y="18527"/>
                  </a:cubicBezTo>
                  <a:cubicBezTo>
                    <a:pt x="12632" y="18527"/>
                    <a:pt x="12677" y="18519"/>
                    <a:pt x="12717" y="18519"/>
                  </a:cubicBezTo>
                  <a:cubicBezTo>
                    <a:pt x="12736" y="18519"/>
                    <a:pt x="12755" y="18523"/>
                    <a:pt x="12770" y="18523"/>
                  </a:cubicBezTo>
                  <a:cubicBezTo>
                    <a:pt x="12800" y="18531"/>
                    <a:pt x="12834" y="18535"/>
                    <a:pt x="12860" y="18535"/>
                  </a:cubicBezTo>
                  <a:cubicBezTo>
                    <a:pt x="12915" y="18535"/>
                    <a:pt x="12968" y="18527"/>
                    <a:pt x="13017" y="18516"/>
                  </a:cubicBezTo>
                  <a:cubicBezTo>
                    <a:pt x="13062" y="18509"/>
                    <a:pt x="13110" y="18497"/>
                    <a:pt x="13155" y="18497"/>
                  </a:cubicBezTo>
                  <a:cubicBezTo>
                    <a:pt x="13222" y="18493"/>
                    <a:pt x="13290" y="18475"/>
                    <a:pt x="13353" y="18456"/>
                  </a:cubicBezTo>
                  <a:cubicBezTo>
                    <a:pt x="13412" y="18441"/>
                    <a:pt x="13476" y="18423"/>
                    <a:pt x="13536" y="18414"/>
                  </a:cubicBezTo>
                  <a:cubicBezTo>
                    <a:pt x="13574" y="18411"/>
                    <a:pt x="13607" y="18404"/>
                    <a:pt x="13637" y="18388"/>
                  </a:cubicBezTo>
                  <a:cubicBezTo>
                    <a:pt x="13686" y="18370"/>
                    <a:pt x="13726" y="18344"/>
                    <a:pt x="13764" y="18318"/>
                  </a:cubicBezTo>
                  <a:cubicBezTo>
                    <a:pt x="13805" y="18295"/>
                    <a:pt x="13843" y="18276"/>
                    <a:pt x="13883" y="18269"/>
                  </a:cubicBezTo>
                  <a:cubicBezTo>
                    <a:pt x="13933" y="18257"/>
                    <a:pt x="13985" y="18247"/>
                    <a:pt x="14033" y="18221"/>
                  </a:cubicBezTo>
                  <a:cubicBezTo>
                    <a:pt x="14325" y="18074"/>
                    <a:pt x="14606" y="17910"/>
                    <a:pt x="14844" y="17682"/>
                  </a:cubicBezTo>
                  <a:cubicBezTo>
                    <a:pt x="14923" y="17607"/>
                    <a:pt x="14991" y="17533"/>
                    <a:pt x="15069" y="17477"/>
                  </a:cubicBezTo>
                  <a:cubicBezTo>
                    <a:pt x="15177" y="17394"/>
                    <a:pt x="15260" y="17293"/>
                    <a:pt x="15319" y="17181"/>
                  </a:cubicBezTo>
                  <a:cubicBezTo>
                    <a:pt x="15353" y="17118"/>
                    <a:pt x="15398" y="17062"/>
                    <a:pt x="15446" y="17013"/>
                  </a:cubicBezTo>
                  <a:cubicBezTo>
                    <a:pt x="15495" y="16961"/>
                    <a:pt x="15551" y="16916"/>
                    <a:pt x="15607" y="16871"/>
                  </a:cubicBezTo>
                  <a:cubicBezTo>
                    <a:pt x="15686" y="16808"/>
                    <a:pt x="15745" y="16732"/>
                    <a:pt x="15798" y="16654"/>
                  </a:cubicBezTo>
                  <a:cubicBezTo>
                    <a:pt x="15846" y="16575"/>
                    <a:pt x="15888" y="16490"/>
                    <a:pt x="15924" y="16408"/>
                  </a:cubicBezTo>
                  <a:cubicBezTo>
                    <a:pt x="15951" y="16344"/>
                    <a:pt x="15985" y="16284"/>
                    <a:pt x="16026" y="16243"/>
                  </a:cubicBezTo>
                  <a:cubicBezTo>
                    <a:pt x="16078" y="16190"/>
                    <a:pt x="16116" y="16135"/>
                    <a:pt x="16153" y="16078"/>
                  </a:cubicBezTo>
                  <a:cubicBezTo>
                    <a:pt x="16221" y="15970"/>
                    <a:pt x="16265" y="15858"/>
                    <a:pt x="16317" y="15754"/>
                  </a:cubicBezTo>
                  <a:cubicBezTo>
                    <a:pt x="16388" y="15604"/>
                    <a:pt x="16463" y="15450"/>
                    <a:pt x="16542" y="15309"/>
                  </a:cubicBezTo>
                  <a:cubicBezTo>
                    <a:pt x="16620" y="15170"/>
                    <a:pt x="16706" y="15039"/>
                    <a:pt x="16766" y="14882"/>
                  </a:cubicBezTo>
                  <a:cubicBezTo>
                    <a:pt x="16837" y="14691"/>
                    <a:pt x="16908" y="14497"/>
                    <a:pt x="16979" y="14306"/>
                  </a:cubicBezTo>
                  <a:cubicBezTo>
                    <a:pt x="17035" y="14153"/>
                    <a:pt x="17076" y="14004"/>
                    <a:pt x="17140" y="13861"/>
                  </a:cubicBezTo>
                  <a:cubicBezTo>
                    <a:pt x="17177" y="13783"/>
                    <a:pt x="17189" y="13701"/>
                    <a:pt x="17199" y="13623"/>
                  </a:cubicBezTo>
                  <a:cubicBezTo>
                    <a:pt x="17215" y="13540"/>
                    <a:pt x="17225" y="13466"/>
                    <a:pt x="17259" y="13398"/>
                  </a:cubicBezTo>
                  <a:cubicBezTo>
                    <a:pt x="17289" y="13331"/>
                    <a:pt x="17311" y="13264"/>
                    <a:pt x="17330" y="13193"/>
                  </a:cubicBezTo>
                  <a:cubicBezTo>
                    <a:pt x="17349" y="13126"/>
                    <a:pt x="17364" y="13054"/>
                    <a:pt x="17382" y="12987"/>
                  </a:cubicBezTo>
                  <a:cubicBezTo>
                    <a:pt x="17394" y="12957"/>
                    <a:pt x="17405" y="12924"/>
                    <a:pt x="17416" y="12890"/>
                  </a:cubicBezTo>
                  <a:cubicBezTo>
                    <a:pt x="17427" y="12857"/>
                    <a:pt x="17435" y="12819"/>
                    <a:pt x="17435" y="12778"/>
                  </a:cubicBezTo>
                  <a:lnTo>
                    <a:pt x="17435" y="12755"/>
                  </a:lnTo>
                  <a:lnTo>
                    <a:pt x="17435" y="12718"/>
                  </a:lnTo>
                  <a:cubicBezTo>
                    <a:pt x="17435" y="12677"/>
                    <a:pt x="17439" y="12632"/>
                    <a:pt x="17446" y="12587"/>
                  </a:cubicBezTo>
                  <a:cubicBezTo>
                    <a:pt x="17454" y="12543"/>
                    <a:pt x="17465" y="12498"/>
                    <a:pt x="17468" y="12448"/>
                  </a:cubicBezTo>
                  <a:cubicBezTo>
                    <a:pt x="17468" y="12419"/>
                    <a:pt x="17480" y="12386"/>
                    <a:pt x="17494" y="12351"/>
                  </a:cubicBezTo>
                  <a:cubicBezTo>
                    <a:pt x="17510" y="12318"/>
                    <a:pt x="17525" y="12281"/>
                    <a:pt x="17532" y="12236"/>
                  </a:cubicBezTo>
                  <a:cubicBezTo>
                    <a:pt x="17544" y="12120"/>
                    <a:pt x="17551" y="12004"/>
                    <a:pt x="17566" y="11892"/>
                  </a:cubicBezTo>
                  <a:cubicBezTo>
                    <a:pt x="17592" y="11716"/>
                    <a:pt x="17634" y="11544"/>
                    <a:pt x="17648" y="11361"/>
                  </a:cubicBezTo>
                  <a:cubicBezTo>
                    <a:pt x="17651" y="11339"/>
                    <a:pt x="17651" y="11320"/>
                    <a:pt x="17651" y="11297"/>
                  </a:cubicBezTo>
                  <a:lnTo>
                    <a:pt x="17651" y="11230"/>
                  </a:lnTo>
                  <a:cubicBezTo>
                    <a:pt x="17651" y="11204"/>
                    <a:pt x="17651" y="11174"/>
                    <a:pt x="17656" y="11148"/>
                  </a:cubicBezTo>
                  <a:cubicBezTo>
                    <a:pt x="17660" y="11121"/>
                    <a:pt x="17667" y="11099"/>
                    <a:pt x="17678" y="11077"/>
                  </a:cubicBezTo>
                  <a:cubicBezTo>
                    <a:pt x="17704" y="11025"/>
                    <a:pt x="17712" y="10968"/>
                    <a:pt x="17712" y="10916"/>
                  </a:cubicBezTo>
                  <a:cubicBezTo>
                    <a:pt x="17712" y="10856"/>
                    <a:pt x="17701" y="10800"/>
                    <a:pt x="17701" y="10748"/>
                  </a:cubicBezTo>
                  <a:cubicBezTo>
                    <a:pt x="17701" y="10740"/>
                    <a:pt x="17701" y="10733"/>
                    <a:pt x="17704" y="10726"/>
                  </a:cubicBezTo>
                  <a:lnTo>
                    <a:pt x="17704" y="10685"/>
                  </a:lnTo>
                  <a:cubicBezTo>
                    <a:pt x="17704" y="10643"/>
                    <a:pt x="17701" y="10602"/>
                    <a:pt x="17701" y="10561"/>
                  </a:cubicBezTo>
                  <a:cubicBezTo>
                    <a:pt x="17701" y="10531"/>
                    <a:pt x="17701" y="10505"/>
                    <a:pt x="17708" y="10479"/>
                  </a:cubicBezTo>
                  <a:cubicBezTo>
                    <a:pt x="17738" y="10295"/>
                    <a:pt x="17746" y="10112"/>
                    <a:pt x="17746" y="9933"/>
                  </a:cubicBezTo>
                  <a:lnTo>
                    <a:pt x="17746" y="9858"/>
                  </a:lnTo>
                  <a:cubicBezTo>
                    <a:pt x="17741" y="9515"/>
                    <a:pt x="17701" y="9178"/>
                    <a:pt x="17686" y="8837"/>
                  </a:cubicBezTo>
                  <a:cubicBezTo>
                    <a:pt x="17678" y="8583"/>
                    <a:pt x="17637" y="8333"/>
                    <a:pt x="17615" y="8086"/>
                  </a:cubicBezTo>
                  <a:cubicBezTo>
                    <a:pt x="17603" y="7933"/>
                    <a:pt x="17573" y="7791"/>
                    <a:pt x="17570" y="7645"/>
                  </a:cubicBezTo>
                  <a:cubicBezTo>
                    <a:pt x="17566" y="7522"/>
                    <a:pt x="17539" y="7388"/>
                    <a:pt x="17506" y="7272"/>
                  </a:cubicBezTo>
                  <a:cubicBezTo>
                    <a:pt x="17468" y="7137"/>
                    <a:pt x="17439" y="6998"/>
                    <a:pt x="17420" y="6864"/>
                  </a:cubicBezTo>
                  <a:cubicBezTo>
                    <a:pt x="17405" y="6778"/>
                    <a:pt x="17382" y="6692"/>
                    <a:pt x="17356" y="6610"/>
                  </a:cubicBezTo>
                  <a:cubicBezTo>
                    <a:pt x="17334" y="6532"/>
                    <a:pt x="17308" y="6453"/>
                    <a:pt x="17293" y="6370"/>
                  </a:cubicBezTo>
                  <a:cubicBezTo>
                    <a:pt x="17282" y="6307"/>
                    <a:pt x="17259" y="6247"/>
                    <a:pt x="17241" y="6191"/>
                  </a:cubicBezTo>
                  <a:cubicBezTo>
                    <a:pt x="17225" y="6132"/>
                    <a:pt x="17207" y="6075"/>
                    <a:pt x="17199" y="6019"/>
                  </a:cubicBezTo>
                  <a:cubicBezTo>
                    <a:pt x="17180" y="5851"/>
                    <a:pt x="17136" y="5690"/>
                    <a:pt x="17095" y="5530"/>
                  </a:cubicBezTo>
                  <a:cubicBezTo>
                    <a:pt x="17080" y="5466"/>
                    <a:pt x="17050" y="5417"/>
                    <a:pt x="17028" y="5365"/>
                  </a:cubicBezTo>
                  <a:cubicBezTo>
                    <a:pt x="17001" y="5316"/>
                    <a:pt x="16975" y="5271"/>
                    <a:pt x="16964" y="5219"/>
                  </a:cubicBezTo>
                  <a:cubicBezTo>
                    <a:pt x="16942" y="5145"/>
                    <a:pt x="16911" y="5074"/>
                    <a:pt x="16882" y="5002"/>
                  </a:cubicBezTo>
                  <a:cubicBezTo>
                    <a:pt x="16852" y="4935"/>
                    <a:pt x="16822" y="4864"/>
                    <a:pt x="16807" y="4793"/>
                  </a:cubicBezTo>
                  <a:cubicBezTo>
                    <a:pt x="16799" y="4767"/>
                    <a:pt x="16788" y="4745"/>
                    <a:pt x="16781" y="4722"/>
                  </a:cubicBezTo>
                  <a:cubicBezTo>
                    <a:pt x="16773" y="4703"/>
                    <a:pt x="16766" y="4681"/>
                    <a:pt x="16766" y="4662"/>
                  </a:cubicBezTo>
                  <a:lnTo>
                    <a:pt x="16770" y="4658"/>
                  </a:lnTo>
                  <a:lnTo>
                    <a:pt x="16770" y="4655"/>
                  </a:lnTo>
                  <a:cubicBezTo>
                    <a:pt x="16770" y="4643"/>
                    <a:pt x="16766" y="4632"/>
                    <a:pt x="16762" y="4625"/>
                  </a:cubicBezTo>
                  <a:cubicBezTo>
                    <a:pt x="16759" y="4614"/>
                    <a:pt x="16751" y="4603"/>
                    <a:pt x="16747" y="4595"/>
                  </a:cubicBezTo>
                  <a:cubicBezTo>
                    <a:pt x="16744" y="4588"/>
                    <a:pt x="16740" y="4580"/>
                    <a:pt x="16736" y="4576"/>
                  </a:cubicBezTo>
                  <a:cubicBezTo>
                    <a:pt x="16725" y="4543"/>
                    <a:pt x="16709" y="4513"/>
                    <a:pt x="16692" y="4486"/>
                  </a:cubicBezTo>
                  <a:cubicBezTo>
                    <a:pt x="16665" y="4446"/>
                    <a:pt x="16639" y="4408"/>
                    <a:pt x="16613" y="4374"/>
                  </a:cubicBezTo>
                  <a:cubicBezTo>
                    <a:pt x="16587" y="4341"/>
                    <a:pt x="16564" y="4303"/>
                    <a:pt x="16549" y="4266"/>
                  </a:cubicBezTo>
                  <a:cubicBezTo>
                    <a:pt x="16519" y="4169"/>
                    <a:pt x="16471" y="4079"/>
                    <a:pt x="16426" y="3993"/>
                  </a:cubicBezTo>
                  <a:cubicBezTo>
                    <a:pt x="16378" y="3907"/>
                    <a:pt x="16325" y="3825"/>
                    <a:pt x="16280" y="3739"/>
                  </a:cubicBezTo>
                  <a:cubicBezTo>
                    <a:pt x="16243" y="3672"/>
                    <a:pt x="16202" y="3611"/>
                    <a:pt x="16164" y="3552"/>
                  </a:cubicBezTo>
                  <a:cubicBezTo>
                    <a:pt x="16126" y="3489"/>
                    <a:pt x="16097" y="3428"/>
                    <a:pt x="16081" y="3365"/>
                  </a:cubicBezTo>
                  <a:cubicBezTo>
                    <a:pt x="16078" y="3339"/>
                    <a:pt x="16067" y="3320"/>
                    <a:pt x="16055" y="3302"/>
                  </a:cubicBezTo>
                  <a:cubicBezTo>
                    <a:pt x="16037" y="3275"/>
                    <a:pt x="16014" y="3261"/>
                    <a:pt x="16000" y="3242"/>
                  </a:cubicBezTo>
                  <a:cubicBezTo>
                    <a:pt x="15992" y="3235"/>
                    <a:pt x="15985" y="3230"/>
                    <a:pt x="15981" y="3223"/>
                  </a:cubicBezTo>
                  <a:cubicBezTo>
                    <a:pt x="15974" y="3216"/>
                    <a:pt x="15974" y="3212"/>
                    <a:pt x="15969" y="3204"/>
                  </a:cubicBezTo>
                  <a:cubicBezTo>
                    <a:pt x="15947" y="3107"/>
                    <a:pt x="15910" y="3025"/>
                    <a:pt x="15857" y="2947"/>
                  </a:cubicBezTo>
                  <a:cubicBezTo>
                    <a:pt x="15809" y="2871"/>
                    <a:pt x="15753" y="2800"/>
                    <a:pt x="15700" y="2730"/>
                  </a:cubicBezTo>
                  <a:cubicBezTo>
                    <a:pt x="15671" y="2688"/>
                    <a:pt x="15641" y="2655"/>
                    <a:pt x="15622" y="2621"/>
                  </a:cubicBezTo>
                  <a:cubicBezTo>
                    <a:pt x="15596" y="2565"/>
                    <a:pt x="15566" y="2509"/>
                    <a:pt x="15529" y="2457"/>
                  </a:cubicBezTo>
                  <a:cubicBezTo>
                    <a:pt x="15510" y="2431"/>
                    <a:pt x="15488" y="2405"/>
                    <a:pt x="15458" y="2386"/>
                  </a:cubicBezTo>
                  <a:cubicBezTo>
                    <a:pt x="15436" y="2367"/>
                    <a:pt x="15413" y="2355"/>
                    <a:pt x="15386" y="2345"/>
                  </a:cubicBezTo>
                  <a:cubicBezTo>
                    <a:pt x="15391" y="2337"/>
                    <a:pt x="15391" y="2333"/>
                    <a:pt x="15394" y="2329"/>
                  </a:cubicBezTo>
                  <a:cubicBezTo>
                    <a:pt x="15398" y="2322"/>
                    <a:pt x="15398" y="2315"/>
                    <a:pt x="15398" y="2303"/>
                  </a:cubicBezTo>
                  <a:cubicBezTo>
                    <a:pt x="15398" y="2293"/>
                    <a:pt x="15394" y="2281"/>
                    <a:pt x="15391" y="2274"/>
                  </a:cubicBezTo>
                  <a:cubicBezTo>
                    <a:pt x="15383" y="2262"/>
                    <a:pt x="15375" y="2255"/>
                    <a:pt x="15372" y="2251"/>
                  </a:cubicBezTo>
                  <a:cubicBezTo>
                    <a:pt x="15364" y="2243"/>
                    <a:pt x="15357" y="2240"/>
                    <a:pt x="15357" y="2236"/>
                  </a:cubicBezTo>
                  <a:cubicBezTo>
                    <a:pt x="15341" y="2221"/>
                    <a:pt x="15327" y="2206"/>
                    <a:pt x="15315" y="2184"/>
                  </a:cubicBezTo>
                  <a:cubicBezTo>
                    <a:pt x="15305" y="2165"/>
                    <a:pt x="15293" y="2139"/>
                    <a:pt x="15274" y="2117"/>
                  </a:cubicBezTo>
                  <a:cubicBezTo>
                    <a:pt x="15260" y="2102"/>
                    <a:pt x="15248" y="2079"/>
                    <a:pt x="15234" y="2057"/>
                  </a:cubicBezTo>
                  <a:cubicBezTo>
                    <a:pt x="15215" y="2027"/>
                    <a:pt x="15196" y="1989"/>
                    <a:pt x="15166" y="1956"/>
                  </a:cubicBezTo>
                  <a:cubicBezTo>
                    <a:pt x="15151" y="1941"/>
                    <a:pt x="15132" y="1926"/>
                    <a:pt x="15110" y="1915"/>
                  </a:cubicBezTo>
                  <a:cubicBezTo>
                    <a:pt x="15091" y="1903"/>
                    <a:pt x="15072" y="1896"/>
                    <a:pt x="15046" y="1892"/>
                  </a:cubicBezTo>
                  <a:cubicBezTo>
                    <a:pt x="15046" y="1892"/>
                    <a:pt x="15046" y="1889"/>
                    <a:pt x="15043" y="1884"/>
                  </a:cubicBezTo>
                  <a:cubicBezTo>
                    <a:pt x="15043" y="1881"/>
                    <a:pt x="15039" y="1877"/>
                    <a:pt x="15039" y="1870"/>
                  </a:cubicBezTo>
                  <a:cubicBezTo>
                    <a:pt x="15035" y="1866"/>
                    <a:pt x="15032" y="1858"/>
                    <a:pt x="15027" y="1851"/>
                  </a:cubicBezTo>
                  <a:cubicBezTo>
                    <a:pt x="14975" y="1799"/>
                    <a:pt x="14930" y="1735"/>
                    <a:pt x="14882" y="1672"/>
                  </a:cubicBezTo>
                  <a:cubicBezTo>
                    <a:pt x="14830" y="1612"/>
                    <a:pt x="14773" y="1552"/>
                    <a:pt x="14699" y="1511"/>
                  </a:cubicBezTo>
                  <a:cubicBezTo>
                    <a:pt x="14665" y="1492"/>
                    <a:pt x="14635" y="1470"/>
                    <a:pt x="14609" y="1440"/>
                  </a:cubicBezTo>
                  <a:cubicBezTo>
                    <a:pt x="14579" y="1413"/>
                    <a:pt x="14553" y="1384"/>
                    <a:pt x="14523" y="1354"/>
                  </a:cubicBezTo>
                  <a:cubicBezTo>
                    <a:pt x="14511" y="1343"/>
                    <a:pt x="14497" y="1332"/>
                    <a:pt x="14482" y="1324"/>
                  </a:cubicBezTo>
                  <a:cubicBezTo>
                    <a:pt x="14459" y="1313"/>
                    <a:pt x="14441" y="1306"/>
                    <a:pt x="14430" y="1294"/>
                  </a:cubicBezTo>
                  <a:cubicBezTo>
                    <a:pt x="14422" y="1290"/>
                    <a:pt x="14415" y="1287"/>
                    <a:pt x="14411" y="1283"/>
                  </a:cubicBezTo>
                  <a:cubicBezTo>
                    <a:pt x="14407" y="1279"/>
                    <a:pt x="14404" y="1272"/>
                    <a:pt x="14404" y="1268"/>
                  </a:cubicBezTo>
                  <a:cubicBezTo>
                    <a:pt x="14392" y="1242"/>
                    <a:pt x="14373" y="1220"/>
                    <a:pt x="14359" y="1201"/>
                  </a:cubicBezTo>
                  <a:cubicBezTo>
                    <a:pt x="14332" y="1175"/>
                    <a:pt x="14302" y="1156"/>
                    <a:pt x="14276" y="1137"/>
                  </a:cubicBezTo>
                  <a:cubicBezTo>
                    <a:pt x="14250" y="1122"/>
                    <a:pt x="14224" y="1104"/>
                    <a:pt x="14206" y="1089"/>
                  </a:cubicBezTo>
                  <a:cubicBezTo>
                    <a:pt x="14175" y="1066"/>
                    <a:pt x="14153" y="1029"/>
                    <a:pt x="14130" y="992"/>
                  </a:cubicBezTo>
                  <a:cubicBezTo>
                    <a:pt x="14104" y="954"/>
                    <a:pt x="14078" y="909"/>
                    <a:pt x="14037" y="875"/>
                  </a:cubicBezTo>
                  <a:cubicBezTo>
                    <a:pt x="14022" y="861"/>
                    <a:pt x="14004" y="853"/>
                    <a:pt x="13988" y="849"/>
                  </a:cubicBezTo>
                  <a:cubicBezTo>
                    <a:pt x="13951" y="838"/>
                    <a:pt x="13921" y="819"/>
                    <a:pt x="13892" y="797"/>
                  </a:cubicBezTo>
                  <a:cubicBezTo>
                    <a:pt x="13865" y="775"/>
                    <a:pt x="13843" y="745"/>
                    <a:pt x="13824" y="707"/>
                  </a:cubicBezTo>
                  <a:cubicBezTo>
                    <a:pt x="13809" y="685"/>
                    <a:pt x="13794" y="662"/>
                    <a:pt x="13771" y="644"/>
                  </a:cubicBezTo>
                  <a:cubicBezTo>
                    <a:pt x="13749" y="625"/>
                    <a:pt x="13726" y="610"/>
                    <a:pt x="13700" y="599"/>
                  </a:cubicBezTo>
                  <a:cubicBezTo>
                    <a:pt x="13648" y="580"/>
                    <a:pt x="13592" y="566"/>
                    <a:pt x="13547" y="543"/>
                  </a:cubicBezTo>
                  <a:cubicBezTo>
                    <a:pt x="13525" y="531"/>
                    <a:pt x="13507" y="521"/>
                    <a:pt x="13488" y="505"/>
                  </a:cubicBezTo>
                  <a:cubicBezTo>
                    <a:pt x="13469" y="494"/>
                    <a:pt x="13454" y="476"/>
                    <a:pt x="13439" y="453"/>
                  </a:cubicBezTo>
                  <a:cubicBezTo>
                    <a:pt x="13435" y="445"/>
                    <a:pt x="13431" y="442"/>
                    <a:pt x="13424" y="438"/>
                  </a:cubicBezTo>
                  <a:cubicBezTo>
                    <a:pt x="13421" y="435"/>
                    <a:pt x="13412" y="431"/>
                    <a:pt x="13405" y="431"/>
                  </a:cubicBezTo>
                  <a:cubicBezTo>
                    <a:pt x="13398" y="427"/>
                    <a:pt x="13394" y="427"/>
                    <a:pt x="13383" y="427"/>
                  </a:cubicBezTo>
                  <a:cubicBezTo>
                    <a:pt x="13353" y="427"/>
                    <a:pt x="13331" y="416"/>
                    <a:pt x="13305" y="404"/>
                  </a:cubicBezTo>
                  <a:cubicBezTo>
                    <a:pt x="13282" y="393"/>
                    <a:pt x="13264" y="378"/>
                    <a:pt x="13245" y="364"/>
                  </a:cubicBezTo>
                  <a:cubicBezTo>
                    <a:pt x="13211" y="337"/>
                    <a:pt x="13181" y="311"/>
                    <a:pt x="13143" y="288"/>
                  </a:cubicBezTo>
                  <a:cubicBezTo>
                    <a:pt x="13125" y="278"/>
                    <a:pt x="13107" y="266"/>
                    <a:pt x="13084" y="259"/>
                  </a:cubicBezTo>
                  <a:cubicBezTo>
                    <a:pt x="13062" y="252"/>
                    <a:pt x="13039" y="247"/>
                    <a:pt x="13013" y="247"/>
                  </a:cubicBezTo>
                  <a:cubicBezTo>
                    <a:pt x="12976" y="217"/>
                    <a:pt x="12938" y="195"/>
                    <a:pt x="12897" y="173"/>
                  </a:cubicBezTo>
                  <a:cubicBezTo>
                    <a:pt x="12829" y="143"/>
                    <a:pt x="12762" y="124"/>
                    <a:pt x="12695" y="98"/>
                  </a:cubicBezTo>
                  <a:cubicBezTo>
                    <a:pt x="12632" y="76"/>
                    <a:pt x="12572" y="53"/>
                    <a:pt x="12520" y="12"/>
                  </a:cubicBezTo>
                  <a:cubicBezTo>
                    <a:pt x="12515" y="8"/>
                    <a:pt x="12508" y="5"/>
                    <a:pt x="12505" y="5"/>
                  </a:cubicBezTo>
                  <a:cubicBezTo>
                    <a:pt x="12501" y="0"/>
                    <a:pt x="12497" y="0"/>
                    <a:pt x="124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5" name="Google Shape;18085;p13"/>
            <p:cNvSpPr/>
            <p:nvPr/>
          </p:nvSpPr>
          <p:spPr>
            <a:xfrm>
              <a:off x="-651974" y="1063249"/>
              <a:ext cx="837917" cy="975007"/>
            </a:xfrm>
            <a:custGeom>
              <a:avLst/>
              <a:gdLst/>
              <a:ahLst/>
              <a:cxnLst/>
              <a:rect l="l" t="t" r="r" b="b"/>
              <a:pathLst>
                <a:path w="17548" h="20419" extrusionOk="0">
                  <a:moveTo>
                    <a:pt x="12665" y="1"/>
                  </a:moveTo>
                  <a:lnTo>
                    <a:pt x="12665" y="4"/>
                  </a:lnTo>
                  <a:lnTo>
                    <a:pt x="12665" y="19"/>
                  </a:lnTo>
                  <a:cubicBezTo>
                    <a:pt x="12662" y="23"/>
                    <a:pt x="12662" y="23"/>
                    <a:pt x="12662" y="27"/>
                  </a:cubicBezTo>
                  <a:lnTo>
                    <a:pt x="12665" y="27"/>
                  </a:lnTo>
                  <a:cubicBezTo>
                    <a:pt x="12741" y="53"/>
                    <a:pt x="12800" y="98"/>
                    <a:pt x="12856" y="139"/>
                  </a:cubicBezTo>
                  <a:cubicBezTo>
                    <a:pt x="12912" y="180"/>
                    <a:pt x="12968" y="221"/>
                    <a:pt x="13032" y="247"/>
                  </a:cubicBezTo>
                  <a:cubicBezTo>
                    <a:pt x="13073" y="266"/>
                    <a:pt x="13110" y="289"/>
                    <a:pt x="13148" y="315"/>
                  </a:cubicBezTo>
                  <a:cubicBezTo>
                    <a:pt x="13185" y="337"/>
                    <a:pt x="13222" y="363"/>
                    <a:pt x="13256" y="386"/>
                  </a:cubicBezTo>
                  <a:cubicBezTo>
                    <a:pt x="13331" y="430"/>
                    <a:pt x="13398" y="479"/>
                    <a:pt x="13473" y="509"/>
                  </a:cubicBezTo>
                  <a:cubicBezTo>
                    <a:pt x="13552" y="543"/>
                    <a:pt x="13626" y="587"/>
                    <a:pt x="13697" y="636"/>
                  </a:cubicBezTo>
                  <a:cubicBezTo>
                    <a:pt x="13731" y="655"/>
                    <a:pt x="13753" y="681"/>
                    <a:pt x="13776" y="708"/>
                  </a:cubicBezTo>
                  <a:cubicBezTo>
                    <a:pt x="13795" y="734"/>
                    <a:pt x="13813" y="756"/>
                    <a:pt x="13828" y="770"/>
                  </a:cubicBezTo>
                  <a:cubicBezTo>
                    <a:pt x="13843" y="782"/>
                    <a:pt x="13854" y="793"/>
                    <a:pt x="13866" y="797"/>
                  </a:cubicBezTo>
                  <a:cubicBezTo>
                    <a:pt x="13921" y="827"/>
                    <a:pt x="13974" y="860"/>
                    <a:pt x="14019" y="901"/>
                  </a:cubicBezTo>
                  <a:cubicBezTo>
                    <a:pt x="14064" y="939"/>
                    <a:pt x="14105" y="977"/>
                    <a:pt x="14145" y="1014"/>
                  </a:cubicBezTo>
                  <a:cubicBezTo>
                    <a:pt x="14340" y="1182"/>
                    <a:pt x="14512" y="1365"/>
                    <a:pt x="14695" y="1541"/>
                  </a:cubicBezTo>
                  <a:cubicBezTo>
                    <a:pt x="14770" y="1608"/>
                    <a:pt x="14830" y="1686"/>
                    <a:pt x="14890" y="1762"/>
                  </a:cubicBezTo>
                  <a:cubicBezTo>
                    <a:pt x="14949" y="1840"/>
                    <a:pt x="15006" y="1911"/>
                    <a:pt x="15077" y="1974"/>
                  </a:cubicBezTo>
                  <a:cubicBezTo>
                    <a:pt x="15159" y="2049"/>
                    <a:pt x="15222" y="2131"/>
                    <a:pt x="15286" y="2221"/>
                  </a:cubicBezTo>
                  <a:cubicBezTo>
                    <a:pt x="15346" y="2307"/>
                    <a:pt x="15401" y="2393"/>
                    <a:pt x="15465" y="2475"/>
                  </a:cubicBezTo>
                  <a:cubicBezTo>
                    <a:pt x="15506" y="2528"/>
                    <a:pt x="15532" y="2580"/>
                    <a:pt x="15558" y="2632"/>
                  </a:cubicBezTo>
                  <a:cubicBezTo>
                    <a:pt x="15585" y="2681"/>
                    <a:pt x="15611" y="2730"/>
                    <a:pt x="15653" y="2771"/>
                  </a:cubicBezTo>
                  <a:cubicBezTo>
                    <a:pt x="15742" y="2861"/>
                    <a:pt x="15820" y="2980"/>
                    <a:pt x="15855" y="3107"/>
                  </a:cubicBezTo>
                  <a:cubicBezTo>
                    <a:pt x="15877" y="3182"/>
                    <a:pt x="15914" y="3249"/>
                    <a:pt x="15959" y="3317"/>
                  </a:cubicBezTo>
                  <a:cubicBezTo>
                    <a:pt x="16000" y="3384"/>
                    <a:pt x="16045" y="3455"/>
                    <a:pt x="16074" y="3537"/>
                  </a:cubicBezTo>
                  <a:cubicBezTo>
                    <a:pt x="16074" y="3544"/>
                    <a:pt x="16079" y="3548"/>
                    <a:pt x="16082" y="3552"/>
                  </a:cubicBezTo>
                  <a:cubicBezTo>
                    <a:pt x="16086" y="3556"/>
                    <a:pt x="16090" y="3563"/>
                    <a:pt x="16097" y="3567"/>
                  </a:cubicBezTo>
                  <a:cubicBezTo>
                    <a:pt x="16105" y="3578"/>
                    <a:pt x="16124" y="3589"/>
                    <a:pt x="16138" y="3608"/>
                  </a:cubicBezTo>
                  <a:cubicBezTo>
                    <a:pt x="16150" y="3619"/>
                    <a:pt x="16157" y="3634"/>
                    <a:pt x="16164" y="3653"/>
                  </a:cubicBezTo>
                  <a:cubicBezTo>
                    <a:pt x="16198" y="3727"/>
                    <a:pt x="16224" y="3806"/>
                    <a:pt x="16254" y="3881"/>
                  </a:cubicBezTo>
                  <a:cubicBezTo>
                    <a:pt x="16284" y="3955"/>
                    <a:pt x="16321" y="4027"/>
                    <a:pt x="16370" y="4090"/>
                  </a:cubicBezTo>
                  <a:cubicBezTo>
                    <a:pt x="16422" y="4162"/>
                    <a:pt x="16456" y="4243"/>
                    <a:pt x="16486" y="4326"/>
                  </a:cubicBezTo>
                  <a:cubicBezTo>
                    <a:pt x="16512" y="4408"/>
                    <a:pt x="16535" y="4494"/>
                    <a:pt x="16561" y="4573"/>
                  </a:cubicBezTo>
                  <a:cubicBezTo>
                    <a:pt x="16576" y="4617"/>
                    <a:pt x="16583" y="4666"/>
                    <a:pt x="16590" y="4711"/>
                  </a:cubicBezTo>
                  <a:cubicBezTo>
                    <a:pt x="16598" y="4756"/>
                    <a:pt x="16605" y="4797"/>
                    <a:pt x="16624" y="4835"/>
                  </a:cubicBezTo>
                  <a:cubicBezTo>
                    <a:pt x="16635" y="4857"/>
                    <a:pt x="16647" y="4879"/>
                    <a:pt x="16669" y="4902"/>
                  </a:cubicBezTo>
                  <a:cubicBezTo>
                    <a:pt x="16673" y="4905"/>
                    <a:pt x="16676" y="4913"/>
                    <a:pt x="16680" y="4920"/>
                  </a:cubicBezTo>
                  <a:cubicBezTo>
                    <a:pt x="16684" y="4924"/>
                    <a:pt x="16684" y="4928"/>
                    <a:pt x="16684" y="4935"/>
                  </a:cubicBezTo>
                  <a:cubicBezTo>
                    <a:pt x="16688" y="4942"/>
                    <a:pt x="16688" y="4954"/>
                    <a:pt x="16688" y="4961"/>
                  </a:cubicBezTo>
                  <a:lnTo>
                    <a:pt x="16688" y="4980"/>
                  </a:lnTo>
                  <a:lnTo>
                    <a:pt x="16688" y="4987"/>
                  </a:lnTo>
                  <a:cubicBezTo>
                    <a:pt x="16688" y="5025"/>
                    <a:pt x="16695" y="5062"/>
                    <a:pt x="16707" y="5092"/>
                  </a:cubicBezTo>
                  <a:cubicBezTo>
                    <a:pt x="16721" y="5122"/>
                    <a:pt x="16740" y="5152"/>
                    <a:pt x="16770" y="5175"/>
                  </a:cubicBezTo>
                  <a:cubicBezTo>
                    <a:pt x="16800" y="5204"/>
                    <a:pt x="16823" y="5242"/>
                    <a:pt x="16833" y="5283"/>
                  </a:cubicBezTo>
                  <a:cubicBezTo>
                    <a:pt x="16859" y="5380"/>
                    <a:pt x="16882" y="5477"/>
                    <a:pt x="16890" y="5578"/>
                  </a:cubicBezTo>
                  <a:cubicBezTo>
                    <a:pt x="16893" y="5601"/>
                    <a:pt x="16901" y="5627"/>
                    <a:pt x="16916" y="5653"/>
                  </a:cubicBezTo>
                  <a:cubicBezTo>
                    <a:pt x="16927" y="5679"/>
                    <a:pt x="16945" y="5709"/>
                    <a:pt x="16957" y="5742"/>
                  </a:cubicBezTo>
                  <a:cubicBezTo>
                    <a:pt x="16964" y="5765"/>
                    <a:pt x="16968" y="5787"/>
                    <a:pt x="16968" y="5813"/>
                  </a:cubicBezTo>
                  <a:cubicBezTo>
                    <a:pt x="16968" y="5836"/>
                    <a:pt x="16964" y="5858"/>
                    <a:pt x="16957" y="5881"/>
                  </a:cubicBezTo>
                  <a:cubicBezTo>
                    <a:pt x="16994" y="5963"/>
                    <a:pt x="17016" y="6053"/>
                    <a:pt x="17035" y="6143"/>
                  </a:cubicBezTo>
                  <a:cubicBezTo>
                    <a:pt x="17054" y="6232"/>
                    <a:pt x="17069" y="6326"/>
                    <a:pt x="17092" y="6415"/>
                  </a:cubicBezTo>
                  <a:cubicBezTo>
                    <a:pt x="17170" y="6733"/>
                    <a:pt x="17230" y="7055"/>
                    <a:pt x="17275" y="7376"/>
                  </a:cubicBezTo>
                  <a:cubicBezTo>
                    <a:pt x="17282" y="7425"/>
                    <a:pt x="17297" y="7473"/>
                    <a:pt x="17297" y="7530"/>
                  </a:cubicBezTo>
                  <a:cubicBezTo>
                    <a:pt x="17297" y="7540"/>
                    <a:pt x="17294" y="7552"/>
                    <a:pt x="17294" y="7563"/>
                  </a:cubicBezTo>
                  <a:cubicBezTo>
                    <a:pt x="17290" y="7593"/>
                    <a:pt x="17290" y="7619"/>
                    <a:pt x="17290" y="7649"/>
                  </a:cubicBezTo>
                  <a:cubicBezTo>
                    <a:pt x="17290" y="7757"/>
                    <a:pt x="17308" y="7870"/>
                    <a:pt x="17327" y="7982"/>
                  </a:cubicBezTo>
                  <a:cubicBezTo>
                    <a:pt x="17349" y="8132"/>
                    <a:pt x="17349" y="8277"/>
                    <a:pt x="17375" y="8419"/>
                  </a:cubicBezTo>
                  <a:cubicBezTo>
                    <a:pt x="17387" y="8479"/>
                    <a:pt x="17390" y="8535"/>
                    <a:pt x="17390" y="8594"/>
                  </a:cubicBezTo>
                  <a:cubicBezTo>
                    <a:pt x="17390" y="8715"/>
                    <a:pt x="17375" y="8830"/>
                    <a:pt x="17375" y="8946"/>
                  </a:cubicBezTo>
                  <a:cubicBezTo>
                    <a:pt x="17375" y="8965"/>
                    <a:pt x="17375" y="8984"/>
                    <a:pt x="17380" y="9002"/>
                  </a:cubicBezTo>
                  <a:cubicBezTo>
                    <a:pt x="17380" y="9036"/>
                    <a:pt x="17387" y="9074"/>
                    <a:pt x="17394" y="9110"/>
                  </a:cubicBezTo>
                  <a:cubicBezTo>
                    <a:pt x="17402" y="9148"/>
                    <a:pt x="17409" y="9189"/>
                    <a:pt x="17409" y="9234"/>
                  </a:cubicBezTo>
                  <a:lnTo>
                    <a:pt x="17409" y="9241"/>
                  </a:lnTo>
                  <a:cubicBezTo>
                    <a:pt x="17402" y="9510"/>
                    <a:pt x="17398" y="9787"/>
                    <a:pt x="17380" y="10060"/>
                  </a:cubicBezTo>
                  <a:lnTo>
                    <a:pt x="17380" y="10109"/>
                  </a:lnTo>
                  <a:cubicBezTo>
                    <a:pt x="17375" y="10176"/>
                    <a:pt x="17387" y="10251"/>
                    <a:pt x="17387" y="10325"/>
                  </a:cubicBezTo>
                  <a:cubicBezTo>
                    <a:pt x="17387" y="10363"/>
                    <a:pt x="17383" y="10404"/>
                    <a:pt x="17375" y="10442"/>
                  </a:cubicBezTo>
                  <a:cubicBezTo>
                    <a:pt x="17301" y="10827"/>
                    <a:pt x="17230" y="11215"/>
                    <a:pt x="17196" y="11604"/>
                  </a:cubicBezTo>
                  <a:cubicBezTo>
                    <a:pt x="17192" y="11671"/>
                    <a:pt x="17173" y="11731"/>
                    <a:pt x="17159" y="11791"/>
                  </a:cubicBezTo>
                  <a:cubicBezTo>
                    <a:pt x="17144" y="11847"/>
                    <a:pt x="17125" y="11907"/>
                    <a:pt x="17118" y="11962"/>
                  </a:cubicBezTo>
                  <a:cubicBezTo>
                    <a:pt x="17092" y="12169"/>
                    <a:pt x="17058" y="12374"/>
                    <a:pt x="16987" y="12568"/>
                  </a:cubicBezTo>
                  <a:cubicBezTo>
                    <a:pt x="16919" y="12752"/>
                    <a:pt x="16856" y="12942"/>
                    <a:pt x="16814" y="13129"/>
                  </a:cubicBezTo>
                  <a:cubicBezTo>
                    <a:pt x="16752" y="13406"/>
                    <a:pt x="16628" y="13649"/>
                    <a:pt x="16545" y="13903"/>
                  </a:cubicBezTo>
                  <a:cubicBezTo>
                    <a:pt x="16478" y="14098"/>
                    <a:pt x="16400" y="14288"/>
                    <a:pt x="16281" y="14464"/>
                  </a:cubicBezTo>
                  <a:cubicBezTo>
                    <a:pt x="16186" y="14605"/>
                    <a:pt x="16116" y="14766"/>
                    <a:pt x="16052" y="14931"/>
                  </a:cubicBezTo>
                  <a:cubicBezTo>
                    <a:pt x="16015" y="15035"/>
                    <a:pt x="15967" y="15125"/>
                    <a:pt x="15907" y="15215"/>
                  </a:cubicBezTo>
                  <a:cubicBezTo>
                    <a:pt x="15884" y="15249"/>
                    <a:pt x="15858" y="15278"/>
                    <a:pt x="15832" y="15304"/>
                  </a:cubicBezTo>
                  <a:cubicBezTo>
                    <a:pt x="15810" y="15335"/>
                    <a:pt x="15783" y="15361"/>
                    <a:pt x="15765" y="15387"/>
                  </a:cubicBezTo>
                  <a:cubicBezTo>
                    <a:pt x="15675" y="15537"/>
                    <a:pt x="15581" y="15675"/>
                    <a:pt x="15510" y="15832"/>
                  </a:cubicBezTo>
                  <a:cubicBezTo>
                    <a:pt x="15499" y="15858"/>
                    <a:pt x="15480" y="15884"/>
                    <a:pt x="15462" y="15906"/>
                  </a:cubicBezTo>
                  <a:cubicBezTo>
                    <a:pt x="15439" y="15932"/>
                    <a:pt x="15417" y="15955"/>
                    <a:pt x="15391" y="15970"/>
                  </a:cubicBezTo>
                  <a:cubicBezTo>
                    <a:pt x="15323" y="16015"/>
                    <a:pt x="15267" y="16075"/>
                    <a:pt x="15215" y="16139"/>
                  </a:cubicBezTo>
                  <a:cubicBezTo>
                    <a:pt x="15163" y="16198"/>
                    <a:pt x="15110" y="16265"/>
                    <a:pt x="15051" y="16329"/>
                  </a:cubicBezTo>
                  <a:cubicBezTo>
                    <a:pt x="14991" y="16396"/>
                    <a:pt x="14930" y="16467"/>
                    <a:pt x="14868" y="16534"/>
                  </a:cubicBezTo>
                  <a:cubicBezTo>
                    <a:pt x="14804" y="16602"/>
                    <a:pt x="14737" y="16669"/>
                    <a:pt x="14654" y="16725"/>
                  </a:cubicBezTo>
                  <a:cubicBezTo>
                    <a:pt x="14576" y="16781"/>
                    <a:pt x="14494" y="16826"/>
                    <a:pt x="14423" y="16874"/>
                  </a:cubicBezTo>
                  <a:cubicBezTo>
                    <a:pt x="14083" y="17117"/>
                    <a:pt x="13701" y="17245"/>
                    <a:pt x="13293" y="17309"/>
                  </a:cubicBezTo>
                  <a:cubicBezTo>
                    <a:pt x="13267" y="17316"/>
                    <a:pt x="13241" y="17316"/>
                    <a:pt x="13215" y="17316"/>
                  </a:cubicBezTo>
                  <a:cubicBezTo>
                    <a:pt x="13129" y="17316"/>
                    <a:pt x="13055" y="17300"/>
                    <a:pt x="12979" y="17300"/>
                  </a:cubicBezTo>
                  <a:lnTo>
                    <a:pt x="12961" y="17300"/>
                  </a:lnTo>
                  <a:cubicBezTo>
                    <a:pt x="12748" y="17300"/>
                    <a:pt x="12539" y="17260"/>
                    <a:pt x="12337" y="17193"/>
                  </a:cubicBezTo>
                  <a:cubicBezTo>
                    <a:pt x="12180" y="17140"/>
                    <a:pt x="12015" y="17103"/>
                    <a:pt x="11854" y="17028"/>
                  </a:cubicBezTo>
                  <a:cubicBezTo>
                    <a:pt x="11709" y="16957"/>
                    <a:pt x="11555" y="16897"/>
                    <a:pt x="11421" y="16796"/>
                  </a:cubicBezTo>
                  <a:cubicBezTo>
                    <a:pt x="11376" y="16762"/>
                    <a:pt x="11331" y="16736"/>
                    <a:pt x="11283" y="16710"/>
                  </a:cubicBezTo>
                  <a:cubicBezTo>
                    <a:pt x="11126" y="16620"/>
                    <a:pt x="10972" y="16527"/>
                    <a:pt x="10815" y="16441"/>
                  </a:cubicBezTo>
                  <a:cubicBezTo>
                    <a:pt x="10736" y="16396"/>
                    <a:pt x="10665" y="16340"/>
                    <a:pt x="10595" y="16291"/>
                  </a:cubicBezTo>
                  <a:cubicBezTo>
                    <a:pt x="10524" y="16239"/>
                    <a:pt x="10453" y="16191"/>
                    <a:pt x="10374" y="16157"/>
                  </a:cubicBezTo>
                  <a:cubicBezTo>
                    <a:pt x="10165" y="16056"/>
                    <a:pt x="9974" y="15922"/>
                    <a:pt x="9828" y="15742"/>
                  </a:cubicBezTo>
                  <a:cubicBezTo>
                    <a:pt x="9776" y="15678"/>
                    <a:pt x="9713" y="15630"/>
                    <a:pt x="9642" y="15585"/>
                  </a:cubicBezTo>
                  <a:cubicBezTo>
                    <a:pt x="9574" y="15540"/>
                    <a:pt x="9499" y="15503"/>
                    <a:pt x="9428" y="15451"/>
                  </a:cubicBezTo>
                  <a:cubicBezTo>
                    <a:pt x="9376" y="15413"/>
                    <a:pt x="9316" y="15380"/>
                    <a:pt x="9252" y="15342"/>
                  </a:cubicBezTo>
                  <a:cubicBezTo>
                    <a:pt x="9193" y="15309"/>
                    <a:pt x="9133" y="15268"/>
                    <a:pt x="9077" y="15215"/>
                  </a:cubicBezTo>
                  <a:cubicBezTo>
                    <a:pt x="8938" y="15092"/>
                    <a:pt x="8800" y="14972"/>
                    <a:pt x="8643" y="14871"/>
                  </a:cubicBezTo>
                  <a:cubicBezTo>
                    <a:pt x="8624" y="14856"/>
                    <a:pt x="8602" y="14849"/>
                    <a:pt x="8580" y="14841"/>
                  </a:cubicBezTo>
                  <a:cubicBezTo>
                    <a:pt x="8554" y="14830"/>
                    <a:pt x="8527" y="14823"/>
                    <a:pt x="8498" y="14804"/>
                  </a:cubicBezTo>
                  <a:cubicBezTo>
                    <a:pt x="8479" y="14796"/>
                    <a:pt x="8464" y="14781"/>
                    <a:pt x="8445" y="14762"/>
                  </a:cubicBezTo>
                  <a:cubicBezTo>
                    <a:pt x="8408" y="14721"/>
                    <a:pt x="8363" y="14684"/>
                    <a:pt x="8314" y="14647"/>
                  </a:cubicBezTo>
                  <a:cubicBezTo>
                    <a:pt x="8266" y="14609"/>
                    <a:pt x="8217" y="14576"/>
                    <a:pt x="8169" y="14531"/>
                  </a:cubicBezTo>
                  <a:cubicBezTo>
                    <a:pt x="8109" y="14482"/>
                    <a:pt x="8045" y="14434"/>
                    <a:pt x="7978" y="14400"/>
                  </a:cubicBezTo>
                  <a:cubicBezTo>
                    <a:pt x="7915" y="14367"/>
                    <a:pt x="7843" y="14340"/>
                    <a:pt x="7776" y="14307"/>
                  </a:cubicBezTo>
                  <a:cubicBezTo>
                    <a:pt x="7708" y="14277"/>
                    <a:pt x="7641" y="14239"/>
                    <a:pt x="7582" y="14187"/>
                  </a:cubicBezTo>
                  <a:cubicBezTo>
                    <a:pt x="7544" y="14153"/>
                    <a:pt x="7511" y="14112"/>
                    <a:pt x="7481" y="14064"/>
                  </a:cubicBezTo>
                  <a:cubicBezTo>
                    <a:pt x="7481" y="14060"/>
                    <a:pt x="7477" y="14060"/>
                    <a:pt x="7477" y="14060"/>
                  </a:cubicBezTo>
                  <a:cubicBezTo>
                    <a:pt x="7473" y="14056"/>
                    <a:pt x="7466" y="14056"/>
                    <a:pt x="7455" y="14048"/>
                  </a:cubicBezTo>
                  <a:cubicBezTo>
                    <a:pt x="7313" y="13974"/>
                    <a:pt x="7170" y="13896"/>
                    <a:pt x="7028" y="13813"/>
                  </a:cubicBezTo>
                  <a:cubicBezTo>
                    <a:pt x="6766" y="13660"/>
                    <a:pt x="6509" y="13506"/>
                    <a:pt x="6243" y="13368"/>
                  </a:cubicBezTo>
                  <a:cubicBezTo>
                    <a:pt x="6198" y="13342"/>
                    <a:pt x="6143" y="13323"/>
                    <a:pt x="6090" y="13305"/>
                  </a:cubicBezTo>
                  <a:cubicBezTo>
                    <a:pt x="6034" y="13282"/>
                    <a:pt x="5981" y="13260"/>
                    <a:pt x="5933" y="13223"/>
                  </a:cubicBezTo>
                  <a:cubicBezTo>
                    <a:pt x="5847" y="13156"/>
                    <a:pt x="5750" y="13118"/>
                    <a:pt x="5645" y="13084"/>
                  </a:cubicBezTo>
                  <a:cubicBezTo>
                    <a:pt x="5544" y="13051"/>
                    <a:pt x="5436" y="13021"/>
                    <a:pt x="5335" y="12968"/>
                  </a:cubicBezTo>
                  <a:cubicBezTo>
                    <a:pt x="5246" y="12923"/>
                    <a:pt x="5141" y="12894"/>
                    <a:pt x="5039" y="12849"/>
                  </a:cubicBezTo>
                  <a:cubicBezTo>
                    <a:pt x="4920" y="12792"/>
                    <a:pt x="4793" y="12766"/>
                    <a:pt x="4658" y="12740"/>
                  </a:cubicBezTo>
                  <a:cubicBezTo>
                    <a:pt x="4644" y="12737"/>
                    <a:pt x="4621" y="12737"/>
                    <a:pt x="4595" y="12733"/>
                  </a:cubicBezTo>
                  <a:cubicBezTo>
                    <a:pt x="4573" y="12729"/>
                    <a:pt x="4546" y="12721"/>
                    <a:pt x="4520" y="12707"/>
                  </a:cubicBezTo>
                  <a:cubicBezTo>
                    <a:pt x="4483" y="12685"/>
                    <a:pt x="4445" y="12673"/>
                    <a:pt x="4408" y="12673"/>
                  </a:cubicBezTo>
                  <a:cubicBezTo>
                    <a:pt x="4397" y="12673"/>
                    <a:pt x="4389" y="12677"/>
                    <a:pt x="4378" y="12677"/>
                  </a:cubicBezTo>
                  <a:lnTo>
                    <a:pt x="4359" y="12677"/>
                  </a:lnTo>
                  <a:cubicBezTo>
                    <a:pt x="4349" y="12677"/>
                    <a:pt x="4333" y="12677"/>
                    <a:pt x="4322" y="12673"/>
                  </a:cubicBezTo>
                  <a:cubicBezTo>
                    <a:pt x="4311" y="12669"/>
                    <a:pt x="4299" y="12662"/>
                    <a:pt x="4288" y="12658"/>
                  </a:cubicBezTo>
                  <a:cubicBezTo>
                    <a:pt x="4176" y="12595"/>
                    <a:pt x="4053" y="12564"/>
                    <a:pt x="3930" y="12564"/>
                  </a:cubicBezTo>
                  <a:cubicBezTo>
                    <a:pt x="3904" y="12564"/>
                    <a:pt x="3881" y="12564"/>
                    <a:pt x="3855" y="12568"/>
                  </a:cubicBezTo>
                  <a:cubicBezTo>
                    <a:pt x="3795" y="12576"/>
                    <a:pt x="3739" y="12576"/>
                    <a:pt x="3679" y="12576"/>
                  </a:cubicBezTo>
                  <a:cubicBezTo>
                    <a:pt x="3571" y="12576"/>
                    <a:pt x="3466" y="12568"/>
                    <a:pt x="3362" y="12561"/>
                  </a:cubicBezTo>
                  <a:cubicBezTo>
                    <a:pt x="3331" y="12557"/>
                    <a:pt x="3298" y="12557"/>
                    <a:pt x="3268" y="12557"/>
                  </a:cubicBezTo>
                  <a:cubicBezTo>
                    <a:pt x="3163" y="12557"/>
                    <a:pt x="3055" y="12568"/>
                    <a:pt x="2950" y="12583"/>
                  </a:cubicBezTo>
                  <a:cubicBezTo>
                    <a:pt x="2924" y="12583"/>
                    <a:pt x="2898" y="12583"/>
                    <a:pt x="2872" y="12587"/>
                  </a:cubicBezTo>
                  <a:cubicBezTo>
                    <a:pt x="2849" y="12590"/>
                    <a:pt x="2831" y="12595"/>
                    <a:pt x="2819" y="12602"/>
                  </a:cubicBezTo>
                  <a:cubicBezTo>
                    <a:pt x="2808" y="12609"/>
                    <a:pt x="2801" y="12617"/>
                    <a:pt x="2793" y="12632"/>
                  </a:cubicBezTo>
                  <a:lnTo>
                    <a:pt x="2770" y="12669"/>
                  </a:lnTo>
                  <a:lnTo>
                    <a:pt x="2737" y="12643"/>
                  </a:lnTo>
                  <a:cubicBezTo>
                    <a:pt x="2729" y="12640"/>
                    <a:pt x="2722" y="12635"/>
                    <a:pt x="2715" y="12632"/>
                  </a:cubicBezTo>
                  <a:cubicBezTo>
                    <a:pt x="2707" y="12628"/>
                    <a:pt x="2700" y="12628"/>
                    <a:pt x="2696" y="12628"/>
                  </a:cubicBezTo>
                  <a:cubicBezTo>
                    <a:pt x="2689" y="12628"/>
                    <a:pt x="2681" y="12632"/>
                    <a:pt x="2670" y="12632"/>
                  </a:cubicBezTo>
                  <a:cubicBezTo>
                    <a:pt x="2662" y="12635"/>
                    <a:pt x="2651" y="12640"/>
                    <a:pt x="2640" y="12647"/>
                  </a:cubicBezTo>
                  <a:cubicBezTo>
                    <a:pt x="2622" y="12658"/>
                    <a:pt x="2595" y="12673"/>
                    <a:pt x="2565" y="12685"/>
                  </a:cubicBezTo>
                  <a:cubicBezTo>
                    <a:pt x="2479" y="12718"/>
                    <a:pt x="2389" y="12744"/>
                    <a:pt x="2303" y="12770"/>
                  </a:cubicBezTo>
                  <a:cubicBezTo>
                    <a:pt x="2213" y="12800"/>
                    <a:pt x="2132" y="12834"/>
                    <a:pt x="2053" y="12875"/>
                  </a:cubicBezTo>
                  <a:cubicBezTo>
                    <a:pt x="2012" y="12897"/>
                    <a:pt x="1975" y="12916"/>
                    <a:pt x="1941" y="12935"/>
                  </a:cubicBezTo>
                  <a:cubicBezTo>
                    <a:pt x="1904" y="12957"/>
                    <a:pt x="1873" y="12976"/>
                    <a:pt x="1851" y="13006"/>
                  </a:cubicBezTo>
                  <a:cubicBezTo>
                    <a:pt x="1837" y="13021"/>
                    <a:pt x="1825" y="13043"/>
                    <a:pt x="1818" y="13069"/>
                  </a:cubicBezTo>
                  <a:cubicBezTo>
                    <a:pt x="1814" y="13077"/>
                    <a:pt x="1810" y="13088"/>
                    <a:pt x="1802" y="13095"/>
                  </a:cubicBezTo>
                  <a:cubicBezTo>
                    <a:pt x="1799" y="13103"/>
                    <a:pt x="1792" y="13111"/>
                    <a:pt x="1780" y="13118"/>
                  </a:cubicBezTo>
                  <a:cubicBezTo>
                    <a:pt x="1776" y="13122"/>
                    <a:pt x="1769" y="13125"/>
                    <a:pt x="1761" y="13129"/>
                  </a:cubicBezTo>
                  <a:cubicBezTo>
                    <a:pt x="1720" y="13144"/>
                    <a:pt x="1683" y="13163"/>
                    <a:pt x="1645" y="13185"/>
                  </a:cubicBezTo>
                  <a:cubicBezTo>
                    <a:pt x="1608" y="13208"/>
                    <a:pt x="1571" y="13230"/>
                    <a:pt x="1533" y="13252"/>
                  </a:cubicBezTo>
                  <a:cubicBezTo>
                    <a:pt x="1481" y="13282"/>
                    <a:pt x="1433" y="13308"/>
                    <a:pt x="1388" y="13339"/>
                  </a:cubicBezTo>
                  <a:cubicBezTo>
                    <a:pt x="1343" y="13368"/>
                    <a:pt x="1305" y="13402"/>
                    <a:pt x="1279" y="13451"/>
                  </a:cubicBezTo>
                  <a:cubicBezTo>
                    <a:pt x="1253" y="13499"/>
                    <a:pt x="1216" y="13537"/>
                    <a:pt x="1182" y="13570"/>
                  </a:cubicBezTo>
                  <a:cubicBezTo>
                    <a:pt x="1148" y="13608"/>
                    <a:pt x="1114" y="13637"/>
                    <a:pt x="1096" y="13675"/>
                  </a:cubicBezTo>
                  <a:cubicBezTo>
                    <a:pt x="1081" y="13701"/>
                    <a:pt x="1074" y="13724"/>
                    <a:pt x="1070" y="13753"/>
                  </a:cubicBezTo>
                  <a:lnTo>
                    <a:pt x="1066" y="13779"/>
                  </a:lnTo>
                  <a:lnTo>
                    <a:pt x="1043" y="13787"/>
                  </a:lnTo>
                  <a:cubicBezTo>
                    <a:pt x="1025" y="13794"/>
                    <a:pt x="1007" y="13806"/>
                    <a:pt x="991" y="13817"/>
                  </a:cubicBezTo>
                  <a:cubicBezTo>
                    <a:pt x="973" y="13832"/>
                    <a:pt x="962" y="13846"/>
                    <a:pt x="947" y="13862"/>
                  </a:cubicBezTo>
                  <a:cubicBezTo>
                    <a:pt x="921" y="13899"/>
                    <a:pt x="898" y="13941"/>
                    <a:pt x="872" y="13981"/>
                  </a:cubicBezTo>
                  <a:cubicBezTo>
                    <a:pt x="857" y="14011"/>
                    <a:pt x="838" y="14041"/>
                    <a:pt x="812" y="14067"/>
                  </a:cubicBezTo>
                  <a:cubicBezTo>
                    <a:pt x="738" y="14146"/>
                    <a:pt x="685" y="14239"/>
                    <a:pt x="640" y="14336"/>
                  </a:cubicBezTo>
                  <a:cubicBezTo>
                    <a:pt x="595" y="14438"/>
                    <a:pt x="558" y="14542"/>
                    <a:pt x="524" y="14647"/>
                  </a:cubicBezTo>
                  <a:cubicBezTo>
                    <a:pt x="441" y="14883"/>
                    <a:pt x="360" y="15121"/>
                    <a:pt x="258" y="15349"/>
                  </a:cubicBezTo>
                  <a:cubicBezTo>
                    <a:pt x="251" y="15368"/>
                    <a:pt x="244" y="15383"/>
                    <a:pt x="240" y="15398"/>
                  </a:cubicBezTo>
                  <a:cubicBezTo>
                    <a:pt x="236" y="15409"/>
                    <a:pt x="236" y="15425"/>
                    <a:pt x="236" y="15435"/>
                  </a:cubicBezTo>
                  <a:lnTo>
                    <a:pt x="236" y="15458"/>
                  </a:lnTo>
                  <a:cubicBezTo>
                    <a:pt x="240" y="15480"/>
                    <a:pt x="244" y="15499"/>
                    <a:pt x="244" y="15521"/>
                  </a:cubicBezTo>
                  <a:cubicBezTo>
                    <a:pt x="240" y="15585"/>
                    <a:pt x="229" y="15641"/>
                    <a:pt x="214" y="15697"/>
                  </a:cubicBezTo>
                  <a:cubicBezTo>
                    <a:pt x="199" y="15753"/>
                    <a:pt x="188" y="15806"/>
                    <a:pt x="188" y="15854"/>
                  </a:cubicBezTo>
                  <a:cubicBezTo>
                    <a:pt x="188" y="15869"/>
                    <a:pt x="188" y="15880"/>
                    <a:pt x="191" y="15896"/>
                  </a:cubicBezTo>
                  <a:lnTo>
                    <a:pt x="191" y="15906"/>
                  </a:lnTo>
                  <a:cubicBezTo>
                    <a:pt x="191" y="15918"/>
                    <a:pt x="188" y="15932"/>
                    <a:pt x="180" y="15940"/>
                  </a:cubicBezTo>
                  <a:cubicBezTo>
                    <a:pt x="177" y="15951"/>
                    <a:pt x="169" y="15959"/>
                    <a:pt x="162" y="15966"/>
                  </a:cubicBezTo>
                  <a:cubicBezTo>
                    <a:pt x="146" y="15977"/>
                    <a:pt x="132" y="15985"/>
                    <a:pt x="124" y="15989"/>
                  </a:cubicBezTo>
                  <a:cubicBezTo>
                    <a:pt x="117" y="15996"/>
                    <a:pt x="113" y="16000"/>
                    <a:pt x="110" y="16000"/>
                  </a:cubicBezTo>
                  <a:lnTo>
                    <a:pt x="110" y="16004"/>
                  </a:lnTo>
                  <a:cubicBezTo>
                    <a:pt x="105" y="16011"/>
                    <a:pt x="101" y="16018"/>
                    <a:pt x="98" y="16026"/>
                  </a:cubicBezTo>
                  <a:cubicBezTo>
                    <a:pt x="94" y="16030"/>
                    <a:pt x="91" y="16034"/>
                    <a:pt x="91" y="16037"/>
                  </a:cubicBezTo>
                  <a:cubicBezTo>
                    <a:pt x="101" y="16060"/>
                    <a:pt x="105" y="16079"/>
                    <a:pt x="105" y="16097"/>
                  </a:cubicBezTo>
                  <a:cubicBezTo>
                    <a:pt x="105" y="16123"/>
                    <a:pt x="98" y="16142"/>
                    <a:pt x="94" y="16161"/>
                  </a:cubicBezTo>
                  <a:cubicBezTo>
                    <a:pt x="87" y="16179"/>
                    <a:pt x="83" y="16191"/>
                    <a:pt x="83" y="16206"/>
                  </a:cubicBezTo>
                  <a:cubicBezTo>
                    <a:pt x="65" y="16389"/>
                    <a:pt x="68" y="16579"/>
                    <a:pt x="57" y="16770"/>
                  </a:cubicBezTo>
                  <a:cubicBezTo>
                    <a:pt x="49" y="16841"/>
                    <a:pt x="38" y="16912"/>
                    <a:pt x="23" y="16979"/>
                  </a:cubicBezTo>
                  <a:cubicBezTo>
                    <a:pt x="12" y="17050"/>
                    <a:pt x="1" y="17117"/>
                    <a:pt x="1" y="17181"/>
                  </a:cubicBezTo>
                  <a:cubicBezTo>
                    <a:pt x="1" y="17245"/>
                    <a:pt x="12" y="17305"/>
                    <a:pt x="38" y="17364"/>
                  </a:cubicBezTo>
                  <a:lnTo>
                    <a:pt x="46" y="17383"/>
                  </a:lnTo>
                  <a:lnTo>
                    <a:pt x="34" y="17402"/>
                  </a:lnTo>
                  <a:cubicBezTo>
                    <a:pt x="20" y="17428"/>
                    <a:pt x="12" y="17454"/>
                    <a:pt x="12" y="17480"/>
                  </a:cubicBezTo>
                  <a:cubicBezTo>
                    <a:pt x="12" y="17514"/>
                    <a:pt x="23" y="17552"/>
                    <a:pt x="31" y="17592"/>
                  </a:cubicBezTo>
                  <a:cubicBezTo>
                    <a:pt x="42" y="17633"/>
                    <a:pt x="53" y="17678"/>
                    <a:pt x="53" y="17723"/>
                  </a:cubicBezTo>
                  <a:lnTo>
                    <a:pt x="53" y="17731"/>
                  </a:lnTo>
                  <a:cubicBezTo>
                    <a:pt x="53" y="17802"/>
                    <a:pt x="49" y="17869"/>
                    <a:pt x="49" y="17937"/>
                  </a:cubicBezTo>
                  <a:cubicBezTo>
                    <a:pt x="49" y="18011"/>
                    <a:pt x="53" y="18082"/>
                    <a:pt x="65" y="18153"/>
                  </a:cubicBezTo>
                  <a:cubicBezTo>
                    <a:pt x="75" y="18202"/>
                    <a:pt x="79" y="18251"/>
                    <a:pt x="79" y="18299"/>
                  </a:cubicBezTo>
                  <a:cubicBezTo>
                    <a:pt x="79" y="18337"/>
                    <a:pt x="75" y="18377"/>
                    <a:pt x="72" y="18415"/>
                  </a:cubicBezTo>
                  <a:cubicBezTo>
                    <a:pt x="68" y="18434"/>
                    <a:pt x="68" y="18452"/>
                    <a:pt x="68" y="18471"/>
                  </a:cubicBezTo>
                  <a:cubicBezTo>
                    <a:pt x="68" y="18512"/>
                    <a:pt x="72" y="18553"/>
                    <a:pt x="87" y="18594"/>
                  </a:cubicBezTo>
                  <a:cubicBezTo>
                    <a:pt x="98" y="18632"/>
                    <a:pt x="101" y="18673"/>
                    <a:pt x="101" y="18706"/>
                  </a:cubicBezTo>
                  <a:cubicBezTo>
                    <a:pt x="105" y="18744"/>
                    <a:pt x="105" y="18777"/>
                    <a:pt x="110" y="18811"/>
                  </a:cubicBezTo>
                  <a:cubicBezTo>
                    <a:pt x="127" y="18942"/>
                    <a:pt x="154" y="19072"/>
                    <a:pt x="184" y="19203"/>
                  </a:cubicBezTo>
                  <a:cubicBezTo>
                    <a:pt x="199" y="19267"/>
                    <a:pt x="199" y="19331"/>
                    <a:pt x="203" y="19394"/>
                  </a:cubicBezTo>
                  <a:cubicBezTo>
                    <a:pt x="206" y="19454"/>
                    <a:pt x="214" y="19510"/>
                    <a:pt x="236" y="19562"/>
                  </a:cubicBezTo>
                  <a:cubicBezTo>
                    <a:pt x="244" y="19585"/>
                    <a:pt x="248" y="19603"/>
                    <a:pt x="251" y="19622"/>
                  </a:cubicBezTo>
                  <a:cubicBezTo>
                    <a:pt x="270" y="19779"/>
                    <a:pt x="289" y="19936"/>
                    <a:pt x="307" y="20093"/>
                  </a:cubicBezTo>
                  <a:cubicBezTo>
                    <a:pt x="311" y="20131"/>
                    <a:pt x="322" y="20168"/>
                    <a:pt x="334" y="20205"/>
                  </a:cubicBezTo>
                  <a:cubicBezTo>
                    <a:pt x="345" y="20247"/>
                    <a:pt x="360" y="20288"/>
                    <a:pt x="360" y="20336"/>
                  </a:cubicBezTo>
                  <a:cubicBezTo>
                    <a:pt x="363" y="20355"/>
                    <a:pt x="367" y="20373"/>
                    <a:pt x="374" y="20385"/>
                  </a:cubicBezTo>
                  <a:cubicBezTo>
                    <a:pt x="382" y="20400"/>
                    <a:pt x="389" y="20407"/>
                    <a:pt x="405" y="20414"/>
                  </a:cubicBezTo>
                  <a:cubicBezTo>
                    <a:pt x="408" y="20414"/>
                    <a:pt x="412" y="20418"/>
                    <a:pt x="419" y="20418"/>
                  </a:cubicBezTo>
                  <a:cubicBezTo>
                    <a:pt x="415" y="20381"/>
                    <a:pt x="408" y="20340"/>
                    <a:pt x="401" y="20299"/>
                  </a:cubicBezTo>
                  <a:cubicBezTo>
                    <a:pt x="393" y="20247"/>
                    <a:pt x="386" y="20190"/>
                    <a:pt x="386" y="20135"/>
                  </a:cubicBezTo>
                  <a:cubicBezTo>
                    <a:pt x="386" y="20116"/>
                    <a:pt x="386" y="20097"/>
                    <a:pt x="389" y="20078"/>
                  </a:cubicBezTo>
                  <a:lnTo>
                    <a:pt x="389" y="20056"/>
                  </a:lnTo>
                  <a:cubicBezTo>
                    <a:pt x="389" y="20022"/>
                    <a:pt x="382" y="19988"/>
                    <a:pt x="367" y="19952"/>
                  </a:cubicBezTo>
                  <a:cubicBezTo>
                    <a:pt x="356" y="19917"/>
                    <a:pt x="345" y="19876"/>
                    <a:pt x="337" y="19831"/>
                  </a:cubicBezTo>
                  <a:cubicBezTo>
                    <a:pt x="315" y="19622"/>
                    <a:pt x="277" y="19409"/>
                    <a:pt x="248" y="19200"/>
                  </a:cubicBezTo>
                  <a:cubicBezTo>
                    <a:pt x="229" y="19058"/>
                    <a:pt x="199" y="18912"/>
                    <a:pt x="169" y="18766"/>
                  </a:cubicBezTo>
                  <a:cubicBezTo>
                    <a:pt x="162" y="18740"/>
                    <a:pt x="154" y="18710"/>
                    <a:pt x="143" y="18680"/>
                  </a:cubicBezTo>
                  <a:cubicBezTo>
                    <a:pt x="136" y="18651"/>
                    <a:pt x="124" y="18617"/>
                    <a:pt x="124" y="18583"/>
                  </a:cubicBezTo>
                  <a:cubicBezTo>
                    <a:pt x="124" y="18572"/>
                    <a:pt x="124" y="18561"/>
                    <a:pt x="127" y="18549"/>
                  </a:cubicBezTo>
                  <a:cubicBezTo>
                    <a:pt x="143" y="18471"/>
                    <a:pt x="146" y="18392"/>
                    <a:pt x="146" y="18314"/>
                  </a:cubicBezTo>
                  <a:cubicBezTo>
                    <a:pt x="146" y="18269"/>
                    <a:pt x="143" y="18225"/>
                    <a:pt x="143" y="18175"/>
                  </a:cubicBezTo>
                  <a:cubicBezTo>
                    <a:pt x="143" y="18142"/>
                    <a:pt x="143" y="18108"/>
                    <a:pt x="146" y="18075"/>
                  </a:cubicBezTo>
                  <a:cubicBezTo>
                    <a:pt x="146" y="18041"/>
                    <a:pt x="150" y="18004"/>
                    <a:pt x="150" y="17966"/>
                  </a:cubicBezTo>
                  <a:cubicBezTo>
                    <a:pt x="150" y="17776"/>
                    <a:pt x="127" y="17581"/>
                    <a:pt x="127" y="17383"/>
                  </a:cubicBezTo>
                  <a:cubicBezTo>
                    <a:pt x="127" y="17345"/>
                    <a:pt x="127" y="17309"/>
                    <a:pt x="132" y="17274"/>
                  </a:cubicBezTo>
                  <a:cubicBezTo>
                    <a:pt x="132" y="17256"/>
                    <a:pt x="136" y="17238"/>
                    <a:pt x="136" y="17219"/>
                  </a:cubicBezTo>
                  <a:cubicBezTo>
                    <a:pt x="139" y="17200"/>
                    <a:pt x="139" y="17185"/>
                    <a:pt x="139" y="17174"/>
                  </a:cubicBezTo>
                  <a:lnTo>
                    <a:pt x="139" y="17155"/>
                  </a:lnTo>
                  <a:cubicBezTo>
                    <a:pt x="139" y="17152"/>
                    <a:pt x="139" y="17152"/>
                    <a:pt x="136" y="17152"/>
                  </a:cubicBezTo>
                  <a:cubicBezTo>
                    <a:pt x="124" y="17133"/>
                    <a:pt x="113" y="17114"/>
                    <a:pt x="110" y="17099"/>
                  </a:cubicBezTo>
                  <a:cubicBezTo>
                    <a:pt x="101" y="17081"/>
                    <a:pt x="101" y="17062"/>
                    <a:pt x="101" y="17043"/>
                  </a:cubicBezTo>
                  <a:cubicBezTo>
                    <a:pt x="101" y="17005"/>
                    <a:pt x="113" y="16972"/>
                    <a:pt x="120" y="16942"/>
                  </a:cubicBezTo>
                  <a:cubicBezTo>
                    <a:pt x="132" y="16912"/>
                    <a:pt x="139" y="16890"/>
                    <a:pt x="139" y="16867"/>
                  </a:cubicBezTo>
                  <a:cubicBezTo>
                    <a:pt x="139" y="16856"/>
                    <a:pt x="136" y="16845"/>
                    <a:pt x="132" y="16834"/>
                  </a:cubicBezTo>
                  <a:lnTo>
                    <a:pt x="124" y="16815"/>
                  </a:lnTo>
                  <a:lnTo>
                    <a:pt x="136" y="16796"/>
                  </a:lnTo>
                  <a:cubicBezTo>
                    <a:pt x="154" y="16770"/>
                    <a:pt x="165" y="16748"/>
                    <a:pt x="172" y="16722"/>
                  </a:cubicBezTo>
                  <a:cubicBezTo>
                    <a:pt x="180" y="16695"/>
                    <a:pt x="184" y="16669"/>
                    <a:pt x="184" y="16643"/>
                  </a:cubicBezTo>
                  <a:cubicBezTo>
                    <a:pt x="184" y="16598"/>
                    <a:pt x="177" y="16553"/>
                    <a:pt x="169" y="16508"/>
                  </a:cubicBezTo>
                  <a:cubicBezTo>
                    <a:pt x="162" y="16460"/>
                    <a:pt x="154" y="16411"/>
                    <a:pt x="154" y="16363"/>
                  </a:cubicBezTo>
                  <a:lnTo>
                    <a:pt x="154" y="16358"/>
                  </a:lnTo>
                  <a:lnTo>
                    <a:pt x="154" y="16355"/>
                  </a:lnTo>
                  <a:cubicBezTo>
                    <a:pt x="154" y="16318"/>
                    <a:pt x="150" y="16280"/>
                    <a:pt x="150" y="16239"/>
                  </a:cubicBezTo>
                  <a:cubicBezTo>
                    <a:pt x="150" y="16179"/>
                    <a:pt x="158" y="16112"/>
                    <a:pt x="184" y="16049"/>
                  </a:cubicBezTo>
                  <a:cubicBezTo>
                    <a:pt x="206" y="16000"/>
                    <a:pt x="222" y="15944"/>
                    <a:pt x="236" y="15887"/>
                  </a:cubicBezTo>
                  <a:cubicBezTo>
                    <a:pt x="251" y="15832"/>
                    <a:pt x="262" y="15775"/>
                    <a:pt x="281" y="15720"/>
                  </a:cubicBezTo>
                  <a:cubicBezTo>
                    <a:pt x="319" y="15585"/>
                    <a:pt x="341" y="15439"/>
                    <a:pt x="386" y="15297"/>
                  </a:cubicBezTo>
                  <a:cubicBezTo>
                    <a:pt x="405" y="15241"/>
                    <a:pt x="427" y="15189"/>
                    <a:pt x="446" y="15137"/>
                  </a:cubicBezTo>
                  <a:cubicBezTo>
                    <a:pt x="468" y="15084"/>
                    <a:pt x="491" y="15032"/>
                    <a:pt x="502" y="14980"/>
                  </a:cubicBezTo>
                  <a:cubicBezTo>
                    <a:pt x="543" y="14819"/>
                    <a:pt x="598" y="14654"/>
                    <a:pt x="681" y="14505"/>
                  </a:cubicBezTo>
                  <a:cubicBezTo>
                    <a:pt x="741" y="14404"/>
                    <a:pt x="797" y="14291"/>
                    <a:pt x="853" y="14183"/>
                  </a:cubicBezTo>
                  <a:cubicBezTo>
                    <a:pt x="909" y="14075"/>
                    <a:pt x="973" y="13967"/>
                    <a:pt x="1047" y="13865"/>
                  </a:cubicBezTo>
                  <a:cubicBezTo>
                    <a:pt x="1193" y="13667"/>
                    <a:pt x="1354" y="13488"/>
                    <a:pt x="1533" y="13327"/>
                  </a:cubicBezTo>
                  <a:cubicBezTo>
                    <a:pt x="1713" y="13170"/>
                    <a:pt x="1915" y="13054"/>
                    <a:pt x="2106" y="12927"/>
                  </a:cubicBezTo>
                  <a:cubicBezTo>
                    <a:pt x="2116" y="12920"/>
                    <a:pt x="2132" y="12916"/>
                    <a:pt x="2142" y="12912"/>
                  </a:cubicBezTo>
                  <a:cubicBezTo>
                    <a:pt x="2154" y="12912"/>
                    <a:pt x="2161" y="12912"/>
                    <a:pt x="2169" y="12909"/>
                  </a:cubicBezTo>
                  <a:cubicBezTo>
                    <a:pt x="2210" y="12901"/>
                    <a:pt x="2247" y="12882"/>
                    <a:pt x="2285" y="12860"/>
                  </a:cubicBezTo>
                  <a:cubicBezTo>
                    <a:pt x="2326" y="12837"/>
                    <a:pt x="2367" y="12808"/>
                    <a:pt x="2415" y="12789"/>
                  </a:cubicBezTo>
                  <a:cubicBezTo>
                    <a:pt x="2446" y="12774"/>
                    <a:pt x="2479" y="12763"/>
                    <a:pt x="2513" y="12759"/>
                  </a:cubicBezTo>
                  <a:cubicBezTo>
                    <a:pt x="2517" y="12759"/>
                    <a:pt x="2517" y="12755"/>
                    <a:pt x="2517" y="12755"/>
                  </a:cubicBezTo>
                  <a:cubicBezTo>
                    <a:pt x="2520" y="12752"/>
                    <a:pt x="2524" y="12747"/>
                    <a:pt x="2527" y="12740"/>
                  </a:cubicBezTo>
                  <a:cubicBezTo>
                    <a:pt x="2539" y="12725"/>
                    <a:pt x="2558" y="12711"/>
                    <a:pt x="2572" y="12703"/>
                  </a:cubicBezTo>
                  <a:cubicBezTo>
                    <a:pt x="2591" y="12695"/>
                    <a:pt x="2610" y="12692"/>
                    <a:pt x="2625" y="12692"/>
                  </a:cubicBezTo>
                  <a:cubicBezTo>
                    <a:pt x="2636" y="12692"/>
                    <a:pt x="2648" y="12695"/>
                    <a:pt x="2655" y="12695"/>
                  </a:cubicBezTo>
                  <a:cubicBezTo>
                    <a:pt x="2666" y="12695"/>
                    <a:pt x="2677" y="12699"/>
                    <a:pt x="2689" y="12699"/>
                  </a:cubicBezTo>
                  <a:cubicBezTo>
                    <a:pt x="2718" y="12699"/>
                    <a:pt x="2744" y="12692"/>
                    <a:pt x="2774" y="12688"/>
                  </a:cubicBezTo>
                  <a:cubicBezTo>
                    <a:pt x="2805" y="12680"/>
                    <a:pt x="2834" y="12669"/>
                    <a:pt x="2864" y="12662"/>
                  </a:cubicBezTo>
                  <a:cubicBezTo>
                    <a:pt x="2883" y="12658"/>
                    <a:pt x="2905" y="12651"/>
                    <a:pt x="2927" y="12643"/>
                  </a:cubicBezTo>
                  <a:cubicBezTo>
                    <a:pt x="2954" y="12635"/>
                    <a:pt x="2980" y="12628"/>
                    <a:pt x="3006" y="12628"/>
                  </a:cubicBezTo>
                  <a:cubicBezTo>
                    <a:pt x="3014" y="12628"/>
                    <a:pt x="3017" y="12628"/>
                    <a:pt x="3025" y="12632"/>
                  </a:cubicBezTo>
                  <a:cubicBezTo>
                    <a:pt x="3196" y="12650"/>
                    <a:pt x="3369" y="12652"/>
                    <a:pt x="3544" y="12652"/>
                  </a:cubicBezTo>
                  <a:cubicBezTo>
                    <a:pt x="3574" y="12652"/>
                    <a:pt x="3605" y="12652"/>
                    <a:pt x="3636" y="12652"/>
                  </a:cubicBezTo>
                  <a:cubicBezTo>
                    <a:pt x="3714" y="12652"/>
                    <a:pt x="3792" y="12652"/>
                    <a:pt x="3870" y="12654"/>
                  </a:cubicBezTo>
                  <a:cubicBezTo>
                    <a:pt x="4004" y="12658"/>
                    <a:pt x="4135" y="12685"/>
                    <a:pt x="4259" y="12740"/>
                  </a:cubicBezTo>
                  <a:cubicBezTo>
                    <a:pt x="4285" y="12752"/>
                    <a:pt x="4314" y="12763"/>
                    <a:pt x="4337" y="12774"/>
                  </a:cubicBezTo>
                  <a:cubicBezTo>
                    <a:pt x="4363" y="12785"/>
                    <a:pt x="4389" y="12792"/>
                    <a:pt x="4411" y="12797"/>
                  </a:cubicBezTo>
                  <a:cubicBezTo>
                    <a:pt x="4647" y="12823"/>
                    <a:pt x="4882" y="12860"/>
                    <a:pt x="5103" y="12976"/>
                  </a:cubicBezTo>
                  <a:cubicBezTo>
                    <a:pt x="5241" y="13051"/>
                    <a:pt x="5380" y="13129"/>
                    <a:pt x="5518" y="13170"/>
                  </a:cubicBezTo>
                  <a:cubicBezTo>
                    <a:pt x="5600" y="13192"/>
                    <a:pt x="5675" y="13234"/>
                    <a:pt x="5746" y="13268"/>
                  </a:cubicBezTo>
                  <a:cubicBezTo>
                    <a:pt x="5814" y="13301"/>
                    <a:pt x="5884" y="13331"/>
                    <a:pt x="5955" y="13339"/>
                  </a:cubicBezTo>
                  <a:cubicBezTo>
                    <a:pt x="5967" y="13339"/>
                    <a:pt x="5974" y="13342"/>
                    <a:pt x="5981" y="13346"/>
                  </a:cubicBezTo>
                  <a:cubicBezTo>
                    <a:pt x="5989" y="13349"/>
                    <a:pt x="6000" y="13353"/>
                    <a:pt x="6008" y="13361"/>
                  </a:cubicBezTo>
                  <a:cubicBezTo>
                    <a:pt x="6012" y="13365"/>
                    <a:pt x="6015" y="13372"/>
                    <a:pt x="6023" y="13383"/>
                  </a:cubicBezTo>
                  <a:cubicBezTo>
                    <a:pt x="6026" y="13394"/>
                    <a:pt x="6031" y="13402"/>
                    <a:pt x="6034" y="13406"/>
                  </a:cubicBezTo>
                  <a:cubicBezTo>
                    <a:pt x="6041" y="13413"/>
                    <a:pt x="6049" y="13417"/>
                    <a:pt x="6057" y="13425"/>
                  </a:cubicBezTo>
                  <a:cubicBezTo>
                    <a:pt x="6071" y="13432"/>
                    <a:pt x="6090" y="13439"/>
                    <a:pt x="6112" y="13443"/>
                  </a:cubicBezTo>
                  <a:cubicBezTo>
                    <a:pt x="6128" y="13447"/>
                    <a:pt x="6146" y="13451"/>
                    <a:pt x="6161" y="13454"/>
                  </a:cubicBezTo>
                  <a:cubicBezTo>
                    <a:pt x="6202" y="13465"/>
                    <a:pt x="6236" y="13480"/>
                    <a:pt x="6269" y="13496"/>
                  </a:cubicBezTo>
                  <a:cubicBezTo>
                    <a:pt x="6303" y="13514"/>
                    <a:pt x="6333" y="13532"/>
                    <a:pt x="6363" y="13548"/>
                  </a:cubicBezTo>
                  <a:cubicBezTo>
                    <a:pt x="6434" y="13585"/>
                    <a:pt x="6497" y="13630"/>
                    <a:pt x="6561" y="13671"/>
                  </a:cubicBezTo>
                  <a:cubicBezTo>
                    <a:pt x="6625" y="13712"/>
                    <a:pt x="6688" y="13753"/>
                    <a:pt x="6756" y="13784"/>
                  </a:cubicBezTo>
                  <a:cubicBezTo>
                    <a:pt x="6834" y="13817"/>
                    <a:pt x="6916" y="13854"/>
                    <a:pt x="6999" y="13899"/>
                  </a:cubicBezTo>
                  <a:cubicBezTo>
                    <a:pt x="7114" y="13963"/>
                    <a:pt x="7211" y="14045"/>
                    <a:pt x="7316" y="14108"/>
                  </a:cubicBezTo>
                  <a:cubicBezTo>
                    <a:pt x="7477" y="14210"/>
                    <a:pt x="7630" y="14322"/>
                    <a:pt x="7787" y="14415"/>
                  </a:cubicBezTo>
                  <a:cubicBezTo>
                    <a:pt x="7825" y="14438"/>
                    <a:pt x="7855" y="14464"/>
                    <a:pt x="7884" y="14486"/>
                  </a:cubicBezTo>
                  <a:cubicBezTo>
                    <a:pt x="7915" y="14509"/>
                    <a:pt x="7944" y="14531"/>
                    <a:pt x="7974" y="14542"/>
                  </a:cubicBezTo>
                  <a:cubicBezTo>
                    <a:pt x="7996" y="14553"/>
                    <a:pt x="8019" y="14561"/>
                    <a:pt x="8041" y="14564"/>
                  </a:cubicBezTo>
                  <a:cubicBezTo>
                    <a:pt x="8067" y="14569"/>
                    <a:pt x="8090" y="14579"/>
                    <a:pt x="8109" y="14598"/>
                  </a:cubicBezTo>
                  <a:cubicBezTo>
                    <a:pt x="8127" y="14613"/>
                    <a:pt x="8143" y="14636"/>
                    <a:pt x="8153" y="14658"/>
                  </a:cubicBezTo>
                  <a:cubicBezTo>
                    <a:pt x="8161" y="14669"/>
                    <a:pt x="8169" y="14681"/>
                    <a:pt x="8172" y="14688"/>
                  </a:cubicBezTo>
                  <a:cubicBezTo>
                    <a:pt x="8179" y="14695"/>
                    <a:pt x="8184" y="14699"/>
                    <a:pt x="8195" y="14703"/>
                  </a:cubicBezTo>
                  <a:cubicBezTo>
                    <a:pt x="8310" y="14755"/>
                    <a:pt x="8412" y="14826"/>
                    <a:pt x="8505" y="14901"/>
                  </a:cubicBezTo>
                  <a:cubicBezTo>
                    <a:pt x="8598" y="14972"/>
                    <a:pt x="8688" y="15050"/>
                    <a:pt x="8789" y="15111"/>
                  </a:cubicBezTo>
                  <a:cubicBezTo>
                    <a:pt x="8897" y="15181"/>
                    <a:pt x="9014" y="15256"/>
                    <a:pt x="9121" y="15342"/>
                  </a:cubicBezTo>
                  <a:cubicBezTo>
                    <a:pt x="9155" y="15368"/>
                    <a:pt x="9185" y="15398"/>
                    <a:pt x="9219" y="15428"/>
                  </a:cubicBezTo>
                  <a:cubicBezTo>
                    <a:pt x="9249" y="15458"/>
                    <a:pt x="9278" y="15480"/>
                    <a:pt x="9312" y="15503"/>
                  </a:cubicBezTo>
                  <a:cubicBezTo>
                    <a:pt x="9477" y="15600"/>
                    <a:pt x="9626" y="15716"/>
                    <a:pt x="9768" y="15843"/>
                  </a:cubicBezTo>
                  <a:cubicBezTo>
                    <a:pt x="9791" y="15861"/>
                    <a:pt x="9810" y="15880"/>
                    <a:pt x="9825" y="15899"/>
                  </a:cubicBezTo>
                  <a:cubicBezTo>
                    <a:pt x="9839" y="15918"/>
                    <a:pt x="9858" y="15932"/>
                    <a:pt x="9877" y="15944"/>
                  </a:cubicBezTo>
                  <a:cubicBezTo>
                    <a:pt x="10001" y="16022"/>
                    <a:pt x="10116" y="16108"/>
                    <a:pt x="10236" y="16194"/>
                  </a:cubicBezTo>
                  <a:cubicBezTo>
                    <a:pt x="10351" y="16280"/>
                    <a:pt x="10467" y="16367"/>
                    <a:pt x="10595" y="16434"/>
                  </a:cubicBezTo>
                  <a:cubicBezTo>
                    <a:pt x="10647" y="16460"/>
                    <a:pt x="10703" y="16486"/>
                    <a:pt x="10759" y="16512"/>
                  </a:cubicBezTo>
                  <a:cubicBezTo>
                    <a:pt x="10815" y="16542"/>
                    <a:pt x="10871" y="16576"/>
                    <a:pt x="10920" y="16620"/>
                  </a:cubicBezTo>
                  <a:cubicBezTo>
                    <a:pt x="10938" y="16636"/>
                    <a:pt x="10957" y="16655"/>
                    <a:pt x="10972" y="16665"/>
                  </a:cubicBezTo>
                  <a:cubicBezTo>
                    <a:pt x="10987" y="16681"/>
                    <a:pt x="11002" y="16691"/>
                    <a:pt x="11021" y="16695"/>
                  </a:cubicBezTo>
                  <a:cubicBezTo>
                    <a:pt x="11152" y="16744"/>
                    <a:pt x="11264" y="16815"/>
                    <a:pt x="11372" y="16886"/>
                  </a:cubicBezTo>
                  <a:cubicBezTo>
                    <a:pt x="11481" y="16957"/>
                    <a:pt x="11589" y="17031"/>
                    <a:pt x="11705" y="17084"/>
                  </a:cubicBezTo>
                  <a:cubicBezTo>
                    <a:pt x="11914" y="17181"/>
                    <a:pt x="12135" y="17264"/>
                    <a:pt x="12344" y="17364"/>
                  </a:cubicBezTo>
                  <a:cubicBezTo>
                    <a:pt x="12351" y="17368"/>
                    <a:pt x="12366" y="17372"/>
                    <a:pt x="12382" y="17372"/>
                  </a:cubicBezTo>
                  <a:lnTo>
                    <a:pt x="12385" y="17372"/>
                  </a:lnTo>
                  <a:cubicBezTo>
                    <a:pt x="12389" y="17372"/>
                    <a:pt x="12396" y="17368"/>
                    <a:pt x="12400" y="17368"/>
                  </a:cubicBezTo>
                  <a:lnTo>
                    <a:pt x="12434" y="17368"/>
                  </a:lnTo>
                  <a:cubicBezTo>
                    <a:pt x="12494" y="17368"/>
                    <a:pt x="12549" y="17387"/>
                    <a:pt x="12602" y="17405"/>
                  </a:cubicBezTo>
                  <a:cubicBezTo>
                    <a:pt x="12658" y="17431"/>
                    <a:pt x="12722" y="17443"/>
                    <a:pt x="12777" y="17447"/>
                  </a:cubicBezTo>
                  <a:cubicBezTo>
                    <a:pt x="12886" y="17450"/>
                    <a:pt x="12994" y="17454"/>
                    <a:pt x="13103" y="17454"/>
                  </a:cubicBezTo>
                  <a:cubicBezTo>
                    <a:pt x="13365" y="17454"/>
                    <a:pt x="13619" y="17428"/>
                    <a:pt x="13866" y="17319"/>
                  </a:cubicBezTo>
                  <a:cubicBezTo>
                    <a:pt x="13907" y="17300"/>
                    <a:pt x="13948" y="17278"/>
                    <a:pt x="13993" y="17256"/>
                  </a:cubicBezTo>
                  <a:cubicBezTo>
                    <a:pt x="14033" y="17233"/>
                    <a:pt x="14083" y="17211"/>
                    <a:pt x="14135" y="17200"/>
                  </a:cubicBezTo>
                  <a:cubicBezTo>
                    <a:pt x="14224" y="17181"/>
                    <a:pt x="14302" y="17143"/>
                    <a:pt x="14381" y="17095"/>
                  </a:cubicBezTo>
                  <a:cubicBezTo>
                    <a:pt x="14456" y="17050"/>
                    <a:pt x="14531" y="16995"/>
                    <a:pt x="14609" y="16942"/>
                  </a:cubicBezTo>
                  <a:cubicBezTo>
                    <a:pt x="14699" y="16882"/>
                    <a:pt x="14782" y="16800"/>
                    <a:pt x="14875" y="16733"/>
                  </a:cubicBezTo>
                  <a:cubicBezTo>
                    <a:pt x="14965" y="16669"/>
                    <a:pt x="15035" y="16587"/>
                    <a:pt x="15114" y="16505"/>
                  </a:cubicBezTo>
                  <a:cubicBezTo>
                    <a:pt x="15226" y="16381"/>
                    <a:pt x="15323" y="16239"/>
                    <a:pt x="15451" y="16112"/>
                  </a:cubicBezTo>
                  <a:cubicBezTo>
                    <a:pt x="15525" y="16037"/>
                    <a:pt x="15600" y="15959"/>
                    <a:pt x="15663" y="15873"/>
                  </a:cubicBezTo>
                  <a:cubicBezTo>
                    <a:pt x="15727" y="15787"/>
                    <a:pt x="15779" y="15697"/>
                    <a:pt x="15817" y="15596"/>
                  </a:cubicBezTo>
                  <a:cubicBezTo>
                    <a:pt x="15824" y="15570"/>
                    <a:pt x="15836" y="15551"/>
                    <a:pt x="15850" y="15533"/>
                  </a:cubicBezTo>
                  <a:cubicBezTo>
                    <a:pt x="15862" y="15514"/>
                    <a:pt x="15877" y="15495"/>
                    <a:pt x="15888" y="15480"/>
                  </a:cubicBezTo>
                  <a:cubicBezTo>
                    <a:pt x="15970" y="15372"/>
                    <a:pt x="16038" y="15256"/>
                    <a:pt x="16108" y="15137"/>
                  </a:cubicBezTo>
                  <a:cubicBezTo>
                    <a:pt x="16186" y="15009"/>
                    <a:pt x="16254" y="14871"/>
                    <a:pt x="16321" y="14733"/>
                  </a:cubicBezTo>
                  <a:cubicBezTo>
                    <a:pt x="16388" y="14595"/>
                    <a:pt x="16456" y="14456"/>
                    <a:pt x="16538" y="14325"/>
                  </a:cubicBezTo>
                  <a:cubicBezTo>
                    <a:pt x="16587" y="14250"/>
                    <a:pt x="16635" y="14165"/>
                    <a:pt x="16666" y="14079"/>
                  </a:cubicBezTo>
                  <a:cubicBezTo>
                    <a:pt x="16707" y="13951"/>
                    <a:pt x="16744" y="13817"/>
                    <a:pt x="16785" y="13686"/>
                  </a:cubicBezTo>
                  <a:cubicBezTo>
                    <a:pt x="16845" y="13514"/>
                    <a:pt x="16904" y="13339"/>
                    <a:pt x="16968" y="13170"/>
                  </a:cubicBezTo>
                  <a:cubicBezTo>
                    <a:pt x="17006" y="13073"/>
                    <a:pt x="17032" y="12972"/>
                    <a:pt x="17054" y="12868"/>
                  </a:cubicBezTo>
                  <a:cubicBezTo>
                    <a:pt x="17080" y="12766"/>
                    <a:pt x="17102" y="12662"/>
                    <a:pt x="17140" y="12557"/>
                  </a:cubicBezTo>
                  <a:cubicBezTo>
                    <a:pt x="17252" y="12240"/>
                    <a:pt x="17285" y="11900"/>
                    <a:pt x="17338" y="11559"/>
                  </a:cubicBezTo>
                  <a:cubicBezTo>
                    <a:pt x="17383" y="11286"/>
                    <a:pt x="17420" y="11013"/>
                    <a:pt x="17458" y="10740"/>
                  </a:cubicBezTo>
                  <a:cubicBezTo>
                    <a:pt x="17484" y="10557"/>
                    <a:pt x="17518" y="10382"/>
                    <a:pt x="17518" y="10202"/>
                  </a:cubicBezTo>
                  <a:lnTo>
                    <a:pt x="17518" y="10161"/>
                  </a:lnTo>
                  <a:cubicBezTo>
                    <a:pt x="17514" y="10086"/>
                    <a:pt x="17510" y="10016"/>
                    <a:pt x="17510" y="9940"/>
                  </a:cubicBezTo>
                  <a:cubicBezTo>
                    <a:pt x="17510" y="9903"/>
                    <a:pt x="17514" y="9869"/>
                    <a:pt x="17514" y="9832"/>
                  </a:cubicBezTo>
                  <a:cubicBezTo>
                    <a:pt x="17525" y="9679"/>
                    <a:pt x="17547" y="9533"/>
                    <a:pt x="17547" y="9388"/>
                  </a:cubicBezTo>
                  <a:cubicBezTo>
                    <a:pt x="17547" y="9346"/>
                    <a:pt x="17544" y="9301"/>
                    <a:pt x="17540" y="9260"/>
                  </a:cubicBezTo>
                  <a:cubicBezTo>
                    <a:pt x="17518" y="9017"/>
                    <a:pt x="17525" y="8770"/>
                    <a:pt x="17514" y="8531"/>
                  </a:cubicBezTo>
                  <a:cubicBezTo>
                    <a:pt x="17514" y="8524"/>
                    <a:pt x="17510" y="8513"/>
                    <a:pt x="17503" y="8501"/>
                  </a:cubicBezTo>
                  <a:cubicBezTo>
                    <a:pt x="17499" y="8490"/>
                    <a:pt x="17492" y="8475"/>
                    <a:pt x="17487" y="8456"/>
                  </a:cubicBezTo>
                  <a:cubicBezTo>
                    <a:pt x="17484" y="8446"/>
                    <a:pt x="17480" y="8430"/>
                    <a:pt x="17480" y="8415"/>
                  </a:cubicBezTo>
                  <a:cubicBezTo>
                    <a:pt x="17480" y="8404"/>
                    <a:pt x="17484" y="8389"/>
                    <a:pt x="17487" y="8374"/>
                  </a:cubicBezTo>
                  <a:cubicBezTo>
                    <a:pt x="17503" y="8341"/>
                    <a:pt x="17506" y="8303"/>
                    <a:pt x="17506" y="8266"/>
                  </a:cubicBezTo>
                  <a:cubicBezTo>
                    <a:pt x="17506" y="8210"/>
                    <a:pt x="17495" y="8154"/>
                    <a:pt x="17484" y="8097"/>
                  </a:cubicBezTo>
                  <a:cubicBezTo>
                    <a:pt x="17465" y="8023"/>
                    <a:pt x="17465" y="7948"/>
                    <a:pt x="17458" y="7880"/>
                  </a:cubicBezTo>
                  <a:cubicBezTo>
                    <a:pt x="17454" y="7809"/>
                    <a:pt x="17442" y="7746"/>
                    <a:pt x="17413" y="7687"/>
                  </a:cubicBezTo>
                  <a:cubicBezTo>
                    <a:pt x="17406" y="7671"/>
                    <a:pt x="17402" y="7656"/>
                    <a:pt x="17402" y="7645"/>
                  </a:cubicBezTo>
                  <a:cubicBezTo>
                    <a:pt x="17402" y="7626"/>
                    <a:pt x="17406" y="7611"/>
                    <a:pt x="17406" y="7600"/>
                  </a:cubicBezTo>
                  <a:cubicBezTo>
                    <a:pt x="17413" y="7563"/>
                    <a:pt x="17416" y="7521"/>
                    <a:pt x="17416" y="7481"/>
                  </a:cubicBezTo>
                  <a:cubicBezTo>
                    <a:pt x="17416" y="7338"/>
                    <a:pt x="17383" y="7197"/>
                    <a:pt x="17357" y="7050"/>
                  </a:cubicBezTo>
                  <a:cubicBezTo>
                    <a:pt x="17327" y="6902"/>
                    <a:pt x="17285" y="6748"/>
                    <a:pt x="17256" y="6598"/>
                  </a:cubicBezTo>
                  <a:cubicBezTo>
                    <a:pt x="17215" y="6393"/>
                    <a:pt x="17166" y="6187"/>
                    <a:pt x="17121" y="5978"/>
                  </a:cubicBezTo>
                  <a:cubicBezTo>
                    <a:pt x="17111" y="5922"/>
                    <a:pt x="17099" y="5873"/>
                    <a:pt x="17080" y="5821"/>
                  </a:cubicBezTo>
                  <a:cubicBezTo>
                    <a:pt x="17058" y="5761"/>
                    <a:pt x="17039" y="5682"/>
                    <a:pt x="17035" y="5608"/>
                  </a:cubicBezTo>
                  <a:cubicBezTo>
                    <a:pt x="17024" y="5440"/>
                    <a:pt x="16968" y="5275"/>
                    <a:pt x="16904" y="5111"/>
                  </a:cubicBezTo>
                  <a:cubicBezTo>
                    <a:pt x="16882" y="5054"/>
                    <a:pt x="16856" y="5002"/>
                    <a:pt x="16826" y="4947"/>
                  </a:cubicBezTo>
                  <a:cubicBezTo>
                    <a:pt x="16800" y="4894"/>
                    <a:pt x="16770" y="4838"/>
                    <a:pt x="16747" y="4778"/>
                  </a:cubicBezTo>
                  <a:cubicBezTo>
                    <a:pt x="16702" y="4643"/>
                    <a:pt x="16662" y="4512"/>
                    <a:pt x="16613" y="4381"/>
                  </a:cubicBezTo>
                  <a:cubicBezTo>
                    <a:pt x="16538" y="4202"/>
                    <a:pt x="16448" y="4031"/>
                    <a:pt x="16366" y="3848"/>
                  </a:cubicBezTo>
                  <a:cubicBezTo>
                    <a:pt x="16326" y="3750"/>
                    <a:pt x="16269" y="3657"/>
                    <a:pt x="16209" y="3563"/>
                  </a:cubicBezTo>
                  <a:cubicBezTo>
                    <a:pt x="16153" y="3470"/>
                    <a:pt x="16090" y="3372"/>
                    <a:pt x="16041" y="3272"/>
                  </a:cubicBezTo>
                  <a:cubicBezTo>
                    <a:pt x="15967" y="3115"/>
                    <a:pt x="15877" y="2965"/>
                    <a:pt x="15802" y="2808"/>
                  </a:cubicBezTo>
                  <a:cubicBezTo>
                    <a:pt x="15776" y="2752"/>
                    <a:pt x="15738" y="2704"/>
                    <a:pt x="15698" y="2651"/>
                  </a:cubicBezTo>
                  <a:cubicBezTo>
                    <a:pt x="15656" y="2599"/>
                    <a:pt x="15611" y="2547"/>
                    <a:pt x="15574" y="2487"/>
                  </a:cubicBezTo>
                  <a:cubicBezTo>
                    <a:pt x="15555" y="2445"/>
                    <a:pt x="15536" y="2404"/>
                    <a:pt x="15525" y="2356"/>
                  </a:cubicBezTo>
                  <a:cubicBezTo>
                    <a:pt x="15522" y="2352"/>
                    <a:pt x="15514" y="2348"/>
                    <a:pt x="15503" y="2337"/>
                  </a:cubicBezTo>
                  <a:cubicBezTo>
                    <a:pt x="15496" y="2333"/>
                    <a:pt x="15488" y="2326"/>
                    <a:pt x="15484" y="2314"/>
                  </a:cubicBezTo>
                  <a:cubicBezTo>
                    <a:pt x="15480" y="2307"/>
                    <a:pt x="15473" y="2296"/>
                    <a:pt x="15465" y="2288"/>
                  </a:cubicBezTo>
                  <a:cubicBezTo>
                    <a:pt x="15458" y="2281"/>
                    <a:pt x="15451" y="2273"/>
                    <a:pt x="15439" y="2266"/>
                  </a:cubicBezTo>
                  <a:cubicBezTo>
                    <a:pt x="15420" y="2247"/>
                    <a:pt x="15398" y="2233"/>
                    <a:pt x="15375" y="2210"/>
                  </a:cubicBezTo>
                  <a:cubicBezTo>
                    <a:pt x="15361" y="2191"/>
                    <a:pt x="15349" y="2173"/>
                    <a:pt x="15339" y="2150"/>
                  </a:cubicBezTo>
                  <a:cubicBezTo>
                    <a:pt x="15316" y="2079"/>
                    <a:pt x="15271" y="2019"/>
                    <a:pt x="15222" y="1964"/>
                  </a:cubicBezTo>
                  <a:cubicBezTo>
                    <a:pt x="15174" y="1907"/>
                    <a:pt x="15118" y="1851"/>
                    <a:pt x="15065" y="1791"/>
                  </a:cubicBezTo>
                  <a:cubicBezTo>
                    <a:pt x="14983" y="1690"/>
                    <a:pt x="14897" y="1589"/>
                    <a:pt x="14804" y="1503"/>
                  </a:cubicBezTo>
                  <a:cubicBezTo>
                    <a:pt x="14766" y="1470"/>
                    <a:pt x="14733" y="1436"/>
                    <a:pt x="14703" y="1403"/>
                  </a:cubicBezTo>
                  <a:cubicBezTo>
                    <a:pt x="14669" y="1369"/>
                    <a:pt x="14635" y="1336"/>
                    <a:pt x="14602" y="1309"/>
                  </a:cubicBezTo>
                  <a:cubicBezTo>
                    <a:pt x="14430" y="1171"/>
                    <a:pt x="14262" y="1022"/>
                    <a:pt x="14105" y="872"/>
                  </a:cubicBezTo>
                  <a:cubicBezTo>
                    <a:pt x="14049" y="815"/>
                    <a:pt x="13985" y="763"/>
                    <a:pt x="13921" y="715"/>
                  </a:cubicBezTo>
                  <a:cubicBezTo>
                    <a:pt x="13854" y="663"/>
                    <a:pt x="13791" y="610"/>
                    <a:pt x="13735" y="546"/>
                  </a:cubicBezTo>
                  <a:cubicBezTo>
                    <a:pt x="13727" y="539"/>
                    <a:pt x="13716" y="532"/>
                    <a:pt x="13709" y="528"/>
                  </a:cubicBezTo>
                  <a:cubicBezTo>
                    <a:pt x="13697" y="524"/>
                    <a:pt x="13686" y="520"/>
                    <a:pt x="13679" y="520"/>
                  </a:cubicBezTo>
                  <a:lnTo>
                    <a:pt x="13664" y="520"/>
                  </a:lnTo>
                  <a:cubicBezTo>
                    <a:pt x="13656" y="524"/>
                    <a:pt x="13645" y="524"/>
                    <a:pt x="13634" y="524"/>
                  </a:cubicBezTo>
                  <a:cubicBezTo>
                    <a:pt x="13626" y="524"/>
                    <a:pt x="13615" y="524"/>
                    <a:pt x="13604" y="520"/>
                  </a:cubicBezTo>
                  <a:cubicBezTo>
                    <a:pt x="13596" y="517"/>
                    <a:pt x="13585" y="513"/>
                    <a:pt x="13578" y="509"/>
                  </a:cubicBezTo>
                  <a:cubicBezTo>
                    <a:pt x="13413" y="404"/>
                    <a:pt x="13245" y="311"/>
                    <a:pt x="13077" y="206"/>
                  </a:cubicBezTo>
                  <a:cubicBezTo>
                    <a:pt x="13062" y="199"/>
                    <a:pt x="13043" y="192"/>
                    <a:pt x="13020" y="184"/>
                  </a:cubicBezTo>
                  <a:cubicBezTo>
                    <a:pt x="13002" y="180"/>
                    <a:pt x="12976" y="173"/>
                    <a:pt x="12950" y="161"/>
                  </a:cubicBezTo>
                  <a:cubicBezTo>
                    <a:pt x="12934" y="154"/>
                    <a:pt x="12916" y="147"/>
                    <a:pt x="12901" y="132"/>
                  </a:cubicBezTo>
                  <a:cubicBezTo>
                    <a:pt x="12863" y="98"/>
                    <a:pt x="12819" y="75"/>
                    <a:pt x="12767" y="53"/>
                  </a:cubicBezTo>
                  <a:cubicBezTo>
                    <a:pt x="12732" y="38"/>
                    <a:pt x="12699" y="23"/>
                    <a:pt x="126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6" name="Google Shape;18086;p13"/>
            <p:cNvSpPr/>
            <p:nvPr/>
          </p:nvSpPr>
          <p:spPr>
            <a:xfrm>
              <a:off x="-655556" y="1057710"/>
              <a:ext cx="845032" cy="983746"/>
            </a:xfrm>
            <a:custGeom>
              <a:avLst/>
              <a:gdLst/>
              <a:ahLst/>
              <a:cxnLst/>
              <a:rect l="l" t="t" r="r" b="b"/>
              <a:pathLst>
                <a:path w="17697" h="20602" extrusionOk="0">
                  <a:moveTo>
                    <a:pt x="12636" y="101"/>
                  </a:moveTo>
                  <a:cubicBezTo>
                    <a:pt x="12628" y="109"/>
                    <a:pt x="12624" y="113"/>
                    <a:pt x="12624" y="117"/>
                  </a:cubicBezTo>
                  <a:cubicBezTo>
                    <a:pt x="12624" y="117"/>
                    <a:pt x="12624" y="120"/>
                    <a:pt x="12628" y="120"/>
                  </a:cubicBezTo>
                  <a:lnTo>
                    <a:pt x="12628" y="124"/>
                  </a:lnTo>
                  <a:lnTo>
                    <a:pt x="12640" y="109"/>
                  </a:lnTo>
                  <a:lnTo>
                    <a:pt x="12636" y="101"/>
                  </a:lnTo>
                  <a:close/>
                  <a:moveTo>
                    <a:pt x="12740" y="117"/>
                  </a:moveTo>
                  <a:cubicBezTo>
                    <a:pt x="12774" y="139"/>
                    <a:pt x="12807" y="154"/>
                    <a:pt x="12842" y="169"/>
                  </a:cubicBezTo>
                  <a:cubicBezTo>
                    <a:pt x="12894" y="191"/>
                    <a:pt x="12938" y="214"/>
                    <a:pt x="12976" y="248"/>
                  </a:cubicBezTo>
                  <a:cubicBezTo>
                    <a:pt x="12991" y="263"/>
                    <a:pt x="13009" y="270"/>
                    <a:pt x="13025" y="277"/>
                  </a:cubicBezTo>
                  <a:cubicBezTo>
                    <a:pt x="13051" y="289"/>
                    <a:pt x="13077" y="296"/>
                    <a:pt x="13095" y="300"/>
                  </a:cubicBezTo>
                  <a:cubicBezTo>
                    <a:pt x="13118" y="308"/>
                    <a:pt x="13137" y="315"/>
                    <a:pt x="13152" y="322"/>
                  </a:cubicBezTo>
                  <a:cubicBezTo>
                    <a:pt x="13320" y="427"/>
                    <a:pt x="13488" y="520"/>
                    <a:pt x="13653" y="625"/>
                  </a:cubicBezTo>
                  <a:cubicBezTo>
                    <a:pt x="13660" y="629"/>
                    <a:pt x="13671" y="633"/>
                    <a:pt x="13679" y="636"/>
                  </a:cubicBezTo>
                  <a:cubicBezTo>
                    <a:pt x="13690" y="640"/>
                    <a:pt x="13701" y="640"/>
                    <a:pt x="13709" y="640"/>
                  </a:cubicBezTo>
                  <a:cubicBezTo>
                    <a:pt x="13720" y="640"/>
                    <a:pt x="13731" y="640"/>
                    <a:pt x="13739" y="636"/>
                  </a:cubicBezTo>
                  <a:lnTo>
                    <a:pt x="13754" y="636"/>
                  </a:lnTo>
                  <a:cubicBezTo>
                    <a:pt x="13761" y="636"/>
                    <a:pt x="13772" y="640"/>
                    <a:pt x="13784" y="644"/>
                  </a:cubicBezTo>
                  <a:cubicBezTo>
                    <a:pt x="13791" y="648"/>
                    <a:pt x="13802" y="655"/>
                    <a:pt x="13810" y="662"/>
                  </a:cubicBezTo>
                  <a:cubicBezTo>
                    <a:pt x="13866" y="726"/>
                    <a:pt x="13929" y="779"/>
                    <a:pt x="13996" y="831"/>
                  </a:cubicBezTo>
                  <a:cubicBezTo>
                    <a:pt x="14060" y="879"/>
                    <a:pt x="14124" y="931"/>
                    <a:pt x="14180" y="988"/>
                  </a:cubicBezTo>
                  <a:cubicBezTo>
                    <a:pt x="14337" y="1138"/>
                    <a:pt x="14505" y="1287"/>
                    <a:pt x="14677" y="1425"/>
                  </a:cubicBezTo>
                  <a:cubicBezTo>
                    <a:pt x="14710" y="1452"/>
                    <a:pt x="14744" y="1485"/>
                    <a:pt x="14778" y="1519"/>
                  </a:cubicBezTo>
                  <a:cubicBezTo>
                    <a:pt x="14808" y="1552"/>
                    <a:pt x="14841" y="1586"/>
                    <a:pt x="14879" y="1619"/>
                  </a:cubicBezTo>
                  <a:cubicBezTo>
                    <a:pt x="14972" y="1705"/>
                    <a:pt x="15058" y="1806"/>
                    <a:pt x="15140" y="1907"/>
                  </a:cubicBezTo>
                  <a:cubicBezTo>
                    <a:pt x="15193" y="1967"/>
                    <a:pt x="15249" y="2023"/>
                    <a:pt x="15297" y="2080"/>
                  </a:cubicBezTo>
                  <a:cubicBezTo>
                    <a:pt x="15346" y="2135"/>
                    <a:pt x="15391" y="2195"/>
                    <a:pt x="15414" y="2266"/>
                  </a:cubicBezTo>
                  <a:cubicBezTo>
                    <a:pt x="15424" y="2289"/>
                    <a:pt x="15436" y="2307"/>
                    <a:pt x="15450" y="2326"/>
                  </a:cubicBezTo>
                  <a:cubicBezTo>
                    <a:pt x="15473" y="2349"/>
                    <a:pt x="15495" y="2363"/>
                    <a:pt x="15514" y="2382"/>
                  </a:cubicBezTo>
                  <a:cubicBezTo>
                    <a:pt x="15526" y="2389"/>
                    <a:pt x="15533" y="2397"/>
                    <a:pt x="15540" y="2404"/>
                  </a:cubicBezTo>
                  <a:cubicBezTo>
                    <a:pt x="15548" y="2412"/>
                    <a:pt x="15555" y="2423"/>
                    <a:pt x="15559" y="2430"/>
                  </a:cubicBezTo>
                  <a:cubicBezTo>
                    <a:pt x="15563" y="2442"/>
                    <a:pt x="15571" y="2449"/>
                    <a:pt x="15578" y="2453"/>
                  </a:cubicBezTo>
                  <a:cubicBezTo>
                    <a:pt x="15589" y="2464"/>
                    <a:pt x="15597" y="2468"/>
                    <a:pt x="15600" y="2472"/>
                  </a:cubicBezTo>
                  <a:cubicBezTo>
                    <a:pt x="15611" y="2520"/>
                    <a:pt x="15630" y="2561"/>
                    <a:pt x="15649" y="2603"/>
                  </a:cubicBezTo>
                  <a:cubicBezTo>
                    <a:pt x="15686" y="2663"/>
                    <a:pt x="15731" y="2715"/>
                    <a:pt x="15773" y="2767"/>
                  </a:cubicBezTo>
                  <a:cubicBezTo>
                    <a:pt x="15813" y="2820"/>
                    <a:pt x="15851" y="2868"/>
                    <a:pt x="15877" y="2924"/>
                  </a:cubicBezTo>
                  <a:cubicBezTo>
                    <a:pt x="15952" y="3081"/>
                    <a:pt x="16042" y="3231"/>
                    <a:pt x="16116" y="3388"/>
                  </a:cubicBezTo>
                  <a:cubicBezTo>
                    <a:pt x="16165" y="3488"/>
                    <a:pt x="16228" y="3586"/>
                    <a:pt x="16284" y="3679"/>
                  </a:cubicBezTo>
                  <a:cubicBezTo>
                    <a:pt x="16344" y="3773"/>
                    <a:pt x="16401" y="3866"/>
                    <a:pt x="16441" y="3964"/>
                  </a:cubicBezTo>
                  <a:cubicBezTo>
                    <a:pt x="16523" y="4147"/>
                    <a:pt x="16613" y="4318"/>
                    <a:pt x="16688" y="4497"/>
                  </a:cubicBezTo>
                  <a:cubicBezTo>
                    <a:pt x="16737" y="4628"/>
                    <a:pt x="16777" y="4759"/>
                    <a:pt x="16822" y="4894"/>
                  </a:cubicBezTo>
                  <a:cubicBezTo>
                    <a:pt x="16845" y="4954"/>
                    <a:pt x="16875" y="5010"/>
                    <a:pt x="16901" y="5063"/>
                  </a:cubicBezTo>
                  <a:cubicBezTo>
                    <a:pt x="16931" y="5118"/>
                    <a:pt x="16957" y="5170"/>
                    <a:pt x="16979" y="5227"/>
                  </a:cubicBezTo>
                  <a:cubicBezTo>
                    <a:pt x="17043" y="5391"/>
                    <a:pt x="17099" y="5556"/>
                    <a:pt x="17110" y="5724"/>
                  </a:cubicBezTo>
                  <a:cubicBezTo>
                    <a:pt x="17114" y="5798"/>
                    <a:pt x="17133" y="5877"/>
                    <a:pt x="17155" y="5937"/>
                  </a:cubicBezTo>
                  <a:cubicBezTo>
                    <a:pt x="17174" y="5989"/>
                    <a:pt x="17186" y="6038"/>
                    <a:pt x="17196" y="6094"/>
                  </a:cubicBezTo>
                  <a:cubicBezTo>
                    <a:pt x="17241" y="6303"/>
                    <a:pt x="17290" y="6509"/>
                    <a:pt x="17331" y="6714"/>
                  </a:cubicBezTo>
                  <a:cubicBezTo>
                    <a:pt x="17360" y="6864"/>
                    <a:pt x="17402" y="7018"/>
                    <a:pt x="17432" y="7166"/>
                  </a:cubicBezTo>
                  <a:cubicBezTo>
                    <a:pt x="17458" y="7313"/>
                    <a:pt x="17491" y="7454"/>
                    <a:pt x="17491" y="7597"/>
                  </a:cubicBezTo>
                  <a:cubicBezTo>
                    <a:pt x="17491" y="7637"/>
                    <a:pt x="17488" y="7679"/>
                    <a:pt x="17481" y="7716"/>
                  </a:cubicBezTo>
                  <a:cubicBezTo>
                    <a:pt x="17481" y="7727"/>
                    <a:pt x="17477" y="7742"/>
                    <a:pt x="17477" y="7761"/>
                  </a:cubicBezTo>
                  <a:cubicBezTo>
                    <a:pt x="17477" y="7772"/>
                    <a:pt x="17481" y="7787"/>
                    <a:pt x="17488" y="7803"/>
                  </a:cubicBezTo>
                  <a:cubicBezTo>
                    <a:pt x="17517" y="7862"/>
                    <a:pt x="17529" y="7925"/>
                    <a:pt x="17533" y="7996"/>
                  </a:cubicBezTo>
                  <a:cubicBezTo>
                    <a:pt x="17540" y="8064"/>
                    <a:pt x="17540" y="8139"/>
                    <a:pt x="17559" y="8213"/>
                  </a:cubicBezTo>
                  <a:cubicBezTo>
                    <a:pt x="17570" y="8270"/>
                    <a:pt x="17581" y="8326"/>
                    <a:pt x="17581" y="8382"/>
                  </a:cubicBezTo>
                  <a:cubicBezTo>
                    <a:pt x="17581" y="8419"/>
                    <a:pt x="17578" y="8457"/>
                    <a:pt x="17562" y="8490"/>
                  </a:cubicBezTo>
                  <a:cubicBezTo>
                    <a:pt x="17559" y="8505"/>
                    <a:pt x="17555" y="8520"/>
                    <a:pt x="17555" y="8531"/>
                  </a:cubicBezTo>
                  <a:cubicBezTo>
                    <a:pt x="17555" y="8546"/>
                    <a:pt x="17559" y="8562"/>
                    <a:pt x="17562" y="8572"/>
                  </a:cubicBezTo>
                  <a:cubicBezTo>
                    <a:pt x="17567" y="8591"/>
                    <a:pt x="17574" y="8606"/>
                    <a:pt x="17578" y="8617"/>
                  </a:cubicBezTo>
                  <a:cubicBezTo>
                    <a:pt x="17585" y="8629"/>
                    <a:pt x="17589" y="8640"/>
                    <a:pt x="17589" y="8647"/>
                  </a:cubicBezTo>
                  <a:cubicBezTo>
                    <a:pt x="17600" y="8886"/>
                    <a:pt x="17593" y="9133"/>
                    <a:pt x="17615" y="9376"/>
                  </a:cubicBezTo>
                  <a:cubicBezTo>
                    <a:pt x="17619" y="9417"/>
                    <a:pt x="17622" y="9462"/>
                    <a:pt x="17622" y="9504"/>
                  </a:cubicBezTo>
                  <a:cubicBezTo>
                    <a:pt x="17622" y="9649"/>
                    <a:pt x="17600" y="9795"/>
                    <a:pt x="17589" y="9948"/>
                  </a:cubicBezTo>
                  <a:cubicBezTo>
                    <a:pt x="17589" y="9985"/>
                    <a:pt x="17585" y="10019"/>
                    <a:pt x="17585" y="10056"/>
                  </a:cubicBezTo>
                  <a:cubicBezTo>
                    <a:pt x="17585" y="10132"/>
                    <a:pt x="17589" y="10202"/>
                    <a:pt x="17593" y="10277"/>
                  </a:cubicBezTo>
                  <a:lnTo>
                    <a:pt x="17593" y="10318"/>
                  </a:lnTo>
                  <a:cubicBezTo>
                    <a:pt x="17593" y="10498"/>
                    <a:pt x="17559" y="10673"/>
                    <a:pt x="17533" y="10856"/>
                  </a:cubicBezTo>
                  <a:cubicBezTo>
                    <a:pt x="17495" y="11129"/>
                    <a:pt x="17458" y="11402"/>
                    <a:pt x="17413" y="11675"/>
                  </a:cubicBezTo>
                  <a:cubicBezTo>
                    <a:pt x="17360" y="12016"/>
                    <a:pt x="17327" y="12356"/>
                    <a:pt x="17215" y="12673"/>
                  </a:cubicBezTo>
                  <a:cubicBezTo>
                    <a:pt x="17177" y="12778"/>
                    <a:pt x="17155" y="12882"/>
                    <a:pt x="17129" y="12984"/>
                  </a:cubicBezTo>
                  <a:cubicBezTo>
                    <a:pt x="17107" y="13088"/>
                    <a:pt x="17081" y="13189"/>
                    <a:pt x="17043" y="13286"/>
                  </a:cubicBezTo>
                  <a:cubicBezTo>
                    <a:pt x="16979" y="13455"/>
                    <a:pt x="16920" y="13630"/>
                    <a:pt x="16860" y="13802"/>
                  </a:cubicBezTo>
                  <a:cubicBezTo>
                    <a:pt x="16819" y="13933"/>
                    <a:pt x="16782" y="14067"/>
                    <a:pt x="16741" y="14195"/>
                  </a:cubicBezTo>
                  <a:cubicBezTo>
                    <a:pt x="16710" y="14281"/>
                    <a:pt x="16662" y="14366"/>
                    <a:pt x="16613" y="14441"/>
                  </a:cubicBezTo>
                  <a:cubicBezTo>
                    <a:pt x="16531" y="14572"/>
                    <a:pt x="16463" y="14711"/>
                    <a:pt x="16396" y="14849"/>
                  </a:cubicBezTo>
                  <a:cubicBezTo>
                    <a:pt x="16329" y="14987"/>
                    <a:pt x="16261" y="15125"/>
                    <a:pt x="16183" y="15253"/>
                  </a:cubicBezTo>
                  <a:cubicBezTo>
                    <a:pt x="16113" y="15372"/>
                    <a:pt x="16045" y="15488"/>
                    <a:pt x="15963" y="15596"/>
                  </a:cubicBezTo>
                  <a:cubicBezTo>
                    <a:pt x="15952" y="15611"/>
                    <a:pt x="15937" y="15630"/>
                    <a:pt x="15925" y="15649"/>
                  </a:cubicBezTo>
                  <a:cubicBezTo>
                    <a:pt x="15911" y="15667"/>
                    <a:pt x="15899" y="15686"/>
                    <a:pt x="15892" y="15712"/>
                  </a:cubicBezTo>
                  <a:cubicBezTo>
                    <a:pt x="15854" y="15813"/>
                    <a:pt x="15802" y="15903"/>
                    <a:pt x="15738" y="15989"/>
                  </a:cubicBezTo>
                  <a:cubicBezTo>
                    <a:pt x="15675" y="16075"/>
                    <a:pt x="15600" y="16153"/>
                    <a:pt x="15526" y="16228"/>
                  </a:cubicBezTo>
                  <a:cubicBezTo>
                    <a:pt x="15398" y="16355"/>
                    <a:pt x="15301" y="16497"/>
                    <a:pt x="15189" y="16621"/>
                  </a:cubicBezTo>
                  <a:cubicBezTo>
                    <a:pt x="15110" y="16703"/>
                    <a:pt x="15040" y="16785"/>
                    <a:pt x="14950" y="16849"/>
                  </a:cubicBezTo>
                  <a:cubicBezTo>
                    <a:pt x="14857" y="16916"/>
                    <a:pt x="14774" y="16998"/>
                    <a:pt x="14684" y="17058"/>
                  </a:cubicBezTo>
                  <a:cubicBezTo>
                    <a:pt x="14606" y="17111"/>
                    <a:pt x="14531" y="17166"/>
                    <a:pt x="14456" y="17211"/>
                  </a:cubicBezTo>
                  <a:cubicBezTo>
                    <a:pt x="14377" y="17259"/>
                    <a:pt x="14299" y="17297"/>
                    <a:pt x="14210" y="17316"/>
                  </a:cubicBezTo>
                  <a:cubicBezTo>
                    <a:pt x="14158" y="17327"/>
                    <a:pt x="14108" y="17349"/>
                    <a:pt x="14068" y="17372"/>
                  </a:cubicBezTo>
                  <a:cubicBezTo>
                    <a:pt x="14023" y="17394"/>
                    <a:pt x="13982" y="17416"/>
                    <a:pt x="13941" y="17435"/>
                  </a:cubicBezTo>
                  <a:cubicBezTo>
                    <a:pt x="13694" y="17544"/>
                    <a:pt x="13440" y="17570"/>
                    <a:pt x="13178" y="17570"/>
                  </a:cubicBezTo>
                  <a:cubicBezTo>
                    <a:pt x="13069" y="17570"/>
                    <a:pt x="12961" y="17566"/>
                    <a:pt x="12852" y="17563"/>
                  </a:cubicBezTo>
                  <a:cubicBezTo>
                    <a:pt x="12797" y="17559"/>
                    <a:pt x="12733" y="17547"/>
                    <a:pt x="12677" y="17521"/>
                  </a:cubicBezTo>
                  <a:cubicBezTo>
                    <a:pt x="12624" y="17503"/>
                    <a:pt x="12569" y="17484"/>
                    <a:pt x="12509" y="17484"/>
                  </a:cubicBezTo>
                  <a:lnTo>
                    <a:pt x="12475" y="17484"/>
                  </a:lnTo>
                  <a:cubicBezTo>
                    <a:pt x="12471" y="17484"/>
                    <a:pt x="12464" y="17488"/>
                    <a:pt x="12460" y="17488"/>
                  </a:cubicBezTo>
                  <a:lnTo>
                    <a:pt x="12457" y="17488"/>
                  </a:lnTo>
                  <a:cubicBezTo>
                    <a:pt x="12441" y="17488"/>
                    <a:pt x="12426" y="17484"/>
                    <a:pt x="12419" y="17480"/>
                  </a:cubicBezTo>
                  <a:cubicBezTo>
                    <a:pt x="12210" y="17380"/>
                    <a:pt x="11989" y="17297"/>
                    <a:pt x="11780" y="17200"/>
                  </a:cubicBezTo>
                  <a:cubicBezTo>
                    <a:pt x="11664" y="17147"/>
                    <a:pt x="11556" y="17073"/>
                    <a:pt x="11447" y="17002"/>
                  </a:cubicBezTo>
                  <a:cubicBezTo>
                    <a:pt x="11339" y="16931"/>
                    <a:pt x="11227" y="16860"/>
                    <a:pt x="11096" y="16811"/>
                  </a:cubicBezTo>
                  <a:cubicBezTo>
                    <a:pt x="11077" y="16807"/>
                    <a:pt x="11062" y="16797"/>
                    <a:pt x="11047" y="16781"/>
                  </a:cubicBezTo>
                  <a:cubicBezTo>
                    <a:pt x="11032" y="16771"/>
                    <a:pt x="11013" y="16752"/>
                    <a:pt x="10995" y="16736"/>
                  </a:cubicBezTo>
                  <a:cubicBezTo>
                    <a:pt x="10946" y="16692"/>
                    <a:pt x="10890" y="16658"/>
                    <a:pt x="10834" y="16628"/>
                  </a:cubicBezTo>
                  <a:cubicBezTo>
                    <a:pt x="10778" y="16602"/>
                    <a:pt x="10722" y="16576"/>
                    <a:pt x="10670" y="16550"/>
                  </a:cubicBezTo>
                  <a:cubicBezTo>
                    <a:pt x="10542" y="16483"/>
                    <a:pt x="10426" y="16396"/>
                    <a:pt x="10311" y="16310"/>
                  </a:cubicBezTo>
                  <a:cubicBezTo>
                    <a:pt x="10191" y="16224"/>
                    <a:pt x="10076" y="16138"/>
                    <a:pt x="9952" y="16060"/>
                  </a:cubicBezTo>
                  <a:cubicBezTo>
                    <a:pt x="9933" y="16048"/>
                    <a:pt x="9914" y="16034"/>
                    <a:pt x="9900" y="16015"/>
                  </a:cubicBezTo>
                  <a:cubicBezTo>
                    <a:pt x="9885" y="15996"/>
                    <a:pt x="9866" y="15977"/>
                    <a:pt x="9843" y="15959"/>
                  </a:cubicBezTo>
                  <a:cubicBezTo>
                    <a:pt x="9701" y="15832"/>
                    <a:pt x="9552" y="15716"/>
                    <a:pt x="9387" y="15619"/>
                  </a:cubicBezTo>
                  <a:cubicBezTo>
                    <a:pt x="9353" y="15596"/>
                    <a:pt x="9324" y="15574"/>
                    <a:pt x="9294" y="15544"/>
                  </a:cubicBezTo>
                  <a:cubicBezTo>
                    <a:pt x="9260" y="15514"/>
                    <a:pt x="9230" y="15484"/>
                    <a:pt x="9196" y="15458"/>
                  </a:cubicBezTo>
                  <a:cubicBezTo>
                    <a:pt x="9089" y="15372"/>
                    <a:pt x="8972" y="15297"/>
                    <a:pt x="8864" y="15227"/>
                  </a:cubicBezTo>
                  <a:cubicBezTo>
                    <a:pt x="8763" y="15166"/>
                    <a:pt x="8673" y="15088"/>
                    <a:pt x="8580" y="15017"/>
                  </a:cubicBezTo>
                  <a:cubicBezTo>
                    <a:pt x="8487" y="14942"/>
                    <a:pt x="8385" y="14871"/>
                    <a:pt x="8270" y="14819"/>
                  </a:cubicBezTo>
                  <a:cubicBezTo>
                    <a:pt x="8259" y="14815"/>
                    <a:pt x="8254" y="14811"/>
                    <a:pt x="8247" y="14804"/>
                  </a:cubicBezTo>
                  <a:cubicBezTo>
                    <a:pt x="8244" y="14797"/>
                    <a:pt x="8236" y="14785"/>
                    <a:pt x="8228" y="14774"/>
                  </a:cubicBezTo>
                  <a:cubicBezTo>
                    <a:pt x="8218" y="14752"/>
                    <a:pt x="8202" y="14729"/>
                    <a:pt x="8184" y="14714"/>
                  </a:cubicBezTo>
                  <a:cubicBezTo>
                    <a:pt x="8165" y="14695"/>
                    <a:pt x="8142" y="14685"/>
                    <a:pt x="8116" y="14680"/>
                  </a:cubicBezTo>
                  <a:cubicBezTo>
                    <a:pt x="8094" y="14677"/>
                    <a:pt x="8071" y="14669"/>
                    <a:pt x="8049" y="14658"/>
                  </a:cubicBezTo>
                  <a:cubicBezTo>
                    <a:pt x="8019" y="14647"/>
                    <a:pt x="7990" y="14625"/>
                    <a:pt x="7959" y="14602"/>
                  </a:cubicBezTo>
                  <a:cubicBezTo>
                    <a:pt x="7930" y="14580"/>
                    <a:pt x="7900" y="14554"/>
                    <a:pt x="7862" y="14531"/>
                  </a:cubicBezTo>
                  <a:cubicBezTo>
                    <a:pt x="7705" y="14438"/>
                    <a:pt x="7552" y="14326"/>
                    <a:pt x="7391" y="14224"/>
                  </a:cubicBezTo>
                  <a:cubicBezTo>
                    <a:pt x="7286" y="14161"/>
                    <a:pt x="7189" y="14079"/>
                    <a:pt x="7074" y="14015"/>
                  </a:cubicBezTo>
                  <a:cubicBezTo>
                    <a:pt x="6991" y="13970"/>
                    <a:pt x="6909" y="13933"/>
                    <a:pt x="6831" y="13900"/>
                  </a:cubicBezTo>
                  <a:cubicBezTo>
                    <a:pt x="6763" y="13869"/>
                    <a:pt x="6700" y="13828"/>
                    <a:pt x="6636" y="13787"/>
                  </a:cubicBezTo>
                  <a:cubicBezTo>
                    <a:pt x="6572" y="13746"/>
                    <a:pt x="6509" y="13701"/>
                    <a:pt x="6438" y="13664"/>
                  </a:cubicBezTo>
                  <a:cubicBezTo>
                    <a:pt x="6408" y="13648"/>
                    <a:pt x="6378" y="13630"/>
                    <a:pt x="6344" y="13612"/>
                  </a:cubicBezTo>
                  <a:cubicBezTo>
                    <a:pt x="6311" y="13596"/>
                    <a:pt x="6277" y="13581"/>
                    <a:pt x="6236" y="13570"/>
                  </a:cubicBezTo>
                  <a:cubicBezTo>
                    <a:pt x="6221" y="13567"/>
                    <a:pt x="6203" y="13563"/>
                    <a:pt x="6187" y="13559"/>
                  </a:cubicBezTo>
                  <a:cubicBezTo>
                    <a:pt x="6165" y="13555"/>
                    <a:pt x="6146" y="13548"/>
                    <a:pt x="6132" y="13541"/>
                  </a:cubicBezTo>
                  <a:cubicBezTo>
                    <a:pt x="6124" y="13533"/>
                    <a:pt x="6116" y="13529"/>
                    <a:pt x="6109" y="13522"/>
                  </a:cubicBezTo>
                  <a:cubicBezTo>
                    <a:pt x="6106" y="13518"/>
                    <a:pt x="6101" y="13510"/>
                    <a:pt x="6098" y="13499"/>
                  </a:cubicBezTo>
                  <a:cubicBezTo>
                    <a:pt x="6090" y="13488"/>
                    <a:pt x="6087" y="13481"/>
                    <a:pt x="6083" y="13477"/>
                  </a:cubicBezTo>
                  <a:cubicBezTo>
                    <a:pt x="6075" y="13469"/>
                    <a:pt x="6064" y="13465"/>
                    <a:pt x="6056" y="13462"/>
                  </a:cubicBezTo>
                  <a:cubicBezTo>
                    <a:pt x="6049" y="13458"/>
                    <a:pt x="6042" y="13455"/>
                    <a:pt x="6030" y="13455"/>
                  </a:cubicBezTo>
                  <a:cubicBezTo>
                    <a:pt x="5959" y="13447"/>
                    <a:pt x="5889" y="13417"/>
                    <a:pt x="5821" y="13384"/>
                  </a:cubicBezTo>
                  <a:cubicBezTo>
                    <a:pt x="5750" y="13350"/>
                    <a:pt x="5675" y="13308"/>
                    <a:pt x="5593" y="13286"/>
                  </a:cubicBezTo>
                  <a:cubicBezTo>
                    <a:pt x="5455" y="13245"/>
                    <a:pt x="5316" y="13167"/>
                    <a:pt x="5178" y="13092"/>
                  </a:cubicBezTo>
                  <a:cubicBezTo>
                    <a:pt x="4957" y="12976"/>
                    <a:pt x="4722" y="12939"/>
                    <a:pt x="4486" y="12913"/>
                  </a:cubicBezTo>
                  <a:cubicBezTo>
                    <a:pt x="4464" y="12908"/>
                    <a:pt x="4438" y="12901"/>
                    <a:pt x="4412" y="12890"/>
                  </a:cubicBezTo>
                  <a:cubicBezTo>
                    <a:pt x="4389" y="12879"/>
                    <a:pt x="4360" y="12868"/>
                    <a:pt x="4334" y="12856"/>
                  </a:cubicBezTo>
                  <a:cubicBezTo>
                    <a:pt x="4210" y="12801"/>
                    <a:pt x="4079" y="12774"/>
                    <a:pt x="3945" y="12770"/>
                  </a:cubicBezTo>
                  <a:cubicBezTo>
                    <a:pt x="3867" y="12768"/>
                    <a:pt x="3789" y="12768"/>
                    <a:pt x="3711" y="12768"/>
                  </a:cubicBezTo>
                  <a:cubicBezTo>
                    <a:pt x="3680" y="12768"/>
                    <a:pt x="3649" y="12768"/>
                    <a:pt x="3619" y="12768"/>
                  </a:cubicBezTo>
                  <a:cubicBezTo>
                    <a:pt x="3444" y="12768"/>
                    <a:pt x="3271" y="12766"/>
                    <a:pt x="3100" y="12748"/>
                  </a:cubicBezTo>
                  <a:cubicBezTo>
                    <a:pt x="3092" y="12744"/>
                    <a:pt x="3089" y="12744"/>
                    <a:pt x="3081" y="12744"/>
                  </a:cubicBezTo>
                  <a:cubicBezTo>
                    <a:pt x="3055" y="12744"/>
                    <a:pt x="3029" y="12751"/>
                    <a:pt x="3002" y="12759"/>
                  </a:cubicBezTo>
                  <a:cubicBezTo>
                    <a:pt x="2980" y="12767"/>
                    <a:pt x="2958" y="12774"/>
                    <a:pt x="2939" y="12778"/>
                  </a:cubicBezTo>
                  <a:cubicBezTo>
                    <a:pt x="2909" y="12785"/>
                    <a:pt x="2880" y="12796"/>
                    <a:pt x="2849" y="12804"/>
                  </a:cubicBezTo>
                  <a:cubicBezTo>
                    <a:pt x="2819" y="12808"/>
                    <a:pt x="2793" y="12815"/>
                    <a:pt x="2764" y="12815"/>
                  </a:cubicBezTo>
                  <a:cubicBezTo>
                    <a:pt x="2752" y="12815"/>
                    <a:pt x="2741" y="12811"/>
                    <a:pt x="2730" y="12811"/>
                  </a:cubicBezTo>
                  <a:cubicBezTo>
                    <a:pt x="2723" y="12811"/>
                    <a:pt x="2711" y="12808"/>
                    <a:pt x="2700" y="12808"/>
                  </a:cubicBezTo>
                  <a:cubicBezTo>
                    <a:pt x="2685" y="12808"/>
                    <a:pt x="2666" y="12811"/>
                    <a:pt x="2647" y="12819"/>
                  </a:cubicBezTo>
                  <a:cubicBezTo>
                    <a:pt x="2633" y="12827"/>
                    <a:pt x="2614" y="12841"/>
                    <a:pt x="2602" y="12856"/>
                  </a:cubicBezTo>
                  <a:cubicBezTo>
                    <a:pt x="2599" y="12863"/>
                    <a:pt x="2595" y="12868"/>
                    <a:pt x="2592" y="12871"/>
                  </a:cubicBezTo>
                  <a:cubicBezTo>
                    <a:pt x="2592" y="12871"/>
                    <a:pt x="2592" y="12875"/>
                    <a:pt x="2588" y="12875"/>
                  </a:cubicBezTo>
                  <a:cubicBezTo>
                    <a:pt x="2554" y="12879"/>
                    <a:pt x="2521" y="12890"/>
                    <a:pt x="2490" y="12905"/>
                  </a:cubicBezTo>
                  <a:cubicBezTo>
                    <a:pt x="2442" y="12924"/>
                    <a:pt x="2401" y="12953"/>
                    <a:pt x="2360" y="12976"/>
                  </a:cubicBezTo>
                  <a:cubicBezTo>
                    <a:pt x="2322" y="12998"/>
                    <a:pt x="2285" y="13017"/>
                    <a:pt x="2244" y="13025"/>
                  </a:cubicBezTo>
                  <a:cubicBezTo>
                    <a:pt x="2236" y="13028"/>
                    <a:pt x="2229" y="13028"/>
                    <a:pt x="2217" y="13028"/>
                  </a:cubicBezTo>
                  <a:cubicBezTo>
                    <a:pt x="2207" y="13032"/>
                    <a:pt x="2191" y="13036"/>
                    <a:pt x="2181" y="13043"/>
                  </a:cubicBezTo>
                  <a:cubicBezTo>
                    <a:pt x="1990" y="13170"/>
                    <a:pt x="1788" y="13286"/>
                    <a:pt x="1608" y="13443"/>
                  </a:cubicBezTo>
                  <a:cubicBezTo>
                    <a:pt x="1429" y="13604"/>
                    <a:pt x="1268" y="13783"/>
                    <a:pt x="1122" y="13981"/>
                  </a:cubicBezTo>
                  <a:cubicBezTo>
                    <a:pt x="1048" y="14083"/>
                    <a:pt x="984" y="14191"/>
                    <a:pt x="928" y="14299"/>
                  </a:cubicBezTo>
                  <a:cubicBezTo>
                    <a:pt x="872" y="14407"/>
                    <a:pt x="816" y="14520"/>
                    <a:pt x="756" y="14621"/>
                  </a:cubicBezTo>
                  <a:cubicBezTo>
                    <a:pt x="673" y="14770"/>
                    <a:pt x="618" y="14935"/>
                    <a:pt x="577" y="15096"/>
                  </a:cubicBezTo>
                  <a:cubicBezTo>
                    <a:pt x="566" y="15148"/>
                    <a:pt x="543" y="15200"/>
                    <a:pt x="521" y="15253"/>
                  </a:cubicBezTo>
                  <a:cubicBezTo>
                    <a:pt x="502" y="15305"/>
                    <a:pt x="480" y="15357"/>
                    <a:pt x="461" y="15413"/>
                  </a:cubicBezTo>
                  <a:cubicBezTo>
                    <a:pt x="416" y="15555"/>
                    <a:pt x="394" y="15701"/>
                    <a:pt x="356" y="15836"/>
                  </a:cubicBezTo>
                  <a:cubicBezTo>
                    <a:pt x="337" y="15891"/>
                    <a:pt x="326" y="15948"/>
                    <a:pt x="311" y="16003"/>
                  </a:cubicBezTo>
                  <a:cubicBezTo>
                    <a:pt x="297" y="16060"/>
                    <a:pt x="281" y="16116"/>
                    <a:pt x="259" y="16165"/>
                  </a:cubicBezTo>
                  <a:cubicBezTo>
                    <a:pt x="233" y="16228"/>
                    <a:pt x="225" y="16295"/>
                    <a:pt x="225" y="16355"/>
                  </a:cubicBezTo>
                  <a:cubicBezTo>
                    <a:pt x="225" y="16396"/>
                    <a:pt x="229" y="16434"/>
                    <a:pt x="229" y="16471"/>
                  </a:cubicBezTo>
                  <a:lnTo>
                    <a:pt x="229" y="16474"/>
                  </a:lnTo>
                  <a:lnTo>
                    <a:pt x="229" y="16479"/>
                  </a:lnTo>
                  <a:cubicBezTo>
                    <a:pt x="229" y="16527"/>
                    <a:pt x="237" y="16576"/>
                    <a:pt x="244" y="16624"/>
                  </a:cubicBezTo>
                  <a:cubicBezTo>
                    <a:pt x="252" y="16669"/>
                    <a:pt x="259" y="16714"/>
                    <a:pt x="259" y="16759"/>
                  </a:cubicBezTo>
                  <a:cubicBezTo>
                    <a:pt x="259" y="16785"/>
                    <a:pt x="255" y="16811"/>
                    <a:pt x="247" y="16838"/>
                  </a:cubicBezTo>
                  <a:cubicBezTo>
                    <a:pt x="240" y="16864"/>
                    <a:pt x="229" y="16886"/>
                    <a:pt x="211" y="16912"/>
                  </a:cubicBezTo>
                  <a:lnTo>
                    <a:pt x="199" y="16931"/>
                  </a:lnTo>
                  <a:lnTo>
                    <a:pt x="207" y="16950"/>
                  </a:lnTo>
                  <a:cubicBezTo>
                    <a:pt x="211" y="16961"/>
                    <a:pt x="214" y="16972"/>
                    <a:pt x="214" y="16983"/>
                  </a:cubicBezTo>
                  <a:cubicBezTo>
                    <a:pt x="214" y="17006"/>
                    <a:pt x="207" y="17028"/>
                    <a:pt x="195" y="17058"/>
                  </a:cubicBezTo>
                  <a:cubicBezTo>
                    <a:pt x="188" y="17088"/>
                    <a:pt x="176" y="17121"/>
                    <a:pt x="176" y="17159"/>
                  </a:cubicBezTo>
                  <a:cubicBezTo>
                    <a:pt x="176" y="17178"/>
                    <a:pt x="176" y="17197"/>
                    <a:pt x="185" y="17215"/>
                  </a:cubicBezTo>
                  <a:cubicBezTo>
                    <a:pt x="188" y="17230"/>
                    <a:pt x="199" y="17249"/>
                    <a:pt x="211" y="17268"/>
                  </a:cubicBezTo>
                  <a:cubicBezTo>
                    <a:pt x="214" y="17268"/>
                    <a:pt x="214" y="17268"/>
                    <a:pt x="214" y="17271"/>
                  </a:cubicBezTo>
                  <a:lnTo>
                    <a:pt x="214" y="17290"/>
                  </a:lnTo>
                  <a:cubicBezTo>
                    <a:pt x="214" y="17301"/>
                    <a:pt x="214" y="17316"/>
                    <a:pt x="211" y="17335"/>
                  </a:cubicBezTo>
                  <a:cubicBezTo>
                    <a:pt x="211" y="17354"/>
                    <a:pt x="207" y="17372"/>
                    <a:pt x="207" y="17390"/>
                  </a:cubicBezTo>
                  <a:cubicBezTo>
                    <a:pt x="202" y="17425"/>
                    <a:pt x="202" y="17461"/>
                    <a:pt x="202" y="17499"/>
                  </a:cubicBezTo>
                  <a:cubicBezTo>
                    <a:pt x="202" y="17697"/>
                    <a:pt x="225" y="17892"/>
                    <a:pt x="225" y="18082"/>
                  </a:cubicBezTo>
                  <a:cubicBezTo>
                    <a:pt x="225" y="18120"/>
                    <a:pt x="221" y="18157"/>
                    <a:pt x="221" y="18191"/>
                  </a:cubicBezTo>
                  <a:cubicBezTo>
                    <a:pt x="218" y="18224"/>
                    <a:pt x="218" y="18258"/>
                    <a:pt x="218" y="18291"/>
                  </a:cubicBezTo>
                  <a:cubicBezTo>
                    <a:pt x="218" y="18341"/>
                    <a:pt x="221" y="18385"/>
                    <a:pt x="221" y="18430"/>
                  </a:cubicBezTo>
                  <a:cubicBezTo>
                    <a:pt x="221" y="18508"/>
                    <a:pt x="218" y="18587"/>
                    <a:pt x="202" y="18665"/>
                  </a:cubicBezTo>
                  <a:cubicBezTo>
                    <a:pt x="199" y="18677"/>
                    <a:pt x="199" y="18688"/>
                    <a:pt x="199" y="18699"/>
                  </a:cubicBezTo>
                  <a:cubicBezTo>
                    <a:pt x="199" y="18733"/>
                    <a:pt x="211" y="18767"/>
                    <a:pt x="218" y="18796"/>
                  </a:cubicBezTo>
                  <a:cubicBezTo>
                    <a:pt x="229" y="18826"/>
                    <a:pt x="237" y="18856"/>
                    <a:pt x="244" y="18882"/>
                  </a:cubicBezTo>
                  <a:cubicBezTo>
                    <a:pt x="274" y="19028"/>
                    <a:pt x="304" y="19174"/>
                    <a:pt x="323" y="19316"/>
                  </a:cubicBezTo>
                  <a:cubicBezTo>
                    <a:pt x="352" y="19525"/>
                    <a:pt x="390" y="19738"/>
                    <a:pt x="412" y="19947"/>
                  </a:cubicBezTo>
                  <a:cubicBezTo>
                    <a:pt x="420" y="19992"/>
                    <a:pt x="431" y="20033"/>
                    <a:pt x="442" y="20068"/>
                  </a:cubicBezTo>
                  <a:cubicBezTo>
                    <a:pt x="457" y="20104"/>
                    <a:pt x="464" y="20138"/>
                    <a:pt x="464" y="20172"/>
                  </a:cubicBezTo>
                  <a:lnTo>
                    <a:pt x="464" y="20194"/>
                  </a:lnTo>
                  <a:cubicBezTo>
                    <a:pt x="461" y="20213"/>
                    <a:pt x="461" y="20232"/>
                    <a:pt x="461" y="20251"/>
                  </a:cubicBezTo>
                  <a:cubicBezTo>
                    <a:pt x="461" y="20306"/>
                    <a:pt x="468" y="20363"/>
                    <a:pt x="476" y="20415"/>
                  </a:cubicBezTo>
                  <a:cubicBezTo>
                    <a:pt x="483" y="20456"/>
                    <a:pt x="490" y="20497"/>
                    <a:pt x="494" y="20534"/>
                  </a:cubicBezTo>
                  <a:cubicBezTo>
                    <a:pt x="487" y="20534"/>
                    <a:pt x="483" y="20530"/>
                    <a:pt x="480" y="20530"/>
                  </a:cubicBezTo>
                  <a:cubicBezTo>
                    <a:pt x="464" y="20523"/>
                    <a:pt x="457" y="20516"/>
                    <a:pt x="449" y="20501"/>
                  </a:cubicBezTo>
                  <a:cubicBezTo>
                    <a:pt x="442" y="20489"/>
                    <a:pt x="438" y="20471"/>
                    <a:pt x="435" y="20452"/>
                  </a:cubicBezTo>
                  <a:cubicBezTo>
                    <a:pt x="435" y="20404"/>
                    <a:pt x="420" y="20363"/>
                    <a:pt x="409" y="20321"/>
                  </a:cubicBezTo>
                  <a:cubicBezTo>
                    <a:pt x="397" y="20284"/>
                    <a:pt x="386" y="20247"/>
                    <a:pt x="382" y="20209"/>
                  </a:cubicBezTo>
                  <a:cubicBezTo>
                    <a:pt x="364" y="20052"/>
                    <a:pt x="345" y="19895"/>
                    <a:pt x="326" y="19738"/>
                  </a:cubicBezTo>
                  <a:cubicBezTo>
                    <a:pt x="323" y="19719"/>
                    <a:pt x="319" y="19701"/>
                    <a:pt x="311" y="19678"/>
                  </a:cubicBezTo>
                  <a:cubicBezTo>
                    <a:pt x="289" y="19626"/>
                    <a:pt x="281" y="19570"/>
                    <a:pt x="278" y="19510"/>
                  </a:cubicBezTo>
                  <a:cubicBezTo>
                    <a:pt x="274" y="19447"/>
                    <a:pt x="274" y="19383"/>
                    <a:pt x="259" y="19319"/>
                  </a:cubicBezTo>
                  <a:cubicBezTo>
                    <a:pt x="229" y="19188"/>
                    <a:pt x="202" y="19058"/>
                    <a:pt x="185" y="18927"/>
                  </a:cubicBezTo>
                  <a:cubicBezTo>
                    <a:pt x="180" y="18893"/>
                    <a:pt x="180" y="18860"/>
                    <a:pt x="176" y="18822"/>
                  </a:cubicBezTo>
                  <a:cubicBezTo>
                    <a:pt x="176" y="18789"/>
                    <a:pt x="173" y="18748"/>
                    <a:pt x="162" y="18710"/>
                  </a:cubicBezTo>
                  <a:cubicBezTo>
                    <a:pt x="147" y="18669"/>
                    <a:pt x="143" y="18628"/>
                    <a:pt x="143" y="18587"/>
                  </a:cubicBezTo>
                  <a:cubicBezTo>
                    <a:pt x="143" y="18568"/>
                    <a:pt x="143" y="18550"/>
                    <a:pt x="147" y="18531"/>
                  </a:cubicBezTo>
                  <a:cubicBezTo>
                    <a:pt x="150" y="18493"/>
                    <a:pt x="154" y="18453"/>
                    <a:pt x="154" y="18415"/>
                  </a:cubicBezTo>
                  <a:cubicBezTo>
                    <a:pt x="154" y="18367"/>
                    <a:pt x="150" y="18318"/>
                    <a:pt x="140" y="18269"/>
                  </a:cubicBezTo>
                  <a:cubicBezTo>
                    <a:pt x="128" y="18198"/>
                    <a:pt x="124" y="18127"/>
                    <a:pt x="124" y="18053"/>
                  </a:cubicBezTo>
                  <a:cubicBezTo>
                    <a:pt x="124" y="17985"/>
                    <a:pt x="128" y="17918"/>
                    <a:pt x="128" y="17847"/>
                  </a:cubicBezTo>
                  <a:lnTo>
                    <a:pt x="128" y="17839"/>
                  </a:lnTo>
                  <a:cubicBezTo>
                    <a:pt x="128" y="17794"/>
                    <a:pt x="117" y="17749"/>
                    <a:pt x="106" y="17708"/>
                  </a:cubicBezTo>
                  <a:cubicBezTo>
                    <a:pt x="98" y="17668"/>
                    <a:pt x="87" y="17630"/>
                    <a:pt x="87" y="17596"/>
                  </a:cubicBezTo>
                  <a:cubicBezTo>
                    <a:pt x="87" y="17570"/>
                    <a:pt x="95" y="17544"/>
                    <a:pt x="109" y="17518"/>
                  </a:cubicBezTo>
                  <a:lnTo>
                    <a:pt x="121" y="17499"/>
                  </a:lnTo>
                  <a:lnTo>
                    <a:pt x="113" y="17480"/>
                  </a:lnTo>
                  <a:cubicBezTo>
                    <a:pt x="87" y="17421"/>
                    <a:pt x="76" y="17361"/>
                    <a:pt x="76" y="17297"/>
                  </a:cubicBezTo>
                  <a:cubicBezTo>
                    <a:pt x="76" y="17233"/>
                    <a:pt x="87" y="17166"/>
                    <a:pt x="98" y="17095"/>
                  </a:cubicBezTo>
                  <a:cubicBezTo>
                    <a:pt x="113" y="17028"/>
                    <a:pt x="124" y="16957"/>
                    <a:pt x="132" y="16886"/>
                  </a:cubicBezTo>
                  <a:cubicBezTo>
                    <a:pt x="143" y="16695"/>
                    <a:pt x="140" y="16505"/>
                    <a:pt x="158" y="16322"/>
                  </a:cubicBezTo>
                  <a:cubicBezTo>
                    <a:pt x="158" y="16307"/>
                    <a:pt x="162" y="16295"/>
                    <a:pt x="169" y="16277"/>
                  </a:cubicBezTo>
                  <a:cubicBezTo>
                    <a:pt x="173" y="16258"/>
                    <a:pt x="180" y="16239"/>
                    <a:pt x="180" y="16213"/>
                  </a:cubicBezTo>
                  <a:cubicBezTo>
                    <a:pt x="180" y="16195"/>
                    <a:pt x="176" y="16176"/>
                    <a:pt x="166" y="16153"/>
                  </a:cubicBezTo>
                  <a:cubicBezTo>
                    <a:pt x="166" y="16150"/>
                    <a:pt x="169" y="16146"/>
                    <a:pt x="173" y="16142"/>
                  </a:cubicBezTo>
                  <a:cubicBezTo>
                    <a:pt x="176" y="16134"/>
                    <a:pt x="180" y="16127"/>
                    <a:pt x="185" y="16120"/>
                  </a:cubicBezTo>
                  <a:lnTo>
                    <a:pt x="185" y="16116"/>
                  </a:lnTo>
                  <a:cubicBezTo>
                    <a:pt x="188" y="16116"/>
                    <a:pt x="192" y="16112"/>
                    <a:pt x="199" y="16105"/>
                  </a:cubicBezTo>
                  <a:cubicBezTo>
                    <a:pt x="207" y="16101"/>
                    <a:pt x="221" y="16093"/>
                    <a:pt x="237" y="16082"/>
                  </a:cubicBezTo>
                  <a:cubicBezTo>
                    <a:pt x="244" y="16075"/>
                    <a:pt x="252" y="16067"/>
                    <a:pt x="255" y="16056"/>
                  </a:cubicBezTo>
                  <a:cubicBezTo>
                    <a:pt x="263" y="16048"/>
                    <a:pt x="266" y="16034"/>
                    <a:pt x="266" y="16022"/>
                  </a:cubicBezTo>
                  <a:lnTo>
                    <a:pt x="266" y="16012"/>
                  </a:lnTo>
                  <a:cubicBezTo>
                    <a:pt x="263" y="15996"/>
                    <a:pt x="263" y="15985"/>
                    <a:pt x="263" y="15970"/>
                  </a:cubicBezTo>
                  <a:cubicBezTo>
                    <a:pt x="263" y="15922"/>
                    <a:pt x="274" y="15869"/>
                    <a:pt x="289" y="15813"/>
                  </a:cubicBezTo>
                  <a:cubicBezTo>
                    <a:pt x="304" y="15757"/>
                    <a:pt x="315" y="15701"/>
                    <a:pt x="319" y="15637"/>
                  </a:cubicBezTo>
                  <a:cubicBezTo>
                    <a:pt x="319" y="15615"/>
                    <a:pt x="315" y="15596"/>
                    <a:pt x="311" y="15574"/>
                  </a:cubicBezTo>
                  <a:lnTo>
                    <a:pt x="311" y="15551"/>
                  </a:lnTo>
                  <a:cubicBezTo>
                    <a:pt x="311" y="15541"/>
                    <a:pt x="311" y="15525"/>
                    <a:pt x="315" y="15514"/>
                  </a:cubicBezTo>
                  <a:cubicBezTo>
                    <a:pt x="319" y="15499"/>
                    <a:pt x="326" y="15484"/>
                    <a:pt x="333" y="15465"/>
                  </a:cubicBezTo>
                  <a:cubicBezTo>
                    <a:pt x="435" y="15237"/>
                    <a:pt x="516" y="14999"/>
                    <a:pt x="599" y="14763"/>
                  </a:cubicBezTo>
                  <a:cubicBezTo>
                    <a:pt x="633" y="14658"/>
                    <a:pt x="670" y="14554"/>
                    <a:pt x="715" y="14452"/>
                  </a:cubicBezTo>
                  <a:cubicBezTo>
                    <a:pt x="760" y="14355"/>
                    <a:pt x="813" y="14262"/>
                    <a:pt x="887" y="14183"/>
                  </a:cubicBezTo>
                  <a:cubicBezTo>
                    <a:pt x="913" y="14157"/>
                    <a:pt x="932" y="14127"/>
                    <a:pt x="947" y="14097"/>
                  </a:cubicBezTo>
                  <a:cubicBezTo>
                    <a:pt x="973" y="14057"/>
                    <a:pt x="996" y="14015"/>
                    <a:pt x="1022" y="13978"/>
                  </a:cubicBezTo>
                  <a:cubicBezTo>
                    <a:pt x="1037" y="13962"/>
                    <a:pt x="1048" y="13948"/>
                    <a:pt x="1066" y="13933"/>
                  </a:cubicBezTo>
                  <a:cubicBezTo>
                    <a:pt x="1082" y="13922"/>
                    <a:pt x="1100" y="13910"/>
                    <a:pt x="1118" y="13903"/>
                  </a:cubicBezTo>
                  <a:lnTo>
                    <a:pt x="1141" y="13895"/>
                  </a:lnTo>
                  <a:lnTo>
                    <a:pt x="1145" y="13869"/>
                  </a:lnTo>
                  <a:cubicBezTo>
                    <a:pt x="1149" y="13840"/>
                    <a:pt x="1156" y="13817"/>
                    <a:pt x="1171" y="13791"/>
                  </a:cubicBezTo>
                  <a:cubicBezTo>
                    <a:pt x="1189" y="13753"/>
                    <a:pt x="1223" y="13724"/>
                    <a:pt x="1257" y="13686"/>
                  </a:cubicBezTo>
                  <a:cubicBezTo>
                    <a:pt x="1291" y="13653"/>
                    <a:pt x="1328" y="13615"/>
                    <a:pt x="1354" y="13567"/>
                  </a:cubicBezTo>
                  <a:cubicBezTo>
                    <a:pt x="1380" y="13518"/>
                    <a:pt x="1418" y="13484"/>
                    <a:pt x="1463" y="13455"/>
                  </a:cubicBezTo>
                  <a:cubicBezTo>
                    <a:pt x="1508" y="13424"/>
                    <a:pt x="1556" y="13398"/>
                    <a:pt x="1608" y="13368"/>
                  </a:cubicBezTo>
                  <a:cubicBezTo>
                    <a:pt x="1646" y="13346"/>
                    <a:pt x="1683" y="13324"/>
                    <a:pt x="1720" y="13301"/>
                  </a:cubicBezTo>
                  <a:cubicBezTo>
                    <a:pt x="1758" y="13279"/>
                    <a:pt x="1795" y="13260"/>
                    <a:pt x="1836" y="13245"/>
                  </a:cubicBezTo>
                  <a:cubicBezTo>
                    <a:pt x="1844" y="13241"/>
                    <a:pt x="1851" y="13238"/>
                    <a:pt x="1855" y="13234"/>
                  </a:cubicBezTo>
                  <a:cubicBezTo>
                    <a:pt x="1867" y="13227"/>
                    <a:pt x="1874" y="13219"/>
                    <a:pt x="1877" y="13211"/>
                  </a:cubicBezTo>
                  <a:cubicBezTo>
                    <a:pt x="1885" y="13204"/>
                    <a:pt x="1889" y="13193"/>
                    <a:pt x="1893" y="13185"/>
                  </a:cubicBezTo>
                  <a:cubicBezTo>
                    <a:pt x="1900" y="13159"/>
                    <a:pt x="1912" y="13137"/>
                    <a:pt x="1926" y="13122"/>
                  </a:cubicBezTo>
                  <a:cubicBezTo>
                    <a:pt x="1948" y="13092"/>
                    <a:pt x="1979" y="13073"/>
                    <a:pt x="2016" y="13051"/>
                  </a:cubicBezTo>
                  <a:cubicBezTo>
                    <a:pt x="2050" y="13032"/>
                    <a:pt x="2087" y="13013"/>
                    <a:pt x="2128" y="12991"/>
                  </a:cubicBezTo>
                  <a:cubicBezTo>
                    <a:pt x="2207" y="12950"/>
                    <a:pt x="2288" y="12916"/>
                    <a:pt x="2378" y="12886"/>
                  </a:cubicBezTo>
                  <a:cubicBezTo>
                    <a:pt x="2464" y="12860"/>
                    <a:pt x="2554" y="12834"/>
                    <a:pt x="2640" y="12801"/>
                  </a:cubicBezTo>
                  <a:cubicBezTo>
                    <a:pt x="2670" y="12789"/>
                    <a:pt x="2697" y="12774"/>
                    <a:pt x="2715" y="12763"/>
                  </a:cubicBezTo>
                  <a:cubicBezTo>
                    <a:pt x="2726" y="12756"/>
                    <a:pt x="2737" y="12751"/>
                    <a:pt x="2745" y="12748"/>
                  </a:cubicBezTo>
                  <a:cubicBezTo>
                    <a:pt x="2756" y="12748"/>
                    <a:pt x="2764" y="12744"/>
                    <a:pt x="2771" y="12744"/>
                  </a:cubicBezTo>
                  <a:cubicBezTo>
                    <a:pt x="2775" y="12744"/>
                    <a:pt x="2782" y="12744"/>
                    <a:pt x="2790" y="12748"/>
                  </a:cubicBezTo>
                  <a:cubicBezTo>
                    <a:pt x="2797" y="12751"/>
                    <a:pt x="2804" y="12756"/>
                    <a:pt x="2812" y="12759"/>
                  </a:cubicBezTo>
                  <a:lnTo>
                    <a:pt x="2845" y="12785"/>
                  </a:lnTo>
                  <a:lnTo>
                    <a:pt x="2868" y="12748"/>
                  </a:lnTo>
                  <a:cubicBezTo>
                    <a:pt x="2876" y="12733"/>
                    <a:pt x="2883" y="12725"/>
                    <a:pt x="2894" y="12718"/>
                  </a:cubicBezTo>
                  <a:cubicBezTo>
                    <a:pt x="2906" y="12711"/>
                    <a:pt x="2924" y="12706"/>
                    <a:pt x="2947" y="12703"/>
                  </a:cubicBezTo>
                  <a:cubicBezTo>
                    <a:pt x="2973" y="12699"/>
                    <a:pt x="2999" y="12699"/>
                    <a:pt x="3025" y="12699"/>
                  </a:cubicBezTo>
                  <a:cubicBezTo>
                    <a:pt x="3130" y="12684"/>
                    <a:pt x="3238" y="12673"/>
                    <a:pt x="3343" y="12673"/>
                  </a:cubicBezTo>
                  <a:cubicBezTo>
                    <a:pt x="3373" y="12673"/>
                    <a:pt x="3406" y="12673"/>
                    <a:pt x="3437" y="12677"/>
                  </a:cubicBezTo>
                  <a:cubicBezTo>
                    <a:pt x="3541" y="12684"/>
                    <a:pt x="3646" y="12692"/>
                    <a:pt x="3754" y="12692"/>
                  </a:cubicBezTo>
                  <a:cubicBezTo>
                    <a:pt x="3814" y="12692"/>
                    <a:pt x="3870" y="12692"/>
                    <a:pt x="3930" y="12684"/>
                  </a:cubicBezTo>
                  <a:cubicBezTo>
                    <a:pt x="3956" y="12680"/>
                    <a:pt x="3979" y="12680"/>
                    <a:pt x="4005" y="12680"/>
                  </a:cubicBezTo>
                  <a:cubicBezTo>
                    <a:pt x="4128" y="12680"/>
                    <a:pt x="4251" y="12711"/>
                    <a:pt x="4363" y="12774"/>
                  </a:cubicBezTo>
                  <a:cubicBezTo>
                    <a:pt x="4374" y="12778"/>
                    <a:pt x="4386" y="12785"/>
                    <a:pt x="4397" y="12789"/>
                  </a:cubicBezTo>
                  <a:cubicBezTo>
                    <a:pt x="4408" y="12793"/>
                    <a:pt x="4424" y="12793"/>
                    <a:pt x="4434" y="12793"/>
                  </a:cubicBezTo>
                  <a:lnTo>
                    <a:pt x="4453" y="12793"/>
                  </a:lnTo>
                  <a:cubicBezTo>
                    <a:pt x="4464" y="12793"/>
                    <a:pt x="4472" y="12789"/>
                    <a:pt x="4483" y="12789"/>
                  </a:cubicBezTo>
                  <a:cubicBezTo>
                    <a:pt x="4520" y="12789"/>
                    <a:pt x="4558" y="12801"/>
                    <a:pt x="4595" y="12823"/>
                  </a:cubicBezTo>
                  <a:cubicBezTo>
                    <a:pt x="4621" y="12837"/>
                    <a:pt x="4648" y="12845"/>
                    <a:pt x="4670" y="12849"/>
                  </a:cubicBezTo>
                  <a:cubicBezTo>
                    <a:pt x="4696" y="12853"/>
                    <a:pt x="4719" y="12853"/>
                    <a:pt x="4733" y="12856"/>
                  </a:cubicBezTo>
                  <a:cubicBezTo>
                    <a:pt x="4868" y="12882"/>
                    <a:pt x="4995" y="12908"/>
                    <a:pt x="5114" y="12965"/>
                  </a:cubicBezTo>
                  <a:cubicBezTo>
                    <a:pt x="5216" y="13010"/>
                    <a:pt x="5321" y="13039"/>
                    <a:pt x="5410" y="13084"/>
                  </a:cubicBezTo>
                  <a:cubicBezTo>
                    <a:pt x="5511" y="13137"/>
                    <a:pt x="5619" y="13167"/>
                    <a:pt x="5720" y="13200"/>
                  </a:cubicBezTo>
                  <a:cubicBezTo>
                    <a:pt x="5825" y="13234"/>
                    <a:pt x="5922" y="13272"/>
                    <a:pt x="6008" y="13339"/>
                  </a:cubicBezTo>
                  <a:cubicBezTo>
                    <a:pt x="6056" y="13376"/>
                    <a:pt x="6109" y="13398"/>
                    <a:pt x="6165" y="13421"/>
                  </a:cubicBezTo>
                  <a:cubicBezTo>
                    <a:pt x="6218" y="13439"/>
                    <a:pt x="6273" y="13458"/>
                    <a:pt x="6318" y="13484"/>
                  </a:cubicBezTo>
                  <a:cubicBezTo>
                    <a:pt x="6584" y="13622"/>
                    <a:pt x="6841" y="13776"/>
                    <a:pt x="7103" y="13929"/>
                  </a:cubicBezTo>
                  <a:cubicBezTo>
                    <a:pt x="7245" y="14012"/>
                    <a:pt x="7388" y="14090"/>
                    <a:pt x="7530" y="14164"/>
                  </a:cubicBezTo>
                  <a:cubicBezTo>
                    <a:pt x="7541" y="14172"/>
                    <a:pt x="7548" y="14172"/>
                    <a:pt x="7552" y="14176"/>
                  </a:cubicBezTo>
                  <a:cubicBezTo>
                    <a:pt x="7552" y="14176"/>
                    <a:pt x="7556" y="14176"/>
                    <a:pt x="7556" y="14180"/>
                  </a:cubicBezTo>
                  <a:cubicBezTo>
                    <a:pt x="7586" y="14228"/>
                    <a:pt x="7619" y="14269"/>
                    <a:pt x="7657" y="14303"/>
                  </a:cubicBezTo>
                  <a:cubicBezTo>
                    <a:pt x="7716" y="14355"/>
                    <a:pt x="7783" y="14393"/>
                    <a:pt x="7851" y="14423"/>
                  </a:cubicBezTo>
                  <a:cubicBezTo>
                    <a:pt x="7918" y="14456"/>
                    <a:pt x="7990" y="14483"/>
                    <a:pt x="8053" y="14516"/>
                  </a:cubicBezTo>
                  <a:cubicBezTo>
                    <a:pt x="8120" y="14550"/>
                    <a:pt x="8184" y="14598"/>
                    <a:pt x="8244" y="14647"/>
                  </a:cubicBezTo>
                  <a:cubicBezTo>
                    <a:pt x="8292" y="14692"/>
                    <a:pt x="8341" y="14725"/>
                    <a:pt x="8389" y="14763"/>
                  </a:cubicBezTo>
                  <a:cubicBezTo>
                    <a:pt x="8438" y="14800"/>
                    <a:pt x="8483" y="14837"/>
                    <a:pt x="8520" y="14878"/>
                  </a:cubicBezTo>
                  <a:cubicBezTo>
                    <a:pt x="8539" y="14897"/>
                    <a:pt x="8554" y="14912"/>
                    <a:pt x="8573" y="14920"/>
                  </a:cubicBezTo>
                  <a:cubicBezTo>
                    <a:pt x="8602" y="14939"/>
                    <a:pt x="8629" y="14946"/>
                    <a:pt x="8655" y="14957"/>
                  </a:cubicBezTo>
                  <a:cubicBezTo>
                    <a:pt x="8677" y="14965"/>
                    <a:pt x="8699" y="14972"/>
                    <a:pt x="8718" y="14987"/>
                  </a:cubicBezTo>
                  <a:cubicBezTo>
                    <a:pt x="8875" y="15088"/>
                    <a:pt x="9013" y="15208"/>
                    <a:pt x="9152" y="15331"/>
                  </a:cubicBezTo>
                  <a:cubicBezTo>
                    <a:pt x="9208" y="15384"/>
                    <a:pt x="9268" y="15425"/>
                    <a:pt x="9327" y="15458"/>
                  </a:cubicBezTo>
                  <a:cubicBezTo>
                    <a:pt x="9391" y="15496"/>
                    <a:pt x="9451" y="15529"/>
                    <a:pt x="9503" y="15567"/>
                  </a:cubicBezTo>
                  <a:cubicBezTo>
                    <a:pt x="9574" y="15619"/>
                    <a:pt x="9649" y="15656"/>
                    <a:pt x="9717" y="15701"/>
                  </a:cubicBezTo>
                  <a:cubicBezTo>
                    <a:pt x="9788" y="15746"/>
                    <a:pt x="9851" y="15794"/>
                    <a:pt x="9903" y="15858"/>
                  </a:cubicBezTo>
                  <a:cubicBezTo>
                    <a:pt x="10049" y="16038"/>
                    <a:pt x="10240" y="16172"/>
                    <a:pt x="10449" y="16273"/>
                  </a:cubicBezTo>
                  <a:cubicBezTo>
                    <a:pt x="10528" y="16307"/>
                    <a:pt x="10599" y="16355"/>
                    <a:pt x="10670" y="16407"/>
                  </a:cubicBezTo>
                  <a:cubicBezTo>
                    <a:pt x="10740" y="16456"/>
                    <a:pt x="10811" y="16512"/>
                    <a:pt x="10890" y="16557"/>
                  </a:cubicBezTo>
                  <a:cubicBezTo>
                    <a:pt x="11047" y="16643"/>
                    <a:pt x="11201" y="16736"/>
                    <a:pt x="11358" y="16826"/>
                  </a:cubicBezTo>
                  <a:cubicBezTo>
                    <a:pt x="11406" y="16852"/>
                    <a:pt x="11451" y="16878"/>
                    <a:pt x="11496" y="16912"/>
                  </a:cubicBezTo>
                  <a:cubicBezTo>
                    <a:pt x="11630" y="17013"/>
                    <a:pt x="11784" y="17073"/>
                    <a:pt x="11929" y="17144"/>
                  </a:cubicBezTo>
                  <a:cubicBezTo>
                    <a:pt x="12090" y="17219"/>
                    <a:pt x="12255" y="17256"/>
                    <a:pt x="12412" y="17309"/>
                  </a:cubicBezTo>
                  <a:cubicBezTo>
                    <a:pt x="12614" y="17376"/>
                    <a:pt x="12823" y="17416"/>
                    <a:pt x="13036" y="17416"/>
                  </a:cubicBezTo>
                  <a:lnTo>
                    <a:pt x="13054" y="17416"/>
                  </a:lnTo>
                  <a:cubicBezTo>
                    <a:pt x="13130" y="17416"/>
                    <a:pt x="13204" y="17432"/>
                    <a:pt x="13290" y="17432"/>
                  </a:cubicBezTo>
                  <a:cubicBezTo>
                    <a:pt x="13316" y="17432"/>
                    <a:pt x="13342" y="17432"/>
                    <a:pt x="13368" y="17425"/>
                  </a:cubicBezTo>
                  <a:cubicBezTo>
                    <a:pt x="13776" y="17361"/>
                    <a:pt x="14158" y="17233"/>
                    <a:pt x="14498" y="16990"/>
                  </a:cubicBezTo>
                  <a:cubicBezTo>
                    <a:pt x="14569" y="16942"/>
                    <a:pt x="14651" y="16897"/>
                    <a:pt x="14729" y="16841"/>
                  </a:cubicBezTo>
                  <a:cubicBezTo>
                    <a:pt x="14812" y="16785"/>
                    <a:pt x="14879" y="16718"/>
                    <a:pt x="14943" y="16650"/>
                  </a:cubicBezTo>
                  <a:cubicBezTo>
                    <a:pt x="15005" y="16583"/>
                    <a:pt x="15066" y="16512"/>
                    <a:pt x="15126" y="16445"/>
                  </a:cubicBezTo>
                  <a:cubicBezTo>
                    <a:pt x="15185" y="16381"/>
                    <a:pt x="15238" y="16314"/>
                    <a:pt x="15290" y="16255"/>
                  </a:cubicBezTo>
                  <a:cubicBezTo>
                    <a:pt x="15342" y="16191"/>
                    <a:pt x="15398" y="16131"/>
                    <a:pt x="15466" y="16086"/>
                  </a:cubicBezTo>
                  <a:cubicBezTo>
                    <a:pt x="15492" y="16071"/>
                    <a:pt x="15514" y="16048"/>
                    <a:pt x="15537" y="16022"/>
                  </a:cubicBezTo>
                  <a:cubicBezTo>
                    <a:pt x="15555" y="16000"/>
                    <a:pt x="15574" y="15974"/>
                    <a:pt x="15585" y="15948"/>
                  </a:cubicBezTo>
                  <a:cubicBezTo>
                    <a:pt x="15656" y="15791"/>
                    <a:pt x="15750" y="15653"/>
                    <a:pt x="15840" y="15503"/>
                  </a:cubicBezTo>
                  <a:cubicBezTo>
                    <a:pt x="15858" y="15477"/>
                    <a:pt x="15885" y="15451"/>
                    <a:pt x="15907" y="15420"/>
                  </a:cubicBezTo>
                  <a:cubicBezTo>
                    <a:pt x="15933" y="15394"/>
                    <a:pt x="15959" y="15365"/>
                    <a:pt x="15982" y="15331"/>
                  </a:cubicBezTo>
                  <a:cubicBezTo>
                    <a:pt x="16042" y="15241"/>
                    <a:pt x="16090" y="15151"/>
                    <a:pt x="16127" y="15047"/>
                  </a:cubicBezTo>
                  <a:cubicBezTo>
                    <a:pt x="16191" y="14882"/>
                    <a:pt x="16261" y="14721"/>
                    <a:pt x="16356" y="14580"/>
                  </a:cubicBezTo>
                  <a:cubicBezTo>
                    <a:pt x="16475" y="14404"/>
                    <a:pt x="16553" y="14214"/>
                    <a:pt x="16620" y="14019"/>
                  </a:cubicBezTo>
                  <a:cubicBezTo>
                    <a:pt x="16703" y="13765"/>
                    <a:pt x="16827" y="13522"/>
                    <a:pt x="16889" y="13245"/>
                  </a:cubicBezTo>
                  <a:cubicBezTo>
                    <a:pt x="16931" y="13058"/>
                    <a:pt x="16994" y="12868"/>
                    <a:pt x="17062" y="12684"/>
                  </a:cubicBezTo>
                  <a:cubicBezTo>
                    <a:pt x="17133" y="12490"/>
                    <a:pt x="17167" y="12285"/>
                    <a:pt x="17193" y="12078"/>
                  </a:cubicBezTo>
                  <a:cubicBezTo>
                    <a:pt x="17200" y="12023"/>
                    <a:pt x="17219" y="11963"/>
                    <a:pt x="17234" y="11907"/>
                  </a:cubicBezTo>
                  <a:cubicBezTo>
                    <a:pt x="17248" y="11847"/>
                    <a:pt x="17267" y="11787"/>
                    <a:pt x="17271" y="11720"/>
                  </a:cubicBezTo>
                  <a:cubicBezTo>
                    <a:pt x="17305" y="11331"/>
                    <a:pt x="17376" y="10943"/>
                    <a:pt x="17450" y="10558"/>
                  </a:cubicBezTo>
                  <a:cubicBezTo>
                    <a:pt x="17458" y="10520"/>
                    <a:pt x="17462" y="10479"/>
                    <a:pt x="17462" y="10441"/>
                  </a:cubicBezTo>
                  <a:cubicBezTo>
                    <a:pt x="17462" y="10367"/>
                    <a:pt x="17450" y="10292"/>
                    <a:pt x="17455" y="10225"/>
                  </a:cubicBezTo>
                  <a:lnTo>
                    <a:pt x="17455" y="10176"/>
                  </a:lnTo>
                  <a:cubicBezTo>
                    <a:pt x="17473" y="9903"/>
                    <a:pt x="17477" y="9626"/>
                    <a:pt x="17484" y="9357"/>
                  </a:cubicBezTo>
                  <a:lnTo>
                    <a:pt x="17484" y="9350"/>
                  </a:lnTo>
                  <a:cubicBezTo>
                    <a:pt x="17484" y="9305"/>
                    <a:pt x="17477" y="9264"/>
                    <a:pt x="17469" y="9226"/>
                  </a:cubicBezTo>
                  <a:cubicBezTo>
                    <a:pt x="17462" y="9190"/>
                    <a:pt x="17455" y="9152"/>
                    <a:pt x="17455" y="9118"/>
                  </a:cubicBezTo>
                  <a:cubicBezTo>
                    <a:pt x="17450" y="9100"/>
                    <a:pt x="17450" y="9081"/>
                    <a:pt x="17450" y="9062"/>
                  </a:cubicBezTo>
                  <a:cubicBezTo>
                    <a:pt x="17450" y="8946"/>
                    <a:pt x="17465" y="8831"/>
                    <a:pt x="17465" y="8710"/>
                  </a:cubicBezTo>
                  <a:cubicBezTo>
                    <a:pt x="17465" y="8651"/>
                    <a:pt x="17462" y="8595"/>
                    <a:pt x="17450" y="8535"/>
                  </a:cubicBezTo>
                  <a:cubicBezTo>
                    <a:pt x="17424" y="8393"/>
                    <a:pt x="17424" y="8248"/>
                    <a:pt x="17402" y="8098"/>
                  </a:cubicBezTo>
                  <a:cubicBezTo>
                    <a:pt x="17383" y="7986"/>
                    <a:pt x="17365" y="7873"/>
                    <a:pt x="17365" y="7765"/>
                  </a:cubicBezTo>
                  <a:cubicBezTo>
                    <a:pt x="17365" y="7735"/>
                    <a:pt x="17365" y="7709"/>
                    <a:pt x="17369" y="7679"/>
                  </a:cubicBezTo>
                  <a:cubicBezTo>
                    <a:pt x="17369" y="7668"/>
                    <a:pt x="17372" y="7656"/>
                    <a:pt x="17372" y="7646"/>
                  </a:cubicBezTo>
                  <a:cubicBezTo>
                    <a:pt x="17372" y="7589"/>
                    <a:pt x="17357" y="7541"/>
                    <a:pt x="17350" y="7492"/>
                  </a:cubicBezTo>
                  <a:cubicBezTo>
                    <a:pt x="17305" y="7171"/>
                    <a:pt x="17245" y="6849"/>
                    <a:pt x="17167" y="6531"/>
                  </a:cubicBezTo>
                  <a:cubicBezTo>
                    <a:pt x="17144" y="6442"/>
                    <a:pt x="17129" y="6348"/>
                    <a:pt x="17110" y="6259"/>
                  </a:cubicBezTo>
                  <a:cubicBezTo>
                    <a:pt x="17091" y="6169"/>
                    <a:pt x="17069" y="6079"/>
                    <a:pt x="17032" y="5997"/>
                  </a:cubicBezTo>
                  <a:cubicBezTo>
                    <a:pt x="17039" y="5974"/>
                    <a:pt x="17043" y="5952"/>
                    <a:pt x="17043" y="5929"/>
                  </a:cubicBezTo>
                  <a:cubicBezTo>
                    <a:pt x="17043" y="5903"/>
                    <a:pt x="17039" y="5881"/>
                    <a:pt x="17032" y="5858"/>
                  </a:cubicBezTo>
                  <a:cubicBezTo>
                    <a:pt x="17020" y="5825"/>
                    <a:pt x="17002" y="5795"/>
                    <a:pt x="16991" y="5769"/>
                  </a:cubicBezTo>
                  <a:cubicBezTo>
                    <a:pt x="16976" y="5743"/>
                    <a:pt x="16968" y="5717"/>
                    <a:pt x="16965" y="5694"/>
                  </a:cubicBezTo>
                  <a:cubicBezTo>
                    <a:pt x="16957" y="5593"/>
                    <a:pt x="16934" y="5496"/>
                    <a:pt x="16908" y="5399"/>
                  </a:cubicBezTo>
                  <a:cubicBezTo>
                    <a:pt x="16898" y="5358"/>
                    <a:pt x="16875" y="5320"/>
                    <a:pt x="16845" y="5291"/>
                  </a:cubicBezTo>
                  <a:cubicBezTo>
                    <a:pt x="16815" y="5268"/>
                    <a:pt x="16796" y="5238"/>
                    <a:pt x="16782" y="5208"/>
                  </a:cubicBezTo>
                  <a:cubicBezTo>
                    <a:pt x="16770" y="5178"/>
                    <a:pt x="16763" y="5141"/>
                    <a:pt x="16763" y="5103"/>
                  </a:cubicBezTo>
                  <a:lnTo>
                    <a:pt x="16763" y="5096"/>
                  </a:lnTo>
                  <a:lnTo>
                    <a:pt x="16763" y="5077"/>
                  </a:lnTo>
                  <a:cubicBezTo>
                    <a:pt x="16763" y="5070"/>
                    <a:pt x="16763" y="5058"/>
                    <a:pt x="16759" y="5051"/>
                  </a:cubicBezTo>
                  <a:cubicBezTo>
                    <a:pt x="16759" y="5044"/>
                    <a:pt x="16759" y="5040"/>
                    <a:pt x="16755" y="5036"/>
                  </a:cubicBezTo>
                  <a:cubicBezTo>
                    <a:pt x="16751" y="5029"/>
                    <a:pt x="16748" y="5021"/>
                    <a:pt x="16744" y="5018"/>
                  </a:cubicBezTo>
                  <a:cubicBezTo>
                    <a:pt x="16722" y="4995"/>
                    <a:pt x="16710" y="4973"/>
                    <a:pt x="16699" y="4951"/>
                  </a:cubicBezTo>
                  <a:cubicBezTo>
                    <a:pt x="16680" y="4913"/>
                    <a:pt x="16673" y="4872"/>
                    <a:pt x="16665" y="4827"/>
                  </a:cubicBezTo>
                  <a:cubicBezTo>
                    <a:pt x="16658" y="4782"/>
                    <a:pt x="16651" y="4733"/>
                    <a:pt x="16636" y="4689"/>
                  </a:cubicBezTo>
                  <a:cubicBezTo>
                    <a:pt x="16610" y="4610"/>
                    <a:pt x="16587" y="4524"/>
                    <a:pt x="16561" y="4442"/>
                  </a:cubicBezTo>
                  <a:cubicBezTo>
                    <a:pt x="16531" y="4359"/>
                    <a:pt x="16497" y="4278"/>
                    <a:pt x="16445" y="4206"/>
                  </a:cubicBezTo>
                  <a:cubicBezTo>
                    <a:pt x="16396" y="4143"/>
                    <a:pt x="16359" y="4071"/>
                    <a:pt x="16329" y="3997"/>
                  </a:cubicBezTo>
                  <a:cubicBezTo>
                    <a:pt x="16299" y="3922"/>
                    <a:pt x="16273" y="3843"/>
                    <a:pt x="16239" y="3769"/>
                  </a:cubicBezTo>
                  <a:cubicBezTo>
                    <a:pt x="16232" y="3750"/>
                    <a:pt x="16225" y="3735"/>
                    <a:pt x="16213" y="3724"/>
                  </a:cubicBezTo>
                  <a:cubicBezTo>
                    <a:pt x="16199" y="3705"/>
                    <a:pt x="16180" y="3694"/>
                    <a:pt x="16172" y="3683"/>
                  </a:cubicBezTo>
                  <a:cubicBezTo>
                    <a:pt x="16165" y="3679"/>
                    <a:pt x="16161" y="3672"/>
                    <a:pt x="16157" y="3668"/>
                  </a:cubicBezTo>
                  <a:cubicBezTo>
                    <a:pt x="16154" y="3664"/>
                    <a:pt x="16149" y="3660"/>
                    <a:pt x="16149" y="3653"/>
                  </a:cubicBezTo>
                  <a:cubicBezTo>
                    <a:pt x="16120" y="3571"/>
                    <a:pt x="16075" y="3500"/>
                    <a:pt x="16034" y="3433"/>
                  </a:cubicBezTo>
                  <a:cubicBezTo>
                    <a:pt x="15989" y="3365"/>
                    <a:pt x="15952" y="3298"/>
                    <a:pt x="15930" y="3223"/>
                  </a:cubicBezTo>
                  <a:cubicBezTo>
                    <a:pt x="15895" y="3096"/>
                    <a:pt x="15817" y="2977"/>
                    <a:pt x="15728" y="2887"/>
                  </a:cubicBezTo>
                  <a:cubicBezTo>
                    <a:pt x="15686" y="2846"/>
                    <a:pt x="15660" y="2797"/>
                    <a:pt x="15633" y="2748"/>
                  </a:cubicBezTo>
                  <a:cubicBezTo>
                    <a:pt x="15607" y="2696"/>
                    <a:pt x="15581" y="2644"/>
                    <a:pt x="15540" y="2591"/>
                  </a:cubicBezTo>
                  <a:cubicBezTo>
                    <a:pt x="15476" y="2509"/>
                    <a:pt x="15421" y="2423"/>
                    <a:pt x="15361" y="2337"/>
                  </a:cubicBezTo>
                  <a:cubicBezTo>
                    <a:pt x="15297" y="2247"/>
                    <a:pt x="15234" y="2165"/>
                    <a:pt x="15152" y="2090"/>
                  </a:cubicBezTo>
                  <a:cubicBezTo>
                    <a:pt x="15081" y="2027"/>
                    <a:pt x="15024" y="1956"/>
                    <a:pt x="14965" y="1878"/>
                  </a:cubicBezTo>
                  <a:cubicBezTo>
                    <a:pt x="14905" y="1802"/>
                    <a:pt x="14845" y="1724"/>
                    <a:pt x="14770" y="1657"/>
                  </a:cubicBezTo>
                  <a:cubicBezTo>
                    <a:pt x="14587" y="1481"/>
                    <a:pt x="14415" y="1298"/>
                    <a:pt x="14220" y="1130"/>
                  </a:cubicBezTo>
                  <a:cubicBezTo>
                    <a:pt x="14180" y="1093"/>
                    <a:pt x="14139" y="1055"/>
                    <a:pt x="14094" y="1017"/>
                  </a:cubicBezTo>
                  <a:cubicBezTo>
                    <a:pt x="14049" y="976"/>
                    <a:pt x="13996" y="943"/>
                    <a:pt x="13941" y="913"/>
                  </a:cubicBezTo>
                  <a:cubicBezTo>
                    <a:pt x="13929" y="909"/>
                    <a:pt x="13918" y="898"/>
                    <a:pt x="13903" y="886"/>
                  </a:cubicBezTo>
                  <a:cubicBezTo>
                    <a:pt x="13888" y="872"/>
                    <a:pt x="13870" y="850"/>
                    <a:pt x="13851" y="824"/>
                  </a:cubicBezTo>
                  <a:cubicBezTo>
                    <a:pt x="13828" y="797"/>
                    <a:pt x="13806" y="771"/>
                    <a:pt x="13772" y="752"/>
                  </a:cubicBezTo>
                  <a:cubicBezTo>
                    <a:pt x="13701" y="703"/>
                    <a:pt x="13627" y="659"/>
                    <a:pt x="13548" y="625"/>
                  </a:cubicBezTo>
                  <a:cubicBezTo>
                    <a:pt x="13473" y="595"/>
                    <a:pt x="13406" y="546"/>
                    <a:pt x="13331" y="502"/>
                  </a:cubicBezTo>
                  <a:cubicBezTo>
                    <a:pt x="13297" y="479"/>
                    <a:pt x="13260" y="453"/>
                    <a:pt x="13223" y="431"/>
                  </a:cubicBezTo>
                  <a:cubicBezTo>
                    <a:pt x="13185" y="405"/>
                    <a:pt x="13148" y="382"/>
                    <a:pt x="13107" y="363"/>
                  </a:cubicBezTo>
                  <a:cubicBezTo>
                    <a:pt x="13043" y="337"/>
                    <a:pt x="12987" y="296"/>
                    <a:pt x="12931" y="255"/>
                  </a:cubicBezTo>
                  <a:cubicBezTo>
                    <a:pt x="12875" y="214"/>
                    <a:pt x="12816" y="169"/>
                    <a:pt x="12740" y="143"/>
                  </a:cubicBezTo>
                  <a:lnTo>
                    <a:pt x="12737" y="143"/>
                  </a:lnTo>
                  <a:cubicBezTo>
                    <a:pt x="12737" y="139"/>
                    <a:pt x="12737" y="139"/>
                    <a:pt x="12740" y="135"/>
                  </a:cubicBezTo>
                  <a:lnTo>
                    <a:pt x="12740" y="120"/>
                  </a:lnTo>
                  <a:lnTo>
                    <a:pt x="12740" y="117"/>
                  </a:lnTo>
                  <a:close/>
                  <a:moveTo>
                    <a:pt x="12666" y="1"/>
                  </a:moveTo>
                  <a:lnTo>
                    <a:pt x="12695" y="161"/>
                  </a:lnTo>
                  <a:lnTo>
                    <a:pt x="12662" y="128"/>
                  </a:lnTo>
                  <a:cubicBezTo>
                    <a:pt x="12658" y="135"/>
                    <a:pt x="12658" y="143"/>
                    <a:pt x="12658" y="151"/>
                  </a:cubicBezTo>
                  <a:lnTo>
                    <a:pt x="12662" y="151"/>
                  </a:lnTo>
                  <a:lnTo>
                    <a:pt x="12816" y="251"/>
                  </a:lnTo>
                  <a:lnTo>
                    <a:pt x="12785" y="248"/>
                  </a:lnTo>
                  <a:lnTo>
                    <a:pt x="12785" y="248"/>
                  </a:lnTo>
                  <a:cubicBezTo>
                    <a:pt x="12819" y="266"/>
                    <a:pt x="12852" y="292"/>
                    <a:pt x="12886" y="315"/>
                  </a:cubicBezTo>
                  <a:cubicBezTo>
                    <a:pt x="12942" y="360"/>
                    <a:pt x="13002" y="405"/>
                    <a:pt x="13077" y="434"/>
                  </a:cubicBezTo>
                  <a:cubicBezTo>
                    <a:pt x="13111" y="449"/>
                    <a:pt x="13144" y="468"/>
                    <a:pt x="13182" y="494"/>
                  </a:cubicBezTo>
                  <a:cubicBezTo>
                    <a:pt x="13216" y="517"/>
                    <a:pt x="13252" y="543"/>
                    <a:pt x="13290" y="565"/>
                  </a:cubicBezTo>
                  <a:cubicBezTo>
                    <a:pt x="13361" y="606"/>
                    <a:pt x="13432" y="662"/>
                    <a:pt x="13518" y="696"/>
                  </a:cubicBezTo>
                  <a:cubicBezTo>
                    <a:pt x="13592" y="726"/>
                    <a:pt x="13660" y="767"/>
                    <a:pt x="13731" y="816"/>
                  </a:cubicBezTo>
                  <a:cubicBezTo>
                    <a:pt x="13761" y="834"/>
                    <a:pt x="13784" y="864"/>
                    <a:pt x="13810" y="894"/>
                  </a:cubicBezTo>
                  <a:cubicBezTo>
                    <a:pt x="13821" y="909"/>
                    <a:pt x="13836" y="928"/>
                    <a:pt x="13851" y="943"/>
                  </a:cubicBezTo>
                  <a:cubicBezTo>
                    <a:pt x="13866" y="958"/>
                    <a:pt x="13884" y="973"/>
                    <a:pt x="13906" y="984"/>
                  </a:cubicBezTo>
                  <a:lnTo>
                    <a:pt x="13911" y="984"/>
                  </a:lnTo>
                  <a:cubicBezTo>
                    <a:pt x="13959" y="1007"/>
                    <a:pt x="14001" y="1040"/>
                    <a:pt x="14045" y="1074"/>
                  </a:cubicBezTo>
                  <a:cubicBezTo>
                    <a:pt x="14086" y="1111"/>
                    <a:pt x="14127" y="1148"/>
                    <a:pt x="14172" y="1186"/>
                  </a:cubicBezTo>
                  <a:cubicBezTo>
                    <a:pt x="14359" y="1350"/>
                    <a:pt x="14534" y="1537"/>
                    <a:pt x="14718" y="1713"/>
                  </a:cubicBezTo>
                  <a:cubicBezTo>
                    <a:pt x="14786" y="1776"/>
                    <a:pt x="14845" y="1851"/>
                    <a:pt x="14905" y="1926"/>
                  </a:cubicBezTo>
                  <a:cubicBezTo>
                    <a:pt x="14961" y="2001"/>
                    <a:pt x="15024" y="2080"/>
                    <a:pt x="15100" y="2147"/>
                  </a:cubicBezTo>
                  <a:cubicBezTo>
                    <a:pt x="15174" y="2214"/>
                    <a:pt x="15238" y="2296"/>
                    <a:pt x="15297" y="2378"/>
                  </a:cubicBezTo>
                  <a:cubicBezTo>
                    <a:pt x="15357" y="2464"/>
                    <a:pt x="15414" y="2554"/>
                    <a:pt x="15481" y="2636"/>
                  </a:cubicBezTo>
                  <a:cubicBezTo>
                    <a:pt x="15514" y="2681"/>
                    <a:pt x="15537" y="2730"/>
                    <a:pt x="15566" y="2782"/>
                  </a:cubicBezTo>
                  <a:cubicBezTo>
                    <a:pt x="15593" y="2834"/>
                    <a:pt x="15623" y="2891"/>
                    <a:pt x="15671" y="2939"/>
                  </a:cubicBezTo>
                  <a:cubicBezTo>
                    <a:pt x="15754" y="3022"/>
                    <a:pt x="15825" y="3134"/>
                    <a:pt x="15854" y="3241"/>
                  </a:cubicBezTo>
                  <a:cubicBezTo>
                    <a:pt x="15880" y="3331"/>
                    <a:pt x="15925" y="3403"/>
                    <a:pt x="15966" y="3474"/>
                  </a:cubicBezTo>
                  <a:cubicBezTo>
                    <a:pt x="16011" y="3541"/>
                    <a:pt x="16052" y="3608"/>
                    <a:pt x="16078" y="3679"/>
                  </a:cubicBezTo>
                  <a:cubicBezTo>
                    <a:pt x="16082" y="3698"/>
                    <a:pt x="16094" y="3712"/>
                    <a:pt x="16101" y="3724"/>
                  </a:cubicBezTo>
                  <a:cubicBezTo>
                    <a:pt x="16116" y="3739"/>
                    <a:pt x="16131" y="3750"/>
                    <a:pt x="16146" y="3762"/>
                  </a:cubicBezTo>
                  <a:cubicBezTo>
                    <a:pt x="16157" y="3773"/>
                    <a:pt x="16165" y="3784"/>
                    <a:pt x="16168" y="3799"/>
                  </a:cubicBezTo>
                  <a:cubicBezTo>
                    <a:pt x="16202" y="3869"/>
                    <a:pt x="16228" y="3948"/>
                    <a:pt x="16258" y="4023"/>
                  </a:cubicBezTo>
                  <a:cubicBezTo>
                    <a:pt x="16292" y="4102"/>
                    <a:pt x="16329" y="4180"/>
                    <a:pt x="16385" y="4255"/>
                  </a:cubicBezTo>
                  <a:cubicBezTo>
                    <a:pt x="16430" y="4314"/>
                    <a:pt x="16460" y="4385"/>
                    <a:pt x="16486" y="4468"/>
                  </a:cubicBezTo>
                  <a:cubicBezTo>
                    <a:pt x="16513" y="4547"/>
                    <a:pt x="16535" y="4628"/>
                    <a:pt x="16561" y="4711"/>
                  </a:cubicBezTo>
                  <a:cubicBezTo>
                    <a:pt x="16580" y="4763"/>
                    <a:pt x="16587" y="4823"/>
                    <a:pt x="16598" y="4887"/>
                  </a:cubicBezTo>
                  <a:cubicBezTo>
                    <a:pt x="16606" y="4916"/>
                    <a:pt x="16613" y="4951"/>
                    <a:pt x="16628" y="4980"/>
                  </a:cubicBezTo>
                  <a:cubicBezTo>
                    <a:pt x="16639" y="5010"/>
                    <a:pt x="16658" y="5040"/>
                    <a:pt x="16684" y="5066"/>
                  </a:cubicBezTo>
                  <a:lnTo>
                    <a:pt x="16684" y="5070"/>
                  </a:lnTo>
                  <a:lnTo>
                    <a:pt x="16684" y="5077"/>
                  </a:lnTo>
                  <a:lnTo>
                    <a:pt x="16684" y="5096"/>
                  </a:lnTo>
                  <a:lnTo>
                    <a:pt x="16684" y="5108"/>
                  </a:lnTo>
                  <a:cubicBezTo>
                    <a:pt x="16688" y="5152"/>
                    <a:pt x="16696" y="5197"/>
                    <a:pt x="16710" y="5238"/>
                  </a:cubicBezTo>
                  <a:cubicBezTo>
                    <a:pt x="16729" y="5279"/>
                    <a:pt x="16755" y="5317"/>
                    <a:pt x="16793" y="5350"/>
                  </a:cubicBezTo>
                  <a:cubicBezTo>
                    <a:pt x="16811" y="5365"/>
                    <a:pt x="16827" y="5387"/>
                    <a:pt x="16834" y="5417"/>
                  </a:cubicBezTo>
                  <a:cubicBezTo>
                    <a:pt x="16860" y="5511"/>
                    <a:pt x="16879" y="5605"/>
                    <a:pt x="16889" y="5701"/>
                  </a:cubicBezTo>
                  <a:cubicBezTo>
                    <a:pt x="16894" y="5727"/>
                    <a:pt x="16901" y="5750"/>
                    <a:pt x="16908" y="5769"/>
                  </a:cubicBezTo>
                  <a:cubicBezTo>
                    <a:pt x="16920" y="5803"/>
                    <a:pt x="16934" y="5829"/>
                    <a:pt x="16950" y="5855"/>
                  </a:cubicBezTo>
                  <a:cubicBezTo>
                    <a:pt x="16961" y="5884"/>
                    <a:pt x="16968" y="5907"/>
                    <a:pt x="16968" y="5929"/>
                  </a:cubicBezTo>
                  <a:cubicBezTo>
                    <a:pt x="16968" y="5945"/>
                    <a:pt x="16965" y="5960"/>
                    <a:pt x="16953" y="5978"/>
                  </a:cubicBezTo>
                  <a:lnTo>
                    <a:pt x="16946" y="5997"/>
                  </a:lnTo>
                  <a:lnTo>
                    <a:pt x="16953" y="6012"/>
                  </a:lnTo>
                  <a:cubicBezTo>
                    <a:pt x="16994" y="6094"/>
                    <a:pt x="17017" y="6184"/>
                    <a:pt x="17036" y="6274"/>
                  </a:cubicBezTo>
                  <a:cubicBezTo>
                    <a:pt x="17055" y="6364"/>
                    <a:pt x="17069" y="6457"/>
                    <a:pt x="17091" y="6550"/>
                  </a:cubicBezTo>
                  <a:cubicBezTo>
                    <a:pt x="17170" y="6864"/>
                    <a:pt x="17230" y="7182"/>
                    <a:pt x="17275" y="7503"/>
                  </a:cubicBezTo>
                  <a:cubicBezTo>
                    <a:pt x="17282" y="7556"/>
                    <a:pt x="17293" y="7604"/>
                    <a:pt x="17293" y="7646"/>
                  </a:cubicBezTo>
                  <a:lnTo>
                    <a:pt x="17293" y="7672"/>
                  </a:lnTo>
                  <a:cubicBezTo>
                    <a:pt x="17290" y="7705"/>
                    <a:pt x="17286" y="7735"/>
                    <a:pt x="17286" y="7765"/>
                  </a:cubicBezTo>
                  <a:cubicBezTo>
                    <a:pt x="17286" y="7884"/>
                    <a:pt x="17308" y="8001"/>
                    <a:pt x="17327" y="8113"/>
                  </a:cubicBezTo>
                  <a:cubicBezTo>
                    <a:pt x="17350" y="8251"/>
                    <a:pt x="17350" y="8396"/>
                    <a:pt x="17376" y="8546"/>
                  </a:cubicBezTo>
                  <a:cubicBezTo>
                    <a:pt x="17387" y="8602"/>
                    <a:pt x="17391" y="8655"/>
                    <a:pt x="17387" y="8710"/>
                  </a:cubicBezTo>
                  <a:cubicBezTo>
                    <a:pt x="17391" y="8823"/>
                    <a:pt x="17376" y="8943"/>
                    <a:pt x="17376" y="9062"/>
                  </a:cubicBezTo>
                  <a:lnTo>
                    <a:pt x="17376" y="9122"/>
                  </a:lnTo>
                  <a:cubicBezTo>
                    <a:pt x="17379" y="9163"/>
                    <a:pt x="17387" y="9204"/>
                    <a:pt x="17395" y="9242"/>
                  </a:cubicBezTo>
                  <a:cubicBezTo>
                    <a:pt x="17402" y="9279"/>
                    <a:pt x="17410" y="9316"/>
                    <a:pt x="17410" y="9350"/>
                  </a:cubicBezTo>
                  <a:lnTo>
                    <a:pt x="17410" y="9354"/>
                  </a:lnTo>
                  <a:cubicBezTo>
                    <a:pt x="17402" y="9626"/>
                    <a:pt x="17398" y="9899"/>
                    <a:pt x="17379" y="10168"/>
                  </a:cubicBezTo>
                  <a:cubicBezTo>
                    <a:pt x="17376" y="10187"/>
                    <a:pt x="17376" y="10206"/>
                    <a:pt x="17376" y="10225"/>
                  </a:cubicBezTo>
                  <a:cubicBezTo>
                    <a:pt x="17376" y="10299"/>
                    <a:pt x="17387" y="10374"/>
                    <a:pt x="17387" y="10441"/>
                  </a:cubicBezTo>
                  <a:cubicBezTo>
                    <a:pt x="17387" y="10475"/>
                    <a:pt x="17383" y="10508"/>
                    <a:pt x="17376" y="10542"/>
                  </a:cubicBezTo>
                  <a:cubicBezTo>
                    <a:pt x="17301" y="10931"/>
                    <a:pt x="17230" y="11320"/>
                    <a:pt x="17196" y="11716"/>
                  </a:cubicBezTo>
                  <a:cubicBezTo>
                    <a:pt x="17189" y="11772"/>
                    <a:pt x="17174" y="11828"/>
                    <a:pt x="17159" y="11885"/>
                  </a:cubicBezTo>
                  <a:cubicBezTo>
                    <a:pt x="17144" y="11944"/>
                    <a:pt x="17125" y="12004"/>
                    <a:pt x="17118" y="12068"/>
                  </a:cubicBezTo>
                  <a:cubicBezTo>
                    <a:pt x="17091" y="12269"/>
                    <a:pt x="17058" y="12471"/>
                    <a:pt x="16991" y="12658"/>
                  </a:cubicBezTo>
                  <a:cubicBezTo>
                    <a:pt x="16924" y="12845"/>
                    <a:pt x="16860" y="13036"/>
                    <a:pt x="16815" y="13227"/>
                  </a:cubicBezTo>
                  <a:cubicBezTo>
                    <a:pt x="16755" y="13491"/>
                    <a:pt x="16636" y="13735"/>
                    <a:pt x="16546" y="13993"/>
                  </a:cubicBezTo>
                  <a:cubicBezTo>
                    <a:pt x="16482" y="14187"/>
                    <a:pt x="16404" y="14366"/>
                    <a:pt x="16292" y="14535"/>
                  </a:cubicBezTo>
                  <a:cubicBezTo>
                    <a:pt x="16191" y="14685"/>
                    <a:pt x="16120" y="14852"/>
                    <a:pt x="16056" y="15021"/>
                  </a:cubicBezTo>
                  <a:cubicBezTo>
                    <a:pt x="16023" y="15118"/>
                    <a:pt x="15974" y="15204"/>
                    <a:pt x="15918" y="15290"/>
                  </a:cubicBezTo>
                  <a:cubicBezTo>
                    <a:pt x="15899" y="15316"/>
                    <a:pt x="15877" y="15342"/>
                    <a:pt x="15851" y="15368"/>
                  </a:cubicBezTo>
                  <a:cubicBezTo>
                    <a:pt x="15825" y="15398"/>
                    <a:pt x="15799" y="15428"/>
                    <a:pt x="15776" y="15465"/>
                  </a:cubicBezTo>
                  <a:cubicBezTo>
                    <a:pt x="15686" y="15611"/>
                    <a:pt x="15589" y="15753"/>
                    <a:pt x="15514" y="15914"/>
                  </a:cubicBezTo>
                  <a:cubicBezTo>
                    <a:pt x="15507" y="15933"/>
                    <a:pt x="15492" y="15955"/>
                    <a:pt x="15476" y="15974"/>
                  </a:cubicBezTo>
                  <a:cubicBezTo>
                    <a:pt x="15462" y="15993"/>
                    <a:pt x="15443" y="16012"/>
                    <a:pt x="15424" y="16022"/>
                  </a:cubicBezTo>
                  <a:cubicBezTo>
                    <a:pt x="15346" y="16075"/>
                    <a:pt x="15286" y="16138"/>
                    <a:pt x="15230" y="16202"/>
                  </a:cubicBezTo>
                  <a:cubicBezTo>
                    <a:pt x="15178" y="16269"/>
                    <a:pt x="15126" y="16336"/>
                    <a:pt x="15069" y="16393"/>
                  </a:cubicBezTo>
                  <a:cubicBezTo>
                    <a:pt x="15005" y="16460"/>
                    <a:pt x="14946" y="16531"/>
                    <a:pt x="14886" y="16598"/>
                  </a:cubicBezTo>
                  <a:cubicBezTo>
                    <a:pt x="14822" y="16666"/>
                    <a:pt x="14759" y="16729"/>
                    <a:pt x="14688" y="16778"/>
                  </a:cubicBezTo>
                  <a:cubicBezTo>
                    <a:pt x="14613" y="16830"/>
                    <a:pt x="14531" y="16875"/>
                    <a:pt x="14453" y="16931"/>
                  </a:cubicBezTo>
                  <a:cubicBezTo>
                    <a:pt x="14124" y="17163"/>
                    <a:pt x="13754" y="17286"/>
                    <a:pt x="13354" y="17349"/>
                  </a:cubicBezTo>
                  <a:cubicBezTo>
                    <a:pt x="13335" y="17354"/>
                    <a:pt x="13313" y="17357"/>
                    <a:pt x="13290" y="17357"/>
                  </a:cubicBezTo>
                  <a:lnTo>
                    <a:pt x="13287" y="17357"/>
                  </a:lnTo>
                  <a:cubicBezTo>
                    <a:pt x="13216" y="17357"/>
                    <a:pt x="13137" y="17338"/>
                    <a:pt x="13051" y="17338"/>
                  </a:cubicBezTo>
                  <a:lnTo>
                    <a:pt x="13036" y="17338"/>
                  </a:lnTo>
                  <a:cubicBezTo>
                    <a:pt x="12834" y="17338"/>
                    <a:pt x="12632" y="17301"/>
                    <a:pt x="12438" y="17233"/>
                  </a:cubicBezTo>
                  <a:cubicBezTo>
                    <a:pt x="12274" y="17181"/>
                    <a:pt x="12112" y="17144"/>
                    <a:pt x="11963" y="17073"/>
                  </a:cubicBezTo>
                  <a:cubicBezTo>
                    <a:pt x="11813" y="17006"/>
                    <a:pt x="11664" y="16945"/>
                    <a:pt x="11541" y="16852"/>
                  </a:cubicBezTo>
                  <a:cubicBezTo>
                    <a:pt x="11492" y="16815"/>
                    <a:pt x="11447" y="16785"/>
                    <a:pt x="11394" y="16759"/>
                  </a:cubicBezTo>
                  <a:cubicBezTo>
                    <a:pt x="11242" y="16669"/>
                    <a:pt x="11085" y="16576"/>
                    <a:pt x="10928" y="16490"/>
                  </a:cubicBezTo>
                  <a:cubicBezTo>
                    <a:pt x="10853" y="16448"/>
                    <a:pt x="10785" y="16396"/>
                    <a:pt x="10714" y="16344"/>
                  </a:cubicBezTo>
                  <a:cubicBezTo>
                    <a:pt x="10640" y="16295"/>
                    <a:pt x="10569" y="16243"/>
                    <a:pt x="10483" y="16202"/>
                  </a:cubicBezTo>
                  <a:cubicBezTo>
                    <a:pt x="10281" y="16105"/>
                    <a:pt x="10102" y="15981"/>
                    <a:pt x="9963" y="15810"/>
                  </a:cubicBezTo>
                  <a:cubicBezTo>
                    <a:pt x="9903" y="15734"/>
                    <a:pt x="9832" y="15682"/>
                    <a:pt x="9757" y="15637"/>
                  </a:cubicBezTo>
                  <a:cubicBezTo>
                    <a:pt x="9686" y="15593"/>
                    <a:pt x="9612" y="15551"/>
                    <a:pt x="9548" y="15503"/>
                  </a:cubicBezTo>
                  <a:cubicBezTo>
                    <a:pt x="9488" y="15462"/>
                    <a:pt x="9429" y="15428"/>
                    <a:pt x="9369" y="15394"/>
                  </a:cubicBezTo>
                  <a:cubicBezTo>
                    <a:pt x="9309" y="15357"/>
                    <a:pt x="9253" y="15320"/>
                    <a:pt x="9204" y="15275"/>
                  </a:cubicBezTo>
                  <a:cubicBezTo>
                    <a:pt x="9066" y="15148"/>
                    <a:pt x="8920" y="15028"/>
                    <a:pt x="8763" y="14920"/>
                  </a:cubicBezTo>
                  <a:cubicBezTo>
                    <a:pt x="8725" y="14897"/>
                    <a:pt x="8689" y="14886"/>
                    <a:pt x="8655" y="14875"/>
                  </a:cubicBezTo>
                  <a:cubicBezTo>
                    <a:pt x="8640" y="14868"/>
                    <a:pt x="8625" y="14864"/>
                    <a:pt x="8610" y="14856"/>
                  </a:cubicBezTo>
                  <a:cubicBezTo>
                    <a:pt x="8599" y="14849"/>
                    <a:pt x="8587" y="14842"/>
                    <a:pt x="8580" y="14830"/>
                  </a:cubicBezTo>
                  <a:cubicBezTo>
                    <a:pt x="8535" y="14778"/>
                    <a:pt x="8487" y="14740"/>
                    <a:pt x="8438" y="14703"/>
                  </a:cubicBezTo>
                  <a:cubicBezTo>
                    <a:pt x="8385" y="14666"/>
                    <a:pt x="8337" y="14628"/>
                    <a:pt x="8292" y="14590"/>
                  </a:cubicBezTo>
                  <a:cubicBezTo>
                    <a:pt x="8232" y="14538"/>
                    <a:pt x="8165" y="14486"/>
                    <a:pt x="8087" y="14445"/>
                  </a:cubicBezTo>
                  <a:cubicBezTo>
                    <a:pt x="7997" y="14400"/>
                    <a:pt x="7904" y="14366"/>
                    <a:pt x="7821" y="14321"/>
                  </a:cubicBezTo>
                  <a:cubicBezTo>
                    <a:pt x="7780" y="14299"/>
                    <a:pt x="7743" y="14276"/>
                    <a:pt x="7709" y="14247"/>
                  </a:cubicBezTo>
                  <a:cubicBezTo>
                    <a:pt x="7676" y="14217"/>
                    <a:pt x="7645" y="14183"/>
                    <a:pt x="7619" y="14138"/>
                  </a:cubicBezTo>
                  <a:cubicBezTo>
                    <a:pt x="7616" y="14131"/>
                    <a:pt x="7612" y="14127"/>
                    <a:pt x="7604" y="14119"/>
                  </a:cubicBezTo>
                  <a:cubicBezTo>
                    <a:pt x="7597" y="14112"/>
                    <a:pt x="7590" y="14109"/>
                    <a:pt x="7582" y="14105"/>
                  </a:cubicBezTo>
                  <a:cubicBezTo>
                    <a:pt x="7574" y="14101"/>
                    <a:pt x="7571" y="14101"/>
                    <a:pt x="7567" y="14097"/>
                  </a:cubicBezTo>
                  <a:cubicBezTo>
                    <a:pt x="7425" y="14023"/>
                    <a:pt x="7279" y="13944"/>
                    <a:pt x="7141" y="13866"/>
                  </a:cubicBezTo>
                  <a:cubicBezTo>
                    <a:pt x="6883" y="13712"/>
                    <a:pt x="6622" y="13555"/>
                    <a:pt x="6356" y="13417"/>
                  </a:cubicBezTo>
                  <a:cubicBezTo>
                    <a:pt x="6300" y="13387"/>
                    <a:pt x="6244" y="13368"/>
                    <a:pt x="6191" y="13346"/>
                  </a:cubicBezTo>
                  <a:cubicBezTo>
                    <a:pt x="6139" y="13327"/>
                    <a:pt x="6090" y="13305"/>
                    <a:pt x="6056" y="13279"/>
                  </a:cubicBezTo>
                  <a:cubicBezTo>
                    <a:pt x="5959" y="13204"/>
                    <a:pt x="5851" y="13163"/>
                    <a:pt x="5747" y="13125"/>
                  </a:cubicBezTo>
                  <a:cubicBezTo>
                    <a:pt x="5642" y="13092"/>
                    <a:pt x="5537" y="13062"/>
                    <a:pt x="5444" y="13017"/>
                  </a:cubicBezTo>
                  <a:cubicBezTo>
                    <a:pt x="5347" y="12968"/>
                    <a:pt x="5238" y="12939"/>
                    <a:pt x="5148" y="12894"/>
                  </a:cubicBezTo>
                  <a:cubicBezTo>
                    <a:pt x="5017" y="12834"/>
                    <a:pt x="4879" y="12808"/>
                    <a:pt x="4748" y="12782"/>
                  </a:cubicBezTo>
                  <a:cubicBezTo>
                    <a:pt x="4726" y="12778"/>
                    <a:pt x="4703" y="12778"/>
                    <a:pt x="4685" y="12774"/>
                  </a:cubicBezTo>
                  <a:cubicBezTo>
                    <a:pt x="4662" y="12770"/>
                    <a:pt x="4648" y="12767"/>
                    <a:pt x="4636" y="12759"/>
                  </a:cubicBezTo>
                  <a:cubicBezTo>
                    <a:pt x="4588" y="12729"/>
                    <a:pt x="4536" y="12714"/>
                    <a:pt x="4483" y="12714"/>
                  </a:cubicBezTo>
                  <a:lnTo>
                    <a:pt x="4446" y="12714"/>
                  </a:lnTo>
                  <a:cubicBezTo>
                    <a:pt x="4442" y="12718"/>
                    <a:pt x="4438" y="12718"/>
                    <a:pt x="4434" y="12718"/>
                  </a:cubicBezTo>
                  <a:cubicBezTo>
                    <a:pt x="4427" y="12718"/>
                    <a:pt x="4424" y="12714"/>
                    <a:pt x="4419" y="12714"/>
                  </a:cubicBezTo>
                  <a:cubicBezTo>
                    <a:pt x="4416" y="12714"/>
                    <a:pt x="4408" y="12711"/>
                    <a:pt x="4401" y="12706"/>
                  </a:cubicBezTo>
                  <a:cubicBezTo>
                    <a:pt x="4277" y="12636"/>
                    <a:pt x="4139" y="12606"/>
                    <a:pt x="4005" y="12606"/>
                  </a:cubicBezTo>
                  <a:cubicBezTo>
                    <a:pt x="3979" y="12606"/>
                    <a:pt x="3948" y="12606"/>
                    <a:pt x="3922" y="12610"/>
                  </a:cubicBezTo>
                  <a:cubicBezTo>
                    <a:pt x="3866" y="12613"/>
                    <a:pt x="3810" y="12617"/>
                    <a:pt x="3754" y="12617"/>
                  </a:cubicBezTo>
                  <a:cubicBezTo>
                    <a:pt x="3649" y="12617"/>
                    <a:pt x="3549" y="12610"/>
                    <a:pt x="3440" y="12602"/>
                  </a:cubicBezTo>
                  <a:cubicBezTo>
                    <a:pt x="3410" y="12599"/>
                    <a:pt x="3377" y="12599"/>
                    <a:pt x="3343" y="12599"/>
                  </a:cubicBezTo>
                  <a:cubicBezTo>
                    <a:pt x="3230" y="12599"/>
                    <a:pt x="3123" y="12610"/>
                    <a:pt x="3014" y="12621"/>
                  </a:cubicBezTo>
                  <a:cubicBezTo>
                    <a:pt x="3002" y="12625"/>
                    <a:pt x="2984" y="12625"/>
                    <a:pt x="2969" y="12625"/>
                  </a:cubicBezTo>
                  <a:cubicBezTo>
                    <a:pt x="2939" y="12628"/>
                    <a:pt x="2909" y="12628"/>
                    <a:pt x="2880" y="12639"/>
                  </a:cubicBezTo>
                  <a:cubicBezTo>
                    <a:pt x="2864" y="12647"/>
                    <a:pt x="2849" y="12654"/>
                    <a:pt x="2838" y="12666"/>
                  </a:cubicBezTo>
                  <a:cubicBezTo>
                    <a:pt x="2831" y="12670"/>
                    <a:pt x="2827" y="12673"/>
                    <a:pt x="2823" y="12680"/>
                  </a:cubicBezTo>
                  <a:cubicBezTo>
                    <a:pt x="2819" y="12677"/>
                    <a:pt x="2816" y="12677"/>
                    <a:pt x="2812" y="12677"/>
                  </a:cubicBezTo>
                  <a:cubicBezTo>
                    <a:pt x="2797" y="12670"/>
                    <a:pt x="2782" y="12670"/>
                    <a:pt x="2771" y="12670"/>
                  </a:cubicBezTo>
                  <a:cubicBezTo>
                    <a:pt x="2752" y="12670"/>
                    <a:pt x="2733" y="12673"/>
                    <a:pt x="2723" y="12677"/>
                  </a:cubicBezTo>
                  <a:cubicBezTo>
                    <a:pt x="2700" y="12684"/>
                    <a:pt x="2678" y="12696"/>
                    <a:pt x="2662" y="12706"/>
                  </a:cubicBezTo>
                  <a:cubicBezTo>
                    <a:pt x="2644" y="12714"/>
                    <a:pt x="2629" y="12725"/>
                    <a:pt x="2614" y="12729"/>
                  </a:cubicBezTo>
                  <a:cubicBezTo>
                    <a:pt x="2528" y="12759"/>
                    <a:pt x="2442" y="12785"/>
                    <a:pt x="2352" y="12815"/>
                  </a:cubicBezTo>
                  <a:cubicBezTo>
                    <a:pt x="2262" y="12845"/>
                    <a:pt x="2176" y="12879"/>
                    <a:pt x="2091" y="12924"/>
                  </a:cubicBezTo>
                  <a:cubicBezTo>
                    <a:pt x="2042" y="12953"/>
                    <a:pt x="1990" y="12976"/>
                    <a:pt x="1938" y="13010"/>
                  </a:cubicBezTo>
                  <a:cubicBezTo>
                    <a:pt x="1915" y="13025"/>
                    <a:pt x="1889" y="13047"/>
                    <a:pt x="1870" y="13070"/>
                  </a:cubicBezTo>
                  <a:cubicBezTo>
                    <a:pt x="1848" y="13096"/>
                    <a:pt x="1833" y="13125"/>
                    <a:pt x="1817" y="13159"/>
                  </a:cubicBezTo>
                  <a:cubicBezTo>
                    <a:pt x="1817" y="13163"/>
                    <a:pt x="1817" y="13167"/>
                    <a:pt x="1814" y="13170"/>
                  </a:cubicBezTo>
                  <a:cubicBezTo>
                    <a:pt x="1810" y="13170"/>
                    <a:pt x="1810" y="13174"/>
                    <a:pt x="1810" y="13174"/>
                  </a:cubicBezTo>
                  <a:cubicBezTo>
                    <a:pt x="1765" y="13189"/>
                    <a:pt x="1720" y="13211"/>
                    <a:pt x="1683" y="13234"/>
                  </a:cubicBezTo>
                  <a:cubicBezTo>
                    <a:pt x="1642" y="13256"/>
                    <a:pt x="1605" y="13282"/>
                    <a:pt x="1571" y="13305"/>
                  </a:cubicBezTo>
                  <a:cubicBezTo>
                    <a:pt x="1522" y="13331"/>
                    <a:pt x="1470" y="13357"/>
                    <a:pt x="1418" y="13391"/>
                  </a:cubicBezTo>
                  <a:cubicBezTo>
                    <a:pt x="1369" y="13424"/>
                    <a:pt x="1320" y="13465"/>
                    <a:pt x="1284" y="13533"/>
                  </a:cubicBezTo>
                  <a:cubicBezTo>
                    <a:pt x="1272" y="13555"/>
                    <a:pt x="1253" y="13578"/>
                    <a:pt x="1234" y="13600"/>
                  </a:cubicBezTo>
                  <a:cubicBezTo>
                    <a:pt x="1205" y="13634"/>
                    <a:pt x="1167" y="13667"/>
                    <a:pt x="1134" y="13709"/>
                  </a:cubicBezTo>
                  <a:cubicBezTo>
                    <a:pt x="1118" y="13731"/>
                    <a:pt x="1104" y="13753"/>
                    <a:pt x="1092" y="13776"/>
                  </a:cubicBezTo>
                  <a:cubicBezTo>
                    <a:pt x="1085" y="13798"/>
                    <a:pt x="1077" y="13817"/>
                    <a:pt x="1074" y="13840"/>
                  </a:cubicBezTo>
                  <a:cubicBezTo>
                    <a:pt x="1044" y="13855"/>
                    <a:pt x="1018" y="13873"/>
                    <a:pt x="996" y="13892"/>
                  </a:cubicBezTo>
                  <a:cubicBezTo>
                    <a:pt x="958" y="13933"/>
                    <a:pt x="932" y="13974"/>
                    <a:pt x="906" y="14019"/>
                  </a:cubicBezTo>
                  <a:cubicBezTo>
                    <a:pt x="883" y="14060"/>
                    <a:pt x="861" y="14101"/>
                    <a:pt x="830" y="14131"/>
                  </a:cubicBezTo>
                  <a:cubicBezTo>
                    <a:pt x="749" y="14217"/>
                    <a:pt x="692" y="14318"/>
                    <a:pt x="644" y="14423"/>
                  </a:cubicBezTo>
                  <a:cubicBezTo>
                    <a:pt x="599" y="14528"/>
                    <a:pt x="561" y="14635"/>
                    <a:pt x="525" y="14737"/>
                  </a:cubicBezTo>
                  <a:cubicBezTo>
                    <a:pt x="442" y="14972"/>
                    <a:pt x="364" y="15208"/>
                    <a:pt x="263" y="15436"/>
                  </a:cubicBezTo>
                  <a:cubicBezTo>
                    <a:pt x="255" y="15454"/>
                    <a:pt x="247" y="15473"/>
                    <a:pt x="240" y="15492"/>
                  </a:cubicBezTo>
                  <a:cubicBezTo>
                    <a:pt x="237" y="15510"/>
                    <a:pt x="233" y="15532"/>
                    <a:pt x="233" y="15551"/>
                  </a:cubicBezTo>
                  <a:cubicBezTo>
                    <a:pt x="233" y="15563"/>
                    <a:pt x="233" y="15577"/>
                    <a:pt x="237" y="15589"/>
                  </a:cubicBezTo>
                  <a:cubicBezTo>
                    <a:pt x="240" y="15604"/>
                    <a:pt x="240" y="15619"/>
                    <a:pt x="240" y="15637"/>
                  </a:cubicBezTo>
                  <a:cubicBezTo>
                    <a:pt x="240" y="15686"/>
                    <a:pt x="229" y="15739"/>
                    <a:pt x="214" y="15794"/>
                  </a:cubicBezTo>
                  <a:cubicBezTo>
                    <a:pt x="202" y="15851"/>
                    <a:pt x="188" y="15907"/>
                    <a:pt x="188" y="15970"/>
                  </a:cubicBezTo>
                  <a:cubicBezTo>
                    <a:pt x="188" y="15985"/>
                    <a:pt x="188" y="16003"/>
                    <a:pt x="192" y="16019"/>
                  </a:cubicBezTo>
                  <a:cubicBezTo>
                    <a:pt x="188" y="16019"/>
                    <a:pt x="188" y="16022"/>
                    <a:pt x="185" y="16022"/>
                  </a:cubicBezTo>
                  <a:cubicBezTo>
                    <a:pt x="176" y="16030"/>
                    <a:pt x="166" y="16038"/>
                    <a:pt x="150" y="16045"/>
                  </a:cubicBezTo>
                  <a:cubicBezTo>
                    <a:pt x="143" y="16048"/>
                    <a:pt x="135" y="16056"/>
                    <a:pt x="132" y="16064"/>
                  </a:cubicBezTo>
                  <a:cubicBezTo>
                    <a:pt x="124" y="16071"/>
                    <a:pt x="117" y="16079"/>
                    <a:pt x="113" y="16090"/>
                  </a:cubicBezTo>
                  <a:cubicBezTo>
                    <a:pt x="109" y="16093"/>
                    <a:pt x="106" y="16105"/>
                    <a:pt x="98" y="16116"/>
                  </a:cubicBezTo>
                  <a:cubicBezTo>
                    <a:pt x="98" y="16120"/>
                    <a:pt x="95" y="16127"/>
                    <a:pt x="90" y="16131"/>
                  </a:cubicBezTo>
                  <a:cubicBezTo>
                    <a:pt x="87" y="16138"/>
                    <a:pt x="87" y="16146"/>
                    <a:pt x="87" y="16157"/>
                  </a:cubicBezTo>
                  <a:cubicBezTo>
                    <a:pt x="87" y="16165"/>
                    <a:pt x="87" y="16176"/>
                    <a:pt x="95" y="16183"/>
                  </a:cubicBezTo>
                  <a:cubicBezTo>
                    <a:pt x="102" y="16195"/>
                    <a:pt x="102" y="16202"/>
                    <a:pt x="102" y="16213"/>
                  </a:cubicBezTo>
                  <a:cubicBezTo>
                    <a:pt x="102" y="16224"/>
                    <a:pt x="98" y="16236"/>
                    <a:pt x="95" y="16255"/>
                  </a:cubicBezTo>
                  <a:cubicBezTo>
                    <a:pt x="90" y="16269"/>
                    <a:pt x="83" y="16288"/>
                    <a:pt x="80" y="16314"/>
                  </a:cubicBezTo>
                  <a:cubicBezTo>
                    <a:pt x="61" y="16505"/>
                    <a:pt x="64" y="16695"/>
                    <a:pt x="54" y="16883"/>
                  </a:cubicBezTo>
                  <a:cubicBezTo>
                    <a:pt x="50" y="16945"/>
                    <a:pt x="38" y="17013"/>
                    <a:pt x="23" y="17085"/>
                  </a:cubicBezTo>
                  <a:cubicBezTo>
                    <a:pt x="12" y="17152"/>
                    <a:pt x="1" y="17226"/>
                    <a:pt x="1" y="17297"/>
                  </a:cubicBezTo>
                  <a:cubicBezTo>
                    <a:pt x="1" y="17361"/>
                    <a:pt x="9" y="17428"/>
                    <a:pt x="35" y="17495"/>
                  </a:cubicBezTo>
                  <a:cubicBezTo>
                    <a:pt x="16" y="17529"/>
                    <a:pt x="12" y="17563"/>
                    <a:pt x="12" y="17596"/>
                  </a:cubicBezTo>
                  <a:cubicBezTo>
                    <a:pt x="12" y="17645"/>
                    <a:pt x="23" y="17686"/>
                    <a:pt x="35" y="17727"/>
                  </a:cubicBezTo>
                  <a:cubicBezTo>
                    <a:pt x="42" y="17768"/>
                    <a:pt x="54" y="17806"/>
                    <a:pt x="54" y="17839"/>
                  </a:cubicBezTo>
                  <a:lnTo>
                    <a:pt x="54" y="17847"/>
                  </a:lnTo>
                  <a:cubicBezTo>
                    <a:pt x="50" y="17914"/>
                    <a:pt x="45" y="17982"/>
                    <a:pt x="45" y="18053"/>
                  </a:cubicBezTo>
                  <a:cubicBezTo>
                    <a:pt x="45" y="18131"/>
                    <a:pt x="50" y="18206"/>
                    <a:pt x="64" y="18284"/>
                  </a:cubicBezTo>
                  <a:cubicBezTo>
                    <a:pt x="72" y="18325"/>
                    <a:pt x="80" y="18370"/>
                    <a:pt x="80" y="18415"/>
                  </a:cubicBezTo>
                  <a:cubicBezTo>
                    <a:pt x="80" y="18448"/>
                    <a:pt x="76" y="18482"/>
                    <a:pt x="72" y="18515"/>
                  </a:cubicBezTo>
                  <a:cubicBezTo>
                    <a:pt x="68" y="18538"/>
                    <a:pt x="64" y="18565"/>
                    <a:pt x="64" y="18587"/>
                  </a:cubicBezTo>
                  <a:cubicBezTo>
                    <a:pt x="64" y="18636"/>
                    <a:pt x="72" y="18684"/>
                    <a:pt x="87" y="18733"/>
                  </a:cubicBezTo>
                  <a:cubicBezTo>
                    <a:pt x="98" y="18759"/>
                    <a:pt x="98" y="18793"/>
                    <a:pt x="102" y="18826"/>
                  </a:cubicBezTo>
                  <a:cubicBezTo>
                    <a:pt x="102" y="18860"/>
                    <a:pt x="102" y="18897"/>
                    <a:pt x="109" y="18938"/>
                  </a:cubicBezTo>
                  <a:cubicBezTo>
                    <a:pt x="128" y="19073"/>
                    <a:pt x="154" y="19204"/>
                    <a:pt x="185" y="19335"/>
                  </a:cubicBezTo>
                  <a:cubicBezTo>
                    <a:pt x="195" y="19390"/>
                    <a:pt x="199" y="19450"/>
                    <a:pt x="202" y="19514"/>
                  </a:cubicBezTo>
                  <a:cubicBezTo>
                    <a:pt x="207" y="19578"/>
                    <a:pt x="214" y="19645"/>
                    <a:pt x="240" y="19709"/>
                  </a:cubicBezTo>
                  <a:cubicBezTo>
                    <a:pt x="244" y="19719"/>
                    <a:pt x="247" y="19735"/>
                    <a:pt x="252" y="19749"/>
                  </a:cubicBezTo>
                  <a:cubicBezTo>
                    <a:pt x="270" y="19906"/>
                    <a:pt x="289" y="20063"/>
                    <a:pt x="307" y="20220"/>
                  </a:cubicBezTo>
                  <a:cubicBezTo>
                    <a:pt x="311" y="20265"/>
                    <a:pt x="326" y="20306"/>
                    <a:pt x="337" y="20344"/>
                  </a:cubicBezTo>
                  <a:cubicBezTo>
                    <a:pt x="349" y="20385"/>
                    <a:pt x="356" y="20418"/>
                    <a:pt x="359" y="20456"/>
                  </a:cubicBezTo>
                  <a:cubicBezTo>
                    <a:pt x="364" y="20497"/>
                    <a:pt x="375" y="20534"/>
                    <a:pt x="401" y="20565"/>
                  </a:cubicBezTo>
                  <a:cubicBezTo>
                    <a:pt x="412" y="20579"/>
                    <a:pt x="427" y="20591"/>
                    <a:pt x="446" y="20598"/>
                  </a:cubicBezTo>
                  <a:cubicBezTo>
                    <a:pt x="449" y="20601"/>
                    <a:pt x="454" y="20601"/>
                    <a:pt x="454" y="20601"/>
                  </a:cubicBezTo>
                  <a:cubicBezTo>
                    <a:pt x="464" y="20591"/>
                    <a:pt x="480" y="20587"/>
                    <a:pt x="490" y="20579"/>
                  </a:cubicBezTo>
                  <a:cubicBezTo>
                    <a:pt x="502" y="20575"/>
                    <a:pt x="516" y="20575"/>
                    <a:pt x="528" y="20575"/>
                  </a:cubicBezTo>
                  <a:cubicBezTo>
                    <a:pt x="539" y="20575"/>
                    <a:pt x="554" y="20579"/>
                    <a:pt x="569" y="20583"/>
                  </a:cubicBezTo>
                  <a:cubicBezTo>
                    <a:pt x="573" y="20587"/>
                    <a:pt x="577" y="20587"/>
                    <a:pt x="580" y="20591"/>
                  </a:cubicBezTo>
                  <a:lnTo>
                    <a:pt x="577" y="20568"/>
                  </a:lnTo>
                  <a:cubicBezTo>
                    <a:pt x="569" y="20512"/>
                    <a:pt x="561" y="20456"/>
                    <a:pt x="551" y="20404"/>
                  </a:cubicBezTo>
                  <a:cubicBezTo>
                    <a:pt x="543" y="20351"/>
                    <a:pt x="535" y="20299"/>
                    <a:pt x="535" y="20251"/>
                  </a:cubicBezTo>
                  <a:cubicBezTo>
                    <a:pt x="535" y="20235"/>
                    <a:pt x="539" y="20216"/>
                    <a:pt x="539" y="20202"/>
                  </a:cubicBezTo>
                  <a:lnTo>
                    <a:pt x="539" y="20172"/>
                  </a:lnTo>
                  <a:cubicBezTo>
                    <a:pt x="539" y="20123"/>
                    <a:pt x="528" y="20082"/>
                    <a:pt x="516" y="20045"/>
                  </a:cubicBezTo>
                  <a:cubicBezTo>
                    <a:pt x="506" y="20007"/>
                    <a:pt x="490" y="19973"/>
                    <a:pt x="487" y="19940"/>
                  </a:cubicBezTo>
                  <a:cubicBezTo>
                    <a:pt x="464" y="19727"/>
                    <a:pt x="431" y="19514"/>
                    <a:pt x="401" y="19305"/>
                  </a:cubicBezTo>
                  <a:cubicBezTo>
                    <a:pt x="378" y="19159"/>
                    <a:pt x="349" y="19013"/>
                    <a:pt x="319" y="18867"/>
                  </a:cubicBezTo>
                  <a:cubicBezTo>
                    <a:pt x="311" y="18834"/>
                    <a:pt x="300" y="18803"/>
                    <a:pt x="292" y="18774"/>
                  </a:cubicBezTo>
                  <a:cubicBezTo>
                    <a:pt x="281" y="18744"/>
                    <a:pt x="278" y="18717"/>
                    <a:pt x="278" y="18699"/>
                  </a:cubicBezTo>
                  <a:lnTo>
                    <a:pt x="278" y="18681"/>
                  </a:lnTo>
                  <a:cubicBezTo>
                    <a:pt x="292" y="18594"/>
                    <a:pt x="297" y="18512"/>
                    <a:pt x="297" y="18430"/>
                  </a:cubicBezTo>
                  <a:lnTo>
                    <a:pt x="297" y="18291"/>
                  </a:lnTo>
                  <a:lnTo>
                    <a:pt x="297" y="18194"/>
                  </a:lnTo>
                  <a:cubicBezTo>
                    <a:pt x="300" y="18157"/>
                    <a:pt x="300" y="18120"/>
                    <a:pt x="300" y="18082"/>
                  </a:cubicBezTo>
                  <a:cubicBezTo>
                    <a:pt x="300" y="17884"/>
                    <a:pt x="278" y="17690"/>
                    <a:pt x="278" y="17499"/>
                  </a:cubicBezTo>
                  <a:cubicBezTo>
                    <a:pt x="278" y="17461"/>
                    <a:pt x="281" y="17428"/>
                    <a:pt x="281" y="17394"/>
                  </a:cubicBezTo>
                  <a:cubicBezTo>
                    <a:pt x="281" y="17380"/>
                    <a:pt x="285" y="17364"/>
                    <a:pt x="289" y="17346"/>
                  </a:cubicBezTo>
                  <a:cubicBezTo>
                    <a:pt x="289" y="17327"/>
                    <a:pt x="292" y="17309"/>
                    <a:pt x="292" y="17290"/>
                  </a:cubicBezTo>
                  <a:cubicBezTo>
                    <a:pt x="292" y="17278"/>
                    <a:pt x="292" y="17268"/>
                    <a:pt x="289" y="17256"/>
                  </a:cubicBezTo>
                  <a:cubicBezTo>
                    <a:pt x="285" y="17242"/>
                    <a:pt x="281" y="17230"/>
                    <a:pt x="274" y="17219"/>
                  </a:cubicBezTo>
                  <a:cubicBezTo>
                    <a:pt x="263" y="17207"/>
                    <a:pt x="259" y="17200"/>
                    <a:pt x="255" y="17189"/>
                  </a:cubicBezTo>
                  <a:cubicBezTo>
                    <a:pt x="252" y="17181"/>
                    <a:pt x="252" y="17170"/>
                    <a:pt x="252" y="17159"/>
                  </a:cubicBezTo>
                  <a:cubicBezTo>
                    <a:pt x="252" y="17140"/>
                    <a:pt x="259" y="17114"/>
                    <a:pt x="270" y="17085"/>
                  </a:cubicBezTo>
                  <a:cubicBezTo>
                    <a:pt x="278" y="17054"/>
                    <a:pt x="289" y="17021"/>
                    <a:pt x="289" y="16983"/>
                  </a:cubicBezTo>
                  <a:cubicBezTo>
                    <a:pt x="289" y="16968"/>
                    <a:pt x="289" y="16954"/>
                    <a:pt x="285" y="16942"/>
                  </a:cubicBezTo>
                  <a:cubicBezTo>
                    <a:pt x="300" y="16912"/>
                    <a:pt x="315" y="16886"/>
                    <a:pt x="323" y="16856"/>
                  </a:cubicBezTo>
                  <a:cubicBezTo>
                    <a:pt x="330" y="16823"/>
                    <a:pt x="333" y="16788"/>
                    <a:pt x="333" y="16759"/>
                  </a:cubicBezTo>
                  <a:cubicBezTo>
                    <a:pt x="333" y="16707"/>
                    <a:pt x="326" y="16658"/>
                    <a:pt x="319" y="16609"/>
                  </a:cubicBezTo>
                  <a:cubicBezTo>
                    <a:pt x="311" y="16564"/>
                    <a:pt x="304" y="16519"/>
                    <a:pt x="304" y="16479"/>
                  </a:cubicBezTo>
                  <a:lnTo>
                    <a:pt x="304" y="16474"/>
                  </a:lnTo>
                  <a:lnTo>
                    <a:pt x="304" y="16471"/>
                  </a:lnTo>
                  <a:lnTo>
                    <a:pt x="304" y="16355"/>
                  </a:lnTo>
                  <a:cubicBezTo>
                    <a:pt x="304" y="16299"/>
                    <a:pt x="307" y="16247"/>
                    <a:pt x="330" y="16195"/>
                  </a:cubicBezTo>
                  <a:cubicBezTo>
                    <a:pt x="356" y="16138"/>
                    <a:pt x="371" y="16082"/>
                    <a:pt x="386" y="16022"/>
                  </a:cubicBezTo>
                  <a:cubicBezTo>
                    <a:pt x="401" y="15967"/>
                    <a:pt x="412" y="15910"/>
                    <a:pt x="427" y="15855"/>
                  </a:cubicBezTo>
                  <a:cubicBezTo>
                    <a:pt x="468" y="15712"/>
                    <a:pt x="490" y="15570"/>
                    <a:pt x="532" y="15436"/>
                  </a:cubicBezTo>
                  <a:cubicBezTo>
                    <a:pt x="551" y="15384"/>
                    <a:pt x="569" y="15335"/>
                    <a:pt x="592" y="15282"/>
                  </a:cubicBezTo>
                  <a:cubicBezTo>
                    <a:pt x="614" y="15230"/>
                    <a:pt x="637" y="15174"/>
                    <a:pt x="651" y="15114"/>
                  </a:cubicBezTo>
                  <a:cubicBezTo>
                    <a:pt x="692" y="14957"/>
                    <a:pt x="745" y="14797"/>
                    <a:pt x="823" y="14662"/>
                  </a:cubicBezTo>
                  <a:cubicBezTo>
                    <a:pt x="887" y="14554"/>
                    <a:pt x="939" y="14445"/>
                    <a:pt x="996" y="14337"/>
                  </a:cubicBezTo>
                  <a:cubicBezTo>
                    <a:pt x="1051" y="14228"/>
                    <a:pt x="1111" y="14124"/>
                    <a:pt x="1182" y="14026"/>
                  </a:cubicBezTo>
                  <a:cubicBezTo>
                    <a:pt x="1328" y="13832"/>
                    <a:pt x="1485" y="13656"/>
                    <a:pt x="1660" y="13499"/>
                  </a:cubicBezTo>
                  <a:cubicBezTo>
                    <a:pt x="1829" y="13350"/>
                    <a:pt x="2031" y="13238"/>
                    <a:pt x="2221" y="13107"/>
                  </a:cubicBezTo>
                  <a:cubicBezTo>
                    <a:pt x="2226" y="13107"/>
                    <a:pt x="2229" y="13107"/>
                    <a:pt x="2233" y="13103"/>
                  </a:cubicBezTo>
                  <a:cubicBezTo>
                    <a:pt x="2240" y="13103"/>
                    <a:pt x="2248" y="13103"/>
                    <a:pt x="2255" y="13099"/>
                  </a:cubicBezTo>
                  <a:cubicBezTo>
                    <a:pt x="2293" y="13092"/>
                    <a:pt x="2326" y="13081"/>
                    <a:pt x="2356" y="13065"/>
                  </a:cubicBezTo>
                  <a:cubicBezTo>
                    <a:pt x="2401" y="13043"/>
                    <a:pt x="2442" y="13017"/>
                    <a:pt x="2479" y="12994"/>
                  </a:cubicBezTo>
                  <a:cubicBezTo>
                    <a:pt x="2521" y="12972"/>
                    <a:pt x="2558" y="12953"/>
                    <a:pt x="2602" y="12950"/>
                  </a:cubicBezTo>
                  <a:cubicBezTo>
                    <a:pt x="2610" y="12950"/>
                    <a:pt x="2621" y="12946"/>
                    <a:pt x="2625" y="12942"/>
                  </a:cubicBezTo>
                  <a:cubicBezTo>
                    <a:pt x="2636" y="12935"/>
                    <a:pt x="2644" y="12927"/>
                    <a:pt x="2652" y="12920"/>
                  </a:cubicBezTo>
                  <a:cubicBezTo>
                    <a:pt x="2655" y="12916"/>
                    <a:pt x="2662" y="12908"/>
                    <a:pt x="2666" y="12901"/>
                  </a:cubicBezTo>
                  <a:cubicBezTo>
                    <a:pt x="2670" y="12894"/>
                    <a:pt x="2674" y="12890"/>
                    <a:pt x="2681" y="12890"/>
                  </a:cubicBezTo>
                  <a:cubicBezTo>
                    <a:pt x="2685" y="12886"/>
                    <a:pt x="2692" y="12886"/>
                    <a:pt x="2700" y="12886"/>
                  </a:cubicBezTo>
                  <a:lnTo>
                    <a:pt x="2723" y="12886"/>
                  </a:lnTo>
                  <a:cubicBezTo>
                    <a:pt x="2737" y="12890"/>
                    <a:pt x="2752" y="12890"/>
                    <a:pt x="2764" y="12890"/>
                  </a:cubicBezTo>
                  <a:cubicBezTo>
                    <a:pt x="2801" y="12890"/>
                    <a:pt x="2835" y="12886"/>
                    <a:pt x="2868" y="12879"/>
                  </a:cubicBezTo>
                  <a:cubicBezTo>
                    <a:pt x="2898" y="12871"/>
                    <a:pt x="2928" y="12860"/>
                    <a:pt x="2958" y="12853"/>
                  </a:cubicBezTo>
                  <a:cubicBezTo>
                    <a:pt x="2984" y="12845"/>
                    <a:pt x="3006" y="12837"/>
                    <a:pt x="3025" y="12834"/>
                  </a:cubicBezTo>
                  <a:cubicBezTo>
                    <a:pt x="3047" y="12827"/>
                    <a:pt x="3066" y="12823"/>
                    <a:pt x="3081" y="12823"/>
                  </a:cubicBezTo>
                  <a:lnTo>
                    <a:pt x="3092" y="12823"/>
                  </a:lnTo>
                  <a:cubicBezTo>
                    <a:pt x="3377" y="12853"/>
                    <a:pt x="3661" y="12837"/>
                    <a:pt x="3941" y="12849"/>
                  </a:cubicBezTo>
                  <a:cubicBezTo>
                    <a:pt x="4068" y="12853"/>
                    <a:pt x="4188" y="12875"/>
                    <a:pt x="4303" y="12924"/>
                  </a:cubicBezTo>
                  <a:cubicBezTo>
                    <a:pt x="4329" y="12935"/>
                    <a:pt x="4356" y="12950"/>
                    <a:pt x="4386" y="12961"/>
                  </a:cubicBezTo>
                  <a:cubicBezTo>
                    <a:pt x="4412" y="12972"/>
                    <a:pt x="4442" y="12984"/>
                    <a:pt x="4476" y="12987"/>
                  </a:cubicBezTo>
                  <a:cubicBezTo>
                    <a:pt x="4711" y="13013"/>
                    <a:pt x="4935" y="13051"/>
                    <a:pt x="5145" y="13163"/>
                  </a:cubicBezTo>
                  <a:cubicBezTo>
                    <a:pt x="5279" y="13234"/>
                    <a:pt x="5421" y="13316"/>
                    <a:pt x="5575" y="13361"/>
                  </a:cubicBezTo>
                  <a:cubicBezTo>
                    <a:pt x="5645" y="13379"/>
                    <a:pt x="5713" y="13417"/>
                    <a:pt x="5787" y="13451"/>
                  </a:cubicBezTo>
                  <a:cubicBezTo>
                    <a:pt x="5859" y="13488"/>
                    <a:pt x="5933" y="13522"/>
                    <a:pt x="6023" y="13529"/>
                  </a:cubicBezTo>
                  <a:cubicBezTo>
                    <a:pt x="6023" y="13533"/>
                    <a:pt x="6027" y="13533"/>
                    <a:pt x="6027" y="13533"/>
                  </a:cubicBezTo>
                  <a:cubicBezTo>
                    <a:pt x="6038" y="13555"/>
                    <a:pt x="6049" y="13570"/>
                    <a:pt x="6064" y="13586"/>
                  </a:cubicBezTo>
                  <a:cubicBezTo>
                    <a:pt x="6090" y="13608"/>
                    <a:pt x="6120" y="13619"/>
                    <a:pt x="6146" y="13626"/>
                  </a:cubicBezTo>
                  <a:cubicBezTo>
                    <a:pt x="6173" y="13634"/>
                    <a:pt x="6199" y="13638"/>
                    <a:pt x="6218" y="13645"/>
                  </a:cubicBezTo>
                  <a:cubicBezTo>
                    <a:pt x="6251" y="13653"/>
                    <a:pt x="6281" y="13667"/>
                    <a:pt x="6311" y="13682"/>
                  </a:cubicBezTo>
                  <a:cubicBezTo>
                    <a:pt x="6341" y="13698"/>
                    <a:pt x="6370" y="13716"/>
                    <a:pt x="6404" y="13731"/>
                  </a:cubicBezTo>
                  <a:cubicBezTo>
                    <a:pt x="6468" y="13765"/>
                    <a:pt x="6532" y="13810"/>
                    <a:pt x="6595" y="13850"/>
                  </a:cubicBezTo>
                  <a:cubicBezTo>
                    <a:pt x="6658" y="13892"/>
                    <a:pt x="6726" y="13936"/>
                    <a:pt x="6797" y="13970"/>
                  </a:cubicBezTo>
                  <a:cubicBezTo>
                    <a:pt x="6879" y="14004"/>
                    <a:pt x="6962" y="14041"/>
                    <a:pt x="7036" y="14083"/>
                  </a:cubicBezTo>
                  <a:cubicBezTo>
                    <a:pt x="7145" y="14142"/>
                    <a:pt x="7242" y="14221"/>
                    <a:pt x="7350" y="14292"/>
                  </a:cubicBezTo>
                  <a:cubicBezTo>
                    <a:pt x="7507" y="14389"/>
                    <a:pt x="7660" y="14501"/>
                    <a:pt x="7825" y="14598"/>
                  </a:cubicBezTo>
                  <a:cubicBezTo>
                    <a:pt x="7862" y="14621"/>
                    <a:pt x="7904" y="14654"/>
                    <a:pt x="7945" y="14685"/>
                  </a:cubicBezTo>
                  <a:cubicBezTo>
                    <a:pt x="7967" y="14703"/>
                    <a:pt x="7993" y="14718"/>
                    <a:pt x="8019" y="14729"/>
                  </a:cubicBezTo>
                  <a:cubicBezTo>
                    <a:pt x="8045" y="14740"/>
                    <a:pt x="8071" y="14752"/>
                    <a:pt x="8105" y="14755"/>
                  </a:cubicBezTo>
                  <a:cubicBezTo>
                    <a:pt x="8113" y="14755"/>
                    <a:pt x="8124" y="14763"/>
                    <a:pt x="8135" y="14770"/>
                  </a:cubicBezTo>
                  <a:cubicBezTo>
                    <a:pt x="8147" y="14782"/>
                    <a:pt x="8154" y="14792"/>
                    <a:pt x="8161" y="14808"/>
                  </a:cubicBezTo>
                  <a:cubicBezTo>
                    <a:pt x="8169" y="14823"/>
                    <a:pt x="8176" y="14837"/>
                    <a:pt x="8187" y="14852"/>
                  </a:cubicBezTo>
                  <a:cubicBezTo>
                    <a:pt x="8202" y="14868"/>
                    <a:pt x="8218" y="14878"/>
                    <a:pt x="8240" y="14890"/>
                  </a:cubicBezTo>
                  <a:cubicBezTo>
                    <a:pt x="8344" y="14935"/>
                    <a:pt x="8438" y="15002"/>
                    <a:pt x="8532" y="15077"/>
                  </a:cubicBezTo>
                  <a:cubicBezTo>
                    <a:pt x="8625" y="15148"/>
                    <a:pt x="8718" y="15227"/>
                    <a:pt x="8823" y="15294"/>
                  </a:cubicBezTo>
                  <a:cubicBezTo>
                    <a:pt x="8932" y="15361"/>
                    <a:pt x="9047" y="15436"/>
                    <a:pt x="9148" y="15518"/>
                  </a:cubicBezTo>
                  <a:cubicBezTo>
                    <a:pt x="9178" y="15541"/>
                    <a:pt x="9208" y="15570"/>
                    <a:pt x="9241" y="15600"/>
                  </a:cubicBezTo>
                  <a:cubicBezTo>
                    <a:pt x="9272" y="15630"/>
                    <a:pt x="9309" y="15660"/>
                    <a:pt x="9350" y="15682"/>
                  </a:cubicBezTo>
                  <a:cubicBezTo>
                    <a:pt x="9507" y="15779"/>
                    <a:pt x="9657" y="15891"/>
                    <a:pt x="9795" y="16015"/>
                  </a:cubicBezTo>
                  <a:cubicBezTo>
                    <a:pt x="9810" y="16030"/>
                    <a:pt x="9824" y="16048"/>
                    <a:pt x="9843" y="16067"/>
                  </a:cubicBezTo>
                  <a:cubicBezTo>
                    <a:pt x="9862" y="16086"/>
                    <a:pt x="9881" y="16108"/>
                    <a:pt x="9911" y="16124"/>
                  </a:cubicBezTo>
                  <a:cubicBezTo>
                    <a:pt x="10031" y="16202"/>
                    <a:pt x="10146" y="16288"/>
                    <a:pt x="10266" y="16370"/>
                  </a:cubicBezTo>
                  <a:cubicBezTo>
                    <a:pt x="10382" y="16456"/>
                    <a:pt x="10497" y="16546"/>
                    <a:pt x="10632" y="16617"/>
                  </a:cubicBezTo>
                  <a:cubicBezTo>
                    <a:pt x="10688" y="16647"/>
                    <a:pt x="10744" y="16669"/>
                    <a:pt x="10797" y="16699"/>
                  </a:cubicBezTo>
                  <a:cubicBezTo>
                    <a:pt x="10853" y="16726"/>
                    <a:pt x="10901" y="16755"/>
                    <a:pt x="10946" y="16793"/>
                  </a:cubicBezTo>
                  <a:cubicBezTo>
                    <a:pt x="10961" y="16807"/>
                    <a:pt x="10976" y="16823"/>
                    <a:pt x="10999" y="16841"/>
                  </a:cubicBezTo>
                  <a:cubicBezTo>
                    <a:pt x="11018" y="16856"/>
                    <a:pt x="11040" y="16875"/>
                    <a:pt x="11070" y="16886"/>
                  </a:cubicBezTo>
                  <a:cubicBezTo>
                    <a:pt x="11189" y="16928"/>
                    <a:pt x="11298" y="16995"/>
                    <a:pt x="11406" y="17066"/>
                  </a:cubicBezTo>
                  <a:cubicBezTo>
                    <a:pt x="11515" y="17137"/>
                    <a:pt x="11623" y="17215"/>
                    <a:pt x="11746" y="17271"/>
                  </a:cubicBezTo>
                  <a:cubicBezTo>
                    <a:pt x="11960" y="17368"/>
                    <a:pt x="12179" y="17451"/>
                    <a:pt x="12386" y="17547"/>
                  </a:cubicBezTo>
                  <a:cubicBezTo>
                    <a:pt x="12412" y="17559"/>
                    <a:pt x="12434" y="17563"/>
                    <a:pt x="12460" y="17563"/>
                  </a:cubicBezTo>
                  <a:lnTo>
                    <a:pt x="12483" y="17563"/>
                  </a:lnTo>
                  <a:cubicBezTo>
                    <a:pt x="12490" y="17563"/>
                    <a:pt x="12498" y="17559"/>
                    <a:pt x="12509" y="17559"/>
                  </a:cubicBezTo>
                  <a:cubicBezTo>
                    <a:pt x="12554" y="17559"/>
                    <a:pt x="12602" y="17573"/>
                    <a:pt x="12650" y="17592"/>
                  </a:cubicBezTo>
                  <a:cubicBezTo>
                    <a:pt x="12714" y="17618"/>
                    <a:pt x="12781" y="17634"/>
                    <a:pt x="12849" y="17637"/>
                  </a:cubicBezTo>
                  <a:cubicBezTo>
                    <a:pt x="12957" y="17641"/>
                    <a:pt x="13066" y="17649"/>
                    <a:pt x="13178" y="17649"/>
                  </a:cubicBezTo>
                  <a:cubicBezTo>
                    <a:pt x="13444" y="17649"/>
                    <a:pt x="13713" y="17623"/>
                    <a:pt x="13970" y="17506"/>
                  </a:cubicBezTo>
                  <a:cubicBezTo>
                    <a:pt x="14015" y="17484"/>
                    <a:pt x="14060" y="17461"/>
                    <a:pt x="14101" y="17439"/>
                  </a:cubicBezTo>
                  <a:cubicBezTo>
                    <a:pt x="14142" y="17416"/>
                    <a:pt x="14184" y="17402"/>
                    <a:pt x="14229" y="17390"/>
                  </a:cubicBezTo>
                  <a:cubicBezTo>
                    <a:pt x="14325" y="17368"/>
                    <a:pt x="14415" y="17327"/>
                    <a:pt x="14494" y="17278"/>
                  </a:cubicBezTo>
                  <a:cubicBezTo>
                    <a:pt x="14576" y="17226"/>
                    <a:pt x="14651" y="17170"/>
                    <a:pt x="14726" y="17121"/>
                  </a:cubicBezTo>
                  <a:cubicBezTo>
                    <a:pt x="14822" y="17054"/>
                    <a:pt x="14909" y="16976"/>
                    <a:pt x="14995" y="16912"/>
                  </a:cubicBezTo>
                  <a:cubicBezTo>
                    <a:pt x="15092" y="16841"/>
                    <a:pt x="15167" y="16752"/>
                    <a:pt x="15241" y="16673"/>
                  </a:cubicBezTo>
                  <a:cubicBezTo>
                    <a:pt x="15364" y="16546"/>
                    <a:pt x="15462" y="16404"/>
                    <a:pt x="15578" y="16284"/>
                  </a:cubicBezTo>
                  <a:cubicBezTo>
                    <a:pt x="15656" y="16205"/>
                    <a:pt x="15735" y="16124"/>
                    <a:pt x="15802" y="16034"/>
                  </a:cubicBezTo>
                  <a:cubicBezTo>
                    <a:pt x="15869" y="15944"/>
                    <a:pt x="15925" y="15846"/>
                    <a:pt x="15963" y="15739"/>
                  </a:cubicBezTo>
                  <a:cubicBezTo>
                    <a:pt x="15970" y="15720"/>
                    <a:pt x="15978" y="15705"/>
                    <a:pt x="15989" y="15689"/>
                  </a:cubicBezTo>
                  <a:cubicBezTo>
                    <a:pt x="16000" y="15675"/>
                    <a:pt x="16011" y="15656"/>
                    <a:pt x="16026" y="15641"/>
                  </a:cubicBezTo>
                  <a:cubicBezTo>
                    <a:pt x="16109" y="15529"/>
                    <a:pt x="16180" y="15410"/>
                    <a:pt x="16251" y="15294"/>
                  </a:cubicBezTo>
                  <a:cubicBezTo>
                    <a:pt x="16329" y="15159"/>
                    <a:pt x="16396" y="15021"/>
                    <a:pt x="16463" y="14882"/>
                  </a:cubicBezTo>
                  <a:cubicBezTo>
                    <a:pt x="16531" y="14747"/>
                    <a:pt x="16598" y="14609"/>
                    <a:pt x="16680" y="14483"/>
                  </a:cubicBezTo>
                  <a:cubicBezTo>
                    <a:pt x="16729" y="14404"/>
                    <a:pt x="16777" y="14314"/>
                    <a:pt x="16811" y="14221"/>
                  </a:cubicBezTo>
                  <a:cubicBezTo>
                    <a:pt x="16856" y="14090"/>
                    <a:pt x="16889" y="13955"/>
                    <a:pt x="16934" y="13824"/>
                  </a:cubicBezTo>
                  <a:cubicBezTo>
                    <a:pt x="16991" y="13653"/>
                    <a:pt x="17051" y="13481"/>
                    <a:pt x="17114" y="13312"/>
                  </a:cubicBezTo>
                  <a:cubicBezTo>
                    <a:pt x="17155" y="13211"/>
                    <a:pt x="17181" y="13107"/>
                    <a:pt x="17203" y="13002"/>
                  </a:cubicBezTo>
                  <a:cubicBezTo>
                    <a:pt x="17230" y="12901"/>
                    <a:pt x="17253" y="12796"/>
                    <a:pt x="17286" y="12699"/>
                  </a:cubicBezTo>
                  <a:cubicBezTo>
                    <a:pt x="17405" y="12370"/>
                    <a:pt x="17439" y="12026"/>
                    <a:pt x="17491" y="11690"/>
                  </a:cubicBezTo>
                  <a:cubicBezTo>
                    <a:pt x="17533" y="11414"/>
                    <a:pt x="17574" y="11141"/>
                    <a:pt x="17612" y="10867"/>
                  </a:cubicBezTo>
                  <a:cubicBezTo>
                    <a:pt x="17634" y="10688"/>
                    <a:pt x="17667" y="10505"/>
                    <a:pt x="17671" y="10318"/>
                  </a:cubicBezTo>
                  <a:cubicBezTo>
                    <a:pt x="17671" y="10303"/>
                    <a:pt x="17667" y="10289"/>
                    <a:pt x="17667" y="10273"/>
                  </a:cubicBezTo>
                  <a:cubicBezTo>
                    <a:pt x="17667" y="10199"/>
                    <a:pt x="17664" y="10127"/>
                    <a:pt x="17664" y="10056"/>
                  </a:cubicBezTo>
                  <a:cubicBezTo>
                    <a:pt x="17664" y="10023"/>
                    <a:pt x="17664" y="9985"/>
                    <a:pt x="17667" y="9952"/>
                  </a:cubicBezTo>
                  <a:cubicBezTo>
                    <a:pt x="17674" y="9806"/>
                    <a:pt x="17697" y="9656"/>
                    <a:pt x="17697" y="9504"/>
                  </a:cubicBezTo>
                  <a:cubicBezTo>
                    <a:pt x="17697" y="9459"/>
                    <a:pt x="17697" y="9414"/>
                    <a:pt x="17693" y="9369"/>
                  </a:cubicBezTo>
                  <a:cubicBezTo>
                    <a:pt x="17667" y="9133"/>
                    <a:pt x="17679" y="8890"/>
                    <a:pt x="17664" y="8643"/>
                  </a:cubicBezTo>
                  <a:cubicBezTo>
                    <a:pt x="17664" y="8629"/>
                    <a:pt x="17660" y="8617"/>
                    <a:pt x="17657" y="8606"/>
                  </a:cubicBezTo>
                  <a:cubicBezTo>
                    <a:pt x="17648" y="8588"/>
                    <a:pt x="17645" y="8572"/>
                    <a:pt x="17638" y="8562"/>
                  </a:cubicBezTo>
                  <a:cubicBezTo>
                    <a:pt x="17634" y="8550"/>
                    <a:pt x="17634" y="8543"/>
                    <a:pt x="17634" y="8531"/>
                  </a:cubicBezTo>
                  <a:lnTo>
                    <a:pt x="17634" y="8517"/>
                  </a:lnTo>
                  <a:cubicBezTo>
                    <a:pt x="17652" y="8472"/>
                    <a:pt x="17657" y="8427"/>
                    <a:pt x="17657" y="8382"/>
                  </a:cubicBezTo>
                  <a:cubicBezTo>
                    <a:pt x="17657" y="8315"/>
                    <a:pt x="17645" y="8255"/>
                    <a:pt x="17634" y="8195"/>
                  </a:cubicBezTo>
                  <a:cubicBezTo>
                    <a:pt x="17619" y="8131"/>
                    <a:pt x="17615" y="8064"/>
                    <a:pt x="17612" y="7989"/>
                  </a:cubicBezTo>
                  <a:cubicBezTo>
                    <a:pt x="17604" y="7918"/>
                    <a:pt x="17593" y="7839"/>
                    <a:pt x="17555" y="7768"/>
                  </a:cubicBezTo>
                  <a:lnTo>
                    <a:pt x="17555" y="7761"/>
                  </a:lnTo>
                  <a:cubicBezTo>
                    <a:pt x="17555" y="7754"/>
                    <a:pt x="17555" y="7742"/>
                    <a:pt x="17559" y="7727"/>
                  </a:cubicBezTo>
                  <a:cubicBezTo>
                    <a:pt x="17567" y="7682"/>
                    <a:pt x="17567" y="7642"/>
                    <a:pt x="17567" y="7597"/>
                  </a:cubicBezTo>
                  <a:cubicBezTo>
                    <a:pt x="17567" y="7444"/>
                    <a:pt x="17533" y="7294"/>
                    <a:pt x="17507" y="7152"/>
                  </a:cubicBezTo>
                  <a:cubicBezTo>
                    <a:pt x="17477" y="6999"/>
                    <a:pt x="17436" y="6849"/>
                    <a:pt x="17405" y="6700"/>
                  </a:cubicBezTo>
                  <a:cubicBezTo>
                    <a:pt x="17365" y="6490"/>
                    <a:pt x="17316" y="6285"/>
                    <a:pt x="17271" y="6079"/>
                  </a:cubicBezTo>
                  <a:cubicBezTo>
                    <a:pt x="17260" y="6027"/>
                    <a:pt x="17248" y="5971"/>
                    <a:pt x="17226" y="5910"/>
                  </a:cubicBezTo>
                  <a:cubicBezTo>
                    <a:pt x="17208" y="5855"/>
                    <a:pt x="17189" y="5788"/>
                    <a:pt x="17186" y="5720"/>
                  </a:cubicBezTo>
                  <a:cubicBezTo>
                    <a:pt x="17174" y="5537"/>
                    <a:pt x="17114" y="5365"/>
                    <a:pt x="17051" y="5197"/>
                  </a:cubicBezTo>
                  <a:cubicBezTo>
                    <a:pt x="17029" y="5137"/>
                    <a:pt x="16998" y="5081"/>
                    <a:pt x="16968" y="5029"/>
                  </a:cubicBezTo>
                  <a:cubicBezTo>
                    <a:pt x="16942" y="4973"/>
                    <a:pt x="16912" y="4920"/>
                    <a:pt x="16894" y="4868"/>
                  </a:cubicBezTo>
                  <a:cubicBezTo>
                    <a:pt x="16849" y="4737"/>
                    <a:pt x="16811" y="4602"/>
                    <a:pt x="16759" y="4471"/>
                  </a:cubicBezTo>
                  <a:cubicBezTo>
                    <a:pt x="16684" y="4285"/>
                    <a:pt x="16591" y="4109"/>
                    <a:pt x="16513" y="3933"/>
                  </a:cubicBezTo>
                  <a:cubicBezTo>
                    <a:pt x="16468" y="3829"/>
                    <a:pt x="16408" y="3731"/>
                    <a:pt x="16351" y="3638"/>
                  </a:cubicBezTo>
                  <a:cubicBezTo>
                    <a:pt x="16292" y="3545"/>
                    <a:pt x="16232" y="3451"/>
                    <a:pt x="16183" y="3354"/>
                  </a:cubicBezTo>
                  <a:cubicBezTo>
                    <a:pt x="16109" y="3197"/>
                    <a:pt x="16019" y="3044"/>
                    <a:pt x="15947" y="2891"/>
                  </a:cubicBezTo>
                  <a:cubicBezTo>
                    <a:pt x="15907" y="2805"/>
                    <a:pt x="15843" y="2734"/>
                    <a:pt x="15790" y="2666"/>
                  </a:cubicBezTo>
                  <a:cubicBezTo>
                    <a:pt x="15761" y="2632"/>
                    <a:pt x="15738" y="2599"/>
                    <a:pt x="15716" y="2565"/>
                  </a:cubicBezTo>
                  <a:cubicBezTo>
                    <a:pt x="15697" y="2528"/>
                    <a:pt x="15683" y="2491"/>
                    <a:pt x="15675" y="2449"/>
                  </a:cubicBezTo>
                  <a:cubicBezTo>
                    <a:pt x="15675" y="2442"/>
                    <a:pt x="15671" y="2434"/>
                    <a:pt x="15668" y="2430"/>
                  </a:cubicBezTo>
                  <a:cubicBezTo>
                    <a:pt x="15660" y="2423"/>
                    <a:pt x="15656" y="2416"/>
                    <a:pt x="15649" y="2412"/>
                  </a:cubicBezTo>
                  <a:cubicBezTo>
                    <a:pt x="15642" y="2404"/>
                    <a:pt x="15633" y="2401"/>
                    <a:pt x="15630" y="2397"/>
                  </a:cubicBezTo>
                  <a:cubicBezTo>
                    <a:pt x="15630" y="2397"/>
                    <a:pt x="15626" y="2397"/>
                    <a:pt x="15626" y="2394"/>
                  </a:cubicBezTo>
                  <a:cubicBezTo>
                    <a:pt x="15615" y="2375"/>
                    <a:pt x="15600" y="2356"/>
                    <a:pt x="15585" y="2344"/>
                  </a:cubicBezTo>
                  <a:cubicBezTo>
                    <a:pt x="15566" y="2322"/>
                    <a:pt x="15540" y="2304"/>
                    <a:pt x="15526" y="2289"/>
                  </a:cubicBezTo>
                  <a:cubicBezTo>
                    <a:pt x="15514" y="2281"/>
                    <a:pt x="15507" y="2273"/>
                    <a:pt x="15499" y="2266"/>
                  </a:cubicBezTo>
                  <a:cubicBezTo>
                    <a:pt x="15495" y="2259"/>
                    <a:pt x="15488" y="2247"/>
                    <a:pt x="15488" y="2240"/>
                  </a:cubicBezTo>
                  <a:cubicBezTo>
                    <a:pt x="15458" y="2158"/>
                    <a:pt x="15409" y="2090"/>
                    <a:pt x="15357" y="2030"/>
                  </a:cubicBezTo>
                  <a:cubicBezTo>
                    <a:pt x="15305" y="1967"/>
                    <a:pt x="15245" y="1915"/>
                    <a:pt x="15200" y="1859"/>
                  </a:cubicBezTo>
                  <a:cubicBezTo>
                    <a:pt x="15114" y="1758"/>
                    <a:pt x="15028" y="1653"/>
                    <a:pt x="14927" y="1564"/>
                  </a:cubicBezTo>
                  <a:cubicBezTo>
                    <a:pt x="14898" y="1533"/>
                    <a:pt x="14864" y="1500"/>
                    <a:pt x="14830" y="1462"/>
                  </a:cubicBezTo>
                  <a:cubicBezTo>
                    <a:pt x="14800" y="1429"/>
                    <a:pt x="14763" y="1395"/>
                    <a:pt x="14726" y="1365"/>
                  </a:cubicBezTo>
                  <a:cubicBezTo>
                    <a:pt x="14553" y="1231"/>
                    <a:pt x="14389" y="1081"/>
                    <a:pt x="14232" y="931"/>
                  </a:cubicBezTo>
                  <a:cubicBezTo>
                    <a:pt x="14172" y="872"/>
                    <a:pt x="14105" y="819"/>
                    <a:pt x="14041" y="771"/>
                  </a:cubicBezTo>
                  <a:cubicBezTo>
                    <a:pt x="13978" y="719"/>
                    <a:pt x="13918" y="667"/>
                    <a:pt x="13862" y="610"/>
                  </a:cubicBezTo>
                  <a:cubicBezTo>
                    <a:pt x="13851" y="595"/>
                    <a:pt x="13836" y="584"/>
                    <a:pt x="13817" y="577"/>
                  </a:cubicBezTo>
                  <a:cubicBezTo>
                    <a:pt x="13799" y="565"/>
                    <a:pt x="13776" y="562"/>
                    <a:pt x="13754" y="562"/>
                  </a:cubicBezTo>
                  <a:cubicBezTo>
                    <a:pt x="13742" y="562"/>
                    <a:pt x="13731" y="562"/>
                    <a:pt x="13720" y="565"/>
                  </a:cubicBezTo>
                  <a:lnTo>
                    <a:pt x="13705" y="565"/>
                  </a:lnTo>
                  <a:cubicBezTo>
                    <a:pt x="13701" y="565"/>
                    <a:pt x="13697" y="562"/>
                    <a:pt x="13694" y="558"/>
                  </a:cubicBezTo>
                  <a:cubicBezTo>
                    <a:pt x="13530" y="457"/>
                    <a:pt x="13357" y="360"/>
                    <a:pt x="13193" y="258"/>
                  </a:cubicBezTo>
                  <a:cubicBezTo>
                    <a:pt x="13178" y="248"/>
                    <a:pt x="13159" y="240"/>
                    <a:pt x="13144" y="236"/>
                  </a:cubicBezTo>
                  <a:cubicBezTo>
                    <a:pt x="13118" y="229"/>
                    <a:pt x="13095" y="222"/>
                    <a:pt x="13073" y="214"/>
                  </a:cubicBezTo>
                  <a:cubicBezTo>
                    <a:pt x="13054" y="210"/>
                    <a:pt x="13040" y="203"/>
                    <a:pt x="13028" y="191"/>
                  </a:cubicBezTo>
                  <a:cubicBezTo>
                    <a:pt x="12980" y="146"/>
                    <a:pt x="12924" y="120"/>
                    <a:pt x="12871" y="98"/>
                  </a:cubicBezTo>
                  <a:cubicBezTo>
                    <a:pt x="12819" y="75"/>
                    <a:pt x="12771" y="53"/>
                    <a:pt x="12737" y="20"/>
                  </a:cubicBezTo>
                  <a:cubicBezTo>
                    <a:pt x="12726" y="12"/>
                    <a:pt x="12718" y="4"/>
                    <a:pt x="12707" y="4"/>
                  </a:cubicBezTo>
                  <a:cubicBezTo>
                    <a:pt x="12700" y="1"/>
                    <a:pt x="12688" y="1"/>
                    <a:pt x="126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7" name="Google Shape;18087;p13"/>
            <p:cNvSpPr/>
            <p:nvPr/>
          </p:nvSpPr>
          <p:spPr>
            <a:xfrm>
              <a:off x="-413702" y="1096292"/>
              <a:ext cx="563068" cy="766292"/>
            </a:xfrm>
            <a:custGeom>
              <a:avLst/>
              <a:gdLst/>
              <a:ahLst/>
              <a:cxnLst/>
              <a:rect l="l" t="t" r="r" b="b"/>
              <a:pathLst>
                <a:path w="11792" h="16048" extrusionOk="0">
                  <a:moveTo>
                    <a:pt x="7283" y="0"/>
                  </a:moveTo>
                  <a:cubicBezTo>
                    <a:pt x="7283" y="4"/>
                    <a:pt x="7279" y="8"/>
                    <a:pt x="7279" y="16"/>
                  </a:cubicBezTo>
                  <a:lnTo>
                    <a:pt x="7283" y="16"/>
                  </a:lnTo>
                  <a:cubicBezTo>
                    <a:pt x="7290" y="11"/>
                    <a:pt x="7298" y="8"/>
                    <a:pt x="7306" y="8"/>
                  </a:cubicBezTo>
                  <a:cubicBezTo>
                    <a:pt x="7302" y="8"/>
                    <a:pt x="7302" y="4"/>
                    <a:pt x="7298" y="4"/>
                  </a:cubicBezTo>
                  <a:cubicBezTo>
                    <a:pt x="7290" y="0"/>
                    <a:pt x="7287" y="0"/>
                    <a:pt x="7283" y="0"/>
                  </a:cubicBezTo>
                  <a:close/>
                  <a:moveTo>
                    <a:pt x="7361" y="38"/>
                  </a:moveTo>
                  <a:lnTo>
                    <a:pt x="7361" y="38"/>
                  </a:lnTo>
                  <a:cubicBezTo>
                    <a:pt x="7362" y="39"/>
                    <a:pt x="7364" y="39"/>
                    <a:pt x="7365" y="40"/>
                  </a:cubicBezTo>
                  <a:lnTo>
                    <a:pt x="7365" y="40"/>
                  </a:lnTo>
                  <a:cubicBezTo>
                    <a:pt x="7364" y="39"/>
                    <a:pt x="7363" y="38"/>
                    <a:pt x="7361" y="38"/>
                  </a:cubicBezTo>
                  <a:close/>
                  <a:moveTo>
                    <a:pt x="7504" y="38"/>
                  </a:moveTo>
                  <a:cubicBezTo>
                    <a:pt x="7496" y="42"/>
                    <a:pt x="7489" y="45"/>
                    <a:pt x="7481" y="49"/>
                  </a:cubicBezTo>
                  <a:cubicBezTo>
                    <a:pt x="7466" y="52"/>
                    <a:pt x="7451" y="56"/>
                    <a:pt x="7440" y="56"/>
                  </a:cubicBezTo>
                  <a:cubicBezTo>
                    <a:pt x="7412" y="56"/>
                    <a:pt x="7386" y="50"/>
                    <a:pt x="7365" y="40"/>
                  </a:cubicBezTo>
                  <a:lnTo>
                    <a:pt x="7365" y="40"/>
                  </a:lnTo>
                  <a:cubicBezTo>
                    <a:pt x="7366" y="41"/>
                    <a:pt x="7366" y="43"/>
                    <a:pt x="7366" y="45"/>
                  </a:cubicBezTo>
                  <a:cubicBezTo>
                    <a:pt x="7369" y="49"/>
                    <a:pt x="7369" y="52"/>
                    <a:pt x="7369" y="52"/>
                  </a:cubicBezTo>
                  <a:cubicBezTo>
                    <a:pt x="7369" y="56"/>
                    <a:pt x="7373" y="56"/>
                    <a:pt x="7373" y="56"/>
                  </a:cubicBezTo>
                  <a:cubicBezTo>
                    <a:pt x="7380" y="64"/>
                    <a:pt x="7384" y="68"/>
                    <a:pt x="7388" y="71"/>
                  </a:cubicBezTo>
                  <a:cubicBezTo>
                    <a:pt x="7395" y="75"/>
                    <a:pt x="7399" y="75"/>
                    <a:pt x="7399" y="78"/>
                  </a:cubicBezTo>
                  <a:lnTo>
                    <a:pt x="7406" y="78"/>
                  </a:lnTo>
                  <a:cubicBezTo>
                    <a:pt x="7410" y="78"/>
                    <a:pt x="7418" y="78"/>
                    <a:pt x="7425" y="75"/>
                  </a:cubicBezTo>
                  <a:cubicBezTo>
                    <a:pt x="7444" y="68"/>
                    <a:pt x="7466" y="64"/>
                    <a:pt x="7485" y="64"/>
                  </a:cubicBezTo>
                  <a:cubicBezTo>
                    <a:pt x="7500" y="64"/>
                    <a:pt x="7515" y="68"/>
                    <a:pt x="7530" y="71"/>
                  </a:cubicBezTo>
                  <a:cubicBezTo>
                    <a:pt x="7530" y="68"/>
                    <a:pt x="7526" y="68"/>
                    <a:pt x="7526" y="64"/>
                  </a:cubicBezTo>
                  <a:cubicBezTo>
                    <a:pt x="7518" y="56"/>
                    <a:pt x="7511" y="49"/>
                    <a:pt x="7504" y="38"/>
                  </a:cubicBezTo>
                  <a:close/>
                  <a:moveTo>
                    <a:pt x="1" y="11409"/>
                  </a:moveTo>
                  <a:cubicBezTo>
                    <a:pt x="27" y="11424"/>
                    <a:pt x="49" y="11435"/>
                    <a:pt x="76" y="11443"/>
                  </a:cubicBezTo>
                  <a:cubicBezTo>
                    <a:pt x="99" y="11450"/>
                    <a:pt x="121" y="11458"/>
                    <a:pt x="147" y="11458"/>
                  </a:cubicBezTo>
                  <a:cubicBezTo>
                    <a:pt x="136" y="11454"/>
                    <a:pt x="128" y="11450"/>
                    <a:pt x="121" y="11446"/>
                  </a:cubicBezTo>
                  <a:cubicBezTo>
                    <a:pt x="91" y="11432"/>
                    <a:pt x="57" y="11424"/>
                    <a:pt x="23" y="11413"/>
                  </a:cubicBezTo>
                  <a:cubicBezTo>
                    <a:pt x="16" y="11413"/>
                    <a:pt x="9" y="11409"/>
                    <a:pt x="1" y="11409"/>
                  </a:cubicBezTo>
                  <a:close/>
                  <a:moveTo>
                    <a:pt x="301" y="11495"/>
                  </a:moveTo>
                  <a:cubicBezTo>
                    <a:pt x="327" y="11506"/>
                    <a:pt x="353" y="11522"/>
                    <a:pt x="371" y="11540"/>
                  </a:cubicBezTo>
                  <a:cubicBezTo>
                    <a:pt x="416" y="11581"/>
                    <a:pt x="468" y="11603"/>
                    <a:pt x="525" y="11626"/>
                  </a:cubicBezTo>
                  <a:cubicBezTo>
                    <a:pt x="577" y="11645"/>
                    <a:pt x="637" y="11663"/>
                    <a:pt x="696" y="11686"/>
                  </a:cubicBezTo>
                  <a:cubicBezTo>
                    <a:pt x="846" y="11749"/>
                    <a:pt x="999" y="11805"/>
                    <a:pt x="1148" y="11872"/>
                  </a:cubicBezTo>
                  <a:cubicBezTo>
                    <a:pt x="1164" y="11880"/>
                    <a:pt x="1182" y="11888"/>
                    <a:pt x="1201" y="11895"/>
                  </a:cubicBezTo>
                  <a:cubicBezTo>
                    <a:pt x="1193" y="11891"/>
                    <a:pt x="1186" y="11884"/>
                    <a:pt x="1182" y="11880"/>
                  </a:cubicBezTo>
                  <a:cubicBezTo>
                    <a:pt x="1130" y="11846"/>
                    <a:pt x="1081" y="11809"/>
                    <a:pt x="1029" y="11779"/>
                  </a:cubicBezTo>
                  <a:cubicBezTo>
                    <a:pt x="981" y="11746"/>
                    <a:pt x="929" y="11719"/>
                    <a:pt x="872" y="11701"/>
                  </a:cubicBezTo>
                  <a:cubicBezTo>
                    <a:pt x="827" y="11682"/>
                    <a:pt x="775" y="11671"/>
                    <a:pt x="722" y="11660"/>
                  </a:cubicBezTo>
                  <a:cubicBezTo>
                    <a:pt x="670" y="11645"/>
                    <a:pt x="618" y="11629"/>
                    <a:pt x="565" y="11600"/>
                  </a:cubicBezTo>
                  <a:cubicBezTo>
                    <a:pt x="536" y="11581"/>
                    <a:pt x="506" y="11558"/>
                    <a:pt x="476" y="11532"/>
                  </a:cubicBezTo>
                  <a:cubicBezTo>
                    <a:pt x="474" y="11531"/>
                    <a:pt x="470" y="11531"/>
                    <a:pt x="466" y="11531"/>
                  </a:cubicBezTo>
                  <a:cubicBezTo>
                    <a:pt x="462" y="11531"/>
                    <a:pt x="457" y="11531"/>
                    <a:pt x="453" y="11529"/>
                  </a:cubicBezTo>
                  <a:cubicBezTo>
                    <a:pt x="442" y="11529"/>
                    <a:pt x="435" y="11529"/>
                    <a:pt x="423" y="11525"/>
                  </a:cubicBezTo>
                  <a:cubicBezTo>
                    <a:pt x="386" y="11510"/>
                    <a:pt x="345" y="11503"/>
                    <a:pt x="301" y="11495"/>
                  </a:cubicBezTo>
                  <a:close/>
                  <a:moveTo>
                    <a:pt x="1339" y="11914"/>
                  </a:moveTo>
                  <a:cubicBezTo>
                    <a:pt x="1321" y="11914"/>
                    <a:pt x="1302" y="11914"/>
                    <a:pt x="1283" y="11917"/>
                  </a:cubicBezTo>
                  <a:lnTo>
                    <a:pt x="1246" y="11917"/>
                  </a:lnTo>
                  <a:cubicBezTo>
                    <a:pt x="1336" y="11959"/>
                    <a:pt x="1429" y="12007"/>
                    <a:pt x="1507" y="12078"/>
                  </a:cubicBezTo>
                  <a:cubicBezTo>
                    <a:pt x="1560" y="12123"/>
                    <a:pt x="1635" y="12157"/>
                    <a:pt x="1714" y="12168"/>
                  </a:cubicBezTo>
                  <a:cubicBezTo>
                    <a:pt x="1795" y="12183"/>
                    <a:pt x="1866" y="12220"/>
                    <a:pt x="1926" y="12269"/>
                  </a:cubicBezTo>
                  <a:cubicBezTo>
                    <a:pt x="1975" y="12302"/>
                    <a:pt x="2031" y="12329"/>
                    <a:pt x="2090" y="12359"/>
                  </a:cubicBezTo>
                  <a:cubicBezTo>
                    <a:pt x="2147" y="12388"/>
                    <a:pt x="2207" y="12419"/>
                    <a:pt x="2255" y="12471"/>
                  </a:cubicBezTo>
                  <a:cubicBezTo>
                    <a:pt x="2270" y="12459"/>
                    <a:pt x="2289" y="12452"/>
                    <a:pt x="2308" y="12452"/>
                  </a:cubicBezTo>
                  <a:cubicBezTo>
                    <a:pt x="2323" y="12452"/>
                    <a:pt x="2337" y="12456"/>
                    <a:pt x="2352" y="12467"/>
                  </a:cubicBezTo>
                  <a:cubicBezTo>
                    <a:pt x="2356" y="12471"/>
                    <a:pt x="2360" y="12474"/>
                    <a:pt x="2364" y="12478"/>
                  </a:cubicBezTo>
                  <a:cubicBezTo>
                    <a:pt x="2368" y="12482"/>
                    <a:pt x="2371" y="12486"/>
                    <a:pt x="2375" y="12493"/>
                  </a:cubicBezTo>
                  <a:cubicBezTo>
                    <a:pt x="2378" y="12497"/>
                    <a:pt x="2382" y="12504"/>
                    <a:pt x="2382" y="12512"/>
                  </a:cubicBezTo>
                  <a:cubicBezTo>
                    <a:pt x="2382" y="12519"/>
                    <a:pt x="2378" y="12523"/>
                    <a:pt x="2378" y="12531"/>
                  </a:cubicBezTo>
                  <a:cubicBezTo>
                    <a:pt x="2375" y="12534"/>
                    <a:pt x="2375" y="12538"/>
                    <a:pt x="2371" y="12542"/>
                  </a:cubicBezTo>
                  <a:cubicBezTo>
                    <a:pt x="2368" y="12542"/>
                    <a:pt x="2368" y="12545"/>
                    <a:pt x="2368" y="12545"/>
                  </a:cubicBezTo>
                  <a:cubicBezTo>
                    <a:pt x="2371" y="12553"/>
                    <a:pt x="2375" y="12560"/>
                    <a:pt x="2378" y="12560"/>
                  </a:cubicBezTo>
                  <a:cubicBezTo>
                    <a:pt x="2378" y="12564"/>
                    <a:pt x="2382" y="12564"/>
                    <a:pt x="2386" y="12564"/>
                  </a:cubicBezTo>
                  <a:cubicBezTo>
                    <a:pt x="2427" y="12571"/>
                    <a:pt x="2465" y="12583"/>
                    <a:pt x="2499" y="12602"/>
                  </a:cubicBezTo>
                  <a:cubicBezTo>
                    <a:pt x="2532" y="12616"/>
                    <a:pt x="2561" y="12639"/>
                    <a:pt x="2592" y="12657"/>
                  </a:cubicBezTo>
                  <a:cubicBezTo>
                    <a:pt x="2656" y="12699"/>
                    <a:pt x="2708" y="12740"/>
                    <a:pt x="2771" y="12762"/>
                  </a:cubicBezTo>
                  <a:cubicBezTo>
                    <a:pt x="2779" y="12762"/>
                    <a:pt x="2790" y="12766"/>
                    <a:pt x="2808" y="12770"/>
                  </a:cubicBezTo>
                  <a:cubicBezTo>
                    <a:pt x="2823" y="12773"/>
                    <a:pt x="2842" y="12778"/>
                    <a:pt x="2857" y="12785"/>
                  </a:cubicBezTo>
                  <a:cubicBezTo>
                    <a:pt x="2872" y="12792"/>
                    <a:pt x="2883" y="12800"/>
                    <a:pt x="2894" y="12814"/>
                  </a:cubicBezTo>
                  <a:cubicBezTo>
                    <a:pt x="2898" y="12822"/>
                    <a:pt x="2902" y="12830"/>
                    <a:pt x="2906" y="12840"/>
                  </a:cubicBezTo>
                  <a:cubicBezTo>
                    <a:pt x="2909" y="12856"/>
                    <a:pt x="2913" y="12867"/>
                    <a:pt x="2917" y="12874"/>
                  </a:cubicBezTo>
                  <a:cubicBezTo>
                    <a:pt x="2925" y="12882"/>
                    <a:pt x="2932" y="12890"/>
                    <a:pt x="2943" y="12897"/>
                  </a:cubicBezTo>
                  <a:cubicBezTo>
                    <a:pt x="2962" y="12912"/>
                    <a:pt x="2988" y="12923"/>
                    <a:pt x="3014" y="12942"/>
                  </a:cubicBezTo>
                  <a:cubicBezTo>
                    <a:pt x="3010" y="12938"/>
                    <a:pt x="3010" y="12935"/>
                    <a:pt x="3006" y="12930"/>
                  </a:cubicBezTo>
                  <a:cubicBezTo>
                    <a:pt x="2999" y="12923"/>
                    <a:pt x="2996" y="12916"/>
                    <a:pt x="2988" y="12908"/>
                  </a:cubicBezTo>
                  <a:cubicBezTo>
                    <a:pt x="2965" y="12882"/>
                    <a:pt x="2947" y="12856"/>
                    <a:pt x="2928" y="12830"/>
                  </a:cubicBezTo>
                  <a:cubicBezTo>
                    <a:pt x="2909" y="12807"/>
                    <a:pt x="2891" y="12785"/>
                    <a:pt x="2868" y="12770"/>
                  </a:cubicBezTo>
                  <a:cubicBezTo>
                    <a:pt x="2692" y="12654"/>
                    <a:pt x="2521" y="12538"/>
                    <a:pt x="2334" y="12452"/>
                  </a:cubicBezTo>
                  <a:cubicBezTo>
                    <a:pt x="2315" y="12445"/>
                    <a:pt x="2292" y="12437"/>
                    <a:pt x="2270" y="12426"/>
                  </a:cubicBezTo>
                  <a:cubicBezTo>
                    <a:pt x="2247" y="12419"/>
                    <a:pt x="2225" y="12403"/>
                    <a:pt x="2207" y="12385"/>
                  </a:cubicBezTo>
                  <a:cubicBezTo>
                    <a:pt x="2128" y="12310"/>
                    <a:pt x="2038" y="12250"/>
                    <a:pt x="1941" y="12202"/>
                  </a:cubicBezTo>
                  <a:cubicBezTo>
                    <a:pt x="1844" y="12157"/>
                    <a:pt x="1743" y="12119"/>
                    <a:pt x="1635" y="12086"/>
                  </a:cubicBezTo>
                  <a:cubicBezTo>
                    <a:pt x="1619" y="12082"/>
                    <a:pt x="1605" y="12078"/>
                    <a:pt x="1590" y="12071"/>
                  </a:cubicBezTo>
                  <a:cubicBezTo>
                    <a:pt x="1575" y="12063"/>
                    <a:pt x="1557" y="12055"/>
                    <a:pt x="1541" y="12041"/>
                  </a:cubicBezTo>
                  <a:cubicBezTo>
                    <a:pt x="1534" y="12033"/>
                    <a:pt x="1522" y="12022"/>
                    <a:pt x="1515" y="12007"/>
                  </a:cubicBezTo>
                  <a:cubicBezTo>
                    <a:pt x="1493" y="11970"/>
                    <a:pt x="1467" y="11948"/>
                    <a:pt x="1440" y="11932"/>
                  </a:cubicBezTo>
                  <a:cubicBezTo>
                    <a:pt x="1410" y="11921"/>
                    <a:pt x="1377" y="11914"/>
                    <a:pt x="1339" y="11914"/>
                  </a:cubicBezTo>
                  <a:close/>
                  <a:moveTo>
                    <a:pt x="3175" y="12953"/>
                  </a:moveTo>
                  <a:cubicBezTo>
                    <a:pt x="3167" y="12964"/>
                    <a:pt x="3156" y="12971"/>
                    <a:pt x="3145" y="12979"/>
                  </a:cubicBezTo>
                  <a:cubicBezTo>
                    <a:pt x="3130" y="12987"/>
                    <a:pt x="3115" y="12990"/>
                    <a:pt x="3100" y="12990"/>
                  </a:cubicBezTo>
                  <a:cubicBezTo>
                    <a:pt x="3089" y="12990"/>
                    <a:pt x="3082" y="12990"/>
                    <a:pt x="3074" y="12987"/>
                  </a:cubicBezTo>
                  <a:lnTo>
                    <a:pt x="3074" y="12987"/>
                  </a:lnTo>
                  <a:cubicBezTo>
                    <a:pt x="3100" y="13016"/>
                    <a:pt x="3130" y="13039"/>
                    <a:pt x="3171" y="13058"/>
                  </a:cubicBezTo>
                  <a:cubicBezTo>
                    <a:pt x="3208" y="13080"/>
                    <a:pt x="3250" y="13095"/>
                    <a:pt x="3294" y="13121"/>
                  </a:cubicBezTo>
                  <a:cubicBezTo>
                    <a:pt x="3320" y="13140"/>
                    <a:pt x="3346" y="13159"/>
                    <a:pt x="3373" y="13189"/>
                  </a:cubicBezTo>
                  <a:cubicBezTo>
                    <a:pt x="3396" y="13215"/>
                    <a:pt x="3425" y="13233"/>
                    <a:pt x="3455" y="13249"/>
                  </a:cubicBezTo>
                  <a:cubicBezTo>
                    <a:pt x="3485" y="13263"/>
                    <a:pt x="3522" y="13267"/>
                    <a:pt x="3560" y="13271"/>
                  </a:cubicBezTo>
                  <a:lnTo>
                    <a:pt x="3593" y="13271"/>
                  </a:lnTo>
                  <a:cubicBezTo>
                    <a:pt x="3601" y="13271"/>
                    <a:pt x="3608" y="13275"/>
                    <a:pt x="3616" y="13278"/>
                  </a:cubicBezTo>
                  <a:cubicBezTo>
                    <a:pt x="3620" y="13278"/>
                    <a:pt x="3624" y="13282"/>
                    <a:pt x="3627" y="13285"/>
                  </a:cubicBezTo>
                  <a:cubicBezTo>
                    <a:pt x="3634" y="13293"/>
                    <a:pt x="3638" y="13301"/>
                    <a:pt x="3642" y="13308"/>
                  </a:cubicBezTo>
                  <a:cubicBezTo>
                    <a:pt x="3642" y="13316"/>
                    <a:pt x="3646" y="13323"/>
                    <a:pt x="3653" y="13330"/>
                  </a:cubicBezTo>
                  <a:cubicBezTo>
                    <a:pt x="3660" y="13338"/>
                    <a:pt x="3668" y="13346"/>
                    <a:pt x="3679" y="13353"/>
                  </a:cubicBezTo>
                  <a:cubicBezTo>
                    <a:pt x="3702" y="13364"/>
                    <a:pt x="3728" y="13379"/>
                    <a:pt x="3758" y="13401"/>
                  </a:cubicBezTo>
                  <a:cubicBezTo>
                    <a:pt x="3724" y="13368"/>
                    <a:pt x="3694" y="13334"/>
                    <a:pt x="3668" y="13297"/>
                  </a:cubicBezTo>
                  <a:cubicBezTo>
                    <a:pt x="3650" y="13267"/>
                    <a:pt x="3627" y="13244"/>
                    <a:pt x="3601" y="13226"/>
                  </a:cubicBezTo>
                  <a:cubicBezTo>
                    <a:pt x="3579" y="13207"/>
                    <a:pt x="3553" y="13189"/>
                    <a:pt x="3522" y="13170"/>
                  </a:cubicBezTo>
                  <a:cubicBezTo>
                    <a:pt x="3485" y="13147"/>
                    <a:pt x="3436" y="13128"/>
                    <a:pt x="3391" y="13110"/>
                  </a:cubicBezTo>
                  <a:cubicBezTo>
                    <a:pt x="3343" y="13092"/>
                    <a:pt x="3291" y="13069"/>
                    <a:pt x="3246" y="13035"/>
                  </a:cubicBezTo>
                  <a:cubicBezTo>
                    <a:pt x="3220" y="13013"/>
                    <a:pt x="3194" y="12987"/>
                    <a:pt x="3175" y="12953"/>
                  </a:cubicBezTo>
                  <a:close/>
                  <a:moveTo>
                    <a:pt x="7661" y="135"/>
                  </a:moveTo>
                  <a:cubicBezTo>
                    <a:pt x="7664" y="139"/>
                    <a:pt x="7668" y="142"/>
                    <a:pt x="7672" y="146"/>
                  </a:cubicBezTo>
                  <a:cubicBezTo>
                    <a:pt x="7720" y="202"/>
                    <a:pt x="7777" y="247"/>
                    <a:pt x="7840" y="292"/>
                  </a:cubicBezTo>
                  <a:cubicBezTo>
                    <a:pt x="7899" y="333"/>
                    <a:pt x="7967" y="370"/>
                    <a:pt x="8034" y="411"/>
                  </a:cubicBezTo>
                  <a:cubicBezTo>
                    <a:pt x="8034" y="411"/>
                    <a:pt x="8042" y="411"/>
                    <a:pt x="8049" y="408"/>
                  </a:cubicBezTo>
                  <a:lnTo>
                    <a:pt x="8065" y="408"/>
                  </a:lnTo>
                  <a:cubicBezTo>
                    <a:pt x="8075" y="408"/>
                    <a:pt x="8083" y="408"/>
                    <a:pt x="8094" y="411"/>
                  </a:cubicBezTo>
                  <a:cubicBezTo>
                    <a:pt x="8101" y="415"/>
                    <a:pt x="8109" y="423"/>
                    <a:pt x="8117" y="430"/>
                  </a:cubicBezTo>
                  <a:cubicBezTo>
                    <a:pt x="8180" y="497"/>
                    <a:pt x="8255" y="557"/>
                    <a:pt x="8334" y="613"/>
                  </a:cubicBezTo>
                  <a:cubicBezTo>
                    <a:pt x="8412" y="673"/>
                    <a:pt x="8491" y="729"/>
                    <a:pt x="8569" y="793"/>
                  </a:cubicBezTo>
                  <a:cubicBezTo>
                    <a:pt x="8617" y="830"/>
                    <a:pt x="8670" y="868"/>
                    <a:pt x="8719" y="913"/>
                  </a:cubicBezTo>
                  <a:cubicBezTo>
                    <a:pt x="8771" y="953"/>
                    <a:pt x="8819" y="1002"/>
                    <a:pt x="8857" y="1062"/>
                  </a:cubicBezTo>
                  <a:cubicBezTo>
                    <a:pt x="8886" y="1115"/>
                    <a:pt x="8939" y="1159"/>
                    <a:pt x="8991" y="1189"/>
                  </a:cubicBezTo>
                  <a:cubicBezTo>
                    <a:pt x="9043" y="1215"/>
                    <a:pt x="9081" y="1256"/>
                    <a:pt x="9115" y="1298"/>
                  </a:cubicBezTo>
                  <a:cubicBezTo>
                    <a:pt x="9148" y="1339"/>
                    <a:pt x="9178" y="1379"/>
                    <a:pt x="9212" y="1410"/>
                  </a:cubicBezTo>
                  <a:cubicBezTo>
                    <a:pt x="9231" y="1429"/>
                    <a:pt x="9257" y="1443"/>
                    <a:pt x="9283" y="1455"/>
                  </a:cubicBezTo>
                  <a:cubicBezTo>
                    <a:pt x="9298" y="1462"/>
                    <a:pt x="9305" y="1465"/>
                    <a:pt x="9309" y="1473"/>
                  </a:cubicBezTo>
                  <a:cubicBezTo>
                    <a:pt x="9312" y="1481"/>
                    <a:pt x="9317" y="1488"/>
                    <a:pt x="9321" y="1491"/>
                  </a:cubicBezTo>
                  <a:cubicBezTo>
                    <a:pt x="9324" y="1503"/>
                    <a:pt x="9328" y="1514"/>
                    <a:pt x="9331" y="1526"/>
                  </a:cubicBezTo>
                  <a:cubicBezTo>
                    <a:pt x="9339" y="1548"/>
                    <a:pt x="9350" y="1567"/>
                    <a:pt x="9369" y="1589"/>
                  </a:cubicBezTo>
                  <a:cubicBezTo>
                    <a:pt x="9388" y="1612"/>
                    <a:pt x="9407" y="1634"/>
                    <a:pt x="9425" y="1660"/>
                  </a:cubicBezTo>
                  <a:cubicBezTo>
                    <a:pt x="9496" y="1757"/>
                    <a:pt x="9590" y="1840"/>
                    <a:pt x="9668" y="1936"/>
                  </a:cubicBezTo>
                  <a:cubicBezTo>
                    <a:pt x="9747" y="2038"/>
                    <a:pt x="9810" y="2150"/>
                    <a:pt x="9881" y="2250"/>
                  </a:cubicBezTo>
                  <a:cubicBezTo>
                    <a:pt x="9993" y="2411"/>
                    <a:pt x="10097" y="2580"/>
                    <a:pt x="10187" y="2752"/>
                  </a:cubicBezTo>
                  <a:cubicBezTo>
                    <a:pt x="10277" y="2931"/>
                    <a:pt x="10385" y="3099"/>
                    <a:pt x="10472" y="3286"/>
                  </a:cubicBezTo>
                  <a:cubicBezTo>
                    <a:pt x="10554" y="3465"/>
                    <a:pt x="10663" y="3641"/>
                    <a:pt x="10748" y="3828"/>
                  </a:cubicBezTo>
                  <a:cubicBezTo>
                    <a:pt x="10804" y="3955"/>
                    <a:pt x="10842" y="4090"/>
                    <a:pt x="10882" y="4221"/>
                  </a:cubicBezTo>
                  <a:cubicBezTo>
                    <a:pt x="10920" y="4352"/>
                    <a:pt x="10961" y="4479"/>
                    <a:pt x="11017" y="4598"/>
                  </a:cubicBezTo>
                  <a:cubicBezTo>
                    <a:pt x="11036" y="4643"/>
                    <a:pt x="11051" y="4684"/>
                    <a:pt x="11070" y="4721"/>
                  </a:cubicBezTo>
                  <a:cubicBezTo>
                    <a:pt x="11077" y="4733"/>
                    <a:pt x="11089" y="4748"/>
                    <a:pt x="11103" y="4766"/>
                  </a:cubicBezTo>
                  <a:cubicBezTo>
                    <a:pt x="11115" y="4785"/>
                    <a:pt x="11134" y="4804"/>
                    <a:pt x="11141" y="4826"/>
                  </a:cubicBezTo>
                  <a:cubicBezTo>
                    <a:pt x="11148" y="4845"/>
                    <a:pt x="11156" y="4864"/>
                    <a:pt x="11156" y="4883"/>
                  </a:cubicBezTo>
                  <a:lnTo>
                    <a:pt x="11156" y="4890"/>
                  </a:lnTo>
                  <a:cubicBezTo>
                    <a:pt x="11152" y="4901"/>
                    <a:pt x="11152" y="4912"/>
                    <a:pt x="11152" y="4928"/>
                  </a:cubicBezTo>
                  <a:cubicBezTo>
                    <a:pt x="11152" y="5032"/>
                    <a:pt x="11179" y="5140"/>
                    <a:pt x="11201" y="5249"/>
                  </a:cubicBezTo>
                  <a:cubicBezTo>
                    <a:pt x="11219" y="5349"/>
                    <a:pt x="11253" y="5454"/>
                    <a:pt x="11279" y="5559"/>
                  </a:cubicBezTo>
                  <a:cubicBezTo>
                    <a:pt x="11353" y="5839"/>
                    <a:pt x="11410" y="6123"/>
                    <a:pt x="11466" y="6403"/>
                  </a:cubicBezTo>
                  <a:cubicBezTo>
                    <a:pt x="11474" y="6453"/>
                    <a:pt x="11488" y="6498"/>
                    <a:pt x="11500" y="6550"/>
                  </a:cubicBezTo>
                  <a:cubicBezTo>
                    <a:pt x="11515" y="6598"/>
                    <a:pt x="11522" y="6650"/>
                    <a:pt x="11522" y="6703"/>
                  </a:cubicBezTo>
                  <a:lnTo>
                    <a:pt x="11522" y="6725"/>
                  </a:lnTo>
                  <a:lnTo>
                    <a:pt x="11522" y="6777"/>
                  </a:lnTo>
                  <a:cubicBezTo>
                    <a:pt x="11522" y="6882"/>
                    <a:pt x="11537" y="6986"/>
                    <a:pt x="11548" y="7091"/>
                  </a:cubicBezTo>
                  <a:cubicBezTo>
                    <a:pt x="11574" y="7350"/>
                    <a:pt x="11605" y="7604"/>
                    <a:pt x="11612" y="7866"/>
                  </a:cubicBezTo>
                  <a:lnTo>
                    <a:pt x="11612" y="7880"/>
                  </a:lnTo>
                  <a:cubicBezTo>
                    <a:pt x="11612" y="7921"/>
                    <a:pt x="11608" y="7959"/>
                    <a:pt x="11608" y="7992"/>
                  </a:cubicBezTo>
                  <a:lnTo>
                    <a:pt x="11608" y="8026"/>
                  </a:lnTo>
                  <a:cubicBezTo>
                    <a:pt x="11627" y="8277"/>
                    <a:pt x="11650" y="8530"/>
                    <a:pt x="11657" y="8781"/>
                  </a:cubicBezTo>
                  <a:cubicBezTo>
                    <a:pt x="11660" y="8818"/>
                    <a:pt x="11660" y="8860"/>
                    <a:pt x="11660" y="8901"/>
                  </a:cubicBezTo>
                  <a:cubicBezTo>
                    <a:pt x="11660" y="8953"/>
                    <a:pt x="11657" y="9010"/>
                    <a:pt x="11638" y="9058"/>
                  </a:cubicBezTo>
                  <a:cubicBezTo>
                    <a:pt x="11619" y="9106"/>
                    <a:pt x="11615" y="9158"/>
                    <a:pt x="11615" y="9215"/>
                  </a:cubicBezTo>
                  <a:lnTo>
                    <a:pt x="11615" y="9338"/>
                  </a:lnTo>
                  <a:cubicBezTo>
                    <a:pt x="11615" y="9376"/>
                    <a:pt x="11615" y="9417"/>
                    <a:pt x="11605" y="9458"/>
                  </a:cubicBezTo>
                  <a:cubicBezTo>
                    <a:pt x="11600" y="9488"/>
                    <a:pt x="11589" y="9521"/>
                    <a:pt x="11571" y="9555"/>
                  </a:cubicBezTo>
                  <a:cubicBezTo>
                    <a:pt x="11574" y="9562"/>
                    <a:pt x="11578" y="9570"/>
                    <a:pt x="11582" y="9577"/>
                  </a:cubicBezTo>
                  <a:cubicBezTo>
                    <a:pt x="11589" y="9596"/>
                    <a:pt x="11589" y="9611"/>
                    <a:pt x="11589" y="9626"/>
                  </a:cubicBezTo>
                  <a:cubicBezTo>
                    <a:pt x="11589" y="9660"/>
                    <a:pt x="11582" y="9690"/>
                    <a:pt x="11571" y="9716"/>
                  </a:cubicBezTo>
                  <a:cubicBezTo>
                    <a:pt x="11563" y="9742"/>
                    <a:pt x="11555" y="9764"/>
                    <a:pt x="11555" y="9783"/>
                  </a:cubicBezTo>
                  <a:cubicBezTo>
                    <a:pt x="11555" y="9790"/>
                    <a:pt x="11560" y="9795"/>
                    <a:pt x="11560" y="9802"/>
                  </a:cubicBezTo>
                  <a:cubicBezTo>
                    <a:pt x="11567" y="9828"/>
                    <a:pt x="11567" y="9850"/>
                    <a:pt x="11567" y="9876"/>
                  </a:cubicBezTo>
                  <a:cubicBezTo>
                    <a:pt x="11567" y="9914"/>
                    <a:pt x="11563" y="9952"/>
                    <a:pt x="11555" y="9985"/>
                  </a:cubicBezTo>
                  <a:cubicBezTo>
                    <a:pt x="11552" y="10022"/>
                    <a:pt x="11545" y="10056"/>
                    <a:pt x="11541" y="10090"/>
                  </a:cubicBezTo>
                  <a:cubicBezTo>
                    <a:pt x="11526" y="10261"/>
                    <a:pt x="11481" y="10423"/>
                    <a:pt x="11474" y="10587"/>
                  </a:cubicBezTo>
                  <a:cubicBezTo>
                    <a:pt x="11462" y="10725"/>
                    <a:pt x="11436" y="10863"/>
                    <a:pt x="11403" y="10994"/>
                  </a:cubicBezTo>
                  <a:cubicBezTo>
                    <a:pt x="11380" y="11103"/>
                    <a:pt x="11362" y="11211"/>
                    <a:pt x="11353" y="11323"/>
                  </a:cubicBezTo>
                  <a:cubicBezTo>
                    <a:pt x="11346" y="11401"/>
                    <a:pt x="11331" y="11480"/>
                    <a:pt x="11291" y="11555"/>
                  </a:cubicBezTo>
                  <a:cubicBezTo>
                    <a:pt x="11272" y="11584"/>
                    <a:pt x="11264" y="11618"/>
                    <a:pt x="11253" y="11652"/>
                  </a:cubicBezTo>
                  <a:cubicBezTo>
                    <a:pt x="11193" y="11880"/>
                    <a:pt x="11118" y="12100"/>
                    <a:pt x="11062" y="12325"/>
                  </a:cubicBezTo>
                  <a:cubicBezTo>
                    <a:pt x="11013" y="12516"/>
                    <a:pt x="10943" y="12691"/>
                    <a:pt x="10872" y="12867"/>
                  </a:cubicBezTo>
                  <a:cubicBezTo>
                    <a:pt x="10849" y="12923"/>
                    <a:pt x="10830" y="12983"/>
                    <a:pt x="10808" y="13042"/>
                  </a:cubicBezTo>
                  <a:cubicBezTo>
                    <a:pt x="10782" y="13102"/>
                    <a:pt x="10756" y="13166"/>
                    <a:pt x="10715" y="13222"/>
                  </a:cubicBezTo>
                  <a:cubicBezTo>
                    <a:pt x="10677" y="13278"/>
                    <a:pt x="10647" y="13338"/>
                    <a:pt x="10618" y="13398"/>
                  </a:cubicBezTo>
                  <a:cubicBezTo>
                    <a:pt x="10584" y="13461"/>
                    <a:pt x="10554" y="13525"/>
                    <a:pt x="10509" y="13585"/>
                  </a:cubicBezTo>
                  <a:cubicBezTo>
                    <a:pt x="10483" y="13630"/>
                    <a:pt x="10464" y="13682"/>
                    <a:pt x="10446" y="13742"/>
                  </a:cubicBezTo>
                  <a:cubicBezTo>
                    <a:pt x="10427" y="13798"/>
                    <a:pt x="10408" y="13861"/>
                    <a:pt x="10371" y="13917"/>
                  </a:cubicBezTo>
                  <a:cubicBezTo>
                    <a:pt x="10352" y="13981"/>
                    <a:pt x="10318" y="14037"/>
                    <a:pt x="10281" y="14086"/>
                  </a:cubicBezTo>
                  <a:cubicBezTo>
                    <a:pt x="10244" y="14138"/>
                    <a:pt x="10202" y="14186"/>
                    <a:pt x="10165" y="14235"/>
                  </a:cubicBezTo>
                  <a:cubicBezTo>
                    <a:pt x="10090" y="14332"/>
                    <a:pt x="10023" y="14441"/>
                    <a:pt x="9952" y="14545"/>
                  </a:cubicBezTo>
                  <a:cubicBezTo>
                    <a:pt x="9881" y="14654"/>
                    <a:pt x="9810" y="14759"/>
                    <a:pt x="9721" y="14855"/>
                  </a:cubicBezTo>
                  <a:cubicBezTo>
                    <a:pt x="9578" y="15009"/>
                    <a:pt x="9451" y="15177"/>
                    <a:pt x="9290" y="15319"/>
                  </a:cubicBezTo>
                  <a:cubicBezTo>
                    <a:pt x="9219" y="15379"/>
                    <a:pt x="9148" y="15442"/>
                    <a:pt x="9074" y="15499"/>
                  </a:cubicBezTo>
                  <a:cubicBezTo>
                    <a:pt x="8998" y="15559"/>
                    <a:pt x="8917" y="15607"/>
                    <a:pt x="8819" y="15644"/>
                  </a:cubicBezTo>
                  <a:cubicBezTo>
                    <a:pt x="8793" y="15652"/>
                    <a:pt x="8763" y="15671"/>
                    <a:pt x="8734" y="15689"/>
                  </a:cubicBezTo>
                  <a:cubicBezTo>
                    <a:pt x="8700" y="15708"/>
                    <a:pt x="8670" y="15727"/>
                    <a:pt x="8632" y="15738"/>
                  </a:cubicBezTo>
                  <a:cubicBezTo>
                    <a:pt x="8610" y="15749"/>
                    <a:pt x="8584" y="15753"/>
                    <a:pt x="8558" y="15756"/>
                  </a:cubicBezTo>
                  <a:cubicBezTo>
                    <a:pt x="8539" y="15756"/>
                    <a:pt x="8520" y="15764"/>
                    <a:pt x="8498" y="15771"/>
                  </a:cubicBezTo>
                  <a:cubicBezTo>
                    <a:pt x="8475" y="15779"/>
                    <a:pt x="8453" y="15794"/>
                    <a:pt x="8423" y="15801"/>
                  </a:cubicBezTo>
                  <a:cubicBezTo>
                    <a:pt x="8408" y="15809"/>
                    <a:pt x="8386" y="15813"/>
                    <a:pt x="8363" y="15813"/>
                  </a:cubicBezTo>
                  <a:cubicBezTo>
                    <a:pt x="8348" y="15813"/>
                    <a:pt x="8334" y="15809"/>
                    <a:pt x="8318" y="15806"/>
                  </a:cubicBezTo>
                  <a:lnTo>
                    <a:pt x="8315" y="15806"/>
                  </a:lnTo>
                  <a:cubicBezTo>
                    <a:pt x="8308" y="15813"/>
                    <a:pt x="8296" y="15820"/>
                    <a:pt x="8285" y="15823"/>
                  </a:cubicBezTo>
                  <a:cubicBezTo>
                    <a:pt x="8277" y="15828"/>
                    <a:pt x="8270" y="15828"/>
                    <a:pt x="8263" y="15828"/>
                  </a:cubicBezTo>
                  <a:cubicBezTo>
                    <a:pt x="8251" y="15828"/>
                    <a:pt x="8240" y="15828"/>
                    <a:pt x="8232" y="15823"/>
                  </a:cubicBezTo>
                  <a:cubicBezTo>
                    <a:pt x="8225" y="15820"/>
                    <a:pt x="8218" y="15816"/>
                    <a:pt x="8210" y="15813"/>
                  </a:cubicBezTo>
                  <a:cubicBezTo>
                    <a:pt x="8199" y="15806"/>
                    <a:pt x="8187" y="15801"/>
                    <a:pt x="8177" y="15794"/>
                  </a:cubicBezTo>
                  <a:lnTo>
                    <a:pt x="8169" y="15794"/>
                  </a:lnTo>
                  <a:cubicBezTo>
                    <a:pt x="8169" y="15797"/>
                    <a:pt x="8165" y="15797"/>
                    <a:pt x="8158" y="15801"/>
                  </a:cubicBezTo>
                  <a:cubicBezTo>
                    <a:pt x="8151" y="15806"/>
                    <a:pt x="8139" y="15816"/>
                    <a:pt x="8128" y="15823"/>
                  </a:cubicBezTo>
                  <a:cubicBezTo>
                    <a:pt x="8117" y="15828"/>
                    <a:pt x="8109" y="15835"/>
                    <a:pt x="8094" y="15839"/>
                  </a:cubicBezTo>
                  <a:cubicBezTo>
                    <a:pt x="8087" y="15842"/>
                    <a:pt x="8079" y="15842"/>
                    <a:pt x="8072" y="15842"/>
                  </a:cubicBezTo>
                  <a:cubicBezTo>
                    <a:pt x="8061" y="15842"/>
                    <a:pt x="8053" y="15839"/>
                    <a:pt x="8042" y="15835"/>
                  </a:cubicBezTo>
                  <a:cubicBezTo>
                    <a:pt x="8034" y="15835"/>
                    <a:pt x="8030" y="15832"/>
                    <a:pt x="8023" y="15832"/>
                  </a:cubicBezTo>
                  <a:cubicBezTo>
                    <a:pt x="8016" y="15832"/>
                    <a:pt x="8008" y="15835"/>
                    <a:pt x="7994" y="15839"/>
                  </a:cubicBezTo>
                  <a:cubicBezTo>
                    <a:pt x="7982" y="15839"/>
                    <a:pt x="7967" y="15842"/>
                    <a:pt x="7952" y="15842"/>
                  </a:cubicBezTo>
                  <a:lnTo>
                    <a:pt x="7949" y="15842"/>
                  </a:lnTo>
                  <a:cubicBezTo>
                    <a:pt x="7937" y="15842"/>
                    <a:pt x="7922" y="15839"/>
                    <a:pt x="7904" y="15835"/>
                  </a:cubicBezTo>
                  <a:cubicBezTo>
                    <a:pt x="7859" y="15809"/>
                    <a:pt x="7806" y="15797"/>
                    <a:pt x="7751" y="15790"/>
                  </a:cubicBezTo>
                  <a:cubicBezTo>
                    <a:pt x="7694" y="15783"/>
                    <a:pt x="7638" y="15779"/>
                    <a:pt x="7578" y="15768"/>
                  </a:cubicBezTo>
                  <a:cubicBezTo>
                    <a:pt x="7421" y="15742"/>
                    <a:pt x="7268" y="15701"/>
                    <a:pt x="7122" y="15626"/>
                  </a:cubicBezTo>
                  <a:cubicBezTo>
                    <a:pt x="7025" y="15581"/>
                    <a:pt x="6935" y="15521"/>
                    <a:pt x="6845" y="15469"/>
                  </a:cubicBezTo>
                  <a:cubicBezTo>
                    <a:pt x="6752" y="15416"/>
                    <a:pt x="6662" y="15364"/>
                    <a:pt x="6569" y="15326"/>
                  </a:cubicBezTo>
                  <a:cubicBezTo>
                    <a:pt x="6550" y="15319"/>
                    <a:pt x="6536" y="15312"/>
                    <a:pt x="6524" y="15304"/>
                  </a:cubicBezTo>
                  <a:cubicBezTo>
                    <a:pt x="6397" y="15207"/>
                    <a:pt x="6259" y="15121"/>
                    <a:pt x="6113" y="15050"/>
                  </a:cubicBezTo>
                  <a:cubicBezTo>
                    <a:pt x="6091" y="15038"/>
                    <a:pt x="6068" y="15024"/>
                    <a:pt x="6050" y="15012"/>
                  </a:cubicBezTo>
                  <a:cubicBezTo>
                    <a:pt x="6027" y="15002"/>
                    <a:pt x="6008" y="14986"/>
                    <a:pt x="5993" y="14979"/>
                  </a:cubicBezTo>
                  <a:cubicBezTo>
                    <a:pt x="5926" y="14949"/>
                    <a:pt x="5874" y="14904"/>
                    <a:pt x="5825" y="14863"/>
                  </a:cubicBezTo>
                  <a:cubicBezTo>
                    <a:pt x="5777" y="14822"/>
                    <a:pt x="5728" y="14781"/>
                    <a:pt x="5672" y="14759"/>
                  </a:cubicBezTo>
                  <a:cubicBezTo>
                    <a:pt x="5556" y="14706"/>
                    <a:pt x="5448" y="14628"/>
                    <a:pt x="5354" y="14538"/>
                  </a:cubicBezTo>
                  <a:cubicBezTo>
                    <a:pt x="5249" y="14437"/>
                    <a:pt x="5134" y="14340"/>
                    <a:pt x="5018" y="14258"/>
                  </a:cubicBezTo>
                  <a:cubicBezTo>
                    <a:pt x="4984" y="14231"/>
                    <a:pt x="4943" y="14213"/>
                    <a:pt x="4902" y="14191"/>
                  </a:cubicBezTo>
                  <a:cubicBezTo>
                    <a:pt x="4861" y="14164"/>
                    <a:pt x="4820" y="14138"/>
                    <a:pt x="4782" y="14101"/>
                  </a:cubicBezTo>
                  <a:cubicBezTo>
                    <a:pt x="4733" y="14048"/>
                    <a:pt x="4678" y="14007"/>
                    <a:pt x="4610" y="13984"/>
                  </a:cubicBezTo>
                  <a:cubicBezTo>
                    <a:pt x="4592" y="13981"/>
                    <a:pt x="4573" y="13970"/>
                    <a:pt x="4562" y="13958"/>
                  </a:cubicBezTo>
                  <a:cubicBezTo>
                    <a:pt x="4550" y="13947"/>
                    <a:pt x="4540" y="13936"/>
                    <a:pt x="4532" y="13929"/>
                  </a:cubicBezTo>
                  <a:cubicBezTo>
                    <a:pt x="4457" y="13839"/>
                    <a:pt x="4356" y="13775"/>
                    <a:pt x="4259" y="13704"/>
                  </a:cubicBezTo>
                  <a:cubicBezTo>
                    <a:pt x="4226" y="13678"/>
                    <a:pt x="4192" y="13652"/>
                    <a:pt x="4158" y="13630"/>
                  </a:cubicBezTo>
                  <a:cubicBezTo>
                    <a:pt x="4121" y="13611"/>
                    <a:pt x="4087" y="13592"/>
                    <a:pt x="4046" y="13577"/>
                  </a:cubicBezTo>
                  <a:cubicBezTo>
                    <a:pt x="3967" y="13555"/>
                    <a:pt x="3896" y="13518"/>
                    <a:pt x="3833" y="13468"/>
                  </a:cubicBezTo>
                  <a:cubicBezTo>
                    <a:pt x="3814" y="13454"/>
                    <a:pt x="3795" y="13439"/>
                    <a:pt x="3777" y="13420"/>
                  </a:cubicBezTo>
                  <a:lnTo>
                    <a:pt x="3777" y="13420"/>
                  </a:lnTo>
                  <a:cubicBezTo>
                    <a:pt x="3788" y="13432"/>
                    <a:pt x="3795" y="13446"/>
                    <a:pt x="3803" y="13461"/>
                  </a:cubicBezTo>
                  <a:cubicBezTo>
                    <a:pt x="3807" y="13476"/>
                    <a:pt x="3810" y="13491"/>
                    <a:pt x="3810" y="13510"/>
                  </a:cubicBezTo>
                  <a:cubicBezTo>
                    <a:pt x="3814" y="13513"/>
                    <a:pt x="3822" y="13513"/>
                    <a:pt x="3825" y="13518"/>
                  </a:cubicBezTo>
                  <a:cubicBezTo>
                    <a:pt x="3915" y="13551"/>
                    <a:pt x="3990" y="13603"/>
                    <a:pt x="4061" y="13660"/>
                  </a:cubicBezTo>
                  <a:cubicBezTo>
                    <a:pt x="4131" y="13712"/>
                    <a:pt x="4199" y="13768"/>
                    <a:pt x="4274" y="13809"/>
                  </a:cubicBezTo>
                  <a:cubicBezTo>
                    <a:pt x="4322" y="13835"/>
                    <a:pt x="4360" y="13872"/>
                    <a:pt x="4401" y="13906"/>
                  </a:cubicBezTo>
                  <a:cubicBezTo>
                    <a:pt x="4438" y="13939"/>
                    <a:pt x="4472" y="13970"/>
                    <a:pt x="4513" y="13989"/>
                  </a:cubicBezTo>
                  <a:cubicBezTo>
                    <a:pt x="4540" y="14003"/>
                    <a:pt x="4566" y="14011"/>
                    <a:pt x="4599" y="14011"/>
                  </a:cubicBezTo>
                  <a:cubicBezTo>
                    <a:pt x="4610" y="14011"/>
                    <a:pt x="4618" y="14015"/>
                    <a:pt x="4629" y="14018"/>
                  </a:cubicBezTo>
                  <a:cubicBezTo>
                    <a:pt x="4636" y="14026"/>
                    <a:pt x="4644" y="14029"/>
                    <a:pt x="4647" y="14037"/>
                  </a:cubicBezTo>
                  <a:cubicBezTo>
                    <a:pt x="4659" y="14048"/>
                    <a:pt x="4666" y="14060"/>
                    <a:pt x="4670" y="14070"/>
                  </a:cubicBezTo>
                  <a:cubicBezTo>
                    <a:pt x="4674" y="14074"/>
                    <a:pt x="4678" y="14082"/>
                    <a:pt x="4681" y="14086"/>
                  </a:cubicBezTo>
                  <a:cubicBezTo>
                    <a:pt x="4697" y="14119"/>
                    <a:pt x="4719" y="14146"/>
                    <a:pt x="4741" y="14168"/>
                  </a:cubicBezTo>
                  <a:cubicBezTo>
                    <a:pt x="4767" y="14194"/>
                    <a:pt x="4794" y="14213"/>
                    <a:pt x="4823" y="14231"/>
                  </a:cubicBezTo>
                  <a:cubicBezTo>
                    <a:pt x="4883" y="14272"/>
                    <a:pt x="4951" y="14303"/>
                    <a:pt x="5014" y="14340"/>
                  </a:cubicBezTo>
                  <a:cubicBezTo>
                    <a:pt x="5029" y="14348"/>
                    <a:pt x="5044" y="14355"/>
                    <a:pt x="5063" y="14362"/>
                  </a:cubicBezTo>
                  <a:cubicBezTo>
                    <a:pt x="5081" y="14370"/>
                    <a:pt x="5096" y="14381"/>
                    <a:pt x="5115" y="14400"/>
                  </a:cubicBezTo>
                  <a:cubicBezTo>
                    <a:pt x="5126" y="14410"/>
                    <a:pt x="5137" y="14422"/>
                    <a:pt x="5145" y="14441"/>
                  </a:cubicBezTo>
                  <a:cubicBezTo>
                    <a:pt x="5160" y="14467"/>
                    <a:pt x="5182" y="14493"/>
                    <a:pt x="5216" y="14505"/>
                  </a:cubicBezTo>
                  <a:cubicBezTo>
                    <a:pt x="5242" y="14515"/>
                    <a:pt x="5268" y="14527"/>
                    <a:pt x="5291" y="14545"/>
                  </a:cubicBezTo>
                  <a:cubicBezTo>
                    <a:pt x="5309" y="14564"/>
                    <a:pt x="5328" y="14586"/>
                    <a:pt x="5339" y="14612"/>
                  </a:cubicBezTo>
                  <a:cubicBezTo>
                    <a:pt x="5347" y="14624"/>
                    <a:pt x="5354" y="14635"/>
                    <a:pt x="5365" y="14643"/>
                  </a:cubicBezTo>
                  <a:cubicBezTo>
                    <a:pt x="5377" y="14654"/>
                    <a:pt x="5384" y="14657"/>
                    <a:pt x="5399" y="14657"/>
                  </a:cubicBezTo>
                  <a:cubicBezTo>
                    <a:pt x="5422" y="14662"/>
                    <a:pt x="5444" y="14669"/>
                    <a:pt x="5463" y="14684"/>
                  </a:cubicBezTo>
                  <a:cubicBezTo>
                    <a:pt x="5477" y="14695"/>
                    <a:pt x="5492" y="14714"/>
                    <a:pt x="5500" y="14733"/>
                  </a:cubicBezTo>
                  <a:cubicBezTo>
                    <a:pt x="5511" y="14766"/>
                    <a:pt x="5530" y="14785"/>
                    <a:pt x="5549" y="14807"/>
                  </a:cubicBezTo>
                  <a:cubicBezTo>
                    <a:pt x="5571" y="14826"/>
                    <a:pt x="5601" y="14845"/>
                    <a:pt x="5634" y="14863"/>
                  </a:cubicBezTo>
                  <a:cubicBezTo>
                    <a:pt x="5709" y="14900"/>
                    <a:pt x="5784" y="14945"/>
                    <a:pt x="5855" y="14998"/>
                  </a:cubicBezTo>
                  <a:cubicBezTo>
                    <a:pt x="5885" y="15020"/>
                    <a:pt x="5922" y="15038"/>
                    <a:pt x="5960" y="15057"/>
                  </a:cubicBezTo>
                  <a:cubicBezTo>
                    <a:pt x="5997" y="15076"/>
                    <a:pt x="6038" y="15095"/>
                    <a:pt x="6076" y="15121"/>
                  </a:cubicBezTo>
                  <a:cubicBezTo>
                    <a:pt x="6098" y="15136"/>
                    <a:pt x="6124" y="15151"/>
                    <a:pt x="6154" y="15162"/>
                  </a:cubicBezTo>
                  <a:cubicBezTo>
                    <a:pt x="6184" y="15177"/>
                    <a:pt x="6214" y="15188"/>
                    <a:pt x="6244" y="15211"/>
                  </a:cubicBezTo>
                  <a:cubicBezTo>
                    <a:pt x="6267" y="15222"/>
                    <a:pt x="6285" y="15240"/>
                    <a:pt x="6300" y="15263"/>
                  </a:cubicBezTo>
                  <a:cubicBezTo>
                    <a:pt x="6307" y="15271"/>
                    <a:pt x="6315" y="15278"/>
                    <a:pt x="6322" y="15282"/>
                  </a:cubicBezTo>
                  <a:cubicBezTo>
                    <a:pt x="6329" y="15285"/>
                    <a:pt x="6341" y="15290"/>
                    <a:pt x="6352" y="15293"/>
                  </a:cubicBezTo>
                  <a:cubicBezTo>
                    <a:pt x="6374" y="15300"/>
                    <a:pt x="6405" y="15304"/>
                    <a:pt x="6438" y="15316"/>
                  </a:cubicBezTo>
                  <a:cubicBezTo>
                    <a:pt x="6460" y="15323"/>
                    <a:pt x="6483" y="15334"/>
                    <a:pt x="6502" y="15352"/>
                  </a:cubicBezTo>
                  <a:cubicBezTo>
                    <a:pt x="6502" y="15357"/>
                    <a:pt x="6505" y="15357"/>
                    <a:pt x="6513" y="15361"/>
                  </a:cubicBezTo>
                  <a:cubicBezTo>
                    <a:pt x="6517" y="15364"/>
                    <a:pt x="6528" y="15368"/>
                    <a:pt x="6536" y="15375"/>
                  </a:cubicBezTo>
                  <a:cubicBezTo>
                    <a:pt x="6543" y="15379"/>
                    <a:pt x="6550" y="15387"/>
                    <a:pt x="6558" y="15394"/>
                  </a:cubicBezTo>
                  <a:cubicBezTo>
                    <a:pt x="6591" y="15435"/>
                    <a:pt x="6633" y="15473"/>
                    <a:pt x="6681" y="15506"/>
                  </a:cubicBezTo>
                  <a:cubicBezTo>
                    <a:pt x="6730" y="15536"/>
                    <a:pt x="6782" y="15566"/>
                    <a:pt x="6831" y="15599"/>
                  </a:cubicBezTo>
                  <a:cubicBezTo>
                    <a:pt x="6850" y="15611"/>
                    <a:pt x="6868" y="15618"/>
                    <a:pt x="6887" y="15622"/>
                  </a:cubicBezTo>
                  <a:cubicBezTo>
                    <a:pt x="6909" y="15630"/>
                    <a:pt x="6935" y="15633"/>
                    <a:pt x="6957" y="15640"/>
                  </a:cubicBezTo>
                  <a:cubicBezTo>
                    <a:pt x="6973" y="15644"/>
                    <a:pt x="6992" y="15652"/>
                    <a:pt x="7007" y="15663"/>
                  </a:cubicBezTo>
                  <a:cubicBezTo>
                    <a:pt x="7107" y="15734"/>
                    <a:pt x="7227" y="15783"/>
                    <a:pt x="7335" y="15854"/>
                  </a:cubicBezTo>
                  <a:cubicBezTo>
                    <a:pt x="7343" y="15858"/>
                    <a:pt x="7350" y="15865"/>
                    <a:pt x="7354" y="15868"/>
                  </a:cubicBezTo>
                  <a:cubicBezTo>
                    <a:pt x="7358" y="15876"/>
                    <a:pt x="7358" y="15880"/>
                    <a:pt x="7361" y="15884"/>
                  </a:cubicBezTo>
                  <a:cubicBezTo>
                    <a:pt x="7361" y="15887"/>
                    <a:pt x="7366" y="15891"/>
                    <a:pt x="7366" y="15895"/>
                  </a:cubicBezTo>
                  <a:cubicBezTo>
                    <a:pt x="7376" y="15891"/>
                    <a:pt x="7388" y="15891"/>
                    <a:pt x="7402" y="15891"/>
                  </a:cubicBezTo>
                  <a:cubicBezTo>
                    <a:pt x="7428" y="15891"/>
                    <a:pt x="7451" y="15895"/>
                    <a:pt x="7473" y="15902"/>
                  </a:cubicBezTo>
                  <a:cubicBezTo>
                    <a:pt x="7500" y="15910"/>
                    <a:pt x="7518" y="15918"/>
                    <a:pt x="7541" y="15928"/>
                  </a:cubicBezTo>
                  <a:cubicBezTo>
                    <a:pt x="7582" y="15947"/>
                    <a:pt x="7620" y="15966"/>
                    <a:pt x="7653" y="15977"/>
                  </a:cubicBezTo>
                  <a:cubicBezTo>
                    <a:pt x="7780" y="16011"/>
                    <a:pt x="7904" y="16048"/>
                    <a:pt x="8023" y="16048"/>
                  </a:cubicBezTo>
                  <a:cubicBezTo>
                    <a:pt x="8083" y="16048"/>
                    <a:pt x="8139" y="16041"/>
                    <a:pt x="8195" y="16022"/>
                  </a:cubicBezTo>
                  <a:cubicBezTo>
                    <a:pt x="8232" y="16011"/>
                    <a:pt x="8270" y="15999"/>
                    <a:pt x="8315" y="15999"/>
                  </a:cubicBezTo>
                  <a:cubicBezTo>
                    <a:pt x="8326" y="15999"/>
                    <a:pt x="8341" y="15999"/>
                    <a:pt x="8356" y="16003"/>
                  </a:cubicBezTo>
                  <a:cubicBezTo>
                    <a:pt x="8375" y="16007"/>
                    <a:pt x="8393" y="16011"/>
                    <a:pt x="8412" y="16011"/>
                  </a:cubicBezTo>
                  <a:cubicBezTo>
                    <a:pt x="8457" y="16011"/>
                    <a:pt x="8505" y="15996"/>
                    <a:pt x="8558" y="15985"/>
                  </a:cubicBezTo>
                  <a:cubicBezTo>
                    <a:pt x="8606" y="15970"/>
                    <a:pt x="8658" y="15954"/>
                    <a:pt x="8719" y="15951"/>
                  </a:cubicBezTo>
                  <a:cubicBezTo>
                    <a:pt x="8719" y="15947"/>
                    <a:pt x="8722" y="15944"/>
                    <a:pt x="8722" y="15936"/>
                  </a:cubicBezTo>
                  <a:cubicBezTo>
                    <a:pt x="8729" y="15918"/>
                    <a:pt x="8741" y="15902"/>
                    <a:pt x="8756" y="15887"/>
                  </a:cubicBezTo>
                  <a:cubicBezTo>
                    <a:pt x="8771" y="15876"/>
                    <a:pt x="8786" y="15865"/>
                    <a:pt x="8805" y="15858"/>
                  </a:cubicBezTo>
                  <a:cubicBezTo>
                    <a:pt x="8815" y="15854"/>
                    <a:pt x="8827" y="15850"/>
                    <a:pt x="8838" y="15850"/>
                  </a:cubicBezTo>
                  <a:cubicBezTo>
                    <a:pt x="8850" y="15850"/>
                    <a:pt x="8860" y="15854"/>
                    <a:pt x="8872" y="15858"/>
                  </a:cubicBezTo>
                  <a:cubicBezTo>
                    <a:pt x="8894" y="15868"/>
                    <a:pt x="8909" y="15873"/>
                    <a:pt x="8920" y="15873"/>
                  </a:cubicBezTo>
                  <a:cubicBezTo>
                    <a:pt x="8928" y="15873"/>
                    <a:pt x="8931" y="15873"/>
                    <a:pt x="8936" y="15868"/>
                  </a:cubicBezTo>
                  <a:cubicBezTo>
                    <a:pt x="8939" y="15868"/>
                    <a:pt x="8943" y="15865"/>
                    <a:pt x="8946" y="15861"/>
                  </a:cubicBezTo>
                  <a:cubicBezTo>
                    <a:pt x="8958" y="15854"/>
                    <a:pt x="8965" y="15839"/>
                    <a:pt x="8976" y="15820"/>
                  </a:cubicBezTo>
                  <a:cubicBezTo>
                    <a:pt x="8980" y="15809"/>
                    <a:pt x="8988" y="15794"/>
                    <a:pt x="8995" y="15779"/>
                  </a:cubicBezTo>
                  <a:cubicBezTo>
                    <a:pt x="8998" y="15771"/>
                    <a:pt x="9003" y="15764"/>
                    <a:pt x="9007" y="15753"/>
                  </a:cubicBezTo>
                  <a:cubicBezTo>
                    <a:pt x="9014" y="15745"/>
                    <a:pt x="9021" y="15734"/>
                    <a:pt x="9033" y="15723"/>
                  </a:cubicBezTo>
                  <a:cubicBezTo>
                    <a:pt x="9040" y="15716"/>
                    <a:pt x="9048" y="15708"/>
                    <a:pt x="9059" y="15704"/>
                  </a:cubicBezTo>
                  <a:cubicBezTo>
                    <a:pt x="9096" y="15693"/>
                    <a:pt x="9129" y="15671"/>
                    <a:pt x="9164" y="15644"/>
                  </a:cubicBezTo>
                  <a:cubicBezTo>
                    <a:pt x="9197" y="15622"/>
                    <a:pt x="9227" y="15592"/>
                    <a:pt x="9257" y="15562"/>
                  </a:cubicBezTo>
                  <a:cubicBezTo>
                    <a:pt x="9279" y="15540"/>
                    <a:pt x="9305" y="15528"/>
                    <a:pt x="9328" y="15521"/>
                  </a:cubicBezTo>
                  <a:cubicBezTo>
                    <a:pt x="9350" y="15514"/>
                    <a:pt x="9373" y="15509"/>
                    <a:pt x="9391" y="15506"/>
                  </a:cubicBezTo>
                  <a:cubicBezTo>
                    <a:pt x="9407" y="15506"/>
                    <a:pt x="9414" y="15502"/>
                    <a:pt x="9425" y="15499"/>
                  </a:cubicBezTo>
                  <a:cubicBezTo>
                    <a:pt x="9436" y="15491"/>
                    <a:pt x="9443" y="15487"/>
                    <a:pt x="9451" y="15476"/>
                  </a:cubicBezTo>
                  <a:cubicBezTo>
                    <a:pt x="9500" y="15413"/>
                    <a:pt x="9552" y="15357"/>
                    <a:pt x="9604" y="15297"/>
                  </a:cubicBezTo>
                  <a:cubicBezTo>
                    <a:pt x="9653" y="15240"/>
                    <a:pt x="9698" y="15181"/>
                    <a:pt x="9735" y="15117"/>
                  </a:cubicBezTo>
                  <a:cubicBezTo>
                    <a:pt x="9802" y="14998"/>
                    <a:pt x="9881" y="14881"/>
                    <a:pt x="9993" y="14792"/>
                  </a:cubicBezTo>
                  <a:cubicBezTo>
                    <a:pt x="10008" y="14777"/>
                    <a:pt x="10023" y="14762"/>
                    <a:pt x="10030" y="14743"/>
                  </a:cubicBezTo>
                  <a:cubicBezTo>
                    <a:pt x="10042" y="14729"/>
                    <a:pt x="10045" y="14710"/>
                    <a:pt x="10049" y="14688"/>
                  </a:cubicBezTo>
                  <a:cubicBezTo>
                    <a:pt x="10053" y="14676"/>
                    <a:pt x="10053" y="14665"/>
                    <a:pt x="10057" y="14650"/>
                  </a:cubicBezTo>
                  <a:cubicBezTo>
                    <a:pt x="10057" y="14635"/>
                    <a:pt x="10061" y="14624"/>
                    <a:pt x="10068" y="14609"/>
                  </a:cubicBezTo>
                  <a:cubicBezTo>
                    <a:pt x="10071" y="14598"/>
                    <a:pt x="10075" y="14590"/>
                    <a:pt x="10083" y="14579"/>
                  </a:cubicBezTo>
                  <a:cubicBezTo>
                    <a:pt x="10094" y="14567"/>
                    <a:pt x="10109" y="14560"/>
                    <a:pt x="10128" y="14553"/>
                  </a:cubicBezTo>
                  <a:cubicBezTo>
                    <a:pt x="10135" y="14553"/>
                    <a:pt x="10147" y="14549"/>
                    <a:pt x="10158" y="14549"/>
                  </a:cubicBezTo>
                  <a:lnTo>
                    <a:pt x="10147" y="14538"/>
                  </a:lnTo>
                  <a:cubicBezTo>
                    <a:pt x="10135" y="14519"/>
                    <a:pt x="10128" y="14497"/>
                    <a:pt x="10128" y="14478"/>
                  </a:cubicBezTo>
                  <a:cubicBezTo>
                    <a:pt x="10128" y="14467"/>
                    <a:pt x="10132" y="14455"/>
                    <a:pt x="10135" y="14445"/>
                  </a:cubicBezTo>
                  <a:cubicBezTo>
                    <a:pt x="10139" y="14437"/>
                    <a:pt x="10142" y="14426"/>
                    <a:pt x="10147" y="14419"/>
                  </a:cubicBezTo>
                  <a:cubicBezTo>
                    <a:pt x="10158" y="14403"/>
                    <a:pt x="10169" y="14388"/>
                    <a:pt x="10184" y="14381"/>
                  </a:cubicBezTo>
                  <a:cubicBezTo>
                    <a:pt x="10192" y="14374"/>
                    <a:pt x="10199" y="14366"/>
                    <a:pt x="10206" y="14362"/>
                  </a:cubicBezTo>
                  <a:cubicBezTo>
                    <a:pt x="10210" y="14362"/>
                    <a:pt x="10214" y="14358"/>
                    <a:pt x="10221" y="14358"/>
                  </a:cubicBezTo>
                  <a:cubicBezTo>
                    <a:pt x="10236" y="14351"/>
                    <a:pt x="10247" y="14348"/>
                    <a:pt x="10254" y="14340"/>
                  </a:cubicBezTo>
                  <a:cubicBezTo>
                    <a:pt x="10266" y="14332"/>
                    <a:pt x="10273" y="14321"/>
                    <a:pt x="10281" y="14310"/>
                  </a:cubicBezTo>
                  <a:cubicBezTo>
                    <a:pt x="10296" y="14291"/>
                    <a:pt x="10304" y="14265"/>
                    <a:pt x="10315" y="14239"/>
                  </a:cubicBezTo>
                  <a:cubicBezTo>
                    <a:pt x="10401" y="14052"/>
                    <a:pt x="10516" y="13884"/>
                    <a:pt x="10625" y="13720"/>
                  </a:cubicBezTo>
                  <a:cubicBezTo>
                    <a:pt x="10647" y="13682"/>
                    <a:pt x="10663" y="13641"/>
                    <a:pt x="10681" y="13599"/>
                  </a:cubicBezTo>
                  <a:cubicBezTo>
                    <a:pt x="10696" y="13558"/>
                    <a:pt x="10711" y="13513"/>
                    <a:pt x="10737" y="13473"/>
                  </a:cubicBezTo>
                  <a:cubicBezTo>
                    <a:pt x="10741" y="13458"/>
                    <a:pt x="10752" y="13446"/>
                    <a:pt x="10767" y="13442"/>
                  </a:cubicBezTo>
                  <a:cubicBezTo>
                    <a:pt x="10778" y="13435"/>
                    <a:pt x="10789" y="13435"/>
                    <a:pt x="10801" y="13435"/>
                  </a:cubicBezTo>
                  <a:lnTo>
                    <a:pt x="10827" y="13435"/>
                  </a:lnTo>
                  <a:cubicBezTo>
                    <a:pt x="10827" y="13435"/>
                    <a:pt x="10827" y="13428"/>
                    <a:pt x="10823" y="13424"/>
                  </a:cubicBezTo>
                  <a:cubicBezTo>
                    <a:pt x="10820" y="13409"/>
                    <a:pt x="10812" y="13390"/>
                    <a:pt x="10812" y="13368"/>
                  </a:cubicBezTo>
                  <a:cubicBezTo>
                    <a:pt x="10812" y="13356"/>
                    <a:pt x="10812" y="13342"/>
                    <a:pt x="10820" y="13327"/>
                  </a:cubicBezTo>
                  <a:cubicBezTo>
                    <a:pt x="10879" y="13154"/>
                    <a:pt x="10943" y="12983"/>
                    <a:pt x="11010" y="12814"/>
                  </a:cubicBezTo>
                  <a:cubicBezTo>
                    <a:pt x="11036" y="12755"/>
                    <a:pt x="11058" y="12688"/>
                    <a:pt x="11084" y="12621"/>
                  </a:cubicBezTo>
                  <a:cubicBezTo>
                    <a:pt x="11111" y="12553"/>
                    <a:pt x="11144" y="12486"/>
                    <a:pt x="11189" y="12422"/>
                  </a:cubicBezTo>
                  <a:cubicBezTo>
                    <a:pt x="11196" y="12414"/>
                    <a:pt x="11201" y="12403"/>
                    <a:pt x="11205" y="12396"/>
                  </a:cubicBezTo>
                  <a:cubicBezTo>
                    <a:pt x="11208" y="12385"/>
                    <a:pt x="11208" y="12374"/>
                    <a:pt x="11212" y="12362"/>
                  </a:cubicBezTo>
                  <a:cubicBezTo>
                    <a:pt x="11212" y="12336"/>
                    <a:pt x="11212" y="12307"/>
                    <a:pt x="11215" y="12276"/>
                  </a:cubicBezTo>
                  <a:cubicBezTo>
                    <a:pt x="11219" y="12257"/>
                    <a:pt x="11223" y="12235"/>
                    <a:pt x="11227" y="12212"/>
                  </a:cubicBezTo>
                  <a:cubicBezTo>
                    <a:pt x="11238" y="12186"/>
                    <a:pt x="11249" y="12164"/>
                    <a:pt x="11272" y="12142"/>
                  </a:cubicBezTo>
                  <a:lnTo>
                    <a:pt x="11272" y="12134"/>
                  </a:lnTo>
                  <a:cubicBezTo>
                    <a:pt x="11264" y="12127"/>
                    <a:pt x="11260" y="12119"/>
                    <a:pt x="11257" y="12108"/>
                  </a:cubicBezTo>
                  <a:cubicBezTo>
                    <a:pt x="11253" y="12100"/>
                    <a:pt x="11253" y="12089"/>
                    <a:pt x="11253" y="12082"/>
                  </a:cubicBezTo>
                  <a:cubicBezTo>
                    <a:pt x="11253" y="12063"/>
                    <a:pt x="11257" y="12052"/>
                    <a:pt x="11260" y="12041"/>
                  </a:cubicBezTo>
                  <a:cubicBezTo>
                    <a:pt x="11264" y="12033"/>
                    <a:pt x="11268" y="12022"/>
                    <a:pt x="11268" y="12015"/>
                  </a:cubicBezTo>
                  <a:cubicBezTo>
                    <a:pt x="11353" y="11794"/>
                    <a:pt x="11395" y="11558"/>
                    <a:pt x="11466" y="11323"/>
                  </a:cubicBezTo>
                  <a:cubicBezTo>
                    <a:pt x="11477" y="11293"/>
                    <a:pt x="11481" y="11256"/>
                    <a:pt x="11484" y="11218"/>
                  </a:cubicBezTo>
                  <a:cubicBezTo>
                    <a:pt x="11488" y="11181"/>
                    <a:pt x="11493" y="11140"/>
                    <a:pt x="11500" y="11099"/>
                  </a:cubicBezTo>
                  <a:cubicBezTo>
                    <a:pt x="11503" y="11073"/>
                    <a:pt x="11510" y="11046"/>
                    <a:pt x="11526" y="11024"/>
                  </a:cubicBezTo>
                  <a:cubicBezTo>
                    <a:pt x="11545" y="10987"/>
                    <a:pt x="11555" y="10949"/>
                    <a:pt x="11563" y="10912"/>
                  </a:cubicBezTo>
                  <a:cubicBezTo>
                    <a:pt x="11567" y="10871"/>
                    <a:pt x="11571" y="10833"/>
                    <a:pt x="11571" y="10789"/>
                  </a:cubicBezTo>
                  <a:lnTo>
                    <a:pt x="11571" y="10718"/>
                  </a:lnTo>
                  <a:cubicBezTo>
                    <a:pt x="11571" y="10676"/>
                    <a:pt x="11571" y="10635"/>
                    <a:pt x="11578" y="10594"/>
                  </a:cubicBezTo>
                  <a:cubicBezTo>
                    <a:pt x="11586" y="10538"/>
                    <a:pt x="11586" y="10482"/>
                    <a:pt x="11597" y="10423"/>
                  </a:cubicBezTo>
                  <a:cubicBezTo>
                    <a:pt x="11605" y="10362"/>
                    <a:pt x="11623" y="10302"/>
                    <a:pt x="11660" y="10247"/>
                  </a:cubicBezTo>
                  <a:cubicBezTo>
                    <a:pt x="11660" y="10243"/>
                    <a:pt x="11664" y="10235"/>
                    <a:pt x="11667" y="10231"/>
                  </a:cubicBezTo>
                  <a:cubicBezTo>
                    <a:pt x="11664" y="10231"/>
                    <a:pt x="11664" y="10228"/>
                    <a:pt x="11660" y="10224"/>
                  </a:cubicBezTo>
                  <a:cubicBezTo>
                    <a:pt x="11653" y="10221"/>
                    <a:pt x="11650" y="10209"/>
                    <a:pt x="11645" y="10202"/>
                  </a:cubicBezTo>
                  <a:cubicBezTo>
                    <a:pt x="11641" y="10194"/>
                    <a:pt x="11641" y="10187"/>
                    <a:pt x="11641" y="10183"/>
                  </a:cubicBezTo>
                  <a:cubicBezTo>
                    <a:pt x="11641" y="10171"/>
                    <a:pt x="11641" y="10164"/>
                    <a:pt x="11645" y="10157"/>
                  </a:cubicBezTo>
                  <a:cubicBezTo>
                    <a:pt x="11650" y="10149"/>
                    <a:pt x="11653" y="10145"/>
                    <a:pt x="11653" y="10142"/>
                  </a:cubicBezTo>
                  <a:cubicBezTo>
                    <a:pt x="11657" y="10135"/>
                    <a:pt x="11660" y="10131"/>
                    <a:pt x="11660" y="10131"/>
                  </a:cubicBezTo>
                  <a:cubicBezTo>
                    <a:pt x="11667" y="10056"/>
                    <a:pt x="11690" y="9988"/>
                    <a:pt x="11709" y="9921"/>
                  </a:cubicBezTo>
                  <a:cubicBezTo>
                    <a:pt x="11728" y="9857"/>
                    <a:pt x="11743" y="9795"/>
                    <a:pt x="11743" y="9731"/>
                  </a:cubicBezTo>
                  <a:cubicBezTo>
                    <a:pt x="11743" y="9719"/>
                    <a:pt x="11739" y="9708"/>
                    <a:pt x="11739" y="9697"/>
                  </a:cubicBezTo>
                  <a:lnTo>
                    <a:pt x="11739" y="9648"/>
                  </a:lnTo>
                  <a:cubicBezTo>
                    <a:pt x="11739" y="9574"/>
                    <a:pt x="11750" y="9503"/>
                    <a:pt x="11750" y="9436"/>
                  </a:cubicBezTo>
                  <a:cubicBezTo>
                    <a:pt x="11750" y="9383"/>
                    <a:pt x="11743" y="9331"/>
                    <a:pt x="11720" y="9279"/>
                  </a:cubicBezTo>
                  <a:cubicBezTo>
                    <a:pt x="11717" y="9271"/>
                    <a:pt x="11712" y="9260"/>
                    <a:pt x="11709" y="9248"/>
                  </a:cubicBezTo>
                  <a:lnTo>
                    <a:pt x="11709" y="9219"/>
                  </a:lnTo>
                  <a:cubicBezTo>
                    <a:pt x="11709" y="9203"/>
                    <a:pt x="11709" y="9193"/>
                    <a:pt x="11712" y="9177"/>
                  </a:cubicBezTo>
                  <a:cubicBezTo>
                    <a:pt x="11717" y="9162"/>
                    <a:pt x="11720" y="9151"/>
                    <a:pt x="11728" y="9136"/>
                  </a:cubicBezTo>
                  <a:cubicBezTo>
                    <a:pt x="11731" y="9129"/>
                    <a:pt x="11739" y="9122"/>
                    <a:pt x="11750" y="9114"/>
                  </a:cubicBezTo>
                  <a:cubicBezTo>
                    <a:pt x="11757" y="9110"/>
                    <a:pt x="11762" y="9106"/>
                    <a:pt x="11765" y="9103"/>
                  </a:cubicBezTo>
                  <a:lnTo>
                    <a:pt x="11765" y="9099"/>
                  </a:lnTo>
                  <a:lnTo>
                    <a:pt x="11765" y="9091"/>
                  </a:lnTo>
                  <a:lnTo>
                    <a:pt x="11765" y="9069"/>
                  </a:lnTo>
                  <a:cubicBezTo>
                    <a:pt x="11757" y="9013"/>
                    <a:pt x="11754" y="8957"/>
                    <a:pt x="11754" y="8901"/>
                  </a:cubicBezTo>
                  <a:cubicBezTo>
                    <a:pt x="11754" y="8755"/>
                    <a:pt x="11772" y="8613"/>
                    <a:pt x="11788" y="8475"/>
                  </a:cubicBezTo>
                  <a:lnTo>
                    <a:pt x="11788" y="8408"/>
                  </a:lnTo>
                  <a:lnTo>
                    <a:pt x="11788" y="8359"/>
                  </a:lnTo>
                  <a:cubicBezTo>
                    <a:pt x="11784" y="8344"/>
                    <a:pt x="11780" y="8332"/>
                    <a:pt x="11772" y="8325"/>
                  </a:cubicBezTo>
                  <a:cubicBezTo>
                    <a:pt x="11743" y="8269"/>
                    <a:pt x="11724" y="8213"/>
                    <a:pt x="11724" y="8157"/>
                  </a:cubicBezTo>
                  <a:cubicBezTo>
                    <a:pt x="11724" y="8104"/>
                    <a:pt x="11739" y="8052"/>
                    <a:pt x="11765" y="8004"/>
                  </a:cubicBezTo>
                  <a:cubicBezTo>
                    <a:pt x="11772" y="7992"/>
                    <a:pt x="11780" y="7981"/>
                    <a:pt x="11784" y="7970"/>
                  </a:cubicBezTo>
                  <a:cubicBezTo>
                    <a:pt x="11788" y="7959"/>
                    <a:pt x="11791" y="7951"/>
                    <a:pt x="11791" y="7947"/>
                  </a:cubicBezTo>
                  <a:cubicBezTo>
                    <a:pt x="11788" y="7947"/>
                    <a:pt x="11788" y="7947"/>
                    <a:pt x="11788" y="7944"/>
                  </a:cubicBezTo>
                  <a:cubicBezTo>
                    <a:pt x="11765" y="7921"/>
                    <a:pt x="11746" y="7899"/>
                    <a:pt x="11739" y="7873"/>
                  </a:cubicBezTo>
                  <a:cubicBezTo>
                    <a:pt x="11731" y="7847"/>
                    <a:pt x="11728" y="7821"/>
                    <a:pt x="11728" y="7798"/>
                  </a:cubicBezTo>
                  <a:cubicBezTo>
                    <a:pt x="11728" y="7776"/>
                    <a:pt x="11731" y="7757"/>
                    <a:pt x="11731" y="7738"/>
                  </a:cubicBezTo>
                  <a:lnTo>
                    <a:pt x="11731" y="7731"/>
                  </a:lnTo>
                  <a:cubicBezTo>
                    <a:pt x="11731" y="7716"/>
                    <a:pt x="11728" y="7697"/>
                    <a:pt x="11720" y="7678"/>
                  </a:cubicBezTo>
                  <a:cubicBezTo>
                    <a:pt x="11717" y="7656"/>
                    <a:pt x="11709" y="7637"/>
                    <a:pt x="11702" y="7614"/>
                  </a:cubicBezTo>
                  <a:cubicBezTo>
                    <a:pt x="11698" y="7600"/>
                    <a:pt x="11694" y="7581"/>
                    <a:pt x="11694" y="7562"/>
                  </a:cubicBezTo>
                  <a:cubicBezTo>
                    <a:pt x="11694" y="7547"/>
                    <a:pt x="11698" y="7533"/>
                    <a:pt x="11705" y="7514"/>
                  </a:cubicBezTo>
                  <a:cubicBezTo>
                    <a:pt x="11720" y="7480"/>
                    <a:pt x="11724" y="7443"/>
                    <a:pt x="11724" y="7405"/>
                  </a:cubicBezTo>
                  <a:cubicBezTo>
                    <a:pt x="11724" y="7357"/>
                    <a:pt x="11712" y="7300"/>
                    <a:pt x="11698" y="7245"/>
                  </a:cubicBezTo>
                  <a:cubicBezTo>
                    <a:pt x="11683" y="7185"/>
                    <a:pt x="11672" y="7126"/>
                    <a:pt x="11667" y="7062"/>
                  </a:cubicBezTo>
                  <a:cubicBezTo>
                    <a:pt x="11667" y="7047"/>
                    <a:pt x="11672" y="7028"/>
                    <a:pt x="11672" y="7009"/>
                  </a:cubicBezTo>
                  <a:cubicBezTo>
                    <a:pt x="11672" y="7005"/>
                    <a:pt x="11667" y="7002"/>
                    <a:pt x="11664" y="6995"/>
                  </a:cubicBezTo>
                  <a:cubicBezTo>
                    <a:pt x="11660" y="6986"/>
                    <a:pt x="11657" y="6983"/>
                    <a:pt x="11653" y="6972"/>
                  </a:cubicBezTo>
                  <a:cubicBezTo>
                    <a:pt x="11650" y="6960"/>
                    <a:pt x="11645" y="6950"/>
                    <a:pt x="11641" y="6931"/>
                  </a:cubicBezTo>
                  <a:cubicBezTo>
                    <a:pt x="11634" y="6916"/>
                    <a:pt x="11631" y="6901"/>
                    <a:pt x="11631" y="6879"/>
                  </a:cubicBezTo>
                  <a:cubicBezTo>
                    <a:pt x="11627" y="6722"/>
                    <a:pt x="11612" y="6565"/>
                    <a:pt x="11605" y="6403"/>
                  </a:cubicBezTo>
                  <a:cubicBezTo>
                    <a:pt x="11605" y="6374"/>
                    <a:pt x="11593" y="6341"/>
                    <a:pt x="11578" y="6310"/>
                  </a:cubicBezTo>
                  <a:cubicBezTo>
                    <a:pt x="11515" y="6168"/>
                    <a:pt x="11481" y="6022"/>
                    <a:pt x="11458" y="5870"/>
                  </a:cubicBezTo>
                  <a:cubicBezTo>
                    <a:pt x="11436" y="5678"/>
                    <a:pt x="11403" y="5484"/>
                    <a:pt x="11350" y="5297"/>
                  </a:cubicBezTo>
                  <a:cubicBezTo>
                    <a:pt x="11343" y="5278"/>
                    <a:pt x="11343" y="5256"/>
                    <a:pt x="11343" y="5242"/>
                  </a:cubicBezTo>
                  <a:cubicBezTo>
                    <a:pt x="11343" y="5223"/>
                    <a:pt x="11343" y="5207"/>
                    <a:pt x="11339" y="5192"/>
                  </a:cubicBezTo>
                  <a:cubicBezTo>
                    <a:pt x="11339" y="5185"/>
                    <a:pt x="11339" y="5178"/>
                    <a:pt x="11336" y="5174"/>
                  </a:cubicBezTo>
                  <a:cubicBezTo>
                    <a:pt x="11331" y="5166"/>
                    <a:pt x="11327" y="5163"/>
                    <a:pt x="11320" y="5155"/>
                  </a:cubicBezTo>
                  <a:cubicBezTo>
                    <a:pt x="11317" y="5152"/>
                    <a:pt x="11309" y="5147"/>
                    <a:pt x="11301" y="5144"/>
                  </a:cubicBezTo>
                  <a:cubicBezTo>
                    <a:pt x="11294" y="5140"/>
                    <a:pt x="11291" y="5137"/>
                    <a:pt x="11286" y="5133"/>
                  </a:cubicBezTo>
                  <a:cubicBezTo>
                    <a:pt x="11283" y="5129"/>
                    <a:pt x="11283" y="5125"/>
                    <a:pt x="11279" y="5121"/>
                  </a:cubicBezTo>
                  <a:cubicBezTo>
                    <a:pt x="11279" y="5118"/>
                    <a:pt x="11275" y="5114"/>
                    <a:pt x="11275" y="5111"/>
                  </a:cubicBezTo>
                  <a:lnTo>
                    <a:pt x="11275" y="5095"/>
                  </a:lnTo>
                  <a:lnTo>
                    <a:pt x="11275" y="5092"/>
                  </a:lnTo>
                  <a:lnTo>
                    <a:pt x="11275" y="5088"/>
                  </a:lnTo>
                  <a:cubicBezTo>
                    <a:pt x="11268" y="5017"/>
                    <a:pt x="11264" y="4945"/>
                    <a:pt x="11253" y="4878"/>
                  </a:cubicBezTo>
                  <a:cubicBezTo>
                    <a:pt x="11241" y="4811"/>
                    <a:pt x="11219" y="4752"/>
                    <a:pt x="11182" y="4692"/>
                  </a:cubicBezTo>
                  <a:cubicBezTo>
                    <a:pt x="11115" y="4587"/>
                    <a:pt x="11081" y="4471"/>
                    <a:pt x="11051" y="4355"/>
                  </a:cubicBezTo>
                  <a:cubicBezTo>
                    <a:pt x="11039" y="4317"/>
                    <a:pt x="11036" y="4281"/>
                    <a:pt x="11032" y="4247"/>
                  </a:cubicBezTo>
                  <a:cubicBezTo>
                    <a:pt x="11029" y="4210"/>
                    <a:pt x="11025" y="4179"/>
                    <a:pt x="11013" y="4153"/>
                  </a:cubicBezTo>
                  <a:cubicBezTo>
                    <a:pt x="11003" y="4134"/>
                    <a:pt x="10995" y="4120"/>
                    <a:pt x="10977" y="4105"/>
                  </a:cubicBezTo>
                  <a:lnTo>
                    <a:pt x="10954" y="4082"/>
                  </a:lnTo>
                  <a:lnTo>
                    <a:pt x="10969" y="4056"/>
                  </a:lnTo>
                  <a:cubicBezTo>
                    <a:pt x="10972" y="4053"/>
                    <a:pt x="10977" y="4048"/>
                    <a:pt x="10977" y="4045"/>
                  </a:cubicBezTo>
                  <a:cubicBezTo>
                    <a:pt x="10972" y="4045"/>
                    <a:pt x="10969" y="4041"/>
                    <a:pt x="10961" y="4038"/>
                  </a:cubicBezTo>
                  <a:cubicBezTo>
                    <a:pt x="10954" y="4034"/>
                    <a:pt x="10946" y="4030"/>
                    <a:pt x="10943" y="4026"/>
                  </a:cubicBezTo>
                  <a:cubicBezTo>
                    <a:pt x="10932" y="4022"/>
                    <a:pt x="10920" y="4015"/>
                    <a:pt x="10909" y="4003"/>
                  </a:cubicBezTo>
                  <a:cubicBezTo>
                    <a:pt x="10901" y="3996"/>
                    <a:pt x="10898" y="3986"/>
                    <a:pt x="10898" y="3974"/>
                  </a:cubicBezTo>
                  <a:cubicBezTo>
                    <a:pt x="10887" y="3914"/>
                    <a:pt x="10868" y="3858"/>
                    <a:pt x="10846" y="3810"/>
                  </a:cubicBezTo>
                  <a:cubicBezTo>
                    <a:pt x="10820" y="3757"/>
                    <a:pt x="10786" y="3712"/>
                    <a:pt x="10744" y="3667"/>
                  </a:cubicBezTo>
                  <a:cubicBezTo>
                    <a:pt x="10734" y="3656"/>
                    <a:pt x="10718" y="3637"/>
                    <a:pt x="10711" y="3619"/>
                  </a:cubicBezTo>
                  <a:cubicBezTo>
                    <a:pt x="10699" y="3600"/>
                    <a:pt x="10692" y="3577"/>
                    <a:pt x="10689" y="3551"/>
                  </a:cubicBezTo>
                  <a:cubicBezTo>
                    <a:pt x="10689" y="3514"/>
                    <a:pt x="10685" y="3484"/>
                    <a:pt x="10681" y="3462"/>
                  </a:cubicBezTo>
                  <a:cubicBezTo>
                    <a:pt x="10677" y="3436"/>
                    <a:pt x="10670" y="3420"/>
                    <a:pt x="10658" y="3402"/>
                  </a:cubicBezTo>
                  <a:cubicBezTo>
                    <a:pt x="10655" y="3391"/>
                    <a:pt x="10647" y="3380"/>
                    <a:pt x="10636" y="3368"/>
                  </a:cubicBezTo>
                  <a:cubicBezTo>
                    <a:pt x="10621" y="3353"/>
                    <a:pt x="10603" y="3331"/>
                    <a:pt x="10580" y="3308"/>
                  </a:cubicBezTo>
                  <a:cubicBezTo>
                    <a:pt x="10573" y="3301"/>
                    <a:pt x="10561" y="3290"/>
                    <a:pt x="10554" y="3279"/>
                  </a:cubicBezTo>
                  <a:cubicBezTo>
                    <a:pt x="10546" y="3268"/>
                    <a:pt x="10539" y="3256"/>
                    <a:pt x="10532" y="3245"/>
                  </a:cubicBezTo>
                  <a:cubicBezTo>
                    <a:pt x="10528" y="3234"/>
                    <a:pt x="10524" y="3227"/>
                    <a:pt x="10524" y="3211"/>
                  </a:cubicBezTo>
                  <a:cubicBezTo>
                    <a:pt x="10524" y="3208"/>
                    <a:pt x="10524" y="3200"/>
                    <a:pt x="10528" y="3192"/>
                  </a:cubicBezTo>
                  <a:cubicBezTo>
                    <a:pt x="10532" y="3182"/>
                    <a:pt x="10532" y="3174"/>
                    <a:pt x="10532" y="3166"/>
                  </a:cubicBezTo>
                  <a:cubicBezTo>
                    <a:pt x="10532" y="3163"/>
                    <a:pt x="10532" y="3156"/>
                    <a:pt x="10528" y="3151"/>
                  </a:cubicBezTo>
                  <a:cubicBezTo>
                    <a:pt x="10528" y="3148"/>
                    <a:pt x="10524" y="3140"/>
                    <a:pt x="10520" y="3133"/>
                  </a:cubicBezTo>
                  <a:cubicBezTo>
                    <a:pt x="10513" y="3122"/>
                    <a:pt x="10498" y="3111"/>
                    <a:pt x="10483" y="3092"/>
                  </a:cubicBezTo>
                  <a:cubicBezTo>
                    <a:pt x="10475" y="3084"/>
                    <a:pt x="10464" y="3070"/>
                    <a:pt x="10456" y="3058"/>
                  </a:cubicBezTo>
                  <a:cubicBezTo>
                    <a:pt x="10434" y="3025"/>
                    <a:pt x="10404" y="2991"/>
                    <a:pt x="10378" y="2957"/>
                  </a:cubicBezTo>
                  <a:cubicBezTo>
                    <a:pt x="10349" y="2920"/>
                    <a:pt x="10322" y="2886"/>
                    <a:pt x="10299" y="2842"/>
                  </a:cubicBezTo>
                  <a:cubicBezTo>
                    <a:pt x="10285" y="2815"/>
                    <a:pt x="10270" y="2785"/>
                    <a:pt x="10266" y="2752"/>
                  </a:cubicBezTo>
                  <a:cubicBezTo>
                    <a:pt x="10251" y="2688"/>
                    <a:pt x="10225" y="2628"/>
                    <a:pt x="10195" y="2572"/>
                  </a:cubicBezTo>
                  <a:cubicBezTo>
                    <a:pt x="10165" y="2516"/>
                    <a:pt x="10128" y="2460"/>
                    <a:pt x="10090" y="2407"/>
                  </a:cubicBezTo>
                  <a:cubicBezTo>
                    <a:pt x="10068" y="2374"/>
                    <a:pt x="10042" y="2344"/>
                    <a:pt x="10019" y="2311"/>
                  </a:cubicBezTo>
                  <a:cubicBezTo>
                    <a:pt x="10001" y="2276"/>
                    <a:pt x="9978" y="2236"/>
                    <a:pt x="9975" y="2187"/>
                  </a:cubicBezTo>
                  <a:cubicBezTo>
                    <a:pt x="9971" y="2172"/>
                    <a:pt x="9967" y="2161"/>
                    <a:pt x="9963" y="2150"/>
                  </a:cubicBezTo>
                  <a:cubicBezTo>
                    <a:pt x="9959" y="2135"/>
                    <a:pt x="9952" y="2124"/>
                    <a:pt x="9940" y="2112"/>
                  </a:cubicBezTo>
                  <a:cubicBezTo>
                    <a:pt x="9926" y="2093"/>
                    <a:pt x="9900" y="2071"/>
                    <a:pt x="9873" y="2045"/>
                  </a:cubicBezTo>
                  <a:cubicBezTo>
                    <a:pt x="9859" y="2030"/>
                    <a:pt x="9840" y="2012"/>
                    <a:pt x="9825" y="1993"/>
                  </a:cubicBezTo>
                  <a:cubicBezTo>
                    <a:pt x="9810" y="1974"/>
                    <a:pt x="9802" y="1952"/>
                    <a:pt x="9795" y="1936"/>
                  </a:cubicBezTo>
                  <a:cubicBezTo>
                    <a:pt x="9792" y="1918"/>
                    <a:pt x="9783" y="1903"/>
                    <a:pt x="9776" y="1892"/>
                  </a:cubicBezTo>
                  <a:cubicBezTo>
                    <a:pt x="9773" y="1884"/>
                    <a:pt x="9769" y="1877"/>
                    <a:pt x="9761" y="1873"/>
                  </a:cubicBezTo>
                  <a:cubicBezTo>
                    <a:pt x="9754" y="1866"/>
                    <a:pt x="9739" y="1858"/>
                    <a:pt x="9721" y="1855"/>
                  </a:cubicBezTo>
                  <a:cubicBezTo>
                    <a:pt x="9702" y="1855"/>
                    <a:pt x="9687" y="1847"/>
                    <a:pt x="9679" y="1836"/>
                  </a:cubicBezTo>
                  <a:cubicBezTo>
                    <a:pt x="9668" y="1828"/>
                    <a:pt x="9657" y="1817"/>
                    <a:pt x="9653" y="1805"/>
                  </a:cubicBezTo>
                  <a:cubicBezTo>
                    <a:pt x="9638" y="1783"/>
                    <a:pt x="9631" y="1761"/>
                    <a:pt x="9623" y="1738"/>
                  </a:cubicBezTo>
                  <a:cubicBezTo>
                    <a:pt x="9616" y="1724"/>
                    <a:pt x="9612" y="1709"/>
                    <a:pt x="9604" y="1698"/>
                  </a:cubicBezTo>
                  <a:cubicBezTo>
                    <a:pt x="9597" y="1679"/>
                    <a:pt x="9590" y="1667"/>
                    <a:pt x="9578" y="1660"/>
                  </a:cubicBezTo>
                  <a:cubicBezTo>
                    <a:pt x="9552" y="1641"/>
                    <a:pt x="9533" y="1619"/>
                    <a:pt x="9514" y="1596"/>
                  </a:cubicBezTo>
                  <a:cubicBezTo>
                    <a:pt x="9496" y="1578"/>
                    <a:pt x="9478" y="1559"/>
                    <a:pt x="9462" y="1548"/>
                  </a:cubicBezTo>
                  <a:cubicBezTo>
                    <a:pt x="9410" y="1518"/>
                    <a:pt x="9369" y="1481"/>
                    <a:pt x="9335" y="1439"/>
                  </a:cubicBezTo>
                  <a:cubicBezTo>
                    <a:pt x="9302" y="1395"/>
                    <a:pt x="9276" y="1353"/>
                    <a:pt x="9250" y="1308"/>
                  </a:cubicBezTo>
                  <a:cubicBezTo>
                    <a:pt x="9212" y="1256"/>
                    <a:pt x="9167" y="1212"/>
                    <a:pt x="9119" y="1167"/>
                  </a:cubicBezTo>
                  <a:cubicBezTo>
                    <a:pt x="9070" y="1122"/>
                    <a:pt x="9017" y="1081"/>
                    <a:pt x="8965" y="1032"/>
                  </a:cubicBezTo>
                  <a:cubicBezTo>
                    <a:pt x="8827" y="894"/>
                    <a:pt x="8666" y="767"/>
                    <a:pt x="8509" y="639"/>
                  </a:cubicBezTo>
                  <a:cubicBezTo>
                    <a:pt x="8494" y="625"/>
                    <a:pt x="8483" y="610"/>
                    <a:pt x="8472" y="599"/>
                  </a:cubicBezTo>
                  <a:cubicBezTo>
                    <a:pt x="8457" y="583"/>
                    <a:pt x="8449" y="568"/>
                    <a:pt x="8438" y="557"/>
                  </a:cubicBezTo>
                  <a:cubicBezTo>
                    <a:pt x="8434" y="549"/>
                    <a:pt x="8427" y="542"/>
                    <a:pt x="8423" y="539"/>
                  </a:cubicBezTo>
                  <a:lnTo>
                    <a:pt x="8408" y="539"/>
                  </a:lnTo>
                  <a:cubicBezTo>
                    <a:pt x="8393" y="539"/>
                    <a:pt x="8379" y="539"/>
                    <a:pt x="8363" y="535"/>
                  </a:cubicBezTo>
                  <a:cubicBezTo>
                    <a:pt x="8352" y="527"/>
                    <a:pt x="8337" y="523"/>
                    <a:pt x="8330" y="516"/>
                  </a:cubicBezTo>
                  <a:cubicBezTo>
                    <a:pt x="8308" y="501"/>
                    <a:pt x="8292" y="487"/>
                    <a:pt x="8277" y="471"/>
                  </a:cubicBezTo>
                  <a:cubicBezTo>
                    <a:pt x="8270" y="464"/>
                    <a:pt x="8263" y="456"/>
                    <a:pt x="8251" y="453"/>
                  </a:cubicBezTo>
                  <a:cubicBezTo>
                    <a:pt x="8222" y="430"/>
                    <a:pt x="8191" y="408"/>
                    <a:pt x="8165" y="385"/>
                  </a:cubicBezTo>
                  <a:cubicBezTo>
                    <a:pt x="8135" y="366"/>
                    <a:pt x="8109" y="352"/>
                    <a:pt x="8083" y="340"/>
                  </a:cubicBezTo>
                  <a:lnTo>
                    <a:pt x="8079" y="340"/>
                  </a:lnTo>
                  <a:cubicBezTo>
                    <a:pt x="8072" y="340"/>
                    <a:pt x="8056" y="344"/>
                    <a:pt x="8046" y="348"/>
                  </a:cubicBezTo>
                  <a:cubicBezTo>
                    <a:pt x="8030" y="352"/>
                    <a:pt x="8012" y="356"/>
                    <a:pt x="7994" y="356"/>
                  </a:cubicBezTo>
                  <a:cubicBezTo>
                    <a:pt x="7986" y="356"/>
                    <a:pt x="7978" y="352"/>
                    <a:pt x="7971" y="352"/>
                  </a:cubicBezTo>
                  <a:cubicBezTo>
                    <a:pt x="7960" y="348"/>
                    <a:pt x="7952" y="344"/>
                    <a:pt x="7941" y="337"/>
                  </a:cubicBezTo>
                  <a:cubicBezTo>
                    <a:pt x="7937" y="333"/>
                    <a:pt x="7934" y="325"/>
                    <a:pt x="7930" y="318"/>
                  </a:cubicBezTo>
                  <a:cubicBezTo>
                    <a:pt x="7926" y="314"/>
                    <a:pt x="7922" y="311"/>
                    <a:pt x="7918" y="307"/>
                  </a:cubicBezTo>
                  <a:cubicBezTo>
                    <a:pt x="7915" y="303"/>
                    <a:pt x="7908" y="299"/>
                    <a:pt x="7899" y="296"/>
                  </a:cubicBezTo>
                  <a:cubicBezTo>
                    <a:pt x="7889" y="288"/>
                    <a:pt x="7870" y="285"/>
                    <a:pt x="7851" y="277"/>
                  </a:cubicBezTo>
                  <a:cubicBezTo>
                    <a:pt x="7840" y="273"/>
                    <a:pt x="7825" y="266"/>
                    <a:pt x="7814" y="254"/>
                  </a:cubicBezTo>
                  <a:cubicBezTo>
                    <a:pt x="7806" y="247"/>
                    <a:pt x="7799" y="235"/>
                    <a:pt x="7795" y="225"/>
                  </a:cubicBezTo>
                  <a:cubicBezTo>
                    <a:pt x="7792" y="213"/>
                    <a:pt x="7784" y="202"/>
                    <a:pt x="7777" y="191"/>
                  </a:cubicBezTo>
                  <a:cubicBezTo>
                    <a:pt x="7769" y="183"/>
                    <a:pt x="7761" y="176"/>
                    <a:pt x="7751" y="168"/>
                  </a:cubicBezTo>
                  <a:cubicBezTo>
                    <a:pt x="7732" y="157"/>
                    <a:pt x="7702" y="146"/>
                    <a:pt x="7672" y="139"/>
                  </a:cubicBezTo>
                  <a:cubicBezTo>
                    <a:pt x="7668" y="135"/>
                    <a:pt x="7664" y="135"/>
                    <a:pt x="7661" y="1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8" name="Google Shape;18088;p13"/>
            <p:cNvSpPr/>
            <p:nvPr/>
          </p:nvSpPr>
          <p:spPr>
            <a:xfrm>
              <a:off x="-423825" y="1092520"/>
              <a:ext cx="576725" cy="773693"/>
            </a:xfrm>
            <a:custGeom>
              <a:avLst/>
              <a:gdLst/>
              <a:ahLst/>
              <a:cxnLst/>
              <a:rect l="l" t="t" r="r" b="b"/>
              <a:pathLst>
                <a:path w="12078" h="16203" extrusionOk="0">
                  <a:moveTo>
                    <a:pt x="7495" y="79"/>
                  </a:moveTo>
                  <a:cubicBezTo>
                    <a:pt x="7499" y="79"/>
                    <a:pt x="7502" y="79"/>
                    <a:pt x="7510" y="83"/>
                  </a:cubicBezTo>
                  <a:cubicBezTo>
                    <a:pt x="7514" y="83"/>
                    <a:pt x="7514" y="87"/>
                    <a:pt x="7518" y="87"/>
                  </a:cubicBezTo>
                  <a:cubicBezTo>
                    <a:pt x="7510" y="87"/>
                    <a:pt x="7502" y="90"/>
                    <a:pt x="7495" y="95"/>
                  </a:cubicBezTo>
                  <a:lnTo>
                    <a:pt x="7491" y="95"/>
                  </a:lnTo>
                  <a:cubicBezTo>
                    <a:pt x="7491" y="87"/>
                    <a:pt x="7495" y="83"/>
                    <a:pt x="7495" y="79"/>
                  </a:cubicBezTo>
                  <a:close/>
                  <a:moveTo>
                    <a:pt x="7716" y="117"/>
                  </a:moveTo>
                  <a:cubicBezTo>
                    <a:pt x="7723" y="128"/>
                    <a:pt x="7730" y="135"/>
                    <a:pt x="7738" y="143"/>
                  </a:cubicBezTo>
                  <a:cubicBezTo>
                    <a:pt x="7738" y="147"/>
                    <a:pt x="7742" y="147"/>
                    <a:pt x="7742" y="150"/>
                  </a:cubicBezTo>
                  <a:cubicBezTo>
                    <a:pt x="7727" y="147"/>
                    <a:pt x="7712" y="143"/>
                    <a:pt x="7697" y="143"/>
                  </a:cubicBezTo>
                  <a:cubicBezTo>
                    <a:pt x="7678" y="143"/>
                    <a:pt x="7656" y="147"/>
                    <a:pt x="7637" y="154"/>
                  </a:cubicBezTo>
                  <a:cubicBezTo>
                    <a:pt x="7630" y="157"/>
                    <a:pt x="7622" y="157"/>
                    <a:pt x="7618" y="157"/>
                  </a:cubicBezTo>
                  <a:lnTo>
                    <a:pt x="7611" y="157"/>
                  </a:lnTo>
                  <a:cubicBezTo>
                    <a:pt x="7611" y="154"/>
                    <a:pt x="7607" y="154"/>
                    <a:pt x="7600" y="150"/>
                  </a:cubicBezTo>
                  <a:cubicBezTo>
                    <a:pt x="7596" y="147"/>
                    <a:pt x="7592" y="143"/>
                    <a:pt x="7585" y="135"/>
                  </a:cubicBezTo>
                  <a:cubicBezTo>
                    <a:pt x="7585" y="135"/>
                    <a:pt x="7581" y="135"/>
                    <a:pt x="7581" y="131"/>
                  </a:cubicBezTo>
                  <a:cubicBezTo>
                    <a:pt x="7581" y="131"/>
                    <a:pt x="7581" y="128"/>
                    <a:pt x="7578" y="124"/>
                  </a:cubicBezTo>
                  <a:cubicBezTo>
                    <a:pt x="7578" y="122"/>
                    <a:pt x="7578" y="120"/>
                    <a:pt x="7577" y="119"/>
                  </a:cubicBezTo>
                  <a:lnTo>
                    <a:pt x="7577" y="119"/>
                  </a:lnTo>
                  <a:cubicBezTo>
                    <a:pt x="7598" y="129"/>
                    <a:pt x="7624" y="135"/>
                    <a:pt x="7652" y="135"/>
                  </a:cubicBezTo>
                  <a:cubicBezTo>
                    <a:pt x="7663" y="135"/>
                    <a:pt x="7678" y="131"/>
                    <a:pt x="7693" y="128"/>
                  </a:cubicBezTo>
                  <a:cubicBezTo>
                    <a:pt x="7701" y="124"/>
                    <a:pt x="7708" y="121"/>
                    <a:pt x="7716" y="117"/>
                  </a:cubicBezTo>
                  <a:close/>
                  <a:moveTo>
                    <a:pt x="213" y="11488"/>
                  </a:moveTo>
                  <a:cubicBezTo>
                    <a:pt x="221" y="11488"/>
                    <a:pt x="228" y="11492"/>
                    <a:pt x="235" y="11492"/>
                  </a:cubicBezTo>
                  <a:cubicBezTo>
                    <a:pt x="269" y="11503"/>
                    <a:pt x="303" y="11511"/>
                    <a:pt x="333" y="11525"/>
                  </a:cubicBezTo>
                  <a:cubicBezTo>
                    <a:pt x="340" y="11529"/>
                    <a:pt x="348" y="11533"/>
                    <a:pt x="359" y="11537"/>
                  </a:cubicBezTo>
                  <a:cubicBezTo>
                    <a:pt x="333" y="11537"/>
                    <a:pt x="311" y="11529"/>
                    <a:pt x="288" y="11522"/>
                  </a:cubicBezTo>
                  <a:cubicBezTo>
                    <a:pt x="261" y="11514"/>
                    <a:pt x="239" y="11503"/>
                    <a:pt x="213" y="11488"/>
                  </a:cubicBezTo>
                  <a:close/>
                  <a:moveTo>
                    <a:pt x="513" y="11574"/>
                  </a:moveTo>
                  <a:cubicBezTo>
                    <a:pt x="557" y="11582"/>
                    <a:pt x="598" y="11589"/>
                    <a:pt x="635" y="11604"/>
                  </a:cubicBezTo>
                  <a:cubicBezTo>
                    <a:pt x="647" y="11608"/>
                    <a:pt x="654" y="11608"/>
                    <a:pt x="665" y="11608"/>
                  </a:cubicBezTo>
                  <a:cubicBezTo>
                    <a:pt x="669" y="11610"/>
                    <a:pt x="674" y="11610"/>
                    <a:pt x="678" y="11610"/>
                  </a:cubicBezTo>
                  <a:cubicBezTo>
                    <a:pt x="682" y="11610"/>
                    <a:pt x="686" y="11610"/>
                    <a:pt x="688" y="11611"/>
                  </a:cubicBezTo>
                  <a:cubicBezTo>
                    <a:pt x="718" y="11637"/>
                    <a:pt x="748" y="11660"/>
                    <a:pt x="777" y="11679"/>
                  </a:cubicBezTo>
                  <a:cubicBezTo>
                    <a:pt x="830" y="11708"/>
                    <a:pt x="882" y="11724"/>
                    <a:pt x="934" y="11739"/>
                  </a:cubicBezTo>
                  <a:cubicBezTo>
                    <a:pt x="987" y="11750"/>
                    <a:pt x="1039" y="11761"/>
                    <a:pt x="1084" y="11780"/>
                  </a:cubicBezTo>
                  <a:cubicBezTo>
                    <a:pt x="1141" y="11798"/>
                    <a:pt x="1193" y="11825"/>
                    <a:pt x="1241" y="11858"/>
                  </a:cubicBezTo>
                  <a:cubicBezTo>
                    <a:pt x="1293" y="11888"/>
                    <a:pt x="1342" y="11925"/>
                    <a:pt x="1394" y="11959"/>
                  </a:cubicBezTo>
                  <a:cubicBezTo>
                    <a:pt x="1398" y="11963"/>
                    <a:pt x="1405" y="11970"/>
                    <a:pt x="1413" y="11974"/>
                  </a:cubicBezTo>
                  <a:cubicBezTo>
                    <a:pt x="1394" y="11967"/>
                    <a:pt x="1376" y="11959"/>
                    <a:pt x="1360" y="11951"/>
                  </a:cubicBezTo>
                  <a:cubicBezTo>
                    <a:pt x="1211" y="11884"/>
                    <a:pt x="1058" y="11828"/>
                    <a:pt x="908" y="11765"/>
                  </a:cubicBezTo>
                  <a:cubicBezTo>
                    <a:pt x="849" y="11742"/>
                    <a:pt x="789" y="11724"/>
                    <a:pt x="737" y="11705"/>
                  </a:cubicBezTo>
                  <a:cubicBezTo>
                    <a:pt x="680" y="11682"/>
                    <a:pt x="628" y="11660"/>
                    <a:pt x="583" y="11619"/>
                  </a:cubicBezTo>
                  <a:cubicBezTo>
                    <a:pt x="565" y="11601"/>
                    <a:pt x="539" y="11585"/>
                    <a:pt x="513" y="11574"/>
                  </a:cubicBezTo>
                  <a:close/>
                  <a:moveTo>
                    <a:pt x="1551" y="11993"/>
                  </a:moveTo>
                  <a:cubicBezTo>
                    <a:pt x="1589" y="11993"/>
                    <a:pt x="1622" y="12000"/>
                    <a:pt x="1652" y="12011"/>
                  </a:cubicBezTo>
                  <a:cubicBezTo>
                    <a:pt x="1679" y="12027"/>
                    <a:pt x="1705" y="12049"/>
                    <a:pt x="1727" y="12086"/>
                  </a:cubicBezTo>
                  <a:cubicBezTo>
                    <a:pt x="1734" y="12101"/>
                    <a:pt x="1746" y="12112"/>
                    <a:pt x="1753" y="12120"/>
                  </a:cubicBezTo>
                  <a:cubicBezTo>
                    <a:pt x="1769" y="12134"/>
                    <a:pt x="1787" y="12142"/>
                    <a:pt x="1802" y="12150"/>
                  </a:cubicBezTo>
                  <a:cubicBezTo>
                    <a:pt x="1817" y="12157"/>
                    <a:pt x="1831" y="12161"/>
                    <a:pt x="1847" y="12165"/>
                  </a:cubicBezTo>
                  <a:cubicBezTo>
                    <a:pt x="1955" y="12198"/>
                    <a:pt x="2056" y="12236"/>
                    <a:pt x="2153" y="12281"/>
                  </a:cubicBezTo>
                  <a:cubicBezTo>
                    <a:pt x="2250" y="12329"/>
                    <a:pt x="2340" y="12389"/>
                    <a:pt x="2419" y="12464"/>
                  </a:cubicBezTo>
                  <a:cubicBezTo>
                    <a:pt x="2437" y="12482"/>
                    <a:pt x="2459" y="12498"/>
                    <a:pt x="2482" y="12505"/>
                  </a:cubicBezTo>
                  <a:cubicBezTo>
                    <a:pt x="2504" y="12516"/>
                    <a:pt x="2527" y="12524"/>
                    <a:pt x="2546" y="12531"/>
                  </a:cubicBezTo>
                  <a:cubicBezTo>
                    <a:pt x="2733" y="12617"/>
                    <a:pt x="2904" y="12733"/>
                    <a:pt x="3080" y="12849"/>
                  </a:cubicBezTo>
                  <a:cubicBezTo>
                    <a:pt x="3103" y="12864"/>
                    <a:pt x="3121" y="12886"/>
                    <a:pt x="3140" y="12909"/>
                  </a:cubicBezTo>
                  <a:cubicBezTo>
                    <a:pt x="3159" y="12935"/>
                    <a:pt x="3177" y="12961"/>
                    <a:pt x="3200" y="12987"/>
                  </a:cubicBezTo>
                  <a:cubicBezTo>
                    <a:pt x="3208" y="12995"/>
                    <a:pt x="3211" y="13002"/>
                    <a:pt x="3218" y="13009"/>
                  </a:cubicBezTo>
                  <a:cubicBezTo>
                    <a:pt x="3222" y="13014"/>
                    <a:pt x="3222" y="13017"/>
                    <a:pt x="3226" y="13021"/>
                  </a:cubicBezTo>
                  <a:cubicBezTo>
                    <a:pt x="3200" y="13002"/>
                    <a:pt x="3174" y="12991"/>
                    <a:pt x="3155" y="12976"/>
                  </a:cubicBezTo>
                  <a:cubicBezTo>
                    <a:pt x="3144" y="12969"/>
                    <a:pt x="3137" y="12961"/>
                    <a:pt x="3129" y="12953"/>
                  </a:cubicBezTo>
                  <a:cubicBezTo>
                    <a:pt x="3125" y="12946"/>
                    <a:pt x="3121" y="12935"/>
                    <a:pt x="3118" y="12919"/>
                  </a:cubicBezTo>
                  <a:cubicBezTo>
                    <a:pt x="3114" y="12909"/>
                    <a:pt x="3110" y="12901"/>
                    <a:pt x="3106" y="12893"/>
                  </a:cubicBezTo>
                  <a:cubicBezTo>
                    <a:pt x="3095" y="12879"/>
                    <a:pt x="3084" y="12871"/>
                    <a:pt x="3069" y="12864"/>
                  </a:cubicBezTo>
                  <a:cubicBezTo>
                    <a:pt x="3054" y="12857"/>
                    <a:pt x="3035" y="12852"/>
                    <a:pt x="3020" y="12849"/>
                  </a:cubicBezTo>
                  <a:cubicBezTo>
                    <a:pt x="3002" y="12845"/>
                    <a:pt x="2991" y="12841"/>
                    <a:pt x="2983" y="12841"/>
                  </a:cubicBezTo>
                  <a:cubicBezTo>
                    <a:pt x="2920" y="12819"/>
                    <a:pt x="2868" y="12778"/>
                    <a:pt x="2804" y="12736"/>
                  </a:cubicBezTo>
                  <a:cubicBezTo>
                    <a:pt x="2773" y="12718"/>
                    <a:pt x="2744" y="12695"/>
                    <a:pt x="2711" y="12681"/>
                  </a:cubicBezTo>
                  <a:cubicBezTo>
                    <a:pt x="2677" y="12662"/>
                    <a:pt x="2639" y="12650"/>
                    <a:pt x="2598" y="12643"/>
                  </a:cubicBezTo>
                  <a:cubicBezTo>
                    <a:pt x="2594" y="12643"/>
                    <a:pt x="2590" y="12643"/>
                    <a:pt x="2590" y="12639"/>
                  </a:cubicBezTo>
                  <a:cubicBezTo>
                    <a:pt x="2587" y="12639"/>
                    <a:pt x="2583" y="12632"/>
                    <a:pt x="2580" y="12624"/>
                  </a:cubicBezTo>
                  <a:cubicBezTo>
                    <a:pt x="2580" y="12624"/>
                    <a:pt x="2580" y="12621"/>
                    <a:pt x="2583" y="12621"/>
                  </a:cubicBezTo>
                  <a:cubicBezTo>
                    <a:pt x="2587" y="12617"/>
                    <a:pt x="2587" y="12613"/>
                    <a:pt x="2590" y="12610"/>
                  </a:cubicBezTo>
                  <a:cubicBezTo>
                    <a:pt x="2590" y="12602"/>
                    <a:pt x="2594" y="12598"/>
                    <a:pt x="2594" y="12591"/>
                  </a:cubicBezTo>
                  <a:cubicBezTo>
                    <a:pt x="2594" y="12583"/>
                    <a:pt x="2590" y="12576"/>
                    <a:pt x="2587" y="12572"/>
                  </a:cubicBezTo>
                  <a:cubicBezTo>
                    <a:pt x="2583" y="12565"/>
                    <a:pt x="2580" y="12561"/>
                    <a:pt x="2576" y="12557"/>
                  </a:cubicBezTo>
                  <a:cubicBezTo>
                    <a:pt x="2572" y="12553"/>
                    <a:pt x="2568" y="12550"/>
                    <a:pt x="2564" y="12546"/>
                  </a:cubicBezTo>
                  <a:cubicBezTo>
                    <a:pt x="2549" y="12535"/>
                    <a:pt x="2535" y="12531"/>
                    <a:pt x="2520" y="12531"/>
                  </a:cubicBezTo>
                  <a:cubicBezTo>
                    <a:pt x="2501" y="12531"/>
                    <a:pt x="2482" y="12538"/>
                    <a:pt x="2467" y="12550"/>
                  </a:cubicBezTo>
                  <a:cubicBezTo>
                    <a:pt x="2419" y="12498"/>
                    <a:pt x="2359" y="12467"/>
                    <a:pt x="2302" y="12438"/>
                  </a:cubicBezTo>
                  <a:cubicBezTo>
                    <a:pt x="2243" y="12408"/>
                    <a:pt x="2187" y="12381"/>
                    <a:pt x="2138" y="12348"/>
                  </a:cubicBezTo>
                  <a:cubicBezTo>
                    <a:pt x="2078" y="12299"/>
                    <a:pt x="2007" y="12262"/>
                    <a:pt x="1926" y="12247"/>
                  </a:cubicBezTo>
                  <a:cubicBezTo>
                    <a:pt x="1847" y="12236"/>
                    <a:pt x="1772" y="12202"/>
                    <a:pt x="1719" y="12157"/>
                  </a:cubicBezTo>
                  <a:cubicBezTo>
                    <a:pt x="1641" y="12086"/>
                    <a:pt x="1548" y="12038"/>
                    <a:pt x="1458" y="11996"/>
                  </a:cubicBezTo>
                  <a:lnTo>
                    <a:pt x="1495" y="11996"/>
                  </a:lnTo>
                  <a:cubicBezTo>
                    <a:pt x="1514" y="11993"/>
                    <a:pt x="1533" y="11993"/>
                    <a:pt x="1551" y="11993"/>
                  </a:cubicBezTo>
                  <a:close/>
                  <a:moveTo>
                    <a:pt x="3387" y="13032"/>
                  </a:moveTo>
                  <a:cubicBezTo>
                    <a:pt x="3406" y="13066"/>
                    <a:pt x="3432" y="13092"/>
                    <a:pt x="3458" y="13114"/>
                  </a:cubicBezTo>
                  <a:cubicBezTo>
                    <a:pt x="3503" y="13148"/>
                    <a:pt x="3555" y="13171"/>
                    <a:pt x="3603" y="13189"/>
                  </a:cubicBezTo>
                  <a:cubicBezTo>
                    <a:pt x="3648" y="13207"/>
                    <a:pt x="3697" y="13226"/>
                    <a:pt x="3734" y="13249"/>
                  </a:cubicBezTo>
                  <a:cubicBezTo>
                    <a:pt x="3765" y="13268"/>
                    <a:pt x="3791" y="13286"/>
                    <a:pt x="3813" y="13305"/>
                  </a:cubicBezTo>
                  <a:cubicBezTo>
                    <a:pt x="3839" y="13323"/>
                    <a:pt x="3862" y="13346"/>
                    <a:pt x="3880" y="13376"/>
                  </a:cubicBezTo>
                  <a:cubicBezTo>
                    <a:pt x="3906" y="13413"/>
                    <a:pt x="3936" y="13447"/>
                    <a:pt x="3970" y="13480"/>
                  </a:cubicBezTo>
                  <a:cubicBezTo>
                    <a:pt x="3940" y="13458"/>
                    <a:pt x="3914" y="13443"/>
                    <a:pt x="3891" y="13432"/>
                  </a:cubicBezTo>
                  <a:cubicBezTo>
                    <a:pt x="3880" y="13425"/>
                    <a:pt x="3872" y="13417"/>
                    <a:pt x="3865" y="13409"/>
                  </a:cubicBezTo>
                  <a:cubicBezTo>
                    <a:pt x="3858" y="13402"/>
                    <a:pt x="3854" y="13395"/>
                    <a:pt x="3854" y="13387"/>
                  </a:cubicBezTo>
                  <a:cubicBezTo>
                    <a:pt x="3850" y="13380"/>
                    <a:pt x="3846" y="13372"/>
                    <a:pt x="3839" y="13364"/>
                  </a:cubicBezTo>
                  <a:cubicBezTo>
                    <a:pt x="3836" y="13361"/>
                    <a:pt x="3832" y="13357"/>
                    <a:pt x="3828" y="13357"/>
                  </a:cubicBezTo>
                  <a:cubicBezTo>
                    <a:pt x="3820" y="13354"/>
                    <a:pt x="3813" y="13350"/>
                    <a:pt x="3805" y="13350"/>
                  </a:cubicBezTo>
                  <a:lnTo>
                    <a:pt x="3772" y="13350"/>
                  </a:lnTo>
                  <a:cubicBezTo>
                    <a:pt x="3734" y="13346"/>
                    <a:pt x="3697" y="13342"/>
                    <a:pt x="3667" y="13328"/>
                  </a:cubicBezTo>
                  <a:cubicBezTo>
                    <a:pt x="3637" y="13312"/>
                    <a:pt x="3608" y="13294"/>
                    <a:pt x="3585" y="13268"/>
                  </a:cubicBezTo>
                  <a:cubicBezTo>
                    <a:pt x="3558" y="13238"/>
                    <a:pt x="3532" y="13219"/>
                    <a:pt x="3506" y="13200"/>
                  </a:cubicBezTo>
                  <a:cubicBezTo>
                    <a:pt x="3462" y="13174"/>
                    <a:pt x="3420" y="13159"/>
                    <a:pt x="3383" y="13137"/>
                  </a:cubicBezTo>
                  <a:cubicBezTo>
                    <a:pt x="3342" y="13118"/>
                    <a:pt x="3312" y="13095"/>
                    <a:pt x="3286" y="13066"/>
                  </a:cubicBezTo>
                  <a:lnTo>
                    <a:pt x="3286" y="13066"/>
                  </a:lnTo>
                  <a:cubicBezTo>
                    <a:pt x="3294" y="13069"/>
                    <a:pt x="3301" y="13069"/>
                    <a:pt x="3312" y="13069"/>
                  </a:cubicBezTo>
                  <a:cubicBezTo>
                    <a:pt x="3327" y="13069"/>
                    <a:pt x="3342" y="13066"/>
                    <a:pt x="3357" y="13058"/>
                  </a:cubicBezTo>
                  <a:cubicBezTo>
                    <a:pt x="3368" y="13050"/>
                    <a:pt x="3379" y="13043"/>
                    <a:pt x="3387" y="13032"/>
                  </a:cubicBezTo>
                  <a:close/>
                  <a:moveTo>
                    <a:pt x="7873" y="214"/>
                  </a:moveTo>
                  <a:cubicBezTo>
                    <a:pt x="7876" y="214"/>
                    <a:pt x="7880" y="214"/>
                    <a:pt x="7884" y="218"/>
                  </a:cubicBezTo>
                  <a:cubicBezTo>
                    <a:pt x="7914" y="225"/>
                    <a:pt x="7944" y="236"/>
                    <a:pt x="7963" y="247"/>
                  </a:cubicBezTo>
                  <a:cubicBezTo>
                    <a:pt x="7973" y="255"/>
                    <a:pt x="7981" y="262"/>
                    <a:pt x="7989" y="270"/>
                  </a:cubicBezTo>
                  <a:cubicBezTo>
                    <a:pt x="7996" y="281"/>
                    <a:pt x="8004" y="292"/>
                    <a:pt x="8007" y="304"/>
                  </a:cubicBezTo>
                  <a:cubicBezTo>
                    <a:pt x="8011" y="314"/>
                    <a:pt x="8018" y="326"/>
                    <a:pt x="8026" y="333"/>
                  </a:cubicBezTo>
                  <a:cubicBezTo>
                    <a:pt x="8037" y="345"/>
                    <a:pt x="8052" y="352"/>
                    <a:pt x="8063" y="356"/>
                  </a:cubicBezTo>
                  <a:cubicBezTo>
                    <a:pt x="8082" y="364"/>
                    <a:pt x="8101" y="367"/>
                    <a:pt x="8111" y="375"/>
                  </a:cubicBezTo>
                  <a:cubicBezTo>
                    <a:pt x="8120" y="378"/>
                    <a:pt x="8127" y="382"/>
                    <a:pt x="8130" y="386"/>
                  </a:cubicBezTo>
                  <a:cubicBezTo>
                    <a:pt x="8134" y="390"/>
                    <a:pt x="8138" y="393"/>
                    <a:pt x="8142" y="397"/>
                  </a:cubicBezTo>
                  <a:cubicBezTo>
                    <a:pt x="8146" y="404"/>
                    <a:pt x="8149" y="412"/>
                    <a:pt x="8153" y="416"/>
                  </a:cubicBezTo>
                  <a:cubicBezTo>
                    <a:pt x="8164" y="423"/>
                    <a:pt x="8172" y="427"/>
                    <a:pt x="8183" y="431"/>
                  </a:cubicBezTo>
                  <a:cubicBezTo>
                    <a:pt x="8190" y="431"/>
                    <a:pt x="8198" y="435"/>
                    <a:pt x="8206" y="435"/>
                  </a:cubicBezTo>
                  <a:cubicBezTo>
                    <a:pt x="8224" y="435"/>
                    <a:pt x="8242" y="431"/>
                    <a:pt x="8258" y="427"/>
                  </a:cubicBezTo>
                  <a:cubicBezTo>
                    <a:pt x="8268" y="423"/>
                    <a:pt x="8284" y="419"/>
                    <a:pt x="8291" y="419"/>
                  </a:cubicBezTo>
                  <a:lnTo>
                    <a:pt x="8295" y="419"/>
                  </a:lnTo>
                  <a:cubicBezTo>
                    <a:pt x="8321" y="431"/>
                    <a:pt x="8347" y="445"/>
                    <a:pt x="8377" y="464"/>
                  </a:cubicBezTo>
                  <a:cubicBezTo>
                    <a:pt x="8403" y="487"/>
                    <a:pt x="8434" y="509"/>
                    <a:pt x="8463" y="532"/>
                  </a:cubicBezTo>
                  <a:cubicBezTo>
                    <a:pt x="8475" y="535"/>
                    <a:pt x="8482" y="543"/>
                    <a:pt x="8489" y="550"/>
                  </a:cubicBezTo>
                  <a:cubicBezTo>
                    <a:pt x="8504" y="566"/>
                    <a:pt x="8520" y="580"/>
                    <a:pt x="8542" y="595"/>
                  </a:cubicBezTo>
                  <a:cubicBezTo>
                    <a:pt x="8549" y="602"/>
                    <a:pt x="8564" y="606"/>
                    <a:pt x="8575" y="614"/>
                  </a:cubicBezTo>
                  <a:cubicBezTo>
                    <a:pt x="8591" y="618"/>
                    <a:pt x="8605" y="618"/>
                    <a:pt x="8620" y="618"/>
                  </a:cubicBezTo>
                  <a:lnTo>
                    <a:pt x="8635" y="618"/>
                  </a:lnTo>
                  <a:cubicBezTo>
                    <a:pt x="8639" y="621"/>
                    <a:pt x="8646" y="628"/>
                    <a:pt x="8650" y="636"/>
                  </a:cubicBezTo>
                  <a:cubicBezTo>
                    <a:pt x="8661" y="647"/>
                    <a:pt x="8669" y="662"/>
                    <a:pt x="8684" y="678"/>
                  </a:cubicBezTo>
                  <a:cubicBezTo>
                    <a:pt x="8695" y="689"/>
                    <a:pt x="8706" y="704"/>
                    <a:pt x="8721" y="718"/>
                  </a:cubicBezTo>
                  <a:cubicBezTo>
                    <a:pt x="8878" y="846"/>
                    <a:pt x="9039" y="973"/>
                    <a:pt x="9177" y="1111"/>
                  </a:cubicBezTo>
                  <a:cubicBezTo>
                    <a:pt x="9229" y="1160"/>
                    <a:pt x="9282" y="1201"/>
                    <a:pt x="9331" y="1246"/>
                  </a:cubicBezTo>
                  <a:cubicBezTo>
                    <a:pt x="9379" y="1291"/>
                    <a:pt x="9424" y="1335"/>
                    <a:pt x="9462" y="1387"/>
                  </a:cubicBezTo>
                  <a:cubicBezTo>
                    <a:pt x="9488" y="1432"/>
                    <a:pt x="9514" y="1474"/>
                    <a:pt x="9547" y="1518"/>
                  </a:cubicBezTo>
                  <a:cubicBezTo>
                    <a:pt x="9581" y="1560"/>
                    <a:pt x="9622" y="1597"/>
                    <a:pt x="9674" y="1627"/>
                  </a:cubicBezTo>
                  <a:cubicBezTo>
                    <a:pt x="9690" y="1638"/>
                    <a:pt x="9708" y="1657"/>
                    <a:pt x="9726" y="1675"/>
                  </a:cubicBezTo>
                  <a:cubicBezTo>
                    <a:pt x="9745" y="1698"/>
                    <a:pt x="9764" y="1720"/>
                    <a:pt x="9790" y="1739"/>
                  </a:cubicBezTo>
                  <a:cubicBezTo>
                    <a:pt x="9802" y="1746"/>
                    <a:pt x="9809" y="1758"/>
                    <a:pt x="9816" y="1777"/>
                  </a:cubicBezTo>
                  <a:cubicBezTo>
                    <a:pt x="9824" y="1788"/>
                    <a:pt x="9828" y="1803"/>
                    <a:pt x="9835" y="1817"/>
                  </a:cubicBezTo>
                  <a:cubicBezTo>
                    <a:pt x="9843" y="1840"/>
                    <a:pt x="9850" y="1862"/>
                    <a:pt x="9865" y="1884"/>
                  </a:cubicBezTo>
                  <a:cubicBezTo>
                    <a:pt x="9869" y="1896"/>
                    <a:pt x="9880" y="1907"/>
                    <a:pt x="9891" y="1915"/>
                  </a:cubicBezTo>
                  <a:cubicBezTo>
                    <a:pt x="9899" y="1926"/>
                    <a:pt x="9914" y="1934"/>
                    <a:pt x="9933" y="1934"/>
                  </a:cubicBezTo>
                  <a:cubicBezTo>
                    <a:pt x="9951" y="1937"/>
                    <a:pt x="9966" y="1945"/>
                    <a:pt x="9973" y="1952"/>
                  </a:cubicBezTo>
                  <a:cubicBezTo>
                    <a:pt x="9981" y="1956"/>
                    <a:pt x="9985" y="1963"/>
                    <a:pt x="9988" y="1971"/>
                  </a:cubicBezTo>
                  <a:cubicBezTo>
                    <a:pt x="9995" y="1982"/>
                    <a:pt x="10004" y="1997"/>
                    <a:pt x="10007" y="2015"/>
                  </a:cubicBezTo>
                  <a:cubicBezTo>
                    <a:pt x="10014" y="2031"/>
                    <a:pt x="10022" y="2053"/>
                    <a:pt x="10037" y="2072"/>
                  </a:cubicBezTo>
                  <a:cubicBezTo>
                    <a:pt x="10052" y="2091"/>
                    <a:pt x="10071" y="2109"/>
                    <a:pt x="10085" y="2124"/>
                  </a:cubicBezTo>
                  <a:cubicBezTo>
                    <a:pt x="10112" y="2150"/>
                    <a:pt x="10138" y="2172"/>
                    <a:pt x="10152" y="2191"/>
                  </a:cubicBezTo>
                  <a:cubicBezTo>
                    <a:pt x="10164" y="2203"/>
                    <a:pt x="10171" y="2214"/>
                    <a:pt x="10175" y="2229"/>
                  </a:cubicBezTo>
                  <a:cubicBezTo>
                    <a:pt x="10179" y="2240"/>
                    <a:pt x="10183" y="2251"/>
                    <a:pt x="10187" y="2266"/>
                  </a:cubicBezTo>
                  <a:cubicBezTo>
                    <a:pt x="10190" y="2315"/>
                    <a:pt x="10213" y="2355"/>
                    <a:pt x="10231" y="2390"/>
                  </a:cubicBezTo>
                  <a:cubicBezTo>
                    <a:pt x="10254" y="2423"/>
                    <a:pt x="10280" y="2453"/>
                    <a:pt x="10302" y="2486"/>
                  </a:cubicBezTo>
                  <a:cubicBezTo>
                    <a:pt x="10340" y="2539"/>
                    <a:pt x="10377" y="2595"/>
                    <a:pt x="10407" y="2651"/>
                  </a:cubicBezTo>
                  <a:cubicBezTo>
                    <a:pt x="10437" y="2707"/>
                    <a:pt x="10463" y="2767"/>
                    <a:pt x="10478" y="2831"/>
                  </a:cubicBezTo>
                  <a:cubicBezTo>
                    <a:pt x="10482" y="2864"/>
                    <a:pt x="10497" y="2894"/>
                    <a:pt x="10511" y="2921"/>
                  </a:cubicBezTo>
                  <a:cubicBezTo>
                    <a:pt x="10534" y="2965"/>
                    <a:pt x="10561" y="2999"/>
                    <a:pt x="10590" y="3036"/>
                  </a:cubicBezTo>
                  <a:cubicBezTo>
                    <a:pt x="10616" y="3070"/>
                    <a:pt x="10646" y="3104"/>
                    <a:pt x="10668" y="3137"/>
                  </a:cubicBezTo>
                  <a:cubicBezTo>
                    <a:pt x="10676" y="3149"/>
                    <a:pt x="10687" y="3163"/>
                    <a:pt x="10695" y="3171"/>
                  </a:cubicBezTo>
                  <a:cubicBezTo>
                    <a:pt x="10710" y="3190"/>
                    <a:pt x="10725" y="3201"/>
                    <a:pt x="10732" y="3212"/>
                  </a:cubicBezTo>
                  <a:cubicBezTo>
                    <a:pt x="10736" y="3219"/>
                    <a:pt x="10740" y="3227"/>
                    <a:pt x="10740" y="3230"/>
                  </a:cubicBezTo>
                  <a:cubicBezTo>
                    <a:pt x="10744" y="3235"/>
                    <a:pt x="10744" y="3242"/>
                    <a:pt x="10744" y="3245"/>
                  </a:cubicBezTo>
                  <a:cubicBezTo>
                    <a:pt x="10744" y="3253"/>
                    <a:pt x="10744" y="3261"/>
                    <a:pt x="10740" y="3271"/>
                  </a:cubicBezTo>
                  <a:cubicBezTo>
                    <a:pt x="10736" y="3279"/>
                    <a:pt x="10736" y="3287"/>
                    <a:pt x="10736" y="3290"/>
                  </a:cubicBezTo>
                  <a:cubicBezTo>
                    <a:pt x="10736" y="3306"/>
                    <a:pt x="10740" y="3313"/>
                    <a:pt x="10744" y="3324"/>
                  </a:cubicBezTo>
                  <a:cubicBezTo>
                    <a:pt x="10751" y="3335"/>
                    <a:pt x="10758" y="3347"/>
                    <a:pt x="10766" y="3358"/>
                  </a:cubicBezTo>
                  <a:cubicBezTo>
                    <a:pt x="10773" y="3369"/>
                    <a:pt x="10785" y="3380"/>
                    <a:pt x="10792" y="3387"/>
                  </a:cubicBezTo>
                  <a:cubicBezTo>
                    <a:pt x="10815" y="3410"/>
                    <a:pt x="10833" y="3432"/>
                    <a:pt x="10848" y="3447"/>
                  </a:cubicBezTo>
                  <a:cubicBezTo>
                    <a:pt x="10859" y="3459"/>
                    <a:pt x="10867" y="3470"/>
                    <a:pt x="10870" y="3481"/>
                  </a:cubicBezTo>
                  <a:cubicBezTo>
                    <a:pt x="10882" y="3499"/>
                    <a:pt x="10889" y="3515"/>
                    <a:pt x="10893" y="3541"/>
                  </a:cubicBezTo>
                  <a:cubicBezTo>
                    <a:pt x="10897" y="3563"/>
                    <a:pt x="10901" y="3593"/>
                    <a:pt x="10901" y="3630"/>
                  </a:cubicBezTo>
                  <a:cubicBezTo>
                    <a:pt x="10904" y="3656"/>
                    <a:pt x="10911" y="3679"/>
                    <a:pt x="10923" y="3698"/>
                  </a:cubicBezTo>
                  <a:cubicBezTo>
                    <a:pt x="10930" y="3716"/>
                    <a:pt x="10946" y="3735"/>
                    <a:pt x="10956" y="3746"/>
                  </a:cubicBezTo>
                  <a:cubicBezTo>
                    <a:pt x="10998" y="3791"/>
                    <a:pt x="11032" y="3836"/>
                    <a:pt x="11058" y="3889"/>
                  </a:cubicBezTo>
                  <a:cubicBezTo>
                    <a:pt x="11080" y="3937"/>
                    <a:pt x="11099" y="3993"/>
                    <a:pt x="11110" y="4053"/>
                  </a:cubicBezTo>
                  <a:cubicBezTo>
                    <a:pt x="11110" y="4065"/>
                    <a:pt x="11113" y="4075"/>
                    <a:pt x="11121" y="4082"/>
                  </a:cubicBezTo>
                  <a:cubicBezTo>
                    <a:pt x="11132" y="4094"/>
                    <a:pt x="11144" y="4101"/>
                    <a:pt x="11155" y="4105"/>
                  </a:cubicBezTo>
                  <a:cubicBezTo>
                    <a:pt x="11158" y="4109"/>
                    <a:pt x="11166" y="4113"/>
                    <a:pt x="11173" y="4117"/>
                  </a:cubicBezTo>
                  <a:cubicBezTo>
                    <a:pt x="11181" y="4120"/>
                    <a:pt x="11184" y="4124"/>
                    <a:pt x="11189" y="4124"/>
                  </a:cubicBezTo>
                  <a:cubicBezTo>
                    <a:pt x="11189" y="4127"/>
                    <a:pt x="11184" y="4132"/>
                    <a:pt x="11181" y="4135"/>
                  </a:cubicBezTo>
                  <a:lnTo>
                    <a:pt x="11166" y="4161"/>
                  </a:lnTo>
                  <a:lnTo>
                    <a:pt x="11189" y="4184"/>
                  </a:lnTo>
                  <a:cubicBezTo>
                    <a:pt x="11207" y="4199"/>
                    <a:pt x="11215" y="4213"/>
                    <a:pt x="11225" y="4232"/>
                  </a:cubicBezTo>
                  <a:cubicBezTo>
                    <a:pt x="11237" y="4258"/>
                    <a:pt x="11241" y="4289"/>
                    <a:pt x="11244" y="4326"/>
                  </a:cubicBezTo>
                  <a:cubicBezTo>
                    <a:pt x="11248" y="4360"/>
                    <a:pt x="11251" y="4396"/>
                    <a:pt x="11263" y="4434"/>
                  </a:cubicBezTo>
                  <a:cubicBezTo>
                    <a:pt x="11293" y="4550"/>
                    <a:pt x="11327" y="4666"/>
                    <a:pt x="11394" y="4771"/>
                  </a:cubicBezTo>
                  <a:cubicBezTo>
                    <a:pt x="11431" y="4831"/>
                    <a:pt x="11453" y="4890"/>
                    <a:pt x="11465" y="4957"/>
                  </a:cubicBezTo>
                  <a:cubicBezTo>
                    <a:pt x="11476" y="5024"/>
                    <a:pt x="11480" y="5096"/>
                    <a:pt x="11487" y="5167"/>
                  </a:cubicBezTo>
                  <a:lnTo>
                    <a:pt x="11487" y="5171"/>
                  </a:lnTo>
                  <a:lnTo>
                    <a:pt x="11487" y="5174"/>
                  </a:lnTo>
                  <a:lnTo>
                    <a:pt x="11487" y="5190"/>
                  </a:lnTo>
                  <a:cubicBezTo>
                    <a:pt x="11487" y="5193"/>
                    <a:pt x="11491" y="5197"/>
                    <a:pt x="11491" y="5200"/>
                  </a:cubicBezTo>
                  <a:cubicBezTo>
                    <a:pt x="11495" y="5204"/>
                    <a:pt x="11495" y="5208"/>
                    <a:pt x="11498" y="5212"/>
                  </a:cubicBezTo>
                  <a:cubicBezTo>
                    <a:pt x="11503" y="5216"/>
                    <a:pt x="11506" y="5219"/>
                    <a:pt x="11513" y="5223"/>
                  </a:cubicBezTo>
                  <a:cubicBezTo>
                    <a:pt x="11521" y="5226"/>
                    <a:pt x="11529" y="5231"/>
                    <a:pt x="11532" y="5234"/>
                  </a:cubicBezTo>
                  <a:cubicBezTo>
                    <a:pt x="11539" y="5242"/>
                    <a:pt x="11543" y="5245"/>
                    <a:pt x="11548" y="5253"/>
                  </a:cubicBezTo>
                  <a:cubicBezTo>
                    <a:pt x="11551" y="5257"/>
                    <a:pt x="11551" y="5264"/>
                    <a:pt x="11551" y="5271"/>
                  </a:cubicBezTo>
                  <a:cubicBezTo>
                    <a:pt x="11555" y="5286"/>
                    <a:pt x="11555" y="5302"/>
                    <a:pt x="11555" y="5321"/>
                  </a:cubicBezTo>
                  <a:cubicBezTo>
                    <a:pt x="11555" y="5335"/>
                    <a:pt x="11555" y="5357"/>
                    <a:pt x="11562" y="5376"/>
                  </a:cubicBezTo>
                  <a:cubicBezTo>
                    <a:pt x="11615" y="5563"/>
                    <a:pt x="11648" y="5757"/>
                    <a:pt x="11670" y="5949"/>
                  </a:cubicBezTo>
                  <a:cubicBezTo>
                    <a:pt x="11693" y="6101"/>
                    <a:pt x="11727" y="6247"/>
                    <a:pt x="11790" y="6389"/>
                  </a:cubicBezTo>
                  <a:cubicBezTo>
                    <a:pt x="11805" y="6420"/>
                    <a:pt x="11817" y="6453"/>
                    <a:pt x="11817" y="6482"/>
                  </a:cubicBezTo>
                  <a:cubicBezTo>
                    <a:pt x="11824" y="6644"/>
                    <a:pt x="11839" y="6801"/>
                    <a:pt x="11843" y="6958"/>
                  </a:cubicBezTo>
                  <a:cubicBezTo>
                    <a:pt x="11843" y="6980"/>
                    <a:pt x="11846" y="6995"/>
                    <a:pt x="11853" y="7010"/>
                  </a:cubicBezTo>
                  <a:cubicBezTo>
                    <a:pt x="11857" y="7029"/>
                    <a:pt x="11862" y="7039"/>
                    <a:pt x="11865" y="7051"/>
                  </a:cubicBezTo>
                  <a:cubicBezTo>
                    <a:pt x="11869" y="7062"/>
                    <a:pt x="11872" y="7065"/>
                    <a:pt x="11876" y="7074"/>
                  </a:cubicBezTo>
                  <a:cubicBezTo>
                    <a:pt x="11879" y="7081"/>
                    <a:pt x="11884" y="7084"/>
                    <a:pt x="11884" y="7088"/>
                  </a:cubicBezTo>
                  <a:cubicBezTo>
                    <a:pt x="11884" y="7107"/>
                    <a:pt x="11879" y="7126"/>
                    <a:pt x="11879" y="7141"/>
                  </a:cubicBezTo>
                  <a:cubicBezTo>
                    <a:pt x="11884" y="7205"/>
                    <a:pt x="11895" y="7264"/>
                    <a:pt x="11910" y="7324"/>
                  </a:cubicBezTo>
                  <a:cubicBezTo>
                    <a:pt x="11924" y="7379"/>
                    <a:pt x="11936" y="7436"/>
                    <a:pt x="11936" y="7484"/>
                  </a:cubicBezTo>
                  <a:cubicBezTo>
                    <a:pt x="11936" y="7522"/>
                    <a:pt x="11932" y="7559"/>
                    <a:pt x="11917" y="7593"/>
                  </a:cubicBezTo>
                  <a:cubicBezTo>
                    <a:pt x="11910" y="7612"/>
                    <a:pt x="11906" y="7626"/>
                    <a:pt x="11906" y="7641"/>
                  </a:cubicBezTo>
                  <a:cubicBezTo>
                    <a:pt x="11906" y="7660"/>
                    <a:pt x="11910" y="7679"/>
                    <a:pt x="11914" y="7693"/>
                  </a:cubicBezTo>
                  <a:cubicBezTo>
                    <a:pt x="11921" y="7716"/>
                    <a:pt x="11929" y="7735"/>
                    <a:pt x="11932" y="7757"/>
                  </a:cubicBezTo>
                  <a:cubicBezTo>
                    <a:pt x="11940" y="7776"/>
                    <a:pt x="11943" y="7795"/>
                    <a:pt x="11943" y="7810"/>
                  </a:cubicBezTo>
                  <a:lnTo>
                    <a:pt x="11943" y="7817"/>
                  </a:lnTo>
                  <a:cubicBezTo>
                    <a:pt x="11943" y="7836"/>
                    <a:pt x="11940" y="7855"/>
                    <a:pt x="11940" y="7877"/>
                  </a:cubicBezTo>
                  <a:cubicBezTo>
                    <a:pt x="11940" y="7900"/>
                    <a:pt x="11943" y="7926"/>
                    <a:pt x="11951" y="7952"/>
                  </a:cubicBezTo>
                  <a:cubicBezTo>
                    <a:pt x="11958" y="7978"/>
                    <a:pt x="11977" y="8000"/>
                    <a:pt x="12000" y="8023"/>
                  </a:cubicBezTo>
                  <a:cubicBezTo>
                    <a:pt x="12000" y="8026"/>
                    <a:pt x="12000" y="8026"/>
                    <a:pt x="12003" y="8026"/>
                  </a:cubicBezTo>
                  <a:cubicBezTo>
                    <a:pt x="12003" y="8030"/>
                    <a:pt x="12000" y="8038"/>
                    <a:pt x="11996" y="8049"/>
                  </a:cubicBezTo>
                  <a:cubicBezTo>
                    <a:pt x="11992" y="8060"/>
                    <a:pt x="11984" y="8071"/>
                    <a:pt x="11977" y="8083"/>
                  </a:cubicBezTo>
                  <a:cubicBezTo>
                    <a:pt x="11951" y="8131"/>
                    <a:pt x="11936" y="8183"/>
                    <a:pt x="11936" y="8236"/>
                  </a:cubicBezTo>
                  <a:cubicBezTo>
                    <a:pt x="11936" y="8292"/>
                    <a:pt x="11955" y="8348"/>
                    <a:pt x="11984" y="8404"/>
                  </a:cubicBezTo>
                  <a:cubicBezTo>
                    <a:pt x="11992" y="8411"/>
                    <a:pt x="11996" y="8423"/>
                    <a:pt x="12000" y="8438"/>
                  </a:cubicBezTo>
                  <a:lnTo>
                    <a:pt x="12000" y="8487"/>
                  </a:lnTo>
                  <a:lnTo>
                    <a:pt x="12000" y="8554"/>
                  </a:lnTo>
                  <a:cubicBezTo>
                    <a:pt x="11984" y="8692"/>
                    <a:pt x="11966" y="8834"/>
                    <a:pt x="11966" y="8980"/>
                  </a:cubicBezTo>
                  <a:cubicBezTo>
                    <a:pt x="11966" y="9036"/>
                    <a:pt x="11969" y="9092"/>
                    <a:pt x="11977" y="9148"/>
                  </a:cubicBezTo>
                  <a:lnTo>
                    <a:pt x="11977" y="9170"/>
                  </a:lnTo>
                  <a:lnTo>
                    <a:pt x="11977" y="9178"/>
                  </a:lnTo>
                  <a:lnTo>
                    <a:pt x="11977" y="9182"/>
                  </a:lnTo>
                  <a:cubicBezTo>
                    <a:pt x="11974" y="9185"/>
                    <a:pt x="11969" y="9189"/>
                    <a:pt x="11962" y="9193"/>
                  </a:cubicBezTo>
                  <a:cubicBezTo>
                    <a:pt x="11951" y="9201"/>
                    <a:pt x="11943" y="9208"/>
                    <a:pt x="11940" y="9215"/>
                  </a:cubicBezTo>
                  <a:cubicBezTo>
                    <a:pt x="11932" y="9230"/>
                    <a:pt x="11929" y="9241"/>
                    <a:pt x="11924" y="9256"/>
                  </a:cubicBezTo>
                  <a:cubicBezTo>
                    <a:pt x="11921" y="9272"/>
                    <a:pt x="11921" y="9282"/>
                    <a:pt x="11921" y="9298"/>
                  </a:cubicBezTo>
                  <a:lnTo>
                    <a:pt x="11921" y="9327"/>
                  </a:lnTo>
                  <a:cubicBezTo>
                    <a:pt x="11924" y="9339"/>
                    <a:pt x="11929" y="9350"/>
                    <a:pt x="11932" y="9358"/>
                  </a:cubicBezTo>
                  <a:cubicBezTo>
                    <a:pt x="11955" y="9410"/>
                    <a:pt x="11962" y="9462"/>
                    <a:pt x="11962" y="9515"/>
                  </a:cubicBezTo>
                  <a:cubicBezTo>
                    <a:pt x="11962" y="9582"/>
                    <a:pt x="11951" y="9653"/>
                    <a:pt x="11951" y="9727"/>
                  </a:cubicBezTo>
                  <a:lnTo>
                    <a:pt x="11951" y="9776"/>
                  </a:lnTo>
                  <a:cubicBezTo>
                    <a:pt x="11951" y="9787"/>
                    <a:pt x="11955" y="9798"/>
                    <a:pt x="11955" y="9810"/>
                  </a:cubicBezTo>
                  <a:cubicBezTo>
                    <a:pt x="11955" y="9874"/>
                    <a:pt x="11940" y="9936"/>
                    <a:pt x="11921" y="10000"/>
                  </a:cubicBezTo>
                  <a:cubicBezTo>
                    <a:pt x="11902" y="10067"/>
                    <a:pt x="11879" y="10135"/>
                    <a:pt x="11872" y="10210"/>
                  </a:cubicBezTo>
                  <a:cubicBezTo>
                    <a:pt x="11872" y="10210"/>
                    <a:pt x="11869" y="10214"/>
                    <a:pt x="11865" y="10221"/>
                  </a:cubicBezTo>
                  <a:cubicBezTo>
                    <a:pt x="11865" y="10224"/>
                    <a:pt x="11862" y="10228"/>
                    <a:pt x="11857" y="10236"/>
                  </a:cubicBezTo>
                  <a:cubicBezTo>
                    <a:pt x="11853" y="10243"/>
                    <a:pt x="11853" y="10250"/>
                    <a:pt x="11853" y="10262"/>
                  </a:cubicBezTo>
                  <a:cubicBezTo>
                    <a:pt x="11853" y="10266"/>
                    <a:pt x="11853" y="10273"/>
                    <a:pt x="11857" y="10281"/>
                  </a:cubicBezTo>
                  <a:cubicBezTo>
                    <a:pt x="11862" y="10288"/>
                    <a:pt x="11865" y="10300"/>
                    <a:pt x="11872" y="10303"/>
                  </a:cubicBezTo>
                  <a:cubicBezTo>
                    <a:pt x="11876" y="10307"/>
                    <a:pt x="11876" y="10310"/>
                    <a:pt x="11879" y="10310"/>
                  </a:cubicBezTo>
                  <a:cubicBezTo>
                    <a:pt x="11876" y="10314"/>
                    <a:pt x="11872" y="10322"/>
                    <a:pt x="11872" y="10326"/>
                  </a:cubicBezTo>
                  <a:cubicBezTo>
                    <a:pt x="11835" y="10381"/>
                    <a:pt x="11817" y="10441"/>
                    <a:pt x="11809" y="10502"/>
                  </a:cubicBezTo>
                  <a:cubicBezTo>
                    <a:pt x="11798" y="10561"/>
                    <a:pt x="11798" y="10617"/>
                    <a:pt x="11790" y="10673"/>
                  </a:cubicBezTo>
                  <a:cubicBezTo>
                    <a:pt x="11783" y="10714"/>
                    <a:pt x="11783" y="10755"/>
                    <a:pt x="11783" y="10797"/>
                  </a:cubicBezTo>
                  <a:lnTo>
                    <a:pt x="11783" y="10868"/>
                  </a:lnTo>
                  <a:cubicBezTo>
                    <a:pt x="11783" y="10912"/>
                    <a:pt x="11779" y="10950"/>
                    <a:pt x="11775" y="10991"/>
                  </a:cubicBezTo>
                  <a:cubicBezTo>
                    <a:pt x="11767" y="11028"/>
                    <a:pt x="11757" y="11066"/>
                    <a:pt x="11738" y="11103"/>
                  </a:cubicBezTo>
                  <a:cubicBezTo>
                    <a:pt x="11722" y="11125"/>
                    <a:pt x="11715" y="11152"/>
                    <a:pt x="11712" y="11178"/>
                  </a:cubicBezTo>
                  <a:cubicBezTo>
                    <a:pt x="11705" y="11219"/>
                    <a:pt x="11700" y="11260"/>
                    <a:pt x="11696" y="11297"/>
                  </a:cubicBezTo>
                  <a:cubicBezTo>
                    <a:pt x="11693" y="11335"/>
                    <a:pt x="11689" y="11372"/>
                    <a:pt x="11678" y="11402"/>
                  </a:cubicBezTo>
                  <a:cubicBezTo>
                    <a:pt x="11607" y="11637"/>
                    <a:pt x="11565" y="11873"/>
                    <a:pt x="11480" y="12094"/>
                  </a:cubicBezTo>
                  <a:cubicBezTo>
                    <a:pt x="11480" y="12101"/>
                    <a:pt x="11476" y="12112"/>
                    <a:pt x="11472" y="12120"/>
                  </a:cubicBezTo>
                  <a:cubicBezTo>
                    <a:pt x="11469" y="12131"/>
                    <a:pt x="11465" y="12142"/>
                    <a:pt x="11465" y="12161"/>
                  </a:cubicBezTo>
                  <a:cubicBezTo>
                    <a:pt x="11465" y="12168"/>
                    <a:pt x="11465" y="12179"/>
                    <a:pt x="11469" y="12187"/>
                  </a:cubicBezTo>
                  <a:cubicBezTo>
                    <a:pt x="11472" y="12198"/>
                    <a:pt x="11476" y="12206"/>
                    <a:pt x="11484" y="12213"/>
                  </a:cubicBezTo>
                  <a:lnTo>
                    <a:pt x="11484" y="12221"/>
                  </a:lnTo>
                  <a:cubicBezTo>
                    <a:pt x="11461" y="12243"/>
                    <a:pt x="11450" y="12265"/>
                    <a:pt x="11439" y="12291"/>
                  </a:cubicBezTo>
                  <a:cubicBezTo>
                    <a:pt x="11435" y="12314"/>
                    <a:pt x="11431" y="12336"/>
                    <a:pt x="11427" y="12355"/>
                  </a:cubicBezTo>
                  <a:cubicBezTo>
                    <a:pt x="11424" y="12386"/>
                    <a:pt x="11424" y="12415"/>
                    <a:pt x="11424" y="12441"/>
                  </a:cubicBezTo>
                  <a:cubicBezTo>
                    <a:pt x="11420" y="12453"/>
                    <a:pt x="11420" y="12464"/>
                    <a:pt x="11417" y="12475"/>
                  </a:cubicBezTo>
                  <a:cubicBezTo>
                    <a:pt x="11413" y="12482"/>
                    <a:pt x="11408" y="12493"/>
                    <a:pt x="11401" y="12501"/>
                  </a:cubicBezTo>
                  <a:cubicBezTo>
                    <a:pt x="11356" y="12565"/>
                    <a:pt x="11323" y="12632"/>
                    <a:pt x="11296" y="12700"/>
                  </a:cubicBezTo>
                  <a:cubicBezTo>
                    <a:pt x="11270" y="12767"/>
                    <a:pt x="11248" y="12834"/>
                    <a:pt x="11222" y="12893"/>
                  </a:cubicBezTo>
                  <a:cubicBezTo>
                    <a:pt x="11155" y="13062"/>
                    <a:pt x="11091" y="13233"/>
                    <a:pt x="11032" y="13406"/>
                  </a:cubicBezTo>
                  <a:cubicBezTo>
                    <a:pt x="11024" y="13421"/>
                    <a:pt x="11024" y="13435"/>
                    <a:pt x="11024" y="13447"/>
                  </a:cubicBezTo>
                  <a:cubicBezTo>
                    <a:pt x="11024" y="13469"/>
                    <a:pt x="11032" y="13488"/>
                    <a:pt x="11035" y="13503"/>
                  </a:cubicBezTo>
                  <a:cubicBezTo>
                    <a:pt x="11039" y="13507"/>
                    <a:pt x="11039" y="13514"/>
                    <a:pt x="11039" y="13514"/>
                  </a:cubicBezTo>
                  <a:lnTo>
                    <a:pt x="11013" y="13514"/>
                  </a:lnTo>
                  <a:cubicBezTo>
                    <a:pt x="11001" y="13514"/>
                    <a:pt x="10990" y="13514"/>
                    <a:pt x="10979" y="13521"/>
                  </a:cubicBezTo>
                  <a:cubicBezTo>
                    <a:pt x="10964" y="13525"/>
                    <a:pt x="10953" y="13537"/>
                    <a:pt x="10949" y="13552"/>
                  </a:cubicBezTo>
                  <a:cubicBezTo>
                    <a:pt x="10923" y="13592"/>
                    <a:pt x="10908" y="13637"/>
                    <a:pt x="10893" y="13678"/>
                  </a:cubicBezTo>
                  <a:cubicBezTo>
                    <a:pt x="10875" y="13720"/>
                    <a:pt x="10859" y="13761"/>
                    <a:pt x="10837" y="13799"/>
                  </a:cubicBezTo>
                  <a:cubicBezTo>
                    <a:pt x="10728" y="13963"/>
                    <a:pt x="10613" y="14131"/>
                    <a:pt x="10527" y="14318"/>
                  </a:cubicBezTo>
                  <a:cubicBezTo>
                    <a:pt x="10516" y="14344"/>
                    <a:pt x="10508" y="14370"/>
                    <a:pt x="10493" y="14389"/>
                  </a:cubicBezTo>
                  <a:cubicBezTo>
                    <a:pt x="10485" y="14400"/>
                    <a:pt x="10478" y="14411"/>
                    <a:pt x="10466" y="14419"/>
                  </a:cubicBezTo>
                  <a:cubicBezTo>
                    <a:pt x="10459" y="14427"/>
                    <a:pt x="10448" y="14430"/>
                    <a:pt x="10433" y="14437"/>
                  </a:cubicBezTo>
                  <a:cubicBezTo>
                    <a:pt x="10426" y="14437"/>
                    <a:pt x="10422" y="14441"/>
                    <a:pt x="10418" y="14441"/>
                  </a:cubicBezTo>
                  <a:cubicBezTo>
                    <a:pt x="10411" y="14445"/>
                    <a:pt x="10404" y="14453"/>
                    <a:pt x="10396" y="14460"/>
                  </a:cubicBezTo>
                  <a:cubicBezTo>
                    <a:pt x="10381" y="14467"/>
                    <a:pt x="10370" y="14482"/>
                    <a:pt x="10359" y="14498"/>
                  </a:cubicBezTo>
                  <a:cubicBezTo>
                    <a:pt x="10354" y="14505"/>
                    <a:pt x="10351" y="14516"/>
                    <a:pt x="10347" y="14524"/>
                  </a:cubicBezTo>
                  <a:cubicBezTo>
                    <a:pt x="10344" y="14534"/>
                    <a:pt x="10340" y="14546"/>
                    <a:pt x="10340" y="14557"/>
                  </a:cubicBezTo>
                  <a:cubicBezTo>
                    <a:pt x="10340" y="14576"/>
                    <a:pt x="10347" y="14598"/>
                    <a:pt x="10359" y="14617"/>
                  </a:cubicBezTo>
                  <a:lnTo>
                    <a:pt x="10370" y="14628"/>
                  </a:lnTo>
                  <a:cubicBezTo>
                    <a:pt x="10359" y="14628"/>
                    <a:pt x="10347" y="14632"/>
                    <a:pt x="10340" y="14632"/>
                  </a:cubicBezTo>
                  <a:cubicBezTo>
                    <a:pt x="10321" y="14639"/>
                    <a:pt x="10306" y="14646"/>
                    <a:pt x="10295" y="14658"/>
                  </a:cubicBezTo>
                  <a:cubicBezTo>
                    <a:pt x="10287" y="14669"/>
                    <a:pt x="10283" y="14677"/>
                    <a:pt x="10280" y="14688"/>
                  </a:cubicBezTo>
                  <a:cubicBezTo>
                    <a:pt x="10273" y="14703"/>
                    <a:pt x="10269" y="14714"/>
                    <a:pt x="10269" y="14729"/>
                  </a:cubicBezTo>
                  <a:cubicBezTo>
                    <a:pt x="10265" y="14744"/>
                    <a:pt x="10265" y="14755"/>
                    <a:pt x="10261" y="14767"/>
                  </a:cubicBezTo>
                  <a:cubicBezTo>
                    <a:pt x="10257" y="14789"/>
                    <a:pt x="10254" y="14808"/>
                    <a:pt x="10242" y="14822"/>
                  </a:cubicBezTo>
                  <a:cubicBezTo>
                    <a:pt x="10235" y="14841"/>
                    <a:pt x="10220" y="14856"/>
                    <a:pt x="10205" y="14871"/>
                  </a:cubicBezTo>
                  <a:cubicBezTo>
                    <a:pt x="10093" y="14960"/>
                    <a:pt x="10014" y="15077"/>
                    <a:pt x="9947" y="15196"/>
                  </a:cubicBezTo>
                  <a:cubicBezTo>
                    <a:pt x="9910" y="15260"/>
                    <a:pt x="9865" y="15319"/>
                    <a:pt x="9816" y="15376"/>
                  </a:cubicBezTo>
                  <a:cubicBezTo>
                    <a:pt x="9764" y="15436"/>
                    <a:pt x="9712" y="15492"/>
                    <a:pt x="9663" y="15555"/>
                  </a:cubicBezTo>
                  <a:cubicBezTo>
                    <a:pt x="9655" y="15566"/>
                    <a:pt x="9648" y="15570"/>
                    <a:pt x="9637" y="15578"/>
                  </a:cubicBezTo>
                  <a:cubicBezTo>
                    <a:pt x="9626" y="15581"/>
                    <a:pt x="9619" y="15585"/>
                    <a:pt x="9603" y="15585"/>
                  </a:cubicBezTo>
                  <a:cubicBezTo>
                    <a:pt x="9585" y="15588"/>
                    <a:pt x="9562" y="15593"/>
                    <a:pt x="9540" y="15600"/>
                  </a:cubicBezTo>
                  <a:cubicBezTo>
                    <a:pt x="9517" y="15607"/>
                    <a:pt x="9491" y="15619"/>
                    <a:pt x="9469" y="15641"/>
                  </a:cubicBezTo>
                  <a:cubicBezTo>
                    <a:pt x="9439" y="15671"/>
                    <a:pt x="9409" y="15701"/>
                    <a:pt x="9376" y="15723"/>
                  </a:cubicBezTo>
                  <a:cubicBezTo>
                    <a:pt x="9341" y="15750"/>
                    <a:pt x="9308" y="15772"/>
                    <a:pt x="9271" y="15783"/>
                  </a:cubicBezTo>
                  <a:cubicBezTo>
                    <a:pt x="9260" y="15787"/>
                    <a:pt x="9252" y="15795"/>
                    <a:pt x="9245" y="15802"/>
                  </a:cubicBezTo>
                  <a:cubicBezTo>
                    <a:pt x="9233" y="15813"/>
                    <a:pt x="9226" y="15824"/>
                    <a:pt x="9219" y="15832"/>
                  </a:cubicBezTo>
                  <a:cubicBezTo>
                    <a:pt x="9215" y="15843"/>
                    <a:pt x="9210" y="15850"/>
                    <a:pt x="9207" y="15858"/>
                  </a:cubicBezTo>
                  <a:cubicBezTo>
                    <a:pt x="9200" y="15873"/>
                    <a:pt x="9192" y="15888"/>
                    <a:pt x="9188" y="15899"/>
                  </a:cubicBezTo>
                  <a:cubicBezTo>
                    <a:pt x="9177" y="15918"/>
                    <a:pt x="9170" y="15933"/>
                    <a:pt x="9158" y="15940"/>
                  </a:cubicBezTo>
                  <a:cubicBezTo>
                    <a:pt x="9155" y="15944"/>
                    <a:pt x="9151" y="15947"/>
                    <a:pt x="9148" y="15947"/>
                  </a:cubicBezTo>
                  <a:cubicBezTo>
                    <a:pt x="9143" y="15952"/>
                    <a:pt x="9140" y="15952"/>
                    <a:pt x="9132" y="15952"/>
                  </a:cubicBezTo>
                  <a:cubicBezTo>
                    <a:pt x="9121" y="15952"/>
                    <a:pt x="9106" y="15947"/>
                    <a:pt x="9084" y="15937"/>
                  </a:cubicBezTo>
                  <a:cubicBezTo>
                    <a:pt x="9072" y="15933"/>
                    <a:pt x="9062" y="15929"/>
                    <a:pt x="9050" y="15929"/>
                  </a:cubicBezTo>
                  <a:cubicBezTo>
                    <a:pt x="9039" y="15929"/>
                    <a:pt x="9027" y="15933"/>
                    <a:pt x="9017" y="15937"/>
                  </a:cubicBezTo>
                  <a:cubicBezTo>
                    <a:pt x="8998" y="15944"/>
                    <a:pt x="8983" y="15955"/>
                    <a:pt x="8968" y="15966"/>
                  </a:cubicBezTo>
                  <a:cubicBezTo>
                    <a:pt x="8953" y="15981"/>
                    <a:pt x="8941" y="15997"/>
                    <a:pt x="8934" y="16015"/>
                  </a:cubicBezTo>
                  <a:cubicBezTo>
                    <a:pt x="8934" y="16023"/>
                    <a:pt x="8931" y="16026"/>
                    <a:pt x="8931" y="16030"/>
                  </a:cubicBezTo>
                  <a:cubicBezTo>
                    <a:pt x="8870" y="16033"/>
                    <a:pt x="8818" y="16049"/>
                    <a:pt x="8770" y="16064"/>
                  </a:cubicBezTo>
                  <a:cubicBezTo>
                    <a:pt x="8717" y="16075"/>
                    <a:pt x="8669" y="16090"/>
                    <a:pt x="8624" y="16090"/>
                  </a:cubicBezTo>
                  <a:cubicBezTo>
                    <a:pt x="8605" y="16090"/>
                    <a:pt x="8587" y="16086"/>
                    <a:pt x="8568" y="16082"/>
                  </a:cubicBezTo>
                  <a:cubicBezTo>
                    <a:pt x="8553" y="16078"/>
                    <a:pt x="8538" y="16078"/>
                    <a:pt x="8527" y="16078"/>
                  </a:cubicBezTo>
                  <a:cubicBezTo>
                    <a:pt x="8482" y="16078"/>
                    <a:pt x="8444" y="16090"/>
                    <a:pt x="8407" y="16101"/>
                  </a:cubicBezTo>
                  <a:cubicBezTo>
                    <a:pt x="8351" y="16120"/>
                    <a:pt x="8295" y="16127"/>
                    <a:pt x="8235" y="16127"/>
                  </a:cubicBezTo>
                  <a:cubicBezTo>
                    <a:pt x="8116" y="16127"/>
                    <a:pt x="7992" y="16090"/>
                    <a:pt x="7865" y="16056"/>
                  </a:cubicBezTo>
                  <a:cubicBezTo>
                    <a:pt x="7832" y="16045"/>
                    <a:pt x="7794" y="16026"/>
                    <a:pt x="7753" y="16007"/>
                  </a:cubicBezTo>
                  <a:cubicBezTo>
                    <a:pt x="7730" y="15997"/>
                    <a:pt x="7712" y="15989"/>
                    <a:pt x="7685" y="15981"/>
                  </a:cubicBezTo>
                  <a:cubicBezTo>
                    <a:pt x="7663" y="15974"/>
                    <a:pt x="7640" y="15970"/>
                    <a:pt x="7614" y="15970"/>
                  </a:cubicBezTo>
                  <a:cubicBezTo>
                    <a:pt x="7600" y="15970"/>
                    <a:pt x="7588" y="15970"/>
                    <a:pt x="7578" y="15974"/>
                  </a:cubicBezTo>
                  <a:cubicBezTo>
                    <a:pt x="7578" y="15970"/>
                    <a:pt x="7573" y="15966"/>
                    <a:pt x="7573" y="15963"/>
                  </a:cubicBezTo>
                  <a:cubicBezTo>
                    <a:pt x="7570" y="15959"/>
                    <a:pt x="7570" y="15955"/>
                    <a:pt x="7566" y="15947"/>
                  </a:cubicBezTo>
                  <a:cubicBezTo>
                    <a:pt x="7562" y="15944"/>
                    <a:pt x="7555" y="15937"/>
                    <a:pt x="7547" y="15933"/>
                  </a:cubicBezTo>
                  <a:cubicBezTo>
                    <a:pt x="7439" y="15862"/>
                    <a:pt x="7319" y="15813"/>
                    <a:pt x="7219" y="15742"/>
                  </a:cubicBezTo>
                  <a:cubicBezTo>
                    <a:pt x="7204" y="15731"/>
                    <a:pt x="7185" y="15723"/>
                    <a:pt x="7169" y="15719"/>
                  </a:cubicBezTo>
                  <a:cubicBezTo>
                    <a:pt x="7147" y="15712"/>
                    <a:pt x="7121" y="15709"/>
                    <a:pt x="7099" y="15701"/>
                  </a:cubicBezTo>
                  <a:cubicBezTo>
                    <a:pt x="7080" y="15697"/>
                    <a:pt x="7062" y="15690"/>
                    <a:pt x="7043" y="15678"/>
                  </a:cubicBezTo>
                  <a:cubicBezTo>
                    <a:pt x="6994" y="15645"/>
                    <a:pt x="6942" y="15615"/>
                    <a:pt x="6893" y="15585"/>
                  </a:cubicBezTo>
                  <a:cubicBezTo>
                    <a:pt x="6845" y="15552"/>
                    <a:pt x="6803" y="15514"/>
                    <a:pt x="6770" y="15473"/>
                  </a:cubicBezTo>
                  <a:cubicBezTo>
                    <a:pt x="6762" y="15466"/>
                    <a:pt x="6755" y="15458"/>
                    <a:pt x="6748" y="15454"/>
                  </a:cubicBezTo>
                  <a:cubicBezTo>
                    <a:pt x="6740" y="15447"/>
                    <a:pt x="6729" y="15443"/>
                    <a:pt x="6725" y="15440"/>
                  </a:cubicBezTo>
                  <a:cubicBezTo>
                    <a:pt x="6717" y="15436"/>
                    <a:pt x="6714" y="15436"/>
                    <a:pt x="6714" y="15431"/>
                  </a:cubicBezTo>
                  <a:cubicBezTo>
                    <a:pt x="6695" y="15413"/>
                    <a:pt x="6672" y="15402"/>
                    <a:pt x="6650" y="15395"/>
                  </a:cubicBezTo>
                  <a:cubicBezTo>
                    <a:pt x="6617" y="15383"/>
                    <a:pt x="6586" y="15379"/>
                    <a:pt x="6564" y="15372"/>
                  </a:cubicBezTo>
                  <a:cubicBezTo>
                    <a:pt x="6553" y="15369"/>
                    <a:pt x="6541" y="15364"/>
                    <a:pt x="6534" y="15361"/>
                  </a:cubicBezTo>
                  <a:cubicBezTo>
                    <a:pt x="6527" y="15357"/>
                    <a:pt x="6519" y="15350"/>
                    <a:pt x="6512" y="15342"/>
                  </a:cubicBezTo>
                  <a:cubicBezTo>
                    <a:pt x="6497" y="15319"/>
                    <a:pt x="6479" y="15301"/>
                    <a:pt x="6456" y="15290"/>
                  </a:cubicBezTo>
                  <a:cubicBezTo>
                    <a:pt x="6426" y="15267"/>
                    <a:pt x="6396" y="15256"/>
                    <a:pt x="6366" y="15241"/>
                  </a:cubicBezTo>
                  <a:cubicBezTo>
                    <a:pt x="6336" y="15230"/>
                    <a:pt x="6310" y="15215"/>
                    <a:pt x="6288" y="15200"/>
                  </a:cubicBezTo>
                  <a:cubicBezTo>
                    <a:pt x="6250" y="15174"/>
                    <a:pt x="6209" y="15155"/>
                    <a:pt x="6172" y="15136"/>
                  </a:cubicBezTo>
                  <a:cubicBezTo>
                    <a:pt x="6134" y="15117"/>
                    <a:pt x="6097" y="15099"/>
                    <a:pt x="6067" y="15077"/>
                  </a:cubicBezTo>
                  <a:cubicBezTo>
                    <a:pt x="5996" y="15024"/>
                    <a:pt x="5921" y="14979"/>
                    <a:pt x="5846" y="14942"/>
                  </a:cubicBezTo>
                  <a:cubicBezTo>
                    <a:pt x="5813" y="14924"/>
                    <a:pt x="5783" y="14905"/>
                    <a:pt x="5761" y="14886"/>
                  </a:cubicBezTo>
                  <a:cubicBezTo>
                    <a:pt x="5742" y="14864"/>
                    <a:pt x="5723" y="14845"/>
                    <a:pt x="5712" y="14812"/>
                  </a:cubicBezTo>
                  <a:cubicBezTo>
                    <a:pt x="5704" y="14793"/>
                    <a:pt x="5689" y="14774"/>
                    <a:pt x="5675" y="14763"/>
                  </a:cubicBezTo>
                  <a:cubicBezTo>
                    <a:pt x="5656" y="14748"/>
                    <a:pt x="5634" y="14741"/>
                    <a:pt x="5611" y="14736"/>
                  </a:cubicBezTo>
                  <a:cubicBezTo>
                    <a:pt x="5596" y="14736"/>
                    <a:pt x="5589" y="14733"/>
                    <a:pt x="5577" y="14722"/>
                  </a:cubicBezTo>
                  <a:cubicBezTo>
                    <a:pt x="5566" y="14714"/>
                    <a:pt x="5559" y="14703"/>
                    <a:pt x="5551" y="14691"/>
                  </a:cubicBezTo>
                  <a:cubicBezTo>
                    <a:pt x="5540" y="14665"/>
                    <a:pt x="5521" y="14643"/>
                    <a:pt x="5503" y="14624"/>
                  </a:cubicBezTo>
                  <a:cubicBezTo>
                    <a:pt x="5480" y="14606"/>
                    <a:pt x="5454" y="14594"/>
                    <a:pt x="5428" y="14584"/>
                  </a:cubicBezTo>
                  <a:cubicBezTo>
                    <a:pt x="5394" y="14572"/>
                    <a:pt x="5372" y="14546"/>
                    <a:pt x="5357" y="14520"/>
                  </a:cubicBezTo>
                  <a:cubicBezTo>
                    <a:pt x="5349" y="14501"/>
                    <a:pt x="5338" y="14489"/>
                    <a:pt x="5327" y="14479"/>
                  </a:cubicBezTo>
                  <a:cubicBezTo>
                    <a:pt x="5308" y="14460"/>
                    <a:pt x="5293" y="14449"/>
                    <a:pt x="5275" y="14441"/>
                  </a:cubicBezTo>
                  <a:cubicBezTo>
                    <a:pt x="5256" y="14434"/>
                    <a:pt x="5241" y="14427"/>
                    <a:pt x="5226" y="14419"/>
                  </a:cubicBezTo>
                  <a:cubicBezTo>
                    <a:pt x="5163" y="14382"/>
                    <a:pt x="5095" y="14351"/>
                    <a:pt x="5035" y="14310"/>
                  </a:cubicBezTo>
                  <a:cubicBezTo>
                    <a:pt x="5006" y="14292"/>
                    <a:pt x="4979" y="14273"/>
                    <a:pt x="4953" y="14247"/>
                  </a:cubicBezTo>
                  <a:cubicBezTo>
                    <a:pt x="4931" y="14225"/>
                    <a:pt x="4909" y="14198"/>
                    <a:pt x="4893" y="14165"/>
                  </a:cubicBezTo>
                  <a:cubicBezTo>
                    <a:pt x="4890" y="14161"/>
                    <a:pt x="4886" y="14153"/>
                    <a:pt x="4882" y="14149"/>
                  </a:cubicBezTo>
                  <a:cubicBezTo>
                    <a:pt x="4878" y="14139"/>
                    <a:pt x="4871" y="14127"/>
                    <a:pt x="4859" y="14116"/>
                  </a:cubicBezTo>
                  <a:cubicBezTo>
                    <a:pt x="4856" y="14108"/>
                    <a:pt x="4848" y="14105"/>
                    <a:pt x="4841" y="14097"/>
                  </a:cubicBezTo>
                  <a:cubicBezTo>
                    <a:pt x="4830" y="14094"/>
                    <a:pt x="4822" y="14090"/>
                    <a:pt x="4811" y="14090"/>
                  </a:cubicBezTo>
                  <a:cubicBezTo>
                    <a:pt x="4778" y="14090"/>
                    <a:pt x="4752" y="14082"/>
                    <a:pt x="4725" y="14068"/>
                  </a:cubicBezTo>
                  <a:cubicBezTo>
                    <a:pt x="4684" y="14049"/>
                    <a:pt x="4650" y="14018"/>
                    <a:pt x="4613" y="13985"/>
                  </a:cubicBezTo>
                  <a:cubicBezTo>
                    <a:pt x="4572" y="13951"/>
                    <a:pt x="4534" y="13914"/>
                    <a:pt x="4486" y="13888"/>
                  </a:cubicBezTo>
                  <a:cubicBezTo>
                    <a:pt x="4411" y="13847"/>
                    <a:pt x="4343" y="13791"/>
                    <a:pt x="4273" y="13739"/>
                  </a:cubicBezTo>
                  <a:cubicBezTo>
                    <a:pt x="4202" y="13682"/>
                    <a:pt x="4127" y="13630"/>
                    <a:pt x="4037" y="13597"/>
                  </a:cubicBezTo>
                  <a:cubicBezTo>
                    <a:pt x="4034" y="13592"/>
                    <a:pt x="4026" y="13592"/>
                    <a:pt x="4022" y="13589"/>
                  </a:cubicBezTo>
                  <a:cubicBezTo>
                    <a:pt x="4022" y="13570"/>
                    <a:pt x="4019" y="13555"/>
                    <a:pt x="4015" y="13540"/>
                  </a:cubicBezTo>
                  <a:cubicBezTo>
                    <a:pt x="4007" y="13525"/>
                    <a:pt x="4000" y="13511"/>
                    <a:pt x="3989" y="13499"/>
                  </a:cubicBezTo>
                  <a:lnTo>
                    <a:pt x="3989" y="13499"/>
                  </a:lnTo>
                  <a:cubicBezTo>
                    <a:pt x="4007" y="13518"/>
                    <a:pt x="4026" y="13533"/>
                    <a:pt x="4045" y="13547"/>
                  </a:cubicBezTo>
                  <a:cubicBezTo>
                    <a:pt x="4108" y="13597"/>
                    <a:pt x="4179" y="13634"/>
                    <a:pt x="4258" y="13656"/>
                  </a:cubicBezTo>
                  <a:cubicBezTo>
                    <a:pt x="4299" y="13671"/>
                    <a:pt x="4333" y="13690"/>
                    <a:pt x="4370" y="13709"/>
                  </a:cubicBezTo>
                  <a:cubicBezTo>
                    <a:pt x="4404" y="13731"/>
                    <a:pt x="4438" y="13757"/>
                    <a:pt x="4471" y="13783"/>
                  </a:cubicBezTo>
                  <a:cubicBezTo>
                    <a:pt x="4568" y="13854"/>
                    <a:pt x="4669" y="13918"/>
                    <a:pt x="4744" y="14008"/>
                  </a:cubicBezTo>
                  <a:cubicBezTo>
                    <a:pt x="4752" y="14015"/>
                    <a:pt x="4762" y="14026"/>
                    <a:pt x="4774" y="14037"/>
                  </a:cubicBezTo>
                  <a:cubicBezTo>
                    <a:pt x="4785" y="14049"/>
                    <a:pt x="4804" y="14060"/>
                    <a:pt x="4822" y="14063"/>
                  </a:cubicBezTo>
                  <a:cubicBezTo>
                    <a:pt x="4890" y="14086"/>
                    <a:pt x="4945" y="14127"/>
                    <a:pt x="4994" y="14180"/>
                  </a:cubicBezTo>
                  <a:cubicBezTo>
                    <a:pt x="5032" y="14217"/>
                    <a:pt x="5073" y="14243"/>
                    <a:pt x="5114" y="14270"/>
                  </a:cubicBezTo>
                  <a:cubicBezTo>
                    <a:pt x="5155" y="14292"/>
                    <a:pt x="5196" y="14310"/>
                    <a:pt x="5230" y="14337"/>
                  </a:cubicBezTo>
                  <a:cubicBezTo>
                    <a:pt x="5346" y="14419"/>
                    <a:pt x="5461" y="14516"/>
                    <a:pt x="5566" y="14617"/>
                  </a:cubicBezTo>
                  <a:cubicBezTo>
                    <a:pt x="5660" y="14707"/>
                    <a:pt x="5768" y="14785"/>
                    <a:pt x="5884" y="14838"/>
                  </a:cubicBezTo>
                  <a:cubicBezTo>
                    <a:pt x="5940" y="14860"/>
                    <a:pt x="5989" y="14901"/>
                    <a:pt x="6037" y="14942"/>
                  </a:cubicBezTo>
                  <a:cubicBezTo>
                    <a:pt x="6086" y="14983"/>
                    <a:pt x="6138" y="15028"/>
                    <a:pt x="6205" y="15058"/>
                  </a:cubicBezTo>
                  <a:cubicBezTo>
                    <a:pt x="6220" y="15065"/>
                    <a:pt x="6239" y="15081"/>
                    <a:pt x="6262" y="15091"/>
                  </a:cubicBezTo>
                  <a:cubicBezTo>
                    <a:pt x="6280" y="15103"/>
                    <a:pt x="6303" y="15117"/>
                    <a:pt x="6325" y="15129"/>
                  </a:cubicBezTo>
                  <a:cubicBezTo>
                    <a:pt x="6471" y="15200"/>
                    <a:pt x="6609" y="15286"/>
                    <a:pt x="6736" y="15383"/>
                  </a:cubicBezTo>
                  <a:cubicBezTo>
                    <a:pt x="6748" y="15391"/>
                    <a:pt x="6762" y="15398"/>
                    <a:pt x="6781" y="15405"/>
                  </a:cubicBezTo>
                  <a:cubicBezTo>
                    <a:pt x="6874" y="15443"/>
                    <a:pt x="6964" y="15495"/>
                    <a:pt x="7057" y="15548"/>
                  </a:cubicBezTo>
                  <a:cubicBezTo>
                    <a:pt x="7147" y="15600"/>
                    <a:pt x="7237" y="15660"/>
                    <a:pt x="7334" y="15705"/>
                  </a:cubicBezTo>
                  <a:cubicBezTo>
                    <a:pt x="7480" y="15780"/>
                    <a:pt x="7633" y="15821"/>
                    <a:pt x="7790" y="15847"/>
                  </a:cubicBezTo>
                  <a:cubicBezTo>
                    <a:pt x="7850" y="15858"/>
                    <a:pt x="7906" y="15862"/>
                    <a:pt x="7963" y="15869"/>
                  </a:cubicBezTo>
                  <a:cubicBezTo>
                    <a:pt x="8018" y="15876"/>
                    <a:pt x="8071" y="15888"/>
                    <a:pt x="8116" y="15914"/>
                  </a:cubicBezTo>
                  <a:cubicBezTo>
                    <a:pt x="8134" y="15918"/>
                    <a:pt x="8149" y="15921"/>
                    <a:pt x="8161" y="15921"/>
                  </a:cubicBezTo>
                  <a:lnTo>
                    <a:pt x="8164" y="15921"/>
                  </a:lnTo>
                  <a:cubicBezTo>
                    <a:pt x="8179" y="15921"/>
                    <a:pt x="8194" y="15918"/>
                    <a:pt x="8206" y="15918"/>
                  </a:cubicBezTo>
                  <a:cubicBezTo>
                    <a:pt x="8220" y="15914"/>
                    <a:pt x="8228" y="15911"/>
                    <a:pt x="8235" y="15911"/>
                  </a:cubicBezTo>
                  <a:cubicBezTo>
                    <a:pt x="8242" y="15911"/>
                    <a:pt x="8246" y="15914"/>
                    <a:pt x="8254" y="15914"/>
                  </a:cubicBezTo>
                  <a:cubicBezTo>
                    <a:pt x="8265" y="15918"/>
                    <a:pt x="8273" y="15921"/>
                    <a:pt x="8284" y="15921"/>
                  </a:cubicBezTo>
                  <a:cubicBezTo>
                    <a:pt x="8291" y="15921"/>
                    <a:pt x="8299" y="15921"/>
                    <a:pt x="8306" y="15918"/>
                  </a:cubicBezTo>
                  <a:cubicBezTo>
                    <a:pt x="8321" y="15914"/>
                    <a:pt x="8329" y="15907"/>
                    <a:pt x="8340" y="15902"/>
                  </a:cubicBezTo>
                  <a:cubicBezTo>
                    <a:pt x="8351" y="15895"/>
                    <a:pt x="8363" y="15885"/>
                    <a:pt x="8370" y="15880"/>
                  </a:cubicBezTo>
                  <a:cubicBezTo>
                    <a:pt x="8377" y="15876"/>
                    <a:pt x="8381" y="15876"/>
                    <a:pt x="8381" y="15873"/>
                  </a:cubicBezTo>
                  <a:lnTo>
                    <a:pt x="8389" y="15873"/>
                  </a:lnTo>
                  <a:cubicBezTo>
                    <a:pt x="8399" y="15880"/>
                    <a:pt x="8411" y="15885"/>
                    <a:pt x="8422" y="15892"/>
                  </a:cubicBezTo>
                  <a:cubicBezTo>
                    <a:pt x="8430" y="15895"/>
                    <a:pt x="8437" y="15899"/>
                    <a:pt x="8444" y="15902"/>
                  </a:cubicBezTo>
                  <a:cubicBezTo>
                    <a:pt x="8452" y="15907"/>
                    <a:pt x="8463" y="15907"/>
                    <a:pt x="8475" y="15907"/>
                  </a:cubicBezTo>
                  <a:cubicBezTo>
                    <a:pt x="8482" y="15907"/>
                    <a:pt x="8489" y="15907"/>
                    <a:pt x="8497" y="15902"/>
                  </a:cubicBezTo>
                  <a:cubicBezTo>
                    <a:pt x="8508" y="15899"/>
                    <a:pt x="8520" y="15892"/>
                    <a:pt x="8527" y="15885"/>
                  </a:cubicBezTo>
                  <a:lnTo>
                    <a:pt x="8530" y="15885"/>
                  </a:lnTo>
                  <a:cubicBezTo>
                    <a:pt x="8546" y="15888"/>
                    <a:pt x="8560" y="15892"/>
                    <a:pt x="8575" y="15892"/>
                  </a:cubicBezTo>
                  <a:cubicBezTo>
                    <a:pt x="8598" y="15892"/>
                    <a:pt x="8620" y="15888"/>
                    <a:pt x="8635" y="15880"/>
                  </a:cubicBezTo>
                  <a:cubicBezTo>
                    <a:pt x="8665" y="15873"/>
                    <a:pt x="8687" y="15858"/>
                    <a:pt x="8710" y="15850"/>
                  </a:cubicBezTo>
                  <a:cubicBezTo>
                    <a:pt x="8732" y="15843"/>
                    <a:pt x="8751" y="15835"/>
                    <a:pt x="8770" y="15835"/>
                  </a:cubicBezTo>
                  <a:cubicBezTo>
                    <a:pt x="8796" y="15832"/>
                    <a:pt x="8822" y="15828"/>
                    <a:pt x="8844" y="15817"/>
                  </a:cubicBezTo>
                  <a:cubicBezTo>
                    <a:pt x="8882" y="15806"/>
                    <a:pt x="8912" y="15787"/>
                    <a:pt x="8946" y="15768"/>
                  </a:cubicBezTo>
                  <a:cubicBezTo>
                    <a:pt x="8975" y="15750"/>
                    <a:pt x="9005" y="15731"/>
                    <a:pt x="9031" y="15723"/>
                  </a:cubicBezTo>
                  <a:cubicBezTo>
                    <a:pt x="9129" y="15686"/>
                    <a:pt x="9210" y="15638"/>
                    <a:pt x="9286" y="15578"/>
                  </a:cubicBezTo>
                  <a:cubicBezTo>
                    <a:pt x="9360" y="15521"/>
                    <a:pt x="9431" y="15458"/>
                    <a:pt x="9502" y="15398"/>
                  </a:cubicBezTo>
                  <a:cubicBezTo>
                    <a:pt x="9663" y="15256"/>
                    <a:pt x="9790" y="15088"/>
                    <a:pt x="9933" y="14934"/>
                  </a:cubicBezTo>
                  <a:cubicBezTo>
                    <a:pt x="10022" y="14838"/>
                    <a:pt x="10093" y="14733"/>
                    <a:pt x="10164" y="14624"/>
                  </a:cubicBezTo>
                  <a:cubicBezTo>
                    <a:pt x="10235" y="14520"/>
                    <a:pt x="10302" y="14411"/>
                    <a:pt x="10377" y="14314"/>
                  </a:cubicBezTo>
                  <a:cubicBezTo>
                    <a:pt x="10414" y="14265"/>
                    <a:pt x="10456" y="14217"/>
                    <a:pt x="10493" y="14165"/>
                  </a:cubicBezTo>
                  <a:cubicBezTo>
                    <a:pt x="10530" y="14116"/>
                    <a:pt x="10564" y="14060"/>
                    <a:pt x="10583" y="13996"/>
                  </a:cubicBezTo>
                  <a:cubicBezTo>
                    <a:pt x="10620" y="13940"/>
                    <a:pt x="10639" y="13877"/>
                    <a:pt x="10658" y="13821"/>
                  </a:cubicBezTo>
                  <a:cubicBezTo>
                    <a:pt x="10676" y="13761"/>
                    <a:pt x="10695" y="13709"/>
                    <a:pt x="10721" y="13664"/>
                  </a:cubicBezTo>
                  <a:cubicBezTo>
                    <a:pt x="10766" y="13604"/>
                    <a:pt x="10796" y="13540"/>
                    <a:pt x="10830" y="13477"/>
                  </a:cubicBezTo>
                  <a:cubicBezTo>
                    <a:pt x="10859" y="13417"/>
                    <a:pt x="10889" y="13357"/>
                    <a:pt x="10927" y="13301"/>
                  </a:cubicBezTo>
                  <a:cubicBezTo>
                    <a:pt x="10968" y="13245"/>
                    <a:pt x="10994" y="13181"/>
                    <a:pt x="11020" y="13121"/>
                  </a:cubicBezTo>
                  <a:cubicBezTo>
                    <a:pt x="11042" y="13062"/>
                    <a:pt x="11061" y="13002"/>
                    <a:pt x="11084" y="12946"/>
                  </a:cubicBezTo>
                  <a:cubicBezTo>
                    <a:pt x="11155" y="12770"/>
                    <a:pt x="11225" y="12595"/>
                    <a:pt x="11274" y="12404"/>
                  </a:cubicBezTo>
                  <a:cubicBezTo>
                    <a:pt x="11330" y="12179"/>
                    <a:pt x="11405" y="11959"/>
                    <a:pt x="11465" y="11731"/>
                  </a:cubicBezTo>
                  <a:cubicBezTo>
                    <a:pt x="11476" y="11697"/>
                    <a:pt x="11484" y="11663"/>
                    <a:pt x="11503" y="11634"/>
                  </a:cubicBezTo>
                  <a:cubicBezTo>
                    <a:pt x="11543" y="11559"/>
                    <a:pt x="11558" y="11480"/>
                    <a:pt x="11565" y="11402"/>
                  </a:cubicBezTo>
                  <a:cubicBezTo>
                    <a:pt x="11574" y="11290"/>
                    <a:pt x="11592" y="11182"/>
                    <a:pt x="11615" y="11073"/>
                  </a:cubicBezTo>
                  <a:cubicBezTo>
                    <a:pt x="11648" y="10942"/>
                    <a:pt x="11674" y="10804"/>
                    <a:pt x="11686" y="10666"/>
                  </a:cubicBezTo>
                  <a:cubicBezTo>
                    <a:pt x="11693" y="10502"/>
                    <a:pt x="11738" y="10340"/>
                    <a:pt x="11753" y="10169"/>
                  </a:cubicBezTo>
                  <a:cubicBezTo>
                    <a:pt x="11757" y="10135"/>
                    <a:pt x="11764" y="10101"/>
                    <a:pt x="11767" y="10064"/>
                  </a:cubicBezTo>
                  <a:cubicBezTo>
                    <a:pt x="11775" y="10031"/>
                    <a:pt x="11779" y="9993"/>
                    <a:pt x="11779" y="9955"/>
                  </a:cubicBezTo>
                  <a:cubicBezTo>
                    <a:pt x="11779" y="9929"/>
                    <a:pt x="11779" y="9907"/>
                    <a:pt x="11772" y="9881"/>
                  </a:cubicBezTo>
                  <a:cubicBezTo>
                    <a:pt x="11772" y="9874"/>
                    <a:pt x="11767" y="9869"/>
                    <a:pt x="11767" y="9862"/>
                  </a:cubicBezTo>
                  <a:cubicBezTo>
                    <a:pt x="11767" y="9843"/>
                    <a:pt x="11775" y="9821"/>
                    <a:pt x="11783" y="9795"/>
                  </a:cubicBezTo>
                  <a:cubicBezTo>
                    <a:pt x="11794" y="9769"/>
                    <a:pt x="11801" y="9739"/>
                    <a:pt x="11801" y="9705"/>
                  </a:cubicBezTo>
                  <a:cubicBezTo>
                    <a:pt x="11801" y="9690"/>
                    <a:pt x="11801" y="9675"/>
                    <a:pt x="11794" y="9656"/>
                  </a:cubicBezTo>
                  <a:cubicBezTo>
                    <a:pt x="11790" y="9649"/>
                    <a:pt x="11786" y="9641"/>
                    <a:pt x="11783" y="9634"/>
                  </a:cubicBezTo>
                  <a:cubicBezTo>
                    <a:pt x="11801" y="9600"/>
                    <a:pt x="11812" y="9567"/>
                    <a:pt x="11817" y="9537"/>
                  </a:cubicBezTo>
                  <a:cubicBezTo>
                    <a:pt x="11827" y="9496"/>
                    <a:pt x="11827" y="9455"/>
                    <a:pt x="11827" y="9417"/>
                  </a:cubicBezTo>
                  <a:lnTo>
                    <a:pt x="11827" y="9294"/>
                  </a:lnTo>
                  <a:cubicBezTo>
                    <a:pt x="11827" y="9237"/>
                    <a:pt x="11831" y="9185"/>
                    <a:pt x="11850" y="9137"/>
                  </a:cubicBezTo>
                  <a:cubicBezTo>
                    <a:pt x="11869" y="9089"/>
                    <a:pt x="11872" y="9032"/>
                    <a:pt x="11872" y="8980"/>
                  </a:cubicBezTo>
                  <a:cubicBezTo>
                    <a:pt x="11872" y="8939"/>
                    <a:pt x="11872" y="8897"/>
                    <a:pt x="11869" y="8860"/>
                  </a:cubicBezTo>
                  <a:cubicBezTo>
                    <a:pt x="11862" y="8609"/>
                    <a:pt x="11839" y="8356"/>
                    <a:pt x="11820" y="8105"/>
                  </a:cubicBezTo>
                  <a:lnTo>
                    <a:pt x="11820" y="8071"/>
                  </a:lnTo>
                  <a:cubicBezTo>
                    <a:pt x="11820" y="8038"/>
                    <a:pt x="11824" y="8000"/>
                    <a:pt x="11824" y="7959"/>
                  </a:cubicBezTo>
                  <a:lnTo>
                    <a:pt x="11824" y="7945"/>
                  </a:lnTo>
                  <a:cubicBezTo>
                    <a:pt x="11817" y="7683"/>
                    <a:pt x="11786" y="7429"/>
                    <a:pt x="11760" y="7170"/>
                  </a:cubicBezTo>
                  <a:cubicBezTo>
                    <a:pt x="11749" y="7065"/>
                    <a:pt x="11734" y="6961"/>
                    <a:pt x="11734" y="6856"/>
                  </a:cubicBezTo>
                  <a:lnTo>
                    <a:pt x="11734" y="6804"/>
                  </a:lnTo>
                  <a:lnTo>
                    <a:pt x="11734" y="6782"/>
                  </a:lnTo>
                  <a:cubicBezTo>
                    <a:pt x="11734" y="6729"/>
                    <a:pt x="11727" y="6677"/>
                    <a:pt x="11712" y="6629"/>
                  </a:cubicBezTo>
                  <a:cubicBezTo>
                    <a:pt x="11700" y="6577"/>
                    <a:pt x="11686" y="6532"/>
                    <a:pt x="11678" y="6482"/>
                  </a:cubicBezTo>
                  <a:cubicBezTo>
                    <a:pt x="11622" y="6202"/>
                    <a:pt x="11565" y="5918"/>
                    <a:pt x="11491" y="5638"/>
                  </a:cubicBezTo>
                  <a:cubicBezTo>
                    <a:pt x="11465" y="5533"/>
                    <a:pt x="11431" y="5428"/>
                    <a:pt x="11413" y="5328"/>
                  </a:cubicBezTo>
                  <a:cubicBezTo>
                    <a:pt x="11391" y="5219"/>
                    <a:pt x="11364" y="5111"/>
                    <a:pt x="11364" y="5007"/>
                  </a:cubicBezTo>
                  <a:cubicBezTo>
                    <a:pt x="11364" y="4991"/>
                    <a:pt x="11364" y="4980"/>
                    <a:pt x="11368" y="4969"/>
                  </a:cubicBezTo>
                  <a:lnTo>
                    <a:pt x="11368" y="4962"/>
                  </a:lnTo>
                  <a:cubicBezTo>
                    <a:pt x="11368" y="4943"/>
                    <a:pt x="11360" y="4924"/>
                    <a:pt x="11353" y="4905"/>
                  </a:cubicBezTo>
                  <a:cubicBezTo>
                    <a:pt x="11346" y="4883"/>
                    <a:pt x="11327" y="4864"/>
                    <a:pt x="11315" y="4845"/>
                  </a:cubicBezTo>
                  <a:cubicBezTo>
                    <a:pt x="11301" y="4827"/>
                    <a:pt x="11289" y="4812"/>
                    <a:pt x="11282" y="4800"/>
                  </a:cubicBezTo>
                  <a:cubicBezTo>
                    <a:pt x="11263" y="4763"/>
                    <a:pt x="11248" y="4722"/>
                    <a:pt x="11229" y="4677"/>
                  </a:cubicBezTo>
                  <a:cubicBezTo>
                    <a:pt x="11173" y="4558"/>
                    <a:pt x="11132" y="4431"/>
                    <a:pt x="11094" y="4300"/>
                  </a:cubicBezTo>
                  <a:cubicBezTo>
                    <a:pt x="11054" y="4169"/>
                    <a:pt x="11016" y="4034"/>
                    <a:pt x="10960" y="3907"/>
                  </a:cubicBezTo>
                  <a:cubicBezTo>
                    <a:pt x="10875" y="3720"/>
                    <a:pt x="10766" y="3544"/>
                    <a:pt x="10684" y="3365"/>
                  </a:cubicBezTo>
                  <a:cubicBezTo>
                    <a:pt x="10597" y="3178"/>
                    <a:pt x="10489" y="3010"/>
                    <a:pt x="10399" y="2831"/>
                  </a:cubicBezTo>
                  <a:cubicBezTo>
                    <a:pt x="10309" y="2659"/>
                    <a:pt x="10205" y="2490"/>
                    <a:pt x="10093" y="2329"/>
                  </a:cubicBezTo>
                  <a:cubicBezTo>
                    <a:pt x="10022" y="2229"/>
                    <a:pt x="9959" y="2117"/>
                    <a:pt x="9880" y="2015"/>
                  </a:cubicBezTo>
                  <a:cubicBezTo>
                    <a:pt x="9802" y="1919"/>
                    <a:pt x="9708" y="1836"/>
                    <a:pt x="9637" y="1739"/>
                  </a:cubicBezTo>
                  <a:cubicBezTo>
                    <a:pt x="9619" y="1713"/>
                    <a:pt x="9600" y="1691"/>
                    <a:pt x="9581" y="1668"/>
                  </a:cubicBezTo>
                  <a:cubicBezTo>
                    <a:pt x="9562" y="1646"/>
                    <a:pt x="9551" y="1627"/>
                    <a:pt x="9543" y="1605"/>
                  </a:cubicBezTo>
                  <a:cubicBezTo>
                    <a:pt x="9540" y="1593"/>
                    <a:pt x="9536" y="1582"/>
                    <a:pt x="9533" y="1570"/>
                  </a:cubicBezTo>
                  <a:cubicBezTo>
                    <a:pt x="9529" y="1567"/>
                    <a:pt x="9524" y="1560"/>
                    <a:pt x="9521" y="1552"/>
                  </a:cubicBezTo>
                  <a:cubicBezTo>
                    <a:pt x="9517" y="1544"/>
                    <a:pt x="9510" y="1541"/>
                    <a:pt x="9495" y="1534"/>
                  </a:cubicBezTo>
                  <a:cubicBezTo>
                    <a:pt x="9469" y="1522"/>
                    <a:pt x="9443" y="1508"/>
                    <a:pt x="9424" y="1489"/>
                  </a:cubicBezTo>
                  <a:cubicBezTo>
                    <a:pt x="9390" y="1458"/>
                    <a:pt x="9360" y="1418"/>
                    <a:pt x="9327" y="1377"/>
                  </a:cubicBezTo>
                  <a:cubicBezTo>
                    <a:pt x="9293" y="1335"/>
                    <a:pt x="9255" y="1294"/>
                    <a:pt x="9203" y="1268"/>
                  </a:cubicBezTo>
                  <a:cubicBezTo>
                    <a:pt x="9151" y="1238"/>
                    <a:pt x="9098" y="1194"/>
                    <a:pt x="9069" y="1141"/>
                  </a:cubicBezTo>
                  <a:cubicBezTo>
                    <a:pt x="9031" y="1081"/>
                    <a:pt x="8983" y="1032"/>
                    <a:pt x="8931" y="992"/>
                  </a:cubicBezTo>
                  <a:cubicBezTo>
                    <a:pt x="8882" y="947"/>
                    <a:pt x="8829" y="909"/>
                    <a:pt x="8781" y="872"/>
                  </a:cubicBezTo>
                  <a:cubicBezTo>
                    <a:pt x="8703" y="808"/>
                    <a:pt x="8624" y="752"/>
                    <a:pt x="8546" y="692"/>
                  </a:cubicBezTo>
                  <a:cubicBezTo>
                    <a:pt x="8467" y="636"/>
                    <a:pt x="8392" y="576"/>
                    <a:pt x="8329" y="509"/>
                  </a:cubicBezTo>
                  <a:cubicBezTo>
                    <a:pt x="8321" y="502"/>
                    <a:pt x="8313" y="494"/>
                    <a:pt x="8306" y="490"/>
                  </a:cubicBezTo>
                  <a:cubicBezTo>
                    <a:pt x="8295" y="487"/>
                    <a:pt x="8287" y="487"/>
                    <a:pt x="8277" y="487"/>
                  </a:cubicBezTo>
                  <a:lnTo>
                    <a:pt x="8261" y="487"/>
                  </a:lnTo>
                  <a:cubicBezTo>
                    <a:pt x="8254" y="490"/>
                    <a:pt x="8246" y="490"/>
                    <a:pt x="8246" y="490"/>
                  </a:cubicBezTo>
                  <a:cubicBezTo>
                    <a:pt x="8179" y="449"/>
                    <a:pt x="8111" y="412"/>
                    <a:pt x="8052" y="371"/>
                  </a:cubicBezTo>
                  <a:cubicBezTo>
                    <a:pt x="7989" y="326"/>
                    <a:pt x="7932" y="281"/>
                    <a:pt x="7884" y="225"/>
                  </a:cubicBezTo>
                  <a:cubicBezTo>
                    <a:pt x="7880" y="221"/>
                    <a:pt x="7876" y="218"/>
                    <a:pt x="7873" y="214"/>
                  </a:cubicBezTo>
                  <a:close/>
                  <a:moveTo>
                    <a:pt x="7488" y="0"/>
                  </a:moveTo>
                  <a:cubicBezTo>
                    <a:pt x="7488" y="5"/>
                    <a:pt x="7488" y="5"/>
                    <a:pt x="7483" y="8"/>
                  </a:cubicBezTo>
                  <a:cubicBezTo>
                    <a:pt x="7480" y="19"/>
                    <a:pt x="7473" y="27"/>
                    <a:pt x="7465" y="34"/>
                  </a:cubicBezTo>
                  <a:cubicBezTo>
                    <a:pt x="7450" y="50"/>
                    <a:pt x="7439" y="57"/>
                    <a:pt x="7431" y="64"/>
                  </a:cubicBezTo>
                  <a:cubicBezTo>
                    <a:pt x="7428" y="68"/>
                    <a:pt x="7428" y="72"/>
                    <a:pt x="7424" y="76"/>
                  </a:cubicBezTo>
                  <a:lnTo>
                    <a:pt x="7416" y="98"/>
                  </a:lnTo>
                  <a:cubicBezTo>
                    <a:pt x="7416" y="102"/>
                    <a:pt x="7416" y="109"/>
                    <a:pt x="7421" y="117"/>
                  </a:cubicBezTo>
                  <a:cubicBezTo>
                    <a:pt x="7421" y="121"/>
                    <a:pt x="7421" y="128"/>
                    <a:pt x="7424" y="135"/>
                  </a:cubicBezTo>
                  <a:cubicBezTo>
                    <a:pt x="7428" y="143"/>
                    <a:pt x="7435" y="154"/>
                    <a:pt x="7447" y="162"/>
                  </a:cubicBezTo>
                  <a:cubicBezTo>
                    <a:pt x="7457" y="169"/>
                    <a:pt x="7473" y="173"/>
                    <a:pt x="7483" y="173"/>
                  </a:cubicBezTo>
                  <a:cubicBezTo>
                    <a:pt x="7495" y="173"/>
                    <a:pt x="7502" y="169"/>
                    <a:pt x="7514" y="165"/>
                  </a:cubicBezTo>
                  <a:cubicBezTo>
                    <a:pt x="7514" y="169"/>
                    <a:pt x="7518" y="176"/>
                    <a:pt x="7521" y="180"/>
                  </a:cubicBezTo>
                  <a:cubicBezTo>
                    <a:pt x="7525" y="184"/>
                    <a:pt x="7528" y="191"/>
                    <a:pt x="7536" y="195"/>
                  </a:cubicBezTo>
                  <a:cubicBezTo>
                    <a:pt x="7544" y="199"/>
                    <a:pt x="7551" y="207"/>
                    <a:pt x="7562" y="218"/>
                  </a:cubicBezTo>
                  <a:cubicBezTo>
                    <a:pt x="7570" y="221"/>
                    <a:pt x="7578" y="225"/>
                    <a:pt x="7585" y="229"/>
                  </a:cubicBezTo>
                  <a:cubicBezTo>
                    <a:pt x="7596" y="233"/>
                    <a:pt x="7607" y="233"/>
                    <a:pt x="7618" y="233"/>
                  </a:cubicBezTo>
                  <a:cubicBezTo>
                    <a:pt x="7630" y="233"/>
                    <a:pt x="7645" y="233"/>
                    <a:pt x="7659" y="225"/>
                  </a:cubicBezTo>
                  <a:cubicBezTo>
                    <a:pt x="7671" y="225"/>
                    <a:pt x="7682" y="221"/>
                    <a:pt x="7697" y="221"/>
                  </a:cubicBezTo>
                  <a:cubicBezTo>
                    <a:pt x="7719" y="221"/>
                    <a:pt x="7742" y="225"/>
                    <a:pt x="7764" y="236"/>
                  </a:cubicBezTo>
                  <a:cubicBezTo>
                    <a:pt x="7790" y="244"/>
                    <a:pt x="7809" y="259"/>
                    <a:pt x="7824" y="278"/>
                  </a:cubicBezTo>
                  <a:cubicBezTo>
                    <a:pt x="7880" y="337"/>
                    <a:pt x="7944" y="390"/>
                    <a:pt x="8007" y="431"/>
                  </a:cubicBezTo>
                  <a:cubicBezTo>
                    <a:pt x="8075" y="476"/>
                    <a:pt x="8142" y="516"/>
                    <a:pt x="8206" y="558"/>
                  </a:cubicBezTo>
                  <a:cubicBezTo>
                    <a:pt x="8213" y="561"/>
                    <a:pt x="8216" y="566"/>
                    <a:pt x="8224" y="566"/>
                  </a:cubicBezTo>
                  <a:cubicBezTo>
                    <a:pt x="8232" y="569"/>
                    <a:pt x="8239" y="569"/>
                    <a:pt x="8242" y="569"/>
                  </a:cubicBezTo>
                  <a:cubicBezTo>
                    <a:pt x="8258" y="569"/>
                    <a:pt x="8268" y="566"/>
                    <a:pt x="8273" y="561"/>
                  </a:cubicBezTo>
                  <a:cubicBezTo>
                    <a:pt x="8344" y="636"/>
                    <a:pt x="8422" y="696"/>
                    <a:pt x="8501" y="756"/>
                  </a:cubicBezTo>
                  <a:cubicBezTo>
                    <a:pt x="8579" y="812"/>
                    <a:pt x="8658" y="868"/>
                    <a:pt x="8732" y="928"/>
                  </a:cubicBezTo>
                  <a:cubicBezTo>
                    <a:pt x="8784" y="969"/>
                    <a:pt x="8837" y="1006"/>
                    <a:pt x="8882" y="1047"/>
                  </a:cubicBezTo>
                  <a:cubicBezTo>
                    <a:pt x="8931" y="1089"/>
                    <a:pt x="8972" y="1130"/>
                    <a:pt x="9001" y="1182"/>
                  </a:cubicBezTo>
                  <a:cubicBezTo>
                    <a:pt x="9043" y="1249"/>
                    <a:pt x="9103" y="1301"/>
                    <a:pt x="9166" y="1335"/>
                  </a:cubicBezTo>
                  <a:cubicBezTo>
                    <a:pt x="9192" y="1346"/>
                    <a:pt x="9215" y="1369"/>
                    <a:pt x="9237" y="1391"/>
                  </a:cubicBezTo>
                  <a:cubicBezTo>
                    <a:pt x="9267" y="1425"/>
                    <a:pt x="9297" y="1466"/>
                    <a:pt x="9334" y="1503"/>
                  </a:cubicBezTo>
                  <a:cubicBezTo>
                    <a:pt x="9349" y="1526"/>
                    <a:pt x="9372" y="1544"/>
                    <a:pt x="9390" y="1563"/>
                  </a:cubicBezTo>
                  <a:cubicBezTo>
                    <a:pt x="9412" y="1578"/>
                    <a:pt x="9435" y="1593"/>
                    <a:pt x="9462" y="1605"/>
                  </a:cubicBezTo>
                  <a:cubicBezTo>
                    <a:pt x="9465" y="1605"/>
                    <a:pt x="9465" y="1608"/>
                    <a:pt x="9465" y="1608"/>
                  </a:cubicBezTo>
                  <a:cubicBezTo>
                    <a:pt x="9469" y="1615"/>
                    <a:pt x="9469" y="1620"/>
                    <a:pt x="9469" y="1627"/>
                  </a:cubicBezTo>
                  <a:cubicBezTo>
                    <a:pt x="9480" y="1660"/>
                    <a:pt x="9502" y="1691"/>
                    <a:pt x="9521" y="1717"/>
                  </a:cubicBezTo>
                  <a:cubicBezTo>
                    <a:pt x="9540" y="1743"/>
                    <a:pt x="9562" y="1762"/>
                    <a:pt x="9577" y="1784"/>
                  </a:cubicBezTo>
                  <a:cubicBezTo>
                    <a:pt x="9652" y="1889"/>
                    <a:pt x="9745" y="1971"/>
                    <a:pt x="9816" y="2064"/>
                  </a:cubicBezTo>
                  <a:cubicBezTo>
                    <a:pt x="9891" y="2158"/>
                    <a:pt x="9955" y="2270"/>
                    <a:pt x="10030" y="2374"/>
                  </a:cubicBezTo>
                  <a:cubicBezTo>
                    <a:pt x="10142" y="2531"/>
                    <a:pt x="10242" y="2696"/>
                    <a:pt x="10328" y="2868"/>
                  </a:cubicBezTo>
                  <a:cubicBezTo>
                    <a:pt x="10422" y="3047"/>
                    <a:pt x="10530" y="3216"/>
                    <a:pt x="10613" y="3399"/>
                  </a:cubicBezTo>
                  <a:cubicBezTo>
                    <a:pt x="10699" y="3582"/>
                    <a:pt x="10807" y="3758"/>
                    <a:pt x="10889" y="3937"/>
                  </a:cubicBezTo>
                  <a:cubicBezTo>
                    <a:pt x="10946" y="4060"/>
                    <a:pt x="10982" y="4187"/>
                    <a:pt x="11020" y="4318"/>
                  </a:cubicBezTo>
                  <a:cubicBezTo>
                    <a:pt x="11061" y="4449"/>
                    <a:pt x="11099" y="4584"/>
                    <a:pt x="11158" y="4710"/>
                  </a:cubicBezTo>
                  <a:cubicBezTo>
                    <a:pt x="11177" y="4748"/>
                    <a:pt x="11192" y="4793"/>
                    <a:pt x="11215" y="4834"/>
                  </a:cubicBezTo>
                  <a:cubicBezTo>
                    <a:pt x="11222" y="4850"/>
                    <a:pt x="11234" y="4864"/>
                    <a:pt x="11241" y="4876"/>
                  </a:cubicBezTo>
                  <a:cubicBezTo>
                    <a:pt x="11256" y="4894"/>
                    <a:pt x="11267" y="4909"/>
                    <a:pt x="11278" y="4924"/>
                  </a:cubicBezTo>
                  <a:cubicBezTo>
                    <a:pt x="11282" y="4931"/>
                    <a:pt x="11286" y="4939"/>
                    <a:pt x="11286" y="4943"/>
                  </a:cubicBezTo>
                  <a:cubicBezTo>
                    <a:pt x="11289" y="4950"/>
                    <a:pt x="11289" y="4954"/>
                    <a:pt x="11289" y="4962"/>
                  </a:cubicBezTo>
                  <a:lnTo>
                    <a:pt x="11289" y="4965"/>
                  </a:lnTo>
                  <a:lnTo>
                    <a:pt x="11289" y="5007"/>
                  </a:lnTo>
                  <a:cubicBezTo>
                    <a:pt x="11289" y="5122"/>
                    <a:pt x="11315" y="5238"/>
                    <a:pt x="11334" y="5343"/>
                  </a:cubicBezTo>
                  <a:cubicBezTo>
                    <a:pt x="11356" y="5451"/>
                    <a:pt x="11391" y="5556"/>
                    <a:pt x="11417" y="5657"/>
                  </a:cubicBezTo>
                  <a:cubicBezTo>
                    <a:pt x="11491" y="5937"/>
                    <a:pt x="11548" y="6218"/>
                    <a:pt x="11603" y="6498"/>
                  </a:cubicBezTo>
                  <a:cubicBezTo>
                    <a:pt x="11615" y="6550"/>
                    <a:pt x="11626" y="6599"/>
                    <a:pt x="11637" y="6644"/>
                  </a:cubicBezTo>
                  <a:cubicBezTo>
                    <a:pt x="11652" y="6692"/>
                    <a:pt x="11660" y="6737"/>
                    <a:pt x="11660" y="6782"/>
                  </a:cubicBezTo>
                  <a:lnTo>
                    <a:pt x="11660" y="6801"/>
                  </a:lnTo>
                  <a:cubicBezTo>
                    <a:pt x="11655" y="6819"/>
                    <a:pt x="11655" y="6838"/>
                    <a:pt x="11655" y="6856"/>
                  </a:cubicBezTo>
                  <a:cubicBezTo>
                    <a:pt x="11655" y="6969"/>
                    <a:pt x="11674" y="7077"/>
                    <a:pt x="11686" y="7178"/>
                  </a:cubicBezTo>
                  <a:cubicBezTo>
                    <a:pt x="11712" y="7436"/>
                    <a:pt x="11741" y="7690"/>
                    <a:pt x="11745" y="7945"/>
                  </a:cubicBezTo>
                  <a:lnTo>
                    <a:pt x="11745" y="7959"/>
                  </a:lnTo>
                  <a:lnTo>
                    <a:pt x="11745" y="8071"/>
                  </a:lnTo>
                  <a:lnTo>
                    <a:pt x="11745" y="8112"/>
                  </a:lnTo>
                  <a:cubicBezTo>
                    <a:pt x="11764" y="8363"/>
                    <a:pt x="11786" y="8613"/>
                    <a:pt x="11794" y="8864"/>
                  </a:cubicBezTo>
                  <a:cubicBezTo>
                    <a:pt x="11794" y="8901"/>
                    <a:pt x="11798" y="8942"/>
                    <a:pt x="11798" y="8980"/>
                  </a:cubicBezTo>
                  <a:cubicBezTo>
                    <a:pt x="11798" y="9028"/>
                    <a:pt x="11794" y="9073"/>
                    <a:pt x="11779" y="9107"/>
                  </a:cubicBezTo>
                  <a:cubicBezTo>
                    <a:pt x="11753" y="9170"/>
                    <a:pt x="11749" y="9234"/>
                    <a:pt x="11749" y="9294"/>
                  </a:cubicBezTo>
                  <a:cubicBezTo>
                    <a:pt x="11749" y="9335"/>
                    <a:pt x="11753" y="9376"/>
                    <a:pt x="11753" y="9417"/>
                  </a:cubicBezTo>
                  <a:cubicBezTo>
                    <a:pt x="11753" y="9451"/>
                    <a:pt x="11749" y="9488"/>
                    <a:pt x="11741" y="9522"/>
                  </a:cubicBezTo>
                  <a:cubicBezTo>
                    <a:pt x="11738" y="9551"/>
                    <a:pt x="11727" y="9582"/>
                    <a:pt x="11705" y="9612"/>
                  </a:cubicBezTo>
                  <a:lnTo>
                    <a:pt x="11689" y="9638"/>
                  </a:lnTo>
                  <a:lnTo>
                    <a:pt x="11708" y="9660"/>
                  </a:lnTo>
                  <a:cubicBezTo>
                    <a:pt x="11715" y="9667"/>
                    <a:pt x="11719" y="9675"/>
                    <a:pt x="11722" y="9682"/>
                  </a:cubicBezTo>
                  <a:cubicBezTo>
                    <a:pt x="11727" y="9690"/>
                    <a:pt x="11727" y="9698"/>
                    <a:pt x="11727" y="9705"/>
                  </a:cubicBezTo>
                  <a:cubicBezTo>
                    <a:pt x="11727" y="9724"/>
                    <a:pt x="11719" y="9746"/>
                    <a:pt x="11712" y="9772"/>
                  </a:cubicBezTo>
                  <a:cubicBezTo>
                    <a:pt x="11705" y="9798"/>
                    <a:pt x="11693" y="9829"/>
                    <a:pt x="11693" y="9862"/>
                  </a:cubicBezTo>
                  <a:cubicBezTo>
                    <a:pt x="11693" y="9874"/>
                    <a:pt x="11693" y="9888"/>
                    <a:pt x="11696" y="9900"/>
                  </a:cubicBezTo>
                  <a:cubicBezTo>
                    <a:pt x="11700" y="9918"/>
                    <a:pt x="11705" y="9933"/>
                    <a:pt x="11705" y="9955"/>
                  </a:cubicBezTo>
                  <a:cubicBezTo>
                    <a:pt x="11705" y="9986"/>
                    <a:pt x="11700" y="10019"/>
                    <a:pt x="11693" y="10053"/>
                  </a:cubicBezTo>
                  <a:cubicBezTo>
                    <a:pt x="11689" y="10086"/>
                    <a:pt x="11682" y="10124"/>
                    <a:pt x="11678" y="10161"/>
                  </a:cubicBezTo>
                  <a:cubicBezTo>
                    <a:pt x="11663" y="10326"/>
                    <a:pt x="11618" y="10486"/>
                    <a:pt x="11607" y="10662"/>
                  </a:cubicBezTo>
                  <a:cubicBezTo>
                    <a:pt x="11600" y="10789"/>
                    <a:pt x="11574" y="10928"/>
                    <a:pt x="11539" y="11054"/>
                  </a:cubicBezTo>
                  <a:cubicBezTo>
                    <a:pt x="11513" y="11170"/>
                    <a:pt x="11498" y="11279"/>
                    <a:pt x="11487" y="11394"/>
                  </a:cubicBezTo>
                  <a:cubicBezTo>
                    <a:pt x="11484" y="11466"/>
                    <a:pt x="11469" y="11537"/>
                    <a:pt x="11435" y="11596"/>
                  </a:cubicBezTo>
                  <a:cubicBezTo>
                    <a:pt x="11413" y="11637"/>
                    <a:pt x="11401" y="11675"/>
                    <a:pt x="11391" y="11713"/>
                  </a:cubicBezTo>
                  <a:cubicBezTo>
                    <a:pt x="11330" y="11937"/>
                    <a:pt x="11256" y="12157"/>
                    <a:pt x="11199" y="12386"/>
                  </a:cubicBezTo>
                  <a:cubicBezTo>
                    <a:pt x="11155" y="12569"/>
                    <a:pt x="11084" y="12740"/>
                    <a:pt x="11013" y="12916"/>
                  </a:cubicBezTo>
                  <a:cubicBezTo>
                    <a:pt x="10987" y="12976"/>
                    <a:pt x="10968" y="13036"/>
                    <a:pt x="10946" y="13095"/>
                  </a:cubicBezTo>
                  <a:cubicBezTo>
                    <a:pt x="10927" y="13152"/>
                    <a:pt x="10901" y="13207"/>
                    <a:pt x="10867" y="13260"/>
                  </a:cubicBezTo>
                  <a:cubicBezTo>
                    <a:pt x="10825" y="13320"/>
                    <a:pt x="10792" y="13383"/>
                    <a:pt x="10758" y="13443"/>
                  </a:cubicBezTo>
                  <a:cubicBezTo>
                    <a:pt x="10728" y="13507"/>
                    <a:pt x="10699" y="13566"/>
                    <a:pt x="10658" y="13623"/>
                  </a:cubicBezTo>
                  <a:cubicBezTo>
                    <a:pt x="10620" y="13678"/>
                    <a:pt x="10601" y="13739"/>
                    <a:pt x="10587" y="13799"/>
                  </a:cubicBezTo>
                  <a:cubicBezTo>
                    <a:pt x="10568" y="13858"/>
                    <a:pt x="10549" y="13911"/>
                    <a:pt x="10516" y="13959"/>
                  </a:cubicBezTo>
                  <a:lnTo>
                    <a:pt x="10516" y="13963"/>
                  </a:lnTo>
                  <a:lnTo>
                    <a:pt x="10511" y="13970"/>
                  </a:lnTo>
                  <a:cubicBezTo>
                    <a:pt x="10497" y="14023"/>
                    <a:pt x="10466" y="14071"/>
                    <a:pt x="10430" y="14120"/>
                  </a:cubicBezTo>
                  <a:cubicBezTo>
                    <a:pt x="10396" y="14168"/>
                    <a:pt x="10354" y="14217"/>
                    <a:pt x="10318" y="14265"/>
                  </a:cubicBezTo>
                  <a:cubicBezTo>
                    <a:pt x="10239" y="14370"/>
                    <a:pt x="10171" y="14479"/>
                    <a:pt x="10100" y="14584"/>
                  </a:cubicBezTo>
                  <a:cubicBezTo>
                    <a:pt x="10033" y="14688"/>
                    <a:pt x="9959" y="14793"/>
                    <a:pt x="9876" y="14882"/>
                  </a:cubicBezTo>
                  <a:cubicBezTo>
                    <a:pt x="9731" y="15039"/>
                    <a:pt x="9607" y="15207"/>
                    <a:pt x="9450" y="15342"/>
                  </a:cubicBezTo>
                  <a:cubicBezTo>
                    <a:pt x="9379" y="15402"/>
                    <a:pt x="9312" y="15462"/>
                    <a:pt x="9241" y="15518"/>
                  </a:cubicBezTo>
                  <a:cubicBezTo>
                    <a:pt x="9166" y="15570"/>
                    <a:pt x="9091" y="15619"/>
                    <a:pt x="9005" y="15649"/>
                  </a:cubicBezTo>
                  <a:cubicBezTo>
                    <a:pt x="8957" y="15667"/>
                    <a:pt x="8915" y="15697"/>
                    <a:pt x="8874" y="15719"/>
                  </a:cubicBezTo>
                  <a:cubicBezTo>
                    <a:pt x="8856" y="15731"/>
                    <a:pt x="8837" y="15738"/>
                    <a:pt x="8818" y="15745"/>
                  </a:cubicBezTo>
                  <a:cubicBezTo>
                    <a:pt x="8800" y="15754"/>
                    <a:pt x="8784" y="15757"/>
                    <a:pt x="8766" y="15757"/>
                  </a:cubicBezTo>
                  <a:cubicBezTo>
                    <a:pt x="8744" y="15757"/>
                    <a:pt x="8725" y="15764"/>
                    <a:pt x="8706" y="15768"/>
                  </a:cubicBezTo>
                  <a:cubicBezTo>
                    <a:pt x="8680" y="15780"/>
                    <a:pt x="8654" y="15790"/>
                    <a:pt x="8635" y="15798"/>
                  </a:cubicBezTo>
                  <a:cubicBezTo>
                    <a:pt x="8613" y="15809"/>
                    <a:pt x="8594" y="15813"/>
                    <a:pt x="8579" y="15813"/>
                  </a:cubicBezTo>
                  <a:lnTo>
                    <a:pt x="8575" y="15813"/>
                  </a:lnTo>
                  <a:cubicBezTo>
                    <a:pt x="8564" y="15813"/>
                    <a:pt x="8553" y="15813"/>
                    <a:pt x="8534" y="15802"/>
                  </a:cubicBezTo>
                  <a:lnTo>
                    <a:pt x="8501" y="15783"/>
                  </a:lnTo>
                  <a:lnTo>
                    <a:pt x="8482" y="15817"/>
                  </a:lnTo>
                  <a:cubicBezTo>
                    <a:pt x="8478" y="15824"/>
                    <a:pt x="8475" y="15828"/>
                    <a:pt x="8470" y="15832"/>
                  </a:cubicBezTo>
                  <a:cubicBezTo>
                    <a:pt x="8467" y="15828"/>
                    <a:pt x="8460" y="15824"/>
                    <a:pt x="8452" y="15821"/>
                  </a:cubicBezTo>
                  <a:cubicBezTo>
                    <a:pt x="8444" y="15817"/>
                    <a:pt x="8434" y="15809"/>
                    <a:pt x="8422" y="15806"/>
                  </a:cubicBezTo>
                  <a:cubicBezTo>
                    <a:pt x="8411" y="15798"/>
                    <a:pt x="8399" y="15798"/>
                    <a:pt x="8389" y="15798"/>
                  </a:cubicBezTo>
                  <a:cubicBezTo>
                    <a:pt x="8370" y="15798"/>
                    <a:pt x="8355" y="15802"/>
                    <a:pt x="8344" y="15809"/>
                  </a:cubicBezTo>
                  <a:cubicBezTo>
                    <a:pt x="8325" y="15817"/>
                    <a:pt x="8310" y="15828"/>
                    <a:pt x="8299" y="15835"/>
                  </a:cubicBezTo>
                  <a:cubicBezTo>
                    <a:pt x="8295" y="15840"/>
                    <a:pt x="8291" y="15843"/>
                    <a:pt x="8287" y="15843"/>
                  </a:cubicBezTo>
                  <a:lnTo>
                    <a:pt x="8284" y="15843"/>
                  </a:lnTo>
                  <a:cubicBezTo>
                    <a:pt x="8268" y="15840"/>
                    <a:pt x="8250" y="15835"/>
                    <a:pt x="8235" y="15835"/>
                  </a:cubicBezTo>
                  <a:cubicBezTo>
                    <a:pt x="8216" y="15835"/>
                    <a:pt x="8201" y="15840"/>
                    <a:pt x="8190" y="15843"/>
                  </a:cubicBezTo>
                  <a:cubicBezTo>
                    <a:pt x="8179" y="15843"/>
                    <a:pt x="8168" y="15847"/>
                    <a:pt x="8164" y="15847"/>
                  </a:cubicBezTo>
                  <a:cubicBezTo>
                    <a:pt x="8156" y="15847"/>
                    <a:pt x="8153" y="15847"/>
                    <a:pt x="8149" y="15843"/>
                  </a:cubicBezTo>
                  <a:cubicBezTo>
                    <a:pt x="8093" y="15817"/>
                    <a:pt x="8033" y="15802"/>
                    <a:pt x="7973" y="15795"/>
                  </a:cubicBezTo>
                  <a:cubicBezTo>
                    <a:pt x="7914" y="15787"/>
                    <a:pt x="7858" y="15780"/>
                    <a:pt x="7805" y="15772"/>
                  </a:cubicBezTo>
                  <a:cubicBezTo>
                    <a:pt x="7652" y="15745"/>
                    <a:pt x="7506" y="15705"/>
                    <a:pt x="7368" y="15638"/>
                  </a:cubicBezTo>
                  <a:cubicBezTo>
                    <a:pt x="7274" y="15593"/>
                    <a:pt x="7185" y="15536"/>
                    <a:pt x="7095" y="15481"/>
                  </a:cubicBezTo>
                  <a:cubicBezTo>
                    <a:pt x="7005" y="15428"/>
                    <a:pt x="6908" y="15376"/>
                    <a:pt x="6807" y="15335"/>
                  </a:cubicBezTo>
                  <a:cubicBezTo>
                    <a:pt x="6800" y="15331"/>
                    <a:pt x="6788" y="15327"/>
                    <a:pt x="6781" y="15319"/>
                  </a:cubicBezTo>
                  <a:cubicBezTo>
                    <a:pt x="6650" y="15222"/>
                    <a:pt x="6512" y="15133"/>
                    <a:pt x="6358" y="15062"/>
                  </a:cubicBezTo>
                  <a:cubicBezTo>
                    <a:pt x="6340" y="15050"/>
                    <a:pt x="6322" y="15039"/>
                    <a:pt x="6303" y="15028"/>
                  </a:cubicBezTo>
                  <a:cubicBezTo>
                    <a:pt x="6280" y="15013"/>
                    <a:pt x="6262" y="15002"/>
                    <a:pt x="6239" y="14991"/>
                  </a:cubicBezTo>
                  <a:cubicBezTo>
                    <a:pt x="6183" y="14965"/>
                    <a:pt x="6138" y="14927"/>
                    <a:pt x="6086" y="14882"/>
                  </a:cubicBezTo>
                  <a:cubicBezTo>
                    <a:pt x="6037" y="14841"/>
                    <a:pt x="5985" y="14796"/>
                    <a:pt x="5913" y="14767"/>
                  </a:cubicBezTo>
                  <a:cubicBezTo>
                    <a:pt x="5809" y="14722"/>
                    <a:pt x="5708" y="14646"/>
                    <a:pt x="5618" y="14561"/>
                  </a:cubicBezTo>
                  <a:cubicBezTo>
                    <a:pt x="5510" y="14460"/>
                    <a:pt x="5394" y="14359"/>
                    <a:pt x="5271" y="14273"/>
                  </a:cubicBezTo>
                  <a:cubicBezTo>
                    <a:pt x="5233" y="14243"/>
                    <a:pt x="5189" y="14225"/>
                    <a:pt x="5151" y="14202"/>
                  </a:cubicBezTo>
                  <a:cubicBezTo>
                    <a:pt x="5114" y="14180"/>
                    <a:pt x="5080" y="14157"/>
                    <a:pt x="5050" y="14127"/>
                  </a:cubicBezTo>
                  <a:cubicBezTo>
                    <a:pt x="4994" y="14068"/>
                    <a:pt x="4927" y="14018"/>
                    <a:pt x="4845" y="13992"/>
                  </a:cubicBezTo>
                  <a:cubicBezTo>
                    <a:pt x="4833" y="13989"/>
                    <a:pt x="4830" y="13985"/>
                    <a:pt x="4826" y="13982"/>
                  </a:cubicBezTo>
                  <a:cubicBezTo>
                    <a:pt x="4819" y="13974"/>
                    <a:pt x="4811" y="13966"/>
                    <a:pt x="4804" y="13956"/>
                  </a:cubicBezTo>
                  <a:cubicBezTo>
                    <a:pt x="4718" y="13858"/>
                    <a:pt x="4613" y="13791"/>
                    <a:pt x="4516" y="13720"/>
                  </a:cubicBezTo>
                  <a:cubicBezTo>
                    <a:pt x="4482" y="13694"/>
                    <a:pt x="4448" y="13668"/>
                    <a:pt x="4411" y="13645"/>
                  </a:cubicBezTo>
                  <a:cubicBezTo>
                    <a:pt x="4370" y="13623"/>
                    <a:pt x="4329" y="13600"/>
                    <a:pt x="4281" y="13585"/>
                  </a:cubicBezTo>
                  <a:cubicBezTo>
                    <a:pt x="4209" y="13566"/>
                    <a:pt x="4146" y="13529"/>
                    <a:pt x="4090" y="13488"/>
                  </a:cubicBezTo>
                  <a:cubicBezTo>
                    <a:pt x="4034" y="13443"/>
                    <a:pt x="3985" y="13390"/>
                    <a:pt x="3944" y="13331"/>
                  </a:cubicBezTo>
                  <a:cubicBezTo>
                    <a:pt x="3917" y="13297"/>
                    <a:pt x="3891" y="13271"/>
                    <a:pt x="3862" y="13245"/>
                  </a:cubicBezTo>
                  <a:cubicBezTo>
                    <a:pt x="3836" y="13223"/>
                    <a:pt x="3805" y="13204"/>
                    <a:pt x="3776" y="13185"/>
                  </a:cubicBezTo>
                  <a:cubicBezTo>
                    <a:pt x="3742" y="13163"/>
                    <a:pt x="3708" y="13152"/>
                    <a:pt x="3679" y="13137"/>
                  </a:cubicBezTo>
                  <a:cubicBezTo>
                    <a:pt x="3630" y="13118"/>
                    <a:pt x="3581" y="13099"/>
                    <a:pt x="3544" y="13076"/>
                  </a:cubicBezTo>
                  <a:cubicBezTo>
                    <a:pt x="3522" y="13066"/>
                    <a:pt x="3506" y="13054"/>
                    <a:pt x="3488" y="13040"/>
                  </a:cubicBezTo>
                  <a:cubicBezTo>
                    <a:pt x="3473" y="13024"/>
                    <a:pt x="3462" y="13006"/>
                    <a:pt x="3451" y="12983"/>
                  </a:cubicBezTo>
                  <a:cubicBezTo>
                    <a:pt x="3443" y="12972"/>
                    <a:pt x="3432" y="12964"/>
                    <a:pt x="3420" y="12957"/>
                  </a:cubicBezTo>
                  <a:cubicBezTo>
                    <a:pt x="3409" y="12953"/>
                    <a:pt x="3398" y="12950"/>
                    <a:pt x="3387" y="12950"/>
                  </a:cubicBezTo>
                  <a:cubicBezTo>
                    <a:pt x="3379" y="12950"/>
                    <a:pt x="3372" y="12953"/>
                    <a:pt x="3365" y="12953"/>
                  </a:cubicBezTo>
                  <a:cubicBezTo>
                    <a:pt x="3357" y="12957"/>
                    <a:pt x="3346" y="12964"/>
                    <a:pt x="3339" y="12972"/>
                  </a:cubicBezTo>
                  <a:cubicBezTo>
                    <a:pt x="3331" y="12983"/>
                    <a:pt x="3323" y="12987"/>
                    <a:pt x="3320" y="12991"/>
                  </a:cubicBezTo>
                  <a:lnTo>
                    <a:pt x="3312" y="12995"/>
                  </a:lnTo>
                  <a:lnTo>
                    <a:pt x="3308" y="12991"/>
                  </a:lnTo>
                  <a:cubicBezTo>
                    <a:pt x="3305" y="12991"/>
                    <a:pt x="3297" y="12983"/>
                    <a:pt x="3286" y="12972"/>
                  </a:cubicBezTo>
                  <a:cubicBezTo>
                    <a:pt x="3278" y="12961"/>
                    <a:pt x="3267" y="12950"/>
                    <a:pt x="3256" y="12935"/>
                  </a:cubicBezTo>
                  <a:cubicBezTo>
                    <a:pt x="3237" y="12916"/>
                    <a:pt x="3222" y="12890"/>
                    <a:pt x="3200" y="12864"/>
                  </a:cubicBezTo>
                  <a:cubicBezTo>
                    <a:pt x="3182" y="12838"/>
                    <a:pt x="3159" y="12807"/>
                    <a:pt x="3125" y="12785"/>
                  </a:cubicBezTo>
                  <a:cubicBezTo>
                    <a:pt x="2949" y="12669"/>
                    <a:pt x="2773" y="12550"/>
                    <a:pt x="2576" y="12464"/>
                  </a:cubicBezTo>
                  <a:cubicBezTo>
                    <a:pt x="2554" y="12453"/>
                    <a:pt x="2531" y="12445"/>
                    <a:pt x="2516" y="12438"/>
                  </a:cubicBezTo>
                  <a:cubicBezTo>
                    <a:pt x="2497" y="12430"/>
                    <a:pt x="2482" y="12419"/>
                    <a:pt x="2471" y="12412"/>
                  </a:cubicBezTo>
                  <a:cubicBezTo>
                    <a:pt x="2385" y="12325"/>
                    <a:pt x="2288" y="12262"/>
                    <a:pt x="2187" y="12213"/>
                  </a:cubicBezTo>
                  <a:cubicBezTo>
                    <a:pt x="2086" y="12165"/>
                    <a:pt x="1978" y="12124"/>
                    <a:pt x="1869" y="12090"/>
                  </a:cubicBezTo>
                  <a:cubicBezTo>
                    <a:pt x="1850" y="12086"/>
                    <a:pt x="1836" y="12079"/>
                    <a:pt x="1821" y="12075"/>
                  </a:cubicBezTo>
                  <a:cubicBezTo>
                    <a:pt x="1813" y="12072"/>
                    <a:pt x="1809" y="12067"/>
                    <a:pt x="1805" y="12064"/>
                  </a:cubicBezTo>
                  <a:cubicBezTo>
                    <a:pt x="1802" y="12060"/>
                    <a:pt x="1798" y="12053"/>
                    <a:pt x="1795" y="12049"/>
                  </a:cubicBezTo>
                  <a:cubicBezTo>
                    <a:pt x="1764" y="12000"/>
                    <a:pt x="1727" y="11963"/>
                    <a:pt x="1686" y="11944"/>
                  </a:cubicBezTo>
                  <a:cubicBezTo>
                    <a:pt x="1641" y="11922"/>
                    <a:pt x="1596" y="11915"/>
                    <a:pt x="1551" y="11915"/>
                  </a:cubicBezTo>
                  <a:cubicBezTo>
                    <a:pt x="1529" y="11915"/>
                    <a:pt x="1507" y="11918"/>
                    <a:pt x="1488" y="11922"/>
                  </a:cubicBezTo>
                  <a:lnTo>
                    <a:pt x="1481" y="11922"/>
                  </a:lnTo>
                  <a:cubicBezTo>
                    <a:pt x="1477" y="11922"/>
                    <a:pt x="1473" y="11922"/>
                    <a:pt x="1473" y="11918"/>
                  </a:cubicBezTo>
                  <a:cubicBezTo>
                    <a:pt x="1469" y="11918"/>
                    <a:pt x="1465" y="11918"/>
                    <a:pt x="1458" y="11915"/>
                  </a:cubicBezTo>
                  <a:cubicBezTo>
                    <a:pt x="1455" y="11910"/>
                    <a:pt x="1447" y="11903"/>
                    <a:pt x="1436" y="11896"/>
                  </a:cubicBezTo>
                  <a:cubicBezTo>
                    <a:pt x="1387" y="11862"/>
                    <a:pt x="1338" y="11828"/>
                    <a:pt x="1282" y="11794"/>
                  </a:cubicBezTo>
                  <a:cubicBezTo>
                    <a:pt x="1230" y="11758"/>
                    <a:pt x="1174" y="11727"/>
                    <a:pt x="1106" y="11705"/>
                  </a:cubicBezTo>
                  <a:cubicBezTo>
                    <a:pt x="1039" y="11682"/>
                    <a:pt x="968" y="11671"/>
                    <a:pt x="905" y="11649"/>
                  </a:cubicBezTo>
                  <a:cubicBezTo>
                    <a:pt x="875" y="11641"/>
                    <a:pt x="845" y="11627"/>
                    <a:pt x="815" y="11611"/>
                  </a:cubicBezTo>
                  <a:cubicBezTo>
                    <a:pt x="789" y="11596"/>
                    <a:pt x="763" y="11578"/>
                    <a:pt x="740" y="11551"/>
                  </a:cubicBezTo>
                  <a:cubicBezTo>
                    <a:pt x="732" y="11548"/>
                    <a:pt x="729" y="11544"/>
                    <a:pt x="722" y="11540"/>
                  </a:cubicBezTo>
                  <a:cubicBezTo>
                    <a:pt x="714" y="11537"/>
                    <a:pt x="706" y="11533"/>
                    <a:pt x="699" y="11533"/>
                  </a:cubicBezTo>
                  <a:lnTo>
                    <a:pt x="662" y="11533"/>
                  </a:lnTo>
                  <a:cubicBezTo>
                    <a:pt x="609" y="11511"/>
                    <a:pt x="553" y="11503"/>
                    <a:pt x="501" y="11492"/>
                  </a:cubicBezTo>
                  <a:cubicBezTo>
                    <a:pt x="449" y="11484"/>
                    <a:pt x="404" y="11473"/>
                    <a:pt x="366" y="11454"/>
                  </a:cubicBezTo>
                  <a:cubicBezTo>
                    <a:pt x="314" y="11432"/>
                    <a:pt x="266" y="11421"/>
                    <a:pt x="221" y="11409"/>
                  </a:cubicBezTo>
                  <a:cubicBezTo>
                    <a:pt x="199" y="11402"/>
                    <a:pt x="176" y="11394"/>
                    <a:pt x="157" y="11387"/>
                  </a:cubicBezTo>
                  <a:cubicBezTo>
                    <a:pt x="135" y="11380"/>
                    <a:pt x="120" y="11368"/>
                    <a:pt x="101" y="11354"/>
                  </a:cubicBezTo>
                  <a:cubicBezTo>
                    <a:pt x="90" y="11342"/>
                    <a:pt x="75" y="11339"/>
                    <a:pt x="60" y="11339"/>
                  </a:cubicBezTo>
                  <a:cubicBezTo>
                    <a:pt x="52" y="11339"/>
                    <a:pt x="45" y="11339"/>
                    <a:pt x="37" y="11342"/>
                  </a:cubicBezTo>
                  <a:lnTo>
                    <a:pt x="23" y="11380"/>
                  </a:lnTo>
                  <a:cubicBezTo>
                    <a:pt x="15" y="11399"/>
                    <a:pt x="7" y="11417"/>
                    <a:pt x="0" y="11432"/>
                  </a:cubicBezTo>
                  <a:cubicBezTo>
                    <a:pt x="0" y="11439"/>
                    <a:pt x="4" y="11444"/>
                    <a:pt x="4" y="11447"/>
                  </a:cubicBezTo>
                  <a:cubicBezTo>
                    <a:pt x="7" y="11454"/>
                    <a:pt x="11" y="11458"/>
                    <a:pt x="19" y="11462"/>
                  </a:cubicBezTo>
                  <a:cubicBezTo>
                    <a:pt x="23" y="11470"/>
                    <a:pt x="30" y="11473"/>
                    <a:pt x="37" y="11477"/>
                  </a:cubicBezTo>
                  <a:cubicBezTo>
                    <a:pt x="82" y="11496"/>
                    <a:pt x="127" y="11525"/>
                    <a:pt x="180" y="11556"/>
                  </a:cubicBezTo>
                  <a:cubicBezTo>
                    <a:pt x="206" y="11570"/>
                    <a:pt x="232" y="11585"/>
                    <a:pt x="261" y="11596"/>
                  </a:cubicBezTo>
                  <a:cubicBezTo>
                    <a:pt x="292" y="11604"/>
                    <a:pt x="325" y="11611"/>
                    <a:pt x="363" y="11611"/>
                  </a:cubicBezTo>
                  <a:cubicBezTo>
                    <a:pt x="389" y="11611"/>
                    <a:pt x="423" y="11619"/>
                    <a:pt x="452" y="11630"/>
                  </a:cubicBezTo>
                  <a:cubicBezTo>
                    <a:pt x="486" y="11641"/>
                    <a:pt x="513" y="11660"/>
                    <a:pt x="535" y="11679"/>
                  </a:cubicBezTo>
                  <a:cubicBezTo>
                    <a:pt x="587" y="11727"/>
                    <a:pt x="647" y="11753"/>
                    <a:pt x="706" y="11776"/>
                  </a:cubicBezTo>
                  <a:cubicBezTo>
                    <a:pt x="766" y="11798"/>
                    <a:pt x="827" y="11813"/>
                    <a:pt x="879" y="11836"/>
                  </a:cubicBezTo>
                  <a:cubicBezTo>
                    <a:pt x="1028" y="11899"/>
                    <a:pt x="1185" y="11955"/>
                    <a:pt x="1327" y="12019"/>
                  </a:cubicBezTo>
                  <a:cubicBezTo>
                    <a:pt x="1443" y="12072"/>
                    <a:pt x="1570" y="12127"/>
                    <a:pt x="1671" y="12213"/>
                  </a:cubicBezTo>
                  <a:cubicBezTo>
                    <a:pt x="1734" y="12269"/>
                    <a:pt x="1821" y="12307"/>
                    <a:pt x="1910" y="12322"/>
                  </a:cubicBezTo>
                  <a:cubicBezTo>
                    <a:pt x="1978" y="12333"/>
                    <a:pt x="2038" y="12367"/>
                    <a:pt x="2093" y="12408"/>
                  </a:cubicBezTo>
                  <a:cubicBezTo>
                    <a:pt x="2150" y="12448"/>
                    <a:pt x="2209" y="12479"/>
                    <a:pt x="2269" y="12505"/>
                  </a:cubicBezTo>
                  <a:cubicBezTo>
                    <a:pt x="2325" y="12535"/>
                    <a:pt x="2378" y="12565"/>
                    <a:pt x="2419" y="12610"/>
                  </a:cubicBezTo>
                  <a:cubicBezTo>
                    <a:pt x="2426" y="12613"/>
                    <a:pt x="2433" y="12621"/>
                    <a:pt x="2441" y="12624"/>
                  </a:cubicBezTo>
                  <a:cubicBezTo>
                    <a:pt x="2449" y="12628"/>
                    <a:pt x="2456" y="12628"/>
                    <a:pt x="2467" y="12628"/>
                  </a:cubicBezTo>
                  <a:cubicBezTo>
                    <a:pt x="2471" y="12628"/>
                    <a:pt x="2478" y="12628"/>
                    <a:pt x="2486" y="12624"/>
                  </a:cubicBezTo>
                  <a:cubicBezTo>
                    <a:pt x="2486" y="12628"/>
                    <a:pt x="2490" y="12632"/>
                    <a:pt x="2490" y="12636"/>
                  </a:cubicBezTo>
                  <a:cubicBezTo>
                    <a:pt x="2493" y="12639"/>
                    <a:pt x="2493" y="12643"/>
                    <a:pt x="2497" y="12647"/>
                  </a:cubicBezTo>
                  <a:cubicBezTo>
                    <a:pt x="2501" y="12650"/>
                    <a:pt x="2504" y="12655"/>
                    <a:pt x="2509" y="12658"/>
                  </a:cubicBezTo>
                  <a:cubicBezTo>
                    <a:pt x="2516" y="12669"/>
                    <a:pt x="2523" y="12681"/>
                    <a:pt x="2535" y="12692"/>
                  </a:cubicBezTo>
                  <a:cubicBezTo>
                    <a:pt x="2538" y="12700"/>
                    <a:pt x="2546" y="12703"/>
                    <a:pt x="2554" y="12707"/>
                  </a:cubicBezTo>
                  <a:cubicBezTo>
                    <a:pt x="2564" y="12714"/>
                    <a:pt x="2576" y="12718"/>
                    <a:pt x="2583" y="12718"/>
                  </a:cubicBezTo>
                  <a:cubicBezTo>
                    <a:pt x="2616" y="12722"/>
                    <a:pt x="2647" y="12733"/>
                    <a:pt x="2677" y="12748"/>
                  </a:cubicBezTo>
                  <a:cubicBezTo>
                    <a:pt x="2718" y="12770"/>
                    <a:pt x="2763" y="12800"/>
                    <a:pt x="2807" y="12830"/>
                  </a:cubicBezTo>
                  <a:cubicBezTo>
                    <a:pt x="2852" y="12864"/>
                    <a:pt x="2901" y="12893"/>
                    <a:pt x="2957" y="12912"/>
                  </a:cubicBezTo>
                  <a:cubicBezTo>
                    <a:pt x="2968" y="12916"/>
                    <a:pt x="2983" y="12919"/>
                    <a:pt x="2994" y="12924"/>
                  </a:cubicBezTo>
                  <a:cubicBezTo>
                    <a:pt x="3009" y="12924"/>
                    <a:pt x="3028" y="12927"/>
                    <a:pt x="3035" y="12931"/>
                  </a:cubicBezTo>
                  <a:cubicBezTo>
                    <a:pt x="3039" y="12935"/>
                    <a:pt x="3039" y="12935"/>
                    <a:pt x="3043" y="12935"/>
                  </a:cubicBezTo>
                  <a:cubicBezTo>
                    <a:pt x="3047" y="12969"/>
                    <a:pt x="3061" y="12995"/>
                    <a:pt x="3080" y="13014"/>
                  </a:cubicBezTo>
                  <a:cubicBezTo>
                    <a:pt x="3092" y="13028"/>
                    <a:pt x="3106" y="13040"/>
                    <a:pt x="3121" y="13047"/>
                  </a:cubicBezTo>
                  <a:cubicBezTo>
                    <a:pt x="3144" y="13062"/>
                    <a:pt x="3166" y="13073"/>
                    <a:pt x="3185" y="13084"/>
                  </a:cubicBezTo>
                  <a:cubicBezTo>
                    <a:pt x="3204" y="13092"/>
                    <a:pt x="3218" y="13103"/>
                    <a:pt x="3226" y="13114"/>
                  </a:cubicBezTo>
                  <a:cubicBezTo>
                    <a:pt x="3249" y="13144"/>
                    <a:pt x="3278" y="13163"/>
                    <a:pt x="3305" y="13181"/>
                  </a:cubicBezTo>
                  <a:cubicBezTo>
                    <a:pt x="3346" y="13207"/>
                    <a:pt x="3391" y="13226"/>
                    <a:pt x="3428" y="13245"/>
                  </a:cubicBezTo>
                  <a:cubicBezTo>
                    <a:pt x="3465" y="13264"/>
                    <a:pt x="3499" y="13286"/>
                    <a:pt x="3525" y="13316"/>
                  </a:cubicBezTo>
                  <a:cubicBezTo>
                    <a:pt x="3558" y="13354"/>
                    <a:pt x="3596" y="13380"/>
                    <a:pt x="3637" y="13398"/>
                  </a:cubicBezTo>
                  <a:cubicBezTo>
                    <a:pt x="3679" y="13417"/>
                    <a:pt x="3723" y="13425"/>
                    <a:pt x="3768" y="13425"/>
                  </a:cubicBezTo>
                  <a:lnTo>
                    <a:pt x="3787" y="13425"/>
                  </a:lnTo>
                  <a:cubicBezTo>
                    <a:pt x="3791" y="13435"/>
                    <a:pt x="3794" y="13443"/>
                    <a:pt x="3802" y="13451"/>
                  </a:cubicBezTo>
                  <a:cubicBezTo>
                    <a:pt x="3817" y="13473"/>
                    <a:pt x="3836" y="13485"/>
                    <a:pt x="3854" y="13495"/>
                  </a:cubicBezTo>
                  <a:cubicBezTo>
                    <a:pt x="3865" y="13507"/>
                    <a:pt x="3880" y="13514"/>
                    <a:pt x="3891" y="13521"/>
                  </a:cubicBezTo>
                  <a:cubicBezTo>
                    <a:pt x="3910" y="13529"/>
                    <a:pt x="3925" y="13540"/>
                    <a:pt x="3933" y="13552"/>
                  </a:cubicBezTo>
                  <a:cubicBezTo>
                    <a:pt x="3936" y="13555"/>
                    <a:pt x="3940" y="13563"/>
                    <a:pt x="3940" y="13566"/>
                  </a:cubicBezTo>
                  <a:cubicBezTo>
                    <a:pt x="3944" y="13574"/>
                    <a:pt x="3944" y="13582"/>
                    <a:pt x="3944" y="13589"/>
                  </a:cubicBezTo>
                  <a:lnTo>
                    <a:pt x="3944" y="13597"/>
                  </a:lnTo>
                  <a:lnTo>
                    <a:pt x="3944" y="13600"/>
                  </a:lnTo>
                  <a:lnTo>
                    <a:pt x="3944" y="13604"/>
                  </a:lnTo>
                  <a:cubicBezTo>
                    <a:pt x="3944" y="13611"/>
                    <a:pt x="3948" y="13619"/>
                    <a:pt x="3951" y="13626"/>
                  </a:cubicBezTo>
                  <a:cubicBezTo>
                    <a:pt x="3955" y="13634"/>
                    <a:pt x="3959" y="13637"/>
                    <a:pt x="3967" y="13642"/>
                  </a:cubicBezTo>
                  <a:cubicBezTo>
                    <a:pt x="3974" y="13649"/>
                    <a:pt x="3981" y="13652"/>
                    <a:pt x="3989" y="13656"/>
                  </a:cubicBezTo>
                  <a:cubicBezTo>
                    <a:pt x="3996" y="13660"/>
                    <a:pt x="4003" y="13664"/>
                    <a:pt x="4007" y="13668"/>
                  </a:cubicBezTo>
                  <a:cubicBezTo>
                    <a:pt x="4090" y="13697"/>
                    <a:pt x="4157" y="13746"/>
                    <a:pt x="4228" y="13799"/>
                  </a:cubicBezTo>
                  <a:cubicBezTo>
                    <a:pt x="4295" y="13851"/>
                    <a:pt x="4366" y="13911"/>
                    <a:pt x="4448" y="13956"/>
                  </a:cubicBezTo>
                  <a:cubicBezTo>
                    <a:pt x="4474" y="13970"/>
                    <a:pt x="4497" y="13989"/>
                    <a:pt x="4523" y="14008"/>
                  </a:cubicBezTo>
                  <a:cubicBezTo>
                    <a:pt x="4561" y="14041"/>
                    <a:pt x="4598" y="14079"/>
                    <a:pt x="4643" y="14108"/>
                  </a:cubicBezTo>
                  <a:cubicBezTo>
                    <a:pt x="4665" y="14123"/>
                    <a:pt x="4691" y="14139"/>
                    <a:pt x="4718" y="14149"/>
                  </a:cubicBezTo>
                  <a:cubicBezTo>
                    <a:pt x="4744" y="14157"/>
                    <a:pt x="4774" y="14165"/>
                    <a:pt x="4804" y="14168"/>
                  </a:cubicBezTo>
                  <a:cubicBezTo>
                    <a:pt x="4807" y="14168"/>
                    <a:pt x="4811" y="14172"/>
                    <a:pt x="4811" y="14175"/>
                  </a:cubicBezTo>
                  <a:cubicBezTo>
                    <a:pt x="4814" y="14183"/>
                    <a:pt x="4822" y="14194"/>
                    <a:pt x="4826" y="14202"/>
                  </a:cubicBezTo>
                  <a:cubicBezTo>
                    <a:pt x="4845" y="14243"/>
                    <a:pt x="4871" y="14273"/>
                    <a:pt x="4901" y="14303"/>
                  </a:cubicBezTo>
                  <a:cubicBezTo>
                    <a:pt x="4942" y="14344"/>
                    <a:pt x="4994" y="14377"/>
                    <a:pt x="5043" y="14408"/>
                  </a:cubicBezTo>
                  <a:cubicBezTo>
                    <a:pt x="5092" y="14434"/>
                    <a:pt x="5144" y="14460"/>
                    <a:pt x="5189" y="14486"/>
                  </a:cubicBezTo>
                  <a:cubicBezTo>
                    <a:pt x="5215" y="14498"/>
                    <a:pt x="5237" y="14508"/>
                    <a:pt x="5252" y="14516"/>
                  </a:cubicBezTo>
                  <a:cubicBezTo>
                    <a:pt x="5259" y="14520"/>
                    <a:pt x="5267" y="14527"/>
                    <a:pt x="5271" y="14531"/>
                  </a:cubicBezTo>
                  <a:cubicBezTo>
                    <a:pt x="5278" y="14534"/>
                    <a:pt x="5282" y="14542"/>
                    <a:pt x="5285" y="14553"/>
                  </a:cubicBezTo>
                  <a:cubicBezTo>
                    <a:pt x="5308" y="14598"/>
                    <a:pt x="5349" y="14636"/>
                    <a:pt x="5402" y="14655"/>
                  </a:cubicBezTo>
                  <a:cubicBezTo>
                    <a:pt x="5424" y="14662"/>
                    <a:pt x="5439" y="14669"/>
                    <a:pt x="5450" y="14681"/>
                  </a:cubicBezTo>
                  <a:cubicBezTo>
                    <a:pt x="5465" y="14696"/>
                    <a:pt x="5477" y="14707"/>
                    <a:pt x="5484" y="14729"/>
                  </a:cubicBezTo>
                  <a:cubicBezTo>
                    <a:pt x="5495" y="14744"/>
                    <a:pt x="5510" y="14767"/>
                    <a:pt x="5529" y="14781"/>
                  </a:cubicBezTo>
                  <a:cubicBezTo>
                    <a:pt x="5547" y="14796"/>
                    <a:pt x="5573" y="14812"/>
                    <a:pt x="5604" y="14815"/>
                  </a:cubicBezTo>
                  <a:cubicBezTo>
                    <a:pt x="5615" y="14815"/>
                    <a:pt x="5622" y="14819"/>
                    <a:pt x="5626" y="14822"/>
                  </a:cubicBezTo>
                  <a:cubicBezTo>
                    <a:pt x="5630" y="14826"/>
                    <a:pt x="5637" y="14834"/>
                    <a:pt x="5641" y="14841"/>
                  </a:cubicBezTo>
                  <a:cubicBezTo>
                    <a:pt x="5656" y="14882"/>
                    <a:pt x="5682" y="14916"/>
                    <a:pt x="5712" y="14942"/>
                  </a:cubicBezTo>
                  <a:cubicBezTo>
                    <a:pt x="5742" y="14969"/>
                    <a:pt x="5775" y="14991"/>
                    <a:pt x="5813" y="15010"/>
                  </a:cubicBezTo>
                  <a:cubicBezTo>
                    <a:pt x="5884" y="15047"/>
                    <a:pt x="5955" y="15091"/>
                    <a:pt x="6022" y="15136"/>
                  </a:cubicBezTo>
                  <a:cubicBezTo>
                    <a:pt x="6060" y="15167"/>
                    <a:pt x="6101" y="15185"/>
                    <a:pt x="6138" y="15204"/>
                  </a:cubicBezTo>
                  <a:cubicBezTo>
                    <a:pt x="6175" y="15222"/>
                    <a:pt x="6213" y="15241"/>
                    <a:pt x="6243" y="15264"/>
                  </a:cubicBezTo>
                  <a:cubicBezTo>
                    <a:pt x="6284" y="15290"/>
                    <a:pt x="6325" y="15309"/>
                    <a:pt x="6362" y="15324"/>
                  </a:cubicBezTo>
                  <a:cubicBezTo>
                    <a:pt x="6381" y="15335"/>
                    <a:pt x="6400" y="15342"/>
                    <a:pt x="6415" y="15353"/>
                  </a:cubicBezTo>
                  <a:cubicBezTo>
                    <a:pt x="6429" y="15361"/>
                    <a:pt x="6441" y="15372"/>
                    <a:pt x="6452" y="15387"/>
                  </a:cubicBezTo>
                  <a:cubicBezTo>
                    <a:pt x="6467" y="15409"/>
                    <a:pt x="6489" y="15424"/>
                    <a:pt x="6512" y="15436"/>
                  </a:cubicBezTo>
                  <a:cubicBezTo>
                    <a:pt x="6546" y="15450"/>
                    <a:pt x="6576" y="15454"/>
                    <a:pt x="6602" y="15458"/>
                  </a:cubicBezTo>
                  <a:cubicBezTo>
                    <a:pt x="6613" y="15462"/>
                    <a:pt x="6624" y="15466"/>
                    <a:pt x="6636" y="15469"/>
                  </a:cubicBezTo>
                  <a:cubicBezTo>
                    <a:pt x="6643" y="15473"/>
                    <a:pt x="6650" y="15481"/>
                    <a:pt x="6658" y="15488"/>
                  </a:cubicBezTo>
                  <a:cubicBezTo>
                    <a:pt x="6665" y="15495"/>
                    <a:pt x="6672" y="15499"/>
                    <a:pt x="6680" y="15503"/>
                  </a:cubicBezTo>
                  <a:cubicBezTo>
                    <a:pt x="6688" y="15507"/>
                    <a:pt x="6695" y="15510"/>
                    <a:pt x="6703" y="15514"/>
                  </a:cubicBezTo>
                  <a:cubicBezTo>
                    <a:pt x="6703" y="15518"/>
                    <a:pt x="6706" y="15518"/>
                    <a:pt x="6706" y="15518"/>
                  </a:cubicBezTo>
                  <a:lnTo>
                    <a:pt x="6710" y="15518"/>
                  </a:lnTo>
                  <a:cubicBezTo>
                    <a:pt x="6751" y="15570"/>
                    <a:pt x="6800" y="15611"/>
                    <a:pt x="6848" y="15645"/>
                  </a:cubicBezTo>
                  <a:cubicBezTo>
                    <a:pt x="6900" y="15683"/>
                    <a:pt x="6953" y="15712"/>
                    <a:pt x="7002" y="15742"/>
                  </a:cubicBezTo>
                  <a:cubicBezTo>
                    <a:pt x="7039" y="15768"/>
                    <a:pt x="7076" y="15776"/>
                    <a:pt x="7107" y="15783"/>
                  </a:cubicBezTo>
                  <a:cubicBezTo>
                    <a:pt x="7121" y="15787"/>
                    <a:pt x="7136" y="15790"/>
                    <a:pt x="7147" y="15795"/>
                  </a:cubicBezTo>
                  <a:cubicBezTo>
                    <a:pt x="7159" y="15798"/>
                    <a:pt x="7169" y="15802"/>
                    <a:pt x="7177" y="15806"/>
                  </a:cubicBezTo>
                  <a:cubicBezTo>
                    <a:pt x="7286" y="15880"/>
                    <a:pt x="7402" y="15929"/>
                    <a:pt x="7502" y="15992"/>
                  </a:cubicBezTo>
                  <a:cubicBezTo>
                    <a:pt x="7502" y="15997"/>
                    <a:pt x="7506" y="15997"/>
                    <a:pt x="7506" y="16000"/>
                  </a:cubicBezTo>
                  <a:cubicBezTo>
                    <a:pt x="7506" y="16004"/>
                    <a:pt x="7506" y="16007"/>
                    <a:pt x="7510" y="16011"/>
                  </a:cubicBezTo>
                  <a:cubicBezTo>
                    <a:pt x="7514" y="16019"/>
                    <a:pt x="7518" y="16026"/>
                    <a:pt x="7528" y="16037"/>
                  </a:cubicBezTo>
                  <a:cubicBezTo>
                    <a:pt x="7533" y="16042"/>
                    <a:pt x="7540" y="16045"/>
                    <a:pt x="7547" y="16049"/>
                  </a:cubicBezTo>
                  <a:cubicBezTo>
                    <a:pt x="7555" y="16049"/>
                    <a:pt x="7562" y="16052"/>
                    <a:pt x="7570" y="16052"/>
                  </a:cubicBezTo>
                  <a:cubicBezTo>
                    <a:pt x="7573" y="16052"/>
                    <a:pt x="7578" y="16052"/>
                    <a:pt x="7585" y="16049"/>
                  </a:cubicBezTo>
                  <a:lnTo>
                    <a:pt x="7614" y="16049"/>
                  </a:lnTo>
                  <a:cubicBezTo>
                    <a:pt x="7630" y="16049"/>
                    <a:pt x="7648" y="16049"/>
                    <a:pt x="7667" y="16056"/>
                  </a:cubicBezTo>
                  <a:cubicBezTo>
                    <a:pt x="7693" y="16064"/>
                    <a:pt x="7719" y="16075"/>
                    <a:pt x="7749" y="16090"/>
                  </a:cubicBezTo>
                  <a:cubicBezTo>
                    <a:pt x="7779" y="16104"/>
                    <a:pt x="7809" y="16120"/>
                    <a:pt x="7847" y="16127"/>
                  </a:cubicBezTo>
                  <a:cubicBezTo>
                    <a:pt x="7973" y="16164"/>
                    <a:pt x="8101" y="16202"/>
                    <a:pt x="8235" y="16202"/>
                  </a:cubicBezTo>
                  <a:cubicBezTo>
                    <a:pt x="8299" y="16202"/>
                    <a:pt x="8366" y="16194"/>
                    <a:pt x="8434" y="16172"/>
                  </a:cubicBezTo>
                  <a:cubicBezTo>
                    <a:pt x="8463" y="16161"/>
                    <a:pt x="8497" y="16154"/>
                    <a:pt x="8523" y="16154"/>
                  </a:cubicBezTo>
                  <a:lnTo>
                    <a:pt x="8527" y="16154"/>
                  </a:lnTo>
                  <a:cubicBezTo>
                    <a:pt x="8534" y="16154"/>
                    <a:pt x="8542" y="16157"/>
                    <a:pt x="8549" y="16157"/>
                  </a:cubicBezTo>
                  <a:cubicBezTo>
                    <a:pt x="8575" y="16161"/>
                    <a:pt x="8598" y="16164"/>
                    <a:pt x="8624" y="16164"/>
                  </a:cubicBezTo>
                  <a:cubicBezTo>
                    <a:pt x="8684" y="16164"/>
                    <a:pt x="8736" y="16149"/>
                    <a:pt x="8789" y="16138"/>
                  </a:cubicBezTo>
                  <a:cubicBezTo>
                    <a:pt x="8841" y="16123"/>
                    <a:pt x="8886" y="16109"/>
                    <a:pt x="8934" y="16104"/>
                  </a:cubicBezTo>
                  <a:cubicBezTo>
                    <a:pt x="8946" y="16104"/>
                    <a:pt x="8957" y="16104"/>
                    <a:pt x="8964" y="16097"/>
                  </a:cubicBezTo>
                  <a:cubicBezTo>
                    <a:pt x="8972" y="16094"/>
                    <a:pt x="8979" y="16090"/>
                    <a:pt x="8986" y="16082"/>
                  </a:cubicBezTo>
                  <a:cubicBezTo>
                    <a:pt x="8994" y="16075"/>
                    <a:pt x="8998" y="16068"/>
                    <a:pt x="8998" y="16059"/>
                  </a:cubicBezTo>
                  <a:cubicBezTo>
                    <a:pt x="9001" y="16052"/>
                    <a:pt x="9005" y="16049"/>
                    <a:pt x="9005" y="16042"/>
                  </a:cubicBezTo>
                  <a:cubicBezTo>
                    <a:pt x="9009" y="16033"/>
                    <a:pt x="9017" y="16023"/>
                    <a:pt x="9027" y="16015"/>
                  </a:cubicBezTo>
                  <a:cubicBezTo>
                    <a:pt x="9031" y="16015"/>
                    <a:pt x="9039" y="16011"/>
                    <a:pt x="9043" y="16007"/>
                  </a:cubicBezTo>
                  <a:lnTo>
                    <a:pt x="9053" y="16007"/>
                  </a:lnTo>
                  <a:cubicBezTo>
                    <a:pt x="9080" y="16023"/>
                    <a:pt x="9106" y="16030"/>
                    <a:pt x="9132" y="16030"/>
                  </a:cubicBezTo>
                  <a:cubicBezTo>
                    <a:pt x="9155" y="16030"/>
                    <a:pt x="9177" y="16023"/>
                    <a:pt x="9192" y="16011"/>
                  </a:cubicBezTo>
                  <a:cubicBezTo>
                    <a:pt x="9203" y="16004"/>
                    <a:pt x="9215" y="15997"/>
                    <a:pt x="9222" y="15985"/>
                  </a:cubicBezTo>
                  <a:cubicBezTo>
                    <a:pt x="9237" y="15970"/>
                    <a:pt x="9245" y="15955"/>
                    <a:pt x="9252" y="15937"/>
                  </a:cubicBezTo>
                  <a:cubicBezTo>
                    <a:pt x="9260" y="15921"/>
                    <a:pt x="9267" y="15907"/>
                    <a:pt x="9274" y="15895"/>
                  </a:cubicBezTo>
                  <a:cubicBezTo>
                    <a:pt x="9282" y="15880"/>
                    <a:pt x="9286" y="15869"/>
                    <a:pt x="9289" y="15866"/>
                  </a:cubicBezTo>
                  <a:cubicBezTo>
                    <a:pt x="9293" y="15862"/>
                    <a:pt x="9293" y="15858"/>
                    <a:pt x="9293" y="15858"/>
                  </a:cubicBezTo>
                  <a:lnTo>
                    <a:pt x="9297" y="15858"/>
                  </a:lnTo>
                  <a:cubicBezTo>
                    <a:pt x="9308" y="15854"/>
                    <a:pt x="9319" y="15850"/>
                    <a:pt x="9331" y="15843"/>
                  </a:cubicBezTo>
                  <a:lnTo>
                    <a:pt x="9379" y="15776"/>
                  </a:lnTo>
                  <a:cubicBezTo>
                    <a:pt x="9405" y="15742"/>
                    <a:pt x="9428" y="15719"/>
                    <a:pt x="9450" y="15701"/>
                  </a:cubicBezTo>
                  <a:cubicBezTo>
                    <a:pt x="9472" y="15686"/>
                    <a:pt x="9495" y="15671"/>
                    <a:pt x="9514" y="15660"/>
                  </a:cubicBezTo>
                  <a:lnTo>
                    <a:pt x="9614" y="15604"/>
                  </a:lnTo>
                  <a:lnTo>
                    <a:pt x="9585" y="15667"/>
                  </a:lnTo>
                  <a:cubicBezTo>
                    <a:pt x="9600" y="15664"/>
                    <a:pt x="9619" y="15664"/>
                    <a:pt x="9637" y="15656"/>
                  </a:cubicBezTo>
                  <a:cubicBezTo>
                    <a:pt x="9652" y="15652"/>
                    <a:pt x="9667" y="15649"/>
                    <a:pt x="9681" y="15641"/>
                  </a:cubicBezTo>
                  <a:cubicBezTo>
                    <a:pt x="9697" y="15630"/>
                    <a:pt x="9712" y="15619"/>
                    <a:pt x="9726" y="15600"/>
                  </a:cubicBezTo>
                  <a:cubicBezTo>
                    <a:pt x="9771" y="15544"/>
                    <a:pt x="9824" y="15484"/>
                    <a:pt x="9873" y="15424"/>
                  </a:cubicBezTo>
                  <a:cubicBezTo>
                    <a:pt x="9925" y="15369"/>
                    <a:pt x="9973" y="15305"/>
                    <a:pt x="10014" y="15234"/>
                  </a:cubicBezTo>
                  <a:cubicBezTo>
                    <a:pt x="10082" y="15117"/>
                    <a:pt x="10152" y="15010"/>
                    <a:pt x="10254" y="14931"/>
                  </a:cubicBezTo>
                  <a:cubicBezTo>
                    <a:pt x="10276" y="14908"/>
                    <a:pt x="10295" y="14886"/>
                    <a:pt x="10309" y="14860"/>
                  </a:cubicBezTo>
                  <a:cubicBezTo>
                    <a:pt x="10325" y="14838"/>
                    <a:pt x="10332" y="14808"/>
                    <a:pt x="10340" y="14777"/>
                  </a:cubicBezTo>
                  <a:cubicBezTo>
                    <a:pt x="10340" y="14767"/>
                    <a:pt x="10340" y="14751"/>
                    <a:pt x="10344" y="14741"/>
                  </a:cubicBezTo>
                  <a:cubicBezTo>
                    <a:pt x="10344" y="14733"/>
                    <a:pt x="10347" y="14729"/>
                    <a:pt x="10347" y="14722"/>
                  </a:cubicBezTo>
                  <a:cubicBezTo>
                    <a:pt x="10351" y="14718"/>
                    <a:pt x="10351" y="14714"/>
                    <a:pt x="10351" y="14714"/>
                  </a:cubicBezTo>
                  <a:lnTo>
                    <a:pt x="10359" y="14707"/>
                  </a:lnTo>
                  <a:lnTo>
                    <a:pt x="10370" y="14707"/>
                  </a:lnTo>
                  <a:cubicBezTo>
                    <a:pt x="10373" y="14707"/>
                    <a:pt x="10385" y="14707"/>
                    <a:pt x="10396" y="14710"/>
                  </a:cubicBezTo>
                  <a:cubicBezTo>
                    <a:pt x="10404" y="14714"/>
                    <a:pt x="10407" y="14714"/>
                    <a:pt x="10414" y="14714"/>
                  </a:cubicBezTo>
                  <a:cubicBezTo>
                    <a:pt x="10433" y="14714"/>
                    <a:pt x="10448" y="14707"/>
                    <a:pt x="10459" y="14696"/>
                  </a:cubicBezTo>
                  <a:cubicBezTo>
                    <a:pt x="10466" y="14691"/>
                    <a:pt x="10471" y="14684"/>
                    <a:pt x="10478" y="14677"/>
                  </a:cubicBezTo>
                  <a:cubicBezTo>
                    <a:pt x="10482" y="14669"/>
                    <a:pt x="10485" y="14658"/>
                    <a:pt x="10485" y="14646"/>
                  </a:cubicBezTo>
                  <a:cubicBezTo>
                    <a:pt x="10485" y="14636"/>
                    <a:pt x="10482" y="14624"/>
                    <a:pt x="10475" y="14617"/>
                  </a:cubicBezTo>
                  <a:cubicBezTo>
                    <a:pt x="10471" y="14610"/>
                    <a:pt x="10459" y="14602"/>
                    <a:pt x="10452" y="14598"/>
                  </a:cubicBezTo>
                  <a:cubicBezTo>
                    <a:pt x="10437" y="14587"/>
                    <a:pt x="10426" y="14576"/>
                    <a:pt x="10422" y="14572"/>
                  </a:cubicBezTo>
                  <a:cubicBezTo>
                    <a:pt x="10418" y="14565"/>
                    <a:pt x="10418" y="14561"/>
                    <a:pt x="10414" y="14557"/>
                  </a:cubicBezTo>
                  <a:cubicBezTo>
                    <a:pt x="10414" y="14553"/>
                    <a:pt x="10418" y="14550"/>
                    <a:pt x="10422" y="14546"/>
                  </a:cubicBezTo>
                  <a:cubicBezTo>
                    <a:pt x="10426" y="14534"/>
                    <a:pt x="10433" y="14527"/>
                    <a:pt x="10440" y="14520"/>
                  </a:cubicBezTo>
                  <a:cubicBezTo>
                    <a:pt x="10444" y="14516"/>
                    <a:pt x="10448" y="14512"/>
                    <a:pt x="10452" y="14512"/>
                  </a:cubicBezTo>
                  <a:cubicBezTo>
                    <a:pt x="10452" y="14508"/>
                    <a:pt x="10456" y="14508"/>
                    <a:pt x="10456" y="14508"/>
                  </a:cubicBezTo>
                  <a:cubicBezTo>
                    <a:pt x="10478" y="14501"/>
                    <a:pt x="10501" y="14489"/>
                    <a:pt x="10516" y="14479"/>
                  </a:cubicBezTo>
                  <a:cubicBezTo>
                    <a:pt x="10542" y="14456"/>
                    <a:pt x="10556" y="14434"/>
                    <a:pt x="10568" y="14411"/>
                  </a:cubicBezTo>
                  <a:cubicBezTo>
                    <a:pt x="10583" y="14389"/>
                    <a:pt x="10590" y="14367"/>
                    <a:pt x="10597" y="14348"/>
                  </a:cubicBezTo>
                  <a:cubicBezTo>
                    <a:pt x="10680" y="14168"/>
                    <a:pt x="10792" y="14008"/>
                    <a:pt x="10901" y="13839"/>
                  </a:cubicBezTo>
                  <a:cubicBezTo>
                    <a:pt x="10927" y="13794"/>
                    <a:pt x="10946" y="13749"/>
                    <a:pt x="10964" y="13709"/>
                  </a:cubicBezTo>
                  <a:cubicBezTo>
                    <a:pt x="10979" y="13668"/>
                    <a:pt x="10994" y="13626"/>
                    <a:pt x="11013" y="13589"/>
                  </a:cubicBezTo>
                  <a:cubicBezTo>
                    <a:pt x="11016" y="13589"/>
                    <a:pt x="11020" y="13589"/>
                    <a:pt x="11027" y="13592"/>
                  </a:cubicBezTo>
                  <a:cubicBezTo>
                    <a:pt x="11035" y="13592"/>
                    <a:pt x="11042" y="13597"/>
                    <a:pt x="11058" y="13597"/>
                  </a:cubicBezTo>
                  <a:cubicBezTo>
                    <a:pt x="11061" y="13597"/>
                    <a:pt x="11068" y="13592"/>
                    <a:pt x="11077" y="13592"/>
                  </a:cubicBezTo>
                  <a:cubicBezTo>
                    <a:pt x="11080" y="13589"/>
                    <a:pt x="11087" y="13589"/>
                    <a:pt x="11091" y="13585"/>
                  </a:cubicBezTo>
                  <a:cubicBezTo>
                    <a:pt x="11099" y="13578"/>
                    <a:pt x="11106" y="13570"/>
                    <a:pt x="11110" y="13563"/>
                  </a:cubicBezTo>
                  <a:cubicBezTo>
                    <a:pt x="11113" y="13555"/>
                    <a:pt x="11117" y="13544"/>
                    <a:pt x="11117" y="13537"/>
                  </a:cubicBezTo>
                  <a:lnTo>
                    <a:pt x="11117" y="13525"/>
                  </a:lnTo>
                  <a:cubicBezTo>
                    <a:pt x="11117" y="13514"/>
                    <a:pt x="11117" y="13503"/>
                    <a:pt x="11113" y="13495"/>
                  </a:cubicBezTo>
                  <a:cubicBezTo>
                    <a:pt x="11110" y="13485"/>
                    <a:pt x="11106" y="13473"/>
                    <a:pt x="11103" y="13466"/>
                  </a:cubicBezTo>
                  <a:cubicBezTo>
                    <a:pt x="11103" y="13458"/>
                    <a:pt x="11099" y="13454"/>
                    <a:pt x="11099" y="13447"/>
                  </a:cubicBezTo>
                  <a:cubicBezTo>
                    <a:pt x="11099" y="13443"/>
                    <a:pt x="11099" y="13440"/>
                    <a:pt x="11103" y="13432"/>
                  </a:cubicBezTo>
                  <a:cubicBezTo>
                    <a:pt x="11166" y="13260"/>
                    <a:pt x="11225" y="13088"/>
                    <a:pt x="11293" y="12924"/>
                  </a:cubicBezTo>
                  <a:cubicBezTo>
                    <a:pt x="11319" y="12860"/>
                    <a:pt x="11341" y="12793"/>
                    <a:pt x="11368" y="12726"/>
                  </a:cubicBezTo>
                  <a:cubicBezTo>
                    <a:pt x="11394" y="12662"/>
                    <a:pt x="11424" y="12598"/>
                    <a:pt x="11465" y="12546"/>
                  </a:cubicBezTo>
                  <a:cubicBezTo>
                    <a:pt x="11484" y="12520"/>
                    <a:pt x="11491" y="12490"/>
                    <a:pt x="11495" y="12460"/>
                  </a:cubicBezTo>
                  <a:cubicBezTo>
                    <a:pt x="11498" y="12438"/>
                    <a:pt x="11503" y="12419"/>
                    <a:pt x="11503" y="12400"/>
                  </a:cubicBezTo>
                  <a:cubicBezTo>
                    <a:pt x="11503" y="12370"/>
                    <a:pt x="11506" y="12344"/>
                    <a:pt x="11510" y="12322"/>
                  </a:cubicBezTo>
                  <a:cubicBezTo>
                    <a:pt x="11513" y="12310"/>
                    <a:pt x="11517" y="12303"/>
                    <a:pt x="11525" y="12296"/>
                  </a:cubicBezTo>
                  <a:cubicBezTo>
                    <a:pt x="11529" y="12284"/>
                    <a:pt x="11536" y="12277"/>
                    <a:pt x="11543" y="12269"/>
                  </a:cubicBezTo>
                  <a:cubicBezTo>
                    <a:pt x="11551" y="12265"/>
                    <a:pt x="11551" y="12258"/>
                    <a:pt x="11555" y="12255"/>
                  </a:cubicBezTo>
                  <a:cubicBezTo>
                    <a:pt x="11558" y="12247"/>
                    <a:pt x="11558" y="12243"/>
                    <a:pt x="11558" y="12239"/>
                  </a:cubicBezTo>
                  <a:cubicBezTo>
                    <a:pt x="11562" y="12236"/>
                    <a:pt x="11562" y="12229"/>
                    <a:pt x="11562" y="12224"/>
                  </a:cubicBezTo>
                  <a:cubicBezTo>
                    <a:pt x="11562" y="12217"/>
                    <a:pt x="11558" y="12206"/>
                    <a:pt x="11558" y="12198"/>
                  </a:cubicBezTo>
                  <a:cubicBezTo>
                    <a:pt x="11555" y="12195"/>
                    <a:pt x="11555" y="12187"/>
                    <a:pt x="11551" y="12184"/>
                  </a:cubicBezTo>
                  <a:cubicBezTo>
                    <a:pt x="11551" y="12179"/>
                    <a:pt x="11548" y="12172"/>
                    <a:pt x="11543" y="12168"/>
                  </a:cubicBezTo>
                  <a:cubicBezTo>
                    <a:pt x="11543" y="12165"/>
                    <a:pt x="11539" y="12165"/>
                    <a:pt x="11539" y="12161"/>
                  </a:cubicBezTo>
                  <a:cubicBezTo>
                    <a:pt x="11539" y="12157"/>
                    <a:pt x="11539" y="12153"/>
                    <a:pt x="11543" y="12146"/>
                  </a:cubicBezTo>
                  <a:cubicBezTo>
                    <a:pt x="11543" y="12142"/>
                    <a:pt x="11548" y="12131"/>
                    <a:pt x="11551" y="12124"/>
                  </a:cubicBezTo>
                  <a:cubicBezTo>
                    <a:pt x="11641" y="11892"/>
                    <a:pt x="11682" y="11653"/>
                    <a:pt x="11753" y="11425"/>
                  </a:cubicBezTo>
                  <a:cubicBezTo>
                    <a:pt x="11767" y="11372"/>
                    <a:pt x="11772" y="11316"/>
                    <a:pt x="11775" y="11264"/>
                  </a:cubicBezTo>
                  <a:cubicBezTo>
                    <a:pt x="11779" y="11242"/>
                    <a:pt x="11783" y="11215"/>
                    <a:pt x="11786" y="11197"/>
                  </a:cubicBezTo>
                  <a:cubicBezTo>
                    <a:pt x="11790" y="11174"/>
                    <a:pt x="11798" y="11156"/>
                    <a:pt x="11805" y="11137"/>
                  </a:cubicBezTo>
                  <a:cubicBezTo>
                    <a:pt x="11831" y="11092"/>
                    <a:pt x="11843" y="11047"/>
                    <a:pt x="11850" y="11002"/>
                  </a:cubicBezTo>
                  <a:cubicBezTo>
                    <a:pt x="11857" y="10957"/>
                    <a:pt x="11857" y="10912"/>
                    <a:pt x="11857" y="10868"/>
                  </a:cubicBezTo>
                  <a:lnTo>
                    <a:pt x="11857" y="10797"/>
                  </a:lnTo>
                  <a:cubicBezTo>
                    <a:pt x="11857" y="10759"/>
                    <a:pt x="11857" y="10718"/>
                    <a:pt x="11865" y="10685"/>
                  </a:cubicBezTo>
                  <a:cubicBezTo>
                    <a:pt x="11872" y="10624"/>
                    <a:pt x="11876" y="10564"/>
                    <a:pt x="11884" y="10512"/>
                  </a:cubicBezTo>
                  <a:cubicBezTo>
                    <a:pt x="11891" y="10460"/>
                    <a:pt x="11906" y="10412"/>
                    <a:pt x="11936" y="10367"/>
                  </a:cubicBezTo>
                  <a:cubicBezTo>
                    <a:pt x="11940" y="10359"/>
                    <a:pt x="11943" y="10352"/>
                    <a:pt x="11951" y="10345"/>
                  </a:cubicBezTo>
                  <a:cubicBezTo>
                    <a:pt x="11951" y="10337"/>
                    <a:pt x="11955" y="10333"/>
                    <a:pt x="11958" y="10326"/>
                  </a:cubicBezTo>
                  <a:cubicBezTo>
                    <a:pt x="11958" y="10318"/>
                    <a:pt x="11962" y="10314"/>
                    <a:pt x="11962" y="10303"/>
                  </a:cubicBezTo>
                  <a:cubicBezTo>
                    <a:pt x="11962" y="10295"/>
                    <a:pt x="11958" y="10288"/>
                    <a:pt x="11955" y="10277"/>
                  </a:cubicBezTo>
                  <a:cubicBezTo>
                    <a:pt x="11951" y="10269"/>
                    <a:pt x="11943" y="10262"/>
                    <a:pt x="11936" y="10258"/>
                  </a:cubicBezTo>
                  <a:cubicBezTo>
                    <a:pt x="11936" y="10258"/>
                    <a:pt x="11932" y="10258"/>
                    <a:pt x="11932" y="10255"/>
                  </a:cubicBezTo>
                  <a:cubicBezTo>
                    <a:pt x="11936" y="10255"/>
                    <a:pt x="11936" y="10250"/>
                    <a:pt x="11936" y="10247"/>
                  </a:cubicBezTo>
                  <a:cubicBezTo>
                    <a:pt x="11940" y="10243"/>
                    <a:pt x="11947" y="10232"/>
                    <a:pt x="11947" y="10217"/>
                  </a:cubicBezTo>
                  <a:cubicBezTo>
                    <a:pt x="11955" y="10153"/>
                    <a:pt x="11974" y="10090"/>
                    <a:pt x="11992" y="10022"/>
                  </a:cubicBezTo>
                  <a:cubicBezTo>
                    <a:pt x="12010" y="9955"/>
                    <a:pt x="12029" y="9884"/>
                    <a:pt x="12029" y="9810"/>
                  </a:cubicBezTo>
                  <a:lnTo>
                    <a:pt x="12029" y="9772"/>
                  </a:lnTo>
                  <a:cubicBezTo>
                    <a:pt x="12026" y="9757"/>
                    <a:pt x="12026" y="9743"/>
                    <a:pt x="12026" y="9727"/>
                  </a:cubicBezTo>
                  <a:cubicBezTo>
                    <a:pt x="12026" y="9660"/>
                    <a:pt x="12036" y="9589"/>
                    <a:pt x="12036" y="9515"/>
                  </a:cubicBezTo>
                  <a:cubicBezTo>
                    <a:pt x="12036" y="9455"/>
                    <a:pt x="12029" y="9391"/>
                    <a:pt x="12000" y="9327"/>
                  </a:cubicBezTo>
                  <a:lnTo>
                    <a:pt x="12000" y="9316"/>
                  </a:lnTo>
                  <a:cubicBezTo>
                    <a:pt x="11996" y="9313"/>
                    <a:pt x="11996" y="9305"/>
                    <a:pt x="11996" y="9298"/>
                  </a:cubicBezTo>
                  <a:cubicBezTo>
                    <a:pt x="11996" y="9286"/>
                    <a:pt x="12000" y="9272"/>
                    <a:pt x="12000" y="9264"/>
                  </a:cubicBezTo>
                  <a:cubicBezTo>
                    <a:pt x="12003" y="9260"/>
                    <a:pt x="12003" y="9260"/>
                    <a:pt x="12003" y="9256"/>
                  </a:cubicBezTo>
                  <a:cubicBezTo>
                    <a:pt x="12010" y="9253"/>
                    <a:pt x="12019" y="9249"/>
                    <a:pt x="12026" y="9241"/>
                  </a:cubicBezTo>
                  <a:cubicBezTo>
                    <a:pt x="12036" y="9230"/>
                    <a:pt x="12045" y="9219"/>
                    <a:pt x="12048" y="9208"/>
                  </a:cubicBezTo>
                  <a:cubicBezTo>
                    <a:pt x="12055" y="9193"/>
                    <a:pt x="12055" y="9182"/>
                    <a:pt x="12055" y="9170"/>
                  </a:cubicBezTo>
                  <a:cubicBezTo>
                    <a:pt x="12055" y="9159"/>
                    <a:pt x="12052" y="9148"/>
                    <a:pt x="12052" y="9141"/>
                  </a:cubicBezTo>
                  <a:cubicBezTo>
                    <a:pt x="12048" y="9089"/>
                    <a:pt x="12045" y="9036"/>
                    <a:pt x="12045" y="8980"/>
                  </a:cubicBezTo>
                  <a:cubicBezTo>
                    <a:pt x="12045" y="8842"/>
                    <a:pt x="12059" y="8703"/>
                    <a:pt x="12074" y="8557"/>
                  </a:cubicBezTo>
                  <a:cubicBezTo>
                    <a:pt x="12074" y="8535"/>
                    <a:pt x="12078" y="8513"/>
                    <a:pt x="12078" y="8487"/>
                  </a:cubicBezTo>
                  <a:cubicBezTo>
                    <a:pt x="12078" y="8464"/>
                    <a:pt x="12078" y="8445"/>
                    <a:pt x="12074" y="8426"/>
                  </a:cubicBezTo>
                  <a:cubicBezTo>
                    <a:pt x="12071" y="8404"/>
                    <a:pt x="12063" y="8385"/>
                    <a:pt x="12052" y="8366"/>
                  </a:cubicBezTo>
                  <a:cubicBezTo>
                    <a:pt x="12026" y="8318"/>
                    <a:pt x="12014" y="8277"/>
                    <a:pt x="12014" y="8236"/>
                  </a:cubicBezTo>
                  <a:cubicBezTo>
                    <a:pt x="12014" y="8199"/>
                    <a:pt x="12022" y="8161"/>
                    <a:pt x="12045" y="8120"/>
                  </a:cubicBezTo>
                  <a:cubicBezTo>
                    <a:pt x="12052" y="8109"/>
                    <a:pt x="12059" y="8094"/>
                    <a:pt x="12067" y="8083"/>
                  </a:cubicBezTo>
                  <a:cubicBezTo>
                    <a:pt x="12071" y="8068"/>
                    <a:pt x="12078" y="8049"/>
                    <a:pt x="12078" y="8026"/>
                  </a:cubicBezTo>
                  <a:cubicBezTo>
                    <a:pt x="12078" y="8019"/>
                    <a:pt x="12078" y="8007"/>
                    <a:pt x="12071" y="7997"/>
                  </a:cubicBezTo>
                  <a:cubicBezTo>
                    <a:pt x="12067" y="7985"/>
                    <a:pt x="12059" y="7974"/>
                    <a:pt x="12052" y="7967"/>
                  </a:cubicBezTo>
                  <a:cubicBezTo>
                    <a:pt x="12036" y="7952"/>
                    <a:pt x="12029" y="7940"/>
                    <a:pt x="12022" y="7926"/>
                  </a:cubicBezTo>
                  <a:cubicBezTo>
                    <a:pt x="12019" y="7911"/>
                    <a:pt x="12019" y="7895"/>
                    <a:pt x="12019" y="7877"/>
                  </a:cubicBezTo>
                  <a:cubicBezTo>
                    <a:pt x="12019" y="7862"/>
                    <a:pt x="12019" y="7843"/>
                    <a:pt x="12022" y="7824"/>
                  </a:cubicBezTo>
                  <a:lnTo>
                    <a:pt x="12022" y="7810"/>
                  </a:lnTo>
                  <a:cubicBezTo>
                    <a:pt x="12022" y="7772"/>
                    <a:pt x="12010" y="7738"/>
                    <a:pt x="12000" y="7709"/>
                  </a:cubicBezTo>
                  <a:cubicBezTo>
                    <a:pt x="11996" y="7698"/>
                    <a:pt x="11988" y="7683"/>
                    <a:pt x="11988" y="7671"/>
                  </a:cubicBezTo>
                  <a:cubicBezTo>
                    <a:pt x="11984" y="7660"/>
                    <a:pt x="11981" y="7653"/>
                    <a:pt x="11981" y="7641"/>
                  </a:cubicBezTo>
                  <a:cubicBezTo>
                    <a:pt x="11981" y="7634"/>
                    <a:pt x="11984" y="7631"/>
                    <a:pt x="11984" y="7623"/>
                  </a:cubicBezTo>
                  <a:cubicBezTo>
                    <a:pt x="12007" y="7578"/>
                    <a:pt x="12014" y="7529"/>
                    <a:pt x="12014" y="7484"/>
                  </a:cubicBezTo>
                  <a:cubicBezTo>
                    <a:pt x="12014" y="7421"/>
                    <a:pt x="12000" y="7362"/>
                    <a:pt x="11984" y="7305"/>
                  </a:cubicBezTo>
                  <a:cubicBezTo>
                    <a:pt x="11969" y="7249"/>
                    <a:pt x="11958" y="7193"/>
                    <a:pt x="11958" y="7141"/>
                  </a:cubicBezTo>
                  <a:cubicBezTo>
                    <a:pt x="11958" y="7126"/>
                    <a:pt x="11958" y="7107"/>
                    <a:pt x="11962" y="7092"/>
                  </a:cubicBezTo>
                  <a:lnTo>
                    <a:pt x="11962" y="7084"/>
                  </a:lnTo>
                  <a:lnTo>
                    <a:pt x="11962" y="7065"/>
                  </a:lnTo>
                  <a:cubicBezTo>
                    <a:pt x="11958" y="7058"/>
                    <a:pt x="11955" y="7055"/>
                    <a:pt x="11951" y="7051"/>
                  </a:cubicBezTo>
                  <a:cubicBezTo>
                    <a:pt x="11947" y="7043"/>
                    <a:pt x="11943" y="7036"/>
                    <a:pt x="11940" y="7032"/>
                  </a:cubicBezTo>
                  <a:lnTo>
                    <a:pt x="11940" y="7029"/>
                  </a:lnTo>
                  <a:cubicBezTo>
                    <a:pt x="11932" y="7013"/>
                    <a:pt x="11929" y="7003"/>
                    <a:pt x="11924" y="6991"/>
                  </a:cubicBezTo>
                  <a:cubicBezTo>
                    <a:pt x="11921" y="6980"/>
                    <a:pt x="11921" y="6969"/>
                    <a:pt x="11921" y="6958"/>
                  </a:cubicBezTo>
                  <a:cubicBezTo>
                    <a:pt x="11914" y="6796"/>
                    <a:pt x="11902" y="6636"/>
                    <a:pt x="11895" y="6479"/>
                  </a:cubicBezTo>
                  <a:cubicBezTo>
                    <a:pt x="11891" y="6430"/>
                    <a:pt x="11876" y="6393"/>
                    <a:pt x="11862" y="6359"/>
                  </a:cubicBezTo>
                  <a:cubicBezTo>
                    <a:pt x="11801" y="6225"/>
                    <a:pt x="11767" y="6087"/>
                    <a:pt x="11749" y="5940"/>
                  </a:cubicBezTo>
                  <a:cubicBezTo>
                    <a:pt x="11722" y="5747"/>
                    <a:pt x="11689" y="5548"/>
                    <a:pt x="11633" y="5354"/>
                  </a:cubicBezTo>
                  <a:cubicBezTo>
                    <a:pt x="11633" y="5347"/>
                    <a:pt x="11629" y="5331"/>
                    <a:pt x="11629" y="5316"/>
                  </a:cubicBezTo>
                  <a:lnTo>
                    <a:pt x="11629" y="5279"/>
                  </a:lnTo>
                  <a:cubicBezTo>
                    <a:pt x="11629" y="5268"/>
                    <a:pt x="11629" y="5257"/>
                    <a:pt x="11626" y="5245"/>
                  </a:cubicBezTo>
                  <a:cubicBezTo>
                    <a:pt x="11622" y="5226"/>
                    <a:pt x="11615" y="5208"/>
                    <a:pt x="11600" y="5193"/>
                  </a:cubicBezTo>
                  <a:cubicBezTo>
                    <a:pt x="11588" y="5181"/>
                    <a:pt x="11577" y="5171"/>
                    <a:pt x="11562" y="5164"/>
                  </a:cubicBezTo>
                  <a:lnTo>
                    <a:pt x="11562" y="5159"/>
                  </a:lnTo>
                  <a:cubicBezTo>
                    <a:pt x="11555" y="5088"/>
                    <a:pt x="11551" y="5017"/>
                    <a:pt x="11539" y="4946"/>
                  </a:cubicBezTo>
                  <a:cubicBezTo>
                    <a:pt x="11525" y="4872"/>
                    <a:pt x="11506" y="4800"/>
                    <a:pt x="11458" y="4729"/>
                  </a:cubicBezTo>
                  <a:cubicBezTo>
                    <a:pt x="11398" y="4636"/>
                    <a:pt x="11368" y="4527"/>
                    <a:pt x="11334" y="4415"/>
                  </a:cubicBezTo>
                  <a:cubicBezTo>
                    <a:pt x="11330" y="4396"/>
                    <a:pt x="11327" y="4374"/>
                    <a:pt x="11327" y="4352"/>
                  </a:cubicBezTo>
                  <a:cubicBezTo>
                    <a:pt x="11319" y="4318"/>
                    <a:pt x="11319" y="4277"/>
                    <a:pt x="11308" y="4239"/>
                  </a:cubicBezTo>
                  <a:cubicBezTo>
                    <a:pt x="11301" y="4222"/>
                    <a:pt x="11296" y="4199"/>
                    <a:pt x="11286" y="4180"/>
                  </a:cubicBezTo>
                  <a:cubicBezTo>
                    <a:pt x="11278" y="4169"/>
                    <a:pt x="11270" y="4158"/>
                    <a:pt x="11260" y="4146"/>
                  </a:cubicBezTo>
                  <a:cubicBezTo>
                    <a:pt x="11263" y="4139"/>
                    <a:pt x="11263" y="4132"/>
                    <a:pt x="11263" y="4120"/>
                  </a:cubicBezTo>
                  <a:cubicBezTo>
                    <a:pt x="11263" y="4113"/>
                    <a:pt x="11263" y="4101"/>
                    <a:pt x="11260" y="4091"/>
                  </a:cubicBezTo>
                  <a:cubicBezTo>
                    <a:pt x="11251" y="4082"/>
                    <a:pt x="11248" y="4075"/>
                    <a:pt x="11244" y="4072"/>
                  </a:cubicBezTo>
                  <a:cubicBezTo>
                    <a:pt x="11234" y="4060"/>
                    <a:pt x="11222" y="4056"/>
                    <a:pt x="11215" y="4053"/>
                  </a:cubicBezTo>
                  <a:cubicBezTo>
                    <a:pt x="11203" y="4046"/>
                    <a:pt x="11192" y="4038"/>
                    <a:pt x="11184" y="4034"/>
                  </a:cubicBezTo>
                  <a:cubicBezTo>
                    <a:pt x="11170" y="3970"/>
                    <a:pt x="11151" y="3911"/>
                    <a:pt x="11125" y="3855"/>
                  </a:cubicBezTo>
                  <a:cubicBezTo>
                    <a:pt x="11099" y="3795"/>
                    <a:pt x="11061" y="3742"/>
                    <a:pt x="11013" y="3694"/>
                  </a:cubicBezTo>
                  <a:cubicBezTo>
                    <a:pt x="11005" y="3683"/>
                    <a:pt x="10994" y="3675"/>
                    <a:pt x="10990" y="3664"/>
                  </a:cubicBezTo>
                  <a:cubicBezTo>
                    <a:pt x="10982" y="3649"/>
                    <a:pt x="10979" y="3638"/>
                    <a:pt x="10979" y="3627"/>
                  </a:cubicBezTo>
                  <a:cubicBezTo>
                    <a:pt x="10975" y="3593"/>
                    <a:pt x="10975" y="3563"/>
                    <a:pt x="10968" y="3533"/>
                  </a:cubicBezTo>
                  <a:cubicBezTo>
                    <a:pt x="10964" y="3515"/>
                    <a:pt x="10960" y="3496"/>
                    <a:pt x="10956" y="3477"/>
                  </a:cubicBezTo>
                  <a:cubicBezTo>
                    <a:pt x="10946" y="3451"/>
                    <a:pt x="10930" y="3428"/>
                    <a:pt x="10911" y="3406"/>
                  </a:cubicBezTo>
                  <a:cubicBezTo>
                    <a:pt x="10897" y="3384"/>
                    <a:pt x="10875" y="3361"/>
                    <a:pt x="10844" y="3332"/>
                  </a:cubicBezTo>
                  <a:cubicBezTo>
                    <a:pt x="10837" y="3324"/>
                    <a:pt x="10830" y="3313"/>
                    <a:pt x="10822" y="3306"/>
                  </a:cubicBezTo>
                  <a:cubicBezTo>
                    <a:pt x="10818" y="3297"/>
                    <a:pt x="10815" y="3294"/>
                    <a:pt x="10815" y="3290"/>
                  </a:cubicBezTo>
                  <a:cubicBezTo>
                    <a:pt x="10818" y="3275"/>
                    <a:pt x="10822" y="3261"/>
                    <a:pt x="10822" y="3245"/>
                  </a:cubicBezTo>
                  <a:cubicBezTo>
                    <a:pt x="10822" y="3227"/>
                    <a:pt x="10815" y="3208"/>
                    <a:pt x="10807" y="3193"/>
                  </a:cubicBezTo>
                  <a:cubicBezTo>
                    <a:pt x="10796" y="3167"/>
                    <a:pt x="10780" y="3149"/>
                    <a:pt x="10766" y="3133"/>
                  </a:cubicBezTo>
                  <a:cubicBezTo>
                    <a:pt x="10751" y="3118"/>
                    <a:pt x="10740" y="3107"/>
                    <a:pt x="10732" y="3096"/>
                  </a:cubicBezTo>
                  <a:cubicBezTo>
                    <a:pt x="10699" y="3044"/>
                    <a:pt x="10658" y="2999"/>
                    <a:pt x="10623" y="2954"/>
                  </a:cubicBezTo>
                  <a:cubicBezTo>
                    <a:pt x="10605" y="2931"/>
                    <a:pt x="10590" y="2909"/>
                    <a:pt x="10579" y="2887"/>
                  </a:cubicBezTo>
                  <a:cubicBezTo>
                    <a:pt x="10568" y="2864"/>
                    <a:pt x="10556" y="2838"/>
                    <a:pt x="10553" y="2816"/>
                  </a:cubicBezTo>
                  <a:cubicBezTo>
                    <a:pt x="10534" y="2741"/>
                    <a:pt x="10508" y="2678"/>
                    <a:pt x="10475" y="2614"/>
                  </a:cubicBezTo>
                  <a:cubicBezTo>
                    <a:pt x="10440" y="2554"/>
                    <a:pt x="10404" y="2498"/>
                    <a:pt x="10366" y="2442"/>
                  </a:cubicBezTo>
                  <a:cubicBezTo>
                    <a:pt x="10340" y="2408"/>
                    <a:pt x="10318" y="2378"/>
                    <a:pt x="10299" y="2348"/>
                  </a:cubicBezTo>
                  <a:cubicBezTo>
                    <a:pt x="10280" y="2319"/>
                    <a:pt x="10265" y="2288"/>
                    <a:pt x="10261" y="2259"/>
                  </a:cubicBezTo>
                  <a:cubicBezTo>
                    <a:pt x="10257" y="2229"/>
                    <a:pt x="10250" y="2198"/>
                    <a:pt x="10235" y="2176"/>
                  </a:cubicBezTo>
                  <a:cubicBezTo>
                    <a:pt x="10216" y="2143"/>
                    <a:pt x="10190" y="2117"/>
                    <a:pt x="10164" y="2094"/>
                  </a:cubicBezTo>
                  <a:cubicBezTo>
                    <a:pt x="10138" y="2068"/>
                    <a:pt x="10116" y="2049"/>
                    <a:pt x="10100" y="2027"/>
                  </a:cubicBezTo>
                  <a:cubicBezTo>
                    <a:pt x="10093" y="2019"/>
                    <a:pt x="10090" y="2008"/>
                    <a:pt x="10082" y="1993"/>
                  </a:cubicBezTo>
                  <a:cubicBezTo>
                    <a:pt x="10078" y="1982"/>
                    <a:pt x="10074" y="1971"/>
                    <a:pt x="10067" y="1956"/>
                  </a:cubicBezTo>
                  <a:cubicBezTo>
                    <a:pt x="10059" y="1937"/>
                    <a:pt x="10048" y="1915"/>
                    <a:pt x="10026" y="1896"/>
                  </a:cubicBezTo>
                  <a:cubicBezTo>
                    <a:pt x="10018" y="1889"/>
                    <a:pt x="10004" y="1881"/>
                    <a:pt x="9992" y="1874"/>
                  </a:cubicBezTo>
                  <a:cubicBezTo>
                    <a:pt x="9977" y="1866"/>
                    <a:pt x="9962" y="1862"/>
                    <a:pt x="9943" y="1858"/>
                  </a:cubicBezTo>
                  <a:lnTo>
                    <a:pt x="9940" y="1858"/>
                  </a:lnTo>
                  <a:cubicBezTo>
                    <a:pt x="9936" y="1855"/>
                    <a:pt x="9928" y="1848"/>
                    <a:pt x="9925" y="1836"/>
                  </a:cubicBezTo>
                  <a:cubicBezTo>
                    <a:pt x="9917" y="1817"/>
                    <a:pt x="9906" y="1791"/>
                    <a:pt x="9895" y="1762"/>
                  </a:cubicBezTo>
                  <a:cubicBezTo>
                    <a:pt x="9891" y="1746"/>
                    <a:pt x="9883" y="1732"/>
                    <a:pt x="9873" y="1720"/>
                  </a:cubicBezTo>
                  <a:cubicBezTo>
                    <a:pt x="9865" y="1705"/>
                    <a:pt x="9854" y="1691"/>
                    <a:pt x="9838" y="1679"/>
                  </a:cubicBezTo>
                  <a:cubicBezTo>
                    <a:pt x="9820" y="1665"/>
                    <a:pt x="9802" y="1646"/>
                    <a:pt x="9783" y="1623"/>
                  </a:cubicBezTo>
                  <a:cubicBezTo>
                    <a:pt x="9764" y="1605"/>
                    <a:pt x="9742" y="1582"/>
                    <a:pt x="9712" y="1563"/>
                  </a:cubicBezTo>
                  <a:cubicBezTo>
                    <a:pt x="9671" y="1537"/>
                    <a:pt x="9637" y="1508"/>
                    <a:pt x="9607" y="1470"/>
                  </a:cubicBezTo>
                  <a:cubicBezTo>
                    <a:pt x="9577" y="1432"/>
                    <a:pt x="9551" y="1391"/>
                    <a:pt x="9524" y="1346"/>
                  </a:cubicBezTo>
                  <a:cubicBezTo>
                    <a:pt x="9484" y="1283"/>
                    <a:pt x="9431" y="1234"/>
                    <a:pt x="9383" y="1189"/>
                  </a:cubicBezTo>
                  <a:cubicBezTo>
                    <a:pt x="9331" y="1144"/>
                    <a:pt x="9278" y="1104"/>
                    <a:pt x="9233" y="1059"/>
                  </a:cubicBezTo>
                  <a:cubicBezTo>
                    <a:pt x="9091" y="913"/>
                    <a:pt x="8927" y="785"/>
                    <a:pt x="8770" y="659"/>
                  </a:cubicBezTo>
                  <a:cubicBezTo>
                    <a:pt x="8762" y="651"/>
                    <a:pt x="8755" y="644"/>
                    <a:pt x="8744" y="633"/>
                  </a:cubicBezTo>
                  <a:cubicBezTo>
                    <a:pt x="8732" y="618"/>
                    <a:pt x="8717" y="595"/>
                    <a:pt x="8706" y="580"/>
                  </a:cubicBezTo>
                  <a:cubicBezTo>
                    <a:pt x="8699" y="573"/>
                    <a:pt x="8691" y="566"/>
                    <a:pt x="8684" y="558"/>
                  </a:cubicBezTo>
                  <a:cubicBezTo>
                    <a:pt x="8680" y="554"/>
                    <a:pt x="8672" y="550"/>
                    <a:pt x="8669" y="547"/>
                  </a:cubicBezTo>
                  <a:cubicBezTo>
                    <a:pt x="8661" y="543"/>
                    <a:pt x="8654" y="539"/>
                    <a:pt x="8643" y="539"/>
                  </a:cubicBezTo>
                  <a:cubicBezTo>
                    <a:pt x="8643" y="539"/>
                    <a:pt x="8639" y="543"/>
                    <a:pt x="8635" y="543"/>
                  </a:cubicBezTo>
                  <a:lnTo>
                    <a:pt x="8620" y="543"/>
                  </a:lnTo>
                  <a:cubicBezTo>
                    <a:pt x="8609" y="543"/>
                    <a:pt x="8601" y="539"/>
                    <a:pt x="8594" y="539"/>
                  </a:cubicBezTo>
                  <a:cubicBezTo>
                    <a:pt x="8582" y="532"/>
                    <a:pt x="8572" y="524"/>
                    <a:pt x="8556" y="509"/>
                  </a:cubicBezTo>
                  <a:cubicBezTo>
                    <a:pt x="8546" y="498"/>
                    <a:pt x="8527" y="483"/>
                    <a:pt x="8508" y="468"/>
                  </a:cubicBezTo>
                  <a:cubicBezTo>
                    <a:pt x="8482" y="449"/>
                    <a:pt x="8452" y="423"/>
                    <a:pt x="8418" y="404"/>
                  </a:cubicBezTo>
                  <a:cubicBezTo>
                    <a:pt x="8389" y="382"/>
                    <a:pt x="8355" y="359"/>
                    <a:pt x="8318" y="348"/>
                  </a:cubicBezTo>
                  <a:cubicBezTo>
                    <a:pt x="8306" y="345"/>
                    <a:pt x="8299" y="345"/>
                    <a:pt x="8291" y="345"/>
                  </a:cubicBezTo>
                  <a:cubicBezTo>
                    <a:pt x="8273" y="345"/>
                    <a:pt x="8254" y="348"/>
                    <a:pt x="8242" y="352"/>
                  </a:cubicBezTo>
                  <a:cubicBezTo>
                    <a:pt x="8228" y="352"/>
                    <a:pt x="8213" y="356"/>
                    <a:pt x="8209" y="356"/>
                  </a:cubicBezTo>
                  <a:lnTo>
                    <a:pt x="8206" y="356"/>
                  </a:lnTo>
                  <a:cubicBezTo>
                    <a:pt x="8194" y="337"/>
                    <a:pt x="8175" y="322"/>
                    <a:pt x="8161" y="314"/>
                  </a:cubicBezTo>
                  <a:cubicBezTo>
                    <a:pt x="8149" y="307"/>
                    <a:pt x="8134" y="300"/>
                    <a:pt x="8123" y="296"/>
                  </a:cubicBezTo>
                  <a:cubicBezTo>
                    <a:pt x="8108" y="292"/>
                    <a:pt x="8093" y="285"/>
                    <a:pt x="8085" y="281"/>
                  </a:cubicBezTo>
                  <a:lnTo>
                    <a:pt x="8078" y="281"/>
                  </a:lnTo>
                  <a:cubicBezTo>
                    <a:pt x="8071" y="259"/>
                    <a:pt x="8059" y="236"/>
                    <a:pt x="8049" y="221"/>
                  </a:cubicBezTo>
                  <a:cubicBezTo>
                    <a:pt x="8037" y="207"/>
                    <a:pt x="8022" y="195"/>
                    <a:pt x="8007" y="188"/>
                  </a:cubicBezTo>
                  <a:cubicBezTo>
                    <a:pt x="7985" y="169"/>
                    <a:pt x="7959" y="157"/>
                    <a:pt x="7932" y="150"/>
                  </a:cubicBezTo>
                  <a:cubicBezTo>
                    <a:pt x="7895" y="139"/>
                    <a:pt x="7858" y="131"/>
                    <a:pt x="7832" y="117"/>
                  </a:cubicBezTo>
                  <a:cubicBezTo>
                    <a:pt x="7816" y="113"/>
                    <a:pt x="7805" y="105"/>
                    <a:pt x="7797" y="95"/>
                  </a:cubicBezTo>
                  <a:cubicBezTo>
                    <a:pt x="7787" y="87"/>
                    <a:pt x="7779" y="76"/>
                    <a:pt x="7775" y="61"/>
                  </a:cubicBezTo>
                  <a:cubicBezTo>
                    <a:pt x="7771" y="53"/>
                    <a:pt x="7768" y="50"/>
                    <a:pt x="7764" y="45"/>
                  </a:cubicBezTo>
                  <a:cubicBezTo>
                    <a:pt x="7757" y="42"/>
                    <a:pt x="7753" y="38"/>
                    <a:pt x="7749" y="38"/>
                  </a:cubicBezTo>
                  <a:cubicBezTo>
                    <a:pt x="7745" y="34"/>
                    <a:pt x="7742" y="34"/>
                    <a:pt x="7738" y="34"/>
                  </a:cubicBezTo>
                  <a:cubicBezTo>
                    <a:pt x="7730" y="34"/>
                    <a:pt x="7727" y="31"/>
                    <a:pt x="7723" y="31"/>
                  </a:cubicBezTo>
                  <a:cubicBezTo>
                    <a:pt x="7719" y="31"/>
                    <a:pt x="7716" y="34"/>
                    <a:pt x="7712" y="34"/>
                  </a:cubicBezTo>
                  <a:cubicBezTo>
                    <a:pt x="7708" y="34"/>
                    <a:pt x="7701" y="34"/>
                    <a:pt x="7693" y="42"/>
                  </a:cubicBezTo>
                  <a:cubicBezTo>
                    <a:pt x="7682" y="50"/>
                    <a:pt x="7675" y="53"/>
                    <a:pt x="7671" y="57"/>
                  </a:cubicBezTo>
                  <a:lnTo>
                    <a:pt x="7648" y="57"/>
                  </a:lnTo>
                  <a:cubicBezTo>
                    <a:pt x="7637" y="57"/>
                    <a:pt x="7622" y="53"/>
                    <a:pt x="7604" y="45"/>
                  </a:cubicBezTo>
                  <a:cubicBezTo>
                    <a:pt x="7585" y="38"/>
                    <a:pt x="7566" y="23"/>
                    <a:pt x="7544" y="16"/>
                  </a:cubicBezTo>
                  <a:cubicBezTo>
                    <a:pt x="7525" y="8"/>
                    <a:pt x="7510" y="0"/>
                    <a:pt x="74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89" name="Google Shape;18089;p13"/>
            <p:cNvSpPr/>
            <p:nvPr/>
          </p:nvSpPr>
          <p:spPr>
            <a:xfrm>
              <a:off x="45749" y="1053794"/>
              <a:ext cx="277619" cy="963595"/>
            </a:xfrm>
            <a:custGeom>
              <a:avLst/>
              <a:gdLst/>
              <a:ahLst/>
              <a:cxnLst/>
              <a:rect l="l" t="t" r="r" b="b"/>
              <a:pathLst>
                <a:path w="5814" h="20180" extrusionOk="0">
                  <a:moveTo>
                    <a:pt x="2263" y="49"/>
                  </a:moveTo>
                  <a:lnTo>
                    <a:pt x="2266" y="52"/>
                  </a:lnTo>
                  <a:lnTo>
                    <a:pt x="2266" y="52"/>
                  </a:lnTo>
                  <a:cubicBezTo>
                    <a:pt x="2265" y="50"/>
                    <a:pt x="2265" y="49"/>
                    <a:pt x="2263" y="49"/>
                  </a:cubicBezTo>
                  <a:close/>
                  <a:moveTo>
                    <a:pt x="2289" y="0"/>
                  </a:moveTo>
                  <a:cubicBezTo>
                    <a:pt x="2285" y="8"/>
                    <a:pt x="2281" y="8"/>
                    <a:pt x="2281" y="12"/>
                  </a:cubicBezTo>
                  <a:lnTo>
                    <a:pt x="2300" y="86"/>
                  </a:lnTo>
                  <a:lnTo>
                    <a:pt x="2266" y="52"/>
                  </a:lnTo>
                  <a:lnTo>
                    <a:pt x="2266" y="52"/>
                  </a:lnTo>
                  <a:cubicBezTo>
                    <a:pt x="2266" y="54"/>
                    <a:pt x="2266" y="55"/>
                    <a:pt x="2266" y="57"/>
                  </a:cubicBezTo>
                  <a:cubicBezTo>
                    <a:pt x="2266" y="60"/>
                    <a:pt x="2270" y="68"/>
                    <a:pt x="2278" y="76"/>
                  </a:cubicBezTo>
                  <a:cubicBezTo>
                    <a:pt x="2289" y="94"/>
                    <a:pt x="2300" y="116"/>
                    <a:pt x="2307" y="131"/>
                  </a:cubicBezTo>
                  <a:cubicBezTo>
                    <a:pt x="2319" y="150"/>
                    <a:pt x="2326" y="165"/>
                    <a:pt x="2333" y="176"/>
                  </a:cubicBezTo>
                  <a:cubicBezTo>
                    <a:pt x="2342" y="183"/>
                    <a:pt x="2345" y="191"/>
                    <a:pt x="2352" y="195"/>
                  </a:cubicBezTo>
                  <a:cubicBezTo>
                    <a:pt x="2364" y="202"/>
                    <a:pt x="2375" y="206"/>
                    <a:pt x="2394" y="206"/>
                  </a:cubicBezTo>
                  <a:cubicBezTo>
                    <a:pt x="2401" y="210"/>
                    <a:pt x="2409" y="210"/>
                    <a:pt x="2416" y="214"/>
                  </a:cubicBezTo>
                  <a:cubicBezTo>
                    <a:pt x="2423" y="217"/>
                    <a:pt x="2427" y="225"/>
                    <a:pt x="2431" y="228"/>
                  </a:cubicBezTo>
                  <a:cubicBezTo>
                    <a:pt x="2442" y="240"/>
                    <a:pt x="2446" y="247"/>
                    <a:pt x="2449" y="259"/>
                  </a:cubicBezTo>
                  <a:cubicBezTo>
                    <a:pt x="2472" y="318"/>
                    <a:pt x="2509" y="367"/>
                    <a:pt x="2554" y="404"/>
                  </a:cubicBezTo>
                  <a:cubicBezTo>
                    <a:pt x="2603" y="442"/>
                    <a:pt x="2659" y="475"/>
                    <a:pt x="2718" y="502"/>
                  </a:cubicBezTo>
                  <a:cubicBezTo>
                    <a:pt x="2741" y="509"/>
                    <a:pt x="2756" y="520"/>
                    <a:pt x="2771" y="531"/>
                  </a:cubicBezTo>
                  <a:lnTo>
                    <a:pt x="2775" y="531"/>
                  </a:lnTo>
                  <a:cubicBezTo>
                    <a:pt x="2760" y="513"/>
                    <a:pt x="2745" y="494"/>
                    <a:pt x="2730" y="471"/>
                  </a:cubicBezTo>
                  <a:cubicBezTo>
                    <a:pt x="2685" y="408"/>
                    <a:pt x="2629" y="352"/>
                    <a:pt x="2577" y="292"/>
                  </a:cubicBezTo>
                  <a:cubicBezTo>
                    <a:pt x="2521" y="233"/>
                    <a:pt x="2468" y="169"/>
                    <a:pt x="2427" y="90"/>
                  </a:cubicBezTo>
                  <a:cubicBezTo>
                    <a:pt x="2423" y="86"/>
                    <a:pt x="2423" y="83"/>
                    <a:pt x="2416" y="79"/>
                  </a:cubicBezTo>
                  <a:cubicBezTo>
                    <a:pt x="2412" y="76"/>
                    <a:pt x="2404" y="71"/>
                    <a:pt x="2394" y="68"/>
                  </a:cubicBezTo>
                  <a:cubicBezTo>
                    <a:pt x="2375" y="57"/>
                    <a:pt x="2349" y="45"/>
                    <a:pt x="2323" y="31"/>
                  </a:cubicBezTo>
                  <a:cubicBezTo>
                    <a:pt x="2311" y="23"/>
                    <a:pt x="2297" y="12"/>
                    <a:pt x="2289" y="0"/>
                  </a:cubicBezTo>
                  <a:close/>
                  <a:moveTo>
                    <a:pt x="2801" y="569"/>
                  </a:moveTo>
                  <a:cubicBezTo>
                    <a:pt x="2801" y="573"/>
                    <a:pt x="2804" y="576"/>
                    <a:pt x="2804" y="580"/>
                  </a:cubicBezTo>
                  <a:cubicBezTo>
                    <a:pt x="2808" y="592"/>
                    <a:pt x="2813" y="606"/>
                    <a:pt x="2813" y="621"/>
                  </a:cubicBezTo>
                  <a:cubicBezTo>
                    <a:pt x="2813" y="632"/>
                    <a:pt x="2808" y="644"/>
                    <a:pt x="2808" y="659"/>
                  </a:cubicBezTo>
                  <a:cubicBezTo>
                    <a:pt x="2808" y="659"/>
                    <a:pt x="2813" y="666"/>
                    <a:pt x="2816" y="673"/>
                  </a:cubicBezTo>
                  <a:cubicBezTo>
                    <a:pt x="2816" y="677"/>
                    <a:pt x="2820" y="685"/>
                    <a:pt x="2823" y="692"/>
                  </a:cubicBezTo>
                  <a:cubicBezTo>
                    <a:pt x="2827" y="741"/>
                    <a:pt x="2846" y="778"/>
                    <a:pt x="2872" y="816"/>
                  </a:cubicBezTo>
                  <a:cubicBezTo>
                    <a:pt x="2894" y="849"/>
                    <a:pt x="2928" y="887"/>
                    <a:pt x="2965" y="920"/>
                  </a:cubicBezTo>
                  <a:cubicBezTo>
                    <a:pt x="3122" y="1081"/>
                    <a:pt x="3234" y="1272"/>
                    <a:pt x="3351" y="1455"/>
                  </a:cubicBezTo>
                  <a:cubicBezTo>
                    <a:pt x="3384" y="1515"/>
                    <a:pt x="3425" y="1574"/>
                    <a:pt x="3463" y="1634"/>
                  </a:cubicBezTo>
                  <a:cubicBezTo>
                    <a:pt x="3500" y="1694"/>
                    <a:pt x="3537" y="1758"/>
                    <a:pt x="3560" y="1829"/>
                  </a:cubicBezTo>
                  <a:cubicBezTo>
                    <a:pt x="3571" y="1855"/>
                    <a:pt x="3586" y="1881"/>
                    <a:pt x="3601" y="1910"/>
                  </a:cubicBezTo>
                  <a:cubicBezTo>
                    <a:pt x="3615" y="1941"/>
                    <a:pt x="3634" y="1971"/>
                    <a:pt x="3650" y="2005"/>
                  </a:cubicBezTo>
                  <a:cubicBezTo>
                    <a:pt x="3653" y="2023"/>
                    <a:pt x="3660" y="2041"/>
                    <a:pt x="3660" y="2060"/>
                  </a:cubicBezTo>
                  <a:cubicBezTo>
                    <a:pt x="3687" y="2079"/>
                    <a:pt x="3705" y="2098"/>
                    <a:pt x="3720" y="2120"/>
                  </a:cubicBezTo>
                  <a:cubicBezTo>
                    <a:pt x="3743" y="2146"/>
                    <a:pt x="3758" y="2172"/>
                    <a:pt x="3772" y="2202"/>
                  </a:cubicBezTo>
                  <a:cubicBezTo>
                    <a:pt x="3803" y="2259"/>
                    <a:pt x="3822" y="2311"/>
                    <a:pt x="3851" y="2355"/>
                  </a:cubicBezTo>
                  <a:cubicBezTo>
                    <a:pt x="3874" y="2386"/>
                    <a:pt x="3896" y="2412"/>
                    <a:pt x="3926" y="2431"/>
                  </a:cubicBezTo>
                  <a:cubicBezTo>
                    <a:pt x="3934" y="2438"/>
                    <a:pt x="3938" y="2445"/>
                    <a:pt x="3941" y="2449"/>
                  </a:cubicBezTo>
                  <a:cubicBezTo>
                    <a:pt x="3945" y="2457"/>
                    <a:pt x="3948" y="2460"/>
                    <a:pt x="3948" y="2468"/>
                  </a:cubicBezTo>
                  <a:cubicBezTo>
                    <a:pt x="3952" y="2476"/>
                    <a:pt x="3956" y="2486"/>
                    <a:pt x="3956" y="2498"/>
                  </a:cubicBezTo>
                  <a:cubicBezTo>
                    <a:pt x="3956" y="2505"/>
                    <a:pt x="3952" y="2516"/>
                    <a:pt x="3948" y="2524"/>
                  </a:cubicBezTo>
                  <a:cubicBezTo>
                    <a:pt x="3945" y="2535"/>
                    <a:pt x="3945" y="2546"/>
                    <a:pt x="3945" y="2550"/>
                  </a:cubicBezTo>
                  <a:lnTo>
                    <a:pt x="3974" y="2550"/>
                  </a:lnTo>
                  <a:cubicBezTo>
                    <a:pt x="3982" y="2550"/>
                    <a:pt x="3990" y="2546"/>
                    <a:pt x="4001" y="2546"/>
                  </a:cubicBezTo>
                  <a:lnTo>
                    <a:pt x="4038" y="2546"/>
                  </a:lnTo>
                  <a:lnTo>
                    <a:pt x="4038" y="2583"/>
                  </a:lnTo>
                  <a:cubicBezTo>
                    <a:pt x="4042" y="2583"/>
                    <a:pt x="4042" y="2588"/>
                    <a:pt x="4042" y="2588"/>
                  </a:cubicBezTo>
                  <a:cubicBezTo>
                    <a:pt x="4042" y="2599"/>
                    <a:pt x="4038" y="2606"/>
                    <a:pt x="4038" y="2614"/>
                  </a:cubicBezTo>
                  <a:cubicBezTo>
                    <a:pt x="4034" y="2617"/>
                    <a:pt x="4031" y="2625"/>
                    <a:pt x="4027" y="2628"/>
                  </a:cubicBezTo>
                  <a:cubicBezTo>
                    <a:pt x="4024" y="2640"/>
                    <a:pt x="4016" y="2647"/>
                    <a:pt x="4012" y="2651"/>
                  </a:cubicBezTo>
                  <a:cubicBezTo>
                    <a:pt x="4012" y="2655"/>
                    <a:pt x="4008" y="2655"/>
                    <a:pt x="4008" y="2659"/>
                  </a:cubicBezTo>
                  <a:lnTo>
                    <a:pt x="4012" y="2662"/>
                  </a:lnTo>
                  <a:cubicBezTo>
                    <a:pt x="4024" y="2677"/>
                    <a:pt x="4034" y="2692"/>
                    <a:pt x="4046" y="2711"/>
                  </a:cubicBezTo>
                  <a:cubicBezTo>
                    <a:pt x="4053" y="2730"/>
                    <a:pt x="4064" y="2748"/>
                    <a:pt x="4072" y="2771"/>
                  </a:cubicBezTo>
                  <a:cubicBezTo>
                    <a:pt x="4086" y="2812"/>
                    <a:pt x="4098" y="2849"/>
                    <a:pt x="4102" y="2883"/>
                  </a:cubicBezTo>
                  <a:cubicBezTo>
                    <a:pt x="4102" y="2887"/>
                    <a:pt x="4105" y="2890"/>
                    <a:pt x="4109" y="2894"/>
                  </a:cubicBezTo>
                  <a:cubicBezTo>
                    <a:pt x="4109" y="2902"/>
                    <a:pt x="4113" y="2905"/>
                    <a:pt x="4117" y="2913"/>
                  </a:cubicBezTo>
                  <a:cubicBezTo>
                    <a:pt x="4259" y="3099"/>
                    <a:pt x="4352" y="3309"/>
                    <a:pt x="4450" y="3511"/>
                  </a:cubicBezTo>
                  <a:cubicBezTo>
                    <a:pt x="4535" y="3694"/>
                    <a:pt x="4614" y="3892"/>
                    <a:pt x="4647" y="4101"/>
                  </a:cubicBezTo>
                  <a:cubicBezTo>
                    <a:pt x="4652" y="4113"/>
                    <a:pt x="4652" y="4124"/>
                    <a:pt x="4659" y="4135"/>
                  </a:cubicBezTo>
                  <a:cubicBezTo>
                    <a:pt x="4662" y="4143"/>
                    <a:pt x="4670" y="4153"/>
                    <a:pt x="4674" y="4165"/>
                  </a:cubicBezTo>
                  <a:cubicBezTo>
                    <a:pt x="4688" y="4187"/>
                    <a:pt x="4704" y="4213"/>
                    <a:pt x="4719" y="4243"/>
                  </a:cubicBezTo>
                  <a:cubicBezTo>
                    <a:pt x="4726" y="4265"/>
                    <a:pt x="4733" y="4288"/>
                    <a:pt x="4733" y="4315"/>
                  </a:cubicBezTo>
                  <a:lnTo>
                    <a:pt x="4733" y="4318"/>
                  </a:lnTo>
                  <a:lnTo>
                    <a:pt x="4733" y="4322"/>
                  </a:lnTo>
                  <a:cubicBezTo>
                    <a:pt x="4730" y="4355"/>
                    <a:pt x="4741" y="4393"/>
                    <a:pt x="4756" y="4431"/>
                  </a:cubicBezTo>
                  <a:cubicBezTo>
                    <a:pt x="4775" y="4467"/>
                    <a:pt x="4793" y="4509"/>
                    <a:pt x="4809" y="4553"/>
                  </a:cubicBezTo>
                  <a:cubicBezTo>
                    <a:pt x="4816" y="4569"/>
                    <a:pt x="4823" y="4584"/>
                    <a:pt x="4838" y="4598"/>
                  </a:cubicBezTo>
                  <a:cubicBezTo>
                    <a:pt x="4854" y="4614"/>
                    <a:pt x="4871" y="4629"/>
                    <a:pt x="4890" y="4651"/>
                  </a:cubicBezTo>
                  <a:cubicBezTo>
                    <a:pt x="4902" y="4666"/>
                    <a:pt x="4909" y="4684"/>
                    <a:pt x="4916" y="4707"/>
                  </a:cubicBezTo>
                  <a:cubicBezTo>
                    <a:pt x="4954" y="4867"/>
                    <a:pt x="4976" y="5024"/>
                    <a:pt x="5028" y="5174"/>
                  </a:cubicBezTo>
                  <a:cubicBezTo>
                    <a:pt x="5033" y="5193"/>
                    <a:pt x="5037" y="5212"/>
                    <a:pt x="5044" y="5226"/>
                  </a:cubicBezTo>
                  <a:cubicBezTo>
                    <a:pt x="5047" y="5242"/>
                    <a:pt x="5051" y="5257"/>
                    <a:pt x="5059" y="5264"/>
                  </a:cubicBezTo>
                  <a:cubicBezTo>
                    <a:pt x="5063" y="5271"/>
                    <a:pt x="5066" y="5279"/>
                    <a:pt x="5073" y="5283"/>
                  </a:cubicBezTo>
                  <a:cubicBezTo>
                    <a:pt x="5096" y="5305"/>
                    <a:pt x="5115" y="5331"/>
                    <a:pt x="5126" y="5357"/>
                  </a:cubicBezTo>
                  <a:cubicBezTo>
                    <a:pt x="5137" y="5383"/>
                    <a:pt x="5141" y="5409"/>
                    <a:pt x="5141" y="5436"/>
                  </a:cubicBezTo>
                  <a:cubicBezTo>
                    <a:pt x="5141" y="5473"/>
                    <a:pt x="5133" y="5507"/>
                    <a:pt x="5123" y="5540"/>
                  </a:cubicBezTo>
                  <a:cubicBezTo>
                    <a:pt x="5118" y="5559"/>
                    <a:pt x="5115" y="5578"/>
                    <a:pt x="5115" y="5593"/>
                  </a:cubicBezTo>
                  <a:lnTo>
                    <a:pt x="5115" y="5611"/>
                  </a:lnTo>
                  <a:cubicBezTo>
                    <a:pt x="5118" y="5616"/>
                    <a:pt x="5123" y="5623"/>
                    <a:pt x="5126" y="5626"/>
                  </a:cubicBezTo>
                  <a:cubicBezTo>
                    <a:pt x="5145" y="5652"/>
                    <a:pt x="5152" y="5683"/>
                    <a:pt x="5159" y="5705"/>
                  </a:cubicBezTo>
                  <a:cubicBezTo>
                    <a:pt x="5168" y="5731"/>
                    <a:pt x="5168" y="5757"/>
                    <a:pt x="5171" y="5776"/>
                  </a:cubicBezTo>
                  <a:cubicBezTo>
                    <a:pt x="5190" y="5911"/>
                    <a:pt x="5220" y="6042"/>
                    <a:pt x="5246" y="6172"/>
                  </a:cubicBezTo>
                  <a:cubicBezTo>
                    <a:pt x="5306" y="6449"/>
                    <a:pt x="5377" y="6725"/>
                    <a:pt x="5421" y="7010"/>
                  </a:cubicBezTo>
                  <a:cubicBezTo>
                    <a:pt x="5440" y="7114"/>
                    <a:pt x="5447" y="7222"/>
                    <a:pt x="5455" y="7327"/>
                  </a:cubicBezTo>
                  <a:cubicBezTo>
                    <a:pt x="5466" y="7432"/>
                    <a:pt x="5477" y="7533"/>
                    <a:pt x="5499" y="7638"/>
                  </a:cubicBezTo>
                  <a:cubicBezTo>
                    <a:pt x="5526" y="7757"/>
                    <a:pt x="5534" y="7892"/>
                    <a:pt x="5541" y="8019"/>
                  </a:cubicBezTo>
                  <a:lnTo>
                    <a:pt x="5544" y="8023"/>
                  </a:lnTo>
                  <a:cubicBezTo>
                    <a:pt x="5544" y="8026"/>
                    <a:pt x="5549" y="8033"/>
                    <a:pt x="5552" y="8045"/>
                  </a:cubicBezTo>
                  <a:cubicBezTo>
                    <a:pt x="5556" y="8049"/>
                    <a:pt x="5556" y="8060"/>
                    <a:pt x="5556" y="8068"/>
                  </a:cubicBezTo>
                  <a:lnTo>
                    <a:pt x="5556" y="8086"/>
                  </a:lnTo>
                  <a:cubicBezTo>
                    <a:pt x="5549" y="8128"/>
                    <a:pt x="5544" y="8173"/>
                    <a:pt x="5544" y="8217"/>
                  </a:cubicBezTo>
                  <a:cubicBezTo>
                    <a:pt x="5544" y="8292"/>
                    <a:pt x="5552" y="8366"/>
                    <a:pt x="5567" y="8437"/>
                  </a:cubicBezTo>
                  <a:cubicBezTo>
                    <a:pt x="5586" y="8557"/>
                    <a:pt x="5594" y="8677"/>
                    <a:pt x="5594" y="8792"/>
                  </a:cubicBezTo>
                  <a:lnTo>
                    <a:pt x="5594" y="8868"/>
                  </a:lnTo>
                  <a:cubicBezTo>
                    <a:pt x="5589" y="8949"/>
                    <a:pt x="5586" y="9032"/>
                    <a:pt x="5586" y="9110"/>
                  </a:cubicBezTo>
                  <a:cubicBezTo>
                    <a:pt x="5586" y="9167"/>
                    <a:pt x="5589" y="9219"/>
                    <a:pt x="5597" y="9275"/>
                  </a:cubicBezTo>
                  <a:cubicBezTo>
                    <a:pt x="5612" y="9410"/>
                    <a:pt x="5620" y="9544"/>
                    <a:pt x="5623" y="9675"/>
                  </a:cubicBezTo>
                  <a:lnTo>
                    <a:pt x="5623" y="9727"/>
                  </a:lnTo>
                  <a:cubicBezTo>
                    <a:pt x="5623" y="9828"/>
                    <a:pt x="5616" y="9929"/>
                    <a:pt x="5616" y="10026"/>
                  </a:cubicBezTo>
                  <a:cubicBezTo>
                    <a:pt x="5612" y="10191"/>
                    <a:pt x="5612" y="10355"/>
                    <a:pt x="5601" y="10516"/>
                  </a:cubicBezTo>
                  <a:cubicBezTo>
                    <a:pt x="5586" y="10718"/>
                    <a:pt x="5552" y="10912"/>
                    <a:pt x="5537" y="11106"/>
                  </a:cubicBezTo>
                  <a:cubicBezTo>
                    <a:pt x="5515" y="11353"/>
                    <a:pt x="5482" y="11596"/>
                    <a:pt x="5440" y="11839"/>
                  </a:cubicBezTo>
                  <a:cubicBezTo>
                    <a:pt x="5414" y="11974"/>
                    <a:pt x="5384" y="12108"/>
                    <a:pt x="5384" y="12243"/>
                  </a:cubicBezTo>
                  <a:cubicBezTo>
                    <a:pt x="5380" y="12389"/>
                    <a:pt x="5358" y="12531"/>
                    <a:pt x="5316" y="12669"/>
                  </a:cubicBezTo>
                  <a:cubicBezTo>
                    <a:pt x="5306" y="12703"/>
                    <a:pt x="5294" y="12736"/>
                    <a:pt x="5283" y="12762"/>
                  </a:cubicBezTo>
                  <a:cubicBezTo>
                    <a:pt x="5275" y="12793"/>
                    <a:pt x="5268" y="12822"/>
                    <a:pt x="5264" y="12852"/>
                  </a:cubicBezTo>
                  <a:cubicBezTo>
                    <a:pt x="5249" y="13013"/>
                    <a:pt x="5230" y="13178"/>
                    <a:pt x="5175" y="13338"/>
                  </a:cubicBezTo>
                  <a:cubicBezTo>
                    <a:pt x="5130" y="13466"/>
                    <a:pt x="5085" y="13600"/>
                    <a:pt x="5051" y="13730"/>
                  </a:cubicBezTo>
                  <a:cubicBezTo>
                    <a:pt x="5025" y="13825"/>
                    <a:pt x="4992" y="13914"/>
                    <a:pt x="4961" y="14008"/>
                  </a:cubicBezTo>
                  <a:cubicBezTo>
                    <a:pt x="4935" y="14097"/>
                    <a:pt x="4909" y="14187"/>
                    <a:pt x="4906" y="14280"/>
                  </a:cubicBezTo>
                  <a:cubicBezTo>
                    <a:pt x="4906" y="14288"/>
                    <a:pt x="4902" y="14291"/>
                    <a:pt x="4902" y="14299"/>
                  </a:cubicBezTo>
                  <a:cubicBezTo>
                    <a:pt x="4898" y="14303"/>
                    <a:pt x="4898" y="14306"/>
                    <a:pt x="4894" y="14306"/>
                  </a:cubicBezTo>
                  <a:cubicBezTo>
                    <a:pt x="4894" y="14310"/>
                    <a:pt x="4890" y="14314"/>
                    <a:pt x="4890" y="14314"/>
                  </a:cubicBezTo>
                  <a:cubicBezTo>
                    <a:pt x="4868" y="14389"/>
                    <a:pt x="4835" y="14460"/>
                    <a:pt x="4809" y="14527"/>
                  </a:cubicBezTo>
                  <a:cubicBezTo>
                    <a:pt x="4778" y="14598"/>
                    <a:pt x="4756" y="14669"/>
                    <a:pt x="4745" y="14740"/>
                  </a:cubicBezTo>
                  <a:cubicBezTo>
                    <a:pt x="4737" y="14800"/>
                    <a:pt x="4726" y="14856"/>
                    <a:pt x="4707" y="14912"/>
                  </a:cubicBezTo>
                  <a:cubicBezTo>
                    <a:pt x="4688" y="14968"/>
                    <a:pt x="4659" y="15021"/>
                    <a:pt x="4618" y="15069"/>
                  </a:cubicBezTo>
                  <a:cubicBezTo>
                    <a:pt x="4614" y="15076"/>
                    <a:pt x="4607" y="15088"/>
                    <a:pt x="4607" y="15099"/>
                  </a:cubicBezTo>
                  <a:cubicBezTo>
                    <a:pt x="4595" y="15155"/>
                    <a:pt x="4573" y="15207"/>
                    <a:pt x="4550" y="15260"/>
                  </a:cubicBezTo>
                  <a:cubicBezTo>
                    <a:pt x="4528" y="15309"/>
                    <a:pt x="4502" y="15353"/>
                    <a:pt x="4487" y="15402"/>
                  </a:cubicBezTo>
                  <a:cubicBezTo>
                    <a:pt x="4472" y="15435"/>
                    <a:pt x="4464" y="15466"/>
                    <a:pt x="4461" y="15499"/>
                  </a:cubicBezTo>
                  <a:cubicBezTo>
                    <a:pt x="4461" y="15533"/>
                    <a:pt x="4450" y="15570"/>
                    <a:pt x="4435" y="15607"/>
                  </a:cubicBezTo>
                  <a:cubicBezTo>
                    <a:pt x="4419" y="15641"/>
                    <a:pt x="4397" y="15675"/>
                    <a:pt x="4364" y="15701"/>
                  </a:cubicBezTo>
                  <a:cubicBezTo>
                    <a:pt x="4326" y="15738"/>
                    <a:pt x="4296" y="15780"/>
                    <a:pt x="4274" y="15824"/>
                  </a:cubicBezTo>
                  <a:cubicBezTo>
                    <a:pt x="4248" y="15869"/>
                    <a:pt x="4229" y="15921"/>
                    <a:pt x="4210" y="15973"/>
                  </a:cubicBezTo>
                  <a:cubicBezTo>
                    <a:pt x="4191" y="16026"/>
                    <a:pt x="4158" y="16071"/>
                    <a:pt x="4128" y="16116"/>
                  </a:cubicBezTo>
                  <a:cubicBezTo>
                    <a:pt x="4102" y="16157"/>
                    <a:pt x="4076" y="16194"/>
                    <a:pt x="4060" y="16235"/>
                  </a:cubicBezTo>
                  <a:cubicBezTo>
                    <a:pt x="4034" y="16306"/>
                    <a:pt x="4001" y="16370"/>
                    <a:pt x="3971" y="16437"/>
                  </a:cubicBezTo>
                  <a:cubicBezTo>
                    <a:pt x="3941" y="16501"/>
                    <a:pt x="3915" y="16565"/>
                    <a:pt x="3900" y="16628"/>
                  </a:cubicBezTo>
                  <a:cubicBezTo>
                    <a:pt x="3881" y="16713"/>
                    <a:pt x="3836" y="16781"/>
                    <a:pt x="3788" y="16841"/>
                  </a:cubicBezTo>
                  <a:cubicBezTo>
                    <a:pt x="3743" y="16897"/>
                    <a:pt x="3687" y="16946"/>
                    <a:pt x="3642" y="16998"/>
                  </a:cubicBezTo>
                  <a:cubicBezTo>
                    <a:pt x="3556" y="17095"/>
                    <a:pt x="3493" y="17200"/>
                    <a:pt x="3451" y="17312"/>
                  </a:cubicBezTo>
                  <a:cubicBezTo>
                    <a:pt x="3377" y="17514"/>
                    <a:pt x="3261" y="17682"/>
                    <a:pt x="3122" y="17835"/>
                  </a:cubicBezTo>
                  <a:cubicBezTo>
                    <a:pt x="3040" y="17929"/>
                    <a:pt x="2947" y="18004"/>
                    <a:pt x="2868" y="18090"/>
                  </a:cubicBezTo>
                  <a:cubicBezTo>
                    <a:pt x="2813" y="18153"/>
                    <a:pt x="2760" y="18221"/>
                    <a:pt x="2708" y="18295"/>
                  </a:cubicBezTo>
                  <a:cubicBezTo>
                    <a:pt x="2656" y="18366"/>
                    <a:pt x="2599" y="18437"/>
                    <a:pt x="2535" y="18501"/>
                  </a:cubicBezTo>
                  <a:cubicBezTo>
                    <a:pt x="2454" y="18583"/>
                    <a:pt x="2368" y="18658"/>
                    <a:pt x="2289" y="18732"/>
                  </a:cubicBezTo>
                  <a:cubicBezTo>
                    <a:pt x="2211" y="18811"/>
                    <a:pt x="2135" y="18894"/>
                    <a:pt x="2072" y="18983"/>
                  </a:cubicBezTo>
                  <a:cubicBezTo>
                    <a:pt x="2057" y="19006"/>
                    <a:pt x="2038" y="19024"/>
                    <a:pt x="2019" y="19042"/>
                  </a:cubicBezTo>
                  <a:cubicBezTo>
                    <a:pt x="2001" y="19058"/>
                    <a:pt x="1983" y="19068"/>
                    <a:pt x="1964" y="19084"/>
                  </a:cubicBezTo>
                  <a:cubicBezTo>
                    <a:pt x="1923" y="19106"/>
                    <a:pt x="1888" y="19129"/>
                    <a:pt x="1859" y="19155"/>
                  </a:cubicBezTo>
                  <a:cubicBezTo>
                    <a:pt x="1829" y="19181"/>
                    <a:pt x="1792" y="19199"/>
                    <a:pt x="1758" y="19211"/>
                  </a:cubicBezTo>
                  <a:cubicBezTo>
                    <a:pt x="1724" y="19225"/>
                    <a:pt x="1698" y="19241"/>
                    <a:pt x="1676" y="19256"/>
                  </a:cubicBezTo>
                  <a:cubicBezTo>
                    <a:pt x="1605" y="19315"/>
                    <a:pt x="1526" y="19365"/>
                    <a:pt x="1455" y="19413"/>
                  </a:cubicBezTo>
                  <a:cubicBezTo>
                    <a:pt x="1381" y="19461"/>
                    <a:pt x="1310" y="19513"/>
                    <a:pt x="1250" y="19577"/>
                  </a:cubicBezTo>
                  <a:cubicBezTo>
                    <a:pt x="1231" y="19596"/>
                    <a:pt x="1208" y="19603"/>
                    <a:pt x="1190" y="19611"/>
                  </a:cubicBezTo>
                  <a:cubicBezTo>
                    <a:pt x="1171" y="19618"/>
                    <a:pt x="1156" y="19622"/>
                    <a:pt x="1145" y="19629"/>
                  </a:cubicBezTo>
                  <a:cubicBezTo>
                    <a:pt x="1134" y="19634"/>
                    <a:pt x="1126" y="19637"/>
                    <a:pt x="1122" y="19641"/>
                  </a:cubicBezTo>
                  <a:cubicBezTo>
                    <a:pt x="1100" y="19660"/>
                    <a:pt x="1077" y="19674"/>
                    <a:pt x="1055" y="19686"/>
                  </a:cubicBezTo>
                  <a:cubicBezTo>
                    <a:pt x="1033" y="19696"/>
                    <a:pt x="1010" y="19705"/>
                    <a:pt x="991" y="19715"/>
                  </a:cubicBezTo>
                  <a:cubicBezTo>
                    <a:pt x="981" y="19719"/>
                    <a:pt x="965" y="19727"/>
                    <a:pt x="951" y="19738"/>
                  </a:cubicBezTo>
                  <a:cubicBezTo>
                    <a:pt x="936" y="19746"/>
                    <a:pt x="917" y="19753"/>
                    <a:pt x="902" y="19760"/>
                  </a:cubicBezTo>
                  <a:cubicBezTo>
                    <a:pt x="887" y="19764"/>
                    <a:pt x="876" y="19768"/>
                    <a:pt x="861" y="19768"/>
                  </a:cubicBezTo>
                  <a:lnTo>
                    <a:pt x="857" y="19768"/>
                  </a:lnTo>
                  <a:cubicBezTo>
                    <a:pt x="857" y="19775"/>
                    <a:pt x="857" y="19786"/>
                    <a:pt x="853" y="19794"/>
                  </a:cubicBezTo>
                  <a:cubicBezTo>
                    <a:pt x="850" y="19801"/>
                    <a:pt x="842" y="19813"/>
                    <a:pt x="834" y="19817"/>
                  </a:cubicBezTo>
                  <a:cubicBezTo>
                    <a:pt x="827" y="19820"/>
                    <a:pt x="824" y="19820"/>
                    <a:pt x="816" y="19824"/>
                  </a:cubicBezTo>
                  <a:cubicBezTo>
                    <a:pt x="786" y="19831"/>
                    <a:pt x="753" y="19846"/>
                    <a:pt x="715" y="19862"/>
                  </a:cubicBezTo>
                  <a:cubicBezTo>
                    <a:pt x="677" y="19876"/>
                    <a:pt x="641" y="19891"/>
                    <a:pt x="599" y="19895"/>
                  </a:cubicBezTo>
                  <a:cubicBezTo>
                    <a:pt x="558" y="19903"/>
                    <a:pt x="520" y="19917"/>
                    <a:pt x="475" y="19940"/>
                  </a:cubicBezTo>
                  <a:cubicBezTo>
                    <a:pt x="435" y="19958"/>
                    <a:pt x="390" y="19984"/>
                    <a:pt x="337" y="19996"/>
                  </a:cubicBezTo>
                  <a:cubicBezTo>
                    <a:pt x="278" y="20007"/>
                    <a:pt x="222" y="20041"/>
                    <a:pt x="180" y="20082"/>
                  </a:cubicBezTo>
                  <a:cubicBezTo>
                    <a:pt x="158" y="20105"/>
                    <a:pt x="135" y="20127"/>
                    <a:pt x="109" y="20141"/>
                  </a:cubicBezTo>
                  <a:cubicBezTo>
                    <a:pt x="83" y="20157"/>
                    <a:pt x="49" y="20164"/>
                    <a:pt x="20" y="20164"/>
                  </a:cubicBezTo>
                  <a:lnTo>
                    <a:pt x="1" y="20164"/>
                  </a:lnTo>
                  <a:cubicBezTo>
                    <a:pt x="1" y="20167"/>
                    <a:pt x="1" y="20176"/>
                    <a:pt x="4" y="20179"/>
                  </a:cubicBezTo>
                  <a:lnTo>
                    <a:pt x="9" y="20179"/>
                  </a:lnTo>
                  <a:cubicBezTo>
                    <a:pt x="35" y="20164"/>
                    <a:pt x="61" y="20164"/>
                    <a:pt x="83" y="20164"/>
                  </a:cubicBezTo>
                  <a:lnTo>
                    <a:pt x="139" y="20164"/>
                  </a:lnTo>
                  <a:cubicBezTo>
                    <a:pt x="154" y="20164"/>
                    <a:pt x="161" y="20164"/>
                    <a:pt x="170" y="20160"/>
                  </a:cubicBezTo>
                  <a:cubicBezTo>
                    <a:pt x="263" y="20134"/>
                    <a:pt x="353" y="20108"/>
                    <a:pt x="442" y="20078"/>
                  </a:cubicBezTo>
                  <a:cubicBezTo>
                    <a:pt x="528" y="20048"/>
                    <a:pt x="614" y="20015"/>
                    <a:pt x="689" y="19962"/>
                  </a:cubicBezTo>
                  <a:cubicBezTo>
                    <a:pt x="722" y="19940"/>
                    <a:pt x="760" y="19917"/>
                    <a:pt x="798" y="19895"/>
                  </a:cubicBezTo>
                  <a:cubicBezTo>
                    <a:pt x="834" y="19869"/>
                    <a:pt x="872" y="19850"/>
                    <a:pt x="920" y="19836"/>
                  </a:cubicBezTo>
                  <a:cubicBezTo>
                    <a:pt x="1096" y="19786"/>
                    <a:pt x="1260" y="19708"/>
                    <a:pt x="1407" y="19596"/>
                  </a:cubicBezTo>
                  <a:cubicBezTo>
                    <a:pt x="1410" y="19592"/>
                    <a:pt x="1414" y="19589"/>
                    <a:pt x="1422" y="19589"/>
                  </a:cubicBezTo>
                  <a:cubicBezTo>
                    <a:pt x="1426" y="19584"/>
                    <a:pt x="1429" y="19584"/>
                    <a:pt x="1433" y="19584"/>
                  </a:cubicBezTo>
                  <a:cubicBezTo>
                    <a:pt x="1436" y="19581"/>
                    <a:pt x="1440" y="19581"/>
                    <a:pt x="1440" y="19581"/>
                  </a:cubicBezTo>
                  <a:cubicBezTo>
                    <a:pt x="1493" y="19536"/>
                    <a:pt x="1545" y="19503"/>
                    <a:pt x="1601" y="19469"/>
                  </a:cubicBezTo>
                  <a:cubicBezTo>
                    <a:pt x="1653" y="19435"/>
                    <a:pt x="1705" y="19401"/>
                    <a:pt x="1754" y="19360"/>
                  </a:cubicBezTo>
                  <a:cubicBezTo>
                    <a:pt x="1807" y="19315"/>
                    <a:pt x="1859" y="19263"/>
                    <a:pt x="1915" y="19215"/>
                  </a:cubicBezTo>
                  <a:cubicBezTo>
                    <a:pt x="1971" y="19166"/>
                    <a:pt x="2031" y="19121"/>
                    <a:pt x="2095" y="19084"/>
                  </a:cubicBezTo>
                  <a:cubicBezTo>
                    <a:pt x="2166" y="19042"/>
                    <a:pt x="2221" y="18990"/>
                    <a:pt x="2281" y="18930"/>
                  </a:cubicBezTo>
                  <a:cubicBezTo>
                    <a:pt x="2337" y="18871"/>
                    <a:pt x="2394" y="18811"/>
                    <a:pt x="2461" y="18754"/>
                  </a:cubicBezTo>
                  <a:cubicBezTo>
                    <a:pt x="2525" y="18706"/>
                    <a:pt x="2573" y="18642"/>
                    <a:pt x="2625" y="18575"/>
                  </a:cubicBezTo>
                  <a:cubicBezTo>
                    <a:pt x="2678" y="18512"/>
                    <a:pt x="2734" y="18445"/>
                    <a:pt x="2813" y="18392"/>
                  </a:cubicBezTo>
                  <a:cubicBezTo>
                    <a:pt x="2865" y="18355"/>
                    <a:pt x="2909" y="18299"/>
                    <a:pt x="2943" y="18235"/>
                  </a:cubicBezTo>
                  <a:cubicBezTo>
                    <a:pt x="2980" y="18164"/>
                    <a:pt x="3025" y="18093"/>
                    <a:pt x="3074" y="18030"/>
                  </a:cubicBezTo>
                  <a:cubicBezTo>
                    <a:pt x="3122" y="17966"/>
                    <a:pt x="3182" y="17910"/>
                    <a:pt x="3249" y="17862"/>
                  </a:cubicBezTo>
                  <a:cubicBezTo>
                    <a:pt x="3287" y="17839"/>
                    <a:pt x="3320" y="17809"/>
                    <a:pt x="3351" y="17776"/>
                  </a:cubicBezTo>
                  <a:cubicBezTo>
                    <a:pt x="3377" y="17742"/>
                    <a:pt x="3403" y="17705"/>
                    <a:pt x="3429" y="17667"/>
                  </a:cubicBezTo>
                  <a:cubicBezTo>
                    <a:pt x="3477" y="17588"/>
                    <a:pt x="3522" y="17507"/>
                    <a:pt x="3586" y="17431"/>
                  </a:cubicBezTo>
                  <a:cubicBezTo>
                    <a:pt x="3620" y="17386"/>
                    <a:pt x="3657" y="17341"/>
                    <a:pt x="3687" y="17297"/>
                  </a:cubicBezTo>
                  <a:cubicBezTo>
                    <a:pt x="3717" y="17248"/>
                    <a:pt x="3736" y="17196"/>
                    <a:pt x="3739" y="17140"/>
                  </a:cubicBezTo>
                  <a:cubicBezTo>
                    <a:pt x="3739" y="17129"/>
                    <a:pt x="3743" y="17122"/>
                    <a:pt x="3746" y="17114"/>
                  </a:cubicBezTo>
                  <a:cubicBezTo>
                    <a:pt x="3750" y="17106"/>
                    <a:pt x="3755" y="17099"/>
                    <a:pt x="3758" y="17091"/>
                  </a:cubicBezTo>
                  <a:cubicBezTo>
                    <a:pt x="3765" y="17080"/>
                    <a:pt x="3772" y="17069"/>
                    <a:pt x="3781" y="17062"/>
                  </a:cubicBezTo>
                  <a:cubicBezTo>
                    <a:pt x="3784" y="17058"/>
                    <a:pt x="3788" y="17050"/>
                    <a:pt x="3791" y="17046"/>
                  </a:cubicBezTo>
                  <a:cubicBezTo>
                    <a:pt x="3825" y="16991"/>
                    <a:pt x="3867" y="16942"/>
                    <a:pt x="3907" y="16893"/>
                  </a:cubicBezTo>
                  <a:cubicBezTo>
                    <a:pt x="3945" y="16844"/>
                    <a:pt x="3986" y="16796"/>
                    <a:pt x="4016" y="16744"/>
                  </a:cubicBezTo>
                  <a:cubicBezTo>
                    <a:pt x="4076" y="16643"/>
                    <a:pt x="4121" y="16527"/>
                    <a:pt x="4169" y="16411"/>
                  </a:cubicBezTo>
                  <a:cubicBezTo>
                    <a:pt x="4221" y="16299"/>
                    <a:pt x="4278" y="16187"/>
                    <a:pt x="4371" y="16094"/>
                  </a:cubicBezTo>
                  <a:cubicBezTo>
                    <a:pt x="4374" y="16056"/>
                    <a:pt x="4386" y="16026"/>
                    <a:pt x="4397" y="15996"/>
                  </a:cubicBezTo>
                  <a:cubicBezTo>
                    <a:pt x="4412" y="15959"/>
                    <a:pt x="4431" y="15928"/>
                    <a:pt x="4450" y="15899"/>
                  </a:cubicBezTo>
                  <a:cubicBezTo>
                    <a:pt x="4490" y="15839"/>
                    <a:pt x="4531" y="15787"/>
                    <a:pt x="4562" y="15731"/>
                  </a:cubicBezTo>
                  <a:cubicBezTo>
                    <a:pt x="4674" y="15510"/>
                    <a:pt x="4775" y="15290"/>
                    <a:pt x="4812" y="15043"/>
                  </a:cubicBezTo>
                  <a:cubicBezTo>
                    <a:pt x="4827" y="14938"/>
                    <a:pt x="4861" y="14837"/>
                    <a:pt x="4898" y="14740"/>
                  </a:cubicBezTo>
                  <a:cubicBezTo>
                    <a:pt x="4999" y="14493"/>
                    <a:pt x="5089" y="14243"/>
                    <a:pt x="5175" y="13989"/>
                  </a:cubicBezTo>
                  <a:cubicBezTo>
                    <a:pt x="5272" y="13704"/>
                    <a:pt x="5347" y="13416"/>
                    <a:pt x="5418" y="13121"/>
                  </a:cubicBezTo>
                  <a:cubicBezTo>
                    <a:pt x="5451" y="12976"/>
                    <a:pt x="5489" y="12822"/>
                    <a:pt x="5489" y="12676"/>
                  </a:cubicBezTo>
                  <a:lnTo>
                    <a:pt x="5489" y="12673"/>
                  </a:lnTo>
                  <a:lnTo>
                    <a:pt x="5489" y="12665"/>
                  </a:lnTo>
                  <a:cubicBezTo>
                    <a:pt x="5489" y="12501"/>
                    <a:pt x="5511" y="12344"/>
                    <a:pt x="5556" y="12194"/>
                  </a:cubicBezTo>
                  <a:cubicBezTo>
                    <a:pt x="5639" y="11929"/>
                    <a:pt x="5653" y="11649"/>
                    <a:pt x="5683" y="11365"/>
                  </a:cubicBezTo>
                  <a:cubicBezTo>
                    <a:pt x="5709" y="11148"/>
                    <a:pt x="5728" y="10927"/>
                    <a:pt x="5743" y="10707"/>
                  </a:cubicBezTo>
                  <a:cubicBezTo>
                    <a:pt x="5754" y="10598"/>
                    <a:pt x="5769" y="10493"/>
                    <a:pt x="5769" y="10389"/>
                  </a:cubicBezTo>
                  <a:lnTo>
                    <a:pt x="5769" y="10336"/>
                  </a:lnTo>
                  <a:cubicBezTo>
                    <a:pt x="5765" y="10307"/>
                    <a:pt x="5765" y="10276"/>
                    <a:pt x="5765" y="10247"/>
                  </a:cubicBezTo>
                  <a:cubicBezTo>
                    <a:pt x="5765" y="10195"/>
                    <a:pt x="5769" y="10146"/>
                    <a:pt x="5777" y="10093"/>
                  </a:cubicBezTo>
                  <a:cubicBezTo>
                    <a:pt x="5784" y="10060"/>
                    <a:pt x="5791" y="10030"/>
                    <a:pt x="5799" y="10000"/>
                  </a:cubicBezTo>
                  <a:cubicBezTo>
                    <a:pt x="5806" y="9970"/>
                    <a:pt x="5813" y="9944"/>
                    <a:pt x="5813" y="9918"/>
                  </a:cubicBezTo>
                  <a:cubicBezTo>
                    <a:pt x="5813" y="9903"/>
                    <a:pt x="5810" y="9891"/>
                    <a:pt x="5810" y="9881"/>
                  </a:cubicBezTo>
                  <a:cubicBezTo>
                    <a:pt x="5796" y="9817"/>
                    <a:pt x="5791" y="9750"/>
                    <a:pt x="5791" y="9682"/>
                  </a:cubicBezTo>
                  <a:cubicBezTo>
                    <a:pt x="5791" y="9634"/>
                    <a:pt x="5796" y="9589"/>
                    <a:pt x="5796" y="9541"/>
                  </a:cubicBezTo>
                  <a:cubicBezTo>
                    <a:pt x="5799" y="9525"/>
                    <a:pt x="5799" y="9510"/>
                    <a:pt x="5799" y="9491"/>
                  </a:cubicBezTo>
                  <a:cubicBezTo>
                    <a:pt x="5799" y="9346"/>
                    <a:pt x="5765" y="9193"/>
                    <a:pt x="5765" y="9036"/>
                  </a:cubicBezTo>
                  <a:lnTo>
                    <a:pt x="5765" y="8991"/>
                  </a:lnTo>
                  <a:lnTo>
                    <a:pt x="5765" y="8961"/>
                  </a:lnTo>
                  <a:cubicBezTo>
                    <a:pt x="5765" y="8901"/>
                    <a:pt x="5761" y="8841"/>
                    <a:pt x="5754" y="8782"/>
                  </a:cubicBezTo>
                  <a:cubicBezTo>
                    <a:pt x="5746" y="8722"/>
                    <a:pt x="5739" y="8658"/>
                    <a:pt x="5739" y="8591"/>
                  </a:cubicBezTo>
                  <a:lnTo>
                    <a:pt x="5739" y="8554"/>
                  </a:lnTo>
                  <a:cubicBezTo>
                    <a:pt x="5739" y="8531"/>
                    <a:pt x="5743" y="8509"/>
                    <a:pt x="5743" y="8490"/>
                  </a:cubicBezTo>
                  <a:cubicBezTo>
                    <a:pt x="5743" y="8366"/>
                    <a:pt x="5724" y="8247"/>
                    <a:pt x="5694" y="8123"/>
                  </a:cubicBezTo>
                  <a:cubicBezTo>
                    <a:pt x="5665" y="8004"/>
                    <a:pt x="5642" y="7873"/>
                    <a:pt x="5642" y="7742"/>
                  </a:cubicBezTo>
                  <a:lnTo>
                    <a:pt x="5642" y="7716"/>
                  </a:lnTo>
                  <a:lnTo>
                    <a:pt x="5642" y="7612"/>
                  </a:lnTo>
                  <a:cubicBezTo>
                    <a:pt x="5642" y="7507"/>
                    <a:pt x="5634" y="7410"/>
                    <a:pt x="5608" y="7309"/>
                  </a:cubicBezTo>
                  <a:cubicBezTo>
                    <a:pt x="5589" y="7234"/>
                    <a:pt x="5571" y="7152"/>
                    <a:pt x="5560" y="7077"/>
                  </a:cubicBezTo>
                  <a:cubicBezTo>
                    <a:pt x="5518" y="6767"/>
                    <a:pt x="5473" y="6463"/>
                    <a:pt x="5399" y="6161"/>
                  </a:cubicBezTo>
                  <a:cubicBezTo>
                    <a:pt x="5342" y="5930"/>
                    <a:pt x="5268" y="5705"/>
                    <a:pt x="5171" y="5492"/>
                  </a:cubicBezTo>
                  <a:cubicBezTo>
                    <a:pt x="5159" y="5469"/>
                    <a:pt x="5152" y="5447"/>
                    <a:pt x="5149" y="5425"/>
                  </a:cubicBezTo>
                  <a:cubicBezTo>
                    <a:pt x="5141" y="5402"/>
                    <a:pt x="5141" y="5380"/>
                    <a:pt x="5141" y="5357"/>
                  </a:cubicBezTo>
                  <a:lnTo>
                    <a:pt x="5141" y="5328"/>
                  </a:lnTo>
                  <a:cubicBezTo>
                    <a:pt x="5145" y="5283"/>
                    <a:pt x="5145" y="5238"/>
                    <a:pt x="5145" y="5193"/>
                  </a:cubicBezTo>
                  <a:cubicBezTo>
                    <a:pt x="5145" y="5095"/>
                    <a:pt x="5137" y="4998"/>
                    <a:pt x="5111" y="4905"/>
                  </a:cubicBezTo>
                  <a:cubicBezTo>
                    <a:pt x="5051" y="4692"/>
                    <a:pt x="4947" y="4490"/>
                    <a:pt x="4864" y="4277"/>
                  </a:cubicBezTo>
                  <a:cubicBezTo>
                    <a:pt x="4756" y="3993"/>
                    <a:pt x="4652" y="3709"/>
                    <a:pt x="4517" y="3440"/>
                  </a:cubicBezTo>
                  <a:cubicBezTo>
                    <a:pt x="4517" y="3436"/>
                    <a:pt x="4513" y="3428"/>
                    <a:pt x="4509" y="3421"/>
                  </a:cubicBezTo>
                  <a:cubicBezTo>
                    <a:pt x="4505" y="3413"/>
                    <a:pt x="4498" y="3406"/>
                    <a:pt x="4498" y="3395"/>
                  </a:cubicBezTo>
                  <a:cubicBezTo>
                    <a:pt x="4495" y="3391"/>
                    <a:pt x="4490" y="3384"/>
                    <a:pt x="4490" y="3373"/>
                  </a:cubicBezTo>
                  <a:cubicBezTo>
                    <a:pt x="4490" y="3365"/>
                    <a:pt x="4495" y="3358"/>
                    <a:pt x="4498" y="3350"/>
                  </a:cubicBezTo>
                  <a:cubicBezTo>
                    <a:pt x="4505" y="3331"/>
                    <a:pt x="4505" y="3320"/>
                    <a:pt x="4509" y="3309"/>
                  </a:cubicBezTo>
                  <a:cubicBezTo>
                    <a:pt x="4509" y="3297"/>
                    <a:pt x="4505" y="3290"/>
                    <a:pt x="4502" y="3279"/>
                  </a:cubicBezTo>
                  <a:cubicBezTo>
                    <a:pt x="4498" y="3271"/>
                    <a:pt x="4495" y="3261"/>
                    <a:pt x="4487" y="3253"/>
                  </a:cubicBezTo>
                  <a:cubicBezTo>
                    <a:pt x="4476" y="3230"/>
                    <a:pt x="4457" y="3208"/>
                    <a:pt x="4442" y="3182"/>
                  </a:cubicBezTo>
                  <a:cubicBezTo>
                    <a:pt x="4431" y="3166"/>
                    <a:pt x="4423" y="3144"/>
                    <a:pt x="4416" y="3126"/>
                  </a:cubicBezTo>
                  <a:cubicBezTo>
                    <a:pt x="4416" y="3122"/>
                    <a:pt x="4412" y="3122"/>
                    <a:pt x="4412" y="3118"/>
                  </a:cubicBezTo>
                  <a:cubicBezTo>
                    <a:pt x="4412" y="3118"/>
                    <a:pt x="4409" y="3114"/>
                    <a:pt x="4405" y="3111"/>
                  </a:cubicBezTo>
                  <a:cubicBezTo>
                    <a:pt x="4397" y="3104"/>
                    <a:pt x="4386" y="3096"/>
                    <a:pt x="4374" y="3085"/>
                  </a:cubicBezTo>
                  <a:cubicBezTo>
                    <a:pt x="4367" y="3077"/>
                    <a:pt x="4356" y="3066"/>
                    <a:pt x="4352" y="3051"/>
                  </a:cubicBezTo>
                  <a:cubicBezTo>
                    <a:pt x="4348" y="3044"/>
                    <a:pt x="4345" y="3036"/>
                    <a:pt x="4345" y="3025"/>
                  </a:cubicBezTo>
                  <a:cubicBezTo>
                    <a:pt x="4345" y="2999"/>
                    <a:pt x="4333" y="2976"/>
                    <a:pt x="4319" y="2954"/>
                  </a:cubicBezTo>
                  <a:cubicBezTo>
                    <a:pt x="4304" y="2931"/>
                    <a:pt x="4285" y="2913"/>
                    <a:pt x="4262" y="2890"/>
                  </a:cubicBezTo>
                  <a:cubicBezTo>
                    <a:pt x="4243" y="2875"/>
                    <a:pt x="4233" y="2857"/>
                    <a:pt x="4226" y="2842"/>
                  </a:cubicBezTo>
                  <a:cubicBezTo>
                    <a:pt x="4217" y="2823"/>
                    <a:pt x="4214" y="2808"/>
                    <a:pt x="4207" y="2797"/>
                  </a:cubicBezTo>
                  <a:cubicBezTo>
                    <a:pt x="4203" y="2790"/>
                    <a:pt x="4199" y="2782"/>
                    <a:pt x="4195" y="2778"/>
                  </a:cubicBezTo>
                  <a:cubicBezTo>
                    <a:pt x="4188" y="2771"/>
                    <a:pt x="4181" y="2763"/>
                    <a:pt x="4169" y="2759"/>
                  </a:cubicBezTo>
                  <a:cubicBezTo>
                    <a:pt x="4162" y="2756"/>
                    <a:pt x="4158" y="2756"/>
                    <a:pt x="4154" y="2752"/>
                  </a:cubicBezTo>
                  <a:cubicBezTo>
                    <a:pt x="4150" y="2752"/>
                    <a:pt x="4147" y="2748"/>
                    <a:pt x="4143" y="2745"/>
                  </a:cubicBezTo>
                  <a:cubicBezTo>
                    <a:pt x="4136" y="2737"/>
                    <a:pt x="4128" y="2733"/>
                    <a:pt x="4121" y="2726"/>
                  </a:cubicBezTo>
                  <a:cubicBezTo>
                    <a:pt x="4105" y="2711"/>
                    <a:pt x="4091" y="2692"/>
                    <a:pt x="4079" y="2673"/>
                  </a:cubicBezTo>
                  <a:cubicBezTo>
                    <a:pt x="4069" y="2662"/>
                    <a:pt x="4060" y="2647"/>
                    <a:pt x="4057" y="2636"/>
                  </a:cubicBezTo>
                  <a:cubicBezTo>
                    <a:pt x="4053" y="2625"/>
                    <a:pt x="4053" y="2617"/>
                    <a:pt x="4053" y="2606"/>
                  </a:cubicBezTo>
                  <a:cubicBezTo>
                    <a:pt x="4050" y="2561"/>
                    <a:pt x="4038" y="2516"/>
                    <a:pt x="4019" y="2471"/>
                  </a:cubicBezTo>
                  <a:cubicBezTo>
                    <a:pt x="3997" y="2426"/>
                    <a:pt x="3974" y="2381"/>
                    <a:pt x="3960" y="2329"/>
                  </a:cubicBezTo>
                  <a:cubicBezTo>
                    <a:pt x="3938" y="2259"/>
                    <a:pt x="3896" y="2198"/>
                    <a:pt x="3855" y="2131"/>
                  </a:cubicBezTo>
                  <a:cubicBezTo>
                    <a:pt x="3814" y="2067"/>
                    <a:pt x="3772" y="2000"/>
                    <a:pt x="3750" y="1922"/>
                  </a:cubicBezTo>
                  <a:cubicBezTo>
                    <a:pt x="3736" y="1922"/>
                    <a:pt x="3724" y="1918"/>
                    <a:pt x="3713" y="1915"/>
                  </a:cubicBezTo>
                  <a:cubicBezTo>
                    <a:pt x="3698" y="1910"/>
                    <a:pt x="3687" y="1900"/>
                    <a:pt x="3676" y="1892"/>
                  </a:cubicBezTo>
                  <a:cubicBezTo>
                    <a:pt x="3672" y="1884"/>
                    <a:pt x="3668" y="1877"/>
                    <a:pt x="3665" y="1870"/>
                  </a:cubicBezTo>
                  <a:cubicBezTo>
                    <a:pt x="3660" y="1858"/>
                    <a:pt x="3657" y="1851"/>
                    <a:pt x="3657" y="1840"/>
                  </a:cubicBezTo>
                  <a:cubicBezTo>
                    <a:pt x="3653" y="1829"/>
                    <a:pt x="3653" y="1817"/>
                    <a:pt x="3653" y="1810"/>
                  </a:cubicBezTo>
                  <a:cubicBezTo>
                    <a:pt x="3653" y="1795"/>
                    <a:pt x="3653" y="1784"/>
                    <a:pt x="3650" y="1780"/>
                  </a:cubicBezTo>
                  <a:lnTo>
                    <a:pt x="3650" y="1765"/>
                  </a:lnTo>
                  <a:lnTo>
                    <a:pt x="3650" y="1743"/>
                  </a:lnTo>
                  <a:cubicBezTo>
                    <a:pt x="3653" y="1743"/>
                    <a:pt x="3653" y="1739"/>
                    <a:pt x="3653" y="1739"/>
                  </a:cubicBezTo>
                  <a:cubicBezTo>
                    <a:pt x="3631" y="1724"/>
                    <a:pt x="3612" y="1709"/>
                    <a:pt x="3598" y="1691"/>
                  </a:cubicBezTo>
                  <a:cubicBezTo>
                    <a:pt x="3582" y="1672"/>
                    <a:pt x="3571" y="1653"/>
                    <a:pt x="3560" y="1634"/>
                  </a:cubicBezTo>
                  <a:cubicBezTo>
                    <a:pt x="3537" y="1593"/>
                    <a:pt x="3526" y="1552"/>
                    <a:pt x="3508" y="1518"/>
                  </a:cubicBezTo>
                  <a:cubicBezTo>
                    <a:pt x="3500" y="1500"/>
                    <a:pt x="3489" y="1481"/>
                    <a:pt x="3474" y="1462"/>
                  </a:cubicBezTo>
                  <a:cubicBezTo>
                    <a:pt x="3458" y="1444"/>
                    <a:pt x="3444" y="1429"/>
                    <a:pt x="3425" y="1410"/>
                  </a:cubicBezTo>
                  <a:cubicBezTo>
                    <a:pt x="3391" y="1372"/>
                    <a:pt x="3354" y="1335"/>
                    <a:pt x="3324" y="1282"/>
                  </a:cubicBezTo>
                  <a:cubicBezTo>
                    <a:pt x="3291" y="1220"/>
                    <a:pt x="3265" y="1148"/>
                    <a:pt x="3227" y="1096"/>
                  </a:cubicBezTo>
                  <a:cubicBezTo>
                    <a:pt x="3096" y="913"/>
                    <a:pt x="2939" y="749"/>
                    <a:pt x="2801" y="5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0" name="Google Shape;18090;p13"/>
            <p:cNvSpPr/>
            <p:nvPr/>
          </p:nvSpPr>
          <p:spPr>
            <a:xfrm>
              <a:off x="40974" y="1049879"/>
              <a:ext cx="285975" cy="980690"/>
            </a:xfrm>
            <a:custGeom>
              <a:avLst/>
              <a:gdLst/>
              <a:ahLst/>
              <a:cxnLst/>
              <a:rect l="l" t="t" r="r" b="b"/>
              <a:pathLst>
                <a:path w="5989" h="20538" extrusionOk="0">
                  <a:moveTo>
                    <a:pt x="2901" y="651"/>
                  </a:moveTo>
                  <a:cubicBezTo>
                    <a:pt x="3039" y="831"/>
                    <a:pt x="3196" y="995"/>
                    <a:pt x="3327" y="1178"/>
                  </a:cubicBezTo>
                  <a:cubicBezTo>
                    <a:pt x="3365" y="1230"/>
                    <a:pt x="3391" y="1302"/>
                    <a:pt x="3424" y="1364"/>
                  </a:cubicBezTo>
                  <a:cubicBezTo>
                    <a:pt x="3454" y="1417"/>
                    <a:pt x="3491" y="1454"/>
                    <a:pt x="3525" y="1492"/>
                  </a:cubicBezTo>
                  <a:cubicBezTo>
                    <a:pt x="3544" y="1511"/>
                    <a:pt x="3558" y="1526"/>
                    <a:pt x="3574" y="1544"/>
                  </a:cubicBezTo>
                  <a:cubicBezTo>
                    <a:pt x="3589" y="1563"/>
                    <a:pt x="3600" y="1582"/>
                    <a:pt x="3608" y="1600"/>
                  </a:cubicBezTo>
                  <a:cubicBezTo>
                    <a:pt x="3626" y="1634"/>
                    <a:pt x="3637" y="1675"/>
                    <a:pt x="3660" y="1716"/>
                  </a:cubicBezTo>
                  <a:cubicBezTo>
                    <a:pt x="3671" y="1735"/>
                    <a:pt x="3682" y="1754"/>
                    <a:pt x="3698" y="1773"/>
                  </a:cubicBezTo>
                  <a:cubicBezTo>
                    <a:pt x="3712" y="1791"/>
                    <a:pt x="3731" y="1806"/>
                    <a:pt x="3753" y="1821"/>
                  </a:cubicBezTo>
                  <a:cubicBezTo>
                    <a:pt x="3753" y="1821"/>
                    <a:pt x="3753" y="1825"/>
                    <a:pt x="3750" y="1825"/>
                  </a:cubicBezTo>
                  <a:lnTo>
                    <a:pt x="3750" y="1847"/>
                  </a:lnTo>
                  <a:lnTo>
                    <a:pt x="3750" y="1862"/>
                  </a:lnTo>
                  <a:cubicBezTo>
                    <a:pt x="3753" y="1866"/>
                    <a:pt x="3753" y="1877"/>
                    <a:pt x="3753" y="1892"/>
                  </a:cubicBezTo>
                  <a:cubicBezTo>
                    <a:pt x="3753" y="1899"/>
                    <a:pt x="3753" y="1911"/>
                    <a:pt x="3757" y="1922"/>
                  </a:cubicBezTo>
                  <a:cubicBezTo>
                    <a:pt x="3757" y="1933"/>
                    <a:pt x="3760" y="1940"/>
                    <a:pt x="3765" y="1952"/>
                  </a:cubicBezTo>
                  <a:cubicBezTo>
                    <a:pt x="3768" y="1959"/>
                    <a:pt x="3772" y="1966"/>
                    <a:pt x="3776" y="1974"/>
                  </a:cubicBezTo>
                  <a:cubicBezTo>
                    <a:pt x="3787" y="1982"/>
                    <a:pt x="3798" y="1992"/>
                    <a:pt x="3813" y="1997"/>
                  </a:cubicBezTo>
                  <a:cubicBezTo>
                    <a:pt x="3824" y="2000"/>
                    <a:pt x="3836" y="2004"/>
                    <a:pt x="3850" y="2004"/>
                  </a:cubicBezTo>
                  <a:cubicBezTo>
                    <a:pt x="3872" y="2082"/>
                    <a:pt x="3914" y="2149"/>
                    <a:pt x="3955" y="2213"/>
                  </a:cubicBezTo>
                  <a:cubicBezTo>
                    <a:pt x="3996" y="2280"/>
                    <a:pt x="4038" y="2341"/>
                    <a:pt x="4060" y="2411"/>
                  </a:cubicBezTo>
                  <a:cubicBezTo>
                    <a:pt x="4074" y="2463"/>
                    <a:pt x="4097" y="2508"/>
                    <a:pt x="4119" y="2553"/>
                  </a:cubicBezTo>
                  <a:cubicBezTo>
                    <a:pt x="4138" y="2598"/>
                    <a:pt x="4150" y="2643"/>
                    <a:pt x="4153" y="2688"/>
                  </a:cubicBezTo>
                  <a:cubicBezTo>
                    <a:pt x="4153" y="2699"/>
                    <a:pt x="4153" y="2707"/>
                    <a:pt x="4157" y="2718"/>
                  </a:cubicBezTo>
                  <a:cubicBezTo>
                    <a:pt x="4160" y="2729"/>
                    <a:pt x="4169" y="2744"/>
                    <a:pt x="4179" y="2755"/>
                  </a:cubicBezTo>
                  <a:cubicBezTo>
                    <a:pt x="4191" y="2774"/>
                    <a:pt x="4205" y="2793"/>
                    <a:pt x="4221" y="2808"/>
                  </a:cubicBezTo>
                  <a:cubicBezTo>
                    <a:pt x="4228" y="2815"/>
                    <a:pt x="4236" y="2819"/>
                    <a:pt x="4243" y="2827"/>
                  </a:cubicBezTo>
                  <a:cubicBezTo>
                    <a:pt x="4247" y="2830"/>
                    <a:pt x="4250" y="2834"/>
                    <a:pt x="4254" y="2834"/>
                  </a:cubicBezTo>
                  <a:cubicBezTo>
                    <a:pt x="4258" y="2838"/>
                    <a:pt x="4262" y="2838"/>
                    <a:pt x="4269" y="2841"/>
                  </a:cubicBezTo>
                  <a:cubicBezTo>
                    <a:pt x="4281" y="2845"/>
                    <a:pt x="4288" y="2853"/>
                    <a:pt x="4295" y="2860"/>
                  </a:cubicBezTo>
                  <a:cubicBezTo>
                    <a:pt x="4299" y="2864"/>
                    <a:pt x="4303" y="2872"/>
                    <a:pt x="4307" y="2879"/>
                  </a:cubicBezTo>
                  <a:cubicBezTo>
                    <a:pt x="4314" y="2890"/>
                    <a:pt x="4317" y="2905"/>
                    <a:pt x="4326" y="2924"/>
                  </a:cubicBezTo>
                  <a:cubicBezTo>
                    <a:pt x="4333" y="2939"/>
                    <a:pt x="4343" y="2957"/>
                    <a:pt x="4362" y="2972"/>
                  </a:cubicBezTo>
                  <a:cubicBezTo>
                    <a:pt x="4385" y="2995"/>
                    <a:pt x="4404" y="3013"/>
                    <a:pt x="4419" y="3036"/>
                  </a:cubicBezTo>
                  <a:cubicBezTo>
                    <a:pt x="4433" y="3058"/>
                    <a:pt x="4445" y="3081"/>
                    <a:pt x="4445" y="3107"/>
                  </a:cubicBezTo>
                  <a:cubicBezTo>
                    <a:pt x="4445" y="3118"/>
                    <a:pt x="4448" y="3126"/>
                    <a:pt x="4452" y="3133"/>
                  </a:cubicBezTo>
                  <a:cubicBezTo>
                    <a:pt x="4456" y="3148"/>
                    <a:pt x="4467" y="3159"/>
                    <a:pt x="4474" y="3167"/>
                  </a:cubicBezTo>
                  <a:cubicBezTo>
                    <a:pt x="4486" y="3178"/>
                    <a:pt x="4497" y="3186"/>
                    <a:pt x="4505" y="3193"/>
                  </a:cubicBezTo>
                  <a:cubicBezTo>
                    <a:pt x="4509" y="3196"/>
                    <a:pt x="4512" y="3200"/>
                    <a:pt x="4512" y="3200"/>
                  </a:cubicBezTo>
                  <a:cubicBezTo>
                    <a:pt x="4512" y="3204"/>
                    <a:pt x="4516" y="3204"/>
                    <a:pt x="4516" y="3208"/>
                  </a:cubicBezTo>
                  <a:cubicBezTo>
                    <a:pt x="4523" y="3226"/>
                    <a:pt x="4531" y="3248"/>
                    <a:pt x="4542" y="3264"/>
                  </a:cubicBezTo>
                  <a:cubicBezTo>
                    <a:pt x="4557" y="3290"/>
                    <a:pt x="4576" y="3312"/>
                    <a:pt x="4587" y="3335"/>
                  </a:cubicBezTo>
                  <a:cubicBezTo>
                    <a:pt x="4595" y="3343"/>
                    <a:pt x="4598" y="3353"/>
                    <a:pt x="4602" y="3361"/>
                  </a:cubicBezTo>
                  <a:cubicBezTo>
                    <a:pt x="4605" y="3372"/>
                    <a:pt x="4609" y="3379"/>
                    <a:pt x="4609" y="3391"/>
                  </a:cubicBezTo>
                  <a:cubicBezTo>
                    <a:pt x="4605" y="3402"/>
                    <a:pt x="4605" y="3413"/>
                    <a:pt x="4598" y="3432"/>
                  </a:cubicBezTo>
                  <a:cubicBezTo>
                    <a:pt x="4595" y="3440"/>
                    <a:pt x="4590" y="3447"/>
                    <a:pt x="4590" y="3455"/>
                  </a:cubicBezTo>
                  <a:cubicBezTo>
                    <a:pt x="4590" y="3466"/>
                    <a:pt x="4595" y="3473"/>
                    <a:pt x="4598" y="3477"/>
                  </a:cubicBezTo>
                  <a:cubicBezTo>
                    <a:pt x="4598" y="3488"/>
                    <a:pt x="4605" y="3495"/>
                    <a:pt x="4609" y="3503"/>
                  </a:cubicBezTo>
                  <a:cubicBezTo>
                    <a:pt x="4613" y="3510"/>
                    <a:pt x="4617" y="3518"/>
                    <a:pt x="4617" y="3522"/>
                  </a:cubicBezTo>
                  <a:cubicBezTo>
                    <a:pt x="4752" y="3791"/>
                    <a:pt x="4856" y="4075"/>
                    <a:pt x="4964" y="4359"/>
                  </a:cubicBezTo>
                  <a:cubicBezTo>
                    <a:pt x="5047" y="4572"/>
                    <a:pt x="5151" y="4774"/>
                    <a:pt x="5211" y="4987"/>
                  </a:cubicBezTo>
                  <a:cubicBezTo>
                    <a:pt x="5237" y="5080"/>
                    <a:pt x="5245" y="5177"/>
                    <a:pt x="5245" y="5275"/>
                  </a:cubicBezTo>
                  <a:cubicBezTo>
                    <a:pt x="5245" y="5320"/>
                    <a:pt x="5245" y="5365"/>
                    <a:pt x="5241" y="5410"/>
                  </a:cubicBezTo>
                  <a:lnTo>
                    <a:pt x="5241" y="5439"/>
                  </a:lnTo>
                  <a:cubicBezTo>
                    <a:pt x="5241" y="5462"/>
                    <a:pt x="5241" y="5484"/>
                    <a:pt x="5249" y="5507"/>
                  </a:cubicBezTo>
                  <a:cubicBezTo>
                    <a:pt x="5252" y="5529"/>
                    <a:pt x="5259" y="5551"/>
                    <a:pt x="5271" y="5574"/>
                  </a:cubicBezTo>
                  <a:cubicBezTo>
                    <a:pt x="5368" y="5787"/>
                    <a:pt x="5442" y="6012"/>
                    <a:pt x="5499" y="6243"/>
                  </a:cubicBezTo>
                  <a:cubicBezTo>
                    <a:pt x="5573" y="6545"/>
                    <a:pt x="5618" y="6849"/>
                    <a:pt x="5660" y="7159"/>
                  </a:cubicBezTo>
                  <a:cubicBezTo>
                    <a:pt x="5671" y="7234"/>
                    <a:pt x="5689" y="7316"/>
                    <a:pt x="5708" y="7391"/>
                  </a:cubicBezTo>
                  <a:cubicBezTo>
                    <a:pt x="5734" y="7492"/>
                    <a:pt x="5742" y="7589"/>
                    <a:pt x="5742" y="7694"/>
                  </a:cubicBezTo>
                  <a:lnTo>
                    <a:pt x="5742" y="7798"/>
                  </a:lnTo>
                  <a:lnTo>
                    <a:pt x="5742" y="7824"/>
                  </a:lnTo>
                  <a:cubicBezTo>
                    <a:pt x="5742" y="7955"/>
                    <a:pt x="5765" y="8086"/>
                    <a:pt x="5794" y="8205"/>
                  </a:cubicBezTo>
                  <a:cubicBezTo>
                    <a:pt x="5824" y="8329"/>
                    <a:pt x="5843" y="8448"/>
                    <a:pt x="5843" y="8572"/>
                  </a:cubicBezTo>
                  <a:cubicBezTo>
                    <a:pt x="5843" y="8591"/>
                    <a:pt x="5839" y="8613"/>
                    <a:pt x="5839" y="8636"/>
                  </a:cubicBezTo>
                  <a:lnTo>
                    <a:pt x="5839" y="8673"/>
                  </a:lnTo>
                  <a:cubicBezTo>
                    <a:pt x="5839" y="8740"/>
                    <a:pt x="5846" y="8804"/>
                    <a:pt x="5854" y="8864"/>
                  </a:cubicBezTo>
                  <a:cubicBezTo>
                    <a:pt x="5861" y="8923"/>
                    <a:pt x="5865" y="8983"/>
                    <a:pt x="5865" y="9043"/>
                  </a:cubicBezTo>
                  <a:lnTo>
                    <a:pt x="5865" y="9073"/>
                  </a:lnTo>
                  <a:lnTo>
                    <a:pt x="5865" y="9118"/>
                  </a:lnTo>
                  <a:cubicBezTo>
                    <a:pt x="5865" y="9275"/>
                    <a:pt x="5899" y="9428"/>
                    <a:pt x="5899" y="9573"/>
                  </a:cubicBezTo>
                  <a:cubicBezTo>
                    <a:pt x="5899" y="9592"/>
                    <a:pt x="5899" y="9607"/>
                    <a:pt x="5896" y="9623"/>
                  </a:cubicBezTo>
                  <a:cubicBezTo>
                    <a:pt x="5896" y="9671"/>
                    <a:pt x="5891" y="9716"/>
                    <a:pt x="5891" y="9764"/>
                  </a:cubicBezTo>
                  <a:cubicBezTo>
                    <a:pt x="5891" y="9832"/>
                    <a:pt x="5896" y="9899"/>
                    <a:pt x="5910" y="9963"/>
                  </a:cubicBezTo>
                  <a:cubicBezTo>
                    <a:pt x="5910" y="9973"/>
                    <a:pt x="5913" y="9985"/>
                    <a:pt x="5913" y="10000"/>
                  </a:cubicBezTo>
                  <a:cubicBezTo>
                    <a:pt x="5913" y="10026"/>
                    <a:pt x="5906" y="10052"/>
                    <a:pt x="5899" y="10082"/>
                  </a:cubicBezTo>
                  <a:cubicBezTo>
                    <a:pt x="5891" y="10112"/>
                    <a:pt x="5884" y="10142"/>
                    <a:pt x="5877" y="10175"/>
                  </a:cubicBezTo>
                  <a:cubicBezTo>
                    <a:pt x="5869" y="10228"/>
                    <a:pt x="5865" y="10277"/>
                    <a:pt x="5865" y="10329"/>
                  </a:cubicBezTo>
                  <a:cubicBezTo>
                    <a:pt x="5865" y="10358"/>
                    <a:pt x="5865" y="10389"/>
                    <a:pt x="5869" y="10418"/>
                  </a:cubicBezTo>
                  <a:lnTo>
                    <a:pt x="5869" y="10471"/>
                  </a:lnTo>
                  <a:cubicBezTo>
                    <a:pt x="5869" y="10575"/>
                    <a:pt x="5854" y="10680"/>
                    <a:pt x="5843" y="10789"/>
                  </a:cubicBezTo>
                  <a:cubicBezTo>
                    <a:pt x="5828" y="11009"/>
                    <a:pt x="5809" y="11230"/>
                    <a:pt x="5783" y="11447"/>
                  </a:cubicBezTo>
                  <a:cubicBezTo>
                    <a:pt x="5753" y="11731"/>
                    <a:pt x="5739" y="12011"/>
                    <a:pt x="5656" y="12276"/>
                  </a:cubicBezTo>
                  <a:cubicBezTo>
                    <a:pt x="5611" y="12426"/>
                    <a:pt x="5589" y="12583"/>
                    <a:pt x="5589" y="12747"/>
                  </a:cubicBezTo>
                  <a:lnTo>
                    <a:pt x="5589" y="12755"/>
                  </a:lnTo>
                  <a:lnTo>
                    <a:pt x="5589" y="12758"/>
                  </a:lnTo>
                  <a:cubicBezTo>
                    <a:pt x="5589" y="12904"/>
                    <a:pt x="5551" y="13058"/>
                    <a:pt x="5518" y="13203"/>
                  </a:cubicBezTo>
                  <a:cubicBezTo>
                    <a:pt x="5447" y="13498"/>
                    <a:pt x="5372" y="13786"/>
                    <a:pt x="5275" y="14071"/>
                  </a:cubicBezTo>
                  <a:cubicBezTo>
                    <a:pt x="5189" y="14325"/>
                    <a:pt x="5099" y="14575"/>
                    <a:pt x="4998" y="14822"/>
                  </a:cubicBezTo>
                  <a:cubicBezTo>
                    <a:pt x="4961" y="14919"/>
                    <a:pt x="4927" y="15020"/>
                    <a:pt x="4912" y="15125"/>
                  </a:cubicBezTo>
                  <a:cubicBezTo>
                    <a:pt x="4875" y="15372"/>
                    <a:pt x="4774" y="15592"/>
                    <a:pt x="4662" y="15813"/>
                  </a:cubicBezTo>
                  <a:cubicBezTo>
                    <a:pt x="4631" y="15869"/>
                    <a:pt x="4590" y="15921"/>
                    <a:pt x="4550" y="15981"/>
                  </a:cubicBezTo>
                  <a:cubicBezTo>
                    <a:pt x="4531" y="16010"/>
                    <a:pt x="4512" y="16041"/>
                    <a:pt x="4497" y="16078"/>
                  </a:cubicBezTo>
                  <a:cubicBezTo>
                    <a:pt x="4486" y="16108"/>
                    <a:pt x="4474" y="16138"/>
                    <a:pt x="4471" y="16176"/>
                  </a:cubicBezTo>
                  <a:cubicBezTo>
                    <a:pt x="4378" y="16269"/>
                    <a:pt x="4321" y="16381"/>
                    <a:pt x="4269" y="16493"/>
                  </a:cubicBezTo>
                  <a:cubicBezTo>
                    <a:pt x="4221" y="16609"/>
                    <a:pt x="4176" y="16725"/>
                    <a:pt x="4116" y="16826"/>
                  </a:cubicBezTo>
                  <a:cubicBezTo>
                    <a:pt x="4086" y="16878"/>
                    <a:pt x="4045" y="16926"/>
                    <a:pt x="4007" y="16975"/>
                  </a:cubicBezTo>
                  <a:cubicBezTo>
                    <a:pt x="3967" y="17024"/>
                    <a:pt x="3925" y="17073"/>
                    <a:pt x="3891" y="17128"/>
                  </a:cubicBezTo>
                  <a:cubicBezTo>
                    <a:pt x="3888" y="17132"/>
                    <a:pt x="3884" y="17140"/>
                    <a:pt x="3881" y="17144"/>
                  </a:cubicBezTo>
                  <a:cubicBezTo>
                    <a:pt x="3872" y="17151"/>
                    <a:pt x="3865" y="17162"/>
                    <a:pt x="3858" y="17173"/>
                  </a:cubicBezTo>
                  <a:cubicBezTo>
                    <a:pt x="3855" y="17181"/>
                    <a:pt x="3850" y="17188"/>
                    <a:pt x="3846" y="17196"/>
                  </a:cubicBezTo>
                  <a:cubicBezTo>
                    <a:pt x="3843" y="17204"/>
                    <a:pt x="3839" y="17211"/>
                    <a:pt x="3839" y="17222"/>
                  </a:cubicBezTo>
                  <a:cubicBezTo>
                    <a:pt x="3836" y="17278"/>
                    <a:pt x="3817" y="17330"/>
                    <a:pt x="3787" y="17379"/>
                  </a:cubicBezTo>
                  <a:cubicBezTo>
                    <a:pt x="3757" y="17423"/>
                    <a:pt x="3720" y="17468"/>
                    <a:pt x="3686" y="17513"/>
                  </a:cubicBezTo>
                  <a:cubicBezTo>
                    <a:pt x="3622" y="17589"/>
                    <a:pt x="3577" y="17670"/>
                    <a:pt x="3529" y="17749"/>
                  </a:cubicBezTo>
                  <a:cubicBezTo>
                    <a:pt x="3503" y="17787"/>
                    <a:pt x="3477" y="17824"/>
                    <a:pt x="3451" y="17858"/>
                  </a:cubicBezTo>
                  <a:cubicBezTo>
                    <a:pt x="3420" y="17891"/>
                    <a:pt x="3387" y="17921"/>
                    <a:pt x="3349" y="17944"/>
                  </a:cubicBezTo>
                  <a:cubicBezTo>
                    <a:pt x="3282" y="17992"/>
                    <a:pt x="3222" y="18048"/>
                    <a:pt x="3174" y="18112"/>
                  </a:cubicBezTo>
                  <a:cubicBezTo>
                    <a:pt x="3125" y="18175"/>
                    <a:pt x="3080" y="18246"/>
                    <a:pt x="3043" y="18317"/>
                  </a:cubicBezTo>
                  <a:cubicBezTo>
                    <a:pt x="3009" y="18381"/>
                    <a:pt x="2965" y="18437"/>
                    <a:pt x="2913" y="18474"/>
                  </a:cubicBezTo>
                  <a:cubicBezTo>
                    <a:pt x="2834" y="18527"/>
                    <a:pt x="2778" y="18594"/>
                    <a:pt x="2725" y="18657"/>
                  </a:cubicBezTo>
                  <a:cubicBezTo>
                    <a:pt x="2673" y="18724"/>
                    <a:pt x="2625" y="18788"/>
                    <a:pt x="2561" y="18836"/>
                  </a:cubicBezTo>
                  <a:cubicBezTo>
                    <a:pt x="2494" y="18893"/>
                    <a:pt x="2437" y="18953"/>
                    <a:pt x="2381" y="19012"/>
                  </a:cubicBezTo>
                  <a:cubicBezTo>
                    <a:pt x="2321" y="19072"/>
                    <a:pt x="2266" y="19124"/>
                    <a:pt x="2195" y="19166"/>
                  </a:cubicBezTo>
                  <a:cubicBezTo>
                    <a:pt x="2131" y="19203"/>
                    <a:pt x="2071" y="19248"/>
                    <a:pt x="2015" y="19297"/>
                  </a:cubicBezTo>
                  <a:cubicBezTo>
                    <a:pt x="1959" y="19345"/>
                    <a:pt x="1907" y="19397"/>
                    <a:pt x="1854" y="19442"/>
                  </a:cubicBezTo>
                  <a:cubicBezTo>
                    <a:pt x="1805" y="19483"/>
                    <a:pt x="1753" y="19517"/>
                    <a:pt x="1701" y="19551"/>
                  </a:cubicBezTo>
                  <a:cubicBezTo>
                    <a:pt x="1645" y="19585"/>
                    <a:pt x="1593" y="19618"/>
                    <a:pt x="1540" y="19663"/>
                  </a:cubicBezTo>
                  <a:cubicBezTo>
                    <a:pt x="1540" y="19663"/>
                    <a:pt x="1536" y="19663"/>
                    <a:pt x="1533" y="19666"/>
                  </a:cubicBezTo>
                  <a:cubicBezTo>
                    <a:pt x="1529" y="19666"/>
                    <a:pt x="1526" y="19666"/>
                    <a:pt x="1522" y="19671"/>
                  </a:cubicBezTo>
                  <a:cubicBezTo>
                    <a:pt x="1514" y="19671"/>
                    <a:pt x="1510" y="19674"/>
                    <a:pt x="1507" y="19678"/>
                  </a:cubicBezTo>
                  <a:cubicBezTo>
                    <a:pt x="1360" y="19790"/>
                    <a:pt x="1196" y="19868"/>
                    <a:pt x="1020" y="19918"/>
                  </a:cubicBezTo>
                  <a:cubicBezTo>
                    <a:pt x="972" y="19932"/>
                    <a:pt x="934" y="19951"/>
                    <a:pt x="898" y="19977"/>
                  </a:cubicBezTo>
                  <a:cubicBezTo>
                    <a:pt x="860" y="19999"/>
                    <a:pt x="822" y="20022"/>
                    <a:pt x="789" y="20044"/>
                  </a:cubicBezTo>
                  <a:cubicBezTo>
                    <a:pt x="714" y="20097"/>
                    <a:pt x="628" y="20130"/>
                    <a:pt x="542" y="20160"/>
                  </a:cubicBezTo>
                  <a:cubicBezTo>
                    <a:pt x="453" y="20190"/>
                    <a:pt x="363" y="20216"/>
                    <a:pt x="270" y="20242"/>
                  </a:cubicBezTo>
                  <a:cubicBezTo>
                    <a:pt x="261" y="20246"/>
                    <a:pt x="254" y="20246"/>
                    <a:pt x="239" y="20246"/>
                  </a:cubicBezTo>
                  <a:lnTo>
                    <a:pt x="183" y="20246"/>
                  </a:lnTo>
                  <a:cubicBezTo>
                    <a:pt x="161" y="20246"/>
                    <a:pt x="135" y="20246"/>
                    <a:pt x="109" y="20261"/>
                  </a:cubicBezTo>
                  <a:lnTo>
                    <a:pt x="104" y="20261"/>
                  </a:lnTo>
                  <a:cubicBezTo>
                    <a:pt x="101" y="20258"/>
                    <a:pt x="101" y="20249"/>
                    <a:pt x="101" y="20246"/>
                  </a:cubicBezTo>
                  <a:lnTo>
                    <a:pt x="120" y="20246"/>
                  </a:lnTo>
                  <a:cubicBezTo>
                    <a:pt x="149" y="20246"/>
                    <a:pt x="183" y="20239"/>
                    <a:pt x="209" y="20223"/>
                  </a:cubicBezTo>
                  <a:cubicBezTo>
                    <a:pt x="235" y="20209"/>
                    <a:pt x="258" y="20187"/>
                    <a:pt x="280" y="20164"/>
                  </a:cubicBezTo>
                  <a:cubicBezTo>
                    <a:pt x="322" y="20123"/>
                    <a:pt x="378" y="20089"/>
                    <a:pt x="437" y="20078"/>
                  </a:cubicBezTo>
                  <a:cubicBezTo>
                    <a:pt x="490" y="20066"/>
                    <a:pt x="535" y="20040"/>
                    <a:pt x="575" y="20022"/>
                  </a:cubicBezTo>
                  <a:cubicBezTo>
                    <a:pt x="620" y="19999"/>
                    <a:pt x="658" y="19985"/>
                    <a:pt x="699" y="19977"/>
                  </a:cubicBezTo>
                  <a:cubicBezTo>
                    <a:pt x="741" y="19973"/>
                    <a:pt x="777" y="19958"/>
                    <a:pt x="815" y="19944"/>
                  </a:cubicBezTo>
                  <a:cubicBezTo>
                    <a:pt x="853" y="19928"/>
                    <a:pt x="886" y="19913"/>
                    <a:pt x="916" y="19906"/>
                  </a:cubicBezTo>
                  <a:cubicBezTo>
                    <a:pt x="924" y="19902"/>
                    <a:pt x="927" y="19902"/>
                    <a:pt x="934" y="19899"/>
                  </a:cubicBezTo>
                  <a:cubicBezTo>
                    <a:pt x="942" y="19895"/>
                    <a:pt x="950" y="19883"/>
                    <a:pt x="953" y="19876"/>
                  </a:cubicBezTo>
                  <a:cubicBezTo>
                    <a:pt x="957" y="19868"/>
                    <a:pt x="957" y="19857"/>
                    <a:pt x="957" y="19850"/>
                  </a:cubicBezTo>
                  <a:lnTo>
                    <a:pt x="961" y="19850"/>
                  </a:lnTo>
                  <a:cubicBezTo>
                    <a:pt x="976" y="19850"/>
                    <a:pt x="987" y="19846"/>
                    <a:pt x="1002" y="19842"/>
                  </a:cubicBezTo>
                  <a:cubicBezTo>
                    <a:pt x="1017" y="19835"/>
                    <a:pt x="1036" y="19828"/>
                    <a:pt x="1051" y="19820"/>
                  </a:cubicBezTo>
                  <a:cubicBezTo>
                    <a:pt x="1065" y="19809"/>
                    <a:pt x="1081" y="19801"/>
                    <a:pt x="1091" y="19797"/>
                  </a:cubicBezTo>
                  <a:cubicBezTo>
                    <a:pt x="1110" y="19787"/>
                    <a:pt x="1133" y="19778"/>
                    <a:pt x="1155" y="19768"/>
                  </a:cubicBezTo>
                  <a:cubicBezTo>
                    <a:pt x="1177" y="19756"/>
                    <a:pt x="1200" y="19742"/>
                    <a:pt x="1222" y="19723"/>
                  </a:cubicBezTo>
                  <a:cubicBezTo>
                    <a:pt x="1226" y="19719"/>
                    <a:pt x="1234" y="19716"/>
                    <a:pt x="1245" y="19711"/>
                  </a:cubicBezTo>
                  <a:cubicBezTo>
                    <a:pt x="1256" y="19704"/>
                    <a:pt x="1271" y="19700"/>
                    <a:pt x="1290" y="19693"/>
                  </a:cubicBezTo>
                  <a:cubicBezTo>
                    <a:pt x="1308" y="19685"/>
                    <a:pt x="1331" y="19678"/>
                    <a:pt x="1350" y="19659"/>
                  </a:cubicBezTo>
                  <a:cubicBezTo>
                    <a:pt x="1410" y="19595"/>
                    <a:pt x="1481" y="19543"/>
                    <a:pt x="1555" y="19495"/>
                  </a:cubicBezTo>
                  <a:cubicBezTo>
                    <a:pt x="1626" y="19447"/>
                    <a:pt x="1705" y="19397"/>
                    <a:pt x="1776" y="19338"/>
                  </a:cubicBezTo>
                  <a:cubicBezTo>
                    <a:pt x="1798" y="19323"/>
                    <a:pt x="1824" y="19307"/>
                    <a:pt x="1858" y="19293"/>
                  </a:cubicBezTo>
                  <a:cubicBezTo>
                    <a:pt x="1892" y="19281"/>
                    <a:pt x="1929" y="19263"/>
                    <a:pt x="1959" y="19237"/>
                  </a:cubicBezTo>
                  <a:cubicBezTo>
                    <a:pt x="1988" y="19211"/>
                    <a:pt x="2023" y="19188"/>
                    <a:pt x="2064" y="19166"/>
                  </a:cubicBezTo>
                  <a:cubicBezTo>
                    <a:pt x="2083" y="19150"/>
                    <a:pt x="2101" y="19140"/>
                    <a:pt x="2119" y="19124"/>
                  </a:cubicBezTo>
                  <a:cubicBezTo>
                    <a:pt x="2138" y="19106"/>
                    <a:pt x="2157" y="19088"/>
                    <a:pt x="2172" y="19065"/>
                  </a:cubicBezTo>
                  <a:cubicBezTo>
                    <a:pt x="2235" y="18976"/>
                    <a:pt x="2311" y="18893"/>
                    <a:pt x="2389" y="18814"/>
                  </a:cubicBezTo>
                  <a:cubicBezTo>
                    <a:pt x="2468" y="18740"/>
                    <a:pt x="2554" y="18665"/>
                    <a:pt x="2635" y="18583"/>
                  </a:cubicBezTo>
                  <a:cubicBezTo>
                    <a:pt x="2699" y="18519"/>
                    <a:pt x="2756" y="18448"/>
                    <a:pt x="2808" y="18377"/>
                  </a:cubicBezTo>
                  <a:cubicBezTo>
                    <a:pt x="2860" y="18303"/>
                    <a:pt x="2913" y="18235"/>
                    <a:pt x="2968" y="18172"/>
                  </a:cubicBezTo>
                  <a:cubicBezTo>
                    <a:pt x="3047" y="18086"/>
                    <a:pt x="3140" y="18011"/>
                    <a:pt x="3222" y="17917"/>
                  </a:cubicBezTo>
                  <a:cubicBezTo>
                    <a:pt x="3361" y="17764"/>
                    <a:pt x="3477" y="17596"/>
                    <a:pt x="3551" y="17394"/>
                  </a:cubicBezTo>
                  <a:cubicBezTo>
                    <a:pt x="3593" y="17282"/>
                    <a:pt x="3656" y="17177"/>
                    <a:pt x="3742" y="17080"/>
                  </a:cubicBezTo>
                  <a:cubicBezTo>
                    <a:pt x="3787" y="17028"/>
                    <a:pt x="3843" y="16979"/>
                    <a:pt x="3888" y="16923"/>
                  </a:cubicBezTo>
                  <a:cubicBezTo>
                    <a:pt x="3936" y="16863"/>
                    <a:pt x="3981" y="16795"/>
                    <a:pt x="4000" y="16710"/>
                  </a:cubicBezTo>
                  <a:cubicBezTo>
                    <a:pt x="4015" y="16647"/>
                    <a:pt x="4041" y="16583"/>
                    <a:pt x="4071" y="16519"/>
                  </a:cubicBezTo>
                  <a:cubicBezTo>
                    <a:pt x="4101" y="16452"/>
                    <a:pt x="4134" y="16388"/>
                    <a:pt x="4160" y="16317"/>
                  </a:cubicBezTo>
                  <a:cubicBezTo>
                    <a:pt x="4176" y="16276"/>
                    <a:pt x="4202" y="16239"/>
                    <a:pt x="4228" y="16198"/>
                  </a:cubicBezTo>
                  <a:cubicBezTo>
                    <a:pt x="4258" y="16153"/>
                    <a:pt x="4291" y="16108"/>
                    <a:pt x="4310" y="16055"/>
                  </a:cubicBezTo>
                  <a:cubicBezTo>
                    <a:pt x="4329" y="16003"/>
                    <a:pt x="4348" y="15951"/>
                    <a:pt x="4374" y="15906"/>
                  </a:cubicBezTo>
                  <a:cubicBezTo>
                    <a:pt x="4396" y="15862"/>
                    <a:pt x="4426" y="15820"/>
                    <a:pt x="4464" y="15783"/>
                  </a:cubicBezTo>
                  <a:cubicBezTo>
                    <a:pt x="4497" y="15757"/>
                    <a:pt x="4519" y="15723"/>
                    <a:pt x="4535" y="15689"/>
                  </a:cubicBezTo>
                  <a:cubicBezTo>
                    <a:pt x="4550" y="15652"/>
                    <a:pt x="4561" y="15615"/>
                    <a:pt x="4561" y="15581"/>
                  </a:cubicBezTo>
                  <a:cubicBezTo>
                    <a:pt x="4564" y="15548"/>
                    <a:pt x="4572" y="15517"/>
                    <a:pt x="4587" y="15484"/>
                  </a:cubicBezTo>
                  <a:cubicBezTo>
                    <a:pt x="4602" y="15435"/>
                    <a:pt x="4628" y="15391"/>
                    <a:pt x="4650" y="15342"/>
                  </a:cubicBezTo>
                  <a:cubicBezTo>
                    <a:pt x="4673" y="15289"/>
                    <a:pt x="4695" y="15237"/>
                    <a:pt x="4707" y="15181"/>
                  </a:cubicBezTo>
                  <a:cubicBezTo>
                    <a:pt x="4707" y="15170"/>
                    <a:pt x="4714" y="15158"/>
                    <a:pt x="4718" y="15151"/>
                  </a:cubicBezTo>
                  <a:cubicBezTo>
                    <a:pt x="4759" y="15103"/>
                    <a:pt x="4788" y="15050"/>
                    <a:pt x="4807" y="14994"/>
                  </a:cubicBezTo>
                  <a:cubicBezTo>
                    <a:pt x="4826" y="14938"/>
                    <a:pt x="4837" y="14882"/>
                    <a:pt x="4845" y="14822"/>
                  </a:cubicBezTo>
                  <a:cubicBezTo>
                    <a:pt x="4856" y="14751"/>
                    <a:pt x="4878" y="14680"/>
                    <a:pt x="4909" y="14609"/>
                  </a:cubicBezTo>
                  <a:cubicBezTo>
                    <a:pt x="4935" y="14542"/>
                    <a:pt x="4968" y="14471"/>
                    <a:pt x="4990" y="14396"/>
                  </a:cubicBezTo>
                  <a:cubicBezTo>
                    <a:pt x="4990" y="14396"/>
                    <a:pt x="4994" y="14392"/>
                    <a:pt x="4994" y="14388"/>
                  </a:cubicBezTo>
                  <a:cubicBezTo>
                    <a:pt x="4998" y="14388"/>
                    <a:pt x="4998" y="14385"/>
                    <a:pt x="5002" y="14381"/>
                  </a:cubicBezTo>
                  <a:cubicBezTo>
                    <a:pt x="5002" y="14373"/>
                    <a:pt x="5006" y="14370"/>
                    <a:pt x="5006" y="14362"/>
                  </a:cubicBezTo>
                  <a:cubicBezTo>
                    <a:pt x="5009" y="14269"/>
                    <a:pt x="5035" y="14179"/>
                    <a:pt x="5061" y="14090"/>
                  </a:cubicBezTo>
                  <a:cubicBezTo>
                    <a:pt x="5092" y="13996"/>
                    <a:pt x="5125" y="13907"/>
                    <a:pt x="5151" y="13812"/>
                  </a:cubicBezTo>
                  <a:cubicBezTo>
                    <a:pt x="5185" y="13682"/>
                    <a:pt x="5230" y="13548"/>
                    <a:pt x="5275" y="13420"/>
                  </a:cubicBezTo>
                  <a:cubicBezTo>
                    <a:pt x="5330" y="13260"/>
                    <a:pt x="5349" y="13095"/>
                    <a:pt x="5364" y="12934"/>
                  </a:cubicBezTo>
                  <a:cubicBezTo>
                    <a:pt x="5368" y="12904"/>
                    <a:pt x="5375" y="12875"/>
                    <a:pt x="5383" y="12844"/>
                  </a:cubicBezTo>
                  <a:cubicBezTo>
                    <a:pt x="5394" y="12818"/>
                    <a:pt x="5406" y="12785"/>
                    <a:pt x="5416" y="12751"/>
                  </a:cubicBezTo>
                  <a:cubicBezTo>
                    <a:pt x="5458" y="12613"/>
                    <a:pt x="5480" y="12471"/>
                    <a:pt x="5484" y="12325"/>
                  </a:cubicBezTo>
                  <a:cubicBezTo>
                    <a:pt x="5484" y="12190"/>
                    <a:pt x="5514" y="12056"/>
                    <a:pt x="5540" y="11921"/>
                  </a:cubicBezTo>
                  <a:cubicBezTo>
                    <a:pt x="5582" y="11678"/>
                    <a:pt x="5615" y="11435"/>
                    <a:pt x="5637" y="11188"/>
                  </a:cubicBezTo>
                  <a:cubicBezTo>
                    <a:pt x="5652" y="10994"/>
                    <a:pt x="5686" y="10800"/>
                    <a:pt x="5701" y="10598"/>
                  </a:cubicBezTo>
                  <a:cubicBezTo>
                    <a:pt x="5712" y="10437"/>
                    <a:pt x="5712" y="10273"/>
                    <a:pt x="5716" y="10108"/>
                  </a:cubicBezTo>
                  <a:cubicBezTo>
                    <a:pt x="5716" y="10011"/>
                    <a:pt x="5723" y="9910"/>
                    <a:pt x="5723" y="9809"/>
                  </a:cubicBezTo>
                  <a:lnTo>
                    <a:pt x="5723" y="9757"/>
                  </a:lnTo>
                  <a:cubicBezTo>
                    <a:pt x="5720" y="9626"/>
                    <a:pt x="5712" y="9492"/>
                    <a:pt x="5697" y="9357"/>
                  </a:cubicBezTo>
                  <a:cubicBezTo>
                    <a:pt x="5689" y="9301"/>
                    <a:pt x="5686" y="9249"/>
                    <a:pt x="5686" y="9192"/>
                  </a:cubicBezTo>
                  <a:cubicBezTo>
                    <a:pt x="5686" y="9114"/>
                    <a:pt x="5689" y="9031"/>
                    <a:pt x="5694" y="8950"/>
                  </a:cubicBezTo>
                  <a:lnTo>
                    <a:pt x="5694" y="8874"/>
                  </a:lnTo>
                  <a:cubicBezTo>
                    <a:pt x="5694" y="8759"/>
                    <a:pt x="5686" y="8639"/>
                    <a:pt x="5667" y="8519"/>
                  </a:cubicBezTo>
                  <a:cubicBezTo>
                    <a:pt x="5652" y="8448"/>
                    <a:pt x="5644" y="8374"/>
                    <a:pt x="5644" y="8299"/>
                  </a:cubicBezTo>
                  <a:cubicBezTo>
                    <a:pt x="5644" y="8255"/>
                    <a:pt x="5649" y="8210"/>
                    <a:pt x="5656" y="8168"/>
                  </a:cubicBezTo>
                  <a:lnTo>
                    <a:pt x="5656" y="8150"/>
                  </a:lnTo>
                  <a:cubicBezTo>
                    <a:pt x="5656" y="8142"/>
                    <a:pt x="5656" y="8131"/>
                    <a:pt x="5652" y="8127"/>
                  </a:cubicBezTo>
                  <a:cubicBezTo>
                    <a:pt x="5649" y="8115"/>
                    <a:pt x="5644" y="8108"/>
                    <a:pt x="5644" y="8105"/>
                  </a:cubicBezTo>
                  <a:lnTo>
                    <a:pt x="5641" y="8101"/>
                  </a:lnTo>
                  <a:cubicBezTo>
                    <a:pt x="5634" y="7974"/>
                    <a:pt x="5626" y="7839"/>
                    <a:pt x="5599" y="7720"/>
                  </a:cubicBezTo>
                  <a:cubicBezTo>
                    <a:pt x="5577" y="7615"/>
                    <a:pt x="5566" y="7514"/>
                    <a:pt x="5555" y="7409"/>
                  </a:cubicBezTo>
                  <a:cubicBezTo>
                    <a:pt x="5547" y="7304"/>
                    <a:pt x="5540" y="7196"/>
                    <a:pt x="5521" y="7092"/>
                  </a:cubicBezTo>
                  <a:cubicBezTo>
                    <a:pt x="5477" y="6807"/>
                    <a:pt x="5406" y="6531"/>
                    <a:pt x="5346" y="6254"/>
                  </a:cubicBezTo>
                  <a:cubicBezTo>
                    <a:pt x="5320" y="6124"/>
                    <a:pt x="5290" y="5993"/>
                    <a:pt x="5271" y="5858"/>
                  </a:cubicBezTo>
                  <a:cubicBezTo>
                    <a:pt x="5268" y="5839"/>
                    <a:pt x="5268" y="5813"/>
                    <a:pt x="5259" y="5787"/>
                  </a:cubicBezTo>
                  <a:cubicBezTo>
                    <a:pt x="5252" y="5765"/>
                    <a:pt x="5245" y="5734"/>
                    <a:pt x="5226" y="5708"/>
                  </a:cubicBezTo>
                  <a:cubicBezTo>
                    <a:pt x="5223" y="5705"/>
                    <a:pt x="5218" y="5698"/>
                    <a:pt x="5215" y="5693"/>
                  </a:cubicBezTo>
                  <a:lnTo>
                    <a:pt x="5215" y="5675"/>
                  </a:lnTo>
                  <a:cubicBezTo>
                    <a:pt x="5215" y="5660"/>
                    <a:pt x="5218" y="5641"/>
                    <a:pt x="5223" y="5622"/>
                  </a:cubicBezTo>
                  <a:cubicBezTo>
                    <a:pt x="5233" y="5589"/>
                    <a:pt x="5241" y="5555"/>
                    <a:pt x="5241" y="5518"/>
                  </a:cubicBezTo>
                  <a:cubicBezTo>
                    <a:pt x="5241" y="5491"/>
                    <a:pt x="5237" y="5465"/>
                    <a:pt x="5226" y="5439"/>
                  </a:cubicBezTo>
                  <a:cubicBezTo>
                    <a:pt x="5215" y="5413"/>
                    <a:pt x="5196" y="5387"/>
                    <a:pt x="5173" y="5365"/>
                  </a:cubicBezTo>
                  <a:cubicBezTo>
                    <a:pt x="5166" y="5361"/>
                    <a:pt x="5163" y="5353"/>
                    <a:pt x="5159" y="5346"/>
                  </a:cubicBezTo>
                  <a:cubicBezTo>
                    <a:pt x="5151" y="5339"/>
                    <a:pt x="5147" y="5324"/>
                    <a:pt x="5144" y="5308"/>
                  </a:cubicBezTo>
                  <a:cubicBezTo>
                    <a:pt x="5137" y="5294"/>
                    <a:pt x="5133" y="5275"/>
                    <a:pt x="5128" y="5256"/>
                  </a:cubicBezTo>
                  <a:cubicBezTo>
                    <a:pt x="5076" y="5106"/>
                    <a:pt x="5054" y="4949"/>
                    <a:pt x="5016" y="4789"/>
                  </a:cubicBezTo>
                  <a:cubicBezTo>
                    <a:pt x="5009" y="4766"/>
                    <a:pt x="5002" y="4748"/>
                    <a:pt x="4990" y="4733"/>
                  </a:cubicBezTo>
                  <a:cubicBezTo>
                    <a:pt x="4971" y="4711"/>
                    <a:pt x="4954" y="4696"/>
                    <a:pt x="4938" y="4680"/>
                  </a:cubicBezTo>
                  <a:cubicBezTo>
                    <a:pt x="4923" y="4666"/>
                    <a:pt x="4916" y="4651"/>
                    <a:pt x="4909" y="4635"/>
                  </a:cubicBezTo>
                  <a:cubicBezTo>
                    <a:pt x="4893" y="4591"/>
                    <a:pt x="4875" y="4549"/>
                    <a:pt x="4856" y="4513"/>
                  </a:cubicBezTo>
                  <a:cubicBezTo>
                    <a:pt x="4841" y="4475"/>
                    <a:pt x="4830" y="4437"/>
                    <a:pt x="4833" y="4404"/>
                  </a:cubicBezTo>
                  <a:lnTo>
                    <a:pt x="4833" y="4400"/>
                  </a:lnTo>
                  <a:lnTo>
                    <a:pt x="4833" y="4397"/>
                  </a:lnTo>
                  <a:cubicBezTo>
                    <a:pt x="4833" y="4370"/>
                    <a:pt x="4826" y="4347"/>
                    <a:pt x="4819" y="4325"/>
                  </a:cubicBezTo>
                  <a:cubicBezTo>
                    <a:pt x="4804" y="4295"/>
                    <a:pt x="4788" y="4269"/>
                    <a:pt x="4774" y="4247"/>
                  </a:cubicBezTo>
                  <a:cubicBezTo>
                    <a:pt x="4770" y="4235"/>
                    <a:pt x="4762" y="4225"/>
                    <a:pt x="4759" y="4217"/>
                  </a:cubicBezTo>
                  <a:cubicBezTo>
                    <a:pt x="4752" y="4206"/>
                    <a:pt x="4752" y="4195"/>
                    <a:pt x="4747" y="4183"/>
                  </a:cubicBezTo>
                  <a:cubicBezTo>
                    <a:pt x="4714" y="3974"/>
                    <a:pt x="4635" y="3776"/>
                    <a:pt x="4550" y="3593"/>
                  </a:cubicBezTo>
                  <a:cubicBezTo>
                    <a:pt x="4452" y="3391"/>
                    <a:pt x="4359" y="3181"/>
                    <a:pt x="4217" y="2995"/>
                  </a:cubicBezTo>
                  <a:cubicBezTo>
                    <a:pt x="4213" y="2987"/>
                    <a:pt x="4209" y="2984"/>
                    <a:pt x="4209" y="2976"/>
                  </a:cubicBezTo>
                  <a:cubicBezTo>
                    <a:pt x="4205" y="2972"/>
                    <a:pt x="4202" y="2969"/>
                    <a:pt x="4202" y="2965"/>
                  </a:cubicBezTo>
                  <a:cubicBezTo>
                    <a:pt x="4198" y="2931"/>
                    <a:pt x="4186" y="2894"/>
                    <a:pt x="4172" y="2853"/>
                  </a:cubicBezTo>
                  <a:cubicBezTo>
                    <a:pt x="4164" y="2830"/>
                    <a:pt x="4153" y="2812"/>
                    <a:pt x="4146" y="2793"/>
                  </a:cubicBezTo>
                  <a:cubicBezTo>
                    <a:pt x="4134" y="2774"/>
                    <a:pt x="4124" y="2759"/>
                    <a:pt x="4112" y="2744"/>
                  </a:cubicBezTo>
                  <a:lnTo>
                    <a:pt x="4108" y="2741"/>
                  </a:lnTo>
                  <a:cubicBezTo>
                    <a:pt x="4108" y="2737"/>
                    <a:pt x="4112" y="2737"/>
                    <a:pt x="4112" y="2733"/>
                  </a:cubicBezTo>
                  <a:cubicBezTo>
                    <a:pt x="4116" y="2729"/>
                    <a:pt x="4124" y="2722"/>
                    <a:pt x="4127" y="2710"/>
                  </a:cubicBezTo>
                  <a:cubicBezTo>
                    <a:pt x="4131" y="2707"/>
                    <a:pt x="4134" y="2699"/>
                    <a:pt x="4138" y="2696"/>
                  </a:cubicBezTo>
                  <a:cubicBezTo>
                    <a:pt x="4138" y="2688"/>
                    <a:pt x="4142" y="2681"/>
                    <a:pt x="4142" y="2670"/>
                  </a:cubicBezTo>
                  <a:cubicBezTo>
                    <a:pt x="4142" y="2670"/>
                    <a:pt x="4142" y="2665"/>
                    <a:pt x="4138" y="2665"/>
                  </a:cubicBezTo>
                  <a:lnTo>
                    <a:pt x="4138" y="2628"/>
                  </a:lnTo>
                  <a:lnTo>
                    <a:pt x="4101" y="2628"/>
                  </a:lnTo>
                  <a:cubicBezTo>
                    <a:pt x="4090" y="2628"/>
                    <a:pt x="4082" y="2632"/>
                    <a:pt x="4074" y="2632"/>
                  </a:cubicBezTo>
                  <a:lnTo>
                    <a:pt x="4045" y="2632"/>
                  </a:lnTo>
                  <a:cubicBezTo>
                    <a:pt x="4045" y="2628"/>
                    <a:pt x="4045" y="2617"/>
                    <a:pt x="4048" y="2606"/>
                  </a:cubicBezTo>
                  <a:cubicBezTo>
                    <a:pt x="4052" y="2598"/>
                    <a:pt x="4056" y="2587"/>
                    <a:pt x="4056" y="2580"/>
                  </a:cubicBezTo>
                  <a:cubicBezTo>
                    <a:pt x="4056" y="2568"/>
                    <a:pt x="4052" y="2558"/>
                    <a:pt x="4048" y="2550"/>
                  </a:cubicBezTo>
                  <a:cubicBezTo>
                    <a:pt x="4048" y="2542"/>
                    <a:pt x="4045" y="2539"/>
                    <a:pt x="4041" y="2531"/>
                  </a:cubicBezTo>
                  <a:cubicBezTo>
                    <a:pt x="4038" y="2527"/>
                    <a:pt x="4034" y="2520"/>
                    <a:pt x="4026" y="2513"/>
                  </a:cubicBezTo>
                  <a:cubicBezTo>
                    <a:pt x="3996" y="2494"/>
                    <a:pt x="3974" y="2468"/>
                    <a:pt x="3951" y="2437"/>
                  </a:cubicBezTo>
                  <a:cubicBezTo>
                    <a:pt x="3922" y="2393"/>
                    <a:pt x="3903" y="2341"/>
                    <a:pt x="3872" y="2284"/>
                  </a:cubicBezTo>
                  <a:cubicBezTo>
                    <a:pt x="3858" y="2254"/>
                    <a:pt x="3843" y="2228"/>
                    <a:pt x="3820" y="2202"/>
                  </a:cubicBezTo>
                  <a:cubicBezTo>
                    <a:pt x="3805" y="2180"/>
                    <a:pt x="3787" y="2161"/>
                    <a:pt x="3760" y="2142"/>
                  </a:cubicBezTo>
                  <a:cubicBezTo>
                    <a:pt x="3760" y="2123"/>
                    <a:pt x="3753" y="2105"/>
                    <a:pt x="3750" y="2087"/>
                  </a:cubicBezTo>
                  <a:cubicBezTo>
                    <a:pt x="3734" y="2053"/>
                    <a:pt x="3715" y="2023"/>
                    <a:pt x="3701" y="1992"/>
                  </a:cubicBezTo>
                  <a:cubicBezTo>
                    <a:pt x="3686" y="1963"/>
                    <a:pt x="3671" y="1937"/>
                    <a:pt x="3660" y="1911"/>
                  </a:cubicBezTo>
                  <a:cubicBezTo>
                    <a:pt x="3637" y="1840"/>
                    <a:pt x="3600" y="1776"/>
                    <a:pt x="3563" y="1716"/>
                  </a:cubicBezTo>
                  <a:cubicBezTo>
                    <a:pt x="3525" y="1656"/>
                    <a:pt x="3484" y="1597"/>
                    <a:pt x="3451" y="1537"/>
                  </a:cubicBezTo>
                  <a:cubicBezTo>
                    <a:pt x="3334" y="1354"/>
                    <a:pt x="3222" y="1163"/>
                    <a:pt x="3065" y="1002"/>
                  </a:cubicBezTo>
                  <a:cubicBezTo>
                    <a:pt x="3028" y="969"/>
                    <a:pt x="2994" y="931"/>
                    <a:pt x="2972" y="898"/>
                  </a:cubicBezTo>
                  <a:cubicBezTo>
                    <a:pt x="2946" y="860"/>
                    <a:pt x="2927" y="823"/>
                    <a:pt x="2923" y="774"/>
                  </a:cubicBezTo>
                  <a:cubicBezTo>
                    <a:pt x="2920" y="767"/>
                    <a:pt x="2916" y="759"/>
                    <a:pt x="2916" y="755"/>
                  </a:cubicBezTo>
                  <a:cubicBezTo>
                    <a:pt x="2913" y="748"/>
                    <a:pt x="2908" y="741"/>
                    <a:pt x="2908" y="741"/>
                  </a:cubicBezTo>
                  <a:cubicBezTo>
                    <a:pt x="2908" y="726"/>
                    <a:pt x="2913" y="714"/>
                    <a:pt x="2913" y="703"/>
                  </a:cubicBezTo>
                  <a:cubicBezTo>
                    <a:pt x="2913" y="688"/>
                    <a:pt x="2908" y="674"/>
                    <a:pt x="2904" y="662"/>
                  </a:cubicBezTo>
                  <a:cubicBezTo>
                    <a:pt x="2904" y="658"/>
                    <a:pt x="2901" y="655"/>
                    <a:pt x="2901" y="651"/>
                  </a:cubicBezTo>
                  <a:close/>
                  <a:moveTo>
                    <a:pt x="2392" y="1"/>
                  </a:moveTo>
                  <a:cubicBezTo>
                    <a:pt x="2378" y="1"/>
                    <a:pt x="2366" y="4"/>
                    <a:pt x="2359" y="8"/>
                  </a:cubicBezTo>
                  <a:lnTo>
                    <a:pt x="2359" y="19"/>
                  </a:lnTo>
                  <a:lnTo>
                    <a:pt x="2381" y="94"/>
                  </a:lnTo>
                  <a:cubicBezTo>
                    <a:pt x="2381" y="90"/>
                    <a:pt x="2385" y="90"/>
                    <a:pt x="2389" y="82"/>
                  </a:cubicBezTo>
                  <a:cubicBezTo>
                    <a:pt x="2397" y="94"/>
                    <a:pt x="2411" y="105"/>
                    <a:pt x="2423" y="113"/>
                  </a:cubicBezTo>
                  <a:cubicBezTo>
                    <a:pt x="2449" y="127"/>
                    <a:pt x="2475" y="139"/>
                    <a:pt x="2494" y="150"/>
                  </a:cubicBezTo>
                  <a:cubicBezTo>
                    <a:pt x="2504" y="153"/>
                    <a:pt x="2512" y="158"/>
                    <a:pt x="2516" y="161"/>
                  </a:cubicBezTo>
                  <a:cubicBezTo>
                    <a:pt x="2523" y="165"/>
                    <a:pt x="2523" y="168"/>
                    <a:pt x="2527" y="172"/>
                  </a:cubicBezTo>
                  <a:cubicBezTo>
                    <a:pt x="2568" y="251"/>
                    <a:pt x="2621" y="315"/>
                    <a:pt x="2677" y="374"/>
                  </a:cubicBezTo>
                  <a:cubicBezTo>
                    <a:pt x="2729" y="434"/>
                    <a:pt x="2785" y="490"/>
                    <a:pt x="2830" y="553"/>
                  </a:cubicBezTo>
                  <a:cubicBezTo>
                    <a:pt x="2845" y="576"/>
                    <a:pt x="2860" y="595"/>
                    <a:pt x="2875" y="613"/>
                  </a:cubicBezTo>
                  <a:lnTo>
                    <a:pt x="2871" y="613"/>
                  </a:lnTo>
                  <a:cubicBezTo>
                    <a:pt x="2856" y="602"/>
                    <a:pt x="2841" y="591"/>
                    <a:pt x="2818" y="584"/>
                  </a:cubicBezTo>
                  <a:cubicBezTo>
                    <a:pt x="2759" y="557"/>
                    <a:pt x="2703" y="524"/>
                    <a:pt x="2654" y="486"/>
                  </a:cubicBezTo>
                  <a:cubicBezTo>
                    <a:pt x="2609" y="449"/>
                    <a:pt x="2572" y="400"/>
                    <a:pt x="2549" y="341"/>
                  </a:cubicBezTo>
                  <a:cubicBezTo>
                    <a:pt x="2546" y="329"/>
                    <a:pt x="2542" y="322"/>
                    <a:pt x="2531" y="310"/>
                  </a:cubicBezTo>
                  <a:cubicBezTo>
                    <a:pt x="2527" y="307"/>
                    <a:pt x="2523" y="299"/>
                    <a:pt x="2516" y="296"/>
                  </a:cubicBezTo>
                  <a:cubicBezTo>
                    <a:pt x="2509" y="292"/>
                    <a:pt x="2501" y="292"/>
                    <a:pt x="2494" y="288"/>
                  </a:cubicBezTo>
                  <a:cubicBezTo>
                    <a:pt x="2475" y="288"/>
                    <a:pt x="2464" y="284"/>
                    <a:pt x="2452" y="277"/>
                  </a:cubicBezTo>
                  <a:cubicBezTo>
                    <a:pt x="2445" y="273"/>
                    <a:pt x="2442" y="265"/>
                    <a:pt x="2433" y="258"/>
                  </a:cubicBezTo>
                  <a:cubicBezTo>
                    <a:pt x="2426" y="247"/>
                    <a:pt x="2419" y="232"/>
                    <a:pt x="2407" y="213"/>
                  </a:cubicBezTo>
                  <a:cubicBezTo>
                    <a:pt x="2400" y="198"/>
                    <a:pt x="2389" y="176"/>
                    <a:pt x="2378" y="158"/>
                  </a:cubicBezTo>
                  <a:cubicBezTo>
                    <a:pt x="2370" y="150"/>
                    <a:pt x="2366" y="142"/>
                    <a:pt x="2366" y="139"/>
                  </a:cubicBezTo>
                  <a:cubicBezTo>
                    <a:pt x="2366" y="135"/>
                    <a:pt x="2366" y="131"/>
                    <a:pt x="2363" y="131"/>
                  </a:cubicBezTo>
                  <a:lnTo>
                    <a:pt x="2307" y="68"/>
                  </a:lnTo>
                  <a:lnTo>
                    <a:pt x="2307" y="72"/>
                  </a:lnTo>
                  <a:cubicBezTo>
                    <a:pt x="2302" y="79"/>
                    <a:pt x="2295" y="86"/>
                    <a:pt x="2292" y="94"/>
                  </a:cubicBezTo>
                  <a:cubicBezTo>
                    <a:pt x="2292" y="105"/>
                    <a:pt x="2288" y="116"/>
                    <a:pt x="2288" y="127"/>
                  </a:cubicBezTo>
                  <a:cubicBezTo>
                    <a:pt x="2288" y="139"/>
                    <a:pt x="2292" y="150"/>
                    <a:pt x="2295" y="165"/>
                  </a:cubicBezTo>
                  <a:cubicBezTo>
                    <a:pt x="2299" y="176"/>
                    <a:pt x="2302" y="187"/>
                    <a:pt x="2314" y="198"/>
                  </a:cubicBezTo>
                  <a:cubicBezTo>
                    <a:pt x="2321" y="210"/>
                    <a:pt x="2329" y="225"/>
                    <a:pt x="2337" y="243"/>
                  </a:cubicBezTo>
                  <a:cubicBezTo>
                    <a:pt x="2347" y="265"/>
                    <a:pt x="2363" y="296"/>
                    <a:pt x="2385" y="318"/>
                  </a:cubicBezTo>
                  <a:cubicBezTo>
                    <a:pt x="2397" y="333"/>
                    <a:pt x="2411" y="344"/>
                    <a:pt x="2426" y="352"/>
                  </a:cubicBezTo>
                  <a:cubicBezTo>
                    <a:pt x="2442" y="360"/>
                    <a:pt x="2459" y="363"/>
                    <a:pt x="2475" y="367"/>
                  </a:cubicBezTo>
                  <a:lnTo>
                    <a:pt x="2478" y="367"/>
                  </a:lnTo>
                  <a:cubicBezTo>
                    <a:pt x="2504" y="441"/>
                    <a:pt x="2554" y="501"/>
                    <a:pt x="2606" y="546"/>
                  </a:cubicBezTo>
                  <a:cubicBezTo>
                    <a:pt x="2661" y="591"/>
                    <a:pt x="2725" y="624"/>
                    <a:pt x="2789" y="655"/>
                  </a:cubicBezTo>
                  <a:cubicBezTo>
                    <a:pt x="2811" y="662"/>
                    <a:pt x="2823" y="669"/>
                    <a:pt x="2826" y="677"/>
                  </a:cubicBezTo>
                  <a:cubicBezTo>
                    <a:pt x="2830" y="681"/>
                    <a:pt x="2830" y="684"/>
                    <a:pt x="2834" y="688"/>
                  </a:cubicBezTo>
                  <a:lnTo>
                    <a:pt x="2834" y="703"/>
                  </a:lnTo>
                  <a:lnTo>
                    <a:pt x="2834" y="726"/>
                  </a:lnTo>
                  <a:cubicBezTo>
                    <a:pt x="2830" y="729"/>
                    <a:pt x="2830" y="736"/>
                    <a:pt x="2830" y="741"/>
                  </a:cubicBezTo>
                  <a:cubicBezTo>
                    <a:pt x="2830" y="752"/>
                    <a:pt x="2834" y="759"/>
                    <a:pt x="2834" y="767"/>
                  </a:cubicBezTo>
                  <a:cubicBezTo>
                    <a:pt x="2837" y="774"/>
                    <a:pt x="2845" y="781"/>
                    <a:pt x="2845" y="786"/>
                  </a:cubicBezTo>
                  <a:cubicBezTo>
                    <a:pt x="2852" y="845"/>
                    <a:pt x="2878" y="898"/>
                    <a:pt x="2908" y="938"/>
                  </a:cubicBezTo>
                  <a:cubicBezTo>
                    <a:pt x="2939" y="983"/>
                    <a:pt x="2975" y="1021"/>
                    <a:pt x="3009" y="1058"/>
                  </a:cubicBezTo>
                  <a:cubicBezTo>
                    <a:pt x="3159" y="1207"/>
                    <a:pt x="3271" y="1395"/>
                    <a:pt x="3384" y="1578"/>
                  </a:cubicBezTo>
                  <a:cubicBezTo>
                    <a:pt x="3420" y="1638"/>
                    <a:pt x="3462" y="1697"/>
                    <a:pt x="3499" y="1757"/>
                  </a:cubicBezTo>
                  <a:cubicBezTo>
                    <a:pt x="3532" y="1813"/>
                    <a:pt x="3567" y="1873"/>
                    <a:pt x="3589" y="1937"/>
                  </a:cubicBezTo>
                  <a:cubicBezTo>
                    <a:pt x="3603" y="1982"/>
                    <a:pt x="3630" y="2023"/>
                    <a:pt x="3648" y="2060"/>
                  </a:cubicBezTo>
                  <a:cubicBezTo>
                    <a:pt x="3660" y="2079"/>
                    <a:pt x="3671" y="2097"/>
                    <a:pt x="3675" y="2113"/>
                  </a:cubicBezTo>
                  <a:cubicBezTo>
                    <a:pt x="3682" y="2131"/>
                    <a:pt x="3686" y="2149"/>
                    <a:pt x="3686" y="2168"/>
                  </a:cubicBezTo>
                  <a:lnTo>
                    <a:pt x="3689" y="2187"/>
                  </a:lnTo>
                  <a:lnTo>
                    <a:pt x="3705" y="2199"/>
                  </a:lnTo>
                  <a:cubicBezTo>
                    <a:pt x="3734" y="2217"/>
                    <a:pt x="3757" y="2244"/>
                    <a:pt x="3779" y="2270"/>
                  </a:cubicBezTo>
                  <a:cubicBezTo>
                    <a:pt x="3805" y="2314"/>
                    <a:pt x="3828" y="2370"/>
                    <a:pt x="3858" y="2427"/>
                  </a:cubicBezTo>
                  <a:cubicBezTo>
                    <a:pt x="3872" y="2453"/>
                    <a:pt x="3888" y="2482"/>
                    <a:pt x="3907" y="2508"/>
                  </a:cubicBezTo>
                  <a:cubicBezTo>
                    <a:pt x="3925" y="2531"/>
                    <a:pt x="3948" y="2553"/>
                    <a:pt x="3977" y="2572"/>
                  </a:cubicBezTo>
                  <a:lnTo>
                    <a:pt x="3977" y="2576"/>
                  </a:lnTo>
                  <a:lnTo>
                    <a:pt x="3977" y="2580"/>
                  </a:lnTo>
                  <a:lnTo>
                    <a:pt x="3977" y="2584"/>
                  </a:lnTo>
                  <a:cubicBezTo>
                    <a:pt x="3970" y="2602"/>
                    <a:pt x="3967" y="2617"/>
                    <a:pt x="3967" y="2636"/>
                  </a:cubicBezTo>
                  <a:cubicBezTo>
                    <a:pt x="3967" y="2647"/>
                    <a:pt x="3970" y="2658"/>
                    <a:pt x="3974" y="2670"/>
                  </a:cubicBezTo>
                  <a:cubicBezTo>
                    <a:pt x="3977" y="2677"/>
                    <a:pt x="3985" y="2684"/>
                    <a:pt x="3993" y="2692"/>
                  </a:cubicBezTo>
                  <a:cubicBezTo>
                    <a:pt x="4000" y="2699"/>
                    <a:pt x="4012" y="2703"/>
                    <a:pt x="4022" y="2707"/>
                  </a:cubicBezTo>
                  <a:lnTo>
                    <a:pt x="4038" y="2707"/>
                  </a:lnTo>
                  <a:cubicBezTo>
                    <a:pt x="4038" y="2710"/>
                    <a:pt x="4038" y="2710"/>
                    <a:pt x="4034" y="2715"/>
                  </a:cubicBezTo>
                  <a:cubicBezTo>
                    <a:pt x="4034" y="2722"/>
                    <a:pt x="4029" y="2729"/>
                    <a:pt x="4029" y="2741"/>
                  </a:cubicBezTo>
                  <a:cubicBezTo>
                    <a:pt x="4029" y="2748"/>
                    <a:pt x="4034" y="2759"/>
                    <a:pt x="4038" y="2770"/>
                  </a:cubicBezTo>
                  <a:cubicBezTo>
                    <a:pt x="4041" y="2777"/>
                    <a:pt x="4045" y="2785"/>
                    <a:pt x="4052" y="2793"/>
                  </a:cubicBezTo>
                  <a:cubicBezTo>
                    <a:pt x="4060" y="2800"/>
                    <a:pt x="4067" y="2815"/>
                    <a:pt x="4079" y="2830"/>
                  </a:cubicBezTo>
                  <a:cubicBezTo>
                    <a:pt x="4090" y="2853"/>
                    <a:pt x="4101" y="2879"/>
                    <a:pt x="4108" y="2905"/>
                  </a:cubicBezTo>
                  <a:cubicBezTo>
                    <a:pt x="4119" y="2931"/>
                    <a:pt x="4124" y="2961"/>
                    <a:pt x="4127" y="2979"/>
                  </a:cubicBezTo>
                  <a:cubicBezTo>
                    <a:pt x="4131" y="2991"/>
                    <a:pt x="4134" y="3002"/>
                    <a:pt x="4138" y="3013"/>
                  </a:cubicBezTo>
                  <a:cubicBezTo>
                    <a:pt x="4146" y="3024"/>
                    <a:pt x="4153" y="3032"/>
                    <a:pt x="4157" y="3039"/>
                  </a:cubicBezTo>
                  <a:cubicBezTo>
                    <a:pt x="4291" y="3215"/>
                    <a:pt x="4381" y="3424"/>
                    <a:pt x="4478" y="3626"/>
                  </a:cubicBezTo>
                  <a:cubicBezTo>
                    <a:pt x="4564" y="3806"/>
                    <a:pt x="4640" y="4000"/>
                    <a:pt x="4673" y="4199"/>
                  </a:cubicBezTo>
                  <a:cubicBezTo>
                    <a:pt x="4676" y="4221"/>
                    <a:pt x="4684" y="4243"/>
                    <a:pt x="4695" y="4262"/>
                  </a:cubicBezTo>
                  <a:cubicBezTo>
                    <a:pt x="4710" y="4288"/>
                    <a:pt x="4725" y="4311"/>
                    <a:pt x="4736" y="4333"/>
                  </a:cubicBezTo>
                  <a:cubicBezTo>
                    <a:pt x="4747" y="4356"/>
                    <a:pt x="4755" y="4374"/>
                    <a:pt x="4755" y="4397"/>
                  </a:cubicBezTo>
                  <a:lnTo>
                    <a:pt x="4755" y="4400"/>
                  </a:lnTo>
                  <a:lnTo>
                    <a:pt x="4755" y="4404"/>
                  </a:lnTo>
                  <a:cubicBezTo>
                    <a:pt x="4755" y="4452"/>
                    <a:pt x="4770" y="4497"/>
                    <a:pt x="4785" y="4542"/>
                  </a:cubicBezTo>
                  <a:cubicBezTo>
                    <a:pt x="4804" y="4583"/>
                    <a:pt x="4823" y="4625"/>
                    <a:pt x="4837" y="4661"/>
                  </a:cubicBezTo>
                  <a:cubicBezTo>
                    <a:pt x="4845" y="4680"/>
                    <a:pt x="4856" y="4699"/>
                    <a:pt x="4867" y="4714"/>
                  </a:cubicBezTo>
                  <a:cubicBezTo>
                    <a:pt x="4882" y="4737"/>
                    <a:pt x="4901" y="4751"/>
                    <a:pt x="4916" y="4766"/>
                  </a:cubicBezTo>
                  <a:cubicBezTo>
                    <a:pt x="4923" y="4774"/>
                    <a:pt x="4927" y="4782"/>
                    <a:pt x="4931" y="4789"/>
                  </a:cubicBezTo>
                  <a:cubicBezTo>
                    <a:pt x="4938" y="4792"/>
                    <a:pt x="4938" y="4800"/>
                    <a:pt x="4942" y="4808"/>
                  </a:cubicBezTo>
                  <a:cubicBezTo>
                    <a:pt x="4980" y="4961"/>
                    <a:pt x="5002" y="5122"/>
                    <a:pt x="5054" y="5282"/>
                  </a:cubicBezTo>
                  <a:cubicBezTo>
                    <a:pt x="5061" y="5301"/>
                    <a:pt x="5066" y="5324"/>
                    <a:pt x="5076" y="5350"/>
                  </a:cubicBezTo>
                  <a:cubicBezTo>
                    <a:pt x="5080" y="5361"/>
                    <a:pt x="5084" y="5376"/>
                    <a:pt x="5092" y="5387"/>
                  </a:cubicBezTo>
                  <a:cubicBezTo>
                    <a:pt x="5099" y="5398"/>
                    <a:pt x="5111" y="5413"/>
                    <a:pt x="5121" y="5420"/>
                  </a:cubicBezTo>
                  <a:cubicBezTo>
                    <a:pt x="5137" y="5439"/>
                    <a:pt x="5147" y="5455"/>
                    <a:pt x="5155" y="5469"/>
                  </a:cubicBezTo>
                  <a:cubicBezTo>
                    <a:pt x="5163" y="5484"/>
                    <a:pt x="5163" y="5503"/>
                    <a:pt x="5163" y="5518"/>
                  </a:cubicBezTo>
                  <a:cubicBezTo>
                    <a:pt x="5163" y="5544"/>
                    <a:pt x="5159" y="5570"/>
                    <a:pt x="5151" y="5600"/>
                  </a:cubicBezTo>
                  <a:cubicBezTo>
                    <a:pt x="5144" y="5622"/>
                    <a:pt x="5137" y="5648"/>
                    <a:pt x="5137" y="5675"/>
                  </a:cubicBezTo>
                  <a:cubicBezTo>
                    <a:pt x="5137" y="5686"/>
                    <a:pt x="5140" y="5701"/>
                    <a:pt x="5144" y="5716"/>
                  </a:cubicBezTo>
                  <a:cubicBezTo>
                    <a:pt x="5147" y="5727"/>
                    <a:pt x="5155" y="5743"/>
                    <a:pt x="5163" y="5753"/>
                  </a:cubicBezTo>
                  <a:cubicBezTo>
                    <a:pt x="5173" y="5769"/>
                    <a:pt x="5181" y="5787"/>
                    <a:pt x="5185" y="5805"/>
                  </a:cubicBezTo>
                  <a:cubicBezTo>
                    <a:pt x="5189" y="5824"/>
                    <a:pt x="5192" y="5847"/>
                    <a:pt x="5196" y="5869"/>
                  </a:cubicBezTo>
                  <a:cubicBezTo>
                    <a:pt x="5211" y="6007"/>
                    <a:pt x="5245" y="6138"/>
                    <a:pt x="5271" y="6269"/>
                  </a:cubicBezTo>
                  <a:cubicBezTo>
                    <a:pt x="5330" y="6550"/>
                    <a:pt x="5402" y="6823"/>
                    <a:pt x="5447" y="7103"/>
                  </a:cubicBezTo>
                  <a:cubicBezTo>
                    <a:pt x="5461" y="7208"/>
                    <a:pt x="5473" y="7308"/>
                    <a:pt x="5480" y="7417"/>
                  </a:cubicBezTo>
                  <a:cubicBezTo>
                    <a:pt x="5492" y="7522"/>
                    <a:pt x="5503" y="7627"/>
                    <a:pt x="5525" y="7734"/>
                  </a:cubicBezTo>
                  <a:cubicBezTo>
                    <a:pt x="5551" y="7846"/>
                    <a:pt x="5559" y="7977"/>
                    <a:pt x="5566" y="8105"/>
                  </a:cubicBezTo>
                  <a:cubicBezTo>
                    <a:pt x="5566" y="8115"/>
                    <a:pt x="5570" y="8124"/>
                    <a:pt x="5570" y="8131"/>
                  </a:cubicBezTo>
                  <a:cubicBezTo>
                    <a:pt x="5573" y="8138"/>
                    <a:pt x="5577" y="8146"/>
                    <a:pt x="5582" y="8150"/>
                  </a:cubicBezTo>
                  <a:lnTo>
                    <a:pt x="5582" y="8153"/>
                  </a:lnTo>
                  <a:cubicBezTo>
                    <a:pt x="5570" y="8202"/>
                    <a:pt x="5566" y="8250"/>
                    <a:pt x="5566" y="8299"/>
                  </a:cubicBezTo>
                  <a:cubicBezTo>
                    <a:pt x="5566" y="8381"/>
                    <a:pt x="5577" y="8460"/>
                    <a:pt x="5592" y="8534"/>
                  </a:cubicBezTo>
                  <a:cubicBezTo>
                    <a:pt x="5611" y="8647"/>
                    <a:pt x="5618" y="8759"/>
                    <a:pt x="5618" y="8874"/>
                  </a:cubicBezTo>
                  <a:cubicBezTo>
                    <a:pt x="5618" y="8897"/>
                    <a:pt x="5618" y="8923"/>
                    <a:pt x="5615" y="8950"/>
                  </a:cubicBezTo>
                  <a:cubicBezTo>
                    <a:pt x="5615" y="9028"/>
                    <a:pt x="5611" y="9110"/>
                    <a:pt x="5611" y="9192"/>
                  </a:cubicBezTo>
                  <a:cubicBezTo>
                    <a:pt x="5611" y="9249"/>
                    <a:pt x="5611" y="9309"/>
                    <a:pt x="5618" y="9364"/>
                  </a:cubicBezTo>
                  <a:cubicBezTo>
                    <a:pt x="5637" y="9495"/>
                    <a:pt x="5641" y="9626"/>
                    <a:pt x="5644" y="9761"/>
                  </a:cubicBezTo>
                  <a:cubicBezTo>
                    <a:pt x="5644" y="9775"/>
                    <a:pt x="5649" y="9794"/>
                    <a:pt x="5649" y="9809"/>
                  </a:cubicBezTo>
                  <a:cubicBezTo>
                    <a:pt x="5649" y="9906"/>
                    <a:pt x="5641" y="10008"/>
                    <a:pt x="5637" y="10108"/>
                  </a:cubicBezTo>
                  <a:cubicBezTo>
                    <a:pt x="5637" y="10273"/>
                    <a:pt x="5634" y="10434"/>
                    <a:pt x="5622" y="10594"/>
                  </a:cubicBezTo>
                  <a:cubicBezTo>
                    <a:pt x="5611" y="10789"/>
                    <a:pt x="5577" y="10983"/>
                    <a:pt x="5559" y="11181"/>
                  </a:cubicBezTo>
                  <a:cubicBezTo>
                    <a:pt x="5540" y="11424"/>
                    <a:pt x="5506" y="11667"/>
                    <a:pt x="5461" y="11906"/>
                  </a:cubicBezTo>
                  <a:cubicBezTo>
                    <a:pt x="5439" y="12041"/>
                    <a:pt x="5409" y="12180"/>
                    <a:pt x="5406" y="12325"/>
                  </a:cubicBezTo>
                  <a:cubicBezTo>
                    <a:pt x="5406" y="12460"/>
                    <a:pt x="5383" y="12598"/>
                    <a:pt x="5342" y="12732"/>
                  </a:cubicBezTo>
                  <a:cubicBezTo>
                    <a:pt x="5335" y="12763"/>
                    <a:pt x="5323" y="12789"/>
                    <a:pt x="5312" y="12822"/>
                  </a:cubicBezTo>
                  <a:cubicBezTo>
                    <a:pt x="5301" y="12852"/>
                    <a:pt x="5294" y="12889"/>
                    <a:pt x="5290" y="12931"/>
                  </a:cubicBezTo>
                  <a:cubicBezTo>
                    <a:pt x="5275" y="13088"/>
                    <a:pt x="5256" y="13245"/>
                    <a:pt x="5204" y="13394"/>
                  </a:cubicBezTo>
                  <a:cubicBezTo>
                    <a:pt x="5155" y="13525"/>
                    <a:pt x="5114" y="13660"/>
                    <a:pt x="5076" y="13790"/>
                  </a:cubicBezTo>
                  <a:cubicBezTo>
                    <a:pt x="5050" y="13884"/>
                    <a:pt x="5016" y="13974"/>
                    <a:pt x="4990" y="14064"/>
                  </a:cubicBezTo>
                  <a:cubicBezTo>
                    <a:pt x="4961" y="14157"/>
                    <a:pt x="4938" y="14250"/>
                    <a:pt x="4931" y="14347"/>
                  </a:cubicBezTo>
                  <a:cubicBezTo>
                    <a:pt x="4931" y="14347"/>
                    <a:pt x="4931" y="14351"/>
                    <a:pt x="4927" y="14351"/>
                  </a:cubicBezTo>
                  <a:cubicBezTo>
                    <a:pt x="4927" y="14355"/>
                    <a:pt x="4923" y="14359"/>
                    <a:pt x="4919" y="14370"/>
                  </a:cubicBezTo>
                  <a:cubicBezTo>
                    <a:pt x="4897" y="14440"/>
                    <a:pt x="4867" y="14508"/>
                    <a:pt x="4837" y="14583"/>
                  </a:cubicBezTo>
                  <a:cubicBezTo>
                    <a:pt x="4807" y="14654"/>
                    <a:pt x="4781" y="14728"/>
                    <a:pt x="4770" y="14815"/>
                  </a:cubicBezTo>
                  <a:cubicBezTo>
                    <a:pt x="4762" y="14867"/>
                    <a:pt x="4752" y="14919"/>
                    <a:pt x="4736" y="14968"/>
                  </a:cubicBezTo>
                  <a:cubicBezTo>
                    <a:pt x="4718" y="15016"/>
                    <a:pt x="4695" y="15061"/>
                    <a:pt x="4662" y="15103"/>
                  </a:cubicBezTo>
                  <a:cubicBezTo>
                    <a:pt x="4647" y="15121"/>
                    <a:pt x="4635" y="15144"/>
                    <a:pt x="4631" y="15166"/>
                  </a:cubicBezTo>
                  <a:cubicBezTo>
                    <a:pt x="4621" y="15230"/>
                    <a:pt x="4590" y="15289"/>
                    <a:pt x="4557" y="15356"/>
                  </a:cubicBezTo>
                  <a:cubicBezTo>
                    <a:pt x="4542" y="15387"/>
                    <a:pt x="4527" y="15424"/>
                    <a:pt x="4512" y="15458"/>
                  </a:cubicBezTo>
                  <a:cubicBezTo>
                    <a:pt x="4500" y="15495"/>
                    <a:pt x="4490" y="15532"/>
                    <a:pt x="4486" y="15574"/>
                  </a:cubicBezTo>
                  <a:cubicBezTo>
                    <a:pt x="4483" y="15600"/>
                    <a:pt x="4474" y="15629"/>
                    <a:pt x="4464" y="15656"/>
                  </a:cubicBezTo>
                  <a:cubicBezTo>
                    <a:pt x="4452" y="15686"/>
                    <a:pt x="4433" y="15708"/>
                    <a:pt x="4415" y="15727"/>
                  </a:cubicBezTo>
                  <a:cubicBezTo>
                    <a:pt x="4366" y="15768"/>
                    <a:pt x="4333" y="15820"/>
                    <a:pt x="4303" y="15872"/>
                  </a:cubicBezTo>
                  <a:cubicBezTo>
                    <a:pt x="4276" y="15921"/>
                    <a:pt x="4258" y="15977"/>
                    <a:pt x="4239" y="16029"/>
                  </a:cubicBezTo>
                  <a:cubicBezTo>
                    <a:pt x="4224" y="16071"/>
                    <a:pt x="4198" y="16112"/>
                    <a:pt x="4169" y="16153"/>
                  </a:cubicBezTo>
                  <a:cubicBezTo>
                    <a:pt x="4138" y="16194"/>
                    <a:pt x="4108" y="16239"/>
                    <a:pt x="4090" y="16291"/>
                  </a:cubicBezTo>
                  <a:cubicBezTo>
                    <a:pt x="4067" y="16355"/>
                    <a:pt x="4034" y="16419"/>
                    <a:pt x="4003" y="16486"/>
                  </a:cubicBezTo>
                  <a:cubicBezTo>
                    <a:pt x="3974" y="16549"/>
                    <a:pt x="3944" y="16616"/>
                    <a:pt x="3925" y="16691"/>
                  </a:cubicBezTo>
                  <a:cubicBezTo>
                    <a:pt x="3910" y="16762"/>
                    <a:pt x="3872" y="16818"/>
                    <a:pt x="3832" y="16874"/>
                  </a:cubicBezTo>
                  <a:cubicBezTo>
                    <a:pt x="3787" y="16926"/>
                    <a:pt x="3734" y="16975"/>
                    <a:pt x="3686" y="17028"/>
                  </a:cubicBezTo>
                  <a:cubicBezTo>
                    <a:pt x="3593" y="17132"/>
                    <a:pt x="3525" y="17244"/>
                    <a:pt x="3480" y="17368"/>
                  </a:cubicBezTo>
                  <a:cubicBezTo>
                    <a:pt x="3410" y="17558"/>
                    <a:pt x="3301" y="17720"/>
                    <a:pt x="3166" y="17865"/>
                  </a:cubicBezTo>
                  <a:cubicBezTo>
                    <a:pt x="3087" y="17951"/>
                    <a:pt x="2994" y="18025"/>
                    <a:pt x="2913" y="18119"/>
                  </a:cubicBezTo>
                  <a:cubicBezTo>
                    <a:pt x="2852" y="18186"/>
                    <a:pt x="2800" y="18261"/>
                    <a:pt x="2747" y="18329"/>
                  </a:cubicBezTo>
                  <a:cubicBezTo>
                    <a:pt x="2695" y="18400"/>
                    <a:pt x="2643" y="18470"/>
                    <a:pt x="2580" y="18531"/>
                  </a:cubicBezTo>
                  <a:cubicBezTo>
                    <a:pt x="2423" y="18684"/>
                    <a:pt x="2243" y="18829"/>
                    <a:pt x="2109" y="19020"/>
                  </a:cubicBezTo>
                  <a:cubicBezTo>
                    <a:pt x="2097" y="19038"/>
                    <a:pt x="2086" y="19054"/>
                    <a:pt x="2071" y="19065"/>
                  </a:cubicBezTo>
                  <a:cubicBezTo>
                    <a:pt x="2049" y="19083"/>
                    <a:pt x="2023" y="19098"/>
                    <a:pt x="1993" y="19117"/>
                  </a:cubicBezTo>
                  <a:cubicBezTo>
                    <a:pt x="1966" y="19136"/>
                    <a:pt x="1936" y="19155"/>
                    <a:pt x="1907" y="19177"/>
                  </a:cubicBezTo>
                  <a:cubicBezTo>
                    <a:pt x="1888" y="19195"/>
                    <a:pt x="1862" y="19211"/>
                    <a:pt x="1828" y="19226"/>
                  </a:cubicBezTo>
                  <a:cubicBezTo>
                    <a:pt x="1795" y="19237"/>
                    <a:pt x="1761" y="19252"/>
                    <a:pt x="1727" y="19278"/>
                  </a:cubicBezTo>
                  <a:cubicBezTo>
                    <a:pt x="1660" y="19334"/>
                    <a:pt x="1585" y="19383"/>
                    <a:pt x="1510" y="19431"/>
                  </a:cubicBezTo>
                  <a:cubicBezTo>
                    <a:pt x="1436" y="19483"/>
                    <a:pt x="1360" y="19536"/>
                    <a:pt x="1293" y="19604"/>
                  </a:cubicBezTo>
                  <a:cubicBezTo>
                    <a:pt x="1290" y="19611"/>
                    <a:pt x="1282" y="19614"/>
                    <a:pt x="1275" y="19618"/>
                  </a:cubicBezTo>
                  <a:cubicBezTo>
                    <a:pt x="1264" y="19621"/>
                    <a:pt x="1248" y="19630"/>
                    <a:pt x="1230" y="19633"/>
                  </a:cubicBezTo>
                  <a:cubicBezTo>
                    <a:pt x="1215" y="19640"/>
                    <a:pt x="1193" y="19648"/>
                    <a:pt x="1174" y="19666"/>
                  </a:cubicBezTo>
                  <a:cubicBezTo>
                    <a:pt x="1159" y="19678"/>
                    <a:pt x="1141" y="19689"/>
                    <a:pt x="1122" y="19697"/>
                  </a:cubicBezTo>
                  <a:cubicBezTo>
                    <a:pt x="1103" y="19708"/>
                    <a:pt x="1081" y="19716"/>
                    <a:pt x="1058" y="19726"/>
                  </a:cubicBezTo>
                  <a:cubicBezTo>
                    <a:pt x="1036" y="19738"/>
                    <a:pt x="1017" y="19749"/>
                    <a:pt x="998" y="19761"/>
                  </a:cubicBezTo>
                  <a:cubicBezTo>
                    <a:pt x="991" y="19764"/>
                    <a:pt x="979" y="19768"/>
                    <a:pt x="976" y="19771"/>
                  </a:cubicBezTo>
                  <a:cubicBezTo>
                    <a:pt x="968" y="19775"/>
                    <a:pt x="965" y="19775"/>
                    <a:pt x="961" y="19775"/>
                  </a:cubicBezTo>
                  <a:cubicBezTo>
                    <a:pt x="953" y="19771"/>
                    <a:pt x="946" y="19771"/>
                    <a:pt x="942" y="19768"/>
                  </a:cubicBezTo>
                  <a:lnTo>
                    <a:pt x="905" y="19768"/>
                  </a:lnTo>
                  <a:cubicBezTo>
                    <a:pt x="901" y="19771"/>
                    <a:pt x="898" y="19771"/>
                    <a:pt x="894" y="19775"/>
                  </a:cubicBezTo>
                  <a:cubicBezTo>
                    <a:pt x="886" y="19778"/>
                    <a:pt x="879" y="19787"/>
                    <a:pt x="879" y="19794"/>
                  </a:cubicBezTo>
                  <a:cubicBezTo>
                    <a:pt x="875" y="19801"/>
                    <a:pt x="875" y="19809"/>
                    <a:pt x="875" y="19813"/>
                  </a:cubicBezTo>
                  <a:lnTo>
                    <a:pt x="875" y="19831"/>
                  </a:lnTo>
                  <a:cubicBezTo>
                    <a:pt x="879" y="19835"/>
                    <a:pt x="879" y="19835"/>
                    <a:pt x="879" y="19839"/>
                  </a:cubicBezTo>
                  <a:cubicBezTo>
                    <a:pt x="845" y="19846"/>
                    <a:pt x="815" y="19861"/>
                    <a:pt x="785" y="19873"/>
                  </a:cubicBezTo>
                  <a:cubicBezTo>
                    <a:pt x="751" y="19887"/>
                    <a:pt x="722" y="19899"/>
                    <a:pt x="692" y="19902"/>
                  </a:cubicBezTo>
                  <a:cubicBezTo>
                    <a:pt x="632" y="19909"/>
                    <a:pt x="587" y="19932"/>
                    <a:pt x="542" y="19954"/>
                  </a:cubicBezTo>
                  <a:cubicBezTo>
                    <a:pt x="501" y="19973"/>
                    <a:pt x="463" y="19992"/>
                    <a:pt x="423" y="20003"/>
                  </a:cubicBezTo>
                  <a:cubicBezTo>
                    <a:pt x="344" y="20018"/>
                    <a:pt x="277" y="20059"/>
                    <a:pt x="225" y="20111"/>
                  </a:cubicBezTo>
                  <a:cubicBezTo>
                    <a:pt x="206" y="20130"/>
                    <a:pt x="187" y="20145"/>
                    <a:pt x="172" y="20156"/>
                  </a:cubicBezTo>
                  <a:cubicBezTo>
                    <a:pt x="154" y="20164"/>
                    <a:pt x="135" y="20171"/>
                    <a:pt x="116" y="20171"/>
                  </a:cubicBezTo>
                  <a:cubicBezTo>
                    <a:pt x="104" y="20171"/>
                    <a:pt x="94" y="20168"/>
                    <a:pt x="78" y="20164"/>
                  </a:cubicBezTo>
                  <a:lnTo>
                    <a:pt x="42" y="20153"/>
                  </a:lnTo>
                  <a:lnTo>
                    <a:pt x="30" y="20187"/>
                  </a:lnTo>
                  <a:cubicBezTo>
                    <a:pt x="26" y="20197"/>
                    <a:pt x="23" y="20213"/>
                    <a:pt x="23" y="20223"/>
                  </a:cubicBezTo>
                  <a:cubicBezTo>
                    <a:pt x="26" y="20232"/>
                    <a:pt x="30" y="20239"/>
                    <a:pt x="34" y="20249"/>
                  </a:cubicBezTo>
                  <a:lnTo>
                    <a:pt x="34" y="20265"/>
                  </a:lnTo>
                  <a:cubicBezTo>
                    <a:pt x="34" y="20272"/>
                    <a:pt x="34" y="20280"/>
                    <a:pt x="30" y="20287"/>
                  </a:cubicBezTo>
                  <a:cubicBezTo>
                    <a:pt x="30" y="20299"/>
                    <a:pt x="34" y="20310"/>
                    <a:pt x="34" y="20321"/>
                  </a:cubicBezTo>
                  <a:cubicBezTo>
                    <a:pt x="34" y="20328"/>
                    <a:pt x="34" y="20336"/>
                    <a:pt x="30" y="20344"/>
                  </a:cubicBezTo>
                  <a:lnTo>
                    <a:pt x="0" y="20537"/>
                  </a:lnTo>
                  <a:lnTo>
                    <a:pt x="0" y="20537"/>
                  </a:lnTo>
                  <a:lnTo>
                    <a:pt x="101" y="20370"/>
                  </a:lnTo>
                  <a:cubicBezTo>
                    <a:pt x="109" y="20358"/>
                    <a:pt x="116" y="20347"/>
                    <a:pt x="123" y="20344"/>
                  </a:cubicBezTo>
                  <a:cubicBezTo>
                    <a:pt x="131" y="20332"/>
                    <a:pt x="142" y="20328"/>
                    <a:pt x="149" y="20325"/>
                  </a:cubicBezTo>
                  <a:cubicBezTo>
                    <a:pt x="161" y="20321"/>
                    <a:pt x="172" y="20321"/>
                    <a:pt x="183" y="20321"/>
                  </a:cubicBezTo>
                  <a:lnTo>
                    <a:pt x="187" y="20321"/>
                  </a:lnTo>
                  <a:cubicBezTo>
                    <a:pt x="202" y="20321"/>
                    <a:pt x="221" y="20325"/>
                    <a:pt x="239" y="20325"/>
                  </a:cubicBezTo>
                  <a:cubicBezTo>
                    <a:pt x="258" y="20325"/>
                    <a:pt x="273" y="20321"/>
                    <a:pt x="292" y="20317"/>
                  </a:cubicBezTo>
                  <a:cubicBezTo>
                    <a:pt x="382" y="20291"/>
                    <a:pt x="475" y="20265"/>
                    <a:pt x="565" y="20235"/>
                  </a:cubicBezTo>
                  <a:cubicBezTo>
                    <a:pt x="658" y="20201"/>
                    <a:pt x="748" y="20164"/>
                    <a:pt x="830" y="20108"/>
                  </a:cubicBezTo>
                  <a:cubicBezTo>
                    <a:pt x="867" y="20085"/>
                    <a:pt x="901" y="20063"/>
                    <a:pt x="934" y="20040"/>
                  </a:cubicBezTo>
                  <a:cubicBezTo>
                    <a:pt x="968" y="20018"/>
                    <a:pt x="1006" y="20003"/>
                    <a:pt x="1039" y="19992"/>
                  </a:cubicBezTo>
                  <a:cubicBezTo>
                    <a:pt x="1226" y="19940"/>
                    <a:pt x="1398" y="19857"/>
                    <a:pt x="1552" y="19742"/>
                  </a:cubicBezTo>
                  <a:cubicBezTo>
                    <a:pt x="1552" y="19738"/>
                    <a:pt x="1555" y="19738"/>
                    <a:pt x="1562" y="19738"/>
                  </a:cubicBezTo>
                  <a:cubicBezTo>
                    <a:pt x="1570" y="19734"/>
                    <a:pt x="1581" y="19730"/>
                    <a:pt x="1589" y="19723"/>
                  </a:cubicBezTo>
                  <a:cubicBezTo>
                    <a:pt x="1634" y="19682"/>
                    <a:pt x="1686" y="19648"/>
                    <a:pt x="1742" y="19614"/>
                  </a:cubicBezTo>
                  <a:cubicBezTo>
                    <a:pt x="1795" y="19581"/>
                    <a:pt x="1850" y="19547"/>
                    <a:pt x="1903" y="19502"/>
                  </a:cubicBezTo>
                  <a:cubicBezTo>
                    <a:pt x="1959" y="19454"/>
                    <a:pt x="2011" y="19402"/>
                    <a:pt x="2067" y="19357"/>
                  </a:cubicBezTo>
                  <a:cubicBezTo>
                    <a:pt x="2119" y="19307"/>
                    <a:pt x="2176" y="19267"/>
                    <a:pt x="2232" y="19233"/>
                  </a:cubicBezTo>
                  <a:cubicBezTo>
                    <a:pt x="2311" y="19185"/>
                    <a:pt x="2378" y="19124"/>
                    <a:pt x="2433" y="19065"/>
                  </a:cubicBezTo>
                  <a:cubicBezTo>
                    <a:pt x="2494" y="19005"/>
                    <a:pt x="2549" y="18945"/>
                    <a:pt x="2609" y="18897"/>
                  </a:cubicBezTo>
                  <a:cubicBezTo>
                    <a:pt x="2680" y="18841"/>
                    <a:pt x="2733" y="18769"/>
                    <a:pt x="2785" y="18706"/>
                  </a:cubicBezTo>
                  <a:cubicBezTo>
                    <a:pt x="2834" y="18643"/>
                    <a:pt x="2886" y="18583"/>
                    <a:pt x="2953" y="18538"/>
                  </a:cubicBezTo>
                  <a:cubicBezTo>
                    <a:pt x="3020" y="18493"/>
                    <a:pt x="3073" y="18422"/>
                    <a:pt x="3110" y="18351"/>
                  </a:cubicBezTo>
                  <a:cubicBezTo>
                    <a:pt x="3148" y="18284"/>
                    <a:pt x="3189" y="18220"/>
                    <a:pt x="3234" y="18160"/>
                  </a:cubicBezTo>
                  <a:cubicBezTo>
                    <a:pt x="3279" y="18101"/>
                    <a:pt x="3331" y="18048"/>
                    <a:pt x="3391" y="18011"/>
                  </a:cubicBezTo>
                  <a:cubicBezTo>
                    <a:pt x="3439" y="17981"/>
                    <a:pt x="3477" y="17944"/>
                    <a:pt x="3506" y="17906"/>
                  </a:cubicBezTo>
                  <a:cubicBezTo>
                    <a:pt x="3555" y="17850"/>
                    <a:pt x="3593" y="17790"/>
                    <a:pt x="3630" y="17730"/>
                  </a:cubicBezTo>
                  <a:cubicBezTo>
                    <a:pt x="3667" y="17670"/>
                    <a:pt x="3701" y="17611"/>
                    <a:pt x="3742" y="17563"/>
                  </a:cubicBezTo>
                  <a:cubicBezTo>
                    <a:pt x="3779" y="17521"/>
                    <a:pt x="3820" y="17473"/>
                    <a:pt x="3855" y="17416"/>
                  </a:cubicBezTo>
                  <a:cubicBezTo>
                    <a:pt x="3888" y="17364"/>
                    <a:pt x="3914" y="17301"/>
                    <a:pt x="3917" y="17226"/>
                  </a:cubicBezTo>
                  <a:lnTo>
                    <a:pt x="3917" y="17222"/>
                  </a:lnTo>
                  <a:cubicBezTo>
                    <a:pt x="3922" y="17214"/>
                    <a:pt x="3925" y="17207"/>
                    <a:pt x="3933" y="17199"/>
                  </a:cubicBezTo>
                  <a:cubicBezTo>
                    <a:pt x="3940" y="17192"/>
                    <a:pt x="3948" y="17181"/>
                    <a:pt x="3955" y="17170"/>
                  </a:cubicBezTo>
                  <a:cubicBezTo>
                    <a:pt x="3989" y="17121"/>
                    <a:pt x="4026" y="17073"/>
                    <a:pt x="4067" y="17024"/>
                  </a:cubicBezTo>
                  <a:cubicBezTo>
                    <a:pt x="4105" y="16975"/>
                    <a:pt x="4146" y="16923"/>
                    <a:pt x="4179" y="16867"/>
                  </a:cubicBezTo>
                  <a:cubicBezTo>
                    <a:pt x="4247" y="16755"/>
                    <a:pt x="4291" y="16635"/>
                    <a:pt x="4340" y="16523"/>
                  </a:cubicBezTo>
                  <a:cubicBezTo>
                    <a:pt x="4393" y="16411"/>
                    <a:pt x="4448" y="16306"/>
                    <a:pt x="4535" y="16220"/>
                  </a:cubicBezTo>
                  <a:lnTo>
                    <a:pt x="4542" y="16209"/>
                  </a:lnTo>
                  <a:lnTo>
                    <a:pt x="4545" y="16198"/>
                  </a:lnTo>
                  <a:cubicBezTo>
                    <a:pt x="4550" y="16164"/>
                    <a:pt x="4557" y="16134"/>
                    <a:pt x="4568" y="16108"/>
                  </a:cubicBezTo>
                  <a:cubicBezTo>
                    <a:pt x="4587" y="16063"/>
                    <a:pt x="4613" y="16022"/>
                    <a:pt x="4643" y="15981"/>
                  </a:cubicBezTo>
                  <a:cubicBezTo>
                    <a:pt x="4673" y="15940"/>
                    <a:pt x="4702" y="15895"/>
                    <a:pt x="4729" y="15846"/>
                  </a:cubicBezTo>
                  <a:cubicBezTo>
                    <a:pt x="4845" y="15626"/>
                    <a:pt x="4949" y="15398"/>
                    <a:pt x="4987" y="15136"/>
                  </a:cubicBezTo>
                  <a:cubicBezTo>
                    <a:pt x="5002" y="15039"/>
                    <a:pt x="5032" y="14942"/>
                    <a:pt x="5069" y="14849"/>
                  </a:cubicBezTo>
                  <a:cubicBezTo>
                    <a:pt x="5170" y="14602"/>
                    <a:pt x="5263" y="14351"/>
                    <a:pt x="5349" y="14097"/>
                  </a:cubicBezTo>
                  <a:cubicBezTo>
                    <a:pt x="5447" y="13809"/>
                    <a:pt x="5521" y="13517"/>
                    <a:pt x="5592" y="13222"/>
                  </a:cubicBezTo>
                  <a:cubicBezTo>
                    <a:pt x="5626" y="13072"/>
                    <a:pt x="5663" y="12920"/>
                    <a:pt x="5663" y="12758"/>
                  </a:cubicBezTo>
                  <a:lnTo>
                    <a:pt x="5663" y="12755"/>
                  </a:lnTo>
                  <a:lnTo>
                    <a:pt x="5663" y="12747"/>
                  </a:lnTo>
                  <a:cubicBezTo>
                    <a:pt x="5663" y="12590"/>
                    <a:pt x="5686" y="12441"/>
                    <a:pt x="5730" y="12299"/>
                  </a:cubicBezTo>
                  <a:cubicBezTo>
                    <a:pt x="5817" y="12023"/>
                    <a:pt x="5828" y="11735"/>
                    <a:pt x="5861" y="11457"/>
                  </a:cubicBezTo>
                  <a:cubicBezTo>
                    <a:pt x="5884" y="11238"/>
                    <a:pt x="5903" y="11017"/>
                    <a:pt x="5922" y="10796"/>
                  </a:cubicBezTo>
                  <a:cubicBezTo>
                    <a:pt x="5929" y="10691"/>
                    <a:pt x="5948" y="10583"/>
                    <a:pt x="5948" y="10471"/>
                  </a:cubicBezTo>
                  <a:cubicBezTo>
                    <a:pt x="5948" y="10453"/>
                    <a:pt x="5948" y="10434"/>
                    <a:pt x="5944" y="10415"/>
                  </a:cubicBezTo>
                  <a:lnTo>
                    <a:pt x="5944" y="10329"/>
                  </a:lnTo>
                  <a:cubicBezTo>
                    <a:pt x="5944" y="10280"/>
                    <a:pt x="5944" y="10235"/>
                    <a:pt x="5955" y="10187"/>
                  </a:cubicBezTo>
                  <a:cubicBezTo>
                    <a:pt x="5958" y="10161"/>
                    <a:pt x="5966" y="10130"/>
                    <a:pt x="5974" y="10101"/>
                  </a:cubicBezTo>
                  <a:cubicBezTo>
                    <a:pt x="5981" y="10071"/>
                    <a:pt x="5989" y="10037"/>
                    <a:pt x="5989" y="10000"/>
                  </a:cubicBezTo>
                  <a:cubicBezTo>
                    <a:pt x="5989" y="9982"/>
                    <a:pt x="5989" y="9966"/>
                    <a:pt x="5985" y="9947"/>
                  </a:cubicBezTo>
                  <a:cubicBezTo>
                    <a:pt x="5974" y="9887"/>
                    <a:pt x="5970" y="9828"/>
                    <a:pt x="5970" y="9764"/>
                  </a:cubicBezTo>
                  <a:cubicBezTo>
                    <a:pt x="5970" y="9720"/>
                    <a:pt x="5970" y="9675"/>
                    <a:pt x="5974" y="9626"/>
                  </a:cubicBezTo>
                  <a:lnTo>
                    <a:pt x="5974" y="9573"/>
                  </a:lnTo>
                  <a:cubicBezTo>
                    <a:pt x="5974" y="9416"/>
                    <a:pt x="5940" y="9264"/>
                    <a:pt x="5940" y="9118"/>
                  </a:cubicBezTo>
                  <a:cubicBezTo>
                    <a:pt x="5940" y="9102"/>
                    <a:pt x="5940" y="9092"/>
                    <a:pt x="5944" y="9076"/>
                  </a:cubicBezTo>
                  <a:lnTo>
                    <a:pt x="5944" y="9043"/>
                  </a:lnTo>
                  <a:cubicBezTo>
                    <a:pt x="5944" y="8979"/>
                    <a:pt x="5936" y="8916"/>
                    <a:pt x="5929" y="8856"/>
                  </a:cubicBezTo>
                  <a:cubicBezTo>
                    <a:pt x="5922" y="8793"/>
                    <a:pt x="5913" y="8733"/>
                    <a:pt x="5913" y="8673"/>
                  </a:cubicBezTo>
                  <a:cubicBezTo>
                    <a:pt x="5913" y="8662"/>
                    <a:pt x="5913" y="8650"/>
                    <a:pt x="5918" y="8639"/>
                  </a:cubicBezTo>
                  <a:lnTo>
                    <a:pt x="5918" y="8572"/>
                  </a:lnTo>
                  <a:cubicBezTo>
                    <a:pt x="5918" y="8441"/>
                    <a:pt x="5899" y="8314"/>
                    <a:pt x="5869" y="8187"/>
                  </a:cubicBezTo>
                  <a:cubicBezTo>
                    <a:pt x="5839" y="8067"/>
                    <a:pt x="5817" y="7944"/>
                    <a:pt x="5817" y="7824"/>
                  </a:cubicBezTo>
                  <a:lnTo>
                    <a:pt x="5817" y="7798"/>
                  </a:lnTo>
                  <a:cubicBezTo>
                    <a:pt x="5820" y="7765"/>
                    <a:pt x="5820" y="7727"/>
                    <a:pt x="5820" y="7694"/>
                  </a:cubicBezTo>
                  <a:cubicBezTo>
                    <a:pt x="5820" y="7589"/>
                    <a:pt x="5813" y="7480"/>
                    <a:pt x="5783" y="7372"/>
                  </a:cubicBezTo>
                  <a:cubicBezTo>
                    <a:pt x="5761" y="7297"/>
                    <a:pt x="5746" y="7218"/>
                    <a:pt x="5734" y="7147"/>
                  </a:cubicBezTo>
                  <a:cubicBezTo>
                    <a:pt x="5697" y="6837"/>
                    <a:pt x="5649" y="6531"/>
                    <a:pt x="5573" y="6224"/>
                  </a:cubicBezTo>
                  <a:cubicBezTo>
                    <a:pt x="5514" y="5989"/>
                    <a:pt x="5439" y="5760"/>
                    <a:pt x="5338" y="5541"/>
                  </a:cubicBezTo>
                  <a:cubicBezTo>
                    <a:pt x="5330" y="5522"/>
                    <a:pt x="5327" y="5507"/>
                    <a:pt x="5323" y="5488"/>
                  </a:cubicBezTo>
                  <a:cubicBezTo>
                    <a:pt x="5320" y="5473"/>
                    <a:pt x="5316" y="5458"/>
                    <a:pt x="5316" y="5439"/>
                  </a:cubicBezTo>
                  <a:lnTo>
                    <a:pt x="5316" y="5417"/>
                  </a:lnTo>
                  <a:cubicBezTo>
                    <a:pt x="5320" y="5368"/>
                    <a:pt x="5323" y="5324"/>
                    <a:pt x="5323" y="5275"/>
                  </a:cubicBezTo>
                  <a:cubicBezTo>
                    <a:pt x="5323" y="5170"/>
                    <a:pt x="5312" y="5070"/>
                    <a:pt x="5282" y="4965"/>
                  </a:cubicBezTo>
                  <a:cubicBezTo>
                    <a:pt x="5218" y="4744"/>
                    <a:pt x="5118" y="4539"/>
                    <a:pt x="5039" y="4333"/>
                  </a:cubicBezTo>
                  <a:cubicBezTo>
                    <a:pt x="4931" y="4049"/>
                    <a:pt x="4823" y="3764"/>
                    <a:pt x="4688" y="3488"/>
                  </a:cubicBezTo>
                  <a:cubicBezTo>
                    <a:pt x="4680" y="3477"/>
                    <a:pt x="4676" y="3469"/>
                    <a:pt x="4673" y="3462"/>
                  </a:cubicBezTo>
                  <a:cubicBezTo>
                    <a:pt x="4673" y="3458"/>
                    <a:pt x="4669" y="3458"/>
                    <a:pt x="4669" y="3455"/>
                  </a:cubicBezTo>
                  <a:cubicBezTo>
                    <a:pt x="4680" y="3432"/>
                    <a:pt x="4684" y="3410"/>
                    <a:pt x="4684" y="3391"/>
                  </a:cubicBezTo>
                  <a:cubicBezTo>
                    <a:pt x="4684" y="3365"/>
                    <a:pt x="4676" y="3343"/>
                    <a:pt x="4669" y="3324"/>
                  </a:cubicBezTo>
                  <a:cubicBezTo>
                    <a:pt x="4654" y="3293"/>
                    <a:pt x="4635" y="3267"/>
                    <a:pt x="4621" y="3245"/>
                  </a:cubicBezTo>
                  <a:cubicBezTo>
                    <a:pt x="4605" y="3222"/>
                    <a:pt x="4595" y="3204"/>
                    <a:pt x="4590" y="3186"/>
                  </a:cubicBezTo>
                  <a:cubicBezTo>
                    <a:pt x="4583" y="3167"/>
                    <a:pt x="4572" y="3155"/>
                    <a:pt x="4564" y="3144"/>
                  </a:cubicBezTo>
                  <a:cubicBezTo>
                    <a:pt x="4557" y="3136"/>
                    <a:pt x="4550" y="3129"/>
                    <a:pt x="4542" y="3126"/>
                  </a:cubicBezTo>
                  <a:cubicBezTo>
                    <a:pt x="4535" y="3118"/>
                    <a:pt x="4527" y="3114"/>
                    <a:pt x="4523" y="3110"/>
                  </a:cubicBezTo>
                  <a:lnTo>
                    <a:pt x="4523" y="3107"/>
                  </a:lnTo>
                  <a:lnTo>
                    <a:pt x="4519" y="3103"/>
                  </a:lnTo>
                  <a:cubicBezTo>
                    <a:pt x="4519" y="3062"/>
                    <a:pt x="4505" y="3024"/>
                    <a:pt x="4483" y="2995"/>
                  </a:cubicBezTo>
                  <a:cubicBezTo>
                    <a:pt x="4464" y="2965"/>
                    <a:pt x="4438" y="2939"/>
                    <a:pt x="4415" y="2916"/>
                  </a:cubicBezTo>
                  <a:cubicBezTo>
                    <a:pt x="4407" y="2912"/>
                    <a:pt x="4404" y="2905"/>
                    <a:pt x="4396" y="2894"/>
                  </a:cubicBezTo>
                  <a:cubicBezTo>
                    <a:pt x="4388" y="2879"/>
                    <a:pt x="4381" y="2856"/>
                    <a:pt x="4370" y="2834"/>
                  </a:cubicBezTo>
                  <a:cubicBezTo>
                    <a:pt x="4362" y="2819"/>
                    <a:pt x="4352" y="2808"/>
                    <a:pt x="4340" y="2796"/>
                  </a:cubicBezTo>
                  <a:cubicBezTo>
                    <a:pt x="4329" y="2785"/>
                    <a:pt x="4314" y="2777"/>
                    <a:pt x="4295" y="2770"/>
                  </a:cubicBezTo>
                  <a:cubicBezTo>
                    <a:pt x="4291" y="2770"/>
                    <a:pt x="4284" y="2763"/>
                    <a:pt x="4276" y="2755"/>
                  </a:cubicBezTo>
                  <a:cubicBezTo>
                    <a:pt x="4265" y="2744"/>
                    <a:pt x="4250" y="2729"/>
                    <a:pt x="4243" y="2715"/>
                  </a:cubicBezTo>
                  <a:cubicBezTo>
                    <a:pt x="4236" y="2707"/>
                    <a:pt x="4231" y="2699"/>
                    <a:pt x="4231" y="2696"/>
                  </a:cubicBezTo>
                  <a:cubicBezTo>
                    <a:pt x="4228" y="2692"/>
                    <a:pt x="4228" y="2688"/>
                    <a:pt x="4228" y="2688"/>
                  </a:cubicBezTo>
                  <a:cubicBezTo>
                    <a:pt x="4228" y="2625"/>
                    <a:pt x="4209" y="2572"/>
                    <a:pt x="4186" y="2524"/>
                  </a:cubicBezTo>
                  <a:cubicBezTo>
                    <a:pt x="4169" y="2475"/>
                    <a:pt x="4146" y="2430"/>
                    <a:pt x="4131" y="2389"/>
                  </a:cubicBezTo>
                  <a:cubicBezTo>
                    <a:pt x="4105" y="2306"/>
                    <a:pt x="4064" y="2239"/>
                    <a:pt x="4022" y="2172"/>
                  </a:cubicBezTo>
                  <a:cubicBezTo>
                    <a:pt x="3981" y="2109"/>
                    <a:pt x="3940" y="2045"/>
                    <a:pt x="3922" y="1978"/>
                  </a:cubicBezTo>
                  <a:cubicBezTo>
                    <a:pt x="3917" y="1970"/>
                    <a:pt x="3914" y="1959"/>
                    <a:pt x="3903" y="1948"/>
                  </a:cubicBezTo>
                  <a:cubicBezTo>
                    <a:pt x="3899" y="1940"/>
                    <a:pt x="3891" y="1937"/>
                    <a:pt x="3884" y="1933"/>
                  </a:cubicBezTo>
                  <a:cubicBezTo>
                    <a:pt x="3877" y="1930"/>
                    <a:pt x="3865" y="1930"/>
                    <a:pt x="3858" y="1930"/>
                  </a:cubicBezTo>
                  <a:cubicBezTo>
                    <a:pt x="3850" y="1930"/>
                    <a:pt x="3843" y="1930"/>
                    <a:pt x="3843" y="1925"/>
                  </a:cubicBezTo>
                  <a:lnTo>
                    <a:pt x="3836" y="1925"/>
                  </a:lnTo>
                  <a:lnTo>
                    <a:pt x="3836" y="1922"/>
                  </a:lnTo>
                  <a:cubicBezTo>
                    <a:pt x="3832" y="1918"/>
                    <a:pt x="3832" y="1907"/>
                    <a:pt x="3828" y="1892"/>
                  </a:cubicBezTo>
                  <a:cubicBezTo>
                    <a:pt x="3828" y="1880"/>
                    <a:pt x="3828" y="1866"/>
                    <a:pt x="3824" y="1847"/>
                  </a:cubicBezTo>
                  <a:cubicBezTo>
                    <a:pt x="3824" y="1843"/>
                    <a:pt x="3824" y="1840"/>
                    <a:pt x="3828" y="1835"/>
                  </a:cubicBezTo>
                  <a:lnTo>
                    <a:pt x="3828" y="1813"/>
                  </a:lnTo>
                  <a:cubicBezTo>
                    <a:pt x="3828" y="1806"/>
                    <a:pt x="3828" y="1795"/>
                    <a:pt x="3820" y="1783"/>
                  </a:cubicBezTo>
                  <a:cubicBezTo>
                    <a:pt x="3817" y="1773"/>
                    <a:pt x="3805" y="1765"/>
                    <a:pt x="3798" y="1757"/>
                  </a:cubicBezTo>
                  <a:cubicBezTo>
                    <a:pt x="3779" y="1746"/>
                    <a:pt x="3768" y="1735"/>
                    <a:pt x="3757" y="1723"/>
                  </a:cubicBezTo>
                  <a:cubicBezTo>
                    <a:pt x="3738" y="1705"/>
                    <a:pt x="3727" y="1678"/>
                    <a:pt x="3715" y="1652"/>
                  </a:cubicBezTo>
                  <a:cubicBezTo>
                    <a:pt x="3705" y="1626"/>
                    <a:pt x="3693" y="1597"/>
                    <a:pt x="3679" y="1566"/>
                  </a:cubicBezTo>
                  <a:cubicBezTo>
                    <a:pt x="3667" y="1540"/>
                    <a:pt x="3648" y="1518"/>
                    <a:pt x="3634" y="1495"/>
                  </a:cubicBezTo>
                  <a:cubicBezTo>
                    <a:pt x="3608" y="1466"/>
                    <a:pt x="3581" y="1440"/>
                    <a:pt x="3555" y="1409"/>
                  </a:cubicBezTo>
                  <a:cubicBezTo>
                    <a:pt x="3529" y="1383"/>
                    <a:pt x="3506" y="1357"/>
                    <a:pt x="3491" y="1328"/>
                  </a:cubicBezTo>
                  <a:cubicBezTo>
                    <a:pt x="3462" y="1271"/>
                    <a:pt x="3436" y="1197"/>
                    <a:pt x="3391" y="1133"/>
                  </a:cubicBezTo>
                  <a:cubicBezTo>
                    <a:pt x="3234" y="912"/>
                    <a:pt x="3043" y="722"/>
                    <a:pt x="2890" y="509"/>
                  </a:cubicBezTo>
                  <a:cubicBezTo>
                    <a:pt x="2841" y="441"/>
                    <a:pt x="2785" y="382"/>
                    <a:pt x="2733" y="322"/>
                  </a:cubicBezTo>
                  <a:cubicBezTo>
                    <a:pt x="2680" y="265"/>
                    <a:pt x="2628" y="206"/>
                    <a:pt x="2594" y="135"/>
                  </a:cubicBezTo>
                  <a:cubicBezTo>
                    <a:pt x="2590" y="127"/>
                    <a:pt x="2583" y="116"/>
                    <a:pt x="2576" y="113"/>
                  </a:cubicBezTo>
                  <a:cubicBezTo>
                    <a:pt x="2561" y="98"/>
                    <a:pt x="2546" y="90"/>
                    <a:pt x="2535" y="82"/>
                  </a:cubicBezTo>
                  <a:cubicBezTo>
                    <a:pt x="2512" y="72"/>
                    <a:pt x="2494" y="64"/>
                    <a:pt x="2475" y="53"/>
                  </a:cubicBezTo>
                  <a:cubicBezTo>
                    <a:pt x="2468" y="49"/>
                    <a:pt x="2456" y="46"/>
                    <a:pt x="2452" y="38"/>
                  </a:cubicBezTo>
                  <a:cubicBezTo>
                    <a:pt x="2445" y="34"/>
                    <a:pt x="2442" y="27"/>
                    <a:pt x="2433" y="23"/>
                  </a:cubicBezTo>
                  <a:cubicBezTo>
                    <a:pt x="2430" y="11"/>
                    <a:pt x="2423" y="8"/>
                    <a:pt x="2415" y="4"/>
                  </a:cubicBezTo>
                  <a:cubicBezTo>
                    <a:pt x="2404" y="1"/>
                    <a:pt x="2400" y="1"/>
                    <a:pt x="2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1" name="Google Shape;18091;p13"/>
            <p:cNvSpPr/>
            <p:nvPr/>
          </p:nvSpPr>
          <p:spPr>
            <a:xfrm>
              <a:off x="-541481" y="1767943"/>
              <a:ext cx="442881" cy="333486"/>
            </a:xfrm>
            <a:custGeom>
              <a:avLst/>
              <a:gdLst/>
              <a:ahLst/>
              <a:cxnLst/>
              <a:rect l="l" t="t" r="r" b="b"/>
              <a:pathLst>
                <a:path w="9275" h="6984" extrusionOk="0">
                  <a:moveTo>
                    <a:pt x="4643" y="1802"/>
                  </a:moveTo>
                  <a:lnTo>
                    <a:pt x="4666" y="1825"/>
                  </a:lnTo>
                  <a:cubicBezTo>
                    <a:pt x="4677" y="1840"/>
                    <a:pt x="4688" y="1852"/>
                    <a:pt x="4696" y="1855"/>
                  </a:cubicBezTo>
                  <a:cubicBezTo>
                    <a:pt x="4704" y="1859"/>
                    <a:pt x="4711" y="1859"/>
                    <a:pt x="4718" y="1862"/>
                  </a:cubicBezTo>
                  <a:cubicBezTo>
                    <a:pt x="4718" y="1862"/>
                    <a:pt x="4722" y="1859"/>
                    <a:pt x="4726" y="1859"/>
                  </a:cubicBezTo>
                  <a:lnTo>
                    <a:pt x="4748" y="1852"/>
                  </a:lnTo>
                  <a:cubicBezTo>
                    <a:pt x="4748" y="1847"/>
                    <a:pt x="4748" y="1844"/>
                    <a:pt x="4744" y="1844"/>
                  </a:cubicBezTo>
                  <a:cubicBezTo>
                    <a:pt x="4740" y="1829"/>
                    <a:pt x="4733" y="1821"/>
                    <a:pt x="4726" y="1814"/>
                  </a:cubicBezTo>
                  <a:cubicBezTo>
                    <a:pt x="4722" y="1810"/>
                    <a:pt x="4718" y="1810"/>
                    <a:pt x="4718" y="1807"/>
                  </a:cubicBezTo>
                  <a:cubicBezTo>
                    <a:pt x="4711" y="1810"/>
                    <a:pt x="4704" y="1810"/>
                    <a:pt x="4696" y="1810"/>
                  </a:cubicBezTo>
                  <a:cubicBezTo>
                    <a:pt x="4677" y="1810"/>
                    <a:pt x="4659" y="1807"/>
                    <a:pt x="4643" y="1802"/>
                  </a:cubicBezTo>
                  <a:close/>
                  <a:moveTo>
                    <a:pt x="1100" y="1"/>
                  </a:moveTo>
                  <a:cubicBezTo>
                    <a:pt x="976" y="1"/>
                    <a:pt x="868" y="38"/>
                    <a:pt x="774" y="102"/>
                  </a:cubicBezTo>
                  <a:cubicBezTo>
                    <a:pt x="681" y="161"/>
                    <a:pt x="599" y="255"/>
                    <a:pt x="539" y="363"/>
                  </a:cubicBezTo>
                  <a:cubicBezTo>
                    <a:pt x="401" y="599"/>
                    <a:pt x="311" y="860"/>
                    <a:pt x="213" y="1122"/>
                  </a:cubicBezTo>
                  <a:cubicBezTo>
                    <a:pt x="210" y="1134"/>
                    <a:pt x="203" y="1141"/>
                    <a:pt x="199" y="1148"/>
                  </a:cubicBezTo>
                  <a:cubicBezTo>
                    <a:pt x="195" y="1156"/>
                    <a:pt x="195" y="1160"/>
                    <a:pt x="191" y="1164"/>
                  </a:cubicBezTo>
                  <a:cubicBezTo>
                    <a:pt x="177" y="1208"/>
                    <a:pt x="158" y="1250"/>
                    <a:pt x="142" y="1291"/>
                  </a:cubicBezTo>
                  <a:cubicBezTo>
                    <a:pt x="124" y="1331"/>
                    <a:pt x="113" y="1369"/>
                    <a:pt x="113" y="1403"/>
                  </a:cubicBezTo>
                  <a:cubicBezTo>
                    <a:pt x="113" y="1433"/>
                    <a:pt x="120" y="1462"/>
                    <a:pt x="139" y="1496"/>
                  </a:cubicBezTo>
                  <a:cubicBezTo>
                    <a:pt x="146" y="1504"/>
                    <a:pt x="151" y="1519"/>
                    <a:pt x="151" y="1533"/>
                  </a:cubicBezTo>
                  <a:cubicBezTo>
                    <a:pt x="151" y="1545"/>
                    <a:pt x="146" y="1556"/>
                    <a:pt x="142" y="1567"/>
                  </a:cubicBezTo>
                  <a:lnTo>
                    <a:pt x="120" y="1590"/>
                  </a:lnTo>
                  <a:cubicBezTo>
                    <a:pt x="113" y="1593"/>
                    <a:pt x="109" y="1597"/>
                    <a:pt x="109" y="1600"/>
                  </a:cubicBezTo>
                  <a:cubicBezTo>
                    <a:pt x="106" y="1600"/>
                    <a:pt x="106" y="1609"/>
                    <a:pt x="101" y="1612"/>
                  </a:cubicBezTo>
                  <a:cubicBezTo>
                    <a:pt x="98" y="1623"/>
                    <a:pt x="98" y="1645"/>
                    <a:pt x="90" y="1668"/>
                  </a:cubicBezTo>
                  <a:cubicBezTo>
                    <a:pt x="64" y="1784"/>
                    <a:pt x="61" y="1904"/>
                    <a:pt x="42" y="2023"/>
                  </a:cubicBezTo>
                  <a:cubicBezTo>
                    <a:pt x="23" y="2154"/>
                    <a:pt x="12" y="2289"/>
                    <a:pt x="4" y="2423"/>
                  </a:cubicBezTo>
                  <a:cubicBezTo>
                    <a:pt x="4" y="2453"/>
                    <a:pt x="1" y="2487"/>
                    <a:pt x="1" y="2520"/>
                  </a:cubicBezTo>
                  <a:cubicBezTo>
                    <a:pt x="1" y="2647"/>
                    <a:pt x="16" y="2778"/>
                    <a:pt x="23" y="2909"/>
                  </a:cubicBezTo>
                  <a:cubicBezTo>
                    <a:pt x="23" y="2954"/>
                    <a:pt x="38" y="2999"/>
                    <a:pt x="38" y="3055"/>
                  </a:cubicBezTo>
                  <a:cubicBezTo>
                    <a:pt x="38" y="3074"/>
                    <a:pt x="34" y="3096"/>
                    <a:pt x="30" y="3118"/>
                  </a:cubicBezTo>
                  <a:lnTo>
                    <a:pt x="30" y="3122"/>
                  </a:lnTo>
                  <a:lnTo>
                    <a:pt x="30" y="3134"/>
                  </a:lnTo>
                  <a:cubicBezTo>
                    <a:pt x="34" y="3137"/>
                    <a:pt x="38" y="3144"/>
                    <a:pt x="42" y="3153"/>
                  </a:cubicBezTo>
                  <a:cubicBezTo>
                    <a:pt x="53" y="3167"/>
                    <a:pt x="68" y="3182"/>
                    <a:pt x="79" y="3205"/>
                  </a:cubicBezTo>
                  <a:cubicBezTo>
                    <a:pt x="90" y="3223"/>
                    <a:pt x="94" y="3242"/>
                    <a:pt x="94" y="3260"/>
                  </a:cubicBezTo>
                  <a:lnTo>
                    <a:pt x="94" y="3275"/>
                  </a:lnTo>
                  <a:cubicBezTo>
                    <a:pt x="98" y="3275"/>
                    <a:pt x="98" y="3272"/>
                    <a:pt x="101" y="3268"/>
                  </a:cubicBezTo>
                  <a:cubicBezTo>
                    <a:pt x="109" y="3260"/>
                    <a:pt x="116" y="3253"/>
                    <a:pt x="116" y="3249"/>
                  </a:cubicBezTo>
                  <a:cubicBezTo>
                    <a:pt x="120" y="3242"/>
                    <a:pt x="120" y="3238"/>
                    <a:pt x="120" y="3231"/>
                  </a:cubicBezTo>
                  <a:cubicBezTo>
                    <a:pt x="120" y="3223"/>
                    <a:pt x="120" y="3215"/>
                    <a:pt x="116" y="3208"/>
                  </a:cubicBezTo>
                  <a:cubicBezTo>
                    <a:pt x="116" y="3201"/>
                    <a:pt x="113" y="3189"/>
                    <a:pt x="109" y="3179"/>
                  </a:cubicBezTo>
                  <a:cubicBezTo>
                    <a:pt x="101" y="3160"/>
                    <a:pt x="90" y="3134"/>
                    <a:pt x="87" y="3108"/>
                  </a:cubicBezTo>
                  <a:cubicBezTo>
                    <a:pt x="83" y="3074"/>
                    <a:pt x="79" y="3040"/>
                    <a:pt x="75" y="3010"/>
                  </a:cubicBezTo>
                  <a:cubicBezTo>
                    <a:pt x="72" y="2980"/>
                    <a:pt x="64" y="2954"/>
                    <a:pt x="53" y="2928"/>
                  </a:cubicBezTo>
                  <a:lnTo>
                    <a:pt x="34" y="2901"/>
                  </a:lnTo>
                  <a:lnTo>
                    <a:pt x="61" y="2879"/>
                  </a:lnTo>
                  <a:cubicBezTo>
                    <a:pt x="79" y="2865"/>
                    <a:pt x="87" y="2853"/>
                    <a:pt x="94" y="2839"/>
                  </a:cubicBezTo>
                  <a:cubicBezTo>
                    <a:pt x="101" y="2823"/>
                    <a:pt x="101" y="2804"/>
                    <a:pt x="101" y="2786"/>
                  </a:cubicBezTo>
                  <a:cubicBezTo>
                    <a:pt x="101" y="2767"/>
                    <a:pt x="98" y="2741"/>
                    <a:pt x="94" y="2718"/>
                  </a:cubicBezTo>
                  <a:cubicBezTo>
                    <a:pt x="90" y="2692"/>
                    <a:pt x="87" y="2666"/>
                    <a:pt x="87" y="2640"/>
                  </a:cubicBezTo>
                  <a:lnTo>
                    <a:pt x="87" y="2637"/>
                  </a:lnTo>
                  <a:cubicBezTo>
                    <a:pt x="90" y="2509"/>
                    <a:pt x="83" y="2378"/>
                    <a:pt x="116" y="2244"/>
                  </a:cubicBezTo>
                  <a:cubicBezTo>
                    <a:pt x="128" y="2206"/>
                    <a:pt x="132" y="2169"/>
                    <a:pt x="132" y="2135"/>
                  </a:cubicBezTo>
                  <a:lnTo>
                    <a:pt x="132" y="2121"/>
                  </a:lnTo>
                  <a:lnTo>
                    <a:pt x="132" y="2045"/>
                  </a:lnTo>
                  <a:cubicBezTo>
                    <a:pt x="132" y="1810"/>
                    <a:pt x="199" y="1586"/>
                    <a:pt x="244" y="1365"/>
                  </a:cubicBezTo>
                  <a:cubicBezTo>
                    <a:pt x="251" y="1317"/>
                    <a:pt x="258" y="1264"/>
                    <a:pt x="277" y="1208"/>
                  </a:cubicBezTo>
                  <a:cubicBezTo>
                    <a:pt x="292" y="1156"/>
                    <a:pt x="322" y="1096"/>
                    <a:pt x="370" y="1051"/>
                  </a:cubicBezTo>
                  <a:cubicBezTo>
                    <a:pt x="378" y="1044"/>
                    <a:pt x="386" y="1036"/>
                    <a:pt x="393" y="1022"/>
                  </a:cubicBezTo>
                  <a:cubicBezTo>
                    <a:pt x="397" y="1010"/>
                    <a:pt x="404" y="995"/>
                    <a:pt x="408" y="981"/>
                  </a:cubicBezTo>
                  <a:cubicBezTo>
                    <a:pt x="420" y="946"/>
                    <a:pt x="427" y="910"/>
                    <a:pt x="434" y="872"/>
                  </a:cubicBezTo>
                  <a:cubicBezTo>
                    <a:pt x="442" y="820"/>
                    <a:pt x="449" y="767"/>
                    <a:pt x="468" y="715"/>
                  </a:cubicBezTo>
                  <a:cubicBezTo>
                    <a:pt x="487" y="663"/>
                    <a:pt x="513" y="610"/>
                    <a:pt x="558" y="565"/>
                  </a:cubicBezTo>
                  <a:cubicBezTo>
                    <a:pt x="587" y="539"/>
                    <a:pt x="622" y="517"/>
                    <a:pt x="666" y="498"/>
                  </a:cubicBezTo>
                  <a:lnTo>
                    <a:pt x="670" y="494"/>
                  </a:lnTo>
                  <a:cubicBezTo>
                    <a:pt x="670" y="494"/>
                    <a:pt x="674" y="494"/>
                    <a:pt x="674" y="491"/>
                  </a:cubicBezTo>
                  <a:cubicBezTo>
                    <a:pt x="677" y="487"/>
                    <a:pt x="684" y="475"/>
                    <a:pt x="692" y="465"/>
                  </a:cubicBezTo>
                  <a:cubicBezTo>
                    <a:pt x="729" y="420"/>
                    <a:pt x="770" y="386"/>
                    <a:pt x="812" y="356"/>
                  </a:cubicBezTo>
                  <a:cubicBezTo>
                    <a:pt x="857" y="326"/>
                    <a:pt x="901" y="300"/>
                    <a:pt x="946" y="277"/>
                  </a:cubicBezTo>
                  <a:cubicBezTo>
                    <a:pt x="958" y="270"/>
                    <a:pt x="972" y="263"/>
                    <a:pt x="984" y="259"/>
                  </a:cubicBezTo>
                  <a:cubicBezTo>
                    <a:pt x="998" y="255"/>
                    <a:pt x="1014" y="251"/>
                    <a:pt x="1032" y="251"/>
                  </a:cubicBezTo>
                  <a:cubicBezTo>
                    <a:pt x="1048" y="251"/>
                    <a:pt x="1062" y="251"/>
                    <a:pt x="1077" y="259"/>
                  </a:cubicBezTo>
                  <a:cubicBezTo>
                    <a:pt x="1093" y="266"/>
                    <a:pt x="1103" y="282"/>
                    <a:pt x="1115" y="296"/>
                  </a:cubicBezTo>
                  <a:cubicBezTo>
                    <a:pt x="1119" y="308"/>
                    <a:pt x="1122" y="322"/>
                    <a:pt x="1122" y="334"/>
                  </a:cubicBezTo>
                  <a:cubicBezTo>
                    <a:pt x="1122" y="353"/>
                    <a:pt x="1119" y="367"/>
                    <a:pt x="1111" y="379"/>
                  </a:cubicBezTo>
                  <a:cubicBezTo>
                    <a:pt x="1100" y="389"/>
                    <a:pt x="1093" y="397"/>
                    <a:pt x="1081" y="405"/>
                  </a:cubicBezTo>
                  <a:cubicBezTo>
                    <a:pt x="1062" y="420"/>
                    <a:pt x="1043" y="427"/>
                    <a:pt x="1029" y="431"/>
                  </a:cubicBezTo>
                  <a:cubicBezTo>
                    <a:pt x="998" y="442"/>
                    <a:pt x="972" y="457"/>
                    <a:pt x="946" y="472"/>
                  </a:cubicBezTo>
                  <a:cubicBezTo>
                    <a:pt x="924" y="491"/>
                    <a:pt x="898" y="513"/>
                    <a:pt x="872" y="532"/>
                  </a:cubicBezTo>
                  <a:cubicBezTo>
                    <a:pt x="838" y="558"/>
                    <a:pt x="812" y="584"/>
                    <a:pt x="797" y="614"/>
                  </a:cubicBezTo>
                  <a:cubicBezTo>
                    <a:pt x="779" y="640"/>
                    <a:pt x="767" y="674"/>
                    <a:pt x="767" y="722"/>
                  </a:cubicBezTo>
                  <a:lnTo>
                    <a:pt x="767" y="734"/>
                  </a:lnTo>
                  <a:lnTo>
                    <a:pt x="767" y="763"/>
                  </a:lnTo>
                  <a:cubicBezTo>
                    <a:pt x="767" y="860"/>
                    <a:pt x="752" y="954"/>
                    <a:pt x="722" y="1040"/>
                  </a:cubicBezTo>
                  <a:cubicBezTo>
                    <a:pt x="692" y="1129"/>
                    <a:pt x="655" y="1216"/>
                    <a:pt x="610" y="1298"/>
                  </a:cubicBezTo>
                  <a:cubicBezTo>
                    <a:pt x="517" y="1474"/>
                    <a:pt x="465" y="1661"/>
                    <a:pt x="465" y="1862"/>
                  </a:cubicBezTo>
                  <a:lnTo>
                    <a:pt x="465" y="1866"/>
                  </a:lnTo>
                  <a:cubicBezTo>
                    <a:pt x="465" y="1904"/>
                    <a:pt x="472" y="1941"/>
                    <a:pt x="479" y="1982"/>
                  </a:cubicBezTo>
                  <a:cubicBezTo>
                    <a:pt x="487" y="2023"/>
                    <a:pt x="494" y="2068"/>
                    <a:pt x="494" y="2109"/>
                  </a:cubicBezTo>
                  <a:cubicBezTo>
                    <a:pt x="494" y="2135"/>
                    <a:pt x="491" y="2161"/>
                    <a:pt x="483" y="2188"/>
                  </a:cubicBezTo>
                  <a:cubicBezTo>
                    <a:pt x="468" y="2247"/>
                    <a:pt x="460" y="2311"/>
                    <a:pt x="456" y="2378"/>
                  </a:cubicBezTo>
                  <a:cubicBezTo>
                    <a:pt x="453" y="2442"/>
                    <a:pt x="446" y="2513"/>
                    <a:pt x="430" y="2580"/>
                  </a:cubicBezTo>
                  <a:cubicBezTo>
                    <a:pt x="423" y="2610"/>
                    <a:pt x="420" y="2640"/>
                    <a:pt x="420" y="2670"/>
                  </a:cubicBezTo>
                  <a:cubicBezTo>
                    <a:pt x="420" y="2726"/>
                    <a:pt x="427" y="2778"/>
                    <a:pt x="438" y="2839"/>
                  </a:cubicBezTo>
                  <a:cubicBezTo>
                    <a:pt x="449" y="2894"/>
                    <a:pt x="460" y="2958"/>
                    <a:pt x="460" y="3018"/>
                  </a:cubicBezTo>
                  <a:lnTo>
                    <a:pt x="460" y="3022"/>
                  </a:lnTo>
                  <a:cubicBezTo>
                    <a:pt x="460" y="3070"/>
                    <a:pt x="453" y="3115"/>
                    <a:pt x="449" y="3160"/>
                  </a:cubicBezTo>
                  <a:cubicBezTo>
                    <a:pt x="442" y="3205"/>
                    <a:pt x="438" y="3246"/>
                    <a:pt x="438" y="3287"/>
                  </a:cubicBezTo>
                  <a:cubicBezTo>
                    <a:pt x="438" y="3324"/>
                    <a:pt x="442" y="3358"/>
                    <a:pt x="453" y="3388"/>
                  </a:cubicBezTo>
                  <a:cubicBezTo>
                    <a:pt x="468" y="3444"/>
                    <a:pt x="472" y="3500"/>
                    <a:pt x="472" y="3548"/>
                  </a:cubicBezTo>
                  <a:cubicBezTo>
                    <a:pt x="475" y="3601"/>
                    <a:pt x="475" y="3650"/>
                    <a:pt x="483" y="3694"/>
                  </a:cubicBezTo>
                  <a:cubicBezTo>
                    <a:pt x="505" y="3798"/>
                    <a:pt x="520" y="3907"/>
                    <a:pt x="524" y="4012"/>
                  </a:cubicBezTo>
                  <a:cubicBezTo>
                    <a:pt x="524" y="4034"/>
                    <a:pt x="532" y="4057"/>
                    <a:pt x="543" y="4079"/>
                  </a:cubicBezTo>
                  <a:cubicBezTo>
                    <a:pt x="550" y="4105"/>
                    <a:pt x="565" y="4131"/>
                    <a:pt x="572" y="4162"/>
                  </a:cubicBezTo>
                  <a:cubicBezTo>
                    <a:pt x="580" y="4184"/>
                    <a:pt x="584" y="4207"/>
                    <a:pt x="584" y="4229"/>
                  </a:cubicBezTo>
                  <a:cubicBezTo>
                    <a:pt x="584" y="4247"/>
                    <a:pt x="580" y="4269"/>
                    <a:pt x="572" y="4292"/>
                  </a:cubicBezTo>
                  <a:cubicBezTo>
                    <a:pt x="577" y="4304"/>
                    <a:pt x="580" y="4314"/>
                    <a:pt x="584" y="4326"/>
                  </a:cubicBezTo>
                  <a:cubicBezTo>
                    <a:pt x="587" y="4345"/>
                    <a:pt x="587" y="4359"/>
                    <a:pt x="587" y="4378"/>
                  </a:cubicBezTo>
                  <a:lnTo>
                    <a:pt x="587" y="4435"/>
                  </a:lnTo>
                  <a:cubicBezTo>
                    <a:pt x="587" y="4449"/>
                    <a:pt x="587" y="4461"/>
                    <a:pt x="591" y="4471"/>
                  </a:cubicBezTo>
                  <a:cubicBezTo>
                    <a:pt x="595" y="4483"/>
                    <a:pt x="599" y="4490"/>
                    <a:pt x="606" y="4498"/>
                  </a:cubicBezTo>
                  <a:cubicBezTo>
                    <a:pt x="610" y="4502"/>
                    <a:pt x="617" y="4509"/>
                    <a:pt x="629" y="4513"/>
                  </a:cubicBezTo>
                  <a:cubicBezTo>
                    <a:pt x="636" y="4516"/>
                    <a:pt x="644" y="4524"/>
                    <a:pt x="648" y="4531"/>
                  </a:cubicBezTo>
                  <a:cubicBezTo>
                    <a:pt x="651" y="4539"/>
                    <a:pt x="655" y="4547"/>
                    <a:pt x="655" y="4554"/>
                  </a:cubicBezTo>
                  <a:cubicBezTo>
                    <a:pt x="655" y="4561"/>
                    <a:pt x="651" y="4566"/>
                    <a:pt x="651" y="4569"/>
                  </a:cubicBezTo>
                  <a:cubicBezTo>
                    <a:pt x="651" y="4573"/>
                    <a:pt x="648" y="4576"/>
                    <a:pt x="648" y="4580"/>
                  </a:cubicBezTo>
                  <a:cubicBezTo>
                    <a:pt x="644" y="4583"/>
                    <a:pt x="644" y="4588"/>
                    <a:pt x="644" y="4588"/>
                  </a:cubicBezTo>
                  <a:cubicBezTo>
                    <a:pt x="640" y="4614"/>
                    <a:pt x="636" y="4644"/>
                    <a:pt x="636" y="4670"/>
                  </a:cubicBezTo>
                  <a:cubicBezTo>
                    <a:pt x="636" y="4767"/>
                    <a:pt x="666" y="4868"/>
                    <a:pt x="707" y="4965"/>
                  </a:cubicBezTo>
                  <a:cubicBezTo>
                    <a:pt x="734" y="5025"/>
                    <a:pt x="741" y="5089"/>
                    <a:pt x="748" y="5144"/>
                  </a:cubicBezTo>
                  <a:cubicBezTo>
                    <a:pt x="756" y="5194"/>
                    <a:pt x="763" y="5238"/>
                    <a:pt x="782" y="5279"/>
                  </a:cubicBezTo>
                  <a:lnTo>
                    <a:pt x="782" y="5264"/>
                  </a:lnTo>
                  <a:lnTo>
                    <a:pt x="782" y="5261"/>
                  </a:lnTo>
                  <a:cubicBezTo>
                    <a:pt x="782" y="5249"/>
                    <a:pt x="786" y="5246"/>
                    <a:pt x="786" y="5242"/>
                  </a:cubicBezTo>
                  <a:cubicBezTo>
                    <a:pt x="789" y="5234"/>
                    <a:pt x="793" y="5230"/>
                    <a:pt x="793" y="5227"/>
                  </a:cubicBezTo>
                  <a:cubicBezTo>
                    <a:pt x="801" y="5223"/>
                    <a:pt x="805" y="5216"/>
                    <a:pt x="812" y="5211"/>
                  </a:cubicBezTo>
                  <a:cubicBezTo>
                    <a:pt x="815" y="5208"/>
                    <a:pt x="823" y="5204"/>
                    <a:pt x="831" y="5204"/>
                  </a:cubicBezTo>
                  <a:cubicBezTo>
                    <a:pt x="831" y="5201"/>
                    <a:pt x="834" y="5201"/>
                    <a:pt x="834" y="5201"/>
                  </a:cubicBezTo>
                  <a:cubicBezTo>
                    <a:pt x="831" y="5197"/>
                    <a:pt x="831" y="5189"/>
                    <a:pt x="827" y="5185"/>
                  </a:cubicBezTo>
                  <a:cubicBezTo>
                    <a:pt x="819" y="5171"/>
                    <a:pt x="812" y="5152"/>
                    <a:pt x="812" y="5133"/>
                  </a:cubicBezTo>
                  <a:cubicBezTo>
                    <a:pt x="812" y="5118"/>
                    <a:pt x="815" y="5104"/>
                    <a:pt x="823" y="5092"/>
                  </a:cubicBezTo>
                  <a:cubicBezTo>
                    <a:pt x="823" y="5089"/>
                    <a:pt x="827" y="5081"/>
                    <a:pt x="827" y="5077"/>
                  </a:cubicBezTo>
                  <a:cubicBezTo>
                    <a:pt x="815" y="5059"/>
                    <a:pt x="808" y="5040"/>
                    <a:pt x="805" y="5021"/>
                  </a:cubicBezTo>
                  <a:cubicBezTo>
                    <a:pt x="797" y="4992"/>
                    <a:pt x="797" y="4965"/>
                    <a:pt x="797" y="4939"/>
                  </a:cubicBezTo>
                  <a:lnTo>
                    <a:pt x="797" y="4880"/>
                  </a:lnTo>
                  <a:cubicBezTo>
                    <a:pt x="797" y="4864"/>
                    <a:pt x="797" y="4849"/>
                    <a:pt x="793" y="4838"/>
                  </a:cubicBezTo>
                  <a:lnTo>
                    <a:pt x="793" y="4823"/>
                  </a:lnTo>
                  <a:lnTo>
                    <a:pt x="793" y="4812"/>
                  </a:lnTo>
                  <a:lnTo>
                    <a:pt x="789" y="4812"/>
                  </a:lnTo>
                  <a:cubicBezTo>
                    <a:pt x="779" y="4808"/>
                    <a:pt x="770" y="4808"/>
                    <a:pt x="763" y="4804"/>
                  </a:cubicBezTo>
                  <a:cubicBezTo>
                    <a:pt x="756" y="4801"/>
                    <a:pt x="748" y="4797"/>
                    <a:pt x="744" y="4790"/>
                  </a:cubicBezTo>
                  <a:lnTo>
                    <a:pt x="734" y="4778"/>
                  </a:lnTo>
                  <a:cubicBezTo>
                    <a:pt x="734" y="4771"/>
                    <a:pt x="729" y="4763"/>
                    <a:pt x="729" y="4759"/>
                  </a:cubicBezTo>
                  <a:cubicBezTo>
                    <a:pt x="729" y="4752"/>
                    <a:pt x="734" y="4745"/>
                    <a:pt x="734" y="4740"/>
                  </a:cubicBezTo>
                  <a:cubicBezTo>
                    <a:pt x="737" y="4737"/>
                    <a:pt x="737" y="4733"/>
                    <a:pt x="741" y="4730"/>
                  </a:cubicBezTo>
                  <a:cubicBezTo>
                    <a:pt x="744" y="4723"/>
                    <a:pt x="748" y="4718"/>
                    <a:pt x="752" y="4714"/>
                  </a:cubicBezTo>
                  <a:cubicBezTo>
                    <a:pt x="760" y="4707"/>
                    <a:pt x="767" y="4700"/>
                    <a:pt x="774" y="4696"/>
                  </a:cubicBezTo>
                  <a:cubicBezTo>
                    <a:pt x="763" y="4673"/>
                    <a:pt x="756" y="4651"/>
                    <a:pt x="748" y="4633"/>
                  </a:cubicBezTo>
                  <a:cubicBezTo>
                    <a:pt x="744" y="4606"/>
                    <a:pt x="741" y="4583"/>
                    <a:pt x="741" y="4561"/>
                  </a:cubicBezTo>
                  <a:cubicBezTo>
                    <a:pt x="737" y="4516"/>
                    <a:pt x="741" y="4471"/>
                    <a:pt x="734" y="4438"/>
                  </a:cubicBezTo>
                  <a:cubicBezTo>
                    <a:pt x="729" y="4435"/>
                    <a:pt x="729" y="4435"/>
                    <a:pt x="729" y="4431"/>
                  </a:cubicBezTo>
                  <a:cubicBezTo>
                    <a:pt x="726" y="4426"/>
                    <a:pt x="726" y="4426"/>
                    <a:pt x="722" y="4423"/>
                  </a:cubicBezTo>
                  <a:cubicBezTo>
                    <a:pt x="715" y="4416"/>
                    <a:pt x="707" y="4404"/>
                    <a:pt x="696" y="4393"/>
                  </a:cubicBezTo>
                  <a:cubicBezTo>
                    <a:pt x="689" y="4386"/>
                    <a:pt x="681" y="4378"/>
                    <a:pt x="677" y="4367"/>
                  </a:cubicBezTo>
                  <a:cubicBezTo>
                    <a:pt x="674" y="4359"/>
                    <a:pt x="674" y="4352"/>
                    <a:pt x="674" y="4341"/>
                  </a:cubicBezTo>
                  <a:cubicBezTo>
                    <a:pt x="674" y="4333"/>
                    <a:pt x="674" y="4322"/>
                    <a:pt x="677" y="4314"/>
                  </a:cubicBezTo>
                  <a:cubicBezTo>
                    <a:pt x="681" y="4304"/>
                    <a:pt x="684" y="4296"/>
                    <a:pt x="684" y="4281"/>
                  </a:cubicBezTo>
                  <a:cubicBezTo>
                    <a:pt x="684" y="4269"/>
                    <a:pt x="681" y="4252"/>
                    <a:pt x="677" y="4233"/>
                  </a:cubicBezTo>
                  <a:cubicBezTo>
                    <a:pt x="674" y="4214"/>
                    <a:pt x="670" y="4195"/>
                    <a:pt x="670" y="4169"/>
                  </a:cubicBezTo>
                  <a:cubicBezTo>
                    <a:pt x="670" y="4150"/>
                    <a:pt x="674" y="4128"/>
                    <a:pt x="681" y="4109"/>
                  </a:cubicBezTo>
                  <a:cubicBezTo>
                    <a:pt x="689" y="4095"/>
                    <a:pt x="692" y="4076"/>
                    <a:pt x="692" y="4060"/>
                  </a:cubicBezTo>
                  <a:cubicBezTo>
                    <a:pt x="692" y="4042"/>
                    <a:pt x="689" y="4023"/>
                    <a:pt x="681" y="4000"/>
                  </a:cubicBezTo>
                  <a:cubicBezTo>
                    <a:pt x="677" y="3978"/>
                    <a:pt x="666" y="3960"/>
                    <a:pt x="658" y="3938"/>
                  </a:cubicBezTo>
                  <a:cubicBezTo>
                    <a:pt x="632" y="3859"/>
                    <a:pt x="622" y="3784"/>
                    <a:pt x="613" y="3709"/>
                  </a:cubicBezTo>
                  <a:cubicBezTo>
                    <a:pt x="606" y="3634"/>
                    <a:pt x="606" y="3563"/>
                    <a:pt x="603" y="3493"/>
                  </a:cubicBezTo>
                  <a:lnTo>
                    <a:pt x="603" y="3462"/>
                  </a:lnTo>
                  <a:cubicBezTo>
                    <a:pt x="603" y="3422"/>
                    <a:pt x="606" y="3380"/>
                    <a:pt x="610" y="3339"/>
                  </a:cubicBezTo>
                  <a:cubicBezTo>
                    <a:pt x="613" y="3298"/>
                    <a:pt x="617" y="3257"/>
                    <a:pt x="617" y="3220"/>
                  </a:cubicBezTo>
                  <a:lnTo>
                    <a:pt x="617" y="3201"/>
                  </a:lnTo>
                  <a:cubicBezTo>
                    <a:pt x="613" y="3118"/>
                    <a:pt x="613" y="3032"/>
                    <a:pt x="613" y="2951"/>
                  </a:cubicBezTo>
                  <a:lnTo>
                    <a:pt x="613" y="2943"/>
                  </a:lnTo>
                  <a:cubicBezTo>
                    <a:pt x="613" y="2823"/>
                    <a:pt x="629" y="2711"/>
                    <a:pt x="629" y="2603"/>
                  </a:cubicBezTo>
                  <a:cubicBezTo>
                    <a:pt x="629" y="2520"/>
                    <a:pt x="622" y="2442"/>
                    <a:pt x="591" y="2363"/>
                  </a:cubicBezTo>
                  <a:cubicBezTo>
                    <a:pt x="587" y="2356"/>
                    <a:pt x="584" y="2345"/>
                    <a:pt x="584" y="2330"/>
                  </a:cubicBezTo>
                  <a:cubicBezTo>
                    <a:pt x="584" y="2323"/>
                    <a:pt x="587" y="2311"/>
                    <a:pt x="591" y="2300"/>
                  </a:cubicBezTo>
                  <a:cubicBezTo>
                    <a:pt x="595" y="2289"/>
                    <a:pt x="606" y="2281"/>
                    <a:pt x="613" y="2273"/>
                  </a:cubicBezTo>
                  <a:cubicBezTo>
                    <a:pt x="622" y="2270"/>
                    <a:pt x="625" y="2266"/>
                    <a:pt x="629" y="2259"/>
                  </a:cubicBezTo>
                  <a:cubicBezTo>
                    <a:pt x="632" y="2255"/>
                    <a:pt x="636" y="2251"/>
                    <a:pt x="636" y="2244"/>
                  </a:cubicBezTo>
                  <a:cubicBezTo>
                    <a:pt x="640" y="2233"/>
                    <a:pt x="640" y="2214"/>
                    <a:pt x="644" y="2195"/>
                  </a:cubicBezTo>
                  <a:cubicBezTo>
                    <a:pt x="644" y="2180"/>
                    <a:pt x="644" y="2166"/>
                    <a:pt x="648" y="2150"/>
                  </a:cubicBezTo>
                  <a:cubicBezTo>
                    <a:pt x="670" y="2001"/>
                    <a:pt x="684" y="1852"/>
                    <a:pt x="715" y="1702"/>
                  </a:cubicBezTo>
                  <a:cubicBezTo>
                    <a:pt x="729" y="1638"/>
                    <a:pt x="748" y="1578"/>
                    <a:pt x="767" y="1522"/>
                  </a:cubicBezTo>
                  <a:cubicBezTo>
                    <a:pt x="782" y="1462"/>
                    <a:pt x="801" y="1407"/>
                    <a:pt x="812" y="1350"/>
                  </a:cubicBezTo>
                  <a:cubicBezTo>
                    <a:pt x="827" y="1260"/>
                    <a:pt x="849" y="1174"/>
                    <a:pt x="883" y="1093"/>
                  </a:cubicBezTo>
                  <a:cubicBezTo>
                    <a:pt x="913" y="1010"/>
                    <a:pt x="958" y="932"/>
                    <a:pt x="1021" y="860"/>
                  </a:cubicBezTo>
                  <a:cubicBezTo>
                    <a:pt x="1051" y="824"/>
                    <a:pt x="1084" y="789"/>
                    <a:pt x="1126" y="767"/>
                  </a:cubicBezTo>
                  <a:cubicBezTo>
                    <a:pt x="1167" y="741"/>
                    <a:pt x="1215" y="726"/>
                    <a:pt x="1272" y="726"/>
                  </a:cubicBezTo>
                  <a:lnTo>
                    <a:pt x="1286" y="726"/>
                  </a:lnTo>
                  <a:cubicBezTo>
                    <a:pt x="1398" y="730"/>
                    <a:pt x="1511" y="753"/>
                    <a:pt x="1616" y="786"/>
                  </a:cubicBezTo>
                  <a:cubicBezTo>
                    <a:pt x="1721" y="815"/>
                    <a:pt x="1821" y="857"/>
                    <a:pt x="1922" y="894"/>
                  </a:cubicBezTo>
                  <a:cubicBezTo>
                    <a:pt x="2087" y="954"/>
                    <a:pt x="2240" y="1036"/>
                    <a:pt x="2401" y="1093"/>
                  </a:cubicBezTo>
                  <a:cubicBezTo>
                    <a:pt x="2490" y="1126"/>
                    <a:pt x="2584" y="1156"/>
                    <a:pt x="2673" y="1201"/>
                  </a:cubicBezTo>
                  <a:cubicBezTo>
                    <a:pt x="2767" y="1242"/>
                    <a:pt x="2853" y="1295"/>
                    <a:pt x="2932" y="1362"/>
                  </a:cubicBezTo>
                  <a:cubicBezTo>
                    <a:pt x="2935" y="1365"/>
                    <a:pt x="2939" y="1365"/>
                    <a:pt x="2942" y="1369"/>
                  </a:cubicBezTo>
                  <a:cubicBezTo>
                    <a:pt x="2946" y="1369"/>
                    <a:pt x="2950" y="1373"/>
                    <a:pt x="2961" y="1373"/>
                  </a:cubicBezTo>
                  <a:cubicBezTo>
                    <a:pt x="3025" y="1391"/>
                    <a:pt x="3081" y="1421"/>
                    <a:pt x="3129" y="1452"/>
                  </a:cubicBezTo>
                  <a:cubicBezTo>
                    <a:pt x="3182" y="1485"/>
                    <a:pt x="3227" y="1519"/>
                    <a:pt x="3275" y="1548"/>
                  </a:cubicBezTo>
                  <a:cubicBezTo>
                    <a:pt x="3440" y="1638"/>
                    <a:pt x="3586" y="1754"/>
                    <a:pt x="3746" y="1833"/>
                  </a:cubicBezTo>
                  <a:cubicBezTo>
                    <a:pt x="3933" y="1926"/>
                    <a:pt x="4105" y="2054"/>
                    <a:pt x="4259" y="2188"/>
                  </a:cubicBezTo>
                  <a:cubicBezTo>
                    <a:pt x="4326" y="2251"/>
                    <a:pt x="4404" y="2304"/>
                    <a:pt x="4483" y="2359"/>
                  </a:cubicBezTo>
                  <a:cubicBezTo>
                    <a:pt x="4565" y="2412"/>
                    <a:pt x="4643" y="2464"/>
                    <a:pt x="4722" y="2525"/>
                  </a:cubicBezTo>
                  <a:cubicBezTo>
                    <a:pt x="4766" y="2561"/>
                    <a:pt x="4823" y="2584"/>
                    <a:pt x="4883" y="2614"/>
                  </a:cubicBezTo>
                  <a:cubicBezTo>
                    <a:pt x="4942" y="2640"/>
                    <a:pt x="5006" y="2670"/>
                    <a:pt x="5062" y="2722"/>
                  </a:cubicBezTo>
                  <a:cubicBezTo>
                    <a:pt x="5099" y="2756"/>
                    <a:pt x="5144" y="2789"/>
                    <a:pt x="5193" y="2820"/>
                  </a:cubicBezTo>
                  <a:cubicBezTo>
                    <a:pt x="5242" y="2853"/>
                    <a:pt x="5290" y="2883"/>
                    <a:pt x="5335" y="2924"/>
                  </a:cubicBezTo>
                  <a:cubicBezTo>
                    <a:pt x="5358" y="2939"/>
                    <a:pt x="5372" y="2958"/>
                    <a:pt x="5384" y="2977"/>
                  </a:cubicBezTo>
                  <a:cubicBezTo>
                    <a:pt x="5399" y="2991"/>
                    <a:pt x="5410" y="3006"/>
                    <a:pt x="5425" y="3018"/>
                  </a:cubicBezTo>
                  <a:cubicBezTo>
                    <a:pt x="5533" y="3092"/>
                    <a:pt x="5646" y="3160"/>
                    <a:pt x="5750" y="3249"/>
                  </a:cubicBezTo>
                  <a:cubicBezTo>
                    <a:pt x="5761" y="3260"/>
                    <a:pt x="5769" y="3268"/>
                    <a:pt x="5772" y="3275"/>
                  </a:cubicBezTo>
                  <a:cubicBezTo>
                    <a:pt x="5780" y="3287"/>
                    <a:pt x="5784" y="3294"/>
                    <a:pt x="5787" y="3301"/>
                  </a:cubicBezTo>
                  <a:cubicBezTo>
                    <a:pt x="5795" y="3317"/>
                    <a:pt x="5803" y="3327"/>
                    <a:pt x="5810" y="3336"/>
                  </a:cubicBezTo>
                  <a:cubicBezTo>
                    <a:pt x="5813" y="3339"/>
                    <a:pt x="5817" y="3343"/>
                    <a:pt x="5825" y="3346"/>
                  </a:cubicBezTo>
                  <a:cubicBezTo>
                    <a:pt x="5918" y="3388"/>
                    <a:pt x="6008" y="3444"/>
                    <a:pt x="6079" y="3522"/>
                  </a:cubicBezTo>
                  <a:cubicBezTo>
                    <a:pt x="6117" y="3563"/>
                    <a:pt x="6157" y="3601"/>
                    <a:pt x="6206" y="3631"/>
                  </a:cubicBezTo>
                  <a:cubicBezTo>
                    <a:pt x="6251" y="3664"/>
                    <a:pt x="6300" y="3698"/>
                    <a:pt x="6344" y="3731"/>
                  </a:cubicBezTo>
                  <a:cubicBezTo>
                    <a:pt x="6479" y="3829"/>
                    <a:pt x="6617" y="3919"/>
                    <a:pt x="6774" y="3978"/>
                  </a:cubicBezTo>
                  <a:cubicBezTo>
                    <a:pt x="6897" y="4027"/>
                    <a:pt x="7009" y="4102"/>
                    <a:pt x="7111" y="4180"/>
                  </a:cubicBezTo>
                  <a:cubicBezTo>
                    <a:pt x="7268" y="4300"/>
                    <a:pt x="7447" y="4386"/>
                    <a:pt x="7611" y="4509"/>
                  </a:cubicBezTo>
                  <a:cubicBezTo>
                    <a:pt x="7668" y="4550"/>
                    <a:pt x="7735" y="4583"/>
                    <a:pt x="7806" y="4614"/>
                  </a:cubicBezTo>
                  <a:cubicBezTo>
                    <a:pt x="7877" y="4647"/>
                    <a:pt x="7948" y="4681"/>
                    <a:pt x="8011" y="4733"/>
                  </a:cubicBezTo>
                  <a:cubicBezTo>
                    <a:pt x="8049" y="4763"/>
                    <a:pt x="8086" y="4782"/>
                    <a:pt x="8127" y="4801"/>
                  </a:cubicBezTo>
                  <a:cubicBezTo>
                    <a:pt x="8168" y="4816"/>
                    <a:pt x="8213" y="4827"/>
                    <a:pt x="8255" y="4838"/>
                  </a:cubicBezTo>
                  <a:cubicBezTo>
                    <a:pt x="8296" y="4849"/>
                    <a:pt x="8337" y="4857"/>
                    <a:pt x="8374" y="4875"/>
                  </a:cubicBezTo>
                  <a:cubicBezTo>
                    <a:pt x="8412" y="4890"/>
                    <a:pt x="8449" y="4916"/>
                    <a:pt x="8479" y="4954"/>
                  </a:cubicBezTo>
                  <a:cubicBezTo>
                    <a:pt x="8486" y="4958"/>
                    <a:pt x="8490" y="4965"/>
                    <a:pt x="8494" y="4969"/>
                  </a:cubicBezTo>
                  <a:cubicBezTo>
                    <a:pt x="8498" y="4973"/>
                    <a:pt x="8498" y="4976"/>
                    <a:pt x="8501" y="4976"/>
                  </a:cubicBezTo>
                  <a:cubicBezTo>
                    <a:pt x="8681" y="5040"/>
                    <a:pt x="8856" y="5118"/>
                    <a:pt x="9036" y="5152"/>
                  </a:cubicBezTo>
                  <a:cubicBezTo>
                    <a:pt x="9084" y="5159"/>
                    <a:pt x="9136" y="5163"/>
                    <a:pt x="9189" y="5171"/>
                  </a:cubicBezTo>
                  <a:cubicBezTo>
                    <a:pt x="9219" y="5175"/>
                    <a:pt x="9245" y="5182"/>
                    <a:pt x="9275" y="5189"/>
                  </a:cubicBezTo>
                  <a:cubicBezTo>
                    <a:pt x="9234" y="5163"/>
                    <a:pt x="9197" y="5133"/>
                    <a:pt x="9155" y="5111"/>
                  </a:cubicBezTo>
                  <a:cubicBezTo>
                    <a:pt x="9077" y="5066"/>
                    <a:pt x="8995" y="5037"/>
                    <a:pt x="8898" y="5021"/>
                  </a:cubicBezTo>
                  <a:cubicBezTo>
                    <a:pt x="8789" y="5010"/>
                    <a:pt x="8688" y="4969"/>
                    <a:pt x="8591" y="4920"/>
                  </a:cubicBezTo>
                  <a:cubicBezTo>
                    <a:pt x="8494" y="4871"/>
                    <a:pt x="8404" y="4816"/>
                    <a:pt x="8310" y="4767"/>
                  </a:cubicBezTo>
                  <a:cubicBezTo>
                    <a:pt x="8131" y="4673"/>
                    <a:pt x="7974" y="4547"/>
                    <a:pt x="7806" y="4442"/>
                  </a:cubicBezTo>
                  <a:cubicBezTo>
                    <a:pt x="7765" y="4416"/>
                    <a:pt x="7720" y="4397"/>
                    <a:pt x="7668" y="4382"/>
                  </a:cubicBezTo>
                  <a:cubicBezTo>
                    <a:pt x="7619" y="4364"/>
                    <a:pt x="7566" y="4345"/>
                    <a:pt x="7518" y="4307"/>
                  </a:cubicBezTo>
                  <a:cubicBezTo>
                    <a:pt x="7492" y="4288"/>
                    <a:pt x="7466" y="4274"/>
                    <a:pt x="7440" y="4255"/>
                  </a:cubicBezTo>
                  <a:cubicBezTo>
                    <a:pt x="7409" y="4236"/>
                    <a:pt x="7383" y="4217"/>
                    <a:pt x="7357" y="4195"/>
                  </a:cubicBezTo>
                  <a:cubicBezTo>
                    <a:pt x="7350" y="4188"/>
                    <a:pt x="7335" y="4180"/>
                    <a:pt x="7320" y="4176"/>
                  </a:cubicBezTo>
                  <a:cubicBezTo>
                    <a:pt x="7301" y="4173"/>
                    <a:pt x="7283" y="4169"/>
                    <a:pt x="7264" y="4162"/>
                  </a:cubicBezTo>
                  <a:cubicBezTo>
                    <a:pt x="7249" y="4157"/>
                    <a:pt x="7238" y="4154"/>
                    <a:pt x="7223" y="4143"/>
                  </a:cubicBezTo>
                  <a:cubicBezTo>
                    <a:pt x="7216" y="4139"/>
                    <a:pt x="7208" y="4131"/>
                    <a:pt x="7200" y="4124"/>
                  </a:cubicBezTo>
                  <a:cubicBezTo>
                    <a:pt x="7193" y="4117"/>
                    <a:pt x="7189" y="4105"/>
                    <a:pt x="7185" y="4095"/>
                  </a:cubicBezTo>
                  <a:cubicBezTo>
                    <a:pt x="7182" y="4079"/>
                    <a:pt x="7178" y="4072"/>
                    <a:pt x="7174" y="4072"/>
                  </a:cubicBezTo>
                  <a:cubicBezTo>
                    <a:pt x="7174" y="4068"/>
                    <a:pt x="7174" y="4068"/>
                    <a:pt x="7171" y="4068"/>
                  </a:cubicBezTo>
                  <a:lnTo>
                    <a:pt x="7163" y="4068"/>
                  </a:lnTo>
                  <a:cubicBezTo>
                    <a:pt x="7159" y="4068"/>
                    <a:pt x="7148" y="4068"/>
                    <a:pt x="7140" y="4072"/>
                  </a:cubicBezTo>
                  <a:cubicBezTo>
                    <a:pt x="7129" y="4072"/>
                    <a:pt x="7114" y="4076"/>
                    <a:pt x="7099" y="4076"/>
                  </a:cubicBezTo>
                  <a:cubicBezTo>
                    <a:pt x="7088" y="4076"/>
                    <a:pt x="7077" y="4076"/>
                    <a:pt x="7066" y="4068"/>
                  </a:cubicBezTo>
                  <a:cubicBezTo>
                    <a:pt x="7054" y="4064"/>
                    <a:pt x="7043" y="4057"/>
                    <a:pt x="7032" y="4045"/>
                  </a:cubicBezTo>
                  <a:lnTo>
                    <a:pt x="7032" y="4042"/>
                  </a:lnTo>
                  <a:cubicBezTo>
                    <a:pt x="7028" y="4042"/>
                    <a:pt x="7025" y="4038"/>
                    <a:pt x="7021" y="4038"/>
                  </a:cubicBezTo>
                  <a:cubicBezTo>
                    <a:pt x="7014" y="4034"/>
                    <a:pt x="6998" y="4027"/>
                    <a:pt x="6983" y="4016"/>
                  </a:cubicBezTo>
                  <a:cubicBezTo>
                    <a:pt x="6976" y="4008"/>
                    <a:pt x="6964" y="3997"/>
                    <a:pt x="6957" y="3986"/>
                  </a:cubicBezTo>
                  <a:cubicBezTo>
                    <a:pt x="6954" y="3978"/>
                    <a:pt x="6954" y="3974"/>
                    <a:pt x="6950" y="3971"/>
                  </a:cubicBezTo>
                  <a:cubicBezTo>
                    <a:pt x="6946" y="3967"/>
                    <a:pt x="6946" y="3967"/>
                    <a:pt x="6942" y="3964"/>
                  </a:cubicBezTo>
                  <a:cubicBezTo>
                    <a:pt x="6938" y="3964"/>
                    <a:pt x="6935" y="3960"/>
                    <a:pt x="6928" y="3960"/>
                  </a:cubicBezTo>
                  <a:cubicBezTo>
                    <a:pt x="6857" y="3941"/>
                    <a:pt x="6797" y="3903"/>
                    <a:pt x="6745" y="3859"/>
                  </a:cubicBezTo>
                  <a:cubicBezTo>
                    <a:pt x="6688" y="3817"/>
                    <a:pt x="6643" y="3769"/>
                    <a:pt x="6595" y="3728"/>
                  </a:cubicBezTo>
                  <a:cubicBezTo>
                    <a:pt x="6588" y="3717"/>
                    <a:pt x="6580" y="3709"/>
                    <a:pt x="6572" y="3702"/>
                  </a:cubicBezTo>
                  <a:cubicBezTo>
                    <a:pt x="6565" y="3691"/>
                    <a:pt x="6561" y="3683"/>
                    <a:pt x="6554" y="3679"/>
                  </a:cubicBezTo>
                  <a:lnTo>
                    <a:pt x="6554" y="3676"/>
                  </a:lnTo>
                  <a:cubicBezTo>
                    <a:pt x="6524" y="3676"/>
                    <a:pt x="6498" y="3668"/>
                    <a:pt x="6475" y="3660"/>
                  </a:cubicBezTo>
                  <a:cubicBezTo>
                    <a:pt x="6449" y="3653"/>
                    <a:pt x="6426" y="3641"/>
                    <a:pt x="6404" y="3627"/>
                  </a:cubicBezTo>
                  <a:cubicBezTo>
                    <a:pt x="6359" y="3601"/>
                    <a:pt x="6326" y="3567"/>
                    <a:pt x="6288" y="3541"/>
                  </a:cubicBezTo>
                  <a:cubicBezTo>
                    <a:pt x="6247" y="3507"/>
                    <a:pt x="6195" y="3481"/>
                    <a:pt x="6146" y="3451"/>
                  </a:cubicBezTo>
                  <a:cubicBezTo>
                    <a:pt x="6094" y="3422"/>
                    <a:pt x="6041" y="3388"/>
                    <a:pt x="6000" y="3336"/>
                  </a:cubicBezTo>
                  <a:cubicBezTo>
                    <a:pt x="5963" y="3291"/>
                    <a:pt x="5937" y="3249"/>
                    <a:pt x="5907" y="3212"/>
                  </a:cubicBezTo>
                  <a:cubicBezTo>
                    <a:pt x="5873" y="3175"/>
                    <a:pt x="5839" y="3141"/>
                    <a:pt x="5787" y="3115"/>
                  </a:cubicBezTo>
                  <a:cubicBezTo>
                    <a:pt x="5686" y="3066"/>
                    <a:pt x="5578" y="2984"/>
                    <a:pt x="5496" y="2883"/>
                  </a:cubicBezTo>
                  <a:cubicBezTo>
                    <a:pt x="5489" y="2875"/>
                    <a:pt x="5484" y="2868"/>
                    <a:pt x="5477" y="2861"/>
                  </a:cubicBezTo>
                  <a:lnTo>
                    <a:pt x="5458" y="2842"/>
                  </a:lnTo>
                  <a:lnTo>
                    <a:pt x="5455" y="2842"/>
                  </a:lnTo>
                  <a:cubicBezTo>
                    <a:pt x="5372" y="2827"/>
                    <a:pt x="5305" y="2789"/>
                    <a:pt x="5249" y="2749"/>
                  </a:cubicBezTo>
                  <a:cubicBezTo>
                    <a:pt x="5189" y="2708"/>
                    <a:pt x="5141" y="2659"/>
                    <a:pt x="5088" y="2621"/>
                  </a:cubicBezTo>
                  <a:cubicBezTo>
                    <a:pt x="5025" y="2577"/>
                    <a:pt x="4973" y="2520"/>
                    <a:pt x="4920" y="2468"/>
                  </a:cubicBezTo>
                  <a:cubicBezTo>
                    <a:pt x="4868" y="2416"/>
                    <a:pt x="4816" y="2368"/>
                    <a:pt x="4752" y="2333"/>
                  </a:cubicBezTo>
                  <a:cubicBezTo>
                    <a:pt x="4595" y="2255"/>
                    <a:pt x="4471" y="2132"/>
                    <a:pt x="4348" y="2023"/>
                  </a:cubicBezTo>
                  <a:cubicBezTo>
                    <a:pt x="4307" y="1986"/>
                    <a:pt x="4269" y="1952"/>
                    <a:pt x="4225" y="1923"/>
                  </a:cubicBezTo>
                  <a:cubicBezTo>
                    <a:pt x="4183" y="1892"/>
                    <a:pt x="4138" y="1866"/>
                    <a:pt x="4090" y="1855"/>
                  </a:cubicBezTo>
                  <a:cubicBezTo>
                    <a:pt x="4034" y="1840"/>
                    <a:pt x="3986" y="1818"/>
                    <a:pt x="3941" y="1792"/>
                  </a:cubicBezTo>
                  <a:cubicBezTo>
                    <a:pt x="3896" y="1762"/>
                    <a:pt x="3855" y="1728"/>
                    <a:pt x="3817" y="1695"/>
                  </a:cubicBezTo>
                  <a:cubicBezTo>
                    <a:pt x="3739" y="1627"/>
                    <a:pt x="3664" y="1560"/>
                    <a:pt x="3574" y="1522"/>
                  </a:cubicBezTo>
                  <a:cubicBezTo>
                    <a:pt x="3398" y="1448"/>
                    <a:pt x="3246" y="1339"/>
                    <a:pt x="3084" y="1250"/>
                  </a:cubicBezTo>
                  <a:cubicBezTo>
                    <a:pt x="3047" y="1231"/>
                    <a:pt x="3006" y="1216"/>
                    <a:pt x="2965" y="1201"/>
                  </a:cubicBezTo>
                  <a:cubicBezTo>
                    <a:pt x="2920" y="1182"/>
                    <a:pt x="2875" y="1164"/>
                    <a:pt x="2830" y="1138"/>
                  </a:cubicBezTo>
                  <a:cubicBezTo>
                    <a:pt x="2602" y="988"/>
                    <a:pt x="2356" y="876"/>
                    <a:pt x="2097" y="771"/>
                  </a:cubicBezTo>
                  <a:cubicBezTo>
                    <a:pt x="1985" y="726"/>
                    <a:pt x="1870" y="681"/>
                    <a:pt x="1761" y="618"/>
                  </a:cubicBezTo>
                  <a:cubicBezTo>
                    <a:pt x="1653" y="554"/>
                    <a:pt x="1548" y="472"/>
                    <a:pt x="1469" y="360"/>
                  </a:cubicBezTo>
                  <a:lnTo>
                    <a:pt x="1436" y="311"/>
                  </a:lnTo>
                  <a:lnTo>
                    <a:pt x="1492" y="300"/>
                  </a:lnTo>
                  <a:cubicBezTo>
                    <a:pt x="1548" y="289"/>
                    <a:pt x="1597" y="277"/>
                    <a:pt x="1645" y="266"/>
                  </a:cubicBezTo>
                  <a:lnTo>
                    <a:pt x="1671" y="266"/>
                  </a:lnTo>
                  <a:cubicBezTo>
                    <a:pt x="1694" y="266"/>
                    <a:pt x="1713" y="270"/>
                    <a:pt x="1731" y="277"/>
                  </a:cubicBezTo>
                  <a:cubicBezTo>
                    <a:pt x="1747" y="285"/>
                    <a:pt x="1761" y="289"/>
                    <a:pt x="1773" y="292"/>
                  </a:cubicBezTo>
                  <a:cubicBezTo>
                    <a:pt x="1783" y="296"/>
                    <a:pt x="1788" y="296"/>
                    <a:pt x="1795" y="296"/>
                  </a:cubicBezTo>
                  <a:lnTo>
                    <a:pt x="1799" y="296"/>
                  </a:lnTo>
                  <a:cubicBezTo>
                    <a:pt x="1851" y="296"/>
                    <a:pt x="1904" y="308"/>
                    <a:pt x="1948" y="326"/>
                  </a:cubicBezTo>
                  <a:cubicBezTo>
                    <a:pt x="1993" y="341"/>
                    <a:pt x="2035" y="363"/>
                    <a:pt x="2079" y="389"/>
                  </a:cubicBezTo>
                  <a:cubicBezTo>
                    <a:pt x="2128" y="416"/>
                    <a:pt x="2192" y="446"/>
                    <a:pt x="2251" y="465"/>
                  </a:cubicBezTo>
                  <a:cubicBezTo>
                    <a:pt x="2449" y="536"/>
                    <a:pt x="2644" y="618"/>
                    <a:pt x="2830" y="726"/>
                  </a:cubicBezTo>
                  <a:cubicBezTo>
                    <a:pt x="2853" y="741"/>
                    <a:pt x="2887" y="748"/>
                    <a:pt x="2920" y="760"/>
                  </a:cubicBezTo>
                  <a:cubicBezTo>
                    <a:pt x="2954" y="767"/>
                    <a:pt x="2991" y="779"/>
                    <a:pt x="3029" y="801"/>
                  </a:cubicBezTo>
                  <a:cubicBezTo>
                    <a:pt x="3047" y="808"/>
                    <a:pt x="3066" y="824"/>
                    <a:pt x="3081" y="842"/>
                  </a:cubicBezTo>
                  <a:cubicBezTo>
                    <a:pt x="3089" y="838"/>
                    <a:pt x="3096" y="838"/>
                    <a:pt x="3103" y="838"/>
                  </a:cubicBezTo>
                  <a:cubicBezTo>
                    <a:pt x="3141" y="838"/>
                    <a:pt x="3174" y="853"/>
                    <a:pt x="3204" y="868"/>
                  </a:cubicBezTo>
                  <a:cubicBezTo>
                    <a:pt x="3230" y="887"/>
                    <a:pt x="3253" y="910"/>
                    <a:pt x="3272" y="928"/>
                  </a:cubicBezTo>
                  <a:cubicBezTo>
                    <a:pt x="3346" y="1003"/>
                    <a:pt x="3436" y="1051"/>
                    <a:pt x="3533" y="1096"/>
                  </a:cubicBezTo>
                  <a:cubicBezTo>
                    <a:pt x="3555" y="1107"/>
                    <a:pt x="3574" y="1122"/>
                    <a:pt x="3589" y="1134"/>
                  </a:cubicBezTo>
                  <a:cubicBezTo>
                    <a:pt x="3608" y="1148"/>
                    <a:pt x="3619" y="1164"/>
                    <a:pt x="3631" y="1171"/>
                  </a:cubicBezTo>
                  <a:cubicBezTo>
                    <a:pt x="3638" y="1179"/>
                    <a:pt x="3645" y="1182"/>
                    <a:pt x="3657" y="1186"/>
                  </a:cubicBezTo>
                  <a:cubicBezTo>
                    <a:pt x="3776" y="1234"/>
                    <a:pt x="3884" y="1309"/>
                    <a:pt x="3989" y="1373"/>
                  </a:cubicBezTo>
                  <a:cubicBezTo>
                    <a:pt x="4064" y="1417"/>
                    <a:pt x="4128" y="1466"/>
                    <a:pt x="4195" y="1515"/>
                  </a:cubicBezTo>
                  <a:cubicBezTo>
                    <a:pt x="4262" y="1560"/>
                    <a:pt x="4329" y="1605"/>
                    <a:pt x="4400" y="1642"/>
                  </a:cubicBezTo>
                  <a:cubicBezTo>
                    <a:pt x="4445" y="1664"/>
                    <a:pt x="4494" y="1687"/>
                    <a:pt x="4539" y="1717"/>
                  </a:cubicBezTo>
                  <a:lnTo>
                    <a:pt x="4535" y="1713"/>
                  </a:lnTo>
                  <a:cubicBezTo>
                    <a:pt x="4524" y="1698"/>
                    <a:pt x="4516" y="1683"/>
                    <a:pt x="4505" y="1672"/>
                  </a:cubicBezTo>
                  <a:cubicBezTo>
                    <a:pt x="4468" y="1623"/>
                    <a:pt x="4423" y="1582"/>
                    <a:pt x="4374" y="1545"/>
                  </a:cubicBezTo>
                  <a:cubicBezTo>
                    <a:pt x="4322" y="1511"/>
                    <a:pt x="4269" y="1478"/>
                    <a:pt x="4214" y="1448"/>
                  </a:cubicBezTo>
                  <a:cubicBezTo>
                    <a:pt x="4180" y="1429"/>
                    <a:pt x="4138" y="1410"/>
                    <a:pt x="4098" y="1391"/>
                  </a:cubicBezTo>
                  <a:cubicBezTo>
                    <a:pt x="4057" y="1376"/>
                    <a:pt x="4012" y="1358"/>
                    <a:pt x="3978" y="1331"/>
                  </a:cubicBezTo>
                  <a:cubicBezTo>
                    <a:pt x="3952" y="1313"/>
                    <a:pt x="3929" y="1295"/>
                    <a:pt x="3911" y="1268"/>
                  </a:cubicBezTo>
                  <a:cubicBezTo>
                    <a:pt x="3877" y="1212"/>
                    <a:pt x="3836" y="1179"/>
                    <a:pt x="3788" y="1152"/>
                  </a:cubicBezTo>
                  <a:cubicBezTo>
                    <a:pt x="3739" y="1122"/>
                    <a:pt x="3683" y="1100"/>
                    <a:pt x="3631" y="1070"/>
                  </a:cubicBezTo>
                  <a:cubicBezTo>
                    <a:pt x="3470" y="981"/>
                    <a:pt x="3305" y="894"/>
                    <a:pt x="3152" y="793"/>
                  </a:cubicBezTo>
                  <a:cubicBezTo>
                    <a:pt x="3129" y="779"/>
                    <a:pt x="3111" y="763"/>
                    <a:pt x="3092" y="753"/>
                  </a:cubicBezTo>
                  <a:cubicBezTo>
                    <a:pt x="3077" y="741"/>
                    <a:pt x="3058" y="734"/>
                    <a:pt x="3044" y="730"/>
                  </a:cubicBezTo>
                  <a:cubicBezTo>
                    <a:pt x="3003" y="719"/>
                    <a:pt x="2969" y="700"/>
                    <a:pt x="2939" y="685"/>
                  </a:cubicBezTo>
                  <a:cubicBezTo>
                    <a:pt x="2905" y="667"/>
                    <a:pt x="2879" y="648"/>
                    <a:pt x="2849" y="640"/>
                  </a:cubicBezTo>
                  <a:cubicBezTo>
                    <a:pt x="2830" y="632"/>
                    <a:pt x="2815" y="629"/>
                    <a:pt x="2797" y="629"/>
                  </a:cubicBezTo>
                  <a:cubicBezTo>
                    <a:pt x="2785" y="629"/>
                    <a:pt x="2775" y="629"/>
                    <a:pt x="2767" y="632"/>
                  </a:cubicBezTo>
                  <a:lnTo>
                    <a:pt x="2737" y="640"/>
                  </a:lnTo>
                  <a:lnTo>
                    <a:pt x="2722" y="614"/>
                  </a:lnTo>
                  <a:cubicBezTo>
                    <a:pt x="2715" y="599"/>
                    <a:pt x="2707" y="591"/>
                    <a:pt x="2696" y="580"/>
                  </a:cubicBezTo>
                  <a:cubicBezTo>
                    <a:pt x="2685" y="573"/>
                    <a:pt x="2673" y="565"/>
                    <a:pt x="2658" y="558"/>
                  </a:cubicBezTo>
                  <a:cubicBezTo>
                    <a:pt x="2628" y="543"/>
                    <a:pt x="2595" y="532"/>
                    <a:pt x="2558" y="513"/>
                  </a:cubicBezTo>
                  <a:cubicBezTo>
                    <a:pt x="2532" y="501"/>
                    <a:pt x="2506" y="487"/>
                    <a:pt x="2483" y="465"/>
                  </a:cubicBezTo>
                  <a:cubicBezTo>
                    <a:pt x="2471" y="453"/>
                    <a:pt x="2453" y="442"/>
                    <a:pt x="2434" y="431"/>
                  </a:cubicBezTo>
                  <a:cubicBezTo>
                    <a:pt x="2416" y="420"/>
                    <a:pt x="2393" y="408"/>
                    <a:pt x="2367" y="401"/>
                  </a:cubicBezTo>
                  <a:cubicBezTo>
                    <a:pt x="2318" y="382"/>
                    <a:pt x="2266" y="367"/>
                    <a:pt x="2214" y="344"/>
                  </a:cubicBezTo>
                  <a:cubicBezTo>
                    <a:pt x="1978" y="248"/>
                    <a:pt x="1750" y="143"/>
                    <a:pt x="1507" y="94"/>
                  </a:cubicBezTo>
                  <a:cubicBezTo>
                    <a:pt x="1459" y="87"/>
                    <a:pt x="1414" y="72"/>
                    <a:pt x="1372" y="57"/>
                  </a:cubicBezTo>
                  <a:cubicBezTo>
                    <a:pt x="1331" y="42"/>
                    <a:pt x="1290" y="27"/>
                    <a:pt x="1250" y="20"/>
                  </a:cubicBezTo>
                  <a:cubicBezTo>
                    <a:pt x="1197" y="8"/>
                    <a:pt x="1148" y="1"/>
                    <a:pt x="1100" y="1"/>
                  </a:cubicBezTo>
                  <a:close/>
                  <a:moveTo>
                    <a:pt x="808" y="5332"/>
                  </a:moveTo>
                  <a:cubicBezTo>
                    <a:pt x="808" y="5339"/>
                    <a:pt x="812" y="5346"/>
                    <a:pt x="812" y="5358"/>
                  </a:cubicBezTo>
                  <a:cubicBezTo>
                    <a:pt x="812" y="5361"/>
                    <a:pt x="812" y="5373"/>
                    <a:pt x="808" y="5380"/>
                  </a:cubicBezTo>
                  <a:cubicBezTo>
                    <a:pt x="797" y="5403"/>
                    <a:pt x="793" y="5425"/>
                    <a:pt x="793" y="5447"/>
                  </a:cubicBezTo>
                  <a:cubicBezTo>
                    <a:pt x="793" y="5470"/>
                    <a:pt x="797" y="5496"/>
                    <a:pt x="805" y="5522"/>
                  </a:cubicBezTo>
                  <a:cubicBezTo>
                    <a:pt x="812" y="5548"/>
                    <a:pt x="823" y="5575"/>
                    <a:pt x="831" y="5601"/>
                  </a:cubicBezTo>
                  <a:cubicBezTo>
                    <a:pt x="857" y="5672"/>
                    <a:pt x="883" y="5739"/>
                    <a:pt x="894" y="5817"/>
                  </a:cubicBezTo>
                  <a:cubicBezTo>
                    <a:pt x="894" y="5806"/>
                    <a:pt x="898" y="5795"/>
                    <a:pt x="901" y="5787"/>
                  </a:cubicBezTo>
                  <a:cubicBezTo>
                    <a:pt x="909" y="5777"/>
                    <a:pt x="917" y="5765"/>
                    <a:pt x="927" y="5761"/>
                  </a:cubicBezTo>
                  <a:cubicBezTo>
                    <a:pt x="943" y="5754"/>
                    <a:pt x="950" y="5746"/>
                    <a:pt x="958" y="5743"/>
                  </a:cubicBezTo>
                  <a:cubicBezTo>
                    <a:pt x="962" y="5735"/>
                    <a:pt x="962" y="5732"/>
                    <a:pt x="965" y="5727"/>
                  </a:cubicBezTo>
                  <a:lnTo>
                    <a:pt x="965" y="5724"/>
                  </a:lnTo>
                  <a:cubicBezTo>
                    <a:pt x="965" y="5720"/>
                    <a:pt x="965" y="5717"/>
                    <a:pt x="962" y="5713"/>
                  </a:cubicBezTo>
                  <a:cubicBezTo>
                    <a:pt x="962" y="5709"/>
                    <a:pt x="958" y="5701"/>
                    <a:pt x="958" y="5698"/>
                  </a:cubicBezTo>
                  <a:cubicBezTo>
                    <a:pt x="950" y="5682"/>
                    <a:pt x="943" y="5668"/>
                    <a:pt x="931" y="5653"/>
                  </a:cubicBezTo>
                  <a:cubicBezTo>
                    <a:pt x="927" y="5646"/>
                    <a:pt x="924" y="5638"/>
                    <a:pt x="920" y="5630"/>
                  </a:cubicBezTo>
                  <a:cubicBezTo>
                    <a:pt x="920" y="5627"/>
                    <a:pt x="917" y="5627"/>
                    <a:pt x="913" y="5623"/>
                  </a:cubicBezTo>
                  <a:cubicBezTo>
                    <a:pt x="909" y="5623"/>
                    <a:pt x="905" y="5620"/>
                    <a:pt x="898" y="5615"/>
                  </a:cubicBezTo>
                  <a:cubicBezTo>
                    <a:pt x="894" y="5612"/>
                    <a:pt x="891" y="5604"/>
                    <a:pt x="886" y="5597"/>
                  </a:cubicBezTo>
                  <a:lnTo>
                    <a:pt x="886" y="5582"/>
                  </a:lnTo>
                  <a:cubicBezTo>
                    <a:pt x="886" y="5575"/>
                    <a:pt x="891" y="5563"/>
                    <a:pt x="894" y="5560"/>
                  </a:cubicBezTo>
                  <a:cubicBezTo>
                    <a:pt x="898" y="5552"/>
                    <a:pt x="901" y="5548"/>
                    <a:pt x="905" y="5544"/>
                  </a:cubicBezTo>
                  <a:cubicBezTo>
                    <a:pt x="913" y="5541"/>
                    <a:pt x="917" y="5541"/>
                    <a:pt x="924" y="5537"/>
                  </a:cubicBezTo>
                  <a:cubicBezTo>
                    <a:pt x="920" y="5534"/>
                    <a:pt x="917" y="5530"/>
                    <a:pt x="913" y="5525"/>
                  </a:cubicBezTo>
                  <a:cubicBezTo>
                    <a:pt x="909" y="5518"/>
                    <a:pt x="901" y="5511"/>
                    <a:pt x="894" y="5499"/>
                  </a:cubicBezTo>
                  <a:cubicBezTo>
                    <a:pt x="886" y="5489"/>
                    <a:pt x="879" y="5477"/>
                    <a:pt x="872" y="5463"/>
                  </a:cubicBezTo>
                  <a:cubicBezTo>
                    <a:pt x="868" y="5455"/>
                    <a:pt x="864" y="5444"/>
                    <a:pt x="864" y="5429"/>
                  </a:cubicBezTo>
                  <a:cubicBezTo>
                    <a:pt x="864" y="5421"/>
                    <a:pt x="864" y="5410"/>
                    <a:pt x="868" y="5403"/>
                  </a:cubicBezTo>
                  <a:cubicBezTo>
                    <a:pt x="872" y="5395"/>
                    <a:pt x="875" y="5387"/>
                    <a:pt x="883" y="5380"/>
                  </a:cubicBezTo>
                  <a:lnTo>
                    <a:pt x="886" y="5377"/>
                  </a:lnTo>
                  <a:cubicBezTo>
                    <a:pt x="879" y="5373"/>
                    <a:pt x="872" y="5368"/>
                    <a:pt x="868" y="5368"/>
                  </a:cubicBezTo>
                  <a:cubicBezTo>
                    <a:pt x="853" y="5361"/>
                    <a:pt x="838" y="5354"/>
                    <a:pt x="823" y="5346"/>
                  </a:cubicBezTo>
                  <a:cubicBezTo>
                    <a:pt x="819" y="5339"/>
                    <a:pt x="812" y="5335"/>
                    <a:pt x="808" y="5332"/>
                  </a:cubicBezTo>
                  <a:close/>
                  <a:moveTo>
                    <a:pt x="898" y="5851"/>
                  </a:moveTo>
                  <a:lnTo>
                    <a:pt x="898" y="5851"/>
                  </a:lnTo>
                  <a:cubicBezTo>
                    <a:pt x="898" y="5862"/>
                    <a:pt x="901" y="5877"/>
                    <a:pt x="901" y="5889"/>
                  </a:cubicBezTo>
                  <a:lnTo>
                    <a:pt x="901" y="5937"/>
                  </a:lnTo>
                  <a:lnTo>
                    <a:pt x="901" y="5963"/>
                  </a:lnTo>
                  <a:cubicBezTo>
                    <a:pt x="901" y="6008"/>
                    <a:pt x="905" y="6049"/>
                    <a:pt x="917" y="6091"/>
                  </a:cubicBezTo>
                  <a:cubicBezTo>
                    <a:pt x="946" y="6169"/>
                    <a:pt x="958" y="6248"/>
                    <a:pt x="972" y="6326"/>
                  </a:cubicBezTo>
                  <a:cubicBezTo>
                    <a:pt x="988" y="6405"/>
                    <a:pt x="1003" y="6479"/>
                    <a:pt x="1036" y="6550"/>
                  </a:cubicBezTo>
                  <a:cubicBezTo>
                    <a:pt x="1058" y="6602"/>
                    <a:pt x="1074" y="6655"/>
                    <a:pt x="1088" y="6707"/>
                  </a:cubicBezTo>
                  <a:cubicBezTo>
                    <a:pt x="1107" y="6755"/>
                    <a:pt x="1126" y="6804"/>
                    <a:pt x="1155" y="6842"/>
                  </a:cubicBezTo>
                  <a:lnTo>
                    <a:pt x="1155" y="6845"/>
                  </a:lnTo>
                  <a:lnTo>
                    <a:pt x="1160" y="6845"/>
                  </a:lnTo>
                  <a:cubicBezTo>
                    <a:pt x="1160" y="6849"/>
                    <a:pt x="1163" y="6853"/>
                    <a:pt x="1171" y="6864"/>
                  </a:cubicBezTo>
                  <a:cubicBezTo>
                    <a:pt x="1171" y="6868"/>
                    <a:pt x="1174" y="6876"/>
                    <a:pt x="1174" y="6886"/>
                  </a:cubicBezTo>
                  <a:lnTo>
                    <a:pt x="1174" y="6902"/>
                  </a:lnTo>
                  <a:cubicBezTo>
                    <a:pt x="1171" y="6905"/>
                    <a:pt x="1171" y="6909"/>
                    <a:pt x="1167" y="6912"/>
                  </a:cubicBezTo>
                  <a:cubicBezTo>
                    <a:pt x="1160" y="6921"/>
                    <a:pt x="1155" y="6924"/>
                    <a:pt x="1148" y="6928"/>
                  </a:cubicBezTo>
                  <a:cubicBezTo>
                    <a:pt x="1145" y="6931"/>
                    <a:pt x="1141" y="6935"/>
                    <a:pt x="1137" y="6939"/>
                  </a:cubicBezTo>
                  <a:cubicBezTo>
                    <a:pt x="1141" y="6939"/>
                    <a:pt x="1148" y="6943"/>
                    <a:pt x="1152" y="6947"/>
                  </a:cubicBezTo>
                  <a:cubicBezTo>
                    <a:pt x="1160" y="6954"/>
                    <a:pt x="1167" y="6957"/>
                    <a:pt x="1174" y="6961"/>
                  </a:cubicBezTo>
                  <a:cubicBezTo>
                    <a:pt x="1186" y="6969"/>
                    <a:pt x="1197" y="6976"/>
                    <a:pt x="1212" y="6983"/>
                  </a:cubicBezTo>
                  <a:cubicBezTo>
                    <a:pt x="1212" y="6980"/>
                    <a:pt x="1215" y="6980"/>
                    <a:pt x="1215" y="6976"/>
                  </a:cubicBezTo>
                  <a:cubicBezTo>
                    <a:pt x="1215" y="6973"/>
                    <a:pt x="1219" y="6965"/>
                    <a:pt x="1223" y="6961"/>
                  </a:cubicBezTo>
                  <a:cubicBezTo>
                    <a:pt x="1234" y="6950"/>
                    <a:pt x="1241" y="6939"/>
                    <a:pt x="1250" y="6928"/>
                  </a:cubicBezTo>
                  <a:cubicBezTo>
                    <a:pt x="1253" y="6916"/>
                    <a:pt x="1253" y="6909"/>
                    <a:pt x="1253" y="6902"/>
                  </a:cubicBezTo>
                  <a:cubicBezTo>
                    <a:pt x="1253" y="6894"/>
                    <a:pt x="1253" y="6886"/>
                    <a:pt x="1250" y="6879"/>
                  </a:cubicBezTo>
                  <a:cubicBezTo>
                    <a:pt x="1245" y="6868"/>
                    <a:pt x="1238" y="6857"/>
                    <a:pt x="1227" y="6845"/>
                  </a:cubicBezTo>
                  <a:cubicBezTo>
                    <a:pt x="1223" y="6842"/>
                    <a:pt x="1215" y="6834"/>
                    <a:pt x="1212" y="6826"/>
                  </a:cubicBezTo>
                  <a:cubicBezTo>
                    <a:pt x="1208" y="6816"/>
                    <a:pt x="1205" y="6808"/>
                    <a:pt x="1205" y="6797"/>
                  </a:cubicBezTo>
                  <a:cubicBezTo>
                    <a:pt x="1205" y="6793"/>
                    <a:pt x="1208" y="6786"/>
                    <a:pt x="1208" y="6782"/>
                  </a:cubicBezTo>
                  <a:lnTo>
                    <a:pt x="1208" y="6748"/>
                  </a:lnTo>
                  <a:cubicBezTo>
                    <a:pt x="1208" y="6707"/>
                    <a:pt x="1197" y="6662"/>
                    <a:pt x="1182" y="6614"/>
                  </a:cubicBezTo>
                  <a:cubicBezTo>
                    <a:pt x="1167" y="6565"/>
                    <a:pt x="1148" y="6512"/>
                    <a:pt x="1148" y="6457"/>
                  </a:cubicBezTo>
                  <a:lnTo>
                    <a:pt x="1126" y="6457"/>
                  </a:lnTo>
                  <a:cubicBezTo>
                    <a:pt x="1122" y="6457"/>
                    <a:pt x="1119" y="6457"/>
                    <a:pt x="1111" y="6453"/>
                  </a:cubicBezTo>
                  <a:cubicBezTo>
                    <a:pt x="1107" y="6453"/>
                    <a:pt x="1100" y="6453"/>
                    <a:pt x="1088" y="6445"/>
                  </a:cubicBezTo>
                  <a:cubicBezTo>
                    <a:pt x="1084" y="6441"/>
                    <a:pt x="1077" y="6438"/>
                    <a:pt x="1074" y="6431"/>
                  </a:cubicBezTo>
                  <a:cubicBezTo>
                    <a:pt x="1070" y="6423"/>
                    <a:pt x="1070" y="6415"/>
                    <a:pt x="1070" y="6408"/>
                  </a:cubicBezTo>
                  <a:lnTo>
                    <a:pt x="1070" y="6405"/>
                  </a:lnTo>
                  <a:cubicBezTo>
                    <a:pt x="1070" y="6393"/>
                    <a:pt x="1070" y="6386"/>
                    <a:pt x="1074" y="6374"/>
                  </a:cubicBezTo>
                  <a:cubicBezTo>
                    <a:pt x="1074" y="6367"/>
                    <a:pt x="1077" y="6360"/>
                    <a:pt x="1081" y="6355"/>
                  </a:cubicBezTo>
                  <a:cubicBezTo>
                    <a:pt x="1084" y="6345"/>
                    <a:pt x="1088" y="6333"/>
                    <a:pt x="1093" y="6326"/>
                  </a:cubicBezTo>
                  <a:cubicBezTo>
                    <a:pt x="1093" y="6322"/>
                    <a:pt x="1096" y="6319"/>
                    <a:pt x="1096" y="6310"/>
                  </a:cubicBezTo>
                  <a:cubicBezTo>
                    <a:pt x="1096" y="6307"/>
                    <a:pt x="1096" y="6303"/>
                    <a:pt x="1093" y="6300"/>
                  </a:cubicBezTo>
                  <a:cubicBezTo>
                    <a:pt x="1088" y="6277"/>
                    <a:pt x="1077" y="6255"/>
                    <a:pt x="1066" y="6229"/>
                  </a:cubicBezTo>
                  <a:cubicBezTo>
                    <a:pt x="1055" y="6206"/>
                    <a:pt x="1043" y="6180"/>
                    <a:pt x="1036" y="6150"/>
                  </a:cubicBezTo>
                  <a:cubicBezTo>
                    <a:pt x="1029" y="6131"/>
                    <a:pt x="1025" y="6113"/>
                    <a:pt x="1025" y="6094"/>
                  </a:cubicBezTo>
                  <a:lnTo>
                    <a:pt x="1025" y="6091"/>
                  </a:lnTo>
                  <a:lnTo>
                    <a:pt x="1025" y="6083"/>
                  </a:lnTo>
                  <a:cubicBezTo>
                    <a:pt x="1025" y="6038"/>
                    <a:pt x="1017" y="6005"/>
                    <a:pt x="1003" y="5974"/>
                  </a:cubicBezTo>
                  <a:cubicBezTo>
                    <a:pt x="988" y="5948"/>
                    <a:pt x="965" y="5922"/>
                    <a:pt x="931" y="5896"/>
                  </a:cubicBezTo>
                  <a:cubicBezTo>
                    <a:pt x="917" y="5881"/>
                    <a:pt x="905" y="5866"/>
                    <a:pt x="898" y="58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2" name="Google Shape;18092;p13"/>
            <p:cNvSpPr/>
            <p:nvPr/>
          </p:nvSpPr>
          <p:spPr>
            <a:xfrm>
              <a:off x="-545014" y="1764410"/>
              <a:ext cx="455392" cy="341699"/>
            </a:xfrm>
            <a:custGeom>
              <a:avLst/>
              <a:gdLst/>
              <a:ahLst/>
              <a:cxnLst/>
              <a:rect l="l" t="t" r="r" b="b"/>
              <a:pathLst>
                <a:path w="9537" h="7156" extrusionOk="0">
                  <a:moveTo>
                    <a:pt x="4800" y="1933"/>
                  </a:moveTo>
                  <a:cubicBezTo>
                    <a:pt x="4796" y="1933"/>
                    <a:pt x="4793" y="1935"/>
                    <a:pt x="4792" y="1936"/>
                  </a:cubicBezTo>
                  <a:lnTo>
                    <a:pt x="4792" y="1936"/>
                  </a:lnTo>
                  <a:lnTo>
                    <a:pt x="4800" y="1933"/>
                  </a:lnTo>
                  <a:close/>
                  <a:moveTo>
                    <a:pt x="972" y="5925"/>
                  </a:moveTo>
                  <a:lnTo>
                    <a:pt x="972" y="5925"/>
                  </a:lnTo>
                  <a:cubicBezTo>
                    <a:pt x="979" y="5940"/>
                    <a:pt x="991" y="5955"/>
                    <a:pt x="1005" y="5970"/>
                  </a:cubicBezTo>
                  <a:cubicBezTo>
                    <a:pt x="1039" y="5996"/>
                    <a:pt x="1062" y="6022"/>
                    <a:pt x="1077" y="6048"/>
                  </a:cubicBezTo>
                  <a:cubicBezTo>
                    <a:pt x="1091" y="6079"/>
                    <a:pt x="1099" y="6112"/>
                    <a:pt x="1099" y="6157"/>
                  </a:cubicBezTo>
                  <a:lnTo>
                    <a:pt x="1099" y="6165"/>
                  </a:lnTo>
                  <a:lnTo>
                    <a:pt x="1099" y="6168"/>
                  </a:lnTo>
                  <a:cubicBezTo>
                    <a:pt x="1099" y="6187"/>
                    <a:pt x="1103" y="6205"/>
                    <a:pt x="1110" y="6224"/>
                  </a:cubicBezTo>
                  <a:cubicBezTo>
                    <a:pt x="1117" y="6254"/>
                    <a:pt x="1129" y="6280"/>
                    <a:pt x="1140" y="6303"/>
                  </a:cubicBezTo>
                  <a:cubicBezTo>
                    <a:pt x="1151" y="6329"/>
                    <a:pt x="1162" y="6351"/>
                    <a:pt x="1167" y="6374"/>
                  </a:cubicBezTo>
                  <a:cubicBezTo>
                    <a:pt x="1170" y="6377"/>
                    <a:pt x="1170" y="6381"/>
                    <a:pt x="1170" y="6384"/>
                  </a:cubicBezTo>
                  <a:cubicBezTo>
                    <a:pt x="1170" y="6393"/>
                    <a:pt x="1167" y="6396"/>
                    <a:pt x="1167" y="6400"/>
                  </a:cubicBezTo>
                  <a:cubicBezTo>
                    <a:pt x="1162" y="6407"/>
                    <a:pt x="1158" y="6419"/>
                    <a:pt x="1155" y="6429"/>
                  </a:cubicBezTo>
                  <a:cubicBezTo>
                    <a:pt x="1151" y="6434"/>
                    <a:pt x="1148" y="6441"/>
                    <a:pt x="1148" y="6448"/>
                  </a:cubicBezTo>
                  <a:cubicBezTo>
                    <a:pt x="1144" y="6460"/>
                    <a:pt x="1144" y="6467"/>
                    <a:pt x="1144" y="6479"/>
                  </a:cubicBezTo>
                  <a:lnTo>
                    <a:pt x="1144" y="6482"/>
                  </a:lnTo>
                  <a:cubicBezTo>
                    <a:pt x="1144" y="6489"/>
                    <a:pt x="1144" y="6497"/>
                    <a:pt x="1148" y="6505"/>
                  </a:cubicBezTo>
                  <a:cubicBezTo>
                    <a:pt x="1151" y="6512"/>
                    <a:pt x="1158" y="6515"/>
                    <a:pt x="1162" y="6519"/>
                  </a:cubicBezTo>
                  <a:cubicBezTo>
                    <a:pt x="1174" y="6527"/>
                    <a:pt x="1181" y="6527"/>
                    <a:pt x="1185" y="6527"/>
                  </a:cubicBezTo>
                  <a:cubicBezTo>
                    <a:pt x="1193" y="6531"/>
                    <a:pt x="1196" y="6531"/>
                    <a:pt x="1200" y="6531"/>
                  </a:cubicBezTo>
                  <a:lnTo>
                    <a:pt x="1222" y="6531"/>
                  </a:lnTo>
                  <a:cubicBezTo>
                    <a:pt x="1222" y="6586"/>
                    <a:pt x="1241" y="6639"/>
                    <a:pt x="1256" y="6688"/>
                  </a:cubicBezTo>
                  <a:cubicBezTo>
                    <a:pt x="1271" y="6736"/>
                    <a:pt x="1282" y="6781"/>
                    <a:pt x="1282" y="6822"/>
                  </a:cubicBezTo>
                  <a:lnTo>
                    <a:pt x="1282" y="6856"/>
                  </a:lnTo>
                  <a:cubicBezTo>
                    <a:pt x="1282" y="6860"/>
                    <a:pt x="1279" y="6867"/>
                    <a:pt x="1279" y="6871"/>
                  </a:cubicBezTo>
                  <a:cubicBezTo>
                    <a:pt x="1279" y="6882"/>
                    <a:pt x="1282" y="6890"/>
                    <a:pt x="1286" y="6900"/>
                  </a:cubicBezTo>
                  <a:cubicBezTo>
                    <a:pt x="1289" y="6908"/>
                    <a:pt x="1297" y="6916"/>
                    <a:pt x="1301" y="6919"/>
                  </a:cubicBezTo>
                  <a:cubicBezTo>
                    <a:pt x="1312" y="6931"/>
                    <a:pt x="1319" y="6942"/>
                    <a:pt x="1324" y="6953"/>
                  </a:cubicBezTo>
                  <a:cubicBezTo>
                    <a:pt x="1327" y="6960"/>
                    <a:pt x="1327" y="6968"/>
                    <a:pt x="1327" y="6976"/>
                  </a:cubicBezTo>
                  <a:cubicBezTo>
                    <a:pt x="1327" y="6983"/>
                    <a:pt x="1327" y="6990"/>
                    <a:pt x="1324" y="7002"/>
                  </a:cubicBezTo>
                  <a:cubicBezTo>
                    <a:pt x="1315" y="7013"/>
                    <a:pt x="1308" y="7024"/>
                    <a:pt x="1297" y="7035"/>
                  </a:cubicBezTo>
                  <a:cubicBezTo>
                    <a:pt x="1293" y="7039"/>
                    <a:pt x="1289" y="7047"/>
                    <a:pt x="1289" y="7050"/>
                  </a:cubicBezTo>
                  <a:cubicBezTo>
                    <a:pt x="1289" y="7054"/>
                    <a:pt x="1286" y="7054"/>
                    <a:pt x="1286" y="7057"/>
                  </a:cubicBezTo>
                  <a:cubicBezTo>
                    <a:pt x="1271" y="7050"/>
                    <a:pt x="1260" y="7043"/>
                    <a:pt x="1248" y="7035"/>
                  </a:cubicBezTo>
                  <a:cubicBezTo>
                    <a:pt x="1241" y="7031"/>
                    <a:pt x="1234" y="7028"/>
                    <a:pt x="1226" y="7021"/>
                  </a:cubicBezTo>
                  <a:cubicBezTo>
                    <a:pt x="1222" y="7017"/>
                    <a:pt x="1215" y="7013"/>
                    <a:pt x="1211" y="7013"/>
                  </a:cubicBezTo>
                  <a:cubicBezTo>
                    <a:pt x="1215" y="7009"/>
                    <a:pt x="1219" y="7005"/>
                    <a:pt x="1222" y="7002"/>
                  </a:cubicBezTo>
                  <a:cubicBezTo>
                    <a:pt x="1229" y="6998"/>
                    <a:pt x="1234" y="6995"/>
                    <a:pt x="1241" y="6986"/>
                  </a:cubicBezTo>
                  <a:cubicBezTo>
                    <a:pt x="1245" y="6983"/>
                    <a:pt x="1245" y="6979"/>
                    <a:pt x="1248" y="6976"/>
                  </a:cubicBezTo>
                  <a:lnTo>
                    <a:pt x="1248" y="6960"/>
                  </a:lnTo>
                  <a:cubicBezTo>
                    <a:pt x="1248" y="6950"/>
                    <a:pt x="1245" y="6942"/>
                    <a:pt x="1245" y="6938"/>
                  </a:cubicBezTo>
                  <a:cubicBezTo>
                    <a:pt x="1237" y="6927"/>
                    <a:pt x="1234" y="6923"/>
                    <a:pt x="1234" y="6919"/>
                  </a:cubicBezTo>
                  <a:lnTo>
                    <a:pt x="1229" y="6919"/>
                  </a:lnTo>
                  <a:lnTo>
                    <a:pt x="1229" y="6916"/>
                  </a:lnTo>
                  <a:cubicBezTo>
                    <a:pt x="1200" y="6878"/>
                    <a:pt x="1181" y="6829"/>
                    <a:pt x="1162" y="6781"/>
                  </a:cubicBezTo>
                  <a:cubicBezTo>
                    <a:pt x="1148" y="6729"/>
                    <a:pt x="1132" y="6676"/>
                    <a:pt x="1110" y="6624"/>
                  </a:cubicBezTo>
                  <a:cubicBezTo>
                    <a:pt x="1077" y="6553"/>
                    <a:pt x="1062" y="6479"/>
                    <a:pt x="1046" y="6400"/>
                  </a:cubicBezTo>
                  <a:cubicBezTo>
                    <a:pt x="1032" y="6322"/>
                    <a:pt x="1020" y="6243"/>
                    <a:pt x="991" y="6165"/>
                  </a:cubicBezTo>
                  <a:cubicBezTo>
                    <a:pt x="979" y="6123"/>
                    <a:pt x="975" y="6082"/>
                    <a:pt x="975" y="6037"/>
                  </a:cubicBezTo>
                  <a:lnTo>
                    <a:pt x="975" y="6011"/>
                  </a:lnTo>
                  <a:lnTo>
                    <a:pt x="975" y="5963"/>
                  </a:lnTo>
                  <a:cubicBezTo>
                    <a:pt x="975" y="5951"/>
                    <a:pt x="972" y="5936"/>
                    <a:pt x="972" y="5925"/>
                  </a:cubicBezTo>
                  <a:close/>
                  <a:moveTo>
                    <a:pt x="1174" y="0"/>
                  </a:moveTo>
                  <a:cubicBezTo>
                    <a:pt x="1036" y="0"/>
                    <a:pt x="912" y="42"/>
                    <a:pt x="808" y="109"/>
                  </a:cubicBezTo>
                  <a:cubicBezTo>
                    <a:pt x="699" y="180"/>
                    <a:pt x="613" y="280"/>
                    <a:pt x="546" y="396"/>
                  </a:cubicBezTo>
                  <a:cubicBezTo>
                    <a:pt x="404" y="643"/>
                    <a:pt x="310" y="908"/>
                    <a:pt x="213" y="1170"/>
                  </a:cubicBezTo>
                  <a:cubicBezTo>
                    <a:pt x="213" y="1174"/>
                    <a:pt x="209" y="1181"/>
                    <a:pt x="206" y="1189"/>
                  </a:cubicBezTo>
                  <a:cubicBezTo>
                    <a:pt x="202" y="1196"/>
                    <a:pt x="198" y="1203"/>
                    <a:pt x="194" y="1215"/>
                  </a:cubicBezTo>
                  <a:cubicBezTo>
                    <a:pt x="183" y="1253"/>
                    <a:pt x="161" y="1293"/>
                    <a:pt x="146" y="1334"/>
                  </a:cubicBezTo>
                  <a:cubicBezTo>
                    <a:pt x="127" y="1379"/>
                    <a:pt x="112" y="1424"/>
                    <a:pt x="112" y="1477"/>
                  </a:cubicBezTo>
                  <a:cubicBezTo>
                    <a:pt x="112" y="1517"/>
                    <a:pt x="120" y="1559"/>
                    <a:pt x="146" y="1604"/>
                  </a:cubicBezTo>
                  <a:cubicBezTo>
                    <a:pt x="135" y="1612"/>
                    <a:pt x="123" y="1619"/>
                    <a:pt x="120" y="1630"/>
                  </a:cubicBezTo>
                  <a:cubicBezTo>
                    <a:pt x="104" y="1648"/>
                    <a:pt x="101" y="1667"/>
                    <a:pt x="97" y="1683"/>
                  </a:cubicBezTo>
                  <a:cubicBezTo>
                    <a:pt x="97" y="1701"/>
                    <a:pt x="94" y="1712"/>
                    <a:pt x="94" y="1724"/>
                  </a:cubicBezTo>
                  <a:cubicBezTo>
                    <a:pt x="63" y="1847"/>
                    <a:pt x="56" y="1971"/>
                    <a:pt x="41" y="2086"/>
                  </a:cubicBezTo>
                  <a:cubicBezTo>
                    <a:pt x="18" y="2224"/>
                    <a:pt x="11" y="2359"/>
                    <a:pt x="4" y="2490"/>
                  </a:cubicBezTo>
                  <a:cubicBezTo>
                    <a:pt x="0" y="2527"/>
                    <a:pt x="0" y="2561"/>
                    <a:pt x="0" y="2594"/>
                  </a:cubicBezTo>
                  <a:cubicBezTo>
                    <a:pt x="0" y="2725"/>
                    <a:pt x="15" y="2860"/>
                    <a:pt x="18" y="2987"/>
                  </a:cubicBezTo>
                  <a:cubicBezTo>
                    <a:pt x="23" y="3039"/>
                    <a:pt x="33" y="3084"/>
                    <a:pt x="33" y="3129"/>
                  </a:cubicBezTo>
                  <a:cubicBezTo>
                    <a:pt x="33" y="3144"/>
                    <a:pt x="33" y="3159"/>
                    <a:pt x="30" y="3174"/>
                  </a:cubicBezTo>
                  <a:cubicBezTo>
                    <a:pt x="26" y="3182"/>
                    <a:pt x="26" y="3189"/>
                    <a:pt x="26" y="3196"/>
                  </a:cubicBezTo>
                  <a:cubicBezTo>
                    <a:pt x="26" y="3218"/>
                    <a:pt x="33" y="3234"/>
                    <a:pt x="41" y="3249"/>
                  </a:cubicBezTo>
                  <a:cubicBezTo>
                    <a:pt x="49" y="3260"/>
                    <a:pt x="56" y="3271"/>
                    <a:pt x="59" y="3279"/>
                  </a:cubicBezTo>
                  <a:cubicBezTo>
                    <a:pt x="71" y="3289"/>
                    <a:pt x="78" y="3301"/>
                    <a:pt x="86" y="3312"/>
                  </a:cubicBezTo>
                  <a:cubicBezTo>
                    <a:pt x="90" y="3323"/>
                    <a:pt x="94" y="3331"/>
                    <a:pt x="94" y="3334"/>
                  </a:cubicBezTo>
                  <a:cubicBezTo>
                    <a:pt x="94" y="3342"/>
                    <a:pt x="94" y="3349"/>
                    <a:pt x="86" y="3357"/>
                  </a:cubicBezTo>
                  <a:cubicBezTo>
                    <a:pt x="82" y="3365"/>
                    <a:pt x="78" y="3372"/>
                    <a:pt x="78" y="3379"/>
                  </a:cubicBezTo>
                  <a:cubicBezTo>
                    <a:pt x="78" y="3387"/>
                    <a:pt x="82" y="3394"/>
                    <a:pt x="82" y="3398"/>
                  </a:cubicBezTo>
                  <a:cubicBezTo>
                    <a:pt x="86" y="3406"/>
                    <a:pt x="90" y="3410"/>
                    <a:pt x="94" y="3413"/>
                  </a:cubicBezTo>
                  <a:cubicBezTo>
                    <a:pt x="101" y="3420"/>
                    <a:pt x="108" y="3424"/>
                    <a:pt x="116" y="3428"/>
                  </a:cubicBezTo>
                  <a:cubicBezTo>
                    <a:pt x="127" y="3436"/>
                    <a:pt x="138" y="3443"/>
                    <a:pt x="149" y="3446"/>
                  </a:cubicBezTo>
                  <a:cubicBezTo>
                    <a:pt x="157" y="3451"/>
                    <a:pt x="164" y="3451"/>
                    <a:pt x="172" y="3454"/>
                  </a:cubicBezTo>
                  <a:lnTo>
                    <a:pt x="206" y="3454"/>
                  </a:lnTo>
                  <a:cubicBezTo>
                    <a:pt x="209" y="3454"/>
                    <a:pt x="213" y="3454"/>
                    <a:pt x="216" y="3451"/>
                  </a:cubicBezTo>
                  <a:cubicBezTo>
                    <a:pt x="225" y="3446"/>
                    <a:pt x="232" y="3443"/>
                    <a:pt x="239" y="3436"/>
                  </a:cubicBezTo>
                  <a:cubicBezTo>
                    <a:pt x="239" y="3432"/>
                    <a:pt x="243" y="3424"/>
                    <a:pt x="243" y="3420"/>
                  </a:cubicBezTo>
                  <a:cubicBezTo>
                    <a:pt x="243" y="3417"/>
                    <a:pt x="247" y="3413"/>
                    <a:pt x="247" y="3410"/>
                  </a:cubicBezTo>
                  <a:cubicBezTo>
                    <a:pt x="247" y="3398"/>
                    <a:pt x="243" y="3394"/>
                    <a:pt x="239" y="3391"/>
                  </a:cubicBezTo>
                  <a:lnTo>
                    <a:pt x="239" y="3387"/>
                  </a:lnTo>
                  <a:cubicBezTo>
                    <a:pt x="251" y="3375"/>
                    <a:pt x="258" y="3368"/>
                    <a:pt x="261" y="3357"/>
                  </a:cubicBezTo>
                  <a:cubicBezTo>
                    <a:pt x="269" y="3339"/>
                    <a:pt x="273" y="3320"/>
                    <a:pt x="273" y="3305"/>
                  </a:cubicBezTo>
                  <a:cubicBezTo>
                    <a:pt x="273" y="3289"/>
                    <a:pt x="269" y="3275"/>
                    <a:pt x="265" y="3263"/>
                  </a:cubicBezTo>
                  <a:cubicBezTo>
                    <a:pt x="261" y="3241"/>
                    <a:pt x="254" y="3227"/>
                    <a:pt x="247" y="3211"/>
                  </a:cubicBezTo>
                  <a:cubicBezTo>
                    <a:pt x="243" y="3192"/>
                    <a:pt x="235" y="3182"/>
                    <a:pt x="235" y="3170"/>
                  </a:cubicBezTo>
                  <a:cubicBezTo>
                    <a:pt x="232" y="3140"/>
                    <a:pt x="232" y="3110"/>
                    <a:pt x="228" y="3073"/>
                  </a:cubicBezTo>
                  <a:cubicBezTo>
                    <a:pt x="225" y="3047"/>
                    <a:pt x="216" y="3020"/>
                    <a:pt x="206" y="2991"/>
                  </a:cubicBezTo>
                  <a:cubicBezTo>
                    <a:pt x="220" y="2975"/>
                    <a:pt x="232" y="2957"/>
                    <a:pt x="239" y="2942"/>
                  </a:cubicBezTo>
                  <a:cubicBezTo>
                    <a:pt x="251" y="2913"/>
                    <a:pt x="254" y="2886"/>
                    <a:pt x="254" y="2860"/>
                  </a:cubicBezTo>
                  <a:cubicBezTo>
                    <a:pt x="254" y="2834"/>
                    <a:pt x="251" y="2804"/>
                    <a:pt x="247" y="2782"/>
                  </a:cubicBezTo>
                  <a:cubicBezTo>
                    <a:pt x="243" y="2756"/>
                    <a:pt x="239" y="2733"/>
                    <a:pt x="239" y="2714"/>
                  </a:cubicBezTo>
                  <a:lnTo>
                    <a:pt x="239" y="2711"/>
                  </a:lnTo>
                  <a:cubicBezTo>
                    <a:pt x="239" y="2580"/>
                    <a:pt x="235" y="2456"/>
                    <a:pt x="265" y="2337"/>
                  </a:cubicBezTo>
                  <a:cubicBezTo>
                    <a:pt x="277" y="2295"/>
                    <a:pt x="284" y="2254"/>
                    <a:pt x="284" y="2209"/>
                  </a:cubicBezTo>
                  <a:lnTo>
                    <a:pt x="284" y="2187"/>
                  </a:lnTo>
                  <a:cubicBezTo>
                    <a:pt x="280" y="2164"/>
                    <a:pt x="280" y="2142"/>
                    <a:pt x="280" y="2119"/>
                  </a:cubicBezTo>
                  <a:cubicBezTo>
                    <a:pt x="280" y="1899"/>
                    <a:pt x="344" y="1679"/>
                    <a:pt x="392" y="1455"/>
                  </a:cubicBezTo>
                  <a:cubicBezTo>
                    <a:pt x="404" y="1405"/>
                    <a:pt x="408" y="1353"/>
                    <a:pt x="422" y="1305"/>
                  </a:cubicBezTo>
                  <a:cubicBezTo>
                    <a:pt x="437" y="1260"/>
                    <a:pt x="460" y="1215"/>
                    <a:pt x="497" y="1177"/>
                  </a:cubicBezTo>
                  <a:cubicBezTo>
                    <a:pt x="512" y="1167"/>
                    <a:pt x="523" y="1148"/>
                    <a:pt x="534" y="1133"/>
                  </a:cubicBezTo>
                  <a:cubicBezTo>
                    <a:pt x="546" y="1107"/>
                    <a:pt x="557" y="1077"/>
                    <a:pt x="565" y="1046"/>
                  </a:cubicBezTo>
                  <a:cubicBezTo>
                    <a:pt x="572" y="1017"/>
                    <a:pt x="579" y="987"/>
                    <a:pt x="583" y="957"/>
                  </a:cubicBezTo>
                  <a:cubicBezTo>
                    <a:pt x="594" y="889"/>
                    <a:pt x="606" y="822"/>
                    <a:pt x="632" y="770"/>
                  </a:cubicBezTo>
                  <a:cubicBezTo>
                    <a:pt x="646" y="741"/>
                    <a:pt x="661" y="718"/>
                    <a:pt x="684" y="696"/>
                  </a:cubicBezTo>
                  <a:cubicBezTo>
                    <a:pt x="706" y="673"/>
                    <a:pt x="732" y="658"/>
                    <a:pt x="766" y="643"/>
                  </a:cubicBezTo>
                  <a:cubicBezTo>
                    <a:pt x="777" y="639"/>
                    <a:pt x="785" y="636"/>
                    <a:pt x="792" y="628"/>
                  </a:cubicBezTo>
                  <a:cubicBezTo>
                    <a:pt x="803" y="620"/>
                    <a:pt x="808" y="610"/>
                    <a:pt x="815" y="606"/>
                  </a:cubicBezTo>
                  <a:cubicBezTo>
                    <a:pt x="818" y="598"/>
                    <a:pt x="822" y="591"/>
                    <a:pt x="826" y="587"/>
                  </a:cubicBezTo>
                  <a:cubicBezTo>
                    <a:pt x="856" y="549"/>
                    <a:pt x="893" y="520"/>
                    <a:pt x="931" y="494"/>
                  </a:cubicBezTo>
                  <a:cubicBezTo>
                    <a:pt x="972" y="468"/>
                    <a:pt x="1013" y="441"/>
                    <a:pt x="1058" y="415"/>
                  </a:cubicBezTo>
                  <a:cubicBezTo>
                    <a:pt x="1065" y="411"/>
                    <a:pt x="1072" y="408"/>
                    <a:pt x="1084" y="404"/>
                  </a:cubicBezTo>
                  <a:cubicBezTo>
                    <a:pt x="1091" y="404"/>
                    <a:pt x="1099" y="400"/>
                    <a:pt x="1106" y="400"/>
                  </a:cubicBezTo>
                  <a:cubicBezTo>
                    <a:pt x="1110" y="400"/>
                    <a:pt x="1114" y="404"/>
                    <a:pt x="1117" y="404"/>
                  </a:cubicBezTo>
                  <a:lnTo>
                    <a:pt x="1122" y="408"/>
                  </a:lnTo>
                  <a:lnTo>
                    <a:pt x="1117" y="411"/>
                  </a:lnTo>
                  <a:cubicBezTo>
                    <a:pt x="1114" y="415"/>
                    <a:pt x="1106" y="418"/>
                    <a:pt x="1099" y="423"/>
                  </a:cubicBezTo>
                  <a:cubicBezTo>
                    <a:pt x="1091" y="427"/>
                    <a:pt x="1084" y="430"/>
                    <a:pt x="1080" y="434"/>
                  </a:cubicBezTo>
                  <a:cubicBezTo>
                    <a:pt x="1039" y="445"/>
                    <a:pt x="1010" y="463"/>
                    <a:pt x="979" y="486"/>
                  </a:cubicBezTo>
                  <a:cubicBezTo>
                    <a:pt x="949" y="505"/>
                    <a:pt x="923" y="527"/>
                    <a:pt x="897" y="546"/>
                  </a:cubicBezTo>
                  <a:cubicBezTo>
                    <a:pt x="863" y="575"/>
                    <a:pt x="830" y="606"/>
                    <a:pt x="803" y="647"/>
                  </a:cubicBezTo>
                  <a:cubicBezTo>
                    <a:pt x="781" y="688"/>
                    <a:pt x="766" y="737"/>
                    <a:pt x="766" y="796"/>
                  </a:cubicBezTo>
                  <a:lnTo>
                    <a:pt x="766" y="811"/>
                  </a:lnTo>
                  <a:lnTo>
                    <a:pt x="766" y="837"/>
                  </a:lnTo>
                  <a:cubicBezTo>
                    <a:pt x="766" y="927"/>
                    <a:pt x="751" y="1010"/>
                    <a:pt x="722" y="1091"/>
                  </a:cubicBezTo>
                  <a:cubicBezTo>
                    <a:pt x="696" y="1174"/>
                    <a:pt x="658" y="1256"/>
                    <a:pt x="617" y="1338"/>
                  </a:cubicBezTo>
                  <a:cubicBezTo>
                    <a:pt x="516" y="1522"/>
                    <a:pt x="463" y="1724"/>
                    <a:pt x="460" y="1936"/>
                  </a:cubicBezTo>
                  <a:lnTo>
                    <a:pt x="460" y="1940"/>
                  </a:lnTo>
                  <a:cubicBezTo>
                    <a:pt x="460" y="1985"/>
                    <a:pt x="467" y="2030"/>
                    <a:pt x="475" y="2071"/>
                  </a:cubicBezTo>
                  <a:cubicBezTo>
                    <a:pt x="482" y="2112"/>
                    <a:pt x="489" y="2150"/>
                    <a:pt x="489" y="2183"/>
                  </a:cubicBezTo>
                  <a:cubicBezTo>
                    <a:pt x="489" y="2206"/>
                    <a:pt x="489" y="2221"/>
                    <a:pt x="482" y="2240"/>
                  </a:cubicBezTo>
                  <a:cubicBezTo>
                    <a:pt x="463" y="2311"/>
                    <a:pt x="460" y="2378"/>
                    <a:pt x="452" y="2445"/>
                  </a:cubicBezTo>
                  <a:cubicBezTo>
                    <a:pt x="449" y="2512"/>
                    <a:pt x="444" y="2576"/>
                    <a:pt x="430" y="2635"/>
                  </a:cubicBezTo>
                  <a:cubicBezTo>
                    <a:pt x="418" y="2673"/>
                    <a:pt x="415" y="2711"/>
                    <a:pt x="415" y="2744"/>
                  </a:cubicBezTo>
                  <a:cubicBezTo>
                    <a:pt x="415" y="2808"/>
                    <a:pt x="426" y="2868"/>
                    <a:pt x="437" y="2927"/>
                  </a:cubicBezTo>
                  <a:cubicBezTo>
                    <a:pt x="449" y="2983"/>
                    <a:pt x="456" y="3039"/>
                    <a:pt x="456" y="3092"/>
                  </a:cubicBezTo>
                  <a:lnTo>
                    <a:pt x="456" y="3096"/>
                  </a:lnTo>
                  <a:cubicBezTo>
                    <a:pt x="456" y="3137"/>
                    <a:pt x="452" y="3177"/>
                    <a:pt x="449" y="3222"/>
                  </a:cubicBezTo>
                  <a:cubicBezTo>
                    <a:pt x="441" y="3267"/>
                    <a:pt x="437" y="3316"/>
                    <a:pt x="437" y="3361"/>
                  </a:cubicBezTo>
                  <a:cubicBezTo>
                    <a:pt x="437" y="3401"/>
                    <a:pt x="441" y="3443"/>
                    <a:pt x="452" y="3484"/>
                  </a:cubicBezTo>
                  <a:cubicBezTo>
                    <a:pt x="467" y="3529"/>
                    <a:pt x="467" y="3577"/>
                    <a:pt x="471" y="3626"/>
                  </a:cubicBezTo>
                  <a:cubicBezTo>
                    <a:pt x="471" y="3675"/>
                    <a:pt x="471" y="3727"/>
                    <a:pt x="482" y="3783"/>
                  </a:cubicBezTo>
                  <a:cubicBezTo>
                    <a:pt x="504" y="3884"/>
                    <a:pt x="520" y="3989"/>
                    <a:pt x="523" y="4090"/>
                  </a:cubicBezTo>
                  <a:cubicBezTo>
                    <a:pt x="523" y="4112"/>
                    <a:pt x="527" y="4134"/>
                    <a:pt x="534" y="4153"/>
                  </a:cubicBezTo>
                  <a:cubicBezTo>
                    <a:pt x="542" y="4183"/>
                    <a:pt x="557" y="4209"/>
                    <a:pt x="565" y="4236"/>
                  </a:cubicBezTo>
                  <a:cubicBezTo>
                    <a:pt x="575" y="4262"/>
                    <a:pt x="579" y="4284"/>
                    <a:pt x="579" y="4303"/>
                  </a:cubicBezTo>
                  <a:cubicBezTo>
                    <a:pt x="579" y="4317"/>
                    <a:pt x="579" y="4333"/>
                    <a:pt x="568" y="4352"/>
                  </a:cubicBezTo>
                  <a:lnTo>
                    <a:pt x="557" y="4374"/>
                  </a:lnTo>
                  <a:lnTo>
                    <a:pt x="572" y="4393"/>
                  </a:lnTo>
                  <a:cubicBezTo>
                    <a:pt x="575" y="4400"/>
                    <a:pt x="579" y="4407"/>
                    <a:pt x="583" y="4415"/>
                  </a:cubicBezTo>
                  <a:cubicBezTo>
                    <a:pt x="583" y="4426"/>
                    <a:pt x="587" y="4438"/>
                    <a:pt x="587" y="4452"/>
                  </a:cubicBezTo>
                  <a:cubicBezTo>
                    <a:pt x="587" y="4467"/>
                    <a:pt x="583" y="4486"/>
                    <a:pt x="583" y="4509"/>
                  </a:cubicBezTo>
                  <a:cubicBezTo>
                    <a:pt x="583" y="4531"/>
                    <a:pt x="587" y="4561"/>
                    <a:pt x="598" y="4587"/>
                  </a:cubicBezTo>
                  <a:cubicBezTo>
                    <a:pt x="606" y="4602"/>
                    <a:pt x="613" y="4613"/>
                    <a:pt x="628" y="4628"/>
                  </a:cubicBezTo>
                  <a:cubicBezTo>
                    <a:pt x="632" y="4631"/>
                    <a:pt x="635" y="4635"/>
                    <a:pt x="643" y="4640"/>
                  </a:cubicBezTo>
                  <a:lnTo>
                    <a:pt x="643" y="4647"/>
                  </a:lnTo>
                  <a:cubicBezTo>
                    <a:pt x="635" y="4680"/>
                    <a:pt x="635" y="4710"/>
                    <a:pt x="635" y="4744"/>
                  </a:cubicBezTo>
                  <a:cubicBezTo>
                    <a:pt x="635" y="4856"/>
                    <a:pt x="669" y="4964"/>
                    <a:pt x="710" y="5069"/>
                  </a:cubicBezTo>
                  <a:cubicBezTo>
                    <a:pt x="732" y="5118"/>
                    <a:pt x="736" y="5170"/>
                    <a:pt x="748" y="5230"/>
                  </a:cubicBezTo>
                  <a:cubicBezTo>
                    <a:pt x="755" y="5290"/>
                    <a:pt x="766" y="5349"/>
                    <a:pt x="800" y="5409"/>
                  </a:cubicBezTo>
                  <a:cubicBezTo>
                    <a:pt x="803" y="5413"/>
                    <a:pt x="808" y="5416"/>
                    <a:pt x="808" y="5420"/>
                  </a:cubicBezTo>
                  <a:lnTo>
                    <a:pt x="808" y="5428"/>
                  </a:lnTo>
                  <a:cubicBezTo>
                    <a:pt x="796" y="5461"/>
                    <a:pt x="792" y="5492"/>
                    <a:pt x="792" y="5521"/>
                  </a:cubicBezTo>
                  <a:cubicBezTo>
                    <a:pt x="792" y="5555"/>
                    <a:pt x="796" y="5589"/>
                    <a:pt x="808" y="5618"/>
                  </a:cubicBezTo>
                  <a:cubicBezTo>
                    <a:pt x="815" y="5649"/>
                    <a:pt x="826" y="5675"/>
                    <a:pt x="834" y="5701"/>
                  </a:cubicBezTo>
                  <a:cubicBezTo>
                    <a:pt x="867" y="5794"/>
                    <a:pt x="893" y="5873"/>
                    <a:pt x="897" y="5966"/>
                  </a:cubicBezTo>
                  <a:cubicBezTo>
                    <a:pt x="901" y="5981"/>
                    <a:pt x="901" y="5996"/>
                    <a:pt x="901" y="6011"/>
                  </a:cubicBezTo>
                  <a:lnTo>
                    <a:pt x="901" y="6037"/>
                  </a:lnTo>
                  <a:cubicBezTo>
                    <a:pt x="901" y="6082"/>
                    <a:pt x="901" y="6134"/>
                    <a:pt x="920" y="6187"/>
                  </a:cubicBezTo>
                  <a:cubicBezTo>
                    <a:pt x="946" y="6258"/>
                    <a:pt x="957" y="6336"/>
                    <a:pt x="972" y="6415"/>
                  </a:cubicBezTo>
                  <a:cubicBezTo>
                    <a:pt x="987" y="6493"/>
                    <a:pt x="1001" y="6576"/>
                    <a:pt x="1039" y="6654"/>
                  </a:cubicBezTo>
                  <a:cubicBezTo>
                    <a:pt x="1058" y="6699"/>
                    <a:pt x="1072" y="6751"/>
                    <a:pt x="1091" y="6803"/>
                  </a:cubicBezTo>
                  <a:cubicBezTo>
                    <a:pt x="1106" y="6852"/>
                    <a:pt x="1129" y="6905"/>
                    <a:pt x="1162" y="6953"/>
                  </a:cubicBezTo>
                  <a:cubicBezTo>
                    <a:pt x="1155" y="6957"/>
                    <a:pt x="1151" y="6964"/>
                    <a:pt x="1144" y="6968"/>
                  </a:cubicBezTo>
                  <a:cubicBezTo>
                    <a:pt x="1140" y="6976"/>
                    <a:pt x="1136" y="6979"/>
                    <a:pt x="1132" y="6986"/>
                  </a:cubicBezTo>
                  <a:cubicBezTo>
                    <a:pt x="1129" y="6995"/>
                    <a:pt x="1129" y="7005"/>
                    <a:pt x="1129" y="7013"/>
                  </a:cubicBezTo>
                  <a:cubicBezTo>
                    <a:pt x="1129" y="7021"/>
                    <a:pt x="1129" y="7028"/>
                    <a:pt x="1132" y="7035"/>
                  </a:cubicBezTo>
                  <a:cubicBezTo>
                    <a:pt x="1136" y="7047"/>
                    <a:pt x="1144" y="7054"/>
                    <a:pt x="1151" y="7062"/>
                  </a:cubicBezTo>
                  <a:cubicBezTo>
                    <a:pt x="1162" y="7073"/>
                    <a:pt x="1174" y="7076"/>
                    <a:pt x="1181" y="7084"/>
                  </a:cubicBezTo>
                  <a:cubicBezTo>
                    <a:pt x="1189" y="7088"/>
                    <a:pt x="1196" y="7095"/>
                    <a:pt x="1200" y="7095"/>
                  </a:cubicBezTo>
                  <a:cubicBezTo>
                    <a:pt x="1219" y="7110"/>
                    <a:pt x="1241" y="7121"/>
                    <a:pt x="1260" y="7129"/>
                  </a:cubicBezTo>
                  <a:cubicBezTo>
                    <a:pt x="1263" y="7129"/>
                    <a:pt x="1267" y="7129"/>
                    <a:pt x="1271" y="7125"/>
                  </a:cubicBezTo>
                  <a:lnTo>
                    <a:pt x="1286" y="7125"/>
                  </a:lnTo>
                  <a:cubicBezTo>
                    <a:pt x="1308" y="7125"/>
                    <a:pt x="1327" y="7133"/>
                    <a:pt x="1342" y="7147"/>
                  </a:cubicBezTo>
                  <a:cubicBezTo>
                    <a:pt x="1342" y="7152"/>
                    <a:pt x="1346" y="7152"/>
                    <a:pt x="1346" y="7155"/>
                  </a:cubicBezTo>
                  <a:lnTo>
                    <a:pt x="1357" y="7143"/>
                  </a:lnTo>
                  <a:cubicBezTo>
                    <a:pt x="1360" y="7136"/>
                    <a:pt x="1364" y="7133"/>
                    <a:pt x="1368" y="7125"/>
                  </a:cubicBezTo>
                  <a:cubicBezTo>
                    <a:pt x="1372" y="7117"/>
                    <a:pt x="1372" y="7110"/>
                    <a:pt x="1372" y="7102"/>
                  </a:cubicBezTo>
                  <a:cubicBezTo>
                    <a:pt x="1372" y="7095"/>
                    <a:pt x="1372" y="7088"/>
                    <a:pt x="1368" y="7084"/>
                  </a:cubicBezTo>
                  <a:cubicBezTo>
                    <a:pt x="1368" y="7080"/>
                    <a:pt x="1368" y="7076"/>
                    <a:pt x="1364" y="7073"/>
                  </a:cubicBezTo>
                  <a:cubicBezTo>
                    <a:pt x="1376" y="7062"/>
                    <a:pt x="1383" y="7047"/>
                    <a:pt x="1391" y="7035"/>
                  </a:cubicBezTo>
                  <a:cubicBezTo>
                    <a:pt x="1398" y="7017"/>
                    <a:pt x="1405" y="6995"/>
                    <a:pt x="1405" y="6976"/>
                  </a:cubicBezTo>
                  <a:cubicBezTo>
                    <a:pt x="1405" y="6957"/>
                    <a:pt x="1402" y="6938"/>
                    <a:pt x="1391" y="6919"/>
                  </a:cubicBezTo>
                  <a:cubicBezTo>
                    <a:pt x="1383" y="6900"/>
                    <a:pt x="1372" y="6886"/>
                    <a:pt x="1357" y="6871"/>
                  </a:cubicBezTo>
                  <a:lnTo>
                    <a:pt x="1357" y="6867"/>
                  </a:lnTo>
                  <a:cubicBezTo>
                    <a:pt x="1360" y="6852"/>
                    <a:pt x="1360" y="6838"/>
                    <a:pt x="1360" y="6822"/>
                  </a:cubicBezTo>
                  <a:cubicBezTo>
                    <a:pt x="1360" y="6766"/>
                    <a:pt x="1346" y="6714"/>
                    <a:pt x="1327" y="6665"/>
                  </a:cubicBezTo>
                  <a:cubicBezTo>
                    <a:pt x="1312" y="6617"/>
                    <a:pt x="1301" y="6568"/>
                    <a:pt x="1297" y="6527"/>
                  </a:cubicBezTo>
                  <a:cubicBezTo>
                    <a:pt x="1297" y="6515"/>
                    <a:pt x="1293" y="6505"/>
                    <a:pt x="1289" y="6493"/>
                  </a:cubicBezTo>
                  <a:cubicBezTo>
                    <a:pt x="1286" y="6486"/>
                    <a:pt x="1282" y="6479"/>
                    <a:pt x="1274" y="6471"/>
                  </a:cubicBezTo>
                  <a:cubicBezTo>
                    <a:pt x="1267" y="6463"/>
                    <a:pt x="1256" y="6456"/>
                    <a:pt x="1245" y="6456"/>
                  </a:cubicBezTo>
                  <a:cubicBezTo>
                    <a:pt x="1237" y="6452"/>
                    <a:pt x="1234" y="6452"/>
                    <a:pt x="1226" y="6452"/>
                  </a:cubicBezTo>
                  <a:cubicBezTo>
                    <a:pt x="1229" y="6448"/>
                    <a:pt x="1234" y="6445"/>
                    <a:pt x="1234" y="6437"/>
                  </a:cubicBezTo>
                  <a:cubicBezTo>
                    <a:pt x="1241" y="6426"/>
                    <a:pt x="1245" y="6407"/>
                    <a:pt x="1245" y="6384"/>
                  </a:cubicBezTo>
                  <a:cubicBezTo>
                    <a:pt x="1245" y="6377"/>
                    <a:pt x="1245" y="6367"/>
                    <a:pt x="1241" y="6358"/>
                  </a:cubicBezTo>
                  <a:cubicBezTo>
                    <a:pt x="1234" y="6317"/>
                    <a:pt x="1215" y="6280"/>
                    <a:pt x="1200" y="6246"/>
                  </a:cubicBezTo>
                  <a:cubicBezTo>
                    <a:pt x="1193" y="6232"/>
                    <a:pt x="1189" y="6217"/>
                    <a:pt x="1181" y="6201"/>
                  </a:cubicBezTo>
                  <a:cubicBezTo>
                    <a:pt x="1177" y="6191"/>
                    <a:pt x="1177" y="6175"/>
                    <a:pt x="1177" y="6168"/>
                  </a:cubicBezTo>
                  <a:lnTo>
                    <a:pt x="1177" y="6165"/>
                  </a:lnTo>
                  <a:lnTo>
                    <a:pt x="1177" y="6157"/>
                  </a:lnTo>
                  <a:cubicBezTo>
                    <a:pt x="1177" y="6105"/>
                    <a:pt x="1167" y="6056"/>
                    <a:pt x="1144" y="6015"/>
                  </a:cubicBezTo>
                  <a:cubicBezTo>
                    <a:pt x="1122" y="5974"/>
                    <a:pt x="1091" y="5940"/>
                    <a:pt x="1050" y="5910"/>
                  </a:cubicBezTo>
                  <a:cubicBezTo>
                    <a:pt x="1046" y="5903"/>
                    <a:pt x="1046" y="5899"/>
                    <a:pt x="1043" y="5899"/>
                  </a:cubicBezTo>
                  <a:cubicBezTo>
                    <a:pt x="1065" y="5887"/>
                    <a:pt x="1084" y="5873"/>
                    <a:pt x="1095" y="5858"/>
                  </a:cubicBezTo>
                  <a:cubicBezTo>
                    <a:pt x="1103" y="5846"/>
                    <a:pt x="1106" y="5839"/>
                    <a:pt x="1110" y="5828"/>
                  </a:cubicBezTo>
                  <a:cubicBezTo>
                    <a:pt x="1114" y="5817"/>
                    <a:pt x="1114" y="5809"/>
                    <a:pt x="1114" y="5798"/>
                  </a:cubicBezTo>
                  <a:cubicBezTo>
                    <a:pt x="1114" y="5783"/>
                    <a:pt x="1110" y="5768"/>
                    <a:pt x="1106" y="5756"/>
                  </a:cubicBezTo>
                  <a:cubicBezTo>
                    <a:pt x="1099" y="5734"/>
                    <a:pt x="1091" y="5720"/>
                    <a:pt x="1080" y="5704"/>
                  </a:cubicBezTo>
                  <a:cubicBezTo>
                    <a:pt x="1072" y="5689"/>
                    <a:pt x="1065" y="5678"/>
                    <a:pt x="1065" y="5667"/>
                  </a:cubicBezTo>
                  <a:lnTo>
                    <a:pt x="1062" y="5667"/>
                  </a:lnTo>
                  <a:lnTo>
                    <a:pt x="1065" y="5663"/>
                  </a:lnTo>
                  <a:cubicBezTo>
                    <a:pt x="1072" y="5660"/>
                    <a:pt x="1077" y="5652"/>
                    <a:pt x="1080" y="5644"/>
                  </a:cubicBezTo>
                  <a:cubicBezTo>
                    <a:pt x="1088" y="5637"/>
                    <a:pt x="1091" y="5630"/>
                    <a:pt x="1088" y="5618"/>
                  </a:cubicBezTo>
                  <a:lnTo>
                    <a:pt x="1088" y="5599"/>
                  </a:lnTo>
                  <a:cubicBezTo>
                    <a:pt x="1084" y="5592"/>
                    <a:pt x="1080" y="5585"/>
                    <a:pt x="1077" y="5582"/>
                  </a:cubicBezTo>
                  <a:cubicBezTo>
                    <a:pt x="1069" y="5573"/>
                    <a:pt x="1065" y="5570"/>
                    <a:pt x="1058" y="5566"/>
                  </a:cubicBezTo>
                  <a:cubicBezTo>
                    <a:pt x="1054" y="5563"/>
                    <a:pt x="1054" y="5559"/>
                    <a:pt x="1054" y="5555"/>
                  </a:cubicBezTo>
                  <a:cubicBezTo>
                    <a:pt x="1043" y="5540"/>
                    <a:pt x="1032" y="5529"/>
                    <a:pt x="1024" y="5518"/>
                  </a:cubicBezTo>
                  <a:cubicBezTo>
                    <a:pt x="1017" y="5514"/>
                    <a:pt x="1017" y="5506"/>
                    <a:pt x="1013" y="5506"/>
                  </a:cubicBezTo>
                  <a:lnTo>
                    <a:pt x="1013" y="5503"/>
                  </a:lnTo>
                  <a:cubicBezTo>
                    <a:pt x="1017" y="5503"/>
                    <a:pt x="1024" y="5495"/>
                    <a:pt x="1036" y="5492"/>
                  </a:cubicBezTo>
                  <a:cubicBezTo>
                    <a:pt x="1043" y="5487"/>
                    <a:pt x="1050" y="5480"/>
                    <a:pt x="1054" y="5473"/>
                  </a:cubicBezTo>
                  <a:cubicBezTo>
                    <a:pt x="1058" y="5469"/>
                    <a:pt x="1058" y="5461"/>
                    <a:pt x="1058" y="5454"/>
                  </a:cubicBezTo>
                  <a:lnTo>
                    <a:pt x="1058" y="5442"/>
                  </a:lnTo>
                  <a:cubicBezTo>
                    <a:pt x="1054" y="5435"/>
                    <a:pt x="1054" y="5432"/>
                    <a:pt x="1050" y="5432"/>
                  </a:cubicBezTo>
                  <a:cubicBezTo>
                    <a:pt x="1050" y="5425"/>
                    <a:pt x="1046" y="5420"/>
                    <a:pt x="1043" y="5416"/>
                  </a:cubicBezTo>
                  <a:cubicBezTo>
                    <a:pt x="1039" y="5413"/>
                    <a:pt x="1036" y="5413"/>
                    <a:pt x="1032" y="5409"/>
                  </a:cubicBezTo>
                  <a:cubicBezTo>
                    <a:pt x="1032" y="5416"/>
                    <a:pt x="1028" y="5428"/>
                    <a:pt x="1024" y="5435"/>
                  </a:cubicBezTo>
                  <a:lnTo>
                    <a:pt x="1010" y="5469"/>
                  </a:lnTo>
                  <a:lnTo>
                    <a:pt x="975" y="5454"/>
                  </a:lnTo>
                  <a:cubicBezTo>
                    <a:pt x="972" y="5454"/>
                    <a:pt x="965" y="5451"/>
                    <a:pt x="960" y="5451"/>
                  </a:cubicBezTo>
                  <a:lnTo>
                    <a:pt x="957" y="5454"/>
                  </a:lnTo>
                  <a:cubicBezTo>
                    <a:pt x="949" y="5461"/>
                    <a:pt x="946" y="5469"/>
                    <a:pt x="942" y="5477"/>
                  </a:cubicBezTo>
                  <a:cubicBezTo>
                    <a:pt x="938" y="5484"/>
                    <a:pt x="938" y="5495"/>
                    <a:pt x="938" y="5503"/>
                  </a:cubicBezTo>
                  <a:cubicBezTo>
                    <a:pt x="938" y="5518"/>
                    <a:pt x="942" y="5529"/>
                    <a:pt x="946" y="5537"/>
                  </a:cubicBezTo>
                  <a:cubicBezTo>
                    <a:pt x="953" y="5551"/>
                    <a:pt x="960" y="5563"/>
                    <a:pt x="968" y="5573"/>
                  </a:cubicBezTo>
                  <a:cubicBezTo>
                    <a:pt x="975" y="5585"/>
                    <a:pt x="983" y="5592"/>
                    <a:pt x="987" y="5599"/>
                  </a:cubicBezTo>
                  <a:cubicBezTo>
                    <a:pt x="991" y="5604"/>
                    <a:pt x="994" y="5608"/>
                    <a:pt x="998" y="5611"/>
                  </a:cubicBezTo>
                  <a:cubicBezTo>
                    <a:pt x="991" y="5615"/>
                    <a:pt x="987" y="5615"/>
                    <a:pt x="979" y="5618"/>
                  </a:cubicBezTo>
                  <a:cubicBezTo>
                    <a:pt x="975" y="5622"/>
                    <a:pt x="972" y="5626"/>
                    <a:pt x="968" y="5634"/>
                  </a:cubicBezTo>
                  <a:cubicBezTo>
                    <a:pt x="965" y="5637"/>
                    <a:pt x="960" y="5649"/>
                    <a:pt x="960" y="5656"/>
                  </a:cubicBezTo>
                  <a:lnTo>
                    <a:pt x="960" y="5671"/>
                  </a:lnTo>
                  <a:cubicBezTo>
                    <a:pt x="965" y="5678"/>
                    <a:pt x="968" y="5686"/>
                    <a:pt x="972" y="5689"/>
                  </a:cubicBezTo>
                  <a:cubicBezTo>
                    <a:pt x="979" y="5694"/>
                    <a:pt x="983" y="5697"/>
                    <a:pt x="987" y="5697"/>
                  </a:cubicBezTo>
                  <a:cubicBezTo>
                    <a:pt x="991" y="5701"/>
                    <a:pt x="994" y="5701"/>
                    <a:pt x="994" y="5704"/>
                  </a:cubicBezTo>
                  <a:cubicBezTo>
                    <a:pt x="998" y="5712"/>
                    <a:pt x="1001" y="5720"/>
                    <a:pt x="1005" y="5727"/>
                  </a:cubicBezTo>
                  <a:cubicBezTo>
                    <a:pt x="1017" y="5742"/>
                    <a:pt x="1024" y="5756"/>
                    <a:pt x="1032" y="5772"/>
                  </a:cubicBezTo>
                  <a:cubicBezTo>
                    <a:pt x="1032" y="5775"/>
                    <a:pt x="1036" y="5783"/>
                    <a:pt x="1036" y="5787"/>
                  </a:cubicBezTo>
                  <a:cubicBezTo>
                    <a:pt x="1039" y="5791"/>
                    <a:pt x="1039" y="5794"/>
                    <a:pt x="1039" y="5798"/>
                  </a:cubicBezTo>
                  <a:lnTo>
                    <a:pt x="1039" y="5801"/>
                  </a:lnTo>
                  <a:cubicBezTo>
                    <a:pt x="1036" y="5806"/>
                    <a:pt x="1036" y="5809"/>
                    <a:pt x="1032" y="5817"/>
                  </a:cubicBezTo>
                  <a:cubicBezTo>
                    <a:pt x="1024" y="5820"/>
                    <a:pt x="1017" y="5828"/>
                    <a:pt x="1001" y="5835"/>
                  </a:cubicBezTo>
                  <a:cubicBezTo>
                    <a:pt x="991" y="5839"/>
                    <a:pt x="983" y="5851"/>
                    <a:pt x="975" y="5861"/>
                  </a:cubicBezTo>
                  <a:cubicBezTo>
                    <a:pt x="972" y="5869"/>
                    <a:pt x="968" y="5880"/>
                    <a:pt x="968" y="5891"/>
                  </a:cubicBezTo>
                  <a:cubicBezTo>
                    <a:pt x="957" y="5813"/>
                    <a:pt x="931" y="5746"/>
                    <a:pt x="905" y="5675"/>
                  </a:cubicBezTo>
                  <a:cubicBezTo>
                    <a:pt x="897" y="5649"/>
                    <a:pt x="886" y="5622"/>
                    <a:pt x="879" y="5596"/>
                  </a:cubicBezTo>
                  <a:cubicBezTo>
                    <a:pt x="871" y="5570"/>
                    <a:pt x="867" y="5544"/>
                    <a:pt x="867" y="5521"/>
                  </a:cubicBezTo>
                  <a:cubicBezTo>
                    <a:pt x="867" y="5499"/>
                    <a:pt x="871" y="5477"/>
                    <a:pt x="882" y="5454"/>
                  </a:cubicBezTo>
                  <a:cubicBezTo>
                    <a:pt x="886" y="5447"/>
                    <a:pt x="886" y="5435"/>
                    <a:pt x="886" y="5432"/>
                  </a:cubicBezTo>
                  <a:cubicBezTo>
                    <a:pt x="886" y="5420"/>
                    <a:pt x="882" y="5413"/>
                    <a:pt x="882" y="5406"/>
                  </a:cubicBezTo>
                  <a:cubicBezTo>
                    <a:pt x="875" y="5394"/>
                    <a:pt x="867" y="5387"/>
                    <a:pt x="863" y="5375"/>
                  </a:cubicBezTo>
                  <a:cubicBezTo>
                    <a:pt x="860" y="5368"/>
                    <a:pt x="860" y="5361"/>
                    <a:pt x="856" y="5353"/>
                  </a:cubicBezTo>
                  <a:cubicBezTo>
                    <a:pt x="837" y="5312"/>
                    <a:pt x="830" y="5268"/>
                    <a:pt x="822" y="5218"/>
                  </a:cubicBezTo>
                  <a:cubicBezTo>
                    <a:pt x="815" y="5163"/>
                    <a:pt x="808" y="5099"/>
                    <a:pt x="781" y="5039"/>
                  </a:cubicBezTo>
                  <a:cubicBezTo>
                    <a:pt x="740" y="4942"/>
                    <a:pt x="710" y="4841"/>
                    <a:pt x="710" y="4744"/>
                  </a:cubicBezTo>
                  <a:cubicBezTo>
                    <a:pt x="710" y="4718"/>
                    <a:pt x="714" y="4688"/>
                    <a:pt x="718" y="4662"/>
                  </a:cubicBezTo>
                  <a:cubicBezTo>
                    <a:pt x="718" y="4662"/>
                    <a:pt x="718" y="4657"/>
                    <a:pt x="722" y="4654"/>
                  </a:cubicBezTo>
                  <a:cubicBezTo>
                    <a:pt x="722" y="4650"/>
                    <a:pt x="725" y="4647"/>
                    <a:pt x="725" y="4643"/>
                  </a:cubicBezTo>
                  <a:cubicBezTo>
                    <a:pt x="725" y="4640"/>
                    <a:pt x="729" y="4635"/>
                    <a:pt x="729" y="4628"/>
                  </a:cubicBezTo>
                  <a:cubicBezTo>
                    <a:pt x="729" y="4621"/>
                    <a:pt x="725" y="4613"/>
                    <a:pt x="722" y="4605"/>
                  </a:cubicBezTo>
                  <a:cubicBezTo>
                    <a:pt x="718" y="4598"/>
                    <a:pt x="710" y="4590"/>
                    <a:pt x="703" y="4587"/>
                  </a:cubicBezTo>
                  <a:cubicBezTo>
                    <a:pt x="691" y="4583"/>
                    <a:pt x="684" y="4576"/>
                    <a:pt x="680" y="4572"/>
                  </a:cubicBezTo>
                  <a:cubicBezTo>
                    <a:pt x="673" y="4564"/>
                    <a:pt x="669" y="4557"/>
                    <a:pt x="665" y="4545"/>
                  </a:cubicBezTo>
                  <a:cubicBezTo>
                    <a:pt x="661" y="4535"/>
                    <a:pt x="661" y="4523"/>
                    <a:pt x="661" y="4509"/>
                  </a:cubicBezTo>
                  <a:lnTo>
                    <a:pt x="661" y="4452"/>
                  </a:lnTo>
                  <a:cubicBezTo>
                    <a:pt x="661" y="4433"/>
                    <a:pt x="661" y="4419"/>
                    <a:pt x="658" y="4400"/>
                  </a:cubicBezTo>
                  <a:cubicBezTo>
                    <a:pt x="654" y="4388"/>
                    <a:pt x="651" y="4378"/>
                    <a:pt x="646" y="4366"/>
                  </a:cubicBezTo>
                  <a:cubicBezTo>
                    <a:pt x="654" y="4343"/>
                    <a:pt x="658" y="4321"/>
                    <a:pt x="658" y="4303"/>
                  </a:cubicBezTo>
                  <a:cubicBezTo>
                    <a:pt x="658" y="4281"/>
                    <a:pt x="654" y="4258"/>
                    <a:pt x="646" y="4236"/>
                  </a:cubicBezTo>
                  <a:cubicBezTo>
                    <a:pt x="639" y="4205"/>
                    <a:pt x="624" y="4179"/>
                    <a:pt x="617" y="4153"/>
                  </a:cubicBezTo>
                  <a:cubicBezTo>
                    <a:pt x="606" y="4131"/>
                    <a:pt x="598" y="4108"/>
                    <a:pt x="598" y="4086"/>
                  </a:cubicBezTo>
                  <a:cubicBezTo>
                    <a:pt x="594" y="3981"/>
                    <a:pt x="579" y="3872"/>
                    <a:pt x="557" y="3768"/>
                  </a:cubicBezTo>
                  <a:cubicBezTo>
                    <a:pt x="549" y="3724"/>
                    <a:pt x="549" y="3675"/>
                    <a:pt x="546" y="3622"/>
                  </a:cubicBezTo>
                  <a:cubicBezTo>
                    <a:pt x="546" y="3574"/>
                    <a:pt x="542" y="3518"/>
                    <a:pt x="527" y="3462"/>
                  </a:cubicBezTo>
                  <a:cubicBezTo>
                    <a:pt x="516" y="3432"/>
                    <a:pt x="512" y="3398"/>
                    <a:pt x="512" y="3361"/>
                  </a:cubicBezTo>
                  <a:cubicBezTo>
                    <a:pt x="512" y="3320"/>
                    <a:pt x="516" y="3279"/>
                    <a:pt x="523" y="3234"/>
                  </a:cubicBezTo>
                  <a:cubicBezTo>
                    <a:pt x="527" y="3189"/>
                    <a:pt x="534" y="3144"/>
                    <a:pt x="534" y="3096"/>
                  </a:cubicBezTo>
                  <a:lnTo>
                    <a:pt x="534" y="3092"/>
                  </a:lnTo>
                  <a:cubicBezTo>
                    <a:pt x="534" y="3032"/>
                    <a:pt x="523" y="2968"/>
                    <a:pt x="512" y="2913"/>
                  </a:cubicBezTo>
                  <a:cubicBezTo>
                    <a:pt x="501" y="2852"/>
                    <a:pt x="494" y="2800"/>
                    <a:pt x="494" y="2744"/>
                  </a:cubicBezTo>
                  <a:cubicBezTo>
                    <a:pt x="494" y="2714"/>
                    <a:pt x="497" y="2684"/>
                    <a:pt x="504" y="2654"/>
                  </a:cubicBezTo>
                  <a:cubicBezTo>
                    <a:pt x="520" y="2587"/>
                    <a:pt x="527" y="2516"/>
                    <a:pt x="530" y="2452"/>
                  </a:cubicBezTo>
                  <a:cubicBezTo>
                    <a:pt x="534" y="2385"/>
                    <a:pt x="542" y="2321"/>
                    <a:pt x="557" y="2262"/>
                  </a:cubicBezTo>
                  <a:cubicBezTo>
                    <a:pt x="565" y="2235"/>
                    <a:pt x="568" y="2209"/>
                    <a:pt x="568" y="2183"/>
                  </a:cubicBezTo>
                  <a:cubicBezTo>
                    <a:pt x="568" y="2142"/>
                    <a:pt x="561" y="2097"/>
                    <a:pt x="553" y="2056"/>
                  </a:cubicBezTo>
                  <a:cubicBezTo>
                    <a:pt x="546" y="2015"/>
                    <a:pt x="539" y="1978"/>
                    <a:pt x="539" y="1940"/>
                  </a:cubicBezTo>
                  <a:lnTo>
                    <a:pt x="539" y="1936"/>
                  </a:lnTo>
                  <a:cubicBezTo>
                    <a:pt x="539" y="1735"/>
                    <a:pt x="591" y="1548"/>
                    <a:pt x="684" y="1372"/>
                  </a:cubicBezTo>
                  <a:cubicBezTo>
                    <a:pt x="729" y="1290"/>
                    <a:pt x="766" y="1203"/>
                    <a:pt x="796" y="1114"/>
                  </a:cubicBezTo>
                  <a:cubicBezTo>
                    <a:pt x="826" y="1028"/>
                    <a:pt x="841" y="934"/>
                    <a:pt x="841" y="837"/>
                  </a:cubicBezTo>
                  <a:lnTo>
                    <a:pt x="841" y="808"/>
                  </a:lnTo>
                  <a:lnTo>
                    <a:pt x="841" y="796"/>
                  </a:lnTo>
                  <a:cubicBezTo>
                    <a:pt x="841" y="748"/>
                    <a:pt x="853" y="714"/>
                    <a:pt x="871" y="688"/>
                  </a:cubicBezTo>
                  <a:cubicBezTo>
                    <a:pt x="886" y="658"/>
                    <a:pt x="912" y="632"/>
                    <a:pt x="946" y="606"/>
                  </a:cubicBezTo>
                  <a:cubicBezTo>
                    <a:pt x="972" y="587"/>
                    <a:pt x="998" y="565"/>
                    <a:pt x="1020" y="546"/>
                  </a:cubicBezTo>
                  <a:cubicBezTo>
                    <a:pt x="1046" y="531"/>
                    <a:pt x="1072" y="516"/>
                    <a:pt x="1103" y="505"/>
                  </a:cubicBezTo>
                  <a:cubicBezTo>
                    <a:pt x="1117" y="501"/>
                    <a:pt x="1136" y="494"/>
                    <a:pt x="1155" y="479"/>
                  </a:cubicBezTo>
                  <a:cubicBezTo>
                    <a:pt x="1167" y="471"/>
                    <a:pt x="1174" y="463"/>
                    <a:pt x="1185" y="453"/>
                  </a:cubicBezTo>
                  <a:cubicBezTo>
                    <a:pt x="1193" y="441"/>
                    <a:pt x="1196" y="427"/>
                    <a:pt x="1196" y="408"/>
                  </a:cubicBezTo>
                  <a:cubicBezTo>
                    <a:pt x="1196" y="396"/>
                    <a:pt x="1193" y="382"/>
                    <a:pt x="1189" y="370"/>
                  </a:cubicBezTo>
                  <a:cubicBezTo>
                    <a:pt x="1177" y="356"/>
                    <a:pt x="1167" y="340"/>
                    <a:pt x="1151" y="333"/>
                  </a:cubicBezTo>
                  <a:cubicBezTo>
                    <a:pt x="1136" y="325"/>
                    <a:pt x="1122" y="325"/>
                    <a:pt x="1106" y="325"/>
                  </a:cubicBezTo>
                  <a:cubicBezTo>
                    <a:pt x="1088" y="325"/>
                    <a:pt x="1072" y="329"/>
                    <a:pt x="1058" y="333"/>
                  </a:cubicBezTo>
                  <a:cubicBezTo>
                    <a:pt x="1046" y="337"/>
                    <a:pt x="1032" y="344"/>
                    <a:pt x="1020" y="351"/>
                  </a:cubicBezTo>
                  <a:cubicBezTo>
                    <a:pt x="975" y="374"/>
                    <a:pt x="931" y="400"/>
                    <a:pt x="886" y="430"/>
                  </a:cubicBezTo>
                  <a:cubicBezTo>
                    <a:pt x="844" y="460"/>
                    <a:pt x="803" y="494"/>
                    <a:pt x="766" y="539"/>
                  </a:cubicBezTo>
                  <a:cubicBezTo>
                    <a:pt x="758" y="549"/>
                    <a:pt x="751" y="561"/>
                    <a:pt x="748" y="565"/>
                  </a:cubicBezTo>
                  <a:cubicBezTo>
                    <a:pt x="748" y="568"/>
                    <a:pt x="744" y="568"/>
                    <a:pt x="744" y="568"/>
                  </a:cubicBezTo>
                  <a:lnTo>
                    <a:pt x="740" y="572"/>
                  </a:lnTo>
                  <a:cubicBezTo>
                    <a:pt x="696" y="591"/>
                    <a:pt x="661" y="613"/>
                    <a:pt x="632" y="639"/>
                  </a:cubicBezTo>
                  <a:cubicBezTo>
                    <a:pt x="587" y="684"/>
                    <a:pt x="561" y="737"/>
                    <a:pt x="542" y="789"/>
                  </a:cubicBezTo>
                  <a:cubicBezTo>
                    <a:pt x="523" y="841"/>
                    <a:pt x="516" y="894"/>
                    <a:pt x="508" y="946"/>
                  </a:cubicBezTo>
                  <a:cubicBezTo>
                    <a:pt x="501" y="984"/>
                    <a:pt x="494" y="1020"/>
                    <a:pt x="482" y="1055"/>
                  </a:cubicBezTo>
                  <a:cubicBezTo>
                    <a:pt x="478" y="1069"/>
                    <a:pt x="471" y="1084"/>
                    <a:pt x="467" y="1096"/>
                  </a:cubicBezTo>
                  <a:cubicBezTo>
                    <a:pt x="460" y="1110"/>
                    <a:pt x="452" y="1118"/>
                    <a:pt x="444" y="1125"/>
                  </a:cubicBezTo>
                  <a:cubicBezTo>
                    <a:pt x="396" y="1170"/>
                    <a:pt x="366" y="1230"/>
                    <a:pt x="351" y="1282"/>
                  </a:cubicBezTo>
                  <a:cubicBezTo>
                    <a:pt x="332" y="1338"/>
                    <a:pt x="325" y="1391"/>
                    <a:pt x="318" y="1439"/>
                  </a:cubicBezTo>
                  <a:cubicBezTo>
                    <a:pt x="273" y="1660"/>
                    <a:pt x="206" y="1884"/>
                    <a:pt x="206" y="2119"/>
                  </a:cubicBezTo>
                  <a:lnTo>
                    <a:pt x="206" y="2195"/>
                  </a:lnTo>
                  <a:lnTo>
                    <a:pt x="206" y="2209"/>
                  </a:lnTo>
                  <a:cubicBezTo>
                    <a:pt x="206" y="2243"/>
                    <a:pt x="202" y="2280"/>
                    <a:pt x="190" y="2318"/>
                  </a:cubicBezTo>
                  <a:cubicBezTo>
                    <a:pt x="157" y="2452"/>
                    <a:pt x="164" y="2583"/>
                    <a:pt x="161" y="2711"/>
                  </a:cubicBezTo>
                  <a:lnTo>
                    <a:pt x="161" y="2714"/>
                  </a:lnTo>
                  <a:cubicBezTo>
                    <a:pt x="161" y="2740"/>
                    <a:pt x="164" y="2766"/>
                    <a:pt x="168" y="2792"/>
                  </a:cubicBezTo>
                  <a:cubicBezTo>
                    <a:pt x="172" y="2815"/>
                    <a:pt x="175" y="2841"/>
                    <a:pt x="175" y="2860"/>
                  </a:cubicBezTo>
                  <a:cubicBezTo>
                    <a:pt x="175" y="2878"/>
                    <a:pt x="175" y="2897"/>
                    <a:pt x="168" y="2913"/>
                  </a:cubicBezTo>
                  <a:cubicBezTo>
                    <a:pt x="161" y="2927"/>
                    <a:pt x="153" y="2939"/>
                    <a:pt x="135" y="2953"/>
                  </a:cubicBezTo>
                  <a:lnTo>
                    <a:pt x="108" y="2975"/>
                  </a:lnTo>
                  <a:lnTo>
                    <a:pt x="127" y="3002"/>
                  </a:lnTo>
                  <a:cubicBezTo>
                    <a:pt x="138" y="3028"/>
                    <a:pt x="146" y="3054"/>
                    <a:pt x="149" y="3084"/>
                  </a:cubicBezTo>
                  <a:cubicBezTo>
                    <a:pt x="153" y="3114"/>
                    <a:pt x="157" y="3148"/>
                    <a:pt x="161" y="3182"/>
                  </a:cubicBezTo>
                  <a:cubicBezTo>
                    <a:pt x="164" y="3208"/>
                    <a:pt x="175" y="3234"/>
                    <a:pt x="183" y="3253"/>
                  </a:cubicBezTo>
                  <a:cubicBezTo>
                    <a:pt x="187" y="3263"/>
                    <a:pt x="190" y="3275"/>
                    <a:pt x="190" y="3282"/>
                  </a:cubicBezTo>
                  <a:cubicBezTo>
                    <a:pt x="194" y="3289"/>
                    <a:pt x="194" y="3297"/>
                    <a:pt x="194" y="3305"/>
                  </a:cubicBezTo>
                  <a:cubicBezTo>
                    <a:pt x="194" y="3312"/>
                    <a:pt x="194" y="3316"/>
                    <a:pt x="190" y="3323"/>
                  </a:cubicBezTo>
                  <a:cubicBezTo>
                    <a:pt x="190" y="3327"/>
                    <a:pt x="183" y="3334"/>
                    <a:pt x="175" y="3342"/>
                  </a:cubicBezTo>
                  <a:cubicBezTo>
                    <a:pt x="172" y="3346"/>
                    <a:pt x="172" y="3349"/>
                    <a:pt x="168" y="3349"/>
                  </a:cubicBezTo>
                  <a:lnTo>
                    <a:pt x="168" y="3334"/>
                  </a:lnTo>
                  <a:cubicBezTo>
                    <a:pt x="168" y="3316"/>
                    <a:pt x="164" y="3297"/>
                    <a:pt x="153" y="3279"/>
                  </a:cubicBezTo>
                  <a:cubicBezTo>
                    <a:pt x="142" y="3256"/>
                    <a:pt x="127" y="3241"/>
                    <a:pt x="116" y="3227"/>
                  </a:cubicBezTo>
                  <a:cubicBezTo>
                    <a:pt x="112" y="3218"/>
                    <a:pt x="108" y="3211"/>
                    <a:pt x="104" y="3208"/>
                  </a:cubicBezTo>
                  <a:lnTo>
                    <a:pt x="104" y="3196"/>
                  </a:lnTo>
                  <a:lnTo>
                    <a:pt x="104" y="3192"/>
                  </a:lnTo>
                  <a:cubicBezTo>
                    <a:pt x="108" y="3170"/>
                    <a:pt x="112" y="3148"/>
                    <a:pt x="112" y="3129"/>
                  </a:cubicBezTo>
                  <a:cubicBezTo>
                    <a:pt x="112" y="3073"/>
                    <a:pt x="97" y="3028"/>
                    <a:pt x="97" y="2983"/>
                  </a:cubicBezTo>
                  <a:cubicBezTo>
                    <a:pt x="90" y="2852"/>
                    <a:pt x="75" y="2721"/>
                    <a:pt x="75" y="2594"/>
                  </a:cubicBezTo>
                  <a:cubicBezTo>
                    <a:pt x="75" y="2561"/>
                    <a:pt x="78" y="2527"/>
                    <a:pt x="78" y="2497"/>
                  </a:cubicBezTo>
                  <a:cubicBezTo>
                    <a:pt x="86" y="2363"/>
                    <a:pt x="97" y="2228"/>
                    <a:pt x="116" y="2097"/>
                  </a:cubicBezTo>
                  <a:cubicBezTo>
                    <a:pt x="135" y="1978"/>
                    <a:pt x="138" y="1858"/>
                    <a:pt x="164" y="1742"/>
                  </a:cubicBezTo>
                  <a:cubicBezTo>
                    <a:pt x="172" y="1719"/>
                    <a:pt x="172" y="1697"/>
                    <a:pt x="175" y="1686"/>
                  </a:cubicBezTo>
                  <a:cubicBezTo>
                    <a:pt x="180" y="1683"/>
                    <a:pt x="180" y="1674"/>
                    <a:pt x="183" y="1674"/>
                  </a:cubicBezTo>
                  <a:cubicBezTo>
                    <a:pt x="183" y="1671"/>
                    <a:pt x="187" y="1667"/>
                    <a:pt x="194" y="1664"/>
                  </a:cubicBezTo>
                  <a:lnTo>
                    <a:pt x="216" y="1641"/>
                  </a:lnTo>
                  <a:cubicBezTo>
                    <a:pt x="220" y="1630"/>
                    <a:pt x="225" y="1619"/>
                    <a:pt x="225" y="1607"/>
                  </a:cubicBezTo>
                  <a:cubicBezTo>
                    <a:pt x="225" y="1593"/>
                    <a:pt x="220" y="1578"/>
                    <a:pt x="213" y="1570"/>
                  </a:cubicBezTo>
                  <a:cubicBezTo>
                    <a:pt x="194" y="1536"/>
                    <a:pt x="187" y="1507"/>
                    <a:pt x="187" y="1477"/>
                  </a:cubicBezTo>
                  <a:cubicBezTo>
                    <a:pt x="187" y="1443"/>
                    <a:pt x="198" y="1405"/>
                    <a:pt x="216" y="1365"/>
                  </a:cubicBezTo>
                  <a:cubicBezTo>
                    <a:pt x="232" y="1324"/>
                    <a:pt x="251" y="1282"/>
                    <a:pt x="265" y="1238"/>
                  </a:cubicBezTo>
                  <a:cubicBezTo>
                    <a:pt x="269" y="1234"/>
                    <a:pt x="269" y="1230"/>
                    <a:pt x="273" y="1222"/>
                  </a:cubicBezTo>
                  <a:cubicBezTo>
                    <a:pt x="277" y="1215"/>
                    <a:pt x="284" y="1208"/>
                    <a:pt x="287" y="1196"/>
                  </a:cubicBezTo>
                  <a:cubicBezTo>
                    <a:pt x="385" y="934"/>
                    <a:pt x="475" y="673"/>
                    <a:pt x="613" y="437"/>
                  </a:cubicBezTo>
                  <a:cubicBezTo>
                    <a:pt x="673" y="329"/>
                    <a:pt x="755" y="235"/>
                    <a:pt x="848" y="176"/>
                  </a:cubicBezTo>
                  <a:cubicBezTo>
                    <a:pt x="942" y="112"/>
                    <a:pt x="1050" y="75"/>
                    <a:pt x="1174" y="75"/>
                  </a:cubicBezTo>
                  <a:cubicBezTo>
                    <a:pt x="1222" y="75"/>
                    <a:pt x="1271" y="82"/>
                    <a:pt x="1324" y="94"/>
                  </a:cubicBezTo>
                  <a:cubicBezTo>
                    <a:pt x="1364" y="101"/>
                    <a:pt x="1405" y="116"/>
                    <a:pt x="1446" y="131"/>
                  </a:cubicBezTo>
                  <a:cubicBezTo>
                    <a:pt x="1488" y="146"/>
                    <a:pt x="1533" y="161"/>
                    <a:pt x="1581" y="168"/>
                  </a:cubicBezTo>
                  <a:cubicBezTo>
                    <a:pt x="1824" y="217"/>
                    <a:pt x="2052" y="322"/>
                    <a:pt x="2288" y="418"/>
                  </a:cubicBezTo>
                  <a:cubicBezTo>
                    <a:pt x="2340" y="441"/>
                    <a:pt x="2392" y="456"/>
                    <a:pt x="2441" y="475"/>
                  </a:cubicBezTo>
                  <a:cubicBezTo>
                    <a:pt x="2467" y="482"/>
                    <a:pt x="2490" y="494"/>
                    <a:pt x="2508" y="505"/>
                  </a:cubicBezTo>
                  <a:cubicBezTo>
                    <a:pt x="2527" y="516"/>
                    <a:pt x="2545" y="527"/>
                    <a:pt x="2557" y="539"/>
                  </a:cubicBezTo>
                  <a:cubicBezTo>
                    <a:pt x="2580" y="561"/>
                    <a:pt x="2606" y="575"/>
                    <a:pt x="2632" y="587"/>
                  </a:cubicBezTo>
                  <a:cubicBezTo>
                    <a:pt x="2669" y="606"/>
                    <a:pt x="2702" y="617"/>
                    <a:pt x="2732" y="632"/>
                  </a:cubicBezTo>
                  <a:cubicBezTo>
                    <a:pt x="2747" y="639"/>
                    <a:pt x="2759" y="647"/>
                    <a:pt x="2770" y="654"/>
                  </a:cubicBezTo>
                  <a:cubicBezTo>
                    <a:pt x="2781" y="665"/>
                    <a:pt x="2789" y="673"/>
                    <a:pt x="2796" y="688"/>
                  </a:cubicBezTo>
                  <a:lnTo>
                    <a:pt x="2811" y="714"/>
                  </a:lnTo>
                  <a:lnTo>
                    <a:pt x="2841" y="706"/>
                  </a:lnTo>
                  <a:cubicBezTo>
                    <a:pt x="2849" y="703"/>
                    <a:pt x="2859" y="703"/>
                    <a:pt x="2871" y="703"/>
                  </a:cubicBezTo>
                  <a:cubicBezTo>
                    <a:pt x="2889" y="703"/>
                    <a:pt x="2904" y="706"/>
                    <a:pt x="2923" y="714"/>
                  </a:cubicBezTo>
                  <a:cubicBezTo>
                    <a:pt x="2953" y="722"/>
                    <a:pt x="2979" y="741"/>
                    <a:pt x="3013" y="759"/>
                  </a:cubicBezTo>
                  <a:cubicBezTo>
                    <a:pt x="3043" y="774"/>
                    <a:pt x="3077" y="793"/>
                    <a:pt x="3118" y="804"/>
                  </a:cubicBezTo>
                  <a:cubicBezTo>
                    <a:pt x="3132" y="808"/>
                    <a:pt x="3151" y="815"/>
                    <a:pt x="3166" y="827"/>
                  </a:cubicBezTo>
                  <a:cubicBezTo>
                    <a:pt x="3185" y="837"/>
                    <a:pt x="3203" y="853"/>
                    <a:pt x="3226" y="867"/>
                  </a:cubicBezTo>
                  <a:cubicBezTo>
                    <a:pt x="3379" y="968"/>
                    <a:pt x="3544" y="1055"/>
                    <a:pt x="3705" y="1144"/>
                  </a:cubicBezTo>
                  <a:cubicBezTo>
                    <a:pt x="3757" y="1174"/>
                    <a:pt x="3813" y="1196"/>
                    <a:pt x="3862" y="1226"/>
                  </a:cubicBezTo>
                  <a:cubicBezTo>
                    <a:pt x="3910" y="1253"/>
                    <a:pt x="3951" y="1286"/>
                    <a:pt x="3985" y="1342"/>
                  </a:cubicBezTo>
                  <a:cubicBezTo>
                    <a:pt x="4003" y="1369"/>
                    <a:pt x="4026" y="1387"/>
                    <a:pt x="4052" y="1405"/>
                  </a:cubicBezTo>
                  <a:cubicBezTo>
                    <a:pt x="4086" y="1432"/>
                    <a:pt x="4131" y="1450"/>
                    <a:pt x="4172" y="1465"/>
                  </a:cubicBezTo>
                  <a:cubicBezTo>
                    <a:pt x="4212" y="1484"/>
                    <a:pt x="4254" y="1503"/>
                    <a:pt x="4288" y="1522"/>
                  </a:cubicBezTo>
                  <a:cubicBezTo>
                    <a:pt x="4343" y="1552"/>
                    <a:pt x="4396" y="1585"/>
                    <a:pt x="4448" y="1619"/>
                  </a:cubicBezTo>
                  <a:cubicBezTo>
                    <a:pt x="4497" y="1656"/>
                    <a:pt x="4542" y="1697"/>
                    <a:pt x="4579" y="1746"/>
                  </a:cubicBezTo>
                  <a:cubicBezTo>
                    <a:pt x="4590" y="1757"/>
                    <a:pt x="4598" y="1772"/>
                    <a:pt x="4609" y="1787"/>
                  </a:cubicBezTo>
                  <a:lnTo>
                    <a:pt x="4613" y="1791"/>
                  </a:lnTo>
                  <a:cubicBezTo>
                    <a:pt x="4568" y="1761"/>
                    <a:pt x="4519" y="1738"/>
                    <a:pt x="4474" y="1716"/>
                  </a:cubicBezTo>
                  <a:cubicBezTo>
                    <a:pt x="4403" y="1679"/>
                    <a:pt x="4336" y="1634"/>
                    <a:pt x="4269" y="1589"/>
                  </a:cubicBezTo>
                  <a:cubicBezTo>
                    <a:pt x="4202" y="1540"/>
                    <a:pt x="4138" y="1491"/>
                    <a:pt x="4063" y="1447"/>
                  </a:cubicBezTo>
                  <a:cubicBezTo>
                    <a:pt x="3958" y="1383"/>
                    <a:pt x="3850" y="1308"/>
                    <a:pt x="3731" y="1260"/>
                  </a:cubicBezTo>
                  <a:cubicBezTo>
                    <a:pt x="3719" y="1256"/>
                    <a:pt x="3712" y="1253"/>
                    <a:pt x="3705" y="1245"/>
                  </a:cubicBezTo>
                  <a:cubicBezTo>
                    <a:pt x="3693" y="1238"/>
                    <a:pt x="3682" y="1222"/>
                    <a:pt x="3663" y="1208"/>
                  </a:cubicBezTo>
                  <a:cubicBezTo>
                    <a:pt x="3648" y="1196"/>
                    <a:pt x="3629" y="1181"/>
                    <a:pt x="3607" y="1170"/>
                  </a:cubicBezTo>
                  <a:cubicBezTo>
                    <a:pt x="3510" y="1125"/>
                    <a:pt x="3420" y="1077"/>
                    <a:pt x="3346" y="1002"/>
                  </a:cubicBezTo>
                  <a:cubicBezTo>
                    <a:pt x="3327" y="984"/>
                    <a:pt x="3304" y="961"/>
                    <a:pt x="3278" y="942"/>
                  </a:cubicBezTo>
                  <a:cubicBezTo>
                    <a:pt x="3248" y="927"/>
                    <a:pt x="3215" y="912"/>
                    <a:pt x="3177" y="912"/>
                  </a:cubicBezTo>
                  <a:cubicBezTo>
                    <a:pt x="3170" y="912"/>
                    <a:pt x="3163" y="912"/>
                    <a:pt x="3155" y="916"/>
                  </a:cubicBezTo>
                  <a:cubicBezTo>
                    <a:pt x="3140" y="898"/>
                    <a:pt x="3121" y="882"/>
                    <a:pt x="3103" y="875"/>
                  </a:cubicBezTo>
                  <a:cubicBezTo>
                    <a:pt x="3065" y="853"/>
                    <a:pt x="3028" y="841"/>
                    <a:pt x="2994" y="834"/>
                  </a:cubicBezTo>
                  <a:cubicBezTo>
                    <a:pt x="2961" y="822"/>
                    <a:pt x="2927" y="815"/>
                    <a:pt x="2904" y="800"/>
                  </a:cubicBezTo>
                  <a:cubicBezTo>
                    <a:pt x="2718" y="692"/>
                    <a:pt x="2523" y="610"/>
                    <a:pt x="2325" y="539"/>
                  </a:cubicBezTo>
                  <a:cubicBezTo>
                    <a:pt x="2266" y="520"/>
                    <a:pt x="2202" y="490"/>
                    <a:pt x="2153" y="463"/>
                  </a:cubicBezTo>
                  <a:cubicBezTo>
                    <a:pt x="2109" y="437"/>
                    <a:pt x="2067" y="415"/>
                    <a:pt x="2022" y="400"/>
                  </a:cubicBezTo>
                  <a:cubicBezTo>
                    <a:pt x="1978" y="382"/>
                    <a:pt x="1925" y="370"/>
                    <a:pt x="1873" y="370"/>
                  </a:cubicBezTo>
                  <a:lnTo>
                    <a:pt x="1869" y="370"/>
                  </a:lnTo>
                  <a:cubicBezTo>
                    <a:pt x="1862" y="370"/>
                    <a:pt x="1857" y="370"/>
                    <a:pt x="1847" y="366"/>
                  </a:cubicBezTo>
                  <a:cubicBezTo>
                    <a:pt x="1835" y="363"/>
                    <a:pt x="1821" y="359"/>
                    <a:pt x="1805" y="351"/>
                  </a:cubicBezTo>
                  <a:cubicBezTo>
                    <a:pt x="1787" y="344"/>
                    <a:pt x="1768" y="340"/>
                    <a:pt x="1745" y="340"/>
                  </a:cubicBezTo>
                  <a:lnTo>
                    <a:pt x="1719" y="340"/>
                  </a:lnTo>
                  <a:cubicBezTo>
                    <a:pt x="1671" y="351"/>
                    <a:pt x="1622" y="363"/>
                    <a:pt x="1566" y="374"/>
                  </a:cubicBezTo>
                  <a:lnTo>
                    <a:pt x="1510" y="385"/>
                  </a:lnTo>
                  <a:lnTo>
                    <a:pt x="1543" y="434"/>
                  </a:lnTo>
                  <a:cubicBezTo>
                    <a:pt x="1622" y="546"/>
                    <a:pt x="1727" y="628"/>
                    <a:pt x="1835" y="692"/>
                  </a:cubicBezTo>
                  <a:cubicBezTo>
                    <a:pt x="1944" y="755"/>
                    <a:pt x="2059" y="800"/>
                    <a:pt x="2171" y="845"/>
                  </a:cubicBezTo>
                  <a:cubicBezTo>
                    <a:pt x="2430" y="950"/>
                    <a:pt x="2676" y="1062"/>
                    <a:pt x="2904" y="1212"/>
                  </a:cubicBezTo>
                  <a:cubicBezTo>
                    <a:pt x="2949" y="1238"/>
                    <a:pt x="2994" y="1256"/>
                    <a:pt x="3039" y="1275"/>
                  </a:cubicBezTo>
                  <a:cubicBezTo>
                    <a:pt x="3080" y="1290"/>
                    <a:pt x="3121" y="1305"/>
                    <a:pt x="3158" y="1324"/>
                  </a:cubicBezTo>
                  <a:cubicBezTo>
                    <a:pt x="3320" y="1413"/>
                    <a:pt x="3472" y="1522"/>
                    <a:pt x="3648" y="1596"/>
                  </a:cubicBezTo>
                  <a:cubicBezTo>
                    <a:pt x="3738" y="1634"/>
                    <a:pt x="3813" y="1701"/>
                    <a:pt x="3891" y="1769"/>
                  </a:cubicBezTo>
                  <a:cubicBezTo>
                    <a:pt x="3929" y="1802"/>
                    <a:pt x="3970" y="1836"/>
                    <a:pt x="4015" y="1866"/>
                  </a:cubicBezTo>
                  <a:cubicBezTo>
                    <a:pt x="4060" y="1892"/>
                    <a:pt x="4108" y="1914"/>
                    <a:pt x="4164" y="1929"/>
                  </a:cubicBezTo>
                  <a:cubicBezTo>
                    <a:pt x="4212" y="1940"/>
                    <a:pt x="4257" y="1966"/>
                    <a:pt x="4299" y="1997"/>
                  </a:cubicBezTo>
                  <a:cubicBezTo>
                    <a:pt x="4343" y="2026"/>
                    <a:pt x="4381" y="2060"/>
                    <a:pt x="4422" y="2097"/>
                  </a:cubicBezTo>
                  <a:cubicBezTo>
                    <a:pt x="4545" y="2206"/>
                    <a:pt x="4669" y="2329"/>
                    <a:pt x="4826" y="2407"/>
                  </a:cubicBezTo>
                  <a:cubicBezTo>
                    <a:pt x="4890" y="2442"/>
                    <a:pt x="4942" y="2490"/>
                    <a:pt x="4994" y="2542"/>
                  </a:cubicBezTo>
                  <a:cubicBezTo>
                    <a:pt x="5047" y="2594"/>
                    <a:pt x="5099" y="2651"/>
                    <a:pt x="5162" y="2695"/>
                  </a:cubicBezTo>
                  <a:cubicBezTo>
                    <a:pt x="5215" y="2733"/>
                    <a:pt x="5263" y="2782"/>
                    <a:pt x="5323" y="2823"/>
                  </a:cubicBezTo>
                  <a:cubicBezTo>
                    <a:pt x="5379" y="2863"/>
                    <a:pt x="5446" y="2901"/>
                    <a:pt x="5529" y="2916"/>
                  </a:cubicBezTo>
                  <a:lnTo>
                    <a:pt x="5532" y="2916"/>
                  </a:lnTo>
                  <a:lnTo>
                    <a:pt x="5551" y="2935"/>
                  </a:lnTo>
                  <a:cubicBezTo>
                    <a:pt x="5558" y="2942"/>
                    <a:pt x="5563" y="2949"/>
                    <a:pt x="5570" y="2957"/>
                  </a:cubicBezTo>
                  <a:cubicBezTo>
                    <a:pt x="5652" y="3058"/>
                    <a:pt x="5760" y="3140"/>
                    <a:pt x="5861" y="3189"/>
                  </a:cubicBezTo>
                  <a:cubicBezTo>
                    <a:pt x="5913" y="3215"/>
                    <a:pt x="5947" y="3249"/>
                    <a:pt x="5981" y="3286"/>
                  </a:cubicBezTo>
                  <a:cubicBezTo>
                    <a:pt x="6011" y="3323"/>
                    <a:pt x="6037" y="3365"/>
                    <a:pt x="6074" y="3410"/>
                  </a:cubicBezTo>
                  <a:cubicBezTo>
                    <a:pt x="6115" y="3462"/>
                    <a:pt x="6168" y="3496"/>
                    <a:pt x="6220" y="3525"/>
                  </a:cubicBezTo>
                  <a:cubicBezTo>
                    <a:pt x="6269" y="3555"/>
                    <a:pt x="6321" y="3581"/>
                    <a:pt x="6362" y="3615"/>
                  </a:cubicBezTo>
                  <a:cubicBezTo>
                    <a:pt x="6400" y="3641"/>
                    <a:pt x="6433" y="3675"/>
                    <a:pt x="6478" y="3701"/>
                  </a:cubicBezTo>
                  <a:cubicBezTo>
                    <a:pt x="6500" y="3715"/>
                    <a:pt x="6523" y="3727"/>
                    <a:pt x="6549" y="3734"/>
                  </a:cubicBezTo>
                  <a:cubicBezTo>
                    <a:pt x="6572" y="3742"/>
                    <a:pt x="6598" y="3750"/>
                    <a:pt x="6628" y="3750"/>
                  </a:cubicBezTo>
                  <a:lnTo>
                    <a:pt x="6628" y="3753"/>
                  </a:lnTo>
                  <a:cubicBezTo>
                    <a:pt x="6635" y="3757"/>
                    <a:pt x="6639" y="3765"/>
                    <a:pt x="6646" y="3776"/>
                  </a:cubicBezTo>
                  <a:cubicBezTo>
                    <a:pt x="6654" y="3783"/>
                    <a:pt x="6662" y="3791"/>
                    <a:pt x="6669" y="3802"/>
                  </a:cubicBezTo>
                  <a:cubicBezTo>
                    <a:pt x="6717" y="3843"/>
                    <a:pt x="6762" y="3891"/>
                    <a:pt x="6819" y="3933"/>
                  </a:cubicBezTo>
                  <a:cubicBezTo>
                    <a:pt x="6871" y="3977"/>
                    <a:pt x="6931" y="4015"/>
                    <a:pt x="7002" y="4034"/>
                  </a:cubicBezTo>
                  <a:cubicBezTo>
                    <a:pt x="7009" y="4034"/>
                    <a:pt x="7012" y="4038"/>
                    <a:pt x="7016" y="4038"/>
                  </a:cubicBezTo>
                  <a:cubicBezTo>
                    <a:pt x="7020" y="4041"/>
                    <a:pt x="7020" y="4041"/>
                    <a:pt x="7024" y="4045"/>
                  </a:cubicBezTo>
                  <a:cubicBezTo>
                    <a:pt x="7028" y="4048"/>
                    <a:pt x="7028" y="4052"/>
                    <a:pt x="7031" y="4060"/>
                  </a:cubicBezTo>
                  <a:cubicBezTo>
                    <a:pt x="7038" y="4071"/>
                    <a:pt x="7050" y="4082"/>
                    <a:pt x="7057" y="4090"/>
                  </a:cubicBezTo>
                  <a:cubicBezTo>
                    <a:pt x="7072" y="4101"/>
                    <a:pt x="7088" y="4108"/>
                    <a:pt x="7095" y="4112"/>
                  </a:cubicBezTo>
                  <a:cubicBezTo>
                    <a:pt x="7099" y="4112"/>
                    <a:pt x="7102" y="4116"/>
                    <a:pt x="7106" y="4116"/>
                  </a:cubicBezTo>
                  <a:lnTo>
                    <a:pt x="7106" y="4119"/>
                  </a:lnTo>
                  <a:cubicBezTo>
                    <a:pt x="7117" y="4131"/>
                    <a:pt x="7128" y="4138"/>
                    <a:pt x="7140" y="4142"/>
                  </a:cubicBezTo>
                  <a:cubicBezTo>
                    <a:pt x="7151" y="4150"/>
                    <a:pt x="7162" y="4150"/>
                    <a:pt x="7173" y="4150"/>
                  </a:cubicBezTo>
                  <a:cubicBezTo>
                    <a:pt x="7188" y="4150"/>
                    <a:pt x="7203" y="4146"/>
                    <a:pt x="7214" y="4146"/>
                  </a:cubicBezTo>
                  <a:cubicBezTo>
                    <a:pt x="7222" y="4142"/>
                    <a:pt x="7233" y="4142"/>
                    <a:pt x="7237" y="4142"/>
                  </a:cubicBezTo>
                  <a:lnTo>
                    <a:pt x="7245" y="4142"/>
                  </a:lnTo>
                  <a:cubicBezTo>
                    <a:pt x="7248" y="4142"/>
                    <a:pt x="7248" y="4142"/>
                    <a:pt x="7248" y="4146"/>
                  </a:cubicBezTo>
                  <a:cubicBezTo>
                    <a:pt x="7252" y="4146"/>
                    <a:pt x="7256" y="4153"/>
                    <a:pt x="7259" y="4169"/>
                  </a:cubicBezTo>
                  <a:cubicBezTo>
                    <a:pt x="7263" y="4179"/>
                    <a:pt x="7267" y="4191"/>
                    <a:pt x="7274" y="4198"/>
                  </a:cubicBezTo>
                  <a:cubicBezTo>
                    <a:pt x="7282" y="4205"/>
                    <a:pt x="7290" y="4213"/>
                    <a:pt x="7297" y="4217"/>
                  </a:cubicBezTo>
                  <a:cubicBezTo>
                    <a:pt x="7312" y="4228"/>
                    <a:pt x="7323" y="4231"/>
                    <a:pt x="7338" y="4236"/>
                  </a:cubicBezTo>
                  <a:cubicBezTo>
                    <a:pt x="7357" y="4243"/>
                    <a:pt x="7375" y="4247"/>
                    <a:pt x="7394" y="4250"/>
                  </a:cubicBezTo>
                  <a:cubicBezTo>
                    <a:pt x="7409" y="4254"/>
                    <a:pt x="7424" y="4262"/>
                    <a:pt x="7431" y="4269"/>
                  </a:cubicBezTo>
                  <a:cubicBezTo>
                    <a:pt x="7457" y="4291"/>
                    <a:pt x="7483" y="4310"/>
                    <a:pt x="7514" y="4329"/>
                  </a:cubicBezTo>
                  <a:cubicBezTo>
                    <a:pt x="7540" y="4348"/>
                    <a:pt x="7566" y="4362"/>
                    <a:pt x="7592" y="4381"/>
                  </a:cubicBezTo>
                  <a:cubicBezTo>
                    <a:pt x="7640" y="4419"/>
                    <a:pt x="7693" y="4438"/>
                    <a:pt x="7742" y="4456"/>
                  </a:cubicBezTo>
                  <a:cubicBezTo>
                    <a:pt x="7794" y="4471"/>
                    <a:pt x="7839" y="4490"/>
                    <a:pt x="7880" y="4516"/>
                  </a:cubicBezTo>
                  <a:cubicBezTo>
                    <a:pt x="8048" y="4621"/>
                    <a:pt x="8205" y="4747"/>
                    <a:pt x="8384" y="4841"/>
                  </a:cubicBezTo>
                  <a:cubicBezTo>
                    <a:pt x="8478" y="4890"/>
                    <a:pt x="8568" y="4945"/>
                    <a:pt x="8665" y="4994"/>
                  </a:cubicBezTo>
                  <a:cubicBezTo>
                    <a:pt x="8762" y="5043"/>
                    <a:pt x="8863" y="5084"/>
                    <a:pt x="8972" y="5095"/>
                  </a:cubicBezTo>
                  <a:cubicBezTo>
                    <a:pt x="9069" y="5111"/>
                    <a:pt x="9151" y="5140"/>
                    <a:pt x="9229" y="5185"/>
                  </a:cubicBezTo>
                  <a:cubicBezTo>
                    <a:pt x="9271" y="5207"/>
                    <a:pt x="9308" y="5237"/>
                    <a:pt x="9349" y="5263"/>
                  </a:cubicBezTo>
                  <a:cubicBezTo>
                    <a:pt x="9319" y="5256"/>
                    <a:pt x="9293" y="5249"/>
                    <a:pt x="9263" y="5245"/>
                  </a:cubicBezTo>
                  <a:cubicBezTo>
                    <a:pt x="9210" y="5237"/>
                    <a:pt x="9158" y="5233"/>
                    <a:pt x="9110" y="5226"/>
                  </a:cubicBezTo>
                  <a:cubicBezTo>
                    <a:pt x="8930" y="5192"/>
                    <a:pt x="8755" y="5114"/>
                    <a:pt x="8575" y="5050"/>
                  </a:cubicBezTo>
                  <a:cubicBezTo>
                    <a:pt x="8572" y="5050"/>
                    <a:pt x="8572" y="5047"/>
                    <a:pt x="8568" y="5043"/>
                  </a:cubicBezTo>
                  <a:cubicBezTo>
                    <a:pt x="8564" y="5039"/>
                    <a:pt x="8560" y="5032"/>
                    <a:pt x="8553" y="5028"/>
                  </a:cubicBezTo>
                  <a:cubicBezTo>
                    <a:pt x="8523" y="4990"/>
                    <a:pt x="8486" y="4964"/>
                    <a:pt x="8448" y="4949"/>
                  </a:cubicBezTo>
                  <a:cubicBezTo>
                    <a:pt x="8411" y="4931"/>
                    <a:pt x="8370" y="4923"/>
                    <a:pt x="8329" y="4912"/>
                  </a:cubicBezTo>
                  <a:cubicBezTo>
                    <a:pt x="8287" y="4901"/>
                    <a:pt x="8242" y="4890"/>
                    <a:pt x="8201" y="4875"/>
                  </a:cubicBezTo>
                  <a:cubicBezTo>
                    <a:pt x="8160" y="4856"/>
                    <a:pt x="8123" y="4837"/>
                    <a:pt x="8085" y="4807"/>
                  </a:cubicBezTo>
                  <a:cubicBezTo>
                    <a:pt x="8022" y="4755"/>
                    <a:pt x="7951" y="4721"/>
                    <a:pt x="7880" y="4688"/>
                  </a:cubicBezTo>
                  <a:cubicBezTo>
                    <a:pt x="7809" y="4657"/>
                    <a:pt x="7742" y="4624"/>
                    <a:pt x="7685" y="4583"/>
                  </a:cubicBezTo>
                  <a:cubicBezTo>
                    <a:pt x="7521" y="4460"/>
                    <a:pt x="7342" y="4374"/>
                    <a:pt x="7185" y="4254"/>
                  </a:cubicBezTo>
                  <a:cubicBezTo>
                    <a:pt x="7083" y="4176"/>
                    <a:pt x="6971" y="4101"/>
                    <a:pt x="6848" y="4052"/>
                  </a:cubicBezTo>
                  <a:cubicBezTo>
                    <a:pt x="6691" y="3993"/>
                    <a:pt x="6553" y="3903"/>
                    <a:pt x="6418" y="3805"/>
                  </a:cubicBezTo>
                  <a:cubicBezTo>
                    <a:pt x="6374" y="3772"/>
                    <a:pt x="6325" y="3738"/>
                    <a:pt x="6280" y="3705"/>
                  </a:cubicBezTo>
                  <a:cubicBezTo>
                    <a:pt x="6231" y="3675"/>
                    <a:pt x="6191" y="3637"/>
                    <a:pt x="6153" y="3596"/>
                  </a:cubicBezTo>
                  <a:cubicBezTo>
                    <a:pt x="6082" y="3518"/>
                    <a:pt x="5992" y="3462"/>
                    <a:pt x="5899" y="3420"/>
                  </a:cubicBezTo>
                  <a:cubicBezTo>
                    <a:pt x="5891" y="3417"/>
                    <a:pt x="5887" y="3413"/>
                    <a:pt x="5884" y="3410"/>
                  </a:cubicBezTo>
                  <a:cubicBezTo>
                    <a:pt x="5877" y="3401"/>
                    <a:pt x="5869" y="3391"/>
                    <a:pt x="5861" y="3375"/>
                  </a:cubicBezTo>
                  <a:cubicBezTo>
                    <a:pt x="5858" y="3368"/>
                    <a:pt x="5854" y="3361"/>
                    <a:pt x="5846" y="3349"/>
                  </a:cubicBezTo>
                  <a:cubicBezTo>
                    <a:pt x="5843" y="3342"/>
                    <a:pt x="5835" y="3334"/>
                    <a:pt x="5824" y="3323"/>
                  </a:cubicBezTo>
                  <a:cubicBezTo>
                    <a:pt x="5720" y="3234"/>
                    <a:pt x="5607" y="3166"/>
                    <a:pt x="5499" y="3092"/>
                  </a:cubicBezTo>
                  <a:cubicBezTo>
                    <a:pt x="5484" y="3080"/>
                    <a:pt x="5473" y="3065"/>
                    <a:pt x="5458" y="3051"/>
                  </a:cubicBezTo>
                  <a:cubicBezTo>
                    <a:pt x="5446" y="3032"/>
                    <a:pt x="5432" y="3013"/>
                    <a:pt x="5409" y="2998"/>
                  </a:cubicBezTo>
                  <a:cubicBezTo>
                    <a:pt x="5364" y="2957"/>
                    <a:pt x="5316" y="2927"/>
                    <a:pt x="5267" y="2894"/>
                  </a:cubicBezTo>
                  <a:cubicBezTo>
                    <a:pt x="5218" y="2863"/>
                    <a:pt x="5173" y="2830"/>
                    <a:pt x="5136" y="2796"/>
                  </a:cubicBezTo>
                  <a:cubicBezTo>
                    <a:pt x="5080" y="2744"/>
                    <a:pt x="5016" y="2714"/>
                    <a:pt x="4957" y="2688"/>
                  </a:cubicBezTo>
                  <a:cubicBezTo>
                    <a:pt x="4897" y="2658"/>
                    <a:pt x="4840" y="2635"/>
                    <a:pt x="4796" y="2599"/>
                  </a:cubicBezTo>
                  <a:cubicBezTo>
                    <a:pt x="4717" y="2538"/>
                    <a:pt x="4639" y="2486"/>
                    <a:pt x="4557" y="2433"/>
                  </a:cubicBezTo>
                  <a:cubicBezTo>
                    <a:pt x="4478" y="2378"/>
                    <a:pt x="4400" y="2325"/>
                    <a:pt x="4333" y="2262"/>
                  </a:cubicBezTo>
                  <a:cubicBezTo>
                    <a:pt x="4179" y="2128"/>
                    <a:pt x="4007" y="2000"/>
                    <a:pt x="3820" y="1907"/>
                  </a:cubicBezTo>
                  <a:cubicBezTo>
                    <a:pt x="3660" y="1828"/>
                    <a:pt x="3514" y="1712"/>
                    <a:pt x="3349" y="1622"/>
                  </a:cubicBezTo>
                  <a:cubicBezTo>
                    <a:pt x="3301" y="1593"/>
                    <a:pt x="3256" y="1559"/>
                    <a:pt x="3203" y="1526"/>
                  </a:cubicBezTo>
                  <a:cubicBezTo>
                    <a:pt x="3155" y="1495"/>
                    <a:pt x="3099" y="1465"/>
                    <a:pt x="3035" y="1447"/>
                  </a:cubicBezTo>
                  <a:cubicBezTo>
                    <a:pt x="3024" y="1447"/>
                    <a:pt x="3020" y="1443"/>
                    <a:pt x="3016" y="1443"/>
                  </a:cubicBezTo>
                  <a:cubicBezTo>
                    <a:pt x="3013" y="1439"/>
                    <a:pt x="3009" y="1439"/>
                    <a:pt x="3006" y="1436"/>
                  </a:cubicBezTo>
                  <a:cubicBezTo>
                    <a:pt x="2927" y="1369"/>
                    <a:pt x="2841" y="1316"/>
                    <a:pt x="2747" y="1275"/>
                  </a:cubicBezTo>
                  <a:cubicBezTo>
                    <a:pt x="2658" y="1230"/>
                    <a:pt x="2564" y="1200"/>
                    <a:pt x="2475" y="1167"/>
                  </a:cubicBezTo>
                  <a:cubicBezTo>
                    <a:pt x="2314" y="1110"/>
                    <a:pt x="2161" y="1028"/>
                    <a:pt x="1996" y="968"/>
                  </a:cubicBezTo>
                  <a:cubicBezTo>
                    <a:pt x="1895" y="931"/>
                    <a:pt x="1795" y="889"/>
                    <a:pt x="1690" y="860"/>
                  </a:cubicBezTo>
                  <a:cubicBezTo>
                    <a:pt x="1585" y="827"/>
                    <a:pt x="1472" y="804"/>
                    <a:pt x="1360" y="800"/>
                  </a:cubicBezTo>
                  <a:lnTo>
                    <a:pt x="1346" y="800"/>
                  </a:lnTo>
                  <a:cubicBezTo>
                    <a:pt x="1289" y="800"/>
                    <a:pt x="1241" y="815"/>
                    <a:pt x="1200" y="841"/>
                  </a:cubicBezTo>
                  <a:cubicBezTo>
                    <a:pt x="1158" y="863"/>
                    <a:pt x="1125" y="898"/>
                    <a:pt x="1095" y="934"/>
                  </a:cubicBezTo>
                  <a:cubicBezTo>
                    <a:pt x="1032" y="1006"/>
                    <a:pt x="987" y="1084"/>
                    <a:pt x="957" y="1167"/>
                  </a:cubicBezTo>
                  <a:cubicBezTo>
                    <a:pt x="923" y="1248"/>
                    <a:pt x="901" y="1334"/>
                    <a:pt x="886" y="1424"/>
                  </a:cubicBezTo>
                  <a:cubicBezTo>
                    <a:pt x="875" y="1481"/>
                    <a:pt x="856" y="1536"/>
                    <a:pt x="841" y="1596"/>
                  </a:cubicBezTo>
                  <a:cubicBezTo>
                    <a:pt x="822" y="1652"/>
                    <a:pt x="803" y="1712"/>
                    <a:pt x="789" y="1776"/>
                  </a:cubicBezTo>
                  <a:cubicBezTo>
                    <a:pt x="758" y="1926"/>
                    <a:pt x="744" y="2075"/>
                    <a:pt x="722" y="2224"/>
                  </a:cubicBezTo>
                  <a:cubicBezTo>
                    <a:pt x="718" y="2240"/>
                    <a:pt x="718" y="2254"/>
                    <a:pt x="718" y="2269"/>
                  </a:cubicBezTo>
                  <a:cubicBezTo>
                    <a:pt x="714" y="2288"/>
                    <a:pt x="714" y="2307"/>
                    <a:pt x="710" y="2318"/>
                  </a:cubicBezTo>
                  <a:cubicBezTo>
                    <a:pt x="710" y="2325"/>
                    <a:pt x="706" y="2329"/>
                    <a:pt x="703" y="2333"/>
                  </a:cubicBezTo>
                  <a:cubicBezTo>
                    <a:pt x="699" y="2340"/>
                    <a:pt x="696" y="2344"/>
                    <a:pt x="687" y="2347"/>
                  </a:cubicBezTo>
                  <a:cubicBezTo>
                    <a:pt x="680" y="2355"/>
                    <a:pt x="669" y="2363"/>
                    <a:pt x="665" y="2374"/>
                  </a:cubicBezTo>
                  <a:cubicBezTo>
                    <a:pt x="661" y="2385"/>
                    <a:pt x="658" y="2397"/>
                    <a:pt x="658" y="2404"/>
                  </a:cubicBezTo>
                  <a:cubicBezTo>
                    <a:pt x="658" y="2419"/>
                    <a:pt x="661" y="2430"/>
                    <a:pt x="665" y="2437"/>
                  </a:cubicBezTo>
                  <a:cubicBezTo>
                    <a:pt x="696" y="2516"/>
                    <a:pt x="703" y="2594"/>
                    <a:pt x="703" y="2677"/>
                  </a:cubicBezTo>
                  <a:cubicBezTo>
                    <a:pt x="703" y="2785"/>
                    <a:pt x="687" y="2897"/>
                    <a:pt x="687" y="3017"/>
                  </a:cubicBezTo>
                  <a:lnTo>
                    <a:pt x="687" y="3025"/>
                  </a:lnTo>
                  <a:cubicBezTo>
                    <a:pt x="687" y="3106"/>
                    <a:pt x="687" y="3192"/>
                    <a:pt x="691" y="3275"/>
                  </a:cubicBezTo>
                  <a:lnTo>
                    <a:pt x="691" y="3294"/>
                  </a:lnTo>
                  <a:cubicBezTo>
                    <a:pt x="691" y="3331"/>
                    <a:pt x="687" y="3372"/>
                    <a:pt x="684" y="3413"/>
                  </a:cubicBezTo>
                  <a:cubicBezTo>
                    <a:pt x="680" y="3454"/>
                    <a:pt x="677" y="3496"/>
                    <a:pt x="677" y="3536"/>
                  </a:cubicBezTo>
                  <a:lnTo>
                    <a:pt x="677" y="3567"/>
                  </a:lnTo>
                  <a:cubicBezTo>
                    <a:pt x="680" y="3637"/>
                    <a:pt x="680" y="3708"/>
                    <a:pt x="687" y="3783"/>
                  </a:cubicBezTo>
                  <a:cubicBezTo>
                    <a:pt x="696" y="3858"/>
                    <a:pt x="706" y="3933"/>
                    <a:pt x="732" y="4012"/>
                  </a:cubicBezTo>
                  <a:cubicBezTo>
                    <a:pt x="740" y="4034"/>
                    <a:pt x="751" y="4052"/>
                    <a:pt x="755" y="4074"/>
                  </a:cubicBezTo>
                  <a:cubicBezTo>
                    <a:pt x="763" y="4097"/>
                    <a:pt x="766" y="4116"/>
                    <a:pt x="766" y="4134"/>
                  </a:cubicBezTo>
                  <a:cubicBezTo>
                    <a:pt x="766" y="4150"/>
                    <a:pt x="763" y="4169"/>
                    <a:pt x="755" y="4183"/>
                  </a:cubicBezTo>
                  <a:cubicBezTo>
                    <a:pt x="748" y="4202"/>
                    <a:pt x="744" y="4224"/>
                    <a:pt x="744" y="4243"/>
                  </a:cubicBezTo>
                  <a:cubicBezTo>
                    <a:pt x="744" y="4269"/>
                    <a:pt x="748" y="4288"/>
                    <a:pt x="751" y="4307"/>
                  </a:cubicBezTo>
                  <a:cubicBezTo>
                    <a:pt x="755" y="4326"/>
                    <a:pt x="758" y="4343"/>
                    <a:pt x="758" y="4355"/>
                  </a:cubicBezTo>
                  <a:cubicBezTo>
                    <a:pt x="758" y="4370"/>
                    <a:pt x="755" y="4378"/>
                    <a:pt x="751" y="4388"/>
                  </a:cubicBezTo>
                  <a:cubicBezTo>
                    <a:pt x="748" y="4396"/>
                    <a:pt x="748" y="4407"/>
                    <a:pt x="748" y="4415"/>
                  </a:cubicBezTo>
                  <a:cubicBezTo>
                    <a:pt x="748" y="4426"/>
                    <a:pt x="748" y="4433"/>
                    <a:pt x="751" y="4441"/>
                  </a:cubicBezTo>
                  <a:cubicBezTo>
                    <a:pt x="755" y="4452"/>
                    <a:pt x="763" y="4460"/>
                    <a:pt x="770" y="4467"/>
                  </a:cubicBezTo>
                  <a:cubicBezTo>
                    <a:pt x="781" y="4478"/>
                    <a:pt x="789" y="4490"/>
                    <a:pt x="796" y="4497"/>
                  </a:cubicBezTo>
                  <a:cubicBezTo>
                    <a:pt x="800" y="4500"/>
                    <a:pt x="800" y="4500"/>
                    <a:pt x="803" y="4505"/>
                  </a:cubicBezTo>
                  <a:cubicBezTo>
                    <a:pt x="803" y="4509"/>
                    <a:pt x="803" y="4509"/>
                    <a:pt x="808" y="4512"/>
                  </a:cubicBezTo>
                  <a:cubicBezTo>
                    <a:pt x="815" y="4545"/>
                    <a:pt x="811" y="4590"/>
                    <a:pt x="815" y="4635"/>
                  </a:cubicBezTo>
                  <a:cubicBezTo>
                    <a:pt x="815" y="4657"/>
                    <a:pt x="818" y="4680"/>
                    <a:pt x="822" y="4707"/>
                  </a:cubicBezTo>
                  <a:cubicBezTo>
                    <a:pt x="830" y="4725"/>
                    <a:pt x="837" y="4747"/>
                    <a:pt x="848" y="4770"/>
                  </a:cubicBezTo>
                  <a:cubicBezTo>
                    <a:pt x="841" y="4774"/>
                    <a:pt x="834" y="4781"/>
                    <a:pt x="826" y="4788"/>
                  </a:cubicBezTo>
                  <a:cubicBezTo>
                    <a:pt x="822" y="4792"/>
                    <a:pt x="818" y="4797"/>
                    <a:pt x="815" y="4804"/>
                  </a:cubicBezTo>
                  <a:cubicBezTo>
                    <a:pt x="811" y="4807"/>
                    <a:pt x="811" y="4811"/>
                    <a:pt x="808" y="4814"/>
                  </a:cubicBezTo>
                  <a:cubicBezTo>
                    <a:pt x="808" y="4819"/>
                    <a:pt x="803" y="4826"/>
                    <a:pt x="803" y="4833"/>
                  </a:cubicBezTo>
                  <a:cubicBezTo>
                    <a:pt x="803" y="4837"/>
                    <a:pt x="808" y="4845"/>
                    <a:pt x="808" y="4852"/>
                  </a:cubicBezTo>
                  <a:lnTo>
                    <a:pt x="818" y="4864"/>
                  </a:lnTo>
                  <a:cubicBezTo>
                    <a:pt x="822" y="4871"/>
                    <a:pt x="830" y="4875"/>
                    <a:pt x="837" y="4878"/>
                  </a:cubicBezTo>
                  <a:cubicBezTo>
                    <a:pt x="844" y="4882"/>
                    <a:pt x="853" y="4882"/>
                    <a:pt x="863" y="4886"/>
                  </a:cubicBezTo>
                  <a:lnTo>
                    <a:pt x="867" y="4886"/>
                  </a:lnTo>
                  <a:lnTo>
                    <a:pt x="867" y="4897"/>
                  </a:lnTo>
                  <a:lnTo>
                    <a:pt x="867" y="4912"/>
                  </a:lnTo>
                  <a:cubicBezTo>
                    <a:pt x="871" y="4923"/>
                    <a:pt x="871" y="4938"/>
                    <a:pt x="871" y="4954"/>
                  </a:cubicBezTo>
                  <a:lnTo>
                    <a:pt x="871" y="5013"/>
                  </a:lnTo>
                  <a:cubicBezTo>
                    <a:pt x="871" y="5039"/>
                    <a:pt x="871" y="5066"/>
                    <a:pt x="879" y="5095"/>
                  </a:cubicBezTo>
                  <a:cubicBezTo>
                    <a:pt x="882" y="5114"/>
                    <a:pt x="889" y="5133"/>
                    <a:pt x="901" y="5151"/>
                  </a:cubicBezTo>
                  <a:cubicBezTo>
                    <a:pt x="901" y="5155"/>
                    <a:pt x="897" y="5163"/>
                    <a:pt x="897" y="5166"/>
                  </a:cubicBezTo>
                  <a:cubicBezTo>
                    <a:pt x="889" y="5178"/>
                    <a:pt x="886" y="5192"/>
                    <a:pt x="886" y="5207"/>
                  </a:cubicBezTo>
                  <a:cubicBezTo>
                    <a:pt x="886" y="5226"/>
                    <a:pt x="893" y="5245"/>
                    <a:pt x="901" y="5259"/>
                  </a:cubicBezTo>
                  <a:cubicBezTo>
                    <a:pt x="905" y="5263"/>
                    <a:pt x="905" y="5271"/>
                    <a:pt x="908" y="5275"/>
                  </a:cubicBezTo>
                  <a:lnTo>
                    <a:pt x="920" y="5275"/>
                  </a:lnTo>
                  <a:cubicBezTo>
                    <a:pt x="931" y="5275"/>
                    <a:pt x="942" y="5275"/>
                    <a:pt x="949" y="5278"/>
                  </a:cubicBezTo>
                  <a:cubicBezTo>
                    <a:pt x="960" y="5282"/>
                    <a:pt x="968" y="5290"/>
                    <a:pt x="975" y="5294"/>
                  </a:cubicBezTo>
                  <a:cubicBezTo>
                    <a:pt x="987" y="5304"/>
                    <a:pt x="994" y="5316"/>
                    <a:pt x="1001" y="5323"/>
                  </a:cubicBezTo>
                  <a:cubicBezTo>
                    <a:pt x="1005" y="5330"/>
                    <a:pt x="1010" y="5335"/>
                    <a:pt x="1013" y="5338"/>
                  </a:cubicBezTo>
                  <a:cubicBezTo>
                    <a:pt x="1017" y="5342"/>
                    <a:pt x="1020" y="5349"/>
                    <a:pt x="1024" y="5353"/>
                  </a:cubicBezTo>
                  <a:lnTo>
                    <a:pt x="1024" y="5349"/>
                  </a:lnTo>
                  <a:cubicBezTo>
                    <a:pt x="1024" y="5330"/>
                    <a:pt x="1020" y="5312"/>
                    <a:pt x="1013" y="5297"/>
                  </a:cubicBezTo>
                  <a:cubicBezTo>
                    <a:pt x="1001" y="5275"/>
                    <a:pt x="987" y="5256"/>
                    <a:pt x="979" y="5241"/>
                  </a:cubicBezTo>
                  <a:cubicBezTo>
                    <a:pt x="972" y="5233"/>
                    <a:pt x="968" y="5226"/>
                    <a:pt x="968" y="5218"/>
                  </a:cubicBezTo>
                  <a:cubicBezTo>
                    <a:pt x="965" y="5215"/>
                    <a:pt x="965" y="5211"/>
                    <a:pt x="965" y="5207"/>
                  </a:cubicBezTo>
                  <a:cubicBezTo>
                    <a:pt x="965" y="5204"/>
                    <a:pt x="965" y="5200"/>
                    <a:pt x="968" y="5196"/>
                  </a:cubicBezTo>
                  <a:cubicBezTo>
                    <a:pt x="968" y="5192"/>
                    <a:pt x="972" y="5185"/>
                    <a:pt x="979" y="5178"/>
                  </a:cubicBezTo>
                  <a:lnTo>
                    <a:pt x="1001" y="5155"/>
                  </a:lnTo>
                  <a:lnTo>
                    <a:pt x="979" y="5128"/>
                  </a:lnTo>
                  <a:cubicBezTo>
                    <a:pt x="965" y="5111"/>
                    <a:pt x="957" y="5095"/>
                    <a:pt x="953" y="5076"/>
                  </a:cubicBezTo>
                  <a:cubicBezTo>
                    <a:pt x="949" y="5058"/>
                    <a:pt x="946" y="5035"/>
                    <a:pt x="946" y="5013"/>
                  </a:cubicBezTo>
                  <a:cubicBezTo>
                    <a:pt x="946" y="4994"/>
                    <a:pt x="949" y="4976"/>
                    <a:pt x="949" y="4954"/>
                  </a:cubicBezTo>
                  <a:cubicBezTo>
                    <a:pt x="949" y="4938"/>
                    <a:pt x="946" y="4919"/>
                    <a:pt x="946" y="4901"/>
                  </a:cubicBezTo>
                  <a:lnTo>
                    <a:pt x="946" y="4897"/>
                  </a:lnTo>
                  <a:lnTo>
                    <a:pt x="946" y="4871"/>
                  </a:lnTo>
                  <a:lnTo>
                    <a:pt x="946" y="4859"/>
                  </a:lnTo>
                  <a:cubicBezTo>
                    <a:pt x="946" y="4856"/>
                    <a:pt x="942" y="4852"/>
                    <a:pt x="942" y="4845"/>
                  </a:cubicBezTo>
                  <a:cubicBezTo>
                    <a:pt x="938" y="4841"/>
                    <a:pt x="934" y="4830"/>
                    <a:pt x="927" y="4823"/>
                  </a:cubicBezTo>
                  <a:cubicBezTo>
                    <a:pt x="923" y="4819"/>
                    <a:pt x="920" y="4814"/>
                    <a:pt x="912" y="4814"/>
                  </a:cubicBezTo>
                  <a:cubicBezTo>
                    <a:pt x="915" y="4811"/>
                    <a:pt x="920" y="4807"/>
                    <a:pt x="920" y="4804"/>
                  </a:cubicBezTo>
                  <a:cubicBezTo>
                    <a:pt x="927" y="4797"/>
                    <a:pt x="931" y="4785"/>
                    <a:pt x="931" y="4770"/>
                  </a:cubicBezTo>
                  <a:cubicBezTo>
                    <a:pt x="931" y="4759"/>
                    <a:pt x="927" y="4747"/>
                    <a:pt x="920" y="4740"/>
                  </a:cubicBezTo>
                  <a:cubicBezTo>
                    <a:pt x="908" y="4721"/>
                    <a:pt x="905" y="4707"/>
                    <a:pt x="897" y="4688"/>
                  </a:cubicBezTo>
                  <a:cubicBezTo>
                    <a:pt x="893" y="4662"/>
                    <a:pt x="889" y="4631"/>
                    <a:pt x="889" y="4598"/>
                  </a:cubicBezTo>
                  <a:cubicBezTo>
                    <a:pt x="889" y="4568"/>
                    <a:pt x="889" y="4531"/>
                    <a:pt x="879" y="4493"/>
                  </a:cubicBezTo>
                  <a:cubicBezTo>
                    <a:pt x="875" y="4478"/>
                    <a:pt x="867" y="4464"/>
                    <a:pt x="860" y="4452"/>
                  </a:cubicBezTo>
                  <a:cubicBezTo>
                    <a:pt x="848" y="4438"/>
                    <a:pt x="837" y="4426"/>
                    <a:pt x="830" y="4419"/>
                  </a:cubicBezTo>
                  <a:cubicBezTo>
                    <a:pt x="826" y="4419"/>
                    <a:pt x="826" y="4415"/>
                    <a:pt x="822" y="4415"/>
                  </a:cubicBezTo>
                  <a:cubicBezTo>
                    <a:pt x="834" y="4396"/>
                    <a:pt x="834" y="4374"/>
                    <a:pt x="834" y="4355"/>
                  </a:cubicBezTo>
                  <a:cubicBezTo>
                    <a:pt x="834" y="4333"/>
                    <a:pt x="830" y="4310"/>
                    <a:pt x="826" y="4291"/>
                  </a:cubicBezTo>
                  <a:cubicBezTo>
                    <a:pt x="822" y="4273"/>
                    <a:pt x="818" y="4258"/>
                    <a:pt x="818" y="4243"/>
                  </a:cubicBezTo>
                  <a:cubicBezTo>
                    <a:pt x="818" y="4231"/>
                    <a:pt x="822" y="4224"/>
                    <a:pt x="826" y="4217"/>
                  </a:cubicBezTo>
                  <a:cubicBezTo>
                    <a:pt x="837" y="4186"/>
                    <a:pt x="844" y="4160"/>
                    <a:pt x="844" y="4134"/>
                  </a:cubicBezTo>
                  <a:cubicBezTo>
                    <a:pt x="844" y="4105"/>
                    <a:pt x="837" y="4079"/>
                    <a:pt x="830" y="4052"/>
                  </a:cubicBezTo>
                  <a:cubicBezTo>
                    <a:pt x="822" y="4026"/>
                    <a:pt x="811" y="4003"/>
                    <a:pt x="803" y="3985"/>
                  </a:cubicBezTo>
                  <a:cubicBezTo>
                    <a:pt x="781" y="3917"/>
                    <a:pt x="770" y="3846"/>
                    <a:pt x="766" y="3776"/>
                  </a:cubicBezTo>
                  <a:cubicBezTo>
                    <a:pt x="758" y="3708"/>
                    <a:pt x="758" y="3634"/>
                    <a:pt x="751" y="3563"/>
                  </a:cubicBezTo>
                  <a:lnTo>
                    <a:pt x="751" y="3536"/>
                  </a:lnTo>
                  <a:cubicBezTo>
                    <a:pt x="751" y="3499"/>
                    <a:pt x="755" y="3462"/>
                    <a:pt x="763" y="3420"/>
                  </a:cubicBezTo>
                  <a:cubicBezTo>
                    <a:pt x="766" y="3379"/>
                    <a:pt x="770" y="3339"/>
                    <a:pt x="770" y="3294"/>
                  </a:cubicBezTo>
                  <a:lnTo>
                    <a:pt x="770" y="3271"/>
                  </a:lnTo>
                  <a:cubicBezTo>
                    <a:pt x="766" y="3189"/>
                    <a:pt x="763" y="3106"/>
                    <a:pt x="763" y="3025"/>
                  </a:cubicBezTo>
                  <a:lnTo>
                    <a:pt x="763" y="3017"/>
                  </a:lnTo>
                  <a:cubicBezTo>
                    <a:pt x="763" y="2904"/>
                    <a:pt x="777" y="2792"/>
                    <a:pt x="777" y="2677"/>
                  </a:cubicBezTo>
                  <a:cubicBezTo>
                    <a:pt x="777" y="2590"/>
                    <a:pt x="770" y="2501"/>
                    <a:pt x="736" y="2411"/>
                  </a:cubicBezTo>
                  <a:lnTo>
                    <a:pt x="736" y="2407"/>
                  </a:lnTo>
                  <a:cubicBezTo>
                    <a:pt x="751" y="2397"/>
                    <a:pt x="766" y="2381"/>
                    <a:pt x="774" y="2366"/>
                  </a:cubicBezTo>
                  <a:cubicBezTo>
                    <a:pt x="789" y="2340"/>
                    <a:pt x="792" y="2314"/>
                    <a:pt x="792" y="2292"/>
                  </a:cubicBezTo>
                  <a:cubicBezTo>
                    <a:pt x="792" y="2269"/>
                    <a:pt x="792" y="2250"/>
                    <a:pt x="796" y="2235"/>
                  </a:cubicBezTo>
                  <a:cubicBezTo>
                    <a:pt x="818" y="2086"/>
                    <a:pt x="837" y="1936"/>
                    <a:pt x="863" y="1791"/>
                  </a:cubicBezTo>
                  <a:cubicBezTo>
                    <a:pt x="875" y="1731"/>
                    <a:pt x="893" y="1674"/>
                    <a:pt x="912" y="1619"/>
                  </a:cubicBezTo>
                  <a:cubicBezTo>
                    <a:pt x="931" y="1559"/>
                    <a:pt x="949" y="1499"/>
                    <a:pt x="960" y="1436"/>
                  </a:cubicBezTo>
                  <a:cubicBezTo>
                    <a:pt x="975" y="1353"/>
                    <a:pt x="998" y="1271"/>
                    <a:pt x="1028" y="1196"/>
                  </a:cubicBezTo>
                  <a:cubicBezTo>
                    <a:pt x="1058" y="1122"/>
                    <a:pt x="1095" y="1051"/>
                    <a:pt x="1151" y="987"/>
                  </a:cubicBezTo>
                  <a:cubicBezTo>
                    <a:pt x="1181" y="950"/>
                    <a:pt x="1207" y="924"/>
                    <a:pt x="1241" y="905"/>
                  </a:cubicBezTo>
                  <a:cubicBezTo>
                    <a:pt x="1271" y="886"/>
                    <a:pt x="1301" y="875"/>
                    <a:pt x="1346" y="875"/>
                  </a:cubicBezTo>
                  <a:lnTo>
                    <a:pt x="1357" y="875"/>
                  </a:lnTo>
                  <a:cubicBezTo>
                    <a:pt x="1462" y="879"/>
                    <a:pt x="1566" y="901"/>
                    <a:pt x="1667" y="931"/>
                  </a:cubicBezTo>
                  <a:cubicBezTo>
                    <a:pt x="1768" y="965"/>
                    <a:pt x="1869" y="1002"/>
                    <a:pt x="1970" y="1039"/>
                  </a:cubicBezTo>
                  <a:cubicBezTo>
                    <a:pt x="2131" y="1096"/>
                    <a:pt x="2280" y="1177"/>
                    <a:pt x="2449" y="1238"/>
                  </a:cubicBezTo>
                  <a:cubicBezTo>
                    <a:pt x="2538" y="1271"/>
                    <a:pt x="2632" y="1305"/>
                    <a:pt x="2718" y="1342"/>
                  </a:cubicBezTo>
                  <a:cubicBezTo>
                    <a:pt x="2804" y="1383"/>
                    <a:pt x="2882" y="1432"/>
                    <a:pt x="2956" y="1491"/>
                  </a:cubicBezTo>
                  <a:cubicBezTo>
                    <a:pt x="2964" y="1503"/>
                    <a:pt x="2975" y="1507"/>
                    <a:pt x="2987" y="1514"/>
                  </a:cubicBezTo>
                  <a:cubicBezTo>
                    <a:pt x="2998" y="1517"/>
                    <a:pt x="3006" y="1517"/>
                    <a:pt x="3016" y="1522"/>
                  </a:cubicBezTo>
                  <a:cubicBezTo>
                    <a:pt x="3069" y="1536"/>
                    <a:pt x="3113" y="1559"/>
                    <a:pt x="3163" y="1593"/>
                  </a:cubicBezTo>
                  <a:cubicBezTo>
                    <a:pt x="3211" y="1622"/>
                    <a:pt x="3260" y="1656"/>
                    <a:pt x="3312" y="1686"/>
                  </a:cubicBezTo>
                  <a:cubicBezTo>
                    <a:pt x="3469" y="1776"/>
                    <a:pt x="3615" y="1892"/>
                    <a:pt x="3786" y="1978"/>
                  </a:cubicBezTo>
                  <a:cubicBezTo>
                    <a:pt x="3966" y="2064"/>
                    <a:pt x="4131" y="2187"/>
                    <a:pt x="4280" y="2321"/>
                  </a:cubicBezTo>
                  <a:cubicBezTo>
                    <a:pt x="4355" y="2389"/>
                    <a:pt x="4437" y="2442"/>
                    <a:pt x="4516" y="2497"/>
                  </a:cubicBezTo>
                  <a:cubicBezTo>
                    <a:pt x="4594" y="2549"/>
                    <a:pt x="4676" y="2602"/>
                    <a:pt x="4747" y="2658"/>
                  </a:cubicBezTo>
                  <a:cubicBezTo>
                    <a:pt x="4804" y="2703"/>
                    <a:pt x="4867" y="2729"/>
                    <a:pt x="4923" y="2756"/>
                  </a:cubicBezTo>
                  <a:cubicBezTo>
                    <a:pt x="4983" y="2782"/>
                    <a:pt x="5039" y="2811"/>
                    <a:pt x="5084" y="2852"/>
                  </a:cubicBezTo>
                  <a:cubicBezTo>
                    <a:pt x="5128" y="2894"/>
                    <a:pt x="5177" y="2927"/>
                    <a:pt x="5226" y="2957"/>
                  </a:cubicBezTo>
                  <a:cubicBezTo>
                    <a:pt x="5275" y="2991"/>
                    <a:pt x="5319" y="3020"/>
                    <a:pt x="5361" y="3054"/>
                  </a:cubicBezTo>
                  <a:cubicBezTo>
                    <a:pt x="5372" y="3065"/>
                    <a:pt x="5383" y="3080"/>
                    <a:pt x="5398" y="3096"/>
                  </a:cubicBezTo>
                  <a:cubicBezTo>
                    <a:pt x="5413" y="3114"/>
                    <a:pt x="5428" y="3137"/>
                    <a:pt x="5454" y="3155"/>
                  </a:cubicBezTo>
                  <a:cubicBezTo>
                    <a:pt x="5566" y="3230"/>
                    <a:pt x="5675" y="3297"/>
                    <a:pt x="5775" y="3384"/>
                  </a:cubicBezTo>
                  <a:cubicBezTo>
                    <a:pt x="5779" y="3387"/>
                    <a:pt x="5782" y="3391"/>
                    <a:pt x="5787" y="3398"/>
                  </a:cubicBezTo>
                  <a:cubicBezTo>
                    <a:pt x="5794" y="3410"/>
                    <a:pt x="5801" y="3424"/>
                    <a:pt x="5813" y="3443"/>
                  </a:cubicBezTo>
                  <a:cubicBezTo>
                    <a:pt x="5816" y="3451"/>
                    <a:pt x="5824" y="3462"/>
                    <a:pt x="5835" y="3469"/>
                  </a:cubicBezTo>
                  <a:cubicBezTo>
                    <a:pt x="5843" y="3477"/>
                    <a:pt x="5854" y="3484"/>
                    <a:pt x="5869" y="3491"/>
                  </a:cubicBezTo>
                  <a:cubicBezTo>
                    <a:pt x="5955" y="3529"/>
                    <a:pt x="6037" y="3577"/>
                    <a:pt x="6096" y="3648"/>
                  </a:cubicBezTo>
                  <a:cubicBezTo>
                    <a:pt x="6138" y="3698"/>
                    <a:pt x="6186" y="3734"/>
                    <a:pt x="6235" y="3768"/>
                  </a:cubicBezTo>
                  <a:cubicBezTo>
                    <a:pt x="6284" y="3802"/>
                    <a:pt x="6332" y="3836"/>
                    <a:pt x="6374" y="3865"/>
                  </a:cubicBezTo>
                  <a:cubicBezTo>
                    <a:pt x="6508" y="3962"/>
                    <a:pt x="6654" y="4060"/>
                    <a:pt x="6819" y="4124"/>
                  </a:cubicBezTo>
                  <a:cubicBezTo>
                    <a:pt x="6934" y="4169"/>
                    <a:pt x="7038" y="4239"/>
                    <a:pt x="7136" y="4314"/>
                  </a:cubicBezTo>
                  <a:cubicBezTo>
                    <a:pt x="7300" y="4438"/>
                    <a:pt x="7483" y="4527"/>
                    <a:pt x="7640" y="4643"/>
                  </a:cubicBezTo>
                  <a:cubicBezTo>
                    <a:pt x="7708" y="4692"/>
                    <a:pt x="7779" y="4725"/>
                    <a:pt x="7846" y="4759"/>
                  </a:cubicBezTo>
                  <a:cubicBezTo>
                    <a:pt x="7918" y="4792"/>
                    <a:pt x="7980" y="4823"/>
                    <a:pt x="8037" y="4867"/>
                  </a:cubicBezTo>
                  <a:cubicBezTo>
                    <a:pt x="8082" y="4901"/>
                    <a:pt x="8127" y="4927"/>
                    <a:pt x="8175" y="4945"/>
                  </a:cubicBezTo>
                  <a:cubicBezTo>
                    <a:pt x="8220" y="4964"/>
                    <a:pt x="8268" y="4976"/>
                    <a:pt x="8313" y="4987"/>
                  </a:cubicBezTo>
                  <a:cubicBezTo>
                    <a:pt x="8355" y="4994"/>
                    <a:pt x="8389" y="5006"/>
                    <a:pt x="8418" y="5016"/>
                  </a:cubicBezTo>
                  <a:cubicBezTo>
                    <a:pt x="8448" y="5032"/>
                    <a:pt x="8474" y="5047"/>
                    <a:pt x="8493" y="5076"/>
                  </a:cubicBezTo>
                  <a:cubicBezTo>
                    <a:pt x="8496" y="5080"/>
                    <a:pt x="8504" y="5088"/>
                    <a:pt x="8512" y="5095"/>
                  </a:cubicBezTo>
                  <a:cubicBezTo>
                    <a:pt x="8515" y="5102"/>
                    <a:pt x="8519" y="5106"/>
                    <a:pt x="8527" y="5111"/>
                  </a:cubicBezTo>
                  <a:cubicBezTo>
                    <a:pt x="8530" y="5114"/>
                    <a:pt x="8538" y="5121"/>
                    <a:pt x="8546" y="5125"/>
                  </a:cubicBezTo>
                  <a:cubicBezTo>
                    <a:pt x="8725" y="5185"/>
                    <a:pt x="8904" y="5268"/>
                    <a:pt x="9095" y="5301"/>
                  </a:cubicBezTo>
                  <a:cubicBezTo>
                    <a:pt x="9151" y="5308"/>
                    <a:pt x="9203" y="5312"/>
                    <a:pt x="9252" y="5320"/>
                  </a:cubicBezTo>
                  <a:cubicBezTo>
                    <a:pt x="9300" y="5327"/>
                    <a:pt x="9345" y="5338"/>
                    <a:pt x="9390" y="5361"/>
                  </a:cubicBezTo>
                  <a:cubicBezTo>
                    <a:pt x="9393" y="5364"/>
                    <a:pt x="9401" y="5368"/>
                    <a:pt x="9409" y="5372"/>
                  </a:cubicBezTo>
                  <a:cubicBezTo>
                    <a:pt x="9420" y="5375"/>
                    <a:pt x="9428" y="5375"/>
                    <a:pt x="9438" y="5375"/>
                  </a:cubicBezTo>
                  <a:cubicBezTo>
                    <a:pt x="9454" y="5375"/>
                    <a:pt x="9465" y="5372"/>
                    <a:pt x="9476" y="5364"/>
                  </a:cubicBezTo>
                  <a:cubicBezTo>
                    <a:pt x="9491" y="5357"/>
                    <a:pt x="9498" y="5346"/>
                    <a:pt x="9510" y="5335"/>
                  </a:cubicBezTo>
                  <a:lnTo>
                    <a:pt x="9536" y="5304"/>
                  </a:lnTo>
                  <a:lnTo>
                    <a:pt x="9502" y="5278"/>
                  </a:lnTo>
                  <a:cubicBezTo>
                    <a:pt x="9424" y="5226"/>
                    <a:pt x="9349" y="5166"/>
                    <a:pt x="9267" y="5118"/>
                  </a:cubicBezTo>
                  <a:cubicBezTo>
                    <a:pt x="9184" y="5073"/>
                    <a:pt x="9091" y="5035"/>
                    <a:pt x="8979" y="5021"/>
                  </a:cubicBezTo>
                  <a:cubicBezTo>
                    <a:pt x="8882" y="5009"/>
                    <a:pt x="8792" y="4971"/>
                    <a:pt x="8698" y="4927"/>
                  </a:cubicBezTo>
                  <a:cubicBezTo>
                    <a:pt x="8608" y="4878"/>
                    <a:pt x="8515" y="4826"/>
                    <a:pt x="8422" y="4774"/>
                  </a:cubicBezTo>
                  <a:cubicBezTo>
                    <a:pt x="8250" y="4684"/>
                    <a:pt x="8093" y="4561"/>
                    <a:pt x="7921" y="4452"/>
                  </a:cubicBezTo>
                  <a:cubicBezTo>
                    <a:pt x="7873" y="4419"/>
                    <a:pt x="7816" y="4400"/>
                    <a:pt x="7768" y="4381"/>
                  </a:cubicBezTo>
                  <a:cubicBezTo>
                    <a:pt x="7719" y="4366"/>
                    <a:pt x="7674" y="4348"/>
                    <a:pt x="7637" y="4321"/>
                  </a:cubicBezTo>
                  <a:cubicBezTo>
                    <a:pt x="7611" y="4299"/>
                    <a:pt x="7581" y="4281"/>
                    <a:pt x="7554" y="4265"/>
                  </a:cubicBezTo>
                  <a:cubicBezTo>
                    <a:pt x="7528" y="4247"/>
                    <a:pt x="7502" y="4231"/>
                    <a:pt x="7483" y="4213"/>
                  </a:cubicBezTo>
                  <a:cubicBezTo>
                    <a:pt x="7465" y="4198"/>
                    <a:pt x="7442" y="4186"/>
                    <a:pt x="7424" y="4179"/>
                  </a:cubicBezTo>
                  <a:cubicBezTo>
                    <a:pt x="7409" y="4176"/>
                    <a:pt x="7397" y="4172"/>
                    <a:pt x="7383" y="4169"/>
                  </a:cubicBezTo>
                  <a:cubicBezTo>
                    <a:pt x="7364" y="4164"/>
                    <a:pt x="7349" y="4160"/>
                    <a:pt x="7342" y="4157"/>
                  </a:cubicBezTo>
                  <a:cubicBezTo>
                    <a:pt x="7338" y="4153"/>
                    <a:pt x="7334" y="4150"/>
                    <a:pt x="7334" y="4150"/>
                  </a:cubicBezTo>
                  <a:lnTo>
                    <a:pt x="7330" y="4146"/>
                  </a:lnTo>
                  <a:cubicBezTo>
                    <a:pt x="7330" y="4134"/>
                    <a:pt x="7323" y="4124"/>
                    <a:pt x="7319" y="4112"/>
                  </a:cubicBezTo>
                  <a:cubicBezTo>
                    <a:pt x="7308" y="4097"/>
                    <a:pt x="7297" y="4082"/>
                    <a:pt x="7282" y="4074"/>
                  </a:cubicBezTo>
                  <a:cubicBezTo>
                    <a:pt x="7267" y="4067"/>
                    <a:pt x="7252" y="4064"/>
                    <a:pt x="7237" y="4064"/>
                  </a:cubicBezTo>
                  <a:cubicBezTo>
                    <a:pt x="7222" y="4064"/>
                    <a:pt x="7211" y="4067"/>
                    <a:pt x="7200" y="4071"/>
                  </a:cubicBezTo>
                  <a:cubicBezTo>
                    <a:pt x="7188" y="4071"/>
                    <a:pt x="7181" y="4074"/>
                    <a:pt x="7173" y="4074"/>
                  </a:cubicBezTo>
                  <a:cubicBezTo>
                    <a:pt x="7169" y="4074"/>
                    <a:pt x="7169" y="4071"/>
                    <a:pt x="7169" y="4071"/>
                  </a:cubicBezTo>
                  <a:cubicBezTo>
                    <a:pt x="7159" y="4060"/>
                    <a:pt x="7151" y="4052"/>
                    <a:pt x="7140" y="4048"/>
                  </a:cubicBezTo>
                  <a:cubicBezTo>
                    <a:pt x="7128" y="4041"/>
                    <a:pt x="7117" y="4038"/>
                    <a:pt x="7110" y="4034"/>
                  </a:cubicBezTo>
                  <a:cubicBezTo>
                    <a:pt x="7106" y="4029"/>
                    <a:pt x="7106" y="4029"/>
                    <a:pt x="7102" y="4029"/>
                  </a:cubicBezTo>
                  <a:lnTo>
                    <a:pt x="7102" y="4026"/>
                  </a:lnTo>
                  <a:cubicBezTo>
                    <a:pt x="7099" y="4019"/>
                    <a:pt x="7095" y="4012"/>
                    <a:pt x="7091" y="4003"/>
                  </a:cubicBezTo>
                  <a:cubicBezTo>
                    <a:pt x="7083" y="3996"/>
                    <a:pt x="7072" y="3985"/>
                    <a:pt x="7061" y="3977"/>
                  </a:cubicBezTo>
                  <a:cubicBezTo>
                    <a:pt x="7050" y="3970"/>
                    <a:pt x="7038" y="3962"/>
                    <a:pt x="7024" y="3959"/>
                  </a:cubicBezTo>
                  <a:cubicBezTo>
                    <a:pt x="6964" y="3944"/>
                    <a:pt x="6912" y="3914"/>
                    <a:pt x="6863" y="3872"/>
                  </a:cubicBezTo>
                  <a:cubicBezTo>
                    <a:pt x="6814" y="3836"/>
                    <a:pt x="6769" y="3791"/>
                    <a:pt x="6721" y="3746"/>
                  </a:cubicBezTo>
                  <a:cubicBezTo>
                    <a:pt x="6717" y="3742"/>
                    <a:pt x="6714" y="3738"/>
                    <a:pt x="6710" y="3731"/>
                  </a:cubicBezTo>
                  <a:cubicBezTo>
                    <a:pt x="6702" y="3724"/>
                    <a:pt x="6695" y="3712"/>
                    <a:pt x="6684" y="3701"/>
                  </a:cubicBezTo>
                  <a:cubicBezTo>
                    <a:pt x="6680" y="3693"/>
                    <a:pt x="6672" y="3689"/>
                    <a:pt x="6665" y="3682"/>
                  </a:cubicBezTo>
                  <a:cubicBezTo>
                    <a:pt x="6662" y="3682"/>
                    <a:pt x="6657" y="3679"/>
                    <a:pt x="6654" y="3679"/>
                  </a:cubicBezTo>
                  <a:cubicBezTo>
                    <a:pt x="6646" y="3675"/>
                    <a:pt x="6639" y="3675"/>
                    <a:pt x="6635" y="3675"/>
                  </a:cubicBezTo>
                  <a:cubicBezTo>
                    <a:pt x="6612" y="3675"/>
                    <a:pt x="6590" y="3671"/>
                    <a:pt x="6572" y="3663"/>
                  </a:cubicBezTo>
                  <a:cubicBezTo>
                    <a:pt x="6545" y="3653"/>
                    <a:pt x="6519" y="3637"/>
                    <a:pt x="6489" y="3619"/>
                  </a:cubicBezTo>
                  <a:cubicBezTo>
                    <a:pt x="6463" y="3600"/>
                    <a:pt x="6437" y="3577"/>
                    <a:pt x="6410" y="3555"/>
                  </a:cubicBezTo>
                  <a:cubicBezTo>
                    <a:pt x="6358" y="3518"/>
                    <a:pt x="6306" y="3488"/>
                    <a:pt x="6258" y="3462"/>
                  </a:cubicBezTo>
                  <a:cubicBezTo>
                    <a:pt x="6209" y="3432"/>
                    <a:pt x="6164" y="3401"/>
                    <a:pt x="6134" y="3361"/>
                  </a:cubicBezTo>
                  <a:cubicBezTo>
                    <a:pt x="6101" y="3323"/>
                    <a:pt x="6074" y="3279"/>
                    <a:pt x="6037" y="3234"/>
                  </a:cubicBezTo>
                  <a:cubicBezTo>
                    <a:pt x="6003" y="3192"/>
                    <a:pt x="5958" y="3151"/>
                    <a:pt x="5895" y="3122"/>
                  </a:cubicBezTo>
                  <a:cubicBezTo>
                    <a:pt x="5801" y="3077"/>
                    <a:pt x="5701" y="3002"/>
                    <a:pt x="5630" y="2908"/>
                  </a:cubicBezTo>
                  <a:cubicBezTo>
                    <a:pt x="5622" y="2897"/>
                    <a:pt x="5611" y="2886"/>
                    <a:pt x="5596" y="2871"/>
                  </a:cubicBezTo>
                  <a:cubicBezTo>
                    <a:pt x="5589" y="2863"/>
                    <a:pt x="5581" y="2856"/>
                    <a:pt x="5573" y="2852"/>
                  </a:cubicBezTo>
                  <a:cubicBezTo>
                    <a:pt x="5563" y="2845"/>
                    <a:pt x="5551" y="2841"/>
                    <a:pt x="5540" y="2837"/>
                  </a:cubicBezTo>
                  <a:cubicBezTo>
                    <a:pt x="5476" y="2826"/>
                    <a:pt x="5420" y="2800"/>
                    <a:pt x="5368" y="2759"/>
                  </a:cubicBezTo>
                  <a:cubicBezTo>
                    <a:pt x="5316" y="2721"/>
                    <a:pt x="5263" y="2677"/>
                    <a:pt x="5207" y="2632"/>
                  </a:cubicBezTo>
                  <a:cubicBezTo>
                    <a:pt x="5151" y="2594"/>
                    <a:pt x="5102" y="2538"/>
                    <a:pt x="5047" y="2486"/>
                  </a:cubicBezTo>
                  <a:cubicBezTo>
                    <a:pt x="4994" y="2433"/>
                    <a:pt x="4938" y="2381"/>
                    <a:pt x="4863" y="2340"/>
                  </a:cubicBezTo>
                  <a:cubicBezTo>
                    <a:pt x="4717" y="2266"/>
                    <a:pt x="4598" y="2150"/>
                    <a:pt x="4471" y="2038"/>
                  </a:cubicBezTo>
                  <a:cubicBezTo>
                    <a:pt x="4433" y="2004"/>
                    <a:pt x="4392" y="1966"/>
                    <a:pt x="4343" y="1933"/>
                  </a:cubicBezTo>
                  <a:cubicBezTo>
                    <a:pt x="4295" y="1899"/>
                    <a:pt x="4243" y="1869"/>
                    <a:pt x="4183" y="1854"/>
                  </a:cubicBezTo>
                  <a:cubicBezTo>
                    <a:pt x="4138" y="1843"/>
                    <a:pt x="4093" y="1824"/>
                    <a:pt x="4055" y="1798"/>
                  </a:cubicBezTo>
                  <a:cubicBezTo>
                    <a:pt x="4015" y="1776"/>
                    <a:pt x="3977" y="1742"/>
                    <a:pt x="3940" y="1709"/>
                  </a:cubicBezTo>
                  <a:cubicBezTo>
                    <a:pt x="3865" y="1641"/>
                    <a:pt x="3783" y="1570"/>
                    <a:pt x="3679" y="1529"/>
                  </a:cubicBezTo>
                  <a:cubicBezTo>
                    <a:pt x="3514" y="1458"/>
                    <a:pt x="3365" y="1350"/>
                    <a:pt x="3196" y="1256"/>
                  </a:cubicBezTo>
                  <a:cubicBezTo>
                    <a:pt x="3151" y="1234"/>
                    <a:pt x="3106" y="1219"/>
                    <a:pt x="3065" y="1200"/>
                  </a:cubicBezTo>
                  <a:cubicBezTo>
                    <a:pt x="3024" y="1185"/>
                    <a:pt x="2983" y="1170"/>
                    <a:pt x="2949" y="1148"/>
                  </a:cubicBezTo>
                  <a:cubicBezTo>
                    <a:pt x="2714" y="994"/>
                    <a:pt x="2459" y="879"/>
                    <a:pt x="2202" y="774"/>
                  </a:cubicBezTo>
                  <a:cubicBezTo>
                    <a:pt x="2090" y="729"/>
                    <a:pt x="1978" y="684"/>
                    <a:pt x="1873" y="625"/>
                  </a:cubicBezTo>
                  <a:cubicBezTo>
                    <a:pt x="1787" y="575"/>
                    <a:pt x="1708" y="516"/>
                    <a:pt x="1641" y="434"/>
                  </a:cubicBezTo>
                  <a:cubicBezTo>
                    <a:pt x="1674" y="430"/>
                    <a:pt x="1705" y="423"/>
                    <a:pt x="1734" y="415"/>
                  </a:cubicBezTo>
                  <a:lnTo>
                    <a:pt x="1745" y="415"/>
                  </a:lnTo>
                  <a:cubicBezTo>
                    <a:pt x="1750" y="415"/>
                    <a:pt x="1757" y="415"/>
                    <a:pt x="1764" y="418"/>
                  </a:cubicBezTo>
                  <a:cubicBezTo>
                    <a:pt x="1779" y="423"/>
                    <a:pt x="1795" y="430"/>
                    <a:pt x="1809" y="434"/>
                  </a:cubicBezTo>
                  <a:cubicBezTo>
                    <a:pt x="1824" y="441"/>
                    <a:pt x="1843" y="449"/>
                    <a:pt x="1869" y="449"/>
                  </a:cubicBezTo>
                  <a:lnTo>
                    <a:pt x="1873" y="449"/>
                  </a:lnTo>
                  <a:cubicBezTo>
                    <a:pt x="1917" y="449"/>
                    <a:pt x="1955" y="456"/>
                    <a:pt x="1996" y="471"/>
                  </a:cubicBezTo>
                  <a:cubicBezTo>
                    <a:pt x="2033" y="486"/>
                    <a:pt x="2074" y="505"/>
                    <a:pt x="2116" y="531"/>
                  </a:cubicBezTo>
                  <a:cubicBezTo>
                    <a:pt x="2168" y="557"/>
                    <a:pt x="2235" y="591"/>
                    <a:pt x="2299" y="613"/>
                  </a:cubicBezTo>
                  <a:cubicBezTo>
                    <a:pt x="2493" y="680"/>
                    <a:pt x="2684" y="763"/>
                    <a:pt x="2863" y="863"/>
                  </a:cubicBezTo>
                  <a:cubicBezTo>
                    <a:pt x="2889" y="879"/>
                    <a:pt x="2912" y="889"/>
                    <a:pt x="2938" y="898"/>
                  </a:cubicBezTo>
                  <a:cubicBezTo>
                    <a:pt x="2975" y="905"/>
                    <a:pt x="3009" y="916"/>
                    <a:pt x="3039" y="927"/>
                  </a:cubicBezTo>
                  <a:cubicBezTo>
                    <a:pt x="3051" y="931"/>
                    <a:pt x="3065" y="939"/>
                    <a:pt x="3077" y="946"/>
                  </a:cubicBezTo>
                  <a:cubicBezTo>
                    <a:pt x="3087" y="957"/>
                    <a:pt x="3099" y="965"/>
                    <a:pt x="3110" y="979"/>
                  </a:cubicBezTo>
                  <a:lnTo>
                    <a:pt x="3125" y="1002"/>
                  </a:lnTo>
                  <a:lnTo>
                    <a:pt x="3151" y="994"/>
                  </a:lnTo>
                  <a:cubicBezTo>
                    <a:pt x="3158" y="991"/>
                    <a:pt x="3170" y="991"/>
                    <a:pt x="3177" y="991"/>
                  </a:cubicBezTo>
                  <a:cubicBezTo>
                    <a:pt x="3200" y="991"/>
                    <a:pt x="3218" y="994"/>
                    <a:pt x="3237" y="1010"/>
                  </a:cubicBezTo>
                  <a:cubicBezTo>
                    <a:pt x="3256" y="1020"/>
                    <a:pt x="3275" y="1036"/>
                    <a:pt x="3293" y="1055"/>
                  </a:cubicBezTo>
                  <a:cubicBezTo>
                    <a:pt x="3375" y="1141"/>
                    <a:pt x="3472" y="1193"/>
                    <a:pt x="3574" y="1238"/>
                  </a:cubicBezTo>
                  <a:cubicBezTo>
                    <a:pt x="3584" y="1241"/>
                    <a:pt x="3592" y="1248"/>
                    <a:pt x="3600" y="1256"/>
                  </a:cubicBezTo>
                  <a:cubicBezTo>
                    <a:pt x="3615" y="1264"/>
                    <a:pt x="3626" y="1279"/>
                    <a:pt x="3641" y="1293"/>
                  </a:cubicBezTo>
                  <a:cubicBezTo>
                    <a:pt x="3656" y="1305"/>
                    <a:pt x="3674" y="1320"/>
                    <a:pt x="3701" y="1331"/>
                  </a:cubicBezTo>
                  <a:cubicBezTo>
                    <a:pt x="3813" y="1376"/>
                    <a:pt x="3917" y="1447"/>
                    <a:pt x="4026" y="1514"/>
                  </a:cubicBezTo>
                  <a:cubicBezTo>
                    <a:pt x="4093" y="1555"/>
                    <a:pt x="4157" y="1604"/>
                    <a:pt x="4224" y="1652"/>
                  </a:cubicBezTo>
                  <a:cubicBezTo>
                    <a:pt x="4295" y="1697"/>
                    <a:pt x="4362" y="1746"/>
                    <a:pt x="4441" y="1783"/>
                  </a:cubicBezTo>
                  <a:cubicBezTo>
                    <a:pt x="4486" y="1805"/>
                    <a:pt x="4531" y="1828"/>
                    <a:pt x="4571" y="1858"/>
                  </a:cubicBezTo>
                  <a:cubicBezTo>
                    <a:pt x="4613" y="1884"/>
                    <a:pt x="4650" y="1914"/>
                    <a:pt x="4680" y="1948"/>
                  </a:cubicBezTo>
                  <a:cubicBezTo>
                    <a:pt x="4695" y="1971"/>
                    <a:pt x="4714" y="1985"/>
                    <a:pt x="4733" y="1997"/>
                  </a:cubicBezTo>
                  <a:cubicBezTo>
                    <a:pt x="4751" y="2007"/>
                    <a:pt x="4770" y="2011"/>
                    <a:pt x="4788" y="2011"/>
                  </a:cubicBezTo>
                  <a:lnTo>
                    <a:pt x="4792" y="2011"/>
                  </a:lnTo>
                  <a:cubicBezTo>
                    <a:pt x="4807" y="2011"/>
                    <a:pt x="4826" y="2007"/>
                    <a:pt x="4840" y="2004"/>
                  </a:cubicBezTo>
                  <a:cubicBezTo>
                    <a:pt x="4837" y="2000"/>
                    <a:pt x="4837" y="1997"/>
                    <a:pt x="4837" y="1997"/>
                  </a:cubicBezTo>
                  <a:cubicBezTo>
                    <a:pt x="4833" y="1988"/>
                    <a:pt x="4833" y="1981"/>
                    <a:pt x="4830" y="1974"/>
                  </a:cubicBezTo>
                  <a:lnTo>
                    <a:pt x="4755" y="1952"/>
                  </a:lnTo>
                  <a:lnTo>
                    <a:pt x="4792" y="1936"/>
                  </a:lnTo>
                  <a:lnTo>
                    <a:pt x="4792" y="1936"/>
                  </a:lnTo>
                  <a:cubicBezTo>
                    <a:pt x="4792" y="1936"/>
                    <a:pt x="4792" y="1936"/>
                    <a:pt x="4792" y="1936"/>
                  </a:cubicBezTo>
                  <a:cubicBezTo>
                    <a:pt x="4792" y="1936"/>
                    <a:pt x="4792" y="1936"/>
                    <a:pt x="4792" y="1936"/>
                  </a:cubicBezTo>
                  <a:lnTo>
                    <a:pt x="4792" y="1936"/>
                  </a:lnTo>
                  <a:lnTo>
                    <a:pt x="4792" y="1936"/>
                  </a:lnTo>
                  <a:lnTo>
                    <a:pt x="4792" y="1936"/>
                  </a:lnTo>
                  <a:cubicBezTo>
                    <a:pt x="4785" y="1933"/>
                    <a:pt x="4778" y="1933"/>
                    <a:pt x="4770" y="1929"/>
                  </a:cubicBezTo>
                  <a:cubicBezTo>
                    <a:pt x="4762" y="1926"/>
                    <a:pt x="4751" y="1914"/>
                    <a:pt x="4740" y="1899"/>
                  </a:cubicBezTo>
                  <a:lnTo>
                    <a:pt x="4717" y="1876"/>
                  </a:lnTo>
                  <a:lnTo>
                    <a:pt x="4717" y="1876"/>
                  </a:lnTo>
                  <a:cubicBezTo>
                    <a:pt x="4733" y="1881"/>
                    <a:pt x="4751" y="1884"/>
                    <a:pt x="4770" y="1884"/>
                  </a:cubicBezTo>
                  <a:cubicBezTo>
                    <a:pt x="4778" y="1884"/>
                    <a:pt x="4785" y="1884"/>
                    <a:pt x="4792" y="1881"/>
                  </a:cubicBezTo>
                  <a:cubicBezTo>
                    <a:pt x="4792" y="1884"/>
                    <a:pt x="4796" y="1884"/>
                    <a:pt x="4800" y="1888"/>
                  </a:cubicBezTo>
                  <a:cubicBezTo>
                    <a:pt x="4807" y="1895"/>
                    <a:pt x="4814" y="1903"/>
                    <a:pt x="4818" y="1918"/>
                  </a:cubicBezTo>
                  <a:cubicBezTo>
                    <a:pt x="4822" y="1918"/>
                    <a:pt x="4822" y="1921"/>
                    <a:pt x="4822" y="1926"/>
                  </a:cubicBezTo>
                  <a:lnTo>
                    <a:pt x="4893" y="1895"/>
                  </a:lnTo>
                  <a:cubicBezTo>
                    <a:pt x="4885" y="1881"/>
                    <a:pt x="4878" y="1869"/>
                    <a:pt x="4871" y="1854"/>
                  </a:cubicBezTo>
                  <a:cubicBezTo>
                    <a:pt x="4863" y="1843"/>
                    <a:pt x="4852" y="1831"/>
                    <a:pt x="4840" y="1821"/>
                  </a:cubicBezTo>
                  <a:cubicBezTo>
                    <a:pt x="4833" y="1817"/>
                    <a:pt x="4830" y="1814"/>
                    <a:pt x="4822" y="1809"/>
                  </a:cubicBezTo>
                  <a:cubicBezTo>
                    <a:pt x="4814" y="1805"/>
                    <a:pt x="4804" y="1805"/>
                    <a:pt x="4796" y="1805"/>
                  </a:cubicBezTo>
                  <a:lnTo>
                    <a:pt x="4770" y="1805"/>
                  </a:lnTo>
                  <a:cubicBezTo>
                    <a:pt x="4755" y="1805"/>
                    <a:pt x="4740" y="1802"/>
                    <a:pt x="4728" y="1798"/>
                  </a:cubicBezTo>
                  <a:cubicBezTo>
                    <a:pt x="4721" y="1795"/>
                    <a:pt x="4714" y="1791"/>
                    <a:pt x="4706" y="1783"/>
                  </a:cubicBezTo>
                  <a:cubicBezTo>
                    <a:pt x="4695" y="1772"/>
                    <a:pt x="4683" y="1761"/>
                    <a:pt x="4673" y="1746"/>
                  </a:cubicBezTo>
                  <a:cubicBezTo>
                    <a:pt x="4665" y="1731"/>
                    <a:pt x="4654" y="1716"/>
                    <a:pt x="4639" y="1697"/>
                  </a:cubicBezTo>
                  <a:cubicBezTo>
                    <a:pt x="4594" y="1641"/>
                    <a:pt x="4545" y="1596"/>
                    <a:pt x="4493" y="1559"/>
                  </a:cubicBezTo>
                  <a:cubicBezTo>
                    <a:pt x="4437" y="1517"/>
                    <a:pt x="4381" y="1488"/>
                    <a:pt x="4325" y="1455"/>
                  </a:cubicBezTo>
                  <a:cubicBezTo>
                    <a:pt x="4272" y="1424"/>
                    <a:pt x="4212" y="1402"/>
                    <a:pt x="4160" y="1379"/>
                  </a:cubicBezTo>
                  <a:cubicBezTo>
                    <a:pt x="4138" y="1369"/>
                    <a:pt x="4112" y="1353"/>
                    <a:pt x="4093" y="1342"/>
                  </a:cubicBezTo>
                  <a:cubicBezTo>
                    <a:pt x="4074" y="1327"/>
                    <a:pt x="4060" y="1312"/>
                    <a:pt x="4052" y="1298"/>
                  </a:cubicBezTo>
                  <a:cubicBezTo>
                    <a:pt x="4007" y="1234"/>
                    <a:pt x="3955" y="1193"/>
                    <a:pt x="3898" y="1159"/>
                  </a:cubicBezTo>
                  <a:cubicBezTo>
                    <a:pt x="3846" y="1125"/>
                    <a:pt x="3791" y="1103"/>
                    <a:pt x="3741" y="1077"/>
                  </a:cubicBezTo>
                  <a:cubicBezTo>
                    <a:pt x="3581" y="987"/>
                    <a:pt x="3420" y="901"/>
                    <a:pt x="3267" y="804"/>
                  </a:cubicBezTo>
                  <a:cubicBezTo>
                    <a:pt x="3248" y="789"/>
                    <a:pt x="3230" y="774"/>
                    <a:pt x="3208" y="763"/>
                  </a:cubicBezTo>
                  <a:cubicBezTo>
                    <a:pt x="3189" y="748"/>
                    <a:pt x="3163" y="732"/>
                    <a:pt x="3132" y="729"/>
                  </a:cubicBezTo>
                  <a:cubicBezTo>
                    <a:pt x="3113" y="725"/>
                    <a:pt x="3099" y="718"/>
                    <a:pt x="3077" y="706"/>
                  </a:cubicBezTo>
                  <a:cubicBezTo>
                    <a:pt x="3051" y="692"/>
                    <a:pt x="3020" y="673"/>
                    <a:pt x="2987" y="658"/>
                  </a:cubicBezTo>
                  <a:cubicBezTo>
                    <a:pt x="2953" y="639"/>
                    <a:pt x="2916" y="625"/>
                    <a:pt x="2871" y="625"/>
                  </a:cubicBezTo>
                  <a:cubicBezTo>
                    <a:pt x="2863" y="625"/>
                    <a:pt x="2856" y="625"/>
                    <a:pt x="2849" y="628"/>
                  </a:cubicBezTo>
                  <a:cubicBezTo>
                    <a:pt x="2833" y="610"/>
                    <a:pt x="2818" y="594"/>
                    <a:pt x="2804" y="584"/>
                  </a:cubicBezTo>
                  <a:cubicBezTo>
                    <a:pt x="2766" y="561"/>
                    <a:pt x="2729" y="546"/>
                    <a:pt x="2695" y="535"/>
                  </a:cubicBezTo>
                  <a:cubicBezTo>
                    <a:pt x="2661" y="520"/>
                    <a:pt x="2635" y="505"/>
                    <a:pt x="2613" y="482"/>
                  </a:cubicBezTo>
                  <a:cubicBezTo>
                    <a:pt x="2590" y="463"/>
                    <a:pt x="2568" y="449"/>
                    <a:pt x="2545" y="437"/>
                  </a:cubicBezTo>
                  <a:cubicBezTo>
                    <a:pt x="2508" y="418"/>
                    <a:pt x="2467" y="404"/>
                    <a:pt x="2430" y="389"/>
                  </a:cubicBezTo>
                  <a:cubicBezTo>
                    <a:pt x="2388" y="374"/>
                    <a:pt x="2351" y="363"/>
                    <a:pt x="2318" y="348"/>
                  </a:cubicBezTo>
                  <a:cubicBezTo>
                    <a:pt x="2086" y="251"/>
                    <a:pt x="1850" y="146"/>
                    <a:pt x="1596" y="94"/>
                  </a:cubicBezTo>
                  <a:cubicBezTo>
                    <a:pt x="1555" y="86"/>
                    <a:pt x="1514" y="75"/>
                    <a:pt x="1472" y="60"/>
                  </a:cubicBezTo>
                  <a:cubicBezTo>
                    <a:pt x="1431" y="45"/>
                    <a:pt x="1386" y="30"/>
                    <a:pt x="1338" y="19"/>
                  </a:cubicBezTo>
                  <a:cubicBezTo>
                    <a:pt x="1282" y="4"/>
                    <a:pt x="1226" y="0"/>
                    <a:pt x="1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3" name="Google Shape;18093;p13"/>
            <p:cNvSpPr/>
            <p:nvPr/>
          </p:nvSpPr>
          <p:spPr>
            <a:xfrm>
              <a:off x="-731048" y="1590504"/>
              <a:ext cx="185843" cy="658186"/>
            </a:xfrm>
            <a:custGeom>
              <a:avLst/>
              <a:gdLst/>
              <a:ahLst/>
              <a:cxnLst/>
              <a:rect l="l" t="t" r="r" b="b"/>
              <a:pathLst>
                <a:path w="3892" h="13784" extrusionOk="0">
                  <a:moveTo>
                    <a:pt x="3866" y="1"/>
                  </a:moveTo>
                  <a:cubicBezTo>
                    <a:pt x="3862" y="1"/>
                    <a:pt x="3859" y="1"/>
                    <a:pt x="3851" y="5"/>
                  </a:cubicBezTo>
                  <a:cubicBezTo>
                    <a:pt x="3843" y="5"/>
                    <a:pt x="3836" y="9"/>
                    <a:pt x="3825" y="12"/>
                  </a:cubicBezTo>
                  <a:cubicBezTo>
                    <a:pt x="3634" y="76"/>
                    <a:pt x="3440" y="132"/>
                    <a:pt x="3253" y="207"/>
                  </a:cubicBezTo>
                  <a:cubicBezTo>
                    <a:pt x="3167" y="244"/>
                    <a:pt x="3081" y="270"/>
                    <a:pt x="2999" y="300"/>
                  </a:cubicBezTo>
                  <a:cubicBezTo>
                    <a:pt x="2932" y="326"/>
                    <a:pt x="2865" y="360"/>
                    <a:pt x="2808" y="401"/>
                  </a:cubicBezTo>
                  <a:cubicBezTo>
                    <a:pt x="2748" y="442"/>
                    <a:pt x="2699" y="494"/>
                    <a:pt x="2655" y="554"/>
                  </a:cubicBezTo>
                  <a:cubicBezTo>
                    <a:pt x="2655" y="558"/>
                    <a:pt x="2651" y="561"/>
                    <a:pt x="2651" y="566"/>
                  </a:cubicBezTo>
                  <a:lnTo>
                    <a:pt x="2651" y="566"/>
                  </a:lnTo>
                  <a:cubicBezTo>
                    <a:pt x="2658" y="557"/>
                    <a:pt x="2665" y="550"/>
                    <a:pt x="2673" y="544"/>
                  </a:cubicBezTo>
                  <a:cubicBezTo>
                    <a:pt x="2689" y="532"/>
                    <a:pt x="2708" y="528"/>
                    <a:pt x="2726" y="528"/>
                  </a:cubicBezTo>
                  <a:cubicBezTo>
                    <a:pt x="2748" y="528"/>
                    <a:pt x="2767" y="532"/>
                    <a:pt x="2782" y="544"/>
                  </a:cubicBezTo>
                  <a:cubicBezTo>
                    <a:pt x="2804" y="554"/>
                    <a:pt x="2823" y="558"/>
                    <a:pt x="2842" y="558"/>
                  </a:cubicBezTo>
                  <a:cubicBezTo>
                    <a:pt x="2860" y="558"/>
                    <a:pt x="2879" y="554"/>
                    <a:pt x="2898" y="544"/>
                  </a:cubicBezTo>
                  <a:cubicBezTo>
                    <a:pt x="2920" y="536"/>
                    <a:pt x="2939" y="521"/>
                    <a:pt x="2954" y="509"/>
                  </a:cubicBezTo>
                  <a:cubicBezTo>
                    <a:pt x="2995" y="476"/>
                    <a:pt x="3036" y="454"/>
                    <a:pt x="3077" y="435"/>
                  </a:cubicBezTo>
                  <a:cubicBezTo>
                    <a:pt x="3118" y="413"/>
                    <a:pt x="3156" y="394"/>
                    <a:pt x="3186" y="371"/>
                  </a:cubicBezTo>
                  <a:cubicBezTo>
                    <a:pt x="3193" y="364"/>
                    <a:pt x="3201" y="360"/>
                    <a:pt x="3208" y="356"/>
                  </a:cubicBezTo>
                  <a:cubicBezTo>
                    <a:pt x="3215" y="356"/>
                    <a:pt x="3223" y="352"/>
                    <a:pt x="3227" y="352"/>
                  </a:cubicBezTo>
                  <a:lnTo>
                    <a:pt x="3257" y="352"/>
                  </a:lnTo>
                  <a:cubicBezTo>
                    <a:pt x="3264" y="337"/>
                    <a:pt x="3268" y="326"/>
                    <a:pt x="3275" y="315"/>
                  </a:cubicBezTo>
                  <a:cubicBezTo>
                    <a:pt x="3286" y="300"/>
                    <a:pt x="3298" y="289"/>
                    <a:pt x="3309" y="278"/>
                  </a:cubicBezTo>
                  <a:cubicBezTo>
                    <a:pt x="3331" y="259"/>
                    <a:pt x="3362" y="248"/>
                    <a:pt x="3384" y="240"/>
                  </a:cubicBezTo>
                  <a:cubicBezTo>
                    <a:pt x="3403" y="237"/>
                    <a:pt x="3417" y="233"/>
                    <a:pt x="3432" y="230"/>
                  </a:cubicBezTo>
                  <a:cubicBezTo>
                    <a:pt x="3455" y="222"/>
                    <a:pt x="3470" y="218"/>
                    <a:pt x="3484" y="211"/>
                  </a:cubicBezTo>
                  <a:cubicBezTo>
                    <a:pt x="3493" y="207"/>
                    <a:pt x="3496" y="203"/>
                    <a:pt x="3503" y="195"/>
                  </a:cubicBezTo>
                  <a:cubicBezTo>
                    <a:pt x="3515" y="185"/>
                    <a:pt x="3526" y="177"/>
                    <a:pt x="3541" y="173"/>
                  </a:cubicBezTo>
                  <a:cubicBezTo>
                    <a:pt x="3552" y="169"/>
                    <a:pt x="3567" y="166"/>
                    <a:pt x="3578" y="166"/>
                  </a:cubicBezTo>
                  <a:cubicBezTo>
                    <a:pt x="3593" y="166"/>
                    <a:pt x="3605" y="169"/>
                    <a:pt x="3615" y="169"/>
                  </a:cubicBezTo>
                  <a:cubicBezTo>
                    <a:pt x="3627" y="173"/>
                    <a:pt x="3634" y="173"/>
                    <a:pt x="3638" y="173"/>
                  </a:cubicBezTo>
                  <a:cubicBezTo>
                    <a:pt x="3672" y="147"/>
                    <a:pt x="3709" y="128"/>
                    <a:pt x="3746" y="117"/>
                  </a:cubicBezTo>
                  <a:cubicBezTo>
                    <a:pt x="3784" y="106"/>
                    <a:pt x="3821" y="99"/>
                    <a:pt x="3859" y="87"/>
                  </a:cubicBezTo>
                  <a:cubicBezTo>
                    <a:pt x="3862" y="87"/>
                    <a:pt x="3866" y="87"/>
                    <a:pt x="3869" y="83"/>
                  </a:cubicBezTo>
                  <a:cubicBezTo>
                    <a:pt x="3874" y="80"/>
                    <a:pt x="3877" y="76"/>
                    <a:pt x="3881" y="73"/>
                  </a:cubicBezTo>
                  <a:cubicBezTo>
                    <a:pt x="3888" y="61"/>
                    <a:pt x="3892" y="46"/>
                    <a:pt x="3892" y="35"/>
                  </a:cubicBezTo>
                  <a:cubicBezTo>
                    <a:pt x="3892" y="23"/>
                    <a:pt x="3888" y="16"/>
                    <a:pt x="3885" y="12"/>
                  </a:cubicBezTo>
                  <a:cubicBezTo>
                    <a:pt x="3881" y="5"/>
                    <a:pt x="3877" y="5"/>
                    <a:pt x="3874" y="1"/>
                  </a:cubicBezTo>
                  <a:close/>
                  <a:moveTo>
                    <a:pt x="2651" y="566"/>
                  </a:moveTo>
                  <a:cubicBezTo>
                    <a:pt x="2648" y="569"/>
                    <a:pt x="2646" y="573"/>
                    <a:pt x="2643" y="577"/>
                  </a:cubicBezTo>
                  <a:lnTo>
                    <a:pt x="2643" y="577"/>
                  </a:lnTo>
                  <a:cubicBezTo>
                    <a:pt x="2646" y="574"/>
                    <a:pt x="2649" y="571"/>
                    <a:pt x="2651" y="566"/>
                  </a:cubicBezTo>
                  <a:cubicBezTo>
                    <a:pt x="2651" y="566"/>
                    <a:pt x="2651" y="566"/>
                    <a:pt x="2651" y="566"/>
                  </a:cubicBezTo>
                  <a:close/>
                  <a:moveTo>
                    <a:pt x="2551" y="570"/>
                  </a:moveTo>
                  <a:cubicBezTo>
                    <a:pt x="2532" y="584"/>
                    <a:pt x="2516" y="596"/>
                    <a:pt x="2498" y="606"/>
                  </a:cubicBezTo>
                  <a:cubicBezTo>
                    <a:pt x="2479" y="622"/>
                    <a:pt x="2456" y="633"/>
                    <a:pt x="2442" y="648"/>
                  </a:cubicBezTo>
                  <a:cubicBezTo>
                    <a:pt x="2430" y="656"/>
                    <a:pt x="2423" y="666"/>
                    <a:pt x="2416" y="678"/>
                  </a:cubicBezTo>
                  <a:cubicBezTo>
                    <a:pt x="2385" y="727"/>
                    <a:pt x="2359" y="763"/>
                    <a:pt x="2337" y="790"/>
                  </a:cubicBezTo>
                  <a:cubicBezTo>
                    <a:pt x="2311" y="820"/>
                    <a:pt x="2285" y="842"/>
                    <a:pt x="2254" y="865"/>
                  </a:cubicBezTo>
                  <a:cubicBezTo>
                    <a:pt x="2232" y="876"/>
                    <a:pt x="2206" y="891"/>
                    <a:pt x="2180" y="902"/>
                  </a:cubicBezTo>
                  <a:cubicBezTo>
                    <a:pt x="2139" y="920"/>
                    <a:pt x="2090" y="943"/>
                    <a:pt x="2027" y="970"/>
                  </a:cubicBezTo>
                  <a:cubicBezTo>
                    <a:pt x="2023" y="973"/>
                    <a:pt x="2019" y="973"/>
                    <a:pt x="2016" y="977"/>
                  </a:cubicBezTo>
                  <a:lnTo>
                    <a:pt x="2008" y="984"/>
                  </a:lnTo>
                  <a:lnTo>
                    <a:pt x="2008" y="988"/>
                  </a:lnTo>
                  <a:cubicBezTo>
                    <a:pt x="2008" y="992"/>
                    <a:pt x="2012" y="992"/>
                    <a:pt x="2016" y="999"/>
                  </a:cubicBezTo>
                  <a:cubicBezTo>
                    <a:pt x="2016" y="999"/>
                    <a:pt x="2019" y="1003"/>
                    <a:pt x="2023" y="1003"/>
                  </a:cubicBezTo>
                  <a:cubicBezTo>
                    <a:pt x="2027" y="1007"/>
                    <a:pt x="2030" y="1010"/>
                    <a:pt x="2038" y="1015"/>
                  </a:cubicBezTo>
                  <a:cubicBezTo>
                    <a:pt x="2053" y="1022"/>
                    <a:pt x="2068" y="1029"/>
                    <a:pt x="2090" y="1044"/>
                  </a:cubicBezTo>
                  <a:cubicBezTo>
                    <a:pt x="2097" y="1041"/>
                    <a:pt x="2106" y="1037"/>
                    <a:pt x="2113" y="1033"/>
                  </a:cubicBezTo>
                  <a:cubicBezTo>
                    <a:pt x="2132" y="1025"/>
                    <a:pt x="2147" y="1018"/>
                    <a:pt x="2165" y="1018"/>
                  </a:cubicBezTo>
                  <a:cubicBezTo>
                    <a:pt x="2161" y="1010"/>
                    <a:pt x="2161" y="1003"/>
                    <a:pt x="2161" y="996"/>
                  </a:cubicBezTo>
                  <a:cubicBezTo>
                    <a:pt x="2161" y="984"/>
                    <a:pt x="2165" y="973"/>
                    <a:pt x="2169" y="965"/>
                  </a:cubicBezTo>
                  <a:cubicBezTo>
                    <a:pt x="2173" y="958"/>
                    <a:pt x="2176" y="951"/>
                    <a:pt x="2180" y="943"/>
                  </a:cubicBezTo>
                  <a:cubicBezTo>
                    <a:pt x="2187" y="939"/>
                    <a:pt x="2192" y="932"/>
                    <a:pt x="2202" y="928"/>
                  </a:cubicBezTo>
                  <a:cubicBezTo>
                    <a:pt x="2210" y="925"/>
                    <a:pt x="2218" y="920"/>
                    <a:pt x="2225" y="920"/>
                  </a:cubicBezTo>
                  <a:cubicBezTo>
                    <a:pt x="2232" y="920"/>
                    <a:pt x="2240" y="925"/>
                    <a:pt x="2247" y="928"/>
                  </a:cubicBezTo>
                  <a:cubicBezTo>
                    <a:pt x="2254" y="932"/>
                    <a:pt x="2259" y="932"/>
                    <a:pt x="2263" y="936"/>
                  </a:cubicBezTo>
                  <a:cubicBezTo>
                    <a:pt x="2266" y="939"/>
                    <a:pt x="2270" y="943"/>
                    <a:pt x="2273" y="947"/>
                  </a:cubicBezTo>
                  <a:lnTo>
                    <a:pt x="2289" y="947"/>
                  </a:lnTo>
                  <a:cubicBezTo>
                    <a:pt x="2289" y="947"/>
                    <a:pt x="2292" y="947"/>
                    <a:pt x="2296" y="943"/>
                  </a:cubicBezTo>
                  <a:lnTo>
                    <a:pt x="2296" y="939"/>
                  </a:lnTo>
                  <a:cubicBezTo>
                    <a:pt x="2292" y="936"/>
                    <a:pt x="2292" y="932"/>
                    <a:pt x="2292" y="928"/>
                  </a:cubicBezTo>
                  <a:cubicBezTo>
                    <a:pt x="2292" y="913"/>
                    <a:pt x="2296" y="898"/>
                    <a:pt x="2304" y="891"/>
                  </a:cubicBezTo>
                  <a:cubicBezTo>
                    <a:pt x="2307" y="880"/>
                    <a:pt x="2315" y="868"/>
                    <a:pt x="2322" y="861"/>
                  </a:cubicBezTo>
                  <a:cubicBezTo>
                    <a:pt x="2341" y="842"/>
                    <a:pt x="2359" y="831"/>
                    <a:pt x="2378" y="816"/>
                  </a:cubicBezTo>
                  <a:cubicBezTo>
                    <a:pt x="2389" y="808"/>
                    <a:pt x="2404" y="805"/>
                    <a:pt x="2416" y="801"/>
                  </a:cubicBezTo>
                  <a:cubicBezTo>
                    <a:pt x="2427" y="797"/>
                    <a:pt x="2434" y="797"/>
                    <a:pt x="2442" y="797"/>
                  </a:cubicBezTo>
                  <a:cubicBezTo>
                    <a:pt x="2449" y="797"/>
                    <a:pt x="2461" y="797"/>
                    <a:pt x="2468" y="801"/>
                  </a:cubicBezTo>
                  <a:cubicBezTo>
                    <a:pt x="2479" y="808"/>
                    <a:pt x="2490" y="813"/>
                    <a:pt x="2498" y="816"/>
                  </a:cubicBezTo>
                  <a:cubicBezTo>
                    <a:pt x="2506" y="790"/>
                    <a:pt x="2513" y="768"/>
                    <a:pt x="2524" y="745"/>
                  </a:cubicBezTo>
                  <a:cubicBezTo>
                    <a:pt x="2535" y="727"/>
                    <a:pt x="2551" y="704"/>
                    <a:pt x="2565" y="689"/>
                  </a:cubicBezTo>
                  <a:cubicBezTo>
                    <a:pt x="2591" y="651"/>
                    <a:pt x="2621" y="622"/>
                    <a:pt x="2636" y="588"/>
                  </a:cubicBezTo>
                  <a:cubicBezTo>
                    <a:pt x="2638" y="585"/>
                    <a:pt x="2640" y="581"/>
                    <a:pt x="2643" y="577"/>
                  </a:cubicBezTo>
                  <a:lnTo>
                    <a:pt x="2643" y="577"/>
                  </a:lnTo>
                  <a:cubicBezTo>
                    <a:pt x="2641" y="579"/>
                    <a:pt x="2639" y="581"/>
                    <a:pt x="2636" y="584"/>
                  </a:cubicBezTo>
                  <a:cubicBezTo>
                    <a:pt x="2632" y="588"/>
                    <a:pt x="2629" y="596"/>
                    <a:pt x="2618" y="599"/>
                  </a:cubicBezTo>
                  <a:cubicBezTo>
                    <a:pt x="2613" y="603"/>
                    <a:pt x="2606" y="606"/>
                    <a:pt x="2599" y="606"/>
                  </a:cubicBezTo>
                  <a:cubicBezTo>
                    <a:pt x="2591" y="606"/>
                    <a:pt x="2587" y="606"/>
                    <a:pt x="2584" y="603"/>
                  </a:cubicBezTo>
                  <a:cubicBezTo>
                    <a:pt x="2577" y="603"/>
                    <a:pt x="2573" y="599"/>
                    <a:pt x="2569" y="596"/>
                  </a:cubicBezTo>
                  <a:cubicBezTo>
                    <a:pt x="2561" y="592"/>
                    <a:pt x="2558" y="584"/>
                    <a:pt x="2554" y="580"/>
                  </a:cubicBezTo>
                  <a:cubicBezTo>
                    <a:pt x="2554" y="577"/>
                    <a:pt x="2551" y="573"/>
                    <a:pt x="2551" y="570"/>
                  </a:cubicBezTo>
                  <a:close/>
                  <a:moveTo>
                    <a:pt x="1930" y="1093"/>
                  </a:moveTo>
                  <a:cubicBezTo>
                    <a:pt x="1923" y="1093"/>
                    <a:pt x="1911" y="1096"/>
                    <a:pt x="1904" y="1100"/>
                  </a:cubicBezTo>
                  <a:cubicBezTo>
                    <a:pt x="1892" y="1104"/>
                    <a:pt x="1881" y="1108"/>
                    <a:pt x="1870" y="1115"/>
                  </a:cubicBezTo>
                  <a:cubicBezTo>
                    <a:pt x="1847" y="1130"/>
                    <a:pt x="1825" y="1149"/>
                    <a:pt x="1795" y="1167"/>
                  </a:cubicBezTo>
                  <a:cubicBezTo>
                    <a:pt x="1792" y="1167"/>
                    <a:pt x="1788" y="1172"/>
                    <a:pt x="1783" y="1175"/>
                  </a:cubicBezTo>
                  <a:cubicBezTo>
                    <a:pt x="1788" y="1182"/>
                    <a:pt x="1788" y="1190"/>
                    <a:pt x="1788" y="1198"/>
                  </a:cubicBezTo>
                  <a:cubicBezTo>
                    <a:pt x="1788" y="1212"/>
                    <a:pt x="1783" y="1224"/>
                    <a:pt x="1776" y="1231"/>
                  </a:cubicBezTo>
                  <a:cubicBezTo>
                    <a:pt x="1773" y="1242"/>
                    <a:pt x="1766" y="1246"/>
                    <a:pt x="1757" y="1253"/>
                  </a:cubicBezTo>
                  <a:cubicBezTo>
                    <a:pt x="1754" y="1257"/>
                    <a:pt x="1747" y="1257"/>
                    <a:pt x="1743" y="1261"/>
                  </a:cubicBezTo>
                  <a:cubicBezTo>
                    <a:pt x="1721" y="1268"/>
                    <a:pt x="1705" y="1279"/>
                    <a:pt x="1690" y="1291"/>
                  </a:cubicBezTo>
                  <a:cubicBezTo>
                    <a:pt x="1676" y="1306"/>
                    <a:pt x="1661" y="1321"/>
                    <a:pt x="1649" y="1339"/>
                  </a:cubicBezTo>
                  <a:cubicBezTo>
                    <a:pt x="1623" y="1373"/>
                    <a:pt x="1597" y="1418"/>
                    <a:pt x="1564" y="1459"/>
                  </a:cubicBezTo>
                  <a:cubicBezTo>
                    <a:pt x="1541" y="1486"/>
                    <a:pt x="1511" y="1512"/>
                    <a:pt x="1474" y="1530"/>
                  </a:cubicBezTo>
                  <a:cubicBezTo>
                    <a:pt x="1462" y="1538"/>
                    <a:pt x="1455" y="1541"/>
                    <a:pt x="1447" y="1553"/>
                  </a:cubicBezTo>
                  <a:cubicBezTo>
                    <a:pt x="1440" y="1560"/>
                    <a:pt x="1433" y="1575"/>
                    <a:pt x="1425" y="1586"/>
                  </a:cubicBezTo>
                  <a:cubicBezTo>
                    <a:pt x="1414" y="1616"/>
                    <a:pt x="1399" y="1650"/>
                    <a:pt x="1380" y="1687"/>
                  </a:cubicBezTo>
                  <a:cubicBezTo>
                    <a:pt x="1369" y="1710"/>
                    <a:pt x="1350" y="1732"/>
                    <a:pt x="1324" y="1750"/>
                  </a:cubicBezTo>
                  <a:cubicBezTo>
                    <a:pt x="1321" y="1755"/>
                    <a:pt x="1312" y="1762"/>
                    <a:pt x="1305" y="1766"/>
                  </a:cubicBezTo>
                  <a:lnTo>
                    <a:pt x="1309" y="1766"/>
                  </a:lnTo>
                  <a:cubicBezTo>
                    <a:pt x="1312" y="1769"/>
                    <a:pt x="1321" y="1777"/>
                    <a:pt x="1324" y="1788"/>
                  </a:cubicBezTo>
                  <a:cubicBezTo>
                    <a:pt x="1328" y="1792"/>
                    <a:pt x="1328" y="1795"/>
                    <a:pt x="1328" y="1800"/>
                  </a:cubicBezTo>
                  <a:cubicBezTo>
                    <a:pt x="1335" y="1784"/>
                    <a:pt x="1343" y="1769"/>
                    <a:pt x="1354" y="1758"/>
                  </a:cubicBezTo>
                  <a:lnTo>
                    <a:pt x="1380" y="1717"/>
                  </a:lnTo>
                  <a:lnTo>
                    <a:pt x="1414" y="1750"/>
                  </a:lnTo>
                  <a:cubicBezTo>
                    <a:pt x="1417" y="1758"/>
                    <a:pt x="1421" y="1762"/>
                    <a:pt x="1425" y="1769"/>
                  </a:cubicBezTo>
                  <a:cubicBezTo>
                    <a:pt x="1429" y="1773"/>
                    <a:pt x="1429" y="1777"/>
                    <a:pt x="1429" y="1784"/>
                  </a:cubicBezTo>
                  <a:cubicBezTo>
                    <a:pt x="1433" y="1781"/>
                    <a:pt x="1436" y="1781"/>
                    <a:pt x="1440" y="1777"/>
                  </a:cubicBezTo>
                  <a:cubicBezTo>
                    <a:pt x="1447" y="1773"/>
                    <a:pt x="1455" y="1766"/>
                    <a:pt x="1462" y="1762"/>
                  </a:cubicBezTo>
                  <a:cubicBezTo>
                    <a:pt x="1481" y="1755"/>
                    <a:pt x="1496" y="1747"/>
                    <a:pt x="1507" y="1739"/>
                  </a:cubicBezTo>
                  <a:cubicBezTo>
                    <a:pt x="1514" y="1736"/>
                    <a:pt x="1522" y="1732"/>
                    <a:pt x="1522" y="1728"/>
                  </a:cubicBezTo>
                  <a:lnTo>
                    <a:pt x="1526" y="1724"/>
                  </a:lnTo>
                  <a:cubicBezTo>
                    <a:pt x="1526" y="1721"/>
                    <a:pt x="1530" y="1721"/>
                    <a:pt x="1530" y="1717"/>
                  </a:cubicBezTo>
                  <a:cubicBezTo>
                    <a:pt x="1530" y="1710"/>
                    <a:pt x="1526" y="1698"/>
                    <a:pt x="1514" y="1679"/>
                  </a:cubicBezTo>
                  <a:cubicBezTo>
                    <a:pt x="1514" y="1676"/>
                    <a:pt x="1511" y="1672"/>
                    <a:pt x="1511" y="1665"/>
                  </a:cubicBezTo>
                  <a:lnTo>
                    <a:pt x="1511" y="1657"/>
                  </a:lnTo>
                  <a:lnTo>
                    <a:pt x="1511" y="1643"/>
                  </a:lnTo>
                  <a:cubicBezTo>
                    <a:pt x="1511" y="1638"/>
                    <a:pt x="1514" y="1635"/>
                    <a:pt x="1514" y="1631"/>
                  </a:cubicBezTo>
                  <a:cubicBezTo>
                    <a:pt x="1519" y="1627"/>
                    <a:pt x="1519" y="1624"/>
                    <a:pt x="1526" y="1616"/>
                  </a:cubicBezTo>
                  <a:cubicBezTo>
                    <a:pt x="1526" y="1612"/>
                    <a:pt x="1530" y="1612"/>
                    <a:pt x="1537" y="1609"/>
                  </a:cubicBezTo>
                  <a:cubicBezTo>
                    <a:pt x="1556" y="1598"/>
                    <a:pt x="1571" y="1586"/>
                    <a:pt x="1586" y="1575"/>
                  </a:cubicBezTo>
                  <a:cubicBezTo>
                    <a:pt x="1597" y="1560"/>
                    <a:pt x="1609" y="1545"/>
                    <a:pt x="1619" y="1530"/>
                  </a:cubicBezTo>
                  <a:cubicBezTo>
                    <a:pt x="1642" y="1496"/>
                    <a:pt x="1661" y="1455"/>
                    <a:pt x="1687" y="1414"/>
                  </a:cubicBezTo>
                  <a:cubicBezTo>
                    <a:pt x="1694" y="1403"/>
                    <a:pt x="1702" y="1388"/>
                    <a:pt x="1716" y="1381"/>
                  </a:cubicBezTo>
                  <a:cubicBezTo>
                    <a:pt x="1728" y="1373"/>
                    <a:pt x="1743" y="1373"/>
                    <a:pt x="1754" y="1373"/>
                  </a:cubicBezTo>
                  <a:lnTo>
                    <a:pt x="1776" y="1373"/>
                  </a:lnTo>
                  <a:cubicBezTo>
                    <a:pt x="1780" y="1365"/>
                    <a:pt x="1783" y="1358"/>
                    <a:pt x="1788" y="1355"/>
                  </a:cubicBezTo>
                  <a:cubicBezTo>
                    <a:pt x="1795" y="1332"/>
                    <a:pt x="1806" y="1317"/>
                    <a:pt x="1821" y="1302"/>
                  </a:cubicBezTo>
                  <a:cubicBezTo>
                    <a:pt x="1844" y="1272"/>
                    <a:pt x="1873" y="1250"/>
                    <a:pt x="1900" y="1227"/>
                  </a:cubicBezTo>
                  <a:cubicBezTo>
                    <a:pt x="1918" y="1216"/>
                    <a:pt x="1933" y="1201"/>
                    <a:pt x="1945" y="1186"/>
                  </a:cubicBezTo>
                  <a:cubicBezTo>
                    <a:pt x="1967" y="1164"/>
                    <a:pt x="1985" y="1138"/>
                    <a:pt x="2012" y="1111"/>
                  </a:cubicBezTo>
                  <a:lnTo>
                    <a:pt x="1997" y="1111"/>
                  </a:lnTo>
                  <a:cubicBezTo>
                    <a:pt x="1985" y="1111"/>
                    <a:pt x="1978" y="1108"/>
                    <a:pt x="1971" y="1104"/>
                  </a:cubicBezTo>
                  <a:cubicBezTo>
                    <a:pt x="1956" y="1096"/>
                    <a:pt x="1940" y="1093"/>
                    <a:pt x="1930" y="1093"/>
                  </a:cubicBezTo>
                  <a:close/>
                  <a:moveTo>
                    <a:pt x="1286" y="1862"/>
                  </a:moveTo>
                  <a:lnTo>
                    <a:pt x="1286" y="1862"/>
                  </a:lnTo>
                  <a:cubicBezTo>
                    <a:pt x="1283" y="1867"/>
                    <a:pt x="1279" y="1867"/>
                    <a:pt x="1276" y="1867"/>
                  </a:cubicBezTo>
                  <a:cubicBezTo>
                    <a:pt x="1264" y="1874"/>
                    <a:pt x="1260" y="1878"/>
                    <a:pt x="1257" y="1885"/>
                  </a:cubicBezTo>
                  <a:cubicBezTo>
                    <a:pt x="1253" y="1889"/>
                    <a:pt x="1250" y="1896"/>
                    <a:pt x="1250" y="1904"/>
                  </a:cubicBezTo>
                  <a:cubicBezTo>
                    <a:pt x="1253" y="1896"/>
                    <a:pt x="1260" y="1889"/>
                    <a:pt x="1268" y="1881"/>
                  </a:cubicBezTo>
                  <a:cubicBezTo>
                    <a:pt x="1276" y="1878"/>
                    <a:pt x="1283" y="1870"/>
                    <a:pt x="1286" y="1862"/>
                  </a:cubicBezTo>
                  <a:close/>
                  <a:moveTo>
                    <a:pt x="268" y="7848"/>
                  </a:moveTo>
                  <a:cubicBezTo>
                    <a:pt x="269" y="7850"/>
                    <a:pt x="269" y="7853"/>
                    <a:pt x="270" y="7855"/>
                  </a:cubicBezTo>
                  <a:lnTo>
                    <a:pt x="270" y="7851"/>
                  </a:lnTo>
                  <a:lnTo>
                    <a:pt x="268" y="7848"/>
                  </a:lnTo>
                  <a:close/>
                  <a:moveTo>
                    <a:pt x="187" y="8475"/>
                  </a:moveTo>
                  <a:cubicBezTo>
                    <a:pt x="184" y="8479"/>
                    <a:pt x="180" y="8483"/>
                    <a:pt x="177" y="8487"/>
                  </a:cubicBezTo>
                  <a:lnTo>
                    <a:pt x="177" y="8491"/>
                  </a:lnTo>
                  <a:cubicBezTo>
                    <a:pt x="180" y="8494"/>
                    <a:pt x="180" y="8498"/>
                    <a:pt x="184" y="8501"/>
                  </a:cubicBezTo>
                  <a:cubicBezTo>
                    <a:pt x="187" y="8506"/>
                    <a:pt x="187" y="8506"/>
                    <a:pt x="191" y="8509"/>
                  </a:cubicBezTo>
                  <a:cubicBezTo>
                    <a:pt x="191" y="8498"/>
                    <a:pt x="187" y="8491"/>
                    <a:pt x="187" y="8483"/>
                  </a:cubicBezTo>
                  <a:lnTo>
                    <a:pt x="187" y="8475"/>
                  </a:lnTo>
                  <a:close/>
                  <a:moveTo>
                    <a:pt x="1208" y="1986"/>
                  </a:moveTo>
                  <a:cubicBezTo>
                    <a:pt x="1205" y="1990"/>
                    <a:pt x="1200" y="1993"/>
                    <a:pt x="1193" y="1997"/>
                  </a:cubicBezTo>
                  <a:cubicBezTo>
                    <a:pt x="1186" y="2001"/>
                    <a:pt x="1174" y="2001"/>
                    <a:pt x="1164" y="2001"/>
                  </a:cubicBezTo>
                  <a:cubicBezTo>
                    <a:pt x="1155" y="2001"/>
                    <a:pt x="1145" y="2001"/>
                    <a:pt x="1138" y="1997"/>
                  </a:cubicBezTo>
                  <a:lnTo>
                    <a:pt x="1119" y="1997"/>
                  </a:lnTo>
                  <a:lnTo>
                    <a:pt x="1119" y="2001"/>
                  </a:lnTo>
                  <a:cubicBezTo>
                    <a:pt x="1077" y="2053"/>
                    <a:pt x="1036" y="2106"/>
                    <a:pt x="995" y="2158"/>
                  </a:cubicBezTo>
                  <a:cubicBezTo>
                    <a:pt x="958" y="2210"/>
                    <a:pt x="920" y="2263"/>
                    <a:pt x="894" y="2315"/>
                  </a:cubicBezTo>
                  <a:cubicBezTo>
                    <a:pt x="824" y="2457"/>
                    <a:pt x="745" y="2592"/>
                    <a:pt x="689" y="2737"/>
                  </a:cubicBezTo>
                  <a:cubicBezTo>
                    <a:pt x="629" y="2906"/>
                    <a:pt x="554" y="3070"/>
                    <a:pt x="498" y="3239"/>
                  </a:cubicBezTo>
                  <a:cubicBezTo>
                    <a:pt x="405" y="3515"/>
                    <a:pt x="322" y="3799"/>
                    <a:pt x="236" y="4079"/>
                  </a:cubicBezTo>
                  <a:cubicBezTo>
                    <a:pt x="232" y="4098"/>
                    <a:pt x="225" y="4110"/>
                    <a:pt x="222" y="4124"/>
                  </a:cubicBezTo>
                  <a:cubicBezTo>
                    <a:pt x="213" y="4136"/>
                    <a:pt x="210" y="4147"/>
                    <a:pt x="206" y="4158"/>
                  </a:cubicBezTo>
                  <a:cubicBezTo>
                    <a:pt x="206" y="4165"/>
                    <a:pt x="203" y="4169"/>
                    <a:pt x="203" y="4173"/>
                  </a:cubicBezTo>
                  <a:cubicBezTo>
                    <a:pt x="203" y="4177"/>
                    <a:pt x="203" y="4181"/>
                    <a:pt x="206" y="4181"/>
                  </a:cubicBezTo>
                  <a:cubicBezTo>
                    <a:pt x="210" y="4207"/>
                    <a:pt x="210" y="4229"/>
                    <a:pt x="210" y="4252"/>
                  </a:cubicBezTo>
                  <a:cubicBezTo>
                    <a:pt x="210" y="4319"/>
                    <a:pt x="191" y="4379"/>
                    <a:pt x="165" y="4438"/>
                  </a:cubicBezTo>
                  <a:cubicBezTo>
                    <a:pt x="161" y="4450"/>
                    <a:pt x="158" y="4464"/>
                    <a:pt x="158" y="4479"/>
                  </a:cubicBezTo>
                  <a:cubicBezTo>
                    <a:pt x="154" y="4495"/>
                    <a:pt x="154" y="4509"/>
                    <a:pt x="154" y="4528"/>
                  </a:cubicBezTo>
                  <a:cubicBezTo>
                    <a:pt x="154" y="4566"/>
                    <a:pt x="154" y="4607"/>
                    <a:pt x="143" y="4648"/>
                  </a:cubicBezTo>
                  <a:cubicBezTo>
                    <a:pt x="132" y="4685"/>
                    <a:pt x="117" y="4719"/>
                    <a:pt x="101" y="4749"/>
                  </a:cubicBezTo>
                  <a:cubicBezTo>
                    <a:pt x="87" y="4778"/>
                    <a:pt x="72" y="4809"/>
                    <a:pt x="65" y="4835"/>
                  </a:cubicBezTo>
                  <a:cubicBezTo>
                    <a:pt x="61" y="4854"/>
                    <a:pt x="56" y="4872"/>
                    <a:pt x="56" y="4890"/>
                  </a:cubicBezTo>
                  <a:lnTo>
                    <a:pt x="56" y="4895"/>
                  </a:lnTo>
                  <a:cubicBezTo>
                    <a:pt x="61" y="4966"/>
                    <a:pt x="72" y="5044"/>
                    <a:pt x="72" y="5123"/>
                  </a:cubicBezTo>
                  <a:cubicBezTo>
                    <a:pt x="72" y="5141"/>
                    <a:pt x="72" y="5156"/>
                    <a:pt x="68" y="5175"/>
                  </a:cubicBezTo>
                  <a:cubicBezTo>
                    <a:pt x="75" y="5178"/>
                    <a:pt x="79" y="5178"/>
                    <a:pt x="83" y="5182"/>
                  </a:cubicBezTo>
                  <a:cubicBezTo>
                    <a:pt x="91" y="5190"/>
                    <a:pt x="94" y="5197"/>
                    <a:pt x="98" y="5204"/>
                  </a:cubicBezTo>
                  <a:cubicBezTo>
                    <a:pt x="120" y="5246"/>
                    <a:pt x="135" y="5283"/>
                    <a:pt x="158" y="5332"/>
                  </a:cubicBezTo>
                  <a:lnTo>
                    <a:pt x="180" y="5384"/>
                  </a:lnTo>
                  <a:lnTo>
                    <a:pt x="117" y="5384"/>
                  </a:lnTo>
                  <a:cubicBezTo>
                    <a:pt x="109" y="5384"/>
                    <a:pt x="98" y="5384"/>
                    <a:pt x="91" y="5380"/>
                  </a:cubicBezTo>
                  <a:cubicBezTo>
                    <a:pt x="79" y="5380"/>
                    <a:pt x="72" y="5377"/>
                    <a:pt x="65" y="5369"/>
                  </a:cubicBezTo>
                  <a:lnTo>
                    <a:pt x="61" y="5369"/>
                  </a:lnTo>
                  <a:lnTo>
                    <a:pt x="61" y="5377"/>
                  </a:lnTo>
                  <a:cubicBezTo>
                    <a:pt x="61" y="5388"/>
                    <a:pt x="65" y="5403"/>
                    <a:pt x="65" y="5418"/>
                  </a:cubicBezTo>
                  <a:cubicBezTo>
                    <a:pt x="65" y="5437"/>
                    <a:pt x="61" y="5451"/>
                    <a:pt x="56" y="5470"/>
                  </a:cubicBezTo>
                  <a:cubicBezTo>
                    <a:pt x="56" y="5473"/>
                    <a:pt x="53" y="5478"/>
                    <a:pt x="53" y="5482"/>
                  </a:cubicBezTo>
                  <a:cubicBezTo>
                    <a:pt x="53" y="5482"/>
                    <a:pt x="56" y="5485"/>
                    <a:pt x="56" y="5489"/>
                  </a:cubicBezTo>
                  <a:cubicBezTo>
                    <a:pt x="61" y="5496"/>
                    <a:pt x="65" y="5504"/>
                    <a:pt x="65" y="5511"/>
                  </a:cubicBezTo>
                  <a:cubicBezTo>
                    <a:pt x="65" y="5518"/>
                    <a:pt x="65" y="5523"/>
                    <a:pt x="61" y="5530"/>
                  </a:cubicBezTo>
                  <a:cubicBezTo>
                    <a:pt x="61" y="5534"/>
                    <a:pt x="61" y="5537"/>
                    <a:pt x="56" y="5541"/>
                  </a:cubicBezTo>
                  <a:cubicBezTo>
                    <a:pt x="53" y="5545"/>
                    <a:pt x="49" y="5549"/>
                    <a:pt x="46" y="5552"/>
                  </a:cubicBezTo>
                  <a:lnTo>
                    <a:pt x="56" y="5556"/>
                  </a:lnTo>
                  <a:lnTo>
                    <a:pt x="46" y="5594"/>
                  </a:lnTo>
                  <a:cubicBezTo>
                    <a:pt x="27" y="5683"/>
                    <a:pt x="8" y="5773"/>
                    <a:pt x="8" y="5859"/>
                  </a:cubicBezTo>
                  <a:cubicBezTo>
                    <a:pt x="8" y="5918"/>
                    <a:pt x="16" y="5975"/>
                    <a:pt x="39" y="6034"/>
                  </a:cubicBezTo>
                  <a:lnTo>
                    <a:pt x="46" y="6053"/>
                  </a:lnTo>
                  <a:lnTo>
                    <a:pt x="34" y="6068"/>
                  </a:lnTo>
                  <a:cubicBezTo>
                    <a:pt x="23" y="6091"/>
                    <a:pt x="12" y="6110"/>
                    <a:pt x="8" y="6132"/>
                  </a:cubicBezTo>
                  <a:cubicBezTo>
                    <a:pt x="4" y="6154"/>
                    <a:pt x="1" y="6177"/>
                    <a:pt x="1" y="6199"/>
                  </a:cubicBezTo>
                  <a:cubicBezTo>
                    <a:pt x="1" y="6229"/>
                    <a:pt x="4" y="6263"/>
                    <a:pt x="8" y="6296"/>
                  </a:cubicBezTo>
                  <a:cubicBezTo>
                    <a:pt x="12" y="6330"/>
                    <a:pt x="16" y="6363"/>
                    <a:pt x="16" y="6401"/>
                  </a:cubicBezTo>
                  <a:lnTo>
                    <a:pt x="16" y="6405"/>
                  </a:lnTo>
                  <a:cubicBezTo>
                    <a:pt x="16" y="6479"/>
                    <a:pt x="12" y="6555"/>
                    <a:pt x="12" y="6629"/>
                  </a:cubicBezTo>
                  <a:cubicBezTo>
                    <a:pt x="12" y="6696"/>
                    <a:pt x="16" y="6760"/>
                    <a:pt x="23" y="6827"/>
                  </a:cubicBezTo>
                  <a:cubicBezTo>
                    <a:pt x="34" y="6921"/>
                    <a:pt x="46" y="7017"/>
                    <a:pt x="46" y="7119"/>
                  </a:cubicBezTo>
                  <a:cubicBezTo>
                    <a:pt x="46" y="7164"/>
                    <a:pt x="42" y="7212"/>
                    <a:pt x="39" y="7261"/>
                  </a:cubicBezTo>
                  <a:cubicBezTo>
                    <a:pt x="34" y="7272"/>
                    <a:pt x="34" y="7283"/>
                    <a:pt x="34" y="7295"/>
                  </a:cubicBezTo>
                  <a:cubicBezTo>
                    <a:pt x="34" y="7335"/>
                    <a:pt x="42" y="7380"/>
                    <a:pt x="53" y="7425"/>
                  </a:cubicBezTo>
                  <a:cubicBezTo>
                    <a:pt x="61" y="7470"/>
                    <a:pt x="68" y="7519"/>
                    <a:pt x="68" y="7567"/>
                  </a:cubicBezTo>
                  <a:cubicBezTo>
                    <a:pt x="68" y="7604"/>
                    <a:pt x="65" y="7642"/>
                    <a:pt x="53" y="7680"/>
                  </a:cubicBezTo>
                  <a:cubicBezTo>
                    <a:pt x="49" y="7687"/>
                    <a:pt x="49" y="7694"/>
                    <a:pt x="49" y="7702"/>
                  </a:cubicBezTo>
                  <a:cubicBezTo>
                    <a:pt x="49" y="7713"/>
                    <a:pt x="49" y="7721"/>
                    <a:pt x="53" y="7732"/>
                  </a:cubicBezTo>
                  <a:cubicBezTo>
                    <a:pt x="56" y="7743"/>
                    <a:pt x="61" y="7754"/>
                    <a:pt x="65" y="7769"/>
                  </a:cubicBezTo>
                  <a:cubicBezTo>
                    <a:pt x="75" y="7792"/>
                    <a:pt x="91" y="7821"/>
                    <a:pt x="101" y="7851"/>
                  </a:cubicBezTo>
                  <a:cubicBezTo>
                    <a:pt x="109" y="7873"/>
                    <a:pt x="117" y="7896"/>
                    <a:pt x="117" y="7923"/>
                  </a:cubicBezTo>
                  <a:cubicBezTo>
                    <a:pt x="117" y="7945"/>
                    <a:pt x="113" y="7963"/>
                    <a:pt x="106" y="7985"/>
                  </a:cubicBezTo>
                  <a:cubicBezTo>
                    <a:pt x="109" y="7990"/>
                    <a:pt x="120" y="7997"/>
                    <a:pt x="128" y="8004"/>
                  </a:cubicBezTo>
                  <a:cubicBezTo>
                    <a:pt x="135" y="8012"/>
                    <a:pt x="143" y="8016"/>
                    <a:pt x="151" y="8030"/>
                  </a:cubicBezTo>
                  <a:cubicBezTo>
                    <a:pt x="154" y="8038"/>
                    <a:pt x="158" y="8046"/>
                    <a:pt x="158" y="8057"/>
                  </a:cubicBezTo>
                  <a:cubicBezTo>
                    <a:pt x="158" y="8064"/>
                    <a:pt x="154" y="8075"/>
                    <a:pt x="151" y="8083"/>
                  </a:cubicBezTo>
                  <a:cubicBezTo>
                    <a:pt x="146" y="8090"/>
                    <a:pt x="143" y="8094"/>
                    <a:pt x="135" y="8102"/>
                  </a:cubicBezTo>
                  <a:cubicBezTo>
                    <a:pt x="135" y="8102"/>
                    <a:pt x="135" y="8106"/>
                    <a:pt x="132" y="8106"/>
                  </a:cubicBezTo>
                  <a:cubicBezTo>
                    <a:pt x="135" y="8113"/>
                    <a:pt x="135" y="8116"/>
                    <a:pt x="139" y="8125"/>
                  </a:cubicBezTo>
                  <a:cubicBezTo>
                    <a:pt x="146" y="8142"/>
                    <a:pt x="146" y="8161"/>
                    <a:pt x="146" y="8180"/>
                  </a:cubicBezTo>
                  <a:cubicBezTo>
                    <a:pt x="151" y="8214"/>
                    <a:pt x="151" y="8244"/>
                    <a:pt x="154" y="8266"/>
                  </a:cubicBezTo>
                  <a:cubicBezTo>
                    <a:pt x="158" y="8282"/>
                    <a:pt x="161" y="8292"/>
                    <a:pt x="169" y="8304"/>
                  </a:cubicBezTo>
                  <a:cubicBezTo>
                    <a:pt x="184" y="8311"/>
                    <a:pt x="196" y="8318"/>
                    <a:pt x="203" y="8326"/>
                  </a:cubicBezTo>
                  <a:cubicBezTo>
                    <a:pt x="213" y="8337"/>
                    <a:pt x="225" y="8344"/>
                    <a:pt x="232" y="8360"/>
                  </a:cubicBezTo>
                  <a:cubicBezTo>
                    <a:pt x="236" y="8363"/>
                    <a:pt x="236" y="8371"/>
                    <a:pt x="240" y="8375"/>
                  </a:cubicBezTo>
                  <a:lnTo>
                    <a:pt x="292" y="8322"/>
                  </a:lnTo>
                  <a:lnTo>
                    <a:pt x="303" y="8397"/>
                  </a:lnTo>
                  <a:cubicBezTo>
                    <a:pt x="308" y="8404"/>
                    <a:pt x="308" y="8412"/>
                    <a:pt x="311" y="8423"/>
                  </a:cubicBezTo>
                  <a:cubicBezTo>
                    <a:pt x="311" y="8430"/>
                    <a:pt x="315" y="8442"/>
                    <a:pt x="315" y="8456"/>
                  </a:cubicBezTo>
                  <a:cubicBezTo>
                    <a:pt x="315" y="8468"/>
                    <a:pt x="311" y="8483"/>
                    <a:pt x="308" y="8498"/>
                  </a:cubicBezTo>
                  <a:cubicBezTo>
                    <a:pt x="300" y="8509"/>
                    <a:pt x="289" y="8520"/>
                    <a:pt x="277" y="8532"/>
                  </a:cubicBezTo>
                  <a:cubicBezTo>
                    <a:pt x="270" y="8539"/>
                    <a:pt x="258" y="8543"/>
                    <a:pt x="248" y="8551"/>
                  </a:cubicBezTo>
                  <a:lnTo>
                    <a:pt x="240" y="8554"/>
                  </a:lnTo>
                  <a:cubicBezTo>
                    <a:pt x="240" y="8554"/>
                    <a:pt x="244" y="8558"/>
                    <a:pt x="244" y="8561"/>
                  </a:cubicBezTo>
                  <a:cubicBezTo>
                    <a:pt x="248" y="8569"/>
                    <a:pt x="251" y="8573"/>
                    <a:pt x="255" y="8580"/>
                  </a:cubicBezTo>
                  <a:lnTo>
                    <a:pt x="258" y="8580"/>
                  </a:lnTo>
                  <a:cubicBezTo>
                    <a:pt x="274" y="8580"/>
                    <a:pt x="285" y="8584"/>
                    <a:pt x="292" y="8587"/>
                  </a:cubicBezTo>
                  <a:cubicBezTo>
                    <a:pt x="303" y="8591"/>
                    <a:pt x="311" y="8596"/>
                    <a:pt x="322" y="8599"/>
                  </a:cubicBezTo>
                  <a:cubicBezTo>
                    <a:pt x="326" y="8603"/>
                    <a:pt x="337" y="8606"/>
                    <a:pt x="348" y="8610"/>
                  </a:cubicBezTo>
                  <a:cubicBezTo>
                    <a:pt x="356" y="8613"/>
                    <a:pt x="370" y="8618"/>
                    <a:pt x="386" y="8629"/>
                  </a:cubicBezTo>
                  <a:lnTo>
                    <a:pt x="389" y="8629"/>
                  </a:lnTo>
                  <a:lnTo>
                    <a:pt x="389" y="8606"/>
                  </a:lnTo>
                  <a:cubicBezTo>
                    <a:pt x="389" y="8569"/>
                    <a:pt x="386" y="8535"/>
                    <a:pt x="382" y="8501"/>
                  </a:cubicBezTo>
                  <a:cubicBezTo>
                    <a:pt x="379" y="8479"/>
                    <a:pt x="370" y="8461"/>
                    <a:pt x="363" y="8442"/>
                  </a:cubicBezTo>
                  <a:cubicBezTo>
                    <a:pt x="311" y="8341"/>
                    <a:pt x="285" y="8225"/>
                    <a:pt x="281" y="8128"/>
                  </a:cubicBezTo>
                  <a:lnTo>
                    <a:pt x="281" y="8102"/>
                  </a:lnTo>
                  <a:lnTo>
                    <a:pt x="281" y="7985"/>
                  </a:lnTo>
                  <a:lnTo>
                    <a:pt x="281" y="7956"/>
                  </a:lnTo>
                  <a:cubicBezTo>
                    <a:pt x="281" y="7963"/>
                    <a:pt x="277" y="7968"/>
                    <a:pt x="274" y="7971"/>
                  </a:cubicBezTo>
                  <a:cubicBezTo>
                    <a:pt x="266" y="7985"/>
                    <a:pt x="258" y="7997"/>
                    <a:pt x="251" y="8004"/>
                  </a:cubicBezTo>
                  <a:lnTo>
                    <a:pt x="225" y="8046"/>
                  </a:lnTo>
                  <a:lnTo>
                    <a:pt x="191" y="8008"/>
                  </a:lnTo>
                  <a:cubicBezTo>
                    <a:pt x="180" y="7997"/>
                    <a:pt x="173" y="7985"/>
                    <a:pt x="169" y="7975"/>
                  </a:cubicBezTo>
                  <a:cubicBezTo>
                    <a:pt x="161" y="7963"/>
                    <a:pt x="161" y="7949"/>
                    <a:pt x="161" y="7937"/>
                  </a:cubicBezTo>
                  <a:cubicBezTo>
                    <a:pt x="161" y="7926"/>
                    <a:pt x="161" y="7918"/>
                    <a:pt x="165" y="7907"/>
                  </a:cubicBezTo>
                  <a:cubicBezTo>
                    <a:pt x="169" y="7900"/>
                    <a:pt x="173" y="7892"/>
                    <a:pt x="177" y="7885"/>
                  </a:cubicBezTo>
                  <a:cubicBezTo>
                    <a:pt x="187" y="7870"/>
                    <a:pt x="199" y="7859"/>
                    <a:pt x="210" y="7847"/>
                  </a:cubicBezTo>
                  <a:lnTo>
                    <a:pt x="244" y="7811"/>
                  </a:lnTo>
                  <a:lnTo>
                    <a:pt x="268" y="7848"/>
                  </a:lnTo>
                  <a:lnTo>
                    <a:pt x="268" y="7848"/>
                  </a:lnTo>
                  <a:cubicBezTo>
                    <a:pt x="266" y="7839"/>
                    <a:pt x="266" y="7830"/>
                    <a:pt x="263" y="7821"/>
                  </a:cubicBezTo>
                  <a:cubicBezTo>
                    <a:pt x="236" y="7747"/>
                    <a:pt x="229" y="7671"/>
                    <a:pt x="225" y="7601"/>
                  </a:cubicBezTo>
                  <a:cubicBezTo>
                    <a:pt x="222" y="7530"/>
                    <a:pt x="218" y="7462"/>
                    <a:pt x="210" y="7395"/>
                  </a:cubicBezTo>
                  <a:cubicBezTo>
                    <a:pt x="206" y="7388"/>
                    <a:pt x="206" y="7380"/>
                    <a:pt x="206" y="7373"/>
                  </a:cubicBezTo>
                  <a:cubicBezTo>
                    <a:pt x="206" y="7343"/>
                    <a:pt x="218" y="7317"/>
                    <a:pt x="225" y="7290"/>
                  </a:cubicBezTo>
                  <a:cubicBezTo>
                    <a:pt x="232" y="7268"/>
                    <a:pt x="240" y="7245"/>
                    <a:pt x="240" y="7231"/>
                  </a:cubicBezTo>
                  <a:cubicBezTo>
                    <a:pt x="240" y="7223"/>
                    <a:pt x="236" y="7219"/>
                    <a:pt x="236" y="7212"/>
                  </a:cubicBezTo>
                  <a:cubicBezTo>
                    <a:pt x="232" y="7205"/>
                    <a:pt x="225" y="7193"/>
                    <a:pt x="213" y="7186"/>
                  </a:cubicBezTo>
                  <a:lnTo>
                    <a:pt x="196" y="7167"/>
                  </a:lnTo>
                  <a:lnTo>
                    <a:pt x="206" y="7141"/>
                  </a:lnTo>
                  <a:cubicBezTo>
                    <a:pt x="229" y="7085"/>
                    <a:pt x="240" y="7021"/>
                    <a:pt x="240" y="6962"/>
                  </a:cubicBezTo>
                  <a:cubicBezTo>
                    <a:pt x="240" y="6921"/>
                    <a:pt x="232" y="6879"/>
                    <a:pt x="225" y="6838"/>
                  </a:cubicBezTo>
                  <a:cubicBezTo>
                    <a:pt x="206" y="6726"/>
                    <a:pt x="203" y="6614"/>
                    <a:pt x="199" y="6505"/>
                  </a:cubicBezTo>
                  <a:cubicBezTo>
                    <a:pt x="196" y="6398"/>
                    <a:pt x="196" y="6289"/>
                    <a:pt x="177" y="6184"/>
                  </a:cubicBezTo>
                  <a:cubicBezTo>
                    <a:pt x="173" y="6173"/>
                    <a:pt x="173" y="6162"/>
                    <a:pt x="173" y="6151"/>
                  </a:cubicBezTo>
                  <a:cubicBezTo>
                    <a:pt x="173" y="6124"/>
                    <a:pt x="180" y="6101"/>
                    <a:pt x="184" y="6084"/>
                  </a:cubicBezTo>
                  <a:cubicBezTo>
                    <a:pt x="187" y="6061"/>
                    <a:pt x="191" y="6042"/>
                    <a:pt x="191" y="6027"/>
                  </a:cubicBezTo>
                  <a:cubicBezTo>
                    <a:pt x="191" y="6023"/>
                    <a:pt x="187" y="6016"/>
                    <a:pt x="187" y="6012"/>
                  </a:cubicBezTo>
                  <a:cubicBezTo>
                    <a:pt x="184" y="5989"/>
                    <a:pt x="180" y="5971"/>
                    <a:pt x="177" y="5953"/>
                  </a:cubicBezTo>
                  <a:cubicBezTo>
                    <a:pt x="173" y="5930"/>
                    <a:pt x="169" y="5908"/>
                    <a:pt x="169" y="5882"/>
                  </a:cubicBezTo>
                  <a:cubicBezTo>
                    <a:pt x="169" y="5848"/>
                    <a:pt x="177" y="5806"/>
                    <a:pt x="203" y="5765"/>
                  </a:cubicBezTo>
                  <a:cubicBezTo>
                    <a:pt x="229" y="5717"/>
                    <a:pt x="251" y="5649"/>
                    <a:pt x="251" y="5586"/>
                  </a:cubicBezTo>
                  <a:cubicBezTo>
                    <a:pt x="251" y="5552"/>
                    <a:pt x="244" y="5515"/>
                    <a:pt x="229" y="5485"/>
                  </a:cubicBezTo>
                  <a:cubicBezTo>
                    <a:pt x="225" y="5478"/>
                    <a:pt x="225" y="5473"/>
                    <a:pt x="222" y="5470"/>
                  </a:cubicBezTo>
                  <a:lnTo>
                    <a:pt x="222" y="5456"/>
                  </a:lnTo>
                  <a:cubicBezTo>
                    <a:pt x="222" y="5456"/>
                    <a:pt x="218" y="5451"/>
                    <a:pt x="218" y="5447"/>
                  </a:cubicBezTo>
                  <a:cubicBezTo>
                    <a:pt x="218" y="5447"/>
                    <a:pt x="218" y="5444"/>
                    <a:pt x="222" y="5440"/>
                  </a:cubicBezTo>
                  <a:cubicBezTo>
                    <a:pt x="222" y="5437"/>
                    <a:pt x="222" y="5433"/>
                    <a:pt x="225" y="5425"/>
                  </a:cubicBezTo>
                  <a:cubicBezTo>
                    <a:pt x="229" y="5421"/>
                    <a:pt x="232" y="5418"/>
                    <a:pt x="244" y="5414"/>
                  </a:cubicBezTo>
                  <a:cubicBezTo>
                    <a:pt x="255" y="5406"/>
                    <a:pt x="263" y="5403"/>
                    <a:pt x="266" y="5399"/>
                  </a:cubicBezTo>
                  <a:cubicBezTo>
                    <a:pt x="270" y="5392"/>
                    <a:pt x="270" y="5392"/>
                    <a:pt x="274" y="5388"/>
                  </a:cubicBezTo>
                  <a:lnTo>
                    <a:pt x="274" y="5380"/>
                  </a:lnTo>
                  <a:cubicBezTo>
                    <a:pt x="274" y="5369"/>
                    <a:pt x="270" y="5358"/>
                    <a:pt x="266" y="5343"/>
                  </a:cubicBezTo>
                  <a:cubicBezTo>
                    <a:pt x="263" y="5332"/>
                    <a:pt x="255" y="5313"/>
                    <a:pt x="251" y="5294"/>
                  </a:cubicBezTo>
                  <a:cubicBezTo>
                    <a:pt x="248" y="5283"/>
                    <a:pt x="244" y="5272"/>
                    <a:pt x="244" y="5257"/>
                  </a:cubicBezTo>
                  <a:cubicBezTo>
                    <a:pt x="244" y="5246"/>
                    <a:pt x="248" y="5235"/>
                    <a:pt x="251" y="5227"/>
                  </a:cubicBezTo>
                  <a:lnTo>
                    <a:pt x="251" y="5223"/>
                  </a:lnTo>
                  <a:cubicBezTo>
                    <a:pt x="240" y="5212"/>
                    <a:pt x="236" y="5201"/>
                    <a:pt x="229" y="5190"/>
                  </a:cubicBezTo>
                  <a:cubicBezTo>
                    <a:pt x="222" y="5168"/>
                    <a:pt x="218" y="5145"/>
                    <a:pt x="218" y="5126"/>
                  </a:cubicBezTo>
                  <a:cubicBezTo>
                    <a:pt x="218" y="5104"/>
                    <a:pt x="222" y="5081"/>
                    <a:pt x="229" y="5059"/>
                  </a:cubicBezTo>
                  <a:cubicBezTo>
                    <a:pt x="232" y="5040"/>
                    <a:pt x="240" y="5018"/>
                    <a:pt x="244" y="5002"/>
                  </a:cubicBezTo>
                  <a:cubicBezTo>
                    <a:pt x="248" y="4995"/>
                    <a:pt x="248" y="4984"/>
                    <a:pt x="248" y="4973"/>
                  </a:cubicBezTo>
                  <a:cubicBezTo>
                    <a:pt x="248" y="4950"/>
                    <a:pt x="244" y="4924"/>
                    <a:pt x="244" y="4895"/>
                  </a:cubicBezTo>
                  <a:cubicBezTo>
                    <a:pt x="244" y="4876"/>
                    <a:pt x="244" y="4857"/>
                    <a:pt x="251" y="4838"/>
                  </a:cubicBezTo>
                  <a:cubicBezTo>
                    <a:pt x="255" y="4831"/>
                    <a:pt x="258" y="4819"/>
                    <a:pt x="263" y="4812"/>
                  </a:cubicBezTo>
                  <a:cubicBezTo>
                    <a:pt x="251" y="4805"/>
                    <a:pt x="244" y="4793"/>
                    <a:pt x="240" y="4783"/>
                  </a:cubicBezTo>
                  <a:cubicBezTo>
                    <a:pt x="236" y="4775"/>
                    <a:pt x="236" y="4764"/>
                    <a:pt x="236" y="4756"/>
                  </a:cubicBezTo>
                  <a:cubicBezTo>
                    <a:pt x="236" y="4745"/>
                    <a:pt x="240" y="4733"/>
                    <a:pt x="244" y="4723"/>
                  </a:cubicBezTo>
                  <a:cubicBezTo>
                    <a:pt x="248" y="4715"/>
                    <a:pt x="255" y="4707"/>
                    <a:pt x="258" y="4700"/>
                  </a:cubicBezTo>
                  <a:cubicBezTo>
                    <a:pt x="270" y="4685"/>
                    <a:pt x="277" y="4674"/>
                    <a:pt x="281" y="4666"/>
                  </a:cubicBezTo>
                  <a:cubicBezTo>
                    <a:pt x="285" y="4662"/>
                    <a:pt x="289" y="4659"/>
                    <a:pt x="289" y="4659"/>
                  </a:cubicBezTo>
                  <a:cubicBezTo>
                    <a:pt x="292" y="4636"/>
                    <a:pt x="292" y="4614"/>
                    <a:pt x="296" y="4588"/>
                  </a:cubicBezTo>
                  <a:cubicBezTo>
                    <a:pt x="300" y="4562"/>
                    <a:pt x="308" y="4531"/>
                    <a:pt x="322" y="4505"/>
                  </a:cubicBezTo>
                  <a:cubicBezTo>
                    <a:pt x="326" y="4502"/>
                    <a:pt x="330" y="4495"/>
                    <a:pt x="334" y="4491"/>
                  </a:cubicBezTo>
                  <a:cubicBezTo>
                    <a:pt x="330" y="4487"/>
                    <a:pt x="326" y="4479"/>
                    <a:pt x="322" y="4476"/>
                  </a:cubicBezTo>
                  <a:cubicBezTo>
                    <a:pt x="318" y="4464"/>
                    <a:pt x="318" y="4457"/>
                    <a:pt x="318" y="4450"/>
                  </a:cubicBezTo>
                  <a:cubicBezTo>
                    <a:pt x="318" y="4438"/>
                    <a:pt x="318" y="4431"/>
                    <a:pt x="322" y="4424"/>
                  </a:cubicBezTo>
                  <a:cubicBezTo>
                    <a:pt x="326" y="4416"/>
                    <a:pt x="330" y="4409"/>
                    <a:pt x="334" y="4405"/>
                  </a:cubicBezTo>
                  <a:cubicBezTo>
                    <a:pt x="341" y="4397"/>
                    <a:pt x="344" y="4390"/>
                    <a:pt x="353" y="4386"/>
                  </a:cubicBezTo>
                  <a:cubicBezTo>
                    <a:pt x="348" y="4383"/>
                    <a:pt x="348" y="4374"/>
                    <a:pt x="348" y="4367"/>
                  </a:cubicBezTo>
                  <a:cubicBezTo>
                    <a:pt x="348" y="4356"/>
                    <a:pt x="353" y="4341"/>
                    <a:pt x="356" y="4334"/>
                  </a:cubicBezTo>
                  <a:cubicBezTo>
                    <a:pt x="363" y="4322"/>
                    <a:pt x="370" y="4315"/>
                    <a:pt x="375" y="4307"/>
                  </a:cubicBezTo>
                  <a:cubicBezTo>
                    <a:pt x="389" y="4293"/>
                    <a:pt x="405" y="4285"/>
                    <a:pt x="412" y="4281"/>
                  </a:cubicBezTo>
                  <a:cubicBezTo>
                    <a:pt x="412" y="4278"/>
                    <a:pt x="415" y="4278"/>
                    <a:pt x="415" y="4274"/>
                  </a:cubicBezTo>
                  <a:cubicBezTo>
                    <a:pt x="412" y="4252"/>
                    <a:pt x="412" y="4229"/>
                    <a:pt x="412" y="4207"/>
                  </a:cubicBezTo>
                  <a:cubicBezTo>
                    <a:pt x="412" y="4177"/>
                    <a:pt x="412" y="4147"/>
                    <a:pt x="415" y="4121"/>
                  </a:cubicBezTo>
                  <a:cubicBezTo>
                    <a:pt x="420" y="4095"/>
                    <a:pt x="423" y="4069"/>
                    <a:pt x="423" y="4050"/>
                  </a:cubicBezTo>
                  <a:lnTo>
                    <a:pt x="423" y="4042"/>
                  </a:lnTo>
                  <a:lnTo>
                    <a:pt x="423" y="4024"/>
                  </a:lnTo>
                  <a:cubicBezTo>
                    <a:pt x="423" y="3967"/>
                    <a:pt x="434" y="3915"/>
                    <a:pt x="449" y="3870"/>
                  </a:cubicBezTo>
                  <a:cubicBezTo>
                    <a:pt x="468" y="3822"/>
                    <a:pt x="491" y="3781"/>
                    <a:pt x="520" y="3739"/>
                  </a:cubicBezTo>
                  <a:cubicBezTo>
                    <a:pt x="524" y="3732"/>
                    <a:pt x="527" y="3724"/>
                    <a:pt x="532" y="3710"/>
                  </a:cubicBezTo>
                  <a:cubicBezTo>
                    <a:pt x="536" y="3698"/>
                    <a:pt x="539" y="3687"/>
                    <a:pt x="543" y="3679"/>
                  </a:cubicBezTo>
                  <a:lnTo>
                    <a:pt x="543" y="3676"/>
                  </a:lnTo>
                  <a:cubicBezTo>
                    <a:pt x="536" y="3672"/>
                    <a:pt x="527" y="3665"/>
                    <a:pt x="524" y="3657"/>
                  </a:cubicBezTo>
                  <a:cubicBezTo>
                    <a:pt x="517" y="3646"/>
                    <a:pt x="510" y="3631"/>
                    <a:pt x="510" y="3616"/>
                  </a:cubicBezTo>
                  <a:cubicBezTo>
                    <a:pt x="510" y="3605"/>
                    <a:pt x="513" y="3597"/>
                    <a:pt x="517" y="3589"/>
                  </a:cubicBezTo>
                  <a:cubicBezTo>
                    <a:pt x="517" y="3582"/>
                    <a:pt x="520" y="3575"/>
                    <a:pt x="524" y="3571"/>
                  </a:cubicBezTo>
                  <a:cubicBezTo>
                    <a:pt x="536" y="3560"/>
                    <a:pt x="543" y="3549"/>
                    <a:pt x="554" y="3545"/>
                  </a:cubicBezTo>
                  <a:cubicBezTo>
                    <a:pt x="569" y="3534"/>
                    <a:pt x="577" y="3522"/>
                    <a:pt x="580" y="3511"/>
                  </a:cubicBezTo>
                  <a:cubicBezTo>
                    <a:pt x="588" y="3500"/>
                    <a:pt x="588" y="3485"/>
                    <a:pt x="588" y="3470"/>
                  </a:cubicBezTo>
                  <a:lnTo>
                    <a:pt x="588" y="3444"/>
                  </a:lnTo>
                  <a:lnTo>
                    <a:pt x="588" y="3418"/>
                  </a:lnTo>
                  <a:lnTo>
                    <a:pt x="588" y="3403"/>
                  </a:lnTo>
                  <a:cubicBezTo>
                    <a:pt x="588" y="3399"/>
                    <a:pt x="591" y="3392"/>
                    <a:pt x="595" y="3384"/>
                  </a:cubicBezTo>
                  <a:cubicBezTo>
                    <a:pt x="599" y="3377"/>
                    <a:pt x="603" y="3373"/>
                    <a:pt x="610" y="3370"/>
                  </a:cubicBezTo>
                  <a:cubicBezTo>
                    <a:pt x="617" y="3362"/>
                    <a:pt x="629" y="3362"/>
                    <a:pt x="636" y="3362"/>
                  </a:cubicBezTo>
                  <a:cubicBezTo>
                    <a:pt x="648" y="3362"/>
                    <a:pt x="658" y="3365"/>
                    <a:pt x="667" y="3370"/>
                  </a:cubicBezTo>
                  <a:cubicBezTo>
                    <a:pt x="667" y="3354"/>
                    <a:pt x="670" y="3339"/>
                    <a:pt x="674" y="3325"/>
                  </a:cubicBezTo>
                  <a:cubicBezTo>
                    <a:pt x="677" y="3310"/>
                    <a:pt x="684" y="3294"/>
                    <a:pt x="689" y="3280"/>
                  </a:cubicBezTo>
                  <a:cubicBezTo>
                    <a:pt x="700" y="3253"/>
                    <a:pt x="711" y="3231"/>
                    <a:pt x="715" y="3208"/>
                  </a:cubicBezTo>
                  <a:cubicBezTo>
                    <a:pt x="726" y="3171"/>
                    <a:pt x="729" y="3130"/>
                    <a:pt x="745" y="3089"/>
                  </a:cubicBezTo>
                  <a:cubicBezTo>
                    <a:pt x="756" y="3048"/>
                    <a:pt x="771" y="3003"/>
                    <a:pt x="801" y="2969"/>
                  </a:cubicBezTo>
                  <a:cubicBezTo>
                    <a:pt x="815" y="2951"/>
                    <a:pt x="824" y="2932"/>
                    <a:pt x="831" y="2909"/>
                  </a:cubicBezTo>
                  <a:cubicBezTo>
                    <a:pt x="838" y="2883"/>
                    <a:pt x="846" y="2857"/>
                    <a:pt x="853" y="2831"/>
                  </a:cubicBezTo>
                  <a:cubicBezTo>
                    <a:pt x="860" y="2812"/>
                    <a:pt x="872" y="2790"/>
                    <a:pt x="886" y="2775"/>
                  </a:cubicBezTo>
                  <a:cubicBezTo>
                    <a:pt x="920" y="2734"/>
                    <a:pt x="946" y="2685"/>
                    <a:pt x="969" y="2637"/>
                  </a:cubicBezTo>
                  <a:cubicBezTo>
                    <a:pt x="991" y="2588"/>
                    <a:pt x="1014" y="2535"/>
                    <a:pt x="1040" y="2483"/>
                  </a:cubicBezTo>
                  <a:cubicBezTo>
                    <a:pt x="1062" y="2442"/>
                    <a:pt x="1081" y="2394"/>
                    <a:pt x="1103" y="2345"/>
                  </a:cubicBezTo>
                  <a:cubicBezTo>
                    <a:pt x="1122" y="2300"/>
                    <a:pt x="1145" y="2255"/>
                    <a:pt x="1182" y="2210"/>
                  </a:cubicBezTo>
                  <a:cubicBezTo>
                    <a:pt x="1178" y="2207"/>
                    <a:pt x="1171" y="2203"/>
                    <a:pt x="1167" y="2199"/>
                  </a:cubicBezTo>
                  <a:cubicBezTo>
                    <a:pt x="1160" y="2192"/>
                    <a:pt x="1152" y="2184"/>
                    <a:pt x="1148" y="2173"/>
                  </a:cubicBezTo>
                  <a:cubicBezTo>
                    <a:pt x="1145" y="2166"/>
                    <a:pt x="1141" y="2158"/>
                    <a:pt x="1141" y="2147"/>
                  </a:cubicBezTo>
                  <a:cubicBezTo>
                    <a:pt x="1141" y="2140"/>
                    <a:pt x="1141" y="2128"/>
                    <a:pt x="1145" y="2121"/>
                  </a:cubicBezTo>
                  <a:cubicBezTo>
                    <a:pt x="1148" y="2114"/>
                    <a:pt x="1155" y="2106"/>
                    <a:pt x="1164" y="2102"/>
                  </a:cubicBezTo>
                  <a:cubicBezTo>
                    <a:pt x="1171" y="2095"/>
                    <a:pt x="1178" y="2087"/>
                    <a:pt x="1182" y="2076"/>
                  </a:cubicBezTo>
                  <a:cubicBezTo>
                    <a:pt x="1190" y="2069"/>
                    <a:pt x="1193" y="2057"/>
                    <a:pt x="1197" y="2042"/>
                  </a:cubicBezTo>
                  <a:cubicBezTo>
                    <a:pt x="1200" y="2027"/>
                    <a:pt x="1205" y="2009"/>
                    <a:pt x="1208" y="1986"/>
                  </a:cubicBezTo>
                  <a:close/>
                  <a:moveTo>
                    <a:pt x="277" y="8700"/>
                  </a:moveTo>
                  <a:cubicBezTo>
                    <a:pt x="274" y="8703"/>
                    <a:pt x="270" y="8703"/>
                    <a:pt x="263" y="8708"/>
                  </a:cubicBezTo>
                  <a:lnTo>
                    <a:pt x="251" y="8708"/>
                  </a:lnTo>
                  <a:cubicBezTo>
                    <a:pt x="263" y="8711"/>
                    <a:pt x="274" y="8718"/>
                    <a:pt x="285" y="8722"/>
                  </a:cubicBezTo>
                  <a:cubicBezTo>
                    <a:pt x="281" y="8715"/>
                    <a:pt x="281" y="8708"/>
                    <a:pt x="277" y="8703"/>
                  </a:cubicBezTo>
                  <a:lnTo>
                    <a:pt x="277" y="8700"/>
                  </a:lnTo>
                  <a:close/>
                  <a:moveTo>
                    <a:pt x="289" y="9126"/>
                  </a:moveTo>
                  <a:cubicBezTo>
                    <a:pt x="289" y="9126"/>
                    <a:pt x="292" y="9126"/>
                    <a:pt x="292" y="9129"/>
                  </a:cubicBezTo>
                  <a:cubicBezTo>
                    <a:pt x="300" y="9145"/>
                    <a:pt x="303" y="9156"/>
                    <a:pt x="308" y="9171"/>
                  </a:cubicBezTo>
                  <a:lnTo>
                    <a:pt x="318" y="9126"/>
                  </a:lnTo>
                  <a:close/>
                  <a:moveTo>
                    <a:pt x="460" y="9022"/>
                  </a:moveTo>
                  <a:cubicBezTo>
                    <a:pt x="460" y="9025"/>
                    <a:pt x="460" y="9029"/>
                    <a:pt x="457" y="9029"/>
                  </a:cubicBezTo>
                  <a:cubicBezTo>
                    <a:pt x="442" y="9062"/>
                    <a:pt x="420" y="9093"/>
                    <a:pt x="397" y="9122"/>
                  </a:cubicBezTo>
                  <a:lnTo>
                    <a:pt x="318" y="9215"/>
                  </a:lnTo>
                  <a:lnTo>
                    <a:pt x="318" y="9227"/>
                  </a:lnTo>
                  <a:cubicBezTo>
                    <a:pt x="322" y="9224"/>
                    <a:pt x="326" y="9224"/>
                    <a:pt x="330" y="9219"/>
                  </a:cubicBezTo>
                  <a:cubicBezTo>
                    <a:pt x="337" y="9215"/>
                    <a:pt x="344" y="9215"/>
                    <a:pt x="353" y="9215"/>
                  </a:cubicBezTo>
                  <a:cubicBezTo>
                    <a:pt x="363" y="9215"/>
                    <a:pt x="370" y="9215"/>
                    <a:pt x="379" y="9219"/>
                  </a:cubicBezTo>
                  <a:lnTo>
                    <a:pt x="397" y="9227"/>
                  </a:lnTo>
                  <a:lnTo>
                    <a:pt x="401" y="9241"/>
                  </a:lnTo>
                  <a:cubicBezTo>
                    <a:pt x="408" y="9257"/>
                    <a:pt x="408" y="9268"/>
                    <a:pt x="408" y="9279"/>
                  </a:cubicBezTo>
                  <a:cubicBezTo>
                    <a:pt x="408" y="9302"/>
                    <a:pt x="405" y="9320"/>
                    <a:pt x="393" y="9336"/>
                  </a:cubicBezTo>
                  <a:cubicBezTo>
                    <a:pt x="386" y="9350"/>
                    <a:pt x="375" y="9362"/>
                    <a:pt x="363" y="9372"/>
                  </a:cubicBezTo>
                  <a:cubicBezTo>
                    <a:pt x="356" y="9381"/>
                    <a:pt x="348" y="9388"/>
                    <a:pt x="348" y="9388"/>
                  </a:cubicBezTo>
                  <a:cubicBezTo>
                    <a:pt x="367" y="9443"/>
                    <a:pt x="379" y="9500"/>
                    <a:pt x="386" y="9552"/>
                  </a:cubicBezTo>
                  <a:cubicBezTo>
                    <a:pt x="397" y="9608"/>
                    <a:pt x="405" y="9660"/>
                    <a:pt x="415" y="9712"/>
                  </a:cubicBezTo>
                  <a:cubicBezTo>
                    <a:pt x="427" y="9750"/>
                    <a:pt x="446" y="9791"/>
                    <a:pt x="465" y="9833"/>
                  </a:cubicBezTo>
                  <a:cubicBezTo>
                    <a:pt x="479" y="9878"/>
                    <a:pt x="498" y="9926"/>
                    <a:pt x="498" y="9978"/>
                  </a:cubicBezTo>
                  <a:cubicBezTo>
                    <a:pt x="498" y="10004"/>
                    <a:pt x="494" y="10026"/>
                    <a:pt x="487" y="10053"/>
                  </a:cubicBezTo>
                  <a:cubicBezTo>
                    <a:pt x="483" y="10064"/>
                    <a:pt x="479" y="10087"/>
                    <a:pt x="479" y="10105"/>
                  </a:cubicBezTo>
                  <a:cubicBezTo>
                    <a:pt x="479" y="10135"/>
                    <a:pt x="487" y="10173"/>
                    <a:pt x="498" y="10199"/>
                  </a:cubicBezTo>
                  <a:cubicBezTo>
                    <a:pt x="510" y="10218"/>
                    <a:pt x="524" y="10240"/>
                    <a:pt x="536" y="10262"/>
                  </a:cubicBezTo>
                  <a:cubicBezTo>
                    <a:pt x="550" y="10285"/>
                    <a:pt x="565" y="10311"/>
                    <a:pt x="577" y="10337"/>
                  </a:cubicBezTo>
                  <a:cubicBezTo>
                    <a:pt x="580" y="10356"/>
                    <a:pt x="584" y="10378"/>
                    <a:pt x="588" y="10397"/>
                  </a:cubicBezTo>
                  <a:cubicBezTo>
                    <a:pt x="588" y="10397"/>
                    <a:pt x="595" y="10393"/>
                    <a:pt x="599" y="10390"/>
                  </a:cubicBezTo>
                  <a:cubicBezTo>
                    <a:pt x="606" y="10390"/>
                    <a:pt x="614" y="10385"/>
                    <a:pt x="622" y="10385"/>
                  </a:cubicBezTo>
                  <a:cubicBezTo>
                    <a:pt x="632" y="10385"/>
                    <a:pt x="640" y="10390"/>
                    <a:pt x="648" y="10393"/>
                  </a:cubicBezTo>
                  <a:cubicBezTo>
                    <a:pt x="655" y="10393"/>
                    <a:pt x="658" y="10401"/>
                    <a:pt x="667" y="10404"/>
                  </a:cubicBezTo>
                  <a:cubicBezTo>
                    <a:pt x="670" y="10408"/>
                    <a:pt x="674" y="10416"/>
                    <a:pt x="677" y="10419"/>
                  </a:cubicBezTo>
                  <a:cubicBezTo>
                    <a:pt x="681" y="10430"/>
                    <a:pt x="681" y="10442"/>
                    <a:pt x="681" y="10449"/>
                  </a:cubicBezTo>
                  <a:cubicBezTo>
                    <a:pt x="681" y="10464"/>
                    <a:pt x="677" y="10475"/>
                    <a:pt x="674" y="10487"/>
                  </a:cubicBezTo>
                  <a:cubicBezTo>
                    <a:pt x="670" y="10498"/>
                    <a:pt x="662" y="10509"/>
                    <a:pt x="655" y="10516"/>
                  </a:cubicBezTo>
                  <a:cubicBezTo>
                    <a:pt x="648" y="10528"/>
                    <a:pt x="636" y="10535"/>
                    <a:pt x="625" y="10539"/>
                  </a:cubicBezTo>
                  <a:lnTo>
                    <a:pt x="606" y="10539"/>
                  </a:lnTo>
                  <a:cubicBezTo>
                    <a:pt x="606" y="10547"/>
                    <a:pt x="606" y="10550"/>
                    <a:pt x="610" y="10554"/>
                  </a:cubicBezTo>
                  <a:cubicBezTo>
                    <a:pt x="614" y="10573"/>
                    <a:pt x="617" y="10595"/>
                    <a:pt x="622" y="10614"/>
                  </a:cubicBezTo>
                  <a:lnTo>
                    <a:pt x="622" y="10651"/>
                  </a:lnTo>
                  <a:lnTo>
                    <a:pt x="622" y="10663"/>
                  </a:lnTo>
                  <a:cubicBezTo>
                    <a:pt x="617" y="10681"/>
                    <a:pt x="617" y="10696"/>
                    <a:pt x="617" y="10704"/>
                  </a:cubicBezTo>
                  <a:lnTo>
                    <a:pt x="617" y="10711"/>
                  </a:lnTo>
                  <a:lnTo>
                    <a:pt x="651" y="10711"/>
                  </a:lnTo>
                  <a:lnTo>
                    <a:pt x="651" y="10692"/>
                  </a:lnTo>
                  <a:cubicBezTo>
                    <a:pt x="651" y="10681"/>
                    <a:pt x="651" y="10673"/>
                    <a:pt x="655" y="10663"/>
                  </a:cubicBezTo>
                  <a:cubicBezTo>
                    <a:pt x="658" y="10655"/>
                    <a:pt x="658" y="10647"/>
                    <a:pt x="662" y="10644"/>
                  </a:cubicBezTo>
                  <a:cubicBezTo>
                    <a:pt x="667" y="10637"/>
                    <a:pt x="670" y="10628"/>
                    <a:pt x="674" y="10618"/>
                  </a:cubicBezTo>
                  <a:cubicBezTo>
                    <a:pt x="677" y="10610"/>
                    <a:pt x="684" y="10602"/>
                    <a:pt x="693" y="10595"/>
                  </a:cubicBezTo>
                  <a:cubicBezTo>
                    <a:pt x="696" y="10592"/>
                    <a:pt x="703" y="10584"/>
                    <a:pt x="711" y="10580"/>
                  </a:cubicBezTo>
                  <a:cubicBezTo>
                    <a:pt x="722" y="10576"/>
                    <a:pt x="734" y="10573"/>
                    <a:pt x="745" y="10573"/>
                  </a:cubicBezTo>
                  <a:cubicBezTo>
                    <a:pt x="756" y="10573"/>
                    <a:pt x="767" y="10576"/>
                    <a:pt x="779" y="10580"/>
                  </a:cubicBezTo>
                  <a:cubicBezTo>
                    <a:pt x="774" y="10547"/>
                    <a:pt x="771" y="10513"/>
                    <a:pt x="767" y="10480"/>
                  </a:cubicBezTo>
                  <a:lnTo>
                    <a:pt x="767" y="10468"/>
                  </a:lnTo>
                  <a:cubicBezTo>
                    <a:pt x="763" y="10464"/>
                    <a:pt x="763" y="10461"/>
                    <a:pt x="760" y="10457"/>
                  </a:cubicBezTo>
                  <a:cubicBezTo>
                    <a:pt x="752" y="10445"/>
                    <a:pt x="741" y="10430"/>
                    <a:pt x="729" y="10412"/>
                  </a:cubicBezTo>
                  <a:cubicBezTo>
                    <a:pt x="726" y="10401"/>
                    <a:pt x="719" y="10385"/>
                    <a:pt x="719" y="10367"/>
                  </a:cubicBezTo>
                  <a:cubicBezTo>
                    <a:pt x="719" y="10363"/>
                    <a:pt x="719" y="10359"/>
                    <a:pt x="722" y="10356"/>
                  </a:cubicBezTo>
                  <a:cubicBezTo>
                    <a:pt x="726" y="10311"/>
                    <a:pt x="729" y="10273"/>
                    <a:pt x="729" y="10236"/>
                  </a:cubicBezTo>
                  <a:cubicBezTo>
                    <a:pt x="729" y="10188"/>
                    <a:pt x="722" y="10143"/>
                    <a:pt x="703" y="10105"/>
                  </a:cubicBezTo>
                  <a:cubicBezTo>
                    <a:pt x="684" y="10068"/>
                    <a:pt x="651" y="10035"/>
                    <a:pt x="595" y="10004"/>
                  </a:cubicBezTo>
                  <a:lnTo>
                    <a:pt x="524" y="9967"/>
                  </a:lnTo>
                  <a:lnTo>
                    <a:pt x="599" y="9933"/>
                  </a:lnTo>
                  <a:cubicBezTo>
                    <a:pt x="606" y="9930"/>
                    <a:pt x="614" y="9930"/>
                    <a:pt x="622" y="9926"/>
                  </a:cubicBezTo>
                  <a:cubicBezTo>
                    <a:pt x="632" y="9926"/>
                    <a:pt x="640" y="9926"/>
                    <a:pt x="648" y="9922"/>
                  </a:cubicBezTo>
                  <a:lnTo>
                    <a:pt x="662" y="9922"/>
                  </a:lnTo>
                  <a:cubicBezTo>
                    <a:pt x="655" y="9919"/>
                    <a:pt x="651" y="9911"/>
                    <a:pt x="644" y="9907"/>
                  </a:cubicBezTo>
                  <a:cubicBezTo>
                    <a:pt x="625" y="9892"/>
                    <a:pt x="617" y="9874"/>
                    <a:pt x="610" y="9855"/>
                  </a:cubicBezTo>
                  <a:cubicBezTo>
                    <a:pt x="603" y="9836"/>
                    <a:pt x="603" y="9817"/>
                    <a:pt x="603" y="9799"/>
                  </a:cubicBezTo>
                  <a:cubicBezTo>
                    <a:pt x="603" y="9776"/>
                    <a:pt x="606" y="9754"/>
                    <a:pt x="614" y="9731"/>
                  </a:cubicBezTo>
                  <a:lnTo>
                    <a:pt x="614" y="9728"/>
                  </a:lnTo>
                  <a:cubicBezTo>
                    <a:pt x="603" y="9724"/>
                    <a:pt x="591" y="9724"/>
                    <a:pt x="580" y="9717"/>
                  </a:cubicBezTo>
                  <a:cubicBezTo>
                    <a:pt x="572" y="9712"/>
                    <a:pt x="562" y="9705"/>
                    <a:pt x="558" y="9698"/>
                  </a:cubicBezTo>
                  <a:cubicBezTo>
                    <a:pt x="543" y="9679"/>
                    <a:pt x="539" y="9664"/>
                    <a:pt x="532" y="9653"/>
                  </a:cubicBezTo>
                  <a:cubicBezTo>
                    <a:pt x="532" y="9642"/>
                    <a:pt x="527" y="9634"/>
                    <a:pt x="524" y="9631"/>
                  </a:cubicBezTo>
                  <a:cubicBezTo>
                    <a:pt x="498" y="9571"/>
                    <a:pt x="483" y="9507"/>
                    <a:pt x="483" y="9448"/>
                  </a:cubicBezTo>
                  <a:cubicBezTo>
                    <a:pt x="483" y="9395"/>
                    <a:pt x="494" y="9343"/>
                    <a:pt x="505" y="9294"/>
                  </a:cubicBezTo>
                  <a:cubicBezTo>
                    <a:pt x="510" y="9291"/>
                    <a:pt x="510" y="9286"/>
                    <a:pt x="510" y="9283"/>
                  </a:cubicBezTo>
                  <a:cubicBezTo>
                    <a:pt x="501" y="9279"/>
                    <a:pt x="494" y="9279"/>
                    <a:pt x="487" y="9279"/>
                  </a:cubicBezTo>
                  <a:cubicBezTo>
                    <a:pt x="479" y="9276"/>
                    <a:pt x="468" y="9272"/>
                    <a:pt x="460" y="9264"/>
                  </a:cubicBezTo>
                  <a:cubicBezTo>
                    <a:pt x="453" y="9260"/>
                    <a:pt x="449" y="9253"/>
                    <a:pt x="446" y="9246"/>
                  </a:cubicBezTo>
                  <a:cubicBezTo>
                    <a:pt x="442" y="9238"/>
                    <a:pt x="442" y="9227"/>
                    <a:pt x="442" y="9219"/>
                  </a:cubicBezTo>
                  <a:cubicBezTo>
                    <a:pt x="442" y="9208"/>
                    <a:pt x="442" y="9201"/>
                    <a:pt x="446" y="9189"/>
                  </a:cubicBezTo>
                  <a:cubicBezTo>
                    <a:pt x="449" y="9182"/>
                    <a:pt x="449" y="9174"/>
                    <a:pt x="449" y="9171"/>
                  </a:cubicBezTo>
                  <a:cubicBezTo>
                    <a:pt x="457" y="9129"/>
                    <a:pt x="460" y="9089"/>
                    <a:pt x="460" y="9051"/>
                  </a:cubicBezTo>
                  <a:lnTo>
                    <a:pt x="460" y="9022"/>
                  </a:lnTo>
                  <a:close/>
                  <a:moveTo>
                    <a:pt x="805" y="10756"/>
                  </a:moveTo>
                  <a:lnTo>
                    <a:pt x="793" y="10767"/>
                  </a:lnTo>
                  <a:cubicBezTo>
                    <a:pt x="779" y="10775"/>
                    <a:pt x="763" y="10778"/>
                    <a:pt x="748" y="10778"/>
                  </a:cubicBezTo>
                  <a:lnTo>
                    <a:pt x="734" y="10778"/>
                  </a:lnTo>
                  <a:cubicBezTo>
                    <a:pt x="737" y="10785"/>
                    <a:pt x="741" y="10797"/>
                    <a:pt x="741" y="10804"/>
                  </a:cubicBezTo>
                  <a:cubicBezTo>
                    <a:pt x="741" y="10816"/>
                    <a:pt x="737" y="10827"/>
                    <a:pt x="734" y="10834"/>
                  </a:cubicBezTo>
                  <a:cubicBezTo>
                    <a:pt x="726" y="10842"/>
                    <a:pt x="722" y="10849"/>
                    <a:pt x="715" y="10853"/>
                  </a:cubicBezTo>
                  <a:cubicBezTo>
                    <a:pt x="703" y="10864"/>
                    <a:pt x="693" y="10868"/>
                    <a:pt x="689" y="10872"/>
                  </a:cubicBezTo>
                  <a:cubicBezTo>
                    <a:pt x="681" y="10875"/>
                    <a:pt x="677" y="10879"/>
                    <a:pt x="677" y="10879"/>
                  </a:cubicBezTo>
                  <a:cubicBezTo>
                    <a:pt x="674" y="10883"/>
                    <a:pt x="670" y="10887"/>
                    <a:pt x="662" y="10887"/>
                  </a:cubicBezTo>
                  <a:cubicBezTo>
                    <a:pt x="658" y="10890"/>
                    <a:pt x="658" y="10890"/>
                    <a:pt x="655" y="10890"/>
                  </a:cubicBezTo>
                  <a:cubicBezTo>
                    <a:pt x="670" y="10932"/>
                    <a:pt x="693" y="10973"/>
                    <a:pt x="707" y="11010"/>
                  </a:cubicBezTo>
                  <a:cubicBezTo>
                    <a:pt x="734" y="11066"/>
                    <a:pt x="752" y="11126"/>
                    <a:pt x="752" y="11193"/>
                  </a:cubicBezTo>
                  <a:lnTo>
                    <a:pt x="752" y="11220"/>
                  </a:lnTo>
                  <a:cubicBezTo>
                    <a:pt x="756" y="11215"/>
                    <a:pt x="760" y="11215"/>
                    <a:pt x="767" y="11212"/>
                  </a:cubicBezTo>
                  <a:cubicBezTo>
                    <a:pt x="779" y="11208"/>
                    <a:pt x="789" y="11208"/>
                    <a:pt x="805" y="11208"/>
                  </a:cubicBezTo>
                  <a:cubicBezTo>
                    <a:pt x="819" y="11208"/>
                    <a:pt x="834" y="11212"/>
                    <a:pt x="850" y="11215"/>
                  </a:cubicBezTo>
                  <a:cubicBezTo>
                    <a:pt x="864" y="11223"/>
                    <a:pt x="876" y="11230"/>
                    <a:pt x="883" y="11238"/>
                  </a:cubicBezTo>
                  <a:cubicBezTo>
                    <a:pt x="905" y="11253"/>
                    <a:pt x="920" y="11272"/>
                    <a:pt x="931" y="11283"/>
                  </a:cubicBezTo>
                  <a:cubicBezTo>
                    <a:pt x="936" y="11287"/>
                    <a:pt x="939" y="11291"/>
                    <a:pt x="943" y="11298"/>
                  </a:cubicBezTo>
                  <a:lnTo>
                    <a:pt x="943" y="11294"/>
                  </a:lnTo>
                  <a:cubicBezTo>
                    <a:pt x="954" y="11283"/>
                    <a:pt x="958" y="11275"/>
                    <a:pt x="962" y="11268"/>
                  </a:cubicBezTo>
                  <a:cubicBezTo>
                    <a:pt x="965" y="11260"/>
                    <a:pt x="965" y="11256"/>
                    <a:pt x="965" y="11253"/>
                  </a:cubicBezTo>
                  <a:cubicBezTo>
                    <a:pt x="965" y="11249"/>
                    <a:pt x="962" y="11242"/>
                    <a:pt x="958" y="11234"/>
                  </a:cubicBezTo>
                  <a:cubicBezTo>
                    <a:pt x="954" y="11223"/>
                    <a:pt x="946" y="11212"/>
                    <a:pt x="936" y="11197"/>
                  </a:cubicBezTo>
                  <a:cubicBezTo>
                    <a:pt x="931" y="11193"/>
                    <a:pt x="924" y="11186"/>
                    <a:pt x="920" y="11175"/>
                  </a:cubicBezTo>
                  <a:cubicBezTo>
                    <a:pt x="913" y="11163"/>
                    <a:pt x="909" y="11152"/>
                    <a:pt x="909" y="11137"/>
                  </a:cubicBezTo>
                  <a:cubicBezTo>
                    <a:pt x="909" y="11130"/>
                    <a:pt x="909" y="11122"/>
                    <a:pt x="913" y="11118"/>
                  </a:cubicBezTo>
                  <a:lnTo>
                    <a:pt x="913" y="11081"/>
                  </a:lnTo>
                  <a:cubicBezTo>
                    <a:pt x="913" y="11047"/>
                    <a:pt x="905" y="11010"/>
                    <a:pt x="894" y="10977"/>
                  </a:cubicBezTo>
                  <a:cubicBezTo>
                    <a:pt x="879" y="10939"/>
                    <a:pt x="860" y="10901"/>
                    <a:pt x="841" y="10864"/>
                  </a:cubicBezTo>
                  <a:cubicBezTo>
                    <a:pt x="827" y="10827"/>
                    <a:pt x="812" y="10794"/>
                    <a:pt x="805" y="10756"/>
                  </a:cubicBezTo>
                  <a:close/>
                  <a:moveTo>
                    <a:pt x="936" y="11365"/>
                  </a:moveTo>
                  <a:lnTo>
                    <a:pt x="936" y="11369"/>
                  </a:lnTo>
                  <a:lnTo>
                    <a:pt x="924" y="11380"/>
                  </a:lnTo>
                  <a:lnTo>
                    <a:pt x="920" y="11380"/>
                  </a:lnTo>
                  <a:cubicBezTo>
                    <a:pt x="913" y="11399"/>
                    <a:pt x="898" y="11413"/>
                    <a:pt x="883" y="11425"/>
                  </a:cubicBezTo>
                  <a:cubicBezTo>
                    <a:pt x="868" y="11436"/>
                    <a:pt x="850" y="11440"/>
                    <a:pt x="834" y="11440"/>
                  </a:cubicBezTo>
                  <a:lnTo>
                    <a:pt x="827" y="11440"/>
                  </a:lnTo>
                  <a:cubicBezTo>
                    <a:pt x="838" y="11462"/>
                    <a:pt x="850" y="11489"/>
                    <a:pt x="853" y="11518"/>
                  </a:cubicBezTo>
                  <a:cubicBezTo>
                    <a:pt x="857" y="11511"/>
                    <a:pt x="864" y="11503"/>
                    <a:pt x="876" y="11500"/>
                  </a:cubicBezTo>
                  <a:cubicBezTo>
                    <a:pt x="886" y="11492"/>
                    <a:pt x="902" y="11489"/>
                    <a:pt x="917" y="11489"/>
                  </a:cubicBezTo>
                  <a:lnTo>
                    <a:pt x="924" y="11489"/>
                  </a:lnTo>
                  <a:cubicBezTo>
                    <a:pt x="939" y="11489"/>
                    <a:pt x="954" y="11492"/>
                    <a:pt x="969" y="11500"/>
                  </a:cubicBezTo>
                  <a:cubicBezTo>
                    <a:pt x="984" y="11507"/>
                    <a:pt x="998" y="11518"/>
                    <a:pt x="1010" y="11534"/>
                  </a:cubicBezTo>
                  <a:cubicBezTo>
                    <a:pt x="1014" y="11544"/>
                    <a:pt x="1017" y="11560"/>
                    <a:pt x="1017" y="11571"/>
                  </a:cubicBezTo>
                  <a:cubicBezTo>
                    <a:pt x="1017" y="11586"/>
                    <a:pt x="1014" y="11601"/>
                    <a:pt x="1007" y="11615"/>
                  </a:cubicBezTo>
                  <a:cubicBezTo>
                    <a:pt x="1003" y="11627"/>
                    <a:pt x="998" y="11638"/>
                    <a:pt x="991" y="11653"/>
                  </a:cubicBezTo>
                  <a:cubicBezTo>
                    <a:pt x="988" y="11668"/>
                    <a:pt x="981" y="11683"/>
                    <a:pt x="969" y="11698"/>
                  </a:cubicBezTo>
                  <a:cubicBezTo>
                    <a:pt x="962" y="11709"/>
                    <a:pt x="954" y="11720"/>
                    <a:pt x="943" y="11728"/>
                  </a:cubicBezTo>
                  <a:cubicBezTo>
                    <a:pt x="931" y="11739"/>
                    <a:pt x="920" y="11743"/>
                    <a:pt x="909" y="11750"/>
                  </a:cubicBezTo>
                  <a:cubicBezTo>
                    <a:pt x="913" y="11754"/>
                    <a:pt x="917" y="11765"/>
                    <a:pt x="924" y="11776"/>
                  </a:cubicBezTo>
                  <a:cubicBezTo>
                    <a:pt x="924" y="11776"/>
                    <a:pt x="928" y="11780"/>
                    <a:pt x="928" y="11784"/>
                  </a:cubicBezTo>
                  <a:cubicBezTo>
                    <a:pt x="931" y="11784"/>
                    <a:pt x="931" y="11788"/>
                    <a:pt x="936" y="11788"/>
                  </a:cubicBezTo>
                  <a:cubicBezTo>
                    <a:pt x="946" y="11795"/>
                    <a:pt x="954" y="11798"/>
                    <a:pt x="965" y="11810"/>
                  </a:cubicBezTo>
                  <a:cubicBezTo>
                    <a:pt x="969" y="11817"/>
                    <a:pt x="976" y="11825"/>
                    <a:pt x="981" y="11832"/>
                  </a:cubicBezTo>
                  <a:cubicBezTo>
                    <a:pt x="984" y="11836"/>
                    <a:pt x="984" y="11840"/>
                    <a:pt x="988" y="11848"/>
                  </a:cubicBezTo>
                  <a:cubicBezTo>
                    <a:pt x="988" y="11840"/>
                    <a:pt x="991" y="11829"/>
                    <a:pt x="998" y="11821"/>
                  </a:cubicBezTo>
                  <a:lnTo>
                    <a:pt x="1021" y="11769"/>
                  </a:lnTo>
                  <a:lnTo>
                    <a:pt x="1059" y="11810"/>
                  </a:lnTo>
                  <a:cubicBezTo>
                    <a:pt x="1066" y="11817"/>
                    <a:pt x="1077" y="11829"/>
                    <a:pt x="1085" y="11836"/>
                  </a:cubicBezTo>
                  <a:cubicBezTo>
                    <a:pt x="1070" y="11795"/>
                    <a:pt x="1066" y="11758"/>
                    <a:pt x="1062" y="11720"/>
                  </a:cubicBezTo>
                  <a:cubicBezTo>
                    <a:pt x="1062" y="11679"/>
                    <a:pt x="1062" y="11638"/>
                    <a:pt x="1059" y="11605"/>
                  </a:cubicBezTo>
                  <a:cubicBezTo>
                    <a:pt x="1059" y="11597"/>
                    <a:pt x="1059" y="11593"/>
                    <a:pt x="1055" y="11586"/>
                  </a:cubicBezTo>
                  <a:cubicBezTo>
                    <a:pt x="1051" y="11579"/>
                    <a:pt x="1048" y="11571"/>
                    <a:pt x="1043" y="11563"/>
                  </a:cubicBezTo>
                  <a:cubicBezTo>
                    <a:pt x="1033" y="11544"/>
                    <a:pt x="1021" y="11526"/>
                    <a:pt x="1010" y="11503"/>
                  </a:cubicBezTo>
                  <a:cubicBezTo>
                    <a:pt x="1003" y="11489"/>
                    <a:pt x="998" y="11470"/>
                    <a:pt x="998" y="11448"/>
                  </a:cubicBezTo>
                  <a:cubicBezTo>
                    <a:pt x="998" y="11432"/>
                    <a:pt x="1003" y="11413"/>
                    <a:pt x="1010" y="11395"/>
                  </a:cubicBezTo>
                  <a:cubicBezTo>
                    <a:pt x="1007" y="11395"/>
                    <a:pt x="998" y="11391"/>
                    <a:pt x="991" y="11391"/>
                  </a:cubicBezTo>
                  <a:cubicBezTo>
                    <a:pt x="984" y="11391"/>
                    <a:pt x="976" y="11387"/>
                    <a:pt x="965" y="11384"/>
                  </a:cubicBezTo>
                  <a:cubicBezTo>
                    <a:pt x="958" y="11384"/>
                    <a:pt x="950" y="11380"/>
                    <a:pt x="943" y="11372"/>
                  </a:cubicBezTo>
                  <a:lnTo>
                    <a:pt x="936" y="11365"/>
                  </a:lnTo>
                  <a:close/>
                  <a:moveTo>
                    <a:pt x="1088" y="12023"/>
                  </a:moveTo>
                  <a:cubicBezTo>
                    <a:pt x="1088" y="12031"/>
                    <a:pt x="1085" y="12034"/>
                    <a:pt x="1077" y="12042"/>
                  </a:cubicBezTo>
                  <a:lnTo>
                    <a:pt x="1077" y="12045"/>
                  </a:lnTo>
                  <a:cubicBezTo>
                    <a:pt x="1085" y="12038"/>
                    <a:pt x="1093" y="12034"/>
                    <a:pt x="1096" y="12034"/>
                  </a:cubicBezTo>
                  <a:lnTo>
                    <a:pt x="1100" y="12031"/>
                  </a:lnTo>
                  <a:cubicBezTo>
                    <a:pt x="1103" y="12027"/>
                    <a:pt x="1103" y="12027"/>
                    <a:pt x="1103" y="12023"/>
                  </a:cubicBezTo>
                  <a:close/>
                  <a:moveTo>
                    <a:pt x="972" y="12057"/>
                  </a:moveTo>
                  <a:lnTo>
                    <a:pt x="972" y="12072"/>
                  </a:lnTo>
                  <a:cubicBezTo>
                    <a:pt x="976" y="12090"/>
                    <a:pt x="976" y="12105"/>
                    <a:pt x="976" y="12124"/>
                  </a:cubicBezTo>
                  <a:lnTo>
                    <a:pt x="1025" y="12146"/>
                  </a:lnTo>
                  <a:cubicBezTo>
                    <a:pt x="1043" y="12154"/>
                    <a:pt x="1059" y="12162"/>
                    <a:pt x="1070" y="12165"/>
                  </a:cubicBezTo>
                  <a:cubicBezTo>
                    <a:pt x="1085" y="12172"/>
                    <a:pt x="1100" y="12180"/>
                    <a:pt x="1111" y="12188"/>
                  </a:cubicBezTo>
                  <a:cubicBezTo>
                    <a:pt x="1115" y="12188"/>
                    <a:pt x="1119" y="12191"/>
                    <a:pt x="1119" y="12191"/>
                  </a:cubicBezTo>
                  <a:lnTo>
                    <a:pt x="1119" y="12176"/>
                  </a:lnTo>
                  <a:lnTo>
                    <a:pt x="1111" y="12176"/>
                  </a:lnTo>
                  <a:cubicBezTo>
                    <a:pt x="1103" y="12176"/>
                    <a:pt x="1096" y="12172"/>
                    <a:pt x="1093" y="12172"/>
                  </a:cubicBezTo>
                  <a:cubicBezTo>
                    <a:pt x="1088" y="12172"/>
                    <a:pt x="1085" y="12169"/>
                    <a:pt x="1081" y="12169"/>
                  </a:cubicBezTo>
                  <a:cubicBezTo>
                    <a:pt x="1074" y="12162"/>
                    <a:pt x="1066" y="12157"/>
                    <a:pt x="1059" y="12150"/>
                  </a:cubicBezTo>
                  <a:cubicBezTo>
                    <a:pt x="1055" y="12146"/>
                    <a:pt x="1051" y="12143"/>
                    <a:pt x="1048" y="12131"/>
                  </a:cubicBezTo>
                  <a:cubicBezTo>
                    <a:pt x="1043" y="12124"/>
                    <a:pt x="1040" y="12112"/>
                    <a:pt x="1040" y="12105"/>
                  </a:cubicBezTo>
                  <a:cubicBezTo>
                    <a:pt x="1040" y="12094"/>
                    <a:pt x="1043" y="12083"/>
                    <a:pt x="1048" y="12072"/>
                  </a:cubicBezTo>
                  <a:lnTo>
                    <a:pt x="1055" y="12064"/>
                  </a:lnTo>
                  <a:lnTo>
                    <a:pt x="1055" y="12064"/>
                  </a:lnTo>
                  <a:cubicBezTo>
                    <a:pt x="1055" y="12064"/>
                    <a:pt x="1051" y="12064"/>
                    <a:pt x="1048" y="12068"/>
                  </a:cubicBezTo>
                  <a:cubicBezTo>
                    <a:pt x="1040" y="12072"/>
                    <a:pt x="1029" y="12072"/>
                    <a:pt x="1021" y="12072"/>
                  </a:cubicBezTo>
                  <a:lnTo>
                    <a:pt x="1017" y="12072"/>
                  </a:lnTo>
                  <a:cubicBezTo>
                    <a:pt x="1003" y="12072"/>
                    <a:pt x="988" y="12068"/>
                    <a:pt x="972" y="12057"/>
                  </a:cubicBezTo>
                  <a:close/>
                  <a:moveTo>
                    <a:pt x="1145" y="12296"/>
                  </a:moveTo>
                  <a:cubicBezTo>
                    <a:pt x="1141" y="12300"/>
                    <a:pt x="1138" y="12307"/>
                    <a:pt x="1133" y="12311"/>
                  </a:cubicBezTo>
                  <a:cubicBezTo>
                    <a:pt x="1126" y="12319"/>
                    <a:pt x="1119" y="12326"/>
                    <a:pt x="1111" y="12329"/>
                  </a:cubicBezTo>
                  <a:cubicBezTo>
                    <a:pt x="1103" y="12333"/>
                    <a:pt x="1096" y="12337"/>
                    <a:pt x="1085" y="12337"/>
                  </a:cubicBezTo>
                  <a:lnTo>
                    <a:pt x="1081" y="12337"/>
                  </a:lnTo>
                  <a:cubicBezTo>
                    <a:pt x="1093" y="12356"/>
                    <a:pt x="1100" y="12374"/>
                    <a:pt x="1103" y="12397"/>
                  </a:cubicBezTo>
                  <a:cubicBezTo>
                    <a:pt x="1126" y="12464"/>
                    <a:pt x="1129" y="12539"/>
                    <a:pt x="1129" y="12606"/>
                  </a:cubicBezTo>
                  <a:lnTo>
                    <a:pt x="1129" y="12685"/>
                  </a:lnTo>
                  <a:lnTo>
                    <a:pt x="1129" y="12704"/>
                  </a:lnTo>
                  <a:cubicBezTo>
                    <a:pt x="1129" y="12778"/>
                    <a:pt x="1138" y="12849"/>
                    <a:pt x="1155" y="12920"/>
                  </a:cubicBezTo>
                  <a:cubicBezTo>
                    <a:pt x="1164" y="12875"/>
                    <a:pt x="1186" y="12835"/>
                    <a:pt x="1219" y="12801"/>
                  </a:cubicBezTo>
                  <a:cubicBezTo>
                    <a:pt x="1223" y="12797"/>
                    <a:pt x="1227" y="12793"/>
                    <a:pt x="1234" y="12790"/>
                  </a:cubicBezTo>
                  <a:cubicBezTo>
                    <a:pt x="1238" y="12785"/>
                    <a:pt x="1245" y="12785"/>
                    <a:pt x="1253" y="12785"/>
                  </a:cubicBezTo>
                  <a:lnTo>
                    <a:pt x="1260" y="12785"/>
                  </a:lnTo>
                  <a:cubicBezTo>
                    <a:pt x="1253" y="12771"/>
                    <a:pt x="1250" y="12752"/>
                    <a:pt x="1250" y="12733"/>
                  </a:cubicBezTo>
                  <a:cubicBezTo>
                    <a:pt x="1250" y="12711"/>
                    <a:pt x="1253" y="12692"/>
                    <a:pt x="1264" y="12670"/>
                  </a:cubicBezTo>
                  <a:cubicBezTo>
                    <a:pt x="1257" y="12662"/>
                    <a:pt x="1245" y="12651"/>
                    <a:pt x="1238" y="12636"/>
                  </a:cubicBezTo>
                  <a:cubicBezTo>
                    <a:pt x="1231" y="12625"/>
                    <a:pt x="1227" y="12610"/>
                    <a:pt x="1227" y="12595"/>
                  </a:cubicBezTo>
                  <a:cubicBezTo>
                    <a:pt x="1216" y="12595"/>
                    <a:pt x="1208" y="12591"/>
                    <a:pt x="1200" y="12588"/>
                  </a:cubicBezTo>
                  <a:cubicBezTo>
                    <a:pt x="1193" y="12583"/>
                    <a:pt x="1182" y="12580"/>
                    <a:pt x="1178" y="12573"/>
                  </a:cubicBezTo>
                  <a:cubicBezTo>
                    <a:pt x="1164" y="12561"/>
                    <a:pt x="1160" y="12547"/>
                    <a:pt x="1155" y="12535"/>
                  </a:cubicBezTo>
                  <a:cubicBezTo>
                    <a:pt x="1155" y="12524"/>
                    <a:pt x="1152" y="12516"/>
                    <a:pt x="1152" y="12509"/>
                  </a:cubicBezTo>
                  <a:lnTo>
                    <a:pt x="1152" y="12490"/>
                  </a:lnTo>
                  <a:lnTo>
                    <a:pt x="1152" y="12471"/>
                  </a:lnTo>
                  <a:cubicBezTo>
                    <a:pt x="1152" y="12434"/>
                    <a:pt x="1155" y="12400"/>
                    <a:pt x="1155" y="12371"/>
                  </a:cubicBezTo>
                  <a:cubicBezTo>
                    <a:pt x="1155" y="12345"/>
                    <a:pt x="1152" y="12322"/>
                    <a:pt x="1145" y="12296"/>
                  </a:cubicBezTo>
                  <a:close/>
                  <a:moveTo>
                    <a:pt x="1354" y="12973"/>
                  </a:moveTo>
                  <a:cubicBezTo>
                    <a:pt x="1350" y="12976"/>
                    <a:pt x="1347" y="12980"/>
                    <a:pt x="1343" y="12987"/>
                  </a:cubicBezTo>
                  <a:cubicBezTo>
                    <a:pt x="1339" y="12995"/>
                    <a:pt x="1335" y="13006"/>
                    <a:pt x="1331" y="13014"/>
                  </a:cubicBezTo>
                  <a:lnTo>
                    <a:pt x="1312" y="13051"/>
                  </a:lnTo>
                  <a:lnTo>
                    <a:pt x="1305" y="13044"/>
                  </a:lnTo>
                  <a:cubicBezTo>
                    <a:pt x="1305" y="13044"/>
                    <a:pt x="1302" y="13047"/>
                    <a:pt x="1298" y="13047"/>
                  </a:cubicBezTo>
                  <a:cubicBezTo>
                    <a:pt x="1286" y="13054"/>
                    <a:pt x="1276" y="13059"/>
                    <a:pt x="1264" y="13059"/>
                  </a:cubicBezTo>
                  <a:cubicBezTo>
                    <a:pt x="1250" y="13059"/>
                    <a:pt x="1234" y="13051"/>
                    <a:pt x="1223" y="13044"/>
                  </a:cubicBezTo>
                  <a:cubicBezTo>
                    <a:pt x="1219" y="13040"/>
                    <a:pt x="1208" y="13036"/>
                    <a:pt x="1197" y="13028"/>
                  </a:cubicBezTo>
                  <a:cubicBezTo>
                    <a:pt x="1193" y="13025"/>
                    <a:pt x="1190" y="13025"/>
                    <a:pt x="1186" y="13021"/>
                  </a:cubicBezTo>
                  <a:lnTo>
                    <a:pt x="1186" y="13021"/>
                  </a:lnTo>
                  <a:cubicBezTo>
                    <a:pt x="1197" y="13054"/>
                    <a:pt x="1212" y="13085"/>
                    <a:pt x="1227" y="13118"/>
                  </a:cubicBezTo>
                  <a:cubicBezTo>
                    <a:pt x="1245" y="13126"/>
                    <a:pt x="1260" y="13137"/>
                    <a:pt x="1276" y="13149"/>
                  </a:cubicBezTo>
                  <a:cubicBezTo>
                    <a:pt x="1290" y="13167"/>
                    <a:pt x="1302" y="13182"/>
                    <a:pt x="1317" y="13197"/>
                  </a:cubicBezTo>
                  <a:cubicBezTo>
                    <a:pt x="1321" y="13204"/>
                    <a:pt x="1328" y="13216"/>
                    <a:pt x="1331" y="13223"/>
                  </a:cubicBezTo>
                  <a:cubicBezTo>
                    <a:pt x="1339" y="13234"/>
                    <a:pt x="1343" y="13249"/>
                    <a:pt x="1343" y="13264"/>
                  </a:cubicBezTo>
                  <a:cubicBezTo>
                    <a:pt x="1343" y="13275"/>
                    <a:pt x="1343" y="13283"/>
                    <a:pt x="1339" y="13290"/>
                  </a:cubicBezTo>
                  <a:cubicBezTo>
                    <a:pt x="1335" y="13301"/>
                    <a:pt x="1328" y="13309"/>
                    <a:pt x="1321" y="13316"/>
                  </a:cubicBezTo>
                  <a:cubicBezTo>
                    <a:pt x="1317" y="13320"/>
                    <a:pt x="1309" y="13328"/>
                    <a:pt x="1302" y="13328"/>
                  </a:cubicBezTo>
                  <a:cubicBezTo>
                    <a:pt x="1295" y="13332"/>
                    <a:pt x="1290" y="13332"/>
                    <a:pt x="1283" y="13335"/>
                  </a:cubicBezTo>
                  <a:cubicBezTo>
                    <a:pt x="1283" y="13339"/>
                    <a:pt x="1286" y="13346"/>
                    <a:pt x="1286" y="13354"/>
                  </a:cubicBezTo>
                  <a:cubicBezTo>
                    <a:pt x="1295" y="13350"/>
                    <a:pt x="1302" y="13346"/>
                    <a:pt x="1312" y="13346"/>
                  </a:cubicBezTo>
                  <a:cubicBezTo>
                    <a:pt x="1324" y="13346"/>
                    <a:pt x="1331" y="13350"/>
                    <a:pt x="1343" y="13354"/>
                  </a:cubicBezTo>
                  <a:cubicBezTo>
                    <a:pt x="1350" y="13361"/>
                    <a:pt x="1357" y="13365"/>
                    <a:pt x="1362" y="13373"/>
                  </a:cubicBezTo>
                  <a:cubicBezTo>
                    <a:pt x="1369" y="13384"/>
                    <a:pt x="1376" y="13395"/>
                    <a:pt x="1380" y="13402"/>
                  </a:cubicBezTo>
                  <a:cubicBezTo>
                    <a:pt x="1384" y="13406"/>
                    <a:pt x="1388" y="13410"/>
                    <a:pt x="1388" y="13413"/>
                  </a:cubicBezTo>
                  <a:lnTo>
                    <a:pt x="1391" y="13418"/>
                  </a:lnTo>
                  <a:cubicBezTo>
                    <a:pt x="1395" y="13418"/>
                    <a:pt x="1399" y="13421"/>
                    <a:pt x="1402" y="13425"/>
                  </a:cubicBezTo>
                  <a:cubicBezTo>
                    <a:pt x="1407" y="13432"/>
                    <a:pt x="1407" y="13436"/>
                    <a:pt x="1410" y="13440"/>
                  </a:cubicBezTo>
                  <a:cubicBezTo>
                    <a:pt x="1414" y="13447"/>
                    <a:pt x="1414" y="13455"/>
                    <a:pt x="1414" y="13463"/>
                  </a:cubicBezTo>
                  <a:cubicBezTo>
                    <a:pt x="1414" y="13473"/>
                    <a:pt x="1414" y="13481"/>
                    <a:pt x="1410" y="13492"/>
                  </a:cubicBezTo>
                  <a:cubicBezTo>
                    <a:pt x="1402" y="13499"/>
                    <a:pt x="1395" y="13507"/>
                    <a:pt x="1384" y="13515"/>
                  </a:cubicBezTo>
                  <a:cubicBezTo>
                    <a:pt x="1373" y="13522"/>
                    <a:pt x="1362" y="13525"/>
                    <a:pt x="1347" y="13525"/>
                  </a:cubicBezTo>
                  <a:cubicBezTo>
                    <a:pt x="1343" y="13525"/>
                    <a:pt x="1339" y="13525"/>
                    <a:pt x="1335" y="13522"/>
                  </a:cubicBezTo>
                  <a:lnTo>
                    <a:pt x="1335" y="13522"/>
                  </a:lnTo>
                  <a:cubicBezTo>
                    <a:pt x="1335" y="13525"/>
                    <a:pt x="1339" y="13530"/>
                    <a:pt x="1339" y="13537"/>
                  </a:cubicBezTo>
                  <a:cubicBezTo>
                    <a:pt x="1339" y="13541"/>
                    <a:pt x="1343" y="13544"/>
                    <a:pt x="1343" y="13548"/>
                  </a:cubicBezTo>
                  <a:cubicBezTo>
                    <a:pt x="1384" y="13567"/>
                    <a:pt x="1421" y="13586"/>
                    <a:pt x="1447" y="13608"/>
                  </a:cubicBezTo>
                  <a:cubicBezTo>
                    <a:pt x="1481" y="13634"/>
                    <a:pt x="1507" y="13668"/>
                    <a:pt x="1522" y="13701"/>
                  </a:cubicBezTo>
                  <a:cubicBezTo>
                    <a:pt x="1530" y="13727"/>
                    <a:pt x="1533" y="13754"/>
                    <a:pt x="1533" y="13780"/>
                  </a:cubicBezTo>
                  <a:lnTo>
                    <a:pt x="1533" y="13784"/>
                  </a:lnTo>
                  <a:cubicBezTo>
                    <a:pt x="1541" y="13784"/>
                    <a:pt x="1545" y="13780"/>
                    <a:pt x="1552" y="13780"/>
                  </a:cubicBezTo>
                  <a:cubicBezTo>
                    <a:pt x="1556" y="13780"/>
                    <a:pt x="1559" y="13780"/>
                    <a:pt x="1564" y="13784"/>
                  </a:cubicBezTo>
                  <a:cubicBezTo>
                    <a:pt x="1559" y="13735"/>
                    <a:pt x="1548" y="13687"/>
                    <a:pt x="1530" y="13638"/>
                  </a:cubicBezTo>
                  <a:cubicBezTo>
                    <a:pt x="1511" y="13582"/>
                    <a:pt x="1488" y="13525"/>
                    <a:pt x="1474" y="13466"/>
                  </a:cubicBezTo>
                  <a:cubicBezTo>
                    <a:pt x="1462" y="13429"/>
                    <a:pt x="1455" y="13387"/>
                    <a:pt x="1455" y="13342"/>
                  </a:cubicBezTo>
                  <a:lnTo>
                    <a:pt x="1455" y="13320"/>
                  </a:lnTo>
                  <a:cubicBezTo>
                    <a:pt x="1452" y="13316"/>
                    <a:pt x="1443" y="13313"/>
                    <a:pt x="1440" y="13306"/>
                  </a:cubicBezTo>
                  <a:cubicBezTo>
                    <a:pt x="1433" y="13301"/>
                    <a:pt x="1425" y="13294"/>
                    <a:pt x="1421" y="13283"/>
                  </a:cubicBezTo>
                  <a:cubicBezTo>
                    <a:pt x="1414" y="13272"/>
                    <a:pt x="1410" y="13261"/>
                    <a:pt x="1407" y="13249"/>
                  </a:cubicBezTo>
                  <a:cubicBezTo>
                    <a:pt x="1402" y="13238"/>
                    <a:pt x="1399" y="13227"/>
                    <a:pt x="1395" y="13216"/>
                  </a:cubicBezTo>
                  <a:cubicBezTo>
                    <a:pt x="1395" y="13208"/>
                    <a:pt x="1391" y="13204"/>
                    <a:pt x="1391" y="13197"/>
                  </a:cubicBezTo>
                  <a:lnTo>
                    <a:pt x="1391" y="13193"/>
                  </a:lnTo>
                  <a:lnTo>
                    <a:pt x="1391" y="13185"/>
                  </a:lnTo>
                  <a:cubicBezTo>
                    <a:pt x="1391" y="13182"/>
                    <a:pt x="1391" y="13178"/>
                    <a:pt x="1395" y="13175"/>
                  </a:cubicBezTo>
                  <a:cubicBezTo>
                    <a:pt x="1399" y="13171"/>
                    <a:pt x="1399" y="13167"/>
                    <a:pt x="1407" y="13163"/>
                  </a:cubicBezTo>
                  <a:cubicBezTo>
                    <a:pt x="1407" y="13159"/>
                    <a:pt x="1414" y="13156"/>
                    <a:pt x="1417" y="13156"/>
                  </a:cubicBezTo>
                  <a:cubicBezTo>
                    <a:pt x="1421" y="13152"/>
                    <a:pt x="1425" y="13152"/>
                    <a:pt x="1429" y="13149"/>
                  </a:cubicBezTo>
                  <a:lnTo>
                    <a:pt x="1425" y="13144"/>
                  </a:lnTo>
                  <a:cubicBezTo>
                    <a:pt x="1425" y="13141"/>
                    <a:pt x="1417" y="13133"/>
                    <a:pt x="1414" y="13126"/>
                  </a:cubicBezTo>
                  <a:cubicBezTo>
                    <a:pt x="1410" y="13122"/>
                    <a:pt x="1407" y="13118"/>
                    <a:pt x="1402" y="13111"/>
                  </a:cubicBezTo>
                  <a:cubicBezTo>
                    <a:pt x="1384" y="13077"/>
                    <a:pt x="1369" y="13040"/>
                    <a:pt x="1362" y="13006"/>
                  </a:cubicBezTo>
                  <a:cubicBezTo>
                    <a:pt x="1357" y="12995"/>
                    <a:pt x="1354" y="12984"/>
                    <a:pt x="1354" y="129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4" name="Google Shape;18094;p13"/>
            <p:cNvSpPr/>
            <p:nvPr/>
          </p:nvSpPr>
          <p:spPr>
            <a:xfrm>
              <a:off x="-734821" y="1586780"/>
              <a:ext cx="193244" cy="677668"/>
            </a:xfrm>
            <a:custGeom>
              <a:avLst/>
              <a:gdLst/>
              <a:ahLst/>
              <a:cxnLst/>
              <a:rect l="l" t="t" r="r" b="b"/>
              <a:pathLst>
                <a:path w="4047" h="14192" extrusionOk="0">
                  <a:moveTo>
                    <a:pt x="3953" y="79"/>
                  </a:moveTo>
                  <a:cubicBezTo>
                    <a:pt x="3956" y="83"/>
                    <a:pt x="3960" y="83"/>
                    <a:pt x="3964" y="90"/>
                  </a:cubicBezTo>
                  <a:cubicBezTo>
                    <a:pt x="3967" y="94"/>
                    <a:pt x="3971" y="101"/>
                    <a:pt x="3971" y="113"/>
                  </a:cubicBezTo>
                  <a:cubicBezTo>
                    <a:pt x="3971" y="124"/>
                    <a:pt x="3967" y="139"/>
                    <a:pt x="3960" y="151"/>
                  </a:cubicBezTo>
                  <a:cubicBezTo>
                    <a:pt x="3956" y="154"/>
                    <a:pt x="3953" y="158"/>
                    <a:pt x="3948" y="161"/>
                  </a:cubicBezTo>
                  <a:cubicBezTo>
                    <a:pt x="3945" y="165"/>
                    <a:pt x="3941" y="165"/>
                    <a:pt x="3938" y="165"/>
                  </a:cubicBezTo>
                  <a:cubicBezTo>
                    <a:pt x="3900" y="177"/>
                    <a:pt x="3863" y="184"/>
                    <a:pt x="3825" y="195"/>
                  </a:cubicBezTo>
                  <a:cubicBezTo>
                    <a:pt x="3788" y="206"/>
                    <a:pt x="3751" y="225"/>
                    <a:pt x="3717" y="251"/>
                  </a:cubicBezTo>
                  <a:cubicBezTo>
                    <a:pt x="3713" y="251"/>
                    <a:pt x="3706" y="251"/>
                    <a:pt x="3694" y="247"/>
                  </a:cubicBezTo>
                  <a:cubicBezTo>
                    <a:pt x="3684" y="247"/>
                    <a:pt x="3672" y="244"/>
                    <a:pt x="3657" y="244"/>
                  </a:cubicBezTo>
                  <a:cubicBezTo>
                    <a:pt x="3646" y="244"/>
                    <a:pt x="3631" y="247"/>
                    <a:pt x="3620" y="251"/>
                  </a:cubicBezTo>
                  <a:cubicBezTo>
                    <a:pt x="3605" y="255"/>
                    <a:pt x="3594" y="263"/>
                    <a:pt x="3582" y="273"/>
                  </a:cubicBezTo>
                  <a:cubicBezTo>
                    <a:pt x="3575" y="281"/>
                    <a:pt x="3572" y="285"/>
                    <a:pt x="3563" y="289"/>
                  </a:cubicBezTo>
                  <a:cubicBezTo>
                    <a:pt x="3549" y="296"/>
                    <a:pt x="3534" y="300"/>
                    <a:pt x="3511" y="308"/>
                  </a:cubicBezTo>
                  <a:cubicBezTo>
                    <a:pt x="3496" y="311"/>
                    <a:pt x="3482" y="315"/>
                    <a:pt x="3463" y="318"/>
                  </a:cubicBezTo>
                  <a:cubicBezTo>
                    <a:pt x="3441" y="326"/>
                    <a:pt x="3410" y="337"/>
                    <a:pt x="3388" y="356"/>
                  </a:cubicBezTo>
                  <a:cubicBezTo>
                    <a:pt x="3377" y="367"/>
                    <a:pt x="3365" y="378"/>
                    <a:pt x="3354" y="393"/>
                  </a:cubicBezTo>
                  <a:cubicBezTo>
                    <a:pt x="3347" y="404"/>
                    <a:pt x="3343" y="415"/>
                    <a:pt x="3336" y="430"/>
                  </a:cubicBezTo>
                  <a:lnTo>
                    <a:pt x="3306" y="430"/>
                  </a:lnTo>
                  <a:cubicBezTo>
                    <a:pt x="3302" y="430"/>
                    <a:pt x="3294" y="434"/>
                    <a:pt x="3287" y="434"/>
                  </a:cubicBezTo>
                  <a:cubicBezTo>
                    <a:pt x="3280" y="438"/>
                    <a:pt x="3272" y="442"/>
                    <a:pt x="3265" y="449"/>
                  </a:cubicBezTo>
                  <a:cubicBezTo>
                    <a:pt x="3235" y="472"/>
                    <a:pt x="3197" y="491"/>
                    <a:pt x="3156" y="513"/>
                  </a:cubicBezTo>
                  <a:cubicBezTo>
                    <a:pt x="3115" y="532"/>
                    <a:pt x="3074" y="554"/>
                    <a:pt x="3033" y="587"/>
                  </a:cubicBezTo>
                  <a:cubicBezTo>
                    <a:pt x="3018" y="599"/>
                    <a:pt x="2999" y="614"/>
                    <a:pt x="2977" y="622"/>
                  </a:cubicBezTo>
                  <a:cubicBezTo>
                    <a:pt x="2958" y="632"/>
                    <a:pt x="2939" y="636"/>
                    <a:pt x="2921" y="636"/>
                  </a:cubicBezTo>
                  <a:cubicBezTo>
                    <a:pt x="2902" y="636"/>
                    <a:pt x="2883" y="632"/>
                    <a:pt x="2861" y="622"/>
                  </a:cubicBezTo>
                  <a:cubicBezTo>
                    <a:pt x="2846" y="610"/>
                    <a:pt x="2827" y="606"/>
                    <a:pt x="2805" y="606"/>
                  </a:cubicBezTo>
                  <a:cubicBezTo>
                    <a:pt x="2787" y="606"/>
                    <a:pt x="2768" y="610"/>
                    <a:pt x="2752" y="622"/>
                  </a:cubicBezTo>
                  <a:cubicBezTo>
                    <a:pt x="2744" y="628"/>
                    <a:pt x="2737" y="635"/>
                    <a:pt x="2730" y="644"/>
                  </a:cubicBezTo>
                  <a:lnTo>
                    <a:pt x="2730" y="644"/>
                  </a:lnTo>
                  <a:cubicBezTo>
                    <a:pt x="2730" y="639"/>
                    <a:pt x="2734" y="636"/>
                    <a:pt x="2734" y="632"/>
                  </a:cubicBezTo>
                  <a:cubicBezTo>
                    <a:pt x="2778" y="572"/>
                    <a:pt x="2827" y="520"/>
                    <a:pt x="2887" y="479"/>
                  </a:cubicBezTo>
                  <a:cubicBezTo>
                    <a:pt x="2944" y="438"/>
                    <a:pt x="3011" y="404"/>
                    <a:pt x="3078" y="378"/>
                  </a:cubicBezTo>
                  <a:cubicBezTo>
                    <a:pt x="3160" y="348"/>
                    <a:pt x="3246" y="322"/>
                    <a:pt x="3332" y="285"/>
                  </a:cubicBezTo>
                  <a:cubicBezTo>
                    <a:pt x="3519" y="210"/>
                    <a:pt x="3713" y="154"/>
                    <a:pt x="3904" y="90"/>
                  </a:cubicBezTo>
                  <a:cubicBezTo>
                    <a:pt x="3915" y="87"/>
                    <a:pt x="3922" y="83"/>
                    <a:pt x="3930" y="83"/>
                  </a:cubicBezTo>
                  <a:cubicBezTo>
                    <a:pt x="3938" y="79"/>
                    <a:pt x="3941" y="79"/>
                    <a:pt x="3945" y="79"/>
                  </a:cubicBezTo>
                  <a:close/>
                  <a:moveTo>
                    <a:pt x="2630" y="648"/>
                  </a:moveTo>
                  <a:cubicBezTo>
                    <a:pt x="2630" y="651"/>
                    <a:pt x="2633" y="655"/>
                    <a:pt x="2633" y="658"/>
                  </a:cubicBezTo>
                  <a:cubicBezTo>
                    <a:pt x="2637" y="662"/>
                    <a:pt x="2640" y="670"/>
                    <a:pt x="2648" y="674"/>
                  </a:cubicBezTo>
                  <a:cubicBezTo>
                    <a:pt x="2652" y="677"/>
                    <a:pt x="2656" y="681"/>
                    <a:pt x="2663" y="681"/>
                  </a:cubicBezTo>
                  <a:cubicBezTo>
                    <a:pt x="2666" y="684"/>
                    <a:pt x="2670" y="684"/>
                    <a:pt x="2678" y="684"/>
                  </a:cubicBezTo>
                  <a:cubicBezTo>
                    <a:pt x="2685" y="684"/>
                    <a:pt x="2692" y="681"/>
                    <a:pt x="2697" y="677"/>
                  </a:cubicBezTo>
                  <a:cubicBezTo>
                    <a:pt x="2708" y="674"/>
                    <a:pt x="2711" y="666"/>
                    <a:pt x="2715" y="662"/>
                  </a:cubicBezTo>
                  <a:cubicBezTo>
                    <a:pt x="2718" y="659"/>
                    <a:pt x="2720" y="657"/>
                    <a:pt x="2722" y="655"/>
                  </a:cubicBezTo>
                  <a:lnTo>
                    <a:pt x="2722" y="655"/>
                  </a:lnTo>
                  <a:cubicBezTo>
                    <a:pt x="2719" y="659"/>
                    <a:pt x="2717" y="663"/>
                    <a:pt x="2715" y="666"/>
                  </a:cubicBezTo>
                  <a:cubicBezTo>
                    <a:pt x="2700" y="700"/>
                    <a:pt x="2670" y="729"/>
                    <a:pt x="2644" y="767"/>
                  </a:cubicBezTo>
                  <a:cubicBezTo>
                    <a:pt x="2630" y="782"/>
                    <a:pt x="2614" y="805"/>
                    <a:pt x="2603" y="823"/>
                  </a:cubicBezTo>
                  <a:cubicBezTo>
                    <a:pt x="2592" y="846"/>
                    <a:pt x="2585" y="868"/>
                    <a:pt x="2577" y="894"/>
                  </a:cubicBezTo>
                  <a:cubicBezTo>
                    <a:pt x="2569" y="891"/>
                    <a:pt x="2558" y="886"/>
                    <a:pt x="2547" y="879"/>
                  </a:cubicBezTo>
                  <a:cubicBezTo>
                    <a:pt x="2540" y="875"/>
                    <a:pt x="2528" y="875"/>
                    <a:pt x="2521" y="875"/>
                  </a:cubicBezTo>
                  <a:cubicBezTo>
                    <a:pt x="2513" y="875"/>
                    <a:pt x="2506" y="875"/>
                    <a:pt x="2495" y="879"/>
                  </a:cubicBezTo>
                  <a:cubicBezTo>
                    <a:pt x="2483" y="883"/>
                    <a:pt x="2468" y="886"/>
                    <a:pt x="2457" y="894"/>
                  </a:cubicBezTo>
                  <a:cubicBezTo>
                    <a:pt x="2438" y="909"/>
                    <a:pt x="2420" y="920"/>
                    <a:pt x="2401" y="939"/>
                  </a:cubicBezTo>
                  <a:cubicBezTo>
                    <a:pt x="2394" y="946"/>
                    <a:pt x="2386" y="958"/>
                    <a:pt x="2383" y="969"/>
                  </a:cubicBezTo>
                  <a:cubicBezTo>
                    <a:pt x="2375" y="976"/>
                    <a:pt x="2371" y="991"/>
                    <a:pt x="2371" y="1006"/>
                  </a:cubicBezTo>
                  <a:cubicBezTo>
                    <a:pt x="2371" y="1010"/>
                    <a:pt x="2371" y="1014"/>
                    <a:pt x="2375" y="1017"/>
                  </a:cubicBezTo>
                  <a:lnTo>
                    <a:pt x="2375" y="1021"/>
                  </a:lnTo>
                  <a:cubicBezTo>
                    <a:pt x="2371" y="1025"/>
                    <a:pt x="2368" y="1025"/>
                    <a:pt x="2368" y="1025"/>
                  </a:cubicBezTo>
                  <a:lnTo>
                    <a:pt x="2352" y="1025"/>
                  </a:lnTo>
                  <a:cubicBezTo>
                    <a:pt x="2349" y="1021"/>
                    <a:pt x="2345" y="1017"/>
                    <a:pt x="2342" y="1014"/>
                  </a:cubicBezTo>
                  <a:cubicBezTo>
                    <a:pt x="2338" y="1010"/>
                    <a:pt x="2333" y="1010"/>
                    <a:pt x="2326" y="1006"/>
                  </a:cubicBezTo>
                  <a:cubicBezTo>
                    <a:pt x="2319" y="1003"/>
                    <a:pt x="2311" y="998"/>
                    <a:pt x="2304" y="998"/>
                  </a:cubicBezTo>
                  <a:cubicBezTo>
                    <a:pt x="2297" y="998"/>
                    <a:pt x="2289" y="1003"/>
                    <a:pt x="2281" y="1006"/>
                  </a:cubicBezTo>
                  <a:cubicBezTo>
                    <a:pt x="2271" y="1010"/>
                    <a:pt x="2266" y="1017"/>
                    <a:pt x="2259" y="1021"/>
                  </a:cubicBezTo>
                  <a:cubicBezTo>
                    <a:pt x="2255" y="1029"/>
                    <a:pt x="2252" y="1036"/>
                    <a:pt x="2248" y="1043"/>
                  </a:cubicBezTo>
                  <a:cubicBezTo>
                    <a:pt x="2244" y="1051"/>
                    <a:pt x="2240" y="1062"/>
                    <a:pt x="2240" y="1074"/>
                  </a:cubicBezTo>
                  <a:cubicBezTo>
                    <a:pt x="2240" y="1081"/>
                    <a:pt x="2240" y="1088"/>
                    <a:pt x="2244" y="1096"/>
                  </a:cubicBezTo>
                  <a:cubicBezTo>
                    <a:pt x="2226" y="1096"/>
                    <a:pt x="2211" y="1103"/>
                    <a:pt x="2192" y="1111"/>
                  </a:cubicBezTo>
                  <a:cubicBezTo>
                    <a:pt x="2185" y="1115"/>
                    <a:pt x="2176" y="1119"/>
                    <a:pt x="2169" y="1122"/>
                  </a:cubicBezTo>
                  <a:cubicBezTo>
                    <a:pt x="2147" y="1107"/>
                    <a:pt x="2132" y="1100"/>
                    <a:pt x="2117" y="1093"/>
                  </a:cubicBezTo>
                  <a:cubicBezTo>
                    <a:pt x="2109" y="1088"/>
                    <a:pt x="2106" y="1085"/>
                    <a:pt x="2102" y="1081"/>
                  </a:cubicBezTo>
                  <a:cubicBezTo>
                    <a:pt x="2098" y="1081"/>
                    <a:pt x="2095" y="1077"/>
                    <a:pt x="2095" y="1077"/>
                  </a:cubicBezTo>
                  <a:cubicBezTo>
                    <a:pt x="2091" y="1070"/>
                    <a:pt x="2087" y="1070"/>
                    <a:pt x="2087" y="1066"/>
                  </a:cubicBezTo>
                  <a:lnTo>
                    <a:pt x="2087" y="1062"/>
                  </a:lnTo>
                  <a:lnTo>
                    <a:pt x="2095" y="1055"/>
                  </a:lnTo>
                  <a:cubicBezTo>
                    <a:pt x="2098" y="1051"/>
                    <a:pt x="2102" y="1051"/>
                    <a:pt x="2106" y="1048"/>
                  </a:cubicBezTo>
                  <a:cubicBezTo>
                    <a:pt x="2169" y="1021"/>
                    <a:pt x="2218" y="998"/>
                    <a:pt x="2259" y="980"/>
                  </a:cubicBezTo>
                  <a:cubicBezTo>
                    <a:pt x="2285" y="969"/>
                    <a:pt x="2311" y="954"/>
                    <a:pt x="2333" y="943"/>
                  </a:cubicBezTo>
                  <a:cubicBezTo>
                    <a:pt x="2364" y="920"/>
                    <a:pt x="2390" y="898"/>
                    <a:pt x="2416" y="868"/>
                  </a:cubicBezTo>
                  <a:cubicBezTo>
                    <a:pt x="2438" y="841"/>
                    <a:pt x="2464" y="805"/>
                    <a:pt x="2495" y="756"/>
                  </a:cubicBezTo>
                  <a:cubicBezTo>
                    <a:pt x="2502" y="744"/>
                    <a:pt x="2509" y="734"/>
                    <a:pt x="2521" y="726"/>
                  </a:cubicBezTo>
                  <a:cubicBezTo>
                    <a:pt x="2535" y="711"/>
                    <a:pt x="2558" y="700"/>
                    <a:pt x="2577" y="684"/>
                  </a:cubicBezTo>
                  <a:cubicBezTo>
                    <a:pt x="2595" y="674"/>
                    <a:pt x="2611" y="662"/>
                    <a:pt x="2630" y="648"/>
                  </a:cubicBezTo>
                  <a:close/>
                  <a:moveTo>
                    <a:pt x="2009" y="1171"/>
                  </a:moveTo>
                  <a:cubicBezTo>
                    <a:pt x="2019" y="1171"/>
                    <a:pt x="2035" y="1174"/>
                    <a:pt x="2050" y="1182"/>
                  </a:cubicBezTo>
                  <a:cubicBezTo>
                    <a:pt x="2057" y="1186"/>
                    <a:pt x="2064" y="1189"/>
                    <a:pt x="2076" y="1189"/>
                  </a:cubicBezTo>
                  <a:lnTo>
                    <a:pt x="2091" y="1189"/>
                  </a:lnTo>
                  <a:cubicBezTo>
                    <a:pt x="2064" y="1216"/>
                    <a:pt x="2046" y="1242"/>
                    <a:pt x="2024" y="1264"/>
                  </a:cubicBezTo>
                  <a:cubicBezTo>
                    <a:pt x="2012" y="1279"/>
                    <a:pt x="1997" y="1294"/>
                    <a:pt x="1979" y="1305"/>
                  </a:cubicBezTo>
                  <a:cubicBezTo>
                    <a:pt x="1952" y="1328"/>
                    <a:pt x="1923" y="1350"/>
                    <a:pt x="1900" y="1380"/>
                  </a:cubicBezTo>
                  <a:cubicBezTo>
                    <a:pt x="1885" y="1395"/>
                    <a:pt x="1874" y="1410"/>
                    <a:pt x="1867" y="1433"/>
                  </a:cubicBezTo>
                  <a:cubicBezTo>
                    <a:pt x="1862" y="1436"/>
                    <a:pt x="1859" y="1443"/>
                    <a:pt x="1855" y="1451"/>
                  </a:cubicBezTo>
                  <a:lnTo>
                    <a:pt x="1833" y="1451"/>
                  </a:lnTo>
                  <a:cubicBezTo>
                    <a:pt x="1822" y="1451"/>
                    <a:pt x="1807" y="1451"/>
                    <a:pt x="1795" y="1459"/>
                  </a:cubicBezTo>
                  <a:cubicBezTo>
                    <a:pt x="1781" y="1466"/>
                    <a:pt x="1773" y="1481"/>
                    <a:pt x="1766" y="1492"/>
                  </a:cubicBezTo>
                  <a:cubicBezTo>
                    <a:pt x="1740" y="1533"/>
                    <a:pt x="1721" y="1574"/>
                    <a:pt x="1698" y="1608"/>
                  </a:cubicBezTo>
                  <a:cubicBezTo>
                    <a:pt x="1688" y="1623"/>
                    <a:pt x="1676" y="1638"/>
                    <a:pt x="1665" y="1653"/>
                  </a:cubicBezTo>
                  <a:cubicBezTo>
                    <a:pt x="1650" y="1664"/>
                    <a:pt x="1635" y="1676"/>
                    <a:pt x="1616" y="1687"/>
                  </a:cubicBezTo>
                  <a:cubicBezTo>
                    <a:pt x="1609" y="1690"/>
                    <a:pt x="1605" y="1690"/>
                    <a:pt x="1605" y="1694"/>
                  </a:cubicBezTo>
                  <a:cubicBezTo>
                    <a:pt x="1598" y="1702"/>
                    <a:pt x="1598" y="1705"/>
                    <a:pt x="1593" y="1709"/>
                  </a:cubicBezTo>
                  <a:cubicBezTo>
                    <a:pt x="1593" y="1713"/>
                    <a:pt x="1590" y="1716"/>
                    <a:pt x="1590" y="1721"/>
                  </a:cubicBezTo>
                  <a:lnTo>
                    <a:pt x="1590" y="1735"/>
                  </a:lnTo>
                  <a:lnTo>
                    <a:pt x="1590" y="1743"/>
                  </a:lnTo>
                  <a:cubicBezTo>
                    <a:pt x="1590" y="1750"/>
                    <a:pt x="1593" y="1754"/>
                    <a:pt x="1593" y="1757"/>
                  </a:cubicBezTo>
                  <a:cubicBezTo>
                    <a:pt x="1605" y="1776"/>
                    <a:pt x="1609" y="1788"/>
                    <a:pt x="1609" y="1795"/>
                  </a:cubicBezTo>
                  <a:cubicBezTo>
                    <a:pt x="1609" y="1799"/>
                    <a:pt x="1605" y="1799"/>
                    <a:pt x="1605" y="1802"/>
                  </a:cubicBezTo>
                  <a:lnTo>
                    <a:pt x="1601" y="1806"/>
                  </a:lnTo>
                  <a:cubicBezTo>
                    <a:pt x="1601" y="1810"/>
                    <a:pt x="1593" y="1814"/>
                    <a:pt x="1586" y="1817"/>
                  </a:cubicBezTo>
                  <a:cubicBezTo>
                    <a:pt x="1575" y="1825"/>
                    <a:pt x="1560" y="1833"/>
                    <a:pt x="1541" y="1840"/>
                  </a:cubicBezTo>
                  <a:cubicBezTo>
                    <a:pt x="1534" y="1844"/>
                    <a:pt x="1526" y="1851"/>
                    <a:pt x="1519" y="1855"/>
                  </a:cubicBezTo>
                  <a:cubicBezTo>
                    <a:pt x="1515" y="1859"/>
                    <a:pt x="1512" y="1859"/>
                    <a:pt x="1508" y="1862"/>
                  </a:cubicBezTo>
                  <a:cubicBezTo>
                    <a:pt x="1508" y="1855"/>
                    <a:pt x="1508" y="1851"/>
                    <a:pt x="1504" y="1847"/>
                  </a:cubicBezTo>
                  <a:cubicBezTo>
                    <a:pt x="1500" y="1840"/>
                    <a:pt x="1496" y="1836"/>
                    <a:pt x="1493" y="1828"/>
                  </a:cubicBezTo>
                  <a:lnTo>
                    <a:pt x="1459" y="1795"/>
                  </a:lnTo>
                  <a:lnTo>
                    <a:pt x="1433" y="1836"/>
                  </a:lnTo>
                  <a:cubicBezTo>
                    <a:pt x="1422" y="1847"/>
                    <a:pt x="1414" y="1862"/>
                    <a:pt x="1407" y="1878"/>
                  </a:cubicBezTo>
                  <a:cubicBezTo>
                    <a:pt x="1407" y="1873"/>
                    <a:pt x="1407" y="1870"/>
                    <a:pt x="1403" y="1866"/>
                  </a:cubicBezTo>
                  <a:cubicBezTo>
                    <a:pt x="1400" y="1855"/>
                    <a:pt x="1391" y="1847"/>
                    <a:pt x="1388" y="1844"/>
                  </a:cubicBezTo>
                  <a:lnTo>
                    <a:pt x="1384" y="1844"/>
                  </a:lnTo>
                  <a:cubicBezTo>
                    <a:pt x="1391" y="1840"/>
                    <a:pt x="1400" y="1833"/>
                    <a:pt x="1403" y="1828"/>
                  </a:cubicBezTo>
                  <a:cubicBezTo>
                    <a:pt x="1429" y="1810"/>
                    <a:pt x="1448" y="1788"/>
                    <a:pt x="1459" y="1765"/>
                  </a:cubicBezTo>
                  <a:cubicBezTo>
                    <a:pt x="1478" y="1728"/>
                    <a:pt x="1493" y="1694"/>
                    <a:pt x="1504" y="1664"/>
                  </a:cubicBezTo>
                  <a:cubicBezTo>
                    <a:pt x="1512" y="1653"/>
                    <a:pt x="1519" y="1638"/>
                    <a:pt x="1526" y="1631"/>
                  </a:cubicBezTo>
                  <a:cubicBezTo>
                    <a:pt x="1534" y="1619"/>
                    <a:pt x="1541" y="1616"/>
                    <a:pt x="1553" y="1608"/>
                  </a:cubicBezTo>
                  <a:cubicBezTo>
                    <a:pt x="1590" y="1590"/>
                    <a:pt x="1620" y="1564"/>
                    <a:pt x="1643" y="1537"/>
                  </a:cubicBezTo>
                  <a:cubicBezTo>
                    <a:pt x="1676" y="1496"/>
                    <a:pt x="1702" y="1451"/>
                    <a:pt x="1728" y="1417"/>
                  </a:cubicBezTo>
                  <a:cubicBezTo>
                    <a:pt x="1740" y="1399"/>
                    <a:pt x="1755" y="1384"/>
                    <a:pt x="1769" y="1369"/>
                  </a:cubicBezTo>
                  <a:cubicBezTo>
                    <a:pt x="1784" y="1357"/>
                    <a:pt x="1800" y="1346"/>
                    <a:pt x="1822" y="1339"/>
                  </a:cubicBezTo>
                  <a:cubicBezTo>
                    <a:pt x="1826" y="1335"/>
                    <a:pt x="1833" y="1335"/>
                    <a:pt x="1836" y="1331"/>
                  </a:cubicBezTo>
                  <a:cubicBezTo>
                    <a:pt x="1845" y="1324"/>
                    <a:pt x="1852" y="1320"/>
                    <a:pt x="1855" y="1309"/>
                  </a:cubicBezTo>
                  <a:cubicBezTo>
                    <a:pt x="1862" y="1302"/>
                    <a:pt x="1867" y="1290"/>
                    <a:pt x="1867" y="1276"/>
                  </a:cubicBezTo>
                  <a:cubicBezTo>
                    <a:pt x="1867" y="1268"/>
                    <a:pt x="1867" y="1260"/>
                    <a:pt x="1862" y="1253"/>
                  </a:cubicBezTo>
                  <a:cubicBezTo>
                    <a:pt x="1867" y="1250"/>
                    <a:pt x="1871" y="1245"/>
                    <a:pt x="1874" y="1245"/>
                  </a:cubicBezTo>
                  <a:cubicBezTo>
                    <a:pt x="1904" y="1227"/>
                    <a:pt x="1926" y="1208"/>
                    <a:pt x="1949" y="1193"/>
                  </a:cubicBezTo>
                  <a:cubicBezTo>
                    <a:pt x="1960" y="1186"/>
                    <a:pt x="1971" y="1182"/>
                    <a:pt x="1983" y="1178"/>
                  </a:cubicBezTo>
                  <a:cubicBezTo>
                    <a:pt x="1990" y="1174"/>
                    <a:pt x="2002" y="1171"/>
                    <a:pt x="2009" y="1171"/>
                  </a:cubicBezTo>
                  <a:close/>
                  <a:moveTo>
                    <a:pt x="1365" y="1940"/>
                  </a:moveTo>
                  <a:cubicBezTo>
                    <a:pt x="1362" y="1948"/>
                    <a:pt x="1355" y="1956"/>
                    <a:pt x="1347" y="1959"/>
                  </a:cubicBezTo>
                  <a:cubicBezTo>
                    <a:pt x="1339" y="1967"/>
                    <a:pt x="1332" y="1974"/>
                    <a:pt x="1329" y="1982"/>
                  </a:cubicBezTo>
                  <a:cubicBezTo>
                    <a:pt x="1329" y="1974"/>
                    <a:pt x="1332" y="1967"/>
                    <a:pt x="1336" y="1963"/>
                  </a:cubicBezTo>
                  <a:cubicBezTo>
                    <a:pt x="1339" y="1956"/>
                    <a:pt x="1343" y="1952"/>
                    <a:pt x="1355" y="1945"/>
                  </a:cubicBezTo>
                  <a:cubicBezTo>
                    <a:pt x="1358" y="1945"/>
                    <a:pt x="1362" y="1945"/>
                    <a:pt x="1365" y="1940"/>
                  </a:cubicBezTo>
                  <a:close/>
                  <a:moveTo>
                    <a:pt x="61" y="5316"/>
                  </a:moveTo>
                  <a:lnTo>
                    <a:pt x="54" y="5358"/>
                  </a:lnTo>
                  <a:lnTo>
                    <a:pt x="54" y="5358"/>
                  </a:lnTo>
                  <a:lnTo>
                    <a:pt x="73" y="5354"/>
                  </a:lnTo>
                  <a:lnTo>
                    <a:pt x="73" y="5354"/>
                  </a:lnTo>
                  <a:cubicBezTo>
                    <a:pt x="68" y="5361"/>
                    <a:pt x="68" y="5368"/>
                    <a:pt x="65" y="5376"/>
                  </a:cubicBezTo>
                  <a:cubicBezTo>
                    <a:pt x="61" y="5391"/>
                    <a:pt x="61" y="5406"/>
                    <a:pt x="61" y="5417"/>
                  </a:cubicBezTo>
                  <a:cubicBezTo>
                    <a:pt x="61" y="5432"/>
                    <a:pt x="61" y="5447"/>
                    <a:pt x="65" y="5462"/>
                  </a:cubicBezTo>
                  <a:lnTo>
                    <a:pt x="65" y="5496"/>
                  </a:lnTo>
                  <a:cubicBezTo>
                    <a:pt x="65" y="5507"/>
                    <a:pt x="65" y="5518"/>
                    <a:pt x="61" y="5525"/>
                  </a:cubicBezTo>
                  <a:cubicBezTo>
                    <a:pt x="61" y="5534"/>
                    <a:pt x="57" y="5541"/>
                    <a:pt x="50" y="5548"/>
                  </a:cubicBezTo>
                  <a:lnTo>
                    <a:pt x="1" y="5596"/>
                  </a:lnTo>
                  <a:lnTo>
                    <a:pt x="46" y="5604"/>
                  </a:lnTo>
                  <a:cubicBezTo>
                    <a:pt x="42" y="5608"/>
                    <a:pt x="39" y="5612"/>
                    <a:pt x="35" y="5619"/>
                  </a:cubicBezTo>
                  <a:cubicBezTo>
                    <a:pt x="31" y="5623"/>
                    <a:pt x="31" y="5627"/>
                    <a:pt x="28" y="5630"/>
                  </a:cubicBezTo>
                  <a:lnTo>
                    <a:pt x="28" y="5646"/>
                  </a:lnTo>
                  <a:cubicBezTo>
                    <a:pt x="28" y="5653"/>
                    <a:pt x="28" y="5660"/>
                    <a:pt x="31" y="5668"/>
                  </a:cubicBezTo>
                  <a:cubicBezTo>
                    <a:pt x="35" y="5675"/>
                    <a:pt x="39" y="5679"/>
                    <a:pt x="42" y="5682"/>
                  </a:cubicBezTo>
                  <a:lnTo>
                    <a:pt x="46" y="5682"/>
                  </a:lnTo>
                  <a:cubicBezTo>
                    <a:pt x="28" y="5765"/>
                    <a:pt x="9" y="5851"/>
                    <a:pt x="9" y="5937"/>
                  </a:cubicBezTo>
                  <a:cubicBezTo>
                    <a:pt x="9" y="5996"/>
                    <a:pt x="16" y="6060"/>
                    <a:pt x="39" y="6124"/>
                  </a:cubicBezTo>
                  <a:cubicBezTo>
                    <a:pt x="28" y="6146"/>
                    <a:pt x="20" y="6169"/>
                    <a:pt x="13" y="6191"/>
                  </a:cubicBezTo>
                  <a:cubicBezTo>
                    <a:pt x="5" y="6221"/>
                    <a:pt x="5" y="6251"/>
                    <a:pt x="5" y="6277"/>
                  </a:cubicBezTo>
                  <a:cubicBezTo>
                    <a:pt x="5" y="6314"/>
                    <a:pt x="9" y="6348"/>
                    <a:pt x="13" y="6381"/>
                  </a:cubicBezTo>
                  <a:cubicBezTo>
                    <a:pt x="16" y="6415"/>
                    <a:pt x="20" y="6449"/>
                    <a:pt x="20" y="6479"/>
                  </a:cubicBezTo>
                  <a:lnTo>
                    <a:pt x="20" y="6483"/>
                  </a:lnTo>
                  <a:cubicBezTo>
                    <a:pt x="16" y="6557"/>
                    <a:pt x="16" y="6633"/>
                    <a:pt x="16" y="6707"/>
                  </a:cubicBezTo>
                  <a:cubicBezTo>
                    <a:pt x="16" y="6774"/>
                    <a:pt x="16" y="6842"/>
                    <a:pt x="28" y="6912"/>
                  </a:cubicBezTo>
                  <a:cubicBezTo>
                    <a:pt x="39" y="7006"/>
                    <a:pt x="46" y="7104"/>
                    <a:pt x="46" y="7197"/>
                  </a:cubicBezTo>
                  <a:cubicBezTo>
                    <a:pt x="46" y="7242"/>
                    <a:pt x="46" y="7287"/>
                    <a:pt x="39" y="7328"/>
                  </a:cubicBezTo>
                  <a:lnTo>
                    <a:pt x="39" y="7373"/>
                  </a:lnTo>
                  <a:cubicBezTo>
                    <a:pt x="39" y="7425"/>
                    <a:pt x="46" y="7473"/>
                    <a:pt x="54" y="7518"/>
                  </a:cubicBezTo>
                  <a:cubicBezTo>
                    <a:pt x="65" y="7563"/>
                    <a:pt x="73" y="7608"/>
                    <a:pt x="73" y="7645"/>
                  </a:cubicBezTo>
                  <a:cubicBezTo>
                    <a:pt x="73" y="7675"/>
                    <a:pt x="68" y="7701"/>
                    <a:pt x="57" y="7732"/>
                  </a:cubicBezTo>
                  <a:cubicBezTo>
                    <a:pt x="54" y="7746"/>
                    <a:pt x="50" y="7765"/>
                    <a:pt x="50" y="7780"/>
                  </a:cubicBezTo>
                  <a:cubicBezTo>
                    <a:pt x="50" y="7806"/>
                    <a:pt x="57" y="7825"/>
                    <a:pt x="65" y="7847"/>
                  </a:cubicBezTo>
                  <a:cubicBezTo>
                    <a:pt x="73" y="7877"/>
                    <a:pt x="87" y="7903"/>
                    <a:pt x="99" y="7929"/>
                  </a:cubicBezTo>
                  <a:cubicBezTo>
                    <a:pt x="109" y="7956"/>
                    <a:pt x="118" y="7978"/>
                    <a:pt x="118" y="8001"/>
                  </a:cubicBezTo>
                  <a:cubicBezTo>
                    <a:pt x="118" y="8015"/>
                    <a:pt x="113" y="8030"/>
                    <a:pt x="109" y="8046"/>
                  </a:cubicBezTo>
                  <a:cubicBezTo>
                    <a:pt x="106" y="8053"/>
                    <a:pt x="102" y="8060"/>
                    <a:pt x="102" y="8068"/>
                  </a:cubicBezTo>
                  <a:cubicBezTo>
                    <a:pt x="102" y="8075"/>
                    <a:pt x="106" y="8086"/>
                    <a:pt x="109" y="8094"/>
                  </a:cubicBezTo>
                  <a:cubicBezTo>
                    <a:pt x="118" y="8105"/>
                    <a:pt x="125" y="8113"/>
                    <a:pt x="132" y="8120"/>
                  </a:cubicBezTo>
                  <a:cubicBezTo>
                    <a:pt x="140" y="8124"/>
                    <a:pt x="144" y="8127"/>
                    <a:pt x="151" y="8131"/>
                  </a:cubicBezTo>
                  <a:cubicBezTo>
                    <a:pt x="147" y="8135"/>
                    <a:pt x="144" y="8135"/>
                    <a:pt x="144" y="8135"/>
                  </a:cubicBezTo>
                  <a:lnTo>
                    <a:pt x="95" y="8158"/>
                  </a:lnTo>
                  <a:lnTo>
                    <a:pt x="128" y="8194"/>
                  </a:lnTo>
                  <a:cubicBezTo>
                    <a:pt x="140" y="8210"/>
                    <a:pt x="144" y="8220"/>
                    <a:pt x="147" y="8236"/>
                  </a:cubicBezTo>
                  <a:cubicBezTo>
                    <a:pt x="151" y="8247"/>
                    <a:pt x="151" y="8262"/>
                    <a:pt x="151" y="8277"/>
                  </a:cubicBezTo>
                  <a:cubicBezTo>
                    <a:pt x="151" y="8299"/>
                    <a:pt x="151" y="8325"/>
                    <a:pt x="154" y="8351"/>
                  </a:cubicBezTo>
                  <a:cubicBezTo>
                    <a:pt x="158" y="8367"/>
                    <a:pt x="162" y="8382"/>
                    <a:pt x="170" y="8396"/>
                  </a:cubicBezTo>
                  <a:cubicBezTo>
                    <a:pt x="173" y="8404"/>
                    <a:pt x="177" y="8412"/>
                    <a:pt x="180" y="8419"/>
                  </a:cubicBezTo>
                  <a:cubicBezTo>
                    <a:pt x="185" y="8412"/>
                    <a:pt x="185" y="8404"/>
                    <a:pt x="188" y="8396"/>
                  </a:cubicBezTo>
                  <a:lnTo>
                    <a:pt x="203" y="8351"/>
                  </a:lnTo>
                  <a:lnTo>
                    <a:pt x="244" y="8377"/>
                  </a:lnTo>
                  <a:cubicBezTo>
                    <a:pt x="244" y="8382"/>
                    <a:pt x="248" y="8382"/>
                    <a:pt x="248" y="8382"/>
                  </a:cubicBezTo>
                  <a:cubicBezTo>
                    <a:pt x="240" y="8370"/>
                    <a:pt x="237" y="8360"/>
                    <a:pt x="233" y="8344"/>
                  </a:cubicBezTo>
                  <a:cubicBezTo>
                    <a:pt x="230" y="8322"/>
                    <a:pt x="230" y="8292"/>
                    <a:pt x="225" y="8258"/>
                  </a:cubicBezTo>
                  <a:cubicBezTo>
                    <a:pt x="225" y="8239"/>
                    <a:pt x="225" y="8220"/>
                    <a:pt x="218" y="8203"/>
                  </a:cubicBezTo>
                  <a:cubicBezTo>
                    <a:pt x="214" y="8194"/>
                    <a:pt x="214" y="8191"/>
                    <a:pt x="211" y="8184"/>
                  </a:cubicBezTo>
                  <a:cubicBezTo>
                    <a:pt x="214" y="8184"/>
                    <a:pt x="214" y="8180"/>
                    <a:pt x="214" y="8180"/>
                  </a:cubicBezTo>
                  <a:cubicBezTo>
                    <a:pt x="222" y="8172"/>
                    <a:pt x="225" y="8168"/>
                    <a:pt x="230" y="8161"/>
                  </a:cubicBezTo>
                  <a:cubicBezTo>
                    <a:pt x="233" y="8153"/>
                    <a:pt x="237" y="8142"/>
                    <a:pt x="237" y="8135"/>
                  </a:cubicBezTo>
                  <a:cubicBezTo>
                    <a:pt x="237" y="8124"/>
                    <a:pt x="233" y="8116"/>
                    <a:pt x="230" y="8108"/>
                  </a:cubicBezTo>
                  <a:cubicBezTo>
                    <a:pt x="222" y="8094"/>
                    <a:pt x="214" y="8090"/>
                    <a:pt x="207" y="8082"/>
                  </a:cubicBezTo>
                  <a:cubicBezTo>
                    <a:pt x="199" y="8075"/>
                    <a:pt x="188" y="8068"/>
                    <a:pt x="185" y="8063"/>
                  </a:cubicBezTo>
                  <a:cubicBezTo>
                    <a:pt x="192" y="8041"/>
                    <a:pt x="196" y="8023"/>
                    <a:pt x="196" y="8001"/>
                  </a:cubicBezTo>
                  <a:cubicBezTo>
                    <a:pt x="196" y="7974"/>
                    <a:pt x="188" y="7951"/>
                    <a:pt x="180" y="7929"/>
                  </a:cubicBezTo>
                  <a:cubicBezTo>
                    <a:pt x="170" y="7899"/>
                    <a:pt x="154" y="7870"/>
                    <a:pt x="144" y="7847"/>
                  </a:cubicBezTo>
                  <a:cubicBezTo>
                    <a:pt x="140" y="7832"/>
                    <a:pt x="135" y="7821"/>
                    <a:pt x="132" y="7810"/>
                  </a:cubicBezTo>
                  <a:cubicBezTo>
                    <a:pt x="128" y="7799"/>
                    <a:pt x="128" y="7791"/>
                    <a:pt x="128" y="7780"/>
                  </a:cubicBezTo>
                  <a:cubicBezTo>
                    <a:pt x="128" y="7772"/>
                    <a:pt x="128" y="7765"/>
                    <a:pt x="132" y="7758"/>
                  </a:cubicBezTo>
                  <a:cubicBezTo>
                    <a:pt x="144" y="7720"/>
                    <a:pt x="147" y="7682"/>
                    <a:pt x="147" y="7645"/>
                  </a:cubicBezTo>
                  <a:cubicBezTo>
                    <a:pt x="147" y="7597"/>
                    <a:pt x="140" y="7548"/>
                    <a:pt x="132" y="7503"/>
                  </a:cubicBezTo>
                  <a:cubicBezTo>
                    <a:pt x="121" y="7458"/>
                    <a:pt x="113" y="7413"/>
                    <a:pt x="113" y="7373"/>
                  </a:cubicBezTo>
                  <a:cubicBezTo>
                    <a:pt x="113" y="7361"/>
                    <a:pt x="113" y="7350"/>
                    <a:pt x="118" y="7339"/>
                  </a:cubicBezTo>
                  <a:cubicBezTo>
                    <a:pt x="121" y="7290"/>
                    <a:pt x="125" y="7242"/>
                    <a:pt x="125" y="7197"/>
                  </a:cubicBezTo>
                  <a:cubicBezTo>
                    <a:pt x="125" y="7095"/>
                    <a:pt x="113" y="6999"/>
                    <a:pt x="102" y="6905"/>
                  </a:cubicBezTo>
                  <a:cubicBezTo>
                    <a:pt x="95" y="6838"/>
                    <a:pt x="91" y="6774"/>
                    <a:pt x="91" y="6707"/>
                  </a:cubicBezTo>
                  <a:cubicBezTo>
                    <a:pt x="91" y="6633"/>
                    <a:pt x="95" y="6557"/>
                    <a:pt x="95" y="6483"/>
                  </a:cubicBezTo>
                  <a:lnTo>
                    <a:pt x="95" y="6479"/>
                  </a:lnTo>
                  <a:cubicBezTo>
                    <a:pt x="95" y="6441"/>
                    <a:pt x="91" y="6408"/>
                    <a:pt x="87" y="6374"/>
                  </a:cubicBezTo>
                  <a:cubicBezTo>
                    <a:pt x="83" y="6341"/>
                    <a:pt x="80" y="6307"/>
                    <a:pt x="80" y="6277"/>
                  </a:cubicBezTo>
                  <a:cubicBezTo>
                    <a:pt x="80" y="6255"/>
                    <a:pt x="83" y="6232"/>
                    <a:pt x="87" y="6210"/>
                  </a:cubicBezTo>
                  <a:cubicBezTo>
                    <a:pt x="91" y="6188"/>
                    <a:pt x="102" y="6169"/>
                    <a:pt x="113" y="6146"/>
                  </a:cubicBezTo>
                  <a:lnTo>
                    <a:pt x="125" y="6131"/>
                  </a:lnTo>
                  <a:lnTo>
                    <a:pt x="118" y="6112"/>
                  </a:lnTo>
                  <a:cubicBezTo>
                    <a:pt x="95" y="6053"/>
                    <a:pt x="87" y="5996"/>
                    <a:pt x="87" y="5937"/>
                  </a:cubicBezTo>
                  <a:cubicBezTo>
                    <a:pt x="87" y="5851"/>
                    <a:pt x="106" y="5761"/>
                    <a:pt x="125" y="5672"/>
                  </a:cubicBezTo>
                  <a:lnTo>
                    <a:pt x="135" y="5634"/>
                  </a:lnTo>
                  <a:lnTo>
                    <a:pt x="125" y="5630"/>
                  </a:lnTo>
                  <a:cubicBezTo>
                    <a:pt x="128" y="5627"/>
                    <a:pt x="132" y="5623"/>
                    <a:pt x="135" y="5619"/>
                  </a:cubicBezTo>
                  <a:cubicBezTo>
                    <a:pt x="140" y="5615"/>
                    <a:pt x="140" y="5612"/>
                    <a:pt x="140" y="5608"/>
                  </a:cubicBezTo>
                  <a:cubicBezTo>
                    <a:pt x="144" y="5601"/>
                    <a:pt x="144" y="5596"/>
                    <a:pt x="144" y="5589"/>
                  </a:cubicBezTo>
                  <a:cubicBezTo>
                    <a:pt x="144" y="5582"/>
                    <a:pt x="140" y="5574"/>
                    <a:pt x="135" y="5567"/>
                  </a:cubicBezTo>
                  <a:cubicBezTo>
                    <a:pt x="135" y="5563"/>
                    <a:pt x="132" y="5560"/>
                    <a:pt x="132" y="5560"/>
                  </a:cubicBezTo>
                  <a:cubicBezTo>
                    <a:pt x="132" y="5556"/>
                    <a:pt x="135" y="5551"/>
                    <a:pt x="135" y="5548"/>
                  </a:cubicBezTo>
                  <a:cubicBezTo>
                    <a:pt x="140" y="5529"/>
                    <a:pt x="144" y="5515"/>
                    <a:pt x="144" y="5496"/>
                  </a:cubicBezTo>
                  <a:cubicBezTo>
                    <a:pt x="144" y="5481"/>
                    <a:pt x="140" y="5466"/>
                    <a:pt x="140" y="5455"/>
                  </a:cubicBezTo>
                  <a:lnTo>
                    <a:pt x="140" y="5447"/>
                  </a:lnTo>
                  <a:cubicBezTo>
                    <a:pt x="125" y="5436"/>
                    <a:pt x="118" y="5425"/>
                    <a:pt x="109" y="5413"/>
                  </a:cubicBezTo>
                  <a:cubicBezTo>
                    <a:pt x="106" y="5406"/>
                    <a:pt x="106" y="5403"/>
                    <a:pt x="102" y="5394"/>
                  </a:cubicBezTo>
                  <a:cubicBezTo>
                    <a:pt x="102" y="5391"/>
                    <a:pt x="99" y="5387"/>
                    <a:pt x="99" y="5387"/>
                  </a:cubicBezTo>
                  <a:lnTo>
                    <a:pt x="87" y="5380"/>
                  </a:lnTo>
                  <a:lnTo>
                    <a:pt x="80" y="5365"/>
                  </a:lnTo>
                  <a:cubicBezTo>
                    <a:pt x="76" y="5354"/>
                    <a:pt x="73" y="5339"/>
                    <a:pt x="65" y="5324"/>
                  </a:cubicBezTo>
                  <a:lnTo>
                    <a:pt x="61" y="5316"/>
                  </a:lnTo>
                  <a:close/>
                  <a:moveTo>
                    <a:pt x="180" y="8546"/>
                  </a:moveTo>
                  <a:lnTo>
                    <a:pt x="180" y="8549"/>
                  </a:lnTo>
                  <a:lnTo>
                    <a:pt x="180" y="8549"/>
                  </a:lnTo>
                  <a:cubicBezTo>
                    <a:pt x="180" y="8548"/>
                    <a:pt x="180" y="8547"/>
                    <a:pt x="180" y="8546"/>
                  </a:cubicBezTo>
                  <a:close/>
                  <a:moveTo>
                    <a:pt x="180" y="8549"/>
                  </a:moveTo>
                  <a:lnTo>
                    <a:pt x="180" y="8549"/>
                  </a:lnTo>
                  <a:cubicBezTo>
                    <a:pt x="179" y="8552"/>
                    <a:pt x="177" y="8555"/>
                    <a:pt x="177" y="8561"/>
                  </a:cubicBezTo>
                  <a:lnTo>
                    <a:pt x="177" y="8565"/>
                  </a:lnTo>
                  <a:lnTo>
                    <a:pt x="180" y="8549"/>
                  </a:lnTo>
                  <a:close/>
                  <a:moveTo>
                    <a:pt x="256" y="8565"/>
                  </a:moveTo>
                  <a:cubicBezTo>
                    <a:pt x="252" y="8569"/>
                    <a:pt x="248" y="8572"/>
                    <a:pt x="244" y="8576"/>
                  </a:cubicBezTo>
                  <a:lnTo>
                    <a:pt x="196" y="8621"/>
                  </a:lnTo>
                  <a:cubicBezTo>
                    <a:pt x="211" y="8636"/>
                    <a:pt x="222" y="8647"/>
                    <a:pt x="233" y="8658"/>
                  </a:cubicBezTo>
                  <a:cubicBezTo>
                    <a:pt x="240" y="8662"/>
                    <a:pt x="248" y="8665"/>
                    <a:pt x="252" y="8669"/>
                  </a:cubicBezTo>
                  <a:cubicBezTo>
                    <a:pt x="256" y="8674"/>
                    <a:pt x="256" y="8677"/>
                    <a:pt x="259" y="8677"/>
                  </a:cubicBezTo>
                  <a:cubicBezTo>
                    <a:pt x="256" y="8681"/>
                    <a:pt x="256" y="8681"/>
                    <a:pt x="256" y="8684"/>
                  </a:cubicBezTo>
                  <a:cubicBezTo>
                    <a:pt x="256" y="8691"/>
                    <a:pt x="248" y="8703"/>
                    <a:pt x="244" y="8714"/>
                  </a:cubicBezTo>
                  <a:cubicBezTo>
                    <a:pt x="240" y="8729"/>
                    <a:pt x="237" y="8744"/>
                    <a:pt x="237" y="8763"/>
                  </a:cubicBezTo>
                  <a:cubicBezTo>
                    <a:pt x="237" y="8774"/>
                    <a:pt x="237" y="8786"/>
                    <a:pt x="240" y="8796"/>
                  </a:cubicBezTo>
                  <a:cubicBezTo>
                    <a:pt x="244" y="8804"/>
                    <a:pt x="248" y="8812"/>
                    <a:pt x="252" y="8819"/>
                  </a:cubicBezTo>
                  <a:lnTo>
                    <a:pt x="252" y="8808"/>
                  </a:lnTo>
                  <a:lnTo>
                    <a:pt x="256" y="8752"/>
                  </a:lnTo>
                  <a:lnTo>
                    <a:pt x="278" y="8763"/>
                  </a:lnTo>
                  <a:cubicBezTo>
                    <a:pt x="278" y="8759"/>
                    <a:pt x="275" y="8755"/>
                    <a:pt x="275" y="8748"/>
                  </a:cubicBezTo>
                  <a:cubicBezTo>
                    <a:pt x="270" y="8744"/>
                    <a:pt x="270" y="8736"/>
                    <a:pt x="270" y="8733"/>
                  </a:cubicBezTo>
                  <a:lnTo>
                    <a:pt x="270" y="8722"/>
                  </a:lnTo>
                  <a:cubicBezTo>
                    <a:pt x="275" y="8710"/>
                    <a:pt x="278" y="8696"/>
                    <a:pt x="285" y="8684"/>
                  </a:cubicBezTo>
                  <a:cubicBezTo>
                    <a:pt x="292" y="8674"/>
                    <a:pt x="304" y="8665"/>
                    <a:pt x="315" y="8662"/>
                  </a:cubicBezTo>
                  <a:cubicBezTo>
                    <a:pt x="323" y="8662"/>
                    <a:pt x="327" y="8658"/>
                    <a:pt x="334" y="8658"/>
                  </a:cubicBezTo>
                  <a:cubicBezTo>
                    <a:pt x="330" y="8651"/>
                    <a:pt x="327" y="8647"/>
                    <a:pt x="323" y="8639"/>
                  </a:cubicBezTo>
                  <a:cubicBezTo>
                    <a:pt x="323" y="8636"/>
                    <a:pt x="319" y="8632"/>
                    <a:pt x="319" y="8632"/>
                  </a:cubicBezTo>
                  <a:lnTo>
                    <a:pt x="285" y="8647"/>
                  </a:lnTo>
                  <a:lnTo>
                    <a:pt x="275" y="8602"/>
                  </a:lnTo>
                  <a:cubicBezTo>
                    <a:pt x="275" y="8598"/>
                    <a:pt x="270" y="8591"/>
                    <a:pt x="270" y="8587"/>
                  </a:cubicBezTo>
                  <a:cubicBezTo>
                    <a:pt x="266" y="8584"/>
                    <a:pt x="266" y="8584"/>
                    <a:pt x="263" y="8579"/>
                  </a:cubicBezTo>
                  <a:cubicBezTo>
                    <a:pt x="259" y="8576"/>
                    <a:pt x="259" y="8572"/>
                    <a:pt x="256" y="8569"/>
                  </a:cubicBezTo>
                  <a:lnTo>
                    <a:pt x="256" y="8565"/>
                  </a:lnTo>
                  <a:close/>
                  <a:moveTo>
                    <a:pt x="3945" y="1"/>
                  </a:moveTo>
                  <a:cubicBezTo>
                    <a:pt x="3934" y="1"/>
                    <a:pt x="3922" y="4"/>
                    <a:pt x="3912" y="8"/>
                  </a:cubicBezTo>
                  <a:cubicBezTo>
                    <a:pt x="3900" y="12"/>
                    <a:pt x="3889" y="12"/>
                    <a:pt x="3881" y="16"/>
                  </a:cubicBezTo>
                  <a:cubicBezTo>
                    <a:pt x="3691" y="79"/>
                    <a:pt x="3493" y="139"/>
                    <a:pt x="3302" y="213"/>
                  </a:cubicBezTo>
                  <a:cubicBezTo>
                    <a:pt x="3220" y="247"/>
                    <a:pt x="3137" y="273"/>
                    <a:pt x="3051" y="308"/>
                  </a:cubicBezTo>
                  <a:cubicBezTo>
                    <a:pt x="2977" y="337"/>
                    <a:pt x="2906" y="370"/>
                    <a:pt x="2842" y="420"/>
                  </a:cubicBezTo>
                  <a:cubicBezTo>
                    <a:pt x="2782" y="460"/>
                    <a:pt x="2726" y="513"/>
                    <a:pt x="2682" y="577"/>
                  </a:cubicBezTo>
                  <a:cubicBezTo>
                    <a:pt x="2678" y="572"/>
                    <a:pt x="2670" y="569"/>
                    <a:pt x="2666" y="565"/>
                  </a:cubicBezTo>
                  <a:cubicBezTo>
                    <a:pt x="2656" y="561"/>
                    <a:pt x="2648" y="558"/>
                    <a:pt x="2640" y="558"/>
                  </a:cubicBezTo>
                  <a:cubicBezTo>
                    <a:pt x="2630" y="558"/>
                    <a:pt x="2618" y="561"/>
                    <a:pt x="2611" y="565"/>
                  </a:cubicBezTo>
                  <a:cubicBezTo>
                    <a:pt x="2603" y="569"/>
                    <a:pt x="2595" y="577"/>
                    <a:pt x="2588" y="580"/>
                  </a:cubicBezTo>
                  <a:cubicBezTo>
                    <a:pt x="2569" y="599"/>
                    <a:pt x="2543" y="614"/>
                    <a:pt x="2513" y="636"/>
                  </a:cubicBezTo>
                  <a:cubicBezTo>
                    <a:pt x="2499" y="644"/>
                    <a:pt x="2483" y="655"/>
                    <a:pt x="2473" y="670"/>
                  </a:cubicBezTo>
                  <a:cubicBezTo>
                    <a:pt x="2457" y="681"/>
                    <a:pt x="2442" y="696"/>
                    <a:pt x="2431" y="715"/>
                  </a:cubicBezTo>
                  <a:cubicBezTo>
                    <a:pt x="2401" y="760"/>
                    <a:pt x="2383" y="789"/>
                    <a:pt x="2364" y="812"/>
                  </a:cubicBezTo>
                  <a:cubicBezTo>
                    <a:pt x="2349" y="831"/>
                    <a:pt x="2338" y="841"/>
                    <a:pt x="2323" y="853"/>
                  </a:cubicBezTo>
                  <a:cubicBezTo>
                    <a:pt x="2304" y="872"/>
                    <a:pt x="2278" y="886"/>
                    <a:pt x="2240" y="905"/>
                  </a:cubicBezTo>
                  <a:cubicBezTo>
                    <a:pt x="2199" y="924"/>
                    <a:pt x="2147" y="946"/>
                    <a:pt x="2076" y="976"/>
                  </a:cubicBezTo>
                  <a:cubicBezTo>
                    <a:pt x="2061" y="984"/>
                    <a:pt x="2046" y="995"/>
                    <a:pt x="2031" y="1006"/>
                  </a:cubicBezTo>
                  <a:cubicBezTo>
                    <a:pt x="2028" y="1014"/>
                    <a:pt x="2019" y="1021"/>
                    <a:pt x="2016" y="1032"/>
                  </a:cubicBezTo>
                  <a:cubicBezTo>
                    <a:pt x="2012" y="1040"/>
                    <a:pt x="2009" y="1051"/>
                    <a:pt x="2009" y="1062"/>
                  </a:cubicBezTo>
                  <a:cubicBezTo>
                    <a:pt x="2009" y="1074"/>
                    <a:pt x="2012" y="1085"/>
                    <a:pt x="2016" y="1096"/>
                  </a:cubicBezTo>
                  <a:lnTo>
                    <a:pt x="2009" y="1096"/>
                  </a:lnTo>
                  <a:cubicBezTo>
                    <a:pt x="1983" y="1096"/>
                    <a:pt x="1960" y="1103"/>
                    <a:pt x="1938" y="1115"/>
                  </a:cubicBezTo>
                  <a:cubicBezTo>
                    <a:pt x="1907" y="1129"/>
                    <a:pt x="1881" y="1148"/>
                    <a:pt x="1859" y="1163"/>
                  </a:cubicBezTo>
                  <a:cubicBezTo>
                    <a:pt x="1848" y="1171"/>
                    <a:pt x="1836" y="1178"/>
                    <a:pt x="1826" y="1182"/>
                  </a:cubicBezTo>
                  <a:cubicBezTo>
                    <a:pt x="1818" y="1186"/>
                    <a:pt x="1807" y="1189"/>
                    <a:pt x="1800" y="1189"/>
                  </a:cubicBezTo>
                  <a:cubicBezTo>
                    <a:pt x="1792" y="1193"/>
                    <a:pt x="1784" y="1193"/>
                    <a:pt x="1781" y="1197"/>
                  </a:cubicBezTo>
                  <a:cubicBezTo>
                    <a:pt x="1777" y="1200"/>
                    <a:pt x="1773" y="1205"/>
                    <a:pt x="1769" y="1208"/>
                  </a:cubicBezTo>
                  <a:cubicBezTo>
                    <a:pt x="1766" y="1212"/>
                    <a:pt x="1762" y="1219"/>
                    <a:pt x="1762" y="1223"/>
                  </a:cubicBezTo>
                  <a:lnTo>
                    <a:pt x="1762" y="1234"/>
                  </a:lnTo>
                  <a:lnTo>
                    <a:pt x="1762" y="1250"/>
                  </a:lnTo>
                  <a:cubicBezTo>
                    <a:pt x="1766" y="1257"/>
                    <a:pt x="1769" y="1264"/>
                    <a:pt x="1773" y="1272"/>
                  </a:cubicBezTo>
                  <a:cubicBezTo>
                    <a:pt x="1777" y="1272"/>
                    <a:pt x="1777" y="1272"/>
                    <a:pt x="1777" y="1276"/>
                  </a:cubicBezTo>
                  <a:cubicBezTo>
                    <a:pt x="1747" y="1286"/>
                    <a:pt x="1721" y="1309"/>
                    <a:pt x="1698" y="1331"/>
                  </a:cubicBezTo>
                  <a:cubicBezTo>
                    <a:pt x="1661" y="1369"/>
                    <a:pt x="1638" y="1414"/>
                    <a:pt x="1612" y="1451"/>
                  </a:cubicBezTo>
                  <a:cubicBezTo>
                    <a:pt x="1598" y="1469"/>
                    <a:pt x="1583" y="1488"/>
                    <a:pt x="1567" y="1503"/>
                  </a:cubicBezTo>
                  <a:cubicBezTo>
                    <a:pt x="1553" y="1519"/>
                    <a:pt x="1538" y="1530"/>
                    <a:pt x="1519" y="1541"/>
                  </a:cubicBezTo>
                  <a:cubicBezTo>
                    <a:pt x="1504" y="1548"/>
                    <a:pt x="1489" y="1559"/>
                    <a:pt x="1478" y="1571"/>
                  </a:cubicBezTo>
                  <a:cubicBezTo>
                    <a:pt x="1459" y="1590"/>
                    <a:pt x="1444" y="1612"/>
                    <a:pt x="1433" y="1638"/>
                  </a:cubicBezTo>
                  <a:cubicBezTo>
                    <a:pt x="1418" y="1671"/>
                    <a:pt x="1407" y="1705"/>
                    <a:pt x="1391" y="1731"/>
                  </a:cubicBezTo>
                  <a:cubicBezTo>
                    <a:pt x="1384" y="1743"/>
                    <a:pt x="1377" y="1754"/>
                    <a:pt x="1365" y="1761"/>
                  </a:cubicBezTo>
                  <a:cubicBezTo>
                    <a:pt x="1355" y="1773"/>
                    <a:pt x="1343" y="1780"/>
                    <a:pt x="1329" y="1783"/>
                  </a:cubicBezTo>
                  <a:cubicBezTo>
                    <a:pt x="1317" y="1788"/>
                    <a:pt x="1310" y="1795"/>
                    <a:pt x="1302" y="1806"/>
                  </a:cubicBezTo>
                  <a:cubicBezTo>
                    <a:pt x="1295" y="1817"/>
                    <a:pt x="1295" y="1825"/>
                    <a:pt x="1295" y="1836"/>
                  </a:cubicBezTo>
                  <a:cubicBezTo>
                    <a:pt x="1295" y="1847"/>
                    <a:pt x="1298" y="1859"/>
                    <a:pt x="1302" y="1870"/>
                  </a:cubicBezTo>
                  <a:cubicBezTo>
                    <a:pt x="1306" y="1873"/>
                    <a:pt x="1310" y="1878"/>
                    <a:pt x="1313" y="1881"/>
                  </a:cubicBezTo>
                  <a:cubicBezTo>
                    <a:pt x="1295" y="1892"/>
                    <a:pt x="1279" y="1904"/>
                    <a:pt x="1269" y="1922"/>
                  </a:cubicBezTo>
                  <a:cubicBezTo>
                    <a:pt x="1257" y="1940"/>
                    <a:pt x="1250" y="1963"/>
                    <a:pt x="1250" y="1985"/>
                  </a:cubicBezTo>
                  <a:cubicBezTo>
                    <a:pt x="1250" y="1993"/>
                    <a:pt x="1250" y="1997"/>
                    <a:pt x="1246" y="2001"/>
                  </a:cubicBezTo>
                  <a:lnTo>
                    <a:pt x="1246" y="2004"/>
                  </a:lnTo>
                  <a:lnTo>
                    <a:pt x="1243" y="2004"/>
                  </a:lnTo>
                  <a:cubicBezTo>
                    <a:pt x="1239" y="2004"/>
                    <a:pt x="1234" y="2004"/>
                    <a:pt x="1231" y="2001"/>
                  </a:cubicBezTo>
                  <a:lnTo>
                    <a:pt x="1205" y="2001"/>
                  </a:lnTo>
                  <a:cubicBezTo>
                    <a:pt x="1194" y="2001"/>
                    <a:pt x="1179" y="2001"/>
                    <a:pt x="1167" y="2004"/>
                  </a:cubicBezTo>
                  <a:cubicBezTo>
                    <a:pt x="1156" y="2012"/>
                    <a:pt x="1145" y="2019"/>
                    <a:pt x="1134" y="2030"/>
                  </a:cubicBezTo>
                  <a:cubicBezTo>
                    <a:pt x="1096" y="2083"/>
                    <a:pt x="1055" y="2135"/>
                    <a:pt x="1015" y="2187"/>
                  </a:cubicBezTo>
                  <a:cubicBezTo>
                    <a:pt x="973" y="2244"/>
                    <a:pt x="936" y="2299"/>
                    <a:pt x="903" y="2359"/>
                  </a:cubicBezTo>
                  <a:cubicBezTo>
                    <a:pt x="835" y="2498"/>
                    <a:pt x="756" y="2632"/>
                    <a:pt x="696" y="2789"/>
                  </a:cubicBezTo>
                  <a:cubicBezTo>
                    <a:pt x="637" y="2954"/>
                    <a:pt x="562" y="3122"/>
                    <a:pt x="502" y="3291"/>
                  </a:cubicBezTo>
                  <a:cubicBezTo>
                    <a:pt x="409" y="3571"/>
                    <a:pt x="327" y="3855"/>
                    <a:pt x="244" y="4135"/>
                  </a:cubicBezTo>
                  <a:cubicBezTo>
                    <a:pt x="240" y="4150"/>
                    <a:pt x="233" y="4165"/>
                    <a:pt x="222" y="4183"/>
                  </a:cubicBezTo>
                  <a:cubicBezTo>
                    <a:pt x="218" y="4195"/>
                    <a:pt x="214" y="4202"/>
                    <a:pt x="211" y="4214"/>
                  </a:cubicBezTo>
                  <a:cubicBezTo>
                    <a:pt x="211" y="4225"/>
                    <a:pt x="207" y="4240"/>
                    <a:pt x="207" y="4251"/>
                  </a:cubicBezTo>
                  <a:lnTo>
                    <a:pt x="207" y="4273"/>
                  </a:lnTo>
                  <a:cubicBezTo>
                    <a:pt x="211" y="4292"/>
                    <a:pt x="214" y="4311"/>
                    <a:pt x="214" y="4330"/>
                  </a:cubicBezTo>
                  <a:cubicBezTo>
                    <a:pt x="214" y="4382"/>
                    <a:pt x="199" y="4430"/>
                    <a:pt x="177" y="4487"/>
                  </a:cubicBezTo>
                  <a:cubicBezTo>
                    <a:pt x="166" y="4505"/>
                    <a:pt x="162" y="4528"/>
                    <a:pt x="158" y="4547"/>
                  </a:cubicBezTo>
                  <a:cubicBezTo>
                    <a:pt x="154" y="4576"/>
                    <a:pt x="154" y="4606"/>
                    <a:pt x="154" y="4632"/>
                  </a:cubicBezTo>
                  <a:cubicBezTo>
                    <a:pt x="154" y="4659"/>
                    <a:pt x="154" y="4685"/>
                    <a:pt x="147" y="4707"/>
                  </a:cubicBezTo>
                  <a:cubicBezTo>
                    <a:pt x="135" y="4744"/>
                    <a:pt x="118" y="4782"/>
                    <a:pt x="99" y="4823"/>
                  </a:cubicBezTo>
                  <a:cubicBezTo>
                    <a:pt x="87" y="4845"/>
                    <a:pt x="80" y="4868"/>
                    <a:pt x="73" y="4890"/>
                  </a:cubicBezTo>
                  <a:cubicBezTo>
                    <a:pt x="65" y="4916"/>
                    <a:pt x="57" y="4939"/>
                    <a:pt x="57" y="4968"/>
                  </a:cubicBezTo>
                  <a:cubicBezTo>
                    <a:pt x="57" y="4968"/>
                    <a:pt x="57" y="4973"/>
                    <a:pt x="61" y="4976"/>
                  </a:cubicBezTo>
                  <a:cubicBezTo>
                    <a:pt x="61" y="5054"/>
                    <a:pt x="73" y="5130"/>
                    <a:pt x="73" y="5201"/>
                  </a:cubicBezTo>
                  <a:cubicBezTo>
                    <a:pt x="73" y="5230"/>
                    <a:pt x="73" y="5260"/>
                    <a:pt x="68" y="5290"/>
                  </a:cubicBezTo>
                  <a:lnTo>
                    <a:pt x="76" y="5282"/>
                  </a:lnTo>
                  <a:cubicBezTo>
                    <a:pt x="76" y="5282"/>
                    <a:pt x="80" y="5282"/>
                    <a:pt x="80" y="5279"/>
                  </a:cubicBezTo>
                  <a:cubicBezTo>
                    <a:pt x="83" y="5275"/>
                    <a:pt x="83" y="5272"/>
                    <a:pt x="91" y="5264"/>
                  </a:cubicBezTo>
                  <a:cubicBezTo>
                    <a:pt x="95" y="5260"/>
                    <a:pt x="102" y="5256"/>
                    <a:pt x="109" y="5253"/>
                  </a:cubicBezTo>
                  <a:cubicBezTo>
                    <a:pt x="113" y="5249"/>
                    <a:pt x="121" y="5249"/>
                    <a:pt x="128" y="5249"/>
                  </a:cubicBezTo>
                  <a:cubicBezTo>
                    <a:pt x="135" y="5249"/>
                    <a:pt x="140" y="5249"/>
                    <a:pt x="147" y="5253"/>
                  </a:cubicBezTo>
                  <a:cubicBezTo>
                    <a:pt x="151" y="5234"/>
                    <a:pt x="151" y="5219"/>
                    <a:pt x="151" y="5201"/>
                  </a:cubicBezTo>
                  <a:cubicBezTo>
                    <a:pt x="151" y="5122"/>
                    <a:pt x="140" y="5044"/>
                    <a:pt x="135" y="4973"/>
                  </a:cubicBezTo>
                  <a:lnTo>
                    <a:pt x="135" y="4968"/>
                  </a:lnTo>
                  <a:cubicBezTo>
                    <a:pt x="135" y="4950"/>
                    <a:pt x="140" y="4932"/>
                    <a:pt x="144" y="4913"/>
                  </a:cubicBezTo>
                  <a:cubicBezTo>
                    <a:pt x="151" y="4887"/>
                    <a:pt x="166" y="4856"/>
                    <a:pt x="180" y="4827"/>
                  </a:cubicBezTo>
                  <a:cubicBezTo>
                    <a:pt x="196" y="4797"/>
                    <a:pt x="211" y="4763"/>
                    <a:pt x="222" y="4726"/>
                  </a:cubicBezTo>
                  <a:cubicBezTo>
                    <a:pt x="233" y="4685"/>
                    <a:pt x="233" y="4644"/>
                    <a:pt x="233" y="4606"/>
                  </a:cubicBezTo>
                  <a:cubicBezTo>
                    <a:pt x="233" y="4587"/>
                    <a:pt x="233" y="4573"/>
                    <a:pt x="237" y="4557"/>
                  </a:cubicBezTo>
                  <a:cubicBezTo>
                    <a:pt x="237" y="4542"/>
                    <a:pt x="240" y="4528"/>
                    <a:pt x="244" y="4516"/>
                  </a:cubicBezTo>
                  <a:cubicBezTo>
                    <a:pt x="270" y="4457"/>
                    <a:pt x="289" y="4397"/>
                    <a:pt x="289" y="4330"/>
                  </a:cubicBezTo>
                  <a:cubicBezTo>
                    <a:pt x="289" y="4307"/>
                    <a:pt x="289" y="4285"/>
                    <a:pt x="285" y="4259"/>
                  </a:cubicBezTo>
                  <a:cubicBezTo>
                    <a:pt x="282" y="4259"/>
                    <a:pt x="282" y="4255"/>
                    <a:pt x="282" y="4251"/>
                  </a:cubicBezTo>
                  <a:cubicBezTo>
                    <a:pt x="282" y="4247"/>
                    <a:pt x="285" y="4243"/>
                    <a:pt x="285" y="4236"/>
                  </a:cubicBezTo>
                  <a:cubicBezTo>
                    <a:pt x="289" y="4225"/>
                    <a:pt x="292" y="4214"/>
                    <a:pt x="301" y="4202"/>
                  </a:cubicBezTo>
                  <a:cubicBezTo>
                    <a:pt x="304" y="4188"/>
                    <a:pt x="311" y="4176"/>
                    <a:pt x="315" y="4157"/>
                  </a:cubicBezTo>
                  <a:cubicBezTo>
                    <a:pt x="401" y="3877"/>
                    <a:pt x="484" y="3593"/>
                    <a:pt x="577" y="3317"/>
                  </a:cubicBezTo>
                  <a:cubicBezTo>
                    <a:pt x="633" y="3148"/>
                    <a:pt x="708" y="2984"/>
                    <a:pt x="768" y="2815"/>
                  </a:cubicBezTo>
                  <a:cubicBezTo>
                    <a:pt x="824" y="2670"/>
                    <a:pt x="903" y="2535"/>
                    <a:pt x="973" y="2393"/>
                  </a:cubicBezTo>
                  <a:cubicBezTo>
                    <a:pt x="999" y="2341"/>
                    <a:pt x="1037" y="2288"/>
                    <a:pt x="1074" y="2236"/>
                  </a:cubicBezTo>
                  <a:cubicBezTo>
                    <a:pt x="1115" y="2184"/>
                    <a:pt x="1156" y="2131"/>
                    <a:pt x="1198" y="2079"/>
                  </a:cubicBezTo>
                  <a:lnTo>
                    <a:pt x="1198" y="2075"/>
                  </a:lnTo>
                  <a:lnTo>
                    <a:pt x="1217" y="2075"/>
                  </a:lnTo>
                  <a:cubicBezTo>
                    <a:pt x="1224" y="2079"/>
                    <a:pt x="1234" y="2079"/>
                    <a:pt x="1243" y="2079"/>
                  </a:cubicBezTo>
                  <a:cubicBezTo>
                    <a:pt x="1253" y="2079"/>
                    <a:pt x="1265" y="2079"/>
                    <a:pt x="1272" y="2075"/>
                  </a:cubicBezTo>
                  <a:cubicBezTo>
                    <a:pt x="1279" y="2071"/>
                    <a:pt x="1284" y="2068"/>
                    <a:pt x="1287" y="2064"/>
                  </a:cubicBezTo>
                  <a:lnTo>
                    <a:pt x="1287" y="2064"/>
                  </a:lnTo>
                  <a:cubicBezTo>
                    <a:pt x="1284" y="2087"/>
                    <a:pt x="1279" y="2105"/>
                    <a:pt x="1276" y="2120"/>
                  </a:cubicBezTo>
                  <a:cubicBezTo>
                    <a:pt x="1272" y="2135"/>
                    <a:pt x="1269" y="2147"/>
                    <a:pt x="1261" y="2154"/>
                  </a:cubicBezTo>
                  <a:cubicBezTo>
                    <a:pt x="1257" y="2165"/>
                    <a:pt x="1250" y="2173"/>
                    <a:pt x="1243" y="2180"/>
                  </a:cubicBezTo>
                  <a:cubicBezTo>
                    <a:pt x="1234" y="2184"/>
                    <a:pt x="1227" y="2192"/>
                    <a:pt x="1224" y="2199"/>
                  </a:cubicBezTo>
                  <a:cubicBezTo>
                    <a:pt x="1220" y="2206"/>
                    <a:pt x="1220" y="2218"/>
                    <a:pt x="1220" y="2225"/>
                  </a:cubicBezTo>
                  <a:cubicBezTo>
                    <a:pt x="1220" y="2236"/>
                    <a:pt x="1224" y="2244"/>
                    <a:pt x="1227" y="2251"/>
                  </a:cubicBezTo>
                  <a:cubicBezTo>
                    <a:pt x="1231" y="2262"/>
                    <a:pt x="1239" y="2270"/>
                    <a:pt x="1246" y="2277"/>
                  </a:cubicBezTo>
                  <a:cubicBezTo>
                    <a:pt x="1250" y="2281"/>
                    <a:pt x="1257" y="2285"/>
                    <a:pt x="1261" y="2288"/>
                  </a:cubicBezTo>
                  <a:cubicBezTo>
                    <a:pt x="1224" y="2333"/>
                    <a:pt x="1201" y="2378"/>
                    <a:pt x="1182" y="2423"/>
                  </a:cubicBezTo>
                  <a:cubicBezTo>
                    <a:pt x="1160" y="2472"/>
                    <a:pt x="1141" y="2520"/>
                    <a:pt x="1119" y="2561"/>
                  </a:cubicBezTo>
                  <a:cubicBezTo>
                    <a:pt x="1093" y="2613"/>
                    <a:pt x="1070" y="2666"/>
                    <a:pt x="1048" y="2715"/>
                  </a:cubicBezTo>
                  <a:cubicBezTo>
                    <a:pt x="1025" y="2763"/>
                    <a:pt x="999" y="2812"/>
                    <a:pt x="965" y="2853"/>
                  </a:cubicBezTo>
                  <a:cubicBezTo>
                    <a:pt x="951" y="2868"/>
                    <a:pt x="939" y="2890"/>
                    <a:pt x="932" y="2909"/>
                  </a:cubicBezTo>
                  <a:cubicBezTo>
                    <a:pt x="925" y="2935"/>
                    <a:pt x="917" y="2961"/>
                    <a:pt x="910" y="2987"/>
                  </a:cubicBezTo>
                  <a:cubicBezTo>
                    <a:pt x="903" y="3010"/>
                    <a:pt x="894" y="3029"/>
                    <a:pt x="880" y="3047"/>
                  </a:cubicBezTo>
                  <a:cubicBezTo>
                    <a:pt x="850" y="3081"/>
                    <a:pt x="835" y="3126"/>
                    <a:pt x="824" y="3167"/>
                  </a:cubicBezTo>
                  <a:cubicBezTo>
                    <a:pt x="808" y="3208"/>
                    <a:pt x="805" y="3249"/>
                    <a:pt x="794" y="3286"/>
                  </a:cubicBezTo>
                  <a:cubicBezTo>
                    <a:pt x="790" y="3309"/>
                    <a:pt x="779" y="3331"/>
                    <a:pt x="768" y="3358"/>
                  </a:cubicBezTo>
                  <a:cubicBezTo>
                    <a:pt x="763" y="3372"/>
                    <a:pt x="756" y="3388"/>
                    <a:pt x="753" y="3403"/>
                  </a:cubicBezTo>
                  <a:cubicBezTo>
                    <a:pt x="749" y="3417"/>
                    <a:pt x="746" y="3432"/>
                    <a:pt x="746" y="3448"/>
                  </a:cubicBezTo>
                  <a:cubicBezTo>
                    <a:pt x="737" y="3443"/>
                    <a:pt x="727" y="3440"/>
                    <a:pt x="715" y="3440"/>
                  </a:cubicBezTo>
                  <a:cubicBezTo>
                    <a:pt x="708" y="3440"/>
                    <a:pt x="696" y="3440"/>
                    <a:pt x="689" y="3448"/>
                  </a:cubicBezTo>
                  <a:cubicBezTo>
                    <a:pt x="682" y="3451"/>
                    <a:pt x="678" y="3455"/>
                    <a:pt x="674" y="3462"/>
                  </a:cubicBezTo>
                  <a:cubicBezTo>
                    <a:pt x="670" y="3470"/>
                    <a:pt x="667" y="3477"/>
                    <a:pt x="667" y="3481"/>
                  </a:cubicBezTo>
                  <a:lnTo>
                    <a:pt x="667" y="3496"/>
                  </a:lnTo>
                  <a:lnTo>
                    <a:pt x="667" y="3522"/>
                  </a:lnTo>
                  <a:lnTo>
                    <a:pt x="667" y="3548"/>
                  </a:lnTo>
                  <a:cubicBezTo>
                    <a:pt x="667" y="3563"/>
                    <a:pt x="667" y="3578"/>
                    <a:pt x="659" y="3589"/>
                  </a:cubicBezTo>
                  <a:cubicBezTo>
                    <a:pt x="656" y="3600"/>
                    <a:pt x="648" y="3612"/>
                    <a:pt x="633" y="3623"/>
                  </a:cubicBezTo>
                  <a:cubicBezTo>
                    <a:pt x="622" y="3627"/>
                    <a:pt x="615" y="3638"/>
                    <a:pt x="603" y="3649"/>
                  </a:cubicBezTo>
                  <a:cubicBezTo>
                    <a:pt x="599" y="3653"/>
                    <a:pt x="596" y="3660"/>
                    <a:pt x="596" y="3667"/>
                  </a:cubicBezTo>
                  <a:cubicBezTo>
                    <a:pt x="592" y="3675"/>
                    <a:pt x="589" y="3683"/>
                    <a:pt x="589" y="3694"/>
                  </a:cubicBezTo>
                  <a:cubicBezTo>
                    <a:pt x="589" y="3709"/>
                    <a:pt x="596" y="3724"/>
                    <a:pt x="603" y="3735"/>
                  </a:cubicBezTo>
                  <a:cubicBezTo>
                    <a:pt x="606" y="3743"/>
                    <a:pt x="615" y="3750"/>
                    <a:pt x="622" y="3754"/>
                  </a:cubicBezTo>
                  <a:lnTo>
                    <a:pt x="622" y="3757"/>
                  </a:lnTo>
                  <a:cubicBezTo>
                    <a:pt x="618" y="3765"/>
                    <a:pt x="615" y="3776"/>
                    <a:pt x="611" y="3788"/>
                  </a:cubicBezTo>
                  <a:cubicBezTo>
                    <a:pt x="606" y="3802"/>
                    <a:pt x="603" y="3810"/>
                    <a:pt x="599" y="3817"/>
                  </a:cubicBezTo>
                  <a:cubicBezTo>
                    <a:pt x="570" y="3859"/>
                    <a:pt x="547" y="3900"/>
                    <a:pt x="528" y="3948"/>
                  </a:cubicBezTo>
                  <a:cubicBezTo>
                    <a:pt x="513" y="3993"/>
                    <a:pt x="502" y="4045"/>
                    <a:pt x="502" y="4102"/>
                  </a:cubicBezTo>
                  <a:lnTo>
                    <a:pt x="502" y="4120"/>
                  </a:lnTo>
                  <a:lnTo>
                    <a:pt x="502" y="4128"/>
                  </a:lnTo>
                  <a:cubicBezTo>
                    <a:pt x="502" y="4147"/>
                    <a:pt x="499" y="4173"/>
                    <a:pt x="494" y="4199"/>
                  </a:cubicBezTo>
                  <a:cubicBezTo>
                    <a:pt x="491" y="4225"/>
                    <a:pt x="491" y="4255"/>
                    <a:pt x="491" y="4285"/>
                  </a:cubicBezTo>
                  <a:cubicBezTo>
                    <a:pt x="491" y="4307"/>
                    <a:pt x="491" y="4330"/>
                    <a:pt x="494" y="4352"/>
                  </a:cubicBezTo>
                  <a:cubicBezTo>
                    <a:pt x="494" y="4356"/>
                    <a:pt x="491" y="4356"/>
                    <a:pt x="491" y="4359"/>
                  </a:cubicBezTo>
                  <a:cubicBezTo>
                    <a:pt x="484" y="4363"/>
                    <a:pt x="468" y="4371"/>
                    <a:pt x="454" y="4385"/>
                  </a:cubicBezTo>
                  <a:cubicBezTo>
                    <a:pt x="449" y="4393"/>
                    <a:pt x="442" y="4400"/>
                    <a:pt x="435" y="4412"/>
                  </a:cubicBezTo>
                  <a:cubicBezTo>
                    <a:pt x="432" y="4419"/>
                    <a:pt x="427" y="4434"/>
                    <a:pt x="427" y="4445"/>
                  </a:cubicBezTo>
                  <a:cubicBezTo>
                    <a:pt x="427" y="4452"/>
                    <a:pt x="427" y="4461"/>
                    <a:pt x="432" y="4464"/>
                  </a:cubicBezTo>
                  <a:cubicBezTo>
                    <a:pt x="423" y="4468"/>
                    <a:pt x="420" y="4475"/>
                    <a:pt x="413" y="4483"/>
                  </a:cubicBezTo>
                  <a:cubicBezTo>
                    <a:pt x="409" y="4487"/>
                    <a:pt x="405" y="4494"/>
                    <a:pt x="401" y="4502"/>
                  </a:cubicBezTo>
                  <a:cubicBezTo>
                    <a:pt x="397" y="4509"/>
                    <a:pt x="397" y="4516"/>
                    <a:pt x="397" y="4528"/>
                  </a:cubicBezTo>
                  <a:cubicBezTo>
                    <a:pt x="397" y="4535"/>
                    <a:pt x="397" y="4542"/>
                    <a:pt x="401" y="4554"/>
                  </a:cubicBezTo>
                  <a:cubicBezTo>
                    <a:pt x="405" y="4557"/>
                    <a:pt x="409" y="4565"/>
                    <a:pt x="413" y="4569"/>
                  </a:cubicBezTo>
                  <a:cubicBezTo>
                    <a:pt x="409" y="4573"/>
                    <a:pt x="405" y="4580"/>
                    <a:pt x="401" y="4583"/>
                  </a:cubicBezTo>
                  <a:cubicBezTo>
                    <a:pt x="387" y="4609"/>
                    <a:pt x="379" y="4640"/>
                    <a:pt x="375" y="4666"/>
                  </a:cubicBezTo>
                  <a:cubicBezTo>
                    <a:pt x="371" y="4692"/>
                    <a:pt x="371" y="4714"/>
                    <a:pt x="368" y="4737"/>
                  </a:cubicBezTo>
                  <a:cubicBezTo>
                    <a:pt x="368" y="4737"/>
                    <a:pt x="364" y="4740"/>
                    <a:pt x="360" y="4744"/>
                  </a:cubicBezTo>
                  <a:cubicBezTo>
                    <a:pt x="356" y="4752"/>
                    <a:pt x="349" y="4763"/>
                    <a:pt x="337" y="4778"/>
                  </a:cubicBezTo>
                  <a:cubicBezTo>
                    <a:pt x="334" y="4785"/>
                    <a:pt x="327" y="4793"/>
                    <a:pt x="323" y="4801"/>
                  </a:cubicBezTo>
                  <a:cubicBezTo>
                    <a:pt x="319" y="4811"/>
                    <a:pt x="315" y="4823"/>
                    <a:pt x="315" y="4834"/>
                  </a:cubicBezTo>
                  <a:cubicBezTo>
                    <a:pt x="315" y="4842"/>
                    <a:pt x="315" y="4853"/>
                    <a:pt x="319" y="4861"/>
                  </a:cubicBezTo>
                  <a:cubicBezTo>
                    <a:pt x="323" y="4871"/>
                    <a:pt x="330" y="4883"/>
                    <a:pt x="342" y="4890"/>
                  </a:cubicBezTo>
                  <a:cubicBezTo>
                    <a:pt x="337" y="4897"/>
                    <a:pt x="334" y="4909"/>
                    <a:pt x="330" y="4916"/>
                  </a:cubicBezTo>
                  <a:cubicBezTo>
                    <a:pt x="323" y="4935"/>
                    <a:pt x="323" y="4954"/>
                    <a:pt x="323" y="4973"/>
                  </a:cubicBezTo>
                  <a:cubicBezTo>
                    <a:pt x="323" y="5002"/>
                    <a:pt x="327" y="5028"/>
                    <a:pt x="327" y="5051"/>
                  </a:cubicBezTo>
                  <a:cubicBezTo>
                    <a:pt x="327" y="5062"/>
                    <a:pt x="327" y="5073"/>
                    <a:pt x="323" y="5080"/>
                  </a:cubicBezTo>
                  <a:cubicBezTo>
                    <a:pt x="319" y="5096"/>
                    <a:pt x="311" y="5118"/>
                    <a:pt x="308" y="5137"/>
                  </a:cubicBezTo>
                  <a:cubicBezTo>
                    <a:pt x="301" y="5159"/>
                    <a:pt x="297" y="5182"/>
                    <a:pt x="297" y="5204"/>
                  </a:cubicBezTo>
                  <a:cubicBezTo>
                    <a:pt x="297" y="5223"/>
                    <a:pt x="301" y="5246"/>
                    <a:pt x="308" y="5268"/>
                  </a:cubicBezTo>
                  <a:cubicBezTo>
                    <a:pt x="315" y="5279"/>
                    <a:pt x="319" y="5290"/>
                    <a:pt x="330" y="5301"/>
                  </a:cubicBezTo>
                  <a:lnTo>
                    <a:pt x="330" y="5305"/>
                  </a:lnTo>
                  <a:cubicBezTo>
                    <a:pt x="327" y="5313"/>
                    <a:pt x="323" y="5324"/>
                    <a:pt x="323" y="5335"/>
                  </a:cubicBezTo>
                  <a:cubicBezTo>
                    <a:pt x="323" y="5350"/>
                    <a:pt x="327" y="5361"/>
                    <a:pt x="330" y="5372"/>
                  </a:cubicBezTo>
                  <a:cubicBezTo>
                    <a:pt x="334" y="5391"/>
                    <a:pt x="342" y="5410"/>
                    <a:pt x="345" y="5421"/>
                  </a:cubicBezTo>
                  <a:cubicBezTo>
                    <a:pt x="349" y="5436"/>
                    <a:pt x="353" y="5447"/>
                    <a:pt x="353" y="5458"/>
                  </a:cubicBezTo>
                  <a:lnTo>
                    <a:pt x="353" y="5466"/>
                  </a:lnTo>
                  <a:cubicBezTo>
                    <a:pt x="349" y="5470"/>
                    <a:pt x="349" y="5470"/>
                    <a:pt x="345" y="5477"/>
                  </a:cubicBezTo>
                  <a:cubicBezTo>
                    <a:pt x="342" y="5481"/>
                    <a:pt x="334" y="5484"/>
                    <a:pt x="323" y="5492"/>
                  </a:cubicBezTo>
                  <a:cubicBezTo>
                    <a:pt x="311" y="5496"/>
                    <a:pt x="308" y="5499"/>
                    <a:pt x="304" y="5503"/>
                  </a:cubicBezTo>
                  <a:cubicBezTo>
                    <a:pt x="301" y="5511"/>
                    <a:pt x="301" y="5515"/>
                    <a:pt x="301" y="5518"/>
                  </a:cubicBezTo>
                  <a:cubicBezTo>
                    <a:pt x="297" y="5522"/>
                    <a:pt x="297" y="5525"/>
                    <a:pt x="297" y="5525"/>
                  </a:cubicBezTo>
                  <a:cubicBezTo>
                    <a:pt x="297" y="5529"/>
                    <a:pt x="301" y="5534"/>
                    <a:pt x="301" y="5534"/>
                  </a:cubicBezTo>
                  <a:lnTo>
                    <a:pt x="301" y="5548"/>
                  </a:lnTo>
                  <a:cubicBezTo>
                    <a:pt x="304" y="5551"/>
                    <a:pt x="304" y="5556"/>
                    <a:pt x="308" y="5563"/>
                  </a:cubicBezTo>
                  <a:cubicBezTo>
                    <a:pt x="323" y="5593"/>
                    <a:pt x="330" y="5630"/>
                    <a:pt x="330" y="5664"/>
                  </a:cubicBezTo>
                  <a:cubicBezTo>
                    <a:pt x="330" y="5727"/>
                    <a:pt x="308" y="5795"/>
                    <a:pt x="282" y="5843"/>
                  </a:cubicBezTo>
                  <a:cubicBezTo>
                    <a:pt x="256" y="5884"/>
                    <a:pt x="248" y="5926"/>
                    <a:pt x="248" y="5960"/>
                  </a:cubicBezTo>
                  <a:cubicBezTo>
                    <a:pt x="248" y="5986"/>
                    <a:pt x="252" y="6008"/>
                    <a:pt x="256" y="6031"/>
                  </a:cubicBezTo>
                  <a:cubicBezTo>
                    <a:pt x="259" y="6049"/>
                    <a:pt x="263" y="6067"/>
                    <a:pt x="266" y="6090"/>
                  </a:cubicBezTo>
                  <a:cubicBezTo>
                    <a:pt x="266" y="6094"/>
                    <a:pt x="270" y="6101"/>
                    <a:pt x="270" y="6105"/>
                  </a:cubicBezTo>
                  <a:cubicBezTo>
                    <a:pt x="270" y="6120"/>
                    <a:pt x="266" y="6139"/>
                    <a:pt x="263" y="6162"/>
                  </a:cubicBezTo>
                  <a:cubicBezTo>
                    <a:pt x="259" y="6179"/>
                    <a:pt x="252" y="6202"/>
                    <a:pt x="252" y="6229"/>
                  </a:cubicBezTo>
                  <a:cubicBezTo>
                    <a:pt x="252" y="6240"/>
                    <a:pt x="252" y="6251"/>
                    <a:pt x="256" y="6262"/>
                  </a:cubicBezTo>
                  <a:cubicBezTo>
                    <a:pt x="275" y="6367"/>
                    <a:pt x="275" y="6476"/>
                    <a:pt x="278" y="6583"/>
                  </a:cubicBezTo>
                  <a:cubicBezTo>
                    <a:pt x="282" y="6692"/>
                    <a:pt x="285" y="6804"/>
                    <a:pt x="304" y="6916"/>
                  </a:cubicBezTo>
                  <a:cubicBezTo>
                    <a:pt x="311" y="6957"/>
                    <a:pt x="319" y="6999"/>
                    <a:pt x="319" y="7040"/>
                  </a:cubicBezTo>
                  <a:cubicBezTo>
                    <a:pt x="319" y="7099"/>
                    <a:pt x="308" y="7163"/>
                    <a:pt x="285" y="7219"/>
                  </a:cubicBezTo>
                  <a:lnTo>
                    <a:pt x="275" y="7245"/>
                  </a:lnTo>
                  <a:lnTo>
                    <a:pt x="292" y="7264"/>
                  </a:lnTo>
                  <a:cubicBezTo>
                    <a:pt x="304" y="7271"/>
                    <a:pt x="311" y="7283"/>
                    <a:pt x="315" y="7290"/>
                  </a:cubicBezTo>
                  <a:cubicBezTo>
                    <a:pt x="315" y="7297"/>
                    <a:pt x="319" y="7301"/>
                    <a:pt x="319" y="7309"/>
                  </a:cubicBezTo>
                  <a:cubicBezTo>
                    <a:pt x="319" y="7323"/>
                    <a:pt x="311" y="7346"/>
                    <a:pt x="304" y="7368"/>
                  </a:cubicBezTo>
                  <a:cubicBezTo>
                    <a:pt x="297" y="7395"/>
                    <a:pt x="285" y="7421"/>
                    <a:pt x="285" y="7451"/>
                  </a:cubicBezTo>
                  <a:cubicBezTo>
                    <a:pt x="285" y="7458"/>
                    <a:pt x="285" y="7466"/>
                    <a:pt x="289" y="7473"/>
                  </a:cubicBezTo>
                  <a:cubicBezTo>
                    <a:pt x="297" y="7540"/>
                    <a:pt x="301" y="7608"/>
                    <a:pt x="304" y="7679"/>
                  </a:cubicBezTo>
                  <a:cubicBezTo>
                    <a:pt x="308" y="7749"/>
                    <a:pt x="315" y="7825"/>
                    <a:pt x="342" y="7899"/>
                  </a:cubicBezTo>
                  <a:cubicBezTo>
                    <a:pt x="345" y="7911"/>
                    <a:pt x="345" y="7922"/>
                    <a:pt x="349" y="7933"/>
                  </a:cubicBezTo>
                  <a:cubicBezTo>
                    <a:pt x="360" y="7956"/>
                    <a:pt x="368" y="7974"/>
                    <a:pt x="368" y="7996"/>
                  </a:cubicBezTo>
                  <a:cubicBezTo>
                    <a:pt x="368" y="8011"/>
                    <a:pt x="364" y="8023"/>
                    <a:pt x="360" y="8034"/>
                  </a:cubicBezTo>
                  <a:lnTo>
                    <a:pt x="360" y="8063"/>
                  </a:lnTo>
                  <a:lnTo>
                    <a:pt x="360" y="8180"/>
                  </a:lnTo>
                  <a:lnTo>
                    <a:pt x="360" y="8206"/>
                  </a:lnTo>
                  <a:cubicBezTo>
                    <a:pt x="364" y="8303"/>
                    <a:pt x="390" y="8419"/>
                    <a:pt x="442" y="8520"/>
                  </a:cubicBezTo>
                  <a:cubicBezTo>
                    <a:pt x="449" y="8539"/>
                    <a:pt x="458" y="8557"/>
                    <a:pt x="461" y="8579"/>
                  </a:cubicBezTo>
                  <a:cubicBezTo>
                    <a:pt x="465" y="8613"/>
                    <a:pt x="468" y="8647"/>
                    <a:pt x="468" y="8684"/>
                  </a:cubicBezTo>
                  <a:lnTo>
                    <a:pt x="468" y="8707"/>
                  </a:lnTo>
                  <a:cubicBezTo>
                    <a:pt x="476" y="8710"/>
                    <a:pt x="484" y="8718"/>
                    <a:pt x="491" y="8726"/>
                  </a:cubicBezTo>
                  <a:cubicBezTo>
                    <a:pt x="502" y="8736"/>
                    <a:pt x="510" y="8755"/>
                    <a:pt x="517" y="8774"/>
                  </a:cubicBezTo>
                  <a:lnTo>
                    <a:pt x="517" y="8778"/>
                  </a:lnTo>
                  <a:lnTo>
                    <a:pt x="517" y="8781"/>
                  </a:lnTo>
                  <a:lnTo>
                    <a:pt x="517" y="8838"/>
                  </a:lnTo>
                  <a:lnTo>
                    <a:pt x="521" y="8901"/>
                  </a:lnTo>
                  <a:lnTo>
                    <a:pt x="521" y="8901"/>
                  </a:lnTo>
                  <a:lnTo>
                    <a:pt x="506" y="8893"/>
                  </a:lnTo>
                  <a:lnTo>
                    <a:pt x="506" y="8893"/>
                  </a:lnTo>
                  <a:cubicBezTo>
                    <a:pt x="510" y="8905"/>
                    <a:pt x="513" y="8920"/>
                    <a:pt x="513" y="8931"/>
                  </a:cubicBezTo>
                  <a:cubicBezTo>
                    <a:pt x="513" y="8943"/>
                    <a:pt x="513" y="8950"/>
                    <a:pt x="510" y="8961"/>
                  </a:cubicBezTo>
                  <a:cubicBezTo>
                    <a:pt x="513" y="8957"/>
                    <a:pt x="513" y="8953"/>
                    <a:pt x="517" y="8953"/>
                  </a:cubicBezTo>
                  <a:lnTo>
                    <a:pt x="562" y="8893"/>
                  </a:lnTo>
                  <a:cubicBezTo>
                    <a:pt x="551" y="8875"/>
                    <a:pt x="539" y="8857"/>
                    <a:pt x="525" y="8838"/>
                  </a:cubicBezTo>
                  <a:lnTo>
                    <a:pt x="525" y="8838"/>
                  </a:lnTo>
                  <a:lnTo>
                    <a:pt x="562" y="8848"/>
                  </a:lnTo>
                  <a:lnTo>
                    <a:pt x="551" y="8786"/>
                  </a:lnTo>
                  <a:cubicBezTo>
                    <a:pt x="544" y="8744"/>
                    <a:pt x="544" y="8696"/>
                    <a:pt x="544" y="8643"/>
                  </a:cubicBezTo>
                  <a:cubicBezTo>
                    <a:pt x="544" y="8621"/>
                    <a:pt x="539" y="8595"/>
                    <a:pt x="536" y="8565"/>
                  </a:cubicBezTo>
                  <a:cubicBezTo>
                    <a:pt x="532" y="8539"/>
                    <a:pt x="525" y="8512"/>
                    <a:pt x="510" y="8486"/>
                  </a:cubicBezTo>
                  <a:cubicBezTo>
                    <a:pt x="465" y="8396"/>
                    <a:pt x="439" y="8288"/>
                    <a:pt x="435" y="8203"/>
                  </a:cubicBezTo>
                  <a:lnTo>
                    <a:pt x="435" y="8180"/>
                  </a:lnTo>
                  <a:cubicBezTo>
                    <a:pt x="435" y="8142"/>
                    <a:pt x="439" y="8101"/>
                    <a:pt x="439" y="8063"/>
                  </a:cubicBezTo>
                  <a:cubicBezTo>
                    <a:pt x="439" y="8001"/>
                    <a:pt x="435" y="7937"/>
                    <a:pt x="413" y="7873"/>
                  </a:cubicBezTo>
                  <a:cubicBezTo>
                    <a:pt x="390" y="7810"/>
                    <a:pt x="382" y="7746"/>
                    <a:pt x="379" y="7675"/>
                  </a:cubicBezTo>
                  <a:cubicBezTo>
                    <a:pt x="375" y="7608"/>
                    <a:pt x="375" y="7537"/>
                    <a:pt x="364" y="7462"/>
                  </a:cubicBezTo>
                  <a:lnTo>
                    <a:pt x="364" y="7451"/>
                  </a:lnTo>
                  <a:cubicBezTo>
                    <a:pt x="364" y="7440"/>
                    <a:pt x="368" y="7418"/>
                    <a:pt x="375" y="7395"/>
                  </a:cubicBezTo>
                  <a:cubicBezTo>
                    <a:pt x="382" y="7368"/>
                    <a:pt x="394" y="7342"/>
                    <a:pt x="394" y="7309"/>
                  </a:cubicBezTo>
                  <a:cubicBezTo>
                    <a:pt x="394" y="7294"/>
                    <a:pt x="390" y="7275"/>
                    <a:pt x="382" y="7256"/>
                  </a:cubicBezTo>
                  <a:cubicBezTo>
                    <a:pt x="379" y="7245"/>
                    <a:pt x="371" y="7234"/>
                    <a:pt x="364" y="7226"/>
                  </a:cubicBezTo>
                  <a:cubicBezTo>
                    <a:pt x="387" y="7163"/>
                    <a:pt x="394" y="7099"/>
                    <a:pt x="394" y="7040"/>
                  </a:cubicBezTo>
                  <a:cubicBezTo>
                    <a:pt x="394" y="6991"/>
                    <a:pt x="390" y="6947"/>
                    <a:pt x="379" y="6902"/>
                  </a:cubicBezTo>
                  <a:cubicBezTo>
                    <a:pt x="360" y="6797"/>
                    <a:pt x="356" y="6688"/>
                    <a:pt x="356" y="6580"/>
                  </a:cubicBezTo>
                  <a:cubicBezTo>
                    <a:pt x="353" y="6471"/>
                    <a:pt x="349" y="6363"/>
                    <a:pt x="330" y="6251"/>
                  </a:cubicBezTo>
                  <a:lnTo>
                    <a:pt x="330" y="6229"/>
                  </a:lnTo>
                  <a:cubicBezTo>
                    <a:pt x="330" y="6214"/>
                    <a:pt x="334" y="6195"/>
                    <a:pt x="337" y="6176"/>
                  </a:cubicBezTo>
                  <a:cubicBezTo>
                    <a:pt x="342" y="6153"/>
                    <a:pt x="345" y="6131"/>
                    <a:pt x="345" y="6105"/>
                  </a:cubicBezTo>
                  <a:cubicBezTo>
                    <a:pt x="345" y="6098"/>
                    <a:pt x="345" y="6086"/>
                    <a:pt x="342" y="6075"/>
                  </a:cubicBezTo>
                  <a:cubicBezTo>
                    <a:pt x="337" y="6053"/>
                    <a:pt x="334" y="6034"/>
                    <a:pt x="330" y="6015"/>
                  </a:cubicBezTo>
                  <a:cubicBezTo>
                    <a:pt x="327" y="5996"/>
                    <a:pt x="323" y="5978"/>
                    <a:pt x="323" y="5960"/>
                  </a:cubicBezTo>
                  <a:cubicBezTo>
                    <a:pt x="327" y="5937"/>
                    <a:pt x="330" y="5910"/>
                    <a:pt x="345" y="5881"/>
                  </a:cubicBezTo>
                  <a:cubicBezTo>
                    <a:pt x="379" y="5821"/>
                    <a:pt x="405" y="5746"/>
                    <a:pt x="405" y="5664"/>
                  </a:cubicBezTo>
                  <a:cubicBezTo>
                    <a:pt x="405" y="5623"/>
                    <a:pt x="397" y="5582"/>
                    <a:pt x="382" y="5544"/>
                  </a:cubicBezTo>
                  <a:cubicBezTo>
                    <a:pt x="394" y="5537"/>
                    <a:pt x="401" y="5525"/>
                    <a:pt x="409" y="5515"/>
                  </a:cubicBezTo>
                  <a:cubicBezTo>
                    <a:pt x="416" y="5507"/>
                    <a:pt x="420" y="5496"/>
                    <a:pt x="423" y="5484"/>
                  </a:cubicBezTo>
                  <a:cubicBezTo>
                    <a:pt x="427" y="5477"/>
                    <a:pt x="427" y="5466"/>
                    <a:pt x="427" y="5458"/>
                  </a:cubicBezTo>
                  <a:cubicBezTo>
                    <a:pt x="427" y="5429"/>
                    <a:pt x="420" y="5406"/>
                    <a:pt x="413" y="5384"/>
                  </a:cubicBezTo>
                  <a:cubicBezTo>
                    <a:pt x="409" y="5372"/>
                    <a:pt x="405" y="5365"/>
                    <a:pt x="405" y="5354"/>
                  </a:cubicBezTo>
                  <a:cubicBezTo>
                    <a:pt x="401" y="5346"/>
                    <a:pt x="401" y="5339"/>
                    <a:pt x="401" y="5335"/>
                  </a:cubicBezTo>
                  <a:lnTo>
                    <a:pt x="401" y="5327"/>
                  </a:lnTo>
                  <a:cubicBezTo>
                    <a:pt x="401" y="5324"/>
                    <a:pt x="405" y="5320"/>
                    <a:pt x="405" y="5320"/>
                  </a:cubicBezTo>
                  <a:lnTo>
                    <a:pt x="427" y="5290"/>
                  </a:lnTo>
                  <a:lnTo>
                    <a:pt x="401" y="5268"/>
                  </a:lnTo>
                  <a:cubicBezTo>
                    <a:pt x="390" y="5256"/>
                    <a:pt x="382" y="5246"/>
                    <a:pt x="379" y="5237"/>
                  </a:cubicBezTo>
                  <a:cubicBezTo>
                    <a:pt x="375" y="5227"/>
                    <a:pt x="375" y="5215"/>
                    <a:pt x="375" y="5204"/>
                  </a:cubicBezTo>
                  <a:cubicBezTo>
                    <a:pt x="375" y="5189"/>
                    <a:pt x="375" y="5175"/>
                    <a:pt x="382" y="5156"/>
                  </a:cubicBezTo>
                  <a:cubicBezTo>
                    <a:pt x="387" y="5141"/>
                    <a:pt x="390" y="5118"/>
                    <a:pt x="397" y="5099"/>
                  </a:cubicBezTo>
                  <a:cubicBezTo>
                    <a:pt x="401" y="5085"/>
                    <a:pt x="401" y="5066"/>
                    <a:pt x="401" y="5051"/>
                  </a:cubicBezTo>
                  <a:cubicBezTo>
                    <a:pt x="401" y="5021"/>
                    <a:pt x="397" y="4995"/>
                    <a:pt x="397" y="4973"/>
                  </a:cubicBezTo>
                  <a:cubicBezTo>
                    <a:pt x="397" y="4961"/>
                    <a:pt x="397" y="4950"/>
                    <a:pt x="401" y="4939"/>
                  </a:cubicBezTo>
                  <a:cubicBezTo>
                    <a:pt x="405" y="4932"/>
                    <a:pt x="409" y="4923"/>
                    <a:pt x="420" y="4913"/>
                  </a:cubicBezTo>
                  <a:lnTo>
                    <a:pt x="454" y="4879"/>
                  </a:lnTo>
                  <a:lnTo>
                    <a:pt x="413" y="4853"/>
                  </a:lnTo>
                  <a:cubicBezTo>
                    <a:pt x="401" y="4845"/>
                    <a:pt x="394" y="4838"/>
                    <a:pt x="394" y="4838"/>
                  </a:cubicBezTo>
                  <a:lnTo>
                    <a:pt x="394" y="4834"/>
                  </a:lnTo>
                  <a:cubicBezTo>
                    <a:pt x="394" y="4834"/>
                    <a:pt x="394" y="4830"/>
                    <a:pt x="397" y="4827"/>
                  </a:cubicBezTo>
                  <a:cubicBezTo>
                    <a:pt x="401" y="4819"/>
                    <a:pt x="409" y="4811"/>
                    <a:pt x="416" y="4801"/>
                  </a:cubicBezTo>
                  <a:cubicBezTo>
                    <a:pt x="423" y="4793"/>
                    <a:pt x="427" y="4785"/>
                    <a:pt x="432" y="4778"/>
                  </a:cubicBezTo>
                  <a:cubicBezTo>
                    <a:pt x="435" y="4771"/>
                    <a:pt x="439" y="4763"/>
                    <a:pt x="442" y="4752"/>
                  </a:cubicBezTo>
                  <a:cubicBezTo>
                    <a:pt x="449" y="4714"/>
                    <a:pt x="449" y="4681"/>
                    <a:pt x="458" y="4654"/>
                  </a:cubicBezTo>
                  <a:cubicBezTo>
                    <a:pt x="458" y="4644"/>
                    <a:pt x="461" y="4632"/>
                    <a:pt x="468" y="4625"/>
                  </a:cubicBezTo>
                  <a:cubicBezTo>
                    <a:pt x="472" y="4614"/>
                    <a:pt x="480" y="4606"/>
                    <a:pt x="494" y="4595"/>
                  </a:cubicBezTo>
                  <a:lnTo>
                    <a:pt x="551" y="4557"/>
                  </a:lnTo>
                  <a:lnTo>
                    <a:pt x="487" y="4531"/>
                  </a:lnTo>
                  <a:cubicBezTo>
                    <a:pt x="484" y="4528"/>
                    <a:pt x="480" y="4528"/>
                    <a:pt x="476" y="4524"/>
                  </a:cubicBezTo>
                  <a:cubicBezTo>
                    <a:pt x="480" y="4520"/>
                    <a:pt x="487" y="4516"/>
                    <a:pt x="491" y="4513"/>
                  </a:cubicBezTo>
                  <a:cubicBezTo>
                    <a:pt x="494" y="4513"/>
                    <a:pt x="494" y="4509"/>
                    <a:pt x="499" y="4505"/>
                  </a:cubicBezTo>
                  <a:cubicBezTo>
                    <a:pt x="502" y="4502"/>
                    <a:pt x="502" y="4502"/>
                    <a:pt x="506" y="4494"/>
                  </a:cubicBezTo>
                  <a:cubicBezTo>
                    <a:pt x="506" y="4494"/>
                    <a:pt x="510" y="4490"/>
                    <a:pt x="510" y="4487"/>
                  </a:cubicBezTo>
                  <a:cubicBezTo>
                    <a:pt x="510" y="4483"/>
                    <a:pt x="513" y="4479"/>
                    <a:pt x="513" y="4475"/>
                  </a:cubicBezTo>
                  <a:cubicBezTo>
                    <a:pt x="513" y="4471"/>
                    <a:pt x="510" y="4464"/>
                    <a:pt x="510" y="4457"/>
                  </a:cubicBezTo>
                  <a:cubicBezTo>
                    <a:pt x="506" y="4449"/>
                    <a:pt x="506" y="4445"/>
                    <a:pt x="506" y="4445"/>
                  </a:cubicBezTo>
                  <a:cubicBezTo>
                    <a:pt x="506" y="4445"/>
                    <a:pt x="506" y="4442"/>
                    <a:pt x="510" y="4438"/>
                  </a:cubicBezTo>
                  <a:cubicBezTo>
                    <a:pt x="513" y="4434"/>
                    <a:pt x="517" y="4430"/>
                    <a:pt x="525" y="4426"/>
                  </a:cubicBezTo>
                  <a:cubicBezTo>
                    <a:pt x="532" y="4423"/>
                    <a:pt x="544" y="4416"/>
                    <a:pt x="551" y="4404"/>
                  </a:cubicBezTo>
                  <a:cubicBezTo>
                    <a:pt x="558" y="4400"/>
                    <a:pt x="562" y="4393"/>
                    <a:pt x="566" y="4385"/>
                  </a:cubicBezTo>
                  <a:cubicBezTo>
                    <a:pt x="570" y="4378"/>
                    <a:pt x="573" y="4367"/>
                    <a:pt x="573" y="4356"/>
                  </a:cubicBezTo>
                  <a:lnTo>
                    <a:pt x="573" y="4340"/>
                  </a:lnTo>
                  <a:lnTo>
                    <a:pt x="573" y="4337"/>
                  </a:lnTo>
                  <a:cubicBezTo>
                    <a:pt x="566" y="4322"/>
                    <a:pt x="566" y="4304"/>
                    <a:pt x="566" y="4285"/>
                  </a:cubicBezTo>
                  <a:cubicBezTo>
                    <a:pt x="566" y="4259"/>
                    <a:pt x="570" y="4236"/>
                    <a:pt x="573" y="4206"/>
                  </a:cubicBezTo>
                  <a:cubicBezTo>
                    <a:pt x="573" y="4180"/>
                    <a:pt x="577" y="4154"/>
                    <a:pt x="577" y="4128"/>
                  </a:cubicBezTo>
                  <a:lnTo>
                    <a:pt x="577" y="4116"/>
                  </a:lnTo>
                  <a:lnTo>
                    <a:pt x="577" y="4102"/>
                  </a:lnTo>
                  <a:cubicBezTo>
                    <a:pt x="577" y="4053"/>
                    <a:pt x="589" y="4012"/>
                    <a:pt x="603" y="3974"/>
                  </a:cubicBezTo>
                  <a:cubicBezTo>
                    <a:pt x="615" y="3937"/>
                    <a:pt x="637" y="3900"/>
                    <a:pt x="663" y="3859"/>
                  </a:cubicBezTo>
                  <a:cubicBezTo>
                    <a:pt x="667" y="3847"/>
                    <a:pt x="674" y="3840"/>
                    <a:pt x="678" y="3829"/>
                  </a:cubicBezTo>
                  <a:cubicBezTo>
                    <a:pt x="682" y="3814"/>
                    <a:pt x="689" y="3798"/>
                    <a:pt x="693" y="3784"/>
                  </a:cubicBezTo>
                  <a:cubicBezTo>
                    <a:pt x="693" y="3776"/>
                    <a:pt x="696" y="3772"/>
                    <a:pt x="696" y="3765"/>
                  </a:cubicBezTo>
                  <a:lnTo>
                    <a:pt x="696" y="3743"/>
                  </a:lnTo>
                  <a:lnTo>
                    <a:pt x="696" y="3728"/>
                  </a:lnTo>
                  <a:cubicBezTo>
                    <a:pt x="696" y="3724"/>
                    <a:pt x="693" y="3720"/>
                    <a:pt x="693" y="3717"/>
                  </a:cubicBezTo>
                  <a:cubicBezTo>
                    <a:pt x="689" y="3709"/>
                    <a:pt x="685" y="3705"/>
                    <a:pt x="678" y="3702"/>
                  </a:cubicBezTo>
                  <a:cubicBezTo>
                    <a:pt x="670" y="3698"/>
                    <a:pt x="670" y="3694"/>
                    <a:pt x="667" y="3694"/>
                  </a:cubicBezTo>
                  <a:cubicBezTo>
                    <a:pt x="667" y="3694"/>
                    <a:pt x="667" y="3690"/>
                    <a:pt x="670" y="3690"/>
                  </a:cubicBezTo>
                  <a:cubicBezTo>
                    <a:pt x="670" y="3690"/>
                    <a:pt x="674" y="3686"/>
                    <a:pt x="674" y="3683"/>
                  </a:cubicBezTo>
                  <a:cubicBezTo>
                    <a:pt x="701" y="3667"/>
                    <a:pt x="719" y="3645"/>
                    <a:pt x="730" y="3619"/>
                  </a:cubicBezTo>
                  <a:cubicBezTo>
                    <a:pt x="741" y="3597"/>
                    <a:pt x="746" y="3571"/>
                    <a:pt x="746" y="3548"/>
                  </a:cubicBezTo>
                  <a:lnTo>
                    <a:pt x="746" y="3533"/>
                  </a:lnTo>
                  <a:cubicBezTo>
                    <a:pt x="749" y="3537"/>
                    <a:pt x="756" y="3537"/>
                    <a:pt x="763" y="3537"/>
                  </a:cubicBezTo>
                  <a:cubicBezTo>
                    <a:pt x="775" y="3537"/>
                    <a:pt x="786" y="3533"/>
                    <a:pt x="794" y="3529"/>
                  </a:cubicBezTo>
                  <a:cubicBezTo>
                    <a:pt x="805" y="3522"/>
                    <a:pt x="813" y="3510"/>
                    <a:pt x="816" y="3500"/>
                  </a:cubicBezTo>
                  <a:cubicBezTo>
                    <a:pt x="820" y="3488"/>
                    <a:pt x="824" y="3477"/>
                    <a:pt x="824" y="3470"/>
                  </a:cubicBezTo>
                  <a:lnTo>
                    <a:pt x="824" y="3462"/>
                  </a:lnTo>
                  <a:lnTo>
                    <a:pt x="824" y="3455"/>
                  </a:lnTo>
                  <a:cubicBezTo>
                    <a:pt x="824" y="3443"/>
                    <a:pt x="824" y="3432"/>
                    <a:pt x="827" y="3425"/>
                  </a:cubicBezTo>
                  <a:cubicBezTo>
                    <a:pt x="831" y="3406"/>
                    <a:pt x="839" y="3391"/>
                    <a:pt x="846" y="3369"/>
                  </a:cubicBezTo>
                  <a:cubicBezTo>
                    <a:pt x="858" y="3350"/>
                    <a:pt x="865" y="3327"/>
                    <a:pt x="868" y="3305"/>
                  </a:cubicBezTo>
                  <a:cubicBezTo>
                    <a:pt x="880" y="3264"/>
                    <a:pt x="887" y="3223"/>
                    <a:pt x="894" y="3186"/>
                  </a:cubicBezTo>
                  <a:cubicBezTo>
                    <a:pt x="906" y="3148"/>
                    <a:pt x="920" y="3118"/>
                    <a:pt x="936" y="3096"/>
                  </a:cubicBezTo>
                  <a:cubicBezTo>
                    <a:pt x="955" y="3077"/>
                    <a:pt x="965" y="3058"/>
                    <a:pt x="973" y="3036"/>
                  </a:cubicBezTo>
                  <a:cubicBezTo>
                    <a:pt x="984" y="3010"/>
                    <a:pt x="992" y="2980"/>
                    <a:pt x="996" y="2958"/>
                  </a:cubicBezTo>
                  <a:cubicBezTo>
                    <a:pt x="1003" y="2935"/>
                    <a:pt x="1010" y="2917"/>
                    <a:pt x="1025" y="2901"/>
                  </a:cubicBezTo>
                  <a:cubicBezTo>
                    <a:pt x="1063" y="2853"/>
                    <a:pt x="1093" y="2801"/>
                    <a:pt x="1115" y="2748"/>
                  </a:cubicBezTo>
                  <a:cubicBezTo>
                    <a:pt x="1141" y="2696"/>
                    <a:pt x="1164" y="2644"/>
                    <a:pt x="1186" y="2595"/>
                  </a:cubicBezTo>
                  <a:cubicBezTo>
                    <a:pt x="1212" y="2550"/>
                    <a:pt x="1231" y="2501"/>
                    <a:pt x="1250" y="2453"/>
                  </a:cubicBezTo>
                  <a:cubicBezTo>
                    <a:pt x="1272" y="2408"/>
                    <a:pt x="1295" y="2367"/>
                    <a:pt x="1324" y="2333"/>
                  </a:cubicBezTo>
                  <a:cubicBezTo>
                    <a:pt x="1336" y="2318"/>
                    <a:pt x="1343" y="2304"/>
                    <a:pt x="1343" y="2288"/>
                  </a:cubicBezTo>
                  <a:cubicBezTo>
                    <a:pt x="1343" y="2277"/>
                    <a:pt x="1339" y="2266"/>
                    <a:pt x="1332" y="2254"/>
                  </a:cubicBezTo>
                  <a:cubicBezTo>
                    <a:pt x="1329" y="2247"/>
                    <a:pt x="1317" y="2236"/>
                    <a:pt x="1310" y="2228"/>
                  </a:cubicBezTo>
                  <a:cubicBezTo>
                    <a:pt x="1306" y="2228"/>
                    <a:pt x="1306" y="2228"/>
                    <a:pt x="1306" y="2225"/>
                  </a:cubicBezTo>
                  <a:cubicBezTo>
                    <a:pt x="1321" y="2210"/>
                    <a:pt x="1332" y="2192"/>
                    <a:pt x="1339" y="2176"/>
                  </a:cubicBezTo>
                  <a:cubicBezTo>
                    <a:pt x="1355" y="2139"/>
                    <a:pt x="1358" y="2105"/>
                    <a:pt x="1365" y="2079"/>
                  </a:cubicBezTo>
                  <a:cubicBezTo>
                    <a:pt x="1369" y="2064"/>
                    <a:pt x="1374" y="2053"/>
                    <a:pt x="1377" y="2045"/>
                  </a:cubicBezTo>
                  <a:cubicBezTo>
                    <a:pt x="1381" y="2035"/>
                    <a:pt x="1388" y="2027"/>
                    <a:pt x="1396" y="2019"/>
                  </a:cubicBezTo>
                  <a:cubicBezTo>
                    <a:pt x="1422" y="1997"/>
                    <a:pt x="1441" y="1971"/>
                    <a:pt x="1455" y="1945"/>
                  </a:cubicBezTo>
                  <a:cubicBezTo>
                    <a:pt x="1459" y="1945"/>
                    <a:pt x="1459" y="1940"/>
                    <a:pt x="1459" y="1940"/>
                  </a:cubicBezTo>
                  <a:lnTo>
                    <a:pt x="1467" y="1948"/>
                  </a:lnTo>
                  <a:cubicBezTo>
                    <a:pt x="1470" y="1952"/>
                    <a:pt x="1474" y="1952"/>
                    <a:pt x="1481" y="1956"/>
                  </a:cubicBezTo>
                  <a:lnTo>
                    <a:pt x="1515" y="1956"/>
                  </a:lnTo>
                  <a:cubicBezTo>
                    <a:pt x="1522" y="1952"/>
                    <a:pt x="1526" y="1948"/>
                    <a:pt x="1534" y="1940"/>
                  </a:cubicBezTo>
                  <a:cubicBezTo>
                    <a:pt x="1538" y="1937"/>
                    <a:pt x="1545" y="1933"/>
                    <a:pt x="1548" y="1926"/>
                  </a:cubicBezTo>
                  <a:cubicBezTo>
                    <a:pt x="1553" y="1922"/>
                    <a:pt x="1560" y="1918"/>
                    <a:pt x="1571" y="1911"/>
                  </a:cubicBezTo>
                  <a:cubicBezTo>
                    <a:pt x="1583" y="1907"/>
                    <a:pt x="1590" y="1904"/>
                    <a:pt x="1601" y="1896"/>
                  </a:cubicBezTo>
                  <a:cubicBezTo>
                    <a:pt x="1620" y="1888"/>
                    <a:pt x="1638" y="1881"/>
                    <a:pt x="1653" y="1862"/>
                  </a:cubicBezTo>
                  <a:cubicBezTo>
                    <a:pt x="1661" y="1855"/>
                    <a:pt x="1669" y="1847"/>
                    <a:pt x="1676" y="1833"/>
                  </a:cubicBezTo>
                  <a:cubicBezTo>
                    <a:pt x="1679" y="1821"/>
                    <a:pt x="1683" y="1810"/>
                    <a:pt x="1683" y="1795"/>
                  </a:cubicBezTo>
                  <a:cubicBezTo>
                    <a:pt x="1683" y="1776"/>
                    <a:pt x="1679" y="1761"/>
                    <a:pt x="1672" y="1743"/>
                  </a:cubicBezTo>
                  <a:cubicBezTo>
                    <a:pt x="1688" y="1731"/>
                    <a:pt x="1702" y="1721"/>
                    <a:pt x="1717" y="1709"/>
                  </a:cubicBezTo>
                  <a:cubicBezTo>
                    <a:pt x="1743" y="1679"/>
                    <a:pt x="1766" y="1649"/>
                    <a:pt x="1781" y="1619"/>
                  </a:cubicBezTo>
                  <a:cubicBezTo>
                    <a:pt x="1800" y="1590"/>
                    <a:pt x="1814" y="1559"/>
                    <a:pt x="1829" y="1530"/>
                  </a:cubicBezTo>
                  <a:cubicBezTo>
                    <a:pt x="1833" y="1530"/>
                    <a:pt x="1833" y="1526"/>
                    <a:pt x="1833" y="1526"/>
                  </a:cubicBezTo>
                  <a:cubicBezTo>
                    <a:pt x="1836" y="1526"/>
                    <a:pt x="1840" y="1530"/>
                    <a:pt x="1848" y="1530"/>
                  </a:cubicBezTo>
                  <a:cubicBezTo>
                    <a:pt x="1852" y="1533"/>
                    <a:pt x="1852" y="1533"/>
                    <a:pt x="1859" y="1537"/>
                  </a:cubicBezTo>
                  <a:cubicBezTo>
                    <a:pt x="1859" y="1537"/>
                    <a:pt x="1862" y="1537"/>
                    <a:pt x="1867" y="1541"/>
                  </a:cubicBezTo>
                  <a:lnTo>
                    <a:pt x="1893" y="1541"/>
                  </a:lnTo>
                  <a:cubicBezTo>
                    <a:pt x="1897" y="1537"/>
                    <a:pt x="1900" y="1537"/>
                    <a:pt x="1904" y="1533"/>
                  </a:cubicBezTo>
                  <a:cubicBezTo>
                    <a:pt x="1912" y="1530"/>
                    <a:pt x="1915" y="1526"/>
                    <a:pt x="1919" y="1519"/>
                  </a:cubicBezTo>
                  <a:cubicBezTo>
                    <a:pt x="1923" y="1514"/>
                    <a:pt x="1923" y="1507"/>
                    <a:pt x="1923" y="1503"/>
                  </a:cubicBezTo>
                  <a:cubicBezTo>
                    <a:pt x="1926" y="1485"/>
                    <a:pt x="1930" y="1466"/>
                    <a:pt x="1941" y="1451"/>
                  </a:cubicBezTo>
                  <a:cubicBezTo>
                    <a:pt x="1957" y="1429"/>
                    <a:pt x="1975" y="1410"/>
                    <a:pt x="2002" y="1388"/>
                  </a:cubicBezTo>
                  <a:cubicBezTo>
                    <a:pt x="2028" y="1365"/>
                    <a:pt x="2057" y="1346"/>
                    <a:pt x="2080" y="1317"/>
                  </a:cubicBezTo>
                  <a:cubicBezTo>
                    <a:pt x="2114" y="1279"/>
                    <a:pt x="2143" y="1242"/>
                    <a:pt x="2176" y="1212"/>
                  </a:cubicBezTo>
                  <a:cubicBezTo>
                    <a:pt x="2181" y="1208"/>
                    <a:pt x="2188" y="1200"/>
                    <a:pt x="2195" y="1197"/>
                  </a:cubicBezTo>
                  <a:lnTo>
                    <a:pt x="2311" y="1208"/>
                  </a:lnTo>
                  <a:lnTo>
                    <a:pt x="2311" y="1208"/>
                  </a:lnTo>
                  <a:lnTo>
                    <a:pt x="2252" y="1171"/>
                  </a:lnTo>
                  <a:cubicBezTo>
                    <a:pt x="2259" y="1171"/>
                    <a:pt x="2266" y="1167"/>
                    <a:pt x="2278" y="1167"/>
                  </a:cubicBezTo>
                  <a:cubicBezTo>
                    <a:pt x="2285" y="1167"/>
                    <a:pt x="2293" y="1171"/>
                    <a:pt x="2300" y="1171"/>
                  </a:cubicBezTo>
                  <a:lnTo>
                    <a:pt x="2326" y="1174"/>
                  </a:lnTo>
                  <a:lnTo>
                    <a:pt x="2338" y="1155"/>
                  </a:lnTo>
                  <a:cubicBezTo>
                    <a:pt x="2345" y="1148"/>
                    <a:pt x="2349" y="1141"/>
                    <a:pt x="2352" y="1133"/>
                  </a:cubicBezTo>
                  <a:cubicBezTo>
                    <a:pt x="2356" y="1126"/>
                    <a:pt x="2356" y="1119"/>
                    <a:pt x="2356" y="1111"/>
                  </a:cubicBezTo>
                  <a:lnTo>
                    <a:pt x="2356" y="1103"/>
                  </a:lnTo>
                  <a:cubicBezTo>
                    <a:pt x="2360" y="1103"/>
                    <a:pt x="2360" y="1103"/>
                    <a:pt x="2364" y="1100"/>
                  </a:cubicBezTo>
                  <a:lnTo>
                    <a:pt x="2394" y="1100"/>
                  </a:lnTo>
                  <a:cubicBezTo>
                    <a:pt x="2397" y="1096"/>
                    <a:pt x="2405" y="1096"/>
                    <a:pt x="2412" y="1093"/>
                  </a:cubicBezTo>
                  <a:cubicBezTo>
                    <a:pt x="2416" y="1093"/>
                    <a:pt x="2420" y="1088"/>
                    <a:pt x="2428" y="1085"/>
                  </a:cubicBezTo>
                  <a:cubicBezTo>
                    <a:pt x="2435" y="1077"/>
                    <a:pt x="2442" y="1070"/>
                    <a:pt x="2446" y="1058"/>
                  </a:cubicBezTo>
                  <a:cubicBezTo>
                    <a:pt x="2450" y="1051"/>
                    <a:pt x="2450" y="1040"/>
                    <a:pt x="2450" y="1029"/>
                  </a:cubicBezTo>
                  <a:lnTo>
                    <a:pt x="2450" y="1006"/>
                  </a:lnTo>
                  <a:lnTo>
                    <a:pt x="2450" y="1003"/>
                  </a:lnTo>
                  <a:cubicBezTo>
                    <a:pt x="2454" y="998"/>
                    <a:pt x="2457" y="991"/>
                    <a:pt x="2464" y="984"/>
                  </a:cubicBezTo>
                  <a:cubicBezTo>
                    <a:pt x="2473" y="976"/>
                    <a:pt x="2487" y="965"/>
                    <a:pt x="2499" y="958"/>
                  </a:cubicBezTo>
                  <a:cubicBezTo>
                    <a:pt x="2506" y="958"/>
                    <a:pt x="2509" y="954"/>
                    <a:pt x="2517" y="950"/>
                  </a:cubicBezTo>
                  <a:lnTo>
                    <a:pt x="2521" y="950"/>
                  </a:lnTo>
                  <a:cubicBezTo>
                    <a:pt x="2532" y="958"/>
                    <a:pt x="2543" y="962"/>
                    <a:pt x="2554" y="965"/>
                  </a:cubicBezTo>
                  <a:cubicBezTo>
                    <a:pt x="2566" y="972"/>
                    <a:pt x="2577" y="976"/>
                    <a:pt x="2592" y="976"/>
                  </a:cubicBezTo>
                  <a:cubicBezTo>
                    <a:pt x="2599" y="976"/>
                    <a:pt x="2611" y="972"/>
                    <a:pt x="2618" y="969"/>
                  </a:cubicBezTo>
                  <a:cubicBezTo>
                    <a:pt x="2625" y="965"/>
                    <a:pt x="2630" y="962"/>
                    <a:pt x="2633" y="954"/>
                  </a:cubicBezTo>
                  <a:cubicBezTo>
                    <a:pt x="2640" y="946"/>
                    <a:pt x="2644" y="939"/>
                    <a:pt x="2644" y="936"/>
                  </a:cubicBezTo>
                  <a:cubicBezTo>
                    <a:pt x="2648" y="928"/>
                    <a:pt x="2648" y="920"/>
                    <a:pt x="2652" y="913"/>
                  </a:cubicBezTo>
                  <a:cubicBezTo>
                    <a:pt x="2656" y="894"/>
                    <a:pt x="2663" y="879"/>
                    <a:pt x="2670" y="860"/>
                  </a:cubicBezTo>
                  <a:cubicBezTo>
                    <a:pt x="2685" y="838"/>
                    <a:pt x="2704" y="812"/>
                    <a:pt x="2723" y="789"/>
                  </a:cubicBezTo>
                  <a:cubicBezTo>
                    <a:pt x="2745" y="763"/>
                    <a:pt x="2768" y="737"/>
                    <a:pt x="2782" y="703"/>
                  </a:cubicBezTo>
                  <a:cubicBezTo>
                    <a:pt x="2790" y="692"/>
                    <a:pt x="2794" y="684"/>
                    <a:pt x="2797" y="684"/>
                  </a:cubicBezTo>
                  <a:cubicBezTo>
                    <a:pt x="2801" y="681"/>
                    <a:pt x="2801" y="681"/>
                    <a:pt x="2805" y="681"/>
                  </a:cubicBezTo>
                  <a:cubicBezTo>
                    <a:pt x="2809" y="681"/>
                    <a:pt x="2816" y="681"/>
                    <a:pt x="2823" y="689"/>
                  </a:cubicBezTo>
                  <a:cubicBezTo>
                    <a:pt x="2857" y="703"/>
                    <a:pt x="2891" y="715"/>
                    <a:pt x="2921" y="715"/>
                  </a:cubicBezTo>
                  <a:cubicBezTo>
                    <a:pt x="2954" y="715"/>
                    <a:pt x="2984" y="703"/>
                    <a:pt x="3011" y="692"/>
                  </a:cubicBezTo>
                  <a:cubicBezTo>
                    <a:pt x="3040" y="677"/>
                    <a:pt x="3063" y="662"/>
                    <a:pt x="3082" y="644"/>
                  </a:cubicBezTo>
                  <a:cubicBezTo>
                    <a:pt x="3111" y="617"/>
                    <a:pt x="3153" y="599"/>
                    <a:pt x="3190" y="580"/>
                  </a:cubicBezTo>
                  <a:cubicBezTo>
                    <a:pt x="3231" y="561"/>
                    <a:pt x="3272" y="539"/>
                    <a:pt x="3313" y="509"/>
                  </a:cubicBezTo>
                  <a:cubicBezTo>
                    <a:pt x="3313" y="505"/>
                    <a:pt x="3317" y="505"/>
                    <a:pt x="3325" y="505"/>
                  </a:cubicBezTo>
                  <a:lnTo>
                    <a:pt x="3339" y="505"/>
                  </a:lnTo>
                  <a:cubicBezTo>
                    <a:pt x="3347" y="505"/>
                    <a:pt x="3358" y="505"/>
                    <a:pt x="3373" y="501"/>
                  </a:cubicBezTo>
                  <a:cubicBezTo>
                    <a:pt x="3380" y="498"/>
                    <a:pt x="3388" y="494"/>
                    <a:pt x="3396" y="487"/>
                  </a:cubicBezTo>
                  <a:cubicBezTo>
                    <a:pt x="3399" y="479"/>
                    <a:pt x="3406" y="472"/>
                    <a:pt x="3406" y="460"/>
                  </a:cubicBezTo>
                  <a:cubicBezTo>
                    <a:pt x="3410" y="449"/>
                    <a:pt x="3415" y="438"/>
                    <a:pt x="3422" y="434"/>
                  </a:cubicBezTo>
                  <a:cubicBezTo>
                    <a:pt x="3429" y="420"/>
                    <a:pt x="3437" y="412"/>
                    <a:pt x="3451" y="404"/>
                  </a:cubicBezTo>
                  <a:cubicBezTo>
                    <a:pt x="3474" y="393"/>
                    <a:pt x="3504" y="389"/>
                    <a:pt x="3537" y="378"/>
                  </a:cubicBezTo>
                  <a:cubicBezTo>
                    <a:pt x="3553" y="375"/>
                    <a:pt x="3572" y="370"/>
                    <a:pt x="3586" y="363"/>
                  </a:cubicBezTo>
                  <a:cubicBezTo>
                    <a:pt x="3605" y="352"/>
                    <a:pt x="3620" y="344"/>
                    <a:pt x="3634" y="326"/>
                  </a:cubicBezTo>
                  <a:cubicBezTo>
                    <a:pt x="3639" y="326"/>
                    <a:pt x="3642" y="322"/>
                    <a:pt x="3642" y="322"/>
                  </a:cubicBezTo>
                  <a:lnTo>
                    <a:pt x="3684" y="322"/>
                  </a:lnTo>
                  <a:cubicBezTo>
                    <a:pt x="3694" y="326"/>
                    <a:pt x="3706" y="326"/>
                    <a:pt x="3717" y="326"/>
                  </a:cubicBezTo>
                  <a:lnTo>
                    <a:pt x="3736" y="326"/>
                  </a:lnTo>
                  <a:cubicBezTo>
                    <a:pt x="3743" y="322"/>
                    <a:pt x="3755" y="318"/>
                    <a:pt x="3762" y="315"/>
                  </a:cubicBezTo>
                  <a:cubicBezTo>
                    <a:pt x="3788" y="292"/>
                    <a:pt x="3818" y="277"/>
                    <a:pt x="3848" y="266"/>
                  </a:cubicBezTo>
                  <a:cubicBezTo>
                    <a:pt x="3881" y="258"/>
                    <a:pt x="3915" y="251"/>
                    <a:pt x="3953" y="240"/>
                  </a:cubicBezTo>
                  <a:cubicBezTo>
                    <a:pt x="3967" y="236"/>
                    <a:pt x="3982" y="232"/>
                    <a:pt x="3993" y="221"/>
                  </a:cubicBezTo>
                  <a:cubicBezTo>
                    <a:pt x="4012" y="210"/>
                    <a:pt x="4027" y="191"/>
                    <a:pt x="4034" y="173"/>
                  </a:cubicBezTo>
                  <a:cubicBezTo>
                    <a:pt x="4043" y="154"/>
                    <a:pt x="4046" y="132"/>
                    <a:pt x="4046" y="113"/>
                  </a:cubicBezTo>
                  <a:lnTo>
                    <a:pt x="4046" y="101"/>
                  </a:lnTo>
                  <a:cubicBezTo>
                    <a:pt x="4046" y="83"/>
                    <a:pt x="4038" y="64"/>
                    <a:pt x="4027" y="46"/>
                  </a:cubicBezTo>
                  <a:cubicBezTo>
                    <a:pt x="4016" y="34"/>
                    <a:pt x="4005" y="20"/>
                    <a:pt x="3990" y="12"/>
                  </a:cubicBezTo>
                  <a:cubicBezTo>
                    <a:pt x="3975" y="4"/>
                    <a:pt x="3960" y="1"/>
                    <a:pt x="3945" y="1"/>
                  </a:cubicBezTo>
                  <a:close/>
                  <a:moveTo>
                    <a:pt x="304" y="9092"/>
                  </a:moveTo>
                  <a:cubicBezTo>
                    <a:pt x="292" y="9095"/>
                    <a:pt x="289" y="9100"/>
                    <a:pt x="282" y="9107"/>
                  </a:cubicBezTo>
                  <a:cubicBezTo>
                    <a:pt x="266" y="9122"/>
                    <a:pt x="259" y="9140"/>
                    <a:pt x="259" y="9159"/>
                  </a:cubicBezTo>
                  <a:cubicBezTo>
                    <a:pt x="259" y="9167"/>
                    <a:pt x="259" y="9174"/>
                    <a:pt x="263" y="9181"/>
                  </a:cubicBezTo>
                  <a:cubicBezTo>
                    <a:pt x="266" y="9193"/>
                    <a:pt x="270" y="9200"/>
                    <a:pt x="278" y="9204"/>
                  </a:cubicBezTo>
                  <a:cubicBezTo>
                    <a:pt x="289" y="9215"/>
                    <a:pt x="297" y="9226"/>
                    <a:pt x="301" y="9241"/>
                  </a:cubicBezTo>
                  <a:cubicBezTo>
                    <a:pt x="311" y="9260"/>
                    <a:pt x="315" y="9283"/>
                    <a:pt x="323" y="9309"/>
                  </a:cubicBezTo>
                  <a:cubicBezTo>
                    <a:pt x="327" y="9331"/>
                    <a:pt x="330" y="9361"/>
                    <a:pt x="342" y="9387"/>
                  </a:cubicBezTo>
                  <a:lnTo>
                    <a:pt x="349" y="9417"/>
                  </a:lnTo>
                  <a:lnTo>
                    <a:pt x="371" y="9414"/>
                  </a:lnTo>
                  <a:lnTo>
                    <a:pt x="371" y="9414"/>
                  </a:lnTo>
                  <a:cubicBezTo>
                    <a:pt x="368" y="9417"/>
                    <a:pt x="368" y="9417"/>
                    <a:pt x="368" y="9421"/>
                  </a:cubicBezTo>
                  <a:cubicBezTo>
                    <a:pt x="364" y="9424"/>
                    <a:pt x="360" y="9432"/>
                    <a:pt x="356" y="9440"/>
                  </a:cubicBezTo>
                  <a:cubicBezTo>
                    <a:pt x="353" y="9447"/>
                    <a:pt x="349" y="9454"/>
                    <a:pt x="349" y="9466"/>
                  </a:cubicBezTo>
                  <a:cubicBezTo>
                    <a:pt x="349" y="9473"/>
                    <a:pt x="353" y="9481"/>
                    <a:pt x="353" y="9488"/>
                  </a:cubicBezTo>
                  <a:cubicBezTo>
                    <a:pt x="371" y="9537"/>
                    <a:pt x="379" y="9589"/>
                    <a:pt x="390" y="9645"/>
                  </a:cubicBezTo>
                  <a:cubicBezTo>
                    <a:pt x="397" y="9697"/>
                    <a:pt x="409" y="9754"/>
                    <a:pt x="423" y="9809"/>
                  </a:cubicBezTo>
                  <a:cubicBezTo>
                    <a:pt x="435" y="9858"/>
                    <a:pt x="454" y="9899"/>
                    <a:pt x="472" y="9940"/>
                  </a:cubicBezTo>
                  <a:cubicBezTo>
                    <a:pt x="487" y="9982"/>
                    <a:pt x="499" y="10019"/>
                    <a:pt x="499" y="10056"/>
                  </a:cubicBezTo>
                  <a:cubicBezTo>
                    <a:pt x="499" y="10075"/>
                    <a:pt x="499" y="10094"/>
                    <a:pt x="491" y="10113"/>
                  </a:cubicBezTo>
                  <a:cubicBezTo>
                    <a:pt x="487" y="10131"/>
                    <a:pt x="484" y="10157"/>
                    <a:pt x="484" y="10183"/>
                  </a:cubicBezTo>
                  <a:cubicBezTo>
                    <a:pt x="484" y="10225"/>
                    <a:pt x="491" y="10270"/>
                    <a:pt x="510" y="10311"/>
                  </a:cubicBezTo>
                  <a:cubicBezTo>
                    <a:pt x="528" y="10344"/>
                    <a:pt x="547" y="10374"/>
                    <a:pt x="562" y="10401"/>
                  </a:cubicBezTo>
                  <a:cubicBezTo>
                    <a:pt x="570" y="10415"/>
                    <a:pt x="577" y="10427"/>
                    <a:pt x="580" y="10441"/>
                  </a:cubicBezTo>
                  <a:cubicBezTo>
                    <a:pt x="584" y="10453"/>
                    <a:pt x="589" y="10468"/>
                    <a:pt x="589" y="10479"/>
                  </a:cubicBezTo>
                  <a:cubicBezTo>
                    <a:pt x="589" y="10490"/>
                    <a:pt x="589" y="10501"/>
                    <a:pt x="584" y="10513"/>
                  </a:cubicBezTo>
                  <a:cubicBezTo>
                    <a:pt x="584" y="10513"/>
                    <a:pt x="580" y="10516"/>
                    <a:pt x="580" y="10520"/>
                  </a:cubicBezTo>
                  <a:lnTo>
                    <a:pt x="580" y="10523"/>
                  </a:lnTo>
                  <a:cubicBezTo>
                    <a:pt x="580" y="10531"/>
                    <a:pt x="584" y="10535"/>
                    <a:pt x="584" y="10539"/>
                  </a:cubicBezTo>
                  <a:cubicBezTo>
                    <a:pt x="589" y="10546"/>
                    <a:pt x="589" y="10546"/>
                    <a:pt x="592" y="10549"/>
                  </a:cubicBezTo>
                  <a:lnTo>
                    <a:pt x="592" y="10561"/>
                  </a:lnTo>
                  <a:lnTo>
                    <a:pt x="596" y="10553"/>
                  </a:lnTo>
                  <a:cubicBezTo>
                    <a:pt x="599" y="10542"/>
                    <a:pt x="599" y="10535"/>
                    <a:pt x="603" y="10527"/>
                  </a:cubicBezTo>
                  <a:lnTo>
                    <a:pt x="615" y="10490"/>
                  </a:lnTo>
                  <a:lnTo>
                    <a:pt x="644" y="10501"/>
                  </a:lnTo>
                  <a:cubicBezTo>
                    <a:pt x="644" y="10497"/>
                    <a:pt x="648" y="10494"/>
                    <a:pt x="651" y="10486"/>
                  </a:cubicBezTo>
                  <a:cubicBezTo>
                    <a:pt x="656" y="10482"/>
                    <a:pt x="659" y="10479"/>
                    <a:pt x="667" y="10475"/>
                  </a:cubicBezTo>
                  <a:cubicBezTo>
                    <a:pt x="663" y="10456"/>
                    <a:pt x="659" y="10434"/>
                    <a:pt x="656" y="10415"/>
                  </a:cubicBezTo>
                  <a:cubicBezTo>
                    <a:pt x="644" y="10389"/>
                    <a:pt x="629" y="10363"/>
                    <a:pt x="615" y="10340"/>
                  </a:cubicBezTo>
                  <a:cubicBezTo>
                    <a:pt x="603" y="10318"/>
                    <a:pt x="589" y="10296"/>
                    <a:pt x="577" y="10277"/>
                  </a:cubicBezTo>
                  <a:cubicBezTo>
                    <a:pt x="566" y="10251"/>
                    <a:pt x="558" y="10213"/>
                    <a:pt x="558" y="10183"/>
                  </a:cubicBezTo>
                  <a:cubicBezTo>
                    <a:pt x="558" y="10165"/>
                    <a:pt x="562" y="10142"/>
                    <a:pt x="566" y="10131"/>
                  </a:cubicBezTo>
                  <a:cubicBezTo>
                    <a:pt x="573" y="10104"/>
                    <a:pt x="577" y="10082"/>
                    <a:pt x="577" y="10056"/>
                  </a:cubicBezTo>
                  <a:cubicBezTo>
                    <a:pt x="577" y="10004"/>
                    <a:pt x="558" y="9956"/>
                    <a:pt x="544" y="9911"/>
                  </a:cubicBezTo>
                  <a:cubicBezTo>
                    <a:pt x="525" y="9869"/>
                    <a:pt x="506" y="9828"/>
                    <a:pt x="494" y="9790"/>
                  </a:cubicBezTo>
                  <a:cubicBezTo>
                    <a:pt x="484" y="9738"/>
                    <a:pt x="476" y="9686"/>
                    <a:pt x="465" y="9630"/>
                  </a:cubicBezTo>
                  <a:cubicBezTo>
                    <a:pt x="458" y="9578"/>
                    <a:pt x="446" y="9521"/>
                    <a:pt x="427" y="9466"/>
                  </a:cubicBezTo>
                  <a:cubicBezTo>
                    <a:pt x="427" y="9466"/>
                    <a:pt x="435" y="9459"/>
                    <a:pt x="442" y="9450"/>
                  </a:cubicBezTo>
                  <a:cubicBezTo>
                    <a:pt x="454" y="9440"/>
                    <a:pt x="465" y="9428"/>
                    <a:pt x="472" y="9414"/>
                  </a:cubicBezTo>
                  <a:cubicBezTo>
                    <a:pt x="484" y="9398"/>
                    <a:pt x="487" y="9380"/>
                    <a:pt x="487" y="9357"/>
                  </a:cubicBezTo>
                  <a:cubicBezTo>
                    <a:pt x="487" y="9346"/>
                    <a:pt x="487" y="9335"/>
                    <a:pt x="480" y="9319"/>
                  </a:cubicBezTo>
                  <a:lnTo>
                    <a:pt x="476" y="9305"/>
                  </a:lnTo>
                  <a:lnTo>
                    <a:pt x="458" y="9297"/>
                  </a:lnTo>
                  <a:cubicBezTo>
                    <a:pt x="449" y="9293"/>
                    <a:pt x="442" y="9293"/>
                    <a:pt x="432" y="9293"/>
                  </a:cubicBezTo>
                  <a:cubicBezTo>
                    <a:pt x="423" y="9293"/>
                    <a:pt x="416" y="9293"/>
                    <a:pt x="409" y="9297"/>
                  </a:cubicBezTo>
                  <a:cubicBezTo>
                    <a:pt x="405" y="9302"/>
                    <a:pt x="401" y="9302"/>
                    <a:pt x="397" y="9305"/>
                  </a:cubicBezTo>
                  <a:lnTo>
                    <a:pt x="397" y="9293"/>
                  </a:lnTo>
                  <a:lnTo>
                    <a:pt x="360" y="9338"/>
                  </a:lnTo>
                  <a:lnTo>
                    <a:pt x="387" y="9249"/>
                  </a:lnTo>
                  <a:cubicBezTo>
                    <a:pt x="382" y="9234"/>
                    <a:pt x="379" y="9223"/>
                    <a:pt x="371" y="9207"/>
                  </a:cubicBezTo>
                  <a:cubicBezTo>
                    <a:pt x="371" y="9204"/>
                    <a:pt x="368" y="9204"/>
                    <a:pt x="368" y="9204"/>
                  </a:cubicBezTo>
                  <a:cubicBezTo>
                    <a:pt x="364" y="9200"/>
                    <a:pt x="356" y="9200"/>
                    <a:pt x="353" y="9197"/>
                  </a:cubicBezTo>
                  <a:cubicBezTo>
                    <a:pt x="345" y="9193"/>
                    <a:pt x="337" y="9185"/>
                    <a:pt x="334" y="9178"/>
                  </a:cubicBezTo>
                  <a:cubicBezTo>
                    <a:pt x="323" y="9167"/>
                    <a:pt x="315" y="9152"/>
                    <a:pt x="308" y="9133"/>
                  </a:cubicBezTo>
                  <a:lnTo>
                    <a:pt x="308" y="9129"/>
                  </a:lnTo>
                  <a:lnTo>
                    <a:pt x="308" y="9122"/>
                  </a:lnTo>
                  <a:cubicBezTo>
                    <a:pt x="304" y="9114"/>
                    <a:pt x="304" y="9103"/>
                    <a:pt x="304" y="9092"/>
                  </a:cubicBezTo>
                  <a:close/>
                  <a:moveTo>
                    <a:pt x="592" y="8961"/>
                  </a:moveTo>
                  <a:lnTo>
                    <a:pt x="584" y="8988"/>
                  </a:lnTo>
                  <a:cubicBezTo>
                    <a:pt x="570" y="9032"/>
                    <a:pt x="558" y="9069"/>
                    <a:pt x="539" y="9100"/>
                  </a:cubicBezTo>
                  <a:lnTo>
                    <a:pt x="539" y="9129"/>
                  </a:lnTo>
                  <a:cubicBezTo>
                    <a:pt x="539" y="9167"/>
                    <a:pt x="536" y="9207"/>
                    <a:pt x="528" y="9249"/>
                  </a:cubicBezTo>
                  <a:cubicBezTo>
                    <a:pt x="528" y="9252"/>
                    <a:pt x="528" y="9260"/>
                    <a:pt x="525" y="9267"/>
                  </a:cubicBezTo>
                  <a:cubicBezTo>
                    <a:pt x="521" y="9279"/>
                    <a:pt x="521" y="9286"/>
                    <a:pt x="521" y="9297"/>
                  </a:cubicBezTo>
                  <a:cubicBezTo>
                    <a:pt x="521" y="9305"/>
                    <a:pt x="521" y="9316"/>
                    <a:pt x="525" y="9324"/>
                  </a:cubicBezTo>
                  <a:cubicBezTo>
                    <a:pt x="528" y="9331"/>
                    <a:pt x="532" y="9338"/>
                    <a:pt x="539" y="9342"/>
                  </a:cubicBezTo>
                  <a:cubicBezTo>
                    <a:pt x="547" y="9350"/>
                    <a:pt x="558" y="9354"/>
                    <a:pt x="566" y="9357"/>
                  </a:cubicBezTo>
                  <a:cubicBezTo>
                    <a:pt x="573" y="9357"/>
                    <a:pt x="580" y="9357"/>
                    <a:pt x="589" y="9361"/>
                  </a:cubicBezTo>
                  <a:cubicBezTo>
                    <a:pt x="589" y="9364"/>
                    <a:pt x="589" y="9369"/>
                    <a:pt x="584" y="9372"/>
                  </a:cubicBezTo>
                  <a:cubicBezTo>
                    <a:pt x="573" y="9421"/>
                    <a:pt x="562" y="9473"/>
                    <a:pt x="562" y="9526"/>
                  </a:cubicBezTo>
                  <a:cubicBezTo>
                    <a:pt x="562" y="9585"/>
                    <a:pt x="577" y="9649"/>
                    <a:pt x="603" y="9709"/>
                  </a:cubicBezTo>
                  <a:cubicBezTo>
                    <a:pt x="606" y="9712"/>
                    <a:pt x="611" y="9720"/>
                    <a:pt x="611" y="9731"/>
                  </a:cubicBezTo>
                  <a:cubicBezTo>
                    <a:pt x="618" y="9742"/>
                    <a:pt x="622" y="9757"/>
                    <a:pt x="637" y="9776"/>
                  </a:cubicBezTo>
                  <a:cubicBezTo>
                    <a:pt x="641" y="9783"/>
                    <a:pt x="651" y="9790"/>
                    <a:pt x="659" y="9795"/>
                  </a:cubicBezTo>
                  <a:cubicBezTo>
                    <a:pt x="670" y="9802"/>
                    <a:pt x="682" y="9802"/>
                    <a:pt x="693" y="9806"/>
                  </a:cubicBezTo>
                  <a:lnTo>
                    <a:pt x="693" y="9809"/>
                  </a:lnTo>
                  <a:cubicBezTo>
                    <a:pt x="685" y="9832"/>
                    <a:pt x="682" y="9854"/>
                    <a:pt x="682" y="9877"/>
                  </a:cubicBezTo>
                  <a:cubicBezTo>
                    <a:pt x="682" y="9895"/>
                    <a:pt x="682" y="9914"/>
                    <a:pt x="689" y="9933"/>
                  </a:cubicBezTo>
                  <a:cubicBezTo>
                    <a:pt x="696" y="9952"/>
                    <a:pt x="704" y="9970"/>
                    <a:pt x="723" y="9985"/>
                  </a:cubicBezTo>
                  <a:cubicBezTo>
                    <a:pt x="730" y="9989"/>
                    <a:pt x="734" y="9997"/>
                    <a:pt x="741" y="10000"/>
                  </a:cubicBezTo>
                  <a:lnTo>
                    <a:pt x="727" y="10000"/>
                  </a:lnTo>
                  <a:cubicBezTo>
                    <a:pt x="719" y="10004"/>
                    <a:pt x="711" y="10004"/>
                    <a:pt x="701" y="10004"/>
                  </a:cubicBezTo>
                  <a:cubicBezTo>
                    <a:pt x="693" y="10008"/>
                    <a:pt x="685" y="10008"/>
                    <a:pt x="678" y="10011"/>
                  </a:cubicBezTo>
                  <a:lnTo>
                    <a:pt x="603" y="10045"/>
                  </a:lnTo>
                  <a:lnTo>
                    <a:pt x="674" y="10082"/>
                  </a:lnTo>
                  <a:cubicBezTo>
                    <a:pt x="730" y="10113"/>
                    <a:pt x="763" y="10146"/>
                    <a:pt x="782" y="10183"/>
                  </a:cubicBezTo>
                  <a:cubicBezTo>
                    <a:pt x="801" y="10221"/>
                    <a:pt x="808" y="10266"/>
                    <a:pt x="808" y="10314"/>
                  </a:cubicBezTo>
                  <a:cubicBezTo>
                    <a:pt x="808" y="10351"/>
                    <a:pt x="805" y="10389"/>
                    <a:pt x="801" y="10434"/>
                  </a:cubicBezTo>
                  <a:cubicBezTo>
                    <a:pt x="798" y="10437"/>
                    <a:pt x="798" y="10441"/>
                    <a:pt x="798" y="10445"/>
                  </a:cubicBezTo>
                  <a:cubicBezTo>
                    <a:pt x="798" y="10463"/>
                    <a:pt x="805" y="10479"/>
                    <a:pt x="808" y="10490"/>
                  </a:cubicBezTo>
                  <a:cubicBezTo>
                    <a:pt x="820" y="10508"/>
                    <a:pt x="831" y="10523"/>
                    <a:pt x="839" y="10535"/>
                  </a:cubicBezTo>
                  <a:cubicBezTo>
                    <a:pt x="842" y="10539"/>
                    <a:pt x="842" y="10542"/>
                    <a:pt x="846" y="10546"/>
                  </a:cubicBezTo>
                  <a:lnTo>
                    <a:pt x="846" y="10558"/>
                  </a:lnTo>
                  <a:cubicBezTo>
                    <a:pt x="850" y="10591"/>
                    <a:pt x="853" y="10625"/>
                    <a:pt x="858" y="10658"/>
                  </a:cubicBezTo>
                  <a:cubicBezTo>
                    <a:pt x="861" y="10658"/>
                    <a:pt x="865" y="10658"/>
                    <a:pt x="868" y="10662"/>
                  </a:cubicBezTo>
                  <a:cubicBezTo>
                    <a:pt x="884" y="10670"/>
                    <a:pt x="898" y="10673"/>
                    <a:pt x="913" y="10680"/>
                  </a:cubicBezTo>
                  <a:lnTo>
                    <a:pt x="936" y="10688"/>
                  </a:lnTo>
                  <a:cubicBezTo>
                    <a:pt x="932" y="10643"/>
                    <a:pt x="929" y="10594"/>
                    <a:pt x="925" y="10549"/>
                  </a:cubicBezTo>
                  <a:cubicBezTo>
                    <a:pt x="925" y="10531"/>
                    <a:pt x="917" y="10516"/>
                    <a:pt x="910" y="10505"/>
                  </a:cubicBezTo>
                  <a:cubicBezTo>
                    <a:pt x="903" y="10490"/>
                    <a:pt x="891" y="10475"/>
                    <a:pt x="884" y="10468"/>
                  </a:cubicBezTo>
                  <a:cubicBezTo>
                    <a:pt x="880" y="10460"/>
                    <a:pt x="880" y="10456"/>
                    <a:pt x="876" y="10453"/>
                  </a:cubicBezTo>
                  <a:lnTo>
                    <a:pt x="876" y="10445"/>
                  </a:lnTo>
                  <a:lnTo>
                    <a:pt x="876" y="10441"/>
                  </a:lnTo>
                  <a:cubicBezTo>
                    <a:pt x="880" y="10401"/>
                    <a:pt x="887" y="10356"/>
                    <a:pt x="887" y="10314"/>
                  </a:cubicBezTo>
                  <a:cubicBezTo>
                    <a:pt x="887" y="10258"/>
                    <a:pt x="876" y="10199"/>
                    <a:pt x="850" y="10146"/>
                  </a:cubicBezTo>
                  <a:cubicBezTo>
                    <a:pt x="835" y="10120"/>
                    <a:pt x="816" y="10094"/>
                    <a:pt x="794" y="10071"/>
                  </a:cubicBezTo>
                  <a:cubicBezTo>
                    <a:pt x="801" y="10071"/>
                    <a:pt x="808" y="10068"/>
                    <a:pt x="820" y="10060"/>
                  </a:cubicBezTo>
                  <a:cubicBezTo>
                    <a:pt x="824" y="10056"/>
                    <a:pt x="827" y="10052"/>
                    <a:pt x="831" y="10045"/>
                  </a:cubicBezTo>
                  <a:cubicBezTo>
                    <a:pt x="839" y="10037"/>
                    <a:pt x="839" y="10026"/>
                    <a:pt x="839" y="10019"/>
                  </a:cubicBezTo>
                  <a:cubicBezTo>
                    <a:pt x="839" y="10008"/>
                    <a:pt x="835" y="10000"/>
                    <a:pt x="831" y="9992"/>
                  </a:cubicBezTo>
                  <a:cubicBezTo>
                    <a:pt x="827" y="9982"/>
                    <a:pt x="820" y="9970"/>
                    <a:pt x="808" y="9959"/>
                  </a:cubicBezTo>
                  <a:cubicBezTo>
                    <a:pt x="798" y="9952"/>
                    <a:pt x="786" y="9940"/>
                    <a:pt x="772" y="9925"/>
                  </a:cubicBezTo>
                  <a:cubicBezTo>
                    <a:pt x="772" y="9925"/>
                    <a:pt x="763" y="9918"/>
                    <a:pt x="763" y="9911"/>
                  </a:cubicBezTo>
                  <a:cubicBezTo>
                    <a:pt x="760" y="9899"/>
                    <a:pt x="756" y="9888"/>
                    <a:pt x="756" y="9877"/>
                  </a:cubicBezTo>
                  <a:cubicBezTo>
                    <a:pt x="756" y="9862"/>
                    <a:pt x="760" y="9847"/>
                    <a:pt x="763" y="9835"/>
                  </a:cubicBezTo>
                  <a:cubicBezTo>
                    <a:pt x="768" y="9832"/>
                    <a:pt x="768" y="9825"/>
                    <a:pt x="772" y="9817"/>
                  </a:cubicBezTo>
                  <a:cubicBezTo>
                    <a:pt x="775" y="9809"/>
                    <a:pt x="775" y="9802"/>
                    <a:pt x="775" y="9790"/>
                  </a:cubicBezTo>
                  <a:cubicBezTo>
                    <a:pt x="775" y="9783"/>
                    <a:pt x="775" y="9773"/>
                    <a:pt x="772" y="9764"/>
                  </a:cubicBezTo>
                  <a:cubicBezTo>
                    <a:pt x="768" y="9757"/>
                    <a:pt x="760" y="9750"/>
                    <a:pt x="756" y="9746"/>
                  </a:cubicBezTo>
                  <a:cubicBezTo>
                    <a:pt x="749" y="9738"/>
                    <a:pt x="737" y="9735"/>
                    <a:pt x="730" y="9735"/>
                  </a:cubicBezTo>
                  <a:cubicBezTo>
                    <a:pt x="719" y="9731"/>
                    <a:pt x="711" y="9731"/>
                    <a:pt x="701" y="9728"/>
                  </a:cubicBezTo>
                  <a:lnTo>
                    <a:pt x="696" y="9728"/>
                  </a:lnTo>
                  <a:lnTo>
                    <a:pt x="693" y="9723"/>
                  </a:lnTo>
                  <a:cubicBezTo>
                    <a:pt x="693" y="9720"/>
                    <a:pt x="689" y="9712"/>
                    <a:pt x="685" y="9705"/>
                  </a:cubicBezTo>
                  <a:cubicBezTo>
                    <a:pt x="682" y="9697"/>
                    <a:pt x="678" y="9686"/>
                    <a:pt x="674" y="9675"/>
                  </a:cubicBezTo>
                  <a:cubicBezTo>
                    <a:pt x="648" y="9626"/>
                    <a:pt x="641" y="9578"/>
                    <a:pt x="641" y="9526"/>
                  </a:cubicBezTo>
                  <a:cubicBezTo>
                    <a:pt x="641" y="9481"/>
                    <a:pt x="648" y="9436"/>
                    <a:pt x="659" y="9391"/>
                  </a:cubicBezTo>
                  <a:cubicBezTo>
                    <a:pt x="663" y="9387"/>
                    <a:pt x="663" y="9380"/>
                    <a:pt x="663" y="9372"/>
                  </a:cubicBezTo>
                  <a:cubicBezTo>
                    <a:pt x="667" y="9364"/>
                    <a:pt x="667" y="9354"/>
                    <a:pt x="667" y="9346"/>
                  </a:cubicBezTo>
                  <a:lnTo>
                    <a:pt x="667" y="9328"/>
                  </a:lnTo>
                  <a:cubicBezTo>
                    <a:pt x="663" y="9324"/>
                    <a:pt x="663" y="9316"/>
                    <a:pt x="659" y="9312"/>
                  </a:cubicBezTo>
                  <a:cubicBezTo>
                    <a:pt x="656" y="9302"/>
                    <a:pt x="648" y="9293"/>
                    <a:pt x="637" y="9290"/>
                  </a:cubicBezTo>
                  <a:cubicBezTo>
                    <a:pt x="629" y="9286"/>
                    <a:pt x="618" y="9283"/>
                    <a:pt x="606" y="9283"/>
                  </a:cubicBezTo>
                  <a:lnTo>
                    <a:pt x="599" y="9283"/>
                  </a:lnTo>
                  <a:cubicBezTo>
                    <a:pt x="603" y="9279"/>
                    <a:pt x="603" y="9271"/>
                    <a:pt x="603" y="9264"/>
                  </a:cubicBezTo>
                  <a:cubicBezTo>
                    <a:pt x="615" y="9219"/>
                    <a:pt x="618" y="9174"/>
                    <a:pt x="618" y="9129"/>
                  </a:cubicBezTo>
                  <a:cubicBezTo>
                    <a:pt x="618" y="9077"/>
                    <a:pt x="611" y="9021"/>
                    <a:pt x="592" y="8969"/>
                  </a:cubicBezTo>
                  <a:lnTo>
                    <a:pt x="592" y="8961"/>
                  </a:lnTo>
                  <a:close/>
                  <a:moveTo>
                    <a:pt x="596" y="10594"/>
                  </a:moveTo>
                  <a:cubicBezTo>
                    <a:pt x="596" y="10602"/>
                    <a:pt x="599" y="10610"/>
                    <a:pt x="603" y="10620"/>
                  </a:cubicBezTo>
                  <a:cubicBezTo>
                    <a:pt x="603" y="10620"/>
                    <a:pt x="606" y="10620"/>
                    <a:pt x="606" y="10625"/>
                  </a:cubicBezTo>
                  <a:cubicBezTo>
                    <a:pt x="606" y="10632"/>
                    <a:pt x="611" y="10639"/>
                    <a:pt x="615" y="10647"/>
                  </a:cubicBezTo>
                  <a:cubicBezTo>
                    <a:pt x="615" y="10662"/>
                    <a:pt x="618" y="10680"/>
                    <a:pt x="622" y="10696"/>
                  </a:cubicBezTo>
                  <a:cubicBezTo>
                    <a:pt x="622" y="10703"/>
                    <a:pt x="622" y="10710"/>
                    <a:pt x="625" y="10715"/>
                  </a:cubicBezTo>
                  <a:lnTo>
                    <a:pt x="625" y="10729"/>
                  </a:lnTo>
                  <a:cubicBezTo>
                    <a:pt x="622" y="10744"/>
                    <a:pt x="618" y="10763"/>
                    <a:pt x="618" y="10782"/>
                  </a:cubicBezTo>
                  <a:cubicBezTo>
                    <a:pt x="618" y="10793"/>
                    <a:pt x="618" y="10800"/>
                    <a:pt x="622" y="10811"/>
                  </a:cubicBezTo>
                  <a:cubicBezTo>
                    <a:pt x="625" y="10819"/>
                    <a:pt x="629" y="10827"/>
                    <a:pt x="633" y="10834"/>
                  </a:cubicBezTo>
                  <a:cubicBezTo>
                    <a:pt x="641" y="10845"/>
                    <a:pt x="651" y="10853"/>
                    <a:pt x="663" y="10856"/>
                  </a:cubicBezTo>
                  <a:cubicBezTo>
                    <a:pt x="678" y="10863"/>
                    <a:pt x="693" y="10863"/>
                    <a:pt x="704" y="10863"/>
                  </a:cubicBezTo>
                  <a:lnTo>
                    <a:pt x="730" y="10863"/>
                  </a:lnTo>
                  <a:cubicBezTo>
                    <a:pt x="730" y="10863"/>
                    <a:pt x="730" y="10867"/>
                    <a:pt x="734" y="10867"/>
                  </a:cubicBezTo>
                  <a:cubicBezTo>
                    <a:pt x="734" y="10872"/>
                    <a:pt x="737" y="10875"/>
                    <a:pt x="737" y="10879"/>
                  </a:cubicBezTo>
                  <a:cubicBezTo>
                    <a:pt x="737" y="10879"/>
                    <a:pt x="734" y="10882"/>
                    <a:pt x="730" y="10882"/>
                  </a:cubicBezTo>
                  <a:cubicBezTo>
                    <a:pt x="727" y="10886"/>
                    <a:pt x="719" y="10890"/>
                    <a:pt x="708" y="10898"/>
                  </a:cubicBezTo>
                  <a:lnTo>
                    <a:pt x="674" y="10898"/>
                  </a:lnTo>
                  <a:lnTo>
                    <a:pt x="625" y="10905"/>
                  </a:lnTo>
                  <a:lnTo>
                    <a:pt x="641" y="10950"/>
                  </a:lnTo>
                  <a:cubicBezTo>
                    <a:pt x="663" y="11013"/>
                    <a:pt x="693" y="11065"/>
                    <a:pt x="715" y="11122"/>
                  </a:cubicBezTo>
                  <a:cubicBezTo>
                    <a:pt x="741" y="11174"/>
                    <a:pt x="756" y="11222"/>
                    <a:pt x="756" y="11271"/>
                  </a:cubicBezTo>
                  <a:cubicBezTo>
                    <a:pt x="756" y="11286"/>
                    <a:pt x="753" y="11301"/>
                    <a:pt x="753" y="11320"/>
                  </a:cubicBezTo>
                  <a:cubicBezTo>
                    <a:pt x="749" y="11324"/>
                    <a:pt x="749" y="11327"/>
                    <a:pt x="749" y="11327"/>
                  </a:cubicBezTo>
                  <a:cubicBezTo>
                    <a:pt x="749" y="11334"/>
                    <a:pt x="749" y="11338"/>
                    <a:pt x="753" y="11346"/>
                  </a:cubicBezTo>
                  <a:cubicBezTo>
                    <a:pt x="756" y="11350"/>
                    <a:pt x="756" y="11353"/>
                    <a:pt x="760" y="11357"/>
                  </a:cubicBezTo>
                  <a:cubicBezTo>
                    <a:pt x="768" y="11365"/>
                    <a:pt x="775" y="11369"/>
                    <a:pt x="779" y="11369"/>
                  </a:cubicBezTo>
                  <a:cubicBezTo>
                    <a:pt x="786" y="11372"/>
                    <a:pt x="794" y="11372"/>
                    <a:pt x="798" y="11372"/>
                  </a:cubicBezTo>
                  <a:cubicBezTo>
                    <a:pt x="794" y="11365"/>
                    <a:pt x="794" y="11353"/>
                    <a:pt x="794" y="11346"/>
                  </a:cubicBezTo>
                  <a:lnTo>
                    <a:pt x="794" y="11334"/>
                  </a:lnTo>
                  <a:lnTo>
                    <a:pt x="798" y="11312"/>
                  </a:lnTo>
                  <a:lnTo>
                    <a:pt x="816" y="11301"/>
                  </a:lnTo>
                  <a:cubicBezTo>
                    <a:pt x="820" y="11301"/>
                    <a:pt x="824" y="11298"/>
                    <a:pt x="831" y="11298"/>
                  </a:cubicBezTo>
                  <a:lnTo>
                    <a:pt x="831" y="11271"/>
                  </a:lnTo>
                  <a:cubicBezTo>
                    <a:pt x="831" y="11204"/>
                    <a:pt x="813" y="11144"/>
                    <a:pt x="786" y="11088"/>
                  </a:cubicBezTo>
                  <a:cubicBezTo>
                    <a:pt x="772" y="11051"/>
                    <a:pt x="749" y="11010"/>
                    <a:pt x="734" y="10968"/>
                  </a:cubicBezTo>
                  <a:cubicBezTo>
                    <a:pt x="737" y="10968"/>
                    <a:pt x="737" y="10968"/>
                    <a:pt x="741" y="10965"/>
                  </a:cubicBezTo>
                  <a:cubicBezTo>
                    <a:pt x="749" y="10965"/>
                    <a:pt x="753" y="10961"/>
                    <a:pt x="756" y="10957"/>
                  </a:cubicBezTo>
                  <a:cubicBezTo>
                    <a:pt x="756" y="10957"/>
                    <a:pt x="760" y="10953"/>
                    <a:pt x="768" y="10950"/>
                  </a:cubicBezTo>
                  <a:cubicBezTo>
                    <a:pt x="772" y="10946"/>
                    <a:pt x="782" y="10942"/>
                    <a:pt x="794" y="10931"/>
                  </a:cubicBezTo>
                  <a:cubicBezTo>
                    <a:pt x="801" y="10927"/>
                    <a:pt x="805" y="10920"/>
                    <a:pt x="813" y="10912"/>
                  </a:cubicBezTo>
                  <a:cubicBezTo>
                    <a:pt x="816" y="10905"/>
                    <a:pt x="820" y="10894"/>
                    <a:pt x="820" y="10882"/>
                  </a:cubicBezTo>
                  <a:cubicBezTo>
                    <a:pt x="820" y="10875"/>
                    <a:pt x="816" y="10863"/>
                    <a:pt x="813" y="10856"/>
                  </a:cubicBezTo>
                  <a:cubicBezTo>
                    <a:pt x="805" y="10856"/>
                    <a:pt x="798" y="10853"/>
                    <a:pt x="794" y="10849"/>
                  </a:cubicBezTo>
                  <a:cubicBezTo>
                    <a:pt x="782" y="10845"/>
                    <a:pt x="772" y="10841"/>
                    <a:pt x="763" y="10834"/>
                  </a:cubicBezTo>
                  <a:cubicBezTo>
                    <a:pt x="753" y="10827"/>
                    <a:pt x="746" y="10819"/>
                    <a:pt x="737" y="10808"/>
                  </a:cubicBezTo>
                  <a:cubicBezTo>
                    <a:pt x="734" y="10800"/>
                    <a:pt x="730" y="10793"/>
                    <a:pt x="730" y="10789"/>
                  </a:cubicBezTo>
                  <a:lnTo>
                    <a:pt x="696" y="10789"/>
                  </a:lnTo>
                  <a:lnTo>
                    <a:pt x="696" y="10782"/>
                  </a:lnTo>
                  <a:cubicBezTo>
                    <a:pt x="696" y="10774"/>
                    <a:pt x="696" y="10759"/>
                    <a:pt x="701" y="10741"/>
                  </a:cubicBezTo>
                  <a:lnTo>
                    <a:pt x="701" y="10729"/>
                  </a:lnTo>
                  <a:lnTo>
                    <a:pt x="701" y="10692"/>
                  </a:lnTo>
                  <a:cubicBezTo>
                    <a:pt x="696" y="10673"/>
                    <a:pt x="693" y="10651"/>
                    <a:pt x="689" y="10632"/>
                  </a:cubicBezTo>
                  <a:cubicBezTo>
                    <a:pt x="685" y="10628"/>
                    <a:pt x="685" y="10625"/>
                    <a:pt x="685" y="10617"/>
                  </a:cubicBezTo>
                  <a:cubicBezTo>
                    <a:pt x="667" y="10617"/>
                    <a:pt x="656" y="10613"/>
                    <a:pt x="644" y="10610"/>
                  </a:cubicBezTo>
                  <a:cubicBezTo>
                    <a:pt x="633" y="10606"/>
                    <a:pt x="625" y="10602"/>
                    <a:pt x="622" y="10602"/>
                  </a:cubicBezTo>
                  <a:lnTo>
                    <a:pt x="596" y="10594"/>
                  </a:lnTo>
                  <a:close/>
                  <a:moveTo>
                    <a:pt x="805" y="11432"/>
                  </a:moveTo>
                  <a:lnTo>
                    <a:pt x="790" y="11443"/>
                  </a:lnTo>
                  <a:lnTo>
                    <a:pt x="794" y="11455"/>
                  </a:lnTo>
                  <a:lnTo>
                    <a:pt x="801" y="11436"/>
                  </a:lnTo>
                  <a:cubicBezTo>
                    <a:pt x="805" y="11436"/>
                    <a:pt x="805" y="11432"/>
                    <a:pt x="805" y="11432"/>
                  </a:cubicBezTo>
                  <a:close/>
                  <a:moveTo>
                    <a:pt x="805" y="11488"/>
                  </a:moveTo>
                  <a:lnTo>
                    <a:pt x="805" y="11488"/>
                  </a:lnTo>
                  <a:cubicBezTo>
                    <a:pt x="816" y="11510"/>
                    <a:pt x="827" y="11529"/>
                    <a:pt x="839" y="11552"/>
                  </a:cubicBezTo>
                  <a:cubicBezTo>
                    <a:pt x="842" y="11562"/>
                    <a:pt x="850" y="11574"/>
                    <a:pt x="850" y="11585"/>
                  </a:cubicBezTo>
                  <a:cubicBezTo>
                    <a:pt x="853" y="11596"/>
                    <a:pt x="858" y="11607"/>
                    <a:pt x="858" y="11615"/>
                  </a:cubicBezTo>
                  <a:cubicBezTo>
                    <a:pt x="858" y="11626"/>
                    <a:pt x="853" y="11638"/>
                    <a:pt x="850" y="11645"/>
                  </a:cubicBezTo>
                  <a:lnTo>
                    <a:pt x="850" y="11660"/>
                  </a:lnTo>
                  <a:cubicBezTo>
                    <a:pt x="850" y="11667"/>
                    <a:pt x="850" y="11671"/>
                    <a:pt x="853" y="11679"/>
                  </a:cubicBezTo>
                  <a:cubicBezTo>
                    <a:pt x="853" y="11683"/>
                    <a:pt x="858" y="11686"/>
                    <a:pt x="861" y="11690"/>
                  </a:cubicBezTo>
                  <a:cubicBezTo>
                    <a:pt x="868" y="11697"/>
                    <a:pt x="872" y="11697"/>
                    <a:pt x="876" y="11701"/>
                  </a:cubicBezTo>
                  <a:lnTo>
                    <a:pt x="880" y="11701"/>
                  </a:lnTo>
                  <a:cubicBezTo>
                    <a:pt x="880" y="11693"/>
                    <a:pt x="880" y="11686"/>
                    <a:pt x="884" y="11683"/>
                  </a:cubicBezTo>
                  <a:cubicBezTo>
                    <a:pt x="887" y="11671"/>
                    <a:pt x="891" y="11660"/>
                    <a:pt x="898" y="11649"/>
                  </a:cubicBezTo>
                  <a:cubicBezTo>
                    <a:pt x="903" y="11645"/>
                    <a:pt x="906" y="11634"/>
                    <a:pt x="910" y="11626"/>
                  </a:cubicBezTo>
                  <a:cubicBezTo>
                    <a:pt x="917" y="11619"/>
                    <a:pt x="920" y="11607"/>
                    <a:pt x="932" y="11596"/>
                  </a:cubicBezTo>
                  <a:cubicBezTo>
                    <a:pt x="929" y="11567"/>
                    <a:pt x="917" y="11540"/>
                    <a:pt x="906" y="11518"/>
                  </a:cubicBezTo>
                  <a:cubicBezTo>
                    <a:pt x="891" y="11518"/>
                    <a:pt x="876" y="11514"/>
                    <a:pt x="861" y="11507"/>
                  </a:cubicBezTo>
                  <a:cubicBezTo>
                    <a:pt x="846" y="11503"/>
                    <a:pt x="831" y="11495"/>
                    <a:pt x="820" y="11491"/>
                  </a:cubicBezTo>
                  <a:lnTo>
                    <a:pt x="805" y="11488"/>
                  </a:lnTo>
                  <a:close/>
                  <a:moveTo>
                    <a:pt x="988" y="11828"/>
                  </a:moveTo>
                  <a:cubicBezTo>
                    <a:pt x="981" y="11828"/>
                    <a:pt x="973" y="11832"/>
                    <a:pt x="965" y="11832"/>
                  </a:cubicBezTo>
                  <a:lnTo>
                    <a:pt x="958" y="11836"/>
                  </a:lnTo>
                  <a:lnTo>
                    <a:pt x="992" y="11854"/>
                  </a:lnTo>
                  <a:cubicBezTo>
                    <a:pt x="996" y="11854"/>
                    <a:pt x="999" y="11858"/>
                    <a:pt x="1007" y="11862"/>
                  </a:cubicBezTo>
                  <a:cubicBezTo>
                    <a:pt x="1007" y="11858"/>
                    <a:pt x="1003" y="11854"/>
                    <a:pt x="1003" y="11854"/>
                  </a:cubicBezTo>
                  <a:cubicBezTo>
                    <a:pt x="996" y="11843"/>
                    <a:pt x="992" y="11832"/>
                    <a:pt x="988" y="11828"/>
                  </a:cubicBezTo>
                  <a:close/>
                  <a:moveTo>
                    <a:pt x="913" y="11802"/>
                  </a:moveTo>
                  <a:cubicBezTo>
                    <a:pt x="910" y="11809"/>
                    <a:pt x="910" y="11817"/>
                    <a:pt x="910" y="11821"/>
                  </a:cubicBezTo>
                  <a:cubicBezTo>
                    <a:pt x="910" y="11836"/>
                    <a:pt x="913" y="11847"/>
                    <a:pt x="917" y="11854"/>
                  </a:cubicBezTo>
                  <a:cubicBezTo>
                    <a:pt x="920" y="11866"/>
                    <a:pt x="929" y="11876"/>
                    <a:pt x="932" y="11881"/>
                  </a:cubicBezTo>
                  <a:lnTo>
                    <a:pt x="932" y="11884"/>
                  </a:lnTo>
                  <a:cubicBezTo>
                    <a:pt x="936" y="11876"/>
                    <a:pt x="936" y="11873"/>
                    <a:pt x="939" y="11869"/>
                  </a:cubicBezTo>
                  <a:lnTo>
                    <a:pt x="955" y="11836"/>
                  </a:lnTo>
                  <a:lnTo>
                    <a:pt x="947" y="11840"/>
                  </a:lnTo>
                  <a:lnTo>
                    <a:pt x="932" y="11821"/>
                  </a:lnTo>
                  <a:cubicBezTo>
                    <a:pt x="925" y="11817"/>
                    <a:pt x="917" y="11809"/>
                    <a:pt x="913" y="11802"/>
                  </a:cubicBezTo>
                  <a:close/>
                  <a:moveTo>
                    <a:pt x="943" y="10767"/>
                  </a:moveTo>
                  <a:lnTo>
                    <a:pt x="943" y="10770"/>
                  </a:lnTo>
                  <a:lnTo>
                    <a:pt x="943" y="10796"/>
                  </a:lnTo>
                  <a:lnTo>
                    <a:pt x="917" y="10808"/>
                  </a:lnTo>
                  <a:cubicBezTo>
                    <a:pt x="913" y="10811"/>
                    <a:pt x="906" y="10811"/>
                    <a:pt x="903" y="10815"/>
                  </a:cubicBezTo>
                  <a:lnTo>
                    <a:pt x="898" y="10815"/>
                  </a:lnTo>
                  <a:cubicBezTo>
                    <a:pt x="894" y="10822"/>
                    <a:pt x="887" y="10830"/>
                    <a:pt x="884" y="10834"/>
                  </a:cubicBezTo>
                  <a:cubicBezTo>
                    <a:pt x="891" y="10872"/>
                    <a:pt x="906" y="10905"/>
                    <a:pt x="920" y="10942"/>
                  </a:cubicBezTo>
                  <a:cubicBezTo>
                    <a:pt x="939" y="10979"/>
                    <a:pt x="958" y="11017"/>
                    <a:pt x="973" y="11055"/>
                  </a:cubicBezTo>
                  <a:cubicBezTo>
                    <a:pt x="984" y="11088"/>
                    <a:pt x="992" y="11125"/>
                    <a:pt x="992" y="11159"/>
                  </a:cubicBezTo>
                  <a:lnTo>
                    <a:pt x="992" y="11196"/>
                  </a:lnTo>
                  <a:cubicBezTo>
                    <a:pt x="988" y="11200"/>
                    <a:pt x="988" y="11208"/>
                    <a:pt x="988" y="11215"/>
                  </a:cubicBezTo>
                  <a:cubicBezTo>
                    <a:pt x="988" y="11230"/>
                    <a:pt x="992" y="11241"/>
                    <a:pt x="999" y="11253"/>
                  </a:cubicBezTo>
                  <a:cubicBezTo>
                    <a:pt x="1003" y="11264"/>
                    <a:pt x="1010" y="11271"/>
                    <a:pt x="1015" y="11275"/>
                  </a:cubicBezTo>
                  <a:cubicBezTo>
                    <a:pt x="1025" y="11290"/>
                    <a:pt x="1033" y="11301"/>
                    <a:pt x="1037" y="11312"/>
                  </a:cubicBezTo>
                  <a:cubicBezTo>
                    <a:pt x="1041" y="11320"/>
                    <a:pt x="1044" y="11327"/>
                    <a:pt x="1044" y="11331"/>
                  </a:cubicBezTo>
                  <a:cubicBezTo>
                    <a:pt x="1044" y="11334"/>
                    <a:pt x="1044" y="11338"/>
                    <a:pt x="1041" y="11346"/>
                  </a:cubicBezTo>
                  <a:cubicBezTo>
                    <a:pt x="1037" y="11353"/>
                    <a:pt x="1033" y="11361"/>
                    <a:pt x="1022" y="11372"/>
                  </a:cubicBezTo>
                  <a:lnTo>
                    <a:pt x="1022" y="11376"/>
                  </a:lnTo>
                  <a:lnTo>
                    <a:pt x="1025" y="11379"/>
                  </a:lnTo>
                  <a:cubicBezTo>
                    <a:pt x="1029" y="11387"/>
                    <a:pt x="1029" y="11395"/>
                    <a:pt x="1029" y="11402"/>
                  </a:cubicBezTo>
                  <a:cubicBezTo>
                    <a:pt x="1029" y="11413"/>
                    <a:pt x="1025" y="11424"/>
                    <a:pt x="1022" y="11432"/>
                  </a:cubicBezTo>
                  <a:cubicBezTo>
                    <a:pt x="1022" y="11436"/>
                    <a:pt x="1018" y="11439"/>
                    <a:pt x="1015" y="11443"/>
                  </a:cubicBezTo>
                  <a:lnTo>
                    <a:pt x="1022" y="11450"/>
                  </a:lnTo>
                  <a:cubicBezTo>
                    <a:pt x="1029" y="11458"/>
                    <a:pt x="1037" y="11462"/>
                    <a:pt x="1044" y="11462"/>
                  </a:cubicBezTo>
                  <a:cubicBezTo>
                    <a:pt x="1055" y="11465"/>
                    <a:pt x="1063" y="11469"/>
                    <a:pt x="1070" y="11469"/>
                  </a:cubicBezTo>
                  <a:cubicBezTo>
                    <a:pt x="1077" y="11469"/>
                    <a:pt x="1086" y="11473"/>
                    <a:pt x="1089" y="11473"/>
                  </a:cubicBezTo>
                  <a:cubicBezTo>
                    <a:pt x="1082" y="11491"/>
                    <a:pt x="1077" y="11510"/>
                    <a:pt x="1077" y="11526"/>
                  </a:cubicBezTo>
                  <a:cubicBezTo>
                    <a:pt x="1077" y="11548"/>
                    <a:pt x="1082" y="11567"/>
                    <a:pt x="1089" y="11581"/>
                  </a:cubicBezTo>
                  <a:cubicBezTo>
                    <a:pt x="1100" y="11604"/>
                    <a:pt x="1112" y="11622"/>
                    <a:pt x="1122" y="11641"/>
                  </a:cubicBezTo>
                  <a:cubicBezTo>
                    <a:pt x="1127" y="11649"/>
                    <a:pt x="1130" y="11657"/>
                    <a:pt x="1134" y="11664"/>
                  </a:cubicBezTo>
                  <a:cubicBezTo>
                    <a:pt x="1138" y="11671"/>
                    <a:pt x="1138" y="11675"/>
                    <a:pt x="1138" y="11683"/>
                  </a:cubicBezTo>
                  <a:cubicBezTo>
                    <a:pt x="1141" y="11716"/>
                    <a:pt x="1141" y="11757"/>
                    <a:pt x="1141" y="11798"/>
                  </a:cubicBezTo>
                  <a:cubicBezTo>
                    <a:pt x="1145" y="11836"/>
                    <a:pt x="1149" y="11873"/>
                    <a:pt x="1164" y="11914"/>
                  </a:cubicBezTo>
                  <a:cubicBezTo>
                    <a:pt x="1179" y="11929"/>
                    <a:pt x="1194" y="11948"/>
                    <a:pt x="1212" y="11966"/>
                  </a:cubicBezTo>
                  <a:lnTo>
                    <a:pt x="1231" y="11985"/>
                  </a:lnTo>
                  <a:lnTo>
                    <a:pt x="1250" y="11936"/>
                  </a:lnTo>
                  <a:cubicBezTo>
                    <a:pt x="1246" y="11926"/>
                    <a:pt x="1243" y="11910"/>
                    <a:pt x="1239" y="11895"/>
                  </a:cubicBezTo>
                  <a:cubicBezTo>
                    <a:pt x="1227" y="11866"/>
                    <a:pt x="1220" y="11828"/>
                    <a:pt x="1220" y="11791"/>
                  </a:cubicBezTo>
                  <a:cubicBezTo>
                    <a:pt x="1217" y="11757"/>
                    <a:pt x="1217" y="11716"/>
                    <a:pt x="1217" y="11675"/>
                  </a:cubicBezTo>
                  <a:cubicBezTo>
                    <a:pt x="1212" y="11657"/>
                    <a:pt x="1208" y="11638"/>
                    <a:pt x="1201" y="11622"/>
                  </a:cubicBezTo>
                  <a:cubicBezTo>
                    <a:pt x="1190" y="11600"/>
                    <a:pt x="1175" y="11581"/>
                    <a:pt x="1167" y="11567"/>
                  </a:cubicBezTo>
                  <a:cubicBezTo>
                    <a:pt x="1164" y="11559"/>
                    <a:pt x="1160" y="11552"/>
                    <a:pt x="1156" y="11544"/>
                  </a:cubicBezTo>
                  <a:lnTo>
                    <a:pt x="1156" y="11526"/>
                  </a:lnTo>
                  <a:cubicBezTo>
                    <a:pt x="1156" y="11522"/>
                    <a:pt x="1156" y="11514"/>
                    <a:pt x="1160" y="11503"/>
                  </a:cubicBezTo>
                  <a:cubicBezTo>
                    <a:pt x="1167" y="11491"/>
                    <a:pt x="1172" y="11477"/>
                    <a:pt x="1172" y="11462"/>
                  </a:cubicBezTo>
                  <a:cubicBezTo>
                    <a:pt x="1172" y="11450"/>
                    <a:pt x="1167" y="11439"/>
                    <a:pt x="1160" y="11428"/>
                  </a:cubicBezTo>
                  <a:cubicBezTo>
                    <a:pt x="1156" y="11421"/>
                    <a:pt x="1149" y="11413"/>
                    <a:pt x="1141" y="11410"/>
                  </a:cubicBezTo>
                  <a:cubicBezTo>
                    <a:pt x="1127" y="11402"/>
                    <a:pt x="1115" y="11398"/>
                    <a:pt x="1108" y="11398"/>
                  </a:cubicBezTo>
                  <a:cubicBezTo>
                    <a:pt x="1104" y="11398"/>
                    <a:pt x="1100" y="11398"/>
                    <a:pt x="1100" y="11395"/>
                  </a:cubicBezTo>
                  <a:cubicBezTo>
                    <a:pt x="1104" y="11391"/>
                    <a:pt x="1108" y="11383"/>
                    <a:pt x="1112" y="11376"/>
                  </a:cubicBezTo>
                  <a:cubicBezTo>
                    <a:pt x="1115" y="11361"/>
                    <a:pt x="1119" y="11346"/>
                    <a:pt x="1119" y="11331"/>
                  </a:cubicBezTo>
                  <a:cubicBezTo>
                    <a:pt x="1119" y="11308"/>
                    <a:pt x="1112" y="11290"/>
                    <a:pt x="1104" y="11275"/>
                  </a:cubicBezTo>
                  <a:cubicBezTo>
                    <a:pt x="1096" y="11260"/>
                    <a:pt x="1086" y="11245"/>
                    <a:pt x="1074" y="11230"/>
                  </a:cubicBezTo>
                  <a:cubicBezTo>
                    <a:pt x="1070" y="11226"/>
                    <a:pt x="1067" y="11222"/>
                    <a:pt x="1067" y="11219"/>
                  </a:cubicBezTo>
                  <a:lnTo>
                    <a:pt x="1067" y="11215"/>
                  </a:lnTo>
                  <a:lnTo>
                    <a:pt x="1067" y="11208"/>
                  </a:lnTo>
                  <a:cubicBezTo>
                    <a:pt x="1070" y="11193"/>
                    <a:pt x="1070" y="11174"/>
                    <a:pt x="1070" y="11159"/>
                  </a:cubicBezTo>
                  <a:cubicBezTo>
                    <a:pt x="1070" y="11114"/>
                    <a:pt x="1060" y="11069"/>
                    <a:pt x="1044" y="11029"/>
                  </a:cubicBezTo>
                  <a:cubicBezTo>
                    <a:pt x="1029" y="10984"/>
                    <a:pt x="1010" y="10946"/>
                    <a:pt x="992" y="10908"/>
                  </a:cubicBezTo>
                  <a:cubicBezTo>
                    <a:pt x="970" y="10863"/>
                    <a:pt x="955" y="10819"/>
                    <a:pt x="943" y="10767"/>
                  </a:cubicBezTo>
                  <a:close/>
                  <a:moveTo>
                    <a:pt x="1179" y="12030"/>
                  </a:moveTo>
                  <a:lnTo>
                    <a:pt x="1179" y="12033"/>
                  </a:lnTo>
                  <a:cubicBezTo>
                    <a:pt x="1182" y="12041"/>
                    <a:pt x="1182" y="12049"/>
                    <a:pt x="1182" y="12056"/>
                  </a:cubicBezTo>
                  <a:cubicBezTo>
                    <a:pt x="1182" y="12067"/>
                    <a:pt x="1179" y="12078"/>
                    <a:pt x="1175" y="12090"/>
                  </a:cubicBezTo>
                  <a:cubicBezTo>
                    <a:pt x="1175" y="12093"/>
                    <a:pt x="1172" y="12097"/>
                    <a:pt x="1167" y="12101"/>
                  </a:cubicBezTo>
                  <a:lnTo>
                    <a:pt x="1182" y="12101"/>
                  </a:lnTo>
                  <a:lnTo>
                    <a:pt x="1182" y="12097"/>
                  </a:lnTo>
                  <a:lnTo>
                    <a:pt x="1212" y="12030"/>
                  </a:lnTo>
                  <a:close/>
                  <a:moveTo>
                    <a:pt x="1265" y="12015"/>
                  </a:moveTo>
                  <a:lnTo>
                    <a:pt x="1265" y="12019"/>
                  </a:lnTo>
                  <a:lnTo>
                    <a:pt x="1279" y="12038"/>
                  </a:lnTo>
                  <a:lnTo>
                    <a:pt x="1261" y="12033"/>
                  </a:lnTo>
                  <a:lnTo>
                    <a:pt x="1257" y="12112"/>
                  </a:lnTo>
                  <a:cubicBezTo>
                    <a:pt x="1257" y="12120"/>
                    <a:pt x="1257" y="12123"/>
                    <a:pt x="1253" y="12131"/>
                  </a:cubicBezTo>
                  <a:cubicBezTo>
                    <a:pt x="1253" y="12131"/>
                    <a:pt x="1257" y="12138"/>
                    <a:pt x="1257" y="12146"/>
                  </a:cubicBezTo>
                  <a:cubicBezTo>
                    <a:pt x="1257" y="12154"/>
                    <a:pt x="1261" y="12164"/>
                    <a:pt x="1261" y="12180"/>
                  </a:cubicBezTo>
                  <a:cubicBezTo>
                    <a:pt x="1261" y="12190"/>
                    <a:pt x="1261" y="12202"/>
                    <a:pt x="1253" y="12213"/>
                  </a:cubicBezTo>
                  <a:cubicBezTo>
                    <a:pt x="1250" y="12224"/>
                    <a:pt x="1239" y="12235"/>
                    <a:pt x="1227" y="12243"/>
                  </a:cubicBezTo>
                  <a:cubicBezTo>
                    <a:pt x="1217" y="12247"/>
                    <a:pt x="1208" y="12250"/>
                    <a:pt x="1201" y="12250"/>
                  </a:cubicBezTo>
                  <a:cubicBezTo>
                    <a:pt x="1198" y="12250"/>
                    <a:pt x="1198" y="12254"/>
                    <a:pt x="1198" y="12254"/>
                  </a:cubicBezTo>
                  <a:lnTo>
                    <a:pt x="1198" y="12269"/>
                  </a:lnTo>
                  <a:cubicBezTo>
                    <a:pt x="1208" y="12280"/>
                    <a:pt x="1217" y="12288"/>
                    <a:pt x="1220" y="12299"/>
                  </a:cubicBezTo>
                  <a:cubicBezTo>
                    <a:pt x="1227" y="12314"/>
                    <a:pt x="1231" y="12325"/>
                    <a:pt x="1231" y="12337"/>
                  </a:cubicBezTo>
                  <a:cubicBezTo>
                    <a:pt x="1231" y="12347"/>
                    <a:pt x="1227" y="12355"/>
                    <a:pt x="1227" y="12366"/>
                  </a:cubicBezTo>
                  <a:cubicBezTo>
                    <a:pt x="1224" y="12366"/>
                    <a:pt x="1224" y="12370"/>
                    <a:pt x="1224" y="12374"/>
                  </a:cubicBezTo>
                  <a:cubicBezTo>
                    <a:pt x="1231" y="12400"/>
                    <a:pt x="1234" y="12423"/>
                    <a:pt x="1234" y="12449"/>
                  </a:cubicBezTo>
                  <a:cubicBezTo>
                    <a:pt x="1234" y="12478"/>
                    <a:pt x="1231" y="12512"/>
                    <a:pt x="1231" y="12549"/>
                  </a:cubicBezTo>
                  <a:lnTo>
                    <a:pt x="1231" y="12568"/>
                  </a:lnTo>
                  <a:lnTo>
                    <a:pt x="1231" y="12587"/>
                  </a:lnTo>
                  <a:cubicBezTo>
                    <a:pt x="1231" y="12594"/>
                    <a:pt x="1234" y="12602"/>
                    <a:pt x="1234" y="12613"/>
                  </a:cubicBezTo>
                  <a:cubicBezTo>
                    <a:pt x="1239" y="12625"/>
                    <a:pt x="1243" y="12639"/>
                    <a:pt x="1257" y="12651"/>
                  </a:cubicBezTo>
                  <a:cubicBezTo>
                    <a:pt x="1261" y="12658"/>
                    <a:pt x="1272" y="12661"/>
                    <a:pt x="1279" y="12666"/>
                  </a:cubicBezTo>
                  <a:cubicBezTo>
                    <a:pt x="1287" y="12669"/>
                    <a:pt x="1295" y="12673"/>
                    <a:pt x="1306" y="12673"/>
                  </a:cubicBezTo>
                  <a:cubicBezTo>
                    <a:pt x="1306" y="12688"/>
                    <a:pt x="1310" y="12703"/>
                    <a:pt x="1317" y="12714"/>
                  </a:cubicBezTo>
                  <a:cubicBezTo>
                    <a:pt x="1324" y="12729"/>
                    <a:pt x="1336" y="12740"/>
                    <a:pt x="1343" y="12748"/>
                  </a:cubicBezTo>
                  <a:cubicBezTo>
                    <a:pt x="1332" y="12770"/>
                    <a:pt x="1329" y="12789"/>
                    <a:pt x="1329" y="12811"/>
                  </a:cubicBezTo>
                  <a:cubicBezTo>
                    <a:pt x="1329" y="12830"/>
                    <a:pt x="1332" y="12849"/>
                    <a:pt x="1339" y="12863"/>
                  </a:cubicBezTo>
                  <a:cubicBezTo>
                    <a:pt x="1343" y="12863"/>
                    <a:pt x="1343" y="12863"/>
                    <a:pt x="1347" y="12868"/>
                  </a:cubicBezTo>
                  <a:cubicBezTo>
                    <a:pt x="1351" y="12868"/>
                    <a:pt x="1355" y="12868"/>
                    <a:pt x="1358" y="12871"/>
                  </a:cubicBezTo>
                  <a:cubicBezTo>
                    <a:pt x="1362" y="12875"/>
                    <a:pt x="1365" y="12879"/>
                    <a:pt x="1369" y="12882"/>
                  </a:cubicBezTo>
                  <a:cubicBezTo>
                    <a:pt x="1377" y="12886"/>
                    <a:pt x="1381" y="12894"/>
                    <a:pt x="1384" y="12897"/>
                  </a:cubicBezTo>
                  <a:cubicBezTo>
                    <a:pt x="1384" y="12897"/>
                    <a:pt x="1384" y="12901"/>
                    <a:pt x="1388" y="12901"/>
                  </a:cubicBezTo>
                  <a:cubicBezTo>
                    <a:pt x="1414" y="12913"/>
                    <a:pt x="1444" y="12927"/>
                    <a:pt x="1474" y="12939"/>
                  </a:cubicBezTo>
                  <a:lnTo>
                    <a:pt x="1493" y="12949"/>
                  </a:lnTo>
                  <a:lnTo>
                    <a:pt x="1489" y="12931"/>
                  </a:lnTo>
                  <a:lnTo>
                    <a:pt x="1481" y="12931"/>
                  </a:lnTo>
                  <a:cubicBezTo>
                    <a:pt x="1478" y="12923"/>
                    <a:pt x="1474" y="12916"/>
                    <a:pt x="1470" y="12913"/>
                  </a:cubicBezTo>
                  <a:cubicBezTo>
                    <a:pt x="1452" y="12886"/>
                    <a:pt x="1433" y="12871"/>
                    <a:pt x="1422" y="12852"/>
                  </a:cubicBezTo>
                  <a:cubicBezTo>
                    <a:pt x="1414" y="12845"/>
                    <a:pt x="1410" y="12837"/>
                    <a:pt x="1407" y="12830"/>
                  </a:cubicBezTo>
                  <a:cubicBezTo>
                    <a:pt x="1407" y="12823"/>
                    <a:pt x="1403" y="12818"/>
                    <a:pt x="1403" y="12811"/>
                  </a:cubicBezTo>
                  <a:cubicBezTo>
                    <a:pt x="1403" y="12804"/>
                    <a:pt x="1407" y="12789"/>
                    <a:pt x="1418" y="12774"/>
                  </a:cubicBezTo>
                  <a:cubicBezTo>
                    <a:pt x="1422" y="12766"/>
                    <a:pt x="1426" y="12756"/>
                    <a:pt x="1426" y="12744"/>
                  </a:cubicBezTo>
                  <a:cubicBezTo>
                    <a:pt x="1426" y="12737"/>
                    <a:pt x="1422" y="12729"/>
                    <a:pt x="1418" y="12722"/>
                  </a:cubicBezTo>
                  <a:cubicBezTo>
                    <a:pt x="1414" y="12711"/>
                    <a:pt x="1407" y="12706"/>
                    <a:pt x="1403" y="12699"/>
                  </a:cubicBezTo>
                  <a:cubicBezTo>
                    <a:pt x="1396" y="12692"/>
                    <a:pt x="1388" y="12684"/>
                    <a:pt x="1384" y="12677"/>
                  </a:cubicBezTo>
                  <a:lnTo>
                    <a:pt x="1381" y="12673"/>
                  </a:lnTo>
                  <a:cubicBezTo>
                    <a:pt x="1381" y="12669"/>
                    <a:pt x="1384" y="12669"/>
                    <a:pt x="1384" y="12666"/>
                  </a:cubicBezTo>
                  <a:cubicBezTo>
                    <a:pt x="1388" y="12661"/>
                    <a:pt x="1388" y="12658"/>
                    <a:pt x="1391" y="12654"/>
                  </a:cubicBezTo>
                  <a:cubicBezTo>
                    <a:pt x="1396" y="12647"/>
                    <a:pt x="1396" y="12643"/>
                    <a:pt x="1396" y="12635"/>
                  </a:cubicBezTo>
                  <a:cubicBezTo>
                    <a:pt x="1396" y="12628"/>
                    <a:pt x="1391" y="12617"/>
                    <a:pt x="1388" y="12613"/>
                  </a:cubicBezTo>
                  <a:cubicBezTo>
                    <a:pt x="1381" y="12602"/>
                    <a:pt x="1374" y="12594"/>
                    <a:pt x="1365" y="12594"/>
                  </a:cubicBezTo>
                  <a:cubicBezTo>
                    <a:pt x="1358" y="12591"/>
                    <a:pt x="1351" y="12591"/>
                    <a:pt x="1343" y="12591"/>
                  </a:cubicBezTo>
                  <a:cubicBezTo>
                    <a:pt x="1336" y="12591"/>
                    <a:pt x="1329" y="12591"/>
                    <a:pt x="1321" y="12594"/>
                  </a:cubicBezTo>
                  <a:lnTo>
                    <a:pt x="1310" y="12594"/>
                  </a:lnTo>
                  <a:lnTo>
                    <a:pt x="1310" y="12583"/>
                  </a:lnTo>
                  <a:cubicBezTo>
                    <a:pt x="1310" y="12580"/>
                    <a:pt x="1306" y="12572"/>
                    <a:pt x="1306" y="12564"/>
                  </a:cubicBezTo>
                  <a:lnTo>
                    <a:pt x="1306" y="12549"/>
                  </a:lnTo>
                  <a:cubicBezTo>
                    <a:pt x="1306" y="12520"/>
                    <a:pt x="1310" y="12486"/>
                    <a:pt x="1310" y="12449"/>
                  </a:cubicBezTo>
                  <a:cubicBezTo>
                    <a:pt x="1310" y="12415"/>
                    <a:pt x="1306" y="12374"/>
                    <a:pt x="1287" y="12329"/>
                  </a:cubicBezTo>
                  <a:cubicBezTo>
                    <a:pt x="1279" y="12307"/>
                    <a:pt x="1272" y="12277"/>
                    <a:pt x="1272" y="12243"/>
                  </a:cubicBezTo>
                  <a:cubicBezTo>
                    <a:pt x="1272" y="12198"/>
                    <a:pt x="1284" y="12150"/>
                    <a:pt x="1306" y="12109"/>
                  </a:cubicBezTo>
                  <a:lnTo>
                    <a:pt x="1321" y="12109"/>
                  </a:lnTo>
                  <a:lnTo>
                    <a:pt x="1310" y="12105"/>
                  </a:lnTo>
                  <a:cubicBezTo>
                    <a:pt x="1313" y="12097"/>
                    <a:pt x="1317" y="12090"/>
                    <a:pt x="1324" y="12078"/>
                  </a:cubicBezTo>
                  <a:lnTo>
                    <a:pt x="1362" y="12030"/>
                  </a:lnTo>
                  <a:lnTo>
                    <a:pt x="1298" y="12019"/>
                  </a:lnTo>
                  <a:cubicBezTo>
                    <a:pt x="1284" y="12019"/>
                    <a:pt x="1272" y="12015"/>
                    <a:pt x="1265" y="12015"/>
                  </a:cubicBezTo>
                  <a:close/>
                  <a:moveTo>
                    <a:pt x="939" y="12015"/>
                  </a:moveTo>
                  <a:cubicBezTo>
                    <a:pt x="936" y="12019"/>
                    <a:pt x="932" y="12023"/>
                    <a:pt x="932" y="12026"/>
                  </a:cubicBezTo>
                  <a:cubicBezTo>
                    <a:pt x="929" y="12033"/>
                    <a:pt x="925" y="12041"/>
                    <a:pt x="925" y="12049"/>
                  </a:cubicBezTo>
                  <a:cubicBezTo>
                    <a:pt x="925" y="12056"/>
                    <a:pt x="929" y="12064"/>
                    <a:pt x="929" y="12067"/>
                  </a:cubicBezTo>
                  <a:cubicBezTo>
                    <a:pt x="932" y="12075"/>
                    <a:pt x="936" y="12078"/>
                    <a:pt x="939" y="12083"/>
                  </a:cubicBezTo>
                  <a:cubicBezTo>
                    <a:pt x="951" y="12093"/>
                    <a:pt x="958" y="12109"/>
                    <a:pt x="965" y="12120"/>
                  </a:cubicBezTo>
                  <a:cubicBezTo>
                    <a:pt x="973" y="12138"/>
                    <a:pt x="977" y="12161"/>
                    <a:pt x="981" y="12183"/>
                  </a:cubicBezTo>
                  <a:lnTo>
                    <a:pt x="981" y="12262"/>
                  </a:lnTo>
                  <a:lnTo>
                    <a:pt x="981" y="12266"/>
                  </a:lnTo>
                  <a:lnTo>
                    <a:pt x="981" y="12273"/>
                  </a:lnTo>
                  <a:lnTo>
                    <a:pt x="981" y="12288"/>
                  </a:lnTo>
                  <a:cubicBezTo>
                    <a:pt x="981" y="12295"/>
                    <a:pt x="981" y="12303"/>
                    <a:pt x="984" y="12314"/>
                  </a:cubicBezTo>
                  <a:cubicBezTo>
                    <a:pt x="988" y="12321"/>
                    <a:pt x="996" y="12333"/>
                    <a:pt x="1003" y="12340"/>
                  </a:cubicBezTo>
                  <a:cubicBezTo>
                    <a:pt x="1063" y="12385"/>
                    <a:pt x="1093" y="12437"/>
                    <a:pt x="1112" y="12494"/>
                  </a:cubicBezTo>
                  <a:cubicBezTo>
                    <a:pt x="1130" y="12554"/>
                    <a:pt x="1134" y="12621"/>
                    <a:pt x="1134" y="12684"/>
                  </a:cubicBezTo>
                  <a:cubicBezTo>
                    <a:pt x="1134" y="12711"/>
                    <a:pt x="1130" y="12737"/>
                    <a:pt x="1130" y="12763"/>
                  </a:cubicBezTo>
                  <a:lnTo>
                    <a:pt x="1130" y="12782"/>
                  </a:lnTo>
                  <a:cubicBezTo>
                    <a:pt x="1130" y="12942"/>
                    <a:pt x="1167" y="13088"/>
                    <a:pt x="1234" y="13227"/>
                  </a:cubicBezTo>
                  <a:cubicBezTo>
                    <a:pt x="1239" y="13219"/>
                    <a:pt x="1243" y="13211"/>
                    <a:pt x="1246" y="13204"/>
                  </a:cubicBezTo>
                  <a:lnTo>
                    <a:pt x="1265" y="13177"/>
                  </a:lnTo>
                  <a:lnTo>
                    <a:pt x="1295" y="13189"/>
                  </a:lnTo>
                  <a:cubicBezTo>
                    <a:pt x="1298" y="13193"/>
                    <a:pt x="1302" y="13193"/>
                    <a:pt x="1306" y="13196"/>
                  </a:cubicBezTo>
                  <a:cubicBezTo>
                    <a:pt x="1291" y="13163"/>
                    <a:pt x="1276" y="13132"/>
                    <a:pt x="1265" y="13099"/>
                  </a:cubicBezTo>
                  <a:cubicBezTo>
                    <a:pt x="1257" y="13092"/>
                    <a:pt x="1246" y="13084"/>
                    <a:pt x="1239" y="13073"/>
                  </a:cubicBezTo>
                  <a:cubicBezTo>
                    <a:pt x="1231" y="13062"/>
                    <a:pt x="1227" y="13047"/>
                    <a:pt x="1227" y="13032"/>
                  </a:cubicBezTo>
                  <a:lnTo>
                    <a:pt x="1227" y="13020"/>
                  </a:lnTo>
                  <a:cubicBezTo>
                    <a:pt x="1231" y="13013"/>
                    <a:pt x="1231" y="13006"/>
                    <a:pt x="1234" y="12998"/>
                  </a:cubicBezTo>
                  <a:cubicBezTo>
                    <a:pt x="1217" y="12927"/>
                    <a:pt x="1208" y="12856"/>
                    <a:pt x="1208" y="12782"/>
                  </a:cubicBezTo>
                  <a:lnTo>
                    <a:pt x="1208" y="12763"/>
                  </a:lnTo>
                  <a:lnTo>
                    <a:pt x="1208" y="12684"/>
                  </a:lnTo>
                  <a:cubicBezTo>
                    <a:pt x="1208" y="12617"/>
                    <a:pt x="1205" y="12542"/>
                    <a:pt x="1182" y="12475"/>
                  </a:cubicBezTo>
                  <a:cubicBezTo>
                    <a:pt x="1179" y="12452"/>
                    <a:pt x="1172" y="12434"/>
                    <a:pt x="1160" y="12415"/>
                  </a:cubicBezTo>
                  <a:cubicBezTo>
                    <a:pt x="1153" y="12411"/>
                    <a:pt x="1141" y="12411"/>
                    <a:pt x="1134" y="12407"/>
                  </a:cubicBezTo>
                  <a:cubicBezTo>
                    <a:pt x="1127" y="12404"/>
                    <a:pt x="1122" y="12397"/>
                    <a:pt x="1115" y="12392"/>
                  </a:cubicBezTo>
                  <a:cubicBezTo>
                    <a:pt x="1108" y="12381"/>
                    <a:pt x="1100" y="12370"/>
                    <a:pt x="1093" y="12363"/>
                  </a:cubicBezTo>
                  <a:cubicBezTo>
                    <a:pt x="1086" y="12352"/>
                    <a:pt x="1082" y="12337"/>
                    <a:pt x="1074" y="12321"/>
                  </a:cubicBezTo>
                  <a:cubicBezTo>
                    <a:pt x="1070" y="12311"/>
                    <a:pt x="1063" y="12299"/>
                    <a:pt x="1055" y="12285"/>
                  </a:cubicBezTo>
                  <a:cubicBezTo>
                    <a:pt x="1055" y="12280"/>
                    <a:pt x="1055" y="12277"/>
                    <a:pt x="1051" y="12273"/>
                  </a:cubicBezTo>
                  <a:lnTo>
                    <a:pt x="1007" y="12176"/>
                  </a:lnTo>
                  <a:lnTo>
                    <a:pt x="1055" y="12202"/>
                  </a:lnTo>
                  <a:cubicBezTo>
                    <a:pt x="1055" y="12183"/>
                    <a:pt x="1055" y="12168"/>
                    <a:pt x="1051" y="12150"/>
                  </a:cubicBezTo>
                  <a:lnTo>
                    <a:pt x="1051" y="12135"/>
                  </a:lnTo>
                  <a:cubicBezTo>
                    <a:pt x="1015" y="12112"/>
                    <a:pt x="988" y="12083"/>
                    <a:pt x="962" y="12060"/>
                  </a:cubicBezTo>
                  <a:lnTo>
                    <a:pt x="955" y="12056"/>
                  </a:lnTo>
                  <a:lnTo>
                    <a:pt x="951" y="12045"/>
                  </a:lnTo>
                  <a:cubicBezTo>
                    <a:pt x="947" y="12038"/>
                    <a:pt x="943" y="12026"/>
                    <a:pt x="939" y="12015"/>
                  </a:cubicBezTo>
                  <a:close/>
                  <a:moveTo>
                    <a:pt x="1265" y="13339"/>
                  </a:moveTo>
                  <a:lnTo>
                    <a:pt x="1250" y="13350"/>
                  </a:lnTo>
                  <a:lnTo>
                    <a:pt x="1261" y="13365"/>
                  </a:lnTo>
                  <a:lnTo>
                    <a:pt x="1269" y="13346"/>
                  </a:lnTo>
                  <a:cubicBezTo>
                    <a:pt x="1269" y="13342"/>
                    <a:pt x="1269" y="13342"/>
                    <a:pt x="1265" y="13339"/>
                  </a:cubicBezTo>
                  <a:close/>
                  <a:moveTo>
                    <a:pt x="1279" y="13391"/>
                  </a:moveTo>
                  <a:cubicBezTo>
                    <a:pt x="1279" y="13391"/>
                    <a:pt x="1279" y="13394"/>
                    <a:pt x="1284" y="13398"/>
                  </a:cubicBezTo>
                  <a:cubicBezTo>
                    <a:pt x="1287" y="13410"/>
                    <a:pt x="1287" y="13424"/>
                    <a:pt x="1291" y="13446"/>
                  </a:cubicBezTo>
                  <a:cubicBezTo>
                    <a:pt x="1291" y="13458"/>
                    <a:pt x="1295" y="13469"/>
                    <a:pt x="1302" y="13480"/>
                  </a:cubicBezTo>
                  <a:cubicBezTo>
                    <a:pt x="1306" y="13488"/>
                    <a:pt x="1310" y="13499"/>
                    <a:pt x="1317" y="13507"/>
                  </a:cubicBezTo>
                  <a:lnTo>
                    <a:pt x="1317" y="13499"/>
                  </a:lnTo>
                  <a:lnTo>
                    <a:pt x="1306" y="13477"/>
                  </a:lnTo>
                  <a:lnTo>
                    <a:pt x="1324" y="13458"/>
                  </a:lnTo>
                  <a:cubicBezTo>
                    <a:pt x="1336" y="13451"/>
                    <a:pt x="1343" y="13443"/>
                    <a:pt x="1355" y="13436"/>
                  </a:cubicBezTo>
                  <a:cubicBezTo>
                    <a:pt x="1358" y="13432"/>
                    <a:pt x="1362" y="13432"/>
                    <a:pt x="1365" y="13432"/>
                  </a:cubicBezTo>
                  <a:cubicBezTo>
                    <a:pt x="1365" y="13424"/>
                    <a:pt x="1362" y="13417"/>
                    <a:pt x="1362" y="13413"/>
                  </a:cubicBezTo>
                  <a:lnTo>
                    <a:pt x="1355" y="13413"/>
                  </a:lnTo>
                  <a:cubicBezTo>
                    <a:pt x="1347" y="13413"/>
                    <a:pt x="1339" y="13410"/>
                    <a:pt x="1332" y="13410"/>
                  </a:cubicBezTo>
                  <a:cubicBezTo>
                    <a:pt x="1324" y="13406"/>
                    <a:pt x="1321" y="13402"/>
                    <a:pt x="1313" y="13402"/>
                  </a:cubicBezTo>
                  <a:cubicBezTo>
                    <a:pt x="1306" y="13398"/>
                    <a:pt x="1298" y="13394"/>
                    <a:pt x="1295" y="13394"/>
                  </a:cubicBezTo>
                  <a:lnTo>
                    <a:pt x="1279" y="13391"/>
                  </a:lnTo>
                  <a:close/>
                  <a:moveTo>
                    <a:pt x="1324" y="13518"/>
                  </a:moveTo>
                  <a:cubicBezTo>
                    <a:pt x="1317" y="13529"/>
                    <a:pt x="1317" y="13541"/>
                    <a:pt x="1317" y="13551"/>
                  </a:cubicBezTo>
                  <a:cubicBezTo>
                    <a:pt x="1317" y="13567"/>
                    <a:pt x="1321" y="13577"/>
                    <a:pt x="1324" y="13589"/>
                  </a:cubicBezTo>
                  <a:cubicBezTo>
                    <a:pt x="1329" y="13608"/>
                    <a:pt x="1336" y="13619"/>
                    <a:pt x="1343" y="13630"/>
                  </a:cubicBezTo>
                  <a:cubicBezTo>
                    <a:pt x="1344" y="13632"/>
                    <a:pt x="1344" y="13633"/>
                    <a:pt x="1345" y="13634"/>
                  </a:cubicBezTo>
                  <a:lnTo>
                    <a:pt x="1345" y="13634"/>
                  </a:lnTo>
                  <a:lnTo>
                    <a:pt x="1339" y="13593"/>
                  </a:lnTo>
                  <a:lnTo>
                    <a:pt x="1403" y="13619"/>
                  </a:lnTo>
                  <a:cubicBezTo>
                    <a:pt x="1410" y="13619"/>
                    <a:pt x="1414" y="13622"/>
                    <a:pt x="1422" y="13626"/>
                  </a:cubicBezTo>
                  <a:cubicBezTo>
                    <a:pt x="1422" y="13622"/>
                    <a:pt x="1418" y="13619"/>
                    <a:pt x="1418" y="13615"/>
                  </a:cubicBezTo>
                  <a:cubicBezTo>
                    <a:pt x="1418" y="13608"/>
                    <a:pt x="1414" y="13603"/>
                    <a:pt x="1414" y="13600"/>
                  </a:cubicBezTo>
                  <a:cubicBezTo>
                    <a:pt x="1407" y="13600"/>
                    <a:pt x="1403" y="13600"/>
                    <a:pt x="1400" y="13596"/>
                  </a:cubicBezTo>
                  <a:cubicBezTo>
                    <a:pt x="1391" y="13596"/>
                    <a:pt x="1388" y="13589"/>
                    <a:pt x="1381" y="13585"/>
                  </a:cubicBezTo>
                  <a:cubicBezTo>
                    <a:pt x="1374" y="13577"/>
                    <a:pt x="1365" y="13570"/>
                    <a:pt x="1362" y="13563"/>
                  </a:cubicBezTo>
                  <a:cubicBezTo>
                    <a:pt x="1358" y="13559"/>
                    <a:pt x="1355" y="13559"/>
                    <a:pt x="1355" y="13555"/>
                  </a:cubicBezTo>
                  <a:lnTo>
                    <a:pt x="1336" y="13551"/>
                  </a:lnTo>
                  <a:lnTo>
                    <a:pt x="1329" y="13533"/>
                  </a:lnTo>
                  <a:cubicBezTo>
                    <a:pt x="1329" y="13529"/>
                    <a:pt x="1324" y="13522"/>
                    <a:pt x="1324" y="13518"/>
                  </a:cubicBezTo>
                  <a:close/>
                  <a:moveTo>
                    <a:pt x="1345" y="13634"/>
                  </a:moveTo>
                  <a:lnTo>
                    <a:pt x="1347" y="13648"/>
                  </a:lnTo>
                  <a:cubicBezTo>
                    <a:pt x="1347" y="13643"/>
                    <a:pt x="1347" y="13639"/>
                    <a:pt x="1345" y="13634"/>
                  </a:cubicBezTo>
                  <a:close/>
                  <a:moveTo>
                    <a:pt x="1351" y="13660"/>
                  </a:moveTo>
                  <a:lnTo>
                    <a:pt x="1351" y="13671"/>
                  </a:lnTo>
                  <a:lnTo>
                    <a:pt x="1355" y="13675"/>
                  </a:lnTo>
                  <a:cubicBezTo>
                    <a:pt x="1351" y="13667"/>
                    <a:pt x="1351" y="13664"/>
                    <a:pt x="1351" y="13660"/>
                  </a:cubicBezTo>
                  <a:close/>
                  <a:moveTo>
                    <a:pt x="1500" y="12991"/>
                  </a:moveTo>
                  <a:lnTo>
                    <a:pt x="1481" y="13006"/>
                  </a:lnTo>
                  <a:cubicBezTo>
                    <a:pt x="1467" y="13017"/>
                    <a:pt x="1455" y="13025"/>
                    <a:pt x="1444" y="13036"/>
                  </a:cubicBezTo>
                  <a:cubicBezTo>
                    <a:pt x="1441" y="13039"/>
                    <a:pt x="1436" y="13043"/>
                    <a:pt x="1433" y="13051"/>
                  </a:cubicBezTo>
                  <a:cubicBezTo>
                    <a:pt x="1433" y="13062"/>
                    <a:pt x="1436" y="13073"/>
                    <a:pt x="1441" y="13084"/>
                  </a:cubicBezTo>
                  <a:cubicBezTo>
                    <a:pt x="1448" y="13118"/>
                    <a:pt x="1463" y="13155"/>
                    <a:pt x="1481" y="13189"/>
                  </a:cubicBezTo>
                  <a:cubicBezTo>
                    <a:pt x="1486" y="13196"/>
                    <a:pt x="1489" y="13200"/>
                    <a:pt x="1493" y="13204"/>
                  </a:cubicBezTo>
                  <a:cubicBezTo>
                    <a:pt x="1496" y="13211"/>
                    <a:pt x="1504" y="13219"/>
                    <a:pt x="1504" y="13222"/>
                  </a:cubicBezTo>
                  <a:lnTo>
                    <a:pt x="1508" y="13227"/>
                  </a:lnTo>
                  <a:cubicBezTo>
                    <a:pt x="1504" y="13230"/>
                    <a:pt x="1500" y="13230"/>
                    <a:pt x="1496" y="13234"/>
                  </a:cubicBezTo>
                  <a:cubicBezTo>
                    <a:pt x="1493" y="13234"/>
                    <a:pt x="1486" y="13237"/>
                    <a:pt x="1486" y="13241"/>
                  </a:cubicBezTo>
                  <a:cubicBezTo>
                    <a:pt x="1478" y="13245"/>
                    <a:pt x="1478" y="13249"/>
                    <a:pt x="1474" y="13253"/>
                  </a:cubicBezTo>
                  <a:cubicBezTo>
                    <a:pt x="1470" y="13256"/>
                    <a:pt x="1470" y="13260"/>
                    <a:pt x="1470" y="13263"/>
                  </a:cubicBezTo>
                  <a:lnTo>
                    <a:pt x="1470" y="13271"/>
                  </a:lnTo>
                  <a:lnTo>
                    <a:pt x="1470" y="13275"/>
                  </a:lnTo>
                  <a:cubicBezTo>
                    <a:pt x="1470" y="13282"/>
                    <a:pt x="1474" y="13286"/>
                    <a:pt x="1474" y="13294"/>
                  </a:cubicBezTo>
                  <a:cubicBezTo>
                    <a:pt x="1478" y="13305"/>
                    <a:pt x="1481" y="13316"/>
                    <a:pt x="1486" y="13327"/>
                  </a:cubicBezTo>
                  <a:cubicBezTo>
                    <a:pt x="1489" y="13339"/>
                    <a:pt x="1493" y="13350"/>
                    <a:pt x="1500" y="13361"/>
                  </a:cubicBezTo>
                  <a:cubicBezTo>
                    <a:pt x="1504" y="13372"/>
                    <a:pt x="1512" y="13379"/>
                    <a:pt x="1519" y="13384"/>
                  </a:cubicBezTo>
                  <a:cubicBezTo>
                    <a:pt x="1522" y="13391"/>
                    <a:pt x="1531" y="13394"/>
                    <a:pt x="1534" y="13398"/>
                  </a:cubicBezTo>
                  <a:lnTo>
                    <a:pt x="1534" y="13420"/>
                  </a:lnTo>
                  <a:cubicBezTo>
                    <a:pt x="1534" y="13465"/>
                    <a:pt x="1541" y="13507"/>
                    <a:pt x="1553" y="13544"/>
                  </a:cubicBezTo>
                  <a:cubicBezTo>
                    <a:pt x="1567" y="13603"/>
                    <a:pt x="1590" y="13660"/>
                    <a:pt x="1609" y="13716"/>
                  </a:cubicBezTo>
                  <a:cubicBezTo>
                    <a:pt x="1627" y="13765"/>
                    <a:pt x="1638" y="13813"/>
                    <a:pt x="1643" y="13862"/>
                  </a:cubicBezTo>
                  <a:cubicBezTo>
                    <a:pt x="1646" y="13862"/>
                    <a:pt x="1653" y="13865"/>
                    <a:pt x="1657" y="13865"/>
                  </a:cubicBezTo>
                  <a:cubicBezTo>
                    <a:pt x="1665" y="13869"/>
                    <a:pt x="1669" y="13877"/>
                    <a:pt x="1676" y="13881"/>
                  </a:cubicBezTo>
                  <a:cubicBezTo>
                    <a:pt x="1683" y="13888"/>
                    <a:pt x="1688" y="13899"/>
                    <a:pt x="1695" y="13907"/>
                  </a:cubicBezTo>
                  <a:lnTo>
                    <a:pt x="1710" y="13925"/>
                  </a:lnTo>
                  <a:lnTo>
                    <a:pt x="1695" y="13948"/>
                  </a:lnTo>
                  <a:cubicBezTo>
                    <a:pt x="1695" y="13951"/>
                    <a:pt x="1695" y="13951"/>
                    <a:pt x="1691" y="13955"/>
                  </a:cubicBezTo>
                  <a:lnTo>
                    <a:pt x="1691" y="13959"/>
                  </a:lnTo>
                  <a:lnTo>
                    <a:pt x="1710" y="13959"/>
                  </a:lnTo>
                  <a:lnTo>
                    <a:pt x="1714" y="13933"/>
                  </a:lnTo>
                  <a:cubicBezTo>
                    <a:pt x="1717" y="13910"/>
                    <a:pt x="1717" y="13891"/>
                    <a:pt x="1717" y="13873"/>
                  </a:cubicBezTo>
                  <a:cubicBezTo>
                    <a:pt x="1717" y="13828"/>
                    <a:pt x="1710" y="13787"/>
                    <a:pt x="1698" y="13750"/>
                  </a:cubicBezTo>
                  <a:cubicBezTo>
                    <a:pt x="1683" y="13690"/>
                    <a:pt x="1661" y="13634"/>
                    <a:pt x="1643" y="13577"/>
                  </a:cubicBezTo>
                  <a:cubicBezTo>
                    <a:pt x="1624" y="13525"/>
                    <a:pt x="1612" y="13473"/>
                    <a:pt x="1612" y="13420"/>
                  </a:cubicBezTo>
                  <a:lnTo>
                    <a:pt x="1612" y="13394"/>
                  </a:lnTo>
                  <a:lnTo>
                    <a:pt x="1612" y="13391"/>
                  </a:lnTo>
                  <a:lnTo>
                    <a:pt x="1612" y="13387"/>
                  </a:lnTo>
                  <a:cubicBezTo>
                    <a:pt x="1612" y="13379"/>
                    <a:pt x="1609" y="13372"/>
                    <a:pt x="1605" y="13365"/>
                  </a:cubicBezTo>
                  <a:cubicBezTo>
                    <a:pt x="1601" y="13357"/>
                    <a:pt x="1593" y="13350"/>
                    <a:pt x="1590" y="13346"/>
                  </a:cubicBezTo>
                  <a:cubicBezTo>
                    <a:pt x="1583" y="13339"/>
                    <a:pt x="1579" y="13334"/>
                    <a:pt x="1571" y="13331"/>
                  </a:cubicBezTo>
                  <a:cubicBezTo>
                    <a:pt x="1571" y="13327"/>
                    <a:pt x="1567" y="13327"/>
                    <a:pt x="1567" y="13327"/>
                  </a:cubicBezTo>
                  <a:cubicBezTo>
                    <a:pt x="1564" y="13323"/>
                    <a:pt x="1564" y="13316"/>
                    <a:pt x="1560" y="13308"/>
                  </a:cubicBezTo>
                  <a:cubicBezTo>
                    <a:pt x="1557" y="13305"/>
                    <a:pt x="1557" y="13297"/>
                    <a:pt x="1553" y="13289"/>
                  </a:cubicBezTo>
                  <a:cubicBezTo>
                    <a:pt x="1557" y="13286"/>
                    <a:pt x="1564" y="13282"/>
                    <a:pt x="1567" y="13275"/>
                  </a:cubicBezTo>
                  <a:cubicBezTo>
                    <a:pt x="1571" y="13271"/>
                    <a:pt x="1579" y="13263"/>
                    <a:pt x="1579" y="13253"/>
                  </a:cubicBezTo>
                  <a:cubicBezTo>
                    <a:pt x="1583" y="13245"/>
                    <a:pt x="1586" y="13237"/>
                    <a:pt x="1586" y="13230"/>
                  </a:cubicBezTo>
                  <a:cubicBezTo>
                    <a:pt x="1586" y="13219"/>
                    <a:pt x="1583" y="13208"/>
                    <a:pt x="1579" y="13196"/>
                  </a:cubicBezTo>
                  <a:cubicBezTo>
                    <a:pt x="1571" y="13185"/>
                    <a:pt x="1564" y="13174"/>
                    <a:pt x="1560" y="13166"/>
                  </a:cubicBezTo>
                  <a:cubicBezTo>
                    <a:pt x="1557" y="13163"/>
                    <a:pt x="1553" y="13159"/>
                    <a:pt x="1553" y="13155"/>
                  </a:cubicBezTo>
                  <a:lnTo>
                    <a:pt x="1548" y="13151"/>
                  </a:lnTo>
                  <a:cubicBezTo>
                    <a:pt x="1531" y="13122"/>
                    <a:pt x="1522" y="13096"/>
                    <a:pt x="1515" y="13062"/>
                  </a:cubicBezTo>
                  <a:cubicBezTo>
                    <a:pt x="1508" y="13047"/>
                    <a:pt x="1504" y="13028"/>
                    <a:pt x="1504" y="13009"/>
                  </a:cubicBezTo>
                  <a:lnTo>
                    <a:pt x="1500" y="12991"/>
                  </a:lnTo>
                  <a:close/>
                  <a:moveTo>
                    <a:pt x="1478" y="14074"/>
                  </a:moveTo>
                  <a:cubicBezTo>
                    <a:pt x="1478" y="14079"/>
                    <a:pt x="1478" y="14086"/>
                    <a:pt x="1474" y="14093"/>
                  </a:cubicBezTo>
                  <a:cubicBezTo>
                    <a:pt x="1474" y="14105"/>
                    <a:pt x="1470" y="14116"/>
                    <a:pt x="1470" y="14131"/>
                  </a:cubicBezTo>
                  <a:lnTo>
                    <a:pt x="1470" y="14153"/>
                  </a:lnTo>
                  <a:lnTo>
                    <a:pt x="1486" y="14138"/>
                  </a:lnTo>
                  <a:lnTo>
                    <a:pt x="1489" y="14135"/>
                  </a:lnTo>
                  <a:lnTo>
                    <a:pt x="1478" y="14074"/>
                  </a:lnTo>
                  <a:close/>
                  <a:moveTo>
                    <a:pt x="1486" y="14183"/>
                  </a:moveTo>
                  <a:lnTo>
                    <a:pt x="1489" y="14191"/>
                  </a:lnTo>
                  <a:lnTo>
                    <a:pt x="1489" y="14187"/>
                  </a:lnTo>
                  <a:lnTo>
                    <a:pt x="1486" y="14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5" name="Google Shape;18095;p13"/>
            <p:cNvSpPr/>
            <p:nvPr/>
          </p:nvSpPr>
          <p:spPr>
            <a:xfrm>
              <a:off x="146262" y="1455802"/>
              <a:ext cx="150317" cy="472486"/>
            </a:xfrm>
            <a:custGeom>
              <a:avLst/>
              <a:gdLst/>
              <a:ahLst/>
              <a:cxnLst/>
              <a:rect l="l" t="t" r="r" b="b"/>
              <a:pathLst>
                <a:path w="3148" h="9895" extrusionOk="0">
                  <a:moveTo>
                    <a:pt x="3028" y="0"/>
                  </a:moveTo>
                  <a:cubicBezTo>
                    <a:pt x="3036" y="101"/>
                    <a:pt x="3040" y="202"/>
                    <a:pt x="3040" y="303"/>
                  </a:cubicBezTo>
                  <a:lnTo>
                    <a:pt x="3040" y="411"/>
                  </a:lnTo>
                  <a:cubicBezTo>
                    <a:pt x="3036" y="456"/>
                    <a:pt x="3036" y="497"/>
                    <a:pt x="3036" y="542"/>
                  </a:cubicBezTo>
                  <a:cubicBezTo>
                    <a:pt x="3036" y="706"/>
                    <a:pt x="3047" y="867"/>
                    <a:pt x="3089" y="1024"/>
                  </a:cubicBezTo>
                  <a:cubicBezTo>
                    <a:pt x="3089" y="1032"/>
                    <a:pt x="3096" y="1039"/>
                    <a:pt x="3099" y="1050"/>
                  </a:cubicBezTo>
                  <a:cubicBezTo>
                    <a:pt x="3103" y="1065"/>
                    <a:pt x="3111" y="1080"/>
                    <a:pt x="3111" y="1099"/>
                  </a:cubicBezTo>
                  <a:cubicBezTo>
                    <a:pt x="3111" y="1110"/>
                    <a:pt x="3107" y="1125"/>
                    <a:pt x="3099" y="1140"/>
                  </a:cubicBezTo>
                  <a:cubicBezTo>
                    <a:pt x="3089" y="1158"/>
                    <a:pt x="3080" y="1177"/>
                    <a:pt x="3077" y="1196"/>
                  </a:cubicBezTo>
                  <a:cubicBezTo>
                    <a:pt x="3073" y="1219"/>
                    <a:pt x="3073" y="1237"/>
                    <a:pt x="3073" y="1260"/>
                  </a:cubicBezTo>
                  <a:cubicBezTo>
                    <a:pt x="3073" y="1286"/>
                    <a:pt x="3077" y="1312"/>
                    <a:pt x="3077" y="1342"/>
                  </a:cubicBezTo>
                  <a:cubicBezTo>
                    <a:pt x="3077" y="1383"/>
                    <a:pt x="3073" y="1431"/>
                    <a:pt x="3051" y="1476"/>
                  </a:cubicBezTo>
                  <a:cubicBezTo>
                    <a:pt x="3051" y="1481"/>
                    <a:pt x="3051" y="1481"/>
                    <a:pt x="3054" y="1488"/>
                  </a:cubicBezTo>
                  <a:cubicBezTo>
                    <a:pt x="3054" y="1491"/>
                    <a:pt x="3058" y="1499"/>
                    <a:pt x="3063" y="1510"/>
                  </a:cubicBezTo>
                  <a:cubicBezTo>
                    <a:pt x="3073" y="1540"/>
                    <a:pt x="3077" y="1574"/>
                    <a:pt x="3077" y="1607"/>
                  </a:cubicBezTo>
                  <a:cubicBezTo>
                    <a:pt x="3077" y="1633"/>
                    <a:pt x="3073" y="1660"/>
                    <a:pt x="3066" y="1686"/>
                  </a:cubicBezTo>
                  <a:cubicBezTo>
                    <a:pt x="3028" y="1776"/>
                    <a:pt x="3021" y="1869"/>
                    <a:pt x="3021" y="1966"/>
                  </a:cubicBezTo>
                  <a:cubicBezTo>
                    <a:pt x="3021" y="2052"/>
                    <a:pt x="3025" y="2138"/>
                    <a:pt x="3025" y="2224"/>
                  </a:cubicBezTo>
                  <a:cubicBezTo>
                    <a:pt x="3025" y="2273"/>
                    <a:pt x="3025" y="2321"/>
                    <a:pt x="3018" y="2370"/>
                  </a:cubicBezTo>
                  <a:cubicBezTo>
                    <a:pt x="3010" y="2430"/>
                    <a:pt x="3010" y="2493"/>
                    <a:pt x="3010" y="2557"/>
                  </a:cubicBezTo>
                  <a:cubicBezTo>
                    <a:pt x="3006" y="2620"/>
                    <a:pt x="3002" y="2687"/>
                    <a:pt x="2984" y="2751"/>
                  </a:cubicBezTo>
                  <a:cubicBezTo>
                    <a:pt x="2961" y="2826"/>
                    <a:pt x="2939" y="2897"/>
                    <a:pt x="2939" y="2968"/>
                  </a:cubicBezTo>
                  <a:lnTo>
                    <a:pt x="2939" y="2990"/>
                  </a:lnTo>
                  <a:cubicBezTo>
                    <a:pt x="2942" y="3020"/>
                    <a:pt x="2942" y="3051"/>
                    <a:pt x="2942" y="3080"/>
                  </a:cubicBezTo>
                  <a:cubicBezTo>
                    <a:pt x="2942" y="3185"/>
                    <a:pt x="2932" y="3289"/>
                    <a:pt x="2901" y="3391"/>
                  </a:cubicBezTo>
                  <a:cubicBezTo>
                    <a:pt x="2894" y="3420"/>
                    <a:pt x="2879" y="3446"/>
                    <a:pt x="2868" y="3472"/>
                  </a:cubicBezTo>
                  <a:cubicBezTo>
                    <a:pt x="2856" y="3495"/>
                    <a:pt x="2849" y="3517"/>
                    <a:pt x="2845" y="3544"/>
                  </a:cubicBezTo>
                  <a:cubicBezTo>
                    <a:pt x="2830" y="3626"/>
                    <a:pt x="2827" y="3715"/>
                    <a:pt x="2819" y="3809"/>
                  </a:cubicBezTo>
                  <a:cubicBezTo>
                    <a:pt x="2811" y="3898"/>
                    <a:pt x="2801" y="3993"/>
                    <a:pt x="2752" y="4082"/>
                  </a:cubicBezTo>
                  <a:lnTo>
                    <a:pt x="2752" y="4086"/>
                  </a:lnTo>
                  <a:cubicBezTo>
                    <a:pt x="2752" y="4093"/>
                    <a:pt x="2752" y="4100"/>
                    <a:pt x="2756" y="4112"/>
                  </a:cubicBezTo>
                  <a:cubicBezTo>
                    <a:pt x="2756" y="4131"/>
                    <a:pt x="2759" y="4153"/>
                    <a:pt x="2759" y="4172"/>
                  </a:cubicBezTo>
                  <a:cubicBezTo>
                    <a:pt x="2759" y="4239"/>
                    <a:pt x="2744" y="4302"/>
                    <a:pt x="2730" y="4362"/>
                  </a:cubicBezTo>
                  <a:cubicBezTo>
                    <a:pt x="2714" y="4422"/>
                    <a:pt x="2699" y="4478"/>
                    <a:pt x="2696" y="4534"/>
                  </a:cubicBezTo>
                  <a:cubicBezTo>
                    <a:pt x="2692" y="4587"/>
                    <a:pt x="2673" y="4631"/>
                    <a:pt x="2659" y="4669"/>
                  </a:cubicBezTo>
                  <a:cubicBezTo>
                    <a:pt x="2640" y="4710"/>
                    <a:pt x="2625" y="4744"/>
                    <a:pt x="2618" y="4778"/>
                  </a:cubicBezTo>
                  <a:cubicBezTo>
                    <a:pt x="2580" y="5024"/>
                    <a:pt x="2494" y="5249"/>
                    <a:pt x="2423" y="5476"/>
                  </a:cubicBezTo>
                  <a:cubicBezTo>
                    <a:pt x="2371" y="5641"/>
                    <a:pt x="2337" y="5817"/>
                    <a:pt x="2269" y="5984"/>
                  </a:cubicBezTo>
                  <a:cubicBezTo>
                    <a:pt x="2240" y="6048"/>
                    <a:pt x="2221" y="6119"/>
                    <a:pt x="2199" y="6186"/>
                  </a:cubicBezTo>
                  <a:cubicBezTo>
                    <a:pt x="2173" y="6258"/>
                    <a:pt x="2150" y="6329"/>
                    <a:pt x="2116" y="6400"/>
                  </a:cubicBezTo>
                  <a:cubicBezTo>
                    <a:pt x="2076" y="6493"/>
                    <a:pt x="2026" y="6583"/>
                    <a:pt x="2004" y="6680"/>
                  </a:cubicBezTo>
                  <a:cubicBezTo>
                    <a:pt x="2004" y="6688"/>
                    <a:pt x="2000" y="6698"/>
                    <a:pt x="2000" y="6710"/>
                  </a:cubicBezTo>
                  <a:cubicBezTo>
                    <a:pt x="2000" y="6724"/>
                    <a:pt x="2004" y="6743"/>
                    <a:pt x="2004" y="6762"/>
                  </a:cubicBezTo>
                  <a:cubicBezTo>
                    <a:pt x="2004" y="6777"/>
                    <a:pt x="2004" y="6792"/>
                    <a:pt x="2000" y="6807"/>
                  </a:cubicBezTo>
                  <a:cubicBezTo>
                    <a:pt x="1997" y="6822"/>
                    <a:pt x="1990" y="6837"/>
                    <a:pt x="1981" y="6852"/>
                  </a:cubicBezTo>
                  <a:cubicBezTo>
                    <a:pt x="1948" y="6904"/>
                    <a:pt x="1922" y="6960"/>
                    <a:pt x="1896" y="7016"/>
                  </a:cubicBezTo>
                  <a:cubicBezTo>
                    <a:pt x="1869" y="7073"/>
                    <a:pt x="1843" y="7133"/>
                    <a:pt x="1810" y="7188"/>
                  </a:cubicBezTo>
                  <a:cubicBezTo>
                    <a:pt x="1802" y="7204"/>
                    <a:pt x="1795" y="7218"/>
                    <a:pt x="1791" y="7240"/>
                  </a:cubicBezTo>
                  <a:cubicBezTo>
                    <a:pt x="1788" y="7263"/>
                    <a:pt x="1780" y="7285"/>
                    <a:pt x="1769" y="7312"/>
                  </a:cubicBezTo>
                  <a:cubicBezTo>
                    <a:pt x="1762" y="7330"/>
                    <a:pt x="1754" y="7349"/>
                    <a:pt x="1739" y="7364"/>
                  </a:cubicBezTo>
                  <a:cubicBezTo>
                    <a:pt x="1683" y="7420"/>
                    <a:pt x="1641" y="7487"/>
                    <a:pt x="1600" y="7554"/>
                  </a:cubicBezTo>
                  <a:cubicBezTo>
                    <a:pt x="1563" y="7626"/>
                    <a:pt x="1526" y="7697"/>
                    <a:pt x="1488" y="7771"/>
                  </a:cubicBezTo>
                  <a:cubicBezTo>
                    <a:pt x="1462" y="7820"/>
                    <a:pt x="1440" y="7876"/>
                    <a:pt x="1414" y="7932"/>
                  </a:cubicBezTo>
                  <a:cubicBezTo>
                    <a:pt x="1388" y="7989"/>
                    <a:pt x="1362" y="8044"/>
                    <a:pt x="1324" y="8101"/>
                  </a:cubicBezTo>
                  <a:cubicBezTo>
                    <a:pt x="1298" y="8134"/>
                    <a:pt x="1275" y="8175"/>
                    <a:pt x="1249" y="8216"/>
                  </a:cubicBezTo>
                  <a:cubicBezTo>
                    <a:pt x="1223" y="8258"/>
                    <a:pt x="1196" y="8303"/>
                    <a:pt x="1156" y="8339"/>
                  </a:cubicBezTo>
                  <a:cubicBezTo>
                    <a:pt x="1129" y="8366"/>
                    <a:pt x="1100" y="8389"/>
                    <a:pt x="1062" y="8411"/>
                  </a:cubicBezTo>
                  <a:cubicBezTo>
                    <a:pt x="1051" y="8415"/>
                    <a:pt x="1039" y="8425"/>
                    <a:pt x="1025" y="8444"/>
                  </a:cubicBezTo>
                  <a:cubicBezTo>
                    <a:pt x="1013" y="8460"/>
                    <a:pt x="1003" y="8482"/>
                    <a:pt x="991" y="8504"/>
                  </a:cubicBezTo>
                  <a:cubicBezTo>
                    <a:pt x="969" y="8549"/>
                    <a:pt x="954" y="8601"/>
                    <a:pt x="946" y="8646"/>
                  </a:cubicBezTo>
                  <a:cubicBezTo>
                    <a:pt x="932" y="8721"/>
                    <a:pt x="901" y="8781"/>
                    <a:pt x="868" y="8837"/>
                  </a:cubicBezTo>
                  <a:cubicBezTo>
                    <a:pt x="834" y="8889"/>
                    <a:pt x="793" y="8938"/>
                    <a:pt x="756" y="8986"/>
                  </a:cubicBezTo>
                  <a:cubicBezTo>
                    <a:pt x="666" y="9114"/>
                    <a:pt x="565" y="9233"/>
                    <a:pt x="456" y="9345"/>
                  </a:cubicBezTo>
                  <a:cubicBezTo>
                    <a:pt x="464" y="9349"/>
                    <a:pt x="472" y="9349"/>
                    <a:pt x="479" y="9353"/>
                  </a:cubicBezTo>
                  <a:cubicBezTo>
                    <a:pt x="487" y="9357"/>
                    <a:pt x="494" y="9360"/>
                    <a:pt x="501" y="9367"/>
                  </a:cubicBezTo>
                  <a:cubicBezTo>
                    <a:pt x="506" y="9371"/>
                    <a:pt x="506" y="9371"/>
                    <a:pt x="509" y="9376"/>
                  </a:cubicBezTo>
                  <a:cubicBezTo>
                    <a:pt x="509" y="9371"/>
                    <a:pt x="513" y="9367"/>
                    <a:pt x="516" y="9364"/>
                  </a:cubicBezTo>
                  <a:cubicBezTo>
                    <a:pt x="516" y="9357"/>
                    <a:pt x="520" y="9353"/>
                    <a:pt x="524" y="9345"/>
                  </a:cubicBezTo>
                  <a:cubicBezTo>
                    <a:pt x="618" y="9219"/>
                    <a:pt x="730" y="9102"/>
                    <a:pt x="846" y="9001"/>
                  </a:cubicBezTo>
                  <a:cubicBezTo>
                    <a:pt x="891" y="8960"/>
                    <a:pt x="920" y="8915"/>
                    <a:pt x="946" y="8867"/>
                  </a:cubicBezTo>
                  <a:cubicBezTo>
                    <a:pt x="969" y="8815"/>
                    <a:pt x="984" y="8762"/>
                    <a:pt x="1003" y="8710"/>
                  </a:cubicBezTo>
                  <a:cubicBezTo>
                    <a:pt x="1025" y="8650"/>
                    <a:pt x="1048" y="8594"/>
                    <a:pt x="1077" y="8538"/>
                  </a:cubicBezTo>
                  <a:cubicBezTo>
                    <a:pt x="1107" y="8486"/>
                    <a:pt x="1148" y="8437"/>
                    <a:pt x="1205" y="8399"/>
                  </a:cubicBezTo>
                  <a:cubicBezTo>
                    <a:pt x="1238" y="8377"/>
                    <a:pt x="1268" y="8347"/>
                    <a:pt x="1291" y="8317"/>
                  </a:cubicBezTo>
                  <a:cubicBezTo>
                    <a:pt x="1313" y="8287"/>
                    <a:pt x="1327" y="8250"/>
                    <a:pt x="1343" y="8216"/>
                  </a:cubicBezTo>
                  <a:cubicBezTo>
                    <a:pt x="1365" y="8149"/>
                    <a:pt x="1406" y="8104"/>
                    <a:pt x="1436" y="8063"/>
                  </a:cubicBezTo>
                  <a:cubicBezTo>
                    <a:pt x="1455" y="8037"/>
                    <a:pt x="1470" y="8015"/>
                    <a:pt x="1484" y="7992"/>
                  </a:cubicBezTo>
                  <a:cubicBezTo>
                    <a:pt x="1496" y="7970"/>
                    <a:pt x="1507" y="7951"/>
                    <a:pt x="1510" y="7928"/>
                  </a:cubicBezTo>
                  <a:cubicBezTo>
                    <a:pt x="1522" y="7880"/>
                    <a:pt x="1541" y="7842"/>
                    <a:pt x="1560" y="7805"/>
                  </a:cubicBezTo>
                  <a:cubicBezTo>
                    <a:pt x="1582" y="7768"/>
                    <a:pt x="1600" y="7738"/>
                    <a:pt x="1623" y="7704"/>
                  </a:cubicBezTo>
                  <a:cubicBezTo>
                    <a:pt x="1641" y="7666"/>
                    <a:pt x="1667" y="7633"/>
                    <a:pt x="1690" y="7599"/>
                  </a:cubicBezTo>
                  <a:cubicBezTo>
                    <a:pt x="1712" y="7566"/>
                    <a:pt x="1731" y="7536"/>
                    <a:pt x="1735" y="7509"/>
                  </a:cubicBezTo>
                  <a:cubicBezTo>
                    <a:pt x="1754" y="7424"/>
                    <a:pt x="1788" y="7352"/>
                    <a:pt x="1829" y="7285"/>
                  </a:cubicBezTo>
                  <a:cubicBezTo>
                    <a:pt x="1869" y="7218"/>
                    <a:pt x="1914" y="7159"/>
                    <a:pt x="1948" y="7095"/>
                  </a:cubicBezTo>
                  <a:cubicBezTo>
                    <a:pt x="1964" y="7069"/>
                    <a:pt x="1978" y="7043"/>
                    <a:pt x="1990" y="7020"/>
                  </a:cubicBezTo>
                  <a:cubicBezTo>
                    <a:pt x="1997" y="6998"/>
                    <a:pt x="2004" y="6976"/>
                    <a:pt x="2004" y="6945"/>
                  </a:cubicBezTo>
                  <a:lnTo>
                    <a:pt x="2004" y="6938"/>
                  </a:lnTo>
                  <a:cubicBezTo>
                    <a:pt x="2004" y="6931"/>
                    <a:pt x="2000" y="6919"/>
                    <a:pt x="2000" y="6904"/>
                  </a:cubicBezTo>
                  <a:cubicBezTo>
                    <a:pt x="1997" y="6890"/>
                    <a:pt x="1997" y="6874"/>
                    <a:pt x="1997" y="6859"/>
                  </a:cubicBezTo>
                  <a:cubicBezTo>
                    <a:pt x="1997" y="6845"/>
                    <a:pt x="1997" y="6826"/>
                    <a:pt x="2004" y="6811"/>
                  </a:cubicBezTo>
                  <a:cubicBezTo>
                    <a:pt x="2008" y="6796"/>
                    <a:pt x="2019" y="6777"/>
                    <a:pt x="2038" y="6766"/>
                  </a:cubicBezTo>
                  <a:cubicBezTo>
                    <a:pt x="2057" y="6755"/>
                    <a:pt x="2071" y="6740"/>
                    <a:pt x="2083" y="6721"/>
                  </a:cubicBezTo>
                  <a:cubicBezTo>
                    <a:pt x="2094" y="6706"/>
                    <a:pt x="2105" y="6684"/>
                    <a:pt x="2112" y="6665"/>
                  </a:cubicBezTo>
                  <a:cubicBezTo>
                    <a:pt x="2131" y="6620"/>
                    <a:pt x="2143" y="6572"/>
                    <a:pt x="2169" y="6523"/>
                  </a:cubicBezTo>
                  <a:cubicBezTo>
                    <a:pt x="2183" y="6497"/>
                    <a:pt x="2202" y="6478"/>
                    <a:pt x="2217" y="6460"/>
                  </a:cubicBezTo>
                  <a:cubicBezTo>
                    <a:pt x="2233" y="6445"/>
                    <a:pt x="2243" y="6429"/>
                    <a:pt x="2251" y="6415"/>
                  </a:cubicBezTo>
                  <a:cubicBezTo>
                    <a:pt x="2255" y="6407"/>
                    <a:pt x="2259" y="6400"/>
                    <a:pt x="2259" y="6392"/>
                  </a:cubicBezTo>
                  <a:cubicBezTo>
                    <a:pt x="2266" y="6310"/>
                    <a:pt x="2281" y="6231"/>
                    <a:pt x="2311" y="6153"/>
                  </a:cubicBezTo>
                  <a:cubicBezTo>
                    <a:pt x="2322" y="6115"/>
                    <a:pt x="2337" y="6086"/>
                    <a:pt x="2352" y="6060"/>
                  </a:cubicBezTo>
                  <a:cubicBezTo>
                    <a:pt x="2371" y="6029"/>
                    <a:pt x="2385" y="6003"/>
                    <a:pt x="2397" y="5974"/>
                  </a:cubicBezTo>
                  <a:cubicBezTo>
                    <a:pt x="2445" y="5854"/>
                    <a:pt x="2475" y="5723"/>
                    <a:pt x="2505" y="5592"/>
                  </a:cubicBezTo>
                  <a:cubicBezTo>
                    <a:pt x="2535" y="5458"/>
                    <a:pt x="2565" y="5323"/>
                    <a:pt x="2614" y="5192"/>
                  </a:cubicBezTo>
                  <a:cubicBezTo>
                    <a:pt x="2666" y="5058"/>
                    <a:pt x="2696" y="4912"/>
                    <a:pt x="2744" y="4770"/>
                  </a:cubicBezTo>
                  <a:cubicBezTo>
                    <a:pt x="2759" y="4721"/>
                    <a:pt x="2778" y="4673"/>
                    <a:pt x="2789" y="4624"/>
                  </a:cubicBezTo>
                  <a:cubicBezTo>
                    <a:pt x="2804" y="4576"/>
                    <a:pt x="2811" y="4526"/>
                    <a:pt x="2811" y="4486"/>
                  </a:cubicBezTo>
                  <a:lnTo>
                    <a:pt x="2811" y="4464"/>
                  </a:lnTo>
                  <a:cubicBezTo>
                    <a:pt x="2811" y="4452"/>
                    <a:pt x="2808" y="4445"/>
                    <a:pt x="2808" y="4437"/>
                  </a:cubicBezTo>
                  <a:cubicBezTo>
                    <a:pt x="2808" y="4381"/>
                    <a:pt x="2823" y="4333"/>
                    <a:pt x="2834" y="4291"/>
                  </a:cubicBezTo>
                  <a:cubicBezTo>
                    <a:pt x="2849" y="4246"/>
                    <a:pt x="2861" y="4205"/>
                    <a:pt x="2861" y="4168"/>
                  </a:cubicBezTo>
                  <a:cubicBezTo>
                    <a:pt x="2861" y="4150"/>
                    <a:pt x="2856" y="4127"/>
                    <a:pt x="2849" y="4108"/>
                  </a:cubicBezTo>
                  <a:lnTo>
                    <a:pt x="2842" y="4089"/>
                  </a:lnTo>
                  <a:lnTo>
                    <a:pt x="2853" y="4071"/>
                  </a:lnTo>
                  <a:cubicBezTo>
                    <a:pt x="2894" y="4007"/>
                    <a:pt x="2913" y="3940"/>
                    <a:pt x="2920" y="3865"/>
                  </a:cubicBezTo>
                  <a:cubicBezTo>
                    <a:pt x="2932" y="3791"/>
                    <a:pt x="2932" y="3708"/>
                    <a:pt x="2939" y="3629"/>
                  </a:cubicBezTo>
                  <a:cubicBezTo>
                    <a:pt x="2958" y="3487"/>
                    <a:pt x="2987" y="3353"/>
                    <a:pt x="3002" y="3218"/>
                  </a:cubicBezTo>
                  <a:cubicBezTo>
                    <a:pt x="3018" y="3065"/>
                    <a:pt x="3040" y="2912"/>
                    <a:pt x="3077" y="2766"/>
                  </a:cubicBezTo>
                  <a:cubicBezTo>
                    <a:pt x="3085" y="2744"/>
                    <a:pt x="3085" y="2718"/>
                    <a:pt x="3085" y="2692"/>
                  </a:cubicBezTo>
                  <a:cubicBezTo>
                    <a:pt x="3085" y="2650"/>
                    <a:pt x="3080" y="2602"/>
                    <a:pt x="3080" y="2553"/>
                  </a:cubicBezTo>
                  <a:cubicBezTo>
                    <a:pt x="3080" y="2523"/>
                    <a:pt x="3080" y="2493"/>
                    <a:pt x="3089" y="2459"/>
                  </a:cubicBezTo>
                  <a:cubicBezTo>
                    <a:pt x="3096" y="2433"/>
                    <a:pt x="3107" y="2407"/>
                    <a:pt x="3122" y="2381"/>
                  </a:cubicBezTo>
                  <a:cubicBezTo>
                    <a:pt x="3111" y="2336"/>
                    <a:pt x="3107" y="2295"/>
                    <a:pt x="3107" y="2254"/>
                  </a:cubicBezTo>
                  <a:cubicBezTo>
                    <a:pt x="3107" y="2187"/>
                    <a:pt x="3118" y="2119"/>
                    <a:pt x="3122" y="2059"/>
                  </a:cubicBezTo>
                  <a:cubicBezTo>
                    <a:pt x="3148" y="1786"/>
                    <a:pt x="3148" y="1510"/>
                    <a:pt x="3148" y="1234"/>
                  </a:cubicBezTo>
                  <a:cubicBezTo>
                    <a:pt x="3148" y="1024"/>
                    <a:pt x="3115" y="811"/>
                    <a:pt x="3115" y="594"/>
                  </a:cubicBezTo>
                  <a:cubicBezTo>
                    <a:pt x="3115" y="556"/>
                    <a:pt x="3115" y="520"/>
                    <a:pt x="3118" y="478"/>
                  </a:cubicBezTo>
                  <a:lnTo>
                    <a:pt x="3118" y="430"/>
                  </a:lnTo>
                  <a:cubicBezTo>
                    <a:pt x="3118" y="337"/>
                    <a:pt x="3103" y="242"/>
                    <a:pt x="3103" y="142"/>
                  </a:cubicBezTo>
                  <a:lnTo>
                    <a:pt x="3103" y="130"/>
                  </a:lnTo>
                  <a:lnTo>
                    <a:pt x="3103" y="127"/>
                  </a:lnTo>
                  <a:cubicBezTo>
                    <a:pt x="3103" y="97"/>
                    <a:pt x="3099" y="78"/>
                    <a:pt x="3096" y="63"/>
                  </a:cubicBezTo>
                  <a:cubicBezTo>
                    <a:pt x="3089" y="49"/>
                    <a:pt x="3085" y="37"/>
                    <a:pt x="3073" y="26"/>
                  </a:cubicBezTo>
                  <a:cubicBezTo>
                    <a:pt x="3066" y="18"/>
                    <a:pt x="3054" y="11"/>
                    <a:pt x="3044" y="7"/>
                  </a:cubicBezTo>
                  <a:cubicBezTo>
                    <a:pt x="3036" y="4"/>
                    <a:pt x="3032" y="0"/>
                    <a:pt x="3028" y="0"/>
                  </a:cubicBezTo>
                  <a:close/>
                  <a:moveTo>
                    <a:pt x="270" y="9592"/>
                  </a:moveTo>
                  <a:lnTo>
                    <a:pt x="270" y="9592"/>
                  </a:lnTo>
                  <a:cubicBezTo>
                    <a:pt x="214" y="9618"/>
                    <a:pt x="173" y="9652"/>
                    <a:pt x="132" y="9697"/>
                  </a:cubicBezTo>
                  <a:cubicBezTo>
                    <a:pt x="90" y="9738"/>
                    <a:pt x="53" y="9790"/>
                    <a:pt x="19" y="9842"/>
                  </a:cubicBezTo>
                  <a:cubicBezTo>
                    <a:pt x="12" y="9850"/>
                    <a:pt x="8" y="9857"/>
                    <a:pt x="4" y="9861"/>
                  </a:cubicBezTo>
                  <a:cubicBezTo>
                    <a:pt x="1" y="9864"/>
                    <a:pt x="1" y="9864"/>
                    <a:pt x="1" y="9869"/>
                  </a:cubicBezTo>
                  <a:cubicBezTo>
                    <a:pt x="12" y="9876"/>
                    <a:pt x="19" y="9883"/>
                    <a:pt x="27" y="9887"/>
                  </a:cubicBezTo>
                  <a:cubicBezTo>
                    <a:pt x="35" y="9891"/>
                    <a:pt x="38" y="9895"/>
                    <a:pt x="45" y="9895"/>
                  </a:cubicBezTo>
                  <a:cubicBezTo>
                    <a:pt x="49" y="9895"/>
                    <a:pt x="53" y="9891"/>
                    <a:pt x="61" y="9887"/>
                  </a:cubicBezTo>
                  <a:cubicBezTo>
                    <a:pt x="97" y="9869"/>
                    <a:pt x="132" y="9847"/>
                    <a:pt x="158" y="9820"/>
                  </a:cubicBezTo>
                  <a:cubicBezTo>
                    <a:pt x="184" y="9794"/>
                    <a:pt x="202" y="9764"/>
                    <a:pt x="210" y="9734"/>
                  </a:cubicBezTo>
                  <a:cubicBezTo>
                    <a:pt x="221" y="9678"/>
                    <a:pt x="244" y="9633"/>
                    <a:pt x="270" y="9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6" name="Google Shape;18096;p13"/>
            <p:cNvSpPr/>
            <p:nvPr/>
          </p:nvSpPr>
          <p:spPr>
            <a:xfrm>
              <a:off x="142538" y="1450788"/>
              <a:ext cx="157671" cy="481081"/>
            </a:xfrm>
            <a:custGeom>
              <a:avLst/>
              <a:gdLst/>
              <a:ahLst/>
              <a:cxnLst/>
              <a:rect l="l" t="t" r="r" b="b"/>
              <a:pathLst>
                <a:path w="3302" h="10075" extrusionOk="0">
                  <a:moveTo>
                    <a:pt x="3106" y="105"/>
                  </a:moveTo>
                  <a:lnTo>
                    <a:pt x="3106" y="105"/>
                  </a:lnTo>
                  <a:cubicBezTo>
                    <a:pt x="3110" y="105"/>
                    <a:pt x="3114" y="109"/>
                    <a:pt x="3122" y="112"/>
                  </a:cubicBezTo>
                  <a:cubicBezTo>
                    <a:pt x="3132" y="116"/>
                    <a:pt x="3144" y="123"/>
                    <a:pt x="3151" y="131"/>
                  </a:cubicBezTo>
                  <a:cubicBezTo>
                    <a:pt x="3163" y="142"/>
                    <a:pt x="3167" y="154"/>
                    <a:pt x="3174" y="168"/>
                  </a:cubicBezTo>
                  <a:cubicBezTo>
                    <a:pt x="3177" y="183"/>
                    <a:pt x="3181" y="202"/>
                    <a:pt x="3181" y="232"/>
                  </a:cubicBezTo>
                  <a:lnTo>
                    <a:pt x="3181" y="235"/>
                  </a:lnTo>
                  <a:lnTo>
                    <a:pt x="3181" y="247"/>
                  </a:lnTo>
                  <a:cubicBezTo>
                    <a:pt x="3181" y="347"/>
                    <a:pt x="3196" y="442"/>
                    <a:pt x="3196" y="535"/>
                  </a:cubicBezTo>
                  <a:lnTo>
                    <a:pt x="3196" y="583"/>
                  </a:lnTo>
                  <a:cubicBezTo>
                    <a:pt x="3193" y="625"/>
                    <a:pt x="3193" y="661"/>
                    <a:pt x="3193" y="699"/>
                  </a:cubicBezTo>
                  <a:cubicBezTo>
                    <a:pt x="3193" y="916"/>
                    <a:pt x="3226" y="1129"/>
                    <a:pt x="3226" y="1339"/>
                  </a:cubicBezTo>
                  <a:cubicBezTo>
                    <a:pt x="3226" y="1615"/>
                    <a:pt x="3226" y="1891"/>
                    <a:pt x="3200" y="2164"/>
                  </a:cubicBezTo>
                  <a:cubicBezTo>
                    <a:pt x="3196" y="2224"/>
                    <a:pt x="3185" y="2292"/>
                    <a:pt x="3185" y="2359"/>
                  </a:cubicBezTo>
                  <a:cubicBezTo>
                    <a:pt x="3185" y="2400"/>
                    <a:pt x="3189" y="2441"/>
                    <a:pt x="3200" y="2486"/>
                  </a:cubicBezTo>
                  <a:cubicBezTo>
                    <a:pt x="3185" y="2512"/>
                    <a:pt x="3174" y="2538"/>
                    <a:pt x="3167" y="2564"/>
                  </a:cubicBezTo>
                  <a:cubicBezTo>
                    <a:pt x="3158" y="2598"/>
                    <a:pt x="3158" y="2628"/>
                    <a:pt x="3158" y="2658"/>
                  </a:cubicBezTo>
                  <a:cubicBezTo>
                    <a:pt x="3158" y="2707"/>
                    <a:pt x="3163" y="2755"/>
                    <a:pt x="3163" y="2797"/>
                  </a:cubicBezTo>
                  <a:cubicBezTo>
                    <a:pt x="3163" y="2823"/>
                    <a:pt x="3163" y="2849"/>
                    <a:pt x="3155" y="2871"/>
                  </a:cubicBezTo>
                  <a:cubicBezTo>
                    <a:pt x="3118" y="3017"/>
                    <a:pt x="3096" y="3170"/>
                    <a:pt x="3080" y="3323"/>
                  </a:cubicBezTo>
                  <a:cubicBezTo>
                    <a:pt x="3065" y="3458"/>
                    <a:pt x="3036" y="3592"/>
                    <a:pt x="3017" y="3734"/>
                  </a:cubicBezTo>
                  <a:cubicBezTo>
                    <a:pt x="3010" y="3813"/>
                    <a:pt x="3010" y="3896"/>
                    <a:pt x="2998" y="3970"/>
                  </a:cubicBezTo>
                  <a:cubicBezTo>
                    <a:pt x="2991" y="4045"/>
                    <a:pt x="2972" y="4112"/>
                    <a:pt x="2931" y="4176"/>
                  </a:cubicBezTo>
                  <a:lnTo>
                    <a:pt x="2920" y="4194"/>
                  </a:lnTo>
                  <a:lnTo>
                    <a:pt x="2927" y="4213"/>
                  </a:lnTo>
                  <a:cubicBezTo>
                    <a:pt x="2934" y="4232"/>
                    <a:pt x="2939" y="4255"/>
                    <a:pt x="2939" y="4273"/>
                  </a:cubicBezTo>
                  <a:cubicBezTo>
                    <a:pt x="2939" y="4310"/>
                    <a:pt x="2927" y="4351"/>
                    <a:pt x="2912" y="4396"/>
                  </a:cubicBezTo>
                  <a:cubicBezTo>
                    <a:pt x="2901" y="4438"/>
                    <a:pt x="2886" y="4486"/>
                    <a:pt x="2886" y="4542"/>
                  </a:cubicBezTo>
                  <a:cubicBezTo>
                    <a:pt x="2886" y="4550"/>
                    <a:pt x="2889" y="4557"/>
                    <a:pt x="2889" y="4569"/>
                  </a:cubicBezTo>
                  <a:lnTo>
                    <a:pt x="2889" y="4591"/>
                  </a:lnTo>
                  <a:cubicBezTo>
                    <a:pt x="2889" y="4631"/>
                    <a:pt x="2882" y="4681"/>
                    <a:pt x="2867" y="4729"/>
                  </a:cubicBezTo>
                  <a:cubicBezTo>
                    <a:pt x="2856" y="4778"/>
                    <a:pt x="2837" y="4826"/>
                    <a:pt x="2822" y="4875"/>
                  </a:cubicBezTo>
                  <a:cubicBezTo>
                    <a:pt x="2774" y="5017"/>
                    <a:pt x="2744" y="5163"/>
                    <a:pt x="2692" y="5297"/>
                  </a:cubicBezTo>
                  <a:cubicBezTo>
                    <a:pt x="2643" y="5428"/>
                    <a:pt x="2613" y="5563"/>
                    <a:pt x="2583" y="5697"/>
                  </a:cubicBezTo>
                  <a:cubicBezTo>
                    <a:pt x="2553" y="5828"/>
                    <a:pt x="2523" y="5959"/>
                    <a:pt x="2475" y="6079"/>
                  </a:cubicBezTo>
                  <a:cubicBezTo>
                    <a:pt x="2463" y="6108"/>
                    <a:pt x="2449" y="6134"/>
                    <a:pt x="2430" y="6165"/>
                  </a:cubicBezTo>
                  <a:cubicBezTo>
                    <a:pt x="2415" y="6191"/>
                    <a:pt x="2400" y="6220"/>
                    <a:pt x="2389" y="6258"/>
                  </a:cubicBezTo>
                  <a:cubicBezTo>
                    <a:pt x="2359" y="6336"/>
                    <a:pt x="2344" y="6415"/>
                    <a:pt x="2337" y="6497"/>
                  </a:cubicBezTo>
                  <a:cubicBezTo>
                    <a:pt x="2337" y="6505"/>
                    <a:pt x="2333" y="6512"/>
                    <a:pt x="2329" y="6520"/>
                  </a:cubicBezTo>
                  <a:cubicBezTo>
                    <a:pt x="2321" y="6534"/>
                    <a:pt x="2311" y="6550"/>
                    <a:pt x="2295" y="6565"/>
                  </a:cubicBezTo>
                  <a:cubicBezTo>
                    <a:pt x="2280" y="6583"/>
                    <a:pt x="2261" y="6602"/>
                    <a:pt x="2247" y="6628"/>
                  </a:cubicBezTo>
                  <a:cubicBezTo>
                    <a:pt x="2221" y="6677"/>
                    <a:pt x="2209" y="6725"/>
                    <a:pt x="2190" y="6770"/>
                  </a:cubicBezTo>
                  <a:cubicBezTo>
                    <a:pt x="2183" y="6789"/>
                    <a:pt x="2172" y="6811"/>
                    <a:pt x="2161" y="6826"/>
                  </a:cubicBezTo>
                  <a:cubicBezTo>
                    <a:pt x="2149" y="6845"/>
                    <a:pt x="2135" y="6860"/>
                    <a:pt x="2116" y="6871"/>
                  </a:cubicBezTo>
                  <a:cubicBezTo>
                    <a:pt x="2097" y="6882"/>
                    <a:pt x="2086" y="6901"/>
                    <a:pt x="2082" y="6916"/>
                  </a:cubicBezTo>
                  <a:cubicBezTo>
                    <a:pt x="2075" y="6931"/>
                    <a:pt x="2075" y="6950"/>
                    <a:pt x="2075" y="6964"/>
                  </a:cubicBezTo>
                  <a:cubicBezTo>
                    <a:pt x="2075" y="6979"/>
                    <a:pt x="2075" y="6995"/>
                    <a:pt x="2078" y="7009"/>
                  </a:cubicBezTo>
                  <a:cubicBezTo>
                    <a:pt x="2078" y="7024"/>
                    <a:pt x="2082" y="7036"/>
                    <a:pt x="2082" y="7043"/>
                  </a:cubicBezTo>
                  <a:lnTo>
                    <a:pt x="2082" y="7050"/>
                  </a:lnTo>
                  <a:cubicBezTo>
                    <a:pt x="2082" y="7081"/>
                    <a:pt x="2075" y="7103"/>
                    <a:pt x="2068" y="7125"/>
                  </a:cubicBezTo>
                  <a:cubicBezTo>
                    <a:pt x="2056" y="7148"/>
                    <a:pt x="2042" y="7174"/>
                    <a:pt x="2026" y="7200"/>
                  </a:cubicBezTo>
                  <a:cubicBezTo>
                    <a:pt x="1992" y="7264"/>
                    <a:pt x="1947" y="7323"/>
                    <a:pt x="1907" y="7390"/>
                  </a:cubicBezTo>
                  <a:cubicBezTo>
                    <a:pt x="1866" y="7457"/>
                    <a:pt x="1832" y="7529"/>
                    <a:pt x="1813" y="7614"/>
                  </a:cubicBezTo>
                  <a:cubicBezTo>
                    <a:pt x="1809" y="7641"/>
                    <a:pt x="1790" y="7671"/>
                    <a:pt x="1768" y="7704"/>
                  </a:cubicBezTo>
                  <a:cubicBezTo>
                    <a:pt x="1745" y="7738"/>
                    <a:pt x="1719" y="7771"/>
                    <a:pt x="1701" y="7809"/>
                  </a:cubicBezTo>
                  <a:cubicBezTo>
                    <a:pt x="1678" y="7843"/>
                    <a:pt x="1660" y="7873"/>
                    <a:pt x="1638" y="7910"/>
                  </a:cubicBezTo>
                  <a:cubicBezTo>
                    <a:pt x="1619" y="7947"/>
                    <a:pt x="1600" y="7985"/>
                    <a:pt x="1588" y="8033"/>
                  </a:cubicBezTo>
                  <a:cubicBezTo>
                    <a:pt x="1585" y="8056"/>
                    <a:pt x="1574" y="8075"/>
                    <a:pt x="1562" y="8097"/>
                  </a:cubicBezTo>
                  <a:cubicBezTo>
                    <a:pt x="1548" y="8120"/>
                    <a:pt x="1533" y="8142"/>
                    <a:pt x="1514" y="8168"/>
                  </a:cubicBezTo>
                  <a:cubicBezTo>
                    <a:pt x="1484" y="8209"/>
                    <a:pt x="1443" y="8254"/>
                    <a:pt x="1421" y="8321"/>
                  </a:cubicBezTo>
                  <a:cubicBezTo>
                    <a:pt x="1405" y="8355"/>
                    <a:pt x="1391" y="8392"/>
                    <a:pt x="1369" y="8422"/>
                  </a:cubicBezTo>
                  <a:cubicBezTo>
                    <a:pt x="1346" y="8452"/>
                    <a:pt x="1316" y="8482"/>
                    <a:pt x="1283" y="8504"/>
                  </a:cubicBezTo>
                  <a:cubicBezTo>
                    <a:pt x="1226" y="8542"/>
                    <a:pt x="1185" y="8591"/>
                    <a:pt x="1155" y="8643"/>
                  </a:cubicBezTo>
                  <a:cubicBezTo>
                    <a:pt x="1126" y="8699"/>
                    <a:pt x="1103" y="8755"/>
                    <a:pt x="1081" y="8815"/>
                  </a:cubicBezTo>
                  <a:cubicBezTo>
                    <a:pt x="1062" y="8867"/>
                    <a:pt x="1047" y="8920"/>
                    <a:pt x="1024" y="8972"/>
                  </a:cubicBezTo>
                  <a:cubicBezTo>
                    <a:pt x="998" y="9020"/>
                    <a:pt x="969" y="9065"/>
                    <a:pt x="924" y="9106"/>
                  </a:cubicBezTo>
                  <a:cubicBezTo>
                    <a:pt x="808" y="9207"/>
                    <a:pt x="696" y="9324"/>
                    <a:pt x="602" y="9450"/>
                  </a:cubicBezTo>
                  <a:cubicBezTo>
                    <a:pt x="598" y="9458"/>
                    <a:pt x="594" y="9462"/>
                    <a:pt x="594" y="9469"/>
                  </a:cubicBezTo>
                  <a:cubicBezTo>
                    <a:pt x="591" y="9472"/>
                    <a:pt x="587" y="9476"/>
                    <a:pt x="587" y="9481"/>
                  </a:cubicBezTo>
                  <a:cubicBezTo>
                    <a:pt x="584" y="9476"/>
                    <a:pt x="584" y="9476"/>
                    <a:pt x="579" y="9472"/>
                  </a:cubicBezTo>
                  <a:cubicBezTo>
                    <a:pt x="572" y="9465"/>
                    <a:pt x="565" y="9462"/>
                    <a:pt x="557" y="9458"/>
                  </a:cubicBezTo>
                  <a:cubicBezTo>
                    <a:pt x="550" y="9454"/>
                    <a:pt x="542" y="9454"/>
                    <a:pt x="534" y="9450"/>
                  </a:cubicBezTo>
                  <a:cubicBezTo>
                    <a:pt x="643" y="9338"/>
                    <a:pt x="744" y="9219"/>
                    <a:pt x="834" y="9091"/>
                  </a:cubicBezTo>
                  <a:cubicBezTo>
                    <a:pt x="871" y="9043"/>
                    <a:pt x="912" y="8994"/>
                    <a:pt x="946" y="8942"/>
                  </a:cubicBezTo>
                  <a:cubicBezTo>
                    <a:pt x="979" y="8886"/>
                    <a:pt x="1010" y="8826"/>
                    <a:pt x="1024" y="8751"/>
                  </a:cubicBezTo>
                  <a:cubicBezTo>
                    <a:pt x="1032" y="8706"/>
                    <a:pt x="1047" y="8654"/>
                    <a:pt x="1069" y="8609"/>
                  </a:cubicBezTo>
                  <a:cubicBezTo>
                    <a:pt x="1081" y="8587"/>
                    <a:pt x="1091" y="8565"/>
                    <a:pt x="1103" y="8549"/>
                  </a:cubicBezTo>
                  <a:cubicBezTo>
                    <a:pt x="1117" y="8530"/>
                    <a:pt x="1129" y="8520"/>
                    <a:pt x="1140" y="8516"/>
                  </a:cubicBezTo>
                  <a:cubicBezTo>
                    <a:pt x="1178" y="8494"/>
                    <a:pt x="1207" y="8471"/>
                    <a:pt x="1234" y="8444"/>
                  </a:cubicBezTo>
                  <a:cubicBezTo>
                    <a:pt x="1274" y="8408"/>
                    <a:pt x="1301" y="8363"/>
                    <a:pt x="1327" y="8321"/>
                  </a:cubicBezTo>
                  <a:cubicBezTo>
                    <a:pt x="1353" y="8280"/>
                    <a:pt x="1376" y="8239"/>
                    <a:pt x="1402" y="8206"/>
                  </a:cubicBezTo>
                  <a:cubicBezTo>
                    <a:pt x="1440" y="8149"/>
                    <a:pt x="1466" y="8094"/>
                    <a:pt x="1492" y="8037"/>
                  </a:cubicBezTo>
                  <a:cubicBezTo>
                    <a:pt x="1518" y="7981"/>
                    <a:pt x="1540" y="7925"/>
                    <a:pt x="1566" y="7876"/>
                  </a:cubicBezTo>
                  <a:cubicBezTo>
                    <a:pt x="1604" y="7802"/>
                    <a:pt x="1641" y="7731"/>
                    <a:pt x="1678" y="7659"/>
                  </a:cubicBezTo>
                  <a:cubicBezTo>
                    <a:pt x="1719" y="7592"/>
                    <a:pt x="1761" y="7525"/>
                    <a:pt x="1817" y="7469"/>
                  </a:cubicBezTo>
                  <a:cubicBezTo>
                    <a:pt x="1832" y="7454"/>
                    <a:pt x="1840" y="7435"/>
                    <a:pt x="1847" y="7417"/>
                  </a:cubicBezTo>
                  <a:cubicBezTo>
                    <a:pt x="1858" y="7390"/>
                    <a:pt x="1866" y="7368"/>
                    <a:pt x="1869" y="7345"/>
                  </a:cubicBezTo>
                  <a:cubicBezTo>
                    <a:pt x="1873" y="7323"/>
                    <a:pt x="1880" y="7309"/>
                    <a:pt x="1888" y="7293"/>
                  </a:cubicBezTo>
                  <a:cubicBezTo>
                    <a:pt x="1921" y="7238"/>
                    <a:pt x="1947" y="7178"/>
                    <a:pt x="1974" y="7121"/>
                  </a:cubicBezTo>
                  <a:cubicBezTo>
                    <a:pt x="2000" y="7065"/>
                    <a:pt x="2026" y="7009"/>
                    <a:pt x="2059" y="6957"/>
                  </a:cubicBezTo>
                  <a:cubicBezTo>
                    <a:pt x="2068" y="6942"/>
                    <a:pt x="2075" y="6927"/>
                    <a:pt x="2078" y="6912"/>
                  </a:cubicBezTo>
                  <a:cubicBezTo>
                    <a:pt x="2082" y="6897"/>
                    <a:pt x="2082" y="6882"/>
                    <a:pt x="2082" y="6867"/>
                  </a:cubicBezTo>
                  <a:cubicBezTo>
                    <a:pt x="2082" y="6848"/>
                    <a:pt x="2078" y="6829"/>
                    <a:pt x="2078" y="6815"/>
                  </a:cubicBezTo>
                  <a:cubicBezTo>
                    <a:pt x="2078" y="6803"/>
                    <a:pt x="2082" y="6793"/>
                    <a:pt x="2082" y="6785"/>
                  </a:cubicBezTo>
                  <a:cubicBezTo>
                    <a:pt x="2104" y="6688"/>
                    <a:pt x="2154" y="6598"/>
                    <a:pt x="2194" y="6505"/>
                  </a:cubicBezTo>
                  <a:cubicBezTo>
                    <a:pt x="2228" y="6434"/>
                    <a:pt x="2251" y="6363"/>
                    <a:pt x="2277" y="6291"/>
                  </a:cubicBezTo>
                  <a:cubicBezTo>
                    <a:pt x="2299" y="6224"/>
                    <a:pt x="2318" y="6153"/>
                    <a:pt x="2347" y="6089"/>
                  </a:cubicBezTo>
                  <a:cubicBezTo>
                    <a:pt x="2415" y="5922"/>
                    <a:pt x="2449" y="5746"/>
                    <a:pt x="2501" y="5581"/>
                  </a:cubicBezTo>
                  <a:cubicBezTo>
                    <a:pt x="2572" y="5354"/>
                    <a:pt x="2658" y="5129"/>
                    <a:pt x="2696" y="4883"/>
                  </a:cubicBezTo>
                  <a:cubicBezTo>
                    <a:pt x="2703" y="4849"/>
                    <a:pt x="2718" y="4815"/>
                    <a:pt x="2737" y="4774"/>
                  </a:cubicBezTo>
                  <a:cubicBezTo>
                    <a:pt x="2751" y="4736"/>
                    <a:pt x="2770" y="4692"/>
                    <a:pt x="2774" y="4639"/>
                  </a:cubicBezTo>
                  <a:cubicBezTo>
                    <a:pt x="2777" y="4583"/>
                    <a:pt x="2792" y="4527"/>
                    <a:pt x="2808" y="4467"/>
                  </a:cubicBezTo>
                  <a:cubicBezTo>
                    <a:pt x="2822" y="4407"/>
                    <a:pt x="2837" y="4344"/>
                    <a:pt x="2837" y="4277"/>
                  </a:cubicBezTo>
                  <a:cubicBezTo>
                    <a:pt x="2837" y="4258"/>
                    <a:pt x="2834" y="4236"/>
                    <a:pt x="2834" y="4217"/>
                  </a:cubicBezTo>
                  <a:cubicBezTo>
                    <a:pt x="2830" y="4205"/>
                    <a:pt x="2830" y="4198"/>
                    <a:pt x="2830" y="4191"/>
                  </a:cubicBezTo>
                  <a:lnTo>
                    <a:pt x="2830" y="4187"/>
                  </a:lnTo>
                  <a:cubicBezTo>
                    <a:pt x="2879" y="4098"/>
                    <a:pt x="2889" y="4003"/>
                    <a:pt x="2897" y="3914"/>
                  </a:cubicBezTo>
                  <a:cubicBezTo>
                    <a:pt x="2905" y="3820"/>
                    <a:pt x="2908" y="3731"/>
                    <a:pt x="2923" y="3649"/>
                  </a:cubicBezTo>
                  <a:cubicBezTo>
                    <a:pt x="2927" y="3622"/>
                    <a:pt x="2934" y="3600"/>
                    <a:pt x="2946" y="3577"/>
                  </a:cubicBezTo>
                  <a:cubicBezTo>
                    <a:pt x="2957" y="3551"/>
                    <a:pt x="2972" y="3525"/>
                    <a:pt x="2979" y="3496"/>
                  </a:cubicBezTo>
                  <a:cubicBezTo>
                    <a:pt x="3010" y="3394"/>
                    <a:pt x="3020" y="3290"/>
                    <a:pt x="3020" y="3185"/>
                  </a:cubicBezTo>
                  <a:cubicBezTo>
                    <a:pt x="3020" y="3156"/>
                    <a:pt x="3020" y="3125"/>
                    <a:pt x="3017" y="3095"/>
                  </a:cubicBezTo>
                  <a:lnTo>
                    <a:pt x="3017" y="3073"/>
                  </a:lnTo>
                  <a:cubicBezTo>
                    <a:pt x="3017" y="3002"/>
                    <a:pt x="3039" y="2931"/>
                    <a:pt x="3062" y="2856"/>
                  </a:cubicBezTo>
                  <a:cubicBezTo>
                    <a:pt x="3080" y="2792"/>
                    <a:pt x="3084" y="2725"/>
                    <a:pt x="3088" y="2662"/>
                  </a:cubicBezTo>
                  <a:cubicBezTo>
                    <a:pt x="3088" y="2598"/>
                    <a:pt x="3088" y="2535"/>
                    <a:pt x="3096" y="2475"/>
                  </a:cubicBezTo>
                  <a:cubicBezTo>
                    <a:pt x="3103" y="2426"/>
                    <a:pt x="3103" y="2378"/>
                    <a:pt x="3103" y="2329"/>
                  </a:cubicBezTo>
                  <a:cubicBezTo>
                    <a:pt x="3103" y="2243"/>
                    <a:pt x="3099" y="2157"/>
                    <a:pt x="3099" y="2071"/>
                  </a:cubicBezTo>
                  <a:cubicBezTo>
                    <a:pt x="3099" y="1974"/>
                    <a:pt x="3106" y="1881"/>
                    <a:pt x="3144" y="1791"/>
                  </a:cubicBezTo>
                  <a:cubicBezTo>
                    <a:pt x="3151" y="1765"/>
                    <a:pt x="3155" y="1738"/>
                    <a:pt x="3155" y="1712"/>
                  </a:cubicBezTo>
                  <a:cubicBezTo>
                    <a:pt x="3155" y="1679"/>
                    <a:pt x="3151" y="1645"/>
                    <a:pt x="3141" y="1615"/>
                  </a:cubicBezTo>
                  <a:cubicBezTo>
                    <a:pt x="3136" y="1604"/>
                    <a:pt x="3132" y="1596"/>
                    <a:pt x="3132" y="1593"/>
                  </a:cubicBezTo>
                  <a:cubicBezTo>
                    <a:pt x="3129" y="1586"/>
                    <a:pt x="3129" y="1586"/>
                    <a:pt x="3129" y="1581"/>
                  </a:cubicBezTo>
                  <a:cubicBezTo>
                    <a:pt x="3151" y="1536"/>
                    <a:pt x="3155" y="1488"/>
                    <a:pt x="3155" y="1447"/>
                  </a:cubicBezTo>
                  <a:cubicBezTo>
                    <a:pt x="3155" y="1417"/>
                    <a:pt x="3151" y="1391"/>
                    <a:pt x="3151" y="1365"/>
                  </a:cubicBezTo>
                  <a:cubicBezTo>
                    <a:pt x="3151" y="1342"/>
                    <a:pt x="3151" y="1324"/>
                    <a:pt x="3155" y="1301"/>
                  </a:cubicBezTo>
                  <a:cubicBezTo>
                    <a:pt x="3158" y="1282"/>
                    <a:pt x="3167" y="1263"/>
                    <a:pt x="3177" y="1245"/>
                  </a:cubicBezTo>
                  <a:cubicBezTo>
                    <a:pt x="3185" y="1230"/>
                    <a:pt x="3189" y="1215"/>
                    <a:pt x="3189" y="1204"/>
                  </a:cubicBezTo>
                  <a:cubicBezTo>
                    <a:pt x="3189" y="1185"/>
                    <a:pt x="3181" y="1170"/>
                    <a:pt x="3177" y="1155"/>
                  </a:cubicBezTo>
                  <a:cubicBezTo>
                    <a:pt x="3174" y="1144"/>
                    <a:pt x="3167" y="1137"/>
                    <a:pt x="3167" y="1129"/>
                  </a:cubicBezTo>
                  <a:cubicBezTo>
                    <a:pt x="3125" y="972"/>
                    <a:pt x="3114" y="811"/>
                    <a:pt x="3114" y="647"/>
                  </a:cubicBezTo>
                  <a:cubicBezTo>
                    <a:pt x="3114" y="602"/>
                    <a:pt x="3114" y="561"/>
                    <a:pt x="3118" y="516"/>
                  </a:cubicBezTo>
                  <a:lnTo>
                    <a:pt x="3118" y="408"/>
                  </a:lnTo>
                  <a:cubicBezTo>
                    <a:pt x="3118" y="307"/>
                    <a:pt x="3114" y="206"/>
                    <a:pt x="3106" y="105"/>
                  </a:cubicBezTo>
                  <a:close/>
                  <a:moveTo>
                    <a:pt x="348" y="9697"/>
                  </a:moveTo>
                  <a:lnTo>
                    <a:pt x="348" y="9697"/>
                  </a:lnTo>
                  <a:cubicBezTo>
                    <a:pt x="322" y="9738"/>
                    <a:pt x="299" y="9783"/>
                    <a:pt x="288" y="9839"/>
                  </a:cubicBezTo>
                  <a:cubicBezTo>
                    <a:pt x="280" y="9869"/>
                    <a:pt x="262" y="9899"/>
                    <a:pt x="236" y="9925"/>
                  </a:cubicBezTo>
                  <a:cubicBezTo>
                    <a:pt x="210" y="9952"/>
                    <a:pt x="175" y="9974"/>
                    <a:pt x="139" y="9992"/>
                  </a:cubicBezTo>
                  <a:cubicBezTo>
                    <a:pt x="131" y="9996"/>
                    <a:pt x="127" y="10000"/>
                    <a:pt x="123" y="10000"/>
                  </a:cubicBezTo>
                  <a:cubicBezTo>
                    <a:pt x="116" y="10000"/>
                    <a:pt x="113" y="9996"/>
                    <a:pt x="105" y="9992"/>
                  </a:cubicBezTo>
                  <a:cubicBezTo>
                    <a:pt x="97" y="9988"/>
                    <a:pt x="90" y="9981"/>
                    <a:pt x="79" y="9974"/>
                  </a:cubicBezTo>
                  <a:cubicBezTo>
                    <a:pt x="79" y="9969"/>
                    <a:pt x="79" y="9969"/>
                    <a:pt x="82" y="9966"/>
                  </a:cubicBezTo>
                  <a:cubicBezTo>
                    <a:pt x="86" y="9962"/>
                    <a:pt x="90" y="9955"/>
                    <a:pt x="97" y="9947"/>
                  </a:cubicBezTo>
                  <a:cubicBezTo>
                    <a:pt x="131" y="9895"/>
                    <a:pt x="168" y="9843"/>
                    <a:pt x="210" y="9802"/>
                  </a:cubicBezTo>
                  <a:cubicBezTo>
                    <a:pt x="251" y="9757"/>
                    <a:pt x="292" y="9723"/>
                    <a:pt x="348" y="9697"/>
                  </a:cubicBezTo>
                  <a:close/>
                  <a:moveTo>
                    <a:pt x="3017" y="0"/>
                  </a:moveTo>
                  <a:lnTo>
                    <a:pt x="3024" y="56"/>
                  </a:lnTo>
                  <a:cubicBezTo>
                    <a:pt x="3036" y="176"/>
                    <a:pt x="3039" y="292"/>
                    <a:pt x="3039" y="408"/>
                  </a:cubicBezTo>
                  <a:lnTo>
                    <a:pt x="3039" y="516"/>
                  </a:lnTo>
                  <a:lnTo>
                    <a:pt x="3039" y="647"/>
                  </a:lnTo>
                  <a:cubicBezTo>
                    <a:pt x="3039" y="811"/>
                    <a:pt x="3046" y="980"/>
                    <a:pt x="3091" y="1151"/>
                  </a:cubicBezTo>
                  <a:cubicBezTo>
                    <a:pt x="3096" y="1167"/>
                    <a:pt x="3103" y="1177"/>
                    <a:pt x="3106" y="1185"/>
                  </a:cubicBezTo>
                  <a:cubicBezTo>
                    <a:pt x="3110" y="1196"/>
                    <a:pt x="3110" y="1200"/>
                    <a:pt x="3110" y="1204"/>
                  </a:cubicBezTo>
                  <a:lnTo>
                    <a:pt x="3110" y="1208"/>
                  </a:lnTo>
                  <a:cubicBezTo>
                    <a:pt x="3096" y="1234"/>
                    <a:pt x="3088" y="1260"/>
                    <a:pt x="3080" y="1286"/>
                  </a:cubicBezTo>
                  <a:cubicBezTo>
                    <a:pt x="3077" y="1316"/>
                    <a:pt x="3077" y="1342"/>
                    <a:pt x="3077" y="1365"/>
                  </a:cubicBezTo>
                  <a:lnTo>
                    <a:pt x="3077" y="1447"/>
                  </a:lnTo>
                  <a:cubicBezTo>
                    <a:pt x="3077" y="1484"/>
                    <a:pt x="3073" y="1518"/>
                    <a:pt x="3062" y="1551"/>
                  </a:cubicBezTo>
                  <a:cubicBezTo>
                    <a:pt x="3054" y="1563"/>
                    <a:pt x="3054" y="1574"/>
                    <a:pt x="3054" y="1581"/>
                  </a:cubicBezTo>
                  <a:cubicBezTo>
                    <a:pt x="3054" y="1596"/>
                    <a:pt x="3058" y="1608"/>
                    <a:pt x="3058" y="1615"/>
                  </a:cubicBezTo>
                  <a:cubicBezTo>
                    <a:pt x="3062" y="1626"/>
                    <a:pt x="3065" y="1630"/>
                    <a:pt x="3065" y="1638"/>
                  </a:cubicBezTo>
                  <a:cubicBezTo>
                    <a:pt x="3077" y="1664"/>
                    <a:pt x="3080" y="1690"/>
                    <a:pt x="3080" y="1712"/>
                  </a:cubicBezTo>
                  <a:cubicBezTo>
                    <a:pt x="3080" y="1731"/>
                    <a:pt x="3077" y="1746"/>
                    <a:pt x="3073" y="1761"/>
                  </a:cubicBezTo>
                  <a:cubicBezTo>
                    <a:pt x="3032" y="1865"/>
                    <a:pt x="3020" y="1970"/>
                    <a:pt x="3020" y="2071"/>
                  </a:cubicBezTo>
                  <a:cubicBezTo>
                    <a:pt x="3020" y="2161"/>
                    <a:pt x="3028" y="2247"/>
                    <a:pt x="3028" y="2329"/>
                  </a:cubicBezTo>
                  <a:cubicBezTo>
                    <a:pt x="3028" y="2374"/>
                    <a:pt x="3024" y="2423"/>
                    <a:pt x="3020" y="2467"/>
                  </a:cubicBezTo>
                  <a:cubicBezTo>
                    <a:pt x="3013" y="2531"/>
                    <a:pt x="3013" y="2595"/>
                    <a:pt x="3010" y="2658"/>
                  </a:cubicBezTo>
                  <a:cubicBezTo>
                    <a:pt x="3010" y="2721"/>
                    <a:pt x="3001" y="2781"/>
                    <a:pt x="2987" y="2834"/>
                  </a:cubicBezTo>
                  <a:cubicBezTo>
                    <a:pt x="2965" y="2909"/>
                    <a:pt x="2942" y="2987"/>
                    <a:pt x="2939" y="3073"/>
                  </a:cubicBezTo>
                  <a:cubicBezTo>
                    <a:pt x="2939" y="3080"/>
                    <a:pt x="2942" y="3092"/>
                    <a:pt x="2942" y="3099"/>
                  </a:cubicBezTo>
                  <a:lnTo>
                    <a:pt x="2942" y="3185"/>
                  </a:lnTo>
                  <a:cubicBezTo>
                    <a:pt x="2942" y="3286"/>
                    <a:pt x="2931" y="3380"/>
                    <a:pt x="2905" y="3477"/>
                  </a:cubicBezTo>
                  <a:cubicBezTo>
                    <a:pt x="2897" y="3499"/>
                    <a:pt x="2889" y="3522"/>
                    <a:pt x="2879" y="3548"/>
                  </a:cubicBezTo>
                  <a:cubicBezTo>
                    <a:pt x="2863" y="3570"/>
                    <a:pt x="2853" y="3600"/>
                    <a:pt x="2849" y="3634"/>
                  </a:cubicBezTo>
                  <a:cubicBezTo>
                    <a:pt x="2830" y="3727"/>
                    <a:pt x="2830" y="3817"/>
                    <a:pt x="2822" y="3906"/>
                  </a:cubicBezTo>
                  <a:cubicBezTo>
                    <a:pt x="2815" y="3996"/>
                    <a:pt x="2800" y="4079"/>
                    <a:pt x="2763" y="4153"/>
                  </a:cubicBezTo>
                  <a:cubicBezTo>
                    <a:pt x="2755" y="4168"/>
                    <a:pt x="2751" y="4183"/>
                    <a:pt x="2751" y="4191"/>
                  </a:cubicBezTo>
                  <a:cubicBezTo>
                    <a:pt x="2751" y="4205"/>
                    <a:pt x="2755" y="4217"/>
                    <a:pt x="2755" y="4228"/>
                  </a:cubicBezTo>
                  <a:cubicBezTo>
                    <a:pt x="2759" y="4243"/>
                    <a:pt x="2759" y="4262"/>
                    <a:pt x="2759" y="4277"/>
                  </a:cubicBezTo>
                  <a:cubicBezTo>
                    <a:pt x="2759" y="4333"/>
                    <a:pt x="2748" y="4389"/>
                    <a:pt x="2732" y="4448"/>
                  </a:cubicBezTo>
                  <a:cubicBezTo>
                    <a:pt x="2718" y="4508"/>
                    <a:pt x="2703" y="4569"/>
                    <a:pt x="2699" y="4636"/>
                  </a:cubicBezTo>
                  <a:cubicBezTo>
                    <a:pt x="2696" y="4673"/>
                    <a:pt x="2684" y="4707"/>
                    <a:pt x="2665" y="4744"/>
                  </a:cubicBezTo>
                  <a:cubicBezTo>
                    <a:pt x="2651" y="4781"/>
                    <a:pt x="2628" y="4822"/>
                    <a:pt x="2620" y="4871"/>
                  </a:cubicBezTo>
                  <a:cubicBezTo>
                    <a:pt x="2583" y="5107"/>
                    <a:pt x="2497" y="5327"/>
                    <a:pt x="2426" y="5559"/>
                  </a:cubicBezTo>
                  <a:cubicBezTo>
                    <a:pt x="2373" y="5730"/>
                    <a:pt x="2340" y="5899"/>
                    <a:pt x="2277" y="6060"/>
                  </a:cubicBezTo>
                  <a:cubicBezTo>
                    <a:pt x="2247" y="6127"/>
                    <a:pt x="2225" y="6198"/>
                    <a:pt x="2202" y="6269"/>
                  </a:cubicBezTo>
                  <a:cubicBezTo>
                    <a:pt x="2180" y="6340"/>
                    <a:pt x="2157" y="6408"/>
                    <a:pt x="2127" y="6471"/>
                  </a:cubicBezTo>
                  <a:cubicBezTo>
                    <a:pt x="2086" y="6565"/>
                    <a:pt x="2030" y="6658"/>
                    <a:pt x="2007" y="6770"/>
                  </a:cubicBezTo>
                  <a:cubicBezTo>
                    <a:pt x="2004" y="6785"/>
                    <a:pt x="2004" y="6800"/>
                    <a:pt x="2004" y="6815"/>
                  </a:cubicBezTo>
                  <a:lnTo>
                    <a:pt x="2004" y="6867"/>
                  </a:lnTo>
                  <a:lnTo>
                    <a:pt x="2004" y="6897"/>
                  </a:lnTo>
                  <a:cubicBezTo>
                    <a:pt x="2000" y="6905"/>
                    <a:pt x="1997" y="6912"/>
                    <a:pt x="1992" y="6916"/>
                  </a:cubicBezTo>
                  <a:cubicBezTo>
                    <a:pt x="1959" y="6972"/>
                    <a:pt x="1929" y="7031"/>
                    <a:pt x="1902" y="7088"/>
                  </a:cubicBezTo>
                  <a:cubicBezTo>
                    <a:pt x="1876" y="7148"/>
                    <a:pt x="1850" y="7204"/>
                    <a:pt x="1821" y="7252"/>
                  </a:cubicBezTo>
                  <a:cubicBezTo>
                    <a:pt x="1809" y="7271"/>
                    <a:pt x="1806" y="7290"/>
                    <a:pt x="1802" y="7305"/>
                  </a:cubicBezTo>
                  <a:cubicBezTo>
                    <a:pt x="1795" y="7331"/>
                    <a:pt x="1790" y="7353"/>
                    <a:pt x="1783" y="7372"/>
                  </a:cubicBezTo>
                  <a:cubicBezTo>
                    <a:pt x="1780" y="7379"/>
                    <a:pt x="1780" y="7387"/>
                    <a:pt x="1776" y="7395"/>
                  </a:cubicBezTo>
                  <a:cubicBezTo>
                    <a:pt x="1772" y="7402"/>
                    <a:pt x="1764" y="7409"/>
                    <a:pt x="1761" y="7417"/>
                  </a:cubicBezTo>
                  <a:cubicBezTo>
                    <a:pt x="1701" y="7480"/>
                    <a:pt x="1652" y="7552"/>
                    <a:pt x="1611" y="7623"/>
                  </a:cubicBezTo>
                  <a:cubicBezTo>
                    <a:pt x="1574" y="7693"/>
                    <a:pt x="1536" y="7768"/>
                    <a:pt x="1499" y="7839"/>
                  </a:cubicBezTo>
                  <a:cubicBezTo>
                    <a:pt x="1469" y="7895"/>
                    <a:pt x="1447" y="7951"/>
                    <a:pt x="1421" y="8007"/>
                  </a:cubicBezTo>
                  <a:cubicBezTo>
                    <a:pt x="1398" y="8059"/>
                    <a:pt x="1372" y="8112"/>
                    <a:pt x="1338" y="8161"/>
                  </a:cubicBezTo>
                  <a:cubicBezTo>
                    <a:pt x="1297" y="8213"/>
                    <a:pt x="1271" y="8273"/>
                    <a:pt x="1238" y="8321"/>
                  </a:cubicBezTo>
                  <a:cubicBezTo>
                    <a:pt x="1219" y="8347"/>
                    <a:pt x="1204" y="8370"/>
                    <a:pt x="1181" y="8392"/>
                  </a:cubicBezTo>
                  <a:cubicBezTo>
                    <a:pt x="1159" y="8411"/>
                    <a:pt x="1136" y="8430"/>
                    <a:pt x="1107" y="8444"/>
                  </a:cubicBezTo>
                  <a:cubicBezTo>
                    <a:pt x="1081" y="8460"/>
                    <a:pt x="1062" y="8478"/>
                    <a:pt x="1043" y="8501"/>
                  </a:cubicBezTo>
                  <a:cubicBezTo>
                    <a:pt x="1017" y="8534"/>
                    <a:pt x="998" y="8575"/>
                    <a:pt x="983" y="8617"/>
                  </a:cubicBezTo>
                  <a:cubicBezTo>
                    <a:pt x="965" y="8658"/>
                    <a:pt x="953" y="8699"/>
                    <a:pt x="950" y="8740"/>
                  </a:cubicBezTo>
                  <a:cubicBezTo>
                    <a:pt x="938" y="8800"/>
                    <a:pt x="912" y="8853"/>
                    <a:pt x="882" y="8901"/>
                  </a:cubicBezTo>
                  <a:cubicBezTo>
                    <a:pt x="848" y="8949"/>
                    <a:pt x="812" y="8994"/>
                    <a:pt x="774" y="9046"/>
                  </a:cubicBezTo>
                  <a:cubicBezTo>
                    <a:pt x="669" y="9189"/>
                    <a:pt x="553" y="9327"/>
                    <a:pt x="427" y="9454"/>
                  </a:cubicBezTo>
                  <a:cubicBezTo>
                    <a:pt x="415" y="9469"/>
                    <a:pt x="408" y="9484"/>
                    <a:pt x="400" y="9498"/>
                  </a:cubicBezTo>
                  <a:cubicBezTo>
                    <a:pt x="393" y="9510"/>
                    <a:pt x="389" y="9525"/>
                    <a:pt x="385" y="9536"/>
                  </a:cubicBezTo>
                  <a:cubicBezTo>
                    <a:pt x="377" y="9559"/>
                    <a:pt x="370" y="9577"/>
                    <a:pt x="359" y="9593"/>
                  </a:cubicBezTo>
                  <a:cubicBezTo>
                    <a:pt x="348" y="9607"/>
                    <a:pt x="337" y="9619"/>
                    <a:pt x="322" y="9626"/>
                  </a:cubicBezTo>
                  <a:cubicBezTo>
                    <a:pt x="254" y="9655"/>
                    <a:pt x="198" y="9697"/>
                    <a:pt x="153" y="9745"/>
                  </a:cubicBezTo>
                  <a:cubicBezTo>
                    <a:pt x="108" y="9798"/>
                    <a:pt x="71" y="9850"/>
                    <a:pt x="34" y="9902"/>
                  </a:cubicBezTo>
                  <a:cubicBezTo>
                    <a:pt x="30" y="9910"/>
                    <a:pt x="23" y="9917"/>
                    <a:pt x="15" y="9929"/>
                  </a:cubicBezTo>
                  <a:cubicBezTo>
                    <a:pt x="11" y="9936"/>
                    <a:pt x="8" y="9940"/>
                    <a:pt x="4" y="9947"/>
                  </a:cubicBezTo>
                  <a:cubicBezTo>
                    <a:pt x="4" y="9955"/>
                    <a:pt x="1" y="9966"/>
                    <a:pt x="1" y="9978"/>
                  </a:cubicBezTo>
                  <a:cubicBezTo>
                    <a:pt x="1" y="9985"/>
                    <a:pt x="4" y="9996"/>
                    <a:pt x="8" y="10007"/>
                  </a:cubicBezTo>
                  <a:cubicBezTo>
                    <a:pt x="15" y="10019"/>
                    <a:pt x="23" y="10026"/>
                    <a:pt x="30" y="10033"/>
                  </a:cubicBezTo>
                  <a:cubicBezTo>
                    <a:pt x="41" y="10041"/>
                    <a:pt x="53" y="10048"/>
                    <a:pt x="68" y="10059"/>
                  </a:cubicBezTo>
                  <a:cubicBezTo>
                    <a:pt x="82" y="10067"/>
                    <a:pt x="101" y="10074"/>
                    <a:pt x="123" y="10074"/>
                  </a:cubicBezTo>
                  <a:cubicBezTo>
                    <a:pt x="139" y="10074"/>
                    <a:pt x="158" y="10071"/>
                    <a:pt x="175" y="10059"/>
                  </a:cubicBezTo>
                  <a:cubicBezTo>
                    <a:pt x="217" y="10037"/>
                    <a:pt x="258" y="10011"/>
                    <a:pt x="292" y="9978"/>
                  </a:cubicBezTo>
                  <a:cubicBezTo>
                    <a:pt x="325" y="9943"/>
                    <a:pt x="351" y="9902"/>
                    <a:pt x="363" y="9854"/>
                  </a:cubicBezTo>
                  <a:cubicBezTo>
                    <a:pt x="367" y="9824"/>
                    <a:pt x="377" y="9798"/>
                    <a:pt x="393" y="9772"/>
                  </a:cubicBezTo>
                  <a:cubicBezTo>
                    <a:pt x="415" y="9734"/>
                    <a:pt x="441" y="9697"/>
                    <a:pt x="472" y="9655"/>
                  </a:cubicBezTo>
                  <a:cubicBezTo>
                    <a:pt x="494" y="9622"/>
                    <a:pt x="520" y="9581"/>
                    <a:pt x="539" y="9540"/>
                  </a:cubicBezTo>
                  <a:cubicBezTo>
                    <a:pt x="542" y="9543"/>
                    <a:pt x="546" y="9548"/>
                    <a:pt x="550" y="9548"/>
                  </a:cubicBezTo>
                  <a:cubicBezTo>
                    <a:pt x="561" y="9555"/>
                    <a:pt x="576" y="9562"/>
                    <a:pt x="587" y="9562"/>
                  </a:cubicBezTo>
                  <a:cubicBezTo>
                    <a:pt x="594" y="9562"/>
                    <a:pt x="602" y="9559"/>
                    <a:pt x="610" y="9555"/>
                  </a:cubicBezTo>
                  <a:cubicBezTo>
                    <a:pt x="620" y="9551"/>
                    <a:pt x="629" y="9548"/>
                    <a:pt x="636" y="9540"/>
                  </a:cubicBezTo>
                  <a:cubicBezTo>
                    <a:pt x="646" y="9529"/>
                    <a:pt x="651" y="9521"/>
                    <a:pt x="658" y="9510"/>
                  </a:cubicBezTo>
                  <a:cubicBezTo>
                    <a:pt x="658" y="9507"/>
                    <a:pt x="662" y="9503"/>
                    <a:pt x="662" y="9503"/>
                  </a:cubicBezTo>
                  <a:cubicBezTo>
                    <a:pt x="665" y="9498"/>
                    <a:pt x="665" y="9495"/>
                    <a:pt x="665" y="9495"/>
                  </a:cubicBezTo>
                  <a:cubicBezTo>
                    <a:pt x="755" y="9372"/>
                    <a:pt x="860" y="9263"/>
                    <a:pt x="972" y="9167"/>
                  </a:cubicBezTo>
                  <a:cubicBezTo>
                    <a:pt x="1028" y="9117"/>
                    <a:pt x="1065" y="9062"/>
                    <a:pt x="1091" y="9005"/>
                  </a:cubicBezTo>
                  <a:cubicBezTo>
                    <a:pt x="1117" y="8946"/>
                    <a:pt x="1136" y="8889"/>
                    <a:pt x="1155" y="8841"/>
                  </a:cubicBezTo>
                  <a:cubicBezTo>
                    <a:pt x="1174" y="8781"/>
                    <a:pt x="1196" y="8729"/>
                    <a:pt x="1222" y="8684"/>
                  </a:cubicBezTo>
                  <a:cubicBezTo>
                    <a:pt x="1245" y="8635"/>
                    <a:pt x="1279" y="8598"/>
                    <a:pt x="1324" y="8568"/>
                  </a:cubicBezTo>
                  <a:cubicBezTo>
                    <a:pt x="1369" y="8542"/>
                    <a:pt x="1402" y="8504"/>
                    <a:pt x="1428" y="8467"/>
                  </a:cubicBezTo>
                  <a:cubicBezTo>
                    <a:pt x="1458" y="8430"/>
                    <a:pt x="1476" y="8389"/>
                    <a:pt x="1492" y="8347"/>
                  </a:cubicBezTo>
                  <a:cubicBezTo>
                    <a:pt x="1510" y="8295"/>
                    <a:pt x="1540" y="8254"/>
                    <a:pt x="1574" y="8213"/>
                  </a:cubicBezTo>
                  <a:cubicBezTo>
                    <a:pt x="1593" y="8190"/>
                    <a:pt x="1611" y="8164"/>
                    <a:pt x="1626" y="8138"/>
                  </a:cubicBezTo>
                  <a:cubicBezTo>
                    <a:pt x="1645" y="8112"/>
                    <a:pt x="1656" y="8082"/>
                    <a:pt x="1664" y="8049"/>
                  </a:cubicBezTo>
                  <a:cubicBezTo>
                    <a:pt x="1671" y="8011"/>
                    <a:pt x="1686" y="7981"/>
                    <a:pt x="1705" y="7947"/>
                  </a:cubicBezTo>
                  <a:cubicBezTo>
                    <a:pt x="1723" y="7914"/>
                    <a:pt x="1745" y="7884"/>
                    <a:pt x="1764" y="7847"/>
                  </a:cubicBezTo>
                  <a:cubicBezTo>
                    <a:pt x="1783" y="7816"/>
                    <a:pt x="1809" y="7783"/>
                    <a:pt x="1832" y="7745"/>
                  </a:cubicBezTo>
                  <a:cubicBezTo>
                    <a:pt x="1858" y="7712"/>
                    <a:pt x="1880" y="7675"/>
                    <a:pt x="1888" y="7630"/>
                  </a:cubicBezTo>
                  <a:cubicBezTo>
                    <a:pt x="1902" y="7555"/>
                    <a:pt x="1933" y="7492"/>
                    <a:pt x="1974" y="7428"/>
                  </a:cubicBezTo>
                  <a:cubicBezTo>
                    <a:pt x="2011" y="7368"/>
                    <a:pt x="2056" y="7305"/>
                    <a:pt x="2094" y="7238"/>
                  </a:cubicBezTo>
                  <a:cubicBezTo>
                    <a:pt x="2109" y="7211"/>
                    <a:pt x="2123" y="7185"/>
                    <a:pt x="2135" y="7155"/>
                  </a:cubicBezTo>
                  <a:cubicBezTo>
                    <a:pt x="2149" y="7125"/>
                    <a:pt x="2157" y="7091"/>
                    <a:pt x="2157" y="7050"/>
                  </a:cubicBezTo>
                  <a:lnTo>
                    <a:pt x="2157" y="7043"/>
                  </a:lnTo>
                  <a:cubicBezTo>
                    <a:pt x="2157" y="7028"/>
                    <a:pt x="2157" y="7013"/>
                    <a:pt x="2154" y="6998"/>
                  </a:cubicBezTo>
                  <a:cubicBezTo>
                    <a:pt x="2154" y="6986"/>
                    <a:pt x="2149" y="6972"/>
                    <a:pt x="2149" y="6964"/>
                  </a:cubicBezTo>
                  <a:cubicBezTo>
                    <a:pt x="2149" y="6953"/>
                    <a:pt x="2154" y="6946"/>
                    <a:pt x="2154" y="6942"/>
                  </a:cubicBezTo>
                  <a:cubicBezTo>
                    <a:pt x="2154" y="6938"/>
                    <a:pt x="2157" y="6938"/>
                    <a:pt x="2157" y="6934"/>
                  </a:cubicBezTo>
                  <a:cubicBezTo>
                    <a:pt x="2187" y="6916"/>
                    <a:pt x="2206" y="6893"/>
                    <a:pt x="2225" y="6871"/>
                  </a:cubicBezTo>
                  <a:cubicBezTo>
                    <a:pt x="2247" y="6834"/>
                    <a:pt x="2261" y="6796"/>
                    <a:pt x="2277" y="6759"/>
                  </a:cubicBezTo>
                  <a:cubicBezTo>
                    <a:pt x="2288" y="6725"/>
                    <a:pt x="2299" y="6691"/>
                    <a:pt x="2314" y="6662"/>
                  </a:cubicBezTo>
                  <a:cubicBezTo>
                    <a:pt x="2321" y="6654"/>
                    <a:pt x="2329" y="6643"/>
                    <a:pt x="2337" y="6632"/>
                  </a:cubicBezTo>
                  <a:cubicBezTo>
                    <a:pt x="2351" y="6617"/>
                    <a:pt x="2366" y="6602"/>
                    <a:pt x="2382" y="6579"/>
                  </a:cubicBezTo>
                  <a:cubicBezTo>
                    <a:pt x="2389" y="6568"/>
                    <a:pt x="2396" y="6557"/>
                    <a:pt x="2404" y="6546"/>
                  </a:cubicBezTo>
                  <a:cubicBezTo>
                    <a:pt x="2408" y="6531"/>
                    <a:pt x="2411" y="6520"/>
                    <a:pt x="2415" y="6501"/>
                  </a:cubicBezTo>
                  <a:cubicBezTo>
                    <a:pt x="2418" y="6426"/>
                    <a:pt x="2434" y="6355"/>
                    <a:pt x="2460" y="6284"/>
                  </a:cubicBezTo>
                  <a:cubicBezTo>
                    <a:pt x="2471" y="6254"/>
                    <a:pt x="2482" y="6228"/>
                    <a:pt x="2501" y="6198"/>
                  </a:cubicBezTo>
                  <a:cubicBezTo>
                    <a:pt x="2516" y="6172"/>
                    <a:pt x="2530" y="6142"/>
                    <a:pt x="2546" y="6108"/>
                  </a:cubicBezTo>
                  <a:cubicBezTo>
                    <a:pt x="2598" y="5982"/>
                    <a:pt x="2628" y="5847"/>
                    <a:pt x="2658" y="5712"/>
                  </a:cubicBezTo>
                  <a:cubicBezTo>
                    <a:pt x="2687" y="5581"/>
                    <a:pt x="2718" y="5450"/>
                    <a:pt x="2763" y="5327"/>
                  </a:cubicBezTo>
                  <a:cubicBezTo>
                    <a:pt x="2818" y="5185"/>
                    <a:pt x="2849" y="5035"/>
                    <a:pt x="2897" y="4897"/>
                  </a:cubicBezTo>
                  <a:cubicBezTo>
                    <a:pt x="2912" y="4852"/>
                    <a:pt x="2927" y="4800"/>
                    <a:pt x="2942" y="4748"/>
                  </a:cubicBezTo>
                  <a:cubicBezTo>
                    <a:pt x="2957" y="4695"/>
                    <a:pt x="2965" y="4643"/>
                    <a:pt x="2968" y="4591"/>
                  </a:cubicBezTo>
                  <a:cubicBezTo>
                    <a:pt x="2968" y="4583"/>
                    <a:pt x="2965" y="4572"/>
                    <a:pt x="2965" y="4561"/>
                  </a:cubicBezTo>
                  <a:lnTo>
                    <a:pt x="2965" y="4542"/>
                  </a:lnTo>
                  <a:cubicBezTo>
                    <a:pt x="2965" y="4501"/>
                    <a:pt x="2975" y="4460"/>
                    <a:pt x="2987" y="4415"/>
                  </a:cubicBezTo>
                  <a:cubicBezTo>
                    <a:pt x="2998" y="4374"/>
                    <a:pt x="3013" y="4325"/>
                    <a:pt x="3013" y="4273"/>
                  </a:cubicBezTo>
                  <a:cubicBezTo>
                    <a:pt x="3013" y="4250"/>
                    <a:pt x="3010" y="4228"/>
                    <a:pt x="3001" y="4202"/>
                  </a:cubicBezTo>
                  <a:cubicBezTo>
                    <a:pt x="3046" y="4131"/>
                    <a:pt x="3065" y="4053"/>
                    <a:pt x="3077" y="3977"/>
                  </a:cubicBezTo>
                  <a:cubicBezTo>
                    <a:pt x="3084" y="3899"/>
                    <a:pt x="3088" y="3817"/>
                    <a:pt x="3096" y="3742"/>
                  </a:cubicBezTo>
                  <a:cubicBezTo>
                    <a:pt x="3110" y="3608"/>
                    <a:pt x="3141" y="3470"/>
                    <a:pt x="3155" y="3331"/>
                  </a:cubicBezTo>
                  <a:cubicBezTo>
                    <a:pt x="3170" y="3182"/>
                    <a:pt x="3193" y="3032"/>
                    <a:pt x="3230" y="2890"/>
                  </a:cubicBezTo>
                  <a:cubicBezTo>
                    <a:pt x="3237" y="2860"/>
                    <a:pt x="3241" y="2826"/>
                    <a:pt x="3241" y="2797"/>
                  </a:cubicBezTo>
                  <a:cubicBezTo>
                    <a:pt x="3241" y="2747"/>
                    <a:pt x="3234" y="2703"/>
                    <a:pt x="3234" y="2658"/>
                  </a:cubicBezTo>
                  <a:cubicBezTo>
                    <a:pt x="3234" y="2632"/>
                    <a:pt x="3237" y="2606"/>
                    <a:pt x="3241" y="2583"/>
                  </a:cubicBezTo>
                  <a:cubicBezTo>
                    <a:pt x="3248" y="2557"/>
                    <a:pt x="3256" y="2535"/>
                    <a:pt x="3275" y="2512"/>
                  </a:cubicBezTo>
                  <a:lnTo>
                    <a:pt x="3286" y="2497"/>
                  </a:lnTo>
                  <a:lnTo>
                    <a:pt x="3279" y="2478"/>
                  </a:lnTo>
                  <a:cubicBezTo>
                    <a:pt x="3263" y="2438"/>
                    <a:pt x="3260" y="2400"/>
                    <a:pt x="3260" y="2359"/>
                  </a:cubicBezTo>
                  <a:cubicBezTo>
                    <a:pt x="3260" y="2299"/>
                    <a:pt x="3271" y="2236"/>
                    <a:pt x="3275" y="2172"/>
                  </a:cubicBezTo>
                  <a:cubicBezTo>
                    <a:pt x="3301" y="1891"/>
                    <a:pt x="3301" y="1615"/>
                    <a:pt x="3301" y="1339"/>
                  </a:cubicBezTo>
                  <a:cubicBezTo>
                    <a:pt x="3301" y="1118"/>
                    <a:pt x="3267" y="908"/>
                    <a:pt x="3267" y="699"/>
                  </a:cubicBezTo>
                  <a:cubicBezTo>
                    <a:pt x="3267" y="661"/>
                    <a:pt x="3267" y="628"/>
                    <a:pt x="3271" y="591"/>
                  </a:cubicBezTo>
                  <a:cubicBezTo>
                    <a:pt x="3271" y="572"/>
                    <a:pt x="3275" y="554"/>
                    <a:pt x="3275" y="535"/>
                  </a:cubicBezTo>
                  <a:cubicBezTo>
                    <a:pt x="3275" y="434"/>
                    <a:pt x="3256" y="340"/>
                    <a:pt x="3256" y="247"/>
                  </a:cubicBezTo>
                  <a:lnTo>
                    <a:pt x="3256" y="235"/>
                  </a:lnTo>
                  <a:lnTo>
                    <a:pt x="3256" y="232"/>
                  </a:lnTo>
                  <a:cubicBezTo>
                    <a:pt x="3256" y="202"/>
                    <a:pt x="3256" y="176"/>
                    <a:pt x="3248" y="154"/>
                  </a:cubicBezTo>
                  <a:cubicBezTo>
                    <a:pt x="3245" y="135"/>
                    <a:pt x="3237" y="120"/>
                    <a:pt x="3226" y="101"/>
                  </a:cubicBezTo>
                  <a:cubicBezTo>
                    <a:pt x="3211" y="78"/>
                    <a:pt x="3189" y="60"/>
                    <a:pt x="3163" y="49"/>
                  </a:cubicBezTo>
                  <a:cubicBezTo>
                    <a:pt x="3155" y="45"/>
                    <a:pt x="3148" y="42"/>
                    <a:pt x="3144" y="38"/>
                  </a:cubicBezTo>
                  <a:cubicBezTo>
                    <a:pt x="3136" y="38"/>
                    <a:pt x="3129" y="33"/>
                    <a:pt x="3122" y="33"/>
                  </a:cubicBezTo>
                  <a:cubicBezTo>
                    <a:pt x="3110" y="33"/>
                    <a:pt x="3103" y="30"/>
                    <a:pt x="3091" y="26"/>
                  </a:cubicBezTo>
                  <a:cubicBezTo>
                    <a:pt x="3088" y="26"/>
                    <a:pt x="3080" y="23"/>
                    <a:pt x="3073" y="19"/>
                  </a:cubicBezTo>
                  <a:cubicBezTo>
                    <a:pt x="3073" y="16"/>
                    <a:pt x="3069" y="16"/>
                    <a:pt x="3069" y="11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7" name="Google Shape;18097;p13"/>
            <p:cNvSpPr/>
            <p:nvPr/>
          </p:nvSpPr>
          <p:spPr>
            <a:xfrm>
              <a:off x="-194291" y="1103072"/>
              <a:ext cx="93542" cy="20533"/>
            </a:xfrm>
            <a:custGeom>
              <a:avLst/>
              <a:gdLst/>
              <a:ahLst/>
              <a:cxnLst/>
              <a:rect l="l" t="t" r="r" b="b"/>
              <a:pathLst>
                <a:path w="1959" h="430" extrusionOk="0">
                  <a:moveTo>
                    <a:pt x="1604" y="131"/>
                  </a:moveTo>
                  <a:lnTo>
                    <a:pt x="1604" y="135"/>
                  </a:lnTo>
                  <a:lnTo>
                    <a:pt x="1608" y="135"/>
                  </a:lnTo>
                  <a:lnTo>
                    <a:pt x="1604" y="131"/>
                  </a:lnTo>
                  <a:close/>
                  <a:moveTo>
                    <a:pt x="897" y="0"/>
                  </a:moveTo>
                  <a:cubicBezTo>
                    <a:pt x="823" y="0"/>
                    <a:pt x="744" y="23"/>
                    <a:pt x="666" y="38"/>
                  </a:cubicBezTo>
                  <a:cubicBezTo>
                    <a:pt x="625" y="45"/>
                    <a:pt x="583" y="60"/>
                    <a:pt x="542" y="71"/>
                  </a:cubicBezTo>
                  <a:cubicBezTo>
                    <a:pt x="501" y="86"/>
                    <a:pt x="452" y="98"/>
                    <a:pt x="404" y="98"/>
                  </a:cubicBezTo>
                  <a:lnTo>
                    <a:pt x="393" y="98"/>
                  </a:lnTo>
                  <a:cubicBezTo>
                    <a:pt x="393" y="98"/>
                    <a:pt x="385" y="98"/>
                    <a:pt x="382" y="101"/>
                  </a:cubicBezTo>
                  <a:cubicBezTo>
                    <a:pt x="378" y="101"/>
                    <a:pt x="371" y="105"/>
                    <a:pt x="371" y="109"/>
                  </a:cubicBezTo>
                  <a:cubicBezTo>
                    <a:pt x="363" y="120"/>
                    <a:pt x="352" y="127"/>
                    <a:pt x="344" y="138"/>
                  </a:cubicBezTo>
                  <a:cubicBezTo>
                    <a:pt x="333" y="146"/>
                    <a:pt x="321" y="154"/>
                    <a:pt x="311" y="157"/>
                  </a:cubicBezTo>
                  <a:cubicBezTo>
                    <a:pt x="288" y="169"/>
                    <a:pt x="266" y="172"/>
                    <a:pt x="240" y="176"/>
                  </a:cubicBezTo>
                  <a:cubicBezTo>
                    <a:pt x="236" y="176"/>
                    <a:pt x="228" y="180"/>
                    <a:pt x="221" y="180"/>
                  </a:cubicBezTo>
                  <a:lnTo>
                    <a:pt x="247" y="180"/>
                  </a:lnTo>
                  <a:lnTo>
                    <a:pt x="371" y="169"/>
                  </a:lnTo>
                  <a:lnTo>
                    <a:pt x="277" y="247"/>
                  </a:lnTo>
                  <a:cubicBezTo>
                    <a:pt x="262" y="258"/>
                    <a:pt x="251" y="266"/>
                    <a:pt x="240" y="273"/>
                  </a:cubicBezTo>
                  <a:cubicBezTo>
                    <a:pt x="243" y="273"/>
                    <a:pt x="247" y="277"/>
                    <a:pt x="251" y="277"/>
                  </a:cubicBezTo>
                  <a:cubicBezTo>
                    <a:pt x="259" y="281"/>
                    <a:pt x="262" y="284"/>
                    <a:pt x="269" y="288"/>
                  </a:cubicBezTo>
                  <a:cubicBezTo>
                    <a:pt x="277" y="292"/>
                    <a:pt x="281" y="300"/>
                    <a:pt x="288" y="303"/>
                  </a:cubicBezTo>
                  <a:cubicBezTo>
                    <a:pt x="288" y="307"/>
                    <a:pt x="292" y="311"/>
                    <a:pt x="292" y="311"/>
                  </a:cubicBezTo>
                  <a:cubicBezTo>
                    <a:pt x="303" y="314"/>
                    <a:pt x="311" y="318"/>
                    <a:pt x="318" y="322"/>
                  </a:cubicBezTo>
                  <a:cubicBezTo>
                    <a:pt x="329" y="326"/>
                    <a:pt x="340" y="326"/>
                    <a:pt x="356" y="326"/>
                  </a:cubicBezTo>
                  <a:lnTo>
                    <a:pt x="423" y="326"/>
                  </a:lnTo>
                  <a:lnTo>
                    <a:pt x="430" y="322"/>
                  </a:lnTo>
                  <a:lnTo>
                    <a:pt x="442" y="326"/>
                  </a:lnTo>
                  <a:lnTo>
                    <a:pt x="494" y="333"/>
                  </a:lnTo>
                  <a:lnTo>
                    <a:pt x="494" y="337"/>
                  </a:lnTo>
                  <a:cubicBezTo>
                    <a:pt x="523" y="333"/>
                    <a:pt x="554" y="333"/>
                    <a:pt x="580" y="329"/>
                  </a:cubicBezTo>
                  <a:lnTo>
                    <a:pt x="583" y="295"/>
                  </a:lnTo>
                  <a:cubicBezTo>
                    <a:pt x="587" y="281"/>
                    <a:pt x="587" y="266"/>
                    <a:pt x="595" y="255"/>
                  </a:cubicBezTo>
                  <a:cubicBezTo>
                    <a:pt x="599" y="243"/>
                    <a:pt x="609" y="232"/>
                    <a:pt x="617" y="224"/>
                  </a:cubicBezTo>
                  <a:cubicBezTo>
                    <a:pt x="625" y="221"/>
                    <a:pt x="632" y="217"/>
                    <a:pt x="640" y="217"/>
                  </a:cubicBezTo>
                  <a:cubicBezTo>
                    <a:pt x="647" y="214"/>
                    <a:pt x="654" y="210"/>
                    <a:pt x="662" y="210"/>
                  </a:cubicBezTo>
                  <a:lnTo>
                    <a:pt x="688" y="210"/>
                  </a:lnTo>
                  <a:cubicBezTo>
                    <a:pt x="696" y="210"/>
                    <a:pt x="699" y="210"/>
                    <a:pt x="703" y="206"/>
                  </a:cubicBezTo>
                  <a:lnTo>
                    <a:pt x="766" y="183"/>
                  </a:lnTo>
                  <a:lnTo>
                    <a:pt x="756" y="250"/>
                  </a:lnTo>
                  <a:cubicBezTo>
                    <a:pt x="752" y="258"/>
                    <a:pt x="752" y="269"/>
                    <a:pt x="748" y="277"/>
                  </a:cubicBezTo>
                  <a:cubicBezTo>
                    <a:pt x="819" y="247"/>
                    <a:pt x="894" y="232"/>
                    <a:pt x="965" y="232"/>
                  </a:cubicBezTo>
                  <a:cubicBezTo>
                    <a:pt x="1013" y="232"/>
                    <a:pt x="1062" y="240"/>
                    <a:pt x="1111" y="250"/>
                  </a:cubicBezTo>
                  <a:cubicBezTo>
                    <a:pt x="1151" y="262"/>
                    <a:pt x="1193" y="266"/>
                    <a:pt x="1230" y="266"/>
                  </a:cubicBezTo>
                  <a:cubicBezTo>
                    <a:pt x="1245" y="266"/>
                    <a:pt x="1260" y="266"/>
                    <a:pt x="1275" y="262"/>
                  </a:cubicBezTo>
                  <a:cubicBezTo>
                    <a:pt x="1279" y="258"/>
                    <a:pt x="1282" y="255"/>
                    <a:pt x="1286" y="250"/>
                  </a:cubicBezTo>
                  <a:cubicBezTo>
                    <a:pt x="1294" y="243"/>
                    <a:pt x="1301" y="236"/>
                    <a:pt x="1316" y="228"/>
                  </a:cubicBezTo>
                  <a:cubicBezTo>
                    <a:pt x="1324" y="224"/>
                    <a:pt x="1335" y="221"/>
                    <a:pt x="1346" y="221"/>
                  </a:cubicBezTo>
                  <a:cubicBezTo>
                    <a:pt x="1358" y="221"/>
                    <a:pt x="1365" y="221"/>
                    <a:pt x="1372" y="224"/>
                  </a:cubicBezTo>
                  <a:cubicBezTo>
                    <a:pt x="1384" y="228"/>
                    <a:pt x="1391" y="236"/>
                    <a:pt x="1394" y="240"/>
                  </a:cubicBezTo>
                  <a:cubicBezTo>
                    <a:pt x="1406" y="255"/>
                    <a:pt x="1417" y="258"/>
                    <a:pt x="1425" y="262"/>
                  </a:cubicBezTo>
                  <a:cubicBezTo>
                    <a:pt x="1432" y="266"/>
                    <a:pt x="1432" y="266"/>
                    <a:pt x="1436" y="266"/>
                  </a:cubicBezTo>
                  <a:lnTo>
                    <a:pt x="1439" y="266"/>
                  </a:lnTo>
                  <a:cubicBezTo>
                    <a:pt x="1443" y="262"/>
                    <a:pt x="1447" y="258"/>
                    <a:pt x="1455" y="250"/>
                  </a:cubicBezTo>
                  <a:cubicBezTo>
                    <a:pt x="1465" y="240"/>
                    <a:pt x="1477" y="217"/>
                    <a:pt x="1492" y="195"/>
                  </a:cubicBezTo>
                  <a:lnTo>
                    <a:pt x="1503" y="176"/>
                  </a:lnTo>
                  <a:lnTo>
                    <a:pt x="1496" y="169"/>
                  </a:lnTo>
                  <a:lnTo>
                    <a:pt x="1515" y="161"/>
                  </a:lnTo>
                  <a:lnTo>
                    <a:pt x="1518" y="154"/>
                  </a:lnTo>
                  <a:lnTo>
                    <a:pt x="1518" y="157"/>
                  </a:lnTo>
                  <a:lnTo>
                    <a:pt x="1541" y="146"/>
                  </a:lnTo>
                  <a:cubicBezTo>
                    <a:pt x="1544" y="146"/>
                    <a:pt x="1548" y="143"/>
                    <a:pt x="1551" y="143"/>
                  </a:cubicBezTo>
                  <a:lnTo>
                    <a:pt x="1537" y="112"/>
                  </a:lnTo>
                  <a:cubicBezTo>
                    <a:pt x="1473" y="90"/>
                    <a:pt x="1406" y="75"/>
                    <a:pt x="1342" y="57"/>
                  </a:cubicBezTo>
                  <a:lnTo>
                    <a:pt x="1316" y="86"/>
                  </a:lnTo>
                  <a:cubicBezTo>
                    <a:pt x="1308" y="93"/>
                    <a:pt x="1301" y="101"/>
                    <a:pt x="1294" y="112"/>
                  </a:cubicBezTo>
                  <a:cubicBezTo>
                    <a:pt x="1286" y="120"/>
                    <a:pt x="1275" y="131"/>
                    <a:pt x="1260" y="143"/>
                  </a:cubicBezTo>
                  <a:cubicBezTo>
                    <a:pt x="1253" y="146"/>
                    <a:pt x="1237" y="154"/>
                    <a:pt x="1223" y="154"/>
                  </a:cubicBezTo>
                  <a:cubicBezTo>
                    <a:pt x="1204" y="154"/>
                    <a:pt x="1189" y="146"/>
                    <a:pt x="1174" y="135"/>
                  </a:cubicBezTo>
                  <a:cubicBezTo>
                    <a:pt x="1163" y="127"/>
                    <a:pt x="1156" y="120"/>
                    <a:pt x="1151" y="112"/>
                  </a:cubicBezTo>
                  <a:cubicBezTo>
                    <a:pt x="1144" y="101"/>
                    <a:pt x="1144" y="90"/>
                    <a:pt x="1144" y="79"/>
                  </a:cubicBezTo>
                  <a:cubicBezTo>
                    <a:pt x="1144" y="64"/>
                    <a:pt x="1148" y="49"/>
                    <a:pt x="1156" y="38"/>
                  </a:cubicBezTo>
                  <a:cubicBezTo>
                    <a:pt x="1159" y="31"/>
                    <a:pt x="1167" y="26"/>
                    <a:pt x="1170" y="19"/>
                  </a:cubicBezTo>
                  <a:cubicBezTo>
                    <a:pt x="1148" y="15"/>
                    <a:pt x="1122" y="15"/>
                    <a:pt x="1099" y="15"/>
                  </a:cubicBezTo>
                  <a:cubicBezTo>
                    <a:pt x="1047" y="12"/>
                    <a:pt x="991" y="8"/>
                    <a:pt x="935" y="4"/>
                  </a:cubicBezTo>
                  <a:cubicBezTo>
                    <a:pt x="923" y="0"/>
                    <a:pt x="913" y="0"/>
                    <a:pt x="897" y="0"/>
                  </a:cubicBezTo>
                  <a:close/>
                  <a:moveTo>
                    <a:pt x="1627" y="138"/>
                  </a:moveTo>
                  <a:cubicBezTo>
                    <a:pt x="1634" y="143"/>
                    <a:pt x="1638" y="146"/>
                    <a:pt x="1641" y="150"/>
                  </a:cubicBezTo>
                  <a:cubicBezTo>
                    <a:pt x="1656" y="157"/>
                    <a:pt x="1664" y="169"/>
                    <a:pt x="1672" y="176"/>
                  </a:cubicBezTo>
                  <a:cubicBezTo>
                    <a:pt x="1705" y="217"/>
                    <a:pt x="1742" y="258"/>
                    <a:pt x="1779" y="300"/>
                  </a:cubicBezTo>
                  <a:cubicBezTo>
                    <a:pt x="1795" y="314"/>
                    <a:pt x="1813" y="326"/>
                    <a:pt x="1829" y="333"/>
                  </a:cubicBezTo>
                  <a:cubicBezTo>
                    <a:pt x="1847" y="340"/>
                    <a:pt x="1862" y="345"/>
                    <a:pt x="1884" y="345"/>
                  </a:cubicBezTo>
                  <a:cubicBezTo>
                    <a:pt x="1907" y="345"/>
                    <a:pt x="1929" y="340"/>
                    <a:pt x="1959" y="329"/>
                  </a:cubicBezTo>
                  <a:cubicBezTo>
                    <a:pt x="1952" y="329"/>
                    <a:pt x="1948" y="326"/>
                    <a:pt x="1941" y="322"/>
                  </a:cubicBezTo>
                  <a:cubicBezTo>
                    <a:pt x="1922" y="307"/>
                    <a:pt x="1907" y="292"/>
                    <a:pt x="1896" y="273"/>
                  </a:cubicBezTo>
                  <a:cubicBezTo>
                    <a:pt x="1881" y="247"/>
                    <a:pt x="1862" y="232"/>
                    <a:pt x="1839" y="221"/>
                  </a:cubicBezTo>
                  <a:cubicBezTo>
                    <a:pt x="1813" y="206"/>
                    <a:pt x="1784" y="198"/>
                    <a:pt x="1753" y="183"/>
                  </a:cubicBezTo>
                  <a:cubicBezTo>
                    <a:pt x="1712" y="169"/>
                    <a:pt x="1672" y="154"/>
                    <a:pt x="1627" y="138"/>
                  </a:cubicBezTo>
                  <a:close/>
                  <a:moveTo>
                    <a:pt x="161" y="333"/>
                  </a:moveTo>
                  <a:cubicBezTo>
                    <a:pt x="157" y="337"/>
                    <a:pt x="154" y="340"/>
                    <a:pt x="150" y="348"/>
                  </a:cubicBezTo>
                  <a:lnTo>
                    <a:pt x="142" y="363"/>
                  </a:lnTo>
                  <a:lnTo>
                    <a:pt x="150" y="363"/>
                  </a:lnTo>
                  <a:cubicBezTo>
                    <a:pt x="154" y="367"/>
                    <a:pt x="157" y="367"/>
                    <a:pt x="161" y="367"/>
                  </a:cubicBezTo>
                  <a:cubicBezTo>
                    <a:pt x="161" y="363"/>
                    <a:pt x="157" y="355"/>
                    <a:pt x="157" y="345"/>
                  </a:cubicBezTo>
                  <a:cubicBezTo>
                    <a:pt x="157" y="340"/>
                    <a:pt x="157" y="337"/>
                    <a:pt x="161" y="333"/>
                  </a:cubicBezTo>
                  <a:close/>
                  <a:moveTo>
                    <a:pt x="79" y="367"/>
                  </a:moveTo>
                  <a:cubicBezTo>
                    <a:pt x="75" y="367"/>
                    <a:pt x="75" y="371"/>
                    <a:pt x="75" y="374"/>
                  </a:cubicBezTo>
                  <a:cubicBezTo>
                    <a:pt x="68" y="381"/>
                    <a:pt x="64" y="389"/>
                    <a:pt x="57" y="397"/>
                  </a:cubicBezTo>
                  <a:cubicBezTo>
                    <a:pt x="41" y="407"/>
                    <a:pt x="26" y="415"/>
                    <a:pt x="15" y="419"/>
                  </a:cubicBezTo>
                  <a:cubicBezTo>
                    <a:pt x="7" y="419"/>
                    <a:pt x="4" y="423"/>
                    <a:pt x="0" y="423"/>
                  </a:cubicBezTo>
                  <a:cubicBezTo>
                    <a:pt x="12" y="426"/>
                    <a:pt x="26" y="430"/>
                    <a:pt x="38" y="430"/>
                  </a:cubicBezTo>
                  <a:cubicBezTo>
                    <a:pt x="41" y="423"/>
                    <a:pt x="45" y="419"/>
                    <a:pt x="49" y="412"/>
                  </a:cubicBezTo>
                  <a:cubicBezTo>
                    <a:pt x="57" y="400"/>
                    <a:pt x="64" y="393"/>
                    <a:pt x="71" y="385"/>
                  </a:cubicBezTo>
                  <a:cubicBezTo>
                    <a:pt x="71" y="381"/>
                    <a:pt x="75" y="381"/>
                    <a:pt x="75" y="378"/>
                  </a:cubicBezTo>
                  <a:lnTo>
                    <a:pt x="79" y="3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8" name="Google Shape;18098;p13"/>
            <p:cNvSpPr/>
            <p:nvPr/>
          </p:nvSpPr>
          <p:spPr>
            <a:xfrm>
              <a:off x="-198779" y="1099491"/>
              <a:ext cx="103618" cy="26835"/>
            </a:xfrm>
            <a:custGeom>
              <a:avLst/>
              <a:gdLst/>
              <a:ahLst/>
              <a:cxnLst/>
              <a:rect l="l" t="t" r="r" b="b"/>
              <a:pathLst>
                <a:path w="2170" h="562" extrusionOk="0">
                  <a:moveTo>
                    <a:pt x="1059" y="307"/>
                  </a:moveTo>
                  <a:cubicBezTo>
                    <a:pt x="988" y="307"/>
                    <a:pt x="913" y="322"/>
                    <a:pt x="842" y="352"/>
                  </a:cubicBezTo>
                  <a:cubicBezTo>
                    <a:pt x="838" y="356"/>
                    <a:pt x="838" y="363"/>
                    <a:pt x="834" y="367"/>
                  </a:cubicBezTo>
                  <a:cubicBezTo>
                    <a:pt x="827" y="378"/>
                    <a:pt x="816" y="386"/>
                    <a:pt x="805" y="393"/>
                  </a:cubicBezTo>
                  <a:cubicBezTo>
                    <a:pt x="797" y="397"/>
                    <a:pt x="790" y="401"/>
                    <a:pt x="782" y="401"/>
                  </a:cubicBezTo>
                  <a:cubicBezTo>
                    <a:pt x="774" y="401"/>
                    <a:pt x="767" y="404"/>
                    <a:pt x="760" y="404"/>
                  </a:cubicBezTo>
                  <a:lnTo>
                    <a:pt x="737" y="404"/>
                  </a:lnTo>
                  <a:lnTo>
                    <a:pt x="670" y="453"/>
                  </a:lnTo>
                  <a:lnTo>
                    <a:pt x="674" y="404"/>
                  </a:lnTo>
                  <a:lnTo>
                    <a:pt x="674" y="404"/>
                  </a:lnTo>
                  <a:cubicBezTo>
                    <a:pt x="648" y="408"/>
                    <a:pt x="617" y="408"/>
                    <a:pt x="588" y="412"/>
                  </a:cubicBezTo>
                  <a:lnTo>
                    <a:pt x="580" y="423"/>
                  </a:lnTo>
                  <a:lnTo>
                    <a:pt x="603" y="434"/>
                  </a:lnTo>
                  <a:lnTo>
                    <a:pt x="580" y="472"/>
                  </a:lnTo>
                  <a:cubicBezTo>
                    <a:pt x="577" y="475"/>
                    <a:pt x="572" y="482"/>
                    <a:pt x="569" y="487"/>
                  </a:cubicBezTo>
                  <a:cubicBezTo>
                    <a:pt x="610" y="487"/>
                    <a:pt x="655" y="482"/>
                    <a:pt x="696" y="479"/>
                  </a:cubicBezTo>
                  <a:cubicBezTo>
                    <a:pt x="745" y="472"/>
                    <a:pt x="797" y="456"/>
                    <a:pt x="842" y="438"/>
                  </a:cubicBezTo>
                  <a:cubicBezTo>
                    <a:pt x="913" y="401"/>
                    <a:pt x="988" y="386"/>
                    <a:pt x="1059" y="386"/>
                  </a:cubicBezTo>
                  <a:cubicBezTo>
                    <a:pt x="1104" y="386"/>
                    <a:pt x="1145" y="389"/>
                    <a:pt x="1186" y="401"/>
                  </a:cubicBezTo>
                  <a:cubicBezTo>
                    <a:pt x="1235" y="412"/>
                    <a:pt x="1279" y="415"/>
                    <a:pt x="1324" y="415"/>
                  </a:cubicBezTo>
                  <a:cubicBezTo>
                    <a:pt x="1347" y="415"/>
                    <a:pt x="1365" y="415"/>
                    <a:pt x="1388" y="412"/>
                  </a:cubicBezTo>
                  <a:lnTo>
                    <a:pt x="1380" y="412"/>
                  </a:lnTo>
                  <a:lnTo>
                    <a:pt x="1331" y="397"/>
                  </a:lnTo>
                  <a:lnTo>
                    <a:pt x="1362" y="352"/>
                  </a:lnTo>
                  <a:cubicBezTo>
                    <a:pt x="1362" y="348"/>
                    <a:pt x="1365" y="344"/>
                    <a:pt x="1369" y="337"/>
                  </a:cubicBezTo>
                  <a:lnTo>
                    <a:pt x="1369" y="337"/>
                  </a:lnTo>
                  <a:cubicBezTo>
                    <a:pt x="1354" y="341"/>
                    <a:pt x="1339" y="341"/>
                    <a:pt x="1324" y="341"/>
                  </a:cubicBezTo>
                  <a:cubicBezTo>
                    <a:pt x="1287" y="341"/>
                    <a:pt x="1245" y="337"/>
                    <a:pt x="1205" y="325"/>
                  </a:cubicBezTo>
                  <a:cubicBezTo>
                    <a:pt x="1156" y="315"/>
                    <a:pt x="1107" y="307"/>
                    <a:pt x="1059" y="307"/>
                  </a:cubicBezTo>
                  <a:close/>
                  <a:moveTo>
                    <a:pt x="991" y="1"/>
                  </a:moveTo>
                  <a:cubicBezTo>
                    <a:pt x="905" y="1"/>
                    <a:pt x="824" y="23"/>
                    <a:pt x="745" y="38"/>
                  </a:cubicBezTo>
                  <a:cubicBezTo>
                    <a:pt x="696" y="49"/>
                    <a:pt x="655" y="64"/>
                    <a:pt x="614" y="75"/>
                  </a:cubicBezTo>
                  <a:cubicBezTo>
                    <a:pt x="572" y="87"/>
                    <a:pt x="536" y="98"/>
                    <a:pt x="498" y="98"/>
                  </a:cubicBezTo>
                  <a:lnTo>
                    <a:pt x="487" y="98"/>
                  </a:lnTo>
                  <a:cubicBezTo>
                    <a:pt x="468" y="98"/>
                    <a:pt x="453" y="101"/>
                    <a:pt x="438" y="109"/>
                  </a:cubicBezTo>
                  <a:cubicBezTo>
                    <a:pt x="431" y="113"/>
                    <a:pt x="427" y="116"/>
                    <a:pt x="420" y="120"/>
                  </a:cubicBezTo>
                  <a:cubicBezTo>
                    <a:pt x="412" y="124"/>
                    <a:pt x="405" y="132"/>
                    <a:pt x="401" y="139"/>
                  </a:cubicBezTo>
                  <a:cubicBezTo>
                    <a:pt x="397" y="146"/>
                    <a:pt x="389" y="150"/>
                    <a:pt x="386" y="154"/>
                  </a:cubicBezTo>
                  <a:cubicBezTo>
                    <a:pt x="379" y="161"/>
                    <a:pt x="375" y="165"/>
                    <a:pt x="363" y="168"/>
                  </a:cubicBezTo>
                  <a:cubicBezTo>
                    <a:pt x="356" y="173"/>
                    <a:pt x="341" y="173"/>
                    <a:pt x="326" y="176"/>
                  </a:cubicBezTo>
                  <a:cubicBezTo>
                    <a:pt x="296" y="180"/>
                    <a:pt x="266" y="191"/>
                    <a:pt x="248" y="206"/>
                  </a:cubicBezTo>
                  <a:cubicBezTo>
                    <a:pt x="214" y="229"/>
                    <a:pt x="191" y="258"/>
                    <a:pt x="169" y="285"/>
                  </a:cubicBezTo>
                  <a:cubicBezTo>
                    <a:pt x="146" y="311"/>
                    <a:pt x="128" y="337"/>
                    <a:pt x="106" y="348"/>
                  </a:cubicBezTo>
                  <a:lnTo>
                    <a:pt x="79" y="367"/>
                  </a:lnTo>
                  <a:lnTo>
                    <a:pt x="94" y="401"/>
                  </a:lnTo>
                  <a:cubicBezTo>
                    <a:pt x="98" y="408"/>
                    <a:pt x="98" y="412"/>
                    <a:pt x="98" y="415"/>
                  </a:cubicBezTo>
                  <a:cubicBezTo>
                    <a:pt x="98" y="415"/>
                    <a:pt x="91" y="420"/>
                    <a:pt x="87" y="420"/>
                  </a:cubicBezTo>
                  <a:cubicBezTo>
                    <a:pt x="79" y="423"/>
                    <a:pt x="72" y="427"/>
                    <a:pt x="61" y="430"/>
                  </a:cubicBezTo>
                  <a:cubicBezTo>
                    <a:pt x="46" y="434"/>
                    <a:pt x="34" y="438"/>
                    <a:pt x="23" y="449"/>
                  </a:cubicBezTo>
                  <a:cubicBezTo>
                    <a:pt x="16" y="456"/>
                    <a:pt x="8" y="460"/>
                    <a:pt x="5" y="472"/>
                  </a:cubicBezTo>
                  <a:cubicBezTo>
                    <a:pt x="1" y="479"/>
                    <a:pt x="1" y="487"/>
                    <a:pt x="1" y="498"/>
                  </a:cubicBezTo>
                  <a:cubicBezTo>
                    <a:pt x="1" y="505"/>
                    <a:pt x="1" y="513"/>
                    <a:pt x="5" y="524"/>
                  </a:cubicBezTo>
                  <a:cubicBezTo>
                    <a:pt x="5" y="516"/>
                    <a:pt x="8" y="513"/>
                    <a:pt x="12" y="505"/>
                  </a:cubicBezTo>
                  <a:lnTo>
                    <a:pt x="27" y="472"/>
                  </a:lnTo>
                  <a:lnTo>
                    <a:pt x="61" y="487"/>
                  </a:lnTo>
                  <a:cubicBezTo>
                    <a:pt x="72" y="490"/>
                    <a:pt x="83" y="494"/>
                    <a:pt x="94" y="498"/>
                  </a:cubicBezTo>
                  <a:cubicBezTo>
                    <a:pt x="98" y="498"/>
                    <a:pt x="101" y="494"/>
                    <a:pt x="109" y="494"/>
                  </a:cubicBezTo>
                  <a:cubicBezTo>
                    <a:pt x="120" y="490"/>
                    <a:pt x="135" y="482"/>
                    <a:pt x="151" y="472"/>
                  </a:cubicBezTo>
                  <a:cubicBezTo>
                    <a:pt x="158" y="464"/>
                    <a:pt x="162" y="456"/>
                    <a:pt x="169" y="449"/>
                  </a:cubicBezTo>
                  <a:cubicBezTo>
                    <a:pt x="169" y="446"/>
                    <a:pt x="169" y="442"/>
                    <a:pt x="173" y="442"/>
                  </a:cubicBezTo>
                  <a:lnTo>
                    <a:pt x="173" y="401"/>
                  </a:lnTo>
                  <a:lnTo>
                    <a:pt x="173" y="393"/>
                  </a:lnTo>
                  <a:cubicBezTo>
                    <a:pt x="177" y="370"/>
                    <a:pt x="180" y="348"/>
                    <a:pt x="191" y="330"/>
                  </a:cubicBezTo>
                  <a:cubicBezTo>
                    <a:pt x="203" y="307"/>
                    <a:pt x="218" y="289"/>
                    <a:pt x="236" y="277"/>
                  </a:cubicBezTo>
                  <a:cubicBezTo>
                    <a:pt x="251" y="270"/>
                    <a:pt x="263" y="266"/>
                    <a:pt x="277" y="263"/>
                  </a:cubicBezTo>
                  <a:cubicBezTo>
                    <a:pt x="293" y="258"/>
                    <a:pt x="303" y="258"/>
                    <a:pt x="315" y="255"/>
                  </a:cubicBezTo>
                  <a:cubicBezTo>
                    <a:pt x="322" y="255"/>
                    <a:pt x="330" y="251"/>
                    <a:pt x="334" y="251"/>
                  </a:cubicBezTo>
                  <a:cubicBezTo>
                    <a:pt x="360" y="247"/>
                    <a:pt x="382" y="244"/>
                    <a:pt x="405" y="232"/>
                  </a:cubicBezTo>
                  <a:cubicBezTo>
                    <a:pt x="415" y="229"/>
                    <a:pt x="427" y="221"/>
                    <a:pt x="438" y="213"/>
                  </a:cubicBezTo>
                  <a:cubicBezTo>
                    <a:pt x="446" y="202"/>
                    <a:pt x="457" y="195"/>
                    <a:pt x="465" y="184"/>
                  </a:cubicBezTo>
                  <a:cubicBezTo>
                    <a:pt x="465" y="180"/>
                    <a:pt x="472" y="176"/>
                    <a:pt x="476" y="176"/>
                  </a:cubicBezTo>
                  <a:cubicBezTo>
                    <a:pt x="479" y="173"/>
                    <a:pt x="487" y="173"/>
                    <a:pt x="487" y="173"/>
                  </a:cubicBezTo>
                  <a:lnTo>
                    <a:pt x="498" y="173"/>
                  </a:lnTo>
                  <a:cubicBezTo>
                    <a:pt x="546" y="173"/>
                    <a:pt x="595" y="161"/>
                    <a:pt x="636" y="146"/>
                  </a:cubicBezTo>
                  <a:cubicBezTo>
                    <a:pt x="677" y="135"/>
                    <a:pt x="719" y="120"/>
                    <a:pt x="760" y="113"/>
                  </a:cubicBezTo>
                  <a:cubicBezTo>
                    <a:pt x="838" y="98"/>
                    <a:pt x="917" y="75"/>
                    <a:pt x="991" y="75"/>
                  </a:cubicBezTo>
                  <a:cubicBezTo>
                    <a:pt x="1007" y="75"/>
                    <a:pt x="1017" y="75"/>
                    <a:pt x="1029" y="79"/>
                  </a:cubicBezTo>
                  <a:cubicBezTo>
                    <a:pt x="1085" y="83"/>
                    <a:pt x="1141" y="87"/>
                    <a:pt x="1193" y="90"/>
                  </a:cubicBezTo>
                  <a:cubicBezTo>
                    <a:pt x="1216" y="90"/>
                    <a:pt x="1242" y="90"/>
                    <a:pt x="1264" y="94"/>
                  </a:cubicBezTo>
                  <a:cubicBezTo>
                    <a:pt x="1268" y="90"/>
                    <a:pt x="1272" y="90"/>
                    <a:pt x="1276" y="87"/>
                  </a:cubicBezTo>
                  <a:cubicBezTo>
                    <a:pt x="1287" y="79"/>
                    <a:pt x="1298" y="79"/>
                    <a:pt x="1309" y="79"/>
                  </a:cubicBezTo>
                  <a:lnTo>
                    <a:pt x="1313" y="79"/>
                  </a:lnTo>
                  <a:cubicBezTo>
                    <a:pt x="1321" y="79"/>
                    <a:pt x="1328" y="79"/>
                    <a:pt x="1335" y="83"/>
                  </a:cubicBezTo>
                  <a:cubicBezTo>
                    <a:pt x="1343" y="83"/>
                    <a:pt x="1350" y="87"/>
                    <a:pt x="1354" y="90"/>
                  </a:cubicBezTo>
                  <a:cubicBezTo>
                    <a:pt x="1365" y="94"/>
                    <a:pt x="1373" y="98"/>
                    <a:pt x="1373" y="98"/>
                  </a:cubicBezTo>
                  <a:lnTo>
                    <a:pt x="1376" y="98"/>
                  </a:lnTo>
                  <a:lnTo>
                    <a:pt x="1481" y="79"/>
                  </a:lnTo>
                  <a:lnTo>
                    <a:pt x="1436" y="132"/>
                  </a:lnTo>
                  <a:cubicBezTo>
                    <a:pt x="1500" y="150"/>
                    <a:pt x="1567" y="165"/>
                    <a:pt x="1631" y="187"/>
                  </a:cubicBezTo>
                  <a:lnTo>
                    <a:pt x="1645" y="218"/>
                  </a:lnTo>
                  <a:cubicBezTo>
                    <a:pt x="1661" y="210"/>
                    <a:pt x="1671" y="206"/>
                    <a:pt x="1687" y="206"/>
                  </a:cubicBezTo>
                  <a:cubicBezTo>
                    <a:pt x="1690" y="206"/>
                    <a:pt x="1694" y="206"/>
                    <a:pt x="1698" y="210"/>
                  </a:cubicBezTo>
                  <a:lnTo>
                    <a:pt x="1698" y="206"/>
                  </a:lnTo>
                  <a:lnTo>
                    <a:pt x="1702" y="210"/>
                  </a:lnTo>
                  <a:cubicBezTo>
                    <a:pt x="1706" y="210"/>
                    <a:pt x="1709" y="210"/>
                    <a:pt x="1713" y="213"/>
                  </a:cubicBezTo>
                  <a:lnTo>
                    <a:pt x="1721" y="213"/>
                  </a:lnTo>
                  <a:cubicBezTo>
                    <a:pt x="1766" y="229"/>
                    <a:pt x="1806" y="244"/>
                    <a:pt x="1847" y="258"/>
                  </a:cubicBezTo>
                  <a:cubicBezTo>
                    <a:pt x="1878" y="273"/>
                    <a:pt x="1907" y="281"/>
                    <a:pt x="1933" y="296"/>
                  </a:cubicBezTo>
                  <a:cubicBezTo>
                    <a:pt x="1956" y="307"/>
                    <a:pt x="1975" y="322"/>
                    <a:pt x="1990" y="348"/>
                  </a:cubicBezTo>
                  <a:cubicBezTo>
                    <a:pt x="2001" y="367"/>
                    <a:pt x="2016" y="382"/>
                    <a:pt x="2035" y="397"/>
                  </a:cubicBezTo>
                  <a:cubicBezTo>
                    <a:pt x="2042" y="401"/>
                    <a:pt x="2046" y="404"/>
                    <a:pt x="2053" y="404"/>
                  </a:cubicBezTo>
                  <a:cubicBezTo>
                    <a:pt x="2068" y="401"/>
                    <a:pt x="2087" y="393"/>
                    <a:pt x="2106" y="386"/>
                  </a:cubicBezTo>
                  <a:lnTo>
                    <a:pt x="2132" y="370"/>
                  </a:lnTo>
                  <a:lnTo>
                    <a:pt x="2150" y="393"/>
                  </a:lnTo>
                  <a:cubicBezTo>
                    <a:pt x="2154" y="401"/>
                    <a:pt x="2161" y="408"/>
                    <a:pt x="2165" y="412"/>
                  </a:cubicBezTo>
                  <a:cubicBezTo>
                    <a:pt x="2165" y="408"/>
                    <a:pt x="2169" y="404"/>
                    <a:pt x="2169" y="401"/>
                  </a:cubicBezTo>
                  <a:lnTo>
                    <a:pt x="2169" y="386"/>
                  </a:lnTo>
                  <a:lnTo>
                    <a:pt x="2169" y="378"/>
                  </a:lnTo>
                  <a:lnTo>
                    <a:pt x="2169" y="375"/>
                  </a:lnTo>
                  <a:cubicBezTo>
                    <a:pt x="2169" y="370"/>
                    <a:pt x="2165" y="363"/>
                    <a:pt x="2158" y="352"/>
                  </a:cubicBezTo>
                  <a:cubicBezTo>
                    <a:pt x="2154" y="348"/>
                    <a:pt x="2150" y="344"/>
                    <a:pt x="2142" y="344"/>
                  </a:cubicBezTo>
                  <a:cubicBezTo>
                    <a:pt x="2139" y="341"/>
                    <a:pt x="2132" y="341"/>
                    <a:pt x="2128" y="341"/>
                  </a:cubicBezTo>
                  <a:lnTo>
                    <a:pt x="2106" y="341"/>
                  </a:lnTo>
                  <a:cubicBezTo>
                    <a:pt x="2094" y="341"/>
                    <a:pt x="2087" y="337"/>
                    <a:pt x="2080" y="333"/>
                  </a:cubicBezTo>
                  <a:cubicBezTo>
                    <a:pt x="2072" y="330"/>
                    <a:pt x="2064" y="318"/>
                    <a:pt x="2053" y="303"/>
                  </a:cubicBezTo>
                  <a:cubicBezTo>
                    <a:pt x="2030" y="270"/>
                    <a:pt x="2001" y="244"/>
                    <a:pt x="1967" y="229"/>
                  </a:cubicBezTo>
                  <a:cubicBezTo>
                    <a:pt x="1937" y="210"/>
                    <a:pt x="1904" y="199"/>
                    <a:pt x="1873" y="187"/>
                  </a:cubicBezTo>
                  <a:cubicBezTo>
                    <a:pt x="1784" y="154"/>
                    <a:pt x="1698" y="128"/>
                    <a:pt x="1609" y="101"/>
                  </a:cubicBezTo>
                  <a:lnTo>
                    <a:pt x="1567" y="49"/>
                  </a:lnTo>
                  <a:lnTo>
                    <a:pt x="1567" y="49"/>
                  </a:lnTo>
                  <a:lnTo>
                    <a:pt x="1586" y="94"/>
                  </a:lnTo>
                  <a:cubicBezTo>
                    <a:pt x="1514" y="72"/>
                    <a:pt x="1440" y="53"/>
                    <a:pt x="1362" y="34"/>
                  </a:cubicBezTo>
                  <a:cubicBezTo>
                    <a:pt x="1305" y="19"/>
                    <a:pt x="1250" y="16"/>
                    <a:pt x="1197" y="11"/>
                  </a:cubicBezTo>
                  <a:cubicBezTo>
                    <a:pt x="1141" y="8"/>
                    <a:pt x="1088" y="8"/>
                    <a:pt x="1036" y="1"/>
                  </a:cubicBezTo>
                  <a:close/>
                  <a:moveTo>
                    <a:pt x="1750" y="532"/>
                  </a:moveTo>
                  <a:cubicBezTo>
                    <a:pt x="1758" y="535"/>
                    <a:pt x="1766" y="543"/>
                    <a:pt x="1776" y="546"/>
                  </a:cubicBezTo>
                  <a:cubicBezTo>
                    <a:pt x="1780" y="550"/>
                    <a:pt x="1788" y="554"/>
                    <a:pt x="1795" y="558"/>
                  </a:cubicBezTo>
                  <a:cubicBezTo>
                    <a:pt x="1802" y="558"/>
                    <a:pt x="1806" y="561"/>
                    <a:pt x="1814" y="561"/>
                  </a:cubicBezTo>
                  <a:lnTo>
                    <a:pt x="1754" y="532"/>
                  </a:lnTo>
                  <a:close/>
                  <a:moveTo>
                    <a:pt x="1821" y="543"/>
                  </a:moveTo>
                  <a:lnTo>
                    <a:pt x="1828" y="561"/>
                  </a:lnTo>
                  <a:cubicBezTo>
                    <a:pt x="1836" y="561"/>
                    <a:pt x="1840" y="558"/>
                    <a:pt x="1847" y="558"/>
                  </a:cubicBezTo>
                  <a:lnTo>
                    <a:pt x="1851" y="558"/>
                  </a:lnTo>
                  <a:cubicBezTo>
                    <a:pt x="1844" y="554"/>
                    <a:pt x="1840" y="550"/>
                    <a:pt x="1833" y="550"/>
                  </a:cubicBezTo>
                  <a:lnTo>
                    <a:pt x="1825" y="5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99" name="Google Shape;18099;p13"/>
            <p:cNvSpPr/>
            <p:nvPr/>
          </p:nvSpPr>
          <p:spPr>
            <a:xfrm>
              <a:off x="-219455" y="1033596"/>
              <a:ext cx="164403" cy="28793"/>
            </a:xfrm>
            <a:custGeom>
              <a:avLst/>
              <a:gdLst/>
              <a:ahLst/>
              <a:cxnLst/>
              <a:rect l="l" t="t" r="r" b="b"/>
              <a:pathLst>
                <a:path w="3443" h="603" extrusionOk="0">
                  <a:moveTo>
                    <a:pt x="576" y="147"/>
                  </a:moveTo>
                  <a:cubicBezTo>
                    <a:pt x="539" y="147"/>
                    <a:pt x="505" y="154"/>
                    <a:pt x="475" y="173"/>
                  </a:cubicBezTo>
                  <a:cubicBezTo>
                    <a:pt x="449" y="188"/>
                    <a:pt x="427" y="207"/>
                    <a:pt x="408" y="229"/>
                  </a:cubicBezTo>
                  <a:lnTo>
                    <a:pt x="408" y="229"/>
                  </a:lnTo>
                  <a:cubicBezTo>
                    <a:pt x="412" y="225"/>
                    <a:pt x="419" y="225"/>
                    <a:pt x="422" y="222"/>
                  </a:cubicBezTo>
                  <a:cubicBezTo>
                    <a:pt x="438" y="214"/>
                    <a:pt x="453" y="211"/>
                    <a:pt x="467" y="211"/>
                  </a:cubicBezTo>
                  <a:lnTo>
                    <a:pt x="482" y="211"/>
                  </a:lnTo>
                  <a:cubicBezTo>
                    <a:pt x="501" y="214"/>
                    <a:pt x="512" y="218"/>
                    <a:pt x="524" y="222"/>
                  </a:cubicBezTo>
                  <a:lnTo>
                    <a:pt x="553" y="222"/>
                  </a:lnTo>
                  <a:lnTo>
                    <a:pt x="557" y="218"/>
                  </a:lnTo>
                  <a:cubicBezTo>
                    <a:pt x="557" y="214"/>
                    <a:pt x="561" y="211"/>
                    <a:pt x="561" y="207"/>
                  </a:cubicBezTo>
                  <a:cubicBezTo>
                    <a:pt x="565" y="195"/>
                    <a:pt x="572" y="185"/>
                    <a:pt x="576" y="173"/>
                  </a:cubicBezTo>
                  <a:cubicBezTo>
                    <a:pt x="576" y="166"/>
                    <a:pt x="579" y="158"/>
                    <a:pt x="584" y="151"/>
                  </a:cubicBezTo>
                  <a:cubicBezTo>
                    <a:pt x="584" y="151"/>
                    <a:pt x="584" y="147"/>
                    <a:pt x="587" y="147"/>
                  </a:cubicBezTo>
                  <a:close/>
                  <a:moveTo>
                    <a:pt x="408" y="229"/>
                  </a:moveTo>
                  <a:cubicBezTo>
                    <a:pt x="408" y="229"/>
                    <a:pt x="408" y="229"/>
                    <a:pt x="408" y="230"/>
                  </a:cubicBezTo>
                  <a:cubicBezTo>
                    <a:pt x="408" y="229"/>
                    <a:pt x="408" y="229"/>
                    <a:pt x="408" y="229"/>
                  </a:cubicBezTo>
                  <a:close/>
                  <a:moveTo>
                    <a:pt x="270" y="256"/>
                  </a:moveTo>
                  <a:cubicBezTo>
                    <a:pt x="265" y="266"/>
                    <a:pt x="258" y="274"/>
                    <a:pt x="254" y="282"/>
                  </a:cubicBezTo>
                  <a:cubicBezTo>
                    <a:pt x="243" y="292"/>
                    <a:pt x="232" y="300"/>
                    <a:pt x="220" y="308"/>
                  </a:cubicBezTo>
                  <a:cubicBezTo>
                    <a:pt x="198" y="323"/>
                    <a:pt x="176" y="330"/>
                    <a:pt x="158" y="334"/>
                  </a:cubicBezTo>
                  <a:cubicBezTo>
                    <a:pt x="146" y="342"/>
                    <a:pt x="135" y="345"/>
                    <a:pt x="131" y="349"/>
                  </a:cubicBezTo>
                  <a:lnTo>
                    <a:pt x="127" y="349"/>
                  </a:lnTo>
                  <a:cubicBezTo>
                    <a:pt x="86" y="375"/>
                    <a:pt x="45" y="401"/>
                    <a:pt x="1" y="427"/>
                  </a:cubicBezTo>
                  <a:cubicBezTo>
                    <a:pt x="11" y="427"/>
                    <a:pt x="23" y="427"/>
                    <a:pt x="34" y="435"/>
                  </a:cubicBezTo>
                  <a:cubicBezTo>
                    <a:pt x="45" y="439"/>
                    <a:pt x="53" y="439"/>
                    <a:pt x="56" y="439"/>
                  </a:cubicBezTo>
                  <a:lnTo>
                    <a:pt x="63" y="439"/>
                  </a:lnTo>
                  <a:cubicBezTo>
                    <a:pt x="68" y="435"/>
                    <a:pt x="75" y="431"/>
                    <a:pt x="82" y="423"/>
                  </a:cubicBezTo>
                  <a:cubicBezTo>
                    <a:pt x="97" y="413"/>
                    <a:pt x="116" y="390"/>
                    <a:pt x="139" y="371"/>
                  </a:cubicBezTo>
                  <a:cubicBezTo>
                    <a:pt x="158" y="352"/>
                    <a:pt x="180" y="330"/>
                    <a:pt x="210" y="315"/>
                  </a:cubicBezTo>
                  <a:cubicBezTo>
                    <a:pt x="232" y="304"/>
                    <a:pt x="254" y="300"/>
                    <a:pt x="281" y="300"/>
                  </a:cubicBezTo>
                  <a:cubicBezTo>
                    <a:pt x="292" y="300"/>
                    <a:pt x="303" y="300"/>
                    <a:pt x="315" y="304"/>
                  </a:cubicBezTo>
                  <a:cubicBezTo>
                    <a:pt x="315" y="300"/>
                    <a:pt x="315" y="297"/>
                    <a:pt x="318" y="292"/>
                  </a:cubicBezTo>
                  <a:cubicBezTo>
                    <a:pt x="318" y="292"/>
                    <a:pt x="322" y="289"/>
                    <a:pt x="325" y="285"/>
                  </a:cubicBezTo>
                  <a:cubicBezTo>
                    <a:pt x="318" y="285"/>
                    <a:pt x="315" y="285"/>
                    <a:pt x="307" y="282"/>
                  </a:cubicBezTo>
                  <a:cubicBezTo>
                    <a:pt x="299" y="278"/>
                    <a:pt x="292" y="274"/>
                    <a:pt x="288" y="270"/>
                  </a:cubicBezTo>
                  <a:cubicBezTo>
                    <a:pt x="281" y="263"/>
                    <a:pt x="273" y="259"/>
                    <a:pt x="270" y="256"/>
                  </a:cubicBezTo>
                  <a:close/>
                  <a:moveTo>
                    <a:pt x="1533" y="1"/>
                  </a:moveTo>
                  <a:cubicBezTo>
                    <a:pt x="1473" y="1"/>
                    <a:pt x="1409" y="12"/>
                    <a:pt x="1342" y="12"/>
                  </a:cubicBezTo>
                  <a:cubicBezTo>
                    <a:pt x="1219" y="12"/>
                    <a:pt x="1088" y="42"/>
                    <a:pt x="965" y="68"/>
                  </a:cubicBezTo>
                  <a:cubicBezTo>
                    <a:pt x="935" y="76"/>
                    <a:pt x="909" y="76"/>
                    <a:pt x="879" y="76"/>
                  </a:cubicBezTo>
                  <a:cubicBezTo>
                    <a:pt x="853" y="80"/>
                    <a:pt x="826" y="80"/>
                    <a:pt x="804" y="83"/>
                  </a:cubicBezTo>
                  <a:cubicBezTo>
                    <a:pt x="789" y="87"/>
                    <a:pt x="778" y="91"/>
                    <a:pt x="767" y="99"/>
                  </a:cubicBezTo>
                  <a:cubicBezTo>
                    <a:pt x="755" y="106"/>
                    <a:pt x="744" y="113"/>
                    <a:pt x="733" y="128"/>
                  </a:cubicBezTo>
                  <a:cubicBezTo>
                    <a:pt x="786" y="113"/>
                    <a:pt x="838" y="102"/>
                    <a:pt x="893" y="102"/>
                  </a:cubicBezTo>
                  <a:cubicBezTo>
                    <a:pt x="924" y="102"/>
                    <a:pt x="953" y="106"/>
                    <a:pt x="983" y="109"/>
                  </a:cubicBezTo>
                  <a:cubicBezTo>
                    <a:pt x="995" y="113"/>
                    <a:pt x="1002" y="113"/>
                    <a:pt x="1013" y="113"/>
                  </a:cubicBezTo>
                  <a:cubicBezTo>
                    <a:pt x="1047" y="113"/>
                    <a:pt x="1084" y="102"/>
                    <a:pt x="1122" y="91"/>
                  </a:cubicBezTo>
                  <a:cubicBezTo>
                    <a:pt x="1159" y="76"/>
                    <a:pt x="1200" y="61"/>
                    <a:pt x="1245" y="57"/>
                  </a:cubicBezTo>
                  <a:cubicBezTo>
                    <a:pt x="1309" y="50"/>
                    <a:pt x="1372" y="50"/>
                    <a:pt x="1436" y="50"/>
                  </a:cubicBezTo>
                  <a:cubicBezTo>
                    <a:pt x="1521" y="50"/>
                    <a:pt x="1615" y="54"/>
                    <a:pt x="1705" y="68"/>
                  </a:cubicBezTo>
                  <a:cubicBezTo>
                    <a:pt x="1764" y="76"/>
                    <a:pt x="1825" y="91"/>
                    <a:pt x="1880" y="99"/>
                  </a:cubicBezTo>
                  <a:cubicBezTo>
                    <a:pt x="1940" y="109"/>
                    <a:pt x="1997" y="117"/>
                    <a:pt x="2049" y="117"/>
                  </a:cubicBezTo>
                  <a:lnTo>
                    <a:pt x="2075" y="117"/>
                  </a:lnTo>
                  <a:cubicBezTo>
                    <a:pt x="2157" y="117"/>
                    <a:pt x="2235" y="132"/>
                    <a:pt x="2311" y="151"/>
                  </a:cubicBezTo>
                  <a:cubicBezTo>
                    <a:pt x="2385" y="169"/>
                    <a:pt x="2460" y="195"/>
                    <a:pt x="2527" y="218"/>
                  </a:cubicBezTo>
                  <a:cubicBezTo>
                    <a:pt x="2651" y="256"/>
                    <a:pt x="2763" y="304"/>
                    <a:pt x="2879" y="326"/>
                  </a:cubicBezTo>
                  <a:lnTo>
                    <a:pt x="2920" y="326"/>
                  </a:lnTo>
                  <a:cubicBezTo>
                    <a:pt x="2924" y="330"/>
                    <a:pt x="2931" y="330"/>
                    <a:pt x="2942" y="334"/>
                  </a:cubicBezTo>
                  <a:cubicBezTo>
                    <a:pt x="2953" y="337"/>
                    <a:pt x="2965" y="349"/>
                    <a:pt x="2972" y="360"/>
                  </a:cubicBezTo>
                  <a:cubicBezTo>
                    <a:pt x="2976" y="364"/>
                    <a:pt x="2979" y="371"/>
                    <a:pt x="2979" y="379"/>
                  </a:cubicBezTo>
                  <a:cubicBezTo>
                    <a:pt x="2984" y="387"/>
                    <a:pt x="2984" y="394"/>
                    <a:pt x="2987" y="405"/>
                  </a:cubicBezTo>
                  <a:cubicBezTo>
                    <a:pt x="2991" y="405"/>
                    <a:pt x="2998" y="409"/>
                    <a:pt x="3010" y="413"/>
                  </a:cubicBezTo>
                  <a:cubicBezTo>
                    <a:pt x="3017" y="416"/>
                    <a:pt x="3024" y="420"/>
                    <a:pt x="3036" y="423"/>
                  </a:cubicBezTo>
                  <a:cubicBezTo>
                    <a:pt x="3103" y="465"/>
                    <a:pt x="3185" y="487"/>
                    <a:pt x="3267" y="509"/>
                  </a:cubicBezTo>
                  <a:cubicBezTo>
                    <a:pt x="3290" y="513"/>
                    <a:pt x="3308" y="525"/>
                    <a:pt x="3324" y="532"/>
                  </a:cubicBezTo>
                  <a:cubicBezTo>
                    <a:pt x="3342" y="544"/>
                    <a:pt x="3357" y="554"/>
                    <a:pt x="3368" y="566"/>
                  </a:cubicBezTo>
                  <a:cubicBezTo>
                    <a:pt x="3387" y="580"/>
                    <a:pt x="3402" y="592"/>
                    <a:pt x="3417" y="603"/>
                  </a:cubicBezTo>
                  <a:cubicBezTo>
                    <a:pt x="3417" y="596"/>
                    <a:pt x="3421" y="592"/>
                    <a:pt x="3424" y="584"/>
                  </a:cubicBezTo>
                  <a:cubicBezTo>
                    <a:pt x="3428" y="577"/>
                    <a:pt x="3436" y="566"/>
                    <a:pt x="3439" y="562"/>
                  </a:cubicBezTo>
                  <a:lnTo>
                    <a:pt x="3443" y="558"/>
                  </a:lnTo>
                  <a:cubicBezTo>
                    <a:pt x="3350" y="476"/>
                    <a:pt x="3248" y="420"/>
                    <a:pt x="3129" y="387"/>
                  </a:cubicBezTo>
                  <a:cubicBezTo>
                    <a:pt x="3107" y="382"/>
                    <a:pt x="3081" y="375"/>
                    <a:pt x="3054" y="368"/>
                  </a:cubicBezTo>
                  <a:cubicBezTo>
                    <a:pt x="3028" y="360"/>
                    <a:pt x="2998" y="349"/>
                    <a:pt x="2976" y="326"/>
                  </a:cubicBezTo>
                  <a:cubicBezTo>
                    <a:pt x="2934" y="289"/>
                    <a:pt x="2889" y="263"/>
                    <a:pt x="2845" y="244"/>
                  </a:cubicBezTo>
                  <a:cubicBezTo>
                    <a:pt x="2796" y="222"/>
                    <a:pt x="2748" y="211"/>
                    <a:pt x="2696" y="195"/>
                  </a:cubicBezTo>
                  <a:cubicBezTo>
                    <a:pt x="2591" y="173"/>
                    <a:pt x="2479" y="158"/>
                    <a:pt x="2374" y="109"/>
                  </a:cubicBezTo>
                  <a:lnTo>
                    <a:pt x="2359" y="109"/>
                  </a:lnTo>
                  <a:cubicBezTo>
                    <a:pt x="2325" y="109"/>
                    <a:pt x="2292" y="106"/>
                    <a:pt x="2254" y="102"/>
                  </a:cubicBezTo>
                  <a:cubicBezTo>
                    <a:pt x="2217" y="99"/>
                    <a:pt x="2176" y="91"/>
                    <a:pt x="2135" y="73"/>
                  </a:cubicBezTo>
                  <a:cubicBezTo>
                    <a:pt x="2116" y="61"/>
                    <a:pt x="2090" y="50"/>
                    <a:pt x="2068" y="42"/>
                  </a:cubicBezTo>
                  <a:cubicBezTo>
                    <a:pt x="2045" y="35"/>
                    <a:pt x="2019" y="31"/>
                    <a:pt x="1992" y="31"/>
                  </a:cubicBezTo>
                  <a:cubicBezTo>
                    <a:pt x="1974" y="31"/>
                    <a:pt x="1955" y="35"/>
                    <a:pt x="1937" y="38"/>
                  </a:cubicBezTo>
                  <a:cubicBezTo>
                    <a:pt x="1921" y="46"/>
                    <a:pt x="1899" y="54"/>
                    <a:pt x="1877" y="61"/>
                  </a:cubicBezTo>
                  <a:cubicBezTo>
                    <a:pt x="1851" y="73"/>
                    <a:pt x="1821" y="80"/>
                    <a:pt x="1790" y="80"/>
                  </a:cubicBezTo>
                  <a:cubicBezTo>
                    <a:pt x="1780" y="80"/>
                    <a:pt x="1764" y="76"/>
                    <a:pt x="1754" y="73"/>
                  </a:cubicBezTo>
                  <a:cubicBezTo>
                    <a:pt x="1738" y="68"/>
                    <a:pt x="1723" y="61"/>
                    <a:pt x="1712" y="54"/>
                  </a:cubicBezTo>
                  <a:cubicBezTo>
                    <a:pt x="1683" y="31"/>
                    <a:pt x="1656" y="20"/>
                    <a:pt x="1626" y="12"/>
                  </a:cubicBezTo>
                  <a:cubicBezTo>
                    <a:pt x="1597" y="5"/>
                    <a:pt x="1566" y="1"/>
                    <a:pt x="15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0" name="Google Shape;18100;p13"/>
            <p:cNvSpPr/>
            <p:nvPr/>
          </p:nvSpPr>
          <p:spPr>
            <a:xfrm>
              <a:off x="-230724" y="1030063"/>
              <a:ext cx="187132" cy="39680"/>
            </a:xfrm>
            <a:custGeom>
              <a:avLst/>
              <a:gdLst/>
              <a:ahLst/>
              <a:cxnLst/>
              <a:rect l="l" t="t" r="r" b="b"/>
              <a:pathLst>
                <a:path w="3919" h="831" extrusionOk="0">
                  <a:moveTo>
                    <a:pt x="823" y="221"/>
                  </a:moveTo>
                  <a:cubicBezTo>
                    <a:pt x="820" y="221"/>
                    <a:pt x="820" y="225"/>
                    <a:pt x="820" y="225"/>
                  </a:cubicBezTo>
                  <a:cubicBezTo>
                    <a:pt x="815" y="232"/>
                    <a:pt x="812" y="240"/>
                    <a:pt x="812" y="247"/>
                  </a:cubicBezTo>
                  <a:cubicBezTo>
                    <a:pt x="808" y="259"/>
                    <a:pt x="801" y="269"/>
                    <a:pt x="797" y="281"/>
                  </a:cubicBezTo>
                  <a:cubicBezTo>
                    <a:pt x="797" y="285"/>
                    <a:pt x="793" y="288"/>
                    <a:pt x="793" y="292"/>
                  </a:cubicBezTo>
                  <a:lnTo>
                    <a:pt x="789" y="296"/>
                  </a:lnTo>
                  <a:lnTo>
                    <a:pt x="760" y="296"/>
                  </a:lnTo>
                  <a:cubicBezTo>
                    <a:pt x="748" y="292"/>
                    <a:pt x="737" y="288"/>
                    <a:pt x="718" y="285"/>
                  </a:cubicBezTo>
                  <a:lnTo>
                    <a:pt x="703" y="285"/>
                  </a:lnTo>
                  <a:cubicBezTo>
                    <a:pt x="689" y="285"/>
                    <a:pt x="674" y="288"/>
                    <a:pt x="658" y="296"/>
                  </a:cubicBezTo>
                  <a:cubicBezTo>
                    <a:pt x="655" y="299"/>
                    <a:pt x="648" y="299"/>
                    <a:pt x="644" y="303"/>
                  </a:cubicBezTo>
                  <a:lnTo>
                    <a:pt x="644" y="303"/>
                  </a:lnTo>
                  <a:cubicBezTo>
                    <a:pt x="663" y="281"/>
                    <a:pt x="685" y="262"/>
                    <a:pt x="711" y="247"/>
                  </a:cubicBezTo>
                  <a:cubicBezTo>
                    <a:pt x="741" y="228"/>
                    <a:pt x="775" y="221"/>
                    <a:pt x="812" y="221"/>
                  </a:cubicBezTo>
                  <a:close/>
                  <a:moveTo>
                    <a:pt x="506" y="330"/>
                  </a:moveTo>
                  <a:cubicBezTo>
                    <a:pt x="509" y="333"/>
                    <a:pt x="517" y="337"/>
                    <a:pt x="524" y="344"/>
                  </a:cubicBezTo>
                  <a:cubicBezTo>
                    <a:pt x="528" y="348"/>
                    <a:pt x="535" y="352"/>
                    <a:pt x="543" y="356"/>
                  </a:cubicBezTo>
                  <a:cubicBezTo>
                    <a:pt x="551" y="359"/>
                    <a:pt x="554" y="359"/>
                    <a:pt x="561" y="359"/>
                  </a:cubicBezTo>
                  <a:cubicBezTo>
                    <a:pt x="558" y="363"/>
                    <a:pt x="554" y="366"/>
                    <a:pt x="554" y="366"/>
                  </a:cubicBezTo>
                  <a:cubicBezTo>
                    <a:pt x="551" y="371"/>
                    <a:pt x="551" y="374"/>
                    <a:pt x="551" y="378"/>
                  </a:cubicBezTo>
                  <a:cubicBezTo>
                    <a:pt x="539" y="374"/>
                    <a:pt x="528" y="374"/>
                    <a:pt x="517" y="374"/>
                  </a:cubicBezTo>
                  <a:cubicBezTo>
                    <a:pt x="490" y="374"/>
                    <a:pt x="468" y="378"/>
                    <a:pt x="446" y="389"/>
                  </a:cubicBezTo>
                  <a:cubicBezTo>
                    <a:pt x="416" y="404"/>
                    <a:pt x="394" y="426"/>
                    <a:pt x="375" y="445"/>
                  </a:cubicBezTo>
                  <a:cubicBezTo>
                    <a:pt x="352" y="464"/>
                    <a:pt x="333" y="487"/>
                    <a:pt x="318" y="497"/>
                  </a:cubicBezTo>
                  <a:cubicBezTo>
                    <a:pt x="311" y="505"/>
                    <a:pt x="304" y="509"/>
                    <a:pt x="299" y="513"/>
                  </a:cubicBezTo>
                  <a:lnTo>
                    <a:pt x="292" y="513"/>
                  </a:lnTo>
                  <a:cubicBezTo>
                    <a:pt x="289" y="513"/>
                    <a:pt x="281" y="513"/>
                    <a:pt x="270" y="509"/>
                  </a:cubicBezTo>
                  <a:cubicBezTo>
                    <a:pt x="259" y="501"/>
                    <a:pt x="247" y="501"/>
                    <a:pt x="237" y="501"/>
                  </a:cubicBezTo>
                  <a:cubicBezTo>
                    <a:pt x="281" y="475"/>
                    <a:pt x="322" y="449"/>
                    <a:pt x="363" y="423"/>
                  </a:cubicBezTo>
                  <a:lnTo>
                    <a:pt x="367" y="423"/>
                  </a:lnTo>
                  <a:cubicBezTo>
                    <a:pt x="371" y="419"/>
                    <a:pt x="382" y="416"/>
                    <a:pt x="394" y="408"/>
                  </a:cubicBezTo>
                  <a:cubicBezTo>
                    <a:pt x="412" y="404"/>
                    <a:pt x="434" y="397"/>
                    <a:pt x="456" y="382"/>
                  </a:cubicBezTo>
                  <a:cubicBezTo>
                    <a:pt x="468" y="374"/>
                    <a:pt x="479" y="366"/>
                    <a:pt x="490" y="356"/>
                  </a:cubicBezTo>
                  <a:cubicBezTo>
                    <a:pt x="494" y="348"/>
                    <a:pt x="501" y="340"/>
                    <a:pt x="506" y="330"/>
                  </a:cubicBezTo>
                  <a:close/>
                  <a:moveTo>
                    <a:pt x="1769" y="75"/>
                  </a:moveTo>
                  <a:cubicBezTo>
                    <a:pt x="1802" y="75"/>
                    <a:pt x="1833" y="79"/>
                    <a:pt x="1862" y="86"/>
                  </a:cubicBezTo>
                  <a:cubicBezTo>
                    <a:pt x="1892" y="94"/>
                    <a:pt x="1919" y="105"/>
                    <a:pt x="1948" y="128"/>
                  </a:cubicBezTo>
                  <a:cubicBezTo>
                    <a:pt x="1959" y="135"/>
                    <a:pt x="1974" y="142"/>
                    <a:pt x="1990" y="147"/>
                  </a:cubicBezTo>
                  <a:cubicBezTo>
                    <a:pt x="2000" y="150"/>
                    <a:pt x="2016" y="154"/>
                    <a:pt x="2026" y="154"/>
                  </a:cubicBezTo>
                  <a:cubicBezTo>
                    <a:pt x="2057" y="154"/>
                    <a:pt x="2087" y="147"/>
                    <a:pt x="2113" y="135"/>
                  </a:cubicBezTo>
                  <a:cubicBezTo>
                    <a:pt x="2135" y="128"/>
                    <a:pt x="2157" y="120"/>
                    <a:pt x="2173" y="112"/>
                  </a:cubicBezTo>
                  <a:cubicBezTo>
                    <a:pt x="2191" y="109"/>
                    <a:pt x="2210" y="105"/>
                    <a:pt x="2228" y="105"/>
                  </a:cubicBezTo>
                  <a:cubicBezTo>
                    <a:pt x="2255" y="105"/>
                    <a:pt x="2281" y="109"/>
                    <a:pt x="2304" y="116"/>
                  </a:cubicBezTo>
                  <a:cubicBezTo>
                    <a:pt x="2326" y="124"/>
                    <a:pt x="2352" y="135"/>
                    <a:pt x="2371" y="147"/>
                  </a:cubicBezTo>
                  <a:cubicBezTo>
                    <a:pt x="2412" y="165"/>
                    <a:pt x="2453" y="173"/>
                    <a:pt x="2490" y="176"/>
                  </a:cubicBezTo>
                  <a:cubicBezTo>
                    <a:pt x="2528" y="180"/>
                    <a:pt x="2561" y="183"/>
                    <a:pt x="2595" y="183"/>
                  </a:cubicBezTo>
                  <a:lnTo>
                    <a:pt x="2610" y="183"/>
                  </a:lnTo>
                  <a:cubicBezTo>
                    <a:pt x="2715" y="232"/>
                    <a:pt x="2827" y="247"/>
                    <a:pt x="2932" y="269"/>
                  </a:cubicBezTo>
                  <a:cubicBezTo>
                    <a:pt x="2984" y="285"/>
                    <a:pt x="3032" y="296"/>
                    <a:pt x="3081" y="318"/>
                  </a:cubicBezTo>
                  <a:cubicBezTo>
                    <a:pt x="3125" y="337"/>
                    <a:pt x="3170" y="363"/>
                    <a:pt x="3212" y="400"/>
                  </a:cubicBezTo>
                  <a:cubicBezTo>
                    <a:pt x="3234" y="423"/>
                    <a:pt x="3264" y="434"/>
                    <a:pt x="3290" y="442"/>
                  </a:cubicBezTo>
                  <a:cubicBezTo>
                    <a:pt x="3317" y="449"/>
                    <a:pt x="3343" y="456"/>
                    <a:pt x="3365" y="461"/>
                  </a:cubicBezTo>
                  <a:cubicBezTo>
                    <a:pt x="3484" y="494"/>
                    <a:pt x="3586" y="550"/>
                    <a:pt x="3679" y="632"/>
                  </a:cubicBezTo>
                  <a:lnTo>
                    <a:pt x="3675" y="636"/>
                  </a:lnTo>
                  <a:cubicBezTo>
                    <a:pt x="3672" y="640"/>
                    <a:pt x="3664" y="651"/>
                    <a:pt x="3660" y="658"/>
                  </a:cubicBezTo>
                  <a:cubicBezTo>
                    <a:pt x="3657" y="666"/>
                    <a:pt x="3653" y="670"/>
                    <a:pt x="3653" y="677"/>
                  </a:cubicBezTo>
                  <a:cubicBezTo>
                    <a:pt x="3638" y="666"/>
                    <a:pt x="3623" y="654"/>
                    <a:pt x="3604" y="640"/>
                  </a:cubicBezTo>
                  <a:cubicBezTo>
                    <a:pt x="3593" y="628"/>
                    <a:pt x="3578" y="618"/>
                    <a:pt x="3560" y="606"/>
                  </a:cubicBezTo>
                  <a:cubicBezTo>
                    <a:pt x="3544" y="599"/>
                    <a:pt x="3526" y="587"/>
                    <a:pt x="3503" y="583"/>
                  </a:cubicBezTo>
                  <a:cubicBezTo>
                    <a:pt x="3421" y="561"/>
                    <a:pt x="3339" y="539"/>
                    <a:pt x="3272" y="497"/>
                  </a:cubicBezTo>
                  <a:cubicBezTo>
                    <a:pt x="3260" y="494"/>
                    <a:pt x="3253" y="490"/>
                    <a:pt x="3246" y="487"/>
                  </a:cubicBezTo>
                  <a:cubicBezTo>
                    <a:pt x="3234" y="483"/>
                    <a:pt x="3227" y="479"/>
                    <a:pt x="3223" y="479"/>
                  </a:cubicBezTo>
                  <a:cubicBezTo>
                    <a:pt x="3220" y="468"/>
                    <a:pt x="3220" y="461"/>
                    <a:pt x="3215" y="453"/>
                  </a:cubicBezTo>
                  <a:cubicBezTo>
                    <a:pt x="3215" y="445"/>
                    <a:pt x="3212" y="438"/>
                    <a:pt x="3208" y="434"/>
                  </a:cubicBezTo>
                  <a:cubicBezTo>
                    <a:pt x="3201" y="423"/>
                    <a:pt x="3189" y="411"/>
                    <a:pt x="3178" y="408"/>
                  </a:cubicBezTo>
                  <a:cubicBezTo>
                    <a:pt x="3167" y="404"/>
                    <a:pt x="3160" y="404"/>
                    <a:pt x="3156" y="400"/>
                  </a:cubicBezTo>
                  <a:lnTo>
                    <a:pt x="3115" y="400"/>
                  </a:lnTo>
                  <a:cubicBezTo>
                    <a:pt x="2999" y="378"/>
                    <a:pt x="2887" y="330"/>
                    <a:pt x="2763" y="292"/>
                  </a:cubicBezTo>
                  <a:cubicBezTo>
                    <a:pt x="2696" y="269"/>
                    <a:pt x="2621" y="243"/>
                    <a:pt x="2547" y="225"/>
                  </a:cubicBezTo>
                  <a:cubicBezTo>
                    <a:pt x="2471" y="206"/>
                    <a:pt x="2393" y="191"/>
                    <a:pt x="2311" y="191"/>
                  </a:cubicBezTo>
                  <a:lnTo>
                    <a:pt x="2285" y="191"/>
                  </a:lnTo>
                  <a:cubicBezTo>
                    <a:pt x="2233" y="191"/>
                    <a:pt x="2176" y="183"/>
                    <a:pt x="2116" y="173"/>
                  </a:cubicBezTo>
                  <a:cubicBezTo>
                    <a:pt x="2061" y="165"/>
                    <a:pt x="2000" y="150"/>
                    <a:pt x="1941" y="142"/>
                  </a:cubicBezTo>
                  <a:cubicBezTo>
                    <a:pt x="1851" y="128"/>
                    <a:pt x="1757" y="124"/>
                    <a:pt x="1672" y="124"/>
                  </a:cubicBezTo>
                  <a:cubicBezTo>
                    <a:pt x="1608" y="124"/>
                    <a:pt x="1545" y="124"/>
                    <a:pt x="1481" y="131"/>
                  </a:cubicBezTo>
                  <a:cubicBezTo>
                    <a:pt x="1436" y="135"/>
                    <a:pt x="1395" y="150"/>
                    <a:pt x="1358" y="165"/>
                  </a:cubicBezTo>
                  <a:cubicBezTo>
                    <a:pt x="1320" y="176"/>
                    <a:pt x="1283" y="187"/>
                    <a:pt x="1249" y="187"/>
                  </a:cubicBezTo>
                  <a:cubicBezTo>
                    <a:pt x="1238" y="187"/>
                    <a:pt x="1231" y="187"/>
                    <a:pt x="1219" y="183"/>
                  </a:cubicBezTo>
                  <a:cubicBezTo>
                    <a:pt x="1189" y="180"/>
                    <a:pt x="1160" y="176"/>
                    <a:pt x="1129" y="176"/>
                  </a:cubicBezTo>
                  <a:cubicBezTo>
                    <a:pt x="1074" y="176"/>
                    <a:pt x="1022" y="187"/>
                    <a:pt x="969" y="202"/>
                  </a:cubicBezTo>
                  <a:cubicBezTo>
                    <a:pt x="980" y="187"/>
                    <a:pt x="991" y="180"/>
                    <a:pt x="1003" y="173"/>
                  </a:cubicBezTo>
                  <a:cubicBezTo>
                    <a:pt x="1014" y="165"/>
                    <a:pt x="1025" y="161"/>
                    <a:pt x="1040" y="157"/>
                  </a:cubicBezTo>
                  <a:cubicBezTo>
                    <a:pt x="1062" y="154"/>
                    <a:pt x="1089" y="154"/>
                    <a:pt x="1115" y="150"/>
                  </a:cubicBezTo>
                  <a:cubicBezTo>
                    <a:pt x="1145" y="150"/>
                    <a:pt x="1171" y="150"/>
                    <a:pt x="1201" y="142"/>
                  </a:cubicBezTo>
                  <a:cubicBezTo>
                    <a:pt x="1324" y="116"/>
                    <a:pt x="1455" y="86"/>
                    <a:pt x="1578" y="86"/>
                  </a:cubicBezTo>
                  <a:cubicBezTo>
                    <a:pt x="1645" y="86"/>
                    <a:pt x="1709" y="75"/>
                    <a:pt x="1769" y="75"/>
                  </a:cubicBezTo>
                  <a:close/>
                  <a:moveTo>
                    <a:pt x="1769" y="0"/>
                  </a:moveTo>
                  <a:cubicBezTo>
                    <a:pt x="1702" y="0"/>
                    <a:pt x="1638" y="8"/>
                    <a:pt x="1578" y="8"/>
                  </a:cubicBezTo>
                  <a:cubicBezTo>
                    <a:pt x="1440" y="8"/>
                    <a:pt x="1309" y="42"/>
                    <a:pt x="1182" y="68"/>
                  </a:cubicBezTo>
                  <a:cubicBezTo>
                    <a:pt x="1167" y="71"/>
                    <a:pt x="1145" y="75"/>
                    <a:pt x="1122" y="75"/>
                  </a:cubicBezTo>
                  <a:cubicBezTo>
                    <a:pt x="1084" y="75"/>
                    <a:pt x="1048" y="75"/>
                    <a:pt x="1006" y="90"/>
                  </a:cubicBezTo>
                  <a:cubicBezTo>
                    <a:pt x="984" y="94"/>
                    <a:pt x="965" y="105"/>
                    <a:pt x="946" y="120"/>
                  </a:cubicBezTo>
                  <a:cubicBezTo>
                    <a:pt x="932" y="128"/>
                    <a:pt x="920" y="142"/>
                    <a:pt x="909" y="157"/>
                  </a:cubicBezTo>
                  <a:cubicBezTo>
                    <a:pt x="875" y="150"/>
                    <a:pt x="846" y="147"/>
                    <a:pt x="812" y="147"/>
                  </a:cubicBezTo>
                  <a:cubicBezTo>
                    <a:pt x="763" y="147"/>
                    <a:pt x="715" y="157"/>
                    <a:pt x="670" y="180"/>
                  </a:cubicBezTo>
                  <a:cubicBezTo>
                    <a:pt x="632" y="202"/>
                    <a:pt x="595" y="236"/>
                    <a:pt x="565" y="281"/>
                  </a:cubicBezTo>
                  <a:cubicBezTo>
                    <a:pt x="554" y="269"/>
                    <a:pt x="546" y="266"/>
                    <a:pt x="535" y="262"/>
                  </a:cubicBezTo>
                  <a:cubicBezTo>
                    <a:pt x="524" y="254"/>
                    <a:pt x="509" y="251"/>
                    <a:pt x="494" y="251"/>
                  </a:cubicBezTo>
                  <a:cubicBezTo>
                    <a:pt x="483" y="251"/>
                    <a:pt x="472" y="251"/>
                    <a:pt x="461" y="259"/>
                  </a:cubicBezTo>
                  <a:cubicBezTo>
                    <a:pt x="456" y="262"/>
                    <a:pt x="453" y="266"/>
                    <a:pt x="449" y="273"/>
                  </a:cubicBezTo>
                  <a:cubicBezTo>
                    <a:pt x="446" y="277"/>
                    <a:pt x="442" y="281"/>
                    <a:pt x="438" y="288"/>
                  </a:cubicBezTo>
                  <a:cubicBezTo>
                    <a:pt x="434" y="299"/>
                    <a:pt x="430" y="304"/>
                    <a:pt x="427" y="311"/>
                  </a:cubicBezTo>
                  <a:cubicBezTo>
                    <a:pt x="423" y="314"/>
                    <a:pt x="416" y="318"/>
                    <a:pt x="408" y="322"/>
                  </a:cubicBezTo>
                  <a:cubicBezTo>
                    <a:pt x="401" y="326"/>
                    <a:pt x="386" y="330"/>
                    <a:pt x="371" y="337"/>
                  </a:cubicBezTo>
                  <a:cubicBezTo>
                    <a:pt x="356" y="340"/>
                    <a:pt x="337" y="348"/>
                    <a:pt x="322" y="359"/>
                  </a:cubicBezTo>
                  <a:cubicBezTo>
                    <a:pt x="237" y="416"/>
                    <a:pt x="142" y="464"/>
                    <a:pt x="57" y="523"/>
                  </a:cubicBezTo>
                  <a:cubicBezTo>
                    <a:pt x="42" y="535"/>
                    <a:pt x="27" y="546"/>
                    <a:pt x="16" y="557"/>
                  </a:cubicBezTo>
                  <a:cubicBezTo>
                    <a:pt x="12" y="565"/>
                    <a:pt x="8" y="573"/>
                    <a:pt x="4" y="583"/>
                  </a:cubicBezTo>
                  <a:cubicBezTo>
                    <a:pt x="1" y="591"/>
                    <a:pt x="1" y="599"/>
                    <a:pt x="1" y="610"/>
                  </a:cubicBezTo>
                  <a:cubicBezTo>
                    <a:pt x="1" y="621"/>
                    <a:pt x="1" y="628"/>
                    <a:pt x="4" y="640"/>
                  </a:cubicBezTo>
                  <a:cubicBezTo>
                    <a:pt x="8" y="651"/>
                    <a:pt x="16" y="662"/>
                    <a:pt x="23" y="677"/>
                  </a:cubicBezTo>
                  <a:cubicBezTo>
                    <a:pt x="35" y="688"/>
                    <a:pt x="46" y="699"/>
                    <a:pt x="57" y="714"/>
                  </a:cubicBezTo>
                  <a:lnTo>
                    <a:pt x="80" y="740"/>
                  </a:lnTo>
                  <a:lnTo>
                    <a:pt x="109" y="718"/>
                  </a:lnTo>
                  <a:cubicBezTo>
                    <a:pt x="120" y="711"/>
                    <a:pt x="128" y="699"/>
                    <a:pt x="132" y="688"/>
                  </a:cubicBezTo>
                  <a:cubicBezTo>
                    <a:pt x="139" y="673"/>
                    <a:pt x="139" y="662"/>
                    <a:pt x="139" y="654"/>
                  </a:cubicBezTo>
                  <a:cubicBezTo>
                    <a:pt x="139" y="644"/>
                    <a:pt x="135" y="632"/>
                    <a:pt x="135" y="625"/>
                  </a:cubicBezTo>
                  <a:lnTo>
                    <a:pt x="135" y="610"/>
                  </a:lnTo>
                  <a:cubicBezTo>
                    <a:pt x="158" y="606"/>
                    <a:pt x="180" y="595"/>
                    <a:pt x="199" y="587"/>
                  </a:cubicBezTo>
                  <a:cubicBezTo>
                    <a:pt x="206" y="583"/>
                    <a:pt x="214" y="583"/>
                    <a:pt x="221" y="580"/>
                  </a:cubicBezTo>
                  <a:cubicBezTo>
                    <a:pt x="229" y="580"/>
                    <a:pt x="232" y="576"/>
                    <a:pt x="237" y="576"/>
                  </a:cubicBezTo>
                  <a:lnTo>
                    <a:pt x="240" y="576"/>
                  </a:lnTo>
                  <a:cubicBezTo>
                    <a:pt x="259" y="583"/>
                    <a:pt x="273" y="591"/>
                    <a:pt x="292" y="591"/>
                  </a:cubicBezTo>
                  <a:cubicBezTo>
                    <a:pt x="307" y="591"/>
                    <a:pt x="322" y="587"/>
                    <a:pt x="333" y="580"/>
                  </a:cubicBezTo>
                  <a:cubicBezTo>
                    <a:pt x="349" y="573"/>
                    <a:pt x="356" y="565"/>
                    <a:pt x="363" y="557"/>
                  </a:cubicBezTo>
                  <a:cubicBezTo>
                    <a:pt x="382" y="546"/>
                    <a:pt x="394" y="531"/>
                    <a:pt x="408" y="520"/>
                  </a:cubicBezTo>
                  <a:cubicBezTo>
                    <a:pt x="427" y="497"/>
                    <a:pt x="446" y="479"/>
                    <a:pt x="464" y="468"/>
                  </a:cubicBezTo>
                  <a:cubicBezTo>
                    <a:pt x="472" y="464"/>
                    <a:pt x="479" y="456"/>
                    <a:pt x="487" y="456"/>
                  </a:cubicBezTo>
                  <a:cubicBezTo>
                    <a:pt x="498" y="453"/>
                    <a:pt x="506" y="449"/>
                    <a:pt x="517" y="449"/>
                  </a:cubicBezTo>
                  <a:cubicBezTo>
                    <a:pt x="528" y="449"/>
                    <a:pt x="543" y="453"/>
                    <a:pt x="561" y="461"/>
                  </a:cubicBezTo>
                  <a:cubicBezTo>
                    <a:pt x="565" y="461"/>
                    <a:pt x="573" y="464"/>
                    <a:pt x="580" y="464"/>
                  </a:cubicBezTo>
                  <a:cubicBezTo>
                    <a:pt x="587" y="464"/>
                    <a:pt x="595" y="461"/>
                    <a:pt x="603" y="456"/>
                  </a:cubicBezTo>
                  <a:cubicBezTo>
                    <a:pt x="606" y="456"/>
                    <a:pt x="610" y="453"/>
                    <a:pt x="613" y="445"/>
                  </a:cubicBezTo>
                  <a:cubicBezTo>
                    <a:pt x="621" y="442"/>
                    <a:pt x="621" y="434"/>
                    <a:pt x="625" y="426"/>
                  </a:cubicBezTo>
                  <a:lnTo>
                    <a:pt x="625" y="416"/>
                  </a:lnTo>
                  <a:lnTo>
                    <a:pt x="625" y="408"/>
                  </a:lnTo>
                  <a:cubicBezTo>
                    <a:pt x="640" y="400"/>
                    <a:pt x="655" y="389"/>
                    <a:pt x="666" y="378"/>
                  </a:cubicBezTo>
                  <a:cubicBezTo>
                    <a:pt x="677" y="374"/>
                    <a:pt x="685" y="366"/>
                    <a:pt x="692" y="366"/>
                  </a:cubicBezTo>
                  <a:cubicBezTo>
                    <a:pt x="696" y="363"/>
                    <a:pt x="703" y="363"/>
                    <a:pt x="703" y="363"/>
                  </a:cubicBezTo>
                  <a:cubicBezTo>
                    <a:pt x="722" y="363"/>
                    <a:pt x="734" y="366"/>
                    <a:pt x="748" y="371"/>
                  </a:cubicBezTo>
                  <a:cubicBezTo>
                    <a:pt x="760" y="371"/>
                    <a:pt x="770" y="374"/>
                    <a:pt x="782" y="374"/>
                  </a:cubicBezTo>
                  <a:cubicBezTo>
                    <a:pt x="793" y="374"/>
                    <a:pt x="808" y="371"/>
                    <a:pt x="820" y="366"/>
                  </a:cubicBezTo>
                  <a:cubicBezTo>
                    <a:pt x="827" y="363"/>
                    <a:pt x="838" y="356"/>
                    <a:pt x="846" y="348"/>
                  </a:cubicBezTo>
                  <a:cubicBezTo>
                    <a:pt x="853" y="340"/>
                    <a:pt x="860" y="330"/>
                    <a:pt x="868" y="314"/>
                  </a:cubicBezTo>
                  <a:cubicBezTo>
                    <a:pt x="868" y="307"/>
                    <a:pt x="872" y="304"/>
                    <a:pt x="875" y="296"/>
                  </a:cubicBezTo>
                  <a:cubicBezTo>
                    <a:pt x="887" y="299"/>
                    <a:pt x="898" y="304"/>
                    <a:pt x="909" y="304"/>
                  </a:cubicBezTo>
                  <a:cubicBezTo>
                    <a:pt x="920" y="304"/>
                    <a:pt x="927" y="299"/>
                    <a:pt x="935" y="299"/>
                  </a:cubicBezTo>
                  <a:cubicBezTo>
                    <a:pt x="943" y="296"/>
                    <a:pt x="950" y="292"/>
                    <a:pt x="954" y="292"/>
                  </a:cubicBezTo>
                  <a:cubicBezTo>
                    <a:pt x="1014" y="266"/>
                    <a:pt x="1070" y="254"/>
                    <a:pt x="1129" y="254"/>
                  </a:cubicBezTo>
                  <a:cubicBezTo>
                    <a:pt x="1156" y="254"/>
                    <a:pt x="1179" y="254"/>
                    <a:pt x="1205" y="259"/>
                  </a:cubicBezTo>
                  <a:cubicBezTo>
                    <a:pt x="1219" y="262"/>
                    <a:pt x="1234" y="266"/>
                    <a:pt x="1249" y="266"/>
                  </a:cubicBezTo>
                  <a:cubicBezTo>
                    <a:pt x="1298" y="266"/>
                    <a:pt x="1343" y="251"/>
                    <a:pt x="1384" y="236"/>
                  </a:cubicBezTo>
                  <a:cubicBezTo>
                    <a:pt x="1421" y="221"/>
                    <a:pt x="1459" y="209"/>
                    <a:pt x="1488" y="206"/>
                  </a:cubicBezTo>
                  <a:cubicBezTo>
                    <a:pt x="1548" y="202"/>
                    <a:pt x="1608" y="199"/>
                    <a:pt x="1672" y="199"/>
                  </a:cubicBezTo>
                  <a:cubicBezTo>
                    <a:pt x="1754" y="199"/>
                    <a:pt x="1843" y="206"/>
                    <a:pt x="1930" y="217"/>
                  </a:cubicBezTo>
                  <a:cubicBezTo>
                    <a:pt x="1986" y="225"/>
                    <a:pt x="2045" y="240"/>
                    <a:pt x="2105" y="251"/>
                  </a:cubicBezTo>
                  <a:cubicBezTo>
                    <a:pt x="2165" y="259"/>
                    <a:pt x="2225" y="269"/>
                    <a:pt x="2285" y="269"/>
                  </a:cubicBezTo>
                  <a:lnTo>
                    <a:pt x="2311" y="269"/>
                  </a:lnTo>
                  <a:cubicBezTo>
                    <a:pt x="2385" y="269"/>
                    <a:pt x="2457" y="281"/>
                    <a:pt x="2528" y="299"/>
                  </a:cubicBezTo>
                  <a:cubicBezTo>
                    <a:pt x="2599" y="318"/>
                    <a:pt x="2670" y="344"/>
                    <a:pt x="2741" y="366"/>
                  </a:cubicBezTo>
                  <a:cubicBezTo>
                    <a:pt x="2856" y="400"/>
                    <a:pt x="2973" y="449"/>
                    <a:pt x="3099" y="475"/>
                  </a:cubicBezTo>
                  <a:cubicBezTo>
                    <a:pt x="3115" y="479"/>
                    <a:pt x="3125" y="479"/>
                    <a:pt x="3133" y="479"/>
                  </a:cubicBezTo>
                  <a:lnTo>
                    <a:pt x="3144" y="479"/>
                  </a:lnTo>
                  <a:lnTo>
                    <a:pt x="3144" y="487"/>
                  </a:lnTo>
                  <a:cubicBezTo>
                    <a:pt x="3144" y="494"/>
                    <a:pt x="3148" y="501"/>
                    <a:pt x="3152" y="509"/>
                  </a:cubicBezTo>
                  <a:cubicBezTo>
                    <a:pt x="3156" y="523"/>
                    <a:pt x="3167" y="531"/>
                    <a:pt x="3175" y="539"/>
                  </a:cubicBezTo>
                  <a:cubicBezTo>
                    <a:pt x="3189" y="550"/>
                    <a:pt x="3201" y="554"/>
                    <a:pt x="3212" y="557"/>
                  </a:cubicBezTo>
                  <a:cubicBezTo>
                    <a:pt x="3223" y="561"/>
                    <a:pt x="3230" y="561"/>
                    <a:pt x="3234" y="565"/>
                  </a:cubicBezTo>
                  <a:cubicBezTo>
                    <a:pt x="3317" y="613"/>
                    <a:pt x="3403" y="636"/>
                    <a:pt x="3481" y="658"/>
                  </a:cubicBezTo>
                  <a:lnTo>
                    <a:pt x="3484" y="658"/>
                  </a:lnTo>
                  <a:cubicBezTo>
                    <a:pt x="3500" y="662"/>
                    <a:pt x="3515" y="670"/>
                    <a:pt x="3534" y="680"/>
                  </a:cubicBezTo>
                  <a:cubicBezTo>
                    <a:pt x="3556" y="699"/>
                    <a:pt x="3582" y="722"/>
                    <a:pt x="3615" y="744"/>
                  </a:cubicBezTo>
                  <a:cubicBezTo>
                    <a:pt x="3646" y="767"/>
                    <a:pt x="3686" y="789"/>
                    <a:pt x="3735" y="801"/>
                  </a:cubicBezTo>
                  <a:lnTo>
                    <a:pt x="3888" y="827"/>
                  </a:lnTo>
                  <a:lnTo>
                    <a:pt x="3919" y="830"/>
                  </a:lnTo>
                  <a:lnTo>
                    <a:pt x="3765" y="730"/>
                  </a:lnTo>
                  <a:lnTo>
                    <a:pt x="3761" y="730"/>
                  </a:lnTo>
                  <a:cubicBezTo>
                    <a:pt x="3746" y="718"/>
                    <a:pt x="3735" y="707"/>
                    <a:pt x="3731" y="703"/>
                  </a:cubicBezTo>
                  <a:lnTo>
                    <a:pt x="3731" y="699"/>
                  </a:lnTo>
                  <a:cubicBezTo>
                    <a:pt x="3727" y="699"/>
                    <a:pt x="3727" y="696"/>
                    <a:pt x="3727" y="696"/>
                  </a:cubicBezTo>
                  <a:cubicBezTo>
                    <a:pt x="3727" y="692"/>
                    <a:pt x="3731" y="688"/>
                    <a:pt x="3739" y="680"/>
                  </a:cubicBezTo>
                  <a:lnTo>
                    <a:pt x="3743" y="688"/>
                  </a:lnTo>
                  <a:lnTo>
                    <a:pt x="3765" y="707"/>
                  </a:lnTo>
                  <a:lnTo>
                    <a:pt x="3798" y="740"/>
                  </a:lnTo>
                  <a:lnTo>
                    <a:pt x="3769" y="580"/>
                  </a:lnTo>
                  <a:lnTo>
                    <a:pt x="3769" y="565"/>
                  </a:lnTo>
                  <a:lnTo>
                    <a:pt x="3743" y="583"/>
                  </a:lnTo>
                  <a:cubicBezTo>
                    <a:pt x="3638" y="494"/>
                    <a:pt x="3522" y="423"/>
                    <a:pt x="3384" y="385"/>
                  </a:cubicBezTo>
                  <a:cubicBezTo>
                    <a:pt x="3361" y="382"/>
                    <a:pt x="3335" y="374"/>
                    <a:pt x="3313" y="366"/>
                  </a:cubicBezTo>
                  <a:cubicBezTo>
                    <a:pt x="3290" y="363"/>
                    <a:pt x="3272" y="352"/>
                    <a:pt x="3264" y="344"/>
                  </a:cubicBezTo>
                  <a:lnTo>
                    <a:pt x="3256" y="337"/>
                  </a:lnTo>
                  <a:lnTo>
                    <a:pt x="3260" y="340"/>
                  </a:lnTo>
                  <a:cubicBezTo>
                    <a:pt x="3212" y="299"/>
                    <a:pt x="3163" y="269"/>
                    <a:pt x="3111" y="247"/>
                  </a:cubicBezTo>
                  <a:cubicBezTo>
                    <a:pt x="3029" y="214"/>
                    <a:pt x="2946" y="195"/>
                    <a:pt x="2868" y="180"/>
                  </a:cubicBezTo>
                  <a:cubicBezTo>
                    <a:pt x="2785" y="161"/>
                    <a:pt x="2707" y="147"/>
                    <a:pt x="2640" y="112"/>
                  </a:cubicBezTo>
                  <a:cubicBezTo>
                    <a:pt x="2628" y="109"/>
                    <a:pt x="2618" y="109"/>
                    <a:pt x="2614" y="109"/>
                  </a:cubicBezTo>
                  <a:lnTo>
                    <a:pt x="2599" y="109"/>
                  </a:lnTo>
                  <a:cubicBezTo>
                    <a:pt x="2565" y="105"/>
                    <a:pt x="2532" y="105"/>
                    <a:pt x="2497" y="102"/>
                  </a:cubicBezTo>
                  <a:cubicBezTo>
                    <a:pt x="2468" y="97"/>
                    <a:pt x="2435" y="90"/>
                    <a:pt x="2404" y="75"/>
                  </a:cubicBezTo>
                  <a:cubicBezTo>
                    <a:pt x="2382" y="68"/>
                    <a:pt x="2356" y="52"/>
                    <a:pt x="2326" y="45"/>
                  </a:cubicBezTo>
                  <a:cubicBezTo>
                    <a:pt x="2300" y="34"/>
                    <a:pt x="2266" y="26"/>
                    <a:pt x="2228" y="26"/>
                  </a:cubicBezTo>
                  <a:cubicBezTo>
                    <a:pt x="2202" y="26"/>
                    <a:pt x="2176" y="30"/>
                    <a:pt x="2150" y="42"/>
                  </a:cubicBezTo>
                  <a:cubicBezTo>
                    <a:pt x="2128" y="49"/>
                    <a:pt x="2109" y="57"/>
                    <a:pt x="2087" y="64"/>
                  </a:cubicBezTo>
                  <a:cubicBezTo>
                    <a:pt x="2064" y="71"/>
                    <a:pt x="2045" y="75"/>
                    <a:pt x="2026" y="75"/>
                  </a:cubicBezTo>
                  <a:cubicBezTo>
                    <a:pt x="2019" y="75"/>
                    <a:pt x="2016" y="75"/>
                    <a:pt x="2008" y="71"/>
                  </a:cubicBezTo>
                  <a:cubicBezTo>
                    <a:pt x="2004" y="71"/>
                    <a:pt x="1997" y="68"/>
                    <a:pt x="1993" y="64"/>
                  </a:cubicBezTo>
                  <a:cubicBezTo>
                    <a:pt x="1956" y="38"/>
                    <a:pt x="1919" y="23"/>
                    <a:pt x="1881" y="12"/>
                  </a:cubicBezTo>
                  <a:cubicBezTo>
                    <a:pt x="1843" y="0"/>
                    <a:pt x="1807" y="0"/>
                    <a:pt x="17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1" name="Google Shape;18101;p13"/>
            <p:cNvSpPr/>
            <p:nvPr/>
          </p:nvSpPr>
          <p:spPr>
            <a:xfrm>
              <a:off x="-213391" y="1067212"/>
              <a:ext cx="143537" cy="27504"/>
            </a:xfrm>
            <a:custGeom>
              <a:avLst/>
              <a:gdLst/>
              <a:ahLst/>
              <a:cxnLst/>
              <a:rect l="l" t="t" r="r" b="b"/>
              <a:pathLst>
                <a:path w="3006" h="576" extrusionOk="0">
                  <a:moveTo>
                    <a:pt x="2666" y="340"/>
                  </a:moveTo>
                  <a:cubicBezTo>
                    <a:pt x="2658" y="340"/>
                    <a:pt x="2647" y="340"/>
                    <a:pt x="2640" y="344"/>
                  </a:cubicBezTo>
                  <a:cubicBezTo>
                    <a:pt x="2628" y="351"/>
                    <a:pt x="2617" y="355"/>
                    <a:pt x="2605" y="366"/>
                  </a:cubicBezTo>
                  <a:cubicBezTo>
                    <a:pt x="2602" y="373"/>
                    <a:pt x="2595" y="378"/>
                    <a:pt x="2587" y="381"/>
                  </a:cubicBezTo>
                  <a:cubicBezTo>
                    <a:pt x="2605" y="389"/>
                    <a:pt x="2624" y="396"/>
                    <a:pt x="2643" y="404"/>
                  </a:cubicBezTo>
                  <a:cubicBezTo>
                    <a:pt x="2707" y="426"/>
                    <a:pt x="2770" y="445"/>
                    <a:pt x="2834" y="445"/>
                  </a:cubicBezTo>
                  <a:lnTo>
                    <a:pt x="2838" y="445"/>
                  </a:lnTo>
                  <a:cubicBezTo>
                    <a:pt x="2852" y="445"/>
                    <a:pt x="2867" y="441"/>
                    <a:pt x="2883" y="441"/>
                  </a:cubicBezTo>
                  <a:lnTo>
                    <a:pt x="2890" y="441"/>
                  </a:lnTo>
                  <a:cubicBezTo>
                    <a:pt x="2860" y="423"/>
                    <a:pt x="2830" y="407"/>
                    <a:pt x="2797" y="392"/>
                  </a:cubicBezTo>
                  <a:cubicBezTo>
                    <a:pt x="2774" y="381"/>
                    <a:pt x="2752" y="366"/>
                    <a:pt x="2729" y="355"/>
                  </a:cubicBezTo>
                  <a:cubicBezTo>
                    <a:pt x="2707" y="347"/>
                    <a:pt x="2684" y="340"/>
                    <a:pt x="2666" y="340"/>
                  </a:cubicBezTo>
                  <a:close/>
                  <a:moveTo>
                    <a:pt x="2972" y="490"/>
                  </a:moveTo>
                  <a:lnTo>
                    <a:pt x="2972" y="490"/>
                  </a:lnTo>
                  <a:cubicBezTo>
                    <a:pt x="2976" y="497"/>
                    <a:pt x="2976" y="508"/>
                    <a:pt x="2976" y="520"/>
                  </a:cubicBezTo>
                  <a:cubicBezTo>
                    <a:pt x="2976" y="527"/>
                    <a:pt x="2980" y="530"/>
                    <a:pt x="2980" y="535"/>
                  </a:cubicBezTo>
                  <a:cubicBezTo>
                    <a:pt x="2980" y="530"/>
                    <a:pt x="2983" y="530"/>
                    <a:pt x="2983" y="530"/>
                  </a:cubicBezTo>
                  <a:cubicBezTo>
                    <a:pt x="2995" y="523"/>
                    <a:pt x="2998" y="516"/>
                    <a:pt x="3006" y="512"/>
                  </a:cubicBezTo>
                  <a:cubicBezTo>
                    <a:pt x="2995" y="504"/>
                    <a:pt x="2983" y="497"/>
                    <a:pt x="2972" y="490"/>
                  </a:cubicBezTo>
                  <a:close/>
                  <a:moveTo>
                    <a:pt x="1425" y="0"/>
                  </a:moveTo>
                  <a:cubicBezTo>
                    <a:pt x="1413" y="7"/>
                    <a:pt x="1402" y="15"/>
                    <a:pt x="1391" y="23"/>
                  </a:cubicBezTo>
                  <a:cubicBezTo>
                    <a:pt x="1376" y="30"/>
                    <a:pt x="1361" y="30"/>
                    <a:pt x="1342" y="30"/>
                  </a:cubicBezTo>
                  <a:cubicBezTo>
                    <a:pt x="1323" y="30"/>
                    <a:pt x="1305" y="26"/>
                    <a:pt x="1287" y="23"/>
                  </a:cubicBezTo>
                  <a:cubicBezTo>
                    <a:pt x="1271" y="19"/>
                    <a:pt x="1260" y="15"/>
                    <a:pt x="1253" y="15"/>
                  </a:cubicBezTo>
                  <a:lnTo>
                    <a:pt x="1249" y="15"/>
                  </a:lnTo>
                  <a:cubicBezTo>
                    <a:pt x="1230" y="19"/>
                    <a:pt x="1215" y="19"/>
                    <a:pt x="1204" y="23"/>
                  </a:cubicBezTo>
                  <a:cubicBezTo>
                    <a:pt x="1189" y="23"/>
                    <a:pt x="1182" y="26"/>
                    <a:pt x="1174" y="30"/>
                  </a:cubicBezTo>
                  <a:cubicBezTo>
                    <a:pt x="1166" y="33"/>
                    <a:pt x="1163" y="37"/>
                    <a:pt x="1159" y="45"/>
                  </a:cubicBezTo>
                  <a:cubicBezTo>
                    <a:pt x="1152" y="52"/>
                    <a:pt x="1144" y="59"/>
                    <a:pt x="1133" y="67"/>
                  </a:cubicBezTo>
                  <a:cubicBezTo>
                    <a:pt x="1125" y="75"/>
                    <a:pt x="1114" y="78"/>
                    <a:pt x="1103" y="78"/>
                  </a:cubicBezTo>
                  <a:cubicBezTo>
                    <a:pt x="1096" y="82"/>
                    <a:pt x="1088" y="82"/>
                    <a:pt x="1080" y="82"/>
                  </a:cubicBezTo>
                  <a:lnTo>
                    <a:pt x="1073" y="82"/>
                  </a:lnTo>
                  <a:cubicBezTo>
                    <a:pt x="1047" y="78"/>
                    <a:pt x="1021" y="78"/>
                    <a:pt x="995" y="78"/>
                  </a:cubicBezTo>
                  <a:cubicBezTo>
                    <a:pt x="920" y="78"/>
                    <a:pt x="852" y="86"/>
                    <a:pt x="785" y="101"/>
                  </a:cubicBezTo>
                  <a:cubicBezTo>
                    <a:pt x="721" y="119"/>
                    <a:pt x="662" y="149"/>
                    <a:pt x="606" y="194"/>
                  </a:cubicBezTo>
                  <a:cubicBezTo>
                    <a:pt x="599" y="202"/>
                    <a:pt x="591" y="206"/>
                    <a:pt x="580" y="209"/>
                  </a:cubicBezTo>
                  <a:cubicBezTo>
                    <a:pt x="572" y="213"/>
                    <a:pt x="561" y="216"/>
                    <a:pt x="550" y="216"/>
                  </a:cubicBezTo>
                  <a:cubicBezTo>
                    <a:pt x="542" y="216"/>
                    <a:pt x="535" y="216"/>
                    <a:pt x="528" y="213"/>
                  </a:cubicBezTo>
                  <a:cubicBezTo>
                    <a:pt x="520" y="209"/>
                    <a:pt x="512" y="206"/>
                    <a:pt x="505" y="198"/>
                  </a:cubicBezTo>
                  <a:cubicBezTo>
                    <a:pt x="497" y="190"/>
                    <a:pt x="490" y="187"/>
                    <a:pt x="486" y="187"/>
                  </a:cubicBezTo>
                  <a:cubicBezTo>
                    <a:pt x="483" y="183"/>
                    <a:pt x="479" y="183"/>
                    <a:pt x="475" y="183"/>
                  </a:cubicBezTo>
                  <a:cubicBezTo>
                    <a:pt x="471" y="183"/>
                    <a:pt x="464" y="183"/>
                    <a:pt x="460" y="187"/>
                  </a:cubicBezTo>
                  <a:cubicBezTo>
                    <a:pt x="457" y="187"/>
                    <a:pt x="449" y="190"/>
                    <a:pt x="441" y="194"/>
                  </a:cubicBezTo>
                  <a:cubicBezTo>
                    <a:pt x="430" y="202"/>
                    <a:pt x="415" y="216"/>
                    <a:pt x="397" y="228"/>
                  </a:cubicBezTo>
                  <a:cubicBezTo>
                    <a:pt x="303" y="288"/>
                    <a:pt x="210" y="355"/>
                    <a:pt x="116" y="423"/>
                  </a:cubicBezTo>
                  <a:cubicBezTo>
                    <a:pt x="109" y="430"/>
                    <a:pt x="98" y="441"/>
                    <a:pt x="86" y="456"/>
                  </a:cubicBezTo>
                  <a:cubicBezTo>
                    <a:pt x="75" y="471"/>
                    <a:pt x="64" y="486"/>
                    <a:pt x="49" y="504"/>
                  </a:cubicBezTo>
                  <a:cubicBezTo>
                    <a:pt x="38" y="516"/>
                    <a:pt x="23" y="523"/>
                    <a:pt x="4" y="530"/>
                  </a:cubicBezTo>
                  <a:cubicBezTo>
                    <a:pt x="4" y="535"/>
                    <a:pt x="0" y="535"/>
                    <a:pt x="0" y="535"/>
                  </a:cubicBezTo>
                  <a:lnTo>
                    <a:pt x="0" y="538"/>
                  </a:lnTo>
                  <a:cubicBezTo>
                    <a:pt x="0" y="542"/>
                    <a:pt x="0" y="549"/>
                    <a:pt x="4" y="561"/>
                  </a:cubicBezTo>
                  <a:cubicBezTo>
                    <a:pt x="4" y="564"/>
                    <a:pt x="8" y="568"/>
                    <a:pt x="8" y="575"/>
                  </a:cubicBezTo>
                  <a:cubicBezTo>
                    <a:pt x="12" y="568"/>
                    <a:pt x="19" y="561"/>
                    <a:pt x="26" y="553"/>
                  </a:cubicBezTo>
                  <a:cubicBezTo>
                    <a:pt x="150" y="434"/>
                    <a:pt x="303" y="355"/>
                    <a:pt x="449" y="284"/>
                  </a:cubicBezTo>
                  <a:cubicBezTo>
                    <a:pt x="531" y="247"/>
                    <a:pt x="617" y="206"/>
                    <a:pt x="711" y="176"/>
                  </a:cubicBezTo>
                  <a:cubicBezTo>
                    <a:pt x="804" y="146"/>
                    <a:pt x="901" y="123"/>
                    <a:pt x="1002" y="123"/>
                  </a:cubicBezTo>
                  <a:lnTo>
                    <a:pt x="1017" y="123"/>
                  </a:lnTo>
                  <a:cubicBezTo>
                    <a:pt x="1051" y="123"/>
                    <a:pt x="1085" y="116"/>
                    <a:pt x="1125" y="104"/>
                  </a:cubicBezTo>
                  <a:cubicBezTo>
                    <a:pt x="1163" y="97"/>
                    <a:pt x="1204" y="86"/>
                    <a:pt x="1249" y="86"/>
                  </a:cubicBezTo>
                  <a:lnTo>
                    <a:pt x="1268" y="86"/>
                  </a:lnTo>
                  <a:cubicBezTo>
                    <a:pt x="1506" y="101"/>
                    <a:pt x="1746" y="116"/>
                    <a:pt x="1989" y="164"/>
                  </a:cubicBezTo>
                  <a:cubicBezTo>
                    <a:pt x="2153" y="194"/>
                    <a:pt x="2303" y="250"/>
                    <a:pt x="2456" y="318"/>
                  </a:cubicBezTo>
                  <a:cubicBezTo>
                    <a:pt x="2471" y="325"/>
                    <a:pt x="2490" y="333"/>
                    <a:pt x="2505" y="340"/>
                  </a:cubicBezTo>
                  <a:cubicBezTo>
                    <a:pt x="2501" y="337"/>
                    <a:pt x="2501" y="329"/>
                    <a:pt x="2501" y="321"/>
                  </a:cubicBezTo>
                  <a:cubicBezTo>
                    <a:pt x="2501" y="318"/>
                    <a:pt x="2493" y="314"/>
                    <a:pt x="2486" y="314"/>
                  </a:cubicBezTo>
                  <a:cubicBezTo>
                    <a:pt x="2483" y="311"/>
                    <a:pt x="2475" y="306"/>
                    <a:pt x="2467" y="303"/>
                  </a:cubicBezTo>
                  <a:cubicBezTo>
                    <a:pt x="2456" y="299"/>
                    <a:pt x="2448" y="292"/>
                    <a:pt x="2441" y="280"/>
                  </a:cubicBezTo>
                  <a:cubicBezTo>
                    <a:pt x="2438" y="273"/>
                    <a:pt x="2434" y="261"/>
                    <a:pt x="2434" y="254"/>
                  </a:cubicBezTo>
                  <a:lnTo>
                    <a:pt x="2430" y="258"/>
                  </a:lnTo>
                  <a:cubicBezTo>
                    <a:pt x="2422" y="258"/>
                    <a:pt x="2412" y="261"/>
                    <a:pt x="2400" y="261"/>
                  </a:cubicBezTo>
                  <a:lnTo>
                    <a:pt x="2381" y="261"/>
                  </a:lnTo>
                  <a:cubicBezTo>
                    <a:pt x="2374" y="258"/>
                    <a:pt x="2367" y="254"/>
                    <a:pt x="2363" y="250"/>
                  </a:cubicBezTo>
                  <a:cubicBezTo>
                    <a:pt x="2355" y="250"/>
                    <a:pt x="2352" y="247"/>
                    <a:pt x="2348" y="243"/>
                  </a:cubicBezTo>
                  <a:cubicBezTo>
                    <a:pt x="2344" y="239"/>
                    <a:pt x="2341" y="239"/>
                    <a:pt x="2336" y="235"/>
                  </a:cubicBezTo>
                  <a:cubicBezTo>
                    <a:pt x="2336" y="235"/>
                    <a:pt x="2336" y="232"/>
                    <a:pt x="2333" y="232"/>
                  </a:cubicBezTo>
                  <a:cubicBezTo>
                    <a:pt x="2329" y="228"/>
                    <a:pt x="2329" y="228"/>
                    <a:pt x="2326" y="221"/>
                  </a:cubicBezTo>
                  <a:cubicBezTo>
                    <a:pt x="2326" y="216"/>
                    <a:pt x="2322" y="213"/>
                    <a:pt x="2322" y="206"/>
                  </a:cubicBezTo>
                  <a:cubicBezTo>
                    <a:pt x="2322" y="202"/>
                    <a:pt x="2322" y="198"/>
                    <a:pt x="2326" y="194"/>
                  </a:cubicBezTo>
                  <a:cubicBezTo>
                    <a:pt x="2318" y="194"/>
                    <a:pt x="2314" y="194"/>
                    <a:pt x="2307" y="190"/>
                  </a:cubicBezTo>
                  <a:cubicBezTo>
                    <a:pt x="2291" y="190"/>
                    <a:pt x="2277" y="187"/>
                    <a:pt x="2262" y="183"/>
                  </a:cubicBezTo>
                  <a:cubicBezTo>
                    <a:pt x="2243" y="180"/>
                    <a:pt x="2224" y="176"/>
                    <a:pt x="2210" y="164"/>
                  </a:cubicBezTo>
                  <a:cubicBezTo>
                    <a:pt x="2198" y="157"/>
                    <a:pt x="2187" y="149"/>
                    <a:pt x="2179" y="138"/>
                  </a:cubicBezTo>
                  <a:cubicBezTo>
                    <a:pt x="2169" y="123"/>
                    <a:pt x="2161" y="116"/>
                    <a:pt x="2153" y="112"/>
                  </a:cubicBezTo>
                  <a:cubicBezTo>
                    <a:pt x="2150" y="112"/>
                    <a:pt x="2142" y="109"/>
                    <a:pt x="2134" y="109"/>
                  </a:cubicBezTo>
                  <a:cubicBezTo>
                    <a:pt x="2124" y="109"/>
                    <a:pt x="2108" y="112"/>
                    <a:pt x="2090" y="116"/>
                  </a:cubicBezTo>
                  <a:cubicBezTo>
                    <a:pt x="2075" y="123"/>
                    <a:pt x="2060" y="123"/>
                    <a:pt x="2049" y="123"/>
                  </a:cubicBezTo>
                  <a:cubicBezTo>
                    <a:pt x="2030" y="123"/>
                    <a:pt x="2015" y="119"/>
                    <a:pt x="2000" y="119"/>
                  </a:cubicBezTo>
                  <a:cubicBezTo>
                    <a:pt x="1985" y="116"/>
                    <a:pt x="1974" y="112"/>
                    <a:pt x="1963" y="112"/>
                  </a:cubicBezTo>
                  <a:cubicBezTo>
                    <a:pt x="1884" y="101"/>
                    <a:pt x="1813" y="86"/>
                    <a:pt x="1742" y="71"/>
                  </a:cubicBezTo>
                  <a:cubicBezTo>
                    <a:pt x="1671" y="59"/>
                    <a:pt x="1601" y="49"/>
                    <a:pt x="1529" y="45"/>
                  </a:cubicBezTo>
                  <a:cubicBezTo>
                    <a:pt x="1518" y="45"/>
                    <a:pt x="1506" y="45"/>
                    <a:pt x="1496" y="41"/>
                  </a:cubicBezTo>
                  <a:cubicBezTo>
                    <a:pt x="1488" y="37"/>
                    <a:pt x="1477" y="33"/>
                    <a:pt x="1470" y="30"/>
                  </a:cubicBezTo>
                  <a:cubicBezTo>
                    <a:pt x="1454" y="19"/>
                    <a:pt x="1439" y="11"/>
                    <a:pt x="1428" y="4"/>
                  </a:cubicBezTo>
                  <a:cubicBezTo>
                    <a:pt x="1428" y="0"/>
                    <a:pt x="1425" y="0"/>
                    <a:pt x="14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2" name="Google Shape;18102;p13"/>
            <p:cNvSpPr/>
            <p:nvPr/>
          </p:nvSpPr>
          <p:spPr>
            <a:xfrm>
              <a:off x="-218213" y="1063249"/>
              <a:ext cx="152657" cy="38248"/>
            </a:xfrm>
            <a:custGeom>
              <a:avLst/>
              <a:gdLst/>
              <a:ahLst/>
              <a:cxnLst/>
              <a:rect l="l" t="t" r="r" b="b"/>
              <a:pathLst>
                <a:path w="3197" h="801" extrusionOk="0">
                  <a:moveTo>
                    <a:pt x="2767" y="423"/>
                  </a:moveTo>
                  <a:cubicBezTo>
                    <a:pt x="2785" y="423"/>
                    <a:pt x="2808" y="430"/>
                    <a:pt x="2830" y="438"/>
                  </a:cubicBezTo>
                  <a:cubicBezTo>
                    <a:pt x="2853" y="449"/>
                    <a:pt x="2875" y="464"/>
                    <a:pt x="2898" y="475"/>
                  </a:cubicBezTo>
                  <a:cubicBezTo>
                    <a:pt x="2931" y="490"/>
                    <a:pt x="2961" y="506"/>
                    <a:pt x="2991" y="524"/>
                  </a:cubicBezTo>
                  <a:lnTo>
                    <a:pt x="2984" y="524"/>
                  </a:lnTo>
                  <a:cubicBezTo>
                    <a:pt x="2968" y="524"/>
                    <a:pt x="2953" y="528"/>
                    <a:pt x="2939" y="528"/>
                  </a:cubicBezTo>
                  <a:lnTo>
                    <a:pt x="2935" y="528"/>
                  </a:lnTo>
                  <a:cubicBezTo>
                    <a:pt x="2871" y="528"/>
                    <a:pt x="2808" y="509"/>
                    <a:pt x="2744" y="487"/>
                  </a:cubicBezTo>
                  <a:cubicBezTo>
                    <a:pt x="2725" y="479"/>
                    <a:pt x="2706" y="472"/>
                    <a:pt x="2688" y="464"/>
                  </a:cubicBezTo>
                  <a:cubicBezTo>
                    <a:pt x="2696" y="461"/>
                    <a:pt x="2703" y="456"/>
                    <a:pt x="2706" y="449"/>
                  </a:cubicBezTo>
                  <a:cubicBezTo>
                    <a:pt x="2718" y="438"/>
                    <a:pt x="2729" y="434"/>
                    <a:pt x="2741" y="427"/>
                  </a:cubicBezTo>
                  <a:cubicBezTo>
                    <a:pt x="2748" y="423"/>
                    <a:pt x="2759" y="423"/>
                    <a:pt x="2767" y="423"/>
                  </a:cubicBezTo>
                  <a:close/>
                  <a:moveTo>
                    <a:pt x="3073" y="573"/>
                  </a:moveTo>
                  <a:lnTo>
                    <a:pt x="3073" y="573"/>
                  </a:lnTo>
                  <a:cubicBezTo>
                    <a:pt x="3084" y="580"/>
                    <a:pt x="3096" y="587"/>
                    <a:pt x="3107" y="595"/>
                  </a:cubicBezTo>
                  <a:cubicBezTo>
                    <a:pt x="3099" y="599"/>
                    <a:pt x="3096" y="606"/>
                    <a:pt x="3084" y="613"/>
                  </a:cubicBezTo>
                  <a:cubicBezTo>
                    <a:pt x="3084" y="613"/>
                    <a:pt x="3081" y="613"/>
                    <a:pt x="3081" y="618"/>
                  </a:cubicBezTo>
                  <a:cubicBezTo>
                    <a:pt x="3081" y="613"/>
                    <a:pt x="3077" y="610"/>
                    <a:pt x="3077" y="603"/>
                  </a:cubicBezTo>
                  <a:cubicBezTo>
                    <a:pt x="3077" y="591"/>
                    <a:pt x="3077" y="580"/>
                    <a:pt x="3073" y="573"/>
                  </a:cubicBezTo>
                  <a:close/>
                  <a:moveTo>
                    <a:pt x="1526" y="83"/>
                  </a:moveTo>
                  <a:cubicBezTo>
                    <a:pt x="1526" y="83"/>
                    <a:pt x="1529" y="83"/>
                    <a:pt x="1529" y="87"/>
                  </a:cubicBezTo>
                  <a:cubicBezTo>
                    <a:pt x="1540" y="94"/>
                    <a:pt x="1555" y="102"/>
                    <a:pt x="1571" y="113"/>
                  </a:cubicBezTo>
                  <a:cubicBezTo>
                    <a:pt x="1578" y="116"/>
                    <a:pt x="1589" y="120"/>
                    <a:pt x="1597" y="124"/>
                  </a:cubicBezTo>
                  <a:cubicBezTo>
                    <a:pt x="1607" y="128"/>
                    <a:pt x="1619" y="128"/>
                    <a:pt x="1630" y="128"/>
                  </a:cubicBezTo>
                  <a:cubicBezTo>
                    <a:pt x="1702" y="132"/>
                    <a:pt x="1772" y="142"/>
                    <a:pt x="1843" y="154"/>
                  </a:cubicBezTo>
                  <a:cubicBezTo>
                    <a:pt x="1914" y="169"/>
                    <a:pt x="1985" y="184"/>
                    <a:pt x="2064" y="195"/>
                  </a:cubicBezTo>
                  <a:cubicBezTo>
                    <a:pt x="2075" y="195"/>
                    <a:pt x="2086" y="199"/>
                    <a:pt x="2101" y="202"/>
                  </a:cubicBezTo>
                  <a:cubicBezTo>
                    <a:pt x="2116" y="202"/>
                    <a:pt x="2131" y="206"/>
                    <a:pt x="2150" y="206"/>
                  </a:cubicBezTo>
                  <a:cubicBezTo>
                    <a:pt x="2161" y="206"/>
                    <a:pt x="2176" y="206"/>
                    <a:pt x="2191" y="199"/>
                  </a:cubicBezTo>
                  <a:cubicBezTo>
                    <a:pt x="2209" y="195"/>
                    <a:pt x="2225" y="192"/>
                    <a:pt x="2235" y="192"/>
                  </a:cubicBezTo>
                  <a:cubicBezTo>
                    <a:pt x="2243" y="192"/>
                    <a:pt x="2251" y="195"/>
                    <a:pt x="2254" y="195"/>
                  </a:cubicBezTo>
                  <a:cubicBezTo>
                    <a:pt x="2262" y="199"/>
                    <a:pt x="2270" y="206"/>
                    <a:pt x="2280" y="221"/>
                  </a:cubicBezTo>
                  <a:cubicBezTo>
                    <a:pt x="2288" y="232"/>
                    <a:pt x="2299" y="240"/>
                    <a:pt x="2311" y="247"/>
                  </a:cubicBezTo>
                  <a:cubicBezTo>
                    <a:pt x="2325" y="259"/>
                    <a:pt x="2344" y="263"/>
                    <a:pt x="2363" y="266"/>
                  </a:cubicBezTo>
                  <a:cubicBezTo>
                    <a:pt x="2378" y="270"/>
                    <a:pt x="2392" y="273"/>
                    <a:pt x="2408" y="273"/>
                  </a:cubicBezTo>
                  <a:cubicBezTo>
                    <a:pt x="2415" y="277"/>
                    <a:pt x="2419" y="277"/>
                    <a:pt x="2427" y="277"/>
                  </a:cubicBezTo>
                  <a:cubicBezTo>
                    <a:pt x="2423" y="281"/>
                    <a:pt x="2423" y="285"/>
                    <a:pt x="2423" y="289"/>
                  </a:cubicBezTo>
                  <a:cubicBezTo>
                    <a:pt x="2423" y="296"/>
                    <a:pt x="2427" y="299"/>
                    <a:pt x="2427" y="304"/>
                  </a:cubicBezTo>
                  <a:cubicBezTo>
                    <a:pt x="2430" y="311"/>
                    <a:pt x="2430" y="311"/>
                    <a:pt x="2434" y="315"/>
                  </a:cubicBezTo>
                  <a:cubicBezTo>
                    <a:pt x="2437" y="315"/>
                    <a:pt x="2437" y="318"/>
                    <a:pt x="2437" y="318"/>
                  </a:cubicBezTo>
                  <a:cubicBezTo>
                    <a:pt x="2442" y="322"/>
                    <a:pt x="2445" y="322"/>
                    <a:pt x="2449" y="326"/>
                  </a:cubicBezTo>
                  <a:cubicBezTo>
                    <a:pt x="2453" y="330"/>
                    <a:pt x="2456" y="333"/>
                    <a:pt x="2464" y="333"/>
                  </a:cubicBezTo>
                  <a:cubicBezTo>
                    <a:pt x="2468" y="337"/>
                    <a:pt x="2475" y="341"/>
                    <a:pt x="2482" y="344"/>
                  </a:cubicBezTo>
                  <a:lnTo>
                    <a:pt x="2501" y="344"/>
                  </a:lnTo>
                  <a:cubicBezTo>
                    <a:pt x="2513" y="344"/>
                    <a:pt x="2523" y="341"/>
                    <a:pt x="2531" y="341"/>
                  </a:cubicBezTo>
                  <a:lnTo>
                    <a:pt x="2535" y="337"/>
                  </a:lnTo>
                  <a:cubicBezTo>
                    <a:pt x="2535" y="344"/>
                    <a:pt x="2539" y="356"/>
                    <a:pt x="2542" y="363"/>
                  </a:cubicBezTo>
                  <a:cubicBezTo>
                    <a:pt x="2549" y="375"/>
                    <a:pt x="2557" y="382"/>
                    <a:pt x="2568" y="386"/>
                  </a:cubicBezTo>
                  <a:cubicBezTo>
                    <a:pt x="2576" y="389"/>
                    <a:pt x="2584" y="394"/>
                    <a:pt x="2587" y="397"/>
                  </a:cubicBezTo>
                  <a:cubicBezTo>
                    <a:pt x="2594" y="397"/>
                    <a:pt x="2602" y="401"/>
                    <a:pt x="2602" y="404"/>
                  </a:cubicBezTo>
                  <a:cubicBezTo>
                    <a:pt x="2602" y="412"/>
                    <a:pt x="2602" y="420"/>
                    <a:pt x="2606" y="423"/>
                  </a:cubicBezTo>
                  <a:cubicBezTo>
                    <a:pt x="2591" y="416"/>
                    <a:pt x="2572" y="408"/>
                    <a:pt x="2557" y="401"/>
                  </a:cubicBezTo>
                  <a:cubicBezTo>
                    <a:pt x="2404" y="333"/>
                    <a:pt x="2254" y="277"/>
                    <a:pt x="2090" y="247"/>
                  </a:cubicBezTo>
                  <a:cubicBezTo>
                    <a:pt x="1847" y="199"/>
                    <a:pt x="1607" y="184"/>
                    <a:pt x="1369" y="169"/>
                  </a:cubicBezTo>
                  <a:lnTo>
                    <a:pt x="1350" y="169"/>
                  </a:lnTo>
                  <a:cubicBezTo>
                    <a:pt x="1305" y="169"/>
                    <a:pt x="1264" y="180"/>
                    <a:pt x="1226" y="187"/>
                  </a:cubicBezTo>
                  <a:cubicBezTo>
                    <a:pt x="1186" y="199"/>
                    <a:pt x="1152" y="206"/>
                    <a:pt x="1118" y="206"/>
                  </a:cubicBezTo>
                  <a:lnTo>
                    <a:pt x="1103" y="206"/>
                  </a:lnTo>
                  <a:cubicBezTo>
                    <a:pt x="1002" y="206"/>
                    <a:pt x="905" y="229"/>
                    <a:pt x="812" y="259"/>
                  </a:cubicBezTo>
                  <a:cubicBezTo>
                    <a:pt x="718" y="289"/>
                    <a:pt x="632" y="330"/>
                    <a:pt x="550" y="367"/>
                  </a:cubicBezTo>
                  <a:cubicBezTo>
                    <a:pt x="404" y="438"/>
                    <a:pt x="251" y="517"/>
                    <a:pt x="127" y="636"/>
                  </a:cubicBezTo>
                  <a:cubicBezTo>
                    <a:pt x="120" y="644"/>
                    <a:pt x="113" y="651"/>
                    <a:pt x="109" y="658"/>
                  </a:cubicBezTo>
                  <a:cubicBezTo>
                    <a:pt x="109" y="651"/>
                    <a:pt x="105" y="647"/>
                    <a:pt x="105" y="644"/>
                  </a:cubicBezTo>
                  <a:cubicBezTo>
                    <a:pt x="101" y="632"/>
                    <a:pt x="101" y="625"/>
                    <a:pt x="101" y="621"/>
                  </a:cubicBezTo>
                  <a:lnTo>
                    <a:pt x="101" y="618"/>
                  </a:lnTo>
                  <a:cubicBezTo>
                    <a:pt x="101" y="618"/>
                    <a:pt x="105" y="618"/>
                    <a:pt x="105" y="613"/>
                  </a:cubicBezTo>
                  <a:cubicBezTo>
                    <a:pt x="124" y="606"/>
                    <a:pt x="139" y="599"/>
                    <a:pt x="150" y="587"/>
                  </a:cubicBezTo>
                  <a:cubicBezTo>
                    <a:pt x="165" y="569"/>
                    <a:pt x="176" y="554"/>
                    <a:pt x="187" y="539"/>
                  </a:cubicBezTo>
                  <a:cubicBezTo>
                    <a:pt x="199" y="524"/>
                    <a:pt x="210" y="513"/>
                    <a:pt x="217" y="506"/>
                  </a:cubicBezTo>
                  <a:cubicBezTo>
                    <a:pt x="311" y="438"/>
                    <a:pt x="404" y="371"/>
                    <a:pt x="498" y="311"/>
                  </a:cubicBezTo>
                  <a:cubicBezTo>
                    <a:pt x="516" y="299"/>
                    <a:pt x="531" y="285"/>
                    <a:pt x="542" y="277"/>
                  </a:cubicBezTo>
                  <a:cubicBezTo>
                    <a:pt x="550" y="273"/>
                    <a:pt x="558" y="270"/>
                    <a:pt x="561" y="270"/>
                  </a:cubicBezTo>
                  <a:cubicBezTo>
                    <a:pt x="565" y="266"/>
                    <a:pt x="572" y="266"/>
                    <a:pt x="576" y="266"/>
                  </a:cubicBezTo>
                  <a:cubicBezTo>
                    <a:pt x="580" y="266"/>
                    <a:pt x="584" y="266"/>
                    <a:pt x="587" y="270"/>
                  </a:cubicBezTo>
                  <a:cubicBezTo>
                    <a:pt x="591" y="270"/>
                    <a:pt x="598" y="273"/>
                    <a:pt x="606" y="281"/>
                  </a:cubicBezTo>
                  <a:cubicBezTo>
                    <a:pt x="613" y="289"/>
                    <a:pt x="621" y="292"/>
                    <a:pt x="629" y="296"/>
                  </a:cubicBezTo>
                  <a:cubicBezTo>
                    <a:pt x="636" y="299"/>
                    <a:pt x="643" y="299"/>
                    <a:pt x="651" y="299"/>
                  </a:cubicBezTo>
                  <a:cubicBezTo>
                    <a:pt x="662" y="299"/>
                    <a:pt x="673" y="296"/>
                    <a:pt x="681" y="292"/>
                  </a:cubicBezTo>
                  <a:cubicBezTo>
                    <a:pt x="692" y="289"/>
                    <a:pt x="700" y="285"/>
                    <a:pt x="707" y="277"/>
                  </a:cubicBezTo>
                  <a:cubicBezTo>
                    <a:pt x="763" y="232"/>
                    <a:pt x="822" y="202"/>
                    <a:pt x="886" y="184"/>
                  </a:cubicBezTo>
                  <a:cubicBezTo>
                    <a:pt x="953" y="169"/>
                    <a:pt x="1021" y="161"/>
                    <a:pt x="1096" y="161"/>
                  </a:cubicBezTo>
                  <a:cubicBezTo>
                    <a:pt x="1122" y="161"/>
                    <a:pt x="1148" y="161"/>
                    <a:pt x="1174" y="165"/>
                  </a:cubicBezTo>
                  <a:lnTo>
                    <a:pt x="1181" y="165"/>
                  </a:lnTo>
                  <a:cubicBezTo>
                    <a:pt x="1189" y="165"/>
                    <a:pt x="1197" y="165"/>
                    <a:pt x="1204" y="161"/>
                  </a:cubicBezTo>
                  <a:cubicBezTo>
                    <a:pt x="1215" y="161"/>
                    <a:pt x="1226" y="158"/>
                    <a:pt x="1234" y="150"/>
                  </a:cubicBezTo>
                  <a:cubicBezTo>
                    <a:pt x="1245" y="142"/>
                    <a:pt x="1253" y="135"/>
                    <a:pt x="1260" y="128"/>
                  </a:cubicBezTo>
                  <a:cubicBezTo>
                    <a:pt x="1264" y="120"/>
                    <a:pt x="1267" y="116"/>
                    <a:pt x="1275" y="113"/>
                  </a:cubicBezTo>
                  <a:cubicBezTo>
                    <a:pt x="1283" y="109"/>
                    <a:pt x="1290" y="106"/>
                    <a:pt x="1305" y="106"/>
                  </a:cubicBezTo>
                  <a:cubicBezTo>
                    <a:pt x="1316" y="102"/>
                    <a:pt x="1331" y="102"/>
                    <a:pt x="1350" y="98"/>
                  </a:cubicBezTo>
                  <a:lnTo>
                    <a:pt x="1354" y="98"/>
                  </a:lnTo>
                  <a:cubicBezTo>
                    <a:pt x="1361" y="98"/>
                    <a:pt x="1372" y="102"/>
                    <a:pt x="1388" y="106"/>
                  </a:cubicBezTo>
                  <a:cubicBezTo>
                    <a:pt x="1406" y="109"/>
                    <a:pt x="1424" y="113"/>
                    <a:pt x="1443" y="113"/>
                  </a:cubicBezTo>
                  <a:cubicBezTo>
                    <a:pt x="1462" y="113"/>
                    <a:pt x="1477" y="113"/>
                    <a:pt x="1492" y="106"/>
                  </a:cubicBezTo>
                  <a:cubicBezTo>
                    <a:pt x="1503" y="98"/>
                    <a:pt x="1514" y="90"/>
                    <a:pt x="1526" y="83"/>
                  </a:cubicBezTo>
                  <a:close/>
                  <a:moveTo>
                    <a:pt x="1" y="666"/>
                  </a:moveTo>
                  <a:lnTo>
                    <a:pt x="4" y="674"/>
                  </a:lnTo>
                  <a:cubicBezTo>
                    <a:pt x="8" y="674"/>
                    <a:pt x="15" y="670"/>
                    <a:pt x="23" y="670"/>
                  </a:cubicBezTo>
                  <a:lnTo>
                    <a:pt x="1" y="666"/>
                  </a:lnTo>
                  <a:close/>
                  <a:moveTo>
                    <a:pt x="1518" y="1"/>
                  </a:moveTo>
                  <a:cubicBezTo>
                    <a:pt x="1514" y="1"/>
                    <a:pt x="1507" y="1"/>
                    <a:pt x="1500" y="4"/>
                  </a:cubicBezTo>
                  <a:cubicBezTo>
                    <a:pt x="1492" y="8"/>
                    <a:pt x="1488" y="12"/>
                    <a:pt x="1481" y="19"/>
                  </a:cubicBezTo>
                  <a:cubicBezTo>
                    <a:pt x="1473" y="27"/>
                    <a:pt x="1466" y="30"/>
                    <a:pt x="1462" y="35"/>
                  </a:cubicBezTo>
                  <a:cubicBezTo>
                    <a:pt x="1458" y="38"/>
                    <a:pt x="1450" y="38"/>
                    <a:pt x="1443" y="38"/>
                  </a:cubicBezTo>
                  <a:cubicBezTo>
                    <a:pt x="1436" y="38"/>
                    <a:pt x="1421" y="35"/>
                    <a:pt x="1406" y="30"/>
                  </a:cubicBezTo>
                  <a:cubicBezTo>
                    <a:pt x="1391" y="27"/>
                    <a:pt x="1372" y="23"/>
                    <a:pt x="1350" y="23"/>
                  </a:cubicBezTo>
                  <a:lnTo>
                    <a:pt x="1343" y="23"/>
                  </a:lnTo>
                  <a:cubicBezTo>
                    <a:pt x="1320" y="23"/>
                    <a:pt x="1298" y="27"/>
                    <a:pt x="1271" y="35"/>
                  </a:cubicBezTo>
                  <a:cubicBezTo>
                    <a:pt x="1260" y="38"/>
                    <a:pt x="1245" y="42"/>
                    <a:pt x="1234" y="49"/>
                  </a:cubicBezTo>
                  <a:cubicBezTo>
                    <a:pt x="1223" y="57"/>
                    <a:pt x="1212" y="68"/>
                    <a:pt x="1200" y="80"/>
                  </a:cubicBezTo>
                  <a:cubicBezTo>
                    <a:pt x="1197" y="83"/>
                    <a:pt x="1193" y="87"/>
                    <a:pt x="1193" y="87"/>
                  </a:cubicBezTo>
                  <a:lnTo>
                    <a:pt x="1096" y="87"/>
                  </a:lnTo>
                  <a:cubicBezTo>
                    <a:pt x="1017" y="87"/>
                    <a:pt x="943" y="90"/>
                    <a:pt x="867" y="109"/>
                  </a:cubicBezTo>
                  <a:cubicBezTo>
                    <a:pt x="793" y="132"/>
                    <a:pt x="722" y="165"/>
                    <a:pt x="655" y="221"/>
                  </a:cubicBezTo>
                  <a:cubicBezTo>
                    <a:pt x="643" y="210"/>
                    <a:pt x="629" y="202"/>
                    <a:pt x="617" y="199"/>
                  </a:cubicBezTo>
                  <a:cubicBezTo>
                    <a:pt x="603" y="192"/>
                    <a:pt x="587" y="192"/>
                    <a:pt x="576" y="192"/>
                  </a:cubicBezTo>
                  <a:cubicBezTo>
                    <a:pt x="561" y="192"/>
                    <a:pt x="546" y="192"/>
                    <a:pt x="535" y="195"/>
                  </a:cubicBezTo>
                  <a:cubicBezTo>
                    <a:pt x="516" y="202"/>
                    <a:pt x="501" y="214"/>
                    <a:pt x="490" y="221"/>
                  </a:cubicBezTo>
                  <a:cubicBezTo>
                    <a:pt x="475" y="232"/>
                    <a:pt x="464" y="240"/>
                    <a:pt x="456" y="247"/>
                  </a:cubicBezTo>
                  <a:cubicBezTo>
                    <a:pt x="359" y="311"/>
                    <a:pt x="266" y="378"/>
                    <a:pt x="172" y="446"/>
                  </a:cubicBezTo>
                  <a:cubicBezTo>
                    <a:pt x="161" y="453"/>
                    <a:pt x="150" y="464"/>
                    <a:pt x="139" y="475"/>
                  </a:cubicBezTo>
                  <a:cubicBezTo>
                    <a:pt x="127" y="494"/>
                    <a:pt x="116" y="509"/>
                    <a:pt x="105" y="520"/>
                  </a:cubicBezTo>
                  <a:cubicBezTo>
                    <a:pt x="94" y="532"/>
                    <a:pt x="87" y="539"/>
                    <a:pt x="75" y="546"/>
                  </a:cubicBezTo>
                  <a:cubicBezTo>
                    <a:pt x="68" y="551"/>
                    <a:pt x="60" y="554"/>
                    <a:pt x="53" y="558"/>
                  </a:cubicBezTo>
                  <a:cubicBezTo>
                    <a:pt x="42" y="569"/>
                    <a:pt x="34" y="577"/>
                    <a:pt x="30" y="587"/>
                  </a:cubicBezTo>
                  <a:cubicBezTo>
                    <a:pt x="27" y="599"/>
                    <a:pt x="23" y="610"/>
                    <a:pt x="23" y="621"/>
                  </a:cubicBezTo>
                  <a:cubicBezTo>
                    <a:pt x="23" y="636"/>
                    <a:pt x="27" y="651"/>
                    <a:pt x="30" y="663"/>
                  </a:cubicBezTo>
                  <a:cubicBezTo>
                    <a:pt x="30" y="666"/>
                    <a:pt x="34" y="670"/>
                    <a:pt x="34" y="674"/>
                  </a:cubicBezTo>
                  <a:lnTo>
                    <a:pt x="45" y="674"/>
                  </a:lnTo>
                  <a:lnTo>
                    <a:pt x="71" y="636"/>
                  </a:lnTo>
                  <a:lnTo>
                    <a:pt x="113" y="752"/>
                  </a:lnTo>
                  <a:lnTo>
                    <a:pt x="116" y="748"/>
                  </a:lnTo>
                  <a:cubicBezTo>
                    <a:pt x="135" y="741"/>
                    <a:pt x="146" y="730"/>
                    <a:pt x="158" y="718"/>
                  </a:cubicBezTo>
                  <a:cubicBezTo>
                    <a:pt x="165" y="708"/>
                    <a:pt x="172" y="700"/>
                    <a:pt x="180" y="692"/>
                  </a:cubicBezTo>
                  <a:cubicBezTo>
                    <a:pt x="292" y="580"/>
                    <a:pt x="438" y="506"/>
                    <a:pt x="584" y="438"/>
                  </a:cubicBezTo>
                  <a:cubicBezTo>
                    <a:pt x="665" y="397"/>
                    <a:pt x="748" y="359"/>
                    <a:pt x="834" y="330"/>
                  </a:cubicBezTo>
                  <a:cubicBezTo>
                    <a:pt x="924" y="299"/>
                    <a:pt x="1010" y="281"/>
                    <a:pt x="1103" y="281"/>
                  </a:cubicBezTo>
                  <a:cubicBezTo>
                    <a:pt x="1107" y="281"/>
                    <a:pt x="1110" y="285"/>
                    <a:pt x="1114" y="285"/>
                  </a:cubicBezTo>
                  <a:lnTo>
                    <a:pt x="1118" y="285"/>
                  </a:lnTo>
                  <a:cubicBezTo>
                    <a:pt x="1163" y="285"/>
                    <a:pt x="1204" y="273"/>
                    <a:pt x="1241" y="263"/>
                  </a:cubicBezTo>
                  <a:cubicBezTo>
                    <a:pt x="1283" y="255"/>
                    <a:pt x="1316" y="247"/>
                    <a:pt x="1350" y="247"/>
                  </a:cubicBezTo>
                  <a:lnTo>
                    <a:pt x="1365" y="247"/>
                  </a:lnTo>
                  <a:cubicBezTo>
                    <a:pt x="1604" y="259"/>
                    <a:pt x="1840" y="273"/>
                    <a:pt x="2075" y="322"/>
                  </a:cubicBezTo>
                  <a:cubicBezTo>
                    <a:pt x="2232" y="352"/>
                    <a:pt x="2378" y="404"/>
                    <a:pt x="2527" y="472"/>
                  </a:cubicBezTo>
                  <a:cubicBezTo>
                    <a:pt x="2587" y="498"/>
                    <a:pt x="2651" y="532"/>
                    <a:pt x="2718" y="558"/>
                  </a:cubicBezTo>
                  <a:cubicBezTo>
                    <a:pt x="2785" y="584"/>
                    <a:pt x="2860" y="603"/>
                    <a:pt x="2939" y="603"/>
                  </a:cubicBezTo>
                  <a:cubicBezTo>
                    <a:pt x="2958" y="603"/>
                    <a:pt x="2976" y="603"/>
                    <a:pt x="2994" y="599"/>
                  </a:cubicBezTo>
                  <a:lnTo>
                    <a:pt x="3002" y="599"/>
                  </a:lnTo>
                  <a:lnTo>
                    <a:pt x="3002" y="606"/>
                  </a:lnTo>
                  <a:lnTo>
                    <a:pt x="3002" y="629"/>
                  </a:lnTo>
                  <a:cubicBezTo>
                    <a:pt x="3006" y="644"/>
                    <a:pt x="3010" y="658"/>
                    <a:pt x="3020" y="674"/>
                  </a:cubicBezTo>
                  <a:cubicBezTo>
                    <a:pt x="3032" y="689"/>
                    <a:pt x="3047" y="700"/>
                    <a:pt x="3070" y="708"/>
                  </a:cubicBezTo>
                  <a:lnTo>
                    <a:pt x="3103" y="726"/>
                  </a:lnTo>
                  <a:lnTo>
                    <a:pt x="3110" y="711"/>
                  </a:lnTo>
                  <a:lnTo>
                    <a:pt x="3118" y="689"/>
                  </a:lnTo>
                  <a:cubicBezTo>
                    <a:pt x="3122" y="685"/>
                    <a:pt x="3122" y="681"/>
                    <a:pt x="3125" y="677"/>
                  </a:cubicBezTo>
                  <a:cubicBezTo>
                    <a:pt x="3133" y="670"/>
                    <a:pt x="3144" y="663"/>
                    <a:pt x="3159" y="647"/>
                  </a:cubicBezTo>
                  <a:cubicBezTo>
                    <a:pt x="3167" y="640"/>
                    <a:pt x="3174" y="632"/>
                    <a:pt x="3177" y="621"/>
                  </a:cubicBezTo>
                  <a:cubicBezTo>
                    <a:pt x="3182" y="618"/>
                    <a:pt x="3182" y="618"/>
                    <a:pt x="3182" y="613"/>
                  </a:cubicBezTo>
                  <a:cubicBezTo>
                    <a:pt x="3189" y="606"/>
                    <a:pt x="3189" y="595"/>
                    <a:pt x="3193" y="584"/>
                  </a:cubicBezTo>
                  <a:lnTo>
                    <a:pt x="3196" y="561"/>
                  </a:lnTo>
                  <a:lnTo>
                    <a:pt x="3174" y="546"/>
                  </a:lnTo>
                  <a:cubicBezTo>
                    <a:pt x="3096" y="498"/>
                    <a:pt x="3017" y="446"/>
                    <a:pt x="2931" y="404"/>
                  </a:cubicBezTo>
                  <a:cubicBezTo>
                    <a:pt x="2913" y="397"/>
                    <a:pt x="2890" y="382"/>
                    <a:pt x="2860" y="371"/>
                  </a:cubicBezTo>
                  <a:cubicBezTo>
                    <a:pt x="2834" y="359"/>
                    <a:pt x="2804" y="349"/>
                    <a:pt x="2767" y="349"/>
                  </a:cubicBezTo>
                  <a:cubicBezTo>
                    <a:pt x="2748" y="349"/>
                    <a:pt x="2729" y="349"/>
                    <a:pt x="2711" y="359"/>
                  </a:cubicBezTo>
                  <a:cubicBezTo>
                    <a:pt x="2699" y="363"/>
                    <a:pt x="2684" y="371"/>
                    <a:pt x="2673" y="378"/>
                  </a:cubicBezTo>
                  <a:cubicBezTo>
                    <a:pt x="2673" y="371"/>
                    <a:pt x="2670" y="367"/>
                    <a:pt x="2666" y="359"/>
                  </a:cubicBezTo>
                  <a:cubicBezTo>
                    <a:pt x="2658" y="352"/>
                    <a:pt x="2654" y="344"/>
                    <a:pt x="2647" y="341"/>
                  </a:cubicBezTo>
                  <a:cubicBezTo>
                    <a:pt x="2639" y="333"/>
                    <a:pt x="2628" y="330"/>
                    <a:pt x="2621" y="326"/>
                  </a:cubicBezTo>
                  <a:cubicBezTo>
                    <a:pt x="2617" y="326"/>
                    <a:pt x="2617" y="326"/>
                    <a:pt x="2613" y="322"/>
                  </a:cubicBezTo>
                  <a:cubicBezTo>
                    <a:pt x="2613" y="322"/>
                    <a:pt x="2617" y="318"/>
                    <a:pt x="2617" y="315"/>
                  </a:cubicBezTo>
                  <a:lnTo>
                    <a:pt x="2617" y="299"/>
                  </a:lnTo>
                  <a:cubicBezTo>
                    <a:pt x="2617" y="292"/>
                    <a:pt x="2617" y="289"/>
                    <a:pt x="2613" y="281"/>
                  </a:cubicBezTo>
                  <a:cubicBezTo>
                    <a:pt x="2613" y="273"/>
                    <a:pt x="2610" y="270"/>
                    <a:pt x="2606" y="266"/>
                  </a:cubicBezTo>
                  <a:cubicBezTo>
                    <a:pt x="2599" y="259"/>
                    <a:pt x="2591" y="255"/>
                    <a:pt x="2584" y="251"/>
                  </a:cubicBezTo>
                  <a:cubicBezTo>
                    <a:pt x="2580" y="251"/>
                    <a:pt x="2572" y="247"/>
                    <a:pt x="2565" y="247"/>
                  </a:cubicBezTo>
                  <a:lnTo>
                    <a:pt x="2561" y="247"/>
                  </a:lnTo>
                  <a:cubicBezTo>
                    <a:pt x="2549" y="247"/>
                    <a:pt x="2542" y="251"/>
                    <a:pt x="2535" y="255"/>
                  </a:cubicBezTo>
                  <a:cubicBezTo>
                    <a:pt x="2523" y="259"/>
                    <a:pt x="2516" y="263"/>
                    <a:pt x="2509" y="266"/>
                  </a:cubicBezTo>
                  <a:lnTo>
                    <a:pt x="2509" y="259"/>
                  </a:lnTo>
                  <a:cubicBezTo>
                    <a:pt x="2509" y="251"/>
                    <a:pt x="2509" y="244"/>
                    <a:pt x="2505" y="237"/>
                  </a:cubicBezTo>
                  <a:cubicBezTo>
                    <a:pt x="2501" y="229"/>
                    <a:pt x="2497" y="221"/>
                    <a:pt x="2490" y="218"/>
                  </a:cubicBezTo>
                  <a:cubicBezTo>
                    <a:pt x="2482" y="210"/>
                    <a:pt x="2471" y="206"/>
                    <a:pt x="2464" y="206"/>
                  </a:cubicBezTo>
                  <a:cubicBezTo>
                    <a:pt x="2453" y="202"/>
                    <a:pt x="2445" y="202"/>
                    <a:pt x="2437" y="202"/>
                  </a:cubicBezTo>
                  <a:cubicBezTo>
                    <a:pt x="2430" y="202"/>
                    <a:pt x="2423" y="202"/>
                    <a:pt x="2423" y="199"/>
                  </a:cubicBezTo>
                  <a:cubicBezTo>
                    <a:pt x="2404" y="195"/>
                    <a:pt x="2382" y="192"/>
                    <a:pt x="2366" y="187"/>
                  </a:cubicBezTo>
                  <a:cubicBezTo>
                    <a:pt x="2359" y="187"/>
                    <a:pt x="2352" y="184"/>
                    <a:pt x="2348" y="180"/>
                  </a:cubicBezTo>
                  <a:cubicBezTo>
                    <a:pt x="2344" y="180"/>
                    <a:pt x="2344" y="180"/>
                    <a:pt x="2344" y="176"/>
                  </a:cubicBezTo>
                  <a:cubicBezTo>
                    <a:pt x="2330" y="158"/>
                    <a:pt x="2311" y="139"/>
                    <a:pt x="2292" y="132"/>
                  </a:cubicBezTo>
                  <a:cubicBezTo>
                    <a:pt x="2273" y="120"/>
                    <a:pt x="2254" y="116"/>
                    <a:pt x="2235" y="116"/>
                  </a:cubicBezTo>
                  <a:cubicBezTo>
                    <a:pt x="2209" y="116"/>
                    <a:pt x="2191" y="120"/>
                    <a:pt x="2168" y="128"/>
                  </a:cubicBezTo>
                  <a:cubicBezTo>
                    <a:pt x="2161" y="128"/>
                    <a:pt x="2157" y="132"/>
                    <a:pt x="2150" y="132"/>
                  </a:cubicBezTo>
                  <a:cubicBezTo>
                    <a:pt x="2139" y="132"/>
                    <a:pt x="2128" y="128"/>
                    <a:pt x="2116" y="124"/>
                  </a:cubicBezTo>
                  <a:cubicBezTo>
                    <a:pt x="2101" y="124"/>
                    <a:pt x="2086" y="120"/>
                    <a:pt x="2071" y="116"/>
                  </a:cubicBezTo>
                  <a:cubicBezTo>
                    <a:pt x="2000" y="109"/>
                    <a:pt x="1929" y="94"/>
                    <a:pt x="1859" y="80"/>
                  </a:cubicBezTo>
                  <a:cubicBezTo>
                    <a:pt x="1783" y="64"/>
                    <a:pt x="1709" y="53"/>
                    <a:pt x="1634" y="53"/>
                  </a:cubicBezTo>
                  <a:cubicBezTo>
                    <a:pt x="1630" y="53"/>
                    <a:pt x="1623" y="53"/>
                    <a:pt x="1615" y="49"/>
                  </a:cubicBezTo>
                  <a:cubicBezTo>
                    <a:pt x="1604" y="42"/>
                    <a:pt x="1589" y="35"/>
                    <a:pt x="1574" y="23"/>
                  </a:cubicBezTo>
                  <a:cubicBezTo>
                    <a:pt x="1567" y="19"/>
                    <a:pt x="1559" y="16"/>
                    <a:pt x="1552" y="12"/>
                  </a:cubicBezTo>
                  <a:cubicBezTo>
                    <a:pt x="1548" y="8"/>
                    <a:pt x="1545" y="4"/>
                    <a:pt x="1537" y="4"/>
                  </a:cubicBezTo>
                  <a:cubicBezTo>
                    <a:pt x="1533" y="4"/>
                    <a:pt x="1526" y="1"/>
                    <a:pt x="1518" y="1"/>
                  </a:cubicBezTo>
                  <a:close/>
                  <a:moveTo>
                    <a:pt x="71" y="770"/>
                  </a:moveTo>
                  <a:cubicBezTo>
                    <a:pt x="64" y="778"/>
                    <a:pt x="56" y="786"/>
                    <a:pt x="49" y="793"/>
                  </a:cubicBezTo>
                  <a:lnTo>
                    <a:pt x="49" y="797"/>
                  </a:lnTo>
                  <a:lnTo>
                    <a:pt x="53" y="801"/>
                  </a:lnTo>
                  <a:lnTo>
                    <a:pt x="75" y="7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3" name="Google Shape;18103;p13"/>
            <p:cNvSpPr/>
            <p:nvPr/>
          </p:nvSpPr>
          <p:spPr>
            <a:xfrm>
              <a:off x="-589326" y="2219754"/>
              <a:ext cx="33091" cy="148550"/>
            </a:xfrm>
            <a:custGeom>
              <a:avLst/>
              <a:gdLst/>
              <a:ahLst/>
              <a:cxnLst/>
              <a:rect l="l" t="t" r="r" b="b"/>
              <a:pathLst>
                <a:path w="693" h="3111" extrusionOk="0">
                  <a:moveTo>
                    <a:pt x="12" y="0"/>
                  </a:moveTo>
                  <a:cubicBezTo>
                    <a:pt x="12" y="11"/>
                    <a:pt x="9" y="26"/>
                    <a:pt x="9" y="38"/>
                  </a:cubicBezTo>
                  <a:cubicBezTo>
                    <a:pt x="4" y="52"/>
                    <a:pt x="1" y="67"/>
                    <a:pt x="1" y="83"/>
                  </a:cubicBezTo>
                  <a:cubicBezTo>
                    <a:pt x="1" y="90"/>
                    <a:pt x="1" y="97"/>
                    <a:pt x="4" y="109"/>
                  </a:cubicBezTo>
                  <a:cubicBezTo>
                    <a:pt x="16" y="150"/>
                    <a:pt x="31" y="190"/>
                    <a:pt x="42" y="232"/>
                  </a:cubicBezTo>
                  <a:cubicBezTo>
                    <a:pt x="49" y="254"/>
                    <a:pt x="54" y="277"/>
                    <a:pt x="61" y="299"/>
                  </a:cubicBezTo>
                  <a:lnTo>
                    <a:pt x="61" y="295"/>
                  </a:lnTo>
                  <a:cubicBezTo>
                    <a:pt x="61" y="292"/>
                    <a:pt x="61" y="288"/>
                    <a:pt x="64" y="280"/>
                  </a:cubicBezTo>
                  <a:cubicBezTo>
                    <a:pt x="68" y="277"/>
                    <a:pt x="72" y="273"/>
                    <a:pt x="76" y="266"/>
                  </a:cubicBezTo>
                  <a:cubicBezTo>
                    <a:pt x="80" y="262"/>
                    <a:pt x="83" y="258"/>
                    <a:pt x="87" y="254"/>
                  </a:cubicBezTo>
                  <a:cubicBezTo>
                    <a:pt x="83" y="251"/>
                    <a:pt x="76" y="243"/>
                    <a:pt x="68" y="235"/>
                  </a:cubicBezTo>
                  <a:cubicBezTo>
                    <a:pt x="57" y="224"/>
                    <a:pt x="45" y="213"/>
                    <a:pt x="38" y="198"/>
                  </a:cubicBezTo>
                  <a:cubicBezTo>
                    <a:pt x="31" y="183"/>
                    <a:pt x="27" y="164"/>
                    <a:pt x="27" y="146"/>
                  </a:cubicBezTo>
                  <a:cubicBezTo>
                    <a:pt x="27" y="128"/>
                    <a:pt x="31" y="109"/>
                    <a:pt x="42" y="94"/>
                  </a:cubicBezTo>
                  <a:cubicBezTo>
                    <a:pt x="45" y="86"/>
                    <a:pt x="45" y="83"/>
                    <a:pt x="45" y="78"/>
                  </a:cubicBezTo>
                  <a:lnTo>
                    <a:pt x="45" y="67"/>
                  </a:lnTo>
                  <a:cubicBezTo>
                    <a:pt x="42" y="64"/>
                    <a:pt x="42" y="60"/>
                    <a:pt x="38" y="52"/>
                  </a:cubicBezTo>
                  <a:cubicBezTo>
                    <a:pt x="31" y="41"/>
                    <a:pt x="23" y="26"/>
                    <a:pt x="16" y="11"/>
                  </a:cubicBezTo>
                  <a:cubicBezTo>
                    <a:pt x="16" y="7"/>
                    <a:pt x="16" y="4"/>
                    <a:pt x="12" y="0"/>
                  </a:cubicBezTo>
                  <a:close/>
                  <a:moveTo>
                    <a:pt x="68" y="352"/>
                  </a:moveTo>
                  <a:cubicBezTo>
                    <a:pt x="72" y="359"/>
                    <a:pt x="72" y="366"/>
                    <a:pt x="72" y="374"/>
                  </a:cubicBezTo>
                  <a:lnTo>
                    <a:pt x="72" y="392"/>
                  </a:lnTo>
                  <a:cubicBezTo>
                    <a:pt x="72" y="411"/>
                    <a:pt x="68" y="434"/>
                    <a:pt x="68" y="452"/>
                  </a:cubicBezTo>
                  <a:cubicBezTo>
                    <a:pt x="64" y="471"/>
                    <a:pt x="64" y="486"/>
                    <a:pt x="64" y="501"/>
                  </a:cubicBezTo>
                  <a:cubicBezTo>
                    <a:pt x="64" y="512"/>
                    <a:pt x="64" y="523"/>
                    <a:pt x="68" y="531"/>
                  </a:cubicBezTo>
                  <a:cubicBezTo>
                    <a:pt x="68" y="542"/>
                    <a:pt x="72" y="549"/>
                    <a:pt x="80" y="557"/>
                  </a:cubicBezTo>
                  <a:cubicBezTo>
                    <a:pt x="113" y="599"/>
                    <a:pt x="132" y="643"/>
                    <a:pt x="143" y="688"/>
                  </a:cubicBezTo>
                  <a:cubicBezTo>
                    <a:pt x="154" y="729"/>
                    <a:pt x="158" y="770"/>
                    <a:pt x="169" y="808"/>
                  </a:cubicBezTo>
                  <a:cubicBezTo>
                    <a:pt x="173" y="818"/>
                    <a:pt x="184" y="837"/>
                    <a:pt x="195" y="853"/>
                  </a:cubicBezTo>
                  <a:cubicBezTo>
                    <a:pt x="206" y="871"/>
                    <a:pt x="221" y="894"/>
                    <a:pt x="233" y="920"/>
                  </a:cubicBezTo>
                  <a:cubicBezTo>
                    <a:pt x="233" y="923"/>
                    <a:pt x="237" y="927"/>
                    <a:pt x="237" y="935"/>
                  </a:cubicBezTo>
                  <a:cubicBezTo>
                    <a:pt x="247" y="931"/>
                    <a:pt x="255" y="931"/>
                    <a:pt x="259" y="927"/>
                  </a:cubicBezTo>
                  <a:cubicBezTo>
                    <a:pt x="266" y="927"/>
                    <a:pt x="270" y="923"/>
                    <a:pt x="270" y="923"/>
                  </a:cubicBezTo>
                  <a:lnTo>
                    <a:pt x="270" y="920"/>
                  </a:lnTo>
                  <a:lnTo>
                    <a:pt x="270" y="916"/>
                  </a:lnTo>
                  <a:cubicBezTo>
                    <a:pt x="273" y="913"/>
                    <a:pt x="270" y="901"/>
                    <a:pt x="266" y="890"/>
                  </a:cubicBezTo>
                  <a:cubicBezTo>
                    <a:pt x="259" y="879"/>
                    <a:pt x="255" y="868"/>
                    <a:pt x="251" y="860"/>
                  </a:cubicBezTo>
                  <a:cubicBezTo>
                    <a:pt x="211" y="785"/>
                    <a:pt x="192" y="711"/>
                    <a:pt x="180" y="635"/>
                  </a:cubicBezTo>
                  <a:cubicBezTo>
                    <a:pt x="173" y="594"/>
                    <a:pt x="169" y="565"/>
                    <a:pt x="161" y="542"/>
                  </a:cubicBezTo>
                  <a:cubicBezTo>
                    <a:pt x="158" y="520"/>
                    <a:pt x="150" y="501"/>
                    <a:pt x="143" y="482"/>
                  </a:cubicBezTo>
                  <a:cubicBezTo>
                    <a:pt x="139" y="471"/>
                    <a:pt x="132" y="456"/>
                    <a:pt x="121" y="442"/>
                  </a:cubicBezTo>
                  <a:cubicBezTo>
                    <a:pt x="109" y="419"/>
                    <a:pt x="90" y="389"/>
                    <a:pt x="68" y="352"/>
                  </a:cubicBezTo>
                  <a:close/>
                  <a:moveTo>
                    <a:pt x="323" y="1308"/>
                  </a:moveTo>
                  <a:cubicBezTo>
                    <a:pt x="318" y="1312"/>
                    <a:pt x="311" y="1316"/>
                    <a:pt x="307" y="1320"/>
                  </a:cubicBezTo>
                  <a:cubicBezTo>
                    <a:pt x="300" y="1324"/>
                    <a:pt x="296" y="1324"/>
                    <a:pt x="296" y="1327"/>
                  </a:cubicBezTo>
                  <a:lnTo>
                    <a:pt x="296" y="1339"/>
                  </a:lnTo>
                  <a:cubicBezTo>
                    <a:pt x="300" y="1346"/>
                    <a:pt x="304" y="1357"/>
                    <a:pt x="307" y="1368"/>
                  </a:cubicBezTo>
                  <a:cubicBezTo>
                    <a:pt x="307" y="1376"/>
                    <a:pt x="311" y="1384"/>
                    <a:pt x="311" y="1394"/>
                  </a:cubicBezTo>
                  <a:cubicBezTo>
                    <a:pt x="311" y="1398"/>
                    <a:pt x="311" y="1406"/>
                    <a:pt x="307" y="1413"/>
                  </a:cubicBezTo>
                  <a:lnTo>
                    <a:pt x="307" y="1420"/>
                  </a:lnTo>
                  <a:cubicBezTo>
                    <a:pt x="307" y="1428"/>
                    <a:pt x="307" y="1436"/>
                    <a:pt x="311" y="1443"/>
                  </a:cubicBezTo>
                  <a:cubicBezTo>
                    <a:pt x="315" y="1451"/>
                    <a:pt x="318" y="1458"/>
                    <a:pt x="323" y="1465"/>
                  </a:cubicBezTo>
                  <a:cubicBezTo>
                    <a:pt x="323" y="1473"/>
                    <a:pt x="326" y="1477"/>
                    <a:pt x="330" y="1484"/>
                  </a:cubicBezTo>
                  <a:cubicBezTo>
                    <a:pt x="333" y="1458"/>
                    <a:pt x="337" y="1432"/>
                    <a:pt x="337" y="1410"/>
                  </a:cubicBezTo>
                  <a:cubicBezTo>
                    <a:pt x="337" y="1376"/>
                    <a:pt x="330" y="1342"/>
                    <a:pt x="323" y="1308"/>
                  </a:cubicBezTo>
                  <a:close/>
                  <a:moveTo>
                    <a:pt x="359" y="1563"/>
                  </a:moveTo>
                  <a:lnTo>
                    <a:pt x="359" y="1585"/>
                  </a:lnTo>
                  <a:cubicBezTo>
                    <a:pt x="359" y="1603"/>
                    <a:pt x="356" y="1622"/>
                    <a:pt x="349" y="1638"/>
                  </a:cubicBezTo>
                  <a:cubicBezTo>
                    <a:pt x="345" y="1648"/>
                    <a:pt x="333" y="1664"/>
                    <a:pt x="326" y="1675"/>
                  </a:cubicBezTo>
                  <a:cubicBezTo>
                    <a:pt x="326" y="1675"/>
                    <a:pt x="326" y="1679"/>
                    <a:pt x="330" y="1682"/>
                  </a:cubicBezTo>
                  <a:cubicBezTo>
                    <a:pt x="333" y="1690"/>
                    <a:pt x="337" y="1705"/>
                    <a:pt x="345" y="1712"/>
                  </a:cubicBezTo>
                  <a:lnTo>
                    <a:pt x="345" y="1720"/>
                  </a:lnTo>
                  <a:cubicBezTo>
                    <a:pt x="349" y="1724"/>
                    <a:pt x="349" y="1727"/>
                    <a:pt x="352" y="1731"/>
                  </a:cubicBezTo>
                  <a:cubicBezTo>
                    <a:pt x="359" y="1742"/>
                    <a:pt x="363" y="1753"/>
                    <a:pt x="371" y="1768"/>
                  </a:cubicBezTo>
                  <a:cubicBezTo>
                    <a:pt x="386" y="1795"/>
                    <a:pt x="401" y="1828"/>
                    <a:pt x="412" y="1847"/>
                  </a:cubicBezTo>
                  <a:cubicBezTo>
                    <a:pt x="416" y="1855"/>
                    <a:pt x="420" y="1862"/>
                    <a:pt x="420" y="1865"/>
                  </a:cubicBezTo>
                  <a:cubicBezTo>
                    <a:pt x="420" y="1869"/>
                    <a:pt x="423" y="1873"/>
                    <a:pt x="423" y="1877"/>
                  </a:cubicBezTo>
                  <a:lnTo>
                    <a:pt x="423" y="1884"/>
                  </a:lnTo>
                  <a:lnTo>
                    <a:pt x="423" y="1891"/>
                  </a:lnTo>
                  <a:cubicBezTo>
                    <a:pt x="423" y="1895"/>
                    <a:pt x="423" y="1899"/>
                    <a:pt x="420" y="1903"/>
                  </a:cubicBezTo>
                  <a:cubicBezTo>
                    <a:pt x="408" y="1922"/>
                    <a:pt x="404" y="1940"/>
                    <a:pt x="404" y="1959"/>
                  </a:cubicBezTo>
                  <a:cubicBezTo>
                    <a:pt x="404" y="1978"/>
                    <a:pt x="412" y="2000"/>
                    <a:pt x="420" y="2022"/>
                  </a:cubicBezTo>
                  <a:cubicBezTo>
                    <a:pt x="427" y="2045"/>
                    <a:pt x="438" y="2071"/>
                    <a:pt x="446" y="2101"/>
                  </a:cubicBezTo>
                  <a:cubicBezTo>
                    <a:pt x="472" y="2183"/>
                    <a:pt x="509" y="2266"/>
                    <a:pt x="539" y="2352"/>
                  </a:cubicBezTo>
                  <a:cubicBezTo>
                    <a:pt x="551" y="2385"/>
                    <a:pt x="561" y="2415"/>
                    <a:pt x="569" y="2449"/>
                  </a:cubicBezTo>
                  <a:cubicBezTo>
                    <a:pt x="569" y="2426"/>
                    <a:pt x="569" y="2407"/>
                    <a:pt x="565" y="2388"/>
                  </a:cubicBezTo>
                  <a:cubicBezTo>
                    <a:pt x="558" y="2318"/>
                    <a:pt x="535" y="2254"/>
                    <a:pt x="513" y="2183"/>
                  </a:cubicBezTo>
                  <a:cubicBezTo>
                    <a:pt x="494" y="2112"/>
                    <a:pt x="472" y="2038"/>
                    <a:pt x="472" y="1952"/>
                  </a:cubicBezTo>
                  <a:cubicBezTo>
                    <a:pt x="468" y="1824"/>
                    <a:pt x="427" y="1682"/>
                    <a:pt x="359" y="1563"/>
                  </a:cubicBezTo>
                  <a:close/>
                  <a:moveTo>
                    <a:pt x="625" y="2927"/>
                  </a:moveTo>
                  <a:lnTo>
                    <a:pt x="625" y="2927"/>
                  </a:lnTo>
                  <a:cubicBezTo>
                    <a:pt x="629" y="2946"/>
                    <a:pt x="629" y="2968"/>
                    <a:pt x="629" y="2987"/>
                  </a:cubicBezTo>
                  <a:lnTo>
                    <a:pt x="629" y="3009"/>
                  </a:lnTo>
                  <a:cubicBezTo>
                    <a:pt x="644" y="3021"/>
                    <a:pt x="659" y="3032"/>
                    <a:pt x="666" y="3047"/>
                  </a:cubicBezTo>
                  <a:cubicBezTo>
                    <a:pt x="682" y="3069"/>
                    <a:pt x="689" y="3092"/>
                    <a:pt x="689" y="3111"/>
                  </a:cubicBezTo>
                  <a:lnTo>
                    <a:pt x="689" y="3106"/>
                  </a:lnTo>
                  <a:cubicBezTo>
                    <a:pt x="689" y="3103"/>
                    <a:pt x="692" y="3099"/>
                    <a:pt x="692" y="3095"/>
                  </a:cubicBezTo>
                  <a:cubicBezTo>
                    <a:pt x="692" y="3073"/>
                    <a:pt x="685" y="3043"/>
                    <a:pt x="673" y="3016"/>
                  </a:cubicBezTo>
                  <a:cubicBezTo>
                    <a:pt x="663" y="2987"/>
                    <a:pt x="647" y="2957"/>
                    <a:pt x="632" y="2938"/>
                  </a:cubicBezTo>
                  <a:cubicBezTo>
                    <a:pt x="629" y="2935"/>
                    <a:pt x="629" y="2931"/>
                    <a:pt x="625" y="29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4" name="Google Shape;18104;p13"/>
            <p:cNvSpPr/>
            <p:nvPr/>
          </p:nvSpPr>
          <p:spPr>
            <a:xfrm>
              <a:off x="-593051" y="2214549"/>
              <a:ext cx="41972" cy="169274"/>
            </a:xfrm>
            <a:custGeom>
              <a:avLst/>
              <a:gdLst/>
              <a:ahLst/>
              <a:cxnLst/>
              <a:rect l="l" t="t" r="r" b="b"/>
              <a:pathLst>
                <a:path w="879" h="3545" extrusionOk="0">
                  <a:moveTo>
                    <a:pt x="90" y="109"/>
                  </a:moveTo>
                  <a:cubicBezTo>
                    <a:pt x="94" y="113"/>
                    <a:pt x="94" y="116"/>
                    <a:pt x="94" y="120"/>
                  </a:cubicBezTo>
                  <a:cubicBezTo>
                    <a:pt x="101" y="135"/>
                    <a:pt x="109" y="150"/>
                    <a:pt x="116" y="161"/>
                  </a:cubicBezTo>
                  <a:cubicBezTo>
                    <a:pt x="120" y="169"/>
                    <a:pt x="120" y="173"/>
                    <a:pt x="123" y="176"/>
                  </a:cubicBezTo>
                  <a:lnTo>
                    <a:pt x="123" y="187"/>
                  </a:lnTo>
                  <a:cubicBezTo>
                    <a:pt x="123" y="192"/>
                    <a:pt x="123" y="195"/>
                    <a:pt x="120" y="203"/>
                  </a:cubicBezTo>
                  <a:cubicBezTo>
                    <a:pt x="109" y="218"/>
                    <a:pt x="105" y="237"/>
                    <a:pt x="105" y="255"/>
                  </a:cubicBezTo>
                  <a:cubicBezTo>
                    <a:pt x="105" y="273"/>
                    <a:pt x="109" y="292"/>
                    <a:pt x="116" y="307"/>
                  </a:cubicBezTo>
                  <a:cubicBezTo>
                    <a:pt x="123" y="322"/>
                    <a:pt x="135" y="333"/>
                    <a:pt x="146" y="344"/>
                  </a:cubicBezTo>
                  <a:cubicBezTo>
                    <a:pt x="154" y="352"/>
                    <a:pt x="161" y="360"/>
                    <a:pt x="165" y="363"/>
                  </a:cubicBezTo>
                  <a:cubicBezTo>
                    <a:pt x="161" y="367"/>
                    <a:pt x="158" y="371"/>
                    <a:pt x="154" y="375"/>
                  </a:cubicBezTo>
                  <a:cubicBezTo>
                    <a:pt x="150" y="382"/>
                    <a:pt x="146" y="386"/>
                    <a:pt x="142" y="389"/>
                  </a:cubicBezTo>
                  <a:cubicBezTo>
                    <a:pt x="139" y="397"/>
                    <a:pt x="139" y="401"/>
                    <a:pt x="139" y="404"/>
                  </a:cubicBezTo>
                  <a:lnTo>
                    <a:pt x="139" y="408"/>
                  </a:lnTo>
                  <a:cubicBezTo>
                    <a:pt x="132" y="386"/>
                    <a:pt x="127" y="363"/>
                    <a:pt x="120" y="341"/>
                  </a:cubicBezTo>
                  <a:cubicBezTo>
                    <a:pt x="109" y="299"/>
                    <a:pt x="94" y="259"/>
                    <a:pt x="82" y="218"/>
                  </a:cubicBezTo>
                  <a:cubicBezTo>
                    <a:pt x="79" y="206"/>
                    <a:pt x="79" y="199"/>
                    <a:pt x="79" y="192"/>
                  </a:cubicBezTo>
                  <a:cubicBezTo>
                    <a:pt x="79" y="176"/>
                    <a:pt x="82" y="161"/>
                    <a:pt x="87" y="147"/>
                  </a:cubicBezTo>
                  <a:cubicBezTo>
                    <a:pt x="87" y="135"/>
                    <a:pt x="90" y="120"/>
                    <a:pt x="90" y="109"/>
                  </a:cubicBezTo>
                  <a:close/>
                  <a:moveTo>
                    <a:pt x="146" y="461"/>
                  </a:moveTo>
                  <a:cubicBezTo>
                    <a:pt x="168" y="498"/>
                    <a:pt x="187" y="528"/>
                    <a:pt x="199" y="551"/>
                  </a:cubicBezTo>
                  <a:cubicBezTo>
                    <a:pt x="210" y="565"/>
                    <a:pt x="217" y="580"/>
                    <a:pt x="221" y="591"/>
                  </a:cubicBezTo>
                  <a:cubicBezTo>
                    <a:pt x="228" y="610"/>
                    <a:pt x="236" y="629"/>
                    <a:pt x="239" y="651"/>
                  </a:cubicBezTo>
                  <a:cubicBezTo>
                    <a:pt x="247" y="674"/>
                    <a:pt x="251" y="703"/>
                    <a:pt x="258" y="744"/>
                  </a:cubicBezTo>
                  <a:cubicBezTo>
                    <a:pt x="270" y="820"/>
                    <a:pt x="289" y="894"/>
                    <a:pt x="329" y="969"/>
                  </a:cubicBezTo>
                  <a:cubicBezTo>
                    <a:pt x="333" y="977"/>
                    <a:pt x="337" y="988"/>
                    <a:pt x="344" y="999"/>
                  </a:cubicBezTo>
                  <a:cubicBezTo>
                    <a:pt x="348" y="1010"/>
                    <a:pt x="351" y="1022"/>
                    <a:pt x="348" y="1025"/>
                  </a:cubicBezTo>
                  <a:lnTo>
                    <a:pt x="348" y="1029"/>
                  </a:lnTo>
                  <a:lnTo>
                    <a:pt x="348" y="1032"/>
                  </a:lnTo>
                  <a:cubicBezTo>
                    <a:pt x="348" y="1032"/>
                    <a:pt x="344" y="1036"/>
                    <a:pt x="337" y="1036"/>
                  </a:cubicBezTo>
                  <a:cubicBezTo>
                    <a:pt x="333" y="1040"/>
                    <a:pt x="325" y="1040"/>
                    <a:pt x="315" y="1044"/>
                  </a:cubicBezTo>
                  <a:cubicBezTo>
                    <a:pt x="315" y="1036"/>
                    <a:pt x="311" y="1032"/>
                    <a:pt x="311" y="1029"/>
                  </a:cubicBezTo>
                  <a:cubicBezTo>
                    <a:pt x="299" y="1003"/>
                    <a:pt x="284" y="980"/>
                    <a:pt x="273" y="962"/>
                  </a:cubicBezTo>
                  <a:cubicBezTo>
                    <a:pt x="262" y="946"/>
                    <a:pt x="251" y="927"/>
                    <a:pt x="247" y="917"/>
                  </a:cubicBezTo>
                  <a:cubicBezTo>
                    <a:pt x="236" y="879"/>
                    <a:pt x="232" y="838"/>
                    <a:pt x="221" y="797"/>
                  </a:cubicBezTo>
                  <a:cubicBezTo>
                    <a:pt x="210" y="752"/>
                    <a:pt x="191" y="708"/>
                    <a:pt x="158" y="666"/>
                  </a:cubicBezTo>
                  <a:cubicBezTo>
                    <a:pt x="150" y="658"/>
                    <a:pt x="146" y="651"/>
                    <a:pt x="146" y="640"/>
                  </a:cubicBezTo>
                  <a:cubicBezTo>
                    <a:pt x="142" y="632"/>
                    <a:pt x="142" y="621"/>
                    <a:pt x="142" y="610"/>
                  </a:cubicBezTo>
                  <a:cubicBezTo>
                    <a:pt x="142" y="595"/>
                    <a:pt x="142" y="580"/>
                    <a:pt x="146" y="561"/>
                  </a:cubicBezTo>
                  <a:cubicBezTo>
                    <a:pt x="146" y="543"/>
                    <a:pt x="150" y="520"/>
                    <a:pt x="150" y="501"/>
                  </a:cubicBezTo>
                  <a:lnTo>
                    <a:pt x="150" y="483"/>
                  </a:lnTo>
                  <a:cubicBezTo>
                    <a:pt x="150" y="475"/>
                    <a:pt x="150" y="468"/>
                    <a:pt x="146" y="461"/>
                  </a:cubicBezTo>
                  <a:close/>
                  <a:moveTo>
                    <a:pt x="401" y="1417"/>
                  </a:moveTo>
                  <a:cubicBezTo>
                    <a:pt x="408" y="1451"/>
                    <a:pt x="415" y="1485"/>
                    <a:pt x="415" y="1519"/>
                  </a:cubicBezTo>
                  <a:cubicBezTo>
                    <a:pt x="415" y="1541"/>
                    <a:pt x="411" y="1567"/>
                    <a:pt x="408" y="1593"/>
                  </a:cubicBezTo>
                  <a:cubicBezTo>
                    <a:pt x="404" y="1586"/>
                    <a:pt x="401" y="1582"/>
                    <a:pt x="401" y="1574"/>
                  </a:cubicBezTo>
                  <a:cubicBezTo>
                    <a:pt x="396" y="1567"/>
                    <a:pt x="393" y="1560"/>
                    <a:pt x="389" y="1552"/>
                  </a:cubicBezTo>
                  <a:cubicBezTo>
                    <a:pt x="385" y="1545"/>
                    <a:pt x="385" y="1537"/>
                    <a:pt x="385" y="1529"/>
                  </a:cubicBezTo>
                  <a:lnTo>
                    <a:pt x="385" y="1522"/>
                  </a:lnTo>
                  <a:cubicBezTo>
                    <a:pt x="389" y="1515"/>
                    <a:pt x="389" y="1507"/>
                    <a:pt x="389" y="1503"/>
                  </a:cubicBezTo>
                  <a:cubicBezTo>
                    <a:pt x="389" y="1493"/>
                    <a:pt x="385" y="1485"/>
                    <a:pt x="385" y="1477"/>
                  </a:cubicBezTo>
                  <a:cubicBezTo>
                    <a:pt x="382" y="1466"/>
                    <a:pt x="378" y="1455"/>
                    <a:pt x="374" y="1448"/>
                  </a:cubicBezTo>
                  <a:lnTo>
                    <a:pt x="374" y="1436"/>
                  </a:lnTo>
                  <a:cubicBezTo>
                    <a:pt x="374" y="1433"/>
                    <a:pt x="378" y="1433"/>
                    <a:pt x="385" y="1429"/>
                  </a:cubicBezTo>
                  <a:cubicBezTo>
                    <a:pt x="389" y="1425"/>
                    <a:pt x="396" y="1421"/>
                    <a:pt x="401" y="1417"/>
                  </a:cubicBezTo>
                  <a:close/>
                  <a:moveTo>
                    <a:pt x="437" y="1672"/>
                  </a:moveTo>
                  <a:cubicBezTo>
                    <a:pt x="505" y="1791"/>
                    <a:pt x="546" y="1933"/>
                    <a:pt x="550" y="2061"/>
                  </a:cubicBezTo>
                  <a:cubicBezTo>
                    <a:pt x="550" y="2147"/>
                    <a:pt x="572" y="2221"/>
                    <a:pt x="591" y="2292"/>
                  </a:cubicBezTo>
                  <a:cubicBezTo>
                    <a:pt x="613" y="2363"/>
                    <a:pt x="636" y="2427"/>
                    <a:pt x="643" y="2497"/>
                  </a:cubicBezTo>
                  <a:cubicBezTo>
                    <a:pt x="647" y="2516"/>
                    <a:pt x="647" y="2535"/>
                    <a:pt x="647" y="2558"/>
                  </a:cubicBezTo>
                  <a:cubicBezTo>
                    <a:pt x="639" y="2524"/>
                    <a:pt x="629" y="2494"/>
                    <a:pt x="617" y="2461"/>
                  </a:cubicBezTo>
                  <a:cubicBezTo>
                    <a:pt x="587" y="2375"/>
                    <a:pt x="550" y="2292"/>
                    <a:pt x="524" y="2210"/>
                  </a:cubicBezTo>
                  <a:cubicBezTo>
                    <a:pt x="516" y="2180"/>
                    <a:pt x="505" y="2154"/>
                    <a:pt x="498" y="2131"/>
                  </a:cubicBezTo>
                  <a:cubicBezTo>
                    <a:pt x="490" y="2109"/>
                    <a:pt x="482" y="2087"/>
                    <a:pt x="482" y="2068"/>
                  </a:cubicBezTo>
                  <a:cubicBezTo>
                    <a:pt x="482" y="2049"/>
                    <a:pt x="486" y="2031"/>
                    <a:pt x="498" y="2012"/>
                  </a:cubicBezTo>
                  <a:cubicBezTo>
                    <a:pt x="501" y="2008"/>
                    <a:pt x="501" y="2004"/>
                    <a:pt x="501" y="2000"/>
                  </a:cubicBezTo>
                  <a:lnTo>
                    <a:pt x="501" y="1993"/>
                  </a:lnTo>
                  <a:lnTo>
                    <a:pt x="501" y="1986"/>
                  </a:lnTo>
                  <a:cubicBezTo>
                    <a:pt x="501" y="1982"/>
                    <a:pt x="498" y="1978"/>
                    <a:pt x="498" y="1974"/>
                  </a:cubicBezTo>
                  <a:cubicBezTo>
                    <a:pt x="498" y="1971"/>
                    <a:pt x="494" y="1964"/>
                    <a:pt x="490" y="1956"/>
                  </a:cubicBezTo>
                  <a:cubicBezTo>
                    <a:pt x="479" y="1937"/>
                    <a:pt x="464" y="1904"/>
                    <a:pt x="449" y="1877"/>
                  </a:cubicBezTo>
                  <a:cubicBezTo>
                    <a:pt x="441" y="1862"/>
                    <a:pt x="437" y="1851"/>
                    <a:pt x="430" y="1840"/>
                  </a:cubicBezTo>
                  <a:cubicBezTo>
                    <a:pt x="427" y="1836"/>
                    <a:pt x="427" y="1833"/>
                    <a:pt x="423" y="1829"/>
                  </a:cubicBezTo>
                  <a:lnTo>
                    <a:pt x="423" y="1821"/>
                  </a:lnTo>
                  <a:cubicBezTo>
                    <a:pt x="415" y="1814"/>
                    <a:pt x="411" y="1799"/>
                    <a:pt x="408" y="1791"/>
                  </a:cubicBezTo>
                  <a:cubicBezTo>
                    <a:pt x="404" y="1788"/>
                    <a:pt x="404" y="1784"/>
                    <a:pt x="404" y="1784"/>
                  </a:cubicBezTo>
                  <a:cubicBezTo>
                    <a:pt x="411" y="1773"/>
                    <a:pt x="423" y="1757"/>
                    <a:pt x="427" y="1747"/>
                  </a:cubicBezTo>
                  <a:cubicBezTo>
                    <a:pt x="434" y="1731"/>
                    <a:pt x="437" y="1712"/>
                    <a:pt x="437" y="1694"/>
                  </a:cubicBezTo>
                  <a:lnTo>
                    <a:pt x="437" y="1672"/>
                  </a:lnTo>
                  <a:close/>
                  <a:moveTo>
                    <a:pt x="703" y="3036"/>
                  </a:moveTo>
                  <a:cubicBezTo>
                    <a:pt x="707" y="3040"/>
                    <a:pt x="707" y="3044"/>
                    <a:pt x="710" y="3047"/>
                  </a:cubicBezTo>
                  <a:cubicBezTo>
                    <a:pt x="725" y="3066"/>
                    <a:pt x="741" y="3096"/>
                    <a:pt x="751" y="3125"/>
                  </a:cubicBezTo>
                  <a:cubicBezTo>
                    <a:pt x="763" y="3152"/>
                    <a:pt x="770" y="3182"/>
                    <a:pt x="770" y="3204"/>
                  </a:cubicBezTo>
                  <a:cubicBezTo>
                    <a:pt x="770" y="3208"/>
                    <a:pt x="767" y="3212"/>
                    <a:pt x="767" y="3215"/>
                  </a:cubicBezTo>
                  <a:lnTo>
                    <a:pt x="767" y="3220"/>
                  </a:lnTo>
                  <a:cubicBezTo>
                    <a:pt x="767" y="3201"/>
                    <a:pt x="760" y="3178"/>
                    <a:pt x="744" y="3156"/>
                  </a:cubicBezTo>
                  <a:cubicBezTo>
                    <a:pt x="737" y="3141"/>
                    <a:pt x="722" y="3130"/>
                    <a:pt x="707" y="3118"/>
                  </a:cubicBezTo>
                  <a:lnTo>
                    <a:pt x="707" y="3096"/>
                  </a:lnTo>
                  <a:cubicBezTo>
                    <a:pt x="707" y="3077"/>
                    <a:pt x="707" y="3055"/>
                    <a:pt x="703" y="3036"/>
                  </a:cubicBezTo>
                  <a:close/>
                  <a:moveTo>
                    <a:pt x="97" y="1"/>
                  </a:moveTo>
                  <a:cubicBezTo>
                    <a:pt x="94" y="4"/>
                    <a:pt x="90" y="4"/>
                    <a:pt x="87" y="8"/>
                  </a:cubicBezTo>
                  <a:cubicBezTo>
                    <a:pt x="75" y="16"/>
                    <a:pt x="60" y="16"/>
                    <a:pt x="49" y="16"/>
                  </a:cubicBezTo>
                  <a:lnTo>
                    <a:pt x="42" y="16"/>
                  </a:lnTo>
                  <a:lnTo>
                    <a:pt x="37" y="19"/>
                  </a:lnTo>
                  <a:cubicBezTo>
                    <a:pt x="30" y="23"/>
                    <a:pt x="27" y="30"/>
                    <a:pt x="23" y="38"/>
                  </a:cubicBezTo>
                  <a:cubicBezTo>
                    <a:pt x="19" y="49"/>
                    <a:pt x="15" y="57"/>
                    <a:pt x="15" y="68"/>
                  </a:cubicBezTo>
                  <a:lnTo>
                    <a:pt x="15" y="75"/>
                  </a:lnTo>
                  <a:lnTo>
                    <a:pt x="15" y="87"/>
                  </a:lnTo>
                  <a:cubicBezTo>
                    <a:pt x="15" y="98"/>
                    <a:pt x="15" y="113"/>
                    <a:pt x="11" y="132"/>
                  </a:cubicBezTo>
                  <a:cubicBezTo>
                    <a:pt x="8" y="147"/>
                    <a:pt x="1" y="165"/>
                    <a:pt x="1" y="192"/>
                  </a:cubicBezTo>
                  <a:cubicBezTo>
                    <a:pt x="1" y="206"/>
                    <a:pt x="4" y="221"/>
                    <a:pt x="8" y="237"/>
                  </a:cubicBezTo>
                  <a:cubicBezTo>
                    <a:pt x="19" y="281"/>
                    <a:pt x="34" y="322"/>
                    <a:pt x="49" y="363"/>
                  </a:cubicBezTo>
                  <a:cubicBezTo>
                    <a:pt x="60" y="404"/>
                    <a:pt x="71" y="446"/>
                    <a:pt x="75" y="487"/>
                  </a:cubicBezTo>
                  <a:lnTo>
                    <a:pt x="75" y="501"/>
                  </a:lnTo>
                  <a:cubicBezTo>
                    <a:pt x="75" y="517"/>
                    <a:pt x="71" y="532"/>
                    <a:pt x="71" y="551"/>
                  </a:cubicBezTo>
                  <a:cubicBezTo>
                    <a:pt x="68" y="569"/>
                    <a:pt x="64" y="587"/>
                    <a:pt x="64" y="610"/>
                  </a:cubicBezTo>
                  <a:cubicBezTo>
                    <a:pt x="64" y="625"/>
                    <a:pt x="68" y="644"/>
                    <a:pt x="71" y="663"/>
                  </a:cubicBezTo>
                  <a:cubicBezTo>
                    <a:pt x="75" y="681"/>
                    <a:pt x="87" y="700"/>
                    <a:pt x="97" y="715"/>
                  </a:cubicBezTo>
                  <a:cubicBezTo>
                    <a:pt x="123" y="744"/>
                    <a:pt x="135" y="778"/>
                    <a:pt x="146" y="815"/>
                  </a:cubicBezTo>
                  <a:cubicBezTo>
                    <a:pt x="154" y="853"/>
                    <a:pt x="161" y="894"/>
                    <a:pt x="172" y="939"/>
                  </a:cubicBezTo>
                  <a:cubicBezTo>
                    <a:pt x="180" y="954"/>
                    <a:pt x="187" y="969"/>
                    <a:pt x="194" y="984"/>
                  </a:cubicBezTo>
                  <a:cubicBezTo>
                    <a:pt x="210" y="1006"/>
                    <a:pt x="221" y="1025"/>
                    <a:pt x="232" y="1040"/>
                  </a:cubicBezTo>
                  <a:lnTo>
                    <a:pt x="232" y="1048"/>
                  </a:lnTo>
                  <a:lnTo>
                    <a:pt x="79" y="1055"/>
                  </a:lnTo>
                  <a:lnTo>
                    <a:pt x="244" y="1103"/>
                  </a:lnTo>
                  <a:cubicBezTo>
                    <a:pt x="244" y="1107"/>
                    <a:pt x="239" y="1115"/>
                    <a:pt x="236" y="1122"/>
                  </a:cubicBezTo>
                  <a:lnTo>
                    <a:pt x="217" y="1171"/>
                  </a:lnTo>
                  <a:lnTo>
                    <a:pt x="270" y="1174"/>
                  </a:lnTo>
                  <a:cubicBezTo>
                    <a:pt x="284" y="1179"/>
                    <a:pt x="296" y="1179"/>
                    <a:pt x="303" y="1182"/>
                  </a:cubicBezTo>
                  <a:cubicBezTo>
                    <a:pt x="307" y="1182"/>
                    <a:pt x="311" y="1182"/>
                    <a:pt x="315" y="1186"/>
                  </a:cubicBezTo>
                  <a:lnTo>
                    <a:pt x="315" y="1189"/>
                  </a:lnTo>
                  <a:cubicBezTo>
                    <a:pt x="311" y="1193"/>
                    <a:pt x="307" y="1205"/>
                    <a:pt x="299" y="1212"/>
                  </a:cubicBezTo>
                  <a:cubicBezTo>
                    <a:pt x="296" y="1223"/>
                    <a:pt x="289" y="1234"/>
                    <a:pt x="280" y="1246"/>
                  </a:cubicBezTo>
                  <a:cubicBezTo>
                    <a:pt x="273" y="1257"/>
                    <a:pt x="270" y="1272"/>
                    <a:pt x="270" y="1283"/>
                  </a:cubicBezTo>
                  <a:cubicBezTo>
                    <a:pt x="270" y="1298"/>
                    <a:pt x="273" y="1313"/>
                    <a:pt x="277" y="1320"/>
                  </a:cubicBezTo>
                  <a:cubicBezTo>
                    <a:pt x="289" y="1336"/>
                    <a:pt x="296" y="1346"/>
                    <a:pt x="303" y="1354"/>
                  </a:cubicBezTo>
                  <a:cubicBezTo>
                    <a:pt x="315" y="1362"/>
                    <a:pt x="318" y="1369"/>
                    <a:pt x="322" y="1372"/>
                  </a:cubicBezTo>
                  <a:cubicBezTo>
                    <a:pt x="322" y="1372"/>
                    <a:pt x="322" y="1376"/>
                    <a:pt x="325" y="1376"/>
                  </a:cubicBezTo>
                  <a:cubicBezTo>
                    <a:pt x="318" y="1380"/>
                    <a:pt x="315" y="1384"/>
                    <a:pt x="311" y="1391"/>
                  </a:cubicBezTo>
                  <a:cubicBezTo>
                    <a:pt x="307" y="1398"/>
                    <a:pt x="303" y="1406"/>
                    <a:pt x="299" y="1414"/>
                  </a:cubicBezTo>
                  <a:cubicBezTo>
                    <a:pt x="296" y="1421"/>
                    <a:pt x="296" y="1429"/>
                    <a:pt x="296" y="1436"/>
                  </a:cubicBezTo>
                  <a:cubicBezTo>
                    <a:pt x="296" y="1455"/>
                    <a:pt x="303" y="1470"/>
                    <a:pt x="307" y="1481"/>
                  </a:cubicBezTo>
                  <a:cubicBezTo>
                    <a:pt x="307" y="1488"/>
                    <a:pt x="311" y="1493"/>
                    <a:pt x="311" y="1496"/>
                  </a:cubicBezTo>
                  <a:lnTo>
                    <a:pt x="311" y="1503"/>
                  </a:lnTo>
                  <a:lnTo>
                    <a:pt x="311" y="1529"/>
                  </a:lnTo>
                  <a:cubicBezTo>
                    <a:pt x="311" y="1552"/>
                    <a:pt x="315" y="1567"/>
                    <a:pt x="318" y="1586"/>
                  </a:cubicBezTo>
                  <a:cubicBezTo>
                    <a:pt x="329" y="1608"/>
                    <a:pt x="341" y="1631"/>
                    <a:pt x="348" y="1650"/>
                  </a:cubicBezTo>
                  <a:cubicBezTo>
                    <a:pt x="351" y="1657"/>
                    <a:pt x="356" y="1668"/>
                    <a:pt x="359" y="1676"/>
                  </a:cubicBezTo>
                  <a:cubicBezTo>
                    <a:pt x="359" y="1683"/>
                    <a:pt x="363" y="1690"/>
                    <a:pt x="363" y="1694"/>
                  </a:cubicBezTo>
                  <a:cubicBezTo>
                    <a:pt x="363" y="1702"/>
                    <a:pt x="359" y="1709"/>
                    <a:pt x="356" y="1717"/>
                  </a:cubicBezTo>
                  <a:cubicBezTo>
                    <a:pt x="356" y="1724"/>
                    <a:pt x="348" y="1731"/>
                    <a:pt x="337" y="1739"/>
                  </a:cubicBezTo>
                  <a:cubicBezTo>
                    <a:pt x="333" y="1747"/>
                    <a:pt x="329" y="1754"/>
                    <a:pt x="325" y="1762"/>
                  </a:cubicBezTo>
                  <a:lnTo>
                    <a:pt x="325" y="1776"/>
                  </a:lnTo>
                  <a:lnTo>
                    <a:pt x="325" y="1788"/>
                  </a:lnTo>
                  <a:cubicBezTo>
                    <a:pt x="325" y="1795"/>
                    <a:pt x="329" y="1802"/>
                    <a:pt x="329" y="1807"/>
                  </a:cubicBezTo>
                  <a:cubicBezTo>
                    <a:pt x="333" y="1817"/>
                    <a:pt x="337" y="1825"/>
                    <a:pt x="341" y="1833"/>
                  </a:cubicBezTo>
                  <a:cubicBezTo>
                    <a:pt x="344" y="1840"/>
                    <a:pt x="348" y="1847"/>
                    <a:pt x="351" y="1855"/>
                  </a:cubicBezTo>
                  <a:cubicBezTo>
                    <a:pt x="351" y="1855"/>
                    <a:pt x="351" y="1859"/>
                    <a:pt x="356" y="1859"/>
                  </a:cubicBezTo>
                  <a:cubicBezTo>
                    <a:pt x="359" y="1866"/>
                    <a:pt x="363" y="1877"/>
                    <a:pt x="370" y="1892"/>
                  </a:cubicBezTo>
                  <a:cubicBezTo>
                    <a:pt x="382" y="1914"/>
                    <a:pt x="396" y="1941"/>
                    <a:pt x="408" y="1964"/>
                  </a:cubicBezTo>
                  <a:cubicBezTo>
                    <a:pt x="415" y="1974"/>
                    <a:pt x="419" y="1986"/>
                    <a:pt x="423" y="1993"/>
                  </a:cubicBezTo>
                  <a:cubicBezTo>
                    <a:pt x="411" y="2019"/>
                    <a:pt x="408" y="2042"/>
                    <a:pt x="408" y="2068"/>
                  </a:cubicBezTo>
                  <a:cubicBezTo>
                    <a:pt x="408" y="2098"/>
                    <a:pt x="415" y="2128"/>
                    <a:pt x="423" y="2154"/>
                  </a:cubicBezTo>
                  <a:cubicBezTo>
                    <a:pt x="434" y="2180"/>
                    <a:pt x="441" y="2206"/>
                    <a:pt x="449" y="2233"/>
                  </a:cubicBezTo>
                  <a:cubicBezTo>
                    <a:pt x="479" y="2322"/>
                    <a:pt x="520" y="2404"/>
                    <a:pt x="546" y="2487"/>
                  </a:cubicBezTo>
                  <a:cubicBezTo>
                    <a:pt x="591" y="2621"/>
                    <a:pt x="621" y="2759"/>
                    <a:pt x="621" y="2901"/>
                  </a:cubicBezTo>
                  <a:lnTo>
                    <a:pt x="621" y="2954"/>
                  </a:lnTo>
                  <a:lnTo>
                    <a:pt x="621" y="2965"/>
                  </a:lnTo>
                  <a:cubicBezTo>
                    <a:pt x="621" y="2991"/>
                    <a:pt x="625" y="3013"/>
                    <a:pt x="625" y="3036"/>
                  </a:cubicBezTo>
                  <a:cubicBezTo>
                    <a:pt x="629" y="3058"/>
                    <a:pt x="632" y="3077"/>
                    <a:pt x="632" y="3096"/>
                  </a:cubicBezTo>
                  <a:cubicBezTo>
                    <a:pt x="632" y="3107"/>
                    <a:pt x="632" y="3122"/>
                    <a:pt x="629" y="3130"/>
                  </a:cubicBezTo>
                  <a:lnTo>
                    <a:pt x="621" y="3163"/>
                  </a:lnTo>
                  <a:lnTo>
                    <a:pt x="651" y="3175"/>
                  </a:lnTo>
                  <a:cubicBezTo>
                    <a:pt x="662" y="3182"/>
                    <a:pt x="670" y="3186"/>
                    <a:pt x="673" y="3189"/>
                  </a:cubicBezTo>
                  <a:cubicBezTo>
                    <a:pt x="681" y="3193"/>
                    <a:pt x="681" y="3197"/>
                    <a:pt x="684" y="3201"/>
                  </a:cubicBezTo>
                  <a:cubicBezTo>
                    <a:pt x="688" y="3208"/>
                    <a:pt x="688" y="3215"/>
                    <a:pt x="692" y="3227"/>
                  </a:cubicBezTo>
                  <a:lnTo>
                    <a:pt x="692" y="3260"/>
                  </a:lnTo>
                  <a:lnTo>
                    <a:pt x="692" y="3282"/>
                  </a:lnTo>
                  <a:cubicBezTo>
                    <a:pt x="692" y="3301"/>
                    <a:pt x="692" y="3324"/>
                    <a:pt x="699" y="3350"/>
                  </a:cubicBezTo>
                  <a:cubicBezTo>
                    <a:pt x="707" y="3377"/>
                    <a:pt x="718" y="3399"/>
                    <a:pt x="729" y="3417"/>
                  </a:cubicBezTo>
                  <a:cubicBezTo>
                    <a:pt x="737" y="3436"/>
                    <a:pt x="741" y="3455"/>
                    <a:pt x="741" y="3470"/>
                  </a:cubicBezTo>
                  <a:cubicBezTo>
                    <a:pt x="741" y="3481"/>
                    <a:pt x="741" y="3489"/>
                    <a:pt x="733" y="3500"/>
                  </a:cubicBezTo>
                  <a:lnTo>
                    <a:pt x="796" y="3544"/>
                  </a:lnTo>
                  <a:cubicBezTo>
                    <a:pt x="808" y="3526"/>
                    <a:pt x="827" y="3511"/>
                    <a:pt x="845" y="3489"/>
                  </a:cubicBezTo>
                  <a:cubicBezTo>
                    <a:pt x="853" y="3477"/>
                    <a:pt x="860" y="3466"/>
                    <a:pt x="867" y="3451"/>
                  </a:cubicBezTo>
                  <a:cubicBezTo>
                    <a:pt x="875" y="3439"/>
                    <a:pt x="879" y="3425"/>
                    <a:pt x="879" y="3406"/>
                  </a:cubicBezTo>
                  <a:cubicBezTo>
                    <a:pt x="879" y="3395"/>
                    <a:pt x="879" y="3384"/>
                    <a:pt x="875" y="3377"/>
                  </a:cubicBezTo>
                  <a:cubicBezTo>
                    <a:pt x="872" y="3365"/>
                    <a:pt x="867" y="3354"/>
                    <a:pt x="860" y="3346"/>
                  </a:cubicBezTo>
                  <a:cubicBezTo>
                    <a:pt x="853" y="3335"/>
                    <a:pt x="845" y="3324"/>
                    <a:pt x="841" y="3313"/>
                  </a:cubicBezTo>
                  <a:cubicBezTo>
                    <a:pt x="841" y="3301"/>
                    <a:pt x="838" y="3294"/>
                    <a:pt x="838" y="3282"/>
                  </a:cubicBezTo>
                  <a:cubicBezTo>
                    <a:pt x="838" y="3268"/>
                    <a:pt x="841" y="3249"/>
                    <a:pt x="845" y="3227"/>
                  </a:cubicBezTo>
                  <a:lnTo>
                    <a:pt x="845" y="3204"/>
                  </a:lnTo>
                  <a:cubicBezTo>
                    <a:pt x="845" y="3182"/>
                    <a:pt x="841" y="3156"/>
                    <a:pt x="834" y="3134"/>
                  </a:cubicBezTo>
                  <a:cubicBezTo>
                    <a:pt x="827" y="3096"/>
                    <a:pt x="812" y="3063"/>
                    <a:pt x="793" y="3029"/>
                  </a:cubicBezTo>
                  <a:cubicBezTo>
                    <a:pt x="774" y="2999"/>
                    <a:pt x="751" y="2973"/>
                    <a:pt x="725" y="2954"/>
                  </a:cubicBezTo>
                  <a:lnTo>
                    <a:pt x="725" y="2950"/>
                  </a:lnTo>
                  <a:cubicBezTo>
                    <a:pt x="725" y="2946"/>
                    <a:pt x="725" y="2942"/>
                    <a:pt x="729" y="2939"/>
                  </a:cubicBezTo>
                  <a:cubicBezTo>
                    <a:pt x="733" y="2924"/>
                    <a:pt x="744" y="2909"/>
                    <a:pt x="755" y="2890"/>
                  </a:cubicBezTo>
                  <a:cubicBezTo>
                    <a:pt x="760" y="2879"/>
                    <a:pt x="763" y="2868"/>
                    <a:pt x="767" y="2856"/>
                  </a:cubicBezTo>
                  <a:cubicBezTo>
                    <a:pt x="770" y="2846"/>
                    <a:pt x="774" y="2834"/>
                    <a:pt x="774" y="2820"/>
                  </a:cubicBezTo>
                  <a:cubicBezTo>
                    <a:pt x="774" y="2804"/>
                    <a:pt x="770" y="2789"/>
                    <a:pt x="763" y="2775"/>
                  </a:cubicBezTo>
                  <a:cubicBezTo>
                    <a:pt x="741" y="2733"/>
                    <a:pt x="733" y="2689"/>
                    <a:pt x="729" y="2640"/>
                  </a:cubicBezTo>
                  <a:cubicBezTo>
                    <a:pt x="725" y="2592"/>
                    <a:pt x="725" y="2539"/>
                    <a:pt x="718" y="2487"/>
                  </a:cubicBezTo>
                  <a:cubicBezTo>
                    <a:pt x="710" y="2408"/>
                    <a:pt x="688" y="2337"/>
                    <a:pt x="665" y="2270"/>
                  </a:cubicBezTo>
                  <a:cubicBezTo>
                    <a:pt x="643" y="2199"/>
                    <a:pt x="629" y="2131"/>
                    <a:pt x="625" y="2061"/>
                  </a:cubicBezTo>
                  <a:cubicBezTo>
                    <a:pt x="621" y="1911"/>
                    <a:pt x="576" y="1750"/>
                    <a:pt x="490" y="1612"/>
                  </a:cubicBezTo>
                  <a:cubicBezTo>
                    <a:pt x="486" y="1608"/>
                    <a:pt x="486" y="1605"/>
                    <a:pt x="482" y="1600"/>
                  </a:cubicBezTo>
                  <a:cubicBezTo>
                    <a:pt x="486" y="1571"/>
                    <a:pt x="490" y="1545"/>
                    <a:pt x="490" y="1519"/>
                  </a:cubicBezTo>
                  <a:cubicBezTo>
                    <a:pt x="490" y="1425"/>
                    <a:pt x="460" y="1339"/>
                    <a:pt x="415" y="1260"/>
                  </a:cubicBezTo>
                  <a:lnTo>
                    <a:pt x="415" y="1257"/>
                  </a:lnTo>
                  <a:cubicBezTo>
                    <a:pt x="415" y="1257"/>
                    <a:pt x="415" y="1253"/>
                    <a:pt x="419" y="1249"/>
                  </a:cubicBezTo>
                  <a:cubicBezTo>
                    <a:pt x="427" y="1234"/>
                    <a:pt x="434" y="1223"/>
                    <a:pt x="437" y="1208"/>
                  </a:cubicBezTo>
                  <a:cubicBezTo>
                    <a:pt x="441" y="1197"/>
                    <a:pt x="446" y="1182"/>
                    <a:pt x="446" y="1167"/>
                  </a:cubicBezTo>
                  <a:cubicBezTo>
                    <a:pt x="446" y="1152"/>
                    <a:pt x="441" y="1137"/>
                    <a:pt x="434" y="1122"/>
                  </a:cubicBezTo>
                  <a:cubicBezTo>
                    <a:pt x="427" y="1111"/>
                    <a:pt x="419" y="1103"/>
                    <a:pt x="411" y="1092"/>
                  </a:cubicBezTo>
                  <a:cubicBezTo>
                    <a:pt x="408" y="1092"/>
                    <a:pt x="408" y="1089"/>
                    <a:pt x="404" y="1084"/>
                  </a:cubicBezTo>
                  <a:cubicBezTo>
                    <a:pt x="408" y="1077"/>
                    <a:pt x="415" y="1074"/>
                    <a:pt x="419" y="1066"/>
                  </a:cubicBezTo>
                  <a:cubicBezTo>
                    <a:pt x="423" y="1051"/>
                    <a:pt x="427" y="1036"/>
                    <a:pt x="427" y="1025"/>
                  </a:cubicBezTo>
                  <a:cubicBezTo>
                    <a:pt x="427" y="1003"/>
                    <a:pt x="419" y="984"/>
                    <a:pt x="411" y="969"/>
                  </a:cubicBezTo>
                  <a:cubicBezTo>
                    <a:pt x="408" y="954"/>
                    <a:pt x="401" y="939"/>
                    <a:pt x="396" y="932"/>
                  </a:cubicBezTo>
                  <a:cubicBezTo>
                    <a:pt x="363" y="868"/>
                    <a:pt x="344" y="801"/>
                    <a:pt x="333" y="730"/>
                  </a:cubicBezTo>
                  <a:cubicBezTo>
                    <a:pt x="325" y="696"/>
                    <a:pt x="322" y="666"/>
                    <a:pt x="318" y="644"/>
                  </a:cubicBezTo>
                  <a:cubicBezTo>
                    <a:pt x="311" y="606"/>
                    <a:pt x="299" y="580"/>
                    <a:pt x="284" y="546"/>
                  </a:cubicBezTo>
                  <a:cubicBezTo>
                    <a:pt x="270" y="513"/>
                    <a:pt x="247" y="479"/>
                    <a:pt x="213" y="423"/>
                  </a:cubicBezTo>
                  <a:cubicBezTo>
                    <a:pt x="221" y="416"/>
                    <a:pt x="225" y="412"/>
                    <a:pt x="228" y="404"/>
                  </a:cubicBezTo>
                  <a:cubicBezTo>
                    <a:pt x="236" y="394"/>
                    <a:pt x="239" y="378"/>
                    <a:pt x="239" y="363"/>
                  </a:cubicBezTo>
                  <a:cubicBezTo>
                    <a:pt x="239" y="356"/>
                    <a:pt x="239" y="349"/>
                    <a:pt x="236" y="341"/>
                  </a:cubicBezTo>
                  <a:cubicBezTo>
                    <a:pt x="232" y="330"/>
                    <a:pt x="225" y="318"/>
                    <a:pt x="221" y="311"/>
                  </a:cubicBezTo>
                  <a:cubicBezTo>
                    <a:pt x="213" y="304"/>
                    <a:pt x="206" y="296"/>
                    <a:pt x="199" y="289"/>
                  </a:cubicBezTo>
                  <a:cubicBezTo>
                    <a:pt x="194" y="285"/>
                    <a:pt x="187" y="281"/>
                    <a:pt x="187" y="273"/>
                  </a:cubicBezTo>
                  <a:cubicBezTo>
                    <a:pt x="184" y="266"/>
                    <a:pt x="180" y="259"/>
                    <a:pt x="180" y="255"/>
                  </a:cubicBezTo>
                  <a:cubicBezTo>
                    <a:pt x="180" y="251"/>
                    <a:pt x="184" y="247"/>
                    <a:pt x="184" y="244"/>
                  </a:cubicBezTo>
                  <a:cubicBezTo>
                    <a:pt x="194" y="225"/>
                    <a:pt x="202" y="206"/>
                    <a:pt x="199" y="187"/>
                  </a:cubicBezTo>
                  <a:cubicBezTo>
                    <a:pt x="199" y="173"/>
                    <a:pt x="194" y="158"/>
                    <a:pt x="191" y="147"/>
                  </a:cubicBezTo>
                  <a:cubicBezTo>
                    <a:pt x="184" y="128"/>
                    <a:pt x="176" y="113"/>
                    <a:pt x="172" y="102"/>
                  </a:cubicBezTo>
                  <a:cubicBezTo>
                    <a:pt x="168" y="98"/>
                    <a:pt x="165" y="90"/>
                    <a:pt x="165" y="87"/>
                  </a:cubicBezTo>
                  <a:lnTo>
                    <a:pt x="165" y="75"/>
                  </a:lnTo>
                  <a:lnTo>
                    <a:pt x="165" y="72"/>
                  </a:lnTo>
                  <a:lnTo>
                    <a:pt x="165" y="64"/>
                  </a:lnTo>
                  <a:cubicBezTo>
                    <a:pt x="165" y="57"/>
                    <a:pt x="161" y="53"/>
                    <a:pt x="161" y="46"/>
                  </a:cubicBezTo>
                  <a:cubicBezTo>
                    <a:pt x="158" y="35"/>
                    <a:pt x="150" y="27"/>
                    <a:pt x="146" y="23"/>
                  </a:cubicBezTo>
                  <a:cubicBezTo>
                    <a:pt x="135" y="16"/>
                    <a:pt x="127" y="12"/>
                    <a:pt x="116" y="8"/>
                  </a:cubicBezTo>
                  <a:cubicBezTo>
                    <a:pt x="109" y="4"/>
                    <a:pt x="105" y="4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5" name="Google Shape;18105;p13"/>
            <p:cNvSpPr/>
            <p:nvPr/>
          </p:nvSpPr>
          <p:spPr>
            <a:xfrm>
              <a:off x="-623754" y="2074833"/>
              <a:ext cx="33568" cy="136899"/>
            </a:xfrm>
            <a:custGeom>
              <a:avLst/>
              <a:gdLst/>
              <a:ahLst/>
              <a:cxnLst/>
              <a:rect l="l" t="t" r="r" b="b"/>
              <a:pathLst>
                <a:path w="703" h="2867" extrusionOk="0">
                  <a:moveTo>
                    <a:pt x="0" y="0"/>
                  </a:moveTo>
                  <a:cubicBezTo>
                    <a:pt x="7" y="26"/>
                    <a:pt x="7" y="52"/>
                    <a:pt x="12" y="75"/>
                  </a:cubicBezTo>
                  <a:cubicBezTo>
                    <a:pt x="12" y="90"/>
                    <a:pt x="16" y="108"/>
                    <a:pt x="19" y="119"/>
                  </a:cubicBezTo>
                  <a:cubicBezTo>
                    <a:pt x="23" y="149"/>
                    <a:pt x="34" y="180"/>
                    <a:pt x="45" y="213"/>
                  </a:cubicBezTo>
                  <a:cubicBezTo>
                    <a:pt x="60" y="242"/>
                    <a:pt x="71" y="280"/>
                    <a:pt x="71" y="321"/>
                  </a:cubicBezTo>
                  <a:cubicBezTo>
                    <a:pt x="71" y="340"/>
                    <a:pt x="68" y="359"/>
                    <a:pt x="60" y="381"/>
                  </a:cubicBezTo>
                  <a:cubicBezTo>
                    <a:pt x="64" y="381"/>
                    <a:pt x="68" y="381"/>
                    <a:pt x="68" y="385"/>
                  </a:cubicBezTo>
                  <a:cubicBezTo>
                    <a:pt x="71" y="377"/>
                    <a:pt x="71" y="373"/>
                    <a:pt x="71" y="366"/>
                  </a:cubicBezTo>
                  <a:cubicBezTo>
                    <a:pt x="75" y="355"/>
                    <a:pt x="75" y="344"/>
                    <a:pt x="75" y="332"/>
                  </a:cubicBezTo>
                  <a:cubicBezTo>
                    <a:pt x="75" y="299"/>
                    <a:pt x="64" y="258"/>
                    <a:pt x="52" y="216"/>
                  </a:cubicBezTo>
                  <a:cubicBezTo>
                    <a:pt x="42" y="175"/>
                    <a:pt x="26" y="130"/>
                    <a:pt x="26" y="82"/>
                  </a:cubicBezTo>
                  <a:lnTo>
                    <a:pt x="26" y="75"/>
                  </a:lnTo>
                  <a:lnTo>
                    <a:pt x="26" y="67"/>
                  </a:lnTo>
                  <a:cubicBezTo>
                    <a:pt x="26" y="49"/>
                    <a:pt x="23" y="33"/>
                    <a:pt x="19" y="23"/>
                  </a:cubicBezTo>
                  <a:cubicBezTo>
                    <a:pt x="16" y="14"/>
                    <a:pt x="7" y="7"/>
                    <a:pt x="0" y="0"/>
                  </a:cubicBezTo>
                  <a:close/>
                  <a:moveTo>
                    <a:pt x="112" y="471"/>
                  </a:moveTo>
                  <a:cubicBezTo>
                    <a:pt x="109" y="478"/>
                    <a:pt x="105" y="482"/>
                    <a:pt x="102" y="482"/>
                  </a:cubicBezTo>
                  <a:cubicBezTo>
                    <a:pt x="94" y="485"/>
                    <a:pt x="86" y="489"/>
                    <a:pt x="83" y="489"/>
                  </a:cubicBezTo>
                  <a:cubicBezTo>
                    <a:pt x="79" y="489"/>
                    <a:pt x="79" y="489"/>
                    <a:pt x="75" y="494"/>
                  </a:cubicBezTo>
                  <a:lnTo>
                    <a:pt x="71" y="494"/>
                  </a:lnTo>
                  <a:cubicBezTo>
                    <a:pt x="68" y="494"/>
                    <a:pt x="68" y="497"/>
                    <a:pt x="68" y="497"/>
                  </a:cubicBezTo>
                  <a:lnTo>
                    <a:pt x="64" y="497"/>
                  </a:lnTo>
                  <a:lnTo>
                    <a:pt x="64" y="504"/>
                  </a:lnTo>
                  <a:cubicBezTo>
                    <a:pt x="64" y="508"/>
                    <a:pt x="64" y="516"/>
                    <a:pt x="68" y="527"/>
                  </a:cubicBezTo>
                  <a:cubicBezTo>
                    <a:pt x="90" y="635"/>
                    <a:pt x="124" y="740"/>
                    <a:pt x="161" y="848"/>
                  </a:cubicBezTo>
                  <a:cubicBezTo>
                    <a:pt x="199" y="953"/>
                    <a:pt x="240" y="1061"/>
                    <a:pt x="269" y="1174"/>
                  </a:cubicBezTo>
                  <a:cubicBezTo>
                    <a:pt x="269" y="1181"/>
                    <a:pt x="273" y="1192"/>
                    <a:pt x="277" y="1203"/>
                  </a:cubicBezTo>
                  <a:cubicBezTo>
                    <a:pt x="292" y="1174"/>
                    <a:pt x="295" y="1144"/>
                    <a:pt x="295" y="1110"/>
                  </a:cubicBezTo>
                  <a:cubicBezTo>
                    <a:pt x="295" y="1084"/>
                    <a:pt x="292" y="1058"/>
                    <a:pt x="288" y="1032"/>
                  </a:cubicBezTo>
                  <a:cubicBezTo>
                    <a:pt x="285" y="1001"/>
                    <a:pt x="281" y="972"/>
                    <a:pt x="277" y="946"/>
                  </a:cubicBezTo>
                  <a:cubicBezTo>
                    <a:pt x="273" y="923"/>
                    <a:pt x="269" y="893"/>
                    <a:pt x="262" y="867"/>
                  </a:cubicBezTo>
                  <a:cubicBezTo>
                    <a:pt x="254" y="841"/>
                    <a:pt x="243" y="818"/>
                    <a:pt x="228" y="803"/>
                  </a:cubicBezTo>
                  <a:cubicBezTo>
                    <a:pt x="217" y="792"/>
                    <a:pt x="209" y="785"/>
                    <a:pt x="199" y="777"/>
                  </a:cubicBezTo>
                  <a:cubicBezTo>
                    <a:pt x="180" y="770"/>
                    <a:pt x="164" y="763"/>
                    <a:pt x="150" y="751"/>
                  </a:cubicBezTo>
                  <a:cubicBezTo>
                    <a:pt x="138" y="740"/>
                    <a:pt x="131" y="729"/>
                    <a:pt x="124" y="713"/>
                  </a:cubicBezTo>
                  <a:cubicBezTo>
                    <a:pt x="124" y="703"/>
                    <a:pt x="120" y="695"/>
                    <a:pt x="120" y="684"/>
                  </a:cubicBezTo>
                  <a:cubicBezTo>
                    <a:pt x="120" y="673"/>
                    <a:pt x="124" y="661"/>
                    <a:pt x="124" y="654"/>
                  </a:cubicBezTo>
                  <a:cubicBezTo>
                    <a:pt x="128" y="642"/>
                    <a:pt x="131" y="635"/>
                    <a:pt x="131" y="632"/>
                  </a:cubicBezTo>
                  <a:cubicBezTo>
                    <a:pt x="138" y="601"/>
                    <a:pt x="142" y="575"/>
                    <a:pt x="142" y="549"/>
                  </a:cubicBezTo>
                  <a:cubicBezTo>
                    <a:pt x="142" y="530"/>
                    <a:pt x="142" y="516"/>
                    <a:pt x="135" y="497"/>
                  </a:cubicBezTo>
                  <a:cubicBezTo>
                    <a:pt x="128" y="489"/>
                    <a:pt x="124" y="478"/>
                    <a:pt x="116" y="471"/>
                  </a:cubicBezTo>
                  <a:close/>
                  <a:moveTo>
                    <a:pt x="295" y="1301"/>
                  </a:moveTo>
                  <a:lnTo>
                    <a:pt x="295" y="1301"/>
                  </a:lnTo>
                  <a:cubicBezTo>
                    <a:pt x="314" y="1386"/>
                    <a:pt x="330" y="1472"/>
                    <a:pt x="348" y="1555"/>
                  </a:cubicBezTo>
                  <a:cubicBezTo>
                    <a:pt x="352" y="1558"/>
                    <a:pt x="352" y="1566"/>
                    <a:pt x="352" y="1570"/>
                  </a:cubicBezTo>
                  <a:cubicBezTo>
                    <a:pt x="352" y="1577"/>
                    <a:pt x="352" y="1581"/>
                    <a:pt x="348" y="1585"/>
                  </a:cubicBezTo>
                  <a:cubicBezTo>
                    <a:pt x="352" y="1585"/>
                    <a:pt x="352" y="1581"/>
                    <a:pt x="352" y="1581"/>
                  </a:cubicBezTo>
                  <a:cubicBezTo>
                    <a:pt x="363" y="1566"/>
                    <a:pt x="363" y="1555"/>
                    <a:pt x="363" y="1540"/>
                  </a:cubicBezTo>
                  <a:cubicBezTo>
                    <a:pt x="366" y="1525"/>
                    <a:pt x="359" y="1506"/>
                    <a:pt x="348" y="1484"/>
                  </a:cubicBezTo>
                  <a:cubicBezTo>
                    <a:pt x="344" y="1469"/>
                    <a:pt x="340" y="1454"/>
                    <a:pt x="337" y="1443"/>
                  </a:cubicBezTo>
                  <a:lnTo>
                    <a:pt x="337" y="1405"/>
                  </a:lnTo>
                  <a:lnTo>
                    <a:pt x="337" y="1375"/>
                  </a:lnTo>
                  <a:cubicBezTo>
                    <a:pt x="337" y="1364"/>
                    <a:pt x="337" y="1353"/>
                    <a:pt x="333" y="1341"/>
                  </a:cubicBezTo>
                  <a:cubicBezTo>
                    <a:pt x="333" y="1334"/>
                    <a:pt x="330" y="1327"/>
                    <a:pt x="326" y="1323"/>
                  </a:cubicBezTo>
                  <a:cubicBezTo>
                    <a:pt x="326" y="1319"/>
                    <a:pt x="322" y="1315"/>
                    <a:pt x="318" y="1312"/>
                  </a:cubicBezTo>
                  <a:cubicBezTo>
                    <a:pt x="311" y="1308"/>
                    <a:pt x="307" y="1305"/>
                    <a:pt x="295" y="1301"/>
                  </a:cubicBezTo>
                  <a:close/>
                  <a:moveTo>
                    <a:pt x="344" y="1663"/>
                  </a:moveTo>
                  <a:lnTo>
                    <a:pt x="344" y="1667"/>
                  </a:lnTo>
                  <a:cubicBezTo>
                    <a:pt x="340" y="1671"/>
                    <a:pt x="333" y="1678"/>
                    <a:pt x="330" y="1682"/>
                  </a:cubicBezTo>
                  <a:lnTo>
                    <a:pt x="326" y="1686"/>
                  </a:lnTo>
                  <a:cubicBezTo>
                    <a:pt x="330" y="1689"/>
                    <a:pt x="337" y="1689"/>
                    <a:pt x="340" y="1697"/>
                  </a:cubicBezTo>
                  <a:cubicBezTo>
                    <a:pt x="348" y="1700"/>
                    <a:pt x="356" y="1708"/>
                    <a:pt x="356" y="1719"/>
                  </a:cubicBezTo>
                  <a:cubicBezTo>
                    <a:pt x="359" y="1723"/>
                    <a:pt x="359" y="1731"/>
                    <a:pt x="359" y="1734"/>
                  </a:cubicBezTo>
                  <a:cubicBezTo>
                    <a:pt x="359" y="1745"/>
                    <a:pt x="356" y="1753"/>
                    <a:pt x="356" y="1760"/>
                  </a:cubicBezTo>
                  <a:cubicBezTo>
                    <a:pt x="352" y="1764"/>
                    <a:pt x="352" y="1772"/>
                    <a:pt x="348" y="1776"/>
                  </a:cubicBezTo>
                  <a:cubicBezTo>
                    <a:pt x="344" y="1786"/>
                    <a:pt x="344" y="1790"/>
                    <a:pt x="344" y="1794"/>
                  </a:cubicBezTo>
                  <a:lnTo>
                    <a:pt x="344" y="1798"/>
                  </a:lnTo>
                  <a:lnTo>
                    <a:pt x="348" y="1802"/>
                  </a:lnTo>
                  <a:cubicBezTo>
                    <a:pt x="378" y="1835"/>
                    <a:pt x="404" y="1876"/>
                    <a:pt x="426" y="1921"/>
                  </a:cubicBezTo>
                  <a:cubicBezTo>
                    <a:pt x="411" y="1857"/>
                    <a:pt x="400" y="1798"/>
                    <a:pt x="397" y="1731"/>
                  </a:cubicBezTo>
                  <a:lnTo>
                    <a:pt x="397" y="1727"/>
                  </a:lnTo>
                  <a:cubicBezTo>
                    <a:pt x="397" y="1719"/>
                    <a:pt x="400" y="1715"/>
                    <a:pt x="400" y="1708"/>
                  </a:cubicBezTo>
                  <a:lnTo>
                    <a:pt x="400" y="1697"/>
                  </a:lnTo>
                  <a:lnTo>
                    <a:pt x="397" y="1697"/>
                  </a:lnTo>
                  <a:cubicBezTo>
                    <a:pt x="385" y="1693"/>
                    <a:pt x="374" y="1689"/>
                    <a:pt x="363" y="1686"/>
                  </a:cubicBezTo>
                  <a:cubicBezTo>
                    <a:pt x="356" y="1678"/>
                    <a:pt x="348" y="1671"/>
                    <a:pt x="344" y="1663"/>
                  </a:cubicBezTo>
                  <a:close/>
                  <a:moveTo>
                    <a:pt x="461" y="2045"/>
                  </a:moveTo>
                  <a:lnTo>
                    <a:pt x="461" y="2056"/>
                  </a:lnTo>
                  <a:cubicBezTo>
                    <a:pt x="461" y="2086"/>
                    <a:pt x="456" y="2116"/>
                    <a:pt x="456" y="2142"/>
                  </a:cubicBezTo>
                  <a:cubicBezTo>
                    <a:pt x="456" y="2164"/>
                    <a:pt x="461" y="2183"/>
                    <a:pt x="464" y="2202"/>
                  </a:cubicBezTo>
                  <a:cubicBezTo>
                    <a:pt x="468" y="2216"/>
                    <a:pt x="475" y="2231"/>
                    <a:pt x="487" y="2247"/>
                  </a:cubicBezTo>
                  <a:cubicBezTo>
                    <a:pt x="494" y="2254"/>
                    <a:pt x="505" y="2265"/>
                    <a:pt x="520" y="2273"/>
                  </a:cubicBezTo>
                  <a:cubicBezTo>
                    <a:pt x="523" y="2276"/>
                    <a:pt x="531" y="2280"/>
                    <a:pt x="531" y="2283"/>
                  </a:cubicBezTo>
                  <a:cubicBezTo>
                    <a:pt x="535" y="2288"/>
                    <a:pt x="535" y="2291"/>
                    <a:pt x="535" y="2295"/>
                  </a:cubicBezTo>
                  <a:cubicBezTo>
                    <a:pt x="539" y="2299"/>
                    <a:pt x="539" y="2302"/>
                    <a:pt x="539" y="2306"/>
                  </a:cubicBezTo>
                  <a:lnTo>
                    <a:pt x="539" y="2314"/>
                  </a:lnTo>
                  <a:cubicBezTo>
                    <a:pt x="539" y="2317"/>
                    <a:pt x="535" y="2321"/>
                    <a:pt x="535" y="2321"/>
                  </a:cubicBezTo>
                  <a:cubicBezTo>
                    <a:pt x="535" y="2325"/>
                    <a:pt x="535" y="2328"/>
                    <a:pt x="531" y="2333"/>
                  </a:cubicBezTo>
                  <a:cubicBezTo>
                    <a:pt x="531" y="2340"/>
                    <a:pt x="528" y="2347"/>
                    <a:pt x="523" y="2355"/>
                  </a:cubicBezTo>
                  <a:cubicBezTo>
                    <a:pt x="520" y="2362"/>
                    <a:pt x="520" y="2366"/>
                    <a:pt x="516" y="2370"/>
                  </a:cubicBezTo>
                  <a:cubicBezTo>
                    <a:pt x="509" y="2385"/>
                    <a:pt x="505" y="2400"/>
                    <a:pt x="505" y="2411"/>
                  </a:cubicBezTo>
                  <a:cubicBezTo>
                    <a:pt x="505" y="2422"/>
                    <a:pt x="505" y="2430"/>
                    <a:pt x="509" y="2433"/>
                  </a:cubicBezTo>
                  <a:cubicBezTo>
                    <a:pt x="528" y="2482"/>
                    <a:pt x="542" y="2530"/>
                    <a:pt x="554" y="2579"/>
                  </a:cubicBezTo>
                  <a:cubicBezTo>
                    <a:pt x="568" y="2624"/>
                    <a:pt x="583" y="2669"/>
                    <a:pt x="606" y="2706"/>
                  </a:cubicBezTo>
                  <a:cubicBezTo>
                    <a:pt x="606" y="2706"/>
                    <a:pt x="609" y="2710"/>
                    <a:pt x="609" y="2714"/>
                  </a:cubicBezTo>
                  <a:cubicBezTo>
                    <a:pt x="613" y="2714"/>
                    <a:pt x="618" y="2718"/>
                    <a:pt x="625" y="2725"/>
                  </a:cubicBezTo>
                  <a:cubicBezTo>
                    <a:pt x="632" y="2728"/>
                    <a:pt x="640" y="2736"/>
                    <a:pt x="647" y="2744"/>
                  </a:cubicBezTo>
                  <a:cubicBezTo>
                    <a:pt x="644" y="2725"/>
                    <a:pt x="644" y="2706"/>
                    <a:pt x="640" y="2692"/>
                  </a:cubicBezTo>
                  <a:cubicBezTo>
                    <a:pt x="640" y="2676"/>
                    <a:pt x="640" y="2661"/>
                    <a:pt x="636" y="2650"/>
                  </a:cubicBezTo>
                  <a:cubicBezTo>
                    <a:pt x="613" y="2561"/>
                    <a:pt x="599" y="2471"/>
                    <a:pt x="573" y="2385"/>
                  </a:cubicBezTo>
                  <a:cubicBezTo>
                    <a:pt x="542" y="2280"/>
                    <a:pt x="501" y="2176"/>
                    <a:pt x="468" y="2067"/>
                  </a:cubicBezTo>
                  <a:cubicBezTo>
                    <a:pt x="464" y="2059"/>
                    <a:pt x="464" y="2052"/>
                    <a:pt x="461" y="2045"/>
                  </a:cubicBezTo>
                  <a:close/>
                  <a:moveTo>
                    <a:pt x="688" y="2830"/>
                  </a:moveTo>
                  <a:cubicBezTo>
                    <a:pt x="688" y="2841"/>
                    <a:pt x="685" y="2849"/>
                    <a:pt x="680" y="2859"/>
                  </a:cubicBezTo>
                  <a:lnTo>
                    <a:pt x="680" y="2863"/>
                  </a:lnTo>
                  <a:cubicBezTo>
                    <a:pt x="688" y="2867"/>
                    <a:pt x="692" y="2867"/>
                    <a:pt x="692" y="2867"/>
                  </a:cubicBezTo>
                  <a:lnTo>
                    <a:pt x="696" y="2867"/>
                  </a:lnTo>
                  <a:cubicBezTo>
                    <a:pt x="699" y="2863"/>
                    <a:pt x="699" y="2863"/>
                    <a:pt x="699" y="2859"/>
                  </a:cubicBezTo>
                  <a:cubicBezTo>
                    <a:pt x="703" y="2859"/>
                    <a:pt x="703" y="2856"/>
                    <a:pt x="703" y="2852"/>
                  </a:cubicBezTo>
                  <a:cubicBezTo>
                    <a:pt x="703" y="2849"/>
                    <a:pt x="703" y="2841"/>
                    <a:pt x="699" y="2841"/>
                  </a:cubicBezTo>
                  <a:lnTo>
                    <a:pt x="688" y="28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6" name="Google Shape;18106;p13"/>
            <p:cNvSpPr/>
            <p:nvPr/>
          </p:nvSpPr>
          <p:spPr>
            <a:xfrm>
              <a:off x="-634307" y="2068004"/>
              <a:ext cx="47750" cy="147309"/>
            </a:xfrm>
            <a:custGeom>
              <a:avLst/>
              <a:gdLst/>
              <a:ahLst/>
              <a:cxnLst/>
              <a:rect l="l" t="t" r="r" b="b"/>
              <a:pathLst>
                <a:path w="1000" h="3085" extrusionOk="0">
                  <a:moveTo>
                    <a:pt x="221" y="143"/>
                  </a:moveTo>
                  <a:cubicBezTo>
                    <a:pt x="228" y="150"/>
                    <a:pt x="237" y="157"/>
                    <a:pt x="240" y="166"/>
                  </a:cubicBezTo>
                  <a:cubicBezTo>
                    <a:pt x="244" y="176"/>
                    <a:pt x="247" y="192"/>
                    <a:pt x="247" y="210"/>
                  </a:cubicBezTo>
                  <a:lnTo>
                    <a:pt x="247" y="218"/>
                  </a:lnTo>
                  <a:lnTo>
                    <a:pt x="247" y="225"/>
                  </a:lnTo>
                  <a:cubicBezTo>
                    <a:pt x="247" y="273"/>
                    <a:pt x="263" y="318"/>
                    <a:pt x="273" y="359"/>
                  </a:cubicBezTo>
                  <a:cubicBezTo>
                    <a:pt x="285" y="401"/>
                    <a:pt x="296" y="442"/>
                    <a:pt x="296" y="475"/>
                  </a:cubicBezTo>
                  <a:cubicBezTo>
                    <a:pt x="296" y="487"/>
                    <a:pt x="296" y="498"/>
                    <a:pt x="292" y="509"/>
                  </a:cubicBezTo>
                  <a:cubicBezTo>
                    <a:pt x="292" y="516"/>
                    <a:pt x="292" y="520"/>
                    <a:pt x="289" y="528"/>
                  </a:cubicBezTo>
                  <a:cubicBezTo>
                    <a:pt x="289" y="524"/>
                    <a:pt x="285" y="524"/>
                    <a:pt x="281" y="524"/>
                  </a:cubicBezTo>
                  <a:cubicBezTo>
                    <a:pt x="289" y="502"/>
                    <a:pt x="292" y="483"/>
                    <a:pt x="292" y="464"/>
                  </a:cubicBezTo>
                  <a:cubicBezTo>
                    <a:pt x="292" y="423"/>
                    <a:pt x="281" y="385"/>
                    <a:pt x="266" y="356"/>
                  </a:cubicBezTo>
                  <a:cubicBezTo>
                    <a:pt x="255" y="323"/>
                    <a:pt x="244" y="292"/>
                    <a:pt x="240" y="262"/>
                  </a:cubicBezTo>
                  <a:cubicBezTo>
                    <a:pt x="237" y="251"/>
                    <a:pt x="233" y="233"/>
                    <a:pt x="233" y="218"/>
                  </a:cubicBezTo>
                  <a:cubicBezTo>
                    <a:pt x="228" y="195"/>
                    <a:pt x="228" y="169"/>
                    <a:pt x="221" y="143"/>
                  </a:cubicBezTo>
                  <a:close/>
                  <a:moveTo>
                    <a:pt x="337" y="614"/>
                  </a:moveTo>
                  <a:cubicBezTo>
                    <a:pt x="345" y="621"/>
                    <a:pt x="349" y="632"/>
                    <a:pt x="356" y="640"/>
                  </a:cubicBezTo>
                  <a:cubicBezTo>
                    <a:pt x="363" y="659"/>
                    <a:pt x="363" y="673"/>
                    <a:pt x="363" y="692"/>
                  </a:cubicBezTo>
                  <a:cubicBezTo>
                    <a:pt x="363" y="718"/>
                    <a:pt x="359" y="744"/>
                    <a:pt x="352" y="775"/>
                  </a:cubicBezTo>
                  <a:cubicBezTo>
                    <a:pt x="352" y="778"/>
                    <a:pt x="349" y="785"/>
                    <a:pt x="345" y="797"/>
                  </a:cubicBezTo>
                  <a:cubicBezTo>
                    <a:pt x="345" y="804"/>
                    <a:pt x="341" y="816"/>
                    <a:pt x="341" y="827"/>
                  </a:cubicBezTo>
                  <a:cubicBezTo>
                    <a:pt x="341" y="838"/>
                    <a:pt x="345" y="846"/>
                    <a:pt x="345" y="856"/>
                  </a:cubicBezTo>
                  <a:cubicBezTo>
                    <a:pt x="352" y="872"/>
                    <a:pt x="359" y="883"/>
                    <a:pt x="371" y="894"/>
                  </a:cubicBezTo>
                  <a:cubicBezTo>
                    <a:pt x="385" y="906"/>
                    <a:pt x="401" y="913"/>
                    <a:pt x="420" y="920"/>
                  </a:cubicBezTo>
                  <a:cubicBezTo>
                    <a:pt x="430" y="928"/>
                    <a:pt x="438" y="935"/>
                    <a:pt x="449" y="946"/>
                  </a:cubicBezTo>
                  <a:cubicBezTo>
                    <a:pt x="464" y="961"/>
                    <a:pt x="475" y="984"/>
                    <a:pt x="483" y="1010"/>
                  </a:cubicBezTo>
                  <a:cubicBezTo>
                    <a:pt x="490" y="1036"/>
                    <a:pt x="494" y="1066"/>
                    <a:pt x="498" y="1089"/>
                  </a:cubicBezTo>
                  <a:cubicBezTo>
                    <a:pt x="502" y="1115"/>
                    <a:pt x="506" y="1144"/>
                    <a:pt x="509" y="1175"/>
                  </a:cubicBezTo>
                  <a:cubicBezTo>
                    <a:pt x="513" y="1201"/>
                    <a:pt x="516" y="1227"/>
                    <a:pt x="516" y="1253"/>
                  </a:cubicBezTo>
                  <a:cubicBezTo>
                    <a:pt x="516" y="1287"/>
                    <a:pt x="513" y="1317"/>
                    <a:pt x="498" y="1346"/>
                  </a:cubicBezTo>
                  <a:cubicBezTo>
                    <a:pt x="494" y="1335"/>
                    <a:pt x="490" y="1324"/>
                    <a:pt x="490" y="1317"/>
                  </a:cubicBezTo>
                  <a:cubicBezTo>
                    <a:pt x="461" y="1204"/>
                    <a:pt x="420" y="1096"/>
                    <a:pt x="382" y="991"/>
                  </a:cubicBezTo>
                  <a:cubicBezTo>
                    <a:pt x="345" y="883"/>
                    <a:pt x="311" y="778"/>
                    <a:pt x="289" y="670"/>
                  </a:cubicBezTo>
                  <a:cubicBezTo>
                    <a:pt x="285" y="659"/>
                    <a:pt x="285" y="651"/>
                    <a:pt x="285" y="647"/>
                  </a:cubicBezTo>
                  <a:lnTo>
                    <a:pt x="285" y="640"/>
                  </a:lnTo>
                  <a:lnTo>
                    <a:pt x="289" y="640"/>
                  </a:lnTo>
                  <a:cubicBezTo>
                    <a:pt x="289" y="640"/>
                    <a:pt x="289" y="637"/>
                    <a:pt x="292" y="637"/>
                  </a:cubicBezTo>
                  <a:lnTo>
                    <a:pt x="296" y="637"/>
                  </a:lnTo>
                  <a:cubicBezTo>
                    <a:pt x="300" y="632"/>
                    <a:pt x="300" y="632"/>
                    <a:pt x="304" y="632"/>
                  </a:cubicBezTo>
                  <a:cubicBezTo>
                    <a:pt x="307" y="632"/>
                    <a:pt x="315" y="628"/>
                    <a:pt x="323" y="625"/>
                  </a:cubicBezTo>
                  <a:cubicBezTo>
                    <a:pt x="326" y="625"/>
                    <a:pt x="330" y="621"/>
                    <a:pt x="333" y="614"/>
                  </a:cubicBezTo>
                  <a:close/>
                  <a:moveTo>
                    <a:pt x="516" y="1444"/>
                  </a:moveTo>
                  <a:lnTo>
                    <a:pt x="516" y="1444"/>
                  </a:lnTo>
                  <a:cubicBezTo>
                    <a:pt x="528" y="1448"/>
                    <a:pt x="532" y="1451"/>
                    <a:pt x="539" y="1455"/>
                  </a:cubicBezTo>
                  <a:cubicBezTo>
                    <a:pt x="543" y="1458"/>
                    <a:pt x="547" y="1462"/>
                    <a:pt x="547" y="1466"/>
                  </a:cubicBezTo>
                  <a:cubicBezTo>
                    <a:pt x="551" y="1470"/>
                    <a:pt x="554" y="1477"/>
                    <a:pt x="554" y="1484"/>
                  </a:cubicBezTo>
                  <a:cubicBezTo>
                    <a:pt x="558" y="1496"/>
                    <a:pt x="558" y="1507"/>
                    <a:pt x="558" y="1518"/>
                  </a:cubicBezTo>
                  <a:lnTo>
                    <a:pt x="558" y="1548"/>
                  </a:lnTo>
                  <a:lnTo>
                    <a:pt x="558" y="1586"/>
                  </a:lnTo>
                  <a:cubicBezTo>
                    <a:pt x="561" y="1597"/>
                    <a:pt x="565" y="1612"/>
                    <a:pt x="569" y="1627"/>
                  </a:cubicBezTo>
                  <a:cubicBezTo>
                    <a:pt x="580" y="1649"/>
                    <a:pt x="587" y="1668"/>
                    <a:pt x="584" y="1683"/>
                  </a:cubicBezTo>
                  <a:cubicBezTo>
                    <a:pt x="584" y="1698"/>
                    <a:pt x="584" y="1709"/>
                    <a:pt x="573" y="1724"/>
                  </a:cubicBezTo>
                  <a:cubicBezTo>
                    <a:pt x="573" y="1724"/>
                    <a:pt x="573" y="1728"/>
                    <a:pt x="569" y="1728"/>
                  </a:cubicBezTo>
                  <a:cubicBezTo>
                    <a:pt x="573" y="1724"/>
                    <a:pt x="573" y="1720"/>
                    <a:pt x="573" y="1713"/>
                  </a:cubicBezTo>
                  <a:cubicBezTo>
                    <a:pt x="573" y="1709"/>
                    <a:pt x="573" y="1701"/>
                    <a:pt x="569" y="1698"/>
                  </a:cubicBezTo>
                  <a:cubicBezTo>
                    <a:pt x="551" y="1615"/>
                    <a:pt x="535" y="1529"/>
                    <a:pt x="516" y="1444"/>
                  </a:cubicBezTo>
                  <a:close/>
                  <a:moveTo>
                    <a:pt x="565" y="1806"/>
                  </a:moveTo>
                  <a:cubicBezTo>
                    <a:pt x="569" y="1814"/>
                    <a:pt x="577" y="1821"/>
                    <a:pt x="584" y="1829"/>
                  </a:cubicBezTo>
                  <a:cubicBezTo>
                    <a:pt x="595" y="1832"/>
                    <a:pt x="606" y="1836"/>
                    <a:pt x="618" y="1840"/>
                  </a:cubicBezTo>
                  <a:lnTo>
                    <a:pt x="621" y="1840"/>
                  </a:lnTo>
                  <a:lnTo>
                    <a:pt x="621" y="1851"/>
                  </a:lnTo>
                  <a:cubicBezTo>
                    <a:pt x="621" y="1858"/>
                    <a:pt x="618" y="1862"/>
                    <a:pt x="618" y="1870"/>
                  </a:cubicBezTo>
                  <a:lnTo>
                    <a:pt x="618" y="1874"/>
                  </a:lnTo>
                  <a:cubicBezTo>
                    <a:pt x="621" y="1941"/>
                    <a:pt x="632" y="2000"/>
                    <a:pt x="647" y="2064"/>
                  </a:cubicBezTo>
                  <a:cubicBezTo>
                    <a:pt x="625" y="2019"/>
                    <a:pt x="599" y="1978"/>
                    <a:pt x="569" y="1945"/>
                  </a:cubicBezTo>
                  <a:lnTo>
                    <a:pt x="565" y="1941"/>
                  </a:lnTo>
                  <a:lnTo>
                    <a:pt x="565" y="1937"/>
                  </a:lnTo>
                  <a:cubicBezTo>
                    <a:pt x="565" y="1933"/>
                    <a:pt x="565" y="1929"/>
                    <a:pt x="569" y="1919"/>
                  </a:cubicBezTo>
                  <a:cubicBezTo>
                    <a:pt x="573" y="1915"/>
                    <a:pt x="573" y="1907"/>
                    <a:pt x="577" y="1903"/>
                  </a:cubicBezTo>
                  <a:cubicBezTo>
                    <a:pt x="577" y="1896"/>
                    <a:pt x="580" y="1888"/>
                    <a:pt x="580" y="1877"/>
                  </a:cubicBezTo>
                  <a:cubicBezTo>
                    <a:pt x="580" y="1874"/>
                    <a:pt x="580" y="1866"/>
                    <a:pt x="577" y="1862"/>
                  </a:cubicBezTo>
                  <a:cubicBezTo>
                    <a:pt x="577" y="1851"/>
                    <a:pt x="569" y="1843"/>
                    <a:pt x="561" y="1840"/>
                  </a:cubicBezTo>
                  <a:cubicBezTo>
                    <a:pt x="558" y="1832"/>
                    <a:pt x="551" y="1832"/>
                    <a:pt x="547" y="1829"/>
                  </a:cubicBezTo>
                  <a:lnTo>
                    <a:pt x="551" y="1825"/>
                  </a:lnTo>
                  <a:cubicBezTo>
                    <a:pt x="554" y="1821"/>
                    <a:pt x="561" y="1814"/>
                    <a:pt x="565" y="1810"/>
                  </a:cubicBezTo>
                  <a:lnTo>
                    <a:pt x="565" y="1806"/>
                  </a:lnTo>
                  <a:close/>
                  <a:moveTo>
                    <a:pt x="682" y="2188"/>
                  </a:moveTo>
                  <a:cubicBezTo>
                    <a:pt x="685" y="2195"/>
                    <a:pt x="685" y="2202"/>
                    <a:pt x="689" y="2210"/>
                  </a:cubicBezTo>
                  <a:cubicBezTo>
                    <a:pt x="722" y="2319"/>
                    <a:pt x="763" y="2423"/>
                    <a:pt x="794" y="2528"/>
                  </a:cubicBezTo>
                  <a:cubicBezTo>
                    <a:pt x="820" y="2614"/>
                    <a:pt x="834" y="2704"/>
                    <a:pt x="857" y="2793"/>
                  </a:cubicBezTo>
                  <a:cubicBezTo>
                    <a:pt x="861" y="2804"/>
                    <a:pt x="861" y="2819"/>
                    <a:pt x="861" y="2835"/>
                  </a:cubicBezTo>
                  <a:cubicBezTo>
                    <a:pt x="865" y="2849"/>
                    <a:pt x="865" y="2868"/>
                    <a:pt x="868" y="2887"/>
                  </a:cubicBezTo>
                  <a:cubicBezTo>
                    <a:pt x="861" y="2879"/>
                    <a:pt x="853" y="2871"/>
                    <a:pt x="846" y="2868"/>
                  </a:cubicBezTo>
                  <a:cubicBezTo>
                    <a:pt x="839" y="2861"/>
                    <a:pt x="834" y="2857"/>
                    <a:pt x="830" y="2857"/>
                  </a:cubicBezTo>
                  <a:cubicBezTo>
                    <a:pt x="830" y="2853"/>
                    <a:pt x="827" y="2849"/>
                    <a:pt x="827" y="2849"/>
                  </a:cubicBezTo>
                  <a:cubicBezTo>
                    <a:pt x="804" y="2812"/>
                    <a:pt x="789" y="2767"/>
                    <a:pt x="775" y="2722"/>
                  </a:cubicBezTo>
                  <a:cubicBezTo>
                    <a:pt x="763" y="2673"/>
                    <a:pt x="749" y="2625"/>
                    <a:pt x="730" y="2576"/>
                  </a:cubicBezTo>
                  <a:cubicBezTo>
                    <a:pt x="726" y="2573"/>
                    <a:pt x="726" y="2565"/>
                    <a:pt x="726" y="2554"/>
                  </a:cubicBezTo>
                  <a:cubicBezTo>
                    <a:pt x="726" y="2543"/>
                    <a:pt x="730" y="2528"/>
                    <a:pt x="737" y="2513"/>
                  </a:cubicBezTo>
                  <a:cubicBezTo>
                    <a:pt x="741" y="2509"/>
                    <a:pt x="741" y="2505"/>
                    <a:pt x="744" y="2498"/>
                  </a:cubicBezTo>
                  <a:cubicBezTo>
                    <a:pt x="749" y="2490"/>
                    <a:pt x="752" y="2483"/>
                    <a:pt x="752" y="2476"/>
                  </a:cubicBezTo>
                  <a:cubicBezTo>
                    <a:pt x="756" y="2471"/>
                    <a:pt x="756" y="2468"/>
                    <a:pt x="756" y="2464"/>
                  </a:cubicBezTo>
                  <a:cubicBezTo>
                    <a:pt x="756" y="2464"/>
                    <a:pt x="760" y="2460"/>
                    <a:pt x="760" y="2457"/>
                  </a:cubicBezTo>
                  <a:lnTo>
                    <a:pt x="760" y="2449"/>
                  </a:lnTo>
                  <a:cubicBezTo>
                    <a:pt x="760" y="2445"/>
                    <a:pt x="760" y="2442"/>
                    <a:pt x="756" y="2438"/>
                  </a:cubicBezTo>
                  <a:cubicBezTo>
                    <a:pt x="756" y="2434"/>
                    <a:pt x="756" y="2431"/>
                    <a:pt x="752" y="2426"/>
                  </a:cubicBezTo>
                  <a:cubicBezTo>
                    <a:pt x="752" y="2423"/>
                    <a:pt x="744" y="2419"/>
                    <a:pt x="741" y="2416"/>
                  </a:cubicBezTo>
                  <a:cubicBezTo>
                    <a:pt x="726" y="2408"/>
                    <a:pt x="715" y="2397"/>
                    <a:pt x="708" y="2390"/>
                  </a:cubicBezTo>
                  <a:cubicBezTo>
                    <a:pt x="696" y="2374"/>
                    <a:pt x="689" y="2359"/>
                    <a:pt x="685" y="2345"/>
                  </a:cubicBezTo>
                  <a:cubicBezTo>
                    <a:pt x="682" y="2326"/>
                    <a:pt x="677" y="2307"/>
                    <a:pt x="677" y="2285"/>
                  </a:cubicBezTo>
                  <a:cubicBezTo>
                    <a:pt x="677" y="2259"/>
                    <a:pt x="682" y="2229"/>
                    <a:pt x="682" y="2199"/>
                  </a:cubicBezTo>
                  <a:lnTo>
                    <a:pt x="682" y="2188"/>
                  </a:lnTo>
                  <a:close/>
                  <a:moveTo>
                    <a:pt x="909" y="2973"/>
                  </a:moveTo>
                  <a:lnTo>
                    <a:pt x="920" y="2984"/>
                  </a:lnTo>
                  <a:cubicBezTo>
                    <a:pt x="924" y="2984"/>
                    <a:pt x="924" y="2992"/>
                    <a:pt x="924" y="2995"/>
                  </a:cubicBezTo>
                  <a:cubicBezTo>
                    <a:pt x="924" y="2999"/>
                    <a:pt x="924" y="3002"/>
                    <a:pt x="920" y="3002"/>
                  </a:cubicBezTo>
                  <a:cubicBezTo>
                    <a:pt x="920" y="3006"/>
                    <a:pt x="920" y="3006"/>
                    <a:pt x="917" y="3010"/>
                  </a:cubicBezTo>
                  <a:lnTo>
                    <a:pt x="913" y="3010"/>
                  </a:lnTo>
                  <a:cubicBezTo>
                    <a:pt x="913" y="3010"/>
                    <a:pt x="909" y="3010"/>
                    <a:pt x="901" y="3006"/>
                  </a:cubicBezTo>
                  <a:lnTo>
                    <a:pt x="901" y="3002"/>
                  </a:lnTo>
                  <a:cubicBezTo>
                    <a:pt x="906" y="2992"/>
                    <a:pt x="909" y="2984"/>
                    <a:pt x="909" y="2973"/>
                  </a:cubicBezTo>
                  <a:close/>
                  <a:moveTo>
                    <a:pt x="1" y="0"/>
                  </a:moveTo>
                  <a:lnTo>
                    <a:pt x="106" y="94"/>
                  </a:lnTo>
                  <a:cubicBezTo>
                    <a:pt x="121" y="105"/>
                    <a:pt x="128" y="121"/>
                    <a:pt x="135" y="131"/>
                  </a:cubicBezTo>
                  <a:cubicBezTo>
                    <a:pt x="147" y="154"/>
                    <a:pt x="150" y="173"/>
                    <a:pt x="154" y="199"/>
                  </a:cubicBezTo>
                  <a:cubicBezTo>
                    <a:pt x="158" y="221"/>
                    <a:pt x="158" y="251"/>
                    <a:pt x="161" y="281"/>
                  </a:cubicBezTo>
                  <a:cubicBezTo>
                    <a:pt x="173" y="318"/>
                    <a:pt x="184" y="349"/>
                    <a:pt x="195" y="378"/>
                  </a:cubicBezTo>
                  <a:cubicBezTo>
                    <a:pt x="206" y="412"/>
                    <a:pt x="214" y="438"/>
                    <a:pt x="214" y="464"/>
                  </a:cubicBezTo>
                  <a:cubicBezTo>
                    <a:pt x="214" y="475"/>
                    <a:pt x="214" y="490"/>
                    <a:pt x="211" y="502"/>
                  </a:cubicBezTo>
                  <a:cubicBezTo>
                    <a:pt x="206" y="509"/>
                    <a:pt x="206" y="516"/>
                    <a:pt x="206" y="528"/>
                  </a:cubicBezTo>
                  <a:cubicBezTo>
                    <a:pt x="206" y="539"/>
                    <a:pt x="211" y="550"/>
                    <a:pt x="214" y="561"/>
                  </a:cubicBezTo>
                  <a:cubicBezTo>
                    <a:pt x="221" y="573"/>
                    <a:pt x="228" y="576"/>
                    <a:pt x="237" y="584"/>
                  </a:cubicBezTo>
                  <a:cubicBezTo>
                    <a:pt x="225" y="592"/>
                    <a:pt x="218" y="602"/>
                    <a:pt x="214" y="614"/>
                  </a:cubicBezTo>
                  <a:cubicBezTo>
                    <a:pt x="211" y="625"/>
                    <a:pt x="211" y="637"/>
                    <a:pt x="211" y="647"/>
                  </a:cubicBezTo>
                  <a:cubicBezTo>
                    <a:pt x="211" y="663"/>
                    <a:pt x="211" y="673"/>
                    <a:pt x="214" y="685"/>
                  </a:cubicBezTo>
                  <a:cubicBezTo>
                    <a:pt x="237" y="797"/>
                    <a:pt x="273" y="909"/>
                    <a:pt x="311" y="1013"/>
                  </a:cubicBezTo>
                  <a:cubicBezTo>
                    <a:pt x="349" y="1122"/>
                    <a:pt x="385" y="1227"/>
                    <a:pt x="416" y="1335"/>
                  </a:cubicBezTo>
                  <a:cubicBezTo>
                    <a:pt x="449" y="1458"/>
                    <a:pt x="461" y="1586"/>
                    <a:pt x="494" y="1713"/>
                  </a:cubicBezTo>
                  <a:lnTo>
                    <a:pt x="494" y="1720"/>
                  </a:lnTo>
                  <a:cubicBezTo>
                    <a:pt x="494" y="1724"/>
                    <a:pt x="490" y="1728"/>
                    <a:pt x="490" y="1736"/>
                  </a:cubicBezTo>
                  <a:cubicBezTo>
                    <a:pt x="490" y="1739"/>
                    <a:pt x="487" y="1743"/>
                    <a:pt x="487" y="1746"/>
                  </a:cubicBezTo>
                  <a:lnTo>
                    <a:pt x="487" y="1762"/>
                  </a:lnTo>
                  <a:lnTo>
                    <a:pt x="487" y="1776"/>
                  </a:lnTo>
                  <a:lnTo>
                    <a:pt x="490" y="1776"/>
                  </a:lnTo>
                  <a:cubicBezTo>
                    <a:pt x="483" y="1780"/>
                    <a:pt x="480" y="1784"/>
                    <a:pt x="472" y="1791"/>
                  </a:cubicBezTo>
                  <a:cubicBezTo>
                    <a:pt x="468" y="1795"/>
                    <a:pt x="464" y="1798"/>
                    <a:pt x="461" y="1806"/>
                  </a:cubicBezTo>
                  <a:cubicBezTo>
                    <a:pt x="457" y="1814"/>
                    <a:pt x="449" y="1821"/>
                    <a:pt x="449" y="1836"/>
                  </a:cubicBezTo>
                  <a:cubicBezTo>
                    <a:pt x="449" y="1843"/>
                    <a:pt x="453" y="1855"/>
                    <a:pt x="461" y="1862"/>
                  </a:cubicBezTo>
                  <a:cubicBezTo>
                    <a:pt x="464" y="1874"/>
                    <a:pt x="475" y="1881"/>
                    <a:pt x="483" y="1885"/>
                  </a:cubicBezTo>
                  <a:cubicBezTo>
                    <a:pt x="487" y="1888"/>
                    <a:pt x="494" y="1888"/>
                    <a:pt x="498" y="1893"/>
                  </a:cubicBezTo>
                  <a:cubicBezTo>
                    <a:pt x="498" y="1896"/>
                    <a:pt x="494" y="1900"/>
                    <a:pt x="494" y="1903"/>
                  </a:cubicBezTo>
                  <a:cubicBezTo>
                    <a:pt x="490" y="1911"/>
                    <a:pt x="487" y="1922"/>
                    <a:pt x="487" y="1937"/>
                  </a:cubicBezTo>
                  <a:cubicBezTo>
                    <a:pt x="487" y="1948"/>
                    <a:pt x="490" y="1955"/>
                    <a:pt x="494" y="1967"/>
                  </a:cubicBezTo>
                  <a:cubicBezTo>
                    <a:pt x="498" y="1978"/>
                    <a:pt x="506" y="1989"/>
                    <a:pt x="513" y="1997"/>
                  </a:cubicBezTo>
                  <a:cubicBezTo>
                    <a:pt x="539" y="2027"/>
                    <a:pt x="569" y="2076"/>
                    <a:pt x="592" y="2120"/>
                  </a:cubicBezTo>
                  <a:cubicBezTo>
                    <a:pt x="603" y="2143"/>
                    <a:pt x="603" y="2169"/>
                    <a:pt x="603" y="2199"/>
                  </a:cubicBezTo>
                  <a:lnTo>
                    <a:pt x="603" y="2285"/>
                  </a:lnTo>
                  <a:cubicBezTo>
                    <a:pt x="603" y="2319"/>
                    <a:pt x="606" y="2352"/>
                    <a:pt x="618" y="2390"/>
                  </a:cubicBezTo>
                  <a:cubicBezTo>
                    <a:pt x="625" y="2404"/>
                    <a:pt x="637" y="2423"/>
                    <a:pt x="651" y="2438"/>
                  </a:cubicBezTo>
                  <a:cubicBezTo>
                    <a:pt x="659" y="2445"/>
                    <a:pt x="666" y="2457"/>
                    <a:pt x="677" y="2464"/>
                  </a:cubicBezTo>
                  <a:cubicBezTo>
                    <a:pt x="673" y="2468"/>
                    <a:pt x="673" y="2471"/>
                    <a:pt x="673" y="2471"/>
                  </a:cubicBezTo>
                  <a:cubicBezTo>
                    <a:pt x="655" y="2498"/>
                    <a:pt x="647" y="2528"/>
                    <a:pt x="647" y="2554"/>
                  </a:cubicBezTo>
                  <a:cubicBezTo>
                    <a:pt x="647" y="2573"/>
                    <a:pt x="651" y="2591"/>
                    <a:pt x="659" y="2606"/>
                  </a:cubicBezTo>
                  <a:cubicBezTo>
                    <a:pt x="677" y="2647"/>
                    <a:pt x="689" y="2696"/>
                    <a:pt x="704" y="2740"/>
                  </a:cubicBezTo>
                  <a:cubicBezTo>
                    <a:pt x="718" y="2790"/>
                    <a:pt x="734" y="2838"/>
                    <a:pt x="760" y="2890"/>
                  </a:cubicBezTo>
                  <a:cubicBezTo>
                    <a:pt x="771" y="2902"/>
                    <a:pt x="778" y="2913"/>
                    <a:pt x="789" y="2920"/>
                  </a:cubicBezTo>
                  <a:cubicBezTo>
                    <a:pt x="801" y="2931"/>
                    <a:pt x="816" y="2939"/>
                    <a:pt x="823" y="2950"/>
                  </a:cubicBezTo>
                  <a:cubicBezTo>
                    <a:pt x="827" y="2954"/>
                    <a:pt x="830" y="2958"/>
                    <a:pt x="830" y="2958"/>
                  </a:cubicBezTo>
                  <a:cubicBezTo>
                    <a:pt x="834" y="2961"/>
                    <a:pt x="834" y="2961"/>
                    <a:pt x="834" y="2965"/>
                  </a:cubicBezTo>
                  <a:cubicBezTo>
                    <a:pt x="834" y="2965"/>
                    <a:pt x="834" y="2969"/>
                    <a:pt x="830" y="2973"/>
                  </a:cubicBezTo>
                  <a:cubicBezTo>
                    <a:pt x="830" y="2976"/>
                    <a:pt x="827" y="2980"/>
                    <a:pt x="820" y="2987"/>
                  </a:cubicBezTo>
                  <a:cubicBezTo>
                    <a:pt x="816" y="2992"/>
                    <a:pt x="816" y="2995"/>
                    <a:pt x="812" y="3002"/>
                  </a:cubicBezTo>
                  <a:lnTo>
                    <a:pt x="812" y="3014"/>
                  </a:lnTo>
                  <a:cubicBezTo>
                    <a:pt x="812" y="3021"/>
                    <a:pt x="812" y="3028"/>
                    <a:pt x="816" y="3032"/>
                  </a:cubicBezTo>
                  <a:cubicBezTo>
                    <a:pt x="816" y="3040"/>
                    <a:pt x="820" y="3044"/>
                    <a:pt x="823" y="3047"/>
                  </a:cubicBezTo>
                  <a:cubicBezTo>
                    <a:pt x="830" y="3051"/>
                    <a:pt x="834" y="3054"/>
                    <a:pt x="842" y="3059"/>
                  </a:cubicBezTo>
                  <a:cubicBezTo>
                    <a:pt x="849" y="3066"/>
                    <a:pt x="861" y="3073"/>
                    <a:pt x="872" y="3077"/>
                  </a:cubicBezTo>
                  <a:cubicBezTo>
                    <a:pt x="883" y="3081"/>
                    <a:pt x="894" y="3085"/>
                    <a:pt x="906" y="3085"/>
                  </a:cubicBezTo>
                  <a:lnTo>
                    <a:pt x="913" y="3085"/>
                  </a:lnTo>
                  <a:cubicBezTo>
                    <a:pt x="924" y="3085"/>
                    <a:pt x="939" y="3085"/>
                    <a:pt x="951" y="3077"/>
                  </a:cubicBezTo>
                  <a:cubicBezTo>
                    <a:pt x="954" y="3073"/>
                    <a:pt x="958" y="3073"/>
                    <a:pt x="961" y="3070"/>
                  </a:cubicBezTo>
                  <a:cubicBezTo>
                    <a:pt x="973" y="3062"/>
                    <a:pt x="984" y="3051"/>
                    <a:pt x="991" y="3040"/>
                  </a:cubicBezTo>
                  <a:cubicBezTo>
                    <a:pt x="999" y="3025"/>
                    <a:pt x="999" y="3010"/>
                    <a:pt x="999" y="2995"/>
                  </a:cubicBezTo>
                  <a:cubicBezTo>
                    <a:pt x="999" y="2984"/>
                    <a:pt x="999" y="2969"/>
                    <a:pt x="996" y="2958"/>
                  </a:cubicBezTo>
                  <a:cubicBezTo>
                    <a:pt x="991" y="2947"/>
                    <a:pt x="984" y="2935"/>
                    <a:pt x="973" y="2928"/>
                  </a:cubicBezTo>
                  <a:cubicBezTo>
                    <a:pt x="961" y="2920"/>
                    <a:pt x="958" y="2909"/>
                    <a:pt x="954" y="2902"/>
                  </a:cubicBezTo>
                  <a:cubicBezTo>
                    <a:pt x="946" y="2887"/>
                    <a:pt x="943" y="2868"/>
                    <a:pt x="939" y="2849"/>
                  </a:cubicBezTo>
                  <a:cubicBezTo>
                    <a:pt x="939" y="2827"/>
                    <a:pt x="939" y="2801"/>
                    <a:pt x="932" y="2774"/>
                  </a:cubicBezTo>
                  <a:cubicBezTo>
                    <a:pt x="909" y="2688"/>
                    <a:pt x="894" y="2599"/>
                    <a:pt x="868" y="2505"/>
                  </a:cubicBezTo>
                  <a:cubicBezTo>
                    <a:pt x="834" y="2397"/>
                    <a:pt x="794" y="2292"/>
                    <a:pt x="760" y="2188"/>
                  </a:cubicBezTo>
                  <a:cubicBezTo>
                    <a:pt x="730" y="2083"/>
                    <a:pt x="704" y="1978"/>
                    <a:pt x="696" y="1870"/>
                  </a:cubicBezTo>
                  <a:lnTo>
                    <a:pt x="696" y="1858"/>
                  </a:lnTo>
                  <a:lnTo>
                    <a:pt x="696" y="1840"/>
                  </a:lnTo>
                  <a:lnTo>
                    <a:pt x="696" y="1821"/>
                  </a:lnTo>
                  <a:cubicBezTo>
                    <a:pt x="692" y="1814"/>
                    <a:pt x="692" y="1806"/>
                    <a:pt x="689" y="1803"/>
                  </a:cubicBezTo>
                  <a:cubicBezTo>
                    <a:pt x="685" y="1791"/>
                    <a:pt x="673" y="1784"/>
                    <a:pt x="666" y="1776"/>
                  </a:cubicBezTo>
                  <a:cubicBezTo>
                    <a:pt x="655" y="1772"/>
                    <a:pt x="647" y="1769"/>
                    <a:pt x="637" y="1765"/>
                  </a:cubicBezTo>
                  <a:lnTo>
                    <a:pt x="640" y="1765"/>
                  </a:lnTo>
                  <a:cubicBezTo>
                    <a:pt x="655" y="1739"/>
                    <a:pt x="663" y="1709"/>
                    <a:pt x="663" y="1683"/>
                  </a:cubicBezTo>
                  <a:cubicBezTo>
                    <a:pt x="663" y="1653"/>
                    <a:pt x="651" y="1623"/>
                    <a:pt x="640" y="1597"/>
                  </a:cubicBezTo>
                  <a:cubicBezTo>
                    <a:pt x="637" y="1589"/>
                    <a:pt x="637" y="1582"/>
                    <a:pt x="637" y="1574"/>
                  </a:cubicBezTo>
                  <a:cubicBezTo>
                    <a:pt x="632" y="1567"/>
                    <a:pt x="632" y="1560"/>
                    <a:pt x="632" y="1548"/>
                  </a:cubicBezTo>
                  <a:lnTo>
                    <a:pt x="632" y="1518"/>
                  </a:lnTo>
                  <a:lnTo>
                    <a:pt x="632" y="1477"/>
                  </a:lnTo>
                  <a:cubicBezTo>
                    <a:pt x="629" y="1466"/>
                    <a:pt x="629" y="1455"/>
                    <a:pt x="625" y="1444"/>
                  </a:cubicBezTo>
                  <a:cubicBezTo>
                    <a:pt x="618" y="1429"/>
                    <a:pt x="606" y="1410"/>
                    <a:pt x="587" y="1399"/>
                  </a:cubicBezTo>
                  <a:cubicBezTo>
                    <a:pt x="580" y="1391"/>
                    <a:pt x="573" y="1387"/>
                    <a:pt x="565" y="1380"/>
                  </a:cubicBezTo>
                  <a:cubicBezTo>
                    <a:pt x="587" y="1339"/>
                    <a:pt x="595" y="1294"/>
                    <a:pt x="595" y="1253"/>
                  </a:cubicBezTo>
                  <a:cubicBezTo>
                    <a:pt x="595" y="1223"/>
                    <a:pt x="592" y="1189"/>
                    <a:pt x="584" y="1160"/>
                  </a:cubicBezTo>
                  <a:cubicBezTo>
                    <a:pt x="580" y="1134"/>
                    <a:pt x="577" y="1103"/>
                    <a:pt x="573" y="1081"/>
                  </a:cubicBezTo>
                  <a:cubicBezTo>
                    <a:pt x="569" y="1044"/>
                    <a:pt x="561" y="999"/>
                    <a:pt x="543" y="958"/>
                  </a:cubicBezTo>
                  <a:cubicBezTo>
                    <a:pt x="535" y="935"/>
                    <a:pt x="525" y="913"/>
                    <a:pt x="509" y="894"/>
                  </a:cubicBezTo>
                  <a:cubicBezTo>
                    <a:pt x="490" y="875"/>
                    <a:pt x="472" y="861"/>
                    <a:pt x="446" y="849"/>
                  </a:cubicBezTo>
                  <a:cubicBezTo>
                    <a:pt x="430" y="846"/>
                    <a:pt x="423" y="838"/>
                    <a:pt x="420" y="834"/>
                  </a:cubicBezTo>
                  <a:lnTo>
                    <a:pt x="420" y="830"/>
                  </a:lnTo>
                  <a:lnTo>
                    <a:pt x="420" y="827"/>
                  </a:lnTo>
                  <a:lnTo>
                    <a:pt x="420" y="816"/>
                  </a:lnTo>
                  <a:cubicBezTo>
                    <a:pt x="423" y="808"/>
                    <a:pt x="423" y="801"/>
                    <a:pt x="427" y="794"/>
                  </a:cubicBezTo>
                  <a:cubicBezTo>
                    <a:pt x="435" y="759"/>
                    <a:pt x="442" y="726"/>
                    <a:pt x="442" y="692"/>
                  </a:cubicBezTo>
                  <a:cubicBezTo>
                    <a:pt x="442" y="666"/>
                    <a:pt x="438" y="637"/>
                    <a:pt x="423" y="610"/>
                  </a:cubicBezTo>
                  <a:cubicBezTo>
                    <a:pt x="412" y="584"/>
                    <a:pt x="394" y="558"/>
                    <a:pt x="368" y="535"/>
                  </a:cubicBezTo>
                  <a:lnTo>
                    <a:pt x="368" y="524"/>
                  </a:lnTo>
                  <a:cubicBezTo>
                    <a:pt x="371" y="509"/>
                    <a:pt x="375" y="490"/>
                    <a:pt x="375" y="475"/>
                  </a:cubicBezTo>
                  <a:cubicBezTo>
                    <a:pt x="375" y="427"/>
                    <a:pt x="359" y="382"/>
                    <a:pt x="349" y="341"/>
                  </a:cubicBezTo>
                  <a:cubicBezTo>
                    <a:pt x="333" y="296"/>
                    <a:pt x="326" y="259"/>
                    <a:pt x="326" y="225"/>
                  </a:cubicBezTo>
                  <a:lnTo>
                    <a:pt x="326" y="218"/>
                  </a:lnTo>
                  <a:lnTo>
                    <a:pt x="326" y="210"/>
                  </a:lnTo>
                  <a:cubicBezTo>
                    <a:pt x="326" y="188"/>
                    <a:pt x="323" y="166"/>
                    <a:pt x="311" y="143"/>
                  </a:cubicBezTo>
                  <a:cubicBezTo>
                    <a:pt x="307" y="128"/>
                    <a:pt x="296" y="113"/>
                    <a:pt x="285" y="98"/>
                  </a:cubicBezTo>
                  <a:cubicBezTo>
                    <a:pt x="270" y="79"/>
                    <a:pt x="251" y="64"/>
                    <a:pt x="228" y="53"/>
                  </a:cubicBezTo>
                  <a:lnTo>
                    <a:pt x="221" y="61"/>
                  </a:lnTo>
                  <a:lnTo>
                    <a:pt x="206" y="45"/>
                  </a:lnTo>
                  <a:cubicBezTo>
                    <a:pt x="188" y="38"/>
                    <a:pt x="161" y="31"/>
                    <a:pt x="135" y="2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7" name="Google Shape;18107;p13"/>
            <p:cNvSpPr/>
            <p:nvPr/>
          </p:nvSpPr>
          <p:spPr>
            <a:xfrm>
              <a:off x="-306408" y="1861486"/>
              <a:ext cx="88433" cy="66993"/>
            </a:xfrm>
            <a:custGeom>
              <a:avLst/>
              <a:gdLst/>
              <a:ahLst/>
              <a:cxnLst/>
              <a:rect l="l" t="t" r="r" b="b"/>
              <a:pathLst>
                <a:path w="1852" h="1403" extrusionOk="0">
                  <a:moveTo>
                    <a:pt x="0" y="0"/>
                  </a:moveTo>
                  <a:cubicBezTo>
                    <a:pt x="117" y="150"/>
                    <a:pt x="262" y="269"/>
                    <a:pt x="442" y="348"/>
                  </a:cubicBezTo>
                  <a:cubicBezTo>
                    <a:pt x="461" y="359"/>
                    <a:pt x="483" y="371"/>
                    <a:pt x="505" y="386"/>
                  </a:cubicBezTo>
                  <a:cubicBezTo>
                    <a:pt x="528" y="400"/>
                    <a:pt x="547" y="416"/>
                    <a:pt x="566" y="431"/>
                  </a:cubicBezTo>
                  <a:cubicBezTo>
                    <a:pt x="576" y="442"/>
                    <a:pt x="584" y="453"/>
                    <a:pt x="592" y="468"/>
                  </a:cubicBezTo>
                  <a:cubicBezTo>
                    <a:pt x="599" y="476"/>
                    <a:pt x="602" y="483"/>
                    <a:pt x="602" y="490"/>
                  </a:cubicBezTo>
                  <a:cubicBezTo>
                    <a:pt x="614" y="516"/>
                    <a:pt x="621" y="531"/>
                    <a:pt x="636" y="543"/>
                  </a:cubicBezTo>
                  <a:cubicBezTo>
                    <a:pt x="647" y="554"/>
                    <a:pt x="666" y="566"/>
                    <a:pt x="689" y="573"/>
                  </a:cubicBezTo>
                  <a:cubicBezTo>
                    <a:pt x="700" y="580"/>
                    <a:pt x="715" y="588"/>
                    <a:pt x="733" y="599"/>
                  </a:cubicBezTo>
                  <a:cubicBezTo>
                    <a:pt x="775" y="625"/>
                    <a:pt x="816" y="655"/>
                    <a:pt x="853" y="678"/>
                  </a:cubicBezTo>
                  <a:cubicBezTo>
                    <a:pt x="894" y="696"/>
                    <a:pt x="935" y="714"/>
                    <a:pt x="980" y="723"/>
                  </a:cubicBezTo>
                  <a:cubicBezTo>
                    <a:pt x="991" y="723"/>
                    <a:pt x="1004" y="726"/>
                    <a:pt x="1022" y="732"/>
                  </a:cubicBezTo>
                  <a:lnTo>
                    <a:pt x="1022" y="732"/>
                  </a:lnTo>
                  <a:cubicBezTo>
                    <a:pt x="923" y="663"/>
                    <a:pt x="825" y="593"/>
                    <a:pt x="737" y="502"/>
                  </a:cubicBezTo>
                  <a:cubicBezTo>
                    <a:pt x="704" y="498"/>
                    <a:pt x="670" y="483"/>
                    <a:pt x="644" y="464"/>
                  </a:cubicBezTo>
                  <a:cubicBezTo>
                    <a:pt x="614" y="442"/>
                    <a:pt x="592" y="419"/>
                    <a:pt x="569" y="400"/>
                  </a:cubicBezTo>
                  <a:cubicBezTo>
                    <a:pt x="554" y="386"/>
                    <a:pt x="539" y="374"/>
                    <a:pt x="524" y="364"/>
                  </a:cubicBezTo>
                  <a:cubicBezTo>
                    <a:pt x="483" y="337"/>
                    <a:pt x="453" y="307"/>
                    <a:pt x="427" y="278"/>
                  </a:cubicBezTo>
                  <a:cubicBezTo>
                    <a:pt x="401" y="247"/>
                    <a:pt x="375" y="217"/>
                    <a:pt x="348" y="199"/>
                  </a:cubicBezTo>
                  <a:cubicBezTo>
                    <a:pt x="240" y="121"/>
                    <a:pt x="124" y="50"/>
                    <a:pt x="0" y="0"/>
                  </a:cubicBezTo>
                  <a:close/>
                  <a:moveTo>
                    <a:pt x="1022" y="732"/>
                  </a:moveTo>
                  <a:lnTo>
                    <a:pt x="1022" y="732"/>
                  </a:lnTo>
                  <a:cubicBezTo>
                    <a:pt x="1023" y="733"/>
                    <a:pt x="1024" y="734"/>
                    <a:pt x="1025" y="734"/>
                  </a:cubicBezTo>
                  <a:lnTo>
                    <a:pt x="1025" y="734"/>
                  </a:lnTo>
                  <a:cubicBezTo>
                    <a:pt x="1025" y="734"/>
                    <a:pt x="1025" y="733"/>
                    <a:pt x="1025" y="733"/>
                  </a:cubicBezTo>
                  <a:cubicBezTo>
                    <a:pt x="1024" y="733"/>
                    <a:pt x="1023" y="732"/>
                    <a:pt x="1022" y="732"/>
                  </a:cubicBezTo>
                  <a:close/>
                  <a:moveTo>
                    <a:pt x="1025" y="734"/>
                  </a:moveTo>
                  <a:cubicBezTo>
                    <a:pt x="1025" y="736"/>
                    <a:pt x="1026" y="737"/>
                    <a:pt x="1029" y="737"/>
                  </a:cubicBezTo>
                  <a:cubicBezTo>
                    <a:pt x="1027" y="736"/>
                    <a:pt x="1026" y="735"/>
                    <a:pt x="1025" y="734"/>
                  </a:cubicBezTo>
                  <a:close/>
                  <a:moveTo>
                    <a:pt x="1063" y="759"/>
                  </a:moveTo>
                  <a:cubicBezTo>
                    <a:pt x="1063" y="763"/>
                    <a:pt x="1066" y="767"/>
                    <a:pt x="1070" y="767"/>
                  </a:cubicBezTo>
                  <a:cubicBezTo>
                    <a:pt x="1077" y="778"/>
                    <a:pt x="1085" y="793"/>
                    <a:pt x="1089" y="808"/>
                  </a:cubicBezTo>
                  <a:cubicBezTo>
                    <a:pt x="1104" y="849"/>
                    <a:pt x="1122" y="883"/>
                    <a:pt x="1149" y="913"/>
                  </a:cubicBezTo>
                  <a:cubicBezTo>
                    <a:pt x="1175" y="939"/>
                    <a:pt x="1212" y="965"/>
                    <a:pt x="1256" y="980"/>
                  </a:cubicBezTo>
                  <a:cubicBezTo>
                    <a:pt x="1298" y="999"/>
                    <a:pt x="1328" y="1025"/>
                    <a:pt x="1358" y="1051"/>
                  </a:cubicBezTo>
                  <a:cubicBezTo>
                    <a:pt x="1384" y="1077"/>
                    <a:pt x="1410" y="1104"/>
                    <a:pt x="1432" y="1118"/>
                  </a:cubicBezTo>
                  <a:cubicBezTo>
                    <a:pt x="1451" y="1133"/>
                    <a:pt x="1466" y="1141"/>
                    <a:pt x="1477" y="1144"/>
                  </a:cubicBezTo>
                  <a:cubicBezTo>
                    <a:pt x="1477" y="1137"/>
                    <a:pt x="1477" y="1130"/>
                    <a:pt x="1474" y="1122"/>
                  </a:cubicBezTo>
                  <a:cubicBezTo>
                    <a:pt x="1470" y="1115"/>
                    <a:pt x="1466" y="1111"/>
                    <a:pt x="1458" y="1104"/>
                  </a:cubicBezTo>
                  <a:cubicBezTo>
                    <a:pt x="1447" y="1089"/>
                    <a:pt x="1425" y="1073"/>
                    <a:pt x="1403" y="1054"/>
                  </a:cubicBezTo>
                  <a:cubicBezTo>
                    <a:pt x="1387" y="1044"/>
                    <a:pt x="1373" y="1032"/>
                    <a:pt x="1358" y="1014"/>
                  </a:cubicBezTo>
                  <a:cubicBezTo>
                    <a:pt x="1275" y="916"/>
                    <a:pt x="1171" y="838"/>
                    <a:pt x="1063" y="759"/>
                  </a:cubicBezTo>
                  <a:close/>
                  <a:moveTo>
                    <a:pt x="1567" y="1175"/>
                  </a:moveTo>
                  <a:cubicBezTo>
                    <a:pt x="1563" y="1175"/>
                    <a:pt x="1556" y="1175"/>
                    <a:pt x="1548" y="1178"/>
                  </a:cubicBezTo>
                  <a:cubicBezTo>
                    <a:pt x="1560" y="1185"/>
                    <a:pt x="1570" y="1194"/>
                    <a:pt x="1578" y="1201"/>
                  </a:cubicBezTo>
                  <a:cubicBezTo>
                    <a:pt x="1608" y="1223"/>
                    <a:pt x="1631" y="1246"/>
                    <a:pt x="1653" y="1264"/>
                  </a:cubicBezTo>
                  <a:cubicBezTo>
                    <a:pt x="1668" y="1279"/>
                    <a:pt x="1683" y="1290"/>
                    <a:pt x="1698" y="1298"/>
                  </a:cubicBezTo>
                  <a:cubicBezTo>
                    <a:pt x="1717" y="1309"/>
                    <a:pt x="1739" y="1316"/>
                    <a:pt x="1765" y="1316"/>
                  </a:cubicBezTo>
                  <a:lnTo>
                    <a:pt x="1754" y="1306"/>
                  </a:lnTo>
                  <a:cubicBezTo>
                    <a:pt x="1732" y="1287"/>
                    <a:pt x="1709" y="1268"/>
                    <a:pt x="1687" y="1256"/>
                  </a:cubicBezTo>
                  <a:cubicBezTo>
                    <a:pt x="1660" y="1246"/>
                    <a:pt x="1646" y="1227"/>
                    <a:pt x="1627" y="1211"/>
                  </a:cubicBezTo>
                  <a:cubicBezTo>
                    <a:pt x="1612" y="1197"/>
                    <a:pt x="1597" y="1185"/>
                    <a:pt x="1589" y="1178"/>
                  </a:cubicBezTo>
                  <a:cubicBezTo>
                    <a:pt x="1582" y="1175"/>
                    <a:pt x="1575" y="1175"/>
                    <a:pt x="1567" y="1175"/>
                  </a:cubicBezTo>
                  <a:close/>
                  <a:moveTo>
                    <a:pt x="1803" y="1346"/>
                  </a:moveTo>
                  <a:lnTo>
                    <a:pt x="1803" y="1358"/>
                  </a:lnTo>
                  <a:lnTo>
                    <a:pt x="1803" y="1377"/>
                  </a:lnTo>
                  <a:lnTo>
                    <a:pt x="1803" y="1395"/>
                  </a:lnTo>
                  <a:lnTo>
                    <a:pt x="1803" y="1399"/>
                  </a:lnTo>
                  <a:lnTo>
                    <a:pt x="1822" y="1399"/>
                  </a:lnTo>
                  <a:cubicBezTo>
                    <a:pt x="1829" y="1399"/>
                    <a:pt x="1836" y="1403"/>
                    <a:pt x="1840" y="1403"/>
                  </a:cubicBezTo>
                  <a:lnTo>
                    <a:pt x="1848" y="1403"/>
                  </a:lnTo>
                  <a:cubicBezTo>
                    <a:pt x="1851" y="1403"/>
                    <a:pt x="1851" y="1399"/>
                    <a:pt x="1851" y="1399"/>
                  </a:cubicBezTo>
                  <a:cubicBezTo>
                    <a:pt x="1851" y="1395"/>
                    <a:pt x="1848" y="1387"/>
                    <a:pt x="1848" y="1384"/>
                  </a:cubicBezTo>
                  <a:cubicBezTo>
                    <a:pt x="1844" y="1377"/>
                    <a:pt x="1844" y="1373"/>
                    <a:pt x="1840" y="1373"/>
                  </a:cubicBezTo>
                  <a:lnTo>
                    <a:pt x="1840" y="1368"/>
                  </a:lnTo>
                  <a:cubicBezTo>
                    <a:pt x="1825" y="1365"/>
                    <a:pt x="1814" y="1354"/>
                    <a:pt x="1803" y="13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8" name="Google Shape;18108;p13"/>
            <p:cNvSpPr/>
            <p:nvPr/>
          </p:nvSpPr>
          <p:spPr>
            <a:xfrm>
              <a:off x="-317963" y="1854180"/>
              <a:ext cx="103522" cy="77880"/>
            </a:xfrm>
            <a:custGeom>
              <a:avLst/>
              <a:gdLst/>
              <a:ahLst/>
              <a:cxnLst/>
              <a:rect l="l" t="t" r="r" b="b"/>
              <a:pathLst>
                <a:path w="2168" h="1631" extrusionOk="0">
                  <a:moveTo>
                    <a:pt x="242" y="153"/>
                  </a:moveTo>
                  <a:cubicBezTo>
                    <a:pt x="366" y="203"/>
                    <a:pt x="482" y="274"/>
                    <a:pt x="590" y="352"/>
                  </a:cubicBezTo>
                  <a:cubicBezTo>
                    <a:pt x="617" y="370"/>
                    <a:pt x="643" y="400"/>
                    <a:pt x="669" y="431"/>
                  </a:cubicBezTo>
                  <a:cubicBezTo>
                    <a:pt x="695" y="460"/>
                    <a:pt x="725" y="490"/>
                    <a:pt x="766" y="517"/>
                  </a:cubicBezTo>
                  <a:cubicBezTo>
                    <a:pt x="781" y="527"/>
                    <a:pt x="796" y="539"/>
                    <a:pt x="811" y="553"/>
                  </a:cubicBezTo>
                  <a:cubicBezTo>
                    <a:pt x="834" y="572"/>
                    <a:pt x="856" y="595"/>
                    <a:pt x="886" y="617"/>
                  </a:cubicBezTo>
                  <a:cubicBezTo>
                    <a:pt x="912" y="636"/>
                    <a:pt x="946" y="651"/>
                    <a:pt x="979" y="655"/>
                  </a:cubicBezTo>
                  <a:cubicBezTo>
                    <a:pt x="1067" y="746"/>
                    <a:pt x="1165" y="816"/>
                    <a:pt x="1264" y="885"/>
                  </a:cubicBezTo>
                  <a:lnTo>
                    <a:pt x="1264" y="885"/>
                  </a:lnTo>
                  <a:cubicBezTo>
                    <a:pt x="1246" y="879"/>
                    <a:pt x="1233" y="876"/>
                    <a:pt x="1222" y="876"/>
                  </a:cubicBezTo>
                  <a:cubicBezTo>
                    <a:pt x="1177" y="867"/>
                    <a:pt x="1136" y="849"/>
                    <a:pt x="1095" y="831"/>
                  </a:cubicBezTo>
                  <a:cubicBezTo>
                    <a:pt x="1058" y="808"/>
                    <a:pt x="1017" y="778"/>
                    <a:pt x="975" y="752"/>
                  </a:cubicBezTo>
                  <a:cubicBezTo>
                    <a:pt x="957" y="741"/>
                    <a:pt x="942" y="733"/>
                    <a:pt x="931" y="726"/>
                  </a:cubicBezTo>
                  <a:cubicBezTo>
                    <a:pt x="908" y="719"/>
                    <a:pt x="889" y="707"/>
                    <a:pt x="878" y="696"/>
                  </a:cubicBezTo>
                  <a:cubicBezTo>
                    <a:pt x="863" y="684"/>
                    <a:pt x="856" y="669"/>
                    <a:pt x="844" y="643"/>
                  </a:cubicBezTo>
                  <a:cubicBezTo>
                    <a:pt x="844" y="636"/>
                    <a:pt x="841" y="629"/>
                    <a:pt x="834" y="621"/>
                  </a:cubicBezTo>
                  <a:cubicBezTo>
                    <a:pt x="826" y="606"/>
                    <a:pt x="818" y="595"/>
                    <a:pt x="808" y="584"/>
                  </a:cubicBezTo>
                  <a:cubicBezTo>
                    <a:pt x="789" y="569"/>
                    <a:pt x="770" y="553"/>
                    <a:pt x="747" y="539"/>
                  </a:cubicBezTo>
                  <a:cubicBezTo>
                    <a:pt x="725" y="524"/>
                    <a:pt x="703" y="512"/>
                    <a:pt x="684" y="501"/>
                  </a:cubicBezTo>
                  <a:cubicBezTo>
                    <a:pt x="504" y="422"/>
                    <a:pt x="359" y="303"/>
                    <a:pt x="242" y="153"/>
                  </a:cubicBezTo>
                  <a:close/>
                  <a:moveTo>
                    <a:pt x="1267" y="887"/>
                  </a:moveTo>
                  <a:lnTo>
                    <a:pt x="1267" y="887"/>
                  </a:lnTo>
                  <a:cubicBezTo>
                    <a:pt x="1268" y="888"/>
                    <a:pt x="1269" y="889"/>
                    <a:pt x="1271" y="890"/>
                  </a:cubicBezTo>
                  <a:cubicBezTo>
                    <a:pt x="1268" y="890"/>
                    <a:pt x="1267" y="889"/>
                    <a:pt x="1267" y="887"/>
                  </a:cubicBezTo>
                  <a:close/>
                  <a:moveTo>
                    <a:pt x="1305" y="912"/>
                  </a:moveTo>
                  <a:lnTo>
                    <a:pt x="1305" y="912"/>
                  </a:lnTo>
                  <a:cubicBezTo>
                    <a:pt x="1413" y="991"/>
                    <a:pt x="1517" y="1069"/>
                    <a:pt x="1600" y="1167"/>
                  </a:cubicBezTo>
                  <a:cubicBezTo>
                    <a:pt x="1615" y="1185"/>
                    <a:pt x="1629" y="1197"/>
                    <a:pt x="1645" y="1207"/>
                  </a:cubicBezTo>
                  <a:cubicBezTo>
                    <a:pt x="1667" y="1226"/>
                    <a:pt x="1689" y="1242"/>
                    <a:pt x="1700" y="1257"/>
                  </a:cubicBezTo>
                  <a:cubicBezTo>
                    <a:pt x="1708" y="1264"/>
                    <a:pt x="1712" y="1268"/>
                    <a:pt x="1716" y="1275"/>
                  </a:cubicBezTo>
                  <a:cubicBezTo>
                    <a:pt x="1719" y="1283"/>
                    <a:pt x="1719" y="1290"/>
                    <a:pt x="1719" y="1297"/>
                  </a:cubicBezTo>
                  <a:cubicBezTo>
                    <a:pt x="1708" y="1294"/>
                    <a:pt x="1693" y="1286"/>
                    <a:pt x="1674" y="1271"/>
                  </a:cubicBezTo>
                  <a:cubicBezTo>
                    <a:pt x="1652" y="1257"/>
                    <a:pt x="1626" y="1230"/>
                    <a:pt x="1600" y="1204"/>
                  </a:cubicBezTo>
                  <a:cubicBezTo>
                    <a:pt x="1570" y="1178"/>
                    <a:pt x="1540" y="1152"/>
                    <a:pt x="1498" y="1133"/>
                  </a:cubicBezTo>
                  <a:cubicBezTo>
                    <a:pt x="1454" y="1118"/>
                    <a:pt x="1417" y="1092"/>
                    <a:pt x="1391" y="1066"/>
                  </a:cubicBezTo>
                  <a:cubicBezTo>
                    <a:pt x="1364" y="1036"/>
                    <a:pt x="1346" y="1002"/>
                    <a:pt x="1331" y="961"/>
                  </a:cubicBezTo>
                  <a:cubicBezTo>
                    <a:pt x="1327" y="946"/>
                    <a:pt x="1319" y="931"/>
                    <a:pt x="1312" y="920"/>
                  </a:cubicBezTo>
                  <a:cubicBezTo>
                    <a:pt x="1308" y="920"/>
                    <a:pt x="1305" y="916"/>
                    <a:pt x="1305" y="912"/>
                  </a:cubicBezTo>
                  <a:close/>
                  <a:moveTo>
                    <a:pt x="1809" y="1328"/>
                  </a:moveTo>
                  <a:cubicBezTo>
                    <a:pt x="1817" y="1328"/>
                    <a:pt x="1824" y="1328"/>
                    <a:pt x="1831" y="1331"/>
                  </a:cubicBezTo>
                  <a:cubicBezTo>
                    <a:pt x="1839" y="1338"/>
                    <a:pt x="1854" y="1350"/>
                    <a:pt x="1869" y="1364"/>
                  </a:cubicBezTo>
                  <a:cubicBezTo>
                    <a:pt x="1888" y="1380"/>
                    <a:pt x="1902" y="1399"/>
                    <a:pt x="1929" y="1409"/>
                  </a:cubicBezTo>
                  <a:cubicBezTo>
                    <a:pt x="1951" y="1421"/>
                    <a:pt x="1974" y="1440"/>
                    <a:pt x="1996" y="1459"/>
                  </a:cubicBezTo>
                  <a:lnTo>
                    <a:pt x="2007" y="1469"/>
                  </a:lnTo>
                  <a:cubicBezTo>
                    <a:pt x="1981" y="1469"/>
                    <a:pt x="1959" y="1462"/>
                    <a:pt x="1940" y="1451"/>
                  </a:cubicBezTo>
                  <a:cubicBezTo>
                    <a:pt x="1925" y="1443"/>
                    <a:pt x="1910" y="1432"/>
                    <a:pt x="1895" y="1417"/>
                  </a:cubicBezTo>
                  <a:cubicBezTo>
                    <a:pt x="1873" y="1399"/>
                    <a:pt x="1850" y="1376"/>
                    <a:pt x="1820" y="1354"/>
                  </a:cubicBezTo>
                  <a:cubicBezTo>
                    <a:pt x="1812" y="1347"/>
                    <a:pt x="1802" y="1338"/>
                    <a:pt x="1790" y="1331"/>
                  </a:cubicBezTo>
                  <a:cubicBezTo>
                    <a:pt x="1798" y="1328"/>
                    <a:pt x="1805" y="1328"/>
                    <a:pt x="1809" y="1328"/>
                  </a:cubicBezTo>
                  <a:close/>
                  <a:moveTo>
                    <a:pt x="2045" y="1499"/>
                  </a:moveTo>
                  <a:cubicBezTo>
                    <a:pt x="2056" y="1507"/>
                    <a:pt x="2067" y="1518"/>
                    <a:pt x="2082" y="1521"/>
                  </a:cubicBezTo>
                  <a:lnTo>
                    <a:pt x="2082" y="1526"/>
                  </a:lnTo>
                  <a:cubicBezTo>
                    <a:pt x="2086" y="1526"/>
                    <a:pt x="2086" y="1530"/>
                    <a:pt x="2090" y="1537"/>
                  </a:cubicBezTo>
                  <a:cubicBezTo>
                    <a:pt x="2090" y="1540"/>
                    <a:pt x="2093" y="1548"/>
                    <a:pt x="2093" y="1552"/>
                  </a:cubicBezTo>
                  <a:cubicBezTo>
                    <a:pt x="2093" y="1552"/>
                    <a:pt x="2093" y="1556"/>
                    <a:pt x="2090" y="1556"/>
                  </a:cubicBezTo>
                  <a:lnTo>
                    <a:pt x="2082" y="1556"/>
                  </a:lnTo>
                  <a:cubicBezTo>
                    <a:pt x="2078" y="1556"/>
                    <a:pt x="2071" y="1552"/>
                    <a:pt x="2064" y="1552"/>
                  </a:cubicBezTo>
                  <a:lnTo>
                    <a:pt x="2045" y="1552"/>
                  </a:lnTo>
                  <a:lnTo>
                    <a:pt x="2045" y="1548"/>
                  </a:lnTo>
                  <a:lnTo>
                    <a:pt x="2045" y="1530"/>
                  </a:lnTo>
                  <a:lnTo>
                    <a:pt x="2045" y="1511"/>
                  </a:lnTo>
                  <a:lnTo>
                    <a:pt x="2045" y="1499"/>
                  </a:lnTo>
                  <a:close/>
                  <a:moveTo>
                    <a:pt x="172" y="1"/>
                  </a:moveTo>
                  <a:lnTo>
                    <a:pt x="138" y="15"/>
                  </a:lnTo>
                  <a:lnTo>
                    <a:pt x="67" y="46"/>
                  </a:lnTo>
                  <a:lnTo>
                    <a:pt x="45" y="53"/>
                  </a:lnTo>
                  <a:lnTo>
                    <a:pt x="0" y="72"/>
                  </a:lnTo>
                  <a:lnTo>
                    <a:pt x="75" y="94"/>
                  </a:lnTo>
                  <a:cubicBezTo>
                    <a:pt x="78" y="101"/>
                    <a:pt x="78" y="108"/>
                    <a:pt x="82" y="117"/>
                  </a:cubicBezTo>
                  <a:cubicBezTo>
                    <a:pt x="82" y="117"/>
                    <a:pt x="82" y="120"/>
                    <a:pt x="85" y="124"/>
                  </a:cubicBezTo>
                  <a:cubicBezTo>
                    <a:pt x="85" y="127"/>
                    <a:pt x="90" y="131"/>
                    <a:pt x="93" y="139"/>
                  </a:cubicBezTo>
                  <a:cubicBezTo>
                    <a:pt x="104" y="150"/>
                    <a:pt x="112" y="158"/>
                    <a:pt x="123" y="161"/>
                  </a:cubicBezTo>
                  <a:cubicBezTo>
                    <a:pt x="138" y="169"/>
                    <a:pt x="149" y="172"/>
                    <a:pt x="161" y="180"/>
                  </a:cubicBezTo>
                  <a:cubicBezTo>
                    <a:pt x="164" y="180"/>
                    <a:pt x="168" y="184"/>
                    <a:pt x="172" y="184"/>
                  </a:cubicBezTo>
                  <a:cubicBezTo>
                    <a:pt x="172" y="187"/>
                    <a:pt x="175" y="187"/>
                    <a:pt x="175" y="191"/>
                  </a:cubicBezTo>
                  <a:cubicBezTo>
                    <a:pt x="299" y="355"/>
                    <a:pt x="456" y="486"/>
                    <a:pt x="654" y="572"/>
                  </a:cubicBezTo>
                  <a:cubicBezTo>
                    <a:pt x="677" y="584"/>
                    <a:pt x="706" y="602"/>
                    <a:pt x="732" y="621"/>
                  </a:cubicBezTo>
                  <a:cubicBezTo>
                    <a:pt x="744" y="632"/>
                    <a:pt x="755" y="640"/>
                    <a:pt x="763" y="651"/>
                  </a:cubicBezTo>
                  <a:cubicBezTo>
                    <a:pt x="766" y="655"/>
                    <a:pt x="770" y="658"/>
                    <a:pt x="770" y="662"/>
                  </a:cubicBezTo>
                  <a:cubicBezTo>
                    <a:pt x="774" y="662"/>
                    <a:pt x="774" y="666"/>
                    <a:pt x="774" y="666"/>
                  </a:cubicBezTo>
                  <a:cubicBezTo>
                    <a:pt x="781" y="692"/>
                    <a:pt x="792" y="710"/>
                    <a:pt x="803" y="729"/>
                  </a:cubicBezTo>
                  <a:cubicBezTo>
                    <a:pt x="826" y="755"/>
                    <a:pt x="848" y="771"/>
                    <a:pt x="870" y="786"/>
                  </a:cubicBezTo>
                  <a:cubicBezTo>
                    <a:pt x="897" y="797"/>
                    <a:pt x="915" y="804"/>
                    <a:pt x="934" y="815"/>
                  </a:cubicBezTo>
                  <a:cubicBezTo>
                    <a:pt x="975" y="841"/>
                    <a:pt x="1013" y="871"/>
                    <a:pt x="1058" y="893"/>
                  </a:cubicBezTo>
                  <a:cubicBezTo>
                    <a:pt x="1103" y="920"/>
                    <a:pt x="1151" y="943"/>
                    <a:pt x="1211" y="950"/>
                  </a:cubicBezTo>
                  <a:cubicBezTo>
                    <a:pt x="1222" y="954"/>
                    <a:pt x="1234" y="957"/>
                    <a:pt x="1241" y="961"/>
                  </a:cubicBezTo>
                  <a:cubicBezTo>
                    <a:pt x="1245" y="965"/>
                    <a:pt x="1248" y="965"/>
                    <a:pt x="1252" y="969"/>
                  </a:cubicBezTo>
                  <a:cubicBezTo>
                    <a:pt x="1252" y="972"/>
                    <a:pt x="1256" y="976"/>
                    <a:pt x="1256" y="983"/>
                  </a:cubicBezTo>
                  <a:cubicBezTo>
                    <a:pt x="1274" y="1036"/>
                    <a:pt x="1301" y="1081"/>
                    <a:pt x="1334" y="1118"/>
                  </a:cubicBezTo>
                  <a:cubicBezTo>
                    <a:pt x="1372" y="1155"/>
                    <a:pt x="1417" y="1185"/>
                    <a:pt x="1469" y="1204"/>
                  </a:cubicBezTo>
                  <a:cubicBezTo>
                    <a:pt x="1488" y="1212"/>
                    <a:pt x="1503" y="1223"/>
                    <a:pt x="1521" y="1238"/>
                  </a:cubicBezTo>
                  <a:cubicBezTo>
                    <a:pt x="1548" y="1257"/>
                    <a:pt x="1574" y="1286"/>
                    <a:pt x="1600" y="1309"/>
                  </a:cubicBezTo>
                  <a:cubicBezTo>
                    <a:pt x="1615" y="1324"/>
                    <a:pt x="1629" y="1335"/>
                    <a:pt x="1645" y="1347"/>
                  </a:cubicBezTo>
                  <a:cubicBezTo>
                    <a:pt x="1663" y="1357"/>
                    <a:pt x="1678" y="1364"/>
                    <a:pt x="1700" y="1373"/>
                  </a:cubicBezTo>
                  <a:cubicBezTo>
                    <a:pt x="1723" y="1376"/>
                    <a:pt x="1745" y="1391"/>
                    <a:pt x="1764" y="1406"/>
                  </a:cubicBezTo>
                  <a:cubicBezTo>
                    <a:pt x="1798" y="1428"/>
                    <a:pt x="1828" y="1462"/>
                    <a:pt x="1862" y="1492"/>
                  </a:cubicBezTo>
                  <a:cubicBezTo>
                    <a:pt x="1880" y="1507"/>
                    <a:pt x="1902" y="1518"/>
                    <a:pt x="1925" y="1530"/>
                  </a:cubicBezTo>
                  <a:cubicBezTo>
                    <a:pt x="1940" y="1537"/>
                    <a:pt x="1951" y="1540"/>
                    <a:pt x="1966" y="1544"/>
                  </a:cubicBezTo>
                  <a:lnTo>
                    <a:pt x="1966" y="1552"/>
                  </a:lnTo>
                  <a:cubicBezTo>
                    <a:pt x="1966" y="1566"/>
                    <a:pt x="1969" y="1578"/>
                    <a:pt x="1977" y="1589"/>
                  </a:cubicBezTo>
                  <a:cubicBezTo>
                    <a:pt x="1981" y="1597"/>
                    <a:pt x="1985" y="1604"/>
                    <a:pt x="1992" y="1611"/>
                  </a:cubicBezTo>
                  <a:cubicBezTo>
                    <a:pt x="2003" y="1619"/>
                    <a:pt x="2014" y="1623"/>
                    <a:pt x="2026" y="1626"/>
                  </a:cubicBezTo>
                  <a:cubicBezTo>
                    <a:pt x="2037" y="1630"/>
                    <a:pt x="2045" y="1630"/>
                    <a:pt x="2056" y="1630"/>
                  </a:cubicBezTo>
                  <a:lnTo>
                    <a:pt x="2112" y="1630"/>
                  </a:lnTo>
                  <a:cubicBezTo>
                    <a:pt x="2119" y="1630"/>
                    <a:pt x="2123" y="1626"/>
                    <a:pt x="2131" y="1626"/>
                  </a:cubicBezTo>
                  <a:cubicBezTo>
                    <a:pt x="2134" y="1623"/>
                    <a:pt x="2138" y="1623"/>
                    <a:pt x="2138" y="1619"/>
                  </a:cubicBezTo>
                  <a:lnTo>
                    <a:pt x="2138" y="1616"/>
                  </a:lnTo>
                  <a:cubicBezTo>
                    <a:pt x="2138" y="1604"/>
                    <a:pt x="2142" y="1589"/>
                    <a:pt x="2149" y="1578"/>
                  </a:cubicBezTo>
                  <a:cubicBezTo>
                    <a:pt x="2153" y="1566"/>
                    <a:pt x="2160" y="1559"/>
                    <a:pt x="2168" y="1552"/>
                  </a:cubicBezTo>
                  <a:cubicBezTo>
                    <a:pt x="2168" y="1533"/>
                    <a:pt x="2164" y="1518"/>
                    <a:pt x="2157" y="1499"/>
                  </a:cubicBezTo>
                  <a:cubicBezTo>
                    <a:pt x="2153" y="1492"/>
                    <a:pt x="2149" y="1485"/>
                    <a:pt x="2142" y="1477"/>
                  </a:cubicBezTo>
                  <a:cubicBezTo>
                    <a:pt x="2134" y="1469"/>
                    <a:pt x="2126" y="1462"/>
                    <a:pt x="2116" y="1454"/>
                  </a:cubicBezTo>
                  <a:cubicBezTo>
                    <a:pt x="2093" y="1443"/>
                    <a:pt x="2071" y="1425"/>
                    <a:pt x="2048" y="1402"/>
                  </a:cubicBezTo>
                  <a:cubicBezTo>
                    <a:pt x="2022" y="1380"/>
                    <a:pt x="1996" y="1357"/>
                    <a:pt x="1962" y="1342"/>
                  </a:cubicBezTo>
                  <a:cubicBezTo>
                    <a:pt x="1955" y="1338"/>
                    <a:pt x="1947" y="1331"/>
                    <a:pt x="1936" y="1324"/>
                  </a:cubicBezTo>
                  <a:cubicBezTo>
                    <a:pt x="1925" y="1312"/>
                    <a:pt x="1910" y="1294"/>
                    <a:pt x="1888" y="1279"/>
                  </a:cubicBezTo>
                  <a:cubicBezTo>
                    <a:pt x="1880" y="1271"/>
                    <a:pt x="1869" y="1264"/>
                    <a:pt x="1854" y="1260"/>
                  </a:cubicBezTo>
                  <a:cubicBezTo>
                    <a:pt x="1843" y="1252"/>
                    <a:pt x="1828" y="1249"/>
                    <a:pt x="1809" y="1249"/>
                  </a:cubicBezTo>
                  <a:cubicBezTo>
                    <a:pt x="1802" y="1249"/>
                    <a:pt x="1794" y="1249"/>
                    <a:pt x="1786" y="1252"/>
                  </a:cubicBezTo>
                  <a:cubicBezTo>
                    <a:pt x="1786" y="1245"/>
                    <a:pt x="1783" y="1238"/>
                    <a:pt x="1776" y="1230"/>
                  </a:cubicBezTo>
                  <a:cubicBezTo>
                    <a:pt x="1760" y="1200"/>
                    <a:pt x="1734" y="1181"/>
                    <a:pt x="1712" y="1163"/>
                  </a:cubicBezTo>
                  <a:cubicBezTo>
                    <a:pt x="1689" y="1148"/>
                    <a:pt x="1671" y="1133"/>
                    <a:pt x="1660" y="1118"/>
                  </a:cubicBezTo>
                  <a:cubicBezTo>
                    <a:pt x="1566" y="1010"/>
                    <a:pt x="1454" y="928"/>
                    <a:pt x="1346" y="849"/>
                  </a:cubicBezTo>
                  <a:cubicBezTo>
                    <a:pt x="1234" y="771"/>
                    <a:pt x="1122" y="692"/>
                    <a:pt x="1027" y="591"/>
                  </a:cubicBezTo>
                  <a:lnTo>
                    <a:pt x="1017" y="584"/>
                  </a:lnTo>
                  <a:lnTo>
                    <a:pt x="1001" y="579"/>
                  </a:lnTo>
                  <a:cubicBezTo>
                    <a:pt x="983" y="579"/>
                    <a:pt x="968" y="576"/>
                    <a:pt x="953" y="569"/>
                  </a:cubicBezTo>
                  <a:cubicBezTo>
                    <a:pt x="931" y="557"/>
                    <a:pt x="908" y="539"/>
                    <a:pt x="886" y="517"/>
                  </a:cubicBezTo>
                  <a:cubicBezTo>
                    <a:pt x="863" y="498"/>
                    <a:pt x="837" y="472"/>
                    <a:pt x="808" y="453"/>
                  </a:cubicBezTo>
                  <a:cubicBezTo>
                    <a:pt x="777" y="434"/>
                    <a:pt x="751" y="408"/>
                    <a:pt x="725" y="378"/>
                  </a:cubicBezTo>
                  <a:cubicBezTo>
                    <a:pt x="699" y="348"/>
                    <a:pt x="673" y="318"/>
                    <a:pt x="635" y="292"/>
                  </a:cubicBezTo>
                  <a:cubicBezTo>
                    <a:pt x="494" y="187"/>
                    <a:pt x="337" y="98"/>
                    <a:pt x="161" y="41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09" name="Google Shape;18109;p13"/>
            <p:cNvSpPr/>
            <p:nvPr/>
          </p:nvSpPr>
          <p:spPr>
            <a:xfrm>
              <a:off x="74494" y="984557"/>
              <a:ext cx="70766" cy="59306"/>
            </a:xfrm>
            <a:custGeom>
              <a:avLst/>
              <a:gdLst/>
              <a:ahLst/>
              <a:cxnLst/>
              <a:rect l="l" t="t" r="r" b="b"/>
              <a:pathLst>
                <a:path w="1482" h="1242" extrusionOk="0">
                  <a:moveTo>
                    <a:pt x="1" y="1"/>
                  </a:moveTo>
                  <a:cubicBezTo>
                    <a:pt x="4" y="19"/>
                    <a:pt x="8" y="34"/>
                    <a:pt x="16" y="49"/>
                  </a:cubicBezTo>
                  <a:cubicBezTo>
                    <a:pt x="23" y="71"/>
                    <a:pt x="39" y="90"/>
                    <a:pt x="61" y="105"/>
                  </a:cubicBezTo>
                  <a:cubicBezTo>
                    <a:pt x="72" y="113"/>
                    <a:pt x="87" y="116"/>
                    <a:pt x="106" y="120"/>
                  </a:cubicBezTo>
                  <a:cubicBezTo>
                    <a:pt x="132" y="127"/>
                    <a:pt x="158" y="135"/>
                    <a:pt x="180" y="149"/>
                  </a:cubicBezTo>
                  <a:cubicBezTo>
                    <a:pt x="199" y="165"/>
                    <a:pt x="218" y="184"/>
                    <a:pt x="229" y="202"/>
                  </a:cubicBezTo>
                  <a:cubicBezTo>
                    <a:pt x="248" y="228"/>
                    <a:pt x="263" y="254"/>
                    <a:pt x="282" y="273"/>
                  </a:cubicBezTo>
                  <a:cubicBezTo>
                    <a:pt x="300" y="296"/>
                    <a:pt x="318" y="310"/>
                    <a:pt x="337" y="318"/>
                  </a:cubicBezTo>
                  <a:cubicBezTo>
                    <a:pt x="360" y="325"/>
                    <a:pt x="379" y="341"/>
                    <a:pt x="397" y="351"/>
                  </a:cubicBezTo>
                  <a:cubicBezTo>
                    <a:pt x="412" y="367"/>
                    <a:pt x="427" y="382"/>
                    <a:pt x="442" y="396"/>
                  </a:cubicBezTo>
                  <a:cubicBezTo>
                    <a:pt x="472" y="422"/>
                    <a:pt x="494" y="449"/>
                    <a:pt x="524" y="463"/>
                  </a:cubicBezTo>
                  <a:cubicBezTo>
                    <a:pt x="539" y="475"/>
                    <a:pt x="558" y="479"/>
                    <a:pt x="580" y="479"/>
                  </a:cubicBezTo>
                  <a:lnTo>
                    <a:pt x="614" y="482"/>
                  </a:lnTo>
                  <a:lnTo>
                    <a:pt x="618" y="512"/>
                  </a:lnTo>
                  <a:cubicBezTo>
                    <a:pt x="622" y="520"/>
                    <a:pt x="622" y="524"/>
                    <a:pt x="625" y="527"/>
                  </a:cubicBezTo>
                  <a:cubicBezTo>
                    <a:pt x="629" y="531"/>
                    <a:pt x="632" y="539"/>
                    <a:pt x="636" y="542"/>
                  </a:cubicBezTo>
                  <a:cubicBezTo>
                    <a:pt x="648" y="550"/>
                    <a:pt x="667" y="557"/>
                    <a:pt x="689" y="572"/>
                  </a:cubicBezTo>
                  <a:cubicBezTo>
                    <a:pt x="700" y="579"/>
                    <a:pt x="715" y="587"/>
                    <a:pt x="730" y="602"/>
                  </a:cubicBezTo>
                  <a:cubicBezTo>
                    <a:pt x="775" y="651"/>
                    <a:pt x="815" y="699"/>
                    <a:pt x="857" y="748"/>
                  </a:cubicBezTo>
                  <a:cubicBezTo>
                    <a:pt x="902" y="793"/>
                    <a:pt x="946" y="838"/>
                    <a:pt x="995" y="875"/>
                  </a:cubicBezTo>
                  <a:cubicBezTo>
                    <a:pt x="1119" y="965"/>
                    <a:pt x="1231" y="1073"/>
                    <a:pt x="1343" y="1170"/>
                  </a:cubicBezTo>
                  <a:cubicBezTo>
                    <a:pt x="1369" y="1196"/>
                    <a:pt x="1391" y="1212"/>
                    <a:pt x="1414" y="1222"/>
                  </a:cubicBezTo>
                  <a:cubicBezTo>
                    <a:pt x="1436" y="1234"/>
                    <a:pt x="1455" y="1241"/>
                    <a:pt x="1478" y="1241"/>
                  </a:cubicBezTo>
                  <a:lnTo>
                    <a:pt x="1481" y="1241"/>
                  </a:lnTo>
                  <a:cubicBezTo>
                    <a:pt x="1462" y="1204"/>
                    <a:pt x="1440" y="1170"/>
                    <a:pt x="1414" y="1140"/>
                  </a:cubicBezTo>
                  <a:cubicBezTo>
                    <a:pt x="1381" y="1103"/>
                    <a:pt x="1339" y="1073"/>
                    <a:pt x="1295" y="1047"/>
                  </a:cubicBezTo>
                  <a:cubicBezTo>
                    <a:pt x="1279" y="1039"/>
                    <a:pt x="1260" y="1032"/>
                    <a:pt x="1242" y="1021"/>
                  </a:cubicBezTo>
                  <a:cubicBezTo>
                    <a:pt x="1224" y="1010"/>
                    <a:pt x="1208" y="998"/>
                    <a:pt x="1193" y="983"/>
                  </a:cubicBezTo>
                  <a:cubicBezTo>
                    <a:pt x="1182" y="976"/>
                    <a:pt x="1174" y="965"/>
                    <a:pt x="1167" y="950"/>
                  </a:cubicBezTo>
                  <a:cubicBezTo>
                    <a:pt x="1164" y="943"/>
                    <a:pt x="1160" y="935"/>
                    <a:pt x="1160" y="924"/>
                  </a:cubicBezTo>
                  <a:cubicBezTo>
                    <a:pt x="1156" y="912"/>
                    <a:pt x="1152" y="901"/>
                    <a:pt x="1152" y="893"/>
                  </a:cubicBezTo>
                  <a:cubicBezTo>
                    <a:pt x="1148" y="886"/>
                    <a:pt x="1145" y="882"/>
                    <a:pt x="1141" y="879"/>
                  </a:cubicBezTo>
                  <a:cubicBezTo>
                    <a:pt x="1134" y="867"/>
                    <a:pt x="1122" y="860"/>
                    <a:pt x="1107" y="856"/>
                  </a:cubicBezTo>
                  <a:cubicBezTo>
                    <a:pt x="1100" y="848"/>
                    <a:pt x="1089" y="848"/>
                    <a:pt x="1074" y="845"/>
                  </a:cubicBezTo>
                  <a:cubicBezTo>
                    <a:pt x="1059" y="838"/>
                    <a:pt x="1044" y="834"/>
                    <a:pt x="1025" y="830"/>
                  </a:cubicBezTo>
                  <a:lnTo>
                    <a:pt x="1014" y="830"/>
                  </a:lnTo>
                  <a:cubicBezTo>
                    <a:pt x="999" y="830"/>
                    <a:pt x="984" y="830"/>
                    <a:pt x="972" y="826"/>
                  </a:cubicBezTo>
                  <a:cubicBezTo>
                    <a:pt x="958" y="822"/>
                    <a:pt x="946" y="819"/>
                    <a:pt x="936" y="812"/>
                  </a:cubicBezTo>
                  <a:cubicBezTo>
                    <a:pt x="924" y="808"/>
                    <a:pt x="917" y="800"/>
                    <a:pt x="913" y="789"/>
                  </a:cubicBezTo>
                  <a:cubicBezTo>
                    <a:pt x="905" y="778"/>
                    <a:pt x="905" y="767"/>
                    <a:pt x="905" y="755"/>
                  </a:cubicBezTo>
                  <a:cubicBezTo>
                    <a:pt x="905" y="741"/>
                    <a:pt x="905" y="729"/>
                    <a:pt x="910" y="718"/>
                  </a:cubicBezTo>
                  <a:lnTo>
                    <a:pt x="913" y="710"/>
                  </a:lnTo>
                  <a:lnTo>
                    <a:pt x="917" y="699"/>
                  </a:lnTo>
                  <a:cubicBezTo>
                    <a:pt x="894" y="681"/>
                    <a:pt x="876" y="662"/>
                    <a:pt x="857" y="643"/>
                  </a:cubicBezTo>
                  <a:cubicBezTo>
                    <a:pt x="834" y="620"/>
                    <a:pt x="812" y="598"/>
                    <a:pt x="789" y="579"/>
                  </a:cubicBezTo>
                  <a:cubicBezTo>
                    <a:pt x="775" y="568"/>
                    <a:pt x="760" y="561"/>
                    <a:pt x="741" y="557"/>
                  </a:cubicBezTo>
                  <a:cubicBezTo>
                    <a:pt x="711" y="546"/>
                    <a:pt x="681" y="531"/>
                    <a:pt x="663" y="508"/>
                  </a:cubicBezTo>
                  <a:cubicBezTo>
                    <a:pt x="641" y="490"/>
                    <a:pt x="629" y="467"/>
                    <a:pt x="622" y="441"/>
                  </a:cubicBezTo>
                  <a:cubicBezTo>
                    <a:pt x="606" y="404"/>
                    <a:pt x="588" y="374"/>
                    <a:pt x="558" y="348"/>
                  </a:cubicBezTo>
                  <a:cubicBezTo>
                    <a:pt x="532" y="322"/>
                    <a:pt x="498" y="299"/>
                    <a:pt x="461" y="273"/>
                  </a:cubicBezTo>
                  <a:cubicBezTo>
                    <a:pt x="453" y="270"/>
                    <a:pt x="449" y="262"/>
                    <a:pt x="442" y="258"/>
                  </a:cubicBezTo>
                  <a:cubicBezTo>
                    <a:pt x="439" y="254"/>
                    <a:pt x="434" y="251"/>
                    <a:pt x="434" y="247"/>
                  </a:cubicBezTo>
                  <a:cubicBezTo>
                    <a:pt x="431" y="254"/>
                    <a:pt x="431" y="262"/>
                    <a:pt x="423" y="270"/>
                  </a:cubicBezTo>
                  <a:cubicBezTo>
                    <a:pt x="416" y="280"/>
                    <a:pt x="405" y="288"/>
                    <a:pt x="394" y="292"/>
                  </a:cubicBezTo>
                  <a:cubicBezTo>
                    <a:pt x="382" y="299"/>
                    <a:pt x="371" y="299"/>
                    <a:pt x="360" y="303"/>
                  </a:cubicBezTo>
                  <a:cubicBezTo>
                    <a:pt x="349" y="303"/>
                    <a:pt x="337" y="299"/>
                    <a:pt x="326" y="292"/>
                  </a:cubicBezTo>
                  <a:cubicBezTo>
                    <a:pt x="315" y="284"/>
                    <a:pt x="311" y="277"/>
                    <a:pt x="308" y="270"/>
                  </a:cubicBezTo>
                  <a:cubicBezTo>
                    <a:pt x="304" y="262"/>
                    <a:pt x="300" y="258"/>
                    <a:pt x="300" y="251"/>
                  </a:cubicBezTo>
                  <a:lnTo>
                    <a:pt x="300" y="232"/>
                  </a:lnTo>
                  <a:lnTo>
                    <a:pt x="300" y="220"/>
                  </a:lnTo>
                  <a:cubicBezTo>
                    <a:pt x="296" y="217"/>
                    <a:pt x="289" y="213"/>
                    <a:pt x="285" y="210"/>
                  </a:cubicBezTo>
                  <a:cubicBezTo>
                    <a:pt x="282" y="206"/>
                    <a:pt x="277" y="202"/>
                    <a:pt x="274" y="194"/>
                  </a:cubicBezTo>
                  <a:cubicBezTo>
                    <a:pt x="270" y="187"/>
                    <a:pt x="270" y="180"/>
                    <a:pt x="270" y="172"/>
                  </a:cubicBezTo>
                  <a:cubicBezTo>
                    <a:pt x="270" y="165"/>
                    <a:pt x="270" y="158"/>
                    <a:pt x="274" y="153"/>
                  </a:cubicBezTo>
                  <a:cubicBezTo>
                    <a:pt x="266" y="149"/>
                    <a:pt x="259" y="146"/>
                    <a:pt x="251" y="142"/>
                  </a:cubicBezTo>
                  <a:cubicBezTo>
                    <a:pt x="206" y="108"/>
                    <a:pt x="151" y="86"/>
                    <a:pt x="94" y="56"/>
                  </a:cubicBezTo>
                  <a:cubicBezTo>
                    <a:pt x="65" y="41"/>
                    <a:pt x="30" y="2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0" name="Google Shape;18110;p13"/>
            <p:cNvSpPr/>
            <p:nvPr/>
          </p:nvSpPr>
          <p:spPr>
            <a:xfrm>
              <a:off x="70770" y="976344"/>
              <a:ext cx="79122" cy="71052"/>
            </a:xfrm>
            <a:custGeom>
              <a:avLst/>
              <a:gdLst/>
              <a:ahLst/>
              <a:cxnLst/>
              <a:rect l="l" t="t" r="r" b="b"/>
              <a:pathLst>
                <a:path w="1657" h="1488" extrusionOk="0">
                  <a:moveTo>
                    <a:pt x="483" y="311"/>
                  </a:moveTo>
                  <a:cubicBezTo>
                    <a:pt x="472" y="311"/>
                    <a:pt x="460" y="311"/>
                    <a:pt x="449" y="314"/>
                  </a:cubicBezTo>
                  <a:cubicBezTo>
                    <a:pt x="457" y="318"/>
                    <a:pt x="464" y="321"/>
                    <a:pt x="467" y="321"/>
                  </a:cubicBezTo>
                  <a:lnTo>
                    <a:pt x="475" y="330"/>
                  </a:lnTo>
                  <a:lnTo>
                    <a:pt x="483" y="337"/>
                  </a:lnTo>
                  <a:cubicBezTo>
                    <a:pt x="486" y="340"/>
                    <a:pt x="490" y="348"/>
                    <a:pt x="494" y="356"/>
                  </a:cubicBezTo>
                  <a:cubicBezTo>
                    <a:pt x="501" y="363"/>
                    <a:pt x="505" y="374"/>
                    <a:pt x="509" y="382"/>
                  </a:cubicBezTo>
                  <a:cubicBezTo>
                    <a:pt x="512" y="389"/>
                    <a:pt x="512" y="397"/>
                    <a:pt x="512" y="408"/>
                  </a:cubicBezTo>
                  <a:lnTo>
                    <a:pt x="512" y="419"/>
                  </a:lnTo>
                  <a:cubicBezTo>
                    <a:pt x="512" y="423"/>
                    <a:pt x="517" y="426"/>
                    <a:pt x="520" y="430"/>
                  </a:cubicBezTo>
                  <a:cubicBezTo>
                    <a:pt x="527" y="434"/>
                    <a:pt x="531" y="442"/>
                    <a:pt x="539" y="445"/>
                  </a:cubicBezTo>
                  <a:cubicBezTo>
                    <a:pt x="576" y="471"/>
                    <a:pt x="610" y="494"/>
                    <a:pt x="636" y="520"/>
                  </a:cubicBezTo>
                  <a:cubicBezTo>
                    <a:pt x="666" y="546"/>
                    <a:pt x="684" y="576"/>
                    <a:pt x="700" y="613"/>
                  </a:cubicBezTo>
                  <a:cubicBezTo>
                    <a:pt x="707" y="639"/>
                    <a:pt x="719" y="662"/>
                    <a:pt x="741" y="680"/>
                  </a:cubicBezTo>
                  <a:cubicBezTo>
                    <a:pt x="759" y="703"/>
                    <a:pt x="789" y="718"/>
                    <a:pt x="819" y="729"/>
                  </a:cubicBezTo>
                  <a:cubicBezTo>
                    <a:pt x="838" y="733"/>
                    <a:pt x="853" y="740"/>
                    <a:pt x="867" y="751"/>
                  </a:cubicBezTo>
                  <a:cubicBezTo>
                    <a:pt x="890" y="770"/>
                    <a:pt x="912" y="792"/>
                    <a:pt x="935" y="815"/>
                  </a:cubicBezTo>
                  <a:cubicBezTo>
                    <a:pt x="954" y="834"/>
                    <a:pt x="972" y="853"/>
                    <a:pt x="995" y="871"/>
                  </a:cubicBezTo>
                  <a:lnTo>
                    <a:pt x="1006" y="830"/>
                  </a:lnTo>
                  <a:lnTo>
                    <a:pt x="1047" y="860"/>
                  </a:lnTo>
                  <a:cubicBezTo>
                    <a:pt x="1050" y="863"/>
                    <a:pt x="1059" y="868"/>
                    <a:pt x="1069" y="871"/>
                  </a:cubicBezTo>
                  <a:lnTo>
                    <a:pt x="1073" y="871"/>
                  </a:lnTo>
                  <a:cubicBezTo>
                    <a:pt x="1077" y="868"/>
                    <a:pt x="1077" y="863"/>
                    <a:pt x="1077" y="860"/>
                  </a:cubicBezTo>
                  <a:cubicBezTo>
                    <a:pt x="1077" y="856"/>
                    <a:pt x="1077" y="853"/>
                    <a:pt x="1073" y="845"/>
                  </a:cubicBezTo>
                  <a:cubicBezTo>
                    <a:pt x="1073" y="845"/>
                    <a:pt x="1073" y="841"/>
                    <a:pt x="1069" y="837"/>
                  </a:cubicBezTo>
                  <a:cubicBezTo>
                    <a:pt x="1066" y="834"/>
                    <a:pt x="1062" y="830"/>
                    <a:pt x="1059" y="827"/>
                  </a:cubicBezTo>
                  <a:cubicBezTo>
                    <a:pt x="1028" y="804"/>
                    <a:pt x="998" y="770"/>
                    <a:pt x="965" y="740"/>
                  </a:cubicBezTo>
                  <a:cubicBezTo>
                    <a:pt x="950" y="722"/>
                    <a:pt x="931" y="706"/>
                    <a:pt x="912" y="692"/>
                  </a:cubicBezTo>
                  <a:cubicBezTo>
                    <a:pt x="890" y="677"/>
                    <a:pt x="867" y="662"/>
                    <a:pt x="841" y="654"/>
                  </a:cubicBezTo>
                  <a:cubicBezTo>
                    <a:pt x="819" y="647"/>
                    <a:pt x="804" y="639"/>
                    <a:pt x="793" y="628"/>
                  </a:cubicBezTo>
                  <a:cubicBezTo>
                    <a:pt x="781" y="617"/>
                    <a:pt x="774" y="602"/>
                    <a:pt x="771" y="591"/>
                  </a:cubicBezTo>
                  <a:cubicBezTo>
                    <a:pt x="755" y="539"/>
                    <a:pt x="726" y="497"/>
                    <a:pt x="692" y="464"/>
                  </a:cubicBezTo>
                  <a:cubicBezTo>
                    <a:pt x="655" y="430"/>
                    <a:pt x="617" y="408"/>
                    <a:pt x="584" y="382"/>
                  </a:cubicBezTo>
                  <a:cubicBezTo>
                    <a:pt x="579" y="382"/>
                    <a:pt x="576" y="378"/>
                    <a:pt x="572" y="374"/>
                  </a:cubicBezTo>
                  <a:cubicBezTo>
                    <a:pt x="565" y="363"/>
                    <a:pt x="557" y="352"/>
                    <a:pt x="546" y="337"/>
                  </a:cubicBezTo>
                  <a:cubicBezTo>
                    <a:pt x="539" y="330"/>
                    <a:pt x="531" y="321"/>
                    <a:pt x="520" y="318"/>
                  </a:cubicBezTo>
                  <a:cubicBezTo>
                    <a:pt x="509" y="314"/>
                    <a:pt x="498" y="311"/>
                    <a:pt x="483" y="311"/>
                  </a:cubicBezTo>
                  <a:close/>
                  <a:moveTo>
                    <a:pt x="991" y="882"/>
                  </a:moveTo>
                  <a:lnTo>
                    <a:pt x="990" y="886"/>
                  </a:lnTo>
                  <a:lnTo>
                    <a:pt x="990" y="886"/>
                  </a:lnTo>
                  <a:cubicBezTo>
                    <a:pt x="991" y="885"/>
                    <a:pt x="991" y="884"/>
                    <a:pt x="991" y="882"/>
                  </a:cubicBezTo>
                  <a:close/>
                  <a:moveTo>
                    <a:pt x="990" y="886"/>
                  </a:moveTo>
                  <a:cubicBezTo>
                    <a:pt x="989" y="887"/>
                    <a:pt x="988" y="888"/>
                    <a:pt x="988" y="890"/>
                  </a:cubicBezTo>
                  <a:lnTo>
                    <a:pt x="990" y="886"/>
                  </a:lnTo>
                  <a:close/>
                  <a:moveTo>
                    <a:pt x="12" y="0"/>
                  </a:moveTo>
                  <a:lnTo>
                    <a:pt x="4" y="64"/>
                  </a:lnTo>
                  <a:cubicBezTo>
                    <a:pt x="12" y="78"/>
                    <a:pt x="19" y="97"/>
                    <a:pt x="19" y="116"/>
                  </a:cubicBezTo>
                  <a:cubicBezTo>
                    <a:pt x="19" y="131"/>
                    <a:pt x="15" y="146"/>
                    <a:pt x="12" y="157"/>
                  </a:cubicBezTo>
                  <a:cubicBezTo>
                    <a:pt x="8" y="161"/>
                    <a:pt x="4" y="168"/>
                    <a:pt x="1" y="176"/>
                  </a:cubicBezTo>
                  <a:cubicBezTo>
                    <a:pt x="8" y="217"/>
                    <a:pt x="19" y="254"/>
                    <a:pt x="41" y="285"/>
                  </a:cubicBezTo>
                  <a:cubicBezTo>
                    <a:pt x="56" y="307"/>
                    <a:pt x="72" y="325"/>
                    <a:pt x="94" y="340"/>
                  </a:cubicBezTo>
                  <a:cubicBezTo>
                    <a:pt x="117" y="352"/>
                    <a:pt x="143" y="363"/>
                    <a:pt x="169" y="366"/>
                  </a:cubicBezTo>
                  <a:cubicBezTo>
                    <a:pt x="191" y="374"/>
                    <a:pt x="203" y="378"/>
                    <a:pt x="213" y="385"/>
                  </a:cubicBezTo>
                  <a:cubicBezTo>
                    <a:pt x="225" y="392"/>
                    <a:pt x="236" y="404"/>
                    <a:pt x="243" y="419"/>
                  </a:cubicBezTo>
                  <a:cubicBezTo>
                    <a:pt x="262" y="442"/>
                    <a:pt x="281" y="471"/>
                    <a:pt x="303" y="497"/>
                  </a:cubicBezTo>
                  <a:cubicBezTo>
                    <a:pt x="326" y="523"/>
                    <a:pt x="352" y="546"/>
                    <a:pt x="386" y="561"/>
                  </a:cubicBezTo>
                  <a:cubicBezTo>
                    <a:pt x="404" y="568"/>
                    <a:pt x="422" y="580"/>
                    <a:pt x="438" y="594"/>
                  </a:cubicBezTo>
                  <a:cubicBezTo>
                    <a:pt x="467" y="621"/>
                    <a:pt x="494" y="651"/>
                    <a:pt x="527" y="677"/>
                  </a:cubicBezTo>
                  <a:cubicBezTo>
                    <a:pt x="543" y="692"/>
                    <a:pt x="562" y="703"/>
                    <a:pt x="584" y="714"/>
                  </a:cubicBezTo>
                  <a:cubicBezTo>
                    <a:pt x="598" y="718"/>
                    <a:pt x="614" y="725"/>
                    <a:pt x="632" y="725"/>
                  </a:cubicBezTo>
                  <a:cubicBezTo>
                    <a:pt x="636" y="737"/>
                    <a:pt x="643" y="748"/>
                    <a:pt x="647" y="756"/>
                  </a:cubicBezTo>
                  <a:cubicBezTo>
                    <a:pt x="658" y="766"/>
                    <a:pt x="669" y="774"/>
                    <a:pt x="681" y="782"/>
                  </a:cubicBezTo>
                  <a:cubicBezTo>
                    <a:pt x="696" y="792"/>
                    <a:pt x="710" y="801"/>
                    <a:pt x="722" y="808"/>
                  </a:cubicBezTo>
                  <a:cubicBezTo>
                    <a:pt x="736" y="815"/>
                    <a:pt x="745" y="819"/>
                    <a:pt x="752" y="827"/>
                  </a:cubicBezTo>
                  <a:cubicBezTo>
                    <a:pt x="793" y="871"/>
                    <a:pt x="838" y="923"/>
                    <a:pt x="879" y="972"/>
                  </a:cubicBezTo>
                  <a:cubicBezTo>
                    <a:pt x="924" y="1020"/>
                    <a:pt x="972" y="1065"/>
                    <a:pt x="1028" y="1107"/>
                  </a:cubicBezTo>
                  <a:cubicBezTo>
                    <a:pt x="1148" y="1196"/>
                    <a:pt x="1257" y="1301"/>
                    <a:pt x="1369" y="1402"/>
                  </a:cubicBezTo>
                  <a:cubicBezTo>
                    <a:pt x="1399" y="1429"/>
                    <a:pt x="1428" y="1451"/>
                    <a:pt x="1459" y="1465"/>
                  </a:cubicBezTo>
                  <a:cubicBezTo>
                    <a:pt x="1488" y="1481"/>
                    <a:pt x="1521" y="1488"/>
                    <a:pt x="1556" y="1488"/>
                  </a:cubicBezTo>
                  <a:lnTo>
                    <a:pt x="1578" y="1488"/>
                  </a:lnTo>
                  <a:cubicBezTo>
                    <a:pt x="1578" y="1484"/>
                    <a:pt x="1578" y="1484"/>
                    <a:pt x="1582" y="1484"/>
                  </a:cubicBezTo>
                  <a:cubicBezTo>
                    <a:pt x="1585" y="1473"/>
                    <a:pt x="1597" y="1462"/>
                    <a:pt x="1611" y="1455"/>
                  </a:cubicBezTo>
                  <a:cubicBezTo>
                    <a:pt x="1619" y="1451"/>
                    <a:pt x="1626" y="1451"/>
                    <a:pt x="1634" y="1451"/>
                  </a:cubicBezTo>
                  <a:lnTo>
                    <a:pt x="1656" y="1451"/>
                  </a:lnTo>
                  <a:lnTo>
                    <a:pt x="1649" y="1429"/>
                  </a:lnTo>
                  <a:cubicBezTo>
                    <a:pt x="1623" y="1365"/>
                    <a:pt x="1593" y="1308"/>
                    <a:pt x="1552" y="1264"/>
                  </a:cubicBezTo>
                  <a:cubicBezTo>
                    <a:pt x="1511" y="1219"/>
                    <a:pt x="1462" y="1182"/>
                    <a:pt x="1406" y="1151"/>
                  </a:cubicBezTo>
                  <a:cubicBezTo>
                    <a:pt x="1383" y="1141"/>
                    <a:pt x="1357" y="1125"/>
                    <a:pt x="1338" y="1115"/>
                  </a:cubicBezTo>
                  <a:cubicBezTo>
                    <a:pt x="1328" y="1107"/>
                    <a:pt x="1320" y="1099"/>
                    <a:pt x="1316" y="1096"/>
                  </a:cubicBezTo>
                  <a:cubicBezTo>
                    <a:pt x="1312" y="1092"/>
                    <a:pt x="1312" y="1088"/>
                    <a:pt x="1312" y="1088"/>
                  </a:cubicBezTo>
                  <a:cubicBezTo>
                    <a:pt x="1309" y="1054"/>
                    <a:pt x="1297" y="1028"/>
                    <a:pt x="1283" y="1010"/>
                  </a:cubicBezTo>
                  <a:cubicBezTo>
                    <a:pt x="1271" y="991"/>
                    <a:pt x="1260" y="980"/>
                    <a:pt x="1245" y="972"/>
                  </a:cubicBezTo>
                  <a:cubicBezTo>
                    <a:pt x="1223" y="958"/>
                    <a:pt x="1200" y="950"/>
                    <a:pt x="1181" y="942"/>
                  </a:cubicBezTo>
                  <a:cubicBezTo>
                    <a:pt x="1167" y="939"/>
                    <a:pt x="1155" y="939"/>
                    <a:pt x="1145" y="935"/>
                  </a:cubicBezTo>
                  <a:lnTo>
                    <a:pt x="1145" y="935"/>
                  </a:lnTo>
                  <a:cubicBezTo>
                    <a:pt x="1145" y="942"/>
                    <a:pt x="1148" y="950"/>
                    <a:pt x="1148" y="958"/>
                  </a:cubicBezTo>
                  <a:lnTo>
                    <a:pt x="1152" y="998"/>
                  </a:lnTo>
                  <a:lnTo>
                    <a:pt x="1111" y="1002"/>
                  </a:lnTo>
                  <a:lnTo>
                    <a:pt x="1103" y="1002"/>
                  </a:lnTo>
                  <a:cubicBezTo>
                    <a:pt x="1122" y="1006"/>
                    <a:pt x="1137" y="1010"/>
                    <a:pt x="1152" y="1017"/>
                  </a:cubicBezTo>
                  <a:cubicBezTo>
                    <a:pt x="1167" y="1020"/>
                    <a:pt x="1178" y="1020"/>
                    <a:pt x="1185" y="1028"/>
                  </a:cubicBezTo>
                  <a:cubicBezTo>
                    <a:pt x="1200" y="1032"/>
                    <a:pt x="1212" y="1039"/>
                    <a:pt x="1219" y="1051"/>
                  </a:cubicBezTo>
                  <a:cubicBezTo>
                    <a:pt x="1223" y="1054"/>
                    <a:pt x="1226" y="1058"/>
                    <a:pt x="1230" y="1065"/>
                  </a:cubicBezTo>
                  <a:cubicBezTo>
                    <a:pt x="1230" y="1073"/>
                    <a:pt x="1234" y="1084"/>
                    <a:pt x="1238" y="1096"/>
                  </a:cubicBezTo>
                  <a:cubicBezTo>
                    <a:pt x="1238" y="1107"/>
                    <a:pt x="1242" y="1115"/>
                    <a:pt x="1245" y="1122"/>
                  </a:cubicBezTo>
                  <a:cubicBezTo>
                    <a:pt x="1252" y="1137"/>
                    <a:pt x="1260" y="1148"/>
                    <a:pt x="1271" y="1155"/>
                  </a:cubicBezTo>
                  <a:cubicBezTo>
                    <a:pt x="1286" y="1170"/>
                    <a:pt x="1302" y="1182"/>
                    <a:pt x="1320" y="1193"/>
                  </a:cubicBezTo>
                  <a:cubicBezTo>
                    <a:pt x="1338" y="1204"/>
                    <a:pt x="1357" y="1211"/>
                    <a:pt x="1373" y="1219"/>
                  </a:cubicBezTo>
                  <a:cubicBezTo>
                    <a:pt x="1417" y="1245"/>
                    <a:pt x="1459" y="1275"/>
                    <a:pt x="1492" y="1312"/>
                  </a:cubicBezTo>
                  <a:cubicBezTo>
                    <a:pt x="1518" y="1342"/>
                    <a:pt x="1540" y="1376"/>
                    <a:pt x="1559" y="1413"/>
                  </a:cubicBezTo>
                  <a:lnTo>
                    <a:pt x="1556" y="1413"/>
                  </a:lnTo>
                  <a:cubicBezTo>
                    <a:pt x="1533" y="1413"/>
                    <a:pt x="1514" y="1406"/>
                    <a:pt x="1492" y="1394"/>
                  </a:cubicBezTo>
                  <a:cubicBezTo>
                    <a:pt x="1469" y="1384"/>
                    <a:pt x="1447" y="1368"/>
                    <a:pt x="1421" y="1342"/>
                  </a:cubicBezTo>
                  <a:cubicBezTo>
                    <a:pt x="1309" y="1245"/>
                    <a:pt x="1197" y="1137"/>
                    <a:pt x="1073" y="1047"/>
                  </a:cubicBezTo>
                  <a:cubicBezTo>
                    <a:pt x="1024" y="1010"/>
                    <a:pt x="980" y="965"/>
                    <a:pt x="935" y="920"/>
                  </a:cubicBezTo>
                  <a:cubicBezTo>
                    <a:pt x="893" y="871"/>
                    <a:pt x="853" y="823"/>
                    <a:pt x="808" y="774"/>
                  </a:cubicBezTo>
                  <a:cubicBezTo>
                    <a:pt x="793" y="759"/>
                    <a:pt x="778" y="751"/>
                    <a:pt x="767" y="744"/>
                  </a:cubicBezTo>
                  <a:cubicBezTo>
                    <a:pt x="745" y="729"/>
                    <a:pt x="726" y="722"/>
                    <a:pt x="714" y="714"/>
                  </a:cubicBezTo>
                  <a:cubicBezTo>
                    <a:pt x="710" y="711"/>
                    <a:pt x="707" y="703"/>
                    <a:pt x="703" y="699"/>
                  </a:cubicBezTo>
                  <a:cubicBezTo>
                    <a:pt x="700" y="696"/>
                    <a:pt x="700" y="692"/>
                    <a:pt x="696" y="684"/>
                  </a:cubicBezTo>
                  <a:lnTo>
                    <a:pt x="692" y="654"/>
                  </a:lnTo>
                  <a:lnTo>
                    <a:pt x="658" y="651"/>
                  </a:lnTo>
                  <a:cubicBezTo>
                    <a:pt x="636" y="651"/>
                    <a:pt x="617" y="647"/>
                    <a:pt x="602" y="635"/>
                  </a:cubicBezTo>
                  <a:cubicBezTo>
                    <a:pt x="572" y="621"/>
                    <a:pt x="550" y="594"/>
                    <a:pt x="520" y="568"/>
                  </a:cubicBezTo>
                  <a:cubicBezTo>
                    <a:pt x="505" y="554"/>
                    <a:pt x="490" y="539"/>
                    <a:pt x="475" y="523"/>
                  </a:cubicBezTo>
                  <a:cubicBezTo>
                    <a:pt x="457" y="513"/>
                    <a:pt x="438" y="497"/>
                    <a:pt x="415" y="490"/>
                  </a:cubicBezTo>
                  <a:cubicBezTo>
                    <a:pt x="396" y="482"/>
                    <a:pt x="378" y="468"/>
                    <a:pt x="360" y="445"/>
                  </a:cubicBezTo>
                  <a:cubicBezTo>
                    <a:pt x="341" y="426"/>
                    <a:pt x="326" y="400"/>
                    <a:pt x="307" y="374"/>
                  </a:cubicBezTo>
                  <a:cubicBezTo>
                    <a:pt x="296" y="356"/>
                    <a:pt x="277" y="337"/>
                    <a:pt x="258" y="321"/>
                  </a:cubicBezTo>
                  <a:cubicBezTo>
                    <a:pt x="236" y="307"/>
                    <a:pt x="210" y="299"/>
                    <a:pt x="184" y="292"/>
                  </a:cubicBezTo>
                  <a:cubicBezTo>
                    <a:pt x="165" y="288"/>
                    <a:pt x="150" y="285"/>
                    <a:pt x="139" y="277"/>
                  </a:cubicBezTo>
                  <a:cubicBezTo>
                    <a:pt x="117" y="262"/>
                    <a:pt x="101" y="243"/>
                    <a:pt x="94" y="221"/>
                  </a:cubicBezTo>
                  <a:cubicBezTo>
                    <a:pt x="86" y="206"/>
                    <a:pt x="82" y="191"/>
                    <a:pt x="79" y="173"/>
                  </a:cubicBezTo>
                  <a:lnTo>
                    <a:pt x="79" y="173"/>
                  </a:lnTo>
                  <a:cubicBezTo>
                    <a:pt x="108" y="195"/>
                    <a:pt x="143" y="213"/>
                    <a:pt x="172" y="228"/>
                  </a:cubicBezTo>
                  <a:cubicBezTo>
                    <a:pt x="229" y="258"/>
                    <a:pt x="284" y="280"/>
                    <a:pt x="329" y="314"/>
                  </a:cubicBezTo>
                  <a:cubicBezTo>
                    <a:pt x="337" y="318"/>
                    <a:pt x="344" y="321"/>
                    <a:pt x="352" y="325"/>
                  </a:cubicBezTo>
                  <a:lnTo>
                    <a:pt x="352" y="321"/>
                  </a:lnTo>
                  <a:lnTo>
                    <a:pt x="363" y="292"/>
                  </a:lnTo>
                  <a:lnTo>
                    <a:pt x="393" y="299"/>
                  </a:lnTo>
                  <a:cubicBezTo>
                    <a:pt x="412" y="303"/>
                    <a:pt x="422" y="307"/>
                    <a:pt x="434" y="311"/>
                  </a:cubicBezTo>
                  <a:cubicBezTo>
                    <a:pt x="434" y="303"/>
                    <a:pt x="431" y="295"/>
                    <a:pt x="427" y="288"/>
                  </a:cubicBezTo>
                  <a:cubicBezTo>
                    <a:pt x="422" y="280"/>
                    <a:pt x="415" y="273"/>
                    <a:pt x="408" y="269"/>
                  </a:cubicBezTo>
                  <a:cubicBezTo>
                    <a:pt x="400" y="262"/>
                    <a:pt x="393" y="258"/>
                    <a:pt x="386" y="258"/>
                  </a:cubicBezTo>
                  <a:cubicBezTo>
                    <a:pt x="378" y="254"/>
                    <a:pt x="374" y="251"/>
                    <a:pt x="374" y="251"/>
                  </a:cubicBezTo>
                  <a:cubicBezTo>
                    <a:pt x="318" y="213"/>
                    <a:pt x="262" y="187"/>
                    <a:pt x="206" y="161"/>
                  </a:cubicBezTo>
                  <a:cubicBezTo>
                    <a:pt x="153" y="135"/>
                    <a:pt x="105" y="105"/>
                    <a:pt x="68" y="64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1" name="Google Shape;18111;p13"/>
            <p:cNvSpPr/>
            <p:nvPr/>
          </p:nvSpPr>
          <p:spPr>
            <a:xfrm>
              <a:off x="-652356" y="2290949"/>
              <a:ext cx="20055" cy="63603"/>
            </a:xfrm>
            <a:custGeom>
              <a:avLst/>
              <a:gdLst/>
              <a:ahLst/>
              <a:cxnLst/>
              <a:rect l="l" t="t" r="r" b="b"/>
              <a:pathLst>
                <a:path w="420" h="1332" extrusionOk="0">
                  <a:moveTo>
                    <a:pt x="1" y="0"/>
                  </a:moveTo>
                  <a:cubicBezTo>
                    <a:pt x="5" y="0"/>
                    <a:pt x="9" y="5"/>
                    <a:pt x="13" y="5"/>
                  </a:cubicBezTo>
                  <a:cubicBezTo>
                    <a:pt x="9" y="5"/>
                    <a:pt x="9" y="0"/>
                    <a:pt x="5" y="0"/>
                  </a:cubicBezTo>
                  <a:close/>
                  <a:moveTo>
                    <a:pt x="121" y="19"/>
                  </a:moveTo>
                  <a:cubicBezTo>
                    <a:pt x="113" y="27"/>
                    <a:pt x="109" y="31"/>
                    <a:pt x="99" y="34"/>
                  </a:cubicBezTo>
                  <a:lnTo>
                    <a:pt x="91" y="34"/>
                  </a:lnTo>
                  <a:cubicBezTo>
                    <a:pt x="99" y="38"/>
                    <a:pt x="102" y="45"/>
                    <a:pt x="106" y="50"/>
                  </a:cubicBezTo>
                  <a:cubicBezTo>
                    <a:pt x="113" y="60"/>
                    <a:pt x="121" y="72"/>
                    <a:pt x="125" y="86"/>
                  </a:cubicBezTo>
                  <a:cubicBezTo>
                    <a:pt x="125" y="83"/>
                    <a:pt x="128" y="79"/>
                    <a:pt x="132" y="76"/>
                  </a:cubicBezTo>
                  <a:cubicBezTo>
                    <a:pt x="135" y="72"/>
                    <a:pt x="144" y="68"/>
                    <a:pt x="147" y="64"/>
                  </a:cubicBezTo>
                  <a:cubicBezTo>
                    <a:pt x="144" y="60"/>
                    <a:pt x="135" y="57"/>
                    <a:pt x="132" y="45"/>
                  </a:cubicBezTo>
                  <a:cubicBezTo>
                    <a:pt x="128" y="38"/>
                    <a:pt x="125" y="31"/>
                    <a:pt x="121" y="19"/>
                  </a:cubicBezTo>
                  <a:close/>
                  <a:moveTo>
                    <a:pt x="135" y="162"/>
                  </a:moveTo>
                  <a:lnTo>
                    <a:pt x="135" y="165"/>
                  </a:lnTo>
                  <a:cubicBezTo>
                    <a:pt x="140" y="207"/>
                    <a:pt x="147" y="251"/>
                    <a:pt x="154" y="292"/>
                  </a:cubicBezTo>
                  <a:cubicBezTo>
                    <a:pt x="154" y="288"/>
                    <a:pt x="154" y="281"/>
                    <a:pt x="158" y="277"/>
                  </a:cubicBezTo>
                  <a:cubicBezTo>
                    <a:pt x="162" y="259"/>
                    <a:pt x="170" y="243"/>
                    <a:pt x="173" y="229"/>
                  </a:cubicBezTo>
                  <a:cubicBezTo>
                    <a:pt x="177" y="217"/>
                    <a:pt x="180" y="207"/>
                    <a:pt x="180" y="199"/>
                  </a:cubicBezTo>
                  <a:cubicBezTo>
                    <a:pt x="180" y="199"/>
                    <a:pt x="180" y="195"/>
                    <a:pt x="177" y="191"/>
                  </a:cubicBezTo>
                  <a:lnTo>
                    <a:pt x="177" y="188"/>
                  </a:lnTo>
                  <a:cubicBezTo>
                    <a:pt x="173" y="184"/>
                    <a:pt x="166" y="176"/>
                    <a:pt x="147" y="169"/>
                  </a:cubicBezTo>
                  <a:cubicBezTo>
                    <a:pt x="144" y="165"/>
                    <a:pt x="140" y="165"/>
                    <a:pt x="135" y="162"/>
                  </a:cubicBezTo>
                  <a:close/>
                  <a:moveTo>
                    <a:pt x="166" y="367"/>
                  </a:moveTo>
                  <a:lnTo>
                    <a:pt x="166" y="367"/>
                  </a:lnTo>
                  <a:cubicBezTo>
                    <a:pt x="170" y="390"/>
                    <a:pt x="173" y="412"/>
                    <a:pt x="173" y="434"/>
                  </a:cubicBezTo>
                  <a:cubicBezTo>
                    <a:pt x="173" y="468"/>
                    <a:pt x="166" y="502"/>
                    <a:pt x="154" y="535"/>
                  </a:cubicBezTo>
                  <a:cubicBezTo>
                    <a:pt x="147" y="565"/>
                    <a:pt x="132" y="595"/>
                    <a:pt x="113" y="621"/>
                  </a:cubicBezTo>
                  <a:lnTo>
                    <a:pt x="135" y="621"/>
                  </a:lnTo>
                  <a:lnTo>
                    <a:pt x="158" y="625"/>
                  </a:lnTo>
                  <a:lnTo>
                    <a:pt x="166" y="647"/>
                  </a:lnTo>
                  <a:cubicBezTo>
                    <a:pt x="177" y="670"/>
                    <a:pt x="177" y="696"/>
                    <a:pt x="177" y="718"/>
                  </a:cubicBezTo>
                  <a:cubicBezTo>
                    <a:pt x="177" y="756"/>
                    <a:pt x="173" y="790"/>
                    <a:pt x="166" y="819"/>
                  </a:cubicBezTo>
                  <a:cubicBezTo>
                    <a:pt x="158" y="849"/>
                    <a:pt x="154" y="879"/>
                    <a:pt x="154" y="902"/>
                  </a:cubicBezTo>
                  <a:cubicBezTo>
                    <a:pt x="154" y="920"/>
                    <a:pt x="158" y="935"/>
                    <a:pt x="166" y="954"/>
                  </a:cubicBezTo>
                  <a:cubicBezTo>
                    <a:pt x="177" y="980"/>
                    <a:pt x="185" y="1006"/>
                    <a:pt x="188" y="1032"/>
                  </a:cubicBezTo>
                  <a:cubicBezTo>
                    <a:pt x="192" y="1025"/>
                    <a:pt x="192" y="1021"/>
                    <a:pt x="196" y="1014"/>
                  </a:cubicBezTo>
                  <a:lnTo>
                    <a:pt x="222" y="965"/>
                  </a:lnTo>
                  <a:lnTo>
                    <a:pt x="259" y="1006"/>
                  </a:lnTo>
                  <a:cubicBezTo>
                    <a:pt x="275" y="1025"/>
                    <a:pt x="285" y="1044"/>
                    <a:pt x="292" y="1063"/>
                  </a:cubicBezTo>
                  <a:cubicBezTo>
                    <a:pt x="301" y="1081"/>
                    <a:pt x="304" y="1099"/>
                    <a:pt x="304" y="1118"/>
                  </a:cubicBezTo>
                  <a:cubicBezTo>
                    <a:pt x="304" y="1133"/>
                    <a:pt x="301" y="1149"/>
                    <a:pt x="297" y="1163"/>
                  </a:cubicBezTo>
                  <a:lnTo>
                    <a:pt x="289" y="1204"/>
                  </a:lnTo>
                  <a:lnTo>
                    <a:pt x="248" y="1193"/>
                  </a:lnTo>
                  <a:cubicBezTo>
                    <a:pt x="233" y="1189"/>
                    <a:pt x="222" y="1185"/>
                    <a:pt x="211" y="1182"/>
                  </a:cubicBezTo>
                  <a:cubicBezTo>
                    <a:pt x="207" y="1178"/>
                    <a:pt x="203" y="1178"/>
                    <a:pt x="199" y="1178"/>
                  </a:cubicBezTo>
                  <a:cubicBezTo>
                    <a:pt x="199" y="1178"/>
                    <a:pt x="203" y="1182"/>
                    <a:pt x="203" y="1185"/>
                  </a:cubicBezTo>
                  <a:cubicBezTo>
                    <a:pt x="207" y="1201"/>
                    <a:pt x="214" y="1216"/>
                    <a:pt x="222" y="1230"/>
                  </a:cubicBezTo>
                  <a:cubicBezTo>
                    <a:pt x="248" y="1242"/>
                    <a:pt x="270" y="1256"/>
                    <a:pt x="285" y="1272"/>
                  </a:cubicBezTo>
                  <a:cubicBezTo>
                    <a:pt x="308" y="1290"/>
                    <a:pt x="327" y="1306"/>
                    <a:pt x="345" y="1320"/>
                  </a:cubicBezTo>
                  <a:cubicBezTo>
                    <a:pt x="353" y="1324"/>
                    <a:pt x="356" y="1328"/>
                    <a:pt x="364" y="1332"/>
                  </a:cubicBezTo>
                  <a:cubicBezTo>
                    <a:pt x="364" y="1320"/>
                    <a:pt x="371" y="1313"/>
                    <a:pt x="375" y="1301"/>
                  </a:cubicBezTo>
                  <a:cubicBezTo>
                    <a:pt x="387" y="1294"/>
                    <a:pt x="394" y="1287"/>
                    <a:pt x="405" y="1283"/>
                  </a:cubicBezTo>
                  <a:cubicBezTo>
                    <a:pt x="413" y="1283"/>
                    <a:pt x="416" y="1279"/>
                    <a:pt x="420" y="1279"/>
                  </a:cubicBezTo>
                  <a:cubicBezTo>
                    <a:pt x="420" y="1279"/>
                    <a:pt x="416" y="1275"/>
                    <a:pt x="416" y="1272"/>
                  </a:cubicBezTo>
                  <a:cubicBezTo>
                    <a:pt x="416" y="1268"/>
                    <a:pt x="413" y="1261"/>
                    <a:pt x="409" y="1253"/>
                  </a:cubicBezTo>
                  <a:cubicBezTo>
                    <a:pt x="390" y="1220"/>
                    <a:pt x="382" y="1185"/>
                    <a:pt x="379" y="1156"/>
                  </a:cubicBezTo>
                  <a:cubicBezTo>
                    <a:pt x="379" y="1122"/>
                    <a:pt x="375" y="1096"/>
                    <a:pt x="368" y="1070"/>
                  </a:cubicBezTo>
                  <a:cubicBezTo>
                    <a:pt x="364" y="1054"/>
                    <a:pt x="360" y="1040"/>
                    <a:pt x="349" y="1025"/>
                  </a:cubicBezTo>
                  <a:cubicBezTo>
                    <a:pt x="334" y="1006"/>
                    <a:pt x="327" y="987"/>
                    <a:pt x="323" y="969"/>
                  </a:cubicBezTo>
                  <a:cubicBezTo>
                    <a:pt x="319" y="950"/>
                    <a:pt x="315" y="935"/>
                    <a:pt x="315" y="916"/>
                  </a:cubicBezTo>
                  <a:cubicBezTo>
                    <a:pt x="315" y="894"/>
                    <a:pt x="319" y="875"/>
                    <a:pt x="323" y="853"/>
                  </a:cubicBezTo>
                  <a:cubicBezTo>
                    <a:pt x="323" y="835"/>
                    <a:pt x="327" y="816"/>
                    <a:pt x="327" y="801"/>
                  </a:cubicBezTo>
                  <a:cubicBezTo>
                    <a:pt x="327" y="785"/>
                    <a:pt x="323" y="775"/>
                    <a:pt x="323" y="763"/>
                  </a:cubicBezTo>
                  <a:cubicBezTo>
                    <a:pt x="319" y="752"/>
                    <a:pt x="319" y="745"/>
                    <a:pt x="319" y="737"/>
                  </a:cubicBezTo>
                  <a:cubicBezTo>
                    <a:pt x="315" y="733"/>
                    <a:pt x="315" y="730"/>
                    <a:pt x="315" y="726"/>
                  </a:cubicBezTo>
                  <a:cubicBezTo>
                    <a:pt x="292" y="685"/>
                    <a:pt x="270" y="644"/>
                    <a:pt x="256" y="602"/>
                  </a:cubicBezTo>
                  <a:cubicBezTo>
                    <a:pt x="237" y="557"/>
                    <a:pt x="222" y="513"/>
                    <a:pt x="214" y="461"/>
                  </a:cubicBezTo>
                  <a:lnTo>
                    <a:pt x="214" y="431"/>
                  </a:lnTo>
                  <a:cubicBezTo>
                    <a:pt x="211" y="419"/>
                    <a:pt x="211" y="412"/>
                    <a:pt x="207" y="408"/>
                  </a:cubicBezTo>
                  <a:cubicBezTo>
                    <a:pt x="207" y="404"/>
                    <a:pt x="207" y="400"/>
                    <a:pt x="203" y="400"/>
                  </a:cubicBezTo>
                  <a:cubicBezTo>
                    <a:pt x="203" y="397"/>
                    <a:pt x="199" y="393"/>
                    <a:pt x="192" y="390"/>
                  </a:cubicBezTo>
                  <a:cubicBezTo>
                    <a:pt x="180" y="382"/>
                    <a:pt x="173" y="374"/>
                    <a:pt x="166" y="3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2" name="Google Shape;18112;p13"/>
            <p:cNvSpPr/>
            <p:nvPr/>
          </p:nvSpPr>
          <p:spPr>
            <a:xfrm>
              <a:off x="-658039" y="2288132"/>
              <a:ext cx="32756" cy="86619"/>
            </a:xfrm>
            <a:custGeom>
              <a:avLst/>
              <a:gdLst/>
              <a:ahLst/>
              <a:cxnLst/>
              <a:rect l="l" t="t" r="r" b="b"/>
              <a:pathLst>
                <a:path w="686" h="1814" extrusionOk="0">
                  <a:moveTo>
                    <a:pt x="12" y="19"/>
                  </a:moveTo>
                  <a:cubicBezTo>
                    <a:pt x="8" y="22"/>
                    <a:pt x="8" y="26"/>
                    <a:pt x="4" y="30"/>
                  </a:cubicBezTo>
                  <a:cubicBezTo>
                    <a:pt x="1" y="41"/>
                    <a:pt x="1" y="49"/>
                    <a:pt x="1" y="56"/>
                  </a:cubicBezTo>
                  <a:cubicBezTo>
                    <a:pt x="1" y="67"/>
                    <a:pt x="1" y="75"/>
                    <a:pt x="4" y="82"/>
                  </a:cubicBezTo>
                  <a:cubicBezTo>
                    <a:pt x="12" y="97"/>
                    <a:pt x="19" y="104"/>
                    <a:pt x="30" y="112"/>
                  </a:cubicBezTo>
                  <a:lnTo>
                    <a:pt x="30" y="116"/>
                  </a:lnTo>
                  <a:cubicBezTo>
                    <a:pt x="30" y="104"/>
                    <a:pt x="35" y="93"/>
                    <a:pt x="35" y="86"/>
                  </a:cubicBezTo>
                  <a:lnTo>
                    <a:pt x="42" y="67"/>
                  </a:lnTo>
                  <a:cubicBezTo>
                    <a:pt x="35" y="67"/>
                    <a:pt x="30" y="64"/>
                    <a:pt x="27" y="59"/>
                  </a:cubicBezTo>
                  <a:lnTo>
                    <a:pt x="12" y="49"/>
                  </a:lnTo>
                  <a:lnTo>
                    <a:pt x="12" y="33"/>
                  </a:lnTo>
                  <a:lnTo>
                    <a:pt x="12" y="19"/>
                  </a:lnTo>
                  <a:close/>
                  <a:moveTo>
                    <a:pt x="154" y="677"/>
                  </a:moveTo>
                  <a:lnTo>
                    <a:pt x="154" y="684"/>
                  </a:lnTo>
                  <a:cubicBezTo>
                    <a:pt x="150" y="695"/>
                    <a:pt x="150" y="706"/>
                    <a:pt x="150" y="718"/>
                  </a:cubicBezTo>
                  <a:cubicBezTo>
                    <a:pt x="150" y="729"/>
                    <a:pt x="150" y="744"/>
                    <a:pt x="158" y="755"/>
                  </a:cubicBezTo>
                  <a:cubicBezTo>
                    <a:pt x="161" y="770"/>
                    <a:pt x="173" y="781"/>
                    <a:pt x="184" y="789"/>
                  </a:cubicBezTo>
                  <a:lnTo>
                    <a:pt x="202" y="804"/>
                  </a:lnTo>
                  <a:lnTo>
                    <a:pt x="221" y="796"/>
                  </a:lnTo>
                  <a:lnTo>
                    <a:pt x="221" y="796"/>
                  </a:lnTo>
                  <a:cubicBezTo>
                    <a:pt x="218" y="818"/>
                    <a:pt x="214" y="841"/>
                    <a:pt x="210" y="863"/>
                  </a:cubicBezTo>
                  <a:cubicBezTo>
                    <a:pt x="202" y="894"/>
                    <a:pt x="195" y="927"/>
                    <a:pt x="195" y="961"/>
                  </a:cubicBezTo>
                  <a:cubicBezTo>
                    <a:pt x="195" y="987"/>
                    <a:pt x="202" y="1017"/>
                    <a:pt x="214" y="1046"/>
                  </a:cubicBezTo>
                  <a:cubicBezTo>
                    <a:pt x="225" y="1065"/>
                    <a:pt x="228" y="1084"/>
                    <a:pt x="232" y="1106"/>
                  </a:cubicBezTo>
                  <a:cubicBezTo>
                    <a:pt x="237" y="1140"/>
                    <a:pt x="237" y="1181"/>
                    <a:pt x="240" y="1222"/>
                  </a:cubicBezTo>
                  <a:cubicBezTo>
                    <a:pt x="244" y="1241"/>
                    <a:pt x="247" y="1263"/>
                    <a:pt x="254" y="1282"/>
                  </a:cubicBezTo>
                  <a:cubicBezTo>
                    <a:pt x="259" y="1301"/>
                    <a:pt x="270" y="1320"/>
                    <a:pt x="281" y="1334"/>
                  </a:cubicBezTo>
                  <a:lnTo>
                    <a:pt x="281" y="1323"/>
                  </a:lnTo>
                  <a:lnTo>
                    <a:pt x="273" y="1263"/>
                  </a:lnTo>
                  <a:lnTo>
                    <a:pt x="333" y="1286"/>
                  </a:lnTo>
                  <a:cubicBezTo>
                    <a:pt x="333" y="1286"/>
                    <a:pt x="337" y="1289"/>
                    <a:pt x="341" y="1289"/>
                  </a:cubicBezTo>
                  <a:cubicBezTo>
                    <a:pt x="333" y="1275"/>
                    <a:pt x="326" y="1260"/>
                    <a:pt x="322" y="1244"/>
                  </a:cubicBezTo>
                  <a:cubicBezTo>
                    <a:pt x="322" y="1241"/>
                    <a:pt x="318" y="1237"/>
                    <a:pt x="318" y="1237"/>
                  </a:cubicBezTo>
                  <a:cubicBezTo>
                    <a:pt x="311" y="1234"/>
                    <a:pt x="304" y="1226"/>
                    <a:pt x="296" y="1222"/>
                  </a:cubicBezTo>
                  <a:cubicBezTo>
                    <a:pt x="289" y="1215"/>
                    <a:pt x="281" y="1203"/>
                    <a:pt x="277" y="1192"/>
                  </a:cubicBezTo>
                  <a:lnTo>
                    <a:pt x="277" y="1177"/>
                  </a:lnTo>
                  <a:cubicBezTo>
                    <a:pt x="277" y="1166"/>
                    <a:pt x="277" y="1158"/>
                    <a:pt x="281" y="1151"/>
                  </a:cubicBezTo>
                  <a:cubicBezTo>
                    <a:pt x="281" y="1144"/>
                    <a:pt x="285" y="1136"/>
                    <a:pt x="289" y="1129"/>
                  </a:cubicBezTo>
                  <a:cubicBezTo>
                    <a:pt x="292" y="1118"/>
                    <a:pt x="299" y="1106"/>
                    <a:pt x="307" y="1091"/>
                  </a:cubicBezTo>
                  <a:cubicBezTo>
                    <a:pt x="304" y="1065"/>
                    <a:pt x="296" y="1039"/>
                    <a:pt x="285" y="1013"/>
                  </a:cubicBezTo>
                  <a:cubicBezTo>
                    <a:pt x="277" y="994"/>
                    <a:pt x="273" y="979"/>
                    <a:pt x="273" y="961"/>
                  </a:cubicBezTo>
                  <a:cubicBezTo>
                    <a:pt x="273" y="938"/>
                    <a:pt x="277" y="908"/>
                    <a:pt x="285" y="878"/>
                  </a:cubicBezTo>
                  <a:cubicBezTo>
                    <a:pt x="292" y="849"/>
                    <a:pt x="296" y="815"/>
                    <a:pt x="296" y="777"/>
                  </a:cubicBezTo>
                  <a:cubicBezTo>
                    <a:pt x="296" y="755"/>
                    <a:pt x="296" y="729"/>
                    <a:pt x="285" y="706"/>
                  </a:cubicBezTo>
                  <a:lnTo>
                    <a:pt x="277" y="684"/>
                  </a:lnTo>
                  <a:lnTo>
                    <a:pt x="254" y="680"/>
                  </a:lnTo>
                  <a:lnTo>
                    <a:pt x="232" y="680"/>
                  </a:lnTo>
                  <a:cubicBezTo>
                    <a:pt x="232" y="684"/>
                    <a:pt x="232" y="684"/>
                    <a:pt x="228" y="687"/>
                  </a:cubicBezTo>
                  <a:lnTo>
                    <a:pt x="206" y="725"/>
                  </a:lnTo>
                  <a:lnTo>
                    <a:pt x="173" y="695"/>
                  </a:lnTo>
                  <a:lnTo>
                    <a:pt x="154" y="677"/>
                  </a:lnTo>
                  <a:close/>
                  <a:moveTo>
                    <a:pt x="277" y="0"/>
                  </a:moveTo>
                  <a:lnTo>
                    <a:pt x="270" y="14"/>
                  </a:lnTo>
                  <a:cubicBezTo>
                    <a:pt x="270" y="19"/>
                    <a:pt x="266" y="26"/>
                    <a:pt x="266" y="30"/>
                  </a:cubicBezTo>
                  <a:lnTo>
                    <a:pt x="263" y="33"/>
                  </a:lnTo>
                  <a:cubicBezTo>
                    <a:pt x="263" y="37"/>
                    <a:pt x="263" y="41"/>
                    <a:pt x="259" y="49"/>
                  </a:cubicBezTo>
                  <a:cubicBezTo>
                    <a:pt x="254" y="56"/>
                    <a:pt x="251" y="64"/>
                    <a:pt x="244" y="75"/>
                  </a:cubicBezTo>
                  <a:lnTo>
                    <a:pt x="240" y="78"/>
                  </a:lnTo>
                  <a:cubicBezTo>
                    <a:pt x="244" y="90"/>
                    <a:pt x="247" y="97"/>
                    <a:pt x="251" y="104"/>
                  </a:cubicBezTo>
                  <a:cubicBezTo>
                    <a:pt x="254" y="116"/>
                    <a:pt x="263" y="119"/>
                    <a:pt x="266" y="123"/>
                  </a:cubicBezTo>
                  <a:cubicBezTo>
                    <a:pt x="263" y="127"/>
                    <a:pt x="254" y="131"/>
                    <a:pt x="251" y="135"/>
                  </a:cubicBezTo>
                  <a:cubicBezTo>
                    <a:pt x="247" y="138"/>
                    <a:pt x="244" y="142"/>
                    <a:pt x="244" y="145"/>
                  </a:cubicBezTo>
                  <a:lnTo>
                    <a:pt x="244" y="153"/>
                  </a:lnTo>
                  <a:cubicBezTo>
                    <a:pt x="251" y="171"/>
                    <a:pt x="251" y="194"/>
                    <a:pt x="254" y="221"/>
                  </a:cubicBezTo>
                  <a:cubicBezTo>
                    <a:pt x="259" y="224"/>
                    <a:pt x="263" y="224"/>
                    <a:pt x="266" y="228"/>
                  </a:cubicBezTo>
                  <a:cubicBezTo>
                    <a:pt x="285" y="235"/>
                    <a:pt x="292" y="243"/>
                    <a:pt x="296" y="247"/>
                  </a:cubicBezTo>
                  <a:lnTo>
                    <a:pt x="296" y="250"/>
                  </a:lnTo>
                  <a:cubicBezTo>
                    <a:pt x="299" y="254"/>
                    <a:pt x="299" y="258"/>
                    <a:pt x="299" y="258"/>
                  </a:cubicBezTo>
                  <a:cubicBezTo>
                    <a:pt x="299" y="266"/>
                    <a:pt x="296" y="276"/>
                    <a:pt x="292" y="288"/>
                  </a:cubicBezTo>
                  <a:cubicBezTo>
                    <a:pt x="289" y="302"/>
                    <a:pt x="281" y="318"/>
                    <a:pt x="277" y="336"/>
                  </a:cubicBezTo>
                  <a:cubicBezTo>
                    <a:pt x="273" y="340"/>
                    <a:pt x="273" y="347"/>
                    <a:pt x="273" y="351"/>
                  </a:cubicBezTo>
                  <a:cubicBezTo>
                    <a:pt x="273" y="373"/>
                    <a:pt x="277" y="396"/>
                    <a:pt x="285" y="418"/>
                  </a:cubicBezTo>
                  <a:lnTo>
                    <a:pt x="285" y="426"/>
                  </a:lnTo>
                  <a:cubicBezTo>
                    <a:pt x="292" y="433"/>
                    <a:pt x="299" y="441"/>
                    <a:pt x="311" y="449"/>
                  </a:cubicBezTo>
                  <a:cubicBezTo>
                    <a:pt x="318" y="452"/>
                    <a:pt x="322" y="456"/>
                    <a:pt x="322" y="459"/>
                  </a:cubicBezTo>
                  <a:cubicBezTo>
                    <a:pt x="326" y="459"/>
                    <a:pt x="326" y="463"/>
                    <a:pt x="326" y="467"/>
                  </a:cubicBezTo>
                  <a:cubicBezTo>
                    <a:pt x="330" y="471"/>
                    <a:pt x="330" y="478"/>
                    <a:pt x="333" y="490"/>
                  </a:cubicBezTo>
                  <a:lnTo>
                    <a:pt x="333" y="520"/>
                  </a:lnTo>
                  <a:cubicBezTo>
                    <a:pt x="341" y="572"/>
                    <a:pt x="356" y="616"/>
                    <a:pt x="375" y="661"/>
                  </a:cubicBezTo>
                  <a:cubicBezTo>
                    <a:pt x="389" y="703"/>
                    <a:pt x="411" y="744"/>
                    <a:pt x="434" y="785"/>
                  </a:cubicBezTo>
                  <a:cubicBezTo>
                    <a:pt x="434" y="789"/>
                    <a:pt x="434" y="792"/>
                    <a:pt x="438" y="796"/>
                  </a:cubicBezTo>
                  <a:cubicBezTo>
                    <a:pt x="438" y="804"/>
                    <a:pt x="438" y="811"/>
                    <a:pt x="442" y="822"/>
                  </a:cubicBezTo>
                  <a:cubicBezTo>
                    <a:pt x="442" y="834"/>
                    <a:pt x="446" y="844"/>
                    <a:pt x="446" y="860"/>
                  </a:cubicBezTo>
                  <a:cubicBezTo>
                    <a:pt x="446" y="875"/>
                    <a:pt x="442" y="894"/>
                    <a:pt x="442" y="912"/>
                  </a:cubicBezTo>
                  <a:cubicBezTo>
                    <a:pt x="438" y="934"/>
                    <a:pt x="434" y="953"/>
                    <a:pt x="434" y="975"/>
                  </a:cubicBezTo>
                  <a:cubicBezTo>
                    <a:pt x="434" y="994"/>
                    <a:pt x="438" y="1009"/>
                    <a:pt x="442" y="1028"/>
                  </a:cubicBezTo>
                  <a:cubicBezTo>
                    <a:pt x="446" y="1046"/>
                    <a:pt x="453" y="1065"/>
                    <a:pt x="468" y="1084"/>
                  </a:cubicBezTo>
                  <a:cubicBezTo>
                    <a:pt x="479" y="1099"/>
                    <a:pt x="483" y="1113"/>
                    <a:pt x="487" y="1129"/>
                  </a:cubicBezTo>
                  <a:cubicBezTo>
                    <a:pt x="494" y="1155"/>
                    <a:pt x="498" y="1181"/>
                    <a:pt x="498" y="1215"/>
                  </a:cubicBezTo>
                  <a:cubicBezTo>
                    <a:pt x="501" y="1244"/>
                    <a:pt x="509" y="1279"/>
                    <a:pt x="528" y="1312"/>
                  </a:cubicBezTo>
                  <a:cubicBezTo>
                    <a:pt x="532" y="1320"/>
                    <a:pt x="535" y="1327"/>
                    <a:pt x="535" y="1331"/>
                  </a:cubicBezTo>
                  <a:cubicBezTo>
                    <a:pt x="535" y="1334"/>
                    <a:pt x="539" y="1338"/>
                    <a:pt x="539" y="1338"/>
                  </a:cubicBezTo>
                  <a:cubicBezTo>
                    <a:pt x="535" y="1338"/>
                    <a:pt x="532" y="1342"/>
                    <a:pt x="524" y="1342"/>
                  </a:cubicBezTo>
                  <a:cubicBezTo>
                    <a:pt x="513" y="1346"/>
                    <a:pt x="506" y="1353"/>
                    <a:pt x="494" y="1360"/>
                  </a:cubicBezTo>
                  <a:cubicBezTo>
                    <a:pt x="490" y="1372"/>
                    <a:pt x="483" y="1379"/>
                    <a:pt x="483" y="1391"/>
                  </a:cubicBezTo>
                  <a:cubicBezTo>
                    <a:pt x="490" y="1394"/>
                    <a:pt x="494" y="1394"/>
                    <a:pt x="501" y="1398"/>
                  </a:cubicBezTo>
                  <a:cubicBezTo>
                    <a:pt x="520" y="1405"/>
                    <a:pt x="535" y="1417"/>
                    <a:pt x="542" y="1432"/>
                  </a:cubicBezTo>
                  <a:cubicBezTo>
                    <a:pt x="554" y="1446"/>
                    <a:pt x="558" y="1462"/>
                    <a:pt x="558" y="1480"/>
                  </a:cubicBezTo>
                  <a:cubicBezTo>
                    <a:pt x="558" y="1491"/>
                    <a:pt x="554" y="1503"/>
                    <a:pt x="551" y="1517"/>
                  </a:cubicBezTo>
                  <a:cubicBezTo>
                    <a:pt x="546" y="1522"/>
                    <a:pt x="546" y="1525"/>
                    <a:pt x="542" y="1532"/>
                  </a:cubicBezTo>
                  <a:lnTo>
                    <a:pt x="546" y="1532"/>
                  </a:lnTo>
                  <a:cubicBezTo>
                    <a:pt x="561" y="1532"/>
                    <a:pt x="577" y="1536"/>
                    <a:pt x="587" y="1540"/>
                  </a:cubicBezTo>
                  <a:cubicBezTo>
                    <a:pt x="591" y="1540"/>
                    <a:pt x="595" y="1540"/>
                    <a:pt x="599" y="1544"/>
                  </a:cubicBezTo>
                  <a:cubicBezTo>
                    <a:pt x="618" y="1510"/>
                    <a:pt x="632" y="1477"/>
                    <a:pt x="647" y="1443"/>
                  </a:cubicBezTo>
                  <a:lnTo>
                    <a:pt x="685" y="1368"/>
                  </a:lnTo>
                  <a:lnTo>
                    <a:pt x="685" y="1368"/>
                  </a:lnTo>
                  <a:lnTo>
                    <a:pt x="606" y="1391"/>
                  </a:lnTo>
                  <a:lnTo>
                    <a:pt x="595" y="1391"/>
                  </a:lnTo>
                  <a:cubicBezTo>
                    <a:pt x="599" y="1387"/>
                    <a:pt x="603" y="1383"/>
                    <a:pt x="603" y="1379"/>
                  </a:cubicBezTo>
                  <a:cubicBezTo>
                    <a:pt x="610" y="1365"/>
                    <a:pt x="613" y="1353"/>
                    <a:pt x="613" y="1342"/>
                  </a:cubicBezTo>
                  <a:cubicBezTo>
                    <a:pt x="613" y="1327"/>
                    <a:pt x="610" y="1315"/>
                    <a:pt x="606" y="1305"/>
                  </a:cubicBezTo>
                  <a:cubicBezTo>
                    <a:pt x="603" y="1293"/>
                    <a:pt x="599" y="1286"/>
                    <a:pt x="595" y="1279"/>
                  </a:cubicBezTo>
                  <a:cubicBezTo>
                    <a:pt x="587" y="1263"/>
                    <a:pt x="584" y="1248"/>
                    <a:pt x="580" y="1230"/>
                  </a:cubicBezTo>
                  <a:cubicBezTo>
                    <a:pt x="577" y="1208"/>
                    <a:pt x="573" y="1177"/>
                    <a:pt x="568" y="1144"/>
                  </a:cubicBezTo>
                  <a:cubicBezTo>
                    <a:pt x="565" y="1129"/>
                    <a:pt x="561" y="1110"/>
                    <a:pt x="558" y="1091"/>
                  </a:cubicBezTo>
                  <a:cubicBezTo>
                    <a:pt x="551" y="1077"/>
                    <a:pt x="542" y="1058"/>
                    <a:pt x="528" y="1039"/>
                  </a:cubicBezTo>
                  <a:cubicBezTo>
                    <a:pt x="524" y="1032"/>
                    <a:pt x="520" y="1020"/>
                    <a:pt x="516" y="1009"/>
                  </a:cubicBezTo>
                  <a:cubicBezTo>
                    <a:pt x="513" y="1001"/>
                    <a:pt x="513" y="987"/>
                    <a:pt x="513" y="975"/>
                  </a:cubicBezTo>
                  <a:cubicBezTo>
                    <a:pt x="513" y="961"/>
                    <a:pt x="513" y="942"/>
                    <a:pt x="516" y="920"/>
                  </a:cubicBezTo>
                  <a:cubicBezTo>
                    <a:pt x="516" y="901"/>
                    <a:pt x="520" y="878"/>
                    <a:pt x="520" y="860"/>
                  </a:cubicBezTo>
                  <a:cubicBezTo>
                    <a:pt x="520" y="841"/>
                    <a:pt x="520" y="822"/>
                    <a:pt x="516" y="808"/>
                  </a:cubicBezTo>
                  <a:cubicBezTo>
                    <a:pt x="513" y="799"/>
                    <a:pt x="513" y="796"/>
                    <a:pt x="513" y="785"/>
                  </a:cubicBezTo>
                  <a:cubicBezTo>
                    <a:pt x="509" y="773"/>
                    <a:pt x="509" y="763"/>
                    <a:pt x="501" y="751"/>
                  </a:cubicBezTo>
                  <a:cubicBezTo>
                    <a:pt x="479" y="710"/>
                    <a:pt x="461" y="673"/>
                    <a:pt x="446" y="632"/>
                  </a:cubicBezTo>
                  <a:cubicBezTo>
                    <a:pt x="427" y="590"/>
                    <a:pt x="416" y="553"/>
                    <a:pt x="411" y="512"/>
                  </a:cubicBezTo>
                  <a:cubicBezTo>
                    <a:pt x="408" y="493"/>
                    <a:pt x="408" y="475"/>
                    <a:pt x="401" y="449"/>
                  </a:cubicBezTo>
                  <a:cubicBezTo>
                    <a:pt x="397" y="437"/>
                    <a:pt x="394" y="426"/>
                    <a:pt x="385" y="415"/>
                  </a:cubicBezTo>
                  <a:cubicBezTo>
                    <a:pt x="375" y="400"/>
                    <a:pt x="363" y="392"/>
                    <a:pt x="349" y="381"/>
                  </a:cubicBezTo>
                  <a:cubicBezTo>
                    <a:pt x="349" y="381"/>
                    <a:pt x="344" y="378"/>
                    <a:pt x="344" y="373"/>
                  </a:cubicBezTo>
                  <a:cubicBezTo>
                    <a:pt x="344" y="370"/>
                    <a:pt x="349" y="363"/>
                    <a:pt x="349" y="359"/>
                  </a:cubicBezTo>
                  <a:cubicBezTo>
                    <a:pt x="352" y="344"/>
                    <a:pt x="359" y="328"/>
                    <a:pt x="363" y="314"/>
                  </a:cubicBezTo>
                  <a:cubicBezTo>
                    <a:pt x="371" y="299"/>
                    <a:pt x="375" y="280"/>
                    <a:pt x="375" y="258"/>
                  </a:cubicBezTo>
                  <a:cubicBezTo>
                    <a:pt x="375" y="250"/>
                    <a:pt x="375" y="239"/>
                    <a:pt x="371" y="228"/>
                  </a:cubicBezTo>
                  <a:cubicBezTo>
                    <a:pt x="367" y="213"/>
                    <a:pt x="356" y="202"/>
                    <a:pt x="344" y="187"/>
                  </a:cubicBezTo>
                  <a:cubicBezTo>
                    <a:pt x="341" y="187"/>
                    <a:pt x="337" y="183"/>
                    <a:pt x="337" y="179"/>
                  </a:cubicBezTo>
                  <a:cubicBezTo>
                    <a:pt x="341" y="176"/>
                    <a:pt x="349" y="171"/>
                    <a:pt x="352" y="164"/>
                  </a:cubicBezTo>
                  <a:cubicBezTo>
                    <a:pt x="356" y="157"/>
                    <a:pt x="359" y="145"/>
                    <a:pt x="359" y="135"/>
                  </a:cubicBezTo>
                  <a:cubicBezTo>
                    <a:pt x="359" y="127"/>
                    <a:pt x="356" y="123"/>
                    <a:pt x="356" y="116"/>
                  </a:cubicBezTo>
                  <a:cubicBezTo>
                    <a:pt x="352" y="109"/>
                    <a:pt x="349" y="101"/>
                    <a:pt x="344" y="93"/>
                  </a:cubicBezTo>
                  <a:cubicBezTo>
                    <a:pt x="337" y="86"/>
                    <a:pt x="330" y="82"/>
                    <a:pt x="326" y="75"/>
                  </a:cubicBezTo>
                  <a:cubicBezTo>
                    <a:pt x="322" y="75"/>
                    <a:pt x="322" y="71"/>
                    <a:pt x="322" y="71"/>
                  </a:cubicBezTo>
                  <a:cubicBezTo>
                    <a:pt x="307" y="45"/>
                    <a:pt x="292" y="19"/>
                    <a:pt x="277" y="0"/>
                  </a:cubicBezTo>
                  <a:close/>
                  <a:moveTo>
                    <a:pt x="352" y="1705"/>
                  </a:moveTo>
                  <a:lnTo>
                    <a:pt x="344" y="1715"/>
                  </a:lnTo>
                  <a:cubicBezTo>
                    <a:pt x="349" y="1712"/>
                    <a:pt x="352" y="1708"/>
                    <a:pt x="352" y="1705"/>
                  </a:cubicBezTo>
                  <a:close/>
                  <a:moveTo>
                    <a:pt x="375" y="1776"/>
                  </a:moveTo>
                  <a:lnTo>
                    <a:pt x="371" y="1779"/>
                  </a:lnTo>
                  <a:lnTo>
                    <a:pt x="375" y="1779"/>
                  </a:lnTo>
                  <a:lnTo>
                    <a:pt x="375" y="1776"/>
                  </a:lnTo>
                  <a:close/>
                  <a:moveTo>
                    <a:pt x="352" y="1791"/>
                  </a:moveTo>
                  <a:lnTo>
                    <a:pt x="344" y="1798"/>
                  </a:lnTo>
                  <a:cubicBezTo>
                    <a:pt x="344" y="1798"/>
                    <a:pt x="344" y="1802"/>
                    <a:pt x="349" y="1805"/>
                  </a:cubicBezTo>
                  <a:cubicBezTo>
                    <a:pt x="349" y="1805"/>
                    <a:pt x="349" y="1809"/>
                    <a:pt x="352" y="1813"/>
                  </a:cubicBezTo>
                  <a:lnTo>
                    <a:pt x="356" y="1802"/>
                  </a:lnTo>
                  <a:lnTo>
                    <a:pt x="352" y="17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3" name="Google Shape;18113;p13"/>
            <p:cNvSpPr/>
            <p:nvPr/>
          </p:nvSpPr>
          <p:spPr>
            <a:xfrm>
              <a:off x="280153" y="1368324"/>
              <a:ext cx="13036" cy="80029"/>
            </a:xfrm>
            <a:custGeom>
              <a:avLst/>
              <a:gdLst/>
              <a:ahLst/>
              <a:cxnLst/>
              <a:rect l="l" t="t" r="r" b="b"/>
              <a:pathLst>
                <a:path w="273" h="1676" extrusionOk="0">
                  <a:moveTo>
                    <a:pt x="0" y="0"/>
                  </a:moveTo>
                  <a:lnTo>
                    <a:pt x="0" y="26"/>
                  </a:lnTo>
                  <a:cubicBezTo>
                    <a:pt x="0" y="56"/>
                    <a:pt x="7" y="94"/>
                    <a:pt x="19" y="128"/>
                  </a:cubicBezTo>
                  <a:cubicBezTo>
                    <a:pt x="26" y="164"/>
                    <a:pt x="38" y="206"/>
                    <a:pt x="38" y="251"/>
                  </a:cubicBezTo>
                  <a:lnTo>
                    <a:pt x="38" y="280"/>
                  </a:lnTo>
                  <a:cubicBezTo>
                    <a:pt x="34" y="307"/>
                    <a:pt x="34" y="333"/>
                    <a:pt x="34" y="359"/>
                  </a:cubicBezTo>
                  <a:cubicBezTo>
                    <a:pt x="34" y="487"/>
                    <a:pt x="64" y="613"/>
                    <a:pt x="102" y="744"/>
                  </a:cubicBezTo>
                  <a:cubicBezTo>
                    <a:pt x="109" y="774"/>
                    <a:pt x="124" y="808"/>
                    <a:pt x="138" y="845"/>
                  </a:cubicBezTo>
                  <a:cubicBezTo>
                    <a:pt x="154" y="882"/>
                    <a:pt x="169" y="923"/>
                    <a:pt x="169" y="968"/>
                  </a:cubicBezTo>
                  <a:cubicBezTo>
                    <a:pt x="169" y="998"/>
                    <a:pt x="161" y="1028"/>
                    <a:pt x="146" y="1058"/>
                  </a:cubicBezTo>
                  <a:cubicBezTo>
                    <a:pt x="135" y="1080"/>
                    <a:pt x="128" y="1103"/>
                    <a:pt x="128" y="1122"/>
                  </a:cubicBezTo>
                  <a:cubicBezTo>
                    <a:pt x="128" y="1129"/>
                    <a:pt x="128" y="1132"/>
                    <a:pt x="131" y="1137"/>
                  </a:cubicBezTo>
                  <a:lnTo>
                    <a:pt x="131" y="1148"/>
                  </a:lnTo>
                  <a:cubicBezTo>
                    <a:pt x="154" y="1200"/>
                    <a:pt x="157" y="1249"/>
                    <a:pt x="157" y="1294"/>
                  </a:cubicBezTo>
                  <a:cubicBezTo>
                    <a:pt x="161" y="1342"/>
                    <a:pt x="161" y="1384"/>
                    <a:pt x="172" y="1420"/>
                  </a:cubicBezTo>
                  <a:cubicBezTo>
                    <a:pt x="191" y="1484"/>
                    <a:pt x="217" y="1551"/>
                    <a:pt x="228" y="1622"/>
                  </a:cubicBezTo>
                  <a:cubicBezTo>
                    <a:pt x="228" y="1641"/>
                    <a:pt x="232" y="1656"/>
                    <a:pt x="232" y="1667"/>
                  </a:cubicBezTo>
                  <a:cubicBezTo>
                    <a:pt x="236" y="1671"/>
                    <a:pt x="236" y="1671"/>
                    <a:pt x="236" y="1675"/>
                  </a:cubicBezTo>
                  <a:lnTo>
                    <a:pt x="236" y="1664"/>
                  </a:lnTo>
                  <a:cubicBezTo>
                    <a:pt x="236" y="1638"/>
                    <a:pt x="236" y="1612"/>
                    <a:pt x="240" y="1586"/>
                  </a:cubicBezTo>
                  <a:cubicBezTo>
                    <a:pt x="247" y="1555"/>
                    <a:pt x="254" y="1525"/>
                    <a:pt x="262" y="1499"/>
                  </a:cubicBezTo>
                  <a:cubicBezTo>
                    <a:pt x="266" y="1469"/>
                    <a:pt x="273" y="1443"/>
                    <a:pt x="273" y="1420"/>
                  </a:cubicBezTo>
                  <a:cubicBezTo>
                    <a:pt x="273" y="1402"/>
                    <a:pt x="269" y="1384"/>
                    <a:pt x="259" y="1365"/>
                  </a:cubicBezTo>
                  <a:cubicBezTo>
                    <a:pt x="240" y="1334"/>
                    <a:pt x="228" y="1305"/>
                    <a:pt x="221" y="1275"/>
                  </a:cubicBezTo>
                  <a:cubicBezTo>
                    <a:pt x="214" y="1245"/>
                    <a:pt x="209" y="1215"/>
                    <a:pt x="209" y="1185"/>
                  </a:cubicBezTo>
                  <a:cubicBezTo>
                    <a:pt x="206" y="1125"/>
                    <a:pt x="206" y="1073"/>
                    <a:pt x="191" y="1025"/>
                  </a:cubicBezTo>
                  <a:cubicBezTo>
                    <a:pt x="180" y="984"/>
                    <a:pt x="172" y="935"/>
                    <a:pt x="169" y="890"/>
                  </a:cubicBezTo>
                  <a:cubicBezTo>
                    <a:pt x="164" y="841"/>
                    <a:pt x="161" y="792"/>
                    <a:pt x="157" y="748"/>
                  </a:cubicBezTo>
                  <a:cubicBezTo>
                    <a:pt x="157" y="706"/>
                    <a:pt x="157" y="670"/>
                    <a:pt x="154" y="632"/>
                  </a:cubicBezTo>
                  <a:cubicBezTo>
                    <a:pt x="150" y="594"/>
                    <a:pt x="142" y="557"/>
                    <a:pt x="128" y="523"/>
                  </a:cubicBezTo>
                  <a:cubicBezTo>
                    <a:pt x="109" y="482"/>
                    <a:pt x="105" y="442"/>
                    <a:pt x="105" y="404"/>
                  </a:cubicBezTo>
                  <a:cubicBezTo>
                    <a:pt x="105" y="370"/>
                    <a:pt x="109" y="340"/>
                    <a:pt x="109" y="311"/>
                  </a:cubicBezTo>
                  <a:cubicBezTo>
                    <a:pt x="109" y="285"/>
                    <a:pt x="105" y="258"/>
                    <a:pt x="102" y="235"/>
                  </a:cubicBezTo>
                  <a:cubicBezTo>
                    <a:pt x="90" y="206"/>
                    <a:pt x="86" y="176"/>
                    <a:pt x="83" y="146"/>
                  </a:cubicBezTo>
                  <a:cubicBezTo>
                    <a:pt x="79" y="116"/>
                    <a:pt x="71" y="90"/>
                    <a:pt x="64" y="68"/>
                  </a:cubicBezTo>
                  <a:cubicBezTo>
                    <a:pt x="60" y="52"/>
                    <a:pt x="52" y="42"/>
                    <a:pt x="45" y="30"/>
                  </a:cubicBezTo>
                  <a:cubicBezTo>
                    <a:pt x="38" y="19"/>
                    <a:pt x="26" y="7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4" name="Google Shape;18114;p13"/>
            <p:cNvSpPr/>
            <p:nvPr/>
          </p:nvSpPr>
          <p:spPr>
            <a:xfrm>
              <a:off x="276572" y="1364933"/>
              <a:ext cx="20246" cy="88051"/>
            </a:xfrm>
            <a:custGeom>
              <a:avLst/>
              <a:gdLst/>
              <a:ahLst/>
              <a:cxnLst/>
              <a:rect l="l" t="t" r="r" b="b"/>
              <a:pathLst>
                <a:path w="424" h="1844" extrusionOk="0">
                  <a:moveTo>
                    <a:pt x="120" y="0"/>
                  </a:moveTo>
                  <a:cubicBezTo>
                    <a:pt x="120" y="8"/>
                    <a:pt x="120" y="11"/>
                    <a:pt x="124" y="15"/>
                  </a:cubicBezTo>
                  <a:lnTo>
                    <a:pt x="127" y="37"/>
                  </a:lnTo>
                  <a:lnTo>
                    <a:pt x="113" y="52"/>
                  </a:lnTo>
                  <a:cubicBezTo>
                    <a:pt x="105" y="60"/>
                    <a:pt x="98" y="64"/>
                    <a:pt x="87" y="71"/>
                  </a:cubicBezTo>
                  <a:cubicBezTo>
                    <a:pt x="101" y="78"/>
                    <a:pt x="113" y="90"/>
                    <a:pt x="120" y="101"/>
                  </a:cubicBezTo>
                  <a:cubicBezTo>
                    <a:pt x="127" y="113"/>
                    <a:pt x="135" y="123"/>
                    <a:pt x="139" y="139"/>
                  </a:cubicBezTo>
                  <a:cubicBezTo>
                    <a:pt x="146" y="161"/>
                    <a:pt x="154" y="187"/>
                    <a:pt x="158" y="217"/>
                  </a:cubicBezTo>
                  <a:cubicBezTo>
                    <a:pt x="161" y="247"/>
                    <a:pt x="165" y="277"/>
                    <a:pt x="177" y="306"/>
                  </a:cubicBezTo>
                  <a:cubicBezTo>
                    <a:pt x="180" y="329"/>
                    <a:pt x="184" y="356"/>
                    <a:pt x="184" y="382"/>
                  </a:cubicBezTo>
                  <a:cubicBezTo>
                    <a:pt x="184" y="411"/>
                    <a:pt x="180" y="441"/>
                    <a:pt x="180" y="475"/>
                  </a:cubicBezTo>
                  <a:cubicBezTo>
                    <a:pt x="180" y="513"/>
                    <a:pt x="184" y="553"/>
                    <a:pt x="203" y="594"/>
                  </a:cubicBezTo>
                  <a:cubicBezTo>
                    <a:pt x="217" y="628"/>
                    <a:pt x="225" y="665"/>
                    <a:pt x="229" y="703"/>
                  </a:cubicBezTo>
                  <a:cubicBezTo>
                    <a:pt x="232" y="741"/>
                    <a:pt x="232" y="777"/>
                    <a:pt x="232" y="819"/>
                  </a:cubicBezTo>
                  <a:cubicBezTo>
                    <a:pt x="236" y="863"/>
                    <a:pt x="239" y="912"/>
                    <a:pt x="244" y="961"/>
                  </a:cubicBezTo>
                  <a:cubicBezTo>
                    <a:pt x="247" y="1006"/>
                    <a:pt x="255" y="1055"/>
                    <a:pt x="266" y="1096"/>
                  </a:cubicBezTo>
                  <a:cubicBezTo>
                    <a:pt x="281" y="1144"/>
                    <a:pt x="281" y="1196"/>
                    <a:pt x="284" y="1256"/>
                  </a:cubicBezTo>
                  <a:cubicBezTo>
                    <a:pt x="284" y="1286"/>
                    <a:pt x="289" y="1316"/>
                    <a:pt x="296" y="1346"/>
                  </a:cubicBezTo>
                  <a:cubicBezTo>
                    <a:pt x="303" y="1376"/>
                    <a:pt x="315" y="1405"/>
                    <a:pt x="334" y="1436"/>
                  </a:cubicBezTo>
                  <a:cubicBezTo>
                    <a:pt x="344" y="1455"/>
                    <a:pt x="348" y="1473"/>
                    <a:pt x="348" y="1491"/>
                  </a:cubicBezTo>
                  <a:cubicBezTo>
                    <a:pt x="348" y="1514"/>
                    <a:pt x="341" y="1540"/>
                    <a:pt x="337" y="1570"/>
                  </a:cubicBezTo>
                  <a:cubicBezTo>
                    <a:pt x="329" y="1596"/>
                    <a:pt x="322" y="1626"/>
                    <a:pt x="315" y="1657"/>
                  </a:cubicBezTo>
                  <a:cubicBezTo>
                    <a:pt x="311" y="1683"/>
                    <a:pt x="311" y="1709"/>
                    <a:pt x="311" y="1735"/>
                  </a:cubicBezTo>
                  <a:lnTo>
                    <a:pt x="311" y="1746"/>
                  </a:lnTo>
                  <a:cubicBezTo>
                    <a:pt x="311" y="1742"/>
                    <a:pt x="311" y="1742"/>
                    <a:pt x="307" y="1738"/>
                  </a:cubicBezTo>
                  <a:cubicBezTo>
                    <a:pt x="307" y="1727"/>
                    <a:pt x="303" y="1712"/>
                    <a:pt x="303" y="1693"/>
                  </a:cubicBezTo>
                  <a:cubicBezTo>
                    <a:pt x="292" y="1622"/>
                    <a:pt x="266" y="1555"/>
                    <a:pt x="247" y="1491"/>
                  </a:cubicBezTo>
                  <a:cubicBezTo>
                    <a:pt x="236" y="1455"/>
                    <a:pt x="236" y="1413"/>
                    <a:pt x="232" y="1365"/>
                  </a:cubicBezTo>
                  <a:cubicBezTo>
                    <a:pt x="232" y="1320"/>
                    <a:pt x="229" y="1271"/>
                    <a:pt x="206" y="1219"/>
                  </a:cubicBezTo>
                  <a:lnTo>
                    <a:pt x="206" y="1208"/>
                  </a:lnTo>
                  <a:cubicBezTo>
                    <a:pt x="203" y="1203"/>
                    <a:pt x="203" y="1200"/>
                    <a:pt x="203" y="1193"/>
                  </a:cubicBezTo>
                  <a:cubicBezTo>
                    <a:pt x="203" y="1174"/>
                    <a:pt x="210" y="1151"/>
                    <a:pt x="221" y="1129"/>
                  </a:cubicBezTo>
                  <a:cubicBezTo>
                    <a:pt x="236" y="1099"/>
                    <a:pt x="244" y="1069"/>
                    <a:pt x="244" y="1039"/>
                  </a:cubicBezTo>
                  <a:cubicBezTo>
                    <a:pt x="244" y="994"/>
                    <a:pt x="229" y="953"/>
                    <a:pt x="213" y="916"/>
                  </a:cubicBezTo>
                  <a:cubicBezTo>
                    <a:pt x="199" y="879"/>
                    <a:pt x="184" y="845"/>
                    <a:pt x="177" y="815"/>
                  </a:cubicBezTo>
                  <a:cubicBezTo>
                    <a:pt x="139" y="684"/>
                    <a:pt x="109" y="558"/>
                    <a:pt x="109" y="430"/>
                  </a:cubicBezTo>
                  <a:cubicBezTo>
                    <a:pt x="109" y="404"/>
                    <a:pt x="109" y="378"/>
                    <a:pt x="113" y="351"/>
                  </a:cubicBezTo>
                  <a:lnTo>
                    <a:pt x="113" y="322"/>
                  </a:lnTo>
                  <a:cubicBezTo>
                    <a:pt x="113" y="277"/>
                    <a:pt x="101" y="235"/>
                    <a:pt x="94" y="199"/>
                  </a:cubicBezTo>
                  <a:cubicBezTo>
                    <a:pt x="82" y="165"/>
                    <a:pt x="75" y="127"/>
                    <a:pt x="75" y="97"/>
                  </a:cubicBezTo>
                  <a:lnTo>
                    <a:pt x="75" y="71"/>
                  </a:lnTo>
                  <a:cubicBezTo>
                    <a:pt x="68" y="75"/>
                    <a:pt x="60" y="75"/>
                    <a:pt x="53" y="75"/>
                  </a:cubicBezTo>
                  <a:lnTo>
                    <a:pt x="23" y="75"/>
                  </a:lnTo>
                  <a:lnTo>
                    <a:pt x="15" y="60"/>
                  </a:lnTo>
                  <a:cubicBezTo>
                    <a:pt x="11" y="52"/>
                    <a:pt x="8" y="49"/>
                    <a:pt x="4" y="45"/>
                  </a:cubicBezTo>
                  <a:cubicBezTo>
                    <a:pt x="1" y="64"/>
                    <a:pt x="1" y="78"/>
                    <a:pt x="1" y="97"/>
                  </a:cubicBezTo>
                  <a:cubicBezTo>
                    <a:pt x="1" y="142"/>
                    <a:pt x="8" y="183"/>
                    <a:pt x="20" y="221"/>
                  </a:cubicBezTo>
                  <a:cubicBezTo>
                    <a:pt x="27" y="258"/>
                    <a:pt x="37" y="292"/>
                    <a:pt x="37" y="322"/>
                  </a:cubicBezTo>
                  <a:cubicBezTo>
                    <a:pt x="37" y="329"/>
                    <a:pt x="37" y="337"/>
                    <a:pt x="34" y="344"/>
                  </a:cubicBezTo>
                  <a:lnTo>
                    <a:pt x="34" y="340"/>
                  </a:lnTo>
                  <a:cubicBezTo>
                    <a:pt x="30" y="370"/>
                    <a:pt x="30" y="401"/>
                    <a:pt x="30" y="430"/>
                  </a:cubicBezTo>
                  <a:cubicBezTo>
                    <a:pt x="30" y="568"/>
                    <a:pt x="64" y="703"/>
                    <a:pt x="101" y="834"/>
                  </a:cubicBezTo>
                  <a:cubicBezTo>
                    <a:pt x="113" y="875"/>
                    <a:pt x="132" y="912"/>
                    <a:pt x="142" y="946"/>
                  </a:cubicBezTo>
                  <a:cubicBezTo>
                    <a:pt x="158" y="979"/>
                    <a:pt x="168" y="1010"/>
                    <a:pt x="168" y="1039"/>
                  </a:cubicBezTo>
                  <a:cubicBezTo>
                    <a:pt x="168" y="1058"/>
                    <a:pt x="165" y="1073"/>
                    <a:pt x="154" y="1091"/>
                  </a:cubicBezTo>
                  <a:cubicBezTo>
                    <a:pt x="135" y="1125"/>
                    <a:pt x="127" y="1163"/>
                    <a:pt x="127" y="1193"/>
                  </a:cubicBezTo>
                  <a:lnTo>
                    <a:pt x="127" y="1222"/>
                  </a:lnTo>
                  <a:cubicBezTo>
                    <a:pt x="132" y="1230"/>
                    <a:pt x="132" y="1238"/>
                    <a:pt x="135" y="1248"/>
                  </a:cubicBezTo>
                  <a:cubicBezTo>
                    <a:pt x="150" y="1286"/>
                    <a:pt x="154" y="1324"/>
                    <a:pt x="158" y="1369"/>
                  </a:cubicBezTo>
                  <a:cubicBezTo>
                    <a:pt x="158" y="1413"/>
                    <a:pt x="161" y="1462"/>
                    <a:pt x="172" y="1514"/>
                  </a:cubicBezTo>
                  <a:cubicBezTo>
                    <a:pt x="194" y="1581"/>
                    <a:pt x="217" y="1645"/>
                    <a:pt x="225" y="1705"/>
                  </a:cubicBezTo>
                  <a:cubicBezTo>
                    <a:pt x="229" y="1727"/>
                    <a:pt x="232" y="1742"/>
                    <a:pt x="236" y="1757"/>
                  </a:cubicBezTo>
                  <a:cubicBezTo>
                    <a:pt x="236" y="1772"/>
                    <a:pt x="239" y="1779"/>
                    <a:pt x="247" y="1795"/>
                  </a:cubicBezTo>
                  <a:cubicBezTo>
                    <a:pt x="251" y="1798"/>
                    <a:pt x="255" y="1805"/>
                    <a:pt x="262" y="1809"/>
                  </a:cubicBezTo>
                  <a:cubicBezTo>
                    <a:pt x="262" y="1814"/>
                    <a:pt x="266" y="1814"/>
                    <a:pt x="266" y="1817"/>
                  </a:cubicBezTo>
                  <a:cubicBezTo>
                    <a:pt x="273" y="1821"/>
                    <a:pt x="281" y="1824"/>
                    <a:pt x="284" y="1824"/>
                  </a:cubicBezTo>
                  <a:cubicBezTo>
                    <a:pt x="296" y="1828"/>
                    <a:pt x="303" y="1831"/>
                    <a:pt x="315" y="1831"/>
                  </a:cubicBezTo>
                  <a:cubicBezTo>
                    <a:pt x="322" y="1831"/>
                    <a:pt x="329" y="1836"/>
                    <a:pt x="337" y="1836"/>
                  </a:cubicBezTo>
                  <a:lnTo>
                    <a:pt x="348" y="1836"/>
                  </a:lnTo>
                  <a:lnTo>
                    <a:pt x="396" y="1843"/>
                  </a:lnTo>
                  <a:lnTo>
                    <a:pt x="389" y="1795"/>
                  </a:lnTo>
                  <a:cubicBezTo>
                    <a:pt x="389" y="1772"/>
                    <a:pt x="386" y="1753"/>
                    <a:pt x="386" y="1735"/>
                  </a:cubicBezTo>
                  <a:cubicBezTo>
                    <a:pt x="386" y="1716"/>
                    <a:pt x="389" y="1693"/>
                    <a:pt x="393" y="1667"/>
                  </a:cubicBezTo>
                  <a:cubicBezTo>
                    <a:pt x="396" y="1645"/>
                    <a:pt x="404" y="1615"/>
                    <a:pt x="412" y="1589"/>
                  </a:cubicBezTo>
                  <a:cubicBezTo>
                    <a:pt x="415" y="1559"/>
                    <a:pt x="423" y="1526"/>
                    <a:pt x="423" y="1491"/>
                  </a:cubicBezTo>
                  <a:cubicBezTo>
                    <a:pt x="423" y="1462"/>
                    <a:pt x="419" y="1428"/>
                    <a:pt x="396" y="1398"/>
                  </a:cubicBezTo>
                  <a:cubicBezTo>
                    <a:pt x="386" y="1376"/>
                    <a:pt x="378" y="1350"/>
                    <a:pt x="370" y="1327"/>
                  </a:cubicBezTo>
                  <a:cubicBezTo>
                    <a:pt x="363" y="1290"/>
                    <a:pt x="360" y="1253"/>
                    <a:pt x="360" y="1208"/>
                  </a:cubicBezTo>
                  <a:cubicBezTo>
                    <a:pt x="356" y="1167"/>
                    <a:pt x="351" y="1122"/>
                    <a:pt x="341" y="1077"/>
                  </a:cubicBezTo>
                  <a:cubicBezTo>
                    <a:pt x="329" y="1039"/>
                    <a:pt x="325" y="998"/>
                    <a:pt x="318" y="953"/>
                  </a:cubicBezTo>
                  <a:cubicBezTo>
                    <a:pt x="315" y="908"/>
                    <a:pt x="315" y="860"/>
                    <a:pt x="311" y="815"/>
                  </a:cubicBezTo>
                  <a:cubicBezTo>
                    <a:pt x="307" y="777"/>
                    <a:pt x="307" y="737"/>
                    <a:pt x="303" y="696"/>
                  </a:cubicBezTo>
                  <a:cubicBezTo>
                    <a:pt x="303" y="654"/>
                    <a:pt x="292" y="610"/>
                    <a:pt x="273" y="561"/>
                  </a:cubicBezTo>
                  <a:cubicBezTo>
                    <a:pt x="262" y="539"/>
                    <a:pt x="258" y="508"/>
                    <a:pt x="258" y="475"/>
                  </a:cubicBezTo>
                  <a:lnTo>
                    <a:pt x="258" y="382"/>
                  </a:lnTo>
                  <a:cubicBezTo>
                    <a:pt x="258" y="351"/>
                    <a:pt x="258" y="318"/>
                    <a:pt x="247" y="284"/>
                  </a:cubicBezTo>
                  <a:cubicBezTo>
                    <a:pt x="244" y="266"/>
                    <a:pt x="239" y="239"/>
                    <a:pt x="232" y="213"/>
                  </a:cubicBezTo>
                  <a:cubicBezTo>
                    <a:pt x="229" y="176"/>
                    <a:pt x="221" y="135"/>
                    <a:pt x="203" y="94"/>
                  </a:cubicBezTo>
                  <a:cubicBezTo>
                    <a:pt x="194" y="75"/>
                    <a:pt x="184" y="52"/>
                    <a:pt x="165" y="37"/>
                  </a:cubicBezTo>
                  <a:cubicBezTo>
                    <a:pt x="154" y="23"/>
                    <a:pt x="139" y="1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5" name="Google Shape;18115;p13"/>
            <p:cNvSpPr/>
            <p:nvPr/>
          </p:nvSpPr>
          <p:spPr>
            <a:xfrm>
              <a:off x="-16708" y="2016769"/>
              <a:ext cx="55581" cy="12367"/>
            </a:xfrm>
            <a:custGeom>
              <a:avLst/>
              <a:gdLst/>
              <a:ahLst/>
              <a:cxnLst/>
              <a:rect l="l" t="t" r="r" b="b"/>
              <a:pathLst>
                <a:path w="1164" h="259" extrusionOk="0">
                  <a:moveTo>
                    <a:pt x="1129" y="0"/>
                  </a:moveTo>
                  <a:cubicBezTo>
                    <a:pt x="1088" y="12"/>
                    <a:pt x="1051" y="16"/>
                    <a:pt x="1014" y="19"/>
                  </a:cubicBezTo>
                  <a:cubicBezTo>
                    <a:pt x="980" y="27"/>
                    <a:pt x="946" y="31"/>
                    <a:pt x="917" y="45"/>
                  </a:cubicBezTo>
                  <a:cubicBezTo>
                    <a:pt x="898" y="53"/>
                    <a:pt x="879" y="64"/>
                    <a:pt x="864" y="79"/>
                  </a:cubicBezTo>
                  <a:cubicBezTo>
                    <a:pt x="853" y="87"/>
                    <a:pt x="841" y="95"/>
                    <a:pt x="831" y="98"/>
                  </a:cubicBezTo>
                  <a:cubicBezTo>
                    <a:pt x="819" y="102"/>
                    <a:pt x="808" y="105"/>
                    <a:pt x="797" y="105"/>
                  </a:cubicBezTo>
                  <a:cubicBezTo>
                    <a:pt x="793" y="105"/>
                    <a:pt x="786" y="105"/>
                    <a:pt x="782" y="102"/>
                  </a:cubicBezTo>
                  <a:cubicBezTo>
                    <a:pt x="734" y="95"/>
                    <a:pt x="689" y="87"/>
                    <a:pt x="648" y="87"/>
                  </a:cubicBezTo>
                  <a:cubicBezTo>
                    <a:pt x="614" y="87"/>
                    <a:pt x="584" y="90"/>
                    <a:pt x="554" y="98"/>
                  </a:cubicBezTo>
                  <a:cubicBezTo>
                    <a:pt x="524" y="105"/>
                    <a:pt x="498" y="121"/>
                    <a:pt x="468" y="140"/>
                  </a:cubicBezTo>
                  <a:cubicBezTo>
                    <a:pt x="460" y="147"/>
                    <a:pt x="453" y="147"/>
                    <a:pt x="446" y="150"/>
                  </a:cubicBezTo>
                  <a:lnTo>
                    <a:pt x="427" y="150"/>
                  </a:lnTo>
                  <a:cubicBezTo>
                    <a:pt x="415" y="150"/>
                    <a:pt x="405" y="150"/>
                    <a:pt x="397" y="147"/>
                  </a:cubicBezTo>
                  <a:cubicBezTo>
                    <a:pt x="375" y="140"/>
                    <a:pt x="356" y="135"/>
                    <a:pt x="334" y="135"/>
                  </a:cubicBezTo>
                  <a:cubicBezTo>
                    <a:pt x="300" y="135"/>
                    <a:pt x="258" y="147"/>
                    <a:pt x="218" y="157"/>
                  </a:cubicBezTo>
                  <a:cubicBezTo>
                    <a:pt x="177" y="166"/>
                    <a:pt x="135" y="176"/>
                    <a:pt x="87" y="176"/>
                  </a:cubicBezTo>
                  <a:cubicBezTo>
                    <a:pt x="65" y="176"/>
                    <a:pt x="42" y="176"/>
                    <a:pt x="20" y="169"/>
                  </a:cubicBezTo>
                  <a:cubicBezTo>
                    <a:pt x="20" y="173"/>
                    <a:pt x="16" y="176"/>
                    <a:pt x="16" y="180"/>
                  </a:cubicBezTo>
                  <a:cubicBezTo>
                    <a:pt x="12" y="184"/>
                    <a:pt x="12" y="188"/>
                    <a:pt x="8" y="192"/>
                  </a:cubicBezTo>
                  <a:cubicBezTo>
                    <a:pt x="4" y="195"/>
                    <a:pt x="4" y="199"/>
                    <a:pt x="1" y="202"/>
                  </a:cubicBezTo>
                  <a:cubicBezTo>
                    <a:pt x="61" y="210"/>
                    <a:pt x="124" y="221"/>
                    <a:pt x="184" y="247"/>
                  </a:cubicBezTo>
                  <a:cubicBezTo>
                    <a:pt x="199" y="255"/>
                    <a:pt x="218" y="259"/>
                    <a:pt x="236" y="259"/>
                  </a:cubicBezTo>
                  <a:cubicBezTo>
                    <a:pt x="258" y="259"/>
                    <a:pt x="281" y="255"/>
                    <a:pt x="296" y="244"/>
                  </a:cubicBezTo>
                  <a:cubicBezTo>
                    <a:pt x="315" y="236"/>
                    <a:pt x="337" y="229"/>
                    <a:pt x="356" y="225"/>
                  </a:cubicBezTo>
                  <a:cubicBezTo>
                    <a:pt x="375" y="221"/>
                    <a:pt x="393" y="218"/>
                    <a:pt x="412" y="218"/>
                  </a:cubicBezTo>
                  <a:cubicBezTo>
                    <a:pt x="446" y="218"/>
                    <a:pt x="475" y="221"/>
                    <a:pt x="501" y="221"/>
                  </a:cubicBezTo>
                  <a:cubicBezTo>
                    <a:pt x="505" y="221"/>
                    <a:pt x="513" y="225"/>
                    <a:pt x="520" y="225"/>
                  </a:cubicBezTo>
                  <a:lnTo>
                    <a:pt x="520" y="221"/>
                  </a:lnTo>
                  <a:cubicBezTo>
                    <a:pt x="524" y="214"/>
                    <a:pt x="527" y="207"/>
                    <a:pt x="536" y="195"/>
                  </a:cubicBezTo>
                  <a:cubicBezTo>
                    <a:pt x="539" y="192"/>
                    <a:pt x="546" y="188"/>
                    <a:pt x="554" y="184"/>
                  </a:cubicBezTo>
                  <a:cubicBezTo>
                    <a:pt x="562" y="180"/>
                    <a:pt x="569" y="176"/>
                    <a:pt x="580" y="176"/>
                  </a:cubicBezTo>
                  <a:cubicBezTo>
                    <a:pt x="595" y="176"/>
                    <a:pt x="606" y="184"/>
                    <a:pt x="617" y="188"/>
                  </a:cubicBezTo>
                  <a:cubicBezTo>
                    <a:pt x="625" y="192"/>
                    <a:pt x="632" y="195"/>
                    <a:pt x="640" y="199"/>
                  </a:cubicBezTo>
                  <a:cubicBezTo>
                    <a:pt x="651" y="188"/>
                    <a:pt x="666" y="180"/>
                    <a:pt x="681" y="173"/>
                  </a:cubicBezTo>
                  <a:cubicBezTo>
                    <a:pt x="696" y="166"/>
                    <a:pt x="711" y="162"/>
                    <a:pt x="726" y="157"/>
                  </a:cubicBezTo>
                  <a:cubicBezTo>
                    <a:pt x="760" y="150"/>
                    <a:pt x="786" y="150"/>
                    <a:pt x="808" y="147"/>
                  </a:cubicBezTo>
                  <a:cubicBezTo>
                    <a:pt x="857" y="135"/>
                    <a:pt x="902" y="131"/>
                    <a:pt x="943" y="121"/>
                  </a:cubicBezTo>
                  <a:cubicBezTo>
                    <a:pt x="984" y="113"/>
                    <a:pt x="1021" y="102"/>
                    <a:pt x="1055" y="83"/>
                  </a:cubicBezTo>
                  <a:cubicBezTo>
                    <a:pt x="1077" y="68"/>
                    <a:pt x="1100" y="53"/>
                    <a:pt x="1119" y="35"/>
                  </a:cubicBezTo>
                  <a:cubicBezTo>
                    <a:pt x="1126" y="27"/>
                    <a:pt x="1133" y="23"/>
                    <a:pt x="1137" y="19"/>
                  </a:cubicBezTo>
                  <a:cubicBezTo>
                    <a:pt x="1145" y="16"/>
                    <a:pt x="1152" y="12"/>
                    <a:pt x="1155" y="12"/>
                  </a:cubicBezTo>
                  <a:cubicBezTo>
                    <a:pt x="1160" y="12"/>
                    <a:pt x="1160" y="9"/>
                    <a:pt x="1164" y="9"/>
                  </a:cubicBezTo>
                  <a:lnTo>
                    <a:pt x="1160" y="5"/>
                  </a:lnTo>
                  <a:cubicBezTo>
                    <a:pt x="1155" y="0"/>
                    <a:pt x="1148" y="0"/>
                    <a:pt x="1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6" name="Google Shape;18116;p13"/>
            <p:cNvSpPr/>
            <p:nvPr/>
          </p:nvSpPr>
          <p:spPr>
            <a:xfrm>
              <a:off x="-37766" y="2013044"/>
              <a:ext cx="80363" cy="19816"/>
            </a:xfrm>
            <a:custGeom>
              <a:avLst/>
              <a:gdLst/>
              <a:ahLst/>
              <a:cxnLst/>
              <a:rect l="l" t="t" r="r" b="b"/>
              <a:pathLst>
                <a:path w="1683" h="415" extrusionOk="0">
                  <a:moveTo>
                    <a:pt x="1582" y="78"/>
                  </a:moveTo>
                  <a:cubicBezTo>
                    <a:pt x="1589" y="78"/>
                    <a:pt x="1596" y="78"/>
                    <a:pt x="1601" y="83"/>
                  </a:cubicBezTo>
                  <a:lnTo>
                    <a:pt x="1605" y="87"/>
                  </a:lnTo>
                  <a:cubicBezTo>
                    <a:pt x="1601" y="87"/>
                    <a:pt x="1601" y="90"/>
                    <a:pt x="1596" y="90"/>
                  </a:cubicBezTo>
                  <a:cubicBezTo>
                    <a:pt x="1593" y="90"/>
                    <a:pt x="1586" y="94"/>
                    <a:pt x="1578" y="97"/>
                  </a:cubicBezTo>
                  <a:cubicBezTo>
                    <a:pt x="1574" y="101"/>
                    <a:pt x="1567" y="105"/>
                    <a:pt x="1560" y="113"/>
                  </a:cubicBezTo>
                  <a:cubicBezTo>
                    <a:pt x="1541" y="131"/>
                    <a:pt x="1518" y="146"/>
                    <a:pt x="1496" y="161"/>
                  </a:cubicBezTo>
                  <a:cubicBezTo>
                    <a:pt x="1462" y="180"/>
                    <a:pt x="1425" y="191"/>
                    <a:pt x="1384" y="199"/>
                  </a:cubicBezTo>
                  <a:cubicBezTo>
                    <a:pt x="1343" y="209"/>
                    <a:pt x="1298" y="213"/>
                    <a:pt x="1249" y="225"/>
                  </a:cubicBezTo>
                  <a:cubicBezTo>
                    <a:pt x="1227" y="228"/>
                    <a:pt x="1201" y="228"/>
                    <a:pt x="1167" y="235"/>
                  </a:cubicBezTo>
                  <a:cubicBezTo>
                    <a:pt x="1152" y="240"/>
                    <a:pt x="1137" y="244"/>
                    <a:pt x="1122" y="251"/>
                  </a:cubicBezTo>
                  <a:cubicBezTo>
                    <a:pt x="1107" y="258"/>
                    <a:pt x="1092" y="266"/>
                    <a:pt x="1081" y="277"/>
                  </a:cubicBezTo>
                  <a:cubicBezTo>
                    <a:pt x="1073" y="273"/>
                    <a:pt x="1066" y="270"/>
                    <a:pt x="1058" y="266"/>
                  </a:cubicBezTo>
                  <a:cubicBezTo>
                    <a:pt x="1047" y="262"/>
                    <a:pt x="1036" y="254"/>
                    <a:pt x="1021" y="254"/>
                  </a:cubicBezTo>
                  <a:cubicBezTo>
                    <a:pt x="1010" y="254"/>
                    <a:pt x="1003" y="258"/>
                    <a:pt x="995" y="262"/>
                  </a:cubicBezTo>
                  <a:cubicBezTo>
                    <a:pt x="987" y="266"/>
                    <a:pt x="980" y="270"/>
                    <a:pt x="977" y="273"/>
                  </a:cubicBezTo>
                  <a:cubicBezTo>
                    <a:pt x="968" y="285"/>
                    <a:pt x="965" y="292"/>
                    <a:pt x="961" y="299"/>
                  </a:cubicBezTo>
                  <a:lnTo>
                    <a:pt x="961" y="303"/>
                  </a:lnTo>
                  <a:cubicBezTo>
                    <a:pt x="954" y="303"/>
                    <a:pt x="946" y="299"/>
                    <a:pt x="942" y="299"/>
                  </a:cubicBezTo>
                  <a:cubicBezTo>
                    <a:pt x="916" y="299"/>
                    <a:pt x="887" y="296"/>
                    <a:pt x="853" y="296"/>
                  </a:cubicBezTo>
                  <a:cubicBezTo>
                    <a:pt x="834" y="296"/>
                    <a:pt x="816" y="299"/>
                    <a:pt x="797" y="303"/>
                  </a:cubicBezTo>
                  <a:cubicBezTo>
                    <a:pt x="778" y="307"/>
                    <a:pt x="756" y="314"/>
                    <a:pt x="737" y="322"/>
                  </a:cubicBezTo>
                  <a:cubicBezTo>
                    <a:pt x="722" y="333"/>
                    <a:pt x="699" y="337"/>
                    <a:pt x="677" y="337"/>
                  </a:cubicBezTo>
                  <a:cubicBezTo>
                    <a:pt x="659" y="337"/>
                    <a:pt x="640" y="333"/>
                    <a:pt x="625" y="325"/>
                  </a:cubicBezTo>
                  <a:cubicBezTo>
                    <a:pt x="565" y="299"/>
                    <a:pt x="502" y="288"/>
                    <a:pt x="442" y="280"/>
                  </a:cubicBezTo>
                  <a:cubicBezTo>
                    <a:pt x="445" y="277"/>
                    <a:pt x="445" y="273"/>
                    <a:pt x="449" y="270"/>
                  </a:cubicBezTo>
                  <a:cubicBezTo>
                    <a:pt x="453" y="266"/>
                    <a:pt x="453" y="262"/>
                    <a:pt x="457" y="258"/>
                  </a:cubicBezTo>
                  <a:cubicBezTo>
                    <a:pt x="457" y="254"/>
                    <a:pt x="461" y="251"/>
                    <a:pt x="461" y="247"/>
                  </a:cubicBezTo>
                  <a:cubicBezTo>
                    <a:pt x="483" y="254"/>
                    <a:pt x="506" y="254"/>
                    <a:pt x="528" y="254"/>
                  </a:cubicBezTo>
                  <a:cubicBezTo>
                    <a:pt x="576" y="254"/>
                    <a:pt x="618" y="244"/>
                    <a:pt x="659" y="235"/>
                  </a:cubicBezTo>
                  <a:cubicBezTo>
                    <a:pt x="699" y="225"/>
                    <a:pt x="741" y="213"/>
                    <a:pt x="775" y="213"/>
                  </a:cubicBezTo>
                  <a:cubicBezTo>
                    <a:pt x="797" y="213"/>
                    <a:pt x="816" y="218"/>
                    <a:pt x="838" y="225"/>
                  </a:cubicBezTo>
                  <a:cubicBezTo>
                    <a:pt x="846" y="228"/>
                    <a:pt x="856" y="228"/>
                    <a:pt x="868" y="228"/>
                  </a:cubicBezTo>
                  <a:lnTo>
                    <a:pt x="887" y="228"/>
                  </a:lnTo>
                  <a:cubicBezTo>
                    <a:pt x="894" y="225"/>
                    <a:pt x="901" y="225"/>
                    <a:pt x="909" y="218"/>
                  </a:cubicBezTo>
                  <a:cubicBezTo>
                    <a:pt x="939" y="199"/>
                    <a:pt x="965" y="183"/>
                    <a:pt x="995" y="176"/>
                  </a:cubicBezTo>
                  <a:cubicBezTo>
                    <a:pt x="1025" y="168"/>
                    <a:pt x="1055" y="165"/>
                    <a:pt x="1089" y="165"/>
                  </a:cubicBezTo>
                  <a:cubicBezTo>
                    <a:pt x="1130" y="165"/>
                    <a:pt x="1175" y="173"/>
                    <a:pt x="1223" y="180"/>
                  </a:cubicBezTo>
                  <a:cubicBezTo>
                    <a:pt x="1227" y="183"/>
                    <a:pt x="1234" y="183"/>
                    <a:pt x="1238" y="183"/>
                  </a:cubicBezTo>
                  <a:cubicBezTo>
                    <a:pt x="1249" y="183"/>
                    <a:pt x="1260" y="180"/>
                    <a:pt x="1272" y="176"/>
                  </a:cubicBezTo>
                  <a:cubicBezTo>
                    <a:pt x="1282" y="173"/>
                    <a:pt x="1294" y="165"/>
                    <a:pt x="1305" y="157"/>
                  </a:cubicBezTo>
                  <a:cubicBezTo>
                    <a:pt x="1320" y="142"/>
                    <a:pt x="1339" y="131"/>
                    <a:pt x="1358" y="123"/>
                  </a:cubicBezTo>
                  <a:cubicBezTo>
                    <a:pt x="1387" y="109"/>
                    <a:pt x="1421" y="105"/>
                    <a:pt x="1455" y="97"/>
                  </a:cubicBezTo>
                  <a:cubicBezTo>
                    <a:pt x="1492" y="94"/>
                    <a:pt x="1529" y="90"/>
                    <a:pt x="1570" y="78"/>
                  </a:cubicBezTo>
                  <a:close/>
                  <a:moveTo>
                    <a:pt x="1582" y="0"/>
                  </a:moveTo>
                  <a:cubicBezTo>
                    <a:pt x="1570" y="0"/>
                    <a:pt x="1563" y="4"/>
                    <a:pt x="1552" y="4"/>
                  </a:cubicBezTo>
                  <a:cubicBezTo>
                    <a:pt x="1507" y="16"/>
                    <a:pt x="1458" y="19"/>
                    <a:pt x="1406" y="30"/>
                  </a:cubicBezTo>
                  <a:cubicBezTo>
                    <a:pt x="1380" y="34"/>
                    <a:pt x="1354" y="42"/>
                    <a:pt x="1327" y="52"/>
                  </a:cubicBezTo>
                  <a:cubicBezTo>
                    <a:pt x="1301" y="64"/>
                    <a:pt x="1275" y="78"/>
                    <a:pt x="1253" y="101"/>
                  </a:cubicBezTo>
                  <a:cubicBezTo>
                    <a:pt x="1249" y="101"/>
                    <a:pt x="1249" y="105"/>
                    <a:pt x="1246" y="105"/>
                  </a:cubicBezTo>
                  <a:lnTo>
                    <a:pt x="1238" y="105"/>
                  </a:lnTo>
                  <a:cubicBezTo>
                    <a:pt x="1189" y="97"/>
                    <a:pt x="1137" y="90"/>
                    <a:pt x="1089" y="90"/>
                  </a:cubicBezTo>
                  <a:cubicBezTo>
                    <a:pt x="1051" y="90"/>
                    <a:pt x="1010" y="94"/>
                    <a:pt x="973" y="101"/>
                  </a:cubicBezTo>
                  <a:cubicBezTo>
                    <a:pt x="939" y="113"/>
                    <a:pt x="901" y="131"/>
                    <a:pt x="868" y="154"/>
                  </a:cubicBezTo>
                  <a:lnTo>
                    <a:pt x="864" y="154"/>
                  </a:lnTo>
                  <a:cubicBezTo>
                    <a:pt x="834" y="142"/>
                    <a:pt x="804" y="139"/>
                    <a:pt x="775" y="139"/>
                  </a:cubicBezTo>
                  <a:cubicBezTo>
                    <a:pt x="726" y="139"/>
                    <a:pt x="681" y="150"/>
                    <a:pt x="640" y="161"/>
                  </a:cubicBezTo>
                  <a:cubicBezTo>
                    <a:pt x="599" y="168"/>
                    <a:pt x="561" y="180"/>
                    <a:pt x="528" y="180"/>
                  </a:cubicBezTo>
                  <a:cubicBezTo>
                    <a:pt x="509" y="180"/>
                    <a:pt x="490" y="176"/>
                    <a:pt x="471" y="173"/>
                  </a:cubicBezTo>
                  <a:cubicBezTo>
                    <a:pt x="468" y="168"/>
                    <a:pt x="461" y="168"/>
                    <a:pt x="457" y="168"/>
                  </a:cubicBezTo>
                  <a:cubicBezTo>
                    <a:pt x="445" y="168"/>
                    <a:pt x="435" y="173"/>
                    <a:pt x="427" y="176"/>
                  </a:cubicBezTo>
                  <a:cubicBezTo>
                    <a:pt x="416" y="183"/>
                    <a:pt x="408" y="191"/>
                    <a:pt x="404" y="199"/>
                  </a:cubicBezTo>
                  <a:cubicBezTo>
                    <a:pt x="397" y="206"/>
                    <a:pt x="393" y="213"/>
                    <a:pt x="390" y="218"/>
                  </a:cubicBezTo>
                  <a:cubicBezTo>
                    <a:pt x="385" y="225"/>
                    <a:pt x="385" y="228"/>
                    <a:pt x="382" y="232"/>
                  </a:cubicBezTo>
                  <a:cubicBezTo>
                    <a:pt x="330" y="221"/>
                    <a:pt x="281" y="221"/>
                    <a:pt x="233" y="218"/>
                  </a:cubicBezTo>
                  <a:cubicBezTo>
                    <a:pt x="180" y="213"/>
                    <a:pt x="135" y="209"/>
                    <a:pt x="83" y="187"/>
                  </a:cubicBezTo>
                  <a:lnTo>
                    <a:pt x="0" y="146"/>
                  </a:lnTo>
                  <a:lnTo>
                    <a:pt x="0" y="146"/>
                  </a:lnTo>
                  <a:lnTo>
                    <a:pt x="35" y="232"/>
                  </a:lnTo>
                  <a:cubicBezTo>
                    <a:pt x="42" y="258"/>
                    <a:pt x="49" y="277"/>
                    <a:pt x="61" y="292"/>
                  </a:cubicBezTo>
                  <a:cubicBezTo>
                    <a:pt x="68" y="307"/>
                    <a:pt x="76" y="318"/>
                    <a:pt x="87" y="325"/>
                  </a:cubicBezTo>
                  <a:cubicBezTo>
                    <a:pt x="102" y="340"/>
                    <a:pt x="116" y="352"/>
                    <a:pt x="135" y="359"/>
                  </a:cubicBezTo>
                  <a:cubicBezTo>
                    <a:pt x="154" y="363"/>
                    <a:pt x="176" y="363"/>
                    <a:pt x="195" y="363"/>
                  </a:cubicBezTo>
                  <a:lnTo>
                    <a:pt x="233" y="363"/>
                  </a:lnTo>
                  <a:cubicBezTo>
                    <a:pt x="281" y="359"/>
                    <a:pt x="330" y="356"/>
                    <a:pt x="378" y="356"/>
                  </a:cubicBezTo>
                  <a:cubicBezTo>
                    <a:pt x="453" y="356"/>
                    <a:pt x="524" y="366"/>
                    <a:pt x="592" y="397"/>
                  </a:cubicBezTo>
                  <a:cubicBezTo>
                    <a:pt x="621" y="408"/>
                    <a:pt x="651" y="415"/>
                    <a:pt x="677" y="415"/>
                  </a:cubicBezTo>
                  <a:cubicBezTo>
                    <a:pt x="715" y="415"/>
                    <a:pt x="749" y="404"/>
                    <a:pt x="775" y="389"/>
                  </a:cubicBezTo>
                  <a:cubicBezTo>
                    <a:pt x="785" y="382"/>
                    <a:pt x="801" y="378"/>
                    <a:pt x="811" y="378"/>
                  </a:cubicBezTo>
                  <a:cubicBezTo>
                    <a:pt x="823" y="375"/>
                    <a:pt x="838" y="375"/>
                    <a:pt x="853" y="375"/>
                  </a:cubicBezTo>
                  <a:cubicBezTo>
                    <a:pt x="879" y="375"/>
                    <a:pt x="909" y="378"/>
                    <a:pt x="942" y="378"/>
                  </a:cubicBezTo>
                  <a:lnTo>
                    <a:pt x="984" y="378"/>
                  </a:lnTo>
                  <a:cubicBezTo>
                    <a:pt x="987" y="378"/>
                    <a:pt x="991" y="378"/>
                    <a:pt x="995" y="375"/>
                  </a:cubicBezTo>
                  <a:cubicBezTo>
                    <a:pt x="999" y="375"/>
                    <a:pt x="1003" y="375"/>
                    <a:pt x="1006" y="370"/>
                  </a:cubicBezTo>
                  <a:cubicBezTo>
                    <a:pt x="1010" y="370"/>
                    <a:pt x="1013" y="370"/>
                    <a:pt x="1018" y="366"/>
                  </a:cubicBezTo>
                  <a:cubicBezTo>
                    <a:pt x="1021" y="363"/>
                    <a:pt x="1021" y="359"/>
                    <a:pt x="1025" y="356"/>
                  </a:cubicBezTo>
                  <a:cubicBezTo>
                    <a:pt x="1029" y="352"/>
                    <a:pt x="1029" y="348"/>
                    <a:pt x="1029" y="340"/>
                  </a:cubicBezTo>
                  <a:lnTo>
                    <a:pt x="1029" y="337"/>
                  </a:lnTo>
                  <a:cubicBezTo>
                    <a:pt x="1036" y="340"/>
                    <a:pt x="1040" y="340"/>
                    <a:pt x="1047" y="344"/>
                  </a:cubicBezTo>
                  <a:cubicBezTo>
                    <a:pt x="1058" y="348"/>
                    <a:pt x="1070" y="352"/>
                    <a:pt x="1085" y="356"/>
                  </a:cubicBezTo>
                  <a:cubicBezTo>
                    <a:pt x="1092" y="356"/>
                    <a:pt x="1099" y="352"/>
                    <a:pt x="1107" y="348"/>
                  </a:cubicBezTo>
                  <a:cubicBezTo>
                    <a:pt x="1115" y="348"/>
                    <a:pt x="1122" y="340"/>
                    <a:pt x="1130" y="337"/>
                  </a:cubicBezTo>
                  <a:cubicBezTo>
                    <a:pt x="1137" y="330"/>
                    <a:pt x="1144" y="325"/>
                    <a:pt x="1152" y="322"/>
                  </a:cubicBezTo>
                  <a:cubicBezTo>
                    <a:pt x="1167" y="314"/>
                    <a:pt x="1182" y="311"/>
                    <a:pt x="1201" y="307"/>
                  </a:cubicBezTo>
                  <a:cubicBezTo>
                    <a:pt x="1223" y="307"/>
                    <a:pt x="1242" y="303"/>
                    <a:pt x="1264" y="299"/>
                  </a:cubicBezTo>
                  <a:cubicBezTo>
                    <a:pt x="1324" y="288"/>
                    <a:pt x="1384" y="280"/>
                    <a:pt x="1444" y="262"/>
                  </a:cubicBezTo>
                  <a:cubicBezTo>
                    <a:pt x="1474" y="254"/>
                    <a:pt x="1503" y="244"/>
                    <a:pt x="1534" y="228"/>
                  </a:cubicBezTo>
                  <a:cubicBezTo>
                    <a:pt x="1563" y="209"/>
                    <a:pt x="1589" y="191"/>
                    <a:pt x="1615" y="165"/>
                  </a:cubicBezTo>
                  <a:cubicBezTo>
                    <a:pt x="1619" y="161"/>
                    <a:pt x="1623" y="161"/>
                    <a:pt x="1627" y="157"/>
                  </a:cubicBezTo>
                  <a:cubicBezTo>
                    <a:pt x="1638" y="157"/>
                    <a:pt x="1649" y="154"/>
                    <a:pt x="1660" y="142"/>
                  </a:cubicBezTo>
                  <a:cubicBezTo>
                    <a:pt x="1664" y="139"/>
                    <a:pt x="1672" y="131"/>
                    <a:pt x="1675" y="123"/>
                  </a:cubicBezTo>
                  <a:cubicBezTo>
                    <a:pt x="1679" y="120"/>
                    <a:pt x="1679" y="120"/>
                    <a:pt x="1679" y="116"/>
                  </a:cubicBezTo>
                  <a:cubicBezTo>
                    <a:pt x="1683" y="109"/>
                    <a:pt x="1683" y="101"/>
                    <a:pt x="1683" y="94"/>
                  </a:cubicBezTo>
                  <a:lnTo>
                    <a:pt x="1683" y="78"/>
                  </a:lnTo>
                  <a:cubicBezTo>
                    <a:pt x="1679" y="68"/>
                    <a:pt x="1675" y="61"/>
                    <a:pt x="1672" y="52"/>
                  </a:cubicBezTo>
                  <a:cubicBezTo>
                    <a:pt x="1672" y="49"/>
                    <a:pt x="1668" y="45"/>
                    <a:pt x="1668" y="45"/>
                  </a:cubicBezTo>
                  <a:cubicBezTo>
                    <a:pt x="1657" y="30"/>
                    <a:pt x="1641" y="19"/>
                    <a:pt x="1627" y="11"/>
                  </a:cubicBezTo>
                  <a:cubicBezTo>
                    <a:pt x="1612" y="4"/>
                    <a:pt x="1596" y="0"/>
                    <a:pt x="15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7" name="Google Shape;18117;p13"/>
            <p:cNvSpPr/>
            <p:nvPr/>
          </p:nvSpPr>
          <p:spPr>
            <a:xfrm>
              <a:off x="-600022" y="2077316"/>
              <a:ext cx="16474" cy="69810"/>
            </a:xfrm>
            <a:custGeom>
              <a:avLst/>
              <a:gdLst/>
              <a:ahLst/>
              <a:cxnLst/>
              <a:rect l="l" t="t" r="r" b="b"/>
              <a:pathLst>
                <a:path w="345" h="1462" extrusionOk="0">
                  <a:moveTo>
                    <a:pt x="38" y="0"/>
                  </a:moveTo>
                  <a:lnTo>
                    <a:pt x="34" y="4"/>
                  </a:lnTo>
                  <a:cubicBezTo>
                    <a:pt x="31" y="4"/>
                    <a:pt x="23" y="7"/>
                    <a:pt x="12" y="11"/>
                  </a:cubicBezTo>
                  <a:cubicBezTo>
                    <a:pt x="12" y="15"/>
                    <a:pt x="8" y="15"/>
                    <a:pt x="8" y="15"/>
                  </a:cubicBezTo>
                  <a:lnTo>
                    <a:pt x="4" y="26"/>
                  </a:lnTo>
                  <a:cubicBezTo>
                    <a:pt x="0" y="33"/>
                    <a:pt x="0" y="41"/>
                    <a:pt x="0" y="49"/>
                  </a:cubicBezTo>
                  <a:cubicBezTo>
                    <a:pt x="0" y="67"/>
                    <a:pt x="4" y="86"/>
                    <a:pt x="12" y="109"/>
                  </a:cubicBezTo>
                  <a:cubicBezTo>
                    <a:pt x="19" y="97"/>
                    <a:pt x="26" y="86"/>
                    <a:pt x="34" y="78"/>
                  </a:cubicBezTo>
                  <a:cubicBezTo>
                    <a:pt x="42" y="64"/>
                    <a:pt x="49" y="56"/>
                    <a:pt x="53" y="49"/>
                  </a:cubicBezTo>
                  <a:cubicBezTo>
                    <a:pt x="53" y="41"/>
                    <a:pt x="57" y="41"/>
                    <a:pt x="57" y="38"/>
                  </a:cubicBezTo>
                  <a:cubicBezTo>
                    <a:pt x="57" y="30"/>
                    <a:pt x="53" y="23"/>
                    <a:pt x="45" y="7"/>
                  </a:cubicBezTo>
                  <a:lnTo>
                    <a:pt x="38" y="0"/>
                  </a:lnTo>
                  <a:close/>
                  <a:moveTo>
                    <a:pt x="31" y="180"/>
                  </a:moveTo>
                  <a:cubicBezTo>
                    <a:pt x="31" y="190"/>
                    <a:pt x="34" y="198"/>
                    <a:pt x="34" y="209"/>
                  </a:cubicBezTo>
                  <a:cubicBezTo>
                    <a:pt x="38" y="280"/>
                    <a:pt x="42" y="347"/>
                    <a:pt x="49" y="415"/>
                  </a:cubicBezTo>
                  <a:cubicBezTo>
                    <a:pt x="60" y="478"/>
                    <a:pt x="79" y="538"/>
                    <a:pt x="112" y="590"/>
                  </a:cubicBezTo>
                  <a:cubicBezTo>
                    <a:pt x="131" y="621"/>
                    <a:pt x="139" y="651"/>
                    <a:pt x="143" y="680"/>
                  </a:cubicBezTo>
                  <a:cubicBezTo>
                    <a:pt x="147" y="706"/>
                    <a:pt x="147" y="733"/>
                    <a:pt x="147" y="756"/>
                  </a:cubicBezTo>
                  <a:cubicBezTo>
                    <a:pt x="150" y="770"/>
                    <a:pt x="150" y="785"/>
                    <a:pt x="154" y="792"/>
                  </a:cubicBezTo>
                  <a:cubicBezTo>
                    <a:pt x="161" y="808"/>
                    <a:pt x="165" y="818"/>
                    <a:pt x="180" y="830"/>
                  </a:cubicBezTo>
                  <a:cubicBezTo>
                    <a:pt x="188" y="834"/>
                    <a:pt x="199" y="841"/>
                    <a:pt x="214" y="845"/>
                  </a:cubicBezTo>
                  <a:cubicBezTo>
                    <a:pt x="217" y="845"/>
                    <a:pt x="225" y="849"/>
                    <a:pt x="233" y="856"/>
                  </a:cubicBezTo>
                  <a:cubicBezTo>
                    <a:pt x="240" y="860"/>
                    <a:pt x="243" y="868"/>
                    <a:pt x="247" y="875"/>
                  </a:cubicBezTo>
                  <a:cubicBezTo>
                    <a:pt x="251" y="882"/>
                    <a:pt x="251" y="890"/>
                    <a:pt x="251" y="894"/>
                  </a:cubicBezTo>
                  <a:cubicBezTo>
                    <a:pt x="251" y="901"/>
                    <a:pt x="251" y="908"/>
                    <a:pt x="247" y="913"/>
                  </a:cubicBezTo>
                  <a:cubicBezTo>
                    <a:pt x="247" y="916"/>
                    <a:pt x="243" y="920"/>
                    <a:pt x="243" y="923"/>
                  </a:cubicBezTo>
                  <a:cubicBezTo>
                    <a:pt x="240" y="931"/>
                    <a:pt x="236" y="939"/>
                    <a:pt x="233" y="942"/>
                  </a:cubicBezTo>
                  <a:cubicBezTo>
                    <a:pt x="228" y="946"/>
                    <a:pt x="228" y="949"/>
                    <a:pt x="225" y="953"/>
                  </a:cubicBezTo>
                  <a:lnTo>
                    <a:pt x="225" y="968"/>
                  </a:lnTo>
                  <a:cubicBezTo>
                    <a:pt x="225" y="983"/>
                    <a:pt x="228" y="1002"/>
                    <a:pt x="233" y="1020"/>
                  </a:cubicBezTo>
                  <a:cubicBezTo>
                    <a:pt x="255" y="1166"/>
                    <a:pt x="281" y="1316"/>
                    <a:pt x="304" y="1462"/>
                  </a:cubicBezTo>
                  <a:lnTo>
                    <a:pt x="311" y="1462"/>
                  </a:lnTo>
                  <a:cubicBezTo>
                    <a:pt x="318" y="1458"/>
                    <a:pt x="330" y="1458"/>
                    <a:pt x="337" y="1454"/>
                  </a:cubicBezTo>
                  <a:cubicBezTo>
                    <a:pt x="337" y="1454"/>
                    <a:pt x="333" y="1451"/>
                    <a:pt x="330" y="1451"/>
                  </a:cubicBezTo>
                  <a:cubicBezTo>
                    <a:pt x="326" y="1451"/>
                    <a:pt x="322" y="1446"/>
                    <a:pt x="318" y="1443"/>
                  </a:cubicBezTo>
                  <a:cubicBezTo>
                    <a:pt x="311" y="1439"/>
                    <a:pt x="304" y="1436"/>
                    <a:pt x="304" y="1424"/>
                  </a:cubicBezTo>
                  <a:cubicBezTo>
                    <a:pt x="300" y="1420"/>
                    <a:pt x="300" y="1413"/>
                    <a:pt x="300" y="1410"/>
                  </a:cubicBezTo>
                  <a:cubicBezTo>
                    <a:pt x="300" y="1402"/>
                    <a:pt x="300" y="1398"/>
                    <a:pt x="304" y="1391"/>
                  </a:cubicBezTo>
                  <a:cubicBezTo>
                    <a:pt x="304" y="1387"/>
                    <a:pt x="307" y="1384"/>
                    <a:pt x="307" y="1379"/>
                  </a:cubicBezTo>
                  <a:cubicBezTo>
                    <a:pt x="311" y="1376"/>
                    <a:pt x="318" y="1368"/>
                    <a:pt x="322" y="1365"/>
                  </a:cubicBezTo>
                  <a:cubicBezTo>
                    <a:pt x="333" y="1357"/>
                    <a:pt x="337" y="1349"/>
                    <a:pt x="340" y="1346"/>
                  </a:cubicBezTo>
                  <a:cubicBezTo>
                    <a:pt x="340" y="1339"/>
                    <a:pt x="345" y="1334"/>
                    <a:pt x="345" y="1327"/>
                  </a:cubicBezTo>
                  <a:cubicBezTo>
                    <a:pt x="345" y="1320"/>
                    <a:pt x="340" y="1308"/>
                    <a:pt x="333" y="1297"/>
                  </a:cubicBezTo>
                  <a:cubicBezTo>
                    <a:pt x="330" y="1282"/>
                    <a:pt x="322" y="1267"/>
                    <a:pt x="314" y="1249"/>
                  </a:cubicBezTo>
                  <a:cubicBezTo>
                    <a:pt x="307" y="1234"/>
                    <a:pt x="304" y="1215"/>
                    <a:pt x="296" y="1196"/>
                  </a:cubicBezTo>
                  <a:cubicBezTo>
                    <a:pt x="292" y="1182"/>
                    <a:pt x="288" y="1163"/>
                    <a:pt x="288" y="1144"/>
                  </a:cubicBezTo>
                  <a:cubicBezTo>
                    <a:pt x="288" y="1122"/>
                    <a:pt x="292" y="1103"/>
                    <a:pt x="300" y="1080"/>
                  </a:cubicBezTo>
                  <a:cubicBezTo>
                    <a:pt x="307" y="1051"/>
                    <a:pt x="311" y="1020"/>
                    <a:pt x="311" y="994"/>
                  </a:cubicBezTo>
                  <a:cubicBezTo>
                    <a:pt x="311" y="953"/>
                    <a:pt x="304" y="916"/>
                    <a:pt x="285" y="882"/>
                  </a:cubicBezTo>
                  <a:cubicBezTo>
                    <a:pt x="269" y="852"/>
                    <a:pt x="243" y="826"/>
                    <a:pt x="210" y="808"/>
                  </a:cubicBezTo>
                  <a:cubicBezTo>
                    <a:pt x="195" y="800"/>
                    <a:pt x="188" y="796"/>
                    <a:pt x="176" y="789"/>
                  </a:cubicBezTo>
                  <a:cubicBezTo>
                    <a:pt x="169" y="782"/>
                    <a:pt x="161" y="770"/>
                    <a:pt x="157" y="759"/>
                  </a:cubicBezTo>
                  <a:cubicBezTo>
                    <a:pt x="154" y="751"/>
                    <a:pt x="150" y="744"/>
                    <a:pt x="150" y="737"/>
                  </a:cubicBezTo>
                  <a:cubicBezTo>
                    <a:pt x="150" y="725"/>
                    <a:pt x="157" y="714"/>
                    <a:pt x="161" y="703"/>
                  </a:cubicBezTo>
                  <a:cubicBezTo>
                    <a:pt x="169" y="695"/>
                    <a:pt x="173" y="692"/>
                    <a:pt x="180" y="688"/>
                  </a:cubicBezTo>
                  <a:cubicBezTo>
                    <a:pt x="183" y="684"/>
                    <a:pt x="188" y="684"/>
                    <a:pt x="191" y="680"/>
                  </a:cubicBezTo>
                  <a:cubicBezTo>
                    <a:pt x="191" y="680"/>
                    <a:pt x="195" y="680"/>
                    <a:pt x="199" y="677"/>
                  </a:cubicBezTo>
                  <a:lnTo>
                    <a:pt x="221" y="677"/>
                  </a:lnTo>
                  <a:cubicBezTo>
                    <a:pt x="217" y="669"/>
                    <a:pt x="214" y="658"/>
                    <a:pt x="210" y="643"/>
                  </a:cubicBezTo>
                  <a:cubicBezTo>
                    <a:pt x="199" y="606"/>
                    <a:pt x="183" y="564"/>
                    <a:pt x="169" y="520"/>
                  </a:cubicBezTo>
                  <a:cubicBezTo>
                    <a:pt x="154" y="475"/>
                    <a:pt x="139" y="426"/>
                    <a:pt x="139" y="370"/>
                  </a:cubicBezTo>
                  <a:lnTo>
                    <a:pt x="139" y="366"/>
                  </a:lnTo>
                  <a:lnTo>
                    <a:pt x="139" y="347"/>
                  </a:lnTo>
                  <a:cubicBezTo>
                    <a:pt x="139" y="325"/>
                    <a:pt x="139" y="299"/>
                    <a:pt x="135" y="276"/>
                  </a:cubicBezTo>
                  <a:cubicBezTo>
                    <a:pt x="131" y="258"/>
                    <a:pt x="128" y="235"/>
                    <a:pt x="116" y="224"/>
                  </a:cubicBezTo>
                  <a:cubicBezTo>
                    <a:pt x="112" y="213"/>
                    <a:pt x="105" y="206"/>
                    <a:pt x="94" y="198"/>
                  </a:cubicBezTo>
                  <a:cubicBezTo>
                    <a:pt x="79" y="190"/>
                    <a:pt x="60" y="183"/>
                    <a:pt x="31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8" name="Google Shape;18118;p13"/>
            <p:cNvSpPr/>
            <p:nvPr/>
          </p:nvSpPr>
          <p:spPr>
            <a:xfrm>
              <a:off x="-607853" y="2072302"/>
              <a:ext cx="29271" cy="78406"/>
            </a:xfrm>
            <a:custGeom>
              <a:avLst/>
              <a:gdLst/>
              <a:ahLst/>
              <a:cxnLst/>
              <a:rect l="l" t="t" r="r" b="b"/>
              <a:pathLst>
                <a:path w="613" h="1642" extrusionOk="0">
                  <a:moveTo>
                    <a:pt x="609" y="1525"/>
                  </a:moveTo>
                  <a:lnTo>
                    <a:pt x="587" y="1593"/>
                  </a:lnTo>
                  <a:cubicBezTo>
                    <a:pt x="587" y="1596"/>
                    <a:pt x="587" y="1601"/>
                    <a:pt x="583" y="1604"/>
                  </a:cubicBezTo>
                  <a:cubicBezTo>
                    <a:pt x="590" y="1601"/>
                    <a:pt x="594" y="1596"/>
                    <a:pt x="599" y="1589"/>
                  </a:cubicBezTo>
                  <a:cubicBezTo>
                    <a:pt x="602" y="1585"/>
                    <a:pt x="606" y="1582"/>
                    <a:pt x="609" y="1574"/>
                  </a:cubicBezTo>
                  <a:cubicBezTo>
                    <a:pt x="613" y="1567"/>
                    <a:pt x="613" y="1559"/>
                    <a:pt x="613" y="1551"/>
                  </a:cubicBezTo>
                  <a:cubicBezTo>
                    <a:pt x="613" y="1541"/>
                    <a:pt x="613" y="1533"/>
                    <a:pt x="609" y="1525"/>
                  </a:cubicBezTo>
                  <a:close/>
                  <a:moveTo>
                    <a:pt x="243" y="0"/>
                  </a:moveTo>
                  <a:lnTo>
                    <a:pt x="202" y="19"/>
                  </a:lnTo>
                  <a:cubicBezTo>
                    <a:pt x="198" y="45"/>
                    <a:pt x="190" y="71"/>
                    <a:pt x="180" y="98"/>
                  </a:cubicBezTo>
                  <a:lnTo>
                    <a:pt x="172" y="120"/>
                  </a:lnTo>
                  <a:cubicBezTo>
                    <a:pt x="172" y="120"/>
                    <a:pt x="176" y="120"/>
                    <a:pt x="176" y="116"/>
                  </a:cubicBezTo>
                  <a:cubicBezTo>
                    <a:pt x="187" y="112"/>
                    <a:pt x="195" y="109"/>
                    <a:pt x="198" y="109"/>
                  </a:cubicBezTo>
                  <a:lnTo>
                    <a:pt x="202" y="105"/>
                  </a:lnTo>
                  <a:lnTo>
                    <a:pt x="209" y="112"/>
                  </a:lnTo>
                  <a:cubicBezTo>
                    <a:pt x="217" y="128"/>
                    <a:pt x="221" y="135"/>
                    <a:pt x="221" y="143"/>
                  </a:cubicBezTo>
                  <a:cubicBezTo>
                    <a:pt x="221" y="146"/>
                    <a:pt x="217" y="146"/>
                    <a:pt x="217" y="154"/>
                  </a:cubicBezTo>
                  <a:cubicBezTo>
                    <a:pt x="213" y="161"/>
                    <a:pt x="206" y="169"/>
                    <a:pt x="198" y="183"/>
                  </a:cubicBezTo>
                  <a:cubicBezTo>
                    <a:pt x="190" y="191"/>
                    <a:pt x="183" y="202"/>
                    <a:pt x="176" y="214"/>
                  </a:cubicBezTo>
                  <a:cubicBezTo>
                    <a:pt x="168" y="191"/>
                    <a:pt x="164" y="172"/>
                    <a:pt x="164" y="154"/>
                  </a:cubicBezTo>
                  <a:cubicBezTo>
                    <a:pt x="164" y="146"/>
                    <a:pt x="164" y="138"/>
                    <a:pt x="168" y="131"/>
                  </a:cubicBezTo>
                  <a:lnTo>
                    <a:pt x="168" y="131"/>
                  </a:lnTo>
                  <a:lnTo>
                    <a:pt x="164" y="138"/>
                  </a:lnTo>
                  <a:lnTo>
                    <a:pt x="131" y="120"/>
                  </a:lnTo>
                  <a:lnTo>
                    <a:pt x="128" y="120"/>
                  </a:lnTo>
                  <a:cubicBezTo>
                    <a:pt x="123" y="120"/>
                    <a:pt x="116" y="120"/>
                    <a:pt x="109" y="116"/>
                  </a:cubicBezTo>
                  <a:cubicBezTo>
                    <a:pt x="101" y="116"/>
                    <a:pt x="93" y="116"/>
                    <a:pt x="86" y="109"/>
                  </a:cubicBezTo>
                  <a:cubicBezTo>
                    <a:pt x="78" y="105"/>
                    <a:pt x="71" y="102"/>
                    <a:pt x="67" y="94"/>
                  </a:cubicBezTo>
                  <a:cubicBezTo>
                    <a:pt x="64" y="90"/>
                    <a:pt x="64" y="83"/>
                    <a:pt x="64" y="79"/>
                  </a:cubicBezTo>
                  <a:lnTo>
                    <a:pt x="0" y="105"/>
                  </a:lnTo>
                  <a:lnTo>
                    <a:pt x="93" y="116"/>
                  </a:lnTo>
                  <a:cubicBezTo>
                    <a:pt x="90" y="131"/>
                    <a:pt x="90" y="143"/>
                    <a:pt x="90" y="154"/>
                  </a:cubicBezTo>
                  <a:cubicBezTo>
                    <a:pt x="90" y="191"/>
                    <a:pt x="97" y="221"/>
                    <a:pt x="105" y="247"/>
                  </a:cubicBezTo>
                  <a:cubicBezTo>
                    <a:pt x="112" y="277"/>
                    <a:pt x="119" y="300"/>
                    <a:pt x="119" y="322"/>
                  </a:cubicBezTo>
                  <a:cubicBezTo>
                    <a:pt x="128" y="390"/>
                    <a:pt x="128" y="460"/>
                    <a:pt x="138" y="531"/>
                  </a:cubicBezTo>
                  <a:cubicBezTo>
                    <a:pt x="150" y="602"/>
                    <a:pt x="168" y="673"/>
                    <a:pt x="213" y="740"/>
                  </a:cubicBezTo>
                  <a:cubicBezTo>
                    <a:pt x="217" y="748"/>
                    <a:pt x="221" y="756"/>
                    <a:pt x="224" y="763"/>
                  </a:cubicBezTo>
                  <a:cubicBezTo>
                    <a:pt x="228" y="778"/>
                    <a:pt x="232" y="800"/>
                    <a:pt x="232" y="819"/>
                  </a:cubicBezTo>
                  <a:cubicBezTo>
                    <a:pt x="232" y="838"/>
                    <a:pt x="232" y="856"/>
                    <a:pt x="235" y="871"/>
                  </a:cubicBezTo>
                  <a:cubicBezTo>
                    <a:pt x="235" y="887"/>
                    <a:pt x="240" y="901"/>
                    <a:pt x="243" y="916"/>
                  </a:cubicBezTo>
                  <a:cubicBezTo>
                    <a:pt x="250" y="939"/>
                    <a:pt x="262" y="961"/>
                    <a:pt x="280" y="980"/>
                  </a:cubicBezTo>
                  <a:cubicBezTo>
                    <a:pt x="292" y="991"/>
                    <a:pt x="307" y="1002"/>
                    <a:pt x="325" y="1013"/>
                  </a:cubicBezTo>
                  <a:cubicBezTo>
                    <a:pt x="321" y="1021"/>
                    <a:pt x="318" y="1028"/>
                    <a:pt x="318" y="1040"/>
                  </a:cubicBezTo>
                  <a:cubicBezTo>
                    <a:pt x="314" y="1051"/>
                    <a:pt x="311" y="1062"/>
                    <a:pt x="311" y="1073"/>
                  </a:cubicBezTo>
                  <a:cubicBezTo>
                    <a:pt x="311" y="1099"/>
                    <a:pt x="318" y="1122"/>
                    <a:pt x="321" y="1140"/>
                  </a:cubicBezTo>
                  <a:cubicBezTo>
                    <a:pt x="344" y="1290"/>
                    <a:pt x="370" y="1436"/>
                    <a:pt x="392" y="1585"/>
                  </a:cubicBezTo>
                  <a:cubicBezTo>
                    <a:pt x="397" y="1593"/>
                    <a:pt x="397" y="1604"/>
                    <a:pt x="400" y="1611"/>
                  </a:cubicBezTo>
                  <a:cubicBezTo>
                    <a:pt x="404" y="1619"/>
                    <a:pt x="411" y="1623"/>
                    <a:pt x="415" y="1630"/>
                  </a:cubicBezTo>
                  <a:cubicBezTo>
                    <a:pt x="423" y="1634"/>
                    <a:pt x="430" y="1638"/>
                    <a:pt x="433" y="1641"/>
                  </a:cubicBezTo>
                  <a:cubicBezTo>
                    <a:pt x="437" y="1627"/>
                    <a:pt x="437" y="1615"/>
                    <a:pt x="437" y="1601"/>
                  </a:cubicBezTo>
                  <a:lnTo>
                    <a:pt x="442" y="1578"/>
                  </a:lnTo>
                  <a:lnTo>
                    <a:pt x="464" y="1570"/>
                  </a:lnTo>
                  <a:cubicBezTo>
                    <a:pt x="468" y="1570"/>
                    <a:pt x="471" y="1567"/>
                    <a:pt x="475" y="1567"/>
                  </a:cubicBezTo>
                  <a:lnTo>
                    <a:pt x="468" y="1567"/>
                  </a:lnTo>
                  <a:cubicBezTo>
                    <a:pt x="445" y="1421"/>
                    <a:pt x="419" y="1271"/>
                    <a:pt x="397" y="1125"/>
                  </a:cubicBezTo>
                  <a:cubicBezTo>
                    <a:pt x="392" y="1107"/>
                    <a:pt x="389" y="1088"/>
                    <a:pt x="389" y="1073"/>
                  </a:cubicBezTo>
                  <a:lnTo>
                    <a:pt x="389" y="1058"/>
                  </a:lnTo>
                  <a:cubicBezTo>
                    <a:pt x="392" y="1054"/>
                    <a:pt x="392" y="1051"/>
                    <a:pt x="397" y="1047"/>
                  </a:cubicBezTo>
                  <a:cubicBezTo>
                    <a:pt x="400" y="1044"/>
                    <a:pt x="404" y="1036"/>
                    <a:pt x="407" y="1028"/>
                  </a:cubicBezTo>
                  <a:cubicBezTo>
                    <a:pt x="407" y="1025"/>
                    <a:pt x="411" y="1021"/>
                    <a:pt x="411" y="1018"/>
                  </a:cubicBezTo>
                  <a:cubicBezTo>
                    <a:pt x="415" y="1013"/>
                    <a:pt x="415" y="1006"/>
                    <a:pt x="415" y="999"/>
                  </a:cubicBezTo>
                  <a:cubicBezTo>
                    <a:pt x="415" y="995"/>
                    <a:pt x="415" y="987"/>
                    <a:pt x="411" y="980"/>
                  </a:cubicBezTo>
                  <a:cubicBezTo>
                    <a:pt x="407" y="973"/>
                    <a:pt x="404" y="965"/>
                    <a:pt x="397" y="961"/>
                  </a:cubicBezTo>
                  <a:cubicBezTo>
                    <a:pt x="389" y="954"/>
                    <a:pt x="381" y="950"/>
                    <a:pt x="378" y="950"/>
                  </a:cubicBezTo>
                  <a:cubicBezTo>
                    <a:pt x="363" y="946"/>
                    <a:pt x="352" y="939"/>
                    <a:pt x="344" y="935"/>
                  </a:cubicBezTo>
                  <a:cubicBezTo>
                    <a:pt x="329" y="923"/>
                    <a:pt x="325" y="913"/>
                    <a:pt x="318" y="897"/>
                  </a:cubicBezTo>
                  <a:cubicBezTo>
                    <a:pt x="314" y="890"/>
                    <a:pt x="314" y="875"/>
                    <a:pt x="311" y="861"/>
                  </a:cubicBezTo>
                  <a:cubicBezTo>
                    <a:pt x="311" y="838"/>
                    <a:pt x="311" y="811"/>
                    <a:pt x="307" y="785"/>
                  </a:cubicBezTo>
                  <a:cubicBezTo>
                    <a:pt x="303" y="756"/>
                    <a:pt x="295" y="726"/>
                    <a:pt x="276" y="695"/>
                  </a:cubicBezTo>
                  <a:cubicBezTo>
                    <a:pt x="243" y="643"/>
                    <a:pt x="224" y="583"/>
                    <a:pt x="213" y="520"/>
                  </a:cubicBezTo>
                  <a:cubicBezTo>
                    <a:pt x="206" y="452"/>
                    <a:pt x="202" y="385"/>
                    <a:pt x="198" y="314"/>
                  </a:cubicBezTo>
                  <a:cubicBezTo>
                    <a:pt x="198" y="303"/>
                    <a:pt x="195" y="295"/>
                    <a:pt x="195" y="285"/>
                  </a:cubicBezTo>
                  <a:lnTo>
                    <a:pt x="195" y="285"/>
                  </a:lnTo>
                  <a:cubicBezTo>
                    <a:pt x="224" y="288"/>
                    <a:pt x="243" y="295"/>
                    <a:pt x="258" y="303"/>
                  </a:cubicBezTo>
                  <a:cubicBezTo>
                    <a:pt x="269" y="311"/>
                    <a:pt x="276" y="318"/>
                    <a:pt x="280" y="329"/>
                  </a:cubicBezTo>
                  <a:cubicBezTo>
                    <a:pt x="292" y="340"/>
                    <a:pt x="295" y="363"/>
                    <a:pt x="299" y="381"/>
                  </a:cubicBezTo>
                  <a:cubicBezTo>
                    <a:pt x="303" y="404"/>
                    <a:pt x="303" y="430"/>
                    <a:pt x="303" y="452"/>
                  </a:cubicBezTo>
                  <a:lnTo>
                    <a:pt x="303" y="471"/>
                  </a:lnTo>
                  <a:lnTo>
                    <a:pt x="303" y="475"/>
                  </a:lnTo>
                  <a:cubicBezTo>
                    <a:pt x="303" y="531"/>
                    <a:pt x="318" y="580"/>
                    <a:pt x="333" y="625"/>
                  </a:cubicBezTo>
                  <a:cubicBezTo>
                    <a:pt x="347" y="669"/>
                    <a:pt x="363" y="711"/>
                    <a:pt x="374" y="748"/>
                  </a:cubicBezTo>
                  <a:cubicBezTo>
                    <a:pt x="378" y="763"/>
                    <a:pt x="381" y="774"/>
                    <a:pt x="385" y="782"/>
                  </a:cubicBezTo>
                  <a:lnTo>
                    <a:pt x="363" y="782"/>
                  </a:lnTo>
                  <a:cubicBezTo>
                    <a:pt x="359" y="785"/>
                    <a:pt x="355" y="785"/>
                    <a:pt x="355" y="785"/>
                  </a:cubicBezTo>
                  <a:cubicBezTo>
                    <a:pt x="352" y="789"/>
                    <a:pt x="347" y="789"/>
                    <a:pt x="344" y="793"/>
                  </a:cubicBezTo>
                  <a:cubicBezTo>
                    <a:pt x="337" y="797"/>
                    <a:pt x="333" y="800"/>
                    <a:pt x="325" y="808"/>
                  </a:cubicBezTo>
                  <a:cubicBezTo>
                    <a:pt x="321" y="819"/>
                    <a:pt x="314" y="830"/>
                    <a:pt x="314" y="842"/>
                  </a:cubicBezTo>
                  <a:cubicBezTo>
                    <a:pt x="314" y="849"/>
                    <a:pt x="318" y="856"/>
                    <a:pt x="321" y="864"/>
                  </a:cubicBezTo>
                  <a:cubicBezTo>
                    <a:pt x="325" y="875"/>
                    <a:pt x="333" y="887"/>
                    <a:pt x="340" y="894"/>
                  </a:cubicBezTo>
                  <a:cubicBezTo>
                    <a:pt x="352" y="901"/>
                    <a:pt x="359" y="905"/>
                    <a:pt x="374" y="913"/>
                  </a:cubicBezTo>
                  <a:cubicBezTo>
                    <a:pt x="407" y="931"/>
                    <a:pt x="433" y="957"/>
                    <a:pt x="449" y="987"/>
                  </a:cubicBezTo>
                  <a:cubicBezTo>
                    <a:pt x="468" y="1021"/>
                    <a:pt x="475" y="1058"/>
                    <a:pt x="475" y="1099"/>
                  </a:cubicBezTo>
                  <a:cubicBezTo>
                    <a:pt x="475" y="1125"/>
                    <a:pt x="471" y="1156"/>
                    <a:pt x="464" y="1185"/>
                  </a:cubicBezTo>
                  <a:cubicBezTo>
                    <a:pt x="456" y="1208"/>
                    <a:pt x="452" y="1227"/>
                    <a:pt x="452" y="1249"/>
                  </a:cubicBezTo>
                  <a:cubicBezTo>
                    <a:pt x="452" y="1268"/>
                    <a:pt x="456" y="1287"/>
                    <a:pt x="460" y="1301"/>
                  </a:cubicBezTo>
                  <a:cubicBezTo>
                    <a:pt x="468" y="1320"/>
                    <a:pt x="471" y="1339"/>
                    <a:pt x="478" y="1354"/>
                  </a:cubicBezTo>
                  <a:cubicBezTo>
                    <a:pt x="486" y="1372"/>
                    <a:pt x="494" y="1387"/>
                    <a:pt x="497" y="1402"/>
                  </a:cubicBezTo>
                  <a:cubicBezTo>
                    <a:pt x="504" y="1413"/>
                    <a:pt x="509" y="1425"/>
                    <a:pt x="509" y="1432"/>
                  </a:cubicBezTo>
                  <a:cubicBezTo>
                    <a:pt x="509" y="1439"/>
                    <a:pt x="504" y="1444"/>
                    <a:pt x="504" y="1451"/>
                  </a:cubicBezTo>
                  <a:cubicBezTo>
                    <a:pt x="501" y="1454"/>
                    <a:pt x="497" y="1462"/>
                    <a:pt x="486" y="1470"/>
                  </a:cubicBezTo>
                  <a:cubicBezTo>
                    <a:pt x="482" y="1473"/>
                    <a:pt x="475" y="1481"/>
                    <a:pt x="471" y="1484"/>
                  </a:cubicBezTo>
                  <a:cubicBezTo>
                    <a:pt x="471" y="1489"/>
                    <a:pt x="468" y="1492"/>
                    <a:pt x="468" y="1496"/>
                  </a:cubicBezTo>
                  <a:cubicBezTo>
                    <a:pt x="464" y="1503"/>
                    <a:pt x="464" y="1507"/>
                    <a:pt x="464" y="1515"/>
                  </a:cubicBezTo>
                  <a:cubicBezTo>
                    <a:pt x="464" y="1518"/>
                    <a:pt x="464" y="1525"/>
                    <a:pt x="468" y="1529"/>
                  </a:cubicBezTo>
                  <a:cubicBezTo>
                    <a:pt x="468" y="1541"/>
                    <a:pt x="475" y="1544"/>
                    <a:pt x="482" y="1548"/>
                  </a:cubicBezTo>
                  <a:cubicBezTo>
                    <a:pt x="486" y="1551"/>
                    <a:pt x="490" y="1556"/>
                    <a:pt x="494" y="1556"/>
                  </a:cubicBezTo>
                  <a:cubicBezTo>
                    <a:pt x="497" y="1556"/>
                    <a:pt x="501" y="1559"/>
                    <a:pt x="501" y="1559"/>
                  </a:cubicBezTo>
                  <a:cubicBezTo>
                    <a:pt x="516" y="1556"/>
                    <a:pt x="527" y="1551"/>
                    <a:pt x="538" y="1548"/>
                  </a:cubicBezTo>
                  <a:lnTo>
                    <a:pt x="609" y="1525"/>
                  </a:lnTo>
                  <a:lnTo>
                    <a:pt x="606" y="1525"/>
                  </a:lnTo>
                  <a:cubicBezTo>
                    <a:pt x="602" y="1515"/>
                    <a:pt x="590" y="1507"/>
                    <a:pt x="583" y="1499"/>
                  </a:cubicBezTo>
                  <a:cubicBezTo>
                    <a:pt x="576" y="1499"/>
                    <a:pt x="572" y="1496"/>
                    <a:pt x="568" y="1492"/>
                  </a:cubicBezTo>
                  <a:cubicBezTo>
                    <a:pt x="568" y="1489"/>
                    <a:pt x="572" y="1489"/>
                    <a:pt x="572" y="1484"/>
                  </a:cubicBezTo>
                  <a:cubicBezTo>
                    <a:pt x="580" y="1466"/>
                    <a:pt x="583" y="1451"/>
                    <a:pt x="583" y="1432"/>
                  </a:cubicBezTo>
                  <a:cubicBezTo>
                    <a:pt x="583" y="1410"/>
                    <a:pt x="576" y="1387"/>
                    <a:pt x="568" y="1372"/>
                  </a:cubicBezTo>
                  <a:cubicBezTo>
                    <a:pt x="561" y="1354"/>
                    <a:pt x="554" y="1339"/>
                    <a:pt x="549" y="1327"/>
                  </a:cubicBezTo>
                  <a:cubicBezTo>
                    <a:pt x="542" y="1313"/>
                    <a:pt x="538" y="1297"/>
                    <a:pt x="535" y="1287"/>
                  </a:cubicBezTo>
                  <a:cubicBezTo>
                    <a:pt x="531" y="1271"/>
                    <a:pt x="531" y="1260"/>
                    <a:pt x="531" y="1249"/>
                  </a:cubicBezTo>
                  <a:cubicBezTo>
                    <a:pt x="531" y="1234"/>
                    <a:pt x="531" y="1223"/>
                    <a:pt x="535" y="1208"/>
                  </a:cubicBezTo>
                  <a:cubicBezTo>
                    <a:pt x="546" y="1170"/>
                    <a:pt x="549" y="1133"/>
                    <a:pt x="549" y="1099"/>
                  </a:cubicBezTo>
                  <a:cubicBezTo>
                    <a:pt x="549" y="1047"/>
                    <a:pt x="542" y="999"/>
                    <a:pt x="516" y="954"/>
                  </a:cubicBezTo>
                  <a:cubicBezTo>
                    <a:pt x="497" y="913"/>
                    <a:pt x="464" y="879"/>
                    <a:pt x="423" y="852"/>
                  </a:cubicBezTo>
                  <a:cubicBezTo>
                    <a:pt x="426" y="852"/>
                    <a:pt x="430" y="849"/>
                    <a:pt x="433" y="849"/>
                  </a:cubicBezTo>
                  <a:cubicBezTo>
                    <a:pt x="442" y="845"/>
                    <a:pt x="452" y="834"/>
                    <a:pt x="456" y="826"/>
                  </a:cubicBezTo>
                  <a:cubicBezTo>
                    <a:pt x="464" y="816"/>
                    <a:pt x="464" y="804"/>
                    <a:pt x="464" y="797"/>
                  </a:cubicBezTo>
                  <a:lnTo>
                    <a:pt x="464" y="774"/>
                  </a:lnTo>
                  <a:cubicBezTo>
                    <a:pt x="460" y="763"/>
                    <a:pt x="456" y="756"/>
                    <a:pt x="452" y="748"/>
                  </a:cubicBezTo>
                  <a:cubicBezTo>
                    <a:pt x="452" y="740"/>
                    <a:pt x="449" y="733"/>
                    <a:pt x="449" y="730"/>
                  </a:cubicBezTo>
                  <a:cubicBezTo>
                    <a:pt x="433" y="685"/>
                    <a:pt x="419" y="640"/>
                    <a:pt x="404" y="599"/>
                  </a:cubicBezTo>
                  <a:cubicBezTo>
                    <a:pt x="389" y="557"/>
                    <a:pt x="381" y="520"/>
                    <a:pt x="381" y="475"/>
                  </a:cubicBezTo>
                  <a:lnTo>
                    <a:pt x="381" y="471"/>
                  </a:lnTo>
                  <a:lnTo>
                    <a:pt x="381" y="452"/>
                  </a:lnTo>
                  <a:cubicBezTo>
                    <a:pt x="381" y="430"/>
                    <a:pt x="381" y="408"/>
                    <a:pt x="378" y="381"/>
                  </a:cubicBezTo>
                  <a:cubicBezTo>
                    <a:pt x="374" y="363"/>
                    <a:pt x="370" y="345"/>
                    <a:pt x="363" y="326"/>
                  </a:cubicBezTo>
                  <a:cubicBezTo>
                    <a:pt x="355" y="295"/>
                    <a:pt x="337" y="266"/>
                    <a:pt x="311" y="247"/>
                  </a:cubicBezTo>
                  <a:cubicBezTo>
                    <a:pt x="295" y="236"/>
                    <a:pt x="280" y="228"/>
                    <a:pt x="266" y="221"/>
                  </a:cubicBezTo>
                  <a:cubicBezTo>
                    <a:pt x="266" y="221"/>
                    <a:pt x="266" y="217"/>
                    <a:pt x="269" y="217"/>
                  </a:cubicBezTo>
                  <a:cubicBezTo>
                    <a:pt x="273" y="206"/>
                    <a:pt x="280" y="195"/>
                    <a:pt x="288" y="183"/>
                  </a:cubicBezTo>
                  <a:cubicBezTo>
                    <a:pt x="292" y="172"/>
                    <a:pt x="295" y="157"/>
                    <a:pt x="295" y="143"/>
                  </a:cubicBezTo>
                  <a:cubicBezTo>
                    <a:pt x="295" y="120"/>
                    <a:pt x="288" y="94"/>
                    <a:pt x="273" y="71"/>
                  </a:cubicBezTo>
                  <a:cubicBezTo>
                    <a:pt x="266" y="60"/>
                    <a:pt x="258" y="49"/>
                    <a:pt x="243" y="41"/>
                  </a:cubicBezTo>
                  <a:cubicBezTo>
                    <a:pt x="240" y="38"/>
                    <a:pt x="232" y="34"/>
                    <a:pt x="224" y="31"/>
                  </a:cubicBezTo>
                  <a:lnTo>
                    <a:pt x="24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19" name="Google Shape;18119;p13"/>
            <p:cNvSpPr/>
            <p:nvPr/>
          </p:nvSpPr>
          <p:spPr>
            <a:xfrm>
              <a:off x="-673366" y="1723154"/>
              <a:ext cx="27313" cy="63794"/>
            </a:xfrm>
            <a:custGeom>
              <a:avLst/>
              <a:gdLst/>
              <a:ahLst/>
              <a:cxnLst/>
              <a:rect l="l" t="t" r="r" b="b"/>
              <a:pathLst>
                <a:path w="572" h="1336" extrusionOk="0">
                  <a:moveTo>
                    <a:pt x="572" y="0"/>
                  </a:moveTo>
                  <a:cubicBezTo>
                    <a:pt x="571" y="1"/>
                    <a:pt x="571" y="3"/>
                    <a:pt x="570" y="4"/>
                  </a:cubicBezTo>
                  <a:lnTo>
                    <a:pt x="570" y="4"/>
                  </a:lnTo>
                  <a:cubicBezTo>
                    <a:pt x="571" y="3"/>
                    <a:pt x="572" y="2"/>
                    <a:pt x="572" y="0"/>
                  </a:cubicBezTo>
                  <a:close/>
                  <a:moveTo>
                    <a:pt x="570" y="4"/>
                  </a:moveTo>
                  <a:cubicBezTo>
                    <a:pt x="569" y="4"/>
                    <a:pt x="568" y="4"/>
                    <a:pt x="568" y="4"/>
                  </a:cubicBezTo>
                  <a:cubicBezTo>
                    <a:pt x="561" y="8"/>
                    <a:pt x="558" y="12"/>
                    <a:pt x="558" y="12"/>
                  </a:cubicBezTo>
                  <a:cubicBezTo>
                    <a:pt x="505" y="57"/>
                    <a:pt x="468" y="109"/>
                    <a:pt x="437" y="165"/>
                  </a:cubicBezTo>
                  <a:cubicBezTo>
                    <a:pt x="408" y="218"/>
                    <a:pt x="385" y="281"/>
                    <a:pt x="363" y="348"/>
                  </a:cubicBezTo>
                  <a:cubicBezTo>
                    <a:pt x="348" y="404"/>
                    <a:pt x="322" y="453"/>
                    <a:pt x="296" y="497"/>
                  </a:cubicBezTo>
                  <a:cubicBezTo>
                    <a:pt x="273" y="547"/>
                    <a:pt x="251" y="592"/>
                    <a:pt x="239" y="636"/>
                  </a:cubicBezTo>
                  <a:cubicBezTo>
                    <a:pt x="217" y="726"/>
                    <a:pt x="194" y="816"/>
                    <a:pt x="168" y="901"/>
                  </a:cubicBezTo>
                  <a:cubicBezTo>
                    <a:pt x="168" y="906"/>
                    <a:pt x="165" y="909"/>
                    <a:pt x="165" y="913"/>
                  </a:cubicBezTo>
                  <a:lnTo>
                    <a:pt x="187" y="890"/>
                  </a:lnTo>
                  <a:lnTo>
                    <a:pt x="187" y="887"/>
                  </a:lnTo>
                  <a:cubicBezTo>
                    <a:pt x="206" y="849"/>
                    <a:pt x="228" y="816"/>
                    <a:pt x="251" y="785"/>
                  </a:cubicBezTo>
                  <a:cubicBezTo>
                    <a:pt x="273" y="752"/>
                    <a:pt x="292" y="726"/>
                    <a:pt x="303" y="696"/>
                  </a:cubicBezTo>
                  <a:cubicBezTo>
                    <a:pt x="311" y="677"/>
                    <a:pt x="314" y="654"/>
                    <a:pt x="314" y="636"/>
                  </a:cubicBezTo>
                  <a:cubicBezTo>
                    <a:pt x="314" y="621"/>
                    <a:pt x="314" y="606"/>
                    <a:pt x="306" y="587"/>
                  </a:cubicBezTo>
                  <a:lnTo>
                    <a:pt x="306" y="573"/>
                  </a:lnTo>
                  <a:cubicBezTo>
                    <a:pt x="306" y="565"/>
                    <a:pt x="306" y="561"/>
                    <a:pt x="311" y="558"/>
                  </a:cubicBezTo>
                  <a:cubicBezTo>
                    <a:pt x="311" y="550"/>
                    <a:pt x="311" y="547"/>
                    <a:pt x="314" y="547"/>
                  </a:cubicBezTo>
                  <a:cubicBezTo>
                    <a:pt x="318" y="539"/>
                    <a:pt x="322" y="535"/>
                    <a:pt x="325" y="532"/>
                  </a:cubicBezTo>
                  <a:cubicBezTo>
                    <a:pt x="356" y="494"/>
                    <a:pt x="370" y="449"/>
                    <a:pt x="385" y="401"/>
                  </a:cubicBezTo>
                  <a:cubicBezTo>
                    <a:pt x="401" y="356"/>
                    <a:pt x="415" y="304"/>
                    <a:pt x="437" y="251"/>
                  </a:cubicBezTo>
                  <a:cubicBezTo>
                    <a:pt x="460" y="206"/>
                    <a:pt x="482" y="161"/>
                    <a:pt x="508" y="113"/>
                  </a:cubicBezTo>
                  <a:cubicBezTo>
                    <a:pt x="527" y="77"/>
                    <a:pt x="548" y="40"/>
                    <a:pt x="570" y="4"/>
                  </a:cubicBezTo>
                  <a:close/>
                  <a:moveTo>
                    <a:pt x="149" y="961"/>
                  </a:moveTo>
                  <a:cubicBezTo>
                    <a:pt x="127" y="1032"/>
                    <a:pt x="97" y="1099"/>
                    <a:pt x="60" y="1163"/>
                  </a:cubicBezTo>
                  <a:cubicBezTo>
                    <a:pt x="34" y="1208"/>
                    <a:pt x="15" y="1253"/>
                    <a:pt x="8" y="1301"/>
                  </a:cubicBezTo>
                  <a:cubicBezTo>
                    <a:pt x="4" y="1312"/>
                    <a:pt x="1" y="1323"/>
                    <a:pt x="0" y="1334"/>
                  </a:cubicBezTo>
                  <a:lnTo>
                    <a:pt x="0" y="1334"/>
                  </a:lnTo>
                  <a:cubicBezTo>
                    <a:pt x="1" y="1332"/>
                    <a:pt x="1" y="1331"/>
                    <a:pt x="4" y="1327"/>
                  </a:cubicBezTo>
                  <a:cubicBezTo>
                    <a:pt x="19" y="1287"/>
                    <a:pt x="42" y="1246"/>
                    <a:pt x="64" y="1212"/>
                  </a:cubicBezTo>
                  <a:cubicBezTo>
                    <a:pt x="87" y="1170"/>
                    <a:pt x="109" y="1137"/>
                    <a:pt x="123" y="1099"/>
                  </a:cubicBezTo>
                  <a:cubicBezTo>
                    <a:pt x="142" y="1063"/>
                    <a:pt x="149" y="1029"/>
                    <a:pt x="149" y="987"/>
                  </a:cubicBezTo>
                  <a:lnTo>
                    <a:pt x="149" y="968"/>
                  </a:lnTo>
                  <a:lnTo>
                    <a:pt x="149" y="961"/>
                  </a:lnTo>
                  <a:close/>
                  <a:moveTo>
                    <a:pt x="0" y="1334"/>
                  </a:moveTo>
                  <a:lnTo>
                    <a:pt x="0" y="1334"/>
                  </a:lnTo>
                  <a:cubicBezTo>
                    <a:pt x="0" y="1334"/>
                    <a:pt x="0" y="1335"/>
                    <a:pt x="0" y="1335"/>
                  </a:cubicBezTo>
                  <a:cubicBezTo>
                    <a:pt x="0" y="1335"/>
                    <a:pt x="0" y="1334"/>
                    <a:pt x="0" y="13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0" name="Google Shape;18120;p13"/>
            <p:cNvSpPr/>
            <p:nvPr/>
          </p:nvSpPr>
          <p:spPr>
            <a:xfrm>
              <a:off x="-677473" y="1713890"/>
              <a:ext cx="36815" cy="86237"/>
            </a:xfrm>
            <a:custGeom>
              <a:avLst/>
              <a:gdLst/>
              <a:ahLst/>
              <a:cxnLst/>
              <a:rect l="l" t="t" r="r" b="b"/>
              <a:pathLst>
                <a:path w="771" h="1806" extrusionOk="0">
                  <a:moveTo>
                    <a:pt x="656" y="198"/>
                  </a:moveTo>
                  <a:lnTo>
                    <a:pt x="656" y="198"/>
                  </a:lnTo>
                  <a:cubicBezTo>
                    <a:pt x="634" y="234"/>
                    <a:pt x="613" y="271"/>
                    <a:pt x="594" y="307"/>
                  </a:cubicBezTo>
                  <a:cubicBezTo>
                    <a:pt x="568" y="355"/>
                    <a:pt x="546" y="400"/>
                    <a:pt x="523" y="445"/>
                  </a:cubicBezTo>
                  <a:cubicBezTo>
                    <a:pt x="501" y="498"/>
                    <a:pt x="487" y="550"/>
                    <a:pt x="471" y="595"/>
                  </a:cubicBezTo>
                  <a:cubicBezTo>
                    <a:pt x="456" y="643"/>
                    <a:pt x="442" y="688"/>
                    <a:pt x="411" y="726"/>
                  </a:cubicBezTo>
                  <a:cubicBezTo>
                    <a:pt x="408" y="729"/>
                    <a:pt x="404" y="733"/>
                    <a:pt x="400" y="741"/>
                  </a:cubicBezTo>
                  <a:cubicBezTo>
                    <a:pt x="397" y="741"/>
                    <a:pt x="397" y="744"/>
                    <a:pt x="397" y="752"/>
                  </a:cubicBezTo>
                  <a:cubicBezTo>
                    <a:pt x="392" y="755"/>
                    <a:pt x="392" y="759"/>
                    <a:pt x="392" y="767"/>
                  </a:cubicBezTo>
                  <a:lnTo>
                    <a:pt x="392" y="781"/>
                  </a:lnTo>
                  <a:cubicBezTo>
                    <a:pt x="400" y="800"/>
                    <a:pt x="400" y="815"/>
                    <a:pt x="400" y="830"/>
                  </a:cubicBezTo>
                  <a:cubicBezTo>
                    <a:pt x="400" y="848"/>
                    <a:pt x="397" y="871"/>
                    <a:pt x="389" y="890"/>
                  </a:cubicBezTo>
                  <a:cubicBezTo>
                    <a:pt x="378" y="920"/>
                    <a:pt x="359" y="946"/>
                    <a:pt x="337" y="979"/>
                  </a:cubicBezTo>
                  <a:cubicBezTo>
                    <a:pt x="314" y="1010"/>
                    <a:pt x="292" y="1043"/>
                    <a:pt x="273" y="1081"/>
                  </a:cubicBezTo>
                  <a:lnTo>
                    <a:pt x="273" y="1084"/>
                  </a:lnTo>
                  <a:lnTo>
                    <a:pt x="251" y="1107"/>
                  </a:lnTo>
                  <a:cubicBezTo>
                    <a:pt x="251" y="1103"/>
                    <a:pt x="254" y="1100"/>
                    <a:pt x="254" y="1095"/>
                  </a:cubicBezTo>
                  <a:cubicBezTo>
                    <a:pt x="280" y="1010"/>
                    <a:pt x="303" y="920"/>
                    <a:pt x="325" y="830"/>
                  </a:cubicBezTo>
                  <a:cubicBezTo>
                    <a:pt x="337" y="786"/>
                    <a:pt x="359" y="741"/>
                    <a:pt x="382" y="691"/>
                  </a:cubicBezTo>
                  <a:cubicBezTo>
                    <a:pt x="408" y="647"/>
                    <a:pt x="434" y="598"/>
                    <a:pt x="449" y="542"/>
                  </a:cubicBezTo>
                  <a:cubicBezTo>
                    <a:pt x="471" y="475"/>
                    <a:pt x="494" y="412"/>
                    <a:pt x="523" y="359"/>
                  </a:cubicBezTo>
                  <a:cubicBezTo>
                    <a:pt x="554" y="303"/>
                    <a:pt x="591" y="251"/>
                    <a:pt x="644" y="206"/>
                  </a:cubicBezTo>
                  <a:cubicBezTo>
                    <a:pt x="644" y="206"/>
                    <a:pt x="647" y="202"/>
                    <a:pt x="654" y="198"/>
                  </a:cubicBezTo>
                  <a:cubicBezTo>
                    <a:pt x="654" y="198"/>
                    <a:pt x="655" y="198"/>
                    <a:pt x="656" y="198"/>
                  </a:cubicBezTo>
                  <a:close/>
                  <a:moveTo>
                    <a:pt x="235" y="1155"/>
                  </a:moveTo>
                  <a:lnTo>
                    <a:pt x="235" y="1162"/>
                  </a:lnTo>
                  <a:lnTo>
                    <a:pt x="235" y="1181"/>
                  </a:lnTo>
                  <a:cubicBezTo>
                    <a:pt x="235" y="1223"/>
                    <a:pt x="228" y="1257"/>
                    <a:pt x="209" y="1293"/>
                  </a:cubicBezTo>
                  <a:cubicBezTo>
                    <a:pt x="195" y="1331"/>
                    <a:pt x="173" y="1364"/>
                    <a:pt x="150" y="1406"/>
                  </a:cubicBezTo>
                  <a:cubicBezTo>
                    <a:pt x="128" y="1440"/>
                    <a:pt x="105" y="1481"/>
                    <a:pt x="90" y="1521"/>
                  </a:cubicBezTo>
                  <a:cubicBezTo>
                    <a:pt x="87" y="1525"/>
                    <a:pt x="87" y="1526"/>
                    <a:pt x="86" y="1528"/>
                  </a:cubicBezTo>
                  <a:lnTo>
                    <a:pt x="86" y="1528"/>
                  </a:lnTo>
                  <a:cubicBezTo>
                    <a:pt x="87" y="1517"/>
                    <a:pt x="90" y="1506"/>
                    <a:pt x="94" y="1495"/>
                  </a:cubicBezTo>
                  <a:cubicBezTo>
                    <a:pt x="101" y="1447"/>
                    <a:pt x="120" y="1402"/>
                    <a:pt x="146" y="1357"/>
                  </a:cubicBezTo>
                  <a:cubicBezTo>
                    <a:pt x="183" y="1293"/>
                    <a:pt x="213" y="1226"/>
                    <a:pt x="235" y="1155"/>
                  </a:cubicBezTo>
                  <a:close/>
                  <a:moveTo>
                    <a:pt x="677" y="1"/>
                  </a:moveTo>
                  <a:cubicBezTo>
                    <a:pt x="661" y="1"/>
                    <a:pt x="654" y="4"/>
                    <a:pt x="647" y="8"/>
                  </a:cubicBezTo>
                  <a:cubicBezTo>
                    <a:pt x="639" y="11"/>
                    <a:pt x="635" y="15"/>
                    <a:pt x="628" y="23"/>
                  </a:cubicBezTo>
                  <a:lnTo>
                    <a:pt x="625" y="27"/>
                  </a:lnTo>
                  <a:cubicBezTo>
                    <a:pt x="621" y="27"/>
                    <a:pt x="617" y="30"/>
                    <a:pt x="609" y="37"/>
                  </a:cubicBezTo>
                  <a:cubicBezTo>
                    <a:pt x="606" y="37"/>
                    <a:pt x="602" y="41"/>
                    <a:pt x="599" y="49"/>
                  </a:cubicBezTo>
                  <a:cubicBezTo>
                    <a:pt x="599" y="53"/>
                    <a:pt x="594" y="53"/>
                    <a:pt x="594" y="60"/>
                  </a:cubicBezTo>
                  <a:cubicBezTo>
                    <a:pt x="591" y="63"/>
                    <a:pt x="591" y="68"/>
                    <a:pt x="591" y="75"/>
                  </a:cubicBezTo>
                  <a:cubicBezTo>
                    <a:pt x="591" y="82"/>
                    <a:pt x="594" y="94"/>
                    <a:pt x="599" y="98"/>
                  </a:cubicBezTo>
                  <a:cubicBezTo>
                    <a:pt x="602" y="105"/>
                    <a:pt x="606" y="108"/>
                    <a:pt x="613" y="113"/>
                  </a:cubicBezTo>
                  <a:cubicBezTo>
                    <a:pt x="617" y="116"/>
                    <a:pt x="621" y="120"/>
                    <a:pt x="625" y="124"/>
                  </a:cubicBezTo>
                  <a:cubicBezTo>
                    <a:pt x="621" y="127"/>
                    <a:pt x="617" y="131"/>
                    <a:pt x="609" y="135"/>
                  </a:cubicBezTo>
                  <a:cubicBezTo>
                    <a:pt x="609" y="139"/>
                    <a:pt x="606" y="139"/>
                    <a:pt x="602" y="142"/>
                  </a:cubicBezTo>
                  <a:lnTo>
                    <a:pt x="594" y="150"/>
                  </a:lnTo>
                  <a:cubicBezTo>
                    <a:pt x="535" y="198"/>
                    <a:pt x="490" y="258"/>
                    <a:pt x="456" y="322"/>
                  </a:cubicBezTo>
                  <a:cubicBezTo>
                    <a:pt x="423" y="385"/>
                    <a:pt x="397" y="453"/>
                    <a:pt x="378" y="520"/>
                  </a:cubicBezTo>
                  <a:cubicBezTo>
                    <a:pt x="363" y="565"/>
                    <a:pt x="340" y="610"/>
                    <a:pt x="314" y="658"/>
                  </a:cubicBezTo>
                  <a:cubicBezTo>
                    <a:pt x="292" y="707"/>
                    <a:pt x="266" y="755"/>
                    <a:pt x="251" y="812"/>
                  </a:cubicBezTo>
                  <a:cubicBezTo>
                    <a:pt x="228" y="901"/>
                    <a:pt x="206" y="991"/>
                    <a:pt x="180" y="1077"/>
                  </a:cubicBezTo>
                  <a:cubicBezTo>
                    <a:pt x="157" y="1159"/>
                    <a:pt x="123" y="1241"/>
                    <a:pt x="78" y="1316"/>
                  </a:cubicBezTo>
                  <a:cubicBezTo>
                    <a:pt x="49" y="1372"/>
                    <a:pt x="30" y="1424"/>
                    <a:pt x="16" y="1481"/>
                  </a:cubicBezTo>
                  <a:cubicBezTo>
                    <a:pt x="4" y="1533"/>
                    <a:pt x="0" y="1589"/>
                    <a:pt x="0" y="1645"/>
                  </a:cubicBezTo>
                  <a:cubicBezTo>
                    <a:pt x="0" y="1678"/>
                    <a:pt x="4" y="1712"/>
                    <a:pt x="4" y="1742"/>
                  </a:cubicBezTo>
                  <a:lnTo>
                    <a:pt x="7" y="1806"/>
                  </a:lnTo>
                  <a:cubicBezTo>
                    <a:pt x="11" y="1799"/>
                    <a:pt x="11" y="1795"/>
                    <a:pt x="16" y="1790"/>
                  </a:cubicBezTo>
                  <a:cubicBezTo>
                    <a:pt x="30" y="1764"/>
                    <a:pt x="52" y="1738"/>
                    <a:pt x="83" y="1723"/>
                  </a:cubicBezTo>
                  <a:lnTo>
                    <a:pt x="123" y="1701"/>
                  </a:lnTo>
                  <a:lnTo>
                    <a:pt x="128" y="1712"/>
                  </a:lnTo>
                  <a:cubicBezTo>
                    <a:pt x="135" y="1697"/>
                    <a:pt x="138" y="1678"/>
                    <a:pt x="138" y="1664"/>
                  </a:cubicBezTo>
                  <a:lnTo>
                    <a:pt x="138" y="1660"/>
                  </a:lnTo>
                  <a:cubicBezTo>
                    <a:pt x="138" y="1623"/>
                    <a:pt x="146" y="1585"/>
                    <a:pt x="161" y="1552"/>
                  </a:cubicBezTo>
                  <a:cubicBezTo>
                    <a:pt x="173" y="1514"/>
                    <a:pt x="195" y="1481"/>
                    <a:pt x="213" y="1443"/>
                  </a:cubicBezTo>
                  <a:cubicBezTo>
                    <a:pt x="235" y="1406"/>
                    <a:pt x="262" y="1369"/>
                    <a:pt x="280" y="1324"/>
                  </a:cubicBezTo>
                  <a:cubicBezTo>
                    <a:pt x="299" y="1283"/>
                    <a:pt x="314" y="1234"/>
                    <a:pt x="314" y="1181"/>
                  </a:cubicBezTo>
                  <a:cubicBezTo>
                    <a:pt x="314" y="1174"/>
                    <a:pt x="314" y="1167"/>
                    <a:pt x="311" y="1155"/>
                  </a:cubicBezTo>
                  <a:cubicBezTo>
                    <a:pt x="314" y="1152"/>
                    <a:pt x="314" y="1148"/>
                    <a:pt x="321" y="1144"/>
                  </a:cubicBezTo>
                  <a:cubicBezTo>
                    <a:pt x="330" y="1136"/>
                    <a:pt x="337" y="1129"/>
                    <a:pt x="344" y="1114"/>
                  </a:cubicBezTo>
                  <a:cubicBezTo>
                    <a:pt x="363" y="1073"/>
                    <a:pt x="392" y="1036"/>
                    <a:pt x="423" y="991"/>
                  </a:cubicBezTo>
                  <a:cubicBezTo>
                    <a:pt x="437" y="969"/>
                    <a:pt x="449" y="943"/>
                    <a:pt x="460" y="916"/>
                  </a:cubicBezTo>
                  <a:cubicBezTo>
                    <a:pt x="471" y="890"/>
                    <a:pt x="478" y="860"/>
                    <a:pt x="478" y="830"/>
                  </a:cubicBezTo>
                  <a:cubicBezTo>
                    <a:pt x="478" y="812"/>
                    <a:pt x="475" y="793"/>
                    <a:pt x="471" y="770"/>
                  </a:cubicBezTo>
                  <a:cubicBezTo>
                    <a:pt x="509" y="726"/>
                    <a:pt x="531" y="669"/>
                    <a:pt x="546" y="617"/>
                  </a:cubicBezTo>
                  <a:cubicBezTo>
                    <a:pt x="561" y="569"/>
                    <a:pt x="572" y="520"/>
                    <a:pt x="594" y="479"/>
                  </a:cubicBezTo>
                  <a:cubicBezTo>
                    <a:pt x="617" y="434"/>
                    <a:pt x="639" y="385"/>
                    <a:pt x="661" y="341"/>
                  </a:cubicBezTo>
                  <a:cubicBezTo>
                    <a:pt x="684" y="296"/>
                    <a:pt x="711" y="251"/>
                    <a:pt x="740" y="217"/>
                  </a:cubicBezTo>
                  <a:cubicBezTo>
                    <a:pt x="748" y="206"/>
                    <a:pt x="756" y="191"/>
                    <a:pt x="763" y="180"/>
                  </a:cubicBezTo>
                  <a:cubicBezTo>
                    <a:pt x="766" y="168"/>
                    <a:pt x="770" y="153"/>
                    <a:pt x="770" y="142"/>
                  </a:cubicBezTo>
                  <a:cubicBezTo>
                    <a:pt x="770" y="124"/>
                    <a:pt x="766" y="113"/>
                    <a:pt x="759" y="98"/>
                  </a:cubicBezTo>
                  <a:cubicBezTo>
                    <a:pt x="751" y="82"/>
                    <a:pt x="740" y="71"/>
                    <a:pt x="733" y="60"/>
                  </a:cubicBezTo>
                  <a:cubicBezTo>
                    <a:pt x="729" y="56"/>
                    <a:pt x="729" y="53"/>
                    <a:pt x="725" y="49"/>
                  </a:cubicBezTo>
                  <a:lnTo>
                    <a:pt x="725" y="45"/>
                  </a:lnTo>
                  <a:cubicBezTo>
                    <a:pt x="722" y="37"/>
                    <a:pt x="722" y="34"/>
                    <a:pt x="718" y="30"/>
                  </a:cubicBezTo>
                  <a:cubicBezTo>
                    <a:pt x="718" y="27"/>
                    <a:pt x="718" y="23"/>
                    <a:pt x="714" y="19"/>
                  </a:cubicBezTo>
                  <a:lnTo>
                    <a:pt x="703" y="27"/>
                  </a:lnTo>
                  <a:lnTo>
                    <a:pt x="711" y="15"/>
                  </a:lnTo>
                  <a:cubicBezTo>
                    <a:pt x="706" y="11"/>
                    <a:pt x="703" y="11"/>
                    <a:pt x="699" y="8"/>
                  </a:cubicBezTo>
                  <a:cubicBezTo>
                    <a:pt x="692" y="4"/>
                    <a:pt x="684" y="1"/>
                    <a:pt x="6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1" name="Google Shape;18121;p13"/>
            <p:cNvSpPr/>
            <p:nvPr/>
          </p:nvSpPr>
          <p:spPr>
            <a:xfrm>
              <a:off x="-631108" y="2403926"/>
              <a:ext cx="8643" cy="57539"/>
            </a:xfrm>
            <a:custGeom>
              <a:avLst/>
              <a:gdLst/>
              <a:ahLst/>
              <a:cxnLst/>
              <a:rect l="l" t="t" r="r" b="b"/>
              <a:pathLst>
                <a:path w="181" h="1205" extrusionOk="0">
                  <a:moveTo>
                    <a:pt x="13" y="1"/>
                  </a:moveTo>
                  <a:lnTo>
                    <a:pt x="13" y="34"/>
                  </a:lnTo>
                  <a:cubicBezTo>
                    <a:pt x="13" y="61"/>
                    <a:pt x="9" y="87"/>
                    <a:pt x="4" y="110"/>
                  </a:cubicBezTo>
                  <a:cubicBezTo>
                    <a:pt x="1" y="132"/>
                    <a:pt x="1" y="154"/>
                    <a:pt x="1" y="177"/>
                  </a:cubicBezTo>
                  <a:cubicBezTo>
                    <a:pt x="1" y="191"/>
                    <a:pt x="1" y="203"/>
                    <a:pt x="4" y="218"/>
                  </a:cubicBezTo>
                  <a:cubicBezTo>
                    <a:pt x="39" y="353"/>
                    <a:pt x="54" y="487"/>
                    <a:pt x="61" y="622"/>
                  </a:cubicBezTo>
                  <a:cubicBezTo>
                    <a:pt x="65" y="610"/>
                    <a:pt x="65" y="595"/>
                    <a:pt x="68" y="584"/>
                  </a:cubicBezTo>
                  <a:cubicBezTo>
                    <a:pt x="76" y="565"/>
                    <a:pt x="91" y="543"/>
                    <a:pt x="106" y="528"/>
                  </a:cubicBezTo>
                  <a:cubicBezTo>
                    <a:pt x="109" y="528"/>
                    <a:pt x="109" y="528"/>
                    <a:pt x="109" y="524"/>
                  </a:cubicBezTo>
                  <a:cubicBezTo>
                    <a:pt x="109" y="524"/>
                    <a:pt x="113" y="520"/>
                    <a:pt x="113" y="517"/>
                  </a:cubicBezTo>
                  <a:cubicBezTo>
                    <a:pt x="113" y="505"/>
                    <a:pt x="113" y="491"/>
                    <a:pt x="117" y="472"/>
                  </a:cubicBezTo>
                  <a:cubicBezTo>
                    <a:pt x="117" y="457"/>
                    <a:pt x="121" y="442"/>
                    <a:pt x="128" y="427"/>
                  </a:cubicBezTo>
                  <a:lnTo>
                    <a:pt x="128" y="424"/>
                  </a:lnTo>
                  <a:cubicBezTo>
                    <a:pt x="125" y="415"/>
                    <a:pt x="125" y="408"/>
                    <a:pt x="121" y="401"/>
                  </a:cubicBezTo>
                  <a:lnTo>
                    <a:pt x="121" y="356"/>
                  </a:lnTo>
                  <a:cubicBezTo>
                    <a:pt x="121" y="308"/>
                    <a:pt x="128" y="263"/>
                    <a:pt x="128" y="225"/>
                  </a:cubicBezTo>
                  <a:cubicBezTo>
                    <a:pt x="128" y="203"/>
                    <a:pt x="125" y="184"/>
                    <a:pt x="121" y="165"/>
                  </a:cubicBezTo>
                  <a:cubicBezTo>
                    <a:pt x="113" y="151"/>
                    <a:pt x="106" y="132"/>
                    <a:pt x="91" y="113"/>
                  </a:cubicBezTo>
                  <a:cubicBezTo>
                    <a:pt x="83" y="106"/>
                    <a:pt x="80" y="94"/>
                    <a:pt x="76" y="84"/>
                  </a:cubicBezTo>
                  <a:lnTo>
                    <a:pt x="76" y="57"/>
                  </a:lnTo>
                  <a:lnTo>
                    <a:pt x="76" y="27"/>
                  </a:lnTo>
                  <a:lnTo>
                    <a:pt x="76" y="16"/>
                  </a:lnTo>
                  <a:cubicBezTo>
                    <a:pt x="68" y="12"/>
                    <a:pt x="61" y="8"/>
                    <a:pt x="54" y="5"/>
                  </a:cubicBezTo>
                  <a:cubicBezTo>
                    <a:pt x="42" y="1"/>
                    <a:pt x="27" y="1"/>
                    <a:pt x="13" y="1"/>
                  </a:cubicBezTo>
                  <a:close/>
                  <a:moveTo>
                    <a:pt x="72" y="819"/>
                  </a:moveTo>
                  <a:cubicBezTo>
                    <a:pt x="72" y="869"/>
                    <a:pt x="76" y="917"/>
                    <a:pt x="80" y="969"/>
                  </a:cubicBezTo>
                  <a:cubicBezTo>
                    <a:pt x="91" y="976"/>
                    <a:pt x="102" y="988"/>
                    <a:pt x="109" y="999"/>
                  </a:cubicBezTo>
                  <a:cubicBezTo>
                    <a:pt x="121" y="1014"/>
                    <a:pt x="128" y="1036"/>
                    <a:pt x="128" y="1052"/>
                  </a:cubicBezTo>
                  <a:cubicBezTo>
                    <a:pt x="128" y="1074"/>
                    <a:pt x="121" y="1093"/>
                    <a:pt x="113" y="1111"/>
                  </a:cubicBezTo>
                  <a:cubicBezTo>
                    <a:pt x="109" y="1115"/>
                    <a:pt x="106" y="1122"/>
                    <a:pt x="106" y="1130"/>
                  </a:cubicBezTo>
                  <a:cubicBezTo>
                    <a:pt x="109" y="1133"/>
                    <a:pt x="109" y="1138"/>
                    <a:pt x="113" y="1141"/>
                  </a:cubicBezTo>
                  <a:cubicBezTo>
                    <a:pt x="125" y="1152"/>
                    <a:pt x="128" y="1167"/>
                    <a:pt x="135" y="1178"/>
                  </a:cubicBezTo>
                  <a:cubicBezTo>
                    <a:pt x="139" y="1190"/>
                    <a:pt x="139" y="1197"/>
                    <a:pt x="144" y="1205"/>
                  </a:cubicBezTo>
                  <a:cubicBezTo>
                    <a:pt x="144" y="1200"/>
                    <a:pt x="147" y="1197"/>
                    <a:pt x="151" y="1193"/>
                  </a:cubicBezTo>
                  <a:cubicBezTo>
                    <a:pt x="158" y="1178"/>
                    <a:pt x="166" y="1171"/>
                    <a:pt x="170" y="1164"/>
                  </a:cubicBezTo>
                  <a:cubicBezTo>
                    <a:pt x="177" y="1160"/>
                    <a:pt x="177" y="1156"/>
                    <a:pt x="180" y="1152"/>
                  </a:cubicBezTo>
                  <a:lnTo>
                    <a:pt x="180" y="1148"/>
                  </a:lnTo>
                  <a:lnTo>
                    <a:pt x="180" y="1145"/>
                  </a:lnTo>
                  <a:cubicBezTo>
                    <a:pt x="166" y="1111"/>
                    <a:pt x="161" y="1078"/>
                    <a:pt x="161" y="1048"/>
                  </a:cubicBezTo>
                  <a:cubicBezTo>
                    <a:pt x="161" y="1017"/>
                    <a:pt x="166" y="991"/>
                    <a:pt x="170" y="965"/>
                  </a:cubicBezTo>
                  <a:cubicBezTo>
                    <a:pt x="173" y="939"/>
                    <a:pt x="177" y="917"/>
                    <a:pt x="177" y="895"/>
                  </a:cubicBezTo>
                  <a:lnTo>
                    <a:pt x="177" y="891"/>
                  </a:lnTo>
                  <a:cubicBezTo>
                    <a:pt x="173" y="891"/>
                    <a:pt x="173" y="886"/>
                    <a:pt x="170" y="886"/>
                  </a:cubicBezTo>
                  <a:cubicBezTo>
                    <a:pt x="166" y="879"/>
                    <a:pt x="161" y="872"/>
                    <a:pt x="158" y="860"/>
                  </a:cubicBezTo>
                  <a:lnTo>
                    <a:pt x="154" y="860"/>
                  </a:lnTo>
                  <a:cubicBezTo>
                    <a:pt x="154" y="857"/>
                    <a:pt x="151" y="857"/>
                    <a:pt x="144" y="853"/>
                  </a:cubicBezTo>
                  <a:cubicBezTo>
                    <a:pt x="132" y="850"/>
                    <a:pt x="117" y="842"/>
                    <a:pt x="102" y="834"/>
                  </a:cubicBezTo>
                  <a:cubicBezTo>
                    <a:pt x="91" y="831"/>
                    <a:pt x="80" y="827"/>
                    <a:pt x="7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2" name="Google Shape;18122;p13"/>
            <p:cNvSpPr/>
            <p:nvPr/>
          </p:nvSpPr>
          <p:spPr>
            <a:xfrm>
              <a:off x="-635548" y="2401061"/>
              <a:ext cx="16856" cy="62027"/>
            </a:xfrm>
            <a:custGeom>
              <a:avLst/>
              <a:gdLst/>
              <a:ahLst/>
              <a:cxnLst/>
              <a:rect l="l" t="t" r="r" b="b"/>
              <a:pathLst>
                <a:path w="353" h="1299" extrusionOk="0">
                  <a:moveTo>
                    <a:pt x="1" y="1"/>
                  </a:moveTo>
                  <a:lnTo>
                    <a:pt x="4" y="8"/>
                  </a:lnTo>
                  <a:lnTo>
                    <a:pt x="4" y="1"/>
                  </a:lnTo>
                  <a:close/>
                  <a:moveTo>
                    <a:pt x="4" y="8"/>
                  </a:moveTo>
                  <a:lnTo>
                    <a:pt x="4" y="9"/>
                  </a:lnTo>
                  <a:cubicBezTo>
                    <a:pt x="4" y="9"/>
                    <a:pt x="4" y="9"/>
                    <a:pt x="5" y="9"/>
                  </a:cubicBezTo>
                  <a:lnTo>
                    <a:pt x="5" y="9"/>
                  </a:lnTo>
                  <a:lnTo>
                    <a:pt x="4" y="8"/>
                  </a:lnTo>
                  <a:close/>
                  <a:moveTo>
                    <a:pt x="5" y="9"/>
                  </a:moveTo>
                  <a:lnTo>
                    <a:pt x="8" y="16"/>
                  </a:lnTo>
                  <a:cubicBezTo>
                    <a:pt x="8" y="13"/>
                    <a:pt x="8" y="13"/>
                    <a:pt x="5" y="9"/>
                  </a:cubicBezTo>
                  <a:close/>
                  <a:moveTo>
                    <a:pt x="19" y="39"/>
                  </a:moveTo>
                  <a:lnTo>
                    <a:pt x="19" y="42"/>
                  </a:lnTo>
                  <a:lnTo>
                    <a:pt x="23" y="48"/>
                  </a:lnTo>
                  <a:lnTo>
                    <a:pt x="23" y="48"/>
                  </a:lnTo>
                  <a:cubicBezTo>
                    <a:pt x="22" y="45"/>
                    <a:pt x="21" y="42"/>
                    <a:pt x="19" y="39"/>
                  </a:cubicBezTo>
                  <a:close/>
                  <a:moveTo>
                    <a:pt x="169" y="76"/>
                  </a:moveTo>
                  <a:lnTo>
                    <a:pt x="169" y="87"/>
                  </a:lnTo>
                  <a:lnTo>
                    <a:pt x="169" y="117"/>
                  </a:lnTo>
                  <a:lnTo>
                    <a:pt x="169" y="144"/>
                  </a:lnTo>
                  <a:cubicBezTo>
                    <a:pt x="173" y="154"/>
                    <a:pt x="176" y="166"/>
                    <a:pt x="184" y="173"/>
                  </a:cubicBezTo>
                  <a:cubicBezTo>
                    <a:pt x="199" y="192"/>
                    <a:pt x="206" y="211"/>
                    <a:pt x="214" y="225"/>
                  </a:cubicBezTo>
                  <a:cubicBezTo>
                    <a:pt x="218" y="244"/>
                    <a:pt x="221" y="263"/>
                    <a:pt x="221" y="285"/>
                  </a:cubicBezTo>
                  <a:cubicBezTo>
                    <a:pt x="221" y="323"/>
                    <a:pt x="214" y="368"/>
                    <a:pt x="214" y="416"/>
                  </a:cubicBezTo>
                  <a:lnTo>
                    <a:pt x="214" y="461"/>
                  </a:lnTo>
                  <a:cubicBezTo>
                    <a:pt x="218" y="468"/>
                    <a:pt x="218" y="475"/>
                    <a:pt x="221" y="484"/>
                  </a:cubicBezTo>
                  <a:cubicBezTo>
                    <a:pt x="225" y="475"/>
                    <a:pt x="228" y="468"/>
                    <a:pt x="237" y="465"/>
                  </a:cubicBezTo>
                  <a:lnTo>
                    <a:pt x="254" y="446"/>
                  </a:lnTo>
                  <a:lnTo>
                    <a:pt x="277" y="453"/>
                  </a:lnTo>
                  <a:cubicBezTo>
                    <a:pt x="285" y="458"/>
                    <a:pt x="289" y="458"/>
                    <a:pt x="296" y="461"/>
                  </a:cubicBezTo>
                  <a:cubicBezTo>
                    <a:pt x="292" y="453"/>
                    <a:pt x="292" y="449"/>
                    <a:pt x="292" y="449"/>
                  </a:cubicBezTo>
                  <a:cubicBezTo>
                    <a:pt x="289" y="439"/>
                    <a:pt x="289" y="427"/>
                    <a:pt x="289" y="416"/>
                  </a:cubicBezTo>
                  <a:cubicBezTo>
                    <a:pt x="289" y="379"/>
                    <a:pt x="296" y="334"/>
                    <a:pt x="296" y="285"/>
                  </a:cubicBezTo>
                  <a:cubicBezTo>
                    <a:pt x="296" y="259"/>
                    <a:pt x="296" y="233"/>
                    <a:pt x="289" y="206"/>
                  </a:cubicBezTo>
                  <a:cubicBezTo>
                    <a:pt x="277" y="177"/>
                    <a:pt x="266" y="151"/>
                    <a:pt x="244" y="125"/>
                  </a:cubicBezTo>
                  <a:lnTo>
                    <a:pt x="244" y="117"/>
                  </a:lnTo>
                  <a:lnTo>
                    <a:pt x="244" y="99"/>
                  </a:lnTo>
                  <a:cubicBezTo>
                    <a:pt x="237" y="99"/>
                    <a:pt x="225" y="102"/>
                    <a:pt x="214" y="102"/>
                  </a:cubicBezTo>
                  <a:lnTo>
                    <a:pt x="206" y="102"/>
                  </a:lnTo>
                  <a:lnTo>
                    <a:pt x="192" y="99"/>
                  </a:lnTo>
                  <a:lnTo>
                    <a:pt x="180" y="87"/>
                  </a:lnTo>
                  <a:lnTo>
                    <a:pt x="169" y="76"/>
                  </a:lnTo>
                  <a:close/>
                  <a:moveTo>
                    <a:pt x="23" y="48"/>
                  </a:moveTo>
                  <a:cubicBezTo>
                    <a:pt x="28" y="64"/>
                    <a:pt x="30" y="79"/>
                    <a:pt x="30" y="94"/>
                  </a:cubicBezTo>
                  <a:cubicBezTo>
                    <a:pt x="30" y="113"/>
                    <a:pt x="27" y="135"/>
                    <a:pt x="23" y="158"/>
                  </a:cubicBezTo>
                  <a:cubicBezTo>
                    <a:pt x="19" y="180"/>
                    <a:pt x="16" y="206"/>
                    <a:pt x="16" y="237"/>
                  </a:cubicBezTo>
                  <a:cubicBezTo>
                    <a:pt x="16" y="256"/>
                    <a:pt x="19" y="278"/>
                    <a:pt x="23" y="296"/>
                  </a:cubicBezTo>
                  <a:cubicBezTo>
                    <a:pt x="87" y="536"/>
                    <a:pt x="80" y="789"/>
                    <a:pt x="97" y="1044"/>
                  </a:cubicBezTo>
                  <a:lnTo>
                    <a:pt x="97" y="1041"/>
                  </a:lnTo>
                  <a:lnTo>
                    <a:pt x="113" y="991"/>
                  </a:lnTo>
                  <a:lnTo>
                    <a:pt x="154" y="1018"/>
                  </a:lnTo>
                  <a:cubicBezTo>
                    <a:pt x="161" y="1018"/>
                    <a:pt x="165" y="1025"/>
                    <a:pt x="173" y="1029"/>
                  </a:cubicBezTo>
                  <a:cubicBezTo>
                    <a:pt x="169" y="977"/>
                    <a:pt x="165" y="929"/>
                    <a:pt x="165" y="879"/>
                  </a:cubicBezTo>
                  <a:cubicBezTo>
                    <a:pt x="161" y="876"/>
                    <a:pt x="161" y="876"/>
                    <a:pt x="158" y="876"/>
                  </a:cubicBezTo>
                  <a:cubicBezTo>
                    <a:pt x="154" y="868"/>
                    <a:pt x="147" y="861"/>
                    <a:pt x="142" y="853"/>
                  </a:cubicBezTo>
                  <a:cubicBezTo>
                    <a:pt x="135" y="842"/>
                    <a:pt x="135" y="827"/>
                    <a:pt x="135" y="816"/>
                  </a:cubicBezTo>
                  <a:cubicBezTo>
                    <a:pt x="135" y="798"/>
                    <a:pt x="139" y="782"/>
                    <a:pt x="147" y="763"/>
                  </a:cubicBezTo>
                  <a:cubicBezTo>
                    <a:pt x="150" y="756"/>
                    <a:pt x="154" y="745"/>
                    <a:pt x="154" y="730"/>
                  </a:cubicBezTo>
                  <a:lnTo>
                    <a:pt x="154" y="682"/>
                  </a:lnTo>
                  <a:cubicBezTo>
                    <a:pt x="147" y="547"/>
                    <a:pt x="132" y="413"/>
                    <a:pt x="97" y="278"/>
                  </a:cubicBezTo>
                  <a:cubicBezTo>
                    <a:pt x="94" y="263"/>
                    <a:pt x="94" y="251"/>
                    <a:pt x="94" y="237"/>
                  </a:cubicBezTo>
                  <a:cubicBezTo>
                    <a:pt x="94" y="214"/>
                    <a:pt x="94" y="192"/>
                    <a:pt x="97" y="170"/>
                  </a:cubicBezTo>
                  <a:cubicBezTo>
                    <a:pt x="102" y="147"/>
                    <a:pt x="106" y="121"/>
                    <a:pt x="106" y="94"/>
                  </a:cubicBezTo>
                  <a:lnTo>
                    <a:pt x="106" y="61"/>
                  </a:lnTo>
                  <a:lnTo>
                    <a:pt x="30" y="61"/>
                  </a:lnTo>
                  <a:lnTo>
                    <a:pt x="23" y="48"/>
                  </a:lnTo>
                  <a:close/>
                  <a:moveTo>
                    <a:pt x="270" y="951"/>
                  </a:moveTo>
                  <a:lnTo>
                    <a:pt x="270" y="955"/>
                  </a:lnTo>
                  <a:cubicBezTo>
                    <a:pt x="270" y="977"/>
                    <a:pt x="266" y="999"/>
                    <a:pt x="263" y="1025"/>
                  </a:cubicBezTo>
                  <a:cubicBezTo>
                    <a:pt x="259" y="1051"/>
                    <a:pt x="254" y="1077"/>
                    <a:pt x="254" y="1108"/>
                  </a:cubicBezTo>
                  <a:cubicBezTo>
                    <a:pt x="254" y="1138"/>
                    <a:pt x="259" y="1171"/>
                    <a:pt x="273" y="1205"/>
                  </a:cubicBezTo>
                  <a:lnTo>
                    <a:pt x="273" y="1208"/>
                  </a:lnTo>
                  <a:lnTo>
                    <a:pt x="273" y="1212"/>
                  </a:lnTo>
                  <a:cubicBezTo>
                    <a:pt x="270" y="1216"/>
                    <a:pt x="270" y="1220"/>
                    <a:pt x="263" y="1224"/>
                  </a:cubicBezTo>
                  <a:cubicBezTo>
                    <a:pt x="259" y="1231"/>
                    <a:pt x="251" y="1238"/>
                    <a:pt x="244" y="1253"/>
                  </a:cubicBezTo>
                  <a:cubicBezTo>
                    <a:pt x="240" y="1257"/>
                    <a:pt x="237" y="1260"/>
                    <a:pt x="237" y="1265"/>
                  </a:cubicBezTo>
                  <a:cubicBezTo>
                    <a:pt x="237" y="1272"/>
                    <a:pt x="237" y="1276"/>
                    <a:pt x="240" y="1279"/>
                  </a:cubicBezTo>
                  <a:cubicBezTo>
                    <a:pt x="247" y="1276"/>
                    <a:pt x="254" y="1272"/>
                    <a:pt x="263" y="1272"/>
                  </a:cubicBezTo>
                  <a:cubicBezTo>
                    <a:pt x="266" y="1272"/>
                    <a:pt x="270" y="1276"/>
                    <a:pt x="273" y="1276"/>
                  </a:cubicBezTo>
                  <a:lnTo>
                    <a:pt x="292" y="1276"/>
                  </a:lnTo>
                  <a:lnTo>
                    <a:pt x="304" y="1295"/>
                  </a:lnTo>
                  <a:lnTo>
                    <a:pt x="304" y="1298"/>
                  </a:lnTo>
                  <a:lnTo>
                    <a:pt x="307" y="1295"/>
                  </a:lnTo>
                  <a:cubicBezTo>
                    <a:pt x="307" y="1291"/>
                    <a:pt x="311" y="1287"/>
                    <a:pt x="315" y="1283"/>
                  </a:cubicBezTo>
                  <a:cubicBezTo>
                    <a:pt x="322" y="1276"/>
                    <a:pt x="330" y="1265"/>
                    <a:pt x="337" y="1253"/>
                  </a:cubicBezTo>
                  <a:cubicBezTo>
                    <a:pt x="341" y="1250"/>
                    <a:pt x="344" y="1243"/>
                    <a:pt x="344" y="1234"/>
                  </a:cubicBezTo>
                  <a:cubicBezTo>
                    <a:pt x="349" y="1227"/>
                    <a:pt x="352" y="1216"/>
                    <a:pt x="352" y="1208"/>
                  </a:cubicBezTo>
                  <a:cubicBezTo>
                    <a:pt x="352" y="1198"/>
                    <a:pt x="349" y="1186"/>
                    <a:pt x="344" y="1175"/>
                  </a:cubicBezTo>
                  <a:cubicBezTo>
                    <a:pt x="337" y="1153"/>
                    <a:pt x="333" y="1130"/>
                    <a:pt x="333" y="1108"/>
                  </a:cubicBezTo>
                  <a:cubicBezTo>
                    <a:pt x="333" y="1086"/>
                    <a:pt x="337" y="1059"/>
                    <a:pt x="337" y="1033"/>
                  </a:cubicBezTo>
                  <a:cubicBezTo>
                    <a:pt x="341" y="1018"/>
                    <a:pt x="344" y="999"/>
                    <a:pt x="344" y="981"/>
                  </a:cubicBezTo>
                  <a:lnTo>
                    <a:pt x="333" y="981"/>
                  </a:lnTo>
                  <a:cubicBezTo>
                    <a:pt x="322" y="981"/>
                    <a:pt x="307" y="977"/>
                    <a:pt x="296" y="973"/>
                  </a:cubicBezTo>
                  <a:lnTo>
                    <a:pt x="281" y="969"/>
                  </a:lnTo>
                  <a:lnTo>
                    <a:pt x="273" y="958"/>
                  </a:lnTo>
                  <a:cubicBezTo>
                    <a:pt x="273" y="958"/>
                    <a:pt x="270" y="955"/>
                    <a:pt x="270" y="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3" name="Google Shape;18123;p13"/>
            <p:cNvSpPr/>
            <p:nvPr/>
          </p:nvSpPr>
          <p:spPr>
            <a:xfrm>
              <a:off x="-94350" y="1018459"/>
              <a:ext cx="55390" cy="22347"/>
            </a:xfrm>
            <a:custGeom>
              <a:avLst/>
              <a:gdLst/>
              <a:ahLst/>
              <a:cxnLst/>
              <a:rect l="l" t="t" r="r" b="b"/>
              <a:pathLst>
                <a:path w="1160" h="468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31"/>
                    <a:pt x="57" y="53"/>
                    <a:pt x="86" y="76"/>
                  </a:cubicBezTo>
                  <a:cubicBezTo>
                    <a:pt x="143" y="109"/>
                    <a:pt x="202" y="128"/>
                    <a:pt x="274" y="135"/>
                  </a:cubicBezTo>
                  <a:cubicBezTo>
                    <a:pt x="266" y="128"/>
                    <a:pt x="262" y="120"/>
                    <a:pt x="259" y="112"/>
                  </a:cubicBezTo>
                  <a:cubicBezTo>
                    <a:pt x="251" y="102"/>
                    <a:pt x="243" y="90"/>
                    <a:pt x="240" y="79"/>
                  </a:cubicBezTo>
                  <a:cubicBezTo>
                    <a:pt x="236" y="71"/>
                    <a:pt x="229" y="60"/>
                    <a:pt x="225" y="57"/>
                  </a:cubicBezTo>
                  <a:cubicBezTo>
                    <a:pt x="225" y="53"/>
                    <a:pt x="221" y="53"/>
                    <a:pt x="221" y="53"/>
                  </a:cubicBezTo>
                  <a:lnTo>
                    <a:pt x="217" y="49"/>
                  </a:lnTo>
                  <a:cubicBezTo>
                    <a:pt x="214" y="49"/>
                    <a:pt x="210" y="49"/>
                    <a:pt x="207" y="53"/>
                  </a:cubicBezTo>
                  <a:cubicBezTo>
                    <a:pt x="202" y="53"/>
                    <a:pt x="195" y="57"/>
                    <a:pt x="188" y="60"/>
                  </a:cubicBezTo>
                  <a:lnTo>
                    <a:pt x="157" y="79"/>
                  </a:lnTo>
                  <a:lnTo>
                    <a:pt x="135" y="53"/>
                  </a:lnTo>
                  <a:cubicBezTo>
                    <a:pt x="128" y="38"/>
                    <a:pt x="117" y="31"/>
                    <a:pt x="105" y="23"/>
                  </a:cubicBezTo>
                  <a:cubicBezTo>
                    <a:pt x="94" y="19"/>
                    <a:pt x="83" y="12"/>
                    <a:pt x="72" y="8"/>
                  </a:cubicBezTo>
                  <a:cubicBezTo>
                    <a:pt x="53" y="4"/>
                    <a:pt x="27" y="4"/>
                    <a:pt x="0" y="0"/>
                  </a:cubicBezTo>
                  <a:close/>
                  <a:moveTo>
                    <a:pt x="371" y="154"/>
                  </a:moveTo>
                  <a:cubicBezTo>
                    <a:pt x="367" y="154"/>
                    <a:pt x="364" y="154"/>
                    <a:pt x="359" y="157"/>
                  </a:cubicBezTo>
                  <a:cubicBezTo>
                    <a:pt x="371" y="161"/>
                    <a:pt x="382" y="165"/>
                    <a:pt x="390" y="169"/>
                  </a:cubicBezTo>
                  <a:cubicBezTo>
                    <a:pt x="449" y="183"/>
                    <a:pt x="494" y="217"/>
                    <a:pt x="539" y="247"/>
                  </a:cubicBezTo>
                  <a:cubicBezTo>
                    <a:pt x="580" y="277"/>
                    <a:pt x="621" y="307"/>
                    <a:pt x="662" y="326"/>
                  </a:cubicBezTo>
                  <a:cubicBezTo>
                    <a:pt x="688" y="337"/>
                    <a:pt x="714" y="345"/>
                    <a:pt x="748" y="345"/>
                  </a:cubicBezTo>
                  <a:lnTo>
                    <a:pt x="763" y="345"/>
                  </a:lnTo>
                  <a:lnTo>
                    <a:pt x="782" y="340"/>
                  </a:lnTo>
                  <a:lnTo>
                    <a:pt x="793" y="352"/>
                  </a:lnTo>
                  <a:cubicBezTo>
                    <a:pt x="838" y="393"/>
                    <a:pt x="887" y="416"/>
                    <a:pt x="947" y="430"/>
                  </a:cubicBezTo>
                  <a:cubicBezTo>
                    <a:pt x="999" y="449"/>
                    <a:pt x="1063" y="457"/>
                    <a:pt x="1122" y="468"/>
                  </a:cubicBezTo>
                  <a:lnTo>
                    <a:pt x="1156" y="468"/>
                  </a:lnTo>
                  <a:cubicBezTo>
                    <a:pt x="1159" y="464"/>
                    <a:pt x="1159" y="460"/>
                    <a:pt x="1159" y="457"/>
                  </a:cubicBezTo>
                  <a:cubicBezTo>
                    <a:pt x="1156" y="457"/>
                    <a:pt x="1152" y="449"/>
                    <a:pt x="1144" y="445"/>
                  </a:cubicBezTo>
                  <a:cubicBezTo>
                    <a:pt x="1085" y="412"/>
                    <a:pt x="1025" y="393"/>
                    <a:pt x="961" y="374"/>
                  </a:cubicBezTo>
                  <a:cubicBezTo>
                    <a:pt x="883" y="352"/>
                    <a:pt x="812" y="314"/>
                    <a:pt x="748" y="277"/>
                  </a:cubicBezTo>
                  <a:cubicBezTo>
                    <a:pt x="681" y="240"/>
                    <a:pt x="618" y="202"/>
                    <a:pt x="554" y="180"/>
                  </a:cubicBezTo>
                  <a:cubicBezTo>
                    <a:pt x="524" y="169"/>
                    <a:pt x="498" y="161"/>
                    <a:pt x="476" y="157"/>
                  </a:cubicBezTo>
                  <a:cubicBezTo>
                    <a:pt x="449" y="157"/>
                    <a:pt x="423" y="154"/>
                    <a:pt x="397" y="1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4" name="Google Shape;18124;p13"/>
            <p:cNvSpPr/>
            <p:nvPr/>
          </p:nvSpPr>
          <p:spPr>
            <a:xfrm>
              <a:off x="-97167" y="1014544"/>
              <a:ext cx="61741" cy="30035"/>
            </a:xfrm>
            <a:custGeom>
              <a:avLst/>
              <a:gdLst/>
              <a:ahLst/>
              <a:cxnLst/>
              <a:rect l="l" t="t" r="r" b="b"/>
              <a:pathLst>
                <a:path w="1293" h="629" extrusionOk="0">
                  <a:moveTo>
                    <a:pt x="59" y="82"/>
                  </a:moveTo>
                  <a:lnTo>
                    <a:pt x="59" y="82"/>
                  </a:lnTo>
                  <a:cubicBezTo>
                    <a:pt x="86" y="86"/>
                    <a:pt x="112" y="86"/>
                    <a:pt x="131" y="90"/>
                  </a:cubicBezTo>
                  <a:cubicBezTo>
                    <a:pt x="142" y="94"/>
                    <a:pt x="153" y="101"/>
                    <a:pt x="164" y="105"/>
                  </a:cubicBezTo>
                  <a:cubicBezTo>
                    <a:pt x="176" y="113"/>
                    <a:pt x="187" y="120"/>
                    <a:pt x="194" y="135"/>
                  </a:cubicBezTo>
                  <a:lnTo>
                    <a:pt x="216" y="161"/>
                  </a:lnTo>
                  <a:lnTo>
                    <a:pt x="247" y="142"/>
                  </a:lnTo>
                  <a:cubicBezTo>
                    <a:pt x="254" y="139"/>
                    <a:pt x="261" y="135"/>
                    <a:pt x="266" y="135"/>
                  </a:cubicBezTo>
                  <a:cubicBezTo>
                    <a:pt x="269" y="131"/>
                    <a:pt x="273" y="131"/>
                    <a:pt x="276" y="131"/>
                  </a:cubicBezTo>
                  <a:lnTo>
                    <a:pt x="280" y="135"/>
                  </a:lnTo>
                  <a:cubicBezTo>
                    <a:pt x="280" y="135"/>
                    <a:pt x="284" y="135"/>
                    <a:pt x="284" y="139"/>
                  </a:cubicBezTo>
                  <a:cubicBezTo>
                    <a:pt x="288" y="142"/>
                    <a:pt x="295" y="153"/>
                    <a:pt x="299" y="161"/>
                  </a:cubicBezTo>
                  <a:cubicBezTo>
                    <a:pt x="302" y="172"/>
                    <a:pt x="310" y="184"/>
                    <a:pt x="318" y="194"/>
                  </a:cubicBezTo>
                  <a:cubicBezTo>
                    <a:pt x="321" y="202"/>
                    <a:pt x="325" y="210"/>
                    <a:pt x="333" y="217"/>
                  </a:cubicBezTo>
                  <a:cubicBezTo>
                    <a:pt x="261" y="210"/>
                    <a:pt x="202" y="191"/>
                    <a:pt x="145" y="158"/>
                  </a:cubicBezTo>
                  <a:cubicBezTo>
                    <a:pt x="116" y="135"/>
                    <a:pt x="86" y="113"/>
                    <a:pt x="59" y="82"/>
                  </a:cubicBezTo>
                  <a:close/>
                  <a:moveTo>
                    <a:pt x="456" y="236"/>
                  </a:moveTo>
                  <a:cubicBezTo>
                    <a:pt x="482" y="236"/>
                    <a:pt x="508" y="239"/>
                    <a:pt x="535" y="239"/>
                  </a:cubicBezTo>
                  <a:cubicBezTo>
                    <a:pt x="557" y="243"/>
                    <a:pt x="583" y="251"/>
                    <a:pt x="613" y="262"/>
                  </a:cubicBezTo>
                  <a:cubicBezTo>
                    <a:pt x="677" y="284"/>
                    <a:pt x="740" y="322"/>
                    <a:pt x="807" y="359"/>
                  </a:cubicBezTo>
                  <a:cubicBezTo>
                    <a:pt x="871" y="396"/>
                    <a:pt x="942" y="434"/>
                    <a:pt x="1020" y="456"/>
                  </a:cubicBezTo>
                  <a:cubicBezTo>
                    <a:pt x="1084" y="475"/>
                    <a:pt x="1144" y="494"/>
                    <a:pt x="1203" y="527"/>
                  </a:cubicBezTo>
                  <a:cubicBezTo>
                    <a:pt x="1211" y="531"/>
                    <a:pt x="1215" y="539"/>
                    <a:pt x="1218" y="539"/>
                  </a:cubicBezTo>
                  <a:cubicBezTo>
                    <a:pt x="1218" y="542"/>
                    <a:pt x="1218" y="546"/>
                    <a:pt x="1215" y="550"/>
                  </a:cubicBezTo>
                  <a:lnTo>
                    <a:pt x="1181" y="550"/>
                  </a:lnTo>
                  <a:cubicBezTo>
                    <a:pt x="1122" y="539"/>
                    <a:pt x="1058" y="531"/>
                    <a:pt x="1006" y="512"/>
                  </a:cubicBezTo>
                  <a:cubicBezTo>
                    <a:pt x="946" y="498"/>
                    <a:pt x="897" y="475"/>
                    <a:pt x="852" y="434"/>
                  </a:cubicBezTo>
                  <a:lnTo>
                    <a:pt x="841" y="422"/>
                  </a:lnTo>
                  <a:lnTo>
                    <a:pt x="822" y="427"/>
                  </a:lnTo>
                  <a:lnTo>
                    <a:pt x="807" y="427"/>
                  </a:lnTo>
                  <a:cubicBezTo>
                    <a:pt x="773" y="427"/>
                    <a:pt x="747" y="419"/>
                    <a:pt x="721" y="408"/>
                  </a:cubicBezTo>
                  <a:cubicBezTo>
                    <a:pt x="680" y="389"/>
                    <a:pt x="639" y="359"/>
                    <a:pt x="598" y="329"/>
                  </a:cubicBezTo>
                  <a:cubicBezTo>
                    <a:pt x="553" y="299"/>
                    <a:pt x="508" y="265"/>
                    <a:pt x="449" y="251"/>
                  </a:cubicBezTo>
                  <a:cubicBezTo>
                    <a:pt x="441" y="247"/>
                    <a:pt x="430" y="243"/>
                    <a:pt x="418" y="239"/>
                  </a:cubicBezTo>
                  <a:cubicBezTo>
                    <a:pt x="423" y="236"/>
                    <a:pt x="426" y="236"/>
                    <a:pt x="430" y="236"/>
                  </a:cubicBezTo>
                  <a:close/>
                  <a:moveTo>
                    <a:pt x="0" y="1"/>
                  </a:moveTo>
                  <a:lnTo>
                    <a:pt x="49" y="113"/>
                  </a:lnTo>
                  <a:lnTo>
                    <a:pt x="49" y="113"/>
                  </a:lnTo>
                  <a:lnTo>
                    <a:pt x="22" y="97"/>
                  </a:lnTo>
                  <a:lnTo>
                    <a:pt x="22" y="108"/>
                  </a:lnTo>
                  <a:cubicBezTo>
                    <a:pt x="22" y="113"/>
                    <a:pt x="22" y="116"/>
                    <a:pt x="19" y="123"/>
                  </a:cubicBezTo>
                  <a:cubicBezTo>
                    <a:pt x="19" y="131"/>
                    <a:pt x="14" y="135"/>
                    <a:pt x="11" y="142"/>
                  </a:cubicBezTo>
                  <a:cubicBezTo>
                    <a:pt x="41" y="172"/>
                    <a:pt x="71" y="198"/>
                    <a:pt x="104" y="220"/>
                  </a:cubicBezTo>
                  <a:cubicBezTo>
                    <a:pt x="168" y="262"/>
                    <a:pt x="243" y="288"/>
                    <a:pt x="328" y="292"/>
                  </a:cubicBezTo>
                  <a:cubicBezTo>
                    <a:pt x="344" y="292"/>
                    <a:pt x="359" y="296"/>
                    <a:pt x="373" y="303"/>
                  </a:cubicBezTo>
                  <a:cubicBezTo>
                    <a:pt x="389" y="307"/>
                    <a:pt x="407" y="318"/>
                    <a:pt x="430" y="322"/>
                  </a:cubicBezTo>
                  <a:cubicBezTo>
                    <a:pt x="456" y="329"/>
                    <a:pt x="482" y="344"/>
                    <a:pt x="512" y="363"/>
                  </a:cubicBezTo>
                  <a:cubicBezTo>
                    <a:pt x="553" y="389"/>
                    <a:pt x="594" y="422"/>
                    <a:pt x="639" y="449"/>
                  </a:cubicBezTo>
                  <a:cubicBezTo>
                    <a:pt x="665" y="464"/>
                    <a:pt x="687" y="479"/>
                    <a:pt x="718" y="486"/>
                  </a:cubicBezTo>
                  <a:cubicBezTo>
                    <a:pt x="744" y="498"/>
                    <a:pt x="773" y="501"/>
                    <a:pt x="807" y="501"/>
                  </a:cubicBezTo>
                  <a:lnTo>
                    <a:pt x="811" y="501"/>
                  </a:lnTo>
                  <a:cubicBezTo>
                    <a:pt x="863" y="546"/>
                    <a:pt x="923" y="572"/>
                    <a:pt x="983" y="587"/>
                  </a:cubicBezTo>
                  <a:cubicBezTo>
                    <a:pt x="1039" y="606"/>
                    <a:pt x="1095" y="613"/>
                    <a:pt x="1151" y="624"/>
                  </a:cubicBezTo>
                  <a:cubicBezTo>
                    <a:pt x="1158" y="624"/>
                    <a:pt x="1163" y="624"/>
                    <a:pt x="1170" y="629"/>
                  </a:cubicBezTo>
                  <a:lnTo>
                    <a:pt x="1267" y="629"/>
                  </a:lnTo>
                  <a:lnTo>
                    <a:pt x="1270" y="621"/>
                  </a:lnTo>
                  <a:lnTo>
                    <a:pt x="1279" y="602"/>
                  </a:lnTo>
                  <a:cubicBezTo>
                    <a:pt x="1279" y="594"/>
                    <a:pt x="1282" y="587"/>
                    <a:pt x="1286" y="576"/>
                  </a:cubicBezTo>
                  <a:cubicBezTo>
                    <a:pt x="1289" y="565"/>
                    <a:pt x="1293" y="553"/>
                    <a:pt x="1293" y="539"/>
                  </a:cubicBezTo>
                  <a:lnTo>
                    <a:pt x="1293" y="534"/>
                  </a:lnTo>
                  <a:cubicBezTo>
                    <a:pt x="1293" y="524"/>
                    <a:pt x="1289" y="508"/>
                    <a:pt x="1279" y="494"/>
                  </a:cubicBezTo>
                  <a:cubicBezTo>
                    <a:pt x="1270" y="479"/>
                    <a:pt x="1256" y="472"/>
                    <a:pt x="1241" y="460"/>
                  </a:cubicBezTo>
                  <a:cubicBezTo>
                    <a:pt x="1174" y="422"/>
                    <a:pt x="1106" y="400"/>
                    <a:pt x="1039" y="382"/>
                  </a:cubicBezTo>
                  <a:cubicBezTo>
                    <a:pt x="972" y="363"/>
                    <a:pt x="908" y="329"/>
                    <a:pt x="844" y="296"/>
                  </a:cubicBezTo>
                  <a:cubicBezTo>
                    <a:pt x="781" y="258"/>
                    <a:pt x="714" y="217"/>
                    <a:pt x="639" y="191"/>
                  </a:cubicBezTo>
                  <a:cubicBezTo>
                    <a:pt x="606" y="176"/>
                    <a:pt x="572" y="168"/>
                    <a:pt x="542" y="165"/>
                  </a:cubicBezTo>
                  <a:cubicBezTo>
                    <a:pt x="512" y="161"/>
                    <a:pt x="482" y="161"/>
                    <a:pt x="456" y="161"/>
                  </a:cubicBezTo>
                  <a:lnTo>
                    <a:pt x="385" y="161"/>
                  </a:lnTo>
                  <a:lnTo>
                    <a:pt x="385" y="158"/>
                  </a:lnTo>
                  <a:cubicBezTo>
                    <a:pt x="378" y="150"/>
                    <a:pt x="373" y="139"/>
                    <a:pt x="370" y="131"/>
                  </a:cubicBezTo>
                  <a:cubicBezTo>
                    <a:pt x="363" y="116"/>
                    <a:pt x="351" y="97"/>
                    <a:pt x="336" y="82"/>
                  </a:cubicBezTo>
                  <a:cubicBezTo>
                    <a:pt x="333" y="75"/>
                    <a:pt x="321" y="68"/>
                    <a:pt x="310" y="63"/>
                  </a:cubicBezTo>
                  <a:cubicBezTo>
                    <a:pt x="299" y="60"/>
                    <a:pt x="288" y="56"/>
                    <a:pt x="276" y="56"/>
                  </a:cubicBezTo>
                  <a:cubicBezTo>
                    <a:pt x="266" y="56"/>
                    <a:pt x="250" y="56"/>
                    <a:pt x="239" y="60"/>
                  </a:cubicBezTo>
                  <a:cubicBezTo>
                    <a:pt x="239" y="63"/>
                    <a:pt x="235" y="63"/>
                    <a:pt x="235" y="63"/>
                  </a:cubicBezTo>
                  <a:cubicBezTo>
                    <a:pt x="221" y="49"/>
                    <a:pt x="206" y="37"/>
                    <a:pt x="187" y="30"/>
                  </a:cubicBezTo>
                  <a:cubicBezTo>
                    <a:pt x="168" y="23"/>
                    <a:pt x="149" y="15"/>
                    <a:pt x="131" y="15"/>
                  </a:cubicBezTo>
                  <a:cubicBezTo>
                    <a:pt x="101" y="8"/>
                    <a:pt x="75" y="8"/>
                    <a:pt x="52" y="8"/>
                  </a:cubicBezTo>
                  <a:cubicBezTo>
                    <a:pt x="33" y="4"/>
                    <a:pt x="14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5" name="Google Shape;18125;p13"/>
            <p:cNvSpPr/>
            <p:nvPr/>
          </p:nvSpPr>
          <p:spPr>
            <a:xfrm>
              <a:off x="-685686" y="1836512"/>
              <a:ext cx="5014" cy="63030"/>
            </a:xfrm>
            <a:custGeom>
              <a:avLst/>
              <a:gdLst/>
              <a:ahLst/>
              <a:cxnLst/>
              <a:rect l="l" t="t" r="r" b="b"/>
              <a:pathLst>
                <a:path w="105" h="1320" extrusionOk="0">
                  <a:moveTo>
                    <a:pt x="57" y="0"/>
                  </a:moveTo>
                  <a:cubicBezTo>
                    <a:pt x="48" y="38"/>
                    <a:pt x="45" y="79"/>
                    <a:pt x="45" y="116"/>
                  </a:cubicBezTo>
                  <a:cubicBezTo>
                    <a:pt x="45" y="135"/>
                    <a:pt x="45" y="150"/>
                    <a:pt x="48" y="169"/>
                  </a:cubicBezTo>
                  <a:lnTo>
                    <a:pt x="48" y="180"/>
                  </a:lnTo>
                  <a:cubicBezTo>
                    <a:pt x="53" y="169"/>
                    <a:pt x="57" y="157"/>
                    <a:pt x="57" y="146"/>
                  </a:cubicBezTo>
                  <a:cubicBezTo>
                    <a:pt x="67" y="105"/>
                    <a:pt x="71" y="57"/>
                    <a:pt x="83" y="12"/>
                  </a:cubicBezTo>
                  <a:cubicBezTo>
                    <a:pt x="79" y="12"/>
                    <a:pt x="71" y="7"/>
                    <a:pt x="67" y="7"/>
                  </a:cubicBezTo>
                  <a:cubicBezTo>
                    <a:pt x="64" y="4"/>
                    <a:pt x="60" y="4"/>
                    <a:pt x="57" y="0"/>
                  </a:cubicBezTo>
                  <a:close/>
                  <a:moveTo>
                    <a:pt x="98" y="311"/>
                  </a:moveTo>
                  <a:cubicBezTo>
                    <a:pt x="93" y="314"/>
                    <a:pt x="93" y="314"/>
                    <a:pt x="90" y="318"/>
                  </a:cubicBezTo>
                  <a:cubicBezTo>
                    <a:pt x="83" y="326"/>
                    <a:pt x="71" y="330"/>
                    <a:pt x="60" y="337"/>
                  </a:cubicBezTo>
                  <a:lnTo>
                    <a:pt x="57" y="337"/>
                  </a:lnTo>
                  <a:cubicBezTo>
                    <a:pt x="57" y="378"/>
                    <a:pt x="48" y="419"/>
                    <a:pt x="41" y="461"/>
                  </a:cubicBezTo>
                  <a:cubicBezTo>
                    <a:pt x="38" y="483"/>
                    <a:pt x="31" y="501"/>
                    <a:pt x="22" y="520"/>
                  </a:cubicBezTo>
                  <a:cubicBezTo>
                    <a:pt x="19" y="539"/>
                    <a:pt x="15" y="557"/>
                    <a:pt x="15" y="573"/>
                  </a:cubicBezTo>
                  <a:cubicBezTo>
                    <a:pt x="15" y="580"/>
                    <a:pt x="15" y="583"/>
                    <a:pt x="19" y="591"/>
                  </a:cubicBezTo>
                  <a:cubicBezTo>
                    <a:pt x="22" y="625"/>
                    <a:pt x="26" y="658"/>
                    <a:pt x="26" y="692"/>
                  </a:cubicBezTo>
                  <a:lnTo>
                    <a:pt x="26" y="703"/>
                  </a:lnTo>
                  <a:cubicBezTo>
                    <a:pt x="38" y="699"/>
                    <a:pt x="45" y="692"/>
                    <a:pt x="48" y="688"/>
                  </a:cubicBezTo>
                  <a:cubicBezTo>
                    <a:pt x="53" y="685"/>
                    <a:pt x="53" y="685"/>
                    <a:pt x="57" y="685"/>
                  </a:cubicBezTo>
                  <a:lnTo>
                    <a:pt x="57" y="677"/>
                  </a:lnTo>
                  <a:cubicBezTo>
                    <a:pt x="57" y="673"/>
                    <a:pt x="53" y="666"/>
                    <a:pt x="53" y="658"/>
                  </a:cubicBezTo>
                  <a:cubicBezTo>
                    <a:pt x="48" y="647"/>
                    <a:pt x="45" y="635"/>
                    <a:pt x="41" y="621"/>
                  </a:cubicBezTo>
                  <a:cubicBezTo>
                    <a:pt x="38" y="609"/>
                    <a:pt x="38" y="599"/>
                    <a:pt x="38" y="587"/>
                  </a:cubicBezTo>
                  <a:cubicBezTo>
                    <a:pt x="38" y="565"/>
                    <a:pt x="41" y="542"/>
                    <a:pt x="48" y="520"/>
                  </a:cubicBezTo>
                  <a:cubicBezTo>
                    <a:pt x="57" y="497"/>
                    <a:pt x="67" y="478"/>
                    <a:pt x="79" y="461"/>
                  </a:cubicBezTo>
                  <a:cubicBezTo>
                    <a:pt x="90" y="449"/>
                    <a:pt x="93" y="434"/>
                    <a:pt x="98" y="423"/>
                  </a:cubicBezTo>
                  <a:cubicBezTo>
                    <a:pt x="101" y="408"/>
                    <a:pt x="105" y="397"/>
                    <a:pt x="105" y="382"/>
                  </a:cubicBezTo>
                  <a:cubicBezTo>
                    <a:pt x="105" y="359"/>
                    <a:pt x="101" y="337"/>
                    <a:pt x="98" y="311"/>
                  </a:cubicBezTo>
                  <a:close/>
                  <a:moveTo>
                    <a:pt x="8" y="879"/>
                  </a:moveTo>
                  <a:cubicBezTo>
                    <a:pt x="4" y="920"/>
                    <a:pt x="0" y="958"/>
                    <a:pt x="0" y="994"/>
                  </a:cubicBezTo>
                  <a:cubicBezTo>
                    <a:pt x="0" y="1013"/>
                    <a:pt x="0" y="1028"/>
                    <a:pt x="4" y="1047"/>
                  </a:cubicBezTo>
                  <a:lnTo>
                    <a:pt x="4" y="1099"/>
                  </a:lnTo>
                  <a:cubicBezTo>
                    <a:pt x="4" y="1141"/>
                    <a:pt x="0" y="1182"/>
                    <a:pt x="0" y="1223"/>
                  </a:cubicBezTo>
                  <a:cubicBezTo>
                    <a:pt x="0" y="1241"/>
                    <a:pt x="0" y="1260"/>
                    <a:pt x="4" y="1279"/>
                  </a:cubicBezTo>
                  <a:cubicBezTo>
                    <a:pt x="8" y="1294"/>
                    <a:pt x="12" y="1305"/>
                    <a:pt x="15" y="1316"/>
                  </a:cubicBezTo>
                  <a:lnTo>
                    <a:pt x="60" y="1316"/>
                  </a:lnTo>
                  <a:cubicBezTo>
                    <a:pt x="60" y="1316"/>
                    <a:pt x="64" y="1320"/>
                    <a:pt x="67" y="1320"/>
                  </a:cubicBezTo>
                  <a:cubicBezTo>
                    <a:pt x="67" y="1313"/>
                    <a:pt x="64" y="1305"/>
                    <a:pt x="60" y="1294"/>
                  </a:cubicBezTo>
                  <a:cubicBezTo>
                    <a:pt x="57" y="1282"/>
                    <a:pt x="53" y="1272"/>
                    <a:pt x="48" y="1256"/>
                  </a:cubicBezTo>
                  <a:cubicBezTo>
                    <a:pt x="45" y="1246"/>
                    <a:pt x="41" y="1234"/>
                    <a:pt x="41" y="1219"/>
                  </a:cubicBezTo>
                  <a:cubicBezTo>
                    <a:pt x="41" y="1215"/>
                    <a:pt x="41" y="1208"/>
                    <a:pt x="45" y="1204"/>
                  </a:cubicBezTo>
                  <a:cubicBezTo>
                    <a:pt x="34" y="1193"/>
                    <a:pt x="22" y="1182"/>
                    <a:pt x="19" y="1167"/>
                  </a:cubicBezTo>
                  <a:cubicBezTo>
                    <a:pt x="19" y="1159"/>
                    <a:pt x="15" y="1151"/>
                    <a:pt x="15" y="1144"/>
                  </a:cubicBezTo>
                  <a:cubicBezTo>
                    <a:pt x="15" y="1129"/>
                    <a:pt x="19" y="1118"/>
                    <a:pt x="22" y="1106"/>
                  </a:cubicBezTo>
                  <a:cubicBezTo>
                    <a:pt x="26" y="1096"/>
                    <a:pt x="31" y="1089"/>
                    <a:pt x="34" y="1080"/>
                  </a:cubicBezTo>
                  <a:cubicBezTo>
                    <a:pt x="38" y="1077"/>
                    <a:pt x="38" y="1073"/>
                    <a:pt x="38" y="1073"/>
                  </a:cubicBezTo>
                  <a:cubicBezTo>
                    <a:pt x="48" y="1047"/>
                    <a:pt x="53" y="1021"/>
                    <a:pt x="53" y="999"/>
                  </a:cubicBezTo>
                  <a:cubicBezTo>
                    <a:pt x="53" y="980"/>
                    <a:pt x="48" y="965"/>
                    <a:pt x="41" y="946"/>
                  </a:cubicBezTo>
                  <a:cubicBezTo>
                    <a:pt x="38" y="927"/>
                    <a:pt x="26" y="909"/>
                    <a:pt x="15" y="890"/>
                  </a:cubicBezTo>
                  <a:cubicBezTo>
                    <a:pt x="12" y="887"/>
                    <a:pt x="12" y="882"/>
                    <a:pt x="8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6" name="Google Shape;18126;p13"/>
            <p:cNvSpPr/>
            <p:nvPr/>
          </p:nvSpPr>
          <p:spPr>
            <a:xfrm>
              <a:off x="-689458" y="1825434"/>
              <a:ext cx="12367" cy="76257"/>
            </a:xfrm>
            <a:custGeom>
              <a:avLst/>
              <a:gdLst/>
              <a:ahLst/>
              <a:cxnLst/>
              <a:rect l="l" t="t" r="r" b="b"/>
              <a:pathLst>
                <a:path w="259" h="1597" extrusionOk="0">
                  <a:moveTo>
                    <a:pt x="136" y="232"/>
                  </a:moveTo>
                  <a:cubicBezTo>
                    <a:pt x="139" y="236"/>
                    <a:pt x="143" y="236"/>
                    <a:pt x="146" y="239"/>
                  </a:cubicBezTo>
                  <a:cubicBezTo>
                    <a:pt x="150" y="239"/>
                    <a:pt x="158" y="244"/>
                    <a:pt x="162" y="244"/>
                  </a:cubicBezTo>
                  <a:cubicBezTo>
                    <a:pt x="150" y="289"/>
                    <a:pt x="146" y="337"/>
                    <a:pt x="136" y="378"/>
                  </a:cubicBezTo>
                  <a:cubicBezTo>
                    <a:pt x="136" y="389"/>
                    <a:pt x="132" y="401"/>
                    <a:pt x="127" y="412"/>
                  </a:cubicBezTo>
                  <a:lnTo>
                    <a:pt x="127" y="401"/>
                  </a:lnTo>
                  <a:cubicBezTo>
                    <a:pt x="124" y="382"/>
                    <a:pt x="124" y="367"/>
                    <a:pt x="124" y="348"/>
                  </a:cubicBezTo>
                  <a:cubicBezTo>
                    <a:pt x="124" y="311"/>
                    <a:pt x="127" y="270"/>
                    <a:pt x="136" y="232"/>
                  </a:cubicBezTo>
                  <a:close/>
                  <a:moveTo>
                    <a:pt x="177" y="543"/>
                  </a:moveTo>
                  <a:cubicBezTo>
                    <a:pt x="180" y="569"/>
                    <a:pt x="184" y="591"/>
                    <a:pt x="184" y="614"/>
                  </a:cubicBezTo>
                  <a:cubicBezTo>
                    <a:pt x="184" y="629"/>
                    <a:pt x="180" y="640"/>
                    <a:pt x="177" y="655"/>
                  </a:cubicBezTo>
                  <a:cubicBezTo>
                    <a:pt x="172" y="666"/>
                    <a:pt x="169" y="681"/>
                    <a:pt x="158" y="693"/>
                  </a:cubicBezTo>
                  <a:cubicBezTo>
                    <a:pt x="146" y="710"/>
                    <a:pt x="136" y="729"/>
                    <a:pt x="127" y="752"/>
                  </a:cubicBezTo>
                  <a:cubicBezTo>
                    <a:pt x="120" y="774"/>
                    <a:pt x="117" y="797"/>
                    <a:pt x="117" y="819"/>
                  </a:cubicBezTo>
                  <a:cubicBezTo>
                    <a:pt x="117" y="831"/>
                    <a:pt x="117" y="841"/>
                    <a:pt x="120" y="853"/>
                  </a:cubicBezTo>
                  <a:cubicBezTo>
                    <a:pt x="124" y="867"/>
                    <a:pt x="127" y="879"/>
                    <a:pt x="132" y="890"/>
                  </a:cubicBezTo>
                  <a:cubicBezTo>
                    <a:pt x="132" y="898"/>
                    <a:pt x="136" y="905"/>
                    <a:pt x="136" y="909"/>
                  </a:cubicBezTo>
                  <a:lnTo>
                    <a:pt x="136" y="917"/>
                  </a:lnTo>
                  <a:cubicBezTo>
                    <a:pt x="132" y="917"/>
                    <a:pt x="132" y="917"/>
                    <a:pt x="127" y="920"/>
                  </a:cubicBezTo>
                  <a:cubicBezTo>
                    <a:pt x="124" y="924"/>
                    <a:pt x="117" y="931"/>
                    <a:pt x="105" y="935"/>
                  </a:cubicBezTo>
                  <a:lnTo>
                    <a:pt x="105" y="924"/>
                  </a:lnTo>
                  <a:cubicBezTo>
                    <a:pt x="105" y="890"/>
                    <a:pt x="101" y="857"/>
                    <a:pt x="98" y="823"/>
                  </a:cubicBezTo>
                  <a:cubicBezTo>
                    <a:pt x="94" y="815"/>
                    <a:pt x="94" y="812"/>
                    <a:pt x="94" y="805"/>
                  </a:cubicBezTo>
                  <a:cubicBezTo>
                    <a:pt x="94" y="789"/>
                    <a:pt x="98" y="771"/>
                    <a:pt x="101" y="752"/>
                  </a:cubicBezTo>
                  <a:cubicBezTo>
                    <a:pt x="110" y="733"/>
                    <a:pt x="117" y="715"/>
                    <a:pt x="120" y="693"/>
                  </a:cubicBezTo>
                  <a:cubicBezTo>
                    <a:pt x="127" y="651"/>
                    <a:pt x="136" y="610"/>
                    <a:pt x="136" y="569"/>
                  </a:cubicBezTo>
                  <a:lnTo>
                    <a:pt x="139" y="569"/>
                  </a:lnTo>
                  <a:cubicBezTo>
                    <a:pt x="150" y="562"/>
                    <a:pt x="162" y="558"/>
                    <a:pt x="169" y="550"/>
                  </a:cubicBezTo>
                  <a:cubicBezTo>
                    <a:pt x="172" y="546"/>
                    <a:pt x="172" y="546"/>
                    <a:pt x="177" y="543"/>
                  </a:cubicBezTo>
                  <a:close/>
                  <a:moveTo>
                    <a:pt x="150" y="1"/>
                  </a:moveTo>
                  <a:cubicBezTo>
                    <a:pt x="143" y="1"/>
                    <a:pt x="136" y="4"/>
                    <a:pt x="127" y="4"/>
                  </a:cubicBezTo>
                  <a:cubicBezTo>
                    <a:pt x="117" y="12"/>
                    <a:pt x="105" y="20"/>
                    <a:pt x="101" y="27"/>
                  </a:cubicBezTo>
                  <a:cubicBezTo>
                    <a:pt x="94" y="38"/>
                    <a:pt x="91" y="49"/>
                    <a:pt x="91" y="60"/>
                  </a:cubicBezTo>
                  <a:cubicBezTo>
                    <a:pt x="91" y="64"/>
                    <a:pt x="87" y="68"/>
                    <a:pt x="87" y="68"/>
                  </a:cubicBezTo>
                  <a:lnTo>
                    <a:pt x="87" y="72"/>
                  </a:lnTo>
                  <a:cubicBezTo>
                    <a:pt x="72" y="158"/>
                    <a:pt x="49" y="251"/>
                    <a:pt x="49" y="348"/>
                  </a:cubicBezTo>
                  <a:cubicBezTo>
                    <a:pt x="49" y="367"/>
                    <a:pt x="49" y="389"/>
                    <a:pt x="53" y="408"/>
                  </a:cubicBezTo>
                  <a:cubicBezTo>
                    <a:pt x="57" y="453"/>
                    <a:pt x="60" y="494"/>
                    <a:pt x="60" y="536"/>
                  </a:cubicBezTo>
                  <a:lnTo>
                    <a:pt x="60" y="572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57" y="606"/>
                  </a:lnTo>
                  <a:lnTo>
                    <a:pt x="57" y="606"/>
                  </a:lnTo>
                  <a:cubicBezTo>
                    <a:pt x="53" y="629"/>
                    <a:pt x="49" y="651"/>
                    <a:pt x="46" y="677"/>
                  </a:cubicBezTo>
                  <a:cubicBezTo>
                    <a:pt x="42" y="693"/>
                    <a:pt x="34" y="710"/>
                    <a:pt x="31" y="733"/>
                  </a:cubicBezTo>
                  <a:cubicBezTo>
                    <a:pt x="23" y="752"/>
                    <a:pt x="20" y="778"/>
                    <a:pt x="20" y="805"/>
                  </a:cubicBezTo>
                  <a:cubicBezTo>
                    <a:pt x="20" y="815"/>
                    <a:pt x="20" y="827"/>
                    <a:pt x="23" y="838"/>
                  </a:cubicBezTo>
                  <a:cubicBezTo>
                    <a:pt x="27" y="867"/>
                    <a:pt x="31" y="894"/>
                    <a:pt x="31" y="924"/>
                  </a:cubicBezTo>
                  <a:cubicBezTo>
                    <a:pt x="31" y="969"/>
                    <a:pt x="23" y="1017"/>
                    <a:pt x="15" y="1069"/>
                  </a:cubicBezTo>
                  <a:cubicBezTo>
                    <a:pt x="8" y="1119"/>
                    <a:pt x="1" y="1171"/>
                    <a:pt x="1" y="1226"/>
                  </a:cubicBezTo>
                  <a:cubicBezTo>
                    <a:pt x="1" y="1245"/>
                    <a:pt x="5" y="1268"/>
                    <a:pt x="5" y="1290"/>
                  </a:cubicBezTo>
                  <a:cubicBezTo>
                    <a:pt x="8" y="1302"/>
                    <a:pt x="8" y="1316"/>
                    <a:pt x="8" y="1331"/>
                  </a:cubicBezTo>
                  <a:cubicBezTo>
                    <a:pt x="8" y="1369"/>
                    <a:pt x="5" y="1410"/>
                    <a:pt x="1" y="1455"/>
                  </a:cubicBezTo>
                  <a:cubicBezTo>
                    <a:pt x="1" y="1478"/>
                    <a:pt x="5" y="1504"/>
                    <a:pt x="8" y="1526"/>
                  </a:cubicBezTo>
                  <a:cubicBezTo>
                    <a:pt x="12" y="1548"/>
                    <a:pt x="20" y="1567"/>
                    <a:pt x="31" y="1590"/>
                  </a:cubicBezTo>
                  <a:lnTo>
                    <a:pt x="31" y="1585"/>
                  </a:lnTo>
                  <a:lnTo>
                    <a:pt x="31" y="1545"/>
                  </a:lnTo>
                  <a:lnTo>
                    <a:pt x="72" y="1548"/>
                  </a:lnTo>
                  <a:lnTo>
                    <a:pt x="94" y="1548"/>
                  </a:lnTo>
                  <a:cubicBezTo>
                    <a:pt x="91" y="1537"/>
                    <a:pt x="87" y="1526"/>
                    <a:pt x="83" y="1511"/>
                  </a:cubicBezTo>
                  <a:cubicBezTo>
                    <a:pt x="79" y="1492"/>
                    <a:pt x="79" y="1473"/>
                    <a:pt x="79" y="1455"/>
                  </a:cubicBezTo>
                  <a:cubicBezTo>
                    <a:pt x="79" y="1414"/>
                    <a:pt x="83" y="1373"/>
                    <a:pt x="83" y="1331"/>
                  </a:cubicBezTo>
                  <a:lnTo>
                    <a:pt x="83" y="1279"/>
                  </a:lnTo>
                  <a:cubicBezTo>
                    <a:pt x="79" y="1260"/>
                    <a:pt x="79" y="1245"/>
                    <a:pt x="79" y="1226"/>
                  </a:cubicBezTo>
                  <a:cubicBezTo>
                    <a:pt x="79" y="1190"/>
                    <a:pt x="83" y="1152"/>
                    <a:pt x="87" y="1111"/>
                  </a:cubicBezTo>
                  <a:cubicBezTo>
                    <a:pt x="91" y="1114"/>
                    <a:pt x="91" y="1119"/>
                    <a:pt x="94" y="1122"/>
                  </a:cubicBezTo>
                  <a:cubicBezTo>
                    <a:pt x="105" y="1141"/>
                    <a:pt x="117" y="1159"/>
                    <a:pt x="120" y="1178"/>
                  </a:cubicBezTo>
                  <a:cubicBezTo>
                    <a:pt x="127" y="1197"/>
                    <a:pt x="132" y="1212"/>
                    <a:pt x="132" y="1231"/>
                  </a:cubicBezTo>
                  <a:cubicBezTo>
                    <a:pt x="132" y="1253"/>
                    <a:pt x="127" y="1279"/>
                    <a:pt x="117" y="1305"/>
                  </a:cubicBezTo>
                  <a:cubicBezTo>
                    <a:pt x="117" y="1305"/>
                    <a:pt x="117" y="1309"/>
                    <a:pt x="113" y="1312"/>
                  </a:cubicBezTo>
                  <a:cubicBezTo>
                    <a:pt x="110" y="1321"/>
                    <a:pt x="105" y="1328"/>
                    <a:pt x="101" y="1338"/>
                  </a:cubicBezTo>
                  <a:cubicBezTo>
                    <a:pt x="98" y="1350"/>
                    <a:pt x="94" y="1361"/>
                    <a:pt x="94" y="1376"/>
                  </a:cubicBezTo>
                  <a:cubicBezTo>
                    <a:pt x="94" y="1383"/>
                    <a:pt x="98" y="1391"/>
                    <a:pt x="98" y="1399"/>
                  </a:cubicBezTo>
                  <a:cubicBezTo>
                    <a:pt x="101" y="1414"/>
                    <a:pt x="113" y="1425"/>
                    <a:pt x="124" y="1436"/>
                  </a:cubicBezTo>
                  <a:cubicBezTo>
                    <a:pt x="120" y="1440"/>
                    <a:pt x="120" y="1447"/>
                    <a:pt x="120" y="1451"/>
                  </a:cubicBezTo>
                  <a:cubicBezTo>
                    <a:pt x="120" y="1466"/>
                    <a:pt x="124" y="1478"/>
                    <a:pt x="127" y="1488"/>
                  </a:cubicBezTo>
                  <a:cubicBezTo>
                    <a:pt x="132" y="1504"/>
                    <a:pt x="136" y="1514"/>
                    <a:pt x="139" y="1526"/>
                  </a:cubicBezTo>
                  <a:cubicBezTo>
                    <a:pt x="143" y="1537"/>
                    <a:pt x="146" y="1545"/>
                    <a:pt x="146" y="1552"/>
                  </a:cubicBezTo>
                  <a:cubicBezTo>
                    <a:pt x="154" y="1552"/>
                    <a:pt x="165" y="1556"/>
                    <a:pt x="177" y="1563"/>
                  </a:cubicBezTo>
                  <a:lnTo>
                    <a:pt x="180" y="1567"/>
                  </a:lnTo>
                  <a:lnTo>
                    <a:pt x="184" y="1571"/>
                  </a:lnTo>
                  <a:cubicBezTo>
                    <a:pt x="195" y="1578"/>
                    <a:pt x="203" y="1590"/>
                    <a:pt x="210" y="1597"/>
                  </a:cubicBezTo>
                  <a:lnTo>
                    <a:pt x="210" y="1593"/>
                  </a:lnTo>
                  <a:cubicBezTo>
                    <a:pt x="217" y="1578"/>
                    <a:pt x="222" y="1563"/>
                    <a:pt x="222" y="1552"/>
                  </a:cubicBezTo>
                  <a:cubicBezTo>
                    <a:pt x="222" y="1537"/>
                    <a:pt x="222" y="1526"/>
                    <a:pt x="217" y="1514"/>
                  </a:cubicBezTo>
                  <a:cubicBezTo>
                    <a:pt x="214" y="1500"/>
                    <a:pt x="206" y="1488"/>
                    <a:pt x="203" y="1478"/>
                  </a:cubicBezTo>
                  <a:cubicBezTo>
                    <a:pt x="199" y="1466"/>
                    <a:pt x="199" y="1459"/>
                    <a:pt x="199" y="1451"/>
                  </a:cubicBezTo>
                  <a:lnTo>
                    <a:pt x="199" y="1447"/>
                  </a:lnTo>
                  <a:lnTo>
                    <a:pt x="203" y="1443"/>
                  </a:lnTo>
                  <a:lnTo>
                    <a:pt x="240" y="1399"/>
                  </a:lnTo>
                  <a:lnTo>
                    <a:pt x="184" y="1380"/>
                  </a:lnTo>
                  <a:cubicBezTo>
                    <a:pt x="180" y="1380"/>
                    <a:pt x="177" y="1380"/>
                    <a:pt x="172" y="1376"/>
                  </a:cubicBezTo>
                  <a:cubicBezTo>
                    <a:pt x="172" y="1373"/>
                    <a:pt x="172" y="1365"/>
                    <a:pt x="177" y="1357"/>
                  </a:cubicBezTo>
                  <a:cubicBezTo>
                    <a:pt x="180" y="1354"/>
                    <a:pt x="180" y="1347"/>
                    <a:pt x="184" y="1343"/>
                  </a:cubicBezTo>
                  <a:cubicBezTo>
                    <a:pt x="188" y="1338"/>
                    <a:pt x="188" y="1335"/>
                    <a:pt x="191" y="1328"/>
                  </a:cubicBezTo>
                  <a:cubicBezTo>
                    <a:pt x="203" y="1294"/>
                    <a:pt x="206" y="1264"/>
                    <a:pt x="206" y="1231"/>
                  </a:cubicBezTo>
                  <a:cubicBezTo>
                    <a:pt x="206" y="1204"/>
                    <a:pt x="203" y="1178"/>
                    <a:pt x="195" y="1152"/>
                  </a:cubicBezTo>
                  <a:cubicBezTo>
                    <a:pt x="184" y="1129"/>
                    <a:pt x="172" y="1103"/>
                    <a:pt x="158" y="1077"/>
                  </a:cubicBezTo>
                  <a:cubicBezTo>
                    <a:pt x="150" y="1069"/>
                    <a:pt x="143" y="1055"/>
                    <a:pt x="139" y="1043"/>
                  </a:cubicBezTo>
                  <a:cubicBezTo>
                    <a:pt x="132" y="1033"/>
                    <a:pt x="127" y="1017"/>
                    <a:pt x="127" y="1010"/>
                  </a:cubicBezTo>
                  <a:lnTo>
                    <a:pt x="132" y="1007"/>
                  </a:lnTo>
                  <a:cubicBezTo>
                    <a:pt x="154" y="998"/>
                    <a:pt x="177" y="984"/>
                    <a:pt x="188" y="969"/>
                  </a:cubicBezTo>
                  <a:cubicBezTo>
                    <a:pt x="195" y="962"/>
                    <a:pt x="203" y="950"/>
                    <a:pt x="206" y="939"/>
                  </a:cubicBezTo>
                  <a:cubicBezTo>
                    <a:pt x="210" y="931"/>
                    <a:pt x="210" y="920"/>
                    <a:pt x="210" y="909"/>
                  </a:cubicBezTo>
                  <a:cubicBezTo>
                    <a:pt x="210" y="894"/>
                    <a:pt x="206" y="883"/>
                    <a:pt x="206" y="872"/>
                  </a:cubicBezTo>
                  <a:cubicBezTo>
                    <a:pt x="203" y="857"/>
                    <a:pt x="199" y="845"/>
                    <a:pt x="195" y="834"/>
                  </a:cubicBezTo>
                  <a:cubicBezTo>
                    <a:pt x="195" y="831"/>
                    <a:pt x="191" y="827"/>
                    <a:pt x="191" y="819"/>
                  </a:cubicBezTo>
                  <a:cubicBezTo>
                    <a:pt x="191" y="808"/>
                    <a:pt x="195" y="793"/>
                    <a:pt x="203" y="778"/>
                  </a:cubicBezTo>
                  <a:cubicBezTo>
                    <a:pt x="206" y="763"/>
                    <a:pt x="214" y="748"/>
                    <a:pt x="222" y="737"/>
                  </a:cubicBezTo>
                  <a:cubicBezTo>
                    <a:pt x="236" y="719"/>
                    <a:pt x="244" y="696"/>
                    <a:pt x="251" y="674"/>
                  </a:cubicBezTo>
                  <a:cubicBezTo>
                    <a:pt x="258" y="655"/>
                    <a:pt x="258" y="632"/>
                    <a:pt x="258" y="614"/>
                  </a:cubicBezTo>
                  <a:cubicBezTo>
                    <a:pt x="258" y="584"/>
                    <a:pt x="255" y="558"/>
                    <a:pt x="251" y="536"/>
                  </a:cubicBezTo>
                  <a:cubicBezTo>
                    <a:pt x="251" y="524"/>
                    <a:pt x="251" y="513"/>
                    <a:pt x="248" y="505"/>
                  </a:cubicBezTo>
                  <a:cubicBezTo>
                    <a:pt x="244" y="491"/>
                    <a:pt x="240" y="479"/>
                    <a:pt x="232" y="468"/>
                  </a:cubicBezTo>
                  <a:cubicBezTo>
                    <a:pt x="229" y="460"/>
                    <a:pt x="225" y="457"/>
                    <a:pt x="217" y="453"/>
                  </a:cubicBezTo>
                  <a:cubicBezTo>
                    <a:pt x="214" y="449"/>
                    <a:pt x="206" y="446"/>
                    <a:pt x="199" y="446"/>
                  </a:cubicBezTo>
                  <a:cubicBezTo>
                    <a:pt x="203" y="427"/>
                    <a:pt x="206" y="412"/>
                    <a:pt x="210" y="396"/>
                  </a:cubicBezTo>
                  <a:cubicBezTo>
                    <a:pt x="222" y="344"/>
                    <a:pt x="229" y="300"/>
                    <a:pt x="240" y="255"/>
                  </a:cubicBezTo>
                  <a:cubicBezTo>
                    <a:pt x="240" y="251"/>
                    <a:pt x="244" y="244"/>
                    <a:pt x="244" y="236"/>
                  </a:cubicBezTo>
                  <a:cubicBezTo>
                    <a:pt x="248" y="232"/>
                    <a:pt x="248" y="225"/>
                    <a:pt x="251" y="221"/>
                  </a:cubicBezTo>
                  <a:lnTo>
                    <a:pt x="251" y="213"/>
                  </a:lnTo>
                  <a:lnTo>
                    <a:pt x="251" y="203"/>
                  </a:lnTo>
                  <a:lnTo>
                    <a:pt x="251" y="191"/>
                  </a:lnTo>
                  <a:cubicBezTo>
                    <a:pt x="251" y="187"/>
                    <a:pt x="248" y="184"/>
                    <a:pt x="248" y="180"/>
                  </a:cubicBezTo>
                  <a:lnTo>
                    <a:pt x="236" y="169"/>
                  </a:lnTo>
                  <a:cubicBezTo>
                    <a:pt x="229" y="165"/>
                    <a:pt x="225" y="161"/>
                    <a:pt x="217" y="161"/>
                  </a:cubicBezTo>
                  <a:lnTo>
                    <a:pt x="195" y="161"/>
                  </a:lnTo>
                  <a:cubicBezTo>
                    <a:pt x="199" y="158"/>
                    <a:pt x="199" y="154"/>
                    <a:pt x="203" y="150"/>
                  </a:cubicBezTo>
                  <a:cubicBezTo>
                    <a:pt x="206" y="135"/>
                    <a:pt x="214" y="124"/>
                    <a:pt x="222" y="105"/>
                  </a:cubicBezTo>
                  <a:cubicBezTo>
                    <a:pt x="225" y="98"/>
                    <a:pt x="229" y="87"/>
                    <a:pt x="229" y="75"/>
                  </a:cubicBezTo>
                  <a:cubicBezTo>
                    <a:pt x="229" y="68"/>
                    <a:pt x="229" y="56"/>
                    <a:pt x="225" y="49"/>
                  </a:cubicBezTo>
                  <a:cubicBezTo>
                    <a:pt x="217" y="38"/>
                    <a:pt x="210" y="27"/>
                    <a:pt x="203" y="20"/>
                  </a:cubicBezTo>
                  <a:cubicBezTo>
                    <a:pt x="191" y="15"/>
                    <a:pt x="184" y="8"/>
                    <a:pt x="172" y="4"/>
                  </a:cubicBezTo>
                  <a:cubicBezTo>
                    <a:pt x="165" y="4"/>
                    <a:pt x="158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7" name="Google Shape;18127;p13"/>
            <p:cNvSpPr/>
            <p:nvPr/>
          </p:nvSpPr>
          <p:spPr>
            <a:xfrm>
              <a:off x="-566836" y="2216507"/>
              <a:ext cx="13991" cy="49660"/>
            </a:xfrm>
            <a:custGeom>
              <a:avLst/>
              <a:gdLst/>
              <a:ahLst/>
              <a:cxnLst/>
              <a:rect l="l" t="t" r="r" b="b"/>
              <a:pathLst>
                <a:path w="293" h="1040" extrusionOk="0">
                  <a:moveTo>
                    <a:pt x="4" y="1"/>
                  </a:moveTo>
                  <a:cubicBezTo>
                    <a:pt x="4" y="12"/>
                    <a:pt x="1" y="23"/>
                    <a:pt x="1" y="34"/>
                  </a:cubicBezTo>
                  <a:cubicBezTo>
                    <a:pt x="1" y="57"/>
                    <a:pt x="4" y="75"/>
                    <a:pt x="12" y="94"/>
                  </a:cubicBezTo>
                  <a:cubicBezTo>
                    <a:pt x="16" y="113"/>
                    <a:pt x="27" y="128"/>
                    <a:pt x="42" y="143"/>
                  </a:cubicBezTo>
                  <a:lnTo>
                    <a:pt x="45" y="146"/>
                  </a:lnTo>
                  <a:cubicBezTo>
                    <a:pt x="45" y="139"/>
                    <a:pt x="49" y="132"/>
                    <a:pt x="57" y="124"/>
                  </a:cubicBezTo>
                  <a:cubicBezTo>
                    <a:pt x="64" y="113"/>
                    <a:pt x="68" y="101"/>
                    <a:pt x="72" y="94"/>
                  </a:cubicBezTo>
                  <a:cubicBezTo>
                    <a:pt x="76" y="87"/>
                    <a:pt x="76" y="83"/>
                    <a:pt x="76" y="75"/>
                  </a:cubicBezTo>
                  <a:cubicBezTo>
                    <a:pt x="76" y="72"/>
                    <a:pt x="76" y="68"/>
                    <a:pt x="72" y="61"/>
                  </a:cubicBezTo>
                  <a:cubicBezTo>
                    <a:pt x="68" y="57"/>
                    <a:pt x="64" y="49"/>
                    <a:pt x="57" y="42"/>
                  </a:cubicBezTo>
                  <a:cubicBezTo>
                    <a:pt x="42" y="31"/>
                    <a:pt x="23" y="16"/>
                    <a:pt x="4" y="1"/>
                  </a:cubicBezTo>
                  <a:close/>
                  <a:moveTo>
                    <a:pt x="68" y="203"/>
                  </a:moveTo>
                  <a:cubicBezTo>
                    <a:pt x="72" y="206"/>
                    <a:pt x="72" y="210"/>
                    <a:pt x="72" y="210"/>
                  </a:cubicBezTo>
                  <a:cubicBezTo>
                    <a:pt x="72" y="229"/>
                    <a:pt x="64" y="244"/>
                    <a:pt x="64" y="255"/>
                  </a:cubicBezTo>
                  <a:cubicBezTo>
                    <a:pt x="61" y="266"/>
                    <a:pt x="57" y="277"/>
                    <a:pt x="57" y="281"/>
                  </a:cubicBezTo>
                  <a:cubicBezTo>
                    <a:pt x="61" y="289"/>
                    <a:pt x="61" y="296"/>
                    <a:pt x="64" y="303"/>
                  </a:cubicBezTo>
                  <a:cubicBezTo>
                    <a:pt x="72" y="315"/>
                    <a:pt x="76" y="326"/>
                    <a:pt x="80" y="337"/>
                  </a:cubicBezTo>
                  <a:cubicBezTo>
                    <a:pt x="87" y="322"/>
                    <a:pt x="94" y="311"/>
                    <a:pt x="98" y="296"/>
                  </a:cubicBezTo>
                  <a:cubicBezTo>
                    <a:pt x="106" y="285"/>
                    <a:pt x="109" y="274"/>
                    <a:pt x="113" y="266"/>
                  </a:cubicBezTo>
                  <a:cubicBezTo>
                    <a:pt x="113" y="258"/>
                    <a:pt x="116" y="255"/>
                    <a:pt x="116" y="248"/>
                  </a:cubicBezTo>
                  <a:cubicBezTo>
                    <a:pt x="116" y="244"/>
                    <a:pt x="116" y="240"/>
                    <a:pt x="113" y="232"/>
                  </a:cubicBezTo>
                  <a:lnTo>
                    <a:pt x="109" y="229"/>
                  </a:lnTo>
                  <a:cubicBezTo>
                    <a:pt x="106" y="225"/>
                    <a:pt x="98" y="222"/>
                    <a:pt x="87" y="214"/>
                  </a:cubicBezTo>
                  <a:cubicBezTo>
                    <a:pt x="83" y="214"/>
                    <a:pt x="80" y="210"/>
                    <a:pt x="76" y="206"/>
                  </a:cubicBezTo>
                  <a:cubicBezTo>
                    <a:pt x="72" y="203"/>
                    <a:pt x="72" y="203"/>
                    <a:pt x="68" y="203"/>
                  </a:cubicBezTo>
                  <a:close/>
                  <a:moveTo>
                    <a:pt x="87" y="397"/>
                  </a:moveTo>
                  <a:cubicBezTo>
                    <a:pt x="87" y="401"/>
                    <a:pt x="83" y="408"/>
                    <a:pt x="83" y="412"/>
                  </a:cubicBezTo>
                  <a:cubicBezTo>
                    <a:pt x="80" y="420"/>
                    <a:pt x="72" y="431"/>
                    <a:pt x="64" y="438"/>
                  </a:cubicBezTo>
                  <a:cubicBezTo>
                    <a:pt x="68" y="442"/>
                    <a:pt x="72" y="442"/>
                    <a:pt x="76" y="446"/>
                  </a:cubicBezTo>
                  <a:cubicBezTo>
                    <a:pt x="83" y="449"/>
                    <a:pt x="87" y="453"/>
                    <a:pt x="94" y="460"/>
                  </a:cubicBezTo>
                  <a:cubicBezTo>
                    <a:pt x="102" y="465"/>
                    <a:pt x="106" y="468"/>
                    <a:pt x="109" y="479"/>
                  </a:cubicBezTo>
                  <a:cubicBezTo>
                    <a:pt x="113" y="483"/>
                    <a:pt x="113" y="491"/>
                    <a:pt x="113" y="498"/>
                  </a:cubicBezTo>
                  <a:cubicBezTo>
                    <a:pt x="113" y="502"/>
                    <a:pt x="113" y="510"/>
                    <a:pt x="109" y="513"/>
                  </a:cubicBezTo>
                  <a:cubicBezTo>
                    <a:pt x="106" y="517"/>
                    <a:pt x="106" y="524"/>
                    <a:pt x="102" y="528"/>
                  </a:cubicBezTo>
                  <a:cubicBezTo>
                    <a:pt x="94" y="536"/>
                    <a:pt x="90" y="543"/>
                    <a:pt x="90" y="546"/>
                  </a:cubicBezTo>
                  <a:cubicBezTo>
                    <a:pt x="87" y="554"/>
                    <a:pt x="87" y="558"/>
                    <a:pt x="87" y="562"/>
                  </a:cubicBezTo>
                  <a:cubicBezTo>
                    <a:pt x="87" y="569"/>
                    <a:pt x="90" y="577"/>
                    <a:pt x="94" y="588"/>
                  </a:cubicBezTo>
                  <a:cubicBezTo>
                    <a:pt x="102" y="595"/>
                    <a:pt x="109" y="606"/>
                    <a:pt x="121" y="617"/>
                  </a:cubicBezTo>
                  <a:cubicBezTo>
                    <a:pt x="132" y="633"/>
                    <a:pt x="143" y="651"/>
                    <a:pt x="147" y="667"/>
                  </a:cubicBezTo>
                  <a:cubicBezTo>
                    <a:pt x="150" y="681"/>
                    <a:pt x="150" y="696"/>
                    <a:pt x="150" y="707"/>
                  </a:cubicBezTo>
                  <a:lnTo>
                    <a:pt x="150" y="726"/>
                  </a:lnTo>
                  <a:lnTo>
                    <a:pt x="150" y="745"/>
                  </a:lnTo>
                  <a:cubicBezTo>
                    <a:pt x="150" y="748"/>
                    <a:pt x="150" y="752"/>
                    <a:pt x="154" y="752"/>
                  </a:cubicBezTo>
                  <a:cubicBezTo>
                    <a:pt x="154" y="752"/>
                    <a:pt x="154" y="756"/>
                    <a:pt x="158" y="756"/>
                  </a:cubicBezTo>
                  <a:cubicBezTo>
                    <a:pt x="169" y="767"/>
                    <a:pt x="176" y="774"/>
                    <a:pt x="184" y="786"/>
                  </a:cubicBezTo>
                  <a:cubicBezTo>
                    <a:pt x="192" y="797"/>
                    <a:pt x="195" y="808"/>
                    <a:pt x="199" y="819"/>
                  </a:cubicBezTo>
                  <a:cubicBezTo>
                    <a:pt x="202" y="838"/>
                    <a:pt x="206" y="857"/>
                    <a:pt x="206" y="868"/>
                  </a:cubicBezTo>
                  <a:cubicBezTo>
                    <a:pt x="211" y="876"/>
                    <a:pt x="211" y="879"/>
                    <a:pt x="211" y="879"/>
                  </a:cubicBezTo>
                  <a:cubicBezTo>
                    <a:pt x="214" y="883"/>
                    <a:pt x="218" y="883"/>
                    <a:pt x="221" y="886"/>
                  </a:cubicBezTo>
                  <a:cubicBezTo>
                    <a:pt x="214" y="864"/>
                    <a:pt x="211" y="846"/>
                    <a:pt x="211" y="819"/>
                  </a:cubicBezTo>
                  <a:cubicBezTo>
                    <a:pt x="211" y="808"/>
                    <a:pt x="211" y="797"/>
                    <a:pt x="214" y="786"/>
                  </a:cubicBezTo>
                  <a:lnTo>
                    <a:pt x="211" y="786"/>
                  </a:lnTo>
                  <a:cubicBezTo>
                    <a:pt x="199" y="779"/>
                    <a:pt x="192" y="767"/>
                    <a:pt x="184" y="756"/>
                  </a:cubicBezTo>
                  <a:cubicBezTo>
                    <a:pt x="180" y="748"/>
                    <a:pt x="176" y="737"/>
                    <a:pt x="180" y="729"/>
                  </a:cubicBezTo>
                  <a:cubicBezTo>
                    <a:pt x="180" y="719"/>
                    <a:pt x="180" y="711"/>
                    <a:pt x="184" y="703"/>
                  </a:cubicBezTo>
                  <a:cubicBezTo>
                    <a:pt x="188" y="696"/>
                    <a:pt x="192" y="693"/>
                    <a:pt x="195" y="685"/>
                  </a:cubicBezTo>
                  <a:cubicBezTo>
                    <a:pt x="202" y="674"/>
                    <a:pt x="211" y="662"/>
                    <a:pt x="221" y="651"/>
                  </a:cubicBezTo>
                  <a:cubicBezTo>
                    <a:pt x="221" y="651"/>
                    <a:pt x="225" y="648"/>
                    <a:pt x="229" y="640"/>
                  </a:cubicBezTo>
                  <a:lnTo>
                    <a:pt x="229" y="614"/>
                  </a:lnTo>
                  <a:cubicBezTo>
                    <a:pt x="229" y="599"/>
                    <a:pt x="229" y="580"/>
                    <a:pt x="225" y="569"/>
                  </a:cubicBezTo>
                  <a:cubicBezTo>
                    <a:pt x="221" y="565"/>
                    <a:pt x="221" y="562"/>
                    <a:pt x="221" y="558"/>
                  </a:cubicBezTo>
                  <a:lnTo>
                    <a:pt x="218" y="558"/>
                  </a:lnTo>
                  <a:cubicBezTo>
                    <a:pt x="214" y="562"/>
                    <a:pt x="202" y="565"/>
                    <a:pt x="195" y="565"/>
                  </a:cubicBezTo>
                  <a:lnTo>
                    <a:pt x="176" y="565"/>
                  </a:lnTo>
                  <a:cubicBezTo>
                    <a:pt x="173" y="562"/>
                    <a:pt x="169" y="562"/>
                    <a:pt x="166" y="558"/>
                  </a:cubicBezTo>
                  <a:cubicBezTo>
                    <a:pt x="158" y="554"/>
                    <a:pt x="147" y="546"/>
                    <a:pt x="143" y="536"/>
                  </a:cubicBezTo>
                  <a:cubicBezTo>
                    <a:pt x="135" y="524"/>
                    <a:pt x="132" y="513"/>
                    <a:pt x="132" y="502"/>
                  </a:cubicBezTo>
                  <a:cubicBezTo>
                    <a:pt x="132" y="494"/>
                    <a:pt x="135" y="487"/>
                    <a:pt x="135" y="479"/>
                  </a:cubicBezTo>
                  <a:cubicBezTo>
                    <a:pt x="139" y="476"/>
                    <a:pt x="139" y="472"/>
                    <a:pt x="143" y="465"/>
                  </a:cubicBezTo>
                  <a:cubicBezTo>
                    <a:pt x="147" y="457"/>
                    <a:pt x="150" y="453"/>
                    <a:pt x="150" y="449"/>
                  </a:cubicBezTo>
                  <a:lnTo>
                    <a:pt x="150" y="446"/>
                  </a:lnTo>
                  <a:cubicBezTo>
                    <a:pt x="147" y="442"/>
                    <a:pt x="135" y="438"/>
                    <a:pt x="124" y="431"/>
                  </a:cubicBezTo>
                  <a:cubicBezTo>
                    <a:pt x="116" y="427"/>
                    <a:pt x="109" y="423"/>
                    <a:pt x="98" y="415"/>
                  </a:cubicBezTo>
                  <a:cubicBezTo>
                    <a:pt x="94" y="408"/>
                    <a:pt x="90" y="405"/>
                    <a:pt x="87" y="397"/>
                  </a:cubicBezTo>
                  <a:close/>
                  <a:moveTo>
                    <a:pt x="289" y="999"/>
                  </a:moveTo>
                  <a:cubicBezTo>
                    <a:pt x="285" y="1007"/>
                    <a:pt x="281" y="1010"/>
                    <a:pt x="281" y="1017"/>
                  </a:cubicBezTo>
                  <a:cubicBezTo>
                    <a:pt x="278" y="1025"/>
                    <a:pt x="273" y="1033"/>
                    <a:pt x="270" y="1040"/>
                  </a:cubicBezTo>
                  <a:cubicBezTo>
                    <a:pt x="273" y="1040"/>
                    <a:pt x="281" y="1036"/>
                    <a:pt x="285" y="1036"/>
                  </a:cubicBezTo>
                  <a:cubicBezTo>
                    <a:pt x="289" y="1033"/>
                    <a:pt x="292" y="1033"/>
                    <a:pt x="292" y="1033"/>
                  </a:cubicBezTo>
                  <a:lnTo>
                    <a:pt x="292" y="1025"/>
                  </a:lnTo>
                  <a:lnTo>
                    <a:pt x="292" y="1017"/>
                  </a:lnTo>
                  <a:cubicBezTo>
                    <a:pt x="292" y="1010"/>
                    <a:pt x="289" y="1007"/>
                    <a:pt x="289" y="9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8" name="Google Shape;18128;p13"/>
            <p:cNvSpPr/>
            <p:nvPr/>
          </p:nvSpPr>
          <p:spPr>
            <a:xfrm>
              <a:off x="-570370" y="2207769"/>
              <a:ext cx="21297" cy="66468"/>
            </a:xfrm>
            <a:custGeom>
              <a:avLst/>
              <a:gdLst/>
              <a:ahLst/>
              <a:cxnLst/>
              <a:rect l="l" t="t" r="r" b="b"/>
              <a:pathLst>
                <a:path w="446" h="1392" extrusionOk="0">
                  <a:moveTo>
                    <a:pt x="78" y="184"/>
                  </a:moveTo>
                  <a:cubicBezTo>
                    <a:pt x="97" y="199"/>
                    <a:pt x="116" y="214"/>
                    <a:pt x="131" y="225"/>
                  </a:cubicBezTo>
                  <a:cubicBezTo>
                    <a:pt x="138" y="232"/>
                    <a:pt x="142" y="240"/>
                    <a:pt x="146" y="244"/>
                  </a:cubicBezTo>
                  <a:cubicBezTo>
                    <a:pt x="150" y="251"/>
                    <a:pt x="150" y="255"/>
                    <a:pt x="150" y="258"/>
                  </a:cubicBezTo>
                  <a:cubicBezTo>
                    <a:pt x="150" y="266"/>
                    <a:pt x="150" y="270"/>
                    <a:pt x="146" y="277"/>
                  </a:cubicBezTo>
                  <a:cubicBezTo>
                    <a:pt x="142" y="284"/>
                    <a:pt x="138" y="296"/>
                    <a:pt x="131" y="307"/>
                  </a:cubicBezTo>
                  <a:cubicBezTo>
                    <a:pt x="123" y="315"/>
                    <a:pt x="119" y="322"/>
                    <a:pt x="119" y="329"/>
                  </a:cubicBezTo>
                  <a:lnTo>
                    <a:pt x="116" y="326"/>
                  </a:lnTo>
                  <a:cubicBezTo>
                    <a:pt x="101" y="311"/>
                    <a:pt x="90" y="296"/>
                    <a:pt x="86" y="277"/>
                  </a:cubicBezTo>
                  <a:cubicBezTo>
                    <a:pt x="78" y="258"/>
                    <a:pt x="75" y="240"/>
                    <a:pt x="75" y="217"/>
                  </a:cubicBezTo>
                  <a:cubicBezTo>
                    <a:pt x="75" y="206"/>
                    <a:pt x="78" y="195"/>
                    <a:pt x="78" y="184"/>
                  </a:cubicBezTo>
                  <a:close/>
                  <a:moveTo>
                    <a:pt x="142" y="386"/>
                  </a:moveTo>
                  <a:cubicBezTo>
                    <a:pt x="146" y="386"/>
                    <a:pt x="146" y="386"/>
                    <a:pt x="150" y="389"/>
                  </a:cubicBezTo>
                  <a:cubicBezTo>
                    <a:pt x="154" y="393"/>
                    <a:pt x="157" y="397"/>
                    <a:pt x="161" y="397"/>
                  </a:cubicBezTo>
                  <a:cubicBezTo>
                    <a:pt x="172" y="405"/>
                    <a:pt x="180" y="408"/>
                    <a:pt x="183" y="412"/>
                  </a:cubicBezTo>
                  <a:lnTo>
                    <a:pt x="187" y="415"/>
                  </a:lnTo>
                  <a:cubicBezTo>
                    <a:pt x="190" y="423"/>
                    <a:pt x="190" y="427"/>
                    <a:pt x="190" y="431"/>
                  </a:cubicBezTo>
                  <a:cubicBezTo>
                    <a:pt x="190" y="438"/>
                    <a:pt x="187" y="441"/>
                    <a:pt x="187" y="449"/>
                  </a:cubicBezTo>
                  <a:cubicBezTo>
                    <a:pt x="183" y="457"/>
                    <a:pt x="180" y="468"/>
                    <a:pt x="172" y="479"/>
                  </a:cubicBezTo>
                  <a:cubicBezTo>
                    <a:pt x="168" y="494"/>
                    <a:pt x="161" y="505"/>
                    <a:pt x="154" y="520"/>
                  </a:cubicBezTo>
                  <a:cubicBezTo>
                    <a:pt x="150" y="509"/>
                    <a:pt x="146" y="498"/>
                    <a:pt x="138" y="486"/>
                  </a:cubicBezTo>
                  <a:cubicBezTo>
                    <a:pt x="135" y="479"/>
                    <a:pt x="135" y="472"/>
                    <a:pt x="131" y="464"/>
                  </a:cubicBezTo>
                  <a:cubicBezTo>
                    <a:pt x="131" y="460"/>
                    <a:pt x="135" y="449"/>
                    <a:pt x="138" y="438"/>
                  </a:cubicBezTo>
                  <a:cubicBezTo>
                    <a:pt x="138" y="427"/>
                    <a:pt x="146" y="412"/>
                    <a:pt x="146" y="393"/>
                  </a:cubicBezTo>
                  <a:cubicBezTo>
                    <a:pt x="146" y="393"/>
                    <a:pt x="146" y="389"/>
                    <a:pt x="142" y="386"/>
                  </a:cubicBezTo>
                  <a:close/>
                  <a:moveTo>
                    <a:pt x="161" y="580"/>
                  </a:moveTo>
                  <a:cubicBezTo>
                    <a:pt x="164" y="588"/>
                    <a:pt x="168" y="591"/>
                    <a:pt x="172" y="598"/>
                  </a:cubicBezTo>
                  <a:cubicBezTo>
                    <a:pt x="183" y="606"/>
                    <a:pt x="190" y="610"/>
                    <a:pt x="198" y="614"/>
                  </a:cubicBezTo>
                  <a:cubicBezTo>
                    <a:pt x="209" y="621"/>
                    <a:pt x="221" y="625"/>
                    <a:pt x="224" y="629"/>
                  </a:cubicBezTo>
                  <a:lnTo>
                    <a:pt x="224" y="632"/>
                  </a:lnTo>
                  <a:cubicBezTo>
                    <a:pt x="224" y="636"/>
                    <a:pt x="221" y="640"/>
                    <a:pt x="217" y="648"/>
                  </a:cubicBezTo>
                  <a:cubicBezTo>
                    <a:pt x="213" y="655"/>
                    <a:pt x="213" y="659"/>
                    <a:pt x="209" y="662"/>
                  </a:cubicBezTo>
                  <a:cubicBezTo>
                    <a:pt x="209" y="670"/>
                    <a:pt x="206" y="677"/>
                    <a:pt x="206" y="685"/>
                  </a:cubicBezTo>
                  <a:cubicBezTo>
                    <a:pt x="206" y="696"/>
                    <a:pt x="209" y="707"/>
                    <a:pt x="217" y="719"/>
                  </a:cubicBezTo>
                  <a:cubicBezTo>
                    <a:pt x="221" y="729"/>
                    <a:pt x="232" y="737"/>
                    <a:pt x="240" y="741"/>
                  </a:cubicBezTo>
                  <a:cubicBezTo>
                    <a:pt x="243" y="745"/>
                    <a:pt x="247" y="745"/>
                    <a:pt x="250" y="748"/>
                  </a:cubicBezTo>
                  <a:lnTo>
                    <a:pt x="269" y="748"/>
                  </a:lnTo>
                  <a:cubicBezTo>
                    <a:pt x="276" y="748"/>
                    <a:pt x="288" y="745"/>
                    <a:pt x="292" y="741"/>
                  </a:cubicBezTo>
                  <a:lnTo>
                    <a:pt x="295" y="741"/>
                  </a:lnTo>
                  <a:cubicBezTo>
                    <a:pt x="295" y="745"/>
                    <a:pt x="295" y="748"/>
                    <a:pt x="299" y="752"/>
                  </a:cubicBezTo>
                  <a:cubicBezTo>
                    <a:pt x="303" y="763"/>
                    <a:pt x="303" y="782"/>
                    <a:pt x="303" y="797"/>
                  </a:cubicBezTo>
                  <a:lnTo>
                    <a:pt x="303" y="823"/>
                  </a:lnTo>
                  <a:cubicBezTo>
                    <a:pt x="299" y="831"/>
                    <a:pt x="295" y="834"/>
                    <a:pt x="295" y="834"/>
                  </a:cubicBezTo>
                  <a:cubicBezTo>
                    <a:pt x="285" y="845"/>
                    <a:pt x="276" y="857"/>
                    <a:pt x="269" y="868"/>
                  </a:cubicBezTo>
                  <a:cubicBezTo>
                    <a:pt x="266" y="876"/>
                    <a:pt x="262" y="879"/>
                    <a:pt x="258" y="886"/>
                  </a:cubicBezTo>
                  <a:cubicBezTo>
                    <a:pt x="254" y="894"/>
                    <a:pt x="254" y="902"/>
                    <a:pt x="254" y="912"/>
                  </a:cubicBezTo>
                  <a:cubicBezTo>
                    <a:pt x="250" y="920"/>
                    <a:pt x="254" y="931"/>
                    <a:pt x="258" y="939"/>
                  </a:cubicBezTo>
                  <a:cubicBezTo>
                    <a:pt x="266" y="950"/>
                    <a:pt x="273" y="962"/>
                    <a:pt x="285" y="969"/>
                  </a:cubicBezTo>
                  <a:lnTo>
                    <a:pt x="288" y="969"/>
                  </a:lnTo>
                  <a:cubicBezTo>
                    <a:pt x="285" y="980"/>
                    <a:pt x="285" y="991"/>
                    <a:pt x="285" y="1002"/>
                  </a:cubicBezTo>
                  <a:cubicBezTo>
                    <a:pt x="285" y="1029"/>
                    <a:pt x="288" y="1047"/>
                    <a:pt x="295" y="1069"/>
                  </a:cubicBezTo>
                  <a:cubicBezTo>
                    <a:pt x="292" y="1066"/>
                    <a:pt x="288" y="1066"/>
                    <a:pt x="285" y="1062"/>
                  </a:cubicBezTo>
                  <a:cubicBezTo>
                    <a:pt x="285" y="1062"/>
                    <a:pt x="285" y="1059"/>
                    <a:pt x="280" y="1051"/>
                  </a:cubicBezTo>
                  <a:cubicBezTo>
                    <a:pt x="280" y="1040"/>
                    <a:pt x="276" y="1021"/>
                    <a:pt x="273" y="1002"/>
                  </a:cubicBezTo>
                  <a:cubicBezTo>
                    <a:pt x="269" y="991"/>
                    <a:pt x="266" y="980"/>
                    <a:pt x="258" y="969"/>
                  </a:cubicBezTo>
                  <a:cubicBezTo>
                    <a:pt x="250" y="957"/>
                    <a:pt x="243" y="950"/>
                    <a:pt x="232" y="939"/>
                  </a:cubicBezTo>
                  <a:cubicBezTo>
                    <a:pt x="228" y="939"/>
                    <a:pt x="228" y="935"/>
                    <a:pt x="228" y="935"/>
                  </a:cubicBezTo>
                  <a:cubicBezTo>
                    <a:pt x="224" y="935"/>
                    <a:pt x="224" y="931"/>
                    <a:pt x="224" y="928"/>
                  </a:cubicBezTo>
                  <a:lnTo>
                    <a:pt x="224" y="909"/>
                  </a:lnTo>
                  <a:lnTo>
                    <a:pt x="224" y="890"/>
                  </a:lnTo>
                  <a:cubicBezTo>
                    <a:pt x="224" y="879"/>
                    <a:pt x="224" y="864"/>
                    <a:pt x="221" y="850"/>
                  </a:cubicBezTo>
                  <a:cubicBezTo>
                    <a:pt x="217" y="834"/>
                    <a:pt x="206" y="816"/>
                    <a:pt x="195" y="800"/>
                  </a:cubicBezTo>
                  <a:cubicBezTo>
                    <a:pt x="183" y="789"/>
                    <a:pt x="176" y="778"/>
                    <a:pt x="168" y="771"/>
                  </a:cubicBezTo>
                  <a:cubicBezTo>
                    <a:pt x="164" y="760"/>
                    <a:pt x="161" y="752"/>
                    <a:pt x="161" y="745"/>
                  </a:cubicBezTo>
                  <a:cubicBezTo>
                    <a:pt x="161" y="741"/>
                    <a:pt x="161" y="737"/>
                    <a:pt x="164" y="729"/>
                  </a:cubicBezTo>
                  <a:cubicBezTo>
                    <a:pt x="164" y="726"/>
                    <a:pt x="168" y="719"/>
                    <a:pt x="176" y="711"/>
                  </a:cubicBezTo>
                  <a:cubicBezTo>
                    <a:pt x="180" y="707"/>
                    <a:pt x="180" y="700"/>
                    <a:pt x="183" y="696"/>
                  </a:cubicBezTo>
                  <a:cubicBezTo>
                    <a:pt x="187" y="693"/>
                    <a:pt x="187" y="685"/>
                    <a:pt x="187" y="681"/>
                  </a:cubicBezTo>
                  <a:cubicBezTo>
                    <a:pt x="187" y="674"/>
                    <a:pt x="187" y="666"/>
                    <a:pt x="183" y="662"/>
                  </a:cubicBezTo>
                  <a:cubicBezTo>
                    <a:pt x="180" y="651"/>
                    <a:pt x="176" y="648"/>
                    <a:pt x="168" y="643"/>
                  </a:cubicBezTo>
                  <a:cubicBezTo>
                    <a:pt x="161" y="636"/>
                    <a:pt x="157" y="632"/>
                    <a:pt x="150" y="629"/>
                  </a:cubicBezTo>
                  <a:cubicBezTo>
                    <a:pt x="146" y="625"/>
                    <a:pt x="142" y="625"/>
                    <a:pt x="138" y="621"/>
                  </a:cubicBezTo>
                  <a:cubicBezTo>
                    <a:pt x="146" y="614"/>
                    <a:pt x="154" y="603"/>
                    <a:pt x="157" y="595"/>
                  </a:cubicBezTo>
                  <a:cubicBezTo>
                    <a:pt x="157" y="591"/>
                    <a:pt x="161" y="584"/>
                    <a:pt x="161" y="580"/>
                  </a:cubicBezTo>
                  <a:close/>
                  <a:moveTo>
                    <a:pt x="363" y="1182"/>
                  </a:moveTo>
                  <a:cubicBezTo>
                    <a:pt x="363" y="1190"/>
                    <a:pt x="366" y="1193"/>
                    <a:pt x="366" y="1200"/>
                  </a:cubicBezTo>
                  <a:lnTo>
                    <a:pt x="366" y="1208"/>
                  </a:lnTo>
                  <a:lnTo>
                    <a:pt x="366" y="1216"/>
                  </a:lnTo>
                  <a:cubicBezTo>
                    <a:pt x="366" y="1216"/>
                    <a:pt x="363" y="1216"/>
                    <a:pt x="359" y="1219"/>
                  </a:cubicBezTo>
                  <a:cubicBezTo>
                    <a:pt x="355" y="1219"/>
                    <a:pt x="347" y="1223"/>
                    <a:pt x="344" y="1223"/>
                  </a:cubicBezTo>
                  <a:cubicBezTo>
                    <a:pt x="347" y="1216"/>
                    <a:pt x="352" y="1208"/>
                    <a:pt x="355" y="1200"/>
                  </a:cubicBezTo>
                  <a:cubicBezTo>
                    <a:pt x="355" y="1193"/>
                    <a:pt x="359" y="1190"/>
                    <a:pt x="363" y="1182"/>
                  </a:cubicBezTo>
                  <a:close/>
                  <a:moveTo>
                    <a:pt x="30" y="1"/>
                  </a:moveTo>
                  <a:lnTo>
                    <a:pt x="15" y="94"/>
                  </a:lnTo>
                  <a:cubicBezTo>
                    <a:pt x="7" y="139"/>
                    <a:pt x="0" y="180"/>
                    <a:pt x="0" y="217"/>
                  </a:cubicBezTo>
                  <a:cubicBezTo>
                    <a:pt x="0" y="248"/>
                    <a:pt x="4" y="277"/>
                    <a:pt x="11" y="303"/>
                  </a:cubicBezTo>
                  <a:cubicBezTo>
                    <a:pt x="23" y="329"/>
                    <a:pt x="38" y="356"/>
                    <a:pt x="60" y="379"/>
                  </a:cubicBezTo>
                  <a:lnTo>
                    <a:pt x="67" y="386"/>
                  </a:lnTo>
                  <a:lnTo>
                    <a:pt x="67" y="393"/>
                  </a:lnTo>
                  <a:cubicBezTo>
                    <a:pt x="67" y="401"/>
                    <a:pt x="67" y="408"/>
                    <a:pt x="64" y="419"/>
                  </a:cubicBezTo>
                  <a:cubicBezTo>
                    <a:pt x="60" y="431"/>
                    <a:pt x="56" y="446"/>
                    <a:pt x="56" y="464"/>
                  </a:cubicBezTo>
                  <a:lnTo>
                    <a:pt x="56" y="475"/>
                  </a:lnTo>
                  <a:cubicBezTo>
                    <a:pt x="56" y="486"/>
                    <a:pt x="60" y="498"/>
                    <a:pt x="64" y="505"/>
                  </a:cubicBezTo>
                  <a:cubicBezTo>
                    <a:pt x="71" y="520"/>
                    <a:pt x="75" y="531"/>
                    <a:pt x="78" y="543"/>
                  </a:cubicBezTo>
                  <a:cubicBezTo>
                    <a:pt x="86" y="550"/>
                    <a:pt x="86" y="558"/>
                    <a:pt x="86" y="562"/>
                  </a:cubicBezTo>
                  <a:lnTo>
                    <a:pt x="86" y="565"/>
                  </a:lnTo>
                  <a:cubicBezTo>
                    <a:pt x="86" y="569"/>
                    <a:pt x="83" y="569"/>
                    <a:pt x="78" y="572"/>
                  </a:cubicBezTo>
                  <a:cubicBezTo>
                    <a:pt x="75" y="580"/>
                    <a:pt x="67" y="588"/>
                    <a:pt x="64" y="598"/>
                  </a:cubicBezTo>
                  <a:cubicBezTo>
                    <a:pt x="60" y="606"/>
                    <a:pt x="56" y="617"/>
                    <a:pt x="56" y="625"/>
                  </a:cubicBezTo>
                  <a:cubicBezTo>
                    <a:pt x="56" y="636"/>
                    <a:pt x="60" y="643"/>
                    <a:pt x="64" y="651"/>
                  </a:cubicBezTo>
                  <a:cubicBezTo>
                    <a:pt x="71" y="666"/>
                    <a:pt x="78" y="674"/>
                    <a:pt x="86" y="681"/>
                  </a:cubicBezTo>
                  <a:cubicBezTo>
                    <a:pt x="90" y="685"/>
                    <a:pt x="93" y="685"/>
                    <a:pt x="97" y="688"/>
                  </a:cubicBezTo>
                  <a:cubicBezTo>
                    <a:pt x="97" y="693"/>
                    <a:pt x="93" y="700"/>
                    <a:pt x="93" y="703"/>
                  </a:cubicBezTo>
                  <a:cubicBezTo>
                    <a:pt x="86" y="719"/>
                    <a:pt x="83" y="729"/>
                    <a:pt x="83" y="745"/>
                  </a:cubicBezTo>
                  <a:cubicBezTo>
                    <a:pt x="83" y="771"/>
                    <a:pt x="93" y="789"/>
                    <a:pt x="101" y="808"/>
                  </a:cubicBezTo>
                  <a:cubicBezTo>
                    <a:pt x="112" y="827"/>
                    <a:pt x="128" y="842"/>
                    <a:pt x="138" y="853"/>
                  </a:cubicBezTo>
                  <a:cubicBezTo>
                    <a:pt x="142" y="857"/>
                    <a:pt x="142" y="860"/>
                    <a:pt x="146" y="868"/>
                  </a:cubicBezTo>
                  <a:lnTo>
                    <a:pt x="146" y="890"/>
                  </a:lnTo>
                  <a:lnTo>
                    <a:pt x="146" y="909"/>
                  </a:lnTo>
                  <a:cubicBezTo>
                    <a:pt x="146" y="920"/>
                    <a:pt x="146" y="935"/>
                    <a:pt x="154" y="954"/>
                  </a:cubicBezTo>
                  <a:cubicBezTo>
                    <a:pt x="154" y="962"/>
                    <a:pt x="157" y="969"/>
                    <a:pt x="164" y="980"/>
                  </a:cubicBezTo>
                  <a:cubicBezTo>
                    <a:pt x="168" y="988"/>
                    <a:pt x="176" y="995"/>
                    <a:pt x="187" y="1002"/>
                  </a:cubicBezTo>
                  <a:lnTo>
                    <a:pt x="190" y="1007"/>
                  </a:lnTo>
                  <a:cubicBezTo>
                    <a:pt x="195" y="1010"/>
                    <a:pt x="198" y="1017"/>
                    <a:pt x="198" y="1029"/>
                  </a:cubicBezTo>
                  <a:cubicBezTo>
                    <a:pt x="202" y="1033"/>
                    <a:pt x="202" y="1040"/>
                    <a:pt x="202" y="1051"/>
                  </a:cubicBezTo>
                  <a:cubicBezTo>
                    <a:pt x="206" y="1062"/>
                    <a:pt x="209" y="1077"/>
                    <a:pt x="213" y="1092"/>
                  </a:cubicBezTo>
                  <a:cubicBezTo>
                    <a:pt x="217" y="1100"/>
                    <a:pt x="221" y="1107"/>
                    <a:pt x="228" y="1114"/>
                  </a:cubicBezTo>
                  <a:cubicBezTo>
                    <a:pt x="235" y="1126"/>
                    <a:pt x="247" y="1130"/>
                    <a:pt x="258" y="1133"/>
                  </a:cubicBezTo>
                  <a:cubicBezTo>
                    <a:pt x="276" y="1141"/>
                    <a:pt x="285" y="1148"/>
                    <a:pt x="288" y="1152"/>
                  </a:cubicBezTo>
                  <a:cubicBezTo>
                    <a:pt x="288" y="1156"/>
                    <a:pt x="288" y="1159"/>
                    <a:pt x="285" y="1171"/>
                  </a:cubicBezTo>
                  <a:cubicBezTo>
                    <a:pt x="280" y="1178"/>
                    <a:pt x="273" y="1190"/>
                    <a:pt x="269" y="1200"/>
                  </a:cubicBezTo>
                  <a:cubicBezTo>
                    <a:pt x="262" y="1216"/>
                    <a:pt x="254" y="1234"/>
                    <a:pt x="254" y="1253"/>
                  </a:cubicBezTo>
                  <a:cubicBezTo>
                    <a:pt x="254" y="1264"/>
                    <a:pt x="258" y="1279"/>
                    <a:pt x="262" y="1290"/>
                  </a:cubicBezTo>
                  <a:cubicBezTo>
                    <a:pt x="266" y="1302"/>
                    <a:pt x="273" y="1313"/>
                    <a:pt x="285" y="1324"/>
                  </a:cubicBezTo>
                  <a:lnTo>
                    <a:pt x="340" y="1391"/>
                  </a:lnTo>
                  <a:lnTo>
                    <a:pt x="352" y="1305"/>
                  </a:lnTo>
                  <a:lnTo>
                    <a:pt x="352" y="1302"/>
                  </a:lnTo>
                  <a:cubicBezTo>
                    <a:pt x="355" y="1302"/>
                    <a:pt x="363" y="1298"/>
                    <a:pt x="370" y="1298"/>
                  </a:cubicBezTo>
                  <a:cubicBezTo>
                    <a:pt x="374" y="1294"/>
                    <a:pt x="381" y="1290"/>
                    <a:pt x="389" y="1290"/>
                  </a:cubicBezTo>
                  <a:cubicBezTo>
                    <a:pt x="397" y="1287"/>
                    <a:pt x="400" y="1283"/>
                    <a:pt x="407" y="1279"/>
                  </a:cubicBezTo>
                  <a:cubicBezTo>
                    <a:pt x="419" y="1271"/>
                    <a:pt x="426" y="1264"/>
                    <a:pt x="433" y="1253"/>
                  </a:cubicBezTo>
                  <a:cubicBezTo>
                    <a:pt x="442" y="1238"/>
                    <a:pt x="445" y="1223"/>
                    <a:pt x="445" y="1208"/>
                  </a:cubicBezTo>
                  <a:cubicBezTo>
                    <a:pt x="445" y="1200"/>
                    <a:pt x="445" y="1193"/>
                    <a:pt x="442" y="1186"/>
                  </a:cubicBezTo>
                  <a:cubicBezTo>
                    <a:pt x="437" y="1164"/>
                    <a:pt x="430" y="1145"/>
                    <a:pt x="419" y="1126"/>
                  </a:cubicBezTo>
                  <a:cubicBezTo>
                    <a:pt x="407" y="1100"/>
                    <a:pt x="389" y="1081"/>
                    <a:pt x="378" y="1059"/>
                  </a:cubicBezTo>
                  <a:cubicBezTo>
                    <a:pt x="370" y="1047"/>
                    <a:pt x="366" y="1040"/>
                    <a:pt x="363" y="1029"/>
                  </a:cubicBezTo>
                  <a:cubicBezTo>
                    <a:pt x="359" y="1021"/>
                    <a:pt x="359" y="1014"/>
                    <a:pt x="359" y="1002"/>
                  </a:cubicBezTo>
                  <a:cubicBezTo>
                    <a:pt x="359" y="991"/>
                    <a:pt x="363" y="980"/>
                    <a:pt x="366" y="965"/>
                  </a:cubicBezTo>
                  <a:lnTo>
                    <a:pt x="381" y="931"/>
                  </a:lnTo>
                  <a:lnTo>
                    <a:pt x="347" y="917"/>
                  </a:lnTo>
                  <a:cubicBezTo>
                    <a:pt x="340" y="912"/>
                    <a:pt x="337" y="909"/>
                    <a:pt x="333" y="909"/>
                  </a:cubicBezTo>
                  <a:lnTo>
                    <a:pt x="333" y="905"/>
                  </a:lnTo>
                  <a:cubicBezTo>
                    <a:pt x="340" y="902"/>
                    <a:pt x="344" y="894"/>
                    <a:pt x="352" y="886"/>
                  </a:cubicBezTo>
                  <a:cubicBezTo>
                    <a:pt x="363" y="876"/>
                    <a:pt x="370" y="860"/>
                    <a:pt x="374" y="845"/>
                  </a:cubicBezTo>
                  <a:cubicBezTo>
                    <a:pt x="378" y="827"/>
                    <a:pt x="381" y="812"/>
                    <a:pt x="381" y="797"/>
                  </a:cubicBezTo>
                  <a:cubicBezTo>
                    <a:pt x="381" y="771"/>
                    <a:pt x="378" y="741"/>
                    <a:pt x="366" y="715"/>
                  </a:cubicBezTo>
                  <a:cubicBezTo>
                    <a:pt x="363" y="703"/>
                    <a:pt x="359" y="693"/>
                    <a:pt x="352" y="681"/>
                  </a:cubicBezTo>
                  <a:cubicBezTo>
                    <a:pt x="344" y="670"/>
                    <a:pt x="337" y="662"/>
                    <a:pt x="321" y="651"/>
                  </a:cubicBezTo>
                  <a:cubicBezTo>
                    <a:pt x="318" y="651"/>
                    <a:pt x="314" y="648"/>
                    <a:pt x="311" y="648"/>
                  </a:cubicBezTo>
                  <a:cubicBezTo>
                    <a:pt x="307" y="643"/>
                    <a:pt x="303" y="643"/>
                    <a:pt x="299" y="643"/>
                  </a:cubicBezTo>
                  <a:lnTo>
                    <a:pt x="299" y="629"/>
                  </a:lnTo>
                  <a:cubicBezTo>
                    <a:pt x="299" y="621"/>
                    <a:pt x="299" y="610"/>
                    <a:pt x="295" y="598"/>
                  </a:cubicBezTo>
                  <a:cubicBezTo>
                    <a:pt x="292" y="591"/>
                    <a:pt x="285" y="584"/>
                    <a:pt x="280" y="580"/>
                  </a:cubicBezTo>
                  <a:cubicBezTo>
                    <a:pt x="273" y="569"/>
                    <a:pt x="262" y="562"/>
                    <a:pt x="254" y="558"/>
                  </a:cubicBezTo>
                  <a:cubicBezTo>
                    <a:pt x="243" y="550"/>
                    <a:pt x="232" y="546"/>
                    <a:pt x="228" y="543"/>
                  </a:cubicBezTo>
                  <a:cubicBezTo>
                    <a:pt x="232" y="531"/>
                    <a:pt x="240" y="517"/>
                    <a:pt x="247" y="502"/>
                  </a:cubicBezTo>
                  <a:cubicBezTo>
                    <a:pt x="254" y="491"/>
                    <a:pt x="258" y="479"/>
                    <a:pt x="262" y="468"/>
                  </a:cubicBezTo>
                  <a:cubicBezTo>
                    <a:pt x="266" y="457"/>
                    <a:pt x="266" y="446"/>
                    <a:pt x="266" y="431"/>
                  </a:cubicBezTo>
                  <a:cubicBezTo>
                    <a:pt x="266" y="415"/>
                    <a:pt x="262" y="401"/>
                    <a:pt x="258" y="386"/>
                  </a:cubicBezTo>
                  <a:cubicBezTo>
                    <a:pt x="254" y="379"/>
                    <a:pt x="250" y="371"/>
                    <a:pt x="243" y="363"/>
                  </a:cubicBezTo>
                  <a:cubicBezTo>
                    <a:pt x="235" y="356"/>
                    <a:pt x="228" y="352"/>
                    <a:pt x="224" y="348"/>
                  </a:cubicBezTo>
                  <a:cubicBezTo>
                    <a:pt x="217" y="345"/>
                    <a:pt x="209" y="341"/>
                    <a:pt x="209" y="337"/>
                  </a:cubicBezTo>
                  <a:cubicBezTo>
                    <a:pt x="206" y="337"/>
                    <a:pt x="206" y="334"/>
                    <a:pt x="202" y="334"/>
                  </a:cubicBezTo>
                  <a:cubicBezTo>
                    <a:pt x="209" y="322"/>
                    <a:pt x="213" y="315"/>
                    <a:pt x="217" y="303"/>
                  </a:cubicBezTo>
                  <a:cubicBezTo>
                    <a:pt x="224" y="289"/>
                    <a:pt x="224" y="274"/>
                    <a:pt x="224" y="258"/>
                  </a:cubicBezTo>
                  <a:cubicBezTo>
                    <a:pt x="224" y="248"/>
                    <a:pt x="224" y="236"/>
                    <a:pt x="221" y="225"/>
                  </a:cubicBezTo>
                  <a:cubicBezTo>
                    <a:pt x="213" y="206"/>
                    <a:pt x="202" y="191"/>
                    <a:pt x="187" y="177"/>
                  </a:cubicBezTo>
                  <a:cubicBezTo>
                    <a:pt x="172" y="158"/>
                    <a:pt x="150" y="143"/>
                    <a:pt x="131" y="127"/>
                  </a:cubicBezTo>
                  <a:cubicBezTo>
                    <a:pt x="112" y="113"/>
                    <a:pt x="93" y="94"/>
                    <a:pt x="83" y="79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29" name="Google Shape;18129;p13"/>
            <p:cNvSpPr/>
            <p:nvPr/>
          </p:nvSpPr>
          <p:spPr>
            <a:xfrm>
              <a:off x="-82174" y="2019108"/>
              <a:ext cx="42307" cy="7926"/>
            </a:xfrm>
            <a:custGeom>
              <a:avLst/>
              <a:gdLst/>
              <a:ahLst/>
              <a:cxnLst/>
              <a:rect l="l" t="t" r="r" b="b"/>
              <a:pathLst>
                <a:path w="886" h="166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2"/>
                    <a:pt x="7" y="23"/>
                  </a:cubicBezTo>
                  <a:cubicBezTo>
                    <a:pt x="26" y="53"/>
                    <a:pt x="45" y="72"/>
                    <a:pt x="71" y="86"/>
                  </a:cubicBezTo>
                  <a:cubicBezTo>
                    <a:pt x="97" y="98"/>
                    <a:pt x="131" y="101"/>
                    <a:pt x="164" y="101"/>
                  </a:cubicBezTo>
                  <a:lnTo>
                    <a:pt x="187" y="101"/>
                  </a:lnTo>
                  <a:cubicBezTo>
                    <a:pt x="216" y="101"/>
                    <a:pt x="247" y="98"/>
                    <a:pt x="280" y="98"/>
                  </a:cubicBezTo>
                  <a:cubicBezTo>
                    <a:pt x="299" y="98"/>
                    <a:pt x="318" y="98"/>
                    <a:pt x="336" y="101"/>
                  </a:cubicBezTo>
                  <a:cubicBezTo>
                    <a:pt x="351" y="105"/>
                    <a:pt x="370" y="108"/>
                    <a:pt x="389" y="120"/>
                  </a:cubicBezTo>
                  <a:cubicBezTo>
                    <a:pt x="437" y="146"/>
                    <a:pt x="485" y="153"/>
                    <a:pt x="535" y="153"/>
                  </a:cubicBezTo>
                  <a:cubicBezTo>
                    <a:pt x="583" y="153"/>
                    <a:pt x="632" y="146"/>
                    <a:pt x="684" y="135"/>
                  </a:cubicBezTo>
                  <a:cubicBezTo>
                    <a:pt x="687" y="131"/>
                    <a:pt x="695" y="131"/>
                    <a:pt x="703" y="127"/>
                  </a:cubicBezTo>
                  <a:cubicBezTo>
                    <a:pt x="710" y="124"/>
                    <a:pt x="721" y="124"/>
                    <a:pt x="737" y="124"/>
                  </a:cubicBezTo>
                  <a:cubicBezTo>
                    <a:pt x="744" y="124"/>
                    <a:pt x="751" y="124"/>
                    <a:pt x="763" y="127"/>
                  </a:cubicBezTo>
                  <a:cubicBezTo>
                    <a:pt x="770" y="131"/>
                    <a:pt x="781" y="139"/>
                    <a:pt x="785" y="150"/>
                  </a:cubicBezTo>
                  <a:lnTo>
                    <a:pt x="799" y="165"/>
                  </a:lnTo>
                  <a:cubicBezTo>
                    <a:pt x="804" y="165"/>
                    <a:pt x="804" y="165"/>
                    <a:pt x="808" y="161"/>
                  </a:cubicBezTo>
                  <a:cubicBezTo>
                    <a:pt x="811" y="161"/>
                    <a:pt x="815" y="161"/>
                    <a:pt x="822" y="158"/>
                  </a:cubicBezTo>
                  <a:cubicBezTo>
                    <a:pt x="834" y="153"/>
                    <a:pt x="844" y="146"/>
                    <a:pt x="863" y="143"/>
                  </a:cubicBezTo>
                  <a:lnTo>
                    <a:pt x="886" y="143"/>
                  </a:lnTo>
                  <a:lnTo>
                    <a:pt x="886" y="135"/>
                  </a:lnTo>
                  <a:cubicBezTo>
                    <a:pt x="834" y="127"/>
                    <a:pt x="785" y="113"/>
                    <a:pt x="740" y="101"/>
                  </a:cubicBezTo>
                  <a:cubicBezTo>
                    <a:pt x="695" y="91"/>
                    <a:pt x="650" y="79"/>
                    <a:pt x="606" y="79"/>
                  </a:cubicBezTo>
                  <a:lnTo>
                    <a:pt x="598" y="79"/>
                  </a:lnTo>
                  <a:cubicBezTo>
                    <a:pt x="561" y="79"/>
                    <a:pt x="516" y="82"/>
                    <a:pt x="471" y="82"/>
                  </a:cubicBezTo>
                  <a:cubicBezTo>
                    <a:pt x="449" y="82"/>
                    <a:pt x="423" y="82"/>
                    <a:pt x="400" y="79"/>
                  </a:cubicBezTo>
                  <a:cubicBezTo>
                    <a:pt x="373" y="72"/>
                    <a:pt x="347" y="64"/>
                    <a:pt x="325" y="53"/>
                  </a:cubicBezTo>
                  <a:cubicBezTo>
                    <a:pt x="302" y="38"/>
                    <a:pt x="280" y="30"/>
                    <a:pt x="254" y="23"/>
                  </a:cubicBezTo>
                  <a:cubicBezTo>
                    <a:pt x="228" y="19"/>
                    <a:pt x="206" y="15"/>
                    <a:pt x="176" y="15"/>
                  </a:cubicBezTo>
                  <a:cubicBezTo>
                    <a:pt x="123" y="12"/>
                    <a:pt x="67" y="12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0" name="Google Shape;18130;p13"/>
            <p:cNvSpPr/>
            <p:nvPr/>
          </p:nvSpPr>
          <p:spPr>
            <a:xfrm>
              <a:off x="-85946" y="2015527"/>
              <a:ext cx="49660" cy="15041"/>
            </a:xfrm>
            <a:custGeom>
              <a:avLst/>
              <a:gdLst/>
              <a:ahLst/>
              <a:cxnLst/>
              <a:rect l="l" t="t" r="r" b="b"/>
              <a:pathLst>
                <a:path w="1040" h="315" extrusionOk="0">
                  <a:moveTo>
                    <a:pt x="86" y="76"/>
                  </a:moveTo>
                  <a:cubicBezTo>
                    <a:pt x="146" y="87"/>
                    <a:pt x="202" y="87"/>
                    <a:pt x="255" y="90"/>
                  </a:cubicBezTo>
                  <a:cubicBezTo>
                    <a:pt x="285" y="90"/>
                    <a:pt x="307" y="94"/>
                    <a:pt x="333" y="98"/>
                  </a:cubicBezTo>
                  <a:cubicBezTo>
                    <a:pt x="359" y="105"/>
                    <a:pt x="381" y="113"/>
                    <a:pt x="404" y="128"/>
                  </a:cubicBezTo>
                  <a:cubicBezTo>
                    <a:pt x="426" y="139"/>
                    <a:pt x="452" y="147"/>
                    <a:pt x="479" y="154"/>
                  </a:cubicBezTo>
                  <a:cubicBezTo>
                    <a:pt x="502" y="157"/>
                    <a:pt x="528" y="157"/>
                    <a:pt x="550" y="157"/>
                  </a:cubicBezTo>
                  <a:cubicBezTo>
                    <a:pt x="595" y="157"/>
                    <a:pt x="640" y="154"/>
                    <a:pt x="677" y="154"/>
                  </a:cubicBezTo>
                  <a:lnTo>
                    <a:pt x="685" y="154"/>
                  </a:lnTo>
                  <a:cubicBezTo>
                    <a:pt x="729" y="154"/>
                    <a:pt x="774" y="166"/>
                    <a:pt x="819" y="176"/>
                  </a:cubicBezTo>
                  <a:cubicBezTo>
                    <a:pt x="864" y="188"/>
                    <a:pt x="913" y="202"/>
                    <a:pt x="965" y="210"/>
                  </a:cubicBezTo>
                  <a:lnTo>
                    <a:pt x="965" y="218"/>
                  </a:lnTo>
                  <a:lnTo>
                    <a:pt x="942" y="218"/>
                  </a:lnTo>
                  <a:cubicBezTo>
                    <a:pt x="923" y="221"/>
                    <a:pt x="913" y="228"/>
                    <a:pt x="901" y="233"/>
                  </a:cubicBezTo>
                  <a:cubicBezTo>
                    <a:pt x="894" y="236"/>
                    <a:pt x="890" y="236"/>
                    <a:pt x="887" y="236"/>
                  </a:cubicBezTo>
                  <a:cubicBezTo>
                    <a:pt x="883" y="240"/>
                    <a:pt x="883" y="240"/>
                    <a:pt x="878" y="240"/>
                  </a:cubicBezTo>
                  <a:lnTo>
                    <a:pt x="864" y="225"/>
                  </a:lnTo>
                  <a:cubicBezTo>
                    <a:pt x="860" y="214"/>
                    <a:pt x="849" y="206"/>
                    <a:pt x="842" y="202"/>
                  </a:cubicBezTo>
                  <a:cubicBezTo>
                    <a:pt x="830" y="199"/>
                    <a:pt x="823" y="199"/>
                    <a:pt x="816" y="199"/>
                  </a:cubicBezTo>
                  <a:cubicBezTo>
                    <a:pt x="800" y="199"/>
                    <a:pt x="789" y="199"/>
                    <a:pt x="782" y="202"/>
                  </a:cubicBezTo>
                  <a:cubicBezTo>
                    <a:pt x="774" y="206"/>
                    <a:pt x="766" y="206"/>
                    <a:pt x="763" y="210"/>
                  </a:cubicBezTo>
                  <a:cubicBezTo>
                    <a:pt x="711" y="221"/>
                    <a:pt x="662" y="228"/>
                    <a:pt x="614" y="228"/>
                  </a:cubicBezTo>
                  <a:cubicBezTo>
                    <a:pt x="564" y="228"/>
                    <a:pt x="516" y="221"/>
                    <a:pt x="468" y="195"/>
                  </a:cubicBezTo>
                  <a:cubicBezTo>
                    <a:pt x="449" y="183"/>
                    <a:pt x="430" y="180"/>
                    <a:pt x="415" y="176"/>
                  </a:cubicBezTo>
                  <a:cubicBezTo>
                    <a:pt x="397" y="173"/>
                    <a:pt x="378" y="173"/>
                    <a:pt x="359" y="173"/>
                  </a:cubicBezTo>
                  <a:cubicBezTo>
                    <a:pt x="326" y="173"/>
                    <a:pt x="295" y="176"/>
                    <a:pt x="266" y="176"/>
                  </a:cubicBezTo>
                  <a:lnTo>
                    <a:pt x="243" y="176"/>
                  </a:lnTo>
                  <a:cubicBezTo>
                    <a:pt x="210" y="176"/>
                    <a:pt x="176" y="173"/>
                    <a:pt x="150" y="161"/>
                  </a:cubicBezTo>
                  <a:cubicBezTo>
                    <a:pt x="124" y="147"/>
                    <a:pt x="105" y="128"/>
                    <a:pt x="86" y="98"/>
                  </a:cubicBezTo>
                  <a:cubicBezTo>
                    <a:pt x="79" y="87"/>
                    <a:pt x="79" y="83"/>
                    <a:pt x="79" y="79"/>
                  </a:cubicBezTo>
                  <a:lnTo>
                    <a:pt x="79" y="76"/>
                  </a:lnTo>
                  <a:close/>
                  <a:moveTo>
                    <a:pt x="83" y="0"/>
                  </a:moveTo>
                  <a:cubicBezTo>
                    <a:pt x="60" y="0"/>
                    <a:pt x="41" y="9"/>
                    <a:pt x="26" y="19"/>
                  </a:cubicBezTo>
                  <a:cubicBezTo>
                    <a:pt x="12" y="35"/>
                    <a:pt x="0" y="57"/>
                    <a:pt x="0" y="79"/>
                  </a:cubicBezTo>
                  <a:cubicBezTo>
                    <a:pt x="0" y="98"/>
                    <a:pt x="8" y="116"/>
                    <a:pt x="19" y="135"/>
                  </a:cubicBezTo>
                  <a:cubicBezTo>
                    <a:pt x="45" y="180"/>
                    <a:pt x="79" y="210"/>
                    <a:pt x="120" y="228"/>
                  </a:cubicBezTo>
                  <a:cubicBezTo>
                    <a:pt x="157" y="247"/>
                    <a:pt x="202" y="255"/>
                    <a:pt x="243" y="255"/>
                  </a:cubicBezTo>
                  <a:lnTo>
                    <a:pt x="273" y="255"/>
                  </a:lnTo>
                  <a:cubicBezTo>
                    <a:pt x="303" y="251"/>
                    <a:pt x="333" y="247"/>
                    <a:pt x="359" y="247"/>
                  </a:cubicBezTo>
                  <a:cubicBezTo>
                    <a:pt x="374" y="247"/>
                    <a:pt x="389" y="251"/>
                    <a:pt x="400" y="251"/>
                  </a:cubicBezTo>
                  <a:cubicBezTo>
                    <a:pt x="412" y="255"/>
                    <a:pt x="423" y="259"/>
                    <a:pt x="430" y="262"/>
                  </a:cubicBezTo>
                  <a:cubicBezTo>
                    <a:pt x="494" y="296"/>
                    <a:pt x="554" y="307"/>
                    <a:pt x="614" y="307"/>
                  </a:cubicBezTo>
                  <a:cubicBezTo>
                    <a:pt x="673" y="307"/>
                    <a:pt x="726" y="296"/>
                    <a:pt x="782" y="285"/>
                  </a:cubicBezTo>
                  <a:cubicBezTo>
                    <a:pt x="793" y="281"/>
                    <a:pt x="800" y="278"/>
                    <a:pt x="804" y="278"/>
                  </a:cubicBezTo>
                  <a:lnTo>
                    <a:pt x="808" y="273"/>
                  </a:lnTo>
                  <a:cubicBezTo>
                    <a:pt x="816" y="285"/>
                    <a:pt x="826" y="296"/>
                    <a:pt x="834" y="304"/>
                  </a:cubicBezTo>
                  <a:cubicBezTo>
                    <a:pt x="849" y="311"/>
                    <a:pt x="864" y="314"/>
                    <a:pt x="878" y="314"/>
                  </a:cubicBezTo>
                  <a:cubicBezTo>
                    <a:pt x="890" y="314"/>
                    <a:pt x="901" y="314"/>
                    <a:pt x="909" y="311"/>
                  </a:cubicBezTo>
                  <a:cubicBezTo>
                    <a:pt x="920" y="307"/>
                    <a:pt x="928" y="304"/>
                    <a:pt x="939" y="300"/>
                  </a:cubicBezTo>
                  <a:cubicBezTo>
                    <a:pt x="946" y="296"/>
                    <a:pt x="954" y="296"/>
                    <a:pt x="957" y="292"/>
                  </a:cubicBezTo>
                  <a:lnTo>
                    <a:pt x="983" y="292"/>
                  </a:lnTo>
                  <a:cubicBezTo>
                    <a:pt x="987" y="292"/>
                    <a:pt x="995" y="288"/>
                    <a:pt x="999" y="288"/>
                  </a:cubicBezTo>
                  <a:cubicBezTo>
                    <a:pt x="1006" y="285"/>
                    <a:pt x="1009" y="285"/>
                    <a:pt x="1013" y="281"/>
                  </a:cubicBezTo>
                  <a:cubicBezTo>
                    <a:pt x="1021" y="273"/>
                    <a:pt x="1028" y="266"/>
                    <a:pt x="1032" y="259"/>
                  </a:cubicBezTo>
                  <a:cubicBezTo>
                    <a:pt x="1035" y="251"/>
                    <a:pt x="1035" y="244"/>
                    <a:pt x="1040" y="236"/>
                  </a:cubicBezTo>
                  <a:lnTo>
                    <a:pt x="1040" y="218"/>
                  </a:lnTo>
                  <a:cubicBezTo>
                    <a:pt x="1040" y="202"/>
                    <a:pt x="1040" y="188"/>
                    <a:pt x="1032" y="173"/>
                  </a:cubicBezTo>
                  <a:cubicBezTo>
                    <a:pt x="1028" y="166"/>
                    <a:pt x="1025" y="161"/>
                    <a:pt x="1017" y="154"/>
                  </a:cubicBezTo>
                  <a:cubicBezTo>
                    <a:pt x="1013" y="147"/>
                    <a:pt x="1006" y="143"/>
                    <a:pt x="999" y="139"/>
                  </a:cubicBezTo>
                  <a:lnTo>
                    <a:pt x="991" y="135"/>
                  </a:lnTo>
                  <a:lnTo>
                    <a:pt x="987" y="135"/>
                  </a:lnTo>
                  <a:cubicBezTo>
                    <a:pt x="935" y="128"/>
                    <a:pt x="890" y="116"/>
                    <a:pt x="842" y="102"/>
                  </a:cubicBezTo>
                  <a:cubicBezTo>
                    <a:pt x="789" y="90"/>
                    <a:pt x="740" y="79"/>
                    <a:pt x="685" y="76"/>
                  </a:cubicBezTo>
                  <a:lnTo>
                    <a:pt x="677" y="76"/>
                  </a:lnTo>
                  <a:cubicBezTo>
                    <a:pt x="632" y="76"/>
                    <a:pt x="591" y="83"/>
                    <a:pt x="550" y="83"/>
                  </a:cubicBezTo>
                  <a:cubicBezTo>
                    <a:pt x="528" y="83"/>
                    <a:pt x="509" y="79"/>
                    <a:pt x="490" y="79"/>
                  </a:cubicBezTo>
                  <a:cubicBezTo>
                    <a:pt x="475" y="76"/>
                    <a:pt x="457" y="68"/>
                    <a:pt x="442" y="61"/>
                  </a:cubicBezTo>
                  <a:cubicBezTo>
                    <a:pt x="412" y="42"/>
                    <a:pt x="381" y="31"/>
                    <a:pt x="352" y="23"/>
                  </a:cubicBezTo>
                  <a:cubicBezTo>
                    <a:pt x="307" y="16"/>
                    <a:pt x="262" y="12"/>
                    <a:pt x="217" y="12"/>
                  </a:cubicBezTo>
                  <a:cubicBezTo>
                    <a:pt x="176" y="9"/>
                    <a:pt x="135" y="9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1" name="Google Shape;18131;p13"/>
            <p:cNvSpPr/>
            <p:nvPr/>
          </p:nvSpPr>
          <p:spPr>
            <a:xfrm>
              <a:off x="267118" y="1312074"/>
              <a:ext cx="9836" cy="41829"/>
            </a:xfrm>
            <a:custGeom>
              <a:avLst/>
              <a:gdLst/>
              <a:ahLst/>
              <a:cxnLst/>
              <a:rect l="l" t="t" r="r" b="b"/>
              <a:pathLst>
                <a:path w="206" h="876" extrusionOk="0">
                  <a:moveTo>
                    <a:pt x="30" y="0"/>
                  </a:moveTo>
                  <a:cubicBezTo>
                    <a:pt x="23" y="12"/>
                    <a:pt x="19" y="19"/>
                    <a:pt x="11" y="31"/>
                  </a:cubicBezTo>
                  <a:cubicBezTo>
                    <a:pt x="8" y="38"/>
                    <a:pt x="4" y="42"/>
                    <a:pt x="4" y="45"/>
                  </a:cubicBezTo>
                  <a:cubicBezTo>
                    <a:pt x="4" y="53"/>
                    <a:pt x="0" y="57"/>
                    <a:pt x="0" y="64"/>
                  </a:cubicBezTo>
                  <a:cubicBezTo>
                    <a:pt x="0" y="76"/>
                    <a:pt x="4" y="90"/>
                    <a:pt x="8" y="109"/>
                  </a:cubicBezTo>
                  <a:cubicBezTo>
                    <a:pt x="11" y="128"/>
                    <a:pt x="16" y="147"/>
                    <a:pt x="16" y="169"/>
                  </a:cubicBezTo>
                  <a:cubicBezTo>
                    <a:pt x="16" y="188"/>
                    <a:pt x="11" y="207"/>
                    <a:pt x="4" y="225"/>
                  </a:cubicBezTo>
                  <a:cubicBezTo>
                    <a:pt x="8" y="225"/>
                    <a:pt x="8" y="229"/>
                    <a:pt x="8" y="229"/>
                  </a:cubicBezTo>
                  <a:lnTo>
                    <a:pt x="8" y="233"/>
                  </a:lnTo>
                  <a:cubicBezTo>
                    <a:pt x="49" y="345"/>
                    <a:pt x="90" y="461"/>
                    <a:pt x="131" y="576"/>
                  </a:cubicBezTo>
                  <a:cubicBezTo>
                    <a:pt x="139" y="599"/>
                    <a:pt x="139" y="618"/>
                    <a:pt x="142" y="636"/>
                  </a:cubicBezTo>
                  <a:cubicBezTo>
                    <a:pt x="142" y="655"/>
                    <a:pt x="142" y="673"/>
                    <a:pt x="146" y="681"/>
                  </a:cubicBezTo>
                  <a:cubicBezTo>
                    <a:pt x="150" y="711"/>
                    <a:pt x="154" y="740"/>
                    <a:pt x="161" y="767"/>
                  </a:cubicBezTo>
                  <a:cubicBezTo>
                    <a:pt x="165" y="793"/>
                    <a:pt x="168" y="819"/>
                    <a:pt x="180" y="842"/>
                  </a:cubicBezTo>
                  <a:cubicBezTo>
                    <a:pt x="187" y="853"/>
                    <a:pt x="195" y="868"/>
                    <a:pt x="202" y="875"/>
                  </a:cubicBezTo>
                  <a:cubicBezTo>
                    <a:pt x="202" y="857"/>
                    <a:pt x="206" y="838"/>
                    <a:pt x="206" y="823"/>
                  </a:cubicBezTo>
                  <a:cubicBezTo>
                    <a:pt x="206" y="804"/>
                    <a:pt x="202" y="793"/>
                    <a:pt x="202" y="782"/>
                  </a:cubicBezTo>
                  <a:cubicBezTo>
                    <a:pt x="173" y="678"/>
                    <a:pt x="157" y="576"/>
                    <a:pt x="142" y="476"/>
                  </a:cubicBezTo>
                  <a:cubicBezTo>
                    <a:pt x="128" y="374"/>
                    <a:pt x="113" y="278"/>
                    <a:pt x="75" y="188"/>
                  </a:cubicBezTo>
                  <a:cubicBezTo>
                    <a:pt x="71" y="184"/>
                    <a:pt x="71" y="180"/>
                    <a:pt x="68" y="173"/>
                  </a:cubicBezTo>
                  <a:cubicBezTo>
                    <a:pt x="64" y="165"/>
                    <a:pt x="61" y="162"/>
                    <a:pt x="61" y="150"/>
                  </a:cubicBezTo>
                  <a:cubicBezTo>
                    <a:pt x="56" y="147"/>
                    <a:pt x="56" y="139"/>
                    <a:pt x="56" y="131"/>
                  </a:cubicBezTo>
                  <a:cubicBezTo>
                    <a:pt x="56" y="124"/>
                    <a:pt x="56" y="121"/>
                    <a:pt x="61" y="112"/>
                  </a:cubicBezTo>
                  <a:cubicBezTo>
                    <a:pt x="61" y="105"/>
                    <a:pt x="64" y="98"/>
                    <a:pt x="64" y="90"/>
                  </a:cubicBezTo>
                  <a:cubicBezTo>
                    <a:pt x="64" y="79"/>
                    <a:pt x="61" y="72"/>
                    <a:pt x="56" y="64"/>
                  </a:cubicBezTo>
                  <a:cubicBezTo>
                    <a:pt x="56" y="53"/>
                    <a:pt x="49" y="42"/>
                    <a:pt x="45" y="31"/>
                  </a:cubicBezTo>
                  <a:cubicBezTo>
                    <a:pt x="42" y="23"/>
                    <a:pt x="34" y="12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2" name="Google Shape;18132;p13"/>
            <p:cNvSpPr/>
            <p:nvPr/>
          </p:nvSpPr>
          <p:spPr>
            <a:xfrm>
              <a:off x="262295" y="1303861"/>
              <a:ext cx="20007" cy="56823"/>
            </a:xfrm>
            <a:custGeom>
              <a:avLst/>
              <a:gdLst/>
              <a:ahLst/>
              <a:cxnLst/>
              <a:rect l="l" t="t" r="r" b="b"/>
              <a:pathLst>
                <a:path w="419" h="1190" extrusionOk="0">
                  <a:moveTo>
                    <a:pt x="131" y="172"/>
                  </a:moveTo>
                  <a:cubicBezTo>
                    <a:pt x="135" y="184"/>
                    <a:pt x="143" y="195"/>
                    <a:pt x="146" y="203"/>
                  </a:cubicBezTo>
                  <a:cubicBezTo>
                    <a:pt x="150" y="214"/>
                    <a:pt x="157" y="225"/>
                    <a:pt x="157" y="236"/>
                  </a:cubicBezTo>
                  <a:cubicBezTo>
                    <a:pt x="162" y="244"/>
                    <a:pt x="165" y="251"/>
                    <a:pt x="165" y="262"/>
                  </a:cubicBezTo>
                  <a:cubicBezTo>
                    <a:pt x="165" y="270"/>
                    <a:pt x="162" y="277"/>
                    <a:pt x="162" y="284"/>
                  </a:cubicBezTo>
                  <a:cubicBezTo>
                    <a:pt x="157" y="293"/>
                    <a:pt x="157" y="296"/>
                    <a:pt x="157" y="303"/>
                  </a:cubicBezTo>
                  <a:cubicBezTo>
                    <a:pt x="157" y="311"/>
                    <a:pt x="157" y="319"/>
                    <a:pt x="162" y="322"/>
                  </a:cubicBezTo>
                  <a:cubicBezTo>
                    <a:pt x="162" y="334"/>
                    <a:pt x="165" y="337"/>
                    <a:pt x="169" y="345"/>
                  </a:cubicBezTo>
                  <a:cubicBezTo>
                    <a:pt x="172" y="352"/>
                    <a:pt x="172" y="356"/>
                    <a:pt x="176" y="360"/>
                  </a:cubicBezTo>
                  <a:cubicBezTo>
                    <a:pt x="214" y="450"/>
                    <a:pt x="229" y="546"/>
                    <a:pt x="243" y="648"/>
                  </a:cubicBezTo>
                  <a:cubicBezTo>
                    <a:pt x="258" y="748"/>
                    <a:pt x="274" y="850"/>
                    <a:pt x="303" y="954"/>
                  </a:cubicBezTo>
                  <a:cubicBezTo>
                    <a:pt x="303" y="965"/>
                    <a:pt x="307" y="976"/>
                    <a:pt x="307" y="995"/>
                  </a:cubicBezTo>
                  <a:cubicBezTo>
                    <a:pt x="307" y="1010"/>
                    <a:pt x="303" y="1029"/>
                    <a:pt x="303" y="1047"/>
                  </a:cubicBezTo>
                  <a:cubicBezTo>
                    <a:pt x="296" y="1040"/>
                    <a:pt x="288" y="1025"/>
                    <a:pt x="281" y="1014"/>
                  </a:cubicBezTo>
                  <a:cubicBezTo>
                    <a:pt x="269" y="991"/>
                    <a:pt x="266" y="965"/>
                    <a:pt x="262" y="939"/>
                  </a:cubicBezTo>
                  <a:cubicBezTo>
                    <a:pt x="255" y="912"/>
                    <a:pt x="251" y="883"/>
                    <a:pt x="247" y="853"/>
                  </a:cubicBezTo>
                  <a:cubicBezTo>
                    <a:pt x="243" y="845"/>
                    <a:pt x="243" y="827"/>
                    <a:pt x="243" y="808"/>
                  </a:cubicBezTo>
                  <a:cubicBezTo>
                    <a:pt x="240" y="790"/>
                    <a:pt x="240" y="771"/>
                    <a:pt x="232" y="748"/>
                  </a:cubicBezTo>
                  <a:cubicBezTo>
                    <a:pt x="191" y="633"/>
                    <a:pt x="150" y="517"/>
                    <a:pt x="109" y="405"/>
                  </a:cubicBezTo>
                  <a:lnTo>
                    <a:pt x="109" y="401"/>
                  </a:lnTo>
                  <a:cubicBezTo>
                    <a:pt x="109" y="401"/>
                    <a:pt x="109" y="397"/>
                    <a:pt x="105" y="397"/>
                  </a:cubicBezTo>
                  <a:cubicBezTo>
                    <a:pt x="112" y="379"/>
                    <a:pt x="117" y="360"/>
                    <a:pt x="117" y="341"/>
                  </a:cubicBezTo>
                  <a:cubicBezTo>
                    <a:pt x="117" y="319"/>
                    <a:pt x="112" y="300"/>
                    <a:pt x="109" y="281"/>
                  </a:cubicBezTo>
                  <a:cubicBezTo>
                    <a:pt x="105" y="262"/>
                    <a:pt x="101" y="248"/>
                    <a:pt x="101" y="236"/>
                  </a:cubicBezTo>
                  <a:cubicBezTo>
                    <a:pt x="101" y="229"/>
                    <a:pt x="105" y="225"/>
                    <a:pt x="105" y="217"/>
                  </a:cubicBezTo>
                  <a:cubicBezTo>
                    <a:pt x="105" y="214"/>
                    <a:pt x="109" y="210"/>
                    <a:pt x="112" y="203"/>
                  </a:cubicBezTo>
                  <a:cubicBezTo>
                    <a:pt x="120" y="191"/>
                    <a:pt x="124" y="184"/>
                    <a:pt x="131" y="172"/>
                  </a:cubicBezTo>
                  <a:close/>
                  <a:moveTo>
                    <a:pt x="101" y="1"/>
                  </a:moveTo>
                  <a:cubicBezTo>
                    <a:pt x="94" y="1"/>
                    <a:pt x="90" y="1"/>
                    <a:pt x="83" y="5"/>
                  </a:cubicBezTo>
                  <a:lnTo>
                    <a:pt x="75" y="12"/>
                  </a:lnTo>
                  <a:lnTo>
                    <a:pt x="53" y="12"/>
                  </a:lnTo>
                  <a:cubicBezTo>
                    <a:pt x="49" y="15"/>
                    <a:pt x="45" y="15"/>
                    <a:pt x="41" y="20"/>
                  </a:cubicBezTo>
                  <a:lnTo>
                    <a:pt x="0" y="46"/>
                  </a:lnTo>
                  <a:lnTo>
                    <a:pt x="38" y="79"/>
                  </a:lnTo>
                  <a:cubicBezTo>
                    <a:pt x="49" y="87"/>
                    <a:pt x="53" y="98"/>
                    <a:pt x="57" y="105"/>
                  </a:cubicBezTo>
                  <a:cubicBezTo>
                    <a:pt x="60" y="113"/>
                    <a:pt x="64" y="117"/>
                    <a:pt x="64" y="124"/>
                  </a:cubicBezTo>
                  <a:cubicBezTo>
                    <a:pt x="64" y="136"/>
                    <a:pt x="60" y="143"/>
                    <a:pt x="49" y="158"/>
                  </a:cubicBezTo>
                  <a:cubicBezTo>
                    <a:pt x="41" y="172"/>
                    <a:pt x="34" y="184"/>
                    <a:pt x="31" y="199"/>
                  </a:cubicBezTo>
                  <a:cubicBezTo>
                    <a:pt x="27" y="210"/>
                    <a:pt x="27" y="225"/>
                    <a:pt x="27" y="236"/>
                  </a:cubicBezTo>
                  <a:cubicBezTo>
                    <a:pt x="27" y="258"/>
                    <a:pt x="31" y="277"/>
                    <a:pt x="34" y="296"/>
                  </a:cubicBezTo>
                  <a:cubicBezTo>
                    <a:pt x="38" y="315"/>
                    <a:pt x="41" y="329"/>
                    <a:pt x="41" y="341"/>
                  </a:cubicBezTo>
                  <a:cubicBezTo>
                    <a:pt x="41" y="356"/>
                    <a:pt x="38" y="363"/>
                    <a:pt x="34" y="374"/>
                  </a:cubicBezTo>
                  <a:cubicBezTo>
                    <a:pt x="31" y="379"/>
                    <a:pt x="31" y="382"/>
                    <a:pt x="27" y="386"/>
                  </a:cubicBezTo>
                  <a:lnTo>
                    <a:pt x="27" y="397"/>
                  </a:lnTo>
                  <a:cubicBezTo>
                    <a:pt x="27" y="405"/>
                    <a:pt x="27" y="408"/>
                    <a:pt x="31" y="412"/>
                  </a:cubicBezTo>
                  <a:cubicBezTo>
                    <a:pt x="31" y="419"/>
                    <a:pt x="34" y="424"/>
                    <a:pt x="34" y="424"/>
                  </a:cubicBezTo>
                  <a:cubicBezTo>
                    <a:pt x="34" y="427"/>
                    <a:pt x="38" y="427"/>
                    <a:pt x="38" y="427"/>
                  </a:cubicBezTo>
                  <a:lnTo>
                    <a:pt x="38" y="431"/>
                  </a:lnTo>
                  <a:cubicBezTo>
                    <a:pt x="79" y="543"/>
                    <a:pt x="120" y="659"/>
                    <a:pt x="157" y="771"/>
                  </a:cubicBezTo>
                  <a:cubicBezTo>
                    <a:pt x="162" y="782"/>
                    <a:pt x="165" y="797"/>
                    <a:pt x="165" y="816"/>
                  </a:cubicBezTo>
                  <a:cubicBezTo>
                    <a:pt x="169" y="834"/>
                    <a:pt x="169" y="850"/>
                    <a:pt x="172" y="868"/>
                  </a:cubicBezTo>
                  <a:cubicBezTo>
                    <a:pt x="176" y="890"/>
                    <a:pt x="179" y="917"/>
                    <a:pt x="184" y="943"/>
                  </a:cubicBezTo>
                  <a:cubicBezTo>
                    <a:pt x="191" y="984"/>
                    <a:pt x="198" y="1025"/>
                    <a:pt x="221" y="1066"/>
                  </a:cubicBezTo>
                  <a:cubicBezTo>
                    <a:pt x="236" y="1085"/>
                    <a:pt x="251" y="1104"/>
                    <a:pt x="269" y="1122"/>
                  </a:cubicBezTo>
                  <a:cubicBezTo>
                    <a:pt x="288" y="1137"/>
                    <a:pt x="314" y="1152"/>
                    <a:pt x="341" y="1164"/>
                  </a:cubicBezTo>
                  <a:lnTo>
                    <a:pt x="419" y="1190"/>
                  </a:lnTo>
                  <a:lnTo>
                    <a:pt x="389" y="1111"/>
                  </a:lnTo>
                  <a:cubicBezTo>
                    <a:pt x="381" y="1096"/>
                    <a:pt x="381" y="1074"/>
                    <a:pt x="381" y="1052"/>
                  </a:cubicBezTo>
                  <a:lnTo>
                    <a:pt x="381" y="995"/>
                  </a:lnTo>
                  <a:cubicBezTo>
                    <a:pt x="381" y="973"/>
                    <a:pt x="381" y="954"/>
                    <a:pt x="374" y="931"/>
                  </a:cubicBezTo>
                  <a:cubicBezTo>
                    <a:pt x="348" y="838"/>
                    <a:pt x="336" y="738"/>
                    <a:pt x="322" y="636"/>
                  </a:cubicBezTo>
                  <a:cubicBezTo>
                    <a:pt x="307" y="536"/>
                    <a:pt x="288" y="431"/>
                    <a:pt x="247" y="329"/>
                  </a:cubicBezTo>
                  <a:cubicBezTo>
                    <a:pt x="243" y="319"/>
                    <a:pt x="240" y="311"/>
                    <a:pt x="236" y="307"/>
                  </a:cubicBezTo>
                  <a:lnTo>
                    <a:pt x="236" y="303"/>
                  </a:lnTo>
                  <a:cubicBezTo>
                    <a:pt x="240" y="289"/>
                    <a:pt x="240" y="274"/>
                    <a:pt x="240" y="262"/>
                  </a:cubicBezTo>
                  <a:cubicBezTo>
                    <a:pt x="240" y="236"/>
                    <a:pt x="236" y="217"/>
                    <a:pt x="229" y="199"/>
                  </a:cubicBezTo>
                  <a:cubicBezTo>
                    <a:pt x="217" y="169"/>
                    <a:pt x="202" y="146"/>
                    <a:pt x="191" y="124"/>
                  </a:cubicBezTo>
                  <a:cubicBezTo>
                    <a:pt x="184" y="113"/>
                    <a:pt x="179" y="101"/>
                    <a:pt x="179" y="94"/>
                  </a:cubicBezTo>
                  <a:cubicBezTo>
                    <a:pt x="176" y="83"/>
                    <a:pt x="172" y="75"/>
                    <a:pt x="172" y="68"/>
                  </a:cubicBezTo>
                  <a:lnTo>
                    <a:pt x="176" y="49"/>
                  </a:lnTo>
                  <a:lnTo>
                    <a:pt x="169" y="46"/>
                  </a:lnTo>
                  <a:cubicBezTo>
                    <a:pt x="169" y="42"/>
                    <a:pt x="169" y="38"/>
                    <a:pt x="165" y="38"/>
                  </a:cubicBezTo>
                  <a:cubicBezTo>
                    <a:pt x="162" y="23"/>
                    <a:pt x="150" y="15"/>
                    <a:pt x="139" y="12"/>
                  </a:cubicBezTo>
                  <a:cubicBezTo>
                    <a:pt x="127" y="5"/>
                    <a:pt x="112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3" name="Google Shape;18133;p13"/>
            <p:cNvSpPr/>
            <p:nvPr/>
          </p:nvSpPr>
          <p:spPr>
            <a:xfrm>
              <a:off x="-583405" y="2152092"/>
              <a:ext cx="11078" cy="42163"/>
            </a:xfrm>
            <a:custGeom>
              <a:avLst/>
              <a:gdLst/>
              <a:ahLst/>
              <a:cxnLst/>
              <a:rect l="l" t="t" r="r" b="b"/>
              <a:pathLst>
                <a:path w="232" h="883" extrusionOk="0">
                  <a:moveTo>
                    <a:pt x="0" y="1"/>
                  </a:moveTo>
                  <a:cubicBezTo>
                    <a:pt x="0" y="49"/>
                    <a:pt x="8" y="101"/>
                    <a:pt x="11" y="158"/>
                  </a:cubicBezTo>
                  <a:cubicBezTo>
                    <a:pt x="11" y="176"/>
                    <a:pt x="15" y="194"/>
                    <a:pt x="19" y="213"/>
                  </a:cubicBezTo>
                  <a:cubicBezTo>
                    <a:pt x="26" y="232"/>
                    <a:pt x="34" y="251"/>
                    <a:pt x="42" y="270"/>
                  </a:cubicBezTo>
                  <a:cubicBezTo>
                    <a:pt x="60" y="307"/>
                    <a:pt x="87" y="348"/>
                    <a:pt x="105" y="393"/>
                  </a:cubicBezTo>
                  <a:cubicBezTo>
                    <a:pt x="116" y="423"/>
                    <a:pt x="123" y="456"/>
                    <a:pt x="123" y="490"/>
                  </a:cubicBezTo>
                  <a:cubicBezTo>
                    <a:pt x="123" y="505"/>
                    <a:pt x="123" y="520"/>
                    <a:pt x="120" y="535"/>
                  </a:cubicBezTo>
                  <a:cubicBezTo>
                    <a:pt x="131" y="539"/>
                    <a:pt x="139" y="542"/>
                    <a:pt x="146" y="550"/>
                  </a:cubicBezTo>
                  <a:cubicBezTo>
                    <a:pt x="161" y="558"/>
                    <a:pt x="172" y="572"/>
                    <a:pt x="180" y="587"/>
                  </a:cubicBezTo>
                  <a:cubicBezTo>
                    <a:pt x="183" y="598"/>
                    <a:pt x="183" y="610"/>
                    <a:pt x="183" y="617"/>
                  </a:cubicBezTo>
                  <a:cubicBezTo>
                    <a:pt x="183" y="632"/>
                    <a:pt x="180" y="643"/>
                    <a:pt x="176" y="655"/>
                  </a:cubicBezTo>
                  <a:cubicBezTo>
                    <a:pt x="172" y="665"/>
                    <a:pt x="168" y="677"/>
                    <a:pt x="165" y="688"/>
                  </a:cubicBezTo>
                  <a:cubicBezTo>
                    <a:pt x="157" y="699"/>
                    <a:pt x="154" y="715"/>
                    <a:pt x="149" y="729"/>
                  </a:cubicBezTo>
                  <a:cubicBezTo>
                    <a:pt x="146" y="741"/>
                    <a:pt x="142" y="755"/>
                    <a:pt x="142" y="763"/>
                  </a:cubicBezTo>
                  <a:cubicBezTo>
                    <a:pt x="142" y="767"/>
                    <a:pt x="146" y="770"/>
                    <a:pt x="146" y="774"/>
                  </a:cubicBezTo>
                  <a:cubicBezTo>
                    <a:pt x="161" y="782"/>
                    <a:pt x="172" y="796"/>
                    <a:pt x="183" y="808"/>
                  </a:cubicBezTo>
                  <a:cubicBezTo>
                    <a:pt x="191" y="822"/>
                    <a:pt x="202" y="838"/>
                    <a:pt x="206" y="853"/>
                  </a:cubicBezTo>
                  <a:cubicBezTo>
                    <a:pt x="213" y="864"/>
                    <a:pt x="217" y="875"/>
                    <a:pt x="221" y="883"/>
                  </a:cubicBezTo>
                  <a:lnTo>
                    <a:pt x="221" y="879"/>
                  </a:lnTo>
                  <a:cubicBezTo>
                    <a:pt x="228" y="853"/>
                    <a:pt x="232" y="822"/>
                    <a:pt x="232" y="800"/>
                  </a:cubicBezTo>
                  <a:cubicBezTo>
                    <a:pt x="232" y="782"/>
                    <a:pt x="228" y="763"/>
                    <a:pt x="225" y="748"/>
                  </a:cubicBezTo>
                  <a:cubicBezTo>
                    <a:pt x="209" y="718"/>
                    <a:pt x="206" y="684"/>
                    <a:pt x="206" y="658"/>
                  </a:cubicBezTo>
                  <a:cubicBezTo>
                    <a:pt x="206" y="629"/>
                    <a:pt x="206" y="603"/>
                    <a:pt x="202" y="584"/>
                  </a:cubicBezTo>
                  <a:cubicBezTo>
                    <a:pt x="202" y="568"/>
                    <a:pt x="199" y="558"/>
                    <a:pt x="194" y="546"/>
                  </a:cubicBezTo>
                  <a:cubicBezTo>
                    <a:pt x="187" y="531"/>
                    <a:pt x="176" y="520"/>
                    <a:pt x="157" y="505"/>
                  </a:cubicBezTo>
                  <a:cubicBezTo>
                    <a:pt x="149" y="501"/>
                    <a:pt x="146" y="498"/>
                    <a:pt x="142" y="494"/>
                  </a:cubicBezTo>
                  <a:cubicBezTo>
                    <a:pt x="139" y="490"/>
                    <a:pt x="139" y="486"/>
                    <a:pt x="139" y="482"/>
                  </a:cubicBezTo>
                  <a:cubicBezTo>
                    <a:pt x="135" y="475"/>
                    <a:pt x="135" y="472"/>
                    <a:pt x="135" y="468"/>
                  </a:cubicBezTo>
                  <a:cubicBezTo>
                    <a:pt x="135" y="460"/>
                    <a:pt x="139" y="456"/>
                    <a:pt x="139" y="453"/>
                  </a:cubicBezTo>
                  <a:lnTo>
                    <a:pt x="139" y="449"/>
                  </a:lnTo>
                  <a:lnTo>
                    <a:pt x="139" y="438"/>
                  </a:lnTo>
                  <a:cubicBezTo>
                    <a:pt x="139" y="404"/>
                    <a:pt x="127" y="370"/>
                    <a:pt x="116" y="333"/>
                  </a:cubicBezTo>
                  <a:cubicBezTo>
                    <a:pt x="101" y="296"/>
                    <a:pt x="87" y="254"/>
                    <a:pt x="82" y="206"/>
                  </a:cubicBezTo>
                  <a:cubicBezTo>
                    <a:pt x="82" y="184"/>
                    <a:pt x="71" y="158"/>
                    <a:pt x="56" y="127"/>
                  </a:cubicBezTo>
                  <a:cubicBezTo>
                    <a:pt x="42" y="97"/>
                    <a:pt x="23" y="68"/>
                    <a:pt x="8" y="34"/>
                  </a:cubicBezTo>
                  <a:cubicBezTo>
                    <a:pt x="4" y="23"/>
                    <a:pt x="0" y="1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4" name="Google Shape;18134;p13"/>
            <p:cNvSpPr/>
            <p:nvPr/>
          </p:nvSpPr>
          <p:spPr>
            <a:xfrm>
              <a:off x="-587178" y="2145121"/>
              <a:ext cx="18623" cy="53098"/>
            </a:xfrm>
            <a:custGeom>
              <a:avLst/>
              <a:gdLst/>
              <a:ahLst/>
              <a:cxnLst/>
              <a:rect l="l" t="t" r="r" b="b"/>
              <a:pathLst>
                <a:path w="390" h="1112" extrusionOk="0">
                  <a:moveTo>
                    <a:pt x="79" y="147"/>
                  </a:moveTo>
                  <a:lnTo>
                    <a:pt x="79" y="147"/>
                  </a:lnTo>
                  <a:cubicBezTo>
                    <a:pt x="79" y="157"/>
                    <a:pt x="83" y="169"/>
                    <a:pt x="87" y="180"/>
                  </a:cubicBezTo>
                  <a:cubicBezTo>
                    <a:pt x="102" y="214"/>
                    <a:pt x="121" y="243"/>
                    <a:pt x="135" y="273"/>
                  </a:cubicBezTo>
                  <a:cubicBezTo>
                    <a:pt x="150" y="304"/>
                    <a:pt x="161" y="330"/>
                    <a:pt x="161" y="352"/>
                  </a:cubicBezTo>
                  <a:cubicBezTo>
                    <a:pt x="166" y="400"/>
                    <a:pt x="180" y="442"/>
                    <a:pt x="195" y="479"/>
                  </a:cubicBezTo>
                  <a:cubicBezTo>
                    <a:pt x="206" y="516"/>
                    <a:pt x="218" y="550"/>
                    <a:pt x="218" y="584"/>
                  </a:cubicBezTo>
                  <a:lnTo>
                    <a:pt x="218" y="595"/>
                  </a:lnTo>
                  <a:lnTo>
                    <a:pt x="218" y="599"/>
                  </a:lnTo>
                  <a:cubicBezTo>
                    <a:pt x="218" y="602"/>
                    <a:pt x="214" y="606"/>
                    <a:pt x="214" y="614"/>
                  </a:cubicBezTo>
                  <a:cubicBezTo>
                    <a:pt x="214" y="618"/>
                    <a:pt x="214" y="621"/>
                    <a:pt x="218" y="628"/>
                  </a:cubicBezTo>
                  <a:cubicBezTo>
                    <a:pt x="218" y="632"/>
                    <a:pt x="218" y="636"/>
                    <a:pt x="221" y="640"/>
                  </a:cubicBezTo>
                  <a:cubicBezTo>
                    <a:pt x="225" y="644"/>
                    <a:pt x="228" y="647"/>
                    <a:pt x="236" y="651"/>
                  </a:cubicBezTo>
                  <a:cubicBezTo>
                    <a:pt x="255" y="666"/>
                    <a:pt x="266" y="677"/>
                    <a:pt x="273" y="692"/>
                  </a:cubicBezTo>
                  <a:cubicBezTo>
                    <a:pt x="278" y="704"/>
                    <a:pt x="281" y="714"/>
                    <a:pt x="281" y="730"/>
                  </a:cubicBezTo>
                  <a:cubicBezTo>
                    <a:pt x="285" y="749"/>
                    <a:pt x="285" y="775"/>
                    <a:pt x="285" y="804"/>
                  </a:cubicBezTo>
                  <a:cubicBezTo>
                    <a:pt x="285" y="830"/>
                    <a:pt x="288" y="864"/>
                    <a:pt x="304" y="894"/>
                  </a:cubicBezTo>
                  <a:cubicBezTo>
                    <a:pt x="307" y="909"/>
                    <a:pt x="311" y="928"/>
                    <a:pt x="311" y="946"/>
                  </a:cubicBezTo>
                  <a:cubicBezTo>
                    <a:pt x="311" y="968"/>
                    <a:pt x="307" y="999"/>
                    <a:pt x="300" y="1025"/>
                  </a:cubicBezTo>
                  <a:lnTo>
                    <a:pt x="300" y="1029"/>
                  </a:lnTo>
                  <a:cubicBezTo>
                    <a:pt x="296" y="1021"/>
                    <a:pt x="292" y="1010"/>
                    <a:pt x="285" y="999"/>
                  </a:cubicBezTo>
                  <a:cubicBezTo>
                    <a:pt x="281" y="984"/>
                    <a:pt x="270" y="968"/>
                    <a:pt x="262" y="954"/>
                  </a:cubicBezTo>
                  <a:cubicBezTo>
                    <a:pt x="251" y="942"/>
                    <a:pt x="240" y="928"/>
                    <a:pt x="225" y="920"/>
                  </a:cubicBezTo>
                  <a:cubicBezTo>
                    <a:pt x="225" y="916"/>
                    <a:pt x="221" y="913"/>
                    <a:pt x="221" y="909"/>
                  </a:cubicBezTo>
                  <a:cubicBezTo>
                    <a:pt x="221" y="901"/>
                    <a:pt x="225" y="887"/>
                    <a:pt x="228" y="875"/>
                  </a:cubicBezTo>
                  <a:cubicBezTo>
                    <a:pt x="233" y="861"/>
                    <a:pt x="236" y="845"/>
                    <a:pt x="244" y="834"/>
                  </a:cubicBezTo>
                  <a:cubicBezTo>
                    <a:pt x="247" y="823"/>
                    <a:pt x="251" y="811"/>
                    <a:pt x="255" y="801"/>
                  </a:cubicBezTo>
                  <a:cubicBezTo>
                    <a:pt x="259" y="789"/>
                    <a:pt x="262" y="778"/>
                    <a:pt x="262" y="763"/>
                  </a:cubicBezTo>
                  <a:cubicBezTo>
                    <a:pt x="262" y="756"/>
                    <a:pt x="262" y="744"/>
                    <a:pt x="259" y="733"/>
                  </a:cubicBezTo>
                  <a:cubicBezTo>
                    <a:pt x="251" y="718"/>
                    <a:pt x="240" y="704"/>
                    <a:pt x="225" y="696"/>
                  </a:cubicBezTo>
                  <a:cubicBezTo>
                    <a:pt x="218" y="688"/>
                    <a:pt x="210" y="685"/>
                    <a:pt x="199" y="681"/>
                  </a:cubicBezTo>
                  <a:cubicBezTo>
                    <a:pt x="202" y="666"/>
                    <a:pt x="202" y="651"/>
                    <a:pt x="202" y="636"/>
                  </a:cubicBezTo>
                  <a:cubicBezTo>
                    <a:pt x="202" y="602"/>
                    <a:pt x="195" y="569"/>
                    <a:pt x="184" y="539"/>
                  </a:cubicBezTo>
                  <a:cubicBezTo>
                    <a:pt x="166" y="494"/>
                    <a:pt x="139" y="453"/>
                    <a:pt x="121" y="416"/>
                  </a:cubicBezTo>
                  <a:cubicBezTo>
                    <a:pt x="113" y="397"/>
                    <a:pt x="105" y="378"/>
                    <a:pt x="98" y="359"/>
                  </a:cubicBezTo>
                  <a:cubicBezTo>
                    <a:pt x="94" y="340"/>
                    <a:pt x="90" y="322"/>
                    <a:pt x="90" y="304"/>
                  </a:cubicBezTo>
                  <a:cubicBezTo>
                    <a:pt x="87" y="247"/>
                    <a:pt x="79" y="195"/>
                    <a:pt x="79" y="147"/>
                  </a:cubicBezTo>
                  <a:close/>
                  <a:moveTo>
                    <a:pt x="176" y="0"/>
                  </a:moveTo>
                  <a:lnTo>
                    <a:pt x="105" y="23"/>
                  </a:lnTo>
                  <a:cubicBezTo>
                    <a:pt x="94" y="26"/>
                    <a:pt x="83" y="31"/>
                    <a:pt x="68" y="34"/>
                  </a:cubicBezTo>
                  <a:cubicBezTo>
                    <a:pt x="61" y="38"/>
                    <a:pt x="49" y="38"/>
                    <a:pt x="42" y="42"/>
                  </a:cubicBezTo>
                  <a:cubicBezTo>
                    <a:pt x="38" y="42"/>
                    <a:pt x="35" y="45"/>
                    <a:pt x="31" y="45"/>
                  </a:cubicBezTo>
                  <a:lnTo>
                    <a:pt x="9" y="53"/>
                  </a:lnTo>
                  <a:lnTo>
                    <a:pt x="4" y="76"/>
                  </a:lnTo>
                  <a:cubicBezTo>
                    <a:pt x="4" y="90"/>
                    <a:pt x="4" y="102"/>
                    <a:pt x="0" y="116"/>
                  </a:cubicBezTo>
                  <a:lnTo>
                    <a:pt x="0" y="135"/>
                  </a:lnTo>
                  <a:cubicBezTo>
                    <a:pt x="0" y="195"/>
                    <a:pt x="12" y="255"/>
                    <a:pt x="12" y="304"/>
                  </a:cubicBezTo>
                  <a:cubicBezTo>
                    <a:pt x="12" y="340"/>
                    <a:pt x="23" y="374"/>
                    <a:pt x="35" y="404"/>
                  </a:cubicBezTo>
                  <a:cubicBezTo>
                    <a:pt x="53" y="449"/>
                    <a:pt x="76" y="490"/>
                    <a:pt x="94" y="528"/>
                  </a:cubicBezTo>
                  <a:cubicBezTo>
                    <a:pt x="105" y="547"/>
                    <a:pt x="113" y="565"/>
                    <a:pt x="121" y="584"/>
                  </a:cubicBezTo>
                  <a:cubicBezTo>
                    <a:pt x="124" y="602"/>
                    <a:pt x="128" y="621"/>
                    <a:pt x="128" y="636"/>
                  </a:cubicBezTo>
                  <a:cubicBezTo>
                    <a:pt x="128" y="654"/>
                    <a:pt x="124" y="670"/>
                    <a:pt x="121" y="688"/>
                  </a:cubicBezTo>
                  <a:cubicBezTo>
                    <a:pt x="116" y="688"/>
                    <a:pt x="116" y="692"/>
                    <a:pt x="116" y="696"/>
                  </a:cubicBezTo>
                  <a:lnTo>
                    <a:pt x="116" y="699"/>
                  </a:lnTo>
                  <a:cubicBezTo>
                    <a:pt x="116" y="711"/>
                    <a:pt x="116" y="714"/>
                    <a:pt x="121" y="718"/>
                  </a:cubicBezTo>
                  <a:cubicBezTo>
                    <a:pt x="124" y="722"/>
                    <a:pt x="124" y="726"/>
                    <a:pt x="128" y="730"/>
                  </a:cubicBezTo>
                  <a:cubicBezTo>
                    <a:pt x="131" y="733"/>
                    <a:pt x="135" y="737"/>
                    <a:pt x="139" y="741"/>
                  </a:cubicBezTo>
                  <a:cubicBezTo>
                    <a:pt x="143" y="744"/>
                    <a:pt x="143" y="744"/>
                    <a:pt x="147" y="749"/>
                  </a:cubicBezTo>
                  <a:cubicBezTo>
                    <a:pt x="150" y="749"/>
                    <a:pt x="154" y="752"/>
                    <a:pt x="161" y="752"/>
                  </a:cubicBezTo>
                  <a:cubicBezTo>
                    <a:pt x="169" y="752"/>
                    <a:pt x="176" y="756"/>
                    <a:pt x="180" y="756"/>
                  </a:cubicBezTo>
                  <a:lnTo>
                    <a:pt x="184" y="759"/>
                  </a:lnTo>
                  <a:cubicBezTo>
                    <a:pt x="184" y="763"/>
                    <a:pt x="188" y="763"/>
                    <a:pt x="188" y="763"/>
                  </a:cubicBezTo>
                  <a:cubicBezTo>
                    <a:pt x="188" y="767"/>
                    <a:pt x="184" y="775"/>
                    <a:pt x="184" y="778"/>
                  </a:cubicBezTo>
                  <a:cubicBezTo>
                    <a:pt x="180" y="785"/>
                    <a:pt x="176" y="793"/>
                    <a:pt x="173" y="801"/>
                  </a:cubicBezTo>
                  <a:cubicBezTo>
                    <a:pt x="166" y="819"/>
                    <a:pt x="161" y="834"/>
                    <a:pt x="154" y="853"/>
                  </a:cubicBezTo>
                  <a:cubicBezTo>
                    <a:pt x="150" y="871"/>
                    <a:pt x="147" y="890"/>
                    <a:pt x="147" y="909"/>
                  </a:cubicBezTo>
                  <a:cubicBezTo>
                    <a:pt x="147" y="920"/>
                    <a:pt x="147" y="935"/>
                    <a:pt x="154" y="946"/>
                  </a:cubicBezTo>
                  <a:cubicBezTo>
                    <a:pt x="154" y="954"/>
                    <a:pt x="157" y="958"/>
                    <a:pt x="161" y="965"/>
                  </a:cubicBezTo>
                  <a:cubicBezTo>
                    <a:pt x="166" y="968"/>
                    <a:pt x="173" y="976"/>
                    <a:pt x="180" y="980"/>
                  </a:cubicBezTo>
                  <a:cubicBezTo>
                    <a:pt x="192" y="987"/>
                    <a:pt x="199" y="999"/>
                    <a:pt x="206" y="1010"/>
                  </a:cubicBezTo>
                  <a:cubicBezTo>
                    <a:pt x="218" y="1029"/>
                    <a:pt x="225" y="1051"/>
                    <a:pt x="236" y="1077"/>
                  </a:cubicBezTo>
                  <a:cubicBezTo>
                    <a:pt x="244" y="1089"/>
                    <a:pt x="247" y="1099"/>
                    <a:pt x="255" y="1111"/>
                  </a:cubicBezTo>
                  <a:lnTo>
                    <a:pt x="371" y="1058"/>
                  </a:lnTo>
                  <a:cubicBezTo>
                    <a:pt x="375" y="1055"/>
                    <a:pt x="375" y="1047"/>
                    <a:pt x="375" y="1044"/>
                  </a:cubicBezTo>
                  <a:cubicBezTo>
                    <a:pt x="382" y="1010"/>
                    <a:pt x="390" y="980"/>
                    <a:pt x="390" y="946"/>
                  </a:cubicBezTo>
                  <a:cubicBezTo>
                    <a:pt x="390" y="920"/>
                    <a:pt x="382" y="890"/>
                    <a:pt x="371" y="864"/>
                  </a:cubicBezTo>
                  <a:cubicBezTo>
                    <a:pt x="367" y="849"/>
                    <a:pt x="363" y="830"/>
                    <a:pt x="363" y="808"/>
                  </a:cubicBezTo>
                  <a:cubicBezTo>
                    <a:pt x="359" y="793"/>
                    <a:pt x="359" y="775"/>
                    <a:pt x="359" y="756"/>
                  </a:cubicBezTo>
                  <a:cubicBezTo>
                    <a:pt x="359" y="730"/>
                    <a:pt x="359" y="699"/>
                    <a:pt x="345" y="670"/>
                  </a:cubicBezTo>
                  <a:cubicBezTo>
                    <a:pt x="341" y="654"/>
                    <a:pt x="330" y="640"/>
                    <a:pt x="318" y="625"/>
                  </a:cubicBezTo>
                  <a:cubicBezTo>
                    <a:pt x="311" y="614"/>
                    <a:pt x="304" y="606"/>
                    <a:pt x="292" y="599"/>
                  </a:cubicBezTo>
                  <a:lnTo>
                    <a:pt x="292" y="595"/>
                  </a:lnTo>
                  <a:cubicBezTo>
                    <a:pt x="292" y="592"/>
                    <a:pt x="296" y="587"/>
                    <a:pt x="296" y="584"/>
                  </a:cubicBezTo>
                  <a:cubicBezTo>
                    <a:pt x="292" y="535"/>
                    <a:pt x="281" y="494"/>
                    <a:pt x="266" y="453"/>
                  </a:cubicBezTo>
                  <a:cubicBezTo>
                    <a:pt x="255" y="416"/>
                    <a:pt x="240" y="378"/>
                    <a:pt x="240" y="348"/>
                  </a:cubicBezTo>
                  <a:cubicBezTo>
                    <a:pt x="236" y="318"/>
                    <a:pt x="228" y="292"/>
                    <a:pt x="218" y="270"/>
                  </a:cubicBezTo>
                  <a:cubicBezTo>
                    <a:pt x="202" y="236"/>
                    <a:pt x="184" y="206"/>
                    <a:pt x="173" y="180"/>
                  </a:cubicBezTo>
                  <a:cubicBezTo>
                    <a:pt x="166" y="165"/>
                    <a:pt x="157" y="154"/>
                    <a:pt x="154" y="139"/>
                  </a:cubicBezTo>
                  <a:cubicBezTo>
                    <a:pt x="150" y="128"/>
                    <a:pt x="150" y="113"/>
                    <a:pt x="150" y="102"/>
                  </a:cubicBezTo>
                  <a:lnTo>
                    <a:pt x="150" y="79"/>
                  </a:lnTo>
                  <a:cubicBezTo>
                    <a:pt x="154" y="76"/>
                    <a:pt x="154" y="71"/>
                    <a:pt x="154" y="68"/>
                  </a:cubicBezTo>
                  <a:lnTo>
                    <a:pt x="1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5" name="Google Shape;18135;p13"/>
            <p:cNvSpPr/>
            <p:nvPr/>
          </p:nvSpPr>
          <p:spPr>
            <a:xfrm>
              <a:off x="237465" y="1226936"/>
              <a:ext cx="13991" cy="38773"/>
            </a:xfrm>
            <a:custGeom>
              <a:avLst/>
              <a:gdLst/>
              <a:ahLst/>
              <a:cxnLst/>
              <a:rect l="l" t="t" r="r" b="b"/>
              <a:pathLst>
                <a:path w="293" h="812" extrusionOk="0">
                  <a:moveTo>
                    <a:pt x="16" y="1"/>
                  </a:moveTo>
                  <a:cubicBezTo>
                    <a:pt x="16" y="1"/>
                    <a:pt x="12" y="1"/>
                    <a:pt x="12" y="4"/>
                  </a:cubicBezTo>
                  <a:cubicBezTo>
                    <a:pt x="9" y="8"/>
                    <a:pt x="4" y="16"/>
                    <a:pt x="4" y="20"/>
                  </a:cubicBezTo>
                  <a:cubicBezTo>
                    <a:pt x="1" y="27"/>
                    <a:pt x="1" y="30"/>
                    <a:pt x="1" y="38"/>
                  </a:cubicBezTo>
                  <a:cubicBezTo>
                    <a:pt x="1" y="46"/>
                    <a:pt x="1" y="53"/>
                    <a:pt x="4" y="61"/>
                  </a:cubicBezTo>
                  <a:cubicBezTo>
                    <a:pt x="9" y="68"/>
                    <a:pt x="12" y="75"/>
                    <a:pt x="12" y="79"/>
                  </a:cubicBezTo>
                  <a:cubicBezTo>
                    <a:pt x="16" y="79"/>
                    <a:pt x="19" y="83"/>
                    <a:pt x="19" y="83"/>
                  </a:cubicBezTo>
                  <a:cubicBezTo>
                    <a:pt x="45" y="101"/>
                    <a:pt x="64" y="124"/>
                    <a:pt x="80" y="146"/>
                  </a:cubicBezTo>
                  <a:cubicBezTo>
                    <a:pt x="94" y="168"/>
                    <a:pt x="102" y="191"/>
                    <a:pt x="109" y="218"/>
                  </a:cubicBezTo>
                  <a:cubicBezTo>
                    <a:pt x="121" y="266"/>
                    <a:pt x="121" y="311"/>
                    <a:pt x="128" y="352"/>
                  </a:cubicBezTo>
                  <a:cubicBezTo>
                    <a:pt x="132" y="378"/>
                    <a:pt x="135" y="404"/>
                    <a:pt x="147" y="423"/>
                  </a:cubicBezTo>
                  <a:cubicBezTo>
                    <a:pt x="150" y="434"/>
                    <a:pt x="158" y="446"/>
                    <a:pt x="166" y="456"/>
                  </a:cubicBezTo>
                  <a:cubicBezTo>
                    <a:pt x="173" y="464"/>
                    <a:pt x="176" y="468"/>
                    <a:pt x="176" y="475"/>
                  </a:cubicBezTo>
                  <a:cubicBezTo>
                    <a:pt x="176" y="479"/>
                    <a:pt x="180" y="487"/>
                    <a:pt x="180" y="491"/>
                  </a:cubicBezTo>
                  <a:cubicBezTo>
                    <a:pt x="180" y="498"/>
                    <a:pt x="176" y="505"/>
                    <a:pt x="176" y="509"/>
                  </a:cubicBezTo>
                  <a:cubicBezTo>
                    <a:pt x="173" y="517"/>
                    <a:pt x="173" y="520"/>
                    <a:pt x="169" y="527"/>
                  </a:cubicBezTo>
                  <a:cubicBezTo>
                    <a:pt x="166" y="539"/>
                    <a:pt x="161" y="546"/>
                    <a:pt x="158" y="554"/>
                  </a:cubicBezTo>
                  <a:lnTo>
                    <a:pt x="158" y="558"/>
                  </a:lnTo>
                  <a:cubicBezTo>
                    <a:pt x="188" y="599"/>
                    <a:pt x="211" y="648"/>
                    <a:pt x="233" y="689"/>
                  </a:cubicBezTo>
                  <a:cubicBezTo>
                    <a:pt x="251" y="734"/>
                    <a:pt x="270" y="774"/>
                    <a:pt x="292" y="812"/>
                  </a:cubicBezTo>
                  <a:cubicBezTo>
                    <a:pt x="292" y="801"/>
                    <a:pt x="289" y="789"/>
                    <a:pt x="285" y="782"/>
                  </a:cubicBezTo>
                  <a:cubicBezTo>
                    <a:pt x="273" y="748"/>
                    <a:pt x="270" y="715"/>
                    <a:pt x="270" y="684"/>
                  </a:cubicBezTo>
                  <a:cubicBezTo>
                    <a:pt x="270" y="655"/>
                    <a:pt x="270" y="629"/>
                    <a:pt x="263" y="606"/>
                  </a:cubicBezTo>
                  <a:cubicBezTo>
                    <a:pt x="240" y="524"/>
                    <a:pt x="206" y="446"/>
                    <a:pt x="176" y="367"/>
                  </a:cubicBezTo>
                  <a:cubicBezTo>
                    <a:pt x="147" y="285"/>
                    <a:pt x="113" y="203"/>
                    <a:pt x="94" y="116"/>
                  </a:cubicBezTo>
                  <a:cubicBezTo>
                    <a:pt x="94" y="113"/>
                    <a:pt x="90" y="106"/>
                    <a:pt x="87" y="101"/>
                  </a:cubicBezTo>
                  <a:cubicBezTo>
                    <a:pt x="83" y="94"/>
                    <a:pt x="80" y="87"/>
                    <a:pt x="71" y="79"/>
                  </a:cubicBezTo>
                  <a:cubicBezTo>
                    <a:pt x="57" y="64"/>
                    <a:pt x="38" y="49"/>
                    <a:pt x="27" y="23"/>
                  </a:cubicBezTo>
                  <a:cubicBezTo>
                    <a:pt x="19" y="16"/>
                    <a:pt x="16" y="8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6" name="Google Shape;18136;p13"/>
            <p:cNvSpPr/>
            <p:nvPr/>
          </p:nvSpPr>
          <p:spPr>
            <a:xfrm>
              <a:off x="233740" y="1223020"/>
              <a:ext cx="25737" cy="54626"/>
            </a:xfrm>
            <a:custGeom>
              <a:avLst/>
              <a:gdLst/>
              <a:ahLst/>
              <a:cxnLst/>
              <a:rect l="l" t="t" r="r" b="b"/>
              <a:pathLst>
                <a:path w="539" h="1144" extrusionOk="0">
                  <a:moveTo>
                    <a:pt x="94" y="83"/>
                  </a:moveTo>
                  <a:cubicBezTo>
                    <a:pt x="94" y="90"/>
                    <a:pt x="97" y="98"/>
                    <a:pt x="105" y="105"/>
                  </a:cubicBezTo>
                  <a:cubicBezTo>
                    <a:pt x="116" y="131"/>
                    <a:pt x="135" y="146"/>
                    <a:pt x="149" y="161"/>
                  </a:cubicBezTo>
                  <a:cubicBezTo>
                    <a:pt x="158" y="169"/>
                    <a:pt x="161" y="176"/>
                    <a:pt x="165" y="183"/>
                  </a:cubicBezTo>
                  <a:cubicBezTo>
                    <a:pt x="168" y="188"/>
                    <a:pt x="172" y="195"/>
                    <a:pt x="172" y="198"/>
                  </a:cubicBezTo>
                  <a:cubicBezTo>
                    <a:pt x="191" y="285"/>
                    <a:pt x="225" y="367"/>
                    <a:pt x="254" y="449"/>
                  </a:cubicBezTo>
                  <a:cubicBezTo>
                    <a:pt x="284" y="528"/>
                    <a:pt x="318" y="606"/>
                    <a:pt x="341" y="688"/>
                  </a:cubicBezTo>
                  <a:cubicBezTo>
                    <a:pt x="348" y="711"/>
                    <a:pt x="348" y="737"/>
                    <a:pt x="348" y="766"/>
                  </a:cubicBezTo>
                  <a:cubicBezTo>
                    <a:pt x="348" y="797"/>
                    <a:pt x="351" y="830"/>
                    <a:pt x="363" y="864"/>
                  </a:cubicBezTo>
                  <a:cubicBezTo>
                    <a:pt x="367" y="871"/>
                    <a:pt x="370" y="883"/>
                    <a:pt x="370" y="894"/>
                  </a:cubicBezTo>
                  <a:cubicBezTo>
                    <a:pt x="348" y="856"/>
                    <a:pt x="329" y="816"/>
                    <a:pt x="311" y="771"/>
                  </a:cubicBezTo>
                  <a:cubicBezTo>
                    <a:pt x="289" y="730"/>
                    <a:pt x="266" y="681"/>
                    <a:pt x="236" y="640"/>
                  </a:cubicBezTo>
                  <a:lnTo>
                    <a:pt x="236" y="636"/>
                  </a:lnTo>
                  <a:cubicBezTo>
                    <a:pt x="239" y="628"/>
                    <a:pt x="244" y="621"/>
                    <a:pt x="247" y="609"/>
                  </a:cubicBezTo>
                  <a:cubicBezTo>
                    <a:pt x="251" y="602"/>
                    <a:pt x="251" y="599"/>
                    <a:pt x="254" y="591"/>
                  </a:cubicBezTo>
                  <a:cubicBezTo>
                    <a:pt x="254" y="587"/>
                    <a:pt x="258" y="580"/>
                    <a:pt x="258" y="573"/>
                  </a:cubicBezTo>
                  <a:cubicBezTo>
                    <a:pt x="258" y="569"/>
                    <a:pt x="254" y="561"/>
                    <a:pt x="254" y="557"/>
                  </a:cubicBezTo>
                  <a:cubicBezTo>
                    <a:pt x="254" y="550"/>
                    <a:pt x="251" y="546"/>
                    <a:pt x="244" y="538"/>
                  </a:cubicBezTo>
                  <a:cubicBezTo>
                    <a:pt x="236" y="528"/>
                    <a:pt x="228" y="516"/>
                    <a:pt x="225" y="505"/>
                  </a:cubicBezTo>
                  <a:cubicBezTo>
                    <a:pt x="213" y="486"/>
                    <a:pt x="210" y="460"/>
                    <a:pt x="206" y="434"/>
                  </a:cubicBezTo>
                  <a:cubicBezTo>
                    <a:pt x="199" y="393"/>
                    <a:pt x="199" y="348"/>
                    <a:pt x="187" y="300"/>
                  </a:cubicBezTo>
                  <a:cubicBezTo>
                    <a:pt x="180" y="273"/>
                    <a:pt x="172" y="250"/>
                    <a:pt x="158" y="228"/>
                  </a:cubicBezTo>
                  <a:cubicBezTo>
                    <a:pt x="142" y="206"/>
                    <a:pt x="123" y="183"/>
                    <a:pt x="97" y="165"/>
                  </a:cubicBezTo>
                  <a:cubicBezTo>
                    <a:pt x="97" y="165"/>
                    <a:pt x="94" y="161"/>
                    <a:pt x="90" y="161"/>
                  </a:cubicBezTo>
                  <a:cubicBezTo>
                    <a:pt x="90" y="157"/>
                    <a:pt x="87" y="150"/>
                    <a:pt x="82" y="143"/>
                  </a:cubicBezTo>
                  <a:cubicBezTo>
                    <a:pt x="79" y="135"/>
                    <a:pt x="79" y="128"/>
                    <a:pt x="79" y="120"/>
                  </a:cubicBezTo>
                  <a:cubicBezTo>
                    <a:pt x="79" y="112"/>
                    <a:pt x="79" y="109"/>
                    <a:pt x="82" y="102"/>
                  </a:cubicBezTo>
                  <a:cubicBezTo>
                    <a:pt x="82" y="98"/>
                    <a:pt x="87" y="90"/>
                    <a:pt x="90" y="86"/>
                  </a:cubicBezTo>
                  <a:cubicBezTo>
                    <a:pt x="90" y="83"/>
                    <a:pt x="94" y="83"/>
                    <a:pt x="94" y="83"/>
                  </a:cubicBezTo>
                  <a:close/>
                  <a:moveTo>
                    <a:pt x="97" y="0"/>
                  </a:moveTo>
                  <a:cubicBezTo>
                    <a:pt x="82" y="0"/>
                    <a:pt x="68" y="8"/>
                    <a:pt x="56" y="12"/>
                  </a:cubicBezTo>
                  <a:cubicBezTo>
                    <a:pt x="49" y="19"/>
                    <a:pt x="37" y="26"/>
                    <a:pt x="34" y="34"/>
                  </a:cubicBezTo>
                  <a:cubicBezTo>
                    <a:pt x="23" y="45"/>
                    <a:pt x="15" y="60"/>
                    <a:pt x="8" y="75"/>
                  </a:cubicBezTo>
                  <a:cubicBezTo>
                    <a:pt x="4" y="90"/>
                    <a:pt x="1" y="105"/>
                    <a:pt x="1" y="120"/>
                  </a:cubicBezTo>
                  <a:cubicBezTo>
                    <a:pt x="1" y="143"/>
                    <a:pt x="8" y="165"/>
                    <a:pt x="15" y="183"/>
                  </a:cubicBezTo>
                  <a:cubicBezTo>
                    <a:pt x="19" y="191"/>
                    <a:pt x="27" y="198"/>
                    <a:pt x="30" y="206"/>
                  </a:cubicBezTo>
                  <a:cubicBezTo>
                    <a:pt x="37" y="214"/>
                    <a:pt x="45" y="221"/>
                    <a:pt x="53" y="228"/>
                  </a:cubicBezTo>
                  <a:cubicBezTo>
                    <a:pt x="79" y="247"/>
                    <a:pt x="94" y="269"/>
                    <a:pt x="105" y="292"/>
                  </a:cubicBezTo>
                  <a:cubicBezTo>
                    <a:pt x="113" y="311"/>
                    <a:pt x="116" y="333"/>
                    <a:pt x="120" y="355"/>
                  </a:cubicBezTo>
                  <a:cubicBezTo>
                    <a:pt x="123" y="389"/>
                    <a:pt x="127" y="430"/>
                    <a:pt x="135" y="471"/>
                  </a:cubicBezTo>
                  <a:cubicBezTo>
                    <a:pt x="139" y="490"/>
                    <a:pt x="142" y="512"/>
                    <a:pt x="149" y="531"/>
                  </a:cubicBezTo>
                  <a:cubicBezTo>
                    <a:pt x="158" y="546"/>
                    <a:pt x="165" y="561"/>
                    <a:pt x="176" y="576"/>
                  </a:cubicBezTo>
                  <a:lnTo>
                    <a:pt x="176" y="580"/>
                  </a:lnTo>
                  <a:cubicBezTo>
                    <a:pt x="176" y="587"/>
                    <a:pt x="168" y="599"/>
                    <a:pt x="165" y="606"/>
                  </a:cubicBezTo>
                  <a:cubicBezTo>
                    <a:pt x="165" y="614"/>
                    <a:pt x="161" y="617"/>
                    <a:pt x="161" y="625"/>
                  </a:cubicBezTo>
                  <a:cubicBezTo>
                    <a:pt x="158" y="628"/>
                    <a:pt x="158" y="636"/>
                    <a:pt x="158" y="643"/>
                  </a:cubicBezTo>
                  <a:cubicBezTo>
                    <a:pt x="158" y="651"/>
                    <a:pt x="158" y="654"/>
                    <a:pt x="161" y="659"/>
                  </a:cubicBezTo>
                  <a:cubicBezTo>
                    <a:pt x="161" y="666"/>
                    <a:pt x="165" y="669"/>
                    <a:pt x="168" y="677"/>
                  </a:cubicBezTo>
                  <a:cubicBezTo>
                    <a:pt x="187" y="699"/>
                    <a:pt x="202" y="730"/>
                    <a:pt x="217" y="759"/>
                  </a:cubicBezTo>
                  <a:cubicBezTo>
                    <a:pt x="239" y="804"/>
                    <a:pt x="258" y="852"/>
                    <a:pt x="284" y="901"/>
                  </a:cubicBezTo>
                  <a:cubicBezTo>
                    <a:pt x="311" y="942"/>
                    <a:pt x="341" y="983"/>
                    <a:pt x="382" y="1017"/>
                  </a:cubicBezTo>
                  <a:cubicBezTo>
                    <a:pt x="378" y="1025"/>
                    <a:pt x="374" y="1028"/>
                    <a:pt x="370" y="1035"/>
                  </a:cubicBezTo>
                  <a:cubicBezTo>
                    <a:pt x="367" y="1044"/>
                    <a:pt x="367" y="1051"/>
                    <a:pt x="367" y="1058"/>
                  </a:cubicBezTo>
                  <a:cubicBezTo>
                    <a:pt x="367" y="1066"/>
                    <a:pt x="370" y="1077"/>
                    <a:pt x="374" y="1085"/>
                  </a:cubicBezTo>
                  <a:cubicBezTo>
                    <a:pt x="378" y="1092"/>
                    <a:pt x="382" y="1099"/>
                    <a:pt x="389" y="1107"/>
                  </a:cubicBezTo>
                  <a:cubicBezTo>
                    <a:pt x="393" y="1114"/>
                    <a:pt x="396" y="1118"/>
                    <a:pt x="401" y="1122"/>
                  </a:cubicBezTo>
                  <a:cubicBezTo>
                    <a:pt x="404" y="1125"/>
                    <a:pt x="408" y="1133"/>
                    <a:pt x="415" y="1137"/>
                  </a:cubicBezTo>
                  <a:cubicBezTo>
                    <a:pt x="423" y="1140"/>
                    <a:pt x="434" y="1144"/>
                    <a:pt x="446" y="1144"/>
                  </a:cubicBezTo>
                  <a:cubicBezTo>
                    <a:pt x="449" y="1144"/>
                    <a:pt x="456" y="1144"/>
                    <a:pt x="463" y="1140"/>
                  </a:cubicBezTo>
                  <a:cubicBezTo>
                    <a:pt x="472" y="1137"/>
                    <a:pt x="479" y="1133"/>
                    <a:pt x="482" y="1130"/>
                  </a:cubicBezTo>
                  <a:cubicBezTo>
                    <a:pt x="490" y="1122"/>
                    <a:pt x="494" y="1118"/>
                    <a:pt x="498" y="1114"/>
                  </a:cubicBezTo>
                  <a:lnTo>
                    <a:pt x="498" y="1111"/>
                  </a:lnTo>
                  <a:lnTo>
                    <a:pt x="501" y="1111"/>
                  </a:lnTo>
                  <a:cubicBezTo>
                    <a:pt x="508" y="1099"/>
                    <a:pt x="520" y="1088"/>
                    <a:pt x="527" y="1077"/>
                  </a:cubicBezTo>
                  <a:lnTo>
                    <a:pt x="535" y="1073"/>
                  </a:lnTo>
                  <a:cubicBezTo>
                    <a:pt x="539" y="1062"/>
                    <a:pt x="539" y="1051"/>
                    <a:pt x="539" y="1040"/>
                  </a:cubicBezTo>
                  <a:cubicBezTo>
                    <a:pt x="539" y="1025"/>
                    <a:pt x="535" y="1009"/>
                    <a:pt x="527" y="999"/>
                  </a:cubicBezTo>
                  <a:cubicBezTo>
                    <a:pt x="520" y="987"/>
                    <a:pt x="508" y="976"/>
                    <a:pt x="494" y="968"/>
                  </a:cubicBezTo>
                  <a:lnTo>
                    <a:pt x="490" y="968"/>
                  </a:lnTo>
                  <a:cubicBezTo>
                    <a:pt x="475" y="965"/>
                    <a:pt x="472" y="957"/>
                    <a:pt x="463" y="954"/>
                  </a:cubicBezTo>
                  <a:cubicBezTo>
                    <a:pt x="460" y="946"/>
                    <a:pt x="456" y="942"/>
                    <a:pt x="456" y="935"/>
                  </a:cubicBezTo>
                  <a:cubicBezTo>
                    <a:pt x="453" y="928"/>
                    <a:pt x="449" y="913"/>
                    <a:pt x="449" y="894"/>
                  </a:cubicBezTo>
                  <a:cubicBezTo>
                    <a:pt x="446" y="878"/>
                    <a:pt x="446" y="860"/>
                    <a:pt x="437" y="838"/>
                  </a:cubicBezTo>
                  <a:cubicBezTo>
                    <a:pt x="427" y="816"/>
                    <a:pt x="427" y="793"/>
                    <a:pt x="427" y="763"/>
                  </a:cubicBezTo>
                  <a:cubicBezTo>
                    <a:pt x="423" y="733"/>
                    <a:pt x="423" y="703"/>
                    <a:pt x="415" y="666"/>
                  </a:cubicBezTo>
                  <a:cubicBezTo>
                    <a:pt x="389" y="580"/>
                    <a:pt x="356" y="502"/>
                    <a:pt x="325" y="419"/>
                  </a:cubicBezTo>
                  <a:cubicBezTo>
                    <a:pt x="296" y="340"/>
                    <a:pt x="266" y="262"/>
                    <a:pt x="247" y="183"/>
                  </a:cubicBezTo>
                  <a:cubicBezTo>
                    <a:pt x="244" y="161"/>
                    <a:pt x="232" y="143"/>
                    <a:pt x="221" y="131"/>
                  </a:cubicBezTo>
                  <a:cubicBezTo>
                    <a:pt x="206" y="109"/>
                    <a:pt x="191" y="93"/>
                    <a:pt x="180" y="79"/>
                  </a:cubicBezTo>
                  <a:cubicBezTo>
                    <a:pt x="172" y="71"/>
                    <a:pt x="168" y="67"/>
                    <a:pt x="165" y="60"/>
                  </a:cubicBezTo>
                  <a:cubicBezTo>
                    <a:pt x="165" y="53"/>
                    <a:pt x="161" y="49"/>
                    <a:pt x="161" y="45"/>
                  </a:cubicBezTo>
                  <a:lnTo>
                    <a:pt x="161" y="19"/>
                  </a:lnTo>
                  <a:lnTo>
                    <a:pt x="139" y="12"/>
                  </a:lnTo>
                  <a:cubicBezTo>
                    <a:pt x="127" y="4"/>
                    <a:pt x="113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7" name="Google Shape;18137;p13"/>
            <p:cNvSpPr/>
            <p:nvPr/>
          </p:nvSpPr>
          <p:spPr>
            <a:xfrm>
              <a:off x="-551986" y="2277579"/>
              <a:ext cx="10553" cy="44455"/>
            </a:xfrm>
            <a:custGeom>
              <a:avLst/>
              <a:gdLst/>
              <a:ahLst/>
              <a:cxnLst/>
              <a:rect l="l" t="t" r="r" b="b"/>
              <a:pathLst>
                <a:path w="221" h="931" extrusionOk="0">
                  <a:moveTo>
                    <a:pt x="0" y="0"/>
                  </a:moveTo>
                  <a:cubicBezTo>
                    <a:pt x="0" y="8"/>
                    <a:pt x="4" y="16"/>
                    <a:pt x="4" y="26"/>
                  </a:cubicBezTo>
                  <a:lnTo>
                    <a:pt x="4" y="34"/>
                  </a:lnTo>
                  <a:lnTo>
                    <a:pt x="4" y="38"/>
                  </a:lnTo>
                  <a:lnTo>
                    <a:pt x="4" y="45"/>
                  </a:lnTo>
                  <a:cubicBezTo>
                    <a:pt x="4" y="49"/>
                    <a:pt x="7" y="52"/>
                    <a:pt x="12" y="56"/>
                  </a:cubicBezTo>
                  <a:cubicBezTo>
                    <a:pt x="15" y="64"/>
                    <a:pt x="26" y="75"/>
                    <a:pt x="34" y="94"/>
                  </a:cubicBezTo>
                  <a:cubicBezTo>
                    <a:pt x="38" y="105"/>
                    <a:pt x="45" y="120"/>
                    <a:pt x="45" y="135"/>
                  </a:cubicBezTo>
                  <a:lnTo>
                    <a:pt x="45" y="139"/>
                  </a:lnTo>
                  <a:cubicBezTo>
                    <a:pt x="41" y="165"/>
                    <a:pt x="41" y="191"/>
                    <a:pt x="41" y="217"/>
                  </a:cubicBezTo>
                  <a:cubicBezTo>
                    <a:pt x="41" y="262"/>
                    <a:pt x="45" y="307"/>
                    <a:pt x="52" y="348"/>
                  </a:cubicBezTo>
                  <a:cubicBezTo>
                    <a:pt x="52" y="356"/>
                    <a:pt x="57" y="366"/>
                    <a:pt x="60" y="374"/>
                  </a:cubicBezTo>
                  <a:lnTo>
                    <a:pt x="60" y="366"/>
                  </a:lnTo>
                  <a:cubicBezTo>
                    <a:pt x="64" y="359"/>
                    <a:pt x="64" y="352"/>
                    <a:pt x="71" y="344"/>
                  </a:cubicBezTo>
                  <a:cubicBezTo>
                    <a:pt x="75" y="340"/>
                    <a:pt x="83" y="337"/>
                    <a:pt x="86" y="333"/>
                  </a:cubicBezTo>
                  <a:cubicBezTo>
                    <a:pt x="79" y="322"/>
                    <a:pt x="71" y="307"/>
                    <a:pt x="67" y="292"/>
                  </a:cubicBezTo>
                  <a:cubicBezTo>
                    <a:pt x="60" y="277"/>
                    <a:pt x="60" y="258"/>
                    <a:pt x="60" y="243"/>
                  </a:cubicBezTo>
                  <a:cubicBezTo>
                    <a:pt x="60" y="225"/>
                    <a:pt x="64" y="206"/>
                    <a:pt x="64" y="191"/>
                  </a:cubicBezTo>
                  <a:cubicBezTo>
                    <a:pt x="67" y="183"/>
                    <a:pt x="67" y="176"/>
                    <a:pt x="67" y="168"/>
                  </a:cubicBezTo>
                  <a:cubicBezTo>
                    <a:pt x="67" y="150"/>
                    <a:pt x="60" y="123"/>
                    <a:pt x="52" y="97"/>
                  </a:cubicBezTo>
                  <a:cubicBezTo>
                    <a:pt x="45" y="71"/>
                    <a:pt x="34" y="42"/>
                    <a:pt x="30" y="4"/>
                  </a:cubicBezTo>
                  <a:lnTo>
                    <a:pt x="30" y="0"/>
                  </a:lnTo>
                  <a:close/>
                  <a:moveTo>
                    <a:pt x="90" y="453"/>
                  </a:moveTo>
                  <a:cubicBezTo>
                    <a:pt x="90" y="456"/>
                    <a:pt x="93" y="460"/>
                    <a:pt x="93" y="468"/>
                  </a:cubicBezTo>
                  <a:lnTo>
                    <a:pt x="105" y="487"/>
                  </a:lnTo>
                  <a:cubicBezTo>
                    <a:pt x="109" y="482"/>
                    <a:pt x="112" y="479"/>
                    <a:pt x="112" y="475"/>
                  </a:cubicBezTo>
                  <a:lnTo>
                    <a:pt x="119" y="468"/>
                  </a:lnTo>
                  <a:cubicBezTo>
                    <a:pt x="109" y="468"/>
                    <a:pt x="97" y="460"/>
                    <a:pt x="90" y="453"/>
                  </a:cubicBezTo>
                  <a:close/>
                  <a:moveTo>
                    <a:pt x="101" y="497"/>
                  </a:moveTo>
                  <a:lnTo>
                    <a:pt x="97" y="501"/>
                  </a:lnTo>
                  <a:lnTo>
                    <a:pt x="97" y="502"/>
                  </a:lnTo>
                  <a:lnTo>
                    <a:pt x="101" y="497"/>
                  </a:lnTo>
                  <a:close/>
                  <a:moveTo>
                    <a:pt x="97" y="502"/>
                  </a:moveTo>
                  <a:lnTo>
                    <a:pt x="90" y="509"/>
                  </a:lnTo>
                  <a:cubicBezTo>
                    <a:pt x="90" y="513"/>
                    <a:pt x="86" y="516"/>
                    <a:pt x="86" y="516"/>
                  </a:cubicBezTo>
                  <a:lnTo>
                    <a:pt x="86" y="520"/>
                  </a:lnTo>
                  <a:lnTo>
                    <a:pt x="86" y="527"/>
                  </a:lnTo>
                  <a:cubicBezTo>
                    <a:pt x="86" y="531"/>
                    <a:pt x="90" y="535"/>
                    <a:pt x="93" y="539"/>
                  </a:cubicBezTo>
                  <a:cubicBezTo>
                    <a:pt x="97" y="549"/>
                    <a:pt x="105" y="557"/>
                    <a:pt x="112" y="572"/>
                  </a:cubicBezTo>
                  <a:cubicBezTo>
                    <a:pt x="119" y="580"/>
                    <a:pt x="124" y="587"/>
                    <a:pt x="127" y="599"/>
                  </a:cubicBezTo>
                  <a:cubicBezTo>
                    <a:pt x="131" y="606"/>
                    <a:pt x="131" y="613"/>
                    <a:pt x="131" y="621"/>
                  </a:cubicBezTo>
                  <a:cubicBezTo>
                    <a:pt x="131" y="632"/>
                    <a:pt x="131" y="639"/>
                    <a:pt x="127" y="651"/>
                  </a:cubicBezTo>
                  <a:cubicBezTo>
                    <a:pt x="112" y="673"/>
                    <a:pt x="109" y="692"/>
                    <a:pt x="109" y="711"/>
                  </a:cubicBezTo>
                  <a:cubicBezTo>
                    <a:pt x="109" y="737"/>
                    <a:pt x="116" y="763"/>
                    <a:pt x="131" y="793"/>
                  </a:cubicBezTo>
                  <a:cubicBezTo>
                    <a:pt x="142" y="823"/>
                    <a:pt x="157" y="856"/>
                    <a:pt x="169" y="894"/>
                  </a:cubicBezTo>
                  <a:cubicBezTo>
                    <a:pt x="172" y="905"/>
                    <a:pt x="176" y="916"/>
                    <a:pt x="176" y="931"/>
                  </a:cubicBezTo>
                  <a:cubicBezTo>
                    <a:pt x="183" y="927"/>
                    <a:pt x="187" y="924"/>
                    <a:pt x="191" y="920"/>
                  </a:cubicBezTo>
                  <a:cubicBezTo>
                    <a:pt x="209" y="908"/>
                    <a:pt x="217" y="898"/>
                    <a:pt x="221" y="894"/>
                  </a:cubicBezTo>
                  <a:lnTo>
                    <a:pt x="221" y="890"/>
                  </a:lnTo>
                  <a:cubicBezTo>
                    <a:pt x="221" y="886"/>
                    <a:pt x="217" y="882"/>
                    <a:pt x="217" y="879"/>
                  </a:cubicBezTo>
                  <a:cubicBezTo>
                    <a:pt x="214" y="871"/>
                    <a:pt x="205" y="860"/>
                    <a:pt x="195" y="845"/>
                  </a:cubicBezTo>
                  <a:cubicBezTo>
                    <a:pt x="179" y="827"/>
                    <a:pt x="172" y="808"/>
                    <a:pt x="164" y="789"/>
                  </a:cubicBezTo>
                  <a:cubicBezTo>
                    <a:pt x="161" y="767"/>
                    <a:pt x="157" y="748"/>
                    <a:pt x="157" y="733"/>
                  </a:cubicBezTo>
                  <a:cubicBezTo>
                    <a:pt x="157" y="711"/>
                    <a:pt x="161" y="692"/>
                    <a:pt x="164" y="673"/>
                  </a:cubicBezTo>
                  <a:cubicBezTo>
                    <a:pt x="169" y="654"/>
                    <a:pt x="172" y="636"/>
                    <a:pt x="176" y="621"/>
                  </a:cubicBezTo>
                  <a:lnTo>
                    <a:pt x="176" y="610"/>
                  </a:lnTo>
                  <a:cubicBezTo>
                    <a:pt x="176" y="606"/>
                    <a:pt x="176" y="602"/>
                    <a:pt x="172" y="599"/>
                  </a:cubicBezTo>
                  <a:lnTo>
                    <a:pt x="172" y="576"/>
                  </a:lnTo>
                  <a:cubicBezTo>
                    <a:pt x="169" y="576"/>
                    <a:pt x="169" y="576"/>
                    <a:pt x="169" y="572"/>
                  </a:cubicBezTo>
                  <a:lnTo>
                    <a:pt x="157" y="572"/>
                  </a:lnTo>
                  <a:cubicBezTo>
                    <a:pt x="146" y="568"/>
                    <a:pt x="138" y="568"/>
                    <a:pt x="124" y="561"/>
                  </a:cubicBezTo>
                  <a:cubicBezTo>
                    <a:pt x="119" y="557"/>
                    <a:pt x="112" y="554"/>
                    <a:pt x="105" y="546"/>
                  </a:cubicBezTo>
                  <a:cubicBezTo>
                    <a:pt x="101" y="535"/>
                    <a:pt x="97" y="523"/>
                    <a:pt x="97" y="516"/>
                  </a:cubicBezTo>
                  <a:lnTo>
                    <a:pt x="97" y="5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8" name="Google Shape;18138;p13"/>
            <p:cNvSpPr/>
            <p:nvPr/>
          </p:nvSpPr>
          <p:spPr>
            <a:xfrm>
              <a:off x="-555758" y="2273807"/>
              <a:ext cx="17906" cy="55390"/>
            </a:xfrm>
            <a:custGeom>
              <a:avLst/>
              <a:gdLst/>
              <a:ahLst/>
              <a:cxnLst/>
              <a:rect l="l" t="t" r="r" b="b"/>
              <a:pathLst>
                <a:path w="375" h="1160" extrusionOk="0">
                  <a:moveTo>
                    <a:pt x="109" y="79"/>
                  </a:moveTo>
                  <a:lnTo>
                    <a:pt x="109" y="83"/>
                  </a:lnTo>
                  <a:cubicBezTo>
                    <a:pt x="113" y="121"/>
                    <a:pt x="124" y="150"/>
                    <a:pt x="131" y="176"/>
                  </a:cubicBezTo>
                  <a:cubicBezTo>
                    <a:pt x="139" y="202"/>
                    <a:pt x="146" y="229"/>
                    <a:pt x="146" y="247"/>
                  </a:cubicBezTo>
                  <a:cubicBezTo>
                    <a:pt x="146" y="255"/>
                    <a:pt x="146" y="262"/>
                    <a:pt x="143" y="270"/>
                  </a:cubicBezTo>
                  <a:cubicBezTo>
                    <a:pt x="143" y="285"/>
                    <a:pt x="139" y="304"/>
                    <a:pt x="139" y="322"/>
                  </a:cubicBezTo>
                  <a:cubicBezTo>
                    <a:pt x="139" y="337"/>
                    <a:pt x="139" y="356"/>
                    <a:pt x="146" y="371"/>
                  </a:cubicBezTo>
                  <a:cubicBezTo>
                    <a:pt x="150" y="386"/>
                    <a:pt x="158" y="401"/>
                    <a:pt x="165" y="412"/>
                  </a:cubicBezTo>
                  <a:cubicBezTo>
                    <a:pt x="162" y="416"/>
                    <a:pt x="154" y="419"/>
                    <a:pt x="150" y="423"/>
                  </a:cubicBezTo>
                  <a:cubicBezTo>
                    <a:pt x="143" y="431"/>
                    <a:pt x="143" y="438"/>
                    <a:pt x="139" y="445"/>
                  </a:cubicBezTo>
                  <a:lnTo>
                    <a:pt x="139" y="453"/>
                  </a:lnTo>
                  <a:cubicBezTo>
                    <a:pt x="136" y="445"/>
                    <a:pt x="131" y="435"/>
                    <a:pt x="131" y="427"/>
                  </a:cubicBezTo>
                  <a:cubicBezTo>
                    <a:pt x="124" y="386"/>
                    <a:pt x="120" y="341"/>
                    <a:pt x="120" y="296"/>
                  </a:cubicBezTo>
                  <a:cubicBezTo>
                    <a:pt x="120" y="270"/>
                    <a:pt x="120" y="244"/>
                    <a:pt x="124" y="218"/>
                  </a:cubicBezTo>
                  <a:lnTo>
                    <a:pt x="124" y="214"/>
                  </a:lnTo>
                  <a:cubicBezTo>
                    <a:pt x="124" y="199"/>
                    <a:pt x="117" y="184"/>
                    <a:pt x="113" y="173"/>
                  </a:cubicBezTo>
                  <a:cubicBezTo>
                    <a:pt x="105" y="154"/>
                    <a:pt x="94" y="143"/>
                    <a:pt x="91" y="135"/>
                  </a:cubicBezTo>
                  <a:cubicBezTo>
                    <a:pt x="86" y="131"/>
                    <a:pt x="83" y="128"/>
                    <a:pt x="83" y="124"/>
                  </a:cubicBezTo>
                  <a:lnTo>
                    <a:pt x="83" y="117"/>
                  </a:lnTo>
                  <a:lnTo>
                    <a:pt x="83" y="113"/>
                  </a:lnTo>
                  <a:lnTo>
                    <a:pt x="83" y="105"/>
                  </a:lnTo>
                  <a:cubicBezTo>
                    <a:pt x="83" y="95"/>
                    <a:pt x="79" y="87"/>
                    <a:pt x="79" y="79"/>
                  </a:cubicBezTo>
                  <a:close/>
                  <a:moveTo>
                    <a:pt x="169" y="532"/>
                  </a:moveTo>
                  <a:lnTo>
                    <a:pt x="169" y="532"/>
                  </a:lnTo>
                  <a:cubicBezTo>
                    <a:pt x="176" y="539"/>
                    <a:pt x="188" y="547"/>
                    <a:pt x="198" y="547"/>
                  </a:cubicBezTo>
                  <a:lnTo>
                    <a:pt x="191" y="554"/>
                  </a:lnTo>
                  <a:cubicBezTo>
                    <a:pt x="191" y="558"/>
                    <a:pt x="188" y="561"/>
                    <a:pt x="184" y="566"/>
                  </a:cubicBezTo>
                  <a:lnTo>
                    <a:pt x="172" y="547"/>
                  </a:lnTo>
                  <a:cubicBezTo>
                    <a:pt x="172" y="539"/>
                    <a:pt x="169" y="535"/>
                    <a:pt x="169" y="532"/>
                  </a:cubicBezTo>
                  <a:close/>
                  <a:moveTo>
                    <a:pt x="176" y="581"/>
                  </a:moveTo>
                  <a:lnTo>
                    <a:pt x="176" y="595"/>
                  </a:lnTo>
                  <a:cubicBezTo>
                    <a:pt x="176" y="602"/>
                    <a:pt x="180" y="614"/>
                    <a:pt x="184" y="625"/>
                  </a:cubicBezTo>
                  <a:cubicBezTo>
                    <a:pt x="191" y="633"/>
                    <a:pt x="198" y="636"/>
                    <a:pt x="203" y="640"/>
                  </a:cubicBezTo>
                  <a:cubicBezTo>
                    <a:pt x="217" y="647"/>
                    <a:pt x="225" y="647"/>
                    <a:pt x="236" y="651"/>
                  </a:cubicBezTo>
                  <a:lnTo>
                    <a:pt x="248" y="651"/>
                  </a:lnTo>
                  <a:cubicBezTo>
                    <a:pt x="248" y="655"/>
                    <a:pt x="248" y="655"/>
                    <a:pt x="251" y="655"/>
                  </a:cubicBezTo>
                  <a:lnTo>
                    <a:pt x="251" y="678"/>
                  </a:lnTo>
                  <a:cubicBezTo>
                    <a:pt x="255" y="681"/>
                    <a:pt x="255" y="685"/>
                    <a:pt x="255" y="689"/>
                  </a:cubicBezTo>
                  <a:lnTo>
                    <a:pt x="255" y="700"/>
                  </a:lnTo>
                  <a:cubicBezTo>
                    <a:pt x="251" y="715"/>
                    <a:pt x="248" y="733"/>
                    <a:pt x="243" y="752"/>
                  </a:cubicBezTo>
                  <a:cubicBezTo>
                    <a:pt x="240" y="771"/>
                    <a:pt x="236" y="790"/>
                    <a:pt x="236" y="812"/>
                  </a:cubicBezTo>
                  <a:cubicBezTo>
                    <a:pt x="236" y="827"/>
                    <a:pt x="240" y="846"/>
                    <a:pt x="243" y="868"/>
                  </a:cubicBezTo>
                  <a:cubicBezTo>
                    <a:pt x="251" y="887"/>
                    <a:pt x="258" y="906"/>
                    <a:pt x="274" y="924"/>
                  </a:cubicBezTo>
                  <a:cubicBezTo>
                    <a:pt x="284" y="939"/>
                    <a:pt x="293" y="950"/>
                    <a:pt x="296" y="958"/>
                  </a:cubicBezTo>
                  <a:cubicBezTo>
                    <a:pt x="296" y="961"/>
                    <a:pt x="300" y="965"/>
                    <a:pt x="300" y="969"/>
                  </a:cubicBezTo>
                  <a:lnTo>
                    <a:pt x="300" y="973"/>
                  </a:lnTo>
                  <a:cubicBezTo>
                    <a:pt x="296" y="977"/>
                    <a:pt x="288" y="987"/>
                    <a:pt x="270" y="999"/>
                  </a:cubicBezTo>
                  <a:cubicBezTo>
                    <a:pt x="266" y="1003"/>
                    <a:pt x="262" y="1006"/>
                    <a:pt x="255" y="1010"/>
                  </a:cubicBezTo>
                  <a:cubicBezTo>
                    <a:pt x="255" y="995"/>
                    <a:pt x="251" y="984"/>
                    <a:pt x="248" y="973"/>
                  </a:cubicBezTo>
                  <a:cubicBezTo>
                    <a:pt x="236" y="935"/>
                    <a:pt x="221" y="902"/>
                    <a:pt x="210" y="872"/>
                  </a:cubicBezTo>
                  <a:cubicBezTo>
                    <a:pt x="195" y="842"/>
                    <a:pt x="188" y="816"/>
                    <a:pt x="188" y="790"/>
                  </a:cubicBezTo>
                  <a:cubicBezTo>
                    <a:pt x="188" y="771"/>
                    <a:pt x="191" y="752"/>
                    <a:pt x="206" y="730"/>
                  </a:cubicBezTo>
                  <a:cubicBezTo>
                    <a:pt x="210" y="718"/>
                    <a:pt x="210" y="711"/>
                    <a:pt x="210" y="700"/>
                  </a:cubicBezTo>
                  <a:cubicBezTo>
                    <a:pt x="210" y="692"/>
                    <a:pt x="210" y="685"/>
                    <a:pt x="206" y="678"/>
                  </a:cubicBezTo>
                  <a:cubicBezTo>
                    <a:pt x="203" y="666"/>
                    <a:pt x="198" y="659"/>
                    <a:pt x="191" y="651"/>
                  </a:cubicBezTo>
                  <a:cubicBezTo>
                    <a:pt x="184" y="636"/>
                    <a:pt x="176" y="628"/>
                    <a:pt x="172" y="618"/>
                  </a:cubicBezTo>
                  <a:cubicBezTo>
                    <a:pt x="169" y="614"/>
                    <a:pt x="165" y="610"/>
                    <a:pt x="165" y="606"/>
                  </a:cubicBezTo>
                  <a:lnTo>
                    <a:pt x="165" y="599"/>
                  </a:lnTo>
                  <a:lnTo>
                    <a:pt x="165" y="595"/>
                  </a:lnTo>
                  <a:cubicBezTo>
                    <a:pt x="165" y="595"/>
                    <a:pt x="169" y="592"/>
                    <a:pt x="169" y="588"/>
                  </a:cubicBezTo>
                  <a:lnTo>
                    <a:pt x="176" y="581"/>
                  </a:lnTo>
                  <a:close/>
                  <a:moveTo>
                    <a:pt x="101" y="0"/>
                  </a:moveTo>
                  <a:cubicBezTo>
                    <a:pt x="86" y="0"/>
                    <a:pt x="75" y="5"/>
                    <a:pt x="68" y="5"/>
                  </a:cubicBezTo>
                  <a:cubicBezTo>
                    <a:pt x="57" y="5"/>
                    <a:pt x="49" y="5"/>
                    <a:pt x="41" y="8"/>
                  </a:cubicBezTo>
                  <a:cubicBezTo>
                    <a:pt x="38" y="12"/>
                    <a:pt x="31" y="12"/>
                    <a:pt x="27" y="16"/>
                  </a:cubicBezTo>
                  <a:cubicBezTo>
                    <a:pt x="15" y="23"/>
                    <a:pt x="8" y="31"/>
                    <a:pt x="5" y="38"/>
                  </a:cubicBezTo>
                  <a:cubicBezTo>
                    <a:pt x="1" y="50"/>
                    <a:pt x="1" y="57"/>
                    <a:pt x="1" y="64"/>
                  </a:cubicBezTo>
                  <a:cubicBezTo>
                    <a:pt x="1" y="79"/>
                    <a:pt x="1" y="87"/>
                    <a:pt x="5" y="95"/>
                  </a:cubicBezTo>
                  <a:lnTo>
                    <a:pt x="5" y="102"/>
                  </a:lnTo>
                  <a:lnTo>
                    <a:pt x="5" y="105"/>
                  </a:lnTo>
                  <a:lnTo>
                    <a:pt x="5" y="117"/>
                  </a:lnTo>
                  <a:cubicBezTo>
                    <a:pt x="5" y="131"/>
                    <a:pt x="8" y="147"/>
                    <a:pt x="15" y="157"/>
                  </a:cubicBezTo>
                  <a:cubicBezTo>
                    <a:pt x="23" y="176"/>
                    <a:pt x="34" y="188"/>
                    <a:pt x="38" y="199"/>
                  </a:cubicBezTo>
                  <a:cubicBezTo>
                    <a:pt x="41" y="202"/>
                    <a:pt x="46" y="207"/>
                    <a:pt x="46" y="210"/>
                  </a:cubicBezTo>
                  <a:lnTo>
                    <a:pt x="46" y="214"/>
                  </a:lnTo>
                  <a:lnTo>
                    <a:pt x="46" y="296"/>
                  </a:lnTo>
                  <a:cubicBezTo>
                    <a:pt x="46" y="345"/>
                    <a:pt x="46" y="393"/>
                    <a:pt x="57" y="442"/>
                  </a:cubicBezTo>
                  <a:cubicBezTo>
                    <a:pt x="64" y="483"/>
                    <a:pt x="75" y="521"/>
                    <a:pt x="98" y="561"/>
                  </a:cubicBezTo>
                  <a:cubicBezTo>
                    <a:pt x="94" y="566"/>
                    <a:pt x="94" y="566"/>
                    <a:pt x="94" y="569"/>
                  </a:cubicBezTo>
                  <a:cubicBezTo>
                    <a:pt x="91" y="580"/>
                    <a:pt x="86" y="592"/>
                    <a:pt x="86" y="599"/>
                  </a:cubicBezTo>
                  <a:cubicBezTo>
                    <a:pt x="86" y="618"/>
                    <a:pt x="94" y="633"/>
                    <a:pt x="98" y="647"/>
                  </a:cubicBezTo>
                  <a:cubicBezTo>
                    <a:pt x="109" y="666"/>
                    <a:pt x="120" y="678"/>
                    <a:pt x="127" y="689"/>
                  </a:cubicBezTo>
                  <a:cubicBezTo>
                    <a:pt x="127" y="692"/>
                    <a:pt x="131" y="696"/>
                    <a:pt x="131" y="700"/>
                  </a:cubicBezTo>
                  <a:cubicBezTo>
                    <a:pt x="120" y="730"/>
                    <a:pt x="113" y="763"/>
                    <a:pt x="113" y="790"/>
                  </a:cubicBezTo>
                  <a:cubicBezTo>
                    <a:pt x="113" y="820"/>
                    <a:pt x="117" y="842"/>
                    <a:pt x="124" y="868"/>
                  </a:cubicBezTo>
                  <a:cubicBezTo>
                    <a:pt x="136" y="902"/>
                    <a:pt x="150" y="932"/>
                    <a:pt x="165" y="965"/>
                  </a:cubicBezTo>
                  <a:cubicBezTo>
                    <a:pt x="176" y="995"/>
                    <a:pt x="184" y="1021"/>
                    <a:pt x="184" y="1055"/>
                  </a:cubicBezTo>
                  <a:lnTo>
                    <a:pt x="184" y="1077"/>
                  </a:lnTo>
                  <a:lnTo>
                    <a:pt x="172" y="1160"/>
                  </a:lnTo>
                  <a:lnTo>
                    <a:pt x="240" y="1111"/>
                  </a:lnTo>
                  <a:cubicBezTo>
                    <a:pt x="255" y="1104"/>
                    <a:pt x="270" y="1096"/>
                    <a:pt x="281" y="1085"/>
                  </a:cubicBezTo>
                  <a:cubicBezTo>
                    <a:pt x="281" y="1081"/>
                    <a:pt x="284" y="1077"/>
                    <a:pt x="284" y="1073"/>
                  </a:cubicBezTo>
                  <a:cubicBezTo>
                    <a:pt x="288" y="1066"/>
                    <a:pt x="296" y="1063"/>
                    <a:pt x="300" y="1059"/>
                  </a:cubicBezTo>
                  <a:cubicBezTo>
                    <a:pt x="311" y="1047"/>
                    <a:pt x="326" y="1047"/>
                    <a:pt x="333" y="1047"/>
                  </a:cubicBezTo>
                  <a:cubicBezTo>
                    <a:pt x="345" y="1037"/>
                    <a:pt x="355" y="1025"/>
                    <a:pt x="363" y="1014"/>
                  </a:cubicBezTo>
                  <a:cubicBezTo>
                    <a:pt x="371" y="1003"/>
                    <a:pt x="374" y="987"/>
                    <a:pt x="374" y="973"/>
                  </a:cubicBezTo>
                  <a:cubicBezTo>
                    <a:pt x="374" y="961"/>
                    <a:pt x="374" y="954"/>
                    <a:pt x="371" y="947"/>
                  </a:cubicBezTo>
                  <a:cubicBezTo>
                    <a:pt x="371" y="935"/>
                    <a:pt x="363" y="924"/>
                    <a:pt x="355" y="913"/>
                  </a:cubicBezTo>
                  <a:cubicBezTo>
                    <a:pt x="352" y="902"/>
                    <a:pt x="345" y="890"/>
                    <a:pt x="337" y="880"/>
                  </a:cubicBezTo>
                  <a:cubicBezTo>
                    <a:pt x="326" y="868"/>
                    <a:pt x="322" y="853"/>
                    <a:pt x="319" y="842"/>
                  </a:cubicBezTo>
                  <a:cubicBezTo>
                    <a:pt x="315" y="835"/>
                    <a:pt x="311" y="823"/>
                    <a:pt x="311" y="812"/>
                  </a:cubicBezTo>
                  <a:cubicBezTo>
                    <a:pt x="311" y="797"/>
                    <a:pt x="315" y="782"/>
                    <a:pt x="319" y="767"/>
                  </a:cubicBezTo>
                  <a:cubicBezTo>
                    <a:pt x="322" y="749"/>
                    <a:pt x="326" y="733"/>
                    <a:pt x="329" y="711"/>
                  </a:cubicBezTo>
                  <a:lnTo>
                    <a:pt x="329" y="689"/>
                  </a:lnTo>
                  <a:lnTo>
                    <a:pt x="329" y="666"/>
                  </a:lnTo>
                  <a:cubicBezTo>
                    <a:pt x="326" y="659"/>
                    <a:pt x="326" y="651"/>
                    <a:pt x="326" y="644"/>
                  </a:cubicBezTo>
                  <a:cubicBezTo>
                    <a:pt x="322" y="636"/>
                    <a:pt x="322" y="628"/>
                    <a:pt x="319" y="621"/>
                  </a:cubicBezTo>
                  <a:cubicBezTo>
                    <a:pt x="315" y="610"/>
                    <a:pt x="303" y="599"/>
                    <a:pt x="296" y="592"/>
                  </a:cubicBezTo>
                  <a:cubicBezTo>
                    <a:pt x="284" y="584"/>
                    <a:pt x="277" y="580"/>
                    <a:pt x="274" y="580"/>
                  </a:cubicBezTo>
                  <a:lnTo>
                    <a:pt x="270" y="580"/>
                  </a:lnTo>
                  <a:cubicBezTo>
                    <a:pt x="274" y="576"/>
                    <a:pt x="274" y="576"/>
                    <a:pt x="274" y="573"/>
                  </a:cubicBezTo>
                  <a:cubicBezTo>
                    <a:pt x="277" y="569"/>
                    <a:pt x="281" y="561"/>
                    <a:pt x="281" y="558"/>
                  </a:cubicBezTo>
                  <a:cubicBezTo>
                    <a:pt x="284" y="550"/>
                    <a:pt x="284" y="543"/>
                    <a:pt x="284" y="532"/>
                  </a:cubicBezTo>
                  <a:cubicBezTo>
                    <a:pt x="284" y="521"/>
                    <a:pt x="281" y="506"/>
                    <a:pt x="274" y="494"/>
                  </a:cubicBezTo>
                  <a:cubicBezTo>
                    <a:pt x="270" y="490"/>
                    <a:pt x="266" y="483"/>
                    <a:pt x="262" y="479"/>
                  </a:cubicBezTo>
                  <a:cubicBezTo>
                    <a:pt x="258" y="476"/>
                    <a:pt x="251" y="471"/>
                    <a:pt x="248" y="471"/>
                  </a:cubicBezTo>
                  <a:cubicBezTo>
                    <a:pt x="243" y="468"/>
                    <a:pt x="236" y="468"/>
                    <a:pt x="232" y="468"/>
                  </a:cubicBezTo>
                  <a:lnTo>
                    <a:pt x="229" y="468"/>
                  </a:lnTo>
                  <a:cubicBezTo>
                    <a:pt x="229" y="468"/>
                    <a:pt x="229" y="464"/>
                    <a:pt x="232" y="464"/>
                  </a:cubicBezTo>
                  <a:cubicBezTo>
                    <a:pt x="236" y="461"/>
                    <a:pt x="243" y="453"/>
                    <a:pt x="248" y="445"/>
                  </a:cubicBezTo>
                  <a:cubicBezTo>
                    <a:pt x="251" y="438"/>
                    <a:pt x="255" y="431"/>
                    <a:pt x="251" y="419"/>
                  </a:cubicBezTo>
                  <a:cubicBezTo>
                    <a:pt x="251" y="409"/>
                    <a:pt x="251" y="401"/>
                    <a:pt x="248" y="393"/>
                  </a:cubicBezTo>
                  <a:cubicBezTo>
                    <a:pt x="243" y="386"/>
                    <a:pt x="236" y="378"/>
                    <a:pt x="232" y="371"/>
                  </a:cubicBezTo>
                  <a:cubicBezTo>
                    <a:pt x="225" y="364"/>
                    <a:pt x="221" y="356"/>
                    <a:pt x="217" y="349"/>
                  </a:cubicBezTo>
                  <a:cubicBezTo>
                    <a:pt x="217" y="341"/>
                    <a:pt x="214" y="333"/>
                    <a:pt x="214" y="322"/>
                  </a:cubicBezTo>
                  <a:cubicBezTo>
                    <a:pt x="214" y="311"/>
                    <a:pt x="217" y="296"/>
                    <a:pt x="221" y="285"/>
                  </a:cubicBezTo>
                  <a:lnTo>
                    <a:pt x="221" y="247"/>
                  </a:lnTo>
                  <a:cubicBezTo>
                    <a:pt x="221" y="210"/>
                    <a:pt x="214" y="180"/>
                    <a:pt x="203" y="154"/>
                  </a:cubicBezTo>
                  <a:cubicBezTo>
                    <a:pt x="195" y="124"/>
                    <a:pt x="188" y="102"/>
                    <a:pt x="188" y="79"/>
                  </a:cubicBezTo>
                  <a:cubicBezTo>
                    <a:pt x="188" y="68"/>
                    <a:pt x="184" y="57"/>
                    <a:pt x="180" y="45"/>
                  </a:cubicBezTo>
                  <a:cubicBezTo>
                    <a:pt x="176" y="35"/>
                    <a:pt x="169" y="27"/>
                    <a:pt x="162" y="23"/>
                  </a:cubicBezTo>
                  <a:cubicBezTo>
                    <a:pt x="150" y="12"/>
                    <a:pt x="139" y="8"/>
                    <a:pt x="131" y="5"/>
                  </a:cubicBezTo>
                  <a:cubicBezTo>
                    <a:pt x="120" y="5"/>
                    <a:pt x="109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39" name="Google Shape;18139;p13"/>
            <p:cNvSpPr/>
            <p:nvPr/>
          </p:nvSpPr>
          <p:spPr>
            <a:xfrm>
              <a:off x="212492" y="1650144"/>
              <a:ext cx="14468" cy="55390"/>
            </a:xfrm>
            <a:custGeom>
              <a:avLst/>
              <a:gdLst/>
              <a:ahLst/>
              <a:cxnLst/>
              <a:rect l="l" t="t" r="r" b="b"/>
              <a:pathLst>
                <a:path w="303" h="1160" extrusionOk="0">
                  <a:moveTo>
                    <a:pt x="303" y="1"/>
                  </a:moveTo>
                  <a:cubicBezTo>
                    <a:pt x="299" y="16"/>
                    <a:pt x="299" y="30"/>
                    <a:pt x="296" y="46"/>
                  </a:cubicBezTo>
                  <a:cubicBezTo>
                    <a:pt x="289" y="87"/>
                    <a:pt x="285" y="132"/>
                    <a:pt x="277" y="180"/>
                  </a:cubicBezTo>
                  <a:cubicBezTo>
                    <a:pt x="280" y="165"/>
                    <a:pt x="285" y="154"/>
                    <a:pt x="289" y="142"/>
                  </a:cubicBezTo>
                  <a:cubicBezTo>
                    <a:pt x="296" y="102"/>
                    <a:pt x="299" y="61"/>
                    <a:pt x="303" y="16"/>
                  </a:cubicBezTo>
                  <a:lnTo>
                    <a:pt x="303" y="1"/>
                  </a:lnTo>
                  <a:close/>
                  <a:moveTo>
                    <a:pt x="213" y="438"/>
                  </a:moveTo>
                  <a:lnTo>
                    <a:pt x="213" y="438"/>
                  </a:lnTo>
                  <a:cubicBezTo>
                    <a:pt x="210" y="453"/>
                    <a:pt x="206" y="464"/>
                    <a:pt x="202" y="479"/>
                  </a:cubicBezTo>
                  <a:cubicBezTo>
                    <a:pt x="199" y="492"/>
                    <a:pt x="199" y="505"/>
                    <a:pt x="197" y="515"/>
                  </a:cubicBezTo>
                  <a:lnTo>
                    <a:pt x="197" y="515"/>
                  </a:lnTo>
                  <a:cubicBezTo>
                    <a:pt x="203" y="491"/>
                    <a:pt x="210" y="466"/>
                    <a:pt x="213" y="438"/>
                  </a:cubicBezTo>
                  <a:close/>
                  <a:moveTo>
                    <a:pt x="197" y="515"/>
                  </a:moveTo>
                  <a:cubicBezTo>
                    <a:pt x="196" y="517"/>
                    <a:pt x="196" y="519"/>
                    <a:pt x="195" y="520"/>
                  </a:cubicBezTo>
                  <a:cubicBezTo>
                    <a:pt x="196" y="519"/>
                    <a:pt x="196" y="517"/>
                    <a:pt x="197" y="515"/>
                  </a:cubicBezTo>
                  <a:close/>
                  <a:moveTo>
                    <a:pt x="94" y="808"/>
                  </a:moveTo>
                  <a:cubicBezTo>
                    <a:pt x="75" y="831"/>
                    <a:pt x="64" y="849"/>
                    <a:pt x="56" y="875"/>
                  </a:cubicBezTo>
                  <a:cubicBezTo>
                    <a:pt x="49" y="901"/>
                    <a:pt x="45" y="927"/>
                    <a:pt x="45" y="961"/>
                  </a:cubicBezTo>
                  <a:cubicBezTo>
                    <a:pt x="45" y="984"/>
                    <a:pt x="49" y="1006"/>
                    <a:pt x="49" y="1029"/>
                  </a:cubicBezTo>
                  <a:cubicBezTo>
                    <a:pt x="56" y="1006"/>
                    <a:pt x="61" y="988"/>
                    <a:pt x="64" y="972"/>
                  </a:cubicBezTo>
                  <a:cubicBezTo>
                    <a:pt x="68" y="917"/>
                    <a:pt x="79" y="860"/>
                    <a:pt x="94" y="808"/>
                  </a:cubicBezTo>
                  <a:close/>
                  <a:moveTo>
                    <a:pt x="23" y="1137"/>
                  </a:moveTo>
                  <a:cubicBezTo>
                    <a:pt x="19" y="1145"/>
                    <a:pt x="11" y="1148"/>
                    <a:pt x="4" y="1156"/>
                  </a:cubicBezTo>
                  <a:lnTo>
                    <a:pt x="1" y="1156"/>
                  </a:lnTo>
                  <a:cubicBezTo>
                    <a:pt x="4" y="1156"/>
                    <a:pt x="8" y="1156"/>
                    <a:pt x="11" y="1160"/>
                  </a:cubicBezTo>
                  <a:lnTo>
                    <a:pt x="16" y="1160"/>
                  </a:lnTo>
                  <a:cubicBezTo>
                    <a:pt x="19" y="1160"/>
                    <a:pt x="23" y="1160"/>
                    <a:pt x="23" y="1156"/>
                  </a:cubicBezTo>
                  <a:lnTo>
                    <a:pt x="23" y="1148"/>
                  </a:lnTo>
                  <a:lnTo>
                    <a:pt x="23" y="11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0" name="Google Shape;18140;p13"/>
            <p:cNvSpPr/>
            <p:nvPr/>
          </p:nvSpPr>
          <p:spPr>
            <a:xfrm>
              <a:off x="208719" y="1635007"/>
              <a:ext cx="23111" cy="74108"/>
            </a:xfrm>
            <a:custGeom>
              <a:avLst/>
              <a:gdLst/>
              <a:ahLst/>
              <a:cxnLst/>
              <a:rect l="l" t="t" r="r" b="b"/>
              <a:pathLst>
                <a:path w="484" h="1552" extrusionOk="0">
                  <a:moveTo>
                    <a:pt x="382" y="318"/>
                  </a:moveTo>
                  <a:lnTo>
                    <a:pt x="382" y="333"/>
                  </a:lnTo>
                  <a:cubicBezTo>
                    <a:pt x="378" y="378"/>
                    <a:pt x="375" y="419"/>
                    <a:pt x="368" y="459"/>
                  </a:cubicBezTo>
                  <a:cubicBezTo>
                    <a:pt x="364" y="471"/>
                    <a:pt x="359" y="482"/>
                    <a:pt x="356" y="497"/>
                  </a:cubicBezTo>
                  <a:cubicBezTo>
                    <a:pt x="364" y="449"/>
                    <a:pt x="368" y="404"/>
                    <a:pt x="375" y="363"/>
                  </a:cubicBezTo>
                  <a:cubicBezTo>
                    <a:pt x="378" y="347"/>
                    <a:pt x="378" y="333"/>
                    <a:pt x="382" y="318"/>
                  </a:cubicBezTo>
                  <a:close/>
                  <a:moveTo>
                    <a:pt x="292" y="755"/>
                  </a:moveTo>
                  <a:cubicBezTo>
                    <a:pt x="289" y="783"/>
                    <a:pt x="282" y="808"/>
                    <a:pt x="276" y="832"/>
                  </a:cubicBezTo>
                  <a:lnTo>
                    <a:pt x="276" y="832"/>
                  </a:lnTo>
                  <a:cubicBezTo>
                    <a:pt x="278" y="822"/>
                    <a:pt x="278" y="809"/>
                    <a:pt x="281" y="796"/>
                  </a:cubicBezTo>
                  <a:cubicBezTo>
                    <a:pt x="285" y="781"/>
                    <a:pt x="289" y="770"/>
                    <a:pt x="292" y="755"/>
                  </a:cubicBezTo>
                  <a:close/>
                  <a:moveTo>
                    <a:pt x="173" y="1125"/>
                  </a:moveTo>
                  <a:lnTo>
                    <a:pt x="173" y="1125"/>
                  </a:lnTo>
                  <a:cubicBezTo>
                    <a:pt x="158" y="1177"/>
                    <a:pt x="147" y="1234"/>
                    <a:pt x="143" y="1289"/>
                  </a:cubicBezTo>
                  <a:cubicBezTo>
                    <a:pt x="140" y="1305"/>
                    <a:pt x="135" y="1323"/>
                    <a:pt x="128" y="1346"/>
                  </a:cubicBezTo>
                  <a:cubicBezTo>
                    <a:pt x="128" y="1323"/>
                    <a:pt x="124" y="1301"/>
                    <a:pt x="124" y="1278"/>
                  </a:cubicBezTo>
                  <a:cubicBezTo>
                    <a:pt x="124" y="1244"/>
                    <a:pt x="128" y="1218"/>
                    <a:pt x="135" y="1192"/>
                  </a:cubicBezTo>
                  <a:cubicBezTo>
                    <a:pt x="143" y="1166"/>
                    <a:pt x="154" y="1148"/>
                    <a:pt x="173" y="1125"/>
                  </a:cubicBezTo>
                  <a:close/>
                  <a:moveTo>
                    <a:pt x="102" y="1454"/>
                  </a:moveTo>
                  <a:lnTo>
                    <a:pt x="102" y="1465"/>
                  </a:lnTo>
                  <a:lnTo>
                    <a:pt x="102" y="1473"/>
                  </a:lnTo>
                  <a:cubicBezTo>
                    <a:pt x="102" y="1477"/>
                    <a:pt x="98" y="1477"/>
                    <a:pt x="95" y="1477"/>
                  </a:cubicBezTo>
                  <a:lnTo>
                    <a:pt x="90" y="1477"/>
                  </a:lnTo>
                  <a:cubicBezTo>
                    <a:pt x="87" y="1473"/>
                    <a:pt x="83" y="1473"/>
                    <a:pt x="80" y="1473"/>
                  </a:cubicBezTo>
                  <a:lnTo>
                    <a:pt x="83" y="1473"/>
                  </a:lnTo>
                  <a:cubicBezTo>
                    <a:pt x="90" y="1465"/>
                    <a:pt x="98" y="1462"/>
                    <a:pt x="102" y="1454"/>
                  </a:cubicBezTo>
                  <a:close/>
                  <a:moveTo>
                    <a:pt x="483" y="0"/>
                  </a:moveTo>
                  <a:lnTo>
                    <a:pt x="483" y="0"/>
                  </a:lnTo>
                  <a:cubicBezTo>
                    <a:pt x="476" y="4"/>
                    <a:pt x="468" y="7"/>
                    <a:pt x="457" y="11"/>
                  </a:cubicBezTo>
                  <a:lnTo>
                    <a:pt x="427" y="26"/>
                  </a:lnTo>
                  <a:lnTo>
                    <a:pt x="420" y="15"/>
                  </a:lnTo>
                  <a:lnTo>
                    <a:pt x="401" y="45"/>
                  </a:lnTo>
                  <a:cubicBezTo>
                    <a:pt x="368" y="93"/>
                    <a:pt x="349" y="145"/>
                    <a:pt x="333" y="195"/>
                  </a:cubicBezTo>
                  <a:cubicBezTo>
                    <a:pt x="307" y="273"/>
                    <a:pt x="300" y="352"/>
                    <a:pt x="289" y="426"/>
                  </a:cubicBezTo>
                  <a:cubicBezTo>
                    <a:pt x="278" y="501"/>
                    <a:pt x="266" y="572"/>
                    <a:pt x="244" y="639"/>
                  </a:cubicBezTo>
                  <a:cubicBezTo>
                    <a:pt x="225" y="688"/>
                    <a:pt x="218" y="737"/>
                    <a:pt x="207" y="781"/>
                  </a:cubicBezTo>
                  <a:cubicBezTo>
                    <a:pt x="195" y="826"/>
                    <a:pt x="188" y="871"/>
                    <a:pt x="169" y="908"/>
                  </a:cubicBezTo>
                  <a:cubicBezTo>
                    <a:pt x="166" y="927"/>
                    <a:pt x="162" y="946"/>
                    <a:pt x="158" y="961"/>
                  </a:cubicBezTo>
                  <a:cubicBezTo>
                    <a:pt x="154" y="987"/>
                    <a:pt x="150" y="1006"/>
                    <a:pt x="147" y="1025"/>
                  </a:cubicBezTo>
                  <a:cubicBezTo>
                    <a:pt x="147" y="1032"/>
                    <a:pt x="143" y="1039"/>
                    <a:pt x="140" y="1047"/>
                  </a:cubicBezTo>
                  <a:cubicBezTo>
                    <a:pt x="135" y="1054"/>
                    <a:pt x="132" y="1058"/>
                    <a:pt x="128" y="1061"/>
                  </a:cubicBezTo>
                  <a:cubicBezTo>
                    <a:pt x="95" y="1095"/>
                    <a:pt x="76" y="1132"/>
                    <a:pt x="64" y="1170"/>
                  </a:cubicBezTo>
                  <a:cubicBezTo>
                    <a:pt x="54" y="1204"/>
                    <a:pt x="50" y="1241"/>
                    <a:pt x="50" y="1278"/>
                  </a:cubicBezTo>
                  <a:cubicBezTo>
                    <a:pt x="50" y="1305"/>
                    <a:pt x="50" y="1331"/>
                    <a:pt x="54" y="1353"/>
                  </a:cubicBezTo>
                  <a:lnTo>
                    <a:pt x="54" y="1379"/>
                  </a:lnTo>
                  <a:cubicBezTo>
                    <a:pt x="54" y="1391"/>
                    <a:pt x="54" y="1394"/>
                    <a:pt x="50" y="1398"/>
                  </a:cubicBezTo>
                  <a:lnTo>
                    <a:pt x="50" y="1401"/>
                  </a:lnTo>
                  <a:cubicBezTo>
                    <a:pt x="45" y="1401"/>
                    <a:pt x="45" y="1406"/>
                    <a:pt x="42" y="1406"/>
                  </a:cubicBezTo>
                  <a:cubicBezTo>
                    <a:pt x="31" y="1413"/>
                    <a:pt x="19" y="1420"/>
                    <a:pt x="12" y="1435"/>
                  </a:cubicBezTo>
                  <a:cubicBezTo>
                    <a:pt x="5" y="1446"/>
                    <a:pt x="1" y="1458"/>
                    <a:pt x="1" y="1473"/>
                  </a:cubicBezTo>
                  <a:cubicBezTo>
                    <a:pt x="1" y="1484"/>
                    <a:pt x="5" y="1496"/>
                    <a:pt x="9" y="1506"/>
                  </a:cubicBezTo>
                  <a:cubicBezTo>
                    <a:pt x="12" y="1518"/>
                    <a:pt x="19" y="1525"/>
                    <a:pt x="28" y="1532"/>
                  </a:cubicBezTo>
                  <a:cubicBezTo>
                    <a:pt x="31" y="1540"/>
                    <a:pt x="38" y="1544"/>
                    <a:pt x="45" y="1544"/>
                  </a:cubicBezTo>
                  <a:cubicBezTo>
                    <a:pt x="54" y="1548"/>
                    <a:pt x="61" y="1548"/>
                    <a:pt x="68" y="1551"/>
                  </a:cubicBezTo>
                  <a:lnTo>
                    <a:pt x="95" y="1551"/>
                  </a:lnTo>
                  <a:cubicBezTo>
                    <a:pt x="113" y="1551"/>
                    <a:pt x="135" y="1548"/>
                    <a:pt x="150" y="1536"/>
                  </a:cubicBezTo>
                  <a:cubicBezTo>
                    <a:pt x="158" y="1529"/>
                    <a:pt x="166" y="1522"/>
                    <a:pt x="173" y="1510"/>
                  </a:cubicBezTo>
                  <a:cubicBezTo>
                    <a:pt x="176" y="1499"/>
                    <a:pt x="180" y="1488"/>
                    <a:pt x="180" y="1477"/>
                  </a:cubicBezTo>
                  <a:lnTo>
                    <a:pt x="180" y="1473"/>
                  </a:lnTo>
                  <a:lnTo>
                    <a:pt x="180" y="1465"/>
                  </a:lnTo>
                  <a:cubicBezTo>
                    <a:pt x="180" y="1443"/>
                    <a:pt x="185" y="1417"/>
                    <a:pt x="195" y="1391"/>
                  </a:cubicBezTo>
                  <a:cubicBezTo>
                    <a:pt x="202" y="1361"/>
                    <a:pt x="214" y="1331"/>
                    <a:pt x="218" y="1294"/>
                  </a:cubicBezTo>
                  <a:cubicBezTo>
                    <a:pt x="225" y="1208"/>
                    <a:pt x="255" y="1114"/>
                    <a:pt x="285" y="1020"/>
                  </a:cubicBezTo>
                  <a:cubicBezTo>
                    <a:pt x="297" y="980"/>
                    <a:pt x="315" y="938"/>
                    <a:pt x="333" y="894"/>
                  </a:cubicBezTo>
                  <a:cubicBezTo>
                    <a:pt x="352" y="845"/>
                    <a:pt x="368" y="796"/>
                    <a:pt x="368" y="740"/>
                  </a:cubicBezTo>
                  <a:cubicBezTo>
                    <a:pt x="368" y="725"/>
                    <a:pt x="368" y="714"/>
                    <a:pt x="364" y="699"/>
                  </a:cubicBezTo>
                  <a:lnTo>
                    <a:pt x="364" y="684"/>
                  </a:lnTo>
                  <a:cubicBezTo>
                    <a:pt x="364" y="673"/>
                    <a:pt x="368" y="658"/>
                    <a:pt x="371" y="647"/>
                  </a:cubicBezTo>
                  <a:cubicBezTo>
                    <a:pt x="375" y="632"/>
                    <a:pt x="378" y="621"/>
                    <a:pt x="382" y="616"/>
                  </a:cubicBezTo>
                  <a:cubicBezTo>
                    <a:pt x="412" y="572"/>
                    <a:pt x="431" y="523"/>
                    <a:pt x="442" y="475"/>
                  </a:cubicBezTo>
                  <a:cubicBezTo>
                    <a:pt x="457" y="407"/>
                    <a:pt x="457" y="336"/>
                    <a:pt x="461" y="269"/>
                  </a:cubicBezTo>
                  <a:cubicBezTo>
                    <a:pt x="461" y="202"/>
                    <a:pt x="461" y="135"/>
                    <a:pt x="472" y="75"/>
                  </a:cubicBezTo>
                  <a:lnTo>
                    <a:pt x="4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1" name="Google Shape;18141;p13"/>
            <p:cNvSpPr/>
            <p:nvPr/>
          </p:nvSpPr>
          <p:spPr>
            <a:xfrm>
              <a:off x="-609859" y="2032813"/>
              <a:ext cx="9359" cy="34714"/>
            </a:xfrm>
            <a:custGeom>
              <a:avLst/>
              <a:gdLst/>
              <a:ahLst/>
              <a:cxnLst/>
              <a:rect l="l" t="t" r="r" b="b"/>
              <a:pathLst>
                <a:path w="196" h="727" extrusionOk="0">
                  <a:moveTo>
                    <a:pt x="27" y="1"/>
                  </a:moveTo>
                  <a:cubicBezTo>
                    <a:pt x="20" y="9"/>
                    <a:pt x="13" y="13"/>
                    <a:pt x="4" y="16"/>
                  </a:cubicBezTo>
                  <a:cubicBezTo>
                    <a:pt x="4" y="20"/>
                    <a:pt x="1" y="23"/>
                    <a:pt x="1" y="28"/>
                  </a:cubicBezTo>
                  <a:lnTo>
                    <a:pt x="1" y="54"/>
                  </a:lnTo>
                  <a:lnTo>
                    <a:pt x="1" y="61"/>
                  </a:lnTo>
                  <a:cubicBezTo>
                    <a:pt x="20" y="87"/>
                    <a:pt x="31" y="113"/>
                    <a:pt x="42" y="140"/>
                  </a:cubicBezTo>
                  <a:cubicBezTo>
                    <a:pt x="53" y="166"/>
                    <a:pt x="57" y="196"/>
                    <a:pt x="61" y="222"/>
                  </a:cubicBezTo>
                  <a:cubicBezTo>
                    <a:pt x="68" y="275"/>
                    <a:pt x="72" y="327"/>
                    <a:pt x="75" y="375"/>
                  </a:cubicBezTo>
                  <a:cubicBezTo>
                    <a:pt x="80" y="405"/>
                    <a:pt x="87" y="435"/>
                    <a:pt x="98" y="461"/>
                  </a:cubicBezTo>
                  <a:cubicBezTo>
                    <a:pt x="113" y="499"/>
                    <a:pt x="117" y="532"/>
                    <a:pt x="120" y="562"/>
                  </a:cubicBezTo>
                  <a:cubicBezTo>
                    <a:pt x="125" y="596"/>
                    <a:pt x="125" y="625"/>
                    <a:pt x="132" y="648"/>
                  </a:cubicBezTo>
                  <a:cubicBezTo>
                    <a:pt x="139" y="663"/>
                    <a:pt x="143" y="678"/>
                    <a:pt x="154" y="689"/>
                  </a:cubicBezTo>
                  <a:cubicBezTo>
                    <a:pt x="161" y="704"/>
                    <a:pt x="173" y="715"/>
                    <a:pt x="180" y="727"/>
                  </a:cubicBezTo>
                  <a:lnTo>
                    <a:pt x="180" y="719"/>
                  </a:lnTo>
                  <a:cubicBezTo>
                    <a:pt x="180" y="674"/>
                    <a:pt x="173" y="625"/>
                    <a:pt x="173" y="573"/>
                  </a:cubicBezTo>
                  <a:cubicBezTo>
                    <a:pt x="173" y="528"/>
                    <a:pt x="177" y="484"/>
                    <a:pt x="196" y="439"/>
                  </a:cubicBezTo>
                  <a:lnTo>
                    <a:pt x="165" y="439"/>
                  </a:lnTo>
                  <a:cubicBezTo>
                    <a:pt x="158" y="435"/>
                    <a:pt x="151" y="432"/>
                    <a:pt x="143" y="427"/>
                  </a:cubicBezTo>
                  <a:cubicBezTo>
                    <a:pt x="139" y="423"/>
                    <a:pt x="135" y="416"/>
                    <a:pt x="135" y="413"/>
                  </a:cubicBezTo>
                  <a:cubicBezTo>
                    <a:pt x="132" y="409"/>
                    <a:pt x="128" y="405"/>
                    <a:pt x="128" y="397"/>
                  </a:cubicBezTo>
                  <a:cubicBezTo>
                    <a:pt x="128" y="394"/>
                    <a:pt x="125" y="390"/>
                    <a:pt x="125" y="387"/>
                  </a:cubicBezTo>
                  <a:cubicBezTo>
                    <a:pt x="125" y="379"/>
                    <a:pt x="125" y="375"/>
                    <a:pt x="120" y="368"/>
                  </a:cubicBezTo>
                  <a:cubicBezTo>
                    <a:pt x="109" y="311"/>
                    <a:pt x="106" y="252"/>
                    <a:pt x="102" y="199"/>
                  </a:cubicBezTo>
                  <a:cubicBezTo>
                    <a:pt x="94" y="144"/>
                    <a:pt x="87" y="95"/>
                    <a:pt x="65" y="54"/>
                  </a:cubicBezTo>
                  <a:cubicBezTo>
                    <a:pt x="53" y="35"/>
                    <a:pt x="42" y="20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2" name="Google Shape;18142;p13"/>
            <p:cNvSpPr/>
            <p:nvPr/>
          </p:nvSpPr>
          <p:spPr>
            <a:xfrm>
              <a:off x="-613583" y="2027703"/>
              <a:ext cx="16999" cy="51236"/>
            </a:xfrm>
            <a:custGeom>
              <a:avLst/>
              <a:gdLst/>
              <a:ahLst/>
              <a:cxnLst/>
              <a:rect l="l" t="t" r="r" b="b"/>
              <a:pathLst>
                <a:path w="356" h="1073" extrusionOk="0">
                  <a:moveTo>
                    <a:pt x="105" y="108"/>
                  </a:moveTo>
                  <a:cubicBezTo>
                    <a:pt x="120" y="127"/>
                    <a:pt x="131" y="142"/>
                    <a:pt x="143" y="161"/>
                  </a:cubicBezTo>
                  <a:cubicBezTo>
                    <a:pt x="165" y="202"/>
                    <a:pt x="172" y="251"/>
                    <a:pt x="180" y="306"/>
                  </a:cubicBezTo>
                  <a:cubicBezTo>
                    <a:pt x="184" y="359"/>
                    <a:pt x="187" y="418"/>
                    <a:pt x="198" y="475"/>
                  </a:cubicBezTo>
                  <a:cubicBezTo>
                    <a:pt x="203" y="482"/>
                    <a:pt x="203" y="486"/>
                    <a:pt x="203" y="494"/>
                  </a:cubicBezTo>
                  <a:cubicBezTo>
                    <a:pt x="203" y="497"/>
                    <a:pt x="206" y="501"/>
                    <a:pt x="206" y="504"/>
                  </a:cubicBezTo>
                  <a:cubicBezTo>
                    <a:pt x="206" y="512"/>
                    <a:pt x="210" y="516"/>
                    <a:pt x="213" y="520"/>
                  </a:cubicBezTo>
                  <a:cubicBezTo>
                    <a:pt x="213" y="523"/>
                    <a:pt x="217" y="530"/>
                    <a:pt x="221" y="534"/>
                  </a:cubicBezTo>
                  <a:cubicBezTo>
                    <a:pt x="229" y="539"/>
                    <a:pt x="236" y="542"/>
                    <a:pt x="243" y="546"/>
                  </a:cubicBezTo>
                  <a:lnTo>
                    <a:pt x="274" y="546"/>
                  </a:lnTo>
                  <a:cubicBezTo>
                    <a:pt x="255" y="591"/>
                    <a:pt x="251" y="635"/>
                    <a:pt x="251" y="680"/>
                  </a:cubicBezTo>
                  <a:cubicBezTo>
                    <a:pt x="251" y="732"/>
                    <a:pt x="258" y="781"/>
                    <a:pt x="258" y="826"/>
                  </a:cubicBezTo>
                  <a:lnTo>
                    <a:pt x="258" y="834"/>
                  </a:lnTo>
                  <a:cubicBezTo>
                    <a:pt x="251" y="822"/>
                    <a:pt x="239" y="811"/>
                    <a:pt x="232" y="796"/>
                  </a:cubicBezTo>
                  <a:cubicBezTo>
                    <a:pt x="221" y="785"/>
                    <a:pt x="217" y="770"/>
                    <a:pt x="210" y="755"/>
                  </a:cubicBezTo>
                  <a:cubicBezTo>
                    <a:pt x="203" y="732"/>
                    <a:pt x="203" y="703"/>
                    <a:pt x="198" y="669"/>
                  </a:cubicBezTo>
                  <a:cubicBezTo>
                    <a:pt x="195" y="639"/>
                    <a:pt x="191" y="606"/>
                    <a:pt x="176" y="568"/>
                  </a:cubicBezTo>
                  <a:cubicBezTo>
                    <a:pt x="165" y="542"/>
                    <a:pt x="158" y="512"/>
                    <a:pt x="153" y="482"/>
                  </a:cubicBezTo>
                  <a:cubicBezTo>
                    <a:pt x="150" y="434"/>
                    <a:pt x="146" y="382"/>
                    <a:pt x="139" y="329"/>
                  </a:cubicBezTo>
                  <a:cubicBezTo>
                    <a:pt x="135" y="303"/>
                    <a:pt x="131" y="273"/>
                    <a:pt x="120" y="247"/>
                  </a:cubicBezTo>
                  <a:cubicBezTo>
                    <a:pt x="109" y="220"/>
                    <a:pt x="98" y="194"/>
                    <a:pt x="79" y="168"/>
                  </a:cubicBezTo>
                  <a:lnTo>
                    <a:pt x="79" y="161"/>
                  </a:lnTo>
                  <a:lnTo>
                    <a:pt x="79" y="135"/>
                  </a:lnTo>
                  <a:cubicBezTo>
                    <a:pt x="79" y="130"/>
                    <a:pt x="82" y="127"/>
                    <a:pt x="82" y="123"/>
                  </a:cubicBezTo>
                  <a:cubicBezTo>
                    <a:pt x="91" y="120"/>
                    <a:pt x="98" y="116"/>
                    <a:pt x="105" y="108"/>
                  </a:cubicBezTo>
                  <a:close/>
                  <a:moveTo>
                    <a:pt x="82" y="0"/>
                  </a:moveTo>
                  <a:lnTo>
                    <a:pt x="68" y="26"/>
                  </a:lnTo>
                  <a:lnTo>
                    <a:pt x="64" y="37"/>
                  </a:lnTo>
                  <a:cubicBezTo>
                    <a:pt x="60" y="41"/>
                    <a:pt x="60" y="41"/>
                    <a:pt x="60" y="45"/>
                  </a:cubicBezTo>
                  <a:cubicBezTo>
                    <a:pt x="56" y="49"/>
                    <a:pt x="53" y="52"/>
                    <a:pt x="53" y="52"/>
                  </a:cubicBezTo>
                  <a:lnTo>
                    <a:pt x="49" y="52"/>
                  </a:lnTo>
                  <a:lnTo>
                    <a:pt x="8" y="49"/>
                  </a:lnTo>
                  <a:lnTo>
                    <a:pt x="8" y="90"/>
                  </a:lnTo>
                  <a:cubicBezTo>
                    <a:pt x="8" y="97"/>
                    <a:pt x="8" y="104"/>
                    <a:pt x="4" y="116"/>
                  </a:cubicBezTo>
                  <a:lnTo>
                    <a:pt x="4" y="120"/>
                  </a:lnTo>
                  <a:cubicBezTo>
                    <a:pt x="4" y="135"/>
                    <a:pt x="1" y="146"/>
                    <a:pt x="1" y="161"/>
                  </a:cubicBezTo>
                  <a:cubicBezTo>
                    <a:pt x="1" y="168"/>
                    <a:pt x="1" y="180"/>
                    <a:pt x="4" y="187"/>
                  </a:cubicBezTo>
                  <a:cubicBezTo>
                    <a:pt x="4" y="194"/>
                    <a:pt x="8" y="206"/>
                    <a:pt x="15" y="213"/>
                  </a:cubicBezTo>
                  <a:cubicBezTo>
                    <a:pt x="34" y="239"/>
                    <a:pt x="46" y="265"/>
                    <a:pt x="56" y="295"/>
                  </a:cubicBezTo>
                  <a:cubicBezTo>
                    <a:pt x="68" y="337"/>
                    <a:pt x="68" y="389"/>
                    <a:pt x="75" y="437"/>
                  </a:cubicBezTo>
                  <a:cubicBezTo>
                    <a:pt x="79" y="489"/>
                    <a:pt x="82" y="546"/>
                    <a:pt x="105" y="598"/>
                  </a:cubicBezTo>
                  <a:cubicBezTo>
                    <a:pt x="113" y="613"/>
                    <a:pt x="117" y="632"/>
                    <a:pt x="120" y="651"/>
                  </a:cubicBezTo>
                  <a:cubicBezTo>
                    <a:pt x="124" y="677"/>
                    <a:pt x="124" y="706"/>
                    <a:pt x="131" y="740"/>
                  </a:cubicBezTo>
                  <a:cubicBezTo>
                    <a:pt x="131" y="758"/>
                    <a:pt x="135" y="777"/>
                    <a:pt x="143" y="792"/>
                  </a:cubicBezTo>
                  <a:cubicBezTo>
                    <a:pt x="150" y="811"/>
                    <a:pt x="158" y="830"/>
                    <a:pt x="172" y="844"/>
                  </a:cubicBezTo>
                  <a:cubicBezTo>
                    <a:pt x="184" y="860"/>
                    <a:pt x="195" y="875"/>
                    <a:pt x="198" y="886"/>
                  </a:cubicBezTo>
                  <a:cubicBezTo>
                    <a:pt x="206" y="901"/>
                    <a:pt x="210" y="912"/>
                    <a:pt x="210" y="920"/>
                  </a:cubicBezTo>
                  <a:cubicBezTo>
                    <a:pt x="210" y="931"/>
                    <a:pt x="206" y="942"/>
                    <a:pt x="195" y="960"/>
                  </a:cubicBezTo>
                  <a:cubicBezTo>
                    <a:pt x="191" y="968"/>
                    <a:pt x="187" y="972"/>
                    <a:pt x="187" y="979"/>
                  </a:cubicBezTo>
                  <a:cubicBezTo>
                    <a:pt x="184" y="987"/>
                    <a:pt x="180" y="994"/>
                    <a:pt x="180" y="1001"/>
                  </a:cubicBezTo>
                  <a:cubicBezTo>
                    <a:pt x="180" y="1005"/>
                    <a:pt x="180" y="1010"/>
                    <a:pt x="184" y="1013"/>
                  </a:cubicBezTo>
                  <a:cubicBezTo>
                    <a:pt x="184" y="1017"/>
                    <a:pt x="184" y="1024"/>
                    <a:pt x="187" y="1028"/>
                  </a:cubicBezTo>
                  <a:cubicBezTo>
                    <a:pt x="191" y="1036"/>
                    <a:pt x="198" y="1039"/>
                    <a:pt x="206" y="1043"/>
                  </a:cubicBezTo>
                  <a:cubicBezTo>
                    <a:pt x="213" y="1050"/>
                    <a:pt x="221" y="1050"/>
                    <a:pt x="229" y="1050"/>
                  </a:cubicBezTo>
                  <a:cubicBezTo>
                    <a:pt x="236" y="1054"/>
                    <a:pt x="243" y="1054"/>
                    <a:pt x="248" y="1054"/>
                  </a:cubicBezTo>
                  <a:lnTo>
                    <a:pt x="251" y="1054"/>
                  </a:lnTo>
                  <a:lnTo>
                    <a:pt x="284" y="1072"/>
                  </a:lnTo>
                  <a:lnTo>
                    <a:pt x="288" y="1065"/>
                  </a:lnTo>
                  <a:lnTo>
                    <a:pt x="292" y="1054"/>
                  </a:lnTo>
                  <a:lnTo>
                    <a:pt x="300" y="1032"/>
                  </a:lnTo>
                  <a:cubicBezTo>
                    <a:pt x="310" y="1005"/>
                    <a:pt x="318" y="979"/>
                    <a:pt x="322" y="953"/>
                  </a:cubicBezTo>
                  <a:cubicBezTo>
                    <a:pt x="329" y="915"/>
                    <a:pt x="333" y="879"/>
                    <a:pt x="333" y="841"/>
                  </a:cubicBezTo>
                  <a:lnTo>
                    <a:pt x="333" y="826"/>
                  </a:lnTo>
                  <a:cubicBezTo>
                    <a:pt x="333" y="774"/>
                    <a:pt x="326" y="725"/>
                    <a:pt x="326" y="680"/>
                  </a:cubicBezTo>
                  <a:cubicBezTo>
                    <a:pt x="326" y="643"/>
                    <a:pt x="333" y="609"/>
                    <a:pt x="348" y="575"/>
                  </a:cubicBezTo>
                  <a:cubicBezTo>
                    <a:pt x="352" y="565"/>
                    <a:pt x="355" y="553"/>
                    <a:pt x="355" y="539"/>
                  </a:cubicBezTo>
                  <a:cubicBezTo>
                    <a:pt x="355" y="530"/>
                    <a:pt x="352" y="523"/>
                    <a:pt x="352" y="516"/>
                  </a:cubicBezTo>
                  <a:cubicBezTo>
                    <a:pt x="348" y="504"/>
                    <a:pt x="341" y="494"/>
                    <a:pt x="329" y="482"/>
                  </a:cubicBezTo>
                  <a:cubicBezTo>
                    <a:pt x="326" y="478"/>
                    <a:pt x="318" y="475"/>
                    <a:pt x="310" y="471"/>
                  </a:cubicBezTo>
                  <a:cubicBezTo>
                    <a:pt x="303" y="471"/>
                    <a:pt x="296" y="467"/>
                    <a:pt x="288" y="467"/>
                  </a:cubicBezTo>
                  <a:cubicBezTo>
                    <a:pt x="284" y="467"/>
                    <a:pt x="281" y="467"/>
                    <a:pt x="277" y="471"/>
                  </a:cubicBezTo>
                  <a:cubicBezTo>
                    <a:pt x="277" y="467"/>
                    <a:pt x="277" y="463"/>
                    <a:pt x="274" y="456"/>
                  </a:cubicBezTo>
                  <a:cubicBezTo>
                    <a:pt x="266" y="426"/>
                    <a:pt x="262" y="392"/>
                    <a:pt x="262" y="355"/>
                  </a:cubicBezTo>
                  <a:cubicBezTo>
                    <a:pt x="255" y="299"/>
                    <a:pt x="251" y="239"/>
                    <a:pt x="236" y="183"/>
                  </a:cubicBezTo>
                  <a:cubicBezTo>
                    <a:pt x="225" y="153"/>
                    <a:pt x="213" y="123"/>
                    <a:pt x="195" y="97"/>
                  </a:cubicBezTo>
                  <a:cubicBezTo>
                    <a:pt x="184" y="82"/>
                    <a:pt x="169" y="68"/>
                    <a:pt x="153" y="52"/>
                  </a:cubicBezTo>
                  <a:cubicBezTo>
                    <a:pt x="143" y="41"/>
                    <a:pt x="131" y="33"/>
                    <a:pt x="120" y="23"/>
                  </a:cubicBezTo>
                  <a:lnTo>
                    <a:pt x="91" y="4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3" name="Google Shape;18143;p13"/>
            <p:cNvSpPr/>
            <p:nvPr/>
          </p:nvSpPr>
          <p:spPr>
            <a:xfrm>
              <a:off x="146597" y="1799554"/>
              <a:ext cx="27409" cy="45028"/>
            </a:xfrm>
            <a:custGeom>
              <a:avLst/>
              <a:gdLst/>
              <a:ahLst/>
              <a:cxnLst/>
              <a:rect l="l" t="t" r="r" b="b"/>
              <a:pathLst>
                <a:path w="574" h="943" extrusionOk="0">
                  <a:moveTo>
                    <a:pt x="573" y="1"/>
                  </a:moveTo>
                  <a:lnTo>
                    <a:pt x="570" y="5"/>
                  </a:lnTo>
                  <a:cubicBezTo>
                    <a:pt x="561" y="5"/>
                    <a:pt x="561" y="8"/>
                    <a:pt x="558" y="12"/>
                  </a:cubicBezTo>
                  <a:cubicBezTo>
                    <a:pt x="554" y="15"/>
                    <a:pt x="551" y="23"/>
                    <a:pt x="547" y="31"/>
                  </a:cubicBezTo>
                  <a:cubicBezTo>
                    <a:pt x="535" y="60"/>
                    <a:pt x="521" y="86"/>
                    <a:pt x="509" y="113"/>
                  </a:cubicBezTo>
                  <a:cubicBezTo>
                    <a:pt x="494" y="139"/>
                    <a:pt x="483" y="165"/>
                    <a:pt x="476" y="188"/>
                  </a:cubicBezTo>
                  <a:cubicBezTo>
                    <a:pt x="472" y="198"/>
                    <a:pt x="468" y="210"/>
                    <a:pt x="465" y="221"/>
                  </a:cubicBezTo>
                  <a:cubicBezTo>
                    <a:pt x="476" y="206"/>
                    <a:pt x="487" y="191"/>
                    <a:pt x="499" y="176"/>
                  </a:cubicBezTo>
                  <a:cubicBezTo>
                    <a:pt x="506" y="165"/>
                    <a:pt x="513" y="153"/>
                    <a:pt x="521" y="135"/>
                  </a:cubicBezTo>
                  <a:cubicBezTo>
                    <a:pt x="528" y="120"/>
                    <a:pt x="535" y="101"/>
                    <a:pt x="544" y="79"/>
                  </a:cubicBezTo>
                  <a:cubicBezTo>
                    <a:pt x="551" y="57"/>
                    <a:pt x="561" y="31"/>
                    <a:pt x="573" y="1"/>
                  </a:cubicBezTo>
                  <a:close/>
                  <a:moveTo>
                    <a:pt x="278" y="531"/>
                  </a:moveTo>
                  <a:cubicBezTo>
                    <a:pt x="266" y="543"/>
                    <a:pt x="252" y="550"/>
                    <a:pt x="237" y="557"/>
                  </a:cubicBezTo>
                  <a:cubicBezTo>
                    <a:pt x="221" y="565"/>
                    <a:pt x="203" y="572"/>
                    <a:pt x="192" y="580"/>
                  </a:cubicBezTo>
                  <a:cubicBezTo>
                    <a:pt x="185" y="584"/>
                    <a:pt x="177" y="591"/>
                    <a:pt x="169" y="595"/>
                  </a:cubicBezTo>
                  <a:cubicBezTo>
                    <a:pt x="166" y="598"/>
                    <a:pt x="162" y="606"/>
                    <a:pt x="158" y="614"/>
                  </a:cubicBezTo>
                  <a:cubicBezTo>
                    <a:pt x="143" y="662"/>
                    <a:pt x="128" y="714"/>
                    <a:pt x="102" y="763"/>
                  </a:cubicBezTo>
                  <a:cubicBezTo>
                    <a:pt x="100" y="771"/>
                    <a:pt x="97" y="777"/>
                    <a:pt x="93" y="783"/>
                  </a:cubicBezTo>
                  <a:lnTo>
                    <a:pt x="93" y="783"/>
                  </a:lnTo>
                  <a:cubicBezTo>
                    <a:pt x="111" y="757"/>
                    <a:pt x="131" y="730"/>
                    <a:pt x="151" y="703"/>
                  </a:cubicBezTo>
                  <a:cubicBezTo>
                    <a:pt x="192" y="643"/>
                    <a:pt x="237" y="588"/>
                    <a:pt x="278" y="531"/>
                  </a:cubicBezTo>
                  <a:close/>
                  <a:moveTo>
                    <a:pt x="93" y="783"/>
                  </a:moveTo>
                  <a:lnTo>
                    <a:pt x="93" y="783"/>
                  </a:lnTo>
                  <a:cubicBezTo>
                    <a:pt x="91" y="786"/>
                    <a:pt x="89" y="790"/>
                    <a:pt x="87" y="793"/>
                  </a:cubicBezTo>
                  <a:cubicBezTo>
                    <a:pt x="89" y="789"/>
                    <a:pt x="92" y="786"/>
                    <a:pt x="93" y="783"/>
                  </a:cubicBezTo>
                  <a:close/>
                  <a:moveTo>
                    <a:pt x="64" y="831"/>
                  </a:moveTo>
                  <a:cubicBezTo>
                    <a:pt x="50" y="853"/>
                    <a:pt x="35" y="876"/>
                    <a:pt x="12" y="898"/>
                  </a:cubicBezTo>
                  <a:cubicBezTo>
                    <a:pt x="9" y="902"/>
                    <a:pt x="5" y="909"/>
                    <a:pt x="5" y="912"/>
                  </a:cubicBezTo>
                  <a:lnTo>
                    <a:pt x="1" y="916"/>
                  </a:lnTo>
                  <a:lnTo>
                    <a:pt x="1" y="920"/>
                  </a:lnTo>
                  <a:cubicBezTo>
                    <a:pt x="5" y="928"/>
                    <a:pt x="9" y="931"/>
                    <a:pt x="12" y="938"/>
                  </a:cubicBezTo>
                  <a:lnTo>
                    <a:pt x="12" y="943"/>
                  </a:lnTo>
                  <a:cubicBezTo>
                    <a:pt x="28" y="902"/>
                    <a:pt x="46" y="864"/>
                    <a:pt x="64" y="8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4" name="Google Shape;18144;p13"/>
            <p:cNvSpPr/>
            <p:nvPr/>
          </p:nvSpPr>
          <p:spPr>
            <a:xfrm>
              <a:off x="138575" y="1795782"/>
              <a:ext cx="41495" cy="65561"/>
            </a:xfrm>
            <a:custGeom>
              <a:avLst/>
              <a:gdLst/>
              <a:ahLst/>
              <a:cxnLst/>
              <a:rect l="l" t="t" r="r" b="b"/>
              <a:pathLst>
                <a:path w="869" h="1373" extrusionOk="0">
                  <a:moveTo>
                    <a:pt x="741" y="80"/>
                  </a:moveTo>
                  <a:lnTo>
                    <a:pt x="741" y="80"/>
                  </a:lnTo>
                  <a:cubicBezTo>
                    <a:pt x="729" y="110"/>
                    <a:pt x="719" y="136"/>
                    <a:pt x="712" y="158"/>
                  </a:cubicBezTo>
                  <a:cubicBezTo>
                    <a:pt x="703" y="180"/>
                    <a:pt x="696" y="199"/>
                    <a:pt x="689" y="214"/>
                  </a:cubicBezTo>
                  <a:cubicBezTo>
                    <a:pt x="681" y="232"/>
                    <a:pt x="674" y="244"/>
                    <a:pt x="667" y="255"/>
                  </a:cubicBezTo>
                  <a:cubicBezTo>
                    <a:pt x="655" y="270"/>
                    <a:pt x="644" y="285"/>
                    <a:pt x="633" y="300"/>
                  </a:cubicBezTo>
                  <a:cubicBezTo>
                    <a:pt x="636" y="289"/>
                    <a:pt x="640" y="277"/>
                    <a:pt x="644" y="267"/>
                  </a:cubicBezTo>
                  <a:cubicBezTo>
                    <a:pt x="651" y="244"/>
                    <a:pt x="662" y="218"/>
                    <a:pt x="677" y="192"/>
                  </a:cubicBezTo>
                  <a:cubicBezTo>
                    <a:pt x="689" y="165"/>
                    <a:pt x="703" y="139"/>
                    <a:pt x="715" y="110"/>
                  </a:cubicBezTo>
                  <a:cubicBezTo>
                    <a:pt x="719" y="102"/>
                    <a:pt x="722" y="94"/>
                    <a:pt x="726" y="91"/>
                  </a:cubicBezTo>
                  <a:cubicBezTo>
                    <a:pt x="729" y="87"/>
                    <a:pt x="729" y="84"/>
                    <a:pt x="738" y="84"/>
                  </a:cubicBezTo>
                  <a:lnTo>
                    <a:pt x="741" y="80"/>
                  </a:lnTo>
                  <a:close/>
                  <a:moveTo>
                    <a:pt x="446" y="610"/>
                  </a:moveTo>
                  <a:lnTo>
                    <a:pt x="446" y="610"/>
                  </a:lnTo>
                  <a:cubicBezTo>
                    <a:pt x="405" y="667"/>
                    <a:pt x="360" y="722"/>
                    <a:pt x="319" y="782"/>
                  </a:cubicBezTo>
                  <a:cubicBezTo>
                    <a:pt x="299" y="809"/>
                    <a:pt x="279" y="836"/>
                    <a:pt x="261" y="862"/>
                  </a:cubicBezTo>
                  <a:lnTo>
                    <a:pt x="261" y="862"/>
                  </a:lnTo>
                  <a:cubicBezTo>
                    <a:pt x="265" y="856"/>
                    <a:pt x="268" y="850"/>
                    <a:pt x="270" y="842"/>
                  </a:cubicBezTo>
                  <a:cubicBezTo>
                    <a:pt x="296" y="793"/>
                    <a:pt x="311" y="741"/>
                    <a:pt x="326" y="693"/>
                  </a:cubicBezTo>
                  <a:cubicBezTo>
                    <a:pt x="330" y="685"/>
                    <a:pt x="334" y="677"/>
                    <a:pt x="337" y="674"/>
                  </a:cubicBezTo>
                  <a:cubicBezTo>
                    <a:pt x="345" y="670"/>
                    <a:pt x="353" y="663"/>
                    <a:pt x="360" y="659"/>
                  </a:cubicBezTo>
                  <a:cubicBezTo>
                    <a:pt x="371" y="651"/>
                    <a:pt x="389" y="644"/>
                    <a:pt x="405" y="636"/>
                  </a:cubicBezTo>
                  <a:cubicBezTo>
                    <a:pt x="420" y="629"/>
                    <a:pt x="434" y="622"/>
                    <a:pt x="446" y="610"/>
                  </a:cubicBezTo>
                  <a:close/>
                  <a:moveTo>
                    <a:pt x="232" y="910"/>
                  </a:moveTo>
                  <a:cubicBezTo>
                    <a:pt x="214" y="943"/>
                    <a:pt x="196" y="981"/>
                    <a:pt x="180" y="1022"/>
                  </a:cubicBezTo>
                  <a:lnTo>
                    <a:pt x="180" y="1017"/>
                  </a:lnTo>
                  <a:cubicBezTo>
                    <a:pt x="177" y="1010"/>
                    <a:pt x="173" y="1007"/>
                    <a:pt x="169" y="999"/>
                  </a:cubicBezTo>
                  <a:lnTo>
                    <a:pt x="169" y="995"/>
                  </a:lnTo>
                  <a:lnTo>
                    <a:pt x="173" y="991"/>
                  </a:lnTo>
                  <a:cubicBezTo>
                    <a:pt x="173" y="988"/>
                    <a:pt x="177" y="981"/>
                    <a:pt x="180" y="977"/>
                  </a:cubicBezTo>
                  <a:cubicBezTo>
                    <a:pt x="203" y="955"/>
                    <a:pt x="218" y="932"/>
                    <a:pt x="232" y="910"/>
                  </a:cubicBezTo>
                  <a:close/>
                  <a:moveTo>
                    <a:pt x="760" y="1"/>
                  </a:moveTo>
                  <a:cubicBezTo>
                    <a:pt x="748" y="1"/>
                    <a:pt x="738" y="5"/>
                    <a:pt x="726" y="5"/>
                  </a:cubicBezTo>
                  <a:cubicBezTo>
                    <a:pt x="707" y="8"/>
                    <a:pt x="693" y="16"/>
                    <a:pt x="677" y="31"/>
                  </a:cubicBezTo>
                  <a:cubicBezTo>
                    <a:pt x="662" y="46"/>
                    <a:pt x="651" y="61"/>
                    <a:pt x="644" y="84"/>
                  </a:cubicBezTo>
                  <a:cubicBezTo>
                    <a:pt x="636" y="106"/>
                    <a:pt x="622" y="132"/>
                    <a:pt x="607" y="158"/>
                  </a:cubicBezTo>
                  <a:cubicBezTo>
                    <a:pt x="595" y="184"/>
                    <a:pt x="581" y="214"/>
                    <a:pt x="569" y="244"/>
                  </a:cubicBezTo>
                  <a:cubicBezTo>
                    <a:pt x="536" y="360"/>
                    <a:pt x="487" y="457"/>
                    <a:pt x="405" y="543"/>
                  </a:cubicBezTo>
                  <a:cubicBezTo>
                    <a:pt x="398" y="551"/>
                    <a:pt x="386" y="558"/>
                    <a:pt x="375" y="565"/>
                  </a:cubicBezTo>
                  <a:cubicBezTo>
                    <a:pt x="356" y="577"/>
                    <a:pt x="334" y="584"/>
                    <a:pt x="311" y="599"/>
                  </a:cubicBezTo>
                  <a:cubicBezTo>
                    <a:pt x="300" y="607"/>
                    <a:pt x="289" y="614"/>
                    <a:pt x="277" y="625"/>
                  </a:cubicBezTo>
                  <a:cubicBezTo>
                    <a:pt x="267" y="636"/>
                    <a:pt x="258" y="651"/>
                    <a:pt x="251" y="670"/>
                  </a:cubicBezTo>
                  <a:cubicBezTo>
                    <a:pt x="236" y="719"/>
                    <a:pt x="222" y="767"/>
                    <a:pt x="203" y="808"/>
                  </a:cubicBezTo>
                  <a:cubicBezTo>
                    <a:pt x="184" y="850"/>
                    <a:pt x="158" y="891"/>
                    <a:pt x="124" y="924"/>
                  </a:cubicBezTo>
                  <a:cubicBezTo>
                    <a:pt x="117" y="932"/>
                    <a:pt x="110" y="943"/>
                    <a:pt x="106" y="955"/>
                  </a:cubicBezTo>
                  <a:cubicBezTo>
                    <a:pt x="98" y="965"/>
                    <a:pt x="94" y="981"/>
                    <a:pt x="94" y="995"/>
                  </a:cubicBezTo>
                  <a:cubicBezTo>
                    <a:pt x="91" y="1010"/>
                    <a:pt x="94" y="1026"/>
                    <a:pt x="101" y="1036"/>
                  </a:cubicBezTo>
                  <a:lnTo>
                    <a:pt x="101" y="1040"/>
                  </a:lnTo>
                  <a:cubicBezTo>
                    <a:pt x="65" y="1062"/>
                    <a:pt x="39" y="1093"/>
                    <a:pt x="23" y="1126"/>
                  </a:cubicBezTo>
                  <a:cubicBezTo>
                    <a:pt x="8" y="1160"/>
                    <a:pt x="1" y="1197"/>
                    <a:pt x="1" y="1238"/>
                  </a:cubicBezTo>
                  <a:cubicBezTo>
                    <a:pt x="1" y="1253"/>
                    <a:pt x="1" y="1269"/>
                    <a:pt x="5" y="1283"/>
                  </a:cubicBezTo>
                  <a:lnTo>
                    <a:pt x="12" y="1373"/>
                  </a:lnTo>
                  <a:lnTo>
                    <a:pt x="72" y="1305"/>
                  </a:lnTo>
                  <a:cubicBezTo>
                    <a:pt x="87" y="1287"/>
                    <a:pt x="98" y="1264"/>
                    <a:pt x="106" y="1242"/>
                  </a:cubicBezTo>
                  <a:cubicBezTo>
                    <a:pt x="113" y="1227"/>
                    <a:pt x="117" y="1212"/>
                    <a:pt x="120" y="1201"/>
                  </a:cubicBezTo>
                  <a:cubicBezTo>
                    <a:pt x="128" y="1183"/>
                    <a:pt x="136" y="1167"/>
                    <a:pt x="143" y="1160"/>
                  </a:cubicBezTo>
                  <a:cubicBezTo>
                    <a:pt x="146" y="1157"/>
                    <a:pt x="151" y="1152"/>
                    <a:pt x="158" y="1148"/>
                  </a:cubicBezTo>
                  <a:cubicBezTo>
                    <a:pt x="162" y="1148"/>
                    <a:pt x="169" y="1145"/>
                    <a:pt x="180" y="1145"/>
                  </a:cubicBezTo>
                  <a:cubicBezTo>
                    <a:pt x="188" y="1141"/>
                    <a:pt x="191" y="1141"/>
                    <a:pt x="196" y="1141"/>
                  </a:cubicBezTo>
                  <a:cubicBezTo>
                    <a:pt x="199" y="1138"/>
                    <a:pt x="199" y="1138"/>
                    <a:pt x="203" y="1134"/>
                  </a:cubicBezTo>
                  <a:cubicBezTo>
                    <a:pt x="206" y="1134"/>
                    <a:pt x="206" y="1130"/>
                    <a:pt x="206" y="1130"/>
                  </a:cubicBezTo>
                  <a:cubicBezTo>
                    <a:pt x="210" y="1126"/>
                    <a:pt x="214" y="1122"/>
                    <a:pt x="218" y="1119"/>
                  </a:cubicBezTo>
                  <a:cubicBezTo>
                    <a:pt x="222" y="1115"/>
                    <a:pt x="225" y="1107"/>
                    <a:pt x="229" y="1104"/>
                  </a:cubicBezTo>
                  <a:cubicBezTo>
                    <a:pt x="232" y="1096"/>
                    <a:pt x="236" y="1089"/>
                    <a:pt x="241" y="1081"/>
                  </a:cubicBezTo>
                  <a:cubicBezTo>
                    <a:pt x="270" y="988"/>
                    <a:pt x="322" y="905"/>
                    <a:pt x="379" y="827"/>
                  </a:cubicBezTo>
                  <a:cubicBezTo>
                    <a:pt x="438" y="745"/>
                    <a:pt x="502" y="670"/>
                    <a:pt x="558" y="584"/>
                  </a:cubicBezTo>
                  <a:cubicBezTo>
                    <a:pt x="591" y="536"/>
                    <a:pt x="617" y="487"/>
                    <a:pt x="644" y="439"/>
                  </a:cubicBezTo>
                  <a:cubicBezTo>
                    <a:pt x="667" y="389"/>
                    <a:pt x="693" y="345"/>
                    <a:pt x="726" y="304"/>
                  </a:cubicBezTo>
                  <a:cubicBezTo>
                    <a:pt x="738" y="285"/>
                    <a:pt x="748" y="267"/>
                    <a:pt x="756" y="244"/>
                  </a:cubicBezTo>
                  <a:cubicBezTo>
                    <a:pt x="771" y="214"/>
                    <a:pt x="782" y="184"/>
                    <a:pt x="793" y="154"/>
                  </a:cubicBezTo>
                  <a:cubicBezTo>
                    <a:pt x="805" y="125"/>
                    <a:pt x="819" y="94"/>
                    <a:pt x="834" y="65"/>
                  </a:cubicBezTo>
                  <a:lnTo>
                    <a:pt x="869" y="16"/>
                  </a:lnTo>
                  <a:lnTo>
                    <a:pt x="808" y="5"/>
                  </a:lnTo>
                  <a:cubicBezTo>
                    <a:pt x="793" y="5"/>
                    <a:pt x="774" y="1"/>
                    <a:pt x="7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5" name="Google Shape;18145;p13"/>
            <p:cNvSpPr/>
            <p:nvPr/>
          </p:nvSpPr>
          <p:spPr>
            <a:xfrm>
              <a:off x="-475395" y="2147986"/>
              <a:ext cx="7688" cy="26263"/>
            </a:xfrm>
            <a:custGeom>
              <a:avLst/>
              <a:gdLst/>
              <a:ahLst/>
              <a:cxnLst/>
              <a:rect l="l" t="t" r="r" b="b"/>
              <a:pathLst>
                <a:path w="161" h="550" extrusionOk="0">
                  <a:moveTo>
                    <a:pt x="26" y="0"/>
                  </a:moveTo>
                  <a:cubicBezTo>
                    <a:pt x="18" y="4"/>
                    <a:pt x="11" y="4"/>
                    <a:pt x="4" y="4"/>
                  </a:cubicBezTo>
                  <a:lnTo>
                    <a:pt x="0" y="4"/>
                  </a:lnTo>
                  <a:cubicBezTo>
                    <a:pt x="4" y="8"/>
                    <a:pt x="4" y="11"/>
                    <a:pt x="7" y="16"/>
                  </a:cubicBezTo>
                  <a:cubicBezTo>
                    <a:pt x="18" y="38"/>
                    <a:pt x="26" y="64"/>
                    <a:pt x="26" y="94"/>
                  </a:cubicBezTo>
                  <a:cubicBezTo>
                    <a:pt x="26" y="113"/>
                    <a:pt x="23" y="128"/>
                    <a:pt x="18" y="146"/>
                  </a:cubicBezTo>
                  <a:cubicBezTo>
                    <a:pt x="14" y="157"/>
                    <a:pt x="7" y="168"/>
                    <a:pt x="0" y="180"/>
                  </a:cubicBezTo>
                  <a:cubicBezTo>
                    <a:pt x="23" y="202"/>
                    <a:pt x="37" y="228"/>
                    <a:pt x="45" y="254"/>
                  </a:cubicBezTo>
                  <a:cubicBezTo>
                    <a:pt x="52" y="280"/>
                    <a:pt x="56" y="307"/>
                    <a:pt x="56" y="333"/>
                  </a:cubicBezTo>
                  <a:cubicBezTo>
                    <a:pt x="56" y="352"/>
                    <a:pt x="52" y="375"/>
                    <a:pt x="52" y="393"/>
                  </a:cubicBezTo>
                  <a:lnTo>
                    <a:pt x="52" y="397"/>
                  </a:lnTo>
                  <a:cubicBezTo>
                    <a:pt x="52" y="404"/>
                    <a:pt x="52" y="411"/>
                    <a:pt x="56" y="415"/>
                  </a:cubicBezTo>
                  <a:cubicBezTo>
                    <a:pt x="59" y="415"/>
                    <a:pt x="63" y="415"/>
                    <a:pt x="67" y="411"/>
                  </a:cubicBezTo>
                  <a:cubicBezTo>
                    <a:pt x="75" y="408"/>
                    <a:pt x="82" y="404"/>
                    <a:pt x="93" y="401"/>
                  </a:cubicBezTo>
                  <a:cubicBezTo>
                    <a:pt x="101" y="401"/>
                    <a:pt x="108" y="397"/>
                    <a:pt x="123" y="397"/>
                  </a:cubicBezTo>
                  <a:cubicBezTo>
                    <a:pt x="135" y="397"/>
                    <a:pt x="149" y="401"/>
                    <a:pt x="161" y="408"/>
                  </a:cubicBezTo>
                  <a:cubicBezTo>
                    <a:pt x="157" y="389"/>
                    <a:pt x="149" y="370"/>
                    <a:pt x="145" y="348"/>
                  </a:cubicBezTo>
                  <a:cubicBezTo>
                    <a:pt x="119" y="232"/>
                    <a:pt x="82" y="120"/>
                    <a:pt x="41" y="4"/>
                  </a:cubicBezTo>
                  <a:cubicBezTo>
                    <a:pt x="41" y="4"/>
                    <a:pt x="33" y="0"/>
                    <a:pt x="26" y="0"/>
                  </a:cubicBezTo>
                  <a:close/>
                  <a:moveTo>
                    <a:pt x="149" y="535"/>
                  </a:moveTo>
                  <a:lnTo>
                    <a:pt x="145" y="539"/>
                  </a:lnTo>
                  <a:cubicBezTo>
                    <a:pt x="142" y="539"/>
                    <a:pt x="138" y="539"/>
                    <a:pt x="135" y="542"/>
                  </a:cubicBezTo>
                  <a:lnTo>
                    <a:pt x="127" y="542"/>
                  </a:lnTo>
                  <a:cubicBezTo>
                    <a:pt x="127" y="546"/>
                    <a:pt x="130" y="550"/>
                    <a:pt x="130" y="550"/>
                  </a:cubicBezTo>
                  <a:cubicBezTo>
                    <a:pt x="138" y="546"/>
                    <a:pt x="145" y="542"/>
                    <a:pt x="149" y="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6" name="Google Shape;18146;p13"/>
            <p:cNvSpPr/>
            <p:nvPr/>
          </p:nvSpPr>
          <p:spPr>
            <a:xfrm>
              <a:off x="-480409" y="2142303"/>
              <a:ext cx="16808" cy="35144"/>
            </a:xfrm>
            <a:custGeom>
              <a:avLst/>
              <a:gdLst/>
              <a:ahLst/>
              <a:cxnLst/>
              <a:rect l="l" t="t" r="r" b="b"/>
              <a:pathLst>
                <a:path w="352" h="736" extrusionOk="0">
                  <a:moveTo>
                    <a:pt x="228" y="0"/>
                  </a:moveTo>
                  <a:lnTo>
                    <a:pt x="172" y="18"/>
                  </a:lnTo>
                  <a:cubicBezTo>
                    <a:pt x="176" y="26"/>
                    <a:pt x="176" y="33"/>
                    <a:pt x="176" y="41"/>
                  </a:cubicBezTo>
                  <a:lnTo>
                    <a:pt x="176" y="49"/>
                  </a:lnTo>
                  <a:lnTo>
                    <a:pt x="190" y="52"/>
                  </a:lnTo>
                  <a:lnTo>
                    <a:pt x="228" y="0"/>
                  </a:lnTo>
                  <a:close/>
                  <a:moveTo>
                    <a:pt x="131" y="119"/>
                  </a:moveTo>
                  <a:cubicBezTo>
                    <a:pt x="138" y="119"/>
                    <a:pt x="146" y="123"/>
                    <a:pt x="146" y="123"/>
                  </a:cubicBezTo>
                  <a:cubicBezTo>
                    <a:pt x="187" y="239"/>
                    <a:pt x="224" y="351"/>
                    <a:pt x="250" y="467"/>
                  </a:cubicBezTo>
                  <a:cubicBezTo>
                    <a:pt x="254" y="489"/>
                    <a:pt x="262" y="508"/>
                    <a:pt x="266" y="527"/>
                  </a:cubicBezTo>
                  <a:cubicBezTo>
                    <a:pt x="254" y="520"/>
                    <a:pt x="240" y="516"/>
                    <a:pt x="228" y="516"/>
                  </a:cubicBezTo>
                  <a:cubicBezTo>
                    <a:pt x="213" y="516"/>
                    <a:pt x="206" y="520"/>
                    <a:pt x="198" y="520"/>
                  </a:cubicBezTo>
                  <a:cubicBezTo>
                    <a:pt x="187" y="523"/>
                    <a:pt x="180" y="527"/>
                    <a:pt x="172" y="530"/>
                  </a:cubicBezTo>
                  <a:cubicBezTo>
                    <a:pt x="168" y="534"/>
                    <a:pt x="164" y="534"/>
                    <a:pt x="161" y="534"/>
                  </a:cubicBezTo>
                  <a:cubicBezTo>
                    <a:pt x="157" y="530"/>
                    <a:pt x="157" y="523"/>
                    <a:pt x="157" y="516"/>
                  </a:cubicBezTo>
                  <a:lnTo>
                    <a:pt x="157" y="512"/>
                  </a:lnTo>
                  <a:cubicBezTo>
                    <a:pt x="157" y="494"/>
                    <a:pt x="161" y="471"/>
                    <a:pt x="161" y="452"/>
                  </a:cubicBezTo>
                  <a:cubicBezTo>
                    <a:pt x="161" y="426"/>
                    <a:pt x="157" y="399"/>
                    <a:pt x="150" y="373"/>
                  </a:cubicBezTo>
                  <a:cubicBezTo>
                    <a:pt x="142" y="347"/>
                    <a:pt x="128" y="321"/>
                    <a:pt x="105" y="299"/>
                  </a:cubicBezTo>
                  <a:cubicBezTo>
                    <a:pt x="112" y="287"/>
                    <a:pt x="119" y="276"/>
                    <a:pt x="123" y="265"/>
                  </a:cubicBezTo>
                  <a:cubicBezTo>
                    <a:pt x="128" y="247"/>
                    <a:pt x="131" y="232"/>
                    <a:pt x="131" y="213"/>
                  </a:cubicBezTo>
                  <a:cubicBezTo>
                    <a:pt x="131" y="183"/>
                    <a:pt x="123" y="157"/>
                    <a:pt x="112" y="135"/>
                  </a:cubicBezTo>
                  <a:cubicBezTo>
                    <a:pt x="109" y="130"/>
                    <a:pt x="109" y="127"/>
                    <a:pt x="105" y="123"/>
                  </a:cubicBezTo>
                  <a:lnTo>
                    <a:pt x="109" y="123"/>
                  </a:lnTo>
                  <a:cubicBezTo>
                    <a:pt x="116" y="123"/>
                    <a:pt x="123" y="123"/>
                    <a:pt x="131" y="119"/>
                  </a:cubicBezTo>
                  <a:close/>
                  <a:moveTo>
                    <a:pt x="254" y="654"/>
                  </a:moveTo>
                  <a:cubicBezTo>
                    <a:pt x="250" y="661"/>
                    <a:pt x="243" y="665"/>
                    <a:pt x="235" y="669"/>
                  </a:cubicBezTo>
                  <a:cubicBezTo>
                    <a:pt x="235" y="669"/>
                    <a:pt x="232" y="665"/>
                    <a:pt x="232" y="661"/>
                  </a:cubicBezTo>
                  <a:lnTo>
                    <a:pt x="240" y="661"/>
                  </a:lnTo>
                  <a:cubicBezTo>
                    <a:pt x="243" y="658"/>
                    <a:pt x="247" y="658"/>
                    <a:pt x="250" y="658"/>
                  </a:cubicBezTo>
                  <a:lnTo>
                    <a:pt x="254" y="654"/>
                  </a:lnTo>
                  <a:close/>
                  <a:moveTo>
                    <a:pt x="19" y="59"/>
                  </a:moveTo>
                  <a:lnTo>
                    <a:pt x="0" y="78"/>
                  </a:lnTo>
                  <a:lnTo>
                    <a:pt x="11" y="104"/>
                  </a:lnTo>
                  <a:cubicBezTo>
                    <a:pt x="23" y="127"/>
                    <a:pt x="33" y="145"/>
                    <a:pt x="41" y="164"/>
                  </a:cubicBezTo>
                  <a:cubicBezTo>
                    <a:pt x="49" y="183"/>
                    <a:pt x="56" y="202"/>
                    <a:pt x="56" y="213"/>
                  </a:cubicBezTo>
                  <a:cubicBezTo>
                    <a:pt x="56" y="220"/>
                    <a:pt x="52" y="228"/>
                    <a:pt x="52" y="235"/>
                  </a:cubicBezTo>
                  <a:cubicBezTo>
                    <a:pt x="49" y="242"/>
                    <a:pt x="45" y="250"/>
                    <a:pt x="38" y="261"/>
                  </a:cubicBezTo>
                  <a:cubicBezTo>
                    <a:pt x="30" y="269"/>
                    <a:pt x="26" y="276"/>
                    <a:pt x="26" y="280"/>
                  </a:cubicBezTo>
                  <a:lnTo>
                    <a:pt x="26" y="292"/>
                  </a:lnTo>
                  <a:lnTo>
                    <a:pt x="26" y="310"/>
                  </a:lnTo>
                  <a:cubicBezTo>
                    <a:pt x="26" y="314"/>
                    <a:pt x="30" y="321"/>
                    <a:pt x="33" y="329"/>
                  </a:cubicBezTo>
                  <a:cubicBezTo>
                    <a:pt x="38" y="337"/>
                    <a:pt x="41" y="344"/>
                    <a:pt x="49" y="351"/>
                  </a:cubicBezTo>
                  <a:cubicBezTo>
                    <a:pt x="64" y="366"/>
                    <a:pt x="71" y="377"/>
                    <a:pt x="75" y="396"/>
                  </a:cubicBezTo>
                  <a:cubicBezTo>
                    <a:pt x="83" y="411"/>
                    <a:pt x="83" y="430"/>
                    <a:pt x="83" y="452"/>
                  </a:cubicBezTo>
                  <a:lnTo>
                    <a:pt x="83" y="508"/>
                  </a:lnTo>
                  <a:lnTo>
                    <a:pt x="83" y="516"/>
                  </a:lnTo>
                  <a:lnTo>
                    <a:pt x="83" y="546"/>
                  </a:lnTo>
                  <a:cubicBezTo>
                    <a:pt x="83" y="553"/>
                    <a:pt x="86" y="561"/>
                    <a:pt x="90" y="568"/>
                  </a:cubicBezTo>
                  <a:cubicBezTo>
                    <a:pt x="90" y="572"/>
                    <a:pt x="93" y="579"/>
                    <a:pt x="97" y="583"/>
                  </a:cubicBezTo>
                  <a:cubicBezTo>
                    <a:pt x="101" y="590"/>
                    <a:pt x="109" y="601"/>
                    <a:pt x="119" y="606"/>
                  </a:cubicBezTo>
                  <a:cubicBezTo>
                    <a:pt x="131" y="613"/>
                    <a:pt x="142" y="613"/>
                    <a:pt x="150" y="613"/>
                  </a:cubicBezTo>
                  <a:lnTo>
                    <a:pt x="168" y="613"/>
                  </a:lnTo>
                  <a:cubicBezTo>
                    <a:pt x="161" y="616"/>
                    <a:pt x="154" y="620"/>
                    <a:pt x="146" y="624"/>
                  </a:cubicBezTo>
                  <a:lnTo>
                    <a:pt x="49" y="684"/>
                  </a:lnTo>
                  <a:lnTo>
                    <a:pt x="161" y="695"/>
                  </a:lnTo>
                  <a:cubicBezTo>
                    <a:pt x="161" y="699"/>
                    <a:pt x="161" y="699"/>
                    <a:pt x="164" y="699"/>
                  </a:cubicBezTo>
                  <a:cubicBezTo>
                    <a:pt x="168" y="706"/>
                    <a:pt x="172" y="713"/>
                    <a:pt x="180" y="725"/>
                  </a:cubicBezTo>
                  <a:lnTo>
                    <a:pt x="183" y="651"/>
                  </a:lnTo>
                  <a:lnTo>
                    <a:pt x="247" y="710"/>
                  </a:lnTo>
                  <a:cubicBezTo>
                    <a:pt x="254" y="721"/>
                    <a:pt x="266" y="729"/>
                    <a:pt x="277" y="736"/>
                  </a:cubicBezTo>
                  <a:cubicBezTo>
                    <a:pt x="292" y="729"/>
                    <a:pt x="307" y="718"/>
                    <a:pt x="314" y="703"/>
                  </a:cubicBezTo>
                  <a:cubicBezTo>
                    <a:pt x="329" y="684"/>
                    <a:pt x="337" y="665"/>
                    <a:pt x="344" y="643"/>
                  </a:cubicBezTo>
                  <a:cubicBezTo>
                    <a:pt x="347" y="620"/>
                    <a:pt x="352" y="601"/>
                    <a:pt x="352" y="583"/>
                  </a:cubicBezTo>
                  <a:cubicBezTo>
                    <a:pt x="352" y="556"/>
                    <a:pt x="347" y="534"/>
                    <a:pt x="340" y="512"/>
                  </a:cubicBezTo>
                  <a:cubicBezTo>
                    <a:pt x="337" y="489"/>
                    <a:pt x="329" y="467"/>
                    <a:pt x="325" y="449"/>
                  </a:cubicBezTo>
                  <a:cubicBezTo>
                    <a:pt x="299" y="329"/>
                    <a:pt x="258" y="209"/>
                    <a:pt x="217" y="93"/>
                  </a:cubicBezTo>
                  <a:cubicBezTo>
                    <a:pt x="217" y="90"/>
                    <a:pt x="213" y="85"/>
                    <a:pt x="213" y="85"/>
                  </a:cubicBezTo>
                  <a:lnTo>
                    <a:pt x="56" y="138"/>
                  </a:lnTo>
                  <a:lnTo>
                    <a:pt x="75" y="93"/>
                  </a:lnTo>
                  <a:cubicBezTo>
                    <a:pt x="56" y="82"/>
                    <a:pt x="38" y="71"/>
                    <a:pt x="23" y="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7" name="Google Shape;18147;p13"/>
            <p:cNvSpPr/>
            <p:nvPr/>
          </p:nvSpPr>
          <p:spPr>
            <a:xfrm>
              <a:off x="104338" y="1940369"/>
              <a:ext cx="29701" cy="23445"/>
            </a:xfrm>
            <a:custGeom>
              <a:avLst/>
              <a:gdLst/>
              <a:ahLst/>
              <a:cxnLst/>
              <a:rect l="l" t="t" r="r" b="b"/>
              <a:pathLst>
                <a:path w="622" h="491" extrusionOk="0">
                  <a:moveTo>
                    <a:pt x="621" y="1"/>
                  </a:moveTo>
                  <a:cubicBezTo>
                    <a:pt x="599" y="8"/>
                    <a:pt x="580" y="16"/>
                    <a:pt x="565" y="30"/>
                  </a:cubicBezTo>
                  <a:cubicBezTo>
                    <a:pt x="542" y="46"/>
                    <a:pt x="527" y="65"/>
                    <a:pt x="509" y="91"/>
                  </a:cubicBezTo>
                  <a:cubicBezTo>
                    <a:pt x="494" y="113"/>
                    <a:pt x="475" y="143"/>
                    <a:pt x="445" y="165"/>
                  </a:cubicBezTo>
                  <a:cubicBezTo>
                    <a:pt x="445" y="166"/>
                    <a:pt x="445" y="166"/>
                    <a:pt x="445" y="167"/>
                  </a:cubicBezTo>
                  <a:lnTo>
                    <a:pt x="445" y="167"/>
                  </a:lnTo>
                  <a:cubicBezTo>
                    <a:pt x="455" y="160"/>
                    <a:pt x="465" y="154"/>
                    <a:pt x="475" y="151"/>
                  </a:cubicBezTo>
                  <a:cubicBezTo>
                    <a:pt x="490" y="143"/>
                    <a:pt x="504" y="139"/>
                    <a:pt x="520" y="135"/>
                  </a:cubicBezTo>
                  <a:cubicBezTo>
                    <a:pt x="531" y="135"/>
                    <a:pt x="539" y="135"/>
                    <a:pt x="546" y="132"/>
                  </a:cubicBezTo>
                  <a:cubicBezTo>
                    <a:pt x="549" y="128"/>
                    <a:pt x="557" y="125"/>
                    <a:pt x="561" y="125"/>
                  </a:cubicBezTo>
                  <a:cubicBezTo>
                    <a:pt x="568" y="117"/>
                    <a:pt x="576" y="106"/>
                    <a:pt x="580" y="91"/>
                  </a:cubicBezTo>
                  <a:cubicBezTo>
                    <a:pt x="587" y="80"/>
                    <a:pt x="591" y="68"/>
                    <a:pt x="594" y="57"/>
                  </a:cubicBezTo>
                  <a:cubicBezTo>
                    <a:pt x="606" y="39"/>
                    <a:pt x="613" y="20"/>
                    <a:pt x="621" y="1"/>
                  </a:cubicBezTo>
                  <a:close/>
                  <a:moveTo>
                    <a:pt x="445" y="167"/>
                  </a:moveTo>
                  <a:cubicBezTo>
                    <a:pt x="444" y="168"/>
                    <a:pt x="443" y="169"/>
                    <a:pt x="442" y="170"/>
                  </a:cubicBezTo>
                  <a:cubicBezTo>
                    <a:pt x="445" y="170"/>
                    <a:pt x="445" y="170"/>
                    <a:pt x="445" y="167"/>
                  </a:cubicBezTo>
                  <a:close/>
                  <a:moveTo>
                    <a:pt x="415" y="192"/>
                  </a:moveTo>
                  <a:lnTo>
                    <a:pt x="415" y="192"/>
                  </a:lnTo>
                  <a:cubicBezTo>
                    <a:pt x="389" y="210"/>
                    <a:pt x="363" y="225"/>
                    <a:pt x="337" y="240"/>
                  </a:cubicBezTo>
                  <a:cubicBezTo>
                    <a:pt x="299" y="263"/>
                    <a:pt x="262" y="285"/>
                    <a:pt x="235" y="300"/>
                  </a:cubicBezTo>
                  <a:cubicBezTo>
                    <a:pt x="235" y="304"/>
                    <a:pt x="235" y="304"/>
                    <a:pt x="232" y="304"/>
                  </a:cubicBezTo>
                  <a:lnTo>
                    <a:pt x="240" y="304"/>
                  </a:lnTo>
                  <a:cubicBezTo>
                    <a:pt x="247" y="304"/>
                    <a:pt x="254" y="308"/>
                    <a:pt x="262" y="308"/>
                  </a:cubicBezTo>
                  <a:cubicBezTo>
                    <a:pt x="273" y="311"/>
                    <a:pt x="280" y="311"/>
                    <a:pt x="285" y="311"/>
                  </a:cubicBezTo>
                  <a:cubicBezTo>
                    <a:pt x="295" y="311"/>
                    <a:pt x="299" y="311"/>
                    <a:pt x="307" y="308"/>
                  </a:cubicBezTo>
                  <a:cubicBezTo>
                    <a:pt x="314" y="304"/>
                    <a:pt x="318" y="300"/>
                    <a:pt x="325" y="296"/>
                  </a:cubicBezTo>
                  <a:cubicBezTo>
                    <a:pt x="337" y="285"/>
                    <a:pt x="352" y="266"/>
                    <a:pt x="366" y="248"/>
                  </a:cubicBezTo>
                  <a:cubicBezTo>
                    <a:pt x="378" y="225"/>
                    <a:pt x="397" y="206"/>
                    <a:pt x="415" y="192"/>
                  </a:cubicBezTo>
                  <a:close/>
                  <a:moveTo>
                    <a:pt x="180" y="337"/>
                  </a:moveTo>
                  <a:lnTo>
                    <a:pt x="180" y="337"/>
                  </a:lnTo>
                  <a:cubicBezTo>
                    <a:pt x="164" y="349"/>
                    <a:pt x="150" y="356"/>
                    <a:pt x="135" y="363"/>
                  </a:cubicBezTo>
                  <a:cubicBezTo>
                    <a:pt x="101" y="382"/>
                    <a:pt x="71" y="401"/>
                    <a:pt x="49" y="423"/>
                  </a:cubicBezTo>
                  <a:cubicBezTo>
                    <a:pt x="30" y="442"/>
                    <a:pt x="19" y="457"/>
                    <a:pt x="7" y="479"/>
                  </a:cubicBezTo>
                  <a:cubicBezTo>
                    <a:pt x="4" y="484"/>
                    <a:pt x="4" y="487"/>
                    <a:pt x="0" y="487"/>
                  </a:cubicBezTo>
                  <a:cubicBezTo>
                    <a:pt x="0" y="491"/>
                    <a:pt x="4" y="491"/>
                    <a:pt x="4" y="491"/>
                  </a:cubicBezTo>
                  <a:cubicBezTo>
                    <a:pt x="7" y="491"/>
                    <a:pt x="7" y="487"/>
                    <a:pt x="11" y="487"/>
                  </a:cubicBezTo>
                  <a:cubicBezTo>
                    <a:pt x="42" y="461"/>
                    <a:pt x="71" y="446"/>
                    <a:pt x="101" y="427"/>
                  </a:cubicBezTo>
                  <a:cubicBezTo>
                    <a:pt x="128" y="408"/>
                    <a:pt x="150" y="389"/>
                    <a:pt x="164" y="363"/>
                  </a:cubicBezTo>
                  <a:cubicBezTo>
                    <a:pt x="164" y="360"/>
                    <a:pt x="168" y="356"/>
                    <a:pt x="173" y="349"/>
                  </a:cubicBezTo>
                  <a:cubicBezTo>
                    <a:pt x="176" y="344"/>
                    <a:pt x="176" y="341"/>
                    <a:pt x="180" y="3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8" name="Google Shape;18148;p13"/>
            <p:cNvSpPr/>
            <p:nvPr/>
          </p:nvSpPr>
          <p:spPr>
            <a:xfrm>
              <a:off x="100231" y="1931105"/>
              <a:ext cx="43214" cy="36433"/>
            </a:xfrm>
            <a:custGeom>
              <a:avLst/>
              <a:gdLst/>
              <a:ahLst/>
              <a:cxnLst/>
              <a:rect l="l" t="t" r="r" b="b"/>
              <a:pathLst>
                <a:path w="905" h="763" extrusionOk="0">
                  <a:moveTo>
                    <a:pt x="707" y="195"/>
                  </a:moveTo>
                  <a:cubicBezTo>
                    <a:pt x="699" y="214"/>
                    <a:pt x="692" y="233"/>
                    <a:pt x="680" y="251"/>
                  </a:cubicBezTo>
                  <a:cubicBezTo>
                    <a:pt x="677" y="262"/>
                    <a:pt x="673" y="274"/>
                    <a:pt x="666" y="285"/>
                  </a:cubicBezTo>
                  <a:cubicBezTo>
                    <a:pt x="662" y="300"/>
                    <a:pt x="654" y="311"/>
                    <a:pt x="647" y="319"/>
                  </a:cubicBezTo>
                  <a:cubicBezTo>
                    <a:pt x="643" y="319"/>
                    <a:pt x="635" y="322"/>
                    <a:pt x="632" y="326"/>
                  </a:cubicBezTo>
                  <a:cubicBezTo>
                    <a:pt x="625" y="329"/>
                    <a:pt x="617" y="329"/>
                    <a:pt x="606" y="329"/>
                  </a:cubicBezTo>
                  <a:cubicBezTo>
                    <a:pt x="590" y="333"/>
                    <a:pt x="576" y="337"/>
                    <a:pt x="561" y="345"/>
                  </a:cubicBezTo>
                  <a:cubicBezTo>
                    <a:pt x="551" y="348"/>
                    <a:pt x="541" y="354"/>
                    <a:pt x="531" y="361"/>
                  </a:cubicBezTo>
                  <a:lnTo>
                    <a:pt x="531" y="361"/>
                  </a:lnTo>
                  <a:cubicBezTo>
                    <a:pt x="531" y="360"/>
                    <a:pt x="531" y="360"/>
                    <a:pt x="531" y="359"/>
                  </a:cubicBezTo>
                  <a:cubicBezTo>
                    <a:pt x="561" y="337"/>
                    <a:pt x="580" y="307"/>
                    <a:pt x="595" y="285"/>
                  </a:cubicBezTo>
                  <a:cubicBezTo>
                    <a:pt x="613" y="259"/>
                    <a:pt x="628" y="240"/>
                    <a:pt x="651" y="224"/>
                  </a:cubicBezTo>
                  <a:cubicBezTo>
                    <a:pt x="666" y="210"/>
                    <a:pt x="685" y="202"/>
                    <a:pt x="707" y="195"/>
                  </a:cubicBezTo>
                  <a:close/>
                  <a:moveTo>
                    <a:pt x="501" y="386"/>
                  </a:moveTo>
                  <a:cubicBezTo>
                    <a:pt x="483" y="400"/>
                    <a:pt x="464" y="419"/>
                    <a:pt x="452" y="442"/>
                  </a:cubicBezTo>
                  <a:cubicBezTo>
                    <a:pt x="438" y="460"/>
                    <a:pt x="423" y="479"/>
                    <a:pt x="411" y="490"/>
                  </a:cubicBezTo>
                  <a:cubicBezTo>
                    <a:pt x="404" y="494"/>
                    <a:pt x="400" y="498"/>
                    <a:pt x="393" y="502"/>
                  </a:cubicBezTo>
                  <a:cubicBezTo>
                    <a:pt x="385" y="505"/>
                    <a:pt x="381" y="505"/>
                    <a:pt x="371" y="505"/>
                  </a:cubicBezTo>
                  <a:cubicBezTo>
                    <a:pt x="366" y="505"/>
                    <a:pt x="359" y="505"/>
                    <a:pt x="348" y="502"/>
                  </a:cubicBezTo>
                  <a:cubicBezTo>
                    <a:pt x="340" y="502"/>
                    <a:pt x="333" y="498"/>
                    <a:pt x="326" y="498"/>
                  </a:cubicBezTo>
                  <a:lnTo>
                    <a:pt x="318" y="498"/>
                  </a:lnTo>
                  <a:cubicBezTo>
                    <a:pt x="321" y="498"/>
                    <a:pt x="321" y="498"/>
                    <a:pt x="321" y="494"/>
                  </a:cubicBezTo>
                  <a:cubicBezTo>
                    <a:pt x="348" y="479"/>
                    <a:pt x="385" y="457"/>
                    <a:pt x="423" y="434"/>
                  </a:cubicBezTo>
                  <a:cubicBezTo>
                    <a:pt x="449" y="419"/>
                    <a:pt x="475" y="404"/>
                    <a:pt x="501" y="386"/>
                  </a:cubicBezTo>
                  <a:close/>
                  <a:moveTo>
                    <a:pt x="266" y="531"/>
                  </a:moveTo>
                  <a:lnTo>
                    <a:pt x="266" y="531"/>
                  </a:lnTo>
                  <a:cubicBezTo>
                    <a:pt x="262" y="535"/>
                    <a:pt x="262" y="538"/>
                    <a:pt x="259" y="543"/>
                  </a:cubicBezTo>
                  <a:cubicBezTo>
                    <a:pt x="254" y="550"/>
                    <a:pt x="250" y="554"/>
                    <a:pt x="250" y="557"/>
                  </a:cubicBezTo>
                  <a:cubicBezTo>
                    <a:pt x="236" y="583"/>
                    <a:pt x="214" y="602"/>
                    <a:pt x="187" y="621"/>
                  </a:cubicBezTo>
                  <a:cubicBezTo>
                    <a:pt x="157" y="640"/>
                    <a:pt x="128" y="655"/>
                    <a:pt x="97" y="681"/>
                  </a:cubicBezTo>
                  <a:cubicBezTo>
                    <a:pt x="93" y="681"/>
                    <a:pt x="93" y="685"/>
                    <a:pt x="90" y="685"/>
                  </a:cubicBezTo>
                  <a:cubicBezTo>
                    <a:pt x="90" y="685"/>
                    <a:pt x="86" y="685"/>
                    <a:pt x="86" y="681"/>
                  </a:cubicBezTo>
                  <a:cubicBezTo>
                    <a:pt x="90" y="681"/>
                    <a:pt x="90" y="678"/>
                    <a:pt x="93" y="673"/>
                  </a:cubicBezTo>
                  <a:cubicBezTo>
                    <a:pt x="105" y="651"/>
                    <a:pt x="116" y="636"/>
                    <a:pt x="135" y="617"/>
                  </a:cubicBezTo>
                  <a:cubicBezTo>
                    <a:pt x="157" y="595"/>
                    <a:pt x="187" y="576"/>
                    <a:pt x="221" y="557"/>
                  </a:cubicBezTo>
                  <a:cubicBezTo>
                    <a:pt x="236" y="550"/>
                    <a:pt x="250" y="543"/>
                    <a:pt x="266" y="531"/>
                  </a:cubicBezTo>
                  <a:close/>
                  <a:moveTo>
                    <a:pt x="904" y="0"/>
                  </a:moveTo>
                  <a:lnTo>
                    <a:pt x="770" y="83"/>
                  </a:lnTo>
                  <a:cubicBezTo>
                    <a:pt x="747" y="98"/>
                    <a:pt x="721" y="105"/>
                    <a:pt x="692" y="117"/>
                  </a:cubicBezTo>
                  <a:cubicBezTo>
                    <a:pt x="666" y="128"/>
                    <a:pt x="632" y="139"/>
                    <a:pt x="602" y="162"/>
                  </a:cubicBezTo>
                  <a:cubicBezTo>
                    <a:pt x="573" y="188"/>
                    <a:pt x="554" y="214"/>
                    <a:pt x="535" y="240"/>
                  </a:cubicBezTo>
                  <a:cubicBezTo>
                    <a:pt x="516" y="266"/>
                    <a:pt x="501" y="288"/>
                    <a:pt x="483" y="303"/>
                  </a:cubicBezTo>
                  <a:cubicBezTo>
                    <a:pt x="456" y="326"/>
                    <a:pt x="423" y="348"/>
                    <a:pt x="385" y="371"/>
                  </a:cubicBezTo>
                  <a:cubicBezTo>
                    <a:pt x="348" y="390"/>
                    <a:pt x="311" y="412"/>
                    <a:pt x="281" y="434"/>
                  </a:cubicBezTo>
                  <a:cubicBezTo>
                    <a:pt x="240" y="460"/>
                    <a:pt x="195" y="483"/>
                    <a:pt x="146" y="512"/>
                  </a:cubicBezTo>
                  <a:cubicBezTo>
                    <a:pt x="124" y="528"/>
                    <a:pt x="102" y="543"/>
                    <a:pt x="83" y="565"/>
                  </a:cubicBezTo>
                  <a:cubicBezTo>
                    <a:pt x="60" y="583"/>
                    <a:pt x="41" y="606"/>
                    <a:pt x="26" y="636"/>
                  </a:cubicBezTo>
                  <a:cubicBezTo>
                    <a:pt x="26" y="636"/>
                    <a:pt x="23" y="636"/>
                    <a:pt x="23" y="640"/>
                  </a:cubicBezTo>
                  <a:cubicBezTo>
                    <a:pt x="19" y="643"/>
                    <a:pt x="15" y="651"/>
                    <a:pt x="7" y="659"/>
                  </a:cubicBezTo>
                  <a:cubicBezTo>
                    <a:pt x="7" y="662"/>
                    <a:pt x="4" y="666"/>
                    <a:pt x="4" y="669"/>
                  </a:cubicBezTo>
                  <a:cubicBezTo>
                    <a:pt x="0" y="678"/>
                    <a:pt x="0" y="685"/>
                    <a:pt x="0" y="692"/>
                  </a:cubicBezTo>
                  <a:cubicBezTo>
                    <a:pt x="0" y="695"/>
                    <a:pt x="0" y="704"/>
                    <a:pt x="4" y="711"/>
                  </a:cubicBezTo>
                  <a:cubicBezTo>
                    <a:pt x="7" y="718"/>
                    <a:pt x="15" y="730"/>
                    <a:pt x="23" y="733"/>
                  </a:cubicBezTo>
                  <a:cubicBezTo>
                    <a:pt x="30" y="740"/>
                    <a:pt x="38" y="745"/>
                    <a:pt x="45" y="748"/>
                  </a:cubicBezTo>
                  <a:cubicBezTo>
                    <a:pt x="49" y="748"/>
                    <a:pt x="52" y="752"/>
                    <a:pt x="60" y="756"/>
                  </a:cubicBezTo>
                  <a:cubicBezTo>
                    <a:pt x="67" y="759"/>
                    <a:pt x="79" y="763"/>
                    <a:pt x="90" y="763"/>
                  </a:cubicBezTo>
                  <a:cubicBezTo>
                    <a:pt x="102" y="763"/>
                    <a:pt x="112" y="759"/>
                    <a:pt x="119" y="756"/>
                  </a:cubicBezTo>
                  <a:cubicBezTo>
                    <a:pt x="128" y="752"/>
                    <a:pt x="138" y="748"/>
                    <a:pt x="146" y="740"/>
                  </a:cubicBezTo>
                  <a:cubicBezTo>
                    <a:pt x="169" y="722"/>
                    <a:pt x="198" y="704"/>
                    <a:pt x="228" y="681"/>
                  </a:cubicBezTo>
                  <a:cubicBezTo>
                    <a:pt x="259" y="662"/>
                    <a:pt x="292" y="636"/>
                    <a:pt x="314" y="599"/>
                  </a:cubicBezTo>
                  <a:cubicBezTo>
                    <a:pt x="318" y="591"/>
                    <a:pt x="321" y="588"/>
                    <a:pt x="326" y="583"/>
                  </a:cubicBezTo>
                  <a:cubicBezTo>
                    <a:pt x="326" y="580"/>
                    <a:pt x="326" y="576"/>
                    <a:pt x="329" y="576"/>
                  </a:cubicBezTo>
                  <a:cubicBezTo>
                    <a:pt x="344" y="580"/>
                    <a:pt x="359" y="583"/>
                    <a:pt x="371" y="583"/>
                  </a:cubicBezTo>
                  <a:cubicBezTo>
                    <a:pt x="389" y="583"/>
                    <a:pt x="407" y="580"/>
                    <a:pt x="423" y="573"/>
                  </a:cubicBezTo>
                  <a:cubicBezTo>
                    <a:pt x="445" y="561"/>
                    <a:pt x="464" y="547"/>
                    <a:pt x="478" y="531"/>
                  </a:cubicBezTo>
                  <a:cubicBezTo>
                    <a:pt x="490" y="516"/>
                    <a:pt x="505" y="502"/>
                    <a:pt x="516" y="483"/>
                  </a:cubicBezTo>
                  <a:cubicBezTo>
                    <a:pt x="528" y="464"/>
                    <a:pt x="546" y="445"/>
                    <a:pt x="568" y="431"/>
                  </a:cubicBezTo>
                  <a:cubicBezTo>
                    <a:pt x="576" y="423"/>
                    <a:pt x="587" y="416"/>
                    <a:pt x="595" y="412"/>
                  </a:cubicBezTo>
                  <a:cubicBezTo>
                    <a:pt x="602" y="408"/>
                    <a:pt x="609" y="408"/>
                    <a:pt x="609" y="408"/>
                  </a:cubicBezTo>
                  <a:cubicBezTo>
                    <a:pt x="635" y="404"/>
                    <a:pt x="654" y="400"/>
                    <a:pt x="673" y="390"/>
                  </a:cubicBezTo>
                  <a:cubicBezTo>
                    <a:pt x="688" y="381"/>
                    <a:pt x="699" y="374"/>
                    <a:pt x="707" y="364"/>
                  </a:cubicBezTo>
                  <a:cubicBezTo>
                    <a:pt x="718" y="348"/>
                    <a:pt x="730" y="333"/>
                    <a:pt x="733" y="319"/>
                  </a:cubicBezTo>
                  <a:cubicBezTo>
                    <a:pt x="740" y="307"/>
                    <a:pt x="744" y="292"/>
                    <a:pt x="752" y="285"/>
                  </a:cubicBezTo>
                  <a:cubicBezTo>
                    <a:pt x="774" y="233"/>
                    <a:pt x="792" y="180"/>
                    <a:pt x="823" y="139"/>
                  </a:cubicBez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49" name="Google Shape;18149;p13"/>
            <p:cNvSpPr/>
            <p:nvPr/>
          </p:nvSpPr>
          <p:spPr>
            <a:xfrm>
              <a:off x="231592" y="1582673"/>
              <a:ext cx="5396" cy="40397"/>
            </a:xfrm>
            <a:custGeom>
              <a:avLst/>
              <a:gdLst/>
              <a:ahLst/>
              <a:cxnLst/>
              <a:rect l="l" t="t" r="r" b="b"/>
              <a:pathLst>
                <a:path w="113" h="846" extrusionOk="0">
                  <a:moveTo>
                    <a:pt x="109" y="1"/>
                  </a:moveTo>
                  <a:cubicBezTo>
                    <a:pt x="105" y="12"/>
                    <a:pt x="101" y="27"/>
                    <a:pt x="98" y="42"/>
                  </a:cubicBezTo>
                  <a:cubicBezTo>
                    <a:pt x="90" y="83"/>
                    <a:pt x="90" y="132"/>
                    <a:pt x="87" y="176"/>
                  </a:cubicBezTo>
                  <a:lnTo>
                    <a:pt x="87" y="202"/>
                  </a:lnTo>
                  <a:cubicBezTo>
                    <a:pt x="94" y="176"/>
                    <a:pt x="101" y="150"/>
                    <a:pt x="109" y="128"/>
                  </a:cubicBezTo>
                  <a:cubicBezTo>
                    <a:pt x="113" y="109"/>
                    <a:pt x="113" y="94"/>
                    <a:pt x="113" y="80"/>
                  </a:cubicBezTo>
                  <a:cubicBezTo>
                    <a:pt x="113" y="61"/>
                    <a:pt x="113" y="42"/>
                    <a:pt x="109" y="19"/>
                  </a:cubicBezTo>
                  <a:lnTo>
                    <a:pt x="109" y="1"/>
                  </a:lnTo>
                  <a:close/>
                  <a:moveTo>
                    <a:pt x="42" y="516"/>
                  </a:moveTo>
                  <a:cubicBezTo>
                    <a:pt x="37" y="528"/>
                    <a:pt x="37" y="539"/>
                    <a:pt x="34" y="554"/>
                  </a:cubicBezTo>
                  <a:cubicBezTo>
                    <a:pt x="15" y="629"/>
                    <a:pt x="4" y="700"/>
                    <a:pt x="4" y="770"/>
                  </a:cubicBezTo>
                  <a:lnTo>
                    <a:pt x="4" y="778"/>
                  </a:lnTo>
                  <a:cubicBezTo>
                    <a:pt x="4" y="793"/>
                    <a:pt x="4" y="804"/>
                    <a:pt x="1" y="815"/>
                  </a:cubicBezTo>
                  <a:lnTo>
                    <a:pt x="1" y="846"/>
                  </a:lnTo>
                  <a:cubicBezTo>
                    <a:pt x="15" y="786"/>
                    <a:pt x="27" y="722"/>
                    <a:pt x="34" y="663"/>
                  </a:cubicBezTo>
                  <a:cubicBezTo>
                    <a:pt x="37" y="613"/>
                    <a:pt x="37" y="565"/>
                    <a:pt x="42" y="5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0" name="Google Shape;18150;p13"/>
            <p:cNvSpPr/>
            <p:nvPr/>
          </p:nvSpPr>
          <p:spPr>
            <a:xfrm>
              <a:off x="227819" y="1573362"/>
              <a:ext cx="15041" cy="56297"/>
            </a:xfrm>
            <a:custGeom>
              <a:avLst/>
              <a:gdLst/>
              <a:ahLst/>
              <a:cxnLst/>
              <a:rect l="l" t="t" r="r" b="b"/>
              <a:pathLst>
                <a:path w="315" h="1179" extrusionOk="0">
                  <a:moveTo>
                    <a:pt x="188" y="196"/>
                  </a:moveTo>
                  <a:lnTo>
                    <a:pt x="188" y="214"/>
                  </a:lnTo>
                  <a:cubicBezTo>
                    <a:pt x="192" y="237"/>
                    <a:pt x="192" y="256"/>
                    <a:pt x="192" y="275"/>
                  </a:cubicBezTo>
                  <a:cubicBezTo>
                    <a:pt x="192" y="289"/>
                    <a:pt x="192" y="304"/>
                    <a:pt x="188" y="323"/>
                  </a:cubicBezTo>
                  <a:cubicBezTo>
                    <a:pt x="180" y="345"/>
                    <a:pt x="173" y="371"/>
                    <a:pt x="166" y="397"/>
                  </a:cubicBezTo>
                  <a:lnTo>
                    <a:pt x="166" y="371"/>
                  </a:lnTo>
                  <a:cubicBezTo>
                    <a:pt x="169" y="327"/>
                    <a:pt x="169" y="278"/>
                    <a:pt x="177" y="237"/>
                  </a:cubicBezTo>
                  <a:cubicBezTo>
                    <a:pt x="180" y="222"/>
                    <a:pt x="184" y="207"/>
                    <a:pt x="188" y="196"/>
                  </a:cubicBezTo>
                  <a:close/>
                  <a:moveTo>
                    <a:pt x="121" y="711"/>
                  </a:moveTo>
                  <a:cubicBezTo>
                    <a:pt x="116" y="760"/>
                    <a:pt x="116" y="808"/>
                    <a:pt x="113" y="858"/>
                  </a:cubicBezTo>
                  <a:cubicBezTo>
                    <a:pt x="106" y="917"/>
                    <a:pt x="94" y="981"/>
                    <a:pt x="80" y="1041"/>
                  </a:cubicBezTo>
                  <a:lnTo>
                    <a:pt x="80" y="1010"/>
                  </a:lnTo>
                  <a:cubicBezTo>
                    <a:pt x="83" y="999"/>
                    <a:pt x="83" y="988"/>
                    <a:pt x="83" y="973"/>
                  </a:cubicBezTo>
                  <a:lnTo>
                    <a:pt x="83" y="965"/>
                  </a:lnTo>
                  <a:cubicBezTo>
                    <a:pt x="83" y="895"/>
                    <a:pt x="94" y="824"/>
                    <a:pt x="113" y="749"/>
                  </a:cubicBezTo>
                  <a:cubicBezTo>
                    <a:pt x="116" y="734"/>
                    <a:pt x="116" y="723"/>
                    <a:pt x="121" y="711"/>
                  </a:cubicBezTo>
                  <a:close/>
                  <a:moveTo>
                    <a:pt x="315" y="1"/>
                  </a:moveTo>
                  <a:lnTo>
                    <a:pt x="221" y="39"/>
                  </a:lnTo>
                  <a:cubicBezTo>
                    <a:pt x="203" y="50"/>
                    <a:pt x="184" y="61"/>
                    <a:pt x="169" y="76"/>
                  </a:cubicBezTo>
                  <a:cubicBezTo>
                    <a:pt x="147" y="95"/>
                    <a:pt x="132" y="121"/>
                    <a:pt x="121" y="147"/>
                  </a:cubicBezTo>
                  <a:cubicBezTo>
                    <a:pt x="113" y="173"/>
                    <a:pt x="109" y="196"/>
                    <a:pt x="102" y="222"/>
                  </a:cubicBezTo>
                  <a:cubicBezTo>
                    <a:pt x="94" y="275"/>
                    <a:pt x="90" y="323"/>
                    <a:pt x="90" y="371"/>
                  </a:cubicBezTo>
                  <a:cubicBezTo>
                    <a:pt x="87" y="420"/>
                    <a:pt x="87" y="465"/>
                    <a:pt x="83" y="510"/>
                  </a:cubicBezTo>
                  <a:cubicBezTo>
                    <a:pt x="72" y="584"/>
                    <a:pt x="54" y="656"/>
                    <a:pt x="38" y="730"/>
                  </a:cubicBezTo>
                  <a:cubicBezTo>
                    <a:pt x="20" y="808"/>
                    <a:pt x="4" y="884"/>
                    <a:pt x="4" y="965"/>
                  </a:cubicBezTo>
                  <a:lnTo>
                    <a:pt x="4" y="973"/>
                  </a:lnTo>
                  <a:lnTo>
                    <a:pt x="4" y="1003"/>
                  </a:lnTo>
                  <a:cubicBezTo>
                    <a:pt x="4" y="1015"/>
                    <a:pt x="1" y="1029"/>
                    <a:pt x="1" y="1041"/>
                  </a:cubicBezTo>
                  <a:cubicBezTo>
                    <a:pt x="1" y="1063"/>
                    <a:pt x="4" y="1086"/>
                    <a:pt x="16" y="1112"/>
                  </a:cubicBezTo>
                  <a:cubicBezTo>
                    <a:pt x="23" y="1122"/>
                    <a:pt x="31" y="1134"/>
                    <a:pt x="42" y="1141"/>
                  </a:cubicBezTo>
                  <a:cubicBezTo>
                    <a:pt x="42" y="1145"/>
                    <a:pt x="46" y="1145"/>
                    <a:pt x="46" y="1149"/>
                  </a:cubicBezTo>
                  <a:cubicBezTo>
                    <a:pt x="54" y="1145"/>
                    <a:pt x="61" y="1141"/>
                    <a:pt x="72" y="1141"/>
                  </a:cubicBezTo>
                  <a:cubicBezTo>
                    <a:pt x="87" y="1141"/>
                    <a:pt x="99" y="1145"/>
                    <a:pt x="109" y="1156"/>
                  </a:cubicBezTo>
                  <a:cubicBezTo>
                    <a:pt x="113" y="1160"/>
                    <a:pt x="121" y="1167"/>
                    <a:pt x="125" y="1179"/>
                  </a:cubicBezTo>
                  <a:lnTo>
                    <a:pt x="132" y="1145"/>
                  </a:lnTo>
                  <a:cubicBezTo>
                    <a:pt x="154" y="1052"/>
                    <a:pt x="180" y="962"/>
                    <a:pt x="188" y="865"/>
                  </a:cubicBezTo>
                  <a:cubicBezTo>
                    <a:pt x="199" y="772"/>
                    <a:pt x="195" y="678"/>
                    <a:pt x="206" y="599"/>
                  </a:cubicBezTo>
                  <a:cubicBezTo>
                    <a:pt x="221" y="510"/>
                    <a:pt x="237" y="420"/>
                    <a:pt x="259" y="345"/>
                  </a:cubicBezTo>
                  <a:cubicBezTo>
                    <a:pt x="266" y="319"/>
                    <a:pt x="270" y="297"/>
                    <a:pt x="270" y="275"/>
                  </a:cubicBezTo>
                  <a:cubicBezTo>
                    <a:pt x="270" y="248"/>
                    <a:pt x="266" y="225"/>
                    <a:pt x="266" y="207"/>
                  </a:cubicBezTo>
                  <a:cubicBezTo>
                    <a:pt x="263" y="185"/>
                    <a:pt x="259" y="166"/>
                    <a:pt x="259" y="151"/>
                  </a:cubicBezTo>
                  <a:cubicBezTo>
                    <a:pt x="259" y="128"/>
                    <a:pt x="263" y="110"/>
                    <a:pt x="273" y="91"/>
                  </a:cubicBezTo>
                  <a:lnTo>
                    <a:pt x="3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1" name="Google Shape;18151;p13"/>
            <p:cNvSpPr/>
            <p:nvPr/>
          </p:nvSpPr>
          <p:spPr>
            <a:xfrm>
              <a:off x="34527" y="961685"/>
              <a:ext cx="20771" cy="13083"/>
            </a:xfrm>
            <a:custGeom>
              <a:avLst/>
              <a:gdLst/>
              <a:ahLst/>
              <a:cxnLst/>
              <a:rect l="l" t="t" r="r" b="b"/>
              <a:pathLst>
                <a:path w="435" h="274" extrusionOk="0">
                  <a:moveTo>
                    <a:pt x="34" y="0"/>
                  </a:moveTo>
                  <a:lnTo>
                    <a:pt x="30" y="4"/>
                  </a:lnTo>
                  <a:cubicBezTo>
                    <a:pt x="27" y="9"/>
                    <a:pt x="20" y="23"/>
                    <a:pt x="12" y="38"/>
                  </a:cubicBezTo>
                  <a:cubicBezTo>
                    <a:pt x="8" y="42"/>
                    <a:pt x="4" y="49"/>
                    <a:pt x="1" y="57"/>
                  </a:cubicBezTo>
                  <a:cubicBezTo>
                    <a:pt x="20" y="61"/>
                    <a:pt x="38" y="64"/>
                    <a:pt x="64" y="71"/>
                  </a:cubicBezTo>
                  <a:cubicBezTo>
                    <a:pt x="79" y="79"/>
                    <a:pt x="98" y="90"/>
                    <a:pt x="113" y="109"/>
                  </a:cubicBezTo>
                  <a:cubicBezTo>
                    <a:pt x="127" y="131"/>
                    <a:pt x="150" y="147"/>
                    <a:pt x="172" y="166"/>
                  </a:cubicBezTo>
                  <a:cubicBezTo>
                    <a:pt x="195" y="180"/>
                    <a:pt x="221" y="195"/>
                    <a:pt x="248" y="206"/>
                  </a:cubicBezTo>
                  <a:cubicBezTo>
                    <a:pt x="292" y="228"/>
                    <a:pt x="337" y="247"/>
                    <a:pt x="382" y="273"/>
                  </a:cubicBezTo>
                  <a:cubicBezTo>
                    <a:pt x="382" y="262"/>
                    <a:pt x="386" y="255"/>
                    <a:pt x="389" y="247"/>
                  </a:cubicBezTo>
                  <a:cubicBezTo>
                    <a:pt x="396" y="236"/>
                    <a:pt x="405" y="233"/>
                    <a:pt x="412" y="225"/>
                  </a:cubicBezTo>
                  <a:cubicBezTo>
                    <a:pt x="419" y="221"/>
                    <a:pt x="427" y="218"/>
                    <a:pt x="434" y="214"/>
                  </a:cubicBezTo>
                  <a:cubicBezTo>
                    <a:pt x="415" y="206"/>
                    <a:pt x="396" y="195"/>
                    <a:pt x="378" y="188"/>
                  </a:cubicBezTo>
                  <a:cubicBezTo>
                    <a:pt x="341" y="169"/>
                    <a:pt x="296" y="147"/>
                    <a:pt x="258" y="113"/>
                  </a:cubicBezTo>
                  <a:cubicBezTo>
                    <a:pt x="255" y="105"/>
                    <a:pt x="244" y="102"/>
                    <a:pt x="236" y="98"/>
                  </a:cubicBezTo>
                  <a:cubicBezTo>
                    <a:pt x="225" y="94"/>
                    <a:pt x="213" y="90"/>
                    <a:pt x="203" y="87"/>
                  </a:cubicBezTo>
                  <a:cubicBezTo>
                    <a:pt x="177" y="79"/>
                    <a:pt x="150" y="76"/>
                    <a:pt x="120" y="64"/>
                  </a:cubicBezTo>
                  <a:cubicBezTo>
                    <a:pt x="101" y="57"/>
                    <a:pt x="82" y="45"/>
                    <a:pt x="68" y="31"/>
                  </a:cubicBezTo>
                  <a:cubicBezTo>
                    <a:pt x="53" y="12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2" name="Google Shape;18152;p13"/>
            <p:cNvSpPr/>
            <p:nvPr/>
          </p:nvSpPr>
          <p:spPr>
            <a:xfrm>
              <a:off x="29179" y="957960"/>
              <a:ext cx="32518" cy="22347"/>
            </a:xfrm>
            <a:custGeom>
              <a:avLst/>
              <a:gdLst/>
              <a:ahLst/>
              <a:cxnLst/>
              <a:rect l="l" t="t" r="r" b="b"/>
              <a:pathLst>
                <a:path w="681" h="468" extrusionOk="0">
                  <a:moveTo>
                    <a:pt x="146" y="78"/>
                  </a:moveTo>
                  <a:cubicBezTo>
                    <a:pt x="150" y="78"/>
                    <a:pt x="165" y="90"/>
                    <a:pt x="180" y="109"/>
                  </a:cubicBezTo>
                  <a:cubicBezTo>
                    <a:pt x="194" y="123"/>
                    <a:pt x="213" y="135"/>
                    <a:pt x="232" y="142"/>
                  </a:cubicBezTo>
                  <a:cubicBezTo>
                    <a:pt x="262" y="154"/>
                    <a:pt x="289" y="157"/>
                    <a:pt x="315" y="165"/>
                  </a:cubicBezTo>
                  <a:cubicBezTo>
                    <a:pt x="325" y="168"/>
                    <a:pt x="337" y="172"/>
                    <a:pt x="348" y="176"/>
                  </a:cubicBezTo>
                  <a:cubicBezTo>
                    <a:pt x="356" y="180"/>
                    <a:pt x="367" y="183"/>
                    <a:pt x="370" y="191"/>
                  </a:cubicBezTo>
                  <a:cubicBezTo>
                    <a:pt x="408" y="225"/>
                    <a:pt x="453" y="247"/>
                    <a:pt x="490" y="266"/>
                  </a:cubicBezTo>
                  <a:cubicBezTo>
                    <a:pt x="508" y="273"/>
                    <a:pt x="527" y="284"/>
                    <a:pt x="546" y="292"/>
                  </a:cubicBezTo>
                  <a:cubicBezTo>
                    <a:pt x="539" y="296"/>
                    <a:pt x="531" y="299"/>
                    <a:pt x="524" y="303"/>
                  </a:cubicBezTo>
                  <a:cubicBezTo>
                    <a:pt x="517" y="311"/>
                    <a:pt x="508" y="314"/>
                    <a:pt x="501" y="325"/>
                  </a:cubicBezTo>
                  <a:cubicBezTo>
                    <a:pt x="498" y="333"/>
                    <a:pt x="494" y="340"/>
                    <a:pt x="494" y="351"/>
                  </a:cubicBezTo>
                  <a:cubicBezTo>
                    <a:pt x="449" y="325"/>
                    <a:pt x="404" y="306"/>
                    <a:pt x="360" y="284"/>
                  </a:cubicBezTo>
                  <a:cubicBezTo>
                    <a:pt x="333" y="273"/>
                    <a:pt x="307" y="258"/>
                    <a:pt x="284" y="244"/>
                  </a:cubicBezTo>
                  <a:cubicBezTo>
                    <a:pt x="262" y="225"/>
                    <a:pt x="239" y="209"/>
                    <a:pt x="225" y="187"/>
                  </a:cubicBezTo>
                  <a:cubicBezTo>
                    <a:pt x="210" y="168"/>
                    <a:pt x="191" y="157"/>
                    <a:pt x="176" y="149"/>
                  </a:cubicBezTo>
                  <a:cubicBezTo>
                    <a:pt x="150" y="142"/>
                    <a:pt x="132" y="139"/>
                    <a:pt x="113" y="135"/>
                  </a:cubicBezTo>
                  <a:cubicBezTo>
                    <a:pt x="116" y="127"/>
                    <a:pt x="120" y="120"/>
                    <a:pt x="124" y="116"/>
                  </a:cubicBezTo>
                  <a:cubicBezTo>
                    <a:pt x="132" y="101"/>
                    <a:pt x="139" y="87"/>
                    <a:pt x="142" y="82"/>
                  </a:cubicBezTo>
                  <a:lnTo>
                    <a:pt x="146" y="78"/>
                  </a:lnTo>
                  <a:close/>
                  <a:moveTo>
                    <a:pt x="142" y="0"/>
                  </a:moveTo>
                  <a:cubicBezTo>
                    <a:pt x="132" y="0"/>
                    <a:pt x="120" y="4"/>
                    <a:pt x="109" y="11"/>
                  </a:cubicBezTo>
                  <a:cubicBezTo>
                    <a:pt x="105" y="11"/>
                    <a:pt x="105" y="15"/>
                    <a:pt x="101" y="15"/>
                  </a:cubicBezTo>
                  <a:cubicBezTo>
                    <a:pt x="105" y="26"/>
                    <a:pt x="105" y="34"/>
                    <a:pt x="105" y="45"/>
                  </a:cubicBezTo>
                  <a:lnTo>
                    <a:pt x="105" y="56"/>
                  </a:lnTo>
                  <a:lnTo>
                    <a:pt x="105" y="60"/>
                  </a:lnTo>
                  <a:cubicBezTo>
                    <a:pt x="105" y="64"/>
                    <a:pt x="101" y="71"/>
                    <a:pt x="101" y="78"/>
                  </a:cubicBezTo>
                  <a:cubicBezTo>
                    <a:pt x="98" y="87"/>
                    <a:pt x="98" y="97"/>
                    <a:pt x="90" y="105"/>
                  </a:cubicBezTo>
                  <a:cubicBezTo>
                    <a:pt x="87" y="113"/>
                    <a:pt x="79" y="120"/>
                    <a:pt x="72" y="123"/>
                  </a:cubicBezTo>
                  <a:cubicBezTo>
                    <a:pt x="60" y="131"/>
                    <a:pt x="49" y="135"/>
                    <a:pt x="37" y="135"/>
                  </a:cubicBezTo>
                  <a:cubicBezTo>
                    <a:pt x="30" y="135"/>
                    <a:pt x="27" y="135"/>
                    <a:pt x="19" y="131"/>
                  </a:cubicBezTo>
                  <a:cubicBezTo>
                    <a:pt x="15" y="135"/>
                    <a:pt x="11" y="135"/>
                    <a:pt x="4" y="139"/>
                  </a:cubicBezTo>
                  <a:lnTo>
                    <a:pt x="1" y="139"/>
                  </a:lnTo>
                  <a:cubicBezTo>
                    <a:pt x="1" y="149"/>
                    <a:pt x="4" y="157"/>
                    <a:pt x="8" y="165"/>
                  </a:cubicBezTo>
                  <a:cubicBezTo>
                    <a:pt x="11" y="172"/>
                    <a:pt x="15" y="176"/>
                    <a:pt x="23" y="180"/>
                  </a:cubicBezTo>
                  <a:cubicBezTo>
                    <a:pt x="37" y="194"/>
                    <a:pt x="53" y="199"/>
                    <a:pt x="72" y="206"/>
                  </a:cubicBezTo>
                  <a:cubicBezTo>
                    <a:pt x="94" y="213"/>
                    <a:pt x="116" y="213"/>
                    <a:pt x="132" y="217"/>
                  </a:cubicBezTo>
                  <a:cubicBezTo>
                    <a:pt x="139" y="217"/>
                    <a:pt x="146" y="221"/>
                    <a:pt x="150" y="225"/>
                  </a:cubicBezTo>
                  <a:cubicBezTo>
                    <a:pt x="158" y="228"/>
                    <a:pt x="161" y="228"/>
                    <a:pt x="165" y="235"/>
                  </a:cubicBezTo>
                  <a:cubicBezTo>
                    <a:pt x="187" y="262"/>
                    <a:pt x="213" y="284"/>
                    <a:pt x="239" y="306"/>
                  </a:cubicBezTo>
                  <a:cubicBezTo>
                    <a:pt x="281" y="333"/>
                    <a:pt x="325" y="356"/>
                    <a:pt x="370" y="374"/>
                  </a:cubicBezTo>
                  <a:cubicBezTo>
                    <a:pt x="412" y="396"/>
                    <a:pt x="453" y="415"/>
                    <a:pt x="486" y="437"/>
                  </a:cubicBezTo>
                  <a:cubicBezTo>
                    <a:pt x="513" y="456"/>
                    <a:pt x="546" y="468"/>
                    <a:pt x="576" y="468"/>
                  </a:cubicBezTo>
                  <a:cubicBezTo>
                    <a:pt x="584" y="468"/>
                    <a:pt x="595" y="468"/>
                    <a:pt x="603" y="463"/>
                  </a:cubicBezTo>
                  <a:cubicBezTo>
                    <a:pt x="598" y="456"/>
                    <a:pt x="598" y="445"/>
                    <a:pt x="598" y="434"/>
                  </a:cubicBezTo>
                  <a:lnTo>
                    <a:pt x="598" y="408"/>
                  </a:lnTo>
                  <a:lnTo>
                    <a:pt x="603" y="392"/>
                  </a:lnTo>
                  <a:lnTo>
                    <a:pt x="576" y="363"/>
                  </a:lnTo>
                  <a:lnTo>
                    <a:pt x="639" y="348"/>
                  </a:lnTo>
                  <a:lnTo>
                    <a:pt x="647" y="348"/>
                  </a:lnTo>
                  <a:cubicBezTo>
                    <a:pt x="643" y="344"/>
                    <a:pt x="636" y="344"/>
                    <a:pt x="629" y="340"/>
                  </a:cubicBezTo>
                  <a:lnTo>
                    <a:pt x="625" y="340"/>
                  </a:lnTo>
                  <a:cubicBezTo>
                    <a:pt x="632" y="337"/>
                    <a:pt x="639" y="329"/>
                    <a:pt x="643" y="325"/>
                  </a:cubicBezTo>
                  <a:lnTo>
                    <a:pt x="681" y="296"/>
                  </a:lnTo>
                  <a:lnTo>
                    <a:pt x="643" y="266"/>
                  </a:lnTo>
                  <a:cubicBezTo>
                    <a:pt x="606" y="235"/>
                    <a:pt x="561" y="217"/>
                    <a:pt x="524" y="199"/>
                  </a:cubicBezTo>
                  <a:cubicBezTo>
                    <a:pt x="486" y="180"/>
                    <a:pt x="449" y="161"/>
                    <a:pt x="423" y="135"/>
                  </a:cubicBezTo>
                  <a:cubicBezTo>
                    <a:pt x="404" y="116"/>
                    <a:pt x="386" y="109"/>
                    <a:pt x="363" y="101"/>
                  </a:cubicBezTo>
                  <a:cubicBezTo>
                    <a:pt x="333" y="90"/>
                    <a:pt x="303" y="82"/>
                    <a:pt x="281" y="75"/>
                  </a:cubicBezTo>
                  <a:cubicBezTo>
                    <a:pt x="270" y="75"/>
                    <a:pt x="258" y="71"/>
                    <a:pt x="251" y="68"/>
                  </a:cubicBezTo>
                  <a:cubicBezTo>
                    <a:pt x="244" y="64"/>
                    <a:pt x="239" y="60"/>
                    <a:pt x="236" y="56"/>
                  </a:cubicBezTo>
                  <a:cubicBezTo>
                    <a:pt x="221" y="37"/>
                    <a:pt x="206" y="26"/>
                    <a:pt x="191" y="15"/>
                  </a:cubicBezTo>
                  <a:cubicBezTo>
                    <a:pt x="184" y="11"/>
                    <a:pt x="176" y="8"/>
                    <a:pt x="168" y="4"/>
                  </a:cubicBezTo>
                  <a:cubicBezTo>
                    <a:pt x="161" y="4"/>
                    <a:pt x="154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3" name="Google Shape;18153;p13"/>
            <p:cNvSpPr/>
            <p:nvPr/>
          </p:nvSpPr>
          <p:spPr>
            <a:xfrm>
              <a:off x="-634116" y="2518908"/>
              <a:ext cx="6828" cy="21822"/>
            </a:xfrm>
            <a:custGeom>
              <a:avLst/>
              <a:gdLst/>
              <a:ahLst/>
              <a:cxnLst/>
              <a:rect l="l" t="t" r="r" b="b"/>
              <a:pathLst>
                <a:path w="143" h="457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9" y="4"/>
                    <a:pt x="135" y="8"/>
                    <a:pt x="135" y="8"/>
                  </a:cubicBezTo>
                  <a:cubicBezTo>
                    <a:pt x="128" y="19"/>
                    <a:pt x="120" y="26"/>
                    <a:pt x="117" y="34"/>
                  </a:cubicBezTo>
                  <a:cubicBezTo>
                    <a:pt x="102" y="53"/>
                    <a:pt x="86" y="67"/>
                    <a:pt x="76" y="79"/>
                  </a:cubicBezTo>
                  <a:cubicBezTo>
                    <a:pt x="64" y="90"/>
                    <a:pt x="57" y="101"/>
                    <a:pt x="53" y="109"/>
                  </a:cubicBezTo>
                  <a:cubicBezTo>
                    <a:pt x="50" y="112"/>
                    <a:pt x="50" y="116"/>
                    <a:pt x="50" y="124"/>
                  </a:cubicBezTo>
                  <a:lnTo>
                    <a:pt x="50" y="131"/>
                  </a:lnTo>
                  <a:cubicBezTo>
                    <a:pt x="53" y="150"/>
                    <a:pt x="53" y="165"/>
                    <a:pt x="53" y="179"/>
                  </a:cubicBezTo>
                  <a:cubicBezTo>
                    <a:pt x="53" y="232"/>
                    <a:pt x="38" y="277"/>
                    <a:pt x="27" y="322"/>
                  </a:cubicBezTo>
                  <a:cubicBezTo>
                    <a:pt x="15" y="355"/>
                    <a:pt x="5" y="385"/>
                    <a:pt x="0" y="419"/>
                  </a:cubicBezTo>
                  <a:cubicBezTo>
                    <a:pt x="5" y="423"/>
                    <a:pt x="8" y="430"/>
                    <a:pt x="12" y="434"/>
                  </a:cubicBezTo>
                  <a:cubicBezTo>
                    <a:pt x="19" y="441"/>
                    <a:pt x="23" y="449"/>
                    <a:pt x="23" y="457"/>
                  </a:cubicBezTo>
                  <a:lnTo>
                    <a:pt x="27" y="449"/>
                  </a:lnTo>
                  <a:lnTo>
                    <a:pt x="41" y="445"/>
                  </a:lnTo>
                  <a:cubicBezTo>
                    <a:pt x="53" y="441"/>
                    <a:pt x="60" y="434"/>
                    <a:pt x="67" y="426"/>
                  </a:cubicBezTo>
                  <a:cubicBezTo>
                    <a:pt x="76" y="419"/>
                    <a:pt x="83" y="407"/>
                    <a:pt x="90" y="397"/>
                  </a:cubicBezTo>
                  <a:cubicBezTo>
                    <a:pt x="102" y="374"/>
                    <a:pt x="112" y="340"/>
                    <a:pt x="124" y="310"/>
                  </a:cubicBezTo>
                  <a:cubicBezTo>
                    <a:pt x="128" y="295"/>
                    <a:pt x="135" y="281"/>
                    <a:pt x="143" y="266"/>
                  </a:cubicBezTo>
                  <a:cubicBezTo>
                    <a:pt x="139" y="255"/>
                    <a:pt x="139" y="247"/>
                    <a:pt x="139" y="240"/>
                  </a:cubicBezTo>
                  <a:lnTo>
                    <a:pt x="139" y="224"/>
                  </a:lnTo>
                  <a:cubicBezTo>
                    <a:pt x="135" y="221"/>
                    <a:pt x="131" y="221"/>
                    <a:pt x="131" y="217"/>
                  </a:cubicBezTo>
                  <a:cubicBezTo>
                    <a:pt x="120" y="205"/>
                    <a:pt x="112" y="195"/>
                    <a:pt x="105" y="179"/>
                  </a:cubicBezTo>
                  <a:cubicBezTo>
                    <a:pt x="105" y="172"/>
                    <a:pt x="102" y="161"/>
                    <a:pt x="102" y="153"/>
                  </a:cubicBezTo>
                  <a:cubicBezTo>
                    <a:pt x="102" y="135"/>
                    <a:pt x="109" y="120"/>
                    <a:pt x="112" y="109"/>
                  </a:cubicBezTo>
                  <a:cubicBezTo>
                    <a:pt x="117" y="98"/>
                    <a:pt x="124" y="86"/>
                    <a:pt x="128" y="75"/>
                  </a:cubicBezTo>
                  <a:cubicBezTo>
                    <a:pt x="128" y="71"/>
                    <a:pt x="131" y="64"/>
                    <a:pt x="131" y="60"/>
                  </a:cubicBezTo>
                  <a:cubicBezTo>
                    <a:pt x="135" y="38"/>
                    <a:pt x="139" y="1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4" name="Google Shape;18154;p13"/>
            <p:cNvSpPr/>
            <p:nvPr/>
          </p:nvSpPr>
          <p:spPr>
            <a:xfrm>
              <a:off x="-637840" y="2511029"/>
              <a:ext cx="14659" cy="29701"/>
            </a:xfrm>
            <a:custGeom>
              <a:avLst/>
              <a:gdLst/>
              <a:ahLst/>
              <a:cxnLst/>
              <a:rect l="l" t="t" r="r" b="b"/>
              <a:pathLst>
                <a:path w="307" h="622" extrusionOk="0">
                  <a:moveTo>
                    <a:pt x="295" y="389"/>
                  </a:moveTo>
                  <a:lnTo>
                    <a:pt x="295" y="397"/>
                  </a:lnTo>
                  <a:cubicBezTo>
                    <a:pt x="295" y="397"/>
                    <a:pt x="295" y="393"/>
                    <a:pt x="299" y="389"/>
                  </a:cubicBezTo>
                  <a:close/>
                  <a:moveTo>
                    <a:pt x="217" y="389"/>
                  </a:moveTo>
                  <a:lnTo>
                    <a:pt x="217" y="405"/>
                  </a:lnTo>
                  <a:cubicBezTo>
                    <a:pt x="217" y="412"/>
                    <a:pt x="217" y="420"/>
                    <a:pt x="221" y="431"/>
                  </a:cubicBezTo>
                  <a:cubicBezTo>
                    <a:pt x="224" y="423"/>
                    <a:pt x="228" y="415"/>
                    <a:pt x="232" y="408"/>
                  </a:cubicBezTo>
                  <a:lnTo>
                    <a:pt x="235" y="401"/>
                  </a:lnTo>
                  <a:cubicBezTo>
                    <a:pt x="228" y="397"/>
                    <a:pt x="224" y="393"/>
                    <a:pt x="217" y="389"/>
                  </a:cubicBezTo>
                  <a:close/>
                  <a:moveTo>
                    <a:pt x="299" y="412"/>
                  </a:moveTo>
                  <a:lnTo>
                    <a:pt x="302" y="420"/>
                  </a:lnTo>
                  <a:lnTo>
                    <a:pt x="302" y="431"/>
                  </a:lnTo>
                  <a:lnTo>
                    <a:pt x="307" y="423"/>
                  </a:lnTo>
                  <a:lnTo>
                    <a:pt x="299" y="412"/>
                  </a:lnTo>
                  <a:close/>
                  <a:moveTo>
                    <a:pt x="112" y="1"/>
                  </a:moveTo>
                  <a:cubicBezTo>
                    <a:pt x="109" y="4"/>
                    <a:pt x="109" y="12"/>
                    <a:pt x="105" y="20"/>
                  </a:cubicBezTo>
                  <a:cubicBezTo>
                    <a:pt x="101" y="27"/>
                    <a:pt x="93" y="42"/>
                    <a:pt x="93" y="56"/>
                  </a:cubicBezTo>
                  <a:cubicBezTo>
                    <a:pt x="93" y="72"/>
                    <a:pt x="97" y="87"/>
                    <a:pt x="109" y="98"/>
                  </a:cubicBezTo>
                  <a:cubicBezTo>
                    <a:pt x="116" y="109"/>
                    <a:pt x="128" y="120"/>
                    <a:pt x="138" y="128"/>
                  </a:cubicBezTo>
                  <a:cubicBezTo>
                    <a:pt x="142" y="128"/>
                    <a:pt x="145" y="132"/>
                    <a:pt x="150" y="132"/>
                  </a:cubicBezTo>
                  <a:cubicBezTo>
                    <a:pt x="145" y="139"/>
                    <a:pt x="138" y="146"/>
                    <a:pt x="131" y="158"/>
                  </a:cubicBezTo>
                  <a:cubicBezTo>
                    <a:pt x="128" y="165"/>
                    <a:pt x="119" y="169"/>
                    <a:pt x="112" y="177"/>
                  </a:cubicBezTo>
                  <a:cubicBezTo>
                    <a:pt x="101" y="187"/>
                    <a:pt x="86" y="203"/>
                    <a:pt x="75" y="218"/>
                  </a:cubicBezTo>
                  <a:cubicBezTo>
                    <a:pt x="67" y="229"/>
                    <a:pt x="60" y="236"/>
                    <a:pt x="56" y="251"/>
                  </a:cubicBezTo>
                  <a:cubicBezTo>
                    <a:pt x="52" y="263"/>
                    <a:pt x="49" y="274"/>
                    <a:pt x="49" y="289"/>
                  </a:cubicBezTo>
                  <a:cubicBezTo>
                    <a:pt x="49" y="296"/>
                    <a:pt x="49" y="303"/>
                    <a:pt x="52" y="311"/>
                  </a:cubicBezTo>
                  <a:cubicBezTo>
                    <a:pt x="52" y="322"/>
                    <a:pt x="56" y="334"/>
                    <a:pt x="56" y="344"/>
                  </a:cubicBezTo>
                  <a:cubicBezTo>
                    <a:pt x="56" y="382"/>
                    <a:pt x="45" y="423"/>
                    <a:pt x="30" y="465"/>
                  </a:cubicBezTo>
                  <a:cubicBezTo>
                    <a:pt x="19" y="501"/>
                    <a:pt x="4" y="546"/>
                    <a:pt x="0" y="590"/>
                  </a:cubicBezTo>
                  <a:lnTo>
                    <a:pt x="0" y="590"/>
                  </a:lnTo>
                  <a:cubicBezTo>
                    <a:pt x="1" y="588"/>
                    <a:pt x="4" y="587"/>
                    <a:pt x="4" y="584"/>
                  </a:cubicBezTo>
                  <a:lnTo>
                    <a:pt x="15" y="562"/>
                  </a:lnTo>
                  <a:lnTo>
                    <a:pt x="45" y="565"/>
                  </a:lnTo>
                  <a:cubicBezTo>
                    <a:pt x="52" y="569"/>
                    <a:pt x="64" y="572"/>
                    <a:pt x="71" y="580"/>
                  </a:cubicBezTo>
                  <a:cubicBezTo>
                    <a:pt x="75" y="580"/>
                    <a:pt x="75" y="580"/>
                    <a:pt x="78" y="584"/>
                  </a:cubicBezTo>
                  <a:cubicBezTo>
                    <a:pt x="83" y="550"/>
                    <a:pt x="93" y="520"/>
                    <a:pt x="105" y="487"/>
                  </a:cubicBezTo>
                  <a:cubicBezTo>
                    <a:pt x="116" y="442"/>
                    <a:pt x="131" y="397"/>
                    <a:pt x="131" y="344"/>
                  </a:cubicBezTo>
                  <a:cubicBezTo>
                    <a:pt x="131" y="330"/>
                    <a:pt x="131" y="315"/>
                    <a:pt x="128" y="296"/>
                  </a:cubicBezTo>
                  <a:lnTo>
                    <a:pt x="128" y="289"/>
                  </a:lnTo>
                  <a:cubicBezTo>
                    <a:pt x="128" y="281"/>
                    <a:pt x="128" y="277"/>
                    <a:pt x="131" y="274"/>
                  </a:cubicBezTo>
                  <a:cubicBezTo>
                    <a:pt x="135" y="266"/>
                    <a:pt x="142" y="255"/>
                    <a:pt x="154" y="244"/>
                  </a:cubicBezTo>
                  <a:cubicBezTo>
                    <a:pt x="164" y="232"/>
                    <a:pt x="180" y="218"/>
                    <a:pt x="195" y="199"/>
                  </a:cubicBezTo>
                  <a:cubicBezTo>
                    <a:pt x="198" y="191"/>
                    <a:pt x="206" y="184"/>
                    <a:pt x="213" y="173"/>
                  </a:cubicBezTo>
                  <a:cubicBezTo>
                    <a:pt x="213" y="173"/>
                    <a:pt x="217" y="169"/>
                    <a:pt x="217" y="165"/>
                  </a:cubicBezTo>
                  <a:lnTo>
                    <a:pt x="217" y="158"/>
                  </a:lnTo>
                  <a:cubicBezTo>
                    <a:pt x="217" y="139"/>
                    <a:pt x="213" y="124"/>
                    <a:pt x="206" y="109"/>
                  </a:cubicBezTo>
                  <a:cubicBezTo>
                    <a:pt x="202" y="98"/>
                    <a:pt x="190" y="83"/>
                    <a:pt x="176" y="68"/>
                  </a:cubicBezTo>
                  <a:cubicBezTo>
                    <a:pt x="164" y="61"/>
                    <a:pt x="150" y="49"/>
                    <a:pt x="131" y="39"/>
                  </a:cubicBezTo>
                  <a:lnTo>
                    <a:pt x="116" y="30"/>
                  </a:lnTo>
                  <a:lnTo>
                    <a:pt x="112" y="12"/>
                  </a:lnTo>
                  <a:lnTo>
                    <a:pt x="112" y="1"/>
                  </a:lnTo>
                  <a:close/>
                  <a:moveTo>
                    <a:pt x="0" y="590"/>
                  </a:moveTo>
                  <a:cubicBezTo>
                    <a:pt x="0" y="591"/>
                    <a:pt x="0" y="591"/>
                    <a:pt x="0" y="591"/>
                  </a:cubicBezTo>
                  <a:cubicBezTo>
                    <a:pt x="0" y="591"/>
                    <a:pt x="0" y="591"/>
                    <a:pt x="0" y="590"/>
                  </a:cubicBezTo>
                  <a:close/>
                  <a:moveTo>
                    <a:pt x="119" y="610"/>
                  </a:moveTo>
                  <a:lnTo>
                    <a:pt x="105" y="614"/>
                  </a:lnTo>
                  <a:lnTo>
                    <a:pt x="101" y="622"/>
                  </a:lnTo>
                  <a:lnTo>
                    <a:pt x="112" y="614"/>
                  </a:lnTo>
                  <a:cubicBezTo>
                    <a:pt x="116" y="614"/>
                    <a:pt x="116" y="614"/>
                    <a:pt x="119" y="6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5" name="Google Shape;18155;p13"/>
            <p:cNvSpPr/>
            <p:nvPr/>
          </p:nvSpPr>
          <p:spPr>
            <a:xfrm>
              <a:off x="-465415" y="1628370"/>
              <a:ext cx="38582" cy="9693"/>
            </a:xfrm>
            <a:custGeom>
              <a:avLst/>
              <a:gdLst/>
              <a:ahLst/>
              <a:cxnLst/>
              <a:rect l="l" t="t" r="r" b="b"/>
              <a:pathLst>
                <a:path w="808" h="203" extrusionOk="0">
                  <a:moveTo>
                    <a:pt x="60" y="1"/>
                  </a:moveTo>
                  <a:cubicBezTo>
                    <a:pt x="41" y="1"/>
                    <a:pt x="19" y="4"/>
                    <a:pt x="0" y="8"/>
                  </a:cubicBezTo>
                  <a:cubicBezTo>
                    <a:pt x="19" y="8"/>
                    <a:pt x="38" y="12"/>
                    <a:pt x="56" y="12"/>
                  </a:cubicBezTo>
                  <a:cubicBezTo>
                    <a:pt x="83" y="15"/>
                    <a:pt x="105" y="20"/>
                    <a:pt x="128" y="20"/>
                  </a:cubicBezTo>
                  <a:cubicBezTo>
                    <a:pt x="135" y="20"/>
                    <a:pt x="146" y="15"/>
                    <a:pt x="154" y="15"/>
                  </a:cubicBezTo>
                  <a:cubicBezTo>
                    <a:pt x="120" y="8"/>
                    <a:pt x="90" y="1"/>
                    <a:pt x="60" y="1"/>
                  </a:cubicBezTo>
                  <a:close/>
                  <a:moveTo>
                    <a:pt x="509" y="120"/>
                  </a:moveTo>
                  <a:cubicBezTo>
                    <a:pt x="535" y="127"/>
                    <a:pt x="561" y="132"/>
                    <a:pt x="587" y="139"/>
                  </a:cubicBezTo>
                  <a:cubicBezTo>
                    <a:pt x="632" y="146"/>
                    <a:pt x="677" y="154"/>
                    <a:pt x="725" y="177"/>
                  </a:cubicBezTo>
                  <a:cubicBezTo>
                    <a:pt x="744" y="187"/>
                    <a:pt x="759" y="195"/>
                    <a:pt x="770" y="199"/>
                  </a:cubicBezTo>
                  <a:cubicBezTo>
                    <a:pt x="778" y="203"/>
                    <a:pt x="785" y="203"/>
                    <a:pt x="785" y="203"/>
                  </a:cubicBezTo>
                  <a:cubicBezTo>
                    <a:pt x="789" y="199"/>
                    <a:pt x="796" y="187"/>
                    <a:pt x="804" y="172"/>
                  </a:cubicBezTo>
                  <a:cubicBezTo>
                    <a:pt x="804" y="169"/>
                    <a:pt x="808" y="165"/>
                    <a:pt x="808" y="165"/>
                  </a:cubicBezTo>
                  <a:cubicBezTo>
                    <a:pt x="778" y="154"/>
                    <a:pt x="751" y="139"/>
                    <a:pt x="725" y="132"/>
                  </a:cubicBezTo>
                  <a:cubicBezTo>
                    <a:pt x="699" y="124"/>
                    <a:pt x="673" y="120"/>
                    <a:pt x="639" y="120"/>
                  </a:cubicBezTo>
                  <a:cubicBezTo>
                    <a:pt x="609" y="120"/>
                    <a:pt x="576" y="124"/>
                    <a:pt x="542" y="124"/>
                  </a:cubicBezTo>
                  <a:cubicBezTo>
                    <a:pt x="531" y="124"/>
                    <a:pt x="520" y="120"/>
                    <a:pt x="509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6" name="Google Shape;18156;p13"/>
            <p:cNvSpPr/>
            <p:nvPr/>
          </p:nvSpPr>
          <p:spPr>
            <a:xfrm>
              <a:off x="-475061" y="1624789"/>
              <a:ext cx="53050" cy="16999"/>
            </a:xfrm>
            <a:custGeom>
              <a:avLst/>
              <a:gdLst/>
              <a:ahLst/>
              <a:cxnLst/>
              <a:rect l="l" t="t" r="r" b="b"/>
              <a:pathLst>
                <a:path w="1111" h="356" extrusionOk="0">
                  <a:moveTo>
                    <a:pt x="262" y="76"/>
                  </a:moveTo>
                  <a:cubicBezTo>
                    <a:pt x="292" y="76"/>
                    <a:pt x="322" y="83"/>
                    <a:pt x="356" y="90"/>
                  </a:cubicBezTo>
                  <a:cubicBezTo>
                    <a:pt x="348" y="90"/>
                    <a:pt x="337" y="95"/>
                    <a:pt x="330" y="95"/>
                  </a:cubicBezTo>
                  <a:cubicBezTo>
                    <a:pt x="307" y="95"/>
                    <a:pt x="285" y="90"/>
                    <a:pt x="258" y="87"/>
                  </a:cubicBezTo>
                  <a:cubicBezTo>
                    <a:pt x="240" y="87"/>
                    <a:pt x="221" y="83"/>
                    <a:pt x="202" y="83"/>
                  </a:cubicBezTo>
                  <a:cubicBezTo>
                    <a:pt x="221" y="79"/>
                    <a:pt x="243" y="76"/>
                    <a:pt x="262" y="76"/>
                  </a:cubicBezTo>
                  <a:close/>
                  <a:moveTo>
                    <a:pt x="841" y="195"/>
                  </a:moveTo>
                  <a:cubicBezTo>
                    <a:pt x="875" y="195"/>
                    <a:pt x="901" y="199"/>
                    <a:pt x="927" y="207"/>
                  </a:cubicBezTo>
                  <a:cubicBezTo>
                    <a:pt x="953" y="214"/>
                    <a:pt x="980" y="229"/>
                    <a:pt x="1010" y="240"/>
                  </a:cubicBezTo>
                  <a:cubicBezTo>
                    <a:pt x="1010" y="240"/>
                    <a:pt x="1006" y="244"/>
                    <a:pt x="1006" y="247"/>
                  </a:cubicBezTo>
                  <a:cubicBezTo>
                    <a:pt x="998" y="262"/>
                    <a:pt x="991" y="274"/>
                    <a:pt x="987" y="278"/>
                  </a:cubicBezTo>
                  <a:cubicBezTo>
                    <a:pt x="987" y="278"/>
                    <a:pt x="980" y="278"/>
                    <a:pt x="972" y="274"/>
                  </a:cubicBezTo>
                  <a:cubicBezTo>
                    <a:pt x="961" y="270"/>
                    <a:pt x="946" y="262"/>
                    <a:pt x="927" y="252"/>
                  </a:cubicBezTo>
                  <a:cubicBezTo>
                    <a:pt x="879" y="229"/>
                    <a:pt x="834" y="221"/>
                    <a:pt x="789" y="214"/>
                  </a:cubicBezTo>
                  <a:cubicBezTo>
                    <a:pt x="763" y="207"/>
                    <a:pt x="737" y="202"/>
                    <a:pt x="711" y="195"/>
                  </a:cubicBezTo>
                  <a:cubicBezTo>
                    <a:pt x="722" y="195"/>
                    <a:pt x="733" y="199"/>
                    <a:pt x="744" y="199"/>
                  </a:cubicBezTo>
                  <a:cubicBezTo>
                    <a:pt x="778" y="199"/>
                    <a:pt x="811" y="195"/>
                    <a:pt x="841" y="195"/>
                  </a:cubicBezTo>
                  <a:close/>
                  <a:moveTo>
                    <a:pt x="262" y="1"/>
                  </a:moveTo>
                  <a:cubicBezTo>
                    <a:pt x="180" y="1"/>
                    <a:pt x="105" y="27"/>
                    <a:pt x="30" y="57"/>
                  </a:cubicBezTo>
                  <a:lnTo>
                    <a:pt x="0" y="72"/>
                  </a:lnTo>
                  <a:lnTo>
                    <a:pt x="7" y="102"/>
                  </a:lnTo>
                  <a:cubicBezTo>
                    <a:pt x="11" y="121"/>
                    <a:pt x="19" y="135"/>
                    <a:pt x="30" y="150"/>
                  </a:cubicBezTo>
                  <a:cubicBezTo>
                    <a:pt x="34" y="158"/>
                    <a:pt x="42" y="162"/>
                    <a:pt x="49" y="169"/>
                  </a:cubicBezTo>
                  <a:cubicBezTo>
                    <a:pt x="56" y="173"/>
                    <a:pt x="68" y="176"/>
                    <a:pt x="78" y="176"/>
                  </a:cubicBezTo>
                  <a:cubicBezTo>
                    <a:pt x="86" y="176"/>
                    <a:pt x="94" y="176"/>
                    <a:pt x="101" y="173"/>
                  </a:cubicBezTo>
                  <a:cubicBezTo>
                    <a:pt x="123" y="162"/>
                    <a:pt x="150" y="158"/>
                    <a:pt x="180" y="158"/>
                  </a:cubicBezTo>
                  <a:cubicBezTo>
                    <a:pt x="202" y="158"/>
                    <a:pt x="225" y="162"/>
                    <a:pt x="251" y="162"/>
                  </a:cubicBezTo>
                  <a:cubicBezTo>
                    <a:pt x="277" y="166"/>
                    <a:pt x="303" y="169"/>
                    <a:pt x="330" y="169"/>
                  </a:cubicBezTo>
                  <a:cubicBezTo>
                    <a:pt x="352" y="169"/>
                    <a:pt x="378" y="166"/>
                    <a:pt x="404" y="162"/>
                  </a:cubicBezTo>
                  <a:cubicBezTo>
                    <a:pt x="411" y="158"/>
                    <a:pt x="423" y="158"/>
                    <a:pt x="430" y="158"/>
                  </a:cubicBezTo>
                  <a:lnTo>
                    <a:pt x="445" y="158"/>
                  </a:lnTo>
                  <a:cubicBezTo>
                    <a:pt x="460" y="180"/>
                    <a:pt x="479" y="195"/>
                    <a:pt x="497" y="207"/>
                  </a:cubicBezTo>
                  <a:cubicBezTo>
                    <a:pt x="523" y="225"/>
                    <a:pt x="554" y="229"/>
                    <a:pt x="580" y="236"/>
                  </a:cubicBezTo>
                  <a:cubicBezTo>
                    <a:pt x="602" y="240"/>
                    <a:pt x="625" y="247"/>
                    <a:pt x="644" y="255"/>
                  </a:cubicBezTo>
                  <a:cubicBezTo>
                    <a:pt x="688" y="274"/>
                    <a:pt x="733" y="281"/>
                    <a:pt x="778" y="289"/>
                  </a:cubicBezTo>
                  <a:cubicBezTo>
                    <a:pt x="819" y="297"/>
                    <a:pt x="860" y="304"/>
                    <a:pt x="894" y="323"/>
                  </a:cubicBezTo>
                  <a:cubicBezTo>
                    <a:pt x="913" y="330"/>
                    <a:pt x="927" y="337"/>
                    <a:pt x="946" y="345"/>
                  </a:cubicBezTo>
                  <a:cubicBezTo>
                    <a:pt x="961" y="349"/>
                    <a:pt x="972" y="356"/>
                    <a:pt x="991" y="356"/>
                  </a:cubicBezTo>
                  <a:cubicBezTo>
                    <a:pt x="998" y="356"/>
                    <a:pt x="1006" y="352"/>
                    <a:pt x="1013" y="352"/>
                  </a:cubicBezTo>
                  <a:cubicBezTo>
                    <a:pt x="1025" y="349"/>
                    <a:pt x="1036" y="341"/>
                    <a:pt x="1043" y="333"/>
                  </a:cubicBezTo>
                  <a:cubicBezTo>
                    <a:pt x="1054" y="319"/>
                    <a:pt x="1062" y="307"/>
                    <a:pt x="1070" y="289"/>
                  </a:cubicBezTo>
                  <a:cubicBezTo>
                    <a:pt x="1070" y="289"/>
                    <a:pt x="1073" y="289"/>
                    <a:pt x="1073" y="285"/>
                  </a:cubicBezTo>
                  <a:cubicBezTo>
                    <a:pt x="1080" y="270"/>
                    <a:pt x="1088" y="252"/>
                    <a:pt x="1096" y="233"/>
                  </a:cubicBezTo>
                  <a:lnTo>
                    <a:pt x="1110" y="195"/>
                  </a:lnTo>
                  <a:lnTo>
                    <a:pt x="1073" y="180"/>
                  </a:lnTo>
                  <a:cubicBezTo>
                    <a:pt x="1036" y="169"/>
                    <a:pt x="998" y="150"/>
                    <a:pt x="953" y="135"/>
                  </a:cubicBezTo>
                  <a:cubicBezTo>
                    <a:pt x="916" y="121"/>
                    <a:pt x="879" y="117"/>
                    <a:pt x="841" y="117"/>
                  </a:cubicBezTo>
                  <a:cubicBezTo>
                    <a:pt x="808" y="117"/>
                    <a:pt x="774" y="121"/>
                    <a:pt x="744" y="121"/>
                  </a:cubicBezTo>
                  <a:cubicBezTo>
                    <a:pt x="711" y="121"/>
                    <a:pt x="677" y="117"/>
                    <a:pt x="644" y="105"/>
                  </a:cubicBezTo>
                  <a:cubicBezTo>
                    <a:pt x="602" y="90"/>
                    <a:pt x="565" y="76"/>
                    <a:pt x="523" y="64"/>
                  </a:cubicBezTo>
                  <a:cubicBezTo>
                    <a:pt x="482" y="53"/>
                    <a:pt x="445" y="42"/>
                    <a:pt x="408" y="31"/>
                  </a:cubicBezTo>
                  <a:cubicBezTo>
                    <a:pt x="359" y="9"/>
                    <a:pt x="311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7" name="Google Shape;18157;p13"/>
            <p:cNvSpPr/>
            <p:nvPr/>
          </p:nvSpPr>
          <p:spPr>
            <a:xfrm>
              <a:off x="-206801" y="1140174"/>
              <a:ext cx="8834" cy="15423"/>
            </a:xfrm>
            <a:custGeom>
              <a:avLst/>
              <a:gdLst/>
              <a:ahLst/>
              <a:cxnLst/>
              <a:rect l="l" t="t" r="r" b="b"/>
              <a:pathLst>
                <a:path w="185" h="323" extrusionOk="0">
                  <a:moveTo>
                    <a:pt x="102" y="1"/>
                  </a:moveTo>
                  <a:cubicBezTo>
                    <a:pt x="98" y="5"/>
                    <a:pt x="90" y="8"/>
                    <a:pt x="86" y="8"/>
                  </a:cubicBezTo>
                  <a:cubicBezTo>
                    <a:pt x="72" y="16"/>
                    <a:pt x="68" y="20"/>
                    <a:pt x="64" y="23"/>
                  </a:cubicBezTo>
                  <a:cubicBezTo>
                    <a:pt x="60" y="31"/>
                    <a:pt x="57" y="34"/>
                    <a:pt x="57" y="42"/>
                  </a:cubicBezTo>
                  <a:cubicBezTo>
                    <a:pt x="53" y="46"/>
                    <a:pt x="53" y="53"/>
                    <a:pt x="53" y="57"/>
                  </a:cubicBezTo>
                  <a:cubicBezTo>
                    <a:pt x="53" y="68"/>
                    <a:pt x="57" y="83"/>
                    <a:pt x="57" y="98"/>
                  </a:cubicBezTo>
                  <a:lnTo>
                    <a:pt x="79" y="98"/>
                  </a:lnTo>
                  <a:lnTo>
                    <a:pt x="57" y="151"/>
                  </a:lnTo>
                  <a:lnTo>
                    <a:pt x="53" y="158"/>
                  </a:lnTo>
                  <a:lnTo>
                    <a:pt x="50" y="162"/>
                  </a:lnTo>
                  <a:cubicBezTo>
                    <a:pt x="31" y="206"/>
                    <a:pt x="19" y="258"/>
                    <a:pt x="0" y="315"/>
                  </a:cubicBezTo>
                  <a:lnTo>
                    <a:pt x="0" y="322"/>
                  </a:lnTo>
                  <a:cubicBezTo>
                    <a:pt x="8" y="315"/>
                    <a:pt x="16" y="311"/>
                    <a:pt x="27" y="303"/>
                  </a:cubicBezTo>
                  <a:cubicBezTo>
                    <a:pt x="31" y="303"/>
                    <a:pt x="38" y="300"/>
                    <a:pt x="42" y="300"/>
                  </a:cubicBezTo>
                  <a:cubicBezTo>
                    <a:pt x="45" y="296"/>
                    <a:pt x="45" y="293"/>
                    <a:pt x="45" y="289"/>
                  </a:cubicBezTo>
                  <a:cubicBezTo>
                    <a:pt x="50" y="281"/>
                    <a:pt x="50" y="266"/>
                    <a:pt x="53" y="255"/>
                  </a:cubicBezTo>
                  <a:cubicBezTo>
                    <a:pt x="53" y="229"/>
                    <a:pt x="57" y="199"/>
                    <a:pt x="68" y="169"/>
                  </a:cubicBezTo>
                  <a:cubicBezTo>
                    <a:pt x="72" y="151"/>
                    <a:pt x="83" y="128"/>
                    <a:pt x="105" y="109"/>
                  </a:cubicBezTo>
                  <a:cubicBezTo>
                    <a:pt x="117" y="101"/>
                    <a:pt x="128" y="94"/>
                    <a:pt x="143" y="87"/>
                  </a:cubicBezTo>
                  <a:cubicBezTo>
                    <a:pt x="154" y="83"/>
                    <a:pt x="169" y="79"/>
                    <a:pt x="184" y="79"/>
                  </a:cubicBezTo>
                  <a:cubicBezTo>
                    <a:pt x="180" y="79"/>
                    <a:pt x="180" y="79"/>
                    <a:pt x="176" y="75"/>
                  </a:cubicBezTo>
                  <a:cubicBezTo>
                    <a:pt x="150" y="68"/>
                    <a:pt x="131" y="53"/>
                    <a:pt x="117" y="34"/>
                  </a:cubicBezTo>
                  <a:cubicBezTo>
                    <a:pt x="109" y="23"/>
                    <a:pt x="105" y="12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8" name="Google Shape;18158;p13"/>
            <p:cNvSpPr/>
            <p:nvPr/>
          </p:nvSpPr>
          <p:spPr>
            <a:xfrm>
              <a:off x="-207899" y="1125181"/>
              <a:ext cx="21869" cy="22729"/>
            </a:xfrm>
            <a:custGeom>
              <a:avLst/>
              <a:gdLst/>
              <a:ahLst/>
              <a:cxnLst/>
              <a:rect l="l" t="t" r="r" b="b"/>
              <a:pathLst>
                <a:path w="458" h="476" extrusionOk="0">
                  <a:moveTo>
                    <a:pt x="454" y="184"/>
                  </a:moveTo>
                  <a:lnTo>
                    <a:pt x="454" y="188"/>
                  </a:lnTo>
                  <a:cubicBezTo>
                    <a:pt x="442" y="196"/>
                    <a:pt x="435" y="206"/>
                    <a:pt x="431" y="214"/>
                  </a:cubicBezTo>
                  <a:lnTo>
                    <a:pt x="427" y="222"/>
                  </a:lnTo>
                  <a:lnTo>
                    <a:pt x="457" y="188"/>
                  </a:lnTo>
                  <a:lnTo>
                    <a:pt x="454" y="184"/>
                  </a:lnTo>
                  <a:close/>
                  <a:moveTo>
                    <a:pt x="188" y="1"/>
                  </a:moveTo>
                  <a:lnTo>
                    <a:pt x="188" y="1"/>
                  </a:lnTo>
                  <a:cubicBezTo>
                    <a:pt x="147" y="27"/>
                    <a:pt x="121" y="65"/>
                    <a:pt x="102" y="101"/>
                  </a:cubicBezTo>
                  <a:cubicBezTo>
                    <a:pt x="80" y="139"/>
                    <a:pt x="68" y="184"/>
                    <a:pt x="61" y="225"/>
                  </a:cubicBezTo>
                  <a:lnTo>
                    <a:pt x="61" y="236"/>
                  </a:lnTo>
                  <a:cubicBezTo>
                    <a:pt x="61" y="244"/>
                    <a:pt x="61" y="251"/>
                    <a:pt x="65" y="258"/>
                  </a:cubicBezTo>
                  <a:cubicBezTo>
                    <a:pt x="57" y="263"/>
                    <a:pt x="50" y="270"/>
                    <a:pt x="42" y="274"/>
                  </a:cubicBezTo>
                  <a:cubicBezTo>
                    <a:pt x="28" y="289"/>
                    <a:pt x="12" y="308"/>
                    <a:pt x="9" y="322"/>
                  </a:cubicBezTo>
                  <a:cubicBezTo>
                    <a:pt x="1" y="341"/>
                    <a:pt x="1" y="356"/>
                    <a:pt x="1" y="371"/>
                  </a:cubicBezTo>
                  <a:cubicBezTo>
                    <a:pt x="1" y="389"/>
                    <a:pt x="1" y="405"/>
                    <a:pt x="5" y="420"/>
                  </a:cubicBezTo>
                  <a:cubicBezTo>
                    <a:pt x="5" y="415"/>
                    <a:pt x="5" y="415"/>
                    <a:pt x="9" y="415"/>
                  </a:cubicBezTo>
                  <a:cubicBezTo>
                    <a:pt x="20" y="415"/>
                    <a:pt x="31" y="415"/>
                    <a:pt x="39" y="412"/>
                  </a:cubicBezTo>
                  <a:lnTo>
                    <a:pt x="80" y="412"/>
                  </a:lnTo>
                  <a:cubicBezTo>
                    <a:pt x="80" y="397"/>
                    <a:pt x="76" y="382"/>
                    <a:pt x="76" y="371"/>
                  </a:cubicBezTo>
                  <a:cubicBezTo>
                    <a:pt x="76" y="367"/>
                    <a:pt x="76" y="360"/>
                    <a:pt x="80" y="356"/>
                  </a:cubicBezTo>
                  <a:cubicBezTo>
                    <a:pt x="80" y="348"/>
                    <a:pt x="83" y="345"/>
                    <a:pt x="87" y="337"/>
                  </a:cubicBezTo>
                  <a:cubicBezTo>
                    <a:pt x="91" y="334"/>
                    <a:pt x="95" y="330"/>
                    <a:pt x="109" y="322"/>
                  </a:cubicBezTo>
                  <a:cubicBezTo>
                    <a:pt x="113" y="322"/>
                    <a:pt x="121" y="319"/>
                    <a:pt x="125" y="315"/>
                  </a:cubicBezTo>
                  <a:cubicBezTo>
                    <a:pt x="121" y="303"/>
                    <a:pt x="121" y="292"/>
                    <a:pt x="121" y="281"/>
                  </a:cubicBezTo>
                  <a:cubicBezTo>
                    <a:pt x="121" y="263"/>
                    <a:pt x="125" y="248"/>
                    <a:pt x="128" y="232"/>
                  </a:cubicBezTo>
                  <a:cubicBezTo>
                    <a:pt x="132" y="218"/>
                    <a:pt x="132" y="199"/>
                    <a:pt x="135" y="177"/>
                  </a:cubicBezTo>
                  <a:cubicBezTo>
                    <a:pt x="140" y="158"/>
                    <a:pt x="147" y="135"/>
                    <a:pt x="154" y="117"/>
                  </a:cubicBezTo>
                  <a:cubicBezTo>
                    <a:pt x="162" y="101"/>
                    <a:pt x="169" y="87"/>
                    <a:pt x="185" y="72"/>
                  </a:cubicBezTo>
                  <a:cubicBezTo>
                    <a:pt x="185" y="68"/>
                    <a:pt x="188" y="65"/>
                    <a:pt x="188" y="65"/>
                  </a:cubicBezTo>
                  <a:cubicBezTo>
                    <a:pt x="192" y="61"/>
                    <a:pt x="192" y="57"/>
                    <a:pt x="192" y="57"/>
                  </a:cubicBezTo>
                  <a:lnTo>
                    <a:pt x="188" y="49"/>
                  </a:lnTo>
                  <a:lnTo>
                    <a:pt x="173" y="34"/>
                  </a:lnTo>
                  <a:lnTo>
                    <a:pt x="185" y="12"/>
                  </a:lnTo>
                  <a:cubicBezTo>
                    <a:pt x="185" y="8"/>
                    <a:pt x="185" y="5"/>
                    <a:pt x="188" y="1"/>
                  </a:cubicBezTo>
                  <a:close/>
                  <a:moveTo>
                    <a:pt x="390" y="236"/>
                  </a:moveTo>
                  <a:cubicBezTo>
                    <a:pt x="382" y="236"/>
                    <a:pt x="375" y="236"/>
                    <a:pt x="371" y="240"/>
                  </a:cubicBezTo>
                  <a:cubicBezTo>
                    <a:pt x="368" y="240"/>
                    <a:pt x="368" y="244"/>
                    <a:pt x="364" y="244"/>
                  </a:cubicBezTo>
                  <a:cubicBezTo>
                    <a:pt x="356" y="251"/>
                    <a:pt x="349" y="263"/>
                    <a:pt x="342" y="277"/>
                  </a:cubicBezTo>
                  <a:cubicBezTo>
                    <a:pt x="337" y="285"/>
                    <a:pt x="334" y="296"/>
                    <a:pt x="326" y="311"/>
                  </a:cubicBezTo>
                  <a:cubicBezTo>
                    <a:pt x="323" y="319"/>
                    <a:pt x="315" y="334"/>
                    <a:pt x="308" y="345"/>
                  </a:cubicBezTo>
                  <a:cubicBezTo>
                    <a:pt x="300" y="360"/>
                    <a:pt x="289" y="375"/>
                    <a:pt x="270" y="386"/>
                  </a:cubicBezTo>
                  <a:cubicBezTo>
                    <a:pt x="270" y="386"/>
                    <a:pt x="266" y="386"/>
                    <a:pt x="263" y="389"/>
                  </a:cubicBezTo>
                  <a:lnTo>
                    <a:pt x="304" y="386"/>
                  </a:lnTo>
                  <a:lnTo>
                    <a:pt x="304" y="386"/>
                  </a:lnTo>
                  <a:lnTo>
                    <a:pt x="259" y="453"/>
                  </a:lnTo>
                  <a:cubicBezTo>
                    <a:pt x="256" y="453"/>
                    <a:pt x="256" y="453"/>
                    <a:pt x="256" y="457"/>
                  </a:cubicBezTo>
                  <a:cubicBezTo>
                    <a:pt x="297" y="420"/>
                    <a:pt x="323" y="379"/>
                    <a:pt x="349" y="337"/>
                  </a:cubicBezTo>
                  <a:cubicBezTo>
                    <a:pt x="368" y="300"/>
                    <a:pt x="390" y="266"/>
                    <a:pt x="413" y="240"/>
                  </a:cubicBezTo>
                  <a:lnTo>
                    <a:pt x="394" y="236"/>
                  </a:lnTo>
                  <a:close/>
                  <a:moveTo>
                    <a:pt x="80" y="465"/>
                  </a:moveTo>
                  <a:lnTo>
                    <a:pt x="76" y="468"/>
                  </a:lnTo>
                  <a:cubicBezTo>
                    <a:pt x="76" y="472"/>
                    <a:pt x="73" y="472"/>
                    <a:pt x="73" y="476"/>
                  </a:cubicBezTo>
                  <a:lnTo>
                    <a:pt x="76" y="472"/>
                  </a:lnTo>
                  <a:lnTo>
                    <a:pt x="80" y="4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59" name="Google Shape;18159;p13"/>
            <p:cNvSpPr/>
            <p:nvPr/>
          </p:nvSpPr>
          <p:spPr>
            <a:xfrm>
              <a:off x="-627717" y="2464425"/>
              <a:ext cx="6876" cy="27743"/>
            </a:xfrm>
            <a:custGeom>
              <a:avLst/>
              <a:gdLst/>
              <a:ahLst/>
              <a:cxnLst/>
              <a:rect l="l" t="t" r="r" b="b"/>
              <a:pathLst>
                <a:path w="144" h="581" extrusionOk="0">
                  <a:moveTo>
                    <a:pt x="5" y="1"/>
                  </a:moveTo>
                  <a:cubicBezTo>
                    <a:pt x="5" y="16"/>
                    <a:pt x="1" y="35"/>
                    <a:pt x="1" y="46"/>
                  </a:cubicBezTo>
                  <a:cubicBezTo>
                    <a:pt x="1" y="64"/>
                    <a:pt x="5" y="80"/>
                    <a:pt x="9" y="95"/>
                  </a:cubicBezTo>
                  <a:cubicBezTo>
                    <a:pt x="20" y="99"/>
                    <a:pt x="31" y="102"/>
                    <a:pt x="42" y="106"/>
                  </a:cubicBezTo>
                  <a:cubicBezTo>
                    <a:pt x="57" y="113"/>
                    <a:pt x="76" y="121"/>
                    <a:pt x="90" y="135"/>
                  </a:cubicBezTo>
                  <a:cubicBezTo>
                    <a:pt x="99" y="143"/>
                    <a:pt x="109" y="154"/>
                    <a:pt x="117" y="166"/>
                  </a:cubicBezTo>
                  <a:cubicBezTo>
                    <a:pt x="128" y="185"/>
                    <a:pt x="132" y="203"/>
                    <a:pt x="135" y="225"/>
                  </a:cubicBezTo>
                  <a:lnTo>
                    <a:pt x="135" y="244"/>
                  </a:lnTo>
                  <a:cubicBezTo>
                    <a:pt x="135" y="256"/>
                    <a:pt x="135" y="263"/>
                    <a:pt x="132" y="274"/>
                  </a:cubicBezTo>
                  <a:cubicBezTo>
                    <a:pt x="132" y="282"/>
                    <a:pt x="128" y="289"/>
                    <a:pt x="121" y="300"/>
                  </a:cubicBezTo>
                  <a:lnTo>
                    <a:pt x="117" y="300"/>
                  </a:lnTo>
                  <a:cubicBezTo>
                    <a:pt x="125" y="308"/>
                    <a:pt x="128" y="311"/>
                    <a:pt x="132" y="319"/>
                  </a:cubicBezTo>
                  <a:cubicBezTo>
                    <a:pt x="140" y="292"/>
                    <a:pt x="140" y="266"/>
                    <a:pt x="140" y="240"/>
                  </a:cubicBezTo>
                  <a:cubicBezTo>
                    <a:pt x="140" y="199"/>
                    <a:pt x="132" y="162"/>
                    <a:pt x="121" y="121"/>
                  </a:cubicBezTo>
                  <a:cubicBezTo>
                    <a:pt x="113" y="102"/>
                    <a:pt x="106" y="80"/>
                    <a:pt x="99" y="61"/>
                  </a:cubicBezTo>
                  <a:cubicBezTo>
                    <a:pt x="95" y="61"/>
                    <a:pt x="90" y="64"/>
                    <a:pt x="87" y="64"/>
                  </a:cubicBezTo>
                  <a:cubicBezTo>
                    <a:pt x="76" y="73"/>
                    <a:pt x="68" y="73"/>
                    <a:pt x="57" y="73"/>
                  </a:cubicBezTo>
                  <a:lnTo>
                    <a:pt x="35" y="73"/>
                  </a:lnTo>
                  <a:lnTo>
                    <a:pt x="23" y="50"/>
                  </a:lnTo>
                  <a:cubicBezTo>
                    <a:pt x="16" y="35"/>
                    <a:pt x="9" y="16"/>
                    <a:pt x="5" y="1"/>
                  </a:cubicBezTo>
                  <a:close/>
                  <a:moveTo>
                    <a:pt x="125" y="390"/>
                  </a:moveTo>
                  <a:cubicBezTo>
                    <a:pt x="121" y="394"/>
                    <a:pt x="121" y="397"/>
                    <a:pt x="117" y="401"/>
                  </a:cubicBezTo>
                  <a:cubicBezTo>
                    <a:pt x="109" y="423"/>
                    <a:pt x="106" y="446"/>
                    <a:pt x="106" y="476"/>
                  </a:cubicBezTo>
                  <a:cubicBezTo>
                    <a:pt x="106" y="502"/>
                    <a:pt x="102" y="535"/>
                    <a:pt x="90" y="573"/>
                  </a:cubicBezTo>
                  <a:lnTo>
                    <a:pt x="90" y="580"/>
                  </a:lnTo>
                  <a:cubicBezTo>
                    <a:pt x="95" y="580"/>
                    <a:pt x="99" y="577"/>
                    <a:pt x="106" y="577"/>
                  </a:cubicBezTo>
                  <a:cubicBezTo>
                    <a:pt x="109" y="577"/>
                    <a:pt x="117" y="573"/>
                    <a:pt x="125" y="573"/>
                  </a:cubicBezTo>
                  <a:cubicBezTo>
                    <a:pt x="128" y="566"/>
                    <a:pt x="128" y="561"/>
                    <a:pt x="132" y="558"/>
                  </a:cubicBezTo>
                  <a:cubicBezTo>
                    <a:pt x="135" y="551"/>
                    <a:pt x="140" y="544"/>
                    <a:pt x="143" y="539"/>
                  </a:cubicBezTo>
                  <a:lnTo>
                    <a:pt x="143" y="535"/>
                  </a:lnTo>
                  <a:lnTo>
                    <a:pt x="143" y="532"/>
                  </a:lnTo>
                  <a:cubicBezTo>
                    <a:pt x="140" y="525"/>
                    <a:pt x="135" y="513"/>
                    <a:pt x="135" y="499"/>
                  </a:cubicBezTo>
                  <a:cubicBezTo>
                    <a:pt x="132" y="487"/>
                    <a:pt x="132" y="472"/>
                    <a:pt x="128" y="457"/>
                  </a:cubicBezTo>
                  <a:cubicBezTo>
                    <a:pt x="128" y="435"/>
                    <a:pt x="125" y="413"/>
                    <a:pt x="125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0" name="Google Shape;18160;p13"/>
            <p:cNvSpPr/>
            <p:nvPr/>
          </p:nvSpPr>
          <p:spPr>
            <a:xfrm>
              <a:off x="-631251" y="2457835"/>
              <a:ext cx="13943" cy="36624"/>
            </a:xfrm>
            <a:custGeom>
              <a:avLst/>
              <a:gdLst/>
              <a:ahLst/>
              <a:cxnLst/>
              <a:rect l="l" t="t" r="r" b="b"/>
              <a:pathLst>
                <a:path w="292" h="767" extrusionOk="0">
                  <a:moveTo>
                    <a:pt x="52" y="390"/>
                  </a:moveTo>
                  <a:cubicBezTo>
                    <a:pt x="49" y="394"/>
                    <a:pt x="45" y="397"/>
                    <a:pt x="42" y="401"/>
                  </a:cubicBezTo>
                  <a:cubicBezTo>
                    <a:pt x="34" y="408"/>
                    <a:pt x="30" y="416"/>
                    <a:pt x="26" y="427"/>
                  </a:cubicBezTo>
                  <a:cubicBezTo>
                    <a:pt x="23" y="435"/>
                    <a:pt x="19" y="446"/>
                    <a:pt x="19" y="457"/>
                  </a:cubicBezTo>
                  <a:cubicBezTo>
                    <a:pt x="19" y="468"/>
                    <a:pt x="23" y="483"/>
                    <a:pt x="30" y="494"/>
                  </a:cubicBezTo>
                  <a:cubicBezTo>
                    <a:pt x="34" y="502"/>
                    <a:pt x="38" y="506"/>
                    <a:pt x="42" y="513"/>
                  </a:cubicBezTo>
                  <a:cubicBezTo>
                    <a:pt x="42" y="506"/>
                    <a:pt x="42" y="498"/>
                    <a:pt x="45" y="494"/>
                  </a:cubicBezTo>
                  <a:lnTo>
                    <a:pt x="45" y="487"/>
                  </a:lnTo>
                  <a:lnTo>
                    <a:pt x="49" y="480"/>
                  </a:lnTo>
                  <a:cubicBezTo>
                    <a:pt x="52" y="480"/>
                    <a:pt x="57" y="472"/>
                    <a:pt x="60" y="464"/>
                  </a:cubicBezTo>
                  <a:cubicBezTo>
                    <a:pt x="64" y="457"/>
                    <a:pt x="68" y="446"/>
                    <a:pt x="79" y="435"/>
                  </a:cubicBezTo>
                  <a:lnTo>
                    <a:pt x="79" y="430"/>
                  </a:lnTo>
                  <a:lnTo>
                    <a:pt x="79" y="427"/>
                  </a:lnTo>
                  <a:lnTo>
                    <a:pt x="71" y="420"/>
                  </a:lnTo>
                  <a:cubicBezTo>
                    <a:pt x="64" y="412"/>
                    <a:pt x="57" y="401"/>
                    <a:pt x="52" y="390"/>
                  </a:cubicBezTo>
                  <a:close/>
                  <a:moveTo>
                    <a:pt x="292" y="692"/>
                  </a:moveTo>
                  <a:cubicBezTo>
                    <a:pt x="290" y="694"/>
                    <a:pt x="289" y="697"/>
                    <a:pt x="289" y="699"/>
                  </a:cubicBezTo>
                  <a:lnTo>
                    <a:pt x="289" y="699"/>
                  </a:lnTo>
                  <a:lnTo>
                    <a:pt x="292" y="692"/>
                  </a:lnTo>
                  <a:close/>
                  <a:moveTo>
                    <a:pt x="109" y="1"/>
                  </a:moveTo>
                  <a:cubicBezTo>
                    <a:pt x="102" y="9"/>
                    <a:pt x="97" y="19"/>
                    <a:pt x="94" y="27"/>
                  </a:cubicBezTo>
                  <a:lnTo>
                    <a:pt x="68" y="83"/>
                  </a:lnTo>
                  <a:lnTo>
                    <a:pt x="30" y="31"/>
                  </a:lnTo>
                  <a:cubicBezTo>
                    <a:pt x="26" y="27"/>
                    <a:pt x="23" y="23"/>
                    <a:pt x="23" y="19"/>
                  </a:cubicBezTo>
                  <a:cubicBezTo>
                    <a:pt x="19" y="42"/>
                    <a:pt x="16" y="68"/>
                    <a:pt x="12" y="90"/>
                  </a:cubicBezTo>
                  <a:cubicBezTo>
                    <a:pt x="7" y="121"/>
                    <a:pt x="0" y="150"/>
                    <a:pt x="0" y="184"/>
                  </a:cubicBezTo>
                  <a:cubicBezTo>
                    <a:pt x="0" y="214"/>
                    <a:pt x="4" y="240"/>
                    <a:pt x="16" y="270"/>
                  </a:cubicBezTo>
                  <a:lnTo>
                    <a:pt x="16" y="263"/>
                  </a:lnTo>
                  <a:lnTo>
                    <a:pt x="12" y="206"/>
                  </a:lnTo>
                  <a:lnTo>
                    <a:pt x="64" y="225"/>
                  </a:lnTo>
                  <a:cubicBezTo>
                    <a:pt x="71" y="225"/>
                    <a:pt x="79" y="228"/>
                    <a:pt x="83" y="233"/>
                  </a:cubicBezTo>
                  <a:cubicBezTo>
                    <a:pt x="79" y="218"/>
                    <a:pt x="75" y="202"/>
                    <a:pt x="75" y="184"/>
                  </a:cubicBezTo>
                  <a:cubicBezTo>
                    <a:pt x="75" y="173"/>
                    <a:pt x="79" y="154"/>
                    <a:pt x="79" y="139"/>
                  </a:cubicBezTo>
                  <a:cubicBezTo>
                    <a:pt x="83" y="154"/>
                    <a:pt x="90" y="173"/>
                    <a:pt x="97" y="188"/>
                  </a:cubicBezTo>
                  <a:lnTo>
                    <a:pt x="109" y="211"/>
                  </a:lnTo>
                  <a:lnTo>
                    <a:pt x="131" y="211"/>
                  </a:lnTo>
                  <a:cubicBezTo>
                    <a:pt x="142" y="211"/>
                    <a:pt x="150" y="211"/>
                    <a:pt x="161" y="202"/>
                  </a:cubicBezTo>
                  <a:cubicBezTo>
                    <a:pt x="164" y="202"/>
                    <a:pt x="169" y="199"/>
                    <a:pt x="173" y="199"/>
                  </a:cubicBezTo>
                  <a:cubicBezTo>
                    <a:pt x="180" y="218"/>
                    <a:pt x="187" y="240"/>
                    <a:pt x="195" y="259"/>
                  </a:cubicBezTo>
                  <a:cubicBezTo>
                    <a:pt x="206" y="300"/>
                    <a:pt x="214" y="337"/>
                    <a:pt x="214" y="378"/>
                  </a:cubicBezTo>
                  <a:cubicBezTo>
                    <a:pt x="214" y="404"/>
                    <a:pt x="214" y="430"/>
                    <a:pt x="206" y="457"/>
                  </a:cubicBezTo>
                  <a:lnTo>
                    <a:pt x="206" y="461"/>
                  </a:lnTo>
                  <a:cubicBezTo>
                    <a:pt x="206" y="468"/>
                    <a:pt x="209" y="475"/>
                    <a:pt x="209" y="483"/>
                  </a:cubicBezTo>
                  <a:cubicBezTo>
                    <a:pt x="209" y="498"/>
                    <a:pt x="206" y="509"/>
                    <a:pt x="202" y="516"/>
                  </a:cubicBezTo>
                  <a:cubicBezTo>
                    <a:pt x="202" y="520"/>
                    <a:pt x="199" y="525"/>
                    <a:pt x="199" y="528"/>
                  </a:cubicBezTo>
                  <a:cubicBezTo>
                    <a:pt x="199" y="551"/>
                    <a:pt x="202" y="573"/>
                    <a:pt x="202" y="595"/>
                  </a:cubicBezTo>
                  <a:cubicBezTo>
                    <a:pt x="206" y="610"/>
                    <a:pt x="206" y="625"/>
                    <a:pt x="209" y="637"/>
                  </a:cubicBezTo>
                  <a:cubicBezTo>
                    <a:pt x="209" y="651"/>
                    <a:pt x="214" y="663"/>
                    <a:pt x="217" y="670"/>
                  </a:cubicBezTo>
                  <a:lnTo>
                    <a:pt x="217" y="673"/>
                  </a:lnTo>
                  <a:lnTo>
                    <a:pt x="217" y="677"/>
                  </a:lnTo>
                  <a:cubicBezTo>
                    <a:pt x="214" y="682"/>
                    <a:pt x="209" y="689"/>
                    <a:pt x="206" y="696"/>
                  </a:cubicBezTo>
                  <a:cubicBezTo>
                    <a:pt x="202" y="699"/>
                    <a:pt x="202" y="704"/>
                    <a:pt x="199" y="711"/>
                  </a:cubicBezTo>
                  <a:cubicBezTo>
                    <a:pt x="206" y="708"/>
                    <a:pt x="209" y="708"/>
                    <a:pt x="217" y="704"/>
                  </a:cubicBezTo>
                  <a:lnTo>
                    <a:pt x="292" y="689"/>
                  </a:lnTo>
                  <a:lnTo>
                    <a:pt x="292" y="673"/>
                  </a:lnTo>
                  <a:lnTo>
                    <a:pt x="292" y="651"/>
                  </a:lnTo>
                  <a:cubicBezTo>
                    <a:pt x="288" y="644"/>
                    <a:pt x="288" y="637"/>
                    <a:pt x="285" y="625"/>
                  </a:cubicBezTo>
                  <a:cubicBezTo>
                    <a:pt x="277" y="587"/>
                    <a:pt x="273" y="539"/>
                    <a:pt x="273" y="509"/>
                  </a:cubicBezTo>
                  <a:lnTo>
                    <a:pt x="273" y="494"/>
                  </a:lnTo>
                  <a:lnTo>
                    <a:pt x="273" y="490"/>
                  </a:lnTo>
                  <a:cubicBezTo>
                    <a:pt x="288" y="449"/>
                    <a:pt x="292" y="412"/>
                    <a:pt x="292" y="378"/>
                  </a:cubicBezTo>
                  <a:cubicBezTo>
                    <a:pt x="292" y="330"/>
                    <a:pt x="281" y="281"/>
                    <a:pt x="269" y="237"/>
                  </a:cubicBezTo>
                  <a:cubicBezTo>
                    <a:pt x="254" y="192"/>
                    <a:pt x="236" y="150"/>
                    <a:pt x="214" y="109"/>
                  </a:cubicBezTo>
                  <a:lnTo>
                    <a:pt x="214" y="106"/>
                  </a:lnTo>
                  <a:lnTo>
                    <a:pt x="202" y="87"/>
                  </a:lnTo>
                  <a:lnTo>
                    <a:pt x="183" y="87"/>
                  </a:lnTo>
                  <a:cubicBezTo>
                    <a:pt x="180" y="87"/>
                    <a:pt x="176" y="83"/>
                    <a:pt x="173" y="83"/>
                  </a:cubicBezTo>
                  <a:cubicBezTo>
                    <a:pt x="164" y="83"/>
                    <a:pt x="157" y="87"/>
                    <a:pt x="150" y="90"/>
                  </a:cubicBezTo>
                  <a:cubicBezTo>
                    <a:pt x="147" y="87"/>
                    <a:pt x="147" y="83"/>
                    <a:pt x="147" y="76"/>
                  </a:cubicBezTo>
                  <a:cubicBezTo>
                    <a:pt x="142" y="68"/>
                    <a:pt x="142" y="61"/>
                    <a:pt x="138" y="49"/>
                  </a:cubicBezTo>
                  <a:cubicBezTo>
                    <a:pt x="131" y="38"/>
                    <a:pt x="128" y="23"/>
                    <a:pt x="116" y="12"/>
                  </a:cubicBezTo>
                  <a:cubicBezTo>
                    <a:pt x="112" y="9"/>
                    <a:pt x="112" y="4"/>
                    <a:pt x="109" y="1"/>
                  </a:cubicBezTo>
                  <a:close/>
                  <a:moveTo>
                    <a:pt x="289" y="699"/>
                  </a:moveTo>
                  <a:lnTo>
                    <a:pt x="266" y="744"/>
                  </a:lnTo>
                  <a:cubicBezTo>
                    <a:pt x="269" y="741"/>
                    <a:pt x="273" y="734"/>
                    <a:pt x="277" y="726"/>
                  </a:cubicBezTo>
                  <a:cubicBezTo>
                    <a:pt x="281" y="722"/>
                    <a:pt x="285" y="715"/>
                    <a:pt x="288" y="704"/>
                  </a:cubicBezTo>
                  <a:cubicBezTo>
                    <a:pt x="288" y="702"/>
                    <a:pt x="288" y="701"/>
                    <a:pt x="289" y="699"/>
                  </a:cubicBezTo>
                  <a:close/>
                  <a:moveTo>
                    <a:pt x="262" y="756"/>
                  </a:moveTo>
                  <a:lnTo>
                    <a:pt x="259" y="760"/>
                  </a:lnTo>
                  <a:cubicBezTo>
                    <a:pt x="259" y="763"/>
                    <a:pt x="259" y="763"/>
                    <a:pt x="254" y="767"/>
                  </a:cubicBezTo>
                  <a:lnTo>
                    <a:pt x="259" y="767"/>
                  </a:lnTo>
                  <a:lnTo>
                    <a:pt x="262" y="7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1" name="Google Shape;18161;p13"/>
            <p:cNvSpPr/>
            <p:nvPr/>
          </p:nvSpPr>
          <p:spPr>
            <a:xfrm>
              <a:off x="-634450" y="2372554"/>
              <a:ext cx="10027" cy="29653"/>
            </a:xfrm>
            <a:custGeom>
              <a:avLst/>
              <a:gdLst/>
              <a:ahLst/>
              <a:cxnLst/>
              <a:rect l="l" t="t" r="r" b="b"/>
              <a:pathLst>
                <a:path w="210" h="621" extrusionOk="0">
                  <a:moveTo>
                    <a:pt x="112" y="0"/>
                  </a:moveTo>
                  <a:cubicBezTo>
                    <a:pt x="112" y="8"/>
                    <a:pt x="112" y="11"/>
                    <a:pt x="109" y="18"/>
                  </a:cubicBezTo>
                  <a:lnTo>
                    <a:pt x="109" y="34"/>
                  </a:lnTo>
                  <a:cubicBezTo>
                    <a:pt x="112" y="30"/>
                    <a:pt x="116" y="30"/>
                    <a:pt x="119" y="30"/>
                  </a:cubicBezTo>
                  <a:cubicBezTo>
                    <a:pt x="119" y="26"/>
                    <a:pt x="116" y="23"/>
                    <a:pt x="116" y="18"/>
                  </a:cubicBezTo>
                  <a:cubicBezTo>
                    <a:pt x="112" y="11"/>
                    <a:pt x="112" y="8"/>
                    <a:pt x="112" y="0"/>
                  </a:cubicBezTo>
                  <a:close/>
                  <a:moveTo>
                    <a:pt x="0" y="101"/>
                  </a:moveTo>
                  <a:cubicBezTo>
                    <a:pt x="7" y="104"/>
                    <a:pt x="12" y="112"/>
                    <a:pt x="19" y="116"/>
                  </a:cubicBezTo>
                  <a:cubicBezTo>
                    <a:pt x="22" y="116"/>
                    <a:pt x="26" y="120"/>
                    <a:pt x="30" y="120"/>
                  </a:cubicBezTo>
                  <a:lnTo>
                    <a:pt x="22" y="112"/>
                  </a:lnTo>
                  <a:cubicBezTo>
                    <a:pt x="19" y="108"/>
                    <a:pt x="19" y="104"/>
                    <a:pt x="15" y="104"/>
                  </a:cubicBezTo>
                  <a:lnTo>
                    <a:pt x="12" y="101"/>
                  </a:lnTo>
                  <a:close/>
                  <a:moveTo>
                    <a:pt x="93" y="202"/>
                  </a:moveTo>
                  <a:cubicBezTo>
                    <a:pt x="93" y="206"/>
                    <a:pt x="90" y="209"/>
                    <a:pt x="90" y="213"/>
                  </a:cubicBezTo>
                  <a:cubicBezTo>
                    <a:pt x="93" y="209"/>
                    <a:pt x="101" y="209"/>
                    <a:pt x="105" y="209"/>
                  </a:cubicBezTo>
                  <a:cubicBezTo>
                    <a:pt x="101" y="206"/>
                    <a:pt x="97" y="206"/>
                    <a:pt x="93" y="202"/>
                  </a:cubicBezTo>
                  <a:close/>
                  <a:moveTo>
                    <a:pt x="195" y="520"/>
                  </a:moveTo>
                  <a:lnTo>
                    <a:pt x="195" y="520"/>
                  </a:lnTo>
                  <a:cubicBezTo>
                    <a:pt x="195" y="520"/>
                    <a:pt x="191" y="523"/>
                    <a:pt x="183" y="527"/>
                  </a:cubicBezTo>
                  <a:lnTo>
                    <a:pt x="187" y="527"/>
                  </a:lnTo>
                  <a:lnTo>
                    <a:pt x="191" y="531"/>
                  </a:lnTo>
                  <a:cubicBezTo>
                    <a:pt x="195" y="527"/>
                    <a:pt x="195" y="523"/>
                    <a:pt x="195" y="520"/>
                  </a:cubicBezTo>
                  <a:close/>
                  <a:moveTo>
                    <a:pt x="198" y="591"/>
                  </a:moveTo>
                  <a:lnTo>
                    <a:pt x="176" y="598"/>
                  </a:lnTo>
                  <a:lnTo>
                    <a:pt x="172" y="598"/>
                  </a:lnTo>
                  <a:cubicBezTo>
                    <a:pt x="183" y="606"/>
                    <a:pt x="191" y="613"/>
                    <a:pt x="202" y="620"/>
                  </a:cubicBezTo>
                  <a:lnTo>
                    <a:pt x="209" y="620"/>
                  </a:lnTo>
                  <a:cubicBezTo>
                    <a:pt x="209" y="617"/>
                    <a:pt x="205" y="613"/>
                    <a:pt x="205" y="610"/>
                  </a:cubicBezTo>
                  <a:cubicBezTo>
                    <a:pt x="205" y="606"/>
                    <a:pt x="202" y="598"/>
                    <a:pt x="198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2" name="Google Shape;18162;p13"/>
            <p:cNvSpPr/>
            <p:nvPr/>
          </p:nvSpPr>
          <p:spPr>
            <a:xfrm>
              <a:off x="-641231" y="2367683"/>
              <a:ext cx="21058" cy="38296"/>
            </a:xfrm>
            <a:custGeom>
              <a:avLst/>
              <a:gdLst/>
              <a:ahLst/>
              <a:cxnLst/>
              <a:rect l="l" t="t" r="r" b="b"/>
              <a:pathLst>
                <a:path w="441" h="802" extrusionOk="0">
                  <a:moveTo>
                    <a:pt x="19" y="113"/>
                  </a:moveTo>
                  <a:lnTo>
                    <a:pt x="0" y="125"/>
                  </a:lnTo>
                  <a:lnTo>
                    <a:pt x="4" y="136"/>
                  </a:lnTo>
                  <a:lnTo>
                    <a:pt x="15" y="125"/>
                  </a:lnTo>
                  <a:cubicBezTo>
                    <a:pt x="19" y="120"/>
                    <a:pt x="19" y="117"/>
                    <a:pt x="23" y="113"/>
                  </a:cubicBezTo>
                  <a:close/>
                  <a:moveTo>
                    <a:pt x="123" y="203"/>
                  </a:moveTo>
                  <a:lnTo>
                    <a:pt x="154" y="218"/>
                  </a:lnTo>
                  <a:lnTo>
                    <a:pt x="161" y="218"/>
                  </a:lnTo>
                  <a:cubicBezTo>
                    <a:pt x="154" y="214"/>
                    <a:pt x="149" y="206"/>
                    <a:pt x="142" y="203"/>
                  </a:cubicBezTo>
                  <a:close/>
                  <a:moveTo>
                    <a:pt x="15" y="170"/>
                  </a:moveTo>
                  <a:lnTo>
                    <a:pt x="15" y="170"/>
                  </a:lnTo>
                  <a:cubicBezTo>
                    <a:pt x="23" y="180"/>
                    <a:pt x="26" y="192"/>
                    <a:pt x="33" y="199"/>
                  </a:cubicBezTo>
                  <a:cubicBezTo>
                    <a:pt x="45" y="218"/>
                    <a:pt x="59" y="232"/>
                    <a:pt x="75" y="244"/>
                  </a:cubicBezTo>
                  <a:lnTo>
                    <a:pt x="90" y="259"/>
                  </a:lnTo>
                  <a:cubicBezTo>
                    <a:pt x="94" y="251"/>
                    <a:pt x="101" y="241"/>
                    <a:pt x="104" y="229"/>
                  </a:cubicBezTo>
                  <a:lnTo>
                    <a:pt x="123" y="203"/>
                  </a:lnTo>
                  <a:lnTo>
                    <a:pt x="101" y="203"/>
                  </a:lnTo>
                  <a:cubicBezTo>
                    <a:pt x="90" y="203"/>
                    <a:pt x="78" y="203"/>
                    <a:pt x="64" y="199"/>
                  </a:cubicBezTo>
                  <a:cubicBezTo>
                    <a:pt x="49" y="196"/>
                    <a:pt x="30" y="184"/>
                    <a:pt x="19" y="173"/>
                  </a:cubicBezTo>
                  <a:lnTo>
                    <a:pt x="15" y="170"/>
                  </a:lnTo>
                  <a:close/>
                  <a:moveTo>
                    <a:pt x="266" y="405"/>
                  </a:moveTo>
                  <a:lnTo>
                    <a:pt x="269" y="408"/>
                  </a:lnTo>
                  <a:cubicBezTo>
                    <a:pt x="266" y="412"/>
                    <a:pt x="266" y="412"/>
                    <a:pt x="266" y="416"/>
                  </a:cubicBezTo>
                  <a:lnTo>
                    <a:pt x="266" y="405"/>
                  </a:lnTo>
                  <a:close/>
                  <a:moveTo>
                    <a:pt x="127" y="584"/>
                  </a:moveTo>
                  <a:lnTo>
                    <a:pt x="127" y="588"/>
                  </a:lnTo>
                  <a:lnTo>
                    <a:pt x="131" y="595"/>
                  </a:lnTo>
                  <a:lnTo>
                    <a:pt x="131" y="595"/>
                  </a:lnTo>
                  <a:cubicBezTo>
                    <a:pt x="130" y="590"/>
                    <a:pt x="127" y="587"/>
                    <a:pt x="127" y="584"/>
                  </a:cubicBezTo>
                  <a:close/>
                  <a:moveTo>
                    <a:pt x="243" y="1"/>
                  </a:moveTo>
                  <a:lnTo>
                    <a:pt x="243" y="5"/>
                  </a:lnTo>
                  <a:lnTo>
                    <a:pt x="261" y="16"/>
                  </a:lnTo>
                  <a:lnTo>
                    <a:pt x="258" y="39"/>
                  </a:lnTo>
                  <a:cubicBezTo>
                    <a:pt x="254" y="61"/>
                    <a:pt x="254" y="80"/>
                    <a:pt x="254" y="102"/>
                  </a:cubicBezTo>
                  <a:cubicBezTo>
                    <a:pt x="254" y="110"/>
                    <a:pt x="254" y="113"/>
                    <a:pt x="258" y="120"/>
                  </a:cubicBezTo>
                  <a:cubicBezTo>
                    <a:pt x="258" y="125"/>
                    <a:pt x="261" y="128"/>
                    <a:pt x="261" y="132"/>
                  </a:cubicBezTo>
                  <a:cubicBezTo>
                    <a:pt x="258" y="132"/>
                    <a:pt x="254" y="132"/>
                    <a:pt x="251" y="136"/>
                  </a:cubicBezTo>
                  <a:cubicBezTo>
                    <a:pt x="247" y="158"/>
                    <a:pt x="243" y="184"/>
                    <a:pt x="228" y="206"/>
                  </a:cubicBezTo>
                  <a:lnTo>
                    <a:pt x="209" y="244"/>
                  </a:lnTo>
                  <a:cubicBezTo>
                    <a:pt x="213" y="248"/>
                    <a:pt x="216" y="251"/>
                    <a:pt x="221" y="255"/>
                  </a:cubicBezTo>
                  <a:cubicBezTo>
                    <a:pt x="232" y="267"/>
                    <a:pt x="235" y="282"/>
                    <a:pt x="235" y="296"/>
                  </a:cubicBezTo>
                  <a:lnTo>
                    <a:pt x="235" y="304"/>
                  </a:lnTo>
                  <a:cubicBezTo>
                    <a:pt x="239" y="308"/>
                    <a:pt x="243" y="308"/>
                    <a:pt x="247" y="311"/>
                  </a:cubicBezTo>
                  <a:cubicBezTo>
                    <a:pt x="243" y="311"/>
                    <a:pt x="235" y="311"/>
                    <a:pt x="232" y="315"/>
                  </a:cubicBezTo>
                  <a:cubicBezTo>
                    <a:pt x="225" y="345"/>
                    <a:pt x="225" y="379"/>
                    <a:pt x="225" y="416"/>
                  </a:cubicBezTo>
                  <a:cubicBezTo>
                    <a:pt x="243" y="416"/>
                    <a:pt x="261" y="416"/>
                    <a:pt x="277" y="420"/>
                  </a:cubicBezTo>
                  <a:lnTo>
                    <a:pt x="321" y="420"/>
                  </a:lnTo>
                  <a:lnTo>
                    <a:pt x="314" y="461"/>
                  </a:lnTo>
                  <a:cubicBezTo>
                    <a:pt x="314" y="472"/>
                    <a:pt x="311" y="487"/>
                    <a:pt x="311" y="498"/>
                  </a:cubicBezTo>
                  <a:cubicBezTo>
                    <a:pt x="306" y="513"/>
                    <a:pt x="306" y="529"/>
                    <a:pt x="299" y="543"/>
                  </a:cubicBezTo>
                  <a:cubicBezTo>
                    <a:pt x="295" y="562"/>
                    <a:pt x="292" y="573"/>
                    <a:pt x="288" y="584"/>
                  </a:cubicBezTo>
                  <a:cubicBezTo>
                    <a:pt x="284" y="591"/>
                    <a:pt x="284" y="599"/>
                    <a:pt x="284" y="603"/>
                  </a:cubicBezTo>
                  <a:cubicBezTo>
                    <a:pt x="288" y="607"/>
                    <a:pt x="303" y="614"/>
                    <a:pt x="325" y="629"/>
                  </a:cubicBezTo>
                  <a:cubicBezTo>
                    <a:pt x="333" y="625"/>
                    <a:pt x="337" y="622"/>
                    <a:pt x="337" y="622"/>
                  </a:cubicBezTo>
                  <a:lnTo>
                    <a:pt x="337" y="622"/>
                  </a:lnTo>
                  <a:cubicBezTo>
                    <a:pt x="337" y="625"/>
                    <a:pt x="337" y="629"/>
                    <a:pt x="333" y="633"/>
                  </a:cubicBezTo>
                  <a:lnTo>
                    <a:pt x="413" y="673"/>
                  </a:lnTo>
                  <a:lnTo>
                    <a:pt x="413" y="673"/>
                  </a:lnTo>
                  <a:cubicBezTo>
                    <a:pt x="413" y="671"/>
                    <a:pt x="412" y="669"/>
                    <a:pt x="411" y="667"/>
                  </a:cubicBezTo>
                  <a:lnTo>
                    <a:pt x="411" y="655"/>
                  </a:lnTo>
                  <a:lnTo>
                    <a:pt x="441" y="633"/>
                  </a:lnTo>
                  <a:lnTo>
                    <a:pt x="411" y="607"/>
                  </a:lnTo>
                  <a:lnTo>
                    <a:pt x="411" y="596"/>
                  </a:lnTo>
                  <a:cubicBezTo>
                    <a:pt x="411" y="591"/>
                    <a:pt x="411" y="588"/>
                    <a:pt x="408" y="581"/>
                  </a:cubicBezTo>
                  <a:cubicBezTo>
                    <a:pt x="408" y="573"/>
                    <a:pt x="408" y="565"/>
                    <a:pt x="400" y="551"/>
                  </a:cubicBezTo>
                  <a:cubicBezTo>
                    <a:pt x="396" y="546"/>
                    <a:pt x="392" y="539"/>
                    <a:pt x="385" y="532"/>
                  </a:cubicBezTo>
                  <a:cubicBezTo>
                    <a:pt x="378" y="529"/>
                    <a:pt x="366" y="524"/>
                    <a:pt x="356" y="524"/>
                  </a:cubicBezTo>
                  <a:lnTo>
                    <a:pt x="344" y="524"/>
                  </a:lnTo>
                  <a:cubicBezTo>
                    <a:pt x="347" y="517"/>
                    <a:pt x="351" y="506"/>
                    <a:pt x="356" y="498"/>
                  </a:cubicBezTo>
                  <a:lnTo>
                    <a:pt x="359" y="494"/>
                  </a:lnTo>
                  <a:cubicBezTo>
                    <a:pt x="363" y="491"/>
                    <a:pt x="366" y="487"/>
                    <a:pt x="373" y="479"/>
                  </a:cubicBezTo>
                  <a:cubicBezTo>
                    <a:pt x="373" y="476"/>
                    <a:pt x="378" y="472"/>
                    <a:pt x="382" y="468"/>
                  </a:cubicBezTo>
                  <a:cubicBezTo>
                    <a:pt x="385" y="461"/>
                    <a:pt x="385" y="453"/>
                    <a:pt x="385" y="446"/>
                  </a:cubicBezTo>
                  <a:cubicBezTo>
                    <a:pt x="385" y="439"/>
                    <a:pt x="385" y="431"/>
                    <a:pt x="382" y="424"/>
                  </a:cubicBezTo>
                  <a:cubicBezTo>
                    <a:pt x="378" y="416"/>
                    <a:pt x="370" y="408"/>
                    <a:pt x="366" y="405"/>
                  </a:cubicBezTo>
                  <a:cubicBezTo>
                    <a:pt x="363" y="401"/>
                    <a:pt x="359" y="398"/>
                    <a:pt x="356" y="398"/>
                  </a:cubicBezTo>
                  <a:lnTo>
                    <a:pt x="366" y="382"/>
                  </a:lnTo>
                  <a:lnTo>
                    <a:pt x="366" y="367"/>
                  </a:lnTo>
                  <a:cubicBezTo>
                    <a:pt x="363" y="345"/>
                    <a:pt x="356" y="322"/>
                    <a:pt x="344" y="300"/>
                  </a:cubicBezTo>
                  <a:cubicBezTo>
                    <a:pt x="340" y="289"/>
                    <a:pt x="329" y="277"/>
                    <a:pt x="321" y="267"/>
                  </a:cubicBezTo>
                  <a:cubicBezTo>
                    <a:pt x="311" y="259"/>
                    <a:pt x="299" y="251"/>
                    <a:pt x="284" y="244"/>
                  </a:cubicBezTo>
                  <a:cubicBezTo>
                    <a:pt x="277" y="241"/>
                    <a:pt x="273" y="237"/>
                    <a:pt x="273" y="237"/>
                  </a:cubicBezTo>
                  <a:cubicBezTo>
                    <a:pt x="273" y="232"/>
                    <a:pt x="273" y="225"/>
                    <a:pt x="277" y="218"/>
                  </a:cubicBezTo>
                  <a:lnTo>
                    <a:pt x="277" y="214"/>
                  </a:lnTo>
                  <a:cubicBezTo>
                    <a:pt x="280" y="218"/>
                    <a:pt x="284" y="218"/>
                    <a:pt x="288" y="218"/>
                  </a:cubicBezTo>
                  <a:cubicBezTo>
                    <a:pt x="295" y="222"/>
                    <a:pt x="306" y="225"/>
                    <a:pt x="321" y="225"/>
                  </a:cubicBezTo>
                  <a:cubicBezTo>
                    <a:pt x="325" y="225"/>
                    <a:pt x="337" y="225"/>
                    <a:pt x="344" y="222"/>
                  </a:cubicBezTo>
                  <a:lnTo>
                    <a:pt x="378" y="206"/>
                  </a:lnTo>
                  <a:lnTo>
                    <a:pt x="363" y="173"/>
                  </a:lnTo>
                  <a:cubicBezTo>
                    <a:pt x="356" y="154"/>
                    <a:pt x="347" y="136"/>
                    <a:pt x="340" y="120"/>
                  </a:cubicBezTo>
                  <a:cubicBezTo>
                    <a:pt x="337" y="113"/>
                    <a:pt x="333" y="106"/>
                    <a:pt x="333" y="98"/>
                  </a:cubicBezTo>
                  <a:cubicBezTo>
                    <a:pt x="329" y="91"/>
                    <a:pt x="329" y="87"/>
                    <a:pt x="329" y="84"/>
                  </a:cubicBezTo>
                  <a:lnTo>
                    <a:pt x="329" y="80"/>
                  </a:lnTo>
                  <a:cubicBezTo>
                    <a:pt x="329" y="72"/>
                    <a:pt x="329" y="61"/>
                    <a:pt x="325" y="53"/>
                  </a:cubicBezTo>
                  <a:cubicBezTo>
                    <a:pt x="321" y="42"/>
                    <a:pt x="318" y="35"/>
                    <a:pt x="314" y="27"/>
                  </a:cubicBezTo>
                  <a:cubicBezTo>
                    <a:pt x="306" y="23"/>
                    <a:pt x="303" y="16"/>
                    <a:pt x="295" y="13"/>
                  </a:cubicBezTo>
                  <a:cubicBezTo>
                    <a:pt x="284" y="8"/>
                    <a:pt x="277" y="5"/>
                    <a:pt x="269" y="5"/>
                  </a:cubicBezTo>
                  <a:cubicBezTo>
                    <a:pt x="258" y="5"/>
                    <a:pt x="247" y="5"/>
                    <a:pt x="243" y="1"/>
                  </a:cubicBezTo>
                  <a:close/>
                  <a:moveTo>
                    <a:pt x="413" y="673"/>
                  </a:moveTo>
                  <a:lnTo>
                    <a:pt x="413" y="673"/>
                  </a:lnTo>
                  <a:cubicBezTo>
                    <a:pt x="413" y="673"/>
                    <a:pt x="414" y="674"/>
                    <a:pt x="414" y="674"/>
                  </a:cubicBezTo>
                  <a:lnTo>
                    <a:pt x="414" y="674"/>
                  </a:lnTo>
                  <a:lnTo>
                    <a:pt x="415" y="674"/>
                  </a:lnTo>
                  <a:lnTo>
                    <a:pt x="413" y="673"/>
                  </a:lnTo>
                  <a:close/>
                  <a:moveTo>
                    <a:pt x="131" y="595"/>
                  </a:moveTo>
                  <a:cubicBezTo>
                    <a:pt x="131" y="596"/>
                    <a:pt x="131" y="598"/>
                    <a:pt x="131" y="599"/>
                  </a:cubicBezTo>
                  <a:cubicBezTo>
                    <a:pt x="131" y="607"/>
                    <a:pt x="127" y="618"/>
                    <a:pt x="127" y="633"/>
                  </a:cubicBezTo>
                  <a:cubicBezTo>
                    <a:pt x="123" y="644"/>
                    <a:pt x="120" y="659"/>
                    <a:pt x="120" y="674"/>
                  </a:cubicBezTo>
                  <a:cubicBezTo>
                    <a:pt x="120" y="681"/>
                    <a:pt x="123" y="693"/>
                    <a:pt x="123" y="700"/>
                  </a:cubicBezTo>
                  <a:lnTo>
                    <a:pt x="123" y="708"/>
                  </a:lnTo>
                  <a:cubicBezTo>
                    <a:pt x="127" y="712"/>
                    <a:pt x="127" y="712"/>
                    <a:pt x="127" y="715"/>
                  </a:cubicBezTo>
                  <a:cubicBezTo>
                    <a:pt x="131" y="722"/>
                    <a:pt x="135" y="730"/>
                    <a:pt x="138" y="738"/>
                  </a:cubicBezTo>
                  <a:lnTo>
                    <a:pt x="138" y="741"/>
                  </a:lnTo>
                  <a:lnTo>
                    <a:pt x="149" y="760"/>
                  </a:lnTo>
                  <a:lnTo>
                    <a:pt x="225" y="760"/>
                  </a:lnTo>
                  <a:cubicBezTo>
                    <a:pt x="239" y="760"/>
                    <a:pt x="254" y="760"/>
                    <a:pt x="266" y="764"/>
                  </a:cubicBezTo>
                  <a:cubicBezTo>
                    <a:pt x="273" y="767"/>
                    <a:pt x="280" y="771"/>
                    <a:pt x="288" y="775"/>
                  </a:cubicBezTo>
                  <a:lnTo>
                    <a:pt x="299" y="786"/>
                  </a:lnTo>
                  <a:lnTo>
                    <a:pt x="311" y="798"/>
                  </a:lnTo>
                  <a:lnTo>
                    <a:pt x="325" y="801"/>
                  </a:lnTo>
                  <a:lnTo>
                    <a:pt x="333" y="801"/>
                  </a:lnTo>
                  <a:cubicBezTo>
                    <a:pt x="344" y="801"/>
                    <a:pt x="356" y="798"/>
                    <a:pt x="363" y="798"/>
                  </a:cubicBezTo>
                  <a:lnTo>
                    <a:pt x="370" y="798"/>
                  </a:lnTo>
                  <a:cubicBezTo>
                    <a:pt x="378" y="793"/>
                    <a:pt x="385" y="793"/>
                    <a:pt x="392" y="790"/>
                  </a:cubicBezTo>
                  <a:cubicBezTo>
                    <a:pt x="404" y="782"/>
                    <a:pt x="415" y="775"/>
                    <a:pt x="418" y="764"/>
                  </a:cubicBezTo>
                  <a:cubicBezTo>
                    <a:pt x="426" y="753"/>
                    <a:pt x="430" y="738"/>
                    <a:pt x="430" y="730"/>
                  </a:cubicBezTo>
                  <a:cubicBezTo>
                    <a:pt x="430" y="719"/>
                    <a:pt x="426" y="708"/>
                    <a:pt x="423" y="700"/>
                  </a:cubicBezTo>
                  <a:cubicBezTo>
                    <a:pt x="419" y="692"/>
                    <a:pt x="416" y="683"/>
                    <a:pt x="414" y="674"/>
                  </a:cubicBezTo>
                  <a:lnTo>
                    <a:pt x="414" y="674"/>
                  </a:lnTo>
                  <a:lnTo>
                    <a:pt x="340" y="693"/>
                  </a:lnTo>
                  <a:cubicBezTo>
                    <a:pt x="344" y="700"/>
                    <a:pt x="347" y="708"/>
                    <a:pt x="347" y="712"/>
                  </a:cubicBezTo>
                  <a:cubicBezTo>
                    <a:pt x="347" y="715"/>
                    <a:pt x="351" y="719"/>
                    <a:pt x="351" y="722"/>
                  </a:cubicBezTo>
                  <a:lnTo>
                    <a:pt x="344" y="722"/>
                  </a:lnTo>
                  <a:cubicBezTo>
                    <a:pt x="333" y="715"/>
                    <a:pt x="325" y="708"/>
                    <a:pt x="314" y="700"/>
                  </a:cubicBezTo>
                  <a:cubicBezTo>
                    <a:pt x="295" y="703"/>
                    <a:pt x="284" y="708"/>
                    <a:pt x="269" y="712"/>
                  </a:cubicBezTo>
                  <a:cubicBezTo>
                    <a:pt x="254" y="712"/>
                    <a:pt x="243" y="715"/>
                    <a:pt x="232" y="715"/>
                  </a:cubicBezTo>
                  <a:cubicBezTo>
                    <a:pt x="225" y="715"/>
                    <a:pt x="216" y="715"/>
                    <a:pt x="209" y="712"/>
                  </a:cubicBezTo>
                  <a:cubicBezTo>
                    <a:pt x="199" y="712"/>
                    <a:pt x="190" y="703"/>
                    <a:pt x="183" y="696"/>
                  </a:cubicBezTo>
                  <a:cubicBezTo>
                    <a:pt x="180" y="693"/>
                    <a:pt x="176" y="689"/>
                    <a:pt x="172" y="681"/>
                  </a:cubicBezTo>
                  <a:cubicBezTo>
                    <a:pt x="168" y="677"/>
                    <a:pt x="168" y="670"/>
                    <a:pt x="164" y="663"/>
                  </a:cubicBezTo>
                  <a:lnTo>
                    <a:pt x="164" y="655"/>
                  </a:lnTo>
                  <a:lnTo>
                    <a:pt x="131" y="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3" name="Google Shape;18163;p13"/>
            <p:cNvSpPr/>
            <p:nvPr/>
          </p:nvSpPr>
          <p:spPr>
            <a:xfrm>
              <a:off x="-533793" y="1979285"/>
              <a:ext cx="5396" cy="24496"/>
            </a:xfrm>
            <a:custGeom>
              <a:avLst/>
              <a:gdLst/>
              <a:ahLst/>
              <a:cxnLst/>
              <a:rect l="l" t="t" r="r" b="b"/>
              <a:pathLst>
                <a:path w="113" h="513" extrusionOk="0">
                  <a:moveTo>
                    <a:pt x="19" y="0"/>
                  </a:moveTo>
                  <a:cubicBezTo>
                    <a:pt x="12" y="19"/>
                    <a:pt x="12" y="42"/>
                    <a:pt x="12" y="68"/>
                  </a:cubicBezTo>
                  <a:cubicBezTo>
                    <a:pt x="12" y="102"/>
                    <a:pt x="16" y="140"/>
                    <a:pt x="16" y="176"/>
                  </a:cubicBezTo>
                  <a:cubicBezTo>
                    <a:pt x="16" y="202"/>
                    <a:pt x="12" y="233"/>
                    <a:pt x="4" y="266"/>
                  </a:cubicBezTo>
                  <a:cubicBezTo>
                    <a:pt x="0" y="274"/>
                    <a:pt x="0" y="281"/>
                    <a:pt x="0" y="285"/>
                  </a:cubicBezTo>
                  <a:cubicBezTo>
                    <a:pt x="0" y="300"/>
                    <a:pt x="4" y="311"/>
                    <a:pt x="8" y="323"/>
                  </a:cubicBezTo>
                  <a:cubicBezTo>
                    <a:pt x="12" y="337"/>
                    <a:pt x="19" y="352"/>
                    <a:pt x="26" y="367"/>
                  </a:cubicBezTo>
                  <a:cubicBezTo>
                    <a:pt x="45" y="397"/>
                    <a:pt x="68" y="431"/>
                    <a:pt x="83" y="468"/>
                  </a:cubicBezTo>
                  <a:cubicBezTo>
                    <a:pt x="90" y="483"/>
                    <a:pt x="94" y="498"/>
                    <a:pt x="97" y="513"/>
                  </a:cubicBezTo>
                  <a:cubicBezTo>
                    <a:pt x="97" y="509"/>
                    <a:pt x="102" y="509"/>
                    <a:pt x="102" y="506"/>
                  </a:cubicBezTo>
                  <a:cubicBezTo>
                    <a:pt x="105" y="498"/>
                    <a:pt x="105" y="494"/>
                    <a:pt x="109" y="483"/>
                  </a:cubicBezTo>
                  <a:cubicBezTo>
                    <a:pt x="109" y="471"/>
                    <a:pt x="112" y="461"/>
                    <a:pt x="112" y="442"/>
                  </a:cubicBezTo>
                  <a:lnTo>
                    <a:pt x="112" y="427"/>
                  </a:lnTo>
                  <a:cubicBezTo>
                    <a:pt x="112" y="382"/>
                    <a:pt x="97" y="333"/>
                    <a:pt x="83" y="281"/>
                  </a:cubicBezTo>
                  <a:cubicBezTo>
                    <a:pt x="64" y="233"/>
                    <a:pt x="45" y="176"/>
                    <a:pt x="45" y="113"/>
                  </a:cubicBezTo>
                  <a:cubicBezTo>
                    <a:pt x="45" y="98"/>
                    <a:pt x="45" y="83"/>
                    <a:pt x="49" y="68"/>
                  </a:cubicBezTo>
                  <a:cubicBezTo>
                    <a:pt x="42" y="61"/>
                    <a:pt x="38" y="53"/>
                    <a:pt x="34" y="45"/>
                  </a:cubicBezTo>
                  <a:cubicBezTo>
                    <a:pt x="23" y="27"/>
                    <a:pt x="23" y="12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4" name="Google Shape;18164;p13"/>
            <p:cNvSpPr/>
            <p:nvPr/>
          </p:nvSpPr>
          <p:spPr>
            <a:xfrm>
              <a:off x="-537518" y="1970021"/>
              <a:ext cx="12893" cy="37722"/>
            </a:xfrm>
            <a:custGeom>
              <a:avLst/>
              <a:gdLst/>
              <a:ahLst/>
              <a:cxnLst/>
              <a:rect l="l" t="t" r="r" b="b"/>
              <a:pathLst>
                <a:path w="270" h="790" extrusionOk="0">
                  <a:moveTo>
                    <a:pt x="265" y="1"/>
                  </a:moveTo>
                  <a:lnTo>
                    <a:pt x="161" y="46"/>
                  </a:lnTo>
                  <a:lnTo>
                    <a:pt x="161" y="60"/>
                  </a:lnTo>
                  <a:cubicBezTo>
                    <a:pt x="161" y="68"/>
                    <a:pt x="161" y="75"/>
                    <a:pt x="157" y="79"/>
                  </a:cubicBezTo>
                  <a:cubicBezTo>
                    <a:pt x="157" y="82"/>
                    <a:pt x="157" y="87"/>
                    <a:pt x="153" y="90"/>
                  </a:cubicBezTo>
                  <a:lnTo>
                    <a:pt x="172" y="98"/>
                  </a:lnTo>
                  <a:lnTo>
                    <a:pt x="265" y="1"/>
                  </a:lnTo>
                  <a:close/>
                  <a:moveTo>
                    <a:pt x="0" y="113"/>
                  </a:moveTo>
                  <a:lnTo>
                    <a:pt x="4" y="116"/>
                  </a:lnTo>
                  <a:lnTo>
                    <a:pt x="4" y="113"/>
                  </a:lnTo>
                  <a:close/>
                  <a:moveTo>
                    <a:pt x="97" y="194"/>
                  </a:moveTo>
                  <a:cubicBezTo>
                    <a:pt x="101" y="206"/>
                    <a:pt x="101" y="221"/>
                    <a:pt x="112" y="239"/>
                  </a:cubicBezTo>
                  <a:cubicBezTo>
                    <a:pt x="116" y="247"/>
                    <a:pt x="120" y="255"/>
                    <a:pt x="127" y="262"/>
                  </a:cubicBezTo>
                  <a:cubicBezTo>
                    <a:pt x="123" y="277"/>
                    <a:pt x="123" y="292"/>
                    <a:pt x="123" y="307"/>
                  </a:cubicBezTo>
                  <a:cubicBezTo>
                    <a:pt x="123" y="370"/>
                    <a:pt x="142" y="427"/>
                    <a:pt x="161" y="475"/>
                  </a:cubicBezTo>
                  <a:cubicBezTo>
                    <a:pt x="175" y="527"/>
                    <a:pt x="190" y="576"/>
                    <a:pt x="190" y="621"/>
                  </a:cubicBezTo>
                  <a:lnTo>
                    <a:pt x="190" y="636"/>
                  </a:lnTo>
                  <a:cubicBezTo>
                    <a:pt x="190" y="655"/>
                    <a:pt x="187" y="665"/>
                    <a:pt x="187" y="677"/>
                  </a:cubicBezTo>
                  <a:cubicBezTo>
                    <a:pt x="183" y="688"/>
                    <a:pt x="183" y="692"/>
                    <a:pt x="180" y="700"/>
                  </a:cubicBezTo>
                  <a:cubicBezTo>
                    <a:pt x="180" y="703"/>
                    <a:pt x="175" y="703"/>
                    <a:pt x="175" y="707"/>
                  </a:cubicBezTo>
                  <a:cubicBezTo>
                    <a:pt x="172" y="692"/>
                    <a:pt x="168" y="677"/>
                    <a:pt x="161" y="662"/>
                  </a:cubicBezTo>
                  <a:cubicBezTo>
                    <a:pt x="146" y="625"/>
                    <a:pt x="123" y="591"/>
                    <a:pt x="104" y="561"/>
                  </a:cubicBezTo>
                  <a:cubicBezTo>
                    <a:pt x="97" y="546"/>
                    <a:pt x="90" y="531"/>
                    <a:pt x="86" y="517"/>
                  </a:cubicBezTo>
                  <a:cubicBezTo>
                    <a:pt x="82" y="505"/>
                    <a:pt x="78" y="494"/>
                    <a:pt x="78" y="479"/>
                  </a:cubicBezTo>
                  <a:cubicBezTo>
                    <a:pt x="78" y="475"/>
                    <a:pt x="78" y="468"/>
                    <a:pt x="82" y="460"/>
                  </a:cubicBezTo>
                  <a:cubicBezTo>
                    <a:pt x="90" y="427"/>
                    <a:pt x="94" y="396"/>
                    <a:pt x="94" y="370"/>
                  </a:cubicBezTo>
                  <a:cubicBezTo>
                    <a:pt x="94" y="334"/>
                    <a:pt x="90" y="296"/>
                    <a:pt x="90" y="262"/>
                  </a:cubicBezTo>
                  <a:cubicBezTo>
                    <a:pt x="90" y="236"/>
                    <a:pt x="90" y="213"/>
                    <a:pt x="97" y="194"/>
                  </a:cubicBezTo>
                  <a:close/>
                  <a:moveTo>
                    <a:pt x="164" y="127"/>
                  </a:moveTo>
                  <a:lnTo>
                    <a:pt x="45" y="180"/>
                  </a:lnTo>
                  <a:lnTo>
                    <a:pt x="52" y="150"/>
                  </a:lnTo>
                  <a:cubicBezTo>
                    <a:pt x="45" y="150"/>
                    <a:pt x="41" y="150"/>
                    <a:pt x="37" y="146"/>
                  </a:cubicBezTo>
                  <a:lnTo>
                    <a:pt x="33" y="146"/>
                  </a:lnTo>
                  <a:cubicBezTo>
                    <a:pt x="30" y="154"/>
                    <a:pt x="26" y="165"/>
                    <a:pt x="23" y="172"/>
                  </a:cubicBezTo>
                  <a:cubicBezTo>
                    <a:pt x="15" y="203"/>
                    <a:pt x="11" y="232"/>
                    <a:pt x="11" y="262"/>
                  </a:cubicBezTo>
                  <a:cubicBezTo>
                    <a:pt x="11" y="299"/>
                    <a:pt x="15" y="337"/>
                    <a:pt x="15" y="370"/>
                  </a:cubicBezTo>
                  <a:cubicBezTo>
                    <a:pt x="15" y="393"/>
                    <a:pt x="15" y="415"/>
                    <a:pt x="7" y="438"/>
                  </a:cubicBezTo>
                  <a:cubicBezTo>
                    <a:pt x="4" y="453"/>
                    <a:pt x="4" y="468"/>
                    <a:pt x="4" y="479"/>
                  </a:cubicBezTo>
                  <a:cubicBezTo>
                    <a:pt x="4" y="508"/>
                    <a:pt x="11" y="539"/>
                    <a:pt x="23" y="561"/>
                  </a:cubicBezTo>
                  <a:cubicBezTo>
                    <a:pt x="37" y="598"/>
                    <a:pt x="59" y="632"/>
                    <a:pt x="75" y="662"/>
                  </a:cubicBezTo>
                  <a:cubicBezTo>
                    <a:pt x="86" y="677"/>
                    <a:pt x="90" y="692"/>
                    <a:pt x="97" y="707"/>
                  </a:cubicBezTo>
                  <a:cubicBezTo>
                    <a:pt x="101" y="722"/>
                    <a:pt x="104" y="733"/>
                    <a:pt x="104" y="748"/>
                  </a:cubicBezTo>
                  <a:cubicBezTo>
                    <a:pt x="104" y="752"/>
                    <a:pt x="104" y="760"/>
                    <a:pt x="101" y="763"/>
                  </a:cubicBezTo>
                  <a:lnTo>
                    <a:pt x="101" y="770"/>
                  </a:lnTo>
                  <a:lnTo>
                    <a:pt x="138" y="782"/>
                  </a:lnTo>
                  <a:cubicBezTo>
                    <a:pt x="149" y="786"/>
                    <a:pt x="161" y="786"/>
                    <a:pt x="172" y="789"/>
                  </a:cubicBezTo>
                  <a:lnTo>
                    <a:pt x="194" y="789"/>
                  </a:lnTo>
                  <a:cubicBezTo>
                    <a:pt x="198" y="789"/>
                    <a:pt x="202" y="786"/>
                    <a:pt x="209" y="782"/>
                  </a:cubicBezTo>
                  <a:cubicBezTo>
                    <a:pt x="220" y="774"/>
                    <a:pt x="228" y="763"/>
                    <a:pt x="239" y="752"/>
                  </a:cubicBezTo>
                  <a:cubicBezTo>
                    <a:pt x="251" y="737"/>
                    <a:pt x="258" y="718"/>
                    <a:pt x="261" y="700"/>
                  </a:cubicBezTo>
                  <a:cubicBezTo>
                    <a:pt x="265" y="681"/>
                    <a:pt x="265" y="662"/>
                    <a:pt x="265" y="643"/>
                  </a:cubicBezTo>
                  <a:cubicBezTo>
                    <a:pt x="265" y="636"/>
                    <a:pt x="269" y="629"/>
                    <a:pt x="269" y="621"/>
                  </a:cubicBezTo>
                  <a:cubicBezTo>
                    <a:pt x="265" y="561"/>
                    <a:pt x="251" y="505"/>
                    <a:pt x="232" y="453"/>
                  </a:cubicBezTo>
                  <a:cubicBezTo>
                    <a:pt x="225" y="427"/>
                    <a:pt x="216" y="401"/>
                    <a:pt x="209" y="378"/>
                  </a:cubicBezTo>
                  <a:cubicBezTo>
                    <a:pt x="206" y="356"/>
                    <a:pt x="202" y="334"/>
                    <a:pt x="202" y="307"/>
                  </a:cubicBezTo>
                  <a:cubicBezTo>
                    <a:pt x="202" y="292"/>
                    <a:pt x="202" y="273"/>
                    <a:pt x="209" y="255"/>
                  </a:cubicBezTo>
                  <a:lnTo>
                    <a:pt x="216" y="221"/>
                  </a:lnTo>
                  <a:lnTo>
                    <a:pt x="183" y="206"/>
                  </a:lnTo>
                  <a:lnTo>
                    <a:pt x="180" y="206"/>
                  </a:lnTo>
                  <a:lnTo>
                    <a:pt x="175" y="203"/>
                  </a:lnTo>
                  <a:lnTo>
                    <a:pt x="175" y="187"/>
                  </a:lnTo>
                  <a:cubicBezTo>
                    <a:pt x="172" y="180"/>
                    <a:pt x="172" y="172"/>
                    <a:pt x="172" y="165"/>
                  </a:cubicBezTo>
                  <a:cubicBezTo>
                    <a:pt x="172" y="154"/>
                    <a:pt x="172" y="139"/>
                    <a:pt x="164" y="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5" name="Google Shape;18165;p13"/>
            <p:cNvSpPr/>
            <p:nvPr/>
          </p:nvSpPr>
          <p:spPr>
            <a:xfrm>
              <a:off x="-674608" y="2009463"/>
              <a:ext cx="3581" cy="20771"/>
            </a:xfrm>
            <a:custGeom>
              <a:avLst/>
              <a:gdLst/>
              <a:ahLst/>
              <a:cxnLst/>
              <a:rect l="l" t="t" r="r" b="b"/>
              <a:pathLst>
                <a:path w="75" h="435" extrusionOk="0">
                  <a:moveTo>
                    <a:pt x="8" y="1"/>
                  </a:moveTo>
                  <a:cubicBezTo>
                    <a:pt x="4" y="1"/>
                    <a:pt x="4" y="1"/>
                    <a:pt x="0" y="5"/>
                  </a:cubicBezTo>
                  <a:cubicBezTo>
                    <a:pt x="15" y="27"/>
                    <a:pt x="23" y="53"/>
                    <a:pt x="26" y="75"/>
                  </a:cubicBezTo>
                  <a:cubicBezTo>
                    <a:pt x="34" y="109"/>
                    <a:pt x="34" y="143"/>
                    <a:pt x="34" y="172"/>
                  </a:cubicBezTo>
                  <a:lnTo>
                    <a:pt x="34" y="225"/>
                  </a:lnTo>
                  <a:cubicBezTo>
                    <a:pt x="34" y="243"/>
                    <a:pt x="37" y="266"/>
                    <a:pt x="37" y="284"/>
                  </a:cubicBezTo>
                  <a:cubicBezTo>
                    <a:pt x="37" y="288"/>
                    <a:pt x="37" y="293"/>
                    <a:pt x="41" y="296"/>
                  </a:cubicBezTo>
                  <a:cubicBezTo>
                    <a:pt x="41" y="270"/>
                    <a:pt x="49" y="243"/>
                    <a:pt x="56" y="225"/>
                  </a:cubicBezTo>
                  <a:cubicBezTo>
                    <a:pt x="68" y="203"/>
                    <a:pt x="71" y="188"/>
                    <a:pt x="71" y="172"/>
                  </a:cubicBezTo>
                  <a:cubicBezTo>
                    <a:pt x="71" y="153"/>
                    <a:pt x="63" y="136"/>
                    <a:pt x="56" y="117"/>
                  </a:cubicBezTo>
                  <a:cubicBezTo>
                    <a:pt x="49" y="94"/>
                    <a:pt x="37" y="75"/>
                    <a:pt x="30" y="49"/>
                  </a:cubicBezTo>
                  <a:cubicBezTo>
                    <a:pt x="23" y="34"/>
                    <a:pt x="18" y="19"/>
                    <a:pt x="15" y="1"/>
                  </a:cubicBezTo>
                  <a:close/>
                  <a:moveTo>
                    <a:pt x="68" y="427"/>
                  </a:moveTo>
                  <a:cubicBezTo>
                    <a:pt x="71" y="431"/>
                    <a:pt x="71" y="431"/>
                    <a:pt x="71" y="434"/>
                  </a:cubicBezTo>
                  <a:lnTo>
                    <a:pt x="75" y="434"/>
                  </a:lnTo>
                  <a:lnTo>
                    <a:pt x="68" y="4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6" name="Google Shape;18166;p13"/>
            <p:cNvSpPr/>
            <p:nvPr/>
          </p:nvSpPr>
          <p:spPr>
            <a:xfrm>
              <a:off x="-678905" y="2005882"/>
              <a:ext cx="22013" cy="43787"/>
            </a:xfrm>
            <a:custGeom>
              <a:avLst/>
              <a:gdLst/>
              <a:ahLst/>
              <a:cxnLst/>
              <a:rect l="l" t="t" r="r" b="b"/>
              <a:pathLst>
                <a:path w="461" h="917" extrusionOk="0">
                  <a:moveTo>
                    <a:pt x="105" y="76"/>
                  </a:moveTo>
                  <a:cubicBezTo>
                    <a:pt x="108" y="94"/>
                    <a:pt x="113" y="109"/>
                    <a:pt x="120" y="124"/>
                  </a:cubicBezTo>
                  <a:cubicBezTo>
                    <a:pt x="127" y="150"/>
                    <a:pt x="139" y="169"/>
                    <a:pt x="146" y="192"/>
                  </a:cubicBezTo>
                  <a:cubicBezTo>
                    <a:pt x="153" y="211"/>
                    <a:pt x="161" y="228"/>
                    <a:pt x="161" y="247"/>
                  </a:cubicBezTo>
                  <a:cubicBezTo>
                    <a:pt x="161" y="263"/>
                    <a:pt x="158" y="278"/>
                    <a:pt x="146" y="300"/>
                  </a:cubicBezTo>
                  <a:cubicBezTo>
                    <a:pt x="139" y="318"/>
                    <a:pt x="131" y="345"/>
                    <a:pt x="131" y="371"/>
                  </a:cubicBezTo>
                  <a:cubicBezTo>
                    <a:pt x="127" y="368"/>
                    <a:pt x="127" y="363"/>
                    <a:pt x="127" y="359"/>
                  </a:cubicBezTo>
                  <a:cubicBezTo>
                    <a:pt x="127" y="341"/>
                    <a:pt x="124" y="318"/>
                    <a:pt x="124" y="300"/>
                  </a:cubicBezTo>
                  <a:lnTo>
                    <a:pt x="124" y="247"/>
                  </a:lnTo>
                  <a:cubicBezTo>
                    <a:pt x="124" y="218"/>
                    <a:pt x="124" y="184"/>
                    <a:pt x="116" y="150"/>
                  </a:cubicBezTo>
                  <a:cubicBezTo>
                    <a:pt x="113" y="128"/>
                    <a:pt x="105" y="102"/>
                    <a:pt x="90" y="80"/>
                  </a:cubicBezTo>
                  <a:cubicBezTo>
                    <a:pt x="94" y="76"/>
                    <a:pt x="94" y="76"/>
                    <a:pt x="98" y="76"/>
                  </a:cubicBezTo>
                  <a:close/>
                  <a:moveTo>
                    <a:pt x="158" y="502"/>
                  </a:moveTo>
                  <a:lnTo>
                    <a:pt x="165" y="509"/>
                  </a:lnTo>
                  <a:lnTo>
                    <a:pt x="161" y="509"/>
                  </a:lnTo>
                  <a:cubicBezTo>
                    <a:pt x="161" y="506"/>
                    <a:pt x="161" y="506"/>
                    <a:pt x="158" y="502"/>
                  </a:cubicBezTo>
                  <a:close/>
                  <a:moveTo>
                    <a:pt x="131" y="1"/>
                  </a:moveTo>
                  <a:cubicBezTo>
                    <a:pt x="127" y="4"/>
                    <a:pt x="127" y="12"/>
                    <a:pt x="120" y="19"/>
                  </a:cubicBezTo>
                  <a:cubicBezTo>
                    <a:pt x="116" y="23"/>
                    <a:pt x="113" y="27"/>
                    <a:pt x="101" y="35"/>
                  </a:cubicBezTo>
                  <a:cubicBezTo>
                    <a:pt x="98" y="35"/>
                    <a:pt x="90" y="38"/>
                    <a:pt x="82" y="38"/>
                  </a:cubicBezTo>
                  <a:cubicBezTo>
                    <a:pt x="72" y="38"/>
                    <a:pt x="63" y="35"/>
                    <a:pt x="56" y="31"/>
                  </a:cubicBezTo>
                  <a:cubicBezTo>
                    <a:pt x="49" y="27"/>
                    <a:pt x="46" y="19"/>
                    <a:pt x="41" y="16"/>
                  </a:cubicBezTo>
                  <a:lnTo>
                    <a:pt x="37" y="12"/>
                  </a:lnTo>
                  <a:cubicBezTo>
                    <a:pt x="37" y="12"/>
                    <a:pt x="34" y="12"/>
                    <a:pt x="34" y="9"/>
                  </a:cubicBezTo>
                  <a:lnTo>
                    <a:pt x="23" y="19"/>
                  </a:lnTo>
                  <a:cubicBezTo>
                    <a:pt x="15" y="23"/>
                    <a:pt x="11" y="31"/>
                    <a:pt x="8" y="38"/>
                  </a:cubicBezTo>
                  <a:cubicBezTo>
                    <a:pt x="4" y="42"/>
                    <a:pt x="1" y="54"/>
                    <a:pt x="1" y="64"/>
                  </a:cubicBezTo>
                  <a:cubicBezTo>
                    <a:pt x="1" y="76"/>
                    <a:pt x="4" y="87"/>
                    <a:pt x="11" y="98"/>
                  </a:cubicBezTo>
                  <a:cubicBezTo>
                    <a:pt x="27" y="121"/>
                    <a:pt x="37" y="143"/>
                    <a:pt x="41" y="166"/>
                  </a:cubicBezTo>
                  <a:cubicBezTo>
                    <a:pt x="49" y="192"/>
                    <a:pt x="49" y="218"/>
                    <a:pt x="49" y="247"/>
                  </a:cubicBezTo>
                  <a:lnTo>
                    <a:pt x="49" y="300"/>
                  </a:lnTo>
                  <a:cubicBezTo>
                    <a:pt x="49" y="323"/>
                    <a:pt x="49" y="345"/>
                    <a:pt x="53" y="368"/>
                  </a:cubicBezTo>
                  <a:cubicBezTo>
                    <a:pt x="60" y="430"/>
                    <a:pt x="75" y="490"/>
                    <a:pt x="90" y="547"/>
                  </a:cubicBezTo>
                  <a:lnTo>
                    <a:pt x="82" y="551"/>
                  </a:lnTo>
                  <a:lnTo>
                    <a:pt x="94" y="558"/>
                  </a:lnTo>
                  <a:cubicBezTo>
                    <a:pt x="98" y="569"/>
                    <a:pt x="101" y="580"/>
                    <a:pt x="105" y="587"/>
                  </a:cubicBezTo>
                  <a:cubicBezTo>
                    <a:pt x="124" y="659"/>
                    <a:pt x="142" y="726"/>
                    <a:pt x="150" y="794"/>
                  </a:cubicBezTo>
                  <a:cubicBezTo>
                    <a:pt x="153" y="820"/>
                    <a:pt x="161" y="839"/>
                    <a:pt x="168" y="856"/>
                  </a:cubicBezTo>
                  <a:cubicBezTo>
                    <a:pt x="180" y="868"/>
                    <a:pt x="191" y="879"/>
                    <a:pt x="203" y="887"/>
                  </a:cubicBezTo>
                  <a:cubicBezTo>
                    <a:pt x="213" y="894"/>
                    <a:pt x="220" y="898"/>
                    <a:pt x="232" y="901"/>
                  </a:cubicBezTo>
                  <a:cubicBezTo>
                    <a:pt x="247" y="906"/>
                    <a:pt x="262" y="906"/>
                    <a:pt x="277" y="906"/>
                  </a:cubicBezTo>
                  <a:cubicBezTo>
                    <a:pt x="292" y="906"/>
                    <a:pt x="310" y="909"/>
                    <a:pt x="329" y="909"/>
                  </a:cubicBezTo>
                  <a:lnTo>
                    <a:pt x="460" y="917"/>
                  </a:lnTo>
                  <a:lnTo>
                    <a:pt x="460" y="917"/>
                  </a:lnTo>
                  <a:lnTo>
                    <a:pt x="351" y="839"/>
                  </a:lnTo>
                  <a:cubicBezTo>
                    <a:pt x="325" y="820"/>
                    <a:pt x="310" y="801"/>
                    <a:pt x="299" y="775"/>
                  </a:cubicBezTo>
                  <a:cubicBezTo>
                    <a:pt x="288" y="760"/>
                    <a:pt x="284" y="737"/>
                    <a:pt x="277" y="718"/>
                  </a:cubicBezTo>
                  <a:cubicBezTo>
                    <a:pt x="270" y="689"/>
                    <a:pt x="265" y="651"/>
                    <a:pt x="251" y="618"/>
                  </a:cubicBezTo>
                  <a:cubicBezTo>
                    <a:pt x="247" y="610"/>
                    <a:pt x="243" y="603"/>
                    <a:pt x="239" y="595"/>
                  </a:cubicBezTo>
                  <a:cubicBezTo>
                    <a:pt x="243" y="592"/>
                    <a:pt x="247" y="592"/>
                    <a:pt x="251" y="592"/>
                  </a:cubicBezTo>
                  <a:cubicBezTo>
                    <a:pt x="262" y="587"/>
                    <a:pt x="270" y="584"/>
                    <a:pt x="277" y="577"/>
                  </a:cubicBezTo>
                  <a:lnTo>
                    <a:pt x="322" y="542"/>
                  </a:lnTo>
                  <a:lnTo>
                    <a:pt x="273" y="513"/>
                  </a:lnTo>
                  <a:cubicBezTo>
                    <a:pt x="247" y="498"/>
                    <a:pt x="232" y="480"/>
                    <a:pt x="220" y="457"/>
                  </a:cubicBezTo>
                  <a:cubicBezTo>
                    <a:pt x="210" y="435"/>
                    <a:pt x="206" y="412"/>
                    <a:pt x="206" y="390"/>
                  </a:cubicBezTo>
                  <a:cubicBezTo>
                    <a:pt x="206" y="368"/>
                    <a:pt x="210" y="345"/>
                    <a:pt x="217" y="330"/>
                  </a:cubicBezTo>
                  <a:cubicBezTo>
                    <a:pt x="232" y="304"/>
                    <a:pt x="236" y="273"/>
                    <a:pt x="236" y="247"/>
                  </a:cubicBezTo>
                  <a:cubicBezTo>
                    <a:pt x="236" y="225"/>
                    <a:pt x="232" y="206"/>
                    <a:pt x="229" y="188"/>
                  </a:cubicBezTo>
                  <a:cubicBezTo>
                    <a:pt x="217" y="161"/>
                    <a:pt x="206" y="139"/>
                    <a:pt x="198" y="116"/>
                  </a:cubicBezTo>
                  <a:cubicBezTo>
                    <a:pt x="187" y="94"/>
                    <a:pt x="184" y="76"/>
                    <a:pt x="180" y="61"/>
                  </a:cubicBezTo>
                  <a:cubicBezTo>
                    <a:pt x="180" y="49"/>
                    <a:pt x="176" y="42"/>
                    <a:pt x="172" y="35"/>
                  </a:cubicBezTo>
                  <a:cubicBezTo>
                    <a:pt x="168" y="27"/>
                    <a:pt x="165" y="23"/>
                    <a:pt x="161" y="16"/>
                  </a:cubicBezTo>
                  <a:cubicBezTo>
                    <a:pt x="153" y="9"/>
                    <a:pt x="142" y="4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7" name="Google Shape;18167;p13"/>
            <p:cNvSpPr/>
            <p:nvPr/>
          </p:nvSpPr>
          <p:spPr>
            <a:xfrm>
              <a:off x="-482557" y="2115516"/>
              <a:ext cx="5396" cy="26835"/>
            </a:xfrm>
            <a:custGeom>
              <a:avLst/>
              <a:gdLst/>
              <a:ahLst/>
              <a:cxnLst/>
              <a:rect l="l" t="t" r="r" b="b"/>
              <a:pathLst>
                <a:path w="113" h="562" extrusionOk="0">
                  <a:moveTo>
                    <a:pt x="11" y="0"/>
                  </a:moveTo>
                  <a:cubicBezTo>
                    <a:pt x="11" y="71"/>
                    <a:pt x="0" y="139"/>
                    <a:pt x="0" y="202"/>
                  </a:cubicBezTo>
                  <a:lnTo>
                    <a:pt x="0" y="206"/>
                  </a:lnTo>
                  <a:cubicBezTo>
                    <a:pt x="4" y="194"/>
                    <a:pt x="7" y="180"/>
                    <a:pt x="16" y="168"/>
                  </a:cubicBezTo>
                  <a:cubicBezTo>
                    <a:pt x="26" y="142"/>
                    <a:pt x="30" y="120"/>
                    <a:pt x="30" y="97"/>
                  </a:cubicBezTo>
                  <a:cubicBezTo>
                    <a:pt x="30" y="68"/>
                    <a:pt x="23" y="34"/>
                    <a:pt x="11" y="0"/>
                  </a:cubicBezTo>
                  <a:close/>
                  <a:moveTo>
                    <a:pt x="4" y="296"/>
                  </a:moveTo>
                  <a:cubicBezTo>
                    <a:pt x="4" y="314"/>
                    <a:pt x="7" y="332"/>
                    <a:pt x="7" y="351"/>
                  </a:cubicBezTo>
                  <a:cubicBezTo>
                    <a:pt x="11" y="366"/>
                    <a:pt x="16" y="382"/>
                    <a:pt x="16" y="396"/>
                  </a:cubicBezTo>
                  <a:lnTo>
                    <a:pt x="19" y="389"/>
                  </a:lnTo>
                  <a:lnTo>
                    <a:pt x="19" y="377"/>
                  </a:lnTo>
                  <a:cubicBezTo>
                    <a:pt x="19" y="363"/>
                    <a:pt x="16" y="340"/>
                    <a:pt x="7" y="318"/>
                  </a:cubicBezTo>
                  <a:cubicBezTo>
                    <a:pt x="7" y="310"/>
                    <a:pt x="4" y="303"/>
                    <a:pt x="4" y="296"/>
                  </a:cubicBezTo>
                  <a:close/>
                  <a:moveTo>
                    <a:pt x="90" y="430"/>
                  </a:moveTo>
                  <a:cubicBezTo>
                    <a:pt x="83" y="430"/>
                    <a:pt x="71" y="434"/>
                    <a:pt x="60" y="434"/>
                  </a:cubicBezTo>
                  <a:lnTo>
                    <a:pt x="52" y="434"/>
                  </a:lnTo>
                  <a:lnTo>
                    <a:pt x="26" y="430"/>
                  </a:lnTo>
                  <a:lnTo>
                    <a:pt x="26" y="430"/>
                  </a:lnTo>
                  <a:cubicBezTo>
                    <a:pt x="30" y="445"/>
                    <a:pt x="34" y="456"/>
                    <a:pt x="42" y="471"/>
                  </a:cubicBezTo>
                  <a:cubicBezTo>
                    <a:pt x="52" y="494"/>
                    <a:pt x="68" y="516"/>
                    <a:pt x="86" y="534"/>
                  </a:cubicBezTo>
                  <a:cubicBezTo>
                    <a:pt x="94" y="542"/>
                    <a:pt x="105" y="549"/>
                    <a:pt x="112" y="561"/>
                  </a:cubicBezTo>
                  <a:cubicBezTo>
                    <a:pt x="109" y="549"/>
                    <a:pt x="105" y="542"/>
                    <a:pt x="101" y="534"/>
                  </a:cubicBezTo>
                  <a:cubicBezTo>
                    <a:pt x="90" y="512"/>
                    <a:pt x="86" y="486"/>
                    <a:pt x="86" y="460"/>
                  </a:cubicBezTo>
                  <a:cubicBezTo>
                    <a:pt x="86" y="449"/>
                    <a:pt x="86" y="441"/>
                    <a:pt x="9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8" name="Google Shape;18168;p13"/>
            <p:cNvSpPr/>
            <p:nvPr/>
          </p:nvSpPr>
          <p:spPr>
            <a:xfrm>
              <a:off x="-486998" y="2104581"/>
              <a:ext cx="18240" cy="44360"/>
            </a:xfrm>
            <a:custGeom>
              <a:avLst/>
              <a:gdLst/>
              <a:ahLst/>
              <a:cxnLst/>
              <a:rect l="l" t="t" r="r" b="b"/>
              <a:pathLst>
                <a:path w="382" h="929" extrusionOk="0">
                  <a:moveTo>
                    <a:pt x="104" y="229"/>
                  </a:moveTo>
                  <a:cubicBezTo>
                    <a:pt x="116" y="263"/>
                    <a:pt x="123" y="297"/>
                    <a:pt x="123" y="326"/>
                  </a:cubicBezTo>
                  <a:cubicBezTo>
                    <a:pt x="123" y="349"/>
                    <a:pt x="119" y="371"/>
                    <a:pt x="109" y="397"/>
                  </a:cubicBezTo>
                  <a:cubicBezTo>
                    <a:pt x="100" y="409"/>
                    <a:pt x="97" y="423"/>
                    <a:pt x="93" y="435"/>
                  </a:cubicBezTo>
                  <a:lnTo>
                    <a:pt x="93" y="431"/>
                  </a:lnTo>
                  <a:cubicBezTo>
                    <a:pt x="93" y="368"/>
                    <a:pt x="104" y="300"/>
                    <a:pt x="104" y="229"/>
                  </a:cubicBezTo>
                  <a:close/>
                  <a:moveTo>
                    <a:pt x="97" y="525"/>
                  </a:moveTo>
                  <a:cubicBezTo>
                    <a:pt x="97" y="532"/>
                    <a:pt x="100" y="539"/>
                    <a:pt x="100" y="547"/>
                  </a:cubicBezTo>
                  <a:cubicBezTo>
                    <a:pt x="109" y="569"/>
                    <a:pt x="112" y="592"/>
                    <a:pt x="112" y="606"/>
                  </a:cubicBezTo>
                  <a:lnTo>
                    <a:pt x="112" y="618"/>
                  </a:lnTo>
                  <a:lnTo>
                    <a:pt x="109" y="625"/>
                  </a:lnTo>
                  <a:cubicBezTo>
                    <a:pt x="109" y="611"/>
                    <a:pt x="104" y="595"/>
                    <a:pt x="100" y="580"/>
                  </a:cubicBezTo>
                  <a:cubicBezTo>
                    <a:pt x="100" y="561"/>
                    <a:pt x="97" y="543"/>
                    <a:pt x="97" y="525"/>
                  </a:cubicBezTo>
                  <a:close/>
                  <a:moveTo>
                    <a:pt x="183" y="659"/>
                  </a:moveTo>
                  <a:cubicBezTo>
                    <a:pt x="179" y="670"/>
                    <a:pt x="179" y="678"/>
                    <a:pt x="179" y="689"/>
                  </a:cubicBezTo>
                  <a:cubicBezTo>
                    <a:pt x="179" y="715"/>
                    <a:pt x="183" y="741"/>
                    <a:pt x="194" y="763"/>
                  </a:cubicBezTo>
                  <a:cubicBezTo>
                    <a:pt x="198" y="771"/>
                    <a:pt x="202" y="778"/>
                    <a:pt x="205" y="790"/>
                  </a:cubicBezTo>
                  <a:cubicBezTo>
                    <a:pt x="198" y="778"/>
                    <a:pt x="187" y="771"/>
                    <a:pt x="179" y="763"/>
                  </a:cubicBezTo>
                  <a:cubicBezTo>
                    <a:pt x="161" y="745"/>
                    <a:pt x="145" y="723"/>
                    <a:pt x="135" y="700"/>
                  </a:cubicBezTo>
                  <a:cubicBezTo>
                    <a:pt x="127" y="685"/>
                    <a:pt x="123" y="674"/>
                    <a:pt x="119" y="659"/>
                  </a:cubicBezTo>
                  <a:lnTo>
                    <a:pt x="119" y="659"/>
                  </a:lnTo>
                  <a:lnTo>
                    <a:pt x="145" y="663"/>
                  </a:lnTo>
                  <a:lnTo>
                    <a:pt x="153" y="663"/>
                  </a:lnTo>
                  <a:cubicBezTo>
                    <a:pt x="164" y="663"/>
                    <a:pt x="176" y="659"/>
                    <a:pt x="183" y="659"/>
                  </a:cubicBezTo>
                  <a:close/>
                  <a:moveTo>
                    <a:pt x="56" y="1"/>
                  </a:moveTo>
                  <a:cubicBezTo>
                    <a:pt x="52" y="5"/>
                    <a:pt x="48" y="5"/>
                    <a:pt x="45" y="5"/>
                  </a:cubicBezTo>
                  <a:cubicBezTo>
                    <a:pt x="41" y="5"/>
                    <a:pt x="41" y="5"/>
                    <a:pt x="37" y="9"/>
                  </a:cubicBezTo>
                  <a:cubicBezTo>
                    <a:pt x="30" y="9"/>
                    <a:pt x="19" y="16"/>
                    <a:pt x="11" y="23"/>
                  </a:cubicBezTo>
                  <a:cubicBezTo>
                    <a:pt x="7" y="31"/>
                    <a:pt x="4" y="35"/>
                    <a:pt x="4" y="42"/>
                  </a:cubicBezTo>
                  <a:cubicBezTo>
                    <a:pt x="0" y="46"/>
                    <a:pt x="0" y="54"/>
                    <a:pt x="0" y="57"/>
                  </a:cubicBezTo>
                  <a:cubicBezTo>
                    <a:pt x="0" y="68"/>
                    <a:pt x="0" y="72"/>
                    <a:pt x="4" y="80"/>
                  </a:cubicBezTo>
                  <a:cubicBezTo>
                    <a:pt x="7" y="87"/>
                    <a:pt x="7" y="90"/>
                    <a:pt x="11" y="95"/>
                  </a:cubicBezTo>
                  <a:lnTo>
                    <a:pt x="14" y="102"/>
                  </a:lnTo>
                  <a:cubicBezTo>
                    <a:pt x="26" y="140"/>
                    <a:pt x="30" y="180"/>
                    <a:pt x="30" y="218"/>
                  </a:cubicBezTo>
                  <a:cubicBezTo>
                    <a:pt x="30" y="285"/>
                    <a:pt x="19" y="356"/>
                    <a:pt x="19" y="431"/>
                  </a:cubicBezTo>
                  <a:lnTo>
                    <a:pt x="19" y="449"/>
                  </a:lnTo>
                  <a:cubicBezTo>
                    <a:pt x="19" y="528"/>
                    <a:pt x="22" y="618"/>
                    <a:pt x="52" y="700"/>
                  </a:cubicBezTo>
                  <a:cubicBezTo>
                    <a:pt x="67" y="741"/>
                    <a:pt x="90" y="782"/>
                    <a:pt x="123" y="816"/>
                  </a:cubicBezTo>
                  <a:cubicBezTo>
                    <a:pt x="135" y="827"/>
                    <a:pt x="145" y="839"/>
                    <a:pt x="161" y="849"/>
                  </a:cubicBezTo>
                  <a:cubicBezTo>
                    <a:pt x="176" y="861"/>
                    <a:pt x="194" y="872"/>
                    <a:pt x="213" y="883"/>
                  </a:cubicBezTo>
                  <a:lnTo>
                    <a:pt x="194" y="928"/>
                  </a:lnTo>
                  <a:lnTo>
                    <a:pt x="351" y="875"/>
                  </a:lnTo>
                  <a:lnTo>
                    <a:pt x="381" y="865"/>
                  </a:lnTo>
                  <a:lnTo>
                    <a:pt x="328" y="842"/>
                  </a:lnTo>
                  <a:lnTo>
                    <a:pt x="314" y="839"/>
                  </a:lnTo>
                  <a:lnTo>
                    <a:pt x="314" y="831"/>
                  </a:lnTo>
                  <a:cubicBezTo>
                    <a:pt x="314" y="823"/>
                    <a:pt x="314" y="816"/>
                    <a:pt x="310" y="808"/>
                  </a:cubicBezTo>
                  <a:lnTo>
                    <a:pt x="310" y="805"/>
                  </a:lnTo>
                  <a:cubicBezTo>
                    <a:pt x="306" y="794"/>
                    <a:pt x="302" y="786"/>
                    <a:pt x="295" y="778"/>
                  </a:cubicBezTo>
                  <a:cubicBezTo>
                    <a:pt x="280" y="763"/>
                    <a:pt x="273" y="749"/>
                    <a:pt x="266" y="734"/>
                  </a:cubicBezTo>
                  <a:cubicBezTo>
                    <a:pt x="257" y="718"/>
                    <a:pt x="254" y="704"/>
                    <a:pt x="254" y="689"/>
                  </a:cubicBezTo>
                  <a:cubicBezTo>
                    <a:pt x="254" y="666"/>
                    <a:pt x="266" y="640"/>
                    <a:pt x="284" y="614"/>
                  </a:cubicBezTo>
                  <a:lnTo>
                    <a:pt x="318" y="566"/>
                  </a:lnTo>
                  <a:lnTo>
                    <a:pt x="261" y="554"/>
                  </a:lnTo>
                  <a:cubicBezTo>
                    <a:pt x="254" y="551"/>
                    <a:pt x="247" y="551"/>
                    <a:pt x="239" y="551"/>
                  </a:cubicBezTo>
                  <a:cubicBezTo>
                    <a:pt x="224" y="551"/>
                    <a:pt x="213" y="554"/>
                    <a:pt x="202" y="558"/>
                  </a:cubicBezTo>
                  <a:cubicBezTo>
                    <a:pt x="194" y="561"/>
                    <a:pt x="190" y="566"/>
                    <a:pt x="183" y="569"/>
                  </a:cubicBezTo>
                  <a:cubicBezTo>
                    <a:pt x="183" y="554"/>
                    <a:pt x="179" y="543"/>
                    <a:pt x="176" y="532"/>
                  </a:cubicBezTo>
                  <a:cubicBezTo>
                    <a:pt x="171" y="506"/>
                    <a:pt x="168" y="487"/>
                    <a:pt x="168" y="468"/>
                  </a:cubicBezTo>
                  <a:cubicBezTo>
                    <a:pt x="168" y="454"/>
                    <a:pt x="168" y="442"/>
                    <a:pt x="176" y="431"/>
                  </a:cubicBezTo>
                  <a:cubicBezTo>
                    <a:pt x="194" y="397"/>
                    <a:pt x="202" y="360"/>
                    <a:pt x="202" y="326"/>
                  </a:cubicBezTo>
                  <a:cubicBezTo>
                    <a:pt x="202" y="274"/>
                    <a:pt x="187" y="229"/>
                    <a:pt x="171" y="188"/>
                  </a:cubicBezTo>
                  <a:cubicBezTo>
                    <a:pt x="161" y="147"/>
                    <a:pt x="145" y="109"/>
                    <a:pt x="145" y="76"/>
                  </a:cubicBezTo>
                  <a:cubicBezTo>
                    <a:pt x="145" y="57"/>
                    <a:pt x="142" y="42"/>
                    <a:pt x="131" y="31"/>
                  </a:cubicBezTo>
                  <a:cubicBezTo>
                    <a:pt x="131" y="28"/>
                    <a:pt x="127" y="28"/>
                    <a:pt x="127" y="23"/>
                  </a:cubicBezTo>
                  <a:cubicBezTo>
                    <a:pt x="112" y="9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69" name="Google Shape;18169;p13"/>
            <p:cNvSpPr/>
            <p:nvPr/>
          </p:nvSpPr>
          <p:spPr>
            <a:xfrm>
              <a:off x="-198588" y="1126804"/>
              <a:ext cx="5730" cy="13609"/>
            </a:xfrm>
            <a:custGeom>
              <a:avLst/>
              <a:gdLst/>
              <a:ahLst/>
              <a:cxnLst/>
              <a:rect l="l" t="t" r="r" b="b"/>
              <a:pathLst>
                <a:path w="120" h="285" extrusionOk="0">
                  <a:moveTo>
                    <a:pt x="68" y="0"/>
                  </a:moveTo>
                  <a:cubicBezTo>
                    <a:pt x="71" y="8"/>
                    <a:pt x="71" y="15"/>
                    <a:pt x="71" y="23"/>
                  </a:cubicBezTo>
                  <a:cubicBezTo>
                    <a:pt x="71" y="38"/>
                    <a:pt x="68" y="49"/>
                    <a:pt x="64" y="60"/>
                  </a:cubicBezTo>
                  <a:cubicBezTo>
                    <a:pt x="61" y="72"/>
                    <a:pt x="53" y="79"/>
                    <a:pt x="45" y="86"/>
                  </a:cubicBezTo>
                  <a:lnTo>
                    <a:pt x="45" y="90"/>
                  </a:lnTo>
                  <a:cubicBezTo>
                    <a:pt x="38" y="98"/>
                    <a:pt x="35" y="105"/>
                    <a:pt x="30" y="112"/>
                  </a:cubicBezTo>
                  <a:cubicBezTo>
                    <a:pt x="27" y="120"/>
                    <a:pt x="23" y="131"/>
                    <a:pt x="23" y="143"/>
                  </a:cubicBezTo>
                  <a:cubicBezTo>
                    <a:pt x="16" y="162"/>
                    <a:pt x="12" y="188"/>
                    <a:pt x="8" y="214"/>
                  </a:cubicBezTo>
                  <a:lnTo>
                    <a:pt x="8" y="210"/>
                  </a:lnTo>
                  <a:lnTo>
                    <a:pt x="4" y="217"/>
                  </a:lnTo>
                  <a:cubicBezTo>
                    <a:pt x="4" y="229"/>
                    <a:pt x="1" y="236"/>
                    <a:pt x="1" y="247"/>
                  </a:cubicBezTo>
                  <a:cubicBezTo>
                    <a:pt x="1" y="258"/>
                    <a:pt x="4" y="266"/>
                    <a:pt x="8" y="269"/>
                  </a:cubicBezTo>
                  <a:cubicBezTo>
                    <a:pt x="12" y="277"/>
                    <a:pt x="16" y="281"/>
                    <a:pt x="30" y="285"/>
                  </a:cubicBezTo>
                  <a:lnTo>
                    <a:pt x="38" y="285"/>
                  </a:lnTo>
                  <a:cubicBezTo>
                    <a:pt x="38" y="285"/>
                    <a:pt x="38" y="281"/>
                    <a:pt x="42" y="277"/>
                  </a:cubicBezTo>
                  <a:cubicBezTo>
                    <a:pt x="49" y="269"/>
                    <a:pt x="57" y="255"/>
                    <a:pt x="64" y="240"/>
                  </a:cubicBezTo>
                  <a:cubicBezTo>
                    <a:pt x="68" y="229"/>
                    <a:pt x="75" y="217"/>
                    <a:pt x="79" y="206"/>
                  </a:cubicBezTo>
                  <a:cubicBezTo>
                    <a:pt x="87" y="191"/>
                    <a:pt x="94" y="176"/>
                    <a:pt x="109" y="165"/>
                  </a:cubicBezTo>
                  <a:cubicBezTo>
                    <a:pt x="113" y="157"/>
                    <a:pt x="116" y="154"/>
                    <a:pt x="120" y="150"/>
                  </a:cubicBezTo>
                  <a:cubicBezTo>
                    <a:pt x="116" y="146"/>
                    <a:pt x="113" y="143"/>
                    <a:pt x="109" y="139"/>
                  </a:cubicBezTo>
                  <a:cubicBezTo>
                    <a:pt x="97" y="128"/>
                    <a:pt x="94" y="117"/>
                    <a:pt x="94" y="101"/>
                  </a:cubicBezTo>
                  <a:cubicBezTo>
                    <a:pt x="94" y="90"/>
                    <a:pt x="97" y="79"/>
                    <a:pt x="102" y="72"/>
                  </a:cubicBezTo>
                  <a:cubicBezTo>
                    <a:pt x="105" y="64"/>
                    <a:pt x="113" y="57"/>
                    <a:pt x="120" y="49"/>
                  </a:cubicBezTo>
                  <a:lnTo>
                    <a:pt x="116" y="45"/>
                  </a:lnTo>
                  <a:cubicBezTo>
                    <a:pt x="116" y="38"/>
                    <a:pt x="109" y="31"/>
                    <a:pt x="109" y="19"/>
                  </a:cubicBezTo>
                  <a:cubicBezTo>
                    <a:pt x="105" y="15"/>
                    <a:pt x="105" y="12"/>
                    <a:pt x="105" y="8"/>
                  </a:cubicBezTo>
                  <a:cubicBezTo>
                    <a:pt x="90" y="8"/>
                    <a:pt x="79" y="5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0" name="Google Shape;18170;p13"/>
            <p:cNvSpPr/>
            <p:nvPr/>
          </p:nvSpPr>
          <p:spPr>
            <a:xfrm>
              <a:off x="-202122" y="1118448"/>
              <a:ext cx="32136" cy="25499"/>
            </a:xfrm>
            <a:custGeom>
              <a:avLst/>
              <a:gdLst/>
              <a:ahLst/>
              <a:cxnLst/>
              <a:rect l="l" t="t" r="r" b="b"/>
              <a:pathLst>
                <a:path w="673" h="534" extrusionOk="0">
                  <a:moveTo>
                    <a:pt x="594" y="0"/>
                  </a:moveTo>
                  <a:lnTo>
                    <a:pt x="587" y="4"/>
                  </a:lnTo>
                  <a:lnTo>
                    <a:pt x="606" y="4"/>
                  </a:lnTo>
                  <a:lnTo>
                    <a:pt x="594" y="0"/>
                  </a:lnTo>
                  <a:close/>
                  <a:moveTo>
                    <a:pt x="82" y="389"/>
                  </a:moveTo>
                  <a:lnTo>
                    <a:pt x="78" y="392"/>
                  </a:lnTo>
                  <a:lnTo>
                    <a:pt x="78" y="392"/>
                  </a:lnTo>
                  <a:cubicBezTo>
                    <a:pt x="82" y="392"/>
                    <a:pt x="82" y="389"/>
                    <a:pt x="82" y="389"/>
                  </a:cubicBezTo>
                  <a:close/>
                  <a:moveTo>
                    <a:pt x="650" y="26"/>
                  </a:moveTo>
                  <a:lnTo>
                    <a:pt x="628" y="63"/>
                  </a:lnTo>
                  <a:cubicBezTo>
                    <a:pt x="613" y="82"/>
                    <a:pt x="598" y="97"/>
                    <a:pt x="583" y="108"/>
                  </a:cubicBezTo>
                  <a:cubicBezTo>
                    <a:pt x="564" y="123"/>
                    <a:pt x="546" y="130"/>
                    <a:pt x="530" y="138"/>
                  </a:cubicBezTo>
                  <a:cubicBezTo>
                    <a:pt x="497" y="153"/>
                    <a:pt x="467" y="161"/>
                    <a:pt x="445" y="175"/>
                  </a:cubicBezTo>
                  <a:cubicBezTo>
                    <a:pt x="418" y="190"/>
                    <a:pt x="396" y="202"/>
                    <a:pt x="373" y="213"/>
                  </a:cubicBezTo>
                  <a:cubicBezTo>
                    <a:pt x="355" y="220"/>
                    <a:pt x="340" y="232"/>
                    <a:pt x="328" y="247"/>
                  </a:cubicBezTo>
                  <a:cubicBezTo>
                    <a:pt x="321" y="254"/>
                    <a:pt x="318" y="265"/>
                    <a:pt x="314" y="280"/>
                  </a:cubicBezTo>
                  <a:cubicBezTo>
                    <a:pt x="310" y="299"/>
                    <a:pt x="299" y="314"/>
                    <a:pt x="284" y="325"/>
                  </a:cubicBezTo>
                  <a:cubicBezTo>
                    <a:pt x="273" y="332"/>
                    <a:pt x="254" y="340"/>
                    <a:pt x="239" y="340"/>
                  </a:cubicBezTo>
                  <a:lnTo>
                    <a:pt x="235" y="340"/>
                  </a:lnTo>
                  <a:cubicBezTo>
                    <a:pt x="228" y="340"/>
                    <a:pt x="221" y="340"/>
                    <a:pt x="213" y="337"/>
                  </a:cubicBezTo>
                  <a:cubicBezTo>
                    <a:pt x="205" y="332"/>
                    <a:pt x="202" y="332"/>
                    <a:pt x="194" y="325"/>
                  </a:cubicBezTo>
                  <a:cubicBezTo>
                    <a:pt x="190" y="329"/>
                    <a:pt x="187" y="332"/>
                    <a:pt x="183" y="340"/>
                  </a:cubicBezTo>
                  <a:cubicBezTo>
                    <a:pt x="168" y="351"/>
                    <a:pt x="161" y="366"/>
                    <a:pt x="153" y="381"/>
                  </a:cubicBezTo>
                  <a:cubicBezTo>
                    <a:pt x="149" y="392"/>
                    <a:pt x="142" y="404"/>
                    <a:pt x="138" y="415"/>
                  </a:cubicBezTo>
                  <a:cubicBezTo>
                    <a:pt x="131" y="430"/>
                    <a:pt x="123" y="444"/>
                    <a:pt x="116" y="452"/>
                  </a:cubicBezTo>
                  <a:cubicBezTo>
                    <a:pt x="112" y="456"/>
                    <a:pt x="112" y="460"/>
                    <a:pt x="112" y="460"/>
                  </a:cubicBezTo>
                  <a:lnTo>
                    <a:pt x="104" y="460"/>
                  </a:lnTo>
                  <a:cubicBezTo>
                    <a:pt x="90" y="456"/>
                    <a:pt x="86" y="452"/>
                    <a:pt x="82" y="444"/>
                  </a:cubicBezTo>
                  <a:cubicBezTo>
                    <a:pt x="78" y="441"/>
                    <a:pt x="75" y="433"/>
                    <a:pt x="75" y="422"/>
                  </a:cubicBezTo>
                  <a:cubicBezTo>
                    <a:pt x="75" y="411"/>
                    <a:pt x="78" y="404"/>
                    <a:pt x="78" y="392"/>
                  </a:cubicBezTo>
                  <a:lnTo>
                    <a:pt x="82" y="385"/>
                  </a:lnTo>
                  <a:lnTo>
                    <a:pt x="82" y="389"/>
                  </a:lnTo>
                  <a:cubicBezTo>
                    <a:pt x="86" y="363"/>
                    <a:pt x="90" y="337"/>
                    <a:pt x="97" y="318"/>
                  </a:cubicBezTo>
                  <a:cubicBezTo>
                    <a:pt x="97" y="306"/>
                    <a:pt x="101" y="295"/>
                    <a:pt x="104" y="287"/>
                  </a:cubicBezTo>
                  <a:cubicBezTo>
                    <a:pt x="109" y="280"/>
                    <a:pt x="112" y="273"/>
                    <a:pt x="119" y="265"/>
                  </a:cubicBezTo>
                  <a:lnTo>
                    <a:pt x="119" y="261"/>
                  </a:lnTo>
                  <a:cubicBezTo>
                    <a:pt x="127" y="254"/>
                    <a:pt x="135" y="247"/>
                    <a:pt x="138" y="235"/>
                  </a:cubicBezTo>
                  <a:cubicBezTo>
                    <a:pt x="142" y="224"/>
                    <a:pt x="145" y="213"/>
                    <a:pt x="145" y="198"/>
                  </a:cubicBezTo>
                  <a:cubicBezTo>
                    <a:pt x="145" y="190"/>
                    <a:pt x="145" y="183"/>
                    <a:pt x="142" y="175"/>
                  </a:cubicBezTo>
                  <a:lnTo>
                    <a:pt x="142" y="175"/>
                  </a:lnTo>
                  <a:cubicBezTo>
                    <a:pt x="153" y="180"/>
                    <a:pt x="164" y="183"/>
                    <a:pt x="179" y="183"/>
                  </a:cubicBezTo>
                  <a:cubicBezTo>
                    <a:pt x="176" y="180"/>
                    <a:pt x="176" y="172"/>
                    <a:pt x="176" y="168"/>
                  </a:cubicBezTo>
                  <a:cubicBezTo>
                    <a:pt x="176" y="161"/>
                    <a:pt x="179" y="153"/>
                    <a:pt x="183" y="142"/>
                  </a:cubicBezTo>
                  <a:cubicBezTo>
                    <a:pt x="183" y="135"/>
                    <a:pt x="187" y="130"/>
                    <a:pt x="194" y="123"/>
                  </a:cubicBezTo>
                  <a:cubicBezTo>
                    <a:pt x="194" y="119"/>
                    <a:pt x="198" y="112"/>
                    <a:pt x="202" y="108"/>
                  </a:cubicBezTo>
                  <a:cubicBezTo>
                    <a:pt x="190" y="108"/>
                    <a:pt x="176" y="104"/>
                    <a:pt x="164" y="101"/>
                  </a:cubicBezTo>
                  <a:cubicBezTo>
                    <a:pt x="153" y="97"/>
                    <a:pt x="142" y="93"/>
                    <a:pt x="131" y="90"/>
                  </a:cubicBezTo>
                  <a:lnTo>
                    <a:pt x="97" y="75"/>
                  </a:lnTo>
                  <a:lnTo>
                    <a:pt x="82" y="108"/>
                  </a:lnTo>
                  <a:cubicBezTo>
                    <a:pt x="78" y="116"/>
                    <a:pt x="75" y="119"/>
                    <a:pt x="75" y="127"/>
                  </a:cubicBezTo>
                  <a:cubicBezTo>
                    <a:pt x="71" y="130"/>
                    <a:pt x="71" y="138"/>
                    <a:pt x="67" y="142"/>
                  </a:cubicBezTo>
                  <a:cubicBezTo>
                    <a:pt x="64" y="146"/>
                    <a:pt x="64" y="149"/>
                    <a:pt x="64" y="153"/>
                  </a:cubicBezTo>
                  <a:lnTo>
                    <a:pt x="52" y="175"/>
                  </a:lnTo>
                  <a:lnTo>
                    <a:pt x="67" y="190"/>
                  </a:lnTo>
                  <a:lnTo>
                    <a:pt x="71" y="198"/>
                  </a:lnTo>
                  <a:cubicBezTo>
                    <a:pt x="71" y="198"/>
                    <a:pt x="71" y="202"/>
                    <a:pt x="67" y="206"/>
                  </a:cubicBezTo>
                  <a:cubicBezTo>
                    <a:pt x="67" y="206"/>
                    <a:pt x="64" y="209"/>
                    <a:pt x="64" y="213"/>
                  </a:cubicBezTo>
                  <a:cubicBezTo>
                    <a:pt x="48" y="228"/>
                    <a:pt x="41" y="242"/>
                    <a:pt x="33" y="258"/>
                  </a:cubicBezTo>
                  <a:cubicBezTo>
                    <a:pt x="26" y="276"/>
                    <a:pt x="19" y="299"/>
                    <a:pt x="14" y="318"/>
                  </a:cubicBezTo>
                  <a:cubicBezTo>
                    <a:pt x="11" y="340"/>
                    <a:pt x="11" y="359"/>
                    <a:pt x="7" y="373"/>
                  </a:cubicBezTo>
                  <a:cubicBezTo>
                    <a:pt x="4" y="389"/>
                    <a:pt x="0" y="404"/>
                    <a:pt x="0" y="422"/>
                  </a:cubicBezTo>
                  <a:cubicBezTo>
                    <a:pt x="0" y="433"/>
                    <a:pt x="0" y="444"/>
                    <a:pt x="4" y="456"/>
                  </a:cubicBezTo>
                  <a:cubicBezTo>
                    <a:pt x="7" y="467"/>
                    <a:pt x="11" y="478"/>
                    <a:pt x="19" y="489"/>
                  </a:cubicBezTo>
                  <a:cubicBezTo>
                    <a:pt x="33" y="508"/>
                    <a:pt x="52" y="523"/>
                    <a:pt x="78" y="530"/>
                  </a:cubicBezTo>
                  <a:lnTo>
                    <a:pt x="78" y="531"/>
                  </a:lnTo>
                  <a:lnTo>
                    <a:pt x="78" y="531"/>
                  </a:lnTo>
                  <a:cubicBezTo>
                    <a:pt x="82" y="534"/>
                    <a:pt x="82" y="534"/>
                    <a:pt x="86" y="534"/>
                  </a:cubicBezTo>
                  <a:cubicBezTo>
                    <a:pt x="90" y="534"/>
                    <a:pt x="97" y="530"/>
                    <a:pt x="104" y="530"/>
                  </a:cubicBezTo>
                  <a:lnTo>
                    <a:pt x="142" y="530"/>
                  </a:lnTo>
                  <a:cubicBezTo>
                    <a:pt x="145" y="527"/>
                    <a:pt x="149" y="527"/>
                    <a:pt x="149" y="527"/>
                  </a:cubicBezTo>
                  <a:cubicBezTo>
                    <a:pt x="168" y="516"/>
                    <a:pt x="179" y="501"/>
                    <a:pt x="187" y="486"/>
                  </a:cubicBezTo>
                  <a:cubicBezTo>
                    <a:pt x="194" y="475"/>
                    <a:pt x="202" y="460"/>
                    <a:pt x="205" y="452"/>
                  </a:cubicBezTo>
                  <a:cubicBezTo>
                    <a:pt x="213" y="437"/>
                    <a:pt x="216" y="426"/>
                    <a:pt x="221" y="418"/>
                  </a:cubicBezTo>
                  <a:cubicBezTo>
                    <a:pt x="228" y="404"/>
                    <a:pt x="235" y="392"/>
                    <a:pt x="243" y="385"/>
                  </a:cubicBezTo>
                  <a:cubicBezTo>
                    <a:pt x="247" y="385"/>
                    <a:pt x="247" y="381"/>
                    <a:pt x="250" y="381"/>
                  </a:cubicBezTo>
                  <a:cubicBezTo>
                    <a:pt x="254" y="377"/>
                    <a:pt x="261" y="377"/>
                    <a:pt x="269" y="377"/>
                  </a:cubicBezTo>
                  <a:lnTo>
                    <a:pt x="273" y="377"/>
                  </a:lnTo>
                  <a:lnTo>
                    <a:pt x="292" y="381"/>
                  </a:lnTo>
                  <a:lnTo>
                    <a:pt x="299" y="381"/>
                  </a:lnTo>
                  <a:lnTo>
                    <a:pt x="306" y="363"/>
                  </a:lnTo>
                  <a:lnTo>
                    <a:pt x="310" y="355"/>
                  </a:lnTo>
                  <a:cubicBezTo>
                    <a:pt x="314" y="347"/>
                    <a:pt x="321" y="337"/>
                    <a:pt x="333" y="329"/>
                  </a:cubicBezTo>
                  <a:lnTo>
                    <a:pt x="333" y="325"/>
                  </a:lnTo>
                  <a:cubicBezTo>
                    <a:pt x="340" y="318"/>
                    <a:pt x="355" y="306"/>
                    <a:pt x="366" y="295"/>
                  </a:cubicBezTo>
                  <a:cubicBezTo>
                    <a:pt x="404" y="258"/>
                    <a:pt x="456" y="232"/>
                    <a:pt x="504" y="202"/>
                  </a:cubicBezTo>
                  <a:cubicBezTo>
                    <a:pt x="530" y="187"/>
                    <a:pt x="557" y="168"/>
                    <a:pt x="583" y="149"/>
                  </a:cubicBezTo>
                  <a:cubicBezTo>
                    <a:pt x="602" y="130"/>
                    <a:pt x="620" y="112"/>
                    <a:pt x="639" y="90"/>
                  </a:cubicBezTo>
                  <a:cubicBezTo>
                    <a:pt x="642" y="85"/>
                    <a:pt x="647" y="78"/>
                    <a:pt x="650" y="75"/>
                  </a:cubicBezTo>
                  <a:lnTo>
                    <a:pt x="673" y="37"/>
                  </a:lnTo>
                  <a:lnTo>
                    <a:pt x="650" y="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1" name="Google Shape;18171;p13"/>
            <p:cNvSpPr/>
            <p:nvPr/>
          </p:nvSpPr>
          <p:spPr>
            <a:xfrm>
              <a:off x="-181303" y="1948629"/>
              <a:ext cx="24018" cy="16617"/>
            </a:xfrm>
            <a:custGeom>
              <a:avLst/>
              <a:gdLst/>
              <a:ahLst/>
              <a:cxnLst/>
              <a:rect l="l" t="t" r="r" b="b"/>
              <a:pathLst>
                <a:path w="503" h="348" extrusionOk="0">
                  <a:moveTo>
                    <a:pt x="39" y="0"/>
                  </a:moveTo>
                  <a:cubicBezTo>
                    <a:pt x="35" y="4"/>
                    <a:pt x="27" y="7"/>
                    <a:pt x="23" y="11"/>
                  </a:cubicBezTo>
                  <a:cubicBezTo>
                    <a:pt x="16" y="14"/>
                    <a:pt x="9" y="19"/>
                    <a:pt x="9" y="23"/>
                  </a:cubicBezTo>
                  <a:cubicBezTo>
                    <a:pt x="5" y="23"/>
                    <a:pt x="5" y="26"/>
                    <a:pt x="1" y="26"/>
                  </a:cubicBezTo>
                  <a:lnTo>
                    <a:pt x="1" y="33"/>
                  </a:lnTo>
                  <a:lnTo>
                    <a:pt x="1" y="37"/>
                  </a:lnTo>
                  <a:cubicBezTo>
                    <a:pt x="1" y="45"/>
                    <a:pt x="5" y="52"/>
                    <a:pt x="5" y="56"/>
                  </a:cubicBezTo>
                  <a:lnTo>
                    <a:pt x="9" y="56"/>
                  </a:lnTo>
                  <a:cubicBezTo>
                    <a:pt x="35" y="56"/>
                    <a:pt x="65" y="64"/>
                    <a:pt x="87" y="75"/>
                  </a:cubicBezTo>
                  <a:cubicBezTo>
                    <a:pt x="106" y="82"/>
                    <a:pt x="117" y="90"/>
                    <a:pt x="132" y="97"/>
                  </a:cubicBezTo>
                  <a:cubicBezTo>
                    <a:pt x="106" y="71"/>
                    <a:pt x="80" y="49"/>
                    <a:pt x="54" y="19"/>
                  </a:cubicBezTo>
                  <a:cubicBezTo>
                    <a:pt x="46" y="11"/>
                    <a:pt x="42" y="4"/>
                    <a:pt x="39" y="0"/>
                  </a:cubicBezTo>
                  <a:close/>
                  <a:moveTo>
                    <a:pt x="180" y="135"/>
                  </a:moveTo>
                  <a:cubicBezTo>
                    <a:pt x="180" y="135"/>
                    <a:pt x="180" y="138"/>
                    <a:pt x="184" y="138"/>
                  </a:cubicBezTo>
                  <a:cubicBezTo>
                    <a:pt x="188" y="145"/>
                    <a:pt x="192" y="149"/>
                    <a:pt x="196" y="161"/>
                  </a:cubicBezTo>
                  <a:cubicBezTo>
                    <a:pt x="196" y="161"/>
                    <a:pt x="196" y="164"/>
                    <a:pt x="199" y="164"/>
                  </a:cubicBezTo>
                  <a:cubicBezTo>
                    <a:pt x="199" y="164"/>
                    <a:pt x="203" y="168"/>
                    <a:pt x="206" y="168"/>
                  </a:cubicBezTo>
                  <a:cubicBezTo>
                    <a:pt x="218" y="171"/>
                    <a:pt x="233" y="176"/>
                    <a:pt x="248" y="183"/>
                  </a:cubicBezTo>
                  <a:lnTo>
                    <a:pt x="251" y="183"/>
                  </a:lnTo>
                  <a:cubicBezTo>
                    <a:pt x="229" y="168"/>
                    <a:pt x="203" y="154"/>
                    <a:pt x="180" y="135"/>
                  </a:cubicBezTo>
                  <a:close/>
                  <a:moveTo>
                    <a:pt x="289" y="202"/>
                  </a:moveTo>
                  <a:cubicBezTo>
                    <a:pt x="296" y="209"/>
                    <a:pt x="301" y="216"/>
                    <a:pt x="304" y="224"/>
                  </a:cubicBezTo>
                  <a:cubicBezTo>
                    <a:pt x="308" y="228"/>
                    <a:pt x="308" y="232"/>
                    <a:pt x="311" y="235"/>
                  </a:cubicBezTo>
                  <a:cubicBezTo>
                    <a:pt x="323" y="235"/>
                    <a:pt x="337" y="243"/>
                    <a:pt x="349" y="247"/>
                  </a:cubicBezTo>
                  <a:cubicBezTo>
                    <a:pt x="360" y="254"/>
                    <a:pt x="371" y="266"/>
                    <a:pt x="379" y="273"/>
                  </a:cubicBezTo>
                  <a:cubicBezTo>
                    <a:pt x="394" y="292"/>
                    <a:pt x="405" y="306"/>
                    <a:pt x="416" y="318"/>
                  </a:cubicBezTo>
                  <a:cubicBezTo>
                    <a:pt x="420" y="325"/>
                    <a:pt x="427" y="328"/>
                    <a:pt x="431" y="333"/>
                  </a:cubicBezTo>
                  <a:cubicBezTo>
                    <a:pt x="442" y="337"/>
                    <a:pt x="453" y="340"/>
                    <a:pt x="461" y="344"/>
                  </a:cubicBezTo>
                  <a:cubicBezTo>
                    <a:pt x="468" y="344"/>
                    <a:pt x="476" y="347"/>
                    <a:pt x="480" y="347"/>
                  </a:cubicBezTo>
                  <a:cubicBezTo>
                    <a:pt x="484" y="347"/>
                    <a:pt x="484" y="347"/>
                    <a:pt x="487" y="344"/>
                  </a:cubicBezTo>
                  <a:lnTo>
                    <a:pt x="491" y="340"/>
                  </a:lnTo>
                  <a:cubicBezTo>
                    <a:pt x="494" y="340"/>
                    <a:pt x="498" y="337"/>
                    <a:pt x="502" y="328"/>
                  </a:cubicBezTo>
                  <a:cubicBezTo>
                    <a:pt x="498" y="321"/>
                    <a:pt x="494" y="314"/>
                    <a:pt x="487" y="311"/>
                  </a:cubicBezTo>
                  <a:cubicBezTo>
                    <a:pt x="480" y="295"/>
                    <a:pt x="468" y="284"/>
                    <a:pt x="461" y="276"/>
                  </a:cubicBezTo>
                  <a:cubicBezTo>
                    <a:pt x="453" y="273"/>
                    <a:pt x="450" y="269"/>
                    <a:pt x="446" y="269"/>
                  </a:cubicBezTo>
                  <a:cubicBezTo>
                    <a:pt x="394" y="250"/>
                    <a:pt x="337" y="228"/>
                    <a:pt x="289" y="2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2" name="Google Shape;18172;p13"/>
            <p:cNvSpPr/>
            <p:nvPr/>
          </p:nvSpPr>
          <p:spPr>
            <a:xfrm>
              <a:off x="-184836" y="1944666"/>
              <a:ext cx="31992" cy="24162"/>
            </a:xfrm>
            <a:custGeom>
              <a:avLst/>
              <a:gdLst/>
              <a:ahLst/>
              <a:cxnLst/>
              <a:rect l="l" t="t" r="r" b="b"/>
              <a:pathLst>
                <a:path w="670" h="506" extrusionOk="0">
                  <a:moveTo>
                    <a:pt x="113" y="83"/>
                  </a:moveTo>
                  <a:cubicBezTo>
                    <a:pt x="116" y="87"/>
                    <a:pt x="120" y="94"/>
                    <a:pt x="128" y="102"/>
                  </a:cubicBezTo>
                  <a:cubicBezTo>
                    <a:pt x="154" y="132"/>
                    <a:pt x="180" y="154"/>
                    <a:pt x="206" y="180"/>
                  </a:cubicBezTo>
                  <a:cubicBezTo>
                    <a:pt x="191" y="173"/>
                    <a:pt x="180" y="165"/>
                    <a:pt x="161" y="158"/>
                  </a:cubicBezTo>
                  <a:cubicBezTo>
                    <a:pt x="139" y="147"/>
                    <a:pt x="109" y="139"/>
                    <a:pt x="83" y="139"/>
                  </a:cubicBezTo>
                  <a:lnTo>
                    <a:pt x="79" y="139"/>
                  </a:lnTo>
                  <a:cubicBezTo>
                    <a:pt x="79" y="135"/>
                    <a:pt x="75" y="128"/>
                    <a:pt x="75" y="120"/>
                  </a:cubicBezTo>
                  <a:lnTo>
                    <a:pt x="75" y="116"/>
                  </a:lnTo>
                  <a:lnTo>
                    <a:pt x="75" y="109"/>
                  </a:lnTo>
                  <a:cubicBezTo>
                    <a:pt x="79" y="109"/>
                    <a:pt x="79" y="106"/>
                    <a:pt x="83" y="106"/>
                  </a:cubicBezTo>
                  <a:cubicBezTo>
                    <a:pt x="83" y="102"/>
                    <a:pt x="90" y="97"/>
                    <a:pt x="97" y="94"/>
                  </a:cubicBezTo>
                  <a:cubicBezTo>
                    <a:pt x="101" y="90"/>
                    <a:pt x="109" y="87"/>
                    <a:pt x="113" y="83"/>
                  </a:cubicBezTo>
                  <a:close/>
                  <a:moveTo>
                    <a:pt x="254" y="218"/>
                  </a:moveTo>
                  <a:cubicBezTo>
                    <a:pt x="277" y="237"/>
                    <a:pt x="303" y="251"/>
                    <a:pt x="325" y="266"/>
                  </a:cubicBezTo>
                  <a:lnTo>
                    <a:pt x="322" y="266"/>
                  </a:lnTo>
                  <a:cubicBezTo>
                    <a:pt x="307" y="259"/>
                    <a:pt x="292" y="254"/>
                    <a:pt x="280" y="251"/>
                  </a:cubicBezTo>
                  <a:cubicBezTo>
                    <a:pt x="277" y="251"/>
                    <a:pt x="273" y="247"/>
                    <a:pt x="273" y="247"/>
                  </a:cubicBezTo>
                  <a:cubicBezTo>
                    <a:pt x="270" y="247"/>
                    <a:pt x="270" y="244"/>
                    <a:pt x="270" y="244"/>
                  </a:cubicBezTo>
                  <a:cubicBezTo>
                    <a:pt x="266" y="232"/>
                    <a:pt x="262" y="228"/>
                    <a:pt x="258" y="221"/>
                  </a:cubicBezTo>
                  <a:cubicBezTo>
                    <a:pt x="254" y="221"/>
                    <a:pt x="254" y="218"/>
                    <a:pt x="254" y="218"/>
                  </a:cubicBezTo>
                  <a:close/>
                  <a:moveTo>
                    <a:pt x="363" y="285"/>
                  </a:moveTo>
                  <a:cubicBezTo>
                    <a:pt x="411" y="311"/>
                    <a:pt x="468" y="333"/>
                    <a:pt x="520" y="352"/>
                  </a:cubicBezTo>
                  <a:cubicBezTo>
                    <a:pt x="524" y="352"/>
                    <a:pt x="527" y="356"/>
                    <a:pt x="535" y="359"/>
                  </a:cubicBezTo>
                  <a:cubicBezTo>
                    <a:pt x="542" y="367"/>
                    <a:pt x="554" y="378"/>
                    <a:pt x="561" y="394"/>
                  </a:cubicBezTo>
                  <a:cubicBezTo>
                    <a:pt x="568" y="397"/>
                    <a:pt x="572" y="404"/>
                    <a:pt x="576" y="411"/>
                  </a:cubicBezTo>
                  <a:cubicBezTo>
                    <a:pt x="572" y="420"/>
                    <a:pt x="568" y="423"/>
                    <a:pt x="565" y="423"/>
                  </a:cubicBezTo>
                  <a:lnTo>
                    <a:pt x="561" y="427"/>
                  </a:lnTo>
                  <a:cubicBezTo>
                    <a:pt x="558" y="430"/>
                    <a:pt x="558" y="430"/>
                    <a:pt x="554" y="430"/>
                  </a:cubicBezTo>
                  <a:cubicBezTo>
                    <a:pt x="550" y="430"/>
                    <a:pt x="542" y="427"/>
                    <a:pt x="535" y="427"/>
                  </a:cubicBezTo>
                  <a:cubicBezTo>
                    <a:pt x="527" y="423"/>
                    <a:pt x="516" y="420"/>
                    <a:pt x="505" y="416"/>
                  </a:cubicBezTo>
                  <a:cubicBezTo>
                    <a:pt x="501" y="411"/>
                    <a:pt x="494" y="408"/>
                    <a:pt x="490" y="401"/>
                  </a:cubicBezTo>
                  <a:cubicBezTo>
                    <a:pt x="479" y="389"/>
                    <a:pt x="468" y="375"/>
                    <a:pt x="453" y="356"/>
                  </a:cubicBezTo>
                  <a:cubicBezTo>
                    <a:pt x="445" y="349"/>
                    <a:pt x="434" y="337"/>
                    <a:pt x="423" y="330"/>
                  </a:cubicBezTo>
                  <a:cubicBezTo>
                    <a:pt x="411" y="326"/>
                    <a:pt x="397" y="318"/>
                    <a:pt x="385" y="318"/>
                  </a:cubicBezTo>
                  <a:cubicBezTo>
                    <a:pt x="382" y="315"/>
                    <a:pt x="382" y="311"/>
                    <a:pt x="378" y="307"/>
                  </a:cubicBezTo>
                  <a:cubicBezTo>
                    <a:pt x="375" y="299"/>
                    <a:pt x="370" y="292"/>
                    <a:pt x="363" y="285"/>
                  </a:cubicBezTo>
                  <a:close/>
                  <a:moveTo>
                    <a:pt x="116" y="1"/>
                  </a:moveTo>
                  <a:cubicBezTo>
                    <a:pt x="109" y="1"/>
                    <a:pt x="101" y="4"/>
                    <a:pt x="94" y="4"/>
                  </a:cubicBezTo>
                  <a:cubicBezTo>
                    <a:pt x="90" y="8"/>
                    <a:pt x="83" y="12"/>
                    <a:pt x="75" y="16"/>
                  </a:cubicBezTo>
                  <a:cubicBezTo>
                    <a:pt x="68" y="23"/>
                    <a:pt x="49" y="30"/>
                    <a:pt x="34" y="45"/>
                  </a:cubicBezTo>
                  <a:cubicBezTo>
                    <a:pt x="23" y="53"/>
                    <a:pt x="16" y="64"/>
                    <a:pt x="8" y="75"/>
                  </a:cubicBezTo>
                  <a:cubicBezTo>
                    <a:pt x="4" y="87"/>
                    <a:pt x="1" y="102"/>
                    <a:pt x="1" y="116"/>
                  </a:cubicBezTo>
                  <a:lnTo>
                    <a:pt x="1" y="120"/>
                  </a:lnTo>
                  <a:cubicBezTo>
                    <a:pt x="1" y="139"/>
                    <a:pt x="4" y="161"/>
                    <a:pt x="16" y="180"/>
                  </a:cubicBezTo>
                  <a:cubicBezTo>
                    <a:pt x="19" y="187"/>
                    <a:pt x="27" y="199"/>
                    <a:pt x="38" y="206"/>
                  </a:cubicBezTo>
                  <a:cubicBezTo>
                    <a:pt x="45" y="214"/>
                    <a:pt x="61" y="218"/>
                    <a:pt x="75" y="218"/>
                  </a:cubicBezTo>
                  <a:lnTo>
                    <a:pt x="83" y="218"/>
                  </a:lnTo>
                  <a:cubicBezTo>
                    <a:pt x="105" y="218"/>
                    <a:pt x="135" y="228"/>
                    <a:pt x="161" y="240"/>
                  </a:cubicBezTo>
                  <a:cubicBezTo>
                    <a:pt x="173" y="247"/>
                    <a:pt x="184" y="254"/>
                    <a:pt x="191" y="263"/>
                  </a:cubicBezTo>
                  <a:cubicBezTo>
                    <a:pt x="195" y="266"/>
                    <a:pt x="195" y="270"/>
                    <a:pt x="199" y="270"/>
                  </a:cubicBezTo>
                  <a:lnTo>
                    <a:pt x="199" y="273"/>
                  </a:lnTo>
                  <a:cubicBezTo>
                    <a:pt x="202" y="285"/>
                    <a:pt x="210" y="292"/>
                    <a:pt x="218" y="299"/>
                  </a:cubicBezTo>
                  <a:cubicBezTo>
                    <a:pt x="232" y="315"/>
                    <a:pt x="247" y="322"/>
                    <a:pt x="262" y="326"/>
                  </a:cubicBezTo>
                  <a:cubicBezTo>
                    <a:pt x="273" y="330"/>
                    <a:pt x="285" y="333"/>
                    <a:pt x="292" y="337"/>
                  </a:cubicBezTo>
                  <a:cubicBezTo>
                    <a:pt x="296" y="337"/>
                    <a:pt x="303" y="337"/>
                    <a:pt x="307" y="341"/>
                  </a:cubicBezTo>
                  <a:lnTo>
                    <a:pt x="311" y="341"/>
                  </a:lnTo>
                  <a:lnTo>
                    <a:pt x="311" y="344"/>
                  </a:lnTo>
                  <a:lnTo>
                    <a:pt x="311" y="356"/>
                  </a:lnTo>
                  <a:lnTo>
                    <a:pt x="292" y="427"/>
                  </a:lnTo>
                  <a:lnTo>
                    <a:pt x="292" y="427"/>
                  </a:lnTo>
                  <a:lnTo>
                    <a:pt x="359" y="401"/>
                  </a:lnTo>
                  <a:cubicBezTo>
                    <a:pt x="367" y="397"/>
                    <a:pt x="375" y="397"/>
                    <a:pt x="378" y="397"/>
                  </a:cubicBezTo>
                  <a:lnTo>
                    <a:pt x="382" y="397"/>
                  </a:lnTo>
                  <a:cubicBezTo>
                    <a:pt x="385" y="397"/>
                    <a:pt x="389" y="401"/>
                    <a:pt x="393" y="404"/>
                  </a:cubicBezTo>
                  <a:cubicBezTo>
                    <a:pt x="401" y="411"/>
                    <a:pt x="411" y="427"/>
                    <a:pt x="423" y="442"/>
                  </a:cubicBezTo>
                  <a:cubicBezTo>
                    <a:pt x="427" y="449"/>
                    <a:pt x="434" y="456"/>
                    <a:pt x="442" y="464"/>
                  </a:cubicBezTo>
                  <a:cubicBezTo>
                    <a:pt x="453" y="472"/>
                    <a:pt x="460" y="479"/>
                    <a:pt x="475" y="483"/>
                  </a:cubicBezTo>
                  <a:cubicBezTo>
                    <a:pt x="487" y="490"/>
                    <a:pt x="501" y="494"/>
                    <a:pt x="513" y="498"/>
                  </a:cubicBezTo>
                  <a:cubicBezTo>
                    <a:pt x="527" y="501"/>
                    <a:pt x="539" y="506"/>
                    <a:pt x="554" y="506"/>
                  </a:cubicBezTo>
                  <a:cubicBezTo>
                    <a:pt x="565" y="506"/>
                    <a:pt x="576" y="506"/>
                    <a:pt x="587" y="501"/>
                  </a:cubicBezTo>
                  <a:cubicBezTo>
                    <a:pt x="602" y="494"/>
                    <a:pt x="617" y="483"/>
                    <a:pt x="629" y="472"/>
                  </a:cubicBezTo>
                  <a:cubicBezTo>
                    <a:pt x="639" y="456"/>
                    <a:pt x="647" y="442"/>
                    <a:pt x="658" y="423"/>
                  </a:cubicBezTo>
                  <a:lnTo>
                    <a:pt x="670" y="401"/>
                  </a:lnTo>
                  <a:lnTo>
                    <a:pt x="651" y="382"/>
                  </a:lnTo>
                  <a:cubicBezTo>
                    <a:pt x="647" y="375"/>
                    <a:pt x="639" y="367"/>
                    <a:pt x="632" y="359"/>
                  </a:cubicBezTo>
                  <a:cubicBezTo>
                    <a:pt x="625" y="349"/>
                    <a:pt x="613" y="330"/>
                    <a:pt x="599" y="315"/>
                  </a:cubicBezTo>
                  <a:cubicBezTo>
                    <a:pt x="591" y="307"/>
                    <a:pt x="584" y="304"/>
                    <a:pt x="576" y="296"/>
                  </a:cubicBezTo>
                  <a:cubicBezTo>
                    <a:pt x="568" y="289"/>
                    <a:pt x="558" y="285"/>
                    <a:pt x="546" y="281"/>
                  </a:cubicBezTo>
                  <a:cubicBezTo>
                    <a:pt x="401" y="232"/>
                    <a:pt x="285" y="161"/>
                    <a:pt x="187" y="53"/>
                  </a:cubicBezTo>
                  <a:cubicBezTo>
                    <a:pt x="184" y="49"/>
                    <a:pt x="184" y="45"/>
                    <a:pt x="180" y="42"/>
                  </a:cubicBezTo>
                  <a:cubicBezTo>
                    <a:pt x="176" y="38"/>
                    <a:pt x="168" y="30"/>
                    <a:pt x="161" y="19"/>
                  </a:cubicBezTo>
                  <a:cubicBezTo>
                    <a:pt x="158" y="16"/>
                    <a:pt x="150" y="12"/>
                    <a:pt x="142" y="8"/>
                  </a:cubicBezTo>
                  <a:cubicBezTo>
                    <a:pt x="135" y="4"/>
                    <a:pt x="128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3" name="Google Shape;18173;p13"/>
            <p:cNvSpPr/>
            <p:nvPr/>
          </p:nvSpPr>
          <p:spPr>
            <a:xfrm>
              <a:off x="-110442" y="1121265"/>
              <a:ext cx="15041" cy="7688"/>
            </a:xfrm>
            <a:custGeom>
              <a:avLst/>
              <a:gdLst/>
              <a:ahLst/>
              <a:cxnLst/>
              <a:rect l="l" t="t" r="r" b="b"/>
              <a:pathLst>
                <a:path w="315" h="161" extrusionOk="0">
                  <a:moveTo>
                    <a:pt x="1" y="0"/>
                  </a:moveTo>
                  <a:lnTo>
                    <a:pt x="1" y="0"/>
                  </a:lnTo>
                  <a:cubicBezTo>
                    <a:pt x="9" y="8"/>
                    <a:pt x="16" y="16"/>
                    <a:pt x="23" y="26"/>
                  </a:cubicBezTo>
                  <a:cubicBezTo>
                    <a:pt x="68" y="45"/>
                    <a:pt x="117" y="68"/>
                    <a:pt x="162" y="87"/>
                  </a:cubicBezTo>
                  <a:cubicBezTo>
                    <a:pt x="188" y="102"/>
                    <a:pt x="211" y="116"/>
                    <a:pt x="237" y="128"/>
                  </a:cubicBezTo>
                  <a:cubicBezTo>
                    <a:pt x="259" y="143"/>
                    <a:pt x="278" y="154"/>
                    <a:pt x="300" y="157"/>
                  </a:cubicBezTo>
                  <a:cubicBezTo>
                    <a:pt x="304" y="161"/>
                    <a:pt x="311" y="161"/>
                    <a:pt x="315" y="161"/>
                  </a:cubicBezTo>
                  <a:cubicBezTo>
                    <a:pt x="315" y="154"/>
                    <a:pt x="311" y="143"/>
                    <a:pt x="311" y="131"/>
                  </a:cubicBezTo>
                  <a:cubicBezTo>
                    <a:pt x="311" y="109"/>
                    <a:pt x="308" y="87"/>
                    <a:pt x="300" y="68"/>
                  </a:cubicBezTo>
                  <a:cubicBezTo>
                    <a:pt x="297" y="57"/>
                    <a:pt x="289" y="45"/>
                    <a:pt x="282" y="34"/>
                  </a:cubicBezTo>
                  <a:cubicBezTo>
                    <a:pt x="274" y="26"/>
                    <a:pt x="266" y="19"/>
                    <a:pt x="259" y="8"/>
                  </a:cubicBezTo>
                  <a:cubicBezTo>
                    <a:pt x="214" y="31"/>
                    <a:pt x="170" y="42"/>
                    <a:pt x="128" y="42"/>
                  </a:cubicBezTo>
                  <a:cubicBezTo>
                    <a:pt x="99" y="42"/>
                    <a:pt x="68" y="34"/>
                    <a:pt x="42" y="23"/>
                  </a:cubicBezTo>
                  <a:cubicBezTo>
                    <a:pt x="28" y="16"/>
                    <a:pt x="16" y="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4" name="Google Shape;18174;p13"/>
            <p:cNvSpPr/>
            <p:nvPr/>
          </p:nvSpPr>
          <p:spPr>
            <a:xfrm>
              <a:off x="-122904" y="1109328"/>
              <a:ext cx="30942" cy="23589"/>
            </a:xfrm>
            <a:custGeom>
              <a:avLst/>
              <a:gdLst/>
              <a:ahLst/>
              <a:cxnLst/>
              <a:rect l="l" t="t" r="r" b="b"/>
              <a:pathLst>
                <a:path w="648" h="494" extrusionOk="0">
                  <a:moveTo>
                    <a:pt x="20" y="30"/>
                  </a:moveTo>
                  <a:lnTo>
                    <a:pt x="1" y="38"/>
                  </a:lnTo>
                  <a:lnTo>
                    <a:pt x="8" y="45"/>
                  </a:lnTo>
                  <a:lnTo>
                    <a:pt x="20" y="30"/>
                  </a:lnTo>
                  <a:close/>
                  <a:moveTo>
                    <a:pt x="262" y="250"/>
                  </a:moveTo>
                  <a:cubicBezTo>
                    <a:pt x="277" y="258"/>
                    <a:pt x="289" y="266"/>
                    <a:pt x="303" y="273"/>
                  </a:cubicBezTo>
                  <a:cubicBezTo>
                    <a:pt x="329" y="284"/>
                    <a:pt x="360" y="292"/>
                    <a:pt x="389" y="292"/>
                  </a:cubicBezTo>
                  <a:cubicBezTo>
                    <a:pt x="431" y="292"/>
                    <a:pt x="475" y="281"/>
                    <a:pt x="520" y="258"/>
                  </a:cubicBezTo>
                  <a:cubicBezTo>
                    <a:pt x="527" y="269"/>
                    <a:pt x="535" y="276"/>
                    <a:pt x="543" y="284"/>
                  </a:cubicBezTo>
                  <a:cubicBezTo>
                    <a:pt x="550" y="295"/>
                    <a:pt x="558" y="307"/>
                    <a:pt x="561" y="318"/>
                  </a:cubicBezTo>
                  <a:cubicBezTo>
                    <a:pt x="569" y="337"/>
                    <a:pt x="572" y="359"/>
                    <a:pt x="572" y="381"/>
                  </a:cubicBezTo>
                  <a:cubicBezTo>
                    <a:pt x="572" y="393"/>
                    <a:pt x="576" y="404"/>
                    <a:pt x="576" y="411"/>
                  </a:cubicBezTo>
                  <a:cubicBezTo>
                    <a:pt x="572" y="411"/>
                    <a:pt x="565" y="411"/>
                    <a:pt x="561" y="407"/>
                  </a:cubicBezTo>
                  <a:cubicBezTo>
                    <a:pt x="539" y="404"/>
                    <a:pt x="520" y="393"/>
                    <a:pt x="498" y="378"/>
                  </a:cubicBezTo>
                  <a:cubicBezTo>
                    <a:pt x="472" y="366"/>
                    <a:pt x="449" y="352"/>
                    <a:pt x="423" y="337"/>
                  </a:cubicBezTo>
                  <a:cubicBezTo>
                    <a:pt x="378" y="318"/>
                    <a:pt x="329" y="295"/>
                    <a:pt x="284" y="276"/>
                  </a:cubicBezTo>
                  <a:cubicBezTo>
                    <a:pt x="277" y="266"/>
                    <a:pt x="270" y="258"/>
                    <a:pt x="262" y="250"/>
                  </a:cubicBezTo>
                  <a:close/>
                  <a:moveTo>
                    <a:pt x="98" y="0"/>
                  </a:moveTo>
                  <a:cubicBezTo>
                    <a:pt x="82" y="0"/>
                    <a:pt x="72" y="4"/>
                    <a:pt x="56" y="12"/>
                  </a:cubicBezTo>
                  <a:cubicBezTo>
                    <a:pt x="53" y="12"/>
                    <a:pt x="49" y="15"/>
                    <a:pt x="46" y="15"/>
                  </a:cubicBezTo>
                  <a:lnTo>
                    <a:pt x="23" y="26"/>
                  </a:lnTo>
                  <a:lnTo>
                    <a:pt x="56" y="57"/>
                  </a:lnTo>
                  <a:cubicBezTo>
                    <a:pt x="87" y="90"/>
                    <a:pt x="120" y="119"/>
                    <a:pt x="150" y="157"/>
                  </a:cubicBezTo>
                  <a:cubicBezTo>
                    <a:pt x="177" y="191"/>
                    <a:pt x="203" y="232"/>
                    <a:pt x="217" y="281"/>
                  </a:cubicBezTo>
                  <a:lnTo>
                    <a:pt x="232" y="337"/>
                  </a:lnTo>
                  <a:lnTo>
                    <a:pt x="236" y="337"/>
                  </a:lnTo>
                  <a:lnTo>
                    <a:pt x="244" y="344"/>
                  </a:lnTo>
                  <a:cubicBezTo>
                    <a:pt x="251" y="344"/>
                    <a:pt x="255" y="348"/>
                    <a:pt x="262" y="352"/>
                  </a:cubicBezTo>
                  <a:cubicBezTo>
                    <a:pt x="303" y="371"/>
                    <a:pt x="348" y="389"/>
                    <a:pt x="389" y="407"/>
                  </a:cubicBezTo>
                  <a:cubicBezTo>
                    <a:pt x="419" y="419"/>
                    <a:pt x="449" y="441"/>
                    <a:pt x="483" y="460"/>
                  </a:cubicBezTo>
                  <a:cubicBezTo>
                    <a:pt x="501" y="467"/>
                    <a:pt x="517" y="475"/>
                    <a:pt x="539" y="483"/>
                  </a:cubicBezTo>
                  <a:cubicBezTo>
                    <a:pt x="553" y="486"/>
                    <a:pt x="572" y="490"/>
                    <a:pt x="595" y="494"/>
                  </a:cubicBezTo>
                  <a:lnTo>
                    <a:pt x="603" y="494"/>
                  </a:lnTo>
                  <a:cubicBezTo>
                    <a:pt x="610" y="494"/>
                    <a:pt x="617" y="494"/>
                    <a:pt x="625" y="490"/>
                  </a:cubicBezTo>
                  <a:lnTo>
                    <a:pt x="643" y="490"/>
                  </a:lnTo>
                  <a:cubicBezTo>
                    <a:pt x="640" y="483"/>
                    <a:pt x="636" y="475"/>
                    <a:pt x="632" y="467"/>
                  </a:cubicBezTo>
                  <a:cubicBezTo>
                    <a:pt x="625" y="452"/>
                    <a:pt x="621" y="438"/>
                    <a:pt x="621" y="419"/>
                  </a:cubicBezTo>
                  <a:lnTo>
                    <a:pt x="621" y="397"/>
                  </a:lnTo>
                  <a:cubicBezTo>
                    <a:pt x="625" y="385"/>
                    <a:pt x="629" y="378"/>
                    <a:pt x="636" y="366"/>
                  </a:cubicBezTo>
                  <a:cubicBezTo>
                    <a:pt x="640" y="363"/>
                    <a:pt x="643" y="359"/>
                    <a:pt x="648" y="355"/>
                  </a:cubicBezTo>
                  <a:lnTo>
                    <a:pt x="648" y="348"/>
                  </a:lnTo>
                  <a:cubicBezTo>
                    <a:pt x="643" y="329"/>
                    <a:pt x="640" y="310"/>
                    <a:pt x="632" y="292"/>
                  </a:cubicBezTo>
                  <a:cubicBezTo>
                    <a:pt x="632" y="288"/>
                    <a:pt x="632" y="288"/>
                    <a:pt x="629" y="284"/>
                  </a:cubicBezTo>
                  <a:cubicBezTo>
                    <a:pt x="625" y="266"/>
                    <a:pt x="614" y="250"/>
                    <a:pt x="603" y="236"/>
                  </a:cubicBezTo>
                  <a:cubicBezTo>
                    <a:pt x="595" y="224"/>
                    <a:pt x="584" y="217"/>
                    <a:pt x="576" y="206"/>
                  </a:cubicBezTo>
                  <a:cubicBezTo>
                    <a:pt x="572" y="202"/>
                    <a:pt x="565" y="195"/>
                    <a:pt x="561" y="187"/>
                  </a:cubicBezTo>
                  <a:lnTo>
                    <a:pt x="543" y="164"/>
                  </a:lnTo>
                  <a:lnTo>
                    <a:pt x="517" y="180"/>
                  </a:lnTo>
                  <a:cubicBezTo>
                    <a:pt x="498" y="187"/>
                    <a:pt x="479" y="195"/>
                    <a:pt x="464" y="198"/>
                  </a:cubicBezTo>
                  <a:cubicBezTo>
                    <a:pt x="434" y="209"/>
                    <a:pt x="412" y="214"/>
                    <a:pt x="389" y="214"/>
                  </a:cubicBezTo>
                  <a:cubicBezTo>
                    <a:pt x="367" y="214"/>
                    <a:pt x="352" y="209"/>
                    <a:pt x="334" y="202"/>
                  </a:cubicBezTo>
                  <a:cubicBezTo>
                    <a:pt x="318" y="195"/>
                    <a:pt x="300" y="183"/>
                    <a:pt x="284" y="169"/>
                  </a:cubicBezTo>
                  <a:cubicBezTo>
                    <a:pt x="247" y="127"/>
                    <a:pt x="210" y="86"/>
                    <a:pt x="177" y="45"/>
                  </a:cubicBezTo>
                  <a:cubicBezTo>
                    <a:pt x="169" y="38"/>
                    <a:pt x="161" y="26"/>
                    <a:pt x="146" y="19"/>
                  </a:cubicBezTo>
                  <a:cubicBezTo>
                    <a:pt x="143" y="15"/>
                    <a:pt x="139" y="12"/>
                    <a:pt x="132" y="7"/>
                  </a:cubicBezTo>
                  <a:lnTo>
                    <a:pt x="124" y="7"/>
                  </a:lnTo>
                  <a:cubicBezTo>
                    <a:pt x="120" y="4"/>
                    <a:pt x="117" y="4"/>
                    <a:pt x="113" y="4"/>
                  </a:cubicBezTo>
                  <a:lnTo>
                    <a:pt x="109" y="4"/>
                  </a:lnTo>
                  <a:cubicBezTo>
                    <a:pt x="105" y="0"/>
                    <a:pt x="101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5" name="Google Shape;18175;p13"/>
            <p:cNvSpPr/>
            <p:nvPr/>
          </p:nvSpPr>
          <p:spPr>
            <a:xfrm>
              <a:off x="-629102" y="2498900"/>
              <a:ext cx="6303" cy="16140"/>
            </a:xfrm>
            <a:custGeom>
              <a:avLst/>
              <a:gdLst/>
              <a:ahLst/>
              <a:cxnLst/>
              <a:rect l="l" t="t" r="r" b="b"/>
              <a:pathLst>
                <a:path w="132" h="338" extrusionOk="0">
                  <a:moveTo>
                    <a:pt x="124" y="1"/>
                  </a:moveTo>
                  <a:cubicBezTo>
                    <a:pt x="125" y="4"/>
                    <a:pt x="126" y="6"/>
                    <a:pt x="127" y="9"/>
                  </a:cubicBezTo>
                  <a:lnTo>
                    <a:pt x="127" y="9"/>
                  </a:lnTo>
                  <a:cubicBezTo>
                    <a:pt x="126" y="6"/>
                    <a:pt x="125" y="4"/>
                    <a:pt x="124" y="1"/>
                  </a:cubicBezTo>
                  <a:close/>
                  <a:moveTo>
                    <a:pt x="127" y="9"/>
                  </a:moveTo>
                  <a:cubicBezTo>
                    <a:pt x="128" y="13"/>
                    <a:pt x="128" y="17"/>
                    <a:pt x="128" y="19"/>
                  </a:cubicBezTo>
                  <a:cubicBezTo>
                    <a:pt x="128" y="31"/>
                    <a:pt x="124" y="41"/>
                    <a:pt x="124" y="53"/>
                  </a:cubicBezTo>
                  <a:cubicBezTo>
                    <a:pt x="119" y="60"/>
                    <a:pt x="116" y="68"/>
                    <a:pt x="112" y="75"/>
                  </a:cubicBezTo>
                  <a:cubicBezTo>
                    <a:pt x="102" y="91"/>
                    <a:pt x="93" y="101"/>
                    <a:pt x="86" y="109"/>
                  </a:cubicBezTo>
                  <a:cubicBezTo>
                    <a:pt x="79" y="117"/>
                    <a:pt x="75" y="120"/>
                    <a:pt x="75" y="124"/>
                  </a:cubicBezTo>
                  <a:cubicBezTo>
                    <a:pt x="71" y="127"/>
                    <a:pt x="67" y="131"/>
                    <a:pt x="67" y="136"/>
                  </a:cubicBezTo>
                  <a:lnTo>
                    <a:pt x="60" y="191"/>
                  </a:lnTo>
                  <a:lnTo>
                    <a:pt x="12" y="165"/>
                  </a:lnTo>
                  <a:cubicBezTo>
                    <a:pt x="7" y="162"/>
                    <a:pt x="4" y="162"/>
                    <a:pt x="0" y="158"/>
                  </a:cubicBezTo>
                  <a:lnTo>
                    <a:pt x="0" y="158"/>
                  </a:lnTo>
                  <a:cubicBezTo>
                    <a:pt x="0" y="184"/>
                    <a:pt x="4" y="210"/>
                    <a:pt x="4" y="240"/>
                  </a:cubicBezTo>
                  <a:cubicBezTo>
                    <a:pt x="26" y="255"/>
                    <a:pt x="45" y="270"/>
                    <a:pt x="64" y="284"/>
                  </a:cubicBezTo>
                  <a:cubicBezTo>
                    <a:pt x="79" y="300"/>
                    <a:pt x="90" y="319"/>
                    <a:pt x="97" y="337"/>
                  </a:cubicBezTo>
                  <a:lnTo>
                    <a:pt x="97" y="322"/>
                  </a:lnTo>
                  <a:cubicBezTo>
                    <a:pt x="97" y="307"/>
                    <a:pt x="97" y="293"/>
                    <a:pt x="93" y="277"/>
                  </a:cubicBezTo>
                  <a:cubicBezTo>
                    <a:pt x="93" y="258"/>
                    <a:pt x="90" y="243"/>
                    <a:pt x="90" y="225"/>
                  </a:cubicBezTo>
                  <a:cubicBezTo>
                    <a:pt x="90" y="210"/>
                    <a:pt x="93" y="198"/>
                    <a:pt x="93" y="184"/>
                  </a:cubicBezTo>
                  <a:cubicBezTo>
                    <a:pt x="97" y="172"/>
                    <a:pt x="102" y="158"/>
                    <a:pt x="109" y="143"/>
                  </a:cubicBezTo>
                  <a:cubicBezTo>
                    <a:pt x="128" y="113"/>
                    <a:pt x="131" y="86"/>
                    <a:pt x="131" y="57"/>
                  </a:cubicBezTo>
                  <a:cubicBezTo>
                    <a:pt x="131" y="41"/>
                    <a:pt x="131" y="24"/>
                    <a:pt x="127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6" name="Google Shape;18176;p13"/>
            <p:cNvSpPr/>
            <p:nvPr/>
          </p:nvSpPr>
          <p:spPr>
            <a:xfrm>
              <a:off x="-632683" y="2496561"/>
              <a:ext cx="13609" cy="33616"/>
            </a:xfrm>
            <a:custGeom>
              <a:avLst/>
              <a:gdLst/>
              <a:ahLst/>
              <a:cxnLst/>
              <a:rect l="l" t="t" r="r" b="b"/>
              <a:pathLst>
                <a:path w="285" h="704" extrusionOk="0">
                  <a:moveTo>
                    <a:pt x="266" y="1"/>
                  </a:moveTo>
                  <a:cubicBezTo>
                    <a:pt x="262" y="5"/>
                    <a:pt x="258" y="12"/>
                    <a:pt x="258" y="16"/>
                  </a:cubicBezTo>
                  <a:lnTo>
                    <a:pt x="247" y="35"/>
                  </a:lnTo>
                  <a:lnTo>
                    <a:pt x="229" y="38"/>
                  </a:lnTo>
                  <a:cubicBezTo>
                    <a:pt x="221" y="38"/>
                    <a:pt x="213" y="42"/>
                    <a:pt x="206" y="42"/>
                  </a:cubicBezTo>
                  <a:cubicBezTo>
                    <a:pt x="203" y="45"/>
                    <a:pt x="203" y="45"/>
                    <a:pt x="199" y="45"/>
                  </a:cubicBezTo>
                  <a:lnTo>
                    <a:pt x="199" y="50"/>
                  </a:lnTo>
                  <a:cubicBezTo>
                    <a:pt x="206" y="68"/>
                    <a:pt x="206" y="87"/>
                    <a:pt x="206" y="106"/>
                  </a:cubicBezTo>
                  <a:cubicBezTo>
                    <a:pt x="206" y="135"/>
                    <a:pt x="203" y="162"/>
                    <a:pt x="184" y="192"/>
                  </a:cubicBezTo>
                  <a:cubicBezTo>
                    <a:pt x="177" y="207"/>
                    <a:pt x="172" y="221"/>
                    <a:pt x="168" y="233"/>
                  </a:cubicBezTo>
                  <a:cubicBezTo>
                    <a:pt x="168" y="247"/>
                    <a:pt x="165" y="259"/>
                    <a:pt x="165" y="274"/>
                  </a:cubicBezTo>
                  <a:cubicBezTo>
                    <a:pt x="165" y="292"/>
                    <a:pt x="168" y="307"/>
                    <a:pt x="168" y="326"/>
                  </a:cubicBezTo>
                  <a:cubicBezTo>
                    <a:pt x="172" y="342"/>
                    <a:pt x="172" y="356"/>
                    <a:pt x="172" y="371"/>
                  </a:cubicBezTo>
                  <a:lnTo>
                    <a:pt x="172" y="386"/>
                  </a:lnTo>
                  <a:cubicBezTo>
                    <a:pt x="165" y="368"/>
                    <a:pt x="154" y="349"/>
                    <a:pt x="139" y="333"/>
                  </a:cubicBezTo>
                  <a:cubicBezTo>
                    <a:pt x="120" y="319"/>
                    <a:pt x="101" y="304"/>
                    <a:pt x="79" y="289"/>
                  </a:cubicBezTo>
                  <a:cubicBezTo>
                    <a:pt x="79" y="259"/>
                    <a:pt x="75" y="233"/>
                    <a:pt x="75" y="207"/>
                  </a:cubicBezTo>
                  <a:lnTo>
                    <a:pt x="64" y="195"/>
                  </a:lnTo>
                  <a:cubicBezTo>
                    <a:pt x="56" y="192"/>
                    <a:pt x="53" y="185"/>
                    <a:pt x="49" y="176"/>
                  </a:cubicBezTo>
                  <a:cubicBezTo>
                    <a:pt x="42" y="162"/>
                    <a:pt x="42" y="147"/>
                    <a:pt x="42" y="132"/>
                  </a:cubicBezTo>
                  <a:lnTo>
                    <a:pt x="42" y="98"/>
                  </a:lnTo>
                  <a:lnTo>
                    <a:pt x="27" y="102"/>
                  </a:lnTo>
                  <a:lnTo>
                    <a:pt x="23" y="87"/>
                  </a:lnTo>
                  <a:lnTo>
                    <a:pt x="8" y="83"/>
                  </a:lnTo>
                  <a:lnTo>
                    <a:pt x="11" y="64"/>
                  </a:lnTo>
                  <a:lnTo>
                    <a:pt x="11" y="61"/>
                  </a:lnTo>
                  <a:cubicBezTo>
                    <a:pt x="1" y="106"/>
                    <a:pt x="1" y="147"/>
                    <a:pt x="1" y="192"/>
                  </a:cubicBezTo>
                  <a:cubicBezTo>
                    <a:pt x="1" y="229"/>
                    <a:pt x="1" y="266"/>
                    <a:pt x="4" y="304"/>
                  </a:cubicBezTo>
                  <a:lnTo>
                    <a:pt x="4" y="315"/>
                  </a:lnTo>
                  <a:lnTo>
                    <a:pt x="8" y="333"/>
                  </a:lnTo>
                  <a:lnTo>
                    <a:pt x="23" y="342"/>
                  </a:lnTo>
                  <a:cubicBezTo>
                    <a:pt x="42" y="352"/>
                    <a:pt x="56" y="364"/>
                    <a:pt x="68" y="371"/>
                  </a:cubicBezTo>
                  <a:cubicBezTo>
                    <a:pt x="82" y="386"/>
                    <a:pt x="94" y="401"/>
                    <a:pt x="98" y="412"/>
                  </a:cubicBezTo>
                  <a:cubicBezTo>
                    <a:pt x="105" y="427"/>
                    <a:pt x="109" y="442"/>
                    <a:pt x="109" y="461"/>
                  </a:cubicBezTo>
                  <a:lnTo>
                    <a:pt x="109" y="468"/>
                  </a:lnTo>
                  <a:cubicBezTo>
                    <a:pt x="109" y="487"/>
                    <a:pt x="105" y="506"/>
                    <a:pt x="101" y="528"/>
                  </a:cubicBezTo>
                  <a:cubicBezTo>
                    <a:pt x="101" y="532"/>
                    <a:pt x="98" y="539"/>
                    <a:pt x="98" y="543"/>
                  </a:cubicBezTo>
                  <a:cubicBezTo>
                    <a:pt x="94" y="554"/>
                    <a:pt x="87" y="566"/>
                    <a:pt x="82" y="577"/>
                  </a:cubicBezTo>
                  <a:cubicBezTo>
                    <a:pt x="79" y="588"/>
                    <a:pt x="72" y="603"/>
                    <a:pt x="72" y="621"/>
                  </a:cubicBezTo>
                  <a:cubicBezTo>
                    <a:pt x="72" y="629"/>
                    <a:pt x="75" y="640"/>
                    <a:pt x="75" y="647"/>
                  </a:cubicBezTo>
                  <a:cubicBezTo>
                    <a:pt x="82" y="663"/>
                    <a:pt x="90" y="673"/>
                    <a:pt x="101" y="685"/>
                  </a:cubicBezTo>
                  <a:cubicBezTo>
                    <a:pt x="101" y="689"/>
                    <a:pt x="105" y="689"/>
                    <a:pt x="109" y="692"/>
                  </a:cubicBezTo>
                  <a:cubicBezTo>
                    <a:pt x="116" y="696"/>
                    <a:pt x="120" y="700"/>
                    <a:pt x="127" y="704"/>
                  </a:cubicBezTo>
                  <a:lnTo>
                    <a:pt x="168" y="644"/>
                  </a:lnTo>
                  <a:lnTo>
                    <a:pt x="187" y="700"/>
                  </a:lnTo>
                  <a:lnTo>
                    <a:pt x="187" y="692"/>
                  </a:lnTo>
                  <a:lnTo>
                    <a:pt x="191" y="692"/>
                  </a:lnTo>
                  <a:cubicBezTo>
                    <a:pt x="203" y="670"/>
                    <a:pt x="210" y="644"/>
                    <a:pt x="213" y="621"/>
                  </a:cubicBezTo>
                  <a:cubicBezTo>
                    <a:pt x="221" y="588"/>
                    <a:pt x="221" y="554"/>
                    <a:pt x="221" y="525"/>
                  </a:cubicBezTo>
                  <a:cubicBezTo>
                    <a:pt x="221" y="494"/>
                    <a:pt x="225" y="468"/>
                    <a:pt x="236" y="446"/>
                  </a:cubicBezTo>
                  <a:cubicBezTo>
                    <a:pt x="247" y="420"/>
                    <a:pt x="251" y="394"/>
                    <a:pt x="251" y="371"/>
                  </a:cubicBezTo>
                  <a:cubicBezTo>
                    <a:pt x="251" y="352"/>
                    <a:pt x="247" y="333"/>
                    <a:pt x="247" y="319"/>
                  </a:cubicBezTo>
                  <a:cubicBezTo>
                    <a:pt x="244" y="300"/>
                    <a:pt x="244" y="285"/>
                    <a:pt x="244" y="274"/>
                  </a:cubicBezTo>
                  <a:lnTo>
                    <a:pt x="244" y="247"/>
                  </a:lnTo>
                  <a:cubicBezTo>
                    <a:pt x="247" y="240"/>
                    <a:pt x="247" y="237"/>
                    <a:pt x="251" y="229"/>
                  </a:cubicBezTo>
                  <a:cubicBezTo>
                    <a:pt x="273" y="188"/>
                    <a:pt x="284" y="147"/>
                    <a:pt x="284" y="106"/>
                  </a:cubicBezTo>
                  <a:cubicBezTo>
                    <a:pt x="284" y="68"/>
                    <a:pt x="277" y="35"/>
                    <a:pt x="2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7" name="Google Shape;18177;p13"/>
            <p:cNvSpPr/>
            <p:nvPr/>
          </p:nvSpPr>
          <p:spPr>
            <a:xfrm>
              <a:off x="-653025" y="2294530"/>
              <a:ext cx="5252" cy="21822"/>
            </a:xfrm>
            <a:custGeom>
              <a:avLst/>
              <a:gdLst/>
              <a:ahLst/>
              <a:cxnLst/>
              <a:rect l="l" t="t" r="r" b="b"/>
              <a:pathLst>
                <a:path w="110" h="457" extrusionOk="0">
                  <a:moveTo>
                    <a:pt x="1" y="1"/>
                  </a:moveTo>
                  <a:lnTo>
                    <a:pt x="1" y="23"/>
                  </a:lnTo>
                  <a:cubicBezTo>
                    <a:pt x="1" y="68"/>
                    <a:pt x="11" y="116"/>
                    <a:pt x="30" y="165"/>
                  </a:cubicBezTo>
                  <a:cubicBezTo>
                    <a:pt x="45" y="213"/>
                    <a:pt x="64" y="266"/>
                    <a:pt x="75" y="325"/>
                  </a:cubicBezTo>
                  <a:cubicBezTo>
                    <a:pt x="79" y="351"/>
                    <a:pt x="79" y="382"/>
                    <a:pt x="82" y="408"/>
                  </a:cubicBezTo>
                  <a:cubicBezTo>
                    <a:pt x="82" y="427"/>
                    <a:pt x="87" y="441"/>
                    <a:pt x="90" y="456"/>
                  </a:cubicBezTo>
                  <a:cubicBezTo>
                    <a:pt x="94" y="449"/>
                    <a:pt x="94" y="446"/>
                    <a:pt x="97" y="438"/>
                  </a:cubicBezTo>
                  <a:cubicBezTo>
                    <a:pt x="105" y="412"/>
                    <a:pt x="109" y="386"/>
                    <a:pt x="109" y="359"/>
                  </a:cubicBezTo>
                  <a:cubicBezTo>
                    <a:pt x="109" y="341"/>
                    <a:pt x="109" y="322"/>
                    <a:pt x="105" y="299"/>
                  </a:cubicBezTo>
                  <a:cubicBezTo>
                    <a:pt x="90" y="232"/>
                    <a:pt x="82" y="165"/>
                    <a:pt x="75" y="98"/>
                  </a:cubicBezTo>
                  <a:cubicBezTo>
                    <a:pt x="71" y="75"/>
                    <a:pt x="71" y="56"/>
                    <a:pt x="68" y="42"/>
                  </a:cubicBezTo>
                  <a:cubicBezTo>
                    <a:pt x="64" y="30"/>
                    <a:pt x="60" y="23"/>
                    <a:pt x="60" y="23"/>
                  </a:cubicBezTo>
                  <a:cubicBezTo>
                    <a:pt x="60" y="19"/>
                    <a:pt x="56" y="19"/>
                    <a:pt x="56" y="15"/>
                  </a:cubicBezTo>
                  <a:cubicBezTo>
                    <a:pt x="53" y="15"/>
                    <a:pt x="45" y="11"/>
                    <a:pt x="34" y="8"/>
                  </a:cubicBezTo>
                  <a:cubicBezTo>
                    <a:pt x="27" y="8"/>
                    <a:pt x="15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8" name="Google Shape;18178;p13"/>
            <p:cNvSpPr/>
            <p:nvPr/>
          </p:nvSpPr>
          <p:spPr>
            <a:xfrm>
              <a:off x="-656797" y="2290949"/>
              <a:ext cx="12749" cy="31801"/>
            </a:xfrm>
            <a:custGeom>
              <a:avLst/>
              <a:gdLst/>
              <a:ahLst/>
              <a:cxnLst/>
              <a:rect l="l" t="t" r="r" b="b"/>
              <a:pathLst>
                <a:path w="267" h="666" extrusionOk="0">
                  <a:moveTo>
                    <a:pt x="80" y="76"/>
                  </a:moveTo>
                  <a:cubicBezTo>
                    <a:pt x="94" y="79"/>
                    <a:pt x="106" y="83"/>
                    <a:pt x="113" y="83"/>
                  </a:cubicBezTo>
                  <a:cubicBezTo>
                    <a:pt x="124" y="86"/>
                    <a:pt x="132" y="90"/>
                    <a:pt x="135" y="90"/>
                  </a:cubicBezTo>
                  <a:cubicBezTo>
                    <a:pt x="135" y="94"/>
                    <a:pt x="139" y="94"/>
                    <a:pt x="139" y="98"/>
                  </a:cubicBezTo>
                  <a:cubicBezTo>
                    <a:pt x="139" y="98"/>
                    <a:pt x="143" y="105"/>
                    <a:pt x="147" y="117"/>
                  </a:cubicBezTo>
                  <a:cubicBezTo>
                    <a:pt x="150" y="131"/>
                    <a:pt x="150" y="150"/>
                    <a:pt x="154" y="173"/>
                  </a:cubicBezTo>
                  <a:cubicBezTo>
                    <a:pt x="161" y="240"/>
                    <a:pt x="169" y="307"/>
                    <a:pt x="184" y="374"/>
                  </a:cubicBezTo>
                  <a:cubicBezTo>
                    <a:pt x="188" y="397"/>
                    <a:pt x="188" y="416"/>
                    <a:pt x="188" y="434"/>
                  </a:cubicBezTo>
                  <a:cubicBezTo>
                    <a:pt x="188" y="461"/>
                    <a:pt x="184" y="487"/>
                    <a:pt x="176" y="513"/>
                  </a:cubicBezTo>
                  <a:cubicBezTo>
                    <a:pt x="173" y="521"/>
                    <a:pt x="173" y="524"/>
                    <a:pt x="169" y="531"/>
                  </a:cubicBezTo>
                  <a:cubicBezTo>
                    <a:pt x="166" y="516"/>
                    <a:pt x="161" y="502"/>
                    <a:pt x="161" y="483"/>
                  </a:cubicBezTo>
                  <a:cubicBezTo>
                    <a:pt x="158" y="457"/>
                    <a:pt x="158" y="426"/>
                    <a:pt x="154" y="400"/>
                  </a:cubicBezTo>
                  <a:cubicBezTo>
                    <a:pt x="143" y="341"/>
                    <a:pt x="124" y="288"/>
                    <a:pt x="109" y="240"/>
                  </a:cubicBezTo>
                  <a:cubicBezTo>
                    <a:pt x="90" y="191"/>
                    <a:pt x="80" y="143"/>
                    <a:pt x="80" y="98"/>
                  </a:cubicBezTo>
                  <a:lnTo>
                    <a:pt x="80" y="76"/>
                  </a:lnTo>
                  <a:close/>
                  <a:moveTo>
                    <a:pt x="94" y="0"/>
                  </a:moveTo>
                  <a:lnTo>
                    <a:pt x="90" y="5"/>
                  </a:lnTo>
                  <a:cubicBezTo>
                    <a:pt x="87" y="5"/>
                    <a:pt x="80" y="8"/>
                    <a:pt x="68" y="12"/>
                  </a:cubicBezTo>
                  <a:cubicBezTo>
                    <a:pt x="61" y="12"/>
                    <a:pt x="54" y="16"/>
                    <a:pt x="45" y="16"/>
                  </a:cubicBezTo>
                  <a:lnTo>
                    <a:pt x="42" y="16"/>
                  </a:lnTo>
                  <a:cubicBezTo>
                    <a:pt x="38" y="16"/>
                    <a:pt x="31" y="16"/>
                    <a:pt x="23" y="12"/>
                  </a:cubicBezTo>
                  <a:cubicBezTo>
                    <a:pt x="19" y="12"/>
                    <a:pt x="16" y="8"/>
                    <a:pt x="16" y="8"/>
                  </a:cubicBezTo>
                  <a:lnTo>
                    <a:pt x="9" y="27"/>
                  </a:lnTo>
                  <a:cubicBezTo>
                    <a:pt x="9" y="34"/>
                    <a:pt x="4" y="45"/>
                    <a:pt x="4" y="57"/>
                  </a:cubicBezTo>
                  <a:cubicBezTo>
                    <a:pt x="4" y="68"/>
                    <a:pt x="1" y="83"/>
                    <a:pt x="1" y="98"/>
                  </a:cubicBezTo>
                  <a:cubicBezTo>
                    <a:pt x="1" y="157"/>
                    <a:pt x="19" y="214"/>
                    <a:pt x="35" y="262"/>
                  </a:cubicBezTo>
                  <a:cubicBezTo>
                    <a:pt x="54" y="314"/>
                    <a:pt x="71" y="364"/>
                    <a:pt x="80" y="412"/>
                  </a:cubicBezTo>
                  <a:cubicBezTo>
                    <a:pt x="80" y="426"/>
                    <a:pt x="83" y="442"/>
                    <a:pt x="83" y="461"/>
                  </a:cubicBezTo>
                  <a:cubicBezTo>
                    <a:pt x="83" y="487"/>
                    <a:pt x="83" y="516"/>
                    <a:pt x="90" y="547"/>
                  </a:cubicBezTo>
                  <a:cubicBezTo>
                    <a:pt x="98" y="561"/>
                    <a:pt x="102" y="576"/>
                    <a:pt x="109" y="591"/>
                  </a:cubicBezTo>
                  <a:cubicBezTo>
                    <a:pt x="116" y="602"/>
                    <a:pt x="121" y="610"/>
                    <a:pt x="128" y="618"/>
                  </a:cubicBezTo>
                  <a:lnTo>
                    <a:pt x="147" y="636"/>
                  </a:lnTo>
                  <a:lnTo>
                    <a:pt x="180" y="666"/>
                  </a:lnTo>
                  <a:lnTo>
                    <a:pt x="202" y="628"/>
                  </a:lnTo>
                  <a:cubicBezTo>
                    <a:pt x="206" y="625"/>
                    <a:pt x="206" y="625"/>
                    <a:pt x="206" y="621"/>
                  </a:cubicBezTo>
                  <a:cubicBezTo>
                    <a:pt x="225" y="595"/>
                    <a:pt x="240" y="565"/>
                    <a:pt x="247" y="535"/>
                  </a:cubicBezTo>
                  <a:cubicBezTo>
                    <a:pt x="259" y="502"/>
                    <a:pt x="266" y="468"/>
                    <a:pt x="266" y="434"/>
                  </a:cubicBezTo>
                  <a:cubicBezTo>
                    <a:pt x="266" y="412"/>
                    <a:pt x="263" y="390"/>
                    <a:pt x="259" y="367"/>
                  </a:cubicBezTo>
                  <a:lnTo>
                    <a:pt x="259" y="359"/>
                  </a:lnTo>
                  <a:cubicBezTo>
                    <a:pt x="251" y="337"/>
                    <a:pt x="247" y="314"/>
                    <a:pt x="247" y="292"/>
                  </a:cubicBezTo>
                  <a:cubicBezTo>
                    <a:pt x="240" y="251"/>
                    <a:pt x="233" y="207"/>
                    <a:pt x="228" y="165"/>
                  </a:cubicBezTo>
                  <a:lnTo>
                    <a:pt x="228" y="162"/>
                  </a:lnTo>
                  <a:cubicBezTo>
                    <a:pt x="225" y="135"/>
                    <a:pt x="225" y="112"/>
                    <a:pt x="218" y="94"/>
                  </a:cubicBezTo>
                  <a:lnTo>
                    <a:pt x="218" y="86"/>
                  </a:lnTo>
                  <a:cubicBezTo>
                    <a:pt x="214" y="72"/>
                    <a:pt x="206" y="60"/>
                    <a:pt x="199" y="50"/>
                  </a:cubicBezTo>
                  <a:cubicBezTo>
                    <a:pt x="195" y="45"/>
                    <a:pt x="192" y="38"/>
                    <a:pt x="184" y="34"/>
                  </a:cubicBezTo>
                  <a:lnTo>
                    <a:pt x="176" y="34"/>
                  </a:lnTo>
                  <a:cubicBezTo>
                    <a:pt x="166" y="34"/>
                    <a:pt x="161" y="34"/>
                    <a:pt x="154" y="31"/>
                  </a:cubicBezTo>
                  <a:cubicBezTo>
                    <a:pt x="147" y="31"/>
                    <a:pt x="143" y="27"/>
                    <a:pt x="135" y="23"/>
                  </a:cubicBezTo>
                  <a:cubicBezTo>
                    <a:pt x="128" y="19"/>
                    <a:pt x="116" y="12"/>
                    <a:pt x="106" y="5"/>
                  </a:cubicBezTo>
                  <a:cubicBezTo>
                    <a:pt x="102" y="5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79" name="Google Shape;18179;p13"/>
            <p:cNvSpPr/>
            <p:nvPr/>
          </p:nvSpPr>
          <p:spPr>
            <a:xfrm>
              <a:off x="-630917" y="2043938"/>
              <a:ext cx="6494" cy="20915"/>
            </a:xfrm>
            <a:custGeom>
              <a:avLst/>
              <a:gdLst/>
              <a:ahLst/>
              <a:cxnLst/>
              <a:rect l="l" t="t" r="r" b="b"/>
              <a:pathLst>
                <a:path w="136" h="438" extrusionOk="0">
                  <a:moveTo>
                    <a:pt x="0" y="0"/>
                  </a:moveTo>
                  <a:cubicBezTo>
                    <a:pt x="5" y="4"/>
                    <a:pt x="5" y="11"/>
                    <a:pt x="9" y="19"/>
                  </a:cubicBezTo>
                  <a:cubicBezTo>
                    <a:pt x="16" y="45"/>
                    <a:pt x="16" y="68"/>
                    <a:pt x="16" y="90"/>
                  </a:cubicBezTo>
                  <a:lnTo>
                    <a:pt x="16" y="112"/>
                  </a:lnTo>
                  <a:lnTo>
                    <a:pt x="16" y="131"/>
                  </a:lnTo>
                  <a:cubicBezTo>
                    <a:pt x="19" y="183"/>
                    <a:pt x="23" y="225"/>
                    <a:pt x="27" y="254"/>
                  </a:cubicBezTo>
                  <a:cubicBezTo>
                    <a:pt x="35" y="288"/>
                    <a:pt x="42" y="311"/>
                    <a:pt x="57" y="337"/>
                  </a:cubicBezTo>
                  <a:cubicBezTo>
                    <a:pt x="64" y="351"/>
                    <a:pt x="76" y="370"/>
                    <a:pt x="95" y="389"/>
                  </a:cubicBezTo>
                  <a:cubicBezTo>
                    <a:pt x="105" y="404"/>
                    <a:pt x="117" y="418"/>
                    <a:pt x="135" y="437"/>
                  </a:cubicBezTo>
                  <a:lnTo>
                    <a:pt x="135" y="430"/>
                  </a:lnTo>
                  <a:cubicBezTo>
                    <a:pt x="135" y="411"/>
                    <a:pt x="128" y="392"/>
                    <a:pt x="121" y="370"/>
                  </a:cubicBezTo>
                  <a:cubicBezTo>
                    <a:pt x="109" y="347"/>
                    <a:pt x="98" y="321"/>
                    <a:pt x="90" y="295"/>
                  </a:cubicBezTo>
                  <a:cubicBezTo>
                    <a:pt x="83" y="280"/>
                    <a:pt x="79" y="261"/>
                    <a:pt x="79" y="239"/>
                  </a:cubicBezTo>
                  <a:cubicBezTo>
                    <a:pt x="79" y="232"/>
                    <a:pt x="79" y="221"/>
                    <a:pt x="83" y="209"/>
                  </a:cubicBezTo>
                  <a:cubicBezTo>
                    <a:pt x="83" y="202"/>
                    <a:pt x="87" y="190"/>
                    <a:pt x="87" y="183"/>
                  </a:cubicBezTo>
                  <a:cubicBezTo>
                    <a:pt x="87" y="176"/>
                    <a:pt x="83" y="164"/>
                    <a:pt x="83" y="157"/>
                  </a:cubicBezTo>
                  <a:cubicBezTo>
                    <a:pt x="79" y="146"/>
                    <a:pt x="76" y="138"/>
                    <a:pt x="68" y="127"/>
                  </a:cubicBezTo>
                  <a:cubicBezTo>
                    <a:pt x="61" y="109"/>
                    <a:pt x="45" y="86"/>
                    <a:pt x="35" y="59"/>
                  </a:cubicBezTo>
                  <a:cubicBezTo>
                    <a:pt x="27" y="42"/>
                    <a:pt x="23" y="23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0" name="Google Shape;18180;p13"/>
            <p:cNvSpPr/>
            <p:nvPr/>
          </p:nvSpPr>
          <p:spPr>
            <a:xfrm>
              <a:off x="-634641" y="2040166"/>
              <a:ext cx="13800" cy="30751"/>
            </a:xfrm>
            <a:custGeom>
              <a:avLst/>
              <a:gdLst/>
              <a:ahLst/>
              <a:cxnLst/>
              <a:rect l="l" t="t" r="r" b="b"/>
              <a:pathLst>
                <a:path w="289" h="644" extrusionOk="0">
                  <a:moveTo>
                    <a:pt x="97" y="79"/>
                  </a:moveTo>
                  <a:cubicBezTo>
                    <a:pt x="101" y="102"/>
                    <a:pt x="105" y="121"/>
                    <a:pt x="113" y="138"/>
                  </a:cubicBezTo>
                  <a:cubicBezTo>
                    <a:pt x="123" y="165"/>
                    <a:pt x="139" y="188"/>
                    <a:pt x="146" y="206"/>
                  </a:cubicBezTo>
                  <a:cubicBezTo>
                    <a:pt x="154" y="217"/>
                    <a:pt x="157" y="225"/>
                    <a:pt x="161" y="236"/>
                  </a:cubicBezTo>
                  <a:cubicBezTo>
                    <a:pt x="161" y="243"/>
                    <a:pt x="165" y="255"/>
                    <a:pt x="165" y="262"/>
                  </a:cubicBezTo>
                  <a:cubicBezTo>
                    <a:pt x="165" y="269"/>
                    <a:pt x="161" y="281"/>
                    <a:pt x="161" y="288"/>
                  </a:cubicBezTo>
                  <a:cubicBezTo>
                    <a:pt x="157" y="300"/>
                    <a:pt x="157" y="311"/>
                    <a:pt x="157" y="318"/>
                  </a:cubicBezTo>
                  <a:cubicBezTo>
                    <a:pt x="157" y="340"/>
                    <a:pt x="161" y="359"/>
                    <a:pt x="168" y="374"/>
                  </a:cubicBezTo>
                  <a:cubicBezTo>
                    <a:pt x="176" y="400"/>
                    <a:pt x="187" y="426"/>
                    <a:pt x="199" y="449"/>
                  </a:cubicBezTo>
                  <a:cubicBezTo>
                    <a:pt x="206" y="471"/>
                    <a:pt x="213" y="490"/>
                    <a:pt x="213" y="509"/>
                  </a:cubicBezTo>
                  <a:lnTo>
                    <a:pt x="213" y="516"/>
                  </a:lnTo>
                  <a:cubicBezTo>
                    <a:pt x="195" y="497"/>
                    <a:pt x="183" y="483"/>
                    <a:pt x="173" y="468"/>
                  </a:cubicBezTo>
                  <a:cubicBezTo>
                    <a:pt x="154" y="449"/>
                    <a:pt x="142" y="430"/>
                    <a:pt x="135" y="416"/>
                  </a:cubicBezTo>
                  <a:cubicBezTo>
                    <a:pt x="120" y="390"/>
                    <a:pt x="113" y="367"/>
                    <a:pt x="105" y="333"/>
                  </a:cubicBezTo>
                  <a:cubicBezTo>
                    <a:pt x="101" y="304"/>
                    <a:pt x="97" y="262"/>
                    <a:pt x="94" y="210"/>
                  </a:cubicBezTo>
                  <a:lnTo>
                    <a:pt x="94" y="191"/>
                  </a:lnTo>
                  <a:lnTo>
                    <a:pt x="94" y="169"/>
                  </a:lnTo>
                  <a:cubicBezTo>
                    <a:pt x="94" y="147"/>
                    <a:pt x="94" y="124"/>
                    <a:pt x="87" y="98"/>
                  </a:cubicBezTo>
                  <a:cubicBezTo>
                    <a:pt x="83" y="90"/>
                    <a:pt x="83" y="83"/>
                    <a:pt x="78" y="79"/>
                  </a:cubicBezTo>
                  <a:close/>
                  <a:moveTo>
                    <a:pt x="90" y="0"/>
                  </a:moveTo>
                  <a:cubicBezTo>
                    <a:pt x="78" y="0"/>
                    <a:pt x="64" y="0"/>
                    <a:pt x="52" y="4"/>
                  </a:cubicBezTo>
                  <a:cubicBezTo>
                    <a:pt x="42" y="12"/>
                    <a:pt x="26" y="16"/>
                    <a:pt x="16" y="26"/>
                  </a:cubicBezTo>
                  <a:cubicBezTo>
                    <a:pt x="11" y="34"/>
                    <a:pt x="4" y="42"/>
                    <a:pt x="4" y="49"/>
                  </a:cubicBezTo>
                  <a:cubicBezTo>
                    <a:pt x="0" y="57"/>
                    <a:pt x="0" y="64"/>
                    <a:pt x="0" y="68"/>
                  </a:cubicBezTo>
                  <a:cubicBezTo>
                    <a:pt x="0" y="83"/>
                    <a:pt x="4" y="94"/>
                    <a:pt x="8" y="102"/>
                  </a:cubicBezTo>
                  <a:cubicBezTo>
                    <a:pt x="8" y="109"/>
                    <a:pt x="11" y="116"/>
                    <a:pt x="16" y="124"/>
                  </a:cubicBezTo>
                  <a:cubicBezTo>
                    <a:pt x="19" y="135"/>
                    <a:pt x="19" y="150"/>
                    <a:pt x="19" y="169"/>
                  </a:cubicBezTo>
                  <a:lnTo>
                    <a:pt x="19" y="191"/>
                  </a:lnTo>
                  <a:lnTo>
                    <a:pt x="19" y="214"/>
                  </a:lnTo>
                  <a:cubicBezTo>
                    <a:pt x="19" y="262"/>
                    <a:pt x="23" y="300"/>
                    <a:pt x="30" y="333"/>
                  </a:cubicBezTo>
                  <a:cubicBezTo>
                    <a:pt x="34" y="359"/>
                    <a:pt x="38" y="385"/>
                    <a:pt x="45" y="408"/>
                  </a:cubicBezTo>
                  <a:cubicBezTo>
                    <a:pt x="61" y="442"/>
                    <a:pt x="78" y="471"/>
                    <a:pt x="105" y="505"/>
                  </a:cubicBezTo>
                  <a:cubicBezTo>
                    <a:pt x="128" y="539"/>
                    <a:pt x="161" y="573"/>
                    <a:pt x="206" y="618"/>
                  </a:cubicBezTo>
                  <a:lnTo>
                    <a:pt x="213" y="628"/>
                  </a:lnTo>
                  <a:lnTo>
                    <a:pt x="228" y="644"/>
                  </a:lnTo>
                  <a:lnTo>
                    <a:pt x="235" y="636"/>
                  </a:lnTo>
                  <a:lnTo>
                    <a:pt x="254" y="621"/>
                  </a:lnTo>
                  <a:cubicBezTo>
                    <a:pt x="262" y="618"/>
                    <a:pt x="266" y="614"/>
                    <a:pt x="273" y="606"/>
                  </a:cubicBezTo>
                  <a:cubicBezTo>
                    <a:pt x="280" y="595"/>
                    <a:pt x="285" y="583"/>
                    <a:pt x="285" y="576"/>
                  </a:cubicBezTo>
                  <a:cubicBezTo>
                    <a:pt x="288" y="565"/>
                    <a:pt x="288" y="557"/>
                    <a:pt x="288" y="550"/>
                  </a:cubicBezTo>
                  <a:lnTo>
                    <a:pt x="288" y="535"/>
                  </a:lnTo>
                  <a:lnTo>
                    <a:pt x="288" y="528"/>
                  </a:lnTo>
                  <a:lnTo>
                    <a:pt x="288" y="509"/>
                  </a:lnTo>
                  <a:cubicBezTo>
                    <a:pt x="288" y="487"/>
                    <a:pt x="285" y="468"/>
                    <a:pt x="277" y="449"/>
                  </a:cubicBezTo>
                  <a:cubicBezTo>
                    <a:pt x="270" y="419"/>
                    <a:pt x="254" y="393"/>
                    <a:pt x="247" y="371"/>
                  </a:cubicBezTo>
                  <a:cubicBezTo>
                    <a:pt x="244" y="359"/>
                    <a:pt x="240" y="352"/>
                    <a:pt x="235" y="340"/>
                  </a:cubicBezTo>
                  <a:cubicBezTo>
                    <a:pt x="232" y="333"/>
                    <a:pt x="232" y="326"/>
                    <a:pt x="232" y="318"/>
                  </a:cubicBezTo>
                  <a:lnTo>
                    <a:pt x="232" y="311"/>
                  </a:lnTo>
                  <a:cubicBezTo>
                    <a:pt x="240" y="292"/>
                    <a:pt x="240" y="278"/>
                    <a:pt x="240" y="262"/>
                  </a:cubicBezTo>
                  <a:cubicBezTo>
                    <a:pt x="240" y="240"/>
                    <a:pt x="235" y="217"/>
                    <a:pt x="228" y="199"/>
                  </a:cubicBezTo>
                  <a:cubicBezTo>
                    <a:pt x="218" y="173"/>
                    <a:pt x="202" y="150"/>
                    <a:pt x="191" y="128"/>
                  </a:cubicBezTo>
                  <a:cubicBezTo>
                    <a:pt x="187" y="121"/>
                    <a:pt x="183" y="109"/>
                    <a:pt x="180" y="102"/>
                  </a:cubicBezTo>
                  <a:cubicBezTo>
                    <a:pt x="176" y="94"/>
                    <a:pt x="176" y="86"/>
                    <a:pt x="176" y="76"/>
                  </a:cubicBezTo>
                  <a:lnTo>
                    <a:pt x="176" y="71"/>
                  </a:lnTo>
                  <a:cubicBezTo>
                    <a:pt x="176" y="60"/>
                    <a:pt x="173" y="49"/>
                    <a:pt x="165" y="38"/>
                  </a:cubicBezTo>
                  <a:cubicBezTo>
                    <a:pt x="161" y="26"/>
                    <a:pt x="150" y="19"/>
                    <a:pt x="142" y="16"/>
                  </a:cubicBezTo>
                  <a:cubicBezTo>
                    <a:pt x="139" y="12"/>
                    <a:pt x="135" y="12"/>
                    <a:pt x="131" y="8"/>
                  </a:cubicBezTo>
                  <a:cubicBezTo>
                    <a:pt x="116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1" name="Google Shape;18181;p13"/>
            <p:cNvSpPr/>
            <p:nvPr/>
          </p:nvSpPr>
          <p:spPr>
            <a:xfrm>
              <a:off x="14520" y="952755"/>
              <a:ext cx="16139" cy="8070"/>
            </a:xfrm>
            <a:custGeom>
              <a:avLst/>
              <a:gdLst/>
              <a:ahLst/>
              <a:cxnLst/>
              <a:rect l="l" t="t" r="r" b="b"/>
              <a:pathLst>
                <a:path w="338" h="169" extrusionOk="0">
                  <a:moveTo>
                    <a:pt x="1" y="1"/>
                  </a:moveTo>
                  <a:cubicBezTo>
                    <a:pt x="20" y="8"/>
                    <a:pt x="39" y="20"/>
                    <a:pt x="57" y="30"/>
                  </a:cubicBezTo>
                  <a:cubicBezTo>
                    <a:pt x="72" y="46"/>
                    <a:pt x="91" y="61"/>
                    <a:pt x="102" y="79"/>
                  </a:cubicBezTo>
                  <a:cubicBezTo>
                    <a:pt x="125" y="72"/>
                    <a:pt x="143" y="65"/>
                    <a:pt x="165" y="65"/>
                  </a:cubicBezTo>
                  <a:cubicBezTo>
                    <a:pt x="180" y="65"/>
                    <a:pt x="199" y="68"/>
                    <a:pt x="214" y="75"/>
                  </a:cubicBezTo>
                  <a:cubicBezTo>
                    <a:pt x="225" y="79"/>
                    <a:pt x="240" y="91"/>
                    <a:pt x="251" y="98"/>
                  </a:cubicBezTo>
                  <a:cubicBezTo>
                    <a:pt x="274" y="117"/>
                    <a:pt x="289" y="143"/>
                    <a:pt x="300" y="169"/>
                  </a:cubicBezTo>
                  <a:lnTo>
                    <a:pt x="308" y="169"/>
                  </a:lnTo>
                  <a:cubicBezTo>
                    <a:pt x="315" y="165"/>
                    <a:pt x="318" y="165"/>
                    <a:pt x="326" y="165"/>
                  </a:cubicBezTo>
                  <a:lnTo>
                    <a:pt x="334" y="165"/>
                  </a:lnTo>
                  <a:cubicBezTo>
                    <a:pt x="334" y="161"/>
                    <a:pt x="337" y="158"/>
                    <a:pt x="337" y="154"/>
                  </a:cubicBezTo>
                  <a:cubicBezTo>
                    <a:pt x="337" y="154"/>
                    <a:pt x="334" y="146"/>
                    <a:pt x="330" y="139"/>
                  </a:cubicBezTo>
                  <a:cubicBezTo>
                    <a:pt x="326" y="128"/>
                    <a:pt x="315" y="117"/>
                    <a:pt x="308" y="101"/>
                  </a:cubicBezTo>
                  <a:cubicBezTo>
                    <a:pt x="285" y="79"/>
                    <a:pt x="259" y="53"/>
                    <a:pt x="229" y="34"/>
                  </a:cubicBezTo>
                  <a:cubicBezTo>
                    <a:pt x="210" y="23"/>
                    <a:pt x="196" y="16"/>
                    <a:pt x="184" y="12"/>
                  </a:cubicBezTo>
                  <a:cubicBezTo>
                    <a:pt x="135" y="4"/>
                    <a:pt x="87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2" name="Google Shape;18182;p13"/>
            <p:cNvSpPr/>
            <p:nvPr/>
          </p:nvSpPr>
          <p:spPr>
            <a:xfrm>
              <a:off x="5066" y="948983"/>
              <a:ext cx="29127" cy="15805"/>
            </a:xfrm>
            <a:custGeom>
              <a:avLst/>
              <a:gdLst/>
              <a:ahLst/>
              <a:cxnLst/>
              <a:rect l="l" t="t" r="r" b="b"/>
              <a:pathLst>
                <a:path w="610" h="331" extrusionOk="0">
                  <a:moveTo>
                    <a:pt x="233" y="80"/>
                  </a:moveTo>
                  <a:cubicBezTo>
                    <a:pt x="285" y="80"/>
                    <a:pt x="333" y="83"/>
                    <a:pt x="382" y="91"/>
                  </a:cubicBezTo>
                  <a:cubicBezTo>
                    <a:pt x="394" y="95"/>
                    <a:pt x="408" y="102"/>
                    <a:pt x="427" y="113"/>
                  </a:cubicBezTo>
                  <a:cubicBezTo>
                    <a:pt x="457" y="132"/>
                    <a:pt x="483" y="158"/>
                    <a:pt x="506" y="180"/>
                  </a:cubicBezTo>
                  <a:cubicBezTo>
                    <a:pt x="513" y="196"/>
                    <a:pt x="524" y="207"/>
                    <a:pt x="528" y="218"/>
                  </a:cubicBezTo>
                  <a:cubicBezTo>
                    <a:pt x="532" y="225"/>
                    <a:pt x="535" y="233"/>
                    <a:pt x="535" y="233"/>
                  </a:cubicBezTo>
                  <a:cubicBezTo>
                    <a:pt x="535" y="237"/>
                    <a:pt x="532" y="240"/>
                    <a:pt x="532" y="244"/>
                  </a:cubicBezTo>
                  <a:lnTo>
                    <a:pt x="524" y="244"/>
                  </a:lnTo>
                  <a:cubicBezTo>
                    <a:pt x="516" y="244"/>
                    <a:pt x="513" y="244"/>
                    <a:pt x="506" y="248"/>
                  </a:cubicBezTo>
                  <a:lnTo>
                    <a:pt x="498" y="248"/>
                  </a:lnTo>
                  <a:cubicBezTo>
                    <a:pt x="487" y="222"/>
                    <a:pt x="472" y="196"/>
                    <a:pt x="449" y="177"/>
                  </a:cubicBezTo>
                  <a:cubicBezTo>
                    <a:pt x="438" y="170"/>
                    <a:pt x="423" y="158"/>
                    <a:pt x="412" y="154"/>
                  </a:cubicBezTo>
                  <a:cubicBezTo>
                    <a:pt x="397" y="147"/>
                    <a:pt x="378" y="144"/>
                    <a:pt x="363" y="144"/>
                  </a:cubicBezTo>
                  <a:cubicBezTo>
                    <a:pt x="341" y="144"/>
                    <a:pt x="323" y="151"/>
                    <a:pt x="300" y="158"/>
                  </a:cubicBezTo>
                  <a:cubicBezTo>
                    <a:pt x="289" y="140"/>
                    <a:pt x="270" y="125"/>
                    <a:pt x="255" y="109"/>
                  </a:cubicBezTo>
                  <a:cubicBezTo>
                    <a:pt x="237" y="99"/>
                    <a:pt x="218" y="87"/>
                    <a:pt x="199" y="80"/>
                  </a:cubicBezTo>
                  <a:close/>
                  <a:moveTo>
                    <a:pt x="233" y="1"/>
                  </a:moveTo>
                  <a:cubicBezTo>
                    <a:pt x="173" y="1"/>
                    <a:pt x="113" y="9"/>
                    <a:pt x="53" y="16"/>
                  </a:cubicBezTo>
                  <a:lnTo>
                    <a:pt x="42" y="20"/>
                  </a:lnTo>
                  <a:lnTo>
                    <a:pt x="42" y="23"/>
                  </a:lnTo>
                  <a:cubicBezTo>
                    <a:pt x="38" y="28"/>
                    <a:pt x="38" y="31"/>
                    <a:pt x="35" y="35"/>
                  </a:cubicBezTo>
                  <a:cubicBezTo>
                    <a:pt x="35" y="39"/>
                    <a:pt x="31" y="42"/>
                    <a:pt x="27" y="50"/>
                  </a:cubicBezTo>
                  <a:cubicBezTo>
                    <a:pt x="23" y="54"/>
                    <a:pt x="19" y="54"/>
                    <a:pt x="12" y="57"/>
                  </a:cubicBezTo>
                  <a:cubicBezTo>
                    <a:pt x="12" y="61"/>
                    <a:pt x="9" y="61"/>
                    <a:pt x="1" y="65"/>
                  </a:cubicBezTo>
                  <a:lnTo>
                    <a:pt x="38" y="87"/>
                  </a:lnTo>
                  <a:cubicBezTo>
                    <a:pt x="57" y="102"/>
                    <a:pt x="80" y="109"/>
                    <a:pt x="102" y="121"/>
                  </a:cubicBezTo>
                  <a:cubicBezTo>
                    <a:pt x="132" y="132"/>
                    <a:pt x="161" y="144"/>
                    <a:pt x="184" y="158"/>
                  </a:cubicBezTo>
                  <a:cubicBezTo>
                    <a:pt x="199" y="166"/>
                    <a:pt x="210" y="173"/>
                    <a:pt x="218" y="180"/>
                  </a:cubicBezTo>
                  <a:cubicBezTo>
                    <a:pt x="228" y="188"/>
                    <a:pt x="237" y="199"/>
                    <a:pt x="244" y="211"/>
                  </a:cubicBezTo>
                  <a:cubicBezTo>
                    <a:pt x="247" y="218"/>
                    <a:pt x="259" y="230"/>
                    <a:pt x="266" y="233"/>
                  </a:cubicBezTo>
                  <a:cubicBezTo>
                    <a:pt x="278" y="237"/>
                    <a:pt x="285" y="240"/>
                    <a:pt x="296" y="240"/>
                  </a:cubicBezTo>
                  <a:cubicBezTo>
                    <a:pt x="307" y="240"/>
                    <a:pt x="318" y="237"/>
                    <a:pt x="326" y="230"/>
                  </a:cubicBezTo>
                  <a:cubicBezTo>
                    <a:pt x="341" y="225"/>
                    <a:pt x="352" y="222"/>
                    <a:pt x="363" y="222"/>
                  </a:cubicBezTo>
                  <a:cubicBezTo>
                    <a:pt x="371" y="222"/>
                    <a:pt x="375" y="222"/>
                    <a:pt x="382" y="225"/>
                  </a:cubicBezTo>
                  <a:cubicBezTo>
                    <a:pt x="390" y="230"/>
                    <a:pt x="397" y="233"/>
                    <a:pt x="404" y="244"/>
                  </a:cubicBezTo>
                  <a:cubicBezTo>
                    <a:pt x="412" y="252"/>
                    <a:pt x="420" y="263"/>
                    <a:pt x="427" y="278"/>
                  </a:cubicBezTo>
                  <a:cubicBezTo>
                    <a:pt x="430" y="289"/>
                    <a:pt x="438" y="304"/>
                    <a:pt x="449" y="311"/>
                  </a:cubicBezTo>
                  <a:cubicBezTo>
                    <a:pt x="457" y="319"/>
                    <a:pt x="461" y="323"/>
                    <a:pt x="468" y="327"/>
                  </a:cubicBezTo>
                  <a:cubicBezTo>
                    <a:pt x="475" y="327"/>
                    <a:pt x="483" y="330"/>
                    <a:pt x="490" y="330"/>
                  </a:cubicBezTo>
                  <a:cubicBezTo>
                    <a:pt x="494" y="330"/>
                    <a:pt x="502" y="327"/>
                    <a:pt x="506" y="327"/>
                  </a:cubicBezTo>
                  <a:lnTo>
                    <a:pt x="509" y="327"/>
                  </a:lnTo>
                  <a:cubicBezTo>
                    <a:pt x="516" y="323"/>
                    <a:pt x="520" y="323"/>
                    <a:pt x="524" y="319"/>
                  </a:cubicBezTo>
                  <a:cubicBezTo>
                    <a:pt x="532" y="323"/>
                    <a:pt x="535" y="323"/>
                    <a:pt x="542" y="323"/>
                  </a:cubicBezTo>
                  <a:cubicBezTo>
                    <a:pt x="554" y="323"/>
                    <a:pt x="565" y="319"/>
                    <a:pt x="577" y="311"/>
                  </a:cubicBezTo>
                  <a:cubicBezTo>
                    <a:pt x="584" y="308"/>
                    <a:pt x="592" y="301"/>
                    <a:pt x="595" y="293"/>
                  </a:cubicBezTo>
                  <a:cubicBezTo>
                    <a:pt x="603" y="285"/>
                    <a:pt x="603" y="275"/>
                    <a:pt x="606" y="266"/>
                  </a:cubicBezTo>
                  <a:cubicBezTo>
                    <a:pt x="606" y="259"/>
                    <a:pt x="610" y="252"/>
                    <a:pt x="610" y="248"/>
                  </a:cubicBezTo>
                  <a:lnTo>
                    <a:pt x="610" y="244"/>
                  </a:lnTo>
                  <a:lnTo>
                    <a:pt x="610" y="233"/>
                  </a:lnTo>
                  <a:cubicBezTo>
                    <a:pt x="610" y="222"/>
                    <a:pt x="610" y="214"/>
                    <a:pt x="606" y="203"/>
                  </a:cubicBezTo>
                  <a:lnTo>
                    <a:pt x="603" y="199"/>
                  </a:lnTo>
                  <a:cubicBezTo>
                    <a:pt x="595" y="177"/>
                    <a:pt x="584" y="158"/>
                    <a:pt x="569" y="140"/>
                  </a:cubicBezTo>
                  <a:cubicBezTo>
                    <a:pt x="547" y="113"/>
                    <a:pt x="520" y="87"/>
                    <a:pt x="490" y="65"/>
                  </a:cubicBezTo>
                  <a:cubicBezTo>
                    <a:pt x="475" y="54"/>
                    <a:pt x="461" y="42"/>
                    <a:pt x="446" y="35"/>
                  </a:cubicBezTo>
                  <a:cubicBezTo>
                    <a:pt x="430" y="28"/>
                    <a:pt x="416" y="20"/>
                    <a:pt x="397" y="16"/>
                  </a:cubicBezTo>
                  <a:cubicBezTo>
                    <a:pt x="341" y="5"/>
                    <a:pt x="289" y="1"/>
                    <a:pt x="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3" name="Google Shape;18183;p13"/>
            <p:cNvSpPr/>
            <p:nvPr/>
          </p:nvSpPr>
          <p:spPr>
            <a:xfrm>
              <a:off x="-685877" y="1902885"/>
              <a:ext cx="3963" cy="20055"/>
            </a:xfrm>
            <a:custGeom>
              <a:avLst/>
              <a:gdLst/>
              <a:ahLst/>
              <a:cxnLst/>
              <a:rect l="l" t="t" r="r" b="b"/>
              <a:pathLst>
                <a:path w="83" h="420" extrusionOk="0">
                  <a:moveTo>
                    <a:pt x="23" y="1"/>
                  </a:moveTo>
                  <a:cubicBezTo>
                    <a:pt x="23" y="4"/>
                    <a:pt x="23" y="4"/>
                    <a:pt x="19" y="4"/>
                  </a:cubicBezTo>
                  <a:cubicBezTo>
                    <a:pt x="12" y="16"/>
                    <a:pt x="4" y="23"/>
                    <a:pt x="0" y="30"/>
                  </a:cubicBezTo>
                  <a:cubicBezTo>
                    <a:pt x="8" y="30"/>
                    <a:pt x="12" y="35"/>
                    <a:pt x="19" y="42"/>
                  </a:cubicBezTo>
                  <a:cubicBezTo>
                    <a:pt x="26" y="42"/>
                    <a:pt x="30" y="49"/>
                    <a:pt x="35" y="53"/>
                  </a:cubicBezTo>
                  <a:cubicBezTo>
                    <a:pt x="35" y="61"/>
                    <a:pt x="38" y="68"/>
                    <a:pt x="38" y="75"/>
                  </a:cubicBezTo>
                  <a:cubicBezTo>
                    <a:pt x="38" y="83"/>
                    <a:pt x="35" y="87"/>
                    <a:pt x="35" y="94"/>
                  </a:cubicBezTo>
                  <a:cubicBezTo>
                    <a:pt x="30" y="98"/>
                    <a:pt x="30" y="102"/>
                    <a:pt x="26" y="106"/>
                  </a:cubicBezTo>
                  <a:cubicBezTo>
                    <a:pt x="23" y="113"/>
                    <a:pt x="19" y="117"/>
                    <a:pt x="19" y="125"/>
                  </a:cubicBezTo>
                  <a:cubicBezTo>
                    <a:pt x="16" y="132"/>
                    <a:pt x="16" y="139"/>
                    <a:pt x="16" y="147"/>
                  </a:cubicBezTo>
                  <a:cubicBezTo>
                    <a:pt x="16" y="161"/>
                    <a:pt x="19" y="180"/>
                    <a:pt x="23" y="199"/>
                  </a:cubicBezTo>
                  <a:cubicBezTo>
                    <a:pt x="26" y="222"/>
                    <a:pt x="30" y="244"/>
                    <a:pt x="30" y="270"/>
                  </a:cubicBezTo>
                  <a:cubicBezTo>
                    <a:pt x="30" y="285"/>
                    <a:pt x="30" y="304"/>
                    <a:pt x="23" y="322"/>
                  </a:cubicBezTo>
                  <a:lnTo>
                    <a:pt x="23" y="330"/>
                  </a:lnTo>
                  <a:cubicBezTo>
                    <a:pt x="23" y="337"/>
                    <a:pt x="26" y="353"/>
                    <a:pt x="35" y="367"/>
                  </a:cubicBezTo>
                  <a:cubicBezTo>
                    <a:pt x="42" y="382"/>
                    <a:pt x="52" y="397"/>
                    <a:pt x="64" y="412"/>
                  </a:cubicBezTo>
                  <a:lnTo>
                    <a:pt x="71" y="420"/>
                  </a:lnTo>
                  <a:lnTo>
                    <a:pt x="71" y="416"/>
                  </a:lnTo>
                  <a:cubicBezTo>
                    <a:pt x="64" y="386"/>
                    <a:pt x="61" y="353"/>
                    <a:pt x="61" y="322"/>
                  </a:cubicBezTo>
                  <a:cubicBezTo>
                    <a:pt x="61" y="274"/>
                    <a:pt x="68" y="229"/>
                    <a:pt x="68" y="187"/>
                  </a:cubicBezTo>
                  <a:cubicBezTo>
                    <a:pt x="68" y="165"/>
                    <a:pt x="71" y="143"/>
                    <a:pt x="75" y="125"/>
                  </a:cubicBezTo>
                  <a:cubicBezTo>
                    <a:pt x="79" y="106"/>
                    <a:pt x="83" y="87"/>
                    <a:pt x="83" y="68"/>
                  </a:cubicBezTo>
                  <a:cubicBezTo>
                    <a:pt x="83" y="57"/>
                    <a:pt x="79" y="46"/>
                    <a:pt x="75" y="35"/>
                  </a:cubicBezTo>
                  <a:cubicBezTo>
                    <a:pt x="71" y="23"/>
                    <a:pt x="68" y="16"/>
                    <a:pt x="61" y="4"/>
                  </a:cubicBezTo>
                  <a:lnTo>
                    <a:pt x="49" y="4"/>
                  </a:lnTo>
                  <a:cubicBezTo>
                    <a:pt x="45" y="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4" name="Google Shape;18184;p13"/>
            <p:cNvSpPr/>
            <p:nvPr/>
          </p:nvSpPr>
          <p:spPr>
            <a:xfrm>
              <a:off x="-690174" y="1899160"/>
              <a:ext cx="11842" cy="27695"/>
            </a:xfrm>
            <a:custGeom>
              <a:avLst/>
              <a:gdLst/>
              <a:ahLst/>
              <a:cxnLst/>
              <a:rect l="l" t="t" r="r" b="b"/>
              <a:pathLst>
                <a:path w="248" h="580" extrusionOk="0">
                  <a:moveTo>
                    <a:pt x="120" y="79"/>
                  </a:moveTo>
                  <a:cubicBezTo>
                    <a:pt x="128" y="79"/>
                    <a:pt x="135" y="79"/>
                    <a:pt x="139" y="82"/>
                  </a:cubicBezTo>
                  <a:lnTo>
                    <a:pt x="151" y="82"/>
                  </a:lnTo>
                  <a:cubicBezTo>
                    <a:pt x="158" y="94"/>
                    <a:pt x="161" y="101"/>
                    <a:pt x="165" y="113"/>
                  </a:cubicBezTo>
                  <a:cubicBezTo>
                    <a:pt x="169" y="124"/>
                    <a:pt x="173" y="135"/>
                    <a:pt x="173" y="146"/>
                  </a:cubicBezTo>
                  <a:cubicBezTo>
                    <a:pt x="173" y="165"/>
                    <a:pt x="169" y="184"/>
                    <a:pt x="165" y="203"/>
                  </a:cubicBezTo>
                  <a:cubicBezTo>
                    <a:pt x="161" y="221"/>
                    <a:pt x="158" y="243"/>
                    <a:pt x="158" y="265"/>
                  </a:cubicBezTo>
                  <a:cubicBezTo>
                    <a:pt x="158" y="307"/>
                    <a:pt x="151" y="352"/>
                    <a:pt x="151" y="400"/>
                  </a:cubicBezTo>
                  <a:cubicBezTo>
                    <a:pt x="151" y="431"/>
                    <a:pt x="154" y="464"/>
                    <a:pt x="161" y="494"/>
                  </a:cubicBezTo>
                  <a:lnTo>
                    <a:pt x="161" y="498"/>
                  </a:lnTo>
                  <a:lnTo>
                    <a:pt x="154" y="490"/>
                  </a:lnTo>
                  <a:cubicBezTo>
                    <a:pt x="142" y="475"/>
                    <a:pt x="132" y="460"/>
                    <a:pt x="125" y="445"/>
                  </a:cubicBezTo>
                  <a:cubicBezTo>
                    <a:pt x="116" y="431"/>
                    <a:pt x="113" y="415"/>
                    <a:pt x="113" y="408"/>
                  </a:cubicBezTo>
                  <a:lnTo>
                    <a:pt x="113" y="400"/>
                  </a:lnTo>
                  <a:cubicBezTo>
                    <a:pt x="120" y="382"/>
                    <a:pt x="120" y="363"/>
                    <a:pt x="120" y="348"/>
                  </a:cubicBezTo>
                  <a:cubicBezTo>
                    <a:pt x="120" y="322"/>
                    <a:pt x="116" y="300"/>
                    <a:pt x="113" y="277"/>
                  </a:cubicBezTo>
                  <a:cubicBezTo>
                    <a:pt x="109" y="258"/>
                    <a:pt x="106" y="239"/>
                    <a:pt x="106" y="225"/>
                  </a:cubicBezTo>
                  <a:cubicBezTo>
                    <a:pt x="106" y="217"/>
                    <a:pt x="106" y="210"/>
                    <a:pt x="109" y="203"/>
                  </a:cubicBezTo>
                  <a:cubicBezTo>
                    <a:pt x="109" y="195"/>
                    <a:pt x="113" y="191"/>
                    <a:pt x="116" y="184"/>
                  </a:cubicBezTo>
                  <a:cubicBezTo>
                    <a:pt x="120" y="180"/>
                    <a:pt x="120" y="176"/>
                    <a:pt x="125" y="172"/>
                  </a:cubicBezTo>
                  <a:cubicBezTo>
                    <a:pt x="125" y="165"/>
                    <a:pt x="128" y="161"/>
                    <a:pt x="128" y="153"/>
                  </a:cubicBezTo>
                  <a:cubicBezTo>
                    <a:pt x="128" y="146"/>
                    <a:pt x="125" y="139"/>
                    <a:pt x="125" y="131"/>
                  </a:cubicBezTo>
                  <a:cubicBezTo>
                    <a:pt x="120" y="127"/>
                    <a:pt x="116" y="120"/>
                    <a:pt x="109" y="120"/>
                  </a:cubicBezTo>
                  <a:cubicBezTo>
                    <a:pt x="102" y="113"/>
                    <a:pt x="98" y="108"/>
                    <a:pt x="90" y="108"/>
                  </a:cubicBezTo>
                  <a:cubicBezTo>
                    <a:pt x="94" y="101"/>
                    <a:pt x="102" y="94"/>
                    <a:pt x="109" y="82"/>
                  </a:cubicBezTo>
                  <a:cubicBezTo>
                    <a:pt x="113" y="82"/>
                    <a:pt x="113" y="82"/>
                    <a:pt x="113" y="79"/>
                  </a:cubicBezTo>
                  <a:close/>
                  <a:moveTo>
                    <a:pt x="46" y="1"/>
                  </a:moveTo>
                  <a:lnTo>
                    <a:pt x="46" y="41"/>
                  </a:lnTo>
                  <a:lnTo>
                    <a:pt x="46" y="46"/>
                  </a:lnTo>
                  <a:cubicBezTo>
                    <a:pt x="42" y="49"/>
                    <a:pt x="35" y="53"/>
                    <a:pt x="27" y="64"/>
                  </a:cubicBezTo>
                  <a:cubicBezTo>
                    <a:pt x="20" y="72"/>
                    <a:pt x="8" y="82"/>
                    <a:pt x="4" y="101"/>
                  </a:cubicBezTo>
                  <a:cubicBezTo>
                    <a:pt x="4" y="108"/>
                    <a:pt x="1" y="117"/>
                    <a:pt x="1" y="124"/>
                  </a:cubicBezTo>
                  <a:cubicBezTo>
                    <a:pt x="1" y="135"/>
                    <a:pt x="4" y="143"/>
                    <a:pt x="8" y="153"/>
                  </a:cubicBezTo>
                  <a:cubicBezTo>
                    <a:pt x="12" y="161"/>
                    <a:pt x="20" y="165"/>
                    <a:pt x="23" y="169"/>
                  </a:cubicBezTo>
                  <a:cubicBezTo>
                    <a:pt x="27" y="172"/>
                    <a:pt x="30" y="176"/>
                    <a:pt x="35" y="176"/>
                  </a:cubicBezTo>
                  <a:lnTo>
                    <a:pt x="35" y="184"/>
                  </a:lnTo>
                  <a:cubicBezTo>
                    <a:pt x="30" y="198"/>
                    <a:pt x="30" y="210"/>
                    <a:pt x="30" y="225"/>
                  </a:cubicBezTo>
                  <a:cubicBezTo>
                    <a:pt x="30" y="251"/>
                    <a:pt x="35" y="274"/>
                    <a:pt x="38" y="292"/>
                  </a:cubicBezTo>
                  <a:cubicBezTo>
                    <a:pt x="42" y="315"/>
                    <a:pt x="46" y="329"/>
                    <a:pt x="46" y="348"/>
                  </a:cubicBezTo>
                  <a:cubicBezTo>
                    <a:pt x="46" y="355"/>
                    <a:pt x="42" y="367"/>
                    <a:pt x="42" y="374"/>
                  </a:cubicBezTo>
                  <a:cubicBezTo>
                    <a:pt x="38" y="386"/>
                    <a:pt x="35" y="396"/>
                    <a:pt x="35" y="408"/>
                  </a:cubicBezTo>
                  <a:cubicBezTo>
                    <a:pt x="35" y="434"/>
                    <a:pt x="42" y="460"/>
                    <a:pt x="57" y="483"/>
                  </a:cubicBezTo>
                  <a:cubicBezTo>
                    <a:pt x="68" y="501"/>
                    <a:pt x="83" y="524"/>
                    <a:pt x="98" y="543"/>
                  </a:cubicBezTo>
                  <a:cubicBezTo>
                    <a:pt x="102" y="546"/>
                    <a:pt x="106" y="553"/>
                    <a:pt x="116" y="562"/>
                  </a:cubicBezTo>
                  <a:cubicBezTo>
                    <a:pt x="120" y="565"/>
                    <a:pt x="128" y="569"/>
                    <a:pt x="135" y="572"/>
                  </a:cubicBezTo>
                  <a:cubicBezTo>
                    <a:pt x="142" y="576"/>
                    <a:pt x="151" y="579"/>
                    <a:pt x="161" y="579"/>
                  </a:cubicBezTo>
                  <a:cubicBezTo>
                    <a:pt x="173" y="579"/>
                    <a:pt x="184" y="576"/>
                    <a:pt x="192" y="572"/>
                  </a:cubicBezTo>
                  <a:cubicBezTo>
                    <a:pt x="206" y="569"/>
                    <a:pt x="218" y="557"/>
                    <a:pt x="229" y="546"/>
                  </a:cubicBezTo>
                  <a:cubicBezTo>
                    <a:pt x="232" y="539"/>
                    <a:pt x="237" y="531"/>
                    <a:pt x="237" y="524"/>
                  </a:cubicBezTo>
                  <a:cubicBezTo>
                    <a:pt x="240" y="517"/>
                    <a:pt x="240" y="509"/>
                    <a:pt x="240" y="505"/>
                  </a:cubicBezTo>
                  <a:cubicBezTo>
                    <a:pt x="240" y="494"/>
                    <a:pt x="240" y="486"/>
                    <a:pt x="237" y="479"/>
                  </a:cubicBezTo>
                  <a:cubicBezTo>
                    <a:pt x="229" y="453"/>
                    <a:pt x="229" y="427"/>
                    <a:pt x="229" y="400"/>
                  </a:cubicBezTo>
                  <a:cubicBezTo>
                    <a:pt x="229" y="360"/>
                    <a:pt x="232" y="315"/>
                    <a:pt x="237" y="265"/>
                  </a:cubicBezTo>
                  <a:cubicBezTo>
                    <a:pt x="237" y="255"/>
                    <a:pt x="240" y="236"/>
                    <a:pt x="244" y="213"/>
                  </a:cubicBezTo>
                  <a:cubicBezTo>
                    <a:pt x="244" y="195"/>
                    <a:pt x="247" y="172"/>
                    <a:pt x="247" y="146"/>
                  </a:cubicBezTo>
                  <a:cubicBezTo>
                    <a:pt x="247" y="127"/>
                    <a:pt x="247" y="105"/>
                    <a:pt x="240" y="86"/>
                  </a:cubicBezTo>
                  <a:cubicBezTo>
                    <a:pt x="237" y="75"/>
                    <a:pt x="229" y="64"/>
                    <a:pt x="225" y="53"/>
                  </a:cubicBezTo>
                  <a:cubicBezTo>
                    <a:pt x="218" y="46"/>
                    <a:pt x="210" y="34"/>
                    <a:pt x="199" y="27"/>
                  </a:cubicBezTo>
                  <a:lnTo>
                    <a:pt x="195" y="23"/>
                  </a:lnTo>
                  <a:lnTo>
                    <a:pt x="192" y="19"/>
                  </a:lnTo>
                  <a:cubicBezTo>
                    <a:pt x="180" y="12"/>
                    <a:pt x="169" y="8"/>
                    <a:pt x="161" y="8"/>
                  </a:cubicBezTo>
                  <a:cubicBezTo>
                    <a:pt x="158" y="8"/>
                    <a:pt x="154" y="4"/>
                    <a:pt x="154" y="4"/>
                  </a:cubicBezTo>
                  <a:lnTo>
                    <a:pt x="87" y="4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5" name="Google Shape;18185;p13"/>
            <p:cNvSpPr/>
            <p:nvPr/>
          </p:nvSpPr>
          <p:spPr>
            <a:xfrm>
              <a:off x="-212865" y="1161805"/>
              <a:ext cx="5921" cy="5539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9"/>
                    <a:pt x="94" y="34"/>
                    <a:pt x="68" y="41"/>
                  </a:cubicBezTo>
                  <a:cubicBezTo>
                    <a:pt x="68" y="41"/>
                    <a:pt x="64" y="41"/>
                    <a:pt x="64" y="45"/>
                  </a:cubicBezTo>
                  <a:lnTo>
                    <a:pt x="30" y="75"/>
                  </a:lnTo>
                  <a:lnTo>
                    <a:pt x="46" y="49"/>
                  </a:lnTo>
                  <a:lnTo>
                    <a:pt x="1" y="49"/>
                  </a:lnTo>
                  <a:lnTo>
                    <a:pt x="1" y="57"/>
                  </a:lnTo>
                  <a:lnTo>
                    <a:pt x="1" y="116"/>
                  </a:lnTo>
                  <a:cubicBezTo>
                    <a:pt x="8" y="109"/>
                    <a:pt x="15" y="105"/>
                    <a:pt x="23" y="101"/>
                  </a:cubicBezTo>
                  <a:cubicBezTo>
                    <a:pt x="60" y="75"/>
                    <a:pt x="98" y="45"/>
                    <a:pt x="120" y="7"/>
                  </a:cubicBezTo>
                  <a:cubicBezTo>
                    <a:pt x="124" y="4"/>
                    <a:pt x="124" y="4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6" name="Google Shape;18186;p13"/>
            <p:cNvSpPr/>
            <p:nvPr/>
          </p:nvSpPr>
          <p:spPr>
            <a:xfrm>
              <a:off x="-216972" y="1144806"/>
              <a:ext cx="15232" cy="30035"/>
            </a:xfrm>
            <a:custGeom>
              <a:avLst/>
              <a:gdLst/>
              <a:ahLst/>
              <a:cxnLst/>
              <a:rect l="l" t="t" r="r" b="b"/>
              <a:pathLst>
                <a:path w="319" h="629" extrusionOk="0">
                  <a:moveTo>
                    <a:pt x="155" y="397"/>
                  </a:moveTo>
                  <a:cubicBezTo>
                    <a:pt x="155" y="397"/>
                    <a:pt x="154" y="397"/>
                    <a:pt x="154" y="397"/>
                  </a:cubicBezTo>
                  <a:cubicBezTo>
                    <a:pt x="154" y="397"/>
                    <a:pt x="150" y="397"/>
                    <a:pt x="150" y="401"/>
                  </a:cubicBezTo>
                  <a:lnTo>
                    <a:pt x="155" y="397"/>
                  </a:lnTo>
                  <a:close/>
                  <a:moveTo>
                    <a:pt x="229" y="1"/>
                  </a:moveTo>
                  <a:cubicBezTo>
                    <a:pt x="221" y="4"/>
                    <a:pt x="210" y="4"/>
                    <a:pt x="199" y="4"/>
                  </a:cubicBezTo>
                  <a:cubicBezTo>
                    <a:pt x="195" y="4"/>
                    <a:pt x="195" y="4"/>
                    <a:pt x="195" y="9"/>
                  </a:cubicBezTo>
                  <a:cubicBezTo>
                    <a:pt x="187" y="9"/>
                    <a:pt x="180" y="9"/>
                    <a:pt x="173" y="12"/>
                  </a:cubicBezTo>
                  <a:cubicBezTo>
                    <a:pt x="161" y="20"/>
                    <a:pt x="146" y="27"/>
                    <a:pt x="139" y="42"/>
                  </a:cubicBezTo>
                  <a:cubicBezTo>
                    <a:pt x="128" y="57"/>
                    <a:pt x="124" y="76"/>
                    <a:pt x="124" y="91"/>
                  </a:cubicBezTo>
                  <a:lnTo>
                    <a:pt x="124" y="99"/>
                  </a:lnTo>
                  <a:lnTo>
                    <a:pt x="124" y="102"/>
                  </a:lnTo>
                  <a:cubicBezTo>
                    <a:pt x="124" y="125"/>
                    <a:pt x="116" y="151"/>
                    <a:pt x="109" y="173"/>
                  </a:cubicBezTo>
                  <a:cubicBezTo>
                    <a:pt x="98" y="196"/>
                    <a:pt x="83" y="214"/>
                    <a:pt x="75" y="225"/>
                  </a:cubicBezTo>
                  <a:cubicBezTo>
                    <a:pt x="45" y="256"/>
                    <a:pt x="30" y="289"/>
                    <a:pt x="19" y="318"/>
                  </a:cubicBezTo>
                  <a:cubicBezTo>
                    <a:pt x="11" y="353"/>
                    <a:pt x="8" y="382"/>
                    <a:pt x="8" y="413"/>
                  </a:cubicBezTo>
                  <a:cubicBezTo>
                    <a:pt x="8" y="442"/>
                    <a:pt x="11" y="468"/>
                    <a:pt x="11" y="494"/>
                  </a:cubicBezTo>
                  <a:cubicBezTo>
                    <a:pt x="11" y="520"/>
                    <a:pt x="8" y="543"/>
                    <a:pt x="4" y="562"/>
                  </a:cubicBezTo>
                  <a:cubicBezTo>
                    <a:pt x="4" y="565"/>
                    <a:pt x="1" y="570"/>
                    <a:pt x="1" y="573"/>
                  </a:cubicBezTo>
                  <a:cubicBezTo>
                    <a:pt x="1" y="580"/>
                    <a:pt x="4" y="584"/>
                    <a:pt x="4" y="588"/>
                  </a:cubicBezTo>
                  <a:cubicBezTo>
                    <a:pt x="4" y="596"/>
                    <a:pt x="8" y="599"/>
                    <a:pt x="11" y="603"/>
                  </a:cubicBezTo>
                  <a:cubicBezTo>
                    <a:pt x="16" y="610"/>
                    <a:pt x="23" y="614"/>
                    <a:pt x="30" y="622"/>
                  </a:cubicBezTo>
                  <a:cubicBezTo>
                    <a:pt x="38" y="625"/>
                    <a:pt x="49" y="629"/>
                    <a:pt x="61" y="629"/>
                  </a:cubicBezTo>
                  <a:cubicBezTo>
                    <a:pt x="72" y="629"/>
                    <a:pt x="79" y="629"/>
                    <a:pt x="87" y="625"/>
                  </a:cubicBezTo>
                  <a:lnTo>
                    <a:pt x="101" y="618"/>
                  </a:lnTo>
                  <a:lnTo>
                    <a:pt x="106" y="606"/>
                  </a:lnTo>
                  <a:cubicBezTo>
                    <a:pt x="113" y="596"/>
                    <a:pt x="116" y="584"/>
                    <a:pt x="116" y="573"/>
                  </a:cubicBezTo>
                  <a:cubicBezTo>
                    <a:pt x="120" y="558"/>
                    <a:pt x="124" y="551"/>
                    <a:pt x="128" y="543"/>
                  </a:cubicBezTo>
                  <a:cubicBezTo>
                    <a:pt x="132" y="539"/>
                    <a:pt x="132" y="536"/>
                    <a:pt x="135" y="532"/>
                  </a:cubicBezTo>
                  <a:cubicBezTo>
                    <a:pt x="139" y="528"/>
                    <a:pt x="142" y="525"/>
                    <a:pt x="146" y="520"/>
                  </a:cubicBezTo>
                  <a:cubicBezTo>
                    <a:pt x="195" y="491"/>
                    <a:pt x="240" y="453"/>
                    <a:pt x="270" y="408"/>
                  </a:cubicBezTo>
                  <a:cubicBezTo>
                    <a:pt x="299" y="363"/>
                    <a:pt x="318" y="311"/>
                    <a:pt x="318" y="251"/>
                  </a:cubicBezTo>
                  <a:lnTo>
                    <a:pt x="318" y="251"/>
                  </a:lnTo>
                  <a:cubicBezTo>
                    <a:pt x="315" y="259"/>
                    <a:pt x="311" y="263"/>
                    <a:pt x="307" y="266"/>
                  </a:cubicBezTo>
                  <a:lnTo>
                    <a:pt x="155" y="397"/>
                  </a:lnTo>
                  <a:lnTo>
                    <a:pt x="155" y="397"/>
                  </a:lnTo>
                  <a:cubicBezTo>
                    <a:pt x="180" y="390"/>
                    <a:pt x="199" y="375"/>
                    <a:pt x="210" y="356"/>
                  </a:cubicBezTo>
                  <a:lnTo>
                    <a:pt x="210" y="356"/>
                  </a:lnTo>
                  <a:cubicBezTo>
                    <a:pt x="210" y="360"/>
                    <a:pt x="210" y="360"/>
                    <a:pt x="206" y="363"/>
                  </a:cubicBezTo>
                  <a:cubicBezTo>
                    <a:pt x="184" y="401"/>
                    <a:pt x="146" y="431"/>
                    <a:pt x="109" y="457"/>
                  </a:cubicBezTo>
                  <a:cubicBezTo>
                    <a:pt x="101" y="461"/>
                    <a:pt x="94" y="465"/>
                    <a:pt x="87" y="472"/>
                  </a:cubicBezTo>
                  <a:lnTo>
                    <a:pt x="87" y="413"/>
                  </a:lnTo>
                  <a:lnTo>
                    <a:pt x="87" y="405"/>
                  </a:lnTo>
                  <a:lnTo>
                    <a:pt x="132" y="405"/>
                  </a:lnTo>
                  <a:lnTo>
                    <a:pt x="251" y="214"/>
                  </a:lnTo>
                  <a:cubicBezTo>
                    <a:pt x="251" y="211"/>
                    <a:pt x="255" y="206"/>
                    <a:pt x="255" y="203"/>
                  </a:cubicBezTo>
                  <a:lnTo>
                    <a:pt x="255" y="203"/>
                  </a:lnTo>
                  <a:cubicBezTo>
                    <a:pt x="251" y="203"/>
                    <a:pt x="244" y="206"/>
                    <a:pt x="240" y="206"/>
                  </a:cubicBezTo>
                  <a:cubicBezTo>
                    <a:pt x="229" y="214"/>
                    <a:pt x="221" y="218"/>
                    <a:pt x="213" y="225"/>
                  </a:cubicBezTo>
                  <a:lnTo>
                    <a:pt x="213" y="218"/>
                  </a:lnTo>
                  <a:cubicBezTo>
                    <a:pt x="232" y="161"/>
                    <a:pt x="244" y="109"/>
                    <a:pt x="263" y="65"/>
                  </a:cubicBezTo>
                  <a:cubicBezTo>
                    <a:pt x="263" y="61"/>
                    <a:pt x="266" y="61"/>
                    <a:pt x="266" y="57"/>
                  </a:cubicBezTo>
                  <a:lnTo>
                    <a:pt x="270" y="54"/>
                  </a:lnTo>
                  <a:lnTo>
                    <a:pt x="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7" name="Google Shape;18187;p13"/>
            <p:cNvSpPr/>
            <p:nvPr/>
          </p:nvSpPr>
          <p:spPr>
            <a:xfrm>
              <a:off x="-176289" y="1011679"/>
              <a:ext cx="16283" cy="4823"/>
            </a:xfrm>
            <a:custGeom>
              <a:avLst/>
              <a:gdLst/>
              <a:ahLst/>
              <a:cxnLst/>
              <a:rect l="l" t="t" r="r" b="b"/>
              <a:pathLst>
                <a:path w="341" h="101" extrusionOk="0">
                  <a:moveTo>
                    <a:pt x="281" y="0"/>
                  </a:moveTo>
                  <a:cubicBezTo>
                    <a:pt x="203" y="0"/>
                    <a:pt x="120" y="19"/>
                    <a:pt x="39" y="45"/>
                  </a:cubicBezTo>
                  <a:cubicBezTo>
                    <a:pt x="23" y="49"/>
                    <a:pt x="12" y="56"/>
                    <a:pt x="8" y="61"/>
                  </a:cubicBezTo>
                  <a:cubicBezTo>
                    <a:pt x="1" y="68"/>
                    <a:pt x="1" y="75"/>
                    <a:pt x="1" y="83"/>
                  </a:cubicBezTo>
                  <a:lnTo>
                    <a:pt x="1" y="94"/>
                  </a:lnTo>
                  <a:cubicBezTo>
                    <a:pt x="1" y="97"/>
                    <a:pt x="5" y="101"/>
                    <a:pt x="5" y="101"/>
                  </a:cubicBezTo>
                  <a:cubicBezTo>
                    <a:pt x="8" y="101"/>
                    <a:pt x="16" y="101"/>
                    <a:pt x="23" y="97"/>
                  </a:cubicBezTo>
                  <a:cubicBezTo>
                    <a:pt x="31" y="97"/>
                    <a:pt x="42" y="94"/>
                    <a:pt x="49" y="90"/>
                  </a:cubicBezTo>
                  <a:cubicBezTo>
                    <a:pt x="75" y="87"/>
                    <a:pt x="101" y="75"/>
                    <a:pt x="132" y="64"/>
                  </a:cubicBezTo>
                  <a:cubicBezTo>
                    <a:pt x="162" y="52"/>
                    <a:pt x="196" y="45"/>
                    <a:pt x="229" y="45"/>
                  </a:cubicBezTo>
                  <a:cubicBezTo>
                    <a:pt x="248" y="45"/>
                    <a:pt x="270" y="49"/>
                    <a:pt x="289" y="52"/>
                  </a:cubicBezTo>
                  <a:cubicBezTo>
                    <a:pt x="293" y="45"/>
                    <a:pt x="296" y="38"/>
                    <a:pt x="300" y="30"/>
                  </a:cubicBezTo>
                  <a:cubicBezTo>
                    <a:pt x="311" y="19"/>
                    <a:pt x="322" y="11"/>
                    <a:pt x="334" y="8"/>
                  </a:cubicBezTo>
                  <a:cubicBezTo>
                    <a:pt x="337" y="4"/>
                    <a:pt x="337" y="4"/>
                    <a:pt x="341" y="4"/>
                  </a:cubicBezTo>
                  <a:cubicBezTo>
                    <a:pt x="322" y="0"/>
                    <a:pt x="300" y="0"/>
                    <a:pt x="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8" name="Google Shape;18188;p13"/>
            <p:cNvSpPr/>
            <p:nvPr/>
          </p:nvSpPr>
          <p:spPr>
            <a:xfrm>
              <a:off x="-179631" y="1007907"/>
              <a:ext cx="26644" cy="12367"/>
            </a:xfrm>
            <a:custGeom>
              <a:avLst/>
              <a:gdLst/>
              <a:ahLst/>
              <a:cxnLst/>
              <a:rect l="l" t="t" r="r" b="b"/>
              <a:pathLst>
                <a:path w="558" h="259" extrusionOk="0">
                  <a:moveTo>
                    <a:pt x="351" y="79"/>
                  </a:moveTo>
                  <a:cubicBezTo>
                    <a:pt x="370" y="79"/>
                    <a:pt x="392" y="79"/>
                    <a:pt x="411" y="83"/>
                  </a:cubicBezTo>
                  <a:cubicBezTo>
                    <a:pt x="407" y="83"/>
                    <a:pt x="407" y="83"/>
                    <a:pt x="404" y="87"/>
                  </a:cubicBezTo>
                  <a:cubicBezTo>
                    <a:pt x="392" y="90"/>
                    <a:pt x="381" y="98"/>
                    <a:pt x="370" y="109"/>
                  </a:cubicBezTo>
                  <a:cubicBezTo>
                    <a:pt x="366" y="117"/>
                    <a:pt x="363" y="124"/>
                    <a:pt x="359" y="131"/>
                  </a:cubicBezTo>
                  <a:cubicBezTo>
                    <a:pt x="340" y="128"/>
                    <a:pt x="318" y="124"/>
                    <a:pt x="299" y="124"/>
                  </a:cubicBezTo>
                  <a:cubicBezTo>
                    <a:pt x="266" y="124"/>
                    <a:pt x="232" y="131"/>
                    <a:pt x="202" y="143"/>
                  </a:cubicBezTo>
                  <a:cubicBezTo>
                    <a:pt x="171" y="154"/>
                    <a:pt x="145" y="166"/>
                    <a:pt x="119" y="169"/>
                  </a:cubicBezTo>
                  <a:cubicBezTo>
                    <a:pt x="112" y="173"/>
                    <a:pt x="101" y="176"/>
                    <a:pt x="93" y="176"/>
                  </a:cubicBezTo>
                  <a:cubicBezTo>
                    <a:pt x="86" y="180"/>
                    <a:pt x="78" y="180"/>
                    <a:pt x="75" y="180"/>
                  </a:cubicBezTo>
                  <a:cubicBezTo>
                    <a:pt x="75" y="180"/>
                    <a:pt x="71" y="176"/>
                    <a:pt x="71" y="173"/>
                  </a:cubicBezTo>
                  <a:lnTo>
                    <a:pt x="71" y="162"/>
                  </a:lnTo>
                  <a:cubicBezTo>
                    <a:pt x="71" y="154"/>
                    <a:pt x="71" y="147"/>
                    <a:pt x="78" y="140"/>
                  </a:cubicBezTo>
                  <a:cubicBezTo>
                    <a:pt x="82" y="135"/>
                    <a:pt x="93" y="128"/>
                    <a:pt x="109" y="124"/>
                  </a:cubicBezTo>
                  <a:cubicBezTo>
                    <a:pt x="190" y="98"/>
                    <a:pt x="273" y="79"/>
                    <a:pt x="351" y="79"/>
                  </a:cubicBezTo>
                  <a:close/>
                  <a:moveTo>
                    <a:pt x="351" y="1"/>
                  </a:moveTo>
                  <a:cubicBezTo>
                    <a:pt x="258" y="1"/>
                    <a:pt x="171" y="27"/>
                    <a:pt x="86" y="50"/>
                  </a:cubicBezTo>
                  <a:cubicBezTo>
                    <a:pt x="59" y="57"/>
                    <a:pt x="37" y="72"/>
                    <a:pt x="22" y="90"/>
                  </a:cubicBezTo>
                  <a:cubicBezTo>
                    <a:pt x="11" y="102"/>
                    <a:pt x="4" y="113"/>
                    <a:pt x="0" y="128"/>
                  </a:cubicBezTo>
                  <a:cubicBezTo>
                    <a:pt x="0" y="131"/>
                    <a:pt x="4" y="135"/>
                    <a:pt x="4" y="135"/>
                  </a:cubicBezTo>
                  <a:cubicBezTo>
                    <a:pt x="11" y="150"/>
                    <a:pt x="14" y="166"/>
                    <a:pt x="14" y="176"/>
                  </a:cubicBezTo>
                  <a:cubicBezTo>
                    <a:pt x="14" y="192"/>
                    <a:pt x="11" y="202"/>
                    <a:pt x="7" y="214"/>
                  </a:cubicBezTo>
                  <a:lnTo>
                    <a:pt x="7" y="218"/>
                  </a:lnTo>
                  <a:cubicBezTo>
                    <a:pt x="14" y="233"/>
                    <a:pt x="26" y="244"/>
                    <a:pt x="41" y="247"/>
                  </a:cubicBezTo>
                  <a:cubicBezTo>
                    <a:pt x="52" y="255"/>
                    <a:pt x="64" y="259"/>
                    <a:pt x="75" y="259"/>
                  </a:cubicBezTo>
                  <a:cubicBezTo>
                    <a:pt x="90" y="259"/>
                    <a:pt x="101" y="255"/>
                    <a:pt x="112" y="252"/>
                  </a:cubicBezTo>
                  <a:cubicBezTo>
                    <a:pt x="123" y="247"/>
                    <a:pt x="135" y="247"/>
                    <a:pt x="138" y="244"/>
                  </a:cubicBezTo>
                  <a:cubicBezTo>
                    <a:pt x="171" y="236"/>
                    <a:pt x="198" y="225"/>
                    <a:pt x="228" y="218"/>
                  </a:cubicBezTo>
                  <a:cubicBezTo>
                    <a:pt x="254" y="207"/>
                    <a:pt x="276" y="202"/>
                    <a:pt x="299" y="202"/>
                  </a:cubicBezTo>
                  <a:cubicBezTo>
                    <a:pt x="314" y="202"/>
                    <a:pt x="328" y="202"/>
                    <a:pt x="347" y="210"/>
                  </a:cubicBezTo>
                  <a:cubicBezTo>
                    <a:pt x="355" y="214"/>
                    <a:pt x="363" y="214"/>
                    <a:pt x="373" y="214"/>
                  </a:cubicBezTo>
                  <a:lnTo>
                    <a:pt x="389" y="214"/>
                  </a:lnTo>
                  <a:cubicBezTo>
                    <a:pt x="396" y="210"/>
                    <a:pt x="407" y="202"/>
                    <a:pt x="415" y="195"/>
                  </a:cubicBezTo>
                  <a:cubicBezTo>
                    <a:pt x="418" y="188"/>
                    <a:pt x="423" y="180"/>
                    <a:pt x="426" y="173"/>
                  </a:cubicBezTo>
                  <a:cubicBezTo>
                    <a:pt x="426" y="166"/>
                    <a:pt x="430" y="162"/>
                    <a:pt x="430" y="158"/>
                  </a:cubicBezTo>
                  <a:lnTo>
                    <a:pt x="433" y="158"/>
                  </a:lnTo>
                  <a:cubicBezTo>
                    <a:pt x="433" y="154"/>
                    <a:pt x="437" y="154"/>
                    <a:pt x="441" y="154"/>
                  </a:cubicBezTo>
                  <a:lnTo>
                    <a:pt x="493" y="154"/>
                  </a:lnTo>
                  <a:cubicBezTo>
                    <a:pt x="504" y="154"/>
                    <a:pt x="516" y="154"/>
                    <a:pt x="527" y="150"/>
                  </a:cubicBezTo>
                  <a:lnTo>
                    <a:pt x="538" y="105"/>
                  </a:lnTo>
                  <a:cubicBezTo>
                    <a:pt x="542" y="90"/>
                    <a:pt x="549" y="76"/>
                    <a:pt x="557" y="61"/>
                  </a:cubicBezTo>
                  <a:cubicBezTo>
                    <a:pt x="553" y="57"/>
                    <a:pt x="549" y="53"/>
                    <a:pt x="546" y="50"/>
                  </a:cubicBezTo>
                  <a:cubicBezTo>
                    <a:pt x="542" y="45"/>
                    <a:pt x="535" y="38"/>
                    <a:pt x="527" y="35"/>
                  </a:cubicBezTo>
                  <a:cubicBezTo>
                    <a:pt x="467" y="12"/>
                    <a:pt x="407" y="1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89" name="Google Shape;18189;p13"/>
            <p:cNvSpPr/>
            <p:nvPr/>
          </p:nvSpPr>
          <p:spPr>
            <a:xfrm>
              <a:off x="-114309" y="1014544"/>
              <a:ext cx="14468" cy="5730"/>
            </a:xfrm>
            <a:custGeom>
              <a:avLst/>
              <a:gdLst/>
              <a:ahLst/>
              <a:cxnLst/>
              <a:rect l="l" t="t" r="r" b="b"/>
              <a:pathLst>
                <a:path w="303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37" y="56"/>
                    <a:pt x="101" y="90"/>
                    <a:pt x="168" y="90"/>
                  </a:cubicBezTo>
                  <a:cubicBezTo>
                    <a:pt x="180" y="90"/>
                    <a:pt x="187" y="90"/>
                    <a:pt x="198" y="86"/>
                  </a:cubicBezTo>
                  <a:lnTo>
                    <a:pt x="206" y="86"/>
                  </a:lnTo>
                  <a:cubicBezTo>
                    <a:pt x="209" y="82"/>
                    <a:pt x="216" y="82"/>
                    <a:pt x="228" y="82"/>
                  </a:cubicBezTo>
                  <a:lnTo>
                    <a:pt x="247" y="82"/>
                  </a:lnTo>
                  <a:cubicBezTo>
                    <a:pt x="254" y="86"/>
                    <a:pt x="258" y="90"/>
                    <a:pt x="266" y="94"/>
                  </a:cubicBezTo>
                  <a:cubicBezTo>
                    <a:pt x="277" y="101"/>
                    <a:pt x="284" y="108"/>
                    <a:pt x="288" y="120"/>
                  </a:cubicBezTo>
                  <a:cubicBezTo>
                    <a:pt x="292" y="120"/>
                    <a:pt x="292" y="116"/>
                    <a:pt x="295" y="116"/>
                  </a:cubicBezTo>
                  <a:cubicBezTo>
                    <a:pt x="299" y="113"/>
                    <a:pt x="303" y="108"/>
                    <a:pt x="303" y="105"/>
                  </a:cubicBezTo>
                  <a:cubicBezTo>
                    <a:pt x="299" y="97"/>
                    <a:pt x="295" y="90"/>
                    <a:pt x="292" y="79"/>
                  </a:cubicBezTo>
                  <a:cubicBezTo>
                    <a:pt x="292" y="71"/>
                    <a:pt x="288" y="63"/>
                    <a:pt x="288" y="56"/>
                  </a:cubicBezTo>
                  <a:cubicBezTo>
                    <a:pt x="239" y="34"/>
                    <a:pt x="190" y="19"/>
                    <a:pt x="142" y="8"/>
                  </a:cubicBezTo>
                  <a:cubicBezTo>
                    <a:pt x="135" y="4"/>
                    <a:pt x="131" y="4"/>
                    <a:pt x="123" y="4"/>
                  </a:cubicBezTo>
                  <a:cubicBezTo>
                    <a:pt x="112" y="4"/>
                    <a:pt x="101" y="4"/>
                    <a:pt x="90" y="8"/>
                  </a:cubicBezTo>
                  <a:lnTo>
                    <a:pt x="52" y="8"/>
                  </a:lnTo>
                  <a:cubicBezTo>
                    <a:pt x="37" y="8"/>
                    <a:pt x="19" y="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0" name="Google Shape;18190;p13"/>
            <p:cNvSpPr/>
            <p:nvPr/>
          </p:nvSpPr>
          <p:spPr>
            <a:xfrm>
              <a:off x="-118798" y="1009530"/>
              <a:ext cx="23970" cy="14468"/>
            </a:xfrm>
            <a:custGeom>
              <a:avLst/>
              <a:gdLst/>
              <a:ahLst/>
              <a:cxnLst/>
              <a:rect l="l" t="t" r="r" b="b"/>
              <a:pathLst>
                <a:path w="502" h="303" extrusionOk="0">
                  <a:moveTo>
                    <a:pt x="94" y="106"/>
                  </a:moveTo>
                  <a:cubicBezTo>
                    <a:pt x="113" y="113"/>
                    <a:pt x="131" y="113"/>
                    <a:pt x="146" y="113"/>
                  </a:cubicBezTo>
                  <a:lnTo>
                    <a:pt x="184" y="113"/>
                  </a:lnTo>
                  <a:cubicBezTo>
                    <a:pt x="195" y="109"/>
                    <a:pt x="206" y="109"/>
                    <a:pt x="217" y="109"/>
                  </a:cubicBezTo>
                  <a:cubicBezTo>
                    <a:pt x="225" y="109"/>
                    <a:pt x="229" y="109"/>
                    <a:pt x="236" y="113"/>
                  </a:cubicBezTo>
                  <a:cubicBezTo>
                    <a:pt x="284" y="124"/>
                    <a:pt x="333" y="139"/>
                    <a:pt x="382" y="161"/>
                  </a:cubicBezTo>
                  <a:cubicBezTo>
                    <a:pt x="382" y="168"/>
                    <a:pt x="386" y="176"/>
                    <a:pt x="386" y="184"/>
                  </a:cubicBezTo>
                  <a:cubicBezTo>
                    <a:pt x="389" y="195"/>
                    <a:pt x="393" y="202"/>
                    <a:pt x="397" y="210"/>
                  </a:cubicBezTo>
                  <a:cubicBezTo>
                    <a:pt x="397" y="213"/>
                    <a:pt x="393" y="218"/>
                    <a:pt x="389" y="221"/>
                  </a:cubicBezTo>
                  <a:cubicBezTo>
                    <a:pt x="386" y="221"/>
                    <a:pt x="386" y="225"/>
                    <a:pt x="382" y="225"/>
                  </a:cubicBezTo>
                  <a:cubicBezTo>
                    <a:pt x="378" y="213"/>
                    <a:pt x="371" y="206"/>
                    <a:pt x="360" y="199"/>
                  </a:cubicBezTo>
                  <a:cubicBezTo>
                    <a:pt x="352" y="195"/>
                    <a:pt x="348" y="191"/>
                    <a:pt x="341" y="187"/>
                  </a:cubicBezTo>
                  <a:lnTo>
                    <a:pt x="322" y="187"/>
                  </a:lnTo>
                  <a:cubicBezTo>
                    <a:pt x="310" y="187"/>
                    <a:pt x="303" y="187"/>
                    <a:pt x="300" y="191"/>
                  </a:cubicBezTo>
                  <a:lnTo>
                    <a:pt x="292" y="191"/>
                  </a:lnTo>
                  <a:cubicBezTo>
                    <a:pt x="281" y="195"/>
                    <a:pt x="274" y="195"/>
                    <a:pt x="262" y="195"/>
                  </a:cubicBezTo>
                  <a:cubicBezTo>
                    <a:pt x="195" y="195"/>
                    <a:pt x="131" y="161"/>
                    <a:pt x="94" y="106"/>
                  </a:cubicBezTo>
                  <a:close/>
                  <a:moveTo>
                    <a:pt x="64" y="1"/>
                  </a:moveTo>
                  <a:cubicBezTo>
                    <a:pt x="53" y="1"/>
                    <a:pt x="46" y="4"/>
                    <a:pt x="38" y="8"/>
                  </a:cubicBezTo>
                  <a:cubicBezTo>
                    <a:pt x="31" y="11"/>
                    <a:pt x="19" y="19"/>
                    <a:pt x="12" y="30"/>
                  </a:cubicBezTo>
                  <a:cubicBezTo>
                    <a:pt x="4" y="42"/>
                    <a:pt x="1" y="53"/>
                    <a:pt x="1" y="64"/>
                  </a:cubicBezTo>
                  <a:cubicBezTo>
                    <a:pt x="19" y="79"/>
                    <a:pt x="34" y="97"/>
                    <a:pt x="49" y="120"/>
                  </a:cubicBezTo>
                  <a:cubicBezTo>
                    <a:pt x="60" y="139"/>
                    <a:pt x="68" y="158"/>
                    <a:pt x="72" y="176"/>
                  </a:cubicBezTo>
                  <a:lnTo>
                    <a:pt x="83" y="206"/>
                  </a:lnTo>
                  <a:cubicBezTo>
                    <a:pt x="131" y="247"/>
                    <a:pt x="195" y="270"/>
                    <a:pt x="262" y="270"/>
                  </a:cubicBezTo>
                  <a:lnTo>
                    <a:pt x="300" y="270"/>
                  </a:lnTo>
                  <a:cubicBezTo>
                    <a:pt x="307" y="266"/>
                    <a:pt x="315" y="266"/>
                    <a:pt x="318" y="266"/>
                  </a:cubicBezTo>
                  <a:lnTo>
                    <a:pt x="322" y="270"/>
                  </a:lnTo>
                  <a:lnTo>
                    <a:pt x="322" y="266"/>
                  </a:lnTo>
                  <a:cubicBezTo>
                    <a:pt x="326" y="277"/>
                    <a:pt x="337" y="289"/>
                    <a:pt x="348" y="292"/>
                  </a:cubicBezTo>
                  <a:cubicBezTo>
                    <a:pt x="360" y="299"/>
                    <a:pt x="371" y="303"/>
                    <a:pt x="382" y="303"/>
                  </a:cubicBezTo>
                  <a:cubicBezTo>
                    <a:pt x="393" y="303"/>
                    <a:pt x="405" y="299"/>
                    <a:pt x="412" y="296"/>
                  </a:cubicBezTo>
                  <a:cubicBezTo>
                    <a:pt x="427" y="289"/>
                    <a:pt x="438" y="281"/>
                    <a:pt x="449" y="270"/>
                  </a:cubicBezTo>
                  <a:cubicBezTo>
                    <a:pt x="457" y="263"/>
                    <a:pt x="460" y="255"/>
                    <a:pt x="464" y="247"/>
                  </a:cubicBezTo>
                  <a:cubicBezTo>
                    <a:pt x="467" y="240"/>
                    <a:pt x="472" y="236"/>
                    <a:pt x="472" y="228"/>
                  </a:cubicBezTo>
                  <a:cubicBezTo>
                    <a:pt x="475" y="221"/>
                    <a:pt x="475" y="218"/>
                    <a:pt x="475" y="213"/>
                  </a:cubicBezTo>
                  <a:lnTo>
                    <a:pt x="475" y="202"/>
                  </a:lnTo>
                  <a:lnTo>
                    <a:pt x="502" y="218"/>
                  </a:lnTo>
                  <a:lnTo>
                    <a:pt x="502" y="218"/>
                  </a:lnTo>
                  <a:lnTo>
                    <a:pt x="453" y="106"/>
                  </a:lnTo>
                  <a:lnTo>
                    <a:pt x="434" y="56"/>
                  </a:lnTo>
                  <a:lnTo>
                    <a:pt x="412" y="90"/>
                  </a:lnTo>
                  <a:cubicBezTo>
                    <a:pt x="360" y="68"/>
                    <a:pt x="307" y="49"/>
                    <a:pt x="251" y="38"/>
                  </a:cubicBezTo>
                  <a:cubicBezTo>
                    <a:pt x="240" y="34"/>
                    <a:pt x="229" y="34"/>
                    <a:pt x="217" y="34"/>
                  </a:cubicBezTo>
                  <a:lnTo>
                    <a:pt x="176" y="34"/>
                  </a:lnTo>
                  <a:cubicBezTo>
                    <a:pt x="165" y="38"/>
                    <a:pt x="153" y="38"/>
                    <a:pt x="146" y="38"/>
                  </a:cubicBezTo>
                  <a:cubicBezTo>
                    <a:pt x="135" y="38"/>
                    <a:pt x="127" y="34"/>
                    <a:pt x="120" y="34"/>
                  </a:cubicBezTo>
                  <a:cubicBezTo>
                    <a:pt x="113" y="30"/>
                    <a:pt x="109" y="27"/>
                    <a:pt x="98" y="19"/>
                  </a:cubicBezTo>
                  <a:cubicBezTo>
                    <a:pt x="94" y="11"/>
                    <a:pt x="86" y="8"/>
                    <a:pt x="83" y="4"/>
                  </a:cubicBezTo>
                  <a:cubicBezTo>
                    <a:pt x="75" y="4"/>
                    <a:pt x="68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1" name="Google Shape;18191;p13"/>
            <p:cNvSpPr/>
            <p:nvPr/>
          </p:nvSpPr>
          <p:spPr>
            <a:xfrm>
              <a:off x="-646435" y="2553526"/>
              <a:ext cx="12558" cy="18049"/>
            </a:xfrm>
            <a:custGeom>
              <a:avLst/>
              <a:gdLst/>
              <a:ahLst/>
              <a:cxnLst/>
              <a:rect l="l" t="t" r="r" b="b"/>
              <a:pathLst>
                <a:path w="263" h="378" extrusionOk="0">
                  <a:moveTo>
                    <a:pt x="263" y="1"/>
                  </a:moveTo>
                  <a:lnTo>
                    <a:pt x="263" y="1"/>
                  </a:lnTo>
                  <a:cubicBezTo>
                    <a:pt x="251" y="8"/>
                    <a:pt x="236" y="8"/>
                    <a:pt x="221" y="8"/>
                  </a:cubicBezTo>
                  <a:lnTo>
                    <a:pt x="195" y="8"/>
                  </a:lnTo>
                  <a:cubicBezTo>
                    <a:pt x="187" y="8"/>
                    <a:pt x="177" y="12"/>
                    <a:pt x="165" y="19"/>
                  </a:cubicBezTo>
                  <a:cubicBezTo>
                    <a:pt x="151" y="27"/>
                    <a:pt x="142" y="38"/>
                    <a:pt x="135" y="49"/>
                  </a:cubicBezTo>
                  <a:cubicBezTo>
                    <a:pt x="135" y="53"/>
                    <a:pt x="135" y="56"/>
                    <a:pt x="132" y="56"/>
                  </a:cubicBezTo>
                  <a:cubicBezTo>
                    <a:pt x="146" y="79"/>
                    <a:pt x="154" y="101"/>
                    <a:pt x="158" y="120"/>
                  </a:cubicBezTo>
                  <a:cubicBezTo>
                    <a:pt x="187" y="79"/>
                    <a:pt x="221" y="38"/>
                    <a:pt x="263" y="1"/>
                  </a:cubicBezTo>
                  <a:close/>
                  <a:moveTo>
                    <a:pt x="61" y="303"/>
                  </a:moveTo>
                  <a:cubicBezTo>
                    <a:pt x="56" y="303"/>
                    <a:pt x="56" y="307"/>
                    <a:pt x="53" y="307"/>
                  </a:cubicBezTo>
                  <a:cubicBezTo>
                    <a:pt x="34" y="315"/>
                    <a:pt x="23" y="326"/>
                    <a:pt x="16" y="333"/>
                  </a:cubicBezTo>
                  <a:cubicBezTo>
                    <a:pt x="8" y="341"/>
                    <a:pt x="4" y="348"/>
                    <a:pt x="4" y="355"/>
                  </a:cubicBezTo>
                  <a:cubicBezTo>
                    <a:pt x="1" y="363"/>
                    <a:pt x="1" y="367"/>
                    <a:pt x="1" y="374"/>
                  </a:cubicBezTo>
                  <a:cubicBezTo>
                    <a:pt x="8" y="374"/>
                    <a:pt x="16" y="374"/>
                    <a:pt x="27" y="378"/>
                  </a:cubicBezTo>
                  <a:cubicBezTo>
                    <a:pt x="38" y="352"/>
                    <a:pt x="49" y="329"/>
                    <a:pt x="61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2" name="Google Shape;18192;p13"/>
            <p:cNvSpPr/>
            <p:nvPr/>
          </p:nvSpPr>
          <p:spPr>
            <a:xfrm>
              <a:off x="-649969" y="2544406"/>
              <a:ext cx="22538" cy="29128"/>
            </a:xfrm>
            <a:custGeom>
              <a:avLst/>
              <a:gdLst/>
              <a:ahLst/>
              <a:cxnLst/>
              <a:rect l="l" t="t" r="r" b="b"/>
              <a:pathLst>
                <a:path w="472" h="610" extrusionOk="0">
                  <a:moveTo>
                    <a:pt x="460" y="1"/>
                  </a:moveTo>
                  <a:cubicBezTo>
                    <a:pt x="463" y="4"/>
                    <a:pt x="463" y="4"/>
                    <a:pt x="463" y="8"/>
                  </a:cubicBezTo>
                  <a:lnTo>
                    <a:pt x="471" y="1"/>
                  </a:lnTo>
                  <a:close/>
                  <a:moveTo>
                    <a:pt x="337" y="192"/>
                  </a:moveTo>
                  <a:lnTo>
                    <a:pt x="337" y="192"/>
                  </a:lnTo>
                  <a:cubicBezTo>
                    <a:pt x="295" y="229"/>
                    <a:pt x="261" y="270"/>
                    <a:pt x="232" y="311"/>
                  </a:cubicBezTo>
                  <a:cubicBezTo>
                    <a:pt x="228" y="292"/>
                    <a:pt x="220" y="270"/>
                    <a:pt x="206" y="247"/>
                  </a:cubicBezTo>
                  <a:cubicBezTo>
                    <a:pt x="209" y="247"/>
                    <a:pt x="209" y="244"/>
                    <a:pt x="209" y="240"/>
                  </a:cubicBezTo>
                  <a:cubicBezTo>
                    <a:pt x="216" y="229"/>
                    <a:pt x="225" y="218"/>
                    <a:pt x="239" y="210"/>
                  </a:cubicBezTo>
                  <a:cubicBezTo>
                    <a:pt x="251" y="203"/>
                    <a:pt x="261" y="199"/>
                    <a:pt x="269" y="199"/>
                  </a:cubicBezTo>
                  <a:lnTo>
                    <a:pt x="295" y="199"/>
                  </a:lnTo>
                  <a:cubicBezTo>
                    <a:pt x="310" y="199"/>
                    <a:pt x="325" y="199"/>
                    <a:pt x="337" y="192"/>
                  </a:cubicBezTo>
                  <a:close/>
                  <a:moveTo>
                    <a:pt x="426" y="94"/>
                  </a:moveTo>
                  <a:cubicBezTo>
                    <a:pt x="422" y="98"/>
                    <a:pt x="418" y="102"/>
                    <a:pt x="415" y="106"/>
                  </a:cubicBezTo>
                  <a:cubicBezTo>
                    <a:pt x="408" y="109"/>
                    <a:pt x="404" y="113"/>
                    <a:pt x="404" y="113"/>
                  </a:cubicBezTo>
                  <a:lnTo>
                    <a:pt x="392" y="125"/>
                  </a:lnTo>
                  <a:lnTo>
                    <a:pt x="382" y="125"/>
                  </a:lnTo>
                  <a:cubicBezTo>
                    <a:pt x="325" y="132"/>
                    <a:pt x="273" y="139"/>
                    <a:pt x="213" y="142"/>
                  </a:cubicBezTo>
                  <a:lnTo>
                    <a:pt x="194" y="147"/>
                  </a:lnTo>
                  <a:cubicBezTo>
                    <a:pt x="180" y="158"/>
                    <a:pt x="168" y="169"/>
                    <a:pt x="157" y="180"/>
                  </a:cubicBezTo>
                  <a:cubicBezTo>
                    <a:pt x="149" y="192"/>
                    <a:pt x="142" y="203"/>
                    <a:pt x="138" y="214"/>
                  </a:cubicBezTo>
                  <a:cubicBezTo>
                    <a:pt x="135" y="225"/>
                    <a:pt x="130" y="237"/>
                    <a:pt x="130" y="251"/>
                  </a:cubicBezTo>
                  <a:cubicBezTo>
                    <a:pt x="130" y="263"/>
                    <a:pt x="135" y="273"/>
                    <a:pt x="142" y="289"/>
                  </a:cubicBezTo>
                  <a:cubicBezTo>
                    <a:pt x="153" y="311"/>
                    <a:pt x="161" y="326"/>
                    <a:pt x="161" y="341"/>
                  </a:cubicBezTo>
                  <a:cubicBezTo>
                    <a:pt x="161" y="352"/>
                    <a:pt x="157" y="360"/>
                    <a:pt x="153" y="367"/>
                  </a:cubicBezTo>
                  <a:cubicBezTo>
                    <a:pt x="149" y="382"/>
                    <a:pt x="142" y="394"/>
                    <a:pt x="130" y="404"/>
                  </a:cubicBezTo>
                  <a:cubicBezTo>
                    <a:pt x="120" y="416"/>
                    <a:pt x="104" y="423"/>
                    <a:pt x="94" y="430"/>
                  </a:cubicBezTo>
                  <a:cubicBezTo>
                    <a:pt x="75" y="439"/>
                    <a:pt x="59" y="446"/>
                    <a:pt x="49" y="456"/>
                  </a:cubicBezTo>
                  <a:cubicBezTo>
                    <a:pt x="30" y="472"/>
                    <a:pt x="15" y="491"/>
                    <a:pt x="7" y="513"/>
                  </a:cubicBezTo>
                  <a:cubicBezTo>
                    <a:pt x="0" y="532"/>
                    <a:pt x="0" y="554"/>
                    <a:pt x="0" y="573"/>
                  </a:cubicBezTo>
                  <a:lnTo>
                    <a:pt x="0" y="591"/>
                  </a:lnTo>
                  <a:cubicBezTo>
                    <a:pt x="4" y="587"/>
                    <a:pt x="4" y="584"/>
                    <a:pt x="7" y="580"/>
                  </a:cubicBezTo>
                  <a:lnTo>
                    <a:pt x="18" y="565"/>
                  </a:lnTo>
                  <a:lnTo>
                    <a:pt x="75" y="565"/>
                  </a:lnTo>
                  <a:cubicBezTo>
                    <a:pt x="75" y="558"/>
                    <a:pt x="75" y="554"/>
                    <a:pt x="78" y="546"/>
                  </a:cubicBezTo>
                  <a:cubicBezTo>
                    <a:pt x="78" y="539"/>
                    <a:pt x="82" y="532"/>
                    <a:pt x="90" y="524"/>
                  </a:cubicBezTo>
                  <a:cubicBezTo>
                    <a:pt x="97" y="517"/>
                    <a:pt x="108" y="506"/>
                    <a:pt x="127" y="498"/>
                  </a:cubicBezTo>
                  <a:cubicBezTo>
                    <a:pt x="130" y="498"/>
                    <a:pt x="130" y="494"/>
                    <a:pt x="135" y="494"/>
                  </a:cubicBezTo>
                  <a:cubicBezTo>
                    <a:pt x="123" y="520"/>
                    <a:pt x="112" y="543"/>
                    <a:pt x="101" y="569"/>
                  </a:cubicBezTo>
                  <a:lnTo>
                    <a:pt x="104" y="569"/>
                  </a:lnTo>
                  <a:cubicBezTo>
                    <a:pt x="116" y="573"/>
                    <a:pt x="127" y="577"/>
                    <a:pt x="138" y="584"/>
                  </a:cubicBezTo>
                  <a:lnTo>
                    <a:pt x="146" y="587"/>
                  </a:lnTo>
                  <a:lnTo>
                    <a:pt x="149" y="591"/>
                  </a:lnTo>
                  <a:cubicBezTo>
                    <a:pt x="153" y="599"/>
                    <a:pt x="161" y="606"/>
                    <a:pt x="164" y="610"/>
                  </a:cubicBezTo>
                  <a:cubicBezTo>
                    <a:pt x="194" y="546"/>
                    <a:pt x="220" y="483"/>
                    <a:pt x="254" y="423"/>
                  </a:cubicBezTo>
                  <a:cubicBezTo>
                    <a:pt x="292" y="360"/>
                    <a:pt x="332" y="299"/>
                    <a:pt x="389" y="251"/>
                  </a:cubicBezTo>
                  <a:cubicBezTo>
                    <a:pt x="399" y="240"/>
                    <a:pt x="415" y="225"/>
                    <a:pt x="422" y="206"/>
                  </a:cubicBezTo>
                  <a:cubicBezTo>
                    <a:pt x="434" y="187"/>
                    <a:pt x="437" y="169"/>
                    <a:pt x="437" y="147"/>
                  </a:cubicBezTo>
                  <a:cubicBezTo>
                    <a:pt x="437" y="132"/>
                    <a:pt x="437" y="116"/>
                    <a:pt x="430" y="102"/>
                  </a:cubicBezTo>
                  <a:cubicBezTo>
                    <a:pt x="430" y="102"/>
                    <a:pt x="430" y="98"/>
                    <a:pt x="426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3" name="Google Shape;18193;p13"/>
            <p:cNvSpPr/>
            <p:nvPr/>
          </p:nvSpPr>
          <p:spPr>
            <a:xfrm>
              <a:off x="-652691" y="2575109"/>
              <a:ext cx="8786" cy="7544"/>
            </a:xfrm>
            <a:custGeom>
              <a:avLst/>
              <a:gdLst/>
              <a:ahLst/>
              <a:cxnLst/>
              <a:rect l="l" t="t" r="r" b="b"/>
              <a:pathLst>
                <a:path w="184" h="158" extrusionOk="0">
                  <a:moveTo>
                    <a:pt x="113" y="1"/>
                  </a:moveTo>
                  <a:cubicBezTo>
                    <a:pt x="106" y="12"/>
                    <a:pt x="98" y="23"/>
                    <a:pt x="90" y="38"/>
                  </a:cubicBezTo>
                  <a:cubicBezTo>
                    <a:pt x="98" y="46"/>
                    <a:pt x="102" y="53"/>
                    <a:pt x="109" y="60"/>
                  </a:cubicBezTo>
                  <a:lnTo>
                    <a:pt x="128" y="34"/>
                  </a:lnTo>
                  <a:lnTo>
                    <a:pt x="125" y="87"/>
                  </a:lnTo>
                  <a:cubicBezTo>
                    <a:pt x="132" y="94"/>
                    <a:pt x="135" y="105"/>
                    <a:pt x="139" y="113"/>
                  </a:cubicBezTo>
                  <a:cubicBezTo>
                    <a:pt x="139" y="113"/>
                    <a:pt x="139" y="117"/>
                    <a:pt x="142" y="117"/>
                  </a:cubicBezTo>
                  <a:cubicBezTo>
                    <a:pt x="142" y="117"/>
                    <a:pt x="147" y="113"/>
                    <a:pt x="151" y="110"/>
                  </a:cubicBezTo>
                  <a:cubicBezTo>
                    <a:pt x="165" y="98"/>
                    <a:pt x="177" y="91"/>
                    <a:pt x="180" y="83"/>
                  </a:cubicBezTo>
                  <a:cubicBezTo>
                    <a:pt x="184" y="75"/>
                    <a:pt x="184" y="72"/>
                    <a:pt x="184" y="68"/>
                  </a:cubicBezTo>
                  <a:lnTo>
                    <a:pt x="184" y="57"/>
                  </a:lnTo>
                  <a:cubicBezTo>
                    <a:pt x="180" y="49"/>
                    <a:pt x="180" y="46"/>
                    <a:pt x="177" y="38"/>
                  </a:cubicBezTo>
                  <a:cubicBezTo>
                    <a:pt x="169" y="27"/>
                    <a:pt x="161" y="15"/>
                    <a:pt x="151" y="1"/>
                  </a:cubicBezTo>
                  <a:close/>
                  <a:moveTo>
                    <a:pt x="27" y="105"/>
                  </a:moveTo>
                  <a:lnTo>
                    <a:pt x="16" y="117"/>
                  </a:lnTo>
                  <a:lnTo>
                    <a:pt x="16" y="120"/>
                  </a:lnTo>
                  <a:cubicBezTo>
                    <a:pt x="16" y="132"/>
                    <a:pt x="12" y="143"/>
                    <a:pt x="4" y="154"/>
                  </a:cubicBezTo>
                  <a:cubicBezTo>
                    <a:pt x="4" y="154"/>
                    <a:pt x="4" y="158"/>
                    <a:pt x="1" y="158"/>
                  </a:cubicBezTo>
                  <a:lnTo>
                    <a:pt x="4" y="158"/>
                  </a:lnTo>
                  <a:cubicBezTo>
                    <a:pt x="12" y="154"/>
                    <a:pt x="16" y="150"/>
                    <a:pt x="20" y="143"/>
                  </a:cubicBezTo>
                  <a:cubicBezTo>
                    <a:pt x="23" y="136"/>
                    <a:pt x="27" y="124"/>
                    <a:pt x="2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4" name="Google Shape;18194;p13"/>
            <p:cNvSpPr/>
            <p:nvPr/>
          </p:nvSpPr>
          <p:spPr>
            <a:xfrm>
              <a:off x="-654839" y="2571385"/>
              <a:ext cx="14707" cy="22681"/>
            </a:xfrm>
            <a:custGeom>
              <a:avLst/>
              <a:gdLst/>
              <a:ahLst/>
              <a:cxnLst/>
              <a:rect l="l" t="t" r="r" b="b"/>
              <a:pathLst>
                <a:path w="308" h="475" extrusionOk="0">
                  <a:moveTo>
                    <a:pt x="9" y="137"/>
                  </a:moveTo>
                  <a:lnTo>
                    <a:pt x="4" y="138"/>
                  </a:lnTo>
                  <a:lnTo>
                    <a:pt x="1" y="143"/>
                  </a:lnTo>
                  <a:cubicBezTo>
                    <a:pt x="4" y="141"/>
                    <a:pt x="6" y="139"/>
                    <a:pt x="9" y="137"/>
                  </a:cubicBezTo>
                  <a:close/>
                  <a:moveTo>
                    <a:pt x="173" y="112"/>
                  </a:moveTo>
                  <a:lnTo>
                    <a:pt x="154" y="138"/>
                  </a:lnTo>
                  <a:cubicBezTo>
                    <a:pt x="161" y="150"/>
                    <a:pt x="165" y="157"/>
                    <a:pt x="170" y="165"/>
                  </a:cubicBezTo>
                  <a:lnTo>
                    <a:pt x="173" y="112"/>
                  </a:lnTo>
                  <a:close/>
                  <a:moveTo>
                    <a:pt x="61" y="86"/>
                  </a:moveTo>
                  <a:cubicBezTo>
                    <a:pt x="57" y="86"/>
                    <a:pt x="57" y="90"/>
                    <a:pt x="57" y="90"/>
                  </a:cubicBezTo>
                  <a:cubicBezTo>
                    <a:pt x="41" y="110"/>
                    <a:pt x="27" y="124"/>
                    <a:pt x="9" y="137"/>
                  </a:cubicBezTo>
                  <a:lnTo>
                    <a:pt x="9" y="137"/>
                  </a:lnTo>
                  <a:lnTo>
                    <a:pt x="35" y="131"/>
                  </a:lnTo>
                  <a:lnTo>
                    <a:pt x="49" y="161"/>
                  </a:lnTo>
                  <a:cubicBezTo>
                    <a:pt x="53" y="172"/>
                    <a:pt x="57" y="183"/>
                    <a:pt x="61" y="195"/>
                  </a:cubicBezTo>
                  <a:lnTo>
                    <a:pt x="72" y="183"/>
                  </a:lnTo>
                  <a:lnTo>
                    <a:pt x="72" y="179"/>
                  </a:lnTo>
                  <a:cubicBezTo>
                    <a:pt x="72" y="169"/>
                    <a:pt x="72" y="161"/>
                    <a:pt x="68" y="146"/>
                  </a:cubicBezTo>
                  <a:lnTo>
                    <a:pt x="61" y="86"/>
                  </a:lnTo>
                  <a:close/>
                  <a:moveTo>
                    <a:pt x="120" y="0"/>
                  </a:moveTo>
                  <a:lnTo>
                    <a:pt x="109" y="15"/>
                  </a:lnTo>
                  <a:cubicBezTo>
                    <a:pt x="106" y="19"/>
                    <a:pt x="106" y="22"/>
                    <a:pt x="102" y="26"/>
                  </a:cubicBezTo>
                  <a:cubicBezTo>
                    <a:pt x="94" y="38"/>
                    <a:pt x="91" y="45"/>
                    <a:pt x="83" y="53"/>
                  </a:cubicBezTo>
                  <a:lnTo>
                    <a:pt x="135" y="116"/>
                  </a:lnTo>
                  <a:cubicBezTo>
                    <a:pt x="143" y="101"/>
                    <a:pt x="151" y="90"/>
                    <a:pt x="158" y="79"/>
                  </a:cubicBezTo>
                  <a:lnTo>
                    <a:pt x="196" y="79"/>
                  </a:lnTo>
                  <a:cubicBezTo>
                    <a:pt x="206" y="93"/>
                    <a:pt x="214" y="105"/>
                    <a:pt x="222" y="116"/>
                  </a:cubicBezTo>
                  <a:cubicBezTo>
                    <a:pt x="225" y="124"/>
                    <a:pt x="225" y="127"/>
                    <a:pt x="229" y="135"/>
                  </a:cubicBezTo>
                  <a:lnTo>
                    <a:pt x="229" y="146"/>
                  </a:lnTo>
                  <a:cubicBezTo>
                    <a:pt x="229" y="150"/>
                    <a:pt x="229" y="153"/>
                    <a:pt x="225" y="161"/>
                  </a:cubicBezTo>
                  <a:cubicBezTo>
                    <a:pt x="222" y="169"/>
                    <a:pt x="210" y="176"/>
                    <a:pt x="196" y="188"/>
                  </a:cubicBezTo>
                  <a:cubicBezTo>
                    <a:pt x="192" y="191"/>
                    <a:pt x="187" y="195"/>
                    <a:pt x="187" y="195"/>
                  </a:cubicBezTo>
                  <a:cubicBezTo>
                    <a:pt x="196" y="217"/>
                    <a:pt x="203" y="240"/>
                    <a:pt x="203" y="266"/>
                  </a:cubicBezTo>
                  <a:cubicBezTo>
                    <a:pt x="203" y="300"/>
                    <a:pt x="192" y="329"/>
                    <a:pt x="173" y="359"/>
                  </a:cubicBezTo>
                  <a:cubicBezTo>
                    <a:pt x="154" y="389"/>
                    <a:pt x="143" y="423"/>
                    <a:pt x="125" y="457"/>
                  </a:cubicBezTo>
                  <a:cubicBezTo>
                    <a:pt x="125" y="460"/>
                    <a:pt x="120" y="467"/>
                    <a:pt x="120" y="471"/>
                  </a:cubicBezTo>
                  <a:lnTo>
                    <a:pt x="117" y="471"/>
                  </a:lnTo>
                  <a:lnTo>
                    <a:pt x="117" y="475"/>
                  </a:lnTo>
                  <a:cubicBezTo>
                    <a:pt x="132" y="471"/>
                    <a:pt x="147" y="464"/>
                    <a:pt x="161" y="457"/>
                  </a:cubicBezTo>
                  <a:cubicBezTo>
                    <a:pt x="187" y="438"/>
                    <a:pt x="203" y="412"/>
                    <a:pt x="218" y="393"/>
                  </a:cubicBezTo>
                  <a:cubicBezTo>
                    <a:pt x="232" y="371"/>
                    <a:pt x="244" y="348"/>
                    <a:pt x="255" y="333"/>
                  </a:cubicBezTo>
                  <a:cubicBezTo>
                    <a:pt x="259" y="326"/>
                    <a:pt x="263" y="318"/>
                    <a:pt x="266" y="310"/>
                  </a:cubicBezTo>
                  <a:cubicBezTo>
                    <a:pt x="270" y="303"/>
                    <a:pt x="270" y="295"/>
                    <a:pt x="270" y="288"/>
                  </a:cubicBezTo>
                  <a:cubicBezTo>
                    <a:pt x="270" y="277"/>
                    <a:pt x="266" y="266"/>
                    <a:pt x="266" y="258"/>
                  </a:cubicBezTo>
                  <a:cubicBezTo>
                    <a:pt x="263" y="250"/>
                    <a:pt x="259" y="243"/>
                    <a:pt x="255" y="240"/>
                  </a:cubicBezTo>
                  <a:cubicBezTo>
                    <a:pt x="270" y="228"/>
                    <a:pt x="282" y="217"/>
                    <a:pt x="289" y="202"/>
                  </a:cubicBezTo>
                  <a:cubicBezTo>
                    <a:pt x="300" y="188"/>
                    <a:pt x="308" y="165"/>
                    <a:pt x="308" y="146"/>
                  </a:cubicBezTo>
                  <a:cubicBezTo>
                    <a:pt x="308" y="135"/>
                    <a:pt x="304" y="120"/>
                    <a:pt x="300" y="109"/>
                  </a:cubicBezTo>
                  <a:cubicBezTo>
                    <a:pt x="296" y="93"/>
                    <a:pt x="289" y="79"/>
                    <a:pt x="282" y="67"/>
                  </a:cubicBezTo>
                  <a:cubicBezTo>
                    <a:pt x="274" y="60"/>
                    <a:pt x="270" y="53"/>
                    <a:pt x="266" y="45"/>
                  </a:cubicBezTo>
                  <a:cubicBezTo>
                    <a:pt x="263" y="41"/>
                    <a:pt x="255" y="34"/>
                    <a:pt x="251" y="26"/>
                  </a:cubicBezTo>
                  <a:lnTo>
                    <a:pt x="248" y="22"/>
                  </a:lnTo>
                  <a:lnTo>
                    <a:pt x="240" y="19"/>
                  </a:lnTo>
                  <a:cubicBezTo>
                    <a:pt x="229" y="12"/>
                    <a:pt x="218" y="8"/>
                    <a:pt x="206" y="4"/>
                  </a:cubicBezTo>
                  <a:lnTo>
                    <a:pt x="203" y="4"/>
                  </a:lnTo>
                  <a:cubicBezTo>
                    <a:pt x="192" y="0"/>
                    <a:pt x="184" y="0"/>
                    <a:pt x="1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5" name="Google Shape;18195;p13"/>
            <p:cNvSpPr/>
            <p:nvPr/>
          </p:nvSpPr>
          <p:spPr>
            <a:xfrm>
              <a:off x="-656415" y="2268984"/>
              <a:ext cx="8261" cy="15805"/>
            </a:xfrm>
            <a:custGeom>
              <a:avLst/>
              <a:gdLst/>
              <a:ahLst/>
              <a:cxnLst/>
              <a:rect l="l" t="t" r="r" b="b"/>
              <a:pathLst>
                <a:path w="173" h="331" extrusionOk="0">
                  <a:moveTo>
                    <a:pt x="82" y="1"/>
                  </a:moveTo>
                  <a:cubicBezTo>
                    <a:pt x="72" y="8"/>
                    <a:pt x="60" y="12"/>
                    <a:pt x="49" y="16"/>
                  </a:cubicBezTo>
                  <a:cubicBezTo>
                    <a:pt x="53" y="16"/>
                    <a:pt x="53" y="20"/>
                    <a:pt x="56" y="23"/>
                  </a:cubicBezTo>
                  <a:cubicBezTo>
                    <a:pt x="63" y="31"/>
                    <a:pt x="72" y="39"/>
                    <a:pt x="75" y="49"/>
                  </a:cubicBezTo>
                  <a:cubicBezTo>
                    <a:pt x="79" y="46"/>
                    <a:pt x="86" y="42"/>
                    <a:pt x="94" y="39"/>
                  </a:cubicBezTo>
                  <a:cubicBezTo>
                    <a:pt x="90" y="27"/>
                    <a:pt x="86" y="12"/>
                    <a:pt x="82" y="1"/>
                  </a:cubicBezTo>
                  <a:close/>
                  <a:moveTo>
                    <a:pt x="23" y="169"/>
                  </a:moveTo>
                  <a:cubicBezTo>
                    <a:pt x="15" y="173"/>
                    <a:pt x="8" y="180"/>
                    <a:pt x="1" y="188"/>
                  </a:cubicBezTo>
                  <a:lnTo>
                    <a:pt x="1" y="210"/>
                  </a:lnTo>
                  <a:lnTo>
                    <a:pt x="1" y="222"/>
                  </a:lnTo>
                  <a:cubicBezTo>
                    <a:pt x="4" y="218"/>
                    <a:pt x="4" y="218"/>
                    <a:pt x="8" y="218"/>
                  </a:cubicBezTo>
                  <a:cubicBezTo>
                    <a:pt x="11" y="214"/>
                    <a:pt x="19" y="210"/>
                    <a:pt x="27" y="210"/>
                  </a:cubicBezTo>
                  <a:cubicBezTo>
                    <a:pt x="27" y="196"/>
                    <a:pt x="23" y="184"/>
                    <a:pt x="23" y="169"/>
                  </a:cubicBezTo>
                  <a:close/>
                  <a:moveTo>
                    <a:pt x="172" y="285"/>
                  </a:moveTo>
                  <a:lnTo>
                    <a:pt x="161" y="289"/>
                  </a:lnTo>
                  <a:lnTo>
                    <a:pt x="142" y="289"/>
                  </a:lnTo>
                  <a:cubicBezTo>
                    <a:pt x="153" y="300"/>
                    <a:pt x="161" y="315"/>
                    <a:pt x="168" y="322"/>
                  </a:cubicBezTo>
                  <a:cubicBezTo>
                    <a:pt x="168" y="326"/>
                    <a:pt x="172" y="326"/>
                    <a:pt x="172" y="330"/>
                  </a:cubicBezTo>
                  <a:lnTo>
                    <a:pt x="172" y="300"/>
                  </a:lnTo>
                  <a:lnTo>
                    <a:pt x="172" y="2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6" name="Google Shape;18196;p13"/>
            <p:cNvSpPr/>
            <p:nvPr/>
          </p:nvSpPr>
          <p:spPr>
            <a:xfrm>
              <a:off x="-664103" y="2263827"/>
              <a:ext cx="19673" cy="25928"/>
            </a:xfrm>
            <a:custGeom>
              <a:avLst/>
              <a:gdLst/>
              <a:ahLst/>
              <a:cxnLst/>
              <a:rect l="l" t="t" r="r" b="b"/>
              <a:pathLst>
                <a:path w="412" h="543" extrusionOk="0">
                  <a:moveTo>
                    <a:pt x="8" y="19"/>
                  </a:moveTo>
                  <a:lnTo>
                    <a:pt x="0" y="23"/>
                  </a:lnTo>
                  <a:lnTo>
                    <a:pt x="0" y="38"/>
                  </a:lnTo>
                  <a:lnTo>
                    <a:pt x="5" y="34"/>
                  </a:lnTo>
                  <a:cubicBezTo>
                    <a:pt x="5" y="26"/>
                    <a:pt x="5" y="23"/>
                    <a:pt x="8" y="19"/>
                  </a:cubicBezTo>
                  <a:close/>
                  <a:moveTo>
                    <a:pt x="8" y="79"/>
                  </a:moveTo>
                  <a:lnTo>
                    <a:pt x="8" y="79"/>
                  </a:lnTo>
                  <a:cubicBezTo>
                    <a:pt x="12" y="90"/>
                    <a:pt x="15" y="97"/>
                    <a:pt x="23" y="102"/>
                  </a:cubicBezTo>
                  <a:cubicBezTo>
                    <a:pt x="34" y="113"/>
                    <a:pt x="45" y="120"/>
                    <a:pt x="53" y="124"/>
                  </a:cubicBezTo>
                  <a:cubicBezTo>
                    <a:pt x="53" y="113"/>
                    <a:pt x="57" y="105"/>
                    <a:pt x="57" y="97"/>
                  </a:cubicBezTo>
                  <a:lnTo>
                    <a:pt x="57" y="94"/>
                  </a:lnTo>
                  <a:lnTo>
                    <a:pt x="53" y="94"/>
                  </a:lnTo>
                  <a:cubicBezTo>
                    <a:pt x="45" y="87"/>
                    <a:pt x="38" y="87"/>
                    <a:pt x="31" y="83"/>
                  </a:cubicBezTo>
                  <a:lnTo>
                    <a:pt x="8" y="79"/>
                  </a:lnTo>
                  <a:close/>
                  <a:moveTo>
                    <a:pt x="292" y="0"/>
                  </a:moveTo>
                  <a:lnTo>
                    <a:pt x="292" y="12"/>
                  </a:lnTo>
                  <a:lnTo>
                    <a:pt x="288" y="23"/>
                  </a:lnTo>
                  <a:cubicBezTo>
                    <a:pt x="285" y="26"/>
                    <a:pt x="285" y="34"/>
                    <a:pt x="281" y="45"/>
                  </a:cubicBezTo>
                  <a:cubicBezTo>
                    <a:pt x="277" y="57"/>
                    <a:pt x="274" y="68"/>
                    <a:pt x="266" y="83"/>
                  </a:cubicBezTo>
                  <a:cubicBezTo>
                    <a:pt x="259" y="90"/>
                    <a:pt x="255" y="97"/>
                    <a:pt x="243" y="105"/>
                  </a:cubicBezTo>
                  <a:lnTo>
                    <a:pt x="243" y="109"/>
                  </a:lnTo>
                  <a:cubicBezTo>
                    <a:pt x="247" y="120"/>
                    <a:pt x="251" y="135"/>
                    <a:pt x="255" y="147"/>
                  </a:cubicBezTo>
                  <a:cubicBezTo>
                    <a:pt x="262" y="139"/>
                    <a:pt x="269" y="135"/>
                    <a:pt x="277" y="131"/>
                  </a:cubicBezTo>
                  <a:lnTo>
                    <a:pt x="322" y="109"/>
                  </a:lnTo>
                  <a:cubicBezTo>
                    <a:pt x="319" y="90"/>
                    <a:pt x="314" y="68"/>
                    <a:pt x="307" y="45"/>
                  </a:cubicBezTo>
                  <a:cubicBezTo>
                    <a:pt x="303" y="34"/>
                    <a:pt x="300" y="23"/>
                    <a:pt x="300" y="12"/>
                  </a:cubicBezTo>
                  <a:cubicBezTo>
                    <a:pt x="296" y="8"/>
                    <a:pt x="296" y="4"/>
                    <a:pt x="292" y="0"/>
                  </a:cubicBezTo>
                  <a:close/>
                  <a:moveTo>
                    <a:pt x="333" y="176"/>
                  </a:moveTo>
                  <a:lnTo>
                    <a:pt x="329" y="180"/>
                  </a:lnTo>
                  <a:cubicBezTo>
                    <a:pt x="329" y="183"/>
                    <a:pt x="326" y="187"/>
                    <a:pt x="326" y="187"/>
                  </a:cubicBezTo>
                  <a:lnTo>
                    <a:pt x="329" y="187"/>
                  </a:lnTo>
                  <a:lnTo>
                    <a:pt x="333" y="176"/>
                  </a:lnTo>
                  <a:close/>
                  <a:moveTo>
                    <a:pt x="341" y="195"/>
                  </a:moveTo>
                  <a:lnTo>
                    <a:pt x="329" y="199"/>
                  </a:lnTo>
                  <a:cubicBezTo>
                    <a:pt x="329" y="199"/>
                    <a:pt x="333" y="202"/>
                    <a:pt x="341" y="206"/>
                  </a:cubicBezTo>
                  <a:lnTo>
                    <a:pt x="348" y="209"/>
                  </a:lnTo>
                  <a:lnTo>
                    <a:pt x="348" y="209"/>
                  </a:lnTo>
                  <a:lnTo>
                    <a:pt x="341" y="195"/>
                  </a:lnTo>
                  <a:close/>
                  <a:moveTo>
                    <a:pt x="162" y="296"/>
                  </a:moveTo>
                  <a:cubicBezTo>
                    <a:pt x="157" y="299"/>
                    <a:pt x="150" y="307"/>
                    <a:pt x="146" y="311"/>
                  </a:cubicBezTo>
                  <a:lnTo>
                    <a:pt x="109" y="344"/>
                  </a:lnTo>
                  <a:lnTo>
                    <a:pt x="86" y="299"/>
                  </a:lnTo>
                  <a:cubicBezTo>
                    <a:pt x="86" y="299"/>
                    <a:pt x="86" y="296"/>
                    <a:pt x="83" y="296"/>
                  </a:cubicBezTo>
                  <a:lnTo>
                    <a:pt x="83" y="296"/>
                  </a:lnTo>
                  <a:cubicBezTo>
                    <a:pt x="86" y="299"/>
                    <a:pt x="86" y="311"/>
                    <a:pt x="86" y="318"/>
                  </a:cubicBezTo>
                  <a:lnTo>
                    <a:pt x="86" y="333"/>
                  </a:lnTo>
                  <a:cubicBezTo>
                    <a:pt x="86" y="348"/>
                    <a:pt x="86" y="363"/>
                    <a:pt x="90" y="382"/>
                  </a:cubicBezTo>
                  <a:cubicBezTo>
                    <a:pt x="94" y="393"/>
                    <a:pt x="98" y="401"/>
                    <a:pt x="102" y="411"/>
                  </a:cubicBezTo>
                  <a:lnTo>
                    <a:pt x="112" y="389"/>
                  </a:lnTo>
                  <a:cubicBezTo>
                    <a:pt x="120" y="378"/>
                    <a:pt x="128" y="363"/>
                    <a:pt x="135" y="352"/>
                  </a:cubicBezTo>
                  <a:cubicBezTo>
                    <a:pt x="143" y="344"/>
                    <a:pt x="150" y="337"/>
                    <a:pt x="162" y="330"/>
                  </a:cubicBezTo>
                  <a:lnTo>
                    <a:pt x="162" y="318"/>
                  </a:lnTo>
                  <a:lnTo>
                    <a:pt x="162" y="296"/>
                  </a:lnTo>
                  <a:close/>
                  <a:moveTo>
                    <a:pt x="112" y="427"/>
                  </a:moveTo>
                  <a:lnTo>
                    <a:pt x="120" y="434"/>
                  </a:lnTo>
                  <a:cubicBezTo>
                    <a:pt x="120" y="430"/>
                    <a:pt x="117" y="430"/>
                    <a:pt x="112" y="427"/>
                  </a:cubicBezTo>
                  <a:close/>
                  <a:moveTo>
                    <a:pt x="359" y="228"/>
                  </a:moveTo>
                  <a:lnTo>
                    <a:pt x="359" y="240"/>
                  </a:lnTo>
                  <a:lnTo>
                    <a:pt x="359" y="359"/>
                  </a:lnTo>
                  <a:lnTo>
                    <a:pt x="355" y="393"/>
                  </a:lnTo>
                  <a:lnTo>
                    <a:pt x="333" y="393"/>
                  </a:lnTo>
                  <a:lnTo>
                    <a:pt x="333" y="408"/>
                  </a:lnTo>
                  <a:lnTo>
                    <a:pt x="333" y="438"/>
                  </a:lnTo>
                  <a:cubicBezTo>
                    <a:pt x="348" y="453"/>
                    <a:pt x="364" y="468"/>
                    <a:pt x="378" y="479"/>
                  </a:cubicBezTo>
                  <a:lnTo>
                    <a:pt x="404" y="490"/>
                  </a:lnTo>
                  <a:cubicBezTo>
                    <a:pt x="408" y="464"/>
                    <a:pt x="412" y="434"/>
                    <a:pt x="412" y="408"/>
                  </a:cubicBezTo>
                  <a:cubicBezTo>
                    <a:pt x="412" y="348"/>
                    <a:pt x="397" y="285"/>
                    <a:pt x="359" y="228"/>
                  </a:cubicBezTo>
                  <a:close/>
                  <a:moveTo>
                    <a:pt x="393" y="539"/>
                  </a:moveTo>
                  <a:lnTo>
                    <a:pt x="390" y="542"/>
                  </a:lnTo>
                  <a:cubicBezTo>
                    <a:pt x="390" y="542"/>
                    <a:pt x="393" y="542"/>
                    <a:pt x="393" y="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7" name="Google Shape;18197;p13"/>
            <p:cNvSpPr/>
            <p:nvPr/>
          </p:nvSpPr>
          <p:spPr>
            <a:xfrm>
              <a:off x="-208759" y="1933254"/>
              <a:ext cx="15758" cy="8977"/>
            </a:xfrm>
            <a:custGeom>
              <a:avLst/>
              <a:gdLst/>
              <a:ahLst/>
              <a:cxnLst/>
              <a:rect l="l" t="t" r="r" b="b"/>
              <a:pathLst>
                <a:path w="330" h="188" extrusionOk="0">
                  <a:moveTo>
                    <a:pt x="1" y="0"/>
                  </a:moveTo>
                  <a:lnTo>
                    <a:pt x="1" y="5"/>
                  </a:lnTo>
                  <a:lnTo>
                    <a:pt x="1" y="15"/>
                  </a:lnTo>
                  <a:lnTo>
                    <a:pt x="1" y="19"/>
                  </a:lnTo>
                  <a:cubicBezTo>
                    <a:pt x="1" y="22"/>
                    <a:pt x="1" y="27"/>
                    <a:pt x="4" y="31"/>
                  </a:cubicBezTo>
                  <a:cubicBezTo>
                    <a:pt x="4" y="34"/>
                    <a:pt x="4" y="34"/>
                    <a:pt x="8" y="38"/>
                  </a:cubicBezTo>
                  <a:cubicBezTo>
                    <a:pt x="8" y="41"/>
                    <a:pt x="15" y="45"/>
                    <a:pt x="30" y="53"/>
                  </a:cubicBezTo>
                  <a:cubicBezTo>
                    <a:pt x="38" y="57"/>
                    <a:pt x="46" y="57"/>
                    <a:pt x="60" y="60"/>
                  </a:cubicBezTo>
                  <a:cubicBezTo>
                    <a:pt x="60" y="60"/>
                    <a:pt x="64" y="64"/>
                    <a:pt x="68" y="64"/>
                  </a:cubicBezTo>
                  <a:cubicBezTo>
                    <a:pt x="57" y="53"/>
                    <a:pt x="46" y="41"/>
                    <a:pt x="38" y="38"/>
                  </a:cubicBezTo>
                  <a:cubicBezTo>
                    <a:pt x="34" y="31"/>
                    <a:pt x="30" y="31"/>
                    <a:pt x="30" y="27"/>
                  </a:cubicBezTo>
                  <a:cubicBezTo>
                    <a:pt x="15" y="19"/>
                    <a:pt x="8" y="12"/>
                    <a:pt x="1" y="0"/>
                  </a:cubicBezTo>
                  <a:close/>
                  <a:moveTo>
                    <a:pt x="172" y="67"/>
                  </a:moveTo>
                  <a:cubicBezTo>
                    <a:pt x="165" y="72"/>
                    <a:pt x="158" y="75"/>
                    <a:pt x="150" y="79"/>
                  </a:cubicBezTo>
                  <a:cubicBezTo>
                    <a:pt x="143" y="79"/>
                    <a:pt x="139" y="79"/>
                    <a:pt x="135" y="83"/>
                  </a:cubicBezTo>
                  <a:cubicBezTo>
                    <a:pt x="157" y="89"/>
                    <a:pt x="178" y="97"/>
                    <a:pt x="200" y="104"/>
                  </a:cubicBezTo>
                  <a:lnTo>
                    <a:pt x="200" y="104"/>
                  </a:lnTo>
                  <a:cubicBezTo>
                    <a:pt x="198" y="103"/>
                    <a:pt x="198" y="100"/>
                    <a:pt x="198" y="98"/>
                  </a:cubicBezTo>
                  <a:cubicBezTo>
                    <a:pt x="195" y="90"/>
                    <a:pt x="195" y="86"/>
                    <a:pt x="195" y="86"/>
                  </a:cubicBezTo>
                  <a:lnTo>
                    <a:pt x="180" y="72"/>
                  </a:lnTo>
                  <a:cubicBezTo>
                    <a:pt x="176" y="67"/>
                    <a:pt x="172" y="67"/>
                    <a:pt x="172" y="67"/>
                  </a:cubicBezTo>
                  <a:close/>
                  <a:moveTo>
                    <a:pt x="200" y="104"/>
                  </a:moveTo>
                  <a:cubicBezTo>
                    <a:pt x="200" y="105"/>
                    <a:pt x="201" y="105"/>
                    <a:pt x="203" y="105"/>
                  </a:cubicBezTo>
                  <a:cubicBezTo>
                    <a:pt x="202" y="105"/>
                    <a:pt x="201" y="104"/>
                    <a:pt x="200" y="104"/>
                  </a:cubicBezTo>
                  <a:close/>
                  <a:moveTo>
                    <a:pt x="326" y="179"/>
                  </a:moveTo>
                  <a:lnTo>
                    <a:pt x="326" y="184"/>
                  </a:lnTo>
                  <a:lnTo>
                    <a:pt x="329" y="188"/>
                  </a:lnTo>
                  <a:cubicBezTo>
                    <a:pt x="329" y="184"/>
                    <a:pt x="326" y="184"/>
                    <a:pt x="326" y="1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8" name="Google Shape;18198;p13"/>
            <p:cNvSpPr/>
            <p:nvPr/>
          </p:nvSpPr>
          <p:spPr>
            <a:xfrm>
              <a:off x="-215874" y="1927381"/>
              <a:ext cx="30369" cy="21106"/>
            </a:xfrm>
            <a:custGeom>
              <a:avLst/>
              <a:gdLst/>
              <a:ahLst/>
              <a:cxnLst/>
              <a:rect l="l" t="t" r="r" b="b"/>
              <a:pathLst>
                <a:path w="636" h="442" extrusionOk="0">
                  <a:moveTo>
                    <a:pt x="150" y="123"/>
                  </a:moveTo>
                  <a:cubicBezTo>
                    <a:pt x="157" y="135"/>
                    <a:pt x="164" y="142"/>
                    <a:pt x="179" y="150"/>
                  </a:cubicBezTo>
                  <a:cubicBezTo>
                    <a:pt x="179" y="154"/>
                    <a:pt x="183" y="154"/>
                    <a:pt x="187" y="161"/>
                  </a:cubicBezTo>
                  <a:cubicBezTo>
                    <a:pt x="195" y="164"/>
                    <a:pt x="206" y="176"/>
                    <a:pt x="217" y="187"/>
                  </a:cubicBezTo>
                  <a:cubicBezTo>
                    <a:pt x="213" y="187"/>
                    <a:pt x="209" y="183"/>
                    <a:pt x="209" y="183"/>
                  </a:cubicBezTo>
                  <a:cubicBezTo>
                    <a:pt x="195" y="180"/>
                    <a:pt x="187" y="180"/>
                    <a:pt x="179" y="176"/>
                  </a:cubicBezTo>
                  <a:cubicBezTo>
                    <a:pt x="164" y="168"/>
                    <a:pt x="157" y="164"/>
                    <a:pt x="157" y="161"/>
                  </a:cubicBezTo>
                  <a:cubicBezTo>
                    <a:pt x="153" y="157"/>
                    <a:pt x="153" y="157"/>
                    <a:pt x="153" y="154"/>
                  </a:cubicBezTo>
                  <a:cubicBezTo>
                    <a:pt x="150" y="150"/>
                    <a:pt x="150" y="145"/>
                    <a:pt x="150" y="142"/>
                  </a:cubicBezTo>
                  <a:lnTo>
                    <a:pt x="150" y="138"/>
                  </a:lnTo>
                  <a:lnTo>
                    <a:pt x="150" y="128"/>
                  </a:lnTo>
                  <a:lnTo>
                    <a:pt x="150" y="123"/>
                  </a:lnTo>
                  <a:close/>
                  <a:moveTo>
                    <a:pt x="321" y="190"/>
                  </a:moveTo>
                  <a:cubicBezTo>
                    <a:pt x="321" y="190"/>
                    <a:pt x="325" y="190"/>
                    <a:pt x="329" y="195"/>
                  </a:cubicBezTo>
                  <a:lnTo>
                    <a:pt x="344" y="209"/>
                  </a:lnTo>
                  <a:cubicBezTo>
                    <a:pt x="344" y="209"/>
                    <a:pt x="344" y="213"/>
                    <a:pt x="347" y="221"/>
                  </a:cubicBezTo>
                  <a:cubicBezTo>
                    <a:pt x="347" y="223"/>
                    <a:pt x="347" y="226"/>
                    <a:pt x="349" y="227"/>
                  </a:cubicBezTo>
                  <a:lnTo>
                    <a:pt x="349" y="227"/>
                  </a:lnTo>
                  <a:cubicBezTo>
                    <a:pt x="327" y="220"/>
                    <a:pt x="306" y="212"/>
                    <a:pt x="284" y="206"/>
                  </a:cubicBezTo>
                  <a:cubicBezTo>
                    <a:pt x="288" y="202"/>
                    <a:pt x="292" y="202"/>
                    <a:pt x="299" y="202"/>
                  </a:cubicBezTo>
                  <a:cubicBezTo>
                    <a:pt x="307" y="198"/>
                    <a:pt x="314" y="195"/>
                    <a:pt x="321" y="190"/>
                  </a:cubicBezTo>
                  <a:close/>
                  <a:moveTo>
                    <a:pt x="475" y="302"/>
                  </a:moveTo>
                  <a:cubicBezTo>
                    <a:pt x="475" y="307"/>
                    <a:pt x="478" y="307"/>
                    <a:pt x="478" y="311"/>
                  </a:cubicBezTo>
                  <a:lnTo>
                    <a:pt x="475" y="307"/>
                  </a:lnTo>
                  <a:lnTo>
                    <a:pt x="475" y="302"/>
                  </a:lnTo>
                  <a:close/>
                  <a:moveTo>
                    <a:pt x="78" y="0"/>
                  </a:moveTo>
                  <a:cubicBezTo>
                    <a:pt x="67" y="0"/>
                    <a:pt x="52" y="4"/>
                    <a:pt x="41" y="11"/>
                  </a:cubicBezTo>
                  <a:cubicBezTo>
                    <a:pt x="38" y="15"/>
                    <a:pt x="33" y="15"/>
                    <a:pt x="30" y="19"/>
                  </a:cubicBezTo>
                  <a:cubicBezTo>
                    <a:pt x="22" y="26"/>
                    <a:pt x="15" y="33"/>
                    <a:pt x="11" y="45"/>
                  </a:cubicBezTo>
                  <a:cubicBezTo>
                    <a:pt x="4" y="56"/>
                    <a:pt x="0" y="71"/>
                    <a:pt x="0" y="83"/>
                  </a:cubicBezTo>
                  <a:lnTo>
                    <a:pt x="0" y="86"/>
                  </a:lnTo>
                  <a:cubicBezTo>
                    <a:pt x="0" y="90"/>
                    <a:pt x="4" y="90"/>
                    <a:pt x="4" y="93"/>
                  </a:cubicBezTo>
                  <a:cubicBezTo>
                    <a:pt x="4" y="101"/>
                    <a:pt x="4" y="105"/>
                    <a:pt x="7" y="112"/>
                  </a:cubicBezTo>
                  <a:cubicBezTo>
                    <a:pt x="7" y="119"/>
                    <a:pt x="11" y="123"/>
                    <a:pt x="11" y="131"/>
                  </a:cubicBezTo>
                  <a:cubicBezTo>
                    <a:pt x="19" y="138"/>
                    <a:pt x="26" y="145"/>
                    <a:pt x="33" y="150"/>
                  </a:cubicBezTo>
                  <a:cubicBezTo>
                    <a:pt x="41" y="154"/>
                    <a:pt x="52" y="157"/>
                    <a:pt x="60" y="157"/>
                  </a:cubicBezTo>
                  <a:cubicBezTo>
                    <a:pt x="64" y="157"/>
                    <a:pt x="71" y="157"/>
                    <a:pt x="75" y="154"/>
                  </a:cubicBezTo>
                  <a:cubicBezTo>
                    <a:pt x="75" y="168"/>
                    <a:pt x="78" y="180"/>
                    <a:pt x="83" y="190"/>
                  </a:cubicBezTo>
                  <a:cubicBezTo>
                    <a:pt x="90" y="202"/>
                    <a:pt x="97" y="209"/>
                    <a:pt x="105" y="217"/>
                  </a:cubicBezTo>
                  <a:cubicBezTo>
                    <a:pt x="116" y="228"/>
                    <a:pt x="131" y="235"/>
                    <a:pt x="145" y="243"/>
                  </a:cubicBezTo>
                  <a:cubicBezTo>
                    <a:pt x="157" y="250"/>
                    <a:pt x="172" y="254"/>
                    <a:pt x="190" y="258"/>
                  </a:cubicBezTo>
                  <a:cubicBezTo>
                    <a:pt x="243" y="273"/>
                    <a:pt x="295" y="288"/>
                    <a:pt x="340" y="307"/>
                  </a:cubicBezTo>
                  <a:cubicBezTo>
                    <a:pt x="385" y="329"/>
                    <a:pt x="426" y="359"/>
                    <a:pt x="456" y="400"/>
                  </a:cubicBezTo>
                  <a:cubicBezTo>
                    <a:pt x="467" y="411"/>
                    <a:pt x="478" y="423"/>
                    <a:pt x="490" y="430"/>
                  </a:cubicBezTo>
                  <a:cubicBezTo>
                    <a:pt x="504" y="437"/>
                    <a:pt x="520" y="442"/>
                    <a:pt x="531" y="442"/>
                  </a:cubicBezTo>
                  <a:cubicBezTo>
                    <a:pt x="546" y="442"/>
                    <a:pt x="557" y="437"/>
                    <a:pt x="568" y="430"/>
                  </a:cubicBezTo>
                  <a:cubicBezTo>
                    <a:pt x="587" y="423"/>
                    <a:pt x="598" y="407"/>
                    <a:pt x="613" y="392"/>
                  </a:cubicBezTo>
                  <a:cubicBezTo>
                    <a:pt x="616" y="385"/>
                    <a:pt x="624" y="378"/>
                    <a:pt x="628" y="370"/>
                  </a:cubicBezTo>
                  <a:cubicBezTo>
                    <a:pt x="632" y="359"/>
                    <a:pt x="635" y="347"/>
                    <a:pt x="635" y="337"/>
                  </a:cubicBezTo>
                  <a:lnTo>
                    <a:pt x="635" y="325"/>
                  </a:lnTo>
                  <a:cubicBezTo>
                    <a:pt x="635" y="321"/>
                    <a:pt x="632" y="314"/>
                    <a:pt x="632" y="311"/>
                  </a:cubicBezTo>
                  <a:cubicBezTo>
                    <a:pt x="628" y="307"/>
                    <a:pt x="628" y="302"/>
                    <a:pt x="624" y="295"/>
                  </a:cubicBezTo>
                  <a:cubicBezTo>
                    <a:pt x="621" y="292"/>
                    <a:pt x="613" y="285"/>
                    <a:pt x="606" y="280"/>
                  </a:cubicBezTo>
                  <a:cubicBezTo>
                    <a:pt x="598" y="276"/>
                    <a:pt x="587" y="273"/>
                    <a:pt x="583" y="273"/>
                  </a:cubicBezTo>
                  <a:cubicBezTo>
                    <a:pt x="572" y="273"/>
                    <a:pt x="564" y="276"/>
                    <a:pt x="561" y="280"/>
                  </a:cubicBezTo>
                  <a:cubicBezTo>
                    <a:pt x="557" y="280"/>
                    <a:pt x="554" y="280"/>
                    <a:pt x="549" y="285"/>
                  </a:cubicBezTo>
                  <a:cubicBezTo>
                    <a:pt x="546" y="273"/>
                    <a:pt x="542" y="262"/>
                    <a:pt x="538" y="250"/>
                  </a:cubicBezTo>
                  <a:cubicBezTo>
                    <a:pt x="535" y="247"/>
                    <a:pt x="535" y="240"/>
                    <a:pt x="531" y="235"/>
                  </a:cubicBezTo>
                  <a:cubicBezTo>
                    <a:pt x="527" y="232"/>
                    <a:pt x="523" y="228"/>
                    <a:pt x="520" y="221"/>
                  </a:cubicBezTo>
                  <a:cubicBezTo>
                    <a:pt x="516" y="221"/>
                    <a:pt x="516" y="217"/>
                    <a:pt x="509" y="213"/>
                  </a:cubicBezTo>
                  <a:cubicBezTo>
                    <a:pt x="504" y="209"/>
                    <a:pt x="497" y="209"/>
                    <a:pt x="490" y="209"/>
                  </a:cubicBezTo>
                  <a:cubicBezTo>
                    <a:pt x="486" y="209"/>
                    <a:pt x="478" y="209"/>
                    <a:pt x="475" y="213"/>
                  </a:cubicBezTo>
                  <a:cubicBezTo>
                    <a:pt x="471" y="213"/>
                    <a:pt x="467" y="217"/>
                    <a:pt x="464" y="221"/>
                  </a:cubicBezTo>
                  <a:cubicBezTo>
                    <a:pt x="452" y="228"/>
                    <a:pt x="441" y="235"/>
                    <a:pt x="433" y="240"/>
                  </a:cubicBezTo>
                  <a:cubicBezTo>
                    <a:pt x="433" y="235"/>
                    <a:pt x="430" y="235"/>
                    <a:pt x="430" y="232"/>
                  </a:cubicBezTo>
                  <a:cubicBezTo>
                    <a:pt x="426" y="221"/>
                    <a:pt x="426" y="209"/>
                    <a:pt x="419" y="198"/>
                  </a:cubicBezTo>
                  <a:cubicBezTo>
                    <a:pt x="419" y="190"/>
                    <a:pt x="415" y="187"/>
                    <a:pt x="411" y="180"/>
                  </a:cubicBezTo>
                  <a:cubicBezTo>
                    <a:pt x="411" y="172"/>
                    <a:pt x="407" y="164"/>
                    <a:pt x="400" y="157"/>
                  </a:cubicBezTo>
                  <a:cubicBezTo>
                    <a:pt x="392" y="150"/>
                    <a:pt x="381" y="138"/>
                    <a:pt x="366" y="131"/>
                  </a:cubicBezTo>
                  <a:cubicBezTo>
                    <a:pt x="363" y="123"/>
                    <a:pt x="355" y="119"/>
                    <a:pt x="347" y="119"/>
                  </a:cubicBezTo>
                  <a:cubicBezTo>
                    <a:pt x="336" y="116"/>
                    <a:pt x="329" y="112"/>
                    <a:pt x="318" y="112"/>
                  </a:cubicBezTo>
                  <a:cubicBezTo>
                    <a:pt x="307" y="112"/>
                    <a:pt x="295" y="116"/>
                    <a:pt x="284" y="123"/>
                  </a:cubicBezTo>
                  <a:cubicBezTo>
                    <a:pt x="280" y="128"/>
                    <a:pt x="276" y="128"/>
                    <a:pt x="273" y="128"/>
                  </a:cubicBezTo>
                  <a:lnTo>
                    <a:pt x="269" y="128"/>
                  </a:lnTo>
                  <a:cubicBezTo>
                    <a:pt x="266" y="128"/>
                    <a:pt x="258" y="119"/>
                    <a:pt x="250" y="112"/>
                  </a:cubicBezTo>
                  <a:cubicBezTo>
                    <a:pt x="243" y="105"/>
                    <a:pt x="235" y="93"/>
                    <a:pt x="221" y="86"/>
                  </a:cubicBezTo>
                  <a:cubicBezTo>
                    <a:pt x="217" y="83"/>
                    <a:pt x="213" y="83"/>
                    <a:pt x="209" y="78"/>
                  </a:cubicBezTo>
                  <a:cubicBezTo>
                    <a:pt x="206" y="71"/>
                    <a:pt x="202" y="64"/>
                    <a:pt x="195" y="56"/>
                  </a:cubicBezTo>
                  <a:cubicBezTo>
                    <a:pt x="190" y="49"/>
                    <a:pt x="183" y="45"/>
                    <a:pt x="179" y="38"/>
                  </a:cubicBezTo>
                  <a:cubicBezTo>
                    <a:pt x="172" y="33"/>
                    <a:pt x="164" y="30"/>
                    <a:pt x="153" y="26"/>
                  </a:cubicBezTo>
                  <a:cubicBezTo>
                    <a:pt x="145" y="23"/>
                    <a:pt x="138" y="19"/>
                    <a:pt x="127" y="11"/>
                  </a:cubicBezTo>
                  <a:cubicBezTo>
                    <a:pt x="119" y="11"/>
                    <a:pt x="112" y="7"/>
                    <a:pt x="105" y="4"/>
                  </a:cubicBezTo>
                  <a:cubicBezTo>
                    <a:pt x="97" y="0"/>
                    <a:pt x="90" y="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9" name="Google Shape;18199;p13"/>
            <p:cNvSpPr/>
            <p:nvPr/>
          </p:nvSpPr>
          <p:spPr>
            <a:xfrm>
              <a:off x="-538425" y="2348965"/>
              <a:ext cx="6064" cy="18431"/>
            </a:xfrm>
            <a:custGeom>
              <a:avLst/>
              <a:gdLst/>
              <a:ahLst/>
              <a:cxnLst/>
              <a:rect l="l" t="t" r="r" b="b"/>
              <a:pathLst>
                <a:path w="127" h="386" extrusionOk="0">
                  <a:moveTo>
                    <a:pt x="0" y="1"/>
                  </a:moveTo>
                  <a:cubicBezTo>
                    <a:pt x="0" y="4"/>
                    <a:pt x="0" y="6"/>
                    <a:pt x="2" y="9"/>
                  </a:cubicBezTo>
                  <a:lnTo>
                    <a:pt x="2" y="9"/>
                  </a:lnTo>
                  <a:cubicBezTo>
                    <a:pt x="1" y="7"/>
                    <a:pt x="0" y="4"/>
                    <a:pt x="0" y="1"/>
                  </a:cubicBezTo>
                  <a:close/>
                  <a:moveTo>
                    <a:pt x="2" y="9"/>
                  </a:moveTo>
                  <a:cubicBezTo>
                    <a:pt x="3" y="12"/>
                    <a:pt x="4" y="15"/>
                    <a:pt x="4" y="19"/>
                  </a:cubicBezTo>
                  <a:lnTo>
                    <a:pt x="4" y="12"/>
                  </a:lnTo>
                  <a:cubicBezTo>
                    <a:pt x="3" y="11"/>
                    <a:pt x="2" y="10"/>
                    <a:pt x="2" y="9"/>
                  </a:cubicBezTo>
                  <a:close/>
                  <a:moveTo>
                    <a:pt x="37" y="86"/>
                  </a:moveTo>
                  <a:cubicBezTo>
                    <a:pt x="45" y="101"/>
                    <a:pt x="49" y="120"/>
                    <a:pt x="49" y="135"/>
                  </a:cubicBezTo>
                  <a:cubicBezTo>
                    <a:pt x="49" y="150"/>
                    <a:pt x="45" y="169"/>
                    <a:pt x="37" y="180"/>
                  </a:cubicBezTo>
                  <a:lnTo>
                    <a:pt x="37" y="188"/>
                  </a:lnTo>
                  <a:cubicBezTo>
                    <a:pt x="37" y="191"/>
                    <a:pt x="37" y="198"/>
                    <a:pt x="42" y="206"/>
                  </a:cubicBezTo>
                  <a:cubicBezTo>
                    <a:pt x="45" y="214"/>
                    <a:pt x="52" y="221"/>
                    <a:pt x="60" y="229"/>
                  </a:cubicBezTo>
                  <a:cubicBezTo>
                    <a:pt x="68" y="236"/>
                    <a:pt x="75" y="243"/>
                    <a:pt x="82" y="251"/>
                  </a:cubicBezTo>
                  <a:cubicBezTo>
                    <a:pt x="78" y="232"/>
                    <a:pt x="78" y="217"/>
                    <a:pt x="78" y="203"/>
                  </a:cubicBezTo>
                  <a:lnTo>
                    <a:pt x="78" y="162"/>
                  </a:lnTo>
                  <a:cubicBezTo>
                    <a:pt x="75" y="143"/>
                    <a:pt x="71" y="131"/>
                    <a:pt x="68" y="120"/>
                  </a:cubicBezTo>
                  <a:cubicBezTo>
                    <a:pt x="64" y="117"/>
                    <a:pt x="64" y="113"/>
                    <a:pt x="56" y="105"/>
                  </a:cubicBezTo>
                  <a:cubicBezTo>
                    <a:pt x="49" y="101"/>
                    <a:pt x="45" y="94"/>
                    <a:pt x="37" y="86"/>
                  </a:cubicBezTo>
                  <a:close/>
                  <a:moveTo>
                    <a:pt x="120" y="348"/>
                  </a:moveTo>
                  <a:cubicBezTo>
                    <a:pt x="101" y="352"/>
                    <a:pt x="90" y="355"/>
                    <a:pt x="82" y="355"/>
                  </a:cubicBezTo>
                  <a:cubicBezTo>
                    <a:pt x="75" y="360"/>
                    <a:pt x="71" y="363"/>
                    <a:pt x="71" y="363"/>
                  </a:cubicBezTo>
                  <a:lnTo>
                    <a:pt x="68" y="367"/>
                  </a:lnTo>
                  <a:lnTo>
                    <a:pt x="68" y="374"/>
                  </a:lnTo>
                  <a:lnTo>
                    <a:pt x="68" y="386"/>
                  </a:lnTo>
                  <a:cubicBezTo>
                    <a:pt x="71" y="386"/>
                    <a:pt x="71" y="382"/>
                    <a:pt x="75" y="382"/>
                  </a:cubicBezTo>
                  <a:cubicBezTo>
                    <a:pt x="78" y="378"/>
                    <a:pt x="87" y="374"/>
                    <a:pt x="94" y="371"/>
                  </a:cubicBezTo>
                  <a:cubicBezTo>
                    <a:pt x="101" y="367"/>
                    <a:pt x="109" y="367"/>
                    <a:pt x="116" y="363"/>
                  </a:cubicBezTo>
                  <a:lnTo>
                    <a:pt x="127" y="363"/>
                  </a:lnTo>
                  <a:cubicBezTo>
                    <a:pt x="127" y="360"/>
                    <a:pt x="127" y="355"/>
                    <a:pt x="123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0" name="Google Shape;18200;p13"/>
            <p:cNvSpPr/>
            <p:nvPr/>
          </p:nvSpPr>
          <p:spPr>
            <a:xfrm>
              <a:off x="-542197" y="2344334"/>
              <a:ext cx="16856" cy="31467"/>
            </a:xfrm>
            <a:custGeom>
              <a:avLst/>
              <a:gdLst/>
              <a:ahLst/>
              <a:cxnLst/>
              <a:rect l="l" t="t" r="r" b="b"/>
              <a:pathLst>
                <a:path w="353" h="659" extrusionOk="0">
                  <a:moveTo>
                    <a:pt x="79" y="98"/>
                  </a:moveTo>
                  <a:lnTo>
                    <a:pt x="79" y="98"/>
                  </a:lnTo>
                  <a:cubicBezTo>
                    <a:pt x="79" y="101"/>
                    <a:pt x="80" y="104"/>
                    <a:pt x="81" y="106"/>
                  </a:cubicBezTo>
                  <a:lnTo>
                    <a:pt x="81" y="106"/>
                  </a:lnTo>
                  <a:cubicBezTo>
                    <a:pt x="79" y="103"/>
                    <a:pt x="79" y="101"/>
                    <a:pt x="79" y="98"/>
                  </a:cubicBezTo>
                  <a:close/>
                  <a:moveTo>
                    <a:pt x="116" y="183"/>
                  </a:moveTo>
                  <a:cubicBezTo>
                    <a:pt x="124" y="191"/>
                    <a:pt x="128" y="198"/>
                    <a:pt x="135" y="202"/>
                  </a:cubicBezTo>
                  <a:cubicBezTo>
                    <a:pt x="143" y="210"/>
                    <a:pt x="143" y="214"/>
                    <a:pt x="147" y="217"/>
                  </a:cubicBezTo>
                  <a:cubicBezTo>
                    <a:pt x="150" y="228"/>
                    <a:pt x="154" y="240"/>
                    <a:pt x="157" y="259"/>
                  </a:cubicBezTo>
                  <a:lnTo>
                    <a:pt x="157" y="300"/>
                  </a:lnTo>
                  <a:cubicBezTo>
                    <a:pt x="157" y="314"/>
                    <a:pt x="157" y="329"/>
                    <a:pt x="161" y="348"/>
                  </a:cubicBezTo>
                  <a:cubicBezTo>
                    <a:pt x="154" y="340"/>
                    <a:pt x="147" y="333"/>
                    <a:pt x="139" y="326"/>
                  </a:cubicBezTo>
                  <a:cubicBezTo>
                    <a:pt x="131" y="318"/>
                    <a:pt x="124" y="311"/>
                    <a:pt x="121" y="303"/>
                  </a:cubicBezTo>
                  <a:cubicBezTo>
                    <a:pt x="116" y="295"/>
                    <a:pt x="116" y="288"/>
                    <a:pt x="116" y="285"/>
                  </a:cubicBezTo>
                  <a:lnTo>
                    <a:pt x="116" y="277"/>
                  </a:lnTo>
                  <a:cubicBezTo>
                    <a:pt x="124" y="266"/>
                    <a:pt x="128" y="247"/>
                    <a:pt x="128" y="232"/>
                  </a:cubicBezTo>
                  <a:cubicBezTo>
                    <a:pt x="128" y="217"/>
                    <a:pt x="124" y="198"/>
                    <a:pt x="116" y="183"/>
                  </a:cubicBezTo>
                  <a:close/>
                  <a:moveTo>
                    <a:pt x="202" y="445"/>
                  </a:moveTo>
                  <a:cubicBezTo>
                    <a:pt x="206" y="452"/>
                    <a:pt x="206" y="457"/>
                    <a:pt x="206" y="460"/>
                  </a:cubicBezTo>
                  <a:lnTo>
                    <a:pt x="195" y="460"/>
                  </a:lnTo>
                  <a:cubicBezTo>
                    <a:pt x="188" y="464"/>
                    <a:pt x="180" y="464"/>
                    <a:pt x="173" y="468"/>
                  </a:cubicBezTo>
                  <a:cubicBezTo>
                    <a:pt x="166" y="471"/>
                    <a:pt x="157" y="475"/>
                    <a:pt x="154" y="479"/>
                  </a:cubicBezTo>
                  <a:cubicBezTo>
                    <a:pt x="150" y="479"/>
                    <a:pt x="150" y="483"/>
                    <a:pt x="147" y="483"/>
                  </a:cubicBezTo>
                  <a:lnTo>
                    <a:pt x="147" y="471"/>
                  </a:lnTo>
                  <a:lnTo>
                    <a:pt x="147" y="464"/>
                  </a:lnTo>
                  <a:lnTo>
                    <a:pt x="150" y="460"/>
                  </a:lnTo>
                  <a:cubicBezTo>
                    <a:pt x="150" y="460"/>
                    <a:pt x="154" y="457"/>
                    <a:pt x="161" y="452"/>
                  </a:cubicBezTo>
                  <a:cubicBezTo>
                    <a:pt x="169" y="452"/>
                    <a:pt x="180" y="449"/>
                    <a:pt x="199" y="445"/>
                  </a:cubicBezTo>
                  <a:close/>
                  <a:moveTo>
                    <a:pt x="139" y="0"/>
                  </a:moveTo>
                  <a:cubicBezTo>
                    <a:pt x="139" y="0"/>
                    <a:pt x="135" y="0"/>
                    <a:pt x="135" y="4"/>
                  </a:cubicBezTo>
                  <a:cubicBezTo>
                    <a:pt x="128" y="8"/>
                    <a:pt x="116" y="12"/>
                    <a:pt x="105" y="15"/>
                  </a:cubicBezTo>
                  <a:cubicBezTo>
                    <a:pt x="98" y="19"/>
                    <a:pt x="90" y="19"/>
                    <a:pt x="83" y="19"/>
                  </a:cubicBezTo>
                  <a:cubicBezTo>
                    <a:pt x="76" y="19"/>
                    <a:pt x="68" y="15"/>
                    <a:pt x="61" y="15"/>
                  </a:cubicBezTo>
                  <a:cubicBezTo>
                    <a:pt x="45" y="19"/>
                    <a:pt x="35" y="31"/>
                    <a:pt x="27" y="38"/>
                  </a:cubicBezTo>
                  <a:cubicBezTo>
                    <a:pt x="19" y="45"/>
                    <a:pt x="12" y="57"/>
                    <a:pt x="9" y="67"/>
                  </a:cubicBezTo>
                  <a:cubicBezTo>
                    <a:pt x="4" y="79"/>
                    <a:pt x="0" y="90"/>
                    <a:pt x="0" y="98"/>
                  </a:cubicBezTo>
                  <a:cubicBezTo>
                    <a:pt x="4" y="116"/>
                    <a:pt x="9" y="131"/>
                    <a:pt x="12" y="146"/>
                  </a:cubicBezTo>
                  <a:cubicBezTo>
                    <a:pt x="23" y="165"/>
                    <a:pt x="31" y="183"/>
                    <a:pt x="42" y="198"/>
                  </a:cubicBezTo>
                  <a:cubicBezTo>
                    <a:pt x="45" y="206"/>
                    <a:pt x="45" y="214"/>
                    <a:pt x="49" y="221"/>
                  </a:cubicBezTo>
                  <a:cubicBezTo>
                    <a:pt x="49" y="224"/>
                    <a:pt x="53" y="232"/>
                    <a:pt x="53" y="232"/>
                  </a:cubicBezTo>
                  <a:cubicBezTo>
                    <a:pt x="53" y="236"/>
                    <a:pt x="49" y="240"/>
                    <a:pt x="49" y="243"/>
                  </a:cubicBezTo>
                  <a:cubicBezTo>
                    <a:pt x="42" y="255"/>
                    <a:pt x="38" y="269"/>
                    <a:pt x="38" y="285"/>
                  </a:cubicBezTo>
                  <a:cubicBezTo>
                    <a:pt x="38" y="303"/>
                    <a:pt x="45" y="318"/>
                    <a:pt x="53" y="333"/>
                  </a:cubicBezTo>
                  <a:cubicBezTo>
                    <a:pt x="64" y="359"/>
                    <a:pt x="79" y="378"/>
                    <a:pt x="102" y="397"/>
                  </a:cubicBezTo>
                  <a:lnTo>
                    <a:pt x="102" y="400"/>
                  </a:lnTo>
                  <a:cubicBezTo>
                    <a:pt x="94" y="407"/>
                    <a:pt x="83" y="419"/>
                    <a:pt x="79" y="430"/>
                  </a:cubicBezTo>
                  <a:cubicBezTo>
                    <a:pt x="71" y="445"/>
                    <a:pt x="71" y="460"/>
                    <a:pt x="71" y="471"/>
                  </a:cubicBezTo>
                  <a:cubicBezTo>
                    <a:pt x="71" y="486"/>
                    <a:pt x="71" y="502"/>
                    <a:pt x="76" y="516"/>
                  </a:cubicBezTo>
                  <a:cubicBezTo>
                    <a:pt x="76" y="528"/>
                    <a:pt x="79" y="538"/>
                    <a:pt x="79" y="550"/>
                  </a:cubicBezTo>
                  <a:cubicBezTo>
                    <a:pt x="79" y="557"/>
                    <a:pt x="79" y="561"/>
                    <a:pt x="76" y="569"/>
                  </a:cubicBezTo>
                  <a:lnTo>
                    <a:pt x="53" y="659"/>
                  </a:lnTo>
                  <a:lnTo>
                    <a:pt x="131" y="609"/>
                  </a:lnTo>
                  <a:cubicBezTo>
                    <a:pt x="143" y="606"/>
                    <a:pt x="154" y="599"/>
                    <a:pt x="161" y="591"/>
                  </a:cubicBezTo>
                  <a:cubicBezTo>
                    <a:pt x="161" y="580"/>
                    <a:pt x="161" y="573"/>
                    <a:pt x="166" y="564"/>
                  </a:cubicBezTo>
                  <a:cubicBezTo>
                    <a:pt x="169" y="557"/>
                    <a:pt x="173" y="550"/>
                    <a:pt x="176" y="542"/>
                  </a:cubicBezTo>
                  <a:cubicBezTo>
                    <a:pt x="180" y="535"/>
                    <a:pt x="188" y="524"/>
                    <a:pt x="199" y="516"/>
                  </a:cubicBezTo>
                  <a:cubicBezTo>
                    <a:pt x="210" y="512"/>
                    <a:pt x="218" y="509"/>
                    <a:pt x="228" y="509"/>
                  </a:cubicBezTo>
                  <a:cubicBezTo>
                    <a:pt x="236" y="509"/>
                    <a:pt x="240" y="509"/>
                    <a:pt x="247" y="512"/>
                  </a:cubicBezTo>
                  <a:cubicBezTo>
                    <a:pt x="251" y="512"/>
                    <a:pt x="255" y="516"/>
                    <a:pt x="259" y="516"/>
                  </a:cubicBezTo>
                  <a:cubicBezTo>
                    <a:pt x="270" y="509"/>
                    <a:pt x="273" y="497"/>
                    <a:pt x="278" y="486"/>
                  </a:cubicBezTo>
                  <a:cubicBezTo>
                    <a:pt x="281" y="479"/>
                    <a:pt x="281" y="468"/>
                    <a:pt x="281" y="460"/>
                  </a:cubicBezTo>
                  <a:lnTo>
                    <a:pt x="281" y="438"/>
                  </a:lnTo>
                  <a:lnTo>
                    <a:pt x="352" y="430"/>
                  </a:lnTo>
                  <a:lnTo>
                    <a:pt x="304" y="412"/>
                  </a:lnTo>
                  <a:lnTo>
                    <a:pt x="314" y="397"/>
                  </a:lnTo>
                  <a:lnTo>
                    <a:pt x="270" y="371"/>
                  </a:lnTo>
                  <a:cubicBezTo>
                    <a:pt x="259" y="367"/>
                    <a:pt x="255" y="363"/>
                    <a:pt x="251" y="359"/>
                  </a:cubicBezTo>
                  <a:cubicBezTo>
                    <a:pt x="247" y="355"/>
                    <a:pt x="244" y="348"/>
                    <a:pt x="244" y="345"/>
                  </a:cubicBezTo>
                  <a:cubicBezTo>
                    <a:pt x="240" y="337"/>
                    <a:pt x="236" y="326"/>
                    <a:pt x="236" y="311"/>
                  </a:cubicBezTo>
                  <a:cubicBezTo>
                    <a:pt x="233" y="288"/>
                    <a:pt x="233" y="262"/>
                    <a:pt x="228" y="236"/>
                  </a:cubicBezTo>
                  <a:cubicBezTo>
                    <a:pt x="228" y="221"/>
                    <a:pt x="225" y="206"/>
                    <a:pt x="218" y="191"/>
                  </a:cubicBezTo>
                  <a:cubicBezTo>
                    <a:pt x="210" y="172"/>
                    <a:pt x="202" y="161"/>
                    <a:pt x="188" y="146"/>
                  </a:cubicBezTo>
                  <a:cubicBezTo>
                    <a:pt x="180" y="138"/>
                    <a:pt x="173" y="131"/>
                    <a:pt x="169" y="124"/>
                  </a:cubicBezTo>
                  <a:cubicBezTo>
                    <a:pt x="161" y="112"/>
                    <a:pt x="157" y="98"/>
                    <a:pt x="154" y="83"/>
                  </a:cubicBezTo>
                  <a:cubicBezTo>
                    <a:pt x="150" y="64"/>
                    <a:pt x="147" y="45"/>
                    <a:pt x="143" y="26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1" name="Google Shape;18201;p13"/>
            <p:cNvSpPr/>
            <p:nvPr/>
          </p:nvSpPr>
          <p:spPr>
            <a:xfrm>
              <a:off x="199074" y="1729075"/>
              <a:ext cx="5969" cy="16092"/>
            </a:xfrm>
            <a:custGeom>
              <a:avLst/>
              <a:gdLst/>
              <a:ahLst/>
              <a:cxnLst/>
              <a:rect l="l" t="t" r="r" b="b"/>
              <a:pathLst>
                <a:path w="125" h="337" extrusionOk="0">
                  <a:moveTo>
                    <a:pt x="121" y="0"/>
                  </a:moveTo>
                  <a:lnTo>
                    <a:pt x="121" y="4"/>
                  </a:lnTo>
                  <a:cubicBezTo>
                    <a:pt x="121" y="5"/>
                    <a:pt x="121" y="5"/>
                    <a:pt x="121" y="6"/>
                  </a:cubicBezTo>
                  <a:lnTo>
                    <a:pt x="121" y="6"/>
                  </a:lnTo>
                  <a:cubicBezTo>
                    <a:pt x="122" y="4"/>
                    <a:pt x="123" y="2"/>
                    <a:pt x="125" y="0"/>
                  </a:cubicBezTo>
                  <a:close/>
                  <a:moveTo>
                    <a:pt x="121" y="6"/>
                  </a:moveTo>
                  <a:cubicBezTo>
                    <a:pt x="120" y="7"/>
                    <a:pt x="119" y="9"/>
                    <a:pt x="117" y="11"/>
                  </a:cubicBezTo>
                  <a:cubicBezTo>
                    <a:pt x="120" y="8"/>
                    <a:pt x="121" y="8"/>
                    <a:pt x="121" y="6"/>
                  </a:cubicBezTo>
                  <a:close/>
                  <a:moveTo>
                    <a:pt x="20" y="288"/>
                  </a:moveTo>
                  <a:lnTo>
                    <a:pt x="20" y="288"/>
                  </a:lnTo>
                  <a:cubicBezTo>
                    <a:pt x="16" y="295"/>
                    <a:pt x="12" y="303"/>
                    <a:pt x="9" y="311"/>
                  </a:cubicBezTo>
                  <a:lnTo>
                    <a:pt x="5" y="314"/>
                  </a:lnTo>
                  <a:lnTo>
                    <a:pt x="5" y="318"/>
                  </a:lnTo>
                  <a:lnTo>
                    <a:pt x="5" y="329"/>
                  </a:lnTo>
                  <a:cubicBezTo>
                    <a:pt x="5" y="330"/>
                    <a:pt x="5" y="332"/>
                    <a:pt x="5" y="333"/>
                  </a:cubicBezTo>
                  <a:lnTo>
                    <a:pt x="5" y="333"/>
                  </a:lnTo>
                  <a:lnTo>
                    <a:pt x="9" y="329"/>
                  </a:lnTo>
                  <a:cubicBezTo>
                    <a:pt x="12" y="325"/>
                    <a:pt x="12" y="318"/>
                    <a:pt x="16" y="311"/>
                  </a:cubicBezTo>
                  <a:cubicBezTo>
                    <a:pt x="16" y="303"/>
                    <a:pt x="16" y="295"/>
                    <a:pt x="20" y="288"/>
                  </a:cubicBezTo>
                  <a:close/>
                  <a:moveTo>
                    <a:pt x="5" y="333"/>
                  </a:moveTo>
                  <a:lnTo>
                    <a:pt x="1" y="337"/>
                  </a:lnTo>
                  <a:cubicBezTo>
                    <a:pt x="3" y="335"/>
                    <a:pt x="4" y="334"/>
                    <a:pt x="5" y="3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2" name="Google Shape;18202;p13"/>
            <p:cNvSpPr/>
            <p:nvPr/>
          </p:nvSpPr>
          <p:spPr>
            <a:xfrm>
              <a:off x="193583" y="1714750"/>
              <a:ext cx="19482" cy="36481"/>
            </a:xfrm>
            <a:custGeom>
              <a:avLst/>
              <a:gdLst/>
              <a:ahLst/>
              <a:cxnLst/>
              <a:rect l="l" t="t" r="r" b="b"/>
              <a:pathLst>
                <a:path w="408" h="764" extrusionOk="0">
                  <a:moveTo>
                    <a:pt x="240" y="300"/>
                  </a:moveTo>
                  <a:cubicBezTo>
                    <a:pt x="238" y="302"/>
                    <a:pt x="237" y="304"/>
                    <a:pt x="236" y="306"/>
                  </a:cubicBezTo>
                  <a:lnTo>
                    <a:pt x="236" y="306"/>
                  </a:lnTo>
                  <a:cubicBezTo>
                    <a:pt x="236" y="305"/>
                    <a:pt x="236" y="305"/>
                    <a:pt x="236" y="304"/>
                  </a:cubicBezTo>
                  <a:lnTo>
                    <a:pt x="236" y="300"/>
                  </a:lnTo>
                  <a:close/>
                  <a:moveTo>
                    <a:pt x="135" y="588"/>
                  </a:moveTo>
                  <a:lnTo>
                    <a:pt x="135" y="588"/>
                  </a:lnTo>
                  <a:cubicBezTo>
                    <a:pt x="131" y="595"/>
                    <a:pt x="131" y="603"/>
                    <a:pt x="131" y="611"/>
                  </a:cubicBezTo>
                  <a:cubicBezTo>
                    <a:pt x="127" y="618"/>
                    <a:pt x="127" y="625"/>
                    <a:pt x="124" y="629"/>
                  </a:cubicBezTo>
                  <a:lnTo>
                    <a:pt x="120" y="633"/>
                  </a:lnTo>
                  <a:lnTo>
                    <a:pt x="120" y="633"/>
                  </a:lnTo>
                  <a:cubicBezTo>
                    <a:pt x="120" y="632"/>
                    <a:pt x="120" y="630"/>
                    <a:pt x="120" y="629"/>
                  </a:cubicBezTo>
                  <a:lnTo>
                    <a:pt x="120" y="618"/>
                  </a:lnTo>
                  <a:lnTo>
                    <a:pt x="120" y="614"/>
                  </a:lnTo>
                  <a:lnTo>
                    <a:pt x="124" y="611"/>
                  </a:lnTo>
                  <a:cubicBezTo>
                    <a:pt x="127" y="603"/>
                    <a:pt x="131" y="595"/>
                    <a:pt x="135" y="588"/>
                  </a:cubicBezTo>
                  <a:close/>
                  <a:moveTo>
                    <a:pt x="326" y="1"/>
                  </a:moveTo>
                  <a:cubicBezTo>
                    <a:pt x="318" y="1"/>
                    <a:pt x="310" y="1"/>
                    <a:pt x="300" y="5"/>
                  </a:cubicBezTo>
                  <a:cubicBezTo>
                    <a:pt x="288" y="12"/>
                    <a:pt x="277" y="23"/>
                    <a:pt x="269" y="35"/>
                  </a:cubicBezTo>
                  <a:cubicBezTo>
                    <a:pt x="262" y="45"/>
                    <a:pt x="258" y="61"/>
                    <a:pt x="255" y="72"/>
                  </a:cubicBezTo>
                  <a:cubicBezTo>
                    <a:pt x="250" y="109"/>
                    <a:pt x="247" y="143"/>
                    <a:pt x="236" y="169"/>
                  </a:cubicBezTo>
                  <a:cubicBezTo>
                    <a:pt x="224" y="199"/>
                    <a:pt x="210" y="221"/>
                    <a:pt x="183" y="244"/>
                  </a:cubicBezTo>
                  <a:cubicBezTo>
                    <a:pt x="176" y="252"/>
                    <a:pt x="172" y="259"/>
                    <a:pt x="169" y="266"/>
                  </a:cubicBezTo>
                  <a:cubicBezTo>
                    <a:pt x="161" y="278"/>
                    <a:pt x="161" y="285"/>
                    <a:pt x="157" y="297"/>
                  </a:cubicBezTo>
                  <a:lnTo>
                    <a:pt x="157" y="315"/>
                  </a:lnTo>
                  <a:cubicBezTo>
                    <a:pt x="146" y="359"/>
                    <a:pt x="131" y="404"/>
                    <a:pt x="112" y="446"/>
                  </a:cubicBezTo>
                  <a:cubicBezTo>
                    <a:pt x="93" y="490"/>
                    <a:pt x="75" y="532"/>
                    <a:pt x="53" y="580"/>
                  </a:cubicBezTo>
                  <a:cubicBezTo>
                    <a:pt x="48" y="588"/>
                    <a:pt x="48" y="595"/>
                    <a:pt x="45" y="599"/>
                  </a:cubicBezTo>
                  <a:lnTo>
                    <a:pt x="45" y="614"/>
                  </a:lnTo>
                  <a:cubicBezTo>
                    <a:pt x="38" y="621"/>
                    <a:pt x="26" y="629"/>
                    <a:pt x="19" y="637"/>
                  </a:cubicBezTo>
                  <a:cubicBezTo>
                    <a:pt x="15" y="644"/>
                    <a:pt x="12" y="651"/>
                    <a:pt x="8" y="659"/>
                  </a:cubicBezTo>
                  <a:cubicBezTo>
                    <a:pt x="4" y="666"/>
                    <a:pt x="0" y="673"/>
                    <a:pt x="0" y="685"/>
                  </a:cubicBezTo>
                  <a:cubicBezTo>
                    <a:pt x="0" y="696"/>
                    <a:pt x="4" y="711"/>
                    <a:pt x="12" y="718"/>
                  </a:cubicBezTo>
                  <a:cubicBezTo>
                    <a:pt x="15" y="730"/>
                    <a:pt x="22" y="737"/>
                    <a:pt x="34" y="745"/>
                  </a:cubicBezTo>
                  <a:cubicBezTo>
                    <a:pt x="41" y="749"/>
                    <a:pt x="48" y="752"/>
                    <a:pt x="57" y="756"/>
                  </a:cubicBezTo>
                  <a:cubicBezTo>
                    <a:pt x="64" y="760"/>
                    <a:pt x="71" y="763"/>
                    <a:pt x="83" y="763"/>
                  </a:cubicBezTo>
                  <a:cubicBezTo>
                    <a:pt x="90" y="763"/>
                    <a:pt x="98" y="760"/>
                    <a:pt x="105" y="760"/>
                  </a:cubicBezTo>
                  <a:cubicBezTo>
                    <a:pt x="116" y="752"/>
                    <a:pt x="124" y="745"/>
                    <a:pt x="131" y="741"/>
                  </a:cubicBezTo>
                  <a:cubicBezTo>
                    <a:pt x="138" y="730"/>
                    <a:pt x="143" y="723"/>
                    <a:pt x="146" y="715"/>
                  </a:cubicBezTo>
                  <a:cubicBezTo>
                    <a:pt x="150" y="711"/>
                    <a:pt x="150" y="708"/>
                    <a:pt x="150" y="708"/>
                  </a:cubicBezTo>
                  <a:lnTo>
                    <a:pt x="153" y="708"/>
                  </a:lnTo>
                  <a:cubicBezTo>
                    <a:pt x="165" y="700"/>
                    <a:pt x="172" y="689"/>
                    <a:pt x="179" y="678"/>
                  </a:cubicBezTo>
                  <a:cubicBezTo>
                    <a:pt x="195" y="663"/>
                    <a:pt x="202" y="640"/>
                    <a:pt x="205" y="621"/>
                  </a:cubicBezTo>
                  <a:cubicBezTo>
                    <a:pt x="210" y="595"/>
                    <a:pt x="210" y="573"/>
                    <a:pt x="210" y="554"/>
                  </a:cubicBezTo>
                  <a:cubicBezTo>
                    <a:pt x="214" y="543"/>
                    <a:pt x="214" y="535"/>
                    <a:pt x="214" y="528"/>
                  </a:cubicBezTo>
                  <a:cubicBezTo>
                    <a:pt x="217" y="521"/>
                    <a:pt x="217" y="516"/>
                    <a:pt x="221" y="513"/>
                  </a:cubicBezTo>
                  <a:cubicBezTo>
                    <a:pt x="269" y="449"/>
                    <a:pt x="292" y="378"/>
                    <a:pt x="314" y="311"/>
                  </a:cubicBezTo>
                  <a:cubicBezTo>
                    <a:pt x="336" y="244"/>
                    <a:pt x="355" y="176"/>
                    <a:pt x="393" y="124"/>
                  </a:cubicBezTo>
                  <a:cubicBezTo>
                    <a:pt x="400" y="109"/>
                    <a:pt x="407" y="95"/>
                    <a:pt x="407" y="76"/>
                  </a:cubicBezTo>
                  <a:cubicBezTo>
                    <a:pt x="407" y="57"/>
                    <a:pt x="404" y="42"/>
                    <a:pt x="393" y="31"/>
                  </a:cubicBezTo>
                  <a:cubicBezTo>
                    <a:pt x="381" y="19"/>
                    <a:pt x="371" y="12"/>
                    <a:pt x="359" y="9"/>
                  </a:cubicBezTo>
                  <a:cubicBezTo>
                    <a:pt x="348" y="5"/>
                    <a:pt x="336" y="1"/>
                    <a:pt x="3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3" name="Google Shape;18203;p13"/>
            <p:cNvSpPr/>
            <p:nvPr/>
          </p:nvSpPr>
          <p:spPr>
            <a:xfrm>
              <a:off x="-659853" y="2584230"/>
              <a:ext cx="10982" cy="8595"/>
            </a:xfrm>
            <a:custGeom>
              <a:avLst/>
              <a:gdLst/>
              <a:ahLst/>
              <a:cxnLst/>
              <a:rect l="l" t="t" r="r" b="b"/>
              <a:pathLst>
                <a:path w="230" h="180" extrusionOk="0">
                  <a:moveTo>
                    <a:pt x="230" y="0"/>
                  </a:moveTo>
                  <a:lnTo>
                    <a:pt x="230" y="0"/>
                  </a:lnTo>
                  <a:cubicBezTo>
                    <a:pt x="222" y="12"/>
                    <a:pt x="214" y="19"/>
                    <a:pt x="203" y="26"/>
                  </a:cubicBezTo>
                  <a:cubicBezTo>
                    <a:pt x="192" y="34"/>
                    <a:pt x="180" y="41"/>
                    <a:pt x="170" y="45"/>
                  </a:cubicBezTo>
                  <a:cubicBezTo>
                    <a:pt x="154" y="49"/>
                    <a:pt x="140" y="53"/>
                    <a:pt x="125" y="57"/>
                  </a:cubicBezTo>
                  <a:cubicBezTo>
                    <a:pt x="106" y="60"/>
                    <a:pt x="91" y="60"/>
                    <a:pt x="73" y="60"/>
                  </a:cubicBezTo>
                  <a:cubicBezTo>
                    <a:pt x="65" y="64"/>
                    <a:pt x="57" y="67"/>
                    <a:pt x="50" y="67"/>
                  </a:cubicBezTo>
                  <a:cubicBezTo>
                    <a:pt x="42" y="76"/>
                    <a:pt x="31" y="83"/>
                    <a:pt x="23" y="86"/>
                  </a:cubicBezTo>
                  <a:cubicBezTo>
                    <a:pt x="23" y="102"/>
                    <a:pt x="20" y="112"/>
                    <a:pt x="16" y="124"/>
                  </a:cubicBezTo>
                  <a:cubicBezTo>
                    <a:pt x="13" y="138"/>
                    <a:pt x="9" y="150"/>
                    <a:pt x="5" y="157"/>
                  </a:cubicBezTo>
                  <a:cubicBezTo>
                    <a:pt x="5" y="165"/>
                    <a:pt x="1" y="169"/>
                    <a:pt x="1" y="172"/>
                  </a:cubicBezTo>
                  <a:lnTo>
                    <a:pt x="5" y="176"/>
                  </a:lnTo>
                  <a:cubicBezTo>
                    <a:pt x="5" y="176"/>
                    <a:pt x="5" y="180"/>
                    <a:pt x="9" y="180"/>
                  </a:cubicBezTo>
                  <a:cubicBezTo>
                    <a:pt x="13" y="176"/>
                    <a:pt x="16" y="172"/>
                    <a:pt x="23" y="169"/>
                  </a:cubicBezTo>
                  <a:cubicBezTo>
                    <a:pt x="35" y="157"/>
                    <a:pt x="46" y="150"/>
                    <a:pt x="54" y="143"/>
                  </a:cubicBezTo>
                  <a:cubicBezTo>
                    <a:pt x="54" y="143"/>
                    <a:pt x="57" y="143"/>
                    <a:pt x="57" y="138"/>
                  </a:cubicBezTo>
                  <a:lnTo>
                    <a:pt x="76" y="124"/>
                  </a:lnTo>
                  <a:lnTo>
                    <a:pt x="76" y="128"/>
                  </a:lnTo>
                  <a:cubicBezTo>
                    <a:pt x="83" y="124"/>
                    <a:pt x="87" y="120"/>
                    <a:pt x="91" y="120"/>
                  </a:cubicBezTo>
                  <a:cubicBezTo>
                    <a:pt x="102" y="112"/>
                    <a:pt x="118" y="112"/>
                    <a:pt x="132" y="112"/>
                  </a:cubicBezTo>
                  <a:cubicBezTo>
                    <a:pt x="147" y="112"/>
                    <a:pt x="162" y="116"/>
                    <a:pt x="177" y="120"/>
                  </a:cubicBezTo>
                  <a:lnTo>
                    <a:pt x="211" y="53"/>
                  </a:lnTo>
                  <a:cubicBezTo>
                    <a:pt x="222" y="31"/>
                    <a:pt x="230" y="15"/>
                    <a:pt x="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4" name="Google Shape;18204;p13"/>
            <p:cNvSpPr/>
            <p:nvPr/>
          </p:nvSpPr>
          <p:spPr>
            <a:xfrm>
              <a:off x="-661572" y="2572101"/>
              <a:ext cx="16426" cy="21106"/>
            </a:xfrm>
            <a:custGeom>
              <a:avLst/>
              <a:gdLst/>
              <a:ahLst/>
              <a:cxnLst/>
              <a:rect l="l" t="t" r="r" b="b"/>
              <a:pathLst>
                <a:path w="344" h="442" extrusionOk="0">
                  <a:moveTo>
                    <a:pt x="26" y="273"/>
                  </a:moveTo>
                  <a:cubicBezTo>
                    <a:pt x="19" y="277"/>
                    <a:pt x="7" y="285"/>
                    <a:pt x="0" y="292"/>
                  </a:cubicBezTo>
                  <a:lnTo>
                    <a:pt x="26" y="273"/>
                  </a:lnTo>
                  <a:close/>
                  <a:moveTo>
                    <a:pt x="112" y="314"/>
                  </a:moveTo>
                  <a:cubicBezTo>
                    <a:pt x="111" y="314"/>
                    <a:pt x="110" y="314"/>
                    <a:pt x="109" y="314"/>
                  </a:cubicBezTo>
                  <a:lnTo>
                    <a:pt x="112" y="314"/>
                  </a:lnTo>
                  <a:lnTo>
                    <a:pt x="112" y="314"/>
                  </a:lnTo>
                  <a:close/>
                  <a:moveTo>
                    <a:pt x="86" y="321"/>
                  </a:moveTo>
                  <a:cubicBezTo>
                    <a:pt x="82" y="325"/>
                    <a:pt x="82" y="325"/>
                    <a:pt x="78" y="325"/>
                  </a:cubicBezTo>
                  <a:lnTo>
                    <a:pt x="59" y="333"/>
                  </a:lnTo>
                  <a:lnTo>
                    <a:pt x="59" y="340"/>
                  </a:lnTo>
                  <a:cubicBezTo>
                    <a:pt x="67" y="337"/>
                    <a:pt x="78" y="330"/>
                    <a:pt x="86" y="321"/>
                  </a:cubicBezTo>
                  <a:close/>
                  <a:moveTo>
                    <a:pt x="190" y="0"/>
                  </a:moveTo>
                  <a:lnTo>
                    <a:pt x="202" y="71"/>
                  </a:lnTo>
                  <a:lnTo>
                    <a:pt x="209" y="131"/>
                  </a:lnTo>
                  <a:cubicBezTo>
                    <a:pt x="213" y="146"/>
                    <a:pt x="213" y="154"/>
                    <a:pt x="213" y="164"/>
                  </a:cubicBezTo>
                  <a:lnTo>
                    <a:pt x="213" y="168"/>
                  </a:lnTo>
                  <a:cubicBezTo>
                    <a:pt x="213" y="187"/>
                    <a:pt x="209" y="199"/>
                    <a:pt x="206" y="206"/>
                  </a:cubicBezTo>
                  <a:cubicBezTo>
                    <a:pt x="202" y="213"/>
                    <a:pt x="198" y="217"/>
                    <a:pt x="190" y="221"/>
                  </a:cubicBezTo>
                  <a:lnTo>
                    <a:pt x="187" y="221"/>
                  </a:lnTo>
                  <a:cubicBezTo>
                    <a:pt x="183" y="228"/>
                    <a:pt x="180" y="235"/>
                    <a:pt x="176" y="240"/>
                  </a:cubicBezTo>
                  <a:cubicBezTo>
                    <a:pt x="164" y="251"/>
                    <a:pt x="154" y="258"/>
                    <a:pt x="145" y="262"/>
                  </a:cubicBezTo>
                  <a:cubicBezTo>
                    <a:pt x="142" y="266"/>
                    <a:pt x="138" y="269"/>
                    <a:pt x="138" y="269"/>
                  </a:cubicBezTo>
                  <a:lnTo>
                    <a:pt x="145" y="299"/>
                  </a:lnTo>
                  <a:lnTo>
                    <a:pt x="112" y="314"/>
                  </a:lnTo>
                  <a:lnTo>
                    <a:pt x="112" y="314"/>
                  </a:lnTo>
                  <a:cubicBezTo>
                    <a:pt x="129" y="314"/>
                    <a:pt x="143" y="314"/>
                    <a:pt x="161" y="311"/>
                  </a:cubicBezTo>
                  <a:cubicBezTo>
                    <a:pt x="176" y="307"/>
                    <a:pt x="190" y="303"/>
                    <a:pt x="206" y="299"/>
                  </a:cubicBezTo>
                  <a:cubicBezTo>
                    <a:pt x="216" y="295"/>
                    <a:pt x="228" y="288"/>
                    <a:pt x="239" y="280"/>
                  </a:cubicBezTo>
                  <a:cubicBezTo>
                    <a:pt x="250" y="273"/>
                    <a:pt x="258" y="266"/>
                    <a:pt x="266" y="254"/>
                  </a:cubicBezTo>
                  <a:lnTo>
                    <a:pt x="266" y="254"/>
                  </a:lnTo>
                  <a:cubicBezTo>
                    <a:pt x="266" y="269"/>
                    <a:pt x="258" y="285"/>
                    <a:pt x="247" y="307"/>
                  </a:cubicBezTo>
                  <a:lnTo>
                    <a:pt x="213" y="374"/>
                  </a:lnTo>
                  <a:cubicBezTo>
                    <a:pt x="228" y="378"/>
                    <a:pt x="239" y="385"/>
                    <a:pt x="250" y="392"/>
                  </a:cubicBezTo>
                  <a:lnTo>
                    <a:pt x="280" y="411"/>
                  </a:lnTo>
                  <a:lnTo>
                    <a:pt x="266" y="442"/>
                  </a:lnTo>
                  <a:cubicBezTo>
                    <a:pt x="284" y="408"/>
                    <a:pt x="295" y="374"/>
                    <a:pt x="314" y="344"/>
                  </a:cubicBezTo>
                  <a:cubicBezTo>
                    <a:pt x="333" y="314"/>
                    <a:pt x="344" y="285"/>
                    <a:pt x="344" y="251"/>
                  </a:cubicBezTo>
                  <a:cubicBezTo>
                    <a:pt x="344" y="225"/>
                    <a:pt x="337" y="202"/>
                    <a:pt x="328" y="180"/>
                  </a:cubicBezTo>
                  <a:cubicBezTo>
                    <a:pt x="325" y="180"/>
                    <a:pt x="325" y="176"/>
                    <a:pt x="325" y="176"/>
                  </a:cubicBezTo>
                  <a:cubicBezTo>
                    <a:pt x="321" y="168"/>
                    <a:pt x="318" y="157"/>
                    <a:pt x="311" y="150"/>
                  </a:cubicBezTo>
                  <a:cubicBezTo>
                    <a:pt x="306" y="142"/>
                    <a:pt x="302" y="135"/>
                    <a:pt x="295" y="123"/>
                  </a:cubicBezTo>
                  <a:cubicBezTo>
                    <a:pt x="288" y="116"/>
                    <a:pt x="284" y="109"/>
                    <a:pt x="276" y="101"/>
                  </a:cubicBezTo>
                  <a:lnTo>
                    <a:pt x="224" y="38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5" name="Google Shape;18205;p13"/>
            <p:cNvSpPr/>
            <p:nvPr/>
          </p:nvSpPr>
          <p:spPr>
            <a:xfrm>
              <a:off x="-656224" y="2098899"/>
              <a:ext cx="5539" cy="21106"/>
            </a:xfrm>
            <a:custGeom>
              <a:avLst/>
              <a:gdLst/>
              <a:ahLst/>
              <a:cxnLst/>
              <a:rect l="l" t="t" r="r" b="b"/>
              <a:pathLst>
                <a:path w="116" h="442" extrusionOk="0">
                  <a:moveTo>
                    <a:pt x="0" y="0"/>
                  </a:moveTo>
                  <a:cubicBezTo>
                    <a:pt x="26" y="60"/>
                    <a:pt x="49" y="124"/>
                    <a:pt x="64" y="183"/>
                  </a:cubicBezTo>
                  <a:cubicBezTo>
                    <a:pt x="56" y="138"/>
                    <a:pt x="45" y="94"/>
                    <a:pt x="37" y="49"/>
                  </a:cubicBezTo>
                  <a:cubicBezTo>
                    <a:pt x="37" y="45"/>
                    <a:pt x="33" y="42"/>
                    <a:pt x="33" y="38"/>
                  </a:cubicBezTo>
                  <a:cubicBezTo>
                    <a:pt x="30" y="34"/>
                    <a:pt x="26" y="26"/>
                    <a:pt x="19" y="23"/>
                  </a:cubicBezTo>
                  <a:cubicBezTo>
                    <a:pt x="15" y="16"/>
                    <a:pt x="7" y="8"/>
                    <a:pt x="0" y="0"/>
                  </a:cubicBezTo>
                  <a:close/>
                  <a:moveTo>
                    <a:pt x="90" y="304"/>
                  </a:moveTo>
                  <a:lnTo>
                    <a:pt x="90" y="304"/>
                  </a:lnTo>
                  <a:cubicBezTo>
                    <a:pt x="94" y="340"/>
                    <a:pt x="97" y="378"/>
                    <a:pt x="101" y="416"/>
                  </a:cubicBezTo>
                  <a:cubicBezTo>
                    <a:pt x="104" y="423"/>
                    <a:pt x="104" y="430"/>
                    <a:pt x="104" y="438"/>
                  </a:cubicBezTo>
                  <a:lnTo>
                    <a:pt x="104" y="442"/>
                  </a:lnTo>
                  <a:lnTo>
                    <a:pt x="116" y="442"/>
                  </a:lnTo>
                  <a:cubicBezTo>
                    <a:pt x="116" y="434"/>
                    <a:pt x="116" y="426"/>
                    <a:pt x="112" y="419"/>
                  </a:cubicBezTo>
                  <a:cubicBezTo>
                    <a:pt x="104" y="382"/>
                    <a:pt x="97" y="344"/>
                    <a:pt x="9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6" name="Google Shape;18206;p13"/>
            <p:cNvSpPr/>
            <p:nvPr/>
          </p:nvSpPr>
          <p:spPr>
            <a:xfrm>
              <a:off x="-660713" y="2093360"/>
              <a:ext cx="13800" cy="30226"/>
            </a:xfrm>
            <a:custGeom>
              <a:avLst/>
              <a:gdLst/>
              <a:ahLst/>
              <a:cxnLst/>
              <a:rect l="l" t="t" r="r" b="b"/>
              <a:pathLst>
                <a:path w="289" h="633" extrusionOk="0">
                  <a:moveTo>
                    <a:pt x="94" y="116"/>
                  </a:moveTo>
                  <a:cubicBezTo>
                    <a:pt x="101" y="124"/>
                    <a:pt x="109" y="132"/>
                    <a:pt x="113" y="139"/>
                  </a:cubicBezTo>
                  <a:cubicBezTo>
                    <a:pt x="120" y="142"/>
                    <a:pt x="124" y="150"/>
                    <a:pt x="127" y="154"/>
                  </a:cubicBezTo>
                  <a:cubicBezTo>
                    <a:pt x="127" y="158"/>
                    <a:pt x="131" y="161"/>
                    <a:pt x="131" y="165"/>
                  </a:cubicBezTo>
                  <a:cubicBezTo>
                    <a:pt x="139" y="210"/>
                    <a:pt x="150" y="254"/>
                    <a:pt x="158" y="299"/>
                  </a:cubicBezTo>
                  <a:cubicBezTo>
                    <a:pt x="143" y="240"/>
                    <a:pt x="120" y="176"/>
                    <a:pt x="94" y="116"/>
                  </a:cubicBezTo>
                  <a:close/>
                  <a:moveTo>
                    <a:pt x="184" y="420"/>
                  </a:moveTo>
                  <a:lnTo>
                    <a:pt x="184" y="420"/>
                  </a:lnTo>
                  <a:cubicBezTo>
                    <a:pt x="191" y="460"/>
                    <a:pt x="198" y="498"/>
                    <a:pt x="206" y="535"/>
                  </a:cubicBezTo>
                  <a:cubicBezTo>
                    <a:pt x="210" y="542"/>
                    <a:pt x="210" y="550"/>
                    <a:pt x="210" y="558"/>
                  </a:cubicBezTo>
                  <a:lnTo>
                    <a:pt x="198" y="558"/>
                  </a:lnTo>
                  <a:lnTo>
                    <a:pt x="198" y="554"/>
                  </a:lnTo>
                  <a:cubicBezTo>
                    <a:pt x="198" y="546"/>
                    <a:pt x="198" y="539"/>
                    <a:pt x="195" y="532"/>
                  </a:cubicBezTo>
                  <a:cubicBezTo>
                    <a:pt x="191" y="494"/>
                    <a:pt x="188" y="456"/>
                    <a:pt x="184" y="420"/>
                  </a:cubicBezTo>
                  <a:close/>
                  <a:moveTo>
                    <a:pt x="127" y="1"/>
                  </a:moveTo>
                  <a:lnTo>
                    <a:pt x="91" y="4"/>
                  </a:lnTo>
                  <a:lnTo>
                    <a:pt x="49" y="4"/>
                  </a:lnTo>
                  <a:cubicBezTo>
                    <a:pt x="46" y="8"/>
                    <a:pt x="41" y="8"/>
                    <a:pt x="38" y="11"/>
                  </a:cubicBezTo>
                  <a:cubicBezTo>
                    <a:pt x="34" y="11"/>
                    <a:pt x="31" y="16"/>
                    <a:pt x="27" y="19"/>
                  </a:cubicBezTo>
                  <a:cubicBezTo>
                    <a:pt x="19" y="27"/>
                    <a:pt x="12" y="34"/>
                    <a:pt x="5" y="45"/>
                  </a:cubicBezTo>
                  <a:cubicBezTo>
                    <a:pt x="1" y="56"/>
                    <a:pt x="1" y="68"/>
                    <a:pt x="1" y="75"/>
                  </a:cubicBezTo>
                  <a:cubicBezTo>
                    <a:pt x="1" y="87"/>
                    <a:pt x="1" y="97"/>
                    <a:pt x="5" y="106"/>
                  </a:cubicBezTo>
                  <a:cubicBezTo>
                    <a:pt x="8" y="113"/>
                    <a:pt x="12" y="120"/>
                    <a:pt x="15" y="132"/>
                  </a:cubicBezTo>
                  <a:cubicBezTo>
                    <a:pt x="79" y="258"/>
                    <a:pt x="105" y="397"/>
                    <a:pt x="120" y="539"/>
                  </a:cubicBezTo>
                  <a:cubicBezTo>
                    <a:pt x="120" y="546"/>
                    <a:pt x="120" y="554"/>
                    <a:pt x="124" y="561"/>
                  </a:cubicBezTo>
                  <a:cubicBezTo>
                    <a:pt x="124" y="568"/>
                    <a:pt x="124" y="577"/>
                    <a:pt x="127" y="584"/>
                  </a:cubicBezTo>
                  <a:cubicBezTo>
                    <a:pt x="127" y="591"/>
                    <a:pt x="131" y="595"/>
                    <a:pt x="136" y="603"/>
                  </a:cubicBezTo>
                  <a:cubicBezTo>
                    <a:pt x="143" y="613"/>
                    <a:pt x="150" y="621"/>
                    <a:pt x="162" y="629"/>
                  </a:cubicBezTo>
                  <a:cubicBezTo>
                    <a:pt x="169" y="629"/>
                    <a:pt x="176" y="632"/>
                    <a:pt x="184" y="632"/>
                  </a:cubicBezTo>
                  <a:cubicBezTo>
                    <a:pt x="191" y="617"/>
                    <a:pt x="203" y="606"/>
                    <a:pt x="217" y="599"/>
                  </a:cubicBezTo>
                  <a:cubicBezTo>
                    <a:pt x="225" y="595"/>
                    <a:pt x="232" y="591"/>
                    <a:pt x="240" y="587"/>
                  </a:cubicBezTo>
                  <a:cubicBezTo>
                    <a:pt x="248" y="584"/>
                    <a:pt x="258" y="580"/>
                    <a:pt x="270" y="580"/>
                  </a:cubicBezTo>
                  <a:cubicBezTo>
                    <a:pt x="274" y="580"/>
                    <a:pt x="277" y="584"/>
                    <a:pt x="284" y="584"/>
                  </a:cubicBezTo>
                  <a:cubicBezTo>
                    <a:pt x="284" y="572"/>
                    <a:pt x="288" y="565"/>
                    <a:pt x="288" y="558"/>
                  </a:cubicBezTo>
                  <a:cubicBezTo>
                    <a:pt x="288" y="542"/>
                    <a:pt x="284" y="532"/>
                    <a:pt x="281" y="516"/>
                  </a:cubicBezTo>
                  <a:cubicBezTo>
                    <a:pt x="255" y="397"/>
                    <a:pt x="232" y="273"/>
                    <a:pt x="206" y="150"/>
                  </a:cubicBezTo>
                  <a:cubicBezTo>
                    <a:pt x="203" y="132"/>
                    <a:pt x="195" y="116"/>
                    <a:pt x="184" y="101"/>
                  </a:cubicBezTo>
                  <a:cubicBezTo>
                    <a:pt x="169" y="87"/>
                    <a:pt x="153" y="71"/>
                    <a:pt x="146" y="61"/>
                  </a:cubicBezTo>
                  <a:lnTo>
                    <a:pt x="136" y="49"/>
                  </a:lnTo>
                  <a:cubicBezTo>
                    <a:pt x="136" y="45"/>
                    <a:pt x="131" y="42"/>
                    <a:pt x="131" y="38"/>
                  </a:cubicBezTo>
                  <a:lnTo>
                    <a:pt x="1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7" name="Google Shape;18207;p13"/>
            <p:cNvSpPr/>
            <p:nvPr/>
          </p:nvSpPr>
          <p:spPr>
            <a:xfrm>
              <a:off x="-554135" y="2394805"/>
              <a:ext cx="1671" cy="9359"/>
            </a:xfrm>
            <a:custGeom>
              <a:avLst/>
              <a:gdLst/>
              <a:ahLst/>
              <a:cxnLst/>
              <a:rect l="l" t="t" r="r" b="b"/>
              <a:pathLst>
                <a:path w="35" h="196" extrusionOk="0">
                  <a:moveTo>
                    <a:pt x="7" y="1"/>
                  </a:moveTo>
                  <a:cubicBezTo>
                    <a:pt x="0" y="20"/>
                    <a:pt x="0" y="42"/>
                    <a:pt x="0" y="61"/>
                  </a:cubicBezTo>
                  <a:cubicBezTo>
                    <a:pt x="0" y="102"/>
                    <a:pt x="12" y="147"/>
                    <a:pt x="23" y="196"/>
                  </a:cubicBezTo>
                  <a:cubicBezTo>
                    <a:pt x="23" y="173"/>
                    <a:pt x="26" y="151"/>
                    <a:pt x="34" y="125"/>
                  </a:cubicBezTo>
                  <a:lnTo>
                    <a:pt x="34" y="106"/>
                  </a:lnTo>
                  <a:cubicBezTo>
                    <a:pt x="34" y="87"/>
                    <a:pt x="30" y="68"/>
                    <a:pt x="23" y="46"/>
                  </a:cubicBezTo>
                  <a:cubicBezTo>
                    <a:pt x="19" y="31"/>
                    <a:pt x="12" y="16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8" name="Google Shape;18208;p13"/>
            <p:cNvSpPr/>
            <p:nvPr/>
          </p:nvSpPr>
          <p:spPr>
            <a:xfrm>
              <a:off x="-557859" y="2384682"/>
              <a:ext cx="10171" cy="33425"/>
            </a:xfrm>
            <a:custGeom>
              <a:avLst/>
              <a:gdLst/>
              <a:ahLst/>
              <a:cxnLst/>
              <a:rect l="l" t="t" r="r" b="b"/>
              <a:pathLst>
                <a:path w="213" h="700" extrusionOk="0">
                  <a:moveTo>
                    <a:pt x="85" y="213"/>
                  </a:moveTo>
                  <a:cubicBezTo>
                    <a:pt x="90" y="228"/>
                    <a:pt x="97" y="243"/>
                    <a:pt x="101" y="258"/>
                  </a:cubicBezTo>
                  <a:cubicBezTo>
                    <a:pt x="108" y="280"/>
                    <a:pt x="112" y="299"/>
                    <a:pt x="112" y="318"/>
                  </a:cubicBezTo>
                  <a:lnTo>
                    <a:pt x="112" y="337"/>
                  </a:lnTo>
                  <a:cubicBezTo>
                    <a:pt x="104" y="363"/>
                    <a:pt x="101" y="385"/>
                    <a:pt x="101" y="408"/>
                  </a:cubicBezTo>
                  <a:cubicBezTo>
                    <a:pt x="90" y="359"/>
                    <a:pt x="78" y="314"/>
                    <a:pt x="78" y="273"/>
                  </a:cubicBezTo>
                  <a:cubicBezTo>
                    <a:pt x="78" y="254"/>
                    <a:pt x="78" y="232"/>
                    <a:pt x="85" y="213"/>
                  </a:cubicBezTo>
                  <a:close/>
                  <a:moveTo>
                    <a:pt x="93" y="0"/>
                  </a:moveTo>
                  <a:cubicBezTo>
                    <a:pt x="82" y="0"/>
                    <a:pt x="75" y="0"/>
                    <a:pt x="67" y="4"/>
                  </a:cubicBezTo>
                  <a:cubicBezTo>
                    <a:pt x="59" y="11"/>
                    <a:pt x="52" y="15"/>
                    <a:pt x="49" y="19"/>
                  </a:cubicBezTo>
                  <a:lnTo>
                    <a:pt x="45" y="23"/>
                  </a:lnTo>
                  <a:cubicBezTo>
                    <a:pt x="30" y="33"/>
                    <a:pt x="18" y="49"/>
                    <a:pt x="14" y="60"/>
                  </a:cubicBezTo>
                  <a:cubicBezTo>
                    <a:pt x="7" y="75"/>
                    <a:pt x="4" y="90"/>
                    <a:pt x="4" y="101"/>
                  </a:cubicBezTo>
                  <a:cubicBezTo>
                    <a:pt x="4" y="120"/>
                    <a:pt x="7" y="135"/>
                    <a:pt x="11" y="146"/>
                  </a:cubicBezTo>
                  <a:cubicBezTo>
                    <a:pt x="14" y="157"/>
                    <a:pt x="14" y="168"/>
                    <a:pt x="14" y="173"/>
                  </a:cubicBezTo>
                  <a:lnTo>
                    <a:pt x="14" y="180"/>
                  </a:lnTo>
                  <a:cubicBezTo>
                    <a:pt x="4" y="209"/>
                    <a:pt x="0" y="243"/>
                    <a:pt x="0" y="273"/>
                  </a:cubicBezTo>
                  <a:cubicBezTo>
                    <a:pt x="0" y="337"/>
                    <a:pt x="18" y="400"/>
                    <a:pt x="33" y="456"/>
                  </a:cubicBezTo>
                  <a:cubicBezTo>
                    <a:pt x="49" y="513"/>
                    <a:pt x="63" y="568"/>
                    <a:pt x="63" y="621"/>
                  </a:cubicBezTo>
                  <a:lnTo>
                    <a:pt x="63" y="625"/>
                  </a:lnTo>
                  <a:cubicBezTo>
                    <a:pt x="63" y="632"/>
                    <a:pt x="63" y="635"/>
                    <a:pt x="67" y="644"/>
                  </a:cubicBezTo>
                  <a:cubicBezTo>
                    <a:pt x="67" y="654"/>
                    <a:pt x="75" y="666"/>
                    <a:pt x="82" y="677"/>
                  </a:cubicBezTo>
                  <a:cubicBezTo>
                    <a:pt x="90" y="684"/>
                    <a:pt x="93" y="688"/>
                    <a:pt x="104" y="692"/>
                  </a:cubicBezTo>
                  <a:cubicBezTo>
                    <a:pt x="112" y="696"/>
                    <a:pt x="119" y="699"/>
                    <a:pt x="127" y="699"/>
                  </a:cubicBezTo>
                  <a:lnTo>
                    <a:pt x="135" y="699"/>
                  </a:lnTo>
                  <a:cubicBezTo>
                    <a:pt x="145" y="699"/>
                    <a:pt x="161" y="696"/>
                    <a:pt x="175" y="688"/>
                  </a:cubicBezTo>
                  <a:cubicBezTo>
                    <a:pt x="190" y="677"/>
                    <a:pt x="202" y="666"/>
                    <a:pt x="209" y="651"/>
                  </a:cubicBezTo>
                  <a:lnTo>
                    <a:pt x="213" y="639"/>
                  </a:lnTo>
                  <a:lnTo>
                    <a:pt x="213" y="628"/>
                  </a:lnTo>
                  <a:lnTo>
                    <a:pt x="213" y="609"/>
                  </a:lnTo>
                  <a:cubicBezTo>
                    <a:pt x="213" y="602"/>
                    <a:pt x="213" y="591"/>
                    <a:pt x="209" y="576"/>
                  </a:cubicBezTo>
                  <a:cubicBezTo>
                    <a:pt x="198" y="549"/>
                    <a:pt x="190" y="523"/>
                    <a:pt x="187" y="497"/>
                  </a:cubicBezTo>
                  <a:cubicBezTo>
                    <a:pt x="180" y="471"/>
                    <a:pt x="175" y="445"/>
                    <a:pt x="175" y="419"/>
                  </a:cubicBezTo>
                  <a:cubicBezTo>
                    <a:pt x="175" y="400"/>
                    <a:pt x="180" y="382"/>
                    <a:pt x="183" y="359"/>
                  </a:cubicBezTo>
                  <a:cubicBezTo>
                    <a:pt x="187" y="344"/>
                    <a:pt x="190" y="330"/>
                    <a:pt x="190" y="318"/>
                  </a:cubicBezTo>
                  <a:cubicBezTo>
                    <a:pt x="190" y="295"/>
                    <a:pt x="187" y="277"/>
                    <a:pt x="180" y="258"/>
                  </a:cubicBezTo>
                  <a:cubicBezTo>
                    <a:pt x="171" y="232"/>
                    <a:pt x="164" y="206"/>
                    <a:pt x="157" y="183"/>
                  </a:cubicBezTo>
                  <a:cubicBezTo>
                    <a:pt x="145" y="161"/>
                    <a:pt x="142" y="138"/>
                    <a:pt x="142" y="120"/>
                  </a:cubicBezTo>
                  <a:cubicBezTo>
                    <a:pt x="142" y="105"/>
                    <a:pt x="145" y="90"/>
                    <a:pt x="153" y="75"/>
                  </a:cubicBezTo>
                  <a:lnTo>
                    <a:pt x="157" y="71"/>
                  </a:lnTo>
                  <a:lnTo>
                    <a:pt x="157" y="56"/>
                  </a:lnTo>
                  <a:lnTo>
                    <a:pt x="157" y="45"/>
                  </a:lnTo>
                  <a:cubicBezTo>
                    <a:pt x="153" y="38"/>
                    <a:pt x="153" y="33"/>
                    <a:pt x="149" y="33"/>
                  </a:cubicBezTo>
                  <a:cubicBezTo>
                    <a:pt x="149" y="30"/>
                    <a:pt x="145" y="26"/>
                    <a:pt x="145" y="26"/>
                  </a:cubicBezTo>
                  <a:lnTo>
                    <a:pt x="135" y="15"/>
                  </a:lnTo>
                  <a:cubicBezTo>
                    <a:pt x="130" y="11"/>
                    <a:pt x="127" y="11"/>
                    <a:pt x="123" y="7"/>
                  </a:cubicBezTo>
                  <a:cubicBezTo>
                    <a:pt x="112" y="4"/>
                    <a:pt x="104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9" name="Google Shape;18209;p13"/>
            <p:cNvSpPr/>
            <p:nvPr/>
          </p:nvSpPr>
          <p:spPr>
            <a:xfrm>
              <a:off x="-670549" y="2591870"/>
              <a:ext cx="9502" cy="6303"/>
            </a:xfrm>
            <a:custGeom>
              <a:avLst/>
              <a:gdLst/>
              <a:ahLst/>
              <a:cxnLst/>
              <a:rect l="l" t="t" r="r" b="b"/>
              <a:pathLst>
                <a:path w="199" h="132" extrusionOk="0">
                  <a:moveTo>
                    <a:pt x="150" y="1"/>
                  </a:moveTo>
                  <a:cubicBezTo>
                    <a:pt x="147" y="5"/>
                    <a:pt x="143" y="5"/>
                    <a:pt x="143" y="9"/>
                  </a:cubicBezTo>
                  <a:cubicBezTo>
                    <a:pt x="128" y="16"/>
                    <a:pt x="113" y="20"/>
                    <a:pt x="98" y="20"/>
                  </a:cubicBezTo>
                  <a:cubicBezTo>
                    <a:pt x="72" y="23"/>
                    <a:pt x="54" y="28"/>
                    <a:pt x="42" y="31"/>
                  </a:cubicBezTo>
                  <a:cubicBezTo>
                    <a:pt x="31" y="38"/>
                    <a:pt x="23" y="46"/>
                    <a:pt x="16" y="54"/>
                  </a:cubicBezTo>
                  <a:cubicBezTo>
                    <a:pt x="12" y="61"/>
                    <a:pt x="9" y="68"/>
                    <a:pt x="9" y="76"/>
                  </a:cubicBezTo>
                  <a:cubicBezTo>
                    <a:pt x="5" y="87"/>
                    <a:pt x="1" y="95"/>
                    <a:pt x="1" y="106"/>
                  </a:cubicBezTo>
                  <a:cubicBezTo>
                    <a:pt x="16" y="99"/>
                    <a:pt x="35" y="95"/>
                    <a:pt x="54" y="95"/>
                  </a:cubicBezTo>
                  <a:cubicBezTo>
                    <a:pt x="76" y="95"/>
                    <a:pt x="98" y="102"/>
                    <a:pt x="121" y="113"/>
                  </a:cubicBezTo>
                  <a:cubicBezTo>
                    <a:pt x="132" y="121"/>
                    <a:pt x="143" y="125"/>
                    <a:pt x="150" y="128"/>
                  </a:cubicBezTo>
                  <a:cubicBezTo>
                    <a:pt x="162" y="128"/>
                    <a:pt x="166" y="132"/>
                    <a:pt x="169" y="132"/>
                  </a:cubicBezTo>
                  <a:cubicBezTo>
                    <a:pt x="176" y="132"/>
                    <a:pt x="176" y="128"/>
                    <a:pt x="180" y="128"/>
                  </a:cubicBezTo>
                  <a:cubicBezTo>
                    <a:pt x="180" y="128"/>
                    <a:pt x="185" y="125"/>
                    <a:pt x="188" y="121"/>
                  </a:cubicBezTo>
                  <a:cubicBezTo>
                    <a:pt x="192" y="113"/>
                    <a:pt x="195" y="102"/>
                    <a:pt x="199" y="90"/>
                  </a:cubicBezTo>
                  <a:cubicBezTo>
                    <a:pt x="195" y="87"/>
                    <a:pt x="192" y="87"/>
                    <a:pt x="185" y="83"/>
                  </a:cubicBezTo>
                  <a:cubicBezTo>
                    <a:pt x="173" y="73"/>
                    <a:pt x="162" y="57"/>
                    <a:pt x="154" y="42"/>
                  </a:cubicBezTo>
                  <a:cubicBezTo>
                    <a:pt x="150" y="31"/>
                    <a:pt x="150" y="20"/>
                    <a:pt x="150" y="12"/>
                  </a:cubicBezTo>
                  <a:lnTo>
                    <a:pt x="1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0" name="Google Shape;18210;p13"/>
            <p:cNvSpPr/>
            <p:nvPr/>
          </p:nvSpPr>
          <p:spPr>
            <a:xfrm>
              <a:off x="-675897" y="2585137"/>
              <a:ext cx="17906" cy="23397"/>
            </a:xfrm>
            <a:custGeom>
              <a:avLst/>
              <a:gdLst/>
              <a:ahLst/>
              <a:cxnLst/>
              <a:rect l="l" t="t" r="r" b="b"/>
              <a:pathLst>
                <a:path w="375" h="490" extrusionOk="0">
                  <a:moveTo>
                    <a:pt x="262" y="142"/>
                  </a:moveTo>
                  <a:lnTo>
                    <a:pt x="262" y="153"/>
                  </a:lnTo>
                  <a:cubicBezTo>
                    <a:pt x="262" y="161"/>
                    <a:pt x="262" y="172"/>
                    <a:pt x="266" y="183"/>
                  </a:cubicBezTo>
                  <a:cubicBezTo>
                    <a:pt x="274" y="198"/>
                    <a:pt x="285" y="214"/>
                    <a:pt x="297" y="224"/>
                  </a:cubicBezTo>
                  <a:cubicBezTo>
                    <a:pt x="304" y="228"/>
                    <a:pt x="307" y="228"/>
                    <a:pt x="311" y="231"/>
                  </a:cubicBezTo>
                  <a:cubicBezTo>
                    <a:pt x="307" y="243"/>
                    <a:pt x="304" y="254"/>
                    <a:pt x="300" y="262"/>
                  </a:cubicBezTo>
                  <a:cubicBezTo>
                    <a:pt x="297" y="266"/>
                    <a:pt x="292" y="269"/>
                    <a:pt x="292" y="269"/>
                  </a:cubicBezTo>
                  <a:cubicBezTo>
                    <a:pt x="288" y="269"/>
                    <a:pt x="288" y="273"/>
                    <a:pt x="281" y="273"/>
                  </a:cubicBezTo>
                  <a:cubicBezTo>
                    <a:pt x="278" y="273"/>
                    <a:pt x="274" y="269"/>
                    <a:pt x="262" y="269"/>
                  </a:cubicBezTo>
                  <a:cubicBezTo>
                    <a:pt x="255" y="266"/>
                    <a:pt x="244" y="262"/>
                    <a:pt x="233" y="254"/>
                  </a:cubicBezTo>
                  <a:cubicBezTo>
                    <a:pt x="210" y="243"/>
                    <a:pt x="188" y="236"/>
                    <a:pt x="166" y="236"/>
                  </a:cubicBezTo>
                  <a:cubicBezTo>
                    <a:pt x="147" y="236"/>
                    <a:pt x="128" y="240"/>
                    <a:pt x="113" y="247"/>
                  </a:cubicBezTo>
                  <a:cubicBezTo>
                    <a:pt x="113" y="236"/>
                    <a:pt x="117" y="228"/>
                    <a:pt x="121" y="217"/>
                  </a:cubicBezTo>
                  <a:cubicBezTo>
                    <a:pt x="121" y="209"/>
                    <a:pt x="124" y="202"/>
                    <a:pt x="128" y="195"/>
                  </a:cubicBezTo>
                  <a:cubicBezTo>
                    <a:pt x="135" y="187"/>
                    <a:pt x="143" y="179"/>
                    <a:pt x="154" y="172"/>
                  </a:cubicBezTo>
                  <a:cubicBezTo>
                    <a:pt x="166" y="169"/>
                    <a:pt x="184" y="164"/>
                    <a:pt x="210" y="161"/>
                  </a:cubicBezTo>
                  <a:cubicBezTo>
                    <a:pt x="225" y="161"/>
                    <a:pt x="240" y="157"/>
                    <a:pt x="255" y="150"/>
                  </a:cubicBezTo>
                  <a:cubicBezTo>
                    <a:pt x="255" y="146"/>
                    <a:pt x="259" y="146"/>
                    <a:pt x="262" y="142"/>
                  </a:cubicBezTo>
                  <a:close/>
                  <a:moveTo>
                    <a:pt x="326" y="0"/>
                  </a:moveTo>
                  <a:lnTo>
                    <a:pt x="300" y="19"/>
                  </a:lnTo>
                  <a:cubicBezTo>
                    <a:pt x="278" y="34"/>
                    <a:pt x="259" y="52"/>
                    <a:pt x="240" y="67"/>
                  </a:cubicBezTo>
                  <a:cubicBezTo>
                    <a:pt x="233" y="71"/>
                    <a:pt x="225" y="79"/>
                    <a:pt x="218" y="83"/>
                  </a:cubicBezTo>
                  <a:cubicBezTo>
                    <a:pt x="210" y="86"/>
                    <a:pt x="207" y="86"/>
                    <a:pt x="207" y="86"/>
                  </a:cubicBezTo>
                  <a:cubicBezTo>
                    <a:pt x="166" y="86"/>
                    <a:pt x="135" y="97"/>
                    <a:pt x="109" y="112"/>
                  </a:cubicBezTo>
                  <a:cubicBezTo>
                    <a:pt x="87" y="124"/>
                    <a:pt x="72" y="138"/>
                    <a:pt x="61" y="157"/>
                  </a:cubicBezTo>
                  <a:cubicBezTo>
                    <a:pt x="45" y="183"/>
                    <a:pt x="38" y="214"/>
                    <a:pt x="35" y="243"/>
                  </a:cubicBezTo>
                  <a:cubicBezTo>
                    <a:pt x="31" y="273"/>
                    <a:pt x="27" y="303"/>
                    <a:pt x="23" y="333"/>
                  </a:cubicBezTo>
                  <a:lnTo>
                    <a:pt x="0" y="490"/>
                  </a:lnTo>
                  <a:lnTo>
                    <a:pt x="90" y="362"/>
                  </a:lnTo>
                  <a:cubicBezTo>
                    <a:pt x="105" y="340"/>
                    <a:pt x="121" y="329"/>
                    <a:pt x="131" y="321"/>
                  </a:cubicBezTo>
                  <a:cubicBezTo>
                    <a:pt x="147" y="314"/>
                    <a:pt x="154" y="310"/>
                    <a:pt x="166" y="310"/>
                  </a:cubicBezTo>
                  <a:cubicBezTo>
                    <a:pt x="173" y="310"/>
                    <a:pt x="184" y="314"/>
                    <a:pt x="195" y="318"/>
                  </a:cubicBezTo>
                  <a:cubicBezTo>
                    <a:pt x="210" y="329"/>
                    <a:pt x="225" y="336"/>
                    <a:pt x="240" y="340"/>
                  </a:cubicBezTo>
                  <a:cubicBezTo>
                    <a:pt x="255" y="344"/>
                    <a:pt x="270" y="348"/>
                    <a:pt x="281" y="348"/>
                  </a:cubicBezTo>
                  <a:cubicBezTo>
                    <a:pt x="300" y="348"/>
                    <a:pt x="319" y="344"/>
                    <a:pt x="330" y="336"/>
                  </a:cubicBezTo>
                  <a:cubicBezTo>
                    <a:pt x="341" y="329"/>
                    <a:pt x="352" y="321"/>
                    <a:pt x="356" y="310"/>
                  </a:cubicBezTo>
                  <a:cubicBezTo>
                    <a:pt x="364" y="303"/>
                    <a:pt x="371" y="295"/>
                    <a:pt x="375" y="284"/>
                  </a:cubicBezTo>
                  <a:cubicBezTo>
                    <a:pt x="367" y="281"/>
                    <a:pt x="364" y="276"/>
                    <a:pt x="359" y="273"/>
                  </a:cubicBezTo>
                  <a:cubicBezTo>
                    <a:pt x="349" y="262"/>
                    <a:pt x="345" y="254"/>
                    <a:pt x="341" y="247"/>
                  </a:cubicBezTo>
                  <a:cubicBezTo>
                    <a:pt x="337" y="243"/>
                    <a:pt x="337" y="243"/>
                    <a:pt x="337" y="240"/>
                  </a:cubicBezTo>
                  <a:lnTo>
                    <a:pt x="333" y="240"/>
                  </a:lnTo>
                  <a:lnTo>
                    <a:pt x="314" y="224"/>
                  </a:lnTo>
                  <a:lnTo>
                    <a:pt x="323" y="198"/>
                  </a:lnTo>
                  <a:cubicBezTo>
                    <a:pt x="326" y="187"/>
                    <a:pt x="333" y="176"/>
                    <a:pt x="337" y="169"/>
                  </a:cubicBezTo>
                  <a:cubicBezTo>
                    <a:pt x="341" y="164"/>
                    <a:pt x="341" y="164"/>
                    <a:pt x="345" y="161"/>
                  </a:cubicBezTo>
                  <a:cubicBezTo>
                    <a:pt x="341" y="161"/>
                    <a:pt x="341" y="157"/>
                    <a:pt x="341" y="157"/>
                  </a:cubicBezTo>
                  <a:lnTo>
                    <a:pt x="337" y="153"/>
                  </a:lnTo>
                  <a:cubicBezTo>
                    <a:pt x="337" y="150"/>
                    <a:pt x="341" y="146"/>
                    <a:pt x="341" y="138"/>
                  </a:cubicBezTo>
                  <a:cubicBezTo>
                    <a:pt x="345" y="131"/>
                    <a:pt x="349" y="119"/>
                    <a:pt x="352" y="105"/>
                  </a:cubicBezTo>
                  <a:cubicBezTo>
                    <a:pt x="356" y="93"/>
                    <a:pt x="359" y="83"/>
                    <a:pt x="359" y="67"/>
                  </a:cubicBezTo>
                  <a:lnTo>
                    <a:pt x="359" y="60"/>
                  </a:lnTo>
                  <a:lnTo>
                    <a:pt x="333" y="67"/>
                  </a:lnTo>
                  <a:lnTo>
                    <a:pt x="330" y="22"/>
                  </a:lnTo>
                  <a:cubicBezTo>
                    <a:pt x="326" y="15"/>
                    <a:pt x="326" y="7"/>
                    <a:pt x="3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1" name="Google Shape;18211;p13"/>
            <p:cNvSpPr/>
            <p:nvPr/>
          </p:nvSpPr>
          <p:spPr>
            <a:xfrm>
              <a:off x="-635548" y="2188669"/>
              <a:ext cx="5730" cy="17715"/>
            </a:xfrm>
            <a:custGeom>
              <a:avLst/>
              <a:gdLst/>
              <a:ahLst/>
              <a:cxnLst/>
              <a:rect l="l" t="t" r="r" b="b"/>
              <a:pathLst>
                <a:path w="120" h="3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8" y="53"/>
                    <a:pt x="23" y="75"/>
                  </a:cubicBezTo>
                  <a:cubicBezTo>
                    <a:pt x="38" y="109"/>
                    <a:pt x="53" y="143"/>
                    <a:pt x="64" y="180"/>
                  </a:cubicBezTo>
                  <a:cubicBezTo>
                    <a:pt x="75" y="213"/>
                    <a:pt x="83" y="251"/>
                    <a:pt x="83" y="292"/>
                  </a:cubicBezTo>
                  <a:cubicBezTo>
                    <a:pt x="83" y="308"/>
                    <a:pt x="83" y="322"/>
                    <a:pt x="80" y="337"/>
                  </a:cubicBezTo>
                  <a:lnTo>
                    <a:pt x="80" y="341"/>
                  </a:lnTo>
                  <a:lnTo>
                    <a:pt x="80" y="352"/>
                  </a:lnTo>
                  <a:lnTo>
                    <a:pt x="80" y="363"/>
                  </a:lnTo>
                  <a:lnTo>
                    <a:pt x="83" y="367"/>
                  </a:lnTo>
                  <a:cubicBezTo>
                    <a:pt x="83" y="367"/>
                    <a:pt x="83" y="370"/>
                    <a:pt x="87" y="370"/>
                  </a:cubicBezTo>
                  <a:lnTo>
                    <a:pt x="116" y="370"/>
                  </a:lnTo>
                  <a:lnTo>
                    <a:pt x="120" y="367"/>
                  </a:lnTo>
                  <a:lnTo>
                    <a:pt x="120" y="360"/>
                  </a:lnTo>
                  <a:cubicBezTo>
                    <a:pt x="120" y="352"/>
                    <a:pt x="116" y="341"/>
                    <a:pt x="116" y="326"/>
                  </a:cubicBezTo>
                  <a:cubicBezTo>
                    <a:pt x="106" y="263"/>
                    <a:pt x="83" y="203"/>
                    <a:pt x="57" y="143"/>
                  </a:cubicBezTo>
                  <a:cubicBezTo>
                    <a:pt x="38" y="94"/>
                    <a:pt x="19" y="4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2" name="Google Shape;18212;p13"/>
            <p:cNvSpPr/>
            <p:nvPr/>
          </p:nvSpPr>
          <p:spPr>
            <a:xfrm>
              <a:off x="-639273" y="2183177"/>
              <a:ext cx="13227" cy="26979"/>
            </a:xfrm>
            <a:custGeom>
              <a:avLst/>
              <a:gdLst/>
              <a:ahLst/>
              <a:cxnLst/>
              <a:rect l="l" t="t" r="r" b="b"/>
              <a:pathLst>
                <a:path w="277" h="565" extrusionOk="0">
                  <a:moveTo>
                    <a:pt x="79" y="116"/>
                  </a:moveTo>
                  <a:cubicBezTo>
                    <a:pt x="97" y="164"/>
                    <a:pt x="116" y="209"/>
                    <a:pt x="135" y="258"/>
                  </a:cubicBezTo>
                  <a:cubicBezTo>
                    <a:pt x="161" y="318"/>
                    <a:pt x="184" y="378"/>
                    <a:pt x="194" y="441"/>
                  </a:cubicBezTo>
                  <a:cubicBezTo>
                    <a:pt x="194" y="456"/>
                    <a:pt x="198" y="467"/>
                    <a:pt x="198" y="475"/>
                  </a:cubicBezTo>
                  <a:lnTo>
                    <a:pt x="198" y="482"/>
                  </a:lnTo>
                  <a:lnTo>
                    <a:pt x="194" y="485"/>
                  </a:lnTo>
                  <a:lnTo>
                    <a:pt x="165" y="485"/>
                  </a:lnTo>
                  <a:cubicBezTo>
                    <a:pt x="161" y="485"/>
                    <a:pt x="161" y="482"/>
                    <a:pt x="161" y="482"/>
                  </a:cubicBezTo>
                  <a:lnTo>
                    <a:pt x="158" y="478"/>
                  </a:lnTo>
                  <a:lnTo>
                    <a:pt x="158" y="467"/>
                  </a:lnTo>
                  <a:lnTo>
                    <a:pt x="158" y="456"/>
                  </a:lnTo>
                  <a:lnTo>
                    <a:pt x="158" y="452"/>
                  </a:lnTo>
                  <a:cubicBezTo>
                    <a:pt x="161" y="437"/>
                    <a:pt x="161" y="423"/>
                    <a:pt x="161" y="407"/>
                  </a:cubicBezTo>
                  <a:cubicBezTo>
                    <a:pt x="161" y="366"/>
                    <a:pt x="153" y="328"/>
                    <a:pt x="142" y="295"/>
                  </a:cubicBezTo>
                  <a:cubicBezTo>
                    <a:pt x="131" y="258"/>
                    <a:pt x="116" y="224"/>
                    <a:pt x="101" y="190"/>
                  </a:cubicBezTo>
                  <a:cubicBezTo>
                    <a:pt x="86" y="168"/>
                    <a:pt x="82" y="142"/>
                    <a:pt x="79" y="116"/>
                  </a:cubicBezTo>
                  <a:close/>
                  <a:moveTo>
                    <a:pt x="82" y="0"/>
                  </a:moveTo>
                  <a:cubicBezTo>
                    <a:pt x="75" y="0"/>
                    <a:pt x="68" y="0"/>
                    <a:pt x="56" y="4"/>
                  </a:cubicBezTo>
                  <a:cubicBezTo>
                    <a:pt x="45" y="7"/>
                    <a:pt x="30" y="14"/>
                    <a:pt x="18" y="26"/>
                  </a:cubicBezTo>
                  <a:cubicBezTo>
                    <a:pt x="15" y="33"/>
                    <a:pt x="8" y="41"/>
                    <a:pt x="8" y="48"/>
                  </a:cubicBezTo>
                  <a:cubicBezTo>
                    <a:pt x="4" y="56"/>
                    <a:pt x="1" y="64"/>
                    <a:pt x="1" y="71"/>
                  </a:cubicBezTo>
                  <a:lnTo>
                    <a:pt x="1" y="90"/>
                  </a:lnTo>
                  <a:cubicBezTo>
                    <a:pt x="1" y="135"/>
                    <a:pt x="8" y="183"/>
                    <a:pt x="30" y="224"/>
                  </a:cubicBezTo>
                  <a:cubicBezTo>
                    <a:pt x="45" y="258"/>
                    <a:pt x="60" y="288"/>
                    <a:pt x="71" y="318"/>
                  </a:cubicBezTo>
                  <a:cubicBezTo>
                    <a:pt x="79" y="347"/>
                    <a:pt x="86" y="378"/>
                    <a:pt x="86" y="407"/>
                  </a:cubicBezTo>
                  <a:cubicBezTo>
                    <a:pt x="86" y="418"/>
                    <a:pt x="82" y="430"/>
                    <a:pt x="82" y="445"/>
                  </a:cubicBezTo>
                  <a:cubicBezTo>
                    <a:pt x="82" y="449"/>
                    <a:pt x="79" y="456"/>
                    <a:pt x="79" y="467"/>
                  </a:cubicBezTo>
                  <a:cubicBezTo>
                    <a:pt x="79" y="475"/>
                    <a:pt x="82" y="485"/>
                    <a:pt x="82" y="497"/>
                  </a:cubicBezTo>
                  <a:cubicBezTo>
                    <a:pt x="86" y="504"/>
                    <a:pt x="90" y="512"/>
                    <a:pt x="94" y="519"/>
                  </a:cubicBezTo>
                  <a:cubicBezTo>
                    <a:pt x="101" y="535"/>
                    <a:pt x="113" y="546"/>
                    <a:pt x="127" y="553"/>
                  </a:cubicBezTo>
                  <a:cubicBezTo>
                    <a:pt x="142" y="561"/>
                    <a:pt x="158" y="564"/>
                    <a:pt x="175" y="564"/>
                  </a:cubicBezTo>
                  <a:lnTo>
                    <a:pt x="180" y="564"/>
                  </a:lnTo>
                  <a:cubicBezTo>
                    <a:pt x="194" y="564"/>
                    <a:pt x="210" y="561"/>
                    <a:pt x="220" y="557"/>
                  </a:cubicBezTo>
                  <a:cubicBezTo>
                    <a:pt x="232" y="553"/>
                    <a:pt x="239" y="549"/>
                    <a:pt x="247" y="542"/>
                  </a:cubicBezTo>
                  <a:cubicBezTo>
                    <a:pt x="258" y="535"/>
                    <a:pt x="265" y="519"/>
                    <a:pt x="270" y="508"/>
                  </a:cubicBezTo>
                  <a:cubicBezTo>
                    <a:pt x="273" y="497"/>
                    <a:pt x="277" y="485"/>
                    <a:pt x="277" y="475"/>
                  </a:cubicBezTo>
                  <a:cubicBezTo>
                    <a:pt x="277" y="456"/>
                    <a:pt x="270" y="441"/>
                    <a:pt x="270" y="426"/>
                  </a:cubicBezTo>
                  <a:cubicBezTo>
                    <a:pt x="258" y="359"/>
                    <a:pt x="232" y="292"/>
                    <a:pt x="206" y="228"/>
                  </a:cubicBezTo>
                  <a:cubicBezTo>
                    <a:pt x="180" y="164"/>
                    <a:pt x="153" y="104"/>
                    <a:pt x="135" y="41"/>
                  </a:cubicBezTo>
                  <a:cubicBezTo>
                    <a:pt x="131" y="33"/>
                    <a:pt x="123" y="26"/>
                    <a:pt x="120" y="22"/>
                  </a:cubicBezTo>
                  <a:cubicBezTo>
                    <a:pt x="120" y="19"/>
                    <a:pt x="120" y="19"/>
                    <a:pt x="116" y="19"/>
                  </a:cubicBezTo>
                  <a:lnTo>
                    <a:pt x="116" y="1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3" name="Google Shape;18213;p13"/>
            <p:cNvSpPr/>
            <p:nvPr/>
          </p:nvSpPr>
          <p:spPr>
            <a:xfrm>
              <a:off x="241571" y="1513961"/>
              <a:ext cx="1146" cy="13418"/>
            </a:xfrm>
            <a:custGeom>
              <a:avLst/>
              <a:gdLst/>
              <a:ahLst/>
              <a:cxnLst/>
              <a:rect l="l" t="t" r="r" b="b"/>
              <a:pathLst>
                <a:path w="24" h="281" extrusionOk="0">
                  <a:moveTo>
                    <a:pt x="4" y="1"/>
                  </a:moveTo>
                  <a:lnTo>
                    <a:pt x="4" y="8"/>
                  </a:lnTo>
                  <a:lnTo>
                    <a:pt x="4" y="49"/>
                  </a:lnTo>
                  <a:cubicBezTo>
                    <a:pt x="4" y="116"/>
                    <a:pt x="1" y="180"/>
                    <a:pt x="1" y="240"/>
                  </a:cubicBezTo>
                  <a:lnTo>
                    <a:pt x="1" y="281"/>
                  </a:lnTo>
                  <a:cubicBezTo>
                    <a:pt x="4" y="258"/>
                    <a:pt x="8" y="236"/>
                    <a:pt x="8" y="213"/>
                  </a:cubicBezTo>
                  <a:cubicBezTo>
                    <a:pt x="16" y="150"/>
                    <a:pt x="12" y="83"/>
                    <a:pt x="23" y="11"/>
                  </a:cubicBezTo>
                  <a:cubicBezTo>
                    <a:pt x="16" y="4"/>
                    <a:pt x="8" y="4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4" name="Google Shape;18214;p13"/>
            <p:cNvSpPr/>
            <p:nvPr/>
          </p:nvSpPr>
          <p:spPr>
            <a:xfrm>
              <a:off x="236558" y="1510571"/>
              <a:ext cx="9932" cy="34666"/>
            </a:xfrm>
            <a:custGeom>
              <a:avLst/>
              <a:gdLst/>
              <a:ahLst/>
              <a:cxnLst/>
              <a:rect l="l" t="t" r="r" b="b"/>
              <a:pathLst>
                <a:path w="208" h="726" extrusionOk="0">
                  <a:moveTo>
                    <a:pt x="109" y="72"/>
                  </a:moveTo>
                  <a:cubicBezTo>
                    <a:pt x="113" y="75"/>
                    <a:pt x="121" y="75"/>
                    <a:pt x="128" y="82"/>
                  </a:cubicBezTo>
                  <a:cubicBezTo>
                    <a:pt x="117" y="154"/>
                    <a:pt x="121" y="221"/>
                    <a:pt x="113" y="284"/>
                  </a:cubicBezTo>
                  <a:cubicBezTo>
                    <a:pt x="113" y="307"/>
                    <a:pt x="109" y="329"/>
                    <a:pt x="106" y="352"/>
                  </a:cubicBezTo>
                  <a:lnTo>
                    <a:pt x="106" y="311"/>
                  </a:lnTo>
                  <a:cubicBezTo>
                    <a:pt x="106" y="251"/>
                    <a:pt x="109" y="187"/>
                    <a:pt x="109" y="120"/>
                  </a:cubicBezTo>
                  <a:lnTo>
                    <a:pt x="109" y="79"/>
                  </a:lnTo>
                  <a:lnTo>
                    <a:pt x="109" y="72"/>
                  </a:lnTo>
                  <a:close/>
                  <a:moveTo>
                    <a:pt x="140" y="1"/>
                  </a:moveTo>
                  <a:cubicBezTo>
                    <a:pt x="132" y="11"/>
                    <a:pt x="125" y="23"/>
                    <a:pt x="113" y="34"/>
                  </a:cubicBezTo>
                  <a:lnTo>
                    <a:pt x="35" y="127"/>
                  </a:lnTo>
                  <a:cubicBezTo>
                    <a:pt x="35" y="187"/>
                    <a:pt x="28" y="247"/>
                    <a:pt x="28" y="311"/>
                  </a:cubicBezTo>
                  <a:cubicBezTo>
                    <a:pt x="28" y="334"/>
                    <a:pt x="28" y="352"/>
                    <a:pt x="31" y="374"/>
                  </a:cubicBezTo>
                  <a:lnTo>
                    <a:pt x="31" y="389"/>
                  </a:lnTo>
                  <a:cubicBezTo>
                    <a:pt x="31" y="419"/>
                    <a:pt x="23" y="449"/>
                    <a:pt x="16" y="482"/>
                  </a:cubicBezTo>
                  <a:cubicBezTo>
                    <a:pt x="9" y="517"/>
                    <a:pt x="1" y="553"/>
                    <a:pt x="1" y="591"/>
                  </a:cubicBezTo>
                  <a:cubicBezTo>
                    <a:pt x="1" y="613"/>
                    <a:pt x="1" y="632"/>
                    <a:pt x="9" y="651"/>
                  </a:cubicBezTo>
                  <a:lnTo>
                    <a:pt x="9" y="666"/>
                  </a:lnTo>
                  <a:cubicBezTo>
                    <a:pt x="12" y="670"/>
                    <a:pt x="12" y="674"/>
                    <a:pt x="12" y="681"/>
                  </a:cubicBezTo>
                  <a:cubicBezTo>
                    <a:pt x="16" y="684"/>
                    <a:pt x="16" y="688"/>
                    <a:pt x="20" y="696"/>
                  </a:cubicBezTo>
                  <a:cubicBezTo>
                    <a:pt x="23" y="703"/>
                    <a:pt x="31" y="710"/>
                    <a:pt x="42" y="718"/>
                  </a:cubicBezTo>
                  <a:cubicBezTo>
                    <a:pt x="54" y="726"/>
                    <a:pt x="64" y="726"/>
                    <a:pt x="76" y="726"/>
                  </a:cubicBezTo>
                  <a:cubicBezTo>
                    <a:pt x="87" y="726"/>
                    <a:pt x="102" y="722"/>
                    <a:pt x="113" y="718"/>
                  </a:cubicBezTo>
                  <a:cubicBezTo>
                    <a:pt x="121" y="710"/>
                    <a:pt x="128" y="703"/>
                    <a:pt x="132" y="696"/>
                  </a:cubicBezTo>
                  <a:cubicBezTo>
                    <a:pt x="140" y="684"/>
                    <a:pt x="140" y="674"/>
                    <a:pt x="140" y="666"/>
                  </a:cubicBezTo>
                  <a:cubicBezTo>
                    <a:pt x="143" y="658"/>
                    <a:pt x="143" y="651"/>
                    <a:pt x="143" y="648"/>
                  </a:cubicBezTo>
                  <a:lnTo>
                    <a:pt x="143" y="643"/>
                  </a:lnTo>
                  <a:lnTo>
                    <a:pt x="143" y="639"/>
                  </a:lnTo>
                  <a:cubicBezTo>
                    <a:pt x="140" y="613"/>
                    <a:pt x="135" y="591"/>
                    <a:pt x="132" y="572"/>
                  </a:cubicBezTo>
                  <a:cubicBezTo>
                    <a:pt x="128" y="553"/>
                    <a:pt x="125" y="535"/>
                    <a:pt x="125" y="524"/>
                  </a:cubicBezTo>
                  <a:lnTo>
                    <a:pt x="125" y="509"/>
                  </a:lnTo>
                  <a:cubicBezTo>
                    <a:pt x="125" y="505"/>
                    <a:pt x="128" y="505"/>
                    <a:pt x="128" y="501"/>
                  </a:cubicBezTo>
                  <a:cubicBezTo>
                    <a:pt x="151" y="468"/>
                    <a:pt x="166" y="430"/>
                    <a:pt x="173" y="396"/>
                  </a:cubicBezTo>
                  <a:cubicBezTo>
                    <a:pt x="188" y="344"/>
                    <a:pt x="192" y="289"/>
                    <a:pt x="195" y="239"/>
                  </a:cubicBezTo>
                  <a:cubicBezTo>
                    <a:pt x="195" y="191"/>
                    <a:pt x="195" y="142"/>
                    <a:pt x="203" y="94"/>
                  </a:cubicBezTo>
                  <a:cubicBezTo>
                    <a:pt x="207" y="87"/>
                    <a:pt x="207" y="79"/>
                    <a:pt x="207" y="72"/>
                  </a:cubicBezTo>
                  <a:cubicBezTo>
                    <a:pt x="207" y="64"/>
                    <a:pt x="207" y="60"/>
                    <a:pt x="203" y="53"/>
                  </a:cubicBezTo>
                  <a:cubicBezTo>
                    <a:pt x="203" y="46"/>
                    <a:pt x="199" y="42"/>
                    <a:pt x="195" y="34"/>
                  </a:cubicBezTo>
                  <a:cubicBezTo>
                    <a:pt x="192" y="27"/>
                    <a:pt x="185" y="20"/>
                    <a:pt x="173" y="15"/>
                  </a:cubicBezTo>
                  <a:cubicBezTo>
                    <a:pt x="169" y="15"/>
                    <a:pt x="166" y="15"/>
                    <a:pt x="162" y="11"/>
                  </a:cubicBezTo>
                  <a:cubicBezTo>
                    <a:pt x="154" y="8"/>
                    <a:pt x="147" y="4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5" name="Google Shape;18215;p13"/>
            <p:cNvSpPr/>
            <p:nvPr/>
          </p:nvSpPr>
          <p:spPr>
            <a:xfrm>
              <a:off x="184462" y="1770999"/>
              <a:ext cx="4870" cy="8786"/>
            </a:xfrm>
            <a:custGeom>
              <a:avLst/>
              <a:gdLst/>
              <a:ahLst/>
              <a:cxnLst/>
              <a:rect l="l" t="t" r="r" b="b"/>
              <a:pathLst>
                <a:path w="102" h="184" extrusionOk="0">
                  <a:moveTo>
                    <a:pt x="101" y="1"/>
                  </a:moveTo>
                  <a:lnTo>
                    <a:pt x="101" y="1"/>
                  </a:lnTo>
                  <a:cubicBezTo>
                    <a:pt x="98" y="8"/>
                    <a:pt x="94" y="11"/>
                    <a:pt x="94" y="16"/>
                  </a:cubicBezTo>
                  <a:lnTo>
                    <a:pt x="94" y="16"/>
                  </a:lnTo>
                  <a:cubicBezTo>
                    <a:pt x="97" y="11"/>
                    <a:pt x="99" y="6"/>
                    <a:pt x="101" y="1"/>
                  </a:cubicBezTo>
                  <a:close/>
                  <a:moveTo>
                    <a:pt x="94" y="16"/>
                  </a:moveTo>
                  <a:cubicBezTo>
                    <a:pt x="94" y="16"/>
                    <a:pt x="94" y="16"/>
                    <a:pt x="94" y="16"/>
                  </a:cubicBezTo>
                  <a:lnTo>
                    <a:pt x="94" y="16"/>
                  </a:ln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4" y="16"/>
                    <a:pt x="94" y="16"/>
                  </a:cubicBezTo>
                  <a:close/>
                  <a:moveTo>
                    <a:pt x="94" y="16"/>
                  </a:moveTo>
                  <a:lnTo>
                    <a:pt x="94" y="16"/>
                  </a:lnTo>
                  <a:cubicBezTo>
                    <a:pt x="60" y="68"/>
                    <a:pt x="27" y="116"/>
                    <a:pt x="4" y="168"/>
                  </a:cubicBezTo>
                  <a:cubicBezTo>
                    <a:pt x="4" y="173"/>
                    <a:pt x="4" y="176"/>
                    <a:pt x="1" y="184"/>
                  </a:cubicBezTo>
                  <a:cubicBezTo>
                    <a:pt x="35" y="128"/>
                    <a:pt x="66" y="74"/>
                    <a:pt x="94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6" name="Google Shape;18216;p13"/>
            <p:cNvSpPr/>
            <p:nvPr/>
          </p:nvSpPr>
          <p:spPr>
            <a:xfrm>
              <a:off x="180690" y="1753714"/>
              <a:ext cx="19721" cy="31610"/>
            </a:xfrm>
            <a:custGeom>
              <a:avLst/>
              <a:gdLst/>
              <a:ahLst/>
              <a:cxnLst/>
              <a:rect l="l" t="t" r="r" b="b"/>
              <a:pathLst>
                <a:path w="413" h="662" extrusionOk="0">
                  <a:moveTo>
                    <a:pt x="180" y="363"/>
                  </a:moveTo>
                  <a:cubicBezTo>
                    <a:pt x="178" y="368"/>
                    <a:pt x="176" y="373"/>
                    <a:pt x="173" y="378"/>
                  </a:cubicBezTo>
                  <a:lnTo>
                    <a:pt x="173" y="378"/>
                  </a:lnTo>
                  <a:cubicBezTo>
                    <a:pt x="173" y="373"/>
                    <a:pt x="177" y="370"/>
                    <a:pt x="180" y="363"/>
                  </a:cubicBezTo>
                  <a:close/>
                  <a:moveTo>
                    <a:pt x="173" y="378"/>
                  </a:moveTo>
                  <a:cubicBezTo>
                    <a:pt x="145" y="436"/>
                    <a:pt x="114" y="490"/>
                    <a:pt x="80" y="546"/>
                  </a:cubicBezTo>
                  <a:cubicBezTo>
                    <a:pt x="83" y="538"/>
                    <a:pt x="83" y="535"/>
                    <a:pt x="83" y="530"/>
                  </a:cubicBezTo>
                  <a:cubicBezTo>
                    <a:pt x="106" y="478"/>
                    <a:pt x="139" y="430"/>
                    <a:pt x="173" y="378"/>
                  </a:cubicBezTo>
                  <a:close/>
                  <a:moveTo>
                    <a:pt x="304" y="0"/>
                  </a:moveTo>
                  <a:cubicBezTo>
                    <a:pt x="301" y="0"/>
                    <a:pt x="292" y="0"/>
                    <a:pt x="285" y="4"/>
                  </a:cubicBezTo>
                  <a:cubicBezTo>
                    <a:pt x="282" y="4"/>
                    <a:pt x="278" y="4"/>
                    <a:pt x="270" y="7"/>
                  </a:cubicBezTo>
                  <a:cubicBezTo>
                    <a:pt x="263" y="14"/>
                    <a:pt x="256" y="22"/>
                    <a:pt x="251" y="30"/>
                  </a:cubicBezTo>
                  <a:cubicBezTo>
                    <a:pt x="248" y="41"/>
                    <a:pt x="248" y="49"/>
                    <a:pt x="248" y="56"/>
                  </a:cubicBezTo>
                  <a:lnTo>
                    <a:pt x="248" y="67"/>
                  </a:lnTo>
                  <a:cubicBezTo>
                    <a:pt x="248" y="78"/>
                    <a:pt x="251" y="93"/>
                    <a:pt x="251" y="101"/>
                  </a:cubicBezTo>
                  <a:cubicBezTo>
                    <a:pt x="251" y="112"/>
                    <a:pt x="248" y="119"/>
                    <a:pt x="248" y="123"/>
                  </a:cubicBezTo>
                  <a:cubicBezTo>
                    <a:pt x="248" y="127"/>
                    <a:pt x="244" y="131"/>
                    <a:pt x="244" y="135"/>
                  </a:cubicBezTo>
                  <a:cubicBezTo>
                    <a:pt x="240" y="138"/>
                    <a:pt x="240" y="138"/>
                    <a:pt x="233" y="142"/>
                  </a:cubicBezTo>
                  <a:cubicBezTo>
                    <a:pt x="229" y="145"/>
                    <a:pt x="218" y="149"/>
                    <a:pt x="206" y="153"/>
                  </a:cubicBezTo>
                  <a:lnTo>
                    <a:pt x="180" y="157"/>
                  </a:lnTo>
                  <a:lnTo>
                    <a:pt x="173" y="183"/>
                  </a:lnTo>
                  <a:cubicBezTo>
                    <a:pt x="170" y="213"/>
                    <a:pt x="161" y="235"/>
                    <a:pt x="151" y="261"/>
                  </a:cubicBezTo>
                  <a:cubicBezTo>
                    <a:pt x="132" y="299"/>
                    <a:pt x="106" y="336"/>
                    <a:pt x="83" y="378"/>
                  </a:cubicBezTo>
                  <a:cubicBezTo>
                    <a:pt x="57" y="415"/>
                    <a:pt x="31" y="456"/>
                    <a:pt x="13" y="504"/>
                  </a:cubicBezTo>
                  <a:cubicBezTo>
                    <a:pt x="4" y="523"/>
                    <a:pt x="1" y="542"/>
                    <a:pt x="1" y="561"/>
                  </a:cubicBezTo>
                  <a:cubicBezTo>
                    <a:pt x="1" y="572"/>
                    <a:pt x="1" y="580"/>
                    <a:pt x="4" y="590"/>
                  </a:cubicBezTo>
                  <a:cubicBezTo>
                    <a:pt x="9" y="602"/>
                    <a:pt x="16" y="616"/>
                    <a:pt x="27" y="624"/>
                  </a:cubicBezTo>
                  <a:cubicBezTo>
                    <a:pt x="31" y="628"/>
                    <a:pt x="35" y="632"/>
                    <a:pt x="39" y="635"/>
                  </a:cubicBezTo>
                  <a:lnTo>
                    <a:pt x="76" y="651"/>
                  </a:lnTo>
                  <a:lnTo>
                    <a:pt x="76" y="654"/>
                  </a:lnTo>
                  <a:lnTo>
                    <a:pt x="91" y="661"/>
                  </a:lnTo>
                  <a:lnTo>
                    <a:pt x="109" y="635"/>
                  </a:lnTo>
                  <a:cubicBezTo>
                    <a:pt x="177" y="546"/>
                    <a:pt x="225" y="452"/>
                    <a:pt x="270" y="355"/>
                  </a:cubicBezTo>
                  <a:cubicBezTo>
                    <a:pt x="315" y="258"/>
                    <a:pt x="353" y="161"/>
                    <a:pt x="394" y="67"/>
                  </a:cubicBezTo>
                  <a:lnTo>
                    <a:pt x="413" y="22"/>
                  </a:lnTo>
                  <a:lnTo>
                    <a:pt x="368" y="11"/>
                  </a:lnTo>
                  <a:cubicBezTo>
                    <a:pt x="363" y="11"/>
                    <a:pt x="353" y="7"/>
                    <a:pt x="341" y="4"/>
                  </a:cubicBezTo>
                  <a:cubicBezTo>
                    <a:pt x="330" y="4"/>
                    <a:pt x="318" y="0"/>
                    <a:pt x="3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7" name="Google Shape;18217;p13"/>
            <p:cNvSpPr/>
            <p:nvPr/>
          </p:nvSpPr>
          <p:spPr>
            <a:xfrm>
              <a:off x="41642" y="1989838"/>
              <a:ext cx="8118" cy="4679"/>
            </a:xfrm>
            <a:custGeom>
              <a:avLst/>
              <a:gdLst/>
              <a:ahLst/>
              <a:cxnLst/>
              <a:rect l="l" t="t" r="r" b="b"/>
              <a:pathLst>
                <a:path w="170" h="98" extrusionOk="0">
                  <a:moveTo>
                    <a:pt x="169" y="0"/>
                  </a:moveTo>
                  <a:lnTo>
                    <a:pt x="169" y="0"/>
                  </a:lnTo>
                  <a:cubicBezTo>
                    <a:pt x="147" y="12"/>
                    <a:pt x="125" y="31"/>
                    <a:pt x="99" y="45"/>
                  </a:cubicBezTo>
                  <a:cubicBezTo>
                    <a:pt x="68" y="64"/>
                    <a:pt x="35" y="83"/>
                    <a:pt x="1" y="98"/>
                  </a:cubicBezTo>
                  <a:cubicBezTo>
                    <a:pt x="31" y="93"/>
                    <a:pt x="57" y="86"/>
                    <a:pt x="83" y="71"/>
                  </a:cubicBezTo>
                  <a:cubicBezTo>
                    <a:pt x="109" y="57"/>
                    <a:pt x="140" y="31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8" name="Google Shape;18218;p13"/>
            <p:cNvSpPr/>
            <p:nvPr/>
          </p:nvSpPr>
          <p:spPr>
            <a:xfrm>
              <a:off x="28272" y="1984633"/>
              <a:ext cx="28793" cy="15041"/>
            </a:xfrm>
            <a:custGeom>
              <a:avLst/>
              <a:gdLst/>
              <a:ahLst/>
              <a:cxnLst/>
              <a:rect l="l" t="t" r="r" b="b"/>
              <a:pathLst>
                <a:path w="603" h="315" extrusionOk="0">
                  <a:moveTo>
                    <a:pt x="449" y="109"/>
                  </a:moveTo>
                  <a:cubicBezTo>
                    <a:pt x="420" y="140"/>
                    <a:pt x="389" y="166"/>
                    <a:pt x="363" y="180"/>
                  </a:cubicBezTo>
                  <a:cubicBezTo>
                    <a:pt x="337" y="195"/>
                    <a:pt x="311" y="202"/>
                    <a:pt x="281" y="207"/>
                  </a:cubicBezTo>
                  <a:cubicBezTo>
                    <a:pt x="315" y="192"/>
                    <a:pt x="348" y="173"/>
                    <a:pt x="379" y="154"/>
                  </a:cubicBezTo>
                  <a:cubicBezTo>
                    <a:pt x="405" y="140"/>
                    <a:pt x="427" y="121"/>
                    <a:pt x="449" y="109"/>
                  </a:cubicBezTo>
                  <a:close/>
                  <a:moveTo>
                    <a:pt x="520" y="1"/>
                  </a:moveTo>
                  <a:cubicBezTo>
                    <a:pt x="505" y="1"/>
                    <a:pt x="494" y="5"/>
                    <a:pt x="479" y="9"/>
                  </a:cubicBezTo>
                  <a:cubicBezTo>
                    <a:pt x="465" y="12"/>
                    <a:pt x="449" y="16"/>
                    <a:pt x="434" y="28"/>
                  </a:cubicBezTo>
                  <a:cubicBezTo>
                    <a:pt x="389" y="54"/>
                    <a:pt x="348" y="83"/>
                    <a:pt x="308" y="109"/>
                  </a:cubicBezTo>
                  <a:cubicBezTo>
                    <a:pt x="285" y="121"/>
                    <a:pt x="266" y="132"/>
                    <a:pt x="248" y="140"/>
                  </a:cubicBezTo>
                  <a:cubicBezTo>
                    <a:pt x="229" y="143"/>
                    <a:pt x="210" y="147"/>
                    <a:pt x="195" y="150"/>
                  </a:cubicBezTo>
                  <a:cubicBezTo>
                    <a:pt x="173" y="150"/>
                    <a:pt x="151" y="150"/>
                    <a:pt x="135" y="158"/>
                  </a:cubicBezTo>
                  <a:cubicBezTo>
                    <a:pt x="106" y="166"/>
                    <a:pt x="83" y="176"/>
                    <a:pt x="68" y="195"/>
                  </a:cubicBezTo>
                  <a:cubicBezTo>
                    <a:pt x="49" y="211"/>
                    <a:pt x="34" y="229"/>
                    <a:pt x="23" y="247"/>
                  </a:cubicBezTo>
                  <a:lnTo>
                    <a:pt x="1" y="285"/>
                  </a:lnTo>
                  <a:lnTo>
                    <a:pt x="38" y="304"/>
                  </a:lnTo>
                  <a:cubicBezTo>
                    <a:pt x="53" y="311"/>
                    <a:pt x="68" y="315"/>
                    <a:pt x="83" y="315"/>
                  </a:cubicBezTo>
                  <a:cubicBezTo>
                    <a:pt x="91" y="315"/>
                    <a:pt x="101" y="315"/>
                    <a:pt x="109" y="311"/>
                  </a:cubicBezTo>
                  <a:cubicBezTo>
                    <a:pt x="120" y="307"/>
                    <a:pt x="132" y="300"/>
                    <a:pt x="139" y="292"/>
                  </a:cubicBezTo>
                  <a:cubicBezTo>
                    <a:pt x="151" y="281"/>
                    <a:pt x="158" y="270"/>
                    <a:pt x="165" y="266"/>
                  </a:cubicBezTo>
                  <a:cubicBezTo>
                    <a:pt x="199" y="278"/>
                    <a:pt x="232" y="285"/>
                    <a:pt x="266" y="285"/>
                  </a:cubicBezTo>
                  <a:cubicBezTo>
                    <a:pt x="315" y="285"/>
                    <a:pt x="360" y="270"/>
                    <a:pt x="397" y="247"/>
                  </a:cubicBezTo>
                  <a:cubicBezTo>
                    <a:pt x="438" y="225"/>
                    <a:pt x="472" y="195"/>
                    <a:pt x="505" y="158"/>
                  </a:cubicBezTo>
                  <a:cubicBezTo>
                    <a:pt x="509" y="154"/>
                    <a:pt x="513" y="150"/>
                    <a:pt x="517" y="147"/>
                  </a:cubicBezTo>
                  <a:cubicBezTo>
                    <a:pt x="527" y="150"/>
                    <a:pt x="536" y="154"/>
                    <a:pt x="546" y="154"/>
                  </a:cubicBezTo>
                  <a:cubicBezTo>
                    <a:pt x="558" y="154"/>
                    <a:pt x="565" y="150"/>
                    <a:pt x="577" y="147"/>
                  </a:cubicBezTo>
                  <a:cubicBezTo>
                    <a:pt x="580" y="143"/>
                    <a:pt x="588" y="140"/>
                    <a:pt x="591" y="132"/>
                  </a:cubicBezTo>
                  <a:cubicBezTo>
                    <a:pt x="599" y="124"/>
                    <a:pt x="599" y="117"/>
                    <a:pt x="603" y="109"/>
                  </a:cubicBezTo>
                  <a:lnTo>
                    <a:pt x="603" y="95"/>
                  </a:lnTo>
                  <a:lnTo>
                    <a:pt x="603" y="76"/>
                  </a:lnTo>
                  <a:lnTo>
                    <a:pt x="603" y="72"/>
                  </a:lnTo>
                  <a:lnTo>
                    <a:pt x="603" y="68"/>
                  </a:lnTo>
                  <a:cubicBezTo>
                    <a:pt x="603" y="57"/>
                    <a:pt x="603" y="50"/>
                    <a:pt x="599" y="38"/>
                  </a:cubicBezTo>
                  <a:cubicBezTo>
                    <a:pt x="595" y="31"/>
                    <a:pt x="591" y="23"/>
                    <a:pt x="584" y="19"/>
                  </a:cubicBezTo>
                  <a:cubicBezTo>
                    <a:pt x="577" y="12"/>
                    <a:pt x="565" y="5"/>
                    <a:pt x="558" y="5"/>
                  </a:cubicBezTo>
                  <a:cubicBezTo>
                    <a:pt x="546" y="1"/>
                    <a:pt x="539" y="1"/>
                    <a:pt x="5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9" name="Google Shape;18219;p13"/>
            <p:cNvSpPr/>
            <p:nvPr/>
          </p:nvSpPr>
          <p:spPr>
            <a:xfrm>
              <a:off x="-719063" y="2010179"/>
              <a:ext cx="5061" cy="11985"/>
            </a:xfrm>
            <a:custGeom>
              <a:avLst/>
              <a:gdLst/>
              <a:ahLst/>
              <a:cxnLst/>
              <a:rect l="l" t="t" r="r" b="b"/>
              <a:pathLst>
                <a:path w="106" h="251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4"/>
                    <a:pt x="12" y="68"/>
                    <a:pt x="23" y="102"/>
                  </a:cubicBezTo>
                  <a:cubicBezTo>
                    <a:pt x="34" y="147"/>
                    <a:pt x="49" y="191"/>
                    <a:pt x="52" y="243"/>
                  </a:cubicBezTo>
                  <a:cubicBezTo>
                    <a:pt x="52" y="247"/>
                    <a:pt x="52" y="247"/>
                    <a:pt x="57" y="251"/>
                  </a:cubicBezTo>
                  <a:lnTo>
                    <a:pt x="57" y="247"/>
                  </a:lnTo>
                  <a:cubicBezTo>
                    <a:pt x="60" y="243"/>
                    <a:pt x="60" y="240"/>
                    <a:pt x="60" y="236"/>
                  </a:cubicBezTo>
                  <a:cubicBezTo>
                    <a:pt x="60" y="233"/>
                    <a:pt x="64" y="225"/>
                    <a:pt x="64" y="217"/>
                  </a:cubicBezTo>
                  <a:cubicBezTo>
                    <a:pt x="64" y="199"/>
                    <a:pt x="67" y="176"/>
                    <a:pt x="75" y="154"/>
                  </a:cubicBezTo>
                  <a:cubicBezTo>
                    <a:pt x="86" y="128"/>
                    <a:pt x="93" y="109"/>
                    <a:pt x="102" y="94"/>
                  </a:cubicBezTo>
                  <a:cubicBezTo>
                    <a:pt x="105" y="79"/>
                    <a:pt x="105" y="68"/>
                    <a:pt x="105" y="64"/>
                  </a:cubicBezTo>
                  <a:lnTo>
                    <a:pt x="105" y="60"/>
                  </a:lnTo>
                  <a:lnTo>
                    <a:pt x="105" y="57"/>
                  </a:lnTo>
                  <a:cubicBezTo>
                    <a:pt x="97" y="53"/>
                    <a:pt x="86" y="45"/>
                    <a:pt x="64" y="34"/>
                  </a:cubicBezTo>
                  <a:cubicBezTo>
                    <a:pt x="52" y="26"/>
                    <a:pt x="34" y="19"/>
                    <a:pt x="15" y="8"/>
                  </a:cubicBezTo>
                  <a:cubicBezTo>
                    <a:pt x="7" y="8"/>
                    <a:pt x="4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0" name="Google Shape;18220;p13"/>
            <p:cNvSpPr/>
            <p:nvPr/>
          </p:nvSpPr>
          <p:spPr>
            <a:xfrm>
              <a:off x="-722788" y="2004640"/>
              <a:ext cx="12510" cy="21631"/>
            </a:xfrm>
            <a:custGeom>
              <a:avLst/>
              <a:gdLst/>
              <a:ahLst/>
              <a:cxnLst/>
              <a:rect l="l" t="t" r="r" b="b"/>
              <a:pathLst>
                <a:path w="262" h="453" extrusionOk="0">
                  <a:moveTo>
                    <a:pt x="78" y="116"/>
                  </a:moveTo>
                  <a:lnTo>
                    <a:pt x="78" y="116"/>
                  </a:lnTo>
                  <a:cubicBezTo>
                    <a:pt x="82" y="120"/>
                    <a:pt x="85" y="124"/>
                    <a:pt x="93" y="124"/>
                  </a:cubicBezTo>
                  <a:cubicBezTo>
                    <a:pt x="112" y="135"/>
                    <a:pt x="130" y="142"/>
                    <a:pt x="142" y="150"/>
                  </a:cubicBezTo>
                  <a:cubicBezTo>
                    <a:pt x="164" y="161"/>
                    <a:pt x="175" y="169"/>
                    <a:pt x="183" y="173"/>
                  </a:cubicBezTo>
                  <a:lnTo>
                    <a:pt x="183" y="176"/>
                  </a:lnTo>
                  <a:lnTo>
                    <a:pt x="183" y="180"/>
                  </a:lnTo>
                  <a:cubicBezTo>
                    <a:pt x="183" y="184"/>
                    <a:pt x="183" y="195"/>
                    <a:pt x="180" y="210"/>
                  </a:cubicBezTo>
                  <a:cubicBezTo>
                    <a:pt x="171" y="225"/>
                    <a:pt x="164" y="244"/>
                    <a:pt x="153" y="270"/>
                  </a:cubicBezTo>
                  <a:cubicBezTo>
                    <a:pt x="145" y="292"/>
                    <a:pt x="142" y="315"/>
                    <a:pt x="142" y="333"/>
                  </a:cubicBezTo>
                  <a:cubicBezTo>
                    <a:pt x="142" y="341"/>
                    <a:pt x="138" y="349"/>
                    <a:pt x="138" y="352"/>
                  </a:cubicBezTo>
                  <a:cubicBezTo>
                    <a:pt x="138" y="356"/>
                    <a:pt x="138" y="359"/>
                    <a:pt x="135" y="363"/>
                  </a:cubicBezTo>
                  <a:lnTo>
                    <a:pt x="135" y="367"/>
                  </a:lnTo>
                  <a:cubicBezTo>
                    <a:pt x="130" y="363"/>
                    <a:pt x="130" y="363"/>
                    <a:pt x="130" y="359"/>
                  </a:cubicBezTo>
                  <a:cubicBezTo>
                    <a:pt x="127" y="307"/>
                    <a:pt x="112" y="263"/>
                    <a:pt x="101" y="218"/>
                  </a:cubicBezTo>
                  <a:cubicBezTo>
                    <a:pt x="90" y="184"/>
                    <a:pt x="82" y="150"/>
                    <a:pt x="78" y="116"/>
                  </a:cubicBezTo>
                  <a:close/>
                  <a:moveTo>
                    <a:pt x="4" y="1"/>
                  </a:moveTo>
                  <a:lnTo>
                    <a:pt x="0" y="57"/>
                  </a:lnTo>
                  <a:lnTo>
                    <a:pt x="0" y="68"/>
                  </a:lnTo>
                  <a:lnTo>
                    <a:pt x="0" y="83"/>
                  </a:lnTo>
                  <a:cubicBezTo>
                    <a:pt x="0" y="139"/>
                    <a:pt x="11" y="187"/>
                    <a:pt x="26" y="237"/>
                  </a:cubicBezTo>
                  <a:cubicBezTo>
                    <a:pt x="37" y="273"/>
                    <a:pt x="45" y="307"/>
                    <a:pt x="52" y="341"/>
                  </a:cubicBezTo>
                  <a:cubicBezTo>
                    <a:pt x="52" y="352"/>
                    <a:pt x="52" y="363"/>
                    <a:pt x="56" y="371"/>
                  </a:cubicBezTo>
                  <a:lnTo>
                    <a:pt x="56" y="378"/>
                  </a:lnTo>
                  <a:lnTo>
                    <a:pt x="56" y="382"/>
                  </a:lnTo>
                  <a:cubicBezTo>
                    <a:pt x="63" y="401"/>
                    <a:pt x="71" y="416"/>
                    <a:pt x="82" y="427"/>
                  </a:cubicBezTo>
                  <a:cubicBezTo>
                    <a:pt x="85" y="434"/>
                    <a:pt x="93" y="442"/>
                    <a:pt x="101" y="446"/>
                  </a:cubicBezTo>
                  <a:cubicBezTo>
                    <a:pt x="104" y="449"/>
                    <a:pt x="112" y="449"/>
                    <a:pt x="116" y="453"/>
                  </a:cubicBezTo>
                  <a:lnTo>
                    <a:pt x="145" y="453"/>
                  </a:lnTo>
                  <a:lnTo>
                    <a:pt x="157" y="411"/>
                  </a:lnTo>
                  <a:cubicBezTo>
                    <a:pt x="168" y="382"/>
                    <a:pt x="180" y="349"/>
                    <a:pt x="194" y="311"/>
                  </a:cubicBezTo>
                  <a:cubicBezTo>
                    <a:pt x="209" y="277"/>
                    <a:pt x="228" y="244"/>
                    <a:pt x="258" y="210"/>
                  </a:cubicBezTo>
                  <a:cubicBezTo>
                    <a:pt x="261" y="199"/>
                    <a:pt x="261" y="192"/>
                    <a:pt x="261" y="180"/>
                  </a:cubicBezTo>
                  <a:cubicBezTo>
                    <a:pt x="261" y="169"/>
                    <a:pt x="258" y="154"/>
                    <a:pt x="254" y="142"/>
                  </a:cubicBezTo>
                  <a:lnTo>
                    <a:pt x="213" y="124"/>
                  </a:lnTo>
                  <a:cubicBezTo>
                    <a:pt x="206" y="120"/>
                    <a:pt x="197" y="116"/>
                    <a:pt x="187" y="113"/>
                  </a:cubicBezTo>
                  <a:cubicBezTo>
                    <a:pt x="175" y="109"/>
                    <a:pt x="164" y="106"/>
                    <a:pt x="149" y="97"/>
                  </a:cubicBezTo>
                  <a:cubicBezTo>
                    <a:pt x="142" y="90"/>
                    <a:pt x="135" y="83"/>
                    <a:pt x="127" y="75"/>
                  </a:cubicBezTo>
                  <a:cubicBezTo>
                    <a:pt x="119" y="68"/>
                    <a:pt x="116" y="61"/>
                    <a:pt x="112" y="49"/>
                  </a:cubicBezTo>
                  <a:cubicBezTo>
                    <a:pt x="101" y="45"/>
                    <a:pt x="90" y="38"/>
                    <a:pt x="78" y="35"/>
                  </a:cubicBezTo>
                  <a:lnTo>
                    <a:pt x="71" y="35"/>
                  </a:lnTo>
                  <a:cubicBezTo>
                    <a:pt x="63" y="35"/>
                    <a:pt x="56" y="35"/>
                    <a:pt x="49" y="30"/>
                  </a:cubicBezTo>
                  <a:cubicBezTo>
                    <a:pt x="40" y="27"/>
                    <a:pt x="33" y="23"/>
                    <a:pt x="30" y="16"/>
                  </a:cubicBezTo>
                  <a:cubicBezTo>
                    <a:pt x="30" y="12"/>
                    <a:pt x="30" y="12"/>
                    <a:pt x="26" y="12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1" name="Google Shape;18221;p13"/>
            <p:cNvSpPr/>
            <p:nvPr/>
          </p:nvSpPr>
          <p:spPr>
            <a:xfrm>
              <a:off x="-532170" y="2392704"/>
              <a:ext cx="2865" cy="14325"/>
            </a:xfrm>
            <a:custGeom>
              <a:avLst/>
              <a:gdLst/>
              <a:ahLst/>
              <a:cxnLst/>
              <a:rect l="l" t="t" r="r" b="b"/>
              <a:pathLst>
                <a:path w="60" h="300" extrusionOk="0">
                  <a:moveTo>
                    <a:pt x="30" y="0"/>
                  </a:moveTo>
                  <a:cubicBezTo>
                    <a:pt x="23" y="8"/>
                    <a:pt x="18" y="19"/>
                    <a:pt x="15" y="31"/>
                  </a:cubicBezTo>
                  <a:lnTo>
                    <a:pt x="15" y="67"/>
                  </a:lnTo>
                  <a:lnTo>
                    <a:pt x="15" y="135"/>
                  </a:lnTo>
                  <a:lnTo>
                    <a:pt x="15" y="153"/>
                  </a:lnTo>
                  <a:lnTo>
                    <a:pt x="15" y="157"/>
                  </a:lnTo>
                  <a:cubicBezTo>
                    <a:pt x="15" y="172"/>
                    <a:pt x="18" y="191"/>
                    <a:pt x="18" y="214"/>
                  </a:cubicBezTo>
                  <a:cubicBezTo>
                    <a:pt x="18" y="232"/>
                    <a:pt x="15" y="255"/>
                    <a:pt x="4" y="277"/>
                  </a:cubicBezTo>
                  <a:cubicBezTo>
                    <a:pt x="0" y="284"/>
                    <a:pt x="0" y="288"/>
                    <a:pt x="0" y="292"/>
                  </a:cubicBezTo>
                  <a:lnTo>
                    <a:pt x="4" y="292"/>
                  </a:lnTo>
                  <a:cubicBezTo>
                    <a:pt x="8" y="296"/>
                    <a:pt x="15" y="296"/>
                    <a:pt x="23" y="296"/>
                  </a:cubicBezTo>
                  <a:cubicBezTo>
                    <a:pt x="34" y="296"/>
                    <a:pt x="45" y="296"/>
                    <a:pt x="60" y="300"/>
                  </a:cubicBezTo>
                  <a:cubicBezTo>
                    <a:pt x="45" y="198"/>
                    <a:pt x="37" y="98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2" name="Google Shape;18222;p13"/>
            <p:cNvSpPr/>
            <p:nvPr/>
          </p:nvSpPr>
          <p:spPr>
            <a:xfrm>
              <a:off x="-535942" y="2386640"/>
              <a:ext cx="11078" cy="24496"/>
            </a:xfrm>
            <a:custGeom>
              <a:avLst/>
              <a:gdLst/>
              <a:ahLst/>
              <a:cxnLst/>
              <a:rect l="l" t="t" r="r" b="b"/>
              <a:pathLst>
                <a:path w="232" h="513" extrusionOk="0">
                  <a:moveTo>
                    <a:pt x="109" y="127"/>
                  </a:moveTo>
                  <a:cubicBezTo>
                    <a:pt x="116" y="225"/>
                    <a:pt x="124" y="325"/>
                    <a:pt x="139" y="427"/>
                  </a:cubicBezTo>
                  <a:cubicBezTo>
                    <a:pt x="124" y="423"/>
                    <a:pt x="113" y="423"/>
                    <a:pt x="102" y="423"/>
                  </a:cubicBezTo>
                  <a:cubicBezTo>
                    <a:pt x="94" y="423"/>
                    <a:pt x="87" y="423"/>
                    <a:pt x="83" y="419"/>
                  </a:cubicBezTo>
                  <a:lnTo>
                    <a:pt x="79" y="419"/>
                  </a:lnTo>
                  <a:cubicBezTo>
                    <a:pt x="79" y="415"/>
                    <a:pt x="79" y="411"/>
                    <a:pt x="83" y="404"/>
                  </a:cubicBezTo>
                  <a:cubicBezTo>
                    <a:pt x="94" y="382"/>
                    <a:pt x="97" y="359"/>
                    <a:pt x="97" y="341"/>
                  </a:cubicBezTo>
                  <a:cubicBezTo>
                    <a:pt x="97" y="318"/>
                    <a:pt x="94" y="299"/>
                    <a:pt x="94" y="284"/>
                  </a:cubicBezTo>
                  <a:lnTo>
                    <a:pt x="94" y="280"/>
                  </a:lnTo>
                  <a:lnTo>
                    <a:pt x="94" y="262"/>
                  </a:lnTo>
                  <a:lnTo>
                    <a:pt x="94" y="194"/>
                  </a:lnTo>
                  <a:lnTo>
                    <a:pt x="94" y="158"/>
                  </a:lnTo>
                  <a:cubicBezTo>
                    <a:pt x="97" y="146"/>
                    <a:pt x="102" y="135"/>
                    <a:pt x="109" y="127"/>
                  </a:cubicBezTo>
                  <a:close/>
                  <a:moveTo>
                    <a:pt x="173" y="1"/>
                  </a:moveTo>
                  <a:lnTo>
                    <a:pt x="128" y="19"/>
                  </a:lnTo>
                  <a:cubicBezTo>
                    <a:pt x="105" y="30"/>
                    <a:pt x="87" y="42"/>
                    <a:pt x="71" y="53"/>
                  </a:cubicBezTo>
                  <a:cubicBezTo>
                    <a:pt x="49" y="71"/>
                    <a:pt x="35" y="97"/>
                    <a:pt x="26" y="123"/>
                  </a:cubicBezTo>
                  <a:cubicBezTo>
                    <a:pt x="19" y="146"/>
                    <a:pt x="16" y="172"/>
                    <a:pt x="16" y="194"/>
                  </a:cubicBezTo>
                  <a:cubicBezTo>
                    <a:pt x="16" y="217"/>
                    <a:pt x="19" y="239"/>
                    <a:pt x="19" y="262"/>
                  </a:cubicBezTo>
                  <a:lnTo>
                    <a:pt x="19" y="277"/>
                  </a:lnTo>
                  <a:lnTo>
                    <a:pt x="19" y="284"/>
                  </a:lnTo>
                  <a:lnTo>
                    <a:pt x="19" y="341"/>
                  </a:lnTo>
                  <a:cubicBezTo>
                    <a:pt x="19" y="351"/>
                    <a:pt x="19" y="363"/>
                    <a:pt x="16" y="374"/>
                  </a:cubicBezTo>
                  <a:cubicBezTo>
                    <a:pt x="8" y="389"/>
                    <a:pt x="0" y="404"/>
                    <a:pt x="0" y="423"/>
                  </a:cubicBezTo>
                  <a:cubicBezTo>
                    <a:pt x="0" y="434"/>
                    <a:pt x="4" y="449"/>
                    <a:pt x="12" y="460"/>
                  </a:cubicBezTo>
                  <a:cubicBezTo>
                    <a:pt x="16" y="468"/>
                    <a:pt x="23" y="475"/>
                    <a:pt x="30" y="479"/>
                  </a:cubicBezTo>
                  <a:cubicBezTo>
                    <a:pt x="42" y="486"/>
                    <a:pt x="53" y="490"/>
                    <a:pt x="64" y="494"/>
                  </a:cubicBezTo>
                  <a:cubicBezTo>
                    <a:pt x="75" y="498"/>
                    <a:pt x="87" y="498"/>
                    <a:pt x="97" y="498"/>
                  </a:cubicBezTo>
                  <a:cubicBezTo>
                    <a:pt x="120" y="501"/>
                    <a:pt x="147" y="505"/>
                    <a:pt x="180" y="508"/>
                  </a:cubicBezTo>
                  <a:lnTo>
                    <a:pt x="232" y="513"/>
                  </a:lnTo>
                  <a:lnTo>
                    <a:pt x="221" y="460"/>
                  </a:lnTo>
                  <a:cubicBezTo>
                    <a:pt x="195" y="329"/>
                    <a:pt x="192" y="194"/>
                    <a:pt x="180" y="53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3" name="Google Shape;18223;p13"/>
            <p:cNvSpPr/>
            <p:nvPr/>
          </p:nvSpPr>
          <p:spPr>
            <a:xfrm>
              <a:off x="-627144" y="2481424"/>
              <a:ext cx="2006" cy="19291"/>
            </a:xfrm>
            <a:custGeom>
              <a:avLst/>
              <a:gdLst/>
              <a:ahLst/>
              <a:cxnLst/>
              <a:rect l="l" t="t" r="r" b="b"/>
              <a:pathLst>
                <a:path w="42" h="404" extrusionOk="0">
                  <a:moveTo>
                    <a:pt x="42" y="0"/>
                  </a:moveTo>
                  <a:lnTo>
                    <a:pt x="42" y="0"/>
                  </a:lnTo>
                  <a:cubicBezTo>
                    <a:pt x="42" y="1"/>
                    <a:pt x="41" y="3"/>
                    <a:pt x="41" y="4"/>
                  </a:cubicBezTo>
                  <a:lnTo>
                    <a:pt x="41" y="4"/>
                  </a:lnTo>
                  <a:cubicBezTo>
                    <a:pt x="42" y="3"/>
                    <a:pt x="42" y="2"/>
                    <a:pt x="42" y="0"/>
                  </a:cubicBezTo>
                  <a:close/>
                  <a:moveTo>
                    <a:pt x="41" y="4"/>
                  </a:moveTo>
                  <a:cubicBezTo>
                    <a:pt x="40" y="5"/>
                    <a:pt x="40" y="6"/>
                    <a:pt x="38" y="8"/>
                  </a:cubicBezTo>
                  <a:cubicBezTo>
                    <a:pt x="38" y="12"/>
                    <a:pt x="34" y="19"/>
                    <a:pt x="30" y="22"/>
                  </a:cubicBezTo>
                  <a:lnTo>
                    <a:pt x="30" y="34"/>
                  </a:lnTo>
                  <a:cubicBezTo>
                    <a:pt x="30" y="26"/>
                    <a:pt x="34" y="22"/>
                    <a:pt x="38" y="15"/>
                  </a:cubicBezTo>
                  <a:cubicBezTo>
                    <a:pt x="38" y="13"/>
                    <a:pt x="40" y="8"/>
                    <a:pt x="41" y="4"/>
                  </a:cubicBezTo>
                  <a:close/>
                  <a:moveTo>
                    <a:pt x="34" y="295"/>
                  </a:moveTo>
                  <a:lnTo>
                    <a:pt x="34" y="303"/>
                  </a:lnTo>
                  <a:cubicBezTo>
                    <a:pt x="38" y="303"/>
                    <a:pt x="38" y="300"/>
                    <a:pt x="42" y="300"/>
                  </a:cubicBezTo>
                  <a:cubicBezTo>
                    <a:pt x="38" y="300"/>
                    <a:pt x="38" y="300"/>
                    <a:pt x="34" y="295"/>
                  </a:cubicBezTo>
                  <a:close/>
                  <a:moveTo>
                    <a:pt x="8" y="381"/>
                  </a:moveTo>
                  <a:cubicBezTo>
                    <a:pt x="4" y="385"/>
                    <a:pt x="4" y="385"/>
                    <a:pt x="0" y="389"/>
                  </a:cubicBezTo>
                  <a:lnTo>
                    <a:pt x="0" y="397"/>
                  </a:lnTo>
                  <a:cubicBezTo>
                    <a:pt x="0" y="400"/>
                    <a:pt x="4" y="400"/>
                    <a:pt x="4" y="404"/>
                  </a:cubicBezTo>
                  <a:lnTo>
                    <a:pt x="4" y="400"/>
                  </a:lnTo>
                  <a:cubicBezTo>
                    <a:pt x="8" y="397"/>
                    <a:pt x="8" y="393"/>
                    <a:pt x="8" y="385"/>
                  </a:cubicBezTo>
                  <a:lnTo>
                    <a:pt x="8" y="3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4" name="Google Shape;18224;p13"/>
            <p:cNvSpPr/>
            <p:nvPr/>
          </p:nvSpPr>
          <p:spPr>
            <a:xfrm>
              <a:off x="-632349" y="2478368"/>
              <a:ext cx="15041" cy="29701"/>
            </a:xfrm>
            <a:custGeom>
              <a:avLst/>
              <a:gdLst/>
              <a:ahLst/>
              <a:cxnLst/>
              <a:rect l="l" t="t" r="r" b="b"/>
              <a:pathLst>
                <a:path w="315" h="622" extrusionOk="0">
                  <a:moveTo>
                    <a:pt x="150" y="68"/>
                  </a:moveTo>
                  <a:cubicBezTo>
                    <a:pt x="149" y="72"/>
                    <a:pt x="147" y="77"/>
                    <a:pt x="147" y="79"/>
                  </a:cubicBezTo>
                  <a:cubicBezTo>
                    <a:pt x="143" y="86"/>
                    <a:pt x="139" y="90"/>
                    <a:pt x="139" y="98"/>
                  </a:cubicBezTo>
                  <a:lnTo>
                    <a:pt x="139" y="86"/>
                  </a:lnTo>
                  <a:cubicBezTo>
                    <a:pt x="143" y="83"/>
                    <a:pt x="147" y="76"/>
                    <a:pt x="147" y="72"/>
                  </a:cubicBezTo>
                  <a:cubicBezTo>
                    <a:pt x="149" y="70"/>
                    <a:pt x="149" y="69"/>
                    <a:pt x="150" y="68"/>
                  </a:cubicBezTo>
                  <a:close/>
                  <a:moveTo>
                    <a:pt x="49" y="278"/>
                  </a:moveTo>
                  <a:lnTo>
                    <a:pt x="47" y="284"/>
                  </a:lnTo>
                  <a:lnTo>
                    <a:pt x="47" y="284"/>
                  </a:lnTo>
                  <a:cubicBezTo>
                    <a:pt x="48" y="282"/>
                    <a:pt x="49" y="281"/>
                    <a:pt x="49" y="281"/>
                  </a:cubicBezTo>
                  <a:lnTo>
                    <a:pt x="49" y="278"/>
                  </a:lnTo>
                  <a:close/>
                  <a:moveTo>
                    <a:pt x="47" y="284"/>
                  </a:moveTo>
                  <a:cubicBezTo>
                    <a:pt x="46" y="285"/>
                    <a:pt x="46" y="287"/>
                    <a:pt x="46" y="288"/>
                  </a:cubicBezTo>
                  <a:lnTo>
                    <a:pt x="47" y="284"/>
                  </a:lnTo>
                  <a:close/>
                  <a:moveTo>
                    <a:pt x="4" y="445"/>
                  </a:moveTo>
                  <a:lnTo>
                    <a:pt x="1" y="464"/>
                  </a:lnTo>
                  <a:lnTo>
                    <a:pt x="16" y="468"/>
                  </a:lnTo>
                  <a:lnTo>
                    <a:pt x="8" y="453"/>
                  </a:lnTo>
                  <a:cubicBezTo>
                    <a:pt x="8" y="449"/>
                    <a:pt x="4" y="445"/>
                    <a:pt x="4" y="445"/>
                  </a:cubicBezTo>
                  <a:close/>
                  <a:moveTo>
                    <a:pt x="102" y="0"/>
                  </a:moveTo>
                  <a:lnTo>
                    <a:pt x="102" y="5"/>
                  </a:lnTo>
                  <a:cubicBezTo>
                    <a:pt x="91" y="16"/>
                    <a:pt x="87" y="27"/>
                    <a:pt x="83" y="34"/>
                  </a:cubicBezTo>
                  <a:cubicBezTo>
                    <a:pt x="80" y="42"/>
                    <a:pt x="75" y="50"/>
                    <a:pt x="72" y="50"/>
                  </a:cubicBezTo>
                  <a:lnTo>
                    <a:pt x="68" y="57"/>
                  </a:lnTo>
                  <a:lnTo>
                    <a:pt x="68" y="64"/>
                  </a:lnTo>
                  <a:cubicBezTo>
                    <a:pt x="65" y="68"/>
                    <a:pt x="65" y="76"/>
                    <a:pt x="65" y="83"/>
                  </a:cubicBezTo>
                  <a:cubicBezTo>
                    <a:pt x="61" y="98"/>
                    <a:pt x="61" y="112"/>
                    <a:pt x="61" y="128"/>
                  </a:cubicBezTo>
                  <a:lnTo>
                    <a:pt x="61" y="207"/>
                  </a:lnTo>
                  <a:lnTo>
                    <a:pt x="61" y="243"/>
                  </a:lnTo>
                  <a:lnTo>
                    <a:pt x="83" y="162"/>
                  </a:lnTo>
                  <a:lnTo>
                    <a:pt x="125" y="278"/>
                  </a:lnTo>
                  <a:cubicBezTo>
                    <a:pt x="125" y="288"/>
                    <a:pt x="132" y="300"/>
                    <a:pt x="135" y="314"/>
                  </a:cubicBezTo>
                  <a:cubicBezTo>
                    <a:pt x="139" y="330"/>
                    <a:pt x="143" y="345"/>
                    <a:pt x="143" y="359"/>
                  </a:cubicBezTo>
                  <a:cubicBezTo>
                    <a:pt x="147" y="364"/>
                    <a:pt x="147" y="364"/>
                    <a:pt x="151" y="364"/>
                  </a:cubicBezTo>
                  <a:cubicBezTo>
                    <a:pt x="147" y="364"/>
                    <a:pt x="147" y="367"/>
                    <a:pt x="143" y="367"/>
                  </a:cubicBezTo>
                  <a:lnTo>
                    <a:pt x="143" y="374"/>
                  </a:lnTo>
                  <a:cubicBezTo>
                    <a:pt x="143" y="390"/>
                    <a:pt x="143" y="409"/>
                    <a:pt x="132" y="423"/>
                  </a:cubicBezTo>
                  <a:cubicBezTo>
                    <a:pt x="128" y="431"/>
                    <a:pt x="125" y="438"/>
                    <a:pt x="117" y="445"/>
                  </a:cubicBezTo>
                  <a:lnTo>
                    <a:pt x="117" y="449"/>
                  </a:lnTo>
                  <a:cubicBezTo>
                    <a:pt x="117" y="457"/>
                    <a:pt x="117" y="461"/>
                    <a:pt x="113" y="464"/>
                  </a:cubicBezTo>
                  <a:lnTo>
                    <a:pt x="113" y="468"/>
                  </a:lnTo>
                  <a:cubicBezTo>
                    <a:pt x="113" y="464"/>
                    <a:pt x="109" y="464"/>
                    <a:pt x="109" y="461"/>
                  </a:cubicBezTo>
                  <a:lnTo>
                    <a:pt x="109" y="453"/>
                  </a:lnTo>
                  <a:cubicBezTo>
                    <a:pt x="102" y="457"/>
                    <a:pt x="98" y="461"/>
                    <a:pt x="91" y="464"/>
                  </a:cubicBezTo>
                  <a:cubicBezTo>
                    <a:pt x="80" y="471"/>
                    <a:pt x="65" y="476"/>
                    <a:pt x="49" y="476"/>
                  </a:cubicBezTo>
                  <a:lnTo>
                    <a:pt x="35" y="479"/>
                  </a:lnTo>
                  <a:lnTo>
                    <a:pt x="35" y="513"/>
                  </a:lnTo>
                  <a:cubicBezTo>
                    <a:pt x="35" y="528"/>
                    <a:pt x="35" y="543"/>
                    <a:pt x="42" y="557"/>
                  </a:cubicBezTo>
                  <a:cubicBezTo>
                    <a:pt x="46" y="566"/>
                    <a:pt x="49" y="573"/>
                    <a:pt x="57" y="576"/>
                  </a:cubicBezTo>
                  <a:lnTo>
                    <a:pt x="68" y="588"/>
                  </a:lnTo>
                  <a:cubicBezTo>
                    <a:pt x="72" y="592"/>
                    <a:pt x="75" y="592"/>
                    <a:pt x="80" y="595"/>
                  </a:cubicBezTo>
                  <a:lnTo>
                    <a:pt x="128" y="621"/>
                  </a:lnTo>
                  <a:lnTo>
                    <a:pt x="135" y="566"/>
                  </a:lnTo>
                  <a:cubicBezTo>
                    <a:pt x="135" y="561"/>
                    <a:pt x="139" y="557"/>
                    <a:pt x="143" y="554"/>
                  </a:cubicBezTo>
                  <a:cubicBezTo>
                    <a:pt x="143" y="550"/>
                    <a:pt x="147" y="547"/>
                    <a:pt x="154" y="539"/>
                  </a:cubicBezTo>
                  <a:cubicBezTo>
                    <a:pt x="161" y="531"/>
                    <a:pt x="170" y="521"/>
                    <a:pt x="180" y="505"/>
                  </a:cubicBezTo>
                  <a:cubicBezTo>
                    <a:pt x="184" y="498"/>
                    <a:pt x="187" y="490"/>
                    <a:pt x="192" y="483"/>
                  </a:cubicBezTo>
                  <a:cubicBezTo>
                    <a:pt x="192" y="471"/>
                    <a:pt x="196" y="461"/>
                    <a:pt x="196" y="449"/>
                  </a:cubicBezTo>
                  <a:cubicBezTo>
                    <a:pt x="196" y="445"/>
                    <a:pt x="196" y="438"/>
                    <a:pt x="192" y="431"/>
                  </a:cubicBezTo>
                  <a:lnTo>
                    <a:pt x="192" y="426"/>
                  </a:lnTo>
                  <a:cubicBezTo>
                    <a:pt x="196" y="426"/>
                    <a:pt x="196" y="426"/>
                    <a:pt x="199" y="423"/>
                  </a:cubicBezTo>
                  <a:cubicBezTo>
                    <a:pt x="206" y="423"/>
                    <a:pt x="214" y="419"/>
                    <a:pt x="222" y="419"/>
                  </a:cubicBezTo>
                  <a:lnTo>
                    <a:pt x="240" y="416"/>
                  </a:lnTo>
                  <a:lnTo>
                    <a:pt x="251" y="397"/>
                  </a:lnTo>
                  <a:cubicBezTo>
                    <a:pt x="251" y="393"/>
                    <a:pt x="255" y="386"/>
                    <a:pt x="259" y="382"/>
                  </a:cubicBezTo>
                  <a:cubicBezTo>
                    <a:pt x="263" y="367"/>
                    <a:pt x="270" y="352"/>
                    <a:pt x="277" y="337"/>
                  </a:cubicBezTo>
                  <a:cubicBezTo>
                    <a:pt x="282" y="333"/>
                    <a:pt x="282" y="333"/>
                    <a:pt x="282" y="330"/>
                  </a:cubicBezTo>
                  <a:lnTo>
                    <a:pt x="285" y="326"/>
                  </a:lnTo>
                  <a:lnTo>
                    <a:pt x="289" y="314"/>
                  </a:lnTo>
                  <a:lnTo>
                    <a:pt x="315" y="262"/>
                  </a:lnTo>
                  <a:lnTo>
                    <a:pt x="315" y="259"/>
                  </a:lnTo>
                  <a:lnTo>
                    <a:pt x="240" y="274"/>
                  </a:lnTo>
                  <a:cubicBezTo>
                    <a:pt x="232" y="278"/>
                    <a:pt x="229" y="278"/>
                    <a:pt x="222" y="281"/>
                  </a:cubicBezTo>
                  <a:cubicBezTo>
                    <a:pt x="214" y="281"/>
                    <a:pt x="206" y="285"/>
                    <a:pt x="203" y="285"/>
                  </a:cubicBezTo>
                  <a:cubicBezTo>
                    <a:pt x="196" y="285"/>
                    <a:pt x="192" y="288"/>
                    <a:pt x="187" y="288"/>
                  </a:cubicBezTo>
                  <a:lnTo>
                    <a:pt x="187" y="281"/>
                  </a:lnTo>
                  <a:cubicBezTo>
                    <a:pt x="199" y="243"/>
                    <a:pt x="203" y="210"/>
                    <a:pt x="203" y="184"/>
                  </a:cubicBezTo>
                  <a:cubicBezTo>
                    <a:pt x="203" y="154"/>
                    <a:pt x="206" y="131"/>
                    <a:pt x="214" y="109"/>
                  </a:cubicBezTo>
                  <a:cubicBezTo>
                    <a:pt x="218" y="105"/>
                    <a:pt x="218" y="102"/>
                    <a:pt x="222" y="98"/>
                  </a:cubicBezTo>
                  <a:cubicBezTo>
                    <a:pt x="222" y="95"/>
                    <a:pt x="225" y="90"/>
                    <a:pt x="225" y="86"/>
                  </a:cubicBezTo>
                  <a:cubicBezTo>
                    <a:pt x="229" y="79"/>
                    <a:pt x="232" y="68"/>
                    <a:pt x="232" y="53"/>
                  </a:cubicBezTo>
                  <a:cubicBezTo>
                    <a:pt x="232" y="45"/>
                    <a:pt x="229" y="38"/>
                    <a:pt x="229" y="31"/>
                  </a:cubicBezTo>
                  <a:lnTo>
                    <a:pt x="229" y="27"/>
                  </a:lnTo>
                  <a:cubicBezTo>
                    <a:pt x="225" y="19"/>
                    <a:pt x="222" y="16"/>
                    <a:pt x="214" y="8"/>
                  </a:cubicBezTo>
                  <a:cubicBezTo>
                    <a:pt x="210" y="12"/>
                    <a:pt x="206" y="16"/>
                    <a:pt x="199" y="19"/>
                  </a:cubicBezTo>
                  <a:cubicBezTo>
                    <a:pt x="192" y="23"/>
                    <a:pt x="180" y="27"/>
                    <a:pt x="173" y="27"/>
                  </a:cubicBezTo>
                  <a:cubicBezTo>
                    <a:pt x="165" y="27"/>
                    <a:pt x="158" y="23"/>
                    <a:pt x="154" y="23"/>
                  </a:cubicBezTo>
                  <a:cubicBezTo>
                    <a:pt x="147" y="19"/>
                    <a:pt x="143" y="19"/>
                    <a:pt x="135" y="16"/>
                  </a:cubicBezTo>
                  <a:cubicBezTo>
                    <a:pt x="125" y="12"/>
                    <a:pt x="117" y="8"/>
                    <a:pt x="109" y="5"/>
                  </a:cubicBezTo>
                  <a:lnTo>
                    <a:pt x="1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5" name="Google Shape;18225;p13"/>
            <p:cNvSpPr/>
            <p:nvPr/>
          </p:nvSpPr>
          <p:spPr>
            <a:xfrm>
              <a:off x="-539666" y="1940751"/>
              <a:ext cx="3247" cy="14182"/>
            </a:xfrm>
            <a:custGeom>
              <a:avLst/>
              <a:gdLst/>
              <a:ahLst/>
              <a:cxnLst/>
              <a:rect l="l" t="t" r="r" b="b"/>
              <a:pathLst>
                <a:path w="68" h="297" extrusionOk="0">
                  <a:moveTo>
                    <a:pt x="11" y="0"/>
                  </a:moveTo>
                  <a:cubicBezTo>
                    <a:pt x="8" y="5"/>
                    <a:pt x="4" y="8"/>
                    <a:pt x="0" y="12"/>
                  </a:cubicBezTo>
                  <a:cubicBezTo>
                    <a:pt x="8" y="31"/>
                    <a:pt x="15" y="49"/>
                    <a:pt x="18" y="67"/>
                  </a:cubicBezTo>
                  <a:cubicBezTo>
                    <a:pt x="26" y="98"/>
                    <a:pt x="30" y="124"/>
                    <a:pt x="30" y="150"/>
                  </a:cubicBezTo>
                  <a:cubicBezTo>
                    <a:pt x="30" y="179"/>
                    <a:pt x="26" y="206"/>
                    <a:pt x="26" y="232"/>
                  </a:cubicBezTo>
                  <a:lnTo>
                    <a:pt x="26" y="236"/>
                  </a:lnTo>
                  <a:cubicBezTo>
                    <a:pt x="26" y="258"/>
                    <a:pt x="30" y="269"/>
                    <a:pt x="37" y="284"/>
                  </a:cubicBezTo>
                  <a:cubicBezTo>
                    <a:pt x="41" y="288"/>
                    <a:pt x="49" y="292"/>
                    <a:pt x="52" y="296"/>
                  </a:cubicBezTo>
                  <a:cubicBezTo>
                    <a:pt x="56" y="288"/>
                    <a:pt x="60" y="281"/>
                    <a:pt x="60" y="274"/>
                  </a:cubicBezTo>
                  <a:cubicBezTo>
                    <a:pt x="63" y="255"/>
                    <a:pt x="68" y="232"/>
                    <a:pt x="68" y="214"/>
                  </a:cubicBezTo>
                  <a:cubicBezTo>
                    <a:pt x="68" y="179"/>
                    <a:pt x="63" y="143"/>
                    <a:pt x="63" y="101"/>
                  </a:cubicBezTo>
                  <a:lnTo>
                    <a:pt x="63" y="64"/>
                  </a:lnTo>
                  <a:lnTo>
                    <a:pt x="63" y="60"/>
                  </a:lnTo>
                  <a:cubicBezTo>
                    <a:pt x="60" y="57"/>
                    <a:pt x="56" y="49"/>
                    <a:pt x="49" y="41"/>
                  </a:cubicBezTo>
                  <a:cubicBezTo>
                    <a:pt x="41" y="31"/>
                    <a:pt x="26" y="15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6" name="Google Shape;18226;p13"/>
            <p:cNvSpPr/>
            <p:nvPr/>
          </p:nvSpPr>
          <p:spPr>
            <a:xfrm>
              <a:off x="-544155" y="1936978"/>
              <a:ext cx="14850" cy="23302"/>
            </a:xfrm>
            <a:custGeom>
              <a:avLst/>
              <a:gdLst/>
              <a:ahLst/>
              <a:cxnLst/>
              <a:rect l="l" t="t" r="r" b="b"/>
              <a:pathLst>
                <a:path w="311" h="488" extrusionOk="0">
                  <a:moveTo>
                    <a:pt x="105" y="79"/>
                  </a:moveTo>
                  <a:cubicBezTo>
                    <a:pt x="120" y="94"/>
                    <a:pt x="135" y="110"/>
                    <a:pt x="143" y="120"/>
                  </a:cubicBezTo>
                  <a:cubicBezTo>
                    <a:pt x="150" y="128"/>
                    <a:pt x="154" y="136"/>
                    <a:pt x="157" y="139"/>
                  </a:cubicBezTo>
                  <a:lnTo>
                    <a:pt x="157" y="143"/>
                  </a:lnTo>
                  <a:lnTo>
                    <a:pt x="157" y="180"/>
                  </a:lnTo>
                  <a:cubicBezTo>
                    <a:pt x="157" y="222"/>
                    <a:pt x="162" y="258"/>
                    <a:pt x="162" y="293"/>
                  </a:cubicBezTo>
                  <a:cubicBezTo>
                    <a:pt x="162" y="311"/>
                    <a:pt x="157" y="334"/>
                    <a:pt x="154" y="353"/>
                  </a:cubicBezTo>
                  <a:cubicBezTo>
                    <a:pt x="154" y="360"/>
                    <a:pt x="150" y="367"/>
                    <a:pt x="146" y="375"/>
                  </a:cubicBezTo>
                  <a:cubicBezTo>
                    <a:pt x="143" y="371"/>
                    <a:pt x="135" y="367"/>
                    <a:pt x="131" y="363"/>
                  </a:cubicBezTo>
                  <a:cubicBezTo>
                    <a:pt x="124" y="348"/>
                    <a:pt x="120" y="337"/>
                    <a:pt x="120" y="315"/>
                  </a:cubicBezTo>
                  <a:lnTo>
                    <a:pt x="120" y="311"/>
                  </a:lnTo>
                  <a:cubicBezTo>
                    <a:pt x="120" y="285"/>
                    <a:pt x="124" y="258"/>
                    <a:pt x="124" y="229"/>
                  </a:cubicBezTo>
                  <a:cubicBezTo>
                    <a:pt x="124" y="203"/>
                    <a:pt x="120" y="177"/>
                    <a:pt x="112" y="146"/>
                  </a:cubicBezTo>
                  <a:cubicBezTo>
                    <a:pt x="109" y="128"/>
                    <a:pt x="102" y="110"/>
                    <a:pt x="94" y="91"/>
                  </a:cubicBezTo>
                  <a:cubicBezTo>
                    <a:pt x="98" y="87"/>
                    <a:pt x="102" y="84"/>
                    <a:pt x="105" y="79"/>
                  </a:cubicBezTo>
                  <a:close/>
                  <a:moveTo>
                    <a:pt x="109" y="1"/>
                  </a:moveTo>
                  <a:cubicBezTo>
                    <a:pt x="98" y="1"/>
                    <a:pt x="86" y="5"/>
                    <a:pt x="79" y="8"/>
                  </a:cubicBezTo>
                  <a:cubicBezTo>
                    <a:pt x="68" y="12"/>
                    <a:pt x="60" y="20"/>
                    <a:pt x="57" y="23"/>
                  </a:cubicBezTo>
                  <a:lnTo>
                    <a:pt x="50" y="23"/>
                  </a:lnTo>
                  <a:cubicBezTo>
                    <a:pt x="45" y="23"/>
                    <a:pt x="38" y="23"/>
                    <a:pt x="34" y="27"/>
                  </a:cubicBezTo>
                  <a:cubicBezTo>
                    <a:pt x="23" y="27"/>
                    <a:pt x="15" y="34"/>
                    <a:pt x="8" y="42"/>
                  </a:cubicBezTo>
                  <a:cubicBezTo>
                    <a:pt x="5" y="53"/>
                    <a:pt x="0" y="61"/>
                    <a:pt x="0" y="68"/>
                  </a:cubicBezTo>
                  <a:cubicBezTo>
                    <a:pt x="0" y="79"/>
                    <a:pt x="5" y="84"/>
                    <a:pt x="5" y="91"/>
                  </a:cubicBezTo>
                  <a:cubicBezTo>
                    <a:pt x="8" y="98"/>
                    <a:pt x="12" y="101"/>
                    <a:pt x="15" y="106"/>
                  </a:cubicBezTo>
                  <a:cubicBezTo>
                    <a:pt x="27" y="124"/>
                    <a:pt x="34" y="143"/>
                    <a:pt x="38" y="165"/>
                  </a:cubicBezTo>
                  <a:cubicBezTo>
                    <a:pt x="45" y="184"/>
                    <a:pt x="45" y="206"/>
                    <a:pt x="45" y="229"/>
                  </a:cubicBezTo>
                  <a:cubicBezTo>
                    <a:pt x="45" y="255"/>
                    <a:pt x="45" y="281"/>
                    <a:pt x="41" y="308"/>
                  </a:cubicBezTo>
                  <a:lnTo>
                    <a:pt x="41" y="315"/>
                  </a:lnTo>
                  <a:cubicBezTo>
                    <a:pt x="41" y="348"/>
                    <a:pt x="53" y="382"/>
                    <a:pt x="72" y="408"/>
                  </a:cubicBezTo>
                  <a:lnTo>
                    <a:pt x="229" y="371"/>
                  </a:lnTo>
                  <a:lnTo>
                    <a:pt x="229" y="367"/>
                  </a:lnTo>
                  <a:cubicBezTo>
                    <a:pt x="236" y="341"/>
                    <a:pt x="236" y="315"/>
                    <a:pt x="236" y="293"/>
                  </a:cubicBezTo>
                  <a:cubicBezTo>
                    <a:pt x="236" y="251"/>
                    <a:pt x="233" y="214"/>
                    <a:pt x="233" y="180"/>
                  </a:cubicBezTo>
                  <a:cubicBezTo>
                    <a:pt x="233" y="169"/>
                    <a:pt x="233" y="158"/>
                    <a:pt x="236" y="146"/>
                  </a:cubicBezTo>
                  <a:lnTo>
                    <a:pt x="236" y="139"/>
                  </a:lnTo>
                  <a:cubicBezTo>
                    <a:pt x="236" y="132"/>
                    <a:pt x="233" y="124"/>
                    <a:pt x="233" y="117"/>
                  </a:cubicBezTo>
                  <a:cubicBezTo>
                    <a:pt x="229" y="106"/>
                    <a:pt x="221" y="98"/>
                    <a:pt x="217" y="91"/>
                  </a:cubicBezTo>
                  <a:cubicBezTo>
                    <a:pt x="207" y="75"/>
                    <a:pt x="195" y="65"/>
                    <a:pt x="188" y="53"/>
                  </a:cubicBezTo>
                  <a:cubicBezTo>
                    <a:pt x="176" y="46"/>
                    <a:pt x="169" y="34"/>
                    <a:pt x="162" y="27"/>
                  </a:cubicBezTo>
                  <a:cubicBezTo>
                    <a:pt x="154" y="20"/>
                    <a:pt x="146" y="12"/>
                    <a:pt x="139" y="8"/>
                  </a:cubicBezTo>
                  <a:cubicBezTo>
                    <a:pt x="131" y="5"/>
                    <a:pt x="120" y="1"/>
                    <a:pt x="109" y="1"/>
                  </a:cubicBezTo>
                  <a:close/>
                  <a:moveTo>
                    <a:pt x="76" y="415"/>
                  </a:moveTo>
                  <a:lnTo>
                    <a:pt x="76" y="415"/>
                  </a:lnTo>
                  <a:cubicBezTo>
                    <a:pt x="83" y="424"/>
                    <a:pt x="94" y="431"/>
                    <a:pt x="102" y="438"/>
                  </a:cubicBezTo>
                  <a:cubicBezTo>
                    <a:pt x="105" y="438"/>
                    <a:pt x="105" y="434"/>
                    <a:pt x="105" y="434"/>
                  </a:cubicBezTo>
                  <a:lnTo>
                    <a:pt x="76" y="415"/>
                  </a:lnTo>
                  <a:close/>
                  <a:moveTo>
                    <a:pt x="251" y="412"/>
                  </a:moveTo>
                  <a:lnTo>
                    <a:pt x="229" y="427"/>
                  </a:lnTo>
                  <a:cubicBezTo>
                    <a:pt x="233" y="431"/>
                    <a:pt x="236" y="434"/>
                    <a:pt x="240" y="438"/>
                  </a:cubicBezTo>
                  <a:cubicBezTo>
                    <a:pt x="243" y="442"/>
                    <a:pt x="247" y="442"/>
                    <a:pt x="251" y="446"/>
                  </a:cubicBezTo>
                  <a:lnTo>
                    <a:pt x="311" y="431"/>
                  </a:lnTo>
                  <a:lnTo>
                    <a:pt x="251" y="412"/>
                  </a:lnTo>
                  <a:close/>
                  <a:moveTo>
                    <a:pt x="98" y="453"/>
                  </a:moveTo>
                  <a:lnTo>
                    <a:pt x="76" y="487"/>
                  </a:lnTo>
                  <a:lnTo>
                    <a:pt x="94" y="483"/>
                  </a:lnTo>
                  <a:lnTo>
                    <a:pt x="94" y="476"/>
                  </a:lnTo>
                  <a:cubicBezTo>
                    <a:pt x="94" y="468"/>
                    <a:pt x="94" y="460"/>
                    <a:pt x="98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7" name="Google Shape;18227;p13"/>
            <p:cNvSpPr/>
            <p:nvPr/>
          </p:nvSpPr>
          <p:spPr>
            <a:xfrm>
              <a:off x="-640705" y="2354695"/>
              <a:ext cx="5778" cy="9837"/>
            </a:xfrm>
            <a:custGeom>
              <a:avLst/>
              <a:gdLst/>
              <a:ahLst/>
              <a:cxnLst/>
              <a:rect l="l" t="t" r="r" b="b"/>
              <a:pathLst>
                <a:path w="121" h="206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3"/>
                    <a:pt x="4" y="45"/>
                    <a:pt x="12" y="64"/>
                  </a:cubicBezTo>
                  <a:cubicBezTo>
                    <a:pt x="19" y="109"/>
                    <a:pt x="34" y="150"/>
                    <a:pt x="60" y="187"/>
                  </a:cubicBezTo>
                  <a:cubicBezTo>
                    <a:pt x="64" y="195"/>
                    <a:pt x="67" y="202"/>
                    <a:pt x="71" y="206"/>
                  </a:cubicBezTo>
                  <a:cubicBezTo>
                    <a:pt x="86" y="172"/>
                    <a:pt x="98" y="131"/>
                    <a:pt x="116" y="90"/>
                  </a:cubicBezTo>
                  <a:lnTo>
                    <a:pt x="116" y="86"/>
                  </a:lnTo>
                  <a:lnTo>
                    <a:pt x="120" y="86"/>
                  </a:lnTo>
                  <a:cubicBezTo>
                    <a:pt x="120" y="86"/>
                    <a:pt x="116" y="83"/>
                    <a:pt x="116" y="78"/>
                  </a:cubicBezTo>
                  <a:lnTo>
                    <a:pt x="112" y="75"/>
                  </a:lnTo>
                  <a:cubicBezTo>
                    <a:pt x="90" y="68"/>
                    <a:pt x="75" y="60"/>
                    <a:pt x="57" y="49"/>
                  </a:cubicBezTo>
                  <a:cubicBezTo>
                    <a:pt x="41" y="38"/>
                    <a:pt x="26" y="26"/>
                    <a:pt x="15" y="15"/>
                  </a:cubicBezTo>
                  <a:cubicBezTo>
                    <a:pt x="8" y="11"/>
                    <a:pt x="4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8" name="Google Shape;18228;p13"/>
            <p:cNvSpPr/>
            <p:nvPr/>
          </p:nvSpPr>
          <p:spPr>
            <a:xfrm>
              <a:off x="-645003" y="2348440"/>
              <a:ext cx="13609" cy="27552"/>
            </a:xfrm>
            <a:custGeom>
              <a:avLst/>
              <a:gdLst/>
              <a:ahLst/>
              <a:cxnLst/>
              <a:rect l="l" t="t" r="r" b="b"/>
              <a:pathLst>
                <a:path w="285" h="577" extrusionOk="0">
                  <a:moveTo>
                    <a:pt x="90" y="131"/>
                  </a:moveTo>
                  <a:cubicBezTo>
                    <a:pt x="94" y="135"/>
                    <a:pt x="98" y="142"/>
                    <a:pt x="105" y="146"/>
                  </a:cubicBezTo>
                  <a:cubicBezTo>
                    <a:pt x="116" y="157"/>
                    <a:pt x="131" y="169"/>
                    <a:pt x="147" y="180"/>
                  </a:cubicBezTo>
                  <a:cubicBezTo>
                    <a:pt x="165" y="191"/>
                    <a:pt x="180" y="199"/>
                    <a:pt x="202" y="206"/>
                  </a:cubicBezTo>
                  <a:lnTo>
                    <a:pt x="206" y="209"/>
                  </a:lnTo>
                  <a:cubicBezTo>
                    <a:pt x="206" y="214"/>
                    <a:pt x="210" y="217"/>
                    <a:pt x="210" y="217"/>
                  </a:cubicBezTo>
                  <a:lnTo>
                    <a:pt x="206" y="217"/>
                  </a:lnTo>
                  <a:lnTo>
                    <a:pt x="206" y="221"/>
                  </a:lnTo>
                  <a:cubicBezTo>
                    <a:pt x="188" y="262"/>
                    <a:pt x="176" y="303"/>
                    <a:pt x="161" y="337"/>
                  </a:cubicBezTo>
                  <a:cubicBezTo>
                    <a:pt x="157" y="333"/>
                    <a:pt x="154" y="326"/>
                    <a:pt x="150" y="318"/>
                  </a:cubicBezTo>
                  <a:cubicBezTo>
                    <a:pt x="124" y="281"/>
                    <a:pt x="109" y="240"/>
                    <a:pt x="102" y="195"/>
                  </a:cubicBezTo>
                  <a:cubicBezTo>
                    <a:pt x="94" y="176"/>
                    <a:pt x="94" y="154"/>
                    <a:pt x="90" y="131"/>
                  </a:cubicBezTo>
                  <a:close/>
                  <a:moveTo>
                    <a:pt x="0" y="0"/>
                  </a:moveTo>
                  <a:lnTo>
                    <a:pt x="8" y="60"/>
                  </a:lnTo>
                  <a:lnTo>
                    <a:pt x="8" y="71"/>
                  </a:lnTo>
                  <a:cubicBezTo>
                    <a:pt x="12" y="116"/>
                    <a:pt x="16" y="164"/>
                    <a:pt x="26" y="209"/>
                  </a:cubicBezTo>
                  <a:cubicBezTo>
                    <a:pt x="34" y="262"/>
                    <a:pt x="53" y="311"/>
                    <a:pt x="83" y="359"/>
                  </a:cubicBezTo>
                  <a:cubicBezTo>
                    <a:pt x="90" y="371"/>
                    <a:pt x="94" y="382"/>
                    <a:pt x="94" y="393"/>
                  </a:cubicBezTo>
                  <a:cubicBezTo>
                    <a:pt x="94" y="404"/>
                    <a:pt x="90" y="423"/>
                    <a:pt x="79" y="442"/>
                  </a:cubicBezTo>
                  <a:lnTo>
                    <a:pt x="71" y="452"/>
                  </a:lnTo>
                  <a:lnTo>
                    <a:pt x="8" y="576"/>
                  </a:lnTo>
                  <a:lnTo>
                    <a:pt x="71" y="535"/>
                  </a:lnTo>
                  <a:lnTo>
                    <a:pt x="79" y="528"/>
                  </a:lnTo>
                  <a:lnTo>
                    <a:pt x="98" y="516"/>
                  </a:lnTo>
                  <a:lnTo>
                    <a:pt x="102" y="513"/>
                  </a:lnTo>
                  <a:cubicBezTo>
                    <a:pt x="116" y="490"/>
                    <a:pt x="124" y="468"/>
                    <a:pt x="135" y="438"/>
                  </a:cubicBezTo>
                  <a:cubicBezTo>
                    <a:pt x="150" y="404"/>
                    <a:pt x="165" y="371"/>
                    <a:pt x="188" y="337"/>
                  </a:cubicBezTo>
                  <a:cubicBezTo>
                    <a:pt x="202" y="314"/>
                    <a:pt x="225" y="292"/>
                    <a:pt x="251" y="273"/>
                  </a:cubicBezTo>
                  <a:lnTo>
                    <a:pt x="262" y="269"/>
                  </a:lnTo>
                  <a:lnTo>
                    <a:pt x="269" y="269"/>
                  </a:lnTo>
                  <a:cubicBezTo>
                    <a:pt x="273" y="262"/>
                    <a:pt x="273" y="259"/>
                    <a:pt x="278" y="254"/>
                  </a:cubicBezTo>
                  <a:cubicBezTo>
                    <a:pt x="281" y="240"/>
                    <a:pt x="285" y="228"/>
                    <a:pt x="285" y="217"/>
                  </a:cubicBezTo>
                  <a:cubicBezTo>
                    <a:pt x="285" y="199"/>
                    <a:pt x="281" y="183"/>
                    <a:pt x="269" y="169"/>
                  </a:cubicBezTo>
                  <a:cubicBezTo>
                    <a:pt x="262" y="154"/>
                    <a:pt x="247" y="142"/>
                    <a:pt x="228" y="135"/>
                  </a:cubicBezTo>
                  <a:cubicBezTo>
                    <a:pt x="221" y="131"/>
                    <a:pt x="217" y="131"/>
                    <a:pt x="210" y="128"/>
                  </a:cubicBezTo>
                  <a:cubicBezTo>
                    <a:pt x="202" y="124"/>
                    <a:pt x="199" y="120"/>
                    <a:pt x="191" y="116"/>
                  </a:cubicBezTo>
                  <a:cubicBezTo>
                    <a:pt x="173" y="102"/>
                    <a:pt x="154" y="86"/>
                    <a:pt x="131" y="68"/>
                  </a:cubicBezTo>
                  <a:cubicBezTo>
                    <a:pt x="116" y="52"/>
                    <a:pt x="94" y="38"/>
                    <a:pt x="68" y="26"/>
                  </a:cubicBezTo>
                  <a:cubicBezTo>
                    <a:pt x="64" y="26"/>
                    <a:pt x="60" y="23"/>
                    <a:pt x="60" y="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9" name="Google Shape;18229;p13"/>
            <p:cNvSpPr/>
            <p:nvPr/>
          </p:nvSpPr>
          <p:spPr>
            <a:xfrm>
              <a:off x="221230" y="1194800"/>
              <a:ext cx="6303" cy="8070"/>
            </a:xfrm>
            <a:custGeom>
              <a:avLst/>
              <a:gdLst/>
              <a:ahLst/>
              <a:cxnLst/>
              <a:rect l="l" t="t" r="r" b="b"/>
              <a:pathLst>
                <a:path w="132" h="169" extrusionOk="0">
                  <a:moveTo>
                    <a:pt x="1" y="1"/>
                  </a:moveTo>
                  <a:cubicBezTo>
                    <a:pt x="4" y="4"/>
                    <a:pt x="4" y="8"/>
                    <a:pt x="8" y="16"/>
                  </a:cubicBezTo>
                  <a:cubicBezTo>
                    <a:pt x="19" y="30"/>
                    <a:pt x="38" y="49"/>
                    <a:pt x="57" y="68"/>
                  </a:cubicBezTo>
                  <a:cubicBezTo>
                    <a:pt x="75" y="91"/>
                    <a:pt x="97" y="117"/>
                    <a:pt x="113" y="146"/>
                  </a:cubicBezTo>
                  <a:cubicBezTo>
                    <a:pt x="116" y="154"/>
                    <a:pt x="116" y="161"/>
                    <a:pt x="120" y="169"/>
                  </a:cubicBezTo>
                  <a:cubicBezTo>
                    <a:pt x="124" y="165"/>
                    <a:pt x="124" y="161"/>
                    <a:pt x="124" y="158"/>
                  </a:cubicBezTo>
                  <a:cubicBezTo>
                    <a:pt x="128" y="151"/>
                    <a:pt x="132" y="143"/>
                    <a:pt x="132" y="135"/>
                  </a:cubicBezTo>
                  <a:cubicBezTo>
                    <a:pt x="132" y="128"/>
                    <a:pt x="128" y="124"/>
                    <a:pt x="128" y="120"/>
                  </a:cubicBezTo>
                  <a:cubicBezTo>
                    <a:pt x="113" y="87"/>
                    <a:pt x="94" y="56"/>
                    <a:pt x="64" y="34"/>
                  </a:cubicBezTo>
                  <a:cubicBezTo>
                    <a:pt x="49" y="23"/>
                    <a:pt x="27" y="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0" name="Google Shape;18230;p13"/>
            <p:cNvSpPr/>
            <p:nvPr/>
          </p:nvSpPr>
          <p:spPr>
            <a:xfrm>
              <a:off x="213208" y="1181955"/>
              <a:ext cx="17859" cy="33425"/>
            </a:xfrm>
            <a:custGeom>
              <a:avLst/>
              <a:gdLst/>
              <a:ahLst/>
              <a:cxnLst/>
              <a:rect l="l" t="t" r="r" b="b"/>
              <a:pathLst>
                <a:path w="374" h="700" extrusionOk="0">
                  <a:moveTo>
                    <a:pt x="169" y="270"/>
                  </a:moveTo>
                  <a:cubicBezTo>
                    <a:pt x="195" y="281"/>
                    <a:pt x="217" y="292"/>
                    <a:pt x="232" y="303"/>
                  </a:cubicBezTo>
                  <a:cubicBezTo>
                    <a:pt x="262" y="325"/>
                    <a:pt x="281" y="356"/>
                    <a:pt x="296" y="389"/>
                  </a:cubicBezTo>
                  <a:cubicBezTo>
                    <a:pt x="296" y="393"/>
                    <a:pt x="300" y="397"/>
                    <a:pt x="300" y="404"/>
                  </a:cubicBezTo>
                  <a:cubicBezTo>
                    <a:pt x="300" y="412"/>
                    <a:pt x="296" y="420"/>
                    <a:pt x="292" y="427"/>
                  </a:cubicBezTo>
                  <a:cubicBezTo>
                    <a:pt x="292" y="430"/>
                    <a:pt x="292" y="434"/>
                    <a:pt x="288" y="438"/>
                  </a:cubicBezTo>
                  <a:cubicBezTo>
                    <a:pt x="284" y="430"/>
                    <a:pt x="284" y="423"/>
                    <a:pt x="281" y="415"/>
                  </a:cubicBezTo>
                  <a:cubicBezTo>
                    <a:pt x="265" y="386"/>
                    <a:pt x="243" y="360"/>
                    <a:pt x="225" y="337"/>
                  </a:cubicBezTo>
                  <a:cubicBezTo>
                    <a:pt x="206" y="318"/>
                    <a:pt x="187" y="299"/>
                    <a:pt x="176" y="285"/>
                  </a:cubicBezTo>
                  <a:cubicBezTo>
                    <a:pt x="172" y="277"/>
                    <a:pt x="172" y="273"/>
                    <a:pt x="169" y="270"/>
                  </a:cubicBezTo>
                  <a:close/>
                  <a:moveTo>
                    <a:pt x="101" y="1"/>
                  </a:moveTo>
                  <a:lnTo>
                    <a:pt x="94" y="75"/>
                  </a:lnTo>
                  <a:cubicBezTo>
                    <a:pt x="94" y="98"/>
                    <a:pt x="91" y="116"/>
                    <a:pt x="82" y="139"/>
                  </a:cubicBezTo>
                  <a:cubicBezTo>
                    <a:pt x="79" y="158"/>
                    <a:pt x="75" y="180"/>
                    <a:pt x="75" y="203"/>
                  </a:cubicBezTo>
                  <a:lnTo>
                    <a:pt x="1" y="244"/>
                  </a:lnTo>
                  <a:lnTo>
                    <a:pt x="82" y="255"/>
                  </a:lnTo>
                  <a:lnTo>
                    <a:pt x="82" y="266"/>
                  </a:lnTo>
                  <a:cubicBezTo>
                    <a:pt x="91" y="285"/>
                    <a:pt x="98" y="303"/>
                    <a:pt x="113" y="325"/>
                  </a:cubicBezTo>
                  <a:cubicBezTo>
                    <a:pt x="124" y="341"/>
                    <a:pt x="135" y="356"/>
                    <a:pt x="150" y="370"/>
                  </a:cubicBezTo>
                  <a:cubicBezTo>
                    <a:pt x="169" y="389"/>
                    <a:pt x="187" y="408"/>
                    <a:pt x="198" y="430"/>
                  </a:cubicBezTo>
                  <a:cubicBezTo>
                    <a:pt x="206" y="438"/>
                    <a:pt x="210" y="449"/>
                    <a:pt x="213" y="456"/>
                  </a:cubicBezTo>
                  <a:cubicBezTo>
                    <a:pt x="217" y="468"/>
                    <a:pt x="217" y="475"/>
                    <a:pt x="217" y="487"/>
                  </a:cubicBezTo>
                  <a:cubicBezTo>
                    <a:pt x="217" y="501"/>
                    <a:pt x="217" y="520"/>
                    <a:pt x="210" y="539"/>
                  </a:cubicBezTo>
                  <a:lnTo>
                    <a:pt x="143" y="700"/>
                  </a:lnTo>
                  <a:lnTo>
                    <a:pt x="143" y="700"/>
                  </a:lnTo>
                  <a:lnTo>
                    <a:pt x="270" y="580"/>
                  </a:lnTo>
                  <a:cubicBezTo>
                    <a:pt x="274" y="580"/>
                    <a:pt x="274" y="577"/>
                    <a:pt x="277" y="577"/>
                  </a:cubicBezTo>
                  <a:cubicBezTo>
                    <a:pt x="277" y="565"/>
                    <a:pt x="284" y="554"/>
                    <a:pt x="288" y="543"/>
                  </a:cubicBezTo>
                  <a:cubicBezTo>
                    <a:pt x="300" y="527"/>
                    <a:pt x="315" y="513"/>
                    <a:pt x="329" y="501"/>
                  </a:cubicBezTo>
                  <a:lnTo>
                    <a:pt x="348" y="490"/>
                  </a:lnTo>
                  <a:cubicBezTo>
                    <a:pt x="355" y="479"/>
                    <a:pt x="360" y="468"/>
                    <a:pt x="367" y="453"/>
                  </a:cubicBezTo>
                  <a:cubicBezTo>
                    <a:pt x="370" y="438"/>
                    <a:pt x="374" y="423"/>
                    <a:pt x="374" y="404"/>
                  </a:cubicBezTo>
                  <a:cubicBezTo>
                    <a:pt x="374" y="389"/>
                    <a:pt x="370" y="375"/>
                    <a:pt x="367" y="360"/>
                  </a:cubicBezTo>
                  <a:cubicBezTo>
                    <a:pt x="348" y="315"/>
                    <a:pt x="322" y="277"/>
                    <a:pt x="281" y="244"/>
                  </a:cubicBezTo>
                  <a:cubicBezTo>
                    <a:pt x="258" y="229"/>
                    <a:pt x="232" y="213"/>
                    <a:pt x="203" y="203"/>
                  </a:cubicBezTo>
                  <a:cubicBezTo>
                    <a:pt x="206" y="195"/>
                    <a:pt x="210" y="191"/>
                    <a:pt x="213" y="184"/>
                  </a:cubicBezTo>
                  <a:cubicBezTo>
                    <a:pt x="217" y="173"/>
                    <a:pt x="221" y="161"/>
                    <a:pt x="221" y="150"/>
                  </a:cubicBezTo>
                  <a:cubicBezTo>
                    <a:pt x="221" y="142"/>
                    <a:pt x="217" y="132"/>
                    <a:pt x="213" y="120"/>
                  </a:cubicBezTo>
                  <a:cubicBezTo>
                    <a:pt x="210" y="109"/>
                    <a:pt x="203" y="94"/>
                    <a:pt x="191" y="83"/>
                  </a:cubicBezTo>
                  <a:cubicBezTo>
                    <a:pt x="184" y="72"/>
                    <a:pt x="172" y="61"/>
                    <a:pt x="158" y="49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1" name="Google Shape;18231;p13"/>
            <p:cNvSpPr/>
            <p:nvPr/>
          </p:nvSpPr>
          <p:spPr>
            <a:xfrm>
              <a:off x="-456534" y="2218847"/>
              <a:ext cx="3677" cy="12367"/>
            </a:xfrm>
            <a:custGeom>
              <a:avLst/>
              <a:gdLst/>
              <a:ahLst/>
              <a:cxnLst/>
              <a:rect l="l" t="t" r="r" b="b"/>
              <a:pathLst>
                <a:path w="77" h="259" extrusionOk="0">
                  <a:moveTo>
                    <a:pt x="54" y="0"/>
                  </a:moveTo>
                  <a:lnTo>
                    <a:pt x="54" y="12"/>
                  </a:lnTo>
                  <a:cubicBezTo>
                    <a:pt x="57" y="16"/>
                    <a:pt x="57" y="23"/>
                    <a:pt x="61" y="26"/>
                  </a:cubicBezTo>
                  <a:lnTo>
                    <a:pt x="61" y="26"/>
                  </a:lnTo>
                  <a:cubicBezTo>
                    <a:pt x="60" y="17"/>
                    <a:pt x="57" y="11"/>
                    <a:pt x="54" y="0"/>
                  </a:cubicBezTo>
                  <a:close/>
                  <a:moveTo>
                    <a:pt x="61" y="26"/>
                  </a:moveTo>
                  <a:cubicBezTo>
                    <a:pt x="61" y="27"/>
                    <a:pt x="61" y="29"/>
                    <a:pt x="61" y="30"/>
                  </a:cubicBezTo>
                  <a:lnTo>
                    <a:pt x="61" y="26"/>
                  </a:lnTo>
                  <a:cubicBezTo>
                    <a:pt x="61" y="26"/>
                    <a:pt x="61" y="26"/>
                    <a:pt x="61" y="26"/>
                  </a:cubicBezTo>
                  <a:close/>
                  <a:moveTo>
                    <a:pt x="68" y="79"/>
                  </a:moveTo>
                  <a:cubicBezTo>
                    <a:pt x="64" y="86"/>
                    <a:pt x="61" y="97"/>
                    <a:pt x="57" y="105"/>
                  </a:cubicBezTo>
                  <a:cubicBezTo>
                    <a:pt x="54" y="116"/>
                    <a:pt x="46" y="128"/>
                    <a:pt x="42" y="135"/>
                  </a:cubicBezTo>
                  <a:cubicBezTo>
                    <a:pt x="27" y="154"/>
                    <a:pt x="12" y="169"/>
                    <a:pt x="1" y="180"/>
                  </a:cubicBezTo>
                  <a:cubicBezTo>
                    <a:pt x="20" y="202"/>
                    <a:pt x="38" y="221"/>
                    <a:pt x="57" y="243"/>
                  </a:cubicBezTo>
                  <a:cubicBezTo>
                    <a:pt x="64" y="247"/>
                    <a:pt x="64" y="254"/>
                    <a:pt x="68" y="259"/>
                  </a:cubicBezTo>
                  <a:cubicBezTo>
                    <a:pt x="72" y="254"/>
                    <a:pt x="72" y="251"/>
                    <a:pt x="72" y="251"/>
                  </a:cubicBezTo>
                  <a:lnTo>
                    <a:pt x="76" y="251"/>
                  </a:lnTo>
                  <a:lnTo>
                    <a:pt x="72" y="247"/>
                  </a:lnTo>
                  <a:cubicBezTo>
                    <a:pt x="68" y="199"/>
                    <a:pt x="68" y="150"/>
                    <a:pt x="68" y="105"/>
                  </a:cubicBezTo>
                  <a:lnTo>
                    <a:pt x="68" y="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2" name="Google Shape;18232;p13"/>
            <p:cNvSpPr/>
            <p:nvPr/>
          </p:nvSpPr>
          <p:spPr>
            <a:xfrm>
              <a:off x="-460783" y="2212591"/>
              <a:ext cx="11460" cy="22538"/>
            </a:xfrm>
            <a:custGeom>
              <a:avLst/>
              <a:gdLst/>
              <a:ahLst/>
              <a:cxnLst/>
              <a:rect l="l" t="t" r="r" b="b"/>
              <a:pathLst>
                <a:path w="240" h="472" extrusionOk="0">
                  <a:moveTo>
                    <a:pt x="4" y="318"/>
                  </a:moveTo>
                  <a:lnTo>
                    <a:pt x="0" y="326"/>
                  </a:lnTo>
                  <a:lnTo>
                    <a:pt x="8" y="337"/>
                  </a:lnTo>
                  <a:lnTo>
                    <a:pt x="4" y="330"/>
                  </a:lnTo>
                  <a:lnTo>
                    <a:pt x="4" y="318"/>
                  </a:lnTo>
                  <a:close/>
                  <a:moveTo>
                    <a:pt x="161" y="0"/>
                  </a:moveTo>
                  <a:cubicBezTo>
                    <a:pt x="161" y="4"/>
                    <a:pt x="165" y="8"/>
                    <a:pt x="165" y="8"/>
                  </a:cubicBezTo>
                  <a:lnTo>
                    <a:pt x="169" y="31"/>
                  </a:lnTo>
                  <a:lnTo>
                    <a:pt x="153" y="45"/>
                  </a:lnTo>
                  <a:cubicBezTo>
                    <a:pt x="143" y="57"/>
                    <a:pt x="131" y="64"/>
                    <a:pt x="124" y="76"/>
                  </a:cubicBezTo>
                  <a:cubicBezTo>
                    <a:pt x="116" y="79"/>
                    <a:pt x="112" y="87"/>
                    <a:pt x="109" y="90"/>
                  </a:cubicBezTo>
                  <a:lnTo>
                    <a:pt x="131" y="124"/>
                  </a:lnTo>
                  <a:cubicBezTo>
                    <a:pt x="135" y="128"/>
                    <a:pt x="138" y="135"/>
                    <a:pt x="143" y="143"/>
                  </a:cubicBezTo>
                  <a:lnTo>
                    <a:pt x="143" y="131"/>
                  </a:lnTo>
                  <a:cubicBezTo>
                    <a:pt x="146" y="143"/>
                    <a:pt x="150" y="150"/>
                    <a:pt x="150" y="161"/>
                  </a:cubicBezTo>
                  <a:cubicBezTo>
                    <a:pt x="153" y="173"/>
                    <a:pt x="157" y="183"/>
                    <a:pt x="157" y="195"/>
                  </a:cubicBezTo>
                  <a:lnTo>
                    <a:pt x="157" y="210"/>
                  </a:lnTo>
                  <a:lnTo>
                    <a:pt x="157" y="236"/>
                  </a:lnTo>
                  <a:cubicBezTo>
                    <a:pt x="157" y="281"/>
                    <a:pt x="157" y="330"/>
                    <a:pt x="161" y="378"/>
                  </a:cubicBezTo>
                  <a:lnTo>
                    <a:pt x="165" y="382"/>
                  </a:lnTo>
                  <a:lnTo>
                    <a:pt x="161" y="382"/>
                  </a:lnTo>
                  <a:cubicBezTo>
                    <a:pt x="161" y="382"/>
                    <a:pt x="161" y="385"/>
                    <a:pt x="157" y="390"/>
                  </a:cubicBezTo>
                  <a:cubicBezTo>
                    <a:pt x="153" y="385"/>
                    <a:pt x="153" y="378"/>
                    <a:pt x="146" y="374"/>
                  </a:cubicBezTo>
                  <a:cubicBezTo>
                    <a:pt x="127" y="352"/>
                    <a:pt x="109" y="333"/>
                    <a:pt x="90" y="311"/>
                  </a:cubicBezTo>
                  <a:cubicBezTo>
                    <a:pt x="83" y="318"/>
                    <a:pt x="79" y="326"/>
                    <a:pt x="75" y="333"/>
                  </a:cubicBezTo>
                  <a:lnTo>
                    <a:pt x="53" y="382"/>
                  </a:lnTo>
                  <a:cubicBezTo>
                    <a:pt x="64" y="397"/>
                    <a:pt x="79" y="412"/>
                    <a:pt x="90" y="423"/>
                  </a:cubicBezTo>
                  <a:cubicBezTo>
                    <a:pt x="90" y="423"/>
                    <a:pt x="90" y="427"/>
                    <a:pt x="93" y="430"/>
                  </a:cubicBezTo>
                  <a:cubicBezTo>
                    <a:pt x="93" y="435"/>
                    <a:pt x="98" y="442"/>
                    <a:pt x="105" y="449"/>
                  </a:cubicBezTo>
                  <a:cubicBezTo>
                    <a:pt x="109" y="457"/>
                    <a:pt x="112" y="461"/>
                    <a:pt x="120" y="464"/>
                  </a:cubicBezTo>
                  <a:cubicBezTo>
                    <a:pt x="127" y="468"/>
                    <a:pt x="138" y="471"/>
                    <a:pt x="146" y="471"/>
                  </a:cubicBezTo>
                  <a:cubicBezTo>
                    <a:pt x="161" y="471"/>
                    <a:pt x="172" y="468"/>
                    <a:pt x="180" y="464"/>
                  </a:cubicBezTo>
                  <a:cubicBezTo>
                    <a:pt x="188" y="461"/>
                    <a:pt x="198" y="453"/>
                    <a:pt x="214" y="442"/>
                  </a:cubicBezTo>
                  <a:cubicBezTo>
                    <a:pt x="221" y="435"/>
                    <a:pt x="228" y="427"/>
                    <a:pt x="232" y="416"/>
                  </a:cubicBezTo>
                  <a:cubicBezTo>
                    <a:pt x="236" y="404"/>
                    <a:pt x="240" y="393"/>
                    <a:pt x="240" y="382"/>
                  </a:cubicBezTo>
                  <a:lnTo>
                    <a:pt x="240" y="371"/>
                  </a:lnTo>
                  <a:cubicBezTo>
                    <a:pt x="232" y="314"/>
                    <a:pt x="236" y="251"/>
                    <a:pt x="232" y="188"/>
                  </a:cubicBezTo>
                  <a:cubicBezTo>
                    <a:pt x="228" y="157"/>
                    <a:pt x="221" y="124"/>
                    <a:pt x="210" y="90"/>
                  </a:cubicBezTo>
                  <a:cubicBezTo>
                    <a:pt x="202" y="60"/>
                    <a:pt x="183" y="31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3" name="Google Shape;18233;p13"/>
            <p:cNvSpPr/>
            <p:nvPr/>
          </p:nvSpPr>
          <p:spPr>
            <a:xfrm>
              <a:off x="-665870" y="2242053"/>
              <a:ext cx="4489" cy="10362"/>
            </a:xfrm>
            <a:custGeom>
              <a:avLst/>
              <a:gdLst/>
              <a:ahLst/>
              <a:cxnLst/>
              <a:rect l="l" t="t" r="r" b="b"/>
              <a:pathLst>
                <a:path w="94" h="217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4"/>
                    <a:pt x="23" y="71"/>
                    <a:pt x="37" y="113"/>
                  </a:cubicBezTo>
                  <a:cubicBezTo>
                    <a:pt x="52" y="146"/>
                    <a:pt x="64" y="180"/>
                    <a:pt x="75" y="217"/>
                  </a:cubicBezTo>
                  <a:cubicBezTo>
                    <a:pt x="78" y="213"/>
                    <a:pt x="78" y="210"/>
                    <a:pt x="78" y="210"/>
                  </a:cubicBezTo>
                  <a:cubicBezTo>
                    <a:pt x="90" y="180"/>
                    <a:pt x="94" y="154"/>
                    <a:pt x="94" y="135"/>
                  </a:cubicBezTo>
                  <a:cubicBezTo>
                    <a:pt x="94" y="116"/>
                    <a:pt x="90" y="101"/>
                    <a:pt x="82" y="87"/>
                  </a:cubicBezTo>
                  <a:cubicBezTo>
                    <a:pt x="78" y="71"/>
                    <a:pt x="71" y="56"/>
                    <a:pt x="56" y="45"/>
                  </a:cubicBezTo>
                  <a:cubicBezTo>
                    <a:pt x="45" y="30"/>
                    <a:pt x="23" y="1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4" name="Google Shape;18234;p13"/>
            <p:cNvSpPr/>
            <p:nvPr/>
          </p:nvSpPr>
          <p:spPr>
            <a:xfrm>
              <a:off x="-670883" y="2235798"/>
              <a:ext cx="13084" cy="25928"/>
            </a:xfrm>
            <a:custGeom>
              <a:avLst/>
              <a:gdLst/>
              <a:ahLst/>
              <a:cxnLst/>
              <a:rect l="l" t="t" r="r" b="b"/>
              <a:pathLst>
                <a:path w="274" h="543" extrusionOk="0">
                  <a:moveTo>
                    <a:pt x="105" y="132"/>
                  </a:moveTo>
                  <a:lnTo>
                    <a:pt x="105" y="132"/>
                  </a:lnTo>
                  <a:cubicBezTo>
                    <a:pt x="128" y="142"/>
                    <a:pt x="150" y="161"/>
                    <a:pt x="161" y="176"/>
                  </a:cubicBezTo>
                  <a:cubicBezTo>
                    <a:pt x="176" y="187"/>
                    <a:pt x="183" y="202"/>
                    <a:pt x="187" y="218"/>
                  </a:cubicBezTo>
                  <a:cubicBezTo>
                    <a:pt x="195" y="232"/>
                    <a:pt x="199" y="247"/>
                    <a:pt x="199" y="266"/>
                  </a:cubicBezTo>
                  <a:cubicBezTo>
                    <a:pt x="199" y="285"/>
                    <a:pt x="195" y="311"/>
                    <a:pt x="183" y="341"/>
                  </a:cubicBezTo>
                  <a:cubicBezTo>
                    <a:pt x="183" y="341"/>
                    <a:pt x="183" y="344"/>
                    <a:pt x="180" y="348"/>
                  </a:cubicBezTo>
                  <a:cubicBezTo>
                    <a:pt x="169" y="311"/>
                    <a:pt x="157" y="277"/>
                    <a:pt x="142" y="244"/>
                  </a:cubicBezTo>
                  <a:cubicBezTo>
                    <a:pt x="128" y="202"/>
                    <a:pt x="113" y="165"/>
                    <a:pt x="105" y="132"/>
                  </a:cubicBezTo>
                  <a:close/>
                  <a:moveTo>
                    <a:pt x="0" y="1"/>
                  </a:moveTo>
                  <a:lnTo>
                    <a:pt x="8" y="56"/>
                  </a:lnTo>
                  <a:lnTo>
                    <a:pt x="12" y="64"/>
                  </a:lnTo>
                  <a:lnTo>
                    <a:pt x="12" y="68"/>
                  </a:lnTo>
                  <a:cubicBezTo>
                    <a:pt x="12" y="72"/>
                    <a:pt x="12" y="75"/>
                    <a:pt x="16" y="83"/>
                  </a:cubicBezTo>
                  <a:cubicBezTo>
                    <a:pt x="26" y="146"/>
                    <a:pt x="49" y="210"/>
                    <a:pt x="71" y="270"/>
                  </a:cubicBezTo>
                  <a:cubicBezTo>
                    <a:pt x="97" y="333"/>
                    <a:pt x="120" y="397"/>
                    <a:pt x="135" y="464"/>
                  </a:cubicBezTo>
                  <a:lnTo>
                    <a:pt x="135" y="468"/>
                  </a:lnTo>
                  <a:lnTo>
                    <a:pt x="139" y="482"/>
                  </a:lnTo>
                  <a:lnTo>
                    <a:pt x="150" y="543"/>
                  </a:lnTo>
                  <a:cubicBezTo>
                    <a:pt x="161" y="527"/>
                    <a:pt x="169" y="517"/>
                    <a:pt x="173" y="501"/>
                  </a:cubicBezTo>
                  <a:cubicBezTo>
                    <a:pt x="180" y="482"/>
                    <a:pt x="187" y="464"/>
                    <a:pt x="192" y="446"/>
                  </a:cubicBezTo>
                  <a:cubicBezTo>
                    <a:pt x="202" y="408"/>
                    <a:pt x="209" y="363"/>
                    <a:pt x="228" y="318"/>
                  </a:cubicBezTo>
                  <a:cubicBezTo>
                    <a:pt x="236" y="307"/>
                    <a:pt x="240" y="299"/>
                    <a:pt x="244" y="292"/>
                  </a:cubicBezTo>
                  <a:cubicBezTo>
                    <a:pt x="251" y="285"/>
                    <a:pt x="259" y="277"/>
                    <a:pt x="270" y="273"/>
                  </a:cubicBezTo>
                  <a:lnTo>
                    <a:pt x="273" y="270"/>
                  </a:lnTo>
                  <a:lnTo>
                    <a:pt x="273" y="266"/>
                  </a:lnTo>
                  <a:cubicBezTo>
                    <a:pt x="273" y="240"/>
                    <a:pt x="270" y="213"/>
                    <a:pt x="262" y="187"/>
                  </a:cubicBezTo>
                  <a:cubicBezTo>
                    <a:pt x="247" y="154"/>
                    <a:pt x="221" y="120"/>
                    <a:pt x="187" y="94"/>
                  </a:cubicBezTo>
                  <a:cubicBezTo>
                    <a:pt x="161" y="72"/>
                    <a:pt x="124" y="53"/>
                    <a:pt x="83" y="34"/>
                  </a:cubicBezTo>
                  <a:cubicBezTo>
                    <a:pt x="75" y="30"/>
                    <a:pt x="71" y="27"/>
                    <a:pt x="64" y="2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5" name="Google Shape;18235;p13"/>
            <p:cNvSpPr/>
            <p:nvPr/>
          </p:nvSpPr>
          <p:spPr>
            <a:xfrm>
              <a:off x="222471" y="1348316"/>
              <a:ext cx="430" cy="1098"/>
            </a:xfrm>
            <a:custGeom>
              <a:avLst/>
              <a:gdLst/>
              <a:ahLst/>
              <a:cxnLst/>
              <a:rect l="l" t="t" r="r" b="b"/>
              <a:pathLst>
                <a:path w="9" h="23" extrusionOk="0">
                  <a:moveTo>
                    <a:pt x="1" y="0"/>
                  </a:moveTo>
                  <a:lnTo>
                    <a:pt x="1" y="12"/>
                  </a:lnTo>
                  <a:cubicBezTo>
                    <a:pt x="4" y="12"/>
                    <a:pt x="4" y="19"/>
                    <a:pt x="9" y="23"/>
                  </a:cubicBezTo>
                  <a:cubicBezTo>
                    <a:pt x="4" y="16"/>
                    <a:pt x="4" y="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6" name="Google Shape;18236;p13"/>
            <p:cNvSpPr/>
            <p:nvPr/>
          </p:nvSpPr>
          <p:spPr>
            <a:xfrm>
              <a:off x="218747" y="1340963"/>
              <a:ext cx="12320" cy="31515"/>
            </a:xfrm>
            <a:custGeom>
              <a:avLst/>
              <a:gdLst/>
              <a:ahLst/>
              <a:cxnLst/>
              <a:rect l="l" t="t" r="r" b="b"/>
              <a:pathLst>
                <a:path w="258" h="660" extrusionOk="0">
                  <a:moveTo>
                    <a:pt x="79" y="154"/>
                  </a:moveTo>
                  <a:cubicBezTo>
                    <a:pt x="82" y="162"/>
                    <a:pt x="82" y="170"/>
                    <a:pt x="87" y="177"/>
                  </a:cubicBezTo>
                  <a:cubicBezTo>
                    <a:pt x="82" y="173"/>
                    <a:pt x="82" y="166"/>
                    <a:pt x="79" y="166"/>
                  </a:cubicBezTo>
                  <a:lnTo>
                    <a:pt x="79" y="154"/>
                  </a:lnTo>
                  <a:close/>
                  <a:moveTo>
                    <a:pt x="68" y="1"/>
                  </a:moveTo>
                  <a:lnTo>
                    <a:pt x="37" y="50"/>
                  </a:lnTo>
                  <a:cubicBezTo>
                    <a:pt x="30" y="65"/>
                    <a:pt x="23" y="76"/>
                    <a:pt x="15" y="95"/>
                  </a:cubicBezTo>
                  <a:cubicBezTo>
                    <a:pt x="8" y="109"/>
                    <a:pt x="1" y="128"/>
                    <a:pt x="1" y="151"/>
                  </a:cubicBezTo>
                  <a:cubicBezTo>
                    <a:pt x="1" y="162"/>
                    <a:pt x="4" y="177"/>
                    <a:pt x="8" y="188"/>
                  </a:cubicBezTo>
                  <a:cubicBezTo>
                    <a:pt x="11" y="203"/>
                    <a:pt x="19" y="214"/>
                    <a:pt x="30" y="230"/>
                  </a:cubicBezTo>
                  <a:cubicBezTo>
                    <a:pt x="34" y="237"/>
                    <a:pt x="42" y="248"/>
                    <a:pt x="45" y="263"/>
                  </a:cubicBezTo>
                  <a:cubicBezTo>
                    <a:pt x="49" y="275"/>
                    <a:pt x="49" y="289"/>
                    <a:pt x="49" y="304"/>
                  </a:cubicBezTo>
                  <a:lnTo>
                    <a:pt x="49" y="319"/>
                  </a:lnTo>
                  <a:lnTo>
                    <a:pt x="49" y="356"/>
                  </a:lnTo>
                  <a:cubicBezTo>
                    <a:pt x="49" y="397"/>
                    <a:pt x="56" y="439"/>
                    <a:pt x="68" y="472"/>
                  </a:cubicBezTo>
                  <a:cubicBezTo>
                    <a:pt x="79" y="510"/>
                    <a:pt x="90" y="547"/>
                    <a:pt x="101" y="577"/>
                  </a:cubicBezTo>
                  <a:cubicBezTo>
                    <a:pt x="101" y="580"/>
                    <a:pt x="101" y="584"/>
                    <a:pt x="105" y="592"/>
                  </a:cubicBezTo>
                  <a:cubicBezTo>
                    <a:pt x="105" y="596"/>
                    <a:pt x="105" y="599"/>
                    <a:pt x="109" y="606"/>
                  </a:cubicBezTo>
                  <a:cubicBezTo>
                    <a:pt x="109" y="618"/>
                    <a:pt x="113" y="629"/>
                    <a:pt x="123" y="641"/>
                  </a:cubicBezTo>
                  <a:cubicBezTo>
                    <a:pt x="132" y="648"/>
                    <a:pt x="139" y="651"/>
                    <a:pt x="146" y="656"/>
                  </a:cubicBezTo>
                  <a:cubicBezTo>
                    <a:pt x="149" y="659"/>
                    <a:pt x="158" y="659"/>
                    <a:pt x="165" y="659"/>
                  </a:cubicBezTo>
                  <a:cubicBezTo>
                    <a:pt x="168" y="656"/>
                    <a:pt x="168" y="656"/>
                    <a:pt x="172" y="651"/>
                  </a:cubicBezTo>
                  <a:cubicBezTo>
                    <a:pt x="180" y="648"/>
                    <a:pt x="184" y="644"/>
                    <a:pt x="191" y="641"/>
                  </a:cubicBezTo>
                  <a:cubicBezTo>
                    <a:pt x="199" y="637"/>
                    <a:pt x="206" y="637"/>
                    <a:pt x="213" y="637"/>
                  </a:cubicBezTo>
                  <a:lnTo>
                    <a:pt x="232" y="637"/>
                  </a:lnTo>
                  <a:cubicBezTo>
                    <a:pt x="239" y="633"/>
                    <a:pt x="244" y="625"/>
                    <a:pt x="251" y="618"/>
                  </a:cubicBezTo>
                  <a:cubicBezTo>
                    <a:pt x="254" y="606"/>
                    <a:pt x="258" y="596"/>
                    <a:pt x="258" y="584"/>
                  </a:cubicBezTo>
                  <a:cubicBezTo>
                    <a:pt x="258" y="573"/>
                    <a:pt x="254" y="562"/>
                    <a:pt x="251" y="551"/>
                  </a:cubicBezTo>
                  <a:cubicBezTo>
                    <a:pt x="247" y="539"/>
                    <a:pt x="244" y="532"/>
                    <a:pt x="239" y="525"/>
                  </a:cubicBezTo>
                  <a:cubicBezTo>
                    <a:pt x="221" y="494"/>
                    <a:pt x="210" y="458"/>
                    <a:pt x="202" y="420"/>
                  </a:cubicBezTo>
                  <a:cubicBezTo>
                    <a:pt x="191" y="364"/>
                    <a:pt x="191" y="301"/>
                    <a:pt x="180" y="237"/>
                  </a:cubicBezTo>
                  <a:cubicBezTo>
                    <a:pt x="172" y="203"/>
                    <a:pt x="168" y="173"/>
                    <a:pt x="154" y="140"/>
                  </a:cubicBezTo>
                  <a:cubicBezTo>
                    <a:pt x="142" y="106"/>
                    <a:pt x="127" y="76"/>
                    <a:pt x="101" y="46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7" name="Google Shape;18237;p13"/>
            <p:cNvSpPr/>
            <p:nvPr/>
          </p:nvSpPr>
          <p:spPr>
            <a:xfrm>
              <a:off x="-45931" y="924010"/>
              <a:ext cx="14134" cy="8117"/>
            </a:xfrm>
            <a:custGeom>
              <a:avLst/>
              <a:gdLst/>
              <a:ahLst/>
              <a:cxnLst/>
              <a:rect l="l" t="t" r="r" b="b"/>
              <a:pathLst>
                <a:path w="296" h="170" extrusionOk="0">
                  <a:moveTo>
                    <a:pt x="4" y="1"/>
                  </a:moveTo>
                  <a:lnTo>
                    <a:pt x="4" y="8"/>
                  </a:lnTo>
                  <a:cubicBezTo>
                    <a:pt x="4" y="16"/>
                    <a:pt x="4" y="23"/>
                    <a:pt x="0" y="35"/>
                  </a:cubicBezTo>
                  <a:cubicBezTo>
                    <a:pt x="11" y="39"/>
                    <a:pt x="18" y="42"/>
                    <a:pt x="22" y="49"/>
                  </a:cubicBezTo>
                  <a:cubicBezTo>
                    <a:pt x="33" y="61"/>
                    <a:pt x="40" y="68"/>
                    <a:pt x="49" y="75"/>
                  </a:cubicBezTo>
                  <a:cubicBezTo>
                    <a:pt x="49" y="80"/>
                    <a:pt x="52" y="83"/>
                    <a:pt x="52" y="83"/>
                  </a:cubicBezTo>
                  <a:lnTo>
                    <a:pt x="116" y="83"/>
                  </a:lnTo>
                  <a:cubicBezTo>
                    <a:pt x="135" y="83"/>
                    <a:pt x="149" y="87"/>
                    <a:pt x="168" y="91"/>
                  </a:cubicBezTo>
                  <a:cubicBezTo>
                    <a:pt x="175" y="91"/>
                    <a:pt x="187" y="94"/>
                    <a:pt x="194" y="98"/>
                  </a:cubicBezTo>
                  <a:cubicBezTo>
                    <a:pt x="209" y="106"/>
                    <a:pt x="220" y="109"/>
                    <a:pt x="232" y="120"/>
                  </a:cubicBezTo>
                  <a:cubicBezTo>
                    <a:pt x="247" y="132"/>
                    <a:pt x="265" y="143"/>
                    <a:pt x="287" y="161"/>
                  </a:cubicBezTo>
                  <a:cubicBezTo>
                    <a:pt x="287" y="161"/>
                    <a:pt x="292" y="165"/>
                    <a:pt x="295" y="170"/>
                  </a:cubicBezTo>
                  <a:cubicBezTo>
                    <a:pt x="292" y="161"/>
                    <a:pt x="292" y="154"/>
                    <a:pt x="287" y="151"/>
                  </a:cubicBezTo>
                  <a:cubicBezTo>
                    <a:pt x="287" y="143"/>
                    <a:pt x="284" y="139"/>
                    <a:pt x="284" y="139"/>
                  </a:cubicBezTo>
                  <a:cubicBezTo>
                    <a:pt x="280" y="135"/>
                    <a:pt x="280" y="132"/>
                    <a:pt x="273" y="132"/>
                  </a:cubicBezTo>
                  <a:cubicBezTo>
                    <a:pt x="183" y="94"/>
                    <a:pt x="97" y="53"/>
                    <a:pt x="11" y="4"/>
                  </a:cubicBezTo>
                  <a:cubicBezTo>
                    <a:pt x="11" y="4"/>
                    <a:pt x="7" y="1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8" name="Google Shape;18238;p13"/>
            <p:cNvSpPr/>
            <p:nvPr/>
          </p:nvSpPr>
          <p:spPr>
            <a:xfrm>
              <a:off x="-50468" y="920285"/>
              <a:ext cx="23111" cy="16140"/>
            </a:xfrm>
            <a:custGeom>
              <a:avLst/>
              <a:gdLst/>
              <a:ahLst/>
              <a:cxnLst/>
              <a:rect l="l" t="t" r="r" b="b"/>
              <a:pathLst>
                <a:path w="484" h="338" extrusionOk="0">
                  <a:moveTo>
                    <a:pt x="99" y="79"/>
                  </a:moveTo>
                  <a:cubicBezTo>
                    <a:pt x="102" y="79"/>
                    <a:pt x="106" y="82"/>
                    <a:pt x="106" y="82"/>
                  </a:cubicBezTo>
                  <a:cubicBezTo>
                    <a:pt x="192" y="131"/>
                    <a:pt x="278" y="172"/>
                    <a:pt x="368" y="210"/>
                  </a:cubicBezTo>
                  <a:cubicBezTo>
                    <a:pt x="375" y="210"/>
                    <a:pt x="375" y="213"/>
                    <a:pt x="379" y="217"/>
                  </a:cubicBezTo>
                  <a:cubicBezTo>
                    <a:pt x="379" y="217"/>
                    <a:pt x="382" y="221"/>
                    <a:pt x="382" y="229"/>
                  </a:cubicBezTo>
                  <a:cubicBezTo>
                    <a:pt x="387" y="232"/>
                    <a:pt x="387" y="239"/>
                    <a:pt x="390" y="248"/>
                  </a:cubicBezTo>
                  <a:cubicBezTo>
                    <a:pt x="387" y="243"/>
                    <a:pt x="382" y="239"/>
                    <a:pt x="382" y="239"/>
                  </a:cubicBezTo>
                  <a:cubicBezTo>
                    <a:pt x="360" y="221"/>
                    <a:pt x="342" y="210"/>
                    <a:pt x="327" y="198"/>
                  </a:cubicBezTo>
                  <a:cubicBezTo>
                    <a:pt x="315" y="187"/>
                    <a:pt x="304" y="184"/>
                    <a:pt x="289" y="176"/>
                  </a:cubicBezTo>
                  <a:cubicBezTo>
                    <a:pt x="282" y="172"/>
                    <a:pt x="270" y="169"/>
                    <a:pt x="263" y="169"/>
                  </a:cubicBezTo>
                  <a:cubicBezTo>
                    <a:pt x="244" y="165"/>
                    <a:pt x="230" y="161"/>
                    <a:pt x="211" y="161"/>
                  </a:cubicBezTo>
                  <a:lnTo>
                    <a:pt x="147" y="161"/>
                  </a:lnTo>
                  <a:cubicBezTo>
                    <a:pt x="147" y="161"/>
                    <a:pt x="144" y="158"/>
                    <a:pt x="144" y="153"/>
                  </a:cubicBezTo>
                  <a:cubicBezTo>
                    <a:pt x="135" y="146"/>
                    <a:pt x="128" y="139"/>
                    <a:pt x="117" y="127"/>
                  </a:cubicBezTo>
                  <a:cubicBezTo>
                    <a:pt x="113" y="120"/>
                    <a:pt x="106" y="117"/>
                    <a:pt x="95" y="113"/>
                  </a:cubicBezTo>
                  <a:cubicBezTo>
                    <a:pt x="99" y="101"/>
                    <a:pt x="99" y="94"/>
                    <a:pt x="99" y="86"/>
                  </a:cubicBezTo>
                  <a:lnTo>
                    <a:pt x="99" y="79"/>
                  </a:lnTo>
                  <a:close/>
                  <a:moveTo>
                    <a:pt x="87" y="1"/>
                  </a:moveTo>
                  <a:cubicBezTo>
                    <a:pt x="80" y="1"/>
                    <a:pt x="68" y="1"/>
                    <a:pt x="61" y="4"/>
                  </a:cubicBezTo>
                  <a:cubicBezTo>
                    <a:pt x="54" y="8"/>
                    <a:pt x="50" y="12"/>
                    <a:pt x="42" y="15"/>
                  </a:cubicBezTo>
                  <a:cubicBezTo>
                    <a:pt x="35" y="23"/>
                    <a:pt x="31" y="30"/>
                    <a:pt x="28" y="41"/>
                  </a:cubicBezTo>
                  <a:cubicBezTo>
                    <a:pt x="23" y="49"/>
                    <a:pt x="20" y="60"/>
                    <a:pt x="20" y="68"/>
                  </a:cubicBezTo>
                  <a:cubicBezTo>
                    <a:pt x="20" y="75"/>
                    <a:pt x="23" y="79"/>
                    <a:pt x="23" y="82"/>
                  </a:cubicBezTo>
                  <a:lnTo>
                    <a:pt x="23" y="86"/>
                  </a:lnTo>
                  <a:cubicBezTo>
                    <a:pt x="23" y="86"/>
                    <a:pt x="23" y="91"/>
                    <a:pt x="20" y="98"/>
                  </a:cubicBezTo>
                  <a:cubicBezTo>
                    <a:pt x="20" y="101"/>
                    <a:pt x="16" y="113"/>
                    <a:pt x="13" y="117"/>
                  </a:cubicBezTo>
                  <a:cubicBezTo>
                    <a:pt x="9" y="120"/>
                    <a:pt x="9" y="124"/>
                    <a:pt x="5" y="127"/>
                  </a:cubicBezTo>
                  <a:lnTo>
                    <a:pt x="5" y="131"/>
                  </a:lnTo>
                  <a:cubicBezTo>
                    <a:pt x="5" y="131"/>
                    <a:pt x="1" y="131"/>
                    <a:pt x="1" y="135"/>
                  </a:cubicBezTo>
                  <a:lnTo>
                    <a:pt x="1" y="139"/>
                  </a:lnTo>
                  <a:lnTo>
                    <a:pt x="1" y="150"/>
                  </a:lnTo>
                  <a:lnTo>
                    <a:pt x="1" y="161"/>
                  </a:lnTo>
                  <a:cubicBezTo>
                    <a:pt x="1" y="161"/>
                    <a:pt x="5" y="165"/>
                    <a:pt x="5" y="169"/>
                  </a:cubicBezTo>
                  <a:cubicBezTo>
                    <a:pt x="9" y="176"/>
                    <a:pt x="16" y="180"/>
                    <a:pt x="20" y="184"/>
                  </a:cubicBezTo>
                  <a:cubicBezTo>
                    <a:pt x="28" y="187"/>
                    <a:pt x="35" y="187"/>
                    <a:pt x="39" y="187"/>
                  </a:cubicBezTo>
                  <a:lnTo>
                    <a:pt x="50" y="187"/>
                  </a:lnTo>
                  <a:lnTo>
                    <a:pt x="54" y="184"/>
                  </a:lnTo>
                  <a:cubicBezTo>
                    <a:pt x="61" y="180"/>
                    <a:pt x="61" y="180"/>
                    <a:pt x="65" y="180"/>
                  </a:cubicBezTo>
                  <a:cubicBezTo>
                    <a:pt x="65" y="180"/>
                    <a:pt x="65" y="184"/>
                    <a:pt x="68" y="187"/>
                  </a:cubicBezTo>
                  <a:cubicBezTo>
                    <a:pt x="76" y="191"/>
                    <a:pt x="80" y="203"/>
                    <a:pt x="91" y="213"/>
                  </a:cubicBezTo>
                  <a:cubicBezTo>
                    <a:pt x="95" y="217"/>
                    <a:pt x="102" y="225"/>
                    <a:pt x="109" y="229"/>
                  </a:cubicBezTo>
                  <a:cubicBezTo>
                    <a:pt x="121" y="232"/>
                    <a:pt x="132" y="236"/>
                    <a:pt x="144" y="236"/>
                  </a:cubicBezTo>
                  <a:cubicBezTo>
                    <a:pt x="177" y="236"/>
                    <a:pt x="199" y="236"/>
                    <a:pt x="218" y="239"/>
                  </a:cubicBezTo>
                  <a:cubicBezTo>
                    <a:pt x="230" y="239"/>
                    <a:pt x="240" y="239"/>
                    <a:pt x="248" y="243"/>
                  </a:cubicBezTo>
                  <a:cubicBezTo>
                    <a:pt x="259" y="248"/>
                    <a:pt x="266" y="248"/>
                    <a:pt x="278" y="258"/>
                  </a:cubicBezTo>
                  <a:cubicBezTo>
                    <a:pt x="292" y="265"/>
                    <a:pt x="308" y="281"/>
                    <a:pt x="334" y="300"/>
                  </a:cubicBezTo>
                  <a:cubicBezTo>
                    <a:pt x="334" y="300"/>
                    <a:pt x="337" y="300"/>
                    <a:pt x="337" y="303"/>
                  </a:cubicBezTo>
                  <a:cubicBezTo>
                    <a:pt x="345" y="310"/>
                    <a:pt x="353" y="318"/>
                    <a:pt x="364" y="326"/>
                  </a:cubicBezTo>
                  <a:cubicBezTo>
                    <a:pt x="371" y="333"/>
                    <a:pt x="390" y="337"/>
                    <a:pt x="405" y="337"/>
                  </a:cubicBezTo>
                  <a:lnTo>
                    <a:pt x="409" y="337"/>
                  </a:lnTo>
                  <a:cubicBezTo>
                    <a:pt x="423" y="337"/>
                    <a:pt x="439" y="333"/>
                    <a:pt x="454" y="326"/>
                  </a:cubicBezTo>
                  <a:lnTo>
                    <a:pt x="484" y="315"/>
                  </a:lnTo>
                  <a:lnTo>
                    <a:pt x="472" y="281"/>
                  </a:lnTo>
                  <a:cubicBezTo>
                    <a:pt x="472" y="274"/>
                    <a:pt x="468" y="262"/>
                    <a:pt x="468" y="251"/>
                  </a:cubicBezTo>
                  <a:cubicBezTo>
                    <a:pt x="465" y="232"/>
                    <a:pt x="461" y="213"/>
                    <a:pt x="454" y="191"/>
                  </a:cubicBezTo>
                  <a:cubicBezTo>
                    <a:pt x="446" y="180"/>
                    <a:pt x="442" y="169"/>
                    <a:pt x="431" y="161"/>
                  </a:cubicBezTo>
                  <a:cubicBezTo>
                    <a:pt x="423" y="150"/>
                    <a:pt x="409" y="143"/>
                    <a:pt x="397" y="135"/>
                  </a:cubicBezTo>
                  <a:cubicBezTo>
                    <a:pt x="308" y="105"/>
                    <a:pt x="225" y="60"/>
                    <a:pt x="144" y="15"/>
                  </a:cubicBezTo>
                  <a:cubicBezTo>
                    <a:pt x="125" y="8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9" name="Google Shape;18239;p13"/>
            <p:cNvSpPr/>
            <p:nvPr/>
          </p:nvSpPr>
          <p:spPr>
            <a:xfrm>
              <a:off x="-444739" y="2276338"/>
              <a:ext cx="3629" cy="7879"/>
            </a:xfrm>
            <a:custGeom>
              <a:avLst/>
              <a:gdLst/>
              <a:ahLst/>
              <a:cxnLst/>
              <a:rect l="l" t="t" r="r" b="b"/>
              <a:pathLst>
                <a:path w="76" h="165" extrusionOk="0">
                  <a:moveTo>
                    <a:pt x="19" y="0"/>
                  </a:moveTo>
                  <a:cubicBezTo>
                    <a:pt x="19" y="0"/>
                    <a:pt x="16" y="4"/>
                    <a:pt x="16" y="8"/>
                  </a:cubicBezTo>
                  <a:cubicBezTo>
                    <a:pt x="19" y="11"/>
                    <a:pt x="23" y="19"/>
                    <a:pt x="27" y="26"/>
                  </a:cubicBezTo>
                  <a:cubicBezTo>
                    <a:pt x="27" y="34"/>
                    <a:pt x="31" y="42"/>
                    <a:pt x="31" y="49"/>
                  </a:cubicBezTo>
                  <a:cubicBezTo>
                    <a:pt x="31" y="56"/>
                    <a:pt x="27" y="64"/>
                    <a:pt x="23" y="71"/>
                  </a:cubicBezTo>
                  <a:cubicBezTo>
                    <a:pt x="23" y="78"/>
                    <a:pt x="19" y="86"/>
                    <a:pt x="16" y="90"/>
                  </a:cubicBezTo>
                  <a:cubicBezTo>
                    <a:pt x="12" y="97"/>
                    <a:pt x="4" y="104"/>
                    <a:pt x="1" y="109"/>
                  </a:cubicBezTo>
                  <a:cubicBezTo>
                    <a:pt x="19" y="120"/>
                    <a:pt x="38" y="135"/>
                    <a:pt x="57" y="149"/>
                  </a:cubicBezTo>
                  <a:cubicBezTo>
                    <a:pt x="64" y="154"/>
                    <a:pt x="68" y="161"/>
                    <a:pt x="76" y="165"/>
                  </a:cubicBezTo>
                  <a:cubicBezTo>
                    <a:pt x="71" y="142"/>
                    <a:pt x="71" y="120"/>
                    <a:pt x="71" y="94"/>
                  </a:cubicBezTo>
                  <a:cubicBezTo>
                    <a:pt x="68" y="94"/>
                    <a:pt x="68" y="90"/>
                    <a:pt x="68" y="86"/>
                  </a:cubicBezTo>
                  <a:cubicBezTo>
                    <a:pt x="64" y="82"/>
                    <a:pt x="64" y="78"/>
                    <a:pt x="61" y="75"/>
                  </a:cubicBezTo>
                  <a:cubicBezTo>
                    <a:pt x="53" y="64"/>
                    <a:pt x="42" y="49"/>
                    <a:pt x="31" y="34"/>
                  </a:cubicBezTo>
                  <a:cubicBezTo>
                    <a:pt x="27" y="23"/>
                    <a:pt x="23" y="11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0" name="Google Shape;18240;p13"/>
            <p:cNvSpPr/>
            <p:nvPr/>
          </p:nvSpPr>
          <p:spPr>
            <a:xfrm>
              <a:off x="-448655" y="2272709"/>
              <a:ext cx="12367" cy="22777"/>
            </a:xfrm>
            <a:custGeom>
              <a:avLst/>
              <a:gdLst/>
              <a:ahLst/>
              <a:cxnLst/>
              <a:rect l="l" t="t" r="r" b="b"/>
              <a:pathLst>
                <a:path w="259" h="477" extrusionOk="0">
                  <a:moveTo>
                    <a:pt x="191" y="1"/>
                  </a:moveTo>
                  <a:cubicBezTo>
                    <a:pt x="191" y="9"/>
                    <a:pt x="191" y="13"/>
                    <a:pt x="195" y="16"/>
                  </a:cubicBezTo>
                  <a:lnTo>
                    <a:pt x="198" y="39"/>
                  </a:lnTo>
                  <a:lnTo>
                    <a:pt x="217" y="16"/>
                  </a:lnTo>
                  <a:lnTo>
                    <a:pt x="191" y="1"/>
                  </a:lnTo>
                  <a:close/>
                  <a:moveTo>
                    <a:pt x="98" y="84"/>
                  </a:moveTo>
                  <a:cubicBezTo>
                    <a:pt x="91" y="91"/>
                    <a:pt x="86" y="99"/>
                    <a:pt x="79" y="110"/>
                  </a:cubicBezTo>
                  <a:lnTo>
                    <a:pt x="75" y="118"/>
                  </a:lnTo>
                  <a:lnTo>
                    <a:pt x="68" y="125"/>
                  </a:lnTo>
                  <a:cubicBezTo>
                    <a:pt x="64" y="125"/>
                    <a:pt x="56" y="128"/>
                    <a:pt x="53" y="132"/>
                  </a:cubicBezTo>
                  <a:cubicBezTo>
                    <a:pt x="46" y="132"/>
                    <a:pt x="38" y="136"/>
                    <a:pt x="30" y="136"/>
                  </a:cubicBezTo>
                  <a:lnTo>
                    <a:pt x="27" y="136"/>
                  </a:lnTo>
                  <a:lnTo>
                    <a:pt x="15" y="147"/>
                  </a:lnTo>
                  <a:cubicBezTo>
                    <a:pt x="12" y="154"/>
                    <a:pt x="8" y="158"/>
                    <a:pt x="8" y="166"/>
                  </a:cubicBezTo>
                  <a:cubicBezTo>
                    <a:pt x="4" y="173"/>
                    <a:pt x="1" y="180"/>
                    <a:pt x="1" y="192"/>
                  </a:cubicBezTo>
                  <a:cubicBezTo>
                    <a:pt x="1" y="196"/>
                    <a:pt x="1" y="203"/>
                    <a:pt x="4" y="207"/>
                  </a:cubicBezTo>
                  <a:cubicBezTo>
                    <a:pt x="4" y="203"/>
                    <a:pt x="8" y="196"/>
                    <a:pt x="12" y="192"/>
                  </a:cubicBezTo>
                  <a:lnTo>
                    <a:pt x="27" y="151"/>
                  </a:lnTo>
                  <a:lnTo>
                    <a:pt x="64" y="173"/>
                  </a:lnTo>
                  <a:cubicBezTo>
                    <a:pt x="72" y="177"/>
                    <a:pt x="79" y="180"/>
                    <a:pt x="83" y="185"/>
                  </a:cubicBezTo>
                  <a:cubicBezTo>
                    <a:pt x="86" y="180"/>
                    <a:pt x="94" y="173"/>
                    <a:pt x="98" y="166"/>
                  </a:cubicBezTo>
                  <a:cubicBezTo>
                    <a:pt x="101" y="162"/>
                    <a:pt x="105" y="154"/>
                    <a:pt x="105" y="147"/>
                  </a:cubicBezTo>
                  <a:cubicBezTo>
                    <a:pt x="109" y="140"/>
                    <a:pt x="113" y="132"/>
                    <a:pt x="113" y="125"/>
                  </a:cubicBezTo>
                  <a:cubicBezTo>
                    <a:pt x="113" y="118"/>
                    <a:pt x="109" y="110"/>
                    <a:pt x="109" y="102"/>
                  </a:cubicBezTo>
                  <a:cubicBezTo>
                    <a:pt x="105" y="95"/>
                    <a:pt x="101" y="87"/>
                    <a:pt x="98" y="84"/>
                  </a:cubicBezTo>
                  <a:close/>
                  <a:moveTo>
                    <a:pt x="127" y="61"/>
                  </a:moveTo>
                  <a:cubicBezTo>
                    <a:pt x="124" y="61"/>
                    <a:pt x="120" y="61"/>
                    <a:pt x="117" y="65"/>
                  </a:cubicBezTo>
                  <a:cubicBezTo>
                    <a:pt x="113" y="65"/>
                    <a:pt x="109" y="68"/>
                    <a:pt x="105" y="73"/>
                  </a:cubicBezTo>
                  <a:lnTo>
                    <a:pt x="101" y="76"/>
                  </a:lnTo>
                  <a:cubicBezTo>
                    <a:pt x="105" y="87"/>
                    <a:pt x="109" y="99"/>
                    <a:pt x="113" y="110"/>
                  </a:cubicBezTo>
                  <a:cubicBezTo>
                    <a:pt x="124" y="125"/>
                    <a:pt x="135" y="140"/>
                    <a:pt x="143" y="151"/>
                  </a:cubicBezTo>
                  <a:cubicBezTo>
                    <a:pt x="146" y="154"/>
                    <a:pt x="146" y="158"/>
                    <a:pt x="150" y="162"/>
                  </a:cubicBezTo>
                  <a:cubicBezTo>
                    <a:pt x="150" y="166"/>
                    <a:pt x="150" y="170"/>
                    <a:pt x="153" y="170"/>
                  </a:cubicBezTo>
                  <a:cubicBezTo>
                    <a:pt x="153" y="196"/>
                    <a:pt x="153" y="218"/>
                    <a:pt x="158" y="241"/>
                  </a:cubicBezTo>
                  <a:cubicBezTo>
                    <a:pt x="172" y="259"/>
                    <a:pt x="184" y="278"/>
                    <a:pt x="195" y="301"/>
                  </a:cubicBezTo>
                  <a:cubicBezTo>
                    <a:pt x="203" y="319"/>
                    <a:pt x="206" y="342"/>
                    <a:pt x="206" y="364"/>
                  </a:cubicBezTo>
                  <a:cubicBezTo>
                    <a:pt x="206" y="382"/>
                    <a:pt x="206" y="401"/>
                    <a:pt x="198" y="424"/>
                  </a:cubicBezTo>
                  <a:lnTo>
                    <a:pt x="198" y="435"/>
                  </a:lnTo>
                  <a:cubicBezTo>
                    <a:pt x="198" y="442"/>
                    <a:pt x="198" y="450"/>
                    <a:pt x="203" y="454"/>
                  </a:cubicBezTo>
                  <a:lnTo>
                    <a:pt x="203" y="458"/>
                  </a:lnTo>
                  <a:lnTo>
                    <a:pt x="206" y="458"/>
                  </a:lnTo>
                  <a:cubicBezTo>
                    <a:pt x="206" y="458"/>
                    <a:pt x="210" y="454"/>
                    <a:pt x="213" y="454"/>
                  </a:cubicBezTo>
                  <a:lnTo>
                    <a:pt x="243" y="446"/>
                  </a:lnTo>
                  <a:lnTo>
                    <a:pt x="257" y="469"/>
                  </a:lnTo>
                  <a:lnTo>
                    <a:pt x="257" y="469"/>
                  </a:lnTo>
                  <a:cubicBezTo>
                    <a:pt x="247" y="422"/>
                    <a:pt x="239" y="376"/>
                    <a:pt x="236" y="327"/>
                  </a:cubicBezTo>
                  <a:cubicBezTo>
                    <a:pt x="232" y="275"/>
                    <a:pt x="232" y="222"/>
                    <a:pt x="229" y="166"/>
                  </a:cubicBezTo>
                  <a:cubicBezTo>
                    <a:pt x="229" y="147"/>
                    <a:pt x="221" y="132"/>
                    <a:pt x="213" y="121"/>
                  </a:cubicBezTo>
                  <a:cubicBezTo>
                    <a:pt x="206" y="106"/>
                    <a:pt x="195" y="91"/>
                    <a:pt x="187" y="80"/>
                  </a:cubicBezTo>
                  <a:cubicBezTo>
                    <a:pt x="184" y="80"/>
                    <a:pt x="184" y="76"/>
                    <a:pt x="184" y="76"/>
                  </a:cubicBezTo>
                  <a:lnTo>
                    <a:pt x="146" y="65"/>
                  </a:lnTo>
                  <a:cubicBezTo>
                    <a:pt x="139" y="61"/>
                    <a:pt x="131" y="61"/>
                    <a:pt x="127" y="61"/>
                  </a:cubicBezTo>
                  <a:close/>
                  <a:moveTo>
                    <a:pt x="257" y="469"/>
                  </a:moveTo>
                  <a:cubicBezTo>
                    <a:pt x="257" y="472"/>
                    <a:pt x="258" y="474"/>
                    <a:pt x="258" y="476"/>
                  </a:cubicBezTo>
                  <a:lnTo>
                    <a:pt x="258" y="472"/>
                  </a:lnTo>
                  <a:lnTo>
                    <a:pt x="257" y="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1" name="Google Shape;18241;p13"/>
            <p:cNvSpPr/>
            <p:nvPr/>
          </p:nvSpPr>
          <p:spPr>
            <a:xfrm>
              <a:off x="-149501" y="1011345"/>
              <a:ext cx="9120" cy="1098"/>
            </a:xfrm>
            <a:custGeom>
              <a:avLst/>
              <a:gdLst/>
              <a:ahLst/>
              <a:cxnLst/>
              <a:rect l="l" t="t" r="r" b="b"/>
              <a:pathLst>
                <a:path w="191" h="23" extrusionOk="0">
                  <a:moveTo>
                    <a:pt x="38" y="0"/>
                  </a:moveTo>
                  <a:cubicBezTo>
                    <a:pt x="30" y="4"/>
                    <a:pt x="23" y="4"/>
                    <a:pt x="16" y="7"/>
                  </a:cubicBezTo>
                  <a:cubicBezTo>
                    <a:pt x="8" y="7"/>
                    <a:pt x="4" y="11"/>
                    <a:pt x="1" y="15"/>
                  </a:cubicBezTo>
                  <a:cubicBezTo>
                    <a:pt x="8" y="18"/>
                    <a:pt x="16" y="18"/>
                    <a:pt x="19" y="23"/>
                  </a:cubicBezTo>
                  <a:lnTo>
                    <a:pt x="30" y="23"/>
                  </a:lnTo>
                  <a:lnTo>
                    <a:pt x="30" y="18"/>
                  </a:lnTo>
                  <a:cubicBezTo>
                    <a:pt x="30" y="18"/>
                    <a:pt x="34" y="11"/>
                    <a:pt x="38" y="7"/>
                  </a:cubicBezTo>
                  <a:lnTo>
                    <a:pt x="38" y="0"/>
                  </a:lnTo>
                  <a:close/>
                  <a:moveTo>
                    <a:pt x="150" y="7"/>
                  </a:moveTo>
                  <a:cubicBezTo>
                    <a:pt x="154" y="15"/>
                    <a:pt x="158" y="18"/>
                    <a:pt x="158" y="18"/>
                  </a:cubicBezTo>
                  <a:lnTo>
                    <a:pt x="161" y="23"/>
                  </a:lnTo>
                  <a:lnTo>
                    <a:pt x="165" y="23"/>
                  </a:lnTo>
                  <a:cubicBezTo>
                    <a:pt x="168" y="23"/>
                    <a:pt x="180" y="23"/>
                    <a:pt x="191" y="18"/>
                  </a:cubicBezTo>
                  <a:cubicBezTo>
                    <a:pt x="180" y="15"/>
                    <a:pt x="165" y="11"/>
                    <a:pt x="15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2" name="Google Shape;18242;p13"/>
            <p:cNvSpPr/>
            <p:nvPr/>
          </p:nvSpPr>
          <p:spPr>
            <a:xfrm>
              <a:off x="-154658" y="1007572"/>
              <a:ext cx="29128" cy="8786"/>
            </a:xfrm>
            <a:custGeom>
              <a:avLst/>
              <a:gdLst/>
              <a:ahLst/>
              <a:cxnLst/>
              <a:rect l="l" t="t" r="r" b="b"/>
              <a:pathLst>
                <a:path w="610" h="184" extrusionOk="0">
                  <a:moveTo>
                    <a:pt x="595" y="60"/>
                  </a:moveTo>
                  <a:lnTo>
                    <a:pt x="595" y="60"/>
                  </a:lnTo>
                  <a:cubicBezTo>
                    <a:pt x="595" y="60"/>
                    <a:pt x="595" y="60"/>
                    <a:pt x="595" y="60"/>
                  </a:cubicBezTo>
                  <a:lnTo>
                    <a:pt x="598" y="60"/>
                  </a:lnTo>
                  <a:lnTo>
                    <a:pt x="595" y="60"/>
                  </a:lnTo>
                  <a:close/>
                  <a:moveTo>
                    <a:pt x="146" y="79"/>
                  </a:moveTo>
                  <a:lnTo>
                    <a:pt x="146" y="86"/>
                  </a:lnTo>
                  <a:cubicBezTo>
                    <a:pt x="142" y="90"/>
                    <a:pt x="138" y="97"/>
                    <a:pt x="138" y="97"/>
                  </a:cubicBezTo>
                  <a:lnTo>
                    <a:pt x="138" y="102"/>
                  </a:lnTo>
                  <a:lnTo>
                    <a:pt x="127" y="102"/>
                  </a:lnTo>
                  <a:cubicBezTo>
                    <a:pt x="124" y="97"/>
                    <a:pt x="116" y="97"/>
                    <a:pt x="109" y="94"/>
                  </a:cubicBezTo>
                  <a:cubicBezTo>
                    <a:pt x="112" y="90"/>
                    <a:pt x="116" y="86"/>
                    <a:pt x="124" y="86"/>
                  </a:cubicBezTo>
                  <a:cubicBezTo>
                    <a:pt x="131" y="83"/>
                    <a:pt x="138" y="83"/>
                    <a:pt x="146" y="79"/>
                  </a:cubicBezTo>
                  <a:close/>
                  <a:moveTo>
                    <a:pt x="258" y="86"/>
                  </a:moveTo>
                  <a:lnTo>
                    <a:pt x="258" y="86"/>
                  </a:lnTo>
                  <a:cubicBezTo>
                    <a:pt x="273" y="90"/>
                    <a:pt x="288" y="94"/>
                    <a:pt x="299" y="97"/>
                  </a:cubicBezTo>
                  <a:cubicBezTo>
                    <a:pt x="288" y="102"/>
                    <a:pt x="276" y="102"/>
                    <a:pt x="273" y="102"/>
                  </a:cubicBezTo>
                  <a:lnTo>
                    <a:pt x="269" y="102"/>
                  </a:lnTo>
                  <a:lnTo>
                    <a:pt x="266" y="97"/>
                  </a:lnTo>
                  <a:cubicBezTo>
                    <a:pt x="266" y="97"/>
                    <a:pt x="262" y="94"/>
                    <a:pt x="258" y="86"/>
                  </a:cubicBezTo>
                  <a:close/>
                  <a:moveTo>
                    <a:pt x="161" y="0"/>
                  </a:moveTo>
                  <a:cubicBezTo>
                    <a:pt x="142" y="4"/>
                    <a:pt x="124" y="4"/>
                    <a:pt x="109" y="12"/>
                  </a:cubicBezTo>
                  <a:cubicBezTo>
                    <a:pt x="97" y="16"/>
                    <a:pt x="83" y="19"/>
                    <a:pt x="75" y="26"/>
                  </a:cubicBezTo>
                  <a:cubicBezTo>
                    <a:pt x="57" y="34"/>
                    <a:pt x="45" y="49"/>
                    <a:pt x="34" y="64"/>
                  </a:cubicBezTo>
                  <a:lnTo>
                    <a:pt x="34" y="68"/>
                  </a:lnTo>
                  <a:cubicBezTo>
                    <a:pt x="26" y="83"/>
                    <a:pt x="19" y="97"/>
                    <a:pt x="15" y="112"/>
                  </a:cubicBezTo>
                  <a:lnTo>
                    <a:pt x="4" y="157"/>
                  </a:lnTo>
                  <a:lnTo>
                    <a:pt x="0" y="180"/>
                  </a:lnTo>
                  <a:lnTo>
                    <a:pt x="64" y="161"/>
                  </a:lnTo>
                  <a:lnTo>
                    <a:pt x="71" y="161"/>
                  </a:lnTo>
                  <a:cubicBezTo>
                    <a:pt x="79" y="165"/>
                    <a:pt x="86" y="169"/>
                    <a:pt x="97" y="173"/>
                  </a:cubicBezTo>
                  <a:cubicBezTo>
                    <a:pt x="109" y="176"/>
                    <a:pt x="119" y="180"/>
                    <a:pt x="138" y="180"/>
                  </a:cubicBezTo>
                  <a:cubicBezTo>
                    <a:pt x="146" y="180"/>
                    <a:pt x="154" y="176"/>
                    <a:pt x="161" y="173"/>
                  </a:cubicBezTo>
                  <a:cubicBezTo>
                    <a:pt x="176" y="169"/>
                    <a:pt x="187" y="161"/>
                    <a:pt x="198" y="150"/>
                  </a:cubicBezTo>
                  <a:cubicBezTo>
                    <a:pt x="198" y="147"/>
                    <a:pt x="202" y="142"/>
                    <a:pt x="202" y="142"/>
                  </a:cubicBezTo>
                  <a:cubicBezTo>
                    <a:pt x="209" y="154"/>
                    <a:pt x="221" y="161"/>
                    <a:pt x="232" y="169"/>
                  </a:cubicBezTo>
                  <a:cubicBezTo>
                    <a:pt x="247" y="176"/>
                    <a:pt x="262" y="180"/>
                    <a:pt x="273" y="180"/>
                  </a:cubicBezTo>
                  <a:cubicBezTo>
                    <a:pt x="295" y="180"/>
                    <a:pt x="311" y="173"/>
                    <a:pt x="326" y="169"/>
                  </a:cubicBezTo>
                  <a:cubicBezTo>
                    <a:pt x="337" y="165"/>
                    <a:pt x="348" y="161"/>
                    <a:pt x="355" y="161"/>
                  </a:cubicBezTo>
                  <a:lnTo>
                    <a:pt x="359" y="161"/>
                  </a:lnTo>
                  <a:cubicBezTo>
                    <a:pt x="397" y="176"/>
                    <a:pt x="438" y="183"/>
                    <a:pt x="478" y="183"/>
                  </a:cubicBezTo>
                  <a:cubicBezTo>
                    <a:pt x="501" y="183"/>
                    <a:pt x="523" y="183"/>
                    <a:pt x="542" y="176"/>
                  </a:cubicBezTo>
                  <a:lnTo>
                    <a:pt x="572" y="176"/>
                  </a:lnTo>
                  <a:cubicBezTo>
                    <a:pt x="580" y="176"/>
                    <a:pt x="583" y="173"/>
                    <a:pt x="587" y="173"/>
                  </a:cubicBezTo>
                  <a:cubicBezTo>
                    <a:pt x="595" y="169"/>
                    <a:pt x="602" y="161"/>
                    <a:pt x="609" y="154"/>
                  </a:cubicBezTo>
                  <a:cubicBezTo>
                    <a:pt x="598" y="142"/>
                    <a:pt x="595" y="131"/>
                    <a:pt x="587" y="116"/>
                  </a:cubicBezTo>
                  <a:lnTo>
                    <a:pt x="564" y="57"/>
                  </a:lnTo>
                  <a:lnTo>
                    <a:pt x="595" y="60"/>
                  </a:lnTo>
                  <a:lnTo>
                    <a:pt x="595" y="60"/>
                  </a:lnTo>
                  <a:cubicBezTo>
                    <a:pt x="590" y="52"/>
                    <a:pt x="583" y="45"/>
                    <a:pt x="576" y="42"/>
                  </a:cubicBezTo>
                  <a:cubicBezTo>
                    <a:pt x="564" y="38"/>
                    <a:pt x="557" y="34"/>
                    <a:pt x="542" y="34"/>
                  </a:cubicBezTo>
                  <a:cubicBezTo>
                    <a:pt x="538" y="34"/>
                    <a:pt x="531" y="34"/>
                    <a:pt x="523" y="38"/>
                  </a:cubicBezTo>
                  <a:cubicBezTo>
                    <a:pt x="501" y="45"/>
                    <a:pt x="483" y="45"/>
                    <a:pt x="460" y="45"/>
                  </a:cubicBezTo>
                  <a:cubicBezTo>
                    <a:pt x="419" y="45"/>
                    <a:pt x="378" y="38"/>
                    <a:pt x="333" y="26"/>
                  </a:cubicBezTo>
                  <a:cubicBezTo>
                    <a:pt x="288" y="16"/>
                    <a:pt x="236" y="0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3" name="Google Shape;18243;p13"/>
            <p:cNvSpPr/>
            <p:nvPr/>
          </p:nvSpPr>
          <p:spPr>
            <a:xfrm>
              <a:off x="-527538" y="1726735"/>
              <a:ext cx="10744" cy="5205"/>
            </a:xfrm>
            <a:custGeom>
              <a:avLst/>
              <a:gdLst/>
              <a:ahLst/>
              <a:cxnLst/>
              <a:rect l="l" t="t" r="r" b="b"/>
              <a:pathLst>
                <a:path w="225" h="109" extrusionOk="0">
                  <a:moveTo>
                    <a:pt x="225" y="1"/>
                  </a:moveTo>
                  <a:lnTo>
                    <a:pt x="225" y="1"/>
                  </a:lnTo>
                  <a:cubicBezTo>
                    <a:pt x="173" y="15"/>
                    <a:pt x="128" y="34"/>
                    <a:pt x="78" y="60"/>
                  </a:cubicBezTo>
                  <a:cubicBezTo>
                    <a:pt x="52" y="75"/>
                    <a:pt x="26" y="90"/>
                    <a:pt x="0" y="108"/>
                  </a:cubicBezTo>
                  <a:cubicBezTo>
                    <a:pt x="19" y="101"/>
                    <a:pt x="34" y="98"/>
                    <a:pt x="45" y="94"/>
                  </a:cubicBezTo>
                  <a:cubicBezTo>
                    <a:pt x="83" y="79"/>
                    <a:pt x="116" y="64"/>
                    <a:pt x="146" y="53"/>
                  </a:cubicBezTo>
                  <a:cubicBezTo>
                    <a:pt x="176" y="38"/>
                    <a:pt x="202" y="19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4" name="Google Shape;18244;p13"/>
            <p:cNvSpPr/>
            <p:nvPr/>
          </p:nvSpPr>
          <p:spPr>
            <a:xfrm>
              <a:off x="-536276" y="1719238"/>
              <a:ext cx="25928" cy="18957"/>
            </a:xfrm>
            <a:custGeom>
              <a:avLst/>
              <a:gdLst/>
              <a:ahLst/>
              <a:cxnLst/>
              <a:rect l="l" t="t" r="r" b="b"/>
              <a:pathLst>
                <a:path w="543" h="397" extrusionOk="0">
                  <a:moveTo>
                    <a:pt x="478" y="1"/>
                  </a:moveTo>
                  <a:lnTo>
                    <a:pt x="460" y="53"/>
                  </a:lnTo>
                  <a:lnTo>
                    <a:pt x="471" y="64"/>
                  </a:lnTo>
                  <a:cubicBezTo>
                    <a:pt x="478" y="56"/>
                    <a:pt x="486" y="53"/>
                    <a:pt x="494" y="49"/>
                  </a:cubicBezTo>
                  <a:lnTo>
                    <a:pt x="478" y="1"/>
                  </a:lnTo>
                  <a:close/>
                  <a:moveTo>
                    <a:pt x="520" y="176"/>
                  </a:moveTo>
                  <a:lnTo>
                    <a:pt x="542" y="187"/>
                  </a:lnTo>
                  <a:lnTo>
                    <a:pt x="542" y="180"/>
                  </a:lnTo>
                  <a:lnTo>
                    <a:pt x="539" y="180"/>
                  </a:lnTo>
                  <a:cubicBezTo>
                    <a:pt x="531" y="180"/>
                    <a:pt x="527" y="176"/>
                    <a:pt x="520" y="176"/>
                  </a:cubicBezTo>
                  <a:close/>
                  <a:moveTo>
                    <a:pt x="408" y="158"/>
                  </a:moveTo>
                  <a:lnTo>
                    <a:pt x="408" y="158"/>
                  </a:lnTo>
                  <a:cubicBezTo>
                    <a:pt x="385" y="176"/>
                    <a:pt x="359" y="195"/>
                    <a:pt x="329" y="210"/>
                  </a:cubicBezTo>
                  <a:cubicBezTo>
                    <a:pt x="299" y="221"/>
                    <a:pt x="266" y="236"/>
                    <a:pt x="228" y="251"/>
                  </a:cubicBezTo>
                  <a:cubicBezTo>
                    <a:pt x="217" y="255"/>
                    <a:pt x="202" y="258"/>
                    <a:pt x="183" y="265"/>
                  </a:cubicBezTo>
                  <a:cubicBezTo>
                    <a:pt x="209" y="247"/>
                    <a:pt x="235" y="232"/>
                    <a:pt x="261" y="217"/>
                  </a:cubicBezTo>
                  <a:cubicBezTo>
                    <a:pt x="311" y="191"/>
                    <a:pt x="356" y="172"/>
                    <a:pt x="408" y="158"/>
                  </a:cubicBezTo>
                  <a:close/>
                  <a:moveTo>
                    <a:pt x="423" y="75"/>
                  </a:moveTo>
                  <a:cubicBezTo>
                    <a:pt x="351" y="90"/>
                    <a:pt x="284" y="120"/>
                    <a:pt x="225" y="150"/>
                  </a:cubicBezTo>
                  <a:cubicBezTo>
                    <a:pt x="161" y="187"/>
                    <a:pt x="97" y="229"/>
                    <a:pt x="33" y="262"/>
                  </a:cubicBezTo>
                  <a:cubicBezTo>
                    <a:pt x="23" y="265"/>
                    <a:pt x="11" y="277"/>
                    <a:pt x="7" y="284"/>
                  </a:cubicBezTo>
                  <a:cubicBezTo>
                    <a:pt x="4" y="296"/>
                    <a:pt x="0" y="307"/>
                    <a:pt x="0" y="315"/>
                  </a:cubicBezTo>
                  <a:cubicBezTo>
                    <a:pt x="0" y="322"/>
                    <a:pt x="4" y="329"/>
                    <a:pt x="4" y="337"/>
                  </a:cubicBezTo>
                  <a:cubicBezTo>
                    <a:pt x="7" y="344"/>
                    <a:pt x="11" y="352"/>
                    <a:pt x="15" y="360"/>
                  </a:cubicBezTo>
                  <a:lnTo>
                    <a:pt x="11" y="360"/>
                  </a:lnTo>
                  <a:cubicBezTo>
                    <a:pt x="19" y="370"/>
                    <a:pt x="26" y="378"/>
                    <a:pt x="37" y="386"/>
                  </a:cubicBezTo>
                  <a:cubicBezTo>
                    <a:pt x="49" y="393"/>
                    <a:pt x="60" y="396"/>
                    <a:pt x="71" y="396"/>
                  </a:cubicBezTo>
                  <a:cubicBezTo>
                    <a:pt x="78" y="396"/>
                    <a:pt x="90" y="393"/>
                    <a:pt x="97" y="389"/>
                  </a:cubicBezTo>
                  <a:cubicBezTo>
                    <a:pt x="104" y="386"/>
                    <a:pt x="112" y="382"/>
                    <a:pt x="116" y="374"/>
                  </a:cubicBezTo>
                  <a:cubicBezTo>
                    <a:pt x="123" y="367"/>
                    <a:pt x="131" y="363"/>
                    <a:pt x="142" y="360"/>
                  </a:cubicBezTo>
                  <a:cubicBezTo>
                    <a:pt x="157" y="352"/>
                    <a:pt x="176" y="344"/>
                    <a:pt x="194" y="341"/>
                  </a:cubicBezTo>
                  <a:cubicBezTo>
                    <a:pt x="213" y="337"/>
                    <a:pt x="235" y="329"/>
                    <a:pt x="258" y="322"/>
                  </a:cubicBezTo>
                  <a:cubicBezTo>
                    <a:pt x="303" y="303"/>
                    <a:pt x="351" y="284"/>
                    <a:pt x="400" y="258"/>
                  </a:cubicBezTo>
                  <a:cubicBezTo>
                    <a:pt x="423" y="243"/>
                    <a:pt x="445" y="229"/>
                    <a:pt x="463" y="206"/>
                  </a:cubicBezTo>
                  <a:lnTo>
                    <a:pt x="468" y="203"/>
                  </a:lnTo>
                  <a:lnTo>
                    <a:pt x="423" y="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5" name="Google Shape;18245;p13"/>
            <p:cNvSpPr/>
            <p:nvPr/>
          </p:nvSpPr>
          <p:spPr>
            <a:xfrm>
              <a:off x="-444548" y="2286126"/>
              <a:ext cx="5587" cy="12892"/>
            </a:xfrm>
            <a:custGeom>
              <a:avLst/>
              <a:gdLst/>
              <a:ahLst/>
              <a:cxnLst/>
              <a:rect l="l" t="t" r="r" b="b"/>
              <a:pathLst>
                <a:path w="117" h="27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9"/>
                    <a:pt x="27" y="98"/>
                    <a:pt x="38" y="146"/>
                  </a:cubicBezTo>
                  <a:lnTo>
                    <a:pt x="38" y="132"/>
                  </a:lnTo>
                  <a:lnTo>
                    <a:pt x="38" y="124"/>
                  </a:lnTo>
                  <a:cubicBezTo>
                    <a:pt x="41" y="109"/>
                    <a:pt x="45" y="94"/>
                    <a:pt x="45" y="83"/>
                  </a:cubicBezTo>
                  <a:cubicBezTo>
                    <a:pt x="45" y="72"/>
                    <a:pt x="41" y="61"/>
                    <a:pt x="38" y="49"/>
                  </a:cubicBezTo>
                  <a:cubicBezTo>
                    <a:pt x="34" y="38"/>
                    <a:pt x="27" y="27"/>
                    <a:pt x="19" y="16"/>
                  </a:cubicBezTo>
                  <a:cubicBezTo>
                    <a:pt x="12" y="12"/>
                    <a:pt x="8" y="8"/>
                    <a:pt x="0" y="1"/>
                  </a:cubicBezTo>
                  <a:close/>
                  <a:moveTo>
                    <a:pt x="53" y="218"/>
                  </a:moveTo>
                  <a:lnTo>
                    <a:pt x="53" y="218"/>
                  </a:lnTo>
                  <a:cubicBezTo>
                    <a:pt x="57" y="232"/>
                    <a:pt x="60" y="248"/>
                    <a:pt x="64" y="263"/>
                  </a:cubicBezTo>
                  <a:cubicBezTo>
                    <a:pt x="83" y="263"/>
                    <a:pt x="101" y="266"/>
                    <a:pt x="117" y="270"/>
                  </a:cubicBezTo>
                  <a:cubicBezTo>
                    <a:pt x="117" y="263"/>
                    <a:pt x="117" y="258"/>
                    <a:pt x="112" y="251"/>
                  </a:cubicBezTo>
                  <a:cubicBezTo>
                    <a:pt x="105" y="251"/>
                    <a:pt x="94" y="248"/>
                    <a:pt x="86" y="244"/>
                  </a:cubicBezTo>
                  <a:cubicBezTo>
                    <a:pt x="75" y="240"/>
                    <a:pt x="67" y="232"/>
                    <a:pt x="60" y="225"/>
                  </a:cubicBezTo>
                  <a:cubicBezTo>
                    <a:pt x="57" y="225"/>
                    <a:pt x="57" y="221"/>
                    <a:pt x="53" y="2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6" name="Google Shape;18246;p13"/>
            <p:cNvSpPr/>
            <p:nvPr/>
          </p:nvSpPr>
          <p:spPr>
            <a:xfrm>
              <a:off x="-448655" y="2279871"/>
              <a:ext cx="14182" cy="23445"/>
            </a:xfrm>
            <a:custGeom>
              <a:avLst/>
              <a:gdLst/>
              <a:ahLst/>
              <a:cxnLst/>
              <a:rect l="l" t="t" r="r" b="b"/>
              <a:pathLst>
                <a:path w="297" h="491" extrusionOk="0">
                  <a:moveTo>
                    <a:pt x="86" y="132"/>
                  </a:moveTo>
                  <a:lnTo>
                    <a:pt x="86" y="132"/>
                  </a:lnTo>
                  <a:cubicBezTo>
                    <a:pt x="94" y="139"/>
                    <a:pt x="98" y="143"/>
                    <a:pt x="105" y="147"/>
                  </a:cubicBezTo>
                  <a:cubicBezTo>
                    <a:pt x="113" y="158"/>
                    <a:pt x="120" y="169"/>
                    <a:pt x="124" y="180"/>
                  </a:cubicBezTo>
                  <a:cubicBezTo>
                    <a:pt x="127" y="192"/>
                    <a:pt x="131" y="203"/>
                    <a:pt x="131" y="214"/>
                  </a:cubicBezTo>
                  <a:cubicBezTo>
                    <a:pt x="131" y="225"/>
                    <a:pt x="127" y="240"/>
                    <a:pt x="124" y="255"/>
                  </a:cubicBezTo>
                  <a:lnTo>
                    <a:pt x="124" y="263"/>
                  </a:lnTo>
                  <a:lnTo>
                    <a:pt x="124" y="277"/>
                  </a:lnTo>
                  <a:cubicBezTo>
                    <a:pt x="113" y="229"/>
                    <a:pt x="98" y="180"/>
                    <a:pt x="86" y="132"/>
                  </a:cubicBezTo>
                  <a:close/>
                  <a:moveTo>
                    <a:pt x="27" y="1"/>
                  </a:moveTo>
                  <a:lnTo>
                    <a:pt x="12" y="42"/>
                  </a:lnTo>
                  <a:cubicBezTo>
                    <a:pt x="8" y="46"/>
                    <a:pt x="4" y="53"/>
                    <a:pt x="4" y="57"/>
                  </a:cubicBezTo>
                  <a:cubicBezTo>
                    <a:pt x="1" y="68"/>
                    <a:pt x="1" y="75"/>
                    <a:pt x="1" y="87"/>
                  </a:cubicBezTo>
                  <a:cubicBezTo>
                    <a:pt x="1" y="94"/>
                    <a:pt x="1" y="106"/>
                    <a:pt x="4" y="113"/>
                  </a:cubicBezTo>
                  <a:cubicBezTo>
                    <a:pt x="30" y="222"/>
                    <a:pt x="56" y="330"/>
                    <a:pt x="83" y="442"/>
                  </a:cubicBezTo>
                  <a:lnTo>
                    <a:pt x="83" y="439"/>
                  </a:lnTo>
                  <a:lnTo>
                    <a:pt x="79" y="408"/>
                  </a:lnTo>
                  <a:lnTo>
                    <a:pt x="113" y="397"/>
                  </a:lnTo>
                  <a:cubicBezTo>
                    <a:pt x="124" y="394"/>
                    <a:pt x="139" y="394"/>
                    <a:pt x="150" y="394"/>
                  </a:cubicBezTo>
                  <a:cubicBezTo>
                    <a:pt x="146" y="379"/>
                    <a:pt x="143" y="363"/>
                    <a:pt x="139" y="349"/>
                  </a:cubicBezTo>
                  <a:lnTo>
                    <a:pt x="139" y="349"/>
                  </a:lnTo>
                  <a:cubicBezTo>
                    <a:pt x="143" y="352"/>
                    <a:pt x="143" y="356"/>
                    <a:pt x="146" y="356"/>
                  </a:cubicBezTo>
                  <a:cubicBezTo>
                    <a:pt x="153" y="363"/>
                    <a:pt x="161" y="371"/>
                    <a:pt x="172" y="375"/>
                  </a:cubicBezTo>
                  <a:cubicBezTo>
                    <a:pt x="180" y="379"/>
                    <a:pt x="191" y="382"/>
                    <a:pt x="198" y="382"/>
                  </a:cubicBezTo>
                  <a:cubicBezTo>
                    <a:pt x="203" y="389"/>
                    <a:pt x="203" y="394"/>
                    <a:pt x="203" y="401"/>
                  </a:cubicBezTo>
                  <a:cubicBezTo>
                    <a:pt x="206" y="405"/>
                    <a:pt x="210" y="405"/>
                    <a:pt x="213" y="405"/>
                  </a:cubicBezTo>
                  <a:cubicBezTo>
                    <a:pt x="232" y="412"/>
                    <a:pt x="251" y="420"/>
                    <a:pt x="266" y="427"/>
                  </a:cubicBezTo>
                  <a:lnTo>
                    <a:pt x="284" y="434"/>
                  </a:lnTo>
                  <a:cubicBezTo>
                    <a:pt x="284" y="423"/>
                    <a:pt x="281" y="408"/>
                    <a:pt x="281" y="394"/>
                  </a:cubicBezTo>
                  <a:cubicBezTo>
                    <a:pt x="277" y="375"/>
                    <a:pt x="274" y="349"/>
                    <a:pt x="258" y="326"/>
                  </a:cubicBezTo>
                  <a:lnTo>
                    <a:pt x="258" y="322"/>
                  </a:lnTo>
                  <a:lnTo>
                    <a:pt x="243" y="296"/>
                  </a:lnTo>
                  <a:lnTo>
                    <a:pt x="213" y="304"/>
                  </a:lnTo>
                  <a:cubicBezTo>
                    <a:pt x="210" y="304"/>
                    <a:pt x="206" y="308"/>
                    <a:pt x="206" y="308"/>
                  </a:cubicBezTo>
                  <a:lnTo>
                    <a:pt x="203" y="308"/>
                  </a:lnTo>
                  <a:lnTo>
                    <a:pt x="203" y="304"/>
                  </a:lnTo>
                  <a:cubicBezTo>
                    <a:pt x="198" y="300"/>
                    <a:pt x="198" y="292"/>
                    <a:pt x="198" y="285"/>
                  </a:cubicBezTo>
                  <a:lnTo>
                    <a:pt x="198" y="274"/>
                  </a:lnTo>
                  <a:cubicBezTo>
                    <a:pt x="206" y="251"/>
                    <a:pt x="206" y="232"/>
                    <a:pt x="206" y="214"/>
                  </a:cubicBezTo>
                  <a:cubicBezTo>
                    <a:pt x="206" y="192"/>
                    <a:pt x="203" y="169"/>
                    <a:pt x="195" y="151"/>
                  </a:cubicBezTo>
                  <a:cubicBezTo>
                    <a:pt x="184" y="128"/>
                    <a:pt x="172" y="109"/>
                    <a:pt x="158" y="91"/>
                  </a:cubicBezTo>
                  <a:cubicBezTo>
                    <a:pt x="150" y="87"/>
                    <a:pt x="146" y="80"/>
                    <a:pt x="139" y="75"/>
                  </a:cubicBezTo>
                  <a:cubicBezTo>
                    <a:pt x="120" y="61"/>
                    <a:pt x="101" y="46"/>
                    <a:pt x="83" y="35"/>
                  </a:cubicBezTo>
                  <a:cubicBezTo>
                    <a:pt x="79" y="30"/>
                    <a:pt x="72" y="27"/>
                    <a:pt x="64" y="23"/>
                  </a:cubicBezTo>
                  <a:lnTo>
                    <a:pt x="27" y="1"/>
                  </a:lnTo>
                  <a:close/>
                  <a:moveTo>
                    <a:pt x="292" y="465"/>
                  </a:moveTo>
                  <a:lnTo>
                    <a:pt x="284" y="475"/>
                  </a:lnTo>
                  <a:lnTo>
                    <a:pt x="284" y="491"/>
                  </a:lnTo>
                  <a:lnTo>
                    <a:pt x="296" y="487"/>
                  </a:lnTo>
                  <a:lnTo>
                    <a:pt x="292" y="4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7" name="Google Shape;18247;p13"/>
            <p:cNvSpPr/>
            <p:nvPr/>
          </p:nvSpPr>
          <p:spPr>
            <a:xfrm>
              <a:off x="190718" y="1139124"/>
              <a:ext cx="7544" cy="11508"/>
            </a:xfrm>
            <a:custGeom>
              <a:avLst/>
              <a:gdLst/>
              <a:ahLst/>
              <a:cxnLst/>
              <a:rect l="l" t="t" r="r" b="b"/>
              <a:pathLst>
                <a:path w="158" h="241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61"/>
                    <a:pt x="79" y="128"/>
                    <a:pt x="105" y="195"/>
                  </a:cubicBezTo>
                  <a:cubicBezTo>
                    <a:pt x="113" y="206"/>
                    <a:pt x="120" y="218"/>
                    <a:pt x="127" y="228"/>
                  </a:cubicBezTo>
                  <a:cubicBezTo>
                    <a:pt x="131" y="232"/>
                    <a:pt x="135" y="240"/>
                    <a:pt x="143" y="240"/>
                  </a:cubicBezTo>
                  <a:lnTo>
                    <a:pt x="158" y="236"/>
                  </a:lnTo>
                  <a:cubicBezTo>
                    <a:pt x="153" y="232"/>
                    <a:pt x="153" y="232"/>
                    <a:pt x="153" y="228"/>
                  </a:cubicBezTo>
                  <a:cubicBezTo>
                    <a:pt x="113" y="195"/>
                    <a:pt x="94" y="154"/>
                    <a:pt x="72" y="113"/>
                  </a:cubicBezTo>
                  <a:cubicBezTo>
                    <a:pt x="53" y="75"/>
                    <a:pt x="38" y="38"/>
                    <a:pt x="15" y="11"/>
                  </a:cubicBezTo>
                  <a:cubicBezTo>
                    <a:pt x="12" y="8"/>
                    <a:pt x="8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8" name="Google Shape;18248;p13"/>
            <p:cNvSpPr/>
            <p:nvPr/>
          </p:nvSpPr>
          <p:spPr>
            <a:xfrm>
              <a:off x="184988" y="1131436"/>
              <a:ext cx="17763" cy="22538"/>
            </a:xfrm>
            <a:custGeom>
              <a:avLst/>
              <a:gdLst/>
              <a:ahLst/>
              <a:cxnLst/>
              <a:rect l="l" t="t" r="r" b="b"/>
              <a:pathLst>
                <a:path w="372" h="472" extrusionOk="0">
                  <a:moveTo>
                    <a:pt x="90" y="1"/>
                  </a:moveTo>
                  <a:cubicBezTo>
                    <a:pt x="87" y="1"/>
                    <a:pt x="80" y="4"/>
                    <a:pt x="76" y="4"/>
                  </a:cubicBezTo>
                  <a:cubicBezTo>
                    <a:pt x="71" y="4"/>
                    <a:pt x="68" y="8"/>
                    <a:pt x="64" y="12"/>
                  </a:cubicBezTo>
                  <a:cubicBezTo>
                    <a:pt x="61" y="12"/>
                    <a:pt x="57" y="15"/>
                    <a:pt x="57" y="15"/>
                  </a:cubicBezTo>
                  <a:lnTo>
                    <a:pt x="54" y="20"/>
                  </a:lnTo>
                  <a:cubicBezTo>
                    <a:pt x="42" y="23"/>
                    <a:pt x="27" y="31"/>
                    <a:pt x="16" y="42"/>
                  </a:cubicBezTo>
                  <a:cubicBezTo>
                    <a:pt x="12" y="49"/>
                    <a:pt x="9" y="57"/>
                    <a:pt x="4" y="65"/>
                  </a:cubicBezTo>
                  <a:cubicBezTo>
                    <a:pt x="1" y="72"/>
                    <a:pt x="1" y="79"/>
                    <a:pt x="1" y="87"/>
                  </a:cubicBezTo>
                  <a:cubicBezTo>
                    <a:pt x="1" y="101"/>
                    <a:pt x="4" y="113"/>
                    <a:pt x="9" y="124"/>
                  </a:cubicBezTo>
                  <a:cubicBezTo>
                    <a:pt x="12" y="135"/>
                    <a:pt x="19" y="143"/>
                    <a:pt x="27" y="154"/>
                  </a:cubicBezTo>
                  <a:cubicBezTo>
                    <a:pt x="76" y="229"/>
                    <a:pt x="121" y="303"/>
                    <a:pt x="158" y="386"/>
                  </a:cubicBezTo>
                  <a:cubicBezTo>
                    <a:pt x="166" y="405"/>
                    <a:pt x="173" y="423"/>
                    <a:pt x="188" y="438"/>
                  </a:cubicBezTo>
                  <a:cubicBezTo>
                    <a:pt x="197" y="451"/>
                    <a:pt x="209" y="460"/>
                    <a:pt x="224" y="468"/>
                  </a:cubicBezTo>
                  <a:lnTo>
                    <a:pt x="224" y="468"/>
                  </a:lnTo>
                  <a:lnTo>
                    <a:pt x="188" y="434"/>
                  </a:lnTo>
                  <a:lnTo>
                    <a:pt x="263" y="401"/>
                  </a:lnTo>
                  <a:cubicBezTo>
                    <a:pt x="255" y="401"/>
                    <a:pt x="251" y="393"/>
                    <a:pt x="247" y="389"/>
                  </a:cubicBezTo>
                  <a:cubicBezTo>
                    <a:pt x="240" y="379"/>
                    <a:pt x="233" y="367"/>
                    <a:pt x="225" y="356"/>
                  </a:cubicBezTo>
                  <a:cubicBezTo>
                    <a:pt x="199" y="289"/>
                    <a:pt x="161" y="222"/>
                    <a:pt x="121" y="161"/>
                  </a:cubicBezTo>
                  <a:lnTo>
                    <a:pt x="121" y="161"/>
                  </a:lnTo>
                  <a:cubicBezTo>
                    <a:pt x="128" y="165"/>
                    <a:pt x="132" y="169"/>
                    <a:pt x="135" y="172"/>
                  </a:cubicBezTo>
                  <a:cubicBezTo>
                    <a:pt x="158" y="199"/>
                    <a:pt x="173" y="236"/>
                    <a:pt x="192" y="274"/>
                  </a:cubicBezTo>
                  <a:cubicBezTo>
                    <a:pt x="214" y="315"/>
                    <a:pt x="233" y="356"/>
                    <a:pt x="273" y="389"/>
                  </a:cubicBezTo>
                  <a:cubicBezTo>
                    <a:pt x="273" y="393"/>
                    <a:pt x="273" y="393"/>
                    <a:pt x="278" y="397"/>
                  </a:cubicBezTo>
                  <a:lnTo>
                    <a:pt x="285" y="393"/>
                  </a:lnTo>
                  <a:lnTo>
                    <a:pt x="296" y="423"/>
                  </a:lnTo>
                  <a:cubicBezTo>
                    <a:pt x="304" y="427"/>
                    <a:pt x="311" y="427"/>
                    <a:pt x="318" y="431"/>
                  </a:cubicBezTo>
                  <a:cubicBezTo>
                    <a:pt x="333" y="434"/>
                    <a:pt x="349" y="438"/>
                    <a:pt x="363" y="441"/>
                  </a:cubicBezTo>
                  <a:lnTo>
                    <a:pt x="371" y="438"/>
                  </a:lnTo>
                  <a:lnTo>
                    <a:pt x="356" y="434"/>
                  </a:lnTo>
                  <a:cubicBezTo>
                    <a:pt x="359" y="431"/>
                    <a:pt x="359" y="427"/>
                    <a:pt x="359" y="423"/>
                  </a:cubicBezTo>
                  <a:cubicBezTo>
                    <a:pt x="363" y="419"/>
                    <a:pt x="363" y="412"/>
                    <a:pt x="363" y="405"/>
                  </a:cubicBezTo>
                  <a:cubicBezTo>
                    <a:pt x="363" y="397"/>
                    <a:pt x="363" y="389"/>
                    <a:pt x="359" y="386"/>
                  </a:cubicBezTo>
                  <a:cubicBezTo>
                    <a:pt x="356" y="374"/>
                    <a:pt x="352" y="367"/>
                    <a:pt x="345" y="360"/>
                  </a:cubicBezTo>
                  <a:cubicBezTo>
                    <a:pt x="341" y="352"/>
                    <a:pt x="333" y="341"/>
                    <a:pt x="323" y="334"/>
                  </a:cubicBezTo>
                  <a:cubicBezTo>
                    <a:pt x="307" y="318"/>
                    <a:pt x="292" y="300"/>
                    <a:pt x="281" y="277"/>
                  </a:cubicBezTo>
                  <a:cubicBezTo>
                    <a:pt x="263" y="244"/>
                    <a:pt x="244" y="203"/>
                    <a:pt x="221" y="161"/>
                  </a:cubicBezTo>
                  <a:cubicBezTo>
                    <a:pt x="211" y="143"/>
                    <a:pt x="195" y="124"/>
                    <a:pt x="176" y="105"/>
                  </a:cubicBezTo>
                  <a:cubicBezTo>
                    <a:pt x="166" y="94"/>
                    <a:pt x="150" y="83"/>
                    <a:pt x="135" y="72"/>
                  </a:cubicBezTo>
                  <a:lnTo>
                    <a:pt x="135" y="60"/>
                  </a:lnTo>
                  <a:lnTo>
                    <a:pt x="135" y="57"/>
                  </a:lnTo>
                  <a:lnTo>
                    <a:pt x="135" y="46"/>
                  </a:lnTo>
                  <a:cubicBezTo>
                    <a:pt x="135" y="42"/>
                    <a:pt x="135" y="38"/>
                    <a:pt x="132" y="34"/>
                  </a:cubicBezTo>
                  <a:cubicBezTo>
                    <a:pt x="132" y="27"/>
                    <a:pt x="128" y="20"/>
                    <a:pt x="121" y="15"/>
                  </a:cubicBezTo>
                  <a:cubicBezTo>
                    <a:pt x="116" y="12"/>
                    <a:pt x="113" y="8"/>
                    <a:pt x="106" y="4"/>
                  </a:cubicBezTo>
                  <a:cubicBezTo>
                    <a:pt x="102" y="4"/>
                    <a:pt x="98" y="1"/>
                    <a:pt x="90" y="1"/>
                  </a:cubicBezTo>
                  <a:close/>
                  <a:moveTo>
                    <a:pt x="224" y="468"/>
                  </a:moveTo>
                  <a:lnTo>
                    <a:pt x="228" y="472"/>
                  </a:lnTo>
                  <a:lnTo>
                    <a:pt x="233" y="472"/>
                  </a:lnTo>
                  <a:cubicBezTo>
                    <a:pt x="230" y="471"/>
                    <a:pt x="227" y="469"/>
                    <a:pt x="224" y="4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9" name="Google Shape;18249;p13"/>
            <p:cNvSpPr/>
            <p:nvPr/>
          </p:nvSpPr>
          <p:spPr>
            <a:xfrm>
              <a:off x="-541481" y="2328242"/>
              <a:ext cx="3772" cy="13274"/>
            </a:xfrm>
            <a:custGeom>
              <a:avLst/>
              <a:gdLst/>
              <a:ahLst/>
              <a:cxnLst/>
              <a:rect l="l" t="t" r="r" b="b"/>
              <a:pathLst>
                <a:path w="79" h="278" extrusionOk="0">
                  <a:moveTo>
                    <a:pt x="42" y="1"/>
                  </a:moveTo>
                  <a:cubicBezTo>
                    <a:pt x="38" y="4"/>
                    <a:pt x="34" y="9"/>
                    <a:pt x="30" y="12"/>
                  </a:cubicBezTo>
                  <a:cubicBezTo>
                    <a:pt x="23" y="23"/>
                    <a:pt x="12" y="35"/>
                    <a:pt x="8" y="42"/>
                  </a:cubicBezTo>
                  <a:cubicBezTo>
                    <a:pt x="4" y="46"/>
                    <a:pt x="1" y="49"/>
                    <a:pt x="1" y="54"/>
                  </a:cubicBezTo>
                  <a:cubicBezTo>
                    <a:pt x="1" y="57"/>
                    <a:pt x="4" y="61"/>
                    <a:pt x="8" y="64"/>
                  </a:cubicBezTo>
                  <a:cubicBezTo>
                    <a:pt x="16" y="72"/>
                    <a:pt x="23" y="83"/>
                    <a:pt x="30" y="94"/>
                  </a:cubicBezTo>
                  <a:cubicBezTo>
                    <a:pt x="34" y="102"/>
                    <a:pt x="38" y="106"/>
                    <a:pt x="42" y="116"/>
                  </a:cubicBezTo>
                  <a:cubicBezTo>
                    <a:pt x="38" y="102"/>
                    <a:pt x="38" y="87"/>
                    <a:pt x="38" y="72"/>
                  </a:cubicBezTo>
                  <a:cubicBezTo>
                    <a:pt x="38" y="49"/>
                    <a:pt x="42" y="23"/>
                    <a:pt x="42" y="1"/>
                  </a:cubicBezTo>
                  <a:close/>
                  <a:moveTo>
                    <a:pt x="42" y="143"/>
                  </a:moveTo>
                  <a:cubicBezTo>
                    <a:pt x="42" y="154"/>
                    <a:pt x="38" y="166"/>
                    <a:pt x="34" y="177"/>
                  </a:cubicBezTo>
                  <a:cubicBezTo>
                    <a:pt x="27" y="184"/>
                    <a:pt x="27" y="188"/>
                    <a:pt x="27" y="188"/>
                  </a:cubicBezTo>
                  <a:cubicBezTo>
                    <a:pt x="27" y="188"/>
                    <a:pt x="27" y="192"/>
                    <a:pt x="30" y="192"/>
                  </a:cubicBezTo>
                  <a:cubicBezTo>
                    <a:pt x="30" y="195"/>
                    <a:pt x="30" y="199"/>
                    <a:pt x="34" y="203"/>
                  </a:cubicBezTo>
                  <a:cubicBezTo>
                    <a:pt x="42" y="214"/>
                    <a:pt x="53" y="229"/>
                    <a:pt x="61" y="247"/>
                  </a:cubicBezTo>
                  <a:cubicBezTo>
                    <a:pt x="68" y="255"/>
                    <a:pt x="68" y="266"/>
                    <a:pt x="72" y="270"/>
                  </a:cubicBezTo>
                  <a:cubicBezTo>
                    <a:pt x="72" y="273"/>
                    <a:pt x="75" y="278"/>
                    <a:pt x="75" y="278"/>
                  </a:cubicBezTo>
                  <a:lnTo>
                    <a:pt x="79" y="278"/>
                  </a:lnTo>
                  <a:lnTo>
                    <a:pt x="79" y="270"/>
                  </a:lnTo>
                  <a:cubicBezTo>
                    <a:pt x="79" y="263"/>
                    <a:pt x="75" y="251"/>
                    <a:pt x="75" y="247"/>
                  </a:cubicBezTo>
                  <a:cubicBezTo>
                    <a:pt x="56" y="214"/>
                    <a:pt x="49" y="177"/>
                    <a:pt x="42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0" name="Google Shape;18250;p13"/>
            <p:cNvSpPr/>
            <p:nvPr/>
          </p:nvSpPr>
          <p:spPr>
            <a:xfrm>
              <a:off x="-545253" y="2323801"/>
              <a:ext cx="11173" cy="21440"/>
            </a:xfrm>
            <a:custGeom>
              <a:avLst/>
              <a:gdLst/>
              <a:ahLst/>
              <a:cxnLst/>
              <a:rect l="l" t="t" r="r" b="b"/>
              <a:pathLst>
                <a:path w="234" h="449" extrusionOk="0">
                  <a:moveTo>
                    <a:pt x="121" y="94"/>
                  </a:moveTo>
                  <a:cubicBezTo>
                    <a:pt x="121" y="116"/>
                    <a:pt x="117" y="142"/>
                    <a:pt x="117" y="165"/>
                  </a:cubicBezTo>
                  <a:cubicBezTo>
                    <a:pt x="117" y="180"/>
                    <a:pt x="117" y="195"/>
                    <a:pt x="121" y="209"/>
                  </a:cubicBezTo>
                  <a:cubicBezTo>
                    <a:pt x="117" y="199"/>
                    <a:pt x="113" y="195"/>
                    <a:pt x="109" y="187"/>
                  </a:cubicBezTo>
                  <a:cubicBezTo>
                    <a:pt x="102" y="176"/>
                    <a:pt x="95" y="165"/>
                    <a:pt x="87" y="157"/>
                  </a:cubicBezTo>
                  <a:cubicBezTo>
                    <a:pt x="83" y="154"/>
                    <a:pt x="80" y="150"/>
                    <a:pt x="80" y="147"/>
                  </a:cubicBezTo>
                  <a:cubicBezTo>
                    <a:pt x="80" y="142"/>
                    <a:pt x="83" y="139"/>
                    <a:pt x="87" y="135"/>
                  </a:cubicBezTo>
                  <a:cubicBezTo>
                    <a:pt x="91" y="128"/>
                    <a:pt x="102" y="116"/>
                    <a:pt x="109" y="105"/>
                  </a:cubicBezTo>
                  <a:cubicBezTo>
                    <a:pt x="113" y="102"/>
                    <a:pt x="117" y="97"/>
                    <a:pt x="121" y="94"/>
                  </a:cubicBezTo>
                  <a:close/>
                  <a:moveTo>
                    <a:pt x="121" y="236"/>
                  </a:moveTo>
                  <a:cubicBezTo>
                    <a:pt x="128" y="270"/>
                    <a:pt x="135" y="307"/>
                    <a:pt x="154" y="340"/>
                  </a:cubicBezTo>
                  <a:cubicBezTo>
                    <a:pt x="154" y="344"/>
                    <a:pt x="158" y="356"/>
                    <a:pt x="158" y="363"/>
                  </a:cubicBezTo>
                  <a:lnTo>
                    <a:pt x="158" y="371"/>
                  </a:lnTo>
                  <a:lnTo>
                    <a:pt x="154" y="371"/>
                  </a:lnTo>
                  <a:cubicBezTo>
                    <a:pt x="154" y="371"/>
                    <a:pt x="151" y="366"/>
                    <a:pt x="151" y="363"/>
                  </a:cubicBezTo>
                  <a:cubicBezTo>
                    <a:pt x="147" y="359"/>
                    <a:pt x="147" y="348"/>
                    <a:pt x="140" y="340"/>
                  </a:cubicBezTo>
                  <a:cubicBezTo>
                    <a:pt x="132" y="322"/>
                    <a:pt x="121" y="307"/>
                    <a:pt x="113" y="296"/>
                  </a:cubicBezTo>
                  <a:cubicBezTo>
                    <a:pt x="109" y="292"/>
                    <a:pt x="109" y="288"/>
                    <a:pt x="109" y="285"/>
                  </a:cubicBezTo>
                  <a:cubicBezTo>
                    <a:pt x="106" y="285"/>
                    <a:pt x="106" y="281"/>
                    <a:pt x="106" y="281"/>
                  </a:cubicBezTo>
                  <a:cubicBezTo>
                    <a:pt x="106" y="281"/>
                    <a:pt x="106" y="277"/>
                    <a:pt x="113" y="270"/>
                  </a:cubicBezTo>
                  <a:cubicBezTo>
                    <a:pt x="117" y="259"/>
                    <a:pt x="121" y="247"/>
                    <a:pt x="121" y="236"/>
                  </a:cubicBezTo>
                  <a:close/>
                  <a:moveTo>
                    <a:pt x="113" y="0"/>
                  </a:moveTo>
                  <a:cubicBezTo>
                    <a:pt x="106" y="0"/>
                    <a:pt x="91" y="0"/>
                    <a:pt x="80" y="12"/>
                  </a:cubicBezTo>
                  <a:cubicBezTo>
                    <a:pt x="76" y="16"/>
                    <a:pt x="68" y="19"/>
                    <a:pt x="64" y="26"/>
                  </a:cubicBezTo>
                  <a:cubicBezTo>
                    <a:pt x="64" y="30"/>
                    <a:pt x="61" y="34"/>
                    <a:pt x="61" y="38"/>
                  </a:cubicBezTo>
                  <a:cubicBezTo>
                    <a:pt x="61" y="42"/>
                    <a:pt x="57" y="45"/>
                    <a:pt x="57" y="45"/>
                  </a:cubicBezTo>
                  <a:cubicBezTo>
                    <a:pt x="57" y="45"/>
                    <a:pt x="57" y="49"/>
                    <a:pt x="54" y="52"/>
                  </a:cubicBezTo>
                  <a:cubicBezTo>
                    <a:pt x="50" y="61"/>
                    <a:pt x="38" y="71"/>
                    <a:pt x="28" y="87"/>
                  </a:cubicBezTo>
                  <a:cubicBezTo>
                    <a:pt x="20" y="94"/>
                    <a:pt x="16" y="102"/>
                    <a:pt x="9" y="109"/>
                  </a:cubicBezTo>
                  <a:cubicBezTo>
                    <a:pt x="5" y="120"/>
                    <a:pt x="1" y="131"/>
                    <a:pt x="1" y="147"/>
                  </a:cubicBezTo>
                  <a:cubicBezTo>
                    <a:pt x="1" y="157"/>
                    <a:pt x="5" y="169"/>
                    <a:pt x="9" y="180"/>
                  </a:cubicBezTo>
                  <a:cubicBezTo>
                    <a:pt x="16" y="191"/>
                    <a:pt x="23" y="202"/>
                    <a:pt x="31" y="209"/>
                  </a:cubicBezTo>
                  <a:cubicBezTo>
                    <a:pt x="38" y="218"/>
                    <a:pt x="42" y="225"/>
                    <a:pt x="46" y="225"/>
                  </a:cubicBezTo>
                  <a:lnTo>
                    <a:pt x="46" y="228"/>
                  </a:lnTo>
                  <a:cubicBezTo>
                    <a:pt x="35" y="244"/>
                    <a:pt x="31" y="262"/>
                    <a:pt x="31" y="281"/>
                  </a:cubicBezTo>
                  <a:cubicBezTo>
                    <a:pt x="31" y="292"/>
                    <a:pt x="35" y="307"/>
                    <a:pt x="38" y="314"/>
                  </a:cubicBezTo>
                  <a:cubicBezTo>
                    <a:pt x="42" y="330"/>
                    <a:pt x="50" y="340"/>
                    <a:pt x="57" y="352"/>
                  </a:cubicBezTo>
                  <a:cubicBezTo>
                    <a:pt x="64" y="359"/>
                    <a:pt x="68" y="366"/>
                    <a:pt x="73" y="371"/>
                  </a:cubicBezTo>
                  <a:cubicBezTo>
                    <a:pt x="73" y="378"/>
                    <a:pt x="76" y="382"/>
                    <a:pt x="80" y="389"/>
                  </a:cubicBezTo>
                  <a:cubicBezTo>
                    <a:pt x="80" y="393"/>
                    <a:pt x="83" y="401"/>
                    <a:pt x="83" y="404"/>
                  </a:cubicBezTo>
                  <a:cubicBezTo>
                    <a:pt x="91" y="411"/>
                    <a:pt x="95" y="423"/>
                    <a:pt x="106" y="434"/>
                  </a:cubicBezTo>
                  <a:cubicBezTo>
                    <a:pt x="109" y="438"/>
                    <a:pt x="117" y="442"/>
                    <a:pt x="125" y="445"/>
                  </a:cubicBezTo>
                  <a:cubicBezTo>
                    <a:pt x="132" y="445"/>
                    <a:pt x="140" y="449"/>
                    <a:pt x="147" y="449"/>
                  </a:cubicBezTo>
                  <a:cubicBezTo>
                    <a:pt x="154" y="449"/>
                    <a:pt x="162" y="449"/>
                    <a:pt x="169" y="445"/>
                  </a:cubicBezTo>
                  <a:cubicBezTo>
                    <a:pt x="180" y="442"/>
                    <a:pt x="192" y="438"/>
                    <a:pt x="199" y="434"/>
                  </a:cubicBezTo>
                  <a:cubicBezTo>
                    <a:pt x="199" y="430"/>
                    <a:pt x="203" y="430"/>
                    <a:pt x="203" y="430"/>
                  </a:cubicBezTo>
                  <a:cubicBezTo>
                    <a:pt x="214" y="423"/>
                    <a:pt x="221" y="411"/>
                    <a:pt x="225" y="401"/>
                  </a:cubicBezTo>
                  <a:cubicBezTo>
                    <a:pt x="233" y="385"/>
                    <a:pt x="233" y="375"/>
                    <a:pt x="233" y="363"/>
                  </a:cubicBezTo>
                  <a:cubicBezTo>
                    <a:pt x="233" y="340"/>
                    <a:pt x="230" y="322"/>
                    <a:pt x="221" y="307"/>
                  </a:cubicBezTo>
                  <a:cubicBezTo>
                    <a:pt x="199" y="262"/>
                    <a:pt x="195" y="218"/>
                    <a:pt x="195" y="165"/>
                  </a:cubicBezTo>
                  <a:cubicBezTo>
                    <a:pt x="195" y="139"/>
                    <a:pt x="195" y="113"/>
                    <a:pt x="199" y="87"/>
                  </a:cubicBezTo>
                  <a:lnTo>
                    <a:pt x="199" y="83"/>
                  </a:lnTo>
                  <a:lnTo>
                    <a:pt x="199" y="79"/>
                  </a:lnTo>
                  <a:cubicBezTo>
                    <a:pt x="199" y="71"/>
                    <a:pt x="195" y="64"/>
                    <a:pt x="195" y="61"/>
                  </a:cubicBezTo>
                  <a:cubicBezTo>
                    <a:pt x="192" y="49"/>
                    <a:pt x="188" y="38"/>
                    <a:pt x="180" y="30"/>
                  </a:cubicBezTo>
                  <a:cubicBezTo>
                    <a:pt x="173" y="19"/>
                    <a:pt x="166" y="16"/>
                    <a:pt x="154" y="8"/>
                  </a:cubicBezTo>
                  <a:cubicBezTo>
                    <a:pt x="143" y="4"/>
                    <a:pt x="132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1" name="Google Shape;18251;p13"/>
            <p:cNvSpPr/>
            <p:nvPr/>
          </p:nvSpPr>
          <p:spPr>
            <a:xfrm>
              <a:off x="-461309" y="2207243"/>
              <a:ext cx="3915" cy="10219"/>
            </a:xfrm>
            <a:custGeom>
              <a:avLst/>
              <a:gdLst/>
              <a:ahLst/>
              <a:cxnLst/>
              <a:rect l="l" t="t" r="r" b="b"/>
              <a:pathLst>
                <a:path w="82" h="214" extrusionOk="0">
                  <a:moveTo>
                    <a:pt x="0" y="0"/>
                  </a:moveTo>
                  <a:cubicBezTo>
                    <a:pt x="0" y="26"/>
                    <a:pt x="4" y="57"/>
                    <a:pt x="11" y="86"/>
                  </a:cubicBezTo>
                  <a:cubicBezTo>
                    <a:pt x="19" y="120"/>
                    <a:pt x="30" y="154"/>
                    <a:pt x="30" y="191"/>
                  </a:cubicBezTo>
                  <a:lnTo>
                    <a:pt x="30" y="199"/>
                  </a:lnTo>
                  <a:lnTo>
                    <a:pt x="30" y="214"/>
                  </a:lnTo>
                  <a:cubicBezTo>
                    <a:pt x="34" y="210"/>
                    <a:pt x="37" y="206"/>
                    <a:pt x="42" y="199"/>
                  </a:cubicBezTo>
                  <a:cubicBezTo>
                    <a:pt x="42" y="188"/>
                    <a:pt x="45" y="180"/>
                    <a:pt x="52" y="169"/>
                  </a:cubicBezTo>
                  <a:cubicBezTo>
                    <a:pt x="56" y="157"/>
                    <a:pt x="64" y="150"/>
                    <a:pt x="71" y="143"/>
                  </a:cubicBezTo>
                  <a:cubicBezTo>
                    <a:pt x="75" y="138"/>
                    <a:pt x="78" y="135"/>
                    <a:pt x="82" y="131"/>
                  </a:cubicBezTo>
                  <a:lnTo>
                    <a:pt x="68" y="131"/>
                  </a:lnTo>
                  <a:cubicBezTo>
                    <a:pt x="60" y="128"/>
                    <a:pt x="52" y="124"/>
                    <a:pt x="49" y="120"/>
                  </a:cubicBezTo>
                  <a:cubicBezTo>
                    <a:pt x="45" y="116"/>
                    <a:pt x="42" y="109"/>
                    <a:pt x="37" y="105"/>
                  </a:cubicBezTo>
                  <a:cubicBezTo>
                    <a:pt x="34" y="98"/>
                    <a:pt x="34" y="90"/>
                    <a:pt x="34" y="86"/>
                  </a:cubicBezTo>
                  <a:cubicBezTo>
                    <a:pt x="34" y="76"/>
                    <a:pt x="34" y="71"/>
                    <a:pt x="37" y="64"/>
                  </a:cubicBezTo>
                  <a:cubicBezTo>
                    <a:pt x="37" y="60"/>
                    <a:pt x="42" y="57"/>
                    <a:pt x="45" y="49"/>
                  </a:cubicBezTo>
                  <a:cubicBezTo>
                    <a:pt x="49" y="42"/>
                    <a:pt x="56" y="31"/>
                    <a:pt x="64" y="19"/>
                  </a:cubicBezTo>
                  <a:cubicBezTo>
                    <a:pt x="68" y="12"/>
                    <a:pt x="68" y="4"/>
                    <a:pt x="68" y="4"/>
                  </a:cubicBezTo>
                  <a:cubicBezTo>
                    <a:pt x="68" y="0"/>
                    <a:pt x="68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2" name="Google Shape;18252;p13"/>
            <p:cNvSpPr/>
            <p:nvPr/>
          </p:nvSpPr>
          <p:spPr>
            <a:xfrm>
              <a:off x="-465081" y="2203519"/>
              <a:ext cx="12367" cy="17667"/>
            </a:xfrm>
            <a:custGeom>
              <a:avLst/>
              <a:gdLst/>
              <a:ahLst/>
              <a:cxnLst/>
              <a:rect l="l" t="t" r="r" b="b"/>
              <a:pathLst>
                <a:path w="259" h="370" extrusionOk="0">
                  <a:moveTo>
                    <a:pt x="143" y="78"/>
                  </a:moveTo>
                  <a:cubicBezTo>
                    <a:pt x="147" y="78"/>
                    <a:pt x="147" y="78"/>
                    <a:pt x="147" y="82"/>
                  </a:cubicBezTo>
                  <a:cubicBezTo>
                    <a:pt x="147" y="82"/>
                    <a:pt x="147" y="90"/>
                    <a:pt x="143" y="97"/>
                  </a:cubicBezTo>
                  <a:cubicBezTo>
                    <a:pt x="135" y="109"/>
                    <a:pt x="128" y="120"/>
                    <a:pt x="124" y="127"/>
                  </a:cubicBezTo>
                  <a:cubicBezTo>
                    <a:pt x="121" y="135"/>
                    <a:pt x="116" y="138"/>
                    <a:pt x="116" y="142"/>
                  </a:cubicBezTo>
                  <a:cubicBezTo>
                    <a:pt x="113" y="149"/>
                    <a:pt x="113" y="154"/>
                    <a:pt x="113" y="164"/>
                  </a:cubicBezTo>
                  <a:cubicBezTo>
                    <a:pt x="113" y="168"/>
                    <a:pt x="113" y="176"/>
                    <a:pt x="116" y="183"/>
                  </a:cubicBezTo>
                  <a:cubicBezTo>
                    <a:pt x="121" y="187"/>
                    <a:pt x="124" y="194"/>
                    <a:pt x="128" y="198"/>
                  </a:cubicBezTo>
                  <a:cubicBezTo>
                    <a:pt x="131" y="202"/>
                    <a:pt x="139" y="206"/>
                    <a:pt x="147" y="209"/>
                  </a:cubicBezTo>
                  <a:lnTo>
                    <a:pt x="161" y="209"/>
                  </a:lnTo>
                  <a:cubicBezTo>
                    <a:pt x="157" y="213"/>
                    <a:pt x="154" y="216"/>
                    <a:pt x="150" y="221"/>
                  </a:cubicBezTo>
                  <a:cubicBezTo>
                    <a:pt x="143" y="228"/>
                    <a:pt x="135" y="235"/>
                    <a:pt x="131" y="247"/>
                  </a:cubicBezTo>
                  <a:cubicBezTo>
                    <a:pt x="124" y="258"/>
                    <a:pt x="121" y="266"/>
                    <a:pt x="121" y="277"/>
                  </a:cubicBezTo>
                  <a:cubicBezTo>
                    <a:pt x="116" y="284"/>
                    <a:pt x="113" y="288"/>
                    <a:pt x="109" y="292"/>
                  </a:cubicBezTo>
                  <a:lnTo>
                    <a:pt x="109" y="277"/>
                  </a:lnTo>
                  <a:lnTo>
                    <a:pt x="109" y="269"/>
                  </a:lnTo>
                  <a:cubicBezTo>
                    <a:pt x="109" y="232"/>
                    <a:pt x="98" y="198"/>
                    <a:pt x="90" y="164"/>
                  </a:cubicBezTo>
                  <a:cubicBezTo>
                    <a:pt x="83" y="135"/>
                    <a:pt x="79" y="104"/>
                    <a:pt x="79" y="78"/>
                  </a:cubicBezTo>
                  <a:close/>
                  <a:moveTo>
                    <a:pt x="113" y="0"/>
                  </a:moveTo>
                  <a:cubicBezTo>
                    <a:pt x="109" y="0"/>
                    <a:pt x="109" y="4"/>
                    <a:pt x="105" y="4"/>
                  </a:cubicBezTo>
                  <a:cubicBezTo>
                    <a:pt x="102" y="7"/>
                    <a:pt x="94" y="19"/>
                    <a:pt x="90" y="26"/>
                  </a:cubicBezTo>
                  <a:lnTo>
                    <a:pt x="128" y="52"/>
                  </a:lnTo>
                  <a:lnTo>
                    <a:pt x="0" y="93"/>
                  </a:lnTo>
                  <a:cubicBezTo>
                    <a:pt x="4" y="123"/>
                    <a:pt x="12" y="154"/>
                    <a:pt x="19" y="183"/>
                  </a:cubicBezTo>
                  <a:cubicBezTo>
                    <a:pt x="26" y="213"/>
                    <a:pt x="31" y="243"/>
                    <a:pt x="34" y="273"/>
                  </a:cubicBezTo>
                  <a:lnTo>
                    <a:pt x="34" y="277"/>
                  </a:lnTo>
                  <a:lnTo>
                    <a:pt x="34" y="295"/>
                  </a:lnTo>
                  <a:lnTo>
                    <a:pt x="34" y="314"/>
                  </a:lnTo>
                  <a:cubicBezTo>
                    <a:pt x="34" y="321"/>
                    <a:pt x="38" y="325"/>
                    <a:pt x="38" y="333"/>
                  </a:cubicBezTo>
                  <a:cubicBezTo>
                    <a:pt x="42" y="340"/>
                    <a:pt x="49" y="351"/>
                    <a:pt x="57" y="355"/>
                  </a:cubicBezTo>
                  <a:cubicBezTo>
                    <a:pt x="68" y="363"/>
                    <a:pt x="79" y="366"/>
                    <a:pt x="86" y="370"/>
                  </a:cubicBezTo>
                  <a:lnTo>
                    <a:pt x="113" y="370"/>
                  </a:lnTo>
                  <a:cubicBezTo>
                    <a:pt x="128" y="347"/>
                    <a:pt x="143" y="329"/>
                    <a:pt x="157" y="311"/>
                  </a:cubicBezTo>
                  <a:lnTo>
                    <a:pt x="191" y="273"/>
                  </a:lnTo>
                  <a:lnTo>
                    <a:pt x="199" y="280"/>
                  </a:lnTo>
                  <a:cubicBezTo>
                    <a:pt x="202" y="277"/>
                    <a:pt x="206" y="269"/>
                    <a:pt x="214" y="266"/>
                  </a:cubicBezTo>
                  <a:cubicBezTo>
                    <a:pt x="221" y="254"/>
                    <a:pt x="233" y="247"/>
                    <a:pt x="243" y="235"/>
                  </a:cubicBezTo>
                  <a:lnTo>
                    <a:pt x="259" y="221"/>
                  </a:lnTo>
                  <a:lnTo>
                    <a:pt x="255" y="198"/>
                  </a:lnTo>
                  <a:cubicBezTo>
                    <a:pt x="255" y="198"/>
                    <a:pt x="251" y="194"/>
                    <a:pt x="251" y="190"/>
                  </a:cubicBezTo>
                  <a:cubicBezTo>
                    <a:pt x="247" y="180"/>
                    <a:pt x="243" y="164"/>
                    <a:pt x="240" y="154"/>
                  </a:cubicBezTo>
                  <a:lnTo>
                    <a:pt x="233" y="116"/>
                  </a:lnTo>
                  <a:lnTo>
                    <a:pt x="217" y="120"/>
                  </a:lnTo>
                  <a:cubicBezTo>
                    <a:pt x="221" y="109"/>
                    <a:pt x="225" y="93"/>
                    <a:pt x="225" y="82"/>
                  </a:cubicBezTo>
                  <a:cubicBezTo>
                    <a:pt x="225" y="71"/>
                    <a:pt x="221" y="59"/>
                    <a:pt x="217" y="49"/>
                  </a:cubicBezTo>
                  <a:cubicBezTo>
                    <a:pt x="210" y="33"/>
                    <a:pt x="199" y="19"/>
                    <a:pt x="180" y="11"/>
                  </a:cubicBezTo>
                  <a:cubicBezTo>
                    <a:pt x="165" y="4"/>
                    <a:pt x="147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3" name="Google Shape;18253;p13"/>
            <p:cNvSpPr/>
            <p:nvPr/>
          </p:nvSpPr>
          <p:spPr>
            <a:xfrm>
              <a:off x="240330" y="1483783"/>
              <a:ext cx="573" cy="10792"/>
            </a:xfrm>
            <a:custGeom>
              <a:avLst/>
              <a:gdLst/>
              <a:ahLst/>
              <a:cxnLst/>
              <a:rect l="l" t="t" r="r" b="b"/>
              <a:pathLst>
                <a:path w="12" h="226" extrusionOk="0">
                  <a:moveTo>
                    <a:pt x="4" y="1"/>
                  </a:moveTo>
                  <a:cubicBezTo>
                    <a:pt x="1" y="31"/>
                    <a:pt x="1" y="60"/>
                    <a:pt x="1" y="91"/>
                  </a:cubicBezTo>
                  <a:cubicBezTo>
                    <a:pt x="1" y="139"/>
                    <a:pt x="4" y="184"/>
                    <a:pt x="11" y="225"/>
                  </a:cubicBezTo>
                  <a:lnTo>
                    <a:pt x="11" y="217"/>
                  </a:lnTo>
                  <a:lnTo>
                    <a:pt x="11" y="214"/>
                  </a:lnTo>
                  <a:cubicBezTo>
                    <a:pt x="11" y="146"/>
                    <a:pt x="11" y="79"/>
                    <a:pt x="4" y="15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4" name="Google Shape;18254;p13"/>
            <p:cNvSpPr/>
            <p:nvPr/>
          </p:nvSpPr>
          <p:spPr>
            <a:xfrm>
              <a:off x="231448" y="1468790"/>
              <a:ext cx="13227" cy="33616"/>
            </a:xfrm>
            <a:custGeom>
              <a:avLst/>
              <a:gdLst/>
              <a:ahLst/>
              <a:cxnLst/>
              <a:rect l="l" t="t" r="r" b="b"/>
              <a:pathLst>
                <a:path w="277" h="704" extrusionOk="0">
                  <a:moveTo>
                    <a:pt x="190" y="315"/>
                  </a:moveTo>
                  <a:lnTo>
                    <a:pt x="190" y="329"/>
                  </a:lnTo>
                  <a:cubicBezTo>
                    <a:pt x="197" y="393"/>
                    <a:pt x="197" y="460"/>
                    <a:pt x="197" y="528"/>
                  </a:cubicBezTo>
                  <a:lnTo>
                    <a:pt x="197" y="531"/>
                  </a:lnTo>
                  <a:lnTo>
                    <a:pt x="197" y="539"/>
                  </a:lnTo>
                  <a:cubicBezTo>
                    <a:pt x="190" y="498"/>
                    <a:pt x="187" y="453"/>
                    <a:pt x="187" y="405"/>
                  </a:cubicBezTo>
                  <a:cubicBezTo>
                    <a:pt x="187" y="374"/>
                    <a:pt x="187" y="345"/>
                    <a:pt x="190" y="315"/>
                  </a:cubicBezTo>
                  <a:close/>
                  <a:moveTo>
                    <a:pt x="197" y="1"/>
                  </a:moveTo>
                  <a:lnTo>
                    <a:pt x="157" y="113"/>
                  </a:lnTo>
                  <a:cubicBezTo>
                    <a:pt x="127" y="214"/>
                    <a:pt x="108" y="311"/>
                    <a:pt x="108" y="405"/>
                  </a:cubicBezTo>
                  <a:cubicBezTo>
                    <a:pt x="108" y="468"/>
                    <a:pt x="116" y="531"/>
                    <a:pt x="135" y="588"/>
                  </a:cubicBezTo>
                  <a:lnTo>
                    <a:pt x="242" y="558"/>
                  </a:lnTo>
                  <a:lnTo>
                    <a:pt x="224" y="610"/>
                  </a:lnTo>
                  <a:cubicBezTo>
                    <a:pt x="228" y="614"/>
                    <a:pt x="232" y="617"/>
                    <a:pt x="235" y="621"/>
                  </a:cubicBezTo>
                  <a:cubicBezTo>
                    <a:pt x="239" y="617"/>
                    <a:pt x="242" y="614"/>
                    <a:pt x="250" y="607"/>
                  </a:cubicBezTo>
                  <a:cubicBezTo>
                    <a:pt x="258" y="598"/>
                    <a:pt x="265" y="588"/>
                    <a:pt x="269" y="572"/>
                  </a:cubicBezTo>
                  <a:cubicBezTo>
                    <a:pt x="273" y="562"/>
                    <a:pt x="276" y="546"/>
                    <a:pt x="276" y="531"/>
                  </a:cubicBezTo>
                  <a:lnTo>
                    <a:pt x="276" y="524"/>
                  </a:lnTo>
                  <a:cubicBezTo>
                    <a:pt x="273" y="460"/>
                    <a:pt x="273" y="393"/>
                    <a:pt x="269" y="322"/>
                  </a:cubicBezTo>
                  <a:cubicBezTo>
                    <a:pt x="261" y="255"/>
                    <a:pt x="254" y="184"/>
                    <a:pt x="232" y="113"/>
                  </a:cubicBezTo>
                  <a:lnTo>
                    <a:pt x="197" y="1"/>
                  </a:lnTo>
                  <a:close/>
                  <a:moveTo>
                    <a:pt x="123" y="610"/>
                  </a:moveTo>
                  <a:lnTo>
                    <a:pt x="0" y="703"/>
                  </a:lnTo>
                  <a:lnTo>
                    <a:pt x="0" y="703"/>
                  </a:lnTo>
                  <a:lnTo>
                    <a:pt x="135" y="666"/>
                  </a:lnTo>
                  <a:lnTo>
                    <a:pt x="135" y="662"/>
                  </a:lnTo>
                  <a:cubicBezTo>
                    <a:pt x="135" y="651"/>
                    <a:pt x="138" y="640"/>
                    <a:pt x="138" y="625"/>
                  </a:cubicBezTo>
                  <a:lnTo>
                    <a:pt x="123" y="6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5" name="Google Shape;18255;p13"/>
            <p:cNvSpPr/>
            <p:nvPr/>
          </p:nvSpPr>
          <p:spPr>
            <a:xfrm>
              <a:off x="-678380" y="1801177"/>
              <a:ext cx="4870" cy="12128"/>
            </a:xfrm>
            <a:custGeom>
              <a:avLst/>
              <a:gdLst/>
              <a:ahLst/>
              <a:cxnLst/>
              <a:rect l="l" t="t" r="r" b="b"/>
              <a:pathLst>
                <a:path w="102" h="254" extrusionOk="0">
                  <a:moveTo>
                    <a:pt x="102" y="0"/>
                  </a:moveTo>
                  <a:cubicBezTo>
                    <a:pt x="94" y="7"/>
                    <a:pt x="90" y="19"/>
                    <a:pt x="87" y="26"/>
                  </a:cubicBezTo>
                  <a:cubicBezTo>
                    <a:pt x="75" y="57"/>
                    <a:pt x="68" y="97"/>
                    <a:pt x="57" y="135"/>
                  </a:cubicBezTo>
                  <a:cubicBezTo>
                    <a:pt x="49" y="161"/>
                    <a:pt x="38" y="191"/>
                    <a:pt x="19" y="214"/>
                  </a:cubicBezTo>
                  <a:lnTo>
                    <a:pt x="19" y="217"/>
                  </a:lnTo>
                  <a:cubicBezTo>
                    <a:pt x="19" y="217"/>
                    <a:pt x="16" y="217"/>
                    <a:pt x="16" y="221"/>
                  </a:cubicBezTo>
                  <a:cubicBezTo>
                    <a:pt x="16" y="221"/>
                    <a:pt x="12" y="224"/>
                    <a:pt x="12" y="232"/>
                  </a:cubicBezTo>
                  <a:cubicBezTo>
                    <a:pt x="8" y="240"/>
                    <a:pt x="4" y="247"/>
                    <a:pt x="0" y="254"/>
                  </a:cubicBezTo>
                  <a:cubicBezTo>
                    <a:pt x="4" y="254"/>
                    <a:pt x="12" y="250"/>
                    <a:pt x="16" y="247"/>
                  </a:cubicBezTo>
                  <a:cubicBezTo>
                    <a:pt x="26" y="236"/>
                    <a:pt x="38" y="221"/>
                    <a:pt x="49" y="206"/>
                  </a:cubicBezTo>
                  <a:cubicBezTo>
                    <a:pt x="83" y="146"/>
                    <a:pt x="102" y="86"/>
                    <a:pt x="102" y="30"/>
                  </a:cubicBezTo>
                  <a:lnTo>
                    <a:pt x="1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6" name="Google Shape;18256;p13"/>
            <p:cNvSpPr/>
            <p:nvPr/>
          </p:nvSpPr>
          <p:spPr>
            <a:xfrm>
              <a:off x="-682105" y="1795065"/>
              <a:ext cx="12319" cy="22204"/>
            </a:xfrm>
            <a:custGeom>
              <a:avLst/>
              <a:gdLst/>
              <a:ahLst/>
              <a:cxnLst/>
              <a:rect l="l" t="t" r="r" b="b"/>
              <a:pathLst>
                <a:path w="258" h="465" extrusionOk="0">
                  <a:moveTo>
                    <a:pt x="180" y="128"/>
                  </a:moveTo>
                  <a:lnTo>
                    <a:pt x="180" y="158"/>
                  </a:lnTo>
                  <a:cubicBezTo>
                    <a:pt x="180" y="214"/>
                    <a:pt x="161" y="274"/>
                    <a:pt x="127" y="334"/>
                  </a:cubicBezTo>
                  <a:cubicBezTo>
                    <a:pt x="116" y="349"/>
                    <a:pt x="104" y="364"/>
                    <a:pt x="94" y="375"/>
                  </a:cubicBezTo>
                  <a:cubicBezTo>
                    <a:pt x="90" y="378"/>
                    <a:pt x="82" y="382"/>
                    <a:pt x="78" y="382"/>
                  </a:cubicBezTo>
                  <a:cubicBezTo>
                    <a:pt x="82" y="375"/>
                    <a:pt x="86" y="368"/>
                    <a:pt x="90" y="360"/>
                  </a:cubicBezTo>
                  <a:cubicBezTo>
                    <a:pt x="90" y="352"/>
                    <a:pt x="94" y="349"/>
                    <a:pt x="94" y="349"/>
                  </a:cubicBezTo>
                  <a:cubicBezTo>
                    <a:pt x="94" y="345"/>
                    <a:pt x="97" y="345"/>
                    <a:pt x="97" y="345"/>
                  </a:cubicBezTo>
                  <a:lnTo>
                    <a:pt x="97" y="342"/>
                  </a:lnTo>
                  <a:cubicBezTo>
                    <a:pt x="116" y="319"/>
                    <a:pt x="127" y="289"/>
                    <a:pt x="135" y="263"/>
                  </a:cubicBezTo>
                  <a:cubicBezTo>
                    <a:pt x="146" y="225"/>
                    <a:pt x="153" y="185"/>
                    <a:pt x="165" y="154"/>
                  </a:cubicBezTo>
                  <a:cubicBezTo>
                    <a:pt x="168" y="147"/>
                    <a:pt x="172" y="135"/>
                    <a:pt x="180" y="128"/>
                  </a:cubicBezTo>
                  <a:close/>
                  <a:moveTo>
                    <a:pt x="220" y="1"/>
                  </a:moveTo>
                  <a:lnTo>
                    <a:pt x="180" y="23"/>
                  </a:lnTo>
                  <a:cubicBezTo>
                    <a:pt x="149" y="38"/>
                    <a:pt x="127" y="64"/>
                    <a:pt x="113" y="90"/>
                  </a:cubicBezTo>
                  <a:cubicBezTo>
                    <a:pt x="108" y="95"/>
                    <a:pt x="108" y="99"/>
                    <a:pt x="104" y="106"/>
                  </a:cubicBezTo>
                  <a:cubicBezTo>
                    <a:pt x="97" y="121"/>
                    <a:pt x="94" y="135"/>
                    <a:pt x="86" y="147"/>
                  </a:cubicBezTo>
                  <a:cubicBezTo>
                    <a:pt x="78" y="177"/>
                    <a:pt x="71" y="207"/>
                    <a:pt x="63" y="233"/>
                  </a:cubicBezTo>
                  <a:cubicBezTo>
                    <a:pt x="56" y="259"/>
                    <a:pt x="49" y="282"/>
                    <a:pt x="34" y="297"/>
                  </a:cubicBezTo>
                  <a:cubicBezTo>
                    <a:pt x="30" y="304"/>
                    <a:pt x="26" y="308"/>
                    <a:pt x="26" y="315"/>
                  </a:cubicBezTo>
                  <a:cubicBezTo>
                    <a:pt x="18" y="326"/>
                    <a:pt x="15" y="337"/>
                    <a:pt x="8" y="352"/>
                  </a:cubicBezTo>
                  <a:cubicBezTo>
                    <a:pt x="4" y="368"/>
                    <a:pt x="0" y="382"/>
                    <a:pt x="0" y="397"/>
                  </a:cubicBezTo>
                  <a:cubicBezTo>
                    <a:pt x="0" y="409"/>
                    <a:pt x="4" y="420"/>
                    <a:pt x="8" y="431"/>
                  </a:cubicBezTo>
                  <a:cubicBezTo>
                    <a:pt x="11" y="439"/>
                    <a:pt x="15" y="442"/>
                    <a:pt x="23" y="449"/>
                  </a:cubicBezTo>
                  <a:cubicBezTo>
                    <a:pt x="26" y="454"/>
                    <a:pt x="34" y="457"/>
                    <a:pt x="41" y="461"/>
                  </a:cubicBezTo>
                  <a:cubicBezTo>
                    <a:pt x="49" y="461"/>
                    <a:pt x="60" y="465"/>
                    <a:pt x="68" y="465"/>
                  </a:cubicBezTo>
                  <a:cubicBezTo>
                    <a:pt x="82" y="465"/>
                    <a:pt x="97" y="461"/>
                    <a:pt x="113" y="454"/>
                  </a:cubicBezTo>
                  <a:cubicBezTo>
                    <a:pt x="130" y="446"/>
                    <a:pt x="146" y="431"/>
                    <a:pt x="157" y="416"/>
                  </a:cubicBezTo>
                  <a:cubicBezTo>
                    <a:pt x="172" y="401"/>
                    <a:pt x="183" y="386"/>
                    <a:pt x="191" y="371"/>
                  </a:cubicBezTo>
                  <a:cubicBezTo>
                    <a:pt x="232" y="304"/>
                    <a:pt x="258" y="233"/>
                    <a:pt x="258" y="158"/>
                  </a:cubicBezTo>
                  <a:cubicBezTo>
                    <a:pt x="258" y="121"/>
                    <a:pt x="251" y="80"/>
                    <a:pt x="235" y="42"/>
                  </a:cubicBezTo>
                  <a:lnTo>
                    <a:pt x="225" y="12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7" name="Google Shape;18257;p13"/>
            <p:cNvSpPr/>
            <p:nvPr/>
          </p:nvSpPr>
          <p:spPr>
            <a:xfrm>
              <a:off x="-624852" y="2426941"/>
              <a:ext cx="3104" cy="10792"/>
            </a:xfrm>
            <a:custGeom>
              <a:avLst/>
              <a:gdLst/>
              <a:ahLst/>
              <a:cxnLst/>
              <a:rect l="l" t="t" r="r" b="b"/>
              <a:pathLst>
                <a:path w="65" h="226" extrusionOk="0">
                  <a:moveTo>
                    <a:pt x="61" y="1"/>
                  </a:moveTo>
                  <a:cubicBezTo>
                    <a:pt x="61" y="9"/>
                    <a:pt x="61" y="12"/>
                    <a:pt x="57" y="20"/>
                  </a:cubicBezTo>
                  <a:cubicBezTo>
                    <a:pt x="61" y="20"/>
                    <a:pt x="61" y="16"/>
                    <a:pt x="61" y="16"/>
                  </a:cubicBezTo>
                  <a:cubicBezTo>
                    <a:pt x="65" y="12"/>
                    <a:pt x="65" y="9"/>
                    <a:pt x="65" y="9"/>
                  </a:cubicBezTo>
                  <a:lnTo>
                    <a:pt x="65" y="5"/>
                  </a:lnTo>
                  <a:cubicBezTo>
                    <a:pt x="61" y="5"/>
                    <a:pt x="61" y="5"/>
                    <a:pt x="61" y="1"/>
                  </a:cubicBezTo>
                  <a:close/>
                  <a:moveTo>
                    <a:pt x="13" y="125"/>
                  </a:moveTo>
                  <a:cubicBezTo>
                    <a:pt x="8" y="128"/>
                    <a:pt x="8" y="135"/>
                    <a:pt x="8" y="140"/>
                  </a:cubicBezTo>
                  <a:cubicBezTo>
                    <a:pt x="4" y="154"/>
                    <a:pt x="8" y="173"/>
                    <a:pt x="4" y="199"/>
                  </a:cubicBezTo>
                  <a:cubicBezTo>
                    <a:pt x="4" y="207"/>
                    <a:pt x="4" y="218"/>
                    <a:pt x="1" y="225"/>
                  </a:cubicBezTo>
                  <a:cubicBezTo>
                    <a:pt x="4" y="225"/>
                    <a:pt x="8" y="221"/>
                    <a:pt x="13" y="221"/>
                  </a:cubicBezTo>
                  <a:cubicBezTo>
                    <a:pt x="23" y="218"/>
                    <a:pt x="27" y="214"/>
                    <a:pt x="30" y="211"/>
                  </a:cubicBezTo>
                  <a:cubicBezTo>
                    <a:pt x="35" y="211"/>
                    <a:pt x="35" y="207"/>
                    <a:pt x="35" y="207"/>
                  </a:cubicBezTo>
                  <a:lnTo>
                    <a:pt x="35" y="199"/>
                  </a:lnTo>
                  <a:cubicBezTo>
                    <a:pt x="30" y="195"/>
                    <a:pt x="30" y="192"/>
                    <a:pt x="27" y="185"/>
                  </a:cubicBezTo>
                  <a:cubicBezTo>
                    <a:pt x="16" y="166"/>
                    <a:pt x="13" y="147"/>
                    <a:pt x="13" y="128"/>
                  </a:cubicBezTo>
                  <a:lnTo>
                    <a:pt x="13" y="1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8" name="Google Shape;18258;p13"/>
            <p:cNvSpPr/>
            <p:nvPr/>
          </p:nvSpPr>
          <p:spPr>
            <a:xfrm>
              <a:off x="-629102" y="2422309"/>
              <a:ext cx="12176" cy="25594"/>
            </a:xfrm>
            <a:custGeom>
              <a:avLst/>
              <a:gdLst/>
              <a:ahLst/>
              <a:cxnLst/>
              <a:rect l="l" t="t" r="r" b="b"/>
              <a:pathLst>
                <a:path w="255" h="536" extrusionOk="0">
                  <a:moveTo>
                    <a:pt x="150" y="98"/>
                  </a:moveTo>
                  <a:cubicBezTo>
                    <a:pt x="150" y="102"/>
                    <a:pt x="150" y="102"/>
                    <a:pt x="154" y="102"/>
                  </a:cubicBezTo>
                  <a:lnTo>
                    <a:pt x="154" y="106"/>
                  </a:lnTo>
                  <a:cubicBezTo>
                    <a:pt x="154" y="106"/>
                    <a:pt x="154" y="109"/>
                    <a:pt x="150" y="113"/>
                  </a:cubicBezTo>
                  <a:cubicBezTo>
                    <a:pt x="150" y="113"/>
                    <a:pt x="150" y="117"/>
                    <a:pt x="146" y="117"/>
                  </a:cubicBezTo>
                  <a:cubicBezTo>
                    <a:pt x="150" y="109"/>
                    <a:pt x="150" y="106"/>
                    <a:pt x="150" y="98"/>
                  </a:cubicBezTo>
                  <a:close/>
                  <a:moveTo>
                    <a:pt x="102" y="222"/>
                  </a:moveTo>
                  <a:lnTo>
                    <a:pt x="102" y="225"/>
                  </a:lnTo>
                  <a:cubicBezTo>
                    <a:pt x="102" y="244"/>
                    <a:pt x="105" y="263"/>
                    <a:pt x="116" y="282"/>
                  </a:cubicBezTo>
                  <a:cubicBezTo>
                    <a:pt x="119" y="289"/>
                    <a:pt x="119" y="292"/>
                    <a:pt x="124" y="296"/>
                  </a:cubicBezTo>
                  <a:lnTo>
                    <a:pt x="124" y="304"/>
                  </a:lnTo>
                  <a:cubicBezTo>
                    <a:pt x="124" y="304"/>
                    <a:pt x="124" y="308"/>
                    <a:pt x="119" y="308"/>
                  </a:cubicBezTo>
                  <a:cubicBezTo>
                    <a:pt x="116" y="311"/>
                    <a:pt x="112" y="315"/>
                    <a:pt x="102" y="318"/>
                  </a:cubicBezTo>
                  <a:cubicBezTo>
                    <a:pt x="97" y="318"/>
                    <a:pt x="93" y="322"/>
                    <a:pt x="90" y="322"/>
                  </a:cubicBezTo>
                  <a:cubicBezTo>
                    <a:pt x="93" y="315"/>
                    <a:pt x="93" y="304"/>
                    <a:pt x="93" y="296"/>
                  </a:cubicBezTo>
                  <a:cubicBezTo>
                    <a:pt x="97" y="270"/>
                    <a:pt x="93" y="251"/>
                    <a:pt x="97" y="237"/>
                  </a:cubicBezTo>
                  <a:cubicBezTo>
                    <a:pt x="97" y="232"/>
                    <a:pt x="97" y="225"/>
                    <a:pt x="102" y="222"/>
                  </a:cubicBezTo>
                  <a:close/>
                  <a:moveTo>
                    <a:pt x="119" y="1"/>
                  </a:moveTo>
                  <a:lnTo>
                    <a:pt x="102" y="20"/>
                  </a:lnTo>
                  <a:cubicBezTo>
                    <a:pt x="93" y="23"/>
                    <a:pt x="90" y="30"/>
                    <a:pt x="86" y="39"/>
                  </a:cubicBezTo>
                  <a:lnTo>
                    <a:pt x="86" y="42"/>
                  </a:lnTo>
                  <a:cubicBezTo>
                    <a:pt x="79" y="57"/>
                    <a:pt x="75" y="72"/>
                    <a:pt x="75" y="87"/>
                  </a:cubicBezTo>
                  <a:cubicBezTo>
                    <a:pt x="71" y="106"/>
                    <a:pt x="71" y="120"/>
                    <a:pt x="71" y="132"/>
                  </a:cubicBezTo>
                  <a:cubicBezTo>
                    <a:pt x="71" y="135"/>
                    <a:pt x="67" y="139"/>
                    <a:pt x="67" y="139"/>
                  </a:cubicBezTo>
                  <a:cubicBezTo>
                    <a:pt x="67" y="143"/>
                    <a:pt x="67" y="143"/>
                    <a:pt x="64" y="143"/>
                  </a:cubicBezTo>
                  <a:cubicBezTo>
                    <a:pt x="49" y="158"/>
                    <a:pt x="34" y="180"/>
                    <a:pt x="26" y="199"/>
                  </a:cubicBezTo>
                  <a:cubicBezTo>
                    <a:pt x="23" y="210"/>
                    <a:pt x="23" y="225"/>
                    <a:pt x="19" y="237"/>
                  </a:cubicBezTo>
                  <a:lnTo>
                    <a:pt x="19" y="285"/>
                  </a:lnTo>
                  <a:cubicBezTo>
                    <a:pt x="19" y="300"/>
                    <a:pt x="15" y="311"/>
                    <a:pt x="12" y="318"/>
                  </a:cubicBezTo>
                  <a:cubicBezTo>
                    <a:pt x="4" y="337"/>
                    <a:pt x="0" y="353"/>
                    <a:pt x="0" y="371"/>
                  </a:cubicBezTo>
                  <a:cubicBezTo>
                    <a:pt x="0" y="382"/>
                    <a:pt x="0" y="397"/>
                    <a:pt x="7" y="408"/>
                  </a:cubicBezTo>
                  <a:cubicBezTo>
                    <a:pt x="12" y="416"/>
                    <a:pt x="19" y="423"/>
                    <a:pt x="23" y="431"/>
                  </a:cubicBezTo>
                  <a:cubicBezTo>
                    <a:pt x="26" y="431"/>
                    <a:pt x="26" y="431"/>
                    <a:pt x="30" y="434"/>
                  </a:cubicBezTo>
                  <a:cubicBezTo>
                    <a:pt x="38" y="442"/>
                    <a:pt x="49" y="446"/>
                    <a:pt x="60" y="449"/>
                  </a:cubicBezTo>
                  <a:cubicBezTo>
                    <a:pt x="75" y="457"/>
                    <a:pt x="90" y="465"/>
                    <a:pt x="102" y="468"/>
                  </a:cubicBezTo>
                  <a:cubicBezTo>
                    <a:pt x="109" y="472"/>
                    <a:pt x="112" y="472"/>
                    <a:pt x="112" y="475"/>
                  </a:cubicBezTo>
                  <a:lnTo>
                    <a:pt x="116" y="475"/>
                  </a:lnTo>
                  <a:cubicBezTo>
                    <a:pt x="119" y="487"/>
                    <a:pt x="124" y="494"/>
                    <a:pt x="128" y="501"/>
                  </a:cubicBezTo>
                  <a:cubicBezTo>
                    <a:pt x="131" y="501"/>
                    <a:pt x="131" y="506"/>
                    <a:pt x="135" y="506"/>
                  </a:cubicBezTo>
                  <a:cubicBezTo>
                    <a:pt x="135" y="510"/>
                    <a:pt x="138" y="513"/>
                    <a:pt x="138" y="513"/>
                  </a:cubicBezTo>
                  <a:lnTo>
                    <a:pt x="146" y="524"/>
                  </a:lnTo>
                  <a:lnTo>
                    <a:pt x="161" y="528"/>
                  </a:lnTo>
                  <a:cubicBezTo>
                    <a:pt x="172" y="532"/>
                    <a:pt x="187" y="536"/>
                    <a:pt x="198" y="536"/>
                  </a:cubicBezTo>
                  <a:lnTo>
                    <a:pt x="217" y="536"/>
                  </a:lnTo>
                  <a:cubicBezTo>
                    <a:pt x="221" y="532"/>
                    <a:pt x="224" y="532"/>
                    <a:pt x="228" y="528"/>
                  </a:cubicBezTo>
                  <a:cubicBezTo>
                    <a:pt x="236" y="524"/>
                    <a:pt x="243" y="517"/>
                    <a:pt x="247" y="510"/>
                  </a:cubicBezTo>
                  <a:cubicBezTo>
                    <a:pt x="254" y="501"/>
                    <a:pt x="254" y="491"/>
                    <a:pt x="254" y="484"/>
                  </a:cubicBezTo>
                  <a:cubicBezTo>
                    <a:pt x="254" y="472"/>
                    <a:pt x="250" y="465"/>
                    <a:pt x="247" y="453"/>
                  </a:cubicBezTo>
                  <a:cubicBezTo>
                    <a:pt x="243" y="446"/>
                    <a:pt x="240" y="439"/>
                    <a:pt x="232" y="431"/>
                  </a:cubicBezTo>
                  <a:cubicBezTo>
                    <a:pt x="221" y="416"/>
                    <a:pt x="206" y="405"/>
                    <a:pt x="195" y="397"/>
                  </a:cubicBezTo>
                  <a:cubicBezTo>
                    <a:pt x="180" y="389"/>
                    <a:pt x="164" y="386"/>
                    <a:pt x="154" y="379"/>
                  </a:cubicBezTo>
                  <a:cubicBezTo>
                    <a:pt x="161" y="375"/>
                    <a:pt x="169" y="371"/>
                    <a:pt x="172" y="363"/>
                  </a:cubicBezTo>
                  <a:cubicBezTo>
                    <a:pt x="180" y="356"/>
                    <a:pt x="187" y="349"/>
                    <a:pt x="195" y="337"/>
                  </a:cubicBezTo>
                  <a:cubicBezTo>
                    <a:pt x="198" y="330"/>
                    <a:pt x="202" y="315"/>
                    <a:pt x="202" y="304"/>
                  </a:cubicBezTo>
                  <a:cubicBezTo>
                    <a:pt x="202" y="292"/>
                    <a:pt x="198" y="282"/>
                    <a:pt x="195" y="274"/>
                  </a:cubicBezTo>
                  <a:cubicBezTo>
                    <a:pt x="191" y="263"/>
                    <a:pt x="187" y="251"/>
                    <a:pt x="180" y="240"/>
                  </a:cubicBezTo>
                  <a:cubicBezTo>
                    <a:pt x="180" y="240"/>
                    <a:pt x="176" y="232"/>
                    <a:pt x="176" y="225"/>
                  </a:cubicBezTo>
                  <a:cubicBezTo>
                    <a:pt x="176" y="210"/>
                    <a:pt x="183" y="196"/>
                    <a:pt x="195" y="180"/>
                  </a:cubicBezTo>
                  <a:cubicBezTo>
                    <a:pt x="206" y="170"/>
                    <a:pt x="214" y="158"/>
                    <a:pt x="221" y="147"/>
                  </a:cubicBezTo>
                  <a:cubicBezTo>
                    <a:pt x="224" y="132"/>
                    <a:pt x="228" y="120"/>
                    <a:pt x="228" y="106"/>
                  </a:cubicBezTo>
                  <a:cubicBezTo>
                    <a:pt x="228" y="94"/>
                    <a:pt x="224" y="80"/>
                    <a:pt x="221" y="72"/>
                  </a:cubicBezTo>
                  <a:cubicBezTo>
                    <a:pt x="214" y="53"/>
                    <a:pt x="202" y="42"/>
                    <a:pt x="187" y="30"/>
                  </a:cubicBezTo>
                  <a:cubicBezTo>
                    <a:pt x="180" y="27"/>
                    <a:pt x="169" y="20"/>
                    <a:pt x="161" y="16"/>
                  </a:cubicBezTo>
                  <a:cubicBezTo>
                    <a:pt x="154" y="13"/>
                    <a:pt x="150" y="13"/>
                    <a:pt x="142" y="8"/>
                  </a:cubicBezTo>
                  <a:lnTo>
                    <a:pt x="1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9" name="Google Shape;18259;p13"/>
            <p:cNvSpPr/>
            <p:nvPr/>
          </p:nvSpPr>
          <p:spPr>
            <a:xfrm>
              <a:off x="-621940" y="2233315"/>
              <a:ext cx="1432" cy="6112"/>
            </a:xfrm>
            <a:custGeom>
              <a:avLst/>
              <a:gdLst/>
              <a:ahLst/>
              <a:cxnLst/>
              <a:rect l="l" t="t" r="r" b="b"/>
              <a:pathLst>
                <a:path w="30" h="128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19"/>
                    <a:pt x="7" y="27"/>
                    <a:pt x="7" y="34"/>
                  </a:cubicBezTo>
                  <a:cubicBezTo>
                    <a:pt x="11" y="49"/>
                    <a:pt x="14" y="68"/>
                    <a:pt x="19" y="86"/>
                  </a:cubicBezTo>
                  <a:cubicBezTo>
                    <a:pt x="19" y="90"/>
                    <a:pt x="19" y="97"/>
                    <a:pt x="22" y="108"/>
                  </a:cubicBezTo>
                  <a:cubicBezTo>
                    <a:pt x="22" y="113"/>
                    <a:pt x="26" y="120"/>
                    <a:pt x="30" y="127"/>
                  </a:cubicBezTo>
                  <a:cubicBezTo>
                    <a:pt x="26" y="108"/>
                    <a:pt x="26" y="90"/>
                    <a:pt x="22" y="71"/>
                  </a:cubicBezTo>
                  <a:cubicBezTo>
                    <a:pt x="22" y="60"/>
                    <a:pt x="19" y="49"/>
                    <a:pt x="19" y="37"/>
                  </a:cubicBezTo>
                  <a:cubicBezTo>
                    <a:pt x="19" y="27"/>
                    <a:pt x="19" y="19"/>
                    <a:pt x="14" y="11"/>
                  </a:cubicBezTo>
                  <a:cubicBezTo>
                    <a:pt x="14" y="4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0" name="Google Shape;18260;p13"/>
            <p:cNvSpPr/>
            <p:nvPr/>
          </p:nvSpPr>
          <p:spPr>
            <a:xfrm>
              <a:off x="-625569" y="2229543"/>
              <a:ext cx="12558" cy="24687"/>
            </a:xfrm>
            <a:custGeom>
              <a:avLst/>
              <a:gdLst/>
              <a:ahLst/>
              <a:cxnLst/>
              <a:rect l="l" t="t" r="r" b="b"/>
              <a:pathLst>
                <a:path w="263" h="517" extrusionOk="0">
                  <a:moveTo>
                    <a:pt x="87" y="80"/>
                  </a:moveTo>
                  <a:cubicBezTo>
                    <a:pt x="87" y="80"/>
                    <a:pt x="90" y="83"/>
                    <a:pt x="90" y="90"/>
                  </a:cubicBezTo>
                  <a:cubicBezTo>
                    <a:pt x="95" y="98"/>
                    <a:pt x="95" y="106"/>
                    <a:pt x="95" y="116"/>
                  </a:cubicBezTo>
                  <a:cubicBezTo>
                    <a:pt x="95" y="128"/>
                    <a:pt x="98" y="139"/>
                    <a:pt x="98" y="150"/>
                  </a:cubicBezTo>
                  <a:cubicBezTo>
                    <a:pt x="102" y="169"/>
                    <a:pt x="102" y="187"/>
                    <a:pt x="106" y="206"/>
                  </a:cubicBezTo>
                  <a:cubicBezTo>
                    <a:pt x="102" y="199"/>
                    <a:pt x="98" y="192"/>
                    <a:pt x="98" y="187"/>
                  </a:cubicBezTo>
                  <a:cubicBezTo>
                    <a:pt x="95" y="176"/>
                    <a:pt x="95" y="169"/>
                    <a:pt x="95" y="165"/>
                  </a:cubicBezTo>
                  <a:cubicBezTo>
                    <a:pt x="90" y="147"/>
                    <a:pt x="87" y="128"/>
                    <a:pt x="83" y="113"/>
                  </a:cubicBezTo>
                  <a:cubicBezTo>
                    <a:pt x="83" y="106"/>
                    <a:pt x="80" y="98"/>
                    <a:pt x="80" y="90"/>
                  </a:cubicBezTo>
                  <a:cubicBezTo>
                    <a:pt x="80" y="87"/>
                    <a:pt x="76" y="83"/>
                    <a:pt x="76" y="80"/>
                  </a:cubicBezTo>
                  <a:close/>
                  <a:moveTo>
                    <a:pt x="87" y="1"/>
                  </a:moveTo>
                  <a:cubicBezTo>
                    <a:pt x="72" y="1"/>
                    <a:pt x="61" y="4"/>
                    <a:pt x="45" y="8"/>
                  </a:cubicBezTo>
                  <a:cubicBezTo>
                    <a:pt x="38" y="12"/>
                    <a:pt x="31" y="16"/>
                    <a:pt x="28" y="19"/>
                  </a:cubicBezTo>
                  <a:cubicBezTo>
                    <a:pt x="16" y="27"/>
                    <a:pt x="9" y="38"/>
                    <a:pt x="5" y="49"/>
                  </a:cubicBezTo>
                  <a:cubicBezTo>
                    <a:pt x="1" y="57"/>
                    <a:pt x="1" y="68"/>
                    <a:pt x="1" y="75"/>
                  </a:cubicBezTo>
                  <a:cubicBezTo>
                    <a:pt x="1" y="87"/>
                    <a:pt x="1" y="98"/>
                    <a:pt x="5" y="106"/>
                  </a:cubicBezTo>
                  <a:cubicBezTo>
                    <a:pt x="5" y="116"/>
                    <a:pt x="9" y="132"/>
                    <a:pt x="12" y="142"/>
                  </a:cubicBezTo>
                  <a:cubicBezTo>
                    <a:pt x="16" y="154"/>
                    <a:pt x="16" y="161"/>
                    <a:pt x="16" y="169"/>
                  </a:cubicBezTo>
                  <a:cubicBezTo>
                    <a:pt x="16" y="187"/>
                    <a:pt x="23" y="206"/>
                    <a:pt x="31" y="225"/>
                  </a:cubicBezTo>
                  <a:cubicBezTo>
                    <a:pt x="42" y="251"/>
                    <a:pt x="54" y="270"/>
                    <a:pt x="64" y="289"/>
                  </a:cubicBezTo>
                  <a:cubicBezTo>
                    <a:pt x="68" y="299"/>
                    <a:pt x="72" y="307"/>
                    <a:pt x="76" y="315"/>
                  </a:cubicBezTo>
                  <a:cubicBezTo>
                    <a:pt x="80" y="322"/>
                    <a:pt x="80" y="326"/>
                    <a:pt x="80" y="330"/>
                  </a:cubicBezTo>
                  <a:cubicBezTo>
                    <a:pt x="80" y="337"/>
                    <a:pt x="80" y="341"/>
                    <a:pt x="72" y="349"/>
                  </a:cubicBezTo>
                  <a:cubicBezTo>
                    <a:pt x="64" y="363"/>
                    <a:pt x="57" y="378"/>
                    <a:pt x="54" y="389"/>
                  </a:cubicBezTo>
                  <a:cubicBezTo>
                    <a:pt x="45" y="404"/>
                    <a:pt x="42" y="420"/>
                    <a:pt x="42" y="430"/>
                  </a:cubicBezTo>
                  <a:cubicBezTo>
                    <a:pt x="42" y="449"/>
                    <a:pt x="50" y="464"/>
                    <a:pt x="57" y="475"/>
                  </a:cubicBezTo>
                  <a:cubicBezTo>
                    <a:pt x="61" y="487"/>
                    <a:pt x="68" y="494"/>
                    <a:pt x="76" y="498"/>
                  </a:cubicBezTo>
                  <a:lnTo>
                    <a:pt x="199" y="449"/>
                  </a:lnTo>
                  <a:cubicBezTo>
                    <a:pt x="192" y="349"/>
                    <a:pt x="192" y="244"/>
                    <a:pt x="173" y="139"/>
                  </a:cubicBezTo>
                  <a:lnTo>
                    <a:pt x="173" y="113"/>
                  </a:lnTo>
                  <a:cubicBezTo>
                    <a:pt x="169" y="102"/>
                    <a:pt x="169" y="94"/>
                    <a:pt x="169" y="83"/>
                  </a:cubicBezTo>
                  <a:cubicBezTo>
                    <a:pt x="166" y="75"/>
                    <a:pt x="166" y="64"/>
                    <a:pt x="162" y="57"/>
                  </a:cubicBezTo>
                  <a:cubicBezTo>
                    <a:pt x="158" y="46"/>
                    <a:pt x="150" y="30"/>
                    <a:pt x="135" y="19"/>
                  </a:cubicBezTo>
                  <a:cubicBezTo>
                    <a:pt x="128" y="12"/>
                    <a:pt x="121" y="8"/>
                    <a:pt x="113" y="4"/>
                  </a:cubicBezTo>
                  <a:cubicBezTo>
                    <a:pt x="106" y="1"/>
                    <a:pt x="95" y="1"/>
                    <a:pt x="87" y="1"/>
                  </a:cubicBezTo>
                  <a:close/>
                  <a:moveTo>
                    <a:pt x="237" y="494"/>
                  </a:moveTo>
                  <a:lnTo>
                    <a:pt x="237" y="506"/>
                  </a:lnTo>
                  <a:cubicBezTo>
                    <a:pt x="240" y="509"/>
                    <a:pt x="240" y="513"/>
                    <a:pt x="240" y="517"/>
                  </a:cubicBezTo>
                  <a:lnTo>
                    <a:pt x="263" y="506"/>
                  </a:lnTo>
                  <a:lnTo>
                    <a:pt x="237" y="4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1" name="Google Shape;18261;p13"/>
            <p:cNvSpPr/>
            <p:nvPr/>
          </p:nvSpPr>
          <p:spPr>
            <a:xfrm>
              <a:off x="-660331" y="2260246"/>
              <a:ext cx="3438" cy="6303"/>
            </a:xfrm>
            <a:custGeom>
              <a:avLst/>
              <a:gdLst/>
              <a:ahLst/>
              <a:cxnLst/>
              <a:rect l="l" t="t" r="r" b="b"/>
              <a:pathLst>
                <a:path w="72" h="132" extrusionOk="0">
                  <a:moveTo>
                    <a:pt x="30" y="1"/>
                  </a:moveTo>
                  <a:cubicBezTo>
                    <a:pt x="26" y="8"/>
                    <a:pt x="26" y="12"/>
                    <a:pt x="23" y="15"/>
                  </a:cubicBezTo>
                  <a:cubicBezTo>
                    <a:pt x="19" y="31"/>
                    <a:pt x="11" y="46"/>
                    <a:pt x="0" y="60"/>
                  </a:cubicBezTo>
                  <a:cubicBezTo>
                    <a:pt x="4" y="68"/>
                    <a:pt x="7" y="79"/>
                    <a:pt x="7" y="87"/>
                  </a:cubicBezTo>
                  <a:cubicBezTo>
                    <a:pt x="7" y="91"/>
                    <a:pt x="7" y="94"/>
                    <a:pt x="4" y="98"/>
                  </a:cubicBezTo>
                  <a:cubicBezTo>
                    <a:pt x="11" y="101"/>
                    <a:pt x="19" y="105"/>
                    <a:pt x="23" y="105"/>
                  </a:cubicBezTo>
                  <a:cubicBezTo>
                    <a:pt x="38" y="117"/>
                    <a:pt x="52" y="124"/>
                    <a:pt x="64" y="127"/>
                  </a:cubicBezTo>
                  <a:cubicBezTo>
                    <a:pt x="64" y="127"/>
                    <a:pt x="67" y="127"/>
                    <a:pt x="71" y="132"/>
                  </a:cubicBezTo>
                  <a:lnTo>
                    <a:pt x="71" y="132"/>
                  </a:lnTo>
                  <a:cubicBezTo>
                    <a:pt x="56" y="113"/>
                    <a:pt x="49" y="94"/>
                    <a:pt x="41" y="75"/>
                  </a:cubicBezTo>
                  <a:cubicBezTo>
                    <a:pt x="33" y="53"/>
                    <a:pt x="30" y="34"/>
                    <a:pt x="30" y="12"/>
                  </a:cubicBezTo>
                  <a:lnTo>
                    <a:pt x="30" y="1"/>
                  </a:lnTo>
                  <a:close/>
                  <a:moveTo>
                    <a:pt x="71" y="132"/>
                  </a:moveTo>
                  <a:cubicBezTo>
                    <a:pt x="71" y="132"/>
                    <a:pt x="71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2" name="Google Shape;18262;p13"/>
            <p:cNvSpPr/>
            <p:nvPr/>
          </p:nvSpPr>
          <p:spPr>
            <a:xfrm>
              <a:off x="-664819" y="2248499"/>
              <a:ext cx="11651" cy="19816"/>
            </a:xfrm>
            <a:custGeom>
              <a:avLst/>
              <a:gdLst/>
              <a:ahLst/>
              <a:cxnLst/>
              <a:rect l="l" t="t" r="r" b="b"/>
              <a:pathLst>
                <a:path w="244" h="415" extrusionOk="0">
                  <a:moveTo>
                    <a:pt x="165" y="0"/>
                  </a:moveTo>
                  <a:cubicBezTo>
                    <a:pt x="158" y="0"/>
                    <a:pt x="154" y="4"/>
                    <a:pt x="146" y="4"/>
                  </a:cubicBezTo>
                  <a:lnTo>
                    <a:pt x="143" y="7"/>
                  </a:lnTo>
                  <a:cubicBezTo>
                    <a:pt x="132" y="11"/>
                    <a:pt x="124" y="19"/>
                    <a:pt x="117" y="26"/>
                  </a:cubicBezTo>
                  <a:cubicBezTo>
                    <a:pt x="113" y="33"/>
                    <a:pt x="109" y="41"/>
                    <a:pt x="101" y="52"/>
                  </a:cubicBezTo>
                  <a:cubicBezTo>
                    <a:pt x="82" y="97"/>
                    <a:pt x="75" y="142"/>
                    <a:pt x="65" y="180"/>
                  </a:cubicBezTo>
                  <a:cubicBezTo>
                    <a:pt x="60" y="198"/>
                    <a:pt x="53" y="216"/>
                    <a:pt x="46" y="235"/>
                  </a:cubicBezTo>
                  <a:cubicBezTo>
                    <a:pt x="42" y="251"/>
                    <a:pt x="34" y="261"/>
                    <a:pt x="23" y="277"/>
                  </a:cubicBezTo>
                  <a:lnTo>
                    <a:pt x="20" y="280"/>
                  </a:lnTo>
                  <a:lnTo>
                    <a:pt x="4" y="295"/>
                  </a:lnTo>
                  <a:lnTo>
                    <a:pt x="1" y="303"/>
                  </a:lnTo>
                  <a:lnTo>
                    <a:pt x="20" y="325"/>
                  </a:lnTo>
                  <a:lnTo>
                    <a:pt x="23" y="329"/>
                  </a:lnTo>
                  <a:lnTo>
                    <a:pt x="23" y="333"/>
                  </a:lnTo>
                  <a:lnTo>
                    <a:pt x="23" y="340"/>
                  </a:lnTo>
                  <a:cubicBezTo>
                    <a:pt x="20" y="344"/>
                    <a:pt x="20" y="347"/>
                    <a:pt x="20" y="355"/>
                  </a:cubicBezTo>
                  <a:lnTo>
                    <a:pt x="15" y="359"/>
                  </a:lnTo>
                  <a:lnTo>
                    <a:pt x="1" y="396"/>
                  </a:lnTo>
                  <a:lnTo>
                    <a:pt x="23" y="400"/>
                  </a:lnTo>
                  <a:lnTo>
                    <a:pt x="46" y="404"/>
                  </a:lnTo>
                  <a:cubicBezTo>
                    <a:pt x="53" y="408"/>
                    <a:pt x="60" y="408"/>
                    <a:pt x="68" y="415"/>
                  </a:cubicBezTo>
                  <a:lnTo>
                    <a:pt x="72" y="415"/>
                  </a:lnTo>
                  <a:lnTo>
                    <a:pt x="79" y="366"/>
                  </a:lnTo>
                  <a:lnTo>
                    <a:pt x="124" y="389"/>
                  </a:lnTo>
                  <a:cubicBezTo>
                    <a:pt x="139" y="396"/>
                    <a:pt x="154" y="400"/>
                    <a:pt x="165" y="408"/>
                  </a:cubicBezTo>
                  <a:lnTo>
                    <a:pt x="165" y="389"/>
                  </a:lnTo>
                  <a:cubicBezTo>
                    <a:pt x="169" y="385"/>
                    <a:pt x="169" y="381"/>
                    <a:pt x="169" y="378"/>
                  </a:cubicBezTo>
                  <a:lnTo>
                    <a:pt x="165" y="378"/>
                  </a:lnTo>
                  <a:cubicBezTo>
                    <a:pt x="161" y="373"/>
                    <a:pt x="158" y="373"/>
                    <a:pt x="158" y="373"/>
                  </a:cubicBezTo>
                  <a:cubicBezTo>
                    <a:pt x="146" y="370"/>
                    <a:pt x="132" y="363"/>
                    <a:pt x="117" y="351"/>
                  </a:cubicBezTo>
                  <a:cubicBezTo>
                    <a:pt x="113" y="351"/>
                    <a:pt x="105" y="347"/>
                    <a:pt x="98" y="344"/>
                  </a:cubicBezTo>
                  <a:cubicBezTo>
                    <a:pt x="101" y="340"/>
                    <a:pt x="101" y="337"/>
                    <a:pt x="101" y="333"/>
                  </a:cubicBezTo>
                  <a:cubicBezTo>
                    <a:pt x="101" y="325"/>
                    <a:pt x="98" y="314"/>
                    <a:pt x="94" y="306"/>
                  </a:cubicBezTo>
                  <a:cubicBezTo>
                    <a:pt x="105" y="292"/>
                    <a:pt x="113" y="277"/>
                    <a:pt x="117" y="261"/>
                  </a:cubicBezTo>
                  <a:cubicBezTo>
                    <a:pt x="120" y="258"/>
                    <a:pt x="120" y="254"/>
                    <a:pt x="124" y="247"/>
                  </a:cubicBezTo>
                  <a:cubicBezTo>
                    <a:pt x="124" y="206"/>
                    <a:pt x="139" y="168"/>
                    <a:pt x="150" y="131"/>
                  </a:cubicBezTo>
                  <a:lnTo>
                    <a:pt x="169" y="86"/>
                  </a:lnTo>
                  <a:lnTo>
                    <a:pt x="210" y="116"/>
                  </a:lnTo>
                  <a:cubicBezTo>
                    <a:pt x="213" y="120"/>
                    <a:pt x="222" y="123"/>
                    <a:pt x="225" y="127"/>
                  </a:cubicBezTo>
                  <a:lnTo>
                    <a:pt x="225" y="109"/>
                  </a:lnTo>
                  <a:lnTo>
                    <a:pt x="225" y="101"/>
                  </a:lnTo>
                  <a:lnTo>
                    <a:pt x="225" y="97"/>
                  </a:lnTo>
                  <a:cubicBezTo>
                    <a:pt x="229" y="93"/>
                    <a:pt x="229" y="93"/>
                    <a:pt x="229" y="90"/>
                  </a:cubicBezTo>
                  <a:lnTo>
                    <a:pt x="244" y="67"/>
                  </a:lnTo>
                  <a:lnTo>
                    <a:pt x="229" y="49"/>
                  </a:lnTo>
                  <a:cubicBezTo>
                    <a:pt x="222" y="41"/>
                    <a:pt x="217" y="30"/>
                    <a:pt x="210" y="23"/>
                  </a:cubicBezTo>
                  <a:cubicBezTo>
                    <a:pt x="203" y="19"/>
                    <a:pt x="199" y="11"/>
                    <a:pt x="191" y="7"/>
                  </a:cubicBezTo>
                  <a:cubicBezTo>
                    <a:pt x="187" y="7"/>
                    <a:pt x="180" y="4"/>
                    <a:pt x="177" y="4"/>
                  </a:cubicBezTo>
                  <a:cubicBezTo>
                    <a:pt x="172" y="0"/>
                    <a:pt x="169" y="0"/>
                    <a:pt x="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3" name="Google Shape;18263;p13"/>
            <p:cNvSpPr/>
            <p:nvPr/>
          </p:nvSpPr>
          <p:spPr>
            <a:xfrm>
              <a:off x="-121329" y="1983391"/>
              <a:ext cx="2053" cy="1671"/>
            </a:xfrm>
            <a:custGeom>
              <a:avLst/>
              <a:gdLst/>
              <a:ahLst/>
              <a:cxnLst/>
              <a:rect l="l" t="t" r="r" b="b"/>
              <a:pathLst>
                <a:path w="43" h="35" extrusionOk="0">
                  <a:moveTo>
                    <a:pt x="1" y="1"/>
                  </a:moveTo>
                  <a:lnTo>
                    <a:pt x="1" y="1"/>
                  </a:lnTo>
                  <a:cubicBezTo>
                    <a:pt x="5" y="9"/>
                    <a:pt x="9" y="16"/>
                    <a:pt x="16" y="19"/>
                  </a:cubicBezTo>
                  <a:cubicBezTo>
                    <a:pt x="20" y="27"/>
                    <a:pt x="23" y="31"/>
                    <a:pt x="27" y="35"/>
                  </a:cubicBezTo>
                  <a:lnTo>
                    <a:pt x="42" y="35"/>
                  </a:lnTo>
                  <a:cubicBezTo>
                    <a:pt x="39" y="35"/>
                    <a:pt x="39" y="35"/>
                    <a:pt x="39" y="31"/>
                  </a:cubicBezTo>
                  <a:cubicBezTo>
                    <a:pt x="27" y="19"/>
                    <a:pt x="20" y="16"/>
                    <a:pt x="13" y="9"/>
                  </a:cubicBezTo>
                  <a:cubicBezTo>
                    <a:pt x="9" y="4"/>
                    <a:pt x="5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4" name="Google Shape;18264;p13"/>
            <p:cNvSpPr/>
            <p:nvPr/>
          </p:nvSpPr>
          <p:spPr>
            <a:xfrm>
              <a:off x="-138614" y="1969305"/>
              <a:ext cx="27743" cy="19482"/>
            </a:xfrm>
            <a:custGeom>
              <a:avLst/>
              <a:gdLst/>
              <a:ahLst/>
              <a:cxnLst/>
              <a:rect l="l" t="t" r="r" b="b"/>
              <a:pathLst>
                <a:path w="581" h="408" extrusionOk="0">
                  <a:moveTo>
                    <a:pt x="363" y="296"/>
                  </a:moveTo>
                  <a:cubicBezTo>
                    <a:pt x="367" y="299"/>
                    <a:pt x="371" y="299"/>
                    <a:pt x="375" y="304"/>
                  </a:cubicBezTo>
                  <a:cubicBezTo>
                    <a:pt x="382" y="311"/>
                    <a:pt x="389" y="314"/>
                    <a:pt x="401" y="326"/>
                  </a:cubicBezTo>
                  <a:cubicBezTo>
                    <a:pt x="401" y="330"/>
                    <a:pt x="401" y="330"/>
                    <a:pt x="404" y="330"/>
                  </a:cubicBezTo>
                  <a:lnTo>
                    <a:pt x="389" y="330"/>
                  </a:lnTo>
                  <a:cubicBezTo>
                    <a:pt x="385" y="326"/>
                    <a:pt x="382" y="322"/>
                    <a:pt x="378" y="314"/>
                  </a:cubicBezTo>
                  <a:cubicBezTo>
                    <a:pt x="371" y="311"/>
                    <a:pt x="367" y="304"/>
                    <a:pt x="363" y="296"/>
                  </a:cubicBezTo>
                  <a:close/>
                  <a:moveTo>
                    <a:pt x="147" y="0"/>
                  </a:moveTo>
                  <a:lnTo>
                    <a:pt x="79" y="49"/>
                  </a:lnTo>
                  <a:cubicBezTo>
                    <a:pt x="57" y="64"/>
                    <a:pt x="42" y="83"/>
                    <a:pt x="27" y="102"/>
                  </a:cubicBezTo>
                  <a:cubicBezTo>
                    <a:pt x="19" y="109"/>
                    <a:pt x="12" y="120"/>
                    <a:pt x="8" y="131"/>
                  </a:cubicBezTo>
                  <a:cubicBezTo>
                    <a:pt x="4" y="139"/>
                    <a:pt x="1" y="154"/>
                    <a:pt x="1" y="165"/>
                  </a:cubicBezTo>
                  <a:cubicBezTo>
                    <a:pt x="1" y="176"/>
                    <a:pt x="4" y="192"/>
                    <a:pt x="12" y="202"/>
                  </a:cubicBezTo>
                  <a:cubicBezTo>
                    <a:pt x="19" y="214"/>
                    <a:pt x="30" y="221"/>
                    <a:pt x="42" y="225"/>
                  </a:cubicBezTo>
                  <a:cubicBezTo>
                    <a:pt x="53" y="228"/>
                    <a:pt x="61" y="236"/>
                    <a:pt x="71" y="244"/>
                  </a:cubicBezTo>
                  <a:cubicBezTo>
                    <a:pt x="90" y="259"/>
                    <a:pt x="105" y="273"/>
                    <a:pt x="128" y="288"/>
                  </a:cubicBezTo>
                  <a:cubicBezTo>
                    <a:pt x="139" y="296"/>
                    <a:pt x="154" y="304"/>
                    <a:pt x="169" y="307"/>
                  </a:cubicBezTo>
                  <a:cubicBezTo>
                    <a:pt x="184" y="311"/>
                    <a:pt x="199" y="314"/>
                    <a:pt x="218" y="314"/>
                  </a:cubicBezTo>
                  <a:lnTo>
                    <a:pt x="228" y="314"/>
                  </a:lnTo>
                  <a:cubicBezTo>
                    <a:pt x="244" y="314"/>
                    <a:pt x="259" y="318"/>
                    <a:pt x="273" y="322"/>
                  </a:cubicBezTo>
                  <a:cubicBezTo>
                    <a:pt x="289" y="330"/>
                    <a:pt x="299" y="340"/>
                    <a:pt x="311" y="359"/>
                  </a:cubicBezTo>
                  <a:cubicBezTo>
                    <a:pt x="322" y="375"/>
                    <a:pt x="337" y="385"/>
                    <a:pt x="352" y="393"/>
                  </a:cubicBezTo>
                  <a:cubicBezTo>
                    <a:pt x="367" y="404"/>
                    <a:pt x="385" y="408"/>
                    <a:pt x="401" y="408"/>
                  </a:cubicBezTo>
                  <a:cubicBezTo>
                    <a:pt x="427" y="408"/>
                    <a:pt x="449" y="401"/>
                    <a:pt x="475" y="385"/>
                  </a:cubicBezTo>
                  <a:cubicBezTo>
                    <a:pt x="498" y="371"/>
                    <a:pt x="516" y="352"/>
                    <a:pt x="535" y="330"/>
                  </a:cubicBezTo>
                  <a:lnTo>
                    <a:pt x="580" y="277"/>
                  </a:lnTo>
                  <a:lnTo>
                    <a:pt x="513" y="270"/>
                  </a:lnTo>
                  <a:cubicBezTo>
                    <a:pt x="509" y="266"/>
                    <a:pt x="506" y="266"/>
                    <a:pt x="501" y="266"/>
                  </a:cubicBezTo>
                  <a:cubicBezTo>
                    <a:pt x="487" y="266"/>
                    <a:pt x="475" y="270"/>
                    <a:pt x="468" y="273"/>
                  </a:cubicBezTo>
                  <a:cubicBezTo>
                    <a:pt x="464" y="273"/>
                    <a:pt x="461" y="277"/>
                    <a:pt x="456" y="277"/>
                  </a:cubicBezTo>
                  <a:cubicBezTo>
                    <a:pt x="446" y="262"/>
                    <a:pt x="430" y="251"/>
                    <a:pt x="419" y="240"/>
                  </a:cubicBezTo>
                  <a:cubicBezTo>
                    <a:pt x="397" y="225"/>
                    <a:pt x="371" y="218"/>
                    <a:pt x="349" y="214"/>
                  </a:cubicBezTo>
                  <a:cubicBezTo>
                    <a:pt x="326" y="206"/>
                    <a:pt x="304" y="206"/>
                    <a:pt x="277" y="202"/>
                  </a:cubicBezTo>
                  <a:cubicBezTo>
                    <a:pt x="259" y="202"/>
                    <a:pt x="244" y="199"/>
                    <a:pt x="225" y="195"/>
                  </a:cubicBezTo>
                  <a:cubicBezTo>
                    <a:pt x="210" y="192"/>
                    <a:pt x="199" y="187"/>
                    <a:pt x="187" y="183"/>
                  </a:cubicBezTo>
                  <a:cubicBezTo>
                    <a:pt x="173" y="176"/>
                    <a:pt x="161" y="169"/>
                    <a:pt x="154" y="157"/>
                  </a:cubicBezTo>
                  <a:cubicBezTo>
                    <a:pt x="147" y="147"/>
                    <a:pt x="139" y="128"/>
                    <a:pt x="139" y="102"/>
                  </a:cubicBezTo>
                  <a:lnTo>
                    <a:pt x="139" y="8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5" name="Google Shape;18265;p13"/>
            <p:cNvSpPr/>
            <p:nvPr/>
          </p:nvSpPr>
          <p:spPr>
            <a:xfrm>
              <a:off x="-636456" y="2368065"/>
              <a:ext cx="3820" cy="5921"/>
            </a:xfrm>
            <a:custGeom>
              <a:avLst/>
              <a:gdLst/>
              <a:ahLst/>
              <a:cxnLst/>
              <a:rect l="l" t="t" r="r" b="b"/>
              <a:pathLst>
                <a:path w="80" h="124" extrusionOk="0">
                  <a:moveTo>
                    <a:pt x="54" y="0"/>
                  </a:moveTo>
                  <a:cubicBezTo>
                    <a:pt x="38" y="27"/>
                    <a:pt x="27" y="57"/>
                    <a:pt x="16" y="90"/>
                  </a:cubicBezTo>
                  <a:cubicBezTo>
                    <a:pt x="12" y="98"/>
                    <a:pt x="9" y="109"/>
                    <a:pt x="1" y="117"/>
                  </a:cubicBezTo>
                  <a:lnTo>
                    <a:pt x="31" y="117"/>
                  </a:lnTo>
                  <a:cubicBezTo>
                    <a:pt x="42" y="117"/>
                    <a:pt x="54" y="117"/>
                    <a:pt x="64" y="120"/>
                  </a:cubicBezTo>
                  <a:cubicBezTo>
                    <a:pt x="68" y="120"/>
                    <a:pt x="72" y="120"/>
                    <a:pt x="72" y="124"/>
                  </a:cubicBezTo>
                  <a:cubicBezTo>
                    <a:pt x="76" y="117"/>
                    <a:pt x="76" y="112"/>
                    <a:pt x="76" y="105"/>
                  </a:cubicBezTo>
                  <a:cubicBezTo>
                    <a:pt x="76" y="86"/>
                    <a:pt x="80" y="67"/>
                    <a:pt x="80" y="41"/>
                  </a:cubicBezTo>
                  <a:cubicBezTo>
                    <a:pt x="76" y="38"/>
                    <a:pt x="68" y="34"/>
                    <a:pt x="61" y="23"/>
                  </a:cubicBezTo>
                  <a:cubicBezTo>
                    <a:pt x="57" y="15"/>
                    <a:pt x="54" y="12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6" name="Google Shape;18266;p13"/>
            <p:cNvSpPr/>
            <p:nvPr/>
          </p:nvSpPr>
          <p:spPr>
            <a:xfrm>
              <a:off x="-641422" y="2361285"/>
              <a:ext cx="14134" cy="18097"/>
            </a:xfrm>
            <a:custGeom>
              <a:avLst/>
              <a:gdLst/>
              <a:ahLst/>
              <a:cxnLst/>
              <a:rect l="l" t="t" r="r" b="b"/>
              <a:pathLst>
                <a:path w="296" h="379" extrusionOk="0">
                  <a:moveTo>
                    <a:pt x="158" y="142"/>
                  </a:moveTo>
                  <a:cubicBezTo>
                    <a:pt x="158" y="154"/>
                    <a:pt x="161" y="157"/>
                    <a:pt x="165" y="165"/>
                  </a:cubicBezTo>
                  <a:cubicBezTo>
                    <a:pt x="172" y="176"/>
                    <a:pt x="180" y="180"/>
                    <a:pt x="184" y="183"/>
                  </a:cubicBezTo>
                  <a:cubicBezTo>
                    <a:pt x="184" y="209"/>
                    <a:pt x="180" y="228"/>
                    <a:pt x="180" y="247"/>
                  </a:cubicBezTo>
                  <a:cubicBezTo>
                    <a:pt x="180" y="254"/>
                    <a:pt x="180" y="259"/>
                    <a:pt x="176" y="266"/>
                  </a:cubicBezTo>
                  <a:cubicBezTo>
                    <a:pt x="176" y="262"/>
                    <a:pt x="172" y="262"/>
                    <a:pt x="168" y="262"/>
                  </a:cubicBezTo>
                  <a:cubicBezTo>
                    <a:pt x="158" y="259"/>
                    <a:pt x="146" y="259"/>
                    <a:pt x="135" y="259"/>
                  </a:cubicBezTo>
                  <a:lnTo>
                    <a:pt x="105" y="259"/>
                  </a:lnTo>
                  <a:cubicBezTo>
                    <a:pt x="113" y="251"/>
                    <a:pt x="116" y="240"/>
                    <a:pt x="120" y="232"/>
                  </a:cubicBezTo>
                  <a:cubicBezTo>
                    <a:pt x="131" y="199"/>
                    <a:pt x="142" y="169"/>
                    <a:pt x="158" y="142"/>
                  </a:cubicBezTo>
                  <a:close/>
                  <a:moveTo>
                    <a:pt x="187" y="0"/>
                  </a:moveTo>
                  <a:lnTo>
                    <a:pt x="176" y="4"/>
                  </a:lnTo>
                  <a:cubicBezTo>
                    <a:pt x="150" y="23"/>
                    <a:pt x="127" y="45"/>
                    <a:pt x="113" y="68"/>
                  </a:cubicBezTo>
                  <a:cubicBezTo>
                    <a:pt x="90" y="102"/>
                    <a:pt x="75" y="135"/>
                    <a:pt x="60" y="169"/>
                  </a:cubicBezTo>
                  <a:cubicBezTo>
                    <a:pt x="49" y="199"/>
                    <a:pt x="41" y="221"/>
                    <a:pt x="27" y="244"/>
                  </a:cubicBezTo>
                  <a:lnTo>
                    <a:pt x="27" y="247"/>
                  </a:lnTo>
                  <a:cubicBezTo>
                    <a:pt x="23" y="251"/>
                    <a:pt x="23" y="254"/>
                    <a:pt x="19" y="259"/>
                  </a:cubicBezTo>
                  <a:lnTo>
                    <a:pt x="8" y="270"/>
                  </a:lnTo>
                  <a:lnTo>
                    <a:pt x="4" y="281"/>
                  </a:lnTo>
                  <a:lnTo>
                    <a:pt x="1" y="285"/>
                  </a:lnTo>
                  <a:lnTo>
                    <a:pt x="19" y="304"/>
                  </a:lnTo>
                  <a:lnTo>
                    <a:pt x="23" y="307"/>
                  </a:lnTo>
                  <a:cubicBezTo>
                    <a:pt x="34" y="318"/>
                    <a:pt x="53" y="330"/>
                    <a:pt x="68" y="333"/>
                  </a:cubicBezTo>
                  <a:cubicBezTo>
                    <a:pt x="82" y="337"/>
                    <a:pt x="94" y="337"/>
                    <a:pt x="105" y="337"/>
                  </a:cubicBezTo>
                  <a:lnTo>
                    <a:pt x="158" y="337"/>
                  </a:lnTo>
                  <a:lnTo>
                    <a:pt x="161" y="340"/>
                  </a:lnTo>
                  <a:cubicBezTo>
                    <a:pt x="165" y="340"/>
                    <a:pt x="165" y="344"/>
                    <a:pt x="168" y="348"/>
                  </a:cubicBezTo>
                  <a:lnTo>
                    <a:pt x="176" y="356"/>
                  </a:lnTo>
                  <a:cubicBezTo>
                    <a:pt x="187" y="359"/>
                    <a:pt x="194" y="363"/>
                    <a:pt x="206" y="371"/>
                  </a:cubicBezTo>
                  <a:cubicBezTo>
                    <a:pt x="210" y="375"/>
                    <a:pt x="210" y="375"/>
                    <a:pt x="213" y="378"/>
                  </a:cubicBezTo>
                  <a:lnTo>
                    <a:pt x="232" y="340"/>
                  </a:lnTo>
                  <a:cubicBezTo>
                    <a:pt x="247" y="318"/>
                    <a:pt x="251" y="292"/>
                    <a:pt x="255" y="270"/>
                  </a:cubicBezTo>
                  <a:lnTo>
                    <a:pt x="255" y="254"/>
                  </a:lnTo>
                  <a:cubicBezTo>
                    <a:pt x="258" y="247"/>
                    <a:pt x="258" y="244"/>
                    <a:pt x="258" y="236"/>
                  </a:cubicBezTo>
                  <a:cubicBezTo>
                    <a:pt x="258" y="214"/>
                    <a:pt x="258" y="195"/>
                    <a:pt x="262" y="173"/>
                  </a:cubicBezTo>
                  <a:lnTo>
                    <a:pt x="265" y="150"/>
                  </a:lnTo>
                  <a:lnTo>
                    <a:pt x="247" y="139"/>
                  </a:lnTo>
                  <a:lnTo>
                    <a:pt x="247" y="135"/>
                  </a:lnTo>
                  <a:cubicBezTo>
                    <a:pt x="258" y="128"/>
                    <a:pt x="270" y="120"/>
                    <a:pt x="277" y="109"/>
                  </a:cubicBezTo>
                  <a:cubicBezTo>
                    <a:pt x="281" y="105"/>
                    <a:pt x="284" y="97"/>
                    <a:pt x="288" y="90"/>
                  </a:cubicBezTo>
                  <a:cubicBezTo>
                    <a:pt x="292" y="87"/>
                    <a:pt x="296" y="75"/>
                    <a:pt x="296" y="68"/>
                  </a:cubicBezTo>
                  <a:cubicBezTo>
                    <a:pt x="296" y="61"/>
                    <a:pt x="292" y="52"/>
                    <a:pt x="292" y="45"/>
                  </a:cubicBezTo>
                  <a:cubicBezTo>
                    <a:pt x="284" y="38"/>
                    <a:pt x="281" y="26"/>
                    <a:pt x="273" y="23"/>
                  </a:cubicBezTo>
                  <a:cubicBezTo>
                    <a:pt x="265" y="19"/>
                    <a:pt x="258" y="16"/>
                    <a:pt x="251" y="12"/>
                  </a:cubicBezTo>
                  <a:cubicBezTo>
                    <a:pt x="247" y="8"/>
                    <a:pt x="243" y="8"/>
                    <a:pt x="239" y="8"/>
                  </a:cubicBezTo>
                  <a:cubicBezTo>
                    <a:pt x="229" y="4"/>
                    <a:pt x="213" y="0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7" name="Google Shape;18267;p13"/>
            <p:cNvSpPr/>
            <p:nvPr/>
          </p:nvSpPr>
          <p:spPr>
            <a:xfrm>
              <a:off x="75736" y="1975369"/>
              <a:ext cx="7926" cy="4871"/>
            </a:xfrm>
            <a:custGeom>
              <a:avLst/>
              <a:gdLst/>
              <a:ahLst/>
              <a:cxnLst/>
              <a:rect l="l" t="t" r="r" b="b"/>
              <a:pathLst>
                <a:path w="166" h="102" extrusionOk="0">
                  <a:moveTo>
                    <a:pt x="139" y="1"/>
                  </a:moveTo>
                  <a:cubicBezTo>
                    <a:pt x="132" y="4"/>
                    <a:pt x="121" y="8"/>
                    <a:pt x="109" y="12"/>
                  </a:cubicBezTo>
                  <a:cubicBezTo>
                    <a:pt x="87" y="23"/>
                    <a:pt x="61" y="38"/>
                    <a:pt x="39" y="49"/>
                  </a:cubicBezTo>
                  <a:cubicBezTo>
                    <a:pt x="27" y="56"/>
                    <a:pt x="13" y="68"/>
                    <a:pt x="4" y="75"/>
                  </a:cubicBezTo>
                  <a:cubicBezTo>
                    <a:pt x="4" y="75"/>
                    <a:pt x="1" y="75"/>
                    <a:pt x="1" y="79"/>
                  </a:cubicBezTo>
                  <a:lnTo>
                    <a:pt x="1" y="82"/>
                  </a:lnTo>
                  <a:cubicBezTo>
                    <a:pt x="9" y="91"/>
                    <a:pt x="16" y="98"/>
                    <a:pt x="20" y="98"/>
                  </a:cubicBezTo>
                  <a:cubicBezTo>
                    <a:pt x="27" y="101"/>
                    <a:pt x="31" y="101"/>
                    <a:pt x="31" y="101"/>
                  </a:cubicBezTo>
                  <a:lnTo>
                    <a:pt x="42" y="101"/>
                  </a:lnTo>
                  <a:cubicBezTo>
                    <a:pt x="49" y="98"/>
                    <a:pt x="54" y="94"/>
                    <a:pt x="61" y="94"/>
                  </a:cubicBezTo>
                  <a:cubicBezTo>
                    <a:pt x="72" y="87"/>
                    <a:pt x="87" y="75"/>
                    <a:pt x="106" y="68"/>
                  </a:cubicBezTo>
                  <a:cubicBezTo>
                    <a:pt x="117" y="60"/>
                    <a:pt x="128" y="53"/>
                    <a:pt x="143" y="53"/>
                  </a:cubicBezTo>
                  <a:cubicBezTo>
                    <a:pt x="151" y="49"/>
                    <a:pt x="158" y="49"/>
                    <a:pt x="161" y="46"/>
                  </a:cubicBezTo>
                  <a:cubicBezTo>
                    <a:pt x="161" y="42"/>
                    <a:pt x="166" y="42"/>
                    <a:pt x="166" y="42"/>
                  </a:cubicBezTo>
                  <a:lnTo>
                    <a:pt x="166" y="38"/>
                  </a:lnTo>
                  <a:cubicBezTo>
                    <a:pt x="166" y="34"/>
                    <a:pt x="161" y="27"/>
                    <a:pt x="154" y="15"/>
                  </a:cubicBezTo>
                  <a:cubicBezTo>
                    <a:pt x="151" y="12"/>
                    <a:pt x="147" y="4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8" name="Google Shape;18268;p13"/>
            <p:cNvSpPr/>
            <p:nvPr/>
          </p:nvSpPr>
          <p:spPr>
            <a:xfrm>
              <a:off x="72202" y="1971597"/>
              <a:ext cx="15041" cy="12415"/>
            </a:xfrm>
            <a:custGeom>
              <a:avLst/>
              <a:gdLst/>
              <a:ahLst/>
              <a:cxnLst/>
              <a:rect l="l" t="t" r="r" b="b"/>
              <a:pathLst>
                <a:path w="315" h="260" extrusionOk="0">
                  <a:moveTo>
                    <a:pt x="217" y="80"/>
                  </a:moveTo>
                  <a:cubicBezTo>
                    <a:pt x="221" y="83"/>
                    <a:pt x="225" y="91"/>
                    <a:pt x="228" y="94"/>
                  </a:cubicBezTo>
                  <a:cubicBezTo>
                    <a:pt x="235" y="106"/>
                    <a:pt x="240" y="113"/>
                    <a:pt x="240" y="117"/>
                  </a:cubicBezTo>
                  <a:lnTo>
                    <a:pt x="240" y="121"/>
                  </a:lnTo>
                  <a:cubicBezTo>
                    <a:pt x="240" y="121"/>
                    <a:pt x="235" y="121"/>
                    <a:pt x="235" y="125"/>
                  </a:cubicBezTo>
                  <a:cubicBezTo>
                    <a:pt x="232" y="128"/>
                    <a:pt x="225" y="128"/>
                    <a:pt x="217" y="132"/>
                  </a:cubicBezTo>
                  <a:cubicBezTo>
                    <a:pt x="202" y="132"/>
                    <a:pt x="191" y="139"/>
                    <a:pt x="180" y="147"/>
                  </a:cubicBezTo>
                  <a:cubicBezTo>
                    <a:pt x="161" y="154"/>
                    <a:pt x="146" y="166"/>
                    <a:pt x="135" y="173"/>
                  </a:cubicBezTo>
                  <a:cubicBezTo>
                    <a:pt x="128" y="173"/>
                    <a:pt x="123" y="177"/>
                    <a:pt x="116" y="180"/>
                  </a:cubicBezTo>
                  <a:lnTo>
                    <a:pt x="105" y="180"/>
                  </a:lnTo>
                  <a:cubicBezTo>
                    <a:pt x="105" y="180"/>
                    <a:pt x="101" y="180"/>
                    <a:pt x="94" y="177"/>
                  </a:cubicBezTo>
                  <a:cubicBezTo>
                    <a:pt x="90" y="177"/>
                    <a:pt x="83" y="170"/>
                    <a:pt x="75" y="161"/>
                  </a:cubicBezTo>
                  <a:lnTo>
                    <a:pt x="75" y="158"/>
                  </a:lnTo>
                  <a:cubicBezTo>
                    <a:pt x="75" y="154"/>
                    <a:pt x="78" y="154"/>
                    <a:pt x="78" y="154"/>
                  </a:cubicBezTo>
                  <a:cubicBezTo>
                    <a:pt x="87" y="147"/>
                    <a:pt x="101" y="135"/>
                    <a:pt x="113" y="128"/>
                  </a:cubicBezTo>
                  <a:cubicBezTo>
                    <a:pt x="135" y="117"/>
                    <a:pt x="161" y="102"/>
                    <a:pt x="183" y="91"/>
                  </a:cubicBezTo>
                  <a:cubicBezTo>
                    <a:pt x="195" y="87"/>
                    <a:pt x="206" y="83"/>
                    <a:pt x="213" y="80"/>
                  </a:cubicBezTo>
                  <a:close/>
                  <a:moveTo>
                    <a:pt x="228" y="1"/>
                  </a:moveTo>
                  <a:cubicBezTo>
                    <a:pt x="217" y="1"/>
                    <a:pt x="206" y="4"/>
                    <a:pt x="199" y="4"/>
                  </a:cubicBezTo>
                  <a:cubicBezTo>
                    <a:pt x="180" y="13"/>
                    <a:pt x="161" y="20"/>
                    <a:pt x="139" y="27"/>
                  </a:cubicBezTo>
                  <a:cubicBezTo>
                    <a:pt x="109" y="42"/>
                    <a:pt x="78" y="57"/>
                    <a:pt x="56" y="76"/>
                  </a:cubicBezTo>
                  <a:cubicBezTo>
                    <a:pt x="42" y="83"/>
                    <a:pt x="30" y="94"/>
                    <a:pt x="23" y="102"/>
                  </a:cubicBezTo>
                  <a:cubicBezTo>
                    <a:pt x="16" y="109"/>
                    <a:pt x="11" y="113"/>
                    <a:pt x="8" y="121"/>
                  </a:cubicBezTo>
                  <a:cubicBezTo>
                    <a:pt x="4" y="125"/>
                    <a:pt x="0" y="132"/>
                    <a:pt x="0" y="147"/>
                  </a:cubicBezTo>
                  <a:lnTo>
                    <a:pt x="0" y="154"/>
                  </a:lnTo>
                  <a:lnTo>
                    <a:pt x="0" y="180"/>
                  </a:lnTo>
                  <a:cubicBezTo>
                    <a:pt x="4" y="188"/>
                    <a:pt x="8" y="199"/>
                    <a:pt x="16" y="211"/>
                  </a:cubicBezTo>
                  <a:cubicBezTo>
                    <a:pt x="30" y="225"/>
                    <a:pt x="45" y="237"/>
                    <a:pt x="60" y="244"/>
                  </a:cubicBezTo>
                  <a:cubicBezTo>
                    <a:pt x="75" y="251"/>
                    <a:pt x="90" y="259"/>
                    <a:pt x="105" y="259"/>
                  </a:cubicBezTo>
                  <a:cubicBezTo>
                    <a:pt x="123" y="259"/>
                    <a:pt x="139" y="251"/>
                    <a:pt x="154" y="248"/>
                  </a:cubicBezTo>
                  <a:cubicBezTo>
                    <a:pt x="173" y="240"/>
                    <a:pt x="187" y="229"/>
                    <a:pt x="202" y="222"/>
                  </a:cubicBezTo>
                  <a:cubicBezTo>
                    <a:pt x="217" y="214"/>
                    <a:pt x="228" y="206"/>
                    <a:pt x="235" y="206"/>
                  </a:cubicBezTo>
                  <a:cubicBezTo>
                    <a:pt x="254" y="199"/>
                    <a:pt x="273" y="192"/>
                    <a:pt x="292" y="177"/>
                  </a:cubicBezTo>
                  <a:cubicBezTo>
                    <a:pt x="299" y="170"/>
                    <a:pt x="303" y="161"/>
                    <a:pt x="311" y="151"/>
                  </a:cubicBezTo>
                  <a:cubicBezTo>
                    <a:pt x="314" y="139"/>
                    <a:pt x="314" y="128"/>
                    <a:pt x="314" y="117"/>
                  </a:cubicBezTo>
                  <a:cubicBezTo>
                    <a:pt x="314" y="94"/>
                    <a:pt x="307" y="72"/>
                    <a:pt x="292" y="49"/>
                  </a:cubicBezTo>
                  <a:cubicBezTo>
                    <a:pt x="285" y="39"/>
                    <a:pt x="277" y="27"/>
                    <a:pt x="270" y="20"/>
                  </a:cubicBezTo>
                  <a:lnTo>
                    <a:pt x="262" y="13"/>
                  </a:lnTo>
                  <a:lnTo>
                    <a:pt x="258" y="9"/>
                  </a:lnTo>
                  <a:cubicBezTo>
                    <a:pt x="251" y="4"/>
                    <a:pt x="247" y="4"/>
                    <a:pt x="2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9" name="Google Shape;18269;p13"/>
            <p:cNvSpPr/>
            <p:nvPr/>
          </p:nvSpPr>
          <p:spPr>
            <a:xfrm>
              <a:off x="-99173" y="911165"/>
              <a:ext cx="7019" cy="3629"/>
            </a:xfrm>
            <a:custGeom>
              <a:avLst/>
              <a:gdLst/>
              <a:ahLst/>
              <a:cxnLst/>
              <a:rect l="l" t="t" r="r" b="b"/>
              <a:pathLst>
                <a:path w="147" h="76" extrusionOk="0">
                  <a:moveTo>
                    <a:pt x="1" y="1"/>
                  </a:moveTo>
                  <a:cubicBezTo>
                    <a:pt x="12" y="8"/>
                    <a:pt x="20" y="20"/>
                    <a:pt x="27" y="30"/>
                  </a:cubicBezTo>
                  <a:cubicBezTo>
                    <a:pt x="27" y="30"/>
                    <a:pt x="27" y="27"/>
                    <a:pt x="30" y="27"/>
                  </a:cubicBezTo>
                  <a:cubicBezTo>
                    <a:pt x="34" y="23"/>
                    <a:pt x="38" y="20"/>
                    <a:pt x="42" y="16"/>
                  </a:cubicBezTo>
                  <a:lnTo>
                    <a:pt x="38" y="12"/>
                  </a:lnTo>
                  <a:cubicBezTo>
                    <a:pt x="30" y="8"/>
                    <a:pt x="20" y="4"/>
                    <a:pt x="8" y="1"/>
                  </a:cubicBezTo>
                  <a:close/>
                  <a:moveTo>
                    <a:pt x="146" y="68"/>
                  </a:moveTo>
                  <a:cubicBezTo>
                    <a:pt x="143" y="68"/>
                    <a:pt x="135" y="72"/>
                    <a:pt x="132" y="72"/>
                  </a:cubicBezTo>
                  <a:lnTo>
                    <a:pt x="132" y="75"/>
                  </a:lnTo>
                  <a:cubicBezTo>
                    <a:pt x="135" y="75"/>
                    <a:pt x="135" y="75"/>
                    <a:pt x="139" y="72"/>
                  </a:cubicBezTo>
                  <a:cubicBezTo>
                    <a:pt x="139" y="72"/>
                    <a:pt x="143" y="72"/>
                    <a:pt x="146" y="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0" name="Google Shape;18270;p13"/>
            <p:cNvSpPr/>
            <p:nvPr/>
          </p:nvSpPr>
          <p:spPr>
            <a:xfrm>
              <a:off x="-108961" y="907059"/>
              <a:ext cx="22681" cy="11508"/>
            </a:xfrm>
            <a:custGeom>
              <a:avLst/>
              <a:gdLst/>
              <a:ahLst/>
              <a:cxnLst/>
              <a:rect l="l" t="t" r="r" b="b"/>
              <a:pathLst>
                <a:path w="475" h="241" extrusionOk="0">
                  <a:moveTo>
                    <a:pt x="213" y="87"/>
                  </a:moveTo>
                  <a:cubicBezTo>
                    <a:pt x="225" y="90"/>
                    <a:pt x="235" y="94"/>
                    <a:pt x="243" y="98"/>
                  </a:cubicBezTo>
                  <a:lnTo>
                    <a:pt x="247" y="102"/>
                  </a:lnTo>
                  <a:cubicBezTo>
                    <a:pt x="243" y="106"/>
                    <a:pt x="239" y="109"/>
                    <a:pt x="235" y="113"/>
                  </a:cubicBezTo>
                  <a:cubicBezTo>
                    <a:pt x="232" y="113"/>
                    <a:pt x="232" y="116"/>
                    <a:pt x="232" y="116"/>
                  </a:cubicBezTo>
                  <a:cubicBezTo>
                    <a:pt x="225" y="106"/>
                    <a:pt x="217" y="94"/>
                    <a:pt x="206" y="87"/>
                  </a:cubicBezTo>
                  <a:close/>
                  <a:moveTo>
                    <a:pt x="351" y="154"/>
                  </a:moveTo>
                  <a:lnTo>
                    <a:pt x="351" y="154"/>
                  </a:lnTo>
                  <a:cubicBezTo>
                    <a:pt x="348" y="158"/>
                    <a:pt x="344" y="158"/>
                    <a:pt x="344" y="158"/>
                  </a:cubicBezTo>
                  <a:cubicBezTo>
                    <a:pt x="340" y="161"/>
                    <a:pt x="340" y="161"/>
                    <a:pt x="337" y="161"/>
                  </a:cubicBezTo>
                  <a:lnTo>
                    <a:pt x="337" y="158"/>
                  </a:lnTo>
                  <a:cubicBezTo>
                    <a:pt x="340" y="158"/>
                    <a:pt x="348" y="154"/>
                    <a:pt x="351" y="154"/>
                  </a:cubicBezTo>
                  <a:close/>
                  <a:moveTo>
                    <a:pt x="52" y="1"/>
                  </a:moveTo>
                  <a:cubicBezTo>
                    <a:pt x="45" y="4"/>
                    <a:pt x="42" y="4"/>
                    <a:pt x="34" y="9"/>
                  </a:cubicBezTo>
                  <a:cubicBezTo>
                    <a:pt x="26" y="12"/>
                    <a:pt x="15" y="19"/>
                    <a:pt x="11" y="31"/>
                  </a:cubicBezTo>
                  <a:cubicBezTo>
                    <a:pt x="4" y="42"/>
                    <a:pt x="0" y="54"/>
                    <a:pt x="0" y="68"/>
                  </a:cubicBezTo>
                  <a:lnTo>
                    <a:pt x="0" y="71"/>
                  </a:lnTo>
                  <a:cubicBezTo>
                    <a:pt x="0" y="90"/>
                    <a:pt x="8" y="106"/>
                    <a:pt x="23" y="121"/>
                  </a:cubicBezTo>
                  <a:cubicBezTo>
                    <a:pt x="37" y="132"/>
                    <a:pt x="52" y="139"/>
                    <a:pt x="71" y="139"/>
                  </a:cubicBezTo>
                  <a:cubicBezTo>
                    <a:pt x="82" y="139"/>
                    <a:pt x="90" y="135"/>
                    <a:pt x="101" y="132"/>
                  </a:cubicBezTo>
                  <a:cubicBezTo>
                    <a:pt x="112" y="124"/>
                    <a:pt x="120" y="124"/>
                    <a:pt x="127" y="124"/>
                  </a:cubicBezTo>
                  <a:lnTo>
                    <a:pt x="135" y="124"/>
                  </a:lnTo>
                  <a:cubicBezTo>
                    <a:pt x="139" y="128"/>
                    <a:pt x="146" y="132"/>
                    <a:pt x="149" y="139"/>
                  </a:cubicBezTo>
                  <a:cubicBezTo>
                    <a:pt x="157" y="143"/>
                    <a:pt x="165" y="154"/>
                    <a:pt x="172" y="166"/>
                  </a:cubicBezTo>
                  <a:cubicBezTo>
                    <a:pt x="172" y="166"/>
                    <a:pt x="176" y="169"/>
                    <a:pt x="180" y="173"/>
                  </a:cubicBezTo>
                  <a:cubicBezTo>
                    <a:pt x="183" y="180"/>
                    <a:pt x="187" y="192"/>
                    <a:pt x="194" y="199"/>
                  </a:cubicBezTo>
                  <a:cubicBezTo>
                    <a:pt x="199" y="202"/>
                    <a:pt x="202" y="211"/>
                    <a:pt x="209" y="214"/>
                  </a:cubicBezTo>
                  <a:cubicBezTo>
                    <a:pt x="213" y="218"/>
                    <a:pt x="217" y="218"/>
                    <a:pt x="221" y="221"/>
                  </a:cubicBezTo>
                  <a:cubicBezTo>
                    <a:pt x="228" y="221"/>
                    <a:pt x="232" y="225"/>
                    <a:pt x="239" y="225"/>
                  </a:cubicBezTo>
                  <a:cubicBezTo>
                    <a:pt x="251" y="225"/>
                    <a:pt x="261" y="221"/>
                    <a:pt x="269" y="214"/>
                  </a:cubicBezTo>
                  <a:lnTo>
                    <a:pt x="273" y="211"/>
                  </a:lnTo>
                  <a:cubicBezTo>
                    <a:pt x="280" y="214"/>
                    <a:pt x="284" y="221"/>
                    <a:pt x="292" y="225"/>
                  </a:cubicBezTo>
                  <a:cubicBezTo>
                    <a:pt x="296" y="233"/>
                    <a:pt x="303" y="237"/>
                    <a:pt x="311" y="237"/>
                  </a:cubicBezTo>
                  <a:cubicBezTo>
                    <a:pt x="318" y="240"/>
                    <a:pt x="325" y="240"/>
                    <a:pt x="329" y="240"/>
                  </a:cubicBezTo>
                  <a:cubicBezTo>
                    <a:pt x="344" y="240"/>
                    <a:pt x="356" y="237"/>
                    <a:pt x="363" y="233"/>
                  </a:cubicBezTo>
                  <a:cubicBezTo>
                    <a:pt x="378" y="228"/>
                    <a:pt x="389" y="221"/>
                    <a:pt x="396" y="218"/>
                  </a:cubicBezTo>
                  <a:cubicBezTo>
                    <a:pt x="400" y="214"/>
                    <a:pt x="404" y="214"/>
                    <a:pt x="408" y="214"/>
                  </a:cubicBezTo>
                  <a:lnTo>
                    <a:pt x="415" y="214"/>
                  </a:lnTo>
                  <a:cubicBezTo>
                    <a:pt x="423" y="214"/>
                    <a:pt x="430" y="211"/>
                    <a:pt x="437" y="211"/>
                  </a:cubicBezTo>
                  <a:cubicBezTo>
                    <a:pt x="441" y="206"/>
                    <a:pt x="449" y="206"/>
                    <a:pt x="453" y="199"/>
                  </a:cubicBezTo>
                  <a:cubicBezTo>
                    <a:pt x="460" y="195"/>
                    <a:pt x="468" y="188"/>
                    <a:pt x="471" y="176"/>
                  </a:cubicBezTo>
                  <a:cubicBezTo>
                    <a:pt x="471" y="169"/>
                    <a:pt x="475" y="161"/>
                    <a:pt x="475" y="158"/>
                  </a:cubicBezTo>
                  <a:cubicBezTo>
                    <a:pt x="475" y="150"/>
                    <a:pt x="471" y="143"/>
                    <a:pt x="471" y="135"/>
                  </a:cubicBezTo>
                  <a:cubicBezTo>
                    <a:pt x="468" y="128"/>
                    <a:pt x="468" y="121"/>
                    <a:pt x="463" y="113"/>
                  </a:cubicBezTo>
                  <a:lnTo>
                    <a:pt x="463" y="109"/>
                  </a:lnTo>
                  <a:lnTo>
                    <a:pt x="463" y="106"/>
                  </a:lnTo>
                  <a:lnTo>
                    <a:pt x="468" y="76"/>
                  </a:lnTo>
                  <a:lnTo>
                    <a:pt x="441" y="64"/>
                  </a:lnTo>
                  <a:cubicBezTo>
                    <a:pt x="430" y="61"/>
                    <a:pt x="418" y="61"/>
                    <a:pt x="411" y="61"/>
                  </a:cubicBezTo>
                  <a:cubicBezTo>
                    <a:pt x="400" y="61"/>
                    <a:pt x="389" y="64"/>
                    <a:pt x="382" y="64"/>
                  </a:cubicBezTo>
                  <a:cubicBezTo>
                    <a:pt x="366" y="68"/>
                    <a:pt x="359" y="71"/>
                    <a:pt x="351" y="76"/>
                  </a:cubicBezTo>
                  <a:cubicBezTo>
                    <a:pt x="344" y="80"/>
                    <a:pt x="337" y="80"/>
                    <a:pt x="337" y="80"/>
                  </a:cubicBezTo>
                  <a:lnTo>
                    <a:pt x="333" y="80"/>
                  </a:lnTo>
                  <a:lnTo>
                    <a:pt x="325" y="71"/>
                  </a:lnTo>
                  <a:cubicBezTo>
                    <a:pt x="311" y="49"/>
                    <a:pt x="288" y="35"/>
                    <a:pt x="266" y="23"/>
                  </a:cubicBezTo>
                  <a:cubicBezTo>
                    <a:pt x="232" y="9"/>
                    <a:pt x="199" y="9"/>
                    <a:pt x="168" y="4"/>
                  </a:cubicBezTo>
                  <a:cubicBezTo>
                    <a:pt x="139" y="4"/>
                    <a:pt x="112" y="4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1" name="Google Shape;18271;p13"/>
            <p:cNvSpPr/>
            <p:nvPr/>
          </p:nvSpPr>
          <p:spPr>
            <a:xfrm>
              <a:off x="96077" y="1880586"/>
              <a:ext cx="20055" cy="23779"/>
            </a:xfrm>
            <a:custGeom>
              <a:avLst/>
              <a:gdLst/>
              <a:ahLst/>
              <a:cxnLst/>
              <a:rect l="l" t="t" r="r" b="b"/>
              <a:pathLst>
                <a:path w="420" h="498" extrusionOk="0">
                  <a:moveTo>
                    <a:pt x="386" y="0"/>
                  </a:moveTo>
                  <a:lnTo>
                    <a:pt x="349" y="31"/>
                  </a:lnTo>
                  <a:cubicBezTo>
                    <a:pt x="229" y="124"/>
                    <a:pt x="136" y="228"/>
                    <a:pt x="42" y="333"/>
                  </a:cubicBezTo>
                  <a:cubicBezTo>
                    <a:pt x="23" y="352"/>
                    <a:pt x="13" y="378"/>
                    <a:pt x="5" y="401"/>
                  </a:cubicBezTo>
                  <a:cubicBezTo>
                    <a:pt x="1" y="408"/>
                    <a:pt x="1" y="416"/>
                    <a:pt x="1" y="423"/>
                  </a:cubicBezTo>
                  <a:cubicBezTo>
                    <a:pt x="1" y="435"/>
                    <a:pt x="1" y="445"/>
                    <a:pt x="9" y="457"/>
                  </a:cubicBezTo>
                  <a:cubicBezTo>
                    <a:pt x="13" y="461"/>
                    <a:pt x="16" y="468"/>
                    <a:pt x="20" y="471"/>
                  </a:cubicBezTo>
                  <a:cubicBezTo>
                    <a:pt x="27" y="480"/>
                    <a:pt x="35" y="483"/>
                    <a:pt x="42" y="487"/>
                  </a:cubicBezTo>
                  <a:cubicBezTo>
                    <a:pt x="49" y="490"/>
                    <a:pt x="54" y="490"/>
                    <a:pt x="61" y="494"/>
                  </a:cubicBezTo>
                  <a:cubicBezTo>
                    <a:pt x="72" y="497"/>
                    <a:pt x="80" y="497"/>
                    <a:pt x="91" y="497"/>
                  </a:cubicBezTo>
                  <a:cubicBezTo>
                    <a:pt x="102" y="497"/>
                    <a:pt x="113" y="497"/>
                    <a:pt x="125" y="490"/>
                  </a:cubicBezTo>
                  <a:cubicBezTo>
                    <a:pt x="128" y="490"/>
                    <a:pt x="136" y="487"/>
                    <a:pt x="144" y="480"/>
                  </a:cubicBezTo>
                  <a:cubicBezTo>
                    <a:pt x="147" y="475"/>
                    <a:pt x="151" y="468"/>
                    <a:pt x="154" y="461"/>
                  </a:cubicBezTo>
                  <a:cubicBezTo>
                    <a:pt x="158" y="453"/>
                    <a:pt x="158" y="445"/>
                    <a:pt x="158" y="438"/>
                  </a:cubicBezTo>
                  <a:cubicBezTo>
                    <a:pt x="158" y="430"/>
                    <a:pt x="158" y="427"/>
                    <a:pt x="154" y="419"/>
                  </a:cubicBezTo>
                  <a:cubicBezTo>
                    <a:pt x="154" y="416"/>
                    <a:pt x="151" y="412"/>
                    <a:pt x="151" y="408"/>
                  </a:cubicBezTo>
                  <a:cubicBezTo>
                    <a:pt x="166" y="401"/>
                    <a:pt x="180" y="390"/>
                    <a:pt x="192" y="375"/>
                  </a:cubicBezTo>
                  <a:cubicBezTo>
                    <a:pt x="233" y="337"/>
                    <a:pt x="259" y="292"/>
                    <a:pt x="285" y="255"/>
                  </a:cubicBezTo>
                  <a:cubicBezTo>
                    <a:pt x="301" y="233"/>
                    <a:pt x="311" y="218"/>
                    <a:pt x="327" y="199"/>
                  </a:cubicBezTo>
                  <a:cubicBezTo>
                    <a:pt x="341" y="183"/>
                    <a:pt x="356" y="173"/>
                    <a:pt x="372" y="161"/>
                  </a:cubicBezTo>
                  <a:cubicBezTo>
                    <a:pt x="379" y="157"/>
                    <a:pt x="386" y="154"/>
                    <a:pt x="398" y="143"/>
                  </a:cubicBezTo>
                  <a:cubicBezTo>
                    <a:pt x="405" y="139"/>
                    <a:pt x="408" y="131"/>
                    <a:pt x="413" y="124"/>
                  </a:cubicBezTo>
                  <a:cubicBezTo>
                    <a:pt x="416" y="113"/>
                    <a:pt x="420" y="105"/>
                    <a:pt x="420" y="94"/>
                  </a:cubicBezTo>
                  <a:cubicBezTo>
                    <a:pt x="420" y="79"/>
                    <a:pt x="416" y="64"/>
                    <a:pt x="408" y="45"/>
                  </a:cubicBezTo>
                  <a:lnTo>
                    <a:pt x="3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2" name="Google Shape;18272;p13"/>
            <p:cNvSpPr/>
            <p:nvPr/>
          </p:nvSpPr>
          <p:spPr>
            <a:xfrm>
              <a:off x="-122713" y="1116299"/>
              <a:ext cx="4488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30" y="0"/>
                  </a:moveTo>
                  <a:cubicBezTo>
                    <a:pt x="30" y="4"/>
                    <a:pt x="26" y="4"/>
                    <a:pt x="26" y="7"/>
                  </a:cubicBezTo>
                  <a:cubicBezTo>
                    <a:pt x="19" y="18"/>
                    <a:pt x="11" y="30"/>
                    <a:pt x="0" y="37"/>
                  </a:cubicBezTo>
                  <a:cubicBezTo>
                    <a:pt x="30" y="49"/>
                    <a:pt x="64" y="60"/>
                    <a:pt x="94" y="71"/>
                  </a:cubicBezTo>
                  <a:cubicBezTo>
                    <a:pt x="90" y="68"/>
                    <a:pt x="90" y="63"/>
                    <a:pt x="86" y="60"/>
                  </a:cubicBezTo>
                  <a:cubicBezTo>
                    <a:pt x="68" y="41"/>
                    <a:pt x="52" y="18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3" name="Google Shape;18273;p13"/>
            <p:cNvSpPr/>
            <p:nvPr/>
          </p:nvSpPr>
          <p:spPr>
            <a:xfrm>
              <a:off x="-135224" y="1110378"/>
              <a:ext cx="23780" cy="16283"/>
            </a:xfrm>
            <a:custGeom>
              <a:avLst/>
              <a:gdLst/>
              <a:ahLst/>
              <a:cxnLst/>
              <a:rect l="l" t="t" r="r" b="b"/>
              <a:pathLst>
                <a:path w="498" h="341" extrusionOk="0">
                  <a:moveTo>
                    <a:pt x="292" y="124"/>
                  </a:moveTo>
                  <a:cubicBezTo>
                    <a:pt x="314" y="142"/>
                    <a:pt x="330" y="165"/>
                    <a:pt x="348" y="184"/>
                  </a:cubicBezTo>
                  <a:cubicBezTo>
                    <a:pt x="352" y="187"/>
                    <a:pt x="352" y="192"/>
                    <a:pt x="356" y="195"/>
                  </a:cubicBezTo>
                  <a:cubicBezTo>
                    <a:pt x="326" y="184"/>
                    <a:pt x="292" y="173"/>
                    <a:pt x="262" y="161"/>
                  </a:cubicBezTo>
                  <a:cubicBezTo>
                    <a:pt x="273" y="154"/>
                    <a:pt x="281" y="142"/>
                    <a:pt x="288" y="131"/>
                  </a:cubicBezTo>
                  <a:cubicBezTo>
                    <a:pt x="288" y="128"/>
                    <a:pt x="292" y="128"/>
                    <a:pt x="292" y="124"/>
                  </a:cubicBezTo>
                  <a:close/>
                  <a:moveTo>
                    <a:pt x="281" y="1"/>
                  </a:moveTo>
                  <a:lnTo>
                    <a:pt x="278" y="8"/>
                  </a:lnTo>
                  <a:lnTo>
                    <a:pt x="266" y="23"/>
                  </a:lnTo>
                  <a:lnTo>
                    <a:pt x="255" y="42"/>
                  </a:lnTo>
                  <a:cubicBezTo>
                    <a:pt x="240" y="64"/>
                    <a:pt x="228" y="87"/>
                    <a:pt x="218" y="97"/>
                  </a:cubicBezTo>
                  <a:cubicBezTo>
                    <a:pt x="210" y="105"/>
                    <a:pt x="206" y="109"/>
                    <a:pt x="202" y="113"/>
                  </a:cubicBezTo>
                  <a:lnTo>
                    <a:pt x="199" y="113"/>
                  </a:lnTo>
                  <a:cubicBezTo>
                    <a:pt x="195" y="113"/>
                    <a:pt x="195" y="113"/>
                    <a:pt x="188" y="109"/>
                  </a:cubicBezTo>
                  <a:cubicBezTo>
                    <a:pt x="180" y="105"/>
                    <a:pt x="169" y="102"/>
                    <a:pt x="157" y="87"/>
                  </a:cubicBezTo>
                  <a:cubicBezTo>
                    <a:pt x="154" y="83"/>
                    <a:pt x="147" y="75"/>
                    <a:pt x="135" y="71"/>
                  </a:cubicBezTo>
                  <a:cubicBezTo>
                    <a:pt x="128" y="68"/>
                    <a:pt x="121" y="68"/>
                    <a:pt x="109" y="68"/>
                  </a:cubicBezTo>
                  <a:cubicBezTo>
                    <a:pt x="98" y="68"/>
                    <a:pt x="87" y="71"/>
                    <a:pt x="79" y="75"/>
                  </a:cubicBezTo>
                  <a:cubicBezTo>
                    <a:pt x="64" y="83"/>
                    <a:pt x="57" y="90"/>
                    <a:pt x="49" y="97"/>
                  </a:cubicBezTo>
                  <a:cubicBezTo>
                    <a:pt x="45" y="102"/>
                    <a:pt x="42" y="105"/>
                    <a:pt x="38" y="109"/>
                  </a:cubicBezTo>
                  <a:cubicBezTo>
                    <a:pt x="34" y="116"/>
                    <a:pt x="31" y="120"/>
                    <a:pt x="31" y="124"/>
                  </a:cubicBezTo>
                  <a:lnTo>
                    <a:pt x="0" y="169"/>
                  </a:lnTo>
                  <a:lnTo>
                    <a:pt x="49" y="184"/>
                  </a:lnTo>
                  <a:lnTo>
                    <a:pt x="57" y="184"/>
                  </a:lnTo>
                  <a:cubicBezTo>
                    <a:pt x="183" y="221"/>
                    <a:pt x="307" y="251"/>
                    <a:pt x="419" y="304"/>
                  </a:cubicBezTo>
                  <a:lnTo>
                    <a:pt x="423" y="304"/>
                  </a:lnTo>
                  <a:lnTo>
                    <a:pt x="483" y="333"/>
                  </a:lnTo>
                  <a:lnTo>
                    <a:pt x="497" y="341"/>
                  </a:lnTo>
                  <a:lnTo>
                    <a:pt x="497" y="333"/>
                  </a:lnTo>
                  <a:lnTo>
                    <a:pt x="490" y="315"/>
                  </a:lnTo>
                  <a:lnTo>
                    <a:pt x="475" y="259"/>
                  </a:lnTo>
                  <a:cubicBezTo>
                    <a:pt x="461" y="210"/>
                    <a:pt x="435" y="169"/>
                    <a:pt x="408" y="135"/>
                  </a:cubicBezTo>
                  <a:cubicBezTo>
                    <a:pt x="378" y="97"/>
                    <a:pt x="345" y="68"/>
                    <a:pt x="314" y="35"/>
                  </a:cubicBezTo>
                  <a:lnTo>
                    <a:pt x="281" y="4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4" name="Google Shape;18274;p13"/>
            <p:cNvSpPr/>
            <p:nvPr/>
          </p:nvSpPr>
          <p:spPr>
            <a:xfrm>
              <a:off x="-654839" y="2282593"/>
              <a:ext cx="4536" cy="5157"/>
            </a:xfrm>
            <a:custGeom>
              <a:avLst/>
              <a:gdLst/>
              <a:ahLst/>
              <a:cxnLst/>
              <a:rect l="l" t="t" r="r" b="b"/>
              <a:pathLst>
                <a:path w="95" h="108" extrusionOk="0">
                  <a:moveTo>
                    <a:pt x="8" y="0"/>
                  </a:moveTo>
                  <a:lnTo>
                    <a:pt x="4" y="4"/>
                  </a:lnTo>
                  <a:cubicBezTo>
                    <a:pt x="4" y="4"/>
                    <a:pt x="1" y="8"/>
                    <a:pt x="1" y="11"/>
                  </a:cubicBezTo>
                  <a:cubicBezTo>
                    <a:pt x="8" y="23"/>
                    <a:pt x="13" y="34"/>
                    <a:pt x="16" y="45"/>
                  </a:cubicBezTo>
                  <a:cubicBezTo>
                    <a:pt x="20" y="63"/>
                    <a:pt x="20" y="82"/>
                    <a:pt x="20" y="101"/>
                  </a:cubicBezTo>
                  <a:lnTo>
                    <a:pt x="20" y="108"/>
                  </a:lnTo>
                  <a:cubicBezTo>
                    <a:pt x="23" y="104"/>
                    <a:pt x="27" y="104"/>
                    <a:pt x="35" y="104"/>
                  </a:cubicBezTo>
                  <a:cubicBezTo>
                    <a:pt x="42" y="101"/>
                    <a:pt x="49" y="97"/>
                    <a:pt x="61" y="97"/>
                  </a:cubicBezTo>
                  <a:cubicBezTo>
                    <a:pt x="72" y="97"/>
                    <a:pt x="83" y="101"/>
                    <a:pt x="94" y="108"/>
                  </a:cubicBezTo>
                  <a:cubicBezTo>
                    <a:pt x="87" y="101"/>
                    <a:pt x="80" y="94"/>
                    <a:pt x="75" y="86"/>
                  </a:cubicBezTo>
                  <a:cubicBezTo>
                    <a:pt x="57" y="63"/>
                    <a:pt x="42" y="37"/>
                    <a:pt x="27" y="18"/>
                  </a:cubicBezTo>
                  <a:cubicBezTo>
                    <a:pt x="20" y="11"/>
                    <a:pt x="16" y="8"/>
                    <a:pt x="13" y="4"/>
                  </a:cubicBezTo>
                  <a:cubicBezTo>
                    <a:pt x="8" y="4"/>
                    <a:pt x="8" y="0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5" name="Google Shape;18275;p13"/>
            <p:cNvSpPr/>
            <p:nvPr/>
          </p:nvSpPr>
          <p:spPr>
            <a:xfrm>
              <a:off x="-659280" y="2278964"/>
              <a:ext cx="14707" cy="13656"/>
            </a:xfrm>
            <a:custGeom>
              <a:avLst/>
              <a:gdLst/>
              <a:ahLst/>
              <a:cxnLst/>
              <a:rect l="l" t="t" r="r" b="b"/>
              <a:pathLst>
                <a:path w="308" h="286" extrusionOk="0">
                  <a:moveTo>
                    <a:pt x="101" y="76"/>
                  </a:moveTo>
                  <a:cubicBezTo>
                    <a:pt x="101" y="76"/>
                    <a:pt x="101" y="80"/>
                    <a:pt x="106" y="80"/>
                  </a:cubicBezTo>
                  <a:cubicBezTo>
                    <a:pt x="109" y="84"/>
                    <a:pt x="113" y="87"/>
                    <a:pt x="120" y="94"/>
                  </a:cubicBezTo>
                  <a:cubicBezTo>
                    <a:pt x="135" y="113"/>
                    <a:pt x="150" y="139"/>
                    <a:pt x="168" y="162"/>
                  </a:cubicBezTo>
                  <a:cubicBezTo>
                    <a:pt x="173" y="170"/>
                    <a:pt x="180" y="177"/>
                    <a:pt x="187" y="184"/>
                  </a:cubicBezTo>
                  <a:cubicBezTo>
                    <a:pt x="176" y="177"/>
                    <a:pt x="165" y="173"/>
                    <a:pt x="154" y="173"/>
                  </a:cubicBezTo>
                  <a:cubicBezTo>
                    <a:pt x="142" y="173"/>
                    <a:pt x="135" y="177"/>
                    <a:pt x="128" y="180"/>
                  </a:cubicBezTo>
                  <a:cubicBezTo>
                    <a:pt x="120" y="180"/>
                    <a:pt x="116" y="180"/>
                    <a:pt x="113" y="184"/>
                  </a:cubicBezTo>
                  <a:lnTo>
                    <a:pt x="113" y="177"/>
                  </a:lnTo>
                  <a:cubicBezTo>
                    <a:pt x="113" y="158"/>
                    <a:pt x="113" y="139"/>
                    <a:pt x="109" y="121"/>
                  </a:cubicBezTo>
                  <a:cubicBezTo>
                    <a:pt x="106" y="110"/>
                    <a:pt x="101" y="99"/>
                    <a:pt x="94" y="87"/>
                  </a:cubicBezTo>
                  <a:cubicBezTo>
                    <a:pt x="94" y="84"/>
                    <a:pt x="97" y="80"/>
                    <a:pt x="97" y="80"/>
                  </a:cubicBezTo>
                  <a:lnTo>
                    <a:pt x="101" y="76"/>
                  </a:lnTo>
                  <a:close/>
                  <a:moveTo>
                    <a:pt x="87" y="1"/>
                  </a:moveTo>
                  <a:cubicBezTo>
                    <a:pt x="79" y="1"/>
                    <a:pt x="71" y="5"/>
                    <a:pt x="68" y="9"/>
                  </a:cubicBezTo>
                  <a:cubicBezTo>
                    <a:pt x="64" y="9"/>
                    <a:pt x="64" y="9"/>
                    <a:pt x="61" y="13"/>
                  </a:cubicBezTo>
                  <a:cubicBezTo>
                    <a:pt x="49" y="20"/>
                    <a:pt x="42" y="27"/>
                    <a:pt x="34" y="35"/>
                  </a:cubicBezTo>
                  <a:cubicBezTo>
                    <a:pt x="27" y="46"/>
                    <a:pt x="19" y="61"/>
                    <a:pt x="11" y="72"/>
                  </a:cubicBezTo>
                  <a:lnTo>
                    <a:pt x="1" y="94"/>
                  </a:lnTo>
                  <a:lnTo>
                    <a:pt x="11" y="110"/>
                  </a:lnTo>
                  <a:lnTo>
                    <a:pt x="19" y="117"/>
                  </a:lnTo>
                  <a:cubicBezTo>
                    <a:pt x="27" y="125"/>
                    <a:pt x="30" y="132"/>
                    <a:pt x="34" y="139"/>
                  </a:cubicBezTo>
                  <a:lnTo>
                    <a:pt x="34" y="177"/>
                  </a:lnTo>
                  <a:lnTo>
                    <a:pt x="34" y="196"/>
                  </a:lnTo>
                  <a:cubicBezTo>
                    <a:pt x="34" y="199"/>
                    <a:pt x="34" y="206"/>
                    <a:pt x="38" y="211"/>
                  </a:cubicBezTo>
                  <a:lnTo>
                    <a:pt x="38" y="225"/>
                  </a:lnTo>
                  <a:lnTo>
                    <a:pt x="38" y="241"/>
                  </a:lnTo>
                  <a:lnTo>
                    <a:pt x="53" y="251"/>
                  </a:lnTo>
                  <a:cubicBezTo>
                    <a:pt x="56" y="256"/>
                    <a:pt x="61" y="259"/>
                    <a:pt x="68" y="259"/>
                  </a:cubicBezTo>
                  <a:cubicBezTo>
                    <a:pt x="68" y="259"/>
                    <a:pt x="71" y="263"/>
                    <a:pt x="75" y="263"/>
                  </a:cubicBezTo>
                  <a:cubicBezTo>
                    <a:pt x="83" y="267"/>
                    <a:pt x="90" y="267"/>
                    <a:pt x="94" y="267"/>
                  </a:cubicBezTo>
                  <a:lnTo>
                    <a:pt x="97" y="267"/>
                  </a:lnTo>
                  <a:cubicBezTo>
                    <a:pt x="106" y="267"/>
                    <a:pt x="113" y="263"/>
                    <a:pt x="120" y="263"/>
                  </a:cubicBezTo>
                  <a:cubicBezTo>
                    <a:pt x="132" y="259"/>
                    <a:pt x="139" y="256"/>
                    <a:pt x="142" y="256"/>
                  </a:cubicBezTo>
                  <a:lnTo>
                    <a:pt x="146" y="251"/>
                  </a:lnTo>
                  <a:lnTo>
                    <a:pt x="150" y="251"/>
                  </a:lnTo>
                  <a:cubicBezTo>
                    <a:pt x="154" y="251"/>
                    <a:pt x="154" y="256"/>
                    <a:pt x="158" y="256"/>
                  </a:cubicBezTo>
                  <a:cubicBezTo>
                    <a:pt x="168" y="263"/>
                    <a:pt x="180" y="270"/>
                    <a:pt x="187" y="274"/>
                  </a:cubicBezTo>
                  <a:cubicBezTo>
                    <a:pt x="195" y="278"/>
                    <a:pt x="199" y="282"/>
                    <a:pt x="206" y="282"/>
                  </a:cubicBezTo>
                  <a:cubicBezTo>
                    <a:pt x="213" y="285"/>
                    <a:pt x="218" y="285"/>
                    <a:pt x="228" y="285"/>
                  </a:cubicBezTo>
                  <a:lnTo>
                    <a:pt x="244" y="285"/>
                  </a:lnTo>
                  <a:cubicBezTo>
                    <a:pt x="254" y="282"/>
                    <a:pt x="258" y="278"/>
                    <a:pt x="266" y="270"/>
                  </a:cubicBezTo>
                  <a:lnTo>
                    <a:pt x="270" y="267"/>
                  </a:lnTo>
                  <a:cubicBezTo>
                    <a:pt x="277" y="256"/>
                    <a:pt x="280" y="248"/>
                    <a:pt x="285" y="241"/>
                  </a:cubicBezTo>
                  <a:cubicBezTo>
                    <a:pt x="289" y="233"/>
                    <a:pt x="289" y="229"/>
                    <a:pt x="289" y="225"/>
                  </a:cubicBezTo>
                  <a:cubicBezTo>
                    <a:pt x="289" y="225"/>
                    <a:pt x="292" y="225"/>
                    <a:pt x="292" y="222"/>
                  </a:cubicBezTo>
                  <a:cubicBezTo>
                    <a:pt x="292" y="218"/>
                    <a:pt x="296" y="211"/>
                    <a:pt x="296" y="206"/>
                  </a:cubicBezTo>
                  <a:lnTo>
                    <a:pt x="303" y="192"/>
                  </a:lnTo>
                  <a:lnTo>
                    <a:pt x="307" y="177"/>
                  </a:lnTo>
                  <a:lnTo>
                    <a:pt x="303" y="173"/>
                  </a:lnTo>
                  <a:lnTo>
                    <a:pt x="277" y="162"/>
                  </a:lnTo>
                  <a:cubicBezTo>
                    <a:pt x="263" y="151"/>
                    <a:pt x="247" y="136"/>
                    <a:pt x="232" y="121"/>
                  </a:cubicBezTo>
                  <a:cubicBezTo>
                    <a:pt x="232" y="117"/>
                    <a:pt x="228" y="117"/>
                    <a:pt x="228" y="113"/>
                  </a:cubicBezTo>
                  <a:cubicBezTo>
                    <a:pt x="221" y="106"/>
                    <a:pt x="213" y="91"/>
                    <a:pt x="202" y="80"/>
                  </a:cubicBezTo>
                  <a:lnTo>
                    <a:pt x="199" y="80"/>
                  </a:lnTo>
                  <a:cubicBezTo>
                    <a:pt x="184" y="80"/>
                    <a:pt x="165" y="76"/>
                    <a:pt x="146" y="72"/>
                  </a:cubicBezTo>
                  <a:cubicBezTo>
                    <a:pt x="132" y="65"/>
                    <a:pt x="113" y="54"/>
                    <a:pt x="101" y="39"/>
                  </a:cubicBezTo>
                  <a:cubicBezTo>
                    <a:pt x="94" y="27"/>
                    <a:pt x="90" y="13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6" name="Google Shape;18276;p13"/>
            <p:cNvSpPr/>
            <p:nvPr/>
          </p:nvSpPr>
          <p:spPr>
            <a:xfrm>
              <a:off x="-421199" y="1732465"/>
              <a:ext cx="26167" cy="16999"/>
            </a:xfrm>
            <a:custGeom>
              <a:avLst/>
              <a:gdLst/>
              <a:ahLst/>
              <a:cxnLst/>
              <a:rect l="l" t="t" r="r" b="b"/>
              <a:pathLst>
                <a:path w="548" h="356" extrusionOk="0">
                  <a:moveTo>
                    <a:pt x="1" y="0"/>
                  </a:moveTo>
                  <a:lnTo>
                    <a:pt x="54" y="119"/>
                  </a:lnTo>
                  <a:cubicBezTo>
                    <a:pt x="72" y="164"/>
                    <a:pt x="99" y="202"/>
                    <a:pt x="132" y="228"/>
                  </a:cubicBezTo>
                  <a:cubicBezTo>
                    <a:pt x="166" y="258"/>
                    <a:pt x="206" y="280"/>
                    <a:pt x="256" y="292"/>
                  </a:cubicBezTo>
                  <a:cubicBezTo>
                    <a:pt x="293" y="299"/>
                    <a:pt x="327" y="302"/>
                    <a:pt x="353" y="307"/>
                  </a:cubicBezTo>
                  <a:cubicBezTo>
                    <a:pt x="368" y="307"/>
                    <a:pt x="382" y="310"/>
                    <a:pt x="394" y="314"/>
                  </a:cubicBezTo>
                  <a:cubicBezTo>
                    <a:pt x="405" y="318"/>
                    <a:pt x="416" y="321"/>
                    <a:pt x="427" y="329"/>
                  </a:cubicBezTo>
                  <a:cubicBezTo>
                    <a:pt x="435" y="337"/>
                    <a:pt x="442" y="340"/>
                    <a:pt x="450" y="344"/>
                  </a:cubicBezTo>
                  <a:cubicBezTo>
                    <a:pt x="453" y="347"/>
                    <a:pt x="458" y="352"/>
                    <a:pt x="465" y="352"/>
                  </a:cubicBezTo>
                  <a:cubicBezTo>
                    <a:pt x="468" y="352"/>
                    <a:pt x="476" y="355"/>
                    <a:pt x="484" y="355"/>
                  </a:cubicBezTo>
                  <a:cubicBezTo>
                    <a:pt x="491" y="355"/>
                    <a:pt x="498" y="352"/>
                    <a:pt x="502" y="352"/>
                  </a:cubicBezTo>
                  <a:cubicBezTo>
                    <a:pt x="513" y="347"/>
                    <a:pt x="520" y="340"/>
                    <a:pt x="528" y="333"/>
                  </a:cubicBezTo>
                  <a:cubicBezTo>
                    <a:pt x="532" y="325"/>
                    <a:pt x="539" y="314"/>
                    <a:pt x="539" y="307"/>
                  </a:cubicBezTo>
                  <a:cubicBezTo>
                    <a:pt x="543" y="299"/>
                    <a:pt x="547" y="292"/>
                    <a:pt x="547" y="280"/>
                  </a:cubicBezTo>
                  <a:cubicBezTo>
                    <a:pt x="547" y="273"/>
                    <a:pt x="547" y="266"/>
                    <a:pt x="543" y="258"/>
                  </a:cubicBezTo>
                  <a:cubicBezTo>
                    <a:pt x="539" y="250"/>
                    <a:pt x="536" y="247"/>
                    <a:pt x="528" y="243"/>
                  </a:cubicBezTo>
                  <a:cubicBezTo>
                    <a:pt x="520" y="235"/>
                    <a:pt x="513" y="232"/>
                    <a:pt x="506" y="228"/>
                  </a:cubicBezTo>
                  <a:lnTo>
                    <a:pt x="484" y="228"/>
                  </a:lnTo>
                  <a:cubicBezTo>
                    <a:pt x="420" y="195"/>
                    <a:pt x="353" y="172"/>
                    <a:pt x="289" y="153"/>
                  </a:cubicBezTo>
                  <a:cubicBezTo>
                    <a:pt x="225" y="131"/>
                    <a:pt x="162" y="109"/>
                    <a:pt x="109" y="7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7" name="Google Shape;18277;p13"/>
            <p:cNvSpPr/>
            <p:nvPr/>
          </p:nvSpPr>
          <p:spPr>
            <a:xfrm>
              <a:off x="-638222" y="2543021"/>
              <a:ext cx="5778" cy="4488"/>
            </a:xfrm>
            <a:custGeom>
              <a:avLst/>
              <a:gdLst/>
              <a:ahLst/>
              <a:cxnLst/>
              <a:rect l="l" t="t" r="r" b="b"/>
              <a:pathLst>
                <a:path w="121" h="94" extrusionOk="0">
                  <a:moveTo>
                    <a:pt x="49" y="0"/>
                  </a:moveTo>
                  <a:cubicBezTo>
                    <a:pt x="46" y="4"/>
                    <a:pt x="41" y="11"/>
                    <a:pt x="38" y="14"/>
                  </a:cubicBezTo>
                  <a:cubicBezTo>
                    <a:pt x="23" y="33"/>
                    <a:pt x="12" y="52"/>
                    <a:pt x="5" y="71"/>
                  </a:cubicBezTo>
                  <a:cubicBezTo>
                    <a:pt x="5" y="78"/>
                    <a:pt x="1" y="86"/>
                    <a:pt x="1" y="93"/>
                  </a:cubicBezTo>
                  <a:cubicBezTo>
                    <a:pt x="38" y="90"/>
                    <a:pt x="75" y="82"/>
                    <a:pt x="113" y="78"/>
                  </a:cubicBezTo>
                  <a:cubicBezTo>
                    <a:pt x="117" y="78"/>
                    <a:pt x="117" y="75"/>
                    <a:pt x="120" y="75"/>
                  </a:cubicBezTo>
                  <a:lnTo>
                    <a:pt x="117" y="75"/>
                  </a:lnTo>
                  <a:lnTo>
                    <a:pt x="79" y="67"/>
                  </a:lnTo>
                  <a:lnTo>
                    <a:pt x="83" y="33"/>
                  </a:lnTo>
                  <a:cubicBezTo>
                    <a:pt x="75" y="33"/>
                    <a:pt x="72" y="26"/>
                    <a:pt x="64" y="23"/>
                  </a:cubicBezTo>
                  <a:cubicBezTo>
                    <a:pt x="57" y="14"/>
                    <a:pt x="53" y="7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8" name="Google Shape;18278;p13"/>
            <p:cNvSpPr/>
            <p:nvPr/>
          </p:nvSpPr>
          <p:spPr>
            <a:xfrm>
              <a:off x="-641947" y="2537817"/>
              <a:ext cx="14516" cy="13800"/>
            </a:xfrm>
            <a:custGeom>
              <a:avLst/>
              <a:gdLst/>
              <a:ahLst/>
              <a:cxnLst/>
              <a:rect l="l" t="t" r="r" b="b"/>
              <a:pathLst>
                <a:path w="304" h="289" extrusionOk="0">
                  <a:moveTo>
                    <a:pt x="127" y="109"/>
                  </a:moveTo>
                  <a:cubicBezTo>
                    <a:pt x="131" y="116"/>
                    <a:pt x="135" y="123"/>
                    <a:pt x="142" y="132"/>
                  </a:cubicBezTo>
                  <a:cubicBezTo>
                    <a:pt x="150" y="135"/>
                    <a:pt x="153" y="142"/>
                    <a:pt x="161" y="142"/>
                  </a:cubicBezTo>
                  <a:lnTo>
                    <a:pt x="157" y="176"/>
                  </a:lnTo>
                  <a:lnTo>
                    <a:pt x="195" y="184"/>
                  </a:lnTo>
                  <a:lnTo>
                    <a:pt x="198" y="184"/>
                  </a:lnTo>
                  <a:cubicBezTo>
                    <a:pt x="195" y="184"/>
                    <a:pt x="195" y="187"/>
                    <a:pt x="191" y="187"/>
                  </a:cubicBezTo>
                  <a:cubicBezTo>
                    <a:pt x="153" y="191"/>
                    <a:pt x="116" y="199"/>
                    <a:pt x="79" y="202"/>
                  </a:cubicBezTo>
                  <a:cubicBezTo>
                    <a:pt x="79" y="195"/>
                    <a:pt x="83" y="187"/>
                    <a:pt x="83" y="180"/>
                  </a:cubicBezTo>
                  <a:cubicBezTo>
                    <a:pt x="90" y="161"/>
                    <a:pt x="101" y="142"/>
                    <a:pt x="116" y="123"/>
                  </a:cubicBezTo>
                  <a:cubicBezTo>
                    <a:pt x="119" y="120"/>
                    <a:pt x="124" y="113"/>
                    <a:pt x="127" y="109"/>
                  </a:cubicBezTo>
                  <a:close/>
                  <a:moveTo>
                    <a:pt x="101" y="1"/>
                  </a:moveTo>
                  <a:lnTo>
                    <a:pt x="90" y="23"/>
                  </a:lnTo>
                  <a:cubicBezTo>
                    <a:pt x="90" y="27"/>
                    <a:pt x="86" y="27"/>
                    <a:pt x="86" y="30"/>
                  </a:cubicBezTo>
                  <a:cubicBezTo>
                    <a:pt x="71" y="53"/>
                    <a:pt x="52" y="75"/>
                    <a:pt x="38" y="101"/>
                  </a:cubicBezTo>
                  <a:cubicBezTo>
                    <a:pt x="26" y="120"/>
                    <a:pt x="19" y="135"/>
                    <a:pt x="12" y="154"/>
                  </a:cubicBezTo>
                  <a:cubicBezTo>
                    <a:pt x="4" y="173"/>
                    <a:pt x="0" y="195"/>
                    <a:pt x="0" y="218"/>
                  </a:cubicBezTo>
                  <a:cubicBezTo>
                    <a:pt x="0" y="228"/>
                    <a:pt x="4" y="240"/>
                    <a:pt x="4" y="251"/>
                  </a:cubicBezTo>
                  <a:lnTo>
                    <a:pt x="12" y="289"/>
                  </a:lnTo>
                  <a:lnTo>
                    <a:pt x="26" y="285"/>
                  </a:lnTo>
                  <a:lnTo>
                    <a:pt x="45" y="280"/>
                  </a:lnTo>
                  <a:cubicBezTo>
                    <a:pt x="105" y="277"/>
                    <a:pt x="157" y="270"/>
                    <a:pt x="214" y="263"/>
                  </a:cubicBezTo>
                  <a:lnTo>
                    <a:pt x="224" y="263"/>
                  </a:lnTo>
                  <a:lnTo>
                    <a:pt x="236" y="251"/>
                  </a:lnTo>
                  <a:cubicBezTo>
                    <a:pt x="236" y="251"/>
                    <a:pt x="240" y="247"/>
                    <a:pt x="247" y="244"/>
                  </a:cubicBezTo>
                  <a:cubicBezTo>
                    <a:pt x="250" y="240"/>
                    <a:pt x="254" y="236"/>
                    <a:pt x="258" y="232"/>
                  </a:cubicBezTo>
                  <a:cubicBezTo>
                    <a:pt x="266" y="228"/>
                    <a:pt x="269" y="225"/>
                    <a:pt x="276" y="221"/>
                  </a:cubicBezTo>
                  <a:cubicBezTo>
                    <a:pt x="281" y="213"/>
                    <a:pt x="288" y="210"/>
                    <a:pt x="292" y="202"/>
                  </a:cubicBezTo>
                  <a:cubicBezTo>
                    <a:pt x="295" y="199"/>
                    <a:pt x="299" y="195"/>
                    <a:pt x="299" y="191"/>
                  </a:cubicBezTo>
                  <a:cubicBezTo>
                    <a:pt x="303" y="184"/>
                    <a:pt x="303" y="180"/>
                    <a:pt x="303" y="173"/>
                  </a:cubicBezTo>
                  <a:cubicBezTo>
                    <a:pt x="303" y="165"/>
                    <a:pt x="303" y="158"/>
                    <a:pt x="299" y="150"/>
                  </a:cubicBezTo>
                  <a:lnTo>
                    <a:pt x="295" y="146"/>
                  </a:lnTo>
                  <a:cubicBezTo>
                    <a:pt x="295" y="142"/>
                    <a:pt x="295" y="142"/>
                    <a:pt x="292" y="139"/>
                  </a:cubicBezTo>
                  <a:cubicBezTo>
                    <a:pt x="288" y="139"/>
                    <a:pt x="284" y="142"/>
                    <a:pt x="281" y="142"/>
                  </a:cubicBezTo>
                  <a:cubicBezTo>
                    <a:pt x="254" y="139"/>
                    <a:pt x="228" y="135"/>
                    <a:pt x="202" y="123"/>
                  </a:cubicBezTo>
                  <a:lnTo>
                    <a:pt x="119" y="90"/>
                  </a:lnTo>
                  <a:lnTo>
                    <a:pt x="187" y="61"/>
                  </a:lnTo>
                  <a:cubicBezTo>
                    <a:pt x="187" y="53"/>
                    <a:pt x="183" y="45"/>
                    <a:pt x="176" y="38"/>
                  </a:cubicBezTo>
                  <a:cubicBezTo>
                    <a:pt x="172" y="34"/>
                    <a:pt x="169" y="27"/>
                    <a:pt x="164" y="23"/>
                  </a:cubicBezTo>
                  <a:cubicBezTo>
                    <a:pt x="161" y="19"/>
                    <a:pt x="161" y="19"/>
                    <a:pt x="157" y="19"/>
                  </a:cubicBezTo>
                  <a:cubicBezTo>
                    <a:pt x="150" y="11"/>
                    <a:pt x="138" y="8"/>
                    <a:pt x="131" y="4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9" name="Google Shape;18279;p13"/>
            <p:cNvSpPr/>
            <p:nvPr/>
          </p:nvSpPr>
          <p:spPr>
            <a:xfrm>
              <a:off x="-561488" y="1739055"/>
              <a:ext cx="23111" cy="21440"/>
            </a:xfrm>
            <a:custGeom>
              <a:avLst/>
              <a:gdLst/>
              <a:ahLst/>
              <a:cxnLst/>
              <a:rect l="l" t="t" r="r" b="b"/>
              <a:pathLst>
                <a:path w="484" h="449" extrusionOk="0">
                  <a:moveTo>
                    <a:pt x="404" y="0"/>
                  </a:moveTo>
                  <a:cubicBezTo>
                    <a:pt x="394" y="0"/>
                    <a:pt x="386" y="4"/>
                    <a:pt x="375" y="7"/>
                  </a:cubicBezTo>
                  <a:cubicBezTo>
                    <a:pt x="368" y="12"/>
                    <a:pt x="360" y="15"/>
                    <a:pt x="352" y="19"/>
                  </a:cubicBezTo>
                  <a:cubicBezTo>
                    <a:pt x="292" y="60"/>
                    <a:pt x="244" y="109"/>
                    <a:pt x="199" y="161"/>
                  </a:cubicBezTo>
                  <a:cubicBezTo>
                    <a:pt x="158" y="214"/>
                    <a:pt x="117" y="273"/>
                    <a:pt x="76" y="340"/>
                  </a:cubicBezTo>
                  <a:lnTo>
                    <a:pt x="1" y="449"/>
                  </a:lnTo>
                  <a:lnTo>
                    <a:pt x="121" y="397"/>
                  </a:lnTo>
                  <a:cubicBezTo>
                    <a:pt x="161" y="378"/>
                    <a:pt x="199" y="356"/>
                    <a:pt x="229" y="329"/>
                  </a:cubicBezTo>
                  <a:cubicBezTo>
                    <a:pt x="274" y="292"/>
                    <a:pt x="308" y="254"/>
                    <a:pt x="341" y="217"/>
                  </a:cubicBezTo>
                  <a:cubicBezTo>
                    <a:pt x="375" y="183"/>
                    <a:pt x="404" y="150"/>
                    <a:pt x="442" y="131"/>
                  </a:cubicBezTo>
                  <a:cubicBezTo>
                    <a:pt x="446" y="128"/>
                    <a:pt x="457" y="120"/>
                    <a:pt x="465" y="112"/>
                  </a:cubicBezTo>
                  <a:cubicBezTo>
                    <a:pt x="468" y="109"/>
                    <a:pt x="472" y="105"/>
                    <a:pt x="475" y="97"/>
                  </a:cubicBezTo>
                  <a:cubicBezTo>
                    <a:pt x="480" y="90"/>
                    <a:pt x="483" y="83"/>
                    <a:pt x="483" y="71"/>
                  </a:cubicBezTo>
                  <a:cubicBezTo>
                    <a:pt x="483" y="64"/>
                    <a:pt x="480" y="57"/>
                    <a:pt x="475" y="49"/>
                  </a:cubicBezTo>
                  <a:cubicBezTo>
                    <a:pt x="475" y="45"/>
                    <a:pt x="472" y="38"/>
                    <a:pt x="465" y="34"/>
                  </a:cubicBezTo>
                  <a:cubicBezTo>
                    <a:pt x="461" y="23"/>
                    <a:pt x="449" y="15"/>
                    <a:pt x="442" y="12"/>
                  </a:cubicBezTo>
                  <a:cubicBezTo>
                    <a:pt x="431" y="4"/>
                    <a:pt x="420" y="0"/>
                    <a:pt x="4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0" name="Google Shape;18280;p13"/>
            <p:cNvSpPr/>
            <p:nvPr/>
          </p:nvSpPr>
          <p:spPr>
            <a:xfrm>
              <a:off x="61315" y="977920"/>
              <a:ext cx="6637" cy="4870"/>
            </a:xfrm>
            <a:custGeom>
              <a:avLst/>
              <a:gdLst/>
              <a:ahLst/>
              <a:cxnLst/>
              <a:rect l="l" t="t" r="r" b="b"/>
              <a:pathLst>
                <a:path w="139" h="102" extrusionOk="0">
                  <a:moveTo>
                    <a:pt x="23" y="1"/>
                  </a:moveTo>
                  <a:cubicBezTo>
                    <a:pt x="19" y="9"/>
                    <a:pt x="19" y="12"/>
                    <a:pt x="15" y="16"/>
                  </a:cubicBezTo>
                  <a:cubicBezTo>
                    <a:pt x="11" y="19"/>
                    <a:pt x="8" y="23"/>
                    <a:pt x="1" y="27"/>
                  </a:cubicBezTo>
                  <a:cubicBezTo>
                    <a:pt x="1" y="27"/>
                    <a:pt x="4" y="27"/>
                    <a:pt x="4" y="31"/>
                  </a:cubicBezTo>
                  <a:lnTo>
                    <a:pt x="8" y="35"/>
                  </a:lnTo>
                  <a:cubicBezTo>
                    <a:pt x="8" y="35"/>
                    <a:pt x="11" y="38"/>
                    <a:pt x="15" y="38"/>
                  </a:cubicBezTo>
                  <a:cubicBezTo>
                    <a:pt x="19" y="42"/>
                    <a:pt x="27" y="42"/>
                    <a:pt x="34" y="45"/>
                  </a:cubicBezTo>
                  <a:cubicBezTo>
                    <a:pt x="42" y="45"/>
                    <a:pt x="53" y="50"/>
                    <a:pt x="64" y="53"/>
                  </a:cubicBezTo>
                  <a:cubicBezTo>
                    <a:pt x="82" y="61"/>
                    <a:pt x="97" y="64"/>
                    <a:pt x="116" y="79"/>
                  </a:cubicBezTo>
                  <a:cubicBezTo>
                    <a:pt x="120" y="83"/>
                    <a:pt x="123" y="87"/>
                    <a:pt x="123" y="90"/>
                  </a:cubicBezTo>
                  <a:cubicBezTo>
                    <a:pt x="127" y="95"/>
                    <a:pt x="131" y="98"/>
                    <a:pt x="131" y="98"/>
                  </a:cubicBezTo>
                  <a:cubicBezTo>
                    <a:pt x="131" y="102"/>
                    <a:pt x="135" y="102"/>
                    <a:pt x="135" y="102"/>
                  </a:cubicBezTo>
                  <a:cubicBezTo>
                    <a:pt x="135" y="98"/>
                    <a:pt x="135" y="98"/>
                    <a:pt x="139" y="95"/>
                  </a:cubicBezTo>
                  <a:lnTo>
                    <a:pt x="139" y="83"/>
                  </a:lnTo>
                  <a:cubicBezTo>
                    <a:pt x="139" y="79"/>
                    <a:pt x="139" y="68"/>
                    <a:pt x="131" y="57"/>
                  </a:cubicBezTo>
                  <a:cubicBezTo>
                    <a:pt x="120" y="42"/>
                    <a:pt x="105" y="27"/>
                    <a:pt x="87" y="19"/>
                  </a:cubicBezTo>
                  <a:cubicBezTo>
                    <a:pt x="68" y="9"/>
                    <a:pt x="45" y="5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1" name="Google Shape;18281;p13"/>
            <p:cNvSpPr/>
            <p:nvPr/>
          </p:nvSpPr>
          <p:spPr>
            <a:xfrm>
              <a:off x="56636" y="974386"/>
              <a:ext cx="15041" cy="12367"/>
            </a:xfrm>
            <a:custGeom>
              <a:avLst/>
              <a:gdLst/>
              <a:ahLst/>
              <a:cxnLst/>
              <a:rect l="l" t="t" r="r" b="b"/>
              <a:pathLst>
                <a:path w="315" h="259" extrusionOk="0">
                  <a:moveTo>
                    <a:pt x="121" y="75"/>
                  </a:moveTo>
                  <a:cubicBezTo>
                    <a:pt x="143" y="79"/>
                    <a:pt x="166" y="83"/>
                    <a:pt x="185" y="93"/>
                  </a:cubicBezTo>
                  <a:cubicBezTo>
                    <a:pt x="203" y="101"/>
                    <a:pt x="218" y="116"/>
                    <a:pt x="229" y="131"/>
                  </a:cubicBezTo>
                  <a:cubicBezTo>
                    <a:pt x="237" y="142"/>
                    <a:pt x="237" y="153"/>
                    <a:pt x="237" y="157"/>
                  </a:cubicBezTo>
                  <a:lnTo>
                    <a:pt x="237" y="169"/>
                  </a:lnTo>
                  <a:cubicBezTo>
                    <a:pt x="233" y="172"/>
                    <a:pt x="233" y="172"/>
                    <a:pt x="233" y="176"/>
                  </a:cubicBezTo>
                  <a:cubicBezTo>
                    <a:pt x="233" y="176"/>
                    <a:pt x="229" y="176"/>
                    <a:pt x="229" y="172"/>
                  </a:cubicBezTo>
                  <a:cubicBezTo>
                    <a:pt x="229" y="172"/>
                    <a:pt x="225" y="169"/>
                    <a:pt x="221" y="164"/>
                  </a:cubicBezTo>
                  <a:cubicBezTo>
                    <a:pt x="221" y="161"/>
                    <a:pt x="218" y="157"/>
                    <a:pt x="214" y="153"/>
                  </a:cubicBezTo>
                  <a:cubicBezTo>
                    <a:pt x="195" y="138"/>
                    <a:pt x="180" y="135"/>
                    <a:pt x="162" y="127"/>
                  </a:cubicBezTo>
                  <a:cubicBezTo>
                    <a:pt x="151" y="124"/>
                    <a:pt x="140" y="119"/>
                    <a:pt x="132" y="119"/>
                  </a:cubicBezTo>
                  <a:cubicBezTo>
                    <a:pt x="125" y="116"/>
                    <a:pt x="117" y="116"/>
                    <a:pt x="113" y="112"/>
                  </a:cubicBezTo>
                  <a:cubicBezTo>
                    <a:pt x="109" y="112"/>
                    <a:pt x="106" y="109"/>
                    <a:pt x="106" y="109"/>
                  </a:cubicBezTo>
                  <a:lnTo>
                    <a:pt x="102" y="105"/>
                  </a:lnTo>
                  <a:cubicBezTo>
                    <a:pt x="102" y="101"/>
                    <a:pt x="99" y="101"/>
                    <a:pt x="99" y="101"/>
                  </a:cubicBezTo>
                  <a:cubicBezTo>
                    <a:pt x="106" y="97"/>
                    <a:pt x="109" y="93"/>
                    <a:pt x="113" y="90"/>
                  </a:cubicBezTo>
                  <a:cubicBezTo>
                    <a:pt x="117" y="86"/>
                    <a:pt x="117" y="83"/>
                    <a:pt x="121" y="75"/>
                  </a:cubicBezTo>
                  <a:close/>
                  <a:moveTo>
                    <a:pt x="117" y="0"/>
                  </a:moveTo>
                  <a:cubicBezTo>
                    <a:pt x="102" y="0"/>
                    <a:pt x="90" y="0"/>
                    <a:pt x="76" y="4"/>
                  </a:cubicBezTo>
                  <a:lnTo>
                    <a:pt x="64" y="4"/>
                  </a:lnTo>
                  <a:lnTo>
                    <a:pt x="1" y="19"/>
                  </a:lnTo>
                  <a:lnTo>
                    <a:pt x="28" y="48"/>
                  </a:lnTo>
                  <a:lnTo>
                    <a:pt x="23" y="64"/>
                  </a:lnTo>
                  <a:lnTo>
                    <a:pt x="23" y="90"/>
                  </a:lnTo>
                  <a:cubicBezTo>
                    <a:pt x="23" y="101"/>
                    <a:pt x="23" y="112"/>
                    <a:pt x="28" y="119"/>
                  </a:cubicBezTo>
                  <a:lnTo>
                    <a:pt x="28" y="127"/>
                  </a:lnTo>
                  <a:cubicBezTo>
                    <a:pt x="31" y="138"/>
                    <a:pt x="38" y="146"/>
                    <a:pt x="46" y="153"/>
                  </a:cubicBezTo>
                  <a:cubicBezTo>
                    <a:pt x="57" y="169"/>
                    <a:pt x="68" y="176"/>
                    <a:pt x="83" y="183"/>
                  </a:cubicBezTo>
                  <a:cubicBezTo>
                    <a:pt x="102" y="191"/>
                    <a:pt x="121" y="195"/>
                    <a:pt x="135" y="198"/>
                  </a:cubicBezTo>
                  <a:cubicBezTo>
                    <a:pt x="143" y="202"/>
                    <a:pt x="147" y="202"/>
                    <a:pt x="154" y="205"/>
                  </a:cubicBezTo>
                  <a:cubicBezTo>
                    <a:pt x="158" y="205"/>
                    <a:pt x="162" y="209"/>
                    <a:pt x="162" y="209"/>
                  </a:cubicBezTo>
                  <a:cubicBezTo>
                    <a:pt x="162" y="214"/>
                    <a:pt x="166" y="214"/>
                    <a:pt x="166" y="217"/>
                  </a:cubicBezTo>
                  <a:cubicBezTo>
                    <a:pt x="173" y="224"/>
                    <a:pt x="177" y="232"/>
                    <a:pt x="188" y="240"/>
                  </a:cubicBezTo>
                  <a:cubicBezTo>
                    <a:pt x="192" y="243"/>
                    <a:pt x="195" y="250"/>
                    <a:pt x="203" y="254"/>
                  </a:cubicBezTo>
                  <a:cubicBezTo>
                    <a:pt x="211" y="258"/>
                    <a:pt x="221" y="258"/>
                    <a:pt x="233" y="258"/>
                  </a:cubicBezTo>
                  <a:cubicBezTo>
                    <a:pt x="240" y="258"/>
                    <a:pt x="252" y="254"/>
                    <a:pt x="263" y="250"/>
                  </a:cubicBezTo>
                  <a:cubicBezTo>
                    <a:pt x="270" y="247"/>
                    <a:pt x="278" y="240"/>
                    <a:pt x="285" y="232"/>
                  </a:cubicBezTo>
                  <a:cubicBezTo>
                    <a:pt x="289" y="228"/>
                    <a:pt x="292" y="221"/>
                    <a:pt x="297" y="217"/>
                  </a:cubicBezTo>
                  <a:cubicBezTo>
                    <a:pt x="300" y="209"/>
                    <a:pt x="304" y="202"/>
                    <a:pt x="308" y="198"/>
                  </a:cubicBezTo>
                  <a:cubicBezTo>
                    <a:pt x="311" y="187"/>
                    <a:pt x="315" y="172"/>
                    <a:pt x="315" y="157"/>
                  </a:cubicBezTo>
                  <a:cubicBezTo>
                    <a:pt x="315" y="138"/>
                    <a:pt x="308" y="119"/>
                    <a:pt x="300" y="105"/>
                  </a:cubicBezTo>
                  <a:cubicBezTo>
                    <a:pt x="300" y="101"/>
                    <a:pt x="297" y="97"/>
                    <a:pt x="292" y="93"/>
                  </a:cubicBezTo>
                  <a:cubicBezTo>
                    <a:pt x="278" y="64"/>
                    <a:pt x="247" y="41"/>
                    <a:pt x="218" y="22"/>
                  </a:cubicBezTo>
                  <a:cubicBezTo>
                    <a:pt x="188" y="7"/>
                    <a:pt x="151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2" name="Google Shape;18282;p13"/>
            <p:cNvSpPr/>
            <p:nvPr/>
          </p:nvSpPr>
          <p:spPr>
            <a:xfrm>
              <a:off x="-151125" y="1967873"/>
              <a:ext cx="8595" cy="4871"/>
            </a:xfrm>
            <a:custGeom>
              <a:avLst/>
              <a:gdLst/>
              <a:ahLst/>
              <a:cxnLst/>
              <a:rect l="l" t="t" r="r" b="b"/>
              <a:pathLst>
                <a:path w="180" h="102" extrusionOk="0">
                  <a:moveTo>
                    <a:pt x="12" y="1"/>
                  </a:moveTo>
                  <a:cubicBezTo>
                    <a:pt x="9" y="4"/>
                    <a:pt x="5" y="12"/>
                    <a:pt x="5" y="15"/>
                  </a:cubicBezTo>
                  <a:cubicBezTo>
                    <a:pt x="1" y="15"/>
                    <a:pt x="1" y="20"/>
                    <a:pt x="1" y="20"/>
                  </a:cubicBezTo>
                  <a:cubicBezTo>
                    <a:pt x="1" y="23"/>
                    <a:pt x="5" y="23"/>
                    <a:pt x="9" y="27"/>
                  </a:cubicBezTo>
                  <a:cubicBezTo>
                    <a:pt x="16" y="30"/>
                    <a:pt x="31" y="38"/>
                    <a:pt x="45" y="46"/>
                  </a:cubicBezTo>
                  <a:cubicBezTo>
                    <a:pt x="46" y="46"/>
                    <a:pt x="47" y="47"/>
                    <a:pt x="47" y="47"/>
                  </a:cubicBezTo>
                  <a:lnTo>
                    <a:pt x="47" y="47"/>
                  </a:lnTo>
                  <a:cubicBezTo>
                    <a:pt x="35" y="36"/>
                    <a:pt x="25" y="20"/>
                    <a:pt x="16" y="1"/>
                  </a:cubicBezTo>
                  <a:close/>
                  <a:moveTo>
                    <a:pt x="47" y="47"/>
                  </a:moveTo>
                  <a:lnTo>
                    <a:pt x="47" y="47"/>
                  </a:lnTo>
                  <a:cubicBezTo>
                    <a:pt x="52" y="51"/>
                    <a:pt x="56" y="54"/>
                    <a:pt x="61" y="56"/>
                  </a:cubicBezTo>
                  <a:cubicBezTo>
                    <a:pt x="61" y="57"/>
                    <a:pt x="62" y="57"/>
                    <a:pt x="62" y="57"/>
                  </a:cubicBezTo>
                  <a:lnTo>
                    <a:pt x="62" y="57"/>
                  </a:lnTo>
                  <a:cubicBezTo>
                    <a:pt x="57" y="53"/>
                    <a:pt x="52" y="50"/>
                    <a:pt x="47" y="47"/>
                  </a:cubicBezTo>
                  <a:close/>
                  <a:moveTo>
                    <a:pt x="62" y="57"/>
                  </a:moveTo>
                  <a:cubicBezTo>
                    <a:pt x="69" y="63"/>
                    <a:pt x="77" y="69"/>
                    <a:pt x="83" y="75"/>
                  </a:cubicBezTo>
                  <a:cubicBezTo>
                    <a:pt x="117" y="82"/>
                    <a:pt x="150" y="94"/>
                    <a:pt x="180" y="101"/>
                  </a:cubicBezTo>
                  <a:cubicBezTo>
                    <a:pt x="180" y="98"/>
                    <a:pt x="176" y="98"/>
                    <a:pt x="173" y="94"/>
                  </a:cubicBezTo>
                  <a:cubicBezTo>
                    <a:pt x="166" y="91"/>
                    <a:pt x="162" y="91"/>
                    <a:pt x="154" y="87"/>
                  </a:cubicBezTo>
                  <a:cubicBezTo>
                    <a:pt x="140" y="82"/>
                    <a:pt x="124" y="79"/>
                    <a:pt x="102" y="75"/>
                  </a:cubicBezTo>
                  <a:cubicBezTo>
                    <a:pt x="91" y="68"/>
                    <a:pt x="77" y="65"/>
                    <a:pt x="62" y="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3" name="Google Shape;18283;p13"/>
            <p:cNvSpPr/>
            <p:nvPr/>
          </p:nvSpPr>
          <p:spPr>
            <a:xfrm>
              <a:off x="-154849" y="1963957"/>
              <a:ext cx="16999" cy="12558"/>
            </a:xfrm>
            <a:custGeom>
              <a:avLst/>
              <a:gdLst/>
              <a:ahLst/>
              <a:cxnLst/>
              <a:rect l="l" t="t" r="r" b="b"/>
              <a:pathLst>
                <a:path w="356" h="263" extrusionOk="0">
                  <a:moveTo>
                    <a:pt x="94" y="83"/>
                  </a:moveTo>
                  <a:cubicBezTo>
                    <a:pt x="103" y="102"/>
                    <a:pt x="113" y="118"/>
                    <a:pt x="125" y="129"/>
                  </a:cubicBezTo>
                  <a:lnTo>
                    <a:pt x="125" y="129"/>
                  </a:lnTo>
                  <a:cubicBezTo>
                    <a:pt x="125" y="129"/>
                    <a:pt x="124" y="128"/>
                    <a:pt x="123" y="128"/>
                  </a:cubicBezTo>
                  <a:cubicBezTo>
                    <a:pt x="109" y="120"/>
                    <a:pt x="94" y="112"/>
                    <a:pt x="87" y="109"/>
                  </a:cubicBezTo>
                  <a:cubicBezTo>
                    <a:pt x="83" y="105"/>
                    <a:pt x="79" y="105"/>
                    <a:pt x="79" y="102"/>
                  </a:cubicBezTo>
                  <a:cubicBezTo>
                    <a:pt x="79" y="102"/>
                    <a:pt x="79" y="97"/>
                    <a:pt x="83" y="97"/>
                  </a:cubicBezTo>
                  <a:cubicBezTo>
                    <a:pt x="83" y="94"/>
                    <a:pt x="87" y="86"/>
                    <a:pt x="90" y="83"/>
                  </a:cubicBezTo>
                  <a:close/>
                  <a:moveTo>
                    <a:pt x="140" y="139"/>
                  </a:moveTo>
                  <a:lnTo>
                    <a:pt x="140" y="139"/>
                  </a:lnTo>
                  <a:cubicBezTo>
                    <a:pt x="155" y="147"/>
                    <a:pt x="169" y="150"/>
                    <a:pt x="180" y="157"/>
                  </a:cubicBezTo>
                  <a:cubicBezTo>
                    <a:pt x="202" y="161"/>
                    <a:pt x="218" y="164"/>
                    <a:pt x="232" y="169"/>
                  </a:cubicBezTo>
                  <a:cubicBezTo>
                    <a:pt x="240" y="173"/>
                    <a:pt x="244" y="173"/>
                    <a:pt x="251" y="176"/>
                  </a:cubicBezTo>
                  <a:cubicBezTo>
                    <a:pt x="254" y="180"/>
                    <a:pt x="258" y="180"/>
                    <a:pt x="258" y="183"/>
                  </a:cubicBezTo>
                  <a:cubicBezTo>
                    <a:pt x="228" y="176"/>
                    <a:pt x="195" y="164"/>
                    <a:pt x="161" y="157"/>
                  </a:cubicBezTo>
                  <a:cubicBezTo>
                    <a:pt x="155" y="151"/>
                    <a:pt x="147" y="145"/>
                    <a:pt x="140" y="139"/>
                  </a:cubicBezTo>
                  <a:close/>
                  <a:moveTo>
                    <a:pt x="94" y="0"/>
                  </a:moveTo>
                  <a:cubicBezTo>
                    <a:pt x="79" y="0"/>
                    <a:pt x="64" y="7"/>
                    <a:pt x="53" y="12"/>
                  </a:cubicBezTo>
                  <a:cubicBezTo>
                    <a:pt x="42" y="19"/>
                    <a:pt x="34" y="30"/>
                    <a:pt x="27" y="42"/>
                  </a:cubicBezTo>
                  <a:cubicBezTo>
                    <a:pt x="23" y="45"/>
                    <a:pt x="19" y="52"/>
                    <a:pt x="11" y="60"/>
                  </a:cubicBezTo>
                  <a:cubicBezTo>
                    <a:pt x="11" y="68"/>
                    <a:pt x="8" y="71"/>
                    <a:pt x="4" y="79"/>
                  </a:cubicBezTo>
                  <a:cubicBezTo>
                    <a:pt x="4" y="86"/>
                    <a:pt x="1" y="94"/>
                    <a:pt x="1" y="105"/>
                  </a:cubicBezTo>
                  <a:cubicBezTo>
                    <a:pt x="1" y="116"/>
                    <a:pt x="4" y="131"/>
                    <a:pt x="16" y="142"/>
                  </a:cubicBezTo>
                  <a:cubicBezTo>
                    <a:pt x="23" y="157"/>
                    <a:pt x="34" y="164"/>
                    <a:pt x="49" y="173"/>
                  </a:cubicBezTo>
                  <a:cubicBezTo>
                    <a:pt x="61" y="180"/>
                    <a:pt x="71" y="187"/>
                    <a:pt x="83" y="195"/>
                  </a:cubicBezTo>
                  <a:cubicBezTo>
                    <a:pt x="94" y="202"/>
                    <a:pt x="101" y="206"/>
                    <a:pt x="109" y="217"/>
                  </a:cubicBezTo>
                  <a:lnTo>
                    <a:pt x="120" y="225"/>
                  </a:lnTo>
                  <a:lnTo>
                    <a:pt x="131" y="228"/>
                  </a:lnTo>
                  <a:cubicBezTo>
                    <a:pt x="168" y="240"/>
                    <a:pt x="213" y="254"/>
                    <a:pt x="262" y="262"/>
                  </a:cubicBezTo>
                  <a:lnTo>
                    <a:pt x="277" y="262"/>
                  </a:lnTo>
                  <a:cubicBezTo>
                    <a:pt x="296" y="262"/>
                    <a:pt x="311" y="259"/>
                    <a:pt x="325" y="247"/>
                  </a:cubicBezTo>
                  <a:cubicBezTo>
                    <a:pt x="333" y="243"/>
                    <a:pt x="341" y="236"/>
                    <a:pt x="344" y="228"/>
                  </a:cubicBezTo>
                  <a:cubicBezTo>
                    <a:pt x="352" y="221"/>
                    <a:pt x="356" y="209"/>
                    <a:pt x="356" y="199"/>
                  </a:cubicBezTo>
                  <a:lnTo>
                    <a:pt x="356" y="191"/>
                  </a:lnTo>
                  <a:cubicBezTo>
                    <a:pt x="356" y="176"/>
                    <a:pt x="352" y="164"/>
                    <a:pt x="348" y="157"/>
                  </a:cubicBezTo>
                  <a:cubicBezTo>
                    <a:pt x="344" y="150"/>
                    <a:pt x="337" y="147"/>
                    <a:pt x="333" y="142"/>
                  </a:cubicBezTo>
                  <a:cubicBezTo>
                    <a:pt x="330" y="138"/>
                    <a:pt x="322" y="135"/>
                    <a:pt x="322" y="135"/>
                  </a:cubicBezTo>
                  <a:lnTo>
                    <a:pt x="318" y="131"/>
                  </a:lnTo>
                  <a:lnTo>
                    <a:pt x="315" y="131"/>
                  </a:lnTo>
                  <a:cubicBezTo>
                    <a:pt x="299" y="112"/>
                    <a:pt x="277" y="105"/>
                    <a:pt x="262" y="97"/>
                  </a:cubicBezTo>
                  <a:cubicBezTo>
                    <a:pt x="247" y="94"/>
                    <a:pt x="236" y="90"/>
                    <a:pt x="225" y="86"/>
                  </a:cubicBezTo>
                  <a:cubicBezTo>
                    <a:pt x="206" y="83"/>
                    <a:pt x="195" y="79"/>
                    <a:pt x="184" y="75"/>
                  </a:cubicBezTo>
                  <a:cubicBezTo>
                    <a:pt x="180" y="71"/>
                    <a:pt x="176" y="68"/>
                    <a:pt x="173" y="68"/>
                  </a:cubicBezTo>
                  <a:cubicBezTo>
                    <a:pt x="168" y="64"/>
                    <a:pt x="165" y="60"/>
                    <a:pt x="161" y="52"/>
                  </a:cubicBezTo>
                  <a:cubicBezTo>
                    <a:pt x="158" y="38"/>
                    <a:pt x="146" y="26"/>
                    <a:pt x="135" y="16"/>
                  </a:cubicBezTo>
                  <a:cubicBezTo>
                    <a:pt x="123" y="7"/>
                    <a:pt x="109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4" name="Google Shape;18284;p13"/>
            <p:cNvSpPr/>
            <p:nvPr/>
          </p:nvSpPr>
          <p:spPr>
            <a:xfrm>
              <a:off x="-604988" y="2312007"/>
              <a:ext cx="1289" cy="6494"/>
            </a:xfrm>
            <a:custGeom>
              <a:avLst/>
              <a:gdLst/>
              <a:ahLst/>
              <a:cxnLst/>
              <a:rect l="l" t="t" r="r" b="b"/>
              <a:pathLst>
                <a:path w="27" h="136" extrusionOk="0">
                  <a:moveTo>
                    <a:pt x="0" y="1"/>
                  </a:moveTo>
                  <a:cubicBezTo>
                    <a:pt x="7" y="46"/>
                    <a:pt x="7" y="90"/>
                    <a:pt x="11" y="135"/>
                  </a:cubicBezTo>
                  <a:lnTo>
                    <a:pt x="15" y="135"/>
                  </a:lnTo>
                  <a:cubicBezTo>
                    <a:pt x="18" y="135"/>
                    <a:pt x="23" y="135"/>
                    <a:pt x="26" y="132"/>
                  </a:cubicBezTo>
                  <a:lnTo>
                    <a:pt x="26" y="132"/>
                  </a:lnTo>
                  <a:cubicBezTo>
                    <a:pt x="26" y="133"/>
                    <a:pt x="26" y="134"/>
                    <a:pt x="26" y="135"/>
                  </a:cubicBezTo>
                  <a:lnTo>
                    <a:pt x="26" y="132"/>
                  </a:lnTo>
                  <a:cubicBezTo>
                    <a:pt x="26" y="132"/>
                    <a:pt x="26" y="132"/>
                    <a:pt x="26" y="132"/>
                  </a:cubicBezTo>
                  <a:lnTo>
                    <a:pt x="26" y="132"/>
                  </a:lnTo>
                  <a:cubicBezTo>
                    <a:pt x="26" y="125"/>
                    <a:pt x="26" y="115"/>
                    <a:pt x="23" y="109"/>
                  </a:cubicBezTo>
                  <a:cubicBezTo>
                    <a:pt x="23" y="94"/>
                    <a:pt x="18" y="80"/>
                    <a:pt x="15" y="64"/>
                  </a:cubicBezTo>
                  <a:cubicBezTo>
                    <a:pt x="11" y="42"/>
                    <a:pt x="4" y="2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5" name="Google Shape;18285;p13"/>
            <p:cNvSpPr/>
            <p:nvPr/>
          </p:nvSpPr>
          <p:spPr>
            <a:xfrm>
              <a:off x="-610002" y="2303794"/>
              <a:ext cx="10027" cy="18240"/>
            </a:xfrm>
            <a:custGeom>
              <a:avLst/>
              <a:gdLst/>
              <a:ahLst/>
              <a:cxnLst/>
              <a:rect l="l" t="t" r="r" b="b"/>
              <a:pathLst>
                <a:path w="210" h="382" extrusionOk="0">
                  <a:moveTo>
                    <a:pt x="105" y="173"/>
                  </a:moveTo>
                  <a:cubicBezTo>
                    <a:pt x="109" y="192"/>
                    <a:pt x="116" y="214"/>
                    <a:pt x="120" y="236"/>
                  </a:cubicBezTo>
                  <a:cubicBezTo>
                    <a:pt x="123" y="252"/>
                    <a:pt x="128" y="266"/>
                    <a:pt x="128" y="281"/>
                  </a:cubicBezTo>
                  <a:cubicBezTo>
                    <a:pt x="131" y="287"/>
                    <a:pt x="131" y="297"/>
                    <a:pt x="131" y="304"/>
                  </a:cubicBezTo>
                  <a:lnTo>
                    <a:pt x="131" y="304"/>
                  </a:lnTo>
                  <a:cubicBezTo>
                    <a:pt x="128" y="307"/>
                    <a:pt x="123" y="307"/>
                    <a:pt x="120" y="307"/>
                  </a:cubicBezTo>
                  <a:lnTo>
                    <a:pt x="116" y="307"/>
                  </a:lnTo>
                  <a:cubicBezTo>
                    <a:pt x="112" y="262"/>
                    <a:pt x="112" y="218"/>
                    <a:pt x="105" y="173"/>
                  </a:cubicBezTo>
                  <a:close/>
                  <a:moveTo>
                    <a:pt x="75" y="0"/>
                  </a:moveTo>
                  <a:cubicBezTo>
                    <a:pt x="64" y="0"/>
                    <a:pt x="52" y="5"/>
                    <a:pt x="45" y="8"/>
                  </a:cubicBezTo>
                  <a:cubicBezTo>
                    <a:pt x="34" y="8"/>
                    <a:pt x="23" y="16"/>
                    <a:pt x="16" y="27"/>
                  </a:cubicBezTo>
                  <a:cubicBezTo>
                    <a:pt x="4" y="35"/>
                    <a:pt x="0" y="50"/>
                    <a:pt x="0" y="64"/>
                  </a:cubicBezTo>
                  <a:cubicBezTo>
                    <a:pt x="0" y="72"/>
                    <a:pt x="0" y="79"/>
                    <a:pt x="4" y="87"/>
                  </a:cubicBezTo>
                  <a:cubicBezTo>
                    <a:pt x="30" y="157"/>
                    <a:pt x="38" y="236"/>
                    <a:pt x="42" y="322"/>
                  </a:cubicBezTo>
                  <a:cubicBezTo>
                    <a:pt x="42" y="330"/>
                    <a:pt x="42" y="341"/>
                    <a:pt x="45" y="349"/>
                  </a:cubicBezTo>
                  <a:cubicBezTo>
                    <a:pt x="49" y="356"/>
                    <a:pt x="52" y="359"/>
                    <a:pt x="60" y="367"/>
                  </a:cubicBezTo>
                  <a:cubicBezTo>
                    <a:pt x="68" y="375"/>
                    <a:pt x="75" y="378"/>
                    <a:pt x="83" y="382"/>
                  </a:cubicBezTo>
                  <a:lnTo>
                    <a:pt x="94" y="382"/>
                  </a:lnTo>
                  <a:cubicBezTo>
                    <a:pt x="97" y="378"/>
                    <a:pt x="105" y="375"/>
                    <a:pt x="109" y="371"/>
                  </a:cubicBezTo>
                  <a:cubicBezTo>
                    <a:pt x="120" y="364"/>
                    <a:pt x="135" y="356"/>
                    <a:pt x="154" y="356"/>
                  </a:cubicBezTo>
                  <a:lnTo>
                    <a:pt x="173" y="356"/>
                  </a:lnTo>
                  <a:cubicBezTo>
                    <a:pt x="176" y="359"/>
                    <a:pt x="183" y="364"/>
                    <a:pt x="187" y="367"/>
                  </a:cubicBezTo>
                  <a:cubicBezTo>
                    <a:pt x="191" y="364"/>
                    <a:pt x="195" y="359"/>
                    <a:pt x="199" y="356"/>
                  </a:cubicBezTo>
                  <a:cubicBezTo>
                    <a:pt x="202" y="352"/>
                    <a:pt x="202" y="345"/>
                    <a:pt x="206" y="337"/>
                  </a:cubicBezTo>
                  <a:lnTo>
                    <a:pt x="206" y="326"/>
                  </a:lnTo>
                  <a:cubicBezTo>
                    <a:pt x="209" y="322"/>
                    <a:pt x="209" y="314"/>
                    <a:pt x="209" y="311"/>
                  </a:cubicBezTo>
                  <a:cubicBezTo>
                    <a:pt x="209" y="300"/>
                    <a:pt x="206" y="288"/>
                    <a:pt x="206" y="278"/>
                  </a:cubicBezTo>
                  <a:cubicBezTo>
                    <a:pt x="199" y="236"/>
                    <a:pt x="187" y="176"/>
                    <a:pt x="173" y="128"/>
                  </a:cubicBezTo>
                  <a:cubicBezTo>
                    <a:pt x="164" y="102"/>
                    <a:pt x="154" y="79"/>
                    <a:pt x="146" y="61"/>
                  </a:cubicBezTo>
                  <a:cubicBezTo>
                    <a:pt x="142" y="50"/>
                    <a:pt x="138" y="42"/>
                    <a:pt x="131" y="35"/>
                  </a:cubicBezTo>
                  <a:cubicBezTo>
                    <a:pt x="131" y="31"/>
                    <a:pt x="128" y="27"/>
                    <a:pt x="123" y="23"/>
                  </a:cubicBezTo>
                  <a:cubicBezTo>
                    <a:pt x="120" y="19"/>
                    <a:pt x="116" y="16"/>
                    <a:pt x="109" y="12"/>
                  </a:cubicBezTo>
                  <a:cubicBezTo>
                    <a:pt x="101" y="8"/>
                    <a:pt x="97" y="5"/>
                    <a:pt x="90" y="5"/>
                  </a:cubicBezTo>
                  <a:cubicBezTo>
                    <a:pt x="86" y="0"/>
                    <a:pt x="78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6" name="Google Shape;18286;p13"/>
            <p:cNvSpPr/>
            <p:nvPr/>
          </p:nvSpPr>
          <p:spPr>
            <a:xfrm>
              <a:off x="259287" y="1280129"/>
              <a:ext cx="1814" cy="5778"/>
            </a:xfrm>
            <a:custGeom>
              <a:avLst/>
              <a:gdLst/>
              <a:ahLst/>
              <a:cxnLst/>
              <a:rect l="l" t="t" r="r" b="b"/>
              <a:pathLst>
                <a:path w="38" h="121" extrusionOk="0">
                  <a:moveTo>
                    <a:pt x="7" y="1"/>
                  </a:moveTo>
                  <a:cubicBezTo>
                    <a:pt x="4" y="8"/>
                    <a:pt x="0" y="19"/>
                    <a:pt x="0" y="27"/>
                  </a:cubicBezTo>
                  <a:cubicBezTo>
                    <a:pt x="0" y="38"/>
                    <a:pt x="4" y="49"/>
                    <a:pt x="7" y="57"/>
                  </a:cubicBezTo>
                  <a:cubicBezTo>
                    <a:pt x="11" y="68"/>
                    <a:pt x="15" y="83"/>
                    <a:pt x="23" y="94"/>
                  </a:cubicBezTo>
                  <a:cubicBezTo>
                    <a:pt x="26" y="101"/>
                    <a:pt x="30" y="109"/>
                    <a:pt x="37" y="120"/>
                  </a:cubicBezTo>
                  <a:cubicBezTo>
                    <a:pt x="33" y="98"/>
                    <a:pt x="26" y="72"/>
                    <a:pt x="18" y="46"/>
                  </a:cubicBezTo>
                  <a:cubicBezTo>
                    <a:pt x="15" y="31"/>
                    <a:pt x="11" y="15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7" name="Google Shape;18287;p13"/>
            <p:cNvSpPr/>
            <p:nvPr/>
          </p:nvSpPr>
          <p:spPr>
            <a:xfrm>
              <a:off x="255658" y="1271916"/>
              <a:ext cx="9168" cy="21822"/>
            </a:xfrm>
            <a:custGeom>
              <a:avLst/>
              <a:gdLst/>
              <a:ahLst/>
              <a:cxnLst/>
              <a:rect l="l" t="t" r="r" b="b"/>
              <a:pathLst>
                <a:path w="192" h="457" extrusionOk="0">
                  <a:moveTo>
                    <a:pt x="83" y="173"/>
                  </a:moveTo>
                  <a:cubicBezTo>
                    <a:pt x="87" y="187"/>
                    <a:pt x="91" y="203"/>
                    <a:pt x="94" y="218"/>
                  </a:cubicBezTo>
                  <a:cubicBezTo>
                    <a:pt x="102" y="244"/>
                    <a:pt x="109" y="270"/>
                    <a:pt x="113" y="292"/>
                  </a:cubicBezTo>
                  <a:cubicBezTo>
                    <a:pt x="106" y="281"/>
                    <a:pt x="102" y="273"/>
                    <a:pt x="99" y="266"/>
                  </a:cubicBezTo>
                  <a:cubicBezTo>
                    <a:pt x="91" y="255"/>
                    <a:pt x="87" y="240"/>
                    <a:pt x="83" y="229"/>
                  </a:cubicBezTo>
                  <a:cubicBezTo>
                    <a:pt x="80" y="221"/>
                    <a:pt x="76" y="210"/>
                    <a:pt x="76" y="199"/>
                  </a:cubicBezTo>
                  <a:cubicBezTo>
                    <a:pt x="76" y="191"/>
                    <a:pt x="80" y="180"/>
                    <a:pt x="83" y="173"/>
                  </a:cubicBezTo>
                  <a:close/>
                  <a:moveTo>
                    <a:pt x="121" y="1"/>
                  </a:moveTo>
                  <a:lnTo>
                    <a:pt x="76" y="49"/>
                  </a:lnTo>
                  <a:lnTo>
                    <a:pt x="68" y="53"/>
                  </a:lnTo>
                  <a:cubicBezTo>
                    <a:pt x="61" y="64"/>
                    <a:pt x="49" y="75"/>
                    <a:pt x="42" y="87"/>
                  </a:cubicBezTo>
                  <a:cubicBezTo>
                    <a:pt x="31" y="98"/>
                    <a:pt x="23" y="113"/>
                    <a:pt x="16" y="124"/>
                  </a:cubicBezTo>
                  <a:cubicBezTo>
                    <a:pt x="4" y="150"/>
                    <a:pt x="1" y="177"/>
                    <a:pt x="1" y="199"/>
                  </a:cubicBezTo>
                  <a:cubicBezTo>
                    <a:pt x="1" y="225"/>
                    <a:pt x="9" y="247"/>
                    <a:pt x="16" y="270"/>
                  </a:cubicBezTo>
                  <a:cubicBezTo>
                    <a:pt x="27" y="303"/>
                    <a:pt x="46" y="330"/>
                    <a:pt x="65" y="356"/>
                  </a:cubicBezTo>
                  <a:cubicBezTo>
                    <a:pt x="80" y="382"/>
                    <a:pt x="91" y="404"/>
                    <a:pt x="94" y="423"/>
                  </a:cubicBezTo>
                  <a:lnTo>
                    <a:pt x="106" y="456"/>
                  </a:lnTo>
                  <a:cubicBezTo>
                    <a:pt x="113" y="453"/>
                    <a:pt x="125" y="449"/>
                    <a:pt x="132" y="449"/>
                  </a:cubicBezTo>
                  <a:cubicBezTo>
                    <a:pt x="144" y="449"/>
                    <a:pt x="151" y="453"/>
                    <a:pt x="154" y="453"/>
                  </a:cubicBezTo>
                  <a:lnTo>
                    <a:pt x="170" y="430"/>
                  </a:lnTo>
                  <a:cubicBezTo>
                    <a:pt x="184" y="397"/>
                    <a:pt x="192" y="360"/>
                    <a:pt x="192" y="325"/>
                  </a:cubicBezTo>
                  <a:cubicBezTo>
                    <a:pt x="192" y="281"/>
                    <a:pt x="180" y="240"/>
                    <a:pt x="170" y="199"/>
                  </a:cubicBezTo>
                  <a:cubicBezTo>
                    <a:pt x="158" y="154"/>
                    <a:pt x="144" y="113"/>
                    <a:pt x="135" y="72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8" name="Google Shape;18288;p13"/>
            <p:cNvSpPr/>
            <p:nvPr/>
          </p:nvSpPr>
          <p:spPr>
            <a:xfrm>
              <a:off x="-645719" y="2138340"/>
              <a:ext cx="3820" cy="9884"/>
            </a:xfrm>
            <a:custGeom>
              <a:avLst/>
              <a:gdLst/>
              <a:ahLst/>
              <a:cxnLst/>
              <a:rect l="l" t="t" r="r" b="b"/>
              <a:pathLst>
                <a:path w="80" h="207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1"/>
                    <a:pt x="5" y="23"/>
                    <a:pt x="8" y="34"/>
                  </a:cubicBezTo>
                  <a:cubicBezTo>
                    <a:pt x="19" y="61"/>
                    <a:pt x="31" y="83"/>
                    <a:pt x="41" y="109"/>
                  </a:cubicBezTo>
                  <a:cubicBezTo>
                    <a:pt x="34" y="87"/>
                    <a:pt x="34" y="64"/>
                    <a:pt x="34" y="42"/>
                  </a:cubicBezTo>
                  <a:lnTo>
                    <a:pt x="34" y="38"/>
                  </a:lnTo>
                  <a:cubicBezTo>
                    <a:pt x="27" y="34"/>
                    <a:pt x="23" y="30"/>
                    <a:pt x="19" y="27"/>
                  </a:cubicBezTo>
                  <a:cubicBezTo>
                    <a:pt x="12" y="16"/>
                    <a:pt x="5" y="8"/>
                    <a:pt x="1" y="1"/>
                  </a:cubicBezTo>
                  <a:close/>
                  <a:moveTo>
                    <a:pt x="68" y="180"/>
                  </a:moveTo>
                  <a:cubicBezTo>
                    <a:pt x="72" y="187"/>
                    <a:pt x="75" y="195"/>
                    <a:pt x="75" y="206"/>
                  </a:cubicBezTo>
                  <a:lnTo>
                    <a:pt x="75" y="202"/>
                  </a:lnTo>
                  <a:cubicBezTo>
                    <a:pt x="79" y="202"/>
                    <a:pt x="79" y="202"/>
                    <a:pt x="79" y="199"/>
                  </a:cubicBezTo>
                  <a:cubicBezTo>
                    <a:pt x="79" y="199"/>
                    <a:pt x="79" y="195"/>
                    <a:pt x="75" y="191"/>
                  </a:cubicBezTo>
                  <a:cubicBezTo>
                    <a:pt x="72" y="187"/>
                    <a:pt x="72" y="184"/>
                    <a:pt x="68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9" name="Google Shape;18289;p13"/>
            <p:cNvSpPr/>
            <p:nvPr/>
          </p:nvSpPr>
          <p:spPr>
            <a:xfrm>
              <a:off x="-649300" y="2134043"/>
              <a:ext cx="10935" cy="19864"/>
            </a:xfrm>
            <a:custGeom>
              <a:avLst/>
              <a:gdLst/>
              <a:ahLst/>
              <a:cxnLst/>
              <a:rect l="l" t="t" r="r" b="b"/>
              <a:pathLst>
                <a:path w="229" h="416" extrusionOk="0">
                  <a:moveTo>
                    <a:pt x="76" y="91"/>
                  </a:moveTo>
                  <a:cubicBezTo>
                    <a:pt x="80" y="98"/>
                    <a:pt x="87" y="106"/>
                    <a:pt x="94" y="117"/>
                  </a:cubicBezTo>
                  <a:cubicBezTo>
                    <a:pt x="98" y="120"/>
                    <a:pt x="102" y="124"/>
                    <a:pt x="109" y="128"/>
                  </a:cubicBezTo>
                  <a:lnTo>
                    <a:pt x="109" y="132"/>
                  </a:lnTo>
                  <a:cubicBezTo>
                    <a:pt x="109" y="154"/>
                    <a:pt x="109" y="177"/>
                    <a:pt x="116" y="199"/>
                  </a:cubicBezTo>
                  <a:cubicBezTo>
                    <a:pt x="106" y="173"/>
                    <a:pt x="94" y="151"/>
                    <a:pt x="83" y="124"/>
                  </a:cubicBezTo>
                  <a:cubicBezTo>
                    <a:pt x="80" y="113"/>
                    <a:pt x="76" y="101"/>
                    <a:pt x="76" y="94"/>
                  </a:cubicBezTo>
                  <a:lnTo>
                    <a:pt x="76" y="91"/>
                  </a:lnTo>
                  <a:close/>
                  <a:moveTo>
                    <a:pt x="143" y="270"/>
                  </a:moveTo>
                  <a:cubicBezTo>
                    <a:pt x="147" y="274"/>
                    <a:pt x="147" y="277"/>
                    <a:pt x="150" y="281"/>
                  </a:cubicBezTo>
                  <a:cubicBezTo>
                    <a:pt x="154" y="285"/>
                    <a:pt x="154" y="289"/>
                    <a:pt x="154" y="289"/>
                  </a:cubicBezTo>
                  <a:cubicBezTo>
                    <a:pt x="154" y="292"/>
                    <a:pt x="154" y="292"/>
                    <a:pt x="150" y="292"/>
                  </a:cubicBezTo>
                  <a:lnTo>
                    <a:pt x="150" y="296"/>
                  </a:lnTo>
                  <a:cubicBezTo>
                    <a:pt x="150" y="285"/>
                    <a:pt x="147" y="277"/>
                    <a:pt x="143" y="270"/>
                  </a:cubicBezTo>
                  <a:close/>
                  <a:moveTo>
                    <a:pt x="90" y="1"/>
                  </a:moveTo>
                  <a:cubicBezTo>
                    <a:pt x="83" y="1"/>
                    <a:pt x="80" y="4"/>
                    <a:pt x="76" y="4"/>
                  </a:cubicBezTo>
                  <a:lnTo>
                    <a:pt x="64" y="23"/>
                  </a:lnTo>
                  <a:lnTo>
                    <a:pt x="54" y="12"/>
                  </a:lnTo>
                  <a:cubicBezTo>
                    <a:pt x="49" y="12"/>
                    <a:pt x="49" y="16"/>
                    <a:pt x="45" y="16"/>
                  </a:cubicBezTo>
                  <a:cubicBezTo>
                    <a:pt x="35" y="23"/>
                    <a:pt x="19" y="34"/>
                    <a:pt x="12" y="49"/>
                  </a:cubicBezTo>
                  <a:cubicBezTo>
                    <a:pt x="4" y="65"/>
                    <a:pt x="1" y="79"/>
                    <a:pt x="1" y="94"/>
                  </a:cubicBezTo>
                  <a:cubicBezTo>
                    <a:pt x="1" y="113"/>
                    <a:pt x="4" y="132"/>
                    <a:pt x="12" y="151"/>
                  </a:cubicBezTo>
                  <a:cubicBezTo>
                    <a:pt x="27" y="191"/>
                    <a:pt x="45" y="225"/>
                    <a:pt x="57" y="258"/>
                  </a:cubicBezTo>
                  <a:cubicBezTo>
                    <a:pt x="71" y="292"/>
                    <a:pt x="83" y="326"/>
                    <a:pt x="87" y="363"/>
                  </a:cubicBezTo>
                  <a:lnTo>
                    <a:pt x="90" y="415"/>
                  </a:lnTo>
                  <a:lnTo>
                    <a:pt x="139" y="397"/>
                  </a:lnTo>
                  <a:cubicBezTo>
                    <a:pt x="161" y="386"/>
                    <a:pt x="180" y="375"/>
                    <a:pt x="199" y="356"/>
                  </a:cubicBezTo>
                  <a:cubicBezTo>
                    <a:pt x="206" y="348"/>
                    <a:pt x="214" y="337"/>
                    <a:pt x="221" y="326"/>
                  </a:cubicBezTo>
                  <a:cubicBezTo>
                    <a:pt x="225" y="315"/>
                    <a:pt x="228" y="303"/>
                    <a:pt x="228" y="289"/>
                  </a:cubicBezTo>
                  <a:cubicBezTo>
                    <a:pt x="228" y="274"/>
                    <a:pt x="225" y="255"/>
                    <a:pt x="214" y="240"/>
                  </a:cubicBezTo>
                  <a:cubicBezTo>
                    <a:pt x="192" y="203"/>
                    <a:pt x="184" y="169"/>
                    <a:pt x="184" y="132"/>
                  </a:cubicBezTo>
                  <a:lnTo>
                    <a:pt x="184" y="106"/>
                  </a:lnTo>
                  <a:lnTo>
                    <a:pt x="192" y="61"/>
                  </a:lnTo>
                  <a:lnTo>
                    <a:pt x="150" y="65"/>
                  </a:lnTo>
                  <a:cubicBezTo>
                    <a:pt x="147" y="61"/>
                    <a:pt x="147" y="61"/>
                    <a:pt x="147" y="57"/>
                  </a:cubicBezTo>
                  <a:cubicBezTo>
                    <a:pt x="147" y="53"/>
                    <a:pt x="143" y="53"/>
                    <a:pt x="143" y="46"/>
                  </a:cubicBezTo>
                  <a:cubicBezTo>
                    <a:pt x="139" y="42"/>
                    <a:pt x="135" y="34"/>
                    <a:pt x="132" y="23"/>
                  </a:cubicBezTo>
                  <a:cubicBezTo>
                    <a:pt x="128" y="20"/>
                    <a:pt x="124" y="16"/>
                    <a:pt x="116" y="8"/>
                  </a:cubicBezTo>
                  <a:cubicBezTo>
                    <a:pt x="109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0" name="Google Shape;18290;p13"/>
            <p:cNvSpPr/>
            <p:nvPr/>
          </p:nvSpPr>
          <p:spPr>
            <a:xfrm>
              <a:off x="-676088" y="1996809"/>
              <a:ext cx="239" cy="1098"/>
            </a:xfrm>
            <a:custGeom>
              <a:avLst/>
              <a:gdLst/>
              <a:ahLst/>
              <a:cxnLst/>
              <a:rect l="l" t="t" r="r" b="b"/>
              <a:pathLst>
                <a:path w="5" h="23" extrusionOk="0">
                  <a:moveTo>
                    <a:pt x="4" y="0"/>
                  </a:moveTo>
                  <a:cubicBezTo>
                    <a:pt x="4" y="8"/>
                    <a:pt x="1" y="11"/>
                    <a:pt x="1" y="19"/>
                  </a:cubicBezTo>
                  <a:cubicBezTo>
                    <a:pt x="1" y="19"/>
                    <a:pt x="1" y="23"/>
                    <a:pt x="4" y="23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1" name="Google Shape;18291;p13"/>
            <p:cNvSpPr/>
            <p:nvPr/>
          </p:nvSpPr>
          <p:spPr>
            <a:xfrm>
              <a:off x="-681961" y="1980908"/>
              <a:ext cx="9884" cy="20580"/>
            </a:xfrm>
            <a:custGeom>
              <a:avLst/>
              <a:gdLst/>
              <a:ahLst/>
              <a:cxnLst/>
              <a:rect l="l" t="t" r="r" b="b"/>
              <a:pathLst>
                <a:path w="207" h="431" extrusionOk="0">
                  <a:moveTo>
                    <a:pt x="127" y="333"/>
                  </a:moveTo>
                  <a:lnTo>
                    <a:pt x="127" y="356"/>
                  </a:lnTo>
                  <a:cubicBezTo>
                    <a:pt x="124" y="356"/>
                    <a:pt x="124" y="352"/>
                    <a:pt x="124" y="352"/>
                  </a:cubicBezTo>
                  <a:cubicBezTo>
                    <a:pt x="124" y="344"/>
                    <a:pt x="127" y="341"/>
                    <a:pt x="127" y="333"/>
                  </a:cubicBezTo>
                  <a:close/>
                  <a:moveTo>
                    <a:pt x="79" y="1"/>
                  </a:moveTo>
                  <a:cubicBezTo>
                    <a:pt x="68" y="1"/>
                    <a:pt x="60" y="1"/>
                    <a:pt x="53" y="4"/>
                  </a:cubicBezTo>
                  <a:cubicBezTo>
                    <a:pt x="49" y="4"/>
                    <a:pt x="42" y="8"/>
                    <a:pt x="34" y="11"/>
                  </a:cubicBezTo>
                  <a:cubicBezTo>
                    <a:pt x="27" y="16"/>
                    <a:pt x="15" y="23"/>
                    <a:pt x="8" y="34"/>
                  </a:cubicBezTo>
                  <a:cubicBezTo>
                    <a:pt x="5" y="45"/>
                    <a:pt x="1" y="61"/>
                    <a:pt x="1" y="71"/>
                  </a:cubicBezTo>
                  <a:cubicBezTo>
                    <a:pt x="1" y="79"/>
                    <a:pt x="1" y="90"/>
                    <a:pt x="5" y="97"/>
                  </a:cubicBezTo>
                  <a:cubicBezTo>
                    <a:pt x="15" y="132"/>
                    <a:pt x="27" y="165"/>
                    <a:pt x="38" y="195"/>
                  </a:cubicBezTo>
                  <a:cubicBezTo>
                    <a:pt x="49" y="228"/>
                    <a:pt x="57" y="254"/>
                    <a:pt x="57" y="280"/>
                  </a:cubicBezTo>
                  <a:cubicBezTo>
                    <a:pt x="57" y="299"/>
                    <a:pt x="53" y="318"/>
                    <a:pt x="46" y="337"/>
                  </a:cubicBezTo>
                  <a:lnTo>
                    <a:pt x="46" y="352"/>
                  </a:lnTo>
                  <a:lnTo>
                    <a:pt x="46" y="370"/>
                  </a:lnTo>
                  <a:cubicBezTo>
                    <a:pt x="49" y="378"/>
                    <a:pt x="53" y="385"/>
                    <a:pt x="57" y="389"/>
                  </a:cubicBezTo>
                  <a:cubicBezTo>
                    <a:pt x="60" y="397"/>
                    <a:pt x="65" y="404"/>
                    <a:pt x="68" y="408"/>
                  </a:cubicBezTo>
                  <a:cubicBezTo>
                    <a:pt x="75" y="404"/>
                    <a:pt x="79" y="404"/>
                    <a:pt x="83" y="401"/>
                  </a:cubicBezTo>
                  <a:lnTo>
                    <a:pt x="98" y="401"/>
                  </a:lnTo>
                  <a:cubicBezTo>
                    <a:pt x="110" y="401"/>
                    <a:pt x="117" y="401"/>
                    <a:pt x="120" y="404"/>
                  </a:cubicBezTo>
                  <a:lnTo>
                    <a:pt x="132" y="404"/>
                  </a:lnTo>
                  <a:lnTo>
                    <a:pt x="139" y="408"/>
                  </a:lnTo>
                  <a:lnTo>
                    <a:pt x="143" y="408"/>
                  </a:lnTo>
                  <a:cubicBezTo>
                    <a:pt x="146" y="411"/>
                    <a:pt x="154" y="415"/>
                    <a:pt x="158" y="420"/>
                  </a:cubicBezTo>
                  <a:cubicBezTo>
                    <a:pt x="165" y="420"/>
                    <a:pt x="172" y="423"/>
                    <a:pt x="177" y="430"/>
                  </a:cubicBezTo>
                  <a:lnTo>
                    <a:pt x="180" y="427"/>
                  </a:lnTo>
                  <a:cubicBezTo>
                    <a:pt x="188" y="420"/>
                    <a:pt x="191" y="415"/>
                    <a:pt x="195" y="408"/>
                  </a:cubicBezTo>
                  <a:lnTo>
                    <a:pt x="195" y="404"/>
                  </a:lnTo>
                  <a:lnTo>
                    <a:pt x="199" y="397"/>
                  </a:lnTo>
                  <a:cubicBezTo>
                    <a:pt x="199" y="397"/>
                    <a:pt x="199" y="393"/>
                    <a:pt x="203" y="389"/>
                  </a:cubicBezTo>
                  <a:cubicBezTo>
                    <a:pt x="203" y="382"/>
                    <a:pt x="206" y="375"/>
                    <a:pt x="206" y="367"/>
                  </a:cubicBezTo>
                  <a:lnTo>
                    <a:pt x="206" y="363"/>
                  </a:lnTo>
                  <a:lnTo>
                    <a:pt x="206" y="359"/>
                  </a:lnTo>
                  <a:cubicBezTo>
                    <a:pt x="206" y="330"/>
                    <a:pt x="199" y="299"/>
                    <a:pt x="195" y="270"/>
                  </a:cubicBezTo>
                  <a:cubicBezTo>
                    <a:pt x="184" y="228"/>
                    <a:pt x="169" y="191"/>
                    <a:pt x="154" y="154"/>
                  </a:cubicBezTo>
                  <a:cubicBezTo>
                    <a:pt x="143" y="120"/>
                    <a:pt x="136" y="83"/>
                    <a:pt x="136" y="49"/>
                  </a:cubicBezTo>
                  <a:cubicBezTo>
                    <a:pt x="136" y="42"/>
                    <a:pt x="132" y="34"/>
                    <a:pt x="127" y="27"/>
                  </a:cubicBezTo>
                  <a:cubicBezTo>
                    <a:pt x="127" y="23"/>
                    <a:pt x="124" y="16"/>
                    <a:pt x="117" y="11"/>
                  </a:cubicBezTo>
                  <a:cubicBezTo>
                    <a:pt x="113" y="8"/>
                    <a:pt x="105" y="4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2" name="Google Shape;18292;p13"/>
            <p:cNvSpPr/>
            <p:nvPr/>
          </p:nvSpPr>
          <p:spPr>
            <a:xfrm>
              <a:off x="-14703" y="937619"/>
              <a:ext cx="3056" cy="1624"/>
            </a:xfrm>
            <a:custGeom>
              <a:avLst/>
              <a:gdLst/>
              <a:ahLst/>
              <a:cxnLst/>
              <a:rect l="l" t="t" r="r" b="b"/>
              <a:pathLst>
                <a:path w="64" h="34" extrusionOk="0">
                  <a:moveTo>
                    <a:pt x="0" y="0"/>
                  </a:moveTo>
                  <a:cubicBezTo>
                    <a:pt x="7" y="7"/>
                    <a:pt x="19" y="15"/>
                    <a:pt x="30" y="19"/>
                  </a:cubicBezTo>
                  <a:cubicBezTo>
                    <a:pt x="41" y="26"/>
                    <a:pt x="52" y="30"/>
                    <a:pt x="64" y="33"/>
                  </a:cubicBezTo>
                  <a:cubicBezTo>
                    <a:pt x="41" y="19"/>
                    <a:pt x="19" y="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3" name="Google Shape;18293;p13"/>
            <p:cNvSpPr/>
            <p:nvPr/>
          </p:nvSpPr>
          <p:spPr>
            <a:xfrm>
              <a:off x="-20481" y="933130"/>
              <a:ext cx="19339" cy="13418"/>
            </a:xfrm>
            <a:custGeom>
              <a:avLst/>
              <a:gdLst/>
              <a:ahLst/>
              <a:cxnLst/>
              <a:rect l="l" t="t" r="r" b="b"/>
              <a:pathLst>
                <a:path w="405" h="281" extrusionOk="0">
                  <a:moveTo>
                    <a:pt x="121" y="94"/>
                  </a:moveTo>
                  <a:lnTo>
                    <a:pt x="121" y="94"/>
                  </a:lnTo>
                  <a:cubicBezTo>
                    <a:pt x="140" y="101"/>
                    <a:pt x="162" y="113"/>
                    <a:pt x="185" y="127"/>
                  </a:cubicBezTo>
                  <a:cubicBezTo>
                    <a:pt x="173" y="124"/>
                    <a:pt x="162" y="120"/>
                    <a:pt x="151" y="113"/>
                  </a:cubicBezTo>
                  <a:cubicBezTo>
                    <a:pt x="140" y="109"/>
                    <a:pt x="128" y="101"/>
                    <a:pt x="121" y="94"/>
                  </a:cubicBezTo>
                  <a:close/>
                  <a:moveTo>
                    <a:pt x="1" y="1"/>
                  </a:moveTo>
                  <a:lnTo>
                    <a:pt x="13" y="49"/>
                  </a:lnTo>
                  <a:cubicBezTo>
                    <a:pt x="20" y="75"/>
                    <a:pt x="28" y="94"/>
                    <a:pt x="39" y="113"/>
                  </a:cubicBezTo>
                  <a:cubicBezTo>
                    <a:pt x="61" y="146"/>
                    <a:pt x="91" y="169"/>
                    <a:pt x="121" y="184"/>
                  </a:cubicBezTo>
                  <a:cubicBezTo>
                    <a:pt x="166" y="206"/>
                    <a:pt x="211" y="217"/>
                    <a:pt x="252" y="229"/>
                  </a:cubicBezTo>
                  <a:cubicBezTo>
                    <a:pt x="274" y="236"/>
                    <a:pt x="292" y="243"/>
                    <a:pt x="308" y="251"/>
                  </a:cubicBezTo>
                  <a:cubicBezTo>
                    <a:pt x="323" y="258"/>
                    <a:pt x="337" y="266"/>
                    <a:pt x="345" y="277"/>
                  </a:cubicBezTo>
                  <a:cubicBezTo>
                    <a:pt x="349" y="277"/>
                    <a:pt x="349" y="281"/>
                    <a:pt x="349" y="281"/>
                  </a:cubicBezTo>
                  <a:lnTo>
                    <a:pt x="379" y="255"/>
                  </a:lnTo>
                  <a:lnTo>
                    <a:pt x="379" y="251"/>
                  </a:lnTo>
                  <a:lnTo>
                    <a:pt x="368" y="232"/>
                  </a:lnTo>
                  <a:lnTo>
                    <a:pt x="397" y="236"/>
                  </a:lnTo>
                  <a:lnTo>
                    <a:pt x="405" y="229"/>
                  </a:lnTo>
                  <a:cubicBezTo>
                    <a:pt x="405" y="229"/>
                    <a:pt x="405" y="225"/>
                    <a:pt x="401" y="225"/>
                  </a:cubicBezTo>
                  <a:cubicBezTo>
                    <a:pt x="327" y="143"/>
                    <a:pt x="266" y="91"/>
                    <a:pt x="211" y="53"/>
                  </a:cubicBezTo>
                  <a:cubicBezTo>
                    <a:pt x="185" y="34"/>
                    <a:pt x="158" y="23"/>
                    <a:pt x="128" y="15"/>
                  </a:cubicBezTo>
                  <a:cubicBezTo>
                    <a:pt x="102" y="5"/>
                    <a:pt x="76" y="1"/>
                    <a:pt x="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4" name="Google Shape;18294;p13"/>
            <p:cNvSpPr/>
            <p:nvPr/>
          </p:nvSpPr>
          <p:spPr>
            <a:xfrm>
              <a:off x="155001" y="1090371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1" y="1"/>
                  </a:moveTo>
                  <a:cubicBezTo>
                    <a:pt x="1" y="3"/>
                    <a:pt x="1" y="4"/>
                    <a:pt x="1" y="5"/>
                  </a:cubicBezTo>
                  <a:lnTo>
                    <a:pt x="1" y="5"/>
                  </a:lnTo>
                  <a:cubicBezTo>
                    <a:pt x="1" y="3"/>
                    <a:pt x="1" y="2"/>
                    <a:pt x="1" y="1"/>
                  </a:cubicBezTo>
                  <a:close/>
                  <a:moveTo>
                    <a:pt x="1" y="5"/>
                  </a:moveTo>
                  <a:lnTo>
                    <a:pt x="1" y="5"/>
                  </a:lnTo>
                  <a:cubicBezTo>
                    <a:pt x="3" y="11"/>
                    <a:pt x="9" y="17"/>
                    <a:pt x="12" y="23"/>
                  </a:cubicBezTo>
                  <a:cubicBezTo>
                    <a:pt x="19" y="27"/>
                    <a:pt x="27" y="35"/>
                    <a:pt x="38" y="42"/>
                  </a:cubicBezTo>
                  <a:cubicBezTo>
                    <a:pt x="49" y="50"/>
                    <a:pt x="64" y="57"/>
                    <a:pt x="80" y="68"/>
                  </a:cubicBezTo>
                  <a:cubicBezTo>
                    <a:pt x="68" y="57"/>
                    <a:pt x="57" y="45"/>
                    <a:pt x="45" y="38"/>
                  </a:cubicBezTo>
                  <a:cubicBezTo>
                    <a:pt x="31" y="27"/>
                    <a:pt x="19" y="16"/>
                    <a:pt x="4" y="5"/>
                  </a:cubicBezTo>
                  <a:cubicBezTo>
                    <a:pt x="3" y="5"/>
                    <a:pt x="2" y="5"/>
                    <a:pt x="1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5" name="Google Shape;18295;p13"/>
            <p:cNvSpPr/>
            <p:nvPr/>
          </p:nvSpPr>
          <p:spPr>
            <a:xfrm>
              <a:off x="150703" y="1084832"/>
              <a:ext cx="12892" cy="17381"/>
            </a:xfrm>
            <a:custGeom>
              <a:avLst/>
              <a:gdLst/>
              <a:ahLst/>
              <a:cxnLst/>
              <a:rect l="l" t="t" r="r" b="b"/>
              <a:pathLst>
                <a:path w="270" h="364" extrusionOk="0">
                  <a:moveTo>
                    <a:pt x="91" y="121"/>
                  </a:moveTo>
                  <a:cubicBezTo>
                    <a:pt x="92" y="121"/>
                    <a:pt x="93" y="121"/>
                    <a:pt x="94" y="121"/>
                  </a:cubicBezTo>
                  <a:cubicBezTo>
                    <a:pt x="109" y="132"/>
                    <a:pt x="121" y="143"/>
                    <a:pt x="135" y="154"/>
                  </a:cubicBezTo>
                  <a:cubicBezTo>
                    <a:pt x="147" y="161"/>
                    <a:pt x="158" y="173"/>
                    <a:pt x="170" y="184"/>
                  </a:cubicBezTo>
                  <a:cubicBezTo>
                    <a:pt x="154" y="173"/>
                    <a:pt x="139" y="166"/>
                    <a:pt x="128" y="158"/>
                  </a:cubicBezTo>
                  <a:cubicBezTo>
                    <a:pt x="117" y="151"/>
                    <a:pt x="109" y="143"/>
                    <a:pt x="102" y="139"/>
                  </a:cubicBezTo>
                  <a:cubicBezTo>
                    <a:pt x="99" y="133"/>
                    <a:pt x="93" y="127"/>
                    <a:pt x="91" y="121"/>
                  </a:cubicBezTo>
                  <a:close/>
                  <a:moveTo>
                    <a:pt x="87" y="1"/>
                  </a:moveTo>
                  <a:cubicBezTo>
                    <a:pt x="80" y="1"/>
                    <a:pt x="76" y="4"/>
                    <a:pt x="68" y="4"/>
                  </a:cubicBezTo>
                  <a:lnTo>
                    <a:pt x="87" y="23"/>
                  </a:lnTo>
                  <a:lnTo>
                    <a:pt x="27" y="42"/>
                  </a:lnTo>
                  <a:cubicBezTo>
                    <a:pt x="23" y="42"/>
                    <a:pt x="20" y="46"/>
                    <a:pt x="13" y="46"/>
                  </a:cubicBezTo>
                  <a:lnTo>
                    <a:pt x="13" y="49"/>
                  </a:lnTo>
                  <a:cubicBezTo>
                    <a:pt x="4" y="61"/>
                    <a:pt x="1" y="72"/>
                    <a:pt x="1" y="87"/>
                  </a:cubicBezTo>
                  <a:cubicBezTo>
                    <a:pt x="1" y="94"/>
                    <a:pt x="4" y="106"/>
                    <a:pt x="4" y="113"/>
                  </a:cubicBezTo>
                  <a:cubicBezTo>
                    <a:pt x="9" y="125"/>
                    <a:pt x="13" y="132"/>
                    <a:pt x="16" y="139"/>
                  </a:cubicBezTo>
                  <a:cubicBezTo>
                    <a:pt x="23" y="166"/>
                    <a:pt x="42" y="188"/>
                    <a:pt x="57" y="203"/>
                  </a:cubicBezTo>
                  <a:cubicBezTo>
                    <a:pt x="83" y="225"/>
                    <a:pt x="113" y="237"/>
                    <a:pt x="135" y="251"/>
                  </a:cubicBezTo>
                  <a:cubicBezTo>
                    <a:pt x="147" y="259"/>
                    <a:pt x="154" y="266"/>
                    <a:pt x="161" y="274"/>
                  </a:cubicBezTo>
                  <a:cubicBezTo>
                    <a:pt x="170" y="282"/>
                    <a:pt x="177" y="289"/>
                    <a:pt x="180" y="296"/>
                  </a:cubicBezTo>
                  <a:lnTo>
                    <a:pt x="218" y="363"/>
                  </a:lnTo>
                  <a:lnTo>
                    <a:pt x="251" y="292"/>
                  </a:lnTo>
                  <a:cubicBezTo>
                    <a:pt x="256" y="282"/>
                    <a:pt x="259" y="270"/>
                    <a:pt x="263" y="259"/>
                  </a:cubicBezTo>
                  <a:cubicBezTo>
                    <a:pt x="266" y="244"/>
                    <a:pt x="270" y="233"/>
                    <a:pt x="270" y="218"/>
                  </a:cubicBezTo>
                  <a:cubicBezTo>
                    <a:pt x="270" y="203"/>
                    <a:pt x="266" y="188"/>
                    <a:pt x="259" y="173"/>
                  </a:cubicBezTo>
                  <a:cubicBezTo>
                    <a:pt x="251" y="158"/>
                    <a:pt x="240" y="143"/>
                    <a:pt x="229" y="132"/>
                  </a:cubicBezTo>
                  <a:cubicBezTo>
                    <a:pt x="214" y="121"/>
                    <a:pt x="199" y="109"/>
                    <a:pt x="184" y="94"/>
                  </a:cubicBezTo>
                  <a:cubicBezTo>
                    <a:pt x="173" y="83"/>
                    <a:pt x="158" y="72"/>
                    <a:pt x="144" y="61"/>
                  </a:cubicBezTo>
                  <a:lnTo>
                    <a:pt x="139" y="57"/>
                  </a:lnTo>
                  <a:lnTo>
                    <a:pt x="139" y="46"/>
                  </a:lnTo>
                  <a:cubicBezTo>
                    <a:pt x="135" y="42"/>
                    <a:pt x="135" y="31"/>
                    <a:pt x="125" y="23"/>
                  </a:cubicBezTo>
                  <a:cubicBezTo>
                    <a:pt x="121" y="16"/>
                    <a:pt x="117" y="12"/>
                    <a:pt x="109" y="9"/>
                  </a:cubicBezTo>
                  <a:cubicBezTo>
                    <a:pt x="102" y="4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6" name="Google Shape;18296;p13"/>
            <p:cNvSpPr/>
            <p:nvPr/>
          </p:nvSpPr>
          <p:spPr>
            <a:xfrm>
              <a:off x="231926" y="1394729"/>
              <a:ext cx="2053" cy="6828"/>
            </a:xfrm>
            <a:custGeom>
              <a:avLst/>
              <a:gdLst/>
              <a:ahLst/>
              <a:cxnLst/>
              <a:rect l="l" t="t" r="r" b="b"/>
              <a:pathLst>
                <a:path w="43" h="143" extrusionOk="0">
                  <a:moveTo>
                    <a:pt x="4" y="1"/>
                  </a:moveTo>
                  <a:cubicBezTo>
                    <a:pt x="4" y="8"/>
                    <a:pt x="1" y="19"/>
                    <a:pt x="1" y="30"/>
                  </a:cubicBezTo>
                  <a:cubicBezTo>
                    <a:pt x="1" y="53"/>
                    <a:pt x="8" y="79"/>
                    <a:pt x="20" y="117"/>
                  </a:cubicBezTo>
                  <a:lnTo>
                    <a:pt x="23" y="120"/>
                  </a:lnTo>
                  <a:cubicBezTo>
                    <a:pt x="23" y="131"/>
                    <a:pt x="27" y="139"/>
                    <a:pt x="27" y="143"/>
                  </a:cubicBezTo>
                  <a:cubicBezTo>
                    <a:pt x="35" y="143"/>
                    <a:pt x="39" y="139"/>
                    <a:pt x="39" y="139"/>
                  </a:cubicBezTo>
                  <a:cubicBezTo>
                    <a:pt x="42" y="139"/>
                    <a:pt x="42" y="135"/>
                    <a:pt x="42" y="135"/>
                  </a:cubicBezTo>
                  <a:cubicBezTo>
                    <a:pt x="27" y="117"/>
                    <a:pt x="16" y="94"/>
                    <a:pt x="13" y="75"/>
                  </a:cubicBezTo>
                  <a:cubicBezTo>
                    <a:pt x="8" y="53"/>
                    <a:pt x="4" y="34"/>
                    <a:pt x="4" y="15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7" name="Google Shape;18297;p13"/>
            <p:cNvSpPr/>
            <p:nvPr/>
          </p:nvSpPr>
          <p:spPr>
            <a:xfrm>
              <a:off x="228392" y="1387424"/>
              <a:ext cx="9311" cy="17858"/>
            </a:xfrm>
            <a:custGeom>
              <a:avLst/>
              <a:gdLst/>
              <a:ahLst/>
              <a:cxnLst/>
              <a:rect l="l" t="t" r="r" b="b"/>
              <a:pathLst>
                <a:path w="195" h="374" extrusionOk="0">
                  <a:moveTo>
                    <a:pt x="78" y="154"/>
                  </a:moveTo>
                  <a:lnTo>
                    <a:pt x="78" y="168"/>
                  </a:lnTo>
                  <a:cubicBezTo>
                    <a:pt x="78" y="187"/>
                    <a:pt x="82" y="206"/>
                    <a:pt x="87" y="228"/>
                  </a:cubicBezTo>
                  <a:cubicBezTo>
                    <a:pt x="90" y="247"/>
                    <a:pt x="101" y="270"/>
                    <a:pt x="116" y="288"/>
                  </a:cubicBezTo>
                  <a:cubicBezTo>
                    <a:pt x="116" y="288"/>
                    <a:pt x="116" y="292"/>
                    <a:pt x="113" y="292"/>
                  </a:cubicBezTo>
                  <a:cubicBezTo>
                    <a:pt x="113" y="292"/>
                    <a:pt x="109" y="296"/>
                    <a:pt x="101" y="296"/>
                  </a:cubicBezTo>
                  <a:cubicBezTo>
                    <a:pt x="101" y="292"/>
                    <a:pt x="97" y="284"/>
                    <a:pt x="97" y="273"/>
                  </a:cubicBezTo>
                  <a:lnTo>
                    <a:pt x="94" y="270"/>
                  </a:lnTo>
                  <a:cubicBezTo>
                    <a:pt x="82" y="232"/>
                    <a:pt x="75" y="206"/>
                    <a:pt x="75" y="183"/>
                  </a:cubicBezTo>
                  <a:cubicBezTo>
                    <a:pt x="75" y="172"/>
                    <a:pt x="78" y="161"/>
                    <a:pt x="78" y="154"/>
                  </a:cubicBezTo>
                  <a:close/>
                  <a:moveTo>
                    <a:pt x="131" y="0"/>
                  </a:moveTo>
                  <a:lnTo>
                    <a:pt x="90" y="30"/>
                  </a:lnTo>
                  <a:cubicBezTo>
                    <a:pt x="60" y="49"/>
                    <a:pt x="37" y="71"/>
                    <a:pt x="23" y="94"/>
                  </a:cubicBezTo>
                  <a:cubicBezTo>
                    <a:pt x="8" y="120"/>
                    <a:pt x="0" y="149"/>
                    <a:pt x="0" y="183"/>
                  </a:cubicBezTo>
                  <a:cubicBezTo>
                    <a:pt x="0" y="217"/>
                    <a:pt x="8" y="258"/>
                    <a:pt x="23" y="299"/>
                  </a:cubicBezTo>
                  <a:cubicBezTo>
                    <a:pt x="26" y="303"/>
                    <a:pt x="26" y="311"/>
                    <a:pt x="30" y="314"/>
                  </a:cubicBezTo>
                  <a:cubicBezTo>
                    <a:pt x="30" y="318"/>
                    <a:pt x="30" y="325"/>
                    <a:pt x="34" y="329"/>
                  </a:cubicBezTo>
                  <a:cubicBezTo>
                    <a:pt x="37" y="340"/>
                    <a:pt x="42" y="351"/>
                    <a:pt x="52" y="359"/>
                  </a:cubicBezTo>
                  <a:cubicBezTo>
                    <a:pt x="56" y="366"/>
                    <a:pt x="64" y="370"/>
                    <a:pt x="71" y="374"/>
                  </a:cubicBezTo>
                  <a:lnTo>
                    <a:pt x="78" y="374"/>
                  </a:lnTo>
                  <a:lnTo>
                    <a:pt x="94" y="322"/>
                  </a:lnTo>
                  <a:lnTo>
                    <a:pt x="139" y="366"/>
                  </a:lnTo>
                  <a:cubicBezTo>
                    <a:pt x="149" y="359"/>
                    <a:pt x="161" y="351"/>
                    <a:pt x="172" y="344"/>
                  </a:cubicBezTo>
                  <a:cubicBezTo>
                    <a:pt x="176" y="337"/>
                    <a:pt x="183" y="329"/>
                    <a:pt x="187" y="318"/>
                  </a:cubicBezTo>
                  <a:cubicBezTo>
                    <a:pt x="191" y="311"/>
                    <a:pt x="194" y="299"/>
                    <a:pt x="194" y="288"/>
                  </a:cubicBezTo>
                  <a:cubicBezTo>
                    <a:pt x="194" y="280"/>
                    <a:pt x="194" y="273"/>
                    <a:pt x="191" y="266"/>
                  </a:cubicBezTo>
                  <a:cubicBezTo>
                    <a:pt x="187" y="258"/>
                    <a:pt x="183" y="251"/>
                    <a:pt x="176" y="244"/>
                  </a:cubicBezTo>
                  <a:cubicBezTo>
                    <a:pt x="168" y="232"/>
                    <a:pt x="165" y="221"/>
                    <a:pt x="161" y="209"/>
                  </a:cubicBezTo>
                  <a:cubicBezTo>
                    <a:pt x="157" y="199"/>
                    <a:pt x="157" y="183"/>
                    <a:pt x="157" y="168"/>
                  </a:cubicBezTo>
                  <a:lnTo>
                    <a:pt x="157" y="120"/>
                  </a:lnTo>
                  <a:cubicBezTo>
                    <a:pt x="157" y="97"/>
                    <a:pt x="157" y="75"/>
                    <a:pt x="146" y="49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8" name="Google Shape;18298;p13"/>
            <p:cNvSpPr/>
            <p:nvPr/>
          </p:nvSpPr>
          <p:spPr>
            <a:xfrm>
              <a:off x="-584886" y="1644462"/>
              <a:ext cx="23111" cy="16808"/>
            </a:xfrm>
            <a:custGeom>
              <a:avLst/>
              <a:gdLst/>
              <a:ahLst/>
              <a:cxnLst/>
              <a:rect l="l" t="t" r="r" b="b"/>
              <a:pathLst>
                <a:path w="484" h="352" extrusionOk="0">
                  <a:moveTo>
                    <a:pt x="278" y="0"/>
                  </a:moveTo>
                  <a:cubicBezTo>
                    <a:pt x="266" y="0"/>
                    <a:pt x="256" y="0"/>
                    <a:pt x="244" y="4"/>
                  </a:cubicBezTo>
                  <a:cubicBezTo>
                    <a:pt x="225" y="8"/>
                    <a:pt x="211" y="11"/>
                    <a:pt x="192" y="23"/>
                  </a:cubicBezTo>
                  <a:cubicBezTo>
                    <a:pt x="173" y="30"/>
                    <a:pt x="154" y="37"/>
                    <a:pt x="125" y="52"/>
                  </a:cubicBezTo>
                  <a:cubicBezTo>
                    <a:pt x="106" y="60"/>
                    <a:pt x="87" y="75"/>
                    <a:pt x="76" y="90"/>
                  </a:cubicBezTo>
                  <a:cubicBezTo>
                    <a:pt x="65" y="101"/>
                    <a:pt x="61" y="116"/>
                    <a:pt x="57" y="127"/>
                  </a:cubicBezTo>
                  <a:cubicBezTo>
                    <a:pt x="54" y="146"/>
                    <a:pt x="54" y="161"/>
                    <a:pt x="50" y="176"/>
                  </a:cubicBezTo>
                  <a:cubicBezTo>
                    <a:pt x="50" y="191"/>
                    <a:pt x="50" y="202"/>
                    <a:pt x="46" y="209"/>
                  </a:cubicBezTo>
                  <a:lnTo>
                    <a:pt x="1" y="351"/>
                  </a:lnTo>
                  <a:lnTo>
                    <a:pt x="109" y="251"/>
                  </a:lnTo>
                  <a:cubicBezTo>
                    <a:pt x="144" y="217"/>
                    <a:pt x="185" y="187"/>
                    <a:pt x="230" y="165"/>
                  </a:cubicBezTo>
                  <a:cubicBezTo>
                    <a:pt x="278" y="142"/>
                    <a:pt x="330" y="120"/>
                    <a:pt x="387" y="101"/>
                  </a:cubicBezTo>
                  <a:lnTo>
                    <a:pt x="484" y="68"/>
                  </a:lnTo>
                  <a:lnTo>
                    <a:pt x="390" y="30"/>
                  </a:lnTo>
                  <a:cubicBezTo>
                    <a:pt x="364" y="19"/>
                    <a:pt x="345" y="11"/>
                    <a:pt x="330" y="8"/>
                  </a:cubicBezTo>
                  <a:cubicBezTo>
                    <a:pt x="311" y="4"/>
                    <a:pt x="293" y="0"/>
                    <a:pt x="2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9" name="Google Shape;18299;p13"/>
            <p:cNvSpPr/>
            <p:nvPr/>
          </p:nvSpPr>
          <p:spPr>
            <a:xfrm>
              <a:off x="-620555" y="1680322"/>
              <a:ext cx="5396" cy="4871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113" y="0"/>
                  </a:moveTo>
                  <a:cubicBezTo>
                    <a:pt x="94" y="19"/>
                    <a:pt x="75" y="31"/>
                    <a:pt x="57" y="42"/>
                  </a:cubicBezTo>
                  <a:cubicBezTo>
                    <a:pt x="42" y="53"/>
                    <a:pt x="23" y="64"/>
                    <a:pt x="16" y="76"/>
                  </a:cubicBezTo>
                  <a:cubicBezTo>
                    <a:pt x="8" y="83"/>
                    <a:pt x="4" y="90"/>
                    <a:pt x="1" y="98"/>
                  </a:cubicBezTo>
                  <a:lnTo>
                    <a:pt x="4" y="102"/>
                  </a:lnTo>
                  <a:lnTo>
                    <a:pt x="4" y="98"/>
                  </a:lnTo>
                  <a:cubicBezTo>
                    <a:pt x="12" y="98"/>
                    <a:pt x="16" y="94"/>
                    <a:pt x="23" y="94"/>
                  </a:cubicBezTo>
                  <a:cubicBezTo>
                    <a:pt x="35" y="90"/>
                    <a:pt x="38" y="86"/>
                    <a:pt x="45" y="86"/>
                  </a:cubicBezTo>
                  <a:cubicBezTo>
                    <a:pt x="49" y="83"/>
                    <a:pt x="57" y="79"/>
                    <a:pt x="61" y="71"/>
                  </a:cubicBezTo>
                  <a:cubicBezTo>
                    <a:pt x="71" y="64"/>
                    <a:pt x="80" y="49"/>
                    <a:pt x="90" y="31"/>
                  </a:cubicBezTo>
                  <a:cubicBezTo>
                    <a:pt x="97" y="19"/>
                    <a:pt x="106" y="12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0" name="Google Shape;18300;p13"/>
            <p:cNvSpPr/>
            <p:nvPr/>
          </p:nvSpPr>
          <p:spPr>
            <a:xfrm>
              <a:off x="-624088" y="1676216"/>
              <a:ext cx="17524" cy="12892"/>
            </a:xfrm>
            <a:custGeom>
              <a:avLst/>
              <a:gdLst/>
              <a:ahLst/>
              <a:cxnLst/>
              <a:rect l="l" t="t" r="r" b="b"/>
              <a:pathLst>
                <a:path w="367" h="270" extrusionOk="0">
                  <a:moveTo>
                    <a:pt x="187" y="86"/>
                  </a:moveTo>
                  <a:lnTo>
                    <a:pt x="187" y="86"/>
                  </a:lnTo>
                  <a:cubicBezTo>
                    <a:pt x="180" y="98"/>
                    <a:pt x="171" y="105"/>
                    <a:pt x="164" y="117"/>
                  </a:cubicBezTo>
                  <a:cubicBezTo>
                    <a:pt x="154" y="135"/>
                    <a:pt x="145" y="150"/>
                    <a:pt x="135" y="157"/>
                  </a:cubicBezTo>
                  <a:cubicBezTo>
                    <a:pt x="131" y="165"/>
                    <a:pt x="123" y="169"/>
                    <a:pt x="119" y="172"/>
                  </a:cubicBezTo>
                  <a:cubicBezTo>
                    <a:pt x="112" y="172"/>
                    <a:pt x="109" y="176"/>
                    <a:pt x="97" y="180"/>
                  </a:cubicBezTo>
                  <a:cubicBezTo>
                    <a:pt x="90" y="180"/>
                    <a:pt x="86" y="184"/>
                    <a:pt x="78" y="184"/>
                  </a:cubicBezTo>
                  <a:lnTo>
                    <a:pt x="78" y="188"/>
                  </a:lnTo>
                  <a:lnTo>
                    <a:pt x="75" y="184"/>
                  </a:lnTo>
                  <a:cubicBezTo>
                    <a:pt x="78" y="176"/>
                    <a:pt x="82" y="169"/>
                    <a:pt x="90" y="162"/>
                  </a:cubicBezTo>
                  <a:cubicBezTo>
                    <a:pt x="97" y="150"/>
                    <a:pt x="116" y="139"/>
                    <a:pt x="131" y="128"/>
                  </a:cubicBezTo>
                  <a:cubicBezTo>
                    <a:pt x="149" y="117"/>
                    <a:pt x="168" y="105"/>
                    <a:pt x="187" y="86"/>
                  </a:cubicBezTo>
                  <a:close/>
                  <a:moveTo>
                    <a:pt x="194" y="0"/>
                  </a:moveTo>
                  <a:cubicBezTo>
                    <a:pt x="187" y="0"/>
                    <a:pt x="171" y="5"/>
                    <a:pt x="164" y="8"/>
                  </a:cubicBezTo>
                  <a:cubicBezTo>
                    <a:pt x="154" y="15"/>
                    <a:pt x="142" y="23"/>
                    <a:pt x="135" y="31"/>
                  </a:cubicBezTo>
                  <a:cubicBezTo>
                    <a:pt x="127" y="38"/>
                    <a:pt x="119" y="45"/>
                    <a:pt x="109" y="53"/>
                  </a:cubicBezTo>
                  <a:cubicBezTo>
                    <a:pt x="90" y="64"/>
                    <a:pt x="71" y="75"/>
                    <a:pt x="52" y="94"/>
                  </a:cubicBezTo>
                  <a:cubicBezTo>
                    <a:pt x="41" y="101"/>
                    <a:pt x="30" y="109"/>
                    <a:pt x="23" y="124"/>
                  </a:cubicBezTo>
                  <a:cubicBezTo>
                    <a:pt x="14" y="135"/>
                    <a:pt x="7" y="146"/>
                    <a:pt x="4" y="165"/>
                  </a:cubicBezTo>
                  <a:cubicBezTo>
                    <a:pt x="0" y="169"/>
                    <a:pt x="0" y="176"/>
                    <a:pt x="0" y="184"/>
                  </a:cubicBezTo>
                  <a:cubicBezTo>
                    <a:pt x="0" y="195"/>
                    <a:pt x="4" y="206"/>
                    <a:pt x="7" y="217"/>
                  </a:cubicBezTo>
                  <a:cubicBezTo>
                    <a:pt x="11" y="229"/>
                    <a:pt x="14" y="236"/>
                    <a:pt x="23" y="247"/>
                  </a:cubicBezTo>
                  <a:cubicBezTo>
                    <a:pt x="30" y="251"/>
                    <a:pt x="33" y="258"/>
                    <a:pt x="45" y="262"/>
                  </a:cubicBezTo>
                  <a:cubicBezTo>
                    <a:pt x="52" y="266"/>
                    <a:pt x="59" y="269"/>
                    <a:pt x="71" y="269"/>
                  </a:cubicBezTo>
                  <a:cubicBezTo>
                    <a:pt x="78" y="269"/>
                    <a:pt x="86" y="266"/>
                    <a:pt x="93" y="266"/>
                  </a:cubicBezTo>
                  <a:cubicBezTo>
                    <a:pt x="101" y="262"/>
                    <a:pt x="109" y="258"/>
                    <a:pt x="112" y="255"/>
                  </a:cubicBezTo>
                  <a:lnTo>
                    <a:pt x="116" y="255"/>
                  </a:lnTo>
                  <a:cubicBezTo>
                    <a:pt x="142" y="247"/>
                    <a:pt x="164" y="236"/>
                    <a:pt x="183" y="221"/>
                  </a:cubicBezTo>
                  <a:cubicBezTo>
                    <a:pt x="194" y="206"/>
                    <a:pt x="206" y="195"/>
                    <a:pt x="213" y="184"/>
                  </a:cubicBezTo>
                  <a:cubicBezTo>
                    <a:pt x="228" y="165"/>
                    <a:pt x="235" y="146"/>
                    <a:pt x="247" y="135"/>
                  </a:cubicBezTo>
                  <a:cubicBezTo>
                    <a:pt x="258" y="120"/>
                    <a:pt x="269" y="109"/>
                    <a:pt x="288" y="101"/>
                  </a:cubicBezTo>
                  <a:lnTo>
                    <a:pt x="366" y="60"/>
                  </a:lnTo>
                  <a:lnTo>
                    <a:pt x="284" y="31"/>
                  </a:lnTo>
                  <a:cubicBezTo>
                    <a:pt x="269" y="27"/>
                    <a:pt x="258" y="19"/>
                    <a:pt x="243" y="15"/>
                  </a:cubicBezTo>
                  <a:cubicBezTo>
                    <a:pt x="235" y="12"/>
                    <a:pt x="232" y="8"/>
                    <a:pt x="221" y="5"/>
                  </a:cubicBezTo>
                  <a:cubicBezTo>
                    <a:pt x="213" y="5"/>
                    <a:pt x="206" y="0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1" name="Google Shape;18301;p13"/>
            <p:cNvSpPr/>
            <p:nvPr/>
          </p:nvSpPr>
          <p:spPr>
            <a:xfrm>
              <a:off x="-431895" y="2344716"/>
              <a:ext cx="2006" cy="5157"/>
            </a:xfrm>
            <a:custGeom>
              <a:avLst/>
              <a:gdLst/>
              <a:ahLst/>
              <a:cxnLst/>
              <a:rect l="l" t="t" r="r" b="b"/>
              <a:pathLst>
                <a:path w="42" h="108" extrusionOk="0">
                  <a:moveTo>
                    <a:pt x="23" y="0"/>
                  </a:moveTo>
                  <a:cubicBezTo>
                    <a:pt x="16" y="15"/>
                    <a:pt x="12" y="30"/>
                    <a:pt x="9" y="41"/>
                  </a:cubicBezTo>
                  <a:cubicBezTo>
                    <a:pt x="4" y="52"/>
                    <a:pt x="1" y="63"/>
                    <a:pt x="1" y="71"/>
                  </a:cubicBezTo>
                  <a:cubicBezTo>
                    <a:pt x="1" y="82"/>
                    <a:pt x="4" y="90"/>
                    <a:pt x="9" y="101"/>
                  </a:cubicBezTo>
                  <a:cubicBezTo>
                    <a:pt x="9" y="104"/>
                    <a:pt x="12" y="104"/>
                    <a:pt x="12" y="108"/>
                  </a:cubicBezTo>
                  <a:lnTo>
                    <a:pt x="23" y="97"/>
                  </a:lnTo>
                  <a:cubicBezTo>
                    <a:pt x="31" y="82"/>
                    <a:pt x="38" y="75"/>
                    <a:pt x="38" y="67"/>
                  </a:cubicBezTo>
                  <a:cubicBezTo>
                    <a:pt x="42" y="59"/>
                    <a:pt x="42" y="56"/>
                    <a:pt x="42" y="52"/>
                  </a:cubicBezTo>
                  <a:cubicBezTo>
                    <a:pt x="42" y="49"/>
                    <a:pt x="42" y="41"/>
                    <a:pt x="38" y="33"/>
                  </a:cubicBezTo>
                  <a:cubicBezTo>
                    <a:pt x="38" y="26"/>
                    <a:pt x="35" y="18"/>
                    <a:pt x="27" y="11"/>
                  </a:cubicBezTo>
                  <a:cubicBezTo>
                    <a:pt x="27" y="7"/>
                    <a:pt x="23" y="4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2" name="Google Shape;18302;p13"/>
            <p:cNvSpPr/>
            <p:nvPr/>
          </p:nvSpPr>
          <p:spPr>
            <a:xfrm>
              <a:off x="-435428" y="2336121"/>
              <a:ext cx="9120" cy="18622"/>
            </a:xfrm>
            <a:custGeom>
              <a:avLst/>
              <a:gdLst/>
              <a:ahLst/>
              <a:cxnLst/>
              <a:rect l="l" t="t" r="r" b="b"/>
              <a:pathLst>
                <a:path w="191" h="390" extrusionOk="0">
                  <a:moveTo>
                    <a:pt x="97" y="180"/>
                  </a:moveTo>
                  <a:cubicBezTo>
                    <a:pt x="97" y="184"/>
                    <a:pt x="101" y="187"/>
                    <a:pt x="101" y="191"/>
                  </a:cubicBezTo>
                  <a:cubicBezTo>
                    <a:pt x="109" y="198"/>
                    <a:pt x="112" y="206"/>
                    <a:pt x="112" y="213"/>
                  </a:cubicBezTo>
                  <a:cubicBezTo>
                    <a:pt x="116" y="221"/>
                    <a:pt x="116" y="229"/>
                    <a:pt x="116" y="232"/>
                  </a:cubicBezTo>
                  <a:cubicBezTo>
                    <a:pt x="116" y="236"/>
                    <a:pt x="116" y="239"/>
                    <a:pt x="112" y="247"/>
                  </a:cubicBezTo>
                  <a:cubicBezTo>
                    <a:pt x="112" y="255"/>
                    <a:pt x="105" y="262"/>
                    <a:pt x="97" y="277"/>
                  </a:cubicBezTo>
                  <a:lnTo>
                    <a:pt x="86" y="288"/>
                  </a:lnTo>
                  <a:cubicBezTo>
                    <a:pt x="86" y="284"/>
                    <a:pt x="83" y="284"/>
                    <a:pt x="83" y="281"/>
                  </a:cubicBezTo>
                  <a:cubicBezTo>
                    <a:pt x="78" y="270"/>
                    <a:pt x="75" y="262"/>
                    <a:pt x="75" y="251"/>
                  </a:cubicBezTo>
                  <a:cubicBezTo>
                    <a:pt x="75" y="243"/>
                    <a:pt x="78" y="232"/>
                    <a:pt x="83" y="221"/>
                  </a:cubicBezTo>
                  <a:cubicBezTo>
                    <a:pt x="86" y="210"/>
                    <a:pt x="90" y="195"/>
                    <a:pt x="97" y="180"/>
                  </a:cubicBezTo>
                  <a:close/>
                  <a:moveTo>
                    <a:pt x="56" y="1"/>
                  </a:moveTo>
                  <a:lnTo>
                    <a:pt x="45" y="86"/>
                  </a:lnTo>
                  <a:cubicBezTo>
                    <a:pt x="41" y="108"/>
                    <a:pt x="33" y="131"/>
                    <a:pt x="23" y="158"/>
                  </a:cubicBezTo>
                  <a:cubicBezTo>
                    <a:pt x="15" y="172"/>
                    <a:pt x="11" y="187"/>
                    <a:pt x="7" y="203"/>
                  </a:cubicBezTo>
                  <a:cubicBezTo>
                    <a:pt x="4" y="217"/>
                    <a:pt x="0" y="232"/>
                    <a:pt x="0" y="251"/>
                  </a:cubicBezTo>
                  <a:cubicBezTo>
                    <a:pt x="0" y="270"/>
                    <a:pt x="4" y="292"/>
                    <a:pt x="11" y="310"/>
                  </a:cubicBezTo>
                  <a:cubicBezTo>
                    <a:pt x="23" y="333"/>
                    <a:pt x="33" y="352"/>
                    <a:pt x="52" y="370"/>
                  </a:cubicBezTo>
                  <a:lnTo>
                    <a:pt x="71" y="389"/>
                  </a:lnTo>
                  <a:cubicBezTo>
                    <a:pt x="75" y="382"/>
                    <a:pt x="78" y="370"/>
                    <a:pt x="83" y="363"/>
                  </a:cubicBezTo>
                  <a:cubicBezTo>
                    <a:pt x="93" y="344"/>
                    <a:pt x="109" y="329"/>
                    <a:pt x="128" y="315"/>
                  </a:cubicBezTo>
                  <a:lnTo>
                    <a:pt x="183" y="277"/>
                  </a:lnTo>
                  <a:cubicBezTo>
                    <a:pt x="183" y="277"/>
                    <a:pt x="183" y="274"/>
                    <a:pt x="187" y="270"/>
                  </a:cubicBezTo>
                  <a:cubicBezTo>
                    <a:pt x="190" y="258"/>
                    <a:pt x="190" y="243"/>
                    <a:pt x="190" y="232"/>
                  </a:cubicBezTo>
                  <a:cubicBezTo>
                    <a:pt x="190" y="217"/>
                    <a:pt x="190" y="206"/>
                    <a:pt x="187" y="191"/>
                  </a:cubicBezTo>
                  <a:cubicBezTo>
                    <a:pt x="180" y="172"/>
                    <a:pt x="172" y="153"/>
                    <a:pt x="157" y="135"/>
                  </a:cubicBezTo>
                  <a:cubicBezTo>
                    <a:pt x="146" y="117"/>
                    <a:pt x="131" y="94"/>
                    <a:pt x="112" y="72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3" name="Google Shape;18303;p13"/>
            <p:cNvSpPr/>
            <p:nvPr/>
          </p:nvSpPr>
          <p:spPr>
            <a:xfrm>
              <a:off x="-634641" y="2381961"/>
              <a:ext cx="955" cy="6303"/>
            </a:xfrm>
            <a:custGeom>
              <a:avLst/>
              <a:gdLst/>
              <a:ahLst/>
              <a:cxnLst/>
              <a:rect l="l" t="t" r="r" b="b"/>
              <a:pathLst>
                <a:path w="20" h="132" extrusionOk="0">
                  <a:moveTo>
                    <a:pt x="19" y="1"/>
                  </a:moveTo>
                  <a:lnTo>
                    <a:pt x="19" y="1"/>
                  </a:lnTo>
                  <a:cubicBezTo>
                    <a:pt x="8" y="28"/>
                    <a:pt x="0" y="54"/>
                    <a:pt x="0" y="76"/>
                  </a:cubicBezTo>
                  <a:cubicBezTo>
                    <a:pt x="0" y="95"/>
                    <a:pt x="4" y="113"/>
                    <a:pt x="8" y="132"/>
                  </a:cubicBezTo>
                  <a:cubicBezTo>
                    <a:pt x="11" y="90"/>
                    <a:pt x="11" y="46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4" name="Google Shape;18304;p13"/>
            <p:cNvSpPr/>
            <p:nvPr/>
          </p:nvSpPr>
          <p:spPr>
            <a:xfrm>
              <a:off x="-638222" y="2377329"/>
              <a:ext cx="8261" cy="21631"/>
            </a:xfrm>
            <a:custGeom>
              <a:avLst/>
              <a:gdLst/>
              <a:ahLst/>
              <a:cxnLst/>
              <a:rect l="l" t="t" r="r" b="b"/>
              <a:pathLst>
                <a:path w="173" h="453" extrusionOk="0">
                  <a:moveTo>
                    <a:pt x="94" y="98"/>
                  </a:moveTo>
                  <a:cubicBezTo>
                    <a:pt x="86" y="143"/>
                    <a:pt x="86" y="187"/>
                    <a:pt x="83" y="229"/>
                  </a:cubicBezTo>
                  <a:cubicBezTo>
                    <a:pt x="79" y="210"/>
                    <a:pt x="75" y="192"/>
                    <a:pt x="75" y="173"/>
                  </a:cubicBezTo>
                  <a:cubicBezTo>
                    <a:pt x="75" y="151"/>
                    <a:pt x="83" y="125"/>
                    <a:pt x="94" y="98"/>
                  </a:cubicBezTo>
                  <a:close/>
                  <a:moveTo>
                    <a:pt x="60" y="1"/>
                  </a:moveTo>
                  <a:lnTo>
                    <a:pt x="41" y="27"/>
                  </a:lnTo>
                  <a:cubicBezTo>
                    <a:pt x="38" y="39"/>
                    <a:pt x="31" y="49"/>
                    <a:pt x="27" y="57"/>
                  </a:cubicBezTo>
                  <a:cubicBezTo>
                    <a:pt x="8" y="94"/>
                    <a:pt x="1" y="135"/>
                    <a:pt x="1" y="173"/>
                  </a:cubicBezTo>
                  <a:cubicBezTo>
                    <a:pt x="1" y="214"/>
                    <a:pt x="8" y="248"/>
                    <a:pt x="19" y="285"/>
                  </a:cubicBezTo>
                  <a:cubicBezTo>
                    <a:pt x="31" y="318"/>
                    <a:pt x="49" y="349"/>
                    <a:pt x="64" y="382"/>
                  </a:cubicBezTo>
                  <a:lnTo>
                    <a:pt x="64" y="386"/>
                  </a:lnTo>
                  <a:lnTo>
                    <a:pt x="101" y="453"/>
                  </a:lnTo>
                  <a:lnTo>
                    <a:pt x="101" y="434"/>
                  </a:lnTo>
                  <a:cubicBezTo>
                    <a:pt x="101" y="420"/>
                    <a:pt x="101" y="405"/>
                    <a:pt x="105" y="386"/>
                  </a:cubicBezTo>
                  <a:cubicBezTo>
                    <a:pt x="109" y="341"/>
                    <a:pt x="113" y="292"/>
                    <a:pt x="120" y="248"/>
                  </a:cubicBezTo>
                  <a:lnTo>
                    <a:pt x="124" y="210"/>
                  </a:lnTo>
                  <a:lnTo>
                    <a:pt x="158" y="214"/>
                  </a:lnTo>
                  <a:lnTo>
                    <a:pt x="162" y="214"/>
                  </a:lnTo>
                  <a:cubicBezTo>
                    <a:pt x="162" y="177"/>
                    <a:pt x="162" y="143"/>
                    <a:pt x="169" y="113"/>
                  </a:cubicBezTo>
                  <a:cubicBezTo>
                    <a:pt x="169" y="109"/>
                    <a:pt x="172" y="106"/>
                    <a:pt x="172" y="102"/>
                  </a:cubicBezTo>
                  <a:lnTo>
                    <a:pt x="172" y="94"/>
                  </a:lnTo>
                  <a:cubicBezTo>
                    <a:pt x="172" y="80"/>
                    <a:pt x="169" y="65"/>
                    <a:pt x="158" y="53"/>
                  </a:cubicBezTo>
                  <a:cubicBezTo>
                    <a:pt x="153" y="49"/>
                    <a:pt x="150" y="46"/>
                    <a:pt x="146" y="42"/>
                  </a:cubicBezTo>
                  <a:cubicBezTo>
                    <a:pt x="143" y="39"/>
                    <a:pt x="143" y="39"/>
                    <a:pt x="139" y="35"/>
                  </a:cubicBezTo>
                  <a:cubicBezTo>
                    <a:pt x="127" y="27"/>
                    <a:pt x="120" y="23"/>
                    <a:pt x="109" y="20"/>
                  </a:cubicBezTo>
                  <a:cubicBezTo>
                    <a:pt x="105" y="20"/>
                    <a:pt x="101" y="16"/>
                    <a:pt x="98" y="16"/>
                  </a:cubicBezTo>
                  <a:lnTo>
                    <a:pt x="91" y="16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5" name="Google Shape;18305;p13"/>
            <p:cNvSpPr/>
            <p:nvPr/>
          </p:nvSpPr>
          <p:spPr>
            <a:xfrm>
              <a:off x="-509679" y="1721578"/>
              <a:ext cx="5396" cy="3438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86" y="0"/>
                  </a:moveTo>
                  <a:lnTo>
                    <a:pt x="75" y="11"/>
                  </a:lnTo>
                  <a:cubicBezTo>
                    <a:pt x="68" y="23"/>
                    <a:pt x="56" y="33"/>
                    <a:pt x="45" y="37"/>
                  </a:cubicBezTo>
                  <a:cubicBezTo>
                    <a:pt x="37" y="45"/>
                    <a:pt x="26" y="49"/>
                    <a:pt x="15" y="52"/>
                  </a:cubicBezTo>
                  <a:cubicBezTo>
                    <a:pt x="11" y="56"/>
                    <a:pt x="8" y="56"/>
                    <a:pt x="0" y="56"/>
                  </a:cubicBezTo>
                  <a:cubicBezTo>
                    <a:pt x="23" y="64"/>
                    <a:pt x="49" y="64"/>
                    <a:pt x="75" y="71"/>
                  </a:cubicBezTo>
                  <a:lnTo>
                    <a:pt x="82" y="71"/>
                  </a:lnTo>
                  <a:lnTo>
                    <a:pt x="82" y="67"/>
                  </a:lnTo>
                  <a:cubicBezTo>
                    <a:pt x="86" y="67"/>
                    <a:pt x="94" y="59"/>
                    <a:pt x="97" y="49"/>
                  </a:cubicBezTo>
                  <a:cubicBezTo>
                    <a:pt x="101" y="41"/>
                    <a:pt x="104" y="37"/>
                    <a:pt x="113" y="30"/>
                  </a:cubicBezTo>
                  <a:cubicBezTo>
                    <a:pt x="113" y="26"/>
                    <a:pt x="113" y="23"/>
                    <a:pt x="108" y="19"/>
                  </a:cubicBezTo>
                  <a:cubicBezTo>
                    <a:pt x="104" y="11"/>
                    <a:pt x="101" y="4"/>
                    <a:pt x="97" y="0"/>
                  </a:cubicBezTo>
                  <a:lnTo>
                    <a:pt x="97" y="4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6" name="Google Shape;18306;p13"/>
            <p:cNvSpPr/>
            <p:nvPr/>
          </p:nvSpPr>
          <p:spPr>
            <a:xfrm>
              <a:off x="-517176" y="1717806"/>
              <a:ext cx="16617" cy="12224"/>
            </a:xfrm>
            <a:custGeom>
              <a:avLst/>
              <a:gdLst/>
              <a:ahLst/>
              <a:cxnLst/>
              <a:rect l="l" t="t" r="r" b="b"/>
              <a:pathLst>
                <a:path w="348" h="256" extrusionOk="0">
                  <a:moveTo>
                    <a:pt x="254" y="79"/>
                  </a:moveTo>
                  <a:cubicBezTo>
                    <a:pt x="258" y="83"/>
                    <a:pt x="261" y="90"/>
                    <a:pt x="265" y="98"/>
                  </a:cubicBezTo>
                  <a:cubicBezTo>
                    <a:pt x="270" y="102"/>
                    <a:pt x="270" y="105"/>
                    <a:pt x="270" y="109"/>
                  </a:cubicBezTo>
                  <a:cubicBezTo>
                    <a:pt x="261" y="116"/>
                    <a:pt x="258" y="120"/>
                    <a:pt x="254" y="128"/>
                  </a:cubicBezTo>
                  <a:cubicBezTo>
                    <a:pt x="251" y="138"/>
                    <a:pt x="243" y="146"/>
                    <a:pt x="239" y="146"/>
                  </a:cubicBezTo>
                  <a:lnTo>
                    <a:pt x="239" y="150"/>
                  </a:lnTo>
                  <a:lnTo>
                    <a:pt x="232" y="150"/>
                  </a:lnTo>
                  <a:cubicBezTo>
                    <a:pt x="206" y="143"/>
                    <a:pt x="180" y="143"/>
                    <a:pt x="157" y="135"/>
                  </a:cubicBezTo>
                  <a:cubicBezTo>
                    <a:pt x="165" y="135"/>
                    <a:pt x="168" y="135"/>
                    <a:pt x="172" y="131"/>
                  </a:cubicBezTo>
                  <a:cubicBezTo>
                    <a:pt x="183" y="128"/>
                    <a:pt x="194" y="124"/>
                    <a:pt x="202" y="116"/>
                  </a:cubicBezTo>
                  <a:cubicBezTo>
                    <a:pt x="213" y="112"/>
                    <a:pt x="225" y="102"/>
                    <a:pt x="232" y="90"/>
                  </a:cubicBezTo>
                  <a:lnTo>
                    <a:pt x="243" y="79"/>
                  </a:lnTo>
                  <a:lnTo>
                    <a:pt x="251" y="79"/>
                  </a:lnTo>
                  <a:lnTo>
                    <a:pt x="254" y="83"/>
                  </a:lnTo>
                  <a:lnTo>
                    <a:pt x="254" y="79"/>
                  </a:lnTo>
                  <a:close/>
                  <a:moveTo>
                    <a:pt x="247" y="0"/>
                  </a:moveTo>
                  <a:cubicBezTo>
                    <a:pt x="232" y="0"/>
                    <a:pt x="213" y="8"/>
                    <a:pt x="202" y="16"/>
                  </a:cubicBezTo>
                  <a:cubicBezTo>
                    <a:pt x="187" y="23"/>
                    <a:pt x="180" y="34"/>
                    <a:pt x="168" y="45"/>
                  </a:cubicBezTo>
                  <a:cubicBezTo>
                    <a:pt x="168" y="49"/>
                    <a:pt x="168" y="49"/>
                    <a:pt x="165" y="53"/>
                  </a:cubicBezTo>
                  <a:cubicBezTo>
                    <a:pt x="161" y="53"/>
                    <a:pt x="153" y="57"/>
                    <a:pt x="146" y="60"/>
                  </a:cubicBezTo>
                  <a:cubicBezTo>
                    <a:pt x="135" y="64"/>
                    <a:pt x="116" y="68"/>
                    <a:pt x="97" y="79"/>
                  </a:cubicBezTo>
                  <a:lnTo>
                    <a:pt x="94" y="79"/>
                  </a:lnTo>
                  <a:cubicBezTo>
                    <a:pt x="86" y="83"/>
                    <a:pt x="78" y="86"/>
                    <a:pt x="71" y="94"/>
                  </a:cubicBezTo>
                  <a:lnTo>
                    <a:pt x="60" y="83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23" y="105"/>
                  </a:lnTo>
                  <a:lnTo>
                    <a:pt x="68" y="233"/>
                  </a:lnTo>
                  <a:lnTo>
                    <a:pt x="75" y="255"/>
                  </a:lnTo>
                  <a:lnTo>
                    <a:pt x="97" y="199"/>
                  </a:lnTo>
                  <a:cubicBezTo>
                    <a:pt x="104" y="202"/>
                    <a:pt x="113" y="202"/>
                    <a:pt x="120" y="206"/>
                  </a:cubicBezTo>
                  <a:cubicBezTo>
                    <a:pt x="127" y="206"/>
                    <a:pt x="131" y="210"/>
                    <a:pt x="139" y="210"/>
                  </a:cubicBezTo>
                  <a:lnTo>
                    <a:pt x="142" y="210"/>
                  </a:lnTo>
                  <a:cubicBezTo>
                    <a:pt x="168" y="217"/>
                    <a:pt x="194" y="221"/>
                    <a:pt x="217" y="225"/>
                  </a:cubicBezTo>
                  <a:lnTo>
                    <a:pt x="235" y="225"/>
                  </a:lnTo>
                  <a:cubicBezTo>
                    <a:pt x="251" y="225"/>
                    <a:pt x="265" y="221"/>
                    <a:pt x="277" y="214"/>
                  </a:cubicBezTo>
                  <a:cubicBezTo>
                    <a:pt x="288" y="210"/>
                    <a:pt x="296" y="202"/>
                    <a:pt x="299" y="195"/>
                  </a:cubicBezTo>
                  <a:cubicBezTo>
                    <a:pt x="306" y="188"/>
                    <a:pt x="314" y="180"/>
                    <a:pt x="318" y="173"/>
                  </a:cubicBezTo>
                  <a:cubicBezTo>
                    <a:pt x="322" y="165"/>
                    <a:pt x="325" y="157"/>
                    <a:pt x="329" y="157"/>
                  </a:cubicBezTo>
                  <a:cubicBezTo>
                    <a:pt x="332" y="150"/>
                    <a:pt x="340" y="143"/>
                    <a:pt x="340" y="135"/>
                  </a:cubicBezTo>
                  <a:cubicBezTo>
                    <a:pt x="344" y="128"/>
                    <a:pt x="348" y="116"/>
                    <a:pt x="348" y="109"/>
                  </a:cubicBezTo>
                  <a:cubicBezTo>
                    <a:pt x="348" y="90"/>
                    <a:pt x="340" y="76"/>
                    <a:pt x="332" y="60"/>
                  </a:cubicBezTo>
                  <a:cubicBezTo>
                    <a:pt x="325" y="45"/>
                    <a:pt x="314" y="34"/>
                    <a:pt x="303" y="23"/>
                  </a:cubicBezTo>
                  <a:cubicBezTo>
                    <a:pt x="296" y="16"/>
                    <a:pt x="288" y="12"/>
                    <a:pt x="277" y="8"/>
                  </a:cubicBezTo>
                  <a:cubicBezTo>
                    <a:pt x="270" y="4"/>
                    <a:pt x="258" y="0"/>
                    <a:pt x="2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7" name="Google Shape;18307;p13"/>
            <p:cNvSpPr/>
            <p:nvPr/>
          </p:nvSpPr>
          <p:spPr>
            <a:xfrm>
              <a:off x="-445265" y="2267217"/>
              <a:ext cx="239" cy="191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4"/>
                  </a:lnTo>
                  <a:lnTo>
                    <a:pt x="4" y="4"/>
                  </a:lnTo>
                  <a:cubicBezTo>
                    <a:pt x="4" y="4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8" name="Google Shape;18308;p13"/>
            <p:cNvSpPr/>
            <p:nvPr/>
          </p:nvSpPr>
          <p:spPr>
            <a:xfrm>
              <a:off x="-452045" y="2260246"/>
              <a:ext cx="13609" cy="18957"/>
            </a:xfrm>
            <a:custGeom>
              <a:avLst/>
              <a:gdLst/>
              <a:ahLst/>
              <a:cxnLst/>
              <a:rect l="l" t="t" r="r" b="b"/>
              <a:pathLst>
                <a:path w="285" h="397" extrusionOk="0">
                  <a:moveTo>
                    <a:pt x="143" y="146"/>
                  </a:moveTo>
                  <a:cubicBezTo>
                    <a:pt x="143" y="150"/>
                    <a:pt x="146" y="150"/>
                    <a:pt x="146" y="150"/>
                  </a:cubicBezTo>
                  <a:lnTo>
                    <a:pt x="143" y="150"/>
                  </a:lnTo>
                  <a:lnTo>
                    <a:pt x="143" y="146"/>
                  </a:lnTo>
                  <a:close/>
                  <a:moveTo>
                    <a:pt x="120" y="1"/>
                  </a:moveTo>
                  <a:lnTo>
                    <a:pt x="124" y="27"/>
                  </a:lnTo>
                  <a:lnTo>
                    <a:pt x="75" y="23"/>
                  </a:lnTo>
                  <a:cubicBezTo>
                    <a:pt x="67" y="20"/>
                    <a:pt x="64" y="20"/>
                    <a:pt x="57" y="20"/>
                  </a:cubicBezTo>
                  <a:lnTo>
                    <a:pt x="72" y="53"/>
                  </a:lnTo>
                  <a:cubicBezTo>
                    <a:pt x="75" y="65"/>
                    <a:pt x="79" y="75"/>
                    <a:pt x="79" y="87"/>
                  </a:cubicBezTo>
                  <a:cubicBezTo>
                    <a:pt x="79" y="105"/>
                    <a:pt x="72" y="124"/>
                    <a:pt x="64" y="143"/>
                  </a:cubicBezTo>
                  <a:cubicBezTo>
                    <a:pt x="53" y="162"/>
                    <a:pt x="41" y="180"/>
                    <a:pt x="27" y="203"/>
                  </a:cubicBezTo>
                  <a:lnTo>
                    <a:pt x="0" y="248"/>
                  </a:lnTo>
                  <a:lnTo>
                    <a:pt x="49" y="258"/>
                  </a:lnTo>
                  <a:cubicBezTo>
                    <a:pt x="57" y="262"/>
                    <a:pt x="64" y="262"/>
                    <a:pt x="72" y="262"/>
                  </a:cubicBezTo>
                  <a:cubicBezTo>
                    <a:pt x="79" y="262"/>
                    <a:pt x="83" y="262"/>
                    <a:pt x="90" y="258"/>
                  </a:cubicBezTo>
                  <a:lnTo>
                    <a:pt x="90" y="258"/>
                  </a:lnTo>
                  <a:cubicBezTo>
                    <a:pt x="83" y="266"/>
                    <a:pt x="75" y="270"/>
                    <a:pt x="67" y="277"/>
                  </a:cubicBezTo>
                  <a:cubicBezTo>
                    <a:pt x="64" y="284"/>
                    <a:pt x="57" y="292"/>
                    <a:pt x="53" y="300"/>
                  </a:cubicBezTo>
                  <a:cubicBezTo>
                    <a:pt x="45" y="307"/>
                    <a:pt x="45" y="319"/>
                    <a:pt x="45" y="329"/>
                  </a:cubicBezTo>
                  <a:cubicBezTo>
                    <a:pt x="45" y="345"/>
                    <a:pt x="49" y="356"/>
                    <a:pt x="53" y="363"/>
                  </a:cubicBezTo>
                  <a:cubicBezTo>
                    <a:pt x="57" y="371"/>
                    <a:pt x="60" y="382"/>
                    <a:pt x="72" y="386"/>
                  </a:cubicBezTo>
                  <a:cubicBezTo>
                    <a:pt x="79" y="393"/>
                    <a:pt x="86" y="397"/>
                    <a:pt x="98" y="397"/>
                  </a:cubicBezTo>
                  <a:lnTo>
                    <a:pt x="101" y="397"/>
                  </a:lnTo>
                  <a:cubicBezTo>
                    <a:pt x="109" y="397"/>
                    <a:pt x="117" y="393"/>
                    <a:pt x="124" y="393"/>
                  </a:cubicBezTo>
                  <a:cubicBezTo>
                    <a:pt x="127" y="389"/>
                    <a:pt x="135" y="386"/>
                    <a:pt x="139" y="386"/>
                  </a:cubicBezTo>
                  <a:lnTo>
                    <a:pt x="146" y="379"/>
                  </a:lnTo>
                  <a:lnTo>
                    <a:pt x="150" y="371"/>
                  </a:lnTo>
                  <a:cubicBezTo>
                    <a:pt x="157" y="360"/>
                    <a:pt x="162" y="352"/>
                    <a:pt x="169" y="345"/>
                  </a:cubicBezTo>
                  <a:cubicBezTo>
                    <a:pt x="169" y="341"/>
                    <a:pt x="172" y="337"/>
                    <a:pt x="172" y="337"/>
                  </a:cubicBezTo>
                  <a:lnTo>
                    <a:pt x="176" y="334"/>
                  </a:lnTo>
                  <a:cubicBezTo>
                    <a:pt x="180" y="329"/>
                    <a:pt x="184" y="326"/>
                    <a:pt x="188" y="326"/>
                  </a:cubicBezTo>
                  <a:cubicBezTo>
                    <a:pt x="191" y="322"/>
                    <a:pt x="195" y="322"/>
                    <a:pt x="198" y="322"/>
                  </a:cubicBezTo>
                  <a:cubicBezTo>
                    <a:pt x="202" y="322"/>
                    <a:pt x="210" y="322"/>
                    <a:pt x="217" y="326"/>
                  </a:cubicBezTo>
                  <a:lnTo>
                    <a:pt x="255" y="337"/>
                  </a:lnTo>
                  <a:lnTo>
                    <a:pt x="284" y="345"/>
                  </a:lnTo>
                  <a:lnTo>
                    <a:pt x="269" y="300"/>
                  </a:lnTo>
                  <a:lnTo>
                    <a:pt x="266" y="277"/>
                  </a:lnTo>
                  <a:cubicBezTo>
                    <a:pt x="262" y="274"/>
                    <a:pt x="262" y="270"/>
                    <a:pt x="262" y="262"/>
                  </a:cubicBezTo>
                  <a:cubicBezTo>
                    <a:pt x="251" y="225"/>
                    <a:pt x="240" y="184"/>
                    <a:pt x="224" y="139"/>
                  </a:cubicBezTo>
                  <a:cubicBezTo>
                    <a:pt x="206" y="94"/>
                    <a:pt x="176" y="46"/>
                    <a:pt x="131" y="8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9" name="Google Shape;18309;p13"/>
            <p:cNvSpPr/>
            <p:nvPr/>
          </p:nvSpPr>
          <p:spPr>
            <a:xfrm>
              <a:off x="56301" y="1001126"/>
              <a:ext cx="2770" cy="2531"/>
            </a:xfrm>
            <a:custGeom>
              <a:avLst/>
              <a:gdLst/>
              <a:ahLst/>
              <a:cxnLst/>
              <a:rect l="l" t="t" r="r" b="b"/>
              <a:pathLst>
                <a:path w="58" h="53" extrusionOk="0">
                  <a:moveTo>
                    <a:pt x="8" y="1"/>
                  </a:moveTo>
                  <a:cubicBezTo>
                    <a:pt x="4" y="4"/>
                    <a:pt x="1" y="8"/>
                    <a:pt x="1" y="8"/>
                  </a:cubicBezTo>
                  <a:lnTo>
                    <a:pt x="1" y="12"/>
                  </a:lnTo>
                  <a:lnTo>
                    <a:pt x="4" y="20"/>
                  </a:lnTo>
                  <a:cubicBezTo>
                    <a:pt x="8" y="23"/>
                    <a:pt x="16" y="30"/>
                    <a:pt x="27" y="38"/>
                  </a:cubicBezTo>
                  <a:cubicBezTo>
                    <a:pt x="38" y="42"/>
                    <a:pt x="49" y="49"/>
                    <a:pt x="57" y="53"/>
                  </a:cubicBezTo>
                  <a:cubicBezTo>
                    <a:pt x="53" y="49"/>
                    <a:pt x="49" y="46"/>
                    <a:pt x="45" y="42"/>
                  </a:cubicBezTo>
                  <a:cubicBezTo>
                    <a:pt x="30" y="30"/>
                    <a:pt x="19" y="16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0" name="Google Shape;18310;p13"/>
            <p:cNvSpPr/>
            <p:nvPr/>
          </p:nvSpPr>
          <p:spPr>
            <a:xfrm>
              <a:off x="52577" y="996876"/>
              <a:ext cx="21822" cy="11269"/>
            </a:xfrm>
            <a:custGeom>
              <a:avLst/>
              <a:gdLst/>
              <a:ahLst/>
              <a:cxnLst/>
              <a:rect l="l" t="t" r="r" b="b"/>
              <a:pathLst>
                <a:path w="457" h="236" extrusionOk="0">
                  <a:moveTo>
                    <a:pt x="86" y="90"/>
                  </a:moveTo>
                  <a:cubicBezTo>
                    <a:pt x="97" y="105"/>
                    <a:pt x="108" y="119"/>
                    <a:pt x="123" y="131"/>
                  </a:cubicBezTo>
                  <a:cubicBezTo>
                    <a:pt x="127" y="135"/>
                    <a:pt x="131" y="138"/>
                    <a:pt x="135" y="142"/>
                  </a:cubicBezTo>
                  <a:cubicBezTo>
                    <a:pt x="127" y="138"/>
                    <a:pt x="116" y="131"/>
                    <a:pt x="105" y="127"/>
                  </a:cubicBezTo>
                  <a:cubicBezTo>
                    <a:pt x="94" y="119"/>
                    <a:pt x="86" y="112"/>
                    <a:pt x="82" y="109"/>
                  </a:cubicBezTo>
                  <a:lnTo>
                    <a:pt x="79" y="101"/>
                  </a:lnTo>
                  <a:lnTo>
                    <a:pt x="79" y="97"/>
                  </a:lnTo>
                  <a:cubicBezTo>
                    <a:pt x="79" y="97"/>
                    <a:pt x="82" y="93"/>
                    <a:pt x="86" y="90"/>
                  </a:cubicBezTo>
                  <a:close/>
                  <a:moveTo>
                    <a:pt x="94" y="0"/>
                  </a:moveTo>
                  <a:cubicBezTo>
                    <a:pt x="90" y="0"/>
                    <a:pt x="82" y="0"/>
                    <a:pt x="79" y="4"/>
                  </a:cubicBezTo>
                  <a:cubicBezTo>
                    <a:pt x="71" y="4"/>
                    <a:pt x="68" y="7"/>
                    <a:pt x="63" y="12"/>
                  </a:cubicBezTo>
                  <a:cubicBezTo>
                    <a:pt x="56" y="15"/>
                    <a:pt x="53" y="19"/>
                    <a:pt x="49" y="22"/>
                  </a:cubicBezTo>
                  <a:lnTo>
                    <a:pt x="45" y="22"/>
                  </a:lnTo>
                  <a:lnTo>
                    <a:pt x="45" y="26"/>
                  </a:lnTo>
                  <a:cubicBezTo>
                    <a:pt x="34" y="34"/>
                    <a:pt x="23" y="45"/>
                    <a:pt x="15" y="57"/>
                  </a:cubicBezTo>
                  <a:cubicBezTo>
                    <a:pt x="8" y="67"/>
                    <a:pt x="0" y="83"/>
                    <a:pt x="0" y="101"/>
                  </a:cubicBezTo>
                  <a:cubicBezTo>
                    <a:pt x="0" y="119"/>
                    <a:pt x="11" y="138"/>
                    <a:pt x="23" y="153"/>
                  </a:cubicBezTo>
                  <a:cubicBezTo>
                    <a:pt x="34" y="169"/>
                    <a:pt x="49" y="183"/>
                    <a:pt x="68" y="195"/>
                  </a:cubicBezTo>
                  <a:cubicBezTo>
                    <a:pt x="97" y="209"/>
                    <a:pt x="127" y="221"/>
                    <a:pt x="157" y="228"/>
                  </a:cubicBezTo>
                  <a:cubicBezTo>
                    <a:pt x="187" y="232"/>
                    <a:pt x="217" y="236"/>
                    <a:pt x="254" y="236"/>
                  </a:cubicBezTo>
                  <a:cubicBezTo>
                    <a:pt x="280" y="236"/>
                    <a:pt x="310" y="236"/>
                    <a:pt x="344" y="232"/>
                  </a:cubicBezTo>
                  <a:lnTo>
                    <a:pt x="456" y="221"/>
                  </a:lnTo>
                  <a:lnTo>
                    <a:pt x="359" y="161"/>
                  </a:lnTo>
                  <a:cubicBezTo>
                    <a:pt x="306" y="127"/>
                    <a:pt x="254" y="112"/>
                    <a:pt x="217" y="97"/>
                  </a:cubicBezTo>
                  <a:cubicBezTo>
                    <a:pt x="198" y="90"/>
                    <a:pt x="184" y="83"/>
                    <a:pt x="168" y="71"/>
                  </a:cubicBezTo>
                  <a:cubicBezTo>
                    <a:pt x="157" y="60"/>
                    <a:pt x="149" y="48"/>
                    <a:pt x="142" y="34"/>
                  </a:cubicBezTo>
                  <a:cubicBezTo>
                    <a:pt x="139" y="26"/>
                    <a:pt x="135" y="19"/>
                    <a:pt x="127" y="12"/>
                  </a:cubicBezTo>
                  <a:cubicBezTo>
                    <a:pt x="120" y="7"/>
                    <a:pt x="116" y="4"/>
                    <a:pt x="113" y="4"/>
                  </a:cubicBezTo>
                  <a:cubicBezTo>
                    <a:pt x="105" y="0"/>
                    <a:pt x="101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1" name="Google Shape;18311;p13"/>
            <p:cNvSpPr/>
            <p:nvPr/>
          </p:nvSpPr>
          <p:spPr>
            <a:xfrm>
              <a:off x="-689267" y="2142638"/>
              <a:ext cx="3247" cy="5205"/>
            </a:xfrm>
            <a:custGeom>
              <a:avLst/>
              <a:gdLst/>
              <a:ahLst/>
              <a:cxnLst/>
              <a:rect l="l" t="t" r="r" b="b"/>
              <a:pathLst>
                <a:path w="68" h="109" extrusionOk="0">
                  <a:moveTo>
                    <a:pt x="38" y="0"/>
                  </a:moveTo>
                  <a:cubicBezTo>
                    <a:pt x="38" y="0"/>
                    <a:pt x="38" y="4"/>
                    <a:pt x="34" y="4"/>
                  </a:cubicBezTo>
                  <a:cubicBezTo>
                    <a:pt x="34" y="8"/>
                    <a:pt x="27" y="16"/>
                    <a:pt x="23" y="23"/>
                  </a:cubicBezTo>
                  <a:cubicBezTo>
                    <a:pt x="19" y="30"/>
                    <a:pt x="16" y="38"/>
                    <a:pt x="11" y="45"/>
                  </a:cubicBezTo>
                  <a:lnTo>
                    <a:pt x="11" y="49"/>
                  </a:lnTo>
                  <a:lnTo>
                    <a:pt x="8" y="52"/>
                  </a:lnTo>
                  <a:cubicBezTo>
                    <a:pt x="4" y="56"/>
                    <a:pt x="1" y="60"/>
                    <a:pt x="1" y="68"/>
                  </a:cubicBezTo>
                  <a:lnTo>
                    <a:pt x="1" y="75"/>
                  </a:lnTo>
                  <a:cubicBezTo>
                    <a:pt x="1" y="83"/>
                    <a:pt x="1" y="86"/>
                    <a:pt x="8" y="97"/>
                  </a:cubicBezTo>
                  <a:cubicBezTo>
                    <a:pt x="8" y="101"/>
                    <a:pt x="11" y="105"/>
                    <a:pt x="16" y="109"/>
                  </a:cubicBezTo>
                  <a:cubicBezTo>
                    <a:pt x="19" y="109"/>
                    <a:pt x="23" y="105"/>
                    <a:pt x="27" y="101"/>
                  </a:cubicBezTo>
                  <a:cubicBezTo>
                    <a:pt x="34" y="90"/>
                    <a:pt x="42" y="75"/>
                    <a:pt x="49" y="56"/>
                  </a:cubicBezTo>
                  <a:cubicBezTo>
                    <a:pt x="53" y="45"/>
                    <a:pt x="56" y="30"/>
                    <a:pt x="64" y="19"/>
                  </a:cubicBezTo>
                  <a:cubicBezTo>
                    <a:pt x="68" y="11"/>
                    <a:pt x="68" y="11"/>
                    <a:pt x="68" y="8"/>
                  </a:cubicBezTo>
                  <a:lnTo>
                    <a:pt x="64" y="8"/>
                  </a:lnTo>
                  <a:cubicBezTo>
                    <a:pt x="61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2" name="Google Shape;18312;p13"/>
            <p:cNvSpPr/>
            <p:nvPr/>
          </p:nvSpPr>
          <p:spPr>
            <a:xfrm>
              <a:off x="-693039" y="2139056"/>
              <a:ext cx="10601" cy="13083"/>
            </a:xfrm>
            <a:custGeom>
              <a:avLst/>
              <a:gdLst/>
              <a:ahLst/>
              <a:cxnLst/>
              <a:rect l="l" t="t" r="r" b="b"/>
              <a:pathLst>
                <a:path w="222" h="274" extrusionOk="0">
                  <a:moveTo>
                    <a:pt x="124" y="75"/>
                  </a:moveTo>
                  <a:cubicBezTo>
                    <a:pt x="132" y="75"/>
                    <a:pt x="140" y="79"/>
                    <a:pt x="143" y="83"/>
                  </a:cubicBezTo>
                  <a:lnTo>
                    <a:pt x="147" y="83"/>
                  </a:lnTo>
                  <a:cubicBezTo>
                    <a:pt x="147" y="86"/>
                    <a:pt x="147" y="86"/>
                    <a:pt x="143" y="94"/>
                  </a:cubicBezTo>
                  <a:cubicBezTo>
                    <a:pt x="135" y="105"/>
                    <a:pt x="132" y="120"/>
                    <a:pt x="128" y="131"/>
                  </a:cubicBezTo>
                  <a:cubicBezTo>
                    <a:pt x="121" y="150"/>
                    <a:pt x="113" y="165"/>
                    <a:pt x="106" y="176"/>
                  </a:cubicBezTo>
                  <a:cubicBezTo>
                    <a:pt x="102" y="180"/>
                    <a:pt x="98" y="184"/>
                    <a:pt x="95" y="184"/>
                  </a:cubicBezTo>
                  <a:cubicBezTo>
                    <a:pt x="90" y="180"/>
                    <a:pt x="87" y="176"/>
                    <a:pt x="87" y="172"/>
                  </a:cubicBezTo>
                  <a:cubicBezTo>
                    <a:pt x="80" y="161"/>
                    <a:pt x="80" y="158"/>
                    <a:pt x="80" y="150"/>
                  </a:cubicBezTo>
                  <a:lnTo>
                    <a:pt x="80" y="143"/>
                  </a:lnTo>
                  <a:cubicBezTo>
                    <a:pt x="80" y="135"/>
                    <a:pt x="83" y="131"/>
                    <a:pt x="87" y="127"/>
                  </a:cubicBezTo>
                  <a:lnTo>
                    <a:pt x="90" y="124"/>
                  </a:lnTo>
                  <a:lnTo>
                    <a:pt x="90" y="120"/>
                  </a:lnTo>
                  <a:cubicBezTo>
                    <a:pt x="95" y="113"/>
                    <a:pt x="98" y="105"/>
                    <a:pt x="102" y="98"/>
                  </a:cubicBezTo>
                  <a:cubicBezTo>
                    <a:pt x="106" y="91"/>
                    <a:pt x="113" y="83"/>
                    <a:pt x="113" y="79"/>
                  </a:cubicBezTo>
                  <a:cubicBezTo>
                    <a:pt x="117" y="79"/>
                    <a:pt x="117" y="75"/>
                    <a:pt x="117" y="75"/>
                  </a:cubicBezTo>
                  <a:close/>
                  <a:moveTo>
                    <a:pt x="121" y="1"/>
                  </a:moveTo>
                  <a:cubicBezTo>
                    <a:pt x="106" y="1"/>
                    <a:pt x="90" y="4"/>
                    <a:pt x="80" y="12"/>
                  </a:cubicBezTo>
                  <a:cubicBezTo>
                    <a:pt x="68" y="15"/>
                    <a:pt x="61" y="23"/>
                    <a:pt x="57" y="30"/>
                  </a:cubicBezTo>
                  <a:cubicBezTo>
                    <a:pt x="45" y="41"/>
                    <a:pt x="42" y="53"/>
                    <a:pt x="35" y="60"/>
                  </a:cubicBezTo>
                  <a:cubicBezTo>
                    <a:pt x="31" y="68"/>
                    <a:pt x="28" y="79"/>
                    <a:pt x="23" y="83"/>
                  </a:cubicBezTo>
                  <a:cubicBezTo>
                    <a:pt x="16" y="94"/>
                    <a:pt x="12" y="105"/>
                    <a:pt x="9" y="117"/>
                  </a:cubicBezTo>
                  <a:cubicBezTo>
                    <a:pt x="5" y="120"/>
                    <a:pt x="5" y="127"/>
                    <a:pt x="5" y="135"/>
                  </a:cubicBezTo>
                  <a:cubicBezTo>
                    <a:pt x="1" y="139"/>
                    <a:pt x="1" y="146"/>
                    <a:pt x="1" y="150"/>
                  </a:cubicBezTo>
                  <a:cubicBezTo>
                    <a:pt x="1" y="172"/>
                    <a:pt x="9" y="195"/>
                    <a:pt x="19" y="213"/>
                  </a:cubicBezTo>
                  <a:cubicBezTo>
                    <a:pt x="28" y="221"/>
                    <a:pt x="31" y="229"/>
                    <a:pt x="38" y="236"/>
                  </a:cubicBezTo>
                  <a:cubicBezTo>
                    <a:pt x="42" y="243"/>
                    <a:pt x="50" y="251"/>
                    <a:pt x="57" y="255"/>
                  </a:cubicBezTo>
                  <a:lnTo>
                    <a:pt x="72" y="274"/>
                  </a:lnTo>
                  <a:lnTo>
                    <a:pt x="80" y="270"/>
                  </a:lnTo>
                  <a:lnTo>
                    <a:pt x="83" y="270"/>
                  </a:lnTo>
                  <a:lnTo>
                    <a:pt x="90" y="266"/>
                  </a:lnTo>
                  <a:cubicBezTo>
                    <a:pt x="98" y="266"/>
                    <a:pt x="106" y="262"/>
                    <a:pt x="113" y="262"/>
                  </a:cubicBezTo>
                  <a:cubicBezTo>
                    <a:pt x="124" y="255"/>
                    <a:pt x="135" y="251"/>
                    <a:pt x="147" y="240"/>
                  </a:cubicBezTo>
                  <a:cubicBezTo>
                    <a:pt x="158" y="232"/>
                    <a:pt x="166" y="221"/>
                    <a:pt x="173" y="210"/>
                  </a:cubicBezTo>
                  <a:cubicBezTo>
                    <a:pt x="185" y="195"/>
                    <a:pt x="192" y="180"/>
                    <a:pt x="195" y="165"/>
                  </a:cubicBezTo>
                  <a:cubicBezTo>
                    <a:pt x="202" y="150"/>
                    <a:pt x="207" y="139"/>
                    <a:pt x="211" y="127"/>
                  </a:cubicBezTo>
                  <a:cubicBezTo>
                    <a:pt x="218" y="113"/>
                    <a:pt x="221" y="98"/>
                    <a:pt x="221" y="83"/>
                  </a:cubicBezTo>
                  <a:cubicBezTo>
                    <a:pt x="221" y="72"/>
                    <a:pt x="218" y="56"/>
                    <a:pt x="214" y="46"/>
                  </a:cubicBezTo>
                  <a:cubicBezTo>
                    <a:pt x="202" y="30"/>
                    <a:pt x="188" y="19"/>
                    <a:pt x="173" y="12"/>
                  </a:cubicBezTo>
                  <a:cubicBezTo>
                    <a:pt x="158" y="4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3" name="Google Shape;18313;p13"/>
            <p:cNvSpPr/>
            <p:nvPr/>
          </p:nvSpPr>
          <p:spPr>
            <a:xfrm>
              <a:off x="-693183" y="2129220"/>
              <a:ext cx="3629" cy="4011"/>
            </a:xfrm>
            <a:custGeom>
              <a:avLst/>
              <a:gdLst/>
              <a:ahLst/>
              <a:cxnLst/>
              <a:rect l="l" t="t" r="r" b="b"/>
              <a:pathLst>
                <a:path w="76" h="84" extrusionOk="0">
                  <a:moveTo>
                    <a:pt x="0" y="1"/>
                  </a:moveTo>
                  <a:cubicBezTo>
                    <a:pt x="0" y="5"/>
                    <a:pt x="4" y="9"/>
                    <a:pt x="4" y="16"/>
                  </a:cubicBezTo>
                  <a:cubicBezTo>
                    <a:pt x="8" y="27"/>
                    <a:pt x="12" y="42"/>
                    <a:pt x="12" y="61"/>
                  </a:cubicBezTo>
                  <a:lnTo>
                    <a:pt x="12" y="76"/>
                  </a:lnTo>
                  <a:lnTo>
                    <a:pt x="15" y="76"/>
                  </a:lnTo>
                  <a:cubicBezTo>
                    <a:pt x="26" y="79"/>
                    <a:pt x="34" y="83"/>
                    <a:pt x="38" y="83"/>
                  </a:cubicBezTo>
                  <a:cubicBezTo>
                    <a:pt x="41" y="83"/>
                    <a:pt x="45" y="83"/>
                    <a:pt x="48" y="79"/>
                  </a:cubicBezTo>
                  <a:cubicBezTo>
                    <a:pt x="53" y="76"/>
                    <a:pt x="57" y="72"/>
                    <a:pt x="64" y="61"/>
                  </a:cubicBezTo>
                  <a:cubicBezTo>
                    <a:pt x="67" y="53"/>
                    <a:pt x="71" y="50"/>
                    <a:pt x="75" y="45"/>
                  </a:cubicBezTo>
                  <a:cubicBezTo>
                    <a:pt x="67" y="38"/>
                    <a:pt x="60" y="31"/>
                    <a:pt x="53" y="23"/>
                  </a:cubicBezTo>
                  <a:cubicBezTo>
                    <a:pt x="41" y="16"/>
                    <a:pt x="34" y="9"/>
                    <a:pt x="26" y="5"/>
                  </a:cubicBezTo>
                  <a:cubicBezTo>
                    <a:pt x="22" y="1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4" name="Google Shape;18314;p13"/>
            <p:cNvSpPr/>
            <p:nvPr/>
          </p:nvSpPr>
          <p:spPr>
            <a:xfrm>
              <a:off x="-697671" y="2125686"/>
              <a:ext cx="12033" cy="11078"/>
            </a:xfrm>
            <a:custGeom>
              <a:avLst/>
              <a:gdLst/>
              <a:ahLst/>
              <a:cxnLst/>
              <a:rect l="l" t="t" r="r" b="b"/>
              <a:pathLst>
                <a:path w="252" h="232" extrusionOk="0">
                  <a:moveTo>
                    <a:pt x="106" y="75"/>
                  </a:moveTo>
                  <a:cubicBezTo>
                    <a:pt x="109" y="75"/>
                    <a:pt x="116" y="75"/>
                    <a:pt x="120" y="79"/>
                  </a:cubicBezTo>
                  <a:cubicBezTo>
                    <a:pt x="128" y="83"/>
                    <a:pt x="135" y="90"/>
                    <a:pt x="147" y="97"/>
                  </a:cubicBezTo>
                  <a:cubicBezTo>
                    <a:pt x="154" y="105"/>
                    <a:pt x="161" y="112"/>
                    <a:pt x="169" y="119"/>
                  </a:cubicBezTo>
                  <a:cubicBezTo>
                    <a:pt x="165" y="124"/>
                    <a:pt x="161" y="127"/>
                    <a:pt x="158" y="135"/>
                  </a:cubicBezTo>
                  <a:cubicBezTo>
                    <a:pt x="151" y="146"/>
                    <a:pt x="147" y="150"/>
                    <a:pt x="142" y="153"/>
                  </a:cubicBezTo>
                  <a:cubicBezTo>
                    <a:pt x="139" y="157"/>
                    <a:pt x="135" y="157"/>
                    <a:pt x="132" y="157"/>
                  </a:cubicBezTo>
                  <a:cubicBezTo>
                    <a:pt x="128" y="157"/>
                    <a:pt x="120" y="153"/>
                    <a:pt x="109" y="150"/>
                  </a:cubicBezTo>
                  <a:lnTo>
                    <a:pt x="106" y="150"/>
                  </a:lnTo>
                  <a:lnTo>
                    <a:pt x="106" y="135"/>
                  </a:lnTo>
                  <a:cubicBezTo>
                    <a:pt x="106" y="116"/>
                    <a:pt x="102" y="101"/>
                    <a:pt x="98" y="90"/>
                  </a:cubicBezTo>
                  <a:cubicBezTo>
                    <a:pt x="98" y="83"/>
                    <a:pt x="94" y="79"/>
                    <a:pt x="94" y="75"/>
                  </a:cubicBezTo>
                  <a:close/>
                  <a:moveTo>
                    <a:pt x="106" y="0"/>
                  </a:moveTo>
                  <a:cubicBezTo>
                    <a:pt x="90" y="0"/>
                    <a:pt x="80" y="0"/>
                    <a:pt x="68" y="4"/>
                  </a:cubicBezTo>
                  <a:cubicBezTo>
                    <a:pt x="61" y="7"/>
                    <a:pt x="57" y="7"/>
                    <a:pt x="53" y="12"/>
                  </a:cubicBezTo>
                  <a:cubicBezTo>
                    <a:pt x="46" y="12"/>
                    <a:pt x="42" y="15"/>
                    <a:pt x="38" y="15"/>
                  </a:cubicBezTo>
                  <a:lnTo>
                    <a:pt x="20" y="26"/>
                  </a:lnTo>
                  <a:lnTo>
                    <a:pt x="16" y="48"/>
                  </a:lnTo>
                  <a:lnTo>
                    <a:pt x="16" y="60"/>
                  </a:lnTo>
                  <a:cubicBezTo>
                    <a:pt x="16" y="67"/>
                    <a:pt x="16" y="79"/>
                    <a:pt x="20" y="86"/>
                  </a:cubicBezTo>
                  <a:cubicBezTo>
                    <a:pt x="20" y="93"/>
                    <a:pt x="23" y="101"/>
                    <a:pt x="23" y="105"/>
                  </a:cubicBezTo>
                  <a:cubicBezTo>
                    <a:pt x="27" y="119"/>
                    <a:pt x="27" y="131"/>
                    <a:pt x="27" y="135"/>
                  </a:cubicBezTo>
                  <a:lnTo>
                    <a:pt x="27" y="146"/>
                  </a:lnTo>
                  <a:cubicBezTo>
                    <a:pt x="27" y="146"/>
                    <a:pt x="27" y="150"/>
                    <a:pt x="23" y="150"/>
                  </a:cubicBezTo>
                  <a:lnTo>
                    <a:pt x="16" y="169"/>
                  </a:lnTo>
                  <a:lnTo>
                    <a:pt x="1" y="191"/>
                  </a:lnTo>
                  <a:lnTo>
                    <a:pt x="27" y="202"/>
                  </a:lnTo>
                  <a:lnTo>
                    <a:pt x="42" y="205"/>
                  </a:lnTo>
                  <a:cubicBezTo>
                    <a:pt x="53" y="209"/>
                    <a:pt x="68" y="217"/>
                    <a:pt x="83" y="221"/>
                  </a:cubicBezTo>
                  <a:cubicBezTo>
                    <a:pt x="98" y="228"/>
                    <a:pt x="113" y="232"/>
                    <a:pt x="128" y="232"/>
                  </a:cubicBezTo>
                  <a:lnTo>
                    <a:pt x="135" y="232"/>
                  </a:lnTo>
                  <a:cubicBezTo>
                    <a:pt x="151" y="232"/>
                    <a:pt x="169" y="228"/>
                    <a:pt x="184" y="217"/>
                  </a:cubicBezTo>
                  <a:cubicBezTo>
                    <a:pt x="199" y="205"/>
                    <a:pt x="214" y="191"/>
                    <a:pt x="221" y="172"/>
                  </a:cubicBezTo>
                  <a:lnTo>
                    <a:pt x="225" y="172"/>
                  </a:lnTo>
                  <a:lnTo>
                    <a:pt x="237" y="161"/>
                  </a:lnTo>
                  <a:lnTo>
                    <a:pt x="237" y="157"/>
                  </a:lnTo>
                  <a:cubicBezTo>
                    <a:pt x="240" y="153"/>
                    <a:pt x="244" y="150"/>
                    <a:pt x="244" y="146"/>
                  </a:cubicBezTo>
                  <a:cubicBezTo>
                    <a:pt x="247" y="138"/>
                    <a:pt x="251" y="127"/>
                    <a:pt x="251" y="116"/>
                  </a:cubicBezTo>
                  <a:cubicBezTo>
                    <a:pt x="251" y="109"/>
                    <a:pt x="251" y="101"/>
                    <a:pt x="247" y="93"/>
                  </a:cubicBezTo>
                  <a:lnTo>
                    <a:pt x="244" y="90"/>
                  </a:lnTo>
                  <a:cubicBezTo>
                    <a:pt x="240" y="83"/>
                    <a:pt x="237" y="79"/>
                    <a:pt x="232" y="75"/>
                  </a:cubicBezTo>
                  <a:cubicBezTo>
                    <a:pt x="221" y="64"/>
                    <a:pt x="206" y="45"/>
                    <a:pt x="184" y="30"/>
                  </a:cubicBezTo>
                  <a:cubicBezTo>
                    <a:pt x="177" y="22"/>
                    <a:pt x="165" y="15"/>
                    <a:pt x="151" y="7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5" name="Google Shape;18315;p13"/>
            <p:cNvSpPr/>
            <p:nvPr/>
          </p:nvSpPr>
          <p:spPr>
            <a:xfrm>
              <a:off x="-75250" y="1136259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79" y="0"/>
                  </a:moveTo>
                  <a:cubicBezTo>
                    <a:pt x="61" y="4"/>
                    <a:pt x="45" y="12"/>
                    <a:pt x="31" y="19"/>
                  </a:cubicBezTo>
                  <a:cubicBezTo>
                    <a:pt x="19" y="26"/>
                    <a:pt x="8" y="31"/>
                    <a:pt x="0" y="38"/>
                  </a:cubicBezTo>
                  <a:cubicBezTo>
                    <a:pt x="16" y="53"/>
                    <a:pt x="26" y="64"/>
                    <a:pt x="38" y="68"/>
                  </a:cubicBezTo>
                  <a:cubicBezTo>
                    <a:pt x="45" y="71"/>
                    <a:pt x="49" y="76"/>
                    <a:pt x="53" y="76"/>
                  </a:cubicBezTo>
                  <a:cubicBezTo>
                    <a:pt x="53" y="76"/>
                    <a:pt x="57" y="76"/>
                    <a:pt x="61" y="71"/>
                  </a:cubicBezTo>
                  <a:cubicBezTo>
                    <a:pt x="64" y="71"/>
                    <a:pt x="64" y="71"/>
                    <a:pt x="68" y="68"/>
                  </a:cubicBezTo>
                  <a:cubicBezTo>
                    <a:pt x="76" y="49"/>
                    <a:pt x="79" y="26"/>
                    <a:pt x="79" y="4"/>
                  </a:cubicBezTo>
                  <a:lnTo>
                    <a:pt x="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6" name="Google Shape;18316;p13"/>
            <p:cNvSpPr/>
            <p:nvPr/>
          </p:nvSpPr>
          <p:spPr>
            <a:xfrm>
              <a:off x="-83081" y="1132343"/>
              <a:ext cx="15376" cy="11126"/>
            </a:xfrm>
            <a:custGeom>
              <a:avLst/>
              <a:gdLst/>
              <a:ahLst/>
              <a:cxnLst/>
              <a:rect l="l" t="t" r="r" b="b"/>
              <a:pathLst>
                <a:path w="322" h="233" extrusionOk="0">
                  <a:moveTo>
                    <a:pt x="243" y="82"/>
                  </a:moveTo>
                  <a:lnTo>
                    <a:pt x="243" y="86"/>
                  </a:lnTo>
                  <a:cubicBezTo>
                    <a:pt x="243" y="108"/>
                    <a:pt x="240" y="131"/>
                    <a:pt x="232" y="150"/>
                  </a:cubicBezTo>
                  <a:cubicBezTo>
                    <a:pt x="228" y="153"/>
                    <a:pt x="228" y="153"/>
                    <a:pt x="225" y="153"/>
                  </a:cubicBezTo>
                  <a:cubicBezTo>
                    <a:pt x="221" y="158"/>
                    <a:pt x="217" y="158"/>
                    <a:pt x="217" y="158"/>
                  </a:cubicBezTo>
                  <a:cubicBezTo>
                    <a:pt x="213" y="158"/>
                    <a:pt x="209" y="153"/>
                    <a:pt x="202" y="150"/>
                  </a:cubicBezTo>
                  <a:cubicBezTo>
                    <a:pt x="190" y="146"/>
                    <a:pt x="180" y="135"/>
                    <a:pt x="164" y="120"/>
                  </a:cubicBezTo>
                  <a:cubicBezTo>
                    <a:pt x="172" y="113"/>
                    <a:pt x="183" y="108"/>
                    <a:pt x="195" y="101"/>
                  </a:cubicBezTo>
                  <a:cubicBezTo>
                    <a:pt x="209" y="94"/>
                    <a:pt x="225" y="86"/>
                    <a:pt x="243" y="82"/>
                  </a:cubicBezTo>
                  <a:close/>
                  <a:moveTo>
                    <a:pt x="269" y="1"/>
                  </a:moveTo>
                  <a:cubicBezTo>
                    <a:pt x="240" y="23"/>
                    <a:pt x="209" y="34"/>
                    <a:pt x="180" y="46"/>
                  </a:cubicBezTo>
                  <a:cubicBezTo>
                    <a:pt x="157" y="53"/>
                    <a:pt x="135" y="56"/>
                    <a:pt x="116" y="60"/>
                  </a:cubicBezTo>
                  <a:cubicBezTo>
                    <a:pt x="101" y="68"/>
                    <a:pt x="94" y="79"/>
                    <a:pt x="83" y="86"/>
                  </a:cubicBezTo>
                  <a:cubicBezTo>
                    <a:pt x="78" y="86"/>
                    <a:pt x="75" y="90"/>
                    <a:pt x="71" y="90"/>
                  </a:cubicBezTo>
                  <a:lnTo>
                    <a:pt x="0" y="139"/>
                  </a:lnTo>
                  <a:lnTo>
                    <a:pt x="83" y="161"/>
                  </a:lnTo>
                  <a:lnTo>
                    <a:pt x="90" y="161"/>
                  </a:lnTo>
                  <a:cubicBezTo>
                    <a:pt x="94" y="165"/>
                    <a:pt x="97" y="165"/>
                    <a:pt x="101" y="169"/>
                  </a:cubicBezTo>
                  <a:cubicBezTo>
                    <a:pt x="112" y="176"/>
                    <a:pt x="128" y="191"/>
                    <a:pt x="146" y="206"/>
                  </a:cubicBezTo>
                  <a:cubicBezTo>
                    <a:pt x="154" y="213"/>
                    <a:pt x="164" y="217"/>
                    <a:pt x="176" y="225"/>
                  </a:cubicBezTo>
                  <a:cubicBezTo>
                    <a:pt x="183" y="229"/>
                    <a:pt x="195" y="232"/>
                    <a:pt x="206" y="232"/>
                  </a:cubicBezTo>
                  <a:lnTo>
                    <a:pt x="217" y="232"/>
                  </a:lnTo>
                  <a:cubicBezTo>
                    <a:pt x="228" y="232"/>
                    <a:pt x="240" y="232"/>
                    <a:pt x="251" y="229"/>
                  </a:cubicBezTo>
                  <a:cubicBezTo>
                    <a:pt x="254" y="225"/>
                    <a:pt x="258" y="225"/>
                    <a:pt x="262" y="221"/>
                  </a:cubicBezTo>
                  <a:lnTo>
                    <a:pt x="262" y="203"/>
                  </a:lnTo>
                  <a:cubicBezTo>
                    <a:pt x="266" y="176"/>
                    <a:pt x="273" y="146"/>
                    <a:pt x="285" y="120"/>
                  </a:cubicBezTo>
                  <a:cubicBezTo>
                    <a:pt x="295" y="101"/>
                    <a:pt x="307" y="86"/>
                    <a:pt x="321" y="72"/>
                  </a:cubicBezTo>
                  <a:cubicBezTo>
                    <a:pt x="318" y="60"/>
                    <a:pt x="318" y="46"/>
                    <a:pt x="314" y="34"/>
                  </a:cubicBezTo>
                  <a:lnTo>
                    <a:pt x="314" y="3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7" name="Google Shape;18317;p13"/>
            <p:cNvSpPr/>
            <p:nvPr/>
          </p:nvSpPr>
          <p:spPr>
            <a:xfrm>
              <a:off x="-77924" y="1129144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20" y="0"/>
                  </a:moveTo>
                  <a:lnTo>
                    <a:pt x="20" y="4"/>
                  </a:lnTo>
                  <a:cubicBezTo>
                    <a:pt x="20" y="15"/>
                    <a:pt x="15" y="23"/>
                    <a:pt x="12" y="26"/>
                  </a:cubicBezTo>
                  <a:cubicBezTo>
                    <a:pt x="12" y="34"/>
                    <a:pt x="8" y="37"/>
                    <a:pt x="4" y="41"/>
                  </a:cubicBezTo>
                  <a:cubicBezTo>
                    <a:pt x="4" y="45"/>
                    <a:pt x="1" y="49"/>
                    <a:pt x="1" y="52"/>
                  </a:cubicBezTo>
                  <a:cubicBezTo>
                    <a:pt x="15" y="49"/>
                    <a:pt x="34" y="45"/>
                    <a:pt x="49" y="37"/>
                  </a:cubicBezTo>
                  <a:cubicBezTo>
                    <a:pt x="53" y="37"/>
                    <a:pt x="60" y="37"/>
                    <a:pt x="64" y="34"/>
                  </a:cubicBezTo>
                  <a:cubicBezTo>
                    <a:pt x="56" y="30"/>
                    <a:pt x="53" y="26"/>
                    <a:pt x="49" y="23"/>
                  </a:cubicBezTo>
                  <a:cubicBezTo>
                    <a:pt x="38" y="15"/>
                    <a:pt x="27" y="8"/>
                    <a:pt x="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8" name="Google Shape;18318;p13"/>
            <p:cNvSpPr/>
            <p:nvPr/>
          </p:nvSpPr>
          <p:spPr>
            <a:xfrm>
              <a:off x="-84704" y="1124130"/>
              <a:ext cx="17142" cy="11508"/>
            </a:xfrm>
            <a:custGeom>
              <a:avLst/>
              <a:gdLst/>
              <a:ahLst/>
              <a:cxnLst/>
              <a:rect l="l" t="t" r="r" b="b"/>
              <a:pathLst>
                <a:path w="359" h="241" extrusionOk="0">
                  <a:moveTo>
                    <a:pt x="75" y="0"/>
                  </a:moveTo>
                  <a:cubicBezTo>
                    <a:pt x="57" y="4"/>
                    <a:pt x="41" y="8"/>
                    <a:pt x="23" y="16"/>
                  </a:cubicBezTo>
                  <a:lnTo>
                    <a:pt x="8" y="23"/>
                  </a:lnTo>
                  <a:lnTo>
                    <a:pt x="0" y="38"/>
                  </a:lnTo>
                  <a:lnTo>
                    <a:pt x="0" y="42"/>
                  </a:lnTo>
                  <a:cubicBezTo>
                    <a:pt x="5" y="42"/>
                    <a:pt x="8" y="38"/>
                    <a:pt x="15" y="38"/>
                  </a:cubicBezTo>
                  <a:lnTo>
                    <a:pt x="23" y="34"/>
                  </a:lnTo>
                  <a:lnTo>
                    <a:pt x="38" y="38"/>
                  </a:lnTo>
                  <a:cubicBezTo>
                    <a:pt x="49" y="38"/>
                    <a:pt x="67" y="42"/>
                    <a:pt x="90" y="49"/>
                  </a:cubicBezTo>
                  <a:cubicBezTo>
                    <a:pt x="98" y="53"/>
                    <a:pt x="105" y="53"/>
                    <a:pt x="112" y="56"/>
                  </a:cubicBezTo>
                  <a:cubicBezTo>
                    <a:pt x="120" y="61"/>
                    <a:pt x="128" y="61"/>
                    <a:pt x="135" y="68"/>
                  </a:cubicBezTo>
                  <a:cubicBezTo>
                    <a:pt x="139" y="68"/>
                    <a:pt x="143" y="71"/>
                    <a:pt x="150" y="79"/>
                  </a:cubicBezTo>
                  <a:cubicBezTo>
                    <a:pt x="154" y="83"/>
                    <a:pt x="154" y="87"/>
                    <a:pt x="157" y="94"/>
                  </a:cubicBezTo>
                  <a:cubicBezTo>
                    <a:pt x="157" y="97"/>
                    <a:pt x="157" y="101"/>
                    <a:pt x="162" y="105"/>
                  </a:cubicBezTo>
                  <a:cubicBezTo>
                    <a:pt x="169" y="113"/>
                    <a:pt x="180" y="120"/>
                    <a:pt x="191" y="128"/>
                  </a:cubicBezTo>
                  <a:cubicBezTo>
                    <a:pt x="195" y="131"/>
                    <a:pt x="198" y="135"/>
                    <a:pt x="206" y="139"/>
                  </a:cubicBezTo>
                  <a:cubicBezTo>
                    <a:pt x="202" y="142"/>
                    <a:pt x="195" y="142"/>
                    <a:pt x="191" y="142"/>
                  </a:cubicBezTo>
                  <a:cubicBezTo>
                    <a:pt x="176" y="150"/>
                    <a:pt x="157" y="154"/>
                    <a:pt x="143" y="157"/>
                  </a:cubicBezTo>
                  <a:cubicBezTo>
                    <a:pt x="139" y="161"/>
                    <a:pt x="135" y="165"/>
                    <a:pt x="135" y="168"/>
                  </a:cubicBezTo>
                  <a:lnTo>
                    <a:pt x="143" y="176"/>
                  </a:lnTo>
                  <a:lnTo>
                    <a:pt x="184" y="221"/>
                  </a:lnTo>
                  <a:lnTo>
                    <a:pt x="145" y="233"/>
                  </a:lnTo>
                  <a:lnTo>
                    <a:pt x="145" y="233"/>
                  </a:lnTo>
                  <a:cubicBezTo>
                    <a:pt x="147" y="233"/>
                    <a:pt x="148" y="233"/>
                    <a:pt x="150" y="232"/>
                  </a:cubicBezTo>
                  <a:cubicBezTo>
                    <a:pt x="169" y="228"/>
                    <a:pt x="191" y="225"/>
                    <a:pt x="214" y="218"/>
                  </a:cubicBezTo>
                  <a:cubicBezTo>
                    <a:pt x="243" y="206"/>
                    <a:pt x="274" y="195"/>
                    <a:pt x="303" y="173"/>
                  </a:cubicBezTo>
                  <a:lnTo>
                    <a:pt x="307" y="168"/>
                  </a:lnTo>
                  <a:lnTo>
                    <a:pt x="359" y="128"/>
                  </a:lnTo>
                  <a:lnTo>
                    <a:pt x="296" y="105"/>
                  </a:lnTo>
                  <a:cubicBezTo>
                    <a:pt x="292" y="101"/>
                    <a:pt x="288" y="101"/>
                    <a:pt x="281" y="97"/>
                  </a:cubicBezTo>
                  <a:cubicBezTo>
                    <a:pt x="274" y="94"/>
                    <a:pt x="266" y="87"/>
                    <a:pt x="259" y="83"/>
                  </a:cubicBezTo>
                  <a:cubicBezTo>
                    <a:pt x="236" y="68"/>
                    <a:pt x="217" y="49"/>
                    <a:pt x="191" y="30"/>
                  </a:cubicBezTo>
                  <a:cubicBezTo>
                    <a:pt x="176" y="23"/>
                    <a:pt x="162" y="16"/>
                    <a:pt x="146" y="8"/>
                  </a:cubicBezTo>
                  <a:cubicBezTo>
                    <a:pt x="131" y="4"/>
                    <a:pt x="112" y="0"/>
                    <a:pt x="94" y="0"/>
                  </a:cubicBezTo>
                  <a:close/>
                  <a:moveTo>
                    <a:pt x="145" y="233"/>
                  </a:moveTo>
                  <a:lnTo>
                    <a:pt x="145" y="233"/>
                  </a:lnTo>
                  <a:cubicBezTo>
                    <a:pt x="137" y="236"/>
                    <a:pt x="129" y="236"/>
                    <a:pt x="120" y="240"/>
                  </a:cubicBezTo>
                  <a:lnTo>
                    <a:pt x="124" y="240"/>
                  </a:lnTo>
                  <a:lnTo>
                    <a:pt x="145" y="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9" name="Google Shape;18319;p13"/>
            <p:cNvSpPr/>
            <p:nvPr/>
          </p:nvSpPr>
          <p:spPr>
            <a:xfrm>
              <a:off x="-467755" y="2190674"/>
              <a:ext cx="10362" cy="17858"/>
            </a:xfrm>
            <a:custGeom>
              <a:avLst/>
              <a:gdLst/>
              <a:ahLst/>
              <a:cxnLst/>
              <a:rect l="l" t="t" r="r" b="b"/>
              <a:pathLst>
                <a:path w="217" h="374" extrusionOk="0">
                  <a:moveTo>
                    <a:pt x="105" y="0"/>
                  </a:moveTo>
                  <a:cubicBezTo>
                    <a:pt x="101" y="0"/>
                    <a:pt x="90" y="4"/>
                    <a:pt x="79" y="4"/>
                  </a:cubicBezTo>
                  <a:cubicBezTo>
                    <a:pt x="68" y="7"/>
                    <a:pt x="53" y="7"/>
                    <a:pt x="38" y="7"/>
                  </a:cubicBezTo>
                  <a:cubicBezTo>
                    <a:pt x="27" y="7"/>
                    <a:pt x="20" y="7"/>
                    <a:pt x="8" y="4"/>
                  </a:cubicBezTo>
                  <a:cubicBezTo>
                    <a:pt x="4" y="11"/>
                    <a:pt x="1" y="22"/>
                    <a:pt x="1" y="33"/>
                  </a:cubicBezTo>
                  <a:cubicBezTo>
                    <a:pt x="1" y="41"/>
                    <a:pt x="4" y="48"/>
                    <a:pt x="4" y="56"/>
                  </a:cubicBezTo>
                  <a:cubicBezTo>
                    <a:pt x="12" y="67"/>
                    <a:pt x="15" y="78"/>
                    <a:pt x="23" y="82"/>
                  </a:cubicBezTo>
                  <a:cubicBezTo>
                    <a:pt x="30" y="90"/>
                    <a:pt x="34" y="93"/>
                    <a:pt x="38" y="93"/>
                  </a:cubicBezTo>
                  <a:lnTo>
                    <a:pt x="49" y="104"/>
                  </a:lnTo>
                  <a:cubicBezTo>
                    <a:pt x="53" y="109"/>
                    <a:pt x="53" y="112"/>
                    <a:pt x="53" y="116"/>
                  </a:cubicBezTo>
                  <a:cubicBezTo>
                    <a:pt x="53" y="123"/>
                    <a:pt x="53" y="135"/>
                    <a:pt x="49" y="149"/>
                  </a:cubicBezTo>
                  <a:cubicBezTo>
                    <a:pt x="46" y="161"/>
                    <a:pt x="42" y="176"/>
                    <a:pt x="42" y="194"/>
                  </a:cubicBezTo>
                  <a:cubicBezTo>
                    <a:pt x="42" y="198"/>
                    <a:pt x="42" y="205"/>
                    <a:pt x="46" y="213"/>
                  </a:cubicBezTo>
                  <a:cubicBezTo>
                    <a:pt x="42" y="213"/>
                    <a:pt x="38" y="216"/>
                    <a:pt x="38" y="216"/>
                  </a:cubicBezTo>
                  <a:cubicBezTo>
                    <a:pt x="30" y="221"/>
                    <a:pt x="23" y="228"/>
                    <a:pt x="20" y="235"/>
                  </a:cubicBezTo>
                  <a:cubicBezTo>
                    <a:pt x="12" y="243"/>
                    <a:pt x="8" y="254"/>
                    <a:pt x="8" y="266"/>
                  </a:cubicBezTo>
                  <a:cubicBezTo>
                    <a:pt x="8" y="273"/>
                    <a:pt x="12" y="280"/>
                    <a:pt x="15" y="288"/>
                  </a:cubicBezTo>
                  <a:cubicBezTo>
                    <a:pt x="20" y="299"/>
                    <a:pt x="27" y="302"/>
                    <a:pt x="30" y="310"/>
                  </a:cubicBezTo>
                  <a:cubicBezTo>
                    <a:pt x="38" y="314"/>
                    <a:pt x="42" y="318"/>
                    <a:pt x="49" y="321"/>
                  </a:cubicBezTo>
                  <a:lnTo>
                    <a:pt x="20" y="373"/>
                  </a:lnTo>
                  <a:lnTo>
                    <a:pt x="56" y="362"/>
                  </a:lnTo>
                  <a:lnTo>
                    <a:pt x="184" y="321"/>
                  </a:lnTo>
                  <a:lnTo>
                    <a:pt x="146" y="295"/>
                  </a:lnTo>
                  <a:cubicBezTo>
                    <a:pt x="150" y="288"/>
                    <a:pt x="158" y="276"/>
                    <a:pt x="161" y="273"/>
                  </a:cubicBezTo>
                  <a:cubicBezTo>
                    <a:pt x="161" y="269"/>
                    <a:pt x="165" y="266"/>
                    <a:pt x="165" y="261"/>
                  </a:cubicBezTo>
                  <a:cubicBezTo>
                    <a:pt x="165" y="261"/>
                    <a:pt x="169" y="258"/>
                    <a:pt x="172" y="254"/>
                  </a:cubicBezTo>
                  <a:cubicBezTo>
                    <a:pt x="180" y="250"/>
                    <a:pt x="187" y="243"/>
                    <a:pt x="195" y="235"/>
                  </a:cubicBezTo>
                  <a:cubicBezTo>
                    <a:pt x="199" y="232"/>
                    <a:pt x="206" y="228"/>
                    <a:pt x="210" y="221"/>
                  </a:cubicBezTo>
                  <a:cubicBezTo>
                    <a:pt x="210" y="216"/>
                    <a:pt x="213" y="213"/>
                    <a:pt x="213" y="209"/>
                  </a:cubicBezTo>
                  <a:cubicBezTo>
                    <a:pt x="217" y="205"/>
                    <a:pt x="217" y="198"/>
                    <a:pt x="217" y="190"/>
                  </a:cubicBezTo>
                  <a:cubicBezTo>
                    <a:pt x="217" y="187"/>
                    <a:pt x="217" y="183"/>
                    <a:pt x="213" y="176"/>
                  </a:cubicBezTo>
                  <a:cubicBezTo>
                    <a:pt x="210" y="168"/>
                    <a:pt x="206" y="161"/>
                    <a:pt x="199" y="153"/>
                  </a:cubicBezTo>
                  <a:cubicBezTo>
                    <a:pt x="191" y="145"/>
                    <a:pt x="184" y="142"/>
                    <a:pt x="172" y="138"/>
                  </a:cubicBezTo>
                  <a:cubicBezTo>
                    <a:pt x="180" y="119"/>
                    <a:pt x="184" y="101"/>
                    <a:pt x="184" y="86"/>
                  </a:cubicBezTo>
                  <a:cubicBezTo>
                    <a:pt x="184" y="67"/>
                    <a:pt x="180" y="48"/>
                    <a:pt x="172" y="33"/>
                  </a:cubicBezTo>
                  <a:lnTo>
                    <a:pt x="116" y="4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0" name="Google Shape;18320;p13"/>
            <p:cNvSpPr/>
            <p:nvPr/>
          </p:nvSpPr>
          <p:spPr>
            <a:xfrm>
              <a:off x="-643952" y="1695841"/>
              <a:ext cx="17190" cy="19339"/>
            </a:xfrm>
            <a:custGeom>
              <a:avLst/>
              <a:gdLst/>
              <a:ahLst/>
              <a:cxnLst/>
              <a:rect l="l" t="t" r="r" b="b"/>
              <a:pathLst>
                <a:path w="360" h="405" extrusionOk="0">
                  <a:moveTo>
                    <a:pt x="360" y="1"/>
                  </a:moveTo>
                  <a:lnTo>
                    <a:pt x="285" y="23"/>
                  </a:lnTo>
                  <a:cubicBezTo>
                    <a:pt x="247" y="38"/>
                    <a:pt x="218" y="57"/>
                    <a:pt x="195" y="75"/>
                  </a:cubicBezTo>
                  <a:cubicBezTo>
                    <a:pt x="158" y="109"/>
                    <a:pt x="135" y="150"/>
                    <a:pt x="116" y="188"/>
                  </a:cubicBezTo>
                  <a:cubicBezTo>
                    <a:pt x="99" y="225"/>
                    <a:pt x="83" y="262"/>
                    <a:pt x="64" y="296"/>
                  </a:cubicBezTo>
                  <a:lnTo>
                    <a:pt x="9" y="393"/>
                  </a:lnTo>
                  <a:lnTo>
                    <a:pt x="1" y="405"/>
                  </a:lnTo>
                  <a:lnTo>
                    <a:pt x="12" y="397"/>
                  </a:lnTo>
                  <a:lnTo>
                    <a:pt x="113" y="348"/>
                  </a:lnTo>
                  <a:cubicBezTo>
                    <a:pt x="173" y="318"/>
                    <a:pt x="218" y="281"/>
                    <a:pt x="256" y="232"/>
                  </a:cubicBezTo>
                  <a:cubicBezTo>
                    <a:pt x="292" y="188"/>
                    <a:pt x="315" y="132"/>
                    <a:pt x="334" y="72"/>
                  </a:cubicBezTo>
                  <a:lnTo>
                    <a:pt x="3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1" name="Google Shape;18321;p13"/>
            <p:cNvSpPr/>
            <p:nvPr/>
          </p:nvSpPr>
          <p:spPr>
            <a:xfrm>
              <a:off x="-682678" y="2163170"/>
              <a:ext cx="239" cy="191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cubicBezTo>
                    <a:pt x="4" y="0"/>
                    <a:pt x="4" y="4"/>
                    <a:pt x="4" y="4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2" name="Google Shape;18322;p13"/>
            <p:cNvSpPr/>
            <p:nvPr/>
          </p:nvSpPr>
          <p:spPr>
            <a:xfrm>
              <a:off x="-690891" y="2151949"/>
              <a:ext cx="12558" cy="14994"/>
            </a:xfrm>
            <a:custGeom>
              <a:avLst/>
              <a:gdLst/>
              <a:ahLst/>
              <a:cxnLst/>
              <a:rect l="l" t="t" r="r" b="b"/>
              <a:pathLst>
                <a:path w="263" h="314" extrusionOk="0">
                  <a:moveTo>
                    <a:pt x="176" y="235"/>
                  </a:moveTo>
                  <a:lnTo>
                    <a:pt x="176" y="239"/>
                  </a:lnTo>
                  <a:cubicBezTo>
                    <a:pt x="176" y="239"/>
                    <a:pt x="176" y="235"/>
                    <a:pt x="173" y="235"/>
                  </a:cubicBezTo>
                  <a:close/>
                  <a:moveTo>
                    <a:pt x="35" y="0"/>
                  </a:moveTo>
                  <a:lnTo>
                    <a:pt x="19" y="33"/>
                  </a:lnTo>
                  <a:cubicBezTo>
                    <a:pt x="16" y="37"/>
                    <a:pt x="16" y="40"/>
                    <a:pt x="12" y="48"/>
                  </a:cubicBezTo>
                  <a:cubicBezTo>
                    <a:pt x="5" y="67"/>
                    <a:pt x="0" y="85"/>
                    <a:pt x="0" y="100"/>
                  </a:cubicBezTo>
                  <a:cubicBezTo>
                    <a:pt x="0" y="123"/>
                    <a:pt x="5" y="142"/>
                    <a:pt x="12" y="161"/>
                  </a:cubicBezTo>
                  <a:cubicBezTo>
                    <a:pt x="12" y="168"/>
                    <a:pt x="16" y="175"/>
                    <a:pt x="19" y="179"/>
                  </a:cubicBezTo>
                  <a:cubicBezTo>
                    <a:pt x="23" y="190"/>
                    <a:pt x="27" y="202"/>
                    <a:pt x="31" y="209"/>
                  </a:cubicBezTo>
                  <a:lnTo>
                    <a:pt x="35" y="220"/>
                  </a:lnTo>
                  <a:lnTo>
                    <a:pt x="42" y="224"/>
                  </a:lnTo>
                  <a:cubicBezTo>
                    <a:pt x="68" y="247"/>
                    <a:pt x="95" y="276"/>
                    <a:pt x="131" y="299"/>
                  </a:cubicBezTo>
                  <a:cubicBezTo>
                    <a:pt x="147" y="310"/>
                    <a:pt x="162" y="314"/>
                    <a:pt x="176" y="314"/>
                  </a:cubicBezTo>
                  <a:lnTo>
                    <a:pt x="180" y="314"/>
                  </a:lnTo>
                  <a:cubicBezTo>
                    <a:pt x="188" y="314"/>
                    <a:pt x="199" y="314"/>
                    <a:pt x="207" y="310"/>
                  </a:cubicBezTo>
                  <a:cubicBezTo>
                    <a:pt x="210" y="306"/>
                    <a:pt x="214" y="306"/>
                    <a:pt x="214" y="306"/>
                  </a:cubicBezTo>
                  <a:cubicBezTo>
                    <a:pt x="218" y="299"/>
                    <a:pt x="221" y="295"/>
                    <a:pt x="225" y="295"/>
                  </a:cubicBezTo>
                  <a:cubicBezTo>
                    <a:pt x="229" y="292"/>
                    <a:pt x="233" y="287"/>
                    <a:pt x="236" y="287"/>
                  </a:cubicBezTo>
                  <a:lnTo>
                    <a:pt x="236" y="284"/>
                  </a:lnTo>
                  <a:cubicBezTo>
                    <a:pt x="244" y="276"/>
                    <a:pt x="247" y="273"/>
                    <a:pt x="247" y="265"/>
                  </a:cubicBezTo>
                  <a:cubicBezTo>
                    <a:pt x="252" y="261"/>
                    <a:pt x="255" y="257"/>
                    <a:pt x="255" y="254"/>
                  </a:cubicBezTo>
                  <a:cubicBezTo>
                    <a:pt x="259" y="242"/>
                    <a:pt x="262" y="231"/>
                    <a:pt x="262" y="220"/>
                  </a:cubicBezTo>
                  <a:cubicBezTo>
                    <a:pt x="262" y="213"/>
                    <a:pt x="262" y="205"/>
                    <a:pt x="259" y="197"/>
                  </a:cubicBezTo>
                  <a:lnTo>
                    <a:pt x="259" y="194"/>
                  </a:lnTo>
                  <a:cubicBezTo>
                    <a:pt x="240" y="190"/>
                    <a:pt x="225" y="190"/>
                    <a:pt x="214" y="190"/>
                  </a:cubicBezTo>
                  <a:cubicBezTo>
                    <a:pt x="199" y="187"/>
                    <a:pt x="188" y="187"/>
                    <a:pt x="176" y="183"/>
                  </a:cubicBezTo>
                  <a:cubicBezTo>
                    <a:pt x="166" y="179"/>
                    <a:pt x="157" y="175"/>
                    <a:pt x="150" y="168"/>
                  </a:cubicBezTo>
                  <a:cubicBezTo>
                    <a:pt x="147" y="164"/>
                    <a:pt x="143" y="157"/>
                    <a:pt x="140" y="149"/>
                  </a:cubicBezTo>
                  <a:cubicBezTo>
                    <a:pt x="135" y="142"/>
                    <a:pt x="135" y="135"/>
                    <a:pt x="135" y="130"/>
                  </a:cubicBezTo>
                  <a:cubicBezTo>
                    <a:pt x="135" y="116"/>
                    <a:pt x="140" y="104"/>
                    <a:pt x="143" y="97"/>
                  </a:cubicBezTo>
                  <a:cubicBezTo>
                    <a:pt x="143" y="93"/>
                    <a:pt x="143" y="90"/>
                    <a:pt x="147" y="90"/>
                  </a:cubicBezTo>
                  <a:cubicBezTo>
                    <a:pt x="143" y="82"/>
                    <a:pt x="143" y="78"/>
                    <a:pt x="140" y="74"/>
                  </a:cubicBezTo>
                  <a:cubicBezTo>
                    <a:pt x="135" y="67"/>
                    <a:pt x="128" y="59"/>
                    <a:pt x="124" y="52"/>
                  </a:cubicBezTo>
                  <a:cubicBezTo>
                    <a:pt x="113" y="40"/>
                    <a:pt x="105" y="37"/>
                    <a:pt x="95" y="30"/>
                  </a:cubicBezTo>
                  <a:cubicBezTo>
                    <a:pt x="90" y="30"/>
                    <a:pt x="90" y="26"/>
                    <a:pt x="87" y="26"/>
                  </a:cubicBezTo>
                  <a:cubicBezTo>
                    <a:pt x="79" y="22"/>
                    <a:pt x="76" y="18"/>
                    <a:pt x="72" y="18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3" name="Google Shape;18323;p13"/>
            <p:cNvSpPr/>
            <p:nvPr/>
          </p:nvSpPr>
          <p:spPr>
            <a:xfrm>
              <a:off x="-617165" y="2257047"/>
              <a:ext cx="1671" cy="4154"/>
            </a:xfrm>
            <a:custGeom>
              <a:avLst/>
              <a:gdLst/>
              <a:ahLst/>
              <a:cxnLst/>
              <a:rect l="l" t="t" r="r" b="b"/>
              <a:pathLst>
                <a:path w="35" h="87" extrusionOk="0">
                  <a:moveTo>
                    <a:pt x="4" y="1"/>
                  </a:moveTo>
                  <a:cubicBezTo>
                    <a:pt x="0" y="4"/>
                    <a:pt x="0" y="8"/>
                    <a:pt x="0" y="8"/>
                  </a:cubicBezTo>
                  <a:cubicBezTo>
                    <a:pt x="0" y="30"/>
                    <a:pt x="9" y="49"/>
                    <a:pt x="23" y="72"/>
                  </a:cubicBezTo>
                  <a:cubicBezTo>
                    <a:pt x="26" y="75"/>
                    <a:pt x="31" y="82"/>
                    <a:pt x="35" y="87"/>
                  </a:cubicBezTo>
                  <a:cubicBezTo>
                    <a:pt x="31" y="72"/>
                    <a:pt x="26" y="60"/>
                    <a:pt x="19" y="45"/>
                  </a:cubicBezTo>
                  <a:cubicBezTo>
                    <a:pt x="16" y="30"/>
                    <a:pt x="9" y="15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4" name="Google Shape;18324;p13"/>
            <p:cNvSpPr/>
            <p:nvPr/>
          </p:nvSpPr>
          <p:spPr>
            <a:xfrm>
              <a:off x="-625903" y="2249884"/>
              <a:ext cx="14516" cy="15614"/>
            </a:xfrm>
            <a:custGeom>
              <a:avLst/>
              <a:gdLst/>
              <a:ahLst/>
              <a:cxnLst/>
              <a:rect l="l" t="t" r="r" b="b"/>
              <a:pathLst>
                <a:path w="304" h="327" extrusionOk="0">
                  <a:moveTo>
                    <a:pt x="187" y="151"/>
                  </a:moveTo>
                  <a:cubicBezTo>
                    <a:pt x="192" y="165"/>
                    <a:pt x="199" y="180"/>
                    <a:pt x="202" y="195"/>
                  </a:cubicBezTo>
                  <a:cubicBezTo>
                    <a:pt x="209" y="210"/>
                    <a:pt x="214" y="222"/>
                    <a:pt x="218" y="237"/>
                  </a:cubicBezTo>
                  <a:cubicBezTo>
                    <a:pt x="214" y="232"/>
                    <a:pt x="209" y="225"/>
                    <a:pt x="206" y="222"/>
                  </a:cubicBezTo>
                  <a:cubicBezTo>
                    <a:pt x="192" y="199"/>
                    <a:pt x="183" y="180"/>
                    <a:pt x="183" y="158"/>
                  </a:cubicBezTo>
                  <a:cubicBezTo>
                    <a:pt x="183" y="158"/>
                    <a:pt x="183" y="154"/>
                    <a:pt x="187" y="151"/>
                  </a:cubicBezTo>
                  <a:close/>
                  <a:moveTo>
                    <a:pt x="270" y="1"/>
                  </a:moveTo>
                  <a:lnTo>
                    <a:pt x="206" y="23"/>
                  </a:lnTo>
                  <a:lnTo>
                    <a:pt x="83" y="72"/>
                  </a:lnTo>
                  <a:lnTo>
                    <a:pt x="0" y="106"/>
                  </a:lnTo>
                  <a:lnTo>
                    <a:pt x="116" y="113"/>
                  </a:lnTo>
                  <a:cubicBezTo>
                    <a:pt x="113" y="128"/>
                    <a:pt x="109" y="143"/>
                    <a:pt x="109" y="158"/>
                  </a:cubicBezTo>
                  <a:cubicBezTo>
                    <a:pt x="109" y="195"/>
                    <a:pt x="120" y="232"/>
                    <a:pt x="142" y="263"/>
                  </a:cubicBezTo>
                  <a:cubicBezTo>
                    <a:pt x="150" y="277"/>
                    <a:pt x="161" y="289"/>
                    <a:pt x="173" y="300"/>
                  </a:cubicBezTo>
                  <a:lnTo>
                    <a:pt x="304" y="270"/>
                  </a:lnTo>
                  <a:cubicBezTo>
                    <a:pt x="299" y="251"/>
                    <a:pt x="296" y="232"/>
                    <a:pt x="292" y="218"/>
                  </a:cubicBezTo>
                  <a:cubicBezTo>
                    <a:pt x="285" y="187"/>
                    <a:pt x="273" y="165"/>
                    <a:pt x="262" y="139"/>
                  </a:cubicBezTo>
                  <a:cubicBezTo>
                    <a:pt x="254" y="125"/>
                    <a:pt x="251" y="106"/>
                    <a:pt x="247" y="91"/>
                  </a:cubicBezTo>
                  <a:cubicBezTo>
                    <a:pt x="247" y="87"/>
                    <a:pt x="247" y="83"/>
                    <a:pt x="244" y="80"/>
                  </a:cubicBezTo>
                  <a:lnTo>
                    <a:pt x="244" y="68"/>
                  </a:lnTo>
                  <a:cubicBezTo>
                    <a:pt x="240" y="64"/>
                    <a:pt x="240" y="61"/>
                    <a:pt x="236" y="57"/>
                  </a:cubicBezTo>
                  <a:lnTo>
                    <a:pt x="232" y="53"/>
                  </a:lnTo>
                  <a:lnTo>
                    <a:pt x="270" y="1"/>
                  </a:lnTo>
                  <a:close/>
                  <a:moveTo>
                    <a:pt x="180" y="304"/>
                  </a:moveTo>
                  <a:cubicBezTo>
                    <a:pt x="183" y="311"/>
                    <a:pt x="192" y="318"/>
                    <a:pt x="202" y="326"/>
                  </a:cubicBezTo>
                  <a:lnTo>
                    <a:pt x="202" y="322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5" name="Google Shape;18325;p13"/>
            <p:cNvSpPr/>
            <p:nvPr/>
          </p:nvSpPr>
          <p:spPr>
            <a:xfrm>
              <a:off x="-682678" y="1955028"/>
              <a:ext cx="1671" cy="2388"/>
            </a:xfrm>
            <a:custGeom>
              <a:avLst/>
              <a:gdLst/>
              <a:ahLst/>
              <a:cxnLst/>
              <a:rect l="l" t="t" r="r" b="b"/>
              <a:pathLst>
                <a:path w="35" h="50" extrusionOk="0">
                  <a:moveTo>
                    <a:pt x="8" y="1"/>
                  </a:moveTo>
                  <a:cubicBezTo>
                    <a:pt x="4" y="4"/>
                    <a:pt x="1" y="4"/>
                    <a:pt x="1" y="8"/>
                  </a:cubicBezTo>
                  <a:cubicBezTo>
                    <a:pt x="12" y="20"/>
                    <a:pt x="23" y="30"/>
                    <a:pt x="30" y="46"/>
                  </a:cubicBezTo>
                  <a:cubicBezTo>
                    <a:pt x="30" y="49"/>
                    <a:pt x="35" y="49"/>
                    <a:pt x="35" y="49"/>
                  </a:cubicBezTo>
                  <a:cubicBezTo>
                    <a:pt x="35" y="46"/>
                    <a:pt x="35" y="37"/>
                    <a:pt x="30" y="30"/>
                  </a:cubicBezTo>
                  <a:cubicBezTo>
                    <a:pt x="23" y="23"/>
                    <a:pt x="16" y="11"/>
                    <a:pt x="12" y="4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6" name="Google Shape;18326;p13"/>
            <p:cNvSpPr/>
            <p:nvPr/>
          </p:nvSpPr>
          <p:spPr>
            <a:xfrm>
              <a:off x="-686593" y="1951256"/>
              <a:ext cx="9311" cy="15614"/>
            </a:xfrm>
            <a:custGeom>
              <a:avLst/>
              <a:gdLst/>
              <a:ahLst/>
              <a:cxnLst/>
              <a:rect l="l" t="t" r="r" b="b"/>
              <a:pathLst>
                <a:path w="195" h="327" extrusionOk="0">
                  <a:moveTo>
                    <a:pt x="90" y="80"/>
                  </a:moveTo>
                  <a:lnTo>
                    <a:pt x="94" y="83"/>
                  </a:lnTo>
                  <a:cubicBezTo>
                    <a:pt x="98" y="90"/>
                    <a:pt x="105" y="102"/>
                    <a:pt x="112" y="109"/>
                  </a:cubicBezTo>
                  <a:cubicBezTo>
                    <a:pt x="117" y="116"/>
                    <a:pt x="117" y="125"/>
                    <a:pt x="117" y="128"/>
                  </a:cubicBezTo>
                  <a:cubicBezTo>
                    <a:pt x="117" y="128"/>
                    <a:pt x="112" y="128"/>
                    <a:pt x="112" y="125"/>
                  </a:cubicBezTo>
                  <a:cubicBezTo>
                    <a:pt x="105" y="109"/>
                    <a:pt x="94" y="99"/>
                    <a:pt x="83" y="87"/>
                  </a:cubicBezTo>
                  <a:cubicBezTo>
                    <a:pt x="83" y="83"/>
                    <a:pt x="86" y="83"/>
                    <a:pt x="90" y="80"/>
                  </a:cubicBezTo>
                  <a:close/>
                  <a:moveTo>
                    <a:pt x="86" y="1"/>
                  </a:moveTo>
                  <a:cubicBezTo>
                    <a:pt x="79" y="1"/>
                    <a:pt x="72" y="1"/>
                    <a:pt x="60" y="4"/>
                  </a:cubicBezTo>
                  <a:cubicBezTo>
                    <a:pt x="53" y="9"/>
                    <a:pt x="45" y="16"/>
                    <a:pt x="38" y="20"/>
                  </a:cubicBezTo>
                  <a:cubicBezTo>
                    <a:pt x="34" y="27"/>
                    <a:pt x="23" y="35"/>
                    <a:pt x="15" y="46"/>
                  </a:cubicBezTo>
                  <a:cubicBezTo>
                    <a:pt x="12" y="54"/>
                    <a:pt x="8" y="61"/>
                    <a:pt x="5" y="68"/>
                  </a:cubicBezTo>
                  <a:cubicBezTo>
                    <a:pt x="0" y="76"/>
                    <a:pt x="0" y="83"/>
                    <a:pt x="0" y="94"/>
                  </a:cubicBezTo>
                  <a:cubicBezTo>
                    <a:pt x="0" y="102"/>
                    <a:pt x="0" y="113"/>
                    <a:pt x="8" y="121"/>
                  </a:cubicBezTo>
                  <a:cubicBezTo>
                    <a:pt x="12" y="132"/>
                    <a:pt x="19" y="139"/>
                    <a:pt x="27" y="143"/>
                  </a:cubicBezTo>
                  <a:cubicBezTo>
                    <a:pt x="38" y="151"/>
                    <a:pt x="41" y="154"/>
                    <a:pt x="45" y="161"/>
                  </a:cubicBezTo>
                  <a:cubicBezTo>
                    <a:pt x="50" y="166"/>
                    <a:pt x="50" y="169"/>
                    <a:pt x="50" y="180"/>
                  </a:cubicBezTo>
                  <a:cubicBezTo>
                    <a:pt x="50" y="188"/>
                    <a:pt x="50" y="199"/>
                    <a:pt x="45" y="211"/>
                  </a:cubicBezTo>
                  <a:cubicBezTo>
                    <a:pt x="45" y="225"/>
                    <a:pt x="41" y="240"/>
                    <a:pt x="41" y="256"/>
                  </a:cubicBezTo>
                  <a:cubicBezTo>
                    <a:pt x="41" y="270"/>
                    <a:pt x="45" y="285"/>
                    <a:pt x="50" y="300"/>
                  </a:cubicBezTo>
                  <a:lnTo>
                    <a:pt x="57" y="326"/>
                  </a:lnTo>
                  <a:lnTo>
                    <a:pt x="90" y="326"/>
                  </a:lnTo>
                  <a:cubicBezTo>
                    <a:pt x="105" y="323"/>
                    <a:pt x="117" y="318"/>
                    <a:pt x="128" y="315"/>
                  </a:cubicBezTo>
                  <a:cubicBezTo>
                    <a:pt x="139" y="311"/>
                    <a:pt x="146" y="308"/>
                    <a:pt x="154" y="300"/>
                  </a:cubicBezTo>
                  <a:cubicBezTo>
                    <a:pt x="165" y="292"/>
                    <a:pt x="172" y="282"/>
                    <a:pt x="176" y="266"/>
                  </a:cubicBezTo>
                  <a:cubicBezTo>
                    <a:pt x="180" y="256"/>
                    <a:pt x="184" y="244"/>
                    <a:pt x="184" y="237"/>
                  </a:cubicBezTo>
                  <a:cubicBezTo>
                    <a:pt x="184" y="221"/>
                    <a:pt x="180" y="214"/>
                    <a:pt x="180" y="203"/>
                  </a:cubicBezTo>
                  <a:cubicBezTo>
                    <a:pt x="180" y="195"/>
                    <a:pt x="176" y="188"/>
                    <a:pt x="176" y="180"/>
                  </a:cubicBezTo>
                  <a:cubicBezTo>
                    <a:pt x="176" y="177"/>
                    <a:pt x="180" y="177"/>
                    <a:pt x="180" y="173"/>
                  </a:cubicBezTo>
                  <a:cubicBezTo>
                    <a:pt x="184" y="166"/>
                    <a:pt x="188" y="158"/>
                    <a:pt x="191" y="151"/>
                  </a:cubicBezTo>
                  <a:cubicBezTo>
                    <a:pt x="195" y="143"/>
                    <a:pt x="195" y="135"/>
                    <a:pt x="195" y="128"/>
                  </a:cubicBezTo>
                  <a:cubicBezTo>
                    <a:pt x="195" y="106"/>
                    <a:pt x="188" y="90"/>
                    <a:pt x="180" y="76"/>
                  </a:cubicBezTo>
                  <a:cubicBezTo>
                    <a:pt x="172" y="57"/>
                    <a:pt x="162" y="46"/>
                    <a:pt x="154" y="35"/>
                  </a:cubicBezTo>
                  <a:lnTo>
                    <a:pt x="150" y="35"/>
                  </a:lnTo>
                  <a:cubicBezTo>
                    <a:pt x="146" y="23"/>
                    <a:pt x="135" y="16"/>
                    <a:pt x="124" y="12"/>
                  </a:cubicBezTo>
                  <a:cubicBezTo>
                    <a:pt x="117" y="4"/>
                    <a:pt x="102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7" name="Google Shape;18327;p13"/>
            <p:cNvSpPr/>
            <p:nvPr/>
          </p:nvSpPr>
          <p:spPr>
            <a:xfrm>
              <a:off x="-655317" y="2259004"/>
              <a:ext cx="1432" cy="5205"/>
            </a:xfrm>
            <a:custGeom>
              <a:avLst/>
              <a:gdLst/>
              <a:ahLst/>
              <a:cxnLst/>
              <a:rect l="l" t="t" r="r" b="b"/>
              <a:pathLst>
                <a:path w="30" h="109" extrusionOk="0">
                  <a:moveTo>
                    <a:pt x="7" y="1"/>
                  </a:moveTo>
                  <a:cubicBezTo>
                    <a:pt x="4" y="12"/>
                    <a:pt x="0" y="27"/>
                    <a:pt x="0" y="38"/>
                  </a:cubicBezTo>
                  <a:cubicBezTo>
                    <a:pt x="0" y="49"/>
                    <a:pt x="4" y="64"/>
                    <a:pt x="7" y="75"/>
                  </a:cubicBezTo>
                  <a:cubicBezTo>
                    <a:pt x="11" y="86"/>
                    <a:pt x="18" y="98"/>
                    <a:pt x="26" y="109"/>
                  </a:cubicBezTo>
                  <a:cubicBezTo>
                    <a:pt x="30" y="105"/>
                    <a:pt x="30" y="101"/>
                    <a:pt x="30" y="98"/>
                  </a:cubicBezTo>
                  <a:cubicBezTo>
                    <a:pt x="30" y="79"/>
                    <a:pt x="26" y="57"/>
                    <a:pt x="23" y="38"/>
                  </a:cubicBezTo>
                  <a:cubicBezTo>
                    <a:pt x="18" y="27"/>
                    <a:pt x="11" y="12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8" name="Google Shape;18328;p13"/>
            <p:cNvSpPr/>
            <p:nvPr/>
          </p:nvSpPr>
          <p:spPr>
            <a:xfrm>
              <a:off x="-658946" y="2252606"/>
              <a:ext cx="8786" cy="17190"/>
            </a:xfrm>
            <a:custGeom>
              <a:avLst/>
              <a:gdLst/>
              <a:ahLst/>
              <a:cxnLst/>
              <a:rect l="l" t="t" r="r" b="b"/>
              <a:pathLst>
                <a:path w="184" h="360" extrusionOk="0">
                  <a:moveTo>
                    <a:pt x="83" y="135"/>
                  </a:moveTo>
                  <a:cubicBezTo>
                    <a:pt x="87" y="146"/>
                    <a:pt x="94" y="161"/>
                    <a:pt x="99" y="172"/>
                  </a:cubicBezTo>
                  <a:cubicBezTo>
                    <a:pt x="102" y="191"/>
                    <a:pt x="106" y="213"/>
                    <a:pt x="106" y="232"/>
                  </a:cubicBezTo>
                  <a:cubicBezTo>
                    <a:pt x="106" y="235"/>
                    <a:pt x="106" y="239"/>
                    <a:pt x="102" y="243"/>
                  </a:cubicBezTo>
                  <a:cubicBezTo>
                    <a:pt x="94" y="232"/>
                    <a:pt x="87" y="220"/>
                    <a:pt x="83" y="209"/>
                  </a:cubicBezTo>
                  <a:cubicBezTo>
                    <a:pt x="80" y="198"/>
                    <a:pt x="76" y="183"/>
                    <a:pt x="76" y="172"/>
                  </a:cubicBezTo>
                  <a:cubicBezTo>
                    <a:pt x="76" y="161"/>
                    <a:pt x="80" y="146"/>
                    <a:pt x="83" y="135"/>
                  </a:cubicBezTo>
                  <a:close/>
                  <a:moveTo>
                    <a:pt x="46" y="0"/>
                  </a:moveTo>
                  <a:lnTo>
                    <a:pt x="27" y="45"/>
                  </a:lnTo>
                  <a:cubicBezTo>
                    <a:pt x="16" y="82"/>
                    <a:pt x="1" y="120"/>
                    <a:pt x="1" y="161"/>
                  </a:cubicBezTo>
                  <a:lnTo>
                    <a:pt x="1" y="172"/>
                  </a:lnTo>
                  <a:cubicBezTo>
                    <a:pt x="1" y="194"/>
                    <a:pt x="4" y="213"/>
                    <a:pt x="12" y="235"/>
                  </a:cubicBezTo>
                  <a:cubicBezTo>
                    <a:pt x="20" y="254"/>
                    <a:pt x="27" y="273"/>
                    <a:pt x="42" y="292"/>
                  </a:cubicBezTo>
                  <a:lnTo>
                    <a:pt x="46" y="292"/>
                  </a:lnTo>
                  <a:cubicBezTo>
                    <a:pt x="46" y="295"/>
                    <a:pt x="46" y="299"/>
                    <a:pt x="42" y="303"/>
                  </a:cubicBezTo>
                  <a:lnTo>
                    <a:pt x="42" y="322"/>
                  </a:lnTo>
                  <a:cubicBezTo>
                    <a:pt x="49" y="325"/>
                    <a:pt x="57" y="329"/>
                    <a:pt x="64" y="332"/>
                  </a:cubicBezTo>
                  <a:cubicBezTo>
                    <a:pt x="80" y="340"/>
                    <a:pt x="90" y="348"/>
                    <a:pt x="102" y="359"/>
                  </a:cubicBezTo>
                  <a:cubicBezTo>
                    <a:pt x="113" y="355"/>
                    <a:pt x="125" y="351"/>
                    <a:pt x="135" y="344"/>
                  </a:cubicBezTo>
                  <a:lnTo>
                    <a:pt x="135" y="340"/>
                  </a:lnTo>
                  <a:cubicBezTo>
                    <a:pt x="147" y="332"/>
                    <a:pt x="151" y="325"/>
                    <a:pt x="158" y="318"/>
                  </a:cubicBezTo>
                  <a:cubicBezTo>
                    <a:pt x="166" y="303"/>
                    <a:pt x="169" y="292"/>
                    <a:pt x="173" y="280"/>
                  </a:cubicBezTo>
                  <a:cubicBezTo>
                    <a:pt x="177" y="269"/>
                    <a:pt x="177" y="261"/>
                    <a:pt x="180" y="258"/>
                  </a:cubicBezTo>
                  <a:lnTo>
                    <a:pt x="184" y="247"/>
                  </a:lnTo>
                  <a:lnTo>
                    <a:pt x="184" y="235"/>
                  </a:lnTo>
                  <a:lnTo>
                    <a:pt x="184" y="228"/>
                  </a:lnTo>
                  <a:cubicBezTo>
                    <a:pt x="180" y="194"/>
                    <a:pt x="177" y="161"/>
                    <a:pt x="161" y="127"/>
                  </a:cubicBezTo>
                  <a:cubicBezTo>
                    <a:pt x="154" y="108"/>
                    <a:pt x="147" y="90"/>
                    <a:pt x="132" y="75"/>
                  </a:cubicBezTo>
                  <a:cubicBezTo>
                    <a:pt x="125" y="63"/>
                    <a:pt x="113" y="52"/>
                    <a:pt x="102" y="41"/>
                  </a:cubicBezTo>
                  <a:cubicBezTo>
                    <a:pt x="99" y="37"/>
                    <a:pt x="90" y="34"/>
                    <a:pt x="87" y="30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9" name="Google Shape;18329;p13"/>
            <p:cNvSpPr/>
            <p:nvPr/>
          </p:nvSpPr>
          <p:spPr>
            <a:xfrm>
              <a:off x="-531501" y="1630710"/>
              <a:ext cx="2769" cy="573"/>
            </a:xfrm>
            <a:custGeom>
              <a:avLst/>
              <a:gdLst/>
              <a:ahLst/>
              <a:cxnLst/>
              <a:rect l="l" t="t" r="r" b="b"/>
              <a:pathLst>
                <a:path w="58" h="12" extrusionOk="0">
                  <a:moveTo>
                    <a:pt x="9" y="0"/>
                  </a:moveTo>
                  <a:cubicBezTo>
                    <a:pt x="9" y="4"/>
                    <a:pt x="4" y="4"/>
                    <a:pt x="1" y="8"/>
                  </a:cubicBezTo>
                  <a:cubicBezTo>
                    <a:pt x="20" y="8"/>
                    <a:pt x="35" y="11"/>
                    <a:pt x="54" y="11"/>
                  </a:cubicBezTo>
                  <a:lnTo>
                    <a:pt x="57" y="11"/>
                  </a:lnTo>
                  <a:cubicBezTo>
                    <a:pt x="49" y="8"/>
                    <a:pt x="42" y="4"/>
                    <a:pt x="38" y="4"/>
                  </a:cubicBezTo>
                  <a:cubicBezTo>
                    <a:pt x="31" y="0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0" name="Google Shape;18330;p13"/>
            <p:cNvSpPr/>
            <p:nvPr/>
          </p:nvSpPr>
          <p:spPr>
            <a:xfrm>
              <a:off x="-540239" y="1626938"/>
              <a:ext cx="20580" cy="7926"/>
            </a:xfrm>
            <a:custGeom>
              <a:avLst/>
              <a:gdLst/>
              <a:ahLst/>
              <a:cxnLst/>
              <a:rect l="l" t="t" r="r" b="b"/>
              <a:pathLst>
                <a:path w="431" h="166" extrusionOk="0">
                  <a:moveTo>
                    <a:pt x="206" y="79"/>
                  </a:moveTo>
                  <a:cubicBezTo>
                    <a:pt x="210" y="79"/>
                    <a:pt x="214" y="79"/>
                    <a:pt x="221" y="83"/>
                  </a:cubicBezTo>
                  <a:cubicBezTo>
                    <a:pt x="225" y="83"/>
                    <a:pt x="232" y="87"/>
                    <a:pt x="240" y="90"/>
                  </a:cubicBezTo>
                  <a:lnTo>
                    <a:pt x="237" y="90"/>
                  </a:lnTo>
                  <a:cubicBezTo>
                    <a:pt x="218" y="90"/>
                    <a:pt x="203" y="87"/>
                    <a:pt x="184" y="87"/>
                  </a:cubicBezTo>
                  <a:cubicBezTo>
                    <a:pt x="187" y="83"/>
                    <a:pt x="192" y="83"/>
                    <a:pt x="192" y="79"/>
                  </a:cubicBezTo>
                  <a:close/>
                  <a:moveTo>
                    <a:pt x="206" y="0"/>
                  </a:moveTo>
                  <a:cubicBezTo>
                    <a:pt x="192" y="0"/>
                    <a:pt x="180" y="5"/>
                    <a:pt x="169" y="8"/>
                  </a:cubicBezTo>
                  <a:cubicBezTo>
                    <a:pt x="151" y="16"/>
                    <a:pt x="135" y="23"/>
                    <a:pt x="120" y="34"/>
                  </a:cubicBezTo>
                  <a:cubicBezTo>
                    <a:pt x="102" y="45"/>
                    <a:pt x="87" y="60"/>
                    <a:pt x="64" y="79"/>
                  </a:cubicBezTo>
                  <a:lnTo>
                    <a:pt x="1" y="131"/>
                  </a:lnTo>
                  <a:lnTo>
                    <a:pt x="83" y="147"/>
                  </a:lnTo>
                  <a:cubicBezTo>
                    <a:pt x="132" y="154"/>
                    <a:pt x="180" y="165"/>
                    <a:pt x="237" y="165"/>
                  </a:cubicBezTo>
                  <a:cubicBezTo>
                    <a:pt x="277" y="165"/>
                    <a:pt x="322" y="157"/>
                    <a:pt x="367" y="135"/>
                  </a:cubicBezTo>
                  <a:lnTo>
                    <a:pt x="430" y="102"/>
                  </a:lnTo>
                  <a:lnTo>
                    <a:pt x="367" y="68"/>
                  </a:lnTo>
                  <a:cubicBezTo>
                    <a:pt x="330" y="50"/>
                    <a:pt x="304" y="31"/>
                    <a:pt x="277" y="19"/>
                  </a:cubicBezTo>
                  <a:cubicBezTo>
                    <a:pt x="266" y="16"/>
                    <a:pt x="251" y="12"/>
                    <a:pt x="240" y="8"/>
                  </a:cubicBezTo>
                  <a:cubicBezTo>
                    <a:pt x="229" y="5"/>
                    <a:pt x="218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1" name="Google Shape;18331;p13"/>
            <p:cNvSpPr/>
            <p:nvPr/>
          </p:nvSpPr>
          <p:spPr>
            <a:xfrm>
              <a:off x="-664294" y="2057452"/>
              <a:ext cx="1528" cy="2053"/>
            </a:xfrm>
            <a:custGeom>
              <a:avLst/>
              <a:gdLst/>
              <a:ahLst/>
              <a:cxnLst/>
              <a:rect l="l" t="t" r="r" b="b"/>
              <a:pathLst>
                <a:path w="32" h="43" extrusionOk="0">
                  <a:moveTo>
                    <a:pt x="1" y="1"/>
                  </a:moveTo>
                  <a:lnTo>
                    <a:pt x="1" y="12"/>
                  </a:lnTo>
                  <a:cubicBezTo>
                    <a:pt x="1" y="16"/>
                    <a:pt x="1" y="23"/>
                    <a:pt x="4" y="31"/>
                  </a:cubicBezTo>
                  <a:cubicBezTo>
                    <a:pt x="16" y="35"/>
                    <a:pt x="23" y="38"/>
                    <a:pt x="31" y="42"/>
                  </a:cubicBezTo>
                  <a:cubicBezTo>
                    <a:pt x="27" y="31"/>
                    <a:pt x="19" y="20"/>
                    <a:pt x="12" y="12"/>
                  </a:cubicBezTo>
                  <a:cubicBezTo>
                    <a:pt x="9" y="9"/>
                    <a:pt x="4" y="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2" name="Google Shape;18332;p13"/>
            <p:cNvSpPr/>
            <p:nvPr/>
          </p:nvSpPr>
          <p:spPr>
            <a:xfrm>
              <a:off x="-667827" y="2053584"/>
              <a:ext cx="9645" cy="15376"/>
            </a:xfrm>
            <a:custGeom>
              <a:avLst/>
              <a:gdLst/>
              <a:ahLst/>
              <a:cxnLst/>
              <a:rect l="l" t="t" r="r" b="b"/>
              <a:pathLst>
                <a:path w="202" h="322" extrusionOk="0">
                  <a:moveTo>
                    <a:pt x="75" y="82"/>
                  </a:moveTo>
                  <a:cubicBezTo>
                    <a:pt x="78" y="86"/>
                    <a:pt x="83" y="90"/>
                    <a:pt x="86" y="93"/>
                  </a:cubicBezTo>
                  <a:cubicBezTo>
                    <a:pt x="93" y="101"/>
                    <a:pt x="101" y="112"/>
                    <a:pt x="105" y="123"/>
                  </a:cubicBezTo>
                  <a:cubicBezTo>
                    <a:pt x="97" y="119"/>
                    <a:pt x="90" y="116"/>
                    <a:pt x="78" y="112"/>
                  </a:cubicBezTo>
                  <a:cubicBezTo>
                    <a:pt x="75" y="104"/>
                    <a:pt x="75" y="97"/>
                    <a:pt x="75" y="93"/>
                  </a:cubicBezTo>
                  <a:lnTo>
                    <a:pt x="75" y="82"/>
                  </a:lnTo>
                  <a:close/>
                  <a:moveTo>
                    <a:pt x="71" y="0"/>
                  </a:moveTo>
                  <a:cubicBezTo>
                    <a:pt x="60" y="0"/>
                    <a:pt x="52" y="0"/>
                    <a:pt x="45" y="4"/>
                  </a:cubicBezTo>
                  <a:cubicBezTo>
                    <a:pt x="38" y="7"/>
                    <a:pt x="26" y="14"/>
                    <a:pt x="23" y="23"/>
                  </a:cubicBezTo>
                  <a:cubicBezTo>
                    <a:pt x="15" y="30"/>
                    <a:pt x="11" y="37"/>
                    <a:pt x="7" y="41"/>
                  </a:cubicBezTo>
                  <a:cubicBezTo>
                    <a:pt x="0" y="59"/>
                    <a:pt x="0" y="75"/>
                    <a:pt x="0" y="93"/>
                  </a:cubicBezTo>
                  <a:cubicBezTo>
                    <a:pt x="0" y="112"/>
                    <a:pt x="4" y="131"/>
                    <a:pt x="7" y="145"/>
                  </a:cubicBezTo>
                  <a:cubicBezTo>
                    <a:pt x="11" y="157"/>
                    <a:pt x="19" y="164"/>
                    <a:pt x="23" y="171"/>
                  </a:cubicBezTo>
                  <a:cubicBezTo>
                    <a:pt x="26" y="176"/>
                    <a:pt x="33" y="180"/>
                    <a:pt x="38" y="183"/>
                  </a:cubicBezTo>
                  <a:cubicBezTo>
                    <a:pt x="45" y="187"/>
                    <a:pt x="52" y="187"/>
                    <a:pt x="60" y="187"/>
                  </a:cubicBezTo>
                  <a:cubicBezTo>
                    <a:pt x="67" y="190"/>
                    <a:pt x="71" y="190"/>
                    <a:pt x="71" y="190"/>
                  </a:cubicBezTo>
                  <a:cubicBezTo>
                    <a:pt x="75" y="190"/>
                    <a:pt x="75" y="190"/>
                    <a:pt x="75" y="194"/>
                  </a:cubicBezTo>
                  <a:cubicBezTo>
                    <a:pt x="75" y="194"/>
                    <a:pt x="78" y="194"/>
                    <a:pt x="78" y="202"/>
                  </a:cubicBezTo>
                  <a:cubicBezTo>
                    <a:pt x="83" y="209"/>
                    <a:pt x="86" y="224"/>
                    <a:pt x="90" y="243"/>
                  </a:cubicBezTo>
                  <a:cubicBezTo>
                    <a:pt x="93" y="250"/>
                    <a:pt x="97" y="261"/>
                    <a:pt x="105" y="273"/>
                  </a:cubicBezTo>
                  <a:cubicBezTo>
                    <a:pt x="112" y="280"/>
                    <a:pt x="119" y="292"/>
                    <a:pt x="135" y="299"/>
                  </a:cubicBezTo>
                  <a:lnTo>
                    <a:pt x="172" y="321"/>
                  </a:lnTo>
                  <a:lnTo>
                    <a:pt x="187" y="280"/>
                  </a:lnTo>
                  <a:cubicBezTo>
                    <a:pt x="198" y="258"/>
                    <a:pt x="202" y="232"/>
                    <a:pt x="202" y="209"/>
                  </a:cubicBezTo>
                  <a:cubicBezTo>
                    <a:pt x="202" y="168"/>
                    <a:pt x="195" y="127"/>
                    <a:pt x="176" y="93"/>
                  </a:cubicBezTo>
                  <a:cubicBezTo>
                    <a:pt x="168" y="75"/>
                    <a:pt x="157" y="56"/>
                    <a:pt x="145" y="41"/>
                  </a:cubicBezTo>
                  <a:cubicBezTo>
                    <a:pt x="131" y="30"/>
                    <a:pt x="119" y="14"/>
                    <a:pt x="101" y="7"/>
                  </a:cubicBezTo>
                  <a:cubicBezTo>
                    <a:pt x="90" y="4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3" name="Google Shape;18333;p13"/>
            <p:cNvSpPr/>
            <p:nvPr/>
          </p:nvSpPr>
          <p:spPr>
            <a:xfrm>
              <a:off x="-564305" y="1764935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63" y="0"/>
                  </a:moveTo>
                  <a:cubicBezTo>
                    <a:pt x="56" y="4"/>
                    <a:pt x="53" y="8"/>
                    <a:pt x="45" y="15"/>
                  </a:cubicBezTo>
                  <a:cubicBezTo>
                    <a:pt x="30" y="31"/>
                    <a:pt x="11" y="49"/>
                    <a:pt x="4" y="64"/>
                  </a:cubicBezTo>
                  <a:cubicBezTo>
                    <a:pt x="4" y="67"/>
                    <a:pt x="1" y="71"/>
                    <a:pt x="1" y="75"/>
                  </a:cubicBezTo>
                  <a:cubicBezTo>
                    <a:pt x="11" y="67"/>
                    <a:pt x="23" y="60"/>
                    <a:pt x="34" y="53"/>
                  </a:cubicBezTo>
                  <a:cubicBezTo>
                    <a:pt x="45" y="41"/>
                    <a:pt x="56" y="31"/>
                    <a:pt x="60" y="23"/>
                  </a:cubicBezTo>
                  <a:cubicBezTo>
                    <a:pt x="60" y="19"/>
                    <a:pt x="63" y="12"/>
                    <a:pt x="63" y="8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4" name="Google Shape;18334;p13"/>
            <p:cNvSpPr/>
            <p:nvPr/>
          </p:nvSpPr>
          <p:spPr>
            <a:xfrm>
              <a:off x="-568078" y="1760112"/>
              <a:ext cx="10410" cy="12510"/>
            </a:xfrm>
            <a:custGeom>
              <a:avLst/>
              <a:gdLst/>
              <a:ahLst/>
              <a:cxnLst/>
              <a:rect l="l" t="t" r="r" b="b"/>
              <a:pathLst>
                <a:path w="218" h="262" extrusionOk="0">
                  <a:moveTo>
                    <a:pt x="142" y="101"/>
                  </a:moveTo>
                  <a:lnTo>
                    <a:pt x="142" y="109"/>
                  </a:lnTo>
                  <a:cubicBezTo>
                    <a:pt x="142" y="113"/>
                    <a:pt x="139" y="120"/>
                    <a:pt x="139" y="124"/>
                  </a:cubicBezTo>
                  <a:cubicBezTo>
                    <a:pt x="135" y="132"/>
                    <a:pt x="124" y="142"/>
                    <a:pt x="113" y="154"/>
                  </a:cubicBezTo>
                  <a:cubicBezTo>
                    <a:pt x="102" y="161"/>
                    <a:pt x="90" y="168"/>
                    <a:pt x="80" y="176"/>
                  </a:cubicBezTo>
                  <a:cubicBezTo>
                    <a:pt x="80" y="172"/>
                    <a:pt x="83" y="168"/>
                    <a:pt x="83" y="165"/>
                  </a:cubicBezTo>
                  <a:cubicBezTo>
                    <a:pt x="90" y="150"/>
                    <a:pt x="109" y="132"/>
                    <a:pt x="124" y="116"/>
                  </a:cubicBezTo>
                  <a:cubicBezTo>
                    <a:pt x="132" y="109"/>
                    <a:pt x="135" y="105"/>
                    <a:pt x="142" y="101"/>
                  </a:cubicBezTo>
                  <a:close/>
                  <a:moveTo>
                    <a:pt x="180" y="1"/>
                  </a:moveTo>
                  <a:lnTo>
                    <a:pt x="150" y="11"/>
                  </a:lnTo>
                  <a:cubicBezTo>
                    <a:pt x="132" y="19"/>
                    <a:pt x="113" y="27"/>
                    <a:pt x="98" y="37"/>
                  </a:cubicBezTo>
                  <a:cubicBezTo>
                    <a:pt x="71" y="56"/>
                    <a:pt x="49" y="79"/>
                    <a:pt x="30" y="101"/>
                  </a:cubicBezTo>
                  <a:cubicBezTo>
                    <a:pt x="23" y="116"/>
                    <a:pt x="16" y="127"/>
                    <a:pt x="12" y="142"/>
                  </a:cubicBezTo>
                  <a:cubicBezTo>
                    <a:pt x="4" y="154"/>
                    <a:pt x="1" y="168"/>
                    <a:pt x="1" y="184"/>
                  </a:cubicBezTo>
                  <a:lnTo>
                    <a:pt x="1" y="187"/>
                  </a:lnTo>
                  <a:cubicBezTo>
                    <a:pt x="1" y="202"/>
                    <a:pt x="1" y="217"/>
                    <a:pt x="12" y="232"/>
                  </a:cubicBezTo>
                  <a:cubicBezTo>
                    <a:pt x="16" y="239"/>
                    <a:pt x="23" y="247"/>
                    <a:pt x="30" y="255"/>
                  </a:cubicBezTo>
                  <a:cubicBezTo>
                    <a:pt x="42" y="258"/>
                    <a:pt x="53" y="262"/>
                    <a:pt x="61" y="262"/>
                  </a:cubicBezTo>
                  <a:lnTo>
                    <a:pt x="64" y="262"/>
                  </a:lnTo>
                  <a:cubicBezTo>
                    <a:pt x="71" y="262"/>
                    <a:pt x="80" y="262"/>
                    <a:pt x="87" y="258"/>
                  </a:cubicBezTo>
                  <a:cubicBezTo>
                    <a:pt x="90" y="258"/>
                    <a:pt x="98" y="255"/>
                    <a:pt x="106" y="251"/>
                  </a:cubicBezTo>
                  <a:cubicBezTo>
                    <a:pt x="128" y="236"/>
                    <a:pt x="154" y="221"/>
                    <a:pt x="176" y="199"/>
                  </a:cubicBezTo>
                  <a:cubicBezTo>
                    <a:pt x="187" y="187"/>
                    <a:pt x="199" y="176"/>
                    <a:pt x="206" y="161"/>
                  </a:cubicBezTo>
                  <a:cubicBezTo>
                    <a:pt x="214" y="142"/>
                    <a:pt x="218" y="127"/>
                    <a:pt x="218" y="109"/>
                  </a:cubicBezTo>
                  <a:cubicBezTo>
                    <a:pt x="218" y="82"/>
                    <a:pt x="210" y="56"/>
                    <a:pt x="195" y="30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5" name="Google Shape;18335;p13"/>
            <p:cNvSpPr/>
            <p:nvPr/>
          </p:nvSpPr>
          <p:spPr>
            <a:xfrm>
              <a:off x="-483465" y="2205095"/>
              <a:ext cx="2006" cy="4488"/>
            </a:xfrm>
            <a:custGeom>
              <a:avLst/>
              <a:gdLst/>
              <a:ahLst/>
              <a:cxnLst/>
              <a:rect l="l" t="t" r="r" b="b"/>
              <a:pathLst>
                <a:path w="42" h="94" extrusionOk="0">
                  <a:moveTo>
                    <a:pt x="42" y="94"/>
                  </a:moveTo>
                  <a:lnTo>
                    <a:pt x="42" y="94"/>
                  </a:lnTo>
                  <a:lnTo>
                    <a:pt x="42" y="94"/>
                  </a:lnTo>
                  <a:lnTo>
                    <a:pt x="42" y="94"/>
                  </a:lnTo>
                  <a:close/>
                  <a:moveTo>
                    <a:pt x="0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6" name="Google Shape;18336;p13"/>
            <p:cNvSpPr/>
            <p:nvPr/>
          </p:nvSpPr>
          <p:spPr>
            <a:xfrm>
              <a:off x="-487428" y="2198314"/>
              <a:ext cx="10266" cy="15041"/>
            </a:xfrm>
            <a:custGeom>
              <a:avLst/>
              <a:gdLst/>
              <a:ahLst/>
              <a:cxnLst/>
              <a:rect l="l" t="t" r="r" b="b"/>
              <a:pathLst>
                <a:path w="215" h="315" extrusionOk="0">
                  <a:moveTo>
                    <a:pt x="144" y="1"/>
                  </a:moveTo>
                  <a:lnTo>
                    <a:pt x="102" y="16"/>
                  </a:lnTo>
                  <a:cubicBezTo>
                    <a:pt x="95" y="19"/>
                    <a:pt x="87" y="23"/>
                    <a:pt x="83" y="27"/>
                  </a:cubicBezTo>
                  <a:lnTo>
                    <a:pt x="57" y="53"/>
                  </a:lnTo>
                  <a:cubicBezTo>
                    <a:pt x="57" y="61"/>
                    <a:pt x="54" y="64"/>
                    <a:pt x="50" y="72"/>
                  </a:cubicBezTo>
                  <a:lnTo>
                    <a:pt x="46" y="75"/>
                  </a:lnTo>
                  <a:lnTo>
                    <a:pt x="5" y="72"/>
                  </a:lnTo>
                  <a:lnTo>
                    <a:pt x="1" y="109"/>
                  </a:lnTo>
                  <a:lnTo>
                    <a:pt x="1" y="124"/>
                  </a:lnTo>
                  <a:cubicBezTo>
                    <a:pt x="1" y="142"/>
                    <a:pt x="5" y="158"/>
                    <a:pt x="13" y="173"/>
                  </a:cubicBezTo>
                  <a:cubicBezTo>
                    <a:pt x="20" y="195"/>
                    <a:pt x="31" y="213"/>
                    <a:pt x="39" y="229"/>
                  </a:cubicBezTo>
                  <a:cubicBezTo>
                    <a:pt x="42" y="236"/>
                    <a:pt x="46" y="240"/>
                    <a:pt x="46" y="247"/>
                  </a:cubicBezTo>
                  <a:cubicBezTo>
                    <a:pt x="50" y="255"/>
                    <a:pt x="50" y="258"/>
                    <a:pt x="50" y="263"/>
                  </a:cubicBezTo>
                  <a:lnTo>
                    <a:pt x="50" y="270"/>
                  </a:lnTo>
                  <a:lnTo>
                    <a:pt x="46" y="307"/>
                  </a:lnTo>
                  <a:lnTo>
                    <a:pt x="83" y="311"/>
                  </a:lnTo>
                  <a:lnTo>
                    <a:pt x="102" y="311"/>
                  </a:lnTo>
                  <a:cubicBezTo>
                    <a:pt x="109" y="311"/>
                    <a:pt x="118" y="315"/>
                    <a:pt x="128" y="315"/>
                  </a:cubicBezTo>
                  <a:cubicBezTo>
                    <a:pt x="136" y="315"/>
                    <a:pt x="147" y="315"/>
                    <a:pt x="154" y="311"/>
                  </a:cubicBezTo>
                  <a:cubicBezTo>
                    <a:pt x="166" y="307"/>
                    <a:pt x="177" y="299"/>
                    <a:pt x="185" y="292"/>
                  </a:cubicBezTo>
                  <a:cubicBezTo>
                    <a:pt x="192" y="285"/>
                    <a:pt x="199" y="277"/>
                    <a:pt x="203" y="270"/>
                  </a:cubicBezTo>
                  <a:cubicBezTo>
                    <a:pt x="207" y="263"/>
                    <a:pt x="211" y="258"/>
                    <a:pt x="211" y="251"/>
                  </a:cubicBezTo>
                  <a:cubicBezTo>
                    <a:pt x="214" y="247"/>
                    <a:pt x="214" y="240"/>
                    <a:pt x="214" y="232"/>
                  </a:cubicBezTo>
                  <a:cubicBezTo>
                    <a:pt x="214" y="225"/>
                    <a:pt x="214" y="218"/>
                    <a:pt x="207" y="206"/>
                  </a:cubicBezTo>
                  <a:cubicBezTo>
                    <a:pt x="203" y="199"/>
                    <a:pt x="196" y="191"/>
                    <a:pt x="188" y="187"/>
                  </a:cubicBezTo>
                  <a:cubicBezTo>
                    <a:pt x="180" y="184"/>
                    <a:pt x="173" y="180"/>
                    <a:pt x="173" y="176"/>
                  </a:cubicBezTo>
                  <a:cubicBezTo>
                    <a:pt x="166" y="168"/>
                    <a:pt x="166" y="165"/>
                    <a:pt x="162" y="158"/>
                  </a:cubicBezTo>
                  <a:cubicBezTo>
                    <a:pt x="162" y="150"/>
                    <a:pt x="158" y="142"/>
                    <a:pt x="158" y="132"/>
                  </a:cubicBezTo>
                  <a:cubicBezTo>
                    <a:pt x="158" y="120"/>
                    <a:pt x="162" y="109"/>
                    <a:pt x="162" y="94"/>
                  </a:cubicBezTo>
                  <a:cubicBezTo>
                    <a:pt x="162" y="79"/>
                    <a:pt x="158" y="61"/>
                    <a:pt x="154" y="3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7" name="Google Shape;18337;p13"/>
            <p:cNvSpPr/>
            <p:nvPr/>
          </p:nvSpPr>
          <p:spPr>
            <a:xfrm>
              <a:off x="-440633" y="2302361"/>
              <a:ext cx="2197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" y="1"/>
                  </a:moveTo>
                  <a:cubicBezTo>
                    <a:pt x="4" y="20"/>
                    <a:pt x="12" y="38"/>
                    <a:pt x="23" y="53"/>
                  </a:cubicBezTo>
                  <a:cubicBezTo>
                    <a:pt x="27" y="57"/>
                    <a:pt x="35" y="57"/>
                    <a:pt x="42" y="61"/>
                  </a:cubicBezTo>
                  <a:lnTo>
                    <a:pt x="45" y="61"/>
                  </a:lnTo>
                  <a:lnTo>
                    <a:pt x="45" y="57"/>
                  </a:lnTo>
                  <a:cubicBezTo>
                    <a:pt x="42" y="46"/>
                    <a:pt x="38" y="35"/>
                    <a:pt x="38" y="20"/>
                  </a:cubicBezTo>
                  <a:lnTo>
                    <a:pt x="38" y="12"/>
                  </a:lnTo>
                  <a:cubicBezTo>
                    <a:pt x="30" y="12"/>
                    <a:pt x="27" y="8"/>
                    <a:pt x="19" y="4"/>
                  </a:cubicBezTo>
                  <a:cubicBezTo>
                    <a:pt x="12" y="4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8" name="Google Shape;18338;p13"/>
            <p:cNvSpPr/>
            <p:nvPr/>
          </p:nvSpPr>
          <p:spPr>
            <a:xfrm>
              <a:off x="-444930" y="2298637"/>
              <a:ext cx="11699" cy="10028"/>
            </a:xfrm>
            <a:custGeom>
              <a:avLst/>
              <a:gdLst/>
              <a:ahLst/>
              <a:cxnLst/>
              <a:rect l="l" t="t" r="r" b="b"/>
              <a:pathLst>
                <a:path w="245" h="210" extrusionOk="0">
                  <a:moveTo>
                    <a:pt x="72" y="1"/>
                  </a:moveTo>
                  <a:cubicBezTo>
                    <a:pt x="61" y="1"/>
                    <a:pt x="46" y="1"/>
                    <a:pt x="35" y="4"/>
                  </a:cubicBezTo>
                  <a:lnTo>
                    <a:pt x="1" y="15"/>
                  </a:lnTo>
                  <a:lnTo>
                    <a:pt x="5" y="46"/>
                  </a:lnTo>
                  <a:lnTo>
                    <a:pt x="5" y="49"/>
                  </a:lnTo>
                  <a:cubicBezTo>
                    <a:pt x="13" y="86"/>
                    <a:pt x="23" y="124"/>
                    <a:pt x="39" y="158"/>
                  </a:cubicBezTo>
                  <a:lnTo>
                    <a:pt x="75" y="139"/>
                  </a:lnTo>
                  <a:cubicBezTo>
                    <a:pt x="83" y="135"/>
                    <a:pt x="94" y="131"/>
                    <a:pt x="102" y="131"/>
                  </a:cubicBezTo>
                  <a:lnTo>
                    <a:pt x="113" y="131"/>
                  </a:lnTo>
                  <a:cubicBezTo>
                    <a:pt x="102" y="116"/>
                    <a:pt x="94" y="98"/>
                    <a:pt x="91" y="79"/>
                  </a:cubicBezTo>
                  <a:lnTo>
                    <a:pt x="91" y="79"/>
                  </a:lnTo>
                  <a:cubicBezTo>
                    <a:pt x="94" y="79"/>
                    <a:pt x="102" y="82"/>
                    <a:pt x="109" y="82"/>
                  </a:cubicBezTo>
                  <a:cubicBezTo>
                    <a:pt x="117" y="86"/>
                    <a:pt x="120" y="90"/>
                    <a:pt x="128" y="90"/>
                  </a:cubicBezTo>
                  <a:lnTo>
                    <a:pt x="128" y="98"/>
                  </a:lnTo>
                  <a:cubicBezTo>
                    <a:pt x="128" y="113"/>
                    <a:pt x="132" y="124"/>
                    <a:pt x="135" y="135"/>
                  </a:cubicBezTo>
                  <a:lnTo>
                    <a:pt x="135" y="139"/>
                  </a:lnTo>
                  <a:cubicBezTo>
                    <a:pt x="139" y="143"/>
                    <a:pt x="147" y="146"/>
                    <a:pt x="151" y="150"/>
                  </a:cubicBezTo>
                  <a:cubicBezTo>
                    <a:pt x="158" y="158"/>
                    <a:pt x="165" y="165"/>
                    <a:pt x="173" y="169"/>
                  </a:cubicBezTo>
                  <a:lnTo>
                    <a:pt x="177" y="172"/>
                  </a:lnTo>
                  <a:lnTo>
                    <a:pt x="214" y="139"/>
                  </a:lnTo>
                  <a:lnTo>
                    <a:pt x="214" y="135"/>
                  </a:lnTo>
                  <a:cubicBezTo>
                    <a:pt x="210" y="127"/>
                    <a:pt x="210" y="120"/>
                    <a:pt x="206" y="116"/>
                  </a:cubicBezTo>
                  <a:lnTo>
                    <a:pt x="206" y="98"/>
                  </a:lnTo>
                  <a:lnTo>
                    <a:pt x="206" y="82"/>
                  </a:lnTo>
                  <a:lnTo>
                    <a:pt x="214" y="72"/>
                  </a:lnTo>
                  <a:lnTo>
                    <a:pt x="222" y="49"/>
                  </a:lnTo>
                  <a:lnTo>
                    <a:pt x="206" y="41"/>
                  </a:lnTo>
                  <a:lnTo>
                    <a:pt x="188" y="34"/>
                  </a:lnTo>
                  <a:cubicBezTo>
                    <a:pt x="173" y="27"/>
                    <a:pt x="154" y="19"/>
                    <a:pt x="135" y="12"/>
                  </a:cubicBezTo>
                  <a:cubicBezTo>
                    <a:pt x="132" y="12"/>
                    <a:pt x="128" y="12"/>
                    <a:pt x="125" y="8"/>
                  </a:cubicBezTo>
                  <a:cubicBezTo>
                    <a:pt x="109" y="4"/>
                    <a:pt x="91" y="1"/>
                    <a:pt x="72" y="1"/>
                  </a:cubicBezTo>
                  <a:close/>
                  <a:moveTo>
                    <a:pt x="237" y="191"/>
                  </a:moveTo>
                  <a:lnTo>
                    <a:pt x="240" y="198"/>
                  </a:lnTo>
                  <a:lnTo>
                    <a:pt x="240" y="198"/>
                  </a:lnTo>
                  <a:cubicBezTo>
                    <a:pt x="239" y="196"/>
                    <a:pt x="238" y="194"/>
                    <a:pt x="237" y="191"/>
                  </a:cubicBezTo>
                  <a:close/>
                  <a:moveTo>
                    <a:pt x="240" y="198"/>
                  </a:moveTo>
                  <a:cubicBezTo>
                    <a:pt x="240" y="202"/>
                    <a:pt x="240" y="205"/>
                    <a:pt x="240" y="210"/>
                  </a:cubicBezTo>
                  <a:lnTo>
                    <a:pt x="244" y="210"/>
                  </a:lnTo>
                  <a:lnTo>
                    <a:pt x="240" y="1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9" name="Google Shape;18339;p13"/>
            <p:cNvSpPr/>
            <p:nvPr/>
          </p:nvSpPr>
          <p:spPr>
            <a:xfrm>
              <a:off x="-651592" y="2275430"/>
              <a:ext cx="1098" cy="3581"/>
            </a:xfrm>
            <a:custGeom>
              <a:avLst/>
              <a:gdLst/>
              <a:ahLst/>
              <a:cxnLst/>
              <a:rect l="l" t="t" r="r" b="b"/>
              <a:pathLst>
                <a:path w="23" h="75" extrusionOk="0">
                  <a:moveTo>
                    <a:pt x="4" y="1"/>
                  </a:moveTo>
                  <a:cubicBezTo>
                    <a:pt x="0" y="11"/>
                    <a:pt x="0" y="23"/>
                    <a:pt x="0" y="34"/>
                  </a:cubicBezTo>
                  <a:lnTo>
                    <a:pt x="0" y="61"/>
                  </a:lnTo>
                  <a:cubicBezTo>
                    <a:pt x="4" y="64"/>
                    <a:pt x="4" y="64"/>
                    <a:pt x="4" y="68"/>
                  </a:cubicBezTo>
                  <a:lnTo>
                    <a:pt x="7" y="71"/>
                  </a:lnTo>
                  <a:cubicBezTo>
                    <a:pt x="12" y="71"/>
                    <a:pt x="15" y="75"/>
                    <a:pt x="19" y="75"/>
                  </a:cubicBezTo>
                  <a:cubicBezTo>
                    <a:pt x="19" y="56"/>
                    <a:pt x="23" y="38"/>
                    <a:pt x="23" y="16"/>
                  </a:cubicBezTo>
                  <a:cubicBezTo>
                    <a:pt x="15" y="11"/>
                    <a:pt x="12" y="8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0" name="Google Shape;18340;p13"/>
            <p:cNvSpPr/>
            <p:nvPr/>
          </p:nvSpPr>
          <p:spPr>
            <a:xfrm>
              <a:off x="-655317" y="2267743"/>
              <a:ext cx="9120" cy="15041"/>
            </a:xfrm>
            <a:custGeom>
              <a:avLst/>
              <a:gdLst/>
              <a:ahLst/>
              <a:cxnLst/>
              <a:rect l="l" t="t" r="r" b="b"/>
              <a:pathLst>
                <a:path w="191" h="315" extrusionOk="0">
                  <a:moveTo>
                    <a:pt x="82" y="162"/>
                  </a:moveTo>
                  <a:cubicBezTo>
                    <a:pt x="90" y="169"/>
                    <a:pt x="93" y="172"/>
                    <a:pt x="101" y="177"/>
                  </a:cubicBezTo>
                  <a:cubicBezTo>
                    <a:pt x="101" y="199"/>
                    <a:pt x="97" y="217"/>
                    <a:pt x="97" y="236"/>
                  </a:cubicBezTo>
                  <a:cubicBezTo>
                    <a:pt x="93" y="236"/>
                    <a:pt x="90" y="232"/>
                    <a:pt x="85" y="232"/>
                  </a:cubicBezTo>
                  <a:lnTo>
                    <a:pt x="82" y="229"/>
                  </a:lnTo>
                  <a:cubicBezTo>
                    <a:pt x="82" y="225"/>
                    <a:pt x="82" y="225"/>
                    <a:pt x="78" y="222"/>
                  </a:cubicBezTo>
                  <a:lnTo>
                    <a:pt x="78" y="195"/>
                  </a:lnTo>
                  <a:cubicBezTo>
                    <a:pt x="78" y="184"/>
                    <a:pt x="78" y="172"/>
                    <a:pt x="82" y="162"/>
                  </a:cubicBezTo>
                  <a:close/>
                  <a:moveTo>
                    <a:pt x="190" y="1"/>
                  </a:moveTo>
                  <a:lnTo>
                    <a:pt x="138" y="27"/>
                  </a:lnTo>
                  <a:lnTo>
                    <a:pt x="93" y="49"/>
                  </a:lnTo>
                  <a:cubicBezTo>
                    <a:pt x="85" y="53"/>
                    <a:pt x="78" y="57"/>
                    <a:pt x="71" y="65"/>
                  </a:cubicBezTo>
                  <a:cubicBezTo>
                    <a:pt x="63" y="68"/>
                    <a:pt x="56" y="72"/>
                    <a:pt x="52" y="75"/>
                  </a:cubicBezTo>
                  <a:lnTo>
                    <a:pt x="52" y="79"/>
                  </a:lnTo>
                  <a:cubicBezTo>
                    <a:pt x="56" y="87"/>
                    <a:pt x="56" y="94"/>
                    <a:pt x="56" y="101"/>
                  </a:cubicBezTo>
                  <a:cubicBezTo>
                    <a:pt x="56" y="113"/>
                    <a:pt x="52" y="127"/>
                    <a:pt x="49" y="135"/>
                  </a:cubicBezTo>
                  <a:cubicBezTo>
                    <a:pt x="40" y="146"/>
                    <a:pt x="33" y="158"/>
                    <a:pt x="26" y="165"/>
                  </a:cubicBezTo>
                  <a:cubicBezTo>
                    <a:pt x="18" y="177"/>
                    <a:pt x="11" y="184"/>
                    <a:pt x="0" y="195"/>
                  </a:cubicBezTo>
                  <a:cubicBezTo>
                    <a:pt x="0" y="210"/>
                    <a:pt x="4" y="222"/>
                    <a:pt x="4" y="236"/>
                  </a:cubicBezTo>
                  <a:cubicBezTo>
                    <a:pt x="7" y="248"/>
                    <a:pt x="11" y="262"/>
                    <a:pt x="18" y="274"/>
                  </a:cubicBezTo>
                  <a:cubicBezTo>
                    <a:pt x="30" y="289"/>
                    <a:pt x="49" y="300"/>
                    <a:pt x="63" y="307"/>
                  </a:cubicBezTo>
                  <a:cubicBezTo>
                    <a:pt x="82" y="311"/>
                    <a:pt x="101" y="315"/>
                    <a:pt x="116" y="315"/>
                  </a:cubicBezTo>
                  <a:lnTo>
                    <a:pt x="138" y="315"/>
                  </a:lnTo>
                  <a:lnTo>
                    <a:pt x="149" y="311"/>
                  </a:lnTo>
                  <a:lnTo>
                    <a:pt x="171" y="311"/>
                  </a:lnTo>
                  <a:lnTo>
                    <a:pt x="175" y="277"/>
                  </a:lnTo>
                  <a:lnTo>
                    <a:pt x="175" y="158"/>
                  </a:lnTo>
                  <a:lnTo>
                    <a:pt x="175" y="146"/>
                  </a:lnTo>
                  <a:lnTo>
                    <a:pt x="180" y="135"/>
                  </a:lnTo>
                  <a:lnTo>
                    <a:pt x="164" y="127"/>
                  </a:lnTo>
                  <a:lnTo>
                    <a:pt x="157" y="124"/>
                  </a:lnTo>
                  <a:cubicBezTo>
                    <a:pt x="149" y="120"/>
                    <a:pt x="145" y="117"/>
                    <a:pt x="145" y="117"/>
                  </a:cubicBezTo>
                  <a:cubicBezTo>
                    <a:pt x="145" y="117"/>
                    <a:pt x="142" y="117"/>
                    <a:pt x="142" y="113"/>
                  </a:cubicBezTo>
                  <a:lnTo>
                    <a:pt x="142" y="105"/>
                  </a:lnTo>
                  <a:cubicBezTo>
                    <a:pt x="142" y="105"/>
                    <a:pt x="145" y="101"/>
                    <a:pt x="145" y="98"/>
                  </a:cubicBezTo>
                  <a:lnTo>
                    <a:pt x="149" y="94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1" name="Google Shape;18341;p13"/>
            <p:cNvSpPr/>
            <p:nvPr/>
          </p:nvSpPr>
          <p:spPr>
            <a:xfrm>
              <a:off x="-469378" y="1723154"/>
              <a:ext cx="955" cy="48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9" y="0"/>
                  </a:moveTo>
                  <a:lnTo>
                    <a:pt x="1" y="0"/>
                  </a:lnTo>
                  <a:lnTo>
                    <a:pt x="9" y="0"/>
                  </a:lnTo>
                  <a:lnTo>
                    <a:pt x="19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2" name="Google Shape;18342;p13"/>
            <p:cNvSpPr/>
            <p:nvPr/>
          </p:nvSpPr>
          <p:spPr>
            <a:xfrm>
              <a:off x="-477018" y="1719429"/>
              <a:ext cx="16808" cy="13800"/>
            </a:xfrm>
            <a:custGeom>
              <a:avLst/>
              <a:gdLst/>
              <a:ahLst/>
              <a:cxnLst/>
              <a:rect l="l" t="t" r="r" b="b"/>
              <a:pathLst>
                <a:path w="352" h="289" extrusionOk="0">
                  <a:moveTo>
                    <a:pt x="172" y="0"/>
                  </a:moveTo>
                  <a:cubicBezTo>
                    <a:pt x="142" y="0"/>
                    <a:pt x="119" y="8"/>
                    <a:pt x="101" y="15"/>
                  </a:cubicBezTo>
                  <a:cubicBezTo>
                    <a:pt x="83" y="19"/>
                    <a:pt x="64" y="23"/>
                    <a:pt x="52" y="26"/>
                  </a:cubicBezTo>
                  <a:cubicBezTo>
                    <a:pt x="41" y="26"/>
                    <a:pt x="34" y="26"/>
                    <a:pt x="30" y="30"/>
                  </a:cubicBezTo>
                  <a:cubicBezTo>
                    <a:pt x="19" y="37"/>
                    <a:pt x="15" y="42"/>
                    <a:pt x="12" y="49"/>
                  </a:cubicBezTo>
                  <a:lnTo>
                    <a:pt x="12" y="56"/>
                  </a:lnTo>
                  <a:cubicBezTo>
                    <a:pt x="12" y="64"/>
                    <a:pt x="7" y="71"/>
                    <a:pt x="7" y="75"/>
                  </a:cubicBezTo>
                  <a:cubicBezTo>
                    <a:pt x="4" y="78"/>
                    <a:pt x="4" y="82"/>
                    <a:pt x="0" y="86"/>
                  </a:cubicBezTo>
                  <a:cubicBezTo>
                    <a:pt x="0" y="97"/>
                    <a:pt x="4" y="109"/>
                    <a:pt x="12" y="116"/>
                  </a:cubicBezTo>
                  <a:cubicBezTo>
                    <a:pt x="26" y="135"/>
                    <a:pt x="41" y="146"/>
                    <a:pt x="57" y="149"/>
                  </a:cubicBezTo>
                  <a:cubicBezTo>
                    <a:pt x="75" y="157"/>
                    <a:pt x="90" y="161"/>
                    <a:pt x="105" y="161"/>
                  </a:cubicBezTo>
                  <a:cubicBezTo>
                    <a:pt x="116" y="161"/>
                    <a:pt x="131" y="157"/>
                    <a:pt x="142" y="157"/>
                  </a:cubicBezTo>
                  <a:cubicBezTo>
                    <a:pt x="150" y="157"/>
                    <a:pt x="161" y="154"/>
                    <a:pt x="169" y="154"/>
                  </a:cubicBezTo>
                  <a:cubicBezTo>
                    <a:pt x="172" y="154"/>
                    <a:pt x="176" y="154"/>
                    <a:pt x="179" y="157"/>
                  </a:cubicBezTo>
                  <a:lnTo>
                    <a:pt x="202" y="157"/>
                  </a:lnTo>
                  <a:cubicBezTo>
                    <a:pt x="217" y="157"/>
                    <a:pt x="232" y="154"/>
                    <a:pt x="247" y="149"/>
                  </a:cubicBezTo>
                  <a:lnTo>
                    <a:pt x="352" y="288"/>
                  </a:lnTo>
                  <a:lnTo>
                    <a:pt x="314" y="161"/>
                  </a:lnTo>
                  <a:cubicBezTo>
                    <a:pt x="307" y="161"/>
                    <a:pt x="303" y="157"/>
                    <a:pt x="295" y="157"/>
                  </a:cubicBezTo>
                  <a:cubicBezTo>
                    <a:pt x="273" y="146"/>
                    <a:pt x="254" y="139"/>
                    <a:pt x="236" y="127"/>
                  </a:cubicBezTo>
                  <a:lnTo>
                    <a:pt x="191" y="101"/>
                  </a:lnTo>
                  <a:lnTo>
                    <a:pt x="232" y="64"/>
                  </a:lnTo>
                  <a:cubicBezTo>
                    <a:pt x="243" y="56"/>
                    <a:pt x="254" y="45"/>
                    <a:pt x="269" y="42"/>
                  </a:cubicBezTo>
                  <a:cubicBezTo>
                    <a:pt x="273" y="42"/>
                    <a:pt x="276" y="37"/>
                    <a:pt x="281" y="37"/>
                  </a:cubicBezTo>
                  <a:lnTo>
                    <a:pt x="273" y="15"/>
                  </a:lnTo>
                  <a:lnTo>
                    <a:pt x="258" y="34"/>
                  </a:lnTo>
                  <a:cubicBezTo>
                    <a:pt x="243" y="23"/>
                    <a:pt x="232" y="15"/>
                    <a:pt x="217" y="8"/>
                  </a:cubicBezTo>
                  <a:cubicBezTo>
                    <a:pt x="202" y="4"/>
                    <a:pt x="183" y="0"/>
                    <a:pt x="1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3" name="Google Shape;18343;p13"/>
            <p:cNvSpPr/>
            <p:nvPr/>
          </p:nvSpPr>
          <p:spPr>
            <a:xfrm>
              <a:off x="-648918" y="2124922"/>
              <a:ext cx="1146" cy="2913"/>
            </a:xfrm>
            <a:custGeom>
              <a:avLst/>
              <a:gdLst/>
              <a:ahLst/>
              <a:cxnLst/>
              <a:rect l="l" t="t" r="r" b="b"/>
              <a:pathLst>
                <a:path w="24" h="61" extrusionOk="0">
                  <a:moveTo>
                    <a:pt x="11" y="1"/>
                  </a:moveTo>
                  <a:cubicBezTo>
                    <a:pt x="4" y="5"/>
                    <a:pt x="4" y="9"/>
                    <a:pt x="1" y="12"/>
                  </a:cubicBezTo>
                  <a:lnTo>
                    <a:pt x="1" y="20"/>
                  </a:lnTo>
                  <a:cubicBezTo>
                    <a:pt x="1" y="28"/>
                    <a:pt x="1" y="35"/>
                    <a:pt x="4" y="46"/>
                  </a:cubicBezTo>
                  <a:cubicBezTo>
                    <a:pt x="8" y="50"/>
                    <a:pt x="8" y="54"/>
                    <a:pt x="11" y="61"/>
                  </a:cubicBezTo>
                  <a:lnTo>
                    <a:pt x="11" y="54"/>
                  </a:lnTo>
                  <a:cubicBezTo>
                    <a:pt x="15" y="46"/>
                    <a:pt x="19" y="38"/>
                    <a:pt x="23" y="35"/>
                  </a:cubicBezTo>
                  <a:cubicBezTo>
                    <a:pt x="23" y="31"/>
                    <a:pt x="23" y="23"/>
                    <a:pt x="19" y="20"/>
                  </a:cubicBezTo>
                  <a:cubicBezTo>
                    <a:pt x="19" y="12"/>
                    <a:pt x="15" y="9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4" name="Google Shape;18344;p13"/>
            <p:cNvSpPr/>
            <p:nvPr/>
          </p:nvSpPr>
          <p:spPr>
            <a:xfrm>
              <a:off x="-652691" y="2121055"/>
              <a:ext cx="8643" cy="14134"/>
            </a:xfrm>
            <a:custGeom>
              <a:avLst/>
              <a:gdLst/>
              <a:ahLst/>
              <a:cxnLst/>
              <a:rect l="l" t="t" r="r" b="b"/>
              <a:pathLst>
                <a:path w="181" h="296" extrusionOk="0">
                  <a:moveTo>
                    <a:pt x="90" y="82"/>
                  </a:moveTo>
                  <a:cubicBezTo>
                    <a:pt x="94" y="90"/>
                    <a:pt x="98" y="93"/>
                    <a:pt x="98" y="101"/>
                  </a:cubicBezTo>
                  <a:cubicBezTo>
                    <a:pt x="102" y="104"/>
                    <a:pt x="102" y="112"/>
                    <a:pt x="102" y="116"/>
                  </a:cubicBezTo>
                  <a:cubicBezTo>
                    <a:pt x="98" y="119"/>
                    <a:pt x="94" y="127"/>
                    <a:pt x="90" y="135"/>
                  </a:cubicBezTo>
                  <a:lnTo>
                    <a:pt x="90" y="142"/>
                  </a:lnTo>
                  <a:cubicBezTo>
                    <a:pt x="87" y="135"/>
                    <a:pt x="87" y="131"/>
                    <a:pt x="83" y="127"/>
                  </a:cubicBezTo>
                  <a:cubicBezTo>
                    <a:pt x="80" y="116"/>
                    <a:pt x="80" y="109"/>
                    <a:pt x="80" y="101"/>
                  </a:cubicBezTo>
                  <a:lnTo>
                    <a:pt x="80" y="93"/>
                  </a:lnTo>
                  <a:cubicBezTo>
                    <a:pt x="83" y="90"/>
                    <a:pt x="83" y="86"/>
                    <a:pt x="90" y="82"/>
                  </a:cubicBezTo>
                  <a:close/>
                  <a:moveTo>
                    <a:pt x="102" y="0"/>
                  </a:moveTo>
                  <a:cubicBezTo>
                    <a:pt x="90" y="0"/>
                    <a:pt x="80" y="4"/>
                    <a:pt x="72" y="7"/>
                  </a:cubicBezTo>
                  <a:cubicBezTo>
                    <a:pt x="64" y="11"/>
                    <a:pt x="57" y="15"/>
                    <a:pt x="49" y="19"/>
                  </a:cubicBezTo>
                  <a:cubicBezTo>
                    <a:pt x="35" y="26"/>
                    <a:pt x="23" y="37"/>
                    <a:pt x="16" y="52"/>
                  </a:cubicBezTo>
                  <a:cubicBezTo>
                    <a:pt x="16" y="52"/>
                    <a:pt x="12" y="52"/>
                    <a:pt x="12" y="56"/>
                  </a:cubicBezTo>
                  <a:cubicBezTo>
                    <a:pt x="4" y="71"/>
                    <a:pt x="1" y="86"/>
                    <a:pt x="1" y="101"/>
                  </a:cubicBezTo>
                  <a:cubicBezTo>
                    <a:pt x="1" y="119"/>
                    <a:pt x="4" y="135"/>
                    <a:pt x="12" y="149"/>
                  </a:cubicBezTo>
                  <a:cubicBezTo>
                    <a:pt x="20" y="176"/>
                    <a:pt x="30" y="198"/>
                    <a:pt x="46" y="216"/>
                  </a:cubicBezTo>
                  <a:cubicBezTo>
                    <a:pt x="61" y="235"/>
                    <a:pt x="80" y="254"/>
                    <a:pt x="102" y="269"/>
                  </a:cubicBezTo>
                  <a:lnTo>
                    <a:pt x="125" y="284"/>
                  </a:lnTo>
                  <a:lnTo>
                    <a:pt x="135" y="295"/>
                  </a:lnTo>
                  <a:lnTo>
                    <a:pt x="147" y="276"/>
                  </a:lnTo>
                  <a:lnTo>
                    <a:pt x="158" y="254"/>
                  </a:lnTo>
                  <a:cubicBezTo>
                    <a:pt x="165" y="243"/>
                    <a:pt x="169" y="228"/>
                    <a:pt x="165" y="216"/>
                  </a:cubicBezTo>
                  <a:lnTo>
                    <a:pt x="165" y="187"/>
                  </a:lnTo>
                  <a:cubicBezTo>
                    <a:pt x="161" y="176"/>
                    <a:pt x="161" y="172"/>
                    <a:pt x="161" y="168"/>
                  </a:cubicBezTo>
                  <a:lnTo>
                    <a:pt x="161" y="164"/>
                  </a:lnTo>
                  <a:lnTo>
                    <a:pt x="165" y="161"/>
                  </a:lnTo>
                  <a:cubicBezTo>
                    <a:pt x="169" y="157"/>
                    <a:pt x="173" y="154"/>
                    <a:pt x="177" y="149"/>
                  </a:cubicBezTo>
                  <a:cubicBezTo>
                    <a:pt x="177" y="145"/>
                    <a:pt x="180" y="138"/>
                    <a:pt x="180" y="135"/>
                  </a:cubicBezTo>
                  <a:lnTo>
                    <a:pt x="180" y="123"/>
                  </a:lnTo>
                  <a:cubicBezTo>
                    <a:pt x="180" y="116"/>
                    <a:pt x="180" y="104"/>
                    <a:pt x="177" y="97"/>
                  </a:cubicBezTo>
                  <a:cubicBezTo>
                    <a:pt x="177" y="86"/>
                    <a:pt x="169" y="75"/>
                    <a:pt x="165" y="64"/>
                  </a:cubicBezTo>
                  <a:cubicBezTo>
                    <a:pt x="161" y="52"/>
                    <a:pt x="154" y="41"/>
                    <a:pt x="151" y="30"/>
                  </a:cubicBezTo>
                  <a:cubicBezTo>
                    <a:pt x="147" y="19"/>
                    <a:pt x="135" y="11"/>
                    <a:pt x="128" y="7"/>
                  </a:cubicBezTo>
                  <a:cubicBezTo>
                    <a:pt x="125" y="4"/>
                    <a:pt x="120" y="4"/>
                    <a:pt x="116" y="4"/>
                  </a:cubicBezTo>
                  <a:cubicBezTo>
                    <a:pt x="109" y="4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5" name="Google Shape;18345;p13"/>
            <p:cNvSpPr/>
            <p:nvPr/>
          </p:nvSpPr>
          <p:spPr>
            <a:xfrm>
              <a:off x="-696430" y="2099042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0" y="1"/>
                  </a:moveTo>
                  <a:cubicBezTo>
                    <a:pt x="20" y="5"/>
                    <a:pt x="12" y="13"/>
                    <a:pt x="9" y="23"/>
                  </a:cubicBezTo>
                  <a:cubicBezTo>
                    <a:pt x="4" y="31"/>
                    <a:pt x="4" y="35"/>
                    <a:pt x="1" y="39"/>
                  </a:cubicBezTo>
                  <a:lnTo>
                    <a:pt x="1" y="42"/>
                  </a:lnTo>
                  <a:lnTo>
                    <a:pt x="4" y="42"/>
                  </a:lnTo>
                  <a:cubicBezTo>
                    <a:pt x="9" y="46"/>
                    <a:pt x="12" y="49"/>
                    <a:pt x="16" y="49"/>
                  </a:cubicBezTo>
                  <a:cubicBezTo>
                    <a:pt x="20" y="54"/>
                    <a:pt x="23" y="54"/>
                    <a:pt x="23" y="54"/>
                  </a:cubicBezTo>
                  <a:cubicBezTo>
                    <a:pt x="27" y="49"/>
                    <a:pt x="31" y="46"/>
                    <a:pt x="35" y="42"/>
                  </a:cubicBezTo>
                  <a:cubicBezTo>
                    <a:pt x="38" y="35"/>
                    <a:pt x="42" y="27"/>
                    <a:pt x="49" y="27"/>
                  </a:cubicBezTo>
                  <a:cubicBezTo>
                    <a:pt x="54" y="23"/>
                    <a:pt x="57" y="20"/>
                    <a:pt x="61" y="20"/>
                  </a:cubicBezTo>
                  <a:lnTo>
                    <a:pt x="61" y="16"/>
                  </a:lnTo>
                  <a:cubicBezTo>
                    <a:pt x="49" y="13"/>
                    <a:pt x="42" y="9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6" name="Google Shape;18346;p13"/>
            <p:cNvSpPr/>
            <p:nvPr/>
          </p:nvSpPr>
          <p:spPr>
            <a:xfrm>
              <a:off x="-699963" y="2095317"/>
              <a:ext cx="10171" cy="9884"/>
            </a:xfrm>
            <a:custGeom>
              <a:avLst/>
              <a:gdLst/>
              <a:ahLst/>
              <a:cxnLst/>
              <a:rect l="l" t="t" r="r" b="b"/>
              <a:pathLst>
                <a:path w="213" h="207" extrusionOk="0">
                  <a:moveTo>
                    <a:pt x="105" y="79"/>
                  </a:moveTo>
                  <a:cubicBezTo>
                    <a:pt x="116" y="87"/>
                    <a:pt x="123" y="91"/>
                    <a:pt x="135" y="94"/>
                  </a:cubicBezTo>
                  <a:lnTo>
                    <a:pt x="135" y="98"/>
                  </a:lnTo>
                  <a:cubicBezTo>
                    <a:pt x="131" y="98"/>
                    <a:pt x="128" y="101"/>
                    <a:pt x="123" y="105"/>
                  </a:cubicBezTo>
                  <a:cubicBezTo>
                    <a:pt x="116" y="105"/>
                    <a:pt x="112" y="113"/>
                    <a:pt x="109" y="120"/>
                  </a:cubicBezTo>
                  <a:cubicBezTo>
                    <a:pt x="105" y="124"/>
                    <a:pt x="101" y="127"/>
                    <a:pt x="97" y="132"/>
                  </a:cubicBezTo>
                  <a:cubicBezTo>
                    <a:pt x="97" y="132"/>
                    <a:pt x="94" y="132"/>
                    <a:pt x="90" y="127"/>
                  </a:cubicBezTo>
                  <a:cubicBezTo>
                    <a:pt x="86" y="127"/>
                    <a:pt x="83" y="124"/>
                    <a:pt x="78" y="120"/>
                  </a:cubicBezTo>
                  <a:lnTo>
                    <a:pt x="75" y="120"/>
                  </a:lnTo>
                  <a:lnTo>
                    <a:pt x="75" y="117"/>
                  </a:lnTo>
                  <a:cubicBezTo>
                    <a:pt x="78" y="113"/>
                    <a:pt x="78" y="109"/>
                    <a:pt x="83" y="101"/>
                  </a:cubicBezTo>
                  <a:cubicBezTo>
                    <a:pt x="86" y="91"/>
                    <a:pt x="94" y="83"/>
                    <a:pt x="94" y="79"/>
                  </a:cubicBezTo>
                  <a:close/>
                  <a:moveTo>
                    <a:pt x="94" y="1"/>
                  </a:moveTo>
                  <a:cubicBezTo>
                    <a:pt x="83" y="1"/>
                    <a:pt x="71" y="4"/>
                    <a:pt x="60" y="8"/>
                  </a:cubicBezTo>
                  <a:cubicBezTo>
                    <a:pt x="52" y="12"/>
                    <a:pt x="45" y="20"/>
                    <a:pt x="42" y="23"/>
                  </a:cubicBezTo>
                  <a:cubicBezTo>
                    <a:pt x="33" y="30"/>
                    <a:pt x="26" y="38"/>
                    <a:pt x="23" y="46"/>
                  </a:cubicBezTo>
                  <a:cubicBezTo>
                    <a:pt x="19" y="56"/>
                    <a:pt x="16" y="65"/>
                    <a:pt x="11" y="72"/>
                  </a:cubicBezTo>
                  <a:cubicBezTo>
                    <a:pt x="7" y="75"/>
                    <a:pt x="7" y="83"/>
                    <a:pt x="4" y="91"/>
                  </a:cubicBezTo>
                  <a:cubicBezTo>
                    <a:pt x="0" y="101"/>
                    <a:pt x="0" y="109"/>
                    <a:pt x="0" y="120"/>
                  </a:cubicBezTo>
                  <a:lnTo>
                    <a:pt x="0" y="139"/>
                  </a:lnTo>
                  <a:cubicBezTo>
                    <a:pt x="0" y="143"/>
                    <a:pt x="4" y="150"/>
                    <a:pt x="7" y="158"/>
                  </a:cubicBezTo>
                  <a:cubicBezTo>
                    <a:pt x="16" y="169"/>
                    <a:pt x="23" y="177"/>
                    <a:pt x="33" y="184"/>
                  </a:cubicBezTo>
                  <a:cubicBezTo>
                    <a:pt x="42" y="191"/>
                    <a:pt x="52" y="195"/>
                    <a:pt x="64" y="199"/>
                  </a:cubicBezTo>
                  <a:cubicBezTo>
                    <a:pt x="68" y="203"/>
                    <a:pt x="75" y="206"/>
                    <a:pt x="83" y="206"/>
                  </a:cubicBezTo>
                  <a:lnTo>
                    <a:pt x="97" y="206"/>
                  </a:lnTo>
                  <a:cubicBezTo>
                    <a:pt x="112" y="206"/>
                    <a:pt x="128" y="203"/>
                    <a:pt x="142" y="195"/>
                  </a:cubicBezTo>
                  <a:lnTo>
                    <a:pt x="154" y="184"/>
                  </a:lnTo>
                  <a:cubicBezTo>
                    <a:pt x="157" y="180"/>
                    <a:pt x="164" y="172"/>
                    <a:pt x="168" y="165"/>
                  </a:cubicBezTo>
                  <a:lnTo>
                    <a:pt x="173" y="165"/>
                  </a:lnTo>
                  <a:cubicBezTo>
                    <a:pt x="176" y="161"/>
                    <a:pt x="183" y="161"/>
                    <a:pt x="187" y="158"/>
                  </a:cubicBezTo>
                  <a:lnTo>
                    <a:pt x="213" y="146"/>
                  </a:lnTo>
                  <a:lnTo>
                    <a:pt x="213" y="120"/>
                  </a:lnTo>
                  <a:lnTo>
                    <a:pt x="213" y="117"/>
                  </a:lnTo>
                  <a:cubicBezTo>
                    <a:pt x="209" y="105"/>
                    <a:pt x="209" y="94"/>
                    <a:pt x="209" y="83"/>
                  </a:cubicBezTo>
                  <a:lnTo>
                    <a:pt x="209" y="65"/>
                  </a:lnTo>
                  <a:lnTo>
                    <a:pt x="206" y="38"/>
                  </a:lnTo>
                  <a:lnTo>
                    <a:pt x="183" y="30"/>
                  </a:lnTo>
                  <a:cubicBezTo>
                    <a:pt x="168" y="23"/>
                    <a:pt x="154" y="20"/>
                    <a:pt x="138" y="12"/>
                  </a:cubicBezTo>
                  <a:cubicBezTo>
                    <a:pt x="135" y="8"/>
                    <a:pt x="131" y="8"/>
                    <a:pt x="128" y="8"/>
                  </a:cubicBezTo>
                  <a:cubicBezTo>
                    <a:pt x="116" y="4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7" name="Google Shape;18347;p13"/>
            <p:cNvSpPr/>
            <p:nvPr/>
          </p:nvSpPr>
          <p:spPr>
            <a:xfrm>
              <a:off x="-658039" y="2271467"/>
              <a:ext cx="1671" cy="2769"/>
            </a:xfrm>
            <a:custGeom>
              <a:avLst/>
              <a:gdLst/>
              <a:ahLst/>
              <a:cxnLst/>
              <a:rect l="l" t="t" r="r" b="b"/>
              <a:pathLst>
                <a:path w="35" h="58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0"/>
                    <a:pt x="4" y="39"/>
                    <a:pt x="8" y="57"/>
                  </a:cubicBezTo>
                  <a:lnTo>
                    <a:pt x="8" y="54"/>
                  </a:lnTo>
                  <a:cubicBezTo>
                    <a:pt x="19" y="46"/>
                    <a:pt x="27" y="35"/>
                    <a:pt x="35" y="31"/>
                  </a:cubicBezTo>
                  <a:lnTo>
                    <a:pt x="35" y="23"/>
                  </a:lnTo>
                  <a:cubicBezTo>
                    <a:pt x="35" y="23"/>
                    <a:pt x="30" y="20"/>
                    <a:pt x="27" y="16"/>
                  </a:cubicBezTo>
                  <a:cubicBezTo>
                    <a:pt x="19" y="13"/>
                    <a:pt x="12" y="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8" name="Google Shape;18348;p13"/>
            <p:cNvSpPr/>
            <p:nvPr/>
          </p:nvSpPr>
          <p:spPr>
            <a:xfrm>
              <a:off x="-661572" y="2265976"/>
              <a:ext cx="8929" cy="14277"/>
            </a:xfrm>
            <a:custGeom>
              <a:avLst/>
              <a:gdLst/>
              <a:ahLst/>
              <a:cxnLst/>
              <a:rect l="l" t="t" r="r" b="b"/>
              <a:pathLst>
                <a:path w="187" h="299" extrusionOk="0">
                  <a:moveTo>
                    <a:pt x="75" y="116"/>
                  </a:moveTo>
                  <a:cubicBezTo>
                    <a:pt x="86" y="124"/>
                    <a:pt x="93" y="128"/>
                    <a:pt x="101" y="131"/>
                  </a:cubicBezTo>
                  <a:cubicBezTo>
                    <a:pt x="104" y="135"/>
                    <a:pt x="109" y="138"/>
                    <a:pt x="109" y="138"/>
                  </a:cubicBezTo>
                  <a:lnTo>
                    <a:pt x="109" y="146"/>
                  </a:lnTo>
                  <a:cubicBezTo>
                    <a:pt x="101" y="150"/>
                    <a:pt x="93" y="161"/>
                    <a:pt x="82" y="169"/>
                  </a:cubicBezTo>
                  <a:lnTo>
                    <a:pt x="82" y="172"/>
                  </a:lnTo>
                  <a:cubicBezTo>
                    <a:pt x="78" y="154"/>
                    <a:pt x="78" y="135"/>
                    <a:pt x="75" y="116"/>
                  </a:cubicBezTo>
                  <a:close/>
                  <a:moveTo>
                    <a:pt x="11" y="0"/>
                  </a:moveTo>
                  <a:lnTo>
                    <a:pt x="4" y="49"/>
                  </a:lnTo>
                  <a:lnTo>
                    <a:pt x="4" y="52"/>
                  </a:lnTo>
                  <a:cubicBezTo>
                    <a:pt x="4" y="60"/>
                    <a:pt x="0" y="68"/>
                    <a:pt x="0" y="79"/>
                  </a:cubicBezTo>
                  <a:lnTo>
                    <a:pt x="0" y="109"/>
                  </a:lnTo>
                  <a:cubicBezTo>
                    <a:pt x="0" y="157"/>
                    <a:pt x="7" y="206"/>
                    <a:pt x="30" y="251"/>
                  </a:cubicBezTo>
                  <a:cubicBezTo>
                    <a:pt x="33" y="251"/>
                    <a:pt x="33" y="254"/>
                    <a:pt x="33" y="254"/>
                  </a:cubicBezTo>
                  <a:lnTo>
                    <a:pt x="56" y="299"/>
                  </a:lnTo>
                  <a:lnTo>
                    <a:pt x="93" y="266"/>
                  </a:lnTo>
                  <a:cubicBezTo>
                    <a:pt x="97" y="262"/>
                    <a:pt x="104" y="254"/>
                    <a:pt x="109" y="251"/>
                  </a:cubicBezTo>
                  <a:cubicBezTo>
                    <a:pt x="116" y="243"/>
                    <a:pt x="123" y="236"/>
                    <a:pt x="131" y="232"/>
                  </a:cubicBezTo>
                  <a:cubicBezTo>
                    <a:pt x="142" y="221"/>
                    <a:pt x="149" y="214"/>
                    <a:pt x="157" y="202"/>
                  </a:cubicBezTo>
                  <a:cubicBezTo>
                    <a:pt x="164" y="195"/>
                    <a:pt x="171" y="183"/>
                    <a:pt x="180" y="172"/>
                  </a:cubicBezTo>
                  <a:cubicBezTo>
                    <a:pt x="183" y="164"/>
                    <a:pt x="187" y="150"/>
                    <a:pt x="187" y="138"/>
                  </a:cubicBezTo>
                  <a:cubicBezTo>
                    <a:pt x="187" y="131"/>
                    <a:pt x="187" y="124"/>
                    <a:pt x="183" y="116"/>
                  </a:cubicBezTo>
                  <a:lnTo>
                    <a:pt x="183" y="112"/>
                  </a:lnTo>
                  <a:cubicBezTo>
                    <a:pt x="180" y="102"/>
                    <a:pt x="171" y="94"/>
                    <a:pt x="164" y="86"/>
                  </a:cubicBezTo>
                  <a:cubicBezTo>
                    <a:pt x="161" y="83"/>
                    <a:pt x="161" y="79"/>
                    <a:pt x="157" y="79"/>
                  </a:cubicBezTo>
                  <a:cubicBezTo>
                    <a:pt x="145" y="68"/>
                    <a:pt x="135" y="60"/>
                    <a:pt x="119" y="52"/>
                  </a:cubicBezTo>
                  <a:cubicBezTo>
                    <a:pt x="112" y="49"/>
                    <a:pt x="104" y="45"/>
                    <a:pt x="97" y="42"/>
                  </a:cubicBezTo>
                  <a:cubicBezTo>
                    <a:pt x="86" y="34"/>
                    <a:pt x="71" y="30"/>
                    <a:pt x="56" y="2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9" name="Google Shape;18349;p13"/>
            <p:cNvSpPr/>
            <p:nvPr/>
          </p:nvSpPr>
          <p:spPr>
            <a:xfrm>
              <a:off x="-633400" y="2387309"/>
              <a:ext cx="11985" cy="14564"/>
            </a:xfrm>
            <a:custGeom>
              <a:avLst/>
              <a:gdLst/>
              <a:ahLst/>
              <a:cxnLst/>
              <a:rect l="l" t="t" r="r" b="b"/>
              <a:pathLst>
                <a:path w="251" h="305" extrusionOk="0">
                  <a:moveTo>
                    <a:pt x="57" y="42"/>
                  </a:moveTo>
                  <a:cubicBezTo>
                    <a:pt x="75" y="42"/>
                    <a:pt x="94" y="46"/>
                    <a:pt x="113" y="46"/>
                  </a:cubicBezTo>
                  <a:cubicBezTo>
                    <a:pt x="109" y="73"/>
                    <a:pt x="109" y="99"/>
                    <a:pt x="102" y="121"/>
                  </a:cubicBezTo>
                  <a:cubicBezTo>
                    <a:pt x="71" y="211"/>
                    <a:pt x="68" y="211"/>
                    <a:pt x="147" y="252"/>
                  </a:cubicBezTo>
                  <a:cubicBezTo>
                    <a:pt x="109" y="259"/>
                    <a:pt x="83" y="266"/>
                    <a:pt x="68" y="266"/>
                  </a:cubicBezTo>
                  <a:cubicBezTo>
                    <a:pt x="35" y="266"/>
                    <a:pt x="35" y="244"/>
                    <a:pt x="42" y="180"/>
                  </a:cubicBezTo>
                  <a:cubicBezTo>
                    <a:pt x="45" y="135"/>
                    <a:pt x="49" y="87"/>
                    <a:pt x="57" y="42"/>
                  </a:cubicBezTo>
                  <a:close/>
                  <a:moveTo>
                    <a:pt x="23" y="1"/>
                  </a:moveTo>
                  <a:lnTo>
                    <a:pt x="19" y="39"/>
                  </a:lnTo>
                  <a:cubicBezTo>
                    <a:pt x="12" y="83"/>
                    <a:pt x="8" y="132"/>
                    <a:pt x="4" y="177"/>
                  </a:cubicBezTo>
                  <a:cubicBezTo>
                    <a:pt x="0" y="196"/>
                    <a:pt x="0" y="211"/>
                    <a:pt x="0" y="225"/>
                  </a:cubicBezTo>
                  <a:lnTo>
                    <a:pt x="0" y="244"/>
                  </a:lnTo>
                  <a:lnTo>
                    <a:pt x="0" y="252"/>
                  </a:lnTo>
                  <a:cubicBezTo>
                    <a:pt x="4" y="259"/>
                    <a:pt x="4" y="266"/>
                    <a:pt x="8" y="270"/>
                  </a:cubicBezTo>
                  <a:cubicBezTo>
                    <a:pt x="12" y="278"/>
                    <a:pt x="16" y="282"/>
                    <a:pt x="19" y="285"/>
                  </a:cubicBezTo>
                  <a:cubicBezTo>
                    <a:pt x="26" y="292"/>
                    <a:pt x="35" y="301"/>
                    <a:pt x="45" y="301"/>
                  </a:cubicBezTo>
                  <a:cubicBezTo>
                    <a:pt x="52" y="304"/>
                    <a:pt x="61" y="304"/>
                    <a:pt x="68" y="304"/>
                  </a:cubicBezTo>
                  <a:cubicBezTo>
                    <a:pt x="79" y="304"/>
                    <a:pt x="90" y="301"/>
                    <a:pt x="105" y="301"/>
                  </a:cubicBezTo>
                  <a:cubicBezTo>
                    <a:pt x="120" y="297"/>
                    <a:pt x="131" y="292"/>
                    <a:pt x="150" y="289"/>
                  </a:cubicBezTo>
                  <a:lnTo>
                    <a:pt x="154" y="289"/>
                  </a:lnTo>
                  <a:lnTo>
                    <a:pt x="176" y="282"/>
                  </a:lnTo>
                  <a:lnTo>
                    <a:pt x="251" y="263"/>
                  </a:lnTo>
                  <a:lnTo>
                    <a:pt x="169" y="222"/>
                  </a:lnTo>
                  <a:lnTo>
                    <a:pt x="165" y="218"/>
                  </a:lnTo>
                  <a:lnTo>
                    <a:pt x="161" y="218"/>
                  </a:lnTo>
                  <a:cubicBezTo>
                    <a:pt x="139" y="203"/>
                    <a:pt x="124" y="196"/>
                    <a:pt x="120" y="192"/>
                  </a:cubicBezTo>
                  <a:cubicBezTo>
                    <a:pt x="120" y="188"/>
                    <a:pt x="120" y="180"/>
                    <a:pt x="124" y="173"/>
                  </a:cubicBezTo>
                  <a:cubicBezTo>
                    <a:pt x="128" y="162"/>
                    <a:pt x="131" y="151"/>
                    <a:pt x="135" y="132"/>
                  </a:cubicBezTo>
                  <a:cubicBezTo>
                    <a:pt x="142" y="118"/>
                    <a:pt x="142" y="102"/>
                    <a:pt x="147" y="87"/>
                  </a:cubicBezTo>
                  <a:cubicBezTo>
                    <a:pt x="147" y="76"/>
                    <a:pt x="150" y="61"/>
                    <a:pt x="150" y="50"/>
                  </a:cubicBezTo>
                  <a:lnTo>
                    <a:pt x="157" y="9"/>
                  </a:lnTo>
                  <a:lnTo>
                    <a:pt x="113" y="9"/>
                  </a:lnTo>
                  <a:cubicBezTo>
                    <a:pt x="97" y="5"/>
                    <a:pt x="79" y="5"/>
                    <a:pt x="61" y="5"/>
                  </a:cubicBezTo>
                  <a:lnTo>
                    <a:pt x="57" y="5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0" name="Google Shape;18350;p13"/>
            <p:cNvSpPr/>
            <p:nvPr/>
          </p:nvSpPr>
          <p:spPr>
            <a:xfrm>
              <a:off x="-489338" y="1626603"/>
              <a:ext cx="14468" cy="8070"/>
            </a:xfrm>
            <a:custGeom>
              <a:avLst/>
              <a:gdLst/>
              <a:ahLst/>
              <a:cxnLst/>
              <a:rect l="l" t="t" r="r" b="b"/>
              <a:pathLst>
                <a:path w="303" h="169" extrusionOk="0">
                  <a:moveTo>
                    <a:pt x="228" y="0"/>
                  </a:moveTo>
                  <a:cubicBezTo>
                    <a:pt x="217" y="0"/>
                    <a:pt x="210" y="4"/>
                    <a:pt x="198" y="7"/>
                  </a:cubicBezTo>
                  <a:cubicBezTo>
                    <a:pt x="191" y="12"/>
                    <a:pt x="184" y="19"/>
                    <a:pt x="180" y="26"/>
                  </a:cubicBezTo>
                  <a:cubicBezTo>
                    <a:pt x="172" y="38"/>
                    <a:pt x="165" y="41"/>
                    <a:pt x="161" y="45"/>
                  </a:cubicBezTo>
                  <a:lnTo>
                    <a:pt x="146" y="45"/>
                  </a:lnTo>
                  <a:cubicBezTo>
                    <a:pt x="135" y="45"/>
                    <a:pt x="120" y="45"/>
                    <a:pt x="105" y="38"/>
                  </a:cubicBezTo>
                  <a:cubicBezTo>
                    <a:pt x="86" y="34"/>
                    <a:pt x="68" y="26"/>
                    <a:pt x="41" y="23"/>
                  </a:cubicBezTo>
                  <a:lnTo>
                    <a:pt x="30" y="23"/>
                  </a:lnTo>
                  <a:lnTo>
                    <a:pt x="53" y="45"/>
                  </a:lnTo>
                  <a:lnTo>
                    <a:pt x="1" y="67"/>
                  </a:lnTo>
                  <a:cubicBezTo>
                    <a:pt x="1" y="79"/>
                    <a:pt x="4" y="94"/>
                    <a:pt x="8" y="105"/>
                  </a:cubicBezTo>
                  <a:cubicBezTo>
                    <a:pt x="11" y="124"/>
                    <a:pt x="27" y="142"/>
                    <a:pt x="41" y="150"/>
                  </a:cubicBezTo>
                  <a:cubicBezTo>
                    <a:pt x="56" y="161"/>
                    <a:pt x="75" y="164"/>
                    <a:pt x="94" y="164"/>
                  </a:cubicBezTo>
                  <a:lnTo>
                    <a:pt x="105" y="164"/>
                  </a:lnTo>
                  <a:cubicBezTo>
                    <a:pt x="123" y="164"/>
                    <a:pt x="149" y="169"/>
                    <a:pt x="176" y="169"/>
                  </a:cubicBezTo>
                  <a:cubicBezTo>
                    <a:pt x="206" y="169"/>
                    <a:pt x="232" y="164"/>
                    <a:pt x="262" y="150"/>
                  </a:cubicBezTo>
                  <a:cubicBezTo>
                    <a:pt x="277" y="146"/>
                    <a:pt x="284" y="135"/>
                    <a:pt x="292" y="124"/>
                  </a:cubicBezTo>
                  <a:cubicBezTo>
                    <a:pt x="299" y="112"/>
                    <a:pt x="303" y="102"/>
                    <a:pt x="303" y="90"/>
                  </a:cubicBezTo>
                  <a:cubicBezTo>
                    <a:pt x="303" y="71"/>
                    <a:pt x="296" y="57"/>
                    <a:pt x="292" y="45"/>
                  </a:cubicBezTo>
                  <a:cubicBezTo>
                    <a:pt x="288" y="34"/>
                    <a:pt x="280" y="23"/>
                    <a:pt x="270" y="15"/>
                  </a:cubicBezTo>
                  <a:cubicBezTo>
                    <a:pt x="265" y="12"/>
                    <a:pt x="258" y="7"/>
                    <a:pt x="254" y="4"/>
                  </a:cubicBezTo>
                  <a:cubicBezTo>
                    <a:pt x="247" y="0"/>
                    <a:pt x="239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1" name="Google Shape;18351;p13"/>
            <p:cNvSpPr/>
            <p:nvPr/>
          </p:nvSpPr>
          <p:spPr>
            <a:xfrm>
              <a:off x="-89670" y="1128762"/>
              <a:ext cx="1767" cy="3629"/>
            </a:xfrm>
            <a:custGeom>
              <a:avLst/>
              <a:gdLst/>
              <a:ahLst/>
              <a:cxnLst/>
              <a:rect l="l" t="t" r="r" b="b"/>
              <a:pathLst>
                <a:path w="37" h="76" extrusionOk="0">
                  <a:moveTo>
                    <a:pt x="7" y="0"/>
                  </a:moveTo>
                  <a:lnTo>
                    <a:pt x="4" y="4"/>
                  </a:lnTo>
                  <a:cubicBezTo>
                    <a:pt x="4" y="8"/>
                    <a:pt x="0" y="8"/>
                    <a:pt x="0" y="12"/>
                  </a:cubicBezTo>
                  <a:cubicBezTo>
                    <a:pt x="0" y="16"/>
                    <a:pt x="4" y="23"/>
                    <a:pt x="7" y="31"/>
                  </a:cubicBezTo>
                  <a:cubicBezTo>
                    <a:pt x="11" y="38"/>
                    <a:pt x="14" y="45"/>
                    <a:pt x="22" y="53"/>
                  </a:cubicBezTo>
                  <a:cubicBezTo>
                    <a:pt x="26" y="60"/>
                    <a:pt x="33" y="68"/>
                    <a:pt x="37" y="76"/>
                  </a:cubicBezTo>
                  <a:cubicBezTo>
                    <a:pt x="37" y="71"/>
                    <a:pt x="37" y="64"/>
                    <a:pt x="33" y="60"/>
                  </a:cubicBezTo>
                  <a:cubicBezTo>
                    <a:pt x="30" y="49"/>
                    <a:pt x="22" y="38"/>
                    <a:pt x="19" y="26"/>
                  </a:cubicBezTo>
                  <a:cubicBezTo>
                    <a:pt x="14" y="19"/>
                    <a:pt x="11" y="8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2" name="Google Shape;18352;p13"/>
            <p:cNvSpPr/>
            <p:nvPr/>
          </p:nvSpPr>
          <p:spPr>
            <a:xfrm>
              <a:off x="-93299" y="1125037"/>
              <a:ext cx="8452" cy="11985"/>
            </a:xfrm>
            <a:custGeom>
              <a:avLst/>
              <a:gdLst/>
              <a:ahLst/>
              <a:cxnLst/>
              <a:rect l="l" t="t" r="r" b="b"/>
              <a:pathLst>
                <a:path w="177" h="251" extrusionOk="0">
                  <a:moveTo>
                    <a:pt x="87" y="78"/>
                  </a:moveTo>
                  <a:cubicBezTo>
                    <a:pt x="87" y="86"/>
                    <a:pt x="90" y="97"/>
                    <a:pt x="95" y="104"/>
                  </a:cubicBezTo>
                  <a:cubicBezTo>
                    <a:pt x="98" y="116"/>
                    <a:pt x="106" y="127"/>
                    <a:pt x="109" y="138"/>
                  </a:cubicBezTo>
                  <a:cubicBezTo>
                    <a:pt x="113" y="142"/>
                    <a:pt x="113" y="149"/>
                    <a:pt x="113" y="154"/>
                  </a:cubicBezTo>
                  <a:cubicBezTo>
                    <a:pt x="109" y="146"/>
                    <a:pt x="102" y="138"/>
                    <a:pt x="98" y="131"/>
                  </a:cubicBezTo>
                  <a:cubicBezTo>
                    <a:pt x="90" y="123"/>
                    <a:pt x="87" y="116"/>
                    <a:pt x="83" y="109"/>
                  </a:cubicBezTo>
                  <a:cubicBezTo>
                    <a:pt x="80" y="101"/>
                    <a:pt x="76" y="94"/>
                    <a:pt x="76" y="90"/>
                  </a:cubicBezTo>
                  <a:cubicBezTo>
                    <a:pt x="76" y="86"/>
                    <a:pt x="80" y="86"/>
                    <a:pt x="80" y="82"/>
                  </a:cubicBezTo>
                  <a:lnTo>
                    <a:pt x="83" y="78"/>
                  </a:lnTo>
                  <a:close/>
                  <a:moveTo>
                    <a:pt x="80" y="0"/>
                  </a:moveTo>
                  <a:cubicBezTo>
                    <a:pt x="64" y="4"/>
                    <a:pt x="50" y="11"/>
                    <a:pt x="35" y="19"/>
                  </a:cubicBezTo>
                  <a:cubicBezTo>
                    <a:pt x="31" y="23"/>
                    <a:pt x="31" y="23"/>
                    <a:pt x="28" y="26"/>
                  </a:cubicBezTo>
                  <a:cubicBezTo>
                    <a:pt x="23" y="30"/>
                    <a:pt x="20" y="34"/>
                    <a:pt x="16" y="37"/>
                  </a:cubicBezTo>
                  <a:cubicBezTo>
                    <a:pt x="9" y="49"/>
                    <a:pt x="5" y="56"/>
                    <a:pt x="1" y="68"/>
                  </a:cubicBezTo>
                  <a:lnTo>
                    <a:pt x="1" y="90"/>
                  </a:lnTo>
                  <a:cubicBezTo>
                    <a:pt x="1" y="109"/>
                    <a:pt x="5" y="123"/>
                    <a:pt x="12" y="138"/>
                  </a:cubicBezTo>
                  <a:cubicBezTo>
                    <a:pt x="16" y="146"/>
                    <a:pt x="20" y="154"/>
                    <a:pt x="23" y="161"/>
                  </a:cubicBezTo>
                  <a:cubicBezTo>
                    <a:pt x="28" y="168"/>
                    <a:pt x="35" y="176"/>
                    <a:pt x="38" y="183"/>
                  </a:cubicBezTo>
                  <a:cubicBezTo>
                    <a:pt x="54" y="199"/>
                    <a:pt x="68" y="213"/>
                    <a:pt x="80" y="232"/>
                  </a:cubicBezTo>
                  <a:lnTo>
                    <a:pt x="83" y="232"/>
                  </a:lnTo>
                  <a:lnTo>
                    <a:pt x="98" y="251"/>
                  </a:lnTo>
                  <a:lnTo>
                    <a:pt x="106" y="251"/>
                  </a:lnTo>
                  <a:lnTo>
                    <a:pt x="125" y="239"/>
                  </a:lnTo>
                  <a:cubicBezTo>
                    <a:pt x="147" y="232"/>
                    <a:pt x="162" y="221"/>
                    <a:pt x="173" y="206"/>
                  </a:cubicBezTo>
                  <a:cubicBezTo>
                    <a:pt x="177" y="206"/>
                    <a:pt x="177" y="202"/>
                    <a:pt x="177" y="202"/>
                  </a:cubicBezTo>
                  <a:cubicBezTo>
                    <a:pt x="177" y="199"/>
                    <a:pt x="173" y="194"/>
                    <a:pt x="173" y="194"/>
                  </a:cubicBezTo>
                  <a:cubicBezTo>
                    <a:pt x="169" y="187"/>
                    <a:pt x="166" y="176"/>
                    <a:pt x="162" y="165"/>
                  </a:cubicBezTo>
                  <a:lnTo>
                    <a:pt x="162" y="161"/>
                  </a:lnTo>
                  <a:cubicBezTo>
                    <a:pt x="158" y="161"/>
                    <a:pt x="158" y="157"/>
                    <a:pt x="154" y="154"/>
                  </a:cubicBezTo>
                  <a:cubicBezTo>
                    <a:pt x="151" y="146"/>
                    <a:pt x="143" y="135"/>
                    <a:pt x="140" y="123"/>
                  </a:cubicBezTo>
                  <a:cubicBezTo>
                    <a:pt x="135" y="112"/>
                    <a:pt x="132" y="104"/>
                    <a:pt x="132" y="90"/>
                  </a:cubicBezTo>
                  <a:cubicBezTo>
                    <a:pt x="132" y="82"/>
                    <a:pt x="135" y="75"/>
                    <a:pt x="135" y="68"/>
                  </a:cubicBezTo>
                  <a:cubicBezTo>
                    <a:pt x="140" y="60"/>
                    <a:pt x="143" y="52"/>
                    <a:pt x="151" y="45"/>
                  </a:cubicBezTo>
                  <a:lnTo>
                    <a:pt x="154" y="42"/>
                  </a:lnTo>
                  <a:cubicBezTo>
                    <a:pt x="151" y="34"/>
                    <a:pt x="147" y="26"/>
                    <a:pt x="143" y="23"/>
                  </a:cubicBezTo>
                  <a:cubicBezTo>
                    <a:pt x="140" y="15"/>
                    <a:pt x="132" y="11"/>
                    <a:pt x="121" y="4"/>
                  </a:cubicBezTo>
                  <a:cubicBezTo>
                    <a:pt x="113" y="0"/>
                    <a:pt x="106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3" name="Google Shape;18353;p13"/>
            <p:cNvSpPr/>
            <p:nvPr/>
          </p:nvSpPr>
          <p:spPr>
            <a:xfrm>
              <a:off x="-538234" y="2005356"/>
              <a:ext cx="14468" cy="19673"/>
            </a:xfrm>
            <a:custGeom>
              <a:avLst/>
              <a:gdLst/>
              <a:ahLst/>
              <a:cxnLst/>
              <a:rect l="l" t="t" r="r" b="b"/>
              <a:pathLst>
                <a:path w="303" h="412" extrusionOk="0">
                  <a:moveTo>
                    <a:pt x="0" y="1"/>
                  </a:moveTo>
                  <a:lnTo>
                    <a:pt x="119" y="109"/>
                  </a:lnTo>
                  <a:cubicBezTo>
                    <a:pt x="135" y="124"/>
                    <a:pt x="145" y="135"/>
                    <a:pt x="150" y="143"/>
                  </a:cubicBezTo>
                  <a:cubicBezTo>
                    <a:pt x="150" y="146"/>
                    <a:pt x="153" y="150"/>
                    <a:pt x="153" y="154"/>
                  </a:cubicBezTo>
                  <a:lnTo>
                    <a:pt x="153" y="165"/>
                  </a:lnTo>
                  <a:cubicBezTo>
                    <a:pt x="153" y="172"/>
                    <a:pt x="153" y="187"/>
                    <a:pt x="150" y="206"/>
                  </a:cubicBezTo>
                  <a:cubicBezTo>
                    <a:pt x="145" y="213"/>
                    <a:pt x="145" y="222"/>
                    <a:pt x="145" y="225"/>
                  </a:cubicBezTo>
                  <a:cubicBezTo>
                    <a:pt x="145" y="244"/>
                    <a:pt x="150" y="258"/>
                    <a:pt x="153" y="274"/>
                  </a:cubicBezTo>
                  <a:cubicBezTo>
                    <a:pt x="157" y="289"/>
                    <a:pt x="161" y="303"/>
                    <a:pt x="164" y="318"/>
                  </a:cubicBezTo>
                  <a:lnTo>
                    <a:pt x="179" y="412"/>
                  </a:lnTo>
                  <a:lnTo>
                    <a:pt x="231" y="337"/>
                  </a:lnTo>
                  <a:cubicBezTo>
                    <a:pt x="254" y="307"/>
                    <a:pt x="269" y="274"/>
                    <a:pt x="284" y="239"/>
                  </a:cubicBezTo>
                  <a:cubicBezTo>
                    <a:pt x="295" y="210"/>
                    <a:pt x="302" y="180"/>
                    <a:pt x="302" y="150"/>
                  </a:cubicBezTo>
                  <a:cubicBezTo>
                    <a:pt x="302" y="139"/>
                    <a:pt x="302" y="132"/>
                    <a:pt x="299" y="120"/>
                  </a:cubicBezTo>
                  <a:cubicBezTo>
                    <a:pt x="295" y="113"/>
                    <a:pt x="292" y="101"/>
                    <a:pt x="288" y="94"/>
                  </a:cubicBezTo>
                  <a:cubicBezTo>
                    <a:pt x="276" y="79"/>
                    <a:pt x="266" y="68"/>
                    <a:pt x="250" y="65"/>
                  </a:cubicBezTo>
                  <a:cubicBezTo>
                    <a:pt x="243" y="56"/>
                    <a:pt x="231" y="56"/>
                    <a:pt x="224" y="53"/>
                  </a:cubicBezTo>
                  <a:cubicBezTo>
                    <a:pt x="221" y="53"/>
                    <a:pt x="213" y="53"/>
                    <a:pt x="209" y="49"/>
                  </a:cubicBezTo>
                  <a:lnTo>
                    <a:pt x="187" y="49"/>
                  </a:lnTo>
                  <a:cubicBezTo>
                    <a:pt x="176" y="46"/>
                    <a:pt x="164" y="46"/>
                    <a:pt x="153" y="42"/>
                  </a:cubicBezTo>
                  <a:lnTo>
                    <a:pt x="116" y="3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4" name="Google Shape;18354;p13"/>
            <p:cNvSpPr/>
            <p:nvPr/>
          </p:nvSpPr>
          <p:spPr>
            <a:xfrm>
              <a:off x="-453143" y="1727069"/>
              <a:ext cx="955" cy="239"/>
            </a:xfrm>
            <a:custGeom>
              <a:avLst/>
              <a:gdLst/>
              <a:ahLst/>
              <a:cxnLst/>
              <a:rect l="l" t="t" r="r" b="b"/>
              <a:pathLst>
                <a:path w="20" h="5" extrusionOk="0">
                  <a:moveTo>
                    <a:pt x="5" y="1"/>
                  </a:moveTo>
                  <a:lnTo>
                    <a:pt x="1" y="5"/>
                  </a:lnTo>
                  <a:lnTo>
                    <a:pt x="20" y="5"/>
                  </a:lnTo>
                  <a:cubicBezTo>
                    <a:pt x="16" y="1"/>
                    <a:pt x="9" y="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5" name="Google Shape;18355;p13"/>
            <p:cNvSpPr/>
            <p:nvPr/>
          </p:nvSpPr>
          <p:spPr>
            <a:xfrm>
              <a:off x="-460067" y="1720814"/>
              <a:ext cx="14707" cy="10457"/>
            </a:xfrm>
            <a:custGeom>
              <a:avLst/>
              <a:gdLst/>
              <a:ahLst/>
              <a:cxnLst/>
              <a:rect l="l" t="t" r="r" b="b"/>
              <a:pathLst>
                <a:path w="308" h="219" extrusionOk="0">
                  <a:moveTo>
                    <a:pt x="0" y="1"/>
                  </a:moveTo>
                  <a:lnTo>
                    <a:pt x="4" y="16"/>
                  </a:lnTo>
                  <a:cubicBezTo>
                    <a:pt x="16" y="20"/>
                    <a:pt x="23" y="23"/>
                    <a:pt x="30" y="27"/>
                  </a:cubicBezTo>
                  <a:cubicBezTo>
                    <a:pt x="42" y="35"/>
                    <a:pt x="52" y="42"/>
                    <a:pt x="60" y="46"/>
                  </a:cubicBezTo>
                  <a:lnTo>
                    <a:pt x="68" y="42"/>
                  </a:lnTo>
                  <a:lnTo>
                    <a:pt x="0" y="1"/>
                  </a:lnTo>
                  <a:close/>
                  <a:moveTo>
                    <a:pt x="150" y="132"/>
                  </a:moveTo>
                  <a:cubicBezTo>
                    <a:pt x="154" y="132"/>
                    <a:pt x="161" y="132"/>
                    <a:pt x="165" y="136"/>
                  </a:cubicBezTo>
                  <a:lnTo>
                    <a:pt x="146" y="136"/>
                  </a:lnTo>
                  <a:lnTo>
                    <a:pt x="150" y="132"/>
                  </a:lnTo>
                  <a:close/>
                  <a:moveTo>
                    <a:pt x="94" y="49"/>
                  </a:moveTo>
                  <a:lnTo>
                    <a:pt x="120" y="151"/>
                  </a:lnTo>
                  <a:lnTo>
                    <a:pt x="64" y="128"/>
                  </a:lnTo>
                  <a:cubicBezTo>
                    <a:pt x="52" y="136"/>
                    <a:pt x="42" y="136"/>
                    <a:pt x="30" y="139"/>
                  </a:cubicBezTo>
                  <a:lnTo>
                    <a:pt x="23" y="143"/>
                  </a:lnTo>
                  <a:lnTo>
                    <a:pt x="56" y="177"/>
                  </a:lnTo>
                  <a:cubicBezTo>
                    <a:pt x="68" y="188"/>
                    <a:pt x="86" y="199"/>
                    <a:pt x="97" y="203"/>
                  </a:cubicBezTo>
                  <a:cubicBezTo>
                    <a:pt x="120" y="210"/>
                    <a:pt x="142" y="210"/>
                    <a:pt x="157" y="210"/>
                  </a:cubicBezTo>
                  <a:cubicBezTo>
                    <a:pt x="176" y="210"/>
                    <a:pt x="187" y="210"/>
                    <a:pt x="195" y="214"/>
                  </a:cubicBezTo>
                  <a:cubicBezTo>
                    <a:pt x="202" y="218"/>
                    <a:pt x="213" y="218"/>
                    <a:pt x="221" y="218"/>
                  </a:cubicBezTo>
                  <a:cubicBezTo>
                    <a:pt x="232" y="218"/>
                    <a:pt x="243" y="214"/>
                    <a:pt x="254" y="210"/>
                  </a:cubicBezTo>
                  <a:cubicBezTo>
                    <a:pt x="273" y="203"/>
                    <a:pt x="285" y="188"/>
                    <a:pt x="295" y="173"/>
                  </a:cubicBezTo>
                  <a:cubicBezTo>
                    <a:pt x="303" y="158"/>
                    <a:pt x="307" y="139"/>
                    <a:pt x="307" y="117"/>
                  </a:cubicBezTo>
                  <a:lnTo>
                    <a:pt x="307" y="113"/>
                  </a:lnTo>
                  <a:lnTo>
                    <a:pt x="307" y="80"/>
                  </a:lnTo>
                  <a:lnTo>
                    <a:pt x="273" y="75"/>
                  </a:lnTo>
                  <a:cubicBezTo>
                    <a:pt x="247" y="75"/>
                    <a:pt x="221" y="68"/>
                    <a:pt x="191" y="61"/>
                  </a:cubicBezTo>
                  <a:cubicBezTo>
                    <a:pt x="165" y="57"/>
                    <a:pt x="131" y="49"/>
                    <a:pt x="97" y="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6" name="Google Shape;18356;p13"/>
            <p:cNvSpPr/>
            <p:nvPr/>
          </p:nvSpPr>
          <p:spPr>
            <a:xfrm>
              <a:off x="-603078" y="2324852"/>
              <a:ext cx="1671" cy="2388"/>
            </a:xfrm>
            <a:custGeom>
              <a:avLst/>
              <a:gdLst/>
              <a:ahLst/>
              <a:cxnLst/>
              <a:rect l="l" t="t" r="r" b="b"/>
              <a:pathLst>
                <a:path w="35" h="50" extrusionOk="0">
                  <a:moveTo>
                    <a:pt x="12" y="1"/>
                  </a:moveTo>
                  <a:cubicBezTo>
                    <a:pt x="12" y="12"/>
                    <a:pt x="9" y="20"/>
                    <a:pt x="9" y="27"/>
                  </a:cubicBezTo>
                  <a:cubicBezTo>
                    <a:pt x="5" y="30"/>
                    <a:pt x="5" y="35"/>
                    <a:pt x="1" y="39"/>
                  </a:cubicBezTo>
                  <a:cubicBezTo>
                    <a:pt x="9" y="42"/>
                    <a:pt x="16" y="46"/>
                    <a:pt x="19" y="46"/>
                  </a:cubicBezTo>
                  <a:cubicBezTo>
                    <a:pt x="23" y="49"/>
                    <a:pt x="28" y="49"/>
                    <a:pt x="31" y="49"/>
                  </a:cubicBezTo>
                  <a:lnTo>
                    <a:pt x="31" y="46"/>
                  </a:lnTo>
                  <a:cubicBezTo>
                    <a:pt x="35" y="42"/>
                    <a:pt x="35" y="39"/>
                    <a:pt x="35" y="35"/>
                  </a:cubicBezTo>
                  <a:lnTo>
                    <a:pt x="35" y="27"/>
                  </a:lnTo>
                  <a:cubicBezTo>
                    <a:pt x="31" y="23"/>
                    <a:pt x="31" y="20"/>
                    <a:pt x="28" y="16"/>
                  </a:cubicBezTo>
                  <a:cubicBezTo>
                    <a:pt x="23" y="8"/>
                    <a:pt x="19" y="4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7" name="Google Shape;18357;p13"/>
            <p:cNvSpPr/>
            <p:nvPr/>
          </p:nvSpPr>
          <p:spPr>
            <a:xfrm>
              <a:off x="-606803" y="2320745"/>
              <a:ext cx="9120" cy="10266"/>
            </a:xfrm>
            <a:custGeom>
              <a:avLst/>
              <a:gdLst/>
              <a:ahLst/>
              <a:cxnLst/>
              <a:rect l="l" t="t" r="r" b="b"/>
              <a:pathLst>
                <a:path w="191" h="215" extrusionOk="0">
                  <a:moveTo>
                    <a:pt x="90" y="87"/>
                  </a:moveTo>
                  <a:cubicBezTo>
                    <a:pt x="97" y="90"/>
                    <a:pt x="101" y="94"/>
                    <a:pt x="106" y="102"/>
                  </a:cubicBezTo>
                  <a:cubicBezTo>
                    <a:pt x="109" y="106"/>
                    <a:pt x="109" y="109"/>
                    <a:pt x="113" y="113"/>
                  </a:cubicBezTo>
                  <a:lnTo>
                    <a:pt x="113" y="121"/>
                  </a:lnTo>
                  <a:cubicBezTo>
                    <a:pt x="113" y="125"/>
                    <a:pt x="113" y="128"/>
                    <a:pt x="109" y="132"/>
                  </a:cubicBezTo>
                  <a:lnTo>
                    <a:pt x="109" y="135"/>
                  </a:lnTo>
                  <a:cubicBezTo>
                    <a:pt x="106" y="135"/>
                    <a:pt x="101" y="135"/>
                    <a:pt x="97" y="132"/>
                  </a:cubicBezTo>
                  <a:cubicBezTo>
                    <a:pt x="94" y="132"/>
                    <a:pt x="87" y="128"/>
                    <a:pt x="79" y="125"/>
                  </a:cubicBezTo>
                  <a:cubicBezTo>
                    <a:pt x="83" y="121"/>
                    <a:pt x="83" y="116"/>
                    <a:pt x="87" y="113"/>
                  </a:cubicBezTo>
                  <a:cubicBezTo>
                    <a:pt x="87" y="106"/>
                    <a:pt x="90" y="98"/>
                    <a:pt x="90" y="87"/>
                  </a:cubicBezTo>
                  <a:close/>
                  <a:moveTo>
                    <a:pt x="87" y="1"/>
                  </a:moveTo>
                  <a:cubicBezTo>
                    <a:pt x="68" y="1"/>
                    <a:pt x="53" y="9"/>
                    <a:pt x="42" y="16"/>
                  </a:cubicBezTo>
                  <a:cubicBezTo>
                    <a:pt x="38" y="20"/>
                    <a:pt x="30" y="23"/>
                    <a:pt x="27" y="27"/>
                  </a:cubicBezTo>
                  <a:cubicBezTo>
                    <a:pt x="19" y="35"/>
                    <a:pt x="16" y="42"/>
                    <a:pt x="11" y="54"/>
                  </a:cubicBezTo>
                  <a:lnTo>
                    <a:pt x="1" y="76"/>
                  </a:lnTo>
                  <a:lnTo>
                    <a:pt x="11" y="87"/>
                  </a:lnTo>
                  <a:cubicBezTo>
                    <a:pt x="11" y="90"/>
                    <a:pt x="11" y="94"/>
                    <a:pt x="8" y="98"/>
                  </a:cubicBezTo>
                  <a:cubicBezTo>
                    <a:pt x="8" y="102"/>
                    <a:pt x="4" y="106"/>
                    <a:pt x="4" y="113"/>
                  </a:cubicBezTo>
                  <a:cubicBezTo>
                    <a:pt x="1" y="121"/>
                    <a:pt x="1" y="128"/>
                    <a:pt x="1" y="135"/>
                  </a:cubicBezTo>
                  <a:cubicBezTo>
                    <a:pt x="1" y="143"/>
                    <a:pt x="1" y="147"/>
                    <a:pt x="4" y="154"/>
                  </a:cubicBezTo>
                  <a:cubicBezTo>
                    <a:pt x="8" y="166"/>
                    <a:pt x="16" y="177"/>
                    <a:pt x="23" y="180"/>
                  </a:cubicBezTo>
                  <a:cubicBezTo>
                    <a:pt x="30" y="188"/>
                    <a:pt x="38" y="192"/>
                    <a:pt x="49" y="195"/>
                  </a:cubicBezTo>
                  <a:cubicBezTo>
                    <a:pt x="53" y="195"/>
                    <a:pt x="61" y="199"/>
                    <a:pt x="71" y="206"/>
                  </a:cubicBezTo>
                  <a:cubicBezTo>
                    <a:pt x="83" y="211"/>
                    <a:pt x="94" y="214"/>
                    <a:pt x="113" y="214"/>
                  </a:cubicBezTo>
                  <a:cubicBezTo>
                    <a:pt x="120" y="214"/>
                    <a:pt x="124" y="214"/>
                    <a:pt x="132" y="211"/>
                  </a:cubicBezTo>
                  <a:cubicBezTo>
                    <a:pt x="142" y="206"/>
                    <a:pt x="154" y="199"/>
                    <a:pt x="165" y="192"/>
                  </a:cubicBezTo>
                  <a:cubicBezTo>
                    <a:pt x="173" y="180"/>
                    <a:pt x="176" y="173"/>
                    <a:pt x="184" y="158"/>
                  </a:cubicBezTo>
                  <a:cubicBezTo>
                    <a:pt x="187" y="147"/>
                    <a:pt x="191" y="132"/>
                    <a:pt x="191" y="121"/>
                  </a:cubicBezTo>
                  <a:cubicBezTo>
                    <a:pt x="191" y="106"/>
                    <a:pt x="187" y="94"/>
                    <a:pt x="184" y="83"/>
                  </a:cubicBezTo>
                  <a:cubicBezTo>
                    <a:pt x="176" y="64"/>
                    <a:pt x="165" y="49"/>
                    <a:pt x="154" y="38"/>
                  </a:cubicBezTo>
                  <a:cubicBezTo>
                    <a:pt x="142" y="31"/>
                    <a:pt x="132" y="20"/>
                    <a:pt x="120" y="12"/>
                  </a:cubicBezTo>
                  <a:cubicBezTo>
                    <a:pt x="116" y="9"/>
                    <a:pt x="109" y="4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8" name="Google Shape;18358;p13"/>
            <p:cNvSpPr/>
            <p:nvPr/>
          </p:nvSpPr>
          <p:spPr>
            <a:xfrm>
              <a:off x="-340119" y="1776347"/>
              <a:ext cx="13418" cy="12176"/>
            </a:xfrm>
            <a:custGeom>
              <a:avLst/>
              <a:gdLst/>
              <a:ahLst/>
              <a:cxnLst/>
              <a:rect l="l" t="t" r="r" b="b"/>
              <a:pathLst>
                <a:path w="281" h="255" extrusionOk="0">
                  <a:moveTo>
                    <a:pt x="75" y="1"/>
                  </a:moveTo>
                  <a:cubicBezTo>
                    <a:pt x="68" y="1"/>
                    <a:pt x="64" y="1"/>
                    <a:pt x="56" y="4"/>
                  </a:cubicBezTo>
                  <a:cubicBezTo>
                    <a:pt x="49" y="4"/>
                    <a:pt x="42" y="11"/>
                    <a:pt x="34" y="16"/>
                  </a:cubicBezTo>
                  <a:cubicBezTo>
                    <a:pt x="30" y="19"/>
                    <a:pt x="26" y="27"/>
                    <a:pt x="19" y="34"/>
                  </a:cubicBezTo>
                  <a:cubicBezTo>
                    <a:pt x="16" y="42"/>
                    <a:pt x="11" y="49"/>
                    <a:pt x="8" y="56"/>
                  </a:cubicBezTo>
                  <a:cubicBezTo>
                    <a:pt x="4" y="64"/>
                    <a:pt x="0" y="72"/>
                    <a:pt x="0" y="83"/>
                  </a:cubicBezTo>
                  <a:cubicBezTo>
                    <a:pt x="0" y="87"/>
                    <a:pt x="4" y="94"/>
                    <a:pt x="4" y="98"/>
                  </a:cubicBezTo>
                  <a:cubicBezTo>
                    <a:pt x="8" y="106"/>
                    <a:pt x="8" y="109"/>
                    <a:pt x="11" y="113"/>
                  </a:cubicBezTo>
                  <a:cubicBezTo>
                    <a:pt x="19" y="120"/>
                    <a:pt x="26" y="128"/>
                    <a:pt x="34" y="128"/>
                  </a:cubicBezTo>
                  <a:cubicBezTo>
                    <a:pt x="45" y="132"/>
                    <a:pt x="52" y="135"/>
                    <a:pt x="60" y="135"/>
                  </a:cubicBezTo>
                  <a:lnTo>
                    <a:pt x="86" y="135"/>
                  </a:lnTo>
                  <a:cubicBezTo>
                    <a:pt x="94" y="146"/>
                    <a:pt x="101" y="154"/>
                    <a:pt x="109" y="161"/>
                  </a:cubicBezTo>
                  <a:cubicBezTo>
                    <a:pt x="116" y="168"/>
                    <a:pt x="120" y="177"/>
                    <a:pt x="123" y="184"/>
                  </a:cubicBezTo>
                  <a:cubicBezTo>
                    <a:pt x="135" y="206"/>
                    <a:pt x="150" y="225"/>
                    <a:pt x="173" y="236"/>
                  </a:cubicBezTo>
                  <a:cubicBezTo>
                    <a:pt x="195" y="247"/>
                    <a:pt x="217" y="255"/>
                    <a:pt x="240" y="255"/>
                  </a:cubicBezTo>
                  <a:lnTo>
                    <a:pt x="273" y="255"/>
                  </a:lnTo>
                  <a:lnTo>
                    <a:pt x="277" y="221"/>
                  </a:lnTo>
                  <a:cubicBezTo>
                    <a:pt x="280" y="213"/>
                    <a:pt x="280" y="206"/>
                    <a:pt x="280" y="199"/>
                  </a:cubicBezTo>
                  <a:cubicBezTo>
                    <a:pt x="280" y="180"/>
                    <a:pt x="273" y="158"/>
                    <a:pt x="266" y="142"/>
                  </a:cubicBezTo>
                  <a:cubicBezTo>
                    <a:pt x="262" y="128"/>
                    <a:pt x="251" y="116"/>
                    <a:pt x="243" y="109"/>
                  </a:cubicBezTo>
                  <a:cubicBezTo>
                    <a:pt x="228" y="94"/>
                    <a:pt x="213" y="87"/>
                    <a:pt x="199" y="75"/>
                  </a:cubicBezTo>
                  <a:cubicBezTo>
                    <a:pt x="180" y="68"/>
                    <a:pt x="165" y="64"/>
                    <a:pt x="150" y="56"/>
                  </a:cubicBezTo>
                  <a:cubicBezTo>
                    <a:pt x="150" y="56"/>
                    <a:pt x="146" y="53"/>
                    <a:pt x="142" y="49"/>
                  </a:cubicBezTo>
                  <a:cubicBezTo>
                    <a:pt x="138" y="42"/>
                    <a:pt x="131" y="34"/>
                    <a:pt x="123" y="23"/>
                  </a:cubicBezTo>
                  <a:cubicBezTo>
                    <a:pt x="116" y="19"/>
                    <a:pt x="112" y="16"/>
                    <a:pt x="105" y="8"/>
                  </a:cubicBezTo>
                  <a:cubicBezTo>
                    <a:pt x="97" y="4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9" name="Google Shape;18359;p13"/>
            <p:cNvSpPr/>
            <p:nvPr/>
          </p:nvSpPr>
          <p:spPr>
            <a:xfrm>
              <a:off x="-626237" y="2473402"/>
              <a:ext cx="1289" cy="2197"/>
            </a:xfrm>
            <a:custGeom>
              <a:avLst/>
              <a:gdLst/>
              <a:ahLst/>
              <a:cxnLst/>
              <a:rect l="l" t="t" r="r" b="b"/>
              <a:pathLst>
                <a:path w="27" h="46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15"/>
                    <a:pt x="15" y="30"/>
                    <a:pt x="23" y="42"/>
                  </a:cubicBezTo>
                  <a:lnTo>
                    <a:pt x="26" y="45"/>
                  </a:lnTo>
                  <a:cubicBezTo>
                    <a:pt x="26" y="37"/>
                    <a:pt x="26" y="30"/>
                    <a:pt x="23" y="23"/>
                  </a:cubicBezTo>
                  <a:cubicBezTo>
                    <a:pt x="19" y="19"/>
                    <a:pt x="19" y="15"/>
                    <a:pt x="11" y="7"/>
                  </a:cubicBezTo>
                  <a:cubicBezTo>
                    <a:pt x="11" y="4"/>
                    <a:pt x="4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0" name="Google Shape;18360;p13"/>
            <p:cNvSpPr/>
            <p:nvPr/>
          </p:nvSpPr>
          <p:spPr>
            <a:xfrm>
              <a:off x="-630726" y="2467672"/>
              <a:ext cx="9502" cy="12033"/>
            </a:xfrm>
            <a:custGeom>
              <a:avLst/>
              <a:gdLst/>
              <a:ahLst/>
              <a:cxnLst/>
              <a:rect l="l" t="t" r="r" b="b"/>
              <a:pathLst>
                <a:path w="199" h="252" extrusionOk="0">
                  <a:moveTo>
                    <a:pt x="94" y="120"/>
                  </a:moveTo>
                  <a:cubicBezTo>
                    <a:pt x="98" y="124"/>
                    <a:pt x="105" y="124"/>
                    <a:pt x="105" y="127"/>
                  </a:cubicBezTo>
                  <a:cubicBezTo>
                    <a:pt x="113" y="135"/>
                    <a:pt x="113" y="139"/>
                    <a:pt x="117" y="143"/>
                  </a:cubicBezTo>
                  <a:cubicBezTo>
                    <a:pt x="120" y="150"/>
                    <a:pt x="120" y="157"/>
                    <a:pt x="120" y="165"/>
                  </a:cubicBezTo>
                  <a:lnTo>
                    <a:pt x="117" y="162"/>
                  </a:lnTo>
                  <a:cubicBezTo>
                    <a:pt x="109" y="150"/>
                    <a:pt x="101" y="135"/>
                    <a:pt x="94" y="120"/>
                  </a:cubicBezTo>
                  <a:close/>
                  <a:moveTo>
                    <a:pt x="1" y="0"/>
                  </a:moveTo>
                  <a:lnTo>
                    <a:pt x="5" y="57"/>
                  </a:lnTo>
                  <a:lnTo>
                    <a:pt x="5" y="64"/>
                  </a:lnTo>
                  <a:cubicBezTo>
                    <a:pt x="8" y="105"/>
                    <a:pt x="19" y="146"/>
                    <a:pt x="41" y="184"/>
                  </a:cubicBezTo>
                  <a:cubicBezTo>
                    <a:pt x="46" y="195"/>
                    <a:pt x="53" y="206"/>
                    <a:pt x="60" y="214"/>
                  </a:cubicBezTo>
                  <a:lnTo>
                    <a:pt x="68" y="221"/>
                  </a:lnTo>
                  <a:lnTo>
                    <a:pt x="68" y="224"/>
                  </a:lnTo>
                  <a:lnTo>
                    <a:pt x="75" y="229"/>
                  </a:lnTo>
                  <a:cubicBezTo>
                    <a:pt x="83" y="232"/>
                    <a:pt x="91" y="236"/>
                    <a:pt x="101" y="240"/>
                  </a:cubicBezTo>
                  <a:cubicBezTo>
                    <a:pt x="109" y="243"/>
                    <a:pt x="113" y="243"/>
                    <a:pt x="120" y="247"/>
                  </a:cubicBezTo>
                  <a:cubicBezTo>
                    <a:pt x="124" y="247"/>
                    <a:pt x="131" y="251"/>
                    <a:pt x="139" y="251"/>
                  </a:cubicBezTo>
                  <a:cubicBezTo>
                    <a:pt x="146" y="251"/>
                    <a:pt x="158" y="247"/>
                    <a:pt x="165" y="243"/>
                  </a:cubicBezTo>
                  <a:cubicBezTo>
                    <a:pt x="172" y="240"/>
                    <a:pt x="176" y="236"/>
                    <a:pt x="180" y="232"/>
                  </a:cubicBezTo>
                  <a:lnTo>
                    <a:pt x="184" y="232"/>
                  </a:lnTo>
                  <a:cubicBezTo>
                    <a:pt x="191" y="221"/>
                    <a:pt x="195" y="214"/>
                    <a:pt x="195" y="206"/>
                  </a:cubicBezTo>
                  <a:cubicBezTo>
                    <a:pt x="198" y="195"/>
                    <a:pt x="198" y="188"/>
                    <a:pt x="198" y="176"/>
                  </a:cubicBezTo>
                  <a:lnTo>
                    <a:pt x="198" y="157"/>
                  </a:lnTo>
                  <a:cubicBezTo>
                    <a:pt x="195" y="135"/>
                    <a:pt x="191" y="117"/>
                    <a:pt x="180" y="98"/>
                  </a:cubicBezTo>
                  <a:cubicBezTo>
                    <a:pt x="172" y="86"/>
                    <a:pt x="162" y="75"/>
                    <a:pt x="153" y="67"/>
                  </a:cubicBezTo>
                  <a:cubicBezTo>
                    <a:pt x="139" y="53"/>
                    <a:pt x="120" y="45"/>
                    <a:pt x="105" y="38"/>
                  </a:cubicBezTo>
                  <a:cubicBezTo>
                    <a:pt x="94" y="34"/>
                    <a:pt x="83" y="31"/>
                    <a:pt x="72" y="27"/>
                  </a:cubicBezTo>
                  <a:cubicBezTo>
                    <a:pt x="68" y="22"/>
                    <a:pt x="60" y="19"/>
                    <a:pt x="53" y="1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1" name="Google Shape;18361;p13"/>
            <p:cNvSpPr/>
            <p:nvPr/>
          </p:nvSpPr>
          <p:spPr>
            <a:xfrm>
              <a:off x="176584" y="1790816"/>
              <a:ext cx="430" cy="1098"/>
            </a:xfrm>
            <a:custGeom>
              <a:avLst/>
              <a:gdLst/>
              <a:ahLst/>
              <a:cxnLst/>
              <a:rect l="l" t="t" r="r" b="b"/>
              <a:pathLst>
                <a:path w="9" h="23" extrusionOk="0">
                  <a:moveTo>
                    <a:pt x="9" y="22"/>
                  </a:move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2" name="Google Shape;18362;p13"/>
            <p:cNvSpPr/>
            <p:nvPr/>
          </p:nvSpPr>
          <p:spPr>
            <a:xfrm>
              <a:off x="172859" y="1783510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142" y="0"/>
                  </a:moveTo>
                  <a:cubicBezTo>
                    <a:pt x="124" y="0"/>
                    <a:pt x="101" y="4"/>
                    <a:pt x="87" y="15"/>
                  </a:cubicBezTo>
                  <a:cubicBezTo>
                    <a:pt x="75" y="23"/>
                    <a:pt x="68" y="34"/>
                    <a:pt x="61" y="41"/>
                  </a:cubicBezTo>
                  <a:cubicBezTo>
                    <a:pt x="49" y="56"/>
                    <a:pt x="42" y="68"/>
                    <a:pt x="34" y="82"/>
                  </a:cubicBezTo>
                  <a:cubicBezTo>
                    <a:pt x="27" y="94"/>
                    <a:pt x="20" y="105"/>
                    <a:pt x="16" y="108"/>
                  </a:cubicBezTo>
                  <a:cubicBezTo>
                    <a:pt x="8" y="116"/>
                    <a:pt x="4" y="123"/>
                    <a:pt x="4" y="135"/>
                  </a:cubicBezTo>
                  <a:cubicBezTo>
                    <a:pt x="1" y="142"/>
                    <a:pt x="1" y="149"/>
                    <a:pt x="1" y="157"/>
                  </a:cubicBezTo>
                  <a:cubicBezTo>
                    <a:pt x="1" y="172"/>
                    <a:pt x="1" y="184"/>
                    <a:pt x="8" y="194"/>
                  </a:cubicBezTo>
                  <a:cubicBezTo>
                    <a:pt x="11" y="202"/>
                    <a:pt x="16" y="206"/>
                    <a:pt x="23" y="213"/>
                  </a:cubicBezTo>
                  <a:cubicBezTo>
                    <a:pt x="27" y="217"/>
                    <a:pt x="34" y="225"/>
                    <a:pt x="46" y="225"/>
                  </a:cubicBezTo>
                  <a:cubicBezTo>
                    <a:pt x="53" y="228"/>
                    <a:pt x="64" y="228"/>
                    <a:pt x="72" y="228"/>
                  </a:cubicBezTo>
                  <a:cubicBezTo>
                    <a:pt x="90" y="228"/>
                    <a:pt x="106" y="228"/>
                    <a:pt x="120" y="220"/>
                  </a:cubicBezTo>
                  <a:cubicBezTo>
                    <a:pt x="128" y="217"/>
                    <a:pt x="139" y="213"/>
                    <a:pt x="146" y="206"/>
                  </a:cubicBezTo>
                  <a:cubicBezTo>
                    <a:pt x="151" y="202"/>
                    <a:pt x="154" y="194"/>
                    <a:pt x="158" y="191"/>
                  </a:cubicBezTo>
                  <a:cubicBezTo>
                    <a:pt x="161" y="184"/>
                    <a:pt x="161" y="175"/>
                    <a:pt x="161" y="168"/>
                  </a:cubicBezTo>
                  <a:cubicBezTo>
                    <a:pt x="161" y="161"/>
                    <a:pt x="161" y="153"/>
                    <a:pt x="158" y="146"/>
                  </a:cubicBezTo>
                  <a:cubicBezTo>
                    <a:pt x="154" y="139"/>
                    <a:pt x="154" y="135"/>
                    <a:pt x="154" y="135"/>
                  </a:cubicBezTo>
                  <a:lnTo>
                    <a:pt x="154" y="131"/>
                  </a:lnTo>
                  <a:lnTo>
                    <a:pt x="158" y="127"/>
                  </a:lnTo>
                  <a:cubicBezTo>
                    <a:pt x="165" y="123"/>
                    <a:pt x="173" y="116"/>
                    <a:pt x="187" y="105"/>
                  </a:cubicBezTo>
                  <a:cubicBezTo>
                    <a:pt x="191" y="101"/>
                    <a:pt x="199" y="97"/>
                    <a:pt x="206" y="90"/>
                  </a:cubicBezTo>
                  <a:cubicBezTo>
                    <a:pt x="213" y="82"/>
                    <a:pt x="218" y="71"/>
                    <a:pt x="225" y="63"/>
                  </a:cubicBezTo>
                  <a:lnTo>
                    <a:pt x="240" y="30"/>
                  </a:lnTo>
                  <a:lnTo>
                    <a:pt x="240" y="27"/>
                  </a:lnTo>
                  <a:lnTo>
                    <a:pt x="203" y="11"/>
                  </a:lnTo>
                  <a:cubicBezTo>
                    <a:pt x="180" y="4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3" name="Google Shape;18363;p13"/>
            <p:cNvSpPr/>
            <p:nvPr/>
          </p:nvSpPr>
          <p:spPr>
            <a:xfrm>
              <a:off x="-583978" y="1805427"/>
              <a:ext cx="9168" cy="15041"/>
            </a:xfrm>
            <a:custGeom>
              <a:avLst/>
              <a:gdLst/>
              <a:ahLst/>
              <a:cxnLst/>
              <a:rect l="l" t="t" r="r" b="b"/>
              <a:pathLst>
                <a:path w="192" h="315" extrusionOk="0">
                  <a:moveTo>
                    <a:pt x="109" y="1"/>
                  </a:moveTo>
                  <a:cubicBezTo>
                    <a:pt x="99" y="1"/>
                    <a:pt x="83" y="4"/>
                    <a:pt x="72" y="12"/>
                  </a:cubicBezTo>
                  <a:cubicBezTo>
                    <a:pt x="61" y="20"/>
                    <a:pt x="54" y="30"/>
                    <a:pt x="49" y="42"/>
                  </a:cubicBezTo>
                  <a:cubicBezTo>
                    <a:pt x="42" y="53"/>
                    <a:pt x="31" y="72"/>
                    <a:pt x="20" y="91"/>
                  </a:cubicBezTo>
                  <a:cubicBezTo>
                    <a:pt x="16" y="102"/>
                    <a:pt x="12" y="113"/>
                    <a:pt x="9" y="125"/>
                  </a:cubicBezTo>
                  <a:cubicBezTo>
                    <a:pt x="4" y="135"/>
                    <a:pt x="1" y="151"/>
                    <a:pt x="1" y="165"/>
                  </a:cubicBezTo>
                  <a:cubicBezTo>
                    <a:pt x="1" y="187"/>
                    <a:pt x="4" y="210"/>
                    <a:pt x="16" y="232"/>
                  </a:cubicBezTo>
                  <a:lnTo>
                    <a:pt x="61" y="315"/>
                  </a:lnTo>
                  <a:lnTo>
                    <a:pt x="87" y="225"/>
                  </a:lnTo>
                  <a:cubicBezTo>
                    <a:pt x="90" y="218"/>
                    <a:pt x="94" y="214"/>
                    <a:pt x="99" y="206"/>
                  </a:cubicBezTo>
                  <a:cubicBezTo>
                    <a:pt x="109" y="196"/>
                    <a:pt x="121" y="187"/>
                    <a:pt x="135" y="173"/>
                  </a:cubicBezTo>
                  <a:cubicBezTo>
                    <a:pt x="143" y="165"/>
                    <a:pt x="151" y="158"/>
                    <a:pt x="158" y="151"/>
                  </a:cubicBezTo>
                  <a:cubicBezTo>
                    <a:pt x="169" y="139"/>
                    <a:pt x="173" y="128"/>
                    <a:pt x="180" y="117"/>
                  </a:cubicBezTo>
                  <a:cubicBezTo>
                    <a:pt x="184" y="109"/>
                    <a:pt x="184" y="106"/>
                    <a:pt x="188" y="98"/>
                  </a:cubicBezTo>
                  <a:cubicBezTo>
                    <a:pt x="188" y="91"/>
                    <a:pt x="192" y="83"/>
                    <a:pt x="192" y="72"/>
                  </a:cubicBezTo>
                  <a:cubicBezTo>
                    <a:pt x="192" y="61"/>
                    <a:pt x="188" y="49"/>
                    <a:pt x="180" y="39"/>
                  </a:cubicBezTo>
                  <a:cubicBezTo>
                    <a:pt x="177" y="27"/>
                    <a:pt x="166" y="20"/>
                    <a:pt x="154" y="12"/>
                  </a:cubicBezTo>
                  <a:cubicBezTo>
                    <a:pt x="143" y="4"/>
                    <a:pt x="128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4" name="Google Shape;18364;p13"/>
            <p:cNvSpPr/>
            <p:nvPr/>
          </p:nvSpPr>
          <p:spPr>
            <a:xfrm>
              <a:off x="-241277" y="1112336"/>
              <a:ext cx="13084" cy="12558"/>
            </a:xfrm>
            <a:custGeom>
              <a:avLst/>
              <a:gdLst/>
              <a:ahLst/>
              <a:cxnLst/>
              <a:rect l="l" t="t" r="r" b="b"/>
              <a:pathLst>
                <a:path w="274" h="263" extrusionOk="0">
                  <a:moveTo>
                    <a:pt x="196" y="1"/>
                  </a:moveTo>
                  <a:cubicBezTo>
                    <a:pt x="184" y="1"/>
                    <a:pt x="173" y="4"/>
                    <a:pt x="162" y="12"/>
                  </a:cubicBezTo>
                  <a:cubicBezTo>
                    <a:pt x="147" y="20"/>
                    <a:pt x="139" y="27"/>
                    <a:pt x="136" y="38"/>
                  </a:cubicBezTo>
                  <a:cubicBezTo>
                    <a:pt x="128" y="46"/>
                    <a:pt x="125" y="53"/>
                    <a:pt x="121" y="61"/>
                  </a:cubicBezTo>
                  <a:cubicBezTo>
                    <a:pt x="110" y="87"/>
                    <a:pt x="99" y="109"/>
                    <a:pt x="87" y="132"/>
                  </a:cubicBezTo>
                  <a:cubicBezTo>
                    <a:pt x="76" y="154"/>
                    <a:pt x="61" y="177"/>
                    <a:pt x="46" y="195"/>
                  </a:cubicBezTo>
                  <a:lnTo>
                    <a:pt x="1" y="244"/>
                  </a:lnTo>
                  <a:lnTo>
                    <a:pt x="65" y="258"/>
                  </a:lnTo>
                  <a:cubicBezTo>
                    <a:pt x="76" y="258"/>
                    <a:pt x="87" y="263"/>
                    <a:pt x="99" y="263"/>
                  </a:cubicBezTo>
                  <a:cubicBezTo>
                    <a:pt x="113" y="263"/>
                    <a:pt x="125" y="258"/>
                    <a:pt x="136" y="255"/>
                  </a:cubicBezTo>
                  <a:cubicBezTo>
                    <a:pt x="147" y="247"/>
                    <a:pt x="158" y="240"/>
                    <a:pt x="162" y="232"/>
                  </a:cubicBezTo>
                  <a:cubicBezTo>
                    <a:pt x="173" y="221"/>
                    <a:pt x="180" y="206"/>
                    <a:pt x="184" y="195"/>
                  </a:cubicBezTo>
                  <a:cubicBezTo>
                    <a:pt x="188" y="187"/>
                    <a:pt x="192" y="177"/>
                    <a:pt x="192" y="173"/>
                  </a:cubicBezTo>
                  <a:cubicBezTo>
                    <a:pt x="196" y="165"/>
                    <a:pt x="196" y="161"/>
                    <a:pt x="196" y="161"/>
                  </a:cubicBezTo>
                  <a:cubicBezTo>
                    <a:pt x="199" y="158"/>
                    <a:pt x="199" y="158"/>
                    <a:pt x="199" y="154"/>
                  </a:cubicBezTo>
                  <a:lnTo>
                    <a:pt x="203" y="154"/>
                  </a:lnTo>
                  <a:cubicBezTo>
                    <a:pt x="218" y="154"/>
                    <a:pt x="229" y="151"/>
                    <a:pt x="237" y="146"/>
                  </a:cubicBezTo>
                  <a:cubicBezTo>
                    <a:pt x="251" y="135"/>
                    <a:pt x="263" y="124"/>
                    <a:pt x="267" y="113"/>
                  </a:cubicBezTo>
                  <a:cubicBezTo>
                    <a:pt x="274" y="98"/>
                    <a:pt x="274" y="87"/>
                    <a:pt x="274" y="75"/>
                  </a:cubicBezTo>
                  <a:lnTo>
                    <a:pt x="274" y="68"/>
                  </a:lnTo>
                  <a:cubicBezTo>
                    <a:pt x="274" y="56"/>
                    <a:pt x="270" y="49"/>
                    <a:pt x="267" y="42"/>
                  </a:cubicBezTo>
                  <a:cubicBezTo>
                    <a:pt x="256" y="42"/>
                    <a:pt x="248" y="38"/>
                    <a:pt x="240" y="34"/>
                  </a:cubicBezTo>
                  <a:cubicBezTo>
                    <a:pt x="229" y="30"/>
                    <a:pt x="222" y="23"/>
                    <a:pt x="214" y="16"/>
                  </a:cubicBezTo>
                  <a:cubicBezTo>
                    <a:pt x="211" y="12"/>
                    <a:pt x="206" y="8"/>
                    <a:pt x="203" y="4"/>
                  </a:cubicBezTo>
                  <a:cubicBezTo>
                    <a:pt x="199" y="1"/>
                    <a:pt x="199" y="1"/>
                    <a:pt x="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5" name="Google Shape;18365;p13"/>
            <p:cNvSpPr/>
            <p:nvPr/>
          </p:nvSpPr>
          <p:spPr>
            <a:xfrm>
              <a:off x="236414" y="1495434"/>
              <a:ext cx="8786" cy="23398"/>
            </a:xfrm>
            <a:custGeom>
              <a:avLst/>
              <a:gdLst/>
              <a:ahLst/>
              <a:cxnLst/>
              <a:rect l="l" t="t" r="r" b="b"/>
              <a:pathLst>
                <a:path w="184" h="490" extrusionOk="0">
                  <a:moveTo>
                    <a:pt x="138" y="0"/>
                  </a:moveTo>
                  <a:lnTo>
                    <a:pt x="31" y="30"/>
                  </a:lnTo>
                  <a:lnTo>
                    <a:pt x="8" y="37"/>
                  </a:lnTo>
                  <a:lnTo>
                    <a:pt x="19" y="52"/>
                  </a:lnTo>
                  <a:lnTo>
                    <a:pt x="34" y="67"/>
                  </a:lnTo>
                  <a:cubicBezTo>
                    <a:pt x="34" y="82"/>
                    <a:pt x="31" y="93"/>
                    <a:pt x="31" y="104"/>
                  </a:cubicBezTo>
                  <a:lnTo>
                    <a:pt x="31" y="108"/>
                  </a:lnTo>
                  <a:cubicBezTo>
                    <a:pt x="31" y="142"/>
                    <a:pt x="38" y="168"/>
                    <a:pt x="45" y="194"/>
                  </a:cubicBezTo>
                  <a:cubicBezTo>
                    <a:pt x="53" y="220"/>
                    <a:pt x="57" y="247"/>
                    <a:pt x="57" y="273"/>
                  </a:cubicBezTo>
                  <a:cubicBezTo>
                    <a:pt x="57" y="287"/>
                    <a:pt x="57" y="302"/>
                    <a:pt x="49" y="318"/>
                  </a:cubicBezTo>
                  <a:lnTo>
                    <a:pt x="0" y="489"/>
                  </a:lnTo>
                  <a:lnTo>
                    <a:pt x="38" y="444"/>
                  </a:lnTo>
                  <a:lnTo>
                    <a:pt x="116" y="351"/>
                  </a:lnTo>
                  <a:cubicBezTo>
                    <a:pt x="128" y="340"/>
                    <a:pt x="135" y="328"/>
                    <a:pt x="143" y="318"/>
                  </a:cubicBezTo>
                  <a:cubicBezTo>
                    <a:pt x="154" y="302"/>
                    <a:pt x="161" y="287"/>
                    <a:pt x="165" y="276"/>
                  </a:cubicBezTo>
                  <a:cubicBezTo>
                    <a:pt x="176" y="250"/>
                    <a:pt x="183" y="224"/>
                    <a:pt x="183" y="197"/>
                  </a:cubicBezTo>
                  <a:cubicBezTo>
                    <a:pt x="183" y="164"/>
                    <a:pt x="172" y="135"/>
                    <a:pt x="157" y="108"/>
                  </a:cubicBezTo>
                  <a:cubicBezTo>
                    <a:pt x="150" y="93"/>
                    <a:pt x="138" y="78"/>
                    <a:pt x="131" y="63"/>
                  </a:cubicBezTo>
                  <a:cubicBezTo>
                    <a:pt x="128" y="59"/>
                    <a:pt x="124" y="56"/>
                    <a:pt x="120" y="52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6" name="Google Shape;18366;p13"/>
            <p:cNvSpPr/>
            <p:nvPr/>
          </p:nvSpPr>
          <p:spPr>
            <a:xfrm>
              <a:off x="-594674" y="2349682"/>
              <a:ext cx="5969" cy="28793"/>
            </a:xfrm>
            <a:custGeom>
              <a:avLst/>
              <a:gdLst/>
              <a:ahLst/>
              <a:cxnLst/>
              <a:rect l="l" t="t" r="r" b="b"/>
              <a:pathLst>
                <a:path w="125" h="603" extrusionOk="0">
                  <a:moveTo>
                    <a:pt x="109" y="0"/>
                  </a:moveTo>
                  <a:lnTo>
                    <a:pt x="64" y="157"/>
                  </a:lnTo>
                  <a:lnTo>
                    <a:pt x="64" y="188"/>
                  </a:lnTo>
                  <a:lnTo>
                    <a:pt x="64" y="191"/>
                  </a:lnTo>
                  <a:cubicBezTo>
                    <a:pt x="64" y="214"/>
                    <a:pt x="64" y="236"/>
                    <a:pt x="68" y="259"/>
                  </a:cubicBezTo>
                  <a:lnTo>
                    <a:pt x="76" y="393"/>
                  </a:lnTo>
                  <a:lnTo>
                    <a:pt x="19" y="314"/>
                  </a:lnTo>
                  <a:cubicBezTo>
                    <a:pt x="16" y="337"/>
                    <a:pt x="12" y="352"/>
                    <a:pt x="9" y="367"/>
                  </a:cubicBezTo>
                  <a:cubicBezTo>
                    <a:pt x="0" y="390"/>
                    <a:pt x="0" y="408"/>
                    <a:pt x="0" y="426"/>
                  </a:cubicBezTo>
                  <a:cubicBezTo>
                    <a:pt x="0" y="452"/>
                    <a:pt x="4" y="475"/>
                    <a:pt x="12" y="502"/>
                  </a:cubicBezTo>
                  <a:cubicBezTo>
                    <a:pt x="23" y="528"/>
                    <a:pt x="35" y="561"/>
                    <a:pt x="49" y="602"/>
                  </a:cubicBezTo>
                  <a:lnTo>
                    <a:pt x="124" y="583"/>
                  </a:lnTo>
                  <a:cubicBezTo>
                    <a:pt x="109" y="502"/>
                    <a:pt x="102" y="423"/>
                    <a:pt x="102" y="345"/>
                  </a:cubicBezTo>
                  <a:lnTo>
                    <a:pt x="102" y="307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7" name="Google Shape;18367;p13"/>
            <p:cNvSpPr/>
            <p:nvPr/>
          </p:nvSpPr>
          <p:spPr>
            <a:xfrm>
              <a:off x="-636265" y="2527264"/>
              <a:ext cx="13084" cy="17381"/>
            </a:xfrm>
            <a:custGeom>
              <a:avLst/>
              <a:gdLst/>
              <a:ahLst/>
              <a:cxnLst/>
              <a:rect l="l" t="t" r="r" b="b"/>
              <a:pathLst>
                <a:path w="274" h="364" extrusionOk="0">
                  <a:moveTo>
                    <a:pt x="243" y="1"/>
                  </a:moveTo>
                  <a:lnTo>
                    <a:pt x="202" y="61"/>
                  </a:lnTo>
                  <a:lnTo>
                    <a:pt x="199" y="68"/>
                  </a:lnTo>
                  <a:cubicBezTo>
                    <a:pt x="195" y="75"/>
                    <a:pt x="191" y="83"/>
                    <a:pt x="188" y="91"/>
                  </a:cubicBezTo>
                  <a:cubicBezTo>
                    <a:pt x="180" y="106"/>
                    <a:pt x="173" y="120"/>
                    <a:pt x="169" y="135"/>
                  </a:cubicBezTo>
                  <a:cubicBezTo>
                    <a:pt x="157" y="165"/>
                    <a:pt x="147" y="199"/>
                    <a:pt x="135" y="222"/>
                  </a:cubicBezTo>
                  <a:cubicBezTo>
                    <a:pt x="128" y="232"/>
                    <a:pt x="121" y="244"/>
                    <a:pt x="112" y="251"/>
                  </a:cubicBezTo>
                  <a:cubicBezTo>
                    <a:pt x="105" y="259"/>
                    <a:pt x="98" y="266"/>
                    <a:pt x="86" y="270"/>
                  </a:cubicBezTo>
                  <a:cubicBezTo>
                    <a:pt x="83" y="274"/>
                    <a:pt x="83" y="274"/>
                    <a:pt x="79" y="274"/>
                  </a:cubicBezTo>
                  <a:lnTo>
                    <a:pt x="68" y="282"/>
                  </a:lnTo>
                  <a:lnTo>
                    <a:pt x="0" y="311"/>
                  </a:lnTo>
                  <a:lnTo>
                    <a:pt x="83" y="344"/>
                  </a:lnTo>
                  <a:cubicBezTo>
                    <a:pt x="109" y="356"/>
                    <a:pt x="135" y="360"/>
                    <a:pt x="162" y="363"/>
                  </a:cubicBezTo>
                  <a:cubicBezTo>
                    <a:pt x="165" y="363"/>
                    <a:pt x="169" y="360"/>
                    <a:pt x="173" y="360"/>
                  </a:cubicBezTo>
                  <a:lnTo>
                    <a:pt x="184" y="360"/>
                  </a:lnTo>
                  <a:cubicBezTo>
                    <a:pt x="188" y="360"/>
                    <a:pt x="195" y="356"/>
                    <a:pt x="202" y="353"/>
                  </a:cubicBezTo>
                  <a:cubicBezTo>
                    <a:pt x="210" y="349"/>
                    <a:pt x="221" y="341"/>
                    <a:pt x="229" y="334"/>
                  </a:cubicBezTo>
                  <a:cubicBezTo>
                    <a:pt x="240" y="322"/>
                    <a:pt x="247" y="308"/>
                    <a:pt x="252" y="289"/>
                  </a:cubicBezTo>
                  <a:cubicBezTo>
                    <a:pt x="259" y="274"/>
                    <a:pt x="259" y="255"/>
                    <a:pt x="262" y="232"/>
                  </a:cubicBezTo>
                  <a:cubicBezTo>
                    <a:pt x="262" y="222"/>
                    <a:pt x="266" y="206"/>
                    <a:pt x="266" y="187"/>
                  </a:cubicBezTo>
                  <a:cubicBezTo>
                    <a:pt x="269" y="170"/>
                    <a:pt x="274" y="151"/>
                    <a:pt x="274" y="128"/>
                  </a:cubicBezTo>
                  <a:cubicBezTo>
                    <a:pt x="274" y="117"/>
                    <a:pt x="274" y="106"/>
                    <a:pt x="269" y="91"/>
                  </a:cubicBezTo>
                  <a:lnTo>
                    <a:pt x="269" y="80"/>
                  </a:lnTo>
                  <a:lnTo>
                    <a:pt x="266" y="72"/>
                  </a:lnTo>
                  <a:lnTo>
                    <a:pt x="262" y="57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8" name="Google Shape;18368;p13"/>
            <p:cNvSpPr/>
            <p:nvPr/>
          </p:nvSpPr>
          <p:spPr>
            <a:xfrm>
              <a:off x="-535942" y="1959994"/>
              <a:ext cx="1671" cy="1528"/>
            </a:xfrm>
            <a:custGeom>
              <a:avLst/>
              <a:gdLst/>
              <a:ahLst/>
              <a:cxnLst/>
              <a:rect l="l" t="t" r="r" b="b"/>
              <a:pathLst>
                <a:path w="35" h="32" extrusionOk="0">
                  <a:moveTo>
                    <a:pt x="0" y="1"/>
                  </a:moveTo>
                  <a:lnTo>
                    <a:pt x="0" y="5"/>
                  </a:lnTo>
                  <a:cubicBezTo>
                    <a:pt x="4" y="12"/>
                    <a:pt x="8" y="20"/>
                    <a:pt x="12" y="28"/>
                  </a:cubicBezTo>
                  <a:lnTo>
                    <a:pt x="16" y="31"/>
                  </a:lnTo>
                  <a:lnTo>
                    <a:pt x="19" y="31"/>
                  </a:lnTo>
                  <a:cubicBezTo>
                    <a:pt x="23" y="28"/>
                    <a:pt x="30" y="28"/>
                    <a:pt x="35" y="28"/>
                  </a:cubicBezTo>
                  <a:cubicBezTo>
                    <a:pt x="30" y="23"/>
                    <a:pt x="26" y="20"/>
                    <a:pt x="23" y="20"/>
                  </a:cubicBezTo>
                  <a:cubicBezTo>
                    <a:pt x="16" y="12"/>
                    <a:pt x="8" y="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9" name="Google Shape;18369;p13"/>
            <p:cNvSpPr/>
            <p:nvPr/>
          </p:nvSpPr>
          <p:spPr>
            <a:xfrm>
              <a:off x="-540765" y="1953261"/>
              <a:ext cx="13274" cy="17333"/>
            </a:xfrm>
            <a:custGeom>
              <a:avLst/>
              <a:gdLst/>
              <a:ahLst/>
              <a:cxnLst/>
              <a:rect l="l" t="t" r="r" b="b"/>
              <a:pathLst>
                <a:path w="278" h="363" extrusionOk="0">
                  <a:moveTo>
                    <a:pt x="101" y="142"/>
                  </a:moveTo>
                  <a:cubicBezTo>
                    <a:pt x="109" y="146"/>
                    <a:pt x="117" y="153"/>
                    <a:pt x="124" y="161"/>
                  </a:cubicBezTo>
                  <a:cubicBezTo>
                    <a:pt x="127" y="161"/>
                    <a:pt x="131" y="164"/>
                    <a:pt x="136" y="169"/>
                  </a:cubicBezTo>
                  <a:cubicBezTo>
                    <a:pt x="131" y="169"/>
                    <a:pt x="124" y="169"/>
                    <a:pt x="120" y="172"/>
                  </a:cubicBezTo>
                  <a:lnTo>
                    <a:pt x="117" y="172"/>
                  </a:lnTo>
                  <a:lnTo>
                    <a:pt x="113" y="169"/>
                  </a:lnTo>
                  <a:cubicBezTo>
                    <a:pt x="109" y="161"/>
                    <a:pt x="105" y="153"/>
                    <a:pt x="101" y="146"/>
                  </a:cubicBezTo>
                  <a:lnTo>
                    <a:pt x="101" y="142"/>
                  </a:lnTo>
                  <a:close/>
                  <a:moveTo>
                    <a:pt x="277" y="0"/>
                  </a:moveTo>
                  <a:lnTo>
                    <a:pt x="158" y="30"/>
                  </a:lnTo>
                  <a:lnTo>
                    <a:pt x="1" y="67"/>
                  </a:lnTo>
                  <a:lnTo>
                    <a:pt x="5" y="74"/>
                  </a:lnTo>
                  <a:lnTo>
                    <a:pt x="34" y="93"/>
                  </a:lnTo>
                  <a:cubicBezTo>
                    <a:pt x="34" y="93"/>
                    <a:pt x="34" y="97"/>
                    <a:pt x="31" y="97"/>
                  </a:cubicBezTo>
                  <a:cubicBezTo>
                    <a:pt x="31" y="101"/>
                    <a:pt x="27" y="109"/>
                    <a:pt x="27" y="112"/>
                  </a:cubicBezTo>
                  <a:cubicBezTo>
                    <a:pt x="23" y="119"/>
                    <a:pt x="23" y="127"/>
                    <a:pt x="23" y="135"/>
                  </a:cubicBezTo>
                  <a:lnTo>
                    <a:pt x="23" y="142"/>
                  </a:lnTo>
                  <a:cubicBezTo>
                    <a:pt x="23" y="153"/>
                    <a:pt x="27" y="164"/>
                    <a:pt x="31" y="172"/>
                  </a:cubicBezTo>
                  <a:cubicBezTo>
                    <a:pt x="38" y="187"/>
                    <a:pt x="46" y="202"/>
                    <a:pt x="53" y="217"/>
                  </a:cubicBezTo>
                  <a:cubicBezTo>
                    <a:pt x="57" y="231"/>
                    <a:pt x="64" y="243"/>
                    <a:pt x="68" y="258"/>
                  </a:cubicBezTo>
                  <a:lnTo>
                    <a:pt x="101" y="362"/>
                  </a:lnTo>
                  <a:cubicBezTo>
                    <a:pt x="105" y="355"/>
                    <a:pt x="113" y="352"/>
                    <a:pt x="120" y="352"/>
                  </a:cubicBezTo>
                  <a:lnTo>
                    <a:pt x="143" y="258"/>
                  </a:lnTo>
                  <a:cubicBezTo>
                    <a:pt x="146" y="250"/>
                    <a:pt x="146" y="247"/>
                    <a:pt x="146" y="243"/>
                  </a:cubicBezTo>
                  <a:lnTo>
                    <a:pt x="150" y="243"/>
                  </a:lnTo>
                  <a:lnTo>
                    <a:pt x="158" y="240"/>
                  </a:lnTo>
                  <a:cubicBezTo>
                    <a:pt x="162" y="240"/>
                    <a:pt x="169" y="240"/>
                    <a:pt x="176" y="236"/>
                  </a:cubicBezTo>
                  <a:cubicBezTo>
                    <a:pt x="180" y="236"/>
                    <a:pt x="188" y="236"/>
                    <a:pt x="195" y="231"/>
                  </a:cubicBezTo>
                  <a:cubicBezTo>
                    <a:pt x="206" y="228"/>
                    <a:pt x="217" y="221"/>
                    <a:pt x="229" y="209"/>
                  </a:cubicBezTo>
                  <a:cubicBezTo>
                    <a:pt x="240" y="198"/>
                    <a:pt x="243" y="183"/>
                    <a:pt x="248" y="169"/>
                  </a:cubicBezTo>
                  <a:lnTo>
                    <a:pt x="255" y="131"/>
                  </a:lnTo>
                  <a:lnTo>
                    <a:pt x="217" y="124"/>
                  </a:lnTo>
                  <a:cubicBezTo>
                    <a:pt x="206" y="119"/>
                    <a:pt x="191" y="112"/>
                    <a:pt x="180" y="105"/>
                  </a:cubicBezTo>
                  <a:cubicBezTo>
                    <a:pt x="176" y="101"/>
                    <a:pt x="172" y="101"/>
                    <a:pt x="169" y="97"/>
                  </a:cubicBezTo>
                  <a:cubicBezTo>
                    <a:pt x="165" y="93"/>
                    <a:pt x="162" y="90"/>
                    <a:pt x="158" y="86"/>
                  </a:cubicBezTo>
                  <a:lnTo>
                    <a:pt x="180" y="71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0" name="Google Shape;18370;p13"/>
            <p:cNvSpPr/>
            <p:nvPr/>
          </p:nvSpPr>
          <p:spPr>
            <a:xfrm>
              <a:off x="-721928" y="2000199"/>
              <a:ext cx="12033" cy="11651"/>
            </a:xfrm>
            <a:custGeom>
              <a:avLst/>
              <a:gdLst/>
              <a:ahLst/>
              <a:cxnLst/>
              <a:rect l="l" t="t" r="r" b="b"/>
              <a:pathLst>
                <a:path w="252" h="244" extrusionOk="0">
                  <a:moveTo>
                    <a:pt x="64" y="0"/>
                  </a:moveTo>
                  <a:cubicBezTo>
                    <a:pt x="57" y="0"/>
                    <a:pt x="53" y="4"/>
                    <a:pt x="45" y="4"/>
                  </a:cubicBezTo>
                  <a:cubicBezTo>
                    <a:pt x="34" y="7"/>
                    <a:pt x="22" y="16"/>
                    <a:pt x="15" y="26"/>
                  </a:cubicBezTo>
                  <a:cubicBezTo>
                    <a:pt x="8" y="38"/>
                    <a:pt x="5" y="52"/>
                    <a:pt x="0" y="64"/>
                  </a:cubicBezTo>
                  <a:lnTo>
                    <a:pt x="0" y="75"/>
                  </a:lnTo>
                  <a:cubicBezTo>
                    <a:pt x="0" y="78"/>
                    <a:pt x="0" y="86"/>
                    <a:pt x="5" y="90"/>
                  </a:cubicBezTo>
                  <a:cubicBezTo>
                    <a:pt x="5" y="97"/>
                    <a:pt x="8" y="101"/>
                    <a:pt x="8" y="105"/>
                  </a:cubicBezTo>
                  <a:cubicBezTo>
                    <a:pt x="12" y="105"/>
                    <a:pt x="12" y="105"/>
                    <a:pt x="12" y="109"/>
                  </a:cubicBezTo>
                  <a:cubicBezTo>
                    <a:pt x="15" y="116"/>
                    <a:pt x="22" y="120"/>
                    <a:pt x="31" y="123"/>
                  </a:cubicBezTo>
                  <a:cubicBezTo>
                    <a:pt x="38" y="128"/>
                    <a:pt x="45" y="128"/>
                    <a:pt x="53" y="128"/>
                  </a:cubicBezTo>
                  <a:lnTo>
                    <a:pt x="72" y="128"/>
                  </a:lnTo>
                  <a:cubicBezTo>
                    <a:pt x="79" y="123"/>
                    <a:pt x="83" y="123"/>
                    <a:pt x="86" y="120"/>
                  </a:cubicBezTo>
                  <a:lnTo>
                    <a:pt x="86" y="123"/>
                  </a:lnTo>
                  <a:cubicBezTo>
                    <a:pt x="90" y="128"/>
                    <a:pt x="90" y="135"/>
                    <a:pt x="94" y="142"/>
                  </a:cubicBezTo>
                  <a:cubicBezTo>
                    <a:pt x="98" y="154"/>
                    <a:pt x="101" y="161"/>
                    <a:pt x="109" y="168"/>
                  </a:cubicBezTo>
                  <a:cubicBezTo>
                    <a:pt x="117" y="176"/>
                    <a:pt x="124" y="183"/>
                    <a:pt x="131" y="190"/>
                  </a:cubicBezTo>
                  <a:cubicBezTo>
                    <a:pt x="146" y="199"/>
                    <a:pt x="157" y="202"/>
                    <a:pt x="169" y="206"/>
                  </a:cubicBezTo>
                  <a:cubicBezTo>
                    <a:pt x="179" y="209"/>
                    <a:pt x="188" y="213"/>
                    <a:pt x="195" y="217"/>
                  </a:cubicBezTo>
                  <a:lnTo>
                    <a:pt x="236" y="235"/>
                  </a:lnTo>
                  <a:lnTo>
                    <a:pt x="251" y="243"/>
                  </a:lnTo>
                  <a:lnTo>
                    <a:pt x="251" y="243"/>
                  </a:lnTo>
                  <a:lnTo>
                    <a:pt x="247" y="180"/>
                  </a:lnTo>
                  <a:lnTo>
                    <a:pt x="247" y="123"/>
                  </a:lnTo>
                  <a:lnTo>
                    <a:pt x="247" y="120"/>
                  </a:lnTo>
                  <a:lnTo>
                    <a:pt x="247" y="116"/>
                  </a:lnTo>
                  <a:cubicBezTo>
                    <a:pt x="240" y="97"/>
                    <a:pt x="232" y="78"/>
                    <a:pt x="221" y="68"/>
                  </a:cubicBezTo>
                  <a:cubicBezTo>
                    <a:pt x="214" y="60"/>
                    <a:pt x="206" y="52"/>
                    <a:pt x="198" y="49"/>
                  </a:cubicBezTo>
                  <a:lnTo>
                    <a:pt x="195" y="49"/>
                  </a:lnTo>
                  <a:cubicBezTo>
                    <a:pt x="179" y="38"/>
                    <a:pt x="165" y="33"/>
                    <a:pt x="157" y="30"/>
                  </a:cubicBezTo>
                  <a:cubicBezTo>
                    <a:pt x="146" y="26"/>
                    <a:pt x="135" y="23"/>
                    <a:pt x="131" y="19"/>
                  </a:cubicBezTo>
                  <a:cubicBezTo>
                    <a:pt x="120" y="16"/>
                    <a:pt x="112" y="11"/>
                    <a:pt x="101" y="7"/>
                  </a:cubicBezTo>
                  <a:cubicBezTo>
                    <a:pt x="94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1" name="Google Shape;18371;p13"/>
            <p:cNvSpPr/>
            <p:nvPr/>
          </p:nvSpPr>
          <p:spPr>
            <a:xfrm>
              <a:off x="208051" y="1168920"/>
              <a:ext cx="716" cy="2053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1"/>
                  </a:moveTo>
                  <a:lnTo>
                    <a:pt x="0" y="12"/>
                  </a:lnTo>
                  <a:lnTo>
                    <a:pt x="0" y="27"/>
                  </a:lnTo>
                  <a:cubicBezTo>
                    <a:pt x="0" y="31"/>
                    <a:pt x="4" y="34"/>
                    <a:pt x="4" y="38"/>
                  </a:cubicBezTo>
                  <a:lnTo>
                    <a:pt x="7" y="42"/>
                  </a:lnTo>
                  <a:lnTo>
                    <a:pt x="15" y="42"/>
                  </a:lnTo>
                  <a:lnTo>
                    <a:pt x="15" y="38"/>
                  </a:lnTo>
                  <a:cubicBezTo>
                    <a:pt x="15" y="34"/>
                    <a:pt x="15" y="34"/>
                    <a:pt x="11" y="31"/>
                  </a:cubicBezTo>
                  <a:cubicBezTo>
                    <a:pt x="7" y="20"/>
                    <a:pt x="4" y="1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2" name="Google Shape;18372;p13"/>
            <p:cNvSpPr/>
            <p:nvPr/>
          </p:nvSpPr>
          <p:spPr>
            <a:xfrm>
              <a:off x="204279" y="1160181"/>
              <a:ext cx="8070" cy="14325"/>
            </a:xfrm>
            <a:custGeom>
              <a:avLst/>
              <a:gdLst/>
              <a:ahLst/>
              <a:cxnLst/>
              <a:rect l="l" t="t" r="r" b="b"/>
              <a:pathLst>
                <a:path w="169" h="300" extrusionOk="0">
                  <a:moveTo>
                    <a:pt x="79" y="184"/>
                  </a:moveTo>
                  <a:cubicBezTo>
                    <a:pt x="83" y="195"/>
                    <a:pt x="86" y="203"/>
                    <a:pt x="90" y="214"/>
                  </a:cubicBezTo>
                  <a:cubicBezTo>
                    <a:pt x="94" y="217"/>
                    <a:pt x="94" y="217"/>
                    <a:pt x="94" y="221"/>
                  </a:cubicBezTo>
                  <a:lnTo>
                    <a:pt x="94" y="225"/>
                  </a:lnTo>
                  <a:lnTo>
                    <a:pt x="86" y="225"/>
                  </a:lnTo>
                  <a:lnTo>
                    <a:pt x="83" y="221"/>
                  </a:lnTo>
                  <a:cubicBezTo>
                    <a:pt x="83" y="217"/>
                    <a:pt x="79" y="214"/>
                    <a:pt x="79" y="210"/>
                  </a:cubicBezTo>
                  <a:lnTo>
                    <a:pt x="79" y="195"/>
                  </a:lnTo>
                  <a:lnTo>
                    <a:pt x="79" y="184"/>
                  </a:lnTo>
                  <a:close/>
                  <a:moveTo>
                    <a:pt x="71" y="1"/>
                  </a:moveTo>
                  <a:lnTo>
                    <a:pt x="38" y="72"/>
                  </a:lnTo>
                  <a:cubicBezTo>
                    <a:pt x="26" y="94"/>
                    <a:pt x="19" y="113"/>
                    <a:pt x="12" y="135"/>
                  </a:cubicBezTo>
                  <a:cubicBezTo>
                    <a:pt x="4" y="153"/>
                    <a:pt x="0" y="172"/>
                    <a:pt x="0" y="195"/>
                  </a:cubicBezTo>
                  <a:cubicBezTo>
                    <a:pt x="0" y="203"/>
                    <a:pt x="4" y="214"/>
                    <a:pt x="4" y="221"/>
                  </a:cubicBezTo>
                  <a:cubicBezTo>
                    <a:pt x="8" y="240"/>
                    <a:pt x="16" y="258"/>
                    <a:pt x="26" y="274"/>
                  </a:cubicBezTo>
                  <a:cubicBezTo>
                    <a:pt x="34" y="281"/>
                    <a:pt x="45" y="288"/>
                    <a:pt x="53" y="292"/>
                  </a:cubicBezTo>
                  <a:cubicBezTo>
                    <a:pt x="64" y="300"/>
                    <a:pt x="76" y="300"/>
                    <a:pt x="86" y="300"/>
                  </a:cubicBezTo>
                  <a:cubicBezTo>
                    <a:pt x="98" y="300"/>
                    <a:pt x="105" y="300"/>
                    <a:pt x="116" y="296"/>
                  </a:cubicBezTo>
                  <a:cubicBezTo>
                    <a:pt x="131" y="292"/>
                    <a:pt x="147" y="281"/>
                    <a:pt x="157" y="266"/>
                  </a:cubicBezTo>
                  <a:cubicBezTo>
                    <a:pt x="165" y="251"/>
                    <a:pt x="169" y="236"/>
                    <a:pt x="169" y="221"/>
                  </a:cubicBezTo>
                  <a:cubicBezTo>
                    <a:pt x="169" y="210"/>
                    <a:pt x="169" y="195"/>
                    <a:pt x="161" y="184"/>
                  </a:cubicBezTo>
                  <a:cubicBezTo>
                    <a:pt x="154" y="165"/>
                    <a:pt x="147" y="150"/>
                    <a:pt x="138" y="131"/>
                  </a:cubicBezTo>
                  <a:cubicBezTo>
                    <a:pt x="128" y="113"/>
                    <a:pt x="121" y="94"/>
                    <a:pt x="105" y="72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3" name="Google Shape;18373;p13"/>
            <p:cNvSpPr/>
            <p:nvPr/>
          </p:nvSpPr>
          <p:spPr>
            <a:xfrm>
              <a:off x="-228384" y="1093570"/>
              <a:ext cx="16665" cy="9693"/>
            </a:xfrm>
            <a:custGeom>
              <a:avLst/>
              <a:gdLst/>
              <a:ahLst/>
              <a:cxnLst/>
              <a:rect l="l" t="t" r="r" b="b"/>
              <a:pathLst>
                <a:path w="349" h="203" extrusionOk="0">
                  <a:moveTo>
                    <a:pt x="284" y="1"/>
                  </a:moveTo>
                  <a:lnTo>
                    <a:pt x="258" y="39"/>
                  </a:lnTo>
                  <a:lnTo>
                    <a:pt x="247" y="39"/>
                  </a:lnTo>
                  <a:cubicBezTo>
                    <a:pt x="243" y="35"/>
                    <a:pt x="240" y="35"/>
                    <a:pt x="236" y="35"/>
                  </a:cubicBezTo>
                  <a:cubicBezTo>
                    <a:pt x="228" y="35"/>
                    <a:pt x="221" y="39"/>
                    <a:pt x="217" y="39"/>
                  </a:cubicBezTo>
                  <a:cubicBezTo>
                    <a:pt x="210" y="39"/>
                    <a:pt x="202" y="39"/>
                    <a:pt x="198" y="42"/>
                  </a:cubicBezTo>
                  <a:cubicBezTo>
                    <a:pt x="180" y="46"/>
                    <a:pt x="169" y="50"/>
                    <a:pt x="154" y="54"/>
                  </a:cubicBezTo>
                  <a:cubicBezTo>
                    <a:pt x="143" y="57"/>
                    <a:pt x="131" y="61"/>
                    <a:pt x="124" y="61"/>
                  </a:cubicBezTo>
                  <a:cubicBezTo>
                    <a:pt x="116" y="61"/>
                    <a:pt x="112" y="61"/>
                    <a:pt x="109" y="57"/>
                  </a:cubicBezTo>
                  <a:lnTo>
                    <a:pt x="0" y="31"/>
                  </a:lnTo>
                  <a:lnTo>
                    <a:pt x="67" y="117"/>
                  </a:lnTo>
                  <a:cubicBezTo>
                    <a:pt x="83" y="143"/>
                    <a:pt x="101" y="162"/>
                    <a:pt x="116" y="177"/>
                  </a:cubicBezTo>
                  <a:cubicBezTo>
                    <a:pt x="127" y="185"/>
                    <a:pt x="135" y="188"/>
                    <a:pt x="146" y="196"/>
                  </a:cubicBezTo>
                  <a:cubicBezTo>
                    <a:pt x="157" y="199"/>
                    <a:pt x="169" y="203"/>
                    <a:pt x="180" y="203"/>
                  </a:cubicBezTo>
                  <a:cubicBezTo>
                    <a:pt x="195" y="203"/>
                    <a:pt x="206" y="199"/>
                    <a:pt x="217" y="192"/>
                  </a:cubicBezTo>
                  <a:cubicBezTo>
                    <a:pt x="236" y="185"/>
                    <a:pt x="247" y="173"/>
                    <a:pt x="262" y="162"/>
                  </a:cubicBezTo>
                  <a:lnTo>
                    <a:pt x="262" y="158"/>
                  </a:lnTo>
                  <a:cubicBezTo>
                    <a:pt x="269" y="151"/>
                    <a:pt x="277" y="143"/>
                    <a:pt x="284" y="135"/>
                  </a:cubicBezTo>
                  <a:lnTo>
                    <a:pt x="288" y="135"/>
                  </a:lnTo>
                  <a:lnTo>
                    <a:pt x="348" y="169"/>
                  </a:lnTo>
                  <a:lnTo>
                    <a:pt x="326" y="117"/>
                  </a:lnTo>
                  <a:lnTo>
                    <a:pt x="2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4" name="Google Shape;18374;p13"/>
            <p:cNvSpPr/>
            <p:nvPr/>
          </p:nvSpPr>
          <p:spPr>
            <a:xfrm>
              <a:off x="-211433" y="1143564"/>
              <a:ext cx="18097" cy="21822"/>
            </a:xfrm>
            <a:custGeom>
              <a:avLst/>
              <a:gdLst/>
              <a:ahLst/>
              <a:cxnLst/>
              <a:rect l="l" t="t" r="r" b="b"/>
              <a:pathLst>
                <a:path w="379" h="457" extrusionOk="0">
                  <a:moveTo>
                    <a:pt x="378" y="1"/>
                  </a:moveTo>
                  <a:lnTo>
                    <a:pt x="337" y="4"/>
                  </a:lnTo>
                  <a:lnTo>
                    <a:pt x="299" y="4"/>
                  </a:lnTo>
                  <a:cubicBezTo>
                    <a:pt x="292" y="4"/>
                    <a:pt x="285" y="8"/>
                    <a:pt x="281" y="8"/>
                  </a:cubicBezTo>
                  <a:cubicBezTo>
                    <a:pt x="266" y="8"/>
                    <a:pt x="251" y="12"/>
                    <a:pt x="240" y="16"/>
                  </a:cubicBezTo>
                  <a:cubicBezTo>
                    <a:pt x="225" y="23"/>
                    <a:pt x="214" y="30"/>
                    <a:pt x="202" y="38"/>
                  </a:cubicBezTo>
                  <a:cubicBezTo>
                    <a:pt x="180" y="57"/>
                    <a:pt x="169" y="80"/>
                    <a:pt x="165" y="98"/>
                  </a:cubicBezTo>
                  <a:cubicBezTo>
                    <a:pt x="154" y="128"/>
                    <a:pt x="150" y="158"/>
                    <a:pt x="150" y="184"/>
                  </a:cubicBezTo>
                  <a:cubicBezTo>
                    <a:pt x="147" y="195"/>
                    <a:pt x="147" y="210"/>
                    <a:pt x="142" y="218"/>
                  </a:cubicBezTo>
                  <a:cubicBezTo>
                    <a:pt x="142" y="222"/>
                    <a:pt x="142" y="225"/>
                    <a:pt x="139" y="229"/>
                  </a:cubicBezTo>
                  <a:cubicBezTo>
                    <a:pt x="139" y="232"/>
                    <a:pt x="135" y="237"/>
                    <a:pt x="135" y="240"/>
                  </a:cubicBezTo>
                  <a:lnTo>
                    <a:pt x="16" y="431"/>
                  </a:lnTo>
                  <a:lnTo>
                    <a:pt x="0" y="457"/>
                  </a:lnTo>
                  <a:lnTo>
                    <a:pt x="34" y="427"/>
                  </a:lnTo>
                  <a:lnTo>
                    <a:pt x="191" y="292"/>
                  </a:lnTo>
                  <a:cubicBezTo>
                    <a:pt x="195" y="289"/>
                    <a:pt x="199" y="285"/>
                    <a:pt x="202" y="277"/>
                  </a:cubicBezTo>
                  <a:cubicBezTo>
                    <a:pt x="217" y="266"/>
                    <a:pt x="232" y="251"/>
                    <a:pt x="240" y="232"/>
                  </a:cubicBezTo>
                  <a:cubicBezTo>
                    <a:pt x="262" y="203"/>
                    <a:pt x="273" y="173"/>
                    <a:pt x="288" y="143"/>
                  </a:cubicBezTo>
                  <a:cubicBezTo>
                    <a:pt x="299" y="117"/>
                    <a:pt x="314" y="91"/>
                    <a:pt x="330" y="72"/>
                  </a:cubicBezTo>
                  <a:cubicBezTo>
                    <a:pt x="330" y="68"/>
                    <a:pt x="330" y="68"/>
                    <a:pt x="333" y="68"/>
                  </a:cubicBezTo>
                  <a:lnTo>
                    <a:pt x="3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5" name="Google Shape;18375;p13"/>
            <p:cNvSpPr/>
            <p:nvPr/>
          </p:nvSpPr>
          <p:spPr>
            <a:xfrm>
              <a:off x="-676088" y="2215982"/>
              <a:ext cx="9168" cy="11317"/>
            </a:xfrm>
            <a:custGeom>
              <a:avLst/>
              <a:gdLst/>
              <a:ahLst/>
              <a:cxnLst/>
              <a:rect l="l" t="t" r="r" b="b"/>
              <a:pathLst>
                <a:path w="192" h="237" extrusionOk="0">
                  <a:moveTo>
                    <a:pt x="49" y="50"/>
                  </a:moveTo>
                  <a:cubicBezTo>
                    <a:pt x="87" y="64"/>
                    <a:pt x="109" y="90"/>
                    <a:pt x="132" y="120"/>
                  </a:cubicBezTo>
                  <a:cubicBezTo>
                    <a:pt x="151" y="143"/>
                    <a:pt x="166" y="169"/>
                    <a:pt x="144" y="188"/>
                  </a:cubicBezTo>
                  <a:cubicBezTo>
                    <a:pt x="139" y="195"/>
                    <a:pt x="132" y="195"/>
                    <a:pt x="125" y="195"/>
                  </a:cubicBezTo>
                  <a:cubicBezTo>
                    <a:pt x="109" y="195"/>
                    <a:pt x="91" y="184"/>
                    <a:pt x="76" y="180"/>
                  </a:cubicBezTo>
                  <a:cubicBezTo>
                    <a:pt x="83" y="139"/>
                    <a:pt x="35" y="109"/>
                    <a:pt x="42" y="68"/>
                  </a:cubicBezTo>
                  <a:cubicBezTo>
                    <a:pt x="42" y="60"/>
                    <a:pt x="46" y="57"/>
                    <a:pt x="49" y="50"/>
                  </a:cubicBezTo>
                  <a:close/>
                  <a:moveTo>
                    <a:pt x="35" y="0"/>
                  </a:moveTo>
                  <a:lnTo>
                    <a:pt x="16" y="27"/>
                  </a:lnTo>
                  <a:cubicBezTo>
                    <a:pt x="13" y="34"/>
                    <a:pt x="9" y="42"/>
                    <a:pt x="4" y="50"/>
                  </a:cubicBezTo>
                  <a:cubicBezTo>
                    <a:pt x="4" y="57"/>
                    <a:pt x="1" y="68"/>
                    <a:pt x="1" y="76"/>
                  </a:cubicBezTo>
                  <a:cubicBezTo>
                    <a:pt x="1" y="90"/>
                    <a:pt x="4" y="105"/>
                    <a:pt x="13" y="112"/>
                  </a:cubicBezTo>
                  <a:cubicBezTo>
                    <a:pt x="20" y="131"/>
                    <a:pt x="27" y="143"/>
                    <a:pt x="31" y="150"/>
                  </a:cubicBezTo>
                  <a:cubicBezTo>
                    <a:pt x="35" y="154"/>
                    <a:pt x="35" y="157"/>
                    <a:pt x="35" y="162"/>
                  </a:cubicBezTo>
                  <a:cubicBezTo>
                    <a:pt x="39" y="165"/>
                    <a:pt x="39" y="165"/>
                    <a:pt x="39" y="169"/>
                  </a:cubicBezTo>
                  <a:lnTo>
                    <a:pt x="31" y="188"/>
                  </a:lnTo>
                  <a:lnTo>
                    <a:pt x="27" y="207"/>
                  </a:lnTo>
                  <a:lnTo>
                    <a:pt x="49" y="214"/>
                  </a:lnTo>
                  <a:lnTo>
                    <a:pt x="65" y="217"/>
                  </a:lnTo>
                  <a:cubicBezTo>
                    <a:pt x="68" y="217"/>
                    <a:pt x="76" y="221"/>
                    <a:pt x="83" y="225"/>
                  </a:cubicBezTo>
                  <a:cubicBezTo>
                    <a:pt x="91" y="225"/>
                    <a:pt x="94" y="229"/>
                    <a:pt x="102" y="233"/>
                  </a:cubicBezTo>
                  <a:cubicBezTo>
                    <a:pt x="109" y="233"/>
                    <a:pt x="117" y="236"/>
                    <a:pt x="125" y="236"/>
                  </a:cubicBezTo>
                  <a:lnTo>
                    <a:pt x="132" y="236"/>
                  </a:lnTo>
                  <a:cubicBezTo>
                    <a:pt x="139" y="233"/>
                    <a:pt x="144" y="233"/>
                    <a:pt x="151" y="229"/>
                  </a:cubicBezTo>
                  <a:cubicBezTo>
                    <a:pt x="158" y="229"/>
                    <a:pt x="166" y="221"/>
                    <a:pt x="170" y="217"/>
                  </a:cubicBezTo>
                  <a:cubicBezTo>
                    <a:pt x="177" y="210"/>
                    <a:pt x="184" y="202"/>
                    <a:pt x="188" y="191"/>
                  </a:cubicBezTo>
                  <a:cubicBezTo>
                    <a:pt x="192" y="184"/>
                    <a:pt x="192" y="176"/>
                    <a:pt x="192" y="165"/>
                  </a:cubicBezTo>
                  <a:cubicBezTo>
                    <a:pt x="192" y="150"/>
                    <a:pt x="188" y="135"/>
                    <a:pt x="180" y="124"/>
                  </a:cubicBezTo>
                  <a:cubicBezTo>
                    <a:pt x="177" y="117"/>
                    <a:pt x="170" y="105"/>
                    <a:pt x="166" y="98"/>
                  </a:cubicBezTo>
                  <a:cubicBezTo>
                    <a:pt x="151" y="83"/>
                    <a:pt x="139" y="68"/>
                    <a:pt x="125" y="50"/>
                  </a:cubicBezTo>
                  <a:cubicBezTo>
                    <a:pt x="109" y="38"/>
                    <a:pt x="94" y="27"/>
                    <a:pt x="76" y="19"/>
                  </a:cubicBezTo>
                  <a:cubicBezTo>
                    <a:pt x="72" y="16"/>
                    <a:pt x="68" y="16"/>
                    <a:pt x="65" y="12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6" name="Google Shape;18376;p13"/>
            <p:cNvSpPr/>
            <p:nvPr/>
          </p:nvSpPr>
          <p:spPr>
            <a:xfrm>
              <a:off x="-127727" y="1010246"/>
              <a:ext cx="15041" cy="15901"/>
            </a:xfrm>
            <a:custGeom>
              <a:avLst/>
              <a:gdLst/>
              <a:ahLst/>
              <a:cxnLst/>
              <a:rect l="l" t="t" r="r" b="b"/>
              <a:pathLst>
                <a:path w="315" h="333" extrusionOk="0">
                  <a:moveTo>
                    <a:pt x="0" y="1"/>
                  </a:moveTo>
                  <a:lnTo>
                    <a:pt x="23" y="60"/>
                  </a:lnTo>
                  <a:cubicBezTo>
                    <a:pt x="31" y="75"/>
                    <a:pt x="34" y="86"/>
                    <a:pt x="45" y="98"/>
                  </a:cubicBezTo>
                  <a:cubicBezTo>
                    <a:pt x="53" y="109"/>
                    <a:pt x="61" y="120"/>
                    <a:pt x="68" y="127"/>
                  </a:cubicBezTo>
                  <a:cubicBezTo>
                    <a:pt x="94" y="150"/>
                    <a:pt x="124" y="161"/>
                    <a:pt x="147" y="172"/>
                  </a:cubicBezTo>
                  <a:cubicBezTo>
                    <a:pt x="157" y="176"/>
                    <a:pt x="169" y="180"/>
                    <a:pt x="176" y="187"/>
                  </a:cubicBezTo>
                  <a:cubicBezTo>
                    <a:pt x="183" y="191"/>
                    <a:pt x="191" y="195"/>
                    <a:pt x="195" y="198"/>
                  </a:cubicBezTo>
                  <a:lnTo>
                    <a:pt x="314" y="333"/>
                  </a:lnTo>
                  <a:lnTo>
                    <a:pt x="270" y="191"/>
                  </a:lnTo>
                  <a:lnTo>
                    <a:pt x="259" y="161"/>
                  </a:lnTo>
                  <a:cubicBezTo>
                    <a:pt x="255" y="143"/>
                    <a:pt x="247" y="124"/>
                    <a:pt x="236" y="105"/>
                  </a:cubicBezTo>
                  <a:cubicBezTo>
                    <a:pt x="221" y="82"/>
                    <a:pt x="206" y="64"/>
                    <a:pt x="188" y="49"/>
                  </a:cubicBezTo>
                  <a:cubicBezTo>
                    <a:pt x="180" y="46"/>
                    <a:pt x="173" y="41"/>
                    <a:pt x="169" y="38"/>
                  </a:cubicBezTo>
                  <a:cubicBezTo>
                    <a:pt x="139" y="23"/>
                    <a:pt x="105" y="12"/>
                    <a:pt x="61" y="8"/>
                  </a:cubicBezTo>
                  <a:lnTo>
                    <a:pt x="3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7" name="Google Shape;18377;p13"/>
            <p:cNvSpPr/>
            <p:nvPr/>
          </p:nvSpPr>
          <p:spPr>
            <a:xfrm>
              <a:off x="259048" y="1293356"/>
              <a:ext cx="7926" cy="11078"/>
            </a:xfrm>
            <a:custGeom>
              <a:avLst/>
              <a:gdLst/>
              <a:ahLst/>
              <a:cxnLst/>
              <a:rect l="l" t="t" r="r" b="b"/>
              <a:pathLst>
                <a:path w="166" h="232" extrusionOk="0">
                  <a:moveTo>
                    <a:pt x="61" y="0"/>
                  </a:moveTo>
                  <a:cubicBezTo>
                    <a:pt x="54" y="0"/>
                    <a:pt x="42" y="4"/>
                    <a:pt x="35" y="7"/>
                  </a:cubicBezTo>
                  <a:cubicBezTo>
                    <a:pt x="23" y="16"/>
                    <a:pt x="16" y="23"/>
                    <a:pt x="9" y="33"/>
                  </a:cubicBezTo>
                  <a:cubicBezTo>
                    <a:pt x="5" y="45"/>
                    <a:pt x="1" y="56"/>
                    <a:pt x="1" y="71"/>
                  </a:cubicBezTo>
                  <a:cubicBezTo>
                    <a:pt x="1" y="83"/>
                    <a:pt x="5" y="94"/>
                    <a:pt x="9" y="105"/>
                  </a:cubicBezTo>
                  <a:cubicBezTo>
                    <a:pt x="16" y="120"/>
                    <a:pt x="23" y="128"/>
                    <a:pt x="28" y="135"/>
                  </a:cubicBezTo>
                  <a:cubicBezTo>
                    <a:pt x="31" y="138"/>
                    <a:pt x="31" y="142"/>
                    <a:pt x="31" y="142"/>
                  </a:cubicBezTo>
                  <a:lnTo>
                    <a:pt x="35" y="146"/>
                  </a:lnTo>
                  <a:cubicBezTo>
                    <a:pt x="35" y="154"/>
                    <a:pt x="35" y="164"/>
                    <a:pt x="38" y="173"/>
                  </a:cubicBezTo>
                  <a:cubicBezTo>
                    <a:pt x="42" y="180"/>
                    <a:pt x="42" y="187"/>
                    <a:pt x="50" y="195"/>
                  </a:cubicBezTo>
                  <a:cubicBezTo>
                    <a:pt x="54" y="206"/>
                    <a:pt x="64" y="217"/>
                    <a:pt x="80" y="225"/>
                  </a:cubicBezTo>
                  <a:cubicBezTo>
                    <a:pt x="90" y="232"/>
                    <a:pt x="106" y="232"/>
                    <a:pt x="121" y="232"/>
                  </a:cubicBezTo>
                  <a:lnTo>
                    <a:pt x="143" y="232"/>
                  </a:lnTo>
                  <a:lnTo>
                    <a:pt x="151" y="225"/>
                  </a:lnTo>
                  <a:lnTo>
                    <a:pt x="154" y="213"/>
                  </a:lnTo>
                  <a:cubicBezTo>
                    <a:pt x="162" y="202"/>
                    <a:pt x="166" y="190"/>
                    <a:pt x="166" y="180"/>
                  </a:cubicBezTo>
                  <a:cubicBezTo>
                    <a:pt x="166" y="164"/>
                    <a:pt x="162" y="154"/>
                    <a:pt x="162" y="146"/>
                  </a:cubicBezTo>
                  <a:cubicBezTo>
                    <a:pt x="158" y="142"/>
                    <a:pt x="158" y="138"/>
                    <a:pt x="158" y="138"/>
                  </a:cubicBezTo>
                  <a:lnTo>
                    <a:pt x="158" y="135"/>
                  </a:lnTo>
                  <a:lnTo>
                    <a:pt x="158" y="105"/>
                  </a:lnTo>
                  <a:cubicBezTo>
                    <a:pt x="158" y="90"/>
                    <a:pt x="154" y="71"/>
                    <a:pt x="143" y="52"/>
                  </a:cubicBezTo>
                  <a:cubicBezTo>
                    <a:pt x="140" y="42"/>
                    <a:pt x="132" y="33"/>
                    <a:pt x="121" y="26"/>
                  </a:cubicBezTo>
                  <a:cubicBezTo>
                    <a:pt x="113" y="19"/>
                    <a:pt x="102" y="11"/>
                    <a:pt x="90" y="7"/>
                  </a:cubicBezTo>
                  <a:cubicBezTo>
                    <a:pt x="87" y="7"/>
                    <a:pt x="87" y="4"/>
                    <a:pt x="83" y="4"/>
                  </a:cubicBezTo>
                  <a:cubicBezTo>
                    <a:pt x="80" y="4"/>
                    <a:pt x="73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8" name="Google Shape;18378;p13"/>
            <p:cNvSpPr/>
            <p:nvPr/>
          </p:nvSpPr>
          <p:spPr>
            <a:xfrm>
              <a:off x="-471861" y="2173341"/>
              <a:ext cx="14468" cy="13227"/>
            </a:xfrm>
            <a:custGeom>
              <a:avLst/>
              <a:gdLst/>
              <a:ahLst/>
              <a:cxnLst/>
              <a:rect l="l" t="t" r="r" b="b"/>
              <a:pathLst>
                <a:path w="303" h="277" extrusionOk="0">
                  <a:moveTo>
                    <a:pt x="4" y="1"/>
                  </a:moveTo>
                  <a:lnTo>
                    <a:pt x="1" y="75"/>
                  </a:lnTo>
                  <a:lnTo>
                    <a:pt x="1" y="86"/>
                  </a:lnTo>
                  <a:lnTo>
                    <a:pt x="1" y="97"/>
                  </a:lnTo>
                  <a:cubicBezTo>
                    <a:pt x="1" y="127"/>
                    <a:pt x="8" y="158"/>
                    <a:pt x="19" y="180"/>
                  </a:cubicBezTo>
                  <a:cubicBezTo>
                    <a:pt x="30" y="198"/>
                    <a:pt x="42" y="210"/>
                    <a:pt x="56" y="220"/>
                  </a:cubicBezTo>
                  <a:cubicBezTo>
                    <a:pt x="61" y="225"/>
                    <a:pt x="61" y="225"/>
                    <a:pt x="64" y="225"/>
                  </a:cubicBezTo>
                  <a:lnTo>
                    <a:pt x="83" y="225"/>
                  </a:lnTo>
                  <a:cubicBezTo>
                    <a:pt x="98" y="225"/>
                    <a:pt x="106" y="225"/>
                    <a:pt x="116" y="228"/>
                  </a:cubicBezTo>
                  <a:lnTo>
                    <a:pt x="139" y="228"/>
                  </a:lnTo>
                  <a:lnTo>
                    <a:pt x="132" y="217"/>
                  </a:lnTo>
                  <a:lnTo>
                    <a:pt x="218" y="202"/>
                  </a:lnTo>
                  <a:cubicBezTo>
                    <a:pt x="213" y="191"/>
                    <a:pt x="206" y="180"/>
                    <a:pt x="202" y="168"/>
                  </a:cubicBezTo>
                  <a:cubicBezTo>
                    <a:pt x="191" y="153"/>
                    <a:pt x="180" y="142"/>
                    <a:pt x="165" y="131"/>
                  </a:cubicBezTo>
                  <a:cubicBezTo>
                    <a:pt x="146" y="116"/>
                    <a:pt x="128" y="105"/>
                    <a:pt x="113" y="94"/>
                  </a:cubicBezTo>
                  <a:cubicBezTo>
                    <a:pt x="106" y="94"/>
                    <a:pt x="101" y="90"/>
                    <a:pt x="98" y="86"/>
                  </a:cubicBezTo>
                  <a:cubicBezTo>
                    <a:pt x="87" y="79"/>
                    <a:pt x="75" y="71"/>
                    <a:pt x="68" y="60"/>
                  </a:cubicBezTo>
                  <a:lnTo>
                    <a:pt x="4" y="1"/>
                  </a:lnTo>
                  <a:close/>
                  <a:moveTo>
                    <a:pt x="247" y="236"/>
                  </a:moveTo>
                  <a:lnTo>
                    <a:pt x="232" y="254"/>
                  </a:lnTo>
                  <a:cubicBezTo>
                    <a:pt x="236" y="262"/>
                    <a:pt x="240" y="270"/>
                    <a:pt x="240" y="277"/>
                  </a:cubicBezTo>
                  <a:lnTo>
                    <a:pt x="303" y="265"/>
                  </a:lnTo>
                  <a:lnTo>
                    <a:pt x="247" y="2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9" name="Google Shape;18379;p13"/>
            <p:cNvSpPr/>
            <p:nvPr/>
          </p:nvSpPr>
          <p:spPr>
            <a:xfrm>
              <a:off x="74160" y="1908424"/>
              <a:ext cx="13084" cy="13083"/>
            </a:xfrm>
            <a:custGeom>
              <a:avLst/>
              <a:gdLst/>
              <a:ahLst/>
              <a:cxnLst/>
              <a:rect l="l" t="t" r="r" b="b"/>
              <a:pathLst>
                <a:path w="274" h="274" extrusionOk="0">
                  <a:moveTo>
                    <a:pt x="273" y="1"/>
                  </a:moveTo>
                  <a:lnTo>
                    <a:pt x="194" y="38"/>
                  </a:lnTo>
                  <a:cubicBezTo>
                    <a:pt x="168" y="49"/>
                    <a:pt x="135" y="64"/>
                    <a:pt x="105" y="80"/>
                  </a:cubicBezTo>
                  <a:cubicBezTo>
                    <a:pt x="75" y="98"/>
                    <a:pt x="46" y="116"/>
                    <a:pt x="19" y="143"/>
                  </a:cubicBezTo>
                  <a:cubicBezTo>
                    <a:pt x="11" y="150"/>
                    <a:pt x="8" y="158"/>
                    <a:pt x="4" y="166"/>
                  </a:cubicBezTo>
                  <a:cubicBezTo>
                    <a:pt x="1" y="176"/>
                    <a:pt x="1" y="184"/>
                    <a:pt x="1" y="192"/>
                  </a:cubicBezTo>
                  <a:cubicBezTo>
                    <a:pt x="1" y="202"/>
                    <a:pt x="1" y="211"/>
                    <a:pt x="4" y="218"/>
                  </a:cubicBezTo>
                  <a:cubicBezTo>
                    <a:pt x="8" y="225"/>
                    <a:pt x="11" y="233"/>
                    <a:pt x="15" y="237"/>
                  </a:cubicBezTo>
                  <a:cubicBezTo>
                    <a:pt x="19" y="244"/>
                    <a:pt x="23" y="247"/>
                    <a:pt x="23" y="247"/>
                  </a:cubicBezTo>
                  <a:cubicBezTo>
                    <a:pt x="30" y="255"/>
                    <a:pt x="34" y="255"/>
                    <a:pt x="42" y="259"/>
                  </a:cubicBezTo>
                  <a:lnTo>
                    <a:pt x="53" y="259"/>
                  </a:lnTo>
                  <a:cubicBezTo>
                    <a:pt x="53" y="259"/>
                    <a:pt x="53" y="263"/>
                    <a:pt x="56" y="263"/>
                  </a:cubicBezTo>
                  <a:lnTo>
                    <a:pt x="98" y="273"/>
                  </a:lnTo>
                  <a:lnTo>
                    <a:pt x="105" y="233"/>
                  </a:lnTo>
                  <a:cubicBezTo>
                    <a:pt x="105" y="225"/>
                    <a:pt x="109" y="221"/>
                    <a:pt x="109" y="214"/>
                  </a:cubicBezTo>
                  <a:cubicBezTo>
                    <a:pt x="113" y="211"/>
                    <a:pt x="120" y="202"/>
                    <a:pt x="132" y="195"/>
                  </a:cubicBezTo>
                  <a:cubicBezTo>
                    <a:pt x="146" y="184"/>
                    <a:pt x="168" y="173"/>
                    <a:pt x="191" y="158"/>
                  </a:cubicBezTo>
                  <a:cubicBezTo>
                    <a:pt x="203" y="150"/>
                    <a:pt x="213" y="143"/>
                    <a:pt x="225" y="128"/>
                  </a:cubicBezTo>
                  <a:cubicBezTo>
                    <a:pt x="236" y="116"/>
                    <a:pt x="244" y="102"/>
                    <a:pt x="251" y="83"/>
                  </a:cubicBezTo>
                  <a:lnTo>
                    <a:pt x="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0" name="Google Shape;18380;p13"/>
            <p:cNvSpPr/>
            <p:nvPr/>
          </p:nvSpPr>
          <p:spPr>
            <a:xfrm>
              <a:off x="-218022" y="1026099"/>
              <a:ext cx="1098" cy="1528"/>
            </a:xfrm>
            <a:custGeom>
              <a:avLst/>
              <a:gdLst/>
              <a:ahLst/>
              <a:cxnLst/>
              <a:rect l="l" t="t" r="r" b="b"/>
              <a:pathLst>
                <a:path w="23" h="32" extrusionOk="0">
                  <a:moveTo>
                    <a:pt x="15" y="1"/>
                  </a:moveTo>
                  <a:cubicBezTo>
                    <a:pt x="7" y="12"/>
                    <a:pt x="4" y="20"/>
                    <a:pt x="0" y="23"/>
                  </a:cubicBezTo>
                  <a:lnTo>
                    <a:pt x="0" y="28"/>
                  </a:lnTo>
                  <a:lnTo>
                    <a:pt x="0" y="31"/>
                  </a:lnTo>
                  <a:cubicBezTo>
                    <a:pt x="4" y="31"/>
                    <a:pt x="7" y="28"/>
                    <a:pt x="11" y="23"/>
                  </a:cubicBezTo>
                  <a:cubicBezTo>
                    <a:pt x="15" y="20"/>
                    <a:pt x="19" y="16"/>
                    <a:pt x="23" y="12"/>
                  </a:cubicBezTo>
                  <a:lnTo>
                    <a:pt x="23" y="9"/>
                  </a:lnTo>
                  <a:cubicBezTo>
                    <a:pt x="23" y="9"/>
                    <a:pt x="23" y="5"/>
                    <a:pt x="19" y="5"/>
                  </a:cubicBezTo>
                  <a:cubicBezTo>
                    <a:pt x="19" y="5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1" name="Google Shape;18381;p13"/>
            <p:cNvSpPr/>
            <p:nvPr/>
          </p:nvSpPr>
          <p:spPr>
            <a:xfrm>
              <a:off x="-221413" y="1020990"/>
              <a:ext cx="8213" cy="10505"/>
            </a:xfrm>
            <a:custGeom>
              <a:avLst/>
              <a:gdLst/>
              <a:ahLst/>
              <a:cxnLst/>
              <a:rect l="l" t="t" r="r" b="b"/>
              <a:pathLst>
                <a:path w="172" h="220" extrusionOk="0">
                  <a:moveTo>
                    <a:pt x="86" y="108"/>
                  </a:moveTo>
                  <a:cubicBezTo>
                    <a:pt x="90" y="108"/>
                    <a:pt x="90" y="112"/>
                    <a:pt x="90" y="112"/>
                  </a:cubicBezTo>
                  <a:cubicBezTo>
                    <a:pt x="94" y="112"/>
                    <a:pt x="94" y="116"/>
                    <a:pt x="94" y="116"/>
                  </a:cubicBezTo>
                  <a:lnTo>
                    <a:pt x="94" y="119"/>
                  </a:lnTo>
                  <a:cubicBezTo>
                    <a:pt x="90" y="123"/>
                    <a:pt x="86" y="127"/>
                    <a:pt x="82" y="130"/>
                  </a:cubicBezTo>
                  <a:cubicBezTo>
                    <a:pt x="78" y="135"/>
                    <a:pt x="75" y="138"/>
                    <a:pt x="71" y="138"/>
                  </a:cubicBezTo>
                  <a:lnTo>
                    <a:pt x="71" y="135"/>
                  </a:lnTo>
                  <a:lnTo>
                    <a:pt x="71" y="130"/>
                  </a:lnTo>
                  <a:cubicBezTo>
                    <a:pt x="75" y="127"/>
                    <a:pt x="78" y="119"/>
                    <a:pt x="86" y="108"/>
                  </a:cubicBezTo>
                  <a:close/>
                  <a:moveTo>
                    <a:pt x="71" y="0"/>
                  </a:moveTo>
                  <a:lnTo>
                    <a:pt x="49" y="33"/>
                  </a:lnTo>
                  <a:cubicBezTo>
                    <a:pt x="42" y="45"/>
                    <a:pt x="30" y="56"/>
                    <a:pt x="19" y="71"/>
                  </a:cubicBezTo>
                  <a:cubicBezTo>
                    <a:pt x="11" y="78"/>
                    <a:pt x="8" y="90"/>
                    <a:pt x="4" y="101"/>
                  </a:cubicBezTo>
                  <a:cubicBezTo>
                    <a:pt x="0" y="101"/>
                    <a:pt x="0" y="104"/>
                    <a:pt x="0" y="108"/>
                  </a:cubicBezTo>
                  <a:lnTo>
                    <a:pt x="60" y="101"/>
                  </a:lnTo>
                  <a:lnTo>
                    <a:pt x="4" y="172"/>
                  </a:lnTo>
                  <a:cubicBezTo>
                    <a:pt x="4" y="180"/>
                    <a:pt x="8" y="183"/>
                    <a:pt x="15" y="190"/>
                  </a:cubicBezTo>
                  <a:cubicBezTo>
                    <a:pt x="19" y="198"/>
                    <a:pt x="26" y="206"/>
                    <a:pt x="37" y="213"/>
                  </a:cubicBezTo>
                  <a:cubicBezTo>
                    <a:pt x="45" y="216"/>
                    <a:pt x="56" y="220"/>
                    <a:pt x="68" y="220"/>
                  </a:cubicBezTo>
                  <a:cubicBezTo>
                    <a:pt x="75" y="220"/>
                    <a:pt x="82" y="220"/>
                    <a:pt x="90" y="216"/>
                  </a:cubicBezTo>
                  <a:cubicBezTo>
                    <a:pt x="97" y="213"/>
                    <a:pt x="109" y="209"/>
                    <a:pt x="112" y="202"/>
                  </a:cubicBezTo>
                  <a:cubicBezTo>
                    <a:pt x="120" y="198"/>
                    <a:pt x="127" y="194"/>
                    <a:pt x="135" y="187"/>
                  </a:cubicBezTo>
                  <a:cubicBezTo>
                    <a:pt x="146" y="175"/>
                    <a:pt x="154" y="168"/>
                    <a:pt x="161" y="157"/>
                  </a:cubicBezTo>
                  <a:cubicBezTo>
                    <a:pt x="168" y="145"/>
                    <a:pt x="172" y="130"/>
                    <a:pt x="172" y="116"/>
                  </a:cubicBezTo>
                  <a:cubicBezTo>
                    <a:pt x="172" y="104"/>
                    <a:pt x="168" y="93"/>
                    <a:pt x="165" y="82"/>
                  </a:cubicBezTo>
                  <a:cubicBezTo>
                    <a:pt x="157" y="71"/>
                    <a:pt x="146" y="59"/>
                    <a:pt x="135" y="49"/>
                  </a:cubicBezTo>
                  <a:cubicBezTo>
                    <a:pt x="127" y="41"/>
                    <a:pt x="116" y="30"/>
                    <a:pt x="101" y="23"/>
                  </a:cubicBezTo>
                  <a:lnTo>
                    <a:pt x="7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2" name="Google Shape;18382;p13"/>
            <p:cNvSpPr/>
            <p:nvPr/>
          </p:nvSpPr>
          <p:spPr>
            <a:xfrm>
              <a:off x="-226952" y="1030970"/>
              <a:ext cx="573" cy="764"/>
            </a:xfrm>
            <a:custGeom>
              <a:avLst/>
              <a:gdLst/>
              <a:ahLst/>
              <a:cxnLst/>
              <a:rect l="l" t="t" r="r" b="b"/>
              <a:pathLst>
                <a:path w="12" h="16" extrusionOk="0">
                  <a:moveTo>
                    <a:pt x="11" y="0"/>
                  </a:moveTo>
                  <a:lnTo>
                    <a:pt x="8" y="4"/>
                  </a:lnTo>
                  <a:cubicBezTo>
                    <a:pt x="4" y="7"/>
                    <a:pt x="1" y="11"/>
                    <a:pt x="1" y="15"/>
                  </a:cubicBezTo>
                  <a:lnTo>
                    <a:pt x="4" y="11"/>
                  </a:lnTo>
                  <a:cubicBezTo>
                    <a:pt x="8" y="11"/>
                    <a:pt x="8" y="7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3" name="Google Shape;18383;p13"/>
            <p:cNvSpPr/>
            <p:nvPr/>
          </p:nvSpPr>
          <p:spPr>
            <a:xfrm>
              <a:off x="-231058" y="1025765"/>
              <a:ext cx="12511" cy="9693"/>
            </a:xfrm>
            <a:custGeom>
              <a:avLst/>
              <a:gdLst/>
              <a:ahLst/>
              <a:cxnLst/>
              <a:rect l="l" t="t" r="r" b="b"/>
              <a:pathLst>
                <a:path w="262" h="203" extrusionOk="0">
                  <a:moveTo>
                    <a:pt x="97" y="109"/>
                  </a:moveTo>
                  <a:lnTo>
                    <a:pt x="97" y="109"/>
                  </a:lnTo>
                  <a:cubicBezTo>
                    <a:pt x="94" y="116"/>
                    <a:pt x="94" y="120"/>
                    <a:pt x="90" y="120"/>
                  </a:cubicBezTo>
                  <a:lnTo>
                    <a:pt x="87" y="124"/>
                  </a:lnTo>
                  <a:cubicBezTo>
                    <a:pt x="87" y="120"/>
                    <a:pt x="90" y="116"/>
                    <a:pt x="94" y="113"/>
                  </a:cubicBezTo>
                  <a:lnTo>
                    <a:pt x="97" y="109"/>
                  </a:lnTo>
                  <a:close/>
                  <a:moveTo>
                    <a:pt x="262" y="1"/>
                  </a:moveTo>
                  <a:lnTo>
                    <a:pt x="202" y="8"/>
                  </a:lnTo>
                  <a:lnTo>
                    <a:pt x="168" y="12"/>
                  </a:lnTo>
                  <a:cubicBezTo>
                    <a:pt x="146" y="12"/>
                    <a:pt x="127" y="16"/>
                    <a:pt x="105" y="23"/>
                  </a:cubicBezTo>
                  <a:cubicBezTo>
                    <a:pt x="90" y="27"/>
                    <a:pt x="79" y="30"/>
                    <a:pt x="64" y="38"/>
                  </a:cubicBezTo>
                  <a:cubicBezTo>
                    <a:pt x="45" y="49"/>
                    <a:pt x="30" y="68"/>
                    <a:pt x="19" y="87"/>
                  </a:cubicBezTo>
                  <a:cubicBezTo>
                    <a:pt x="8" y="109"/>
                    <a:pt x="4" y="132"/>
                    <a:pt x="4" y="158"/>
                  </a:cubicBezTo>
                  <a:lnTo>
                    <a:pt x="0" y="187"/>
                  </a:lnTo>
                  <a:lnTo>
                    <a:pt x="30" y="195"/>
                  </a:lnTo>
                  <a:cubicBezTo>
                    <a:pt x="45" y="199"/>
                    <a:pt x="60" y="202"/>
                    <a:pt x="75" y="202"/>
                  </a:cubicBezTo>
                  <a:cubicBezTo>
                    <a:pt x="87" y="202"/>
                    <a:pt x="97" y="199"/>
                    <a:pt x="109" y="195"/>
                  </a:cubicBezTo>
                  <a:cubicBezTo>
                    <a:pt x="127" y="192"/>
                    <a:pt x="142" y="180"/>
                    <a:pt x="149" y="165"/>
                  </a:cubicBezTo>
                  <a:cubicBezTo>
                    <a:pt x="157" y="158"/>
                    <a:pt x="165" y="147"/>
                    <a:pt x="168" y="139"/>
                  </a:cubicBezTo>
                  <a:cubicBezTo>
                    <a:pt x="176" y="124"/>
                    <a:pt x="180" y="113"/>
                    <a:pt x="187" y="102"/>
                  </a:cubicBezTo>
                  <a:cubicBezTo>
                    <a:pt x="191" y="90"/>
                    <a:pt x="199" y="80"/>
                    <a:pt x="202" y="72"/>
                  </a:cubicBezTo>
                  <a:lnTo>
                    <a:pt x="206" y="72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4" name="Google Shape;18384;p13"/>
            <p:cNvSpPr/>
            <p:nvPr/>
          </p:nvSpPr>
          <p:spPr>
            <a:xfrm>
              <a:off x="127353" y="1058808"/>
              <a:ext cx="12176" cy="10600"/>
            </a:xfrm>
            <a:custGeom>
              <a:avLst/>
              <a:gdLst/>
              <a:ahLst/>
              <a:cxnLst/>
              <a:rect l="l" t="t" r="r" b="b"/>
              <a:pathLst>
                <a:path w="255" h="222" extrusionOk="0">
                  <a:moveTo>
                    <a:pt x="53" y="0"/>
                  </a:moveTo>
                  <a:cubicBezTo>
                    <a:pt x="45" y="4"/>
                    <a:pt x="41" y="8"/>
                    <a:pt x="38" y="11"/>
                  </a:cubicBezTo>
                  <a:cubicBezTo>
                    <a:pt x="31" y="16"/>
                    <a:pt x="27" y="19"/>
                    <a:pt x="22" y="23"/>
                  </a:cubicBezTo>
                  <a:cubicBezTo>
                    <a:pt x="15" y="30"/>
                    <a:pt x="12" y="38"/>
                    <a:pt x="8" y="45"/>
                  </a:cubicBezTo>
                  <a:cubicBezTo>
                    <a:pt x="0" y="52"/>
                    <a:pt x="0" y="64"/>
                    <a:pt x="0" y="75"/>
                  </a:cubicBezTo>
                  <a:cubicBezTo>
                    <a:pt x="0" y="86"/>
                    <a:pt x="5" y="94"/>
                    <a:pt x="8" y="101"/>
                  </a:cubicBezTo>
                  <a:cubicBezTo>
                    <a:pt x="12" y="109"/>
                    <a:pt x="15" y="112"/>
                    <a:pt x="22" y="116"/>
                  </a:cubicBezTo>
                  <a:cubicBezTo>
                    <a:pt x="31" y="123"/>
                    <a:pt x="38" y="128"/>
                    <a:pt x="45" y="131"/>
                  </a:cubicBezTo>
                  <a:cubicBezTo>
                    <a:pt x="53" y="135"/>
                    <a:pt x="60" y="138"/>
                    <a:pt x="67" y="142"/>
                  </a:cubicBezTo>
                  <a:lnTo>
                    <a:pt x="67" y="146"/>
                  </a:lnTo>
                  <a:cubicBezTo>
                    <a:pt x="75" y="165"/>
                    <a:pt x="79" y="180"/>
                    <a:pt x="90" y="195"/>
                  </a:cubicBezTo>
                  <a:cubicBezTo>
                    <a:pt x="98" y="202"/>
                    <a:pt x="101" y="209"/>
                    <a:pt x="112" y="213"/>
                  </a:cubicBezTo>
                  <a:cubicBezTo>
                    <a:pt x="120" y="217"/>
                    <a:pt x="131" y="221"/>
                    <a:pt x="139" y="221"/>
                  </a:cubicBezTo>
                  <a:lnTo>
                    <a:pt x="143" y="221"/>
                  </a:lnTo>
                  <a:cubicBezTo>
                    <a:pt x="153" y="221"/>
                    <a:pt x="162" y="217"/>
                    <a:pt x="172" y="213"/>
                  </a:cubicBezTo>
                  <a:cubicBezTo>
                    <a:pt x="184" y="206"/>
                    <a:pt x="195" y="199"/>
                    <a:pt x="202" y="187"/>
                  </a:cubicBezTo>
                  <a:cubicBezTo>
                    <a:pt x="214" y="180"/>
                    <a:pt x="221" y="168"/>
                    <a:pt x="229" y="157"/>
                  </a:cubicBezTo>
                  <a:lnTo>
                    <a:pt x="255" y="123"/>
                  </a:lnTo>
                  <a:lnTo>
                    <a:pt x="217" y="101"/>
                  </a:lnTo>
                  <a:cubicBezTo>
                    <a:pt x="210" y="97"/>
                    <a:pt x="198" y="90"/>
                    <a:pt x="184" y="83"/>
                  </a:cubicBezTo>
                  <a:cubicBezTo>
                    <a:pt x="179" y="78"/>
                    <a:pt x="172" y="71"/>
                    <a:pt x="165" y="68"/>
                  </a:cubicBezTo>
                  <a:cubicBezTo>
                    <a:pt x="157" y="64"/>
                    <a:pt x="146" y="60"/>
                    <a:pt x="135" y="60"/>
                  </a:cubicBezTo>
                  <a:lnTo>
                    <a:pt x="127" y="60"/>
                  </a:lnTo>
                  <a:cubicBezTo>
                    <a:pt x="127" y="60"/>
                    <a:pt x="127" y="52"/>
                    <a:pt x="124" y="49"/>
                  </a:cubicBezTo>
                  <a:cubicBezTo>
                    <a:pt x="124" y="42"/>
                    <a:pt x="120" y="34"/>
                    <a:pt x="112" y="26"/>
                  </a:cubicBezTo>
                  <a:cubicBezTo>
                    <a:pt x="112" y="19"/>
                    <a:pt x="109" y="16"/>
                    <a:pt x="101" y="8"/>
                  </a:cubicBez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5" name="Google Shape;18385;p13"/>
            <p:cNvSpPr/>
            <p:nvPr/>
          </p:nvSpPr>
          <p:spPr>
            <a:xfrm>
              <a:off x="-598065" y="2350923"/>
              <a:ext cx="7019" cy="17572"/>
            </a:xfrm>
            <a:custGeom>
              <a:avLst/>
              <a:gdLst/>
              <a:ahLst/>
              <a:cxnLst/>
              <a:rect l="l" t="t" r="r" b="b"/>
              <a:pathLst>
                <a:path w="147" h="368" extrusionOk="0">
                  <a:moveTo>
                    <a:pt x="120" y="0"/>
                  </a:moveTo>
                  <a:lnTo>
                    <a:pt x="71" y="27"/>
                  </a:lnTo>
                  <a:cubicBezTo>
                    <a:pt x="49" y="42"/>
                    <a:pt x="30" y="57"/>
                    <a:pt x="19" y="72"/>
                  </a:cubicBezTo>
                  <a:cubicBezTo>
                    <a:pt x="12" y="79"/>
                    <a:pt x="8" y="90"/>
                    <a:pt x="4" y="98"/>
                  </a:cubicBezTo>
                  <a:cubicBezTo>
                    <a:pt x="1" y="109"/>
                    <a:pt x="1" y="121"/>
                    <a:pt x="1" y="128"/>
                  </a:cubicBezTo>
                  <a:cubicBezTo>
                    <a:pt x="1" y="143"/>
                    <a:pt x="4" y="157"/>
                    <a:pt x="8" y="169"/>
                  </a:cubicBezTo>
                  <a:cubicBezTo>
                    <a:pt x="16" y="188"/>
                    <a:pt x="27" y="207"/>
                    <a:pt x="38" y="217"/>
                  </a:cubicBezTo>
                  <a:cubicBezTo>
                    <a:pt x="49" y="233"/>
                    <a:pt x="61" y="247"/>
                    <a:pt x="68" y="259"/>
                  </a:cubicBezTo>
                  <a:lnTo>
                    <a:pt x="90" y="288"/>
                  </a:lnTo>
                  <a:lnTo>
                    <a:pt x="147" y="367"/>
                  </a:lnTo>
                  <a:lnTo>
                    <a:pt x="139" y="233"/>
                  </a:lnTo>
                  <a:cubicBezTo>
                    <a:pt x="135" y="210"/>
                    <a:pt x="135" y="188"/>
                    <a:pt x="135" y="165"/>
                  </a:cubicBezTo>
                  <a:lnTo>
                    <a:pt x="135" y="162"/>
                  </a:lnTo>
                  <a:lnTo>
                    <a:pt x="135" y="131"/>
                  </a:lnTo>
                  <a:cubicBezTo>
                    <a:pt x="135" y="109"/>
                    <a:pt x="135" y="83"/>
                    <a:pt x="128" y="57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6" name="Google Shape;18386;p13"/>
            <p:cNvSpPr/>
            <p:nvPr/>
          </p:nvSpPr>
          <p:spPr>
            <a:xfrm>
              <a:off x="-528445" y="2022690"/>
              <a:ext cx="8786" cy="11269"/>
            </a:xfrm>
            <a:custGeom>
              <a:avLst/>
              <a:gdLst/>
              <a:ahLst/>
              <a:cxnLst/>
              <a:rect l="l" t="t" r="r" b="b"/>
              <a:pathLst>
                <a:path w="184" h="236" extrusionOk="0">
                  <a:moveTo>
                    <a:pt x="83" y="0"/>
                  </a:moveTo>
                  <a:cubicBezTo>
                    <a:pt x="71" y="0"/>
                    <a:pt x="64" y="4"/>
                    <a:pt x="57" y="4"/>
                  </a:cubicBezTo>
                  <a:cubicBezTo>
                    <a:pt x="49" y="7"/>
                    <a:pt x="42" y="11"/>
                    <a:pt x="35" y="19"/>
                  </a:cubicBezTo>
                  <a:cubicBezTo>
                    <a:pt x="26" y="23"/>
                    <a:pt x="19" y="30"/>
                    <a:pt x="12" y="42"/>
                  </a:cubicBezTo>
                  <a:cubicBezTo>
                    <a:pt x="4" y="52"/>
                    <a:pt x="0" y="64"/>
                    <a:pt x="0" y="75"/>
                  </a:cubicBezTo>
                  <a:cubicBezTo>
                    <a:pt x="0" y="83"/>
                    <a:pt x="4" y="90"/>
                    <a:pt x="4" y="94"/>
                  </a:cubicBezTo>
                  <a:cubicBezTo>
                    <a:pt x="8" y="105"/>
                    <a:pt x="16" y="112"/>
                    <a:pt x="19" y="120"/>
                  </a:cubicBezTo>
                  <a:cubicBezTo>
                    <a:pt x="26" y="128"/>
                    <a:pt x="30" y="131"/>
                    <a:pt x="35" y="135"/>
                  </a:cubicBezTo>
                  <a:lnTo>
                    <a:pt x="35" y="138"/>
                  </a:lnTo>
                  <a:cubicBezTo>
                    <a:pt x="35" y="157"/>
                    <a:pt x="42" y="176"/>
                    <a:pt x="42" y="187"/>
                  </a:cubicBezTo>
                  <a:lnTo>
                    <a:pt x="49" y="235"/>
                  </a:lnTo>
                  <a:lnTo>
                    <a:pt x="94" y="217"/>
                  </a:lnTo>
                  <a:cubicBezTo>
                    <a:pt x="97" y="217"/>
                    <a:pt x="102" y="217"/>
                    <a:pt x="105" y="213"/>
                  </a:cubicBezTo>
                  <a:cubicBezTo>
                    <a:pt x="109" y="213"/>
                    <a:pt x="116" y="209"/>
                    <a:pt x="120" y="206"/>
                  </a:cubicBezTo>
                  <a:cubicBezTo>
                    <a:pt x="135" y="199"/>
                    <a:pt x="147" y="187"/>
                    <a:pt x="157" y="176"/>
                  </a:cubicBezTo>
                  <a:cubicBezTo>
                    <a:pt x="165" y="173"/>
                    <a:pt x="173" y="164"/>
                    <a:pt x="176" y="154"/>
                  </a:cubicBezTo>
                  <a:cubicBezTo>
                    <a:pt x="180" y="146"/>
                    <a:pt x="183" y="135"/>
                    <a:pt x="183" y="123"/>
                  </a:cubicBezTo>
                  <a:cubicBezTo>
                    <a:pt x="183" y="116"/>
                    <a:pt x="183" y="109"/>
                    <a:pt x="180" y="101"/>
                  </a:cubicBezTo>
                  <a:cubicBezTo>
                    <a:pt x="176" y="90"/>
                    <a:pt x="173" y="83"/>
                    <a:pt x="165" y="75"/>
                  </a:cubicBezTo>
                  <a:cubicBezTo>
                    <a:pt x="157" y="71"/>
                    <a:pt x="154" y="64"/>
                    <a:pt x="147" y="60"/>
                  </a:cubicBezTo>
                  <a:cubicBezTo>
                    <a:pt x="142" y="60"/>
                    <a:pt x="142" y="56"/>
                    <a:pt x="142" y="56"/>
                  </a:cubicBezTo>
                  <a:cubicBezTo>
                    <a:pt x="142" y="52"/>
                    <a:pt x="139" y="49"/>
                    <a:pt x="139" y="45"/>
                  </a:cubicBezTo>
                  <a:cubicBezTo>
                    <a:pt x="135" y="38"/>
                    <a:pt x="131" y="30"/>
                    <a:pt x="124" y="19"/>
                  </a:cubicBezTo>
                  <a:cubicBezTo>
                    <a:pt x="120" y="16"/>
                    <a:pt x="113" y="11"/>
                    <a:pt x="105" y="7"/>
                  </a:cubicBezTo>
                  <a:cubicBezTo>
                    <a:pt x="97" y="4"/>
                    <a:pt x="90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7" name="Google Shape;18387;p13"/>
            <p:cNvSpPr/>
            <p:nvPr/>
          </p:nvSpPr>
          <p:spPr>
            <a:xfrm>
              <a:off x="-570561" y="2200463"/>
              <a:ext cx="239" cy="382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4"/>
                  </a:lnTo>
                  <a:lnTo>
                    <a:pt x="4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8" name="Google Shape;18388;p13"/>
            <p:cNvSpPr/>
            <p:nvPr/>
          </p:nvSpPr>
          <p:spPr>
            <a:xfrm>
              <a:off x="-577389" y="2194542"/>
              <a:ext cx="12224" cy="12033"/>
            </a:xfrm>
            <a:custGeom>
              <a:avLst/>
              <a:gdLst/>
              <a:ahLst/>
              <a:cxnLst/>
              <a:rect l="l" t="t" r="r" b="b"/>
              <a:pathLst>
                <a:path w="256" h="252" extrusionOk="0">
                  <a:moveTo>
                    <a:pt x="147" y="124"/>
                  </a:moveTo>
                  <a:lnTo>
                    <a:pt x="147" y="132"/>
                  </a:lnTo>
                  <a:lnTo>
                    <a:pt x="144" y="128"/>
                  </a:lnTo>
                  <a:lnTo>
                    <a:pt x="147" y="124"/>
                  </a:lnTo>
                  <a:close/>
                  <a:moveTo>
                    <a:pt x="222" y="1"/>
                  </a:moveTo>
                  <a:lnTo>
                    <a:pt x="166" y="23"/>
                  </a:lnTo>
                  <a:lnTo>
                    <a:pt x="50" y="76"/>
                  </a:lnTo>
                  <a:lnTo>
                    <a:pt x="1" y="98"/>
                  </a:lnTo>
                  <a:lnTo>
                    <a:pt x="68" y="117"/>
                  </a:lnTo>
                  <a:lnTo>
                    <a:pt x="68" y="128"/>
                  </a:lnTo>
                  <a:cubicBezTo>
                    <a:pt x="68" y="147"/>
                    <a:pt x="73" y="162"/>
                    <a:pt x="80" y="177"/>
                  </a:cubicBezTo>
                  <a:cubicBezTo>
                    <a:pt x="83" y="192"/>
                    <a:pt x="91" y="203"/>
                    <a:pt x="99" y="214"/>
                  </a:cubicBezTo>
                  <a:cubicBezTo>
                    <a:pt x="102" y="225"/>
                    <a:pt x="113" y="233"/>
                    <a:pt x="125" y="240"/>
                  </a:cubicBezTo>
                  <a:cubicBezTo>
                    <a:pt x="132" y="247"/>
                    <a:pt x="147" y="252"/>
                    <a:pt x="158" y="252"/>
                  </a:cubicBezTo>
                  <a:cubicBezTo>
                    <a:pt x="173" y="252"/>
                    <a:pt x="185" y="247"/>
                    <a:pt x="192" y="244"/>
                  </a:cubicBezTo>
                  <a:cubicBezTo>
                    <a:pt x="203" y="240"/>
                    <a:pt x="211" y="233"/>
                    <a:pt x="218" y="229"/>
                  </a:cubicBezTo>
                  <a:lnTo>
                    <a:pt x="256" y="199"/>
                  </a:lnTo>
                  <a:lnTo>
                    <a:pt x="222" y="169"/>
                  </a:lnTo>
                  <a:lnTo>
                    <a:pt x="218" y="169"/>
                  </a:lnTo>
                  <a:lnTo>
                    <a:pt x="218" y="166"/>
                  </a:lnTo>
                  <a:cubicBezTo>
                    <a:pt x="218" y="162"/>
                    <a:pt x="218" y="154"/>
                    <a:pt x="222" y="147"/>
                  </a:cubicBezTo>
                  <a:lnTo>
                    <a:pt x="222" y="121"/>
                  </a:lnTo>
                  <a:lnTo>
                    <a:pt x="222" y="98"/>
                  </a:lnTo>
                  <a:cubicBezTo>
                    <a:pt x="218" y="87"/>
                    <a:pt x="214" y="80"/>
                    <a:pt x="207" y="72"/>
                  </a:cubicBezTo>
                  <a:cubicBezTo>
                    <a:pt x="203" y="64"/>
                    <a:pt x="196" y="57"/>
                    <a:pt x="185" y="54"/>
                  </a:cubicBezTo>
                  <a:lnTo>
                    <a:pt x="2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9" name="Google Shape;18389;p13"/>
            <p:cNvSpPr/>
            <p:nvPr/>
          </p:nvSpPr>
          <p:spPr>
            <a:xfrm>
              <a:off x="-252880" y="1043624"/>
              <a:ext cx="9693" cy="9311"/>
            </a:xfrm>
            <a:custGeom>
              <a:avLst/>
              <a:gdLst/>
              <a:ahLst/>
              <a:cxnLst/>
              <a:rect l="l" t="t" r="r" b="b"/>
              <a:pathLst>
                <a:path w="203" h="195" extrusionOk="0">
                  <a:moveTo>
                    <a:pt x="99" y="1"/>
                  </a:moveTo>
                  <a:cubicBezTo>
                    <a:pt x="87" y="1"/>
                    <a:pt x="80" y="1"/>
                    <a:pt x="68" y="4"/>
                  </a:cubicBezTo>
                  <a:cubicBezTo>
                    <a:pt x="54" y="12"/>
                    <a:pt x="42" y="23"/>
                    <a:pt x="35" y="34"/>
                  </a:cubicBezTo>
                  <a:cubicBezTo>
                    <a:pt x="28" y="46"/>
                    <a:pt x="20" y="56"/>
                    <a:pt x="16" y="72"/>
                  </a:cubicBezTo>
                  <a:cubicBezTo>
                    <a:pt x="12" y="75"/>
                    <a:pt x="12" y="82"/>
                    <a:pt x="9" y="90"/>
                  </a:cubicBezTo>
                  <a:cubicBezTo>
                    <a:pt x="5" y="98"/>
                    <a:pt x="1" y="109"/>
                    <a:pt x="1" y="124"/>
                  </a:cubicBezTo>
                  <a:cubicBezTo>
                    <a:pt x="1" y="135"/>
                    <a:pt x="1" y="146"/>
                    <a:pt x="9" y="158"/>
                  </a:cubicBezTo>
                  <a:cubicBezTo>
                    <a:pt x="16" y="169"/>
                    <a:pt x="28" y="177"/>
                    <a:pt x="39" y="184"/>
                  </a:cubicBezTo>
                  <a:cubicBezTo>
                    <a:pt x="50" y="191"/>
                    <a:pt x="65" y="195"/>
                    <a:pt x="80" y="195"/>
                  </a:cubicBezTo>
                  <a:cubicBezTo>
                    <a:pt x="83" y="195"/>
                    <a:pt x="87" y="195"/>
                    <a:pt x="95" y="191"/>
                  </a:cubicBezTo>
                  <a:cubicBezTo>
                    <a:pt x="106" y="187"/>
                    <a:pt x="113" y="184"/>
                    <a:pt x="121" y="177"/>
                  </a:cubicBezTo>
                  <a:cubicBezTo>
                    <a:pt x="125" y="169"/>
                    <a:pt x="128" y="161"/>
                    <a:pt x="128" y="158"/>
                  </a:cubicBezTo>
                  <a:cubicBezTo>
                    <a:pt x="132" y="150"/>
                    <a:pt x="132" y="142"/>
                    <a:pt x="132" y="135"/>
                  </a:cubicBezTo>
                  <a:lnTo>
                    <a:pt x="132" y="132"/>
                  </a:lnTo>
                  <a:cubicBezTo>
                    <a:pt x="143" y="132"/>
                    <a:pt x="154" y="127"/>
                    <a:pt x="162" y="120"/>
                  </a:cubicBezTo>
                  <a:cubicBezTo>
                    <a:pt x="177" y="113"/>
                    <a:pt x="188" y="98"/>
                    <a:pt x="192" y="79"/>
                  </a:cubicBezTo>
                  <a:lnTo>
                    <a:pt x="203" y="53"/>
                  </a:lnTo>
                  <a:lnTo>
                    <a:pt x="180" y="34"/>
                  </a:lnTo>
                  <a:cubicBezTo>
                    <a:pt x="177" y="30"/>
                    <a:pt x="173" y="30"/>
                    <a:pt x="169" y="27"/>
                  </a:cubicBezTo>
                  <a:cubicBezTo>
                    <a:pt x="166" y="23"/>
                    <a:pt x="162" y="23"/>
                    <a:pt x="162" y="20"/>
                  </a:cubicBezTo>
                  <a:cubicBezTo>
                    <a:pt x="151" y="15"/>
                    <a:pt x="140" y="8"/>
                    <a:pt x="132" y="4"/>
                  </a:cubicBezTo>
                  <a:cubicBezTo>
                    <a:pt x="121" y="1"/>
                    <a:pt x="109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0" name="Google Shape;18390;p13"/>
            <p:cNvSpPr/>
            <p:nvPr/>
          </p:nvSpPr>
          <p:spPr>
            <a:xfrm>
              <a:off x="-690174" y="1936644"/>
              <a:ext cx="10601" cy="10219"/>
            </a:xfrm>
            <a:custGeom>
              <a:avLst/>
              <a:gdLst/>
              <a:ahLst/>
              <a:cxnLst/>
              <a:rect l="l" t="t" r="r" b="b"/>
              <a:pathLst>
                <a:path w="222" h="214" extrusionOk="0">
                  <a:moveTo>
                    <a:pt x="1" y="1"/>
                  </a:moveTo>
                  <a:lnTo>
                    <a:pt x="57" y="72"/>
                  </a:lnTo>
                  <a:cubicBezTo>
                    <a:pt x="61" y="75"/>
                    <a:pt x="64" y="82"/>
                    <a:pt x="68" y="91"/>
                  </a:cubicBezTo>
                  <a:cubicBezTo>
                    <a:pt x="72" y="105"/>
                    <a:pt x="75" y="120"/>
                    <a:pt x="87" y="143"/>
                  </a:cubicBezTo>
                  <a:cubicBezTo>
                    <a:pt x="90" y="153"/>
                    <a:pt x="98" y="161"/>
                    <a:pt x="109" y="172"/>
                  </a:cubicBezTo>
                  <a:cubicBezTo>
                    <a:pt x="116" y="184"/>
                    <a:pt x="128" y="191"/>
                    <a:pt x="142" y="198"/>
                  </a:cubicBezTo>
                  <a:lnTo>
                    <a:pt x="173" y="213"/>
                  </a:lnTo>
                  <a:lnTo>
                    <a:pt x="192" y="184"/>
                  </a:lnTo>
                  <a:cubicBezTo>
                    <a:pt x="203" y="172"/>
                    <a:pt x="210" y="158"/>
                    <a:pt x="214" y="143"/>
                  </a:cubicBezTo>
                  <a:cubicBezTo>
                    <a:pt x="218" y="131"/>
                    <a:pt x="221" y="117"/>
                    <a:pt x="221" y="101"/>
                  </a:cubicBezTo>
                  <a:cubicBezTo>
                    <a:pt x="221" y="86"/>
                    <a:pt x="218" y="72"/>
                    <a:pt x="206" y="56"/>
                  </a:cubicBezTo>
                  <a:cubicBezTo>
                    <a:pt x="203" y="49"/>
                    <a:pt x="192" y="38"/>
                    <a:pt x="184" y="34"/>
                  </a:cubicBezTo>
                  <a:cubicBezTo>
                    <a:pt x="169" y="27"/>
                    <a:pt x="154" y="19"/>
                    <a:pt x="139" y="15"/>
                  </a:cubicBezTo>
                  <a:cubicBezTo>
                    <a:pt x="125" y="12"/>
                    <a:pt x="106" y="12"/>
                    <a:pt x="90" y="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1" name="Google Shape;18391;p13"/>
            <p:cNvSpPr/>
            <p:nvPr/>
          </p:nvSpPr>
          <p:spPr>
            <a:xfrm>
              <a:off x="180356" y="1123223"/>
              <a:ext cx="382" cy="764"/>
            </a:xfrm>
            <a:custGeom>
              <a:avLst/>
              <a:gdLst/>
              <a:ahLst/>
              <a:cxnLst/>
              <a:rect l="l" t="t" r="r" b="b"/>
              <a:pathLst>
                <a:path w="8" h="16" extrusionOk="0">
                  <a:moveTo>
                    <a:pt x="1" y="1"/>
                  </a:moveTo>
                  <a:cubicBezTo>
                    <a:pt x="1" y="4"/>
                    <a:pt x="1" y="8"/>
                    <a:pt x="4" y="8"/>
                  </a:cubicBezTo>
                  <a:cubicBezTo>
                    <a:pt x="4" y="12"/>
                    <a:pt x="4" y="12"/>
                    <a:pt x="8" y="16"/>
                  </a:cubicBezTo>
                  <a:cubicBezTo>
                    <a:pt x="4" y="12"/>
                    <a:pt x="4" y="8"/>
                    <a:pt x="4" y="4"/>
                  </a:cubicBezTo>
                  <a:cubicBezTo>
                    <a:pt x="4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2" name="Google Shape;18392;p13"/>
            <p:cNvSpPr/>
            <p:nvPr/>
          </p:nvSpPr>
          <p:spPr>
            <a:xfrm>
              <a:off x="172716" y="1120167"/>
              <a:ext cx="11794" cy="8643"/>
            </a:xfrm>
            <a:custGeom>
              <a:avLst/>
              <a:gdLst/>
              <a:ahLst/>
              <a:cxnLst/>
              <a:rect l="l" t="t" r="r" b="b"/>
              <a:pathLst>
                <a:path w="247" h="181" extrusionOk="0">
                  <a:moveTo>
                    <a:pt x="19" y="1"/>
                  </a:moveTo>
                  <a:lnTo>
                    <a:pt x="0" y="5"/>
                  </a:lnTo>
                  <a:lnTo>
                    <a:pt x="23" y="13"/>
                  </a:lnTo>
                  <a:cubicBezTo>
                    <a:pt x="19" y="9"/>
                    <a:pt x="19" y="5"/>
                    <a:pt x="19" y="1"/>
                  </a:cubicBezTo>
                  <a:close/>
                  <a:moveTo>
                    <a:pt x="161" y="65"/>
                  </a:moveTo>
                  <a:cubicBezTo>
                    <a:pt x="161" y="65"/>
                    <a:pt x="164" y="65"/>
                    <a:pt x="164" y="68"/>
                  </a:cubicBezTo>
                  <a:cubicBezTo>
                    <a:pt x="164" y="72"/>
                    <a:pt x="164" y="76"/>
                    <a:pt x="168" y="80"/>
                  </a:cubicBezTo>
                  <a:cubicBezTo>
                    <a:pt x="164" y="76"/>
                    <a:pt x="164" y="76"/>
                    <a:pt x="164" y="72"/>
                  </a:cubicBezTo>
                  <a:cubicBezTo>
                    <a:pt x="161" y="72"/>
                    <a:pt x="161" y="68"/>
                    <a:pt x="161" y="65"/>
                  </a:cubicBezTo>
                  <a:close/>
                  <a:moveTo>
                    <a:pt x="221" y="16"/>
                  </a:moveTo>
                  <a:lnTo>
                    <a:pt x="86" y="57"/>
                  </a:lnTo>
                  <a:lnTo>
                    <a:pt x="86" y="61"/>
                  </a:lnTo>
                  <a:cubicBezTo>
                    <a:pt x="86" y="76"/>
                    <a:pt x="86" y="87"/>
                    <a:pt x="93" y="102"/>
                  </a:cubicBezTo>
                  <a:cubicBezTo>
                    <a:pt x="101" y="121"/>
                    <a:pt x="112" y="136"/>
                    <a:pt x="123" y="147"/>
                  </a:cubicBezTo>
                  <a:cubicBezTo>
                    <a:pt x="135" y="158"/>
                    <a:pt x="149" y="166"/>
                    <a:pt x="161" y="173"/>
                  </a:cubicBezTo>
                  <a:cubicBezTo>
                    <a:pt x="168" y="177"/>
                    <a:pt x="171" y="177"/>
                    <a:pt x="176" y="177"/>
                  </a:cubicBezTo>
                  <a:cubicBezTo>
                    <a:pt x="180" y="180"/>
                    <a:pt x="180" y="180"/>
                    <a:pt x="183" y="180"/>
                  </a:cubicBezTo>
                  <a:cubicBezTo>
                    <a:pt x="187" y="180"/>
                    <a:pt x="190" y="177"/>
                    <a:pt x="194" y="177"/>
                  </a:cubicBezTo>
                  <a:cubicBezTo>
                    <a:pt x="198" y="177"/>
                    <a:pt x="202" y="177"/>
                    <a:pt x="202" y="173"/>
                  </a:cubicBezTo>
                  <a:cubicBezTo>
                    <a:pt x="209" y="173"/>
                    <a:pt x="209" y="170"/>
                    <a:pt x="213" y="166"/>
                  </a:cubicBezTo>
                  <a:cubicBezTo>
                    <a:pt x="221" y="162"/>
                    <a:pt x="224" y="158"/>
                    <a:pt x="232" y="154"/>
                  </a:cubicBezTo>
                  <a:cubicBezTo>
                    <a:pt x="232" y="151"/>
                    <a:pt x="235" y="147"/>
                    <a:pt x="239" y="144"/>
                  </a:cubicBezTo>
                  <a:cubicBezTo>
                    <a:pt x="239" y="144"/>
                    <a:pt x="243" y="139"/>
                    <a:pt x="243" y="136"/>
                  </a:cubicBezTo>
                  <a:cubicBezTo>
                    <a:pt x="243" y="132"/>
                    <a:pt x="247" y="128"/>
                    <a:pt x="247" y="121"/>
                  </a:cubicBezTo>
                  <a:lnTo>
                    <a:pt x="247" y="117"/>
                  </a:lnTo>
                  <a:cubicBezTo>
                    <a:pt x="247" y="110"/>
                    <a:pt x="247" y="99"/>
                    <a:pt x="243" y="87"/>
                  </a:cubicBezTo>
                  <a:cubicBezTo>
                    <a:pt x="243" y="80"/>
                    <a:pt x="243" y="68"/>
                    <a:pt x="239" y="57"/>
                  </a:cubicBezTo>
                  <a:cubicBezTo>
                    <a:pt x="239" y="46"/>
                    <a:pt x="232" y="27"/>
                    <a:pt x="221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3" name="Google Shape;18393;p13"/>
            <p:cNvSpPr/>
            <p:nvPr/>
          </p:nvSpPr>
          <p:spPr>
            <a:xfrm>
              <a:off x="-470047" y="2182413"/>
              <a:ext cx="12893" cy="11317"/>
            </a:xfrm>
            <a:custGeom>
              <a:avLst/>
              <a:gdLst/>
              <a:ahLst/>
              <a:cxnLst/>
              <a:rect l="l" t="t" r="r" b="b"/>
              <a:pathLst>
                <a:path w="270" h="237" extrusionOk="0">
                  <a:moveTo>
                    <a:pt x="247" y="1"/>
                  </a:moveTo>
                  <a:lnTo>
                    <a:pt x="180" y="12"/>
                  </a:lnTo>
                  <a:lnTo>
                    <a:pt x="94" y="27"/>
                  </a:lnTo>
                  <a:lnTo>
                    <a:pt x="101" y="38"/>
                  </a:lnTo>
                  <a:lnTo>
                    <a:pt x="78" y="38"/>
                  </a:lnTo>
                  <a:cubicBezTo>
                    <a:pt x="68" y="35"/>
                    <a:pt x="60" y="35"/>
                    <a:pt x="45" y="35"/>
                  </a:cubicBezTo>
                  <a:lnTo>
                    <a:pt x="26" y="35"/>
                  </a:lnTo>
                  <a:lnTo>
                    <a:pt x="0" y="38"/>
                  </a:lnTo>
                  <a:lnTo>
                    <a:pt x="0" y="72"/>
                  </a:lnTo>
                  <a:lnTo>
                    <a:pt x="0" y="75"/>
                  </a:lnTo>
                  <a:cubicBezTo>
                    <a:pt x="0" y="90"/>
                    <a:pt x="0" y="106"/>
                    <a:pt x="4" y="120"/>
                  </a:cubicBezTo>
                  <a:cubicBezTo>
                    <a:pt x="7" y="128"/>
                    <a:pt x="11" y="139"/>
                    <a:pt x="18" y="147"/>
                  </a:cubicBezTo>
                  <a:cubicBezTo>
                    <a:pt x="26" y="158"/>
                    <a:pt x="37" y="169"/>
                    <a:pt x="49" y="173"/>
                  </a:cubicBezTo>
                  <a:cubicBezTo>
                    <a:pt x="52" y="177"/>
                    <a:pt x="52" y="177"/>
                    <a:pt x="56" y="177"/>
                  </a:cubicBezTo>
                  <a:cubicBezTo>
                    <a:pt x="68" y="180"/>
                    <a:pt x="75" y="180"/>
                    <a:pt x="86" y="180"/>
                  </a:cubicBezTo>
                  <a:cubicBezTo>
                    <a:pt x="101" y="180"/>
                    <a:pt x="116" y="180"/>
                    <a:pt x="127" y="177"/>
                  </a:cubicBezTo>
                  <a:cubicBezTo>
                    <a:pt x="138" y="177"/>
                    <a:pt x="149" y="173"/>
                    <a:pt x="153" y="173"/>
                  </a:cubicBezTo>
                  <a:lnTo>
                    <a:pt x="164" y="173"/>
                  </a:lnTo>
                  <a:lnTo>
                    <a:pt x="164" y="177"/>
                  </a:lnTo>
                  <a:lnTo>
                    <a:pt x="220" y="206"/>
                  </a:lnTo>
                  <a:lnTo>
                    <a:pt x="269" y="237"/>
                  </a:lnTo>
                  <a:lnTo>
                    <a:pt x="220" y="128"/>
                  </a:lnTo>
                  <a:cubicBezTo>
                    <a:pt x="217" y="113"/>
                    <a:pt x="209" y="102"/>
                    <a:pt x="202" y="87"/>
                  </a:cubicBezTo>
                  <a:cubicBezTo>
                    <a:pt x="202" y="80"/>
                    <a:pt x="198" y="72"/>
                    <a:pt x="194" y="64"/>
                  </a:cubicBezTo>
                  <a:lnTo>
                    <a:pt x="209" y="46"/>
                  </a:lnTo>
                  <a:lnTo>
                    <a:pt x="2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4" name="Google Shape;18394;p13"/>
            <p:cNvSpPr/>
            <p:nvPr/>
          </p:nvSpPr>
          <p:spPr>
            <a:xfrm>
              <a:off x="176966" y="1118209"/>
              <a:ext cx="955" cy="430"/>
            </a:xfrm>
            <a:custGeom>
              <a:avLst/>
              <a:gdLst/>
              <a:ahLst/>
              <a:cxnLst/>
              <a:rect l="l" t="t" r="r" b="b"/>
              <a:pathLst>
                <a:path w="20" h="9" extrusionOk="0">
                  <a:moveTo>
                    <a:pt x="1" y="1"/>
                  </a:moveTo>
                  <a:lnTo>
                    <a:pt x="1" y="9"/>
                  </a:lnTo>
                  <a:lnTo>
                    <a:pt x="20" y="9"/>
                  </a:lnTo>
                  <a:cubicBezTo>
                    <a:pt x="12" y="5"/>
                    <a:pt x="8" y="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5" name="Google Shape;18395;p13"/>
            <p:cNvSpPr/>
            <p:nvPr/>
          </p:nvSpPr>
          <p:spPr>
            <a:xfrm>
              <a:off x="173384" y="1114485"/>
              <a:ext cx="11460" cy="9359"/>
            </a:xfrm>
            <a:custGeom>
              <a:avLst/>
              <a:gdLst/>
              <a:ahLst/>
              <a:cxnLst/>
              <a:rect l="l" t="t" r="r" b="b"/>
              <a:pathLst>
                <a:path w="240" h="196" extrusionOk="0">
                  <a:moveTo>
                    <a:pt x="76" y="79"/>
                  </a:moveTo>
                  <a:cubicBezTo>
                    <a:pt x="83" y="83"/>
                    <a:pt x="87" y="83"/>
                    <a:pt x="95" y="87"/>
                  </a:cubicBezTo>
                  <a:lnTo>
                    <a:pt x="76" y="87"/>
                  </a:lnTo>
                  <a:lnTo>
                    <a:pt x="76" y="79"/>
                  </a:lnTo>
                  <a:close/>
                  <a:moveTo>
                    <a:pt x="57" y="1"/>
                  </a:moveTo>
                  <a:cubicBezTo>
                    <a:pt x="53" y="1"/>
                    <a:pt x="45" y="1"/>
                    <a:pt x="38" y="4"/>
                  </a:cubicBezTo>
                  <a:cubicBezTo>
                    <a:pt x="31" y="4"/>
                    <a:pt x="27" y="8"/>
                    <a:pt x="19" y="11"/>
                  </a:cubicBezTo>
                  <a:cubicBezTo>
                    <a:pt x="12" y="19"/>
                    <a:pt x="9" y="30"/>
                    <a:pt x="5" y="38"/>
                  </a:cubicBezTo>
                  <a:cubicBezTo>
                    <a:pt x="0" y="49"/>
                    <a:pt x="0" y="56"/>
                    <a:pt x="0" y="64"/>
                  </a:cubicBezTo>
                  <a:lnTo>
                    <a:pt x="0" y="83"/>
                  </a:lnTo>
                  <a:lnTo>
                    <a:pt x="0" y="90"/>
                  </a:lnTo>
                  <a:cubicBezTo>
                    <a:pt x="0" y="101"/>
                    <a:pt x="0" y="109"/>
                    <a:pt x="5" y="120"/>
                  </a:cubicBezTo>
                  <a:cubicBezTo>
                    <a:pt x="5" y="124"/>
                    <a:pt x="5" y="128"/>
                    <a:pt x="9" y="132"/>
                  </a:cubicBezTo>
                  <a:cubicBezTo>
                    <a:pt x="9" y="135"/>
                    <a:pt x="12" y="139"/>
                    <a:pt x="16" y="142"/>
                  </a:cubicBezTo>
                  <a:cubicBezTo>
                    <a:pt x="19" y="150"/>
                    <a:pt x="31" y="158"/>
                    <a:pt x="38" y="161"/>
                  </a:cubicBezTo>
                  <a:lnTo>
                    <a:pt x="19" y="195"/>
                  </a:lnTo>
                  <a:lnTo>
                    <a:pt x="19" y="195"/>
                  </a:lnTo>
                  <a:lnTo>
                    <a:pt x="72" y="176"/>
                  </a:lnTo>
                  <a:lnTo>
                    <a:pt x="207" y="135"/>
                  </a:lnTo>
                  <a:lnTo>
                    <a:pt x="240" y="124"/>
                  </a:lnTo>
                  <a:lnTo>
                    <a:pt x="184" y="106"/>
                  </a:lnTo>
                  <a:cubicBezTo>
                    <a:pt x="188" y="101"/>
                    <a:pt x="188" y="94"/>
                    <a:pt x="188" y="87"/>
                  </a:cubicBezTo>
                  <a:cubicBezTo>
                    <a:pt x="188" y="79"/>
                    <a:pt x="188" y="72"/>
                    <a:pt x="184" y="68"/>
                  </a:cubicBezTo>
                  <a:cubicBezTo>
                    <a:pt x="184" y="61"/>
                    <a:pt x="180" y="56"/>
                    <a:pt x="176" y="53"/>
                  </a:cubicBezTo>
                  <a:cubicBezTo>
                    <a:pt x="169" y="42"/>
                    <a:pt x="162" y="34"/>
                    <a:pt x="150" y="27"/>
                  </a:cubicBezTo>
                  <a:cubicBezTo>
                    <a:pt x="140" y="19"/>
                    <a:pt x="124" y="11"/>
                    <a:pt x="109" y="8"/>
                  </a:cubicBezTo>
                  <a:cubicBezTo>
                    <a:pt x="95" y="4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6" name="Google Shape;18396;p13"/>
            <p:cNvSpPr/>
            <p:nvPr/>
          </p:nvSpPr>
          <p:spPr>
            <a:xfrm>
              <a:off x="-653407" y="2593159"/>
              <a:ext cx="430" cy="382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5" y="8"/>
                    <a:pt x="5" y="4"/>
                    <a:pt x="9" y="4"/>
                  </a:cubicBezTo>
                  <a:cubicBezTo>
                    <a:pt x="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7" name="Google Shape;18397;p13"/>
            <p:cNvSpPr/>
            <p:nvPr/>
          </p:nvSpPr>
          <p:spPr>
            <a:xfrm>
              <a:off x="-657322" y="2589578"/>
              <a:ext cx="9168" cy="8977"/>
            </a:xfrm>
            <a:custGeom>
              <a:avLst/>
              <a:gdLst/>
              <a:ahLst/>
              <a:cxnLst/>
              <a:rect l="l" t="t" r="r" b="b"/>
              <a:pathLst>
                <a:path w="192" h="188" extrusionOk="0">
                  <a:moveTo>
                    <a:pt x="4" y="26"/>
                  </a:moveTo>
                  <a:lnTo>
                    <a:pt x="1" y="31"/>
                  </a:lnTo>
                  <a:cubicBezTo>
                    <a:pt x="1" y="31"/>
                    <a:pt x="4" y="31"/>
                    <a:pt x="4" y="26"/>
                  </a:cubicBezTo>
                  <a:close/>
                  <a:moveTo>
                    <a:pt x="79" y="0"/>
                  </a:moveTo>
                  <a:cubicBezTo>
                    <a:pt x="65" y="0"/>
                    <a:pt x="49" y="0"/>
                    <a:pt x="38" y="8"/>
                  </a:cubicBezTo>
                  <a:cubicBezTo>
                    <a:pt x="34" y="8"/>
                    <a:pt x="30" y="12"/>
                    <a:pt x="23" y="16"/>
                  </a:cubicBezTo>
                  <a:lnTo>
                    <a:pt x="46" y="26"/>
                  </a:lnTo>
                  <a:cubicBezTo>
                    <a:pt x="56" y="34"/>
                    <a:pt x="68" y="45"/>
                    <a:pt x="75" y="57"/>
                  </a:cubicBezTo>
                  <a:cubicBezTo>
                    <a:pt x="79" y="64"/>
                    <a:pt x="82" y="68"/>
                    <a:pt x="82" y="76"/>
                  </a:cubicBezTo>
                  <a:cubicBezTo>
                    <a:pt x="82" y="76"/>
                    <a:pt x="87" y="76"/>
                    <a:pt x="91" y="79"/>
                  </a:cubicBezTo>
                  <a:cubicBezTo>
                    <a:pt x="87" y="79"/>
                    <a:pt x="87" y="83"/>
                    <a:pt x="82" y="83"/>
                  </a:cubicBezTo>
                  <a:lnTo>
                    <a:pt x="82" y="90"/>
                  </a:lnTo>
                  <a:cubicBezTo>
                    <a:pt x="82" y="105"/>
                    <a:pt x="79" y="116"/>
                    <a:pt x="79" y="124"/>
                  </a:cubicBezTo>
                  <a:cubicBezTo>
                    <a:pt x="75" y="131"/>
                    <a:pt x="75" y="135"/>
                    <a:pt x="75" y="138"/>
                  </a:cubicBezTo>
                  <a:lnTo>
                    <a:pt x="87" y="165"/>
                  </a:lnTo>
                  <a:lnTo>
                    <a:pt x="60" y="183"/>
                  </a:lnTo>
                  <a:cubicBezTo>
                    <a:pt x="60" y="183"/>
                    <a:pt x="58" y="186"/>
                    <a:pt x="56" y="187"/>
                  </a:cubicBezTo>
                  <a:lnTo>
                    <a:pt x="56" y="187"/>
                  </a:lnTo>
                  <a:cubicBezTo>
                    <a:pt x="84" y="179"/>
                    <a:pt x="110" y="165"/>
                    <a:pt x="127" y="147"/>
                  </a:cubicBezTo>
                  <a:cubicBezTo>
                    <a:pt x="146" y="131"/>
                    <a:pt x="158" y="112"/>
                    <a:pt x="169" y="94"/>
                  </a:cubicBezTo>
                  <a:lnTo>
                    <a:pt x="169" y="90"/>
                  </a:lnTo>
                  <a:lnTo>
                    <a:pt x="172" y="90"/>
                  </a:lnTo>
                  <a:cubicBezTo>
                    <a:pt x="172" y="86"/>
                    <a:pt x="177" y="79"/>
                    <a:pt x="177" y="76"/>
                  </a:cubicBezTo>
                  <a:lnTo>
                    <a:pt x="191" y="45"/>
                  </a:lnTo>
                  <a:lnTo>
                    <a:pt x="161" y="26"/>
                  </a:lnTo>
                  <a:cubicBezTo>
                    <a:pt x="150" y="19"/>
                    <a:pt x="139" y="12"/>
                    <a:pt x="124" y="8"/>
                  </a:cubicBezTo>
                  <a:cubicBezTo>
                    <a:pt x="109" y="4"/>
                    <a:pt x="94" y="0"/>
                    <a:pt x="79" y="0"/>
                  </a:cubicBezTo>
                  <a:close/>
                  <a:moveTo>
                    <a:pt x="56" y="187"/>
                  </a:moveTo>
                  <a:cubicBezTo>
                    <a:pt x="55" y="187"/>
                    <a:pt x="54" y="188"/>
                    <a:pt x="53" y="188"/>
                  </a:cubicBezTo>
                  <a:cubicBezTo>
                    <a:pt x="54" y="188"/>
                    <a:pt x="55" y="188"/>
                    <a:pt x="56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8" name="Google Shape;18398;p13"/>
            <p:cNvSpPr/>
            <p:nvPr/>
          </p:nvSpPr>
          <p:spPr>
            <a:xfrm>
              <a:off x="144305" y="1077908"/>
              <a:ext cx="10553" cy="9311"/>
            </a:xfrm>
            <a:custGeom>
              <a:avLst/>
              <a:gdLst/>
              <a:ahLst/>
              <a:cxnLst/>
              <a:rect l="l" t="t" r="r" b="b"/>
              <a:pathLst>
                <a:path w="221" h="195" extrusionOk="0">
                  <a:moveTo>
                    <a:pt x="8" y="0"/>
                  </a:moveTo>
                  <a:lnTo>
                    <a:pt x="0" y="79"/>
                  </a:lnTo>
                  <a:lnTo>
                    <a:pt x="4" y="79"/>
                  </a:lnTo>
                  <a:cubicBezTo>
                    <a:pt x="8" y="79"/>
                    <a:pt x="12" y="87"/>
                    <a:pt x="16" y="94"/>
                  </a:cubicBezTo>
                  <a:cubicBezTo>
                    <a:pt x="16" y="101"/>
                    <a:pt x="19" y="113"/>
                    <a:pt x="23" y="120"/>
                  </a:cubicBezTo>
                  <a:cubicBezTo>
                    <a:pt x="26" y="135"/>
                    <a:pt x="34" y="154"/>
                    <a:pt x="53" y="168"/>
                  </a:cubicBezTo>
                  <a:cubicBezTo>
                    <a:pt x="60" y="176"/>
                    <a:pt x="68" y="183"/>
                    <a:pt x="79" y="187"/>
                  </a:cubicBezTo>
                  <a:cubicBezTo>
                    <a:pt x="90" y="191"/>
                    <a:pt x="105" y="194"/>
                    <a:pt x="116" y="194"/>
                  </a:cubicBezTo>
                  <a:cubicBezTo>
                    <a:pt x="128" y="194"/>
                    <a:pt x="138" y="191"/>
                    <a:pt x="147" y="191"/>
                  </a:cubicBezTo>
                  <a:cubicBezTo>
                    <a:pt x="154" y="191"/>
                    <a:pt x="157" y="187"/>
                    <a:pt x="161" y="187"/>
                  </a:cubicBezTo>
                  <a:lnTo>
                    <a:pt x="221" y="168"/>
                  </a:lnTo>
                  <a:lnTo>
                    <a:pt x="202" y="149"/>
                  </a:lnTo>
                  <a:lnTo>
                    <a:pt x="180" y="123"/>
                  </a:lnTo>
                  <a:cubicBezTo>
                    <a:pt x="157" y="97"/>
                    <a:pt x="135" y="71"/>
                    <a:pt x="112" y="49"/>
                  </a:cubicBezTo>
                  <a:cubicBezTo>
                    <a:pt x="98" y="37"/>
                    <a:pt x="83" y="26"/>
                    <a:pt x="68" y="19"/>
                  </a:cubicBezTo>
                  <a:cubicBezTo>
                    <a:pt x="53" y="11"/>
                    <a:pt x="42" y="8"/>
                    <a:pt x="23" y="4"/>
                  </a:cubicBezTo>
                  <a:cubicBezTo>
                    <a:pt x="19" y="0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9" name="Google Shape;18399;p13"/>
            <p:cNvSpPr/>
            <p:nvPr/>
          </p:nvSpPr>
          <p:spPr>
            <a:xfrm>
              <a:off x="-460974" y="2216507"/>
              <a:ext cx="7735" cy="15949"/>
            </a:xfrm>
            <a:custGeom>
              <a:avLst/>
              <a:gdLst/>
              <a:ahLst/>
              <a:cxnLst/>
              <a:rect l="l" t="t" r="r" b="b"/>
              <a:pathLst>
                <a:path w="162" h="334" extrusionOk="0">
                  <a:moveTo>
                    <a:pt x="105" y="1"/>
                  </a:moveTo>
                  <a:lnTo>
                    <a:pt x="71" y="39"/>
                  </a:lnTo>
                  <a:cubicBezTo>
                    <a:pt x="57" y="57"/>
                    <a:pt x="42" y="75"/>
                    <a:pt x="27" y="98"/>
                  </a:cubicBezTo>
                  <a:lnTo>
                    <a:pt x="27" y="101"/>
                  </a:lnTo>
                  <a:cubicBezTo>
                    <a:pt x="12" y="128"/>
                    <a:pt x="0" y="158"/>
                    <a:pt x="0" y="191"/>
                  </a:cubicBezTo>
                  <a:cubicBezTo>
                    <a:pt x="0" y="206"/>
                    <a:pt x="0" y="222"/>
                    <a:pt x="8" y="236"/>
                  </a:cubicBezTo>
                  <a:lnTo>
                    <a:pt x="8" y="248"/>
                  </a:lnTo>
                  <a:lnTo>
                    <a:pt x="12" y="255"/>
                  </a:lnTo>
                  <a:lnTo>
                    <a:pt x="42" y="334"/>
                  </a:lnTo>
                  <a:lnTo>
                    <a:pt x="57" y="300"/>
                  </a:lnTo>
                  <a:lnTo>
                    <a:pt x="79" y="251"/>
                  </a:lnTo>
                  <a:cubicBezTo>
                    <a:pt x="83" y="244"/>
                    <a:pt x="87" y="236"/>
                    <a:pt x="94" y="229"/>
                  </a:cubicBezTo>
                  <a:cubicBezTo>
                    <a:pt x="105" y="218"/>
                    <a:pt x="120" y="203"/>
                    <a:pt x="135" y="184"/>
                  </a:cubicBezTo>
                  <a:cubicBezTo>
                    <a:pt x="139" y="177"/>
                    <a:pt x="147" y="165"/>
                    <a:pt x="150" y="154"/>
                  </a:cubicBezTo>
                  <a:cubicBezTo>
                    <a:pt x="154" y="146"/>
                    <a:pt x="157" y="135"/>
                    <a:pt x="161" y="128"/>
                  </a:cubicBezTo>
                  <a:lnTo>
                    <a:pt x="161" y="113"/>
                  </a:lnTo>
                  <a:cubicBezTo>
                    <a:pt x="161" y="101"/>
                    <a:pt x="157" y="91"/>
                    <a:pt x="154" y="79"/>
                  </a:cubicBezTo>
                  <a:lnTo>
                    <a:pt x="154" y="75"/>
                  </a:lnTo>
                  <a:cubicBezTo>
                    <a:pt x="150" y="72"/>
                    <a:pt x="150" y="65"/>
                    <a:pt x="147" y="61"/>
                  </a:cubicBezTo>
                  <a:cubicBezTo>
                    <a:pt x="142" y="53"/>
                    <a:pt x="139" y="46"/>
                    <a:pt x="135" y="42"/>
                  </a:cubicBezTo>
                  <a:lnTo>
                    <a:pt x="113" y="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0" name="Google Shape;18400;p13"/>
            <p:cNvSpPr/>
            <p:nvPr/>
          </p:nvSpPr>
          <p:spPr>
            <a:xfrm>
              <a:off x="-562730" y="1638541"/>
              <a:ext cx="11842" cy="7210"/>
            </a:xfrm>
            <a:custGeom>
              <a:avLst/>
              <a:gdLst/>
              <a:ahLst/>
              <a:cxnLst/>
              <a:rect l="l" t="t" r="r" b="b"/>
              <a:pathLst>
                <a:path w="248" h="151" extrusionOk="0">
                  <a:moveTo>
                    <a:pt x="147" y="1"/>
                  </a:moveTo>
                  <a:cubicBezTo>
                    <a:pt x="128" y="1"/>
                    <a:pt x="109" y="1"/>
                    <a:pt x="94" y="4"/>
                  </a:cubicBezTo>
                  <a:cubicBezTo>
                    <a:pt x="80" y="4"/>
                    <a:pt x="68" y="12"/>
                    <a:pt x="57" y="19"/>
                  </a:cubicBezTo>
                  <a:cubicBezTo>
                    <a:pt x="49" y="23"/>
                    <a:pt x="42" y="31"/>
                    <a:pt x="38" y="38"/>
                  </a:cubicBezTo>
                  <a:cubicBezTo>
                    <a:pt x="27" y="49"/>
                    <a:pt x="23" y="64"/>
                    <a:pt x="16" y="76"/>
                  </a:cubicBezTo>
                  <a:cubicBezTo>
                    <a:pt x="12" y="90"/>
                    <a:pt x="4" y="105"/>
                    <a:pt x="1" y="124"/>
                  </a:cubicBezTo>
                  <a:lnTo>
                    <a:pt x="72" y="150"/>
                  </a:lnTo>
                  <a:cubicBezTo>
                    <a:pt x="72" y="147"/>
                    <a:pt x="75" y="143"/>
                    <a:pt x="80" y="139"/>
                  </a:cubicBezTo>
                  <a:cubicBezTo>
                    <a:pt x="83" y="135"/>
                    <a:pt x="83" y="135"/>
                    <a:pt x="87" y="132"/>
                  </a:cubicBezTo>
                  <a:cubicBezTo>
                    <a:pt x="90" y="132"/>
                    <a:pt x="98" y="128"/>
                    <a:pt x="109" y="128"/>
                  </a:cubicBezTo>
                  <a:cubicBezTo>
                    <a:pt x="116" y="124"/>
                    <a:pt x="125" y="124"/>
                    <a:pt x="135" y="124"/>
                  </a:cubicBezTo>
                  <a:cubicBezTo>
                    <a:pt x="151" y="121"/>
                    <a:pt x="165" y="116"/>
                    <a:pt x="184" y="105"/>
                  </a:cubicBezTo>
                  <a:cubicBezTo>
                    <a:pt x="195" y="98"/>
                    <a:pt x="203" y="94"/>
                    <a:pt x="210" y="83"/>
                  </a:cubicBezTo>
                  <a:cubicBezTo>
                    <a:pt x="218" y="76"/>
                    <a:pt x="221" y="64"/>
                    <a:pt x="229" y="53"/>
                  </a:cubicBezTo>
                  <a:lnTo>
                    <a:pt x="2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1" name="Google Shape;18401;p13"/>
            <p:cNvSpPr/>
            <p:nvPr/>
          </p:nvSpPr>
          <p:spPr>
            <a:xfrm>
              <a:off x="-2622" y="1999626"/>
              <a:ext cx="19912" cy="6303"/>
            </a:xfrm>
            <a:custGeom>
              <a:avLst/>
              <a:gdLst/>
              <a:ahLst/>
              <a:cxnLst/>
              <a:rect l="l" t="t" r="r" b="b"/>
              <a:pathLst>
                <a:path w="417" h="132" extrusionOk="0">
                  <a:moveTo>
                    <a:pt x="132" y="1"/>
                  </a:moveTo>
                  <a:cubicBezTo>
                    <a:pt x="120" y="1"/>
                    <a:pt x="113" y="1"/>
                    <a:pt x="106" y="5"/>
                  </a:cubicBezTo>
                  <a:cubicBezTo>
                    <a:pt x="91" y="9"/>
                    <a:pt x="80" y="16"/>
                    <a:pt x="72" y="23"/>
                  </a:cubicBezTo>
                  <a:cubicBezTo>
                    <a:pt x="61" y="31"/>
                    <a:pt x="49" y="38"/>
                    <a:pt x="39" y="45"/>
                  </a:cubicBezTo>
                  <a:lnTo>
                    <a:pt x="1" y="80"/>
                  </a:lnTo>
                  <a:lnTo>
                    <a:pt x="42" y="109"/>
                  </a:lnTo>
                  <a:cubicBezTo>
                    <a:pt x="53" y="117"/>
                    <a:pt x="65" y="121"/>
                    <a:pt x="80" y="128"/>
                  </a:cubicBezTo>
                  <a:cubicBezTo>
                    <a:pt x="91" y="132"/>
                    <a:pt x="102" y="132"/>
                    <a:pt x="113" y="132"/>
                  </a:cubicBezTo>
                  <a:cubicBezTo>
                    <a:pt x="139" y="132"/>
                    <a:pt x="158" y="124"/>
                    <a:pt x="177" y="121"/>
                  </a:cubicBezTo>
                  <a:cubicBezTo>
                    <a:pt x="196" y="117"/>
                    <a:pt x="214" y="113"/>
                    <a:pt x="237" y="113"/>
                  </a:cubicBezTo>
                  <a:lnTo>
                    <a:pt x="416" y="109"/>
                  </a:lnTo>
                  <a:lnTo>
                    <a:pt x="248" y="38"/>
                  </a:lnTo>
                  <a:cubicBezTo>
                    <a:pt x="222" y="28"/>
                    <a:pt x="203" y="19"/>
                    <a:pt x="184" y="12"/>
                  </a:cubicBezTo>
                  <a:cubicBezTo>
                    <a:pt x="165" y="5"/>
                    <a:pt x="151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2" name="Google Shape;18402;p13"/>
            <p:cNvSpPr/>
            <p:nvPr/>
          </p:nvSpPr>
          <p:spPr>
            <a:xfrm>
              <a:off x="233024" y="1424716"/>
              <a:ext cx="5969" cy="17381"/>
            </a:xfrm>
            <a:custGeom>
              <a:avLst/>
              <a:gdLst/>
              <a:ahLst/>
              <a:cxnLst/>
              <a:rect l="l" t="t" r="r" b="b"/>
              <a:pathLst>
                <a:path w="125" h="364" extrusionOk="0">
                  <a:moveTo>
                    <a:pt x="60" y="1"/>
                  </a:moveTo>
                  <a:cubicBezTo>
                    <a:pt x="42" y="23"/>
                    <a:pt x="30" y="41"/>
                    <a:pt x="19" y="60"/>
                  </a:cubicBezTo>
                  <a:cubicBezTo>
                    <a:pt x="16" y="72"/>
                    <a:pt x="7" y="79"/>
                    <a:pt x="7" y="91"/>
                  </a:cubicBezTo>
                  <a:cubicBezTo>
                    <a:pt x="4" y="101"/>
                    <a:pt x="0" y="113"/>
                    <a:pt x="0" y="124"/>
                  </a:cubicBezTo>
                  <a:cubicBezTo>
                    <a:pt x="0" y="143"/>
                    <a:pt x="7" y="161"/>
                    <a:pt x="12" y="184"/>
                  </a:cubicBezTo>
                  <a:cubicBezTo>
                    <a:pt x="19" y="206"/>
                    <a:pt x="30" y="229"/>
                    <a:pt x="42" y="258"/>
                  </a:cubicBezTo>
                  <a:lnTo>
                    <a:pt x="83" y="363"/>
                  </a:lnTo>
                  <a:lnTo>
                    <a:pt x="116" y="255"/>
                  </a:lnTo>
                  <a:cubicBezTo>
                    <a:pt x="120" y="236"/>
                    <a:pt x="124" y="217"/>
                    <a:pt x="124" y="198"/>
                  </a:cubicBezTo>
                  <a:cubicBezTo>
                    <a:pt x="124" y="176"/>
                    <a:pt x="120" y="158"/>
                    <a:pt x="116" y="139"/>
                  </a:cubicBezTo>
                  <a:cubicBezTo>
                    <a:pt x="112" y="120"/>
                    <a:pt x="112" y="101"/>
                    <a:pt x="112" y="91"/>
                  </a:cubicBezTo>
                  <a:cubicBezTo>
                    <a:pt x="112" y="79"/>
                    <a:pt x="112" y="72"/>
                    <a:pt x="116" y="64"/>
                  </a:cubicBezTo>
                  <a:cubicBezTo>
                    <a:pt x="116" y="56"/>
                    <a:pt x="120" y="49"/>
                    <a:pt x="124" y="41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3" name="Google Shape;18403;p13"/>
            <p:cNvSpPr/>
            <p:nvPr/>
          </p:nvSpPr>
          <p:spPr>
            <a:xfrm>
              <a:off x="-504140" y="2016243"/>
              <a:ext cx="8595" cy="9359"/>
            </a:xfrm>
            <a:custGeom>
              <a:avLst/>
              <a:gdLst/>
              <a:ahLst/>
              <a:cxnLst/>
              <a:rect l="l" t="t" r="r" b="b"/>
              <a:pathLst>
                <a:path w="180" h="196" extrusionOk="0">
                  <a:moveTo>
                    <a:pt x="52" y="1"/>
                  </a:moveTo>
                  <a:cubicBezTo>
                    <a:pt x="52" y="1"/>
                    <a:pt x="49" y="1"/>
                    <a:pt x="49" y="4"/>
                  </a:cubicBezTo>
                  <a:cubicBezTo>
                    <a:pt x="41" y="4"/>
                    <a:pt x="33" y="8"/>
                    <a:pt x="30" y="11"/>
                  </a:cubicBezTo>
                  <a:cubicBezTo>
                    <a:pt x="23" y="16"/>
                    <a:pt x="19" y="23"/>
                    <a:pt x="11" y="27"/>
                  </a:cubicBezTo>
                  <a:cubicBezTo>
                    <a:pt x="11" y="30"/>
                    <a:pt x="7" y="34"/>
                    <a:pt x="4" y="42"/>
                  </a:cubicBezTo>
                  <a:cubicBezTo>
                    <a:pt x="4" y="46"/>
                    <a:pt x="0" y="49"/>
                    <a:pt x="0" y="61"/>
                  </a:cubicBezTo>
                  <a:lnTo>
                    <a:pt x="0" y="64"/>
                  </a:lnTo>
                  <a:lnTo>
                    <a:pt x="0" y="79"/>
                  </a:lnTo>
                  <a:cubicBezTo>
                    <a:pt x="4" y="87"/>
                    <a:pt x="4" y="94"/>
                    <a:pt x="7" y="101"/>
                  </a:cubicBezTo>
                  <a:cubicBezTo>
                    <a:pt x="11" y="113"/>
                    <a:pt x="19" y="120"/>
                    <a:pt x="26" y="132"/>
                  </a:cubicBezTo>
                  <a:cubicBezTo>
                    <a:pt x="30" y="135"/>
                    <a:pt x="37" y="139"/>
                    <a:pt x="41" y="146"/>
                  </a:cubicBezTo>
                  <a:cubicBezTo>
                    <a:pt x="56" y="154"/>
                    <a:pt x="71" y="161"/>
                    <a:pt x="86" y="168"/>
                  </a:cubicBezTo>
                  <a:cubicBezTo>
                    <a:pt x="90" y="168"/>
                    <a:pt x="97" y="173"/>
                    <a:pt x="104" y="177"/>
                  </a:cubicBezTo>
                  <a:cubicBezTo>
                    <a:pt x="109" y="177"/>
                    <a:pt x="116" y="180"/>
                    <a:pt x="119" y="180"/>
                  </a:cubicBezTo>
                  <a:lnTo>
                    <a:pt x="154" y="195"/>
                  </a:lnTo>
                  <a:lnTo>
                    <a:pt x="168" y="161"/>
                  </a:lnTo>
                  <a:cubicBezTo>
                    <a:pt x="172" y="154"/>
                    <a:pt x="176" y="142"/>
                    <a:pt x="176" y="135"/>
                  </a:cubicBezTo>
                  <a:cubicBezTo>
                    <a:pt x="180" y="128"/>
                    <a:pt x="180" y="124"/>
                    <a:pt x="180" y="116"/>
                  </a:cubicBezTo>
                  <a:cubicBezTo>
                    <a:pt x="180" y="109"/>
                    <a:pt x="176" y="98"/>
                    <a:pt x="172" y="90"/>
                  </a:cubicBezTo>
                  <a:cubicBezTo>
                    <a:pt x="172" y="87"/>
                    <a:pt x="172" y="83"/>
                    <a:pt x="168" y="79"/>
                  </a:cubicBezTo>
                  <a:cubicBezTo>
                    <a:pt x="164" y="75"/>
                    <a:pt x="161" y="68"/>
                    <a:pt x="157" y="64"/>
                  </a:cubicBezTo>
                  <a:cubicBezTo>
                    <a:pt x="154" y="61"/>
                    <a:pt x="149" y="56"/>
                    <a:pt x="145" y="49"/>
                  </a:cubicBezTo>
                  <a:cubicBezTo>
                    <a:pt x="138" y="42"/>
                    <a:pt x="131" y="30"/>
                    <a:pt x="119" y="20"/>
                  </a:cubicBezTo>
                  <a:cubicBezTo>
                    <a:pt x="112" y="16"/>
                    <a:pt x="104" y="8"/>
                    <a:pt x="93" y="4"/>
                  </a:cubicBezTo>
                  <a:cubicBezTo>
                    <a:pt x="86" y="1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4" name="Google Shape;18404;p13"/>
            <p:cNvSpPr/>
            <p:nvPr/>
          </p:nvSpPr>
          <p:spPr>
            <a:xfrm>
              <a:off x="-443259" y="2304844"/>
              <a:ext cx="10027" cy="8308"/>
            </a:xfrm>
            <a:custGeom>
              <a:avLst/>
              <a:gdLst/>
              <a:ahLst/>
              <a:cxnLst/>
              <a:rect l="l" t="t" r="r" b="b"/>
              <a:pathLst>
                <a:path w="210" h="174" extrusionOk="0">
                  <a:moveTo>
                    <a:pt x="67" y="1"/>
                  </a:moveTo>
                  <a:cubicBezTo>
                    <a:pt x="59" y="1"/>
                    <a:pt x="48" y="5"/>
                    <a:pt x="40" y="9"/>
                  </a:cubicBezTo>
                  <a:lnTo>
                    <a:pt x="4" y="28"/>
                  </a:lnTo>
                  <a:lnTo>
                    <a:pt x="0" y="28"/>
                  </a:lnTo>
                  <a:lnTo>
                    <a:pt x="22" y="65"/>
                  </a:lnTo>
                  <a:lnTo>
                    <a:pt x="22" y="80"/>
                  </a:lnTo>
                  <a:lnTo>
                    <a:pt x="22" y="102"/>
                  </a:lnTo>
                  <a:lnTo>
                    <a:pt x="22" y="121"/>
                  </a:lnTo>
                  <a:cubicBezTo>
                    <a:pt x="26" y="128"/>
                    <a:pt x="26" y="135"/>
                    <a:pt x="30" y="143"/>
                  </a:cubicBezTo>
                  <a:cubicBezTo>
                    <a:pt x="37" y="151"/>
                    <a:pt x="48" y="158"/>
                    <a:pt x="59" y="166"/>
                  </a:cubicBezTo>
                  <a:cubicBezTo>
                    <a:pt x="67" y="170"/>
                    <a:pt x="78" y="170"/>
                    <a:pt x="90" y="173"/>
                  </a:cubicBezTo>
                  <a:lnTo>
                    <a:pt x="112" y="173"/>
                  </a:lnTo>
                  <a:cubicBezTo>
                    <a:pt x="123" y="173"/>
                    <a:pt x="130" y="173"/>
                    <a:pt x="138" y="170"/>
                  </a:cubicBezTo>
                  <a:cubicBezTo>
                    <a:pt x="145" y="170"/>
                    <a:pt x="153" y="166"/>
                    <a:pt x="161" y="166"/>
                  </a:cubicBezTo>
                  <a:cubicBezTo>
                    <a:pt x="171" y="162"/>
                    <a:pt x="187" y="151"/>
                    <a:pt x="194" y="140"/>
                  </a:cubicBezTo>
                  <a:cubicBezTo>
                    <a:pt x="197" y="132"/>
                    <a:pt x="202" y="125"/>
                    <a:pt x="205" y="117"/>
                  </a:cubicBezTo>
                  <a:cubicBezTo>
                    <a:pt x="205" y="109"/>
                    <a:pt x="209" y="102"/>
                    <a:pt x="209" y="95"/>
                  </a:cubicBezTo>
                  <a:cubicBezTo>
                    <a:pt x="209" y="91"/>
                    <a:pt x="209" y="83"/>
                    <a:pt x="205" y="80"/>
                  </a:cubicBezTo>
                  <a:cubicBezTo>
                    <a:pt x="205" y="73"/>
                    <a:pt x="205" y="68"/>
                    <a:pt x="202" y="61"/>
                  </a:cubicBezTo>
                  <a:lnTo>
                    <a:pt x="202" y="57"/>
                  </a:lnTo>
                  <a:lnTo>
                    <a:pt x="187" y="5"/>
                  </a:lnTo>
                  <a:lnTo>
                    <a:pt x="179" y="9"/>
                  </a:lnTo>
                  <a:lnTo>
                    <a:pt x="142" y="42"/>
                  </a:lnTo>
                  <a:lnTo>
                    <a:pt x="138" y="39"/>
                  </a:lnTo>
                  <a:cubicBezTo>
                    <a:pt x="130" y="35"/>
                    <a:pt x="123" y="28"/>
                    <a:pt x="116" y="20"/>
                  </a:cubicBezTo>
                  <a:cubicBezTo>
                    <a:pt x="112" y="16"/>
                    <a:pt x="104" y="13"/>
                    <a:pt x="100" y="9"/>
                  </a:cubicBezTo>
                  <a:lnTo>
                    <a:pt x="97" y="9"/>
                  </a:lnTo>
                  <a:cubicBezTo>
                    <a:pt x="90" y="5"/>
                    <a:pt x="82" y="5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5" name="Google Shape;18405;p13"/>
            <p:cNvSpPr/>
            <p:nvPr/>
          </p:nvSpPr>
          <p:spPr>
            <a:xfrm>
              <a:off x="118424" y="1861677"/>
              <a:ext cx="9502" cy="15041"/>
            </a:xfrm>
            <a:custGeom>
              <a:avLst/>
              <a:gdLst/>
              <a:ahLst/>
              <a:cxnLst/>
              <a:rect l="l" t="t" r="r" b="b"/>
              <a:pathLst>
                <a:path w="199" h="315" extrusionOk="0">
                  <a:moveTo>
                    <a:pt x="30" y="213"/>
                  </a:moveTo>
                  <a:lnTo>
                    <a:pt x="30" y="213"/>
                  </a:lnTo>
                  <a:cubicBezTo>
                    <a:pt x="23" y="225"/>
                    <a:pt x="12" y="239"/>
                    <a:pt x="4" y="255"/>
                  </a:cubicBezTo>
                  <a:lnTo>
                    <a:pt x="0" y="262"/>
                  </a:lnTo>
                  <a:lnTo>
                    <a:pt x="30" y="213"/>
                  </a:lnTo>
                  <a:close/>
                  <a:moveTo>
                    <a:pt x="199" y="1"/>
                  </a:moveTo>
                  <a:lnTo>
                    <a:pt x="105" y="135"/>
                  </a:lnTo>
                  <a:cubicBezTo>
                    <a:pt x="94" y="150"/>
                    <a:pt x="79" y="165"/>
                    <a:pt x="61" y="184"/>
                  </a:cubicBezTo>
                  <a:lnTo>
                    <a:pt x="57" y="300"/>
                  </a:lnTo>
                  <a:lnTo>
                    <a:pt x="57" y="303"/>
                  </a:lnTo>
                  <a:cubicBezTo>
                    <a:pt x="57" y="307"/>
                    <a:pt x="57" y="310"/>
                    <a:pt x="61" y="315"/>
                  </a:cubicBezTo>
                  <a:lnTo>
                    <a:pt x="64" y="315"/>
                  </a:lnTo>
                  <a:cubicBezTo>
                    <a:pt x="75" y="315"/>
                    <a:pt x="87" y="315"/>
                    <a:pt x="97" y="310"/>
                  </a:cubicBezTo>
                  <a:cubicBezTo>
                    <a:pt x="109" y="307"/>
                    <a:pt x="116" y="303"/>
                    <a:pt x="128" y="300"/>
                  </a:cubicBezTo>
                  <a:cubicBezTo>
                    <a:pt x="142" y="288"/>
                    <a:pt x="150" y="274"/>
                    <a:pt x="157" y="262"/>
                  </a:cubicBezTo>
                  <a:cubicBezTo>
                    <a:pt x="169" y="243"/>
                    <a:pt x="169" y="221"/>
                    <a:pt x="173" y="206"/>
                  </a:cubicBezTo>
                  <a:lnTo>
                    <a:pt x="173" y="161"/>
                  </a:lnTo>
                  <a:lnTo>
                    <a:pt x="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6" name="Google Shape;18406;p13"/>
            <p:cNvSpPr/>
            <p:nvPr/>
          </p:nvSpPr>
          <p:spPr>
            <a:xfrm>
              <a:off x="-726560" y="1985540"/>
              <a:ext cx="7019" cy="13800"/>
            </a:xfrm>
            <a:custGeom>
              <a:avLst/>
              <a:gdLst/>
              <a:ahLst/>
              <a:cxnLst/>
              <a:rect l="l" t="t" r="r" b="b"/>
              <a:pathLst>
                <a:path w="147" h="289" extrusionOk="0">
                  <a:moveTo>
                    <a:pt x="30" y="0"/>
                  </a:moveTo>
                  <a:lnTo>
                    <a:pt x="15" y="45"/>
                  </a:lnTo>
                  <a:cubicBezTo>
                    <a:pt x="12" y="53"/>
                    <a:pt x="12" y="61"/>
                    <a:pt x="7" y="68"/>
                  </a:cubicBezTo>
                  <a:cubicBezTo>
                    <a:pt x="4" y="83"/>
                    <a:pt x="4" y="102"/>
                    <a:pt x="4" y="113"/>
                  </a:cubicBezTo>
                  <a:cubicBezTo>
                    <a:pt x="4" y="143"/>
                    <a:pt x="7" y="166"/>
                    <a:pt x="7" y="183"/>
                  </a:cubicBezTo>
                  <a:lnTo>
                    <a:pt x="7" y="195"/>
                  </a:lnTo>
                  <a:lnTo>
                    <a:pt x="4" y="214"/>
                  </a:lnTo>
                  <a:lnTo>
                    <a:pt x="0" y="288"/>
                  </a:lnTo>
                  <a:lnTo>
                    <a:pt x="23" y="270"/>
                  </a:lnTo>
                  <a:lnTo>
                    <a:pt x="71" y="225"/>
                  </a:lnTo>
                  <a:cubicBezTo>
                    <a:pt x="75" y="221"/>
                    <a:pt x="79" y="218"/>
                    <a:pt x="83" y="214"/>
                  </a:cubicBezTo>
                  <a:cubicBezTo>
                    <a:pt x="86" y="210"/>
                    <a:pt x="90" y="206"/>
                    <a:pt x="93" y="202"/>
                  </a:cubicBezTo>
                  <a:cubicBezTo>
                    <a:pt x="97" y="180"/>
                    <a:pt x="102" y="161"/>
                    <a:pt x="112" y="147"/>
                  </a:cubicBezTo>
                  <a:cubicBezTo>
                    <a:pt x="119" y="128"/>
                    <a:pt x="135" y="116"/>
                    <a:pt x="146" y="102"/>
                  </a:cubicBezTo>
                  <a:cubicBezTo>
                    <a:pt x="142" y="98"/>
                    <a:pt x="142" y="90"/>
                    <a:pt x="138" y="87"/>
                  </a:cubicBezTo>
                  <a:cubicBezTo>
                    <a:pt x="131" y="71"/>
                    <a:pt x="119" y="64"/>
                    <a:pt x="109" y="53"/>
                  </a:cubicBezTo>
                  <a:cubicBezTo>
                    <a:pt x="102" y="45"/>
                    <a:pt x="90" y="38"/>
                    <a:pt x="75" y="31"/>
                  </a:cubicBezTo>
                  <a:cubicBezTo>
                    <a:pt x="75" y="31"/>
                    <a:pt x="71" y="31"/>
                    <a:pt x="71" y="26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7" name="Google Shape;18407;p13"/>
            <p:cNvSpPr/>
            <p:nvPr/>
          </p:nvSpPr>
          <p:spPr>
            <a:xfrm>
              <a:off x="-432229" y="2348249"/>
              <a:ext cx="7210" cy="13991"/>
            </a:xfrm>
            <a:custGeom>
              <a:avLst/>
              <a:gdLst/>
              <a:ahLst/>
              <a:cxnLst/>
              <a:rect l="l" t="t" r="r" b="b"/>
              <a:pathLst>
                <a:path w="151" h="293" extrusionOk="0">
                  <a:moveTo>
                    <a:pt x="150" y="1"/>
                  </a:moveTo>
                  <a:lnTo>
                    <a:pt x="116" y="23"/>
                  </a:lnTo>
                  <a:lnTo>
                    <a:pt x="61" y="61"/>
                  </a:lnTo>
                  <a:cubicBezTo>
                    <a:pt x="42" y="75"/>
                    <a:pt x="26" y="90"/>
                    <a:pt x="16" y="109"/>
                  </a:cubicBezTo>
                  <a:cubicBezTo>
                    <a:pt x="11" y="116"/>
                    <a:pt x="8" y="128"/>
                    <a:pt x="4" y="135"/>
                  </a:cubicBezTo>
                  <a:cubicBezTo>
                    <a:pt x="0" y="146"/>
                    <a:pt x="0" y="154"/>
                    <a:pt x="0" y="165"/>
                  </a:cubicBezTo>
                  <a:cubicBezTo>
                    <a:pt x="0" y="180"/>
                    <a:pt x="4" y="195"/>
                    <a:pt x="8" y="206"/>
                  </a:cubicBezTo>
                  <a:cubicBezTo>
                    <a:pt x="16" y="221"/>
                    <a:pt x="19" y="236"/>
                    <a:pt x="30" y="247"/>
                  </a:cubicBezTo>
                  <a:lnTo>
                    <a:pt x="61" y="292"/>
                  </a:lnTo>
                  <a:lnTo>
                    <a:pt x="90" y="247"/>
                  </a:lnTo>
                  <a:cubicBezTo>
                    <a:pt x="101" y="232"/>
                    <a:pt x="109" y="218"/>
                    <a:pt x="113" y="199"/>
                  </a:cubicBezTo>
                  <a:cubicBezTo>
                    <a:pt x="116" y="184"/>
                    <a:pt x="116" y="168"/>
                    <a:pt x="116" y="158"/>
                  </a:cubicBezTo>
                  <a:lnTo>
                    <a:pt x="116" y="135"/>
                  </a:lnTo>
                  <a:cubicBezTo>
                    <a:pt x="116" y="120"/>
                    <a:pt x="116" y="113"/>
                    <a:pt x="120" y="106"/>
                  </a:cubicBezTo>
                  <a:lnTo>
                    <a:pt x="1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8" name="Google Shape;18408;p13"/>
            <p:cNvSpPr/>
            <p:nvPr/>
          </p:nvSpPr>
          <p:spPr>
            <a:xfrm>
              <a:off x="-543630" y="1636058"/>
              <a:ext cx="48" cy="4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9" name="Google Shape;18409;p13"/>
            <p:cNvSpPr/>
            <p:nvPr/>
          </p:nvSpPr>
          <p:spPr>
            <a:xfrm>
              <a:off x="-549121" y="1633575"/>
              <a:ext cx="8929" cy="7879"/>
            </a:xfrm>
            <a:custGeom>
              <a:avLst/>
              <a:gdLst/>
              <a:ahLst/>
              <a:cxnLst/>
              <a:rect l="l" t="t" r="r" b="b"/>
              <a:pathLst>
                <a:path w="187" h="165" extrusionOk="0">
                  <a:moveTo>
                    <a:pt x="116" y="0"/>
                  </a:moveTo>
                  <a:cubicBezTo>
                    <a:pt x="101" y="0"/>
                    <a:pt x="86" y="4"/>
                    <a:pt x="78" y="11"/>
                  </a:cubicBezTo>
                  <a:cubicBezTo>
                    <a:pt x="71" y="15"/>
                    <a:pt x="64" y="18"/>
                    <a:pt x="59" y="26"/>
                  </a:cubicBezTo>
                  <a:cubicBezTo>
                    <a:pt x="49" y="34"/>
                    <a:pt x="45" y="37"/>
                    <a:pt x="41" y="41"/>
                  </a:cubicBezTo>
                  <a:cubicBezTo>
                    <a:pt x="37" y="45"/>
                    <a:pt x="37" y="45"/>
                    <a:pt x="33" y="45"/>
                  </a:cubicBezTo>
                  <a:lnTo>
                    <a:pt x="19" y="52"/>
                  </a:lnTo>
                  <a:lnTo>
                    <a:pt x="11" y="63"/>
                  </a:lnTo>
                  <a:cubicBezTo>
                    <a:pt x="4" y="75"/>
                    <a:pt x="0" y="86"/>
                    <a:pt x="0" y="105"/>
                  </a:cubicBezTo>
                  <a:cubicBezTo>
                    <a:pt x="0" y="113"/>
                    <a:pt x="0" y="120"/>
                    <a:pt x="7" y="127"/>
                  </a:cubicBezTo>
                  <a:cubicBezTo>
                    <a:pt x="11" y="139"/>
                    <a:pt x="19" y="146"/>
                    <a:pt x="26" y="149"/>
                  </a:cubicBezTo>
                  <a:cubicBezTo>
                    <a:pt x="41" y="157"/>
                    <a:pt x="56" y="165"/>
                    <a:pt x="71" y="165"/>
                  </a:cubicBezTo>
                  <a:cubicBezTo>
                    <a:pt x="86" y="165"/>
                    <a:pt x="97" y="161"/>
                    <a:pt x="109" y="153"/>
                  </a:cubicBezTo>
                  <a:cubicBezTo>
                    <a:pt x="123" y="149"/>
                    <a:pt x="135" y="139"/>
                    <a:pt x="142" y="131"/>
                  </a:cubicBezTo>
                  <a:cubicBezTo>
                    <a:pt x="154" y="123"/>
                    <a:pt x="157" y="116"/>
                    <a:pt x="164" y="113"/>
                  </a:cubicBezTo>
                  <a:cubicBezTo>
                    <a:pt x="172" y="105"/>
                    <a:pt x="180" y="97"/>
                    <a:pt x="183" y="90"/>
                  </a:cubicBezTo>
                  <a:cubicBezTo>
                    <a:pt x="187" y="82"/>
                    <a:pt x="187" y="71"/>
                    <a:pt x="187" y="63"/>
                  </a:cubicBezTo>
                  <a:cubicBezTo>
                    <a:pt x="187" y="52"/>
                    <a:pt x="183" y="41"/>
                    <a:pt x="180" y="30"/>
                  </a:cubicBezTo>
                  <a:cubicBezTo>
                    <a:pt x="172" y="18"/>
                    <a:pt x="164" y="11"/>
                    <a:pt x="149" y="4"/>
                  </a:cubicBezTo>
                  <a:cubicBezTo>
                    <a:pt x="138" y="0"/>
                    <a:pt x="127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0" name="Google Shape;18410;p13"/>
            <p:cNvSpPr/>
            <p:nvPr/>
          </p:nvSpPr>
          <p:spPr>
            <a:xfrm>
              <a:off x="-643379" y="2160687"/>
              <a:ext cx="6828" cy="12319"/>
            </a:xfrm>
            <a:custGeom>
              <a:avLst/>
              <a:gdLst/>
              <a:ahLst/>
              <a:cxnLst/>
              <a:rect l="l" t="t" r="r" b="b"/>
              <a:pathLst>
                <a:path w="143" h="258" extrusionOk="0">
                  <a:moveTo>
                    <a:pt x="60" y="0"/>
                  </a:moveTo>
                  <a:lnTo>
                    <a:pt x="37" y="59"/>
                  </a:lnTo>
                  <a:cubicBezTo>
                    <a:pt x="34" y="71"/>
                    <a:pt x="23" y="86"/>
                    <a:pt x="15" y="101"/>
                  </a:cubicBezTo>
                  <a:cubicBezTo>
                    <a:pt x="11" y="109"/>
                    <a:pt x="8" y="119"/>
                    <a:pt x="4" y="127"/>
                  </a:cubicBezTo>
                  <a:cubicBezTo>
                    <a:pt x="0" y="138"/>
                    <a:pt x="0" y="149"/>
                    <a:pt x="0" y="161"/>
                  </a:cubicBezTo>
                  <a:cubicBezTo>
                    <a:pt x="0" y="176"/>
                    <a:pt x="0" y="190"/>
                    <a:pt x="8" y="202"/>
                  </a:cubicBezTo>
                  <a:cubicBezTo>
                    <a:pt x="15" y="216"/>
                    <a:pt x="26" y="228"/>
                    <a:pt x="37" y="239"/>
                  </a:cubicBezTo>
                  <a:lnTo>
                    <a:pt x="60" y="258"/>
                  </a:lnTo>
                  <a:cubicBezTo>
                    <a:pt x="64" y="254"/>
                    <a:pt x="64" y="250"/>
                    <a:pt x="68" y="247"/>
                  </a:cubicBezTo>
                  <a:cubicBezTo>
                    <a:pt x="75" y="239"/>
                    <a:pt x="82" y="235"/>
                    <a:pt x="90" y="231"/>
                  </a:cubicBezTo>
                  <a:cubicBezTo>
                    <a:pt x="94" y="228"/>
                    <a:pt x="97" y="228"/>
                    <a:pt x="101" y="228"/>
                  </a:cubicBezTo>
                  <a:cubicBezTo>
                    <a:pt x="109" y="216"/>
                    <a:pt x="116" y="205"/>
                    <a:pt x="123" y="194"/>
                  </a:cubicBezTo>
                  <a:cubicBezTo>
                    <a:pt x="135" y="179"/>
                    <a:pt x="142" y="161"/>
                    <a:pt x="142" y="138"/>
                  </a:cubicBezTo>
                  <a:cubicBezTo>
                    <a:pt x="142" y="123"/>
                    <a:pt x="139" y="109"/>
                    <a:pt x="131" y="93"/>
                  </a:cubicBezTo>
                  <a:cubicBezTo>
                    <a:pt x="123" y="78"/>
                    <a:pt x="113" y="64"/>
                    <a:pt x="101" y="48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1" name="Google Shape;18411;p13"/>
            <p:cNvSpPr/>
            <p:nvPr/>
          </p:nvSpPr>
          <p:spPr>
            <a:xfrm>
              <a:off x="-510252" y="1622497"/>
              <a:ext cx="23445" cy="8786"/>
            </a:xfrm>
            <a:custGeom>
              <a:avLst/>
              <a:gdLst/>
              <a:ahLst/>
              <a:cxnLst/>
              <a:rect l="l" t="t" r="r" b="b"/>
              <a:pathLst>
                <a:path w="491" h="184" extrusionOk="0">
                  <a:moveTo>
                    <a:pt x="1" y="0"/>
                  </a:moveTo>
                  <a:lnTo>
                    <a:pt x="247" y="146"/>
                  </a:lnTo>
                  <a:cubicBezTo>
                    <a:pt x="266" y="157"/>
                    <a:pt x="277" y="165"/>
                    <a:pt x="292" y="172"/>
                  </a:cubicBezTo>
                  <a:cubicBezTo>
                    <a:pt x="300" y="176"/>
                    <a:pt x="308" y="176"/>
                    <a:pt x="315" y="180"/>
                  </a:cubicBezTo>
                  <a:cubicBezTo>
                    <a:pt x="322" y="180"/>
                    <a:pt x="334" y="183"/>
                    <a:pt x="341" y="183"/>
                  </a:cubicBezTo>
                  <a:cubicBezTo>
                    <a:pt x="356" y="183"/>
                    <a:pt x="371" y="180"/>
                    <a:pt x="386" y="172"/>
                  </a:cubicBezTo>
                  <a:cubicBezTo>
                    <a:pt x="401" y="169"/>
                    <a:pt x="416" y="161"/>
                    <a:pt x="439" y="153"/>
                  </a:cubicBezTo>
                  <a:lnTo>
                    <a:pt x="491" y="131"/>
                  </a:lnTo>
                  <a:lnTo>
                    <a:pt x="468" y="109"/>
                  </a:lnTo>
                  <a:lnTo>
                    <a:pt x="453" y="90"/>
                  </a:lnTo>
                  <a:cubicBezTo>
                    <a:pt x="442" y="79"/>
                    <a:pt x="430" y="71"/>
                    <a:pt x="416" y="64"/>
                  </a:cubicBezTo>
                  <a:cubicBezTo>
                    <a:pt x="404" y="60"/>
                    <a:pt x="389" y="57"/>
                    <a:pt x="378" y="57"/>
                  </a:cubicBezTo>
                  <a:lnTo>
                    <a:pt x="375" y="57"/>
                  </a:lnTo>
                  <a:cubicBezTo>
                    <a:pt x="352" y="57"/>
                    <a:pt x="334" y="64"/>
                    <a:pt x="318" y="67"/>
                  </a:cubicBezTo>
                  <a:cubicBezTo>
                    <a:pt x="304" y="71"/>
                    <a:pt x="292" y="75"/>
                    <a:pt x="285" y="75"/>
                  </a:cubicBezTo>
                  <a:lnTo>
                    <a:pt x="277" y="7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2" name="Google Shape;18412;p13"/>
            <p:cNvSpPr/>
            <p:nvPr/>
          </p:nvSpPr>
          <p:spPr>
            <a:xfrm>
              <a:off x="-232300" y="1106845"/>
              <a:ext cx="8595" cy="7544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68" y="0"/>
                  </a:moveTo>
                  <a:cubicBezTo>
                    <a:pt x="60" y="0"/>
                    <a:pt x="52" y="4"/>
                    <a:pt x="45" y="4"/>
                  </a:cubicBezTo>
                  <a:cubicBezTo>
                    <a:pt x="34" y="7"/>
                    <a:pt x="26" y="11"/>
                    <a:pt x="18" y="19"/>
                  </a:cubicBezTo>
                  <a:lnTo>
                    <a:pt x="23" y="19"/>
                  </a:lnTo>
                  <a:cubicBezTo>
                    <a:pt x="15" y="26"/>
                    <a:pt x="8" y="33"/>
                    <a:pt x="4" y="41"/>
                  </a:cubicBezTo>
                  <a:cubicBezTo>
                    <a:pt x="0" y="52"/>
                    <a:pt x="0" y="59"/>
                    <a:pt x="0" y="67"/>
                  </a:cubicBezTo>
                  <a:cubicBezTo>
                    <a:pt x="0" y="82"/>
                    <a:pt x="4" y="93"/>
                    <a:pt x="8" y="104"/>
                  </a:cubicBezTo>
                  <a:cubicBezTo>
                    <a:pt x="11" y="109"/>
                    <a:pt x="11" y="112"/>
                    <a:pt x="15" y="119"/>
                  </a:cubicBezTo>
                  <a:cubicBezTo>
                    <a:pt x="18" y="123"/>
                    <a:pt x="23" y="127"/>
                    <a:pt x="26" y="131"/>
                  </a:cubicBezTo>
                  <a:cubicBezTo>
                    <a:pt x="34" y="138"/>
                    <a:pt x="41" y="145"/>
                    <a:pt x="52" y="149"/>
                  </a:cubicBezTo>
                  <a:cubicBezTo>
                    <a:pt x="60" y="153"/>
                    <a:pt x="68" y="157"/>
                    <a:pt x="79" y="157"/>
                  </a:cubicBezTo>
                  <a:lnTo>
                    <a:pt x="82" y="157"/>
                  </a:lnTo>
                  <a:cubicBezTo>
                    <a:pt x="101" y="157"/>
                    <a:pt x="116" y="149"/>
                    <a:pt x="127" y="142"/>
                  </a:cubicBezTo>
                  <a:cubicBezTo>
                    <a:pt x="139" y="135"/>
                    <a:pt x="149" y="127"/>
                    <a:pt x="157" y="119"/>
                  </a:cubicBezTo>
                  <a:cubicBezTo>
                    <a:pt x="161" y="112"/>
                    <a:pt x="165" y="109"/>
                    <a:pt x="168" y="101"/>
                  </a:cubicBezTo>
                  <a:cubicBezTo>
                    <a:pt x="175" y="93"/>
                    <a:pt x="180" y="82"/>
                    <a:pt x="180" y="71"/>
                  </a:cubicBezTo>
                  <a:cubicBezTo>
                    <a:pt x="180" y="59"/>
                    <a:pt x="175" y="52"/>
                    <a:pt x="172" y="41"/>
                  </a:cubicBezTo>
                  <a:cubicBezTo>
                    <a:pt x="168" y="33"/>
                    <a:pt x="161" y="26"/>
                    <a:pt x="153" y="22"/>
                  </a:cubicBezTo>
                  <a:lnTo>
                    <a:pt x="139" y="7"/>
                  </a:lnTo>
                  <a:lnTo>
                    <a:pt x="120" y="14"/>
                  </a:lnTo>
                  <a:cubicBezTo>
                    <a:pt x="120" y="14"/>
                    <a:pt x="116" y="11"/>
                    <a:pt x="105" y="7"/>
                  </a:cubicBezTo>
                  <a:cubicBezTo>
                    <a:pt x="101" y="7"/>
                    <a:pt x="97" y="7"/>
                    <a:pt x="90" y="4"/>
                  </a:cubicBezTo>
                  <a:cubicBezTo>
                    <a:pt x="82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3" name="Google Shape;18413;p13"/>
            <p:cNvSpPr/>
            <p:nvPr/>
          </p:nvSpPr>
          <p:spPr>
            <a:xfrm>
              <a:off x="-371204" y="1757438"/>
              <a:ext cx="10028" cy="9502"/>
            </a:xfrm>
            <a:custGeom>
              <a:avLst/>
              <a:gdLst/>
              <a:ahLst/>
              <a:cxnLst/>
              <a:rect l="l" t="t" r="r" b="b"/>
              <a:pathLst>
                <a:path w="210" h="199" extrusionOk="0">
                  <a:moveTo>
                    <a:pt x="1" y="0"/>
                  </a:moveTo>
                  <a:lnTo>
                    <a:pt x="12" y="71"/>
                  </a:lnTo>
                  <a:cubicBezTo>
                    <a:pt x="16" y="93"/>
                    <a:pt x="23" y="112"/>
                    <a:pt x="34" y="128"/>
                  </a:cubicBezTo>
                  <a:cubicBezTo>
                    <a:pt x="46" y="138"/>
                    <a:pt x="57" y="146"/>
                    <a:pt x="68" y="150"/>
                  </a:cubicBezTo>
                  <a:cubicBezTo>
                    <a:pt x="83" y="161"/>
                    <a:pt x="98" y="165"/>
                    <a:pt x="113" y="169"/>
                  </a:cubicBezTo>
                  <a:cubicBezTo>
                    <a:pt x="124" y="172"/>
                    <a:pt x="139" y="172"/>
                    <a:pt x="146" y="176"/>
                  </a:cubicBezTo>
                  <a:lnTo>
                    <a:pt x="210" y="198"/>
                  </a:lnTo>
                  <a:lnTo>
                    <a:pt x="199" y="135"/>
                  </a:lnTo>
                  <a:cubicBezTo>
                    <a:pt x="196" y="112"/>
                    <a:pt x="184" y="93"/>
                    <a:pt x="173" y="79"/>
                  </a:cubicBezTo>
                  <a:cubicBezTo>
                    <a:pt x="161" y="67"/>
                    <a:pt x="151" y="60"/>
                    <a:pt x="139" y="57"/>
                  </a:cubicBezTo>
                  <a:cubicBezTo>
                    <a:pt x="124" y="49"/>
                    <a:pt x="109" y="45"/>
                    <a:pt x="98" y="41"/>
                  </a:cubicBezTo>
                  <a:cubicBezTo>
                    <a:pt x="83" y="38"/>
                    <a:pt x="72" y="34"/>
                    <a:pt x="68" y="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4" name="Google Shape;18414;p13"/>
            <p:cNvSpPr/>
            <p:nvPr/>
          </p:nvSpPr>
          <p:spPr>
            <a:xfrm>
              <a:off x="274805" y="1360111"/>
              <a:ext cx="7879" cy="8404"/>
            </a:xfrm>
            <a:custGeom>
              <a:avLst/>
              <a:gdLst/>
              <a:ahLst/>
              <a:cxnLst/>
              <a:rect l="l" t="t" r="r" b="b"/>
              <a:pathLst>
                <a:path w="165" h="176" extrusionOk="0">
                  <a:moveTo>
                    <a:pt x="83" y="0"/>
                  </a:moveTo>
                  <a:cubicBezTo>
                    <a:pt x="71" y="0"/>
                    <a:pt x="60" y="4"/>
                    <a:pt x="48" y="8"/>
                  </a:cubicBezTo>
                  <a:cubicBezTo>
                    <a:pt x="38" y="12"/>
                    <a:pt x="26" y="19"/>
                    <a:pt x="15" y="31"/>
                  </a:cubicBezTo>
                  <a:cubicBezTo>
                    <a:pt x="12" y="34"/>
                    <a:pt x="7" y="41"/>
                    <a:pt x="4" y="48"/>
                  </a:cubicBezTo>
                  <a:cubicBezTo>
                    <a:pt x="0" y="53"/>
                    <a:pt x="0" y="60"/>
                    <a:pt x="0" y="67"/>
                  </a:cubicBezTo>
                  <a:cubicBezTo>
                    <a:pt x="0" y="79"/>
                    <a:pt x="4" y="86"/>
                    <a:pt x="7" y="93"/>
                  </a:cubicBezTo>
                  <a:cubicBezTo>
                    <a:pt x="12" y="105"/>
                    <a:pt x="15" y="109"/>
                    <a:pt x="19" y="116"/>
                  </a:cubicBezTo>
                  <a:cubicBezTo>
                    <a:pt x="26" y="124"/>
                    <a:pt x="30" y="127"/>
                    <a:pt x="34" y="131"/>
                  </a:cubicBezTo>
                  <a:cubicBezTo>
                    <a:pt x="34" y="135"/>
                    <a:pt x="38" y="138"/>
                    <a:pt x="41" y="146"/>
                  </a:cubicBezTo>
                  <a:cubicBezTo>
                    <a:pt x="45" y="150"/>
                    <a:pt x="48" y="153"/>
                    <a:pt x="52" y="161"/>
                  </a:cubicBezTo>
                  <a:lnTo>
                    <a:pt x="60" y="176"/>
                  </a:lnTo>
                  <a:lnTo>
                    <a:pt x="90" y="176"/>
                  </a:lnTo>
                  <a:cubicBezTo>
                    <a:pt x="97" y="176"/>
                    <a:pt x="105" y="176"/>
                    <a:pt x="112" y="172"/>
                  </a:cubicBezTo>
                  <a:lnTo>
                    <a:pt x="124" y="172"/>
                  </a:lnTo>
                  <a:cubicBezTo>
                    <a:pt x="135" y="165"/>
                    <a:pt x="142" y="161"/>
                    <a:pt x="150" y="153"/>
                  </a:cubicBezTo>
                  <a:lnTo>
                    <a:pt x="164" y="138"/>
                  </a:lnTo>
                  <a:lnTo>
                    <a:pt x="161" y="116"/>
                  </a:lnTo>
                  <a:cubicBezTo>
                    <a:pt x="157" y="112"/>
                    <a:pt x="157" y="109"/>
                    <a:pt x="157" y="101"/>
                  </a:cubicBezTo>
                  <a:lnTo>
                    <a:pt x="157" y="93"/>
                  </a:lnTo>
                  <a:cubicBezTo>
                    <a:pt x="153" y="86"/>
                    <a:pt x="153" y="75"/>
                    <a:pt x="146" y="64"/>
                  </a:cubicBezTo>
                  <a:cubicBezTo>
                    <a:pt x="146" y="60"/>
                    <a:pt x="146" y="57"/>
                    <a:pt x="142" y="53"/>
                  </a:cubicBezTo>
                  <a:cubicBezTo>
                    <a:pt x="142" y="45"/>
                    <a:pt x="138" y="34"/>
                    <a:pt x="127" y="22"/>
                  </a:cubicBezTo>
                  <a:cubicBezTo>
                    <a:pt x="124" y="19"/>
                    <a:pt x="119" y="12"/>
                    <a:pt x="109" y="8"/>
                  </a:cubicBezTo>
                  <a:cubicBezTo>
                    <a:pt x="101" y="0"/>
                    <a:pt x="90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5" name="Google Shape;18415;p13"/>
            <p:cNvSpPr/>
            <p:nvPr/>
          </p:nvSpPr>
          <p:spPr>
            <a:xfrm>
              <a:off x="145737" y="1045629"/>
              <a:ext cx="9884" cy="12319"/>
            </a:xfrm>
            <a:custGeom>
              <a:avLst/>
              <a:gdLst/>
              <a:ahLst/>
              <a:cxnLst/>
              <a:rect l="l" t="t" r="r" b="b"/>
              <a:pathLst>
                <a:path w="207" h="258" extrusionOk="0">
                  <a:moveTo>
                    <a:pt x="64" y="0"/>
                  </a:moveTo>
                  <a:cubicBezTo>
                    <a:pt x="56" y="0"/>
                    <a:pt x="49" y="0"/>
                    <a:pt x="41" y="4"/>
                  </a:cubicBezTo>
                  <a:cubicBezTo>
                    <a:pt x="27" y="11"/>
                    <a:pt x="15" y="22"/>
                    <a:pt x="12" y="33"/>
                  </a:cubicBezTo>
                  <a:cubicBezTo>
                    <a:pt x="8" y="33"/>
                    <a:pt x="8" y="33"/>
                    <a:pt x="8" y="37"/>
                  </a:cubicBezTo>
                  <a:cubicBezTo>
                    <a:pt x="4" y="48"/>
                    <a:pt x="1" y="56"/>
                    <a:pt x="1" y="67"/>
                  </a:cubicBezTo>
                  <a:cubicBezTo>
                    <a:pt x="1" y="74"/>
                    <a:pt x="4" y="85"/>
                    <a:pt x="8" y="93"/>
                  </a:cubicBezTo>
                  <a:cubicBezTo>
                    <a:pt x="8" y="104"/>
                    <a:pt x="15" y="112"/>
                    <a:pt x="19" y="119"/>
                  </a:cubicBezTo>
                  <a:cubicBezTo>
                    <a:pt x="27" y="127"/>
                    <a:pt x="30" y="130"/>
                    <a:pt x="38" y="135"/>
                  </a:cubicBezTo>
                  <a:cubicBezTo>
                    <a:pt x="49" y="142"/>
                    <a:pt x="60" y="142"/>
                    <a:pt x="72" y="145"/>
                  </a:cubicBezTo>
                  <a:lnTo>
                    <a:pt x="101" y="145"/>
                  </a:lnTo>
                  <a:lnTo>
                    <a:pt x="113" y="157"/>
                  </a:lnTo>
                  <a:lnTo>
                    <a:pt x="169" y="220"/>
                  </a:lnTo>
                  <a:lnTo>
                    <a:pt x="206" y="257"/>
                  </a:lnTo>
                  <a:lnTo>
                    <a:pt x="187" y="183"/>
                  </a:lnTo>
                  <a:lnTo>
                    <a:pt x="165" y="108"/>
                  </a:lnTo>
                  <a:lnTo>
                    <a:pt x="165" y="97"/>
                  </a:lnTo>
                  <a:cubicBezTo>
                    <a:pt x="161" y="93"/>
                    <a:pt x="161" y="90"/>
                    <a:pt x="161" y="85"/>
                  </a:cubicBezTo>
                  <a:cubicBezTo>
                    <a:pt x="161" y="78"/>
                    <a:pt x="158" y="71"/>
                    <a:pt x="158" y="59"/>
                  </a:cubicBezTo>
                  <a:cubicBezTo>
                    <a:pt x="153" y="56"/>
                    <a:pt x="153" y="48"/>
                    <a:pt x="150" y="40"/>
                  </a:cubicBezTo>
                  <a:cubicBezTo>
                    <a:pt x="143" y="30"/>
                    <a:pt x="135" y="18"/>
                    <a:pt x="120" y="11"/>
                  </a:cubicBezTo>
                  <a:cubicBezTo>
                    <a:pt x="108" y="4"/>
                    <a:pt x="98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6" name="Google Shape;18416;p13"/>
            <p:cNvSpPr/>
            <p:nvPr/>
          </p:nvSpPr>
          <p:spPr>
            <a:xfrm>
              <a:off x="-195723" y="1013111"/>
              <a:ext cx="9311" cy="8977"/>
            </a:xfrm>
            <a:custGeom>
              <a:avLst/>
              <a:gdLst/>
              <a:ahLst/>
              <a:cxnLst/>
              <a:rect l="l" t="t" r="r" b="b"/>
              <a:pathLst>
                <a:path w="195" h="188" extrusionOk="0">
                  <a:moveTo>
                    <a:pt x="154" y="0"/>
                  </a:moveTo>
                  <a:cubicBezTo>
                    <a:pt x="132" y="4"/>
                    <a:pt x="113" y="8"/>
                    <a:pt x="98" y="19"/>
                  </a:cubicBezTo>
                  <a:cubicBezTo>
                    <a:pt x="87" y="26"/>
                    <a:pt x="75" y="34"/>
                    <a:pt x="68" y="41"/>
                  </a:cubicBezTo>
                  <a:cubicBezTo>
                    <a:pt x="56" y="57"/>
                    <a:pt x="49" y="71"/>
                    <a:pt x="45" y="86"/>
                  </a:cubicBezTo>
                  <a:cubicBezTo>
                    <a:pt x="37" y="98"/>
                    <a:pt x="34" y="112"/>
                    <a:pt x="30" y="120"/>
                  </a:cubicBezTo>
                  <a:lnTo>
                    <a:pt x="1" y="188"/>
                  </a:lnTo>
                  <a:lnTo>
                    <a:pt x="71" y="176"/>
                  </a:lnTo>
                  <a:cubicBezTo>
                    <a:pt x="87" y="172"/>
                    <a:pt x="101" y="169"/>
                    <a:pt x="116" y="161"/>
                  </a:cubicBezTo>
                  <a:cubicBezTo>
                    <a:pt x="139" y="150"/>
                    <a:pt x="158" y="138"/>
                    <a:pt x="172" y="116"/>
                  </a:cubicBezTo>
                  <a:cubicBezTo>
                    <a:pt x="187" y="93"/>
                    <a:pt x="194" y="67"/>
                    <a:pt x="194" y="41"/>
                  </a:cubicBezTo>
                  <a:lnTo>
                    <a:pt x="1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7" name="Google Shape;18417;p13"/>
            <p:cNvSpPr/>
            <p:nvPr/>
          </p:nvSpPr>
          <p:spPr>
            <a:xfrm>
              <a:off x="-551270" y="2431239"/>
              <a:ext cx="48" cy="4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8" name="Google Shape;18418;p13"/>
            <p:cNvSpPr/>
            <p:nvPr/>
          </p:nvSpPr>
          <p:spPr>
            <a:xfrm>
              <a:off x="-555949" y="2428230"/>
              <a:ext cx="8452" cy="16283"/>
            </a:xfrm>
            <a:custGeom>
              <a:avLst/>
              <a:gdLst/>
              <a:ahLst/>
              <a:cxnLst/>
              <a:rect l="l" t="t" r="r" b="b"/>
              <a:pathLst>
                <a:path w="177" h="341" extrusionOk="0">
                  <a:moveTo>
                    <a:pt x="113" y="1"/>
                  </a:moveTo>
                  <a:cubicBezTo>
                    <a:pt x="102" y="1"/>
                    <a:pt x="90" y="1"/>
                    <a:pt x="83" y="4"/>
                  </a:cubicBezTo>
                  <a:cubicBezTo>
                    <a:pt x="76" y="8"/>
                    <a:pt x="68" y="11"/>
                    <a:pt x="61" y="15"/>
                  </a:cubicBezTo>
                  <a:cubicBezTo>
                    <a:pt x="53" y="23"/>
                    <a:pt x="42" y="30"/>
                    <a:pt x="38" y="41"/>
                  </a:cubicBezTo>
                  <a:cubicBezTo>
                    <a:pt x="31" y="53"/>
                    <a:pt x="27" y="63"/>
                    <a:pt x="27" y="75"/>
                  </a:cubicBezTo>
                  <a:cubicBezTo>
                    <a:pt x="27" y="82"/>
                    <a:pt x="27" y="90"/>
                    <a:pt x="31" y="98"/>
                  </a:cubicBezTo>
                  <a:cubicBezTo>
                    <a:pt x="35" y="105"/>
                    <a:pt x="38" y="113"/>
                    <a:pt x="42" y="120"/>
                  </a:cubicBezTo>
                  <a:cubicBezTo>
                    <a:pt x="50" y="127"/>
                    <a:pt x="53" y="135"/>
                    <a:pt x="57" y="139"/>
                  </a:cubicBezTo>
                  <a:lnTo>
                    <a:pt x="1" y="341"/>
                  </a:lnTo>
                  <a:lnTo>
                    <a:pt x="1" y="341"/>
                  </a:lnTo>
                  <a:lnTo>
                    <a:pt x="128" y="168"/>
                  </a:lnTo>
                  <a:cubicBezTo>
                    <a:pt x="131" y="158"/>
                    <a:pt x="143" y="146"/>
                    <a:pt x="154" y="131"/>
                  </a:cubicBezTo>
                  <a:cubicBezTo>
                    <a:pt x="158" y="124"/>
                    <a:pt x="166" y="116"/>
                    <a:pt x="169" y="105"/>
                  </a:cubicBezTo>
                  <a:cubicBezTo>
                    <a:pt x="173" y="98"/>
                    <a:pt x="176" y="86"/>
                    <a:pt x="176" y="72"/>
                  </a:cubicBezTo>
                  <a:cubicBezTo>
                    <a:pt x="176" y="56"/>
                    <a:pt x="173" y="41"/>
                    <a:pt x="166" y="30"/>
                  </a:cubicBezTo>
                  <a:cubicBezTo>
                    <a:pt x="158" y="19"/>
                    <a:pt x="150" y="11"/>
                    <a:pt x="140" y="4"/>
                  </a:cubicBezTo>
                  <a:cubicBezTo>
                    <a:pt x="128" y="1"/>
                    <a:pt x="121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9" name="Google Shape;18419;p13"/>
            <p:cNvSpPr/>
            <p:nvPr/>
          </p:nvSpPr>
          <p:spPr>
            <a:xfrm>
              <a:off x="-590711" y="1835987"/>
              <a:ext cx="6255" cy="11985"/>
            </a:xfrm>
            <a:custGeom>
              <a:avLst/>
              <a:gdLst/>
              <a:ahLst/>
              <a:cxnLst/>
              <a:rect l="l" t="t" r="r" b="b"/>
              <a:pathLst>
                <a:path w="131" h="251" extrusionOk="0">
                  <a:moveTo>
                    <a:pt x="30" y="0"/>
                  </a:moveTo>
                  <a:lnTo>
                    <a:pt x="0" y="71"/>
                  </a:lnTo>
                  <a:cubicBezTo>
                    <a:pt x="4" y="71"/>
                    <a:pt x="7" y="75"/>
                    <a:pt x="7" y="75"/>
                  </a:cubicBezTo>
                  <a:lnTo>
                    <a:pt x="11" y="79"/>
                  </a:lnTo>
                  <a:lnTo>
                    <a:pt x="11" y="82"/>
                  </a:lnTo>
                  <a:cubicBezTo>
                    <a:pt x="11" y="86"/>
                    <a:pt x="11" y="94"/>
                    <a:pt x="7" y="105"/>
                  </a:cubicBezTo>
                  <a:cubicBezTo>
                    <a:pt x="7" y="116"/>
                    <a:pt x="4" y="131"/>
                    <a:pt x="4" y="146"/>
                  </a:cubicBezTo>
                  <a:lnTo>
                    <a:pt x="4" y="168"/>
                  </a:lnTo>
                  <a:lnTo>
                    <a:pt x="22" y="251"/>
                  </a:lnTo>
                  <a:lnTo>
                    <a:pt x="74" y="184"/>
                  </a:lnTo>
                  <a:cubicBezTo>
                    <a:pt x="90" y="161"/>
                    <a:pt x="101" y="146"/>
                    <a:pt x="112" y="131"/>
                  </a:cubicBezTo>
                  <a:cubicBezTo>
                    <a:pt x="116" y="123"/>
                    <a:pt x="119" y="116"/>
                    <a:pt x="123" y="108"/>
                  </a:cubicBezTo>
                  <a:cubicBezTo>
                    <a:pt x="127" y="101"/>
                    <a:pt x="131" y="90"/>
                    <a:pt x="131" y="79"/>
                  </a:cubicBezTo>
                  <a:cubicBezTo>
                    <a:pt x="131" y="71"/>
                    <a:pt x="131" y="68"/>
                    <a:pt x="127" y="60"/>
                  </a:cubicBezTo>
                  <a:cubicBezTo>
                    <a:pt x="123" y="49"/>
                    <a:pt x="116" y="37"/>
                    <a:pt x="109" y="34"/>
                  </a:cubicBezTo>
                  <a:cubicBezTo>
                    <a:pt x="97" y="23"/>
                    <a:pt x="86" y="18"/>
                    <a:pt x="71" y="15"/>
                  </a:cubicBezTo>
                  <a:cubicBezTo>
                    <a:pt x="60" y="11"/>
                    <a:pt x="45" y="4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0" name="Google Shape;18420;p13"/>
            <p:cNvSpPr/>
            <p:nvPr/>
          </p:nvSpPr>
          <p:spPr>
            <a:xfrm>
              <a:off x="-617690" y="2260771"/>
              <a:ext cx="14134" cy="14707"/>
            </a:xfrm>
            <a:custGeom>
              <a:avLst/>
              <a:gdLst/>
              <a:ahLst/>
              <a:cxnLst/>
              <a:rect l="l" t="t" r="r" b="b"/>
              <a:pathLst>
                <a:path w="296" h="308" extrusionOk="0">
                  <a:moveTo>
                    <a:pt x="296" y="1"/>
                  </a:moveTo>
                  <a:lnTo>
                    <a:pt x="132" y="42"/>
                  </a:lnTo>
                  <a:lnTo>
                    <a:pt x="1" y="72"/>
                  </a:lnTo>
                  <a:lnTo>
                    <a:pt x="8" y="76"/>
                  </a:lnTo>
                  <a:lnTo>
                    <a:pt x="30" y="94"/>
                  </a:lnTo>
                  <a:lnTo>
                    <a:pt x="30" y="98"/>
                  </a:lnTo>
                  <a:cubicBezTo>
                    <a:pt x="23" y="106"/>
                    <a:pt x="20" y="116"/>
                    <a:pt x="15" y="124"/>
                  </a:cubicBezTo>
                  <a:cubicBezTo>
                    <a:pt x="11" y="139"/>
                    <a:pt x="11" y="154"/>
                    <a:pt x="8" y="173"/>
                  </a:cubicBezTo>
                  <a:lnTo>
                    <a:pt x="8" y="218"/>
                  </a:lnTo>
                  <a:lnTo>
                    <a:pt x="8" y="308"/>
                  </a:lnTo>
                  <a:lnTo>
                    <a:pt x="72" y="247"/>
                  </a:lnTo>
                  <a:cubicBezTo>
                    <a:pt x="87" y="237"/>
                    <a:pt x="105" y="221"/>
                    <a:pt x="120" y="206"/>
                  </a:cubicBezTo>
                  <a:cubicBezTo>
                    <a:pt x="127" y="203"/>
                    <a:pt x="139" y="192"/>
                    <a:pt x="146" y="184"/>
                  </a:cubicBezTo>
                  <a:cubicBezTo>
                    <a:pt x="150" y="177"/>
                    <a:pt x="150" y="169"/>
                    <a:pt x="154" y="166"/>
                  </a:cubicBezTo>
                  <a:cubicBezTo>
                    <a:pt x="158" y="158"/>
                    <a:pt x="158" y="151"/>
                    <a:pt x="158" y="143"/>
                  </a:cubicBezTo>
                  <a:cubicBezTo>
                    <a:pt x="158" y="124"/>
                    <a:pt x="154" y="113"/>
                    <a:pt x="146" y="98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1" name="Google Shape;18421;p13"/>
            <p:cNvSpPr/>
            <p:nvPr/>
          </p:nvSpPr>
          <p:spPr>
            <a:xfrm>
              <a:off x="-631442" y="2448381"/>
              <a:ext cx="6494" cy="13465"/>
            </a:xfrm>
            <a:custGeom>
              <a:avLst/>
              <a:gdLst/>
              <a:ahLst/>
              <a:cxnLst/>
              <a:rect l="l" t="t" r="r" b="b"/>
              <a:pathLst>
                <a:path w="136" h="282" extrusionOk="0">
                  <a:moveTo>
                    <a:pt x="27" y="0"/>
                  </a:moveTo>
                  <a:lnTo>
                    <a:pt x="11" y="50"/>
                  </a:lnTo>
                  <a:lnTo>
                    <a:pt x="11" y="53"/>
                  </a:lnTo>
                  <a:cubicBezTo>
                    <a:pt x="4" y="79"/>
                    <a:pt x="1" y="102"/>
                    <a:pt x="1" y="128"/>
                  </a:cubicBezTo>
                  <a:cubicBezTo>
                    <a:pt x="1" y="147"/>
                    <a:pt x="1" y="162"/>
                    <a:pt x="8" y="180"/>
                  </a:cubicBezTo>
                  <a:cubicBezTo>
                    <a:pt x="11" y="195"/>
                    <a:pt x="16" y="207"/>
                    <a:pt x="27" y="217"/>
                  </a:cubicBezTo>
                  <a:cubicBezTo>
                    <a:pt x="27" y="221"/>
                    <a:pt x="30" y="225"/>
                    <a:pt x="34" y="229"/>
                  </a:cubicBezTo>
                  <a:lnTo>
                    <a:pt x="72" y="281"/>
                  </a:lnTo>
                  <a:lnTo>
                    <a:pt x="98" y="225"/>
                  </a:lnTo>
                  <a:cubicBezTo>
                    <a:pt x="101" y="217"/>
                    <a:pt x="106" y="207"/>
                    <a:pt x="113" y="199"/>
                  </a:cubicBezTo>
                  <a:cubicBezTo>
                    <a:pt x="113" y="191"/>
                    <a:pt x="116" y="184"/>
                    <a:pt x="120" y="180"/>
                  </a:cubicBezTo>
                  <a:cubicBezTo>
                    <a:pt x="128" y="162"/>
                    <a:pt x="135" y="143"/>
                    <a:pt x="135" y="121"/>
                  </a:cubicBezTo>
                  <a:cubicBezTo>
                    <a:pt x="135" y="105"/>
                    <a:pt x="128" y="83"/>
                    <a:pt x="116" y="68"/>
                  </a:cubicBezTo>
                  <a:cubicBezTo>
                    <a:pt x="109" y="57"/>
                    <a:pt x="98" y="45"/>
                    <a:pt x="87" y="38"/>
                  </a:cubicBezTo>
                  <a:cubicBezTo>
                    <a:pt x="79" y="34"/>
                    <a:pt x="75" y="27"/>
                    <a:pt x="68" y="27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2" name="Google Shape;18422;p13"/>
            <p:cNvSpPr/>
            <p:nvPr/>
          </p:nvSpPr>
          <p:spPr>
            <a:xfrm>
              <a:off x="-537756" y="1969639"/>
              <a:ext cx="10075" cy="9025"/>
            </a:xfrm>
            <a:custGeom>
              <a:avLst/>
              <a:gdLst/>
              <a:ahLst/>
              <a:cxnLst/>
              <a:rect l="l" t="t" r="r" b="b"/>
              <a:pathLst>
                <a:path w="211" h="189" extrusionOk="0">
                  <a:moveTo>
                    <a:pt x="87" y="1"/>
                  </a:moveTo>
                  <a:cubicBezTo>
                    <a:pt x="76" y="1"/>
                    <a:pt x="68" y="5"/>
                    <a:pt x="57" y="9"/>
                  </a:cubicBezTo>
                  <a:cubicBezTo>
                    <a:pt x="50" y="9"/>
                    <a:pt x="42" y="12"/>
                    <a:pt x="38" y="19"/>
                  </a:cubicBezTo>
                  <a:cubicBezTo>
                    <a:pt x="35" y="23"/>
                    <a:pt x="31" y="23"/>
                    <a:pt x="28" y="28"/>
                  </a:cubicBezTo>
                  <a:cubicBezTo>
                    <a:pt x="12" y="45"/>
                    <a:pt x="1" y="68"/>
                    <a:pt x="1" y="90"/>
                  </a:cubicBezTo>
                  <a:cubicBezTo>
                    <a:pt x="1" y="102"/>
                    <a:pt x="1" y="109"/>
                    <a:pt x="5" y="117"/>
                  </a:cubicBezTo>
                  <a:cubicBezTo>
                    <a:pt x="5" y="121"/>
                    <a:pt x="5" y="121"/>
                    <a:pt x="9" y="121"/>
                  </a:cubicBezTo>
                  <a:lnTo>
                    <a:pt x="9" y="124"/>
                  </a:lnTo>
                  <a:cubicBezTo>
                    <a:pt x="9" y="128"/>
                    <a:pt x="12" y="132"/>
                    <a:pt x="16" y="135"/>
                  </a:cubicBezTo>
                  <a:cubicBezTo>
                    <a:pt x="23" y="147"/>
                    <a:pt x="31" y="150"/>
                    <a:pt x="38" y="154"/>
                  </a:cubicBezTo>
                  <a:lnTo>
                    <a:pt x="42" y="154"/>
                  </a:lnTo>
                  <a:cubicBezTo>
                    <a:pt x="46" y="158"/>
                    <a:pt x="50" y="158"/>
                    <a:pt x="57" y="158"/>
                  </a:cubicBezTo>
                  <a:lnTo>
                    <a:pt x="50" y="188"/>
                  </a:lnTo>
                  <a:lnTo>
                    <a:pt x="169" y="135"/>
                  </a:lnTo>
                  <a:lnTo>
                    <a:pt x="211" y="117"/>
                  </a:lnTo>
                  <a:lnTo>
                    <a:pt x="177" y="106"/>
                  </a:lnTo>
                  <a:lnTo>
                    <a:pt x="158" y="98"/>
                  </a:lnTo>
                  <a:cubicBezTo>
                    <a:pt x="162" y="95"/>
                    <a:pt x="162" y="90"/>
                    <a:pt x="162" y="87"/>
                  </a:cubicBezTo>
                  <a:cubicBezTo>
                    <a:pt x="166" y="83"/>
                    <a:pt x="166" y="76"/>
                    <a:pt x="166" y="68"/>
                  </a:cubicBezTo>
                  <a:lnTo>
                    <a:pt x="166" y="54"/>
                  </a:lnTo>
                  <a:cubicBezTo>
                    <a:pt x="162" y="45"/>
                    <a:pt x="162" y="38"/>
                    <a:pt x="154" y="35"/>
                  </a:cubicBezTo>
                  <a:cubicBezTo>
                    <a:pt x="147" y="23"/>
                    <a:pt x="140" y="16"/>
                    <a:pt x="128" y="12"/>
                  </a:cubicBezTo>
                  <a:cubicBezTo>
                    <a:pt x="117" y="5"/>
                    <a:pt x="102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3" name="Google Shape;18423;p13"/>
            <p:cNvSpPr/>
            <p:nvPr/>
          </p:nvSpPr>
          <p:spPr>
            <a:xfrm>
              <a:off x="-672459" y="2227728"/>
              <a:ext cx="8929" cy="8643"/>
            </a:xfrm>
            <a:custGeom>
              <a:avLst/>
              <a:gdLst/>
              <a:ahLst/>
              <a:cxnLst/>
              <a:rect l="l" t="t" r="r" b="b"/>
              <a:pathLst>
                <a:path w="187" h="181" extrusionOk="0">
                  <a:moveTo>
                    <a:pt x="85" y="1"/>
                  </a:moveTo>
                  <a:cubicBezTo>
                    <a:pt x="75" y="1"/>
                    <a:pt x="68" y="5"/>
                    <a:pt x="59" y="9"/>
                  </a:cubicBezTo>
                  <a:cubicBezTo>
                    <a:pt x="56" y="9"/>
                    <a:pt x="52" y="9"/>
                    <a:pt x="49" y="13"/>
                  </a:cubicBezTo>
                  <a:cubicBezTo>
                    <a:pt x="37" y="20"/>
                    <a:pt x="30" y="28"/>
                    <a:pt x="18" y="35"/>
                  </a:cubicBezTo>
                  <a:lnTo>
                    <a:pt x="0" y="54"/>
                  </a:lnTo>
                  <a:lnTo>
                    <a:pt x="11" y="76"/>
                  </a:lnTo>
                  <a:lnTo>
                    <a:pt x="11" y="84"/>
                  </a:lnTo>
                  <a:cubicBezTo>
                    <a:pt x="15" y="87"/>
                    <a:pt x="15" y="91"/>
                    <a:pt x="18" y="95"/>
                  </a:cubicBezTo>
                  <a:cubicBezTo>
                    <a:pt x="18" y="99"/>
                    <a:pt x="23" y="106"/>
                    <a:pt x="23" y="110"/>
                  </a:cubicBezTo>
                  <a:lnTo>
                    <a:pt x="30" y="128"/>
                  </a:lnTo>
                  <a:lnTo>
                    <a:pt x="49" y="132"/>
                  </a:lnTo>
                  <a:cubicBezTo>
                    <a:pt x="49" y="136"/>
                    <a:pt x="52" y="136"/>
                    <a:pt x="56" y="140"/>
                  </a:cubicBezTo>
                  <a:cubicBezTo>
                    <a:pt x="59" y="147"/>
                    <a:pt x="68" y="154"/>
                    <a:pt x="75" y="162"/>
                  </a:cubicBezTo>
                  <a:cubicBezTo>
                    <a:pt x="82" y="166"/>
                    <a:pt x="85" y="173"/>
                    <a:pt x="94" y="173"/>
                  </a:cubicBezTo>
                  <a:cubicBezTo>
                    <a:pt x="97" y="177"/>
                    <a:pt x="101" y="177"/>
                    <a:pt x="108" y="177"/>
                  </a:cubicBezTo>
                  <a:cubicBezTo>
                    <a:pt x="112" y="180"/>
                    <a:pt x="116" y="180"/>
                    <a:pt x="120" y="180"/>
                  </a:cubicBezTo>
                  <a:cubicBezTo>
                    <a:pt x="135" y="180"/>
                    <a:pt x="146" y="177"/>
                    <a:pt x="157" y="170"/>
                  </a:cubicBezTo>
                  <a:cubicBezTo>
                    <a:pt x="168" y="162"/>
                    <a:pt x="175" y="154"/>
                    <a:pt x="183" y="147"/>
                  </a:cubicBezTo>
                  <a:cubicBezTo>
                    <a:pt x="187" y="136"/>
                    <a:pt x="187" y="128"/>
                    <a:pt x="187" y="118"/>
                  </a:cubicBezTo>
                  <a:cubicBezTo>
                    <a:pt x="187" y="110"/>
                    <a:pt x="187" y="102"/>
                    <a:pt x="183" y="95"/>
                  </a:cubicBezTo>
                  <a:cubicBezTo>
                    <a:pt x="180" y="91"/>
                    <a:pt x="180" y="87"/>
                    <a:pt x="175" y="80"/>
                  </a:cubicBezTo>
                  <a:cubicBezTo>
                    <a:pt x="172" y="76"/>
                    <a:pt x="168" y="73"/>
                    <a:pt x="164" y="73"/>
                  </a:cubicBezTo>
                  <a:lnTo>
                    <a:pt x="161" y="68"/>
                  </a:lnTo>
                  <a:cubicBezTo>
                    <a:pt x="161" y="65"/>
                    <a:pt x="157" y="61"/>
                    <a:pt x="153" y="57"/>
                  </a:cubicBezTo>
                  <a:cubicBezTo>
                    <a:pt x="149" y="50"/>
                    <a:pt x="142" y="39"/>
                    <a:pt x="135" y="28"/>
                  </a:cubicBezTo>
                  <a:cubicBezTo>
                    <a:pt x="130" y="20"/>
                    <a:pt x="123" y="16"/>
                    <a:pt x="116" y="9"/>
                  </a:cubicBezTo>
                  <a:cubicBezTo>
                    <a:pt x="104" y="5"/>
                    <a:pt x="97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4" name="Google Shape;18424;p13"/>
            <p:cNvSpPr/>
            <p:nvPr/>
          </p:nvSpPr>
          <p:spPr>
            <a:xfrm>
              <a:off x="-632492" y="2486056"/>
              <a:ext cx="6972" cy="15376"/>
            </a:xfrm>
            <a:custGeom>
              <a:avLst/>
              <a:gdLst/>
              <a:ahLst/>
              <a:cxnLst/>
              <a:rect l="l" t="t" r="r" b="b"/>
              <a:pathLst>
                <a:path w="146" h="322" extrusionOk="0">
                  <a:moveTo>
                    <a:pt x="86" y="1"/>
                  </a:moveTo>
                  <a:lnTo>
                    <a:pt x="64" y="82"/>
                  </a:lnTo>
                  <a:lnTo>
                    <a:pt x="52" y="117"/>
                  </a:lnTo>
                  <a:lnTo>
                    <a:pt x="52" y="120"/>
                  </a:lnTo>
                  <a:cubicBezTo>
                    <a:pt x="52" y="120"/>
                    <a:pt x="49" y="124"/>
                    <a:pt x="49" y="127"/>
                  </a:cubicBezTo>
                  <a:cubicBezTo>
                    <a:pt x="49" y="131"/>
                    <a:pt x="45" y="135"/>
                    <a:pt x="45" y="139"/>
                  </a:cubicBezTo>
                  <a:cubicBezTo>
                    <a:pt x="38" y="150"/>
                    <a:pt x="26" y="165"/>
                    <a:pt x="19" y="184"/>
                  </a:cubicBezTo>
                  <a:cubicBezTo>
                    <a:pt x="7" y="198"/>
                    <a:pt x="0" y="221"/>
                    <a:pt x="0" y="248"/>
                  </a:cubicBezTo>
                  <a:cubicBezTo>
                    <a:pt x="0" y="258"/>
                    <a:pt x="4" y="270"/>
                    <a:pt x="7" y="281"/>
                  </a:cubicBezTo>
                  <a:lnTo>
                    <a:pt x="7" y="284"/>
                  </a:lnTo>
                  <a:cubicBezTo>
                    <a:pt x="7" y="284"/>
                    <a:pt x="11" y="288"/>
                    <a:pt x="11" y="292"/>
                  </a:cubicBezTo>
                  <a:lnTo>
                    <a:pt x="19" y="307"/>
                  </a:lnTo>
                  <a:lnTo>
                    <a:pt x="23" y="322"/>
                  </a:lnTo>
                  <a:lnTo>
                    <a:pt x="38" y="318"/>
                  </a:lnTo>
                  <a:lnTo>
                    <a:pt x="52" y="315"/>
                  </a:lnTo>
                  <a:cubicBezTo>
                    <a:pt x="68" y="315"/>
                    <a:pt x="83" y="310"/>
                    <a:pt x="94" y="303"/>
                  </a:cubicBezTo>
                  <a:cubicBezTo>
                    <a:pt x="101" y="300"/>
                    <a:pt x="105" y="296"/>
                    <a:pt x="112" y="292"/>
                  </a:cubicBezTo>
                  <a:cubicBezTo>
                    <a:pt x="116" y="288"/>
                    <a:pt x="116" y="288"/>
                    <a:pt x="120" y="284"/>
                  </a:cubicBezTo>
                  <a:cubicBezTo>
                    <a:pt x="128" y="277"/>
                    <a:pt x="131" y="270"/>
                    <a:pt x="135" y="262"/>
                  </a:cubicBezTo>
                  <a:cubicBezTo>
                    <a:pt x="146" y="248"/>
                    <a:pt x="146" y="229"/>
                    <a:pt x="146" y="213"/>
                  </a:cubicBezTo>
                  <a:lnTo>
                    <a:pt x="146" y="206"/>
                  </a:lnTo>
                  <a:lnTo>
                    <a:pt x="146" y="198"/>
                  </a:lnTo>
                  <a:cubicBezTo>
                    <a:pt x="146" y="184"/>
                    <a:pt x="142" y="169"/>
                    <a:pt x="138" y="153"/>
                  </a:cubicBezTo>
                  <a:cubicBezTo>
                    <a:pt x="135" y="139"/>
                    <a:pt x="128" y="127"/>
                    <a:pt x="128" y="117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5" name="Google Shape;18425;p13"/>
            <p:cNvSpPr/>
            <p:nvPr/>
          </p:nvSpPr>
          <p:spPr>
            <a:xfrm>
              <a:off x="-604320" y="2331632"/>
              <a:ext cx="7927" cy="13800"/>
            </a:xfrm>
            <a:custGeom>
              <a:avLst/>
              <a:gdLst/>
              <a:ahLst/>
              <a:cxnLst/>
              <a:rect l="l" t="t" r="r" b="b"/>
              <a:pathLst>
                <a:path w="166" h="289" extrusionOk="0">
                  <a:moveTo>
                    <a:pt x="106" y="1"/>
                  </a:moveTo>
                  <a:cubicBezTo>
                    <a:pt x="98" y="1"/>
                    <a:pt x="90" y="5"/>
                    <a:pt x="83" y="5"/>
                  </a:cubicBezTo>
                  <a:cubicBezTo>
                    <a:pt x="68" y="12"/>
                    <a:pt x="57" y="23"/>
                    <a:pt x="45" y="35"/>
                  </a:cubicBezTo>
                  <a:cubicBezTo>
                    <a:pt x="31" y="54"/>
                    <a:pt x="23" y="72"/>
                    <a:pt x="19" y="87"/>
                  </a:cubicBezTo>
                  <a:cubicBezTo>
                    <a:pt x="16" y="102"/>
                    <a:pt x="9" y="117"/>
                    <a:pt x="4" y="128"/>
                  </a:cubicBezTo>
                  <a:cubicBezTo>
                    <a:pt x="4" y="132"/>
                    <a:pt x="1" y="140"/>
                    <a:pt x="1" y="143"/>
                  </a:cubicBezTo>
                  <a:cubicBezTo>
                    <a:pt x="1" y="150"/>
                    <a:pt x="4" y="154"/>
                    <a:pt x="4" y="158"/>
                  </a:cubicBezTo>
                  <a:cubicBezTo>
                    <a:pt x="9" y="166"/>
                    <a:pt x="9" y="166"/>
                    <a:pt x="12" y="169"/>
                  </a:cubicBezTo>
                  <a:cubicBezTo>
                    <a:pt x="12" y="173"/>
                    <a:pt x="16" y="173"/>
                    <a:pt x="16" y="176"/>
                  </a:cubicBezTo>
                  <a:cubicBezTo>
                    <a:pt x="19" y="180"/>
                    <a:pt x="23" y="188"/>
                    <a:pt x="27" y="195"/>
                  </a:cubicBezTo>
                  <a:lnTo>
                    <a:pt x="83" y="289"/>
                  </a:lnTo>
                  <a:lnTo>
                    <a:pt x="98" y="180"/>
                  </a:lnTo>
                  <a:lnTo>
                    <a:pt x="98" y="173"/>
                  </a:lnTo>
                  <a:cubicBezTo>
                    <a:pt x="102" y="173"/>
                    <a:pt x="102" y="169"/>
                    <a:pt x="106" y="166"/>
                  </a:cubicBezTo>
                  <a:cubicBezTo>
                    <a:pt x="109" y="162"/>
                    <a:pt x="113" y="158"/>
                    <a:pt x="121" y="154"/>
                  </a:cubicBezTo>
                  <a:cubicBezTo>
                    <a:pt x="128" y="147"/>
                    <a:pt x="135" y="140"/>
                    <a:pt x="147" y="128"/>
                  </a:cubicBezTo>
                  <a:cubicBezTo>
                    <a:pt x="150" y="124"/>
                    <a:pt x="154" y="117"/>
                    <a:pt x="158" y="106"/>
                  </a:cubicBezTo>
                  <a:cubicBezTo>
                    <a:pt x="161" y="98"/>
                    <a:pt x="166" y="87"/>
                    <a:pt x="166" y="80"/>
                  </a:cubicBezTo>
                  <a:cubicBezTo>
                    <a:pt x="166" y="64"/>
                    <a:pt x="161" y="54"/>
                    <a:pt x="154" y="38"/>
                  </a:cubicBezTo>
                  <a:cubicBezTo>
                    <a:pt x="154" y="35"/>
                    <a:pt x="150" y="27"/>
                    <a:pt x="143" y="19"/>
                  </a:cubicBezTo>
                  <a:cubicBezTo>
                    <a:pt x="139" y="16"/>
                    <a:pt x="135" y="9"/>
                    <a:pt x="128" y="9"/>
                  </a:cubicBezTo>
                  <a:cubicBezTo>
                    <a:pt x="124" y="5"/>
                    <a:pt x="113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6" name="Google Shape;18426;p13"/>
            <p:cNvSpPr/>
            <p:nvPr/>
          </p:nvSpPr>
          <p:spPr>
            <a:xfrm>
              <a:off x="226244" y="1204637"/>
              <a:ext cx="6303" cy="13943"/>
            </a:xfrm>
            <a:custGeom>
              <a:avLst/>
              <a:gdLst/>
              <a:ahLst/>
              <a:cxnLst/>
              <a:rect l="l" t="t" r="r" b="b"/>
              <a:pathLst>
                <a:path w="132" h="292" extrusionOk="0">
                  <a:moveTo>
                    <a:pt x="97" y="0"/>
                  </a:moveTo>
                  <a:lnTo>
                    <a:pt x="75" y="15"/>
                  </a:lnTo>
                  <a:lnTo>
                    <a:pt x="56" y="26"/>
                  </a:lnTo>
                  <a:cubicBezTo>
                    <a:pt x="42" y="38"/>
                    <a:pt x="27" y="52"/>
                    <a:pt x="15" y="68"/>
                  </a:cubicBezTo>
                  <a:cubicBezTo>
                    <a:pt x="11" y="79"/>
                    <a:pt x="4" y="90"/>
                    <a:pt x="4" y="102"/>
                  </a:cubicBezTo>
                  <a:cubicBezTo>
                    <a:pt x="1" y="105"/>
                    <a:pt x="1" y="112"/>
                    <a:pt x="1" y="120"/>
                  </a:cubicBezTo>
                  <a:cubicBezTo>
                    <a:pt x="1" y="138"/>
                    <a:pt x="8" y="157"/>
                    <a:pt x="15" y="176"/>
                  </a:cubicBezTo>
                  <a:cubicBezTo>
                    <a:pt x="23" y="191"/>
                    <a:pt x="30" y="206"/>
                    <a:pt x="37" y="221"/>
                  </a:cubicBezTo>
                  <a:lnTo>
                    <a:pt x="75" y="292"/>
                  </a:lnTo>
                  <a:lnTo>
                    <a:pt x="109" y="217"/>
                  </a:lnTo>
                  <a:cubicBezTo>
                    <a:pt x="123" y="183"/>
                    <a:pt x="132" y="150"/>
                    <a:pt x="132" y="120"/>
                  </a:cubicBezTo>
                  <a:cubicBezTo>
                    <a:pt x="132" y="94"/>
                    <a:pt x="123" y="68"/>
                    <a:pt x="116" y="45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7" name="Google Shape;18427;p13"/>
            <p:cNvSpPr/>
            <p:nvPr/>
          </p:nvSpPr>
          <p:spPr>
            <a:xfrm>
              <a:off x="198405" y="1275641"/>
              <a:ext cx="8070" cy="10409"/>
            </a:xfrm>
            <a:custGeom>
              <a:avLst/>
              <a:gdLst/>
              <a:ahLst/>
              <a:cxnLst/>
              <a:rect l="l" t="t" r="r" b="b"/>
              <a:pathLst>
                <a:path w="169" h="218" extrusionOk="0">
                  <a:moveTo>
                    <a:pt x="68" y="1"/>
                  </a:moveTo>
                  <a:cubicBezTo>
                    <a:pt x="56" y="1"/>
                    <a:pt x="49" y="5"/>
                    <a:pt x="42" y="9"/>
                  </a:cubicBezTo>
                  <a:cubicBezTo>
                    <a:pt x="37" y="9"/>
                    <a:pt x="34" y="12"/>
                    <a:pt x="26" y="16"/>
                  </a:cubicBezTo>
                  <a:cubicBezTo>
                    <a:pt x="23" y="16"/>
                    <a:pt x="19" y="23"/>
                    <a:pt x="15" y="28"/>
                  </a:cubicBezTo>
                  <a:cubicBezTo>
                    <a:pt x="11" y="35"/>
                    <a:pt x="8" y="38"/>
                    <a:pt x="4" y="46"/>
                  </a:cubicBezTo>
                  <a:cubicBezTo>
                    <a:pt x="0" y="54"/>
                    <a:pt x="0" y="61"/>
                    <a:pt x="0" y="68"/>
                  </a:cubicBezTo>
                  <a:cubicBezTo>
                    <a:pt x="0" y="80"/>
                    <a:pt x="4" y="87"/>
                    <a:pt x="8" y="99"/>
                  </a:cubicBezTo>
                  <a:cubicBezTo>
                    <a:pt x="11" y="102"/>
                    <a:pt x="19" y="109"/>
                    <a:pt x="23" y="113"/>
                  </a:cubicBezTo>
                  <a:cubicBezTo>
                    <a:pt x="30" y="117"/>
                    <a:pt x="37" y="121"/>
                    <a:pt x="42" y="125"/>
                  </a:cubicBezTo>
                  <a:lnTo>
                    <a:pt x="49" y="125"/>
                  </a:lnTo>
                  <a:cubicBezTo>
                    <a:pt x="49" y="140"/>
                    <a:pt x="52" y="158"/>
                    <a:pt x="64" y="169"/>
                  </a:cubicBezTo>
                  <a:cubicBezTo>
                    <a:pt x="71" y="185"/>
                    <a:pt x="90" y="199"/>
                    <a:pt x="109" y="207"/>
                  </a:cubicBezTo>
                  <a:lnTo>
                    <a:pt x="139" y="218"/>
                  </a:lnTo>
                  <a:lnTo>
                    <a:pt x="154" y="188"/>
                  </a:lnTo>
                  <a:cubicBezTo>
                    <a:pt x="165" y="173"/>
                    <a:pt x="168" y="154"/>
                    <a:pt x="168" y="140"/>
                  </a:cubicBezTo>
                  <a:cubicBezTo>
                    <a:pt x="168" y="132"/>
                    <a:pt x="165" y="121"/>
                    <a:pt x="161" y="113"/>
                  </a:cubicBezTo>
                  <a:cubicBezTo>
                    <a:pt x="161" y="106"/>
                    <a:pt x="157" y="99"/>
                    <a:pt x="154" y="95"/>
                  </a:cubicBezTo>
                  <a:cubicBezTo>
                    <a:pt x="154" y="95"/>
                    <a:pt x="154" y="90"/>
                    <a:pt x="149" y="83"/>
                  </a:cubicBezTo>
                  <a:cubicBezTo>
                    <a:pt x="149" y="76"/>
                    <a:pt x="149" y="72"/>
                    <a:pt x="146" y="64"/>
                  </a:cubicBezTo>
                  <a:cubicBezTo>
                    <a:pt x="146" y="57"/>
                    <a:pt x="142" y="50"/>
                    <a:pt x="139" y="42"/>
                  </a:cubicBezTo>
                  <a:cubicBezTo>
                    <a:pt x="135" y="35"/>
                    <a:pt x="127" y="23"/>
                    <a:pt x="113" y="12"/>
                  </a:cubicBezTo>
                  <a:cubicBezTo>
                    <a:pt x="101" y="5"/>
                    <a:pt x="87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8" name="Google Shape;18428;p13"/>
            <p:cNvSpPr/>
            <p:nvPr/>
          </p:nvSpPr>
          <p:spPr>
            <a:xfrm>
              <a:off x="-660331" y="2577640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0" y="0"/>
                  </a:moveTo>
                  <a:lnTo>
                    <a:pt x="119" y="7"/>
                  </a:lnTo>
                  <a:lnTo>
                    <a:pt x="116" y="12"/>
                  </a:lnTo>
                  <a:cubicBezTo>
                    <a:pt x="101" y="15"/>
                    <a:pt x="86" y="19"/>
                    <a:pt x="71" y="26"/>
                  </a:cubicBezTo>
                  <a:cubicBezTo>
                    <a:pt x="52" y="38"/>
                    <a:pt x="33" y="57"/>
                    <a:pt x="19" y="74"/>
                  </a:cubicBezTo>
                  <a:cubicBezTo>
                    <a:pt x="7" y="97"/>
                    <a:pt x="0" y="124"/>
                    <a:pt x="0" y="150"/>
                  </a:cubicBezTo>
                  <a:lnTo>
                    <a:pt x="0" y="157"/>
                  </a:lnTo>
                  <a:cubicBezTo>
                    <a:pt x="0" y="164"/>
                    <a:pt x="0" y="172"/>
                    <a:pt x="4" y="179"/>
                  </a:cubicBezTo>
                  <a:lnTo>
                    <a:pt x="7" y="224"/>
                  </a:lnTo>
                  <a:lnTo>
                    <a:pt x="33" y="217"/>
                  </a:lnTo>
                  <a:lnTo>
                    <a:pt x="52" y="209"/>
                  </a:lnTo>
                  <a:cubicBezTo>
                    <a:pt x="56" y="209"/>
                    <a:pt x="56" y="209"/>
                    <a:pt x="60" y="205"/>
                  </a:cubicBezTo>
                  <a:cubicBezTo>
                    <a:pt x="67" y="205"/>
                    <a:pt x="75" y="202"/>
                    <a:pt x="83" y="198"/>
                  </a:cubicBezTo>
                  <a:lnTo>
                    <a:pt x="86" y="198"/>
                  </a:lnTo>
                  <a:lnTo>
                    <a:pt x="119" y="183"/>
                  </a:lnTo>
                  <a:lnTo>
                    <a:pt x="112" y="153"/>
                  </a:lnTo>
                  <a:cubicBezTo>
                    <a:pt x="112" y="153"/>
                    <a:pt x="116" y="150"/>
                    <a:pt x="119" y="146"/>
                  </a:cubicBezTo>
                  <a:cubicBezTo>
                    <a:pt x="128" y="142"/>
                    <a:pt x="138" y="135"/>
                    <a:pt x="150" y="124"/>
                  </a:cubicBezTo>
                  <a:cubicBezTo>
                    <a:pt x="154" y="119"/>
                    <a:pt x="157" y="112"/>
                    <a:pt x="161" y="105"/>
                  </a:cubicBezTo>
                  <a:cubicBezTo>
                    <a:pt x="164" y="105"/>
                    <a:pt x="164" y="101"/>
                    <a:pt x="164" y="101"/>
                  </a:cubicBezTo>
                  <a:cubicBezTo>
                    <a:pt x="172" y="90"/>
                    <a:pt x="176" y="79"/>
                    <a:pt x="176" y="67"/>
                  </a:cubicBezTo>
                  <a:lnTo>
                    <a:pt x="176" y="64"/>
                  </a:lnTo>
                  <a:cubicBezTo>
                    <a:pt x="172" y="52"/>
                    <a:pt x="168" y="41"/>
                    <a:pt x="164" y="30"/>
                  </a:cubicBezTo>
                  <a:lnTo>
                    <a:pt x="1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9" name="Google Shape;18429;p13"/>
            <p:cNvSpPr/>
            <p:nvPr/>
          </p:nvSpPr>
          <p:spPr>
            <a:xfrm>
              <a:off x="-596107" y="2347533"/>
              <a:ext cx="48" cy="4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0" name="Google Shape;18430;p13"/>
            <p:cNvSpPr/>
            <p:nvPr/>
          </p:nvSpPr>
          <p:spPr>
            <a:xfrm>
              <a:off x="-598972" y="2340418"/>
              <a:ext cx="7019" cy="10362"/>
            </a:xfrm>
            <a:custGeom>
              <a:avLst/>
              <a:gdLst/>
              <a:ahLst/>
              <a:cxnLst/>
              <a:rect l="l" t="t" r="r" b="b"/>
              <a:pathLst>
                <a:path w="147" h="217" extrusionOk="0">
                  <a:moveTo>
                    <a:pt x="23" y="0"/>
                  </a:moveTo>
                  <a:lnTo>
                    <a:pt x="23" y="63"/>
                  </a:lnTo>
                  <a:cubicBezTo>
                    <a:pt x="23" y="68"/>
                    <a:pt x="23" y="68"/>
                    <a:pt x="20" y="71"/>
                  </a:cubicBezTo>
                  <a:cubicBezTo>
                    <a:pt x="20" y="75"/>
                    <a:pt x="16" y="82"/>
                    <a:pt x="12" y="94"/>
                  </a:cubicBezTo>
                  <a:cubicBezTo>
                    <a:pt x="9" y="97"/>
                    <a:pt x="4" y="105"/>
                    <a:pt x="4" y="108"/>
                  </a:cubicBezTo>
                  <a:cubicBezTo>
                    <a:pt x="1" y="116"/>
                    <a:pt x="1" y="123"/>
                    <a:pt x="1" y="135"/>
                  </a:cubicBezTo>
                  <a:cubicBezTo>
                    <a:pt x="1" y="146"/>
                    <a:pt x="4" y="157"/>
                    <a:pt x="12" y="168"/>
                  </a:cubicBezTo>
                  <a:cubicBezTo>
                    <a:pt x="16" y="180"/>
                    <a:pt x="27" y="191"/>
                    <a:pt x="38" y="198"/>
                  </a:cubicBezTo>
                  <a:lnTo>
                    <a:pt x="49" y="210"/>
                  </a:lnTo>
                  <a:cubicBezTo>
                    <a:pt x="54" y="210"/>
                    <a:pt x="57" y="213"/>
                    <a:pt x="61" y="213"/>
                  </a:cubicBezTo>
                  <a:cubicBezTo>
                    <a:pt x="68" y="217"/>
                    <a:pt x="72" y="217"/>
                    <a:pt x="80" y="217"/>
                  </a:cubicBezTo>
                  <a:cubicBezTo>
                    <a:pt x="87" y="217"/>
                    <a:pt x="99" y="213"/>
                    <a:pt x="106" y="210"/>
                  </a:cubicBezTo>
                  <a:cubicBezTo>
                    <a:pt x="113" y="202"/>
                    <a:pt x="117" y="198"/>
                    <a:pt x="121" y="191"/>
                  </a:cubicBezTo>
                  <a:cubicBezTo>
                    <a:pt x="128" y="184"/>
                    <a:pt x="135" y="172"/>
                    <a:pt x="139" y="161"/>
                  </a:cubicBezTo>
                  <a:cubicBezTo>
                    <a:pt x="143" y="149"/>
                    <a:pt x="147" y="135"/>
                    <a:pt x="147" y="123"/>
                  </a:cubicBezTo>
                  <a:cubicBezTo>
                    <a:pt x="147" y="113"/>
                    <a:pt x="147" y="105"/>
                    <a:pt x="143" y="94"/>
                  </a:cubicBezTo>
                  <a:cubicBezTo>
                    <a:pt x="135" y="79"/>
                    <a:pt x="128" y="68"/>
                    <a:pt x="117" y="56"/>
                  </a:cubicBezTo>
                  <a:cubicBezTo>
                    <a:pt x="106" y="45"/>
                    <a:pt x="94" y="37"/>
                    <a:pt x="80" y="3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1" name="Google Shape;18431;p13"/>
            <p:cNvSpPr/>
            <p:nvPr/>
          </p:nvSpPr>
          <p:spPr>
            <a:xfrm>
              <a:off x="-457202" y="2251126"/>
              <a:ext cx="11078" cy="10410"/>
            </a:xfrm>
            <a:custGeom>
              <a:avLst/>
              <a:gdLst/>
              <a:ahLst/>
              <a:cxnLst/>
              <a:rect l="l" t="t" r="r" b="b"/>
              <a:pathLst>
                <a:path w="232" h="218" extrusionOk="0">
                  <a:moveTo>
                    <a:pt x="0" y="1"/>
                  </a:moveTo>
                  <a:lnTo>
                    <a:pt x="86" y="91"/>
                  </a:lnTo>
                  <a:lnTo>
                    <a:pt x="86" y="94"/>
                  </a:lnTo>
                  <a:cubicBezTo>
                    <a:pt x="86" y="99"/>
                    <a:pt x="90" y="102"/>
                    <a:pt x="90" y="113"/>
                  </a:cubicBezTo>
                  <a:cubicBezTo>
                    <a:pt x="94" y="121"/>
                    <a:pt x="94" y="128"/>
                    <a:pt x="97" y="139"/>
                  </a:cubicBezTo>
                  <a:cubicBezTo>
                    <a:pt x="97" y="147"/>
                    <a:pt x="101" y="154"/>
                    <a:pt x="105" y="161"/>
                  </a:cubicBezTo>
                  <a:cubicBezTo>
                    <a:pt x="113" y="173"/>
                    <a:pt x="120" y="188"/>
                    <a:pt x="135" y="196"/>
                  </a:cubicBezTo>
                  <a:cubicBezTo>
                    <a:pt x="146" y="203"/>
                    <a:pt x="153" y="206"/>
                    <a:pt x="165" y="211"/>
                  </a:cubicBezTo>
                  <a:cubicBezTo>
                    <a:pt x="172" y="211"/>
                    <a:pt x="175" y="211"/>
                    <a:pt x="183" y="214"/>
                  </a:cubicBezTo>
                  <a:lnTo>
                    <a:pt x="232" y="218"/>
                  </a:lnTo>
                  <a:lnTo>
                    <a:pt x="228" y="192"/>
                  </a:lnTo>
                  <a:lnTo>
                    <a:pt x="228" y="169"/>
                  </a:lnTo>
                  <a:cubicBezTo>
                    <a:pt x="225" y="154"/>
                    <a:pt x="225" y="139"/>
                    <a:pt x="220" y="125"/>
                  </a:cubicBezTo>
                  <a:cubicBezTo>
                    <a:pt x="213" y="102"/>
                    <a:pt x="202" y="83"/>
                    <a:pt x="187" y="65"/>
                  </a:cubicBezTo>
                  <a:cubicBezTo>
                    <a:pt x="172" y="46"/>
                    <a:pt x="146" y="35"/>
                    <a:pt x="123" y="2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2" name="Google Shape;18432;p13"/>
            <p:cNvSpPr/>
            <p:nvPr/>
          </p:nvSpPr>
          <p:spPr>
            <a:xfrm>
              <a:off x="117708" y="1015976"/>
              <a:ext cx="8070" cy="8261"/>
            </a:xfrm>
            <a:custGeom>
              <a:avLst/>
              <a:gdLst/>
              <a:ahLst/>
              <a:cxnLst/>
              <a:rect l="l" t="t" r="r" b="b"/>
              <a:pathLst>
                <a:path w="169" h="173" extrusionOk="0">
                  <a:moveTo>
                    <a:pt x="23" y="0"/>
                  </a:moveTo>
                  <a:lnTo>
                    <a:pt x="12" y="41"/>
                  </a:lnTo>
                  <a:lnTo>
                    <a:pt x="8" y="52"/>
                  </a:lnTo>
                  <a:cubicBezTo>
                    <a:pt x="8" y="56"/>
                    <a:pt x="5" y="56"/>
                    <a:pt x="5" y="60"/>
                  </a:cubicBezTo>
                  <a:cubicBezTo>
                    <a:pt x="0" y="71"/>
                    <a:pt x="0" y="83"/>
                    <a:pt x="0" y="97"/>
                  </a:cubicBezTo>
                  <a:cubicBezTo>
                    <a:pt x="0" y="109"/>
                    <a:pt x="0" y="120"/>
                    <a:pt x="8" y="131"/>
                  </a:cubicBezTo>
                  <a:cubicBezTo>
                    <a:pt x="12" y="142"/>
                    <a:pt x="19" y="150"/>
                    <a:pt x="31" y="154"/>
                  </a:cubicBezTo>
                  <a:cubicBezTo>
                    <a:pt x="41" y="161"/>
                    <a:pt x="53" y="164"/>
                    <a:pt x="67" y="168"/>
                  </a:cubicBezTo>
                  <a:cubicBezTo>
                    <a:pt x="79" y="172"/>
                    <a:pt x="94" y="172"/>
                    <a:pt x="109" y="172"/>
                  </a:cubicBezTo>
                  <a:lnTo>
                    <a:pt x="128" y="172"/>
                  </a:lnTo>
                  <a:lnTo>
                    <a:pt x="169" y="168"/>
                  </a:lnTo>
                  <a:lnTo>
                    <a:pt x="165" y="128"/>
                  </a:lnTo>
                  <a:cubicBezTo>
                    <a:pt x="165" y="120"/>
                    <a:pt x="162" y="112"/>
                    <a:pt x="162" y="105"/>
                  </a:cubicBezTo>
                  <a:cubicBezTo>
                    <a:pt x="157" y="93"/>
                    <a:pt x="154" y="86"/>
                    <a:pt x="146" y="78"/>
                  </a:cubicBezTo>
                  <a:cubicBezTo>
                    <a:pt x="139" y="71"/>
                    <a:pt x="131" y="64"/>
                    <a:pt x="120" y="56"/>
                  </a:cubicBezTo>
                  <a:cubicBezTo>
                    <a:pt x="109" y="52"/>
                    <a:pt x="102" y="45"/>
                    <a:pt x="90" y="41"/>
                  </a:cubicBezTo>
                  <a:lnTo>
                    <a:pt x="86" y="41"/>
                  </a:lnTo>
                  <a:cubicBezTo>
                    <a:pt x="76" y="38"/>
                    <a:pt x="67" y="33"/>
                    <a:pt x="64" y="3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3" name="Google Shape;18433;p13"/>
            <p:cNvSpPr/>
            <p:nvPr/>
          </p:nvSpPr>
          <p:spPr>
            <a:xfrm>
              <a:off x="193965" y="1150154"/>
              <a:ext cx="13227" cy="8643"/>
            </a:xfrm>
            <a:custGeom>
              <a:avLst/>
              <a:gdLst/>
              <a:ahLst/>
              <a:cxnLst/>
              <a:rect l="l" t="t" r="r" b="b"/>
              <a:pathLst>
                <a:path w="277" h="181" extrusionOk="0">
                  <a:moveTo>
                    <a:pt x="97" y="1"/>
                  </a:moveTo>
                  <a:lnTo>
                    <a:pt x="90" y="5"/>
                  </a:lnTo>
                  <a:lnTo>
                    <a:pt x="75" y="9"/>
                  </a:lnTo>
                  <a:lnTo>
                    <a:pt x="0" y="42"/>
                  </a:lnTo>
                  <a:lnTo>
                    <a:pt x="40" y="80"/>
                  </a:lnTo>
                  <a:lnTo>
                    <a:pt x="45" y="80"/>
                  </a:lnTo>
                  <a:cubicBezTo>
                    <a:pt x="49" y="94"/>
                    <a:pt x="59" y="110"/>
                    <a:pt x="67" y="121"/>
                  </a:cubicBezTo>
                  <a:cubicBezTo>
                    <a:pt x="90" y="144"/>
                    <a:pt x="112" y="158"/>
                    <a:pt x="138" y="166"/>
                  </a:cubicBezTo>
                  <a:cubicBezTo>
                    <a:pt x="164" y="173"/>
                    <a:pt x="190" y="177"/>
                    <a:pt x="216" y="177"/>
                  </a:cubicBezTo>
                  <a:lnTo>
                    <a:pt x="276" y="180"/>
                  </a:lnTo>
                  <a:lnTo>
                    <a:pt x="276" y="180"/>
                  </a:lnTo>
                  <a:lnTo>
                    <a:pt x="258" y="128"/>
                  </a:lnTo>
                  <a:cubicBezTo>
                    <a:pt x="250" y="113"/>
                    <a:pt x="247" y="102"/>
                    <a:pt x="239" y="94"/>
                  </a:cubicBezTo>
                  <a:cubicBezTo>
                    <a:pt x="228" y="76"/>
                    <a:pt x="209" y="65"/>
                    <a:pt x="194" y="57"/>
                  </a:cubicBezTo>
                  <a:cubicBezTo>
                    <a:pt x="187" y="54"/>
                    <a:pt x="183" y="54"/>
                    <a:pt x="175" y="49"/>
                  </a:cubicBezTo>
                  <a:cubicBezTo>
                    <a:pt x="161" y="46"/>
                    <a:pt x="145" y="42"/>
                    <a:pt x="130" y="39"/>
                  </a:cubicBezTo>
                  <a:cubicBezTo>
                    <a:pt x="123" y="35"/>
                    <a:pt x="116" y="35"/>
                    <a:pt x="108" y="31"/>
                  </a:cubicBezTo>
                  <a:lnTo>
                    <a:pt x="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4" name="Google Shape;18434;p13"/>
            <p:cNvSpPr/>
            <p:nvPr/>
          </p:nvSpPr>
          <p:spPr>
            <a:xfrm>
              <a:off x="228201" y="1374388"/>
              <a:ext cx="48" cy="4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5" name="Google Shape;18435;p13"/>
            <p:cNvSpPr/>
            <p:nvPr/>
          </p:nvSpPr>
          <p:spPr>
            <a:xfrm>
              <a:off x="225193" y="1371332"/>
              <a:ext cx="6972" cy="9311"/>
            </a:xfrm>
            <a:custGeom>
              <a:avLst/>
              <a:gdLst/>
              <a:ahLst/>
              <a:cxnLst/>
              <a:rect l="l" t="t" r="r" b="b"/>
              <a:pathLst>
                <a:path w="146" h="195" extrusionOk="0">
                  <a:moveTo>
                    <a:pt x="78" y="1"/>
                  </a:moveTo>
                  <a:cubicBezTo>
                    <a:pt x="71" y="1"/>
                    <a:pt x="64" y="1"/>
                    <a:pt x="56" y="5"/>
                  </a:cubicBezTo>
                  <a:cubicBezTo>
                    <a:pt x="49" y="8"/>
                    <a:pt x="45" y="12"/>
                    <a:pt x="37" y="15"/>
                  </a:cubicBezTo>
                  <a:cubicBezTo>
                    <a:pt x="33" y="20"/>
                    <a:pt x="33" y="20"/>
                    <a:pt x="30" y="23"/>
                  </a:cubicBezTo>
                  <a:cubicBezTo>
                    <a:pt x="26" y="31"/>
                    <a:pt x="23" y="34"/>
                    <a:pt x="23" y="38"/>
                  </a:cubicBezTo>
                  <a:cubicBezTo>
                    <a:pt x="19" y="46"/>
                    <a:pt x="19" y="53"/>
                    <a:pt x="19" y="60"/>
                  </a:cubicBezTo>
                  <a:cubicBezTo>
                    <a:pt x="19" y="68"/>
                    <a:pt x="19" y="75"/>
                    <a:pt x="23" y="83"/>
                  </a:cubicBezTo>
                  <a:cubicBezTo>
                    <a:pt x="23" y="87"/>
                    <a:pt x="19" y="87"/>
                    <a:pt x="19" y="87"/>
                  </a:cubicBezTo>
                  <a:cubicBezTo>
                    <a:pt x="11" y="91"/>
                    <a:pt x="7" y="98"/>
                    <a:pt x="4" y="105"/>
                  </a:cubicBezTo>
                  <a:cubicBezTo>
                    <a:pt x="4" y="110"/>
                    <a:pt x="0" y="117"/>
                    <a:pt x="0" y="120"/>
                  </a:cubicBezTo>
                  <a:cubicBezTo>
                    <a:pt x="0" y="132"/>
                    <a:pt x="4" y="139"/>
                    <a:pt x="7" y="143"/>
                  </a:cubicBezTo>
                  <a:cubicBezTo>
                    <a:pt x="11" y="154"/>
                    <a:pt x="14" y="158"/>
                    <a:pt x="23" y="165"/>
                  </a:cubicBezTo>
                  <a:cubicBezTo>
                    <a:pt x="30" y="172"/>
                    <a:pt x="37" y="180"/>
                    <a:pt x="45" y="184"/>
                  </a:cubicBezTo>
                  <a:lnTo>
                    <a:pt x="67" y="195"/>
                  </a:lnTo>
                  <a:lnTo>
                    <a:pt x="90" y="180"/>
                  </a:lnTo>
                  <a:cubicBezTo>
                    <a:pt x="101" y="169"/>
                    <a:pt x="116" y="158"/>
                    <a:pt x="127" y="143"/>
                  </a:cubicBezTo>
                  <a:cubicBezTo>
                    <a:pt x="131" y="136"/>
                    <a:pt x="135" y="124"/>
                    <a:pt x="138" y="117"/>
                  </a:cubicBezTo>
                  <a:cubicBezTo>
                    <a:pt x="142" y="105"/>
                    <a:pt x="145" y="94"/>
                    <a:pt x="145" y="83"/>
                  </a:cubicBezTo>
                  <a:cubicBezTo>
                    <a:pt x="145" y="68"/>
                    <a:pt x="142" y="53"/>
                    <a:pt x="135" y="38"/>
                  </a:cubicBezTo>
                  <a:cubicBezTo>
                    <a:pt x="131" y="31"/>
                    <a:pt x="131" y="27"/>
                    <a:pt x="127" y="23"/>
                  </a:cubicBezTo>
                  <a:cubicBezTo>
                    <a:pt x="123" y="15"/>
                    <a:pt x="116" y="12"/>
                    <a:pt x="112" y="8"/>
                  </a:cubicBezTo>
                  <a:cubicBezTo>
                    <a:pt x="109" y="5"/>
                    <a:pt x="104" y="5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6" name="Google Shape;18436;p13"/>
            <p:cNvSpPr/>
            <p:nvPr/>
          </p:nvSpPr>
          <p:spPr>
            <a:xfrm>
              <a:off x="87339" y="990239"/>
              <a:ext cx="7926" cy="8786"/>
            </a:xfrm>
            <a:custGeom>
              <a:avLst/>
              <a:gdLst/>
              <a:ahLst/>
              <a:cxnLst/>
              <a:rect l="l" t="t" r="r" b="b"/>
              <a:pathLst>
                <a:path w="166" h="184" extrusionOk="0">
                  <a:moveTo>
                    <a:pt x="16" y="1"/>
                  </a:moveTo>
                  <a:lnTo>
                    <a:pt x="5" y="30"/>
                  </a:lnTo>
                  <a:lnTo>
                    <a:pt x="5" y="34"/>
                  </a:lnTo>
                  <a:cubicBezTo>
                    <a:pt x="1" y="39"/>
                    <a:pt x="1" y="46"/>
                    <a:pt x="1" y="53"/>
                  </a:cubicBezTo>
                  <a:cubicBezTo>
                    <a:pt x="1" y="61"/>
                    <a:pt x="1" y="68"/>
                    <a:pt x="5" y="75"/>
                  </a:cubicBezTo>
                  <a:cubicBezTo>
                    <a:pt x="8" y="83"/>
                    <a:pt x="13" y="87"/>
                    <a:pt x="16" y="91"/>
                  </a:cubicBezTo>
                  <a:cubicBezTo>
                    <a:pt x="20" y="94"/>
                    <a:pt x="27" y="98"/>
                    <a:pt x="31" y="101"/>
                  </a:cubicBezTo>
                  <a:lnTo>
                    <a:pt x="31" y="113"/>
                  </a:lnTo>
                  <a:lnTo>
                    <a:pt x="31" y="132"/>
                  </a:lnTo>
                  <a:cubicBezTo>
                    <a:pt x="31" y="139"/>
                    <a:pt x="35" y="143"/>
                    <a:pt x="39" y="151"/>
                  </a:cubicBezTo>
                  <a:cubicBezTo>
                    <a:pt x="42" y="158"/>
                    <a:pt x="46" y="165"/>
                    <a:pt x="57" y="173"/>
                  </a:cubicBezTo>
                  <a:cubicBezTo>
                    <a:pt x="68" y="180"/>
                    <a:pt x="80" y="184"/>
                    <a:pt x="91" y="184"/>
                  </a:cubicBezTo>
                  <a:cubicBezTo>
                    <a:pt x="102" y="180"/>
                    <a:pt x="113" y="180"/>
                    <a:pt x="125" y="173"/>
                  </a:cubicBezTo>
                  <a:cubicBezTo>
                    <a:pt x="136" y="169"/>
                    <a:pt x="147" y="161"/>
                    <a:pt x="154" y="151"/>
                  </a:cubicBezTo>
                  <a:cubicBezTo>
                    <a:pt x="162" y="143"/>
                    <a:pt x="162" y="135"/>
                    <a:pt x="165" y="128"/>
                  </a:cubicBezTo>
                  <a:lnTo>
                    <a:pt x="165" y="117"/>
                  </a:lnTo>
                  <a:cubicBezTo>
                    <a:pt x="165" y="106"/>
                    <a:pt x="165" y="98"/>
                    <a:pt x="162" y="91"/>
                  </a:cubicBezTo>
                  <a:cubicBezTo>
                    <a:pt x="158" y="83"/>
                    <a:pt x="154" y="72"/>
                    <a:pt x="147" y="65"/>
                  </a:cubicBezTo>
                  <a:cubicBezTo>
                    <a:pt x="143" y="57"/>
                    <a:pt x="139" y="49"/>
                    <a:pt x="136" y="46"/>
                  </a:cubicBezTo>
                  <a:lnTo>
                    <a:pt x="128" y="39"/>
                  </a:lnTo>
                  <a:lnTo>
                    <a:pt x="120" y="30"/>
                  </a:lnTo>
                  <a:cubicBezTo>
                    <a:pt x="117" y="30"/>
                    <a:pt x="110" y="27"/>
                    <a:pt x="102" y="23"/>
                  </a:cubicBezTo>
                  <a:cubicBezTo>
                    <a:pt x="98" y="23"/>
                    <a:pt x="94" y="20"/>
                    <a:pt x="87" y="20"/>
                  </a:cubicBezTo>
                  <a:cubicBezTo>
                    <a:pt x="75" y="16"/>
                    <a:pt x="65" y="12"/>
                    <a:pt x="46" y="8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7" name="Google Shape;18437;p13"/>
            <p:cNvSpPr/>
            <p:nvPr/>
          </p:nvSpPr>
          <p:spPr>
            <a:xfrm>
              <a:off x="-573951" y="1777923"/>
              <a:ext cx="7735" cy="7401"/>
            </a:xfrm>
            <a:custGeom>
              <a:avLst/>
              <a:gdLst/>
              <a:ahLst/>
              <a:cxnLst/>
              <a:rect l="l" t="t" r="r" b="b"/>
              <a:pathLst>
                <a:path w="162" h="155" extrusionOk="0">
                  <a:moveTo>
                    <a:pt x="64" y="1"/>
                  </a:moveTo>
                  <a:cubicBezTo>
                    <a:pt x="53" y="1"/>
                    <a:pt x="41" y="5"/>
                    <a:pt x="30" y="13"/>
                  </a:cubicBezTo>
                  <a:cubicBezTo>
                    <a:pt x="19" y="20"/>
                    <a:pt x="11" y="31"/>
                    <a:pt x="8" y="39"/>
                  </a:cubicBezTo>
                  <a:cubicBezTo>
                    <a:pt x="1" y="50"/>
                    <a:pt x="1" y="61"/>
                    <a:pt x="1" y="73"/>
                  </a:cubicBezTo>
                  <a:cubicBezTo>
                    <a:pt x="1" y="87"/>
                    <a:pt x="4" y="102"/>
                    <a:pt x="11" y="113"/>
                  </a:cubicBezTo>
                  <a:cubicBezTo>
                    <a:pt x="19" y="125"/>
                    <a:pt x="30" y="135"/>
                    <a:pt x="41" y="144"/>
                  </a:cubicBezTo>
                  <a:cubicBezTo>
                    <a:pt x="53" y="151"/>
                    <a:pt x="64" y="154"/>
                    <a:pt x="75" y="154"/>
                  </a:cubicBezTo>
                  <a:cubicBezTo>
                    <a:pt x="86" y="154"/>
                    <a:pt x="98" y="151"/>
                    <a:pt x="105" y="147"/>
                  </a:cubicBezTo>
                  <a:cubicBezTo>
                    <a:pt x="116" y="140"/>
                    <a:pt x="120" y="132"/>
                    <a:pt x="127" y="128"/>
                  </a:cubicBezTo>
                  <a:lnTo>
                    <a:pt x="131" y="125"/>
                  </a:lnTo>
                  <a:lnTo>
                    <a:pt x="135" y="121"/>
                  </a:lnTo>
                  <a:lnTo>
                    <a:pt x="139" y="117"/>
                  </a:lnTo>
                  <a:cubicBezTo>
                    <a:pt x="146" y="113"/>
                    <a:pt x="150" y="106"/>
                    <a:pt x="153" y="99"/>
                  </a:cubicBezTo>
                  <a:cubicBezTo>
                    <a:pt x="158" y="91"/>
                    <a:pt x="161" y="83"/>
                    <a:pt x="161" y="73"/>
                  </a:cubicBezTo>
                  <a:cubicBezTo>
                    <a:pt x="161" y="65"/>
                    <a:pt x="161" y="57"/>
                    <a:pt x="158" y="50"/>
                  </a:cubicBezTo>
                  <a:cubicBezTo>
                    <a:pt x="150" y="39"/>
                    <a:pt x="142" y="35"/>
                    <a:pt x="139" y="28"/>
                  </a:cubicBezTo>
                  <a:cubicBezTo>
                    <a:pt x="131" y="23"/>
                    <a:pt x="127" y="20"/>
                    <a:pt x="120" y="20"/>
                  </a:cubicBezTo>
                  <a:cubicBezTo>
                    <a:pt x="116" y="16"/>
                    <a:pt x="108" y="13"/>
                    <a:pt x="101" y="9"/>
                  </a:cubicBezTo>
                  <a:cubicBezTo>
                    <a:pt x="98" y="9"/>
                    <a:pt x="90" y="5"/>
                    <a:pt x="86" y="5"/>
                  </a:cubicBezTo>
                  <a:cubicBezTo>
                    <a:pt x="79" y="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8" name="Google Shape;18438;p13"/>
            <p:cNvSpPr/>
            <p:nvPr/>
          </p:nvSpPr>
          <p:spPr>
            <a:xfrm>
              <a:off x="-228575" y="1849691"/>
              <a:ext cx="13227" cy="17763"/>
            </a:xfrm>
            <a:custGeom>
              <a:avLst/>
              <a:gdLst/>
              <a:ahLst/>
              <a:cxnLst/>
              <a:rect l="l" t="t" r="r" b="b"/>
              <a:pathLst>
                <a:path w="277" h="372" extrusionOk="0">
                  <a:moveTo>
                    <a:pt x="1" y="1"/>
                  </a:moveTo>
                  <a:lnTo>
                    <a:pt x="97" y="237"/>
                  </a:lnTo>
                  <a:cubicBezTo>
                    <a:pt x="109" y="259"/>
                    <a:pt x="124" y="285"/>
                    <a:pt x="142" y="307"/>
                  </a:cubicBezTo>
                  <a:cubicBezTo>
                    <a:pt x="165" y="333"/>
                    <a:pt x="192" y="352"/>
                    <a:pt x="228" y="359"/>
                  </a:cubicBezTo>
                  <a:lnTo>
                    <a:pt x="273" y="371"/>
                  </a:lnTo>
                  <a:lnTo>
                    <a:pt x="277" y="326"/>
                  </a:lnTo>
                  <a:lnTo>
                    <a:pt x="277" y="315"/>
                  </a:lnTo>
                  <a:cubicBezTo>
                    <a:pt x="277" y="304"/>
                    <a:pt x="273" y="292"/>
                    <a:pt x="270" y="281"/>
                  </a:cubicBezTo>
                  <a:cubicBezTo>
                    <a:pt x="266" y="263"/>
                    <a:pt x="251" y="252"/>
                    <a:pt x="240" y="240"/>
                  </a:cubicBezTo>
                  <a:cubicBezTo>
                    <a:pt x="232" y="233"/>
                    <a:pt x="221" y="229"/>
                    <a:pt x="214" y="221"/>
                  </a:cubicBezTo>
                  <a:cubicBezTo>
                    <a:pt x="199" y="218"/>
                    <a:pt x="187" y="211"/>
                    <a:pt x="180" y="207"/>
                  </a:cubicBezTo>
                  <a:cubicBezTo>
                    <a:pt x="173" y="202"/>
                    <a:pt x="165" y="199"/>
                    <a:pt x="165" y="19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9" name="Google Shape;18439;p13"/>
            <p:cNvSpPr/>
            <p:nvPr/>
          </p:nvSpPr>
          <p:spPr>
            <a:xfrm>
              <a:off x="-732099" y="1837420"/>
              <a:ext cx="9693" cy="10171"/>
            </a:xfrm>
            <a:custGeom>
              <a:avLst/>
              <a:gdLst/>
              <a:ahLst/>
              <a:cxnLst/>
              <a:rect l="l" t="t" r="r" b="b"/>
              <a:pathLst>
                <a:path w="203" h="213" extrusionOk="0">
                  <a:moveTo>
                    <a:pt x="71" y="0"/>
                  </a:moveTo>
                  <a:cubicBezTo>
                    <a:pt x="64" y="0"/>
                    <a:pt x="56" y="0"/>
                    <a:pt x="52" y="4"/>
                  </a:cubicBezTo>
                  <a:cubicBezTo>
                    <a:pt x="45" y="7"/>
                    <a:pt x="38" y="11"/>
                    <a:pt x="34" y="15"/>
                  </a:cubicBezTo>
                  <a:cubicBezTo>
                    <a:pt x="26" y="23"/>
                    <a:pt x="26" y="26"/>
                    <a:pt x="23" y="30"/>
                  </a:cubicBezTo>
                  <a:cubicBezTo>
                    <a:pt x="23" y="33"/>
                    <a:pt x="19" y="33"/>
                    <a:pt x="19" y="33"/>
                  </a:cubicBezTo>
                  <a:lnTo>
                    <a:pt x="11" y="41"/>
                  </a:lnTo>
                  <a:lnTo>
                    <a:pt x="0" y="52"/>
                  </a:lnTo>
                  <a:lnTo>
                    <a:pt x="4" y="67"/>
                  </a:lnTo>
                  <a:lnTo>
                    <a:pt x="8" y="75"/>
                  </a:lnTo>
                  <a:cubicBezTo>
                    <a:pt x="16" y="90"/>
                    <a:pt x="19" y="105"/>
                    <a:pt x="23" y="116"/>
                  </a:cubicBezTo>
                  <a:lnTo>
                    <a:pt x="30" y="131"/>
                  </a:lnTo>
                  <a:lnTo>
                    <a:pt x="42" y="138"/>
                  </a:lnTo>
                  <a:cubicBezTo>
                    <a:pt x="42" y="138"/>
                    <a:pt x="45" y="142"/>
                    <a:pt x="45" y="145"/>
                  </a:cubicBezTo>
                  <a:cubicBezTo>
                    <a:pt x="49" y="154"/>
                    <a:pt x="49" y="157"/>
                    <a:pt x="52" y="164"/>
                  </a:cubicBezTo>
                  <a:cubicBezTo>
                    <a:pt x="61" y="176"/>
                    <a:pt x="68" y="187"/>
                    <a:pt x="83" y="198"/>
                  </a:cubicBezTo>
                  <a:lnTo>
                    <a:pt x="87" y="198"/>
                  </a:lnTo>
                  <a:cubicBezTo>
                    <a:pt x="94" y="206"/>
                    <a:pt x="101" y="209"/>
                    <a:pt x="113" y="209"/>
                  </a:cubicBezTo>
                  <a:cubicBezTo>
                    <a:pt x="120" y="213"/>
                    <a:pt x="131" y="213"/>
                    <a:pt x="139" y="213"/>
                  </a:cubicBezTo>
                  <a:lnTo>
                    <a:pt x="202" y="213"/>
                  </a:lnTo>
                  <a:lnTo>
                    <a:pt x="180" y="161"/>
                  </a:lnTo>
                  <a:cubicBezTo>
                    <a:pt x="157" y="112"/>
                    <a:pt x="142" y="75"/>
                    <a:pt x="120" y="33"/>
                  </a:cubicBezTo>
                  <a:cubicBezTo>
                    <a:pt x="116" y="26"/>
                    <a:pt x="113" y="19"/>
                    <a:pt x="105" y="11"/>
                  </a:cubicBezTo>
                  <a:cubicBezTo>
                    <a:pt x="101" y="7"/>
                    <a:pt x="97" y="7"/>
                    <a:pt x="90" y="4"/>
                  </a:cubicBezTo>
                  <a:cubicBezTo>
                    <a:pt x="83" y="0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0" name="Google Shape;18440;p13"/>
            <p:cNvSpPr/>
            <p:nvPr/>
          </p:nvSpPr>
          <p:spPr>
            <a:xfrm>
              <a:off x="-679956" y="2000008"/>
              <a:ext cx="7879" cy="7735"/>
            </a:xfrm>
            <a:custGeom>
              <a:avLst/>
              <a:gdLst/>
              <a:ahLst/>
              <a:cxnLst/>
              <a:rect l="l" t="t" r="r" b="b"/>
              <a:pathLst>
                <a:path w="165" h="162" extrusionOk="0">
                  <a:moveTo>
                    <a:pt x="41" y="1"/>
                  </a:moveTo>
                  <a:cubicBezTo>
                    <a:pt x="37" y="4"/>
                    <a:pt x="33" y="4"/>
                    <a:pt x="26" y="8"/>
                  </a:cubicBezTo>
                  <a:cubicBezTo>
                    <a:pt x="23" y="11"/>
                    <a:pt x="18" y="11"/>
                    <a:pt x="18" y="15"/>
                  </a:cubicBezTo>
                  <a:cubicBezTo>
                    <a:pt x="11" y="23"/>
                    <a:pt x="7" y="34"/>
                    <a:pt x="4" y="42"/>
                  </a:cubicBezTo>
                  <a:cubicBezTo>
                    <a:pt x="4" y="49"/>
                    <a:pt x="0" y="56"/>
                    <a:pt x="0" y="64"/>
                  </a:cubicBezTo>
                  <a:cubicBezTo>
                    <a:pt x="0" y="72"/>
                    <a:pt x="4" y="79"/>
                    <a:pt x="4" y="87"/>
                  </a:cubicBezTo>
                  <a:cubicBezTo>
                    <a:pt x="11" y="98"/>
                    <a:pt x="18" y="105"/>
                    <a:pt x="26" y="113"/>
                  </a:cubicBezTo>
                  <a:cubicBezTo>
                    <a:pt x="37" y="124"/>
                    <a:pt x="45" y="127"/>
                    <a:pt x="52" y="132"/>
                  </a:cubicBezTo>
                  <a:lnTo>
                    <a:pt x="56" y="132"/>
                  </a:lnTo>
                  <a:cubicBezTo>
                    <a:pt x="56" y="135"/>
                    <a:pt x="59" y="135"/>
                    <a:pt x="59" y="135"/>
                  </a:cubicBezTo>
                  <a:lnTo>
                    <a:pt x="63" y="139"/>
                  </a:lnTo>
                  <a:cubicBezTo>
                    <a:pt x="68" y="142"/>
                    <a:pt x="71" y="150"/>
                    <a:pt x="78" y="154"/>
                  </a:cubicBezTo>
                  <a:cubicBezTo>
                    <a:pt x="85" y="158"/>
                    <a:pt x="94" y="161"/>
                    <a:pt x="104" y="161"/>
                  </a:cubicBezTo>
                  <a:cubicBezTo>
                    <a:pt x="112" y="161"/>
                    <a:pt x="120" y="158"/>
                    <a:pt x="123" y="158"/>
                  </a:cubicBezTo>
                  <a:cubicBezTo>
                    <a:pt x="135" y="150"/>
                    <a:pt x="138" y="146"/>
                    <a:pt x="142" y="142"/>
                  </a:cubicBezTo>
                  <a:cubicBezTo>
                    <a:pt x="149" y="135"/>
                    <a:pt x="149" y="127"/>
                    <a:pt x="153" y="124"/>
                  </a:cubicBezTo>
                  <a:lnTo>
                    <a:pt x="153" y="120"/>
                  </a:lnTo>
                  <a:cubicBezTo>
                    <a:pt x="157" y="116"/>
                    <a:pt x="157" y="113"/>
                    <a:pt x="161" y="109"/>
                  </a:cubicBezTo>
                  <a:cubicBezTo>
                    <a:pt x="161" y="101"/>
                    <a:pt x="164" y="90"/>
                    <a:pt x="164" y="82"/>
                  </a:cubicBezTo>
                  <a:cubicBezTo>
                    <a:pt x="164" y="72"/>
                    <a:pt x="161" y="56"/>
                    <a:pt x="153" y="49"/>
                  </a:cubicBezTo>
                  <a:cubicBezTo>
                    <a:pt x="149" y="42"/>
                    <a:pt x="142" y="34"/>
                    <a:pt x="138" y="30"/>
                  </a:cubicBezTo>
                  <a:lnTo>
                    <a:pt x="135" y="30"/>
                  </a:lnTo>
                  <a:cubicBezTo>
                    <a:pt x="130" y="23"/>
                    <a:pt x="123" y="20"/>
                    <a:pt x="116" y="20"/>
                  </a:cubicBezTo>
                  <a:cubicBezTo>
                    <a:pt x="112" y="15"/>
                    <a:pt x="104" y="11"/>
                    <a:pt x="101" y="8"/>
                  </a:cubicBezTo>
                  <a:lnTo>
                    <a:pt x="97" y="8"/>
                  </a:lnTo>
                  <a:lnTo>
                    <a:pt x="90" y="4"/>
                  </a:lnTo>
                  <a:lnTo>
                    <a:pt x="78" y="4"/>
                  </a:lnTo>
                  <a:cubicBezTo>
                    <a:pt x="75" y="1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1" name="Google Shape;18441;p13"/>
            <p:cNvSpPr/>
            <p:nvPr/>
          </p:nvSpPr>
          <p:spPr>
            <a:xfrm>
              <a:off x="-467898" y="1721005"/>
              <a:ext cx="13561" cy="7019"/>
            </a:xfrm>
            <a:custGeom>
              <a:avLst/>
              <a:gdLst/>
              <a:ahLst/>
              <a:cxnLst/>
              <a:rect l="l" t="t" r="r" b="b"/>
              <a:pathLst>
                <a:path w="284" h="147" extrusionOk="0">
                  <a:moveTo>
                    <a:pt x="119" y="1"/>
                  </a:moveTo>
                  <a:cubicBezTo>
                    <a:pt x="108" y="1"/>
                    <a:pt x="97" y="1"/>
                    <a:pt x="90" y="4"/>
                  </a:cubicBezTo>
                  <a:cubicBezTo>
                    <a:pt x="85" y="4"/>
                    <a:pt x="82" y="9"/>
                    <a:pt x="78" y="9"/>
                  </a:cubicBezTo>
                  <a:cubicBezTo>
                    <a:pt x="63" y="12"/>
                    <a:pt x="52" y="23"/>
                    <a:pt x="41" y="31"/>
                  </a:cubicBezTo>
                  <a:lnTo>
                    <a:pt x="0" y="68"/>
                  </a:lnTo>
                  <a:lnTo>
                    <a:pt x="45" y="94"/>
                  </a:lnTo>
                  <a:cubicBezTo>
                    <a:pt x="63" y="106"/>
                    <a:pt x="82" y="113"/>
                    <a:pt x="104" y="124"/>
                  </a:cubicBezTo>
                  <a:cubicBezTo>
                    <a:pt x="112" y="124"/>
                    <a:pt x="116" y="128"/>
                    <a:pt x="123" y="128"/>
                  </a:cubicBezTo>
                  <a:cubicBezTo>
                    <a:pt x="138" y="132"/>
                    <a:pt x="157" y="135"/>
                    <a:pt x="172" y="135"/>
                  </a:cubicBezTo>
                  <a:lnTo>
                    <a:pt x="194" y="135"/>
                  </a:lnTo>
                  <a:cubicBezTo>
                    <a:pt x="206" y="132"/>
                    <a:pt x="216" y="132"/>
                    <a:pt x="228" y="124"/>
                  </a:cubicBezTo>
                  <a:lnTo>
                    <a:pt x="284" y="147"/>
                  </a:lnTo>
                  <a:lnTo>
                    <a:pt x="258" y="45"/>
                  </a:lnTo>
                  <a:lnTo>
                    <a:pt x="254" y="27"/>
                  </a:lnTo>
                  <a:lnTo>
                    <a:pt x="232" y="38"/>
                  </a:lnTo>
                  <a:lnTo>
                    <a:pt x="224" y="42"/>
                  </a:lnTo>
                  <a:cubicBezTo>
                    <a:pt x="216" y="38"/>
                    <a:pt x="206" y="31"/>
                    <a:pt x="194" y="23"/>
                  </a:cubicBezTo>
                  <a:cubicBezTo>
                    <a:pt x="187" y="19"/>
                    <a:pt x="180" y="16"/>
                    <a:pt x="168" y="12"/>
                  </a:cubicBezTo>
                  <a:cubicBezTo>
                    <a:pt x="168" y="12"/>
                    <a:pt x="164" y="9"/>
                    <a:pt x="161" y="9"/>
                  </a:cubicBezTo>
                  <a:cubicBezTo>
                    <a:pt x="145" y="4"/>
                    <a:pt x="135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2" name="Google Shape;18442;p13"/>
            <p:cNvSpPr/>
            <p:nvPr/>
          </p:nvSpPr>
          <p:spPr>
            <a:xfrm>
              <a:off x="3633" y="950081"/>
              <a:ext cx="48" cy="239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lnTo>
                    <a:pt x="1" y="0"/>
                  </a:lnTo>
                  <a:lnTo>
                    <a:pt x="1" y="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3" name="Google Shape;18443;p13"/>
            <p:cNvSpPr/>
            <p:nvPr/>
          </p:nvSpPr>
          <p:spPr>
            <a:xfrm>
              <a:off x="-2956" y="944208"/>
              <a:ext cx="10027" cy="7879"/>
            </a:xfrm>
            <a:custGeom>
              <a:avLst/>
              <a:gdLst/>
              <a:ahLst/>
              <a:cxnLst/>
              <a:rect l="l" t="t" r="r" b="b"/>
              <a:pathLst>
                <a:path w="210" h="165" extrusionOk="0">
                  <a:moveTo>
                    <a:pt x="1" y="0"/>
                  </a:moveTo>
                  <a:lnTo>
                    <a:pt x="12" y="19"/>
                  </a:lnTo>
                  <a:lnTo>
                    <a:pt x="12" y="23"/>
                  </a:lnTo>
                  <a:lnTo>
                    <a:pt x="42" y="75"/>
                  </a:lnTo>
                  <a:cubicBezTo>
                    <a:pt x="46" y="78"/>
                    <a:pt x="49" y="87"/>
                    <a:pt x="56" y="97"/>
                  </a:cubicBezTo>
                  <a:cubicBezTo>
                    <a:pt x="60" y="109"/>
                    <a:pt x="68" y="123"/>
                    <a:pt x="82" y="139"/>
                  </a:cubicBezTo>
                  <a:cubicBezTo>
                    <a:pt x="91" y="146"/>
                    <a:pt x="101" y="154"/>
                    <a:pt x="109" y="157"/>
                  </a:cubicBezTo>
                  <a:cubicBezTo>
                    <a:pt x="120" y="165"/>
                    <a:pt x="135" y="165"/>
                    <a:pt x="146" y="165"/>
                  </a:cubicBezTo>
                  <a:lnTo>
                    <a:pt x="169" y="165"/>
                  </a:lnTo>
                  <a:cubicBezTo>
                    <a:pt x="177" y="161"/>
                    <a:pt x="180" y="161"/>
                    <a:pt x="180" y="157"/>
                  </a:cubicBezTo>
                  <a:cubicBezTo>
                    <a:pt x="187" y="154"/>
                    <a:pt x="191" y="154"/>
                    <a:pt x="195" y="150"/>
                  </a:cubicBezTo>
                  <a:cubicBezTo>
                    <a:pt x="199" y="142"/>
                    <a:pt x="203" y="139"/>
                    <a:pt x="203" y="135"/>
                  </a:cubicBezTo>
                  <a:cubicBezTo>
                    <a:pt x="206" y="131"/>
                    <a:pt x="206" y="128"/>
                    <a:pt x="210" y="123"/>
                  </a:cubicBezTo>
                  <a:lnTo>
                    <a:pt x="210" y="120"/>
                  </a:lnTo>
                  <a:lnTo>
                    <a:pt x="210" y="109"/>
                  </a:lnTo>
                  <a:cubicBezTo>
                    <a:pt x="210" y="105"/>
                    <a:pt x="210" y="101"/>
                    <a:pt x="206" y="94"/>
                  </a:cubicBezTo>
                  <a:lnTo>
                    <a:pt x="206" y="90"/>
                  </a:lnTo>
                  <a:cubicBezTo>
                    <a:pt x="199" y="78"/>
                    <a:pt x="191" y="68"/>
                    <a:pt x="180" y="56"/>
                  </a:cubicBezTo>
                  <a:cubicBezTo>
                    <a:pt x="169" y="45"/>
                    <a:pt x="150" y="34"/>
                    <a:pt x="132" y="30"/>
                  </a:cubicBezTo>
                  <a:cubicBezTo>
                    <a:pt x="117" y="23"/>
                    <a:pt x="101" y="19"/>
                    <a:pt x="82" y="16"/>
                  </a:cubicBezTo>
                  <a:lnTo>
                    <a:pt x="3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4" name="Google Shape;18444;p13"/>
            <p:cNvSpPr/>
            <p:nvPr/>
          </p:nvSpPr>
          <p:spPr>
            <a:xfrm>
              <a:off x="-534509" y="2368591"/>
              <a:ext cx="6685" cy="7879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67" y="1"/>
                  </a:moveTo>
                  <a:cubicBezTo>
                    <a:pt x="57" y="1"/>
                    <a:pt x="49" y="4"/>
                    <a:pt x="38" y="8"/>
                  </a:cubicBezTo>
                  <a:cubicBezTo>
                    <a:pt x="27" y="16"/>
                    <a:pt x="19" y="27"/>
                    <a:pt x="15" y="34"/>
                  </a:cubicBezTo>
                  <a:cubicBezTo>
                    <a:pt x="12" y="42"/>
                    <a:pt x="8" y="49"/>
                    <a:pt x="5" y="56"/>
                  </a:cubicBezTo>
                  <a:cubicBezTo>
                    <a:pt x="0" y="65"/>
                    <a:pt x="0" y="72"/>
                    <a:pt x="0" y="83"/>
                  </a:cubicBezTo>
                  <a:lnTo>
                    <a:pt x="0" y="91"/>
                  </a:lnTo>
                  <a:cubicBezTo>
                    <a:pt x="0" y="101"/>
                    <a:pt x="0" y="113"/>
                    <a:pt x="8" y="128"/>
                  </a:cubicBezTo>
                  <a:cubicBezTo>
                    <a:pt x="15" y="139"/>
                    <a:pt x="27" y="151"/>
                    <a:pt x="38" y="158"/>
                  </a:cubicBezTo>
                  <a:cubicBezTo>
                    <a:pt x="45" y="161"/>
                    <a:pt x="57" y="165"/>
                    <a:pt x="67" y="165"/>
                  </a:cubicBezTo>
                  <a:cubicBezTo>
                    <a:pt x="83" y="165"/>
                    <a:pt x="98" y="158"/>
                    <a:pt x="109" y="151"/>
                  </a:cubicBezTo>
                  <a:cubicBezTo>
                    <a:pt x="117" y="143"/>
                    <a:pt x="124" y="132"/>
                    <a:pt x="131" y="120"/>
                  </a:cubicBezTo>
                  <a:lnTo>
                    <a:pt x="139" y="106"/>
                  </a:lnTo>
                  <a:lnTo>
                    <a:pt x="131" y="91"/>
                  </a:lnTo>
                  <a:lnTo>
                    <a:pt x="131" y="83"/>
                  </a:lnTo>
                  <a:cubicBezTo>
                    <a:pt x="135" y="79"/>
                    <a:pt x="135" y="72"/>
                    <a:pt x="135" y="65"/>
                  </a:cubicBezTo>
                  <a:cubicBezTo>
                    <a:pt x="135" y="61"/>
                    <a:pt x="135" y="56"/>
                    <a:pt x="131" y="49"/>
                  </a:cubicBezTo>
                  <a:cubicBezTo>
                    <a:pt x="131" y="38"/>
                    <a:pt x="124" y="27"/>
                    <a:pt x="117" y="20"/>
                  </a:cubicBezTo>
                  <a:cubicBezTo>
                    <a:pt x="109" y="16"/>
                    <a:pt x="105" y="12"/>
                    <a:pt x="98" y="8"/>
                  </a:cubicBezTo>
                  <a:cubicBezTo>
                    <a:pt x="94" y="8"/>
                    <a:pt x="90" y="4"/>
                    <a:pt x="86" y="4"/>
                  </a:cubicBezTo>
                  <a:cubicBezTo>
                    <a:pt x="79" y="1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5" name="Google Shape;18445;p13"/>
            <p:cNvSpPr/>
            <p:nvPr/>
          </p:nvSpPr>
          <p:spPr>
            <a:xfrm>
              <a:off x="-641087" y="2171383"/>
              <a:ext cx="6828" cy="7163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68" y="0"/>
                  </a:moveTo>
                  <a:cubicBezTo>
                    <a:pt x="61" y="0"/>
                    <a:pt x="56" y="0"/>
                    <a:pt x="53" y="4"/>
                  </a:cubicBezTo>
                  <a:cubicBezTo>
                    <a:pt x="49" y="4"/>
                    <a:pt x="46" y="4"/>
                    <a:pt x="42" y="7"/>
                  </a:cubicBezTo>
                  <a:cubicBezTo>
                    <a:pt x="34" y="11"/>
                    <a:pt x="27" y="15"/>
                    <a:pt x="20" y="23"/>
                  </a:cubicBezTo>
                  <a:cubicBezTo>
                    <a:pt x="16" y="26"/>
                    <a:pt x="16" y="30"/>
                    <a:pt x="12" y="34"/>
                  </a:cubicBezTo>
                  <a:lnTo>
                    <a:pt x="8" y="34"/>
                  </a:lnTo>
                  <a:cubicBezTo>
                    <a:pt x="8" y="42"/>
                    <a:pt x="4" y="45"/>
                    <a:pt x="1" y="56"/>
                  </a:cubicBezTo>
                  <a:lnTo>
                    <a:pt x="1" y="64"/>
                  </a:lnTo>
                  <a:cubicBezTo>
                    <a:pt x="1" y="75"/>
                    <a:pt x="4" y="82"/>
                    <a:pt x="4" y="94"/>
                  </a:cubicBezTo>
                  <a:cubicBezTo>
                    <a:pt x="8" y="101"/>
                    <a:pt x="12" y="109"/>
                    <a:pt x="20" y="116"/>
                  </a:cubicBezTo>
                  <a:cubicBezTo>
                    <a:pt x="27" y="127"/>
                    <a:pt x="39" y="131"/>
                    <a:pt x="49" y="135"/>
                  </a:cubicBezTo>
                  <a:cubicBezTo>
                    <a:pt x="65" y="142"/>
                    <a:pt x="75" y="142"/>
                    <a:pt x="87" y="146"/>
                  </a:cubicBezTo>
                  <a:cubicBezTo>
                    <a:pt x="98" y="146"/>
                    <a:pt x="106" y="146"/>
                    <a:pt x="109" y="149"/>
                  </a:cubicBezTo>
                  <a:lnTo>
                    <a:pt x="135" y="86"/>
                  </a:lnTo>
                  <a:lnTo>
                    <a:pt x="143" y="78"/>
                  </a:lnTo>
                  <a:cubicBezTo>
                    <a:pt x="143" y="78"/>
                    <a:pt x="139" y="78"/>
                    <a:pt x="139" y="71"/>
                  </a:cubicBezTo>
                  <a:cubicBezTo>
                    <a:pt x="139" y="68"/>
                    <a:pt x="139" y="64"/>
                    <a:pt x="135" y="56"/>
                  </a:cubicBezTo>
                  <a:cubicBezTo>
                    <a:pt x="135" y="49"/>
                    <a:pt x="135" y="45"/>
                    <a:pt x="132" y="37"/>
                  </a:cubicBezTo>
                  <a:cubicBezTo>
                    <a:pt x="128" y="34"/>
                    <a:pt x="124" y="30"/>
                    <a:pt x="120" y="23"/>
                  </a:cubicBezTo>
                  <a:cubicBezTo>
                    <a:pt x="117" y="15"/>
                    <a:pt x="109" y="11"/>
                    <a:pt x="98" y="7"/>
                  </a:cubicBezTo>
                  <a:cubicBezTo>
                    <a:pt x="91" y="0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6" name="Google Shape;18446;p13"/>
            <p:cNvSpPr/>
            <p:nvPr/>
          </p:nvSpPr>
          <p:spPr>
            <a:xfrm>
              <a:off x="19534" y="1837563"/>
              <a:ext cx="15758" cy="14134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329" y="1"/>
                  </a:moveTo>
                  <a:lnTo>
                    <a:pt x="229" y="57"/>
                  </a:lnTo>
                  <a:cubicBezTo>
                    <a:pt x="210" y="68"/>
                    <a:pt x="187" y="83"/>
                    <a:pt x="165" y="98"/>
                  </a:cubicBezTo>
                  <a:cubicBezTo>
                    <a:pt x="143" y="116"/>
                    <a:pt x="120" y="139"/>
                    <a:pt x="94" y="173"/>
                  </a:cubicBezTo>
                  <a:lnTo>
                    <a:pt x="46" y="240"/>
                  </a:lnTo>
                  <a:lnTo>
                    <a:pt x="1" y="296"/>
                  </a:lnTo>
                  <a:lnTo>
                    <a:pt x="143" y="229"/>
                  </a:lnTo>
                  <a:cubicBezTo>
                    <a:pt x="165" y="218"/>
                    <a:pt x="184" y="210"/>
                    <a:pt x="199" y="203"/>
                  </a:cubicBezTo>
                  <a:cubicBezTo>
                    <a:pt x="210" y="195"/>
                    <a:pt x="221" y="192"/>
                    <a:pt x="229" y="184"/>
                  </a:cubicBezTo>
                  <a:cubicBezTo>
                    <a:pt x="244" y="173"/>
                    <a:pt x="255" y="161"/>
                    <a:pt x="262" y="151"/>
                  </a:cubicBezTo>
                  <a:cubicBezTo>
                    <a:pt x="270" y="135"/>
                    <a:pt x="274" y="124"/>
                    <a:pt x="281" y="106"/>
                  </a:cubicBezTo>
                  <a:lnTo>
                    <a:pt x="300" y="64"/>
                  </a:lnTo>
                  <a:lnTo>
                    <a:pt x="3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7" name="Google Shape;18447;p13"/>
            <p:cNvSpPr/>
            <p:nvPr/>
          </p:nvSpPr>
          <p:spPr>
            <a:xfrm>
              <a:off x="-660904" y="2590103"/>
              <a:ext cx="7735" cy="8977"/>
            </a:xfrm>
            <a:custGeom>
              <a:avLst/>
              <a:gdLst/>
              <a:ahLst/>
              <a:cxnLst/>
              <a:rect l="l" t="t" r="r" b="b"/>
              <a:pathLst>
                <a:path w="162" h="188" extrusionOk="0">
                  <a:moveTo>
                    <a:pt x="98" y="1"/>
                  </a:moveTo>
                  <a:lnTo>
                    <a:pt x="79" y="15"/>
                  </a:lnTo>
                  <a:lnTo>
                    <a:pt x="76" y="20"/>
                  </a:lnTo>
                  <a:cubicBezTo>
                    <a:pt x="68" y="27"/>
                    <a:pt x="57" y="34"/>
                    <a:pt x="45" y="46"/>
                  </a:cubicBezTo>
                  <a:cubicBezTo>
                    <a:pt x="38" y="49"/>
                    <a:pt x="35" y="53"/>
                    <a:pt x="31" y="57"/>
                  </a:cubicBezTo>
                  <a:cubicBezTo>
                    <a:pt x="27" y="60"/>
                    <a:pt x="27" y="60"/>
                    <a:pt x="23" y="65"/>
                  </a:cubicBezTo>
                  <a:cubicBezTo>
                    <a:pt x="19" y="72"/>
                    <a:pt x="12" y="83"/>
                    <a:pt x="9" y="94"/>
                  </a:cubicBezTo>
                  <a:lnTo>
                    <a:pt x="0" y="120"/>
                  </a:lnTo>
                  <a:lnTo>
                    <a:pt x="19" y="136"/>
                  </a:lnTo>
                  <a:lnTo>
                    <a:pt x="23" y="136"/>
                  </a:lnTo>
                  <a:cubicBezTo>
                    <a:pt x="23" y="139"/>
                    <a:pt x="23" y="139"/>
                    <a:pt x="27" y="143"/>
                  </a:cubicBezTo>
                  <a:cubicBezTo>
                    <a:pt x="31" y="150"/>
                    <a:pt x="35" y="158"/>
                    <a:pt x="45" y="169"/>
                  </a:cubicBezTo>
                  <a:cubicBezTo>
                    <a:pt x="50" y="172"/>
                    <a:pt x="53" y="177"/>
                    <a:pt x="61" y="180"/>
                  </a:cubicBezTo>
                  <a:lnTo>
                    <a:pt x="64" y="180"/>
                  </a:lnTo>
                  <a:cubicBezTo>
                    <a:pt x="72" y="184"/>
                    <a:pt x="79" y="188"/>
                    <a:pt x="90" y="188"/>
                  </a:cubicBezTo>
                  <a:cubicBezTo>
                    <a:pt x="98" y="188"/>
                    <a:pt x="109" y="188"/>
                    <a:pt x="113" y="184"/>
                  </a:cubicBezTo>
                  <a:cubicBezTo>
                    <a:pt x="121" y="180"/>
                    <a:pt x="124" y="180"/>
                    <a:pt x="128" y="177"/>
                  </a:cubicBezTo>
                  <a:cubicBezTo>
                    <a:pt x="131" y="177"/>
                    <a:pt x="135" y="172"/>
                    <a:pt x="135" y="172"/>
                  </a:cubicBezTo>
                  <a:lnTo>
                    <a:pt x="162" y="154"/>
                  </a:lnTo>
                  <a:lnTo>
                    <a:pt x="150" y="127"/>
                  </a:lnTo>
                  <a:cubicBezTo>
                    <a:pt x="150" y="124"/>
                    <a:pt x="150" y="120"/>
                    <a:pt x="154" y="113"/>
                  </a:cubicBezTo>
                  <a:cubicBezTo>
                    <a:pt x="154" y="105"/>
                    <a:pt x="157" y="94"/>
                    <a:pt x="157" y="79"/>
                  </a:cubicBezTo>
                  <a:lnTo>
                    <a:pt x="157" y="72"/>
                  </a:lnTo>
                  <a:lnTo>
                    <a:pt x="157" y="65"/>
                  </a:lnTo>
                  <a:cubicBezTo>
                    <a:pt x="157" y="57"/>
                    <a:pt x="154" y="53"/>
                    <a:pt x="150" y="46"/>
                  </a:cubicBezTo>
                  <a:cubicBezTo>
                    <a:pt x="143" y="34"/>
                    <a:pt x="131" y="23"/>
                    <a:pt x="121" y="15"/>
                  </a:cubicBezTo>
                  <a:lnTo>
                    <a:pt x="98" y="5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8" name="Google Shape;18448;p13"/>
            <p:cNvSpPr/>
            <p:nvPr/>
          </p:nvSpPr>
          <p:spPr>
            <a:xfrm>
              <a:off x="-485948" y="1719429"/>
              <a:ext cx="9502" cy="6446"/>
            </a:xfrm>
            <a:custGeom>
              <a:avLst/>
              <a:gdLst/>
              <a:ahLst/>
              <a:cxnLst/>
              <a:rect l="l" t="t" r="r" b="b"/>
              <a:pathLst>
                <a:path w="199" h="135" extrusionOk="0">
                  <a:moveTo>
                    <a:pt x="127" y="0"/>
                  </a:moveTo>
                  <a:cubicBezTo>
                    <a:pt x="116" y="0"/>
                    <a:pt x="109" y="4"/>
                    <a:pt x="101" y="8"/>
                  </a:cubicBezTo>
                  <a:cubicBezTo>
                    <a:pt x="87" y="11"/>
                    <a:pt x="78" y="15"/>
                    <a:pt x="71" y="19"/>
                  </a:cubicBezTo>
                  <a:cubicBezTo>
                    <a:pt x="60" y="23"/>
                    <a:pt x="56" y="26"/>
                    <a:pt x="49" y="26"/>
                  </a:cubicBezTo>
                  <a:cubicBezTo>
                    <a:pt x="45" y="30"/>
                    <a:pt x="42" y="34"/>
                    <a:pt x="37" y="37"/>
                  </a:cubicBezTo>
                  <a:cubicBezTo>
                    <a:pt x="30" y="42"/>
                    <a:pt x="26" y="49"/>
                    <a:pt x="26" y="52"/>
                  </a:cubicBezTo>
                  <a:cubicBezTo>
                    <a:pt x="23" y="56"/>
                    <a:pt x="23" y="60"/>
                    <a:pt x="19" y="64"/>
                  </a:cubicBezTo>
                  <a:lnTo>
                    <a:pt x="19" y="71"/>
                  </a:lnTo>
                  <a:lnTo>
                    <a:pt x="0" y="104"/>
                  </a:lnTo>
                  <a:lnTo>
                    <a:pt x="34" y="120"/>
                  </a:lnTo>
                  <a:cubicBezTo>
                    <a:pt x="52" y="131"/>
                    <a:pt x="71" y="135"/>
                    <a:pt x="90" y="135"/>
                  </a:cubicBezTo>
                  <a:cubicBezTo>
                    <a:pt x="109" y="135"/>
                    <a:pt x="123" y="131"/>
                    <a:pt x="139" y="123"/>
                  </a:cubicBezTo>
                  <a:cubicBezTo>
                    <a:pt x="154" y="116"/>
                    <a:pt x="165" y="109"/>
                    <a:pt x="176" y="97"/>
                  </a:cubicBezTo>
                  <a:lnTo>
                    <a:pt x="187" y="86"/>
                  </a:lnTo>
                  <a:cubicBezTo>
                    <a:pt x="191" y="82"/>
                    <a:pt x="191" y="78"/>
                    <a:pt x="194" y="75"/>
                  </a:cubicBezTo>
                  <a:cubicBezTo>
                    <a:pt x="194" y="71"/>
                    <a:pt x="199" y="64"/>
                    <a:pt x="199" y="56"/>
                  </a:cubicBezTo>
                  <a:lnTo>
                    <a:pt x="199" y="49"/>
                  </a:lnTo>
                  <a:cubicBezTo>
                    <a:pt x="194" y="42"/>
                    <a:pt x="194" y="37"/>
                    <a:pt x="191" y="30"/>
                  </a:cubicBezTo>
                  <a:cubicBezTo>
                    <a:pt x="187" y="26"/>
                    <a:pt x="180" y="19"/>
                    <a:pt x="176" y="19"/>
                  </a:cubicBezTo>
                  <a:cubicBezTo>
                    <a:pt x="168" y="11"/>
                    <a:pt x="161" y="8"/>
                    <a:pt x="154" y="4"/>
                  </a:cubicBezTo>
                  <a:cubicBezTo>
                    <a:pt x="142" y="4"/>
                    <a:pt x="135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9" name="Google Shape;18449;p13"/>
            <p:cNvSpPr/>
            <p:nvPr/>
          </p:nvSpPr>
          <p:spPr>
            <a:xfrm>
              <a:off x="-706935" y="2086388"/>
              <a:ext cx="8404" cy="7353"/>
            </a:xfrm>
            <a:custGeom>
              <a:avLst/>
              <a:gdLst/>
              <a:ahLst/>
              <a:cxnLst/>
              <a:rect l="l" t="t" r="r" b="b"/>
              <a:pathLst>
                <a:path w="176" h="154" extrusionOk="0">
                  <a:moveTo>
                    <a:pt x="117" y="0"/>
                  </a:moveTo>
                  <a:cubicBezTo>
                    <a:pt x="109" y="0"/>
                    <a:pt x="101" y="5"/>
                    <a:pt x="94" y="5"/>
                  </a:cubicBezTo>
                  <a:cubicBezTo>
                    <a:pt x="90" y="8"/>
                    <a:pt x="83" y="12"/>
                    <a:pt x="83" y="12"/>
                  </a:cubicBezTo>
                  <a:cubicBezTo>
                    <a:pt x="75" y="16"/>
                    <a:pt x="72" y="19"/>
                    <a:pt x="67" y="23"/>
                  </a:cubicBezTo>
                  <a:cubicBezTo>
                    <a:pt x="64" y="31"/>
                    <a:pt x="60" y="34"/>
                    <a:pt x="60" y="38"/>
                  </a:cubicBezTo>
                  <a:lnTo>
                    <a:pt x="31" y="27"/>
                  </a:lnTo>
                  <a:lnTo>
                    <a:pt x="19" y="64"/>
                  </a:lnTo>
                  <a:cubicBezTo>
                    <a:pt x="15" y="72"/>
                    <a:pt x="15" y="79"/>
                    <a:pt x="12" y="90"/>
                  </a:cubicBezTo>
                  <a:lnTo>
                    <a:pt x="8" y="98"/>
                  </a:lnTo>
                  <a:lnTo>
                    <a:pt x="0" y="128"/>
                  </a:lnTo>
                  <a:lnTo>
                    <a:pt x="12" y="131"/>
                  </a:lnTo>
                  <a:lnTo>
                    <a:pt x="38" y="139"/>
                  </a:lnTo>
                  <a:cubicBezTo>
                    <a:pt x="41" y="139"/>
                    <a:pt x="49" y="143"/>
                    <a:pt x="60" y="147"/>
                  </a:cubicBezTo>
                  <a:cubicBezTo>
                    <a:pt x="72" y="150"/>
                    <a:pt x="83" y="154"/>
                    <a:pt x="101" y="154"/>
                  </a:cubicBezTo>
                  <a:lnTo>
                    <a:pt x="120" y="154"/>
                  </a:lnTo>
                  <a:cubicBezTo>
                    <a:pt x="131" y="150"/>
                    <a:pt x="143" y="143"/>
                    <a:pt x="150" y="131"/>
                  </a:cubicBezTo>
                  <a:cubicBezTo>
                    <a:pt x="157" y="124"/>
                    <a:pt x="165" y="113"/>
                    <a:pt x="169" y="102"/>
                  </a:cubicBezTo>
                  <a:cubicBezTo>
                    <a:pt x="172" y="90"/>
                    <a:pt x="176" y="79"/>
                    <a:pt x="176" y="64"/>
                  </a:cubicBezTo>
                  <a:cubicBezTo>
                    <a:pt x="176" y="57"/>
                    <a:pt x="176" y="45"/>
                    <a:pt x="172" y="34"/>
                  </a:cubicBezTo>
                  <a:cubicBezTo>
                    <a:pt x="169" y="31"/>
                    <a:pt x="165" y="23"/>
                    <a:pt x="162" y="19"/>
                  </a:cubicBezTo>
                  <a:cubicBezTo>
                    <a:pt x="153" y="16"/>
                    <a:pt x="150" y="8"/>
                    <a:pt x="143" y="8"/>
                  </a:cubicBezTo>
                  <a:cubicBezTo>
                    <a:pt x="135" y="5"/>
                    <a:pt x="127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0" name="Google Shape;18450;p13"/>
            <p:cNvSpPr/>
            <p:nvPr/>
          </p:nvSpPr>
          <p:spPr>
            <a:xfrm>
              <a:off x="-283344" y="1819370"/>
              <a:ext cx="17906" cy="10410"/>
            </a:xfrm>
            <a:custGeom>
              <a:avLst/>
              <a:gdLst/>
              <a:ahLst/>
              <a:cxnLst/>
              <a:rect l="l" t="t" r="r" b="b"/>
              <a:pathLst>
                <a:path w="375" h="218" extrusionOk="0">
                  <a:moveTo>
                    <a:pt x="0" y="0"/>
                  </a:moveTo>
                  <a:lnTo>
                    <a:pt x="243" y="131"/>
                  </a:lnTo>
                  <a:lnTo>
                    <a:pt x="243" y="135"/>
                  </a:lnTo>
                  <a:lnTo>
                    <a:pt x="243" y="142"/>
                  </a:lnTo>
                  <a:cubicBezTo>
                    <a:pt x="243" y="147"/>
                    <a:pt x="243" y="154"/>
                    <a:pt x="247" y="161"/>
                  </a:cubicBezTo>
                  <a:cubicBezTo>
                    <a:pt x="247" y="165"/>
                    <a:pt x="247" y="173"/>
                    <a:pt x="250" y="176"/>
                  </a:cubicBezTo>
                  <a:cubicBezTo>
                    <a:pt x="254" y="187"/>
                    <a:pt x="262" y="195"/>
                    <a:pt x="269" y="202"/>
                  </a:cubicBezTo>
                  <a:cubicBezTo>
                    <a:pt x="280" y="209"/>
                    <a:pt x="288" y="214"/>
                    <a:pt x="299" y="218"/>
                  </a:cubicBezTo>
                  <a:lnTo>
                    <a:pt x="310" y="218"/>
                  </a:lnTo>
                  <a:cubicBezTo>
                    <a:pt x="314" y="218"/>
                    <a:pt x="321" y="218"/>
                    <a:pt x="325" y="214"/>
                  </a:cubicBezTo>
                  <a:cubicBezTo>
                    <a:pt x="333" y="214"/>
                    <a:pt x="336" y="209"/>
                    <a:pt x="340" y="206"/>
                  </a:cubicBezTo>
                  <a:cubicBezTo>
                    <a:pt x="347" y="202"/>
                    <a:pt x="352" y="199"/>
                    <a:pt x="355" y="191"/>
                  </a:cubicBezTo>
                  <a:cubicBezTo>
                    <a:pt x="359" y="187"/>
                    <a:pt x="363" y="183"/>
                    <a:pt x="363" y="180"/>
                  </a:cubicBezTo>
                  <a:cubicBezTo>
                    <a:pt x="366" y="176"/>
                    <a:pt x="366" y="173"/>
                    <a:pt x="370" y="169"/>
                  </a:cubicBezTo>
                  <a:cubicBezTo>
                    <a:pt x="374" y="157"/>
                    <a:pt x="374" y="150"/>
                    <a:pt x="374" y="139"/>
                  </a:cubicBezTo>
                  <a:cubicBezTo>
                    <a:pt x="374" y="131"/>
                    <a:pt x="374" y="124"/>
                    <a:pt x="370" y="116"/>
                  </a:cubicBezTo>
                  <a:cubicBezTo>
                    <a:pt x="366" y="102"/>
                    <a:pt x="359" y="90"/>
                    <a:pt x="347" y="87"/>
                  </a:cubicBezTo>
                  <a:cubicBezTo>
                    <a:pt x="340" y="79"/>
                    <a:pt x="333" y="75"/>
                    <a:pt x="329" y="75"/>
                  </a:cubicBezTo>
                  <a:cubicBezTo>
                    <a:pt x="318" y="71"/>
                    <a:pt x="307" y="68"/>
                    <a:pt x="299" y="68"/>
                  </a:cubicBezTo>
                  <a:cubicBezTo>
                    <a:pt x="292" y="64"/>
                    <a:pt x="284" y="64"/>
                    <a:pt x="276" y="6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1" name="Google Shape;18451;p13"/>
            <p:cNvSpPr/>
            <p:nvPr/>
          </p:nvSpPr>
          <p:spPr>
            <a:xfrm>
              <a:off x="227485" y="1627845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79" y="0"/>
                  </a:moveTo>
                  <a:cubicBezTo>
                    <a:pt x="68" y="0"/>
                    <a:pt x="61" y="4"/>
                    <a:pt x="53" y="8"/>
                  </a:cubicBezTo>
                  <a:cubicBezTo>
                    <a:pt x="49" y="8"/>
                    <a:pt x="45" y="12"/>
                    <a:pt x="42" y="15"/>
                  </a:cubicBezTo>
                  <a:cubicBezTo>
                    <a:pt x="34" y="23"/>
                    <a:pt x="23" y="31"/>
                    <a:pt x="16" y="45"/>
                  </a:cubicBezTo>
                  <a:cubicBezTo>
                    <a:pt x="11" y="49"/>
                    <a:pt x="8" y="57"/>
                    <a:pt x="4" y="64"/>
                  </a:cubicBezTo>
                  <a:cubicBezTo>
                    <a:pt x="1" y="76"/>
                    <a:pt x="1" y="83"/>
                    <a:pt x="1" y="90"/>
                  </a:cubicBezTo>
                  <a:cubicBezTo>
                    <a:pt x="1" y="109"/>
                    <a:pt x="4" y="128"/>
                    <a:pt x="16" y="146"/>
                  </a:cubicBezTo>
                  <a:lnTo>
                    <a:pt x="27" y="165"/>
                  </a:lnTo>
                  <a:lnTo>
                    <a:pt x="34" y="176"/>
                  </a:lnTo>
                  <a:lnTo>
                    <a:pt x="64" y="161"/>
                  </a:lnTo>
                  <a:cubicBezTo>
                    <a:pt x="75" y="157"/>
                    <a:pt x="83" y="154"/>
                    <a:pt x="90" y="150"/>
                  </a:cubicBezTo>
                  <a:cubicBezTo>
                    <a:pt x="101" y="143"/>
                    <a:pt x="109" y="135"/>
                    <a:pt x="116" y="124"/>
                  </a:cubicBezTo>
                  <a:cubicBezTo>
                    <a:pt x="128" y="109"/>
                    <a:pt x="135" y="86"/>
                    <a:pt x="135" y="68"/>
                  </a:cubicBezTo>
                  <a:cubicBezTo>
                    <a:pt x="135" y="60"/>
                    <a:pt x="135" y="53"/>
                    <a:pt x="132" y="45"/>
                  </a:cubicBezTo>
                  <a:lnTo>
                    <a:pt x="132" y="38"/>
                  </a:lnTo>
                  <a:cubicBezTo>
                    <a:pt x="128" y="26"/>
                    <a:pt x="120" y="19"/>
                    <a:pt x="116" y="15"/>
                  </a:cubicBezTo>
                  <a:cubicBezTo>
                    <a:pt x="106" y="4"/>
                    <a:pt x="94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2" name="Google Shape;18452;p13"/>
            <p:cNvSpPr/>
            <p:nvPr/>
          </p:nvSpPr>
          <p:spPr>
            <a:xfrm>
              <a:off x="116084" y="1869890"/>
              <a:ext cx="5443" cy="16474"/>
            </a:xfrm>
            <a:custGeom>
              <a:avLst/>
              <a:gdLst/>
              <a:ahLst/>
              <a:cxnLst/>
              <a:rect l="l" t="t" r="r" b="b"/>
              <a:pathLst>
                <a:path w="114" h="345" extrusionOk="0">
                  <a:moveTo>
                    <a:pt x="110" y="0"/>
                  </a:moveTo>
                  <a:lnTo>
                    <a:pt x="79" y="41"/>
                  </a:lnTo>
                  <a:lnTo>
                    <a:pt x="49" y="90"/>
                  </a:lnTo>
                  <a:lnTo>
                    <a:pt x="39" y="105"/>
                  </a:lnTo>
                  <a:cubicBezTo>
                    <a:pt x="27" y="120"/>
                    <a:pt x="20" y="135"/>
                    <a:pt x="12" y="154"/>
                  </a:cubicBezTo>
                  <a:cubicBezTo>
                    <a:pt x="5" y="172"/>
                    <a:pt x="1" y="191"/>
                    <a:pt x="1" y="210"/>
                  </a:cubicBezTo>
                  <a:cubicBezTo>
                    <a:pt x="1" y="236"/>
                    <a:pt x="5" y="259"/>
                    <a:pt x="16" y="285"/>
                  </a:cubicBezTo>
                  <a:lnTo>
                    <a:pt x="42" y="345"/>
                  </a:lnTo>
                  <a:lnTo>
                    <a:pt x="84" y="292"/>
                  </a:lnTo>
                  <a:cubicBezTo>
                    <a:pt x="94" y="277"/>
                    <a:pt x="101" y="259"/>
                    <a:pt x="106" y="243"/>
                  </a:cubicBezTo>
                  <a:cubicBezTo>
                    <a:pt x="110" y="228"/>
                    <a:pt x="113" y="214"/>
                    <a:pt x="113" y="198"/>
                  </a:cubicBezTo>
                  <a:cubicBezTo>
                    <a:pt x="113" y="176"/>
                    <a:pt x="110" y="157"/>
                    <a:pt x="110" y="143"/>
                  </a:cubicBezTo>
                  <a:cubicBezTo>
                    <a:pt x="106" y="138"/>
                    <a:pt x="106" y="135"/>
                    <a:pt x="106" y="131"/>
                  </a:cubicBezTo>
                  <a:lnTo>
                    <a:pt x="106" y="128"/>
                  </a:lnTo>
                  <a:lnTo>
                    <a:pt x="110" y="1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3" name="Google Shape;18453;p13"/>
            <p:cNvSpPr/>
            <p:nvPr/>
          </p:nvSpPr>
          <p:spPr>
            <a:xfrm>
              <a:off x="231210" y="1402751"/>
              <a:ext cx="8643" cy="23636"/>
            </a:xfrm>
            <a:custGeom>
              <a:avLst/>
              <a:gdLst/>
              <a:ahLst/>
              <a:cxnLst/>
              <a:rect l="l" t="t" r="r" b="b"/>
              <a:pathLst>
                <a:path w="181" h="495" extrusionOk="0">
                  <a:moveTo>
                    <a:pt x="35" y="1"/>
                  </a:moveTo>
                  <a:lnTo>
                    <a:pt x="19" y="53"/>
                  </a:lnTo>
                  <a:lnTo>
                    <a:pt x="16" y="64"/>
                  </a:lnTo>
                  <a:cubicBezTo>
                    <a:pt x="12" y="80"/>
                    <a:pt x="9" y="90"/>
                    <a:pt x="5" y="102"/>
                  </a:cubicBezTo>
                  <a:cubicBezTo>
                    <a:pt x="5" y="113"/>
                    <a:pt x="1" y="124"/>
                    <a:pt x="1" y="135"/>
                  </a:cubicBezTo>
                  <a:cubicBezTo>
                    <a:pt x="1" y="150"/>
                    <a:pt x="5" y="165"/>
                    <a:pt x="9" y="176"/>
                  </a:cubicBezTo>
                  <a:cubicBezTo>
                    <a:pt x="16" y="187"/>
                    <a:pt x="19" y="199"/>
                    <a:pt x="28" y="214"/>
                  </a:cubicBezTo>
                  <a:lnTo>
                    <a:pt x="180" y="494"/>
                  </a:lnTo>
                  <a:lnTo>
                    <a:pt x="180" y="494"/>
                  </a:lnTo>
                  <a:lnTo>
                    <a:pt x="98" y="184"/>
                  </a:lnTo>
                  <a:cubicBezTo>
                    <a:pt x="98" y="184"/>
                    <a:pt x="98" y="180"/>
                    <a:pt x="102" y="176"/>
                  </a:cubicBezTo>
                  <a:cubicBezTo>
                    <a:pt x="102" y="173"/>
                    <a:pt x="106" y="165"/>
                    <a:pt x="106" y="154"/>
                  </a:cubicBezTo>
                  <a:cubicBezTo>
                    <a:pt x="109" y="147"/>
                    <a:pt x="113" y="132"/>
                    <a:pt x="113" y="120"/>
                  </a:cubicBezTo>
                  <a:cubicBezTo>
                    <a:pt x="113" y="106"/>
                    <a:pt x="109" y="94"/>
                    <a:pt x="106" y="83"/>
                  </a:cubicBezTo>
                  <a:cubicBezTo>
                    <a:pt x="98" y="68"/>
                    <a:pt x="90" y="57"/>
                    <a:pt x="80" y="4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4" name="Google Shape;18454;p13"/>
            <p:cNvSpPr/>
            <p:nvPr/>
          </p:nvSpPr>
          <p:spPr>
            <a:xfrm>
              <a:off x="-517892" y="2067670"/>
              <a:ext cx="7879" cy="8452"/>
            </a:xfrm>
            <a:custGeom>
              <a:avLst/>
              <a:gdLst/>
              <a:ahLst/>
              <a:cxnLst/>
              <a:rect l="l" t="t" r="r" b="b"/>
              <a:pathLst>
                <a:path w="165" h="177" extrusionOk="0">
                  <a:moveTo>
                    <a:pt x="60" y="0"/>
                  </a:moveTo>
                  <a:cubicBezTo>
                    <a:pt x="56" y="0"/>
                    <a:pt x="49" y="0"/>
                    <a:pt x="41" y="4"/>
                  </a:cubicBezTo>
                  <a:cubicBezTo>
                    <a:pt x="33" y="4"/>
                    <a:pt x="30" y="7"/>
                    <a:pt x="26" y="16"/>
                  </a:cubicBezTo>
                  <a:cubicBezTo>
                    <a:pt x="19" y="19"/>
                    <a:pt x="15" y="30"/>
                    <a:pt x="11" y="38"/>
                  </a:cubicBezTo>
                  <a:cubicBezTo>
                    <a:pt x="11" y="45"/>
                    <a:pt x="7" y="49"/>
                    <a:pt x="7" y="56"/>
                  </a:cubicBezTo>
                  <a:cubicBezTo>
                    <a:pt x="7" y="60"/>
                    <a:pt x="7" y="64"/>
                    <a:pt x="11" y="64"/>
                  </a:cubicBezTo>
                  <a:cubicBezTo>
                    <a:pt x="7" y="68"/>
                    <a:pt x="7" y="71"/>
                    <a:pt x="4" y="75"/>
                  </a:cubicBezTo>
                  <a:cubicBezTo>
                    <a:pt x="4" y="78"/>
                    <a:pt x="4" y="83"/>
                    <a:pt x="0" y="86"/>
                  </a:cubicBezTo>
                  <a:lnTo>
                    <a:pt x="0" y="105"/>
                  </a:lnTo>
                  <a:cubicBezTo>
                    <a:pt x="0" y="109"/>
                    <a:pt x="0" y="120"/>
                    <a:pt x="4" y="128"/>
                  </a:cubicBezTo>
                  <a:cubicBezTo>
                    <a:pt x="7" y="135"/>
                    <a:pt x="11" y="138"/>
                    <a:pt x="15" y="146"/>
                  </a:cubicBezTo>
                  <a:lnTo>
                    <a:pt x="45" y="176"/>
                  </a:lnTo>
                  <a:lnTo>
                    <a:pt x="71" y="146"/>
                  </a:lnTo>
                  <a:cubicBezTo>
                    <a:pt x="78" y="138"/>
                    <a:pt x="83" y="135"/>
                    <a:pt x="93" y="131"/>
                  </a:cubicBezTo>
                  <a:cubicBezTo>
                    <a:pt x="101" y="128"/>
                    <a:pt x="116" y="128"/>
                    <a:pt x="131" y="123"/>
                  </a:cubicBezTo>
                  <a:cubicBezTo>
                    <a:pt x="135" y="123"/>
                    <a:pt x="138" y="123"/>
                    <a:pt x="142" y="120"/>
                  </a:cubicBezTo>
                  <a:cubicBezTo>
                    <a:pt x="146" y="116"/>
                    <a:pt x="154" y="112"/>
                    <a:pt x="157" y="105"/>
                  </a:cubicBezTo>
                  <a:cubicBezTo>
                    <a:pt x="161" y="97"/>
                    <a:pt x="164" y="90"/>
                    <a:pt x="164" y="83"/>
                  </a:cubicBezTo>
                  <a:cubicBezTo>
                    <a:pt x="164" y="71"/>
                    <a:pt x="161" y="68"/>
                    <a:pt x="157" y="64"/>
                  </a:cubicBezTo>
                  <a:cubicBezTo>
                    <a:pt x="154" y="56"/>
                    <a:pt x="150" y="49"/>
                    <a:pt x="146" y="45"/>
                  </a:cubicBezTo>
                  <a:cubicBezTo>
                    <a:pt x="142" y="38"/>
                    <a:pt x="135" y="33"/>
                    <a:pt x="128" y="26"/>
                  </a:cubicBezTo>
                  <a:cubicBezTo>
                    <a:pt x="123" y="23"/>
                    <a:pt x="116" y="19"/>
                    <a:pt x="109" y="16"/>
                  </a:cubicBezTo>
                  <a:lnTo>
                    <a:pt x="105" y="11"/>
                  </a:lnTo>
                  <a:lnTo>
                    <a:pt x="101" y="11"/>
                  </a:lnTo>
                  <a:cubicBezTo>
                    <a:pt x="97" y="7"/>
                    <a:pt x="93" y="7"/>
                    <a:pt x="86" y="4"/>
                  </a:cubicBezTo>
                  <a:cubicBezTo>
                    <a:pt x="78" y="4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5" name="Google Shape;18455;p13"/>
            <p:cNvSpPr/>
            <p:nvPr/>
          </p:nvSpPr>
          <p:spPr>
            <a:xfrm>
              <a:off x="-186460" y="1012395"/>
              <a:ext cx="7544" cy="8977"/>
            </a:xfrm>
            <a:custGeom>
              <a:avLst/>
              <a:gdLst/>
              <a:ahLst/>
              <a:cxnLst/>
              <a:rect l="l" t="t" r="r" b="b"/>
              <a:pathLst>
                <a:path w="158" h="188" extrusionOk="0">
                  <a:moveTo>
                    <a:pt x="83" y="1"/>
                  </a:moveTo>
                  <a:cubicBezTo>
                    <a:pt x="76" y="1"/>
                    <a:pt x="72" y="4"/>
                    <a:pt x="64" y="4"/>
                  </a:cubicBezTo>
                  <a:lnTo>
                    <a:pt x="57" y="4"/>
                  </a:lnTo>
                  <a:lnTo>
                    <a:pt x="0" y="8"/>
                  </a:lnTo>
                  <a:lnTo>
                    <a:pt x="23" y="60"/>
                  </a:lnTo>
                  <a:cubicBezTo>
                    <a:pt x="23" y="60"/>
                    <a:pt x="23" y="64"/>
                    <a:pt x="27" y="72"/>
                  </a:cubicBezTo>
                  <a:lnTo>
                    <a:pt x="27" y="90"/>
                  </a:lnTo>
                  <a:cubicBezTo>
                    <a:pt x="31" y="101"/>
                    <a:pt x="35" y="116"/>
                    <a:pt x="42" y="131"/>
                  </a:cubicBezTo>
                  <a:cubicBezTo>
                    <a:pt x="53" y="146"/>
                    <a:pt x="68" y="161"/>
                    <a:pt x="87" y="168"/>
                  </a:cubicBezTo>
                  <a:lnTo>
                    <a:pt x="124" y="187"/>
                  </a:lnTo>
                  <a:lnTo>
                    <a:pt x="139" y="150"/>
                  </a:lnTo>
                  <a:cubicBezTo>
                    <a:pt x="143" y="142"/>
                    <a:pt x="147" y="131"/>
                    <a:pt x="150" y="124"/>
                  </a:cubicBezTo>
                  <a:lnTo>
                    <a:pt x="150" y="120"/>
                  </a:lnTo>
                  <a:cubicBezTo>
                    <a:pt x="154" y="108"/>
                    <a:pt x="157" y="98"/>
                    <a:pt x="157" y="82"/>
                  </a:cubicBezTo>
                  <a:cubicBezTo>
                    <a:pt x="157" y="72"/>
                    <a:pt x="154" y="56"/>
                    <a:pt x="147" y="41"/>
                  </a:cubicBezTo>
                  <a:cubicBezTo>
                    <a:pt x="147" y="41"/>
                    <a:pt x="143" y="37"/>
                    <a:pt x="143" y="34"/>
                  </a:cubicBezTo>
                  <a:cubicBezTo>
                    <a:pt x="135" y="27"/>
                    <a:pt x="124" y="19"/>
                    <a:pt x="117" y="11"/>
                  </a:cubicBezTo>
                  <a:cubicBezTo>
                    <a:pt x="109" y="8"/>
                    <a:pt x="102" y="4"/>
                    <a:pt x="98" y="4"/>
                  </a:cubicBezTo>
                  <a:cubicBezTo>
                    <a:pt x="95" y="4"/>
                    <a:pt x="87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6" name="Google Shape;18456;p13"/>
            <p:cNvSpPr/>
            <p:nvPr/>
          </p:nvSpPr>
          <p:spPr>
            <a:xfrm>
              <a:off x="-83272" y="1129478"/>
              <a:ext cx="2005" cy="2197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1" y="1"/>
                  </a:moveTo>
                  <a:cubicBezTo>
                    <a:pt x="1" y="4"/>
                    <a:pt x="1" y="4"/>
                    <a:pt x="4" y="4"/>
                  </a:cubicBezTo>
                  <a:cubicBezTo>
                    <a:pt x="4" y="11"/>
                    <a:pt x="11" y="19"/>
                    <a:pt x="15" y="30"/>
                  </a:cubicBezTo>
                  <a:cubicBezTo>
                    <a:pt x="19" y="34"/>
                    <a:pt x="23" y="42"/>
                    <a:pt x="23" y="45"/>
                  </a:cubicBezTo>
                  <a:cubicBezTo>
                    <a:pt x="23" y="38"/>
                    <a:pt x="27" y="30"/>
                    <a:pt x="34" y="23"/>
                  </a:cubicBezTo>
                  <a:cubicBezTo>
                    <a:pt x="34" y="19"/>
                    <a:pt x="37" y="16"/>
                    <a:pt x="42" y="11"/>
                  </a:cubicBezTo>
                  <a:cubicBezTo>
                    <a:pt x="37" y="11"/>
                    <a:pt x="37" y="11"/>
                    <a:pt x="34" y="8"/>
                  </a:cubicBezTo>
                  <a:cubicBezTo>
                    <a:pt x="27" y="8"/>
                    <a:pt x="15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7" name="Google Shape;18457;p13"/>
            <p:cNvSpPr/>
            <p:nvPr/>
          </p:nvSpPr>
          <p:spPr>
            <a:xfrm>
              <a:off x="-87044" y="1125706"/>
              <a:ext cx="11174" cy="10409"/>
            </a:xfrm>
            <a:custGeom>
              <a:avLst/>
              <a:gdLst/>
              <a:ahLst/>
              <a:cxnLst/>
              <a:rect l="l" t="t" r="r" b="b"/>
              <a:pathLst>
                <a:path w="234" h="218" extrusionOk="0">
                  <a:moveTo>
                    <a:pt x="80" y="80"/>
                  </a:moveTo>
                  <a:lnTo>
                    <a:pt x="80" y="80"/>
                  </a:lnTo>
                  <a:cubicBezTo>
                    <a:pt x="94" y="83"/>
                    <a:pt x="106" y="87"/>
                    <a:pt x="113" y="87"/>
                  </a:cubicBezTo>
                  <a:cubicBezTo>
                    <a:pt x="116" y="90"/>
                    <a:pt x="116" y="90"/>
                    <a:pt x="121" y="90"/>
                  </a:cubicBezTo>
                  <a:cubicBezTo>
                    <a:pt x="116" y="95"/>
                    <a:pt x="113" y="98"/>
                    <a:pt x="113" y="102"/>
                  </a:cubicBezTo>
                  <a:cubicBezTo>
                    <a:pt x="106" y="109"/>
                    <a:pt x="102" y="117"/>
                    <a:pt x="102" y="124"/>
                  </a:cubicBezTo>
                  <a:cubicBezTo>
                    <a:pt x="102" y="121"/>
                    <a:pt x="98" y="113"/>
                    <a:pt x="94" y="109"/>
                  </a:cubicBezTo>
                  <a:cubicBezTo>
                    <a:pt x="90" y="98"/>
                    <a:pt x="83" y="90"/>
                    <a:pt x="83" y="83"/>
                  </a:cubicBezTo>
                  <a:cubicBezTo>
                    <a:pt x="80" y="83"/>
                    <a:pt x="80" y="83"/>
                    <a:pt x="80" y="80"/>
                  </a:cubicBezTo>
                  <a:close/>
                  <a:moveTo>
                    <a:pt x="72" y="1"/>
                  </a:moveTo>
                  <a:lnTo>
                    <a:pt x="64" y="5"/>
                  </a:lnTo>
                  <a:cubicBezTo>
                    <a:pt x="57" y="5"/>
                    <a:pt x="54" y="9"/>
                    <a:pt x="49" y="9"/>
                  </a:cubicBezTo>
                  <a:lnTo>
                    <a:pt x="46" y="12"/>
                  </a:lnTo>
                  <a:cubicBezTo>
                    <a:pt x="38" y="16"/>
                    <a:pt x="31" y="20"/>
                    <a:pt x="23" y="28"/>
                  </a:cubicBezTo>
                  <a:lnTo>
                    <a:pt x="20" y="31"/>
                  </a:lnTo>
                  <a:cubicBezTo>
                    <a:pt x="12" y="38"/>
                    <a:pt x="9" y="46"/>
                    <a:pt x="4" y="54"/>
                  </a:cubicBezTo>
                  <a:cubicBezTo>
                    <a:pt x="4" y="61"/>
                    <a:pt x="1" y="68"/>
                    <a:pt x="1" y="76"/>
                  </a:cubicBezTo>
                  <a:cubicBezTo>
                    <a:pt x="1" y="90"/>
                    <a:pt x="4" y="98"/>
                    <a:pt x="9" y="109"/>
                  </a:cubicBezTo>
                  <a:cubicBezTo>
                    <a:pt x="12" y="121"/>
                    <a:pt x="20" y="132"/>
                    <a:pt x="23" y="140"/>
                  </a:cubicBezTo>
                  <a:cubicBezTo>
                    <a:pt x="27" y="143"/>
                    <a:pt x="27" y="147"/>
                    <a:pt x="31" y="147"/>
                  </a:cubicBezTo>
                  <a:lnTo>
                    <a:pt x="31" y="151"/>
                  </a:lnTo>
                  <a:cubicBezTo>
                    <a:pt x="35" y="162"/>
                    <a:pt x="38" y="173"/>
                    <a:pt x="42" y="180"/>
                  </a:cubicBezTo>
                  <a:cubicBezTo>
                    <a:pt x="42" y="180"/>
                    <a:pt x="46" y="185"/>
                    <a:pt x="46" y="188"/>
                  </a:cubicBezTo>
                  <a:cubicBezTo>
                    <a:pt x="54" y="195"/>
                    <a:pt x="61" y="203"/>
                    <a:pt x="72" y="211"/>
                  </a:cubicBezTo>
                  <a:cubicBezTo>
                    <a:pt x="83" y="214"/>
                    <a:pt x="98" y="218"/>
                    <a:pt x="109" y="218"/>
                  </a:cubicBezTo>
                  <a:lnTo>
                    <a:pt x="128" y="218"/>
                  </a:lnTo>
                  <a:cubicBezTo>
                    <a:pt x="135" y="214"/>
                    <a:pt x="139" y="214"/>
                    <a:pt x="143" y="214"/>
                  </a:cubicBezTo>
                  <a:cubicBezTo>
                    <a:pt x="154" y="211"/>
                    <a:pt x="161" y="207"/>
                    <a:pt x="169" y="207"/>
                  </a:cubicBezTo>
                  <a:lnTo>
                    <a:pt x="173" y="207"/>
                  </a:lnTo>
                  <a:lnTo>
                    <a:pt x="233" y="188"/>
                  </a:lnTo>
                  <a:lnTo>
                    <a:pt x="192" y="143"/>
                  </a:lnTo>
                  <a:lnTo>
                    <a:pt x="184" y="135"/>
                  </a:lnTo>
                  <a:cubicBezTo>
                    <a:pt x="184" y="132"/>
                    <a:pt x="188" y="128"/>
                    <a:pt x="192" y="124"/>
                  </a:cubicBezTo>
                  <a:cubicBezTo>
                    <a:pt x="192" y="121"/>
                    <a:pt x="195" y="117"/>
                    <a:pt x="195" y="113"/>
                  </a:cubicBezTo>
                  <a:cubicBezTo>
                    <a:pt x="199" y="109"/>
                    <a:pt x="203" y="106"/>
                    <a:pt x="203" y="98"/>
                  </a:cubicBezTo>
                  <a:cubicBezTo>
                    <a:pt x="206" y="95"/>
                    <a:pt x="211" y="87"/>
                    <a:pt x="211" y="76"/>
                  </a:cubicBezTo>
                  <a:lnTo>
                    <a:pt x="211" y="72"/>
                  </a:lnTo>
                  <a:cubicBezTo>
                    <a:pt x="206" y="68"/>
                    <a:pt x="206" y="64"/>
                    <a:pt x="206" y="61"/>
                  </a:cubicBezTo>
                  <a:cubicBezTo>
                    <a:pt x="203" y="54"/>
                    <a:pt x="203" y="50"/>
                    <a:pt x="199" y="46"/>
                  </a:cubicBezTo>
                  <a:cubicBezTo>
                    <a:pt x="192" y="38"/>
                    <a:pt x="188" y="35"/>
                    <a:pt x="184" y="35"/>
                  </a:cubicBezTo>
                  <a:cubicBezTo>
                    <a:pt x="177" y="28"/>
                    <a:pt x="169" y="28"/>
                    <a:pt x="161" y="23"/>
                  </a:cubicBezTo>
                  <a:cubicBezTo>
                    <a:pt x="154" y="20"/>
                    <a:pt x="147" y="20"/>
                    <a:pt x="139" y="16"/>
                  </a:cubicBezTo>
                  <a:cubicBezTo>
                    <a:pt x="116" y="9"/>
                    <a:pt x="98" y="5"/>
                    <a:pt x="87" y="5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8" name="Google Shape;18458;p13"/>
            <p:cNvSpPr/>
            <p:nvPr/>
          </p:nvSpPr>
          <p:spPr>
            <a:xfrm>
              <a:off x="-55099" y="1150011"/>
              <a:ext cx="2388" cy="955"/>
            </a:xfrm>
            <a:custGeom>
              <a:avLst/>
              <a:gdLst/>
              <a:ahLst/>
              <a:cxnLst/>
              <a:rect l="l" t="t" r="r" b="b"/>
              <a:pathLst>
                <a:path w="50" h="20" extrusionOk="0">
                  <a:moveTo>
                    <a:pt x="1" y="0"/>
                  </a:moveTo>
                  <a:cubicBezTo>
                    <a:pt x="5" y="4"/>
                    <a:pt x="8" y="8"/>
                    <a:pt x="16" y="8"/>
                  </a:cubicBezTo>
                  <a:cubicBezTo>
                    <a:pt x="27" y="16"/>
                    <a:pt x="39" y="19"/>
                    <a:pt x="42" y="19"/>
                  </a:cubicBezTo>
                  <a:lnTo>
                    <a:pt x="46" y="16"/>
                  </a:lnTo>
                  <a:cubicBezTo>
                    <a:pt x="46" y="16"/>
                    <a:pt x="49" y="16"/>
                    <a:pt x="49" y="12"/>
                  </a:cubicBezTo>
                  <a:lnTo>
                    <a:pt x="49" y="8"/>
                  </a:lnTo>
                  <a:cubicBezTo>
                    <a:pt x="49" y="8"/>
                    <a:pt x="49" y="4"/>
                    <a:pt x="46" y="4"/>
                  </a:cubicBezTo>
                  <a:lnTo>
                    <a:pt x="16" y="4"/>
                  </a:lnTo>
                  <a:cubicBezTo>
                    <a:pt x="8" y="0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9" name="Google Shape;18459;p13"/>
            <p:cNvSpPr/>
            <p:nvPr/>
          </p:nvSpPr>
          <p:spPr>
            <a:xfrm>
              <a:off x="-59015" y="1146429"/>
              <a:ext cx="10075" cy="8070"/>
            </a:xfrm>
            <a:custGeom>
              <a:avLst/>
              <a:gdLst/>
              <a:ahLst/>
              <a:cxnLst/>
              <a:rect l="l" t="t" r="r" b="b"/>
              <a:pathLst>
                <a:path w="211" h="169" extrusionOk="0">
                  <a:moveTo>
                    <a:pt x="83" y="75"/>
                  </a:moveTo>
                  <a:cubicBezTo>
                    <a:pt x="87" y="75"/>
                    <a:pt x="90" y="75"/>
                    <a:pt x="98" y="79"/>
                  </a:cubicBezTo>
                  <a:lnTo>
                    <a:pt x="128" y="79"/>
                  </a:lnTo>
                  <a:cubicBezTo>
                    <a:pt x="131" y="79"/>
                    <a:pt x="131" y="83"/>
                    <a:pt x="131" y="83"/>
                  </a:cubicBezTo>
                  <a:lnTo>
                    <a:pt x="131" y="87"/>
                  </a:lnTo>
                  <a:cubicBezTo>
                    <a:pt x="131" y="91"/>
                    <a:pt x="128" y="91"/>
                    <a:pt x="128" y="91"/>
                  </a:cubicBezTo>
                  <a:lnTo>
                    <a:pt x="124" y="94"/>
                  </a:lnTo>
                  <a:cubicBezTo>
                    <a:pt x="121" y="94"/>
                    <a:pt x="109" y="91"/>
                    <a:pt x="98" y="83"/>
                  </a:cubicBezTo>
                  <a:cubicBezTo>
                    <a:pt x="90" y="83"/>
                    <a:pt x="87" y="79"/>
                    <a:pt x="83" y="75"/>
                  </a:cubicBezTo>
                  <a:close/>
                  <a:moveTo>
                    <a:pt x="61" y="1"/>
                  </a:moveTo>
                  <a:cubicBezTo>
                    <a:pt x="50" y="4"/>
                    <a:pt x="35" y="8"/>
                    <a:pt x="27" y="20"/>
                  </a:cubicBezTo>
                  <a:cubicBezTo>
                    <a:pt x="16" y="27"/>
                    <a:pt x="8" y="38"/>
                    <a:pt x="5" y="53"/>
                  </a:cubicBezTo>
                  <a:cubicBezTo>
                    <a:pt x="0" y="60"/>
                    <a:pt x="0" y="68"/>
                    <a:pt x="0" y="75"/>
                  </a:cubicBezTo>
                  <a:lnTo>
                    <a:pt x="0" y="94"/>
                  </a:lnTo>
                  <a:cubicBezTo>
                    <a:pt x="5" y="101"/>
                    <a:pt x="5" y="105"/>
                    <a:pt x="8" y="109"/>
                  </a:cubicBezTo>
                  <a:cubicBezTo>
                    <a:pt x="16" y="120"/>
                    <a:pt x="27" y="132"/>
                    <a:pt x="35" y="139"/>
                  </a:cubicBezTo>
                  <a:cubicBezTo>
                    <a:pt x="45" y="146"/>
                    <a:pt x="57" y="150"/>
                    <a:pt x="64" y="154"/>
                  </a:cubicBezTo>
                  <a:cubicBezTo>
                    <a:pt x="83" y="162"/>
                    <a:pt x="102" y="169"/>
                    <a:pt x="124" y="169"/>
                  </a:cubicBezTo>
                  <a:lnTo>
                    <a:pt x="139" y="169"/>
                  </a:lnTo>
                  <a:cubicBezTo>
                    <a:pt x="150" y="165"/>
                    <a:pt x="162" y="162"/>
                    <a:pt x="169" y="158"/>
                  </a:cubicBezTo>
                  <a:cubicBezTo>
                    <a:pt x="184" y="146"/>
                    <a:pt x="195" y="132"/>
                    <a:pt x="202" y="117"/>
                  </a:cubicBezTo>
                  <a:cubicBezTo>
                    <a:pt x="207" y="105"/>
                    <a:pt x="210" y="94"/>
                    <a:pt x="210" y="83"/>
                  </a:cubicBezTo>
                  <a:cubicBezTo>
                    <a:pt x="210" y="65"/>
                    <a:pt x="202" y="49"/>
                    <a:pt x="192" y="34"/>
                  </a:cubicBezTo>
                  <a:cubicBezTo>
                    <a:pt x="180" y="23"/>
                    <a:pt x="169" y="12"/>
                    <a:pt x="154" y="4"/>
                  </a:cubicBezTo>
                  <a:lnTo>
                    <a:pt x="139" y="1"/>
                  </a:lnTo>
                  <a:lnTo>
                    <a:pt x="128" y="4"/>
                  </a:lnTo>
                  <a:lnTo>
                    <a:pt x="124" y="4"/>
                  </a:lnTo>
                  <a:cubicBezTo>
                    <a:pt x="121" y="4"/>
                    <a:pt x="113" y="4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0" name="Google Shape;18460;p13"/>
            <p:cNvSpPr/>
            <p:nvPr/>
          </p:nvSpPr>
          <p:spPr>
            <a:xfrm>
              <a:off x="-70809" y="1129478"/>
              <a:ext cx="9168" cy="21153"/>
            </a:xfrm>
            <a:custGeom>
              <a:avLst/>
              <a:gdLst/>
              <a:ahLst/>
              <a:cxnLst/>
              <a:rect l="l" t="t" r="r" b="b"/>
              <a:pathLst>
                <a:path w="192" h="443" extrusionOk="0">
                  <a:moveTo>
                    <a:pt x="192" y="1"/>
                  </a:moveTo>
                  <a:lnTo>
                    <a:pt x="135" y="56"/>
                  </a:lnTo>
                  <a:lnTo>
                    <a:pt x="80" y="113"/>
                  </a:lnTo>
                  <a:lnTo>
                    <a:pt x="64" y="132"/>
                  </a:lnTo>
                  <a:cubicBezTo>
                    <a:pt x="50" y="146"/>
                    <a:pt x="38" y="161"/>
                    <a:pt x="28" y="180"/>
                  </a:cubicBezTo>
                  <a:cubicBezTo>
                    <a:pt x="16" y="206"/>
                    <a:pt x="9" y="236"/>
                    <a:pt x="5" y="263"/>
                  </a:cubicBezTo>
                  <a:lnTo>
                    <a:pt x="5" y="281"/>
                  </a:lnTo>
                  <a:cubicBezTo>
                    <a:pt x="1" y="307"/>
                    <a:pt x="1" y="330"/>
                    <a:pt x="1" y="356"/>
                  </a:cubicBezTo>
                  <a:lnTo>
                    <a:pt x="1" y="386"/>
                  </a:lnTo>
                  <a:lnTo>
                    <a:pt x="1" y="442"/>
                  </a:lnTo>
                  <a:lnTo>
                    <a:pt x="42" y="404"/>
                  </a:lnTo>
                  <a:lnTo>
                    <a:pt x="64" y="386"/>
                  </a:lnTo>
                  <a:cubicBezTo>
                    <a:pt x="83" y="370"/>
                    <a:pt x="95" y="356"/>
                    <a:pt x="106" y="337"/>
                  </a:cubicBezTo>
                  <a:cubicBezTo>
                    <a:pt x="109" y="330"/>
                    <a:pt x="113" y="325"/>
                    <a:pt x="113" y="318"/>
                  </a:cubicBezTo>
                  <a:cubicBezTo>
                    <a:pt x="125" y="296"/>
                    <a:pt x="128" y="273"/>
                    <a:pt x="128" y="255"/>
                  </a:cubicBezTo>
                  <a:cubicBezTo>
                    <a:pt x="128" y="229"/>
                    <a:pt x="125" y="206"/>
                    <a:pt x="125" y="191"/>
                  </a:cubicBezTo>
                  <a:cubicBezTo>
                    <a:pt x="125" y="184"/>
                    <a:pt x="125" y="176"/>
                    <a:pt x="128" y="173"/>
                  </a:cubicBezTo>
                  <a:lnTo>
                    <a:pt x="140" y="135"/>
                  </a:lnTo>
                  <a:lnTo>
                    <a:pt x="166" y="64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1" name="Google Shape;18461;p13"/>
            <p:cNvSpPr/>
            <p:nvPr/>
          </p:nvSpPr>
          <p:spPr>
            <a:xfrm>
              <a:off x="-59683" y="1138216"/>
              <a:ext cx="9502" cy="6303"/>
            </a:xfrm>
            <a:custGeom>
              <a:avLst/>
              <a:gdLst/>
              <a:ahLst/>
              <a:cxnLst/>
              <a:rect l="l" t="t" r="r" b="b"/>
              <a:pathLst>
                <a:path w="199" h="132" extrusionOk="0">
                  <a:moveTo>
                    <a:pt x="86" y="1"/>
                  </a:moveTo>
                  <a:cubicBezTo>
                    <a:pt x="71" y="1"/>
                    <a:pt x="59" y="4"/>
                    <a:pt x="49" y="12"/>
                  </a:cubicBezTo>
                  <a:lnTo>
                    <a:pt x="45" y="12"/>
                  </a:lnTo>
                  <a:cubicBezTo>
                    <a:pt x="33" y="16"/>
                    <a:pt x="26" y="23"/>
                    <a:pt x="19" y="30"/>
                  </a:cubicBezTo>
                  <a:cubicBezTo>
                    <a:pt x="11" y="35"/>
                    <a:pt x="7" y="38"/>
                    <a:pt x="7" y="42"/>
                  </a:cubicBezTo>
                  <a:cubicBezTo>
                    <a:pt x="4" y="49"/>
                    <a:pt x="4" y="53"/>
                    <a:pt x="0" y="61"/>
                  </a:cubicBezTo>
                  <a:lnTo>
                    <a:pt x="0" y="72"/>
                  </a:lnTo>
                  <a:lnTo>
                    <a:pt x="0" y="87"/>
                  </a:lnTo>
                  <a:cubicBezTo>
                    <a:pt x="4" y="90"/>
                    <a:pt x="4" y="94"/>
                    <a:pt x="4" y="94"/>
                  </a:cubicBezTo>
                  <a:cubicBezTo>
                    <a:pt x="7" y="98"/>
                    <a:pt x="11" y="106"/>
                    <a:pt x="14" y="109"/>
                  </a:cubicBezTo>
                  <a:cubicBezTo>
                    <a:pt x="22" y="116"/>
                    <a:pt x="30" y="124"/>
                    <a:pt x="41" y="128"/>
                  </a:cubicBezTo>
                  <a:cubicBezTo>
                    <a:pt x="52" y="132"/>
                    <a:pt x="64" y="132"/>
                    <a:pt x="71" y="132"/>
                  </a:cubicBezTo>
                  <a:cubicBezTo>
                    <a:pt x="82" y="132"/>
                    <a:pt x="90" y="132"/>
                    <a:pt x="97" y="128"/>
                  </a:cubicBezTo>
                  <a:cubicBezTo>
                    <a:pt x="109" y="124"/>
                    <a:pt x="119" y="120"/>
                    <a:pt x="127" y="116"/>
                  </a:cubicBezTo>
                  <a:cubicBezTo>
                    <a:pt x="138" y="113"/>
                    <a:pt x="145" y="106"/>
                    <a:pt x="153" y="102"/>
                  </a:cubicBezTo>
                  <a:lnTo>
                    <a:pt x="187" y="87"/>
                  </a:lnTo>
                  <a:lnTo>
                    <a:pt x="198" y="80"/>
                  </a:lnTo>
                  <a:lnTo>
                    <a:pt x="164" y="42"/>
                  </a:lnTo>
                  <a:cubicBezTo>
                    <a:pt x="153" y="30"/>
                    <a:pt x="142" y="19"/>
                    <a:pt x="127" y="12"/>
                  </a:cubicBezTo>
                  <a:cubicBezTo>
                    <a:pt x="116" y="4"/>
                    <a:pt x="101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2" name="Google Shape;18462;p13"/>
            <p:cNvSpPr/>
            <p:nvPr/>
          </p:nvSpPr>
          <p:spPr>
            <a:xfrm>
              <a:off x="-672459" y="2208294"/>
              <a:ext cx="1815" cy="2006"/>
            </a:xfrm>
            <a:custGeom>
              <a:avLst/>
              <a:gdLst/>
              <a:ahLst/>
              <a:cxnLst/>
              <a:rect l="l" t="t" r="r" b="b"/>
              <a:pathLst>
                <a:path w="38" h="42" extrusionOk="0">
                  <a:moveTo>
                    <a:pt x="0" y="1"/>
                  </a:moveTo>
                  <a:lnTo>
                    <a:pt x="0" y="16"/>
                  </a:lnTo>
                  <a:lnTo>
                    <a:pt x="0" y="20"/>
                  </a:lnTo>
                  <a:cubicBezTo>
                    <a:pt x="4" y="23"/>
                    <a:pt x="11" y="27"/>
                    <a:pt x="18" y="31"/>
                  </a:cubicBezTo>
                  <a:cubicBezTo>
                    <a:pt x="23" y="35"/>
                    <a:pt x="30" y="38"/>
                    <a:pt x="33" y="42"/>
                  </a:cubicBezTo>
                  <a:cubicBezTo>
                    <a:pt x="37" y="42"/>
                    <a:pt x="37" y="42"/>
                    <a:pt x="37" y="38"/>
                  </a:cubicBezTo>
                  <a:cubicBezTo>
                    <a:pt x="33" y="38"/>
                    <a:pt x="33" y="35"/>
                    <a:pt x="30" y="35"/>
                  </a:cubicBezTo>
                  <a:cubicBezTo>
                    <a:pt x="23" y="27"/>
                    <a:pt x="11" y="1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3" name="Google Shape;18463;p13"/>
            <p:cNvSpPr/>
            <p:nvPr/>
          </p:nvSpPr>
          <p:spPr>
            <a:xfrm>
              <a:off x="-676231" y="2200988"/>
              <a:ext cx="9311" cy="13083"/>
            </a:xfrm>
            <a:custGeom>
              <a:avLst/>
              <a:gdLst/>
              <a:ahLst/>
              <a:cxnLst/>
              <a:rect l="l" t="t" r="r" b="b"/>
              <a:pathLst>
                <a:path w="195" h="274" extrusionOk="0">
                  <a:moveTo>
                    <a:pt x="157" y="35"/>
                  </a:moveTo>
                  <a:lnTo>
                    <a:pt x="157" y="35"/>
                  </a:lnTo>
                  <a:cubicBezTo>
                    <a:pt x="158" y="36"/>
                    <a:pt x="159" y="38"/>
                    <a:pt x="161" y="38"/>
                  </a:cubicBezTo>
                  <a:cubicBezTo>
                    <a:pt x="160" y="37"/>
                    <a:pt x="159" y="36"/>
                    <a:pt x="157" y="35"/>
                  </a:cubicBezTo>
                  <a:close/>
                  <a:moveTo>
                    <a:pt x="195" y="202"/>
                  </a:moveTo>
                  <a:cubicBezTo>
                    <a:pt x="193" y="206"/>
                    <a:pt x="191" y="211"/>
                    <a:pt x="189" y="216"/>
                  </a:cubicBezTo>
                  <a:lnTo>
                    <a:pt x="195" y="202"/>
                  </a:lnTo>
                  <a:close/>
                  <a:moveTo>
                    <a:pt x="189" y="216"/>
                  </a:moveTo>
                  <a:lnTo>
                    <a:pt x="183" y="229"/>
                  </a:lnTo>
                  <a:cubicBezTo>
                    <a:pt x="185" y="225"/>
                    <a:pt x="187" y="220"/>
                    <a:pt x="189" y="216"/>
                  </a:cubicBezTo>
                  <a:close/>
                  <a:moveTo>
                    <a:pt x="105" y="0"/>
                  </a:moveTo>
                  <a:cubicBezTo>
                    <a:pt x="97" y="0"/>
                    <a:pt x="90" y="0"/>
                    <a:pt x="86" y="5"/>
                  </a:cubicBezTo>
                  <a:cubicBezTo>
                    <a:pt x="79" y="8"/>
                    <a:pt x="75" y="12"/>
                    <a:pt x="71" y="16"/>
                  </a:cubicBezTo>
                  <a:cubicBezTo>
                    <a:pt x="38" y="50"/>
                    <a:pt x="16" y="90"/>
                    <a:pt x="7" y="135"/>
                  </a:cubicBezTo>
                  <a:cubicBezTo>
                    <a:pt x="4" y="143"/>
                    <a:pt x="4" y="150"/>
                    <a:pt x="0" y="157"/>
                  </a:cubicBezTo>
                  <a:lnTo>
                    <a:pt x="0" y="169"/>
                  </a:lnTo>
                  <a:cubicBezTo>
                    <a:pt x="0" y="184"/>
                    <a:pt x="4" y="199"/>
                    <a:pt x="12" y="210"/>
                  </a:cubicBezTo>
                  <a:cubicBezTo>
                    <a:pt x="19" y="221"/>
                    <a:pt x="30" y="229"/>
                    <a:pt x="38" y="236"/>
                  </a:cubicBezTo>
                  <a:cubicBezTo>
                    <a:pt x="42" y="240"/>
                    <a:pt x="45" y="240"/>
                    <a:pt x="49" y="243"/>
                  </a:cubicBezTo>
                  <a:cubicBezTo>
                    <a:pt x="60" y="251"/>
                    <a:pt x="71" y="255"/>
                    <a:pt x="75" y="259"/>
                  </a:cubicBezTo>
                  <a:cubicBezTo>
                    <a:pt x="86" y="266"/>
                    <a:pt x="102" y="274"/>
                    <a:pt x="116" y="274"/>
                  </a:cubicBezTo>
                  <a:cubicBezTo>
                    <a:pt x="128" y="274"/>
                    <a:pt x="138" y="269"/>
                    <a:pt x="150" y="262"/>
                  </a:cubicBezTo>
                  <a:cubicBezTo>
                    <a:pt x="154" y="262"/>
                    <a:pt x="157" y="259"/>
                    <a:pt x="157" y="259"/>
                  </a:cubicBezTo>
                  <a:lnTo>
                    <a:pt x="128" y="207"/>
                  </a:lnTo>
                  <a:cubicBezTo>
                    <a:pt x="128" y="207"/>
                    <a:pt x="120" y="199"/>
                    <a:pt x="116" y="191"/>
                  </a:cubicBezTo>
                  <a:cubicBezTo>
                    <a:pt x="116" y="195"/>
                    <a:pt x="116" y="195"/>
                    <a:pt x="112" y="195"/>
                  </a:cubicBezTo>
                  <a:cubicBezTo>
                    <a:pt x="109" y="191"/>
                    <a:pt x="102" y="188"/>
                    <a:pt x="97" y="184"/>
                  </a:cubicBezTo>
                  <a:cubicBezTo>
                    <a:pt x="90" y="180"/>
                    <a:pt x="83" y="176"/>
                    <a:pt x="79" y="173"/>
                  </a:cubicBezTo>
                  <a:lnTo>
                    <a:pt x="79" y="169"/>
                  </a:lnTo>
                  <a:lnTo>
                    <a:pt x="79" y="154"/>
                  </a:lnTo>
                  <a:cubicBezTo>
                    <a:pt x="75" y="143"/>
                    <a:pt x="68" y="128"/>
                    <a:pt x="68" y="112"/>
                  </a:cubicBezTo>
                  <a:cubicBezTo>
                    <a:pt x="68" y="98"/>
                    <a:pt x="71" y="83"/>
                    <a:pt x="83" y="72"/>
                  </a:cubicBezTo>
                  <a:cubicBezTo>
                    <a:pt x="90" y="60"/>
                    <a:pt x="102" y="50"/>
                    <a:pt x="112" y="38"/>
                  </a:cubicBezTo>
                  <a:lnTo>
                    <a:pt x="131" y="23"/>
                  </a:lnTo>
                  <a:lnTo>
                    <a:pt x="154" y="34"/>
                  </a:lnTo>
                  <a:cubicBezTo>
                    <a:pt x="154" y="34"/>
                    <a:pt x="155" y="34"/>
                    <a:pt x="157" y="35"/>
                  </a:cubicBezTo>
                  <a:lnTo>
                    <a:pt x="157" y="35"/>
                  </a:lnTo>
                  <a:cubicBezTo>
                    <a:pt x="157" y="35"/>
                    <a:pt x="157" y="34"/>
                    <a:pt x="157" y="34"/>
                  </a:cubicBezTo>
                  <a:cubicBezTo>
                    <a:pt x="154" y="31"/>
                    <a:pt x="150" y="23"/>
                    <a:pt x="142" y="19"/>
                  </a:cubicBezTo>
                  <a:cubicBezTo>
                    <a:pt x="138" y="16"/>
                    <a:pt x="135" y="12"/>
                    <a:pt x="131" y="8"/>
                  </a:cubicBezTo>
                  <a:cubicBezTo>
                    <a:pt x="128" y="5"/>
                    <a:pt x="124" y="5"/>
                    <a:pt x="120" y="5"/>
                  </a:cubicBezTo>
                  <a:cubicBezTo>
                    <a:pt x="116" y="0"/>
                    <a:pt x="116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4" name="Google Shape;18464;p13"/>
            <p:cNvSpPr/>
            <p:nvPr/>
          </p:nvSpPr>
          <p:spPr>
            <a:xfrm>
              <a:off x="-669260" y="2206527"/>
              <a:ext cx="716" cy="430"/>
            </a:xfrm>
            <a:custGeom>
              <a:avLst/>
              <a:gdLst/>
              <a:ahLst/>
              <a:cxnLst/>
              <a:rect l="l" t="t" r="r" b="b"/>
              <a:pathLst>
                <a:path w="15" h="9" extrusionOk="0">
                  <a:moveTo>
                    <a:pt x="1" y="1"/>
                  </a:moveTo>
                  <a:cubicBezTo>
                    <a:pt x="2" y="1"/>
                    <a:pt x="3" y="1"/>
                    <a:pt x="4" y="2"/>
                  </a:cubicBezTo>
                  <a:lnTo>
                    <a:pt x="4" y="2"/>
                  </a:lnTo>
                  <a:cubicBezTo>
                    <a:pt x="4" y="1"/>
                    <a:pt x="4" y="1"/>
                    <a:pt x="4" y="1"/>
                  </a:cubicBezTo>
                  <a:close/>
                  <a:moveTo>
                    <a:pt x="4" y="2"/>
                  </a:moveTo>
                  <a:cubicBezTo>
                    <a:pt x="5" y="5"/>
                    <a:pt x="8" y="8"/>
                    <a:pt x="11" y="8"/>
                  </a:cubicBezTo>
                  <a:lnTo>
                    <a:pt x="15" y="4"/>
                  </a:lnTo>
                  <a:cubicBezTo>
                    <a:pt x="12" y="4"/>
                    <a:pt x="8" y="3"/>
                    <a:pt x="4" y="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5" name="Google Shape;18465;p13"/>
            <p:cNvSpPr/>
            <p:nvPr/>
          </p:nvSpPr>
          <p:spPr>
            <a:xfrm>
              <a:off x="-673032" y="2202039"/>
              <a:ext cx="11508" cy="11651"/>
            </a:xfrm>
            <a:custGeom>
              <a:avLst/>
              <a:gdLst/>
              <a:ahLst/>
              <a:cxnLst/>
              <a:rect l="l" t="t" r="r" b="b"/>
              <a:pathLst>
                <a:path w="241" h="244" extrusionOk="0">
                  <a:moveTo>
                    <a:pt x="83" y="96"/>
                  </a:moveTo>
                  <a:cubicBezTo>
                    <a:pt x="87" y="97"/>
                    <a:pt x="91" y="98"/>
                    <a:pt x="94" y="98"/>
                  </a:cubicBezTo>
                  <a:lnTo>
                    <a:pt x="90" y="102"/>
                  </a:lnTo>
                  <a:cubicBezTo>
                    <a:pt x="87" y="102"/>
                    <a:pt x="84" y="99"/>
                    <a:pt x="83" y="96"/>
                  </a:cubicBezTo>
                  <a:close/>
                  <a:moveTo>
                    <a:pt x="64" y="1"/>
                  </a:moveTo>
                  <a:lnTo>
                    <a:pt x="45" y="16"/>
                  </a:lnTo>
                  <a:cubicBezTo>
                    <a:pt x="35" y="28"/>
                    <a:pt x="23" y="38"/>
                    <a:pt x="16" y="50"/>
                  </a:cubicBezTo>
                  <a:cubicBezTo>
                    <a:pt x="4" y="61"/>
                    <a:pt x="1" y="76"/>
                    <a:pt x="1" y="90"/>
                  </a:cubicBezTo>
                  <a:cubicBezTo>
                    <a:pt x="1" y="106"/>
                    <a:pt x="8" y="121"/>
                    <a:pt x="12" y="132"/>
                  </a:cubicBezTo>
                  <a:cubicBezTo>
                    <a:pt x="23" y="147"/>
                    <a:pt x="35" y="158"/>
                    <a:pt x="42" y="166"/>
                  </a:cubicBezTo>
                  <a:cubicBezTo>
                    <a:pt x="45" y="166"/>
                    <a:pt x="45" y="169"/>
                    <a:pt x="49" y="169"/>
                  </a:cubicBezTo>
                  <a:cubicBezTo>
                    <a:pt x="53" y="177"/>
                    <a:pt x="61" y="185"/>
                    <a:pt x="61" y="185"/>
                  </a:cubicBezTo>
                  <a:lnTo>
                    <a:pt x="90" y="237"/>
                  </a:lnTo>
                  <a:lnTo>
                    <a:pt x="97" y="244"/>
                  </a:lnTo>
                  <a:lnTo>
                    <a:pt x="116" y="207"/>
                  </a:lnTo>
                  <a:lnTo>
                    <a:pt x="128" y="180"/>
                  </a:lnTo>
                  <a:cubicBezTo>
                    <a:pt x="132" y="173"/>
                    <a:pt x="135" y="169"/>
                    <a:pt x="139" y="166"/>
                  </a:cubicBezTo>
                  <a:cubicBezTo>
                    <a:pt x="142" y="158"/>
                    <a:pt x="147" y="154"/>
                    <a:pt x="150" y="151"/>
                  </a:cubicBezTo>
                  <a:cubicBezTo>
                    <a:pt x="161" y="140"/>
                    <a:pt x="173" y="132"/>
                    <a:pt x="187" y="121"/>
                  </a:cubicBezTo>
                  <a:lnTo>
                    <a:pt x="206" y="106"/>
                  </a:lnTo>
                  <a:lnTo>
                    <a:pt x="240" y="83"/>
                  </a:lnTo>
                  <a:lnTo>
                    <a:pt x="199" y="64"/>
                  </a:lnTo>
                  <a:lnTo>
                    <a:pt x="180" y="54"/>
                  </a:lnTo>
                  <a:cubicBezTo>
                    <a:pt x="150" y="42"/>
                    <a:pt x="120" y="28"/>
                    <a:pt x="94" y="16"/>
                  </a:cubicBezTo>
                  <a:cubicBezTo>
                    <a:pt x="90" y="12"/>
                    <a:pt x="87" y="12"/>
                    <a:pt x="87" y="12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6" name="Google Shape;18466;p13"/>
            <p:cNvSpPr/>
            <p:nvPr/>
          </p:nvSpPr>
          <p:spPr>
            <a:xfrm>
              <a:off x="-686784" y="2168184"/>
              <a:ext cx="10744" cy="11412"/>
            </a:xfrm>
            <a:custGeom>
              <a:avLst/>
              <a:gdLst/>
              <a:ahLst/>
              <a:cxnLst/>
              <a:rect l="l" t="t" r="r" b="b"/>
              <a:pathLst>
                <a:path w="225" h="239" extrusionOk="0">
                  <a:moveTo>
                    <a:pt x="1" y="0"/>
                  </a:moveTo>
                  <a:lnTo>
                    <a:pt x="45" y="97"/>
                  </a:lnTo>
                  <a:cubicBezTo>
                    <a:pt x="49" y="101"/>
                    <a:pt x="49" y="104"/>
                    <a:pt x="49" y="109"/>
                  </a:cubicBezTo>
                  <a:cubicBezTo>
                    <a:pt x="57" y="123"/>
                    <a:pt x="64" y="135"/>
                    <a:pt x="68" y="145"/>
                  </a:cubicBezTo>
                  <a:cubicBezTo>
                    <a:pt x="76" y="161"/>
                    <a:pt x="80" y="176"/>
                    <a:pt x="87" y="187"/>
                  </a:cubicBezTo>
                  <a:cubicBezTo>
                    <a:pt x="94" y="194"/>
                    <a:pt x="102" y="205"/>
                    <a:pt x="109" y="216"/>
                  </a:cubicBezTo>
                  <a:cubicBezTo>
                    <a:pt x="116" y="221"/>
                    <a:pt x="121" y="228"/>
                    <a:pt x="128" y="231"/>
                  </a:cubicBezTo>
                  <a:cubicBezTo>
                    <a:pt x="135" y="235"/>
                    <a:pt x="147" y="235"/>
                    <a:pt x="154" y="239"/>
                  </a:cubicBezTo>
                  <a:lnTo>
                    <a:pt x="158" y="239"/>
                  </a:lnTo>
                  <a:cubicBezTo>
                    <a:pt x="169" y="239"/>
                    <a:pt x="176" y="235"/>
                    <a:pt x="184" y="231"/>
                  </a:cubicBezTo>
                  <a:cubicBezTo>
                    <a:pt x="192" y="228"/>
                    <a:pt x="199" y="221"/>
                    <a:pt x="206" y="213"/>
                  </a:cubicBezTo>
                  <a:cubicBezTo>
                    <a:pt x="211" y="209"/>
                    <a:pt x="214" y="202"/>
                    <a:pt x="218" y="198"/>
                  </a:cubicBezTo>
                  <a:cubicBezTo>
                    <a:pt x="218" y="194"/>
                    <a:pt x="218" y="190"/>
                    <a:pt x="221" y="190"/>
                  </a:cubicBezTo>
                  <a:cubicBezTo>
                    <a:pt x="221" y="179"/>
                    <a:pt x="225" y="171"/>
                    <a:pt x="225" y="161"/>
                  </a:cubicBezTo>
                  <a:cubicBezTo>
                    <a:pt x="225" y="149"/>
                    <a:pt x="221" y="138"/>
                    <a:pt x="214" y="123"/>
                  </a:cubicBezTo>
                  <a:cubicBezTo>
                    <a:pt x="211" y="112"/>
                    <a:pt x="202" y="104"/>
                    <a:pt x="192" y="93"/>
                  </a:cubicBezTo>
                  <a:cubicBezTo>
                    <a:pt x="192" y="93"/>
                    <a:pt x="188" y="90"/>
                    <a:pt x="184" y="90"/>
                  </a:cubicBezTo>
                  <a:cubicBezTo>
                    <a:pt x="173" y="82"/>
                    <a:pt x="158" y="74"/>
                    <a:pt x="143" y="67"/>
                  </a:cubicBezTo>
                  <a:cubicBezTo>
                    <a:pt x="132" y="64"/>
                    <a:pt x="116" y="56"/>
                    <a:pt x="98" y="48"/>
                  </a:cubicBezTo>
                  <a:lnTo>
                    <a:pt x="49" y="2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7" name="Google Shape;18467;p13"/>
            <p:cNvSpPr/>
            <p:nvPr/>
          </p:nvSpPr>
          <p:spPr>
            <a:xfrm>
              <a:off x="-684444" y="2152426"/>
              <a:ext cx="10744" cy="9168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45" y="1"/>
                  </a:moveTo>
                  <a:lnTo>
                    <a:pt x="22" y="53"/>
                  </a:lnTo>
                  <a:cubicBezTo>
                    <a:pt x="15" y="61"/>
                    <a:pt x="12" y="72"/>
                    <a:pt x="12" y="80"/>
                  </a:cubicBezTo>
                  <a:cubicBezTo>
                    <a:pt x="8" y="80"/>
                    <a:pt x="8" y="83"/>
                    <a:pt x="8" y="87"/>
                  </a:cubicBezTo>
                  <a:cubicBezTo>
                    <a:pt x="5" y="94"/>
                    <a:pt x="0" y="106"/>
                    <a:pt x="0" y="120"/>
                  </a:cubicBezTo>
                  <a:cubicBezTo>
                    <a:pt x="0" y="125"/>
                    <a:pt x="0" y="132"/>
                    <a:pt x="5" y="139"/>
                  </a:cubicBezTo>
                  <a:cubicBezTo>
                    <a:pt x="8" y="147"/>
                    <a:pt x="12" y="154"/>
                    <a:pt x="15" y="158"/>
                  </a:cubicBezTo>
                  <a:cubicBezTo>
                    <a:pt x="22" y="165"/>
                    <a:pt x="31" y="169"/>
                    <a:pt x="41" y="173"/>
                  </a:cubicBezTo>
                  <a:cubicBezTo>
                    <a:pt x="53" y="177"/>
                    <a:pt x="64" y="177"/>
                    <a:pt x="79" y="180"/>
                  </a:cubicBezTo>
                  <a:cubicBezTo>
                    <a:pt x="90" y="180"/>
                    <a:pt x="105" y="180"/>
                    <a:pt x="124" y="184"/>
                  </a:cubicBezTo>
                  <a:lnTo>
                    <a:pt x="157" y="184"/>
                  </a:lnTo>
                  <a:lnTo>
                    <a:pt x="176" y="139"/>
                  </a:lnTo>
                  <a:lnTo>
                    <a:pt x="157" y="120"/>
                  </a:lnTo>
                  <a:cubicBezTo>
                    <a:pt x="139" y="102"/>
                    <a:pt x="124" y="83"/>
                    <a:pt x="109" y="68"/>
                  </a:cubicBezTo>
                  <a:cubicBezTo>
                    <a:pt x="101" y="61"/>
                    <a:pt x="90" y="49"/>
                    <a:pt x="83" y="42"/>
                  </a:cubicBezTo>
                  <a:lnTo>
                    <a:pt x="45" y="1"/>
                  </a:lnTo>
                  <a:close/>
                  <a:moveTo>
                    <a:pt x="210" y="173"/>
                  </a:moveTo>
                  <a:lnTo>
                    <a:pt x="206" y="187"/>
                  </a:lnTo>
                  <a:lnTo>
                    <a:pt x="224" y="192"/>
                  </a:lnTo>
                  <a:lnTo>
                    <a:pt x="210" y="1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8" name="Google Shape;18468;p13"/>
            <p:cNvSpPr/>
            <p:nvPr/>
          </p:nvSpPr>
          <p:spPr>
            <a:xfrm>
              <a:off x="-717678" y="2007505"/>
              <a:ext cx="13131" cy="25212"/>
            </a:xfrm>
            <a:custGeom>
              <a:avLst/>
              <a:gdLst/>
              <a:ahLst/>
              <a:cxnLst/>
              <a:rect l="l" t="t" r="r" b="b"/>
              <a:pathLst>
                <a:path w="275" h="528" extrusionOk="0">
                  <a:moveTo>
                    <a:pt x="274" y="1"/>
                  </a:moveTo>
                  <a:lnTo>
                    <a:pt x="203" y="82"/>
                  </a:lnTo>
                  <a:lnTo>
                    <a:pt x="158" y="142"/>
                  </a:lnTo>
                  <a:cubicBezTo>
                    <a:pt x="154" y="142"/>
                    <a:pt x="154" y="146"/>
                    <a:pt x="151" y="150"/>
                  </a:cubicBezTo>
                  <a:cubicBezTo>
                    <a:pt x="121" y="184"/>
                    <a:pt x="102" y="217"/>
                    <a:pt x="87" y="251"/>
                  </a:cubicBezTo>
                  <a:cubicBezTo>
                    <a:pt x="73" y="289"/>
                    <a:pt x="61" y="322"/>
                    <a:pt x="50" y="351"/>
                  </a:cubicBezTo>
                  <a:lnTo>
                    <a:pt x="38" y="393"/>
                  </a:lnTo>
                  <a:lnTo>
                    <a:pt x="28" y="438"/>
                  </a:lnTo>
                  <a:lnTo>
                    <a:pt x="1" y="527"/>
                  </a:lnTo>
                  <a:lnTo>
                    <a:pt x="38" y="482"/>
                  </a:lnTo>
                  <a:lnTo>
                    <a:pt x="117" y="389"/>
                  </a:lnTo>
                  <a:cubicBezTo>
                    <a:pt x="140" y="360"/>
                    <a:pt x="162" y="329"/>
                    <a:pt x="177" y="296"/>
                  </a:cubicBezTo>
                  <a:cubicBezTo>
                    <a:pt x="180" y="296"/>
                    <a:pt x="180" y="292"/>
                    <a:pt x="180" y="289"/>
                  </a:cubicBezTo>
                  <a:cubicBezTo>
                    <a:pt x="199" y="258"/>
                    <a:pt x="211" y="221"/>
                    <a:pt x="225" y="177"/>
                  </a:cubicBezTo>
                  <a:lnTo>
                    <a:pt x="233" y="150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9" name="Google Shape;18469;p13"/>
            <p:cNvSpPr/>
            <p:nvPr/>
          </p:nvSpPr>
          <p:spPr>
            <a:xfrm>
              <a:off x="-681436" y="2153859"/>
              <a:ext cx="7401" cy="18097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154" y="0"/>
                  </a:moveTo>
                  <a:lnTo>
                    <a:pt x="132" y="60"/>
                  </a:lnTo>
                  <a:lnTo>
                    <a:pt x="113" y="109"/>
                  </a:lnTo>
                  <a:lnTo>
                    <a:pt x="94" y="154"/>
                  </a:lnTo>
                  <a:lnTo>
                    <a:pt x="64" y="221"/>
                  </a:lnTo>
                  <a:lnTo>
                    <a:pt x="64" y="225"/>
                  </a:lnTo>
                  <a:cubicBezTo>
                    <a:pt x="64" y="229"/>
                    <a:pt x="64" y="229"/>
                    <a:pt x="61" y="233"/>
                  </a:cubicBezTo>
                  <a:lnTo>
                    <a:pt x="57" y="236"/>
                  </a:lnTo>
                  <a:cubicBezTo>
                    <a:pt x="54" y="236"/>
                    <a:pt x="46" y="240"/>
                    <a:pt x="38" y="247"/>
                  </a:cubicBezTo>
                  <a:cubicBezTo>
                    <a:pt x="35" y="247"/>
                    <a:pt x="31" y="252"/>
                    <a:pt x="27" y="255"/>
                  </a:cubicBezTo>
                  <a:cubicBezTo>
                    <a:pt x="23" y="255"/>
                    <a:pt x="20" y="259"/>
                    <a:pt x="16" y="266"/>
                  </a:cubicBezTo>
                  <a:lnTo>
                    <a:pt x="9" y="274"/>
                  </a:lnTo>
                  <a:cubicBezTo>
                    <a:pt x="4" y="285"/>
                    <a:pt x="1" y="296"/>
                    <a:pt x="1" y="307"/>
                  </a:cubicBezTo>
                  <a:cubicBezTo>
                    <a:pt x="1" y="314"/>
                    <a:pt x="4" y="326"/>
                    <a:pt x="9" y="333"/>
                  </a:cubicBezTo>
                  <a:cubicBezTo>
                    <a:pt x="12" y="345"/>
                    <a:pt x="16" y="348"/>
                    <a:pt x="20" y="352"/>
                  </a:cubicBezTo>
                  <a:cubicBezTo>
                    <a:pt x="27" y="359"/>
                    <a:pt x="35" y="364"/>
                    <a:pt x="42" y="371"/>
                  </a:cubicBezTo>
                  <a:cubicBezTo>
                    <a:pt x="46" y="371"/>
                    <a:pt x="49" y="374"/>
                    <a:pt x="54" y="374"/>
                  </a:cubicBezTo>
                  <a:cubicBezTo>
                    <a:pt x="57" y="374"/>
                    <a:pt x="64" y="378"/>
                    <a:pt x="72" y="378"/>
                  </a:cubicBezTo>
                  <a:lnTo>
                    <a:pt x="80" y="378"/>
                  </a:lnTo>
                  <a:cubicBezTo>
                    <a:pt x="80" y="378"/>
                    <a:pt x="80" y="374"/>
                    <a:pt x="83" y="374"/>
                  </a:cubicBezTo>
                  <a:cubicBezTo>
                    <a:pt x="90" y="374"/>
                    <a:pt x="99" y="371"/>
                    <a:pt x="109" y="367"/>
                  </a:cubicBezTo>
                  <a:cubicBezTo>
                    <a:pt x="121" y="359"/>
                    <a:pt x="132" y="348"/>
                    <a:pt x="135" y="337"/>
                  </a:cubicBezTo>
                  <a:cubicBezTo>
                    <a:pt x="143" y="326"/>
                    <a:pt x="143" y="314"/>
                    <a:pt x="143" y="304"/>
                  </a:cubicBezTo>
                  <a:cubicBezTo>
                    <a:pt x="143" y="288"/>
                    <a:pt x="139" y="278"/>
                    <a:pt x="139" y="270"/>
                  </a:cubicBezTo>
                  <a:cubicBezTo>
                    <a:pt x="139" y="262"/>
                    <a:pt x="135" y="255"/>
                    <a:pt x="135" y="255"/>
                  </a:cubicBezTo>
                  <a:cubicBezTo>
                    <a:pt x="139" y="247"/>
                    <a:pt x="139" y="244"/>
                    <a:pt x="139" y="236"/>
                  </a:cubicBezTo>
                  <a:lnTo>
                    <a:pt x="143" y="157"/>
                  </a:lnTo>
                  <a:lnTo>
                    <a:pt x="147" y="143"/>
                  </a:lnTo>
                  <a:lnTo>
                    <a:pt x="147" y="139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0" name="Google Shape;18470;p13"/>
            <p:cNvSpPr/>
            <p:nvPr/>
          </p:nvSpPr>
          <p:spPr>
            <a:xfrm>
              <a:off x="-722119" y="1987832"/>
              <a:ext cx="6112" cy="11842"/>
            </a:xfrm>
            <a:custGeom>
              <a:avLst/>
              <a:gdLst/>
              <a:ahLst/>
              <a:cxnLst/>
              <a:rect l="l" t="t" r="r" b="b"/>
              <a:pathLst>
                <a:path w="128" h="248" extrusionOk="0">
                  <a:moveTo>
                    <a:pt x="105" y="1"/>
                  </a:moveTo>
                  <a:lnTo>
                    <a:pt x="53" y="54"/>
                  </a:lnTo>
                  <a:cubicBezTo>
                    <a:pt x="42" y="68"/>
                    <a:pt x="26" y="80"/>
                    <a:pt x="19" y="99"/>
                  </a:cubicBezTo>
                  <a:cubicBezTo>
                    <a:pt x="9" y="113"/>
                    <a:pt x="4" y="132"/>
                    <a:pt x="0" y="154"/>
                  </a:cubicBezTo>
                  <a:lnTo>
                    <a:pt x="0" y="162"/>
                  </a:lnTo>
                  <a:cubicBezTo>
                    <a:pt x="0" y="170"/>
                    <a:pt x="4" y="177"/>
                    <a:pt x="4" y="188"/>
                  </a:cubicBezTo>
                  <a:cubicBezTo>
                    <a:pt x="4" y="192"/>
                    <a:pt x="9" y="199"/>
                    <a:pt x="9" y="203"/>
                  </a:cubicBezTo>
                  <a:lnTo>
                    <a:pt x="19" y="248"/>
                  </a:lnTo>
                  <a:lnTo>
                    <a:pt x="53" y="233"/>
                  </a:lnTo>
                  <a:lnTo>
                    <a:pt x="61" y="230"/>
                  </a:lnTo>
                  <a:cubicBezTo>
                    <a:pt x="71" y="222"/>
                    <a:pt x="83" y="218"/>
                    <a:pt x="90" y="211"/>
                  </a:cubicBezTo>
                  <a:cubicBezTo>
                    <a:pt x="102" y="199"/>
                    <a:pt x="113" y="188"/>
                    <a:pt x="121" y="177"/>
                  </a:cubicBezTo>
                  <a:cubicBezTo>
                    <a:pt x="124" y="162"/>
                    <a:pt x="128" y="147"/>
                    <a:pt x="128" y="135"/>
                  </a:cubicBezTo>
                  <a:cubicBezTo>
                    <a:pt x="128" y="121"/>
                    <a:pt x="124" y="109"/>
                    <a:pt x="124" y="102"/>
                  </a:cubicBezTo>
                  <a:cubicBezTo>
                    <a:pt x="121" y="91"/>
                    <a:pt x="121" y="83"/>
                    <a:pt x="116" y="76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1" name="Google Shape;18471;p13"/>
            <p:cNvSpPr/>
            <p:nvPr/>
          </p:nvSpPr>
          <p:spPr>
            <a:xfrm>
              <a:off x="-723361" y="1963432"/>
              <a:ext cx="6112" cy="11269"/>
            </a:xfrm>
            <a:custGeom>
              <a:avLst/>
              <a:gdLst/>
              <a:ahLst/>
              <a:cxnLst/>
              <a:rect l="l" t="t" r="r" b="b"/>
              <a:pathLst>
                <a:path w="128" h="236" extrusionOk="0">
                  <a:moveTo>
                    <a:pt x="83" y="1"/>
                  </a:moveTo>
                  <a:lnTo>
                    <a:pt x="49" y="37"/>
                  </a:lnTo>
                  <a:cubicBezTo>
                    <a:pt x="38" y="49"/>
                    <a:pt x="26" y="60"/>
                    <a:pt x="16" y="75"/>
                  </a:cubicBezTo>
                  <a:cubicBezTo>
                    <a:pt x="12" y="82"/>
                    <a:pt x="8" y="90"/>
                    <a:pt x="4" y="97"/>
                  </a:cubicBezTo>
                  <a:cubicBezTo>
                    <a:pt x="0" y="108"/>
                    <a:pt x="0" y="116"/>
                    <a:pt x="0" y="127"/>
                  </a:cubicBezTo>
                  <a:cubicBezTo>
                    <a:pt x="0" y="139"/>
                    <a:pt x="0" y="153"/>
                    <a:pt x="8" y="165"/>
                  </a:cubicBezTo>
                  <a:cubicBezTo>
                    <a:pt x="12" y="175"/>
                    <a:pt x="19" y="187"/>
                    <a:pt x="30" y="198"/>
                  </a:cubicBezTo>
                  <a:lnTo>
                    <a:pt x="64" y="236"/>
                  </a:lnTo>
                  <a:lnTo>
                    <a:pt x="90" y="194"/>
                  </a:lnTo>
                  <a:cubicBezTo>
                    <a:pt x="97" y="187"/>
                    <a:pt x="105" y="175"/>
                    <a:pt x="113" y="161"/>
                  </a:cubicBezTo>
                  <a:cubicBezTo>
                    <a:pt x="116" y="158"/>
                    <a:pt x="120" y="153"/>
                    <a:pt x="120" y="146"/>
                  </a:cubicBezTo>
                  <a:cubicBezTo>
                    <a:pt x="124" y="135"/>
                    <a:pt x="128" y="123"/>
                    <a:pt x="128" y="108"/>
                  </a:cubicBezTo>
                  <a:cubicBezTo>
                    <a:pt x="128" y="86"/>
                    <a:pt x="120" y="68"/>
                    <a:pt x="109" y="45"/>
                  </a:cubicBezTo>
                  <a:lnTo>
                    <a:pt x="109" y="41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2" name="Google Shape;18472;p13"/>
            <p:cNvSpPr/>
            <p:nvPr/>
          </p:nvSpPr>
          <p:spPr>
            <a:xfrm>
              <a:off x="-190041" y="1120358"/>
              <a:ext cx="10791" cy="7783"/>
            </a:xfrm>
            <a:custGeom>
              <a:avLst/>
              <a:gdLst/>
              <a:ahLst/>
              <a:cxnLst/>
              <a:rect l="l" t="t" r="r" b="b"/>
              <a:pathLst>
                <a:path w="226" h="163" extrusionOk="0">
                  <a:moveTo>
                    <a:pt x="151" y="1"/>
                  </a:moveTo>
                  <a:lnTo>
                    <a:pt x="151" y="12"/>
                  </a:lnTo>
                  <a:lnTo>
                    <a:pt x="151" y="16"/>
                  </a:lnTo>
                  <a:cubicBezTo>
                    <a:pt x="154" y="19"/>
                    <a:pt x="158" y="23"/>
                    <a:pt x="158" y="35"/>
                  </a:cubicBezTo>
                  <a:cubicBezTo>
                    <a:pt x="162" y="38"/>
                    <a:pt x="162" y="45"/>
                    <a:pt x="162" y="53"/>
                  </a:cubicBezTo>
                  <a:lnTo>
                    <a:pt x="162" y="64"/>
                  </a:lnTo>
                  <a:cubicBezTo>
                    <a:pt x="184" y="53"/>
                    <a:pt x="203" y="45"/>
                    <a:pt x="225" y="38"/>
                  </a:cubicBezTo>
                  <a:cubicBezTo>
                    <a:pt x="222" y="35"/>
                    <a:pt x="218" y="35"/>
                    <a:pt x="214" y="35"/>
                  </a:cubicBezTo>
                  <a:cubicBezTo>
                    <a:pt x="196" y="31"/>
                    <a:pt x="177" y="23"/>
                    <a:pt x="158" y="9"/>
                  </a:cubicBezTo>
                  <a:cubicBezTo>
                    <a:pt x="154" y="5"/>
                    <a:pt x="151" y="5"/>
                    <a:pt x="151" y="1"/>
                  </a:cubicBezTo>
                  <a:close/>
                  <a:moveTo>
                    <a:pt x="35" y="76"/>
                  </a:moveTo>
                  <a:cubicBezTo>
                    <a:pt x="27" y="83"/>
                    <a:pt x="20" y="102"/>
                    <a:pt x="5" y="124"/>
                  </a:cubicBezTo>
                  <a:lnTo>
                    <a:pt x="1" y="128"/>
                  </a:lnTo>
                  <a:lnTo>
                    <a:pt x="1" y="132"/>
                  </a:lnTo>
                  <a:lnTo>
                    <a:pt x="1" y="135"/>
                  </a:lnTo>
                  <a:cubicBezTo>
                    <a:pt x="5" y="143"/>
                    <a:pt x="8" y="150"/>
                    <a:pt x="13" y="162"/>
                  </a:cubicBezTo>
                  <a:cubicBezTo>
                    <a:pt x="20" y="154"/>
                    <a:pt x="27" y="143"/>
                    <a:pt x="39" y="135"/>
                  </a:cubicBezTo>
                  <a:cubicBezTo>
                    <a:pt x="53" y="121"/>
                    <a:pt x="72" y="109"/>
                    <a:pt x="87" y="102"/>
                  </a:cubicBezTo>
                  <a:cubicBezTo>
                    <a:pt x="75" y="95"/>
                    <a:pt x="68" y="90"/>
                    <a:pt x="61" y="87"/>
                  </a:cubicBezTo>
                  <a:cubicBezTo>
                    <a:pt x="49" y="79"/>
                    <a:pt x="42" y="76"/>
                    <a:pt x="39" y="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3" name="Google Shape;18473;p13"/>
            <p:cNvSpPr/>
            <p:nvPr/>
          </p:nvSpPr>
          <p:spPr>
            <a:xfrm>
              <a:off x="-194147" y="1116060"/>
              <a:ext cx="23445" cy="18670"/>
            </a:xfrm>
            <a:custGeom>
              <a:avLst/>
              <a:gdLst/>
              <a:ahLst/>
              <a:cxnLst/>
              <a:rect l="l" t="t" r="r" b="b"/>
              <a:pathLst>
                <a:path w="491" h="391" extrusionOk="0">
                  <a:moveTo>
                    <a:pt x="72" y="106"/>
                  </a:moveTo>
                  <a:lnTo>
                    <a:pt x="72" y="106"/>
                  </a:lnTo>
                  <a:lnTo>
                    <a:pt x="72" y="106"/>
                  </a:lnTo>
                  <a:cubicBezTo>
                    <a:pt x="72" y="106"/>
                    <a:pt x="72" y="106"/>
                    <a:pt x="72" y="106"/>
                  </a:cubicBezTo>
                  <a:close/>
                  <a:moveTo>
                    <a:pt x="237" y="91"/>
                  </a:moveTo>
                  <a:cubicBezTo>
                    <a:pt x="237" y="95"/>
                    <a:pt x="240" y="95"/>
                    <a:pt x="244" y="99"/>
                  </a:cubicBezTo>
                  <a:cubicBezTo>
                    <a:pt x="263" y="113"/>
                    <a:pt x="282" y="121"/>
                    <a:pt x="300" y="125"/>
                  </a:cubicBezTo>
                  <a:cubicBezTo>
                    <a:pt x="304" y="125"/>
                    <a:pt x="308" y="125"/>
                    <a:pt x="311" y="128"/>
                  </a:cubicBezTo>
                  <a:cubicBezTo>
                    <a:pt x="289" y="135"/>
                    <a:pt x="270" y="143"/>
                    <a:pt x="248" y="154"/>
                  </a:cubicBezTo>
                  <a:lnTo>
                    <a:pt x="248" y="143"/>
                  </a:lnTo>
                  <a:cubicBezTo>
                    <a:pt x="248" y="135"/>
                    <a:pt x="248" y="128"/>
                    <a:pt x="244" y="125"/>
                  </a:cubicBezTo>
                  <a:cubicBezTo>
                    <a:pt x="244" y="113"/>
                    <a:pt x="240" y="109"/>
                    <a:pt x="237" y="106"/>
                  </a:cubicBezTo>
                  <a:lnTo>
                    <a:pt x="237" y="102"/>
                  </a:lnTo>
                  <a:lnTo>
                    <a:pt x="237" y="91"/>
                  </a:lnTo>
                  <a:close/>
                  <a:moveTo>
                    <a:pt x="125" y="166"/>
                  </a:moveTo>
                  <a:cubicBezTo>
                    <a:pt x="128" y="166"/>
                    <a:pt x="135" y="169"/>
                    <a:pt x="147" y="177"/>
                  </a:cubicBezTo>
                  <a:cubicBezTo>
                    <a:pt x="154" y="180"/>
                    <a:pt x="161" y="185"/>
                    <a:pt x="173" y="192"/>
                  </a:cubicBezTo>
                  <a:cubicBezTo>
                    <a:pt x="158" y="199"/>
                    <a:pt x="139" y="211"/>
                    <a:pt x="125" y="225"/>
                  </a:cubicBezTo>
                  <a:cubicBezTo>
                    <a:pt x="113" y="233"/>
                    <a:pt x="106" y="244"/>
                    <a:pt x="99" y="252"/>
                  </a:cubicBezTo>
                  <a:cubicBezTo>
                    <a:pt x="94" y="240"/>
                    <a:pt x="91" y="233"/>
                    <a:pt x="87" y="225"/>
                  </a:cubicBezTo>
                  <a:lnTo>
                    <a:pt x="87" y="222"/>
                  </a:lnTo>
                  <a:lnTo>
                    <a:pt x="87" y="218"/>
                  </a:lnTo>
                  <a:lnTo>
                    <a:pt x="91" y="214"/>
                  </a:lnTo>
                  <a:cubicBezTo>
                    <a:pt x="106" y="192"/>
                    <a:pt x="113" y="173"/>
                    <a:pt x="121" y="166"/>
                  </a:cubicBezTo>
                  <a:close/>
                  <a:moveTo>
                    <a:pt x="237" y="1"/>
                  </a:moveTo>
                  <a:cubicBezTo>
                    <a:pt x="225" y="9"/>
                    <a:pt x="218" y="12"/>
                    <a:pt x="211" y="16"/>
                  </a:cubicBezTo>
                  <a:cubicBezTo>
                    <a:pt x="192" y="31"/>
                    <a:pt x="177" y="39"/>
                    <a:pt x="169" y="50"/>
                  </a:cubicBezTo>
                  <a:cubicBezTo>
                    <a:pt x="161" y="54"/>
                    <a:pt x="161" y="57"/>
                    <a:pt x="158" y="61"/>
                  </a:cubicBezTo>
                  <a:cubicBezTo>
                    <a:pt x="154" y="65"/>
                    <a:pt x="154" y="68"/>
                    <a:pt x="154" y="73"/>
                  </a:cubicBezTo>
                  <a:cubicBezTo>
                    <a:pt x="154" y="83"/>
                    <a:pt x="158" y="91"/>
                    <a:pt x="158" y="95"/>
                  </a:cubicBezTo>
                  <a:cubicBezTo>
                    <a:pt x="154" y="95"/>
                    <a:pt x="151" y="95"/>
                    <a:pt x="147" y="91"/>
                  </a:cubicBezTo>
                  <a:lnTo>
                    <a:pt x="139" y="91"/>
                  </a:lnTo>
                  <a:lnTo>
                    <a:pt x="68" y="214"/>
                  </a:lnTo>
                  <a:lnTo>
                    <a:pt x="72" y="106"/>
                  </a:lnTo>
                  <a:lnTo>
                    <a:pt x="72" y="106"/>
                  </a:lnTo>
                  <a:cubicBezTo>
                    <a:pt x="71" y="109"/>
                    <a:pt x="68" y="110"/>
                    <a:pt x="68" y="113"/>
                  </a:cubicBezTo>
                  <a:cubicBezTo>
                    <a:pt x="61" y="121"/>
                    <a:pt x="54" y="128"/>
                    <a:pt x="46" y="140"/>
                  </a:cubicBezTo>
                  <a:cubicBezTo>
                    <a:pt x="42" y="147"/>
                    <a:pt x="38" y="151"/>
                    <a:pt x="35" y="158"/>
                  </a:cubicBezTo>
                  <a:cubicBezTo>
                    <a:pt x="31" y="162"/>
                    <a:pt x="27" y="169"/>
                    <a:pt x="27" y="173"/>
                  </a:cubicBezTo>
                  <a:cubicBezTo>
                    <a:pt x="20" y="180"/>
                    <a:pt x="16" y="185"/>
                    <a:pt x="16" y="192"/>
                  </a:cubicBezTo>
                  <a:cubicBezTo>
                    <a:pt x="12" y="203"/>
                    <a:pt x="9" y="211"/>
                    <a:pt x="9" y="218"/>
                  </a:cubicBezTo>
                  <a:cubicBezTo>
                    <a:pt x="9" y="222"/>
                    <a:pt x="9" y="230"/>
                    <a:pt x="12" y="233"/>
                  </a:cubicBezTo>
                  <a:cubicBezTo>
                    <a:pt x="12" y="237"/>
                    <a:pt x="12" y="240"/>
                    <a:pt x="16" y="244"/>
                  </a:cubicBezTo>
                  <a:cubicBezTo>
                    <a:pt x="16" y="256"/>
                    <a:pt x="23" y="263"/>
                    <a:pt x="23" y="270"/>
                  </a:cubicBezTo>
                  <a:lnTo>
                    <a:pt x="27" y="274"/>
                  </a:lnTo>
                  <a:cubicBezTo>
                    <a:pt x="20" y="282"/>
                    <a:pt x="12" y="289"/>
                    <a:pt x="9" y="297"/>
                  </a:cubicBezTo>
                  <a:cubicBezTo>
                    <a:pt x="4" y="304"/>
                    <a:pt x="1" y="315"/>
                    <a:pt x="1" y="326"/>
                  </a:cubicBezTo>
                  <a:cubicBezTo>
                    <a:pt x="1" y="342"/>
                    <a:pt x="4" y="353"/>
                    <a:pt x="16" y="364"/>
                  </a:cubicBezTo>
                  <a:cubicBezTo>
                    <a:pt x="20" y="368"/>
                    <a:pt x="23" y="371"/>
                    <a:pt x="27" y="375"/>
                  </a:cubicBezTo>
                  <a:cubicBezTo>
                    <a:pt x="35" y="382"/>
                    <a:pt x="38" y="382"/>
                    <a:pt x="46" y="387"/>
                  </a:cubicBezTo>
                  <a:cubicBezTo>
                    <a:pt x="54" y="390"/>
                    <a:pt x="61" y="390"/>
                    <a:pt x="68" y="390"/>
                  </a:cubicBezTo>
                  <a:lnTo>
                    <a:pt x="72" y="390"/>
                  </a:lnTo>
                  <a:cubicBezTo>
                    <a:pt x="87" y="390"/>
                    <a:pt x="106" y="382"/>
                    <a:pt x="117" y="375"/>
                  </a:cubicBezTo>
                  <a:cubicBezTo>
                    <a:pt x="132" y="364"/>
                    <a:pt x="143" y="349"/>
                    <a:pt x="147" y="330"/>
                  </a:cubicBezTo>
                  <a:cubicBezTo>
                    <a:pt x="151" y="315"/>
                    <a:pt x="154" y="304"/>
                    <a:pt x="161" y="297"/>
                  </a:cubicBezTo>
                  <a:cubicBezTo>
                    <a:pt x="173" y="282"/>
                    <a:pt x="188" y="270"/>
                    <a:pt x="206" y="263"/>
                  </a:cubicBezTo>
                  <a:cubicBezTo>
                    <a:pt x="229" y="252"/>
                    <a:pt x="251" y="240"/>
                    <a:pt x="278" y="225"/>
                  </a:cubicBezTo>
                  <a:cubicBezTo>
                    <a:pt x="300" y="211"/>
                    <a:pt x="330" y="203"/>
                    <a:pt x="363" y="188"/>
                  </a:cubicBezTo>
                  <a:cubicBezTo>
                    <a:pt x="379" y="180"/>
                    <a:pt x="397" y="173"/>
                    <a:pt x="416" y="158"/>
                  </a:cubicBezTo>
                  <a:cubicBezTo>
                    <a:pt x="431" y="147"/>
                    <a:pt x="446" y="132"/>
                    <a:pt x="461" y="113"/>
                  </a:cubicBezTo>
                  <a:lnTo>
                    <a:pt x="483" y="76"/>
                  </a:lnTo>
                  <a:lnTo>
                    <a:pt x="491" y="65"/>
                  </a:lnTo>
                  <a:lnTo>
                    <a:pt x="491" y="61"/>
                  </a:lnTo>
                  <a:lnTo>
                    <a:pt x="439" y="54"/>
                  </a:lnTo>
                  <a:lnTo>
                    <a:pt x="353" y="54"/>
                  </a:lnTo>
                  <a:cubicBezTo>
                    <a:pt x="337" y="54"/>
                    <a:pt x="326" y="54"/>
                    <a:pt x="315" y="50"/>
                  </a:cubicBezTo>
                  <a:cubicBezTo>
                    <a:pt x="308" y="46"/>
                    <a:pt x="300" y="42"/>
                    <a:pt x="289" y="39"/>
                  </a:cubicBezTo>
                  <a:cubicBezTo>
                    <a:pt x="289" y="39"/>
                    <a:pt x="285" y="35"/>
                    <a:pt x="285" y="31"/>
                  </a:cubicBezTo>
                  <a:cubicBezTo>
                    <a:pt x="278" y="28"/>
                    <a:pt x="274" y="20"/>
                    <a:pt x="266" y="16"/>
                  </a:cubicBezTo>
                  <a:cubicBezTo>
                    <a:pt x="259" y="12"/>
                    <a:pt x="256" y="9"/>
                    <a:pt x="248" y="5"/>
                  </a:cubicBezTo>
                  <a:cubicBezTo>
                    <a:pt x="244" y="5"/>
                    <a:pt x="240" y="1"/>
                    <a:pt x="2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4" name="Google Shape;18474;p13"/>
            <p:cNvSpPr/>
            <p:nvPr/>
          </p:nvSpPr>
          <p:spPr>
            <a:xfrm>
              <a:off x="-139665" y="1103216"/>
              <a:ext cx="11651" cy="7210"/>
            </a:xfrm>
            <a:custGeom>
              <a:avLst/>
              <a:gdLst/>
              <a:ahLst/>
              <a:cxnLst/>
              <a:rect l="l" t="t" r="r" b="b"/>
              <a:pathLst>
                <a:path w="244" h="151" extrusionOk="0">
                  <a:moveTo>
                    <a:pt x="71" y="1"/>
                  </a:moveTo>
                  <a:cubicBezTo>
                    <a:pt x="60" y="1"/>
                    <a:pt x="49" y="1"/>
                    <a:pt x="38" y="9"/>
                  </a:cubicBezTo>
                  <a:cubicBezTo>
                    <a:pt x="34" y="12"/>
                    <a:pt x="30" y="12"/>
                    <a:pt x="26" y="16"/>
                  </a:cubicBezTo>
                  <a:cubicBezTo>
                    <a:pt x="23" y="23"/>
                    <a:pt x="15" y="28"/>
                    <a:pt x="12" y="35"/>
                  </a:cubicBezTo>
                  <a:cubicBezTo>
                    <a:pt x="4" y="46"/>
                    <a:pt x="0" y="61"/>
                    <a:pt x="0" y="76"/>
                  </a:cubicBezTo>
                  <a:cubicBezTo>
                    <a:pt x="0" y="87"/>
                    <a:pt x="0" y="98"/>
                    <a:pt x="7" y="109"/>
                  </a:cubicBezTo>
                  <a:cubicBezTo>
                    <a:pt x="12" y="117"/>
                    <a:pt x="19" y="124"/>
                    <a:pt x="30" y="132"/>
                  </a:cubicBezTo>
                  <a:cubicBezTo>
                    <a:pt x="45" y="143"/>
                    <a:pt x="60" y="151"/>
                    <a:pt x="79" y="151"/>
                  </a:cubicBezTo>
                  <a:cubicBezTo>
                    <a:pt x="93" y="151"/>
                    <a:pt x="109" y="143"/>
                    <a:pt x="116" y="140"/>
                  </a:cubicBezTo>
                  <a:cubicBezTo>
                    <a:pt x="131" y="128"/>
                    <a:pt x="142" y="117"/>
                    <a:pt x="150" y="109"/>
                  </a:cubicBezTo>
                  <a:cubicBezTo>
                    <a:pt x="157" y="98"/>
                    <a:pt x="164" y="90"/>
                    <a:pt x="172" y="83"/>
                  </a:cubicBezTo>
                  <a:lnTo>
                    <a:pt x="198" y="54"/>
                  </a:lnTo>
                  <a:lnTo>
                    <a:pt x="243" y="1"/>
                  </a:lnTo>
                  <a:lnTo>
                    <a:pt x="138" y="20"/>
                  </a:lnTo>
                  <a:lnTo>
                    <a:pt x="135" y="20"/>
                  </a:lnTo>
                  <a:cubicBezTo>
                    <a:pt x="135" y="20"/>
                    <a:pt x="127" y="16"/>
                    <a:pt x="116" y="12"/>
                  </a:cubicBezTo>
                  <a:cubicBezTo>
                    <a:pt x="112" y="9"/>
                    <a:pt x="105" y="5"/>
                    <a:pt x="97" y="5"/>
                  </a:cubicBezTo>
                  <a:cubicBezTo>
                    <a:pt x="90" y="1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5" name="Google Shape;18475;p13"/>
            <p:cNvSpPr/>
            <p:nvPr/>
          </p:nvSpPr>
          <p:spPr>
            <a:xfrm>
              <a:off x="-190900" y="1111094"/>
              <a:ext cx="14325" cy="15232"/>
            </a:xfrm>
            <a:custGeom>
              <a:avLst/>
              <a:gdLst/>
              <a:ahLst/>
              <a:cxnLst/>
              <a:rect l="l" t="t" r="r" b="b"/>
              <a:pathLst>
                <a:path w="300" h="319" extrusionOk="0">
                  <a:moveTo>
                    <a:pt x="300" y="1"/>
                  </a:moveTo>
                  <a:lnTo>
                    <a:pt x="176" y="12"/>
                  </a:lnTo>
                  <a:lnTo>
                    <a:pt x="150" y="12"/>
                  </a:lnTo>
                  <a:cubicBezTo>
                    <a:pt x="138" y="15"/>
                    <a:pt x="128" y="15"/>
                    <a:pt x="112" y="20"/>
                  </a:cubicBezTo>
                  <a:cubicBezTo>
                    <a:pt x="98" y="23"/>
                    <a:pt x="86" y="27"/>
                    <a:pt x="71" y="34"/>
                  </a:cubicBezTo>
                  <a:cubicBezTo>
                    <a:pt x="53" y="46"/>
                    <a:pt x="38" y="64"/>
                    <a:pt x="26" y="87"/>
                  </a:cubicBezTo>
                  <a:cubicBezTo>
                    <a:pt x="15" y="105"/>
                    <a:pt x="12" y="127"/>
                    <a:pt x="8" y="150"/>
                  </a:cubicBezTo>
                  <a:lnTo>
                    <a:pt x="8" y="158"/>
                  </a:lnTo>
                  <a:lnTo>
                    <a:pt x="8" y="199"/>
                  </a:lnTo>
                  <a:lnTo>
                    <a:pt x="4" y="210"/>
                  </a:lnTo>
                  <a:lnTo>
                    <a:pt x="0" y="318"/>
                  </a:lnTo>
                  <a:lnTo>
                    <a:pt x="71" y="195"/>
                  </a:lnTo>
                  <a:lnTo>
                    <a:pt x="79" y="180"/>
                  </a:lnTo>
                  <a:cubicBezTo>
                    <a:pt x="83" y="172"/>
                    <a:pt x="86" y="169"/>
                    <a:pt x="90" y="165"/>
                  </a:cubicBezTo>
                  <a:cubicBezTo>
                    <a:pt x="93" y="161"/>
                    <a:pt x="93" y="158"/>
                    <a:pt x="101" y="154"/>
                  </a:cubicBezTo>
                  <a:cubicBezTo>
                    <a:pt x="109" y="143"/>
                    <a:pt x="124" y="135"/>
                    <a:pt x="143" y="120"/>
                  </a:cubicBezTo>
                  <a:cubicBezTo>
                    <a:pt x="150" y="116"/>
                    <a:pt x="157" y="113"/>
                    <a:pt x="169" y="105"/>
                  </a:cubicBezTo>
                  <a:cubicBezTo>
                    <a:pt x="180" y="98"/>
                    <a:pt x="191" y="90"/>
                    <a:pt x="206" y="7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6" name="Google Shape;18476;p13"/>
            <p:cNvSpPr/>
            <p:nvPr/>
          </p:nvSpPr>
          <p:spPr>
            <a:xfrm>
              <a:off x="-166787" y="1111811"/>
              <a:ext cx="9120" cy="9311"/>
            </a:xfrm>
            <a:custGeom>
              <a:avLst/>
              <a:gdLst/>
              <a:ahLst/>
              <a:cxnLst/>
              <a:rect l="l" t="t" r="r" b="b"/>
              <a:pathLst>
                <a:path w="191" h="195" extrusionOk="0">
                  <a:moveTo>
                    <a:pt x="190" y="0"/>
                  </a:moveTo>
                  <a:lnTo>
                    <a:pt x="127" y="23"/>
                  </a:lnTo>
                  <a:cubicBezTo>
                    <a:pt x="123" y="27"/>
                    <a:pt x="120" y="27"/>
                    <a:pt x="112" y="27"/>
                  </a:cubicBezTo>
                  <a:lnTo>
                    <a:pt x="86" y="27"/>
                  </a:lnTo>
                  <a:cubicBezTo>
                    <a:pt x="78" y="27"/>
                    <a:pt x="71" y="31"/>
                    <a:pt x="64" y="34"/>
                  </a:cubicBezTo>
                  <a:cubicBezTo>
                    <a:pt x="56" y="34"/>
                    <a:pt x="49" y="38"/>
                    <a:pt x="41" y="41"/>
                  </a:cubicBezTo>
                  <a:cubicBezTo>
                    <a:pt x="33" y="49"/>
                    <a:pt x="23" y="60"/>
                    <a:pt x="19" y="72"/>
                  </a:cubicBezTo>
                  <a:cubicBezTo>
                    <a:pt x="11" y="83"/>
                    <a:pt x="11" y="98"/>
                    <a:pt x="7" y="112"/>
                  </a:cubicBezTo>
                  <a:lnTo>
                    <a:pt x="4" y="146"/>
                  </a:lnTo>
                  <a:lnTo>
                    <a:pt x="0" y="195"/>
                  </a:lnTo>
                  <a:lnTo>
                    <a:pt x="67" y="146"/>
                  </a:lnTo>
                  <a:lnTo>
                    <a:pt x="90" y="146"/>
                  </a:lnTo>
                  <a:cubicBezTo>
                    <a:pt x="97" y="146"/>
                    <a:pt x="104" y="143"/>
                    <a:pt x="112" y="143"/>
                  </a:cubicBezTo>
                  <a:cubicBezTo>
                    <a:pt x="120" y="143"/>
                    <a:pt x="127" y="139"/>
                    <a:pt x="135" y="135"/>
                  </a:cubicBezTo>
                  <a:cubicBezTo>
                    <a:pt x="146" y="128"/>
                    <a:pt x="157" y="120"/>
                    <a:pt x="164" y="109"/>
                  </a:cubicBezTo>
                  <a:cubicBezTo>
                    <a:pt x="168" y="105"/>
                    <a:pt x="168" y="98"/>
                    <a:pt x="172" y="94"/>
                  </a:cubicBezTo>
                  <a:cubicBezTo>
                    <a:pt x="176" y="86"/>
                    <a:pt x="176" y="75"/>
                    <a:pt x="180" y="67"/>
                  </a:cubicBezTo>
                  <a:lnTo>
                    <a:pt x="19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7" name="Google Shape;18477;p13"/>
            <p:cNvSpPr/>
            <p:nvPr/>
          </p:nvSpPr>
          <p:spPr>
            <a:xfrm>
              <a:off x="-644860" y="2336980"/>
              <a:ext cx="7067" cy="11508"/>
            </a:xfrm>
            <a:custGeom>
              <a:avLst/>
              <a:gdLst/>
              <a:ahLst/>
              <a:cxnLst/>
              <a:rect l="l" t="t" r="r" b="b"/>
              <a:pathLst>
                <a:path w="148" h="241" extrusionOk="0">
                  <a:moveTo>
                    <a:pt x="65" y="1"/>
                  </a:moveTo>
                  <a:lnTo>
                    <a:pt x="39" y="50"/>
                  </a:lnTo>
                  <a:cubicBezTo>
                    <a:pt x="35" y="57"/>
                    <a:pt x="35" y="61"/>
                    <a:pt x="31" y="68"/>
                  </a:cubicBezTo>
                  <a:cubicBezTo>
                    <a:pt x="23" y="83"/>
                    <a:pt x="16" y="95"/>
                    <a:pt x="13" y="106"/>
                  </a:cubicBezTo>
                  <a:cubicBezTo>
                    <a:pt x="9" y="113"/>
                    <a:pt x="5" y="121"/>
                    <a:pt x="5" y="128"/>
                  </a:cubicBezTo>
                  <a:cubicBezTo>
                    <a:pt x="1" y="135"/>
                    <a:pt x="1" y="143"/>
                    <a:pt x="1" y="154"/>
                  </a:cubicBezTo>
                  <a:lnTo>
                    <a:pt x="1" y="169"/>
                  </a:lnTo>
                  <a:cubicBezTo>
                    <a:pt x="5" y="180"/>
                    <a:pt x="13" y="192"/>
                    <a:pt x="20" y="199"/>
                  </a:cubicBezTo>
                  <a:cubicBezTo>
                    <a:pt x="28" y="203"/>
                    <a:pt x="35" y="211"/>
                    <a:pt x="42" y="214"/>
                  </a:cubicBezTo>
                  <a:cubicBezTo>
                    <a:pt x="46" y="214"/>
                    <a:pt x="50" y="214"/>
                    <a:pt x="54" y="218"/>
                  </a:cubicBezTo>
                  <a:cubicBezTo>
                    <a:pt x="65" y="221"/>
                    <a:pt x="76" y="225"/>
                    <a:pt x="91" y="229"/>
                  </a:cubicBezTo>
                  <a:lnTo>
                    <a:pt x="132" y="240"/>
                  </a:lnTo>
                  <a:lnTo>
                    <a:pt x="140" y="199"/>
                  </a:lnTo>
                  <a:cubicBezTo>
                    <a:pt x="144" y="185"/>
                    <a:pt x="147" y="169"/>
                    <a:pt x="147" y="154"/>
                  </a:cubicBezTo>
                  <a:cubicBezTo>
                    <a:pt x="147" y="135"/>
                    <a:pt x="144" y="117"/>
                    <a:pt x="135" y="99"/>
                  </a:cubicBezTo>
                  <a:cubicBezTo>
                    <a:pt x="128" y="80"/>
                    <a:pt x="118" y="61"/>
                    <a:pt x="102" y="42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8478" name="Google Shape;18478;p13"/>
          <p:cNvGrpSpPr/>
          <p:nvPr/>
        </p:nvGrpSpPr>
        <p:grpSpPr>
          <a:xfrm>
            <a:off x="7418330" y="-586794"/>
            <a:ext cx="1592317" cy="1488329"/>
            <a:chOff x="-5548976" y="-3340925"/>
            <a:chExt cx="760419" cy="710759"/>
          </a:xfrm>
        </p:grpSpPr>
        <p:sp>
          <p:nvSpPr>
            <p:cNvPr id="18479" name="Google Shape;18479;p13"/>
            <p:cNvSpPr/>
            <p:nvPr/>
          </p:nvSpPr>
          <p:spPr>
            <a:xfrm>
              <a:off x="-5503995" y="-2906686"/>
              <a:ext cx="50949" cy="52191"/>
            </a:xfrm>
            <a:custGeom>
              <a:avLst/>
              <a:gdLst/>
              <a:ahLst/>
              <a:cxnLst/>
              <a:rect l="l" t="t" r="r" b="b"/>
              <a:pathLst>
                <a:path w="1067" h="1093" extrusionOk="0">
                  <a:moveTo>
                    <a:pt x="228" y="315"/>
                  </a:moveTo>
                  <a:cubicBezTo>
                    <a:pt x="259" y="315"/>
                    <a:pt x="288" y="371"/>
                    <a:pt x="322" y="375"/>
                  </a:cubicBezTo>
                  <a:cubicBezTo>
                    <a:pt x="333" y="375"/>
                    <a:pt x="348" y="375"/>
                    <a:pt x="359" y="378"/>
                  </a:cubicBezTo>
                  <a:cubicBezTo>
                    <a:pt x="393" y="393"/>
                    <a:pt x="430" y="416"/>
                    <a:pt x="397" y="453"/>
                  </a:cubicBezTo>
                  <a:cubicBezTo>
                    <a:pt x="378" y="475"/>
                    <a:pt x="352" y="494"/>
                    <a:pt x="314" y="494"/>
                  </a:cubicBezTo>
                  <a:cubicBezTo>
                    <a:pt x="304" y="494"/>
                    <a:pt x="285" y="490"/>
                    <a:pt x="269" y="483"/>
                  </a:cubicBezTo>
                  <a:cubicBezTo>
                    <a:pt x="269" y="427"/>
                    <a:pt x="180" y="371"/>
                    <a:pt x="195" y="345"/>
                  </a:cubicBezTo>
                  <a:cubicBezTo>
                    <a:pt x="206" y="323"/>
                    <a:pt x="217" y="315"/>
                    <a:pt x="228" y="315"/>
                  </a:cubicBezTo>
                  <a:close/>
                  <a:moveTo>
                    <a:pt x="789" y="494"/>
                  </a:moveTo>
                  <a:cubicBezTo>
                    <a:pt x="808" y="494"/>
                    <a:pt x="830" y="502"/>
                    <a:pt x="845" y="520"/>
                  </a:cubicBezTo>
                  <a:cubicBezTo>
                    <a:pt x="864" y="539"/>
                    <a:pt x="864" y="561"/>
                    <a:pt x="842" y="576"/>
                  </a:cubicBezTo>
                  <a:cubicBezTo>
                    <a:pt x="819" y="592"/>
                    <a:pt x="797" y="599"/>
                    <a:pt x="771" y="599"/>
                  </a:cubicBezTo>
                  <a:cubicBezTo>
                    <a:pt x="759" y="599"/>
                    <a:pt x="749" y="599"/>
                    <a:pt x="740" y="595"/>
                  </a:cubicBezTo>
                  <a:cubicBezTo>
                    <a:pt x="726" y="565"/>
                    <a:pt x="730" y="528"/>
                    <a:pt x="749" y="509"/>
                  </a:cubicBezTo>
                  <a:cubicBezTo>
                    <a:pt x="763" y="498"/>
                    <a:pt x="775" y="494"/>
                    <a:pt x="789" y="494"/>
                  </a:cubicBezTo>
                  <a:close/>
                  <a:moveTo>
                    <a:pt x="509" y="288"/>
                  </a:moveTo>
                  <a:cubicBezTo>
                    <a:pt x="520" y="288"/>
                    <a:pt x="535" y="292"/>
                    <a:pt x="550" y="304"/>
                  </a:cubicBezTo>
                  <a:cubicBezTo>
                    <a:pt x="520" y="401"/>
                    <a:pt x="520" y="490"/>
                    <a:pt x="651" y="520"/>
                  </a:cubicBezTo>
                  <a:cubicBezTo>
                    <a:pt x="673" y="524"/>
                    <a:pt x="681" y="554"/>
                    <a:pt x="681" y="580"/>
                  </a:cubicBezTo>
                  <a:cubicBezTo>
                    <a:pt x="651" y="625"/>
                    <a:pt x="625" y="677"/>
                    <a:pt x="580" y="677"/>
                  </a:cubicBezTo>
                  <a:cubicBezTo>
                    <a:pt x="561" y="677"/>
                    <a:pt x="535" y="666"/>
                    <a:pt x="509" y="644"/>
                  </a:cubicBezTo>
                  <a:cubicBezTo>
                    <a:pt x="452" y="625"/>
                    <a:pt x="565" y="569"/>
                    <a:pt x="479" y="535"/>
                  </a:cubicBezTo>
                  <a:cubicBezTo>
                    <a:pt x="404" y="509"/>
                    <a:pt x="471" y="397"/>
                    <a:pt x="435" y="330"/>
                  </a:cubicBezTo>
                  <a:cubicBezTo>
                    <a:pt x="457" y="315"/>
                    <a:pt x="479" y="288"/>
                    <a:pt x="509" y="288"/>
                  </a:cubicBezTo>
                  <a:close/>
                  <a:moveTo>
                    <a:pt x="300" y="715"/>
                  </a:moveTo>
                  <a:cubicBezTo>
                    <a:pt x="333" y="715"/>
                    <a:pt x="371" y="730"/>
                    <a:pt x="378" y="752"/>
                  </a:cubicBezTo>
                  <a:cubicBezTo>
                    <a:pt x="400" y="834"/>
                    <a:pt x="322" y="842"/>
                    <a:pt x="266" y="861"/>
                  </a:cubicBezTo>
                  <a:cubicBezTo>
                    <a:pt x="273" y="842"/>
                    <a:pt x="292" y="823"/>
                    <a:pt x="295" y="804"/>
                  </a:cubicBezTo>
                  <a:cubicBezTo>
                    <a:pt x="295" y="771"/>
                    <a:pt x="233" y="786"/>
                    <a:pt x="243" y="744"/>
                  </a:cubicBezTo>
                  <a:cubicBezTo>
                    <a:pt x="247" y="726"/>
                    <a:pt x="273" y="715"/>
                    <a:pt x="300" y="715"/>
                  </a:cubicBezTo>
                  <a:close/>
                  <a:moveTo>
                    <a:pt x="677" y="0"/>
                  </a:moveTo>
                  <a:cubicBezTo>
                    <a:pt x="651" y="0"/>
                    <a:pt x="621" y="12"/>
                    <a:pt x="592" y="35"/>
                  </a:cubicBezTo>
                  <a:cubicBezTo>
                    <a:pt x="557" y="27"/>
                    <a:pt x="520" y="12"/>
                    <a:pt x="487" y="12"/>
                  </a:cubicBezTo>
                  <a:cubicBezTo>
                    <a:pt x="461" y="12"/>
                    <a:pt x="435" y="19"/>
                    <a:pt x="412" y="53"/>
                  </a:cubicBezTo>
                  <a:cubicBezTo>
                    <a:pt x="337" y="71"/>
                    <a:pt x="292" y="166"/>
                    <a:pt x="210" y="166"/>
                  </a:cubicBezTo>
                  <a:cubicBezTo>
                    <a:pt x="199" y="166"/>
                    <a:pt x="183" y="161"/>
                    <a:pt x="169" y="154"/>
                  </a:cubicBezTo>
                  <a:cubicBezTo>
                    <a:pt x="79" y="285"/>
                    <a:pt x="109" y="453"/>
                    <a:pt x="23" y="584"/>
                  </a:cubicBezTo>
                  <a:cubicBezTo>
                    <a:pt x="0" y="618"/>
                    <a:pt x="16" y="666"/>
                    <a:pt x="45" y="685"/>
                  </a:cubicBezTo>
                  <a:cubicBezTo>
                    <a:pt x="116" y="726"/>
                    <a:pt x="131" y="804"/>
                    <a:pt x="150" y="864"/>
                  </a:cubicBezTo>
                  <a:cubicBezTo>
                    <a:pt x="202" y="1013"/>
                    <a:pt x="288" y="1077"/>
                    <a:pt x="419" y="1077"/>
                  </a:cubicBezTo>
                  <a:cubicBezTo>
                    <a:pt x="442" y="1077"/>
                    <a:pt x="464" y="1077"/>
                    <a:pt x="490" y="1073"/>
                  </a:cubicBezTo>
                  <a:cubicBezTo>
                    <a:pt x="509" y="1063"/>
                    <a:pt x="531" y="1058"/>
                    <a:pt x="550" y="1058"/>
                  </a:cubicBezTo>
                  <a:cubicBezTo>
                    <a:pt x="587" y="1058"/>
                    <a:pt x="621" y="1073"/>
                    <a:pt x="654" y="1092"/>
                  </a:cubicBezTo>
                  <a:cubicBezTo>
                    <a:pt x="711" y="1085"/>
                    <a:pt x="759" y="1055"/>
                    <a:pt x="797" y="1013"/>
                  </a:cubicBezTo>
                  <a:cubicBezTo>
                    <a:pt x="744" y="973"/>
                    <a:pt x="707" y="898"/>
                    <a:pt x="740" y="856"/>
                  </a:cubicBezTo>
                  <a:cubicBezTo>
                    <a:pt x="785" y="797"/>
                    <a:pt x="849" y="685"/>
                    <a:pt x="871" y="685"/>
                  </a:cubicBezTo>
                  <a:cubicBezTo>
                    <a:pt x="883" y="689"/>
                    <a:pt x="894" y="689"/>
                    <a:pt x="901" y="689"/>
                  </a:cubicBezTo>
                  <a:cubicBezTo>
                    <a:pt x="991" y="689"/>
                    <a:pt x="1002" y="606"/>
                    <a:pt x="1047" y="558"/>
                  </a:cubicBezTo>
                  <a:cubicBezTo>
                    <a:pt x="1006" y="524"/>
                    <a:pt x="980" y="464"/>
                    <a:pt x="913" y="464"/>
                  </a:cubicBezTo>
                  <a:lnTo>
                    <a:pt x="894" y="464"/>
                  </a:lnTo>
                  <a:cubicBezTo>
                    <a:pt x="932" y="393"/>
                    <a:pt x="1013" y="435"/>
                    <a:pt x="1036" y="375"/>
                  </a:cubicBezTo>
                  <a:cubicBezTo>
                    <a:pt x="1040" y="349"/>
                    <a:pt x="1066" y="304"/>
                    <a:pt x="1040" y="304"/>
                  </a:cubicBezTo>
                  <a:cubicBezTo>
                    <a:pt x="1032" y="304"/>
                    <a:pt x="1021" y="307"/>
                    <a:pt x="999" y="318"/>
                  </a:cubicBezTo>
                  <a:cubicBezTo>
                    <a:pt x="980" y="326"/>
                    <a:pt x="968" y="352"/>
                    <a:pt x="961" y="352"/>
                  </a:cubicBezTo>
                  <a:cubicBezTo>
                    <a:pt x="954" y="352"/>
                    <a:pt x="950" y="341"/>
                    <a:pt x="946" y="315"/>
                  </a:cubicBezTo>
                  <a:cubicBezTo>
                    <a:pt x="939" y="273"/>
                    <a:pt x="861" y="270"/>
                    <a:pt x="901" y="214"/>
                  </a:cubicBezTo>
                  <a:lnTo>
                    <a:pt x="906" y="214"/>
                  </a:lnTo>
                  <a:cubicBezTo>
                    <a:pt x="916" y="214"/>
                    <a:pt x="932" y="218"/>
                    <a:pt x="942" y="221"/>
                  </a:cubicBezTo>
                  <a:cubicBezTo>
                    <a:pt x="954" y="225"/>
                    <a:pt x="965" y="233"/>
                    <a:pt x="976" y="233"/>
                  </a:cubicBezTo>
                  <a:cubicBezTo>
                    <a:pt x="984" y="233"/>
                    <a:pt x="995" y="228"/>
                    <a:pt x="1006" y="221"/>
                  </a:cubicBezTo>
                  <a:cubicBezTo>
                    <a:pt x="1032" y="176"/>
                    <a:pt x="1036" y="131"/>
                    <a:pt x="1002" y="87"/>
                  </a:cubicBezTo>
                  <a:cubicBezTo>
                    <a:pt x="980" y="102"/>
                    <a:pt x="958" y="113"/>
                    <a:pt x="932" y="113"/>
                  </a:cubicBezTo>
                  <a:cubicBezTo>
                    <a:pt x="913" y="113"/>
                    <a:pt x="894" y="105"/>
                    <a:pt x="875" y="87"/>
                  </a:cubicBezTo>
                  <a:cubicBezTo>
                    <a:pt x="804" y="71"/>
                    <a:pt x="749" y="0"/>
                    <a:pt x="6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0" name="Google Shape;18480;p13"/>
            <p:cNvSpPr/>
            <p:nvPr/>
          </p:nvSpPr>
          <p:spPr>
            <a:xfrm>
              <a:off x="-5480789" y="-3046976"/>
              <a:ext cx="34141" cy="47893"/>
            </a:xfrm>
            <a:custGeom>
              <a:avLst/>
              <a:gdLst/>
              <a:ahLst/>
              <a:cxnLst/>
              <a:rect l="l" t="t" r="r" b="b"/>
              <a:pathLst>
                <a:path w="715" h="1003" extrusionOk="0">
                  <a:moveTo>
                    <a:pt x="296" y="452"/>
                  </a:moveTo>
                  <a:cubicBezTo>
                    <a:pt x="341" y="452"/>
                    <a:pt x="375" y="468"/>
                    <a:pt x="375" y="520"/>
                  </a:cubicBezTo>
                  <a:cubicBezTo>
                    <a:pt x="378" y="595"/>
                    <a:pt x="330" y="609"/>
                    <a:pt x="263" y="609"/>
                  </a:cubicBezTo>
                  <a:lnTo>
                    <a:pt x="206" y="609"/>
                  </a:lnTo>
                  <a:cubicBezTo>
                    <a:pt x="296" y="580"/>
                    <a:pt x="154" y="461"/>
                    <a:pt x="289" y="452"/>
                  </a:cubicBezTo>
                  <a:close/>
                  <a:moveTo>
                    <a:pt x="258" y="0"/>
                  </a:moveTo>
                  <a:cubicBezTo>
                    <a:pt x="206" y="57"/>
                    <a:pt x="161" y="128"/>
                    <a:pt x="94" y="165"/>
                  </a:cubicBezTo>
                  <a:cubicBezTo>
                    <a:pt x="1" y="221"/>
                    <a:pt x="23" y="318"/>
                    <a:pt x="49" y="356"/>
                  </a:cubicBezTo>
                  <a:cubicBezTo>
                    <a:pt x="116" y="438"/>
                    <a:pt x="97" y="528"/>
                    <a:pt x="109" y="609"/>
                  </a:cubicBezTo>
                  <a:cubicBezTo>
                    <a:pt x="128" y="766"/>
                    <a:pt x="154" y="819"/>
                    <a:pt x="311" y="868"/>
                  </a:cubicBezTo>
                  <a:cubicBezTo>
                    <a:pt x="330" y="871"/>
                    <a:pt x="348" y="875"/>
                    <a:pt x="356" y="890"/>
                  </a:cubicBezTo>
                  <a:cubicBezTo>
                    <a:pt x="382" y="976"/>
                    <a:pt x="427" y="1002"/>
                    <a:pt x="475" y="1002"/>
                  </a:cubicBezTo>
                  <a:cubicBezTo>
                    <a:pt x="527" y="1002"/>
                    <a:pt x="587" y="973"/>
                    <a:pt x="647" y="958"/>
                  </a:cubicBezTo>
                  <a:lnTo>
                    <a:pt x="644" y="954"/>
                  </a:lnTo>
                  <a:cubicBezTo>
                    <a:pt x="584" y="894"/>
                    <a:pt x="472" y="935"/>
                    <a:pt x="434" y="834"/>
                  </a:cubicBezTo>
                  <a:cubicBezTo>
                    <a:pt x="456" y="793"/>
                    <a:pt x="516" y="811"/>
                    <a:pt x="542" y="778"/>
                  </a:cubicBezTo>
                  <a:cubicBezTo>
                    <a:pt x="546" y="771"/>
                    <a:pt x="546" y="766"/>
                    <a:pt x="550" y="763"/>
                  </a:cubicBezTo>
                  <a:cubicBezTo>
                    <a:pt x="587" y="722"/>
                    <a:pt x="561" y="670"/>
                    <a:pt x="577" y="625"/>
                  </a:cubicBezTo>
                  <a:lnTo>
                    <a:pt x="587" y="625"/>
                  </a:lnTo>
                  <a:cubicBezTo>
                    <a:pt x="606" y="625"/>
                    <a:pt x="621" y="632"/>
                    <a:pt x="636" y="644"/>
                  </a:cubicBezTo>
                  <a:cubicBezTo>
                    <a:pt x="651" y="651"/>
                    <a:pt x="666" y="659"/>
                    <a:pt x="684" y="659"/>
                  </a:cubicBezTo>
                  <a:cubicBezTo>
                    <a:pt x="692" y="659"/>
                    <a:pt x="703" y="654"/>
                    <a:pt x="715" y="651"/>
                  </a:cubicBezTo>
                  <a:lnTo>
                    <a:pt x="711" y="651"/>
                  </a:lnTo>
                  <a:cubicBezTo>
                    <a:pt x="673" y="628"/>
                    <a:pt x="662" y="592"/>
                    <a:pt x="639" y="557"/>
                  </a:cubicBezTo>
                  <a:cubicBezTo>
                    <a:pt x="629" y="497"/>
                    <a:pt x="527" y="468"/>
                    <a:pt x="580" y="385"/>
                  </a:cubicBezTo>
                  <a:cubicBezTo>
                    <a:pt x="550" y="337"/>
                    <a:pt x="498" y="295"/>
                    <a:pt x="561" y="210"/>
                  </a:cubicBezTo>
                  <a:cubicBezTo>
                    <a:pt x="558" y="206"/>
                    <a:pt x="554" y="202"/>
                    <a:pt x="550" y="199"/>
                  </a:cubicBezTo>
                  <a:cubicBezTo>
                    <a:pt x="494" y="225"/>
                    <a:pt x="449" y="240"/>
                    <a:pt x="415" y="240"/>
                  </a:cubicBezTo>
                  <a:cubicBezTo>
                    <a:pt x="359" y="240"/>
                    <a:pt x="330" y="202"/>
                    <a:pt x="330" y="102"/>
                  </a:cubicBezTo>
                  <a:cubicBezTo>
                    <a:pt x="330" y="68"/>
                    <a:pt x="285" y="34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1" name="Google Shape;18481;p13"/>
            <p:cNvSpPr/>
            <p:nvPr/>
          </p:nvSpPr>
          <p:spPr>
            <a:xfrm>
              <a:off x="-5465461" y="-3057290"/>
              <a:ext cx="45219" cy="29653"/>
            </a:xfrm>
            <a:custGeom>
              <a:avLst/>
              <a:gdLst/>
              <a:ahLst/>
              <a:cxnLst/>
              <a:rect l="l" t="t" r="r" b="b"/>
              <a:pathLst>
                <a:path w="947" h="621" extrusionOk="0">
                  <a:moveTo>
                    <a:pt x="315" y="0"/>
                  </a:moveTo>
                  <a:cubicBezTo>
                    <a:pt x="225" y="0"/>
                    <a:pt x="132" y="23"/>
                    <a:pt x="38" y="59"/>
                  </a:cubicBezTo>
                  <a:cubicBezTo>
                    <a:pt x="1" y="187"/>
                    <a:pt x="94" y="269"/>
                    <a:pt x="135" y="377"/>
                  </a:cubicBezTo>
                  <a:cubicBezTo>
                    <a:pt x="247" y="332"/>
                    <a:pt x="349" y="292"/>
                    <a:pt x="457" y="247"/>
                  </a:cubicBezTo>
                  <a:lnTo>
                    <a:pt x="457" y="247"/>
                  </a:lnTo>
                  <a:cubicBezTo>
                    <a:pt x="430" y="328"/>
                    <a:pt x="349" y="366"/>
                    <a:pt x="360" y="449"/>
                  </a:cubicBezTo>
                  <a:cubicBezTo>
                    <a:pt x="390" y="504"/>
                    <a:pt x="539" y="482"/>
                    <a:pt x="472" y="609"/>
                  </a:cubicBezTo>
                  <a:cubicBezTo>
                    <a:pt x="498" y="613"/>
                    <a:pt x="525" y="616"/>
                    <a:pt x="554" y="620"/>
                  </a:cubicBezTo>
                  <a:cubicBezTo>
                    <a:pt x="558" y="609"/>
                    <a:pt x="565" y="598"/>
                    <a:pt x="573" y="590"/>
                  </a:cubicBezTo>
                  <a:cubicBezTo>
                    <a:pt x="580" y="579"/>
                    <a:pt x="587" y="568"/>
                    <a:pt x="596" y="556"/>
                  </a:cubicBezTo>
                  <a:cubicBezTo>
                    <a:pt x="622" y="456"/>
                    <a:pt x="648" y="422"/>
                    <a:pt x="711" y="422"/>
                  </a:cubicBezTo>
                  <a:cubicBezTo>
                    <a:pt x="730" y="422"/>
                    <a:pt x="756" y="426"/>
                    <a:pt x="786" y="433"/>
                  </a:cubicBezTo>
                  <a:cubicBezTo>
                    <a:pt x="834" y="444"/>
                    <a:pt x="868" y="494"/>
                    <a:pt x="917" y="494"/>
                  </a:cubicBezTo>
                  <a:cubicBezTo>
                    <a:pt x="928" y="494"/>
                    <a:pt x="936" y="489"/>
                    <a:pt x="946" y="485"/>
                  </a:cubicBezTo>
                  <a:cubicBezTo>
                    <a:pt x="943" y="478"/>
                    <a:pt x="936" y="471"/>
                    <a:pt x="928" y="467"/>
                  </a:cubicBezTo>
                  <a:cubicBezTo>
                    <a:pt x="879" y="407"/>
                    <a:pt x="943" y="337"/>
                    <a:pt x="906" y="276"/>
                  </a:cubicBezTo>
                  <a:lnTo>
                    <a:pt x="894" y="276"/>
                  </a:lnTo>
                  <a:cubicBezTo>
                    <a:pt x="797" y="276"/>
                    <a:pt x="786" y="220"/>
                    <a:pt x="823" y="138"/>
                  </a:cubicBezTo>
                  <a:cubicBezTo>
                    <a:pt x="812" y="130"/>
                    <a:pt x="805" y="127"/>
                    <a:pt x="794" y="119"/>
                  </a:cubicBezTo>
                  <a:cubicBezTo>
                    <a:pt x="771" y="153"/>
                    <a:pt x="749" y="187"/>
                    <a:pt x="727" y="187"/>
                  </a:cubicBezTo>
                  <a:cubicBezTo>
                    <a:pt x="711" y="187"/>
                    <a:pt x="692" y="171"/>
                    <a:pt x="677" y="127"/>
                  </a:cubicBezTo>
                  <a:cubicBezTo>
                    <a:pt x="659" y="63"/>
                    <a:pt x="614" y="67"/>
                    <a:pt x="570" y="56"/>
                  </a:cubicBezTo>
                  <a:cubicBezTo>
                    <a:pt x="483" y="18"/>
                    <a:pt x="401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2" name="Google Shape;18482;p13"/>
            <p:cNvSpPr/>
            <p:nvPr/>
          </p:nvSpPr>
          <p:spPr>
            <a:xfrm>
              <a:off x="-5468469" y="-3054472"/>
              <a:ext cx="39871" cy="54149"/>
            </a:xfrm>
            <a:custGeom>
              <a:avLst/>
              <a:gdLst/>
              <a:ahLst/>
              <a:cxnLst/>
              <a:rect l="l" t="t" r="r" b="b"/>
              <a:pathLst>
                <a:path w="835" h="1134" extrusionOk="0">
                  <a:moveTo>
                    <a:pt x="101" y="0"/>
                  </a:moveTo>
                  <a:cubicBezTo>
                    <a:pt x="15" y="16"/>
                    <a:pt x="12" y="90"/>
                    <a:pt x="0" y="157"/>
                  </a:cubicBezTo>
                  <a:cubicBezTo>
                    <a:pt x="27" y="191"/>
                    <a:pt x="72" y="225"/>
                    <a:pt x="72" y="259"/>
                  </a:cubicBezTo>
                  <a:cubicBezTo>
                    <a:pt x="72" y="359"/>
                    <a:pt x="101" y="397"/>
                    <a:pt x="157" y="397"/>
                  </a:cubicBezTo>
                  <a:cubicBezTo>
                    <a:pt x="191" y="397"/>
                    <a:pt x="236" y="382"/>
                    <a:pt x="292" y="356"/>
                  </a:cubicBezTo>
                  <a:cubicBezTo>
                    <a:pt x="303" y="352"/>
                    <a:pt x="314" y="348"/>
                    <a:pt x="326" y="340"/>
                  </a:cubicBezTo>
                  <a:lnTo>
                    <a:pt x="326" y="340"/>
                  </a:lnTo>
                  <a:cubicBezTo>
                    <a:pt x="314" y="352"/>
                    <a:pt x="307" y="359"/>
                    <a:pt x="303" y="367"/>
                  </a:cubicBezTo>
                  <a:cubicBezTo>
                    <a:pt x="240" y="452"/>
                    <a:pt x="292" y="494"/>
                    <a:pt x="322" y="542"/>
                  </a:cubicBezTo>
                  <a:lnTo>
                    <a:pt x="389" y="542"/>
                  </a:lnTo>
                  <a:cubicBezTo>
                    <a:pt x="400" y="539"/>
                    <a:pt x="408" y="539"/>
                    <a:pt x="415" y="539"/>
                  </a:cubicBezTo>
                  <a:cubicBezTo>
                    <a:pt x="445" y="539"/>
                    <a:pt x="467" y="547"/>
                    <a:pt x="483" y="573"/>
                  </a:cubicBezTo>
                  <a:cubicBezTo>
                    <a:pt x="505" y="618"/>
                    <a:pt x="471" y="651"/>
                    <a:pt x="441" y="677"/>
                  </a:cubicBezTo>
                  <a:cubicBezTo>
                    <a:pt x="426" y="692"/>
                    <a:pt x="404" y="704"/>
                    <a:pt x="381" y="714"/>
                  </a:cubicBezTo>
                  <a:cubicBezTo>
                    <a:pt x="404" y="749"/>
                    <a:pt x="415" y="785"/>
                    <a:pt x="453" y="808"/>
                  </a:cubicBezTo>
                  <a:cubicBezTo>
                    <a:pt x="476" y="785"/>
                    <a:pt x="490" y="740"/>
                    <a:pt x="516" y="740"/>
                  </a:cubicBezTo>
                  <a:cubicBezTo>
                    <a:pt x="528" y="740"/>
                    <a:pt x="538" y="749"/>
                    <a:pt x="554" y="763"/>
                  </a:cubicBezTo>
                  <a:cubicBezTo>
                    <a:pt x="583" y="797"/>
                    <a:pt x="614" y="868"/>
                    <a:pt x="546" y="897"/>
                  </a:cubicBezTo>
                  <a:cubicBezTo>
                    <a:pt x="535" y="906"/>
                    <a:pt x="528" y="906"/>
                    <a:pt x="520" y="906"/>
                  </a:cubicBezTo>
                  <a:cubicBezTo>
                    <a:pt x="479" y="906"/>
                    <a:pt x="509" y="827"/>
                    <a:pt x="467" y="816"/>
                  </a:cubicBezTo>
                  <a:cubicBezTo>
                    <a:pt x="464" y="816"/>
                    <a:pt x="460" y="811"/>
                    <a:pt x="457" y="808"/>
                  </a:cubicBezTo>
                  <a:cubicBezTo>
                    <a:pt x="445" y="811"/>
                    <a:pt x="434" y="816"/>
                    <a:pt x="426" y="816"/>
                  </a:cubicBezTo>
                  <a:cubicBezTo>
                    <a:pt x="408" y="816"/>
                    <a:pt x="393" y="808"/>
                    <a:pt x="378" y="801"/>
                  </a:cubicBezTo>
                  <a:cubicBezTo>
                    <a:pt x="363" y="789"/>
                    <a:pt x="348" y="782"/>
                    <a:pt x="329" y="782"/>
                  </a:cubicBezTo>
                  <a:lnTo>
                    <a:pt x="319" y="782"/>
                  </a:lnTo>
                  <a:cubicBezTo>
                    <a:pt x="303" y="827"/>
                    <a:pt x="329" y="879"/>
                    <a:pt x="292" y="920"/>
                  </a:cubicBezTo>
                  <a:cubicBezTo>
                    <a:pt x="292" y="920"/>
                    <a:pt x="292" y="920"/>
                    <a:pt x="292" y="920"/>
                  </a:cubicBezTo>
                  <a:lnTo>
                    <a:pt x="292" y="920"/>
                  </a:lnTo>
                  <a:cubicBezTo>
                    <a:pt x="288" y="923"/>
                    <a:pt x="288" y="928"/>
                    <a:pt x="284" y="935"/>
                  </a:cubicBezTo>
                  <a:cubicBezTo>
                    <a:pt x="288" y="932"/>
                    <a:pt x="291" y="924"/>
                    <a:pt x="292" y="920"/>
                  </a:cubicBezTo>
                  <a:lnTo>
                    <a:pt x="292" y="920"/>
                  </a:lnTo>
                  <a:cubicBezTo>
                    <a:pt x="288" y="999"/>
                    <a:pt x="322" y="1013"/>
                    <a:pt x="363" y="1013"/>
                  </a:cubicBezTo>
                  <a:cubicBezTo>
                    <a:pt x="378" y="1013"/>
                    <a:pt x="393" y="1010"/>
                    <a:pt x="408" y="1010"/>
                  </a:cubicBezTo>
                  <a:cubicBezTo>
                    <a:pt x="423" y="1006"/>
                    <a:pt x="441" y="1006"/>
                    <a:pt x="457" y="1006"/>
                  </a:cubicBezTo>
                  <a:lnTo>
                    <a:pt x="476" y="1006"/>
                  </a:lnTo>
                  <a:cubicBezTo>
                    <a:pt x="460" y="1070"/>
                    <a:pt x="404" y="1073"/>
                    <a:pt x="386" y="1111"/>
                  </a:cubicBezTo>
                  <a:lnTo>
                    <a:pt x="389" y="1115"/>
                  </a:lnTo>
                  <a:cubicBezTo>
                    <a:pt x="441" y="1122"/>
                    <a:pt x="493" y="1125"/>
                    <a:pt x="550" y="1130"/>
                  </a:cubicBezTo>
                  <a:cubicBezTo>
                    <a:pt x="554" y="1130"/>
                    <a:pt x="554" y="1133"/>
                    <a:pt x="557" y="1133"/>
                  </a:cubicBezTo>
                  <a:cubicBezTo>
                    <a:pt x="583" y="1133"/>
                    <a:pt x="606" y="1115"/>
                    <a:pt x="628" y="1096"/>
                  </a:cubicBezTo>
                  <a:cubicBezTo>
                    <a:pt x="647" y="1077"/>
                    <a:pt x="669" y="1058"/>
                    <a:pt x="695" y="1058"/>
                  </a:cubicBezTo>
                  <a:cubicBezTo>
                    <a:pt x="714" y="1058"/>
                    <a:pt x="733" y="1066"/>
                    <a:pt x="752" y="1092"/>
                  </a:cubicBezTo>
                  <a:cubicBezTo>
                    <a:pt x="778" y="1077"/>
                    <a:pt x="800" y="1063"/>
                    <a:pt x="823" y="1047"/>
                  </a:cubicBezTo>
                  <a:cubicBezTo>
                    <a:pt x="804" y="1018"/>
                    <a:pt x="819" y="991"/>
                    <a:pt x="834" y="968"/>
                  </a:cubicBezTo>
                  <a:cubicBezTo>
                    <a:pt x="785" y="879"/>
                    <a:pt x="790" y="789"/>
                    <a:pt x="830" y="699"/>
                  </a:cubicBezTo>
                  <a:cubicBezTo>
                    <a:pt x="797" y="673"/>
                    <a:pt x="755" y="681"/>
                    <a:pt x="718" y="673"/>
                  </a:cubicBezTo>
                  <a:cubicBezTo>
                    <a:pt x="703" y="688"/>
                    <a:pt x="695" y="711"/>
                    <a:pt x="669" y="726"/>
                  </a:cubicBezTo>
                  <a:cubicBezTo>
                    <a:pt x="662" y="733"/>
                    <a:pt x="650" y="737"/>
                    <a:pt x="640" y="737"/>
                  </a:cubicBezTo>
                  <a:cubicBezTo>
                    <a:pt x="681" y="666"/>
                    <a:pt x="614" y="621"/>
                    <a:pt x="617" y="561"/>
                  </a:cubicBezTo>
                  <a:cubicBezTo>
                    <a:pt x="588" y="557"/>
                    <a:pt x="561" y="554"/>
                    <a:pt x="535" y="550"/>
                  </a:cubicBezTo>
                  <a:cubicBezTo>
                    <a:pt x="493" y="524"/>
                    <a:pt x="453" y="502"/>
                    <a:pt x="415" y="468"/>
                  </a:cubicBezTo>
                  <a:cubicBezTo>
                    <a:pt x="397" y="449"/>
                    <a:pt x="355" y="412"/>
                    <a:pt x="423" y="390"/>
                  </a:cubicBezTo>
                  <a:cubicBezTo>
                    <a:pt x="412" y="307"/>
                    <a:pt x="493" y="269"/>
                    <a:pt x="520" y="188"/>
                  </a:cubicBezTo>
                  <a:lnTo>
                    <a:pt x="520" y="188"/>
                  </a:lnTo>
                  <a:cubicBezTo>
                    <a:pt x="412" y="233"/>
                    <a:pt x="310" y="273"/>
                    <a:pt x="198" y="318"/>
                  </a:cubicBezTo>
                  <a:cubicBezTo>
                    <a:pt x="157" y="210"/>
                    <a:pt x="64" y="128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3" name="Google Shape;18483;p13"/>
            <p:cNvSpPr/>
            <p:nvPr/>
          </p:nvSpPr>
          <p:spPr>
            <a:xfrm>
              <a:off x="-5521806" y="-3267963"/>
              <a:ext cx="32661" cy="36815"/>
            </a:xfrm>
            <a:custGeom>
              <a:avLst/>
              <a:gdLst/>
              <a:ahLst/>
              <a:cxnLst/>
              <a:rect l="l" t="t" r="r" b="b"/>
              <a:pathLst>
                <a:path w="684" h="771" extrusionOk="0">
                  <a:moveTo>
                    <a:pt x="269" y="1"/>
                  </a:moveTo>
                  <a:cubicBezTo>
                    <a:pt x="202" y="27"/>
                    <a:pt x="292" y="46"/>
                    <a:pt x="276" y="75"/>
                  </a:cubicBezTo>
                  <a:cubicBezTo>
                    <a:pt x="261" y="101"/>
                    <a:pt x="247" y="117"/>
                    <a:pt x="220" y="117"/>
                  </a:cubicBezTo>
                  <a:cubicBezTo>
                    <a:pt x="216" y="117"/>
                    <a:pt x="209" y="117"/>
                    <a:pt x="206" y="113"/>
                  </a:cubicBezTo>
                  <a:cubicBezTo>
                    <a:pt x="49" y="161"/>
                    <a:pt x="45" y="303"/>
                    <a:pt x="7" y="423"/>
                  </a:cubicBezTo>
                  <a:cubicBezTo>
                    <a:pt x="23" y="405"/>
                    <a:pt x="40" y="389"/>
                    <a:pt x="63" y="389"/>
                  </a:cubicBezTo>
                  <a:cubicBezTo>
                    <a:pt x="75" y="389"/>
                    <a:pt x="85" y="393"/>
                    <a:pt x="101" y="401"/>
                  </a:cubicBezTo>
                  <a:cubicBezTo>
                    <a:pt x="145" y="427"/>
                    <a:pt x="157" y="460"/>
                    <a:pt x="130" y="505"/>
                  </a:cubicBezTo>
                  <a:cubicBezTo>
                    <a:pt x="135" y="509"/>
                    <a:pt x="142" y="509"/>
                    <a:pt x="149" y="509"/>
                  </a:cubicBezTo>
                  <a:cubicBezTo>
                    <a:pt x="247" y="509"/>
                    <a:pt x="306" y="427"/>
                    <a:pt x="392" y="393"/>
                  </a:cubicBezTo>
                  <a:cubicBezTo>
                    <a:pt x="404" y="389"/>
                    <a:pt x="418" y="382"/>
                    <a:pt x="430" y="382"/>
                  </a:cubicBezTo>
                  <a:cubicBezTo>
                    <a:pt x="441" y="382"/>
                    <a:pt x="449" y="386"/>
                    <a:pt x="456" y="397"/>
                  </a:cubicBezTo>
                  <a:cubicBezTo>
                    <a:pt x="463" y="405"/>
                    <a:pt x="467" y="427"/>
                    <a:pt x="463" y="431"/>
                  </a:cubicBezTo>
                  <a:cubicBezTo>
                    <a:pt x="373" y="483"/>
                    <a:pt x="377" y="617"/>
                    <a:pt x="228" y="648"/>
                  </a:cubicBezTo>
                  <a:cubicBezTo>
                    <a:pt x="202" y="651"/>
                    <a:pt x="183" y="651"/>
                    <a:pt x="168" y="651"/>
                  </a:cubicBezTo>
                  <a:cubicBezTo>
                    <a:pt x="90" y="651"/>
                    <a:pt x="116" y="591"/>
                    <a:pt x="108" y="539"/>
                  </a:cubicBezTo>
                  <a:cubicBezTo>
                    <a:pt x="93" y="513"/>
                    <a:pt x="75" y="491"/>
                    <a:pt x="56" y="468"/>
                  </a:cubicBezTo>
                  <a:cubicBezTo>
                    <a:pt x="0" y="546"/>
                    <a:pt x="45" y="640"/>
                    <a:pt x="23" y="737"/>
                  </a:cubicBezTo>
                  <a:lnTo>
                    <a:pt x="112" y="737"/>
                  </a:lnTo>
                  <a:cubicBezTo>
                    <a:pt x="130" y="734"/>
                    <a:pt x="145" y="734"/>
                    <a:pt x="164" y="734"/>
                  </a:cubicBezTo>
                  <a:cubicBezTo>
                    <a:pt x="197" y="734"/>
                    <a:pt x="235" y="741"/>
                    <a:pt x="265" y="771"/>
                  </a:cubicBezTo>
                  <a:cubicBezTo>
                    <a:pt x="269" y="756"/>
                    <a:pt x="276" y="722"/>
                    <a:pt x="276" y="722"/>
                  </a:cubicBezTo>
                  <a:cubicBezTo>
                    <a:pt x="292" y="726"/>
                    <a:pt x="299" y="726"/>
                    <a:pt x="310" y="726"/>
                  </a:cubicBezTo>
                  <a:cubicBezTo>
                    <a:pt x="422" y="726"/>
                    <a:pt x="475" y="591"/>
                    <a:pt x="579" y="584"/>
                  </a:cubicBezTo>
                  <a:cubicBezTo>
                    <a:pt x="583" y="584"/>
                    <a:pt x="590" y="580"/>
                    <a:pt x="594" y="580"/>
                  </a:cubicBezTo>
                  <a:cubicBezTo>
                    <a:pt x="601" y="569"/>
                    <a:pt x="609" y="562"/>
                    <a:pt x="613" y="550"/>
                  </a:cubicBezTo>
                  <a:cubicBezTo>
                    <a:pt x="538" y="434"/>
                    <a:pt x="684" y="311"/>
                    <a:pt x="594" y="199"/>
                  </a:cubicBezTo>
                  <a:lnTo>
                    <a:pt x="590" y="199"/>
                  </a:lnTo>
                  <a:cubicBezTo>
                    <a:pt x="508" y="199"/>
                    <a:pt x="523" y="296"/>
                    <a:pt x="475" y="326"/>
                  </a:cubicBezTo>
                  <a:cubicBezTo>
                    <a:pt x="444" y="296"/>
                    <a:pt x="422" y="258"/>
                    <a:pt x="392" y="248"/>
                  </a:cubicBezTo>
                  <a:cubicBezTo>
                    <a:pt x="328" y="221"/>
                    <a:pt x="328" y="229"/>
                    <a:pt x="351" y="169"/>
                  </a:cubicBezTo>
                  <a:cubicBezTo>
                    <a:pt x="284" y="124"/>
                    <a:pt x="321" y="79"/>
                    <a:pt x="347" y="34"/>
                  </a:cubicBezTo>
                  <a:cubicBezTo>
                    <a:pt x="325" y="23"/>
                    <a:pt x="295" y="1"/>
                    <a:pt x="2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4" name="Google Shape;18484;p13"/>
            <p:cNvSpPr/>
            <p:nvPr/>
          </p:nvSpPr>
          <p:spPr>
            <a:xfrm>
              <a:off x="-5206608" y="-2915759"/>
              <a:ext cx="38248" cy="42497"/>
            </a:xfrm>
            <a:custGeom>
              <a:avLst/>
              <a:gdLst/>
              <a:ahLst/>
              <a:cxnLst/>
              <a:rect l="l" t="t" r="r" b="b"/>
              <a:pathLst>
                <a:path w="801" h="890" extrusionOk="0">
                  <a:moveTo>
                    <a:pt x="356" y="0"/>
                  </a:moveTo>
                  <a:cubicBezTo>
                    <a:pt x="288" y="0"/>
                    <a:pt x="228" y="37"/>
                    <a:pt x="154" y="109"/>
                  </a:cubicBezTo>
                  <a:cubicBezTo>
                    <a:pt x="202" y="146"/>
                    <a:pt x="217" y="187"/>
                    <a:pt x="202" y="251"/>
                  </a:cubicBezTo>
                  <a:cubicBezTo>
                    <a:pt x="176" y="351"/>
                    <a:pt x="112" y="452"/>
                    <a:pt x="191" y="557"/>
                  </a:cubicBezTo>
                  <a:cubicBezTo>
                    <a:pt x="195" y="561"/>
                    <a:pt x="191" y="583"/>
                    <a:pt x="187" y="587"/>
                  </a:cubicBezTo>
                  <a:cubicBezTo>
                    <a:pt x="86" y="602"/>
                    <a:pt x="94" y="732"/>
                    <a:pt x="0" y="755"/>
                  </a:cubicBezTo>
                  <a:cubicBezTo>
                    <a:pt x="45" y="796"/>
                    <a:pt x="75" y="863"/>
                    <a:pt x="150" y="863"/>
                  </a:cubicBezTo>
                  <a:cubicBezTo>
                    <a:pt x="161" y="856"/>
                    <a:pt x="173" y="853"/>
                    <a:pt x="183" y="853"/>
                  </a:cubicBezTo>
                  <a:cubicBezTo>
                    <a:pt x="202" y="853"/>
                    <a:pt x="221" y="860"/>
                    <a:pt x="240" y="871"/>
                  </a:cubicBezTo>
                  <a:cubicBezTo>
                    <a:pt x="258" y="882"/>
                    <a:pt x="277" y="889"/>
                    <a:pt x="295" y="889"/>
                  </a:cubicBezTo>
                  <a:cubicBezTo>
                    <a:pt x="307" y="889"/>
                    <a:pt x="321" y="886"/>
                    <a:pt x="333" y="875"/>
                  </a:cubicBezTo>
                  <a:cubicBezTo>
                    <a:pt x="337" y="830"/>
                    <a:pt x="307" y="800"/>
                    <a:pt x="280" y="770"/>
                  </a:cubicBezTo>
                  <a:cubicBezTo>
                    <a:pt x="243" y="729"/>
                    <a:pt x="251" y="692"/>
                    <a:pt x="295" y="665"/>
                  </a:cubicBezTo>
                  <a:cubicBezTo>
                    <a:pt x="397" y="606"/>
                    <a:pt x="374" y="531"/>
                    <a:pt x="333" y="449"/>
                  </a:cubicBezTo>
                  <a:cubicBezTo>
                    <a:pt x="288" y="445"/>
                    <a:pt x="247" y="434"/>
                    <a:pt x="292" y="378"/>
                  </a:cubicBezTo>
                  <a:cubicBezTo>
                    <a:pt x="285" y="314"/>
                    <a:pt x="295" y="266"/>
                    <a:pt x="359" y="266"/>
                  </a:cubicBezTo>
                  <a:cubicBezTo>
                    <a:pt x="370" y="266"/>
                    <a:pt x="382" y="266"/>
                    <a:pt x="397" y="269"/>
                  </a:cubicBezTo>
                  <a:lnTo>
                    <a:pt x="415" y="269"/>
                  </a:lnTo>
                  <a:cubicBezTo>
                    <a:pt x="445" y="269"/>
                    <a:pt x="475" y="258"/>
                    <a:pt x="505" y="254"/>
                  </a:cubicBezTo>
                  <a:cubicBezTo>
                    <a:pt x="523" y="235"/>
                    <a:pt x="539" y="228"/>
                    <a:pt x="554" y="228"/>
                  </a:cubicBezTo>
                  <a:cubicBezTo>
                    <a:pt x="594" y="228"/>
                    <a:pt x="613" y="288"/>
                    <a:pt x="647" y="306"/>
                  </a:cubicBezTo>
                  <a:lnTo>
                    <a:pt x="647" y="303"/>
                  </a:lnTo>
                  <a:cubicBezTo>
                    <a:pt x="662" y="280"/>
                    <a:pt x="673" y="273"/>
                    <a:pt x="684" y="273"/>
                  </a:cubicBezTo>
                  <a:cubicBezTo>
                    <a:pt x="699" y="273"/>
                    <a:pt x="714" y="292"/>
                    <a:pt x="729" y="314"/>
                  </a:cubicBezTo>
                  <a:cubicBezTo>
                    <a:pt x="751" y="299"/>
                    <a:pt x="774" y="288"/>
                    <a:pt x="801" y="273"/>
                  </a:cubicBezTo>
                  <a:cubicBezTo>
                    <a:pt x="782" y="239"/>
                    <a:pt x="770" y="199"/>
                    <a:pt x="729" y="180"/>
                  </a:cubicBezTo>
                  <a:cubicBezTo>
                    <a:pt x="703" y="202"/>
                    <a:pt x="680" y="209"/>
                    <a:pt x="666" y="209"/>
                  </a:cubicBezTo>
                  <a:cubicBezTo>
                    <a:pt x="606" y="209"/>
                    <a:pt x="621" y="97"/>
                    <a:pt x="572" y="78"/>
                  </a:cubicBezTo>
                  <a:cubicBezTo>
                    <a:pt x="482" y="26"/>
                    <a:pt x="415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5" name="Google Shape;18485;p13"/>
            <p:cNvSpPr/>
            <p:nvPr/>
          </p:nvSpPr>
          <p:spPr>
            <a:xfrm>
              <a:off x="-5518463" y="-3309696"/>
              <a:ext cx="34332" cy="28220"/>
            </a:xfrm>
            <a:custGeom>
              <a:avLst/>
              <a:gdLst/>
              <a:ahLst/>
              <a:cxnLst/>
              <a:rect l="l" t="t" r="r" b="b"/>
              <a:pathLst>
                <a:path w="719" h="591" extrusionOk="0">
                  <a:moveTo>
                    <a:pt x="236" y="441"/>
                  </a:moveTo>
                  <a:cubicBezTo>
                    <a:pt x="236" y="445"/>
                    <a:pt x="232" y="445"/>
                    <a:pt x="232" y="449"/>
                  </a:cubicBezTo>
                  <a:lnTo>
                    <a:pt x="236" y="449"/>
                  </a:lnTo>
                  <a:lnTo>
                    <a:pt x="236" y="441"/>
                  </a:lnTo>
                  <a:close/>
                  <a:moveTo>
                    <a:pt x="431" y="0"/>
                  </a:moveTo>
                  <a:cubicBezTo>
                    <a:pt x="415" y="0"/>
                    <a:pt x="401" y="0"/>
                    <a:pt x="382" y="7"/>
                  </a:cubicBezTo>
                  <a:cubicBezTo>
                    <a:pt x="431" y="45"/>
                    <a:pt x="441" y="86"/>
                    <a:pt x="386" y="123"/>
                  </a:cubicBezTo>
                  <a:cubicBezTo>
                    <a:pt x="363" y="138"/>
                    <a:pt x="341" y="157"/>
                    <a:pt x="322" y="157"/>
                  </a:cubicBezTo>
                  <a:cubicBezTo>
                    <a:pt x="303" y="157"/>
                    <a:pt x="289" y="145"/>
                    <a:pt x="274" y="116"/>
                  </a:cubicBezTo>
                  <a:cubicBezTo>
                    <a:pt x="232" y="150"/>
                    <a:pt x="229" y="240"/>
                    <a:pt x="162" y="240"/>
                  </a:cubicBezTo>
                  <a:cubicBezTo>
                    <a:pt x="146" y="240"/>
                    <a:pt x="132" y="235"/>
                    <a:pt x="113" y="228"/>
                  </a:cubicBezTo>
                  <a:cubicBezTo>
                    <a:pt x="65" y="254"/>
                    <a:pt x="23" y="284"/>
                    <a:pt x="1" y="333"/>
                  </a:cubicBezTo>
                  <a:cubicBezTo>
                    <a:pt x="12" y="340"/>
                    <a:pt x="20" y="344"/>
                    <a:pt x="31" y="352"/>
                  </a:cubicBezTo>
                  <a:cubicBezTo>
                    <a:pt x="79" y="426"/>
                    <a:pt x="195" y="347"/>
                    <a:pt x="236" y="441"/>
                  </a:cubicBezTo>
                  <a:cubicBezTo>
                    <a:pt x="307" y="397"/>
                    <a:pt x="244" y="292"/>
                    <a:pt x="311" y="240"/>
                  </a:cubicBezTo>
                  <a:lnTo>
                    <a:pt x="311" y="240"/>
                  </a:lnTo>
                  <a:cubicBezTo>
                    <a:pt x="367" y="302"/>
                    <a:pt x="284" y="397"/>
                    <a:pt x="367" y="441"/>
                  </a:cubicBezTo>
                  <a:cubicBezTo>
                    <a:pt x="415" y="475"/>
                    <a:pt x="550" y="459"/>
                    <a:pt x="450" y="580"/>
                  </a:cubicBezTo>
                  <a:lnTo>
                    <a:pt x="453" y="590"/>
                  </a:lnTo>
                  <a:cubicBezTo>
                    <a:pt x="562" y="580"/>
                    <a:pt x="633" y="542"/>
                    <a:pt x="625" y="411"/>
                  </a:cubicBezTo>
                  <a:cubicBezTo>
                    <a:pt x="621" y="359"/>
                    <a:pt x="666" y="302"/>
                    <a:pt x="677" y="243"/>
                  </a:cubicBezTo>
                  <a:cubicBezTo>
                    <a:pt x="685" y="198"/>
                    <a:pt x="719" y="145"/>
                    <a:pt x="685" y="145"/>
                  </a:cubicBezTo>
                  <a:cubicBezTo>
                    <a:pt x="674" y="145"/>
                    <a:pt x="651" y="153"/>
                    <a:pt x="614" y="172"/>
                  </a:cubicBezTo>
                  <a:cubicBezTo>
                    <a:pt x="610" y="176"/>
                    <a:pt x="610" y="176"/>
                    <a:pt x="607" y="176"/>
                  </a:cubicBezTo>
                  <a:cubicBezTo>
                    <a:pt x="588" y="176"/>
                    <a:pt x="588" y="123"/>
                    <a:pt x="572" y="109"/>
                  </a:cubicBezTo>
                  <a:cubicBezTo>
                    <a:pt x="528" y="60"/>
                    <a:pt x="494" y="0"/>
                    <a:pt x="4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6" name="Google Shape;18486;p13"/>
            <p:cNvSpPr/>
            <p:nvPr/>
          </p:nvSpPr>
          <p:spPr>
            <a:xfrm>
              <a:off x="-5221602" y="-2911318"/>
              <a:ext cx="25403" cy="31610"/>
            </a:xfrm>
            <a:custGeom>
              <a:avLst/>
              <a:gdLst/>
              <a:ahLst/>
              <a:cxnLst/>
              <a:rect l="l" t="t" r="r" b="b"/>
              <a:pathLst>
                <a:path w="532" h="662" extrusionOk="0">
                  <a:moveTo>
                    <a:pt x="437" y="1"/>
                  </a:moveTo>
                  <a:cubicBezTo>
                    <a:pt x="363" y="87"/>
                    <a:pt x="344" y="213"/>
                    <a:pt x="228" y="263"/>
                  </a:cubicBezTo>
                  <a:cubicBezTo>
                    <a:pt x="34" y="341"/>
                    <a:pt x="0" y="487"/>
                    <a:pt x="128" y="617"/>
                  </a:cubicBezTo>
                  <a:cubicBezTo>
                    <a:pt x="154" y="644"/>
                    <a:pt x="183" y="647"/>
                    <a:pt x="209" y="647"/>
                  </a:cubicBezTo>
                  <a:lnTo>
                    <a:pt x="228" y="647"/>
                  </a:lnTo>
                  <a:cubicBezTo>
                    <a:pt x="235" y="644"/>
                    <a:pt x="243" y="644"/>
                    <a:pt x="247" y="644"/>
                  </a:cubicBezTo>
                  <a:cubicBezTo>
                    <a:pt x="269" y="644"/>
                    <a:pt x="292" y="647"/>
                    <a:pt x="314" y="662"/>
                  </a:cubicBezTo>
                  <a:cubicBezTo>
                    <a:pt x="408" y="639"/>
                    <a:pt x="400" y="509"/>
                    <a:pt x="501" y="494"/>
                  </a:cubicBezTo>
                  <a:cubicBezTo>
                    <a:pt x="505" y="490"/>
                    <a:pt x="509" y="468"/>
                    <a:pt x="505" y="464"/>
                  </a:cubicBezTo>
                  <a:cubicBezTo>
                    <a:pt x="426" y="359"/>
                    <a:pt x="490" y="258"/>
                    <a:pt x="516" y="158"/>
                  </a:cubicBezTo>
                  <a:cubicBezTo>
                    <a:pt x="531" y="94"/>
                    <a:pt x="516" y="53"/>
                    <a:pt x="468" y="16"/>
                  </a:cubicBezTo>
                  <a:cubicBezTo>
                    <a:pt x="456" y="11"/>
                    <a:pt x="449" y="4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7" name="Google Shape;18487;p13"/>
            <p:cNvSpPr/>
            <p:nvPr/>
          </p:nvSpPr>
          <p:spPr>
            <a:xfrm>
              <a:off x="-5212338" y="-2855785"/>
              <a:ext cx="23827" cy="31992"/>
            </a:xfrm>
            <a:custGeom>
              <a:avLst/>
              <a:gdLst/>
              <a:ahLst/>
              <a:cxnLst/>
              <a:rect l="l" t="t" r="r" b="b"/>
              <a:pathLst>
                <a:path w="499" h="670" extrusionOk="0">
                  <a:moveTo>
                    <a:pt x="277" y="0"/>
                  </a:moveTo>
                  <a:cubicBezTo>
                    <a:pt x="225" y="75"/>
                    <a:pt x="94" y="112"/>
                    <a:pt x="109" y="221"/>
                  </a:cubicBezTo>
                  <a:cubicBezTo>
                    <a:pt x="124" y="325"/>
                    <a:pt x="49" y="318"/>
                    <a:pt x="1" y="351"/>
                  </a:cubicBezTo>
                  <a:cubicBezTo>
                    <a:pt x="19" y="389"/>
                    <a:pt x="34" y="430"/>
                    <a:pt x="53" y="471"/>
                  </a:cubicBezTo>
                  <a:cubicBezTo>
                    <a:pt x="86" y="508"/>
                    <a:pt x="124" y="546"/>
                    <a:pt x="158" y="583"/>
                  </a:cubicBezTo>
                  <a:cubicBezTo>
                    <a:pt x="176" y="557"/>
                    <a:pt x="198" y="549"/>
                    <a:pt x="225" y="549"/>
                  </a:cubicBezTo>
                  <a:cubicBezTo>
                    <a:pt x="236" y="549"/>
                    <a:pt x="251" y="549"/>
                    <a:pt x="262" y="553"/>
                  </a:cubicBezTo>
                  <a:cubicBezTo>
                    <a:pt x="277" y="553"/>
                    <a:pt x="293" y="557"/>
                    <a:pt x="303" y="557"/>
                  </a:cubicBezTo>
                  <a:cubicBezTo>
                    <a:pt x="322" y="557"/>
                    <a:pt x="341" y="553"/>
                    <a:pt x="360" y="539"/>
                  </a:cubicBezTo>
                  <a:lnTo>
                    <a:pt x="360" y="539"/>
                  </a:lnTo>
                  <a:cubicBezTo>
                    <a:pt x="345" y="561"/>
                    <a:pt x="329" y="583"/>
                    <a:pt x="315" y="609"/>
                  </a:cubicBezTo>
                  <a:lnTo>
                    <a:pt x="315" y="639"/>
                  </a:lnTo>
                  <a:cubicBezTo>
                    <a:pt x="337" y="654"/>
                    <a:pt x="355" y="670"/>
                    <a:pt x="378" y="670"/>
                  </a:cubicBezTo>
                  <a:cubicBezTo>
                    <a:pt x="397" y="670"/>
                    <a:pt x="412" y="658"/>
                    <a:pt x="431" y="632"/>
                  </a:cubicBezTo>
                  <a:cubicBezTo>
                    <a:pt x="408" y="594"/>
                    <a:pt x="405" y="557"/>
                    <a:pt x="423" y="513"/>
                  </a:cubicBezTo>
                  <a:cubicBezTo>
                    <a:pt x="498" y="306"/>
                    <a:pt x="431" y="138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8" name="Google Shape;18488;p13"/>
            <p:cNvSpPr/>
            <p:nvPr/>
          </p:nvSpPr>
          <p:spPr>
            <a:xfrm>
              <a:off x="-5419716" y="-3260609"/>
              <a:ext cx="27886" cy="21774"/>
            </a:xfrm>
            <a:custGeom>
              <a:avLst/>
              <a:gdLst/>
              <a:ahLst/>
              <a:cxnLst/>
              <a:rect l="l" t="t" r="r" b="b"/>
              <a:pathLst>
                <a:path w="584" h="456" extrusionOk="0">
                  <a:moveTo>
                    <a:pt x="366" y="0"/>
                  </a:moveTo>
                  <a:cubicBezTo>
                    <a:pt x="340" y="0"/>
                    <a:pt x="314" y="0"/>
                    <a:pt x="280" y="7"/>
                  </a:cubicBezTo>
                  <a:cubicBezTo>
                    <a:pt x="280" y="11"/>
                    <a:pt x="276" y="15"/>
                    <a:pt x="273" y="19"/>
                  </a:cubicBezTo>
                  <a:cubicBezTo>
                    <a:pt x="231" y="78"/>
                    <a:pt x="243" y="131"/>
                    <a:pt x="318" y="164"/>
                  </a:cubicBezTo>
                  <a:cubicBezTo>
                    <a:pt x="352" y="180"/>
                    <a:pt x="388" y="183"/>
                    <a:pt x="419" y="198"/>
                  </a:cubicBezTo>
                  <a:cubicBezTo>
                    <a:pt x="452" y="221"/>
                    <a:pt x="456" y="258"/>
                    <a:pt x="456" y="295"/>
                  </a:cubicBezTo>
                  <a:cubicBezTo>
                    <a:pt x="459" y="333"/>
                    <a:pt x="426" y="347"/>
                    <a:pt x="400" y="355"/>
                  </a:cubicBezTo>
                  <a:lnTo>
                    <a:pt x="381" y="355"/>
                  </a:lnTo>
                  <a:cubicBezTo>
                    <a:pt x="344" y="355"/>
                    <a:pt x="355" y="311"/>
                    <a:pt x="340" y="288"/>
                  </a:cubicBezTo>
                  <a:cubicBezTo>
                    <a:pt x="273" y="198"/>
                    <a:pt x="190" y="131"/>
                    <a:pt x="71" y="131"/>
                  </a:cubicBezTo>
                  <a:lnTo>
                    <a:pt x="56" y="131"/>
                  </a:lnTo>
                  <a:cubicBezTo>
                    <a:pt x="30" y="131"/>
                    <a:pt x="11" y="149"/>
                    <a:pt x="0" y="176"/>
                  </a:cubicBezTo>
                  <a:cubicBezTo>
                    <a:pt x="109" y="225"/>
                    <a:pt x="109" y="355"/>
                    <a:pt x="183" y="430"/>
                  </a:cubicBezTo>
                  <a:cubicBezTo>
                    <a:pt x="195" y="437"/>
                    <a:pt x="202" y="445"/>
                    <a:pt x="213" y="452"/>
                  </a:cubicBezTo>
                  <a:cubicBezTo>
                    <a:pt x="257" y="456"/>
                    <a:pt x="299" y="456"/>
                    <a:pt x="333" y="456"/>
                  </a:cubicBezTo>
                  <a:cubicBezTo>
                    <a:pt x="509" y="456"/>
                    <a:pt x="545" y="392"/>
                    <a:pt x="583" y="161"/>
                  </a:cubicBezTo>
                  <a:cubicBezTo>
                    <a:pt x="535" y="45"/>
                    <a:pt x="482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9" name="Google Shape;18489;p13"/>
            <p:cNvSpPr/>
            <p:nvPr/>
          </p:nvSpPr>
          <p:spPr>
            <a:xfrm>
              <a:off x="-5529303" y="-3313468"/>
              <a:ext cx="24830" cy="32375"/>
            </a:xfrm>
            <a:custGeom>
              <a:avLst/>
              <a:gdLst/>
              <a:ahLst/>
              <a:cxnLst/>
              <a:rect l="l" t="t" r="r" b="b"/>
              <a:pathLst>
                <a:path w="520" h="678" extrusionOk="0">
                  <a:moveTo>
                    <a:pt x="171" y="0"/>
                  </a:moveTo>
                  <a:cubicBezTo>
                    <a:pt x="164" y="0"/>
                    <a:pt x="153" y="12"/>
                    <a:pt x="135" y="41"/>
                  </a:cubicBezTo>
                  <a:cubicBezTo>
                    <a:pt x="116" y="75"/>
                    <a:pt x="0" y="64"/>
                    <a:pt x="90" y="146"/>
                  </a:cubicBezTo>
                  <a:cubicBezTo>
                    <a:pt x="123" y="180"/>
                    <a:pt x="116" y="214"/>
                    <a:pt x="97" y="259"/>
                  </a:cubicBezTo>
                  <a:cubicBezTo>
                    <a:pt x="33" y="412"/>
                    <a:pt x="93" y="576"/>
                    <a:pt x="228" y="677"/>
                  </a:cubicBezTo>
                  <a:cubicBezTo>
                    <a:pt x="276" y="625"/>
                    <a:pt x="202" y="561"/>
                    <a:pt x="250" y="512"/>
                  </a:cubicBezTo>
                  <a:cubicBezTo>
                    <a:pt x="250" y="486"/>
                    <a:pt x="254" y="457"/>
                    <a:pt x="258" y="431"/>
                  </a:cubicBezTo>
                  <a:cubicBezTo>
                    <a:pt x="247" y="423"/>
                    <a:pt x="239" y="419"/>
                    <a:pt x="228" y="412"/>
                  </a:cubicBezTo>
                  <a:cubicBezTo>
                    <a:pt x="157" y="359"/>
                    <a:pt x="194" y="296"/>
                    <a:pt x="190" y="229"/>
                  </a:cubicBezTo>
                  <a:lnTo>
                    <a:pt x="190" y="229"/>
                  </a:lnTo>
                  <a:cubicBezTo>
                    <a:pt x="254" y="240"/>
                    <a:pt x="292" y="281"/>
                    <a:pt x="340" y="307"/>
                  </a:cubicBezTo>
                  <a:cubicBezTo>
                    <a:pt x="359" y="314"/>
                    <a:pt x="373" y="319"/>
                    <a:pt x="389" y="319"/>
                  </a:cubicBezTo>
                  <a:cubicBezTo>
                    <a:pt x="456" y="319"/>
                    <a:pt x="459" y="229"/>
                    <a:pt x="501" y="195"/>
                  </a:cubicBezTo>
                  <a:cubicBezTo>
                    <a:pt x="478" y="135"/>
                    <a:pt x="494" y="83"/>
                    <a:pt x="520" y="27"/>
                  </a:cubicBezTo>
                  <a:lnTo>
                    <a:pt x="520" y="27"/>
                  </a:lnTo>
                  <a:cubicBezTo>
                    <a:pt x="433" y="45"/>
                    <a:pt x="340" y="19"/>
                    <a:pt x="261" y="83"/>
                  </a:cubicBezTo>
                  <a:cubicBezTo>
                    <a:pt x="254" y="86"/>
                    <a:pt x="247" y="90"/>
                    <a:pt x="239" y="90"/>
                  </a:cubicBezTo>
                  <a:cubicBezTo>
                    <a:pt x="224" y="90"/>
                    <a:pt x="213" y="79"/>
                    <a:pt x="197" y="64"/>
                  </a:cubicBezTo>
                  <a:cubicBezTo>
                    <a:pt x="187" y="53"/>
                    <a:pt x="187" y="0"/>
                    <a:pt x="1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0" name="Google Shape;18490;p13"/>
            <p:cNvSpPr/>
            <p:nvPr/>
          </p:nvSpPr>
          <p:spPr>
            <a:xfrm>
              <a:off x="-5459015" y="-2962554"/>
              <a:ext cx="22538" cy="26835"/>
            </a:xfrm>
            <a:custGeom>
              <a:avLst/>
              <a:gdLst/>
              <a:ahLst/>
              <a:cxnLst/>
              <a:rect l="l" t="t" r="r" b="b"/>
              <a:pathLst>
                <a:path w="472" h="562" extrusionOk="0">
                  <a:moveTo>
                    <a:pt x="359" y="1"/>
                  </a:moveTo>
                  <a:cubicBezTo>
                    <a:pt x="337" y="35"/>
                    <a:pt x="307" y="57"/>
                    <a:pt x="269" y="57"/>
                  </a:cubicBezTo>
                  <a:lnTo>
                    <a:pt x="255" y="57"/>
                  </a:lnTo>
                  <a:cubicBezTo>
                    <a:pt x="251" y="53"/>
                    <a:pt x="243" y="53"/>
                    <a:pt x="240" y="53"/>
                  </a:cubicBezTo>
                  <a:cubicBezTo>
                    <a:pt x="191" y="53"/>
                    <a:pt x="165" y="87"/>
                    <a:pt x="143" y="124"/>
                  </a:cubicBezTo>
                  <a:cubicBezTo>
                    <a:pt x="188" y="154"/>
                    <a:pt x="214" y="195"/>
                    <a:pt x="221" y="244"/>
                  </a:cubicBezTo>
                  <a:cubicBezTo>
                    <a:pt x="225" y="266"/>
                    <a:pt x="217" y="299"/>
                    <a:pt x="191" y="299"/>
                  </a:cubicBezTo>
                  <a:cubicBezTo>
                    <a:pt x="188" y="299"/>
                    <a:pt x="180" y="299"/>
                    <a:pt x="173" y="296"/>
                  </a:cubicBezTo>
                  <a:cubicBezTo>
                    <a:pt x="154" y="289"/>
                    <a:pt x="135" y="281"/>
                    <a:pt x="121" y="281"/>
                  </a:cubicBezTo>
                  <a:cubicBezTo>
                    <a:pt x="71" y="281"/>
                    <a:pt x="53" y="333"/>
                    <a:pt x="34" y="382"/>
                  </a:cubicBezTo>
                  <a:cubicBezTo>
                    <a:pt x="0" y="472"/>
                    <a:pt x="57" y="516"/>
                    <a:pt x="124" y="554"/>
                  </a:cubicBezTo>
                  <a:cubicBezTo>
                    <a:pt x="150" y="558"/>
                    <a:pt x="176" y="561"/>
                    <a:pt x="199" y="561"/>
                  </a:cubicBezTo>
                  <a:cubicBezTo>
                    <a:pt x="285" y="561"/>
                    <a:pt x="352" y="516"/>
                    <a:pt x="393" y="416"/>
                  </a:cubicBezTo>
                  <a:cubicBezTo>
                    <a:pt x="412" y="375"/>
                    <a:pt x="445" y="337"/>
                    <a:pt x="471" y="296"/>
                  </a:cubicBezTo>
                  <a:cubicBezTo>
                    <a:pt x="359" y="228"/>
                    <a:pt x="397" y="120"/>
                    <a:pt x="390" y="23"/>
                  </a:cubicBezTo>
                  <a:cubicBezTo>
                    <a:pt x="378" y="12"/>
                    <a:pt x="371" y="4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1" name="Google Shape;18491;p13"/>
            <p:cNvSpPr/>
            <p:nvPr/>
          </p:nvSpPr>
          <p:spPr>
            <a:xfrm>
              <a:off x="-5222509" y="-2858315"/>
              <a:ext cx="23445" cy="37197"/>
            </a:xfrm>
            <a:custGeom>
              <a:avLst/>
              <a:gdLst/>
              <a:ahLst/>
              <a:cxnLst/>
              <a:rect l="l" t="t" r="r" b="b"/>
              <a:pathLst>
                <a:path w="491" h="779" extrusionOk="0">
                  <a:moveTo>
                    <a:pt x="349" y="0"/>
                  </a:moveTo>
                  <a:cubicBezTo>
                    <a:pt x="292" y="87"/>
                    <a:pt x="195" y="45"/>
                    <a:pt x="120" y="76"/>
                  </a:cubicBezTo>
                  <a:cubicBezTo>
                    <a:pt x="87" y="169"/>
                    <a:pt x="135" y="188"/>
                    <a:pt x="202" y="188"/>
                  </a:cubicBezTo>
                  <a:lnTo>
                    <a:pt x="251" y="188"/>
                  </a:lnTo>
                  <a:cubicBezTo>
                    <a:pt x="262" y="188"/>
                    <a:pt x="273" y="191"/>
                    <a:pt x="277" y="210"/>
                  </a:cubicBezTo>
                  <a:cubicBezTo>
                    <a:pt x="285" y="236"/>
                    <a:pt x="266" y="255"/>
                    <a:pt x="244" y="262"/>
                  </a:cubicBezTo>
                  <a:cubicBezTo>
                    <a:pt x="195" y="281"/>
                    <a:pt x="147" y="311"/>
                    <a:pt x="94" y="311"/>
                  </a:cubicBezTo>
                  <a:cubicBezTo>
                    <a:pt x="64" y="311"/>
                    <a:pt x="30" y="300"/>
                    <a:pt x="0" y="262"/>
                  </a:cubicBezTo>
                  <a:lnTo>
                    <a:pt x="0" y="262"/>
                  </a:lnTo>
                  <a:cubicBezTo>
                    <a:pt x="8" y="412"/>
                    <a:pt x="83" y="561"/>
                    <a:pt x="12" y="715"/>
                  </a:cubicBezTo>
                  <a:cubicBezTo>
                    <a:pt x="71" y="730"/>
                    <a:pt x="120" y="778"/>
                    <a:pt x="183" y="778"/>
                  </a:cubicBezTo>
                  <a:lnTo>
                    <a:pt x="187" y="778"/>
                  </a:lnTo>
                  <a:cubicBezTo>
                    <a:pt x="202" y="749"/>
                    <a:pt x="221" y="745"/>
                    <a:pt x="240" y="745"/>
                  </a:cubicBezTo>
                  <a:lnTo>
                    <a:pt x="262" y="745"/>
                  </a:lnTo>
                  <a:cubicBezTo>
                    <a:pt x="270" y="749"/>
                    <a:pt x="281" y="749"/>
                    <a:pt x="288" y="749"/>
                  </a:cubicBezTo>
                  <a:cubicBezTo>
                    <a:pt x="296" y="749"/>
                    <a:pt x="304" y="749"/>
                    <a:pt x="307" y="745"/>
                  </a:cubicBezTo>
                  <a:cubicBezTo>
                    <a:pt x="273" y="670"/>
                    <a:pt x="199" y="696"/>
                    <a:pt x="128" y="681"/>
                  </a:cubicBezTo>
                  <a:cubicBezTo>
                    <a:pt x="169" y="640"/>
                    <a:pt x="199" y="614"/>
                    <a:pt x="225" y="588"/>
                  </a:cubicBezTo>
                  <a:cubicBezTo>
                    <a:pt x="135" y="531"/>
                    <a:pt x="120" y="471"/>
                    <a:pt x="214" y="404"/>
                  </a:cubicBezTo>
                  <a:cubicBezTo>
                    <a:pt x="262" y="371"/>
                    <a:pt x="337" y="378"/>
                    <a:pt x="322" y="274"/>
                  </a:cubicBezTo>
                  <a:cubicBezTo>
                    <a:pt x="307" y="165"/>
                    <a:pt x="438" y="128"/>
                    <a:pt x="490" y="53"/>
                  </a:cubicBezTo>
                  <a:cubicBezTo>
                    <a:pt x="475" y="16"/>
                    <a:pt x="449" y="8"/>
                    <a:pt x="423" y="8"/>
                  </a:cubicBezTo>
                  <a:lnTo>
                    <a:pt x="408" y="8"/>
                  </a:lnTo>
                  <a:cubicBezTo>
                    <a:pt x="401" y="8"/>
                    <a:pt x="397" y="12"/>
                    <a:pt x="393" y="12"/>
                  </a:cubicBezTo>
                  <a:cubicBezTo>
                    <a:pt x="375" y="12"/>
                    <a:pt x="359" y="8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2" name="Google Shape;18492;p13"/>
            <p:cNvSpPr/>
            <p:nvPr/>
          </p:nvSpPr>
          <p:spPr>
            <a:xfrm>
              <a:off x="-5319394" y="-3132496"/>
              <a:ext cx="21774" cy="24162"/>
            </a:xfrm>
            <a:custGeom>
              <a:avLst/>
              <a:gdLst/>
              <a:ahLst/>
              <a:cxnLst/>
              <a:rect l="l" t="t" r="r" b="b"/>
              <a:pathLst>
                <a:path w="456" h="506" extrusionOk="0">
                  <a:moveTo>
                    <a:pt x="250" y="1"/>
                  </a:moveTo>
                  <a:cubicBezTo>
                    <a:pt x="153" y="28"/>
                    <a:pt x="127" y="135"/>
                    <a:pt x="45" y="176"/>
                  </a:cubicBezTo>
                  <a:cubicBezTo>
                    <a:pt x="78" y="240"/>
                    <a:pt x="23" y="274"/>
                    <a:pt x="0" y="319"/>
                  </a:cubicBezTo>
                  <a:cubicBezTo>
                    <a:pt x="52" y="446"/>
                    <a:pt x="112" y="506"/>
                    <a:pt x="187" y="506"/>
                  </a:cubicBezTo>
                  <a:cubicBezTo>
                    <a:pt x="250" y="506"/>
                    <a:pt x="321" y="461"/>
                    <a:pt x="407" y="368"/>
                  </a:cubicBezTo>
                  <a:cubicBezTo>
                    <a:pt x="422" y="342"/>
                    <a:pt x="437" y="315"/>
                    <a:pt x="418" y="285"/>
                  </a:cubicBezTo>
                  <a:lnTo>
                    <a:pt x="418" y="285"/>
                  </a:lnTo>
                  <a:cubicBezTo>
                    <a:pt x="385" y="311"/>
                    <a:pt x="377" y="375"/>
                    <a:pt x="306" y="375"/>
                  </a:cubicBezTo>
                  <a:cubicBezTo>
                    <a:pt x="295" y="375"/>
                    <a:pt x="284" y="371"/>
                    <a:pt x="273" y="371"/>
                  </a:cubicBezTo>
                  <a:cubicBezTo>
                    <a:pt x="321" y="323"/>
                    <a:pt x="321" y="244"/>
                    <a:pt x="385" y="244"/>
                  </a:cubicBezTo>
                  <a:cubicBezTo>
                    <a:pt x="396" y="244"/>
                    <a:pt x="415" y="247"/>
                    <a:pt x="433" y="255"/>
                  </a:cubicBezTo>
                  <a:cubicBezTo>
                    <a:pt x="441" y="244"/>
                    <a:pt x="449" y="237"/>
                    <a:pt x="456" y="225"/>
                  </a:cubicBezTo>
                  <a:cubicBezTo>
                    <a:pt x="418" y="124"/>
                    <a:pt x="287" y="106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3" name="Google Shape;18493;p13"/>
            <p:cNvSpPr/>
            <p:nvPr/>
          </p:nvSpPr>
          <p:spPr>
            <a:xfrm>
              <a:off x="-4906738" y="-2714588"/>
              <a:ext cx="21106" cy="21058"/>
            </a:xfrm>
            <a:custGeom>
              <a:avLst/>
              <a:gdLst/>
              <a:ahLst/>
              <a:cxnLst/>
              <a:rect l="l" t="t" r="r" b="b"/>
              <a:pathLst>
                <a:path w="442" h="441" extrusionOk="0">
                  <a:moveTo>
                    <a:pt x="217" y="0"/>
                  </a:moveTo>
                  <a:cubicBezTo>
                    <a:pt x="168" y="0"/>
                    <a:pt x="123" y="26"/>
                    <a:pt x="86" y="63"/>
                  </a:cubicBezTo>
                  <a:cubicBezTo>
                    <a:pt x="0" y="142"/>
                    <a:pt x="34" y="314"/>
                    <a:pt x="131" y="382"/>
                  </a:cubicBezTo>
                  <a:cubicBezTo>
                    <a:pt x="183" y="422"/>
                    <a:pt x="221" y="441"/>
                    <a:pt x="254" y="441"/>
                  </a:cubicBezTo>
                  <a:cubicBezTo>
                    <a:pt x="288" y="441"/>
                    <a:pt x="318" y="418"/>
                    <a:pt x="352" y="370"/>
                  </a:cubicBezTo>
                  <a:cubicBezTo>
                    <a:pt x="442" y="251"/>
                    <a:pt x="423" y="120"/>
                    <a:pt x="314" y="37"/>
                  </a:cubicBezTo>
                  <a:cubicBezTo>
                    <a:pt x="280" y="11"/>
                    <a:pt x="247" y="0"/>
                    <a:pt x="2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4" name="Google Shape;18494;p13"/>
            <p:cNvSpPr/>
            <p:nvPr/>
          </p:nvSpPr>
          <p:spPr>
            <a:xfrm>
              <a:off x="-5470236" y="-2880806"/>
              <a:ext cx="25021" cy="23111"/>
            </a:xfrm>
            <a:custGeom>
              <a:avLst/>
              <a:gdLst/>
              <a:ahLst/>
              <a:cxnLst/>
              <a:rect l="l" t="t" r="r" b="b"/>
              <a:pathLst>
                <a:path w="524" h="484" extrusionOk="0">
                  <a:moveTo>
                    <a:pt x="396" y="0"/>
                  </a:moveTo>
                  <a:cubicBezTo>
                    <a:pt x="378" y="5"/>
                    <a:pt x="359" y="12"/>
                    <a:pt x="340" y="16"/>
                  </a:cubicBezTo>
                  <a:cubicBezTo>
                    <a:pt x="295" y="64"/>
                    <a:pt x="284" y="147"/>
                    <a:pt x="194" y="147"/>
                  </a:cubicBezTo>
                  <a:cubicBezTo>
                    <a:pt x="187" y="147"/>
                    <a:pt x="176" y="147"/>
                    <a:pt x="164" y="143"/>
                  </a:cubicBezTo>
                  <a:cubicBezTo>
                    <a:pt x="142" y="143"/>
                    <a:pt x="78" y="255"/>
                    <a:pt x="33" y="314"/>
                  </a:cubicBezTo>
                  <a:cubicBezTo>
                    <a:pt x="0" y="356"/>
                    <a:pt x="37" y="431"/>
                    <a:pt x="90" y="471"/>
                  </a:cubicBezTo>
                  <a:cubicBezTo>
                    <a:pt x="104" y="479"/>
                    <a:pt x="116" y="483"/>
                    <a:pt x="131" y="483"/>
                  </a:cubicBezTo>
                  <a:cubicBezTo>
                    <a:pt x="154" y="483"/>
                    <a:pt x="176" y="468"/>
                    <a:pt x="194" y="453"/>
                  </a:cubicBezTo>
                  <a:cubicBezTo>
                    <a:pt x="261" y="319"/>
                    <a:pt x="418" y="374"/>
                    <a:pt x="523" y="292"/>
                  </a:cubicBezTo>
                  <a:cubicBezTo>
                    <a:pt x="445" y="214"/>
                    <a:pt x="482" y="83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5" name="Google Shape;18495;p13"/>
            <p:cNvSpPr/>
            <p:nvPr/>
          </p:nvSpPr>
          <p:spPr>
            <a:xfrm>
              <a:off x="-5187699" y="-2904872"/>
              <a:ext cx="21822" cy="25164"/>
            </a:xfrm>
            <a:custGeom>
              <a:avLst/>
              <a:gdLst/>
              <a:ahLst/>
              <a:cxnLst/>
              <a:rect l="l" t="t" r="r" b="b"/>
              <a:pathLst>
                <a:path w="457" h="527" extrusionOk="0">
                  <a:moveTo>
                    <a:pt x="158" y="0"/>
                  </a:moveTo>
                  <a:cubicBezTo>
                    <a:pt x="143" y="0"/>
                    <a:pt x="127" y="7"/>
                    <a:pt x="109" y="26"/>
                  </a:cubicBezTo>
                  <a:cubicBezTo>
                    <a:pt x="79" y="67"/>
                    <a:pt x="53" y="109"/>
                    <a:pt x="27" y="150"/>
                  </a:cubicBezTo>
                  <a:cubicBezTo>
                    <a:pt x="64" y="183"/>
                    <a:pt x="105" y="217"/>
                    <a:pt x="15" y="232"/>
                  </a:cubicBezTo>
                  <a:cubicBezTo>
                    <a:pt x="1" y="295"/>
                    <a:pt x="30" y="321"/>
                    <a:pt x="91" y="321"/>
                  </a:cubicBezTo>
                  <a:cubicBezTo>
                    <a:pt x="113" y="311"/>
                    <a:pt x="135" y="303"/>
                    <a:pt x="150" y="303"/>
                  </a:cubicBezTo>
                  <a:cubicBezTo>
                    <a:pt x="180" y="303"/>
                    <a:pt x="191" y="325"/>
                    <a:pt x="180" y="378"/>
                  </a:cubicBezTo>
                  <a:cubicBezTo>
                    <a:pt x="153" y="464"/>
                    <a:pt x="176" y="512"/>
                    <a:pt x="266" y="527"/>
                  </a:cubicBezTo>
                  <a:cubicBezTo>
                    <a:pt x="277" y="486"/>
                    <a:pt x="203" y="423"/>
                    <a:pt x="310" y="404"/>
                  </a:cubicBezTo>
                  <a:cubicBezTo>
                    <a:pt x="344" y="397"/>
                    <a:pt x="412" y="385"/>
                    <a:pt x="438" y="329"/>
                  </a:cubicBezTo>
                  <a:cubicBezTo>
                    <a:pt x="449" y="232"/>
                    <a:pt x="457" y="135"/>
                    <a:pt x="405" y="45"/>
                  </a:cubicBezTo>
                  <a:cubicBezTo>
                    <a:pt x="378" y="60"/>
                    <a:pt x="355" y="71"/>
                    <a:pt x="333" y="86"/>
                  </a:cubicBezTo>
                  <a:cubicBezTo>
                    <a:pt x="348" y="123"/>
                    <a:pt x="386" y="168"/>
                    <a:pt x="315" y="180"/>
                  </a:cubicBezTo>
                  <a:lnTo>
                    <a:pt x="300" y="180"/>
                  </a:lnTo>
                  <a:cubicBezTo>
                    <a:pt x="239" y="180"/>
                    <a:pt x="277" y="105"/>
                    <a:pt x="251" y="78"/>
                  </a:cubicBezTo>
                  <a:cubicBezTo>
                    <a:pt x="217" y="60"/>
                    <a:pt x="198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6" name="Google Shape;18496;p13"/>
            <p:cNvSpPr/>
            <p:nvPr/>
          </p:nvSpPr>
          <p:spPr>
            <a:xfrm>
              <a:off x="-5509200" y="-3260132"/>
              <a:ext cx="25594" cy="29701"/>
            </a:xfrm>
            <a:custGeom>
              <a:avLst/>
              <a:gdLst/>
              <a:ahLst/>
              <a:cxnLst/>
              <a:rect l="l" t="t" r="r" b="b"/>
              <a:pathLst>
                <a:path w="536" h="622" extrusionOk="0">
                  <a:moveTo>
                    <a:pt x="356" y="1"/>
                  </a:moveTo>
                  <a:cubicBezTo>
                    <a:pt x="349" y="13"/>
                    <a:pt x="342" y="23"/>
                    <a:pt x="330" y="35"/>
                  </a:cubicBezTo>
                  <a:cubicBezTo>
                    <a:pt x="420" y="147"/>
                    <a:pt x="274" y="270"/>
                    <a:pt x="349" y="386"/>
                  </a:cubicBezTo>
                  <a:cubicBezTo>
                    <a:pt x="352" y="398"/>
                    <a:pt x="342" y="408"/>
                    <a:pt x="330" y="416"/>
                  </a:cubicBezTo>
                  <a:cubicBezTo>
                    <a:pt x="326" y="416"/>
                    <a:pt x="319" y="420"/>
                    <a:pt x="315" y="420"/>
                  </a:cubicBezTo>
                  <a:cubicBezTo>
                    <a:pt x="211" y="427"/>
                    <a:pt x="158" y="562"/>
                    <a:pt x="46" y="562"/>
                  </a:cubicBezTo>
                  <a:cubicBezTo>
                    <a:pt x="35" y="562"/>
                    <a:pt x="28" y="562"/>
                    <a:pt x="12" y="558"/>
                  </a:cubicBezTo>
                  <a:cubicBezTo>
                    <a:pt x="12" y="558"/>
                    <a:pt x="5" y="592"/>
                    <a:pt x="1" y="607"/>
                  </a:cubicBezTo>
                  <a:cubicBezTo>
                    <a:pt x="42" y="618"/>
                    <a:pt x="83" y="622"/>
                    <a:pt x="121" y="622"/>
                  </a:cubicBezTo>
                  <a:cubicBezTo>
                    <a:pt x="259" y="622"/>
                    <a:pt x="375" y="558"/>
                    <a:pt x="468" y="435"/>
                  </a:cubicBezTo>
                  <a:cubicBezTo>
                    <a:pt x="535" y="390"/>
                    <a:pt x="528" y="323"/>
                    <a:pt x="528" y="256"/>
                  </a:cubicBezTo>
                  <a:cubicBezTo>
                    <a:pt x="502" y="151"/>
                    <a:pt x="528" y="9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7" name="Google Shape;18497;p13"/>
            <p:cNvSpPr/>
            <p:nvPr/>
          </p:nvSpPr>
          <p:spPr>
            <a:xfrm>
              <a:off x="-4993834" y="-2977356"/>
              <a:ext cx="24448" cy="22538"/>
            </a:xfrm>
            <a:custGeom>
              <a:avLst/>
              <a:gdLst/>
              <a:ahLst/>
              <a:cxnLst/>
              <a:rect l="l" t="t" r="r" b="b"/>
              <a:pathLst>
                <a:path w="512" h="472" extrusionOk="0">
                  <a:moveTo>
                    <a:pt x="191" y="105"/>
                  </a:moveTo>
                  <a:cubicBezTo>
                    <a:pt x="209" y="105"/>
                    <a:pt x="225" y="112"/>
                    <a:pt x="239" y="120"/>
                  </a:cubicBezTo>
                  <a:cubicBezTo>
                    <a:pt x="314" y="161"/>
                    <a:pt x="385" y="214"/>
                    <a:pt x="284" y="292"/>
                  </a:cubicBezTo>
                  <a:cubicBezTo>
                    <a:pt x="251" y="318"/>
                    <a:pt x="277" y="359"/>
                    <a:pt x="247" y="378"/>
                  </a:cubicBezTo>
                  <a:cubicBezTo>
                    <a:pt x="157" y="359"/>
                    <a:pt x="153" y="273"/>
                    <a:pt x="127" y="214"/>
                  </a:cubicBezTo>
                  <a:cubicBezTo>
                    <a:pt x="108" y="172"/>
                    <a:pt x="131" y="143"/>
                    <a:pt x="157" y="116"/>
                  </a:cubicBezTo>
                  <a:cubicBezTo>
                    <a:pt x="168" y="109"/>
                    <a:pt x="180" y="105"/>
                    <a:pt x="191" y="105"/>
                  </a:cubicBezTo>
                  <a:close/>
                  <a:moveTo>
                    <a:pt x="213" y="0"/>
                  </a:moveTo>
                  <a:cubicBezTo>
                    <a:pt x="146" y="0"/>
                    <a:pt x="101" y="49"/>
                    <a:pt x="68" y="154"/>
                  </a:cubicBezTo>
                  <a:cubicBezTo>
                    <a:pt x="0" y="345"/>
                    <a:pt x="63" y="426"/>
                    <a:pt x="310" y="471"/>
                  </a:cubicBezTo>
                  <a:cubicBezTo>
                    <a:pt x="344" y="400"/>
                    <a:pt x="430" y="381"/>
                    <a:pt x="463" y="311"/>
                  </a:cubicBezTo>
                  <a:cubicBezTo>
                    <a:pt x="512" y="176"/>
                    <a:pt x="445" y="67"/>
                    <a:pt x="277" y="12"/>
                  </a:cubicBezTo>
                  <a:cubicBezTo>
                    <a:pt x="254" y="4"/>
                    <a:pt x="232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8" name="Google Shape;18498;p13"/>
            <p:cNvSpPr/>
            <p:nvPr/>
          </p:nvSpPr>
          <p:spPr>
            <a:xfrm>
              <a:off x="-5238219" y="-2850628"/>
              <a:ext cx="19721" cy="28411"/>
            </a:xfrm>
            <a:custGeom>
              <a:avLst/>
              <a:gdLst/>
              <a:ahLst/>
              <a:cxnLst/>
              <a:rect l="l" t="t" r="r" b="b"/>
              <a:pathLst>
                <a:path w="413" h="595" extrusionOk="0">
                  <a:moveTo>
                    <a:pt x="288" y="1"/>
                  </a:moveTo>
                  <a:cubicBezTo>
                    <a:pt x="266" y="1"/>
                    <a:pt x="259" y="30"/>
                    <a:pt x="247" y="56"/>
                  </a:cubicBezTo>
                  <a:cubicBezTo>
                    <a:pt x="240" y="75"/>
                    <a:pt x="214" y="86"/>
                    <a:pt x="198" y="101"/>
                  </a:cubicBezTo>
                  <a:cubicBezTo>
                    <a:pt x="162" y="184"/>
                    <a:pt x="154" y="277"/>
                    <a:pt x="64" y="329"/>
                  </a:cubicBezTo>
                  <a:cubicBezTo>
                    <a:pt x="0" y="367"/>
                    <a:pt x="50" y="431"/>
                    <a:pt x="41" y="479"/>
                  </a:cubicBezTo>
                  <a:lnTo>
                    <a:pt x="124" y="479"/>
                  </a:lnTo>
                  <a:cubicBezTo>
                    <a:pt x="207" y="479"/>
                    <a:pt x="207" y="498"/>
                    <a:pt x="221" y="595"/>
                  </a:cubicBezTo>
                  <a:cubicBezTo>
                    <a:pt x="259" y="584"/>
                    <a:pt x="300" y="569"/>
                    <a:pt x="341" y="554"/>
                  </a:cubicBezTo>
                  <a:cubicBezTo>
                    <a:pt x="412" y="400"/>
                    <a:pt x="337" y="251"/>
                    <a:pt x="329" y="101"/>
                  </a:cubicBezTo>
                  <a:cubicBezTo>
                    <a:pt x="348" y="68"/>
                    <a:pt x="359" y="34"/>
                    <a:pt x="319" y="12"/>
                  </a:cubicBezTo>
                  <a:cubicBezTo>
                    <a:pt x="307" y="4"/>
                    <a:pt x="296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9" name="Google Shape;18499;p13"/>
            <p:cNvSpPr/>
            <p:nvPr/>
          </p:nvSpPr>
          <p:spPr>
            <a:xfrm>
              <a:off x="-5273363" y="-2779432"/>
              <a:ext cx="27170" cy="14564"/>
            </a:xfrm>
            <a:custGeom>
              <a:avLst/>
              <a:gdLst/>
              <a:ahLst/>
              <a:cxnLst/>
              <a:rect l="l" t="t" r="r" b="b"/>
              <a:pathLst>
                <a:path w="569" h="305" extrusionOk="0">
                  <a:moveTo>
                    <a:pt x="168" y="1"/>
                  </a:moveTo>
                  <a:cubicBezTo>
                    <a:pt x="139" y="1"/>
                    <a:pt x="105" y="8"/>
                    <a:pt x="71" y="35"/>
                  </a:cubicBezTo>
                  <a:cubicBezTo>
                    <a:pt x="1" y="91"/>
                    <a:pt x="19" y="147"/>
                    <a:pt x="30" y="210"/>
                  </a:cubicBezTo>
                  <a:cubicBezTo>
                    <a:pt x="45" y="277"/>
                    <a:pt x="82" y="304"/>
                    <a:pt x="127" y="304"/>
                  </a:cubicBezTo>
                  <a:cubicBezTo>
                    <a:pt x="149" y="304"/>
                    <a:pt x="172" y="296"/>
                    <a:pt x="198" y="289"/>
                  </a:cubicBezTo>
                  <a:cubicBezTo>
                    <a:pt x="262" y="263"/>
                    <a:pt x="322" y="237"/>
                    <a:pt x="385" y="237"/>
                  </a:cubicBezTo>
                  <a:cubicBezTo>
                    <a:pt x="415" y="237"/>
                    <a:pt x="449" y="240"/>
                    <a:pt x="482" y="259"/>
                  </a:cubicBezTo>
                  <a:cubicBezTo>
                    <a:pt x="490" y="263"/>
                    <a:pt x="498" y="266"/>
                    <a:pt x="505" y="266"/>
                  </a:cubicBezTo>
                  <a:cubicBezTo>
                    <a:pt x="520" y="266"/>
                    <a:pt x="531" y="255"/>
                    <a:pt x="539" y="237"/>
                  </a:cubicBezTo>
                  <a:cubicBezTo>
                    <a:pt x="568" y="180"/>
                    <a:pt x="512" y="87"/>
                    <a:pt x="456" y="87"/>
                  </a:cubicBezTo>
                  <a:lnTo>
                    <a:pt x="437" y="87"/>
                  </a:lnTo>
                  <a:cubicBezTo>
                    <a:pt x="422" y="94"/>
                    <a:pt x="408" y="94"/>
                    <a:pt x="396" y="94"/>
                  </a:cubicBezTo>
                  <a:cubicBezTo>
                    <a:pt x="351" y="94"/>
                    <a:pt x="325" y="72"/>
                    <a:pt x="288" y="46"/>
                  </a:cubicBezTo>
                  <a:cubicBezTo>
                    <a:pt x="251" y="23"/>
                    <a:pt x="213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0" name="Google Shape;18500;p13"/>
            <p:cNvSpPr/>
            <p:nvPr/>
          </p:nvSpPr>
          <p:spPr>
            <a:xfrm>
              <a:off x="-5467753" y="-3262233"/>
              <a:ext cx="21822" cy="20389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99" y="165"/>
                  </a:moveTo>
                  <a:cubicBezTo>
                    <a:pt x="326" y="191"/>
                    <a:pt x="236" y="262"/>
                    <a:pt x="228" y="318"/>
                  </a:cubicBezTo>
                  <a:lnTo>
                    <a:pt x="191" y="318"/>
                  </a:lnTo>
                  <a:cubicBezTo>
                    <a:pt x="116" y="318"/>
                    <a:pt x="52" y="300"/>
                    <a:pt x="45" y="198"/>
                  </a:cubicBezTo>
                  <a:lnTo>
                    <a:pt x="45" y="195"/>
                  </a:lnTo>
                  <a:cubicBezTo>
                    <a:pt x="57" y="172"/>
                    <a:pt x="75" y="169"/>
                    <a:pt x="94" y="169"/>
                  </a:cubicBezTo>
                  <a:cubicBezTo>
                    <a:pt x="105" y="169"/>
                    <a:pt x="116" y="169"/>
                    <a:pt x="128" y="172"/>
                  </a:cubicBezTo>
                  <a:cubicBezTo>
                    <a:pt x="138" y="172"/>
                    <a:pt x="150" y="176"/>
                    <a:pt x="161" y="176"/>
                  </a:cubicBezTo>
                  <a:cubicBezTo>
                    <a:pt x="176" y="176"/>
                    <a:pt x="187" y="172"/>
                    <a:pt x="199" y="165"/>
                  </a:cubicBezTo>
                  <a:close/>
                  <a:moveTo>
                    <a:pt x="236" y="0"/>
                  </a:moveTo>
                  <a:cubicBezTo>
                    <a:pt x="214" y="0"/>
                    <a:pt x="191" y="4"/>
                    <a:pt x="164" y="12"/>
                  </a:cubicBezTo>
                  <a:cubicBezTo>
                    <a:pt x="116" y="67"/>
                    <a:pt x="45" y="105"/>
                    <a:pt x="16" y="176"/>
                  </a:cubicBezTo>
                  <a:cubicBezTo>
                    <a:pt x="23" y="183"/>
                    <a:pt x="34" y="191"/>
                    <a:pt x="42" y="195"/>
                  </a:cubicBezTo>
                  <a:lnTo>
                    <a:pt x="42" y="198"/>
                  </a:lnTo>
                  <a:cubicBezTo>
                    <a:pt x="7" y="240"/>
                    <a:pt x="0" y="288"/>
                    <a:pt x="0" y="337"/>
                  </a:cubicBezTo>
                  <a:cubicBezTo>
                    <a:pt x="7" y="345"/>
                    <a:pt x="16" y="352"/>
                    <a:pt x="26" y="359"/>
                  </a:cubicBezTo>
                  <a:cubicBezTo>
                    <a:pt x="120" y="416"/>
                    <a:pt x="228" y="404"/>
                    <a:pt x="330" y="426"/>
                  </a:cubicBezTo>
                  <a:cubicBezTo>
                    <a:pt x="318" y="397"/>
                    <a:pt x="326" y="363"/>
                    <a:pt x="352" y="348"/>
                  </a:cubicBezTo>
                  <a:cubicBezTo>
                    <a:pt x="456" y="288"/>
                    <a:pt x="449" y="198"/>
                    <a:pt x="408" y="112"/>
                  </a:cubicBezTo>
                  <a:cubicBezTo>
                    <a:pt x="371" y="38"/>
                    <a:pt x="311" y="0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1" name="Google Shape;18501;p13"/>
            <p:cNvSpPr/>
            <p:nvPr/>
          </p:nvSpPr>
          <p:spPr>
            <a:xfrm>
              <a:off x="-5419000" y="-3110149"/>
              <a:ext cx="20532" cy="19673"/>
            </a:xfrm>
            <a:custGeom>
              <a:avLst/>
              <a:gdLst/>
              <a:ahLst/>
              <a:cxnLst/>
              <a:rect l="l" t="t" r="r" b="b"/>
              <a:pathLst>
                <a:path w="430" h="412" extrusionOk="0">
                  <a:moveTo>
                    <a:pt x="329" y="0"/>
                  </a:moveTo>
                  <a:cubicBezTo>
                    <a:pt x="127" y="0"/>
                    <a:pt x="52" y="83"/>
                    <a:pt x="0" y="336"/>
                  </a:cubicBezTo>
                  <a:cubicBezTo>
                    <a:pt x="26" y="352"/>
                    <a:pt x="52" y="367"/>
                    <a:pt x="78" y="381"/>
                  </a:cubicBezTo>
                  <a:cubicBezTo>
                    <a:pt x="101" y="397"/>
                    <a:pt x="123" y="412"/>
                    <a:pt x="149" y="412"/>
                  </a:cubicBezTo>
                  <a:cubicBezTo>
                    <a:pt x="161" y="412"/>
                    <a:pt x="175" y="407"/>
                    <a:pt x="190" y="400"/>
                  </a:cubicBezTo>
                  <a:cubicBezTo>
                    <a:pt x="261" y="359"/>
                    <a:pt x="187" y="333"/>
                    <a:pt x="187" y="303"/>
                  </a:cubicBezTo>
                  <a:cubicBezTo>
                    <a:pt x="183" y="250"/>
                    <a:pt x="168" y="191"/>
                    <a:pt x="228" y="161"/>
                  </a:cubicBezTo>
                  <a:cubicBezTo>
                    <a:pt x="303" y="195"/>
                    <a:pt x="258" y="292"/>
                    <a:pt x="325" y="326"/>
                  </a:cubicBezTo>
                  <a:cubicBezTo>
                    <a:pt x="411" y="224"/>
                    <a:pt x="430" y="120"/>
                    <a:pt x="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2" name="Google Shape;18502;p13"/>
            <p:cNvSpPr/>
            <p:nvPr/>
          </p:nvSpPr>
          <p:spPr>
            <a:xfrm>
              <a:off x="-5212338" y="-2736219"/>
              <a:ext cx="26454" cy="24162"/>
            </a:xfrm>
            <a:custGeom>
              <a:avLst/>
              <a:gdLst/>
              <a:ahLst/>
              <a:cxnLst/>
              <a:rect l="l" t="t" r="r" b="b"/>
              <a:pathLst>
                <a:path w="554" h="506" extrusionOk="0">
                  <a:moveTo>
                    <a:pt x="154" y="0"/>
                  </a:moveTo>
                  <a:cubicBezTo>
                    <a:pt x="94" y="0"/>
                    <a:pt x="41" y="42"/>
                    <a:pt x="1" y="128"/>
                  </a:cubicBezTo>
                  <a:cubicBezTo>
                    <a:pt x="79" y="143"/>
                    <a:pt x="113" y="225"/>
                    <a:pt x="184" y="251"/>
                  </a:cubicBezTo>
                  <a:cubicBezTo>
                    <a:pt x="210" y="221"/>
                    <a:pt x="232" y="210"/>
                    <a:pt x="251" y="210"/>
                  </a:cubicBezTo>
                  <a:cubicBezTo>
                    <a:pt x="284" y="210"/>
                    <a:pt x="311" y="243"/>
                    <a:pt x="329" y="285"/>
                  </a:cubicBezTo>
                  <a:cubicBezTo>
                    <a:pt x="348" y="326"/>
                    <a:pt x="326" y="330"/>
                    <a:pt x="303" y="330"/>
                  </a:cubicBezTo>
                  <a:lnTo>
                    <a:pt x="288" y="330"/>
                  </a:lnTo>
                  <a:cubicBezTo>
                    <a:pt x="274" y="330"/>
                    <a:pt x="262" y="330"/>
                    <a:pt x="255" y="341"/>
                  </a:cubicBezTo>
                  <a:cubicBezTo>
                    <a:pt x="319" y="374"/>
                    <a:pt x="251" y="505"/>
                    <a:pt x="363" y="505"/>
                  </a:cubicBezTo>
                  <a:lnTo>
                    <a:pt x="367" y="505"/>
                  </a:lnTo>
                  <a:cubicBezTo>
                    <a:pt x="405" y="449"/>
                    <a:pt x="483" y="434"/>
                    <a:pt x="494" y="356"/>
                  </a:cubicBezTo>
                  <a:cubicBezTo>
                    <a:pt x="494" y="348"/>
                    <a:pt x="498" y="345"/>
                    <a:pt x="509" y="345"/>
                  </a:cubicBezTo>
                  <a:cubicBezTo>
                    <a:pt x="520" y="345"/>
                    <a:pt x="543" y="352"/>
                    <a:pt x="554" y="359"/>
                  </a:cubicBezTo>
                  <a:cubicBezTo>
                    <a:pt x="550" y="341"/>
                    <a:pt x="546" y="326"/>
                    <a:pt x="543" y="307"/>
                  </a:cubicBezTo>
                  <a:cubicBezTo>
                    <a:pt x="498" y="262"/>
                    <a:pt x="450" y="225"/>
                    <a:pt x="389" y="207"/>
                  </a:cubicBezTo>
                  <a:cubicBezTo>
                    <a:pt x="341" y="184"/>
                    <a:pt x="329" y="135"/>
                    <a:pt x="300" y="94"/>
                  </a:cubicBezTo>
                  <a:cubicBezTo>
                    <a:pt x="255" y="31"/>
                    <a:pt x="203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3" name="Google Shape;18503;p13"/>
            <p:cNvSpPr/>
            <p:nvPr/>
          </p:nvSpPr>
          <p:spPr>
            <a:xfrm>
              <a:off x="-5474533" y="-3118028"/>
              <a:ext cx="20389" cy="16283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202" y="1"/>
                  </a:moveTo>
                  <a:cubicBezTo>
                    <a:pt x="142" y="1"/>
                    <a:pt x="79" y="27"/>
                    <a:pt x="53" y="65"/>
                  </a:cubicBezTo>
                  <a:cubicBezTo>
                    <a:pt x="11" y="120"/>
                    <a:pt x="1" y="292"/>
                    <a:pt x="34" y="315"/>
                  </a:cubicBezTo>
                  <a:cubicBezTo>
                    <a:pt x="56" y="334"/>
                    <a:pt x="90" y="341"/>
                    <a:pt x="120" y="341"/>
                  </a:cubicBezTo>
                  <a:cubicBezTo>
                    <a:pt x="202" y="341"/>
                    <a:pt x="296" y="296"/>
                    <a:pt x="344" y="218"/>
                  </a:cubicBezTo>
                  <a:cubicBezTo>
                    <a:pt x="427" y="139"/>
                    <a:pt x="348" y="79"/>
                    <a:pt x="296" y="30"/>
                  </a:cubicBezTo>
                  <a:cubicBezTo>
                    <a:pt x="270" y="8"/>
                    <a:pt x="236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4" name="Google Shape;18504;p13"/>
            <p:cNvSpPr/>
            <p:nvPr/>
          </p:nvSpPr>
          <p:spPr>
            <a:xfrm>
              <a:off x="-5277469" y="-2849529"/>
              <a:ext cx="18240" cy="16283"/>
            </a:xfrm>
            <a:custGeom>
              <a:avLst/>
              <a:gdLst/>
              <a:ahLst/>
              <a:cxnLst/>
              <a:rect l="l" t="t" r="r" b="b"/>
              <a:pathLst>
                <a:path w="382" h="341" extrusionOk="0">
                  <a:moveTo>
                    <a:pt x="183" y="0"/>
                  </a:moveTo>
                  <a:cubicBezTo>
                    <a:pt x="123" y="0"/>
                    <a:pt x="60" y="18"/>
                    <a:pt x="37" y="49"/>
                  </a:cubicBezTo>
                  <a:cubicBezTo>
                    <a:pt x="0" y="104"/>
                    <a:pt x="30" y="265"/>
                    <a:pt x="87" y="303"/>
                  </a:cubicBezTo>
                  <a:cubicBezTo>
                    <a:pt x="127" y="329"/>
                    <a:pt x="161" y="340"/>
                    <a:pt x="199" y="340"/>
                  </a:cubicBezTo>
                  <a:cubicBezTo>
                    <a:pt x="247" y="340"/>
                    <a:pt x="292" y="310"/>
                    <a:pt x="333" y="254"/>
                  </a:cubicBezTo>
                  <a:cubicBezTo>
                    <a:pt x="382" y="180"/>
                    <a:pt x="370" y="75"/>
                    <a:pt x="303" y="30"/>
                  </a:cubicBezTo>
                  <a:cubicBezTo>
                    <a:pt x="277" y="11"/>
                    <a:pt x="228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5" name="Google Shape;18505;p13"/>
            <p:cNvSpPr/>
            <p:nvPr/>
          </p:nvSpPr>
          <p:spPr>
            <a:xfrm>
              <a:off x="-5520421" y="-3340925"/>
              <a:ext cx="24496" cy="16617"/>
            </a:xfrm>
            <a:custGeom>
              <a:avLst/>
              <a:gdLst/>
              <a:ahLst/>
              <a:cxnLst/>
              <a:rect l="l" t="t" r="r" b="b"/>
              <a:pathLst>
                <a:path w="513" h="348" extrusionOk="0">
                  <a:moveTo>
                    <a:pt x="61" y="0"/>
                  </a:moveTo>
                  <a:cubicBezTo>
                    <a:pt x="53" y="0"/>
                    <a:pt x="38" y="4"/>
                    <a:pt x="27" y="14"/>
                  </a:cubicBezTo>
                  <a:cubicBezTo>
                    <a:pt x="1" y="37"/>
                    <a:pt x="11" y="64"/>
                    <a:pt x="11" y="97"/>
                  </a:cubicBezTo>
                  <a:cubicBezTo>
                    <a:pt x="30" y="266"/>
                    <a:pt x="90" y="347"/>
                    <a:pt x="221" y="347"/>
                  </a:cubicBezTo>
                  <a:cubicBezTo>
                    <a:pt x="255" y="347"/>
                    <a:pt x="292" y="340"/>
                    <a:pt x="334" y="328"/>
                  </a:cubicBezTo>
                  <a:cubicBezTo>
                    <a:pt x="382" y="318"/>
                    <a:pt x="427" y="306"/>
                    <a:pt x="513" y="284"/>
                  </a:cubicBezTo>
                  <a:cubicBezTo>
                    <a:pt x="360" y="183"/>
                    <a:pt x="244" y="104"/>
                    <a:pt x="128" y="30"/>
                  </a:cubicBezTo>
                  <a:cubicBezTo>
                    <a:pt x="106" y="19"/>
                    <a:pt x="87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6" name="Google Shape;18506;p13"/>
            <p:cNvSpPr/>
            <p:nvPr/>
          </p:nvSpPr>
          <p:spPr>
            <a:xfrm>
              <a:off x="-5269638" y="-3049315"/>
              <a:ext cx="26501" cy="12940"/>
            </a:xfrm>
            <a:custGeom>
              <a:avLst/>
              <a:gdLst/>
              <a:ahLst/>
              <a:cxnLst/>
              <a:rect l="l" t="t" r="r" b="b"/>
              <a:pathLst>
                <a:path w="555" h="271" extrusionOk="0">
                  <a:moveTo>
                    <a:pt x="318" y="1"/>
                  </a:moveTo>
                  <a:cubicBezTo>
                    <a:pt x="270" y="1"/>
                    <a:pt x="218" y="13"/>
                    <a:pt x="161" y="27"/>
                  </a:cubicBezTo>
                  <a:cubicBezTo>
                    <a:pt x="240" y="139"/>
                    <a:pt x="237" y="151"/>
                    <a:pt x="109" y="170"/>
                  </a:cubicBezTo>
                  <a:cubicBezTo>
                    <a:pt x="102" y="180"/>
                    <a:pt x="87" y="180"/>
                    <a:pt x="71" y="180"/>
                  </a:cubicBezTo>
                  <a:lnTo>
                    <a:pt x="57" y="180"/>
                  </a:lnTo>
                  <a:cubicBezTo>
                    <a:pt x="27" y="180"/>
                    <a:pt x="1" y="184"/>
                    <a:pt x="16" y="244"/>
                  </a:cubicBezTo>
                  <a:cubicBezTo>
                    <a:pt x="57" y="237"/>
                    <a:pt x="102" y="229"/>
                    <a:pt x="139" y="229"/>
                  </a:cubicBezTo>
                  <a:cubicBezTo>
                    <a:pt x="184" y="229"/>
                    <a:pt x="225" y="240"/>
                    <a:pt x="263" y="270"/>
                  </a:cubicBezTo>
                  <a:cubicBezTo>
                    <a:pt x="285" y="255"/>
                    <a:pt x="311" y="251"/>
                    <a:pt x="333" y="251"/>
                  </a:cubicBezTo>
                  <a:cubicBezTo>
                    <a:pt x="356" y="251"/>
                    <a:pt x="378" y="255"/>
                    <a:pt x="401" y="259"/>
                  </a:cubicBezTo>
                  <a:cubicBezTo>
                    <a:pt x="423" y="263"/>
                    <a:pt x="446" y="266"/>
                    <a:pt x="468" y="266"/>
                  </a:cubicBezTo>
                  <a:cubicBezTo>
                    <a:pt x="498" y="266"/>
                    <a:pt x="524" y="259"/>
                    <a:pt x="554" y="237"/>
                  </a:cubicBezTo>
                  <a:cubicBezTo>
                    <a:pt x="528" y="68"/>
                    <a:pt x="442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7" name="Google Shape;18507;p13"/>
            <p:cNvSpPr/>
            <p:nvPr/>
          </p:nvSpPr>
          <p:spPr>
            <a:xfrm>
              <a:off x="-5228382" y="-2769930"/>
              <a:ext cx="25021" cy="22204"/>
            </a:xfrm>
            <a:custGeom>
              <a:avLst/>
              <a:gdLst/>
              <a:ahLst/>
              <a:cxnLst/>
              <a:rect l="l" t="t" r="r" b="b"/>
              <a:pathLst>
                <a:path w="524" h="465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71"/>
                    <a:pt x="53" y="150"/>
                    <a:pt x="71" y="228"/>
                  </a:cubicBezTo>
                  <a:cubicBezTo>
                    <a:pt x="82" y="221"/>
                    <a:pt x="97" y="217"/>
                    <a:pt x="105" y="217"/>
                  </a:cubicBezTo>
                  <a:cubicBezTo>
                    <a:pt x="158" y="217"/>
                    <a:pt x="172" y="277"/>
                    <a:pt x="165" y="307"/>
                  </a:cubicBezTo>
                  <a:cubicBezTo>
                    <a:pt x="161" y="325"/>
                    <a:pt x="146" y="333"/>
                    <a:pt x="135" y="333"/>
                  </a:cubicBezTo>
                  <a:cubicBezTo>
                    <a:pt x="113" y="333"/>
                    <a:pt x="86" y="318"/>
                    <a:pt x="63" y="307"/>
                  </a:cubicBezTo>
                  <a:lnTo>
                    <a:pt x="63" y="307"/>
                  </a:lnTo>
                  <a:cubicBezTo>
                    <a:pt x="94" y="404"/>
                    <a:pt x="149" y="464"/>
                    <a:pt x="251" y="464"/>
                  </a:cubicBezTo>
                  <a:cubicBezTo>
                    <a:pt x="258" y="464"/>
                    <a:pt x="265" y="464"/>
                    <a:pt x="273" y="460"/>
                  </a:cubicBezTo>
                  <a:cubicBezTo>
                    <a:pt x="367" y="452"/>
                    <a:pt x="445" y="426"/>
                    <a:pt x="494" y="329"/>
                  </a:cubicBezTo>
                  <a:cubicBezTo>
                    <a:pt x="524" y="266"/>
                    <a:pt x="524" y="217"/>
                    <a:pt x="467" y="172"/>
                  </a:cubicBezTo>
                  <a:cubicBezTo>
                    <a:pt x="415" y="225"/>
                    <a:pt x="374" y="280"/>
                    <a:pt x="280" y="280"/>
                  </a:cubicBezTo>
                  <a:lnTo>
                    <a:pt x="270" y="280"/>
                  </a:lnTo>
                  <a:cubicBezTo>
                    <a:pt x="198" y="277"/>
                    <a:pt x="220" y="180"/>
                    <a:pt x="165" y="180"/>
                  </a:cubicBezTo>
                  <a:cubicBezTo>
                    <a:pt x="161" y="180"/>
                    <a:pt x="153" y="183"/>
                    <a:pt x="146" y="183"/>
                  </a:cubicBezTo>
                  <a:cubicBezTo>
                    <a:pt x="101" y="135"/>
                    <a:pt x="97" y="52"/>
                    <a:pt x="34" y="15"/>
                  </a:cubicBezTo>
                  <a:cubicBezTo>
                    <a:pt x="27" y="11"/>
                    <a:pt x="15" y="7"/>
                    <a:pt x="4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8" name="Google Shape;18508;p13"/>
            <p:cNvSpPr/>
            <p:nvPr/>
          </p:nvSpPr>
          <p:spPr>
            <a:xfrm>
              <a:off x="-5318725" y="-3042153"/>
              <a:ext cx="24687" cy="20389"/>
            </a:xfrm>
            <a:custGeom>
              <a:avLst/>
              <a:gdLst/>
              <a:ahLst/>
              <a:cxnLst/>
              <a:rect l="l" t="t" r="r" b="b"/>
              <a:pathLst>
                <a:path w="517" h="427" extrusionOk="0">
                  <a:moveTo>
                    <a:pt x="375" y="1"/>
                  </a:moveTo>
                  <a:cubicBezTo>
                    <a:pt x="333" y="1"/>
                    <a:pt x="300" y="27"/>
                    <a:pt x="273" y="75"/>
                  </a:cubicBezTo>
                  <a:cubicBezTo>
                    <a:pt x="228" y="158"/>
                    <a:pt x="166" y="194"/>
                    <a:pt x="102" y="239"/>
                  </a:cubicBezTo>
                  <a:cubicBezTo>
                    <a:pt x="16" y="296"/>
                    <a:pt x="0" y="351"/>
                    <a:pt x="79" y="427"/>
                  </a:cubicBezTo>
                  <a:cubicBezTo>
                    <a:pt x="121" y="374"/>
                    <a:pt x="192" y="348"/>
                    <a:pt x="192" y="258"/>
                  </a:cubicBezTo>
                  <a:cubicBezTo>
                    <a:pt x="199" y="262"/>
                    <a:pt x="202" y="270"/>
                    <a:pt x="210" y="273"/>
                  </a:cubicBezTo>
                  <a:cubicBezTo>
                    <a:pt x="251" y="318"/>
                    <a:pt x="262" y="351"/>
                    <a:pt x="233" y="396"/>
                  </a:cubicBezTo>
                  <a:cubicBezTo>
                    <a:pt x="311" y="389"/>
                    <a:pt x="318" y="307"/>
                    <a:pt x="367" y="266"/>
                  </a:cubicBezTo>
                  <a:cubicBezTo>
                    <a:pt x="345" y="247"/>
                    <a:pt x="323" y="229"/>
                    <a:pt x="285" y="199"/>
                  </a:cubicBezTo>
                  <a:cubicBezTo>
                    <a:pt x="330" y="194"/>
                    <a:pt x="371" y="187"/>
                    <a:pt x="408" y="187"/>
                  </a:cubicBezTo>
                  <a:cubicBezTo>
                    <a:pt x="435" y="187"/>
                    <a:pt x="461" y="191"/>
                    <a:pt x="487" y="210"/>
                  </a:cubicBezTo>
                  <a:cubicBezTo>
                    <a:pt x="498" y="172"/>
                    <a:pt x="490" y="127"/>
                    <a:pt x="516" y="98"/>
                  </a:cubicBezTo>
                  <a:cubicBezTo>
                    <a:pt x="471" y="34"/>
                    <a:pt x="419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9" name="Google Shape;18509;p13"/>
            <p:cNvSpPr/>
            <p:nvPr/>
          </p:nvSpPr>
          <p:spPr>
            <a:xfrm>
              <a:off x="-5439007" y="-3191563"/>
              <a:ext cx="19673" cy="18431"/>
            </a:xfrm>
            <a:custGeom>
              <a:avLst/>
              <a:gdLst/>
              <a:ahLst/>
              <a:cxnLst/>
              <a:rect l="l" t="t" r="r" b="b"/>
              <a:pathLst>
                <a:path w="412" h="386" extrusionOk="0">
                  <a:moveTo>
                    <a:pt x="404" y="0"/>
                  </a:moveTo>
                  <a:cubicBezTo>
                    <a:pt x="333" y="16"/>
                    <a:pt x="266" y="31"/>
                    <a:pt x="199" y="45"/>
                  </a:cubicBezTo>
                  <a:cubicBezTo>
                    <a:pt x="23" y="121"/>
                    <a:pt x="0" y="161"/>
                    <a:pt x="16" y="323"/>
                  </a:cubicBezTo>
                  <a:cubicBezTo>
                    <a:pt x="60" y="349"/>
                    <a:pt x="101" y="385"/>
                    <a:pt x="146" y="385"/>
                  </a:cubicBezTo>
                  <a:cubicBezTo>
                    <a:pt x="173" y="385"/>
                    <a:pt x="202" y="371"/>
                    <a:pt x="232" y="330"/>
                  </a:cubicBezTo>
                  <a:cubicBezTo>
                    <a:pt x="243" y="311"/>
                    <a:pt x="258" y="288"/>
                    <a:pt x="269" y="270"/>
                  </a:cubicBezTo>
                  <a:cubicBezTo>
                    <a:pt x="235" y="206"/>
                    <a:pt x="232" y="147"/>
                    <a:pt x="318" y="147"/>
                  </a:cubicBezTo>
                  <a:lnTo>
                    <a:pt x="330" y="147"/>
                  </a:lnTo>
                  <a:cubicBezTo>
                    <a:pt x="400" y="147"/>
                    <a:pt x="382" y="83"/>
                    <a:pt x="411" y="53"/>
                  </a:cubicBezTo>
                  <a:cubicBezTo>
                    <a:pt x="408" y="38"/>
                    <a:pt x="404" y="19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0" name="Google Shape;18510;p13"/>
            <p:cNvSpPr/>
            <p:nvPr/>
          </p:nvSpPr>
          <p:spPr>
            <a:xfrm>
              <a:off x="-5199446" y="-2894749"/>
              <a:ext cx="19482" cy="24687"/>
            </a:xfrm>
            <a:custGeom>
              <a:avLst/>
              <a:gdLst/>
              <a:ahLst/>
              <a:cxnLst/>
              <a:rect l="l" t="t" r="r" b="b"/>
              <a:pathLst>
                <a:path w="408" h="517" extrusionOk="0">
                  <a:moveTo>
                    <a:pt x="213" y="1"/>
                  </a:moveTo>
                  <a:cubicBezTo>
                    <a:pt x="202" y="1"/>
                    <a:pt x="194" y="5"/>
                    <a:pt x="183" y="9"/>
                  </a:cubicBezTo>
                  <a:cubicBezTo>
                    <a:pt x="224" y="91"/>
                    <a:pt x="247" y="166"/>
                    <a:pt x="145" y="225"/>
                  </a:cubicBezTo>
                  <a:cubicBezTo>
                    <a:pt x="101" y="252"/>
                    <a:pt x="93" y="289"/>
                    <a:pt x="130" y="330"/>
                  </a:cubicBezTo>
                  <a:cubicBezTo>
                    <a:pt x="157" y="360"/>
                    <a:pt x="187" y="390"/>
                    <a:pt x="183" y="435"/>
                  </a:cubicBezTo>
                  <a:cubicBezTo>
                    <a:pt x="171" y="446"/>
                    <a:pt x="157" y="449"/>
                    <a:pt x="145" y="449"/>
                  </a:cubicBezTo>
                  <a:cubicBezTo>
                    <a:pt x="127" y="449"/>
                    <a:pt x="108" y="442"/>
                    <a:pt x="90" y="431"/>
                  </a:cubicBezTo>
                  <a:cubicBezTo>
                    <a:pt x="71" y="420"/>
                    <a:pt x="52" y="413"/>
                    <a:pt x="33" y="413"/>
                  </a:cubicBezTo>
                  <a:cubicBezTo>
                    <a:pt x="23" y="413"/>
                    <a:pt x="11" y="416"/>
                    <a:pt x="0" y="423"/>
                  </a:cubicBezTo>
                  <a:cubicBezTo>
                    <a:pt x="75" y="483"/>
                    <a:pt x="149" y="517"/>
                    <a:pt x="228" y="517"/>
                  </a:cubicBezTo>
                  <a:cubicBezTo>
                    <a:pt x="287" y="517"/>
                    <a:pt x="347" y="499"/>
                    <a:pt x="407" y="465"/>
                  </a:cubicBezTo>
                  <a:cubicBezTo>
                    <a:pt x="325" y="387"/>
                    <a:pt x="235" y="311"/>
                    <a:pt x="355" y="192"/>
                  </a:cubicBezTo>
                  <a:cubicBezTo>
                    <a:pt x="373" y="173"/>
                    <a:pt x="351" y="135"/>
                    <a:pt x="337" y="109"/>
                  </a:cubicBezTo>
                  <a:cubicBezTo>
                    <a:pt x="276" y="109"/>
                    <a:pt x="247" y="83"/>
                    <a:pt x="261" y="20"/>
                  </a:cubicBezTo>
                  <a:cubicBezTo>
                    <a:pt x="247" y="9"/>
                    <a:pt x="232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1" name="Google Shape;18511;p13"/>
            <p:cNvSpPr/>
            <p:nvPr/>
          </p:nvSpPr>
          <p:spPr>
            <a:xfrm>
              <a:off x="-5324980" y="-2956633"/>
              <a:ext cx="23827" cy="18575"/>
            </a:xfrm>
            <a:custGeom>
              <a:avLst/>
              <a:gdLst/>
              <a:ahLst/>
              <a:cxnLst/>
              <a:rect l="l" t="t" r="r" b="b"/>
              <a:pathLst>
                <a:path w="499" h="389" extrusionOk="0">
                  <a:moveTo>
                    <a:pt x="304" y="0"/>
                  </a:moveTo>
                  <a:cubicBezTo>
                    <a:pt x="252" y="0"/>
                    <a:pt x="199" y="8"/>
                    <a:pt x="154" y="41"/>
                  </a:cubicBezTo>
                  <a:cubicBezTo>
                    <a:pt x="124" y="60"/>
                    <a:pt x="102" y="78"/>
                    <a:pt x="109" y="108"/>
                  </a:cubicBezTo>
                  <a:cubicBezTo>
                    <a:pt x="135" y="198"/>
                    <a:pt x="72" y="239"/>
                    <a:pt x="0" y="288"/>
                  </a:cubicBezTo>
                  <a:cubicBezTo>
                    <a:pt x="64" y="332"/>
                    <a:pt x="102" y="389"/>
                    <a:pt x="166" y="389"/>
                  </a:cubicBezTo>
                  <a:cubicBezTo>
                    <a:pt x="176" y="389"/>
                    <a:pt x="188" y="389"/>
                    <a:pt x="202" y="385"/>
                  </a:cubicBezTo>
                  <a:cubicBezTo>
                    <a:pt x="180" y="344"/>
                    <a:pt x="157" y="314"/>
                    <a:pt x="236" y="306"/>
                  </a:cubicBezTo>
                  <a:cubicBezTo>
                    <a:pt x="330" y="303"/>
                    <a:pt x="345" y="258"/>
                    <a:pt x="255" y="213"/>
                  </a:cubicBezTo>
                  <a:cubicBezTo>
                    <a:pt x="195" y="187"/>
                    <a:pt x="221" y="165"/>
                    <a:pt x="244" y="139"/>
                  </a:cubicBezTo>
                  <a:cubicBezTo>
                    <a:pt x="270" y="113"/>
                    <a:pt x="292" y="101"/>
                    <a:pt x="311" y="101"/>
                  </a:cubicBezTo>
                  <a:cubicBezTo>
                    <a:pt x="359" y="101"/>
                    <a:pt x="401" y="146"/>
                    <a:pt x="445" y="153"/>
                  </a:cubicBezTo>
                  <a:cubicBezTo>
                    <a:pt x="464" y="149"/>
                    <a:pt x="483" y="146"/>
                    <a:pt x="498" y="142"/>
                  </a:cubicBezTo>
                  <a:cubicBezTo>
                    <a:pt x="487" y="86"/>
                    <a:pt x="457" y="8"/>
                    <a:pt x="419" y="8"/>
                  </a:cubicBezTo>
                  <a:cubicBezTo>
                    <a:pt x="382" y="4"/>
                    <a:pt x="341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2" name="Google Shape;18512;p13"/>
            <p:cNvSpPr/>
            <p:nvPr/>
          </p:nvSpPr>
          <p:spPr>
            <a:xfrm>
              <a:off x="-5327654" y="-3093389"/>
              <a:ext cx="25928" cy="13274"/>
            </a:xfrm>
            <a:custGeom>
              <a:avLst/>
              <a:gdLst/>
              <a:ahLst/>
              <a:cxnLst/>
              <a:rect l="l" t="t" r="r" b="b"/>
              <a:pathLst>
                <a:path w="543" h="278" extrusionOk="0">
                  <a:moveTo>
                    <a:pt x="427" y="1"/>
                  </a:moveTo>
                  <a:cubicBezTo>
                    <a:pt x="348" y="23"/>
                    <a:pt x="251" y="23"/>
                    <a:pt x="203" y="101"/>
                  </a:cubicBezTo>
                  <a:cubicBezTo>
                    <a:pt x="184" y="132"/>
                    <a:pt x="165" y="154"/>
                    <a:pt x="143" y="154"/>
                  </a:cubicBezTo>
                  <a:cubicBezTo>
                    <a:pt x="128" y="154"/>
                    <a:pt x="113" y="146"/>
                    <a:pt x="91" y="132"/>
                  </a:cubicBezTo>
                  <a:cubicBezTo>
                    <a:pt x="83" y="124"/>
                    <a:pt x="75" y="120"/>
                    <a:pt x="65" y="120"/>
                  </a:cubicBezTo>
                  <a:cubicBezTo>
                    <a:pt x="46" y="120"/>
                    <a:pt x="27" y="135"/>
                    <a:pt x="20" y="158"/>
                  </a:cubicBezTo>
                  <a:cubicBezTo>
                    <a:pt x="1" y="195"/>
                    <a:pt x="12" y="236"/>
                    <a:pt x="53" y="244"/>
                  </a:cubicBezTo>
                  <a:cubicBezTo>
                    <a:pt x="91" y="251"/>
                    <a:pt x="124" y="277"/>
                    <a:pt x="161" y="277"/>
                  </a:cubicBezTo>
                  <a:cubicBezTo>
                    <a:pt x="173" y="277"/>
                    <a:pt x="184" y="273"/>
                    <a:pt x="196" y="270"/>
                  </a:cubicBezTo>
                  <a:cubicBezTo>
                    <a:pt x="236" y="240"/>
                    <a:pt x="191" y="151"/>
                    <a:pt x="263" y="151"/>
                  </a:cubicBezTo>
                  <a:lnTo>
                    <a:pt x="274" y="151"/>
                  </a:lnTo>
                  <a:cubicBezTo>
                    <a:pt x="334" y="158"/>
                    <a:pt x="337" y="218"/>
                    <a:pt x="334" y="270"/>
                  </a:cubicBezTo>
                  <a:cubicBezTo>
                    <a:pt x="389" y="255"/>
                    <a:pt x="517" y="168"/>
                    <a:pt x="528" y="135"/>
                  </a:cubicBezTo>
                  <a:cubicBezTo>
                    <a:pt x="543" y="72"/>
                    <a:pt x="501" y="1"/>
                    <a:pt x="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3" name="Google Shape;18513;p13"/>
            <p:cNvSpPr/>
            <p:nvPr/>
          </p:nvSpPr>
          <p:spPr>
            <a:xfrm>
              <a:off x="-5435474" y="-2864380"/>
              <a:ext cx="21869" cy="16808"/>
            </a:xfrm>
            <a:custGeom>
              <a:avLst/>
              <a:gdLst/>
              <a:ahLst/>
              <a:cxnLst/>
              <a:rect l="l" t="t" r="r" b="b"/>
              <a:pathLst>
                <a:path w="458" h="352" extrusionOk="0">
                  <a:moveTo>
                    <a:pt x="251" y="1"/>
                  </a:moveTo>
                  <a:cubicBezTo>
                    <a:pt x="180" y="1"/>
                    <a:pt x="102" y="53"/>
                    <a:pt x="64" y="127"/>
                  </a:cubicBezTo>
                  <a:cubicBezTo>
                    <a:pt x="38" y="177"/>
                    <a:pt x="20" y="229"/>
                    <a:pt x="1" y="277"/>
                  </a:cubicBezTo>
                  <a:lnTo>
                    <a:pt x="16" y="277"/>
                  </a:lnTo>
                  <a:cubicBezTo>
                    <a:pt x="42" y="277"/>
                    <a:pt x="61" y="258"/>
                    <a:pt x="76" y="236"/>
                  </a:cubicBezTo>
                  <a:cubicBezTo>
                    <a:pt x="90" y="217"/>
                    <a:pt x="109" y="195"/>
                    <a:pt x="135" y="195"/>
                  </a:cubicBezTo>
                  <a:cubicBezTo>
                    <a:pt x="139" y="195"/>
                    <a:pt x="143" y="195"/>
                    <a:pt x="147" y="199"/>
                  </a:cubicBezTo>
                  <a:cubicBezTo>
                    <a:pt x="161" y="191"/>
                    <a:pt x="177" y="187"/>
                    <a:pt x="188" y="187"/>
                  </a:cubicBezTo>
                  <a:cubicBezTo>
                    <a:pt x="218" y="187"/>
                    <a:pt x="237" y="214"/>
                    <a:pt x="240" y="258"/>
                  </a:cubicBezTo>
                  <a:cubicBezTo>
                    <a:pt x="289" y="315"/>
                    <a:pt x="356" y="337"/>
                    <a:pt x="457" y="352"/>
                  </a:cubicBezTo>
                  <a:cubicBezTo>
                    <a:pt x="413" y="284"/>
                    <a:pt x="435" y="225"/>
                    <a:pt x="386" y="172"/>
                  </a:cubicBezTo>
                  <a:cubicBezTo>
                    <a:pt x="341" y="117"/>
                    <a:pt x="416" y="109"/>
                    <a:pt x="442" y="83"/>
                  </a:cubicBezTo>
                  <a:cubicBezTo>
                    <a:pt x="397" y="27"/>
                    <a:pt x="315" y="8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4" name="Google Shape;18514;p13"/>
            <p:cNvSpPr/>
            <p:nvPr/>
          </p:nvSpPr>
          <p:spPr>
            <a:xfrm>
              <a:off x="-5229289" y="-2787645"/>
              <a:ext cx="16808" cy="18479"/>
            </a:xfrm>
            <a:custGeom>
              <a:avLst/>
              <a:gdLst/>
              <a:ahLst/>
              <a:cxnLst/>
              <a:rect l="l" t="t" r="r" b="b"/>
              <a:pathLst>
                <a:path w="352" h="387" extrusionOk="0">
                  <a:moveTo>
                    <a:pt x="292" y="1"/>
                  </a:moveTo>
                  <a:cubicBezTo>
                    <a:pt x="266" y="1"/>
                    <a:pt x="251" y="46"/>
                    <a:pt x="229" y="50"/>
                  </a:cubicBezTo>
                  <a:cubicBezTo>
                    <a:pt x="90" y="83"/>
                    <a:pt x="4" y="154"/>
                    <a:pt x="1" y="304"/>
                  </a:cubicBezTo>
                  <a:cubicBezTo>
                    <a:pt x="1" y="326"/>
                    <a:pt x="11" y="349"/>
                    <a:pt x="20" y="371"/>
                  </a:cubicBezTo>
                  <a:lnTo>
                    <a:pt x="23" y="375"/>
                  </a:lnTo>
                  <a:cubicBezTo>
                    <a:pt x="98" y="371"/>
                    <a:pt x="168" y="330"/>
                    <a:pt x="244" y="330"/>
                  </a:cubicBezTo>
                  <a:cubicBezTo>
                    <a:pt x="262" y="330"/>
                    <a:pt x="284" y="334"/>
                    <a:pt x="307" y="342"/>
                  </a:cubicBezTo>
                  <a:cubicBezTo>
                    <a:pt x="311" y="330"/>
                    <a:pt x="318" y="319"/>
                    <a:pt x="325" y="308"/>
                  </a:cubicBezTo>
                  <a:cubicBezTo>
                    <a:pt x="247" y="252"/>
                    <a:pt x="270" y="192"/>
                    <a:pt x="315" y="124"/>
                  </a:cubicBezTo>
                  <a:cubicBezTo>
                    <a:pt x="341" y="87"/>
                    <a:pt x="352" y="38"/>
                    <a:pt x="311" y="9"/>
                  </a:cubicBezTo>
                  <a:cubicBezTo>
                    <a:pt x="303" y="5"/>
                    <a:pt x="299" y="1"/>
                    <a:pt x="292" y="1"/>
                  </a:cubicBezTo>
                  <a:close/>
                  <a:moveTo>
                    <a:pt x="23" y="375"/>
                  </a:moveTo>
                  <a:cubicBezTo>
                    <a:pt x="34" y="378"/>
                    <a:pt x="46" y="382"/>
                    <a:pt x="53" y="386"/>
                  </a:cubicBezTo>
                  <a:cubicBezTo>
                    <a:pt x="46" y="378"/>
                    <a:pt x="34" y="375"/>
                    <a:pt x="23" y="3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5" name="Google Shape;18515;p13"/>
            <p:cNvSpPr/>
            <p:nvPr/>
          </p:nvSpPr>
          <p:spPr>
            <a:xfrm>
              <a:off x="-4888211" y="-2818301"/>
              <a:ext cx="18288" cy="15567"/>
            </a:xfrm>
            <a:custGeom>
              <a:avLst/>
              <a:gdLst/>
              <a:ahLst/>
              <a:cxnLst/>
              <a:rect l="l" t="t" r="r" b="b"/>
              <a:pathLst>
                <a:path w="383" h="326" extrusionOk="0">
                  <a:moveTo>
                    <a:pt x="154" y="0"/>
                  </a:moveTo>
                  <a:cubicBezTo>
                    <a:pt x="139" y="0"/>
                    <a:pt x="125" y="4"/>
                    <a:pt x="106" y="11"/>
                  </a:cubicBezTo>
                  <a:cubicBezTo>
                    <a:pt x="49" y="42"/>
                    <a:pt x="12" y="94"/>
                    <a:pt x="20" y="161"/>
                  </a:cubicBezTo>
                  <a:cubicBezTo>
                    <a:pt x="23" y="213"/>
                    <a:pt x="1" y="266"/>
                    <a:pt x="1" y="314"/>
                  </a:cubicBezTo>
                  <a:cubicBezTo>
                    <a:pt x="23" y="322"/>
                    <a:pt x="38" y="325"/>
                    <a:pt x="57" y="325"/>
                  </a:cubicBezTo>
                  <a:cubicBezTo>
                    <a:pt x="109" y="325"/>
                    <a:pt x="151" y="284"/>
                    <a:pt x="199" y="269"/>
                  </a:cubicBezTo>
                  <a:cubicBezTo>
                    <a:pt x="256" y="254"/>
                    <a:pt x="308" y="221"/>
                    <a:pt x="382" y="202"/>
                  </a:cubicBezTo>
                  <a:cubicBezTo>
                    <a:pt x="345" y="154"/>
                    <a:pt x="311" y="104"/>
                    <a:pt x="266" y="68"/>
                  </a:cubicBezTo>
                  <a:cubicBezTo>
                    <a:pt x="233" y="34"/>
                    <a:pt x="199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6" name="Google Shape;18516;p13"/>
            <p:cNvSpPr/>
            <p:nvPr/>
          </p:nvSpPr>
          <p:spPr>
            <a:xfrm>
              <a:off x="-5487044" y="-3239217"/>
              <a:ext cx="23254" cy="17524"/>
            </a:xfrm>
            <a:custGeom>
              <a:avLst/>
              <a:gdLst/>
              <a:ahLst/>
              <a:cxnLst/>
              <a:rect l="l" t="t" r="r" b="b"/>
              <a:pathLst>
                <a:path w="487" h="367" extrusionOk="0">
                  <a:moveTo>
                    <a:pt x="349" y="1"/>
                  </a:moveTo>
                  <a:cubicBezTo>
                    <a:pt x="299" y="87"/>
                    <a:pt x="263" y="127"/>
                    <a:pt x="218" y="127"/>
                  </a:cubicBezTo>
                  <a:cubicBezTo>
                    <a:pt x="184" y="127"/>
                    <a:pt x="142" y="101"/>
                    <a:pt x="94" y="49"/>
                  </a:cubicBezTo>
                  <a:cubicBezTo>
                    <a:pt x="87" y="49"/>
                    <a:pt x="83" y="46"/>
                    <a:pt x="80" y="46"/>
                  </a:cubicBezTo>
                  <a:cubicBezTo>
                    <a:pt x="64" y="46"/>
                    <a:pt x="53" y="53"/>
                    <a:pt x="45" y="64"/>
                  </a:cubicBezTo>
                  <a:cubicBezTo>
                    <a:pt x="61" y="105"/>
                    <a:pt x="1" y="135"/>
                    <a:pt x="19" y="177"/>
                  </a:cubicBezTo>
                  <a:cubicBezTo>
                    <a:pt x="87" y="221"/>
                    <a:pt x="214" y="221"/>
                    <a:pt x="158" y="360"/>
                  </a:cubicBezTo>
                  <a:cubicBezTo>
                    <a:pt x="165" y="363"/>
                    <a:pt x="173" y="367"/>
                    <a:pt x="180" y="367"/>
                  </a:cubicBezTo>
                  <a:cubicBezTo>
                    <a:pt x="187" y="367"/>
                    <a:pt x="199" y="363"/>
                    <a:pt x="210" y="356"/>
                  </a:cubicBezTo>
                  <a:lnTo>
                    <a:pt x="218" y="356"/>
                  </a:lnTo>
                  <a:cubicBezTo>
                    <a:pt x="251" y="356"/>
                    <a:pt x="281" y="334"/>
                    <a:pt x="311" y="315"/>
                  </a:cubicBezTo>
                  <a:cubicBezTo>
                    <a:pt x="341" y="292"/>
                    <a:pt x="371" y="274"/>
                    <a:pt x="408" y="274"/>
                  </a:cubicBezTo>
                  <a:cubicBezTo>
                    <a:pt x="416" y="274"/>
                    <a:pt x="423" y="274"/>
                    <a:pt x="434" y="277"/>
                  </a:cubicBezTo>
                  <a:lnTo>
                    <a:pt x="438" y="277"/>
                  </a:lnTo>
                  <a:cubicBezTo>
                    <a:pt x="487" y="277"/>
                    <a:pt x="461" y="232"/>
                    <a:pt x="472" y="210"/>
                  </a:cubicBezTo>
                  <a:cubicBezTo>
                    <a:pt x="442" y="158"/>
                    <a:pt x="341" y="127"/>
                    <a:pt x="411" y="38"/>
                  </a:cubicBezTo>
                  <a:cubicBezTo>
                    <a:pt x="389" y="27"/>
                    <a:pt x="371" y="15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7" name="Google Shape;18517;p13"/>
            <p:cNvSpPr/>
            <p:nvPr/>
          </p:nvSpPr>
          <p:spPr>
            <a:xfrm>
              <a:off x="-4912420" y="-2771554"/>
              <a:ext cx="16283" cy="16808"/>
            </a:xfrm>
            <a:custGeom>
              <a:avLst/>
              <a:gdLst/>
              <a:ahLst/>
              <a:cxnLst/>
              <a:rect l="l" t="t" r="r" b="b"/>
              <a:pathLst>
                <a:path w="341" h="352" extrusionOk="0">
                  <a:moveTo>
                    <a:pt x="138" y="0"/>
                  </a:moveTo>
                  <a:cubicBezTo>
                    <a:pt x="71" y="0"/>
                    <a:pt x="48" y="34"/>
                    <a:pt x="30" y="124"/>
                  </a:cubicBezTo>
                  <a:cubicBezTo>
                    <a:pt x="0" y="247"/>
                    <a:pt x="37" y="329"/>
                    <a:pt x="138" y="348"/>
                  </a:cubicBezTo>
                  <a:cubicBezTo>
                    <a:pt x="153" y="352"/>
                    <a:pt x="171" y="352"/>
                    <a:pt x="187" y="352"/>
                  </a:cubicBezTo>
                  <a:cubicBezTo>
                    <a:pt x="284" y="352"/>
                    <a:pt x="332" y="288"/>
                    <a:pt x="340" y="157"/>
                  </a:cubicBezTo>
                  <a:lnTo>
                    <a:pt x="340" y="157"/>
                  </a:lnTo>
                  <a:cubicBezTo>
                    <a:pt x="318" y="184"/>
                    <a:pt x="295" y="195"/>
                    <a:pt x="276" y="195"/>
                  </a:cubicBezTo>
                  <a:cubicBezTo>
                    <a:pt x="242" y="195"/>
                    <a:pt x="209" y="169"/>
                    <a:pt x="190" y="143"/>
                  </a:cubicBezTo>
                  <a:cubicBezTo>
                    <a:pt x="149" y="83"/>
                    <a:pt x="242" y="67"/>
                    <a:pt x="254" y="23"/>
                  </a:cubicBezTo>
                  <a:cubicBezTo>
                    <a:pt x="254" y="19"/>
                    <a:pt x="254" y="19"/>
                    <a:pt x="258" y="15"/>
                  </a:cubicBezTo>
                  <a:cubicBezTo>
                    <a:pt x="205" y="8"/>
                    <a:pt x="168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8" name="Google Shape;18518;p13"/>
            <p:cNvSpPr/>
            <p:nvPr/>
          </p:nvSpPr>
          <p:spPr>
            <a:xfrm>
              <a:off x="-5472050" y="-2962554"/>
              <a:ext cx="18432" cy="19004"/>
            </a:xfrm>
            <a:custGeom>
              <a:avLst/>
              <a:gdLst/>
              <a:ahLst/>
              <a:cxnLst/>
              <a:rect l="l" t="t" r="r" b="b"/>
              <a:pathLst>
                <a:path w="386" h="398" extrusionOk="0">
                  <a:moveTo>
                    <a:pt x="263" y="1"/>
                  </a:moveTo>
                  <a:cubicBezTo>
                    <a:pt x="237" y="1"/>
                    <a:pt x="202" y="19"/>
                    <a:pt x="165" y="49"/>
                  </a:cubicBezTo>
                  <a:cubicBezTo>
                    <a:pt x="124" y="80"/>
                    <a:pt x="120" y="150"/>
                    <a:pt x="53" y="150"/>
                  </a:cubicBezTo>
                  <a:cubicBezTo>
                    <a:pt x="35" y="251"/>
                    <a:pt x="1" y="359"/>
                    <a:pt x="150" y="397"/>
                  </a:cubicBezTo>
                  <a:cubicBezTo>
                    <a:pt x="195" y="371"/>
                    <a:pt x="240" y="341"/>
                    <a:pt x="266" y="289"/>
                  </a:cubicBezTo>
                  <a:cubicBezTo>
                    <a:pt x="247" y="266"/>
                    <a:pt x="225" y="247"/>
                    <a:pt x="210" y="221"/>
                  </a:cubicBezTo>
                  <a:cubicBezTo>
                    <a:pt x="195" y="199"/>
                    <a:pt x="165" y="161"/>
                    <a:pt x="210" y="147"/>
                  </a:cubicBezTo>
                  <a:cubicBezTo>
                    <a:pt x="218" y="142"/>
                    <a:pt x="225" y="142"/>
                    <a:pt x="228" y="142"/>
                  </a:cubicBezTo>
                  <a:cubicBezTo>
                    <a:pt x="259" y="142"/>
                    <a:pt x="273" y="173"/>
                    <a:pt x="273" y="210"/>
                  </a:cubicBezTo>
                  <a:cubicBezTo>
                    <a:pt x="289" y="214"/>
                    <a:pt x="299" y="214"/>
                    <a:pt x="307" y="214"/>
                  </a:cubicBezTo>
                  <a:cubicBezTo>
                    <a:pt x="367" y="214"/>
                    <a:pt x="359" y="142"/>
                    <a:pt x="385" y="106"/>
                  </a:cubicBezTo>
                  <a:cubicBezTo>
                    <a:pt x="344" y="35"/>
                    <a:pt x="307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9" name="Google Shape;18519;p13"/>
            <p:cNvSpPr/>
            <p:nvPr/>
          </p:nvSpPr>
          <p:spPr>
            <a:xfrm>
              <a:off x="-5403481" y="-3110674"/>
              <a:ext cx="19291" cy="16808"/>
            </a:xfrm>
            <a:custGeom>
              <a:avLst/>
              <a:gdLst/>
              <a:ahLst/>
              <a:cxnLst/>
              <a:rect l="l" t="t" r="r" b="b"/>
              <a:pathLst>
                <a:path w="404" h="352" extrusionOk="0">
                  <a:moveTo>
                    <a:pt x="142" y="0"/>
                  </a:moveTo>
                  <a:cubicBezTo>
                    <a:pt x="109" y="0"/>
                    <a:pt x="74" y="4"/>
                    <a:pt x="38" y="11"/>
                  </a:cubicBezTo>
                  <a:cubicBezTo>
                    <a:pt x="105" y="131"/>
                    <a:pt x="86" y="235"/>
                    <a:pt x="0" y="337"/>
                  </a:cubicBezTo>
                  <a:cubicBezTo>
                    <a:pt x="7" y="347"/>
                    <a:pt x="19" y="351"/>
                    <a:pt x="26" y="351"/>
                  </a:cubicBezTo>
                  <a:cubicBezTo>
                    <a:pt x="41" y="351"/>
                    <a:pt x="52" y="344"/>
                    <a:pt x="64" y="337"/>
                  </a:cubicBezTo>
                  <a:cubicBezTo>
                    <a:pt x="79" y="325"/>
                    <a:pt x="90" y="318"/>
                    <a:pt x="105" y="318"/>
                  </a:cubicBezTo>
                  <a:cubicBezTo>
                    <a:pt x="112" y="318"/>
                    <a:pt x="124" y="321"/>
                    <a:pt x="131" y="333"/>
                  </a:cubicBezTo>
                  <a:cubicBezTo>
                    <a:pt x="169" y="311"/>
                    <a:pt x="146" y="216"/>
                    <a:pt x="183" y="216"/>
                  </a:cubicBezTo>
                  <a:cubicBezTo>
                    <a:pt x="191" y="216"/>
                    <a:pt x="198" y="221"/>
                    <a:pt x="205" y="225"/>
                  </a:cubicBezTo>
                  <a:cubicBezTo>
                    <a:pt x="221" y="232"/>
                    <a:pt x="236" y="235"/>
                    <a:pt x="250" y="235"/>
                  </a:cubicBezTo>
                  <a:cubicBezTo>
                    <a:pt x="273" y="235"/>
                    <a:pt x="292" y="225"/>
                    <a:pt x="310" y="216"/>
                  </a:cubicBezTo>
                  <a:cubicBezTo>
                    <a:pt x="329" y="206"/>
                    <a:pt x="348" y="199"/>
                    <a:pt x="366" y="199"/>
                  </a:cubicBezTo>
                  <a:cubicBezTo>
                    <a:pt x="374" y="199"/>
                    <a:pt x="381" y="199"/>
                    <a:pt x="393" y="202"/>
                  </a:cubicBezTo>
                  <a:lnTo>
                    <a:pt x="404" y="199"/>
                  </a:lnTo>
                  <a:cubicBezTo>
                    <a:pt x="359" y="68"/>
                    <a:pt x="269" y="0"/>
                    <a:pt x="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0" name="Google Shape;18520;p13"/>
            <p:cNvSpPr/>
            <p:nvPr/>
          </p:nvSpPr>
          <p:spPr>
            <a:xfrm>
              <a:off x="-5409593" y="-3252969"/>
              <a:ext cx="23827" cy="24878"/>
            </a:xfrm>
            <a:custGeom>
              <a:avLst/>
              <a:gdLst/>
              <a:ahLst/>
              <a:cxnLst/>
              <a:rect l="l" t="t" r="r" b="b"/>
              <a:pathLst>
                <a:path w="499" h="521" extrusionOk="0">
                  <a:moveTo>
                    <a:pt x="371" y="1"/>
                  </a:moveTo>
                  <a:cubicBezTo>
                    <a:pt x="333" y="232"/>
                    <a:pt x="297" y="296"/>
                    <a:pt x="121" y="296"/>
                  </a:cubicBezTo>
                  <a:cubicBezTo>
                    <a:pt x="87" y="296"/>
                    <a:pt x="45" y="296"/>
                    <a:pt x="1" y="292"/>
                  </a:cubicBezTo>
                  <a:lnTo>
                    <a:pt x="1" y="292"/>
                  </a:lnTo>
                  <a:cubicBezTo>
                    <a:pt x="1" y="405"/>
                    <a:pt x="68" y="472"/>
                    <a:pt x="158" y="520"/>
                  </a:cubicBezTo>
                  <a:cubicBezTo>
                    <a:pt x="202" y="472"/>
                    <a:pt x="252" y="427"/>
                    <a:pt x="319" y="408"/>
                  </a:cubicBezTo>
                  <a:cubicBezTo>
                    <a:pt x="330" y="375"/>
                    <a:pt x="278" y="334"/>
                    <a:pt x="319" y="311"/>
                  </a:cubicBezTo>
                  <a:cubicBezTo>
                    <a:pt x="326" y="303"/>
                    <a:pt x="337" y="300"/>
                    <a:pt x="345" y="300"/>
                  </a:cubicBezTo>
                  <a:cubicBezTo>
                    <a:pt x="382" y="300"/>
                    <a:pt x="409" y="341"/>
                    <a:pt x="442" y="356"/>
                  </a:cubicBezTo>
                  <a:cubicBezTo>
                    <a:pt x="427" y="315"/>
                    <a:pt x="499" y="244"/>
                    <a:pt x="386" y="229"/>
                  </a:cubicBezTo>
                  <a:cubicBezTo>
                    <a:pt x="330" y="225"/>
                    <a:pt x="390" y="184"/>
                    <a:pt x="394" y="158"/>
                  </a:cubicBezTo>
                  <a:cubicBezTo>
                    <a:pt x="401" y="101"/>
                    <a:pt x="464" y="42"/>
                    <a:pt x="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1" name="Google Shape;18521;p13"/>
            <p:cNvSpPr/>
            <p:nvPr/>
          </p:nvSpPr>
          <p:spPr>
            <a:xfrm>
              <a:off x="-5486853" y="-3249913"/>
              <a:ext cx="25212" cy="13800"/>
            </a:xfrm>
            <a:custGeom>
              <a:avLst/>
              <a:gdLst/>
              <a:ahLst/>
              <a:cxnLst/>
              <a:rect l="l" t="t" r="r" b="b"/>
              <a:pathLst>
                <a:path w="528" h="289" extrusionOk="0">
                  <a:moveTo>
                    <a:pt x="273" y="1"/>
                  </a:moveTo>
                  <a:cubicBezTo>
                    <a:pt x="250" y="49"/>
                    <a:pt x="224" y="64"/>
                    <a:pt x="191" y="64"/>
                  </a:cubicBezTo>
                  <a:cubicBezTo>
                    <a:pt x="172" y="64"/>
                    <a:pt x="154" y="60"/>
                    <a:pt x="131" y="53"/>
                  </a:cubicBezTo>
                  <a:cubicBezTo>
                    <a:pt x="112" y="49"/>
                    <a:pt x="90" y="42"/>
                    <a:pt x="71" y="42"/>
                  </a:cubicBezTo>
                  <a:lnTo>
                    <a:pt x="60" y="42"/>
                  </a:lnTo>
                  <a:cubicBezTo>
                    <a:pt x="60" y="109"/>
                    <a:pt x="67" y="176"/>
                    <a:pt x="0" y="221"/>
                  </a:cubicBezTo>
                  <a:cubicBezTo>
                    <a:pt x="15" y="244"/>
                    <a:pt x="26" y="266"/>
                    <a:pt x="41" y="288"/>
                  </a:cubicBezTo>
                  <a:cubicBezTo>
                    <a:pt x="49" y="277"/>
                    <a:pt x="60" y="270"/>
                    <a:pt x="76" y="270"/>
                  </a:cubicBezTo>
                  <a:cubicBezTo>
                    <a:pt x="79" y="270"/>
                    <a:pt x="83" y="273"/>
                    <a:pt x="90" y="273"/>
                  </a:cubicBezTo>
                  <a:cubicBezTo>
                    <a:pt x="169" y="217"/>
                    <a:pt x="259" y="236"/>
                    <a:pt x="345" y="225"/>
                  </a:cubicBezTo>
                  <a:cubicBezTo>
                    <a:pt x="367" y="239"/>
                    <a:pt x="385" y="251"/>
                    <a:pt x="407" y="262"/>
                  </a:cubicBezTo>
                  <a:cubicBezTo>
                    <a:pt x="416" y="251"/>
                    <a:pt x="419" y="244"/>
                    <a:pt x="426" y="236"/>
                  </a:cubicBezTo>
                  <a:cubicBezTo>
                    <a:pt x="528" y="191"/>
                    <a:pt x="407" y="146"/>
                    <a:pt x="426" y="101"/>
                  </a:cubicBezTo>
                  <a:cubicBezTo>
                    <a:pt x="416" y="94"/>
                    <a:pt x="407" y="87"/>
                    <a:pt x="400" y="79"/>
                  </a:cubicBezTo>
                  <a:cubicBezTo>
                    <a:pt x="355" y="53"/>
                    <a:pt x="314" y="27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2" name="Google Shape;18522;p13"/>
            <p:cNvSpPr/>
            <p:nvPr/>
          </p:nvSpPr>
          <p:spPr>
            <a:xfrm>
              <a:off x="-5412793" y="-3095537"/>
              <a:ext cx="16665" cy="18622"/>
            </a:xfrm>
            <a:custGeom>
              <a:avLst/>
              <a:gdLst/>
              <a:ahLst/>
              <a:cxnLst/>
              <a:rect l="l" t="t" r="r" b="b"/>
              <a:pathLst>
                <a:path w="349" h="390" extrusionOk="0">
                  <a:moveTo>
                    <a:pt x="300" y="1"/>
                  </a:moveTo>
                  <a:cubicBezTo>
                    <a:pt x="285" y="1"/>
                    <a:pt x="274" y="8"/>
                    <a:pt x="259" y="20"/>
                  </a:cubicBezTo>
                  <a:cubicBezTo>
                    <a:pt x="247" y="27"/>
                    <a:pt x="236" y="34"/>
                    <a:pt x="221" y="34"/>
                  </a:cubicBezTo>
                  <a:cubicBezTo>
                    <a:pt x="214" y="34"/>
                    <a:pt x="202" y="30"/>
                    <a:pt x="195" y="20"/>
                  </a:cubicBezTo>
                  <a:cubicBezTo>
                    <a:pt x="143" y="106"/>
                    <a:pt x="83" y="184"/>
                    <a:pt x="0" y="244"/>
                  </a:cubicBezTo>
                  <a:cubicBezTo>
                    <a:pt x="31" y="289"/>
                    <a:pt x="5" y="389"/>
                    <a:pt x="79" y="389"/>
                  </a:cubicBezTo>
                  <a:cubicBezTo>
                    <a:pt x="95" y="389"/>
                    <a:pt x="112" y="386"/>
                    <a:pt x="135" y="379"/>
                  </a:cubicBezTo>
                  <a:cubicBezTo>
                    <a:pt x="139" y="375"/>
                    <a:pt x="147" y="370"/>
                    <a:pt x="157" y="370"/>
                  </a:cubicBezTo>
                  <a:cubicBezTo>
                    <a:pt x="169" y="370"/>
                    <a:pt x="184" y="379"/>
                    <a:pt x="202" y="382"/>
                  </a:cubicBezTo>
                  <a:cubicBezTo>
                    <a:pt x="217" y="386"/>
                    <a:pt x="233" y="389"/>
                    <a:pt x="247" y="389"/>
                  </a:cubicBezTo>
                  <a:cubicBezTo>
                    <a:pt x="278" y="389"/>
                    <a:pt x="292" y="370"/>
                    <a:pt x="278" y="292"/>
                  </a:cubicBezTo>
                  <a:cubicBezTo>
                    <a:pt x="252" y="281"/>
                    <a:pt x="217" y="296"/>
                    <a:pt x="188" y="255"/>
                  </a:cubicBezTo>
                  <a:cubicBezTo>
                    <a:pt x="240" y="213"/>
                    <a:pt x="319" y="187"/>
                    <a:pt x="348" y="120"/>
                  </a:cubicBezTo>
                  <a:cubicBezTo>
                    <a:pt x="243" y="106"/>
                    <a:pt x="304" y="56"/>
                    <a:pt x="326" y="16"/>
                  </a:cubicBezTo>
                  <a:cubicBezTo>
                    <a:pt x="319" y="4"/>
                    <a:pt x="307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3" name="Google Shape;18523;p13"/>
            <p:cNvSpPr/>
            <p:nvPr/>
          </p:nvSpPr>
          <p:spPr>
            <a:xfrm>
              <a:off x="-5315860" y="-3037521"/>
              <a:ext cx="23254" cy="34667"/>
            </a:xfrm>
            <a:custGeom>
              <a:avLst/>
              <a:gdLst/>
              <a:ahLst/>
              <a:cxnLst/>
              <a:rect l="l" t="t" r="r" b="b"/>
              <a:pathLst>
                <a:path w="487" h="726" extrusionOk="0">
                  <a:moveTo>
                    <a:pt x="456" y="1"/>
                  </a:moveTo>
                  <a:lnTo>
                    <a:pt x="456" y="1"/>
                  </a:lnTo>
                  <a:cubicBezTo>
                    <a:pt x="430" y="30"/>
                    <a:pt x="438" y="75"/>
                    <a:pt x="427" y="113"/>
                  </a:cubicBezTo>
                  <a:cubicBezTo>
                    <a:pt x="411" y="154"/>
                    <a:pt x="401" y="199"/>
                    <a:pt x="367" y="199"/>
                  </a:cubicBezTo>
                  <a:cubicBezTo>
                    <a:pt x="352" y="199"/>
                    <a:pt x="333" y="192"/>
                    <a:pt x="307" y="169"/>
                  </a:cubicBezTo>
                  <a:cubicBezTo>
                    <a:pt x="258" y="210"/>
                    <a:pt x="251" y="292"/>
                    <a:pt x="173" y="299"/>
                  </a:cubicBezTo>
                  <a:cubicBezTo>
                    <a:pt x="173" y="356"/>
                    <a:pt x="165" y="420"/>
                    <a:pt x="106" y="438"/>
                  </a:cubicBezTo>
                  <a:cubicBezTo>
                    <a:pt x="101" y="442"/>
                    <a:pt x="94" y="442"/>
                    <a:pt x="90" y="442"/>
                  </a:cubicBezTo>
                  <a:cubicBezTo>
                    <a:pt x="45" y="442"/>
                    <a:pt x="45" y="371"/>
                    <a:pt x="4" y="356"/>
                  </a:cubicBezTo>
                  <a:cubicBezTo>
                    <a:pt x="4" y="401"/>
                    <a:pt x="4" y="446"/>
                    <a:pt x="1" y="490"/>
                  </a:cubicBezTo>
                  <a:cubicBezTo>
                    <a:pt x="106" y="561"/>
                    <a:pt x="42" y="647"/>
                    <a:pt x="23" y="725"/>
                  </a:cubicBezTo>
                  <a:cubicBezTo>
                    <a:pt x="90" y="696"/>
                    <a:pt x="161" y="689"/>
                    <a:pt x="120" y="568"/>
                  </a:cubicBezTo>
                  <a:cubicBezTo>
                    <a:pt x="97" y="494"/>
                    <a:pt x="165" y="423"/>
                    <a:pt x="254" y="385"/>
                  </a:cubicBezTo>
                  <a:cubicBezTo>
                    <a:pt x="434" y="307"/>
                    <a:pt x="487" y="195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4" name="Google Shape;18524;p13"/>
            <p:cNvSpPr/>
            <p:nvPr/>
          </p:nvSpPr>
          <p:spPr>
            <a:xfrm>
              <a:off x="-5204125" y="-2810995"/>
              <a:ext cx="16283" cy="16140"/>
            </a:xfrm>
            <a:custGeom>
              <a:avLst/>
              <a:gdLst/>
              <a:ahLst/>
              <a:cxnLst/>
              <a:rect l="l" t="t" r="r" b="b"/>
              <a:pathLst>
                <a:path w="341" h="338" extrusionOk="0">
                  <a:moveTo>
                    <a:pt x="199" y="1"/>
                  </a:moveTo>
                  <a:cubicBezTo>
                    <a:pt x="157" y="1"/>
                    <a:pt x="112" y="49"/>
                    <a:pt x="49" y="146"/>
                  </a:cubicBezTo>
                  <a:cubicBezTo>
                    <a:pt x="42" y="176"/>
                    <a:pt x="0" y="195"/>
                    <a:pt x="8" y="236"/>
                  </a:cubicBezTo>
                  <a:lnTo>
                    <a:pt x="26" y="236"/>
                  </a:lnTo>
                  <a:cubicBezTo>
                    <a:pt x="64" y="236"/>
                    <a:pt x="79" y="262"/>
                    <a:pt x="83" y="288"/>
                  </a:cubicBezTo>
                  <a:cubicBezTo>
                    <a:pt x="86" y="310"/>
                    <a:pt x="83" y="337"/>
                    <a:pt x="86" y="337"/>
                  </a:cubicBezTo>
                  <a:cubicBezTo>
                    <a:pt x="161" y="318"/>
                    <a:pt x="251" y="337"/>
                    <a:pt x="304" y="265"/>
                  </a:cubicBezTo>
                  <a:cubicBezTo>
                    <a:pt x="340" y="217"/>
                    <a:pt x="292" y="60"/>
                    <a:pt x="236" y="15"/>
                  </a:cubicBezTo>
                  <a:cubicBezTo>
                    <a:pt x="225" y="8"/>
                    <a:pt x="210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5" name="Google Shape;18525;p13"/>
            <p:cNvSpPr/>
            <p:nvPr/>
          </p:nvSpPr>
          <p:spPr>
            <a:xfrm>
              <a:off x="-5325649" y="-3146009"/>
              <a:ext cx="16283" cy="17333"/>
            </a:xfrm>
            <a:custGeom>
              <a:avLst/>
              <a:gdLst/>
              <a:ahLst/>
              <a:cxnLst/>
              <a:rect l="l" t="t" r="r" b="b"/>
              <a:pathLst>
                <a:path w="341" h="363" extrusionOk="0">
                  <a:moveTo>
                    <a:pt x="86" y="0"/>
                  </a:moveTo>
                  <a:cubicBezTo>
                    <a:pt x="86" y="7"/>
                    <a:pt x="82" y="11"/>
                    <a:pt x="82" y="14"/>
                  </a:cubicBezTo>
                  <a:cubicBezTo>
                    <a:pt x="78" y="41"/>
                    <a:pt x="67" y="59"/>
                    <a:pt x="49" y="59"/>
                  </a:cubicBezTo>
                  <a:cubicBezTo>
                    <a:pt x="37" y="59"/>
                    <a:pt x="26" y="56"/>
                    <a:pt x="7" y="41"/>
                  </a:cubicBezTo>
                  <a:lnTo>
                    <a:pt x="7" y="41"/>
                  </a:lnTo>
                  <a:cubicBezTo>
                    <a:pt x="14" y="104"/>
                    <a:pt x="71" y="157"/>
                    <a:pt x="30" y="228"/>
                  </a:cubicBezTo>
                  <a:cubicBezTo>
                    <a:pt x="0" y="276"/>
                    <a:pt x="33" y="318"/>
                    <a:pt x="75" y="351"/>
                  </a:cubicBezTo>
                  <a:cubicBezTo>
                    <a:pt x="90" y="359"/>
                    <a:pt x="104" y="363"/>
                    <a:pt x="119" y="363"/>
                  </a:cubicBezTo>
                  <a:cubicBezTo>
                    <a:pt x="145" y="363"/>
                    <a:pt x="164" y="351"/>
                    <a:pt x="180" y="321"/>
                  </a:cubicBezTo>
                  <a:cubicBezTo>
                    <a:pt x="213" y="254"/>
                    <a:pt x="284" y="243"/>
                    <a:pt x="340" y="213"/>
                  </a:cubicBezTo>
                  <a:cubicBezTo>
                    <a:pt x="325" y="135"/>
                    <a:pt x="168" y="149"/>
                    <a:pt x="213" y="19"/>
                  </a:cubicBezTo>
                  <a:cubicBezTo>
                    <a:pt x="216" y="7"/>
                    <a:pt x="206" y="4"/>
                    <a:pt x="190" y="4"/>
                  </a:cubicBezTo>
                  <a:cubicBezTo>
                    <a:pt x="183" y="4"/>
                    <a:pt x="171" y="4"/>
                    <a:pt x="161" y="7"/>
                  </a:cubicBezTo>
                  <a:lnTo>
                    <a:pt x="127" y="7"/>
                  </a:lnTo>
                  <a:cubicBezTo>
                    <a:pt x="112" y="7"/>
                    <a:pt x="97" y="7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6" name="Google Shape;18526;p13"/>
            <p:cNvSpPr/>
            <p:nvPr/>
          </p:nvSpPr>
          <p:spPr>
            <a:xfrm>
              <a:off x="-5404007" y="-2990726"/>
              <a:ext cx="16951" cy="21965"/>
            </a:xfrm>
            <a:custGeom>
              <a:avLst/>
              <a:gdLst/>
              <a:ahLst/>
              <a:cxnLst/>
              <a:rect l="l" t="t" r="r" b="b"/>
              <a:pathLst>
                <a:path w="355" h="460" extrusionOk="0">
                  <a:moveTo>
                    <a:pt x="123" y="0"/>
                  </a:moveTo>
                  <a:lnTo>
                    <a:pt x="123" y="0"/>
                  </a:lnTo>
                  <a:cubicBezTo>
                    <a:pt x="130" y="42"/>
                    <a:pt x="130" y="82"/>
                    <a:pt x="142" y="123"/>
                  </a:cubicBezTo>
                  <a:cubicBezTo>
                    <a:pt x="175" y="269"/>
                    <a:pt x="175" y="269"/>
                    <a:pt x="18" y="292"/>
                  </a:cubicBezTo>
                  <a:cubicBezTo>
                    <a:pt x="11" y="299"/>
                    <a:pt x="4" y="311"/>
                    <a:pt x="0" y="321"/>
                  </a:cubicBezTo>
                  <a:cubicBezTo>
                    <a:pt x="18" y="344"/>
                    <a:pt x="33" y="396"/>
                    <a:pt x="56" y="396"/>
                  </a:cubicBezTo>
                  <a:cubicBezTo>
                    <a:pt x="59" y="396"/>
                    <a:pt x="63" y="392"/>
                    <a:pt x="68" y="389"/>
                  </a:cubicBezTo>
                  <a:cubicBezTo>
                    <a:pt x="97" y="366"/>
                    <a:pt x="116" y="359"/>
                    <a:pt x="130" y="359"/>
                  </a:cubicBezTo>
                  <a:cubicBezTo>
                    <a:pt x="164" y="359"/>
                    <a:pt x="172" y="411"/>
                    <a:pt x="190" y="441"/>
                  </a:cubicBezTo>
                  <a:cubicBezTo>
                    <a:pt x="198" y="445"/>
                    <a:pt x="206" y="452"/>
                    <a:pt x="209" y="460"/>
                  </a:cubicBezTo>
                  <a:cubicBezTo>
                    <a:pt x="318" y="415"/>
                    <a:pt x="355" y="347"/>
                    <a:pt x="292" y="235"/>
                  </a:cubicBezTo>
                  <a:cubicBezTo>
                    <a:pt x="247" y="149"/>
                    <a:pt x="280" y="7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7" name="Google Shape;18527;p13"/>
            <p:cNvSpPr/>
            <p:nvPr/>
          </p:nvSpPr>
          <p:spPr>
            <a:xfrm>
              <a:off x="-5228764" y="-2859175"/>
              <a:ext cx="19864" cy="15710"/>
            </a:xfrm>
            <a:custGeom>
              <a:avLst/>
              <a:gdLst/>
              <a:ahLst/>
              <a:cxnLst/>
              <a:rect l="l" t="t" r="r" b="b"/>
              <a:pathLst>
                <a:path w="416" h="329" extrusionOk="0">
                  <a:moveTo>
                    <a:pt x="311" y="0"/>
                  </a:moveTo>
                  <a:cubicBezTo>
                    <a:pt x="113" y="4"/>
                    <a:pt x="12" y="94"/>
                    <a:pt x="0" y="280"/>
                  </a:cubicBezTo>
                  <a:cubicBezTo>
                    <a:pt x="16" y="265"/>
                    <a:pt x="42" y="254"/>
                    <a:pt x="49" y="235"/>
                  </a:cubicBezTo>
                  <a:cubicBezTo>
                    <a:pt x="61" y="209"/>
                    <a:pt x="68" y="180"/>
                    <a:pt x="90" y="180"/>
                  </a:cubicBezTo>
                  <a:cubicBezTo>
                    <a:pt x="98" y="180"/>
                    <a:pt x="109" y="183"/>
                    <a:pt x="121" y="191"/>
                  </a:cubicBezTo>
                  <a:cubicBezTo>
                    <a:pt x="161" y="213"/>
                    <a:pt x="150" y="247"/>
                    <a:pt x="131" y="280"/>
                  </a:cubicBezTo>
                  <a:cubicBezTo>
                    <a:pt x="161" y="318"/>
                    <a:pt x="195" y="329"/>
                    <a:pt x="225" y="329"/>
                  </a:cubicBezTo>
                  <a:cubicBezTo>
                    <a:pt x="278" y="329"/>
                    <a:pt x="326" y="299"/>
                    <a:pt x="375" y="280"/>
                  </a:cubicBezTo>
                  <a:cubicBezTo>
                    <a:pt x="397" y="273"/>
                    <a:pt x="416" y="254"/>
                    <a:pt x="408" y="228"/>
                  </a:cubicBezTo>
                  <a:cubicBezTo>
                    <a:pt x="404" y="209"/>
                    <a:pt x="393" y="206"/>
                    <a:pt x="382" y="206"/>
                  </a:cubicBezTo>
                  <a:lnTo>
                    <a:pt x="333" y="206"/>
                  </a:lnTo>
                  <a:cubicBezTo>
                    <a:pt x="266" y="206"/>
                    <a:pt x="218" y="187"/>
                    <a:pt x="251" y="94"/>
                  </a:cubicBezTo>
                  <a:cubicBezTo>
                    <a:pt x="273" y="63"/>
                    <a:pt x="292" y="3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8" name="Google Shape;18528;p13"/>
            <p:cNvSpPr/>
            <p:nvPr/>
          </p:nvSpPr>
          <p:spPr>
            <a:xfrm>
              <a:off x="-5257319" y="-3111056"/>
              <a:ext cx="22013" cy="21106"/>
            </a:xfrm>
            <a:custGeom>
              <a:avLst/>
              <a:gdLst/>
              <a:ahLst/>
              <a:cxnLst/>
              <a:rect l="l" t="t" r="r" b="b"/>
              <a:pathLst>
                <a:path w="461" h="442" extrusionOk="0">
                  <a:moveTo>
                    <a:pt x="371" y="0"/>
                  </a:moveTo>
                  <a:lnTo>
                    <a:pt x="371" y="0"/>
                  </a:lnTo>
                  <a:cubicBezTo>
                    <a:pt x="382" y="5"/>
                    <a:pt x="389" y="8"/>
                    <a:pt x="397" y="8"/>
                  </a:cubicBezTo>
                  <a:cubicBezTo>
                    <a:pt x="389" y="5"/>
                    <a:pt x="382" y="5"/>
                    <a:pt x="371" y="0"/>
                  </a:cubicBezTo>
                  <a:close/>
                  <a:moveTo>
                    <a:pt x="371" y="0"/>
                  </a:moveTo>
                  <a:cubicBezTo>
                    <a:pt x="277" y="41"/>
                    <a:pt x="229" y="146"/>
                    <a:pt x="124" y="165"/>
                  </a:cubicBezTo>
                  <a:cubicBezTo>
                    <a:pt x="117" y="165"/>
                    <a:pt x="113" y="172"/>
                    <a:pt x="109" y="176"/>
                  </a:cubicBezTo>
                  <a:cubicBezTo>
                    <a:pt x="75" y="198"/>
                    <a:pt x="83" y="240"/>
                    <a:pt x="101" y="255"/>
                  </a:cubicBezTo>
                  <a:cubicBezTo>
                    <a:pt x="169" y="303"/>
                    <a:pt x="1" y="434"/>
                    <a:pt x="169" y="442"/>
                  </a:cubicBezTo>
                  <a:cubicBezTo>
                    <a:pt x="184" y="419"/>
                    <a:pt x="198" y="400"/>
                    <a:pt x="210" y="378"/>
                  </a:cubicBezTo>
                  <a:cubicBezTo>
                    <a:pt x="225" y="341"/>
                    <a:pt x="154" y="292"/>
                    <a:pt x="225" y="262"/>
                  </a:cubicBezTo>
                  <a:cubicBezTo>
                    <a:pt x="232" y="259"/>
                    <a:pt x="240" y="255"/>
                    <a:pt x="248" y="255"/>
                  </a:cubicBezTo>
                  <a:cubicBezTo>
                    <a:pt x="277" y="255"/>
                    <a:pt x="284" y="288"/>
                    <a:pt x="303" y="307"/>
                  </a:cubicBezTo>
                  <a:cubicBezTo>
                    <a:pt x="311" y="314"/>
                    <a:pt x="322" y="322"/>
                    <a:pt x="333" y="329"/>
                  </a:cubicBezTo>
                  <a:cubicBezTo>
                    <a:pt x="352" y="262"/>
                    <a:pt x="322" y="188"/>
                    <a:pt x="397" y="131"/>
                  </a:cubicBezTo>
                  <a:cubicBezTo>
                    <a:pt x="460" y="86"/>
                    <a:pt x="415" y="38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9" name="Google Shape;18529;p13"/>
            <p:cNvSpPr/>
            <p:nvPr/>
          </p:nvSpPr>
          <p:spPr>
            <a:xfrm>
              <a:off x="-5476157" y="-3216536"/>
              <a:ext cx="19721" cy="17333"/>
            </a:xfrm>
            <a:custGeom>
              <a:avLst/>
              <a:gdLst/>
              <a:ahLst/>
              <a:cxnLst/>
              <a:rect l="l" t="t" r="r" b="b"/>
              <a:pathLst>
                <a:path w="413" h="363" extrusionOk="0">
                  <a:moveTo>
                    <a:pt x="259" y="0"/>
                  </a:moveTo>
                  <a:cubicBezTo>
                    <a:pt x="192" y="116"/>
                    <a:pt x="0" y="165"/>
                    <a:pt x="57" y="363"/>
                  </a:cubicBezTo>
                  <a:cubicBezTo>
                    <a:pt x="68" y="348"/>
                    <a:pt x="79" y="325"/>
                    <a:pt x="94" y="325"/>
                  </a:cubicBezTo>
                  <a:cubicBezTo>
                    <a:pt x="102" y="325"/>
                    <a:pt x="105" y="330"/>
                    <a:pt x="113" y="333"/>
                  </a:cubicBezTo>
                  <a:cubicBezTo>
                    <a:pt x="128" y="344"/>
                    <a:pt x="143" y="352"/>
                    <a:pt x="157" y="352"/>
                  </a:cubicBezTo>
                  <a:cubicBezTo>
                    <a:pt x="188" y="352"/>
                    <a:pt x="206" y="325"/>
                    <a:pt x="228" y="299"/>
                  </a:cubicBezTo>
                  <a:cubicBezTo>
                    <a:pt x="202" y="273"/>
                    <a:pt x="139" y="262"/>
                    <a:pt x="176" y="209"/>
                  </a:cubicBezTo>
                  <a:cubicBezTo>
                    <a:pt x="183" y="199"/>
                    <a:pt x="202" y="191"/>
                    <a:pt x="221" y="191"/>
                  </a:cubicBezTo>
                  <a:cubicBezTo>
                    <a:pt x="240" y="191"/>
                    <a:pt x="262" y="199"/>
                    <a:pt x="273" y="209"/>
                  </a:cubicBezTo>
                  <a:cubicBezTo>
                    <a:pt x="318" y="258"/>
                    <a:pt x="236" y="262"/>
                    <a:pt x="228" y="296"/>
                  </a:cubicBezTo>
                  <a:cubicBezTo>
                    <a:pt x="233" y="296"/>
                    <a:pt x="233" y="296"/>
                    <a:pt x="233" y="299"/>
                  </a:cubicBezTo>
                  <a:cubicBezTo>
                    <a:pt x="292" y="296"/>
                    <a:pt x="352" y="292"/>
                    <a:pt x="412" y="288"/>
                  </a:cubicBezTo>
                  <a:cubicBezTo>
                    <a:pt x="375" y="187"/>
                    <a:pt x="397" y="56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0" name="Google Shape;18530;p13"/>
            <p:cNvSpPr/>
            <p:nvPr/>
          </p:nvSpPr>
          <p:spPr>
            <a:xfrm>
              <a:off x="-5519705" y="-3289020"/>
              <a:ext cx="22920" cy="13274"/>
            </a:xfrm>
            <a:custGeom>
              <a:avLst/>
              <a:gdLst/>
              <a:ahLst/>
              <a:cxnLst/>
              <a:rect l="l" t="t" r="r" b="b"/>
              <a:pathLst>
                <a:path w="480" h="278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49"/>
                    <a:pt x="75" y="113"/>
                    <a:pt x="27" y="165"/>
                  </a:cubicBezTo>
                  <a:cubicBezTo>
                    <a:pt x="124" y="165"/>
                    <a:pt x="191" y="228"/>
                    <a:pt x="266" y="278"/>
                  </a:cubicBezTo>
                  <a:cubicBezTo>
                    <a:pt x="355" y="270"/>
                    <a:pt x="445" y="266"/>
                    <a:pt x="479" y="157"/>
                  </a:cubicBezTo>
                  <a:lnTo>
                    <a:pt x="476" y="147"/>
                  </a:lnTo>
                  <a:cubicBezTo>
                    <a:pt x="405" y="147"/>
                    <a:pt x="378" y="102"/>
                    <a:pt x="374" y="38"/>
                  </a:cubicBezTo>
                  <a:cubicBezTo>
                    <a:pt x="337" y="31"/>
                    <a:pt x="296" y="34"/>
                    <a:pt x="262" y="8"/>
                  </a:cubicBezTo>
                  <a:lnTo>
                    <a:pt x="262" y="16"/>
                  </a:lnTo>
                  <a:cubicBezTo>
                    <a:pt x="262" y="16"/>
                    <a:pt x="258" y="19"/>
                    <a:pt x="258" y="23"/>
                  </a:cubicBezTo>
                  <a:cubicBezTo>
                    <a:pt x="258" y="53"/>
                    <a:pt x="300" y="68"/>
                    <a:pt x="300" y="102"/>
                  </a:cubicBezTo>
                  <a:cubicBezTo>
                    <a:pt x="203" y="98"/>
                    <a:pt x="120" y="57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1" name="Google Shape;18531;p13"/>
            <p:cNvSpPr/>
            <p:nvPr/>
          </p:nvSpPr>
          <p:spPr>
            <a:xfrm>
              <a:off x="-5440249" y="-3176187"/>
              <a:ext cx="23063" cy="12319"/>
            </a:xfrm>
            <a:custGeom>
              <a:avLst/>
              <a:gdLst/>
              <a:ahLst/>
              <a:cxnLst/>
              <a:rect l="l" t="t" r="r" b="b"/>
              <a:pathLst>
                <a:path w="483" h="258" extrusionOk="0">
                  <a:moveTo>
                    <a:pt x="42" y="1"/>
                  </a:moveTo>
                  <a:lnTo>
                    <a:pt x="42" y="1"/>
                  </a:lnTo>
                  <a:cubicBezTo>
                    <a:pt x="0" y="116"/>
                    <a:pt x="82" y="210"/>
                    <a:pt x="154" y="247"/>
                  </a:cubicBezTo>
                  <a:cubicBezTo>
                    <a:pt x="164" y="254"/>
                    <a:pt x="183" y="258"/>
                    <a:pt x="202" y="258"/>
                  </a:cubicBezTo>
                  <a:cubicBezTo>
                    <a:pt x="303" y="258"/>
                    <a:pt x="456" y="149"/>
                    <a:pt x="482" y="68"/>
                  </a:cubicBezTo>
                  <a:lnTo>
                    <a:pt x="482" y="68"/>
                  </a:lnTo>
                  <a:cubicBezTo>
                    <a:pt x="468" y="86"/>
                    <a:pt x="449" y="105"/>
                    <a:pt x="430" y="105"/>
                  </a:cubicBezTo>
                  <a:cubicBezTo>
                    <a:pt x="415" y="105"/>
                    <a:pt x="404" y="97"/>
                    <a:pt x="389" y="75"/>
                  </a:cubicBezTo>
                  <a:cubicBezTo>
                    <a:pt x="359" y="18"/>
                    <a:pt x="306" y="15"/>
                    <a:pt x="258" y="8"/>
                  </a:cubicBezTo>
                  <a:cubicBezTo>
                    <a:pt x="228" y="49"/>
                    <a:pt x="199" y="63"/>
                    <a:pt x="172" y="63"/>
                  </a:cubicBezTo>
                  <a:cubicBezTo>
                    <a:pt x="127" y="63"/>
                    <a:pt x="86" y="27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2" name="Google Shape;18532;p13"/>
            <p:cNvSpPr/>
            <p:nvPr/>
          </p:nvSpPr>
          <p:spPr>
            <a:xfrm>
              <a:off x="-5509868" y="-3095155"/>
              <a:ext cx="19816" cy="18240"/>
            </a:xfrm>
            <a:custGeom>
              <a:avLst/>
              <a:gdLst/>
              <a:ahLst/>
              <a:cxnLst/>
              <a:rect l="l" t="t" r="r" b="b"/>
              <a:pathLst>
                <a:path w="415" h="382" extrusionOk="0">
                  <a:moveTo>
                    <a:pt x="217" y="0"/>
                  </a:moveTo>
                  <a:cubicBezTo>
                    <a:pt x="142" y="0"/>
                    <a:pt x="56" y="45"/>
                    <a:pt x="0" y="131"/>
                  </a:cubicBezTo>
                  <a:cubicBezTo>
                    <a:pt x="292" y="165"/>
                    <a:pt x="292" y="165"/>
                    <a:pt x="314" y="381"/>
                  </a:cubicBezTo>
                  <a:cubicBezTo>
                    <a:pt x="408" y="273"/>
                    <a:pt x="415" y="116"/>
                    <a:pt x="337" y="45"/>
                  </a:cubicBezTo>
                  <a:cubicBezTo>
                    <a:pt x="299" y="15"/>
                    <a:pt x="261" y="0"/>
                    <a:pt x="2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3" name="Google Shape;18533;p13"/>
            <p:cNvSpPr/>
            <p:nvPr/>
          </p:nvSpPr>
          <p:spPr>
            <a:xfrm>
              <a:off x="-5014558" y="-2914374"/>
              <a:ext cx="13800" cy="13991"/>
            </a:xfrm>
            <a:custGeom>
              <a:avLst/>
              <a:gdLst/>
              <a:ahLst/>
              <a:cxnLst/>
              <a:rect l="l" t="t" r="r" b="b"/>
              <a:pathLst>
                <a:path w="289" h="293" extrusionOk="0">
                  <a:moveTo>
                    <a:pt x="150" y="1"/>
                  </a:moveTo>
                  <a:cubicBezTo>
                    <a:pt x="64" y="4"/>
                    <a:pt x="49" y="94"/>
                    <a:pt x="0" y="139"/>
                  </a:cubicBezTo>
                  <a:cubicBezTo>
                    <a:pt x="42" y="188"/>
                    <a:pt x="38" y="282"/>
                    <a:pt x="109" y="289"/>
                  </a:cubicBezTo>
                  <a:cubicBezTo>
                    <a:pt x="120" y="292"/>
                    <a:pt x="131" y="292"/>
                    <a:pt x="143" y="292"/>
                  </a:cubicBezTo>
                  <a:cubicBezTo>
                    <a:pt x="161" y="292"/>
                    <a:pt x="180" y="292"/>
                    <a:pt x="199" y="289"/>
                  </a:cubicBezTo>
                  <a:lnTo>
                    <a:pt x="285" y="289"/>
                  </a:lnTo>
                  <a:cubicBezTo>
                    <a:pt x="288" y="65"/>
                    <a:pt x="259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4" name="Google Shape;18534;p13"/>
            <p:cNvSpPr/>
            <p:nvPr/>
          </p:nvSpPr>
          <p:spPr>
            <a:xfrm>
              <a:off x="-5425972" y="-2860464"/>
              <a:ext cx="19864" cy="17763"/>
            </a:xfrm>
            <a:custGeom>
              <a:avLst/>
              <a:gdLst/>
              <a:ahLst/>
              <a:cxnLst/>
              <a:rect l="l" t="t" r="r" b="b"/>
              <a:pathLst>
                <a:path w="416" h="372" extrusionOk="0">
                  <a:moveTo>
                    <a:pt x="243" y="1"/>
                  </a:moveTo>
                  <a:cubicBezTo>
                    <a:pt x="217" y="27"/>
                    <a:pt x="142" y="35"/>
                    <a:pt x="187" y="90"/>
                  </a:cubicBezTo>
                  <a:cubicBezTo>
                    <a:pt x="236" y="143"/>
                    <a:pt x="214" y="202"/>
                    <a:pt x="258" y="270"/>
                  </a:cubicBezTo>
                  <a:cubicBezTo>
                    <a:pt x="157" y="255"/>
                    <a:pt x="90" y="233"/>
                    <a:pt x="41" y="176"/>
                  </a:cubicBezTo>
                  <a:cubicBezTo>
                    <a:pt x="26" y="195"/>
                    <a:pt x="12" y="218"/>
                    <a:pt x="0" y="240"/>
                  </a:cubicBezTo>
                  <a:cubicBezTo>
                    <a:pt x="48" y="259"/>
                    <a:pt x="79" y="300"/>
                    <a:pt x="101" y="349"/>
                  </a:cubicBezTo>
                  <a:cubicBezTo>
                    <a:pt x="127" y="364"/>
                    <a:pt x="153" y="371"/>
                    <a:pt x="176" y="371"/>
                  </a:cubicBezTo>
                  <a:cubicBezTo>
                    <a:pt x="217" y="371"/>
                    <a:pt x="254" y="352"/>
                    <a:pt x="292" y="333"/>
                  </a:cubicBezTo>
                  <a:cubicBezTo>
                    <a:pt x="415" y="218"/>
                    <a:pt x="415" y="218"/>
                    <a:pt x="307" y="83"/>
                  </a:cubicBezTo>
                  <a:cubicBezTo>
                    <a:pt x="288" y="53"/>
                    <a:pt x="262" y="27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5" name="Google Shape;18535;p13"/>
            <p:cNvSpPr/>
            <p:nvPr/>
          </p:nvSpPr>
          <p:spPr>
            <a:xfrm>
              <a:off x="-5460972" y="-2883623"/>
              <a:ext cx="18957" cy="27695"/>
            </a:xfrm>
            <a:custGeom>
              <a:avLst/>
              <a:gdLst/>
              <a:ahLst/>
              <a:cxnLst/>
              <a:rect l="l" t="t" r="r" b="b"/>
              <a:pathLst>
                <a:path w="397" h="580" extrusionOk="0">
                  <a:moveTo>
                    <a:pt x="240" y="0"/>
                  </a:moveTo>
                  <a:cubicBezTo>
                    <a:pt x="224" y="23"/>
                    <a:pt x="214" y="41"/>
                    <a:pt x="202" y="59"/>
                  </a:cubicBezTo>
                  <a:cubicBezTo>
                    <a:pt x="288" y="142"/>
                    <a:pt x="251" y="273"/>
                    <a:pt x="329" y="351"/>
                  </a:cubicBezTo>
                  <a:cubicBezTo>
                    <a:pt x="224" y="433"/>
                    <a:pt x="67" y="378"/>
                    <a:pt x="0" y="512"/>
                  </a:cubicBezTo>
                  <a:cubicBezTo>
                    <a:pt x="31" y="520"/>
                    <a:pt x="67" y="520"/>
                    <a:pt x="86" y="538"/>
                  </a:cubicBezTo>
                  <a:cubicBezTo>
                    <a:pt x="109" y="564"/>
                    <a:pt x="131" y="580"/>
                    <a:pt x="146" y="580"/>
                  </a:cubicBezTo>
                  <a:cubicBezTo>
                    <a:pt x="169" y="580"/>
                    <a:pt x="184" y="557"/>
                    <a:pt x="195" y="516"/>
                  </a:cubicBezTo>
                  <a:cubicBezTo>
                    <a:pt x="202" y="471"/>
                    <a:pt x="206" y="426"/>
                    <a:pt x="240" y="426"/>
                  </a:cubicBezTo>
                  <a:cubicBezTo>
                    <a:pt x="255" y="426"/>
                    <a:pt x="277" y="437"/>
                    <a:pt x="303" y="456"/>
                  </a:cubicBezTo>
                  <a:cubicBezTo>
                    <a:pt x="310" y="460"/>
                    <a:pt x="319" y="463"/>
                    <a:pt x="326" y="463"/>
                  </a:cubicBezTo>
                  <a:cubicBezTo>
                    <a:pt x="355" y="463"/>
                    <a:pt x="389" y="423"/>
                    <a:pt x="393" y="373"/>
                  </a:cubicBezTo>
                  <a:cubicBezTo>
                    <a:pt x="397" y="295"/>
                    <a:pt x="386" y="221"/>
                    <a:pt x="336" y="154"/>
                  </a:cubicBezTo>
                  <a:cubicBezTo>
                    <a:pt x="300" y="104"/>
                    <a:pt x="269" y="52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6" name="Google Shape;18536;p13"/>
            <p:cNvSpPr/>
            <p:nvPr/>
          </p:nvSpPr>
          <p:spPr>
            <a:xfrm>
              <a:off x="-5435474" y="-2751546"/>
              <a:ext cx="13275" cy="21297"/>
            </a:xfrm>
            <a:custGeom>
              <a:avLst/>
              <a:gdLst/>
              <a:ahLst/>
              <a:cxnLst/>
              <a:rect l="l" t="t" r="r" b="b"/>
              <a:pathLst>
                <a:path w="278" h="446" extrusionOk="0">
                  <a:moveTo>
                    <a:pt x="76" y="0"/>
                  </a:moveTo>
                  <a:cubicBezTo>
                    <a:pt x="46" y="0"/>
                    <a:pt x="20" y="26"/>
                    <a:pt x="1" y="67"/>
                  </a:cubicBezTo>
                  <a:cubicBezTo>
                    <a:pt x="76" y="138"/>
                    <a:pt x="109" y="214"/>
                    <a:pt x="23" y="299"/>
                  </a:cubicBezTo>
                  <a:cubicBezTo>
                    <a:pt x="83" y="326"/>
                    <a:pt x="61" y="415"/>
                    <a:pt x="139" y="445"/>
                  </a:cubicBezTo>
                  <a:cubicBezTo>
                    <a:pt x="147" y="363"/>
                    <a:pt x="125" y="262"/>
                    <a:pt x="244" y="254"/>
                  </a:cubicBezTo>
                  <a:cubicBezTo>
                    <a:pt x="263" y="254"/>
                    <a:pt x="278" y="236"/>
                    <a:pt x="273" y="217"/>
                  </a:cubicBezTo>
                  <a:cubicBezTo>
                    <a:pt x="266" y="131"/>
                    <a:pt x="214" y="75"/>
                    <a:pt x="143" y="26"/>
                  </a:cubicBezTo>
                  <a:cubicBezTo>
                    <a:pt x="121" y="12"/>
                    <a:pt x="99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7" name="Google Shape;18537;p13"/>
            <p:cNvSpPr/>
            <p:nvPr/>
          </p:nvSpPr>
          <p:spPr>
            <a:xfrm>
              <a:off x="-5198061" y="-2766922"/>
              <a:ext cx="13418" cy="14516"/>
            </a:xfrm>
            <a:custGeom>
              <a:avLst/>
              <a:gdLst/>
              <a:ahLst/>
              <a:cxnLst/>
              <a:rect l="l" t="t" r="r" b="b"/>
              <a:pathLst>
                <a:path w="281" h="304" extrusionOk="0">
                  <a:moveTo>
                    <a:pt x="124" y="1"/>
                  </a:moveTo>
                  <a:cubicBezTo>
                    <a:pt x="101" y="1"/>
                    <a:pt x="79" y="8"/>
                    <a:pt x="49" y="34"/>
                  </a:cubicBezTo>
                  <a:cubicBezTo>
                    <a:pt x="30" y="68"/>
                    <a:pt x="23" y="101"/>
                    <a:pt x="23" y="139"/>
                  </a:cubicBezTo>
                  <a:cubicBezTo>
                    <a:pt x="23" y="172"/>
                    <a:pt x="1" y="244"/>
                    <a:pt x="27" y="244"/>
                  </a:cubicBezTo>
                  <a:lnTo>
                    <a:pt x="30" y="244"/>
                  </a:lnTo>
                  <a:cubicBezTo>
                    <a:pt x="38" y="244"/>
                    <a:pt x="42" y="240"/>
                    <a:pt x="49" y="240"/>
                  </a:cubicBezTo>
                  <a:cubicBezTo>
                    <a:pt x="75" y="240"/>
                    <a:pt x="87" y="258"/>
                    <a:pt x="98" y="274"/>
                  </a:cubicBezTo>
                  <a:cubicBezTo>
                    <a:pt x="109" y="289"/>
                    <a:pt x="116" y="303"/>
                    <a:pt x="132" y="303"/>
                  </a:cubicBezTo>
                  <a:cubicBezTo>
                    <a:pt x="218" y="303"/>
                    <a:pt x="281" y="222"/>
                    <a:pt x="277" y="132"/>
                  </a:cubicBezTo>
                  <a:lnTo>
                    <a:pt x="277" y="94"/>
                  </a:lnTo>
                  <a:cubicBezTo>
                    <a:pt x="221" y="75"/>
                    <a:pt x="184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8" name="Google Shape;18538;p13"/>
            <p:cNvSpPr/>
            <p:nvPr/>
          </p:nvSpPr>
          <p:spPr>
            <a:xfrm>
              <a:off x="-5194336" y="-3042678"/>
              <a:ext cx="18670" cy="19291"/>
            </a:xfrm>
            <a:custGeom>
              <a:avLst/>
              <a:gdLst/>
              <a:ahLst/>
              <a:cxnLst/>
              <a:rect l="l" t="t" r="r" b="b"/>
              <a:pathLst>
                <a:path w="391" h="404" extrusionOk="0">
                  <a:moveTo>
                    <a:pt x="95" y="0"/>
                  </a:moveTo>
                  <a:cubicBezTo>
                    <a:pt x="61" y="19"/>
                    <a:pt x="20" y="31"/>
                    <a:pt x="1" y="71"/>
                  </a:cubicBezTo>
                  <a:cubicBezTo>
                    <a:pt x="61" y="109"/>
                    <a:pt x="35" y="169"/>
                    <a:pt x="35" y="224"/>
                  </a:cubicBezTo>
                  <a:cubicBezTo>
                    <a:pt x="73" y="340"/>
                    <a:pt x="195" y="345"/>
                    <a:pt x="274" y="400"/>
                  </a:cubicBezTo>
                  <a:cubicBezTo>
                    <a:pt x="282" y="404"/>
                    <a:pt x="289" y="404"/>
                    <a:pt x="292" y="404"/>
                  </a:cubicBezTo>
                  <a:cubicBezTo>
                    <a:pt x="330" y="404"/>
                    <a:pt x="356" y="322"/>
                    <a:pt x="390" y="281"/>
                  </a:cubicBezTo>
                  <a:lnTo>
                    <a:pt x="390" y="281"/>
                  </a:lnTo>
                  <a:cubicBezTo>
                    <a:pt x="368" y="288"/>
                    <a:pt x="342" y="292"/>
                    <a:pt x="323" y="292"/>
                  </a:cubicBezTo>
                  <a:cubicBezTo>
                    <a:pt x="289" y="292"/>
                    <a:pt x="263" y="281"/>
                    <a:pt x="248" y="232"/>
                  </a:cubicBezTo>
                  <a:cubicBezTo>
                    <a:pt x="211" y="157"/>
                    <a:pt x="106" y="116"/>
                    <a:pt x="128" y="8"/>
                  </a:cubicBezTo>
                  <a:cubicBezTo>
                    <a:pt x="117" y="4"/>
                    <a:pt x="106" y="4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9" name="Google Shape;18539;p13"/>
            <p:cNvSpPr/>
            <p:nvPr/>
          </p:nvSpPr>
          <p:spPr>
            <a:xfrm>
              <a:off x="-5469567" y="-2967902"/>
              <a:ext cx="27743" cy="12558"/>
            </a:xfrm>
            <a:custGeom>
              <a:avLst/>
              <a:gdLst/>
              <a:ahLst/>
              <a:cxnLst/>
              <a:rect l="l" t="t" r="r" b="b"/>
              <a:pathLst>
                <a:path w="581" h="263" extrusionOk="0">
                  <a:moveTo>
                    <a:pt x="420" y="0"/>
                  </a:moveTo>
                  <a:cubicBezTo>
                    <a:pt x="394" y="0"/>
                    <a:pt x="368" y="4"/>
                    <a:pt x="345" y="12"/>
                  </a:cubicBezTo>
                  <a:cubicBezTo>
                    <a:pt x="202" y="45"/>
                    <a:pt x="57" y="97"/>
                    <a:pt x="1" y="262"/>
                  </a:cubicBezTo>
                  <a:cubicBezTo>
                    <a:pt x="68" y="262"/>
                    <a:pt x="72" y="192"/>
                    <a:pt x="113" y="161"/>
                  </a:cubicBezTo>
                  <a:cubicBezTo>
                    <a:pt x="150" y="131"/>
                    <a:pt x="185" y="113"/>
                    <a:pt x="211" y="113"/>
                  </a:cubicBezTo>
                  <a:cubicBezTo>
                    <a:pt x="255" y="113"/>
                    <a:pt x="292" y="147"/>
                    <a:pt x="333" y="218"/>
                  </a:cubicBezTo>
                  <a:cubicBezTo>
                    <a:pt x="345" y="225"/>
                    <a:pt x="356" y="232"/>
                    <a:pt x="364" y="236"/>
                  </a:cubicBezTo>
                  <a:cubicBezTo>
                    <a:pt x="386" y="199"/>
                    <a:pt x="412" y="165"/>
                    <a:pt x="461" y="165"/>
                  </a:cubicBezTo>
                  <a:cubicBezTo>
                    <a:pt x="464" y="165"/>
                    <a:pt x="472" y="165"/>
                    <a:pt x="476" y="169"/>
                  </a:cubicBezTo>
                  <a:lnTo>
                    <a:pt x="490" y="169"/>
                  </a:lnTo>
                  <a:cubicBezTo>
                    <a:pt x="528" y="169"/>
                    <a:pt x="558" y="147"/>
                    <a:pt x="580" y="113"/>
                  </a:cubicBezTo>
                  <a:cubicBezTo>
                    <a:pt x="551" y="26"/>
                    <a:pt x="483" y="0"/>
                    <a:pt x="4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0" name="Google Shape;18540;p13"/>
            <p:cNvSpPr/>
            <p:nvPr/>
          </p:nvSpPr>
          <p:spPr>
            <a:xfrm>
              <a:off x="-5222318" y="-2926455"/>
              <a:ext cx="14325" cy="13370"/>
            </a:xfrm>
            <a:custGeom>
              <a:avLst/>
              <a:gdLst/>
              <a:ahLst/>
              <a:cxnLst/>
              <a:rect l="l" t="t" r="r" b="b"/>
              <a:pathLst>
                <a:path w="300" h="280" extrusionOk="0">
                  <a:moveTo>
                    <a:pt x="124" y="0"/>
                  </a:moveTo>
                  <a:cubicBezTo>
                    <a:pt x="93" y="0"/>
                    <a:pt x="64" y="11"/>
                    <a:pt x="41" y="33"/>
                  </a:cubicBezTo>
                  <a:cubicBezTo>
                    <a:pt x="0" y="74"/>
                    <a:pt x="4" y="135"/>
                    <a:pt x="22" y="187"/>
                  </a:cubicBezTo>
                  <a:cubicBezTo>
                    <a:pt x="38" y="235"/>
                    <a:pt x="90" y="254"/>
                    <a:pt x="127" y="280"/>
                  </a:cubicBezTo>
                  <a:cubicBezTo>
                    <a:pt x="161" y="273"/>
                    <a:pt x="195" y="266"/>
                    <a:pt x="228" y="257"/>
                  </a:cubicBezTo>
                  <a:cubicBezTo>
                    <a:pt x="300" y="171"/>
                    <a:pt x="281" y="59"/>
                    <a:pt x="191" y="19"/>
                  </a:cubicBezTo>
                  <a:cubicBezTo>
                    <a:pt x="169" y="7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1" name="Google Shape;18541;p13"/>
            <p:cNvSpPr/>
            <p:nvPr/>
          </p:nvSpPr>
          <p:spPr>
            <a:xfrm>
              <a:off x="-5356018" y="-3176569"/>
              <a:ext cx="17906" cy="15949"/>
            </a:xfrm>
            <a:custGeom>
              <a:avLst/>
              <a:gdLst/>
              <a:ahLst/>
              <a:cxnLst/>
              <a:rect l="l" t="t" r="r" b="b"/>
              <a:pathLst>
                <a:path w="375" h="334" extrusionOk="0">
                  <a:moveTo>
                    <a:pt x="162" y="0"/>
                  </a:moveTo>
                  <a:cubicBezTo>
                    <a:pt x="109" y="0"/>
                    <a:pt x="60" y="42"/>
                    <a:pt x="0" y="128"/>
                  </a:cubicBezTo>
                  <a:cubicBezTo>
                    <a:pt x="90" y="169"/>
                    <a:pt x="236" y="166"/>
                    <a:pt x="176" y="333"/>
                  </a:cubicBezTo>
                  <a:cubicBezTo>
                    <a:pt x="251" y="326"/>
                    <a:pt x="277" y="236"/>
                    <a:pt x="359" y="236"/>
                  </a:cubicBezTo>
                  <a:lnTo>
                    <a:pt x="374" y="236"/>
                  </a:lnTo>
                  <a:cubicBezTo>
                    <a:pt x="296" y="76"/>
                    <a:pt x="229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2" name="Google Shape;18542;p13"/>
            <p:cNvSpPr/>
            <p:nvPr/>
          </p:nvSpPr>
          <p:spPr>
            <a:xfrm>
              <a:off x="-5410119" y="-2975398"/>
              <a:ext cx="16139" cy="18575"/>
            </a:xfrm>
            <a:custGeom>
              <a:avLst/>
              <a:gdLst/>
              <a:ahLst/>
              <a:cxnLst/>
              <a:rect l="l" t="t" r="r" b="b"/>
              <a:pathLst>
                <a:path w="338" h="389" extrusionOk="0">
                  <a:moveTo>
                    <a:pt x="124" y="0"/>
                  </a:moveTo>
                  <a:cubicBezTo>
                    <a:pt x="34" y="102"/>
                    <a:pt x="120" y="169"/>
                    <a:pt x="180" y="244"/>
                  </a:cubicBezTo>
                  <a:cubicBezTo>
                    <a:pt x="173" y="240"/>
                    <a:pt x="161" y="240"/>
                    <a:pt x="151" y="240"/>
                  </a:cubicBezTo>
                  <a:cubicBezTo>
                    <a:pt x="143" y="240"/>
                    <a:pt x="132" y="240"/>
                    <a:pt x="120" y="244"/>
                  </a:cubicBezTo>
                  <a:lnTo>
                    <a:pt x="94" y="244"/>
                  </a:lnTo>
                  <a:cubicBezTo>
                    <a:pt x="72" y="244"/>
                    <a:pt x="49" y="236"/>
                    <a:pt x="34" y="202"/>
                  </a:cubicBezTo>
                  <a:lnTo>
                    <a:pt x="34" y="202"/>
                  </a:lnTo>
                  <a:cubicBezTo>
                    <a:pt x="1" y="251"/>
                    <a:pt x="16" y="292"/>
                    <a:pt x="39" y="337"/>
                  </a:cubicBezTo>
                  <a:cubicBezTo>
                    <a:pt x="56" y="371"/>
                    <a:pt x="79" y="389"/>
                    <a:pt x="101" y="389"/>
                  </a:cubicBezTo>
                  <a:cubicBezTo>
                    <a:pt x="117" y="389"/>
                    <a:pt x="135" y="378"/>
                    <a:pt x="151" y="356"/>
                  </a:cubicBezTo>
                  <a:cubicBezTo>
                    <a:pt x="206" y="273"/>
                    <a:pt x="308" y="236"/>
                    <a:pt x="337" y="139"/>
                  </a:cubicBezTo>
                  <a:cubicBezTo>
                    <a:pt x="330" y="135"/>
                    <a:pt x="326" y="128"/>
                    <a:pt x="318" y="120"/>
                  </a:cubicBezTo>
                  <a:cubicBezTo>
                    <a:pt x="300" y="90"/>
                    <a:pt x="292" y="38"/>
                    <a:pt x="258" y="38"/>
                  </a:cubicBezTo>
                  <a:cubicBezTo>
                    <a:pt x="244" y="38"/>
                    <a:pt x="225" y="45"/>
                    <a:pt x="196" y="68"/>
                  </a:cubicBezTo>
                  <a:cubicBezTo>
                    <a:pt x="191" y="71"/>
                    <a:pt x="187" y="75"/>
                    <a:pt x="184" y="75"/>
                  </a:cubicBezTo>
                  <a:cubicBezTo>
                    <a:pt x="161" y="75"/>
                    <a:pt x="146" y="23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3" name="Google Shape;18543;p13"/>
            <p:cNvSpPr/>
            <p:nvPr/>
          </p:nvSpPr>
          <p:spPr>
            <a:xfrm>
              <a:off x="-5074388" y="-2824222"/>
              <a:ext cx="13657" cy="17190"/>
            </a:xfrm>
            <a:custGeom>
              <a:avLst/>
              <a:gdLst/>
              <a:ahLst/>
              <a:cxnLst/>
              <a:rect l="l" t="t" r="r" b="b"/>
              <a:pathLst>
                <a:path w="286" h="360" extrusionOk="0">
                  <a:moveTo>
                    <a:pt x="106" y="1"/>
                  </a:moveTo>
                  <a:cubicBezTo>
                    <a:pt x="95" y="1"/>
                    <a:pt x="83" y="1"/>
                    <a:pt x="73" y="4"/>
                  </a:cubicBezTo>
                  <a:cubicBezTo>
                    <a:pt x="1" y="76"/>
                    <a:pt x="35" y="166"/>
                    <a:pt x="42" y="247"/>
                  </a:cubicBezTo>
                  <a:cubicBezTo>
                    <a:pt x="99" y="323"/>
                    <a:pt x="132" y="359"/>
                    <a:pt x="166" y="359"/>
                  </a:cubicBezTo>
                  <a:cubicBezTo>
                    <a:pt x="199" y="359"/>
                    <a:pt x="233" y="333"/>
                    <a:pt x="285" y="278"/>
                  </a:cubicBezTo>
                  <a:cubicBezTo>
                    <a:pt x="263" y="202"/>
                    <a:pt x="199" y="184"/>
                    <a:pt x="135" y="166"/>
                  </a:cubicBezTo>
                  <a:cubicBezTo>
                    <a:pt x="125" y="161"/>
                    <a:pt x="117" y="135"/>
                    <a:pt x="117" y="116"/>
                  </a:cubicBezTo>
                  <a:cubicBezTo>
                    <a:pt x="117" y="102"/>
                    <a:pt x="125" y="98"/>
                    <a:pt x="132" y="98"/>
                  </a:cubicBezTo>
                  <a:cubicBezTo>
                    <a:pt x="140" y="98"/>
                    <a:pt x="151" y="102"/>
                    <a:pt x="158" y="102"/>
                  </a:cubicBezTo>
                  <a:cubicBezTo>
                    <a:pt x="169" y="109"/>
                    <a:pt x="177" y="109"/>
                    <a:pt x="188" y="109"/>
                  </a:cubicBezTo>
                  <a:cubicBezTo>
                    <a:pt x="207" y="109"/>
                    <a:pt x="218" y="102"/>
                    <a:pt x="233" y="90"/>
                  </a:cubicBezTo>
                  <a:cubicBezTo>
                    <a:pt x="237" y="83"/>
                    <a:pt x="240" y="76"/>
                    <a:pt x="248" y="68"/>
                  </a:cubicBezTo>
                  <a:cubicBezTo>
                    <a:pt x="211" y="23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4" name="Google Shape;18544;p13"/>
            <p:cNvSpPr/>
            <p:nvPr/>
          </p:nvSpPr>
          <p:spPr>
            <a:xfrm>
              <a:off x="-5464888" y="-2957540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235" y="1"/>
                  </a:moveTo>
                  <a:cubicBezTo>
                    <a:pt x="209" y="37"/>
                    <a:pt x="217" y="109"/>
                    <a:pt x="157" y="109"/>
                  </a:cubicBezTo>
                  <a:cubicBezTo>
                    <a:pt x="149" y="109"/>
                    <a:pt x="139" y="109"/>
                    <a:pt x="123" y="105"/>
                  </a:cubicBezTo>
                  <a:lnTo>
                    <a:pt x="123" y="105"/>
                  </a:lnTo>
                  <a:cubicBezTo>
                    <a:pt x="94" y="127"/>
                    <a:pt x="183" y="165"/>
                    <a:pt x="116" y="184"/>
                  </a:cubicBezTo>
                  <a:cubicBezTo>
                    <a:pt x="90" y="236"/>
                    <a:pt x="45" y="266"/>
                    <a:pt x="0" y="292"/>
                  </a:cubicBezTo>
                  <a:cubicBezTo>
                    <a:pt x="60" y="367"/>
                    <a:pt x="90" y="479"/>
                    <a:pt x="213" y="479"/>
                  </a:cubicBezTo>
                  <a:lnTo>
                    <a:pt x="228" y="479"/>
                  </a:lnTo>
                  <a:cubicBezTo>
                    <a:pt x="235" y="468"/>
                    <a:pt x="244" y="456"/>
                    <a:pt x="247" y="449"/>
                  </a:cubicBezTo>
                  <a:cubicBezTo>
                    <a:pt x="180" y="411"/>
                    <a:pt x="123" y="367"/>
                    <a:pt x="157" y="277"/>
                  </a:cubicBezTo>
                  <a:cubicBezTo>
                    <a:pt x="176" y="228"/>
                    <a:pt x="194" y="176"/>
                    <a:pt x="244" y="176"/>
                  </a:cubicBezTo>
                  <a:cubicBezTo>
                    <a:pt x="258" y="176"/>
                    <a:pt x="277" y="184"/>
                    <a:pt x="296" y="191"/>
                  </a:cubicBezTo>
                  <a:cubicBezTo>
                    <a:pt x="303" y="194"/>
                    <a:pt x="311" y="194"/>
                    <a:pt x="314" y="194"/>
                  </a:cubicBezTo>
                  <a:cubicBezTo>
                    <a:pt x="340" y="194"/>
                    <a:pt x="348" y="161"/>
                    <a:pt x="344" y="139"/>
                  </a:cubicBezTo>
                  <a:cubicBezTo>
                    <a:pt x="337" y="90"/>
                    <a:pt x="311" y="49"/>
                    <a:pt x="266" y="19"/>
                  </a:cubicBezTo>
                  <a:cubicBezTo>
                    <a:pt x="258" y="15"/>
                    <a:pt x="247" y="8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5" name="Google Shape;18545;p13"/>
            <p:cNvSpPr/>
            <p:nvPr/>
          </p:nvSpPr>
          <p:spPr>
            <a:xfrm>
              <a:off x="-4862665" y="-2753695"/>
              <a:ext cx="17333" cy="13227"/>
            </a:xfrm>
            <a:custGeom>
              <a:avLst/>
              <a:gdLst/>
              <a:ahLst/>
              <a:cxnLst/>
              <a:rect l="l" t="t" r="r" b="b"/>
              <a:pathLst>
                <a:path w="363" h="277" extrusionOk="0">
                  <a:moveTo>
                    <a:pt x="150" y="0"/>
                  </a:moveTo>
                  <a:cubicBezTo>
                    <a:pt x="49" y="0"/>
                    <a:pt x="1" y="64"/>
                    <a:pt x="16" y="164"/>
                  </a:cubicBezTo>
                  <a:cubicBezTo>
                    <a:pt x="42" y="180"/>
                    <a:pt x="64" y="199"/>
                    <a:pt x="97" y="199"/>
                  </a:cubicBezTo>
                  <a:cubicBezTo>
                    <a:pt x="105" y="199"/>
                    <a:pt x="116" y="199"/>
                    <a:pt x="124" y="195"/>
                  </a:cubicBezTo>
                  <a:cubicBezTo>
                    <a:pt x="139" y="191"/>
                    <a:pt x="154" y="191"/>
                    <a:pt x="165" y="191"/>
                  </a:cubicBezTo>
                  <a:cubicBezTo>
                    <a:pt x="210" y="191"/>
                    <a:pt x="240" y="217"/>
                    <a:pt x="247" y="273"/>
                  </a:cubicBezTo>
                  <a:cubicBezTo>
                    <a:pt x="262" y="277"/>
                    <a:pt x="273" y="277"/>
                    <a:pt x="281" y="277"/>
                  </a:cubicBezTo>
                  <a:cubicBezTo>
                    <a:pt x="363" y="277"/>
                    <a:pt x="311" y="195"/>
                    <a:pt x="307" y="161"/>
                  </a:cubicBezTo>
                  <a:cubicBezTo>
                    <a:pt x="304" y="71"/>
                    <a:pt x="247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6" name="Google Shape;18546;p13"/>
            <p:cNvSpPr/>
            <p:nvPr/>
          </p:nvSpPr>
          <p:spPr>
            <a:xfrm>
              <a:off x="-5249297" y="-3100360"/>
              <a:ext cx="15375" cy="16999"/>
            </a:xfrm>
            <a:custGeom>
              <a:avLst/>
              <a:gdLst/>
              <a:ahLst/>
              <a:cxnLst/>
              <a:rect l="l" t="t" r="r" b="b"/>
              <a:pathLst>
                <a:path w="322" h="356" extrusionOk="0">
                  <a:moveTo>
                    <a:pt x="277" y="0"/>
                  </a:moveTo>
                  <a:cubicBezTo>
                    <a:pt x="237" y="19"/>
                    <a:pt x="270" y="121"/>
                    <a:pt x="214" y="121"/>
                  </a:cubicBezTo>
                  <a:cubicBezTo>
                    <a:pt x="203" y="121"/>
                    <a:pt x="187" y="113"/>
                    <a:pt x="165" y="105"/>
                  </a:cubicBezTo>
                  <a:cubicBezTo>
                    <a:pt x="154" y="98"/>
                    <a:pt x="143" y="90"/>
                    <a:pt x="135" y="83"/>
                  </a:cubicBezTo>
                  <a:lnTo>
                    <a:pt x="135" y="83"/>
                  </a:lnTo>
                  <a:cubicBezTo>
                    <a:pt x="151" y="147"/>
                    <a:pt x="143" y="180"/>
                    <a:pt x="109" y="180"/>
                  </a:cubicBezTo>
                  <a:cubicBezTo>
                    <a:pt x="94" y="180"/>
                    <a:pt x="72" y="173"/>
                    <a:pt x="42" y="154"/>
                  </a:cubicBezTo>
                  <a:cubicBezTo>
                    <a:pt x="30" y="176"/>
                    <a:pt x="16" y="195"/>
                    <a:pt x="1" y="218"/>
                  </a:cubicBezTo>
                  <a:cubicBezTo>
                    <a:pt x="1" y="225"/>
                    <a:pt x="1" y="233"/>
                    <a:pt x="4" y="236"/>
                  </a:cubicBezTo>
                  <a:cubicBezTo>
                    <a:pt x="42" y="300"/>
                    <a:pt x="106" y="356"/>
                    <a:pt x="173" y="356"/>
                  </a:cubicBezTo>
                  <a:cubicBezTo>
                    <a:pt x="180" y="356"/>
                    <a:pt x="184" y="356"/>
                    <a:pt x="192" y="352"/>
                  </a:cubicBezTo>
                  <a:cubicBezTo>
                    <a:pt x="282" y="337"/>
                    <a:pt x="277" y="233"/>
                    <a:pt x="304" y="157"/>
                  </a:cubicBezTo>
                  <a:cubicBezTo>
                    <a:pt x="322" y="102"/>
                    <a:pt x="308" y="50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7" name="Google Shape;18547;p13"/>
            <p:cNvSpPr/>
            <p:nvPr/>
          </p:nvSpPr>
          <p:spPr>
            <a:xfrm>
              <a:off x="-5430985" y="-3031982"/>
              <a:ext cx="12367" cy="23779"/>
            </a:xfrm>
            <a:custGeom>
              <a:avLst/>
              <a:gdLst/>
              <a:ahLst/>
              <a:cxnLst/>
              <a:rect l="l" t="t" r="r" b="b"/>
              <a:pathLst>
                <a:path w="259" h="498" extrusionOk="0">
                  <a:moveTo>
                    <a:pt x="243" y="0"/>
                  </a:moveTo>
                  <a:cubicBezTo>
                    <a:pt x="214" y="26"/>
                    <a:pt x="179" y="53"/>
                    <a:pt x="146" y="76"/>
                  </a:cubicBezTo>
                  <a:cubicBezTo>
                    <a:pt x="184" y="176"/>
                    <a:pt x="72" y="173"/>
                    <a:pt x="45" y="228"/>
                  </a:cubicBezTo>
                  <a:cubicBezTo>
                    <a:pt x="5" y="318"/>
                    <a:pt x="0" y="408"/>
                    <a:pt x="49" y="497"/>
                  </a:cubicBezTo>
                  <a:lnTo>
                    <a:pt x="75" y="497"/>
                  </a:lnTo>
                  <a:cubicBezTo>
                    <a:pt x="112" y="497"/>
                    <a:pt x="143" y="483"/>
                    <a:pt x="165" y="445"/>
                  </a:cubicBezTo>
                  <a:cubicBezTo>
                    <a:pt x="124" y="356"/>
                    <a:pt x="172" y="281"/>
                    <a:pt x="202" y="206"/>
                  </a:cubicBezTo>
                  <a:cubicBezTo>
                    <a:pt x="224" y="138"/>
                    <a:pt x="258" y="76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8" name="Google Shape;18548;p13"/>
            <p:cNvSpPr/>
            <p:nvPr/>
          </p:nvSpPr>
          <p:spPr>
            <a:xfrm>
              <a:off x="-5406394" y="-3083409"/>
              <a:ext cx="20628" cy="15232"/>
            </a:xfrm>
            <a:custGeom>
              <a:avLst/>
              <a:gdLst/>
              <a:ahLst/>
              <a:cxnLst/>
              <a:rect l="l" t="t" r="r" b="b"/>
              <a:pathLst>
                <a:path w="432" h="319" extrusionOk="0">
                  <a:moveTo>
                    <a:pt x="423" y="1"/>
                  </a:moveTo>
                  <a:cubicBezTo>
                    <a:pt x="379" y="20"/>
                    <a:pt x="334" y="42"/>
                    <a:pt x="289" y="54"/>
                  </a:cubicBezTo>
                  <a:cubicBezTo>
                    <a:pt x="285" y="61"/>
                    <a:pt x="285" y="72"/>
                    <a:pt x="285" y="80"/>
                  </a:cubicBezTo>
                  <a:cubicBezTo>
                    <a:pt x="282" y="72"/>
                    <a:pt x="278" y="64"/>
                    <a:pt x="278" y="57"/>
                  </a:cubicBezTo>
                  <a:cubicBezTo>
                    <a:pt x="263" y="57"/>
                    <a:pt x="244" y="61"/>
                    <a:pt x="230" y="61"/>
                  </a:cubicBezTo>
                  <a:cubicBezTo>
                    <a:pt x="203" y="61"/>
                    <a:pt x="173" y="54"/>
                    <a:pt x="144" y="38"/>
                  </a:cubicBezTo>
                  <a:lnTo>
                    <a:pt x="144" y="38"/>
                  </a:lnTo>
                  <a:cubicBezTo>
                    <a:pt x="158" y="116"/>
                    <a:pt x="144" y="135"/>
                    <a:pt x="113" y="135"/>
                  </a:cubicBezTo>
                  <a:cubicBezTo>
                    <a:pt x="99" y="135"/>
                    <a:pt x="83" y="132"/>
                    <a:pt x="68" y="128"/>
                  </a:cubicBezTo>
                  <a:cubicBezTo>
                    <a:pt x="50" y="125"/>
                    <a:pt x="35" y="116"/>
                    <a:pt x="23" y="116"/>
                  </a:cubicBezTo>
                  <a:cubicBezTo>
                    <a:pt x="13" y="116"/>
                    <a:pt x="5" y="121"/>
                    <a:pt x="1" y="125"/>
                  </a:cubicBezTo>
                  <a:cubicBezTo>
                    <a:pt x="42" y="151"/>
                    <a:pt x="76" y="169"/>
                    <a:pt x="65" y="237"/>
                  </a:cubicBezTo>
                  <a:cubicBezTo>
                    <a:pt x="54" y="308"/>
                    <a:pt x="140" y="292"/>
                    <a:pt x="180" y="315"/>
                  </a:cubicBezTo>
                  <a:cubicBezTo>
                    <a:pt x="188" y="318"/>
                    <a:pt x="196" y="318"/>
                    <a:pt x="199" y="318"/>
                  </a:cubicBezTo>
                  <a:cubicBezTo>
                    <a:pt x="225" y="318"/>
                    <a:pt x="218" y="273"/>
                    <a:pt x="225" y="247"/>
                  </a:cubicBezTo>
                  <a:cubicBezTo>
                    <a:pt x="259" y="139"/>
                    <a:pt x="394" y="121"/>
                    <a:pt x="432" y="12"/>
                  </a:cubicBezTo>
                  <a:cubicBezTo>
                    <a:pt x="427" y="9"/>
                    <a:pt x="427" y="4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9" name="Google Shape;18549;p13"/>
            <p:cNvSpPr/>
            <p:nvPr/>
          </p:nvSpPr>
          <p:spPr>
            <a:xfrm>
              <a:off x="-5513068" y="-3088900"/>
              <a:ext cx="18240" cy="15376"/>
            </a:xfrm>
            <a:custGeom>
              <a:avLst/>
              <a:gdLst/>
              <a:ahLst/>
              <a:cxnLst/>
              <a:rect l="l" t="t" r="r" b="b"/>
              <a:pathLst>
                <a:path w="382" h="322" extrusionOk="0">
                  <a:moveTo>
                    <a:pt x="67" y="0"/>
                  </a:moveTo>
                  <a:cubicBezTo>
                    <a:pt x="45" y="30"/>
                    <a:pt x="23" y="60"/>
                    <a:pt x="0" y="90"/>
                  </a:cubicBezTo>
                  <a:cubicBezTo>
                    <a:pt x="14" y="86"/>
                    <a:pt x="30" y="86"/>
                    <a:pt x="45" y="86"/>
                  </a:cubicBezTo>
                  <a:cubicBezTo>
                    <a:pt x="190" y="86"/>
                    <a:pt x="254" y="172"/>
                    <a:pt x="209" y="314"/>
                  </a:cubicBezTo>
                  <a:cubicBezTo>
                    <a:pt x="232" y="318"/>
                    <a:pt x="254" y="321"/>
                    <a:pt x="273" y="321"/>
                  </a:cubicBezTo>
                  <a:cubicBezTo>
                    <a:pt x="318" y="321"/>
                    <a:pt x="355" y="307"/>
                    <a:pt x="381" y="250"/>
                  </a:cubicBezTo>
                  <a:cubicBezTo>
                    <a:pt x="359" y="34"/>
                    <a:pt x="359" y="34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0" name="Google Shape;18550;p13"/>
            <p:cNvSpPr/>
            <p:nvPr/>
          </p:nvSpPr>
          <p:spPr>
            <a:xfrm>
              <a:off x="-5249822" y="-2861133"/>
              <a:ext cx="15041" cy="11651"/>
            </a:xfrm>
            <a:custGeom>
              <a:avLst/>
              <a:gdLst/>
              <a:ahLst/>
              <a:cxnLst/>
              <a:rect l="l" t="t" r="r" b="b"/>
              <a:pathLst>
                <a:path w="315" h="244" extrusionOk="0">
                  <a:moveTo>
                    <a:pt x="143" y="0"/>
                  </a:moveTo>
                  <a:cubicBezTo>
                    <a:pt x="105" y="0"/>
                    <a:pt x="68" y="19"/>
                    <a:pt x="41" y="64"/>
                  </a:cubicBezTo>
                  <a:cubicBezTo>
                    <a:pt x="1" y="127"/>
                    <a:pt x="15" y="180"/>
                    <a:pt x="79" y="213"/>
                  </a:cubicBezTo>
                  <a:cubicBezTo>
                    <a:pt x="113" y="232"/>
                    <a:pt x="143" y="243"/>
                    <a:pt x="172" y="243"/>
                  </a:cubicBezTo>
                  <a:cubicBezTo>
                    <a:pt x="210" y="243"/>
                    <a:pt x="240" y="228"/>
                    <a:pt x="266" y="180"/>
                  </a:cubicBezTo>
                  <a:cubicBezTo>
                    <a:pt x="315" y="116"/>
                    <a:pt x="284" y="56"/>
                    <a:pt x="232" y="26"/>
                  </a:cubicBezTo>
                  <a:cubicBezTo>
                    <a:pt x="203" y="11"/>
                    <a:pt x="172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1" name="Google Shape;18551;p13"/>
            <p:cNvSpPr/>
            <p:nvPr/>
          </p:nvSpPr>
          <p:spPr>
            <a:xfrm>
              <a:off x="-5471859" y="-3245138"/>
              <a:ext cx="19864" cy="24353"/>
            </a:xfrm>
            <a:custGeom>
              <a:avLst/>
              <a:gdLst/>
              <a:ahLst/>
              <a:cxnLst/>
              <a:rect l="l" t="t" r="r" b="b"/>
              <a:pathLst>
                <a:path w="416" h="510" extrusionOk="0">
                  <a:moveTo>
                    <a:pt x="112" y="1"/>
                  </a:moveTo>
                  <a:cubicBezTo>
                    <a:pt x="93" y="46"/>
                    <a:pt x="214" y="91"/>
                    <a:pt x="112" y="136"/>
                  </a:cubicBezTo>
                  <a:cubicBezTo>
                    <a:pt x="210" y="184"/>
                    <a:pt x="195" y="259"/>
                    <a:pt x="154" y="334"/>
                  </a:cubicBezTo>
                  <a:cubicBezTo>
                    <a:pt x="143" y="356"/>
                    <a:pt x="169" y="401"/>
                    <a:pt x="120" y="401"/>
                  </a:cubicBezTo>
                  <a:lnTo>
                    <a:pt x="116" y="401"/>
                  </a:lnTo>
                  <a:cubicBezTo>
                    <a:pt x="112" y="439"/>
                    <a:pt x="0" y="446"/>
                    <a:pt x="83" y="510"/>
                  </a:cubicBezTo>
                  <a:cubicBezTo>
                    <a:pt x="240" y="472"/>
                    <a:pt x="191" y="282"/>
                    <a:pt x="307" y="211"/>
                  </a:cubicBezTo>
                  <a:cubicBezTo>
                    <a:pt x="340" y="192"/>
                    <a:pt x="247" y="151"/>
                    <a:pt x="292" y="94"/>
                  </a:cubicBezTo>
                  <a:cubicBezTo>
                    <a:pt x="292" y="87"/>
                    <a:pt x="300" y="84"/>
                    <a:pt x="303" y="84"/>
                  </a:cubicBezTo>
                  <a:cubicBezTo>
                    <a:pt x="314" y="84"/>
                    <a:pt x="329" y="94"/>
                    <a:pt x="345" y="110"/>
                  </a:cubicBezTo>
                  <a:cubicBezTo>
                    <a:pt x="359" y="121"/>
                    <a:pt x="374" y="132"/>
                    <a:pt x="390" y="132"/>
                  </a:cubicBezTo>
                  <a:cubicBezTo>
                    <a:pt x="404" y="132"/>
                    <a:pt x="416" y="117"/>
                    <a:pt x="416" y="68"/>
                  </a:cubicBezTo>
                  <a:cubicBezTo>
                    <a:pt x="314" y="46"/>
                    <a:pt x="206" y="58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2" name="Google Shape;18552;p13"/>
            <p:cNvSpPr/>
            <p:nvPr/>
          </p:nvSpPr>
          <p:spPr>
            <a:xfrm>
              <a:off x="-5334960" y="-2778859"/>
              <a:ext cx="18575" cy="11269"/>
            </a:xfrm>
            <a:custGeom>
              <a:avLst/>
              <a:gdLst/>
              <a:ahLst/>
              <a:cxnLst/>
              <a:rect l="l" t="t" r="r" b="b"/>
              <a:pathLst>
                <a:path w="389" h="236" extrusionOk="0">
                  <a:moveTo>
                    <a:pt x="71" y="1"/>
                  </a:moveTo>
                  <a:lnTo>
                    <a:pt x="71" y="1"/>
                  </a:lnTo>
                  <a:cubicBezTo>
                    <a:pt x="0" y="94"/>
                    <a:pt x="49" y="161"/>
                    <a:pt x="128" y="210"/>
                  </a:cubicBezTo>
                  <a:cubicBezTo>
                    <a:pt x="154" y="228"/>
                    <a:pt x="180" y="236"/>
                    <a:pt x="202" y="236"/>
                  </a:cubicBezTo>
                  <a:cubicBezTo>
                    <a:pt x="254" y="236"/>
                    <a:pt x="299" y="194"/>
                    <a:pt x="344" y="150"/>
                  </a:cubicBezTo>
                  <a:cubicBezTo>
                    <a:pt x="389" y="94"/>
                    <a:pt x="356" y="63"/>
                    <a:pt x="318" y="30"/>
                  </a:cubicBezTo>
                  <a:cubicBezTo>
                    <a:pt x="277" y="45"/>
                    <a:pt x="236" y="56"/>
                    <a:pt x="199" y="56"/>
                  </a:cubicBezTo>
                  <a:cubicBezTo>
                    <a:pt x="154" y="56"/>
                    <a:pt x="109" y="4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3" name="Google Shape;18553;p13"/>
            <p:cNvSpPr/>
            <p:nvPr/>
          </p:nvSpPr>
          <p:spPr>
            <a:xfrm>
              <a:off x="-5221458" y="-2770121"/>
              <a:ext cx="15949" cy="13609"/>
            </a:xfrm>
            <a:custGeom>
              <a:avLst/>
              <a:gdLst/>
              <a:ahLst/>
              <a:cxnLst/>
              <a:rect l="l" t="t" r="r" b="b"/>
              <a:pathLst>
                <a:path w="334" h="285" extrusionOk="0">
                  <a:moveTo>
                    <a:pt x="128" y="1"/>
                  </a:moveTo>
                  <a:lnTo>
                    <a:pt x="128" y="1"/>
                  </a:lnTo>
                  <a:cubicBezTo>
                    <a:pt x="151" y="75"/>
                    <a:pt x="158" y="135"/>
                    <a:pt x="61" y="135"/>
                  </a:cubicBezTo>
                  <a:lnTo>
                    <a:pt x="42" y="135"/>
                  </a:lnTo>
                  <a:cubicBezTo>
                    <a:pt x="31" y="135"/>
                    <a:pt x="16" y="168"/>
                    <a:pt x="1" y="187"/>
                  </a:cubicBezTo>
                  <a:cubicBezTo>
                    <a:pt x="8" y="187"/>
                    <a:pt x="16" y="184"/>
                    <a:pt x="20" y="184"/>
                  </a:cubicBezTo>
                  <a:cubicBezTo>
                    <a:pt x="75" y="184"/>
                    <a:pt x="53" y="281"/>
                    <a:pt x="125" y="284"/>
                  </a:cubicBezTo>
                  <a:lnTo>
                    <a:pt x="135" y="284"/>
                  </a:lnTo>
                  <a:cubicBezTo>
                    <a:pt x="229" y="284"/>
                    <a:pt x="270" y="229"/>
                    <a:pt x="322" y="176"/>
                  </a:cubicBezTo>
                  <a:cubicBezTo>
                    <a:pt x="334" y="30"/>
                    <a:pt x="203" y="45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4" name="Google Shape;18554;p13"/>
            <p:cNvSpPr/>
            <p:nvPr/>
          </p:nvSpPr>
          <p:spPr>
            <a:xfrm>
              <a:off x="-5396367" y="-3238692"/>
              <a:ext cx="13275" cy="15423"/>
            </a:xfrm>
            <a:custGeom>
              <a:avLst/>
              <a:gdLst/>
              <a:ahLst/>
              <a:cxnLst/>
              <a:rect l="l" t="t" r="r" b="b"/>
              <a:pathLst>
                <a:path w="278" h="323" extrusionOk="0">
                  <a:moveTo>
                    <a:pt x="68" y="1"/>
                  </a:moveTo>
                  <a:cubicBezTo>
                    <a:pt x="60" y="1"/>
                    <a:pt x="49" y="4"/>
                    <a:pt x="42" y="12"/>
                  </a:cubicBezTo>
                  <a:cubicBezTo>
                    <a:pt x="1" y="35"/>
                    <a:pt x="53" y="76"/>
                    <a:pt x="42" y="109"/>
                  </a:cubicBezTo>
                  <a:cubicBezTo>
                    <a:pt x="49" y="143"/>
                    <a:pt x="56" y="176"/>
                    <a:pt x="65" y="210"/>
                  </a:cubicBezTo>
                  <a:cubicBezTo>
                    <a:pt x="68" y="281"/>
                    <a:pt x="98" y="323"/>
                    <a:pt x="169" y="323"/>
                  </a:cubicBezTo>
                  <a:lnTo>
                    <a:pt x="172" y="323"/>
                  </a:lnTo>
                  <a:cubicBezTo>
                    <a:pt x="213" y="318"/>
                    <a:pt x="251" y="304"/>
                    <a:pt x="262" y="270"/>
                  </a:cubicBezTo>
                  <a:cubicBezTo>
                    <a:pt x="277" y="214"/>
                    <a:pt x="258" y="166"/>
                    <a:pt x="206" y="132"/>
                  </a:cubicBezTo>
                  <a:cubicBezTo>
                    <a:pt x="180" y="113"/>
                    <a:pt x="161" y="90"/>
                    <a:pt x="165" y="57"/>
                  </a:cubicBezTo>
                  <a:cubicBezTo>
                    <a:pt x="132" y="42"/>
                    <a:pt x="105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5" name="Google Shape;18555;p13"/>
            <p:cNvSpPr/>
            <p:nvPr/>
          </p:nvSpPr>
          <p:spPr>
            <a:xfrm>
              <a:off x="-5473483" y="-3202784"/>
              <a:ext cx="18622" cy="9311"/>
            </a:xfrm>
            <a:custGeom>
              <a:avLst/>
              <a:gdLst/>
              <a:ahLst/>
              <a:cxnLst/>
              <a:rect l="l" t="t" r="r" b="b"/>
              <a:pathLst>
                <a:path w="390" h="195" extrusionOk="0">
                  <a:moveTo>
                    <a:pt x="356" y="0"/>
                  </a:moveTo>
                  <a:cubicBezTo>
                    <a:pt x="296" y="4"/>
                    <a:pt x="236" y="8"/>
                    <a:pt x="177" y="11"/>
                  </a:cubicBezTo>
                  <a:lnTo>
                    <a:pt x="172" y="11"/>
                  </a:lnTo>
                  <a:cubicBezTo>
                    <a:pt x="150" y="37"/>
                    <a:pt x="132" y="64"/>
                    <a:pt x="101" y="64"/>
                  </a:cubicBezTo>
                  <a:cubicBezTo>
                    <a:pt x="87" y="64"/>
                    <a:pt x="72" y="56"/>
                    <a:pt x="57" y="45"/>
                  </a:cubicBezTo>
                  <a:cubicBezTo>
                    <a:pt x="49" y="42"/>
                    <a:pt x="46" y="37"/>
                    <a:pt x="38" y="37"/>
                  </a:cubicBezTo>
                  <a:cubicBezTo>
                    <a:pt x="23" y="37"/>
                    <a:pt x="12" y="60"/>
                    <a:pt x="1" y="75"/>
                  </a:cubicBezTo>
                  <a:cubicBezTo>
                    <a:pt x="68" y="154"/>
                    <a:pt x="127" y="194"/>
                    <a:pt x="188" y="194"/>
                  </a:cubicBezTo>
                  <a:cubicBezTo>
                    <a:pt x="244" y="194"/>
                    <a:pt x="300" y="161"/>
                    <a:pt x="360" y="94"/>
                  </a:cubicBezTo>
                  <a:cubicBezTo>
                    <a:pt x="389" y="60"/>
                    <a:pt x="374" y="3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6" name="Google Shape;18556;p13"/>
            <p:cNvSpPr/>
            <p:nvPr/>
          </p:nvSpPr>
          <p:spPr>
            <a:xfrm>
              <a:off x="-5397083" y="-3148015"/>
              <a:ext cx="14134" cy="12367"/>
            </a:xfrm>
            <a:custGeom>
              <a:avLst/>
              <a:gdLst/>
              <a:ahLst/>
              <a:cxnLst/>
              <a:rect l="l" t="t" r="r" b="b"/>
              <a:pathLst>
                <a:path w="296" h="259" extrusionOk="0">
                  <a:moveTo>
                    <a:pt x="244" y="1"/>
                  </a:moveTo>
                  <a:lnTo>
                    <a:pt x="244" y="1"/>
                  </a:lnTo>
                  <a:cubicBezTo>
                    <a:pt x="8" y="16"/>
                    <a:pt x="4" y="23"/>
                    <a:pt x="1" y="240"/>
                  </a:cubicBezTo>
                  <a:cubicBezTo>
                    <a:pt x="27" y="203"/>
                    <a:pt x="45" y="187"/>
                    <a:pt x="68" y="187"/>
                  </a:cubicBezTo>
                  <a:cubicBezTo>
                    <a:pt x="102" y="187"/>
                    <a:pt x="132" y="229"/>
                    <a:pt x="165" y="258"/>
                  </a:cubicBezTo>
                  <a:cubicBezTo>
                    <a:pt x="154" y="173"/>
                    <a:pt x="237" y="187"/>
                    <a:pt x="277" y="154"/>
                  </a:cubicBezTo>
                  <a:cubicBezTo>
                    <a:pt x="296" y="98"/>
                    <a:pt x="237" y="56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7" name="Google Shape;18557;p13"/>
            <p:cNvSpPr/>
            <p:nvPr/>
          </p:nvSpPr>
          <p:spPr>
            <a:xfrm>
              <a:off x="-5303015" y="-2704942"/>
              <a:ext cx="15375" cy="13943"/>
            </a:xfrm>
            <a:custGeom>
              <a:avLst/>
              <a:gdLst/>
              <a:ahLst/>
              <a:cxnLst/>
              <a:rect l="l" t="t" r="r" b="b"/>
              <a:pathLst>
                <a:path w="322" h="292" extrusionOk="0">
                  <a:moveTo>
                    <a:pt x="161" y="0"/>
                  </a:moveTo>
                  <a:cubicBezTo>
                    <a:pt x="124" y="0"/>
                    <a:pt x="87" y="26"/>
                    <a:pt x="53" y="41"/>
                  </a:cubicBezTo>
                  <a:cubicBezTo>
                    <a:pt x="1" y="67"/>
                    <a:pt x="4" y="138"/>
                    <a:pt x="23" y="190"/>
                  </a:cubicBezTo>
                  <a:cubicBezTo>
                    <a:pt x="46" y="258"/>
                    <a:pt x="106" y="292"/>
                    <a:pt x="180" y="292"/>
                  </a:cubicBezTo>
                  <a:cubicBezTo>
                    <a:pt x="251" y="292"/>
                    <a:pt x="289" y="258"/>
                    <a:pt x="296" y="183"/>
                  </a:cubicBezTo>
                  <a:cubicBezTo>
                    <a:pt x="299" y="157"/>
                    <a:pt x="322" y="127"/>
                    <a:pt x="303" y="97"/>
                  </a:cubicBezTo>
                  <a:lnTo>
                    <a:pt x="303" y="97"/>
                  </a:lnTo>
                  <a:cubicBezTo>
                    <a:pt x="236" y="187"/>
                    <a:pt x="206" y="228"/>
                    <a:pt x="177" y="228"/>
                  </a:cubicBezTo>
                  <a:cubicBezTo>
                    <a:pt x="151" y="228"/>
                    <a:pt x="124" y="198"/>
                    <a:pt x="75" y="146"/>
                  </a:cubicBezTo>
                  <a:lnTo>
                    <a:pt x="90" y="146"/>
                  </a:lnTo>
                  <a:cubicBezTo>
                    <a:pt x="158" y="146"/>
                    <a:pt x="210" y="123"/>
                    <a:pt x="240" y="59"/>
                  </a:cubicBezTo>
                  <a:cubicBezTo>
                    <a:pt x="218" y="15"/>
                    <a:pt x="191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8" name="Google Shape;18558;p13"/>
            <p:cNvSpPr/>
            <p:nvPr/>
          </p:nvSpPr>
          <p:spPr>
            <a:xfrm>
              <a:off x="-5188224" y="-2890451"/>
              <a:ext cx="14707" cy="19864"/>
            </a:xfrm>
            <a:custGeom>
              <a:avLst/>
              <a:gdLst/>
              <a:ahLst/>
              <a:cxnLst/>
              <a:rect l="l" t="t" r="r" b="b"/>
              <a:pathLst>
                <a:path w="308" h="416" extrusionOk="0">
                  <a:moveTo>
                    <a:pt x="161" y="1"/>
                  </a:moveTo>
                  <a:cubicBezTo>
                    <a:pt x="146" y="1"/>
                    <a:pt x="124" y="9"/>
                    <a:pt x="102" y="19"/>
                  </a:cubicBezTo>
                  <a:cubicBezTo>
                    <a:pt x="116" y="45"/>
                    <a:pt x="138" y="83"/>
                    <a:pt x="120" y="102"/>
                  </a:cubicBezTo>
                  <a:cubicBezTo>
                    <a:pt x="0" y="221"/>
                    <a:pt x="90" y="297"/>
                    <a:pt x="172" y="375"/>
                  </a:cubicBezTo>
                  <a:cubicBezTo>
                    <a:pt x="183" y="371"/>
                    <a:pt x="191" y="367"/>
                    <a:pt x="198" y="367"/>
                  </a:cubicBezTo>
                  <a:cubicBezTo>
                    <a:pt x="206" y="367"/>
                    <a:pt x="214" y="375"/>
                    <a:pt x="209" y="397"/>
                  </a:cubicBezTo>
                  <a:cubicBezTo>
                    <a:pt x="224" y="409"/>
                    <a:pt x="240" y="416"/>
                    <a:pt x="250" y="416"/>
                  </a:cubicBezTo>
                  <a:cubicBezTo>
                    <a:pt x="273" y="416"/>
                    <a:pt x="292" y="401"/>
                    <a:pt x="307" y="375"/>
                  </a:cubicBezTo>
                  <a:lnTo>
                    <a:pt x="303" y="375"/>
                  </a:lnTo>
                  <a:cubicBezTo>
                    <a:pt x="228" y="337"/>
                    <a:pt x="307" y="270"/>
                    <a:pt x="277" y="225"/>
                  </a:cubicBezTo>
                  <a:cubicBezTo>
                    <a:pt x="187" y="210"/>
                    <a:pt x="164" y="162"/>
                    <a:pt x="191" y="76"/>
                  </a:cubicBezTo>
                  <a:cubicBezTo>
                    <a:pt x="202" y="23"/>
                    <a:pt x="191" y="1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9" name="Google Shape;18559;p13"/>
            <p:cNvSpPr/>
            <p:nvPr/>
          </p:nvSpPr>
          <p:spPr>
            <a:xfrm>
              <a:off x="-5302490" y="-3058197"/>
              <a:ext cx="13275" cy="15567"/>
            </a:xfrm>
            <a:custGeom>
              <a:avLst/>
              <a:gdLst/>
              <a:ahLst/>
              <a:cxnLst/>
              <a:rect l="l" t="t" r="r" b="b"/>
              <a:pathLst>
                <a:path w="278" h="326" extrusionOk="0">
                  <a:moveTo>
                    <a:pt x="166" y="0"/>
                  </a:moveTo>
                  <a:cubicBezTo>
                    <a:pt x="143" y="0"/>
                    <a:pt x="121" y="7"/>
                    <a:pt x="90" y="26"/>
                  </a:cubicBezTo>
                  <a:cubicBezTo>
                    <a:pt x="162" y="68"/>
                    <a:pt x="124" y="127"/>
                    <a:pt x="98" y="168"/>
                  </a:cubicBezTo>
                  <a:cubicBezTo>
                    <a:pt x="90" y="180"/>
                    <a:pt x="83" y="183"/>
                    <a:pt x="76" y="183"/>
                  </a:cubicBezTo>
                  <a:cubicBezTo>
                    <a:pt x="53" y="183"/>
                    <a:pt x="31" y="154"/>
                    <a:pt x="12" y="149"/>
                  </a:cubicBezTo>
                  <a:lnTo>
                    <a:pt x="12" y="149"/>
                  </a:lnTo>
                  <a:cubicBezTo>
                    <a:pt x="1" y="187"/>
                    <a:pt x="12" y="221"/>
                    <a:pt x="38" y="247"/>
                  </a:cubicBezTo>
                  <a:cubicBezTo>
                    <a:pt x="76" y="284"/>
                    <a:pt x="135" y="325"/>
                    <a:pt x="176" y="325"/>
                  </a:cubicBezTo>
                  <a:cubicBezTo>
                    <a:pt x="192" y="325"/>
                    <a:pt x="202" y="318"/>
                    <a:pt x="210" y="311"/>
                  </a:cubicBezTo>
                  <a:cubicBezTo>
                    <a:pt x="259" y="258"/>
                    <a:pt x="278" y="161"/>
                    <a:pt x="247" y="78"/>
                  </a:cubicBezTo>
                  <a:cubicBezTo>
                    <a:pt x="229" y="26"/>
                    <a:pt x="202" y="0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0" name="Google Shape;18560;p13"/>
            <p:cNvSpPr/>
            <p:nvPr/>
          </p:nvSpPr>
          <p:spPr>
            <a:xfrm>
              <a:off x="-5259993" y="-3038046"/>
              <a:ext cx="17906" cy="12033"/>
            </a:xfrm>
            <a:custGeom>
              <a:avLst/>
              <a:gdLst/>
              <a:ahLst/>
              <a:cxnLst/>
              <a:rect l="l" t="t" r="r" b="b"/>
              <a:pathLst>
                <a:path w="375" h="252" extrusionOk="0">
                  <a:moveTo>
                    <a:pt x="352" y="1"/>
                  </a:moveTo>
                  <a:lnTo>
                    <a:pt x="352" y="1"/>
                  </a:lnTo>
                  <a:cubicBezTo>
                    <a:pt x="322" y="23"/>
                    <a:pt x="296" y="30"/>
                    <a:pt x="266" y="30"/>
                  </a:cubicBezTo>
                  <a:cubicBezTo>
                    <a:pt x="244" y="30"/>
                    <a:pt x="221" y="27"/>
                    <a:pt x="199" y="23"/>
                  </a:cubicBezTo>
                  <a:cubicBezTo>
                    <a:pt x="176" y="19"/>
                    <a:pt x="154" y="15"/>
                    <a:pt x="131" y="15"/>
                  </a:cubicBezTo>
                  <a:cubicBezTo>
                    <a:pt x="109" y="15"/>
                    <a:pt x="83" y="19"/>
                    <a:pt x="61" y="34"/>
                  </a:cubicBezTo>
                  <a:cubicBezTo>
                    <a:pt x="42" y="68"/>
                    <a:pt x="19" y="98"/>
                    <a:pt x="0" y="131"/>
                  </a:cubicBezTo>
                  <a:cubicBezTo>
                    <a:pt x="53" y="176"/>
                    <a:pt x="94" y="232"/>
                    <a:pt x="165" y="251"/>
                  </a:cubicBezTo>
                  <a:cubicBezTo>
                    <a:pt x="192" y="143"/>
                    <a:pt x="375" y="150"/>
                    <a:pt x="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1" name="Google Shape;18561;p13"/>
            <p:cNvSpPr/>
            <p:nvPr/>
          </p:nvSpPr>
          <p:spPr>
            <a:xfrm>
              <a:off x="-4917100" y="-2943979"/>
              <a:ext cx="13800" cy="12892"/>
            </a:xfrm>
            <a:custGeom>
              <a:avLst/>
              <a:gdLst/>
              <a:ahLst/>
              <a:cxnLst/>
              <a:rect l="l" t="t" r="r" b="b"/>
              <a:pathLst>
                <a:path w="289" h="270" extrusionOk="0">
                  <a:moveTo>
                    <a:pt x="94" y="0"/>
                  </a:moveTo>
                  <a:cubicBezTo>
                    <a:pt x="71" y="0"/>
                    <a:pt x="49" y="15"/>
                    <a:pt x="34" y="53"/>
                  </a:cubicBezTo>
                  <a:cubicBezTo>
                    <a:pt x="0" y="131"/>
                    <a:pt x="31" y="214"/>
                    <a:pt x="116" y="247"/>
                  </a:cubicBezTo>
                  <a:cubicBezTo>
                    <a:pt x="143" y="258"/>
                    <a:pt x="172" y="269"/>
                    <a:pt x="202" y="269"/>
                  </a:cubicBezTo>
                  <a:cubicBezTo>
                    <a:pt x="233" y="269"/>
                    <a:pt x="262" y="262"/>
                    <a:pt x="288" y="240"/>
                  </a:cubicBezTo>
                  <a:cubicBezTo>
                    <a:pt x="277" y="198"/>
                    <a:pt x="109" y="157"/>
                    <a:pt x="285" y="112"/>
                  </a:cubicBezTo>
                  <a:cubicBezTo>
                    <a:pt x="255" y="90"/>
                    <a:pt x="228" y="67"/>
                    <a:pt x="195" y="49"/>
                  </a:cubicBezTo>
                  <a:cubicBezTo>
                    <a:pt x="165" y="31"/>
                    <a:pt x="128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2" name="Google Shape;18562;p13"/>
            <p:cNvSpPr/>
            <p:nvPr/>
          </p:nvSpPr>
          <p:spPr>
            <a:xfrm>
              <a:off x="-5249297" y="-2974157"/>
              <a:ext cx="13657" cy="13465"/>
            </a:xfrm>
            <a:custGeom>
              <a:avLst/>
              <a:gdLst/>
              <a:ahLst/>
              <a:cxnLst/>
              <a:rect l="l" t="t" r="r" b="b"/>
              <a:pathLst>
                <a:path w="286" h="282" extrusionOk="0">
                  <a:moveTo>
                    <a:pt x="173" y="0"/>
                  </a:moveTo>
                  <a:cubicBezTo>
                    <a:pt x="132" y="0"/>
                    <a:pt x="90" y="19"/>
                    <a:pt x="57" y="45"/>
                  </a:cubicBezTo>
                  <a:cubicBezTo>
                    <a:pt x="1" y="87"/>
                    <a:pt x="27" y="139"/>
                    <a:pt x="57" y="188"/>
                  </a:cubicBezTo>
                  <a:cubicBezTo>
                    <a:pt x="80" y="221"/>
                    <a:pt x="90" y="266"/>
                    <a:pt x="135" y="281"/>
                  </a:cubicBezTo>
                  <a:cubicBezTo>
                    <a:pt x="187" y="266"/>
                    <a:pt x="206" y="218"/>
                    <a:pt x="229" y="176"/>
                  </a:cubicBezTo>
                  <a:cubicBezTo>
                    <a:pt x="255" y="124"/>
                    <a:pt x="285" y="57"/>
                    <a:pt x="225" y="16"/>
                  </a:cubicBezTo>
                  <a:cubicBezTo>
                    <a:pt x="206" y="4"/>
                    <a:pt x="192" y="0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3" name="Google Shape;18563;p13"/>
            <p:cNvSpPr/>
            <p:nvPr/>
          </p:nvSpPr>
          <p:spPr>
            <a:xfrm>
              <a:off x="-5437050" y="-3037187"/>
              <a:ext cx="18097" cy="8834"/>
            </a:xfrm>
            <a:custGeom>
              <a:avLst/>
              <a:gdLst/>
              <a:ahLst/>
              <a:cxnLst/>
              <a:rect l="l" t="t" r="r" b="b"/>
              <a:pathLst>
                <a:path w="379" h="185" extrusionOk="0">
                  <a:moveTo>
                    <a:pt x="116" y="1"/>
                  </a:moveTo>
                  <a:cubicBezTo>
                    <a:pt x="53" y="1"/>
                    <a:pt x="27" y="35"/>
                    <a:pt x="1" y="135"/>
                  </a:cubicBezTo>
                  <a:cubicBezTo>
                    <a:pt x="90" y="154"/>
                    <a:pt x="184" y="169"/>
                    <a:pt x="273" y="185"/>
                  </a:cubicBezTo>
                  <a:cubicBezTo>
                    <a:pt x="306" y="162"/>
                    <a:pt x="341" y="135"/>
                    <a:pt x="370" y="109"/>
                  </a:cubicBezTo>
                  <a:cubicBezTo>
                    <a:pt x="378" y="90"/>
                    <a:pt x="370" y="76"/>
                    <a:pt x="351" y="64"/>
                  </a:cubicBezTo>
                  <a:cubicBezTo>
                    <a:pt x="341" y="68"/>
                    <a:pt x="333" y="73"/>
                    <a:pt x="322" y="73"/>
                  </a:cubicBezTo>
                  <a:cubicBezTo>
                    <a:pt x="273" y="73"/>
                    <a:pt x="239" y="23"/>
                    <a:pt x="191" y="12"/>
                  </a:cubicBezTo>
                  <a:cubicBezTo>
                    <a:pt x="161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4" name="Google Shape;18564;p13"/>
            <p:cNvSpPr/>
            <p:nvPr/>
          </p:nvSpPr>
          <p:spPr>
            <a:xfrm>
              <a:off x="-5362082" y="-3170505"/>
              <a:ext cx="17381" cy="10935"/>
            </a:xfrm>
            <a:custGeom>
              <a:avLst/>
              <a:gdLst/>
              <a:ahLst/>
              <a:cxnLst/>
              <a:rect l="l" t="t" r="r" b="b"/>
              <a:pathLst>
                <a:path w="364" h="229" extrusionOk="0">
                  <a:moveTo>
                    <a:pt x="127" y="1"/>
                  </a:moveTo>
                  <a:cubicBezTo>
                    <a:pt x="1" y="20"/>
                    <a:pt x="87" y="117"/>
                    <a:pt x="71" y="173"/>
                  </a:cubicBezTo>
                  <a:cubicBezTo>
                    <a:pt x="68" y="199"/>
                    <a:pt x="75" y="206"/>
                    <a:pt x="94" y="206"/>
                  </a:cubicBezTo>
                  <a:cubicBezTo>
                    <a:pt x="101" y="206"/>
                    <a:pt x="109" y="206"/>
                    <a:pt x="116" y="203"/>
                  </a:cubicBezTo>
                  <a:lnTo>
                    <a:pt x="142" y="203"/>
                  </a:lnTo>
                  <a:cubicBezTo>
                    <a:pt x="154" y="203"/>
                    <a:pt x="161" y="203"/>
                    <a:pt x="168" y="206"/>
                  </a:cubicBezTo>
                  <a:cubicBezTo>
                    <a:pt x="187" y="222"/>
                    <a:pt x="213" y="229"/>
                    <a:pt x="236" y="229"/>
                  </a:cubicBezTo>
                  <a:cubicBezTo>
                    <a:pt x="258" y="229"/>
                    <a:pt x="280" y="222"/>
                    <a:pt x="303" y="206"/>
                  </a:cubicBezTo>
                  <a:cubicBezTo>
                    <a:pt x="363" y="39"/>
                    <a:pt x="217" y="42"/>
                    <a:pt x="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5" name="Google Shape;18565;p13"/>
            <p:cNvSpPr/>
            <p:nvPr/>
          </p:nvSpPr>
          <p:spPr>
            <a:xfrm>
              <a:off x="-5355636" y="-2934859"/>
              <a:ext cx="12176" cy="11651"/>
            </a:xfrm>
            <a:custGeom>
              <a:avLst/>
              <a:gdLst/>
              <a:ahLst/>
              <a:cxnLst/>
              <a:rect l="l" t="t" r="r" b="b"/>
              <a:pathLst>
                <a:path w="255" h="244" extrusionOk="0">
                  <a:moveTo>
                    <a:pt x="101" y="0"/>
                  </a:moveTo>
                  <a:cubicBezTo>
                    <a:pt x="0" y="0"/>
                    <a:pt x="14" y="101"/>
                    <a:pt x="23" y="183"/>
                  </a:cubicBezTo>
                  <a:cubicBezTo>
                    <a:pt x="41" y="195"/>
                    <a:pt x="64" y="209"/>
                    <a:pt x="82" y="221"/>
                  </a:cubicBezTo>
                  <a:cubicBezTo>
                    <a:pt x="93" y="217"/>
                    <a:pt x="104" y="213"/>
                    <a:pt x="112" y="213"/>
                  </a:cubicBezTo>
                  <a:cubicBezTo>
                    <a:pt x="127" y="213"/>
                    <a:pt x="145" y="221"/>
                    <a:pt x="161" y="228"/>
                  </a:cubicBezTo>
                  <a:cubicBezTo>
                    <a:pt x="176" y="235"/>
                    <a:pt x="194" y="243"/>
                    <a:pt x="213" y="243"/>
                  </a:cubicBezTo>
                  <a:cubicBezTo>
                    <a:pt x="224" y="243"/>
                    <a:pt x="235" y="240"/>
                    <a:pt x="247" y="232"/>
                  </a:cubicBezTo>
                  <a:cubicBezTo>
                    <a:pt x="239" y="138"/>
                    <a:pt x="254" y="15"/>
                    <a:pt x="119" y="4"/>
                  </a:cubicBezTo>
                  <a:cubicBezTo>
                    <a:pt x="112" y="0"/>
                    <a:pt x="109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6" name="Google Shape;18566;p13"/>
            <p:cNvSpPr/>
            <p:nvPr/>
          </p:nvSpPr>
          <p:spPr>
            <a:xfrm>
              <a:off x="-5385814" y="-3148922"/>
              <a:ext cx="14468" cy="9693"/>
            </a:xfrm>
            <a:custGeom>
              <a:avLst/>
              <a:gdLst/>
              <a:ahLst/>
              <a:cxnLst/>
              <a:rect l="l" t="t" r="r" b="b"/>
              <a:pathLst>
                <a:path w="303" h="203" extrusionOk="0">
                  <a:moveTo>
                    <a:pt x="158" y="1"/>
                  </a:moveTo>
                  <a:cubicBezTo>
                    <a:pt x="120" y="1"/>
                    <a:pt x="75" y="8"/>
                    <a:pt x="8" y="20"/>
                  </a:cubicBezTo>
                  <a:cubicBezTo>
                    <a:pt x="1" y="75"/>
                    <a:pt x="60" y="117"/>
                    <a:pt x="41" y="173"/>
                  </a:cubicBezTo>
                  <a:cubicBezTo>
                    <a:pt x="68" y="196"/>
                    <a:pt x="94" y="203"/>
                    <a:pt x="116" y="203"/>
                  </a:cubicBezTo>
                  <a:cubicBezTo>
                    <a:pt x="184" y="203"/>
                    <a:pt x="239" y="136"/>
                    <a:pt x="303" y="117"/>
                  </a:cubicBezTo>
                  <a:cubicBezTo>
                    <a:pt x="265" y="31"/>
                    <a:pt x="236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7" name="Google Shape;18567;p13"/>
            <p:cNvSpPr/>
            <p:nvPr/>
          </p:nvSpPr>
          <p:spPr>
            <a:xfrm>
              <a:off x="-5512208" y="-3021955"/>
              <a:ext cx="12558" cy="10935"/>
            </a:xfrm>
            <a:custGeom>
              <a:avLst/>
              <a:gdLst/>
              <a:ahLst/>
              <a:cxnLst/>
              <a:rect l="l" t="t" r="r" b="b"/>
              <a:pathLst>
                <a:path w="263" h="229" extrusionOk="0">
                  <a:moveTo>
                    <a:pt x="139" y="0"/>
                  </a:moveTo>
                  <a:cubicBezTo>
                    <a:pt x="117" y="0"/>
                    <a:pt x="91" y="7"/>
                    <a:pt x="68" y="15"/>
                  </a:cubicBezTo>
                  <a:cubicBezTo>
                    <a:pt x="1" y="37"/>
                    <a:pt x="1" y="85"/>
                    <a:pt x="8" y="146"/>
                  </a:cubicBezTo>
                  <a:cubicBezTo>
                    <a:pt x="15" y="206"/>
                    <a:pt x="49" y="225"/>
                    <a:pt x="109" y="228"/>
                  </a:cubicBezTo>
                  <a:lnTo>
                    <a:pt x="113" y="228"/>
                  </a:lnTo>
                  <a:cubicBezTo>
                    <a:pt x="165" y="228"/>
                    <a:pt x="198" y="198"/>
                    <a:pt x="240" y="175"/>
                  </a:cubicBezTo>
                  <a:cubicBezTo>
                    <a:pt x="262" y="116"/>
                    <a:pt x="206" y="75"/>
                    <a:pt x="206" y="23"/>
                  </a:cubicBezTo>
                  <a:cubicBezTo>
                    <a:pt x="184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8" name="Google Shape;18568;p13"/>
            <p:cNvSpPr/>
            <p:nvPr/>
          </p:nvSpPr>
          <p:spPr>
            <a:xfrm>
              <a:off x="-5317484" y="-2951858"/>
              <a:ext cx="13800" cy="14325"/>
            </a:xfrm>
            <a:custGeom>
              <a:avLst/>
              <a:gdLst/>
              <a:ahLst/>
              <a:cxnLst/>
              <a:rect l="l" t="t" r="r" b="b"/>
              <a:pathLst>
                <a:path w="289" h="300" extrusionOk="0">
                  <a:moveTo>
                    <a:pt x="154" y="1"/>
                  </a:moveTo>
                  <a:cubicBezTo>
                    <a:pt x="135" y="1"/>
                    <a:pt x="113" y="13"/>
                    <a:pt x="87" y="39"/>
                  </a:cubicBezTo>
                  <a:cubicBezTo>
                    <a:pt x="64" y="65"/>
                    <a:pt x="38" y="87"/>
                    <a:pt x="98" y="113"/>
                  </a:cubicBezTo>
                  <a:cubicBezTo>
                    <a:pt x="188" y="158"/>
                    <a:pt x="173" y="203"/>
                    <a:pt x="79" y="206"/>
                  </a:cubicBezTo>
                  <a:cubicBezTo>
                    <a:pt x="0" y="214"/>
                    <a:pt x="23" y="244"/>
                    <a:pt x="45" y="285"/>
                  </a:cubicBezTo>
                  <a:cubicBezTo>
                    <a:pt x="57" y="270"/>
                    <a:pt x="72" y="266"/>
                    <a:pt x="83" y="266"/>
                  </a:cubicBezTo>
                  <a:cubicBezTo>
                    <a:pt x="102" y="266"/>
                    <a:pt x="121" y="274"/>
                    <a:pt x="135" y="282"/>
                  </a:cubicBezTo>
                  <a:cubicBezTo>
                    <a:pt x="154" y="289"/>
                    <a:pt x="173" y="300"/>
                    <a:pt x="188" y="300"/>
                  </a:cubicBezTo>
                  <a:cubicBezTo>
                    <a:pt x="202" y="300"/>
                    <a:pt x="218" y="292"/>
                    <a:pt x="233" y="277"/>
                  </a:cubicBezTo>
                  <a:cubicBezTo>
                    <a:pt x="207" y="192"/>
                    <a:pt x="262" y="125"/>
                    <a:pt x="288" y="53"/>
                  </a:cubicBezTo>
                  <a:cubicBezTo>
                    <a:pt x="244" y="46"/>
                    <a:pt x="202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9" name="Google Shape;18569;p13"/>
            <p:cNvSpPr/>
            <p:nvPr/>
          </p:nvSpPr>
          <p:spPr>
            <a:xfrm>
              <a:off x="-5412793" y="-2993973"/>
              <a:ext cx="12558" cy="18622"/>
            </a:xfrm>
            <a:custGeom>
              <a:avLst/>
              <a:gdLst/>
              <a:ahLst/>
              <a:cxnLst/>
              <a:rect l="l" t="t" r="r" b="b"/>
              <a:pathLst>
                <a:path w="263" h="39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73" y="42"/>
                    <a:pt x="38" y="1"/>
                    <a:pt x="0" y="139"/>
                  </a:cubicBezTo>
                  <a:cubicBezTo>
                    <a:pt x="31" y="158"/>
                    <a:pt x="60" y="177"/>
                    <a:pt x="86" y="195"/>
                  </a:cubicBezTo>
                  <a:cubicBezTo>
                    <a:pt x="102" y="191"/>
                    <a:pt x="109" y="188"/>
                    <a:pt x="121" y="188"/>
                  </a:cubicBezTo>
                  <a:cubicBezTo>
                    <a:pt x="143" y="188"/>
                    <a:pt x="154" y="210"/>
                    <a:pt x="162" y="240"/>
                  </a:cubicBezTo>
                  <a:cubicBezTo>
                    <a:pt x="173" y="296"/>
                    <a:pt x="121" y="303"/>
                    <a:pt x="90" y="329"/>
                  </a:cubicBezTo>
                  <a:cubicBezTo>
                    <a:pt x="121" y="348"/>
                    <a:pt x="150" y="371"/>
                    <a:pt x="180" y="389"/>
                  </a:cubicBezTo>
                  <a:lnTo>
                    <a:pt x="184" y="389"/>
                  </a:lnTo>
                  <a:cubicBezTo>
                    <a:pt x="188" y="379"/>
                    <a:pt x="195" y="367"/>
                    <a:pt x="202" y="360"/>
                  </a:cubicBezTo>
                  <a:cubicBezTo>
                    <a:pt x="225" y="240"/>
                    <a:pt x="210" y="113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0" name="Google Shape;18570;p13"/>
            <p:cNvSpPr/>
            <p:nvPr/>
          </p:nvSpPr>
          <p:spPr>
            <a:xfrm>
              <a:off x="-5216445" y="-2833294"/>
              <a:ext cx="16139" cy="13561"/>
            </a:xfrm>
            <a:custGeom>
              <a:avLst/>
              <a:gdLst/>
              <a:ahLst/>
              <a:cxnLst/>
              <a:rect l="l" t="t" r="r" b="b"/>
              <a:pathLst>
                <a:path w="338" h="284" extrusionOk="0">
                  <a:moveTo>
                    <a:pt x="139" y="0"/>
                  </a:moveTo>
                  <a:cubicBezTo>
                    <a:pt x="124" y="19"/>
                    <a:pt x="113" y="42"/>
                    <a:pt x="98" y="64"/>
                  </a:cubicBezTo>
                  <a:cubicBezTo>
                    <a:pt x="72" y="90"/>
                    <a:pt x="42" y="116"/>
                    <a:pt x="1" y="157"/>
                  </a:cubicBezTo>
                  <a:cubicBezTo>
                    <a:pt x="72" y="172"/>
                    <a:pt x="146" y="146"/>
                    <a:pt x="180" y="221"/>
                  </a:cubicBezTo>
                  <a:cubicBezTo>
                    <a:pt x="177" y="225"/>
                    <a:pt x="169" y="225"/>
                    <a:pt x="161" y="225"/>
                  </a:cubicBezTo>
                  <a:cubicBezTo>
                    <a:pt x="154" y="225"/>
                    <a:pt x="143" y="225"/>
                    <a:pt x="135" y="221"/>
                  </a:cubicBezTo>
                  <a:lnTo>
                    <a:pt x="113" y="221"/>
                  </a:lnTo>
                  <a:cubicBezTo>
                    <a:pt x="94" y="221"/>
                    <a:pt x="75" y="225"/>
                    <a:pt x="60" y="254"/>
                  </a:cubicBezTo>
                  <a:cubicBezTo>
                    <a:pt x="101" y="273"/>
                    <a:pt x="135" y="284"/>
                    <a:pt x="169" y="284"/>
                  </a:cubicBezTo>
                  <a:cubicBezTo>
                    <a:pt x="236" y="284"/>
                    <a:pt x="289" y="243"/>
                    <a:pt x="337" y="176"/>
                  </a:cubicBezTo>
                  <a:lnTo>
                    <a:pt x="334" y="168"/>
                  </a:lnTo>
                  <a:cubicBezTo>
                    <a:pt x="303" y="149"/>
                    <a:pt x="274" y="131"/>
                    <a:pt x="244" y="112"/>
                  </a:cubicBezTo>
                  <a:cubicBezTo>
                    <a:pt x="210" y="75"/>
                    <a:pt x="172" y="37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1" name="Google Shape;18571;p13"/>
            <p:cNvSpPr/>
            <p:nvPr/>
          </p:nvSpPr>
          <p:spPr>
            <a:xfrm>
              <a:off x="-5506144" y="-3265289"/>
              <a:ext cx="14134" cy="12892"/>
            </a:xfrm>
            <a:custGeom>
              <a:avLst/>
              <a:gdLst/>
              <a:ahLst/>
              <a:cxnLst/>
              <a:rect l="l" t="t" r="r" b="b"/>
              <a:pathLst>
                <a:path w="296" h="270" extrusionOk="0">
                  <a:moveTo>
                    <a:pt x="166" y="0"/>
                  </a:moveTo>
                  <a:cubicBezTo>
                    <a:pt x="154" y="0"/>
                    <a:pt x="143" y="5"/>
                    <a:pt x="135" y="8"/>
                  </a:cubicBezTo>
                  <a:cubicBezTo>
                    <a:pt x="147" y="95"/>
                    <a:pt x="38" y="57"/>
                    <a:pt x="23" y="113"/>
                  </a:cubicBezTo>
                  <a:cubicBezTo>
                    <a:pt x="0" y="173"/>
                    <a:pt x="0" y="165"/>
                    <a:pt x="64" y="192"/>
                  </a:cubicBezTo>
                  <a:cubicBezTo>
                    <a:pt x="94" y="202"/>
                    <a:pt x="116" y="240"/>
                    <a:pt x="147" y="270"/>
                  </a:cubicBezTo>
                  <a:cubicBezTo>
                    <a:pt x="195" y="240"/>
                    <a:pt x="180" y="143"/>
                    <a:pt x="262" y="143"/>
                  </a:cubicBezTo>
                  <a:lnTo>
                    <a:pt x="266" y="143"/>
                  </a:lnTo>
                  <a:cubicBezTo>
                    <a:pt x="278" y="131"/>
                    <a:pt x="285" y="121"/>
                    <a:pt x="292" y="109"/>
                  </a:cubicBezTo>
                  <a:cubicBezTo>
                    <a:pt x="296" y="53"/>
                    <a:pt x="247" y="45"/>
                    <a:pt x="218" y="19"/>
                  </a:cubicBezTo>
                  <a:cubicBezTo>
                    <a:pt x="199" y="12"/>
                    <a:pt x="183" y="0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2" name="Google Shape;18572;p13"/>
            <p:cNvSpPr/>
            <p:nvPr/>
          </p:nvSpPr>
          <p:spPr>
            <a:xfrm>
              <a:off x="-5515933" y="-3084794"/>
              <a:ext cx="15041" cy="10935"/>
            </a:xfrm>
            <a:custGeom>
              <a:avLst/>
              <a:gdLst/>
              <a:ahLst/>
              <a:cxnLst/>
              <a:rect l="l" t="t" r="r" b="b"/>
              <a:pathLst>
                <a:path w="315" h="229" extrusionOk="0">
                  <a:moveTo>
                    <a:pt x="105" y="0"/>
                  </a:moveTo>
                  <a:cubicBezTo>
                    <a:pt x="90" y="0"/>
                    <a:pt x="74" y="0"/>
                    <a:pt x="60" y="4"/>
                  </a:cubicBezTo>
                  <a:cubicBezTo>
                    <a:pt x="34" y="4"/>
                    <a:pt x="0" y="23"/>
                    <a:pt x="15" y="38"/>
                  </a:cubicBezTo>
                  <a:cubicBezTo>
                    <a:pt x="86" y="112"/>
                    <a:pt x="131" y="228"/>
                    <a:pt x="262" y="228"/>
                  </a:cubicBezTo>
                  <a:lnTo>
                    <a:pt x="269" y="228"/>
                  </a:lnTo>
                  <a:cubicBezTo>
                    <a:pt x="314" y="86"/>
                    <a:pt x="250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3" name="Google Shape;18573;p13"/>
            <p:cNvSpPr/>
            <p:nvPr/>
          </p:nvSpPr>
          <p:spPr>
            <a:xfrm>
              <a:off x="-5068133" y="-2910793"/>
              <a:ext cx="17047" cy="11842"/>
            </a:xfrm>
            <a:custGeom>
              <a:avLst/>
              <a:gdLst/>
              <a:ahLst/>
              <a:cxnLst/>
              <a:rect l="l" t="t" r="r" b="b"/>
              <a:pathLst>
                <a:path w="357" h="248" extrusionOk="0">
                  <a:moveTo>
                    <a:pt x="117" y="0"/>
                  </a:moveTo>
                  <a:cubicBezTo>
                    <a:pt x="102" y="57"/>
                    <a:pt x="1" y="105"/>
                    <a:pt x="72" y="169"/>
                  </a:cubicBezTo>
                  <a:cubicBezTo>
                    <a:pt x="106" y="199"/>
                    <a:pt x="143" y="247"/>
                    <a:pt x="199" y="247"/>
                  </a:cubicBezTo>
                  <a:cubicBezTo>
                    <a:pt x="221" y="247"/>
                    <a:pt x="244" y="240"/>
                    <a:pt x="270" y="225"/>
                  </a:cubicBezTo>
                  <a:cubicBezTo>
                    <a:pt x="356" y="169"/>
                    <a:pt x="292" y="98"/>
                    <a:pt x="311" y="38"/>
                  </a:cubicBezTo>
                  <a:lnTo>
                    <a:pt x="311" y="38"/>
                  </a:lnTo>
                  <a:cubicBezTo>
                    <a:pt x="285" y="79"/>
                    <a:pt x="259" y="95"/>
                    <a:pt x="237" y="95"/>
                  </a:cubicBezTo>
                  <a:cubicBezTo>
                    <a:pt x="192" y="95"/>
                    <a:pt x="158" y="27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4" name="Google Shape;18574;p13"/>
            <p:cNvSpPr/>
            <p:nvPr/>
          </p:nvSpPr>
          <p:spPr>
            <a:xfrm>
              <a:off x="-5358167" y="-2846521"/>
              <a:ext cx="12893" cy="10935"/>
            </a:xfrm>
            <a:custGeom>
              <a:avLst/>
              <a:gdLst/>
              <a:ahLst/>
              <a:cxnLst/>
              <a:rect l="l" t="t" r="r" b="b"/>
              <a:pathLst>
                <a:path w="270" h="229" extrusionOk="0">
                  <a:moveTo>
                    <a:pt x="150" y="0"/>
                  </a:moveTo>
                  <a:cubicBezTo>
                    <a:pt x="109" y="0"/>
                    <a:pt x="67" y="27"/>
                    <a:pt x="38" y="67"/>
                  </a:cubicBezTo>
                  <a:cubicBezTo>
                    <a:pt x="0" y="117"/>
                    <a:pt x="19" y="169"/>
                    <a:pt x="38" y="229"/>
                  </a:cubicBezTo>
                  <a:cubicBezTo>
                    <a:pt x="105" y="221"/>
                    <a:pt x="176" y="214"/>
                    <a:pt x="224" y="169"/>
                  </a:cubicBezTo>
                  <a:cubicBezTo>
                    <a:pt x="269" y="127"/>
                    <a:pt x="251" y="53"/>
                    <a:pt x="214" y="23"/>
                  </a:cubicBezTo>
                  <a:cubicBezTo>
                    <a:pt x="191" y="8"/>
                    <a:pt x="17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5" name="Google Shape;18575;p13"/>
            <p:cNvSpPr/>
            <p:nvPr/>
          </p:nvSpPr>
          <p:spPr>
            <a:xfrm>
              <a:off x="-5415610" y="-2978263"/>
              <a:ext cx="14134" cy="14516"/>
            </a:xfrm>
            <a:custGeom>
              <a:avLst/>
              <a:gdLst/>
              <a:ahLst/>
              <a:cxnLst/>
              <a:rect l="l" t="t" r="r" b="b"/>
              <a:pathLst>
                <a:path w="296" h="304" extrusionOk="0">
                  <a:moveTo>
                    <a:pt x="149" y="0"/>
                  </a:moveTo>
                  <a:cubicBezTo>
                    <a:pt x="131" y="5"/>
                    <a:pt x="116" y="8"/>
                    <a:pt x="97" y="8"/>
                  </a:cubicBezTo>
                  <a:cubicBezTo>
                    <a:pt x="64" y="34"/>
                    <a:pt x="23" y="50"/>
                    <a:pt x="0" y="86"/>
                  </a:cubicBezTo>
                  <a:cubicBezTo>
                    <a:pt x="4" y="184"/>
                    <a:pt x="149" y="162"/>
                    <a:pt x="149" y="262"/>
                  </a:cubicBezTo>
                  <a:cubicBezTo>
                    <a:pt x="164" y="296"/>
                    <a:pt x="187" y="304"/>
                    <a:pt x="209" y="304"/>
                  </a:cubicBezTo>
                  <a:lnTo>
                    <a:pt x="235" y="304"/>
                  </a:lnTo>
                  <a:cubicBezTo>
                    <a:pt x="247" y="300"/>
                    <a:pt x="258" y="300"/>
                    <a:pt x="266" y="300"/>
                  </a:cubicBezTo>
                  <a:cubicBezTo>
                    <a:pt x="276" y="300"/>
                    <a:pt x="288" y="300"/>
                    <a:pt x="295" y="304"/>
                  </a:cubicBezTo>
                  <a:cubicBezTo>
                    <a:pt x="235" y="229"/>
                    <a:pt x="149" y="162"/>
                    <a:pt x="239" y="60"/>
                  </a:cubicBezTo>
                  <a:cubicBezTo>
                    <a:pt x="209" y="42"/>
                    <a:pt x="180" y="19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6" name="Google Shape;18576;p13"/>
            <p:cNvSpPr/>
            <p:nvPr/>
          </p:nvSpPr>
          <p:spPr>
            <a:xfrm>
              <a:off x="-5416517" y="-3260275"/>
              <a:ext cx="18766" cy="16665"/>
            </a:xfrm>
            <a:custGeom>
              <a:avLst/>
              <a:gdLst/>
              <a:ahLst/>
              <a:cxnLst/>
              <a:rect l="l" t="t" r="r" b="b"/>
              <a:pathLst>
                <a:path w="393" h="349" extrusionOk="0">
                  <a:moveTo>
                    <a:pt x="213" y="0"/>
                  </a:moveTo>
                  <a:lnTo>
                    <a:pt x="213" y="0"/>
                  </a:lnTo>
                  <a:cubicBezTo>
                    <a:pt x="128" y="4"/>
                    <a:pt x="86" y="87"/>
                    <a:pt x="16" y="120"/>
                  </a:cubicBezTo>
                  <a:cubicBezTo>
                    <a:pt x="11" y="120"/>
                    <a:pt x="7" y="124"/>
                    <a:pt x="0" y="124"/>
                  </a:cubicBezTo>
                  <a:lnTo>
                    <a:pt x="4" y="124"/>
                  </a:lnTo>
                  <a:cubicBezTo>
                    <a:pt x="123" y="124"/>
                    <a:pt x="206" y="191"/>
                    <a:pt x="273" y="281"/>
                  </a:cubicBezTo>
                  <a:cubicBezTo>
                    <a:pt x="288" y="304"/>
                    <a:pt x="277" y="348"/>
                    <a:pt x="314" y="348"/>
                  </a:cubicBezTo>
                  <a:lnTo>
                    <a:pt x="333" y="348"/>
                  </a:lnTo>
                  <a:cubicBezTo>
                    <a:pt x="359" y="340"/>
                    <a:pt x="392" y="326"/>
                    <a:pt x="389" y="288"/>
                  </a:cubicBezTo>
                  <a:cubicBezTo>
                    <a:pt x="389" y="251"/>
                    <a:pt x="385" y="214"/>
                    <a:pt x="352" y="191"/>
                  </a:cubicBezTo>
                  <a:cubicBezTo>
                    <a:pt x="321" y="176"/>
                    <a:pt x="285" y="173"/>
                    <a:pt x="251" y="157"/>
                  </a:cubicBezTo>
                  <a:cubicBezTo>
                    <a:pt x="176" y="124"/>
                    <a:pt x="164" y="71"/>
                    <a:pt x="206" y="12"/>
                  </a:cubicBezTo>
                  <a:cubicBezTo>
                    <a:pt x="209" y="8"/>
                    <a:pt x="209" y="4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7" name="Google Shape;18577;p13"/>
            <p:cNvSpPr/>
            <p:nvPr/>
          </p:nvSpPr>
          <p:spPr>
            <a:xfrm>
              <a:off x="-5419000" y="-3102509"/>
              <a:ext cx="15567" cy="18622"/>
            </a:xfrm>
            <a:custGeom>
              <a:avLst/>
              <a:gdLst/>
              <a:ahLst/>
              <a:cxnLst/>
              <a:rect l="l" t="t" r="r" b="b"/>
              <a:pathLst>
                <a:path w="326" h="390" extrusionOk="0">
                  <a:moveTo>
                    <a:pt x="228" y="1"/>
                  </a:moveTo>
                  <a:cubicBezTo>
                    <a:pt x="168" y="31"/>
                    <a:pt x="183" y="90"/>
                    <a:pt x="187" y="143"/>
                  </a:cubicBezTo>
                  <a:cubicBezTo>
                    <a:pt x="187" y="173"/>
                    <a:pt x="261" y="199"/>
                    <a:pt x="190" y="240"/>
                  </a:cubicBezTo>
                  <a:cubicBezTo>
                    <a:pt x="175" y="247"/>
                    <a:pt x="161" y="252"/>
                    <a:pt x="149" y="252"/>
                  </a:cubicBezTo>
                  <a:cubicBezTo>
                    <a:pt x="123" y="252"/>
                    <a:pt x="101" y="237"/>
                    <a:pt x="78" y="221"/>
                  </a:cubicBezTo>
                  <a:cubicBezTo>
                    <a:pt x="52" y="207"/>
                    <a:pt x="26" y="192"/>
                    <a:pt x="0" y="176"/>
                  </a:cubicBezTo>
                  <a:lnTo>
                    <a:pt x="0" y="176"/>
                  </a:lnTo>
                  <a:cubicBezTo>
                    <a:pt x="37" y="252"/>
                    <a:pt x="112" y="304"/>
                    <a:pt x="130" y="390"/>
                  </a:cubicBezTo>
                  <a:cubicBezTo>
                    <a:pt x="213" y="330"/>
                    <a:pt x="273" y="252"/>
                    <a:pt x="325" y="166"/>
                  </a:cubicBezTo>
                  <a:cubicBezTo>
                    <a:pt x="258" y="132"/>
                    <a:pt x="303" y="35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8" name="Google Shape;18578;p13"/>
            <p:cNvSpPr/>
            <p:nvPr/>
          </p:nvSpPr>
          <p:spPr>
            <a:xfrm>
              <a:off x="-5309605" y="-3154270"/>
              <a:ext cx="15232" cy="9693"/>
            </a:xfrm>
            <a:custGeom>
              <a:avLst/>
              <a:gdLst/>
              <a:ahLst/>
              <a:cxnLst/>
              <a:rect l="l" t="t" r="r" b="b"/>
              <a:pathLst>
                <a:path w="319" h="203" extrusionOk="0">
                  <a:moveTo>
                    <a:pt x="206" y="1"/>
                  </a:moveTo>
                  <a:cubicBezTo>
                    <a:pt x="199" y="1"/>
                    <a:pt x="191" y="4"/>
                    <a:pt x="184" y="8"/>
                  </a:cubicBezTo>
                  <a:cubicBezTo>
                    <a:pt x="139" y="30"/>
                    <a:pt x="139" y="113"/>
                    <a:pt x="68" y="113"/>
                  </a:cubicBezTo>
                  <a:cubicBezTo>
                    <a:pt x="49" y="113"/>
                    <a:pt x="27" y="109"/>
                    <a:pt x="1" y="94"/>
                  </a:cubicBezTo>
                  <a:lnTo>
                    <a:pt x="1" y="94"/>
                  </a:lnTo>
                  <a:cubicBezTo>
                    <a:pt x="19" y="139"/>
                    <a:pt x="23" y="158"/>
                    <a:pt x="34" y="170"/>
                  </a:cubicBezTo>
                  <a:cubicBezTo>
                    <a:pt x="56" y="192"/>
                    <a:pt x="94" y="203"/>
                    <a:pt x="135" y="203"/>
                  </a:cubicBezTo>
                  <a:cubicBezTo>
                    <a:pt x="206" y="203"/>
                    <a:pt x="280" y="177"/>
                    <a:pt x="299" y="135"/>
                  </a:cubicBezTo>
                  <a:cubicBezTo>
                    <a:pt x="318" y="98"/>
                    <a:pt x="318" y="68"/>
                    <a:pt x="280" y="42"/>
                  </a:cubicBezTo>
                  <a:cubicBezTo>
                    <a:pt x="258" y="27"/>
                    <a:pt x="232" y="1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9" name="Google Shape;18579;p13"/>
            <p:cNvSpPr/>
            <p:nvPr/>
          </p:nvSpPr>
          <p:spPr>
            <a:xfrm>
              <a:off x="-5379606" y="-2978789"/>
              <a:ext cx="14182" cy="9359"/>
            </a:xfrm>
            <a:custGeom>
              <a:avLst/>
              <a:gdLst/>
              <a:ahLst/>
              <a:cxnLst/>
              <a:rect l="l" t="t" r="r" b="b"/>
              <a:pathLst>
                <a:path w="297" h="196" extrusionOk="0">
                  <a:moveTo>
                    <a:pt x="192" y="1"/>
                  </a:moveTo>
                  <a:cubicBezTo>
                    <a:pt x="176" y="1"/>
                    <a:pt x="162" y="4"/>
                    <a:pt x="147" y="4"/>
                  </a:cubicBezTo>
                  <a:cubicBezTo>
                    <a:pt x="68" y="11"/>
                    <a:pt x="61" y="97"/>
                    <a:pt x="1" y="116"/>
                  </a:cubicBezTo>
                  <a:cubicBezTo>
                    <a:pt x="19" y="158"/>
                    <a:pt x="42" y="165"/>
                    <a:pt x="68" y="165"/>
                  </a:cubicBezTo>
                  <a:lnTo>
                    <a:pt x="83" y="165"/>
                  </a:lnTo>
                  <a:cubicBezTo>
                    <a:pt x="90" y="161"/>
                    <a:pt x="95" y="161"/>
                    <a:pt x="102" y="161"/>
                  </a:cubicBezTo>
                  <a:cubicBezTo>
                    <a:pt x="121" y="161"/>
                    <a:pt x="135" y="165"/>
                    <a:pt x="150" y="180"/>
                  </a:cubicBezTo>
                  <a:cubicBezTo>
                    <a:pt x="162" y="191"/>
                    <a:pt x="173" y="195"/>
                    <a:pt x="185" y="195"/>
                  </a:cubicBezTo>
                  <a:cubicBezTo>
                    <a:pt x="214" y="195"/>
                    <a:pt x="252" y="161"/>
                    <a:pt x="270" y="132"/>
                  </a:cubicBezTo>
                  <a:cubicBezTo>
                    <a:pt x="285" y="101"/>
                    <a:pt x="297" y="56"/>
                    <a:pt x="270" y="27"/>
                  </a:cubicBezTo>
                  <a:cubicBezTo>
                    <a:pt x="247" y="8"/>
                    <a:pt x="221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0" name="Google Shape;18580;p13"/>
            <p:cNvSpPr/>
            <p:nvPr/>
          </p:nvSpPr>
          <p:spPr>
            <a:xfrm>
              <a:off x="-5182542" y="-3043776"/>
              <a:ext cx="11317" cy="15041"/>
            </a:xfrm>
            <a:custGeom>
              <a:avLst/>
              <a:gdLst/>
              <a:ahLst/>
              <a:cxnLst/>
              <a:rect l="l" t="t" r="r" b="b"/>
              <a:pathLst>
                <a:path w="237" h="315" extrusionOk="0">
                  <a:moveTo>
                    <a:pt x="79" y="1"/>
                  </a:moveTo>
                  <a:cubicBezTo>
                    <a:pt x="1" y="68"/>
                    <a:pt x="76" y="188"/>
                    <a:pt x="1" y="255"/>
                  </a:cubicBezTo>
                  <a:cubicBezTo>
                    <a:pt x="16" y="304"/>
                    <a:pt x="42" y="315"/>
                    <a:pt x="76" y="315"/>
                  </a:cubicBezTo>
                  <a:cubicBezTo>
                    <a:pt x="95" y="315"/>
                    <a:pt x="121" y="311"/>
                    <a:pt x="143" y="304"/>
                  </a:cubicBezTo>
                  <a:cubicBezTo>
                    <a:pt x="150" y="296"/>
                    <a:pt x="158" y="289"/>
                    <a:pt x="166" y="278"/>
                  </a:cubicBezTo>
                  <a:cubicBezTo>
                    <a:pt x="236" y="173"/>
                    <a:pt x="150" y="102"/>
                    <a:pt x="109" y="16"/>
                  </a:cubicBezTo>
                  <a:cubicBezTo>
                    <a:pt x="98" y="12"/>
                    <a:pt x="90" y="4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1" name="Google Shape;18581;p13"/>
            <p:cNvSpPr/>
            <p:nvPr/>
          </p:nvSpPr>
          <p:spPr>
            <a:xfrm>
              <a:off x="-5189848" y="-3045734"/>
              <a:ext cx="11126" cy="14182"/>
            </a:xfrm>
            <a:custGeom>
              <a:avLst/>
              <a:gdLst/>
              <a:ahLst/>
              <a:cxnLst/>
              <a:rect l="l" t="t" r="r" b="b"/>
              <a:pathLst>
                <a:path w="233" h="297" extrusionOk="0">
                  <a:moveTo>
                    <a:pt x="91" y="0"/>
                  </a:moveTo>
                  <a:cubicBezTo>
                    <a:pt x="79" y="0"/>
                    <a:pt x="64" y="5"/>
                    <a:pt x="53" y="5"/>
                  </a:cubicBezTo>
                  <a:lnTo>
                    <a:pt x="38" y="5"/>
                  </a:lnTo>
                  <a:cubicBezTo>
                    <a:pt x="27" y="23"/>
                    <a:pt x="12" y="42"/>
                    <a:pt x="1" y="64"/>
                  </a:cubicBezTo>
                  <a:cubicBezTo>
                    <a:pt x="12" y="68"/>
                    <a:pt x="23" y="68"/>
                    <a:pt x="34" y="72"/>
                  </a:cubicBezTo>
                  <a:cubicBezTo>
                    <a:pt x="12" y="180"/>
                    <a:pt x="117" y="221"/>
                    <a:pt x="154" y="296"/>
                  </a:cubicBezTo>
                  <a:cubicBezTo>
                    <a:pt x="229" y="229"/>
                    <a:pt x="154" y="109"/>
                    <a:pt x="232" y="42"/>
                  </a:cubicBezTo>
                  <a:cubicBezTo>
                    <a:pt x="203" y="8"/>
                    <a:pt x="165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2" name="Google Shape;18582;p13"/>
            <p:cNvSpPr/>
            <p:nvPr/>
          </p:nvSpPr>
          <p:spPr>
            <a:xfrm>
              <a:off x="-5319776" y="-2719267"/>
              <a:ext cx="12701" cy="11985"/>
            </a:xfrm>
            <a:custGeom>
              <a:avLst/>
              <a:gdLst/>
              <a:ahLst/>
              <a:cxnLst/>
              <a:rect l="l" t="t" r="r" b="b"/>
              <a:pathLst>
                <a:path w="266" h="251" extrusionOk="0">
                  <a:moveTo>
                    <a:pt x="101" y="1"/>
                  </a:moveTo>
                  <a:cubicBezTo>
                    <a:pt x="0" y="1"/>
                    <a:pt x="15" y="90"/>
                    <a:pt x="19" y="147"/>
                  </a:cubicBezTo>
                  <a:cubicBezTo>
                    <a:pt x="26" y="202"/>
                    <a:pt x="64" y="251"/>
                    <a:pt x="131" y="251"/>
                  </a:cubicBezTo>
                  <a:cubicBezTo>
                    <a:pt x="138" y="251"/>
                    <a:pt x="150" y="251"/>
                    <a:pt x="161" y="247"/>
                  </a:cubicBezTo>
                  <a:cubicBezTo>
                    <a:pt x="202" y="240"/>
                    <a:pt x="240" y="228"/>
                    <a:pt x="266" y="188"/>
                  </a:cubicBezTo>
                  <a:cubicBezTo>
                    <a:pt x="179" y="154"/>
                    <a:pt x="150" y="79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3" name="Google Shape;18583;p13"/>
            <p:cNvSpPr/>
            <p:nvPr/>
          </p:nvSpPr>
          <p:spPr>
            <a:xfrm>
              <a:off x="-5427977" y="-3189032"/>
              <a:ext cx="13275" cy="11603"/>
            </a:xfrm>
            <a:custGeom>
              <a:avLst/>
              <a:gdLst/>
              <a:ahLst/>
              <a:cxnLst/>
              <a:rect l="l" t="t" r="r" b="b"/>
              <a:pathLst>
                <a:path w="278" h="243" extrusionOk="0">
                  <a:moveTo>
                    <a:pt x="180" y="0"/>
                  </a:moveTo>
                  <a:cubicBezTo>
                    <a:pt x="151" y="30"/>
                    <a:pt x="169" y="94"/>
                    <a:pt x="99" y="94"/>
                  </a:cubicBezTo>
                  <a:lnTo>
                    <a:pt x="87" y="94"/>
                  </a:lnTo>
                  <a:cubicBezTo>
                    <a:pt x="1" y="94"/>
                    <a:pt x="4" y="153"/>
                    <a:pt x="38" y="217"/>
                  </a:cubicBezTo>
                  <a:cubicBezTo>
                    <a:pt x="61" y="232"/>
                    <a:pt x="83" y="239"/>
                    <a:pt x="106" y="239"/>
                  </a:cubicBezTo>
                  <a:cubicBezTo>
                    <a:pt x="121" y="239"/>
                    <a:pt x="139" y="235"/>
                    <a:pt x="154" y="225"/>
                  </a:cubicBezTo>
                  <a:cubicBezTo>
                    <a:pt x="173" y="213"/>
                    <a:pt x="188" y="209"/>
                    <a:pt x="203" y="209"/>
                  </a:cubicBezTo>
                  <a:cubicBezTo>
                    <a:pt x="229" y="209"/>
                    <a:pt x="256" y="225"/>
                    <a:pt x="278" y="243"/>
                  </a:cubicBezTo>
                  <a:cubicBezTo>
                    <a:pt x="270" y="153"/>
                    <a:pt x="263" y="63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4" name="Google Shape;18584;p13"/>
            <p:cNvSpPr/>
            <p:nvPr/>
          </p:nvSpPr>
          <p:spPr>
            <a:xfrm>
              <a:off x="-5272837" y="-2654996"/>
              <a:ext cx="15041" cy="11651"/>
            </a:xfrm>
            <a:custGeom>
              <a:avLst/>
              <a:gdLst/>
              <a:ahLst/>
              <a:cxnLst/>
              <a:rect l="l" t="t" r="r" b="b"/>
              <a:pathLst>
                <a:path w="315" h="244" extrusionOk="0">
                  <a:moveTo>
                    <a:pt x="225" y="0"/>
                  </a:moveTo>
                  <a:cubicBezTo>
                    <a:pt x="214" y="0"/>
                    <a:pt x="202" y="4"/>
                    <a:pt x="187" y="8"/>
                  </a:cubicBezTo>
                  <a:cubicBezTo>
                    <a:pt x="217" y="34"/>
                    <a:pt x="273" y="45"/>
                    <a:pt x="247" y="105"/>
                  </a:cubicBezTo>
                  <a:cubicBezTo>
                    <a:pt x="243" y="116"/>
                    <a:pt x="221" y="131"/>
                    <a:pt x="209" y="131"/>
                  </a:cubicBezTo>
                  <a:lnTo>
                    <a:pt x="206" y="131"/>
                  </a:lnTo>
                  <a:cubicBezTo>
                    <a:pt x="165" y="124"/>
                    <a:pt x="157" y="83"/>
                    <a:pt x="142" y="53"/>
                  </a:cubicBezTo>
                  <a:cubicBezTo>
                    <a:pt x="135" y="42"/>
                    <a:pt x="138" y="26"/>
                    <a:pt x="135" y="16"/>
                  </a:cubicBezTo>
                  <a:cubicBezTo>
                    <a:pt x="8" y="112"/>
                    <a:pt x="0" y="157"/>
                    <a:pt x="105" y="221"/>
                  </a:cubicBezTo>
                  <a:cubicBezTo>
                    <a:pt x="128" y="233"/>
                    <a:pt x="150" y="243"/>
                    <a:pt x="173" y="243"/>
                  </a:cubicBezTo>
                  <a:cubicBezTo>
                    <a:pt x="187" y="243"/>
                    <a:pt x="202" y="236"/>
                    <a:pt x="217" y="217"/>
                  </a:cubicBezTo>
                  <a:cubicBezTo>
                    <a:pt x="254" y="173"/>
                    <a:pt x="314" y="128"/>
                    <a:pt x="304" y="64"/>
                  </a:cubicBezTo>
                  <a:cubicBezTo>
                    <a:pt x="295" y="23"/>
                    <a:pt x="266" y="0"/>
                    <a:pt x="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5" name="Google Shape;18585;p13"/>
            <p:cNvSpPr/>
            <p:nvPr/>
          </p:nvSpPr>
          <p:spPr>
            <a:xfrm>
              <a:off x="-5129158" y="-2952574"/>
              <a:ext cx="13800" cy="11317"/>
            </a:xfrm>
            <a:custGeom>
              <a:avLst/>
              <a:gdLst/>
              <a:ahLst/>
              <a:cxnLst/>
              <a:rect l="l" t="t" r="r" b="b"/>
              <a:pathLst>
                <a:path w="289" h="237" extrusionOk="0">
                  <a:moveTo>
                    <a:pt x="154" y="1"/>
                  </a:moveTo>
                  <a:cubicBezTo>
                    <a:pt x="116" y="1"/>
                    <a:pt x="83" y="19"/>
                    <a:pt x="57" y="50"/>
                  </a:cubicBezTo>
                  <a:cubicBezTo>
                    <a:pt x="0" y="117"/>
                    <a:pt x="49" y="185"/>
                    <a:pt x="98" y="221"/>
                  </a:cubicBezTo>
                  <a:cubicBezTo>
                    <a:pt x="109" y="233"/>
                    <a:pt x="121" y="237"/>
                    <a:pt x="128" y="237"/>
                  </a:cubicBezTo>
                  <a:cubicBezTo>
                    <a:pt x="161" y="237"/>
                    <a:pt x="173" y="180"/>
                    <a:pt x="199" y="158"/>
                  </a:cubicBezTo>
                  <a:cubicBezTo>
                    <a:pt x="217" y="113"/>
                    <a:pt x="288" y="68"/>
                    <a:pt x="217" y="19"/>
                  </a:cubicBezTo>
                  <a:cubicBezTo>
                    <a:pt x="199" y="9"/>
                    <a:pt x="176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6" name="Google Shape;18586;p13"/>
            <p:cNvSpPr/>
            <p:nvPr/>
          </p:nvSpPr>
          <p:spPr>
            <a:xfrm>
              <a:off x="-5454001" y="-2948467"/>
              <a:ext cx="18050" cy="20055"/>
            </a:xfrm>
            <a:custGeom>
              <a:avLst/>
              <a:gdLst/>
              <a:ahLst/>
              <a:cxnLst/>
              <a:rect l="l" t="t" r="r" b="b"/>
              <a:pathLst>
                <a:path w="378" h="420" extrusionOk="0">
                  <a:moveTo>
                    <a:pt x="366" y="1"/>
                  </a:moveTo>
                  <a:lnTo>
                    <a:pt x="366" y="1"/>
                  </a:lnTo>
                  <a:cubicBezTo>
                    <a:pt x="340" y="42"/>
                    <a:pt x="307" y="80"/>
                    <a:pt x="288" y="121"/>
                  </a:cubicBezTo>
                  <a:cubicBezTo>
                    <a:pt x="247" y="221"/>
                    <a:pt x="180" y="266"/>
                    <a:pt x="94" y="266"/>
                  </a:cubicBezTo>
                  <a:cubicBezTo>
                    <a:pt x="71" y="266"/>
                    <a:pt x="45" y="263"/>
                    <a:pt x="19" y="259"/>
                  </a:cubicBezTo>
                  <a:cubicBezTo>
                    <a:pt x="16" y="266"/>
                    <a:pt x="7" y="278"/>
                    <a:pt x="0" y="289"/>
                  </a:cubicBezTo>
                  <a:cubicBezTo>
                    <a:pt x="49" y="300"/>
                    <a:pt x="97" y="292"/>
                    <a:pt x="94" y="368"/>
                  </a:cubicBezTo>
                  <a:cubicBezTo>
                    <a:pt x="94" y="408"/>
                    <a:pt x="128" y="420"/>
                    <a:pt x="164" y="420"/>
                  </a:cubicBezTo>
                  <a:lnTo>
                    <a:pt x="176" y="420"/>
                  </a:lnTo>
                  <a:cubicBezTo>
                    <a:pt x="206" y="420"/>
                    <a:pt x="247" y="408"/>
                    <a:pt x="240" y="371"/>
                  </a:cubicBezTo>
                  <a:cubicBezTo>
                    <a:pt x="209" y="240"/>
                    <a:pt x="333" y="177"/>
                    <a:pt x="363" y="72"/>
                  </a:cubicBezTo>
                  <a:cubicBezTo>
                    <a:pt x="370" y="46"/>
                    <a:pt x="378" y="2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7" name="Google Shape;18587;p13"/>
            <p:cNvSpPr/>
            <p:nvPr/>
          </p:nvSpPr>
          <p:spPr>
            <a:xfrm>
              <a:off x="-5548976" y="-3038763"/>
              <a:ext cx="12558" cy="14325"/>
            </a:xfrm>
            <a:custGeom>
              <a:avLst/>
              <a:gdLst/>
              <a:ahLst/>
              <a:cxnLst/>
              <a:rect l="l" t="t" r="r" b="b"/>
              <a:pathLst>
                <a:path w="263" h="300" extrusionOk="0">
                  <a:moveTo>
                    <a:pt x="98" y="1"/>
                  </a:moveTo>
                  <a:cubicBezTo>
                    <a:pt x="16" y="79"/>
                    <a:pt x="0" y="173"/>
                    <a:pt x="26" y="277"/>
                  </a:cubicBezTo>
                  <a:cubicBezTo>
                    <a:pt x="38" y="285"/>
                    <a:pt x="49" y="292"/>
                    <a:pt x="60" y="299"/>
                  </a:cubicBezTo>
                  <a:cubicBezTo>
                    <a:pt x="79" y="228"/>
                    <a:pt x="109" y="168"/>
                    <a:pt x="191" y="168"/>
                  </a:cubicBezTo>
                  <a:lnTo>
                    <a:pt x="210" y="168"/>
                  </a:lnTo>
                  <a:cubicBezTo>
                    <a:pt x="225" y="168"/>
                    <a:pt x="243" y="139"/>
                    <a:pt x="262" y="123"/>
                  </a:cubicBezTo>
                  <a:cubicBezTo>
                    <a:pt x="240" y="42"/>
                    <a:pt x="147" y="53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8" name="Google Shape;18588;p13"/>
            <p:cNvSpPr/>
            <p:nvPr/>
          </p:nvSpPr>
          <p:spPr>
            <a:xfrm>
              <a:off x="-5386387" y="-3101220"/>
              <a:ext cx="9550" cy="18431"/>
            </a:xfrm>
            <a:custGeom>
              <a:avLst/>
              <a:gdLst/>
              <a:ahLst/>
              <a:cxnLst/>
              <a:rect l="l" t="t" r="r" b="b"/>
              <a:pathLst>
                <a:path w="200" h="386" extrusionOk="0">
                  <a:moveTo>
                    <a:pt x="46" y="1"/>
                  </a:moveTo>
                  <a:lnTo>
                    <a:pt x="35" y="4"/>
                  </a:lnTo>
                  <a:cubicBezTo>
                    <a:pt x="23" y="113"/>
                    <a:pt x="13" y="220"/>
                    <a:pt x="1" y="329"/>
                  </a:cubicBezTo>
                  <a:cubicBezTo>
                    <a:pt x="1" y="344"/>
                    <a:pt x="4" y="359"/>
                    <a:pt x="8" y="374"/>
                  </a:cubicBezTo>
                  <a:lnTo>
                    <a:pt x="13" y="385"/>
                  </a:lnTo>
                  <a:cubicBezTo>
                    <a:pt x="72" y="374"/>
                    <a:pt x="87" y="329"/>
                    <a:pt x="87" y="280"/>
                  </a:cubicBezTo>
                  <a:cubicBezTo>
                    <a:pt x="83" y="198"/>
                    <a:pt x="125" y="158"/>
                    <a:pt x="199" y="139"/>
                  </a:cubicBezTo>
                  <a:cubicBezTo>
                    <a:pt x="158" y="63"/>
                    <a:pt x="91" y="45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9" name="Google Shape;18589;p13"/>
            <p:cNvSpPr/>
            <p:nvPr/>
          </p:nvSpPr>
          <p:spPr>
            <a:xfrm>
              <a:off x="-5452759" y="-3294368"/>
              <a:ext cx="13465" cy="9168"/>
            </a:xfrm>
            <a:custGeom>
              <a:avLst/>
              <a:gdLst/>
              <a:ahLst/>
              <a:cxnLst/>
              <a:rect l="l" t="t" r="r" b="b"/>
              <a:pathLst>
                <a:path w="282" h="192" extrusionOk="0">
                  <a:moveTo>
                    <a:pt x="135" y="0"/>
                  </a:moveTo>
                  <a:cubicBezTo>
                    <a:pt x="112" y="0"/>
                    <a:pt x="94" y="8"/>
                    <a:pt x="68" y="31"/>
                  </a:cubicBezTo>
                  <a:cubicBezTo>
                    <a:pt x="23" y="64"/>
                    <a:pt x="0" y="131"/>
                    <a:pt x="52" y="169"/>
                  </a:cubicBezTo>
                  <a:cubicBezTo>
                    <a:pt x="79" y="188"/>
                    <a:pt x="97" y="191"/>
                    <a:pt x="120" y="191"/>
                  </a:cubicBezTo>
                  <a:cubicBezTo>
                    <a:pt x="176" y="191"/>
                    <a:pt x="221" y="138"/>
                    <a:pt x="281" y="102"/>
                  </a:cubicBezTo>
                  <a:cubicBezTo>
                    <a:pt x="225" y="64"/>
                    <a:pt x="187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0" name="Google Shape;18590;p13"/>
            <p:cNvSpPr/>
            <p:nvPr/>
          </p:nvSpPr>
          <p:spPr>
            <a:xfrm>
              <a:off x="-5403147" y="-2993973"/>
              <a:ext cx="7544" cy="17190"/>
            </a:xfrm>
            <a:custGeom>
              <a:avLst/>
              <a:gdLst/>
              <a:ahLst/>
              <a:cxnLst/>
              <a:rect l="l" t="t" r="r" b="b"/>
              <a:pathLst>
                <a:path w="158" h="360" extrusionOk="0">
                  <a:moveTo>
                    <a:pt x="60" y="1"/>
                  </a:moveTo>
                  <a:cubicBezTo>
                    <a:pt x="8" y="113"/>
                    <a:pt x="23" y="240"/>
                    <a:pt x="0" y="360"/>
                  </a:cubicBezTo>
                  <a:cubicBezTo>
                    <a:pt x="157" y="337"/>
                    <a:pt x="157" y="337"/>
                    <a:pt x="124" y="191"/>
                  </a:cubicBezTo>
                  <a:cubicBezTo>
                    <a:pt x="112" y="150"/>
                    <a:pt x="112" y="110"/>
                    <a:pt x="105" y="68"/>
                  </a:cubicBezTo>
                  <a:cubicBezTo>
                    <a:pt x="109" y="31"/>
                    <a:pt x="86" y="15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1" name="Google Shape;18591;p13"/>
            <p:cNvSpPr/>
            <p:nvPr/>
          </p:nvSpPr>
          <p:spPr>
            <a:xfrm>
              <a:off x="-5323357" y="-3015031"/>
              <a:ext cx="12558" cy="17524"/>
            </a:xfrm>
            <a:custGeom>
              <a:avLst/>
              <a:gdLst/>
              <a:ahLst/>
              <a:cxnLst/>
              <a:rect l="l" t="t" r="r" b="b"/>
              <a:pathLst>
                <a:path w="263" h="367" extrusionOk="0">
                  <a:moveTo>
                    <a:pt x="106" y="1"/>
                  </a:moveTo>
                  <a:cubicBezTo>
                    <a:pt x="97" y="1"/>
                    <a:pt x="87" y="4"/>
                    <a:pt x="75" y="12"/>
                  </a:cubicBezTo>
                  <a:cubicBezTo>
                    <a:pt x="56" y="57"/>
                    <a:pt x="1" y="90"/>
                    <a:pt x="27" y="150"/>
                  </a:cubicBezTo>
                  <a:lnTo>
                    <a:pt x="30" y="150"/>
                  </a:lnTo>
                  <a:cubicBezTo>
                    <a:pt x="49" y="128"/>
                    <a:pt x="64" y="106"/>
                    <a:pt x="87" y="90"/>
                  </a:cubicBezTo>
                  <a:cubicBezTo>
                    <a:pt x="94" y="87"/>
                    <a:pt x="101" y="83"/>
                    <a:pt x="106" y="83"/>
                  </a:cubicBezTo>
                  <a:cubicBezTo>
                    <a:pt x="123" y="83"/>
                    <a:pt x="139" y="97"/>
                    <a:pt x="146" y="113"/>
                  </a:cubicBezTo>
                  <a:cubicBezTo>
                    <a:pt x="154" y="124"/>
                    <a:pt x="154" y="147"/>
                    <a:pt x="150" y="161"/>
                  </a:cubicBezTo>
                  <a:cubicBezTo>
                    <a:pt x="142" y="180"/>
                    <a:pt x="132" y="187"/>
                    <a:pt x="123" y="187"/>
                  </a:cubicBezTo>
                  <a:cubicBezTo>
                    <a:pt x="109" y="187"/>
                    <a:pt x="94" y="169"/>
                    <a:pt x="79" y="165"/>
                  </a:cubicBezTo>
                  <a:cubicBezTo>
                    <a:pt x="64" y="161"/>
                    <a:pt x="45" y="158"/>
                    <a:pt x="27" y="154"/>
                  </a:cubicBezTo>
                  <a:lnTo>
                    <a:pt x="27" y="154"/>
                  </a:lnTo>
                  <a:cubicBezTo>
                    <a:pt x="30" y="173"/>
                    <a:pt x="34" y="192"/>
                    <a:pt x="34" y="210"/>
                  </a:cubicBezTo>
                  <a:cubicBezTo>
                    <a:pt x="106" y="237"/>
                    <a:pt x="101" y="333"/>
                    <a:pt x="176" y="367"/>
                  </a:cubicBezTo>
                  <a:cubicBezTo>
                    <a:pt x="176" y="326"/>
                    <a:pt x="176" y="292"/>
                    <a:pt x="180" y="254"/>
                  </a:cubicBezTo>
                  <a:cubicBezTo>
                    <a:pt x="199" y="176"/>
                    <a:pt x="263" y="90"/>
                    <a:pt x="158" y="19"/>
                  </a:cubicBezTo>
                  <a:cubicBezTo>
                    <a:pt x="142" y="12"/>
                    <a:pt x="123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2" name="Google Shape;18592;p13"/>
            <p:cNvSpPr/>
            <p:nvPr/>
          </p:nvSpPr>
          <p:spPr>
            <a:xfrm>
              <a:off x="-5547734" y="-3029451"/>
              <a:ext cx="15757" cy="11078"/>
            </a:xfrm>
            <a:custGeom>
              <a:avLst/>
              <a:gdLst/>
              <a:ahLst/>
              <a:cxnLst/>
              <a:rect l="l" t="t" r="r" b="b"/>
              <a:pathLst>
                <a:path w="330" h="232" extrusionOk="0">
                  <a:moveTo>
                    <a:pt x="278" y="0"/>
                  </a:moveTo>
                  <a:cubicBezTo>
                    <a:pt x="210" y="37"/>
                    <a:pt x="157" y="108"/>
                    <a:pt x="72" y="108"/>
                  </a:cubicBezTo>
                  <a:cubicBezTo>
                    <a:pt x="60" y="108"/>
                    <a:pt x="45" y="108"/>
                    <a:pt x="34" y="104"/>
                  </a:cubicBezTo>
                  <a:cubicBezTo>
                    <a:pt x="23" y="97"/>
                    <a:pt x="12" y="90"/>
                    <a:pt x="0" y="82"/>
                  </a:cubicBezTo>
                  <a:lnTo>
                    <a:pt x="0" y="94"/>
                  </a:lnTo>
                  <a:cubicBezTo>
                    <a:pt x="27" y="187"/>
                    <a:pt x="60" y="232"/>
                    <a:pt x="121" y="232"/>
                  </a:cubicBezTo>
                  <a:cubicBezTo>
                    <a:pt x="150" y="232"/>
                    <a:pt x="191" y="220"/>
                    <a:pt x="240" y="198"/>
                  </a:cubicBezTo>
                  <a:cubicBezTo>
                    <a:pt x="191" y="108"/>
                    <a:pt x="330" y="97"/>
                    <a:pt x="307" y="23"/>
                  </a:cubicBezTo>
                  <a:cubicBezTo>
                    <a:pt x="300" y="15"/>
                    <a:pt x="288" y="7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3" name="Google Shape;18593;p13"/>
            <p:cNvSpPr/>
            <p:nvPr/>
          </p:nvSpPr>
          <p:spPr>
            <a:xfrm>
              <a:off x="-5420624" y="-2987336"/>
              <a:ext cx="11985" cy="13227"/>
            </a:xfrm>
            <a:custGeom>
              <a:avLst/>
              <a:gdLst/>
              <a:ahLst/>
              <a:cxnLst/>
              <a:rect l="l" t="t" r="r" b="b"/>
              <a:pathLst>
                <a:path w="251" h="277" extrusionOk="0">
                  <a:moveTo>
                    <a:pt x="164" y="0"/>
                  </a:moveTo>
                  <a:cubicBezTo>
                    <a:pt x="0" y="86"/>
                    <a:pt x="0" y="86"/>
                    <a:pt x="105" y="276"/>
                  </a:cubicBezTo>
                  <a:cubicBezTo>
                    <a:pt x="128" y="240"/>
                    <a:pt x="169" y="224"/>
                    <a:pt x="202" y="198"/>
                  </a:cubicBezTo>
                  <a:cubicBezTo>
                    <a:pt x="180" y="138"/>
                    <a:pt x="195" y="90"/>
                    <a:pt x="250" y="56"/>
                  </a:cubicBezTo>
                  <a:cubicBezTo>
                    <a:pt x="224" y="38"/>
                    <a:pt x="195" y="19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4" name="Google Shape;18594;p13"/>
            <p:cNvSpPr/>
            <p:nvPr/>
          </p:nvSpPr>
          <p:spPr>
            <a:xfrm>
              <a:off x="-5111872" y="-2899524"/>
              <a:ext cx="14373" cy="10028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40" y="0"/>
                  </a:moveTo>
                  <a:cubicBezTo>
                    <a:pt x="109" y="0"/>
                    <a:pt x="83" y="16"/>
                    <a:pt x="61" y="49"/>
                  </a:cubicBezTo>
                  <a:cubicBezTo>
                    <a:pt x="1" y="142"/>
                    <a:pt x="132" y="123"/>
                    <a:pt x="135" y="176"/>
                  </a:cubicBezTo>
                  <a:cubicBezTo>
                    <a:pt x="154" y="199"/>
                    <a:pt x="177" y="209"/>
                    <a:pt x="195" y="209"/>
                  </a:cubicBezTo>
                  <a:cubicBezTo>
                    <a:pt x="222" y="209"/>
                    <a:pt x="244" y="195"/>
                    <a:pt x="259" y="168"/>
                  </a:cubicBezTo>
                  <a:cubicBezTo>
                    <a:pt x="300" y="105"/>
                    <a:pt x="248" y="52"/>
                    <a:pt x="203" y="23"/>
                  </a:cubicBezTo>
                  <a:cubicBezTo>
                    <a:pt x="185" y="7"/>
                    <a:pt x="162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5" name="Google Shape;18595;p13"/>
            <p:cNvSpPr/>
            <p:nvPr/>
          </p:nvSpPr>
          <p:spPr>
            <a:xfrm>
              <a:off x="-5391878" y="-3143383"/>
              <a:ext cx="22872" cy="13083"/>
            </a:xfrm>
            <a:custGeom>
              <a:avLst/>
              <a:gdLst/>
              <a:ahLst/>
              <a:cxnLst/>
              <a:rect l="l" t="t" r="r" b="b"/>
              <a:pathLst>
                <a:path w="479" h="274" extrusionOk="0">
                  <a:moveTo>
                    <a:pt x="430" y="1"/>
                  </a:moveTo>
                  <a:cubicBezTo>
                    <a:pt x="366" y="20"/>
                    <a:pt x="311" y="87"/>
                    <a:pt x="243" y="87"/>
                  </a:cubicBezTo>
                  <a:cubicBezTo>
                    <a:pt x="221" y="87"/>
                    <a:pt x="195" y="80"/>
                    <a:pt x="168" y="57"/>
                  </a:cubicBezTo>
                  <a:cubicBezTo>
                    <a:pt x="128" y="90"/>
                    <a:pt x="45" y="76"/>
                    <a:pt x="56" y="161"/>
                  </a:cubicBezTo>
                  <a:cubicBezTo>
                    <a:pt x="38" y="195"/>
                    <a:pt x="0" y="225"/>
                    <a:pt x="26" y="273"/>
                  </a:cubicBezTo>
                  <a:cubicBezTo>
                    <a:pt x="52" y="218"/>
                    <a:pt x="109" y="244"/>
                    <a:pt x="150" y="225"/>
                  </a:cubicBezTo>
                  <a:cubicBezTo>
                    <a:pt x="128" y="203"/>
                    <a:pt x="93" y="184"/>
                    <a:pt x="123" y="154"/>
                  </a:cubicBezTo>
                  <a:cubicBezTo>
                    <a:pt x="128" y="147"/>
                    <a:pt x="135" y="143"/>
                    <a:pt x="142" y="143"/>
                  </a:cubicBezTo>
                  <a:cubicBezTo>
                    <a:pt x="157" y="143"/>
                    <a:pt x="176" y="154"/>
                    <a:pt x="187" y="161"/>
                  </a:cubicBezTo>
                  <a:cubicBezTo>
                    <a:pt x="240" y="143"/>
                    <a:pt x="295" y="147"/>
                    <a:pt x="340" y="109"/>
                  </a:cubicBezTo>
                  <a:cubicBezTo>
                    <a:pt x="355" y="99"/>
                    <a:pt x="366" y="94"/>
                    <a:pt x="374" y="94"/>
                  </a:cubicBezTo>
                  <a:cubicBezTo>
                    <a:pt x="397" y="94"/>
                    <a:pt x="407" y="116"/>
                    <a:pt x="419" y="135"/>
                  </a:cubicBezTo>
                  <a:lnTo>
                    <a:pt x="426" y="135"/>
                  </a:lnTo>
                  <a:cubicBezTo>
                    <a:pt x="445" y="99"/>
                    <a:pt x="478" y="68"/>
                    <a:pt x="449" y="20"/>
                  </a:cubicBezTo>
                  <a:cubicBezTo>
                    <a:pt x="442" y="16"/>
                    <a:pt x="437" y="9"/>
                    <a:pt x="4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6" name="Google Shape;18596;p13"/>
            <p:cNvSpPr/>
            <p:nvPr/>
          </p:nvSpPr>
          <p:spPr>
            <a:xfrm>
              <a:off x="-5354251" y="-2951667"/>
              <a:ext cx="10266" cy="13083"/>
            </a:xfrm>
            <a:custGeom>
              <a:avLst/>
              <a:gdLst/>
              <a:ahLst/>
              <a:cxnLst/>
              <a:rect l="l" t="t" r="r" b="b"/>
              <a:pathLst>
                <a:path w="215" h="274" extrusionOk="0">
                  <a:moveTo>
                    <a:pt x="83" y="0"/>
                  </a:moveTo>
                  <a:cubicBezTo>
                    <a:pt x="53" y="0"/>
                    <a:pt x="23" y="23"/>
                    <a:pt x="1" y="57"/>
                  </a:cubicBezTo>
                  <a:cubicBezTo>
                    <a:pt x="61" y="113"/>
                    <a:pt x="87" y="195"/>
                    <a:pt x="125" y="266"/>
                  </a:cubicBezTo>
                  <a:cubicBezTo>
                    <a:pt x="139" y="270"/>
                    <a:pt x="154" y="273"/>
                    <a:pt x="169" y="273"/>
                  </a:cubicBezTo>
                  <a:cubicBezTo>
                    <a:pt x="187" y="273"/>
                    <a:pt x="206" y="262"/>
                    <a:pt x="206" y="233"/>
                  </a:cubicBezTo>
                  <a:cubicBezTo>
                    <a:pt x="206" y="157"/>
                    <a:pt x="214" y="71"/>
                    <a:pt x="139" y="19"/>
                  </a:cubicBezTo>
                  <a:cubicBezTo>
                    <a:pt x="120" y="9"/>
                    <a:pt x="102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7" name="Google Shape;18597;p13"/>
            <p:cNvSpPr/>
            <p:nvPr/>
          </p:nvSpPr>
          <p:spPr>
            <a:xfrm>
              <a:off x="-5304782" y="-2768545"/>
              <a:ext cx="10553" cy="10601"/>
            </a:xfrm>
            <a:custGeom>
              <a:avLst/>
              <a:gdLst/>
              <a:ahLst/>
              <a:cxnLst/>
              <a:rect l="l" t="t" r="r" b="b"/>
              <a:pathLst>
                <a:path w="221" h="222" extrusionOk="0">
                  <a:moveTo>
                    <a:pt x="124" y="1"/>
                  </a:moveTo>
                  <a:cubicBezTo>
                    <a:pt x="90" y="1"/>
                    <a:pt x="57" y="27"/>
                    <a:pt x="38" y="54"/>
                  </a:cubicBezTo>
                  <a:cubicBezTo>
                    <a:pt x="0" y="109"/>
                    <a:pt x="34" y="166"/>
                    <a:pt x="71" y="199"/>
                  </a:cubicBezTo>
                  <a:cubicBezTo>
                    <a:pt x="98" y="214"/>
                    <a:pt x="116" y="222"/>
                    <a:pt x="135" y="222"/>
                  </a:cubicBezTo>
                  <a:cubicBezTo>
                    <a:pt x="161" y="222"/>
                    <a:pt x="176" y="206"/>
                    <a:pt x="191" y="177"/>
                  </a:cubicBezTo>
                  <a:cubicBezTo>
                    <a:pt x="221" y="117"/>
                    <a:pt x="221" y="54"/>
                    <a:pt x="165" y="12"/>
                  </a:cubicBezTo>
                  <a:cubicBezTo>
                    <a:pt x="153" y="4"/>
                    <a:pt x="138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8" name="Google Shape;18598;p13"/>
            <p:cNvSpPr/>
            <p:nvPr/>
          </p:nvSpPr>
          <p:spPr>
            <a:xfrm>
              <a:off x="-5092199" y="-2816725"/>
              <a:ext cx="13083" cy="12224"/>
            </a:xfrm>
            <a:custGeom>
              <a:avLst/>
              <a:gdLst/>
              <a:ahLst/>
              <a:cxnLst/>
              <a:rect l="l" t="t" r="r" b="b"/>
              <a:pathLst>
                <a:path w="274" h="256" extrusionOk="0">
                  <a:moveTo>
                    <a:pt x="168" y="1"/>
                  </a:moveTo>
                  <a:cubicBezTo>
                    <a:pt x="105" y="1"/>
                    <a:pt x="60" y="38"/>
                    <a:pt x="34" y="90"/>
                  </a:cubicBezTo>
                  <a:cubicBezTo>
                    <a:pt x="1" y="166"/>
                    <a:pt x="68" y="218"/>
                    <a:pt x="132" y="255"/>
                  </a:cubicBezTo>
                  <a:cubicBezTo>
                    <a:pt x="161" y="173"/>
                    <a:pt x="191" y="90"/>
                    <a:pt x="273" y="42"/>
                  </a:cubicBezTo>
                  <a:cubicBezTo>
                    <a:pt x="262" y="35"/>
                    <a:pt x="251" y="27"/>
                    <a:pt x="239" y="16"/>
                  </a:cubicBezTo>
                  <a:cubicBezTo>
                    <a:pt x="213" y="4"/>
                    <a:pt x="191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9" name="Google Shape;18599;p13"/>
            <p:cNvSpPr/>
            <p:nvPr/>
          </p:nvSpPr>
          <p:spPr>
            <a:xfrm>
              <a:off x="-5228191" y="-2771936"/>
              <a:ext cx="14277" cy="10792"/>
            </a:xfrm>
            <a:custGeom>
              <a:avLst/>
              <a:gdLst/>
              <a:ahLst/>
              <a:cxnLst/>
              <a:rect l="l" t="t" r="r" b="b"/>
              <a:pathLst>
                <a:path w="299" h="226" extrusionOk="0">
                  <a:moveTo>
                    <a:pt x="221" y="1"/>
                  </a:moveTo>
                  <a:cubicBezTo>
                    <a:pt x="145" y="1"/>
                    <a:pt x="75" y="42"/>
                    <a:pt x="0" y="46"/>
                  </a:cubicBezTo>
                  <a:cubicBezTo>
                    <a:pt x="11" y="46"/>
                    <a:pt x="23" y="49"/>
                    <a:pt x="30" y="57"/>
                  </a:cubicBezTo>
                  <a:cubicBezTo>
                    <a:pt x="93" y="94"/>
                    <a:pt x="97" y="177"/>
                    <a:pt x="142" y="225"/>
                  </a:cubicBezTo>
                  <a:cubicBezTo>
                    <a:pt x="157" y="206"/>
                    <a:pt x="172" y="173"/>
                    <a:pt x="183" y="173"/>
                  </a:cubicBezTo>
                  <a:lnTo>
                    <a:pt x="202" y="173"/>
                  </a:lnTo>
                  <a:cubicBezTo>
                    <a:pt x="299" y="173"/>
                    <a:pt x="292" y="113"/>
                    <a:pt x="269" y="39"/>
                  </a:cubicBezTo>
                  <a:cubicBezTo>
                    <a:pt x="273" y="31"/>
                    <a:pt x="276" y="20"/>
                    <a:pt x="284" y="13"/>
                  </a:cubicBezTo>
                  <a:cubicBezTo>
                    <a:pt x="261" y="5"/>
                    <a:pt x="239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0" name="Google Shape;18600;p13"/>
            <p:cNvSpPr/>
            <p:nvPr/>
          </p:nvSpPr>
          <p:spPr>
            <a:xfrm>
              <a:off x="-5182160" y="-2872593"/>
              <a:ext cx="11842" cy="11126"/>
            </a:xfrm>
            <a:custGeom>
              <a:avLst/>
              <a:gdLst/>
              <a:ahLst/>
              <a:cxnLst/>
              <a:rect l="l" t="t" r="r" b="b"/>
              <a:pathLst>
                <a:path w="248" h="233" extrusionOk="0">
                  <a:moveTo>
                    <a:pt x="180" y="1"/>
                  </a:moveTo>
                  <a:cubicBezTo>
                    <a:pt x="165" y="27"/>
                    <a:pt x="146" y="42"/>
                    <a:pt x="123" y="42"/>
                  </a:cubicBezTo>
                  <a:cubicBezTo>
                    <a:pt x="113" y="42"/>
                    <a:pt x="97" y="35"/>
                    <a:pt x="82" y="23"/>
                  </a:cubicBezTo>
                  <a:cubicBezTo>
                    <a:pt x="75" y="35"/>
                    <a:pt x="68" y="42"/>
                    <a:pt x="60" y="53"/>
                  </a:cubicBezTo>
                  <a:cubicBezTo>
                    <a:pt x="37" y="106"/>
                    <a:pt x="1" y="165"/>
                    <a:pt x="56" y="214"/>
                  </a:cubicBezTo>
                  <a:cubicBezTo>
                    <a:pt x="71" y="225"/>
                    <a:pt x="90" y="232"/>
                    <a:pt x="113" y="232"/>
                  </a:cubicBezTo>
                  <a:cubicBezTo>
                    <a:pt x="135" y="232"/>
                    <a:pt x="158" y="225"/>
                    <a:pt x="172" y="206"/>
                  </a:cubicBezTo>
                  <a:cubicBezTo>
                    <a:pt x="225" y="158"/>
                    <a:pt x="247" y="98"/>
                    <a:pt x="199" y="35"/>
                  </a:cubicBezTo>
                  <a:cubicBezTo>
                    <a:pt x="191" y="23"/>
                    <a:pt x="187" y="12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1" name="Google Shape;18601;p13"/>
            <p:cNvSpPr/>
            <p:nvPr/>
          </p:nvSpPr>
          <p:spPr>
            <a:xfrm>
              <a:off x="-5216445" y="-2914183"/>
              <a:ext cx="15757" cy="15423"/>
            </a:xfrm>
            <a:custGeom>
              <a:avLst/>
              <a:gdLst/>
              <a:ahLst/>
              <a:cxnLst/>
              <a:rect l="l" t="t" r="r" b="b"/>
              <a:pathLst>
                <a:path w="330" h="323" extrusionOk="0">
                  <a:moveTo>
                    <a:pt x="105" y="0"/>
                  </a:moveTo>
                  <a:cubicBezTo>
                    <a:pt x="72" y="9"/>
                    <a:pt x="38" y="16"/>
                    <a:pt x="4" y="23"/>
                  </a:cubicBezTo>
                  <a:cubicBezTo>
                    <a:pt x="1" y="87"/>
                    <a:pt x="53" y="109"/>
                    <a:pt x="91" y="131"/>
                  </a:cubicBezTo>
                  <a:cubicBezTo>
                    <a:pt x="180" y="188"/>
                    <a:pt x="191" y="244"/>
                    <a:pt x="120" y="323"/>
                  </a:cubicBezTo>
                  <a:cubicBezTo>
                    <a:pt x="236" y="273"/>
                    <a:pt x="255" y="147"/>
                    <a:pt x="329" y="61"/>
                  </a:cubicBezTo>
                  <a:cubicBezTo>
                    <a:pt x="315" y="57"/>
                    <a:pt x="296" y="45"/>
                    <a:pt x="284" y="45"/>
                  </a:cubicBezTo>
                  <a:lnTo>
                    <a:pt x="281" y="45"/>
                  </a:lnTo>
                  <a:cubicBezTo>
                    <a:pt x="232" y="83"/>
                    <a:pt x="206" y="105"/>
                    <a:pt x="187" y="105"/>
                  </a:cubicBezTo>
                  <a:cubicBezTo>
                    <a:pt x="161" y="105"/>
                    <a:pt x="143" y="71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2" name="Google Shape;18602;p13"/>
            <p:cNvSpPr/>
            <p:nvPr/>
          </p:nvSpPr>
          <p:spPr>
            <a:xfrm>
              <a:off x="-5188988" y="-3059295"/>
              <a:ext cx="12558" cy="16283"/>
            </a:xfrm>
            <a:custGeom>
              <a:avLst/>
              <a:gdLst/>
              <a:ahLst/>
              <a:cxnLst/>
              <a:rect l="l" t="t" r="r" b="b"/>
              <a:pathLst>
                <a:path w="263" h="341" extrusionOk="0">
                  <a:moveTo>
                    <a:pt x="83" y="1"/>
                  </a:moveTo>
                  <a:cubicBezTo>
                    <a:pt x="76" y="1"/>
                    <a:pt x="65" y="1"/>
                    <a:pt x="54" y="8"/>
                  </a:cubicBezTo>
                  <a:cubicBezTo>
                    <a:pt x="1" y="30"/>
                    <a:pt x="31" y="65"/>
                    <a:pt x="54" y="94"/>
                  </a:cubicBezTo>
                  <a:cubicBezTo>
                    <a:pt x="121" y="169"/>
                    <a:pt x="54" y="225"/>
                    <a:pt x="20" y="289"/>
                  </a:cubicBezTo>
                  <a:lnTo>
                    <a:pt x="35" y="289"/>
                  </a:lnTo>
                  <a:cubicBezTo>
                    <a:pt x="46" y="289"/>
                    <a:pt x="61" y="284"/>
                    <a:pt x="73" y="284"/>
                  </a:cubicBezTo>
                  <a:lnTo>
                    <a:pt x="109" y="284"/>
                  </a:lnTo>
                  <a:cubicBezTo>
                    <a:pt x="147" y="284"/>
                    <a:pt x="185" y="292"/>
                    <a:pt x="214" y="326"/>
                  </a:cubicBezTo>
                  <a:cubicBezTo>
                    <a:pt x="225" y="329"/>
                    <a:pt x="233" y="337"/>
                    <a:pt x="244" y="341"/>
                  </a:cubicBezTo>
                  <a:cubicBezTo>
                    <a:pt x="252" y="334"/>
                    <a:pt x="259" y="322"/>
                    <a:pt x="263" y="315"/>
                  </a:cubicBezTo>
                  <a:cubicBezTo>
                    <a:pt x="158" y="266"/>
                    <a:pt x="170" y="150"/>
                    <a:pt x="136" y="65"/>
                  </a:cubicBezTo>
                  <a:cubicBezTo>
                    <a:pt x="121" y="30"/>
                    <a:pt x="109" y="1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3" name="Google Shape;18603;p13"/>
            <p:cNvSpPr/>
            <p:nvPr/>
          </p:nvSpPr>
          <p:spPr>
            <a:xfrm>
              <a:off x="-5085944" y="-2814767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42" y="1"/>
                  </a:moveTo>
                  <a:cubicBezTo>
                    <a:pt x="60" y="49"/>
                    <a:pt x="30" y="132"/>
                    <a:pt x="1" y="214"/>
                  </a:cubicBezTo>
                  <a:cubicBezTo>
                    <a:pt x="53" y="237"/>
                    <a:pt x="94" y="251"/>
                    <a:pt x="120" y="251"/>
                  </a:cubicBezTo>
                  <a:cubicBezTo>
                    <a:pt x="172" y="251"/>
                    <a:pt x="184" y="206"/>
                    <a:pt x="176" y="109"/>
                  </a:cubicBezTo>
                  <a:cubicBezTo>
                    <a:pt x="176" y="80"/>
                    <a:pt x="176" y="49"/>
                    <a:pt x="172" y="20"/>
                  </a:cubicBezTo>
                  <a:cubicBezTo>
                    <a:pt x="165" y="12"/>
                    <a:pt x="153" y="8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4" name="Google Shape;18604;p13"/>
            <p:cNvSpPr/>
            <p:nvPr/>
          </p:nvSpPr>
          <p:spPr>
            <a:xfrm>
              <a:off x="-5429553" y="-3204933"/>
              <a:ext cx="13800" cy="15567"/>
            </a:xfrm>
            <a:custGeom>
              <a:avLst/>
              <a:gdLst/>
              <a:ahLst/>
              <a:cxnLst/>
              <a:rect l="l" t="t" r="r" b="b"/>
              <a:pathLst>
                <a:path w="289" h="326" extrusionOk="0">
                  <a:moveTo>
                    <a:pt x="158" y="1"/>
                  </a:moveTo>
                  <a:cubicBezTo>
                    <a:pt x="139" y="1"/>
                    <a:pt x="116" y="23"/>
                    <a:pt x="97" y="42"/>
                  </a:cubicBezTo>
                  <a:cubicBezTo>
                    <a:pt x="199" y="180"/>
                    <a:pt x="105" y="254"/>
                    <a:pt x="1" y="325"/>
                  </a:cubicBezTo>
                  <a:cubicBezTo>
                    <a:pt x="68" y="311"/>
                    <a:pt x="135" y="296"/>
                    <a:pt x="206" y="280"/>
                  </a:cubicBezTo>
                  <a:cubicBezTo>
                    <a:pt x="232" y="244"/>
                    <a:pt x="254" y="202"/>
                    <a:pt x="289" y="154"/>
                  </a:cubicBezTo>
                  <a:cubicBezTo>
                    <a:pt x="251" y="120"/>
                    <a:pt x="165" y="142"/>
                    <a:pt x="172" y="45"/>
                  </a:cubicBezTo>
                  <a:cubicBezTo>
                    <a:pt x="176" y="11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5" name="Google Shape;18605;p13"/>
            <p:cNvSpPr/>
            <p:nvPr/>
          </p:nvSpPr>
          <p:spPr>
            <a:xfrm>
              <a:off x="-5359742" y="-2922730"/>
              <a:ext cx="9836" cy="12367"/>
            </a:xfrm>
            <a:custGeom>
              <a:avLst/>
              <a:gdLst/>
              <a:ahLst/>
              <a:cxnLst/>
              <a:rect l="l" t="t" r="r" b="b"/>
              <a:pathLst>
                <a:path w="206" h="259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45" y="12"/>
                    <a:pt x="135" y="12"/>
                    <a:pt x="119" y="12"/>
                  </a:cubicBezTo>
                  <a:lnTo>
                    <a:pt x="116" y="12"/>
                  </a:lnTo>
                  <a:cubicBezTo>
                    <a:pt x="93" y="12"/>
                    <a:pt x="71" y="12"/>
                    <a:pt x="78" y="64"/>
                  </a:cubicBezTo>
                  <a:cubicBezTo>
                    <a:pt x="86" y="90"/>
                    <a:pt x="74" y="98"/>
                    <a:pt x="64" y="98"/>
                  </a:cubicBezTo>
                  <a:cubicBezTo>
                    <a:pt x="45" y="98"/>
                    <a:pt x="22" y="86"/>
                    <a:pt x="4" y="83"/>
                  </a:cubicBezTo>
                  <a:lnTo>
                    <a:pt x="4" y="83"/>
                  </a:lnTo>
                  <a:cubicBezTo>
                    <a:pt x="0" y="165"/>
                    <a:pt x="71" y="258"/>
                    <a:pt x="112" y="258"/>
                  </a:cubicBezTo>
                  <a:cubicBezTo>
                    <a:pt x="116" y="258"/>
                    <a:pt x="123" y="258"/>
                    <a:pt x="127" y="255"/>
                  </a:cubicBezTo>
                  <a:cubicBezTo>
                    <a:pt x="202" y="206"/>
                    <a:pt x="205" y="93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6" name="Google Shape;18606;p13"/>
            <p:cNvSpPr/>
            <p:nvPr/>
          </p:nvSpPr>
          <p:spPr>
            <a:xfrm>
              <a:off x="-5200544" y="-2825798"/>
              <a:ext cx="13418" cy="10028"/>
            </a:xfrm>
            <a:custGeom>
              <a:avLst/>
              <a:gdLst/>
              <a:ahLst/>
              <a:cxnLst/>
              <a:rect l="l" t="t" r="r" b="b"/>
              <a:pathLst>
                <a:path w="281" h="210" extrusionOk="0">
                  <a:moveTo>
                    <a:pt x="53" y="0"/>
                  </a:moveTo>
                  <a:cubicBezTo>
                    <a:pt x="34" y="4"/>
                    <a:pt x="15" y="8"/>
                    <a:pt x="1" y="11"/>
                  </a:cubicBezTo>
                  <a:lnTo>
                    <a:pt x="4" y="19"/>
                  </a:lnTo>
                  <a:cubicBezTo>
                    <a:pt x="41" y="42"/>
                    <a:pt x="72" y="64"/>
                    <a:pt x="75" y="116"/>
                  </a:cubicBezTo>
                  <a:cubicBezTo>
                    <a:pt x="79" y="168"/>
                    <a:pt x="105" y="209"/>
                    <a:pt x="150" y="209"/>
                  </a:cubicBezTo>
                  <a:cubicBezTo>
                    <a:pt x="165" y="209"/>
                    <a:pt x="180" y="206"/>
                    <a:pt x="198" y="199"/>
                  </a:cubicBezTo>
                  <a:cubicBezTo>
                    <a:pt x="281" y="161"/>
                    <a:pt x="270" y="97"/>
                    <a:pt x="229" y="34"/>
                  </a:cubicBezTo>
                  <a:cubicBezTo>
                    <a:pt x="221" y="23"/>
                    <a:pt x="198" y="15"/>
                    <a:pt x="184" y="4"/>
                  </a:cubicBezTo>
                  <a:cubicBezTo>
                    <a:pt x="165" y="30"/>
                    <a:pt x="150" y="42"/>
                    <a:pt x="131" y="42"/>
                  </a:cubicBezTo>
                  <a:cubicBezTo>
                    <a:pt x="108" y="42"/>
                    <a:pt x="90" y="26"/>
                    <a:pt x="68" y="11"/>
                  </a:cubicBezTo>
                  <a:cubicBezTo>
                    <a:pt x="64" y="8"/>
                    <a:pt x="56" y="4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7" name="Google Shape;18607;p13"/>
            <p:cNvSpPr/>
            <p:nvPr/>
          </p:nvSpPr>
          <p:spPr>
            <a:xfrm>
              <a:off x="-5341406" y="-2751546"/>
              <a:ext cx="9693" cy="10744"/>
            </a:xfrm>
            <a:custGeom>
              <a:avLst/>
              <a:gdLst/>
              <a:ahLst/>
              <a:cxnLst/>
              <a:rect l="l" t="t" r="r" b="b"/>
              <a:pathLst>
                <a:path w="203" h="225" extrusionOk="0">
                  <a:moveTo>
                    <a:pt x="106" y="0"/>
                  </a:moveTo>
                  <a:cubicBezTo>
                    <a:pt x="57" y="4"/>
                    <a:pt x="23" y="26"/>
                    <a:pt x="16" y="75"/>
                  </a:cubicBezTo>
                  <a:cubicBezTo>
                    <a:pt x="4" y="131"/>
                    <a:pt x="1" y="187"/>
                    <a:pt x="57" y="224"/>
                  </a:cubicBezTo>
                  <a:cubicBezTo>
                    <a:pt x="102" y="221"/>
                    <a:pt x="109" y="164"/>
                    <a:pt x="147" y="146"/>
                  </a:cubicBezTo>
                  <a:cubicBezTo>
                    <a:pt x="196" y="124"/>
                    <a:pt x="203" y="86"/>
                    <a:pt x="180" y="41"/>
                  </a:cubicBezTo>
                  <a:cubicBezTo>
                    <a:pt x="165" y="15"/>
                    <a:pt x="139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8" name="Google Shape;18608;p13"/>
            <p:cNvSpPr/>
            <p:nvPr/>
          </p:nvSpPr>
          <p:spPr>
            <a:xfrm>
              <a:off x="-5196055" y="-2774562"/>
              <a:ext cx="13227" cy="12176"/>
            </a:xfrm>
            <a:custGeom>
              <a:avLst/>
              <a:gdLst/>
              <a:ahLst/>
              <a:cxnLst/>
              <a:rect l="l" t="t" r="r" b="b"/>
              <a:pathLst>
                <a:path w="277" h="255" extrusionOk="0">
                  <a:moveTo>
                    <a:pt x="209" y="0"/>
                  </a:moveTo>
                  <a:cubicBezTo>
                    <a:pt x="202" y="0"/>
                    <a:pt x="194" y="4"/>
                    <a:pt x="190" y="7"/>
                  </a:cubicBezTo>
                  <a:cubicBezTo>
                    <a:pt x="127" y="63"/>
                    <a:pt x="0" y="68"/>
                    <a:pt x="7" y="194"/>
                  </a:cubicBezTo>
                  <a:cubicBezTo>
                    <a:pt x="37" y="168"/>
                    <a:pt x="59" y="161"/>
                    <a:pt x="82" y="161"/>
                  </a:cubicBezTo>
                  <a:cubicBezTo>
                    <a:pt x="142" y="161"/>
                    <a:pt x="179" y="235"/>
                    <a:pt x="235" y="254"/>
                  </a:cubicBezTo>
                  <a:cubicBezTo>
                    <a:pt x="243" y="202"/>
                    <a:pt x="123" y="146"/>
                    <a:pt x="239" y="97"/>
                  </a:cubicBezTo>
                  <a:cubicBezTo>
                    <a:pt x="261" y="86"/>
                    <a:pt x="276" y="60"/>
                    <a:pt x="266" y="34"/>
                  </a:cubicBezTo>
                  <a:cubicBezTo>
                    <a:pt x="257" y="11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9" name="Google Shape;18609;p13"/>
            <p:cNvSpPr/>
            <p:nvPr/>
          </p:nvSpPr>
          <p:spPr>
            <a:xfrm>
              <a:off x="-5241943" y="-3111056"/>
              <a:ext cx="10028" cy="16474"/>
            </a:xfrm>
            <a:custGeom>
              <a:avLst/>
              <a:gdLst/>
              <a:ahLst/>
              <a:cxnLst/>
              <a:rect l="l" t="t" r="r" b="b"/>
              <a:pathLst>
                <a:path w="210" h="345" extrusionOk="0">
                  <a:moveTo>
                    <a:pt x="49" y="0"/>
                  </a:moveTo>
                  <a:lnTo>
                    <a:pt x="49" y="0"/>
                  </a:lnTo>
                  <a:cubicBezTo>
                    <a:pt x="93" y="38"/>
                    <a:pt x="138" y="86"/>
                    <a:pt x="75" y="131"/>
                  </a:cubicBezTo>
                  <a:cubicBezTo>
                    <a:pt x="0" y="188"/>
                    <a:pt x="30" y="262"/>
                    <a:pt x="11" y="329"/>
                  </a:cubicBezTo>
                  <a:cubicBezTo>
                    <a:pt x="33" y="337"/>
                    <a:pt x="49" y="345"/>
                    <a:pt x="60" y="345"/>
                  </a:cubicBezTo>
                  <a:cubicBezTo>
                    <a:pt x="116" y="345"/>
                    <a:pt x="83" y="243"/>
                    <a:pt x="123" y="224"/>
                  </a:cubicBezTo>
                  <a:cubicBezTo>
                    <a:pt x="209" y="72"/>
                    <a:pt x="209" y="41"/>
                    <a:pt x="75" y="8"/>
                  </a:cubicBezTo>
                  <a:cubicBezTo>
                    <a:pt x="67" y="8"/>
                    <a:pt x="60" y="5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0" name="Google Shape;18610;p13"/>
            <p:cNvSpPr/>
            <p:nvPr/>
          </p:nvSpPr>
          <p:spPr>
            <a:xfrm>
              <a:off x="-5178054" y="-2889162"/>
              <a:ext cx="12176" cy="16617"/>
            </a:xfrm>
            <a:custGeom>
              <a:avLst/>
              <a:gdLst/>
              <a:ahLst/>
              <a:cxnLst/>
              <a:rect l="l" t="t" r="r" b="b"/>
              <a:pathLst>
                <a:path w="255" h="348" extrusionOk="0">
                  <a:moveTo>
                    <a:pt x="236" y="0"/>
                  </a:moveTo>
                  <a:cubicBezTo>
                    <a:pt x="210" y="56"/>
                    <a:pt x="142" y="68"/>
                    <a:pt x="108" y="75"/>
                  </a:cubicBezTo>
                  <a:cubicBezTo>
                    <a:pt x="1" y="94"/>
                    <a:pt x="75" y="157"/>
                    <a:pt x="64" y="198"/>
                  </a:cubicBezTo>
                  <a:cubicBezTo>
                    <a:pt x="94" y="243"/>
                    <a:pt x="15" y="310"/>
                    <a:pt x="90" y="348"/>
                  </a:cubicBezTo>
                  <a:cubicBezTo>
                    <a:pt x="120" y="225"/>
                    <a:pt x="255" y="146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1" name="Google Shape;18611;p13"/>
            <p:cNvSpPr/>
            <p:nvPr/>
          </p:nvSpPr>
          <p:spPr>
            <a:xfrm>
              <a:off x="-5475775" y="-2911652"/>
              <a:ext cx="13609" cy="9120"/>
            </a:xfrm>
            <a:custGeom>
              <a:avLst/>
              <a:gdLst/>
              <a:ahLst/>
              <a:cxnLst/>
              <a:rect l="l" t="t" r="r" b="b"/>
              <a:pathLst>
                <a:path w="285" h="191" extrusionOk="0">
                  <a:moveTo>
                    <a:pt x="165" y="0"/>
                  </a:moveTo>
                  <a:cubicBezTo>
                    <a:pt x="116" y="0"/>
                    <a:pt x="68" y="26"/>
                    <a:pt x="30" y="75"/>
                  </a:cubicBezTo>
                  <a:cubicBezTo>
                    <a:pt x="15" y="94"/>
                    <a:pt x="11" y="116"/>
                    <a:pt x="1" y="139"/>
                  </a:cubicBezTo>
                  <a:cubicBezTo>
                    <a:pt x="30" y="116"/>
                    <a:pt x="60" y="104"/>
                    <a:pt x="86" y="104"/>
                  </a:cubicBezTo>
                  <a:cubicBezTo>
                    <a:pt x="158" y="104"/>
                    <a:pt x="213" y="175"/>
                    <a:pt x="284" y="191"/>
                  </a:cubicBezTo>
                  <a:cubicBezTo>
                    <a:pt x="284" y="149"/>
                    <a:pt x="280" y="104"/>
                    <a:pt x="280" y="60"/>
                  </a:cubicBezTo>
                  <a:cubicBezTo>
                    <a:pt x="247" y="23"/>
                    <a:pt x="206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2" name="Google Shape;18612;p13"/>
            <p:cNvSpPr/>
            <p:nvPr/>
          </p:nvSpPr>
          <p:spPr>
            <a:xfrm>
              <a:off x="-5406537" y="-2924163"/>
              <a:ext cx="12558" cy="11460"/>
            </a:xfrm>
            <a:custGeom>
              <a:avLst/>
              <a:gdLst/>
              <a:ahLst/>
              <a:cxnLst/>
              <a:rect l="l" t="t" r="r" b="b"/>
              <a:pathLst>
                <a:path w="263" h="240" extrusionOk="0">
                  <a:moveTo>
                    <a:pt x="157" y="0"/>
                  </a:moveTo>
                  <a:cubicBezTo>
                    <a:pt x="131" y="0"/>
                    <a:pt x="102" y="11"/>
                    <a:pt x="83" y="30"/>
                  </a:cubicBezTo>
                  <a:cubicBezTo>
                    <a:pt x="19" y="94"/>
                    <a:pt x="0" y="183"/>
                    <a:pt x="112" y="240"/>
                  </a:cubicBezTo>
                  <a:cubicBezTo>
                    <a:pt x="112" y="139"/>
                    <a:pt x="228" y="146"/>
                    <a:pt x="262" y="79"/>
                  </a:cubicBezTo>
                  <a:cubicBezTo>
                    <a:pt x="240" y="23"/>
                    <a:pt x="199" y="0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3" name="Google Shape;18613;p13"/>
            <p:cNvSpPr/>
            <p:nvPr/>
          </p:nvSpPr>
          <p:spPr>
            <a:xfrm>
              <a:off x="-5523095" y="-3015747"/>
              <a:ext cx="11794" cy="8834"/>
            </a:xfrm>
            <a:custGeom>
              <a:avLst/>
              <a:gdLst/>
              <a:ahLst/>
              <a:cxnLst/>
              <a:rect l="l" t="t" r="r" b="b"/>
              <a:pathLst>
                <a:path w="247" h="185" extrusionOk="0">
                  <a:moveTo>
                    <a:pt x="109" y="0"/>
                  </a:moveTo>
                  <a:cubicBezTo>
                    <a:pt x="83" y="0"/>
                    <a:pt x="60" y="16"/>
                    <a:pt x="38" y="38"/>
                  </a:cubicBezTo>
                  <a:cubicBezTo>
                    <a:pt x="0" y="83"/>
                    <a:pt x="15" y="124"/>
                    <a:pt x="45" y="162"/>
                  </a:cubicBezTo>
                  <a:cubicBezTo>
                    <a:pt x="72" y="176"/>
                    <a:pt x="98" y="184"/>
                    <a:pt x="124" y="184"/>
                  </a:cubicBezTo>
                  <a:cubicBezTo>
                    <a:pt x="154" y="184"/>
                    <a:pt x="184" y="173"/>
                    <a:pt x="202" y="150"/>
                  </a:cubicBezTo>
                  <a:cubicBezTo>
                    <a:pt x="247" y="105"/>
                    <a:pt x="195" y="60"/>
                    <a:pt x="165" y="31"/>
                  </a:cubicBezTo>
                  <a:cubicBezTo>
                    <a:pt x="146" y="12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4" name="Google Shape;18614;p13"/>
            <p:cNvSpPr/>
            <p:nvPr/>
          </p:nvSpPr>
          <p:spPr>
            <a:xfrm>
              <a:off x="-5451852" y="-3183350"/>
              <a:ext cx="10553" cy="8977"/>
            </a:xfrm>
            <a:custGeom>
              <a:avLst/>
              <a:gdLst/>
              <a:ahLst/>
              <a:cxnLst/>
              <a:rect l="l" t="t" r="r" b="b"/>
              <a:pathLst>
                <a:path w="221" h="188" extrusionOk="0">
                  <a:moveTo>
                    <a:pt x="105" y="1"/>
                  </a:moveTo>
                  <a:cubicBezTo>
                    <a:pt x="78" y="1"/>
                    <a:pt x="56" y="11"/>
                    <a:pt x="38" y="34"/>
                  </a:cubicBezTo>
                  <a:cubicBezTo>
                    <a:pt x="0" y="79"/>
                    <a:pt x="15" y="135"/>
                    <a:pt x="52" y="161"/>
                  </a:cubicBezTo>
                  <a:cubicBezTo>
                    <a:pt x="78" y="177"/>
                    <a:pt x="105" y="187"/>
                    <a:pt x="135" y="187"/>
                  </a:cubicBezTo>
                  <a:cubicBezTo>
                    <a:pt x="161" y="187"/>
                    <a:pt x="183" y="180"/>
                    <a:pt x="209" y="168"/>
                  </a:cubicBezTo>
                  <a:cubicBezTo>
                    <a:pt x="221" y="113"/>
                    <a:pt x="206" y="64"/>
                    <a:pt x="164" y="27"/>
                  </a:cubicBezTo>
                  <a:cubicBezTo>
                    <a:pt x="142" y="8"/>
                    <a:pt x="123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5" name="Google Shape;18615;p13"/>
            <p:cNvSpPr/>
            <p:nvPr/>
          </p:nvSpPr>
          <p:spPr>
            <a:xfrm>
              <a:off x="-5322115" y="-3135886"/>
              <a:ext cx="15041" cy="11842"/>
            </a:xfrm>
            <a:custGeom>
              <a:avLst/>
              <a:gdLst/>
              <a:ahLst/>
              <a:cxnLst/>
              <a:rect l="l" t="t" r="r" b="b"/>
              <a:pathLst>
                <a:path w="315" h="248" extrusionOk="0">
                  <a:moveTo>
                    <a:pt x="266" y="1"/>
                  </a:moveTo>
                  <a:cubicBezTo>
                    <a:pt x="210" y="31"/>
                    <a:pt x="139" y="42"/>
                    <a:pt x="106" y="109"/>
                  </a:cubicBezTo>
                  <a:cubicBezTo>
                    <a:pt x="90" y="139"/>
                    <a:pt x="71" y="151"/>
                    <a:pt x="45" y="151"/>
                  </a:cubicBezTo>
                  <a:cubicBezTo>
                    <a:pt x="30" y="151"/>
                    <a:pt x="16" y="147"/>
                    <a:pt x="1" y="139"/>
                  </a:cubicBezTo>
                  <a:lnTo>
                    <a:pt x="1" y="139"/>
                  </a:lnTo>
                  <a:cubicBezTo>
                    <a:pt x="8" y="173"/>
                    <a:pt x="16" y="206"/>
                    <a:pt x="23" y="237"/>
                  </a:cubicBezTo>
                  <a:cubicBezTo>
                    <a:pt x="49" y="240"/>
                    <a:pt x="75" y="244"/>
                    <a:pt x="102" y="247"/>
                  </a:cubicBezTo>
                  <a:cubicBezTo>
                    <a:pt x="184" y="206"/>
                    <a:pt x="210" y="99"/>
                    <a:pt x="307" y="72"/>
                  </a:cubicBezTo>
                  <a:cubicBezTo>
                    <a:pt x="315" y="35"/>
                    <a:pt x="292" y="20"/>
                    <a:pt x="2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6" name="Google Shape;18616;p13"/>
            <p:cNvSpPr/>
            <p:nvPr/>
          </p:nvSpPr>
          <p:spPr>
            <a:xfrm>
              <a:off x="-5255170" y="-2699833"/>
              <a:ext cx="11460" cy="9359"/>
            </a:xfrm>
            <a:custGeom>
              <a:avLst/>
              <a:gdLst/>
              <a:ahLst/>
              <a:cxnLst/>
              <a:rect l="l" t="t" r="r" b="b"/>
              <a:pathLst>
                <a:path w="240" h="196" extrusionOk="0">
                  <a:moveTo>
                    <a:pt x="198" y="1"/>
                  </a:moveTo>
                  <a:cubicBezTo>
                    <a:pt x="180" y="1"/>
                    <a:pt x="165" y="9"/>
                    <a:pt x="150" y="20"/>
                  </a:cubicBezTo>
                  <a:cubicBezTo>
                    <a:pt x="131" y="28"/>
                    <a:pt x="117" y="39"/>
                    <a:pt x="98" y="39"/>
                  </a:cubicBezTo>
                  <a:cubicBezTo>
                    <a:pt x="94" y="39"/>
                    <a:pt x="86" y="35"/>
                    <a:pt x="82" y="35"/>
                  </a:cubicBezTo>
                  <a:lnTo>
                    <a:pt x="64" y="35"/>
                  </a:lnTo>
                  <a:cubicBezTo>
                    <a:pt x="34" y="35"/>
                    <a:pt x="8" y="50"/>
                    <a:pt x="4" y="91"/>
                  </a:cubicBezTo>
                  <a:cubicBezTo>
                    <a:pt x="1" y="140"/>
                    <a:pt x="30" y="170"/>
                    <a:pt x="72" y="188"/>
                  </a:cubicBezTo>
                  <a:cubicBezTo>
                    <a:pt x="82" y="192"/>
                    <a:pt x="94" y="196"/>
                    <a:pt x="101" y="196"/>
                  </a:cubicBezTo>
                  <a:cubicBezTo>
                    <a:pt x="127" y="196"/>
                    <a:pt x="150" y="177"/>
                    <a:pt x="161" y="151"/>
                  </a:cubicBezTo>
                  <a:cubicBezTo>
                    <a:pt x="187" y="106"/>
                    <a:pt x="239" y="68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7" name="Google Shape;18617;p13"/>
            <p:cNvSpPr/>
            <p:nvPr/>
          </p:nvSpPr>
          <p:spPr>
            <a:xfrm>
              <a:off x="-5431511" y="-2849004"/>
              <a:ext cx="13609" cy="13036"/>
            </a:xfrm>
            <a:custGeom>
              <a:avLst/>
              <a:gdLst/>
              <a:ahLst/>
              <a:cxnLst/>
              <a:rect l="l" t="t" r="r" b="b"/>
              <a:pathLst>
                <a:path w="285" h="273" extrusionOk="0">
                  <a:moveTo>
                    <a:pt x="116" y="0"/>
                  </a:moveTo>
                  <a:cubicBezTo>
                    <a:pt x="109" y="7"/>
                    <a:pt x="101" y="15"/>
                    <a:pt x="94" y="26"/>
                  </a:cubicBezTo>
                  <a:cubicBezTo>
                    <a:pt x="64" y="52"/>
                    <a:pt x="30" y="75"/>
                    <a:pt x="0" y="101"/>
                  </a:cubicBezTo>
                  <a:cubicBezTo>
                    <a:pt x="4" y="131"/>
                    <a:pt x="19" y="157"/>
                    <a:pt x="45" y="169"/>
                  </a:cubicBezTo>
                  <a:cubicBezTo>
                    <a:pt x="75" y="157"/>
                    <a:pt x="105" y="150"/>
                    <a:pt x="123" y="150"/>
                  </a:cubicBezTo>
                  <a:cubicBezTo>
                    <a:pt x="176" y="150"/>
                    <a:pt x="202" y="187"/>
                    <a:pt x="199" y="269"/>
                  </a:cubicBezTo>
                  <a:cubicBezTo>
                    <a:pt x="202" y="273"/>
                    <a:pt x="206" y="273"/>
                    <a:pt x="209" y="273"/>
                  </a:cubicBezTo>
                  <a:cubicBezTo>
                    <a:pt x="240" y="273"/>
                    <a:pt x="254" y="250"/>
                    <a:pt x="269" y="232"/>
                  </a:cubicBezTo>
                  <a:cubicBezTo>
                    <a:pt x="285" y="176"/>
                    <a:pt x="206" y="161"/>
                    <a:pt x="217" y="109"/>
                  </a:cubicBezTo>
                  <a:cubicBezTo>
                    <a:pt x="195" y="60"/>
                    <a:pt x="164" y="19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8" name="Google Shape;18618;p13"/>
            <p:cNvSpPr/>
            <p:nvPr/>
          </p:nvSpPr>
          <p:spPr>
            <a:xfrm>
              <a:off x="-5490434" y="-3319676"/>
              <a:ext cx="12749" cy="10362"/>
            </a:xfrm>
            <a:custGeom>
              <a:avLst/>
              <a:gdLst/>
              <a:ahLst/>
              <a:cxnLst/>
              <a:rect l="l" t="t" r="r" b="b"/>
              <a:pathLst>
                <a:path w="267" h="217" extrusionOk="0">
                  <a:moveTo>
                    <a:pt x="120" y="0"/>
                  </a:moveTo>
                  <a:cubicBezTo>
                    <a:pt x="120" y="40"/>
                    <a:pt x="109" y="52"/>
                    <a:pt x="90" y="52"/>
                  </a:cubicBezTo>
                  <a:cubicBezTo>
                    <a:pt x="79" y="52"/>
                    <a:pt x="68" y="48"/>
                    <a:pt x="56" y="45"/>
                  </a:cubicBezTo>
                  <a:cubicBezTo>
                    <a:pt x="46" y="40"/>
                    <a:pt x="34" y="37"/>
                    <a:pt x="23" y="37"/>
                  </a:cubicBezTo>
                  <a:cubicBezTo>
                    <a:pt x="16" y="37"/>
                    <a:pt x="4" y="37"/>
                    <a:pt x="1" y="48"/>
                  </a:cubicBezTo>
                  <a:cubicBezTo>
                    <a:pt x="20" y="85"/>
                    <a:pt x="49" y="116"/>
                    <a:pt x="72" y="149"/>
                  </a:cubicBezTo>
                  <a:cubicBezTo>
                    <a:pt x="98" y="187"/>
                    <a:pt x="124" y="216"/>
                    <a:pt x="154" y="216"/>
                  </a:cubicBezTo>
                  <a:cubicBezTo>
                    <a:pt x="173" y="216"/>
                    <a:pt x="191" y="209"/>
                    <a:pt x="213" y="187"/>
                  </a:cubicBezTo>
                  <a:cubicBezTo>
                    <a:pt x="266" y="130"/>
                    <a:pt x="244" y="75"/>
                    <a:pt x="184" y="33"/>
                  </a:cubicBezTo>
                  <a:cubicBezTo>
                    <a:pt x="165" y="22"/>
                    <a:pt x="142" y="11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9" name="Google Shape;18619;p13"/>
            <p:cNvSpPr/>
            <p:nvPr/>
          </p:nvSpPr>
          <p:spPr>
            <a:xfrm>
              <a:off x="-5315669" y="-3029833"/>
              <a:ext cx="9502" cy="13418"/>
            </a:xfrm>
            <a:custGeom>
              <a:avLst/>
              <a:gdLst/>
              <a:ahLst/>
              <a:cxnLst/>
              <a:rect l="l" t="t" r="r" b="b"/>
              <a:pathLst>
                <a:path w="199" h="281" extrusionOk="0">
                  <a:moveTo>
                    <a:pt x="128" y="0"/>
                  </a:moveTo>
                  <a:cubicBezTo>
                    <a:pt x="128" y="90"/>
                    <a:pt x="57" y="116"/>
                    <a:pt x="15" y="169"/>
                  </a:cubicBezTo>
                  <a:cubicBezTo>
                    <a:pt x="12" y="180"/>
                    <a:pt x="4" y="188"/>
                    <a:pt x="0" y="195"/>
                  </a:cubicBezTo>
                  <a:cubicBezTo>
                    <a:pt x="41" y="210"/>
                    <a:pt x="41" y="281"/>
                    <a:pt x="86" y="281"/>
                  </a:cubicBezTo>
                  <a:cubicBezTo>
                    <a:pt x="90" y="281"/>
                    <a:pt x="97" y="281"/>
                    <a:pt x="102" y="277"/>
                  </a:cubicBezTo>
                  <a:cubicBezTo>
                    <a:pt x="161" y="259"/>
                    <a:pt x="169" y="195"/>
                    <a:pt x="169" y="138"/>
                  </a:cubicBezTo>
                  <a:cubicBezTo>
                    <a:pt x="198" y="93"/>
                    <a:pt x="187" y="60"/>
                    <a:pt x="146" y="15"/>
                  </a:cubicBezTo>
                  <a:cubicBezTo>
                    <a:pt x="138" y="12"/>
                    <a:pt x="135" y="4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0" name="Google Shape;18620;p13"/>
            <p:cNvSpPr/>
            <p:nvPr/>
          </p:nvSpPr>
          <p:spPr>
            <a:xfrm>
              <a:off x="-5427977" y="-3051273"/>
              <a:ext cx="17572" cy="7210"/>
            </a:xfrm>
            <a:custGeom>
              <a:avLst/>
              <a:gdLst/>
              <a:ahLst/>
              <a:cxnLst/>
              <a:rect l="l" t="t" r="r" b="b"/>
              <a:pathLst>
                <a:path w="368" h="151" extrusionOk="0">
                  <a:moveTo>
                    <a:pt x="177" y="1"/>
                  </a:moveTo>
                  <a:cubicBezTo>
                    <a:pt x="128" y="1"/>
                    <a:pt x="83" y="9"/>
                    <a:pt x="38" y="12"/>
                  </a:cubicBezTo>
                  <a:cubicBezTo>
                    <a:pt x="1" y="94"/>
                    <a:pt x="12" y="150"/>
                    <a:pt x="109" y="150"/>
                  </a:cubicBezTo>
                  <a:lnTo>
                    <a:pt x="121" y="150"/>
                  </a:lnTo>
                  <a:cubicBezTo>
                    <a:pt x="151" y="94"/>
                    <a:pt x="188" y="64"/>
                    <a:pt x="225" y="64"/>
                  </a:cubicBezTo>
                  <a:cubicBezTo>
                    <a:pt x="256" y="64"/>
                    <a:pt x="289" y="80"/>
                    <a:pt x="323" y="113"/>
                  </a:cubicBezTo>
                  <a:cubicBezTo>
                    <a:pt x="368" y="4"/>
                    <a:pt x="270" y="12"/>
                    <a:pt x="218" y="4"/>
                  </a:cubicBezTo>
                  <a:cubicBezTo>
                    <a:pt x="203" y="1"/>
                    <a:pt x="188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1" name="Google Shape;18621;p13"/>
            <p:cNvSpPr/>
            <p:nvPr/>
          </p:nvSpPr>
          <p:spPr>
            <a:xfrm>
              <a:off x="-5314284" y="-2720175"/>
              <a:ext cx="12224" cy="9932"/>
            </a:xfrm>
            <a:custGeom>
              <a:avLst/>
              <a:gdLst/>
              <a:ahLst/>
              <a:cxnLst/>
              <a:rect l="l" t="t" r="r" b="b"/>
              <a:pathLst>
                <a:path w="256" h="208" extrusionOk="0">
                  <a:moveTo>
                    <a:pt x="76" y="1"/>
                  </a:moveTo>
                  <a:cubicBezTo>
                    <a:pt x="54" y="1"/>
                    <a:pt x="28" y="9"/>
                    <a:pt x="1" y="20"/>
                  </a:cubicBezTo>
                  <a:cubicBezTo>
                    <a:pt x="35" y="98"/>
                    <a:pt x="64" y="173"/>
                    <a:pt x="151" y="207"/>
                  </a:cubicBezTo>
                  <a:cubicBezTo>
                    <a:pt x="195" y="177"/>
                    <a:pt x="256" y="147"/>
                    <a:pt x="207" y="83"/>
                  </a:cubicBezTo>
                  <a:cubicBezTo>
                    <a:pt x="173" y="35"/>
                    <a:pt x="128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2" name="Google Shape;18622;p13"/>
            <p:cNvSpPr/>
            <p:nvPr/>
          </p:nvSpPr>
          <p:spPr>
            <a:xfrm>
              <a:off x="-5399948" y="-3139085"/>
              <a:ext cx="10744" cy="11460"/>
            </a:xfrm>
            <a:custGeom>
              <a:avLst/>
              <a:gdLst/>
              <a:ahLst/>
              <a:cxnLst/>
              <a:rect l="l" t="t" r="r" b="b"/>
              <a:pathLst>
                <a:path w="225" h="240" extrusionOk="0">
                  <a:moveTo>
                    <a:pt x="128" y="0"/>
                  </a:moveTo>
                  <a:cubicBezTo>
                    <a:pt x="105" y="0"/>
                    <a:pt x="87" y="16"/>
                    <a:pt x="61" y="53"/>
                  </a:cubicBezTo>
                  <a:cubicBezTo>
                    <a:pt x="61" y="116"/>
                    <a:pt x="0" y="180"/>
                    <a:pt x="68" y="240"/>
                  </a:cubicBezTo>
                  <a:lnTo>
                    <a:pt x="76" y="236"/>
                  </a:lnTo>
                  <a:cubicBezTo>
                    <a:pt x="117" y="218"/>
                    <a:pt x="154" y="199"/>
                    <a:pt x="195" y="183"/>
                  </a:cubicBezTo>
                  <a:cubicBezTo>
                    <a:pt x="169" y="135"/>
                    <a:pt x="207" y="105"/>
                    <a:pt x="225" y="71"/>
                  </a:cubicBezTo>
                  <a:cubicBezTo>
                    <a:pt x="192" y="42"/>
                    <a:pt x="16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3" name="Google Shape;18623;p13"/>
            <p:cNvSpPr/>
            <p:nvPr/>
          </p:nvSpPr>
          <p:spPr>
            <a:xfrm>
              <a:off x="-5329612" y="-3014458"/>
              <a:ext cx="9884" cy="16617"/>
            </a:xfrm>
            <a:custGeom>
              <a:avLst/>
              <a:gdLst/>
              <a:ahLst/>
              <a:cxnLst/>
              <a:rect l="l" t="t" r="r" b="b"/>
              <a:pathLst>
                <a:path w="207" h="348" extrusionOk="0">
                  <a:moveTo>
                    <a:pt x="206" y="0"/>
                  </a:moveTo>
                  <a:lnTo>
                    <a:pt x="206" y="0"/>
                  </a:lnTo>
                  <a:cubicBezTo>
                    <a:pt x="35" y="75"/>
                    <a:pt x="1" y="168"/>
                    <a:pt x="68" y="347"/>
                  </a:cubicBezTo>
                  <a:cubicBezTo>
                    <a:pt x="102" y="299"/>
                    <a:pt x="135" y="247"/>
                    <a:pt x="165" y="198"/>
                  </a:cubicBezTo>
                  <a:cubicBezTo>
                    <a:pt x="165" y="180"/>
                    <a:pt x="161" y="161"/>
                    <a:pt x="158" y="142"/>
                  </a:cubicBezTo>
                  <a:lnTo>
                    <a:pt x="158" y="138"/>
                  </a:lnTo>
                  <a:cubicBezTo>
                    <a:pt x="132" y="78"/>
                    <a:pt x="187" y="45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4" name="Google Shape;18624;p13"/>
            <p:cNvSpPr/>
            <p:nvPr/>
          </p:nvSpPr>
          <p:spPr>
            <a:xfrm>
              <a:off x="-5446695" y="-2741041"/>
              <a:ext cx="10935" cy="10219"/>
            </a:xfrm>
            <a:custGeom>
              <a:avLst/>
              <a:gdLst/>
              <a:ahLst/>
              <a:cxnLst/>
              <a:rect l="l" t="t" r="r" b="b"/>
              <a:pathLst>
                <a:path w="229" h="214" extrusionOk="0">
                  <a:moveTo>
                    <a:pt x="132" y="1"/>
                  </a:moveTo>
                  <a:cubicBezTo>
                    <a:pt x="105" y="23"/>
                    <a:pt x="72" y="42"/>
                    <a:pt x="49" y="68"/>
                  </a:cubicBezTo>
                  <a:cubicBezTo>
                    <a:pt x="1" y="132"/>
                    <a:pt x="49" y="165"/>
                    <a:pt x="98" y="199"/>
                  </a:cubicBezTo>
                  <a:cubicBezTo>
                    <a:pt x="116" y="210"/>
                    <a:pt x="132" y="213"/>
                    <a:pt x="142" y="213"/>
                  </a:cubicBezTo>
                  <a:cubicBezTo>
                    <a:pt x="172" y="213"/>
                    <a:pt x="191" y="187"/>
                    <a:pt x="203" y="151"/>
                  </a:cubicBezTo>
                  <a:cubicBezTo>
                    <a:pt x="210" y="120"/>
                    <a:pt x="217" y="94"/>
                    <a:pt x="229" y="64"/>
                  </a:cubicBezTo>
                  <a:cubicBezTo>
                    <a:pt x="194" y="42"/>
                    <a:pt x="165" y="23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5" name="Google Shape;18625;p13"/>
            <p:cNvSpPr/>
            <p:nvPr/>
          </p:nvSpPr>
          <p:spPr>
            <a:xfrm>
              <a:off x="-5068802" y="-2822742"/>
              <a:ext cx="12511" cy="11794"/>
            </a:xfrm>
            <a:custGeom>
              <a:avLst/>
              <a:gdLst/>
              <a:ahLst/>
              <a:cxnLst/>
              <a:rect l="l" t="t" r="r" b="b"/>
              <a:pathLst>
                <a:path w="262" h="247" extrusionOk="0">
                  <a:moveTo>
                    <a:pt x="206" y="0"/>
                  </a:moveTo>
                  <a:cubicBezTo>
                    <a:pt x="183" y="0"/>
                    <a:pt x="153" y="26"/>
                    <a:pt x="131" y="37"/>
                  </a:cubicBezTo>
                  <a:cubicBezTo>
                    <a:pt x="123" y="45"/>
                    <a:pt x="120" y="52"/>
                    <a:pt x="116" y="59"/>
                  </a:cubicBezTo>
                  <a:cubicBezTo>
                    <a:pt x="101" y="71"/>
                    <a:pt x="90" y="78"/>
                    <a:pt x="71" y="78"/>
                  </a:cubicBezTo>
                  <a:cubicBezTo>
                    <a:pt x="60" y="78"/>
                    <a:pt x="52" y="78"/>
                    <a:pt x="41" y="71"/>
                  </a:cubicBezTo>
                  <a:cubicBezTo>
                    <a:pt x="34" y="71"/>
                    <a:pt x="23" y="67"/>
                    <a:pt x="15" y="67"/>
                  </a:cubicBezTo>
                  <a:cubicBezTo>
                    <a:pt x="8" y="67"/>
                    <a:pt x="0" y="71"/>
                    <a:pt x="0" y="85"/>
                  </a:cubicBezTo>
                  <a:cubicBezTo>
                    <a:pt x="0" y="104"/>
                    <a:pt x="8" y="130"/>
                    <a:pt x="18" y="135"/>
                  </a:cubicBezTo>
                  <a:cubicBezTo>
                    <a:pt x="82" y="153"/>
                    <a:pt x="146" y="171"/>
                    <a:pt x="168" y="247"/>
                  </a:cubicBezTo>
                  <a:lnTo>
                    <a:pt x="172" y="242"/>
                  </a:lnTo>
                  <a:cubicBezTo>
                    <a:pt x="187" y="194"/>
                    <a:pt x="206" y="145"/>
                    <a:pt x="225" y="97"/>
                  </a:cubicBezTo>
                  <a:cubicBezTo>
                    <a:pt x="239" y="63"/>
                    <a:pt x="262" y="26"/>
                    <a:pt x="225" y="4"/>
                  </a:cubicBezTo>
                  <a:cubicBezTo>
                    <a:pt x="220" y="0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6" name="Google Shape;18626;p13"/>
            <p:cNvSpPr/>
            <p:nvPr/>
          </p:nvSpPr>
          <p:spPr>
            <a:xfrm>
              <a:off x="-5388679" y="-3133546"/>
              <a:ext cx="17906" cy="11651"/>
            </a:xfrm>
            <a:custGeom>
              <a:avLst/>
              <a:gdLst/>
              <a:ahLst/>
              <a:cxnLst/>
              <a:rect l="l" t="t" r="r" b="b"/>
              <a:pathLst>
                <a:path w="375" h="244" extrusionOk="0">
                  <a:moveTo>
                    <a:pt x="348" y="15"/>
                  </a:moveTo>
                  <a:lnTo>
                    <a:pt x="348" y="15"/>
                  </a:lnTo>
                  <a:cubicBezTo>
                    <a:pt x="311" y="38"/>
                    <a:pt x="232" y="0"/>
                    <a:pt x="244" y="98"/>
                  </a:cubicBezTo>
                  <a:cubicBezTo>
                    <a:pt x="247" y="143"/>
                    <a:pt x="235" y="157"/>
                    <a:pt x="218" y="157"/>
                  </a:cubicBezTo>
                  <a:cubicBezTo>
                    <a:pt x="202" y="157"/>
                    <a:pt x="180" y="146"/>
                    <a:pt x="157" y="135"/>
                  </a:cubicBezTo>
                  <a:cubicBezTo>
                    <a:pt x="128" y="120"/>
                    <a:pt x="97" y="98"/>
                    <a:pt x="64" y="98"/>
                  </a:cubicBezTo>
                  <a:cubicBezTo>
                    <a:pt x="42" y="98"/>
                    <a:pt x="19" y="109"/>
                    <a:pt x="0" y="139"/>
                  </a:cubicBezTo>
                  <a:cubicBezTo>
                    <a:pt x="64" y="154"/>
                    <a:pt x="142" y="143"/>
                    <a:pt x="154" y="240"/>
                  </a:cubicBezTo>
                  <a:cubicBezTo>
                    <a:pt x="165" y="243"/>
                    <a:pt x="173" y="243"/>
                    <a:pt x="183" y="243"/>
                  </a:cubicBezTo>
                  <a:cubicBezTo>
                    <a:pt x="221" y="243"/>
                    <a:pt x="251" y="224"/>
                    <a:pt x="273" y="191"/>
                  </a:cubicBezTo>
                  <a:cubicBezTo>
                    <a:pt x="296" y="131"/>
                    <a:pt x="375" y="94"/>
                    <a:pt x="348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7" name="Google Shape;18627;p13"/>
            <p:cNvSpPr/>
            <p:nvPr/>
          </p:nvSpPr>
          <p:spPr>
            <a:xfrm>
              <a:off x="-5204650" y="-2719936"/>
              <a:ext cx="9884" cy="11985"/>
            </a:xfrm>
            <a:custGeom>
              <a:avLst/>
              <a:gdLst/>
              <a:ahLst/>
              <a:cxnLst/>
              <a:rect l="l" t="t" r="r" b="b"/>
              <a:pathLst>
                <a:path w="207" h="251" extrusionOk="0">
                  <a:moveTo>
                    <a:pt x="94" y="0"/>
                  </a:moveTo>
                  <a:lnTo>
                    <a:pt x="94" y="0"/>
                  </a:lnTo>
                  <a:cubicBezTo>
                    <a:pt x="79" y="23"/>
                    <a:pt x="60" y="45"/>
                    <a:pt x="34" y="45"/>
                  </a:cubicBezTo>
                  <a:cubicBezTo>
                    <a:pt x="27" y="45"/>
                    <a:pt x="23" y="45"/>
                    <a:pt x="19" y="41"/>
                  </a:cubicBezTo>
                  <a:lnTo>
                    <a:pt x="19" y="41"/>
                  </a:lnTo>
                  <a:cubicBezTo>
                    <a:pt x="19" y="85"/>
                    <a:pt x="1" y="130"/>
                    <a:pt x="23" y="175"/>
                  </a:cubicBezTo>
                  <a:cubicBezTo>
                    <a:pt x="49" y="190"/>
                    <a:pt x="75" y="206"/>
                    <a:pt x="101" y="224"/>
                  </a:cubicBezTo>
                  <a:cubicBezTo>
                    <a:pt x="123" y="242"/>
                    <a:pt x="146" y="250"/>
                    <a:pt x="161" y="250"/>
                  </a:cubicBezTo>
                  <a:cubicBezTo>
                    <a:pt x="191" y="250"/>
                    <a:pt x="202" y="213"/>
                    <a:pt x="206" y="164"/>
                  </a:cubicBezTo>
                  <a:lnTo>
                    <a:pt x="202" y="164"/>
                  </a:lnTo>
                  <a:cubicBezTo>
                    <a:pt x="90" y="164"/>
                    <a:pt x="158" y="33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8" name="Google Shape;18628;p13"/>
            <p:cNvSpPr/>
            <p:nvPr/>
          </p:nvSpPr>
          <p:spPr>
            <a:xfrm>
              <a:off x="-5203552" y="-2713537"/>
              <a:ext cx="17668" cy="8261"/>
            </a:xfrm>
            <a:custGeom>
              <a:avLst/>
              <a:gdLst/>
              <a:ahLst/>
              <a:cxnLst/>
              <a:rect l="l" t="t" r="r" b="b"/>
              <a:pathLst>
                <a:path w="370" h="173" extrusionOk="0">
                  <a:moveTo>
                    <a:pt x="333" y="1"/>
                  </a:moveTo>
                  <a:cubicBezTo>
                    <a:pt x="314" y="1"/>
                    <a:pt x="295" y="12"/>
                    <a:pt x="276" y="23"/>
                  </a:cubicBezTo>
                  <a:cubicBezTo>
                    <a:pt x="257" y="34"/>
                    <a:pt x="239" y="46"/>
                    <a:pt x="221" y="46"/>
                  </a:cubicBezTo>
                  <a:cubicBezTo>
                    <a:pt x="209" y="46"/>
                    <a:pt x="198" y="41"/>
                    <a:pt x="183" y="30"/>
                  </a:cubicBezTo>
                  <a:cubicBezTo>
                    <a:pt x="179" y="79"/>
                    <a:pt x="168" y="116"/>
                    <a:pt x="138" y="116"/>
                  </a:cubicBezTo>
                  <a:cubicBezTo>
                    <a:pt x="123" y="116"/>
                    <a:pt x="100" y="108"/>
                    <a:pt x="78" y="90"/>
                  </a:cubicBezTo>
                  <a:cubicBezTo>
                    <a:pt x="52" y="72"/>
                    <a:pt x="26" y="56"/>
                    <a:pt x="0" y="41"/>
                  </a:cubicBezTo>
                  <a:lnTo>
                    <a:pt x="0" y="41"/>
                  </a:lnTo>
                  <a:cubicBezTo>
                    <a:pt x="7" y="46"/>
                    <a:pt x="11" y="53"/>
                    <a:pt x="14" y="56"/>
                  </a:cubicBezTo>
                  <a:cubicBezTo>
                    <a:pt x="71" y="131"/>
                    <a:pt x="131" y="172"/>
                    <a:pt x="183" y="172"/>
                  </a:cubicBezTo>
                  <a:cubicBezTo>
                    <a:pt x="250" y="172"/>
                    <a:pt x="310" y="120"/>
                    <a:pt x="370" y="15"/>
                  </a:cubicBezTo>
                  <a:cubicBezTo>
                    <a:pt x="355" y="4"/>
                    <a:pt x="344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9" name="Google Shape;18629;p13"/>
            <p:cNvSpPr/>
            <p:nvPr/>
          </p:nvSpPr>
          <p:spPr>
            <a:xfrm>
              <a:off x="-5268922" y="-3038428"/>
              <a:ext cx="11842" cy="7019"/>
            </a:xfrm>
            <a:custGeom>
              <a:avLst/>
              <a:gdLst/>
              <a:ahLst/>
              <a:cxnLst/>
              <a:rect l="l" t="t" r="r" b="b"/>
              <a:pathLst>
                <a:path w="248" h="147" extrusionOk="0">
                  <a:moveTo>
                    <a:pt x="124" y="1"/>
                  </a:moveTo>
                  <a:cubicBezTo>
                    <a:pt x="87" y="1"/>
                    <a:pt x="42" y="9"/>
                    <a:pt x="1" y="16"/>
                  </a:cubicBezTo>
                  <a:cubicBezTo>
                    <a:pt x="20" y="102"/>
                    <a:pt x="60" y="147"/>
                    <a:pt x="132" y="147"/>
                  </a:cubicBezTo>
                  <a:cubicBezTo>
                    <a:pt x="150" y="147"/>
                    <a:pt x="169" y="143"/>
                    <a:pt x="187" y="139"/>
                  </a:cubicBezTo>
                  <a:cubicBezTo>
                    <a:pt x="206" y="106"/>
                    <a:pt x="229" y="76"/>
                    <a:pt x="248" y="42"/>
                  </a:cubicBezTo>
                  <a:cubicBezTo>
                    <a:pt x="210" y="12"/>
                    <a:pt x="169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0" name="Google Shape;18630;p13"/>
            <p:cNvSpPr/>
            <p:nvPr/>
          </p:nvSpPr>
          <p:spPr>
            <a:xfrm>
              <a:off x="-5423489" y="-3048217"/>
              <a:ext cx="10935" cy="13227"/>
            </a:xfrm>
            <a:custGeom>
              <a:avLst/>
              <a:gdLst/>
              <a:ahLst/>
              <a:cxnLst/>
              <a:rect l="l" t="t" r="r" b="b"/>
              <a:pathLst>
                <a:path w="229" h="277" extrusionOk="0">
                  <a:moveTo>
                    <a:pt x="131" y="0"/>
                  </a:moveTo>
                  <a:cubicBezTo>
                    <a:pt x="94" y="0"/>
                    <a:pt x="57" y="30"/>
                    <a:pt x="27" y="86"/>
                  </a:cubicBezTo>
                  <a:cubicBezTo>
                    <a:pt x="64" y="147"/>
                    <a:pt x="0" y="217"/>
                    <a:pt x="49" y="277"/>
                  </a:cubicBezTo>
                  <a:cubicBezTo>
                    <a:pt x="94" y="187"/>
                    <a:pt x="165" y="120"/>
                    <a:pt x="229" y="49"/>
                  </a:cubicBezTo>
                  <a:cubicBezTo>
                    <a:pt x="195" y="16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1" name="Google Shape;18631;p13"/>
            <p:cNvSpPr/>
            <p:nvPr/>
          </p:nvSpPr>
          <p:spPr>
            <a:xfrm>
              <a:off x="-5082028" y="-3049793"/>
              <a:ext cx="14850" cy="7544"/>
            </a:xfrm>
            <a:custGeom>
              <a:avLst/>
              <a:gdLst/>
              <a:ahLst/>
              <a:cxnLst/>
              <a:rect l="l" t="t" r="r" b="b"/>
              <a:pathLst>
                <a:path w="311" h="158" extrusionOk="0">
                  <a:moveTo>
                    <a:pt x="180" y="0"/>
                  </a:moveTo>
                  <a:cubicBezTo>
                    <a:pt x="131" y="0"/>
                    <a:pt x="71" y="30"/>
                    <a:pt x="0" y="85"/>
                  </a:cubicBezTo>
                  <a:cubicBezTo>
                    <a:pt x="15" y="90"/>
                    <a:pt x="31" y="90"/>
                    <a:pt x="45" y="90"/>
                  </a:cubicBezTo>
                  <a:lnTo>
                    <a:pt x="94" y="90"/>
                  </a:lnTo>
                  <a:cubicBezTo>
                    <a:pt x="112" y="85"/>
                    <a:pt x="128" y="85"/>
                    <a:pt x="143" y="85"/>
                  </a:cubicBezTo>
                  <a:cubicBezTo>
                    <a:pt x="188" y="85"/>
                    <a:pt x="225" y="97"/>
                    <a:pt x="251" y="153"/>
                  </a:cubicBezTo>
                  <a:cubicBezTo>
                    <a:pt x="255" y="153"/>
                    <a:pt x="255" y="157"/>
                    <a:pt x="259" y="157"/>
                  </a:cubicBezTo>
                  <a:cubicBezTo>
                    <a:pt x="269" y="157"/>
                    <a:pt x="288" y="145"/>
                    <a:pt x="295" y="135"/>
                  </a:cubicBezTo>
                  <a:cubicBezTo>
                    <a:pt x="311" y="108"/>
                    <a:pt x="307" y="90"/>
                    <a:pt x="292" y="67"/>
                  </a:cubicBezTo>
                  <a:cubicBezTo>
                    <a:pt x="259" y="23"/>
                    <a:pt x="221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2" name="Google Shape;18632;p13"/>
            <p:cNvSpPr/>
            <p:nvPr/>
          </p:nvSpPr>
          <p:spPr>
            <a:xfrm>
              <a:off x="-5405821" y="-2803307"/>
              <a:ext cx="10410" cy="8786"/>
            </a:xfrm>
            <a:custGeom>
              <a:avLst/>
              <a:gdLst/>
              <a:ahLst/>
              <a:cxnLst/>
              <a:rect l="l" t="t" r="r" b="b"/>
              <a:pathLst>
                <a:path w="218" h="184" extrusionOk="0">
                  <a:moveTo>
                    <a:pt x="123" y="0"/>
                  </a:moveTo>
                  <a:cubicBezTo>
                    <a:pt x="83" y="0"/>
                    <a:pt x="42" y="34"/>
                    <a:pt x="1" y="68"/>
                  </a:cubicBezTo>
                  <a:cubicBezTo>
                    <a:pt x="16" y="149"/>
                    <a:pt x="19" y="183"/>
                    <a:pt x="45" y="183"/>
                  </a:cubicBezTo>
                  <a:cubicBezTo>
                    <a:pt x="64" y="183"/>
                    <a:pt x="90" y="168"/>
                    <a:pt x="135" y="142"/>
                  </a:cubicBezTo>
                  <a:cubicBezTo>
                    <a:pt x="165" y="123"/>
                    <a:pt x="199" y="109"/>
                    <a:pt x="218" y="75"/>
                  </a:cubicBezTo>
                  <a:cubicBezTo>
                    <a:pt x="213" y="68"/>
                    <a:pt x="210" y="64"/>
                    <a:pt x="206" y="56"/>
                  </a:cubicBezTo>
                  <a:cubicBezTo>
                    <a:pt x="180" y="15"/>
                    <a:pt x="154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3" name="Google Shape;18633;p13"/>
            <p:cNvSpPr/>
            <p:nvPr/>
          </p:nvSpPr>
          <p:spPr>
            <a:xfrm>
              <a:off x="-4972967" y="-2963795"/>
              <a:ext cx="11842" cy="8261"/>
            </a:xfrm>
            <a:custGeom>
              <a:avLst/>
              <a:gdLst/>
              <a:ahLst/>
              <a:cxnLst/>
              <a:rect l="l" t="t" r="r" b="b"/>
              <a:pathLst>
                <a:path w="248" h="173" extrusionOk="0">
                  <a:moveTo>
                    <a:pt x="135" y="1"/>
                  </a:moveTo>
                  <a:cubicBezTo>
                    <a:pt x="109" y="1"/>
                    <a:pt x="83" y="16"/>
                    <a:pt x="57" y="45"/>
                  </a:cubicBezTo>
                  <a:cubicBezTo>
                    <a:pt x="38" y="79"/>
                    <a:pt x="0" y="113"/>
                    <a:pt x="26" y="158"/>
                  </a:cubicBezTo>
                  <a:cubicBezTo>
                    <a:pt x="42" y="168"/>
                    <a:pt x="60" y="173"/>
                    <a:pt x="75" y="173"/>
                  </a:cubicBezTo>
                  <a:cubicBezTo>
                    <a:pt x="86" y="173"/>
                    <a:pt x="97" y="173"/>
                    <a:pt x="113" y="165"/>
                  </a:cubicBezTo>
                  <a:cubicBezTo>
                    <a:pt x="157" y="139"/>
                    <a:pt x="247" y="139"/>
                    <a:pt x="199" y="49"/>
                  </a:cubicBezTo>
                  <a:cubicBezTo>
                    <a:pt x="180" y="11"/>
                    <a:pt x="157" y="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4" name="Google Shape;18634;p13"/>
            <p:cNvSpPr/>
            <p:nvPr/>
          </p:nvSpPr>
          <p:spPr>
            <a:xfrm>
              <a:off x="-5177337" y="-3044684"/>
              <a:ext cx="8261" cy="14182"/>
            </a:xfrm>
            <a:custGeom>
              <a:avLst/>
              <a:gdLst/>
              <a:ahLst/>
              <a:cxnLst/>
              <a:rect l="l" t="t" r="r" b="b"/>
              <a:pathLst>
                <a:path w="173" h="297" extrusionOk="0">
                  <a:moveTo>
                    <a:pt x="57" y="1"/>
                  </a:moveTo>
                  <a:cubicBezTo>
                    <a:pt x="45" y="1"/>
                    <a:pt x="31" y="5"/>
                    <a:pt x="19" y="9"/>
                  </a:cubicBezTo>
                  <a:cubicBezTo>
                    <a:pt x="15" y="16"/>
                    <a:pt x="8" y="28"/>
                    <a:pt x="0" y="35"/>
                  </a:cubicBezTo>
                  <a:cubicBezTo>
                    <a:pt x="41" y="121"/>
                    <a:pt x="127" y="192"/>
                    <a:pt x="57" y="297"/>
                  </a:cubicBezTo>
                  <a:cubicBezTo>
                    <a:pt x="172" y="266"/>
                    <a:pt x="161" y="158"/>
                    <a:pt x="161" y="80"/>
                  </a:cubicBezTo>
                  <a:cubicBezTo>
                    <a:pt x="161" y="35"/>
                    <a:pt x="112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5" name="Google Shape;18635;p13"/>
            <p:cNvSpPr/>
            <p:nvPr/>
          </p:nvSpPr>
          <p:spPr>
            <a:xfrm>
              <a:off x="-5506478" y="-3312752"/>
              <a:ext cx="9120" cy="10600"/>
            </a:xfrm>
            <a:custGeom>
              <a:avLst/>
              <a:gdLst/>
              <a:ahLst/>
              <a:cxnLst/>
              <a:rect l="l" t="t" r="r" b="b"/>
              <a:pathLst>
                <a:path w="191" h="222" extrusionOk="0">
                  <a:moveTo>
                    <a:pt x="75" y="0"/>
                  </a:moveTo>
                  <a:cubicBezTo>
                    <a:pt x="68" y="0"/>
                    <a:pt x="56" y="4"/>
                    <a:pt x="42" y="12"/>
                  </a:cubicBezTo>
                  <a:cubicBezTo>
                    <a:pt x="16" y="68"/>
                    <a:pt x="0" y="120"/>
                    <a:pt x="23" y="180"/>
                  </a:cubicBezTo>
                  <a:cubicBezTo>
                    <a:pt x="38" y="209"/>
                    <a:pt x="52" y="221"/>
                    <a:pt x="71" y="221"/>
                  </a:cubicBezTo>
                  <a:cubicBezTo>
                    <a:pt x="90" y="221"/>
                    <a:pt x="112" y="202"/>
                    <a:pt x="135" y="187"/>
                  </a:cubicBezTo>
                  <a:cubicBezTo>
                    <a:pt x="190" y="150"/>
                    <a:pt x="180" y="109"/>
                    <a:pt x="131" y="71"/>
                  </a:cubicBezTo>
                  <a:cubicBezTo>
                    <a:pt x="112" y="49"/>
                    <a:pt x="109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6" name="Google Shape;18636;p13"/>
            <p:cNvSpPr/>
            <p:nvPr/>
          </p:nvSpPr>
          <p:spPr>
            <a:xfrm>
              <a:off x="-5461354" y="-2888828"/>
              <a:ext cx="11842" cy="8786"/>
            </a:xfrm>
            <a:custGeom>
              <a:avLst/>
              <a:gdLst/>
              <a:ahLst/>
              <a:cxnLst/>
              <a:rect l="l" t="t" r="r" b="b"/>
              <a:pathLst>
                <a:path w="248" h="184" extrusionOk="0">
                  <a:moveTo>
                    <a:pt x="143" y="1"/>
                  </a:moveTo>
                  <a:cubicBezTo>
                    <a:pt x="120" y="61"/>
                    <a:pt x="39" y="19"/>
                    <a:pt x="1" y="90"/>
                  </a:cubicBezTo>
                  <a:lnTo>
                    <a:pt x="20" y="90"/>
                  </a:lnTo>
                  <a:cubicBezTo>
                    <a:pt x="87" y="90"/>
                    <a:pt x="113" y="150"/>
                    <a:pt x="154" y="184"/>
                  </a:cubicBezTo>
                  <a:cubicBezTo>
                    <a:pt x="173" y="180"/>
                    <a:pt x="192" y="173"/>
                    <a:pt x="210" y="168"/>
                  </a:cubicBezTo>
                  <a:cubicBezTo>
                    <a:pt x="222" y="150"/>
                    <a:pt x="232" y="132"/>
                    <a:pt x="248" y="109"/>
                  </a:cubicBezTo>
                  <a:cubicBezTo>
                    <a:pt x="240" y="75"/>
                    <a:pt x="232" y="42"/>
                    <a:pt x="225" y="8"/>
                  </a:cubicBezTo>
                  <a:cubicBezTo>
                    <a:pt x="196" y="4"/>
                    <a:pt x="170" y="4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7" name="Google Shape;18637;p13"/>
            <p:cNvSpPr/>
            <p:nvPr/>
          </p:nvSpPr>
          <p:spPr>
            <a:xfrm>
              <a:off x="-5004196" y="-2770264"/>
              <a:ext cx="9502" cy="9120"/>
            </a:xfrm>
            <a:custGeom>
              <a:avLst/>
              <a:gdLst/>
              <a:ahLst/>
              <a:cxnLst/>
              <a:rect l="l" t="t" r="r" b="b"/>
              <a:pathLst>
                <a:path w="199" h="191" extrusionOk="0">
                  <a:moveTo>
                    <a:pt x="128" y="0"/>
                  </a:moveTo>
                  <a:cubicBezTo>
                    <a:pt x="90" y="0"/>
                    <a:pt x="56" y="14"/>
                    <a:pt x="34" y="52"/>
                  </a:cubicBezTo>
                  <a:cubicBezTo>
                    <a:pt x="0" y="108"/>
                    <a:pt x="42" y="153"/>
                    <a:pt x="101" y="190"/>
                  </a:cubicBezTo>
                  <a:cubicBezTo>
                    <a:pt x="150" y="130"/>
                    <a:pt x="199" y="90"/>
                    <a:pt x="191" y="11"/>
                  </a:cubicBezTo>
                  <a:cubicBezTo>
                    <a:pt x="173" y="7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8" name="Google Shape;18638;p13"/>
            <p:cNvSpPr/>
            <p:nvPr/>
          </p:nvSpPr>
          <p:spPr>
            <a:xfrm>
              <a:off x="-5427977" y="-3179052"/>
              <a:ext cx="13275" cy="7879"/>
            </a:xfrm>
            <a:custGeom>
              <a:avLst/>
              <a:gdLst/>
              <a:ahLst/>
              <a:cxnLst/>
              <a:rect l="l" t="t" r="r" b="b"/>
              <a:pathLst>
                <a:path w="278" h="165" extrusionOk="0">
                  <a:moveTo>
                    <a:pt x="203" y="0"/>
                  </a:moveTo>
                  <a:cubicBezTo>
                    <a:pt x="188" y="0"/>
                    <a:pt x="173" y="4"/>
                    <a:pt x="154" y="16"/>
                  </a:cubicBezTo>
                  <a:cubicBezTo>
                    <a:pt x="139" y="26"/>
                    <a:pt x="121" y="30"/>
                    <a:pt x="106" y="30"/>
                  </a:cubicBezTo>
                  <a:cubicBezTo>
                    <a:pt x="83" y="30"/>
                    <a:pt x="61" y="23"/>
                    <a:pt x="38" y="8"/>
                  </a:cubicBezTo>
                  <a:cubicBezTo>
                    <a:pt x="27" y="26"/>
                    <a:pt x="12" y="49"/>
                    <a:pt x="1" y="68"/>
                  </a:cubicBezTo>
                  <a:cubicBezTo>
                    <a:pt x="49" y="75"/>
                    <a:pt x="102" y="78"/>
                    <a:pt x="132" y="135"/>
                  </a:cubicBezTo>
                  <a:cubicBezTo>
                    <a:pt x="147" y="157"/>
                    <a:pt x="158" y="165"/>
                    <a:pt x="173" y="165"/>
                  </a:cubicBezTo>
                  <a:cubicBezTo>
                    <a:pt x="192" y="165"/>
                    <a:pt x="211" y="146"/>
                    <a:pt x="225" y="128"/>
                  </a:cubicBezTo>
                  <a:cubicBezTo>
                    <a:pt x="244" y="97"/>
                    <a:pt x="263" y="64"/>
                    <a:pt x="278" y="34"/>
                  </a:cubicBezTo>
                  <a:cubicBezTo>
                    <a:pt x="256" y="16"/>
                    <a:pt x="229" y="0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9" name="Google Shape;18639;p13"/>
            <p:cNvSpPr/>
            <p:nvPr/>
          </p:nvSpPr>
          <p:spPr>
            <a:xfrm>
              <a:off x="-5331570" y="-2782441"/>
              <a:ext cx="11842" cy="6303"/>
            </a:xfrm>
            <a:custGeom>
              <a:avLst/>
              <a:gdLst/>
              <a:ahLst/>
              <a:cxnLst/>
              <a:rect l="l" t="t" r="r" b="b"/>
              <a:pathLst>
                <a:path w="248" h="132" extrusionOk="0">
                  <a:moveTo>
                    <a:pt x="105" y="0"/>
                  </a:moveTo>
                  <a:cubicBezTo>
                    <a:pt x="68" y="0"/>
                    <a:pt x="34" y="26"/>
                    <a:pt x="0" y="76"/>
                  </a:cubicBezTo>
                  <a:cubicBezTo>
                    <a:pt x="38" y="116"/>
                    <a:pt x="83" y="131"/>
                    <a:pt x="128" y="131"/>
                  </a:cubicBezTo>
                  <a:cubicBezTo>
                    <a:pt x="165" y="131"/>
                    <a:pt x="206" y="120"/>
                    <a:pt x="247" y="105"/>
                  </a:cubicBezTo>
                  <a:cubicBezTo>
                    <a:pt x="191" y="34"/>
                    <a:pt x="147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0" name="Google Shape;18640;p13"/>
            <p:cNvSpPr/>
            <p:nvPr/>
          </p:nvSpPr>
          <p:spPr>
            <a:xfrm>
              <a:off x="-5273554" y="-2700167"/>
              <a:ext cx="9884" cy="8786"/>
            </a:xfrm>
            <a:custGeom>
              <a:avLst/>
              <a:gdLst/>
              <a:ahLst/>
              <a:cxnLst/>
              <a:rect l="l" t="t" r="r" b="b"/>
              <a:pathLst>
                <a:path w="207" h="184" extrusionOk="0">
                  <a:moveTo>
                    <a:pt x="117" y="1"/>
                  </a:moveTo>
                  <a:cubicBezTo>
                    <a:pt x="83" y="1"/>
                    <a:pt x="53" y="23"/>
                    <a:pt x="34" y="49"/>
                  </a:cubicBezTo>
                  <a:cubicBezTo>
                    <a:pt x="0" y="98"/>
                    <a:pt x="53" y="132"/>
                    <a:pt x="79" y="169"/>
                  </a:cubicBezTo>
                  <a:cubicBezTo>
                    <a:pt x="98" y="177"/>
                    <a:pt x="117" y="184"/>
                    <a:pt x="135" y="184"/>
                  </a:cubicBezTo>
                  <a:cubicBezTo>
                    <a:pt x="150" y="184"/>
                    <a:pt x="165" y="177"/>
                    <a:pt x="172" y="154"/>
                  </a:cubicBezTo>
                  <a:cubicBezTo>
                    <a:pt x="191" y="109"/>
                    <a:pt x="206" y="53"/>
                    <a:pt x="162" y="20"/>
                  </a:cubicBezTo>
                  <a:cubicBezTo>
                    <a:pt x="146" y="4"/>
                    <a:pt x="131" y="1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1" name="Google Shape;18641;p13"/>
            <p:cNvSpPr/>
            <p:nvPr/>
          </p:nvSpPr>
          <p:spPr>
            <a:xfrm>
              <a:off x="-4797152" y="-2865812"/>
              <a:ext cx="8595" cy="8261"/>
            </a:xfrm>
            <a:custGeom>
              <a:avLst/>
              <a:gdLst/>
              <a:ahLst/>
              <a:cxnLst/>
              <a:rect l="l" t="t" r="r" b="b"/>
              <a:pathLst>
                <a:path w="180" h="173" extrusionOk="0">
                  <a:moveTo>
                    <a:pt x="71" y="0"/>
                  </a:moveTo>
                  <a:cubicBezTo>
                    <a:pt x="45" y="0"/>
                    <a:pt x="19" y="12"/>
                    <a:pt x="12" y="45"/>
                  </a:cubicBezTo>
                  <a:cubicBezTo>
                    <a:pt x="0" y="90"/>
                    <a:pt x="4" y="139"/>
                    <a:pt x="49" y="173"/>
                  </a:cubicBezTo>
                  <a:cubicBezTo>
                    <a:pt x="98" y="173"/>
                    <a:pt x="135" y="154"/>
                    <a:pt x="154" y="117"/>
                  </a:cubicBezTo>
                  <a:cubicBezTo>
                    <a:pt x="180" y="64"/>
                    <a:pt x="154" y="23"/>
                    <a:pt x="102" y="5"/>
                  </a:cubicBezTo>
                  <a:cubicBezTo>
                    <a:pt x="90" y="5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2" name="Google Shape;18642;p13"/>
            <p:cNvSpPr/>
            <p:nvPr/>
          </p:nvSpPr>
          <p:spPr>
            <a:xfrm>
              <a:off x="-5440440" y="-2748347"/>
              <a:ext cx="10218" cy="11078"/>
            </a:xfrm>
            <a:custGeom>
              <a:avLst/>
              <a:gdLst/>
              <a:ahLst/>
              <a:cxnLst/>
              <a:rect l="l" t="t" r="r" b="b"/>
              <a:pathLst>
                <a:path w="214" h="232" extrusionOk="0">
                  <a:moveTo>
                    <a:pt x="105" y="0"/>
                  </a:moveTo>
                  <a:cubicBezTo>
                    <a:pt x="72" y="52"/>
                    <a:pt x="37" y="102"/>
                    <a:pt x="1" y="154"/>
                  </a:cubicBezTo>
                  <a:cubicBezTo>
                    <a:pt x="34" y="176"/>
                    <a:pt x="63" y="195"/>
                    <a:pt x="98" y="217"/>
                  </a:cubicBezTo>
                  <a:cubicBezTo>
                    <a:pt x="105" y="225"/>
                    <a:pt x="116" y="228"/>
                    <a:pt x="127" y="232"/>
                  </a:cubicBezTo>
                  <a:cubicBezTo>
                    <a:pt x="213" y="147"/>
                    <a:pt x="180" y="71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3" name="Google Shape;18643;p13"/>
            <p:cNvSpPr/>
            <p:nvPr/>
          </p:nvSpPr>
          <p:spPr>
            <a:xfrm>
              <a:off x="-5375643" y="-3142667"/>
              <a:ext cx="9502" cy="18288"/>
            </a:xfrm>
            <a:custGeom>
              <a:avLst/>
              <a:gdLst/>
              <a:ahLst/>
              <a:cxnLst/>
              <a:rect l="l" t="t" r="r" b="b"/>
              <a:pathLst>
                <a:path w="199" h="383" extrusionOk="0">
                  <a:moveTo>
                    <a:pt x="131" y="1"/>
                  </a:moveTo>
                  <a:cubicBezTo>
                    <a:pt x="124" y="1"/>
                    <a:pt x="116" y="5"/>
                    <a:pt x="109" y="5"/>
                  </a:cubicBezTo>
                  <a:cubicBezTo>
                    <a:pt x="138" y="53"/>
                    <a:pt x="105" y="84"/>
                    <a:pt x="86" y="120"/>
                  </a:cubicBezTo>
                  <a:cubicBezTo>
                    <a:pt x="83" y="120"/>
                    <a:pt x="83" y="120"/>
                    <a:pt x="83" y="124"/>
                  </a:cubicBezTo>
                  <a:cubicBezTo>
                    <a:pt x="102" y="154"/>
                    <a:pt x="90" y="180"/>
                    <a:pt x="75" y="206"/>
                  </a:cubicBezTo>
                  <a:cubicBezTo>
                    <a:pt x="102" y="285"/>
                    <a:pt x="23" y="322"/>
                    <a:pt x="0" y="382"/>
                  </a:cubicBezTo>
                  <a:cubicBezTo>
                    <a:pt x="12" y="375"/>
                    <a:pt x="23" y="367"/>
                    <a:pt x="30" y="360"/>
                  </a:cubicBezTo>
                  <a:cubicBezTo>
                    <a:pt x="172" y="248"/>
                    <a:pt x="198" y="177"/>
                    <a:pt x="169" y="27"/>
                  </a:cubicBezTo>
                  <a:cubicBezTo>
                    <a:pt x="164" y="8"/>
                    <a:pt x="150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4" name="Google Shape;18644;p13"/>
            <p:cNvSpPr/>
            <p:nvPr/>
          </p:nvSpPr>
          <p:spPr>
            <a:xfrm>
              <a:off x="-5438291" y="-3057290"/>
              <a:ext cx="10744" cy="8929"/>
            </a:xfrm>
            <a:custGeom>
              <a:avLst/>
              <a:gdLst/>
              <a:ahLst/>
              <a:cxnLst/>
              <a:rect l="l" t="t" r="r" b="b"/>
              <a:pathLst>
                <a:path w="225" h="187" extrusionOk="0">
                  <a:moveTo>
                    <a:pt x="97" y="0"/>
                  </a:moveTo>
                  <a:cubicBezTo>
                    <a:pt x="71" y="0"/>
                    <a:pt x="41" y="18"/>
                    <a:pt x="1" y="56"/>
                  </a:cubicBezTo>
                  <a:cubicBezTo>
                    <a:pt x="45" y="67"/>
                    <a:pt x="90" y="63"/>
                    <a:pt x="108" y="127"/>
                  </a:cubicBezTo>
                  <a:cubicBezTo>
                    <a:pt x="123" y="171"/>
                    <a:pt x="142" y="187"/>
                    <a:pt x="158" y="187"/>
                  </a:cubicBezTo>
                  <a:cubicBezTo>
                    <a:pt x="180" y="187"/>
                    <a:pt x="202" y="153"/>
                    <a:pt x="225" y="119"/>
                  </a:cubicBezTo>
                  <a:cubicBezTo>
                    <a:pt x="168" y="37"/>
                    <a:pt x="13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5" name="Google Shape;18645;p13"/>
            <p:cNvSpPr/>
            <p:nvPr/>
          </p:nvSpPr>
          <p:spPr>
            <a:xfrm>
              <a:off x="-5436524" y="-2855116"/>
              <a:ext cx="9502" cy="10983"/>
            </a:xfrm>
            <a:custGeom>
              <a:avLst/>
              <a:gdLst/>
              <a:ahLst/>
              <a:cxnLst/>
              <a:rect l="l" t="t" r="r" b="b"/>
              <a:pathLst>
                <a:path w="199" h="230" extrusionOk="0">
                  <a:moveTo>
                    <a:pt x="157" y="1"/>
                  </a:moveTo>
                  <a:cubicBezTo>
                    <a:pt x="131" y="1"/>
                    <a:pt x="112" y="23"/>
                    <a:pt x="98" y="42"/>
                  </a:cubicBezTo>
                  <a:cubicBezTo>
                    <a:pt x="83" y="64"/>
                    <a:pt x="64" y="83"/>
                    <a:pt x="38" y="83"/>
                  </a:cubicBezTo>
                  <a:lnTo>
                    <a:pt x="23" y="83"/>
                  </a:lnTo>
                  <a:cubicBezTo>
                    <a:pt x="0" y="150"/>
                    <a:pt x="0" y="150"/>
                    <a:pt x="105" y="229"/>
                  </a:cubicBezTo>
                  <a:cubicBezTo>
                    <a:pt x="135" y="203"/>
                    <a:pt x="169" y="180"/>
                    <a:pt x="199" y="154"/>
                  </a:cubicBezTo>
                  <a:cubicBezTo>
                    <a:pt x="116" y="117"/>
                    <a:pt x="165" y="57"/>
                    <a:pt x="169" y="5"/>
                  </a:cubicBezTo>
                  <a:cubicBezTo>
                    <a:pt x="165" y="1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6" name="Google Shape;18646;p13"/>
            <p:cNvSpPr/>
            <p:nvPr/>
          </p:nvSpPr>
          <p:spPr>
            <a:xfrm>
              <a:off x="-5515073" y="-3272785"/>
              <a:ext cx="11508" cy="10410"/>
            </a:xfrm>
            <a:custGeom>
              <a:avLst/>
              <a:gdLst/>
              <a:ahLst/>
              <a:cxnLst/>
              <a:rect l="l" t="t" r="r" b="b"/>
              <a:pathLst>
                <a:path w="241" h="218" extrusionOk="0">
                  <a:moveTo>
                    <a:pt x="184" y="0"/>
                  </a:moveTo>
                  <a:cubicBezTo>
                    <a:pt x="124" y="0"/>
                    <a:pt x="83" y="68"/>
                    <a:pt x="20" y="72"/>
                  </a:cubicBezTo>
                  <a:cubicBezTo>
                    <a:pt x="1" y="128"/>
                    <a:pt x="79" y="157"/>
                    <a:pt x="65" y="214"/>
                  </a:cubicBezTo>
                  <a:cubicBezTo>
                    <a:pt x="68" y="218"/>
                    <a:pt x="75" y="218"/>
                    <a:pt x="79" y="218"/>
                  </a:cubicBezTo>
                  <a:cubicBezTo>
                    <a:pt x="106" y="218"/>
                    <a:pt x="120" y="202"/>
                    <a:pt x="135" y="176"/>
                  </a:cubicBezTo>
                  <a:cubicBezTo>
                    <a:pt x="151" y="147"/>
                    <a:pt x="61" y="128"/>
                    <a:pt x="128" y="102"/>
                  </a:cubicBezTo>
                  <a:lnTo>
                    <a:pt x="135" y="102"/>
                  </a:lnTo>
                  <a:cubicBezTo>
                    <a:pt x="154" y="102"/>
                    <a:pt x="184" y="124"/>
                    <a:pt x="206" y="135"/>
                  </a:cubicBezTo>
                  <a:cubicBezTo>
                    <a:pt x="218" y="102"/>
                    <a:pt x="210" y="61"/>
                    <a:pt x="240" y="31"/>
                  </a:cubicBezTo>
                  <a:lnTo>
                    <a:pt x="236" y="16"/>
                  </a:lnTo>
                  <a:cubicBezTo>
                    <a:pt x="218" y="5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7" name="Google Shape;18647;p13"/>
            <p:cNvSpPr/>
            <p:nvPr/>
          </p:nvSpPr>
          <p:spPr>
            <a:xfrm>
              <a:off x="-5063645" y="-2916141"/>
              <a:ext cx="11126" cy="9884"/>
            </a:xfrm>
            <a:custGeom>
              <a:avLst/>
              <a:gdLst/>
              <a:ahLst/>
              <a:cxnLst/>
              <a:rect l="l" t="t" r="r" b="b"/>
              <a:pathLst>
                <a:path w="233" h="207" extrusionOk="0">
                  <a:moveTo>
                    <a:pt x="57" y="0"/>
                  </a:moveTo>
                  <a:cubicBezTo>
                    <a:pt x="31" y="34"/>
                    <a:pt x="0" y="64"/>
                    <a:pt x="23" y="112"/>
                  </a:cubicBezTo>
                  <a:cubicBezTo>
                    <a:pt x="64" y="139"/>
                    <a:pt x="98" y="207"/>
                    <a:pt x="143" y="207"/>
                  </a:cubicBezTo>
                  <a:cubicBezTo>
                    <a:pt x="165" y="207"/>
                    <a:pt x="191" y="191"/>
                    <a:pt x="217" y="150"/>
                  </a:cubicBezTo>
                  <a:cubicBezTo>
                    <a:pt x="221" y="143"/>
                    <a:pt x="229" y="131"/>
                    <a:pt x="232" y="124"/>
                  </a:cubicBezTo>
                  <a:cubicBezTo>
                    <a:pt x="162" y="98"/>
                    <a:pt x="105" y="57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8" name="Google Shape;18648;p13"/>
            <p:cNvSpPr/>
            <p:nvPr/>
          </p:nvSpPr>
          <p:spPr>
            <a:xfrm>
              <a:off x="-5475441" y="-3261851"/>
              <a:ext cx="15567" cy="8022"/>
            </a:xfrm>
            <a:custGeom>
              <a:avLst/>
              <a:gdLst/>
              <a:ahLst/>
              <a:cxnLst/>
              <a:rect l="l" t="t" r="r" b="b"/>
              <a:pathLst>
                <a:path w="326" h="168" extrusionOk="0">
                  <a:moveTo>
                    <a:pt x="299" y="0"/>
                  </a:moveTo>
                  <a:cubicBezTo>
                    <a:pt x="258" y="0"/>
                    <a:pt x="221" y="15"/>
                    <a:pt x="184" y="33"/>
                  </a:cubicBezTo>
                  <a:cubicBezTo>
                    <a:pt x="151" y="49"/>
                    <a:pt x="109" y="67"/>
                    <a:pt x="64" y="67"/>
                  </a:cubicBezTo>
                  <a:cubicBezTo>
                    <a:pt x="46" y="67"/>
                    <a:pt x="23" y="63"/>
                    <a:pt x="1" y="56"/>
                  </a:cubicBezTo>
                  <a:lnTo>
                    <a:pt x="1" y="56"/>
                  </a:lnTo>
                  <a:cubicBezTo>
                    <a:pt x="64" y="135"/>
                    <a:pt x="116" y="157"/>
                    <a:pt x="177" y="168"/>
                  </a:cubicBezTo>
                  <a:cubicBezTo>
                    <a:pt x="206" y="97"/>
                    <a:pt x="277" y="59"/>
                    <a:pt x="325" y="4"/>
                  </a:cubicBezTo>
                  <a:cubicBezTo>
                    <a:pt x="318" y="0"/>
                    <a:pt x="308" y="0"/>
                    <a:pt x="2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9" name="Google Shape;18649;p13"/>
            <p:cNvSpPr/>
            <p:nvPr/>
          </p:nvSpPr>
          <p:spPr>
            <a:xfrm>
              <a:off x="-5300676" y="-2716068"/>
              <a:ext cx="9502" cy="7210"/>
            </a:xfrm>
            <a:custGeom>
              <a:avLst/>
              <a:gdLst/>
              <a:ahLst/>
              <a:cxnLst/>
              <a:rect l="l" t="t" r="r" b="b"/>
              <a:pathLst>
                <a:path w="199" h="151" extrusionOk="0">
                  <a:moveTo>
                    <a:pt x="64" y="1"/>
                  </a:moveTo>
                  <a:cubicBezTo>
                    <a:pt x="45" y="1"/>
                    <a:pt x="26" y="12"/>
                    <a:pt x="12" y="39"/>
                  </a:cubicBezTo>
                  <a:cubicBezTo>
                    <a:pt x="0" y="80"/>
                    <a:pt x="0" y="125"/>
                    <a:pt x="52" y="139"/>
                  </a:cubicBezTo>
                  <a:cubicBezTo>
                    <a:pt x="71" y="143"/>
                    <a:pt x="93" y="151"/>
                    <a:pt x="112" y="151"/>
                  </a:cubicBezTo>
                  <a:cubicBezTo>
                    <a:pt x="135" y="151"/>
                    <a:pt x="154" y="143"/>
                    <a:pt x="164" y="121"/>
                  </a:cubicBezTo>
                  <a:cubicBezTo>
                    <a:pt x="198" y="57"/>
                    <a:pt x="138" y="39"/>
                    <a:pt x="102" y="12"/>
                  </a:cubicBezTo>
                  <a:cubicBezTo>
                    <a:pt x="90" y="4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0" name="Google Shape;18650;p13"/>
            <p:cNvSpPr/>
            <p:nvPr/>
          </p:nvSpPr>
          <p:spPr>
            <a:xfrm>
              <a:off x="-5546111" y="-3032889"/>
              <a:ext cx="11985" cy="8595"/>
            </a:xfrm>
            <a:custGeom>
              <a:avLst/>
              <a:gdLst/>
              <a:ahLst/>
              <a:cxnLst/>
              <a:rect l="l" t="t" r="r" b="b"/>
              <a:pathLst>
                <a:path w="251" h="180" extrusionOk="0">
                  <a:moveTo>
                    <a:pt x="202" y="0"/>
                  </a:moveTo>
                  <a:cubicBezTo>
                    <a:pt x="183" y="16"/>
                    <a:pt x="165" y="45"/>
                    <a:pt x="150" y="45"/>
                  </a:cubicBezTo>
                  <a:lnTo>
                    <a:pt x="131" y="45"/>
                  </a:lnTo>
                  <a:cubicBezTo>
                    <a:pt x="49" y="45"/>
                    <a:pt x="19" y="105"/>
                    <a:pt x="0" y="176"/>
                  </a:cubicBezTo>
                  <a:cubicBezTo>
                    <a:pt x="11" y="180"/>
                    <a:pt x="26" y="180"/>
                    <a:pt x="38" y="180"/>
                  </a:cubicBezTo>
                  <a:cubicBezTo>
                    <a:pt x="123" y="180"/>
                    <a:pt x="176" y="109"/>
                    <a:pt x="244" y="72"/>
                  </a:cubicBezTo>
                  <a:cubicBezTo>
                    <a:pt x="251" y="38"/>
                    <a:pt x="228" y="19"/>
                    <a:pt x="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1" name="Google Shape;18651;p13"/>
            <p:cNvSpPr/>
            <p:nvPr/>
          </p:nvSpPr>
          <p:spPr>
            <a:xfrm>
              <a:off x="-5441872" y="-2961455"/>
              <a:ext cx="9311" cy="13036"/>
            </a:xfrm>
            <a:custGeom>
              <a:avLst/>
              <a:gdLst/>
              <a:ahLst/>
              <a:cxnLst/>
              <a:rect l="l" t="t" r="r" b="b"/>
              <a:pathLst>
                <a:path w="195" h="273" extrusionOk="0">
                  <a:moveTo>
                    <a:pt x="31" y="0"/>
                  </a:moveTo>
                  <a:lnTo>
                    <a:pt x="31" y="0"/>
                  </a:lnTo>
                  <a:cubicBezTo>
                    <a:pt x="38" y="97"/>
                    <a:pt x="0" y="205"/>
                    <a:pt x="112" y="273"/>
                  </a:cubicBezTo>
                  <a:cubicBezTo>
                    <a:pt x="195" y="224"/>
                    <a:pt x="34" y="112"/>
                    <a:pt x="165" y="67"/>
                  </a:cubicBezTo>
                  <a:cubicBezTo>
                    <a:pt x="183" y="64"/>
                    <a:pt x="150" y="34"/>
                    <a:pt x="131" y="26"/>
                  </a:cubicBezTo>
                  <a:cubicBezTo>
                    <a:pt x="98" y="15"/>
                    <a:pt x="64" y="7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2" name="Google Shape;18652;p13"/>
            <p:cNvSpPr/>
            <p:nvPr/>
          </p:nvSpPr>
          <p:spPr>
            <a:xfrm>
              <a:off x="-5203218" y="-3039336"/>
              <a:ext cx="11794" cy="7401"/>
            </a:xfrm>
            <a:custGeom>
              <a:avLst/>
              <a:gdLst/>
              <a:ahLst/>
              <a:cxnLst/>
              <a:rect l="l" t="t" r="r" b="b"/>
              <a:pathLst>
                <a:path w="247" h="155" extrusionOk="0">
                  <a:moveTo>
                    <a:pt x="187" y="1"/>
                  </a:moveTo>
                  <a:cubicBezTo>
                    <a:pt x="164" y="23"/>
                    <a:pt x="154" y="68"/>
                    <a:pt x="120" y="68"/>
                  </a:cubicBezTo>
                  <a:cubicBezTo>
                    <a:pt x="112" y="68"/>
                    <a:pt x="105" y="65"/>
                    <a:pt x="93" y="61"/>
                  </a:cubicBezTo>
                  <a:cubicBezTo>
                    <a:pt x="79" y="54"/>
                    <a:pt x="64" y="31"/>
                    <a:pt x="49" y="31"/>
                  </a:cubicBezTo>
                  <a:cubicBezTo>
                    <a:pt x="41" y="31"/>
                    <a:pt x="34" y="39"/>
                    <a:pt x="26" y="54"/>
                  </a:cubicBezTo>
                  <a:cubicBezTo>
                    <a:pt x="0" y="95"/>
                    <a:pt x="34" y="118"/>
                    <a:pt x="64" y="140"/>
                  </a:cubicBezTo>
                  <a:cubicBezTo>
                    <a:pt x="83" y="151"/>
                    <a:pt x="102" y="154"/>
                    <a:pt x="120" y="154"/>
                  </a:cubicBezTo>
                  <a:lnTo>
                    <a:pt x="157" y="154"/>
                  </a:lnTo>
                  <a:cubicBezTo>
                    <a:pt x="169" y="151"/>
                    <a:pt x="180" y="151"/>
                    <a:pt x="195" y="151"/>
                  </a:cubicBezTo>
                  <a:cubicBezTo>
                    <a:pt x="202" y="151"/>
                    <a:pt x="214" y="151"/>
                    <a:pt x="221" y="154"/>
                  </a:cubicBezTo>
                  <a:cubicBezTo>
                    <a:pt x="221" y="99"/>
                    <a:pt x="247" y="39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3" name="Google Shape;18653;p13"/>
            <p:cNvSpPr/>
            <p:nvPr/>
          </p:nvSpPr>
          <p:spPr>
            <a:xfrm>
              <a:off x="-5060971" y="-2918098"/>
              <a:ext cx="15232" cy="7926"/>
            </a:xfrm>
            <a:custGeom>
              <a:avLst/>
              <a:gdLst/>
              <a:ahLst/>
              <a:cxnLst/>
              <a:rect l="l" t="t" r="r" b="b"/>
              <a:pathLst>
                <a:path w="319" h="166" extrusionOk="0">
                  <a:moveTo>
                    <a:pt x="64" y="1"/>
                  </a:moveTo>
                  <a:cubicBezTo>
                    <a:pt x="45" y="1"/>
                    <a:pt x="23" y="12"/>
                    <a:pt x="1" y="41"/>
                  </a:cubicBezTo>
                  <a:cubicBezTo>
                    <a:pt x="49" y="98"/>
                    <a:pt x="106" y="139"/>
                    <a:pt x="176" y="165"/>
                  </a:cubicBezTo>
                  <a:cubicBezTo>
                    <a:pt x="213" y="135"/>
                    <a:pt x="318" y="105"/>
                    <a:pt x="187" y="64"/>
                  </a:cubicBezTo>
                  <a:cubicBezTo>
                    <a:pt x="150" y="53"/>
                    <a:pt x="109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4" name="Google Shape;18654;p13"/>
            <p:cNvSpPr/>
            <p:nvPr/>
          </p:nvSpPr>
          <p:spPr>
            <a:xfrm>
              <a:off x="-5256029" y="-2656428"/>
              <a:ext cx="9836" cy="7210"/>
            </a:xfrm>
            <a:custGeom>
              <a:avLst/>
              <a:gdLst/>
              <a:ahLst/>
              <a:cxnLst/>
              <a:rect l="l" t="t" r="r" b="b"/>
              <a:pathLst>
                <a:path w="206" h="151" extrusionOk="0">
                  <a:moveTo>
                    <a:pt x="82" y="1"/>
                  </a:moveTo>
                  <a:cubicBezTo>
                    <a:pt x="64" y="1"/>
                    <a:pt x="45" y="8"/>
                    <a:pt x="30" y="27"/>
                  </a:cubicBezTo>
                  <a:cubicBezTo>
                    <a:pt x="0" y="68"/>
                    <a:pt x="22" y="106"/>
                    <a:pt x="56" y="135"/>
                  </a:cubicBezTo>
                  <a:cubicBezTo>
                    <a:pt x="74" y="142"/>
                    <a:pt x="93" y="150"/>
                    <a:pt x="112" y="150"/>
                  </a:cubicBezTo>
                  <a:cubicBezTo>
                    <a:pt x="138" y="150"/>
                    <a:pt x="161" y="135"/>
                    <a:pt x="179" y="106"/>
                  </a:cubicBezTo>
                  <a:cubicBezTo>
                    <a:pt x="205" y="68"/>
                    <a:pt x="176" y="42"/>
                    <a:pt x="142" y="23"/>
                  </a:cubicBezTo>
                  <a:cubicBezTo>
                    <a:pt x="123" y="8"/>
                    <a:pt x="100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5" name="Google Shape;18655;p13"/>
            <p:cNvSpPr/>
            <p:nvPr/>
          </p:nvSpPr>
          <p:spPr>
            <a:xfrm>
              <a:off x="-4863715" y="-2745864"/>
              <a:ext cx="12893" cy="6303"/>
            </a:xfrm>
            <a:custGeom>
              <a:avLst/>
              <a:gdLst/>
              <a:ahLst/>
              <a:cxnLst/>
              <a:rect l="l" t="t" r="r" b="b"/>
              <a:pathLst>
                <a:path w="270" h="132" extrusionOk="0">
                  <a:moveTo>
                    <a:pt x="38" y="0"/>
                  </a:moveTo>
                  <a:cubicBezTo>
                    <a:pt x="30" y="12"/>
                    <a:pt x="23" y="19"/>
                    <a:pt x="15" y="31"/>
                  </a:cubicBezTo>
                  <a:cubicBezTo>
                    <a:pt x="0" y="90"/>
                    <a:pt x="23" y="102"/>
                    <a:pt x="49" y="102"/>
                  </a:cubicBezTo>
                  <a:cubicBezTo>
                    <a:pt x="57" y="102"/>
                    <a:pt x="67" y="102"/>
                    <a:pt x="75" y="98"/>
                  </a:cubicBezTo>
                  <a:lnTo>
                    <a:pt x="105" y="98"/>
                  </a:lnTo>
                  <a:cubicBezTo>
                    <a:pt x="119" y="98"/>
                    <a:pt x="131" y="102"/>
                    <a:pt x="138" y="113"/>
                  </a:cubicBezTo>
                  <a:cubicBezTo>
                    <a:pt x="154" y="124"/>
                    <a:pt x="164" y="131"/>
                    <a:pt x="180" y="131"/>
                  </a:cubicBezTo>
                  <a:cubicBezTo>
                    <a:pt x="195" y="131"/>
                    <a:pt x="209" y="124"/>
                    <a:pt x="221" y="121"/>
                  </a:cubicBezTo>
                  <a:cubicBezTo>
                    <a:pt x="236" y="117"/>
                    <a:pt x="250" y="109"/>
                    <a:pt x="266" y="109"/>
                  </a:cubicBezTo>
                  <a:lnTo>
                    <a:pt x="269" y="109"/>
                  </a:lnTo>
                  <a:cubicBezTo>
                    <a:pt x="262" y="53"/>
                    <a:pt x="232" y="27"/>
                    <a:pt x="187" y="27"/>
                  </a:cubicBezTo>
                  <a:cubicBezTo>
                    <a:pt x="176" y="27"/>
                    <a:pt x="161" y="27"/>
                    <a:pt x="146" y="31"/>
                  </a:cubicBezTo>
                  <a:cubicBezTo>
                    <a:pt x="138" y="35"/>
                    <a:pt x="127" y="35"/>
                    <a:pt x="119" y="35"/>
                  </a:cubicBezTo>
                  <a:cubicBezTo>
                    <a:pt x="86" y="35"/>
                    <a:pt x="64" y="16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6" name="Google Shape;18656;p13"/>
            <p:cNvSpPr/>
            <p:nvPr/>
          </p:nvSpPr>
          <p:spPr>
            <a:xfrm>
              <a:off x="-5212338" y="-2730154"/>
              <a:ext cx="9693" cy="9884"/>
            </a:xfrm>
            <a:custGeom>
              <a:avLst/>
              <a:gdLst/>
              <a:ahLst/>
              <a:cxnLst/>
              <a:rect l="l" t="t" r="r" b="b"/>
              <a:pathLst>
                <a:path w="203" h="207" extrusionOk="0">
                  <a:moveTo>
                    <a:pt x="1" y="1"/>
                  </a:moveTo>
                  <a:lnTo>
                    <a:pt x="1" y="1"/>
                  </a:lnTo>
                  <a:cubicBezTo>
                    <a:pt x="5" y="116"/>
                    <a:pt x="41" y="199"/>
                    <a:pt x="169" y="206"/>
                  </a:cubicBezTo>
                  <a:cubicBezTo>
                    <a:pt x="188" y="180"/>
                    <a:pt x="203" y="154"/>
                    <a:pt x="184" y="124"/>
                  </a:cubicBezTo>
                  <a:cubicBezTo>
                    <a:pt x="113" y="98"/>
                    <a:pt x="79" y="1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7" name="Google Shape;18657;p13"/>
            <p:cNvSpPr/>
            <p:nvPr/>
          </p:nvSpPr>
          <p:spPr>
            <a:xfrm>
              <a:off x="-4842849" y="-2813860"/>
              <a:ext cx="8404" cy="7210"/>
            </a:xfrm>
            <a:custGeom>
              <a:avLst/>
              <a:gdLst/>
              <a:ahLst/>
              <a:cxnLst/>
              <a:rect l="l" t="t" r="r" b="b"/>
              <a:pathLst>
                <a:path w="176" h="151" extrusionOk="0">
                  <a:moveTo>
                    <a:pt x="83" y="1"/>
                  </a:moveTo>
                  <a:cubicBezTo>
                    <a:pt x="60" y="1"/>
                    <a:pt x="41" y="16"/>
                    <a:pt x="23" y="42"/>
                  </a:cubicBezTo>
                  <a:cubicBezTo>
                    <a:pt x="1" y="79"/>
                    <a:pt x="12" y="109"/>
                    <a:pt x="49" y="135"/>
                  </a:cubicBezTo>
                  <a:cubicBezTo>
                    <a:pt x="64" y="146"/>
                    <a:pt x="79" y="150"/>
                    <a:pt x="94" y="150"/>
                  </a:cubicBezTo>
                  <a:cubicBezTo>
                    <a:pt x="117" y="150"/>
                    <a:pt x="135" y="135"/>
                    <a:pt x="150" y="109"/>
                  </a:cubicBezTo>
                  <a:cubicBezTo>
                    <a:pt x="176" y="68"/>
                    <a:pt x="161" y="42"/>
                    <a:pt x="127" y="16"/>
                  </a:cubicBezTo>
                  <a:cubicBezTo>
                    <a:pt x="113" y="4"/>
                    <a:pt x="98" y="1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8" name="Google Shape;18658;p13"/>
            <p:cNvSpPr/>
            <p:nvPr/>
          </p:nvSpPr>
          <p:spPr>
            <a:xfrm>
              <a:off x="-4905353" y="-2770837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110" y="0"/>
                  </a:moveTo>
                  <a:cubicBezTo>
                    <a:pt x="106" y="4"/>
                    <a:pt x="106" y="4"/>
                    <a:pt x="106" y="8"/>
                  </a:cubicBezTo>
                  <a:cubicBezTo>
                    <a:pt x="94" y="52"/>
                    <a:pt x="1" y="68"/>
                    <a:pt x="42" y="128"/>
                  </a:cubicBezTo>
                  <a:cubicBezTo>
                    <a:pt x="61" y="154"/>
                    <a:pt x="94" y="180"/>
                    <a:pt x="128" y="180"/>
                  </a:cubicBezTo>
                  <a:cubicBezTo>
                    <a:pt x="147" y="180"/>
                    <a:pt x="170" y="169"/>
                    <a:pt x="192" y="142"/>
                  </a:cubicBezTo>
                  <a:cubicBezTo>
                    <a:pt x="203" y="71"/>
                    <a:pt x="166" y="3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9" name="Google Shape;18659;p13"/>
            <p:cNvSpPr/>
            <p:nvPr/>
          </p:nvSpPr>
          <p:spPr>
            <a:xfrm>
              <a:off x="-5419716" y="-3252205"/>
              <a:ext cx="8786" cy="13752"/>
            </a:xfrm>
            <a:custGeom>
              <a:avLst/>
              <a:gdLst/>
              <a:ahLst/>
              <a:cxnLst/>
              <a:rect l="l" t="t" r="r" b="b"/>
              <a:pathLst>
                <a:path w="184" h="288" extrusionOk="0">
                  <a:moveTo>
                    <a:pt x="0" y="0"/>
                  </a:moveTo>
                  <a:lnTo>
                    <a:pt x="0" y="0"/>
                  </a:lnTo>
                  <a:cubicBezTo>
                    <a:pt x="56" y="75"/>
                    <a:pt x="15" y="179"/>
                    <a:pt x="86" y="250"/>
                  </a:cubicBezTo>
                  <a:cubicBezTo>
                    <a:pt x="105" y="273"/>
                    <a:pt x="123" y="287"/>
                    <a:pt x="138" y="287"/>
                  </a:cubicBezTo>
                  <a:cubicBezTo>
                    <a:pt x="153" y="287"/>
                    <a:pt x="164" y="276"/>
                    <a:pt x="183" y="254"/>
                  </a:cubicBezTo>
                  <a:cubicBezTo>
                    <a:pt x="109" y="179"/>
                    <a:pt x="109" y="49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0" name="Google Shape;18660;p13"/>
            <p:cNvSpPr/>
            <p:nvPr/>
          </p:nvSpPr>
          <p:spPr>
            <a:xfrm>
              <a:off x="-5502372" y="-3020904"/>
              <a:ext cx="10744" cy="9502"/>
            </a:xfrm>
            <a:custGeom>
              <a:avLst/>
              <a:gdLst/>
              <a:ahLst/>
              <a:cxnLst/>
              <a:rect l="l" t="t" r="r" b="b"/>
              <a:pathLst>
                <a:path w="225" h="199" extrusionOk="0">
                  <a:moveTo>
                    <a:pt x="0" y="1"/>
                  </a:moveTo>
                  <a:cubicBezTo>
                    <a:pt x="0" y="53"/>
                    <a:pt x="56" y="94"/>
                    <a:pt x="34" y="153"/>
                  </a:cubicBezTo>
                  <a:cubicBezTo>
                    <a:pt x="90" y="180"/>
                    <a:pt x="146" y="191"/>
                    <a:pt x="225" y="198"/>
                  </a:cubicBezTo>
                  <a:cubicBezTo>
                    <a:pt x="183" y="79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1" name="Google Shape;18661;p13"/>
            <p:cNvSpPr/>
            <p:nvPr/>
          </p:nvSpPr>
          <p:spPr>
            <a:xfrm>
              <a:off x="-5442207" y="-3003953"/>
              <a:ext cx="11985" cy="6446"/>
            </a:xfrm>
            <a:custGeom>
              <a:avLst/>
              <a:gdLst/>
              <a:ahLst/>
              <a:cxnLst/>
              <a:rect l="l" t="t" r="r" b="b"/>
              <a:pathLst>
                <a:path w="251" h="135" extrusionOk="0">
                  <a:moveTo>
                    <a:pt x="145" y="0"/>
                  </a:moveTo>
                  <a:cubicBezTo>
                    <a:pt x="119" y="0"/>
                    <a:pt x="97" y="19"/>
                    <a:pt x="78" y="38"/>
                  </a:cubicBezTo>
                  <a:cubicBezTo>
                    <a:pt x="56" y="57"/>
                    <a:pt x="33" y="75"/>
                    <a:pt x="7" y="75"/>
                  </a:cubicBezTo>
                  <a:cubicBezTo>
                    <a:pt x="4" y="75"/>
                    <a:pt x="4" y="72"/>
                    <a:pt x="0" y="72"/>
                  </a:cubicBezTo>
                  <a:lnTo>
                    <a:pt x="0" y="72"/>
                  </a:lnTo>
                  <a:cubicBezTo>
                    <a:pt x="41" y="112"/>
                    <a:pt x="93" y="117"/>
                    <a:pt x="145" y="127"/>
                  </a:cubicBezTo>
                  <a:cubicBezTo>
                    <a:pt x="164" y="131"/>
                    <a:pt x="176" y="135"/>
                    <a:pt x="187" y="135"/>
                  </a:cubicBezTo>
                  <a:cubicBezTo>
                    <a:pt x="250" y="135"/>
                    <a:pt x="228" y="83"/>
                    <a:pt x="202" y="34"/>
                  </a:cubicBezTo>
                  <a:cubicBezTo>
                    <a:pt x="183" y="8"/>
                    <a:pt x="164" y="0"/>
                    <a:pt x="1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2" name="Google Shape;18662;p13"/>
            <p:cNvSpPr/>
            <p:nvPr/>
          </p:nvSpPr>
          <p:spPr>
            <a:xfrm>
              <a:off x="-5462930" y="-2896468"/>
              <a:ext cx="14325" cy="8022"/>
            </a:xfrm>
            <a:custGeom>
              <a:avLst/>
              <a:gdLst/>
              <a:ahLst/>
              <a:cxnLst/>
              <a:rect l="l" t="t" r="r" b="b"/>
              <a:pathLst>
                <a:path w="300" h="168" extrusionOk="0">
                  <a:moveTo>
                    <a:pt x="41" y="0"/>
                  </a:moveTo>
                  <a:cubicBezTo>
                    <a:pt x="1" y="56"/>
                    <a:pt x="79" y="59"/>
                    <a:pt x="86" y="101"/>
                  </a:cubicBezTo>
                  <a:cubicBezTo>
                    <a:pt x="90" y="127"/>
                    <a:pt x="94" y="138"/>
                    <a:pt x="101" y="138"/>
                  </a:cubicBezTo>
                  <a:cubicBezTo>
                    <a:pt x="108" y="138"/>
                    <a:pt x="120" y="112"/>
                    <a:pt x="139" y="104"/>
                  </a:cubicBezTo>
                  <a:cubicBezTo>
                    <a:pt x="161" y="93"/>
                    <a:pt x="172" y="90"/>
                    <a:pt x="180" y="90"/>
                  </a:cubicBezTo>
                  <a:cubicBezTo>
                    <a:pt x="206" y="90"/>
                    <a:pt x="180" y="135"/>
                    <a:pt x="176" y="161"/>
                  </a:cubicBezTo>
                  <a:cubicBezTo>
                    <a:pt x="203" y="164"/>
                    <a:pt x="229" y="164"/>
                    <a:pt x="258" y="168"/>
                  </a:cubicBezTo>
                  <a:cubicBezTo>
                    <a:pt x="299" y="101"/>
                    <a:pt x="247" y="78"/>
                    <a:pt x="203" y="48"/>
                  </a:cubicBezTo>
                  <a:cubicBezTo>
                    <a:pt x="184" y="33"/>
                    <a:pt x="165" y="19"/>
                    <a:pt x="146" y="7"/>
                  </a:cubicBezTo>
                  <a:cubicBezTo>
                    <a:pt x="135" y="14"/>
                    <a:pt x="124" y="19"/>
                    <a:pt x="116" y="19"/>
                  </a:cubicBezTo>
                  <a:cubicBezTo>
                    <a:pt x="105" y="19"/>
                    <a:pt x="94" y="11"/>
                    <a:pt x="82" y="7"/>
                  </a:cubicBezTo>
                  <a:cubicBezTo>
                    <a:pt x="72" y="4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3" name="Google Shape;18663;p13"/>
            <p:cNvSpPr/>
            <p:nvPr/>
          </p:nvSpPr>
          <p:spPr>
            <a:xfrm>
              <a:off x="-5080787" y="-2824031"/>
              <a:ext cx="9884" cy="11651"/>
            </a:xfrm>
            <a:custGeom>
              <a:avLst/>
              <a:gdLst/>
              <a:ahLst/>
              <a:cxnLst/>
              <a:rect l="l" t="t" r="r" b="b"/>
              <a:pathLst>
                <a:path w="207" h="244" extrusionOk="0">
                  <a:moveTo>
                    <a:pt x="207" y="0"/>
                  </a:moveTo>
                  <a:lnTo>
                    <a:pt x="207" y="0"/>
                  </a:lnTo>
                  <a:cubicBezTo>
                    <a:pt x="112" y="27"/>
                    <a:pt x="83" y="131"/>
                    <a:pt x="0" y="169"/>
                  </a:cubicBezTo>
                  <a:cubicBezTo>
                    <a:pt x="12" y="180"/>
                    <a:pt x="23" y="188"/>
                    <a:pt x="34" y="195"/>
                  </a:cubicBezTo>
                  <a:cubicBezTo>
                    <a:pt x="45" y="202"/>
                    <a:pt x="57" y="206"/>
                    <a:pt x="64" y="214"/>
                  </a:cubicBezTo>
                  <a:cubicBezTo>
                    <a:pt x="76" y="206"/>
                    <a:pt x="86" y="206"/>
                    <a:pt x="98" y="206"/>
                  </a:cubicBezTo>
                  <a:cubicBezTo>
                    <a:pt x="128" y="206"/>
                    <a:pt x="150" y="229"/>
                    <a:pt x="176" y="243"/>
                  </a:cubicBezTo>
                  <a:cubicBezTo>
                    <a:pt x="169" y="162"/>
                    <a:pt x="135" y="72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4" name="Google Shape;18664;p13"/>
            <p:cNvSpPr/>
            <p:nvPr/>
          </p:nvSpPr>
          <p:spPr>
            <a:xfrm>
              <a:off x="-5204316" y="-2726191"/>
              <a:ext cx="8643" cy="8452"/>
            </a:xfrm>
            <a:custGeom>
              <a:avLst/>
              <a:gdLst/>
              <a:ahLst/>
              <a:cxnLst/>
              <a:rect l="l" t="t" r="r" b="b"/>
              <a:pathLst>
                <a:path w="181" h="177" extrusionOk="0">
                  <a:moveTo>
                    <a:pt x="83" y="0"/>
                  </a:moveTo>
                  <a:cubicBezTo>
                    <a:pt x="64" y="0"/>
                    <a:pt x="42" y="11"/>
                    <a:pt x="16" y="41"/>
                  </a:cubicBezTo>
                  <a:cubicBezTo>
                    <a:pt x="35" y="71"/>
                    <a:pt x="20" y="97"/>
                    <a:pt x="1" y="123"/>
                  </a:cubicBezTo>
                  <a:cubicBezTo>
                    <a:pt x="4" y="142"/>
                    <a:pt x="8" y="157"/>
                    <a:pt x="12" y="172"/>
                  </a:cubicBezTo>
                  <a:cubicBezTo>
                    <a:pt x="16" y="176"/>
                    <a:pt x="20" y="176"/>
                    <a:pt x="27" y="176"/>
                  </a:cubicBezTo>
                  <a:cubicBezTo>
                    <a:pt x="53" y="176"/>
                    <a:pt x="72" y="154"/>
                    <a:pt x="87" y="131"/>
                  </a:cubicBezTo>
                  <a:cubicBezTo>
                    <a:pt x="94" y="120"/>
                    <a:pt x="106" y="120"/>
                    <a:pt x="120" y="120"/>
                  </a:cubicBezTo>
                  <a:lnTo>
                    <a:pt x="135" y="120"/>
                  </a:lnTo>
                  <a:cubicBezTo>
                    <a:pt x="158" y="120"/>
                    <a:pt x="180" y="116"/>
                    <a:pt x="161" y="75"/>
                  </a:cubicBezTo>
                  <a:cubicBezTo>
                    <a:pt x="143" y="33"/>
                    <a:pt x="116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5" name="Google Shape;18665;p13"/>
            <p:cNvSpPr/>
            <p:nvPr/>
          </p:nvSpPr>
          <p:spPr>
            <a:xfrm>
              <a:off x="-5282817" y="-2658243"/>
              <a:ext cx="9120" cy="7735"/>
            </a:xfrm>
            <a:custGeom>
              <a:avLst/>
              <a:gdLst/>
              <a:ahLst/>
              <a:cxnLst/>
              <a:rect l="l" t="t" r="r" b="b"/>
              <a:pathLst>
                <a:path w="191" h="162" extrusionOk="0">
                  <a:moveTo>
                    <a:pt x="90" y="1"/>
                  </a:moveTo>
                  <a:cubicBezTo>
                    <a:pt x="71" y="1"/>
                    <a:pt x="56" y="9"/>
                    <a:pt x="42" y="23"/>
                  </a:cubicBezTo>
                  <a:cubicBezTo>
                    <a:pt x="0" y="72"/>
                    <a:pt x="33" y="106"/>
                    <a:pt x="56" y="139"/>
                  </a:cubicBezTo>
                  <a:cubicBezTo>
                    <a:pt x="68" y="154"/>
                    <a:pt x="78" y="162"/>
                    <a:pt x="94" y="162"/>
                  </a:cubicBezTo>
                  <a:cubicBezTo>
                    <a:pt x="104" y="162"/>
                    <a:pt x="120" y="154"/>
                    <a:pt x="131" y="139"/>
                  </a:cubicBezTo>
                  <a:cubicBezTo>
                    <a:pt x="161" y="102"/>
                    <a:pt x="190" y="58"/>
                    <a:pt x="138" y="16"/>
                  </a:cubicBezTo>
                  <a:cubicBezTo>
                    <a:pt x="123" y="9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6" name="Google Shape;18666;p13"/>
            <p:cNvSpPr/>
            <p:nvPr/>
          </p:nvSpPr>
          <p:spPr>
            <a:xfrm>
              <a:off x="-5456150" y="-2907928"/>
              <a:ext cx="7210" cy="13800"/>
            </a:xfrm>
            <a:custGeom>
              <a:avLst/>
              <a:gdLst/>
              <a:ahLst/>
              <a:cxnLst/>
              <a:rect l="l" t="t" r="r" b="b"/>
              <a:pathLst>
                <a:path w="151" h="289" extrusionOk="0">
                  <a:moveTo>
                    <a:pt x="30" y="0"/>
                  </a:moveTo>
                  <a:cubicBezTo>
                    <a:pt x="4" y="35"/>
                    <a:pt x="8" y="75"/>
                    <a:pt x="0" y="113"/>
                  </a:cubicBezTo>
                  <a:cubicBezTo>
                    <a:pt x="34" y="157"/>
                    <a:pt x="30" y="202"/>
                    <a:pt x="4" y="247"/>
                  </a:cubicBezTo>
                  <a:cubicBezTo>
                    <a:pt x="23" y="259"/>
                    <a:pt x="42" y="273"/>
                    <a:pt x="61" y="288"/>
                  </a:cubicBezTo>
                  <a:cubicBezTo>
                    <a:pt x="75" y="228"/>
                    <a:pt x="78" y="169"/>
                    <a:pt x="105" y="116"/>
                  </a:cubicBezTo>
                  <a:cubicBezTo>
                    <a:pt x="150" y="26"/>
                    <a:pt x="75" y="26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7" name="Google Shape;18667;p13"/>
            <p:cNvSpPr/>
            <p:nvPr/>
          </p:nvSpPr>
          <p:spPr>
            <a:xfrm>
              <a:off x="-5254979" y="-2805456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82" y="0"/>
                  </a:moveTo>
                  <a:cubicBezTo>
                    <a:pt x="68" y="0"/>
                    <a:pt x="52" y="4"/>
                    <a:pt x="34" y="15"/>
                  </a:cubicBezTo>
                  <a:cubicBezTo>
                    <a:pt x="0" y="37"/>
                    <a:pt x="0" y="90"/>
                    <a:pt x="26" y="113"/>
                  </a:cubicBezTo>
                  <a:cubicBezTo>
                    <a:pt x="49" y="131"/>
                    <a:pt x="64" y="139"/>
                    <a:pt x="82" y="139"/>
                  </a:cubicBezTo>
                  <a:cubicBezTo>
                    <a:pt x="120" y="139"/>
                    <a:pt x="149" y="105"/>
                    <a:pt x="183" y="75"/>
                  </a:cubicBezTo>
                  <a:cubicBezTo>
                    <a:pt x="149" y="45"/>
                    <a:pt x="123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8" name="Google Shape;18668;p13"/>
            <p:cNvSpPr/>
            <p:nvPr/>
          </p:nvSpPr>
          <p:spPr>
            <a:xfrm>
              <a:off x="-5328180" y="-2728197"/>
              <a:ext cx="9168" cy="7735"/>
            </a:xfrm>
            <a:custGeom>
              <a:avLst/>
              <a:gdLst/>
              <a:ahLst/>
              <a:cxnLst/>
              <a:rect l="l" t="t" r="r" b="b"/>
              <a:pathLst>
                <a:path w="192" h="162" extrusionOk="0">
                  <a:moveTo>
                    <a:pt x="60" y="1"/>
                  </a:moveTo>
                  <a:cubicBezTo>
                    <a:pt x="45" y="1"/>
                    <a:pt x="34" y="5"/>
                    <a:pt x="23" y="27"/>
                  </a:cubicBezTo>
                  <a:cubicBezTo>
                    <a:pt x="0" y="75"/>
                    <a:pt x="41" y="117"/>
                    <a:pt x="72" y="154"/>
                  </a:cubicBezTo>
                  <a:cubicBezTo>
                    <a:pt x="83" y="158"/>
                    <a:pt x="94" y="162"/>
                    <a:pt x="105" y="162"/>
                  </a:cubicBezTo>
                  <a:cubicBezTo>
                    <a:pt x="124" y="162"/>
                    <a:pt x="139" y="154"/>
                    <a:pt x="146" y="132"/>
                  </a:cubicBezTo>
                  <a:cubicBezTo>
                    <a:pt x="157" y="98"/>
                    <a:pt x="191" y="49"/>
                    <a:pt x="131" y="27"/>
                  </a:cubicBezTo>
                  <a:cubicBezTo>
                    <a:pt x="112" y="20"/>
                    <a:pt x="86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9" name="Google Shape;18669;p13"/>
            <p:cNvSpPr/>
            <p:nvPr/>
          </p:nvSpPr>
          <p:spPr>
            <a:xfrm>
              <a:off x="-5421722" y="-2844563"/>
              <a:ext cx="11317" cy="7544"/>
            </a:xfrm>
            <a:custGeom>
              <a:avLst/>
              <a:gdLst/>
              <a:ahLst/>
              <a:cxnLst/>
              <a:rect l="l" t="t" r="r" b="b"/>
              <a:pathLst>
                <a:path w="237" h="158" extrusionOk="0">
                  <a:moveTo>
                    <a:pt x="203" y="0"/>
                  </a:moveTo>
                  <a:cubicBezTo>
                    <a:pt x="165" y="19"/>
                    <a:pt x="128" y="38"/>
                    <a:pt x="87" y="38"/>
                  </a:cubicBezTo>
                  <a:cubicBezTo>
                    <a:pt x="64" y="38"/>
                    <a:pt x="38" y="31"/>
                    <a:pt x="12" y="16"/>
                  </a:cubicBezTo>
                  <a:lnTo>
                    <a:pt x="12" y="16"/>
                  </a:lnTo>
                  <a:cubicBezTo>
                    <a:pt x="1" y="68"/>
                    <a:pt x="80" y="83"/>
                    <a:pt x="64" y="139"/>
                  </a:cubicBezTo>
                  <a:cubicBezTo>
                    <a:pt x="83" y="147"/>
                    <a:pt x="98" y="157"/>
                    <a:pt x="116" y="157"/>
                  </a:cubicBezTo>
                  <a:cubicBezTo>
                    <a:pt x="128" y="157"/>
                    <a:pt x="139" y="154"/>
                    <a:pt x="151" y="143"/>
                  </a:cubicBezTo>
                  <a:cubicBezTo>
                    <a:pt x="232" y="121"/>
                    <a:pt x="237" y="68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0" name="Google Shape;18670;p13"/>
            <p:cNvSpPr/>
            <p:nvPr/>
          </p:nvSpPr>
          <p:spPr>
            <a:xfrm>
              <a:off x="-5307647" y="-2949852"/>
              <a:ext cx="7354" cy="11269"/>
            </a:xfrm>
            <a:custGeom>
              <a:avLst/>
              <a:gdLst/>
              <a:ahLst/>
              <a:cxnLst/>
              <a:rect l="l" t="t" r="r" b="b"/>
              <a:pathLst>
                <a:path w="154" h="236" extrusionOk="0">
                  <a:moveTo>
                    <a:pt x="135" y="0"/>
                  </a:moveTo>
                  <a:cubicBezTo>
                    <a:pt x="120" y="4"/>
                    <a:pt x="101" y="7"/>
                    <a:pt x="82" y="11"/>
                  </a:cubicBezTo>
                  <a:cubicBezTo>
                    <a:pt x="56" y="83"/>
                    <a:pt x="1" y="150"/>
                    <a:pt x="27" y="235"/>
                  </a:cubicBezTo>
                  <a:cubicBezTo>
                    <a:pt x="139" y="195"/>
                    <a:pt x="153" y="105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1" name="Google Shape;18671;p13"/>
            <p:cNvSpPr/>
            <p:nvPr/>
          </p:nvSpPr>
          <p:spPr>
            <a:xfrm>
              <a:off x="-5477064" y="-3226181"/>
              <a:ext cx="10744" cy="8070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99" y="1"/>
                  </a:moveTo>
                  <a:cubicBezTo>
                    <a:pt x="162" y="1"/>
                    <a:pt x="132" y="19"/>
                    <a:pt x="102" y="42"/>
                  </a:cubicBezTo>
                  <a:cubicBezTo>
                    <a:pt x="72" y="61"/>
                    <a:pt x="42" y="83"/>
                    <a:pt x="9" y="83"/>
                  </a:cubicBezTo>
                  <a:lnTo>
                    <a:pt x="1" y="83"/>
                  </a:lnTo>
                  <a:cubicBezTo>
                    <a:pt x="38" y="105"/>
                    <a:pt x="76" y="168"/>
                    <a:pt x="121" y="168"/>
                  </a:cubicBezTo>
                  <a:cubicBezTo>
                    <a:pt x="140" y="168"/>
                    <a:pt x="166" y="154"/>
                    <a:pt x="192" y="113"/>
                  </a:cubicBezTo>
                  <a:cubicBezTo>
                    <a:pt x="109" y="49"/>
                    <a:pt x="221" y="42"/>
                    <a:pt x="225" y="4"/>
                  </a:cubicBezTo>
                  <a:cubicBezTo>
                    <a:pt x="214" y="1"/>
                    <a:pt x="207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2" name="Google Shape;18672;p13"/>
            <p:cNvSpPr/>
            <p:nvPr/>
          </p:nvSpPr>
          <p:spPr>
            <a:xfrm>
              <a:off x="-5299434" y="-2702125"/>
              <a:ext cx="10935" cy="8117"/>
            </a:xfrm>
            <a:custGeom>
              <a:avLst/>
              <a:gdLst/>
              <a:ahLst/>
              <a:cxnLst/>
              <a:rect l="l" t="t" r="r" b="b"/>
              <a:pathLst>
                <a:path w="229" h="170" extrusionOk="0">
                  <a:moveTo>
                    <a:pt x="165" y="0"/>
                  </a:moveTo>
                  <a:cubicBezTo>
                    <a:pt x="135" y="64"/>
                    <a:pt x="83" y="87"/>
                    <a:pt x="15" y="87"/>
                  </a:cubicBezTo>
                  <a:lnTo>
                    <a:pt x="0" y="87"/>
                  </a:lnTo>
                  <a:cubicBezTo>
                    <a:pt x="49" y="139"/>
                    <a:pt x="76" y="169"/>
                    <a:pt x="102" y="169"/>
                  </a:cubicBezTo>
                  <a:cubicBezTo>
                    <a:pt x="131" y="169"/>
                    <a:pt x="161" y="128"/>
                    <a:pt x="228" y="38"/>
                  </a:cubicBezTo>
                  <a:cubicBezTo>
                    <a:pt x="206" y="26"/>
                    <a:pt x="188" y="12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3" name="Google Shape;18673;p13"/>
            <p:cNvSpPr/>
            <p:nvPr/>
          </p:nvSpPr>
          <p:spPr>
            <a:xfrm>
              <a:off x="-5022962" y="-2672329"/>
              <a:ext cx="6112" cy="9884"/>
            </a:xfrm>
            <a:custGeom>
              <a:avLst/>
              <a:gdLst/>
              <a:ahLst/>
              <a:cxnLst/>
              <a:rect l="l" t="t" r="r" b="b"/>
              <a:pathLst>
                <a:path w="128" h="207" extrusionOk="0">
                  <a:moveTo>
                    <a:pt x="53" y="1"/>
                  </a:moveTo>
                  <a:cubicBezTo>
                    <a:pt x="31" y="1"/>
                    <a:pt x="16" y="20"/>
                    <a:pt x="16" y="39"/>
                  </a:cubicBezTo>
                  <a:cubicBezTo>
                    <a:pt x="27" y="98"/>
                    <a:pt x="0" y="184"/>
                    <a:pt x="95" y="206"/>
                  </a:cubicBezTo>
                  <a:cubicBezTo>
                    <a:pt x="117" y="187"/>
                    <a:pt x="121" y="165"/>
                    <a:pt x="109" y="151"/>
                  </a:cubicBezTo>
                  <a:cubicBezTo>
                    <a:pt x="87" y="106"/>
                    <a:pt x="128" y="35"/>
                    <a:pt x="68" y="4"/>
                  </a:cubicBezTo>
                  <a:cubicBezTo>
                    <a:pt x="64" y="1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4" name="Google Shape;18674;p13"/>
            <p:cNvSpPr/>
            <p:nvPr/>
          </p:nvSpPr>
          <p:spPr>
            <a:xfrm>
              <a:off x="-5327989" y="-3098020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46" y="1"/>
                  </a:moveTo>
                  <a:cubicBezTo>
                    <a:pt x="34" y="1"/>
                    <a:pt x="27" y="8"/>
                    <a:pt x="19" y="27"/>
                  </a:cubicBezTo>
                  <a:cubicBezTo>
                    <a:pt x="1" y="68"/>
                    <a:pt x="8" y="108"/>
                    <a:pt x="53" y="131"/>
                  </a:cubicBezTo>
                  <a:cubicBezTo>
                    <a:pt x="72" y="143"/>
                    <a:pt x="98" y="153"/>
                    <a:pt x="116" y="153"/>
                  </a:cubicBezTo>
                  <a:cubicBezTo>
                    <a:pt x="131" y="153"/>
                    <a:pt x="142" y="146"/>
                    <a:pt x="150" y="131"/>
                  </a:cubicBezTo>
                  <a:cubicBezTo>
                    <a:pt x="180" y="79"/>
                    <a:pt x="127" y="49"/>
                    <a:pt x="86" y="23"/>
                  </a:cubicBezTo>
                  <a:cubicBezTo>
                    <a:pt x="75" y="15"/>
                    <a:pt x="60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5" name="Google Shape;18675;p13"/>
            <p:cNvSpPr/>
            <p:nvPr/>
          </p:nvSpPr>
          <p:spPr>
            <a:xfrm>
              <a:off x="-5462405" y="-2908835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0" y="1"/>
                  </a:moveTo>
                  <a:cubicBezTo>
                    <a:pt x="0" y="45"/>
                    <a:pt x="4" y="90"/>
                    <a:pt x="4" y="132"/>
                  </a:cubicBezTo>
                  <a:cubicBezTo>
                    <a:pt x="23" y="150"/>
                    <a:pt x="42" y="158"/>
                    <a:pt x="61" y="158"/>
                  </a:cubicBezTo>
                  <a:cubicBezTo>
                    <a:pt x="87" y="158"/>
                    <a:pt x="109" y="147"/>
                    <a:pt x="131" y="132"/>
                  </a:cubicBezTo>
                  <a:cubicBezTo>
                    <a:pt x="139" y="94"/>
                    <a:pt x="135" y="54"/>
                    <a:pt x="161" y="19"/>
                  </a:cubicBezTo>
                  <a:cubicBezTo>
                    <a:pt x="154" y="19"/>
                    <a:pt x="142" y="16"/>
                    <a:pt x="135" y="16"/>
                  </a:cubicBezTo>
                  <a:cubicBezTo>
                    <a:pt x="124" y="16"/>
                    <a:pt x="109" y="19"/>
                    <a:pt x="97" y="19"/>
                  </a:cubicBezTo>
                  <a:cubicBezTo>
                    <a:pt x="87" y="23"/>
                    <a:pt x="75" y="23"/>
                    <a:pt x="61" y="23"/>
                  </a:cubicBezTo>
                  <a:cubicBezTo>
                    <a:pt x="42" y="23"/>
                    <a:pt x="19" y="19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6" name="Google Shape;18676;p13"/>
            <p:cNvSpPr/>
            <p:nvPr/>
          </p:nvSpPr>
          <p:spPr>
            <a:xfrm>
              <a:off x="-5236261" y="-2827755"/>
              <a:ext cx="8595" cy="573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0" y="0"/>
                  </a:moveTo>
                  <a:cubicBezTo>
                    <a:pt x="23" y="83"/>
                    <a:pt x="76" y="119"/>
                    <a:pt x="150" y="119"/>
                  </a:cubicBezTo>
                  <a:cubicBezTo>
                    <a:pt x="157" y="119"/>
                    <a:pt x="169" y="119"/>
                    <a:pt x="180" y="116"/>
                  </a:cubicBezTo>
                  <a:cubicBezTo>
                    <a:pt x="166" y="19"/>
                    <a:pt x="166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7" name="Google Shape;18677;p13"/>
            <p:cNvSpPr/>
            <p:nvPr/>
          </p:nvSpPr>
          <p:spPr>
            <a:xfrm>
              <a:off x="-5430126" y="-3010733"/>
              <a:ext cx="9025" cy="10219"/>
            </a:xfrm>
            <a:custGeom>
              <a:avLst/>
              <a:gdLst/>
              <a:ahLst/>
              <a:cxnLst/>
              <a:rect l="l" t="t" r="r" b="b"/>
              <a:pathLst>
                <a:path w="189" h="214" extrusionOk="0">
                  <a:moveTo>
                    <a:pt x="147" y="0"/>
                  </a:moveTo>
                  <a:cubicBezTo>
                    <a:pt x="125" y="38"/>
                    <a:pt x="94" y="52"/>
                    <a:pt x="57" y="52"/>
                  </a:cubicBezTo>
                  <a:lnTo>
                    <a:pt x="31" y="52"/>
                  </a:lnTo>
                  <a:cubicBezTo>
                    <a:pt x="16" y="75"/>
                    <a:pt x="1" y="102"/>
                    <a:pt x="20" y="131"/>
                  </a:cubicBezTo>
                  <a:cubicBezTo>
                    <a:pt x="68" y="154"/>
                    <a:pt x="102" y="202"/>
                    <a:pt x="188" y="214"/>
                  </a:cubicBezTo>
                  <a:cubicBezTo>
                    <a:pt x="106" y="142"/>
                    <a:pt x="173" y="68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8" name="Google Shape;18678;p13"/>
            <p:cNvSpPr/>
            <p:nvPr/>
          </p:nvSpPr>
          <p:spPr>
            <a:xfrm>
              <a:off x="-5194814" y="-2719793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142" y="1"/>
                  </a:moveTo>
                  <a:cubicBezTo>
                    <a:pt x="131" y="1"/>
                    <a:pt x="127" y="4"/>
                    <a:pt x="127" y="12"/>
                  </a:cubicBezTo>
                  <a:cubicBezTo>
                    <a:pt x="116" y="90"/>
                    <a:pt x="38" y="105"/>
                    <a:pt x="0" y="161"/>
                  </a:cubicBezTo>
                  <a:cubicBezTo>
                    <a:pt x="15" y="172"/>
                    <a:pt x="26" y="177"/>
                    <a:pt x="38" y="177"/>
                  </a:cubicBezTo>
                  <a:cubicBezTo>
                    <a:pt x="56" y="177"/>
                    <a:pt x="74" y="165"/>
                    <a:pt x="93" y="154"/>
                  </a:cubicBezTo>
                  <a:cubicBezTo>
                    <a:pt x="112" y="143"/>
                    <a:pt x="131" y="132"/>
                    <a:pt x="150" y="132"/>
                  </a:cubicBezTo>
                  <a:cubicBezTo>
                    <a:pt x="161" y="132"/>
                    <a:pt x="172" y="135"/>
                    <a:pt x="187" y="146"/>
                  </a:cubicBezTo>
                  <a:cubicBezTo>
                    <a:pt x="217" y="105"/>
                    <a:pt x="213" y="60"/>
                    <a:pt x="187" y="15"/>
                  </a:cubicBezTo>
                  <a:cubicBezTo>
                    <a:pt x="176" y="8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9" name="Google Shape;18679;p13"/>
            <p:cNvSpPr/>
            <p:nvPr/>
          </p:nvSpPr>
          <p:spPr>
            <a:xfrm>
              <a:off x="-5283199" y="-2759568"/>
              <a:ext cx="11794" cy="8213"/>
            </a:xfrm>
            <a:custGeom>
              <a:avLst/>
              <a:gdLst/>
              <a:ahLst/>
              <a:cxnLst/>
              <a:rect l="l" t="t" r="r" b="b"/>
              <a:pathLst>
                <a:path w="247" h="172" extrusionOk="0">
                  <a:moveTo>
                    <a:pt x="0" y="0"/>
                  </a:moveTo>
                  <a:cubicBezTo>
                    <a:pt x="72" y="41"/>
                    <a:pt x="139" y="82"/>
                    <a:pt x="64" y="172"/>
                  </a:cubicBezTo>
                  <a:cubicBezTo>
                    <a:pt x="135" y="146"/>
                    <a:pt x="191" y="104"/>
                    <a:pt x="247" y="15"/>
                  </a:cubicBezTo>
                  <a:cubicBezTo>
                    <a:pt x="146" y="8"/>
                    <a:pt x="76" y="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0" name="Google Shape;18680;p13"/>
            <p:cNvSpPr/>
            <p:nvPr/>
          </p:nvSpPr>
          <p:spPr>
            <a:xfrm>
              <a:off x="-5286207" y="-2759568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63" y="0"/>
                  </a:moveTo>
                  <a:lnTo>
                    <a:pt x="63" y="0"/>
                  </a:lnTo>
                  <a:cubicBezTo>
                    <a:pt x="0" y="90"/>
                    <a:pt x="15" y="146"/>
                    <a:pt x="127" y="172"/>
                  </a:cubicBezTo>
                  <a:cubicBezTo>
                    <a:pt x="202" y="82"/>
                    <a:pt x="135" y="41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1" name="Google Shape;18681;p13"/>
            <p:cNvSpPr/>
            <p:nvPr/>
          </p:nvSpPr>
          <p:spPr>
            <a:xfrm>
              <a:off x="-5385814" y="-3252205"/>
              <a:ext cx="7879" cy="6637"/>
            </a:xfrm>
            <a:custGeom>
              <a:avLst/>
              <a:gdLst/>
              <a:ahLst/>
              <a:cxnLst/>
              <a:rect l="l" t="t" r="r" b="b"/>
              <a:pathLst>
                <a:path w="165" h="139" extrusionOk="0">
                  <a:moveTo>
                    <a:pt x="71" y="0"/>
                  </a:moveTo>
                  <a:cubicBezTo>
                    <a:pt x="60" y="0"/>
                    <a:pt x="45" y="4"/>
                    <a:pt x="34" y="18"/>
                  </a:cubicBezTo>
                  <a:cubicBezTo>
                    <a:pt x="34" y="56"/>
                    <a:pt x="1" y="101"/>
                    <a:pt x="49" y="130"/>
                  </a:cubicBezTo>
                  <a:cubicBezTo>
                    <a:pt x="56" y="135"/>
                    <a:pt x="68" y="138"/>
                    <a:pt x="79" y="138"/>
                  </a:cubicBezTo>
                  <a:cubicBezTo>
                    <a:pt x="101" y="138"/>
                    <a:pt x="123" y="123"/>
                    <a:pt x="139" y="101"/>
                  </a:cubicBezTo>
                  <a:cubicBezTo>
                    <a:pt x="165" y="63"/>
                    <a:pt x="146" y="37"/>
                    <a:pt x="113" y="14"/>
                  </a:cubicBezTo>
                  <a:cubicBezTo>
                    <a:pt x="97" y="4"/>
                    <a:pt x="86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2" name="Google Shape;18682;p13"/>
            <p:cNvSpPr/>
            <p:nvPr/>
          </p:nvSpPr>
          <p:spPr>
            <a:xfrm>
              <a:off x="-5396749" y="-3127816"/>
              <a:ext cx="10410" cy="7544"/>
            </a:xfrm>
            <a:custGeom>
              <a:avLst/>
              <a:gdLst/>
              <a:ahLst/>
              <a:cxnLst/>
              <a:rect l="l" t="t" r="r" b="b"/>
              <a:pathLst>
                <a:path w="218" h="158" extrusionOk="0">
                  <a:moveTo>
                    <a:pt x="9" y="0"/>
                  </a:moveTo>
                  <a:lnTo>
                    <a:pt x="1" y="4"/>
                  </a:lnTo>
                  <a:cubicBezTo>
                    <a:pt x="5" y="157"/>
                    <a:pt x="125" y="127"/>
                    <a:pt x="218" y="139"/>
                  </a:cubicBezTo>
                  <a:cubicBezTo>
                    <a:pt x="173" y="109"/>
                    <a:pt x="128" y="82"/>
                    <a:pt x="169" y="19"/>
                  </a:cubicBezTo>
                  <a:cubicBezTo>
                    <a:pt x="162" y="15"/>
                    <a:pt x="151" y="15"/>
                    <a:pt x="143" y="15"/>
                  </a:cubicBezTo>
                  <a:cubicBezTo>
                    <a:pt x="132" y="15"/>
                    <a:pt x="117" y="19"/>
                    <a:pt x="106" y="19"/>
                  </a:cubicBezTo>
                  <a:cubicBezTo>
                    <a:pt x="95" y="19"/>
                    <a:pt x="83" y="23"/>
                    <a:pt x="68" y="23"/>
                  </a:cubicBezTo>
                  <a:cubicBezTo>
                    <a:pt x="50" y="23"/>
                    <a:pt x="28" y="19"/>
                    <a:pt x="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3" name="Google Shape;18683;p13"/>
            <p:cNvSpPr/>
            <p:nvPr/>
          </p:nvSpPr>
          <p:spPr>
            <a:xfrm>
              <a:off x="-4897666" y="-2932901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50" y="0"/>
                  </a:moveTo>
                  <a:cubicBezTo>
                    <a:pt x="35" y="0"/>
                    <a:pt x="23" y="8"/>
                    <a:pt x="16" y="30"/>
                  </a:cubicBezTo>
                  <a:cubicBezTo>
                    <a:pt x="1" y="68"/>
                    <a:pt x="16" y="105"/>
                    <a:pt x="61" y="113"/>
                  </a:cubicBezTo>
                  <a:cubicBezTo>
                    <a:pt x="83" y="113"/>
                    <a:pt x="102" y="120"/>
                    <a:pt x="124" y="120"/>
                  </a:cubicBezTo>
                  <a:cubicBezTo>
                    <a:pt x="147" y="120"/>
                    <a:pt x="173" y="113"/>
                    <a:pt x="202" y="90"/>
                  </a:cubicBezTo>
                  <a:cubicBezTo>
                    <a:pt x="162" y="64"/>
                    <a:pt x="135" y="42"/>
                    <a:pt x="102" y="23"/>
                  </a:cubicBezTo>
                  <a:cubicBezTo>
                    <a:pt x="87" y="15"/>
                    <a:pt x="68" y="0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4" name="Google Shape;18684;p13"/>
            <p:cNvSpPr/>
            <p:nvPr/>
          </p:nvSpPr>
          <p:spPr>
            <a:xfrm>
              <a:off x="-4911943" y="-2938631"/>
              <a:ext cx="13275" cy="6303"/>
            </a:xfrm>
            <a:custGeom>
              <a:avLst/>
              <a:gdLst/>
              <a:ahLst/>
              <a:cxnLst/>
              <a:rect l="l" t="t" r="r" b="b"/>
              <a:pathLst>
                <a:path w="278" h="132" extrusionOk="0">
                  <a:moveTo>
                    <a:pt x="177" y="0"/>
                  </a:moveTo>
                  <a:cubicBezTo>
                    <a:pt x="1" y="45"/>
                    <a:pt x="169" y="86"/>
                    <a:pt x="180" y="128"/>
                  </a:cubicBezTo>
                  <a:cubicBezTo>
                    <a:pt x="192" y="131"/>
                    <a:pt x="206" y="131"/>
                    <a:pt x="218" y="131"/>
                  </a:cubicBezTo>
                  <a:cubicBezTo>
                    <a:pt x="248" y="131"/>
                    <a:pt x="274" y="124"/>
                    <a:pt x="274" y="86"/>
                  </a:cubicBezTo>
                  <a:cubicBezTo>
                    <a:pt x="277" y="34"/>
                    <a:pt x="214" y="27"/>
                    <a:pt x="1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5" name="Google Shape;18685;p13"/>
            <p:cNvSpPr/>
            <p:nvPr/>
          </p:nvSpPr>
          <p:spPr>
            <a:xfrm>
              <a:off x="-5401189" y="-2920438"/>
              <a:ext cx="8786" cy="7735"/>
            </a:xfrm>
            <a:custGeom>
              <a:avLst/>
              <a:gdLst/>
              <a:ahLst/>
              <a:cxnLst/>
              <a:rect l="l" t="t" r="r" b="b"/>
              <a:pathLst>
                <a:path w="184" h="162" extrusionOk="0">
                  <a:moveTo>
                    <a:pt x="150" y="1"/>
                  </a:moveTo>
                  <a:cubicBezTo>
                    <a:pt x="116" y="68"/>
                    <a:pt x="0" y="61"/>
                    <a:pt x="0" y="162"/>
                  </a:cubicBezTo>
                  <a:cubicBezTo>
                    <a:pt x="176" y="147"/>
                    <a:pt x="183" y="143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6" name="Google Shape;18686;p13"/>
            <p:cNvSpPr/>
            <p:nvPr/>
          </p:nvSpPr>
          <p:spPr>
            <a:xfrm>
              <a:off x="-5318534" y="-3086226"/>
              <a:ext cx="7019" cy="7353"/>
            </a:xfrm>
            <a:custGeom>
              <a:avLst/>
              <a:gdLst/>
              <a:ahLst/>
              <a:cxnLst/>
              <a:rect l="l" t="t" r="r" b="b"/>
              <a:pathLst>
                <a:path w="147" h="154" extrusionOk="0">
                  <a:moveTo>
                    <a:pt x="72" y="1"/>
                  </a:moveTo>
                  <a:cubicBezTo>
                    <a:pt x="0" y="1"/>
                    <a:pt x="45" y="90"/>
                    <a:pt x="5" y="120"/>
                  </a:cubicBezTo>
                  <a:cubicBezTo>
                    <a:pt x="31" y="135"/>
                    <a:pt x="57" y="153"/>
                    <a:pt x="83" y="153"/>
                  </a:cubicBezTo>
                  <a:cubicBezTo>
                    <a:pt x="105" y="153"/>
                    <a:pt x="124" y="146"/>
                    <a:pt x="143" y="120"/>
                  </a:cubicBezTo>
                  <a:cubicBezTo>
                    <a:pt x="146" y="68"/>
                    <a:pt x="143" y="8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7" name="Google Shape;18687;p13"/>
            <p:cNvSpPr/>
            <p:nvPr/>
          </p:nvSpPr>
          <p:spPr>
            <a:xfrm>
              <a:off x="-5360650" y="-2926120"/>
              <a:ext cx="8929" cy="8070"/>
            </a:xfrm>
            <a:custGeom>
              <a:avLst/>
              <a:gdLst/>
              <a:ahLst/>
              <a:cxnLst/>
              <a:rect l="l" t="t" r="r" b="b"/>
              <a:pathLst>
                <a:path w="187" h="169" extrusionOk="0">
                  <a:moveTo>
                    <a:pt x="128" y="0"/>
                  </a:moveTo>
                  <a:cubicBezTo>
                    <a:pt x="71" y="38"/>
                    <a:pt x="0" y="60"/>
                    <a:pt x="23" y="154"/>
                  </a:cubicBezTo>
                  <a:cubicBezTo>
                    <a:pt x="41" y="157"/>
                    <a:pt x="64" y="169"/>
                    <a:pt x="83" y="169"/>
                  </a:cubicBezTo>
                  <a:cubicBezTo>
                    <a:pt x="93" y="169"/>
                    <a:pt x="105" y="161"/>
                    <a:pt x="97" y="135"/>
                  </a:cubicBezTo>
                  <a:cubicBezTo>
                    <a:pt x="90" y="83"/>
                    <a:pt x="112" y="83"/>
                    <a:pt x="135" y="83"/>
                  </a:cubicBezTo>
                  <a:lnTo>
                    <a:pt x="138" y="83"/>
                  </a:lnTo>
                  <a:cubicBezTo>
                    <a:pt x="154" y="83"/>
                    <a:pt x="164" y="83"/>
                    <a:pt x="172" y="71"/>
                  </a:cubicBezTo>
                  <a:cubicBezTo>
                    <a:pt x="176" y="60"/>
                    <a:pt x="183" y="49"/>
                    <a:pt x="187" y="38"/>
                  </a:cubicBezTo>
                  <a:cubicBezTo>
                    <a:pt x="169" y="26"/>
                    <a:pt x="146" y="12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8" name="Google Shape;18688;p13"/>
            <p:cNvSpPr/>
            <p:nvPr/>
          </p:nvSpPr>
          <p:spPr>
            <a:xfrm>
              <a:off x="-5357450" y="-2948945"/>
              <a:ext cx="9168" cy="10028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68" y="0"/>
                  </a:moveTo>
                  <a:cubicBezTo>
                    <a:pt x="4" y="33"/>
                    <a:pt x="0" y="78"/>
                    <a:pt x="57" y="123"/>
                  </a:cubicBezTo>
                  <a:cubicBezTo>
                    <a:pt x="97" y="157"/>
                    <a:pt x="147" y="179"/>
                    <a:pt x="192" y="209"/>
                  </a:cubicBezTo>
                  <a:cubicBezTo>
                    <a:pt x="154" y="138"/>
                    <a:pt x="128" y="56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9" name="Google Shape;18689;p13"/>
            <p:cNvSpPr/>
            <p:nvPr/>
          </p:nvSpPr>
          <p:spPr>
            <a:xfrm>
              <a:off x="-5216827" y="-2859748"/>
              <a:ext cx="10982" cy="5587"/>
            </a:xfrm>
            <a:custGeom>
              <a:avLst/>
              <a:gdLst/>
              <a:ahLst/>
              <a:cxnLst/>
              <a:rect l="l" t="t" r="r" b="b"/>
              <a:pathLst>
                <a:path w="230" h="117" extrusionOk="0">
                  <a:moveTo>
                    <a:pt x="158" y="1"/>
                  </a:moveTo>
                  <a:cubicBezTo>
                    <a:pt x="128" y="1"/>
                    <a:pt x="95" y="12"/>
                    <a:pt x="61" y="12"/>
                  </a:cubicBezTo>
                  <a:cubicBezTo>
                    <a:pt x="42" y="42"/>
                    <a:pt x="23" y="75"/>
                    <a:pt x="1" y="106"/>
                  </a:cubicBezTo>
                  <a:cubicBezTo>
                    <a:pt x="76" y="75"/>
                    <a:pt x="173" y="117"/>
                    <a:pt x="230" y="30"/>
                  </a:cubicBezTo>
                  <a:cubicBezTo>
                    <a:pt x="207" y="4"/>
                    <a:pt x="185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0" name="Google Shape;18690;p13"/>
            <p:cNvSpPr/>
            <p:nvPr/>
          </p:nvSpPr>
          <p:spPr>
            <a:xfrm>
              <a:off x="-5328514" y="-2997698"/>
              <a:ext cx="8070" cy="7019"/>
            </a:xfrm>
            <a:custGeom>
              <a:avLst/>
              <a:gdLst/>
              <a:ahLst/>
              <a:cxnLst/>
              <a:rect l="l" t="t" r="r" b="b"/>
              <a:pathLst>
                <a:path w="169" h="147" extrusionOk="0">
                  <a:moveTo>
                    <a:pt x="48" y="0"/>
                  </a:moveTo>
                  <a:cubicBezTo>
                    <a:pt x="41" y="0"/>
                    <a:pt x="34" y="12"/>
                    <a:pt x="26" y="26"/>
                  </a:cubicBezTo>
                  <a:cubicBezTo>
                    <a:pt x="0" y="71"/>
                    <a:pt x="7" y="105"/>
                    <a:pt x="52" y="131"/>
                  </a:cubicBezTo>
                  <a:cubicBezTo>
                    <a:pt x="64" y="138"/>
                    <a:pt x="79" y="146"/>
                    <a:pt x="93" y="146"/>
                  </a:cubicBezTo>
                  <a:cubicBezTo>
                    <a:pt x="109" y="146"/>
                    <a:pt x="119" y="138"/>
                    <a:pt x="127" y="124"/>
                  </a:cubicBezTo>
                  <a:cubicBezTo>
                    <a:pt x="169" y="60"/>
                    <a:pt x="109" y="45"/>
                    <a:pt x="74" y="15"/>
                  </a:cubicBezTo>
                  <a:cubicBezTo>
                    <a:pt x="64" y="8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1" name="Google Shape;18691;p13"/>
            <p:cNvSpPr/>
            <p:nvPr/>
          </p:nvSpPr>
          <p:spPr>
            <a:xfrm>
              <a:off x="-5402097" y="-3233487"/>
              <a:ext cx="8834" cy="7163"/>
            </a:xfrm>
            <a:custGeom>
              <a:avLst/>
              <a:gdLst/>
              <a:ahLst/>
              <a:cxnLst/>
              <a:rect l="l" t="t" r="r" b="b"/>
              <a:pathLst>
                <a:path w="185" h="150" extrusionOk="0">
                  <a:moveTo>
                    <a:pt x="162" y="0"/>
                  </a:moveTo>
                  <a:cubicBezTo>
                    <a:pt x="95" y="19"/>
                    <a:pt x="45" y="64"/>
                    <a:pt x="1" y="112"/>
                  </a:cubicBezTo>
                  <a:cubicBezTo>
                    <a:pt x="23" y="138"/>
                    <a:pt x="42" y="150"/>
                    <a:pt x="61" y="150"/>
                  </a:cubicBezTo>
                  <a:cubicBezTo>
                    <a:pt x="102" y="150"/>
                    <a:pt x="143" y="109"/>
                    <a:pt x="185" y="101"/>
                  </a:cubicBezTo>
                  <a:cubicBezTo>
                    <a:pt x="176" y="67"/>
                    <a:pt x="169" y="34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2" name="Google Shape;18692;p13"/>
            <p:cNvSpPr/>
            <p:nvPr/>
          </p:nvSpPr>
          <p:spPr>
            <a:xfrm>
              <a:off x="-5406872" y="-2806029"/>
              <a:ext cx="11985" cy="6303"/>
            </a:xfrm>
            <a:custGeom>
              <a:avLst/>
              <a:gdLst/>
              <a:ahLst/>
              <a:cxnLst/>
              <a:rect l="l" t="t" r="r" b="b"/>
              <a:pathLst>
                <a:path w="251" h="132" extrusionOk="0">
                  <a:moveTo>
                    <a:pt x="135" y="1"/>
                  </a:moveTo>
                  <a:cubicBezTo>
                    <a:pt x="75" y="4"/>
                    <a:pt x="0" y="31"/>
                    <a:pt x="23" y="125"/>
                  </a:cubicBezTo>
                  <a:cubicBezTo>
                    <a:pt x="64" y="91"/>
                    <a:pt x="105" y="57"/>
                    <a:pt x="145" y="57"/>
                  </a:cubicBezTo>
                  <a:cubicBezTo>
                    <a:pt x="176" y="57"/>
                    <a:pt x="202" y="72"/>
                    <a:pt x="228" y="113"/>
                  </a:cubicBezTo>
                  <a:cubicBezTo>
                    <a:pt x="232" y="121"/>
                    <a:pt x="235" y="125"/>
                    <a:pt x="240" y="132"/>
                  </a:cubicBezTo>
                  <a:cubicBezTo>
                    <a:pt x="250" y="54"/>
                    <a:pt x="21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3" name="Google Shape;18693;p13"/>
            <p:cNvSpPr/>
            <p:nvPr/>
          </p:nvSpPr>
          <p:spPr>
            <a:xfrm>
              <a:off x="-5302299" y="-3056955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86" y="0"/>
                  </a:moveTo>
                  <a:cubicBezTo>
                    <a:pt x="1" y="0"/>
                    <a:pt x="12" y="68"/>
                    <a:pt x="8" y="123"/>
                  </a:cubicBezTo>
                  <a:cubicBezTo>
                    <a:pt x="27" y="128"/>
                    <a:pt x="49" y="157"/>
                    <a:pt x="72" y="157"/>
                  </a:cubicBezTo>
                  <a:cubicBezTo>
                    <a:pt x="79" y="157"/>
                    <a:pt x="86" y="154"/>
                    <a:pt x="94" y="142"/>
                  </a:cubicBezTo>
                  <a:cubicBezTo>
                    <a:pt x="120" y="101"/>
                    <a:pt x="158" y="42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4" name="Google Shape;18694;p13"/>
            <p:cNvSpPr/>
            <p:nvPr/>
          </p:nvSpPr>
          <p:spPr>
            <a:xfrm>
              <a:off x="-5486328" y="-3230813"/>
              <a:ext cx="9550" cy="8786"/>
            </a:xfrm>
            <a:custGeom>
              <a:avLst/>
              <a:gdLst/>
              <a:ahLst/>
              <a:cxnLst/>
              <a:rect l="l" t="t" r="r" b="b"/>
              <a:pathLst>
                <a:path w="200" h="184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98"/>
                    <a:pt x="79" y="135"/>
                    <a:pt x="143" y="184"/>
                  </a:cubicBezTo>
                  <a:cubicBezTo>
                    <a:pt x="199" y="45"/>
                    <a:pt x="72" y="45"/>
                    <a:pt x="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5" name="Google Shape;18695;p13"/>
            <p:cNvSpPr/>
            <p:nvPr/>
          </p:nvSpPr>
          <p:spPr>
            <a:xfrm>
              <a:off x="-5015083" y="-2788696"/>
              <a:ext cx="6971" cy="5396"/>
            </a:xfrm>
            <a:custGeom>
              <a:avLst/>
              <a:gdLst/>
              <a:ahLst/>
              <a:cxnLst/>
              <a:rect l="l" t="t" r="r" b="b"/>
              <a:pathLst>
                <a:path w="146" h="113" extrusionOk="0">
                  <a:moveTo>
                    <a:pt x="68" y="0"/>
                  </a:moveTo>
                  <a:cubicBezTo>
                    <a:pt x="49" y="0"/>
                    <a:pt x="34" y="8"/>
                    <a:pt x="15" y="19"/>
                  </a:cubicBezTo>
                  <a:cubicBezTo>
                    <a:pt x="0" y="45"/>
                    <a:pt x="4" y="68"/>
                    <a:pt x="26" y="83"/>
                  </a:cubicBezTo>
                  <a:cubicBezTo>
                    <a:pt x="45" y="98"/>
                    <a:pt x="64" y="112"/>
                    <a:pt x="82" y="112"/>
                  </a:cubicBezTo>
                  <a:cubicBezTo>
                    <a:pt x="94" y="112"/>
                    <a:pt x="109" y="105"/>
                    <a:pt x="120" y="94"/>
                  </a:cubicBezTo>
                  <a:cubicBezTo>
                    <a:pt x="146" y="68"/>
                    <a:pt x="142" y="38"/>
                    <a:pt x="113" y="19"/>
                  </a:cubicBezTo>
                  <a:cubicBezTo>
                    <a:pt x="97" y="8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6" name="Google Shape;18696;p13"/>
            <p:cNvSpPr/>
            <p:nvPr/>
          </p:nvSpPr>
          <p:spPr>
            <a:xfrm>
              <a:off x="-5233396" y="-2718694"/>
              <a:ext cx="6971" cy="5539"/>
            </a:xfrm>
            <a:custGeom>
              <a:avLst/>
              <a:gdLst/>
              <a:ahLst/>
              <a:cxnLst/>
              <a:rect l="l" t="t" r="r" b="b"/>
              <a:pathLst>
                <a:path w="146" h="116" extrusionOk="0">
                  <a:moveTo>
                    <a:pt x="61" y="0"/>
                  </a:moveTo>
                  <a:cubicBezTo>
                    <a:pt x="49" y="0"/>
                    <a:pt x="34" y="4"/>
                    <a:pt x="23" y="19"/>
                  </a:cubicBezTo>
                  <a:cubicBezTo>
                    <a:pt x="1" y="49"/>
                    <a:pt x="11" y="78"/>
                    <a:pt x="38" y="101"/>
                  </a:cubicBezTo>
                  <a:cubicBezTo>
                    <a:pt x="49" y="109"/>
                    <a:pt x="64" y="116"/>
                    <a:pt x="75" y="116"/>
                  </a:cubicBezTo>
                  <a:cubicBezTo>
                    <a:pt x="94" y="116"/>
                    <a:pt x="116" y="104"/>
                    <a:pt x="132" y="86"/>
                  </a:cubicBezTo>
                  <a:cubicBezTo>
                    <a:pt x="142" y="52"/>
                    <a:pt x="146" y="23"/>
                    <a:pt x="106" y="7"/>
                  </a:cubicBezTo>
                  <a:cubicBezTo>
                    <a:pt x="94" y="4"/>
                    <a:pt x="75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7" name="Google Shape;18697;p13"/>
            <p:cNvSpPr/>
            <p:nvPr/>
          </p:nvSpPr>
          <p:spPr>
            <a:xfrm>
              <a:off x="-5390637" y="-3126909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41" y="0"/>
                  </a:moveTo>
                  <a:cubicBezTo>
                    <a:pt x="0" y="63"/>
                    <a:pt x="45" y="90"/>
                    <a:pt x="90" y="120"/>
                  </a:cubicBezTo>
                  <a:cubicBezTo>
                    <a:pt x="116" y="108"/>
                    <a:pt x="142" y="101"/>
                    <a:pt x="172" y="101"/>
                  </a:cubicBezTo>
                  <a:lnTo>
                    <a:pt x="195" y="101"/>
                  </a:lnTo>
                  <a:cubicBezTo>
                    <a:pt x="183" y="4"/>
                    <a:pt x="105" y="15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8" name="Google Shape;18698;p13"/>
            <p:cNvSpPr/>
            <p:nvPr/>
          </p:nvSpPr>
          <p:spPr>
            <a:xfrm>
              <a:off x="-5422056" y="-2837974"/>
              <a:ext cx="7879" cy="5969"/>
            </a:xfrm>
            <a:custGeom>
              <a:avLst/>
              <a:gdLst/>
              <a:ahLst/>
              <a:cxnLst/>
              <a:rect l="l" t="t" r="r" b="b"/>
              <a:pathLst>
                <a:path w="165" h="125" extrusionOk="0">
                  <a:moveTo>
                    <a:pt x="71" y="1"/>
                  </a:moveTo>
                  <a:cubicBezTo>
                    <a:pt x="56" y="19"/>
                    <a:pt x="42" y="42"/>
                    <a:pt x="11" y="42"/>
                  </a:cubicBezTo>
                  <a:cubicBezTo>
                    <a:pt x="8" y="42"/>
                    <a:pt x="4" y="42"/>
                    <a:pt x="1" y="38"/>
                  </a:cubicBezTo>
                  <a:lnTo>
                    <a:pt x="1" y="38"/>
                  </a:lnTo>
                  <a:cubicBezTo>
                    <a:pt x="4" y="95"/>
                    <a:pt x="34" y="124"/>
                    <a:pt x="79" y="124"/>
                  </a:cubicBezTo>
                  <a:cubicBezTo>
                    <a:pt x="82" y="124"/>
                    <a:pt x="90" y="124"/>
                    <a:pt x="97" y="121"/>
                  </a:cubicBezTo>
                  <a:cubicBezTo>
                    <a:pt x="149" y="109"/>
                    <a:pt x="165" y="61"/>
                    <a:pt x="158" y="5"/>
                  </a:cubicBezTo>
                  <a:lnTo>
                    <a:pt x="158" y="5"/>
                  </a:lnTo>
                  <a:cubicBezTo>
                    <a:pt x="146" y="16"/>
                    <a:pt x="135" y="19"/>
                    <a:pt x="123" y="19"/>
                  </a:cubicBezTo>
                  <a:cubicBezTo>
                    <a:pt x="105" y="19"/>
                    <a:pt x="90" y="9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9" name="Google Shape;18699;p13"/>
            <p:cNvSpPr/>
            <p:nvPr/>
          </p:nvSpPr>
          <p:spPr>
            <a:xfrm>
              <a:off x="-5241800" y="-2746533"/>
              <a:ext cx="7019" cy="5873"/>
            </a:xfrm>
            <a:custGeom>
              <a:avLst/>
              <a:gdLst/>
              <a:ahLst/>
              <a:cxnLst/>
              <a:rect l="l" t="t" r="r" b="b"/>
              <a:pathLst>
                <a:path w="147" h="123" extrusionOk="0">
                  <a:moveTo>
                    <a:pt x="53" y="0"/>
                  </a:moveTo>
                  <a:cubicBezTo>
                    <a:pt x="38" y="0"/>
                    <a:pt x="23" y="7"/>
                    <a:pt x="16" y="26"/>
                  </a:cubicBezTo>
                  <a:cubicBezTo>
                    <a:pt x="1" y="59"/>
                    <a:pt x="16" y="97"/>
                    <a:pt x="42" y="123"/>
                  </a:cubicBezTo>
                  <a:lnTo>
                    <a:pt x="57" y="123"/>
                  </a:lnTo>
                  <a:cubicBezTo>
                    <a:pt x="83" y="123"/>
                    <a:pt x="102" y="116"/>
                    <a:pt x="116" y="93"/>
                  </a:cubicBezTo>
                  <a:cubicBezTo>
                    <a:pt x="147" y="52"/>
                    <a:pt x="128" y="22"/>
                    <a:pt x="90" y="7"/>
                  </a:cubicBezTo>
                  <a:cubicBezTo>
                    <a:pt x="80" y="4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0" name="Google Shape;18700;p13"/>
            <p:cNvSpPr/>
            <p:nvPr/>
          </p:nvSpPr>
          <p:spPr>
            <a:xfrm>
              <a:off x="-4979079" y="-2962554"/>
              <a:ext cx="8834" cy="8261"/>
            </a:xfrm>
            <a:custGeom>
              <a:avLst/>
              <a:gdLst/>
              <a:ahLst/>
              <a:cxnLst/>
              <a:rect l="l" t="t" r="r" b="b"/>
              <a:pathLst>
                <a:path w="185" h="173" extrusionOk="0">
                  <a:moveTo>
                    <a:pt x="154" y="1"/>
                  </a:moveTo>
                  <a:cubicBezTo>
                    <a:pt x="121" y="71"/>
                    <a:pt x="35" y="90"/>
                    <a:pt x="1" y="161"/>
                  </a:cubicBezTo>
                  <a:cubicBezTo>
                    <a:pt x="28" y="165"/>
                    <a:pt x="57" y="173"/>
                    <a:pt x="84" y="173"/>
                  </a:cubicBezTo>
                  <a:cubicBezTo>
                    <a:pt x="110" y="173"/>
                    <a:pt x="132" y="165"/>
                    <a:pt x="154" y="132"/>
                  </a:cubicBezTo>
                  <a:cubicBezTo>
                    <a:pt x="128" y="87"/>
                    <a:pt x="166" y="53"/>
                    <a:pt x="185" y="19"/>
                  </a:cubicBezTo>
                  <a:cubicBezTo>
                    <a:pt x="173" y="12"/>
                    <a:pt x="166" y="4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1" name="Google Shape;18701;p13"/>
            <p:cNvSpPr/>
            <p:nvPr/>
          </p:nvSpPr>
          <p:spPr>
            <a:xfrm>
              <a:off x="-4866198" y="-2744432"/>
              <a:ext cx="9120" cy="6112"/>
            </a:xfrm>
            <a:custGeom>
              <a:avLst/>
              <a:gdLst/>
              <a:ahLst/>
              <a:cxnLst/>
              <a:rect l="l" t="t" r="r" b="b"/>
              <a:pathLst>
                <a:path w="191" h="128" extrusionOk="0">
                  <a:moveTo>
                    <a:pt x="67" y="1"/>
                  </a:moveTo>
                  <a:cubicBezTo>
                    <a:pt x="26" y="1"/>
                    <a:pt x="0" y="23"/>
                    <a:pt x="4" y="65"/>
                  </a:cubicBezTo>
                  <a:cubicBezTo>
                    <a:pt x="4" y="98"/>
                    <a:pt x="33" y="113"/>
                    <a:pt x="59" y="124"/>
                  </a:cubicBezTo>
                  <a:cubicBezTo>
                    <a:pt x="71" y="127"/>
                    <a:pt x="78" y="127"/>
                    <a:pt x="86" y="127"/>
                  </a:cubicBezTo>
                  <a:cubicBezTo>
                    <a:pt x="127" y="127"/>
                    <a:pt x="157" y="98"/>
                    <a:pt x="190" y="83"/>
                  </a:cubicBezTo>
                  <a:cubicBezTo>
                    <a:pt x="183" y="72"/>
                    <a:pt x="171" y="68"/>
                    <a:pt x="157" y="68"/>
                  </a:cubicBezTo>
                  <a:lnTo>
                    <a:pt x="127" y="68"/>
                  </a:lnTo>
                  <a:cubicBezTo>
                    <a:pt x="119" y="72"/>
                    <a:pt x="109" y="72"/>
                    <a:pt x="101" y="72"/>
                  </a:cubicBezTo>
                  <a:cubicBezTo>
                    <a:pt x="75" y="72"/>
                    <a:pt x="52" y="60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2" name="Google Shape;18702;p13"/>
            <p:cNvSpPr/>
            <p:nvPr/>
          </p:nvSpPr>
          <p:spPr>
            <a:xfrm>
              <a:off x="-5482746" y="-3292602"/>
              <a:ext cx="6637" cy="5443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71" y="1"/>
                  </a:moveTo>
                  <a:cubicBezTo>
                    <a:pt x="52" y="1"/>
                    <a:pt x="34" y="12"/>
                    <a:pt x="16" y="27"/>
                  </a:cubicBezTo>
                  <a:cubicBezTo>
                    <a:pt x="0" y="57"/>
                    <a:pt x="0" y="91"/>
                    <a:pt x="30" y="106"/>
                  </a:cubicBezTo>
                  <a:cubicBezTo>
                    <a:pt x="38" y="109"/>
                    <a:pt x="49" y="113"/>
                    <a:pt x="60" y="113"/>
                  </a:cubicBezTo>
                  <a:cubicBezTo>
                    <a:pt x="86" y="113"/>
                    <a:pt x="109" y="101"/>
                    <a:pt x="124" y="79"/>
                  </a:cubicBezTo>
                  <a:cubicBezTo>
                    <a:pt x="138" y="65"/>
                    <a:pt x="131" y="31"/>
                    <a:pt x="112" y="16"/>
                  </a:cubicBezTo>
                  <a:cubicBezTo>
                    <a:pt x="97" y="8"/>
                    <a:pt x="86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3" name="Google Shape;18703;p13"/>
            <p:cNvSpPr/>
            <p:nvPr/>
          </p:nvSpPr>
          <p:spPr>
            <a:xfrm>
              <a:off x="-5442589" y="-3232246"/>
              <a:ext cx="7019" cy="5205"/>
            </a:xfrm>
            <a:custGeom>
              <a:avLst/>
              <a:gdLst/>
              <a:ahLst/>
              <a:cxnLst/>
              <a:rect l="l" t="t" r="r" b="b"/>
              <a:pathLst>
                <a:path w="147" h="109" extrusionOk="0">
                  <a:moveTo>
                    <a:pt x="75" y="0"/>
                  </a:moveTo>
                  <a:cubicBezTo>
                    <a:pt x="60" y="0"/>
                    <a:pt x="46" y="4"/>
                    <a:pt x="30" y="15"/>
                  </a:cubicBezTo>
                  <a:cubicBezTo>
                    <a:pt x="1" y="45"/>
                    <a:pt x="23" y="67"/>
                    <a:pt x="49" y="90"/>
                  </a:cubicBezTo>
                  <a:cubicBezTo>
                    <a:pt x="64" y="98"/>
                    <a:pt x="79" y="109"/>
                    <a:pt x="94" y="109"/>
                  </a:cubicBezTo>
                  <a:cubicBezTo>
                    <a:pt x="105" y="109"/>
                    <a:pt x="117" y="105"/>
                    <a:pt x="124" y="93"/>
                  </a:cubicBezTo>
                  <a:cubicBezTo>
                    <a:pt x="146" y="67"/>
                    <a:pt x="135" y="34"/>
                    <a:pt x="113" y="15"/>
                  </a:cubicBezTo>
                  <a:cubicBezTo>
                    <a:pt x="101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4" name="Google Shape;18704;p13"/>
            <p:cNvSpPr/>
            <p:nvPr/>
          </p:nvSpPr>
          <p:spPr>
            <a:xfrm>
              <a:off x="-5179343" y="-2912034"/>
              <a:ext cx="7544" cy="6303"/>
            </a:xfrm>
            <a:custGeom>
              <a:avLst/>
              <a:gdLst/>
              <a:ahLst/>
              <a:cxnLst/>
              <a:rect l="l" t="t" r="r" b="b"/>
              <a:pathLst>
                <a:path w="158" h="132" extrusionOk="0">
                  <a:moveTo>
                    <a:pt x="1" y="0"/>
                  </a:moveTo>
                  <a:cubicBezTo>
                    <a:pt x="50" y="19"/>
                    <a:pt x="35" y="131"/>
                    <a:pt x="95" y="131"/>
                  </a:cubicBezTo>
                  <a:cubicBezTo>
                    <a:pt x="109" y="131"/>
                    <a:pt x="132" y="124"/>
                    <a:pt x="158" y="102"/>
                  </a:cubicBezTo>
                  <a:cubicBezTo>
                    <a:pt x="135" y="31"/>
                    <a:pt x="9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5" name="Google Shape;18705;p13"/>
            <p:cNvSpPr/>
            <p:nvPr/>
          </p:nvSpPr>
          <p:spPr>
            <a:xfrm>
              <a:off x="-5495973" y="-2904728"/>
              <a:ext cx="11699" cy="5969"/>
            </a:xfrm>
            <a:custGeom>
              <a:avLst/>
              <a:gdLst/>
              <a:ahLst/>
              <a:cxnLst/>
              <a:rect l="l" t="t" r="r" b="b"/>
              <a:pathLst>
                <a:path w="245" h="125" extrusionOk="0">
                  <a:moveTo>
                    <a:pt x="188" y="1"/>
                  </a:moveTo>
                  <a:cubicBezTo>
                    <a:pt x="110" y="1"/>
                    <a:pt x="57" y="68"/>
                    <a:pt x="1" y="113"/>
                  </a:cubicBezTo>
                  <a:cubicBezTo>
                    <a:pt x="15" y="120"/>
                    <a:pt x="31" y="125"/>
                    <a:pt x="42" y="125"/>
                  </a:cubicBezTo>
                  <a:cubicBezTo>
                    <a:pt x="124" y="125"/>
                    <a:pt x="169" y="30"/>
                    <a:pt x="244" y="12"/>
                  </a:cubicBezTo>
                  <a:cubicBezTo>
                    <a:pt x="222" y="4"/>
                    <a:pt x="206" y="1"/>
                    <a:pt x="1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6" name="Google Shape;18706;p13"/>
            <p:cNvSpPr/>
            <p:nvPr/>
          </p:nvSpPr>
          <p:spPr>
            <a:xfrm>
              <a:off x="-5266439" y="-2654614"/>
              <a:ext cx="6685" cy="5921"/>
            </a:xfrm>
            <a:custGeom>
              <a:avLst/>
              <a:gdLst/>
              <a:ahLst/>
              <a:cxnLst/>
              <a:rect l="l" t="t" r="r" b="b"/>
              <a:pathLst>
                <a:path w="140" h="124" extrusionOk="0">
                  <a:moveTo>
                    <a:pt x="53" y="0"/>
                  </a:moveTo>
                  <a:cubicBezTo>
                    <a:pt x="35" y="4"/>
                    <a:pt x="20" y="4"/>
                    <a:pt x="1" y="8"/>
                  </a:cubicBezTo>
                  <a:cubicBezTo>
                    <a:pt x="4" y="18"/>
                    <a:pt x="1" y="34"/>
                    <a:pt x="8" y="45"/>
                  </a:cubicBezTo>
                  <a:cubicBezTo>
                    <a:pt x="23" y="75"/>
                    <a:pt x="31" y="116"/>
                    <a:pt x="72" y="123"/>
                  </a:cubicBezTo>
                  <a:lnTo>
                    <a:pt x="75" y="123"/>
                  </a:lnTo>
                  <a:cubicBezTo>
                    <a:pt x="87" y="123"/>
                    <a:pt x="109" y="108"/>
                    <a:pt x="113" y="97"/>
                  </a:cubicBezTo>
                  <a:cubicBezTo>
                    <a:pt x="139" y="37"/>
                    <a:pt x="83" y="26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7" name="Google Shape;18707;p13"/>
            <p:cNvSpPr/>
            <p:nvPr/>
          </p:nvSpPr>
          <p:spPr>
            <a:xfrm>
              <a:off x="-5299959" y="-3121800"/>
              <a:ext cx="7163" cy="8117"/>
            </a:xfrm>
            <a:custGeom>
              <a:avLst/>
              <a:gdLst/>
              <a:ahLst/>
              <a:cxnLst/>
              <a:rect l="l" t="t" r="r" b="b"/>
              <a:pathLst>
                <a:path w="150" h="170" extrusionOk="0">
                  <a:moveTo>
                    <a:pt x="49" y="1"/>
                  </a:moveTo>
                  <a:cubicBezTo>
                    <a:pt x="42" y="13"/>
                    <a:pt x="34" y="20"/>
                    <a:pt x="26" y="31"/>
                  </a:cubicBezTo>
                  <a:cubicBezTo>
                    <a:pt x="23" y="42"/>
                    <a:pt x="19" y="54"/>
                    <a:pt x="11" y="61"/>
                  </a:cubicBezTo>
                  <a:cubicBezTo>
                    <a:pt x="30" y="91"/>
                    <a:pt x="15" y="118"/>
                    <a:pt x="0" y="144"/>
                  </a:cubicBezTo>
                  <a:cubicBezTo>
                    <a:pt x="45" y="151"/>
                    <a:pt x="90" y="162"/>
                    <a:pt x="139" y="170"/>
                  </a:cubicBezTo>
                  <a:cubicBezTo>
                    <a:pt x="149" y="91"/>
                    <a:pt x="68" y="65"/>
                    <a:pt x="49" y="5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8" name="Google Shape;18708;p13"/>
            <p:cNvSpPr/>
            <p:nvPr/>
          </p:nvSpPr>
          <p:spPr>
            <a:xfrm>
              <a:off x="-5521472" y="-3249388"/>
              <a:ext cx="7210" cy="7210"/>
            </a:xfrm>
            <a:custGeom>
              <a:avLst/>
              <a:gdLst/>
              <a:ahLst/>
              <a:cxnLst/>
              <a:rect l="l" t="t" r="r" b="b"/>
              <a:pathLst>
                <a:path w="151" h="151" extrusionOk="0">
                  <a:moveTo>
                    <a:pt x="56" y="0"/>
                  </a:moveTo>
                  <a:cubicBezTo>
                    <a:pt x="33" y="0"/>
                    <a:pt x="16" y="16"/>
                    <a:pt x="0" y="34"/>
                  </a:cubicBezTo>
                  <a:cubicBezTo>
                    <a:pt x="19" y="49"/>
                    <a:pt x="33" y="64"/>
                    <a:pt x="49" y="79"/>
                  </a:cubicBezTo>
                  <a:cubicBezTo>
                    <a:pt x="68" y="102"/>
                    <a:pt x="86" y="124"/>
                    <a:pt x="101" y="150"/>
                  </a:cubicBezTo>
                  <a:cubicBezTo>
                    <a:pt x="109" y="138"/>
                    <a:pt x="116" y="128"/>
                    <a:pt x="123" y="116"/>
                  </a:cubicBezTo>
                  <a:cubicBezTo>
                    <a:pt x="150" y="71"/>
                    <a:pt x="138" y="38"/>
                    <a:pt x="94" y="12"/>
                  </a:cubicBezTo>
                  <a:cubicBezTo>
                    <a:pt x="78" y="4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9" name="Google Shape;18709;p13"/>
            <p:cNvSpPr/>
            <p:nvPr/>
          </p:nvSpPr>
          <p:spPr>
            <a:xfrm>
              <a:off x="-5538614" y="-3028401"/>
              <a:ext cx="9359" cy="8404"/>
            </a:xfrm>
            <a:custGeom>
              <a:avLst/>
              <a:gdLst/>
              <a:ahLst/>
              <a:cxnLst/>
              <a:rect l="l" t="t" r="r" b="b"/>
              <a:pathLst>
                <a:path w="196" h="176" extrusionOk="0">
                  <a:moveTo>
                    <a:pt x="116" y="1"/>
                  </a:moveTo>
                  <a:lnTo>
                    <a:pt x="116" y="1"/>
                  </a:lnTo>
                  <a:cubicBezTo>
                    <a:pt x="139" y="75"/>
                    <a:pt x="0" y="86"/>
                    <a:pt x="49" y="176"/>
                  </a:cubicBezTo>
                  <a:cubicBezTo>
                    <a:pt x="123" y="139"/>
                    <a:pt x="195" y="98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0" name="Google Shape;18710;p13"/>
            <p:cNvSpPr/>
            <p:nvPr/>
          </p:nvSpPr>
          <p:spPr>
            <a:xfrm>
              <a:off x="-5015274" y="-2659102"/>
              <a:ext cx="6255" cy="4536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41" y="0"/>
                  </a:moveTo>
                  <a:cubicBezTo>
                    <a:pt x="23" y="0"/>
                    <a:pt x="8" y="8"/>
                    <a:pt x="4" y="34"/>
                  </a:cubicBezTo>
                  <a:cubicBezTo>
                    <a:pt x="1" y="57"/>
                    <a:pt x="8" y="83"/>
                    <a:pt x="34" y="90"/>
                  </a:cubicBezTo>
                  <a:cubicBezTo>
                    <a:pt x="46" y="94"/>
                    <a:pt x="57" y="94"/>
                    <a:pt x="64" y="94"/>
                  </a:cubicBezTo>
                  <a:cubicBezTo>
                    <a:pt x="86" y="94"/>
                    <a:pt x="101" y="90"/>
                    <a:pt x="113" y="67"/>
                  </a:cubicBezTo>
                  <a:cubicBezTo>
                    <a:pt x="131" y="31"/>
                    <a:pt x="101" y="12"/>
                    <a:pt x="75" y="5"/>
                  </a:cubicBezTo>
                  <a:cubicBezTo>
                    <a:pt x="64" y="0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1" name="Google Shape;18711;p13"/>
            <p:cNvSpPr/>
            <p:nvPr/>
          </p:nvSpPr>
          <p:spPr>
            <a:xfrm>
              <a:off x="-5050084" y="-2634989"/>
              <a:ext cx="6494" cy="4823"/>
            </a:xfrm>
            <a:custGeom>
              <a:avLst/>
              <a:gdLst/>
              <a:ahLst/>
              <a:cxnLst/>
              <a:rect l="l" t="t" r="r" b="b"/>
              <a:pathLst>
                <a:path w="136" h="101" extrusionOk="0">
                  <a:moveTo>
                    <a:pt x="49" y="0"/>
                  </a:moveTo>
                  <a:cubicBezTo>
                    <a:pt x="35" y="0"/>
                    <a:pt x="23" y="4"/>
                    <a:pt x="16" y="15"/>
                  </a:cubicBezTo>
                  <a:cubicBezTo>
                    <a:pt x="0" y="45"/>
                    <a:pt x="19" y="75"/>
                    <a:pt x="49" y="90"/>
                  </a:cubicBezTo>
                  <a:cubicBezTo>
                    <a:pt x="61" y="97"/>
                    <a:pt x="71" y="101"/>
                    <a:pt x="79" y="101"/>
                  </a:cubicBezTo>
                  <a:cubicBezTo>
                    <a:pt x="97" y="101"/>
                    <a:pt x="113" y="90"/>
                    <a:pt x="124" y="64"/>
                  </a:cubicBezTo>
                  <a:cubicBezTo>
                    <a:pt x="135" y="42"/>
                    <a:pt x="128" y="19"/>
                    <a:pt x="102" y="11"/>
                  </a:cubicBezTo>
                  <a:cubicBezTo>
                    <a:pt x="83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2" name="Google Shape;18712;p13"/>
            <p:cNvSpPr/>
            <p:nvPr/>
          </p:nvSpPr>
          <p:spPr>
            <a:xfrm>
              <a:off x="-5112923" y="-2660869"/>
              <a:ext cx="5061" cy="5730"/>
            </a:xfrm>
            <a:custGeom>
              <a:avLst/>
              <a:gdLst/>
              <a:ahLst/>
              <a:cxnLst/>
              <a:rect l="l" t="t" r="r" b="b"/>
              <a:pathLst>
                <a:path w="106" h="120" extrusionOk="0">
                  <a:moveTo>
                    <a:pt x="34" y="0"/>
                  </a:moveTo>
                  <a:cubicBezTo>
                    <a:pt x="27" y="0"/>
                    <a:pt x="16" y="4"/>
                    <a:pt x="16" y="8"/>
                  </a:cubicBezTo>
                  <a:cubicBezTo>
                    <a:pt x="8" y="60"/>
                    <a:pt x="0" y="97"/>
                    <a:pt x="45" y="116"/>
                  </a:cubicBezTo>
                  <a:cubicBezTo>
                    <a:pt x="53" y="120"/>
                    <a:pt x="60" y="120"/>
                    <a:pt x="64" y="120"/>
                  </a:cubicBezTo>
                  <a:cubicBezTo>
                    <a:pt x="83" y="120"/>
                    <a:pt x="95" y="113"/>
                    <a:pt x="98" y="90"/>
                  </a:cubicBezTo>
                  <a:cubicBezTo>
                    <a:pt x="105" y="52"/>
                    <a:pt x="90" y="19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3" name="Google Shape;18713;p13"/>
            <p:cNvSpPr/>
            <p:nvPr/>
          </p:nvSpPr>
          <p:spPr>
            <a:xfrm>
              <a:off x="-5473865" y="-3253876"/>
              <a:ext cx="8118" cy="7735"/>
            </a:xfrm>
            <a:custGeom>
              <a:avLst/>
              <a:gdLst/>
              <a:ahLst/>
              <a:cxnLst/>
              <a:rect l="l" t="t" r="r" b="b"/>
              <a:pathLst>
                <a:path w="170" h="162" extrusionOk="0">
                  <a:moveTo>
                    <a:pt x="144" y="1"/>
                  </a:moveTo>
                  <a:cubicBezTo>
                    <a:pt x="121" y="72"/>
                    <a:pt x="31" y="27"/>
                    <a:pt x="1" y="84"/>
                  </a:cubicBezTo>
                  <a:cubicBezTo>
                    <a:pt x="42" y="110"/>
                    <a:pt x="83" y="136"/>
                    <a:pt x="128" y="162"/>
                  </a:cubicBezTo>
                  <a:cubicBezTo>
                    <a:pt x="128" y="113"/>
                    <a:pt x="135" y="65"/>
                    <a:pt x="170" y="23"/>
                  </a:cubicBezTo>
                  <a:lnTo>
                    <a:pt x="170" y="20"/>
                  </a:lnTo>
                  <a:cubicBezTo>
                    <a:pt x="162" y="16"/>
                    <a:pt x="151" y="8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4" name="Google Shape;18714;p13"/>
            <p:cNvSpPr/>
            <p:nvPr/>
          </p:nvSpPr>
          <p:spPr>
            <a:xfrm>
              <a:off x="-5480598" y="-2856167"/>
              <a:ext cx="7879" cy="4871"/>
            </a:xfrm>
            <a:custGeom>
              <a:avLst/>
              <a:gdLst/>
              <a:ahLst/>
              <a:cxnLst/>
              <a:rect l="l" t="t" r="r" b="b"/>
              <a:pathLst>
                <a:path w="165" h="102" extrusionOk="0">
                  <a:moveTo>
                    <a:pt x="60" y="0"/>
                  </a:moveTo>
                  <a:cubicBezTo>
                    <a:pt x="41" y="0"/>
                    <a:pt x="19" y="5"/>
                    <a:pt x="0" y="15"/>
                  </a:cubicBezTo>
                  <a:cubicBezTo>
                    <a:pt x="26" y="64"/>
                    <a:pt x="52" y="102"/>
                    <a:pt x="86" y="102"/>
                  </a:cubicBezTo>
                  <a:cubicBezTo>
                    <a:pt x="109" y="102"/>
                    <a:pt x="135" y="83"/>
                    <a:pt x="164" y="34"/>
                  </a:cubicBezTo>
                  <a:cubicBezTo>
                    <a:pt x="131" y="15"/>
                    <a:pt x="97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5" name="Google Shape;18715;p13"/>
            <p:cNvSpPr/>
            <p:nvPr/>
          </p:nvSpPr>
          <p:spPr>
            <a:xfrm>
              <a:off x="-5226042" y="-2759568"/>
              <a:ext cx="5873" cy="5587"/>
            </a:xfrm>
            <a:custGeom>
              <a:avLst/>
              <a:gdLst/>
              <a:ahLst/>
              <a:cxnLst/>
              <a:rect l="l" t="t" r="r" b="b"/>
              <a:pathLst>
                <a:path w="123" h="117" extrusionOk="0">
                  <a:moveTo>
                    <a:pt x="56" y="0"/>
                  </a:moveTo>
                  <a:cubicBezTo>
                    <a:pt x="48" y="0"/>
                    <a:pt x="33" y="4"/>
                    <a:pt x="22" y="11"/>
                  </a:cubicBezTo>
                  <a:cubicBezTo>
                    <a:pt x="7" y="37"/>
                    <a:pt x="0" y="63"/>
                    <a:pt x="14" y="90"/>
                  </a:cubicBezTo>
                  <a:cubicBezTo>
                    <a:pt x="37" y="101"/>
                    <a:pt x="64" y="116"/>
                    <a:pt x="86" y="116"/>
                  </a:cubicBezTo>
                  <a:cubicBezTo>
                    <a:pt x="97" y="116"/>
                    <a:pt x="112" y="108"/>
                    <a:pt x="116" y="90"/>
                  </a:cubicBezTo>
                  <a:cubicBezTo>
                    <a:pt x="123" y="60"/>
                    <a:pt x="109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6" name="Google Shape;18716;p13"/>
            <p:cNvSpPr/>
            <p:nvPr/>
          </p:nvSpPr>
          <p:spPr>
            <a:xfrm>
              <a:off x="-5323166" y="-3124617"/>
              <a:ext cx="7544" cy="7401"/>
            </a:xfrm>
            <a:custGeom>
              <a:avLst/>
              <a:gdLst/>
              <a:ahLst/>
              <a:cxnLst/>
              <a:rect l="l" t="t" r="r" b="b"/>
              <a:pathLst>
                <a:path w="158" h="155" extrusionOk="0">
                  <a:moveTo>
                    <a:pt x="45" y="1"/>
                  </a:moveTo>
                  <a:lnTo>
                    <a:pt x="45" y="1"/>
                  </a:lnTo>
                  <a:cubicBezTo>
                    <a:pt x="0" y="64"/>
                    <a:pt x="57" y="105"/>
                    <a:pt x="79" y="154"/>
                  </a:cubicBezTo>
                  <a:cubicBezTo>
                    <a:pt x="102" y="109"/>
                    <a:pt x="157" y="75"/>
                    <a:pt x="124" y="11"/>
                  </a:cubicBezTo>
                  <a:cubicBezTo>
                    <a:pt x="97" y="8"/>
                    <a:pt x="71" y="4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7" name="Google Shape;18717;p13"/>
            <p:cNvSpPr/>
            <p:nvPr/>
          </p:nvSpPr>
          <p:spPr>
            <a:xfrm>
              <a:off x="-5503852" y="-3272069"/>
              <a:ext cx="8118" cy="7735"/>
            </a:xfrm>
            <a:custGeom>
              <a:avLst/>
              <a:gdLst/>
              <a:ahLst/>
              <a:cxnLst/>
              <a:rect l="l" t="t" r="r" b="b"/>
              <a:pathLst>
                <a:path w="170" h="162" extrusionOk="0">
                  <a:moveTo>
                    <a:pt x="1" y="1"/>
                  </a:moveTo>
                  <a:lnTo>
                    <a:pt x="5" y="16"/>
                  </a:lnTo>
                  <a:cubicBezTo>
                    <a:pt x="73" y="38"/>
                    <a:pt x="68" y="98"/>
                    <a:pt x="87" y="150"/>
                  </a:cubicBezTo>
                  <a:cubicBezTo>
                    <a:pt x="95" y="147"/>
                    <a:pt x="106" y="142"/>
                    <a:pt x="118" y="142"/>
                  </a:cubicBezTo>
                  <a:cubicBezTo>
                    <a:pt x="135" y="142"/>
                    <a:pt x="151" y="154"/>
                    <a:pt x="170" y="161"/>
                  </a:cubicBezTo>
                  <a:cubicBezTo>
                    <a:pt x="147" y="75"/>
                    <a:pt x="113" y="1"/>
                    <a:pt x="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8" name="Google Shape;18718;p13"/>
            <p:cNvSpPr/>
            <p:nvPr/>
          </p:nvSpPr>
          <p:spPr>
            <a:xfrm>
              <a:off x="-5193763" y="-2727671"/>
              <a:ext cx="7354" cy="6160"/>
            </a:xfrm>
            <a:custGeom>
              <a:avLst/>
              <a:gdLst/>
              <a:ahLst/>
              <a:cxnLst/>
              <a:rect l="l" t="t" r="r" b="b"/>
              <a:pathLst>
                <a:path w="154" h="129" extrusionOk="0">
                  <a:moveTo>
                    <a:pt x="101" y="1"/>
                  </a:moveTo>
                  <a:cubicBezTo>
                    <a:pt x="83" y="1"/>
                    <a:pt x="49" y="9"/>
                    <a:pt x="0" y="28"/>
                  </a:cubicBezTo>
                  <a:cubicBezTo>
                    <a:pt x="61" y="46"/>
                    <a:pt x="109" y="83"/>
                    <a:pt x="154" y="128"/>
                  </a:cubicBezTo>
                  <a:cubicBezTo>
                    <a:pt x="146" y="35"/>
                    <a:pt x="142" y="1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9" name="Google Shape;18719;p13"/>
            <p:cNvSpPr/>
            <p:nvPr/>
          </p:nvSpPr>
          <p:spPr>
            <a:xfrm>
              <a:off x="-5431702" y="-3205315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49" y="0"/>
                  </a:moveTo>
                  <a:cubicBezTo>
                    <a:pt x="34" y="0"/>
                    <a:pt x="20" y="9"/>
                    <a:pt x="8" y="31"/>
                  </a:cubicBezTo>
                  <a:cubicBezTo>
                    <a:pt x="1" y="42"/>
                    <a:pt x="8" y="68"/>
                    <a:pt x="15" y="79"/>
                  </a:cubicBezTo>
                  <a:cubicBezTo>
                    <a:pt x="27" y="90"/>
                    <a:pt x="37" y="95"/>
                    <a:pt x="46" y="95"/>
                  </a:cubicBezTo>
                  <a:cubicBezTo>
                    <a:pt x="64" y="95"/>
                    <a:pt x="79" y="83"/>
                    <a:pt x="98" y="76"/>
                  </a:cubicBezTo>
                  <a:cubicBezTo>
                    <a:pt x="113" y="68"/>
                    <a:pt x="127" y="57"/>
                    <a:pt x="142" y="45"/>
                  </a:cubicBezTo>
                  <a:cubicBezTo>
                    <a:pt x="127" y="38"/>
                    <a:pt x="113" y="23"/>
                    <a:pt x="98" y="16"/>
                  </a:cubicBezTo>
                  <a:cubicBezTo>
                    <a:pt x="82" y="9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0" name="Google Shape;18720;p13"/>
            <p:cNvSpPr/>
            <p:nvPr/>
          </p:nvSpPr>
          <p:spPr>
            <a:xfrm>
              <a:off x="-5429362" y="-2841889"/>
              <a:ext cx="7544" cy="5778"/>
            </a:xfrm>
            <a:custGeom>
              <a:avLst/>
              <a:gdLst/>
              <a:ahLst/>
              <a:cxnLst/>
              <a:rect l="l" t="t" r="r" b="b"/>
              <a:pathLst>
                <a:path w="158" h="121" extrusionOk="0">
                  <a:moveTo>
                    <a:pt x="78" y="1"/>
                  </a:moveTo>
                  <a:cubicBezTo>
                    <a:pt x="60" y="1"/>
                    <a:pt x="30" y="8"/>
                    <a:pt x="0" y="20"/>
                  </a:cubicBezTo>
                  <a:cubicBezTo>
                    <a:pt x="52" y="53"/>
                    <a:pt x="105" y="87"/>
                    <a:pt x="154" y="120"/>
                  </a:cubicBezTo>
                  <a:cubicBezTo>
                    <a:pt x="157" y="38"/>
                    <a:pt x="131" y="1"/>
                    <a:pt x="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1" name="Google Shape;18721;p13"/>
            <p:cNvSpPr/>
            <p:nvPr/>
          </p:nvSpPr>
          <p:spPr>
            <a:xfrm>
              <a:off x="-5327654" y="-3148015"/>
              <a:ext cx="6160" cy="4871"/>
            </a:xfrm>
            <a:custGeom>
              <a:avLst/>
              <a:gdLst/>
              <a:ahLst/>
              <a:cxnLst/>
              <a:rect l="l" t="t" r="r" b="b"/>
              <a:pathLst>
                <a:path w="129" h="102" extrusionOk="0">
                  <a:moveTo>
                    <a:pt x="79" y="1"/>
                  </a:moveTo>
                  <a:cubicBezTo>
                    <a:pt x="61" y="1"/>
                    <a:pt x="46" y="8"/>
                    <a:pt x="30" y="16"/>
                  </a:cubicBezTo>
                  <a:cubicBezTo>
                    <a:pt x="1" y="39"/>
                    <a:pt x="30" y="65"/>
                    <a:pt x="49" y="83"/>
                  </a:cubicBezTo>
                  <a:cubicBezTo>
                    <a:pt x="68" y="98"/>
                    <a:pt x="79" y="101"/>
                    <a:pt x="91" y="101"/>
                  </a:cubicBezTo>
                  <a:cubicBezTo>
                    <a:pt x="109" y="101"/>
                    <a:pt x="120" y="83"/>
                    <a:pt x="124" y="56"/>
                  </a:cubicBezTo>
                  <a:cubicBezTo>
                    <a:pt x="124" y="53"/>
                    <a:pt x="128" y="49"/>
                    <a:pt x="128" y="42"/>
                  </a:cubicBezTo>
                  <a:cubicBezTo>
                    <a:pt x="117" y="12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2" name="Google Shape;18722;p13"/>
            <p:cNvSpPr/>
            <p:nvPr/>
          </p:nvSpPr>
          <p:spPr>
            <a:xfrm>
              <a:off x="-5518463" y="-3281142"/>
              <a:ext cx="11460" cy="5396"/>
            </a:xfrm>
            <a:custGeom>
              <a:avLst/>
              <a:gdLst/>
              <a:ahLst/>
              <a:cxnLst/>
              <a:rect l="l" t="t" r="r" b="b"/>
              <a:pathLst>
                <a:path w="240" h="113" extrusionOk="0">
                  <a:moveTo>
                    <a:pt x="1" y="0"/>
                  </a:moveTo>
                  <a:cubicBezTo>
                    <a:pt x="60" y="82"/>
                    <a:pt x="146" y="101"/>
                    <a:pt x="240" y="113"/>
                  </a:cubicBezTo>
                  <a:cubicBezTo>
                    <a:pt x="165" y="63"/>
                    <a:pt x="98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3" name="Google Shape;18723;p13"/>
            <p:cNvSpPr/>
            <p:nvPr/>
          </p:nvSpPr>
          <p:spPr>
            <a:xfrm>
              <a:off x="-5493633" y="-3071424"/>
              <a:ext cx="5061" cy="5062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56" y="0"/>
                  </a:moveTo>
                  <a:cubicBezTo>
                    <a:pt x="45" y="0"/>
                    <a:pt x="34" y="8"/>
                    <a:pt x="26" y="19"/>
                  </a:cubicBezTo>
                  <a:cubicBezTo>
                    <a:pt x="0" y="45"/>
                    <a:pt x="4" y="75"/>
                    <a:pt x="34" y="94"/>
                  </a:cubicBezTo>
                  <a:cubicBezTo>
                    <a:pt x="42" y="101"/>
                    <a:pt x="52" y="105"/>
                    <a:pt x="61" y="105"/>
                  </a:cubicBezTo>
                  <a:cubicBezTo>
                    <a:pt x="75" y="105"/>
                    <a:pt x="87" y="98"/>
                    <a:pt x="94" y="83"/>
                  </a:cubicBezTo>
                  <a:cubicBezTo>
                    <a:pt x="105" y="64"/>
                    <a:pt x="101" y="38"/>
                    <a:pt x="83" y="19"/>
                  </a:cubicBezTo>
                  <a:cubicBezTo>
                    <a:pt x="75" y="8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4" name="Google Shape;18724;p13"/>
            <p:cNvSpPr/>
            <p:nvPr/>
          </p:nvSpPr>
          <p:spPr>
            <a:xfrm>
              <a:off x="-5490577" y="-3321825"/>
              <a:ext cx="5921" cy="4679"/>
            </a:xfrm>
            <a:custGeom>
              <a:avLst/>
              <a:gdLst/>
              <a:ahLst/>
              <a:cxnLst/>
              <a:rect l="l" t="t" r="r" b="b"/>
              <a:pathLst>
                <a:path w="124" h="98" extrusionOk="0">
                  <a:moveTo>
                    <a:pt x="37" y="0"/>
                  </a:moveTo>
                  <a:cubicBezTo>
                    <a:pt x="14" y="0"/>
                    <a:pt x="0" y="23"/>
                    <a:pt x="4" y="93"/>
                  </a:cubicBezTo>
                  <a:cubicBezTo>
                    <a:pt x="7" y="82"/>
                    <a:pt x="19" y="82"/>
                    <a:pt x="26" y="82"/>
                  </a:cubicBezTo>
                  <a:cubicBezTo>
                    <a:pt x="37" y="82"/>
                    <a:pt x="49" y="85"/>
                    <a:pt x="59" y="90"/>
                  </a:cubicBezTo>
                  <a:cubicBezTo>
                    <a:pt x="71" y="93"/>
                    <a:pt x="82" y="97"/>
                    <a:pt x="93" y="97"/>
                  </a:cubicBezTo>
                  <a:cubicBezTo>
                    <a:pt x="112" y="97"/>
                    <a:pt x="123" y="85"/>
                    <a:pt x="123" y="45"/>
                  </a:cubicBezTo>
                  <a:cubicBezTo>
                    <a:pt x="93" y="23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5" name="Google Shape;18725;p13"/>
            <p:cNvSpPr/>
            <p:nvPr/>
          </p:nvSpPr>
          <p:spPr>
            <a:xfrm>
              <a:off x="-5078447" y="-266406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3" y="0"/>
                  </a:moveTo>
                  <a:cubicBezTo>
                    <a:pt x="49" y="0"/>
                    <a:pt x="34" y="7"/>
                    <a:pt x="23" y="19"/>
                  </a:cubicBezTo>
                  <a:cubicBezTo>
                    <a:pt x="1" y="45"/>
                    <a:pt x="4" y="75"/>
                    <a:pt x="23" y="101"/>
                  </a:cubicBezTo>
                  <a:cubicBezTo>
                    <a:pt x="30" y="104"/>
                    <a:pt x="41" y="104"/>
                    <a:pt x="49" y="104"/>
                  </a:cubicBezTo>
                  <a:cubicBezTo>
                    <a:pt x="63" y="104"/>
                    <a:pt x="79" y="101"/>
                    <a:pt x="86" y="90"/>
                  </a:cubicBezTo>
                  <a:cubicBezTo>
                    <a:pt x="113" y="64"/>
                    <a:pt x="108" y="30"/>
                    <a:pt x="86" y="11"/>
                  </a:cubicBezTo>
                  <a:cubicBezTo>
                    <a:pt x="79" y="4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6" name="Google Shape;18726;p13"/>
            <p:cNvSpPr/>
            <p:nvPr/>
          </p:nvSpPr>
          <p:spPr>
            <a:xfrm>
              <a:off x="-5264433" y="-3048074"/>
              <a:ext cx="6303" cy="6876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52" y="1"/>
                  </a:moveTo>
                  <a:cubicBezTo>
                    <a:pt x="38" y="49"/>
                    <a:pt x="19" y="99"/>
                    <a:pt x="0" y="144"/>
                  </a:cubicBezTo>
                  <a:cubicBezTo>
                    <a:pt x="128" y="125"/>
                    <a:pt x="131" y="113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7" name="Google Shape;18727;p13"/>
            <p:cNvSpPr/>
            <p:nvPr/>
          </p:nvSpPr>
          <p:spPr>
            <a:xfrm>
              <a:off x="-5217495" y="-278172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8" y="0"/>
                  </a:moveTo>
                  <a:cubicBezTo>
                    <a:pt x="23" y="68"/>
                    <a:pt x="0" y="128"/>
                    <a:pt x="78" y="184"/>
                  </a:cubicBezTo>
                  <a:cubicBezTo>
                    <a:pt x="120" y="120"/>
                    <a:pt x="97" y="61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8" name="Google Shape;18728;p13"/>
            <p:cNvSpPr/>
            <p:nvPr/>
          </p:nvSpPr>
          <p:spPr>
            <a:xfrm>
              <a:off x="-5484704" y="-2892934"/>
              <a:ext cx="13275" cy="16999"/>
            </a:xfrm>
            <a:custGeom>
              <a:avLst/>
              <a:gdLst/>
              <a:ahLst/>
              <a:cxnLst/>
              <a:rect l="l" t="t" r="r" b="b"/>
              <a:pathLst>
                <a:path w="278" h="356" extrusionOk="0">
                  <a:moveTo>
                    <a:pt x="105" y="0"/>
                  </a:moveTo>
                  <a:cubicBezTo>
                    <a:pt x="75" y="0"/>
                    <a:pt x="53" y="27"/>
                    <a:pt x="31" y="42"/>
                  </a:cubicBezTo>
                  <a:cubicBezTo>
                    <a:pt x="67" y="109"/>
                    <a:pt x="0" y="221"/>
                    <a:pt x="75" y="247"/>
                  </a:cubicBezTo>
                  <a:cubicBezTo>
                    <a:pt x="161" y="281"/>
                    <a:pt x="48" y="337"/>
                    <a:pt x="105" y="356"/>
                  </a:cubicBezTo>
                  <a:cubicBezTo>
                    <a:pt x="131" y="307"/>
                    <a:pt x="165" y="270"/>
                    <a:pt x="210" y="270"/>
                  </a:cubicBezTo>
                  <a:cubicBezTo>
                    <a:pt x="228" y="270"/>
                    <a:pt x="250" y="277"/>
                    <a:pt x="277" y="292"/>
                  </a:cubicBezTo>
                  <a:cubicBezTo>
                    <a:pt x="277" y="266"/>
                    <a:pt x="269" y="236"/>
                    <a:pt x="247" y="232"/>
                  </a:cubicBezTo>
                  <a:cubicBezTo>
                    <a:pt x="116" y="202"/>
                    <a:pt x="116" y="113"/>
                    <a:pt x="146" y="16"/>
                  </a:cubicBezTo>
                  <a:cubicBezTo>
                    <a:pt x="131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9" name="Google Shape;18729;p13"/>
            <p:cNvSpPr/>
            <p:nvPr/>
          </p:nvSpPr>
          <p:spPr>
            <a:xfrm>
              <a:off x="-5495448" y="-2891693"/>
              <a:ext cx="12033" cy="8595"/>
            </a:xfrm>
            <a:custGeom>
              <a:avLst/>
              <a:gdLst/>
              <a:ahLst/>
              <a:cxnLst/>
              <a:rect l="l" t="t" r="r" b="b"/>
              <a:pathLst>
                <a:path w="252" h="180" extrusionOk="0">
                  <a:moveTo>
                    <a:pt x="49" y="1"/>
                  </a:moveTo>
                  <a:cubicBezTo>
                    <a:pt x="38" y="1"/>
                    <a:pt x="27" y="9"/>
                    <a:pt x="16" y="31"/>
                  </a:cubicBezTo>
                  <a:cubicBezTo>
                    <a:pt x="1" y="57"/>
                    <a:pt x="90" y="113"/>
                    <a:pt x="90" y="169"/>
                  </a:cubicBezTo>
                  <a:cubicBezTo>
                    <a:pt x="106" y="176"/>
                    <a:pt x="125" y="180"/>
                    <a:pt x="135" y="180"/>
                  </a:cubicBezTo>
                  <a:cubicBezTo>
                    <a:pt x="173" y="180"/>
                    <a:pt x="199" y="161"/>
                    <a:pt x="218" y="139"/>
                  </a:cubicBezTo>
                  <a:cubicBezTo>
                    <a:pt x="251" y="102"/>
                    <a:pt x="214" y="79"/>
                    <a:pt x="180" y="64"/>
                  </a:cubicBezTo>
                  <a:cubicBezTo>
                    <a:pt x="169" y="61"/>
                    <a:pt x="154" y="61"/>
                    <a:pt x="143" y="61"/>
                  </a:cubicBezTo>
                  <a:cubicBezTo>
                    <a:pt x="109" y="57"/>
                    <a:pt x="80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0" name="Google Shape;18730;p13"/>
            <p:cNvSpPr/>
            <p:nvPr/>
          </p:nvSpPr>
          <p:spPr>
            <a:xfrm>
              <a:off x="-5492917" y="-2872593"/>
              <a:ext cx="8070" cy="7019"/>
            </a:xfrm>
            <a:custGeom>
              <a:avLst/>
              <a:gdLst/>
              <a:ahLst/>
              <a:cxnLst/>
              <a:rect l="l" t="t" r="r" b="b"/>
              <a:pathLst>
                <a:path w="169" h="147" extrusionOk="0">
                  <a:moveTo>
                    <a:pt x="68" y="1"/>
                  </a:moveTo>
                  <a:cubicBezTo>
                    <a:pt x="41" y="1"/>
                    <a:pt x="15" y="12"/>
                    <a:pt x="11" y="30"/>
                  </a:cubicBezTo>
                  <a:cubicBezTo>
                    <a:pt x="1" y="72"/>
                    <a:pt x="63" y="57"/>
                    <a:pt x="63" y="90"/>
                  </a:cubicBezTo>
                  <a:cubicBezTo>
                    <a:pt x="60" y="109"/>
                    <a:pt x="41" y="128"/>
                    <a:pt x="34" y="147"/>
                  </a:cubicBezTo>
                  <a:cubicBezTo>
                    <a:pt x="90" y="128"/>
                    <a:pt x="168" y="120"/>
                    <a:pt x="146" y="38"/>
                  </a:cubicBezTo>
                  <a:cubicBezTo>
                    <a:pt x="139" y="16"/>
                    <a:pt x="101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1" name="Google Shape;18731;p13"/>
            <p:cNvSpPr/>
            <p:nvPr/>
          </p:nvSpPr>
          <p:spPr>
            <a:xfrm>
              <a:off x="-5479738" y="-2880089"/>
              <a:ext cx="8308" cy="5730"/>
            </a:xfrm>
            <a:custGeom>
              <a:avLst/>
              <a:gdLst/>
              <a:ahLst/>
              <a:cxnLst/>
              <a:rect l="l" t="t" r="r" b="b"/>
              <a:pathLst>
                <a:path w="174" h="120" extrusionOk="0">
                  <a:moveTo>
                    <a:pt x="106" y="1"/>
                  </a:moveTo>
                  <a:cubicBezTo>
                    <a:pt x="61" y="1"/>
                    <a:pt x="27" y="38"/>
                    <a:pt x="1" y="87"/>
                  </a:cubicBezTo>
                  <a:cubicBezTo>
                    <a:pt x="27" y="109"/>
                    <a:pt x="53" y="120"/>
                    <a:pt x="72" y="120"/>
                  </a:cubicBezTo>
                  <a:cubicBezTo>
                    <a:pt x="117" y="120"/>
                    <a:pt x="143" y="68"/>
                    <a:pt x="173" y="23"/>
                  </a:cubicBezTo>
                  <a:cubicBezTo>
                    <a:pt x="146" y="8"/>
                    <a:pt x="124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2" name="Google Shape;18732;p13"/>
            <p:cNvSpPr/>
            <p:nvPr/>
          </p:nvSpPr>
          <p:spPr>
            <a:xfrm>
              <a:off x="-5469329" y="-2883145"/>
              <a:ext cx="6637" cy="5062"/>
            </a:xfrm>
            <a:custGeom>
              <a:avLst/>
              <a:gdLst/>
              <a:ahLst/>
              <a:cxnLst/>
              <a:rect l="l" t="t" r="r" b="b"/>
              <a:pathLst>
                <a:path w="139" h="106" extrusionOk="0">
                  <a:moveTo>
                    <a:pt x="63" y="1"/>
                  </a:moveTo>
                  <a:cubicBezTo>
                    <a:pt x="49" y="1"/>
                    <a:pt x="37" y="5"/>
                    <a:pt x="23" y="16"/>
                  </a:cubicBezTo>
                  <a:cubicBezTo>
                    <a:pt x="4" y="35"/>
                    <a:pt x="0" y="72"/>
                    <a:pt x="14" y="102"/>
                  </a:cubicBezTo>
                  <a:cubicBezTo>
                    <a:pt x="23" y="106"/>
                    <a:pt x="33" y="106"/>
                    <a:pt x="45" y="106"/>
                  </a:cubicBezTo>
                  <a:cubicBezTo>
                    <a:pt x="71" y="106"/>
                    <a:pt x="93" y="99"/>
                    <a:pt x="116" y="83"/>
                  </a:cubicBezTo>
                  <a:cubicBezTo>
                    <a:pt x="138" y="68"/>
                    <a:pt x="138" y="46"/>
                    <a:pt x="119" y="27"/>
                  </a:cubicBezTo>
                  <a:cubicBezTo>
                    <a:pt x="104" y="9"/>
                    <a:pt x="82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3" name="Google Shape;18733;p13"/>
            <p:cNvSpPr/>
            <p:nvPr/>
          </p:nvSpPr>
          <p:spPr>
            <a:xfrm>
              <a:off x="-5473483" y="-3025393"/>
              <a:ext cx="10792" cy="7544"/>
            </a:xfrm>
            <a:custGeom>
              <a:avLst/>
              <a:gdLst/>
              <a:ahLst/>
              <a:cxnLst/>
              <a:rect l="l" t="t" r="r" b="b"/>
              <a:pathLst>
                <a:path w="226" h="158" extrusionOk="0">
                  <a:moveTo>
                    <a:pt x="136" y="0"/>
                  </a:moveTo>
                  <a:cubicBezTo>
                    <a:pt x="1" y="9"/>
                    <a:pt x="143" y="128"/>
                    <a:pt x="53" y="157"/>
                  </a:cubicBezTo>
                  <a:lnTo>
                    <a:pt x="110" y="157"/>
                  </a:lnTo>
                  <a:cubicBezTo>
                    <a:pt x="177" y="157"/>
                    <a:pt x="225" y="143"/>
                    <a:pt x="222" y="68"/>
                  </a:cubicBezTo>
                  <a:cubicBezTo>
                    <a:pt x="222" y="16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4" name="Google Shape;18734;p13"/>
            <p:cNvSpPr/>
            <p:nvPr/>
          </p:nvSpPr>
          <p:spPr>
            <a:xfrm>
              <a:off x="-5460113" y="-3010590"/>
              <a:ext cx="14373" cy="9168"/>
            </a:xfrm>
            <a:custGeom>
              <a:avLst/>
              <a:gdLst/>
              <a:ahLst/>
              <a:cxnLst/>
              <a:rect l="l" t="t" r="r" b="b"/>
              <a:pathLst>
                <a:path w="301" h="19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17" y="1"/>
                    <a:pt x="117" y="1"/>
                    <a:pt x="117" y="1"/>
                  </a:cubicBezTo>
                  <a:lnTo>
                    <a:pt x="117" y="1"/>
                  </a:lnTo>
                  <a:cubicBezTo>
                    <a:pt x="117" y="1"/>
                    <a:pt x="117" y="1"/>
                    <a:pt x="117" y="1"/>
                  </a:cubicBezTo>
                  <a:close/>
                  <a:moveTo>
                    <a:pt x="117" y="1"/>
                  </a:moveTo>
                  <a:cubicBezTo>
                    <a:pt x="116" y="5"/>
                    <a:pt x="113" y="13"/>
                    <a:pt x="109" y="16"/>
                  </a:cubicBezTo>
                  <a:cubicBezTo>
                    <a:pt x="83" y="49"/>
                    <a:pt x="23" y="31"/>
                    <a:pt x="1" y="72"/>
                  </a:cubicBezTo>
                  <a:cubicBezTo>
                    <a:pt x="39" y="173"/>
                    <a:pt x="151" y="132"/>
                    <a:pt x="211" y="192"/>
                  </a:cubicBezTo>
                  <a:cubicBezTo>
                    <a:pt x="229" y="154"/>
                    <a:pt x="285" y="151"/>
                    <a:pt x="301" y="87"/>
                  </a:cubicBezTo>
                  <a:lnTo>
                    <a:pt x="282" y="87"/>
                  </a:lnTo>
                  <a:cubicBezTo>
                    <a:pt x="266" y="87"/>
                    <a:pt x="248" y="87"/>
                    <a:pt x="233" y="91"/>
                  </a:cubicBezTo>
                  <a:cubicBezTo>
                    <a:pt x="218" y="91"/>
                    <a:pt x="203" y="94"/>
                    <a:pt x="188" y="94"/>
                  </a:cubicBezTo>
                  <a:cubicBezTo>
                    <a:pt x="147" y="94"/>
                    <a:pt x="113" y="80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5" name="Google Shape;18735;p13"/>
            <p:cNvSpPr/>
            <p:nvPr/>
          </p:nvSpPr>
          <p:spPr>
            <a:xfrm>
              <a:off x="-5455624" y="-3028783"/>
              <a:ext cx="11317" cy="8452"/>
            </a:xfrm>
            <a:custGeom>
              <a:avLst/>
              <a:gdLst/>
              <a:ahLst/>
              <a:cxnLst/>
              <a:rect l="l" t="t" r="r" b="b"/>
              <a:pathLst>
                <a:path w="237" h="177" extrusionOk="0">
                  <a:moveTo>
                    <a:pt x="146" y="1"/>
                  </a:moveTo>
                  <a:cubicBezTo>
                    <a:pt x="139" y="1"/>
                    <a:pt x="131" y="1"/>
                    <a:pt x="120" y="4"/>
                  </a:cubicBezTo>
                  <a:lnTo>
                    <a:pt x="53" y="4"/>
                  </a:lnTo>
                  <a:cubicBezTo>
                    <a:pt x="0" y="87"/>
                    <a:pt x="102" y="116"/>
                    <a:pt x="112" y="176"/>
                  </a:cubicBezTo>
                  <a:cubicBezTo>
                    <a:pt x="135" y="166"/>
                    <a:pt x="157" y="154"/>
                    <a:pt x="172" y="139"/>
                  </a:cubicBezTo>
                  <a:cubicBezTo>
                    <a:pt x="202" y="113"/>
                    <a:pt x="236" y="80"/>
                    <a:pt x="214" y="35"/>
                  </a:cubicBezTo>
                  <a:cubicBezTo>
                    <a:pt x="198" y="9"/>
                    <a:pt x="176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6" name="Google Shape;18736;p13"/>
            <p:cNvSpPr/>
            <p:nvPr/>
          </p:nvSpPr>
          <p:spPr>
            <a:xfrm>
              <a:off x="-5438100" y="-3030741"/>
              <a:ext cx="15901" cy="9693"/>
            </a:xfrm>
            <a:custGeom>
              <a:avLst/>
              <a:gdLst/>
              <a:ahLst/>
              <a:cxnLst/>
              <a:rect l="l" t="t" r="r" b="b"/>
              <a:pathLst>
                <a:path w="333" h="203" extrusionOk="0">
                  <a:moveTo>
                    <a:pt x="23" y="0"/>
                  </a:moveTo>
                  <a:cubicBezTo>
                    <a:pt x="14" y="12"/>
                    <a:pt x="7" y="23"/>
                    <a:pt x="0" y="34"/>
                  </a:cubicBezTo>
                  <a:cubicBezTo>
                    <a:pt x="30" y="79"/>
                    <a:pt x="56" y="128"/>
                    <a:pt x="82" y="176"/>
                  </a:cubicBezTo>
                  <a:cubicBezTo>
                    <a:pt x="119" y="184"/>
                    <a:pt x="161" y="176"/>
                    <a:pt x="194" y="202"/>
                  </a:cubicBezTo>
                  <a:cubicBezTo>
                    <a:pt x="221" y="147"/>
                    <a:pt x="333" y="150"/>
                    <a:pt x="295" y="50"/>
                  </a:cubicBezTo>
                  <a:cubicBezTo>
                    <a:pt x="206" y="34"/>
                    <a:pt x="112" y="19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7" name="Google Shape;18737;p13"/>
            <p:cNvSpPr/>
            <p:nvPr/>
          </p:nvSpPr>
          <p:spPr>
            <a:xfrm>
              <a:off x="-5451518" y="-3035898"/>
              <a:ext cx="11842" cy="7735"/>
            </a:xfrm>
            <a:custGeom>
              <a:avLst/>
              <a:gdLst/>
              <a:ahLst/>
              <a:cxnLst/>
              <a:rect l="l" t="t" r="r" b="b"/>
              <a:pathLst>
                <a:path w="248" h="162" extrusionOk="0">
                  <a:moveTo>
                    <a:pt x="68" y="1"/>
                  </a:moveTo>
                  <a:cubicBezTo>
                    <a:pt x="0" y="23"/>
                    <a:pt x="42" y="60"/>
                    <a:pt x="60" y="79"/>
                  </a:cubicBezTo>
                  <a:cubicBezTo>
                    <a:pt x="98" y="113"/>
                    <a:pt x="138" y="135"/>
                    <a:pt x="180" y="161"/>
                  </a:cubicBezTo>
                  <a:cubicBezTo>
                    <a:pt x="247" y="34"/>
                    <a:pt x="98" y="56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8" name="Google Shape;18738;p13"/>
            <p:cNvSpPr/>
            <p:nvPr/>
          </p:nvSpPr>
          <p:spPr>
            <a:xfrm>
              <a:off x="-5439198" y="-3029117"/>
              <a:ext cx="5014" cy="9837"/>
            </a:xfrm>
            <a:custGeom>
              <a:avLst/>
              <a:gdLst/>
              <a:ahLst/>
              <a:cxnLst/>
              <a:rect l="l" t="t" r="r" b="b"/>
              <a:pathLst>
                <a:path w="105" h="206" extrusionOk="0">
                  <a:moveTo>
                    <a:pt x="23" y="0"/>
                  </a:moveTo>
                  <a:cubicBezTo>
                    <a:pt x="15" y="8"/>
                    <a:pt x="8" y="19"/>
                    <a:pt x="4" y="30"/>
                  </a:cubicBezTo>
                  <a:cubicBezTo>
                    <a:pt x="1" y="90"/>
                    <a:pt x="68" y="135"/>
                    <a:pt x="27" y="206"/>
                  </a:cubicBezTo>
                  <a:cubicBezTo>
                    <a:pt x="37" y="206"/>
                    <a:pt x="49" y="202"/>
                    <a:pt x="56" y="195"/>
                  </a:cubicBezTo>
                  <a:cubicBezTo>
                    <a:pt x="82" y="180"/>
                    <a:pt x="90" y="157"/>
                    <a:pt x="105" y="142"/>
                  </a:cubicBezTo>
                  <a:cubicBezTo>
                    <a:pt x="79" y="94"/>
                    <a:pt x="53" y="4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9" name="Google Shape;18739;p13"/>
            <p:cNvSpPr/>
            <p:nvPr/>
          </p:nvSpPr>
          <p:spPr>
            <a:xfrm>
              <a:off x="-5446838" y="-301913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63" y="0"/>
                  </a:moveTo>
                  <a:cubicBezTo>
                    <a:pt x="37" y="0"/>
                    <a:pt x="23" y="45"/>
                    <a:pt x="0" y="68"/>
                  </a:cubicBezTo>
                  <a:lnTo>
                    <a:pt x="4" y="68"/>
                  </a:lnTo>
                  <a:cubicBezTo>
                    <a:pt x="7" y="71"/>
                    <a:pt x="11" y="76"/>
                    <a:pt x="14" y="76"/>
                  </a:cubicBezTo>
                  <a:cubicBezTo>
                    <a:pt x="56" y="87"/>
                    <a:pt x="26" y="166"/>
                    <a:pt x="67" y="166"/>
                  </a:cubicBezTo>
                  <a:cubicBezTo>
                    <a:pt x="75" y="166"/>
                    <a:pt x="82" y="166"/>
                    <a:pt x="93" y="157"/>
                  </a:cubicBezTo>
                  <a:cubicBezTo>
                    <a:pt x="161" y="128"/>
                    <a:pt x="130" y="57"/>
                    <a:pt x="101" y="23"/>
                  </a:cubicBezTo>
                  <a:cubicBezTo>
                    <a:pt x="85" y="9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0" name="Google Shape;18740;p13"/>
            <p:cNvSpPr/>
            <p:nvPr/>
          </p:nvSpPr>
          <p:spPr>
            <a:xfrm>
              <a:off x="-5517556" y="-3249722"/>
              <a:ext cx="18050" cy="12892"/>
            </a:xfrm>
            <a:custGeom>
              <a:avLst/>
              <a:gdLst/>
              <a:ahLst/>
              <a:cxnLst/>
              <a:rect l="l" t="t" r="r" b="b"/>
              <a:pathLst>
                <a:path w="378" h="270" extrusionOk="0">
                  <a:moveTo>
                    <a:pt x="341" y="0"/>
                  </a:moveTo>
                  <a:cubicBezTo>
                    <a:pt x="329" y="0"/>
                    <a:pt x="315" y="7"/>
                    <a:pt x="303" y="11"/>
                  </a:cubicBezTo>
                  <a:cubicBezTo>
                    <a:pt x="217" y="45"/>
                    <a:pt x="158" y="127"/>
                    <a:pt x="60" y="127"/>
                  </a:cubicBezTo>
                  <a:cubicBezTo>
                    <a:pt x="53" y="127"/>
                    <a:pt x="46" y="127"/>
                    <a:pt x="41" y="123"/>
                  </a:cubicBezTo>
                  <a:cubicBezTo>
                    <a:pt x="34" y="135"/>
                    <a:pt x="27" y="145"/>
                    <a:pt x="19" y="157"/>
                  </a:cubicBezTo>
                  <a:cubicBezTo>
                    <a:pt x="27" y="209"/>
                    <a:pt x="1" y="269"/>
                    <a:pt x="79" y="269"/>
                  </a:cubicBezTo>
                  <a:cubicBezTo>
                    <a:pt x="94" y="269"/>
                    <a:pt x="113" y="269"/>
                    <a:pt x="139" y="266"/>
                  </a:cubicBezTo>
                  <a:cubicBezTo>
                    <a:pt x="288" y="235"/>
                    <a:pt x="284" y="101"/>
                    <a:pt x="374" y="49"/>
                  </a:cubicBezTo>
                  <a:cubicBezTo>
                    <a:pt x="378" y="45"/>
                    <a:pt x="374" y="23"/>
                    <a:pt x="367" y="15"/>
                  </a:cubicBezTo>
                  <a:cubicBezTo>
                    <a:pt x="360" y="4"/>
                    <a:pt x="352" y="0"/>
                    <a:pt x="3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1" name="Google Shape;18741;p13"/>
            <p:cNvSpPr/>
            <p:nvPr/>
          </p:nvSpPr>
          <p:spPr>
            <a:xfrm>
              <a:off x="-5508293" y="-3271353"/>
              <a:ext cx="9168" cy="11460"/>
            </a:xfrm>
            <a:custGeom>
              <a:avLst/>
              <a:gdLst/>
              <a:ahLst/>
              <a:cxnLst/>
              <a:rect l="l" t="t" r="r" b="b"/>
              <a:pathLst>
                <a:path w="192" h="240" extrusionOk="0">
                  <a:moveTo>
                    <a:pt x="98" y="1"/>
                  </a:moveTo>
                  <a:cubicBezTo>
                    <a:pt x="68" y="31"/>
                    <a:pt x="76" y="72"/>
                    <a:pt x="64" y="105"/>
                  </a:cubicBezTo>
                  <a:cubicBezTo>
                    <a:pt x="38" y="150"/>
                    <a:pt x="1" y="195"/>
                    <a:pt x="68" y="240"/>
                  </a:cubicBezTo>
                  <a:cubicBezTo>
                    <a:pt x="83" y="184"/>
                    <a:pt x="192" y="222"/>
                    <a:pt x="180" y="135"/>
                  </a:cubicBezTo>
                  <a:cubicBezTo>
                    <a:pt x="161" y="83"/>
                    <a:pt x="166" y="23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2" name="Google Shape;18742;p13"/>
            <p:cNvSpPr/>
            <p:nvPr/>
          </p:nvSpPr>
          <p:spPr>
            <a:xfrm>
              <a:off x="-5193047" y="-2903630"/>
              <a:ext cx="10553" cy="5969"/>
            </a:xfrm>
            <a:custGeom>
              <a:avLst/>
              <a:gdLst/>
              <a:ahLst/>
              <a:cxnLst/>
              <a:rect l="l" t="t" r="r" b="b"/>
              <a:pathLst>
                <a:path w="221" h="125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91" y="4"/>
                    <a:pt x="161" y="15"/>
                    <a:pt x="131" y="15"/>
                  </a:cubicBezTo>
                  <a:lnTo>
                    <a:pt x="113" y="15"/>
                  </a:lnTo>
                  <a:cubicBezTo>
                    <a:pt x="98" y="12"/>
                    <a:pt x="86" y="12"/>
                    <a:pt x="75" y="12"/>
                  </a:cubicBezTo>
                  <a:cubicBezTo>
                    <a:pt x="11" y="12"/>
                    <a:pt x="1" y="60"/>
                    <a:pt x="8" y="124"/>
                  </a:cubicBezTo>
                  <a:cubicBezTo>
                    <a:pt x="23" y="116"/>
                    <a:pt x="37" y="116"/>
                    <a:pt x="53" y="116"/>
                  </a:cubicBezTo>
                  <a:cubicBezTo>
                    <a:pt x="82" y="116"/>
                    <a:pt x="113" y="124"/>
                    <a:pt x="139" y="124"/>
                  </a:cubicBezTo>
                  <a:cubicBezTo>
                    <a:pt x="165" y="83"/>
                    <a:pt x="191" y="41"/>
                    <a:pt x="2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3" name="Google Shape;18743;p13"/>
            <p:cNvSpPr/>
            <p:nvPr/>
          </p:nvSpPr>
          <p:spPr>
            <a:xfrm>
              <a:off x="-5194814" y="-2898139"/>
              <a:ext cx="12129" cy="4345"/>
            </a:xfrm>
            <a:custGeom>
              <a:avLst/>
              <a:gdLst/>
              <a:ahLst/>
              <a:cxnLst/>
              <a:rect l="l" t="t" r="r" b="b"/>
              <a:pathLst>
                <a:path w="254" h="91" extrusionOk="0">
                  <a:moveTo>
                    <a:pt x="90" y="1"/>
                  </a:moveTo>
                  <a:cubicBezTo>
                    <a:pt x="74" y="1"/>
                    <a:pt x="60" y="1"/>
                    <a:pt x="45" y="9"/>
                  </a:cubicBezTo>
                  <a:cubicBezTo>
                    <a:pt x="0" y="65"/>
                    <a:pt x="41" y="76"/>
                    <a:pt x="86" y="80"/>
                  </a:cubicBezTo>
                  <a:cubicBezTo>
                    <a:pt x="97" y="76"/>
                    <a:pt x="105" y="72"/>
                    <a:pt x="116" y="72"/>
                  </a:cubicBezTo>
                  <a:cubicBezTo>
                    <a:pt x="135" y="72"/>
                    <a:pt x="150" y="80"/>
                    <a:pt x="164" y="91"/>
                  </a:cubicBezTo>
                  <a:cubicBezTo>
                    <a:pt x="254" y="76"/>
                    <a:pt x="213" y="42"/>
                    <a:pt x="176" y="9"/>
                  </a:cubicBezTo>
                  <a:cubicBezTo>
                    <a:pt x="150" y="9"/>
                    <a:pt x="119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4" name="Google Shape;18744;p13"/>
            <p:cNvSpPr/>
            <p:nvPr/>
          </p:nvSpPr>
          <p:spPr>
            <a:xfrm>
              <a:off x="-5176287" y="-2902723"/>
              <a:ext cx="7019" cy="6446"/>
            </a:xfrm>
            <a:custGeom>
              <a:avLst/>
              <a:gdLst/>
              <a:ahLst/>
              <a:cxnLst/>
              <a:rect l="l" t="t" r="r" b="b"/>
              <a:pathLst>
                <a:path w="147" h="135" extrusionOk="0">
                  <a:moveTo>
                    <a:pt x="49" y="0"/>
                  </a:moveTo>
                  <a:cubicBezTo>
                    <a:pt x="38" y="0"/>
                    <a:pt x="27" y="7"/>
                    <a:pt x="12" y="30"/>
                  </a:cubicBezTo>
                  <a:lnTo>
                    <a:pt x="12" y="33"/>
                  </a:lnTo>
                  <a:cubicBezTo>
                    <a:pt x="38" y="60"/>
                    <a:pt x="0" y="135"/>
                    <a:pt x="61" y="135"/>
                  </a:cubicBezTo>
                  <a:lnTo>
                    <a:pt x="76" y="135"/>
                  </a:lnTo>
                  <a:cubicBezTo>
                    <a:pt x="147" y="123"/>
                    <a:pt x="109" y="78"/>
                    <a:pt x="94" y="41"/>
                  </a:cubicBezTo>
                  <a:cubicBezTo>
                    <a:pt x="79" y="19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5" name="Google Shape;18745;p13"/>
            <p:cNvSpPr/>
            <p:nvPr/>
          </p:nvSpPr>
          <p:spPr>
            <a:xfrm>
              <a:off x="-5517365" y="-3293127"/>
              <a:ext cx="11985" cy="8977"/>
            </a:xfrm>
            <a:custGeom>
              <a:avLst/>
              <a:gdLst/>
              <a:ahLst/>
              <a:cxnLst/>
              <a:rect l="l" t="t" r="r" b="b"/>
              <a:pathLst>
                <a:path w="251" h="188" extrusionOk="0">
                  <a:moveTo>
                    <a:pt x="8" y="5"/>
                  </a:moveTo>
                  <a:cubicBezTo>
                    <a:pt x="4" y="31"/>
                    <a:pt x="0" y="60"/>
                    <a:pt x="0" y="86"/>
                  </a:cubicBezTo>
                  <a:cubicBezTo>
                    <a:pt x="71" y="143"/>
                    <a:pt x="154" y="184"/>
                    <a:pt x="251" y="188"/>
                  </a:cubicBezTo>
                  <a:cubicBezTo>
                    <a:pt x="251" y="154"/>
                    <a:pt x="209" y="139"/>
                    <a:pt x="209" y="109"/>
                  </a:cubicBezTo>
                  <a:lnTo>
                    <a:pt x="209" y="102"/>
                  </a:lnTo>
                  <a:cubicBezTo>
                    <a:pt x="209" y="98"/>
                    <a:pt x="213" y="98"/>
                    <a:pt x="213" y="94"/>
                  </a:cubicBezTo>
                  <a:cubicBezTo>
                    <a:pt x="172" y="0"/>
                    <a:pt x="56" y="79"/>
                    <a:pt x="8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6" name="Google Shape;18746;p13"/>
            <p:cNvSpPr/>
            <p:nvPr/>
          </p:nvSpPr>
          <p:spPr>
            <a:xfrm>
              <a:off x="-5521806" y="-3302581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3" y="1"/>
                  </a:moveTo>
                  <a:lnTo>
                    <a:pt x="33" y="1"/>
                  </a:lnTo>
                  <a:cubicBezTo>
                    <a:pt x="37" y="68"/>
                    <a:pt x="0" y="131"/>
                    <a:pt x="71" y="184"/>
                  </a:cubicBezTo>
                  <a:cubicBezTo>
                    <a:pt x="93" y="135"/>
                    <a:pt x="135" y="105"/>
                    <a:pt x="183" y="79"/>
                  </a:cubicBezTo>
                  <a:cubicBezTo>
                    <a:pt x="135" y="53"/>
                    <a:pt x="97" y="12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7" name="Google Shape;18747;p13"/>
            <p:cNvSpPr/>
            <p:nvPr/>
          </p:nvSpPr>
          <p:spPr>
            <a:xfrm>
              <a:off x="-5507194" y="-3298284"/>
              <a:ext cx="6303" cy="11126"/>
            </a:xfrm>
            <a:custGeom>
              <a:avLst/>
              <a:gdLst/>
              <a:ahLst/>
              <a:cxnLst/>
              <a:rect l="l" t="t" r="r" b="b"/>
              <a:pathLst>
                <a:path w="132" h="233" extrusionOk="0">
                  <a:moveTo>
                    <a:pt x="75" y="1"/>
                  </a:moveTo>
                  <a:lnTo>
                    <a:pt x="75" y="1"/>
                  </a:lnTo>
                  <a:cubicBezTo>
                    <a:pt x="8" y="53"/>
                    <a:pt x="71" y="158"/>
                    <a:pt x="0" y="202"/>
                  </a:cubicBezTo>
                  <a:cubicBezTo>
                    <a:pt x="34" y="228"/>
                    <a:pt x="75" y="225"/>
                    <a:pt x="112" y="232"/>
                  </a:cubicBezTo>
                  <a:cubicBezTo>
                    <a:pt x="120" y="220"/>
                    <a:pt x="124" y="213"/>
                    <a:pt x="131" y="202"/>
                  </a:cubicBezTo>
                  <a:cubicBezTo>
                    <a:pt x="48" y="158"/>
                    <a:pt x="131" y="63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8" name="Google Shape;18748;p13"/>
            <p:cNvSpPr/>
            <p:nvPr/>
          </p:nvSpPr>
          <p:spPr>
            <a:xfrm>
              <a:off x="-5501846" y="-3288638"/>
              <a:ext cx="9693" cy="6637"/>
            </a:xfrm>
            <a:custGeom>
              <a:avLst/>
              <a:gdLst/>
              <a:ahLst/>
              <a:cxnLst/>
              <a:rect l="l" t="t" r="r" b="b"/>
              <a:pathLst>
                <a:path w="203" h="139" extrusionOk="0">
                  <a:moveTo>
                    <a:pt x="19" y="0"/>
                  </a:moveTo>
                  <a:cubicBezTo>
                    <a:pt x="12" y="11"/>
                    <a:pt x="8" y="18"/>
                    <a:pt x="0" y="30"/>
                  </a:cubicBezTo>
                  <a:cubicBezTo>
                    <a:pt x="4" y="94"/>
                    <a:pt x="31" y="139"/>
                    <a:pt x="102" y="139"/>
                  </a:cubicBezTo>
                  <a:cubicBezTo>
                    <a:pt x="202" y="18"/>
                    <a:pt x="67" y="3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9" name="Google Shape;18749;p13"/>
            <p:cNvSpPr/>
            <p:nvPr/>
          </p:nvSpPr>
          <p:spPr>
            <a:xfrm>
              <a:off x="-5216827" y="-2839024"/>
              <a:ext cx="7067" cy="8834"/>
            </a:xfrm>
            <a:custGeom>
              <a:avLst/>
              <a:gdLst/>
              <a:ahLst/>
              <a:cxnLst/>
              <a:rect l="l" t="t" r="r" b="b"/>
              <a:pathLst>
                <a:path w="148" h="185" extrusionOk="0">
                  <a:moveTo>
                    <a:pt x="95" y="0"/>
                  </a:moveTo>
                  <a:lnTo>
                    <a:pt x="95" y="0"/>
                  </a:lnTo>
                  <a:cubicBezTo>
                    <a:pt x="1" y="67"/>
                    <a:pt x="16" y="127"/>
                    <a:pt x="106" y="184"/>
                  </a:cubicBezTo>
                  <a:cubicBezTo>
                    <a:pt x="121" y="162"/>
                    <a:pt x="132" y="139"/>
                    <a:pt x="147" y="120"/>
                  </a:cubicBezTo>
                  <a:cubicBezTo>
                    <a:pt x="128" y="79"/>
                    <a:pt x="113" y="38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0" name="Google Shape;18750;p13"/>
            <p:cNvSpPr/>
            <p:nvPr/>
          </p:nvSpPr>
          <p:spPr>
            <a:xfrm>
              <a:off x="-5204841" y="-2830095"/>
              <a:ext cx="9693" cy="4871"/>
            </a:xfrm>
            <a:custGeom>
              <a:avLst/>
              <a:gdLst/>
              <a:ahLst/>
              <a:cxnLst/>
              <a:rect l="l" t="t" r="r" b="b"/>
              <a:pathLst>
                <a:path w="203" h="102" extrusionOk="0">
                  <a:moveTo>
                    <a:pt x="203" y="1"/>
                  </a:moveTo>
                  <a:cubicBezTo>
                    <a:pt x="184" y="15"/>
                    <a:pt x="165" y="19"/>
                    <a:pt x="146" y="19"/>
                  </a:cubicBezTo>
                  <a:cubicBezTo>
                    <a:pt x="136" y="19"/>
                    <a:pt x="120" y="15"/>
                    <a:pt x="105" y="15"/>
                  </a:cubicBezTo>
                  <a:cubicBezTo>
                    <a:pt x="94" y="11"/>
                    <a:pt x="79" y="11"/>
                    <a:pt x="68" y="11"/>
                  </a:cubicBezTo>
                  <a:cubicBezTo>
                    <a:pt x="41" y="11"/>
                    <a:pt x="19" y="19"/>
                    <a:pt x="1" y="45"/>
                  </a:cubicBezTo>
                  <a:cubicBezTo>
                    <a:pt x="31" y="64"/>
                    <a:pt x="60" y="82"/>
                    <a:pt x="91" y="101"/>
                  </a:cubicBezTo>
                  <a:cubicBezTo>
                    <a:pt x="105" y="98"/>
                    <a:pt x="124" y="94"/>
                    <a:pt x="143" y="90"/>
                  </a:cubicBezTo>
                  <a:cubicBezTo>
                    <a:pt x="146" y="82"/>
                    <a:pt x="154" y="79"/>
                    <a:pt x="158" y="71"/>
                  </a:cubicBezTo>
                  <a:cubicBezTo>
                    <a:pt x="172" y="45"/>
                    <a:pt x="188" y="23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1" name="Google Shape;18751;p13"/>
            <p:cNvSpPr/>
            <p:nvPr/>
          </p:nvSpPr>
          <p:spPr>
            <a:xfrm>
              <a:off x="-5306406" y="-3120893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13" y="1"/>
                  </a:moveTo>
                  <a:cubicBezTo>
                    <a:pt x="49" y="1"/>
                    <a:pt x="49" y="80"/>
                    <a:pt x="1" y="128"/>
                  </a:cubicBezTo>
                  <a:cubicBezTo>
                    <a:pt x="12" y="128"/>
                    <a:pt x="23" y="132"/>
                    <a:pt x="34" y="132"/>
                  </a:cubicBezTo>
                  <a:cubicBezTo>
                    <a:pt x="105" y="132"/>
                    <a:pt x="113" y="68"/>
                    <a:pt x="146" y="42"/>
                  </a:cubicBezTo>
                  <a:cubicBezTo>
                    <a:pt x="154" y="35"/>
                    <a:pt x="158" y="23"/>
                    <a:pt x="161" y="12"/>
                  </a:cubicBezTo>
                  <a:cubicBezTo>
                    <a:pt x="143" y="4"/>
                    <a:pt x="124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2" name="Google Shape;18752;p13"/>
            <p:cNvSpPr/>
            <p:nvPr/>
          </p:nvSpPr>
          <p:spPr>
            <a:xfrm>
              <a:off x="-4988677" y="-2972342"/>
              <a:ext cx="13275" cy="13036"/>
            </a:xfrm>
            <a:custGeom>
              <a:avLst/>
              <a:gdLst/>
              <a:ahLst/>
              <a:cxnLst/>
              <a:rect l="l" t="t" r="r" b="b"/>
              <a:pathLst>
                <a:path w="278" h="273" extrusionOk="0">
                  <a:moveTo>
                    <a:pt x="83" y="0"/>
                  </a:moveTo>
                  <a:cubicBezTo>
                    <a:pt x="72" y="0"/>
                    <a:pt x="60" y="4"/>
                    <a:pt x="49" y="11"/>
                  </a:cubicBezTo>
                  <a:cubicBezTo>
                    <a:pt x="23" y="38"/>
                    <a:pt x="0" y="67"/>
                    <a:pt x="19" y="109"/>
                  </a:cubicBezTo>
                  <a:cubicBezTo>
                    <a:pt x="45" y="168"/>
                    <a:pt x="49" y="254"/>
                    <a:pt x="139" y="273"/>
                  </a:cubicBezTo>
                  <a:cubicBezTo>
                    <a:pt x="169" y="254"/>
                    <a:pt x="143" y="213"/>
                    <a:pt x="176" y="187"/>
                  </a:cubicBezTo>
                  <a:cubicBezTo>
                    <a:pt x="277" y="109"/>
                    <a:pt x="206" y="56"/>
                    <a:pt x="131" y="15"/>
                  </a:cubicBezTo>
                  <a:cubicBezTo>
                    <a:pt x="117" y="7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3" name="Google Shape;18753;p13"/>
            <p:cNvSpPr/>
            <p:nvPr/>
          </p:nvSpPr>
          <p:spPr>
            <a:xfrm>
              <a:off x="-5465604" y="-3254354"/>
              <a:ext cx="8786" cy="7306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54" y="0"/>
                  </a:moveTo>
                  <a:lnTo>
                    <a:pt x="154" y="0"/>
                  </a:lnTo>
                  <a:cubicBezTo>
                    <a:pt x="142" y="7"/>
                    <a:pt x="131" y="11"/>
                    <a:pt x="116" y="11"/>
                  </a:cubicBezTo>
                  <a:cubicBezTo>
                    <a:pt x="105" y="11"/>
                    <a:pt x="93" y="7"/>
                    <a:pt x="83" y="7"/>
                  </a:cubicBezTo>
                  <a:cubicBezTo>
                    <a:pt x="71" y="4"/>
                    <a:pt x="60" y="4"/>
                    <a:pt x="49" y="4"/>
                  </a:cubicBezTo>
                  <a:cubicBezTo>
                    <a:pt x="30" y="4"/>
                    <a:pt x="12" y="7"/>
                    <a:pt x="0" y="30"/>
                  </a:cubicBezTo>
                  <a:lnTo>
                    <a:pt x="0" y="33"/>
                  </a:lnTo>
                  <a:cubicBezTo>
                    <a:pt x="7" y="135"/>
                    <a:pt x="71" y="153"/>
                    <a:pt x="146" y="153"/>
                  </a:cubicBezTo>
                  <a:lnTo>
                    <a:pt x="183" y="153"/>
                  </a:lnTo>
                  <a:cubicBezTo>
                    <a:pt x="128" y="112"/>
                    <a:pt x="116" y="59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4" name="Google Shape;18754;p13"/>
            <p:cNvSpPr/>
            <p:nvPr/>
          </p:nvSpPr>
          <p:spPr>
            <a:xfrm>
              <a:off x="-5460113" y="-3254354"/>
              <a:ext cx="7926" cy="7306"/>
            </a:xfrm>
            <a:custGeom>
              <a:avLst/>
              <a:gdLst/>
              <a:ahLst/>
              <a:cxnLst/>
              <a:rect l="l" t="t" r="r" b="b"/>
              <a:pathLst>
                <a:path w="166" h="153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59"/>
                    <a:pt x="13" y="112"/>
                    <a:pt x="68" y="153"/>
                  </a:cubicBezTo>
                  <a:cubicBezTo>
                    <a:pt x="76" y="97"/>
                    <a:pt x="166" y="26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5" name="Google Shape;18755;p13"/>
            <p:cNvSpPr/>
            <p:nvPr/>
          </p:nvSpPr>
          <p:spPr>
            <a:xfrm>
              <a:off x="-5305164" y="-3033224"/>
              <a:ext cx="9693" cy="5205"/>
            </a:xfrm>
            <a:custGeom>
              <a:avLst/>
              <a:gdLst/>
              <a:ahLst/>
              <a:cxnLst/>
              <a:rect l="l" t="t" r="r" b="b"/>
              <a:pathLst>
                <a:path w="203" h="109" extrusionOk="0">
                  <a:moveTo>
                    <a:pt x="124" y="0"/>
                  </a:moveTo>
                  <a:cubicBezTo>
                    <a:pt x="87" y="0"/>
                    <a:pt x="46" y="7"/>
                    <a:pt x="1" y="12"/>
                  </a:cubicBezTo>
                  <a:cubicBezTo>
                    <a:pt x="39" y="42"/>
                    <a:pt x="61" y="60"/>
                    <a:pt x="83" y="79"/>
                  </a:cubicBezTo>
                  <a:cubicBezTo>
                    <a:pt x="109" y="102"/>
                    <a:pt x="128" y="109"/>
                    <a:pt x="143" y="109"/>
                  </a:cubicBezTo>
                  <a:cubicBezTo>
                    <a:pt x="177" y="109"/>
                    <a:pt x="187" y="64"/>
                    <a:pt x="203" y="23"/>
                  </a:cubicBezTo>
                  <a:cubicBezTo>
                    <a:pt x="177" y="4"/>
                    <a:pt x="151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6" name="Google Shape;18756;p13"/>
            <p:cNvSpPr/>
            <p:nvPr/>
          </p:nvSpPr>
          <p:spPr>
            <a:xfrm>
              <a:off x="-5430985" y="-2855450"/>
              <a:ext cx="7019" cy="7735"/>
            </a:xfrm>
            <a:custGeom>
              <a:avLst/>
              <a:gdLst/>
              <a:ahLst/>
              <a:cxnLst/>
              <a:rect l="l" t="t" r="r" b="b"/>
              <a:pathLst>
                <a:path w="147" h="162" extrusionOk="0">
                  <a:moveTo>
                    <a:pt x="94" y="0"/>
                  </a:moveTo>
                  <a:cubicBezTo>
                    <a:pt x="83" y="0"/>
                    <a:pt x="67" y="4"/>
                    <a:pt x="53" y="12"/>
                  </a:cubicBezTo>
                  <a:cubicBezTo>
                    <a:pt x="49" y="64"/>
                    <a:pt x="0" y="124"/>
                    <a:pt x="83" y="161"/>
                  </a:cubicBezTo>
                  <a:cubicBezTo>
                    <a:pt x="90" y="150"/>
                    <a:pt x="98" y="142"/>
                    <a:pt x="105" y="135"/>
                  </a:cubicBezTo>
                  <a:cubicBezTo>
                    <a:pt x="117" y="113"/>
                    <a:pt x="131" y="90"/>
                    <a:pt x="146" y="71"/>
                  </a:cubicBezTo>
                  <a:cubicBezTo>
                    <a:pt x="143" y="27"/>
                    <a:pt x="124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7" name="Google Shape;18757;p13"/>
            <p:cNvSpPr/>
            <p:nvPr/>
          </p:nvSpPr>
          <p:spPr>
            <a:xfrm>
              <a:off x="-5482603" y="-3239599"/>
              <a:ext cx="12224" cy="6494"/>
            </a:xfrm>
            <a:custGeom>
              <a:avLst/>
              <a:gdLst/>
              <a:ahLst/>
              <a:cxnLst/>
              <a:rect l="l" t="t" r="r" b="b"/>
              <a:pathLst>
                <a:path w="256" h="136" extrusionOk="0">
                  <a:moveTo>
                    <a:pt x="256" y="9"/>
                  </a:moveTo>
                  <a:lnTo>
                    <a:pt x="256" y="9"/>
                  </a:lnTo>
                  <a:cubicBezTo>
                    <a:pt x="170" y="20"/>
                    <a:pt x="80" y="1"/>
                    <a:pt x="1" y="57"/>
                  </a:cubicBezTo>
                  <a:cubicBezTo>
                    <a:pt x="49" y="109"/>
                    <a:pt x="91" y="135"/>
                    <a:pt x="125" y="135"/>
                  </a:cubicBezTo>
                  <a:cubicBezTo>
                    <a:pt x="170" y="135"/>
                    <a:pt x="206" y="95"/>
                    <a:pt x="256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8" name="Google Shape;18758;p13"/>
            <p:cNvSpPr/>
            <p:nvPr/>
          </p:nvSpPr>
          <p:spPr>
            <a:xfrm>
              <a:off x="-5470809" y="-3238692"/>
              <a:ext cx="9025" cy="9502"/>
            </a:xfrm>
            <a:custGeom>
              <a:avLst/>
              <a:gdLst/>
              <a:ahLst/>
              <a:cxnLst/>
              <a:rect l="l" t="t" r="r" b="b"/>
              <a:pathLst>
                <a:path w="189" h="199" extrusionOk="0">
                  <a:moveTo>
                    <a:pt x="90" y="1"/>
                  </a:moveTo>
                  <a:cubicBezTo>
                    <a:pt x="83" y="9"/>
                    <a:pt x="80" y="16"/>
                    <a:pt x="71" y="27"/>
                  </a:cubicBezTo>
                  <a:cubicBezTo>
                    <a:pt x="1" y="116"/>
                    <a:pt x="102" y="147"/>
                    <a:pt x="132" y="199"/>
                  </a:cubicBezTo>
                  <a:cubicBezTo>
                    <a:pt x="173" y="124"/>
                    <a:pt x="188" y="49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9" name="Google Shape;18759;p13"/>
            <p:cNvSpPr/>
            <p:nvPr/>
          </p:nvSpPr>
          <p:spPr>
            <a:xfrm>
              <a:off x="-5464219" y="-2955773"/>
              <a:ext cx="8118" cy="7019"/>
            </a:xfrm>
            <a:custGeom>
              <a:avLst/>
              <a:gdLst/>
              <a:ahLst/>
              <a:cxnLst/>
              <a:rect l="l" t="t" r="r" b="b"/>
              <a:pathLst>
                <a:path w="170" h="147" extrusionOk="0">
                  <a:moveTo>
                    <a:pt x="64" y="0"/>
                  </a:moveTo>
                  <a:cubicBezTo>
                    <a:pt x="61" y="0"/>
                    <a:pt x="54" y="0"/>
                    <a:pt x="46" y="5"/>
                  </a:cubicBezTo>
                  <a:cubicBezTo>
                    <a:pt x="1" y="19"/>
                    <a:pt x="31" y="57"/>
                    <a:pt x="46" y="79"/>
                  </a:cubicBezTo>
                  <a:cubicBezTo>
                    <a:pt x="61" y="105"/>
                    <a:pt x="83" y="124"/>
                    <a:pt x="102" y="147"/>
                  </a:cubicBezTo>
                  <a:cubicBezTo>
                    <a:pt x="169" y="128"/>
                    <a:pt x="80" y="90"/>
                    <a:pt x="109" y="68"/>
                  </a:cubicBezTo>
                  <a:cubicBezTo>
                    <a:pt x="109" y="31"/>
                    <a:pt x="95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0" name="Google Shape;18760;p13"/>
            <p:cNvSpPr/>
            <p:nvPr/>
          </p:nvSpPr>
          <p:spPr>
            <a:xfrm>
              <a:off x="-5397226" y="-3101220"/>
              <a:ext cx="12511" cy="15710"/>
            </a:xfrm>
            <a:custGeom>
              <a:avLst/>
              <a:gdLst/>
              <a:ahLst/>
              <a:cxnLst/>
              <a:rect l="l" t="t" r="r" b="b"/>
              <a:pathLst>
                <a:path w="262" h="329" extrusionOk="0">
                  <a:moveTo>
                    <a:pt x="235" y="1"/>
                  </a:moveTo>
                  <a:cubicBezTo>
                    <a:pt x="217" y="1"/>
                    <a:pt x="198" y="8"/>
                    <a:pt x="179" y="18"/>
                  </a:cubicBezTo>
                  <a:cubicBezTo>
                    <a:pt x="161" y="27"/>
                    <a:pt x="142" y="37"/>
                    <a:pt x="119" y="37"/>
                  </a:cubicBezTo>
                  <a:cubicBezTo>
                    <a:pt x="105" y="37"/>
                    <a:pt x="90" y="34"/>
                    <a:pt x="74" y="27"/>
                  </a:cubicBezTo>
                  <a:cubicBezTo>
                    <a:pt x="67" y="23"/>
                    <a:pt x="60" y="18"/>
                    <a:pt x="52" y="18"/>
                  </a:cubicBezTo>
                  <a:cubicBezTo>
                    <a:pt x="15" y="18"/>
                    <a:pt x="38" y="113"/>
                    <a:pt x="0" y="135"/>
                  </a:cubicBezTo>
                  <a:cubicBezTo>
                    <a:pt x="48" y="149"/>
                    <a:pt x="123" y="127"/>
                    <a:pt x="123" y="217"/>
                  </a:cubicBezTo>
                  <a:cubicBezTo>
                    <a:pt x="150" y="262"/>
                    <a:pt x="176" y="303"/>
                    <a:pt x="228" y="329"/>
                  </a:cubicBezTo>
                  <a:cubicBezTo>
                    <a:pt x="240" y="220"/>
                    <a:pt x="250" y="113"/>
                    <a:pt x="262" y="4"/>
                  </a:cubicBezTo>
                  <a:cubicBezTo>
                    <a:pt x="250" y="1"/>
                    <a:pt x="243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1" name="Google Shape;18761;p13"/>
            <p:cNvSpPr/>
            <p:nvPr/>
          </p:nvSpPr>
          <p:spPr>
            <a:xfrm>
              <a:off x="-5403863" y="-3091813"/>
              <a:ext cx="17906" cy="11317"/>
            </a:xfrm>
            <a:custGeom>
              <a:avLst/>
              <a:gdLst/>
              <a:ahLst/>
              <a:cxnLst/>
              <a:rect l="l" t="t" r="r" b="b"/>
              <a:pathLst>
                <a:path w="375" h="237" extrusionOk="0">
                  <a:moveTo>
                    <a:pt x="217" y="1"/>
                  </a:moveTo>
                  <a:cubicBezTo>
                    <a:pt x="195" y="1"/>
                    <a:pt x="177" y="16"/>
                    <a:pt x="161" y="42"/>
                  </a:cubicBezTo>
                  <a:cubicBezTo>
                    <a:pt x="132" y="109"/>
                    <a:pt x="53" y="135"/>
                    <a:pt x="1" y="177"/>
                  </a:cubicBezTo>
                  <a:cubicBezTo>
                    <a:pt x="30" y="218"/>
                    <a:pt x="65" y="203"/>
                    <a:pt x="91" y="214"/>
                  </a:cubicBezTo>
                  <a:cubicBezTo>
                    <a:pt x="120" y="230"/>
                    <a:pt x="150" y="237"/>
                    <a:pt x="177" y="237"/>
                  </a:cubicBezTo>
                  <a:cubicBezTo>
                    <a:pt x="191" y="237"/>
                    <a:pt x="210" y="233"/>
                    <a:pt x="225" y="233"/>
                  </a:cubicBezTo>
                  <a:cubicBezTo>
                    <a:pt x="229" y="230"/>
                    <a:pt x="232" y="230"/>
                    <a:pt x="236" y="230"/>
                  </a:cubicBezTo>
                  <a:cubicBezTo>
                    <a:pt x="281" y="218"/>
                    <a:pt x="326" y="196"/>
                    <a:pt x="370" y="177"/>
                  </a:cubicBezTo>
                  <a:lnTo>
                    <a:pt x="374" y="177"/>
                  </a:lnTo>
                  <a:cubicBezTo>
                    <a:pt x="370" y="162"/>
                    <a:pt x="367" y="147"/>
                    <a:pt x="367" y="132"/>
                  </a:cubicBezTo>
                  <a:cubicBezTo>
                    <a:pt x="315" y="106"/>
                    <a:pt x="289" y="65"/>
                    <a:pt x="262" y="20"/>
                  </a:cubicBezTo>
                  <a:cubicBezTo>
                    <a:pt x="248" y="9"/>
                    <a:pt x="232" y="1"/>
                    <a:pt x="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2" name="Google Shape;18762;p13"/>
            <p:cNvSpPr/>
            <p:nvPr/>
          </p:nvSpPr>
          <p:spPr>
            <a:xfrm>
              <a:off x="-5401189" y="-3095155"/>
              <a:ext cx="9836" cy="5396"/>
            </a:xfrm>
            <a:custGeom>
              <a:avLst/>
              <a:gdLst/>
              <a:ahLst/>
              <a:cxnLst/>
              <a:rect l="l" t="t" r="r" b="b"/>
              <a:pathLst>
                <a:path w="206" h="113" extrusionOk="0">
                  <a:moveTo>
                    <a:pt x="83" y="8"/>
                  </a:moveTo>
                  <a:lnTo>
                    <a:pt x="83" y="8"/>
                  </a:lnTo>
                  <a:cubicBezTo>
                    <a:pt x="61" y="48"/>
                    <a:pt x="0" y="98"/>
                    <a:pt x="105" y="112"/>
                  </a:cubicBezTo>
                  <a:cubicBezTo>
                    <a:pt x="121" y="86"/>
                    <a:pt x="139" y="71"/>
                    <a:pt x="161" y="71"/>
                  </a:cubicBezTo>
                  <a:cubicBezTo>
                    <a:pt x="176" y="71"/>
                    <a:pt x="192" y="79"/>
                    <a:pt x="206" y="90"/>
                  </a:cubicBezTo>
                  <a:cubicBezTo>
                    <a:pt x="206" y="0"/>
                    <a:pt x="131" y="22"/>
                    <a:pt x="83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3" name="Google Shape;18763;p13"/>
            <p:cNvSpPr/>
            <p:nvPr/>
          </p:nvSpPr>
          <p:spPr>
            <a:xfrm>
              <a:off x="-5250013" y="-3098928"/>
              <a:ext cx="7926" cy="7163"/>
            </a:xfrm>
            <a:custGeom>
              <a:avLst/>
              <a:gdLst/>
              <a:ahLst/>
              <a:cxnLst/>
              <a:rect l="l" t="t" r="r" b="b"/>
              <a:pathLst>
                <a:path w="166" h="150" extrusionOk="0">
                  <a:moveTo>
                    <a:pt x="95" y="1"/>
                  </a:moveTo>
                  <a:cubicBezTo>
                    <a:pt x="87" y="1"/>
                    <a:pt x="79" y="5"/>
                    <a:pt x="72" y="8"/>
                  </a:cubicBezTo>
                  <a:cubicBezTo>
                    <a:pt x="1" y="38"/>
                    <a:pt x="72" y="87"/>
                    <a:pt x="57" y="124"/>
                  </a:cubicBezTo>
                  <a:cubicBezTo>
                    <a:pt x="87" y="143"/>
                    <a:pt x="109" y="150"/>
                    <a:pt x="124" y="150"/>
                  </a:cubicBezTo>
                  <a:cubicBezTo>
                    <a:pt x="158" y="150"/>
                    <a:pt x="166" y="117"/>
                    <a:pt x="150" y="53"/>
                  </a:cubicBezTo>
                  <a:cubicBezTo>
                    <a:pt x="131" y="34"/>
                    <a:pt x="124" y="1"/>
                    <a:pt x="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4" name="Google Shape;18764;p13"/>
            <p:cNvSpPr/>
            <p:nvPr/>
          </p:nvSpPr>
          <p:spPr>
            <a:xfrm>
              <a:off x="-5469567" y="-3207463"/>
              <a:ext cx="8643" cy="5253"/>
            </a:xfrm>
            <a:custGeom>
              <a:avLst/>
              <a:gdLst/>
              <a:ahLst/>
              <a:cxnLst/>
              <a:rect l="l" t="t" r="r" b="b"/>
              <a:pathLst>
                <a:path w="181" h="110" extrusionOk="0">
                  <a:moveTo>
                    <a:pt x="83" y="1"/>
                  </a:moveTo>
                  <a:cubicBezTo>
                    <a:pt x="64" y="1"/>
                    <a:pt x="45" y="9"/>
                    <a:pt x="38" y="19"/>
                  </a:cubicBezTo>
                  <a:cubicBezTo>
                    <a:pt x="1" y="72"/>
                    <a:pt x="64" y="83"/>
                    <a:pt x="90" y="109"/>
                  </a:cubicBezTo>
                  <a:lnTo>
                    <a:pt x="90" y="106"/>
                  </a:lnTo>
                  <a:cubicBezTo>
                    <a:pt x="98" y="72"/>
                    <a:pt x="180" y="68"/>
                    <a:pt x="135" y="19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5" name="Google Shape;18765;p13"/>
            <p:cNvSpPr/>
            <p:nvPr/>
          </p:nvSpPr>
          <p:spPr>
            <a:xfrm>
              <a:off x="-5412076" y="-2985044"/>
              <a:ext cx="7544" cy="7210"/>
            </a:xfrm>
            <a:custGeom>
              <a:avLst/>
              <a:gdLst/>
              <a:ahLst/>
              <a:cxnLst/>
              <a:rect l="l" t="t" r="r" b="b"/>
              <a:pathLst>
                <a:path w="158" h="151" extrusionOk="0">
                  <a:moveTo>
                    <a:pt x="106" y="1"/>
                  </a:moveTo>
                  <a:cubicBezTo>
                    <a:pt x="94" y="1"/>
                    <a:pt x="87" y="4"/>
                    <a:pt x="71" y="8"/>
                  </a:cubicBezTo>
                  <a:cubicBezTo>
                    <a:pt x="16" y="42"/>
                    <a:pt x="1" y="90"/>
                    <a:pt x="23" y="150"/>
                  </a:cubicBezTo>
                  <a:cubicBezTo>
                    <a:pt x="42" y="150"/>
                    <a:pt x="57" y="147"/>
                    <a:pt x="75" y="142"/>
                  </a:cubicBezTo>
                  <a:cubicBezTo>
                    <a:pt x="106" y="116"/>
                    <a:pt x="158" y="109"/>
                    <a:pt x="147" y="53"/>
                  </a:cubicBezTo>
                  <a:cubicBezTo>
                    <a:pt x="139" y="23"/>
                    <a:pt x="128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6" name="Google Shape;18766;p13"/>
            <p:cNvSpPr/>
            <p:nvPr/>
          </p:nvSpPr>
          <p:spPr>
            <a:xfrm>
              <a:off x="-5322115" y="-3011068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80" y="0"/>
                  </a:moveTo>
                  <a:cubicBezTo>
                    <a:pt x="75" y="0"/>
                    <a:pt x="68" y="4"/>
                    <a:pt x="61" y="7"/>
                  </a:cubicBezTo>
                  <a:cubicBezTo>
                    <a:pt x="38" y="23"/>
                    <a:pt x="23" y="45"/>
                    <a:pt x="4" y="67"/>
                  </a:cubicBezTo>
                  <a:cubicBezTo>
                    <a:pt x="4" y="71"/>
                    <a:pt x="1" y="71"/>
                    <a:pt x="1" y="71"/>
                  </a:cubicBezTo>
                  <a:cubicBezTo>
                    <a:pt x="19" y="75"/>
                    <a:pt x="38" y="78"/>
                    <a:pt x="53" y="82"/>
                  </a:cubicBezTo>
                  <a:cubicBezTo>
                    <a:pt x="68" y="86"/>
                    <a:pt x="83" y="104"/>
                    <a:pt x="97" y="104"/>
                  </a:cubicBezTo>
                  <a:cubicBezTo>
                    <a:pt x="106" y="104"/>
                    <a:pt x="116" y="97"/>
                    <a:pt x="124" y="78"/>
                  </a:cubicBezTo>
                  <a:cubicBezTo>
                    <a:pt x="128" y="64"/>
                    <a:pt x="128" y="41"/>
                    <a:pt x="120" y="30"/>
                  </a:cubicBezTo>
                  <a:cubicBezTo>
                    <a:pt x="113" y="14"/>
                    <a:pt x="97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7" name="Google Shape;18767;p13"/>
            <p:cNvSpPr/>
            <p:nvPr/>
          </p:nvSpPr>
          <p:spPr>
            <a:xfrm>
              <a:off x="-5396367" y="-3138894"/>
              <a:ext cx="25594" cy="12892"/>
            </a:xfrm>
            <a:custGeom>
              <a:avLst/>
              <a:gdLst/>
              <a:ahLst/>
              <a:cxnLst/>
              <a:rect l="l" t="t" r="r" b="b"/>
              <a:pathLst>
                <a:path w="536" h="270" extrusionOk="0">
                  <a:moveTo>
                    <a:pt x="468" y="0"/>
                  </a:moveTo>
                  <a:cubicBezTo>
                    <a:pt x="460" y="0"/>
                    <a:pt x="449" y="5"/>
                    <a:pt x="434" y="15"/>
                  </a:cubicBezTo>
                  <a:cubicBezTo>
                    <a:pt x="389" y="53"/>
                    <a:pt x="334" y="49"/>
                    <a:pt x="281" y="67"/>
                  </a:cubicBezTo>
                  <a:cubicBezTo>
                    <a:pt x="303" y="86"/>
                    <a:pt x="337" y="105"/>
                    <a:pt x="307" y="135"/>
                  </a:cubicBezTo>
                  <a:cubicBezTo>
                    <a:pt x="300" y="143"/>
                    <a:pt x="292" y="146"/>
                    <a:pt x="284" y="146"/>
                  </a:cubicBezTo>
                  <a:cubicBezTo>
                    <a:pt x="274" y="146"/>
                    <a:pt x="255" y="135"/>
                    <a:pt x="244" y="131"/>
                  </a:cubicBezTo>
                  <a:cubicBezTo>
                    <a:pt x="203" y="150"/>
                    <a:pt x="146" y="124"/>
                    <a:pt x="120" y="179"/>
                  </a:cubicBezTo>
                  <a:cubicBezTo>
                    <a:pt x="79" y="195"/>
                    <a:pt x="42" y="214"/>
                    <a:pt x="1" y="232"/>
                  </a:cubicBezTo>
                  <a:cubicBezTo>
                    <a:pt x="20" y="251"/>
                    <a:pt x="42" y="255"/>
                    <a:pt x="60" y="255"/>
                  </a:cubicBezTo>
                  <a:cubicBezTo>
                    <a:pt x="75" y="255"/>
                    <a:pt x="87" y="251"/>
                    <a:pt x="98" y="251"/>
                  </a:cubicBezTo>
                  <a:cubicBezTo>
                    <a:pt x="109" y="251"/>
                    <a:pt x="124" y="247"/>
                    <a:pt x="135" y="247"/>
                  </a:cubicBezTo>
                  <a:cubicBezTo>
                    <a:pt x="143" y="247"/>
                    <a:pt x="154" y="247"/>
                    <a:pt x="161" y="251"/>
                  </a:cubicBezTo>
                  <a:cubicBezTo>
                    <a:pt x="180" y="221"/>
                    <a:pt x="203" y="210"/>
                    <a:pt x="225" y="210"/>
                  </a:cubicBezTo>
                  <a:cubicBezTo>
                    <a:pt x="258" y="210"/>
                    <a:pt x="289" y="232"/>
                    <a:pt x="318" y="247"/>
                  </a:cubicBezTo>
                  <a:cubicBezTo>
                    <a:pt x="341" y="258"/>
                    <a:pt x="363" y="269"/>
                    <a:pt x="379" y="269"/>
                  </a:cubicBezTo>
                  <a:cubicBezTo>
                    <a:pt x="396" y="269"/>
                    <a:pt x="408" y="255"/>
                    <a:pt x="405" y="210"/>
                  </a:cubicBezTo>
                  <a:cubicBezTo>
                    <a:pt x="393" y="112"/>
                    <a:pt x="472" y="150"/>
                    <a:pt x="509" y="127"/>
                  </a:cubicBezTo>
                  <a:cubicBezTo>
                    <a:pt x="524" y="101"/>
                    <a:pt x="536" y="75"/>
                    <a:pt x="517" y="45"/>
                  </a:cubicBezTo>
                  <a:cubicBezTo>
                    <a:pt x="517" y="41"/>
                    <a:pt x="517" y="41"/>
                    <a:pt x="513" y="41"/>
                  </a:cubicBezTo>
                  <a:cubicBezTo>
                    <a:pt x="501" y="22"/>
                    <a:pt x="491" y="0"/>
                    <a:pt x="4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8" name="Google Shape;18768;p13"/>
            <p:cNvSpPr/>
            <p:nvPr/>
          </p:nvSpPr>
          <p:spPr>
            <a:xfrm>
              <a:off x="-5387437" y="-3136555"/>
              <a:ext cx="7210" cy="4679"/>
            </a:xfrm>
            <a:custGeom>
              <a:avLst/>
              <a:gdLst/>
              <a:ahLst/>
              <a:cxnLst/>
              <a:rect l="l" t="t" r="r" b="b"/>
              <a:pathLst>
                <a:path w="151" h="98" extrusionOk="0">
                  <a:moveTo>
                    <a:pt x="49" y="0"/>
                  </a:moveTo>
                  <a:cubicBezTo>
                    <a:pt x="42" y="0"/>
                    <a:pt x="35" y="4"/>
                    <a:pt x="30" y="11"/>
                  </a:cubicBezTo>
                  <a:cubicBezTo>
                    <a:pt x="0" y="41"/>
                    <a:pt x="35" y="60"/>
                    <a:pt x="57" y="82"/>
                  </a:cubicBezTo>
                  <a:cubicBezTo>
                    <a:pt x="68" y="86"/>
                    <a:pt x="87" y="97"/>
                    <a:pt x="97" y="97"/>
                  </a:cubicBezTo>
                  <a:cubicBezTo>
                    <a:pt x="105" y="97"/>
                    <a:pt x="113" y="94"/>
                    <a:pt x="120" y="86"/>
                  </a:cubicBezTo>
                  <a:cubicBezTo>
                    <a:pt x="150" y="56"/>
                    <a:pt x="116" y="37"/>
                    <a:pt x="94" y="18"/>
                  </a:cubicBezTo>
                  <a:cubicBezTo>
                    <a:pt x="83" y="11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8769" name="Google Shape;18769;p1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7314246">
            <a:off x="8169724" y="4115565"/>
            <a:ext cx="1666176" cy="17127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8770" name="Google Shape;18770;p13"/>
          <p:cNvGrpSpPr/>
          <p:nvPr/>
        </p:nvGrpSpPr>
        <p:grpSpPr>
          <a:xfrm>
            <a:off x="-569759" y="3415787"/>
            <a:ext cx="1349876" cy="1192709"/>
            <a:chOff x="-5453476" y="-231731"/>
            <a:chExt cx="602462" cy="532317"/>
          </a:xfrm>
        </p:grpSpPr>
        <p:sp>
          <p:nvSpPr>
            <p:cNvPr id="18771" name="Google Shape;18771;p13"/>
            <p:cNvSpPr/>
            <p:nvPr/>
          </p:nvSpPr>
          <p:spPr>
            <a:xfrm>
              <a:off x="-5288738" y="91154"/>
              <a:ext cx="25069" cy="28793"/>
            </a:xfrm>
            <a:custGeom>
              <a:avLst/>
              <a:gdLst/>
              <a:ahLst/>
              <a:cxnLst/>
              <a:rect l="l" t="t" r="r" b="b"/>
              <a:pathLst>
                <a:path w="525" h="603" extrusionOk="0">
                  <a:moveTo>
                    <a:pt x="255" y="0"/>
                  </a:moveTo>
                  <a:cubicBezTo>
                    <a:pt x="247" y="8"/>
                    <a:pt x="240" y="16"/>
                    <a:pt x="233" y="23"/>
                  </a:cubicBezTo>
                  <a:cubicBezTo>
                    <a:pt x="251" y="50"/>
                    <a:pt x="270" y="72"/>
                    <a:pt x="307" y="72"/>
                  </a:cubicBezTo>
                  <a:lnTo>
                    <a:pt x="318" y="72"/>
                  </a:lnTo>
                  <a:cubicBezTo>
                    <a:pt x="300" y="95"/>
                    <a:pt x="273" y="102"/>
                    <a:pt x="270" y="128"/>
                  </a:cubicBezTo>
                  <a:cubicBezTo>
                    <a:pt x="285" y="135"/>
                    <a:pt x="314" y="131"/>
                    <a:pt x="314" y="157"/>
                  </a:cubicBezTo>
                  <a:cubicBezTo>
                    <a:pt x="314" y="176"/>
                    <a:pt x="292" y="176"/>
                    <a:pt x="278" y="176"/>
                  </a:cubicBezTo>
                  <a:cubicBezTo>
                    <a:pt x="210" y="180"/>
                    <a:pt x="255" y="236"/>
                    <a:pt x="240" y="262"/>
                  </a:cubicBezTo>
                  <a:cubicBezTo>
                    <a:pt x="214" y="274"/>
                    <a:pt x="259" y="300"/>
                    <a:pt x="233" y="307"/>
                  </a:cubicBezTo>
                  <a:lnTo>
                    <a:pt x="225" y="307"/>
                  </a:lnTo>
                  <a:cubicBezTo>
                    <a:pt x="210" y="307"/>
                    <a:pt x="202" y="288"/>
                    <a:pt x="202" y="270"/>
                  </a:cubicBezTo>
                  <a:cubicBezTo>
                    <a:pt x="202" y="262"/>
                    <a:pt x="210" y="255"/>
                    <a:pt x="214" y="244"/>
                  </a:cubicBezTo>
                  <a:cubicBezTo>
                    <a:pt x="206" y="225"/>
                    <a:pt x="206" y="207"/>
                    <a:pt x="218" y="192"/>
                  </a:cubicBezTo>
                  <a:cubicBezTo>
                    <a:pt x="233" y="169"/>
                    <a:pt x="240" y="147"/>
                    <a:pt x="236" y="121"/>
                  </a:cubicBezTo>
                  <a:lnTo>
                    <a:pt x="236" y="121"/>
                  </a:lnTo>
                  <a:cubicBezTo>
                    <a:pt x="228" y="128"/>
                    <a:pt x="221" y="128"/>
                    <a:pt x="214" y="128"/>
                  </a:cubicBezTo>
                  <a:cubicBezTo>
                    <a:pt x="199" y="128"/>
                    <a:pt x="184" y="109"/>
                    <a:pt x="169" y="105"/>
                  </a:cubicBezTo>
                  <a:cubicBezTo>
                    <a:pt x="157" y="102"/>
                    <a:pt x="150" y="98"/>
                    <a:pt x="143" y="98"/>
                  </a:cubicBezTo>
                  <a:cubicBezTo>
                    <a:pt x="131" y="98"/>
                    <a:pt x="124" y="109"/>
                    <a:pt x="128" y="131"/>
                  </a:cubicBezTo>
                  <a:cubicBezTo>
                    <a:pt x="135" y="124"/>
                    <a:pt x="143" y="121"/>
                    <a:pt x="150" y="121"/>
                  </a:cubicBezTo>
                  <a:cubicBezTo>
                    <a:pt x="154" y="121"/>
                    <a:pt x="161" y="121"/>
                    <a:pt x="166" y="128"/>
                  </a:cubicBezTo>
                  <a:cubicBezTo>
                    <a:pt x="176" y="147"/>
                    <a:pt x="176" y="169"/>
                    <a:pt x="169" y="192"/>
                  </a:cubicBezTo>
                  <a:cubicBezTo>
                    <a:pt x="169" y="192"/>
                    <a:pt x="169" y="195"/>
                    <a:pt x="166" y="195"/>
                  </a:cubicBezTo>
                  <a:cubicBezTo>
                    <a:pt x="157" y="195"/>
                    <a:pt x="150" y="192"/>
                    <a:pt x="147" y="184"/>
                  </a:cubicBezTo>
                  <a:cubicBezTo>
                    <a:pt x="143" y="202"/>
                    <a:pt x="131" y="218"/>
                    <a:pt x="113" y="221"/>
                  </a:cubicBezTo>
                  <a:cubicBezTo>
                    <a:pt x="135" y="236"/>
                    <a:pt x="124" y="247"/>
                    <a:pt x="109" y="255"/>
                  </a:cubicBezTo>
                  <a:cubicBezTo>
                    <a:pt x="131" y="266"/>
                    <a:pt x="109" y="307"/>
                    <a:pt x="147" y="307"/>
                  </a:cubicBezTo>
                  <a:cubicBezTo>
                    <a:pt x="154" y="300"/>
                    <a:pt x="166" y="300"/>
                    <a:pt x="173" y="300"/>
                  </a:cubicBezTo>
                  <a:cubicBezTo>
                    <a:pt x="188" y="300"/>
                    <a:pt x="202" y="307"/>
                    <a:pt x="210" y="323"/>
                  </a:cubicBezTo>
                  <a:cubicBezTo>
                    <a:pt x="221" y="345"/>
                    <a:pt x="210" y="367"/>
                    <a:pt x="188" y="378"/>
                  </a:cubicBezTo>
                  <a:lnTo>
                    <a:pt x="184" y="378"/>
                  </a:lnTo>
                  <a:cubicBezTo>
                    <a:pt x="180" y="378"/>
                    <a:pt x="173" y="378"/>
                    <a:pt x="169" y="375"/>
                  </a:cubicBezTo>
                  <a:lnTo>
                    <a:pt x="150" y="375"/>
                  </a:lnTo>
                  <a:cubicBezTo>
                    <a:pt x="135" y="375"/>
                    <a:pt x="116" y="378"/>
                    <a:pt x="105" y="401"/>
                  </a:cubicBezTo>
                  <a:cubicBezTo>
                    <a:pt x="102" y="409"/>
                    <a:pt x="98" y="412"/>
                    <a:pt x="90" y="412"/>
                  </a:cubicBezTo>
                  <a:cubicBezTo>
                    <a:pt x="83" y="412"/>
                    <a:pt x="76" y="404"/>
                    <a:pt x="68" y="401"/>
                  </a:cubicBezTo>
                  <a:cubicBezTo>
                    <a:pt x="57" y="397"/>
                    <a:pt x="45" y="397"/>
                    <a:pt x="35" y="393"/>
                  </a:cubicBezTo>
                  <a:cubicBezTo>
                    <a:pt x="31" y="397"/>
                    <a:pt x="31" y="401"/>
                    <a:pt x="27" y="404"/>
                  </a:cubicBezTo>
                  <a:cubicBezTo>
                    <a:pt x="31" y="431"/>
                    <a:pt x="35" y="453"/>
                    <a:pt x="42" y="476"/>
                  </a:cubicBezTo>
                  <a:cubicBezTo>
                    <a:pt x="49" y="502"/>
                    <a:pt x="45" y="513"/>
                    <a:pt x="31" y="513"/>
                  </a:cubicBezTo>
                  <a:cubicBezTo>
                    <a:pt x="23" y="513"/>
                    <a:pt x="16" y="513"/>
                    <a:pt x="4" y="506"/>
                  </a:cubicBezTo>
                  <a:cubicBezTo>
                    <a:pt x="4" y="532"/>
                    <a:pt x="4" y="561"/>
                    <a:pt x="0" y="588"/>
                  </a:cubicBezTo>
                  <a:cubicBezTo>
                    <a:pt x="12" y="592"/>
                    <a:pt x="19" y="595"/>
                    <a:pt x="27" y="602"/>
                  </a:cubicBezTo>
                  <a:cubicBezTo>
                    <a:pt x="42" y="595"/>
                    <a:pt x="31" y="566"/>
                    <a:pt x="53" y="566"/>
                  </a:cubicBezTo>
                  <a:cubicBezTo>
                    <a:pt x="61" y="558"/>
                    <a:pt x="71" y="550"/>
                    <a:pt x="71" y="543"/>
                  </a:cubicBezTo>
                  <a:cubicBezTo>
                    <a:pt x="71" y="498"/>
                    <a:pt x="90" y="487"/>
                    <a:pt x="121" y="487"/>
                  </a:cubicBezTo>
                  <a:cubicBezTo>
                    <a:pt x="131" y="487"/>
                    <a:pt x="143" y="487"/>
                    <a:pt x="154" y="490"/>
                  </a:cubicBezTo>
                  <a:cubicBezTo>
                    <a:pt x="169" y="483"/>
                    <a:pt x="184" y="480"/>
                    <a:pt x="195" y="464"/>
                  </a:cubicBezTo>
                  <a:cubicBezTo>
                    <a:pt x="210" y="471"/>
                    <a:pt x="221" y="476"/>
                    <a:pt x="233" y="476"/>
                  </a:cubicBezTo>
                  <a:cubicBezTo>
                    <a:pt x="262" y="476"/>
                    <a:pt x="292" y="449"/>
                    <a:pt x="318" y="438"/>
                  </a:cubicBezTo>
                  <a:lnTo>
                    <a:pt x="318" y="438"/>
                  </a:lnTo>
                  <a:cubicBezTo>
                    <a:pt x="333" y="476"/>
                    <a:pt x="307" y="509"/>
                    <a:pt x="323" y="547"/>
                  </a:cubicBezTo>
                  <a:lnTo>
                    <a:pt x="326" y="547"/>
                  </a:lnTo>
                  <a:cubicBezTo>
                    <a:pt x="352" y="502"/>
                    <a:pt x="333" y="435"/>
                    <a:pt x="385" y="401"/>
                  </a:cubicBezTo>
                  <a:cubicBezTo>
                    <a:pt x="375" y="386"/>
                    <a:pt x="363" y="371"/>
                    <a:pt x="349" y="371"/>
                  </a:cubicBezTo>
                  <a:cubicBezTo>
                    <a:pt x="341" y="371"/>
                    <a:pt x="333" y="375"/>
                    <a:pt x="326" y="382"/>
                  </a:cubicBezTo>
                  <a:cubicBezTo>
                    <a:pt x="307" y="393"/>
                    <a:pt x="292" y="409"/>
                    <a:pt x="273" y="412"/>
                  </a:cubicBezTo>
                  <a:lnTo>
                    <a:pt x="266" y="412"/>
                  </a:lnTo>
                  <a:cubicBezTo>
                    <a:pt x="240" y="412"/>
                    <a:pt x="236" y="393"/>
                    <a:pt x="251" y="371"/>
                  </a:cubicBezTo>
                  <a:cubicBezTo>
                    <a:pt x="266" y="352"/>
                    <a:pt x="278" y="337"/>
                    <a:pt x="288" y="323"/>
                  </a:cubicBezTo>
                  <a:cubicBezTo>
                    <a:pt x="300" y="292"/>
                    <a:pt x="236" y="281"/>
                    <a:pt x="273" y="247"/>
                  </a:cubicBezTo>
                  <a:cubicBezTo>
                    <a:pt x="285" y="233"/>
                    <a:pt x="300" y="221"/>
                    <a:pt x="318" y="221"/>
                  </a:cubicBezTo>
                  <a:cubicBezTo>
                    <a:pt x="326" y="221"/>
                    <a:pt x="333" y="225"/>
                    <a:pt x="345" y="229"/>
                  </a:cubicBezTo>
                  <a:cubicBezTo>
                    <a:pt x="356" y="225"/>
                    <a:pt x="363" y="218"/>
                    <a:pt x="375" y="214"/>
                  </a:cubicBezTo>
                  <a:cubicBezTo>
                    <a:pt x="371" y="210"/>
                    <a:pt x="367" y="207"/>
                    <a:pt x="367" y="202"/>
                  </a:cubicBezTo>
                  <a:cubicBezTo>
                    <a:pt x="352" y="184"/>
                    <a:pt x="352" y="166"/>
                    <a:pt x="371" y="150"/>
                  </a:cubicBezTo>
                  <a:lnTo>
                    <a:pt x="378" y="150"/>
                  </a:lnTo>
                  <a:cubicBezTo>
                    <a:pt x="390" y="150"/>
                    <a:pt x="393" y="157"/>
                    <a:pt x="397" y="166"/>
                  </a:cubicBezTo>
                  <a:cubicBezTo>
                    <a:pt x="416" y="195"/>
                    <a:pt x="397" y="207"/>
                    <a:pt x="375" y="214"/>
                  </a:cubicBezTo>
                  <a:cubicBezTo>
                    <a:pt x="385" y="221"/>
                    <a:pt x="393" y="233"/>
                    <a:pt x="390" y="244"/>
                  </a:cubicBezTo>
                  <a:cubicBezTo>
                    <a:pt x="397" y="259"/>
                    <a:pt x="401" y="266"/>
                    <a:pt x="408" y="266"/>
                  </a:cubicBezTo>
                  <a:cubicBezTo>
                    <a:pt x="412" y="266"/>
                    <a:pt x="419" y="259"/>
                    <a:pt x="423" y="255"/>
                  </a:cubicBezTo>
                  <a:cubicBezTo>
                    <a:pt x="430" y="247"/>
                    <a:pt x="435" y="240"/>
                    <a:pt x="442" y="240"/>
                  </a:cubicBezTo>
                  <a:lnTo>
                    <a:pt x="445" y="244"/>
                  </a:lnTo>
                  <a:cubicBezTo>
                    <a:pt x="468" y="274"/>
                    <a:pt x="427" y="304"/>
                    <a:pt x="449" y="337"/>
                  </a:cubicBezTo>
                  <a:cubicBezTo>
                    <a:pt x="457" y="356"/>
                    <a:pt x="468" y="367"/>
                    <a:pt x="480" y="367"/>
                  </a:cubicBezTo>
                  <a:cubicBezTo>
                    <a:pt x="483" y="367"/>
                    <a:pt x="487" y="367"/>
                    <a:pt x="490" y="364"/>
                  </a:cubicBezTo>
                  <a:lnTo>
                    <a:pt x="502" y="352"/>
                  </a:lnTo>
                  <a:cubicBezTo>
                    <a:pt x="524" y="333"/>
                    <a:pt x="502" y="314"/>
                    <a:pt x="498" y="296"/>
                  </a:cubicBezTo>
                  <a:cubicBezTo>
                    <a:pt x="471" y="176"/>
                    <a:pt x="435" y="64"/>
                    <a:pt x="300" y="27"/>
                  </a:cubicBezTo>
                  <a:cubicBezTo>
                    <a:pt x="281" y="23"/>
                    <a:pt x="270" y="8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2" name="Google Shape;18772;p13"/>
            <p:cNvSpPr/>
            <p:nvPr/>
          </p:nvSpPr>
          <p:spPr>
            <a:xfrm>
              <a:off x="-4988295" y="-21488"/>
              <a:ext cx="21440" cy="20389"/>
            </a:xfrm>
            <a:custGeom>
              <a:avLst/>
              <a:gdLst/>
              <a:ahLst/>
              <a:cxnLst/>
              <a:rect l="l" t="t" r="r" b="b"/>
              <a:pathLst>
                <a:path w="449" h="427" extrusionOk="0">
                  <a:moveTo>
                    <a:pt x="221" y="1"/>
                  </a:moveTo>
                  <a:cubicBezTo>
                    <a:pt x="216" y="4"/>
                    <a:pt x="213" y="12"/>
                    <a:pt x="206" y="16"/>
                  </a:cubicBezTo>
                  <a:cubicBezTo>
                    <a:pt x="198" y="20"/>
                    <a:pt x="194" y="20"/>
                    <a:pt x="194" y="23"/>
                  </a:cubicBezTo>
                  <a:cubicBezTo>
                    <a:pt x="194" y="27"/>
                    <a:pt x="194" y="27"/>
                    <a:pt x="198" y="31"/>
                  </a:cubicBezTo>
                  <a:cubicBezTo>
                    <a:pt x="202" y="35"/>
                    <a:pt x="232" y="35"/>
                    <a:pt x="213" y="46"/>
                  </a:cubicBezTo>
                  <a:cubicBezTo>
                    <a:pt x="168" y="80"/>
                    <a:pt x="206" y="99"/>
                    <a:pt x="216" y="125"/>
                  </a:cubicBezTo>
                  <a:lnTo>
                    <a:pt x="239" y="125"/>
                  </a:lnTo>
                  <a:cubicBezTo>
                    <a:pt x="250" y="125"/>
                    <a:pt x="261" y="128"/>
                    <a:pt x="261" y="154"/>
                  </a:cubicBezTo>
                  <a:cubicBezTo>
                    <a:pt x="266" y="199"/>
                    <a:pt x="266" y="237"/>
                    <a:pt x="224" y="270"/>
                  </a:cubicBezTo>
                  <a:cubicBezTo>
                    <a:pt x="213" y="274"/>
                    <a:pt x="202" y="282"/>
                    <a:pt x="198" y="292"/>
                  </a:cubicBezTo>
                  <a:cubicBezTo>
                    <a:pt x="194" y="300"/>
                    <a:pt x="190" y="304"/>
                    <a:pt x="190" y="311"/>
                  </a:cubicBezTo>
                  <a:cubicBezTo>
                    <a:pt x="190" y="318"/>
                    <a:pt x="194" y="326"/>
                    <a:pt x="206" y="337"/>
                  </a:cubicBezTo>
                  <a:cubicBezTo>
                    <a:pt x="209" y="341"/>
                    <a:pt x="206" y="352"/>
                    <a:pt x="187" y="352"/>
                  </a:cubicBezTo>
                  <a:lnTo>
                    <a:pt x="183" y="352"/>
                  </a:lnTo>
                  <a:cubicBezTo>
                    <a:pt x="149" y="349"/>
                    <a:pt x="120" y="326"/>
                    <a:pt x="90" y="323"/>
                  </a:cubicBezTo>
                  <a:cubicBezTo>
                    <a:pt x="78" y="282"/>
                    <a:pt x="149" y="323"/>
                    <a:pt x="135" y="274"/>
                  </a:cubicBezTo>
                  <a:lnTo>
                    <a:pt x="97" y="274"/>
                  </a:lnTo>
                  <a:cubicBezTo>
                    <a:pt x="82" y="274"/>
                    <a:pt x="67" y="278"/>
                    <a:pt x="56" y="296"/>
                  </a:cubicBezTo>
                  <a:cubicBezTo>
                    <a:pt x="52" y="304"/>
                    <a:pt x="49" y="308"/>
                    <a:pt x="41" y="308"/>
                  </a:cubicBezTo>
                  <a:cubicBezTo>
                    <a:pt x="33" y="308"/>
                    <a:pt x="26" y="304"/>
                    <a:pt x="19" y="296"/>
                  </a:cubicBezTo>
                  <a:cubicBezTo>
                    <a:pt x="4" y="315"/>
                    <a:pt x="0" y="330"/>
                    <a:pt x="19" y="349"/>
                  </a:cubicBezTo>
                  <a:cubicBezTo>
                    <a:pt x="41" y="368"/>
                    <a:pt x="71" y="375"/>
                    <a:pt x="97" y="386"/>
                  </a:cubicBezTo>
                  <a:cubicBezTo>
                    <a:pt x="142" y="413"/>
                    <a:pt x="190" y="427"/>
                    <a:pt x="235" y="427"/>
                  </a:cubicBezTo>
                  <a:cubicBezTo>
                    <a:pt x="266" y="427"/>
                    <a:pt x="299" y="420"/>
                    <a:pt x="329" y="408"/>
                  </a:cubicBezTo>
                  <a:cubicBezTo>
                    <a:pt x="366" y="394"/>
                    <a:pt x="449" y="244"/>
                    <a:pt x="437" y="206"/>
                  </a:cubicBezTo>
                  <a:cubicBezTo>
                    <a:pt x="437" y="203"/>
                    <a:pt x="434" y="195"/>
                    <a:pt x="430" y="195"/>
                  </a:cubicBezTo>
                  <a:cubicBezTo>
                    <a:pt x="404" y="169"/>
                    <a:pt x="400" y="132"/>
                    <a:pt x="389" y="102"/>
                  </a:cubicBezTo>
                  <a:cubicBezTo>
                    <a:pt x="381" y="65"/>
                    <a:pt x="273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3" name="Google Shape;18773;p13"/>
            <p:cNvSpPr/>
            <p:nvPr/>
          </p:nvSpPr>
          <p:spPr>
            <a:xfrm>
              <a:off x="-5154131" y="245196"/>
              <a:ext cx="20580" cy="29701"/>
            </a:xfrm>
            <a:custGeom>
              <a:avLst/>
              <a:gdLst/>
              <a:ahLst/>
              <a:cxnLst/>
              <a:rect l="l" t="t" r="r" b="b"/>
              <a:pathLst>
                <a:path w="431" h="622" extrusionOk="0">
                  <a:moveTo>
                    <a:pt x="131" y="147"/>
                  </a:moveTo>
                  <a:cubicBezTo>
                    <a:pt x="183" y="147"/>
                    <a:pt x="168" y="195"/>
                    <a:pt x="191" y="218"/>
                  </a:cubicBezTo>
                  <a:cubicBezTo>
                    <a:pt x="165" y="206"/>
                    <a:pt x="157" y="195"/>
                    <a:pt x="128" y="147"/>
                  </a:cubicBezTo>
                  <a:close/>
                  <a:moveTo>
                    <a:pt x="180" y="285"/>
                  </a:moveTo>
                  <a:lnTo>
                    <a:pt x="180" y="285"/>
                  </a:lnTo>
                  <a:cubicBezTo>
                    <a:pt x="206" y="311"/>
                    <a:pt x="213" y="333"/>
                    <a:pt x="206" y="368"/>
                  </a:cubicBezTo>
                  <a:cubicBezTo>
                    <a:pt x="168" y="349"/>
                    <a:pt x="173" y="323"/>
                    <a:pt x="180" y="285"/>
                  </a:cubicBezTo>
                  <a:close/>
                  <a:moveTo>
                    <a:pt x="120" y="1"/>
                  </a:moveTo>
                  <a:cubicBezTo>
                    <a:pt x="109" y="1"/>
                    <a:pt x="97" y="9"/>
                    <a:pt x="90" y="16"/>
                  </a:cubicBezTo>
                  <a:cubicBezTo>
                    <a:pt x="78" y="23"/>
                    <a:pt x="68" y="31"/>
                    <a:pt x="56" y="31"/>
                  </a:cubicBezTo>
                  <a:cubicBezTo>
                    <a:pt x="52" y="31"/>
                    <a:pt x="45" y="27"/>
                    <a:pt x="38" y="19"/>
                  </a:cubicBezTo>
                  <a:lnTo>
                    <a:pt x="38" y="19"/>
                  </a:lnTo>
                  <a:cubicBezTo>
                    <a:pt x="0" y="102"/>
                    <a:pt x="94" y="64"/>
                    <a:pt x="112" y="109"/>
                  </a:cubicBezTo>
                  <a:cubicBezTo>
                    <a:pt x="101" y="132"/>
                    <a:pt x="75" y="139"/>
                    <a:pt x="52" y="150"/>
                  </a:cubicBezTo>
                  <a:cubicBezTo>
                    <a:pt x="71" y="169"/>
                    <a:pt x="109" y="161"/>
                    <a:pt x="120" y="195"/>
                  </a:cubicBezTo>
                  <a:cubicBezTo>
                    <a:pt x="116" y="195"/>
                    <a:pt x="112" y="199"/>
                    <a:pt x="105" y="199"/>
                  </a:cubicBezTo>
                  <a:cubicBezTo>
                    <a:pt x="97" y="199"/>
                    <a:pt x="90" y="195"/>
                    <a:pt x="83" y="195"/>
                  </a:cubicBezTo>
                  <a:cubicBezTo>
                    <a:pt x="75" y="192"/>
                    <a:pt x="68" y="192"/>
                    <a:pt x="60" y="192"/>
                  </a:cubicBezTo>
                  <a:lnTo>
                    <a:pt x="49" y="192"/>
                  </a:lnTo>
                  <a:cubicBezTo>
                    <a:pt x="56" y="211"/>
                    <a:pt x="30" y="237"/>
                    <a:pt x="75" y="244"/>
                  </a:cubicBezTo>
                  <a:cubicBezTo>
                    <a:pt x="112" y="251"/>
                    <a:pt x="112" y="270"/>
                    <a:pt x="83" y="292"/>
                  </a:cubicBezTo>
                  <a:cubicBezTo>
                    <a:pt x="71" y="304"/>
                    <a:pt x="64" y="307"/>
                    <a:pt x="71" y="323"/>
                  </a:cubicBezTo>
                  <a:cubicBezTo>
                    <a:pt x="83" y="318"/>
                    <a:pt x="94" y="315"/>
                    <a:pt x="105" y="315"/>
                  </a:cubicBezTo>
                  <a:cubicBezTo>
                    <a:pt x="131" y="315"/>
                    <a:pt x="146" y="341"/>
                    <a:pt x="157" y="368"/>
                  </a:cubicBezTo>
                  <a:cubicBezTo>
                    <a:pt x="161" y="371"/>
                    <a:pt x="165" y="375"/>
                    <a:pt x="165" y="378"/>
                  </a:cubicBezTo>
                  <a:cubicBezTo>
                    <a:pt x="180" y="394"/>
                    <a:pt x="183" y="404"/>
                    <a:pt x="168" y="423"/>
                  </a:cubicBezTo>
                  <a:cubicBezTo>
                    <a:pt x="195" y="464"/>
                    <a:pt x="206" y="513"/>
                    <a:pt x="195" y="561"/>
                  </a:cubicBezTo>
                  <a:cubicBezTo>
                    <a:pt x="202" y="569"/>
                    <a:pt x="213" y="569"/>
                    <a:pt x="221" y="569"/>
                  </a:cubicBezTo>
                  <a:cubicBezTo>
                    <a:pt x="240" y="569"/>
                    <a:pt x="254" y="547"/>
                    <a:pt x="273" y="532"/>
                  </a:cubicBezTo>
                  <a:lnTo>
                    <a:pt x="273" y="532"/>
                  </a:lnTo>
                  <a:cubicBezTo>
                    <a:pt x="292" y="551"/>
                    <a:pt x="258" y="569"/>
                    <a:pt x="273" y="584"/>
                  </a:cubicBezTo>
                  <a:cubicBezTo>
                    <a:pt x="299" y="587"/>
                    <a:pt x="322" y="603"/>
                    <a:pt x="340" y="621"/>
                  </a:cubicBezTo>
                  <a:cubicBezTo>
                    <a:pt x="400" y="592"/>
                    <a:pt x="400" y="592"/>
                    <a:pt x="359" y="547"/>
                  </a:cubicBezTo>
                  <a:cubicBezTo>
                    <a:pt x="352" y="539"/>
                    <a:pt x="344" y="525"/>
                    <a:pt x="352" y="525"/>
                  </a:cubicBezTo>
                  <a:cubicBezTo>
                    <a:pt x="430" y="509"/>
                    <a:pt x="363" y="468"/>
                    <a:pt x="366" y="442"/>
                  </a:cubicBezTo>
                  <a:cubicBezTo>
                    <a:pt x="356" y="438"/>
                    <a:pt x="352" y="416"/>
                    <a:pt x="337" y="416"/>
                  </a:cubicBezTo>
                  <a:cubicBezTo>
                    <a:pt x="333" y="416"/>
                    <a:pt x="330" y="420"/>
                    <a:pt x="322" y="423"/>
                  </a:cubicBezTo>
                  <a:cubicBezTo>
                    <a:pt x="318" y="427"/>
                    <a:pt x="311" y="430"/>
                    <a:pt x="307" y="430"/>
                  </a:cubicBezTo>
                  <a:cubicBezTo>
                    <a:pt x="295" y="430"/>
                    <a:pt x="288" y="416"/>
                    <a:pt x="277" y="412"/>
                  </a:cubicBezTo>
                  <a:cubicBezTo>
                    <a:pt x="266" y="420"/>
                    <a:pt x="258" y="430"/>
                    <a:pt x="251" y="438"/>
                  </a:cubicBezTo>
                  <a:cubicBezTo>
                    <a:pt x="243" y="438"/>
                    <a:pt x="235" y="442"/>
                    <a:pt x="232" y="442"/>
                  </a:cubicBezTo>
                  <a:cubicBezTo>
                    <a:pt x="225" y="442"/>
                    <a:pt x="217" y="438"/>
                    <a:pt x="213" y="435"/>
                  </a:cubicBezTo>
                  <a:cubicBezTo>
                    <a:pt x="206" y="423"/>
                    <a:pt x="202" y="408"/>
                    <a:pt x="213" y="397"/>
                  </a:cubicBezTo>
                  <a:cubicBezTo>
                    <a:pt x="258" y="356"/>
                    <a:pt x="232" y="311"/>
                    <a:pt x="221" y="266"/>
                  </a:cubicBezTo>
                  <a:cubicBezTo>
                    <a:pt x="228" y="266"/>
                    <a:pt x="235" y="263"/>
                    <a:pt x="240" y="263"/>
                  </a:cubicBezTo>
                  <a:cubicBezTo>
                    <a:pt x="254" y="263"/>
                    <a:pt x="269" y="270"/>
                    <a:pt x="285" y="278"/>
                  </a:cubicBezTo>
                  <a:cubicBezTo>
                    <a:pt x="288" y="273"/>
                    <a:pt x="288" y="270"/>
                    <a:pt x="292" y="266"/>
                  </a:cubicBezTo>
                  <a:cubicBezTo>
                    <a:pt x="299" y="247"/>
                    <a:pt x="269" y="233"/>
                    <a:pt x="292" y="199"/>
                  </a:cubicBezTo>
                  <a:cubicBezTo>
                    <a:pt x="311" y="173"/>
                    <a:pt x="273" y="154"/>
                    <a:pt x="240" y="154"/>
                  </a:cubicBezTo>
                  <a:lnTo>
                    <a:pt x="213" y="154"/>
                  </a:lnTo>
                  <a:cubicBezTo>
                    <a:pt x="206" y="154"/>
                    <a:pt x="202" y="150"/>
                    <a:pt x="209" y="132"/>
                  </a:cubicBezTo>
                  <a:cubicBezTo>
                    <a:pt x="209" y="128"/>
                    <a:pt x="209" y="124"/>
                    <a:pt x="213" y="124"/>
                  </a:cubicBezTo>
                  <a:lnTo>
                    <a:pt x="213" y="121"/>
                  </a:lnTo>
                  <a:cubicBezTo>
                    <a:pt x="209" y="109"/>
                    <a:pt x="209" y="94"/>
                    <a:pt x="206" y="80"/>
                  </a:cubicBezTo>
                  <a:cubicBezTo>
                    <a:pt x="195" y="80"/>
                    <a:pt x="183" y="76"/>
                    <a:pt x="173" y="76"/>
                  </a:cubicBezTo>
                  <a:lnTo>
                    <a:pt x="165" y="76"/>
                  </a:lnTo>
                  <a:cubicBezTo>
                    <a:pt x="112" y="76"/>
                    <a:pt x="142" y="27"/>
                    <a:pt x="128" y="4"/>
                  </a:cubicBezTo>
                  <a:cubicBezTo>
                    <a:pt x="128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4" name="Google Shape;18774;p13"/>
            <p:cNvSpPr/>
            <p:nvPr/>
          </p:nvSpPr>
          <p:spPr>
            <a:xfrm>
              <a:off x="-4930327" y="121523"/>
              <a:ext cx="18766" cy="19482"/>
            </a:xfrm>
            <a:custGeom>
              <a:avLst/>
              <a:gdLst/>
              <a:ahLst/>
              <a:cxnLst/>
              <a:rect l="l" t="t" r="r" b="b"/>
              <a:pathLst>
                <a:path w="393" h="408" extrusionOk="0">
                  <a:moveTo>
                    <a:pt x="158" y="1"/>
                  </a:moveTo>
                  <a:cubicBezTo>
                    <a:pt x="146" y="23"/>
                    <a:pt x="132" y="27"/>
                    <a:pt x="113" y="27"/>
                  </a:cubicBezTo>
                  <a:lnTo>
                    <a:pt x="94" y="27"/>
                  </a:lnTo>
                  <a:cubicBezTo>
                    <a:pt x="83" y="23"/>
                    <a:pt x="72" y="23"/>
                    <a:pt x="61" y="23"/>
                  </a:cubicBezTo>
                  <a:cubicBezTo>
                    <a:pt x="31" y="23"/>
                    <a:pt x="27" y="37"/>
                    <a:pt x="31" y="79"/>
                  </a:cubicBezTo>
                  <a:cubicBezTo>
                    <a:pt x="34" y="120"/>
                    <a:pt x="23" y="149"/>
                    <a:pt x="1" y="176"/>
                  </a:cubicBezTo>
                  <a:cubicBezTo>
                    <a:pt x="5" y="180"/>
                    <a:pt x="12" y="180"/>
                    <a:pt x="16" y="184"/>
                  </a:cubicBezTo>
                  <a:cubicBezTo>
                    <a:pt x="23" y="172"/>
                    <a:pt x="34" y="161"/>
                    <a:pt x="46" y="146"/>
                  </a:cubicBezTo>
                  <a:cubicBezTo>
                    <a:pt x="68" y="127"/>
                    <a:pt x="98" y="116"/>
                    <a:pt x="124" y="116"/>
                  </a:cubicBezTo>
                  <a:cubicBezTo>
                    <a:pt x="177" y="116"/>
                    <a:pt x="222" y="154"/>
                    <a:pt x="232" y="225"/>
                  </a:cubicBezTo>
                  <a:cubicBezTo>
                    <a:pt x="240" y="262"/>
                    <a:pt x="258" y="292"/>
                    <a:pt x="270" y="329"/>
                  </a:cubicBezTo>
                  <a:cubicBezTo>
                    <a:pt x="258" y="356"/>
                    <a:pt x="296" y="382"/>
                    <a:pt x="270" y="408"/>
                  </a:cubicBezTo>
                  <a:lnTo>
                    <a:pt x="274" y="408"/>
                  </a:lnTo>
                  <a:cubicBezTo>
                    <a:pt x="292" y="408"/>
                    <a:pt x="300" y="389"/>
                    <a:pt x="308" y="378"/>
                  </a:cubicBezTo>
                  <a:cubicBezTo>
                    <a:pt x="292" y="329"/>
                    <a:pt x="315" y="299"/>
                    <a:pt x="363" y="284"/>
                  </a:cubicBezTo>
                  <a:cubicBezTo>
                    <a:pt x="363" y="277"/>
                    <a:pt x="363" y="270"/>
                    <a:pt x="360" y="262"/>
                  </a:cubicBezTo>
                  <a:cubicBezTo>
                    <a:pt x="356" y="258"/>
                    <a:pt x="345" y="251"/>
                    <a:pt x="341" y="244"/>
                  </a:cubicBezTo>
                  <a:cubicBezTo>
                    <a:pt x="337" y="225"/>
                    <a:pt x="319" y="206"/>
                    <a:pt x="337" y="187"/>
                  </a:cubicBezTo>
                  <a:cubicBezTo>
                    <a:pt x="341" y="184"/>
                    <a:pt x="348" y="184"/>
                    <a:pt x="353" y="184"/>
                  </a:cubicBezTo>
                  <a:cubicBezTo>
                    <a:pt x="367" y="184"/>
                    <a:pt x="379" y="194"/>
                    <a:pt x="389" y="206"/>
                  </a:cubicBezTo>
                  <a:cubicBezTo>
                    <a:pt x="393" y="146"/>
                    <a:pt x="393" y="90"/>
                    <a:pt x="371" y="34"/>
                  </a:cubicBezTo>
                  <a:cubicBezTo>
                    <a:pt x="363" y="30"/>
                    <a:pt x="360" y="30"/>
                    <a:pt x="356" y="27"/>
                  </a:cubicBezTo>
                  <a:cubicBezTo>
                    <a:pt x="345" y="37"/>
                    <a:pt x="337" y="53"/>
                    <a:pt x="319" y="53"/>
                  </a:cubicBezTo>
                  <a:lnTo>
                    <a:pt x="315" y="53"/>
                  </a:lnTo>
                  <a:cubicBezTo>
                    <a:pt x="319" y="71"/>
                    <a:pt x="315" y="79"/>
                    <a:pt x="308" y="79"/>
                  </a:cubicBezTo>
                  <a:cubicBezTo>
                    <a:pt x="303" y="79"/>
                    <a:pt x="300" y="79"/>
                    <a:pt x="296" y="75"/>
                  </a:cubicBezTo>
                  <a:lnTo>
                    <a:pt x="274" y="75"/>
                  </a:lnTo>
                  <a:cubicBezTo>
                    <a:pt x="270" y="79"/>
                    <a:pt x="263" y="79"/>
                    <a:pt x="255" y="79"/>
                  </a:cubicBezTo>
                  <a:cubicBezTo>
                    <a:pt x="229" y="79"/>
                    <a:pt x="206" y="64"/>
                    <a:pt x="184" y="56"/>
                  </a:cubicBezTo>
                  <a:cubicBezTo>
                    <a:pt x="143" y="49"/>
                    <a:pt x="177" y="27"/>
                    <a:pt x="173" y="8"/>
                  </a:cubicBezTo>
                  <a:cubicBezTo>
                    <a:pt x="169" y="8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5" name="Google Shape;18775;p13"/>
            <p:cNvSpPr/>
            <p:nvPr/>
          </p:nvSpPr>
          <p:spPr>
            <a:xfrm>
              <a:off x="-4884964" y="118802"/>
              <a:ext cx="23063" cy="12558"/>
            </a:xfrm>
            <a:custGeom>
              <a:avLst/>
              <a:gdLst/>
              <a:ahLst/>
              <a:cxnLst/>
              <a:rect l="l" t="t" r="r" b="b"/>
              <a:pathLst>
                <a:path w="483" h="263" extrusionOk="0">
                  <a:moveTo>
                    <a:pt x="232" y="58"/>
                  </a:moveTo>
                  <a:cubicBezTo>
                    <a:pt x="240" y="58"/>
                    <a:pt x="255" y="68"/>
                    <a:pt x="258" y="84"/>
                  </a:cubicBezTo>
                  <a:cubicBezTo>
                    <a:pt x="262" y="102"/>
                    <a:pt x="240" y="102"/>
                    <a:pt x="228" y="113"/>
                  </a:cubicBezTo>
                  <a:lnTo>
                    <a:pt x="228" y="110"/>
                  </a:lnTo>
                  <a:cubicBezTo>
                    <a:pt x="224" y="94"/>
                    <a:pt x="202" y="76"/>
                    <a:pt x="224" y="61"/>
                  </a:cubicBezTo>
                  <a:cubicBezTo>
                    <a:pt x="224" y="58"/>
                    <a:pt x="228" y="58"/>
                    <a:pt x="232" y="58"/>
                  </a:cubicBezTo>
                  <a:close/>
                  <a:moveTo>
                    <a:pt x="138" y="113"/>
                  </a:moveTo>
                  <a:cubicBezTo>
                    <a:pt x="143" y="113"/>
                    <a:pt x="150" y="113"/>
                    <a:pt x="154" y="117"/>
                  </a:cubicBezTo>
                  <a:cubicBezTo>
                    <a:pt x="128" y="144"/>
                    <a:pt x="116" y="151"/>
                    <a:pt x="101" y="151"/>
                  </a:cubicBezTo>
                  <a:cubicBezTo>
                    <a:pt x="93" y="151"/>
                    <a:pt x="83" y="147"/>
                    <a:pt x="67" y="144"/>
                  </a:cubicBezTo>
                  <a:cubicBezTo>
                    <a:pt x="79" y="136"/>
                    <a:pt x="90" y="128"/>
                    <a:pt x="98" y="125"/>
                  </a:cubicBezTo>
                  <a:lnTo>
                    <a:pt x="109" y="125"/>
                  </a:lnTo>
                  <a:cubicBezTo>
                    <a:pt x="112" y="125"/>
                    <a:pt x="116" y="121"/>
                    <a:pt x="124" y="117"/>
                  </a:cubicBezTo>
                  <a:cubicBezTo>
                    <a:pt x="128" y="117"/>
                    <a:pt x="135" y="113"/>
                    <a:pt x="138" y="113"/>
                  </a:cubicBezTo>
                  <a:close/>
                  <a:moveTo>
                    <a:pt x="214" y="1"/>
                  </a:moveTo>
                  <a:cubicBezTo>
                    <a:pt x="146" y="16"/>
                    <a:pt x="116" y="61"/>
                    <a:pt x="98" y="121"/>
                  </a:cubicBezTo>
                  <a:cubicBezTo>
                    <a:pt x="86" y="117"/>
                    <a:pt x="75" y="113"/>
                    <a:pt x="64" y="113"/>
                  </a:cubicBezTo>
                  <a:cubicBezTo>
                    <a:pt x="53" y="113"/>
                    <a:pt x="45" y="121"/>
                    <a:pt x="41" y="132"/>
                  </a:cubicBezTo>
                  <a:cubicBezTo>
                    <a:pt x="31" y="177"/>
                    <a:pt x="0" y="222"/>
                    <a:pt x="45" y="263"/>
                  </a:cubicBezTo>
                  <a:cubicBezTo>
                    <a:pt x="57" y="256"/>
                    <a:pt x="71" y="256"/>
                    <a:pt x="83" y="241"/>
                  </a:cubicBezTo>
                  <a:cubicBezTo>
                    <a:pt x="101" y="215"/>
                    <a:pt x="112" y="199"/>
                    <a:pt x="120" y="199"/>
                  </a:cubicBezTo>
                  <a:cubicBezTo>
                    <a:pt x="131" y="199"/>
                    <a:pt x="138" y="215"/>
                    <a:pt x="154" y="251"/>
                  </a:cubicBezTo>
                  <a:cubicBezTo>
                    <a:pt x="165" y="259"/>
                    <a:pt x="176" y="263"/>
                    <a:pt x="188" y="263"/>
                  </a:cubicBezTo>
                  <a:lnTo>
                    <a:pt x="206" y="263"/>
                  </a:lnTo>
                  <a:cubicBezTo>
                    <a:pt x="214" y="259"/>
                    <a:pt x="221" y="259"/>
                    <a:pt x="224" y="259"/>
                  </a:cubicBezTo>
                  <a:cubicBezTo>
                    <a:pt x="232" y="259"/>
                    <a:pt x="240" y="259"/>
                    <a:pt x="243" y="263"/>
                  </a:cubicBezTo>
                  <a:cubicBezTo>
                    <a:pt x="247" y="259"/>
                    <a:pt x="250" y="256"/>
                    <a:pt x="255" y="251"/>
                  </a:cubicBezTo>
                  <a:cubicBezTo>
                    <a:pt x="176" y="215"/>
                    <a:pt x="169" y="158"/>
                    <a:pt x="228" y="113"/>
                  </a:cubicBezTo>
                  <a:lnTo>
                    <a:pt x="228" y="113"/>
                  </a:lnTo>
                  <a:cubicBezTo>
                    <a:pt x="232" y="132"/>
                    <a:pt x="232" y="154"/>
                    <a:pt x="236" y="177"/>
                  </a:cubicBezTo>
                  <a:cubicBezTo>
                    <a:pt x="236" y="192"/>
                    <a:pt x="240" y="203"/>
                    <a:pt x="255" y="206"/>
                  </a:cubicBezTo>
                  <a:cubicBezTo>
                    <a:pt x="273" y="206"/>
                    <a:pt x="258" y="180"/>
                    <a:pt x="273" y="173"/>
                  </a:cubicBezTo>
                  <a:cubicBezTo>
                    <a:pt x="292" y="192"/>
                    <a:pt x="303" y="211"/>
                    <a:pt x="285" y="237"/>
                  </a:cubicBezTo>
                  <a:lnTo>
                    <a:pt x="292" y="237"/>
                  </a:lnTo>
                  <a:cubicBezTo>
                    <a:pt x="303" y="237"/>
                    <a:pt x="311" y="229"/>
                    <a:pt x="318" y="222"/>
                  </a:cubicBezTo>
                  <a:cubicBezTo>
                    <a:pt x="326" y="211"/>
                    <a:pt x="337" y="199"/>
                    <a:pt x="345" y="184"/>
                  </a:cubicBezTo>
                  <a:cubicBezTo>
                    <a:pt x="345" y="180"/>
                    <a:pt x="340" y="177"/>
                    <a:pt x="337" y="177"/>
                  </a:cubicBezTo>
                  <a:cubicBezTo>
                    <a:pt x="333" y="177"/>
                    <a:pt x="329" y="180"/>
                    <a:pt x="326" y="184"/>
                  </a:cubicBezTo>
                  <a:cubicBezTo>
                    <a:pt x="318" y="184"/>
                    <a:pt x="314" y="188"/>
                    <a:pt x="311" y="188"/>
                  </a:cubicBezTo>
                  <a:cubicBezTo>
                    <a:pt x="303" y="188"/>
                    <a:pt x="300" y="184"/>
                    <a:pt x="300" y="170"/>
                  </a:cubicBezTo>
                  <a:cubicBezTo>
                    <a:pt x="300" y="139"/>
                    <a:pt x="329" y="154"/>
                    <a:pt x="337" y="144"/>
                  </a:cubicBezTo>
                  <a:cubicBezTo>
                    <a:pt x="345" y="136"/>
                    <a:pt x="352" y="128"/>
                    <a:pt x="367" y="128"/>
                  </a:cubicBezTo>
                  <a:lnTo>
                    <a:pt x="371" y="128"/>
                  </a:lnTo>
                  <a:cubicBezTo>
                    <a:pt x="389" y="121"/>
                    <a:pt x="397" y="110"/>
                    <a:pt x="397" y="91"/>
                  </a:cubicBezTo>
                  <a:cubicBezTo>
                    <a:pt x="397" y="80"/>
                    <a:pt x="404" y="76"/>
                    <a:pt x="412" y="76"/>
                  </a:cubicBezTo>
                  <a:cubicBezTo>
                    <a:pt x="415" y="76"/>
                    <a:pt x="423" y="76"/>
                    <a:pt x="426" y="80"/>
                  </a:cubicBezTo>
                  <a:cubicBezTo>
                    <a:pt x="442" y="87"/>
                    <a:pt x="430" y="102"/>
                    <a:pt x="426" y="113"/>
                  </a:cubicBezTo>
                  <a:cubicBezTo>
                    <a:pt x="438" y="121"/>
                    <a:pt x="449" y="132"/>
                    <a:pt x="460" y="132"/>
                  </a:cubicBezTo>
                  <a:cubicBezTo>
                    <a:pt x="464" y="132"/>
                    <a:pt x="471" y="132"/>
                    <a:pt x="475" y="128"/>
                  </a:cubicBezTo>
                  <a:cubicBezTo>
                    <a:pt x="483" y="125"/>
                    <a:pt x="479" y="102"/>
                    <a:pt x="479" y="91"/>
                  </a:cubicBezTo>
                  <a:cubicBezTo>
                    <a:pt x="415" y="39"/>
                    <a:pt x="381" y="23"/>
                    <a:pt x="314" y="23"/>
                  </a:cubicBezTo>
                  <a:cubicBezTo>
                    <a:pt x="295" y="23"/>
                    <a:pt x="277" y="23"/>
                    <a:pt x="255" y="27"/>
                  </a:cubicBezTo>
                  <a:lnTo>
                    <a:pt x="250" y="27"/>
                  </a:lnTo>
                  <a:cubicBezTo>
                    <a:pt x="247" y="27"/>
                    <a:pt x="240" y="20"/>
                    <a:pt x="232" y="16"/>
                  </a:cubicBezTo>
                  <a:cubicBezTo>
                    <a:pt x="228" y="13"/>
                    <a:pt x="221" y="5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6" name="Google Shape;18776;p13"/>
            <p:cNvSpPr/>
            <p:nvPr/>
          </p:nvSpPr>
          <p:spPr>
            <a:xfrm>
              <a:off x="-5013650" y="167554"/>
              <a:ext cx="13227" cy="14659"/>
            </a:xfrm>
            <a:custGeom>
              <a:avLst/>
              <a:gdLst/>
              <a:ahLst/>
              <a:cxnLst/>
              <a:rect l="l" t="t" r="r" b="b"/>
              <a:pathLst>
                <a:path w="277" h="307" extrusionOk="0">
                  <a:moveTo>
                    <a:pt x="119" y="1"/>
                  </a:moveTo>
                  <a:cubicBezTo>
                    <a:pt x="97" y="1"/>
                    <a:pt x="71" y="12"/>
                    <a:pt x="49" y="34"/>
                  </a:cubicBezTo>
                  <a:cubicBezTo>
                    <a:pt x="7" y="83"/>
                    <a:pt x="15" y="150"/>
                    <a:pt x="0" y="210"/>
                  </a:cubicBezTo>
                  <a:cubicBezTo>
                    <a:pt x="0" y="217"/>
                    <a:pt x="26" y="225"/>
                    <a:pt x="26" y="232"/>
                  </a:cubicBezTo>
                  <a:cubicBezTo>
                    <a:pt x="41" y="270"/>
                    <a:pt x="101" y="255"/>
                    <a:pt x="90" y="307"/>
                  </a:cubicBezTo>
                  <a:cubicBezTo>
                    <a:pt x="116" y="296"/>
                    <a:pt x="119" y="267"/>
                    <a:pt x="138" y="267"/>
                  </a:cubicBezTo>
                  <a:lnTo>
                    <a:pt x="142" y="267"/>
                  </a:lnTo>
                  <a:cubicBezTo>
                    <a:pt x="150" y="270"/>
                    <a:pt x="153" y="270"/>
                    <a:pt x="157" y="270"/>
                  </a:cubicBezTo>
                  <a:cubicBezTo>
                    <a:pt x="228" y="270"/>
                    <a:pt x="232" y="195"/>
                    <a:pt x="269" y="158"/>
                  </a:cubicBezTo>
                  <a:cubicBezTo>
                    <a:pt x="276" y="150"/>
                    <a:pt x="273" y="132"/>
                    <a:pt x="262" y="132"/>
                  </a:cubicBezTo>
                  <a:lnTo>
                    <a:pt x="254" y="132"/>
                  </a:lnTo>
                  <a:cubicBezTo>
                    <a:pt x="221" y="132"/>
                    <a:pt x="228" y="101"/>
                    <a:pt x="221" y="83"/>
                  </a:cubicBezTo>
                  <a:cubicBezTo>
                    <a:pt x="202" y="31"/>
                    <a:pt x="161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7" name="Google Shape;18777;p13"/>
            <p:cNvSpPr/>
            <p:nvPr/>
          </p:nvSpPr>
          <p:spPr>
            <a:xfrm>
              <a:off x="-5020813" y="-45697"/>
              <a:ext cx="23971" cy="16426"/>
            </a:xfrm>
            <a:custGeom>
              <a:avLst/>
              <a:gdLst/>
              <a:ahLst/>
              <a:cxnLst/>
              <a:rect l="l" t="t" r="r" b="b"/>
              <a:pathLst>
                <a:path w="502" h="344" extrusionOk="0">
                  <a:moveTo>
                    <a:pt x="314" y="0"/>
                  </a:moveTo>
                  <a:cubicBezTo>
                    <a:pt x="288" y="0"/>
                    <a:pt x="277" y="22"/>
                    <a:pt x="266" y="48"/>
                  </a:cubicBezTo>
                  <a:cubicBezTo>
                    <a:pt x="262" y="59"/>
                    <a:pt x="259" y="67"/>
                    <a:pt x="251" y="67"/>
                  </a:cubicBezTo>
                  <a:cubicBezTo>
                    <a:pt x="247" y="67"/>
                    <a:pt x="243" y="67"/>
                    <a:pt x="236" y="59"/>
                  </a:cubicBezTo>
                  <a:lnTo>
                    <a:pt x="236" y="63"/>
                  </a:lnTo>
                  <a:cubicBezTo>
                    <a:pt x="243" y="90"/>
                    <a:pt x="233" y="112"/>
                    <a:pt x="221" y="138"/>
                  </a:cubicBezTo>
                  <a:cubicBezTo>
                    <a:pt x="214" y="157"/>
                    <a:pt x="207" y="161"/>
                    <a:pt x="199" y="161"/>
                  </a:cubicBezTo>
                  <a:cubicBezTo>
                    <a:pt x="191" y="161"/>
                    <a:pt x="180" y="153"/>
                    <a:pt x="169" y="145"/>
                  </a:cubicBezTo>
                  <a:cubicBezTo>
                    <a:pt x="162" y="164"/>
                    <a:pt x="98" y="153"/>
                    <a:pt x="131" y="175"/>
                  </a:cubicBezTo>
                  <a:cubicBezTo>
                    <a:pt x="165" y="194"/>
                    <a:pt x="131" y="209"/>
                    <a:pt x="146" y="220"/>
                  </a:cubicBezTo>
                  <a:cubicBezTo>
                    <a:pt x="154" y="224"/>
                    <a:pt x="207" y="213"/>
                    <a:pt x="162" y="247"/>
                  </a:cubicBezTo>
                  <a:cubicBezTo>
                    <a:pt x="154" y="250"/>
                    <a:pt x="143" y="258"/>
                    <a:pt x="131" y="258"/>
                  </a:cubicBezTo>
                  <a:cubicBezTo>
                    <a:pt x="124" y="258"/>
                    <a:pt x="112" y="254"/>
                    <a:pt x="105" y="239"/>
                  </a:cubicBezTo>
                  <a:cubicBezTo>
                    <a:pt x="90" y="205"/>
                    <a:pt x="68" y="175"/>
                    <a:pt x="50" y="145"/>
                  </a:cubicBezTo>
                  <a:cubicBezTo>
                    <a:pt x="42" y="142"/>
                    <a:pt x="31" y="135"/>
                    <a:pt x="23" y="127"/>
                  </a:cubicBezTo>
                  <a:cubicBezTo>
                    <a:pt x="19" y="149"/>
                    <a:pt x="16" y="168"/>
                    <a:pt x="0" y="183"/>
                  </a:cubicBezTo>
                  <a:cubicBezTo>
                    <a:pt x="38" y="254"/>
                    <a:pt x="86" y="314"/>
                    <a:pt x="165" y="340"/>
                  </a:cubicBezTo>
                  <a:cubicBezTo>
                    <a:pt x="169" y="340"/>
                    <a:pt x="169" y="344"/>
                    <a:pt x="173" y="344"/>
                  </a:cubicBezTo>
                  <a:cubicBezTo>
                    <a:pt x="188" y="344"/>
                    <a:pt x="199" y="332"/>
                    <a:pt x="199" y="321"/>
                  </a:cubicBezTo>
                  <a:cubicBezTo>
                    <a:pt x="207" y="299"/>
                    <a:pt x="214" y="292"/>
                    <a:pt x="221" y="292"/>
                  </a:cubicBezTo>
                  <a:cubicBezTo>
                    <a:pt x="233" y="292"/>
                    <a:pt x="243" y="299"/>
                    <a:pt x="255" y="310"/>
                  </a:cubicBezTo>
                  <a:cubicBezTo>
                    <a:pt x="255" y="306"/>
                    <a:pt x="259" y="302"/>
                    <a:pt x="262" y="299"/>
                  </a:cubicBezTo>
                  <a:cubicBezTo>
                    <a:pt x="240" y="265"/>
                    <a:pt x="236" y="231"/>
                    <a:pt x="262" y="202"/>
                  </a:cubicBezTo>
                  <a:cubicBezTo>
                    <a:pt x="266" y="194"/>
                    <a:pt x="269" y="190"/>
                    <a:pt x="274" y="187"/>
                  </a:cubicBezTo>
                  <a:cubicBezTo>
                    <a:pt x="266" y="153"/>
                    <a:pt x="330" y="171"/>
                    <a:pt x="314" y="130"/>
                  </a:cubicBezTo>
                  <a:cubicBezTo>
                    <a:pt x="337" y="130"/>
                    <a:pt x="337" y="157"/>
                    <a:pt x="348" y="168"/>
                  </a:cubicBezTo>
                  <a:cubicBezTo>
                    <a:pt x="371" y="130"/>
                    <a:pt x="333" y="112"/>
                    <a:pt x="326" y="82"/>
                  </a:cubicBezTo>
                  <a:cubicBezTo>
                    <a:pt x="333" y="74"/>
                    <a:pt x="337" y="71"/>
                    <a:pt x="341" y="71"/>
                  </a:cubicBezTo>
                  <a:cubicBezTo>
                    <a:pt x="352" y="71"/>
                    <a:pt x="359" y="85"/>
                    <a:pt x="371" y="90"/>
                  </a:cubicBezTo>
                  <a:cubicBezTo>
                    <a:pt x="378" y="85"/>
                    <a:pt x="386" y="82"/>
                    <a:pt x="393" y="82"/>
                  </a:cubicBezTo>
                  <a:cubicBezTo>
                    <a:pt x="404" y="82"/>
                    <a:pt x="412" y="85"/>
                    <a:pt x="423" y="85"/>
                  </a:cubicBezTo>
                  <a:cubicBezTo>
                    <a:pt x="457" y="93"/>
                    <a:pt x="460" y="108"/>
                    <a:pt x="431" y="127"/>
                  </a:cubicBezTo>
                  <a:cubicBezTo>
                    <a:pt x="378" y="164"/>
                    <a:pt x="423" y="161"/>
                    <a:pt x="445" y="168"/>
                  </a:cubicBezTo>
                  <a:cubicBezTo>
                    <a:pt x="453" y="175"/>
                    <a:pt x="464" y="179"/>
                    <a:pt x="476" y="179"/>
                  </a:cubicBezTo>
                  <a:cubicBezTo>
                    <a:pt x="483" y="179"/>
                    <a:pt x="490" y="179"/>
                    <a:pt x="502" y="175"/>
                  </a:cubicBezTo>
                  <a:cubicBezTo>
                    <a:pt x="502" y="164"/>
                    <a:pt x="498" y="153"/>
                    <a:pt x="490" y="149"/>
                  </a:cubicBezTo>
                  <a:cubicBezTo>
                    <a:pt x="457" y="123"/>
                    <a:pt x="476" y="108"/>
                    <a:pt x="502" y="97"/>
                  </a:cubicBezTo>
                  <a:cubicBezTo>
                    <a:pt x="476" y="78"/>
                    <a:pt x="460" y="56"/>
                    <a:pt x="483" y="22"/>
                  </a:cubicBezTo>
                  <a:cubicBezTo>
                    <a:pt x="476" y="22"/>
                    <a:pt x="468" y="26"/>
                    <a:pt x="460" y="26"/>
                  </a:cubicBezTo>
                  <a:cubicBezTo>
                    <a:pt x="438" y="40"/>
                    <a:pt x="423" y="52"/>
                    <a:pt x="408" y="52"/>
                  </a:cubicBezTo>
                  <a:cubicBezTo>
                    <a:pt x="390" y="52"/>
                    <a:pt x="371" y="37"/>
                    <a:pt x="341" y="4"/>
                  </a:cubicBezTo>
                  <a:cubicBezTo>
                    <a:pt x="330" y="0"/>
                    <a:pt x="32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8" name="Google Shape;18778;p13"/>
            <p:cNvSpPr/>
            <p:nvPr/>
          </p:nvSpPr>
          <p:spPr>
            <a:xfrm>
              <a:off x="-4993166" y="-158912"/>
              <a:ext cx="15041" cy="12749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139" y="1"/>
                  </a:moveTo>
                  <a:cubicBezTo>
                    <a:pt x="139" y="1"/>
                    <a:pt x="135" y="4"/>
                    <a:pt x="128" y="8"/>
                  </a:cubicBezTo>
                  <a:cubicBezTo>
                    <a:pt x="125" y="12"/>
                    <a:pt x="117" y="16"/>
                    <a:pt x="109" y="16"/>
                  </a:cubicBezTo>
                  <a:cubicBezTo>
                    <a:pt x="102" y="16"/>
                    <a:pt x="94" y="12"/>
                    <a:pt x="91" y="8"/>
                  </a:cubicBezTo>
                  <a:cubicBezTo>
                    <a:pt x="49" y="27"/>
                    <a:pt x="16" y="53"/>
                    <a:pt x="9" y="101"/>
                  </a:cubicBezTo>
                  <a:cubicBezTo>
                    <a:pt x="20" y="94"/>
                    <a:pt x="31" y="83"/>
                    <a:pt x="42" y="83"/>
                  </a:cubicBezTo>
                  <a:cubicBezTo>
                    <a:pt x="46" y="83"/>
                    <a:pt x="49" y="83"/>
                    <a:pt x="54" y="87"/>
                  </a:cubicBezTo>
                  <a:cubicBezTo>
                    <a:pt x="65" y="94"/>
                    <a:pt x="65" y="109"/>
                    <a:pt x="57" y="120"/>
                  </a:cubicBezTo>
                  <a:cubicBezTo>
                    <a:pt x="49" y="128"/>
                    <a:pt x="42" y="132"/>
                    <a:pt x="38" y="132"/>
                  </a:cubicBezTo>
                  <a:cubicBezTo>
                    <a:pt x="27" y="132"/>
                    <a:pt x="16" y="124"/>
                    <a:pt x="9" y="116"/>
                  </a:cubicBezTo>
                  <a:lnTo>
                    <a:pt x="9" y="116"/>
                  </a:lnTo>
                  <a:cubicBezTo>
                    <a:pt x="1" y="135"/>
                    <a:pt x="12" y="151"/>
                    <a:pt x="20" y="169"/>
                  </a:cubicBezTo>
                  <a:cubicBezTo>
                    <a:pt x="27" y="161"/>
                    <a:pt x="38" y="161"/>
                    <a:pt x="46" y="161"/>
                  </a:cubicBezTo>
                  <a:cubicBezTo>
                    <a:pt x="57" y="161"/>
                    <a:pt x="65" y="165"/>
                    <a:pt x="72" y="180"/>
                  </a:cubicBezTo>
                  <a:cubicBezTo>
                    <a:pt x="80" y="195"/>
                    <a:pt x="87" y="203"/>
                    <a:pt x="99" y="203"/>
                  </a:cubicBezTo>
                  <a:cubicBezTo>
                    <a:pt x="102" y="203"/>
                    <a:pt x="106" y="203"/>
                    <a:pt x="113" y="199"/>
                  </a:cubicBezTo>
                  <a:lnTo>
                    <a:pt x="80" y="132"/>
                  </a:lnTo>
                  <a:lnTo>
                    <a:pt x="80" y="132"/>
                  </a:lnTo>
                  <a:cubicBezTo>
                    <a:pt x="132" y="139"/>
                    <a:pt x="132" y="139"/>
                    <a:pt x="132" y="199"/>
                  </a:cubicBezTo>
                  <a:cubicBezTo>
                    <a:pt x="139" y="213"/>
                    <a:pt x="147" y="232"/>
                    <a:pt x="173" y="236"/>
                  </a:cubicBezTo>
                  <a:cubicBezTo>
                    <a:pt x="195" y="236"/>
                    <a:pt x="211" y="247"/>
                    <a:pt x="218" y="266"/>
                  </a:cubicBezTo>
                  <a:cubicBezTo>
                    <a:pt x="240" y="251"/>
                    <a:pt x="263" y="232"/>
                    <a:pt x="289" y="232"/>
                  </a:cubicBezTo>
                  <a:cubicBezTo>
                    <a:pt x="292" y="232"/>
                    <a:pt x="300" y="232"/>
                    <a:pt x="304" y="236"/>
                  </a:cubicBezTo>
                  <a:cubicBezTo>
                    <a:pt x="304" y="206"/>
                    <a:pt x="300" y="177"/>
                    <a:pt x="304" y="151"/>
                  </a:cubicBezTo>
                  <a:cubicBezTo>
                    <a:pt x="315" y="72"/>
                    <a:pt x="270" y="34"/>
                    <a:pt x="211" y="1"/>
                  </a:cubicBezTo>
                  <a:cubicBezTo>
                    <a:pt x="195" y="8"/>
                    <a:pt x="180" y="34"/>
                    <a:pt x="166" y="34"/>
                  </a:cubicBezTo>
                  <a:cubicBezTo>
                    <a:pt x="158" y="34"/>
                    <a:pt x="151" y="27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9" name="Google Shape;18779;p13"/>
            <p:cNvSpPr/>
            <p:nvPr/>
          </p:nvSpPr>
          <p:spPr>
            <a:xfrm>
              <a:off x="-5208041" y="-137329"/>
              <a:ext cx="17858" cy="14707"/>
            </a:xfrm>
            <a:custGeom>
              <a:avLst/>
              <a:gdLst/>
              <a:ahLst/>
              <a:cxnLst/>
              <a:rect l="l" t="t" r="r" b="b"/>
              <a:pathLst>
                <a:path w="374" h="308" extrusionOk="0">
                  <a:moveTo>
                    <a:pt x="206" y="1"/>
                  </a:moveTo>
                  <a:cubicBezTo>
                    <a:pt x="124" y="13"/>
                    <a:pt x="68" y="65"/>
                    <a:pt x="11" y="120"/>
                  </a:cubicBezTo>
                  <a:cubicBezTo>
                    <a:pt x="1" y="132"/>
                    <a:pt x="11" y="143"/>
                    <a:pt x="19" y="154"/>
                  </a:cubicBezTo>
                  <a:cubicBezTo>
                    <a:pt x="46" y="132"/>
                    <a:pt x="72" y="120"/>
                    <a:pt x="105" y="120"/>
                  </a:cubicBezTo>
                  <a:cubicBezTo>
                    <a:pt x="113" y="120"/>
                    <a:pt x="120" y="125"/>
                    <a:pt x="131" y="125"/>
                  </a:cubicBezTo>
                  <a:cubicBezTo>
                    <a:pt x="131" y="128"/>
                    <a:pt x="135" y="132"/>
                    <a:pt x="135" y="135"/>
                  </a:cubicBezTo>
                  <a:cubicBezTo>
                    <a:pt x="135" y="132"/>
                    <a:pt x="135" y="132"/>
                    <a:pt x="139" y="128"/>
                  </a:cubicBezTo>
                  <a:cubicBezTo>
                    <a:pt x="153" y="125"/>
                    <a:pt x="165" y="113"/>
                    <a:pt x="184" y="113"/>
                  </a:cubicBezTo>
                  <a:lnTo>
                    <a:pt x="191" y="113"/>
                  </a:lnTo>
                  <a:cubicBezTo>
                    <a:pt x="191" y="87"/>
                    <a:pt x="210" y="83"/>
                    <a:pt x="232" y="80"/>
                  </a:cubicBezTo>
                  <a:cubicBezTo>
                    <a:pt x="239" y="75"/>
                    <a:pt x="251" y="72"/>
                    <a:pt x="258" y="72"/>
                  </a:cubicBezTo>
                  <a:cubicBezTo>
                    <a:pt x="265" y="72"/>
                    <a:pt x="270" y="75"/>
                    <a:pt x="273" y="87"/>
                  </a:cubicBezTo>
                  <a:cubicBezTo>
                    <a:pt x="277" y="102"/>
                    <a:pt x="270" y="106"/>
                    <a:pt x="258" y="106"/>
                  </a:cubicBezTo>
                  <a:lnTo>
                    <a:pt x="239" y="106"/>
                  </a:lnTo>
                  <a:cubicBezTo>
                    <a:pt x="229" y="109"/>
                    <a:pt x="217" y="117"/>
                    <a:pt x="206" y="117"/>
                  </a:cubicBezTo>
                  <a:cubicBezTo>
                    <a:pt x="203" y="117"/>
                    <a:pt x="194" y="113"/>
                    <a:pt x="191" y="113"/>
                  </a:cubicBezTo>
                  <a:cubicBezTo>
                    <a:pt x="176" y="128"/>
                    <a:pt x="165" y="143"/>
                    <a:pt x="153" y="161"/>
                  </a:cubicBezTo>
                  <a:cubicBezTo>
                    <a:pt x="172" y="170"/>
                    <a:pt x="191" y="180"/>
                    <a:pt x="210" y="188"/>
                  </a:cubicBezTo>
                  <a:cubicBezTo>
                    <a:pt x="217" y="196"/>
                    <a:pt x="229" y="203"/>
                    <a:pt x="225" y="218"/>
                  </a:cubicBezTo>
                  <a:cubicBezTo>
                    <a:pt x="236" y="248"/>
                    <a:pt x="281" y="222"/>
                    <a:pt x="292" y="255"/>
                  </a:cubicBezTo>
                  <a:cubicBezTo>
                    <a:pt x="299" y="248"/>
                    <a:pt x="307" y="240"/>
                    <a:pt x="310" y="240"/>
                  </a:cubicBezTo>
                  <a:cubicBezTo>
                    <a:pt x="315" y="240"/>
                    <a:pt x="318" y="244"/>
                    <a:pt x="318" y="259"/>
                  </a:cubicBezTo>
                  <a:cubicBezTo>
                    <a:pt x="322" y="274"/>
                    <a:pt x="315" y="289"/>
                    <a:pt x="310" y="308"/>
                  </a:cubicBezTo>
                  <a:cubicBezTo>
                    <a:pt x="344" y="289"/>
                    <a:pt x="363" y="259"/>
                    <a:pt x="374" y="222"/>
                  </a:cubicBezTo>
                  <a:cubicBezTo>
                    <a:pt x="351" y="196"/>
                    <a:pt x="370" y="165"/>
                    <a:pt x="367" y="135"/>
                  </a:cubicBezTo>
                  <a:cubicBezTo>
                    <a:pt x="341" y="46"/>
                    <a:pt x="296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0" name="Google Shape;18780;p13"/>
            <p:cNvSpPr/>
            <p:nvPr/>
          </p:nvSpPr>
          <p:spPr>
            <a:xfrm>
              <a:off x="-4873313" y="126298"/>
              <a:ext cx="18002" cy="18432"/>
            </a:xfrm>
            <a:custGeom>
              <a:avLst/>
              <a:gdLst/>
              <a:ahLst/>
              <a:cxnLst/>
              <a:rect l="l" t="t" r="r" b="b"/>
              <a:pathLst>
                <a:path w="377" h="386" extrusionOk="0">
                  <a:moveTo>
                    <a:pt x="153" y="1"/>
                  </a:moveTo>
                  <a:cubicBezTo>
                    <a:pt x="145" y="1"/>
                    <a:pt x="137" y="9"/>
                    <a:pt x="134" y="16"/>
                  </a:cubicBezTo>
                  <a:cubicBezTo>
                    <a:pt x="127" y="23"/>
                    <a:pt x="119" y="31"/>
                    <a:pt x="108" y="31"/>
                  </a:cubicBezTo>
                  <a:cubicBezTo>
                    <a:pt x="108" y="31"/>
                    <a:pt x="104" y="31"/>
                    <a:pt x="101" y="27"/>
                  </a:cubicBezTo>
                  <a:cubicBezTo>
                    <a:pt x="93" y="42"/>
                    <a:pt x="82" y="54"/>
                    <a:pt x="74" y="65"/>
                  </a:cubicBezTo>
                  <a:cubicBezTo>
                    <a:pt x="82" y="80"/>
                    <a:pt x="115" y="72"/>
                    <a:pt x="108" y="106"/>
                  </a:cubicBezTo>
                  <a:cubicBezTo>
                    <a:pt x="101" y="125"/>
                    <a:pt x="93" y="128"/>
                    <a:pt x="82" y="128"/>
                  </a:cubicBezTo>
                  <a:lnTo>
                    <a:pt x="63" y="128"/>
                  </a:lnTo>
                  <a:cubicBezTo>
                    <a:pt x="59" y="128"/>
                    <a:pt x="55" y="128"/>
                    <a:pt x="51" y="128"/>
                  </a:cubicBezTo>
                  <a:cubicBezTo>
                    <a:pt x="25" y="128"/>
                    <a:pt x="0" y="131"/>
                    <a:pt x="6" y="170"/>
                  </a:cubicBezTo>
                  <a:lnTo>
                    <a:pt x="22" y="170"/>
                  </a:lnTo>
                  <a:cubicBezTo>
                    <a:pt x="29" y="170"/>
                    <a:pt x="33" y="173"/>
                    <a:pt x="33" y="184"/>
                  </a:cubicBezTo>
                  <a:cubicBezTo>
                    <a:pt x="29" y="206"/>
                    <a:pt x="44" y="203"/>
                    <a:pt x="56" y="211"/>
                  </a:cubicBezTo>
                  <a:lnTo>
                    <a:pt x="63" y="211"/>
                  </a:lnTo>
                  <a:cubicBezTo>
                    <a:pt x="111" y="211"/>
                    <a:pt x="115" y="256"/>
                    <a:pt x="137" y="285"/>
                  </a:cubicBezTo>
                  <a:lnTo>
                    <a:pt x="134" y="285"/>
                  </a:lnTo>
                  <a:cubicBezTo>
                    <a:pt x="89" y="285"/>
                    <a:pt x="63" y="259"/>
                    <a:pt x="48" y="222"/>
                  </a:cubicBezTo>
                  <a:cubicBezTo>
                    <a:pt x="29" y="244"/>
                    <a:pt x="29" y="274"/>
                    <a:pt x="22" y="301"/>
                  </a:cubicBezTo>
                  <a:cubicBezTo>
                    <a:pt x="44" y="315"/>
                    <a:pt x="70" y="315"/>
                    <a:pt x="89" y="334"/>
                  </a:cubicBezTo>
                  <a:cubicBezTo>
                    <a:pt x="96" y="341"/>
                    <a:pt x="101" y="341"/>
                    <a:pt x="101" y="341"/>
                  </a:cubicBezTo>
                  <a:cubicBezTo>
                    <a:pt x="108" y="341"/>
                    <a:pt x="108" y="334"/>
                    <a:pt x="115" y="323"/>
                  </a:cubicBezTo>
                  <a:cubicBezTo>
                    <a:pt x="123" y="319"/>
                    <a:pt x="127" y="315"/>
                    <a:pt x="134" y="315"/>
                  </a:cubicBezTo>
                  <a:cubicBezTo>
                    <a:pt x="145" y="315"/>
                    <a:pt x="156" y="327"/>
                    <a:pt x="160" y="341"/>
                  </a:cubicBezTo>
                  <a:cubicBezTo>
                    <a:pt x="163" y="368"/>
                    <a:pt x="171" y="386"/>
                    <a:pt x="182" y="386"/>
                  </a:cubicBezTo>
                  <a:cubicBezTo>
                    <a:pt x="190" y="386"/>
                    <a:pt x="201" y="375"/>
                    <a:pt x="216" y="360"/>
                  </a:cubicBezTo>
                  <a:cubicBezTo>
                    <a:pt x="220" y="356"/>
                    <a:pt x="220" y="356"/>
                    <a:pt x="224" y="356"/>
                  </a:cubicBezTo>
                  <a:cubicBezTo>
                    <a:pt x="227" y="356"/>
                    <a:pt x="231" y="372"/>
                    <a:pt x="239" y="379"/>
                  </a:cubicBezTo>
                  <a:cubicBezTo>
                    <a:pt x="246" y="382"/>
                    <a:pt x="253" y="386"/>
                    <a:pt x="258" y="386"/>
                  </a:cubicBezTo>
                  <a:cubicBezTo>
                    <a:pt x="261" y="386"/>
                    <a:pt x="265" y="386"/>
                    <a:pt x="265" y="382"/>
                  </a:cubicBezTo>
                  <a:cubicBezTo>
                    <a:pt x="284" y="349"/>
                    <a:pt x="317" y="327"/>
                    <a:pt x="328" y="289"/>
                  </a:cubicBezTo>
                  <a:cubicBezTo>
                    <a:pt x="343" y="267"/>
                    <a:pt x="377" y="241"/>
                    <a:pt x="328" y="211"/>
                  </a:cubicBezTo>
                  <a:cubicBezTo>
                    <a:pt x="313" y="229"/>
                    <a:pt x="302" y="248"/>
                    <a:pt x="280" y="248"/>
                  </a:cubicBezTo>
                  <a:lnTo>
                    <a:pt x="261" y="248"/>
                  </a:lnTo>
                  <a:cubicBezTo>
                    <a:pt x="253" y="244"/>
                    <a:pt x="250" y="244"/>
                    <a:pt x="242" y="244"/>
                  </a:cubicBezTo>
                  <a:cubicBezTo>
                    <a:pt x="235" y="244"/>
                    <a:pt x="231" y="244"/>
                    <a:pt x="224" y="248"/>
                  </a:cubicBezTo>
                  <a:cubicBezTo>
                    <a:pt x="205" y="256"/>
                    <a:pt x="190" y="259"/>
                    <a:pt x="182" y="259"/>
                  </a:cubicBezTo>
                  <a:cubicBezTo>
                    <a:pt x="171" y="259"/>
                    <a:pt x="171" y="244"/>
                    <a:pt x="175" y="206"/>
                  </a:cubicBezTo>
                  <a:cubicBezTo>
                    <a:pt x="175" y="199"/>
                    <a:pt x="175" y="188"/>
                    <a:pt x="171" y="184"/>
                  </a:cubicBezTo>
                  <a:cubicBezTo>
                    <a:pt x="134" y="144"/>
                    <a:pt x="145" y="106"/>
                    <a:pt x="171" y="65"/>
                  </a:cubicBezTo>
                  <a:cubicBezTo>
                    <a:pt x="149" y="58"/>
                    <a:pt x="111" y="58"/>
                    <a:pt x="156" y="27"/>
                  </a:cubicBezTo>
                  <a:cubicBezTo>
                    <a:pt x="163" y="20"/>
                    <a:pt x="171" y="9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1" name="Google Shape;18781;p13"/>
            <p:cNvSpPr/>
            <p:nvPr/>
          </p:nvSpPr>
          <p:spPr>
            <a:xfrm>
              <a:off x="-4998514" y="-61980"/>
              <a:ext cx="13465" cy="20198"/>
            </a:xfrm>
            <a:custGeom>
              <a:avLst/>
              <a:gdLst/>
              <a:ahLst/>
              <a:cxnLst/>
              <a:rect l="l" t="t" r="r" b="b"/>
              <a:pathLst>
                <a:path w="282" h="423" extrusionOk="0">
                  <a:moveTo>
                    <a:pt x="54" y="0"/>
                  </a:moveTo>
                  <a:cubicBezTo>
                    <a:pt x="49" y="0"/>
                    <a:pt x="42" y="5"/>
                    <a:pt x="38" y="5"/>
                  </a:cubicBezTo>
                  <a:lnTo>
                    <a:pt x="27" y="5"/>
                  </a:lnTo>
                  <a:cubicBezTo>
                    <a:pt x="20" y="5"/>
                    <a:pt x="9" y="5"/>
                    <a:pt x="1" y="15"/>
                  </a:cubicBezTo>
                  <a:cubicBezTo>
                    <a:pt x="9" y="31"/>
                    <a:pt x="12" y="49"/>
                    <a:pt x="27" y="57"/>
                  </a:cubicBezTo>
                  <a:cubicBezTo>
                    <a:pt x="31" y="53"/>
                    <a:pt x="35" y="49"/>
                    <a:pt x="38" y="45"/>
                  </a:cubicBezTo>
                  <a:cubicBezTo>
                    <a:pt x="46" y="41"/>
                    <a:pt x="54" y="38"/>
                    <a:pt x="61" y="38"/>
                  </a:cubicBezTo>
                  <a:cubicBezTo>
                    <a:pt x="64" y="38"/>
                    <a:pt x="68" y="41"/>
                    <a:pt x="68" y="45"/>
                  </a:cubicBezTo>
                  <a:cubicBezTo>
                    <a:pt x="76" y="67"/>
                    <a:pt x="90" y="98"/>
                    <a:pt x="61" y="112"/>
                  </a:cubicBezTo>
                  <a:cubicBezTo>
                    <a:pt x="46" y="120"/>
                    <a:pt x="38" y="127"/>
                    <a:pt x="38" y="143"/>
                  </a:cubicBezTo>
                  <a:cubicBezTo>
                    <a:pt x="42" y="157"/>
                    <a:pt x="49" y="162"/>
                    <a:pt x="57" y="162"/>
                  </a:cubicBezTo>
                  <a:cubicBezTo>
                    <a:pt x="64" y="162"/>
                    <a:pt x="72" y="157"/>
                    <a:pt x="80" y="154"/>
                  </a:cubicBezTo>
                  <a:cubicBezTo>
                    <a:pt x="87" y="150"/>
                    <a:pt x="94" y="146"/>
                    <a:pt x="102" y="146"/>
                  </a:cubicBezTo>
                  <a:cubicBezTo>
                    <a:pt x="106" y="146"/>
                    <a:pt x="109" y="146"/>
                    <a:pt x="113" y="150"/>
                  </a:cubicBezTo>
                  <a:cubicBezTo>
                    <a:pt x="128" y="157"/>
                    <a:pt x="124" y="195"/>
                    <a:pt x="147" y="195"/>
                  </a:cubicBezTo>
                  <a:cubicBezTo>
                    <a:pt x="154" y="195"/>
                    <a:pt x="158" y="191"/>
                    <a:pt x="166" y="188"/>
                  </a:cubicBezTo>
                  <a:cubicBezTo>
                    <a:pt x="173" y="184"/>
                    <a:pt x="180" y="184"/>
                    <a:pt x="184" y="184"/>
                  </a:cubicBezTo>
                  <a:cubicBezTo>
                    <a:pt x="195" y="184"/>
                    <a:pt x="195" y="195"/>
                    <a:pt x="192" y="210"/>
                  </a:cubicBezTo>
                  <a:cubicBezTo>
                    <a:pt x="188" y="240"/>
                    <a:pt x="244" y="251"/>
                    <a:pt x="214" y="288"/>
                  </a:cubicBezTo>
                  <a:cubicBezTo>
                    <a:pt x="203" y="322"/>
                    <a:pt x="195" y="341"/>
                    <a:pt x="180" y="341"/>
                  </a:cubicBezTo>
                  <a:cubicBezTo>
                    <a:pt x="169" y="341"/>
                    <a:pt x="154" y="333"/>
                    <a:pt x="132" y="319"/>
                  </a:cubicBezTo>
                  <a:cubicBezTo>
                    <a:pt x="116" y="319"/>
                    <a:pt x="102" y="322"/>
                    <a:pt x="87" y="322"/>
                  </a:cubicBezTo>
                  <a:cubicBezTo>
                    <a:pt x="76" y="319"/>
                    <a:pt x="61" y="307"/>
                    <a:pt x="54" y="307"/>
                  </a:cubicBezTo>
                  <a:cubicBezTo>
                    <a:pt x="46" y="307"/>
                    <a:pt x="38" y="314"/>
                    <a:pt x="46" y="345"/>
                  </a:cubicBezTo>
                  <a:cubicBezTo>
                    <a:pt x="46" y="348"/>
                    <a:pt x="27" y="355"/>
                    <a:pt x="16" y="363"/>
                  </a:cubicBezTo>
                  <a:cubicBezTo>
                    <a:pt x="35" y="381"/>
                    <a:pt x="54" y="386"/>
                    <a:pt x="76" y="389"/>
                  </a:cubicBezTo>
                  <a:cubicBezTo>
                    <a:pt x="98" y="397"/>
                    <a:pt x="98" y="408"/>
                    <a:pt x="87" y="423"/>
                  </a:cubicBezTo>
                  <a:lnTo>
                    <a:pt x="94" y="423"/>
                  </a:lnTo>
                  <a:cubicBezTo>
                    <a:pt x="106" y="423"/>
                    <a:pt x="113" y="415"/>
                    <a:pt x="121" y="408"/>
                  </a:cubicBezTo>
                  <a:cubicBezTo>
                    <a:pt x="128" y="400"/>
                    <a:pt x="132" y="393"/>
                    <a:pt x="143" y="393"/>
                  </a:cubicBezTo>
                  <a:lnTo>
                    <a:pt x="150" y="393"/>
                  </a:lnTo>
                  <a:cubicBezTo>
                    <a:pt x="158" y="381"/>
                    <a:pt x="166" y="371"/>
                    <a:pt x="173" y="371"/>
                  </a:cubicBezTo>
                  <a:cubicBezTo>
                    <a:pt x="180" y="371"/>
                    <a:pt x="184" y="378"/>
                    <a:pt x="188" y="397"/>
                  </a:cubicBezTo>
                  <a:cubicBezTo>
                    <a:pt x="188" y="408"/>
                    <a:pt x="199" y="412"/>
                    <a:pt x="206" y="419"/>
                  </a:cubicBezTo>
                  <a:cubicBezTo>
                    <a:pt x="214" y="419"/>
                    <a:pt x="221" y="419"/>
                    <a:pt x="229" y="415"/>
                  </a:cubicBezTo>
                  <a:cubicBezTo>
                    <a:pt x="214" y="404"/>
                    <a:pt x="211" y="389"/>
                    <a:pt x="229" y="374"/>
                  </a:cubicBezTo>
                  <a:cubicBezTo>
                    <a:pt x="266" y="341"/>
                    <a:pt x="266" y="296"/>
                    <a:pt x="266" y="251"/>
                  </a:cubicBezTo>
                  <a:cubicBezTo>
                    <a:pt x="255" y="229"/>
                    <a:pt x="281" y="214"/>
                    <a:pt x="270" y="195"/>
                  </a:cubicBezTo>
                  <a:cubicBezTo>
                    <a:pt x="247" y="188"/>
                    <a:pt x="255" y="165"/>
                    <a:pt x="251" y="150"/>
                  </a:cubicBezTo>
                  <a:cubicBezTo>
                    <a:pt x="237" y="109"/>
                    <a:pt x="221" y="64"/>
                    <a:pt x="173" y="57"/>
                  </a:cubicBezTo>
                  <a:cubicBezTo>
                    <a:pt x="135" y="53"/>
                    <a:pt x="128" y="19"/>
                    <a:pt x="106" y="0"/>
                  </a:cubicBezTo>
                  <a:cubicBezTo>
                    <a:pt x="98" y="8"/>
                    <a:pt x="90" y="12"/>
                    <a:pt x="83" y="12"/>
                  </a:cubicBezTo>
                  <a:cubicBezTo>
                    <a:pt x="72" y="12"/>
                    <a:pt x="64" y="5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2" name="Google Shape;18782;p13"/>
            <p:cNvSpPr/>
            <p:nvPr/>
          </p:nvSpPr>
          <p:spPr>
            <a:xfrm>
              <a:off x="-5311228" y="158625"/>
              <a:ext cx="13609" cy="15758"/>
            </a:xfrm>
            <a:custGeom>
              <a:avLst/>
              <a:gdLst/>
              <a:ahLst/>
              <a:cxnLst/>
              <a:rect l="l" t="t" r="r" b="b"/>
              <a:pathLst>
                <a:path w="285" h="330" extrusionOk="0">
                  <a:moveTo>
                    <a:pt x="135" y="0"/>
                  </a:moveTo>
                  <a:cubicBezTo>
                    <a:pt x="113" y="38"/>
                    <a:pt x="90" y="79"/>
                    <a:pt x="57" y="98"/>
                  </a:cubicBezTo>
                  <a:cubicBezTo>
                    <a:pt x="0" y="128"/>
                    <a:pt x="19" y="169"/>
                    <a:pt x="23" y="214"/>
                  </a:cubicBezTo>
                  <a:cubicBezTo>
                    <a:pt x="31" y="259"/>
                    <a:pt x="76" y="274"/>
                    <a:pt x="94" y="319"/>
                  </a:cubicBezTo>
                  <a:cubicBezTo>
                    <a:pt x="98" y="326"/>
                    <a:pt x="98" y="330"/>
                    <a:pt x="102" y="330"/>
                  </a:cubicBezTo>
                  <a:cubicBezTo>
                    <a:pt x="105" y="330"/>
                    <a:pt x="109" y="314"/>
                    <a:pt x="116" y="304"/>
                  </a:cubicBezTo>
                  <a:cubicBezTo>
                    <a:pt x="124" y="292"/>
                    <a:pt x="131" y="281"/>
                    <a:pt x="139" y="281"/>
                  </a:cubicBezTo>
                  <a:lnTo>
                    <a:pt x="143" y="281"/>
                  </a:lnTo>
                  <a:cubicBezTo>
                    <a:pt x="154" y="281"/>
                    <a:pt x="166" y="278"/>
                    <a:pt x="180" y="278"/>
                  </a:cubicBezTo>
                  <a:cubicBezTo>
                    <a:pt x="206" y="270"/>
                    <a:pt x="251" y="270"/>
                    <a:pt x="247" y="236"/>
                  </a:cubicBezTo>
                  <a:cubicBezTo>
                    <a:pt x="247" y="188"/>
                    <a:pt x="285" y="131"/>
                    <a:pt x="214" y="95"/>
                  </a:cubicBezTo>
                  <a:cubicBezTo>
                    <a:pt x="184" y="76"/>
                    <a:pt x="139" y="53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3" name="Google Shape;18783;p13"/>
            <p:cNvSpPr/>
            <p:nvPr/>
          </p:nvSpPr>
          <p:spPr>
            <a:xfrm>
              <a:off x="-5118605" y="223088"/>
              <a:ext cx="13418" cy="15232"/>
            </a:xfrm>
            <a:custGeom>
              <a:avLst/>
              <a:gdLst/>
              <a:ahLst/>
              <a:cxnLst/>
              <a:rect l="l" t="t" r="r" b="b"/>
              <a:pathLst>
                <a:path w="281" h="319" extrusionOk="0">
                  <a:moveTo>
                    <a:pt x="161" y="1"/>
                  </a:moveTo>
                  <a:cubicBezTo>
                    <a:pt x="146" y="1"/>
                    <a:pt x="127" y="8"/>
                    <a:pt x="116" y="27"/>
                  </a:cubicBezTo>
                  <a:cubicBezTo>
                    <a:pt x="112" y="56"/>
                    <a:pt x="71" y="37"/>
                    <a:pt x="64" y="63"/>
                  </a:cubicBezTo>
                  <a:cubicBezTo>
                    <a:pt x="67" y="86"/>
                    <a:pt x="64" y="113"/>
                    <a:pt x="86" y="113"/>
                  </a:cubicBezTo>
                  <a:cubicBezTo>
                    <a:pt x="93" y="113"/>
                    <a:pt x="105" y="113"/>
                    <a:pt x="119" y="101"/>
                  </a:cubicBezTo>
                  <a:lnTo>
                    <a:pt x="131" y="101"/>
                  </a:lnTo>
                  <a:cubicBezTo>
                    <a:pt x="150" y="101"/>
                    <a:pt x="183" y="116"/>
                    <a:pt x="217" y="127"/>
                  </a:cubicBezTo>
                  <a:cubicBezTo>
                    <a:pt x="169" y="142"/>
                    <a:pt x="127" y="172"/>
                    <a:pt x="86" y="172"/>
                  </a:cubicBezTo>
                  <a:cubicBezTo>
                    <a:pt x="67" y="172"/>
                    <a:pt x="49" y="165"/>
                    <a:pt x="30" y="153"/>
                  </a:cubicBezTo>
                  <a:cubicBezTo>
                    <a:pt x="0" y="187"/>
                    <a:pt x="7" y="229"/>
                    <a:pt x="22" y="265"/>
                  </a:cubicBezTo>
                  <a:cubicBezTo>
                    <a:pt x="41" y="281"/>
                    <a:pt x="57" y="296"/>
                    <a:pt x="75" y="310"/>
                  </a:cubicBezTo>
                  <a:cubicBezTo>
                    <a:pt x="79" y="315"/>
                    <a:pt x="90" y="318"/>
                    <a:pt x="93" y="318"/>
                  </a:cubicBezTo>
                  <a:cubicBezTo>
                    <a:pt x="101" y="318"/>
                    <a:pt x="105" y="315"/>
                    <a:pt x="105" y="307"/>
                  </a:cubicBezTo>
                  <a:cubicBezTo>
                    <a:pt x="109" y="277"/>
                    <a:pt x="119" y="265"/>
                    <a:pt x="138" y="265"/>
                  </a:cubicBezTo>
                  <a:cubicBezTo>
                    <a:pt x="146" y="265"/>
                    <a:pt x="157" y="270"/>
                    <a:pt x="169" y="273"/>
                  </a:cubicBezTo>
                  <a:lnTo>
                    <a:pt x="176" y="273"/>
                  </a:lnTo>
                  <a:cubicBezTo>
                    <a:pt x="195" y="273"/>
                    <a:pt x="206" y="262"/>
                    <a:pt x="209" y="251"/>
                  </a:cubicBezTo>
                  <a:cubicBezTo>
                    <a:pt x="224" y="203"/>
                    <a:pt x="262" y="165"/>
                    <a:pt x="273" y="116"/>
                  </a:cubicBezTo>
                  <a:cubicBezTo>
                    <a:pt x="281" y="75"/>
                    <a:pt x="250" y="46"/>
                    <a:pt x="262" y="8"/>
                  </a:cubicBezTo>
                  <a:cubicBezTo>
                    <a:pt x="247" y="8"/>
                    <a:pt x="232" y="15"/>
                    <a:pt x="217" y="15"/>
                  </a:cubicBezTo>
                  <a:cubicBezTo>
                    <a:pt x="206" y="15"/>
                    <a:pt x="198" y="15"/>
                    <a:pt x="191" y="8"/>
                  </a:cubicBezTo>
                  <a:cubicBezTo>
                    <a:pt x="179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4" name="Google Shape;18784;p13"/>
            <p:cNvSpPr/>
            <p:nvPr/>
          </p:nvSpPr>
          <p:spPr>
            <a:xfrm>
              <a:off x="-5053617" y="-194582"/>
              <a:ext cx="16092" cy="10744"/>
            </a:xfrm>
            <a:custGeom>
              <a:avLst/>
              <a:gdLst/>
              <a:ahLst/>
              <a:cxnLst/>
              <a:rect l="l" t="t" r="r" b="b"/>
              <a:pathLst>
                <a:path w="337" h="225" extrusionOk="0">
                  <a:moveTo>
                    <a:pt x="116" y="0"/>
                  </a:moveTo>
                  <a:cubicBezTo>
                    <a:pt x="104" y="8"/>
                    <a:pt x="93" y="30"/>
                    <a:pt x="74" y="30"/>
                  </a:cubicBezTo>
                  <a:cubicBezTo>
                    <a:pt x="71" y="30"/>
                    <a:pt x="64" y="30"/>
                    <a:pt x="56" y="23"/>
                  </a:cubicBezTo>
                  <a:cubicBezTo>
                    <a:pt x="30" y="30"/>
                    <a:pt x="41" y="52"/>
                    <a:pt x="37" y="68"/>
                  </a:cubicBezTo>
                  <a:cubicBezTo>
                    <a:pt x="0" y="168"/>
                    <a:pt x="45" y="225"/>
                    <a:pt x="149" y="225"/>
                  </a:cubicBezTo>
                  <a:lnTo>
                    <a:pt x="153" y="225"/>
                  </a:lnTo>
                  <a:cubicBezTo>
                    <a:pt x="161" y="187"/>
                    <a:pt x="183" y="180"/>
                    <a:pt x="209" y="180"/>
                  </a:cubicBezTo>
                  <a:cubicBezTo>
                    <a:pt x="224" y="180"/>
                    <a:pt x="239" y="180"/>
                    <a:pt x="254" y="183"/>
                  </a:cubicBezTo>
                  <a:cubicBezTo>
                    <a:pt x="254" y="183"/>
                    <a:pt x="254" y="180"/>
                    <a:pt x="258" y="180"/>
                  </a:cubicBezTo>
                  <a:cubicBezTo>
                    <a:pt x="261" y="157"/>
                    <a:pt x="231" y="142"/>
                    <a:pt x="243" y="120"/>
                  </a:cubicBezTo>
                  <a:lnTo>
                    <a:pt x="254" y="120"/>
                  </a:lnTo>
                  <a:cubicBezTo>
                    <a:pt x="266" y="120"/>
                    <a:pt x="273" y="127"/>
                    <a:pt x="280" y="139"/>
                  </a:cubicBezTo>
                  <a:cubicBezTo>
                    <a:pt x="288" y="146"/>
                    <a:pt x="295" y="157"/>
                    <a:pt x="306" y="157"/>
                  </a:cubicBezTo>
                  <a:cubicBezTo>
                    <a:pt x="310" y="157"/>
                    <a:pt x="310" y="157"/>
                    <a:pt x="314" y="153"/>
                  </a:cubicBezTo>
                  <a:cubicBezTo>
                    <a:pt x="318" y="153"/>
                    <a:pt x="321" y="149"/>
                    <a:pt x="325" y="146"/>
                  </a:cubicBezTo>
                  <a:cubicBezTo>
                    <a:pt x="328" y="120"/>
                    <a:pt x="336" y="94"/>
                    <a:pt x="310" y="71"/>
                  </a:cubicBezTo>
                  <a:cubicBezTo>
                    <a:pt x="276" y="60"/>
                    <a:pt x="276" y="8"/>
                    <a:pt x="235" y="8"/>
                  </a:cubicBezTo>
                  <a:cubicBezTo>
                    <a:pt x="231" y="8"/>
                    <a:pt x="228" y="11"/>
                    <a:pt x="228" y="11"/>
                  </a:cubicBezTo>
                  <a:cubicBezTo>
                    <a:pt x="224" y="18"/>
                    <a:pt x="224" y="30"/>
                    <a:pt x="216" y="30"/>
                  </a:cubicBezTo>
                  <a:cubicBezTo>
                    <a:pt x="213" y="30"/>
                    <a:pt x="209" y="30"/>
                    <a:pt x="205" y="26"/>
                  </a:cubicBezTo>
                  <a:cubicBezTo>
                    <a:pt x="179" y="8"/>
                    <a:pt x="15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5" name="Google Shape;18785;p13"/>
            <p:cNvSpPr/>
            <p:nvPr/>
          </p:nvSpPr>
          <p:spPr>
            <a:xfrm>
              <a:off x="-5451852" y="-74634"/>
              <a:ext cx="15041" cy="12511"/>
            </a:xfrm>
            <a:custGeom>
              <a:avLst/>
              <a:gdLst/>
              <a:ahLst/>
              <a:cxnLst/>
              <a:rect l="l" t="t" r="r" b="b"/>
              <a:pathLst>
                <a:path w="315" h="262" extrusionOk="0">
                  <a:moveTo>
                    <a:pt x="138" y="0"/>
                  </a:moveTo>
                  <a:cubicBezTo>
                    <a:pt x="97" y="0"/>
                    <a:pt x="71" y="34"/>
                    <a:pt x="41" y="49"/>
                  </a:cubicBezTo>
                  <a:cubicBezTo>
                    <a:pt x="0" y="71"/>
                    <a:pt x="0" y="131"/>
                    <a:pt x="23" y="172"/>
                  </a:cubicBezTo>
                  <a:cubicBezTo>
                    <a:pt x="33" y="165"/>
                    <a:pt x="41" y="153"/>
                    <a:pt x="56" y="153"/>
                  </a:cubicBezTo>
                  <a:cubicBezTo>
                    <a:pt x="60" y="153"/>
                    <a:pt x="64" y="153"/>
                    <a:pt x="67" y="157"/>
                  </a:cubicBezTo>
                  <a:cubicBezTo>
                    <a:pt x="83" y="172"/>
                    <a:pt x="78" y="194"/>
                    <a:pt x="75" y="217"/>
                  </a:cubicBezTo>
                  <a:cubicBezTo>
                    <a:pt x="93" y="220"/>
                    <a:pt x="93" y="262"/>
                    <a:pt x="116" y="262"/>
                  </a:cubicBezTo>
                  <a:cubicBezTo>
                    <a:pt x="123" y="262"/>
                    <a:pt x="131" y="258"/>
                    <a:pt x="142" y="247"/>
                  </a:cubicBezTo>
                  <a:cubicBezTo>
                    <a:pt x="135" y="225"/>
                    <a:pt x="209" y="235"/>
                    <a:pt x="161" y="198"/>
                  </a:cubicBezTo>
                  <a:cubicBezTo>
                    <a:pt x="168" y="187"/>
                    <a:pt x="176" y="187"/>
                    <a:pt x="180" y="187"/>
                  </a:cubicBezTo>
                  <a:cubicBezTo>
                    <a:pt x="187" y="187"/>
                    <a:pt x="195" y="187"/>
                    <a:pt x="198" y="191"/>
                  </a:cubicBezTo>
                  <a:cubicBezTo>
                    <a:pt x="206" y="194"/>
                    <a:pt x="213" y="198"/>
                    <a:pt x="217" y="198"/>
                  </a:cubicBezTo>
                  <a:cubicBezTo>
                    <a:pt x="221" y="198"/>
                    <a:pt x="221" y="198"/>
                    <a:pt x="221" y="194"/>
                  </a:cubicBezTo>
                  <a:lnTo>
                    <a:pt x="228" y="194"/>
                  </a:lnTo>
                  <a:cubicBezTo>
                    <a:pt x="243" y="194"/>
                    <a:pt x="228" y="209"/>
                    <a:pt x="228" y="217"/>
                  </a:cubicBezTo>
                  <a:cubicBezTo>
                    <a:pt x="254" y="213"/>
                    <a:pt x="280" y="209"/>
                    <a:pt x="292" y="175"/>
                  </a:cubicBezTo>
                  <a:cubicBezTo>
                    <a:pt x="314" y="94"/>
                    <a:pt x="273" y="26"/>
                    <a:pt x="183" y="4"/>
                  </a:cubicBezTo>
                  <a:lnTo>
                    <a:pt x="183" y="4"/>
                  </a:lnTo>
                  <a:cubicBezTo>
                    <a:pt x="195" y="15"/>
                    <a:pt x="217" y="23"/>
                    <a:pt x="206" y="45"/>
                  </a:cubicBezTo>
                  <a:cubicBezTo>
                    <a:pt x="195" y="60"/>
                    <a:pt x="176" y="71"/>
                    <a:pt x="164" y="71"/>
                  </a:cubicBezTo>
                  <a:lnTo>
                    <a:pt x="154" y="71"/>
                  </a:lnTo>
                  <a:cubicBezTo>
                    <a:pt x="116" y="49"/>
                    <a:pt x="145" y="26"/>
                    <a:pt x="161" y="4"/>
                  </a:cubicBezTo>
                  <a:cubicBezTo>
                    <a:pt x="154" y="0"/>
                    <a:pt x="145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6" name="Google Shape;18786;p13"/>
            <p:cNvSpPr/>
            <p:nvPr/>
          </p:nvSpPr>
          <p:spPr>
            <a:xfrm>
              <a:off x="-5179486" y="124197"/>
              <a:ext cx="15041" cy="17572"/>
            </a:xfrm>
            <a:custGeom>
              <a:avLst/>
              <a:gdLst/>
              <a:ahLst/>
              <a:cxnLst/>
              <a:rect l="l" t="t" r="r" b="b"/>
              <a:pathLst>
                <a:path w="315" h="368" extrusionOk="0">
                  <a:moveTo>
                    <a:pt x="228" y="0"/>
                  </a:moveTo>
                  <a:cubicBezTo>
                    <a:pt x="217" y="26"/>
                    <a:pt x="210" y="38"/>
                    <a:pt x="195" y="38"/>
                  </a:cubicBezTo>
                  <a:cubicBezTo>
                    <a:pt x="191" y="38"/>
                    <a:pt x="180" y="34"/>
                    <a:pt x="172" y="26"/>
                  </a:cubicBezTo>
                  <a:cubicBezTo>
                    <a:pt x="161" y="19"/>
                    <a:pt x="150" y="8"/>
                    <a:pt x="135" y="8"/>
                  </a:cubicBezTo>
                  <a:cubicBezTo>
                    <a:pt x="128" y="8"/>
                    <a:pt x="124" y="8"/>
                    <a:pt x="116" y="12"/>
                  </a:cubicBezTo>
                  <a:cubicBezTo>
                    <a:pt x="138" y="23"/>
                    <a:pt x="146" y="41"/>
                    <a:pt x="154" y="60"/>
                  </a:cubicBezTo>
                  <a:cubicBezTo>
                    <a:pt x="161" y="64"/>
                    <a:pt x="180" y="60"/>
                    <a:pt x="180" y="79"/>
                  </a:cubicBezTo>
                  <a:cubicBezTo>
                    <a:pt x="183" y="90"/>
                    <a:pt x="172" y="93"/>
                    <a:pt x="165" y="98"/>
                  </a:cubicBezTo>
                  <a:cubicBezTo>
                    <a:pt x="150" y="102"/>
                    <a:pt x="138" y="105"/>
                    <a:pt x="128" y="109"/>
                  </a:cubicBezTo>
                  <a:cubicBezTo>
                    <a:pt x="120" y="112"/>
                    <a:pt x="116" y="112"/>
                    <a:pt x="109" y="112"/>
                  </a:cubicBezTo>
                  <a:cubicBezTo>
                    <a:pt x="102" y="112"/>
                    <a:pt x="94" y="109"/>
                    <a:pt x="86" y="102"/>
                  </a:cubicBezTo>
                  <a:cubicBezTo>
                    <a:pt x="71" y="83"/>
                    <a:pt x="90" y="71"/>
                    <a:pt x="98" y="57"/>
                  </a:cubicBezTo>
                  <a:cubicBezTo>
                    <a:pt x="94" y="53"/>
                    <a:pt x="90" y="49"/>
                    <a:pt x="86" y="45"/>
                  </a:cubicBezTo>
                  <a:cubicBezTo>
                    <a:pt x="76" y="41"/>
                    <a:pt x="67" y="38"/>
                    <a:pt x="57" y="38"/>
                  </a:cubicBezTo>
                  <a:cubicBezTo>
                    <a:pt x="38" y="38"/>
                    <a:pt x="23" y="53"/>
                    <a:pt x="12" y="83"/>
                  </a:cubicBezTo>
                  <a:cubicBezTo>
                    <a:pt x="4" y="105"/>
                    <a:pt x="4" y="131"/>
                    <a:pt x="0" y="154"/>
                  </a:cubicBezTo>
                  <a:cubicBezTo>
                    <a:pt x="15" y="161"/>
                    <a:pt x="26" y="169"/>
                    <a:pt x="41" y="169"/>
                  </a:cubicBezTo>
                  <a:cubicBezTo>
                    <a:pt x="49" y="169"/>
                    <a:pt x="60" y="165"/>
                    <a:pt x="67" y="154"/>
                  </a:cubicBezTo>
                  <a:cubicBezTo>
                    <a:pt x="76" y="146"/>
                    <a:pt x="86" y="138"/>
                    <a:pt x="98" y="138"/>
                  </a:cubicBezTo>
                  <a:cubicBezTo>
                    <a:pt x="102" y="138"/>
                    <a:pt x="105" y="143"/>
                    <a:pt x="109" y="143"/>
                  </a:cubicBezTo>
                  <a:cubicBezTo>
                    <a:pt x="124" y="154"/>
                    <a:pt x="135" y="157"/>
                    <a:pt x="143" y="157"/>
                  </a:cubicBezTo>
                  <a:cubicBezTo>
                    <a:pt x="169" y="157"/>
                    <a:pt x="183" y="131"/>
                    <a:pt x="198" y="109"/>
                  </a:cubicBezTo>
                  <a:lnTo>
                    <a:pt x="198" y="109"/>
                  </a:lnTo>
                  <a:cubicBezTo>
                    <a:pt x="198" y="154"/>
                    <a:pt x="188" y="195"/>
                    <a:pt x="195" y="243"/>
                  </a:cubicBezTo>
                  <a:cubicBezTo>
                    <a:pt x="176" y="221"/>
                    <a:pt x="154" y="202"/>
                    <a:pt x="131" y="183"/>
                  </a:cubicBezTo>
                  <a:lnTo>
                    <a:pt x="131" y="183"/>
                  </a:lnTo>
                  <a:cubicBezTo>
                    <a:pt x="109" y="210"/>
                    <a:pt x="154" y="243"/>
                    <a:pt x="124" y="269"/>
                  </a:cubicBezTo>
                  <a:cubicBezTo>
                    <a:pt x="161" y="285"/>
                    <a:pt x="169" y="311"/>
                    <a:pt x="138" y="345"/>
                  </a:cubicBezTo>
                  <a:cubicBezTo>
                    <a:pt x="150" y="352"/>
                    <a:pt x="157" y="359"/>
                    <a:pt x="165" y="367"/>
                  </a:cubicBezTo>
                  <a:lnTo>
                    <a:pt x="172" y="367"/>
                  </a:lnTo>
                  <a:cubicBezTo>
                    <a:pt x="198" y="367"/>
                    <a:pt x="188" y="337"/>
                    <a:pt x="198" y="326"/>
                  </a:cubicBezTo>
                  <a:cubicBezTo>
                    <a:pt x="210" y="314"/>
                    <a:pt x="202" y="292"/>
                    <a:pt x="228" y="288"/>
                  </a:cubicBezTo>
                  <a:cubicBezTo>
                    <a:pt x="269" y="285"/>
                    <a:pt x="314" y="266"/>
                    <a:pt x="300" y="221"/>
                  </a:cubicBezTo>
                  <a:cubicBezTo>
                    <a:pt x="288" y="183"/>
                    <a:pt x="307" y="135"/>
                    <a:pt x="281" y="112"/>
                  </a:cubicBezTo>
                  <a:cubicBezTo>
                    <a:pt x="247" y="83"/>
                    <a:pt x="247" y="45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7" name="Google Shape;18787;p13"/>
            <p:cNvSpPr/>
            <p:nvPr/>
          </p:nvSpPr>
          <p:spPr>
            <a:xfrm>
              <a:off x="-5021911" y="-59115"/>
              <a:ext cx="15041" cy="16426"/>
            </a:xfrm>
            <a:custGeom>
              <a:avLst/>
              <a:gdLst/>
              <a:ahLst/>
              <a:cxnLst/>
              <a:rect l="l" t="t" r="r" b="b"/>
              <a:pathLst>
                <a:path w="315" h="344" extrusionOk="0">
                  <a:moveTo>
                    <a:pt x="132" y="0"/>
                  </a:moveTo>
                  <a:cubicBezTo>
                    <a:pt x="128" y="4"/>
                    <a:pt x="117" y="4"/>
                    <a:pt x="113" y="7"/>
                  </a:cubicBezTo>
                  <a:cubicBezTo>
                    <a:pt x="91" y="79"/>
                    <a:pt x="54" y="142"/>
                    <a:pt x="16" y="206"/>
                  </a:cubicBezTo>
                  <a:cubicBezTo>
                    <a:pt x="5" y="228"/>
                    <a:pt x="1" y="251"/>
                    <a:pt x="20" y="269"/>
                  </a:cubicBezTo>
                  <a:cubicBezTo>
                    <a:pt x="28" y="266"/>
                    <a:pt x="39" y="266"/>
                    <a:pt x="50" y="262"/>
                  </a:cubicBezTo>
                  <a:cubicBezTo>
                    <a:pt x="57" y="259"/>
                    <a:pt x="68" y="259"/>
                    <a:pt x="76" y="259"/>
                  </a:cubicBezTo>
                  <a:cubicBezTo>
                    <a:pt x="95" y="259"/>
                    <a:pt x="109" y="269"/>
                    <a:pt x="109" y="299"/>
                  </a:cubicBezTo>
                  <a:cubicBezTo>
                    <a:pt x="113" y="314"/>
                    <a:pt x="128" y="329"/>
                    <a:pt x="140" y="344"/>
                  </a:cubicBezTo>
                  <a:cubicBezTo>
                    <a:pt x="158" y="326"/>
                    <a:pt x="188" y="326"/>
                    <a:pt x="192" y="285"/>
                  </a:cubicBezTo>
                  <a:cubicBezTo>
                    <a:pt x="192" y="243"/>
                    <a:pt x="225" y="214"/>
                    <a:pt x="266" y="198"/>
                  </a:cubicBezTo>
                  <a:cubicBezTo>
                    <a:pt x="274" y="195"/>
                    <a:pt x="285" y="191"/>
                    <a:pt x="292" y="187"/>
                  </a:cubicBezTo>
                  <a:cubicBezTo>
                    <a:pt x="300" y="176"/>
                    <a:pt x="308" y="164"/>
                    <a:pt x="315" y="157"/>
                  </a:cubicBezTo>
                  <a:lnTo>
                    <a:pt x="315" y="150"/>
                  </a:lnTo>
                  <a:cubicBezTo>
                    <a:pt x="304" y="146"/>
                    <a:pt x="292" y="146"/>
                    <a:pt x="282" y="142"/>
                  </a:cubicBezTo>
                  <a:cubicBezTo>
                    <a:pt x="270" y="131"/>
                    <a:pt x="263" y="124"/>
                    <a:pt x="256" y="124"/>
                  </a:cubicBezTo>
                  <a:cubicBezTo>
                    <a:pt x="240" y="124"/>
                    <a:pt x="244" y="169"/>
                    <a:pt x="225" y="169"/>
                  </a:cubicBezTo>
                  <a:cubicBezTo>
                    <a:pt x="211" y="146"/>
                    <a:pt x="225" y="124"/>
                    <a:pt x="233" y="102"/>
                  </a:cubicBezTo>
                  <a:cubicBezTo>
                    <a:pt x="237" y="86"/>
                    <a:pt x="230" y="75"/>
                    <a:pt x="211" y="75"/>
                  </a:cubicBezTo>
                  <a:cubicBezTo>
                    <a:pt x="199" y="75"/>
                    <a:pt x="196" y="86"/>
                    <a:pt x="196" y="94"/>
                  </a:cubicBezTo>
                  <a:cubicBezTo>
                    <a:pt x="192" y="128"/>
                    <a:pt x="185" y="169"/>
                    <a:pt x="166" y="169"/>
                  </a:cubicBezTo>
                  <a:cubicBezTo>
                    <a:pt x="166" y="169"/>
                    <a:pt x="162" y="169"/>
                    <a:pt x="162" y="164"/>
                  </a:cubicBezTo>
                  <a:cubicBezTo>
                    <a:pt x="125" y="154"/>
                    <a:pt x="166" y="124"/>
                    <a:pt x="166" y="102"/>
                  </a:cubicBezTo>
                  <a:cubicBezTo>
                    <a:pt x="166" y="79"/>
                    <a:pt x="192" y="49"/>
                    <a:pt x="158" y="26"/>
                  </a:cubicBezTo>
                  <a:cubicBezTo>
                    <a:pt x="151" y="19"/>
                    <a:pt x="143" y="12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8" name="Google Shape;18788;p13"/>
            <p:cNvSpPr/>
            <p:nvPr/>
          </p:nvSpPr>
          <p:spPr>
            <a:xfrm>
              <a:off x="-5176621" y="258614"/>
              <a:ext cx="19482" cy="12176"/>
            </a:xfrm>
            <a:custGeom>
              <a:avLst/>
              <a:gdLst/>
              <a:ahLst/>
              <a:cxnLst/>
              <a:rect l="l" t="t" r="r" b="b"/>
              <a:pathLst>
                <a:path w="408" h="255" extrusionOk="0">
                  <a:moveTo>
                    <a:pt x="340" y="0"/>
                  </a:moveTo>
                  <a:cubicBezTo>
                    <a:pt x="299" y="8"/>
                    <a:pt x="280" y="45"/>
                    <a:pt x="251" y="68"/>
                  </a:cubicBezTo>
                  <a:cubicBezTo>
                    <a:pt x="266" y="82"/>
                    <a:pt x="311" y="71"/>
                    <a:pt x="299" y="116"/>
                  </a:cubicBezTo>
                  <a:lnTo>
                    <a:pt x="295" y="116"/>
                  </a:lnTo>
                  <a:cubicBezTo>
                    <a:pt x="285" y="116"/>
                    <a:pt x="273" y="123"/>
                    <a:pt x="266" y="131"/>
                  </a:cubicBezTo>
                  <a:cubicBezTo>
                    <a:pt x="258" y="139"/>
                    <a:pt x="251" y="146"/>
                    <a:pt x="240" y="146"/>
                  </a:cubicBezTo>
                  <a:cubicBezTo>
                    <a:pt x="235" y="146"/>
                    <a:pt x="232" y="142"/>
                    <a:pt x="228" y="142"/>
                  </a:cubicBezTo>
                  <a:cubicBezTo>
                    <a:pt x="221" y="139"/>
                    <a:pt x="213" y="135"/>
                    <a:pt x="206" y="135"/>
                  </a:cubicBezTo>
                  <a:cubicBezTo>
                    <a:pt x="202" y="135"/>
                    <a:pt x="195" y="139"/>
                    <a:pt x="187" y="139"/>
                  </a:cubicBezTo>
                  <a:cubicBezTo>
                    <a:pt x="183" y="139"/>
                    <a:pt x="176" y="142"/>
                    <a:pt x="168" y="142"/>
                  </a:cubicBezTo>
                  <a:cubicBezTo>
                    <a:pt x="168" y="142"/>
                    <a:pt x="164" y="142"/>
                    <a:pt x="161" y="139"/>
                  </a:cubicBezTo>
                  <a:cubicBezTo>
                    <a:pt x="176" y="104"/>
                    <a:pt x="202" y="82"/>
                    <a:pt x="240" y="75"/>
                  </a:cubicBezTo>
                  <a:cubicBezTo>
                    <a:pt x="225" y="68"/>
                    <a:pt x="221" y="49"/>
                    <a:pt x="213" y="34"/>
                  </a:cubicBezTo>
                  <a:cubicBezTo>
                    <a:pt x="206" y="45"/>
                    <a:pt x="199" y="49"/>
                    <a:pt x="191" y="49"/>
                  </a:cubicBezTo>
                  <a:cubicBezTo>
                    <a:pt x="180" y="49"/>
                    <a:pt x="168" y="37"/>
                    <a:pt x="157" y="30"/>
                  </a:cubicBezTo>
                  <a:cubicBezTo>
                    <a:pt x="146" y="42"/>
                    <a:pt x="135" y="45"/>
                    <a:pt x="123" y="45"/>
                  </a:cubicBezTo>
                  <a:cubicBezTo>
                    <a:pt x="105" y="45"/>
                    <a:pt x="83" y="30"/>
                    <a:pt x="64" y="30"/>
                  </a:cubicBezTo>
                  <a:cubicBezTo>
                    <a:pt x="64" y="30"/>
                    <a:pt x="60" y="30"/>
                    <a:pt x="60" y="26"/>
                  </a:cubicBezTo>
                  <a:cubicBezTo>
                    <a:pt x="60" y="30"/>
                    <a:pt x="56" y="30"/>
                    <a:pt x="56" y="30"/>
                  </a:cubicBezTo>
                  <a:cubicBezTo>
                    <a:pt x="56" y="49"/>
                    <a:pt x="64" y="68"/>
                    <a:pt x="34" y="68"/>
                  </a:cubicBezTo>
                  <a:cubicBezTo>
                    <a:pt x="0" y="71"/>
                    <a:pt x="4" y="82"/>
                    <a:pt x="26" y="97"/>
                  </a:cubicBezTo>
                  <a:cubicBezTo>
                    <a:pt x="38" y="101"/>
                    <a:pt x="42" y="109"/>
                    <a:pt x="45" y="120"/>
                  </a:cubicBezTo>
                  <a:cubicBezTo>
                    <a:pt x="64" y="113"/>
                    <a:pt x="78" y="104"/>
                    <a:pt x="97" y="94"/>
                  </a:cubicBezTo>
                  <a:lnTo>
                    <a:pt x="97" y="94"/>
                  </a:lnTo>
                  <a:cubicBezTo>
                    <a:pt x="78" y="123"/>
                    <a:pt x="71" y="157"/>
                    <a:pt x="42" y="172"/>
                  </a:cubicBezTo>
                  <a:cubicBezTo>
                    <a:pt x="45" y="191"/>
                    <a:pt x="49" y="209"/>
                    <a:pt x="56" y="228"/>
                  </a:cubicBezTo>
                  <a:cubicBezTo>
                    <a:pt x="64" y="221"/>
                    <a:pt x="75" y="221"/>
                    <a:pt x="78" y="206"/>
                  </a:cubicBezTo>
                  <a:cubicBezTo>
                    <a:pt x="86" y="172"/>
                    <a:pt x="94" y="157"/>
                    <a:pt x="105" y="157"/>
                  </a:cubicBezTo>
                  <a:cubicBezTo>
                    <a:pt x="116" y="157"/>
                    <a:pt x="131" y="168"/>
                    <a:pt x="154" y="183"/>
                  </a:cubicBezTo>
                  <a:cubicBezTo>
                    <a:pt x="164" y="194"/>
                    <a:pt x="176" y="202"/>
                    <a:pt x="187" y="202"/>
                  </a:cubicBezTo>
                  <a:cubicBezTo>
                    <a:pt x="195" y="202"/>
                    <a:pt x="199" y="202"/>
                    <a:pt x="206" y="199"/>
                  </a:cubicBezTo>
                  <a:cubicBezTo>
                    <a:pt x="213" y="194"/>
                    <a:pt x="217" y="194"/>
                    <a:pt x="225" y="194"/>
                  </a:cubicBezTo>
                  <a:cubicBezTo>
                    <a:pt x="235" y="194"/>
                    <a:pt x="243" y="199"/>
                    <a:pt x="254" y="206"/>
                  </a:cubicBezTo>
                  <a:cubicBezTo>
                    <a:pt x="266" y="221"/>
                    <a:pt x="254" y="247"/>
                    <a:pt x="280" y="254"/>
                  </a:cubicBezTo>
                  <a:cubicBezTo>
                    <a:pt x="285" y="254"/>
                    <a:pt x="292" y="251"/>
                    <a:pt x="292" y="247"/>
                  </a:cubicBezTo>
                  <a:cubicBezTo>
                    <a:pt x="292" y="209"/>
                    <a:pt x="292" y="194"/>
                    <a:pt x="307" y="194"/>
                  </a:cubicBezTo>
                  <a:cubicBezTo>
                    <a:pt x="318" y="194"/>
                    <a:pt x="333" y="202"/>
                    <a:pt x="363" y="213"/>
                  </a:cubicBezTo>
                  <a:cubicBezTo>
                    <a:pt x="408" y="176"/>
                    <a:pt x="408" y="176"/>
                    <a:pt x="370" y="139"/>
                  </a:cubicBezTo>
                  <a:cubicBezTo>
                    <a:pt x="352" y="109"/>
                    <a:pt x="352" y="109"/>
                    <a:pt x="389" y="60"/>
                  </a:cubicBezTo>
                  <a:lnTo>
                    <a:pt x="385" y="60"/>
                  </a:lnTo>
                  <a:cubicBezTo>
                    <a:pt x="348" y="60"/>
                    <a:pt x="352" y="23"/>
                    <a:pt x="3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9" name="Google Shape;18789;p13"/>
            <p:cNvSpPr/>
            <p:nvPr/>
          </p:nvSpPr>
          <p:spPr>
            <a:xfrm>
              <a:off x="-4987388" y="114552"/>
              <a:ext cx="14134" cy="19482"/>
            </a:xfrm>
            <a:custGeom>
              <a:avLst/>
              <a:gdLst/>
              <a:ahLst/>
              <a:cxnLst/>
              <a:rect l="l" t="t" r="r" b="b"/>
              <a:pathLst>
                <a:path w="296" h="408" extrusionOk="0">
                  <a:moveTo>
                    <a:pt x="235" y="0"/>
                  </a:moveTo>
                  <a:cubicBezTo>
                    <a:pt x="190" y="12"/>
                    <a:pt x="138" y="8"/>
                    <a:pt x="97" y="45"/>
                  </a:cubicBezTo>
                  <a:cubicBezTo>
                    <a:pt x="116" y="64"/>
                    <a:pt x="142" y="53"/>
                    <a:pt x="164" y="60"/>
                  </a:cubicBezTo>
                  <a:cubicBezTo>
                    <a:pt x="153" y="83"/>
                    <a:pt x="142" y="90"/>
                    <a:pt x="130" y="90"/>
                  </a:cubicBezTo>
                  <a:cubicBezTo>
                    <a:pt x="116" y="90"/>
                    <a:pt x="104" y="71"/>
                    <a:pt x="90" y="57"/>
                  </a:cubicBezTo>
                  <a:cubicBezTo>
                    <a:pt x="56" y="109"/>
                    <a:pt x="0" y="161"/>
                    <a:pt x="26" y="221"/>
                  </a:cubicBezTo>
                  <a:cubicBezTo>
                    <a:pt x="56" y="281"/>
                    <a:pt x="67" y="345"/>
                    <a:pt x="85" y="408"/>
                  </a:cubicBezTo>
                  <a:cubicBezTo>
                    <a:pt x="108" y="397"/>
                    <a:pt x="127" y="390"/>
                    <a:pt x="145" y="382"/>
                  </a:cubicBezTo>
                  <a:cubicBezTo>
                    <a:pt x="171" y="326"/>
                    <a:pt x="119" y="288"/>
                    <a:pt x="119" y="240"/>
                  </a:cubicBezTo>
                  <a:cubicBezTo>
                    <a:pt x="112" y="210"/>
                    <a:pt x="93" y="180"/>
                    <a:pt x="127" y="154"/>
                  </a:cubicBezTo>
                  <a:cubicBezTo>
                    <a:pt x="149" y="157"/>
                    <a:pt x="161" y="176"/>
                    <a:pt x="179" y="191"/>
                  </a:cubicBezTo>
                  <a:lnTo>
                    <a:pt x="190" y="191"/>
                  </a:lnTo>
                  <a:cubicBezTo>
                    <a:pt x="194" y="191"/>
                    <a:pt x="202" y="191"/>
                    <a:pt x="209" y="188"/>
                  </a:cubicBezTo>
                  <a:lnTo>
                    <a:pt x="228" y="188"/>
                  </a:lnTo>
                  <a:cubicBezTo>
                    <a:pt x="242" y="188"/>
                    <a:pt x="250" y="195"/>
                    <a:pt x="250" y="225"/>
                  </a:cubicBezTo>
                  <a:cubicBezTo>
                    <a:pt x="265" y="225"/>
                    <a:pt x="280" y="221"/>
                    <a:pt x="295" y="221"/>
                  </a:cubicBezTo>
                  <a:cubicBezTo>
                    <a:pt x="287" y="191"/>
                    <a:pt x="280" y="165"/>
                    <a:pt x="284" y="135"/>
                  </a:cubicBezTo>
                  <a:cubicBezTo>
                    <a:pt x="276" y="135"/>
                    <a:pt x="269" y="135"/>
                    <a:pt x="261" y="138"/>
                  </a:cubicBezTo>
                  <a:cubicBezTo>
                    <a:pt x="250" y="147"/>
                    <a:pt x="247" y="157"/>
                    <a:pt x="235" y="165"/>
                  </a:cubicBezTo>
                  <a:cubicBezTo>
                    <a:pt x="231" y="169"/>
                    <a:pt x="224" y="169"/>
                    <a:pt x="216" y="169"/>
                  </a:cubicBezTo>
                  <a:cubicBezTo>
                    <a:pt x="213" y="169"/>
                    <a:pt x="205" y="169"/>
                    <a:pt x="202" y="161"/>
                  </a:cubicBezTo>
                  <a:cubicBezTo>
                    <a:pt x="190" y="147"/>
                    <a:pt x="205" y="135"/>
                    <a:pt x="216" y="128"/>
                  </a:cubicBezTo>
                  <a:cubicBezTo>
                    <a:pt x="224" y="124"/>
                    <a:pt x="231" y="120"/>
                    <a:pt x="239" y="120"/>
                  </a:cubicBezTo>
                  <a:cubicBezTo>
                    <a:pt x="239" y="102"/>
                    <a:pt x="231" y="98"/>
                    <a:pt x="224" y="98"/>
                  </a:cubicBezTo>
                  <a:lnTo>
                    <a:pt x="205" y="98"/>
                  </a:lnTo>
                  <a:cubicBezTo>
                    <a:pt x="197" y="98"/>
                    <a:pt x="194" y="98"/>
                    <a:pt x="190" y="90"/>
                  </a:cubicBezTo>
                  <a:cubicBezTo>
                    <a:pt x="194" y="68"/>
                    <a:pt x="224" y="71"/>
                    <a:pt x="231" y="53"/>
                  </a:cubicBezTo>
                  <a:cubicBezTo>
                    <a:pt x="235" y="49"/>
                    <a:pt x="235" y="45"/>
                    <a:pt x="239" y="42"/>
                  </a:cubicBezTo>
                  <a:cubicBezTo>
                    <a:pt x="239" y="26"/>
                    <a:pt x="239" y="16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0" name="Google Shape;18790;p13"/>
            <p:cNvSpPr/>
            <p:nvPr/>
          </p:nvSpPr>
          <p:spPr>
            <a:xfrm>
              <a:off x="-5174807" y="248061"/>
              <a:ext cx="21249" cy="14134"/>
            </a:xfrm>
            <a:custGeom>
              <a:avLst/>
              <a:gdLst/>
              <a:ahLst/>
              <a:cxnLst/>
              <a:rect l="l" t="t" r="r" b="b"/>
              <a:pathLst>
                <a:path w="445" h="296" extrusionOk="0">
                  <a:moveTo>
                    <a:pt x="239" y="1"/>
                  </a:moveTo>
                  <a:cubicBezTo>
                    <a:pt x="235" y="1"/>
                    <a:pt x="228" y="1"/>
                    <a:pt x="224" y="8"/>
                  </a:cubicBezTo>
                  <a:cubicBezTo>
                    <a:pt x="179" y="49"/>
                    <a:pt x="126" y="64"/>
                    <a:pt x="71" y="68"/>
                  </a:cubicBezTo>
                  <a:cubicBezTo>
                    <a:pt x="67" y="75"/>
                    <a:pt x="63" y="83"/>
                    <a:pt x="59" y="90"/>
                  </a:cubicBezTo>
                  <a:cubicBezTo>
                    <a:pt x="67" y="101"/>
                    <a:pt x="85" y="109"/>
                    <a:pt x="82" y="128"/>
                  </a:cubicBezTo>
                  <a:cubicBezTo>
                    <a:pt x="67" y="168"/>
                    <a:pt x="37" y="187"/>
                    <a:pt x="4" y="199"/>
                  </a:cubicBezTo>
                  <a:lnTo>
                    <a:pt x="0" y="199"/>
                  </a:lnTo>
                  <a:cubicBezTo>
                    <a:pt x="7" y="213"/>
                    <a:pt x="14" y="218"/>
                    <a:pt x="26" y="218"/>
                  </a:cubicBezTo>
                  <a:cubicBezTo>
                    <a:pt x="30" y="218"/>
                    <a:pt x="37" y="213"/>
                    <a:pt x="40" y="213"/>
                  </a:cubicBezTo>
                  <a:cubicBezTo>
                    <a:pt x="48" y="210"/>
                    <a:pt x="56" y="210"/>
                    <a:pt x="59" y="210"/>
                  </a:cubicBezTo>
                  <a:cubicBezTo>
                    <a:pt x="63" y="210"/>
                    <a:pt x="67" y="210"/>
                    <a:pt x="71" y="213"/>
                  </a:cubicBezTo>
                  <a:lnTo>
                    <a:pt x="78" y="213"/>
                  </a:lnTo>
                  <a:cubicBezTo>
                    <a:pt x="90" y="213"/>
                    <a:pt x="97" y="206"/>
                    <a:pt x="104" y="199"/>
                  </a:cubicBezTo>
                  <a:cubicBezTo>
                    <a:pt x="119" y="139"/>
                    <a:pt x="171" y="142"/>
                    <a:pt x="216" y="132"/>
                  </a:cubicBezTo>
                  <a:cubicBezTo>
                    <a:pt x="224" y="132"/>
                    <a:pt x="231" y="124"/>
                    <a:pt x="239" y="124"/>
                  </a:cubicBezTo>
                  <a:cubicBezTo>
                    <a:pt x="247" y="124"/>
                    <a:pt x="250" y="128"/>
                    <a:pt x="247" y="139"/>
                  </a:cubicBezTo>
                  <a:cubicBezTo>
                    <a:pt x="247" y="165"/>
                    <a:pt x="242" y="199"/>
                    <a:pt x="202" y="199"/>
                  </a:cubicBezTo>
                  <a:cubicBezTo>
                    <a:pt x="205" y="225"/>
                    <a:pt x="209" y="247"/>
                    <a:pt x="175" y="255"/>
                  </a:cubicBezTo>
                  <a:cubicBezTo>
                    <a:pt x="183" y="270"/>
                    <a:pt x="187" y="289"/>
                    <a:pt x="202" y="296"/>
                  </a:cubicBezTo>
                  <a:cubicBezTo>
                    <a:pt x="205" y="292"/>
                    <a:pt x="209" y="289"/>
                    <a:pt x="213" y="289"/>
                  </a:cubicBezTo>
                  <a:cubicBezTo>
                    <a:pt x="242" y="266"/>
                    <a:pt x="261" y="229"/>
                    <a:pt x="302" y="221"/>
                  </a:cubicBezTo>
                  <a:cubicBezTo>
                    <a:pt x="310" y="195"/>
                    <a:pt x="321" y="180"/>
                    <a:pt x="332" y="180"/>
                  </a:cubicBezTo>
                  <a:cubicBezTo>
                    <a:pt x="344" y="180"/>
                    <a:pt x="354" y="191"/>
                    <a:pt x="366" y="210"/>
                  </a:cubicBezTo>
                  <a:cubicBezTo>
                    <a:pt x="373" y="225"/>
                    <a:pt x="385" y="240"/>
                    <a:pt x="392" y="255"/>
                  </a:cubicBezTo>
                  <a:cubicBezTo>
                    <a:pt x="396" y="258"/>
                    <a:pt x="399" y="263"/>
                    <a:pt x="407" y="263"/>
                  </a:cubicBezTo>
                  <a:cubicBezTo>
                    <a:pt x="407" y="240"/>
                    <a:pt x="418" y="221"/>
                    <a:pt x="444" y="195"/>
                  </a:cubicBezTo>
                  <a:cubicBezTo>
                    <a:pt x="441" y="191"/>
                    <a:pt x="437" y="187"/>
                    <a:pt x="437" y="187"/>
                  </a:cubicBezTo>
                  <a:lnTo>
                    <a:pt x="414" y="187"/>
                  </a:lnTo>
                  <a:cubicBezTo>
                    <a:pt x="377" y="187"/>
                    <a:pt x="366" y="158"/>
                    <a:pt x="359" y="128"/>
                  </a:cubicBezTo>
                  <a:cubicBezTo>
                    <a:pt x="351" y="128"/>
                    <a:pt x="344" y="132"/>
                    <a:pt x="336" y="132"/>
                  </a:cubicBezTo>
                  <a:cubicBezTo>
                    <a:pt x="318" y="132"/>
                    <a:pt x="310" y="116"/>
                    <a:pt x="310" y="87"/>
                  </a:cubicBezTo>
                  <a:cubicBezTo>
                    <a:pt x="302" y="90"/>
                    <a:pt x="292" y="90"/>
                    <a:pt x="284" y="90"/>
                  </a:cubicBezTo>
                  <a:cubicBezTo>
                    <a:pt x="269" y="90"/>
                    <a:pt x="257" y="83"/>
                    <a:pt x="261" y="53"/>
                  </a:cubicBezTo>
                  <a:cubicBezTo>
                    <a:pt x="261" y="38"/>
                    <a:pt x="257" y="20"/>
                    <a:pt x="257" y="4"/>
                  </a:cubicBezTo>
                  <a:cubicBezTo>
                    <a:pt x="250" y="1"/>
                    <a:pt x="247" y="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1" name="Google Shape;18791;p13"/>
            <p:cNvSpPr/>
            <p:nvPr/>
          </p:nvSpPr>
          <p:spPr>
            <a:xfrm>
              <a:off x="-5107909" y="26214"/>
              <a:ext cx="16665" cy="13418"/>
            </a:xfrm>
            <a:custGeom>
              <a:avLst/>
              <a:gdLst/>
              <a:ahLst/>
              <a:cxnLst/>
              <a:rect l="l" t="t" r="r" b="b"/>
              <a:pathLst>
                <a:path w="349" h="281" extrusionOk="0">
                  <a:moveTo>
                    <a:pt x="90" y="78"/>
                  </a:moveTo>
                  <a:lnTo>
                    <a:pt x="90" y="78"/>
                  </a:lnTo>
                  <a:cubicBezTo>
                    <a:pt x="97" y="109"/>
                    <a:pt x="105" y="135"/>
                    <a:pt x="94" y="176"/>
                  </a:cubicBezTo>
                  <a:cubicBezTo>
                    <a:pt x="71" y="139"/>
                    <a:pt x="60" y="109"/>
                    <a:pt x="90" y="78"/>
                  </a:cubicBezTo>
                  <a:close/>
                  <a:moveTo>
                    <a:pt x="135" y="0"/>
                  </a:moveTo>
                  <a:cubicBezTo>
                    <a:pt x="128" y="11"/>
                    <a:pt x="112" y="23"/>
                    <a:pt x="116" y="37"/>
                  </a:cubicBezTo>
                  <a:cubicBezTo>
                    <a:pt x="128" y="68"/>
                    <a:pt x="105" y="71"/>
                    <a:pt x="90" y="78"/>
                  </a:cubicBezTo>
                  <a:lnTo>
                    <a:pt x="83" y="78"/>
                  </a:lnTo>
                  <a:cubicBezTo>
                    <a:pt x="64" y="78"/>
                    <a:pt x="49" y="90"/>
                    <a:pt x="34" y="97"/>
                  </a:cubicBezTo>
                  <a:cubicBezTo>
                    <a:pt x="23" y="116"/>
                    <a:pt x="0" y="127"/>
                    <a:pt x="8" y="154"/>
                  </a:cubicBezTo>
                  <a:cubicBezTo>
                    <a:pt x="8" y="154"/>
                    <a:pt x="12" y="149"/>
                    <a:pt x="16" y="146"/>
                  </a:cubicBezTo>
                  <a:cubicBezTo>
                    <a:pt x="19" y="142"/>
                    <a:pt x="23" y="142"/>
                    <a:pt x="23" y="142"/>
                  </a:cubicBezTo>
                  <a:cubicBezTo>
                    <a:pt x="26" y="142"/>
                    <a:pt x="30" y="146"/>
                    <a:pt x="30" y="157"/>
                  </a:cubicBezTo>
                  <a:cubicBezTo>
                    <a:pt x="30" y="176"/>
                    <a:pt x="23" y="194"/>
                    <a:pt x="4" y="209"/>
                  </a:cubicBezTo>
                  <a:cubicBezTo>
                    <a:pt x="49" y="243"/>
                    <a:pt x="90" y="280"/>
                    <a:pt x="150" y="280"/>
                  </a:cubicBezTo>
                  <a:lnTo>
                    <a:pt x="165" y="280"/>
                  </a:lnTo>
                  <a:cubicBezTo>
                    <a:pt x="150" y="266"/>
                    <a:pt x="131" y="251"/>
                    <a:pt x="116" y="239"/>
                  </a:cubicBezTo>
                  <a:cubicBezTo>
                    <a:pt x="124" y="217"/>
                    <a:pt x="147" y="225"/>
                    <a:pt x="157" y="213"/>
                  </a:cubicBezTo>
                  <a:cubicBezTo>
                    <a:pt x="154" y="202"/>
                    <a:pt x="150" y="191"/>
                    <a:pt x="142" y="187"/>
                  </a:cubicBezTo>
                  <a:cubicBezTo>
                    <a:pt x="97" y="161"/>
                    <a:pt x="131" y="146"/>
                    <a:pt x="154" y="135"/>
                  </a:cubicBezTo>
                  <a:cubicBezTo>
                    <a:pt x="161" y="131"/>
                    <a:pt x="173" y="131"/>
                    <a:pt x="187" y="131"/>
                  </a:cubicBezTo>
                  <a:lnTo>
                    <a:pt x="236" y="131"/>
                  </a:lnTo>
                  <a:cubicBezTo>
                    <a:pt x="236" y="154"/>
                    <a:pt x="217" y="161"/>
                    <a:pt x="209" y="176"/>
                  </a:cubicBezTo>
                  <a:cubicBezTo>
                    <a:pt x="221" y="183"/>
                    <a:pt x="236" y="194"/>
                    <a:pt x="247" y="206"/>
                  </a:cubicBezTo>
                  <a:cubicBezTo>
                    <a:pt x="266" y="191"/>
                    <a:pt x="277" y="183"/>
                    <a:pt x="285" y="183"/>
                  </a:cubicBezTo>
                  <a:cubicBezTo>
                    <a:pt x="299" y="183"/>
                    <a:pt x="311" y="199"/>
                    <a:pt x="326" y="232"/>
                  </a:cubicBezTo>
                  <a:cubicBezTo>
                    <a:pt x="330" y="232"/>
                    <a:pt x="333" y="235"/>
                    <a:pt x="337" y="239"/>
                  </a:cubicBezTo>
                  <a:cubicBezTo>
                    <a:pt x="340" y="235"/>
                    <a:pt x="344" y="232"/>
                    <a:pt x="348" y="228"/>
                  </a:cubicBezTo>
                  <a:cubicBezTo>
                    <a:pt x="337" y="202"/>
                    <a:pt x="340" y="168"/>
                    <a:pt x="337" y="139"/>
                  </a:cubicBezTo>
                  <a:cubicBezTo>
                    <a:pt x="314" y="131"/>
                    <a:pt x="285" y="139"/>
                    <a:pt x="277" y="112"/>
                  </a:cubicBezTo>
                  <a:cubicBezTo>
                    <a:pt x="266" y="30"/>
                    <a:pt x="202" y="11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2" name="Google Shape;18792;p13"/>
            <p:cNvSpPr/>
            <p:nvPr/>
          </p:nvSpPr>
          <p:spPr>
            <a:xfrm>
              <a:off x="-4991685" y="-177439"/>
              <a:ext cx="13227" cy="12654"/>
            </a:xfrm>
            <a:custGeom>
              <a:avLst/>
              <a:gdLst/>
              <a:ahLst/>
              <a:cxnLst/>
              <a:rect l="l" t="t" r="r" b="b"/>
              <a:pathLst>
                <a:path w="277" h="265" extrusionOk="0">
                  <a:moveTo>
                    <a:pt x="116" y="0"/>
                  </a:moveTo>
                  <a:cubicBezTo>
                    <a:pt x="101" y="0"/>
                    <a:pt x="86" y="0"/>
                    <a:pt x="71" y="7"/>
                  </a:cubicBezTo>
                  <a:cubicBezTo>
                    <a:pt x="120" y="26"/>
                    <a:pt x="86" y="75"/>
                    <a:pt x="104" y="112"/>
                  </a:cubicBezTo>
                  <a:cubicBezTo>
                    <a:pt x="86" y="94"/>
                    <a:pt x="68" y="90"/>
                    <a:pt x="52" y="90"/>
                  </a:cubicBezTo>
                  <a:cubicBezTo>
                    <a:pt x="34" y="90"/>
                    <a:pt x="15" y="101"/>
                    <a:pt x="0" y="123"/>
                  </a:cubicBezTo>
                  <a:cubicBezTo>
                    <a:pt x="4" y="127"/>
                    <a:pt x="7" y="130"/>
                    <a:pt x="7" y="138"/>
                  </a:cubicBezTo>
                  <a:lnTo>
                    <a:pt x="26" y="138"/>
                  </a:lnTo>
                  <a:cubicBezTo>
                    <a:pt x="37" y="138"/>
                    <a:pt x="49" y="135"/>
                    <a:pt x="63" y="135"/>
                  </a:cubicBezTo>
                  <a:cubicBezTo>
                    <a:pt x="71" y="161"/>
                    <a:pt x="26" y="202"/>
                    <a:pt x="82" y="216"/>
                  </a:cubicBezTo>
                  <a:cubicBezTo>
                    <a:pt x="135" y="206"/>
                    <a:pt x="112" y="168"/>
                    <a:pt x="108" y="138"/>
                  </a:cubicBezTo>
                  <a:lnTo>
                    <a:pt x="112" y="138"/>
                  </a:lnTo>
                  <a:cubicBezTo>
                    <a:pt x="120" y="138"/>
                    <a:pt x="127" y="146"/>
                    <a:pt x="135" y="153"/>
                  </a:cubicBezTo>
                  <a:cubicBezTo>
                    <a:pt x="142" y="157"/>
                    <a:pt x="149" y="164"/>
                    <a:pt x="157" y="164"/>
                  </a:cubicBezTo>
                  <a:cubicBezTo>
                    <a:pt x="164" y="164"/>
                    <a:pt x="172" y="161"/>
                    <a:pt x="183" y="146"/>
                  </a:cubicBezTo>
                  <a:lnTo>
                    <a:pt x="183" y="146"/>
                  </a:lnTo>
                  <a:cubicBezTo>
                    <a:pt x="164" y="209"/>
                    <a:pt x="164" y="209"/>
                    <a:pt x="97" y="247"/>
                  </a:cubicBezTo>
                  <a:cubicBezTo>
                    <a:pt x="104" y="254"/>
                    <a:pt x="112" y="258"/>
                    <a:pt x="120" y="258"/>
                  </a:cubicBezTo>
                  <a:cubicBezTo>
                    <a:pt x="123" y="258"/>
                    <a:pt x="127" y="258"/>
                    <a:pt x="130" y="254"/>
                  </a:cubicBezTo>
                  <a:lnTo>
                    <a:pt x="146" y="254"/>
                  </a:lnTo>
                  <a:cubicBezTo>
                    <a:pt x="153" y="254"/>
                    <a:pt x="161" y="258"/>
                    <a:pt x="168" y="265"/>
                  </a:cubicBezTo>
                  <a:cubicBezTo>
                    <a:pt x="187" y="265"/>
                    <a:pt x="202" y="258"/>
                    <a:pt x="213" y="247"/>
                  </a:cubicBezTo>
                  <a:cubicBezTo>
                    <a:pt x="265" y="206"/>
                    <a:pt x="277" y="130"/>
                    <a:pt x="228" y="37"/>
                  </a:cubicBezTo>
                  <a:cubicBezTo>
                    <a:pt x="217" y="30"/>
                    <a:pt x="206" y="18"/>
                    <a:pt x="191" y="11"/>
                  </a:cubicBezTo>
                  <a:cubicBezTo>
                    <a:pt x="168" y="4"/>
                    <a:pt x="14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3" name="Google Shape;18793;p13"/>
            <p:cNvSpPr/>
            <p:nvPr/>
          </p:nvSpPr>
          <p:spPr>
            <a:xfrm>
              <a:off x="-4988486" y="-20581"/>
              <a:ext cx="14468" cy="13800"/>
            </a:xfrm>
            <a:custGeom>
              <a:avLst/>
              <a:gdLst/>
              <a:ahLst/>
              <a:cxnLst/>
              <a:rect l="l" t="t" r="r" b="b"/>
              <a:pathLst>
                <a:path w="303" h="289" extrusionOk="0">
                  <a:moveTo>
                    <a:pt x="49" y="169"/>
                  </a:moveTo>
                  <a:cubicBezTo>
                    <a:pt x="53" y="169"/>
                    <a:pt x="60" y="169"/>
                    <a:pt x="63" y="173"/>
                  </a:cubicBezTo>
                  <a:cubicBezTo>
                    <a:pt x="79" y="176"/>
                    <a:pt x="79" y="184"/>
                    <a:pt x="71" y="192"/>
                  </a:cubicBezTo>
                  <a:cubicBezTo>
                    <a:pt x="63" y="199"/>
                    <a:pt x="56" y="206"/>
                    <a:pt x="49" y="206"/>
                  </a:cubicBezTo>
                  <a:cubicBezTo>
                    <a:pt x="45" y="206"/>
                    <a:pt x="41" y="206"/>
                    <a:pt x="37" y="203"/>
                  </a:cubicBezTo>
                  <a:cubicBezTo>
                    <a:pt x="30" y="199"/>
                    <a:pt x="30" y="187"/>
                    <a:pt x="34" y="176"/>
                  </a:cubicBezTo>
                  <a:cubicBezTo>
                    <a:pt x="37" y="169"/>
                    <a:pt x="41" y="169"/>
                    <a:pt x="49" y="169"/>
                  </a:cubicBezTo>
                  <a:close/>
                  <a:moveTo>
                    <a:pt x="191" y="1"/>
                  </a:moveTo>
                  <a:cubicBezTo>
                    <a:pt x="161" y="1"/>
                    <a:pt x="142" y="1"/>
                    <a:pt x="127" y="27"/>
                  </a:cubicBezTo>
                  <a:cubicBezTo>
                    <a:pt x="101" y="38"/>
                    <a:pt x="90" y="49"/>
                    <a:pt x="94" y="80"/>
                  </a:cubicBezTo>
                  <a:cubicBezTo>
                    <a:pt x="94" y="102"/>
                    <a:pt x="71" y="116"/>
                    <a:pt x="45" y="128"/>
                  </a:cubicBezTo>
                  <a:cubicBezTo>
                    <a:pt x="30" y="135"/>
                    <a:pt x="23" y="158"/>
                    <a:pt x="11" y="173"/>
                  </a:cubicBezTo>
                  <a:cubicBezTo>
                    <a:pt x="1" y="210"/>
                    <a:pt x="30" y="244"/>
                    <a:pt x="23" y="277"/>
                  </a:cubicBezTo>
                  <a:cubicBezTo>
                    <a:pt x="30" y="285"/>
                    <a:pt x="37" y="289"/>
                    <a:pt x="45" y="289"/>
                  </a:cubicBezTo>
                  <a:cubicBezTo>
                    <a:pt x="53" y="289"/>
                    <a:pt x="56" y="285"/>
                    <a:pt x="60" y="277"/>
                  </a:cubicBezTo>
                  <a:cubicBezTo>
                    <a:pt x="71" y="259"/>
                    <a:pt x="86" y="255"/>
                    <a:pt x="101" y="255"/>
                  </a:cubicBezTo>
                  <a:lnTo>
                    <a:pt x="139" y="255"/>
                  </a:lnTo>
                  <a:cubicBezTo>
                    <a:pt x="146" y="247"/>
                    <a:pt x="153" y="244"/>
                    <a:pt x="165" y="244"/>
                  </a:cubicBezTo>
                  <a:lnTo>
                    <a:pt x="172" y="244"/>
                  </a:lnTo>
                  <a:cubicBezTo>
                    <a:pt x="180" y="247"/>
                    <a:pt x="187" y="247"/>
                    <a:pt x="194" y="247"/>
                  </a:cubicBezTo>
                  <a:cubicBezTo>
                    <a:pt x="198" y="247"/>
                    <a:pt x="202" y="240"/>
                    <a:pt x="202" y="240"/>
                  </a:cubicBezTo>
                  <a:cubicBezTo>
                    <a:pt x="153" y="187"/>
                    <a:pt x="303" y="161"/>
                    <a:pt x="220" y="106"/>
                  </a:cubicBezTo>
                  <a:cubicBezTo>
                    <a:pt x="210" y="80"/>
                    <a:pt x="172" y="61"/>
                    <a:pt x="217" y="27"/>
                  </a:cubicBezTo>
                  <a:cubicBezTo>
                    <a:pt x="236" y="16"/>
                    <a:pt x="206" y="16"/>
                    <a:pt x="202" y="12"/>
                  </a:cubicBezTo>
                  <a:cubicBezTo>
                    <a:pt x="198" y="8"/>
                    <a:pt x="198" y="8"/>
                    <a:pt x="198" y="4"/>
                  </a:cubicBezTo>
                  <a:cubicBezTo>
                    <a:pt x="194" y="4"/>
                    <a:pt x="191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4" name="Google Shape;18794;p13"/>
            <p:cNvSpPr/>
            <p:nvPr/>
          </p:nvSpPr>
          <p:spPr>
            <a:xfrm>
              <a:off x="-4932284" y="127062"/>
              <a:ext cx="14898" cy="12892"/>
            </a:xfrm>
            <a:custGeom>
              <a:avLst/>
              <a:gdLst/>
              <a:ahLst/>
              <a:cxnLst/>
              <a:rect l="l" t="t" r="r" b="b"/>
              <a:pathLst>
                <a:path w="312" h="270" extrusionOk="0">
                  <a:moveTo>
                    <a:pt x="165" y="0"/>
                  </a:moveTo>
                  <a:cubicBezTo>
                    <a:pt x="139" y="0"/>
                    <a:pt x="109" y="11"/>
                    <a:pt x="87" y="30"/>
                  </a:cubicBezTo>
                  <a:cubicBezTo>
                    <a:pt x="113" y="68"/>
                    <a:pt x="106" y="101"/>
                    <a:pt x="68" y="101"/>
                  </a:cubicBezTo>
                  <a:lnTo>
                    <a:pt x="64" y="101"/>
                  </a:lnTo>
                  <a:cubicBezTo>
                    <a:pt x="38" y="101"/>
                    <a:pt x="46" y="83"/>
                    <a:pt x="57" y="68"/>
                  </a:cubicBezTo>
                  <a:cubicBezTo>
                    <a:pt x="53" y="64"/>
                    <a:pt x="46" y="64"/>
                    <a:pt x="42" y="60"/>
                  </a:cubicBezTo>
                  <a:cubicBezTo>
                    <a:pt x="19" y="90"/>
                    <a:pt x="8" y="120"/>
                    <a:pt x="23" y="157"/>
                  </a:cubicBezTo>
                  <a:cubicBezTo>
                    <a:pt x="53" y="183"/>
                    <a:pt x="42" y="206"/>
                    <a:pt x="19" y="232"/>
                  </a:cubicBezTo>
                  <a:cubicBezTo>
                    <a:pt x="12" y="240"/>
                    <a:pt x="4" y="251"/>
                    <a:pt x="1" y="258"/>
                  </a:cubicBezTo>
                  <a:cubicBezTo>
                    <a:pt x="8" y="266"/>
                    <a:pt x="16" y="269"/>
                    <a:pt x="19" y="269"/>
                  </a:cubicBezTo>
                  <a:cubicBezTo>
                    <a:pt x="30" y="269"/>
                    <a:pt x="38" y="262"/>
                    <a:pt x="46" y="247"/>
                  </a:cubicBezTo>
                  <a:cubicBezTo>
                    <a:pt x="49" y="232"/>
                    <a:pt x="49" y="217"/>
                    <a:pt x="61" y="217"/>
                  </a:cubicBezTo>
                  <a:cubicBezTo>
                    <a:pt x="68" y="217"/>
                    <a:pt x="75" y="221"/>
                    <a:pt x="83" y="228"/>
                  </a:cubicBezTo>
                  <a:cubicBezTo>
                    <a:pt x="98" y="240"/>
                    <a:pt x="116" y="251"/>
                    <a:pt x="132" y="266"/>
                  </a:cubicBezTo>
                  <a:cubicBezTo>
                    <a:pt x="161" y="240"/>
                    <a:pt x="98" y="232"/>
                    <a:pt x="120" y="202"/>
                  </a:cubicBezTo>
                  <a:cubicBezTo>
                    <a:pt x="135" y="183"/>
                    <a:pt x="132" y="157"/>
                    <a:pt x="120" y="131"/>
                  </a:cubicBezTo>
                  <a:cubicBezTo>
                    <a:pt x="109" y="109"/>
                    <a:pt x="128" y="90"/>
                    <a:pt x="154" y="86"/>
                  </a:cubicBezTo>
                  <a:cubicBezTo>
                    <a:pt x="176" y="83"/>
                    <a:pt x="187" y="68"/>
                    <a:pt x="206" y="45"/>
                  </a:cubicBezTo>
                  <a:lnTo>
                    <a:pt x="206" y="45"/>
                  </a:lnTo>
                  <a:cubicBezTo>
                    <a:pt x="206" y="83"/>
                    <a:pt x="203" y="116"/>
                    <a:pt x="218" y="146"/>
                  </a:cubicBezTo>
                  <a:cubicBezTo>
                    <a:pt x="199" y="146"/>
                    <a:pt x="192" y="135"/>
                    <a:pt x="184" y="128"/>
                  </a:cubicBezTo>
                  <a:cubicBezTo>
                    <a:pt x="176" y="135"/>
                    <a:pt x="169" y="138"/>
                    <a:pt x="169" y="146"/>
                  </a:cubicBezTo>
                  <a:cubicBezTo>
                    <a:pt x="161" y="187"/>
                    <a:pt x="237" y="150"/>
                    <a:pt x="218" y="195"/>
                  </a:cubicBezTo>
                  <a:cubicBezTo>
                    <a:pt x="210" y="209"/>
                    <a:pt x="206" y="217"/>
                    <a:pt x="210" y="225"/>
                  </a:cubicBezTo>
                  <a:cubicBezTo>
                    <a:pt x="210" y="225"/>
                    <a:pt x="214" y="228"/>
                    <a:pt x="214" y="232"/>
                  </a:cubicBezTo>
                  <a:cubicBezTo>
                    <a:pt x="218" y="233"/>
                    <a:pt x="222" y="233"/>
                    <a:pt x="227" y="233"/>
                  </a:cubicBezTo>
                  <a:cubicBezTo>
                    <a:pt x="231" y="233"/>
                    <a:pt x="235" y="233"/>
                    <a:pt x="239" y="233"/>
                  </a:cubicBezTo>
                  <a:cubicBezTo>
                    <a:pt x="249" y="233"/>
                    <a:pt x="258" y="234"/>
                    <a:pt x="263" y="240"/>
                  </a:cubicBezTo>
                  <a:cubicBezTo>
                    <a:pt x="266" y="243"/>
                    <a:pt x="266" y="243"/>
                    <a:pt x="270" y="243"/>
                  </a:cubicBezTo>
                  <a:cubicBezTo>
                    <a:pt x="273" y="243"/>
                    <a:pt x="281" y="235"/>
                    <a:pt x="281" y="221"/>
                  </a:cubicBezTo>
                  <a:cubicBezTo>
                    <a:pt x="281" y="209"/>
                    <a:pt x="285" y="202"/>
                    <a:pt x="289" y="202"/>
                  </a:cubicBezTo>
                  <a:cubicBezTo>
                    <a:pt x="296" y="202"/>
                    <a:pt x="304" y="209"/>
                    <a:pt x="311" y="213"/>
                  </a:cubicBezTo>
                  <a:cubicBezTo>
                    <a:pt x="299" y="176"/>
                    <a:pt x="281" y="146"/>
                    <a:pt x="273" y="109"/>
                  </a:cubicBezTo>
                  <a:cubicBezTo>
                    <a:pt x="263" y="38"/>
                    <a:pt x="218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5" name="Google Shape;18795;p13"/>
            <p:cNvSpPr/>
            <p:nvPr/>
          </p:nvSpPr>
          <p:spPr>
            <a:xfrm>
              <a:off x="-5047028" y="-60356"/>
              <a:ext cx="18957" cy="13036"/>
            </a:xfrm>
            <a:custGeom>
              <a:avLst/>
              <a:gdLst/>
              <a:ahLst/>
              <a:cxnLst/>
              <a:rect l="l" t="t" r="r" b="b"/>
              <a:pathLst>
                <a:path w="397" h="273" extrusionOk="0">
                  <a:moveTo>
                    <a:pt x="352" y="0"/>
                  </a:moveTo>
                  <a:cubicBezTo>
                    <a:pt x="355" y="4"/>
                    <a:pt x="359" y="7"/>
                    <a:pt x="363" y="11"/>
                  </a:cubicBezTo>
                  <a:cubicBezTo>
                    <a:pt x="370" y="26"/>
                    <a:pt x="366" y="33"/>
                    <a:pt x="355" y="33"/>
                  </a:cubicBezTo>
                  <a:lnTo>
                    <a:pt x="347" y="33"/>
                  </a:lnTo>
                  <a:cubicBezTo>
                    <a:pt x="337" y="30"/>
                    <a:pt x="329" y="26"/>
                    <a:pt x="321" y="26"/>
                  </a:cubicBezTo>
                  <a:lnTo>
                    <a:pt x="311" y="26"/>
                  </a:lnTo>
                  <a:cubicBezTo>
                    <a:pt x="303" y="41"/>
                    <a:pt x="299" y="52"/>
                    <a:pt x="303" y="67"/>
                  </a:cubicBezTo>
                  <a:cubicBezTo>
                    <a:pt x="307" y="93"/>
                    <a:pt x="303" y="101"/>
                    <a:pt x="295" y="101"/>
                  </a:cubicBezTo>
                  <a:cubicBezTo>
                    <a:pt x="288" y="101"/>
                    <a:pt x="273" y="90"/>
                    <a:pt x="262" y="86"/>
                  </a:cubicBezTo>
                  <a:cubicBezTo>
                    <a:pt x="254" y="90"/>
                    <a:pt x="243" y="97"/>
                    <a:pt x="232" y="101"/>
                  </a:cubicBezTo>
                  <a:cubicBezTo>
                    <a:pt x="217" y="116"/>
                    <a:pt x="224" y="157"/>
                    <a:pt x="195" y="157"/>
                  </a:cubicBezTo>
                  <a:cubicBezTo>
                    <a:pt x="187" y="157"/>
                    <a:pt x="180" y="157"/>
                    <a:pt x="172" y="154"/>
                  </a:cubicBezTo>
                  <a:cubicBezTo>
                    <a:pt x="161" y="164"/>
                    <a:pt x="150" y="168"/>
                    <a:pt x="138" y="168"/>
                  </a:cubicBezTo>
                  <a:cubicBezTo>
                    <a:pt x="131" y="168"/>
                    <a:pt x="123" y="168"/>
                    <a:pt x="112" y="161"/>
                  </a:cubicBezTo>
                  <a:cubicBezTo>
                    <a:pt x="101" y="154"/>
                    <a:pt x="86" y="142"/>
                    <a:pt x="97" y="123"/>
                  </a:cubicBezTo>
                  <a:cubicBezTo>
                    <a:pt x="105" y="116"/>
                    <a:pt x="109" y="112"/>
                    <a:pt x="116" y="112"/>
                  </a:cubicBezTo>
                  <a:cubicBezTo>
                    <a:pt x="123" y="112"/>
                    <a:pt x="131" y="116"/>
                    <a:pt x="138" y="123"/>
                  </a:cubicBezTo>
                  <a:cubicBezTo>
                    <a:pt x="131" y="105"/>
                    <a:pt x="123" y="83"/>
                    <a:pt x="112" y="83"/>
                  </a:cubicBezTo>
                  <a:cubicBezTo>
                    <a:pt x="105" y="83"/>
                    <a:pt x="97" y="90"/>
                    <a:pt x="86" y="105"/>
                  </a:cubicBezTo>
                  <a:cubicBezTo>
                    <a:pt x="78" y="116"/>
                    <a:pt x="67" y="120"/>
                    <a:pt x="60" y="120"/>
                  </a:cubicBezTo>
                  <a:lnTo>
                    <a:pt x="49" y="120"/>
                  </a:lnTo>
                  <a:cubicBezTo>
                    <a:pt x="45" y="116"/>
                    <a:pt x="41" y="116"/>
                    <a:pt x="33" y="116"/>
                  </a:cubicBezTo>
                  <a:cubicBezTo>
                    <a:pt x="30" y="116"/>
                    <a:pt x="23" y="120"/>
                    <a:pt x="15" y="123"/>
                  </a:cubicBezTo>
                  <a:cubicBezTo>
                    <a:pt x="11" y="138"/>
                    <a:pt x="4" y="154"/>
                    <a:pt x="0" y="168"/>
                  </a:cubicBezTo>
                  <a:lnTo>
                    <a:pt x="11" y="180"/>
                  </a:lnTo>
                  <a:cubicBezTo>
                    <a:pt x="26" y="168"/>
                    <a:pt x="33" y="142"/>
                    <a:pt x="52" y="142"/>
                  </a:cubicBezTo>
                  <a:cubicBezTo>
                    <a:pt x="56" y="142"/>
                    <a:pt x="60" y="142"/>
                    <a:pt x="64" y="146"/>
                  </a:cubicBezTo>
                  <a:cubicBezTo>
                    <a:pt x="93" y="161"/>
                    <a:pt x="83" y="187"/>
                    <a:pt x="71" y="209"/>
                  </a:cubicBezTo>
                  <a:cubicBezTo>
                    <a:pt x="67" y="221"/>
                    <a:pt x="64" y="228"/>
                    <a:pt x="64" y="240"/>
                  </a:cubicBezTo>
                  <a:cubicBezTo>
                    <a:pt x="75" y="256"/>
                    <a:pt x="92" y="256"/>
                    <a:pt x="109" y="256"/>
                  </a:cubicBezTo>
                  <a:cubicBezTo>
                    <a:pt x="126" y="256"/>
                    <a:pt x="142" y="256"/>
                    <a:pt x="154" y="273"/>
                  </a:cubicBezTo>
                  <a:cubicBezTo>
                    <a:pt x="154" y="258"/>
                    <a:pt x="142" y="232"/>
                    <a:pt x="164" y="232"/>
                  </a:cubicBezTo>
                  <a:cubicBezTo>
                    <a:pt x="168" y="232"/>
                    <a:pt x="172" y="235"/>
                    <a:pt x="183" y="235"/>
                  </a:cubicBezTo>
                  <a:cubicBezTo>
                    <a:pt x="190" y="221"/>
                    <a:pt x="206" y="221"/>
                    <a:pt x="217" y="221"/>
                  </a:cubicBezTo>
                  <a:lnTo>
                    <a:pt x="240" y="221"/>
                  </a:lnTo>
                  <a:cubicBezTo>
                    <a:pt x="247" y="221"/>
                    <a:pt x="250" y="221"/>
                    <a:pt x="258" y="217"/>
                  </a:cubicBezTo>
                  <a:cubicBezTo>
                    <a:pt x="262" y="195"/>
                    <a:pt x="277" y="183"/>
                    <a:pt x="292" y="183"/>
                  </a:cubicBezTo>
                  <a:cubicBezTo>
                    <a:pt x="299" y="183"/>
                    <a:pt x="311" y="187"/>
                    <a:pt x="318" y="190"/>
                  </a:cubicBezTo>
                  <a:cubicBezTo>
                    <a:pt x="329" y="190"/>
                    <a:pt x="340" y="195"/>
                    <a:pt x="355" y="198"/>
                  </a:cubicBezTo>
                  <a:cubicBezTo>
                    <a:pt x="392" y="146"/>
                    <a:pt x="359" y="78"/>
                    <a:pt x="389" y="23"/>
                  </a:cubicBezTo>
                  <a:cubicBezTo>
                    <a:pt x="397" y="7"/>
                    <a:pt x="378" y="0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6" name="Google Shape;18796;p13"/>
            <p:cNvSpPr/>
            <p:nvPr/>
          </p:nvSpPr>
          <p:spPr>
            <a:xfrm>
              <a:off x="-5289645" y="-98938"/>
              <a:ext cx="16999" cy="12558"/>
            </a:xfrm>
            <a:custGeom>
              <a:avLst/>
              <a:gdLst/>
              <a:ahLst/>
              <a:cxnLst/>
              <a:rect l="l" t="t" r="r" b="b"/>
              <a:pathLst>
                <a:path w="356" h="263" extrusionOk="0">
                  <a:moveTo>
                    <a:pt x="229" y="1"/>
                  </a:moveTo>
                  <a:cubicBezTo>
                    <a:pt x="225" y="1"/>
                    <a:pt x="221" y="1"/>
                    <a:pt x="221" y="4"/>
                  </a:cubicBezTo>
                  <a:cubicBezTo>
                    <a:pt x="214" y="12"/>
                    <a:pt x="207" y="20"/>
                    <a:pt x="195" y="20"/>
                  </a:cubicBezTo>
                  <a:lnTo>
                    <a:pt x="188" y="20"/>
                  </a:lnTo>
                  <a:cubicBezTo>
                    <a:pt x="185" y="42"/>
                    <a:pt x="173" y="56"/>
                    <a:pt x="150" y="56"/>
                  </a:cubicBezTo>
                  <a:lnTo>
                    <a:pt x="147" y="56"/>
                  </a:lnTo>
                  <a:cubicBezTo>
                    <a:pt x="135" y="56"/>
                    <a:pt x="132" y="46"/>
                    <a:pt x="135" y="34"/>
                  </a:cubicBezTo>
                  <a:cubicBezTo>
                    <a:pt x="124" y="27"/>
                    <a:pt x="113" y="23"/>
                    <a:pt x="102" y="23"/>
                  </a:cubicBezTo>
                  <a:lnTo>
                    <a:pt x="68" y="23"/>
                  </a:lnTo>
                  <a:cubicBezTo>
                    <a:pt x="50" y="64"/>
                    <a:pt x="9" y="98"/>
                    <a:pt x="5" y="146"/>
                  </a:cubicBezTo>
                  <a:cubicBezTo>
                    <a:pt x="1" y="195"/>
                    <a:pt x="12" y="236"/>
                    <a:pt x="54" y="263"/>
                  </a:cubicBezTo>
                  <a:cubicBezTo>
                    <a:pt x="57" y="247"/>
                    <a:pt x="57" y="229"/>
                    <a:pt x="68" y="218"/>
                  </a:cubicBezTo>
                  <a:cubicBezTo>
                    <a:pt x="64" y="210"/>
                    <a:pt x="68" y="203"/>
                    <a:pt x="76" y="203"/>
                  </a:cubicBezTo>
                  <a:cubicBezTo>
                    <a:pt x="106" y="195"/>
                    <a:pt x="140" y="191"/>
                    <a:pt x="109" y="146"/>
                  </a:cubicBezTo>
                  <a:cubicBezTo>
                    <a:pt x="132" y="132"/>
                    <a:pt x="117" y="94"/>
                    <a:pt x="154" y="87"/>
                  </a:cubicBezTo>
                  <a:lnTo>
                    <a:pt x="169" y="87"/>
                  </a:lnTo>
                  <a:cubicBezTo>
                    <a:pt x="195" y="87"/>
                    <a:pt x="218" y="106"/>
                    <a:pt x="240" y="120"/>
                  </a:cubicBezTo>
                  <a:cubicBezTo>
                    <a:pt x="255" y="128"/>
                    <a:pt x="259" y="146"/>
                    <a:pt x="270" y="161"/>
                  </a:cubicBezTo>
                  <a:cubicBezTo>
                    <a:pt x="300" y="161"/>
                    <a:pt x="307" y="124"/>
                    <a:pt x="337" y="124"/>
                  </a:cubicBezTo>
                  <a:lnTo>
                    <a:pt x="345" y="124"/>
                  </a:lnTo>
                  <a:cubicBezTo>
                    <a:pt x="349" y="113"/>
                    <a:pt x="356" y="101"/>
                    <a:pt x="337" y="94"/>
                  </a:cubicBezTo>
                  <a:cubicBezTo>
                    <a:pt x="315" y="83"/>
                    <a:pt x="311" y="61"/>
                    <a:pt x="311" y="38"/>
                  </a:cubicBezTo>
                  <a:cubicBezTo>
                    <a:pt x="307" y="34"/>
                    <a:pt x="304" y="34"/>
                    <a:pt x="300" y="30"/>
                  </a:cubicBezTo>
                  <a:lnTo>
                    <a:pt x="289" y="30"/>
                  </a:lnTo>
                  <a:cubicBezTo>
                    <a:pt x="278" y="30"/>
                    <a:pt x="266" y="23"/>
                    <a:pt x="259" y="16"/>
                  </a:cubicBezTo>
                  <a:cubicBezTo>
                    <a:pt x="252" y="8"/>
                    <a:pt x="240" y="1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7" name="Google Shape;18797;p13"/>
            <p:cNvSpPr/>
            <p:nvPr/>
          </p:nvSpPr>
          <p:spPr>
            <a:xfrm>
              <a:off x="-5082028" y="9597"/>
              <a:ext cx="10935" cy="15041"/>
            </a:xfrm>
            <a:custGeom>
              <a:avLst/>
              <a:gdLst/>
              <a:ahLst/>
              <a:cxnLst/>
              <a:rect l="l" t="t" r="r" b="b"/>
              <a:pathLst>
                <a:path w="229" h="315" extrusionOk="0">
                  <a:moveTo>
                    <a:pt x="135" y="0"/>
                  </a:moveTo>
                  <a:cubicBezTo>
                    <a:pt x="116" y="0"/>
                    <a:pt x="90" y="4"/>
                    <a:pt x="60" y="12"/>
                  </a:cubicBezTo>
                  <a:cubicBezTo>
                    <a:pt x="49" y="31"/>
                    <a:pt x="15" y="26"/>
                    <a:pt x="12" y="57"/>
                  </a:cubicBezTo>
                  <a:cubicBezTo>
                    <a:pt x="19" y="68"/>
                    <a:pt x="26" y="68"/>
                    <a:pt x="38" y="68"/>
                  </a:cubicBezTo>
                  <a:lnTo>
                    <a:pt x="64" y="68"/>
                  </a:lnTo>
                  <a:cubicBezTo>
                    <a:pt x="53" y="94"/>
                    <a:pt x="53" y="131"/>
                    <a:pt x="4" y="131"/>
                  </a:cubicBezTo>
                  <a:lnTo>
                    <a:pt x="0" y="131"/>
                  </a:lnTo>
                  <a:lnTo>
                    <a:pt x="0" y="135"/>
                  </a:lnTo>
                  <a:cubicBezTo>
                    <a:pt x="31" y="157"/>
                    <a:pt x="57" y="157"/>
                    <a:pt x="76" y="157"/>
                  </a:cubicBezTo>
                  <a:cubicBezTo>
                    <a:pt x="120" y="157"/>
                    <a:pt x="105" y="180"/>
                    <a:pt x="102" y="202"/>
                  </a:cubicBezTo>
                  <a:cubicBezTo>
                    <a:pt x="135" y="225"/>
                    <a:pt x="146" y="247"/>
                    <a:pt x="105" y="273"/>
                  </a:cubicBezTo>
                  <a:cubicBezTo>
                    <a:pt x="79" y="292"/>
                    <a:pt x="94" y="307"/>
                    <a:pt x="116" y="314"/>
                  </a:cubicBezTo>
                  <a:lnTo>
                    <a:pt x="128" y="314"/>
                  </a:lnTo>
                  <a:cubicBezTo>
                    <a:pt x="161" y="314"/>
                    <a:pt x="191" y="303"/>
                    <a:pt x="217" y="285"/>
                  </a:cubicBezTo>
                  <a:cubicBezTo>
                    <a:pt x="221" y="281"/>
                    <a:pt x="221" y="278"/>
                    <a:pt x="221" y="273"/>
                  </a:cubicBezTo>
                  <a:lnTo>
                    <a:pt x="221" y="273"/>
                  </a:lnTo>
                  <a:cubicBezTo>
                    <a:pt x="221" y="277"/>
                    <a:pt x="221" y="277"/>
                    <a:pt x="217" y="277"/>
                  </a:cubicBezTo>
                  <a:cubicBezTo>
                    <a:pt x="198" y="240"/>
                    <a:pt x="161" y="206"/>
                    <a:pt x="195" y="161"/>
                  </a:cubicBezTo>
                  <a:cubicBezTo>
                    <a:pt x="172" y="143"/>
                    <a:pt x="172" y="116"/>
                    <a:pt x="176" y="94"/>
                  </a:cubicBezTo>
                  <a:cubicBezTo>
                    <a:pt x="176" y="68"/>
                    <a:pt x="188" y="57"/>
                    <a:pt x="198" y="57"/>
                  </a:cubicBezTo>
                  <a:cubicBezTo>
                    <a:pt x="206" y="57"/>
                    <a:pt x="217" y="60"/>
                    <a:pt x="228" y="71"/>
                  </a:cubicBezTo>
                  <a:cubicBezTo>
                    <a:pt x="198" y="19"/>
                    <a:pt x="18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8" name="Google Shape;18798;p13"/>
            <p:cNvSpPr/>
            <p:nvPr/>
          </p:nvSpPr>
          <p:spPr>
            <a:xfrm>
              <a:off x="-5101128" y="-144826"/>
              <a:ext cx="13083" cy="12558"/>
            </a:xfrm>
            <a:custGeom>
              <a:avLst/>
              <a:gdLst/>
              <a:ahLst/>
              <a:cxnLst/>
              <a:rect l="l" t="t" r="r" b="b"/>
              <a:pathLst>
                <a:path w="274" h="263" extrusionOk="0">
                  <a:moveTo>
                    <a:pt x="188" y="1"/>
                  </a:moveTo>
                  <a:cubicBezTo>
                    <a:pt x="176" y="1"/>
                    <a:pt x="169" y="8"/>
                    <a:pt x="157" y="13"/>
                  </a:cubicBezTo>
                  <a:cubicBezTo>
                    <a:pt x="150" y="20"/>
                    <a:pt x="143" y="27"/>
                    <a:pt x="131" y="27"/>
                  </a:cubicBezTo>
                  <a:cubicBezTo>
                    <a:pt x="127" y="27"/>
                    <a:pt x="120" y="23"/>
                    <a:pt x="117" y="20"/>
                  </a:cubicBezTo>
                  <a:cubicBezTo>
                    <a:pt x="64" y="35"/>
                    <a:pt x="49" y="49"/>
                    <a:pt x="31" y="102"/>
                  </a:cubicBezTo>
                  <a:cubicBezTo>
                    <a:pt x="34" y="102"/>
                    <a:pt x="38" y="106"/>
                    <a:pt x="38" y="106"/>
                  </a:cubicBezTo>
                  <a:cubicBezTo>
                    <a:pt x="49" y="106"/>
                    <a:pt x="49" y="94"/>
                    <a:pt x="53" y="83"/>
                  </a:cubicBezTo>
                  <a:cubicBezTo>
                    <a:pt x="57" y="72"/>
                    <a:pt x="67" y="65"/>
                    <a:pt x="79" y="65"/>
                  </a:cubicBezTo>
                  <a:cubicBezTo>
                    <a:pt x="83" y="65"/>
                    <a:pt x="86" y="65"/>
                    <a:pt x="86" y="68"/>
                  </a:cubicBezTo>
                  <a:cubicBezTo>
                    <a:pt x="94" y="83"/>
                    <a:pt x="120" y="106"/>
                    <a:pt x="94" y="128"/>
                  </a:cubicBezTo>
                  <a:cubicBezTo>
                    <a:pt x="72" y="147"/>
                    <a:pt x="72" y="154"/>
                    <a:pt x="83" y="177"/>
                  </a:cubicBezTo>
                  <a:cubicBezTo>
                    <a:pt x="77" y="177"/>
                    <a:pt x="72" y="178"/>
                    <a:pt x="66" y="178"/>
                  </a:cubicBezTo>
                  <a:cubicBezTo>
                    <a:pt x="63" y="178"/>
                    <a:pt x="59" y="178"/>
                    <a:pt x="56" y="178"/>
                  </a:cubicBezTo>
                  <a:cubicBezTo>
                    <a:pt x="37" y="178"/>
                    <a:pt x="18" y="179"/>
                    <a:pt x="8" y="199"/>
                  </a:cubicBezTo>
                  <a:cubicBezTo>
                    <a:pt x="0" y="210"/>
                    <a:pt x="23" y="222"/>
                    <a:pt x="31" y="232"/>
                  </a:cubicBezTo>
                  <a:cubicBezTo>
                    <a:pt x="79" y="251"/>
                    <a:pt x="112" y="263"/>
                    <a:pt x="139" y="263"/>
                  </a:cubicBezTo>
                  <a:cubicBezTo>
                    <a:pt x="184" y="263"/>
                    <a:pt x="214" y="237"/>
                    <a:pt x="266" y="184"/>
                  </a:cubicBezTo>
                  <a:cubicBezTo>
                    <a:pt x="266" y="177"/>
                    <a:pt x="269" y="170"/>
                    <a:pt x="274" y="165"/>
                  </a:cubicBezTo>
                  <a:cubicBezTo>
                    <a:pt x="236" y="161"/>
                    <a:pt x="232" y="120"/>
                    <a:pt x="202" y="109"/>
                  </a:cubicBezTo>
                  <a:cubicBezTo>
                    <a:pt x="191" y="128"/>
                    <a:pt x="184" y="132"/>
                    <a:pt x="176" y="132"/>
                  </a:cubicBezTo>
                  <a:cubicBezTo>
                    <a:pt x="169" y="132"/>
                    <a:pt x="162" y="125"/>
                    <a:pt x="157" y="113"/>
                  </a:cubicBezTo>
                  <a:cubicBezTo>
                    <a:pt x="150" y="102"/>
                    <a:pt x="146" y="94"/>
                    <a:pt x="135" y="94"/>
                  </a:cubicBezTo>
                  <a:cubicBezTo>
                    <a:pt x="146" y="83"/>
                    <a:pt x="157" y="75"/>
                    <a:pt x="169" y="75"/>
                  </a:cubicBezTo>
                  <a:cubicBezTo>
                    <a:pt x="180" y="75"/>
                    <a:pt x="191" y="80"/>
                    <a:pt x="198" y="87"/>
                  </a:cubicBezTo>
                  <a:cubicBezTo>
                    <a:pt x="202" y="68"/>
                    <a:pt x="210" y="46"/>
                    <a:pt x="188" y="27"/>
                  </a:cubicBezTo>
                  <a:cubicBezTo>
                    <a:pt x="176" y="20"/>
                    <a:pt x="188" y="13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9" name="Google Shape;18799;p13"/>
            <p:cNvSpPr/>
            <p:nvPr/>
          </p:nvSpPr>
          <p:spPr>
            <a:xfrm>
              <a:off x="-5222175" y="-152323"/>
              <a:ext cx="13800" cy="10935"/>
            </a:xfrm>
            <a:custGeom>
              <a:avLst/>
              <a:gdLst/>
              <a:ahLst/>
              <a:cxnLst/>
              <a:rect l="l" t="t" r="r" b="b"/>
              <a:pathLst>
                <a:path w="289" h="229" extrusionOk="0">
                  <a:moveTo>
                    <a:pt x="143" y="1"/>
                  </a:moveTo>
                  <a:cubicBezTo>
                    <a:pt x="83" y="4"/>
                    <a:pt x="64" y="53"/>
                    <a:pt x="31" y="87"/>
                  </a:cubicBezTo>
                  <a:cubicBezTo>
                    <a:pt x="1" y="113"/>
                    <a:pt x="57" y="132"/>
                    <a:pt x="68" y="158"/>
                  </a:cubicBezTo>
                  <a:cubicBezTo>
                    <a:pt x="72" y="165"/>
                    <a:pt x="76" y="177"/>
                    <a:pt x="80" y="184"/>
                  </a:cubicBezTo>
                  <a:cubicBezTo>
                    <a:pt x="98" y="210"/>
                    <a:pt x="117" y="229"/>
                    <a:pt x="143" y="229"/>
                  </a:cubicBezTo>
                  <a:cubicBezTo>
                    <a:pt x="154" y="229"/>
                    <a:pt x="166" y="225"/>
                    <a:pt x="180" y="218"/>
                  </a:cubicBezTo>
                  <a:cubicBezTo>
                    <a:pt x="154" y="199"/>
                    <a:pt x="158" y="177"/>
                    <a:pt x="173" y="158"/>
                  </a:cubicBezTo>
                  <a:lnTo>
                    <a:pt x="173" y="154"/>
                  </a:lnTo>
                  <a:lnTo>
                    <a:pt x="166" y="154"/>
                  </a:lnTo>
                  <a:cubicBezTo>
                    <a:pt x="162" y="154"/>
                    <a:pt x="158" y="154"/>
                    <a:pt x="150" y="158"/>
                  </a:cubicBezTo>
                  <a:lnTo>
                    <a:pt x="135" y="158"/>
                  </a:lnTo>
                  <a:cubicBezTo>
                    <a:pt x="128" y="158"/>
                    <a:pt x="121" y="154"/>
                    <a:pt x="117" y="143"/>
                  </a:cubicBezTo>
                  <a:cubicBezTo>
                    <a:pt x="113" y="125"/>
                    <a:pt x="109" y="94"/>
                    <a:pt x="140" y="94"/>
                  </a:cubicBezTo>
                  <a:lnTo>
                    <a:pt x="143" y="94"/>
                  </a:lnTo>
                  <a:cubicBezTo>
                    <a:pt x="147" y="80"/>
                    <a:pt x="154" y="65"/>
                    <a:pt x="169" y="65"/>
                  </a:cubicBezTo>
                  <a:cubicBezTo>
                    <a:pt x="173" y="65"/>
                    <a:pt x="176" y="65"/>
                    <a:pt x="185" y="68"/>
                  </a:cubicBezTo>
                  <a:cubicBezTo>
                    <a:pt x="195" y="75"/>
                    <a:pt x="199" y="91"/>
                    <a:pt x="192" y="102"/>
                  </a:cubicBezTo>
                  <a:cubicBezTo>
                    <a:pt x="185" y="109"/>
                    <a:pt x="180" y="113"/>
                    <a:pt x="173" y="113"/>
                  </a:cubicBezTo>
                  <a:cubicBezTo>
                    <a:pt x="162" y="113"/>
                    <a:pt x="154" y="98"/>
                    <a:pt x="143" y="94"/>
                  </a:cubicBezTo>
                  <a:lnTo>
                    <a:pt x="143" y="94"/>
                  </a:lnTo>
                  <a:cubicBezTo>
                    <a:pt x="135" y="120"/>
                    <a:pt x="180" y="125"/>
                    <a:pt x="173" y="154"/>
                  </a:cubicBezTo>
                  <a:cubicBezTo>
                    <a:pt x="192" y="170"/>
                    <a:pt x="225" y="165"/>
                    <a:pt x="240" y="192"/>
                  </a:cubicBezTo>
                  <a:cubicBezTo>
                    <a:pt x="244" y="161"/>
                    <a:pt x="289" y="154"/>
                    <a:pt x="289" y="117"/>
                  </a:cubicBezTo>
                  <a:cubicBezTo>
                    <a:pt x="281" y="35"/>
                    <a:pt x="244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0" name="Google Shape;18800;p13"/>
            <p:cNvSpPr/>
            <p:nvPr/>
          </p:nvSpPr>
          <p:spPr>
            <a:xfrm>
              <a:off x="-5105235" y="-148360"/>
              <a:ext cx="10553" cy="14659"/>
            </a:xfrm>
            <a:custGeom>
              <a:avLst/>
              <a:gdLst/>
              <a:ahLst/>
              <a:cxnLst/>
              <a:rect l="l" t="t" r="r" b="b"/>
              <a:pathLst>
                <a:path w="221" h="307" extrusionOk="0">
                  <a:moveTo>
                    <a:pt x="64" y="142"/>
                  </a:moveTo>
                  <a:cubicBezTo>
                    <a:pt x="75" y="142"/>
                    <a:pt x="83" y="146"/>
                    <a:pt x="91" y="157"/>
                  </a:cubicBezTo>
                  <a:cubicBezTo>
                    <a:pt x="56" y="176"/>
                    <a:pt x="120" y="217"/>
                    <a:pt x="79" y="225"/>
                  </a:cubicBezTo>
                  <a:lnTo>
                    <a:pt x="68" y="225"/>
                  </a:lnTo>
                  <a:cubicBezTo>
                    <a:pt x="27" y="225"/>
                    <a:pt x="41" y="176"/>
                    <a:pt x="23" y="154"/>
                  </a:cubicBezTo>
                  <a:cubicBezTo>
                    <a:pt x="38" y="154"/>
                    <a:pt x="53" y="142"/>
                    <a:pt x="64" y="142"/>
                  </a:cubicBezTo>
                  <a:close/>
                  <a:moveTo>
                    <a:pt x="60" y="0"/>
                  </a:moveTo>
                  <a:cubicBezTo>
                    <a:pt x="27" y="4"/>
                    <a:pt x="19" y="34"/>
                    <a:pt x="12" y="60"/>
                  </a:cubicBezTo>
                  <a:cubicBezTo>
                    <a:pt x="19" y="75"/>
                    <a:pt x="15" y="87"/>
                    <a:pt x="4" y="97"/>
                  </a:cubicBezTo>
                  <a:cubicBezTo>
                    <a:pt x="1" y="213"/>
                    <a:pt x="30" y="270"/>
                    <a:pt x="117" y="306"/>
                  </a:cubicBezTo>
                  <a:cubicBezTo>
                    <a:pt x="109" y="296"/>
                    <a:pt x="86" y="284"/>
                    <a:pt x="94" y="273"/>
                  </a:cubicBezTo>
                  <a:cubicBezTo>
                    <a:pt x="104" y="253"/>
                    <a:pt x="123" y="252"/>
                    <a:pt x="142" y="252"/>
                  </a:cubicBezTo>
                  <a:cubicBezTo>
                    <a:pt x="145" y="252"/>
                    <a:pt x="149" y="252"/>
                    <a:pt x="152" y="252"/>
                  </a:cubicBezTo>
                  <a:cubicBezTo>
                    <a:pt x="158" y="252"/>
                    <a:pt x="163" y="251"/>
                    <a:pt x="169" y="251"/>
                  </a:cubicBezTo>
                  <a:cubicBezTo>
                    <a:pt x="158" y="228"/>
                    <a:pt x="158" y="221"/>
                    <a:pt x="180" y="202"/>
                  </a:cubicBezTo>
                  <a:cubicBezTo>
                    <a:pt x="206" y="180"/>
                    <a:pt x="180" y="157"/>
                    <a:pt x="172" y="142"/>
                  </a:cubicBezTo>
                  <a:cubicBezTo>
                    <a:pt x="172" y="139"/>
                    <a:pt x="169" y="139"/>
                    <a:pt x="165" y="139"/>
                  </a:cubicBezTo>
                  <a:cubicBezTo>
                    <a:pt x="153" y="139"/>
                    <a:pt x="143" y="146"/>
                    <a:pt x="139" y="157"/>
                  </a:cubicBezTo>
                  <a:cubicBezTo>
                    <a:pt x="135" y="168"/>
                    <a:pt x="135" y="180"/>
                    <a:pt x="124" y="180"/>
                  </a:cubicBezTo>
                  <a:cubicBezTo>
                    <a:pt x="124" y="180"/>
                    <a:pt x="120" y="176"/>
                    <a:pt x="117" y="176"/>
                  </a:cubicBezTo>
                  <a:cubicBezTo>
                    <a:pt x="135" y="123"/>
                    <a:pt x="150" y="109"/>
                    <a:pt x="203" y="94"/>
                  </a:cubicBezTo>
                  <a:cubicBezTo>
                    <a:pt x="221" y="75"/>
                    <a:pt x="184" y="45"/>
                    <a:pt x="217" y="30"/>
                  </a:cubicBezTo>
                  <a:cubicBezTo>
                    <a:pt x="195" y="23"/>
                    <a:pt x="176" y="19"/>
                    <a:pt x="158" y="19"/>
                  </a:cubicBezTo>
                  <a:cubicBezTo>
                    <a:pt x="139" y="19"/>
                    <a:pt x="120" y="23"/>
                    <a:pt x="98" y="37"/>
                  </a:cubicBezTo>
                  <a:cubicBezTo>
                    <a:pt x="91" y="45"/>
                    <a:pt x="86" y="45"/>
                    <a:pt x="83" y="45"/>
                  </a:cubicBezTo>
                  <a:cubicBezTo>
                    <a:pt x="64" y="45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1" name="Google Shape;18801;p13"/>
            <p:cNvSpPr/>
            <p:nvPr/>
          </p:nvSpPr>
          <p:spPr>
            <a:xfrm>
              <a:off x="-5128250" y="215782"/>
              <a:ext cx="10553" cy="15041"/>
            </a:xfrm>
            <a:custGeom>
              <a:avLst/>
              <a:gdLst/>
              <a:ahLst/>
              <a:cxnLst/>
              <a:rect l="l" t="t" r="r" b="b"/>
              <a:pathLst>
                <a:path w="221" h="315" extrusionOk="0">
                  <a:moveTo>
                    <a:pt x="146" y="0"/>
                  </a:moveTo>
                  <a:cubicBezTo>
                    <a:pt x="135" y="11"/>
                    <a:pt x="128" y="26"/>
                    <a:pt x="112" y="26"/>
                  </a:cubicBezTo>
                  <a:lnTo>
                    <a:pt x="105" y="26"/>
                  </a:lnTo>
                  <a:cubicBezTo>
                    <a:pt x="97" y="26"/>
                    <a:pt x="94" y="30"/>
                    <a:pt x="86" y="30"/>
                  </a:cubicBezTo>
                  <a:cubicBezTo>
                    <a:pt x="67" y="30"/>
                    <a:pt x="52" y="23"/>
                    <a:pt x="38" y="11"/>
                  </a:cubicBezTo>
                  <a:cubicBezTo>
                    <a:pt x="26" y="23"/>
                    <a:pt x="34" y="33"/>
                    <a:pt x="30" y="45"/>
                  </a:cubicBezTo>
                  <a:cubicBezTo>
                    <a:pt x="57" y="82"/>
                    <a:pt x="30" y="127"/>
                    <a:pt x="52" y="164"/>
                  </a:cubicBezTo>
                  <a:cubicBezTo>
                    <a:pt x="64" y="183"/>
                    <a:pt x="45" y="194"/>
                    <a:pt x="38" y="209"/>
                  </a:cubicBezTo>
                  <a:cubicBezTo>
                    <a:pt x="45" y="243"/>
                    <a:pt x="34" y="266"/>
                    <a:pt x="0" y="280"/>
                  </a:cubicBezTo>
                  <a:cubicBezTo>
                    <a:pt x="4" y="280"/>
                    <a:pt x="7" y="284"/>
                    <a:pt x="12" y="288"/>
                  </a:cubicBezTo>
                  <a:cubicBezTo>
                    <a:pt x="57" y="292"/>
                    <a:pt x="97" y="314"/>
                    <a:pt x="142" y="314"/>
                  </a:cubicBezTo>
                  <a:cubicBezTo>
                    <a:pt x="161" y="314"/>
                    <a:pt x="180" y="311"/>
                    <a:pt x="198" y="299"/>
                  </a:cubicBezTo>
                  <a:cubicBezTo>
                    <a:pt x="191" y="280"/>
                    <a:pt x="206" y="273"/>
                    <a:pt x="214" y="258"/>
                  </a:cubicBezTo>
                  <a:cubicBezTo>
                    <a:pt x="221" y="235"/>
                    <a:pt x="209" y="225"/>
                    <a:pt x="191" y="225"/>
                  </a:cubicBezTo>
                  <a:lnTo>
                    <a:pt x="180" y="225"/>
                  </a:lnTo>
                  <a:cubicBezTo>
                    <a:pt x="176" y="261"/>
                    <a:pt x="161" y="284"/>
                    <a:pt x="131" y="284"/>
                  </a:cubicBezTo>
                  <a:cubicBezTo>
                    <a:pt x="120" y="284"/>
                    <a:pt x="112" y="280"/>
                    <a:pt x="102" y="277"/>
                  </a:cubicBezTo>
                  <a:cubicBezTo>
                    <a:pt x="86" y="232"/>
                    <a:pt x="120" y="228"/>
                    <a:pt x="150" y="216"/>
                  </a:cubicBezTo>
                  <a:cubicBezTo>
                    <a:pt x="150" y="213"/>
                    <a:pt x="154" y="209"/>
                    <a:pt x="157" y="206"/>
                  </a:cubicBezTo>
                  <a:cubicBezTo>
                    <a:pt x="154" y="194"/>
                    <a:pt x="150" y="190"/>
                    <a:pt x="142" y="190"/>
                  </a:cubicBezTo>
                  <a:cubicBezTo>
                    <a:pt x="138" y="190"/>
                    <a:pt x="135" y="194"/>
                    <a:pt x="128" y="194"/>
                  </a:cubicBezTo>
                  <a:cubicBezTo>
                    <a:pt x="124" y="194"/>
                    <a:pt x="120" y="199"/>
                    <a:pt x="116" y="199"/>
                  </a:cubicBezTo>
                  <a:cubicBezTo>
                    <a:pt x="109" y="199"/>
                    <a:pt x="105" y="194"/>
                    <a:pt x="102" y="187"/>
                  </a:cubicBezTo>
                  <a:cubicBezTo>
                    <a:pt x="135" y="168"/>
                    <a:pt x="183" y="149"/>
                    <a:pt x="180" y="101"/>
                  </a:cubicBezTo>
                  <a:cubicBezTo>
                    <a:pt x="176" y="68"/>
                    <a:pt x="191" y="23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2" name="Google Shape;18802;p13"/>
            <p:cNvSpPr/>
            <p:nvPr/>
          </p:nvSpPr>
          <p:spPr>
            <a:xfrm>
              <a:off x="-4929801" y="131169"/>
              <a:ext cx="13657" cy="12892"/>
            </a:xfrm>
            <a:custGeom>
              <a:avLst/>
              <a:gdLst/>
              <a:ahLst/>
              <a:cxnLst/>
              <a:rect l="l" t="t" r="r" b="b"/>
              <a:pathLst>
                <a:path w="286" h="270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6" y="4"/>
                    <a:pt x="57" y="23"/>
                    <a:pt x="68" y="45"/>
                  </a:cubicBezTo>
                  <a:cubicBezTo>
                    <a:pt x="80" y="71"/>
                    <a:pt x="83" y="97"/>
                    <a:pt x="68" y="116"/>
                  </a:cubicBezTo>
                  <a:cubicBezTo>
                    <a:pt x="46" y="146"/>
                    <a:pt x="109" y="154"/>
                    <a:pt x="80" y="180"/>
                  </a:cubicBezTo>
                  <a:cubicBezTo>
                    <a:pt x="113" y="180"/>
                    <a:pt x="140" y="183"/>
                    <a:pt x="135" y="217"/>
                  </a:cubicBezTo>
                  <a:cubicBezTo>
                    <a:pt x="135" y="228"/>
                    <a:pt x="128" y="232"/>
                    <a:pt x="121" y="232"/>
                  </a:cubicBezTo>
                  <a:lnTo>
                    <a:pt x="113" y="232"/>
                  </a:lnTo>
                  <a:cubicBezTo>
                    <a:pt x="87" y="228"/>
                    <a:pt x="61" y="217"/>
                    <a:pt x="80" y="180"/>
                  </a:cubicBezTo>
                  <a:cubicBezTo>
                    <a:pt x="64" y="165"/>
                    <a:pt x="46" y="154"/>
                    <a:pt x="31" y="142"/>
                  </a:cubicBezTo>
                  <a:lnTo>
                    <a:pt x="31" y="142"/>
                  </a:lnTo>
                  <a:cubicBezTo>
                    <a:pt x="28" y="161"/>
                    <a:pt x="46" y="168"/>
                    <a:pt x="50" y="187"/>
                  </a:cubicBezTo>
                  <a:cubicBezTo>
                    <a:pt x="46" y="187"/>
                    <a:pt x="42" y="191"/>
                    <a:pt x="42" y="191"/>
                  </a:cubicBezTo>
                  <a:cubicBezTo>
                    <a:pt x="35" y="191"/>
                    <a:pt x="31" y="183"/>
                    <a:pt x="28" y="180"/>
                  </a:cubicBezTo>
                  <a:cubicBezTo>
                    <a:pt x="23" y="176"/>
                    <a:pt x="20" y="168"/>
                    <a:pt x="16" y="168"/>
                  </a:cubicBezTo>
                  <a:cubicBezTo>
                    <a:pt x="12" y="168"/>
                    <a:pt x="12" y="172"/>
                    <a:pt x="12" y="172"/>
                  </a:cubicBezTo>
                  <a:cubicBezTo>
                    <a:pt x="1" y="235"/>
                    <a:pt x="1" y="232"/>
                    <a:pt x="64" y="239"/>
                  </a:cubicBezTo>
                  <a:cubicBezTo>
                    <a:pt x="72" y="239"/>
                    <a:pt x="80" y="247"/>
                    <a:pt x="80" y="254"/>
                  </a:cubicBezTo>
                  <a:cubicBezTo>
                    <a:pt x="109" y="261"/>
                    <a:pt x="140" y="270"/>
                    <a:pt x="173" y="270"/>
                  </a:cubicBezTo>
                  <a:cubicBezTo>
                    <a:pt x="195" y="270"/>
                    <a:pt x="214" y="266"/>
                    <a:pt x="237" y="251"/>
                  </a:cubicBezTo>
                  <a:cubicBezTo>
                    <a:pt x="237" y="247"/>
                    <a:pt x="240" y="247"/>
                    <a:pt x="240" y="247"/>
                  </a:cubicBezTo>
                  <a:cubicBezTo>
                    <a:pt x="247" y="232"/>
                    <a:pt x="252" y="217"/>
                    <a:pt x="259" y="206"/>
                  </a:cubicBezTo>
                  <a:cubicBezTo>
                    <a:pt x="285" y="180"/>
                    <a:pt x="247" y="154"/>
                    <a:pt x="259" y="127"/>
                  </a:cubicBezTo>
                  <a:cubicBezTo>
                    <a:pt x="252" y="123"/>
                    <a:pt x="244" y="116"/>
                    <a:pt x="237" y="116"/>
                  </a:cubicBezTo>
                  <a:cubicBezTo>
                    <a:pt x="233" y="116"/>
                    <a:pt x="229" y="123"/>
                    <a:pt x="229" y="135"/>
                  </a:cubicBezTo>
                  <a:cubicBezTo>
                    <a:pt x="229" y="149"/>
                    <a:pt x="221" y="157"/>
                    <a:pt x="218" y="157"/>
                  </a:cubicBezTo>
                  <a:cubicBezTo>
                    <a:pt x="214" y="157"/>
                    <a:pt x="214" y="157"/>
                    <a:pt x="211" y="154"/>
                  </a:cubicBezTo>
                  <a:cubicBezTo>
                    <a:pt x="206" y="148"/>
                    <a:pt x="197" y="147"/>
                    <a:pt x="187" y="147"/>
                  </a:cubicBezTo>
                  <a:cubicBezTo>
                    <a:pt x="183" y="147"/>
                    <a:pt x="179" y="147"/>
                    <a:pt x="175" y="147"/>
                  </a:cubicBezTo>
                  <a:cubicBezTo>
                    <a:pt x="170" y="147"/>
                    <a:pt x="166" y="147"/>
                    <a:pt x="162" y="146"/>
                  </a:cubicBezTo>
                  <a:cubicBezTo>
                    <a:pt x="162" y="142"/>
                    <a:pt x="158" y="142"/>
                    <a:pt x="158" y="139"/>
                  </a:cubicBezTo>
                  <a:cubicBezTo>
                    <a:pt x="154" y="131"/>
                    <a:pt x="158" y="123"/>
                    <a:pt x="166" y="109"/>
                  </a:cubicBezTo>
                  <a:cubicBezTo>
                    <a:pt x="185" y="64"/>
                    <a:pt x="109" y="101"/>
                    <a:pt x="117" y="60"/>
                  </a:cubicBezTo>
                  <a:cubicBezTo>
                    <a:pt x="117" y="52"/>
                    <a:pt x="124" y="49"/>
                    <a:pt x="132" y="42"/>
                  </a:cubicBezTo>
                  <a:cubicBezTo>
                    <a:pt x="117" y="30"/>
                    <a:pt x="98" y="23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3" name="Google Shape;18803;p13"/>
            <p:cNvSpPr/>
            <p:nvPr/>
          </p:nvSpPr>
          <p:spPr>
            <a:xfrm>
              <a:off x="-5114021" y="-132316"/>
              <a:ext cx="8308" cy="12511"/>
            </a:xfrm>
            <a:custGeom>
              <a:avLst/>
              <a:gdLst/>
              <a:ahLst/>
              <a:cxnLst/>
              <a:rect l="l" t="t" r="r" b="b"/>
              <a:pathLst>
                <a:path w="174" h="262" extrusionOk="0">
                  <a:moveTo>
                    <a:pt x="110" y="8"/>
                  </a:moveTo>
                  <a:lnTo>
                    <a:pt x="110" y="8"/>
                  </a:lnTo>
                  <a:cubicBezTo>
                    <a:pt x="113" y="12"/>
                    <a:pt x="121" y="15"/>
                    <a:pt x="128" y="15"/>
                  </a:cubicBezTo>
                  <a:cubicBezTo>
                    <a:pt x="121" y="12"/>
                    <a:pt x="118" y="12"/>
                    <a:pt x="110" y="8"/>
                  </a:cubicBezTo>
                  <a:close/>
                  <a:moveTo>
                    <a:pt x="87" y="1"/>
                  </a:moveTo>
                  <a:cubicBezTo>
                    <a:pt x="80" y="1"/>
                    <a:pt x="73" y="1"/>
                    <a:pt x="68" y="4"/>
                  </a:cubicBezTo>
                  <a:cubicBezTo>
                    <a:pt x="13" y="42"/>
                    <a:pt x="1" y="98"/>
                    <a:pt x="1" y="158"/>
                  </a:cubicBezTo>
                  <a:cubicBezTo>
                    <a:pt x="1" y="210"/>
                    <a:pt x="28" y="229"/>
                    <a:pt x="65" y="248"/>
                  </a:cubicBezTo>
                  <a:cubicBezTo>
                    <a:pt x="83" y="255"/>
                    <a:pt x="99" y="262"/>
                    <a:pt x="113" y="262"/>
                  </a:cubicBezTo>
                  <a:cubicBezTo>
                    <a:pt x="132" y="262"/>
                    <a:pt x="151" y="251"/>
                    <a:pt x="166" y="232"/>
                  </a:cubicBezTo>
                  <a:cubicBezTo>
                    <a:pt x="144" y="210"/>
                    <a:pt x="140" y="191"/>
                    <a:pt x="158" y="165"/>
                  </a:cubicBezTo>
                  <a:cubicBezTo>
                    <a:pt x="121" y="150"/>
                    <a:pt x="121" y="150"/>
                    <a:pt x="140" y="127"/>
                  </a:cubicBezTo>
                  <a:cubicBezTo>
                    <a:pt x="173" y="87"/>
                    <a:pt x="170" y="65"/>
                    <a:pt x="118" y="42"/>
                  </a:cubicBezTo>
                  <a:cubicBezTo>
                    <a:pt x="102" y="34"/>
                    <a:pt x="106" y="20"/>
                    <a:pt x="110" y="8"/>
                  </a:cubicBezTo>
                  <a:cubicBezTo>
                    <a:pt x="102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4" name="Google Shape;18804;p13"/>
            <p:cNvSpPr/>
            <p:nvPr/>
          </p:nvSpPr>
          <p:spPr>
            <a:xfrm>
              <a:off x="-5053474" y="-67710"/>
              <a:ext cx="14468" cy="10027"/>
            </a:xfrm>
            <a:custGeom>
              <a:avLst/>
              <a:gdLst/>
              <a:ahLst/>
              <a:cxnLst/>
              <a:rect l="l" t="t" r="r" b="b"/>
              <a:pathLst>
                <a:path w="303" h="210" extrusionOk="0">
                  <a:moveTo>
                    <a:pt x="255" y="1"/>
                  </a:moveTo>
                  <a:cubicBezTo>
                    <a:pt x="187" y="23"/>
                    <a:pt x="120" y="38"/>
                    <a:pt x="56" y="80"/>
                  </a:cubicBezTo>
                  <a:cubicBezTo>
                    <a:pt x="16" y="106"/>
                    <a:pt x="1" y="135"/>
                    <a:pt x="27" y="180"/>
                  </a:cubicBezTo>
                  <a:cubicBezTo>
                    <a:pt x="42" y="192"/>
                    <a:pt x="56" y="203"/>
                    <a:pt x="68" y="210"/>
                  </a:cubicBezTo>
                  <a:cubicBezTo>
                    <a:pt x="79" y="203"/>
                    <a:pt x="79" y="169"/>
                    <a:pt x="94" y="169"/>
                  </a:cubicBezTo>
                  <a:cubicBezTo>
                    <a:pt x="101" y="169"/>
                    <a:pt x="109" y="177"/>
                    <a:pt x="124" y="187"/>
                  </a:cubicBezTo>
                  <a:cubicBezTo>
                    <a:pt x="128" y="192"/>
                    <a:pt x="135" y="195"/>
                    <a:pt x="139" y="195"/>
                  </a:cubicBezTo>
                  <a:cubicBezTo>
                    <a:pt x="158" y="195"/>
                    <a:pt x="176" y="180"/>
                    <a:pt x="176" y="151"/>
                  </a:cubicBezTo>
                  <a:cubicBezTo>
                    <a:pt x="180" y="132"/>
                    <a:pt x="184" y="125"/>
                    <a:pt x="191" y="125"/>
                  </a:cubicBezTo>
                  <a:cubicBezTo>
                    <a:pt x="202" y="125"/>
                    <a:pt x="213" y="135"/>
                    <a:pt x="225" y="139"/>
                  </a:cubicBezTo>
                  <a:cubicBezTo>
                    <a:pt x="236" y="135"/>
                    <a:pt x="244" y="132"/>
                    <a:pt x="255" y="128"/>
                  </a:cubicBezTo>
                  <a:cubicBezTo>
                    <a:pt x="244" y="117"/>
                    <a:pt x="236" y="106"/>
                    <a:pt x="247" y="90"/>
                  </a:cubicBezTo>
                  <a:cubicBezTo>
                    <a:pt x="251" y="83"/>
                    <a:pt x="258" y="80"/>
                    <a:pt x="263" y="80"/>
                  </a:cubicBezTo>
                  <a:cubicBezTo>
                    <a:pt x="270" y="80"/>
                    <a:pt x="277" y="83"/>
                    <a:pt x="285" y="90"/>
                  </a:cubicBezTo>
                  <a:cubicBezTo>
                    <a:pt x="292" y="83"/>
                    <a:pt x="296" y="72"/>
                    <a:pt x="303" y="64"/>
                  </a:cubicBezTo>
                  <a:cubicBezTo>
                    <a:pt x="281" y="49"/>
                    <a:pt x="236" y="53"/>
                    <a:pt x="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5" name="Google Shape;18805;p13"/>
            <p:cNvSpPr/>
            <p:nvPr/>
          </p:nvSpPr>
          <p:spPr>
            <a:xfrm>
              <a:off x="-4879234" y="15662"/>
              <a:ext cx="8595" cy="11985"/>
            </a:xfrm>
            <a:custGeom>
              <a:avLst/>
              <a:gdLst/>
              <a:ahLst/>
              <a:cxnLst/>
              <a:rect l="l" t="t" r="r" b="b"/>
              <a:pathLst>
                <a:path w="180" h="251" extrusionOk="0">
                  <a:moveTo>
                    <a:pt x="23" y="1"/>
                  </a:moveTo>
                  <a:cubicBezTo>
                    <a:pt x="23" y="19"/>
                    <a:pt x="18" y="38"/>
                    <a:pt x="18" y="56"/>
                  </a:cubicBezTo>
                  <a:cubicBezTo>
                    <a:pt x="56" y="90"/>
                    <a:pt x="34" y="116"/>
                    <a:pt x="8" y="142"/>
                  </a:cubicBezTo>
                  <a:cubicBezTo>
                    <a:pt x="4" y="154"/>
                    <a:pt x="0" y="168"/>
                    <a:pt x="0" y="180"/>
                  </a:cubicBezTo>
                  <a:cubicBezTo>
                    <a:pt x="23" y="199"/>
                    <a:pt x="26" y="225"/>
                    <a:pt x="41" y="251"/>
                  </a:cubicBezTo>
                  <a:cubicBezTo>
                    <a:pt x="112" y="247"/>
                    <a:pt x="142" y="195"/>
                    <a:pt x="168" y="139"/>
                  </a:cubicBezTo>
                  <a:cubicBezTo>
                    <a:pt x="161" y="124"/>
                    <a:pt x="172" y="116"/>
                    <a:pt x="180" y="106"/>
                  </a:cubicBezTo>
                  <a:cubicBezTo>
                    <a:pt x="165" y="87"/>
                    <a:pt x="172" y="56"/>
                    <a:pt x="149" y="42"/>
                  </a:cubicBezTo>
                  <a:cubicBezTo>
                    <a:pt x="142" y="34"/>
                    <a:pt x="138" y="11"/>
                    <a:pt x="123" y="11"/>
                  </a:cubicBezTo>
                  <a:cubicBezTo>
                    <a:pt x="120" y="11"/>
                    <a:pt x="120" y="11"/>
                    <a:pt x="116" y="16"/>
                  </a:cubicBezTo>
                  <a:cubicBezTo>
                    <a:pt x="108" y="19"/>
                    <a:pt x="97" y="19"/>
                    <a:pt x="94" y="19"/>
                  </a:cubicBezTo>
                  <a:cubicBezTo>
                    <a:pt x="68" y="19"/>
                    <a:pt x="45" y="4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6" name="Google Shape;18806;p13"/>
            <p:cNvSpPr/>
            <p:nvPr/>
          </p:nvSpPr>
          <p:spPr>
            <a:xfrm>
              <a:off x="-5007061" y="-27743"/>
              <a:ext cx="14850" cy="9359"/>
            </a:xfrm>
            <a:custGeom>
              <a:avLst/>
              <a:gdLst/>
              <a:ahLst/>
              <a:cxnLst/>
              <a:rect l="l" t="t" r="r" b="b"/>
              <a:pathLst>
                <a:path w="311" h="196" extrusionOk="0">
                  <a:moveTo>
                    <a:pt x="169" y="1"/>
                  </a:moveTo>
                  <a:cubicBezTo>
                    <a:pt x="157" y="5"/>
                    <a:pt x="146" y="9"/>
                    <a:pt x="135" y="12"/>
                  </a:cubicBezTo>
                  <a:cubicBezTo>
                    <a:pt x="120" y="23"/>
                    <a:pt x="102" y="28"/>
                    <a:pt x="83" y="28"/>
                  </a:cubicBezTo>
                  <a:cubicBezTo>
                    <a:pt x="76" y="28"/>
                    <a:pt x="68" y="28"/>
                    <a:pt x="60" y="23"/>
                  </a:cubicBezTo>
                  <a:lnTo>
                    <a:pt x="38" y="23"/>
                  </a:lnTo>
                  <a:cubicBezTo>
                    <a:pt x="31" y="23"/>
                    <a:pt x="19" y="23"/>
                    <a:pt x="12" y="28"/>
                  </a:cubicBezTo>
                  <a:cubicBezTo>
                    <a:pt x="0" y="57"/>
                    <a:pt x="15" y="73"/>
                    <a:pt x="38" y="87"/>
                  </a:cubicBezTo>
                  <a:lnTo>
                    <a:pt x="49" y="87"/>
                  </a:lnTo>
                  <a:cubicBezTo>
                    <a:pt x="68" y="87"/>
                    <a:pt x="76" y="102"/>
                    <a:pt x="79" y="121"/>
                  </a:cubicBezTo>
                  <a:cubicBezTo>
                    <a:pt x="79" y="135"/>
                    <a:pt x="86" y="140"/>
                    <a:pt x="98" y="140"/>
                  </a:cubicBezTo>
                  <a:cubicBezTo>
                    <a:pt x="102" y="140"/>
                    <a:pt x="105" y="135"/>
                    <a:pt x="109" y="135"/>
                  </a:cubicBezTo>
                  <a:cubicBezTo>
                    <a:pt x="131" y="135"/>
                    <a:pt x="157" y="128"/>
                    <a:pt x="183" y="128"/>
                  </a:cubicBezTo>
                  <a:cubicBezTo>
                    <a:pt x="217" y="128"/>
                    <a:pt x="247" y="140"/>
                    <a:pt x="266" y="196"/>
                  </a:cubicBezTo>
                  <a:cubicBezTo>
                    <a:pt x="262" y="147"/>
                    <a:pt x="262" y="109"/>
                    <a:pt x="311" y="95"/>
                  </a:cubicBezTo>
                  <a:cubicBezTo>
                    <a:pt x="277" y="73"/>
                    <a:pt x="281" y="31"/>
                    <a:pt x="266" y="1"/>
                  </a:cubicBezTo>
                  <a:cubicBezTo>
                    <a:pt x="259" y="9"/>
                    <a:pt x="251" y="16"/>
                    <a:pt x="243" y="16"/>
                  </a:cubicBezTo>
                  <a:cubicBezTo>
                    <a:pt x="240" y="16"/>
                    <a:pt x="236" y="12"/>
                    <a:pt x="236" y="12"/>
                  </a:cubicBezTo>
                  <a:cubicBezTo>
                    <a:pt x="228" y="28"/>
                    <a:pt x="221" y="42"/>
                    <a:pt x="210" y="42"/>
                  </a:cubicBezTo>
                  <a:cubicBezTo>
                    <a:pt x="206" y="42"/>
                    <a:pt x="199" y="39"/>
                    <a:pt x="191" y="20"/>
                  </a:cubicBezTo>
                  <a:cubicBezTo>
                    <a:pt x="188" y="12"/>
                    <a:pt x="176" y="5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7" name="Google Shape;18807;p13"/>
            <p:cNvSpPr/>
            <p:nvPr/>
          </p:nvSpPr>
          <p:spPr>
            <a:xfrm>
              <a:off x="-5120037" y="-230633"/>
              <a:ext cx="12319" cy="12320"/>
            </a:xfrm>
            <a:custGeom>
              <a:avLst/>
              <a:gdLst/>
              <a:ahLst/>
              <a:cxnLst/>
              <a:rect l="l" t="t" r="r" b="b"/>
              <a:pathLst>
                <a:path w="258" h="258" extrusionOk="0">
                  <a:moveTo>
                    <a:pt x="183" y="0"/>
                  </a:moveTo>
                  <a:lnTo>
                    <a:pt x="183" y="0"/>
                  </a:lnTo>
                  <a:cubicBezTo>
                    <a:pt x="180" y="30"/>
                    <a:pt x="217" y="45"/>
                    <a:pt x="209" y="74"/>
                  </a:cubicBezTo>
                  <a:cubicBezTo>
                    <a:pt x="206" y="78"/>
                    <a:pt x="199" y="78"/>
                    <a:pt x="194" y="78"/>
                  </a:cubicBezTo>
                  <a:cubicBezTo>
                    <a:pt x="187" y="78"/>
                    <a:pt x="176" y="74"/>
                    <a:pt x="168" y="67"/>
                  </a:cubicBezTo>
                  <a:cubicBezTo>
                    <a:pt x="149" y="56"/>
                    <a:pt x="131" y="48"/>
                    <a:pt x="113" y="48"/>
                  </a:cubicBezTo>
                  <a:cubicBezTo>
                    <a:pt x="97" y="48"/>
                    <a:pt x="82" y="52"/>
                    <a:pt x="71" y="64"/>
                  </a:cubicBezTo>
                  <a:cubicBezTo>
                    <a:pt x="64" y="67"/>
                    <a:pt x="60" y="71"/>
                    <a:pt x="56" y="71"/>
                  </a:cubicBezTo>
                  <a:cubicBezTo>
                    <a:pt x="45" y="71"/>
                    <a:pt x="34" y="56"/>
                    <a:pt x="23" y="52"/>
                  </a:cubicBezTo>
                  <a:cubicBezTo>
                    <a:pt x="15" y="60"/>
                    <a:pt x="11" y="67"/>
                    <a:pt x="8" y="71"/>
                  </a:cubicBezTo>
                  <a:cubicBezTo>
                    <a:pt x="8" y="93"/>
                    <a:pt x="37" y="116"/>
                    <a:pt x="11" y="138"/>
                  </a:cubicBezTo>
                  <a:cubicBezTo>
                    <a:pt x="8" y="157"/>
                    <a:pt x="0" y="176"/>
                    <a:pt x="4" y="195"/>
                  </a:cubicBezTo>
                  <a:cubicBezTo>
                    <a:pt x="15" y="205"/>
                    <a:pt x="19" y="213"/>
                    <a:pt x="26" y="213"/>
                  </a:cubicBezTo>
                  <a:cubicBezTo>
                    <a:pt x="30" y="213"/>
                    <a:pt x="37" y="209"/>
                    <a:pt x="49" y="209"/>
                  </a:cubicBezTo>
                  <a:cubicBezTo>
                    <a:pt x="52" y="205"/>
                    <a:pt x="56" y="205"/>
                    <a:pt x="60" y="205"/>
                  </a:cubicBezTo>
                  <a:cubicBezTo>
                    <a:pt x="68" y="205"/>
                    <a:pt x="79" y="213"/>
                    <a:pt x="75" y="224"/>
                  </a:cubicBezTo>
                  <a:cubicBezTo>
                    <a:pt x="71" y="254"/>
                    <a:pt x="94" y="254"/>
                    <a:pt x="113" y="257"/>
                  </a:cubicBezTo>
                  <a:cubicBezTo>
                    <a:pt x="127" y="228"/>
                    <a:pt x="172" y="209"/>
                    <a:pt x="168" y="164"/>
                  </a:cubicBezTo>
                  <a:cubicBezTo>
                    <a:pt x="123" y="150"/>
                    <a:pt x="131" y="153"/>
                    <a:pt x="149" y="127"/>
                  </a:cubicBezTo>
                  <a:cubicBezTo>
                    <a:pt x="157" y="116"/>
                    <a:pt x="165" y="112"/>
                    <a:pt x="176" y="112"/>
                  </a:cubicBezTo>
                  <a:lnTo>
                    <a:pt x="187" y="112"/>
                  </a:lnTo>
                  <a:cubicBezTo>
                    <a:pt x="191" y="116"/>
                    <a:pt x="194" y="116"/>
                    <a:pt x="199" y="116"/>
                  </a:cubicBezTo>
                  <a:cubicBezTo>
                    <a:pt x="202" y="116"/>
                    <a:pt x="209" y="112"/>
                    <a:pt x="213" y="109"/>
                  </a:cubicBezTo>
                  <a:cubicBezTo>
                    <a:pt x="225" y="97"/>
                    <a:pt x="232" y="78"/>
                    <a:pt x="251" y="78"/>
                  </a:cubicBezTo>
                  <a:lnTo>
                    <a:pt x="258" y="78"/>
                  </a:lnTo>
                  <a:cubicBezTo>
                    <a:pt x="247" y="38"/>
                    <a:pt x="209" y="26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8" name="Google Shape;18808;p13"/>
            <p:cNvSpPr/>
            <p:nvPr/>
          </p:nvSpPr>
          <p:spPr>
            <a:xfrm>
              <a:off x="-4976358" y="114027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146" y="1"/>
                  </a:moveTo>
                  <a:cubicBezTo>
                    <a:pt x="128" y="1"/>
                    <a:pt x="113" y="11"/>
                    <a:pt x="94" y="15"/>
                  </a:cubicBezTo>
                  <a:cubicBezTo>
                    <a:pt x="75" y="49"/>
                    <a:pt x="34" y="30"/>
                    <a:pt x="8" y="53"/>
                  </a:cubicBezTo>
                  <a:cubicBezTo>
                    <a:pt x="4" y="56"/>
                    <a:pt x="4" y="60"/>
                    <a:pt x="0" y="64"/>
                  </a:cubicBezTo>
                  <a:cubicBezTo>
                    <a:pt x="4" y="101"/>
                    <a:pt x="53" y="109"/>
                    <a:pt x="53" y="146"/>
                  </a:cubicBezTo>
                  <a:cubicBezTo>
                    <a:pt x="49" y="176"/>
                    <a:pt x="56" y="202"/>
                    <a:pt x="64" y="232"/>
                  </a:cubicBezTo>
                  <a:cubicBezTo>
                    <a:pt x="71" y="239"/>
                    <a:pt x="79" y="251"/>
                    <a:pt x="75" y="262"/>
                  </a:cubicBezTo>
                  <a:cubicBezTo>
                    <a:pt x="75" y="292"/>
                    <a:pt x="87" y="299"/>
                    <a:pt x="97" y="299"/>
                  </a:cubicBezTo>
                  <a:cubicBezTo>
                    <a:pt x="109" y="299"/>
                    <a:pt x="123" y="292"/>
                    <a:pt x="135" y="288"/>
                  </a:cubicBezTo>
                  <a:cubicBezTo>
                    <a:pt x="139" y="284"/>
                    <a:pt x="142" y="280"/>
                    <a:pt x="142" y="277"/>
                  </a:cubicBezTo>
                  <a:cubicBezTo>
                    <a:pt x="87" y="270"/>
                    <a:pt x="97" y="225"/>
                    <a:pt x="97" y="187"/>
                  </a:cubicBezTo>
                  <a:lnTo>
                    <a:pt x="97" y="187"/>
                  </a:lnTo>
                  <a:cubicBezTo>
                    <a:pt x="120" y="213"/>
                    <a:pt x="128" y="244"/>
                    <a:pt x="154" y="266"/>
                  </a:cubicBezTo>
                  <a:cubicBezTo>
                    <a:pt x="199" y="225"/>
                    <a:pt x="150" y="168"/>
                    <a:pt x="168" y="123"/>
                  </a:cubicBezTo>
                  <a:lnTo>
                    <a:pt x="180" y="113"/>
                  </a:lnTo>
                  <a:cubicBezTo>
                    <a:pt x="210" y="68"/>
                    <a:pt x="154" y="90"/>
                    <a:pt x="150" y="71"/>
                  </a:cubicBezTo>
                  <a:cubicBezTo>
                    <a:pt x="116" y="42"/>
                    <a:pt x="173" y="27"/>
                    <a:pt x="165" y="4"/>
                  </a:cubicBezTo>
                  <a:cubicBezTo>
                    <a:pt x="157" y="1"/>
                    <a:pt x="150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9" name="Google Shape;18809;p13"/>
            <p:cNvSpPr/>
            <p:nvPr/>
          </p:nvSpPr>
          <p:spPr>
            <a:xfrm>
              <a:off x="-4884821" y="130787"/>
              <a:ext cx="12033" cy="11460"/>
            </a:xfrm>
            <a:custGeom>
              <a:avLst/>
              <a:gdLst/>
              <a:ahLst/>
              <a:cxnLst/>
              <a:rect l="l" t="t" r="r" b="b"/>
              <a:pathLst>
                <a:path w="252" h="240" extrusionOk="0">
                  <a:moveTo>
                    <a:pt x="151" y="0"/>
                  </a:moveTo>
                  <a:cubicBezTo>
                    <a:pt x="151" y="5"/>
                    <a:pt x="147" y="8"/>
                    <a:pt x="143" y="12"/>
                  </a:cubicBezTo>
                  <a:cubicBezTo>
                    <a:pt x="151" y="19"/>
                    <a:pt x="162" y="27"/>
                    <a:pt x="158" y="34"/>
                  </a:cubicBezTo>
                  <a:cubicBezTo>
                    <a:pt x="154" y="42"/>
                    <a:pt x="151" y="45"/>
                    <a:pt x="143" y="45"/>
                  </a:cubicBezTo>
                  <a:cubicBezTo>
                    <a:pt x="140" y="45"/>
                    <a:pt x="135" y="42"/>
                    <a:pt x="132" y="42"/>
                  </a:cubicBezTo>
                  <a:cubicBezTo>
                    <a:pt x="121" y="34"/>
                    <a:pt x="106" y="31"/>
                    <a:pt x="90" y="27"/>
                  </a:cubicBezTo>
                  <a:cubicBezTo>
                    <a:pt x="80" y="45"/>
                    <a:pt x="76" y="72"/>
                    <a:pt x="50" y="72"/>
                  </a:cubicBezTo>
                  <a:lnTo>
                    <a:pt x="42" y="72"/>
                  </a:lnTo>
                  <a:cubicBezTo>
                    <a:pt x="28" y="68"/>
                    <a:pt x="28" y="60"/>
                    <a:pt x="28" y="53"/>
                  </a:cubicBezTo>
                  <a:cubicBezTo>
                    <a:pt x="16" y="53"/>
                    <a:pt x="1" y="57"/>
                    <a:pt x="9" y="76"/>
                  </a:cubicBezTo>
                  <a:cubicBezTo>
                    <a:pt x="16" y="90"/>
                    <a:pt x="16" y="109"/>
                    <a:pt x="20" y="128"/>
                  </a:cubicBezTo>
                  <a:cubicBezTo>
                    <a:pt x="28" y="128"/>
                    <a:pt x="38" y="131"/>
                    <a:pt x="50" y="131"/>
                  </a:cubicBezTo>
                  <a:cubicBezTo>
                    <a:pt x="61" y="131"/>
                    <a:pt x="76" y="124"/>
                    <a:pt x="87" y="105"/>
                  </a:cubicBezTo>
                  <a:lnTo>
                    <a:pt x="87" y="105"/>
                  </a:lnTo>
                  <a:cubicBezTo>
                    <a:pt x="80" y="147"/>
                    <a:pt x="80" y="165"/>
                    <a:pt x="64" y="165"/>
                  </a:cubicBezTo>
                  <a:cubicBezTo>
                    <a:pt x="57" y="165"/>
                    <a:pt x="42" y="157"/>
                    <a:pt x="20" y="147"/>
                  </a:cubicBezTo>
                  <a:lnTo>
                    <a:pt x="20" y="147"/>
                  </a:lnTo>
                  <a:cubicBezTo>
                    <a:pt x="9" y="169"/>
                    <a:pt x="20" y="184"/>
                    <a:pt x="35" y="199"/>
                  </a:cubicBezTo>
                  <a:cubicBezTo>
                    <a:pt x="38" y="202"/>
                    <a:pt x="42" y="207"/>
                    <a:pt x="46" y="207"/>
                  </a:cubicBezTo>
                  <a:cubicBezTo>
                    <a:pt x="64" y="195"/>
                    <a:pt x="80" y="191"/>
                    <a:pt x="90" y="191"/>
                  </a:cubicBezTo>
                  <a:cubicBezTo>
                    <a:pt x="106" y="191"/>
                    <a:pt x="113" y="207"/>
                    <a:pt x="135" y="240"/>
                  </a:cubicBezTo>
                  <a:cubicBezTo>
                    <a:pt x="154" y="217"/>
                    <a:pt x="185" y="214"/>
                    <a:pt x="211" y="199"/>
                  </a:cubicBezTo>
                  <a:cubicBezTo>
                    <a:pt x="237" y="165"/>
                    <a:pt x="177" y="176"/>
                    <a:pt x="185" y="147"/>
                  </a:cubicBezTo>
                  <a:cubicBezTo>
                    <a:pt x="214" y="135"/>
                    <a:pt x="252" y="124"/>
                    <a:pt x="252" y="76"/>
                  </a:cubicBezTo>
                  <a:lnTo>
                    <a:pt x="247" y="76"/>
                  </a:lnTo>
                  <a:cubicBezTo>
                    <a:pt x="237" y="83"/>
                    <a:pt x="225" y="86"/>
                    <a:pt x="214" y="90"/>
                  </a:cubicBezTo>
                  <a:cubicBezTo>
                    <a:pt x="211" y="94"/>
                    <a:pt x="199" y="98"/>
                    <a:pt x="192" y="98"/>
                  </a:cubicBezTo>
                  <a:cubicBezTo>
                    <a:pt x="188" y="98"/>
                    <a:pt x="185" y="94"/>
                    <a:pt x="188" y="79"/>
                  </a:cubicBezTo>
                  <a:cubicBezTo>
                    <a:pt x="195" y="64"/>
                    <a:pt x="143" y="50"/>
                    <a:pt x="188" y="34"/>
                  </a:cubicBezTo>
                  <a:cubicBezTo>
                    <a:pt x="207" y="31"/>
                    <a:pt x="229" y="31"/>
                    <a:pt x="240" y="12"/>
                  </a:cubicBezTo>
                  <a:cubicBezTo>
                    <a:pt x="237" y="8"/>
                    <a:pt x="229" y="8"/>
                    <a:pt x="221" y="8"/>
                  </a:cubicBezTo>
                  <a:cubicBezTo>
                    <a:pt x="218" y="8"/>
                    <a:pt x="211" y="8"/>
                    <a:pt x="203" y="12"/>
                  </a:cubicBezTo>
                  <a:lnTo>
                    <a:pt x="185" y="12"/>
                  </a:lnTo>
                  <a:cubicBezTo>
                    <a:pt x="173" y="12"/>
                    <a:pt x="162" y="8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0" name="Google Shape;18810;p13"/>
            <p:cNvSpPr/>
            <p:nvPr/>
          </p:nvSpPr>
          <p:spPr>
            <a:xfrm>
              <a:off x="-5253212" y="-221035"/>
              <a:ext cx="10553" cy="11126"/>
            </a:xfrm>
            <a:custGeom>
              <a:avLst/>
              <a:gdLst/>
              <a:ahLst/>
              <a:cxnLst/>
              <a:rect l="l" t="t" r="r" b="b"/>
              <a:pathLst>
                <a:path w="221" h="233" extrusionOk="0">
                  <a:moveTo>
                    <a:pt x="112" y="1"/>
                  </a:moveTo>
                  <a:cubicBezTo>
                    <a:pt x="120" y="8"/>
                    <a:pt x="135" y="23"/>
                    <a:pt x="120" y="30"/>
                  </a:cubicBezTo>
                  <a:cubicBezTo>
                    <a:pt x="112" y="34"/>
                    <a:pt x="102" y="42"/>
                    <a:pt x="90" y="42"/>
                  </a:cubicBezTo>
                  <a:cubicBezTo>
                    <a:pt x="83" y="42"/>
                    <a:pt x="72" y="39"/>
                    <a:pt x="68" y="34"/>
                  </a:cubicBezTo>
                  <a:cubicBezTo>
                    <a:pt x="57" y="30"/>
                    <a:pt x="64" y="16"/>
                    <a:pt x="72" y="8"/>
                  </a:cubicBezTo>
                  <a:lnTo>
                    <a:pt x="72" y="8"/>
                  </a:lnTo>
                  <a:cubicBezTo>
                    <a:pt x="0" y="27"/>
                    <a:pt x="23" y="87"/>
                    <a:pt x="12" y="135"/>
                  </a:cubicBezTo>
                  <a:cubicBezTo>
                    <a:pt x="57" y="146"/>
                    <a:pt x="76" y="187"/>
                    <a:pt x="94" y="225"/>
                  </a:cubicBezTo>
                  <a:cubicBezTo>
                    <a:pt x="98" y="225"/>
                    <a:pt x="102" y="229"/>
                    <a:pt x="105" y="232"/>
                  </a:cubicBezTo>
                  <a:cubicBezTo>
                    <a:pt x="124" y="218"/>
                    <a:pt x="109" y="199"/>
                    <a:pt x="112" y="184"/>
                  </a:cubicBezTo>
                  <a:cubicBezTo>
                    <a:pt x="112" y="173"/>
                    <a:pt x="112" y="158"/>
                    <a:pt x="124" y="158"/>
                  </a:cubicBezTo>
                  <a:cubicBezTo>
                    <a:pt x="139" y="158"/>
                    <a:pt x="139" y="177"/>
                    <a:pt x="146" y="184"/>
                  </a:cubicBezTo>
                  <a:cubicBezTo>
                    <a:pt x="154" y="180"/>
                    <a:pt x="162" y="177"/>
                    <a:pt x="172" y="177"/>
                  </a:cubicBezTo>
                  <a:cubicBezTo>
                    <a:pt x="176" y="177"/>
                    <a:pt x="184" y="180"/>
                    <a:pt x="191" y="180"/>
                  </a:cubicBezTo>
                  <a:cubicBezTo>
                    <a:pt x="202" y="169"/>
                    <a:pt x="202" y="151"/>
                    <a:pt x="207" y="135"/>
                  </a:cubicBezTo>
                  <a:cubicBezTo>
                    <a:pt x="154" y="120"/>
                    <a:pt x="202" y="91"/>
                    <a:pt x="195" y="72"/>
                  </a:cubicBezTo>
                  <a:cubicBezTo>
                    <a:pt x="195" y="65"/>
                    <a:pt x="195" y="61"/>
                    <a:pt x="198" y="61"/>
                  </a:cubicBezTo>
                  <a:cubicBezTo>
                    <a:pt x="207" y="61"/>
                    <a:pt x="214" y="65"/>
                    <a:pt x="221" y="68"/>
                  </a:cubicBezTo>
                  <a:cubicBezTo>
                    <a:pt x="202" y="16"/>
                    <a:pt x="162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1" name="Google Shape;18811;p13"/>
            <p:cNvSpPr/>
            <p:nvPr/>
          </p:nvSpPr>
          <p:spPr>
            <a:xfrm>
              <a:off x="-5102370" y="-151750"/>
              <a:ext cx="14659" cy="8213"/>
            </a:xfrm>
            <a:custGeom>
              <a:avLst/>
              <a:gdLst/>
              <a:ahLst/>
              <a:cxnLst/>
              <a:rect l="l" t="t" r="r" b="b"/>
              <a:pathLst>
                <a:path w="307" h="172" extrusionOk="0">
                  <a:moveTo>
                    <a:pt x="112" y="1"/>
                  </a:moveTo>
                  <a:cubicBezTo>
                    <a:pt x="93" y="1"/>
                    <a:pt x="75" y="4"/>
                    <a:pt x="60" y="11"/>
                  </a:cubicBezTo>
                  <a:cubicBezTo>
                    <a:pt x="38" y="23"/>
                    <a:pt x="4" y="34"/>
                    <a:pt x="0" y="71"/>
                  </a:cubicBezTo>
                  <a:cubicBezTo>
                    <a:pt x="4" y="90"/>
                    <a:pt x="4" y="116"/>
                    <a:pt x="23" y="116"/>
                  </a:cubicBezTo>
                  <a:cubicBezTo>
                    <a:pt x="26" y="116"/>
                    <a:pt x="31" y="116"/>
                    <a:pt x="38" y="108"/>
                  </a:cubicBezTo>
                  <a:cubicBezTo>
                    <a:pt x="60" y="94"/>
                    <a:pt x="79" y="90"/>
                    <a:pt x="98" y="90"/>
                  </a:cubicBezTo>
                  <a:cubicBezTo>
                    <a:pt x="116" y="90"/>
                    <a:pt x="135" y="94"/>
                    <a:pt x="157" y="101"/>
                  </a:cubicBezTo>
                  <a:cubicBezTo>
                    <a:pt x="165" y="82"/>
                    <a:pt x="138" y="56"/>
                    <a:pt x="172" y="49"/>
                  </a:cubicBezTo>
                  <a:lnTo>
                    <a:pt x="180" y="49"/>
                  </a:lnTo>
                  <a:cubicBezTo>
                    <a:pt x="188" y="49"/>
                    <a:pt x="198" y="56"/>
                    <a:pt x="198" y="68"/>
                  </a:cubicBezTo>
                  <a:cubicBezTo>
                    <a:pt x="206" y="90"/>
                    <a:pt x="195" y="108"/>
                    <a:pt x="176" y="116"/>
                  </a:cubicBezTo>
                  <a:cubicBezTo>
                    <a:pt x="176" y="120"/>
                    <a:pt x="172" y="120"/>
                    <a:pt x="172" y="120"/>
                  </a:cubicBezTo>
                  <a:cubicBezTo>
                    <a:pt x="165" y="120"/>
                    <a:pt x="161" y="105"/>
                    <a:pt x="157" y="101"/>
                  </a:cubicBezTo>
                  <a:lnTo>
                    <a:pt x="157" y="101"/>
                  </a:lnTo>
                  <a:cubicBezTo>
                    <a:pt x="124" y="116"/>
                    <a:pt x="161" y="146"/>
                    <a:pt x="143" y="165"/>
                  </a:cubicBezTo>
                  <a:cubicBezTo>
                    <a:pt x="146" y="168"/>
                    <a:pt x="153" y="172"/>
                    <a:pt x="157" y="172"/>
                  </a:cubicBezTo>
                  <a:cubicBezTo>
                    <a:pt x="169" y="172"/>
                    <a:pt x="176" y="165"/>
                    <a:pt x="183" y="158"/>
                  </a:cubicBezTo>
                  <a:cubicBezTo>
                    <a:pt x="195" y="153"/>
                    <a:pt x="202" y="146"/>
                    <a:pt x="214" y="146"/>
                  </a:cubicBezTo>
                  <a:lnTo>
                    <a:pt x="217" y="146"/>
                  </a:lnTo>
                  <a:cubicBezTo>
                    <a:pt x="250" y="142"/>
                    <a:pt x="277" y="123"/>
                    <a:pt x="307" y="105"/>
                  </a:cubicBezTo>
                  <a:cubicBezTo>
                    <a:pt x="277" y="45"/>
                    <a:pt x="183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2" name="Google Shape;18812;p13"/>
            <p:cNvSpPr/>
            <p:nvPr/>
          </p:nvSpPr>
          <p:spPr>
            <a:xfrm>
              <a:off x="-5002620" y="-2388"/>
              <a:ext cx="11317" cy="12415"/>
            </a:xfrm>
            <a:custGeom>
              <a:avLst/>
              <a:gdLst/>
              <a:ahLst/>
              <a:cxnLst/>
              <a:rect l="l" t="t" r="r" b="b"/>
              <a:pathLst>
                <a:path w="237" h="260" extrusionOk="0">
                  <a:moveTo>
                    <a:pt x="102" y="20"/>
                  </a:moveTo>
                  <a:cubicBezTo>
                    <a:pt x="128" y="49"/>
                    <a:pt x="124" y="80"/>
                    <a:pt x="106" y="106"/>
                  </a:cubicBezTo>
                  <a:lnTo>
                    <a:pt x="87" y="106"/>
                  </a:lnTo>
                  <a:cubicBezTo>
                    <a:pt x="57" y="68"/>
                    <a:pt x="128" y="57"/>
                    <a:pt x="102" y="20"/>
                  </a:cubicBezTo>
                  <a:close/>
                  <a:moveTo>
                    <a:pt x="121" y="1"/>
                  </a:moveTo>
                  <a:cubicBezTo>
                    <a:pt x="106" y="1"/>
                    <a:pt x="90" y="5"/>
                    <a:pt x="76" y="16"/>
                  </a:cubicBezTo>
                  <a:cubicBezTo>
                    <a:pt x="42" y="42"/>
                    <a:pt x="1" y="113"/>
                    <a:pt x="12" y="143"/>
                  </a:cubicBezTo>
                  <a:cubicBezTo>
                    <a:pt x="31" y="180"/>
                    <a:pt x="53" y="218"/>
                    <a:pt x="83" y="248"/>
                  </a:cubicBezTo>
                  <a:cubicBezTo>
                    <a:pt x="90" y="259"/>
                    <a:pt x="98" y="259"/>
                    <a:pt x="102" y="259"/>
                  </a:cubicBezTo>
                  <a:cubicBezTo>
                    <a:pt x="113" y="259"/>
                    <a:pt x="121" y="248"/>
                    <a:pt x="128" y="237"/>
                  </a:cubicBezTo>
                  <a:cubicBezTo>
                    <a:pt x="113" y="229"/>
                    <a:pt x="98" y="222"/>
                    <a:pt x="79" y="214"/>
                  </a:cubicBezTo>
                  <a:cubicBezTo>
                    <a:pt x="117" y="199"/>
                    <a:pt x="117" y="125"/>
                    <a:pt x="162" y="125"/>
                  </a:cubicBezTo>
                  <a:cubicBezTo>
                    <a:pt x="173" y="125"/>
                    <a:pt x="188" y="128"/>
                    <a:pt x="207" y="143"/>
                  </a:cubicBezTo>
                  <a:cubicBezTo>
                    <a:pt x="236" y="98"/>
                    <a:pt x="236" y="75"/>
                    <a:pt x="184" y="35"/>
                  </a:cubicBezTo>
                  <a:cubicBezTo>
                    <a:pt x="166" y="16"/>
                    <a:pt x="14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3" name="Google Shape;18813;p13"/>
            <p:cNvSpPr/>
            <p:nvPr/>
          </p:nvSpPr>
          <p:spPr>
            <a:xfrm>
              <a:off x="-4904112" y="134225"/>
              <a:ext cx="13800" cy="10362"/>
            </a:xfrm>
            <a:custGeom>
              <a:avLst/>
              <a:gdLst/>
              <a:ahLst/>
              <a:cxnLst/>
              <a:rect l="l" t="t" r="r" b="b"/>
              <a:pathLst>
                <a:path w="289" h="217" extrusionOk="0">
                  <a:moveTo>
                    <a:pt x="50" y="0"/>
                  </a:moveTo>
                  <a:cubicBezTo>
                    <a:pt x="39" y="0"/>
                    <a:pt x="23" y="11"/>
                    <a:pt x="13" y="14"/>
                  </a:cubicBezTo>
                  <a:cubicBezTo>
                    <a:pt x="1" y="56"/>
                    <a:pt x="57" y="56"/>
                    <a:pt x="50" y="93"/>
                  </a:cubicBezTo>
                  <a:cubicBezTo>
                    <a:pt x="80" y="101"/>
                    <a:pt x="118" y="85"/>
                    <a:pt x="132" y="127"/>
                  </a:cubicBezTo>
                  <a:cubicBezTo>
                    <a:pt x="113" y="127"/>
                    <a:pt x="102" y="149"/>
                    <a:pt x="80" y="149"/>
                  </a:cubicBezTo>
                  <a:lnTo>
                    <a:pt x="65" y="149"/>
                  </a:lnTo>
                  <a:cubicBezTo>
                    <a:pt x="50" y="149"/>
                    <a:pt x="73" y="171"/>
                    <a:pt x="61" y="179"/>
                  </a:cubicBezTo>
                  <a:cubicBezTo>
                    <a:pt x="61" y="187"/>
                    <a:pt x="61" y="194"/>
                    <a:pt x="65" y="197"/>
                  </a:cubicBezTo>
                  <a:cubicBezTo>
                    <a:pt x="68" y="202"/>
                    <a:pt x="73" y="202"/>
                    <a:pt x="76" y="202"/>
                  </a:cubicBezTo>
                  <a:cubicBezTo>
                    <a:pt x="110" y="187"/>
                    <a:pt x="125" y="179"/>
                    <a:pt x="140" y="179"/>
                  </a:cubicBezTo>
                  <a:cubicBezTo>
                    <a:pt x="158" y="179"/>
                    <a:pt x="173" y="190"/>
                    <a:pt x="207" y="216"/>
                  </a:cubicBezTo>
                  <a:lnTo>
                    <a:pt x="214" y="216"/>
                  </a:lnTo>
                  <a:cubicBezTo>
                    <a:pt x="225" y="216"/>
                    <a:pt x="233" y="209"/>
                    <a:pt x="241" y="202"/>
                  </a:cubicBezTo>
                  <a:cubicBezTo>
                    <a:pt x="244" y="194"/>
                    <a:pt x="252" y="187"/>
                    <a:pt x="263" y="187"/>
                  </a:cubicBezTo>
                  <a:lnTo>
                    <a:pt x="270" y="187"/>
                  </a:lnTo>
                  <a:cubicBezTo>
                    <a:pt x="275" y="179"/>
                    <a:pt x="282" y="171"/>
                    <a:pt x="289" y="164"/>
                  </a:cubicBezTo>
                  <a:cubicBezTo>
                    <a:pt x="275" y="157"/>
                    <a:pt x="248" y="168"/>
                    <a:pt x="252" y="138"/>
                  </a:cubicBezTo>
                  <a:cubicBezTo>
                    <a:pt x="211" y="52"/>
                    <a:pt x="125" y="37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4" name="Google Shape;18814;p13"/>
            <p:cNvSpPr/>
            <p:nvPr/>
          </p:nvSpPr>
          <p:spPr>
            <a:xfrm>
              <a:off x="-5018282" y="199165"/>
              <a:ext cx="15710" cy="12367"/>
            </a:xfrm>
            <a:custGeom>
              <a:avLst/>
              <a:gdLst/>
              <a:ahLst/>
              <a:cxnLst/>
              <a:rect l="l" t="t" r="r" b="b"/>
              <a:pathLst>
                <a:path w="329" h="259" extrusionOk="0">
                  <a:moveTo>
                    <a:pt x="187" y="0"/>
                  </a:moveTo>
                  <a:cubicBezTo>
                    <a:pt x="131" y="0"/>
                    <a:pt x="26" y="64"/>
                    <a:pt x="0" y="112"/>
                  </a:cubicBezTo>
                  <a:cubicBezTo>
                    <a:pt x="4" y="116"/>
                    <a:pt x="7" y="120"/>
                    <a:pt x="11" y="120"/>
                  </a:cubicBezTo>
                  <a:cubicBezTo>
                    <a:pt x="23" y="135"/>
                    <a:pt x="41" y="135"/>
                    <a:pt x="56" y="138"/>
                  </a:cubicBezTo>
                  <a:cubicBezTo>
                    <a:pt x="64" y="128"/>
                    <a:pt x="56" y="102"/>
                    <a:pt x="78" y="102"/>
                  </a:cubicBezTo>
                  <a:lnTo>
                    <a:pt x="86" y="102"/>
                  </a:lnTo>
                  <a:cubicBezTo>
                    <a:pt x="86" y="98"/>
                    <a:pt x="90" y="93"/>
                    <a:pt x="93" y="93"/>
                  </a:cubicBezTo>
                  <a:cubicBezTo>
                    <a:pt x="86" y="53"/>
                    <a:pt x="127" y="64"/>
                    <a:pt x="146" y="45"/>
                  </a:cubicBezTo>
                  <a:lnTo>
                    <a:pt x="146" y="45"/>
                  </a:lnTo>
                  <a:cubicBezTo>
                    <a:pt x="142" y="60"/>
                    <a:pt x="138" y="71"/>
                    <a:pt x="138" y="86"/>
                  </a:cubicBezTo>
                  <a:cubicBezTo>
                    <a:pt x="142" y="90"/>
                    <a:pt x="146" y="93"/>
                    <a:pt x="149" y="98"/>
                  </a:cubicBezTo>
                  <a:cubicBezTo>
                    <a:pt x="157" y="102"/>
                    <a:pt x="164" y="109"/>
                    <a:pt x="172" y="116"/>
                  </a:cubicBezTo>
                  <a:cubicBezTo>
                    <a:pt x="180" y="105"/>
                    <a:pt x="164" y="90"/>
                    <a:pt x="176" y="83"/>
                  </a:cubicBezTo>
                  <a:lnTo>
                    <a:pt x="176" y="83"/>
                  </a:lnTo>
                  <a:cubicBezTo>
                    <a:pt x="198" y="120"/>
                    <a:pt x="261" y="124"/>
                    <a:pt x="258" y="180"/>
                  </a:cubicBezTo>
                  <a:cubicBezTo>
                    <a:pt x="221" y="217"/>
                    <a:pt x="261" y="236"/>
                    <a:pt x="277" y="259"/>
                  </a:cubicBezTo>
                  <a:cubicBezTo>
                    <a:pt x="288" y="236"/>
                    <a:pt x="299" y="217"/>
                    <a:pt x="306" y="195"/>
                  </a:cubicBezTo>
                  <a:cubicBezTo>
                    <a:pt x="329" y="131"/>
                    <a:pt x="261" y="12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5" name="Google Shape;18815;p13"/>
            <p:cNvSpPr/>
            <p:nvPr/>
          </p:nvSpPr>
          <p:spPr>
            <a:xfrm>
              <a:off x="-5346563" y="117942"/>
              <a:ext cx="12893" cy="9311"/>
            </a:xfrm>
            <a:custGeom>
              <a:avLst/>
              <a:gdLst/>
              <a:ahLst/>
              <a:cxnLst/>
              <a:rect l="l" t="t" r="r" b="b"/>
              <a:pathLst>
                <a:path w="270" h="195" extrusionOk="0">
                  <a:moveTo>
                    <a:pt x="124" y="0"/>
                  </a:moveTo>
                  <a:cubicBezTo>
                    <a:pt x="109" y="0"/>
                    <a:pt x="94" y="5"/>
                    <a:pt x="79" y="19"/>
                  </a:cubicBezTo>
                  <a:cubicBezTo>
                    <a:pt x="79" y="27"/>
                    <a:pt x="76" y="41"/>
                    <a:pt x="83" y="49"/>
                  </a:cubicBezTo>
                  <a:cubicBezTo>
                    <a:pt x="121" y="105"/>
                    <a:pt x="121" y="105"/>
                    <a:pt x="45" y="128"/>
                  </a:cubicBezTo>
                  <a:cubicBezTo>
                    <a:pt x="34" y="143"/>
                    <a:pt x="0" y="154"/>
                    <a:pt x="26" y="180"/>
                  </a:cubicBezTo>
                  <a:cubicBezTo>
                    <a:pt x="34" y="191"/>
                    <a:pt x="38" y="195"/>
                    <a:pt x="42" y="195"/>
                  </a:cubicBezTo>
                  <a:cubicBezTo>
                    <a:pt x="49" y="195"/>
                    <a:pt x="53" y="180"/>
                    <a:pt x="60" y="169"/>
                  </a:cubicBezTo>
                  <a:cubicBezTo>
                    <a:pt x="64" y="165"/>
                    <a:pt x="71" y="165"/>
                    <a:pt x="76" y="165"/>
                  </a:cubicBezTo>
                  <a:cubicBezTo>
                    <a:pt x="83" y="165"/>
                    <a:pt x="90" y="165"/>
                    <a:pt x="98" y="169"/>
                  </a:cubicBezTo>
                  <a:cubicBezTo>
                    <a:pt x="112" y="172"/>
                    <a:pt x="128" y="172"/>
                    <a:pt x="143" y="172"/>
                  </a:cubicBezTo>
                  <a:cubicBezTo>
                    <a:pt x="191" y="172"/>
                    <a:pt x="225" y="150"/>
                    <a:pt x="240" y="94"/>
                  </a:cubicBezTo>
                  <a:cubicBezTo>
                    <a:pt x="247" y="67"/>
                    <a:pt x="269" y="31"/>
                    <a:pt x="210" y="23"/>
                  </a:cubicBezTo>
                  <a:cubicBezTo>
                    <a:pt x="180" y="15"/>
                    <a:pt x="15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6" name="Google Shape;18816;p13"/>
            <p:cNvSpPr/>
            <p:nvPr/>
          </p:nvSpPr>
          <p:spPr>
            <a:xfrm>
              <a:off x="-5024394" y="105623"/>
              <a:ext cx="13083" cy="11651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98" y="1"/>
                  </a:moveTo>
                  <a:cubicBezTo>
                    <a:pt x="94" y="1"/>
                    <a:pt x="94" y="1"/>
                    <a:pt x="94" y="4"/>
                  </a:cubicBezTo>
                  <a:cubicBezTo>
                    <a:pt x="91" y="30"/>
                    <a:pt x="83" y="38"/>
                    <a:pt x="75" y="38"/>
                  </a:cubicBezTo>
                  <a:cubicBezTo>
                    <a:pt x="61" y="38"/>
                    <a:pt x="46" y="16"/>
                    <a:pt x="30" y="8"/>
                  </a:cubicBezTo>
                  <a:lnTo>
                    <a:pt x="30" y="8"/>
                  </a:lnTo>
                  <a:cubicBezTo>
                    <a:pt x="35" y="23"/>
                    <a:pt x="1" y="53"/>
                    <a:pt x="49" y="53"/>
                  </a:cubicBezTo>
                  <a:cubicBezTo>
                    <a:pt x="80" y="53"/>
                    <a:pt x="80" y="79"/>
                    <a:pt x="75" y="106"/>
                  </a:cubicBezTo>
                  <a:cubicBezTo>
                    <a:pt x="87" y="116"/>
                    <a:pt x="117" y="124"/>
                    <a:pt x="109" y="146"/>
                  </a:cubicBezTo>
                  <a:cubicBezTo>
                    <a:pt x="102" y="158"/>
                    <a:pt x="87" y="165"/>
                    <a:pt x="75" y="165"/>
                  </a:cubicBezTo>
                  <a:cubicBezTo>
                    <a:pt x="64" y="165"/>
                    <a:pt x="57" y="161"/>
                    <a:pt x="49" y="161"/>
                  </a:cubicBezTo>
                  <a:cubicBezTo>
                    <a:pt x="46" y="173"/>
                    <a:pt x="42" y="184"/>
                    <a:pt x="42" y="195"/>
                  </a:cubicBezTo>
                  <a:cubicBezTo>
                    <a:pt x="53" y="210"/>
                    <a:pt x="46" y="244"/>
                    <a:pt x="80" y="244"/>
                  </a:cubicBezTo>
                  <a:cubicBezTo>
                    <a:pt x="91" y="218"/>
                    <a:pt x="120" y="213"/>
                    <a:pt x="139" y="195"/>
                  </a:cubicBezTo>
                  <a:cubicBezTo>
                    <a:pt x="147" y="187"/>
                    <a:pt x="154" y="187"/>
                    <a:pt x="165" y="187"/>
                  </a:cubicBezTo>
                  <a:lnTo>
                    <a:pt x="173" y="187"/>
                  </a:lnTo>
                  <a:cubicBezTo>
                    <a:pt x="184" y="191"/>
                    <a:pt x="192" y="191"/>
                    <a:pt x="195" y="191"/>
                  </a:cubicBezTo>
                  <a:cubicBezTo>
                    <a:pt x="210" y="191"/>
                    <a:pt x="218" y="184"/>
                    <a:pt x="218" y="154"/>
                  </a:cubicBezTo>
                  <a:cubicBezTo>
                    <a:pt x="214" y="124"/>
                    <a:pt x="225" y="101"/>
                    <a:pt x="255" y="101"/>
                  </a:cubicBezTo>
                  <a:lnTo>
                    <a:pt x="274" y="101"/>
                  </a:lnTo>
                  <a:cubicBezTo>
                    <a:pt x="274" y="90"/>
                    <a:pt x="270" y="75"/>
                    <a:pt x="266" y="61"/>
                  </a:cubicBezTo>
                  <a:cubicBezTo>
                    <a:pt x="259" y="68"/>
                    <a:pt x="251" y="72"/>
                    <a:pt x="244" y="72"/>
                  </a:cubicBezTo>
                  <a:cubicBezTo>
                    <a:pt x="237" y="72"/>
                    <a:pt x="229" y="64"/>
                    <a:pt x="225" y="56"/>
                  </a:cubicBezTo>
                  <a:cubicBezTo>
                    <a:pt x="218" y="49"/>
                    <a:pt x="210" y="42"/>
                    <a:pt x="203" y="42"/>
                  </a:cubicBezTo>
                  <a:lnTo>
                    <a:pt x="199" y="42"/>
                  </a:lnTo>
                  <a:lnTo>
                    <a:pt x="199" y="46"/>
                  </a:lnTo>
                  <a:cubicBezTo>
                    <a:pt x="195" y="46"/>
                    <a:pt x="192" y="49"/>
                    <a:pt x="187" y="49"/>
                  </a:cubicBezTo>
                  <a:cubicBezTo>
                    <a:pt x="180" y="49"/>
                    <a:pt x="173" y="46"/>
                    <a:pt x="161" y="42"/>
                  </a:cubicBezTo>
                  <a:cubicBezTo>
                    <a:pt x="154" y="38"/>
                    <a:pt x="147" y="34"/>
                    <a:pt x="139" y="34"/>
                  </a:cubicBezTo>
                  <a:cubicBezTo>
                    <a:pt x="132" y="34"/>
                    <a:pt x="120" y="46"/>
                    <a:pt x="117" y="72"/>
                  </a:cubicBezTo>
                  <a:cubicBezTo>
                    <a:pt x="87" y="49"/>
                    <a:pt x="128" y="16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7" name="Google Shape;18817;p13"/>
            <p:cNvSpPr/>
            <p:nvPr/>
          </p:nvSpPr>
          <p:spPr>
            <a:xfrm>
              <a:off x="-5063454" y="-25356"/>
              <a:ext cx="14850" cy="12176"/>
            </a:xfrm>
            <a:custGeom>
              <a:avLst/>
              <a:gdLst/>
              <a:ahLst/>
              <a:cxnLst/>
              <a:rect l="l" t="t" r="r" b="b"/>
              <a:pathLst>
                <a:path w="311" h="255" extrusionOk="0">
                  <a:moveTo>
                    <a:pt x="131" y="0"/>
                  </a:moveTo>
                  <a:cubicBezTo>
                    <a:pt x="101" y="0"/>
                    <a:pt x="79" y="7"/>
                    <a:pt x="63" y="30"/>
                  </a:cubicBezTo>
                  <a:lnTo>
                    <a:pt x="63" y="33"/>
                  </a:lnTo>
                  <a:cubicBezTo>
                    <a:pt x="63" y="37"/>
                    <a:pt x="68" y="37"/>
                    <a:pt x="68" y="37"/>
                  </a:cubicBezTo>
                  <a:cubicBezTo>
                    <a:pt x="71" y="37"/>
                    <a:pt x="75" y="33"/>
                    <a:pt x="79" y="33"/>
                  </a:cubicBezTo>
                  <a:lnTo>
                    <a:pt x="90" y="33"/>
                  </a:lnTo>
                  <a:cubicBezTo>
                    <a:pt x="94" y="33"/>
                    <a:pt x="101" y="33"/>
                    <a:pt x="105" y="41"/>
                  </a:cubicBezTo>
                  <a:cubicBezTo>
                    <a:pt x="90" y="71"/>
                    <a:pt x="56" y="63"/>
                    <a:pt x="30" y="71"/>
                  </a:cubicBezTo>
                  <a:cubicBezTo>
                    <a:pt x="19" y="85"/>
                    <a:pt x="8" y="97"/>
                    <a:pt x="1" y="112"/>
                  </a:cubicBezTo>
                  <a:lnTo>
                    <a:pt x="1" y="119"/>
                  </a:lnTo>
                  <a:cubicBezTo>
                    <a:pt x="19" y="108"/>
                    <a:pt x="37" y="97"/>
                    <a:pt x="60" y="90"/>
                  </a:cubicBezTo>
                  <a:cubicBezTo>
                    <a:pt x="71" y="85"/>
                    <a:pt x="82" y="82"/>
                    <a:pt x="90" y="82"/>
                  </a:cubicBezTo>
                  <a:cubicBezTo>
                    <a:pt x="116" y="82"/>
                    <a:pt x="135" y="97"/>
                    <a:pt x="139" y="135"/>
                  </a:cubicBezTo>
                  <a:lnTo>
                    <a:pt x="135" y="135"/>
                  </a:lnTo>
                  <a:lnTo>
                    <a:pt x="139" y="138"/>
                  </a:lnTo>
                  <a:cubicBezTo>
                    <a:pt x="168" y="183"/>
                    <a:pt x="232" y="161"/>
                    <a:pt x="265" y="198"/>
                  </a:cubicBezTo>
                  <a:cubicBezTo>
                    <a:pt x="277" y="216"/>
                    <a:pt x="247" y="232"/>
                    <a:pt x="258" y="254"/>
                  </a:cubicBezTo>
                  <a:cubicBezTo>
                    <a:pt x="288" y="220"/>
                    <a:pt x="307" y="183"/>
                    <a:pt x="310" y="142"/>
                  </a:cubicBezTo>
                  <a:lnTo>
                    <a:pt x="310" y="142"/>
                  </a:lnTo>
                  <a:cubicBezTo>
                    <a:pt x="299" y="149"/>
                    <a:pt x="288" y="153"/>
                    <a:pt x="280" y="153"/>
                  </a:cubicBezTo>
                  <a:cubicBezTo>
                    <a:pt x="265" y="153"/>
                    <a:pt x="254" y="142"/>
                    <a:pt x="243" y="119"/>
                  </a:cubicBezTo>
                  <a:cubicBezTo>
                    <a:pt x="217" y="108"/>
                    <a:pt x="210" y="85"/>
                    <a:pt x="213" y="56"/>
                  </a:cubicBezTo>
                  <a:lnTo>
                    <a:pt x="220" y="56"/>
                  </a:lnTo>
                  <a:cubicBezTo>
                    <a:pt x="251" y="56"/>
                    <a:pt x="270" y="75"/>
                    <a:pt x="280" y="97"/>
                  </a:cubicBezTo>
                  <a:lnTo>
                    <a:pt x="292" y="97"/>
                  </a:lnTo>
                  <a:cubicBezTo>
                    <a:pt x="288" y="85"/>
                    <a:pt x="288" y="75"/>
                    <a:pt x="288" y="67"/>
                  </a:cubicBezTo>
                  <a:cubicBezTo>
                    <a:pt x="247" y="30"/>
                    <a:pt x="198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8" name="Google Shape;18818;p13"/>
            <p:cNvSpPr/>
            <p:nvPr/>
          </p:nvSpPr>
          <p:spPr>
            <a:xfrm>
              <a:off x="-5286207" y="112069"/>
              <a:ext cx="13418" cy="12176"/>
            </a:xfrm>
            <a:custGeom>
              <a:avLst/>
              <a:gdLst/>
              <a:ahLst/>
              <a:cxnLst/>
              <a:rect l="l" t="t" r="r" b="b"/>
              <a:pathLst>
                <a:path w="281" h="255" extrusionOk="0">
                  <a:moveTo>
                    <a:pt x="265" y="0"/>
                  </a:moveTo>
                  <a:lnTo>
                    <a:pt x="265" y="0"/>
                  </a:lnTo>
                  <a:cubicBezTo>
                    <a:pt x="239" y="11"/>
                    <a:pt x="209" y="38"/>
                    <a:pt x="180" y="38"/>
                  </a:cubicBezTo>
                  <a:cubicBezTo>
                    <a:pt x="168" y="38"/>
                    <a:pt x="157" y="33"/>
                    <a:pt x="142" y="26"/>
                  </a:cubicBezTo>
                  <a:lnTo>
                    <a:pt x="142" y="26"/>
                  </a:lnTo>
                  <a:cubicBezTo>
                    <a:pt x="157" y="42"/>
                    <a:pt x="165" y="52"/>
                    <a:pt x="142" y="64"/>
                  </a:cubicBezTo>
                  <a:cubicBezTo>
                    <a:pt x="131" y="68"/>
                    <a:pt x="123" y="75"/>
                    <a:pt x="116" y="75"/>
                  </a:cubicBezTo>
                  <a:cubicBezTo>
                    <a:pt x="108" y="75"/>
                    <a:pt x="101" y="68"/>
                    <a:pt x="101" y="52"/>
                  </a:cubicBezTo>
                  <a:cubicBezTo>
                    <a:pt x="90" y="49"/>
                    <a:pt x="78" y="49"/>
                    <a:pt x="68" y="49"/>
                  </a:cubicBezTo>
                  <a:cubicBezTo>
                    <a:pt x="37" y="49"/>
                    <a:pt x="18" y="60"/>
                    <a:pt x="18" y="105"/>
                  </a:cubicBezTo>
                  <a:cubicBezTo>
                    <a:pt x="18" y="112"/>
                    <a:pt x="8" y="120"/>
                    <a:pt x="0" y="128"/>
                  </a:cubicBezTo>
                  <a:cubicBezTo>
                    <a:pt x="15" y="142"/>
                    <a:pt x="30" y="150"/>
                    <a:pt x="45" y="150"/>
                  </a:cubicBezTo>
                  <a:cubicBezTo>
                    <a:pt x="52" y="150"/>
                    <a:pt x="63" y="146"/>
                    <a:pt x="75" y="135"/>
                  </a:cubicBezTo>
                  <a:cubicBezTo>
                    <a:pt x="90" y="120"/>
                    <a:pt x="104" y="109"/>
                    <a:pt x="120" y="109"/>
                  </a:cubicBezTo>
                  <a:cubicBezTo>
                    <a:pt x="127" y="109"/>
                    <a:pt x="135" y="112"/>
                    <a:pt x="142" y="116"/>
                  </a:cubicBezTo>
                  <a:cubicBezTo>
                    <a:pt x="168" y="135"/>
                    <a:pt x="153" y="161"/>
                    <a:pt x="142" y="183"/>
                  </a:cubicBezTo>
                  <a:cubicBezTo>
                    <a:pt x="139" y="195"/>
                    <a:pt x="135" y="202"/>
                    <a:pt x="131" y="213"/>
                  </a:cubicBezTo>
                  <a:cubicBezTo>
                    <a:pt x="135" y="225"/>
                    <a:pt x="131" y="235"/>
                    <a:pt x="123" y="247"/>
                  </a:cubicBezTo>
                  <a:cubicBezTo>
                    <a:pt x="131" y="251"/>
                    <a:pt x="139" y="254"/>
                    <a:pt x="146" y="254"/>
                  </a:cubicBezTo>
                  <a:cubicBezTo>
                    <a:pt x="153" y="254"/>
                    <a:pt x="161" y="251"/>
                    <a:pt x="165" y="240"/>
                  </a:cubicBezTo>
                  <a:cubicBezTo>
                    <a:pt x="172" y="221"/>
                    <a:pt x="180" y="213"/>
                    <a:pt x="194" y="206"/>
                  </a:cubicBezTo>
                  <a:cubicBezTo>
                    <a:pt x="198" y="195"/>
                    <a:pt x="198" y="183"/>
                    <a:pt x="202" y="172"/>
                  </a:cubicBezTo>
                  <a:cubicBezTo>
                    <a:pt x="183" y="154"/>
                    <a:pt x="168" y="131"/>
                    <a:pt x="202" y="112"/>
                  </a:cubicBezTo>
                  <a:cubicBezTo>
                    <a:pt x="209" y="105"/>
                    <a:pt x="217" y="105"/>
                    <a:pt x="225" y="105"/>
                  </a:cubicBezTo>
                  <a:cubicBezTo>
                    <a:pt x="243" y="105"/>
                    <a:pt x="247" y="128"/>
                    <a:pt x="261" y="142"/>
                  </a:cubicBezTo>
                  <a:lnTo>
                    <a:pt x="261" y="146"/>
                  </a:lnTo>
                  <a:lnTo>
                    <a:pt x="265" y="142"/>
                  </a:lnTo>
                  <a:cubicBezTo>
                    <a:pt x="270" y="142"/>
                    <a:pt x="273" y="138"/>
                    <a:pt x="273" y="135"/>
                  </a:cubicBezTo>
                  <a:lnTo>
                    <a:pt x="273" y="109"/>
                  </a:lnTo>
                  <a:lnTo>
                    <a:pt x="270" y="109"/>
                  </a:lnTo>
                  <a:cubicBezTo>
                    <a:pt x="254" y="71"/>
                    <a:pt x="280" y="38"/>
                    <a:pt x="2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9" name="Google Shape;18819;p13"/>
            <p:cNvSpPr/>
            <p:nvPr/>
          </p:nvSpPr>
          <p:spPr>
            <a:xfrm>
              <a:off x="-5170939" y="11555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72" y="1"/>
                  </a:moveTo>
                  <a:cubicBezTo>
                    <a:pt x="42" y="38"/>
                    <a:pt x="54" y="90"/>
                    <a:pt x="16" y="124"/>
                  </a:cubicBezTo>
                  <a:cubicBezTo>
                    <a:pt x="1" y="135"/>
                    <a:pt x="9" y="154"/>
                    <a:pt x="23" y="154"/>
                  </a:cubicBezTo>
                  <a:cubicBezTo>
                    <a:pt x="83" y="165"/>
                    <a:pt x="121" y="228"/>
                    <a:pt x="184" y="228"/>
                  </a:cubicBezTo>
                  <a:cubicBezTo>
                    <a:pt x="158" y="161"/>
                    <a:pt x="218" y="187"/>
                    <a:pt x="240" y="176"/>
                  </a:cubicBezTo>
                  <a:cubicBezTo>
                    <a:pt x="221" y="161"/>
                    <a:pt x="229" y="147"/>
                    <a:pt x="233" y="128"/>
                  </a:cubicBezTo>
                  <a:cubicBezTo>
                    <a:pt x="237" y="109"/>
                    <a:pt x="240" y="94"/>
                    <a:pt x="221" y="79"/>
                  </a:cubicBezTo>
                  <a:cubicBezTo>
                    <a:pt x="214" y="83"/>
                    <a:pt x="206" y="83"/>
                    <a:pt x="199" y="83"/>
                  </a:cubicBezTo>
                  <a:cubicBezTo>
                    <a:pt x="192" y="90"/>
                    <a:pt x="188" y="97"/>
                    <a:pt x="180" y="105"/>
                  </a:cubicBezTo>
                  <a:cubicBezTo>
                    <a:pt x="173" y="113"/>
                    <a:pt x="166" y="131"/>
                    <a:pt x="154" y="131"/>
                  </a:cubicBezTo>
                  <a:cubicBezTo>
                    <a:pt x="150" y="131"/>
                    <a:pt x="147" y="128"/>
                    <a:pt x="139" y="124"/>
                  </a:cubicBezTo>
                  <a:cubicBezTo>
                    <a:pt x="128" y="113"/>
                    <a:pt x="150" y="97"/>
                    <a:pt x="154" y="87"/>
                  </a:cubicBezTo>
                  <a:lnTo>
                    <a:pt x="154" y="87"/>
                  </a:lnTo>
                  <a:cubicBezTo>
                    <a:pt x="139" y="90"/>
                    <a:pt x="124" y="102"/>
                    <a:pt x="109" y="102"/>
                  </a:cubicBezTo>
                  <a:cubicBezTo>
                    <a:pt x="94" y="102"/>
                    <a:pt x="83" y="90"/>
                    <a:pt x="76" y="64"/>
                  </a:cubicBezTo>
                  <a:lnTo>
                    <a:pt x="173" y="64"/>
                  </a:lnTo>
                  <a:cubicBezTo>
                    <a:pt x="173" y="53"/>
                    <a:pt x="176" y="42"/>
                    <a:pt x="180" y="30"/>
                  </a:cubicBezTo>
                  <a:cubicBezTo>
                    <a:pt x="169" y="19"/>
                    <a:pt x="158" y="19"/>
                    <a:pt x="143" y="19"/>
                  </a:cubicBezTo>
                  <a:lnTo>
                    <a:pt x="113" y="19"/>
                  </a:lnTo>
                  <a:cubicBezTo>
                    <a:pt x="98" y="19"/>
                    <a:pt x="83" y="16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0" name="Google Shape;18820;p13"/>
            <p:cNvSpPr/>
            <p:nvPr/>
          </p:nvSpPr>
          <p:spPr>
            <a:xfrm>
              <a:off x="-4923546" y="108488"/>
              <a:ext cx="13465" cy="9311"/>
            </a:xfrm>
            <a:custGeom>
              <a:avLst/>
              <a:gdLst/>
              <a:ahLst/>
              <a:cxnLst/>
              <a:rect l="l" t="t" r="r" b="b"/>
              <a:pathLst>
                <a:path w="282" h="195" extrusionOk="0">
                  <a:moveTo>
                    <a:pt x="57" y="64"/>
                  </a:moveTo>
                  <a:cubicBezTo>
                    <a:pt x="61" y="64"/>
                    <a:pt x="68" y="64"/>
                    <a:pt x="72" y="68"/>
                  </a:cubicBezTo>
                  <a:cubicBezTo>
                    <a:pt x="80" y="82"/>
                    <a:pt x="83" y="98"/>
                    <a:pt x="64" y="108"/>
                  </a:cubicBezTo>
                  <a:cubicBezTo>
                    <a:pt x="61" y="113"/>
                    <a:pt x="57" y="113"/>
                    <a:pt x="54" y="113"/>
                  </a:cubicBezTo>
                  <a:cubicBezTo>
                    <a:pt x="46" y="113"/>
                    <a:pt x="42" y="113"/>
                    <a:pt x="38" y="105"/>
                  </a:cubicBezTo>
                  <a:cubicBezTo>
                    <a:pt x="31" y="94"/>
                    <a:pt x="38" y="82"/>
                    <a:pt x="46" y="72"/>
                  </a:cubicBezTo>
                  <a:cubicBezTo>
                    <a:pt x="49" y="68"/>
                    <a:pt x="54" y="64"/>
                    <a:pt x="57" y="64"/>
                  </a:cubicBezTo>
                  <a:close/>
                  <a:moveTo>
                    <a:pt x="139" y="1"/>
                  </a:moveTo>
                  <a:cubicBezTo>
                    <a:pt x="132" y="1"/>
                    <a:pt x="128" y="1"/>
                    <a:pt x="121" y="4"/>
                  </a:cubicBezTo>
                  <a:cubicBezTo>
                    <a:pt x="46" y="19"/>
                    <a:pt x="16" y="56"/>
                    <a:pt x="1" y="146"/>
                  </a:cubicBezTo>
                  <a:cubicBezTo>
                    <a:pt x="27" y="150"/>
                    <a:pt x="23" y="195"/>
                    <a:pt x="57" y="195"/>
                  </a:cubicBezTo>
                  <a:lnTo>
                    <a:pt x="61" y="195"/>
                  </a:lnTo>
                  <a:cubicBezTo>
                    <a:pt x="54" y="176"/>
                    <a:pt x="72" y="180"/>
                    <a:pt x="80" y="172"/>
                  </a:cubicBezTo>
                  <a:cubicBezTo>
                    <a:pt x="61" y="135"/>
                    <a:pt x="72" y="127"/>
                    <a:pt x="90" y="127"/>
                  </a:cubicBezTo>
                  <a:cubicBezTo>
                    <a:pt x="98" y="127"/>
                    <a:pt x="109" y="127"/>
                    <a:pt x="121" y="131"/>
                  </a:cubicBezTo>
                  <a:cubicBezTo>
                    <a:pt x="106" y="143"/>
                    <a:pt x="94" y="158"/>
                    <a:pt x="83" y="172"/>
                  </a:cubicBezTo>
                  <a:lnTo>
                    <a:pt x="87" y="172"/>
                  </a:lnTo>
                  <a:cubicBezTo>
                    <a:pt x="106" y="172"/>
                    <a:pt x="121" y="161"/>
                    <a:pt x="135" y="150"/>
                  </a:cubicBezTo>
                  <a:cubicBezTo>
                    <a:pt x="143" y="143"/>
                    <a:pt x="150" y="139"/>
                    <a:pt x="154" y="139"/>
                  </a:cubicBezTo>
                  <a:cubicBezTo>
                    <a:pt x="169" y="139"/>
                    <a:pt x="173" y="158"/>
                    <a:pt x="180" y="172"/>
                  </a:cubicBezTo>
                  <a:cubicBezTo>
                    <a:pt x="188" y="176"/>
                    <a:pt x="195" y="184"/>
                    <a:pt x="203" y="191"/>
                  </a:cubicBezTo>
                  <a:cubicBezTo>
                    <a:pt x="206" y="187"/>
                    <a:pt x="211" y="184"/>
                    <a:pt x="214" y="176"/>
                  </a:cubicBezTo>
                  <a:cubicBezTo>
                    <a:pt x="211" y="143"/>
                    <a:pt x="192" y="120"/>
                    <a:pt x="161" y="101"/>
                  </a:cubicBezTo>
                  <a:cubicBezTo>
                    <a:pt x="154" y="98"/>
                    <a:pt x="128" y="94"/>
                    <a:pt x="143" y="72"/>
                  </a:cubicBezTo>
                  <a:cubicBezTo>
                    <a:pt x="150" y="60"/>
                    <a:pt x="158" y="46"/>
                    <a:pt x="173" y="41"/>
                  </a:cubicBezTo>
                  <a:lnTo>
                    <a:pt x="180" y="41"/>
                  </a:lnTo>
                  <a:cubicBezTo>
                    <a:pt x="195" y="41"/>
                    <a:pt x="203" y="53"/>
                    <a:pt x="211" y="64"/>
                  </a:cubicBezTo>
                  <a:cubicBezTo>
                    <a:pt x="218" y="75"/>
                    <a:pt x="240" y="82"/>
                    <a:pt x="251" y="82"/>
                  </a:cubicBezTo>
                  <a:cubicBezTo>
                    <a:pt x="263" y="82"/>
                    <a:pt x="270" y="90"/>
                    <a:pt x="281" y="94"/>
                  </a:cubicBezTo>
                  <a:cubicBezTo>
                    <a:pt x="247" y="41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1" name="Google Shape;18821;p13"/>
            <p:cNvSpPr/>
            <p:nvPr/>
          </p:nvSpPr>
          <p:spPr>
            <a:xfrm>
              <a:off x="-5277469" y="102567"/>
              <a:ext cx="12701" cy="13465"/>
            </a:xfrm>
            <a:custGeom>
              <a:avLst/>
              <a:gdLst/>
              <a:ahLst/>
              <a:cxnLst/>
              <a:rect l="l" t="t" r="r" b="b"/>
              <a:pathLst>
                <a:path w="266" h="282" extrusionOk="0">
                  <a:moveTo>
                    <a:pt x="206" y="1"/>
                  </a:moveTo>
                  <a:cubicBezTo>
                    <a:pt x="199" y="1"/>
                    <a:pt x="194" y="8"/>
                    <a:pt x="187" y="16"/>
                  </a:cubicBezTo>
                  <a:cubicBezTo>
                    <a:pt x="183" y="20"/>
                    <a:pt x="176" y="27"/>
                    <a:pt x="172" y="27"/>
                  </a:cubicBezTo>
                  <a:cubicBezTo>
                    <a:pt x="165" y="27"/>
                    <a:pt x="161" y="20"/>
                    <a:pt x="154" y="5"/>
                  </a:cubicBezTo>
                  <a:lnTo>
                    <a:pt x="146" y="5"/>
                  </a:lnTo>
                  <a:cubicBezTo>
                    <a:pt x="131" y="5"/>
                    <a:pt x="123" y="23"/>
                    <a:pt x="113" y="35"/>
                  </a:cubicBezTo>
                  <a:cubicBezTo>
                    <a:pt x="123" y="42"/>
                    <a:pt x="131" y="49"/>
                    <a:pt x="127" y="65"/>
                  </a:cubicBezTo>
                  <a:cubicBezTo>
                    <a:pt x="90" y="87"/>
                    <a:pt x="68" y="128"/>
                    <a:pt x="15" y="132"/>
                  </a:cubicBezTo>
                  <a:cubicBezTo>
                    <a:pt x="0" y="154"/>
                    <a:pt x="4" y="173"/>
                    <a:pt x="30" y="173"/>
                  </a:cubicBezTo>
                  <a:lnTo>
                    <a:pt x="37" y="173"/>
                  </a:lnTo>
                  <a:cubicBezTo>
                    <a:pt x="56" y="170"/>
                    <a:pt x="71" y="154"/>
                    <a:pt x="90" y="143"/>
                  </a:cubicBezTo>
                  <a:cubicBezTo>
                    <a:pt x="97" y="136"/>
                    <a:pt x="105" y="132"/>
                    <a:pt x="113" y="132"/>
                  </a:cubicBezTo>
                  <a:cubicBezTo>
                    <a:pt x="127" y="132"/>
                    <a:pt x="139" y="147"/>
                    <a:pt x="149" y="162"/>
                  </a:cubicBezTo>
                  <a:cubicBezTo>
                    <a:pt x="161" y="158"/>
                    <a:pt x="172" y="151"/>
                    <a:pt x="187" y="151"/>
                  </a:cubicBezTo>
                  <a:cubicBezTo>
                    <a:pt x="194" y="151"/>
                    <a:pt x="202" y="154"/>
                    <a:pt x="209" y="165"/>
                  </a:cubicBezTo>
                  <a:cubicBezTo>
                    <a:pt x="217" y="180"/>
                    <a:pt x="217" y="199"/>
                    <a:pt x="202" y="214"/>
                  </a:cubicBezTo>
                  <a:cubicBezTo>
                    <a:pt x="199" y="222"/>
                    <a:pt x="194" y="222"/>
                    <a:pt x="191" y="222"/>
                  </a:cubicBezTo>
                  <a:cubicBezTo>
                    <a:pt x="183" y="222"/>
                    <a:pt x="180" y="218"/>
                    <a:pt x="176" y="214"/>
                  </a:cubicBezTo>
                  <a:cubicBezTo>
                    <a:pt x="172" y="210"/>
                    <a:pt x="165" y="206"/>
                    <a:pt x="161" y="206"/>
                  </a:cubicBezTo>
                  <a:lnTo>
                    <a:pt x="157" y="206"/>
                  </a:lnTo>
                  <a:cubicBezTo>
                    <a:pt x="142" y="229"/>
                    <a:pt x="172" y="255"/>
                    <a:pt x="149" y="282"/>
                  </a:cubicBezTo>
                  <a:cubicBezTo>
                    <a:pt x="247" y="267"/>
                    <a:pt x="235" y="173"/>
                    <a:pt x="266" y="113"/>
                  </a:cubicBezTo>
                  <a:lnTo>
                    <a:pt x="266" y="113"/>
                  </a:lnTo>
                  <a:lnTo>
                    <a:pt x="254" y="125"/>
                  </a:lnTo>
                  <a:cubicBezTo>
                    <a:pt x="251" y="128"/>
                    <a:pt x="247" y="128"/>
                    <a:pt x="244" y="128"/>
                  </a:cubicBezTo>
                  <a:cubicBezTo>
                    <a:pt x="232" y="128"/>
                    <a:pt x="221" y="117"/>
                    <a:pt x="213" y="98"/>
                  </a:cubicBezTo>
                  <a:cubicBezTo>
                    <a:pt x="191" y="65"/>
                    <a:pt x="232" y="35"/>
                    <a:pt x="209" y="5"/>
                  </a:cubicBezTo>
                  <a:lnTo>
                    <a:pt x="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2" name="Google Shape;18822;p13"/>
            <p:cNvSpPr/>
            <p:nvPr/>
          </p:nvSpPr>
          <p:spPr>
            <a:xfrm>
              <a:off x="-5061687" y="61167"/>
              <a:ext cx="14707" cy="16330"/>
            </a:xfrm>
            <a:custGeom>
              <a:avLst/>
              <a:gdLst/>
              <a:ahLst/>
              <a:cxnLst/>
              <a:rect l="l" t="t" r="r" b="b"/>
              <a:pathLst>
                <a:path w="308" h="342" extrusionOk="0">
                  <a:moveTo>
                    <a:pt x="225" y="0"/>
                  </a:moveTo>
                  <a:cubicBezTo>
                    <a:pt x="221" y="0"/>
                    <a:pt x="217" y="8"/>
                    <a:pt x="221" y="16"/>
                  </a:cubicBezTo>
                  <a:cubicBezTo>
                    <a:pt x="225" y="38"/>
                    <a:pt x="243" y="64"/>
                    <a:pt x="217" y="87"/>
                  </a:cubicBezTo>
                  <a:cubicBezTo>
                    <a:pt x="206" y="105"/>
                    <a:pt x="195" y="121"/>
                    <a:pt x="183" y="139"/>
                  </a:cubicBezTo>
                  <a:cubicBezTo>
                    <a:pt x="191" y="147"/>
                    <a:pt x="195" y="157"/>
                    <a:pt x="191" y="169"/>
                  </a:cubicBezTo>
                  <a:cubicBezTo>
                    <a:pt x="188" y="202"/>
                    <a:pt x="176" y="233"/>
                    <a:pt x="135" y="240"/>
                  </a:cubicBezTo>
                  <a:cubicBezTo>
                    <a:pt x="124" y="288"/>
                    <a:pt x="86" y="300"/>
                    <a:pt x="45" y="307"/>
                  </a:cubicBezTo>
                  <a:cubicBezTo>
                    <a:pt x="42" y="307"/>
                    <a:pt x="38" y="311"/>
                    <a:pt x="34" y="311"/>
                  </a:cubicBezTo>
                  <a:cubicBezTo>
                    <a:pt x="31" y="311"/>
                    <a:pt x="26" y="307"/>
                    <a:pt x="23" y="307"/>
                  </a:cubicBezTo>
                  <a:cubicBezTo>
                    <a:pt x="19" y="307"/>
                    <a:pt x="16" y="304"/>
                    <a:pt x="12" y="304"/>
                  </a:cubicBezTo>
                  <a:cubicBezTo>
                    <a:pt x="8" y="304"/>
                    <a:pt x="4" y="307"/>
                    <a:pt x="0" y="311"/>
                  </a:cubicBezTo>
                  <a:cubicBezTo>
                    <a:pt x="16" y="333"/>
                    <a:pt x="31" y="341"/>
                    <a:pt x="45" y="341"/>
                  </a:cubicBezTo>
                  <a:cubicBezTo>
                    <a:pt x="64" y="341"/>
                    <a:pt x="83" y="330"/>
                    <a:pt x="102" y="319"/>
                  </a:cubicBezTo>
                  <a:cubicBezTo>
                    <a:pt x="124" y="307"/>
                    <a:pt x="135" y="281"/>
                    <a:pt x="169" y="281"/>
                  </a:cubicBezTo>
                  <a:lnTo>
                    <a:pt x="173" y="281"/>
                  </a:lnTo>
                  <a:cubicBezTo>
                    <a:pt x="217" y="281"/>
                    <a:pt x="221" y="247"/>
                    <a:pt x="214" y="214"/>
                  </a:cubicBezTo>
                  <a:cubicBezTo>
                    <a:pt x="240" y="214"/>
                    <a:pt x="251" y="244"/>
                    <a:pt x="273" y="244"/>
                  </a:cubicBezTo>
                  <a:cubicBezTo>
                    <a:pt x="278" y="244"/>
                    <a:pt x="285" y="244"/>
                    <a:pt x="288" y="240"/>
                  </a:cubicBezTo>
                  <a:cubicBezTo>
                    <a:pt x="259" y="233"/>
                    <a:pt x="251" y="210"/>
                    <a:pt x="259" y="184"/>
                  </a:cubicBezTo>
                  <a:cubicBezTo>
                    <a:pt x="259" y="143"/>
                    <a:pt x="292" y="117"/>
                    <a:pt x="304" y="79"/>
                  </a:cubicBezTo>
                  <a:cubicBezTo>
                    <a:pt x="278" y="57"/>
                    <a:pt x="296" y="42"/>
                    <a:pt x="307" y="23"/>
                  </a:cubicBezTo>
                  <a:cubicBezTo>
                    <a:pt x="281" y="19"/>
                    <a:pt x="255" y="23"/>
                    <a:pt x="228" y="5"/>
                  </a:cubicBezTo>
                  <a:cubicBezTo>
                    <a:pt x="228" y="0"/>
                    <a:pt x="225" y="0"/>
                    <a:pt x="2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3" name="Google Shape;18823;p13"/>
            <p:cNvSpPr/>
            <p:nvPr/>
          </p:nvSpPr>
          <p:spPr>
            <a:xfrm>
              <a:off x="-4982947" y="-94641"/>
              <a:ext cx="11078" cy="8595"/>
            </a:xfrm>
            <a:custGeom>
              <a:avLst/>
              <a:gdLst/>
              <a:ahLst/>
              <a:cxnLst/>
              <a:rect l="l" t="t" r="r" b="b"/>
              <a:pathLst>
                <a:path w="232" h="180" extrusionOk="0">
                  <a:moveTo>
                    <a:pt x="109" y="71"/>
                  </a:moveTo>
                  <a:cubicBezTo>
                    <a:pt x="116" y="71"/>
                    <a:pt x="123" y="71"/>
                    <a:pt x="135" y="75"/>
                  </a:cubicBezTo>
                  <a:cubicBezTo>
                    <a:pt x="120" y="87"/>
                    <a:pt x="109" y="94"/>
                    <a:pt x="101" y="101"/>
                  </a:cubicBezTo>
                  <a:cubicBezTo>
                    <a:pt x="90" y="109"/>
                    <a:pt x="97" y="131"/>
                    <a:pt x="78" y="131"/>
                  </a:cubicBezTo>
                  <a:lnTo>
                    <a:pt x="75" y="131"/>
                  </a:lnTo>
                  <a:cubicBezTo>
                    <a:pt x="71" y="131"/>
                    <a:pt x="60" y="123"/>
                    <a:pt x="60" y="120"/>
                  </a:cubicBezTo>
                  <a:cubicBezTo>
                    <a:pt x="52" y="97"/>
                    <a:pt x="68" y="87"/>
                    <a:pt x="82" y="75"/>
                  </a:cubicBezTo>
                  <a:cubicBezTo>
                    <a:pt x="90" y="71"/>
                    <a:pt x="97" y="71"/>
                    <a:pt x="109" y="71"/>
                  </a:cubicBezTo>
                  <a:close/>
                  <a:moveTo>
                    <a:pt x="94" y="0"/>
                  </a:moveTo>
                  <a:cubicBezTo>
                    <a:pt x="78" y="0"/>
                    <a:pt x="60" y="8"/>
                    <a:pt x="45" y="19"/>
                  </a:cubicBezTo>
                  <a:cubicBezTo>
                    <a:pt x="0" y="49"/>
                    <a:pt x="8" y="94"/>
                    <a:pt x="26" y="139"/>
                  </a:cubicBezTo>
                  <a:cubicBezTo>
                    <a:pt x="37" y="150"/>
                    <a:pt x="52" y="157"/>
                    <a:pt x="64" y="168"/>
                  </a:cubicBezTo>
                  <a:cubicBezTo>
                    <a:pt x="71" y="173"/>
                    <a:pt x="75" y="176"/>
                    <a:pt x="82" y="180"/>
                  </a:cubicBezTo>
                  <a:lnTo>
                    <a:pt x="101" y="180"/>
                  </a:lnTo>
                  <a:cubicBezTo>
                    <a:pt x="146" y="180"/>
                    <a:pt x="187" y="154"/>
                    <a:pt x="209" y="105"/>
                  </a:cubicBezTo>
                  <a:cubicBezTo>
                    <a:pt x="232" y="61"/>
                    <a:pt x="180" y="71"/>
                    <a:pt x="165" y="53"/>
                  </a:cubicBezTo>
                  <a:cubicBezTo>
                    <a:pt x="142" y="19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4" name="Google Shape;18824;p13"/>
            <p:cNvSpPr/>
            <p:nvPr/>
          </p:nvSpPr>
          <p:spPr>
            <a:xfrm>
              <a:off x="-5000471" y="-148025"/>
              <a:ext cx="10218" cy="8117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4" y="1"/>
                  </a:moveTo>
                  <a:cubicBezTo>
                    <a:pt x="117" y="4"/>
                    <a:pt x="109" y="4"/>
                    <a:pt x="102" y="4"/>
                  </a:cubicBezTo>
                  <a:lnTo>
                    <a:pt x="68" y="4"/>
                  </a:lnTo>
                  <a:cubicBezTo>
                    <a:pt x="57" y="4"/>
                    <a:pt x="50" y="4"/>
                    <a:pt x="42" y="8"/>
                  </a:cubicBezTo>
                  <a:cubicBezTo>
                    <a:pt x="19" y="27"/>
                    <a:pt x="0" y="45"/>
                    <a:pt x="5" y="80"/>
                  </a:cubicBezTo>
                  <a:cubicBezTo>
                    <a:pt x="16" y="113"/>
                    <a:pt x="64" y="120"/>
                    <a:pt x="68" y="161"/>
                  </a:cubicBezTo>
                  <a:cubicBezTo>
                    <a:pt x="68" y="165"/>
                    <a:pt x="79" y="169"/>
                    <a:pt x="83" y="169"/>
                  </a:cubicBezTo>
                  <a:lnTo>
                    <a:pt x="87" y="169"/>
                  </a:lnTo>
                  <a:cubicBezTo>
                    <a:pt x="124" y="142"/>
                    <a:pt x="165" y="124"/>
                    <a:pt x="191" y="87"/>
                  </a:cubicBezTo>
                  <a:cubicBezTo>
                    <a:pt x="214" y="45"/>
                    <a:pt x="165" y="35"/>
                    <a:pt x="157" y="4"/>
                  </a:cubicBezTo>
                  <a:cubicBezTo>
                    <a:pt x="154" y="8"/>
                    <a:pt x="150" y="8"/>
                    <a:pt x="147" y="8"/>
                  </a:cubicBezTo>
                  <a:cubicBezTo>
                    <a:pt x="139" y="8"/>
                    <a:pt x="131" y="4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5" name="Google Shape;18825;p13"/>
            <p:cNvSpPr/>
            <p:nvPr/>
          </p:nvSpPr>
          <p:spPr>
            <a:xfrm>
              <a:off x="-5032368" y="-107151"/>
              <a:ext cx="13227" cy="8595"/>
            </a:xfrm>
            <a:custGeom>
              <a:avLst/>
              <a:gdLst/>
              <a:ahLst/>
              <a:cxnLst/>
              <a:rect l="l" t="t" r="r" b="b"/>
              <a:pathLst>
                <a:path w="277" h="180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71"/>
                    <a:pt x="0" y="109"/>
                    <a:pt x="108" y="173"/>
                  </a:cubicBezTo>
                  <a:cubicBezTo>
                    <a:pt x="123" y="150"/>
                    <a:pt x="135" y="124"/>
                    <a:pt x="168" y="113"/>
                  </a:cubicBezTo>
                  <a:lnTo>
                    <a:pt x="168" y="113"/>
                  </a:lnTo>
                  <a:cubicBezTo>
                    <a:pt x="171" y="139"/>
                    <a:pt x="116" y="169"/>
                    <a:pt x="175" y="180"/>
                  </a:cubicBezTo>
                  <a:cubicBezTo>
                    <a:pt x="265" y="150"/>
                    <a:pt x="276" y="124"/>
                    <a:pt x="242" y="35"/>
                  </a:cubicBezTo>
                  <a:cubicBezTo>
                    <a:pt x="239" y="31"/>
                    <a:pt x="235" y="31"/>
                    <a:pt x="231" y="31"/>
                  </a:cubicBezTo>
                  <a:cubicBezTo>
                    <a:pt x="220" y="31"/>
                    <a:pt x="213" y="38"/>
                    <a:pt x="205" y="49"/>
                  </a:cubicBezTo>
                  <a:cubicBezTo>
                    <a:pt x="194" y="79"/>
                    <a:pt x="183" y="90"/>
                    <a:pt x="168" y="90"/>
                  </a:cubicBezTo>
                  <a:cubicBezTo>
                    <a:pt x="157" y="90"/>
                    <a:pt x="142" y="83"/>
                    <a:pt x="119" y="68"/>
                  </a:cubicBezTo>
                  <a:cubicBezTo>
                    <a:pt x="104" y="57"/>
                    <a:pt x="56" y="79"/>
                    <a:pt x="82" y="27"/>
                  </a:cubicBezTo>
                  <a:cubicBezTo>
                    <a:pt x="71" y="19"/>
                    <a:pt x="59" y="9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6" name="Google Shape;18826;p13"/>
            <p:cNvSpPr/>
            <p:nvPr/>
          </p:nvSpPr>
          <p:spPr>
            <a:xfrm>
              <a:off x="-5031700" y="101850"/>
              <a:ext cx="11126" cy="13131"/>
            </a:xfrm>
            <a:custGeom>
              <a:avLst/>
              <a:gdLst/>
              <a:ahLst/>
              <a:cxnLst/>
              <a:rect l="l" t="t" r="r" b="b"/>
              <a:pathLst>
                <a:path w="233" h="275" extrusionOk="0">
                  <a:moveTo>
                    <a:pt x="195" y="1"/>
                  </a:moveTo>
                  <a:cubicBezTo>
                    <a:pt x="180" y="28"/>
                    <a:pt x="135" y="16"/>
                    <a:pt x="121" y="50"/>
                  </a:cubicBezTo>
                  <a:cubicBezTo>
                    <a:pt x="113" y="50"/>
                    <a:pt x="102" y="38"/>
                    <a:pt x="90" y="35"/>
                  </a:cubicBezTo>
                  <a:cubicBezTo>
                    <a:pt x="86" y="42"/>
                    <a:pt x="79" y="50"/>
                    <a:pt x="71" y="57"/>
                  </a:cubicBezTo>
                  <a:cubicBezTo>
                    <a:pt x="116" y="72"/>
                    <a:pt x="102" y="117"/>
                    <a:pt x="128" y="147"/>
                  </a:cubicBezTo>
                  <a:cubicBezTo>
                    <a:pt x="83" y="151"/>
                    <a:pt x="42" y="147"/>
                    <a:pt x="4" y="162"/>
                  </a:cubicBezTo>
                  <a:cubicBezTo>
                    <a:pt x="0" y="177"/>
                    <a:pt x="0" y="192"/>
                    <a:pt x="8" y="203"/>
                  </a:cubicBezTo>
                  <a:cubicBezTo>
                    <a:pt x="26" y="188"/>
                    <a:pt x="45" y="180"/>
                    <a:pt x="60" y="180"/>
                  </a:cubicBezTo>
                  <a:cubicBezTo>
                    <a:pt x="83" y="180"/>
                    <a:pt x="102" y="192"/>
                    <a:pt x="121" y="214"/>
                  </a:cubicBezTo>
                  <a:cubicBezTo>
                    <a:pt x="147" y="233"/>
                    <a:pt x="169" y="252"/>
                    <a:pt x="195" y="274"/>
                  </a:cubicBezTo>
                  <a:cubicBezTo>
                    <a:pt x="195" y="263"/>
                    <a:pt x="199" y="252"/>
                    <a:pt x="202" y="240"/>
                  </a:cubicBezTo>
                  <a:cubicBezTo>
                    <a:pt x="202" y="240"/>
                    <a:pt x="199" y="240"/>
                    <a:pt x="199" y="237"/>
                  </a:cubicBezTo>
                  <a:cubicBezTo>
                    <a:pt x="169" y="225"/>
                    <a:pt x="143" y="207"/>
                    <a:pt x="165" y="166"/>
                  </a:cubicBezTo>
                  <a:cubicBezTo>
                    <a:pt x="176" y="166"/>
                    <a:pt x="183" y="173"/>
                    <a:pt x="191" y="180"/>
                  </a:cubicBezTo>
                  <a:cubicBezTo>
                    <a:pt x="195" y="188"/>
                    <a:pt x="202" y="192"/>
                    <a:pt x="214" y="192"/>
                  </a:cubicBezTo>
                  <a:lnTo>
                    <a:pt x="217" y="192"/>
                  </a:lnTo>
                  <a:cubicBezTo>
                    <a:pt x="221" y="188"/>
                    <a:pt x="225" y="185"/>
                    <a:pt x="228" y="185"/>
                  </a:cubicBezTo>
                  <a:cubicBezTo>
                    <a:pt x="233" y="158"/>
                    <a:pt x="233" y="132"/>
                    <a:pt x="202" y="132"/>
                  </a:cubicBezTo>
                  <a:cubicBezTo>
                    <a:pt x="154" y="132"/>
                    <a:pt x="188" y="102"/>
                    <a:pt x="183" y="87"/>
                  </a:cubicBezTo>
                  <a:cubicBezTo>
                    <a:pt x="183" y="80"/>
                    <a:pt x="183" y="72"/>
                    <a:pt x="180" y="64"/>
                  </a:cubicBezTo>
                  <a:cubicBezTo>
                    <a:pt x="199" y="46"/>
                    <a:pt x="214" y="28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7" name="Google Shape;18827;p13"/>
            <p:cNvSpPr/>
            <p:nvPr/>
          </p:nvSpPr>
          <p:spPr>
            <a:xfrm>
              <a:off x="-4901390" y="90486"/>
              <a:ext cx="10028" cy="8786"/>
            </a:xfrm>
            <a:custGeom>
              <a:avLst/>
              <a:gdLst/>
              <a:ahLst/>
              <a:cxnLst/>
              <a:rect l="l" t="t" r="r" b="b"/>
              <a:pathLst>
                <a:path w="210" h="184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0"/>
                    <a:pt x="56" y="67"/>
                    <a:pt x="49" y="116"/>
                  </a:cubicBezTo>
                  <a:cubicBezTo>
                    <a:pt x="45" y="135"/>
                    <a:pt x="49" y="180"/>
                    <a:pt x="83" y="183"/>
                  </a:cubicBezTo>
                  <a:lnTo>
                    <a:pt x="105" y="183"/>
                  </a:lnTo>
                  <a:cubicBezTo>
                    <a:pt x="131" y="183"/>
                    <a:pt x="161" y="176"/>
                    <a:pt x="184" y="157"/>
                  </a:cubicBezTo>
                  <a:cubicBezTo>
                    <a:pt x="210" y="135"/>
                    <a:pt x="202" y="78"/>
                    <a:pt x="173" y="64"/>
                  </a:cubicBezTo>
                  <a:cubicBezTo>
                    <a:pt x="116" y="41"/>
                    <a:pt x="71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8" name="Google Shape;18828;p13"/>
            <p:cNvSpPr/>
            <p:nvPr/>
          </p:nvSpPr>
          <p:spPr>
            <a:xfrm>
              <a:off x="-4967954" y="19243"/>
              <a:ext cx="10935" cy="9311"/>
            </a:xfrm>
            <a:custGeom>
              <a:avLst/>
              <a:gdLst/>
              <a:ahLst/>
              <a:cxnLst/>
              <a:rect l="l" t="t" r="r" b="b"/>
              <a:pathLst>
                <a:path w="229" h="19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7" y="15"/>
                    <a:pt x="165" y="23"/>
                    <a:pt x="142" y="23"/>
                  </a:cubicBezTo>
                  <a:cubicBezTo>
                    <a:pt x="131" y="23"/>
                    <a:pt x="116" y="19"/>
                    <a:pt x="101" y="12"/>
                  </a:cubicBezTo>
                  <a:cubicBezTo>
                    <a:pt x="78" y="41"/>
                    <a:pt x="60" y="79"/>
                    <a:pt x="11" y="79"/>
                  </a:cubicBezTo>
                  <a:cubicBezTo>
                    <a:pt x="4" y="83"/>
                    <a:pt x="0" y="93"/>
                    <a:pt x="4" y="105"/>
                  </a:cubicBezTo>
                  <a:cubicBezTo>
                    <a:pt x="71" y="131"/>
                    <a:pt x="142" y="154"/>
                    <a:pt x="202" y="195"/>
                  </a:cubicBezTo>
                  <a:cubicBezTo>
                    <a:pt x="228" y="135"/>
                    <a:pt x="228" y="135"/>
                    <a:pt x="191" y="79"/>
                  </a:cubicBezTo>
                  <a:cubicBezTo>
                    <a:pt x="161" y="45"/>
                    <a:pt x="191" y="23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9" name="Google Shape;18829;p13"/>
            <p:cNvSpPr/>
            <p:nvPr/>
          </p:nvSpPr>
          <p:spPr>
            <a:xfrm>
              <a:off x="-4950477" y="-43071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221" y="1"/>
                  </a:moveTo>
                  <a:cubicBezTo>
                    <a:pt x="221" y="19"/>
                    <a:pt x="176" y="23"/>
                    <a:pt x="209" y="53"/>
                  </a:cubicBezTo>
                  <a:cubicBezTo>
                    <a:pt x="228" y="68"/>
                    <a:pt x="217" y="75"/>
                    <a:pt x="202" y="83"/>
                  </a:cubicBezTo>
                  <a:cubicBezTo>
                    <a:pt x="195" y="83"/>
                    <a:pt x="187" y="87"/>
                    <a:pt x="180" y="87"/>
                  </a:cubicBezTo>
                  <a:cubicBezTo>
                    <a:pt x="165" y="87"/>
                    <a:pt x="147" y="75"/>
                    <a:pt x="131" y="64"/>
                  </a:cubicBezTo>
                  <a:lnTo>
                    <a:pt x="113" y="64"/>
                  </a:lnTo>
                  <a:cubicBezTo>
                    <a:pt x="68" y="83"/>
                    <a:pt x="45" y="132"/>
                    <a:pt x="0" y="154"/>
                  </a:cubicBezTo>
                  <a:cubicBezTo>
                    <a:pt x="34" y="195"/>
                    <a:pt x="64" y="218"/>
                    <a:pt x="94" y="218"/>
                  </a:cubicBezTo>
                  <a:cubicBezTo>
                    <a:pt x="120" y="218"/>
                    <a:pt x="142" y="203"/>
                    <a:pt x="169" y="169"/>
                  </a:cubicBezTo>
                  <a:lnTo>
                    <a:pt x="169" y="169"/>
                  </a:lnTo>
                  <a:cubicBezTo>
                    <a:pt x="154" y="173"/>
                    <a:pt x="147" y="176"/>
                    <a:pt x="139" y="176"/>
                  </a:cubicBezTo>
                  <a:cubicBezTo>
                    <a:pt x="109" y="176"/>
                    <a:pt x="128" y="128"/>
                    <a:pt x="109" y="113"/>
                  </a:cubicBezTo>
                  <a:cubicBezTo>
                    <a:pt x="157" y="113"/>
                    <a:pt x="165" y="139"/>
                    <a:pt x="169" y="169"/>
                  </a:cubicBezTo>
                  <a:cubicBezTo>
                    <a:pt x="228" y="135"/>
                    <a:pt x="243" y="83"/>
                    <a:pt x="247" y="19"/>
                  </a:cubicBezTo>
                  <a:cubicBezTo>
                    <a:pt x="247" y="1"/>
                    <a:pt x="232" y="4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0" name="Google Shape;18830;p13"/>
            <p:cNvSpPr/>
            <p:nvPr/>
          </p:nvSpPr>
          <p:spPr>
            <a:xfrm>
              <a:off x="-5032225" y="11044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60" y="72"/>
                  </a:moveTo>
                  <a:cubicBezTo>
                    <a:pt x="68" y="72"/>
                    <a:pt x="71" y="72"/>
                    <a:pt x="71" y="76"/>
                  </a:cubicBezTo>
                  <a:cubicBezTo>
                    <a:pt x="82" y="86"/>
                    <a:pt x="94" y="102"/>
                    <a:pt x="79" y="112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4" y="117"/>
                    <a:pt x="60" y="112"/>
                    <a:pt x="53" y="109"/>
                  </a:cubicBezTo>
                  <a:cubicBezTo>
                    <a:pt x="45" y="102"/>
                    <a:pt x="34" y="90"/>
                    <a:pt x="45" y="79"/>
                  </a:cubicBezTo>
                  <a:cubicBezTo>
                    <a:pt x="49" y="76"/>
                    <a:pt x="56" y="72"/>
                    <a:pt x="60" y="72"/>
                  </a:cubicBezTo>
                  <a:close/>
                  <a:moveTo>
                    <a:pt x="71" y="0"/>
                  </a:moveTo>
                  <a:cubicBezTo>
                    <a:pt x="56" y="0"/>
                    <a:pt x="37" y="8"/>
                    <a:pt x="19" y="23"/>
                  </a:cubicBezTo>
                  <a:cubicBezTo>
                    <a:pt x="1" y="135"/>
                    <a:pt x="75" y="195"/>
                    <a:pt x="146" y="259"/>
                  </a:cubicBezTo>
                  <a:cubicBezTo>
                    <a:pt x="150" y="262"/>
                    <a:pt x="154" y="262"/>
                    <a:pt x="158" y="262"/>
                  </a:cubicBezTo>
                  <a:cubicBezTo>
                    <a:pt x="165" y="262"/>
                    <a:pt x="172" y="259"/>
                    <a:pt x="180" y="255"/>
                  </a:cubicBezTo>
                  <a:cubicBezTo>
                    <a:pt x="184" y="210"/>
                    <a:pt x="187" y="169"/>
                    <a:pt x="154" y="131"/>
                  </a:cubicBezTo>
                  <a:cubicBezTo>
                    <a:pt x="146" y="124"/>
                    <a:pt x="139" y="120"/>
                    <a:pt x="127" y="112"/>
                  </a:cubicBezTo>
                  <a:cubicBezTo>
                    <a:pt x="113" y="135"/>
                    <a:pt x="116" y="162"/>
                    <a:pt x="113" y="191"/>
                  </a:cubicBezTo>
                  <a:cubicBezTo>
                    <a:pt x="56" y="157"/>
                    <a:pt x="105" y="131"/>
                    <a:pt x="116" y="105"/>
                  </a:cubicBezTo>
                  <a:lnTo>
                    <a:pt x="116" y="98"/>
                  </a:lnTo>
                  <a:cubicBezTo>
                    <a:pt x="101" y="83"/>
                    <a:pt x="105" y="79"/>
                    <a:pt x="113" y="79"/>
                  </a:cubicBezTo>
                  <a:cubicBezTo>
                    <a:pt x="116" y="79"/>
                    <a:pt x="116" y="79"/>
                    <a:pt x="120" y="83"/>
                  </a:cubicBezTo>
                  <a:lnTo>
                    <a:pt x="132" y="83"/>
                  </a:lnTo>
                  <a:cubicBezTo>
                    <a:pt x="135" y="83"/>
                    <a:pt x="135" y="83"/>
                    <a:pt x="139" y="79"/>
                  </a:cubicBezTo>
                  <a:cubicBezTo>
                    <a:pt x="127" y="64"/>
                    <a:pt x="127" y="49"/>
                    <a:pt x="132" y="34"/>
                  </a:cubicBezTo>
                  <a:cubicBezTo>
                    <a:pt x="113" y="12"/>
                    <a:pt x="94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1" name="Google Shape;18831;p13"/>
            <p:cNvSpPr/>
            <p:nvPr/>
          </p:nvSpPr>
          <p:spPr>
            <a:xfrm>
              <a:off x="-5128585" y="229534"/>
              <a:ext cx="11412" cy="6637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216" y="0"/>
                  </a:moveTo>
                  <a:cubicBezTo>
                    <a:pt x="213" y="4"/>
                    <a:pt x="209" y="7"/>
                    <a:pt x="205" y="11"/>
                  </a:cubicBezTo>
                  <a:cubicBezTo>
                    <a:pt x="187" y="23"/>
                    <a:pt x="168" y="26"/>
                    <a:pt x="149" y="26"/>
                  </a:cubicBezTo>
                  <a:cubicBezTo>
                    <a:pt x="104" y="26"/>
                    <a:pt x="64" y="4"/>
                    <a:pt x="19" y="0"/>
                  </a:cubicBezTo>
                  <a:lnTo>
                    <a:pt x="19" y="0"/>
                  </a:lnTo>
                  <a:cubicBezTo>
                    <a:pt x="22" y="33"/>
                    <a:pt x="19" y="71"/>
                    <a:pt x="0" y="101"/>
                  </a:cubicBezTo>
                  <a:lnTo>
                    <a:pt x="30" y="101"/>
                  </a:lnTo>
                  <a:cubicBezTo>
                    <a:pt x="82" y="101"/>
                    <a:pt x="135" y="108"/>
                    <a:pt x="179" y="135"/>
                  </a:cubicBezTo>
                  <a:cubicBezTo>
                    <a:pt x="187" y="135"/>
                    <a:pt x="194" y="138"/>
                    <a:pt x="202" y="138"/>
                  </a:cubicBezTo>
                  <a:cubicBezTo>
                    <a:pt x="213" y="138"/>
                    <a:pt x="221" y="135"/>
                    <a:pt x="231" y="130"/>
                  </a:cubicBezTo>
                  <a:cubicBezTo>
                    <a:pt x="216" y="94"/>
                    <a:pt x="209" y="52"/>
                    <a:pt x="239" y="18"/>
                  </a:cubicBezTo>
                  <a:cubicBezTo>
                    <a:pt x="231" y="11"/>
                    <a:pt x="224" y="7"/>
                    <a:pt x="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2" name="Google Shape;18832;p13"/>
            <p:cNvSpPr/>
            <p:nvPr/>
          </p:nvSpPr>
          <p:spPr>
            <a:xfrm>
              <a:off x="-5065077" y="-113741"/>
              <a:ext cx="11078" cy="7688"/>
            </a:xfrm>
            <a:custGeom>
              <a:avLst/>
              <a:gdLst/>
              <a:ahLst/>
              <a:cxnLst/>
              <a:rect l="l" t="t" r="r" b="b"/>
              <a:pathLst>
                <a:path w="232" h="161" extrusionOk="0">
                  <a:moveTo>
                    <a:pt x="97" y="0"/>
                  </a:moveTo>
                  <a:cubicBezTo>
                    <a:pt x="79" y="4"/>
                    <a:pt x="61" y="8"/>
                    <a:pt x="45" y="16"/>
                  </a:cubicBezTo>
                  <a:cubicBezTo>
                    <a:pt x="0" y="45"/>
                    <a:pt x="35" y="90"/>
                    <a:pt x="35" y="128"/>
                  </a:cubicBezTo>
                  <a:cubicBezTo>
                    <a:pt x="61" y="128"/>
                    <a:pt x="83" y="142"/>
                    <a:pt x="102" y="161"/>
                  </a:cubicBezTo>
                  <a:cubicBezTo>
                    <a:pt x="116" y="157"/>
                    <a:pt x="131" y="147"/>
                    <a:pt x="147" y="147"/>
                  </a:cubicBezTo>
                  <a:lnTo>
                    <a:pt x="154" y="147"/>
                  </a:lnTo>
                  <a:cubicBezTo>
                    <a:pt x="169" y="138"/>
                    <a:pt x="184" y="128"/>
                    <a:pt x="195" y="120"/>
                  </a:cubicBezTo>
                  <a:cubicBezTo>
                    <a:pt x="191" y="117"/>
                    <a:pt x="186" y="116"/>
                    <a:pt x="180" y="116"/>
                  </a:cubicBezTo>
                  <a:cubicBezTo>
                    <a:pt x="176" y="116"/>
                    <a:pt x="171" y="116"/>
                    <a:pt x="166" y="116"/>
                  </a:cubicBezTo>
                  <a:cubicBezTo>
                    <a:pt x="156" y="116"/>
                    <a:pt x="146" y="114"/>
                    <a:pt x="139" y="102"/>
                  </a:cubicBezTo>
                  <a:cubicBezTo>
                    <a:pt x="150" y="86"/>
                    <a:pt x="165" y="83"/>
                    <a:pt x="176" y="83"/>
                  </a:cubicBezTo>
                  <a:cubicBezTo>
                    <a:pt x="195" y="83"/>
                    <a:pt x="210" y="90"/>
                    <a:pt x="225" y="105"/>
                  </a:cubicBezTo>
                  <a:cubicBezTo>
                    <a:pt x="232" y="45"/>
                    <a:pt x="210" y="12"/>
                    <a:pt x="150" y="4"/>
                  </a:cubicBezTo>
                  <a:cubicBezTo>
                    <a:pt x="139" y="19"/>
                    <a:pt x="128" y="30"/>
                    <a:pt x="120" y="30"/>
                  </a:cubicBezTo>
                  <a:cubicBezTo>
                    <a:pt x="113" y="30"/>
                    <a:pt x="102" y="19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3" name="Google Shape;18833;p13"/>
            <p:cNvSpPr/>
            <p:nvPr/>
          </p:nvSpPr>
          <p:spPr>
            <a:xfrm>
              <a:off x="-4883723" y="140241"/>
              <a:ext cx="16474" cy="7736"/>
            </a:xfrm>
            <a:custGeom>
              <a:avLst/>
              <a:gdLst/>
              <a:ahLst/>
              <a:cxnLst/>
              <a:rect l="l" t="t" r="r" b="b"/>
              <a:pathLst>
                <a:path w="345" h="162" extrusionOk="0">
                  <a:moveTo>
                    <a:pt x="188" y="1"/>
                  </a:moveTo>
                  <a:cubicBezTo>
                    <a:pt x="162" y="16"/>
                    <a:pt x="131" y="19"/>
                    <a:pt x="112" y="42"/>
                  </a:cubicBezTo>
                  <a:cubicBezTo>
                    <a:pt x="79" y="42"/>
                    <a:pt x="49" y="35"/>
                    <a:pt x="23" y="9"/>
                  </a:cubicBezTo>
                  <a:cubicBezTo>
                    <a:pt x="19" y="9"/>
                    <a:pt x="15" y="4"/>
                    <a:pt x="12" y="1"/>
                  </a:cubicBezTo>
                  <a:lnTo>
                    <a:pt x="12" y="1"/>
                  </a:lnTo>
                  <a:cubicBezTo>
                    <a:pt x="0" y="42"/>
                    <a:pt x="19" y="61"/>
                    <a:pt x="60" y="61"/>
                  </a:cubicBezTo>
                  <a:cubicBezTo>
                    <a:pt x="64" y="61"/>
                    <a:pt x="72" y="57"/>
                    <a:pt x="72" y="57"/>
                  </a:cubicBezTo>
                  <a:lnTo>
                    <a:pt x="75" y="57"/>
                  </a:lnTo>
                  <a:cubicBezTo>
                    <a:pt x="120" y="98"/>
                    <a:pt x="172" y="124"/>
                    <a:pt x="229" y="147"/>
                  </a:cubicBezTo>
                  <a:cubicBezTo>
                    <a:pt x="259" y="154"/>
                    <a:pt x="288" y="143"/>
                    <a:pt x="311" y="161"/>
                  </a:cubicBezTo>
                  <a:cubicBezTo>
                    <a:pt x="322" y="158"/>
                    <a:pt x="333" y="158"/>
                    <a:pt x="345" y="154"/>
                  </a:cubicBezTo>
                  <a:lnTo>
                    <a:pt x="345" y="147"/>
                  </a:lnTo>
                  <a:lnTo>
                    <a:pt x="341" y="147"/>
                  </a:lnTo>
                  <a:cubicBezTo>
                    <a:pt x="329" y="132"/>
                    <a:pt x="296" y="143"/>
                    <a:pt x="296" y="116"/>
                  </a:cubicBezTo>
                  <a:cubicBezTo>
                    <a:pt x="296" y="94"/>
                    <a:pt x="322" y="94"/>
                    <a:pt x="337" y="83"/>
                  </a:cubicBezTo>
                  <a:cubicBezTo>
                    <a:pt x="322" y="68"/>
                    <a:pt x="303" y="57"/>
                    <a:pt x="285" y="57"/>
                  </a:cubicBezTo>
                  <a:cubicBezTo>
                    <a:pt x="274" y="57"/>
                    <a:pt x="262" y="64"/>
                    <a:pt x="247" y="71"/>
                  </a:cubicBezTo>
                  <a:lnTo>
                    <a:pt x="243" y="71"/>
                  </a:lnTo>
                  <a:cubicBezTo>
                    <a:pt x="217" y="71"/>
                    <a:pt x="198" y="87"/>
                    <a:pt x="184" y="113"/>
                  </a:cubicBezTo>
                  <a:cubicBezTo>
                    <a:pt x="165" y="64"/>
                    <a:pt x="202" y="53"/>
                    <a:pt x="221" y="31"/>
                  </a:cubicBezTo>
                  <a:cubicBezTo>
                    <a:pt x="224" y="27"/>
                    <a:pt x="229" y="23"/>
                    <a:pt x="232" y="19"/>
                  </a:cubicBezTo>
                  <a:cubicBezTo>
                    <a:pt x="214" y="16"/>
                    <a:pt x="198" y="16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4" name="Google Shape;18834;p13"/>
            <p:cNvSpPr/>
            <p:nvPr/>
          </p:nvSpPr>
          <p:spPr>
            <a:xfrm>
              <a:off x="-5041871" y="248777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75" y="1"/>
                  </a:moveTo>
                  <a:cubicBezTo>
                    <a:pt x="64" y="1"/>
                    <a:pt x="56" y="5"/>
                    <a:pt x="53" y="15"/>
                  </a:cubicBezTo>
                  <a:cubicBezTo>
                    <a:pt x="42" y="53"/>
                    <a:pt x="1" y="83"/>
                    <a:pt x="20" y="131"/>
                  </a:cubicBezTo>
                  <a:cubicBezTo>
                    <a:pt x="30" y="136"/>
                    <a:pt x="38" y="146"/>
                    <a:pt x="49" y="146"/>
                  </a:cubicBezTo>
                  <a:cubicBezTo>
                    <a:pt x="56" y="146"/>
                    <a:pt x="60" y="143"/>
                    <a:pt x="64" y="131"/>
                  </a:cubicBezTo>
                  <a:cubicBezTo>
                    <a:pt x="79" y="105"/>
                    <a:pt x="87" y="94"/>
                    <a:pt x="94" y="94"/>
                  </a:cubicBezTo>
                  <a:cubicBezTo>
                    <a:pt x="109" y="94"/>
                    <a:pt x="116" y="117"/>
                    <a:pt x="127" y="139"/>
                  </a:cubicBezTo>
                  <a:cubicBezTo>
                    <a:pt x="158" y="120"/>
                    <a:pt x="142" y="79"/>
                    <a:pt x="161" y="53"/>
                  </a:cubicBezTo>
                  <a:cubicBezTo>
                    <a:pt x="203" y="75"/>
                    <a:pt x="180" y="146"/>
                    <a:pt x="236" y="146"/>
                  </a:cubicBezTo>
                  <a:cubicBezTo>
                    <a:pt x="236" y="150"/>
                    <a:pt x="239" y="150"/>
                    <a:pt x="239" y="150"/>
                  </a:cubicBezTo>
                  <a:lnTo>
                    <a:pt x="239" y="146"/>
                  </a:lnTo>
                  <a:cubicBezTo>
                    <a:pt x="244" y="124"/>
                    <a:pt x="251" y="98"/>
                    <a:pt x="236" y="75"/>
                  </a:cubicBezTo>
                  <a:cubicBezTo>
                    <a:pt x="229" y="60"/>
                    <a:pt x="221" y="41"/>
                    <a:pt x="236" y="27"/>
                  </a:cubicBezTo>
                  <a:cubicBezTo>
                    <a:pt x="195" y="19"/>
                    <a:pt x="150" y="23"/>
                    <a:pt x="105" y="8"/>
                  </a:cubicBezTo>
                  <a:cubicBezTo>
                    <a:pt x="98" y="5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5" name="Google Shape;18835;p13"/>
            <p:cNvSpPr/>
            <p:nvPr/>
          </p:nvSpPr>
          <p:spPr>
            <a:xfrm>
              <a:off x="-4981706" y="125964"/>
              <a:ext cx="12176" cy="8786"/>
            </a:xfrm>
            <a:custGeom>
              <a:avLst/>
              <a:gdLst/>
              <a:ahLst/>
              <a:cxnLst/>
              <a:rect l="l" t="t" r="r" b="b"/>
              <a:pathLst>
                <a:path w="255" h="184" extrusionOk="0">
                  <a:moveTo>
                    <a:pt x="0" y="1"/>
                  </a:moveTo>
                  <a:cubicBezTo>
                    <a:pt x="0" y="49"/>
                    <a:pt x="52" y="87"/>
                    <a:pt x="26" y="143"/>
                  </a:cubicBezTo>
                  <a:cubicBezTo>
                    <a:pt x="45" y="146"/>
                    <a:pt x="56" y="184"/>
                    <a:pt x="75" y="184"/>
                  </a:cubicBezTo>
                  <a:cubicBezTo>
                    <a:pt x="86" y="184"/>
                    <a:pt x="94" y="177"/>
                    <a:pt x="105" y="154"/>
                  </a:cubicBezTo>
                  <a:cubicBezTo>
                    <a:pt x="112" y="158"/>
                    <a:pt x="120" y="158"/>
                    <a:pt x="128" y="158"/>
                  </a:cubicBezTo>
                  <a:cubicBezTo>
                    <a:pt x="168" y="158"/>
                    <a:pt x="187" y="109"/>
                    <a:pt x="228" y="109"/>
                  </a:cubicBezTo>
                  <a:cubicBezTo>
                    <a:pt x="217" y="79"/>
                    <a:pt x="254" y="65"/>
                    <a:pt x="247" y="38"/>
                  </a:cubicBezTo>
                  <a:lnTo>
                    <a:pt x="247" y="38"/>
                  </a:lnTo>
                  <a:cubicBezTo>
                    <a:pt x="235" y="42"/>
                    <a:pt x="221" y="49"/>
                    <a:pt x="209" y="49"/>
                  </a:cubicBezTo>
                  <a:cubicBezTo>
                    <a:pt x="199" y="49"/>
                    <a:pt x="187" y="42"/>
                    <a:pt x="187" y="12"/>
                  </a:cubicBezTo>
                  <a:cubicBezTo>
                    <a:pt x="173" y="20"/>
                    <a:pt x="157" y="30"/>
                    <a:pt x="139" y="30"/>
                  </a:cubicBezTo>
                  <a:lnTo>
                    <a:pt x="131" y="30"/>
                  </a:lnTo>
                  <a:cubicBezTo>
                    <a:pt x="131" y="65"/>
                    <a:pt x="123" y="79"/>
                    <a:pt x="105" y="79"/>
                  </a:cubicBezTo>
                  <a:cubicBezTo>
                    <a:pt x="94" y="79"/>
                    <a:pt x="75" y="75"/>
                    <a:pt x="52" y="61"/>
                  </a:cubicBezTo>
                  <a:cubicBezTo>
                    <a:pt x="42" y="49"/>
                    <a:pt x="42" y="34"/>
                    <a:pt x="45" y="20"/>
                  </a:cubicBezTo>
                  <a:cubicBezTo>
                    <a:pt x="30" y="12"/>
                    <a:pt x="16" y="1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6" name="Google Shape;18836;p13"/>
            <p:cNvSpPr/>
            <p:nvPr/>
          </p:nvSpPr>
          <p:spPr>
            <a:xfrm>
              <a:off x="-5136081" y="157957"/>
              <a:ext cx="8213" cy="11651"/>
            </a:xfrm>
            <a:custGeom>
              <a:avLst/>
              <a:gdLst/>
              <a:ahLst/>
              <a:cxnLst/>
              <a:rect l="l" t="t" r="r" b="b"/>
              <a:pathLst>
                <a:path w="172" h="244" extrusionOk="0">
                  <a:moveTo>
                    <a:pt x="90" y="0"/>
                  </a:moveTo>
                  <a:cubicBezTo>
                    <a:pt x="71" y="0"/>
                    <a:pt x="56" y="26"/>
                    <a:pt x="37" y="30"/>
                  </a:cubicBezTo>
                  <a:cubicBezTo>
                    <a:pt x="14" y="33"/>
                    <a:pt x="0" y="52"/>
                    <a:pt x="4" y="82"/>
                  </a:cubicBezTo>
                  <a:cubicBezTo>
                    <a:pt x="11" y="104"/>
                    <a:pt x="7" y="131"/>
                    <a:pt x="45" y="138"/>
                  </a:cubicBezTo>
                  <a:cubicBezTo>
                    <a:pt x="67" y="142"/>
                    <a:pt x="93" y="149"/>
                    <a:pt x="71" y="194"/>
                  </a:cubicBezTo>
                  <a:cubicBezTo>
                    <a:pt x="67" y="206"/>
                    <a:pt x="90" y="243"/>
                    <a:pt x="135" y="243"/>
                  </a:cubicBezTo>
                  <a:cubicBezTo>
                    <a:pt x="135" y="243"/>
                    <a:pt x="138" y="239"/>
                    <a:pt x="142" y="239"/>
                  </a:cubicBezTo>
                  <a:cubicBezTo>
                    <a:pt x="123" y="198"/>
                    <a:pt x="104" y="164"/>
                    <a:pt x="138" y="123"/>
                  </a:cubicBezTo>
                  <a:cubicBezTo>
                    <a:pt x="171" y="82"/>
                    <a:pt x="135" y="45"/>
                    <a:pt x="112" y="14"/>
                  </a:cubicBezTo>
                  <a:cubicBezTo>
                    <a:pt x="104" y="4"/>
                    <a:pt x="97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7" name="Google Shape;18837;p13"/>
            <p:cNvSpPr/>
            <p:nvPr/>
          </p:nvSpPr>
          <p:spPr>
            <a:xfrm>
              <a:off x="-5007777" y="-156047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91" y="1"/>
                  </a:moveTo>
                  <a:cubicBezTo>
                    <a:pt x="72" y="1"/>
                    <a:pt x="57" y="15"/>
                    <a:pt x="41" y="27"/>
                  </a:cubicBezTo>
                  <a:cubicBezTo>
                    <a:pt x="1" y="56"/>
                    <a:pt x="1" y="91"/>
                    <a:pt x="49" y="143"/>
                  </a:cubicBezTo>
                  <a:cubicBezTo>
                    <a:pt x="60" y="153"/>
                    <a:pt x="68" y="172"/>
                    <a:pt x="83" y="172"/>
                  </a:cubicBezTo>
                  <a:cubicBezTo>
                    <a:pt x="86" y="172"/>
                    <a:pt x="94" y="169"/>
                    <a:pt x="101" y="161"/>
                  </a:cubicBezTo>
                  <a:cubicBezTo>
                    <a:pt x="131" y="153"/>
                    <a:pt x="169" y="153"/>
                    <a:pt x="176" y="117"/>
                  </a:cubicBezTo>
                  <a:cubicBezTo>
                    <a:pt x="184" y="79"/>
                    <a:pt x="161" y="49"/>
                    <a:pt x="131" y="27"/>
                  </a:cubicBezTo>
                  <a:cubicBezTo>
                    <a:pt x="120" y="19"/>
                    <a:pt x="109" y="12"/>
                    <a:pt x="98" y="1"/>
                  </a:cubicBezTo>
                  <a:lnTo>
                    <a:pt x="98" y="1"/>
                  </a:lnTo>
                  <a:cubicBezTo>
                    <a:pt x="98" y="1"/>
                    <a:pt x="101" y="4"/>
                    <a:pt x="105" y="4"/>
                  </a:cubicBezTo>
                  <a:cubicBezTo>
                    <a:pt x="101" y="1"/>
                    <a:pt x="98" y="1"/>
                    <a:pt x="98" y="1"/>
                  </a:cubicBezTo>
                  <a:lnTo>
                    <a:pt x="98" y="1"/>
                  </a:lnTo>
                  <a:cubicBezTo>
                    <a:pt x="98" y="1"/>
                    <a:pt x="98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8" name="Google Shape;18838;p13"/>
            <p:cNvSpPr/>
            <p:nvPr/>
          </p:nvSpPr>
          <p:spPr>
            <a:xfrm>
              <a:off x="-4955109" y="-47512"/>
              <a:ext cx="12176" cy="10935"/>
            </a:xfrm>
            <a:custGeom>
              <a:avLst/>
              <a:gdLst/>
              <a:ahLst/>
              <a:cxnLst/>
              <a:rect l="l" t="t" r="r" b="b"/>
              <a:pathLst>
                <a:path w="255" h="229" extrusionOk="0">
                  <a:moveTo>
                    <a:pt x="154" y="0"/>
                  </a:moveTo>
                  <a:cubicBezTo>
                    <a:pt x="146" y="0"/>
                    <a:pt x="139" y="4"/>
                    <a:pt x="131" y="8"/>
                  </a:cubicBezTo>
                  <a:cubicBezTo>
                    <a:pt x="123" y="11"/>
                    <a:pt x="116" y="16"/>
                    <a:pt x="109" y="16"/>
                  </a:cubicBezTo>
                  <a:cubicBezTo>
                    <a:pt x="105" y="16"/>
                    <a:pt x="101" y="16"/>
                    <a:pt x="94" y="8"/>
                  </a:cubicBezTo>
                  <a:lnTo>
                    <a:pt x="90" y="8"/>
                  </a:lnTo>
                  <a:cubicBezTo>
                    <a:pt x="64" y="8"/>
                    <a:pt x="56" y="30"/>
                    <a:pt x="42" y="45"/>
                  </a:cubicBezTo>
                  <a:cubicBezTo>
                    <a:pt x="53" y="42"/>
                    <a:pt x="64" y="42"/>
                    <a:pt x="71" y="42"/>
                  </a:cubicBezTo>
                  <a:lnTo>
                    <a:pt x="75" y="42"/>
                  </a:lnTo>
                  <a:cubicBezTo>
                    <a:pt x="94" y="42"/>
                    <a:pt x="101" y="52"/>
                    <a:pt x="101" y="75"/>
                  </a:cubicBezTo>
                  <a:cubicBezTo>
                    <a:pt x="97" y="90"/>
                    <a:pt x="90" y="97"/>
                    <a:pt x="82" y="97"/>
                  </a:cubicBezTo>
                  <a:cubicBezTo>
                    <a:pt x="75" y="97"/>
                    <a:pt x="71" y="94"/>
                    <a:pt x="64" y="90"/>
                  </a:cubicBezTo>
                  <a:cubicBezTo>
                    <a:pt x="49" y="86"/>
                    <a:pt x="37" y="75"/>
                    <a:pt x="26" y="71"/>
                  </a:cubicBezTo>
                  <a:lnTo>
                    <a:pt x="26" y="71"/>
                  </a:lnTo>
                  <a:cubicBezTo>
                    <a:pt x="0" y="135"/>
                    <a:pt x="53" y="176"/>
                    <a:pt x="75" y="228"/>
                  </a:cubicBezTo>
                  <a:cubicBezTo>
                    <a:pt x="101" y="195"/>
                    <a:pt x="105" y="138"/>
                    <a:pt x="161" y="138"/>
                  </a:cubicBezTo>
                  <a:lnTo>
                    <a:pt x="172" y="138"/>
                  </a:lnTo>
                  <a:cubicBezTo>
                    <a:pt x="187" y="142"/>
                    <a:pt x="199" y="150"/>
                    <a:pt x="210" y="157"/>
                  </a:cubicBezTo>
                  <a:lnTo>
                    <a:pt x="228" y="157"/>
                  </a:lnTo>
                  <a:cubicBezTo>
                    <a:pt x="236" y="135"/>
                    <a:pt x="254" y="112"/>
                    <a:pt x="244" y="90"/>
                  </a:cubicBezTo>
                  <a:cubicBezTo>
                    <a:pt x="239" y="86"/>
                    <a:pt x="236" y="83"/>
                    <a:pt x="232" y="78"/>
                  </a:cubicBezTo>
                  <a:cubicBezTo>
                    <a:pt x="217" y="120"/>
                    <a:pt x="165" y="83"/>
                    <a:pt x="142" y="120"/>
                  </a:cubicBezTo>
                  <a:cubicBezTo>
                    <a:pt x="139" y="120"/>
                    <a:pt x="127" y="109"/>
                    <a:pt x="123" y="101"/>
                  </a:cubicBezTo>
                  <a:cubicBezTo>
                    <a:pt x="113" y="78"/>
                    <a:pt x="131" y="75"/>
                    <a:pt x="142" y="68"/>
                  </a:cubicBezTo>
                  <a:cubicBezTo>
                    <a:pt x="154" y="49"/>
                    <a:pt x="161" y="30"/>
                    <a:pt x="172" y="8"/>
                  </a:cubicBezTo>
                  <a:cubicBezTo>
                    <a:pt x="165" y="4"/>
                    <a:pt x="161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9" name="Google Shape;18839;p13"/>
            <p:cNvSpPr/>
            <p:nvPr/>
          </p:nvSpPr>
          <p:spPr>
            <a:xfrm>
              <a:off x="-5426354" y="-107151"/>
              <a:ext cx="10600" cy="11508"/>
            </a:xfrm>
            <a:custGeom>
              <a:avLst/>
              <a:gdLst/>
              <a:ahLst/>
              <a:cxnLst/>
              <a:rect l="l" t="t" r="r" b="b"/>
              <a:pathLst>
                <a:path w="222" h="241" extrusionOk="0">
                  <a:moveTo>
                    <a:pt x="27" y="0"/>
                  </a:moveTo>
                  <a:cubicBezTo>
                    <a:pt x="38" y="35"/>
                    <a:pt x="1" y="53"/>
                    <a:pt x="8" y="87"/>
                  </a:cubicBezTo>
                  <a:cubicBezTo>
                    <a:pt x="12" y="83"/>
                    <a:pt x="15" y="76"/>
                    <a:pt x="23" y="71"/>
                  </a:cubicBezTo>
                  <a:cubicBezTo>
                    <a:pt x="27" y="64"/>
                    <a:pt x="34" y="53"/>
                    <a:pt x="42" y="53"/>
                  </a:cubicBezTo>
                  <a:cubicBezTo>
                    <a:pt x="53" y="57"/>
                    <a:pt x="42" y="76"/>
                    <a:pt x="49" y="83"/>
                  </a:cubicBezTo>
                  <a:cubicBezTo>
                    <a:pt x="101" y="109"/>
                    <a:pt x="98" y="161"/>
                    <a:pt x="109" y="206"/>
                  </a:cubicBezTo>
                  <a:cubicBezTo>
                    <a:pt x="101" y="218"/>
                    <a:pt x="94" y="228"/>
                    <a:pt x="101" y="240"/>
                  </a:cubicBezTo>
                  <a:cubicBezTo>
                    <a:pt x="113" y="225"/>
                    <a:pt x="135" y="221"/>
                    <a:pt x="150" y="210"/>
                  </a:cubicBezTo>
                  <a:cubicBezTo>
                    <a:pt x="195" y="188"/>
                    <a:pt x="222" y="150"/>
                    <a:pt x="217" y="98"/>
                  </a:cubicBezTo>
                  <a:lnTo>
                    <a:pt x="217" y="98"/>
                  </a:lnTo>
                  <a:cubicBezTo>
                    <a:pt x="199" y="109"/>
                    <a:pt x="177" y="135"/>
                    <a:pt x="158" y="135"/>
                  </a:cubicBezTo>
                  <a:cubicBezTo>
                    <a:pt x="150" y="135"/>
                    <a:pt x="146" y="135"/>
                    <a:pt x="143" y="128"/>
                  </a:cubicBezTo>
                  <a:cubicBezTo>
                    <a:pt x="113" y="105"/>
                    <a:pt x="139" y="71"/>
                    <a:pt x="161" y="45"/>
                  </a:cubicBezTo>
                  <a:cubicBezTo>
                    <a:pt x="161" y="45"/>
                    <a:pt x="165" y="45"/>
                    <a:pt x="165" y="42"/>
                  </a:cubicBezTo>
                  <a:lnTo>
                    <a:pt x="165" y="38"/>
                  </a:lnTo>
                  <a:cubicBezTo>
                    <a:pt x="154" y="16"/>
                    <a:pt x="132" y="4"/>
                    <a:pt x="113" y="4"/>
                  </a:cubicBezTo>
                  <a:cubicBezTo>
                    <a:pt x="101" y="4"/>
                    <a:pt x="87" y="9"/>
                    <a:pt x="82" y="16"/>
                  </a:cubicBezTo>
                  <a:cubicBezTo>
                    <a:pt x="75" y="23"/>
                    <a:pt x="68" y="27"/>
                    <a:pt x="65" y="27"/>
                  </a:cubicBezTo>
                  <a:cubicBezTo>
                    <a:pt x="56" y="27"/>
                    <a:pt x="49" y="19"/>
                    <a:pt x="46" y="12"/>
                  </a:cubicBezTo>
                  <a:cubicBezTo>
                    <a:pt x="42" y="4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0" name="Google Shape;18840;p13"/>
            <p:cNvSpPr/>
            <p:nvPr/>
          </p:nvSpPr>
          <p:spPr>
            <a:xfrm>
              <a:off x="-5269447" y="281772"/>
              <a:ext cx="10218" cy="955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28" y="1"/>
                  </a:moveTo>
                  <a:cubicBezTo>
                    <a:pt x="105" y="1"/>
                    <a:pt x="83" y="5"/>
                    <a:pt x="57" y="9"/>
                  </a:cubicBezTo>
                  <a:cubicBezTo>
                    <a:pt x="45" y="20"/>
                    <a:pt x="8" y="28"/>
                    <a:pt x="41" y="50"/>
                  </a:cubicBezTo>
                  <a:cubicBezTo>
                    <a:pt x="86" y="83"/>
                    <a:pt x="64" y="106"/>
                    <a:pt x="38" y="135"/>
                  </a:cubicBezTo>
                  <a:cubicBezTo>
                    <a:pt x="23" y="151"/>
                    <a:pt x="0" y="162"/>
                    <a:pt x="15" y="188"/>
                  </a:cubicBezTo>
                  <a:cubicBezTo>
                    <a:pt x="19" y="195"/>
                    <a:pt x="26" y="199"/>
                    <a:pt x="34" y="199"/>
                  </a:cubicBezTo>
                  <a:cubicBezTo>
                    <a:pt x="38" y="199"/>
                    <a:pt x="45" y="195"/>
                    <a:pt x="49" y="192"/>
                  </a:cubicBezTo>
                  <a:cubicBezTo>
                    <a:pt x="57" y="192"/>
                    <a:pt x="60" y="188"/>
                    <a:pt x="67" y="188"/>
                  </a:cubicBezTo>
                  <a:lnTo>
                    <a:pt x="71" y="188"/>
                  </a:lnTo>
                  <a:cubicBezTo>
                    <a:pt x="76" y="188"/>
                    <a:pt x="76" y="185"/>
                    <a:pt x="79" y="180"/>
                  </a:cubicBezTo>
                  <a:cubicBezTo>
                    <a:pt x="94" y="158"/>
                    <a:pt x="109" y="140"/>
                    <a:pt x="138" y="132"/>
                  </a:cubicBezTo>
                  <a:cubicBezTo>
                    <a:pt x="146" y="106"/>
                    <a:pt x="176" y="95"/>
                    <a:pt x="172" y="61"/>
                  </a:cubicBezTo>
                  <a:cubicBezTo>
                    <a:pt x="165" y="35"/>
                    <a:pt x="165" y="31"/>
                    <a:pt x="172" y="31"/>
                  </a:cubicBezTo>
                  <a:cubicBezTo>
                    <a:pt x="180" y="31"/>
                    <a:pt x="183" y="31"/>
                    <a:pt x="191" y="35"/>
                  </a:cubicBezTo>
                  <a:cubicBezTo>
                    <a:pt x="198" y="38"/>
                    <a:pt x="202" y="38"/>
                    <a:pt x="210" y="38"/>
                  </a:cubicBezTo>
                  <a:cubicBezTo>
                    <a:pt x="210" y="38"/>
                    <a:pt x="214" y="38"/>
                    <a:pt x="214" y="35"/>
                  </a:cubicBezTo>
                  <a:cubicBezTo>
                    <a:pt x="188" y="9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1" name="Google Shape;18841;p13"/>
            <p:cNvSpPr/>
            <p:nvPr/>
          </p:nvSpPr>
          <p:spPr>
            <a:xfrm>
              <a:off x="-5207706" y="238606"/>
              <a:ext cx="11126" cy="12176"/>
            </a:xfrm>
            <a:custGeom>
              <a:avLst/>
              <a:gdLst/>
              <a:ahLst/>
              <a:cxnLst/>
              <a:rect l="l" t="t" r="r" b="b"/>
              <a:pathLst>
                <a:path w="233" h="255" extrusionOk="0">
                  <a:moveTo>
                    <a:pt x="30" y="0"/>
                  </a:moveTo>
                  <a:cubicBezTo>
                    <a:pt x="20" y="8"/>
                    <a:pt x="16" y="19"/>
                    <a:pt x="23" y="35"/>
                  </a:cubicBezTo>
                  <a:cubicBezTo>
                    <a:pt x="30" y="42"/>
                    <a:pt x="42" y="52"/>
                    <a:pt x="30" y="64"/>
                  </a:cubicBezTo>
                  <a:cubicBezTo>
                    <a:pt x="1" y="105"/>
                    <a:pt x="23" y="116"/>
                    <a:pt x="61" y="116"/>
                  </a:cubicBezTo>
                  <a:lnTo>
                    <a:pt x="65" y="116"/>
                  </a:lnTo>
                  <a:cubicBezTo>
                    <a:pt x="65" y="142"/>
                    <a:pt x="27" y="154"/>
                    <a:pt x="39" y="183"/>
                  </a:cubicBezTo>
                  <a:cubicBezTo>
                    <a:pt x="53" y="180"/>
                    <a:pt x="65" y="180"/>
                    <a:pt x="75" y="180"/>
                  </a:cubicBezTo>
                  <a:cubicBezTo>
                    <a:pt x="113" y="180"/>
                    <a:pt x="143" y="199"/>
                    <a:pt x="169" y="228"/>
                  </a:cubicBezTo>
                  <a:cubicBezTo>
                    <a:pt x="180" y="244"/>
                    <a:pt x="191" y="254"/>
                    <a:pt x="206" y="254"/>
                  </a:cubicBezTo>
                  <a:cubicBezTo>
                    <a:pt x="214" y="254"/>
                    <a:pt x="222" y="251"/>
                    <a:pt x="232" y="247"/>
                  </a:cubicBezTo>
                  <a:lnTo>
                    <a:pt x="232" y="240"/>
                  </a:lnTo>
                  <a:lnTo>
                    <a:pt x="232" y="236"/>
                  </a:lnTo>
                  <a:cubicBezTo>
                    <a:pt x="229" y="236"/>
                    <a:pt x="229" y="240"/>
                    <a:pt x="229" y="240"/>
                  </a:cubicBezTo>
                  <a:cubicBezTo>
                    <a:pt x="222" y="236"/>
                    <a:pt x="210" y="236"/>
                    <a:pt x="206" y="232"/>
                  </a:cubicBezTo>
                  <a:cubicBezTo>
                    <a:pt x="173" y="206"/>
                    <a:pt x="196" y="161"/>
                    <a:pt x="177" y="128"/>
                  </a:cubicBezTo>
                  <a:cubicBezTo>
                    <a:pt x="165" y="109"/>
                    <a:pt x="206" y="109"/>
                    <a:pt x="214" y="90"/>
                  </a:cubicBezTo>
                  <a:cubicBezTo>
                    <a:pt x="210" y="87"/>
                    <a:pt x="206" y="83"/>
                    <a:pt x="203" y="79"/>
                  </a:cubicBezTo>
                  <a:cubicBezTo>
                    <a:pt x="187" y="87"/>
                    <a:pt x="169" y="102"/>
                    <a:pt x="158" y="102"/>
                  </a:cubicBezTo>
                  <a:cubicBezTo>
                    <a:pt x="146" y="102"/>
                    <a:pt x="139" y="94"/>
                    <a:pt x="135" y="68"/>
                  </a:cubicBezTo>
                  <a:cubicBezTo>
                    <a:pt x="124" y="79"/>
                    <a:pt x="113" y="83"/>
                    <a:pt x="101" y="83"/>
                  </a:cubicBezTo>
                  <a:cubicBezTo>
                    <a:pt x="91" y="83"/>
                    <a:pt x="79" y="75"/>
                    <a:pt x="68" y="57"/>
                  </a:cubicBezTo>
                  <a:cubicBezTo>
                    <a:pt x="57" y="38"/>
                    <a:pt x="65" y="4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2" name="Google Shape;18842;p13"/>
            <p:cNvSpPr/>
            <p:nvPr/>
          </p:nvSpPr>
          <p:spPr>
            <a:xfrm>
              <a:off x="-5285348" y="91345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8" y="169"/>
                  </a:moveTo>
                  <a:cubicBezTo>
                    <a:pt x="12" y="172"/>
                    <a:pt x="12" y="176"/>
                    <a:pt x="16" y="176"/>
                  </a:cubicBezTo>
                  <a:cubicBezTo>
                    <a:pt x="16" y="172"/>
                    <a:pt x="12" y="172"/>
                    <a:pt x="8" y="169"/>
                  </a:cubicBezTo>
                  <a:close/>
                  <a:moveTo>
                    <a:pt x="23" y="1"/>
                  </a:moveTo>
                  <a:cubicBezTo>
                    <a:pt x="19" y="1"/>
                    <a:pt x="16" y="4"/>
                    <a:pt x="8" y="15"/>
                  </a:cubicBezTo>
                  <a:cubicBezTo>
                    <a:pt x="23" y="23"/>
                    <a:pt x="38" y="41"/>
                    <a:pt x="31" y="49"/>
                  </a:cubicBezTo>
                  <a:cubicBezTo>
                    <a:pt x="0" y="91"/>
                    <a:pt x="34" y="135"/>
                    <a:pt x="16" y="176"/>
                  </a:cubicBezTo>
                  <a:cubicBezTo>
                    <a:pt x="16" y="180"/>
                    <a:pt x="12" y="184"/>
                    <a:pt x="8" y="188"/>
                  </a:cubicBezTo>
                  <a:cubicBezTo>
                    <a:pt x="19" y="198"/>
                    <a:pt x="31" y="206"/>
                    <a:pt x="42" y="217"/>
                  </a:cubicBezTo>
                  <a:cubicBezTo>
                    <a:pt x="60" y="214"/>
                    <a:pt x="72" y="198"/>
                    <a:pt x="76" y="180"/>
                  </a:cubicBezTo>
                  <a:cubicBezTo>
                    <a:pt x="76" y="162"/>
                    <a:pt x="60" y="146"/>
                    <a:pt x="57" y="127"/>
                  </a:cubicBezTo>
                  <a:cubicBezTo>
                    <a:pt x="53" y="105"/>
                    <a:pt x="60" y="94"/>
                    <a:pt x="72" y="94"/>
                  </a:cubicBezTo>
                  <a:cubicBezTo>
                    <a:pt x="79" y="94"/>
                    <a:pt x="86" y="98"/>
                    <a:pt x="98" y="101"/>
                  </a:cubicBezTo>
                  <a:cubicBezTo>
                    <a:pt x="113" y="105"/>
                    <a:pt x="128" y="124"/>
                    <a:pt x="143" y="124"/>
                  </a:cubicBezTo>
                  <a:cubicBezTo>
                    <a:pt x="150" y="124"/>
                    <a:pt x="157" y="124"/>
                    <a:pt x="165" y="117"/>
                  </a:cubicBezTo>
                  <a:cubicBezTo>
                    <a:pt x="169" y="117"/>
                    <a:pt x="173" y="113"/>
                    <a:pt x="176" y="113"/>
                  </a:cubicBezTo>
                  <a:cubicBezTo>
                    <a:pt x="184" y="113"/>
                    <a:pt x="191" y="120"/>
                    <a:pt x="199" y="124"/>
                  </a:cubicBezTo>
                  <a:cubicBezTo>
                    <a:pt x="202" y="98"/>
                    <a:pt x="229" y="91"/>
                    <a:pt x="247" y="68"/>
                  </a:cubicBezTo>
                  <a:lnTo>
                    <a:pt x="236" y="68"/>
                  </a:lnTo>
                  <a:cubicBezTo>
                    <a:pt x="199" y="68"/>
                    <a:pt x="180" y="46"/>
                    <a:pt x="162" y="19"/>
                  </a:cubicBezTo>
                  <a:cubicBezTo>
                    <a:pt x="154" y="27"/>
                    <a:pt x="147" y="34"/>
                    <a:pt x="135" y="34"/>
                  </a:cubicBezTo>
                  <a:lnTo>
                    <a:pt x="131" y="34"/>
                  </a:lnTo>
                  <a:cubicBezTo>
                    <a:pt x="124" y="31"/>
                    <a:pt x="121" y="31"/>
                    <a:pt x="117" y="31"/>
                  </a:cubicBezTo>
                  <a:cubicBezTo>
                    <a:pt x="86" y="31"/>
                    <a:pt x="102" y="60"/>
                    <a:pt x="102" y="83"/>
                  </a:cubicBezTo>
                  <a:cubicBezTo>
                    <a:pt x="72" y="64"/>
                    <a:pt x="64" y="38"/>
                    <a:pt x="53" y="12"/>
                  </a:cubicBezTo>
                  <a:cubicBezTo>
                    <a:pt x="50" y="12"/>
                    <a:pt x="45" y="8"/>
                    <a:pt x="38" y="8"/>
                  </a:cubicBezTo>
                  <a:cubicBezTo>
                    <a:pt x="34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3" name="Google Shape;18843;p13"/>
            <p:cNvSpPr/>
            <p:nvPr/>
          </p:nvSpPr>
          <p:spPr>
            <a:xfrm>
              <a:off x="-4926602" y="115459"/>
              <a:ext cx="15041" cy="9837"/>
            </a:xfrm>
            <a:custGeom>
              <a:avLst/>
              <a:gdLst/>
              <a:ahLst/>
              <a:cxnLst/>
              <a:rect l="l" t="t" r="r" b="b"/>
              <a:pathLst>
                <a:path w="315" h="206" extrusionOk="0">
                  <a:moveTo>
                    <a:pt x="65" y="0"/>
                  </a:moveTo>
                  <a:cubicBezTo>
                    <a:pt x="54" y="19"/>
                    <a:pt x="39" y="26"/>
                    <a:pt x="20" y="38"/>
                  </a:cubicBezTo>
                  <a:cubicBezTo>
                    <a:pt x="9" y="45"/>
                    <a:pt x="1" y="57"/>
                    <a:pt x="13" y="67"/>
                  </a:cubicBezTo>
                  <a:cubicBezTo>
                    <a:pt x="16" y="71"/>
                    <a:pt x="20" y="71"/>
                    <a:pt x="20" y="71"/>
                  </a:cubicBezTo>
                  <a:cubicBezTo>
                    <a:pt x="28" y="71"/>
                    <a:pt x="35" y="67"/>
                    <a:pt x="39" y="64"/>
                  </a:cubicBezTo>
                  <a:cubicBezTo>
                    <a:pt x="46" y="52"/>
                    <a:pt x="50" y="45"/>
                    <a:pt x="57" y="45"/>
                  </a:cubicBezTo>
                  <a:cubicBezTo>
                    <a:pt x="65" y="45"/>
                    <a:pt x="68" y="52"/>
                    <a:pt x="73" y="64"/>
                  </a:cubicBezTo>
                  <a:cubicBezTo>
                    <a:pt x="91" y="83"/>
                    <a:pt x="125" y="79"/>
                    <a:pt x="128" y="116"/>
                  </a:cubicBezTo>
                  <a:cubicBezTo>
                    <a:pt x="128" y="135"/>
                    <a:pt x="132" y="169"/>
                    <a:pt x="162" y="169"/>
                  </a:cubicBezTo>
                  <a:cubicBezTo>
                    <a:pt x="170" y="169"/>
                    <a:pt x="173" y="169"/>
                    <a:pt x="180" y="164"/>
                  </a:cubicBezTo>
                  <a:cubicBezTo>
                    <a:pt x="180" y="164"/>
                    <a:pt x="192" y="191"/>
                    <a:pt x="196" y="202"/>
                  </a:cubicBezTo>
                  <a:lnTo>
                    <a:pt x="218" y="202"/>
                  </a:lnTo>
                  <a:cubicBezTo>
                    <a:pt x="222" y="206"/>
                    <a:pt x="225" y="206"/>
                    <a:pt x="230" y="206"/>
                  </a:cubicBezTo>
                  <a:cubicBezTo>
                    <a:pt x="237" y="206"/>
                    <a:pt x="241" y="198"/>
                    <a:pt x="237" y="180"/>
                  </a:cubicBezTo>
                  <a:cubicBezTo>
                    <a:pt x="248" y="135"/>
                    <a:pt x="293" y="116"/>
                    <a:pt x="315" y="83"/>
                  </a:cubicBezTo>
                  <a:cubicBezTo>
                    <a:pt x="308" y="79"/>
                    <a:pt x="301" y="79"/>
                    <a:pt x="297" y="79"/>
                  </a:cubicBezTo>
                  <a:cubicBezTo>
                    <a:pt x="289" y="79"/>
                    <a:pt x="282" y="83"/>
                    <a:pt x="270" y="86"/>
                  </a:cubicBezTo>
                  <a:cubicBezTo>
                    <a:pt x="256" y="101"/>
                    <a:pt x="244" y="109"/>
                    <a:pt x="237" y="109"/>
                  </a:cubicBezTo>
                  <a:cubicBezTo>
                    <a:pt x="211" y="109"/>
                    <a:pt x="199" y="71"/>
                    <a:pt x="180" y="57"/>
                  </a:cubicBezTo>
                  <a:cubicBezTo>
                    <a:pt x="173" y="60"/>
                    <a:pt x="166" y="60"/>
                    <a:pt x="158" y="60"/>
                  </a:cubicBezTo>
                  <a:cubicBezTo>
                    <a:pt x="147" y="60"/>
                    <a:pt x="136" y="57"/>
                    <a:pt x="125" y="49"/>
                  </a:cubicBezTo>
                  <a:lnTo>
                    <a:pt x="121" y="49"/>
                  </a:lnTo>
                  <a:cubicBezTo>
                    <a:pt x="87" y="49"/>
                    <a:pt x="91" y="4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4" name="Google Shape;18844;p13"/>
            <p:cNvSpPr/>
            <p:nvPr/>
          </p:nvSpPr>
          <p:spPr>
            <a:xfrm>
              <a:off x="-5367239" y="140432"/>
              <a:ext cx="16617" cy="8404"/>
            </a:xfrm>
            <a:custGeom>
              <a:avLst/>
              <a:gdLst/>
              <a:ahLst/>
              <a:cxnLst/>
              <a:rect l="l" t="t" r="r" b="b"/>
              <a:pathLst>
                <a:path w="348" h="176" extrusionOk="0">
                  <a:moveTo>
                    <a:pt x="243" y="0"/>
                  </a:moveTo>
                  <a:cubicBezTo>
                    <a:pt x="243" y="12"/>
                    <a:pt x="240" y="23"/>
                    <a:pt x="235" y="34"/>
                  </a:cubicBezTo>
                  <a:cubicBezTo>
                    <a:pt x="231" y="67"/>
                    <a:pt x="276" y="67"/>
                    <a:pt x="288" y="94"/>
                  </a:cubicBezTo>
                  <a:cubicBezTo>
                    <a:pt x="262" y="109"/>
                    <a:pt x="235" y="124"/>
                    <a:pt x="209" y="124"/>
                  </a:cubicBezTo>
                  <a:cubicBezTo>
                    <a:pt x="202" y="124"/>
                    <a:pt x="195" y="124"/>
                    <a:pt x="183" y="120"/>
                  </a:cubicBezTo>
                  <a:cubicBezTo>
                    <a:pt x="164" y="112"/>
                    <a:pt x="157" y="83"/>
                    <a:pt x="176" y="60"/>
                  </a:cubicBezTo>
                  <a:lnTo>
                    <a:pt x="176" y="60"/>
                  </a:lnTo>
                  <a:cubicBezTo>
                    <a:pt x="138" y="72"/>
                    <a:pt x="116" y="117"/>
                    <a:pt x="71" y="117"/>
                  </a:cubicBezTo>
                  <a:cubicBezTo>
                    <a:pt x="52" y="117"/>
                    <a:pt x="52" y="143"/>
                    <a:pt x="33" y="143"/>
                  </a:cubicBezTo>
                  <a:lnTo>
                    <a:pt x="30" y="143"/>
                  </a:lnTo>
                  <a:cubicBezTo>
                    <a:pt x="19" y="146"/>
                    <a:pt x="7" y="154"/>
                    <a:pt x="0" y="157"/>
                  </a:cubicBezTo>
                  <a:cubicBezTo>
                    <a:pt x="11" y="165"/>
                    <a:pt x="19" y="169"/>
                    <a:pt x="30" y="169"/>
                  </a:cubicBezTo>
                  <a:cubicBezTo>
                    <a:pt x="45" y="169"/>
                    <a:pt x="64" y="162"/>
                    <a:pt x="74" y="150"/>
                  </a:cubicBezTo>
                  <a:cubicBezTo>
                    <a:pt x="90" y="143"/>
                    <a:pt x="97" y="135"/>
                    <a:pt x="109" y="135"/>
                  </a:cubicBezTo>
                  <a:cubicBezTo>
                    <a:pt x="119" y="135"/>
                    <a:pt x="127" y="143"/>
                    <a:pt x="142" y="154"/>
                  </a:cubicBezTo>
                  <a:cubicBezTo>
                    <a:pt x="161" y="172"/>
                    <a:pt x="187" y="176"/>
                    <a:pt x="213" y="176"/>
                  </a:cubicBezTo>
                  <a:cubicBezTo>
                    <a:pt x="231" y="176"/>
                    <a:pt x="254" y="176"/>
                    <a:pt x="276" y="172"/>
                  </a:cubicBezTo>
                  <a:cubicBezTo>
                    <a:pt x="288" y="172"/>
                    <a:pt x="325" y="169"/>
                    <a:pt x="318" y="135"/>
                  </a:cubicBezTo>
                  <a:cubicBezTo>
                    <a:pt x="288" y="90"/>
                    <a:pt x="329" y="72"/>
                    <a:pt x="347" y="41"/>
                  </a:cubicBezTo>
                  <a:lnTo>
                    <a:pt x="347" y="41"/>
                  </a:lnTo>
                  <a:cubicBezTo>
                    <a:pt x="325" y="49"/>
                    <a:pt x="307" y="53"/>
                    <a:pt x="295" y="53"/>
                  </a:cubicBezTo>
                  <a:cubicBezTo>
                    <a:pt x="273" y="53"/>
                    <a:pt x="266" y="38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5" name="Google Shape;18845;p13"/>
            <p:cNvSpPr/>
            <p:nvPr/>
          </p:nvSpPr>
          <p:spPr>
            <a:xfrm>
              <a:off x="-5076107" y="176484"/>
              <a:ext cx="9264" cy="11651"/>
            </a:xfrm>
            <a:custGeom>
              <a:avLst/>
              <a:gdLst/>
              <a:ahLst/>
              <a:cxnLst/>
              <a:rect l="l" t="t" r="r" b="b"/>
              <a:pathLst>
                <a:path w="194" h="244" extrusionOk="0">
                  <a:moveTo>
                    <a:pt x="109" y="1"/>
                  </a:moveTo>
                  <a:cubicBezTo>
                    <a:pt x="93" y="8"/>
                    <a:pt x="71" y="19"/>
                    <a:pt x="67" y="30"/>
                  </a:cubicBezTo>
                  <a:cubicBezTo>
                    <a:pt x="64" y="53"/>
                    <a:pt x="56" y="57"/>
                    <a:pt x="52" y="57"/>
                  </a:cubicBezTo>
                  <a:cubicBezTo>
                    <a:pt x="45" y="57"/>
                    <a:pt x="37" y="38"/>
                    <a:pt x="30" y="30"/>
                  </a:cubicBezTo>
                  <a:lnTo>
                    <a:pt x="22" y="30"/>
                  </a:lnTo>
                  <a:cubicBezTo>
                    <a:pt x="0" y="53"/>
                    <a:pt x="37" y="71"/>
                    <a:pt x="33" y="94"/>
                  </a:cubicBezTo>
                  <a:cubicBezTo>
                    <a:pt x="67" y="109"/>
                    <a:pt x="56" y="161"/>
                    <a:pt x="74" y="173"/>
                  </a:cubicBezTo>
                  <a:cubicBezTo>
                    <a:pt x="112" y="199"/>
                    <a:pt x="74" y="214"/>
                    <a:pt x="67" y="228"/>
                  </a:cubicBezTo>
                  <a:cubicBezTo>
                    <a:pt x="67" y="232"/>
                    <a:pt x="71" y="237"/>
                    <a:pt x="71" y="244"/>
                  </a:cubicBezTo>
                  <a:cubicBezTo>
                    <a:pt x="123" y="225"/>
                    <a:pt x="131" y="173"/>
                    <a:pt x="157" y="135"/>
                  </a:cubicBezTo>
                  <a:cubicBezTo>
                    <a:pt x="116" y="120"/>
                    <a:pt x="116" y="120"/>
                    <a:pt x="149" y="83"/>
                  </a:cubicBezTo>
                  <a:lnTo>
                    <a:pt x="149" y="83"/>
                  </a:lnTo>
                  <a:cubicBezTo>
                    <a:pt x="164" y="90"/>
                    <a:pt x="157" y="109"/>
                    <a:pt x="164" y="124"/>
                  </a:cubicBezTo>
                  <a:cubicBezTo>
                    <a:pt x="179" y="109"/>
                    <a:pt x="194" y="94"/>
                    <a:pt x="176" y="75"/>
                  </a:cubicBezTo>
                  <a:cubicBezTo>
                    <a:pt x="168" y="64"/>
                    <a:pt x="153" y="53"/>
                    <a:pt x="157" y="38"/>
                  </a:cubicBezTo>
                  <a:cubicBezTo>
                    <a:pt x="164" y="4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6" name="Google Shape;18846;p13"/>
            <p:cNvSpPr/>
            <p:nvPr/>
          </p:nvSpPr>
          <p:spPr>
            <a:xfrm>
              <a:off x="-5196819" y="235025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173" y="1"/>
                  </a:moveTo>
                  <a:cubicBezTo>
                    <a:pt x="143" y="15"/>
                    <a:pt x="109" y="34"/>
                    <a:pt x="75" y="34"/>
                  </a:cubicBezTo>
                  <a:cubicBezTo>
                    <a:pt x="61" y="34"/>
                    <a:pt x="42" y="31"/>
                    <a:pt x="23" y="15"/>
                  </a:cubicBezTo>
                  <a:cubicBezTo>
                    <a:pt x="20" y="27"/>
                    <a:pt x="12" y="34"/>
                    <a:pt x="4" y="42"/>
                  </a:cubicBezTo>
                  <a:lnTo>
                    <a:pt x="4" y="49"/>
                  </a:lnTo>
                  <a:cubicBezTo>
                    <a:pt x="1" y="87"/>
                    <a:pt x="20" y="117"/>
                    <a:pt x="38" y="150"/>
                  </a:cubicBezTo>
                  <a:cubicBezTo>
                    <a:pt x="57" y="143"/>
                    <a:pt x="75" y="139"/>
                    <a:pt x="90" y="132"/>
                  </a:cubicBezTo>
                  <a:cubicBezTo>
                    <a:pt x="87" y="117"/>
                    <a:pt x="72" y="98"/>
                    <a:pt x="98" y="98"/>
                  </a:cubicBezTo>
                  <a:lnTo>
                    <a:pt x="109" y="98"/>
                  </a:lnTo>
                  <a:cubicBezTo>
                    <a:pt x="125" y="101"/>
                    <a:pt x="139" y="101"/>
                    <a:pt x="154" y="101"/>
                  </a:cubicBezTo>
                  <a:cubicBezTo>
                    <a:pt x="161" y="94"/>
                    <a:pt x="173" y="87"/>
                    <a:pt x="180" y="87"/>
                  </a:cubicBezTo>
                  <a:cubicBezTo>
                    <a:pt x="187" y="87"/>
                    <a:pt x="195" y="94"/>
                    <a:pt x="199" y="113"/>
                  </a:cubicBezTo>
                  <a:cubicBezTo>
                    <a:pt x="203" y="124"/>
                    <a:pt x="203" y="127"/>
                    <a:pt x="206" y="127"/>
                  </a:cubicBezTo>
                  <a:cubicBezTo>
                    <a:pt x="214" y="127"/>
                    <a:pt x="218" y="117"/>
                    <a:pt x="225" y="117"/>
                  </a:cubicBezTo>
                  <a:cubicBezTo>
                    <a:pt x="229" y="101"/>
                    <a:pt x="251" y="101"/>
                    <a:pt x="247" y="79"/>
                  </a:cubicBezTo>
                  <a:cubicBezTo>
                    <a:pt x="225" y="65"/>
                    <a:pt x="192" y="57"/>
                    <a:pt x="177" y="23"/>
                  </a:cubicBezTo>
                  <a:cubicBezTo>
                    <a:pt x="177" y="15"/>
                    <a:pt x="173" y="8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7" name="Google Shape;18847;p13"/>
            <p:cNvSpPr/>
            <p:nvPr/>
          </p:nvSpPr>
          <p:spPr>
            <a:xfrm>
              <a:off x="-5048651" y="-32184"/>
              <a:ext cx="9884" cy="7926"/>
            </a:xfrm>
            <a:custGeom>
              <a:avLst/>
              <a:gdLst/>
              <a:ahLst/>
              <a:cxnLst/>
              <a:rect l="l" t="t" r="r" b="b"/>
              <a:pathLst>
                <a:path w="207" h="166" extrusionOk="0">
                  <a:moveTo>
                    <a:pt x="109" y="1"/>
                  </a:moveTo>
                  <a:cubicBezTo>
                    <a:pt x="72" y="1"/>
                    <a:pt x="27" y="31"/>
                    <a:pt x="12" y="71"/>
                  </a:cubicBezTo>
                  <a:cubicBezTo>
                    <a:pt x="31" y="64"/>
                    <a:pt x="45" y="38"/>
                    <a:pt x="67" y="38"/>
                  </a:cubicBezTo>
                  <a:cubicBezTo>
                    <a:pt x="75" y="38"/>
                    <a:pt x="83" y="42"/>
                    <a:pt x="94" y="49"/>
                  </a:cubicBezTo>
                  <a:cubicBezTo>
                    <a:pt x="105" y="57"/>
                    <a:pt x="112" y="61"/>
                    <a:pt x="105" y="76"/>
                  </a:cubicBezTo>
                  <a:cubicBezTo>
                    <a:pt x="101" y="87"/>
                    <a:pt x="86" y="98"/>
                    <a:pt x="83" y="98"/>
                  </a:cubicBezTo>
                  <a:lnTo>
                    <a:pt x="79" y="98"/>
                  </a:lnTo>
                  <a:cubicBezTo>
                    <a:pt x="75" y="79"/>
                    <a:pt x="64" y="76"/>
                    <a:pt x="57" y="76"/>
                  </a:cubicBezTo>
                  <a:cubicBezTo>
                    <a:pt x="53" y="76"/>
                    <a:pt x="45" y="79"/>
                    <a:pt x="41" y="79"/>
                  </a:cubicBezTo>
                  <a:lnTo>
                    <a:pt x="31" y="79"/>
                  </a:lnTo>
                  <a:cubicBezTo>
                    <a:pt x="23" y="79"/>
                    <a:pt x="15" y="79"/>
                    <a:pt x="12" y="71"/>
                  </a:cubicBezTo>
                  <a:lnTo>
                    <a:pt x="12" y="71"/>
                  </a:lnTo>
                  <a:cubicBezTo>
                    <a:pt x="0" y="128"/>
                    <a:pt x="49" y="139"/>
                    <a:pt x="75" y="166"/>
                  </a:cubicBezTo>
                  <a:cubicBezTo>
                    <a:pt x="94" y="154"/>
                    <a:pt x="112" y="150"/>
                    <a:pt x="127" y="150"/>
                  </a:cubicBezTo>
                  <a:cubicBezTo>
                    <a:pt x="139" y="150"/>
                    <a:pt x="150" y="150"/>
                    <a:pt x="165" y="154"/>
                  </a:cubicBezTo>
                  <a:cubicBezTo>
                    <a:pt x="176" y="135"/>
                    <a:pt x="206" y="102"/>
                    <a:pt x="202" y="102"/>
                  </a:cubicBezTo>
                  <a:cubicBezTo>
                    <a:pt x="157" y="87"/>
                    <a:pt x="176" y="35"/>
                    <a:pt x="154" y="16"/>
                  </a:cubicBezTo>
                  <a:cubicBezTo>
                    <a:pt x="139" y="4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8" name="Google Shape;18848;p13"/>
            <p:cNvSpPr/>
            <p:nvPr/>
          </p:nvSpPr>
          <p:spPr>
            <a:xfrm>
              <a:off x="-5081312" y="61358"/>
              <a:ext cx="8261" cy="7926"/>
            </a:xfrm>
            <a:custGeom>
              <a:avLst/>
              <a:gdLst/>
              <a:ahLst/>
              <a:cxnLst/>
              <a:rect l="l" t="t" r="r" b="b"/>
              <a:pathLst>
                <a:path w="173" h="166" extrusionOk="0">
                  <a:moveTo>
                    <a:pt x="105" y="1"/>
                  </a:moveTo>
                  <a:lnTo>
                    <a:pt x="105" y="1"/>
                  </a:lnTo>
                  <a:cubicBezTo>
                    <a:pt x="90" y="4"/>
                    <a:pt x="75" y="4"/>
                    <a:pt x="61" y="12"/>
                  </a:cubicBezTo>
                  <a:cubicBezTo>
                    <a:pt x="30" y="23"/>
                    <a:pt x="0" y="79"/>
                    <a:pt x="11" y="105"/>
                  </a:cubicBezTo>
                  <a:cubicBezTo>
                    <a:pt x="26" y="139"/>
                    <a:pt x="61" y="165"/>
                    <a:pt x="94" y="165"/>
                  </a:cubicBezTo>
                  <a:cubicBezTo>
                    <a:pt x="101" y="165"/>
                    <a:pt x="109" y="165"/>
                    <a:pt x="116" y="161"/>
                  </a:cubicBezTo>
                  <a:cubicBezTo>
                    <a:pt x="161" y="146"/>
                    <a:pt x="173" y="117"/>
                    <a:pt x="157" y="60"/>
                  </a:cubicBezTo>
                  <a:cubicBezTo>
                    <a:pt x="120" y="60"/>
                    <a:pt x="97" y="4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9" name="Google Shape;18849;p13"/>
            <p:cNvSpPr/>
            <p:nvPr/>
          </p:nvSpPr>
          <p:spPr>
            <a:xfrm>
              <a:off x="-5066892" y="59592"/>
              <a:ext cx="9168" cy="10027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99" y="0"/>
                  </a:moveTo>
                  <a:cubicBezTo>
                    <a:pt x="95" y="0"/>
                    <a:pt x="87" y="4"/>
                    <a:pt x="83" y="4"/>
                  </a:cubicBezTo>
                  <a:cubicBezTo>
                    <a:pt x="80" y="15"/>
                    <a:pt x="73" y="23"/>
                    <a:pt x="65" y="26"/>
                  </a:cubicBezTo>
                  <a:cubicBezTo>
                    <a:pt x="28" y="52"/>
                    <a:pt x="31" y="105"/>
                    <a:pt x="1" y="135"/>
                  </a:cubicBezTo>
                  <a:cubicBezTo>
                    <a:pt x="5" y="157"/>
                    <a:pt x="12" y="180"/>
                    <a:pt x="9" y="202"/>
                  </a:cubicBezTo>
                  <a:cubicBezTo>
                    <a:pt x="16" y="206"/>
                    <a:pt x="23" y="209"/>
                    <a:pt x="31" y="209"/>
                  </a:cubicBezTo>
                  <a:cubicBezTo>
                    <a:pt x="38" y="209"/>
                    <a:pt x="42" y="206"/>
                    <a:pt x="50" y="198"/>
                  </a:cubicBezTo>
                  <a:cubicBezTo>
                    <a:pt x="57" y="190"/>
                    <a:pt x="65" y="180"/>
                    <a:pt x="73" y="172"/>
                  </a:cubicBezTo>
                  <a:cubicBezTo>
                    <a:pt x="83" y="131"/>
                    <a:pt x="109" y="97"/>
                    <a:pt x="147" y="75"/>
                  </a:cubicBezTo>
                  <a:cubicBezTo>
                    <a:pt x="158" y="71"/>
                    <a:pt x="169" y="68"/>
                    <a:pt x="177" y="64"/>
                  </a:cubicBezTo>
                  <a:cubicBezTo>
                    <a:pt x="192" y="45"/>
                    <a:pt x="192" y="33"/>
                    <a:pt x="173" y="19"/>
                  </a:cubicBezTo>
                  <a:lnTo>
                    <a:pt x="166" y="19"/>
                  </a:lnTo>
                  <a:cubicBezTo>
                    <a:pt x="154" y="19"/>
                    <a:pt x="143" y="15"/>
                    <a:pt x="132" y="11"/>
                  </a:cubicBezTo>
                  <a:cubicBezTo>
                    <a:pt x="121" y="7"/>
                    <a:pt x="109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0" name="Google Shape;18850;p13"/>
            <p:cNvSpPr/>
            <p:nvPr/>
          </p:nvSpPr>
          <p:spPr>
            <a:xfrm>
              <a:off x="-5241227" y="241997"/>
              <a:ext cx="8213" cy="8261"/>
            </a:xfrm>
            <a:custGeom>
              <a:avLst/>
              <a:gdLst/>
              <a:ahLst/>
              <a:cxnLst/>
              <a:rect l="l" t="t" r="r" b="b"/>
              <a:pathLst>
                <a:path w="172" h="173" extrusionOk="0">
                  <a:moveTo>
                    <a:pt x="90" y="0"/>
                  </a:moveTo>
                  <a:cubicBezTo>
                    <a:pt x="78" y="0"/>
                    <a:pt x="68" y="4"/>
                    <a:pt x="56" y="8"/>
                  </a:cubicBezTo>
                  <a:cubicBezTo>
                    <a:pt x="45" y="19"/>
                    <a:pt x="26" y="23"/>
                    <a:pt x="23" y="45"/>
                  </a:cubicBezTo>
                  <a:cubicBezTo>
                    <a:pt x="0" y="135"/>
                    <a:pt x="15" y="173"/>
                    <a:pt x="82" y="173"/>
                  </a:cubicBezTo>
                  <a:cubicBezTo>
                    <a:pt x="101" y="173"/>
                    <a:pt x="123" y="173"/>
                    <a:pt x="146" y="165"/>
                  </a:cubicBezTo>
                  <a:cubicBezTo>
                    <a:pt x="153" y="138"/>
                    <a:pt x="123" y="121"/>
                    <a:pt x="127" y="94"/>
                  </a:cubicBezTo>
                  <a:cubicBezTo>
                    <a:pt x="94" y="90"/>
                    <a:pt x="94" y="71"/>
                    <a:pt x="104" y="45"/>
                  </a:cubicBezTo>
                  <a:cubicBezTo>
                    <a:pt x="108" y="38"/>
                    <a:pt x="113" y="31"/>
                    <a:pt x="116" y="31"/>
                  </a:cubicBezTo>
                  <a:cubicBezTo>
                    <a:pt x="120" y="31"/>
                    <a:pt x="123" y="31"/>
                    <a:pt x="123" y="34"/>
                  </a:cubicBezTo>
                  <a:cubicBezTo>
                    <a:pt x="146" y="45"/>
                    <a:pt x="153" y="60"/>
                    <a:pt x="139" y="83"/>
                  </a:cubicBezTo>
                  <a:lnTo>
                    <a:pt x="142" y="83"/>
                  </a:lnTo>
                  <a:cubicBezTo>
                    <a:pt x="153" y="83"/>
                    <a:pt x="161" y="76"/>
                    <a:pt x="172" y="68"/>
                  </a:cubicBezTo>
                  <a:cubicBezTo>
                    <a:pt x="157" y="26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1" name="Google Shape;18851;p13"/>
            <p:cNvSpPr/>
            <p:nvPr/>
          </p:nvSpPr>
          <p:spPr>
            <a:xfrm>
              <a:off x="-5092772" y="-146784"/>
              <a:ext cx="7736" cy="9884"/>
            </a:xfrm>
            <a:custGeom>
              <a:avLst/>
              <a:gdLst/>
              <a:ahLst/>
              <a:cxnLst/>
              <a:rect l="l" t="t" r="r" b="b"/>
              <a:pathLst>
                <a:path w="162" h="207" extrusionOk="0">
                  <a:moveTo>
                    <a:pt x="106" y="1"/>
                  </a:moveTo>
                  <a:cubicBezTo>
                    <a:pt x="76" y="19"/>
                    <a:pt x="49" y="38"/>
                    <a:pt x="16" y="42"/>
                  </a:cubicBezTo>
                  <a:cubicBezTo>
                    <a:pt x="13" y="54"/>
                    <a:pt x="1" y="61"/>
                    <a:pt x="13" y="68"/>
                  </a:cubicBezTo>
                  <a:cubicBezTo>
                    <a:pt x="35" y="87"/>
                    <a:pt x="27" y="109"/>
                    <a:pt x="23" y="128"/>
                  </a:cubicBezTo>
                  <a:cubicBezTo>
                    <a:pt x="27" y="135"/>
                    <a:pt x="27" y="143"/>
                    <a:pt x="27" y="150"/>
                  </a:cubicBezTo>
                  <a:cubicBezTo>
                    <a:pt x="57" y="161"/>
                    <a:pt x="61" y="202"/>
                    <a:pt x="99" y="206"/>
                  </a:cubicBezTo>
                  <a:cubicBezTo>
                    <a:pt x="125" y="176"/>
                    <a:pt x="117" y="135"/>
                    <a:pt x="144" y="106"/>
                  </a:cubicBezTo>
                  <a:cubicBezTo>
                    <a:pt x="154" y="94"/>
                    <a:pt x="162" y="57"/>
                    <a:pt x="136" y="38"/>
                  </a:cubicBezTo>
                  <a:cubicBezTo>
                    <a:pt x="121" y="27"/>
                    <a:pt x="106" y="19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2" name="Google Shape;18852;p13"/>
            <p:cNvSpPr/>
            <p:nvPr/>
          </p:nvSpPr>
          <p:spPr>
            <a:xfrm>
              <a:off x="-5160052" y="245387"/>
              <a:ext cx="11317" cy="7019"/>
            </a:xfrm>
            <a:custGeom>
              <a:avLst/>
              <a:gdLst/>
              <a:ahLst/>
              <a:cxnLst/>
              <a:rect l="l" t="t" r="r" b="b"/>
              <a:pathLst>
                <a:path w="237" h="147" extrusionOk="0">
                  <a:moveTo>
                    <a:pt x="57" y="0"/>
                  </a:moveTo>
                  <a:cubicBezTo>
                    <a:pt x="35" y="0"/>
                    <a:pt x="16" y="23"/>
                    <a:pt x="1" y="41"/>
                  </a:cubicBezTo>
                  <a:cubicBezTo>
                    <a:pt x="12" y="53"/>
                    <a:pt x="31" y="57"/>
                    <a:pt x="38" y="76"/>
                  </a:cubicBezTo>
                  <a:cubicBezTo>
                    <a:pt x="42" y="109"/>
                    <a:pt x="57" y="128"/>
                    <a:pt x="76" y="128"/>
                  </a:cubicBezTo>
                  <a:cubicBezTo>
                    <a:pt x="87" y="128"/>
                    <a:pt x="102" y="120"/>
                    <a:pt x="121" y="105"/>
                  </a:cubicBezTo>
                  <a:cubicBezTo>
                    <a:pt x="128" y="102"/>
                    <a:pt x="132" y="94"/>
                    <a:pt x="140" y="94"/>
                  </a:cubicBezTo>
                  <a:cubicBezTo>
                    <a:pt x="140" y="94"/>
                    <a:pt x="143" y="94"/>
                    <a:pt x="147" y="102"/>
                  </a:cubicBezTo>
                  <a:cubicBezTo>
                    <a:pt x="150" y="102"/>
                    <a:pt x="143" y="112"/>
                    <a:pt x="140" y="120"/>
                  </a:cubicBezTo>
                  <a:cubicBezTo>
                    <a:pt x="150" y="128"/>
                    <a:pt x="166" y="139"/>
                    <a:pt x="176" y="146"/>
                  </a:cubicBezTo>
                  <a:cubicBezTo>
                    <a:pt x="199" y="135"/>
                    <a:pt x="225" y="128"/>
                    <a:pt x="236" y="105"/>
                  </a:cubicBezTo>
                  <a:cubicBezTo>
                    <a:pt x="218" y="60"/>
                    <a:pt x="124" y="98"/>
                    <a:pt x="162" y="15"/>
                  </a:cubicBezTo>
                  <a:cubicBezTo>
                    <a:pt x="158" y="12"/>
                    <a:pt x="154" y="8"/>
                    <a:pt x="150" y="8"/>
                  </a:cubicBezTo>
                  <a:cubicBezTo>
                    <a:pt x="140" y="15"/>
                    <a:pt x="124" y="19"/>
                    <a:pt x="109" y="19"/>
                  </a:cubicBezTo>
                  <a:cubicBezTo>
                    <a:pt x="105" y="19"/>
                    <a:pt x="98" y="19"/>
                    <a:pt x="95" y="15"/>
                  </a:cubicBezTo>
                  <a:cubicBezTo>
                    <a:pt x="79" y="5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3" name="Google Shape;18853;p13"/>
            <p:cNvSpPr/>
            <p:nvPr/>
          </p:nvSpPr>
          <p:spPr>
            <a:xfrm>
              <a:off x="-5015083" y="-125678"/>
              <a:ext cx="8977" cy="8404"/>
            </a:xfrm>
            <a:custGeom>
              <a:avLst/>
              <a:gdLst/>
              <a:ahLst/>
              <a:cxnLst/>
              <a:rect l="l" t="t" r="r" b="b"/>
              <a:pathLst>
                <a:path w="188" h="176" extrusionOk="0">
                  <a:moveTo>
                    <a:pt x="135" y="0"/>
                  </a:moveTo>
                  <a:cubicBezTo>
                    <a:pt x="135" y="15"/>
                    <a:pt x="142" y="38"/>
                    <a:pt x="116" y="38"/>
                  </a:cubicBezTo>
                  <a:lnTo>
                    <a:pt x="109" y="38"/>
                  </a:lnTo>
                  <a:cubicBezTo>
                    <a:pt x="109" y="38"/>
                    <a:pt x="101" y="56"/>
                    <a:pt x="97" y="67"/>
                  </a:cubicBezTo>
                  <a:cubicBezTo>
                    <a:pt x="105" y="71"/>
                    <a:pt x="113" y="71"/>
                    <a:pt x="120" y="71"/>
                  </a:cubicBezTo>
                  <a:lnTo>
                    <a:pt x="131" y="71"/>
                  </a:lnTo>
                  <a:cubicBezTo>
                    <a:pt x="135" y="71"/>
                    <a:pt x="142" y="74"/>
                    <a:pt x="142" y="83"/>
                  </a:cubicBezTo>
                  <a:cubicBezTo>
                    <a:pt x="142" y="90"/>
                    <a:pt x="135" y="101"/>
                    <a:pt x="127" y="101"/>
                  </a:cubicBezTo>
                  <a:cubicBezTo>
                    <a:pt x="123" y="101"/>
                    <a:pt x="123" y="101"/>
                    <a:pt x="120" y="97"/>
                  </a:cubicBezTo>
                  <a:cubicBezTo>
                    <a:pt x="105" y="93"/>
                    <a:pt x="82" y="97"/>
                    <a:pt x="75" y="71"/>
                  </a:cubicBezTo>
                  <a:cubicBezTo>
                    <a:pt x="68" y="56"/>
                    <a:pt x="82" y="45"/>
                    <a:pt x="82" y="22"/>
                  </a:cubicBezTo>
                  <a:lnTo>
                    <a:pt x="82" y="22"/>
                  </a:lnTo>
                  <a:cubicBezTo>
                    <a:pt x="49" y="30"/>
                    <a:pt x="15" y="26"/>
                    <a:pt x="34" y="78"/>
                  </a:cubicBezTo>
                  <a:cubicBezTo>
                    <a:pt x="42" y="105"/>
                    <a:pt x="11" y="105"/>
                    <a:pt x="0" y="112"/>
                  </a:cubicBezTo>
                  <a:cubicBezTo>
                    <a:pt x="8" y="142"/>
                    <a:pt x="30" y="161"/>
                    <a:pt x="60" y="164"/>
                  </a:cubicBezTo>
                  <a:cubicBezTo>
                    <a:pt x="79" y="168"/>
                    <a:pt x="97" y="176"/>
                    <a:pt x="120" y="176"/>
                  </a:cubicBezTo>
                  <a:cubicBezTo>
                    <a:pt x="127" y="176"/>
                    <a:pt x="139" y="172"/>
                    <a:pt x="146" y="168"/>
                  </a:cubicBezTo>
                  <a:cubicBezTo>
                    <a:pt x="187" y="153"/>
                    <a:pt x="187" y="56"/>
                    <a:pt x="146" y="7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4" name="Google Shape;18854;p13"/>
            <p:cNvSpPr/>
            <p:nvPr/>
          </p:nvSpPr>
          <p:spPr>
            <a:xfrm>
              <a:off x="-4887304" y="21201"/>
              <a:ext cx="10028" cy="7545"/>
            </a:xfrm>
            <a:custGeom>
              <a:avLst/>
              <a:gdLst/>
              <a:ahLst/>
              <a:cxnLst/>
              <a:rect l="l" t="t" r="r" b="b"/>
              <a:pathLst>
                <a:path w="210" h="158" extrusionOk="0">
                  <a:moveTo>
                    <a:pt x="30" y="0"/>
                  </a:moveTo>
                  <a:cubicBezTo>
                    <a:pt x="23" y="0"/>
                    <a:pt x="16" y="4"/>
                    <a:pt x="8" y="16"/>
                  </a:cubicBezTo>
                  <a:cubicBezTo>
                    <a:pt x="8" y="26"/>
                    <a:pt x="4" y="38"/>
                    <a:pt x="1" y="49"/>
                  </a:cubicBezTo>
                  <a:cubicBezTo>
                    <a:pt x="8" y="71"/>
                    <a:pt x="12" y="97"/>
                    <a:pt x="16" y="120"/>
                  </a:cubicBezTo>
                  <a:cubicBezTo>
                    <a:pt x="19" y="139"/>
                    <a:pt x="23" y="147"/>
                    <a:pt x="30" y="147"/>
                  </a:cubicBezTo>
                  <a:cubicBezTo>
                    <a:pt x="35" y="147"/>
                    <a:pt x="42" y="139"/>
                    <a:pt x="53" y="131"/>
                  </a:cubicBezTo>
                  <a:cubicBezTo>
                    <a:pt x="61" y="128"/>
                    <a:pt x="68" y="128"/>
                    <a:pt x="72" y="128"/>
                  </a:cubicBezTo>
                  <a:cubicBezTo>
                    <a:pt x="83" y="128"/>
                    <a:pt x="94" y="131"/>
                    <a:pt x="98" y="135"/>
                  </a:cubicBezTo>
                  <a:cubicBezTo>
                    <a:pt x="113" y="154"/>
                    <a:pt x="128" y="157"/>
                    <a:pt x="142" y="157"/>
                  </a:cubicBezTo>
                  <a:cubicBezTo>
                    <a:pt x="165" y="157"/>
                    <a:pt x="187" y="147"/>
                    <a:pt x="210" y="135"/>
                  </a:cubicBezTo>
                  <a:cubicBezTo>
                    <a:pt x="195" y="109"/>
                    <a:pt x="192" y="83"/>
                    <a:pt x="169" y="64"/>
                  </a:cubicBezTo>
                  <a:cubicBezTo>
                    <a:pt x="150" y="71"/>
                    <a:pt x="135" y="75"/>
                    <a:pt x="120" y="75"/>
                  </a:cubicBezTo>
                  <a:cubicBezTo>
                    <a:pt x="94" y="75"/>
                    <a:pt x="68" y="57"/>
                    <a:pt x="53" y="23"/>
                  </a:cubicBezTo>
                  <a:cubicBezTo>
                    <a:pt x="46" y="8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5" name="Google Shape;18855;p13"/>
            <p:cNvSpPr/>
            <p:nvPr/>
          </p:nvSpPr>
          <p:spPr>
            <a:xfrm>
              <a:off x="-5057915" y="-98938"/>
              <a:ext cx="9502" cy="8977"/>
            </a:xfrm>
            <a:custGeom>
              <a:avLst/>
              <a:gdLst/>
              <a:ahLst/>
              <a:cxnLst/>
              <a:rect l="l" t="t" r="r" b="b"/>
              <a:pathLst>
                <a:path w="199" h="188" extrusionOk="0">
                  <a:moveTo>
                    <a:pt x="82" y="1"/>
                  </a:moveTo>
                  <a:cubicBezTo>
                    <a:pt x="75" y="1"/>
                    <a:pt x="71" y="1"/>
                    <a:pt x="64" y="8"/>
                  </a:cubicBezTo>
                  <a:cubicBezTo>
                    <a:pt x="42" y="42"/>
                    <a:pt x="4" y="64"/>
                    <a:pt x="0" y="109"/>
                  </a:cubicBezTo>
                  <a:cubicBezTo>
                    <a:pt x="7" y="113"/>
                    <a:pt x="11" y="113"/>
                    <a:pt x="15" y="116"/>
                  </a:cubicBezTo>
                  <a:cubicBezTo>
                    <a:pt x="23" y="75"/>
                    <a:pt x="49" y="46"/>
                    <a:pt x="90" y="30"/>
                  </a:cubicBezTo>
                  <a:lnTo>
                    <a:pt x="90" y="30"/>
                  </a:lnTo>
                  <a:cubicBezTo>
                    <a:pt x="56" y="64"/>
                    <a:pt x="26" y="90"/>
                    <a:pt x="71" y="139"/>
                  </a:cubicBezTo>
                  <a:cubicBezTo>
                    <a:pt x="78" y="151"/>
                    <a:pt x="78" y="151"/>
                    <a:pt x="71" y="151"/>
                  </a:cubicBezTo>
                  <a:cubicBezTo>
                    <a:pt x="64" y="151"/>
                    <a:pt x="52" y="146"/>
                    <a:pt x="45" y="146"/>
                  </a:cubicBezTo>
                  <a:lnTo>
                    <a:pt x="34" y="158"/>
                  </a:lnTo>
                  <a:cubicBezTo>
                    <a:pt x="56" y="187"/>
                    <a:pt x="90" y="180"/>
                    <a:pt x="120" y="184"/>
                  </a:cubicBezTo>
                  <a:cubicBezTo>
                    <a:pt x="120" y="165"/>
                    <a:pt x="116" y="146"/>
                    <a:pt x="116" y="120"/>
                  </a:cubicBezTo>
                  <a:lnTo>
                    <a:pt x="116" y="120"/>
                  </a:lnTo>
                  <a:cubicBezTo>
                    <a:pt x="135" y="135"/>
                    <a:pt x="149" y="146"/>
                    <a:pt x="161" y="158"/>
                  </a:cubicBezTo>
                  <a:cubicBezTo>
                    <a:pt x="199" y="132"/>
                    <a:pt x="164" y="94"/>
                    <a:pt x="183" y="61"/>
                  </a:cubicBezTo>
                  <a:cubicBezTo>
                    <a:pt x="187" y="53"/>
                    <a:pt x="149" y="53"/>
                    <a:pt x="138" y="42"/>
                  </a:cubicBezTo>
                  <a:cubicBezTo>
                    <a:pt x="127" y="30"/>
                    <a:pt x="116" y="20"/>
                    <a:pt x="104" y="12"/>
                  </a:cubicBezTo>
                  <a:cubicBezTo>
                    <a:pt x="97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6" name="Google Shape;18856;p13"/>
            <p:cNvSpPr/>
            <p:nvPr/>
          </p:nvSpPr>
          <p:spPr>
            <a:xfrm>
              <a:off x="-5176812" y="-70002"/>
              <a:ext cx="8261" cy="10601"/>
            </a:xfrm>
            <a:custGeom>
              <a:avLst/>
              <a:gdLst/>
              <a:ahLst/>
              <a:cxnLst/>
              <a:rect l="l" t="t" r="r" b="b"/>
              <a:pathLst>
                <a:path w="173" h="222" extrusionOk="0">
                  <a:moveTo>
                    <a:pt x="75" y="0"/>
                  </a:moveTo>
                  <a:cubicBezTo>
                    <a:pt x="53" y="0"/>
                    <a:pt x="30" y="16"/>
                    <a:pt x="20" y="38"/>
                  </a:cubicBezTo>
                  <a:cubicBezTo>
                    <a:pt x="1" y="83"/>
                    <a:pt x="23" y="187"/>
                    <a:pt x="60" y="213"/>
                  </a:cubicBezTo>
                  <a:cubicBezTo>
                    <a:pt x="64" y="217"/>
                    <a:pt x="68" y="221"/>
                    <a:pt x="75" y="221"/>
                  </a:cubicBezTo>
                  <a:cubicBezTo>
                    <a:pt x="79" y="221"/>
                    <a:pt x="82" y="217"/>
                    <a:pt x="87" y="213"/>
                  </a:cubicBezTo>
                  <a:cubicBezTo>
                    <a:pt x="101" y="202"/>
                    <a:pt x="109" y="187"/>
                    <a:pt x="120" y="173"/>
                  </a:cubicBezTo>
                  <a:cubicBezTo>
                    <a:pt x="94" y="165"/>
                    <a:pt x="56" y="168"/>
                    <a:pt x="72" y="123"/>
                  </a:cubicBezTo>
                  <a:cubicBezTo>
                    <a:pt x="79" y="101"/>
                    <a:pt x="53" y="86"/>
                    <a:pt x="60" y="49"/>
                  </a:cubicBezTo>
                  <a:lnTo>
                    <a:pt x="60" y="49"/>
                  </a:lnTo>
                  <a:cubicBezTo>
                    <a:pt x="79" y="78"/>
                    <a:pt x="94" y="86"/>
                    <a:pt x="109" y="86"/>
                  </a:cubicBezTo>
                  <a:cubicBezTo>
                    <a:pt x="132" y="86"/>
                    <a:pt x="150" y="68"/>
                    <a:pt x="172" y="60"/>
                  </a:cubicBezTo>
                  <a:cubicBezTo>
                    <a:pt x="161" y="8"/>
                    <a:pt x="120" y="4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7" name="Google Shape;18857;p13"/>
            <p:cNvSpPr/>
            <p:nvPr/>
          </p:nvSpPr>
          <p:spPr>
            <a:xfrm>
              <a:off x="-5046884" y="47224"/>
              <a:ext cx="8118" cy="11174"/>
            </a:xfrm>
            <a:custGeom>
              <a:avLst/>
              <a:gdLst/>
              <a:ahLst/>
              <a:cxnLst/>
              <a:rect l="l" t="t" r="r" b="b"/>
              <a:pathLst>
                <a:path w="170" h="234" extrusionOk="0">
                  <a:moveTo>
                    <a:pt x="87" y="1"/>
                  </a:moveTo>
                  <a:cubicBezTo>
                    <a:pt x="80" y="1"/>
                    <a:pt x="75" y="1"/>
                    <a:pt x="68" y="9"/>
                  </a:cubicBezTo>
                  <a:cubicBezTo>
                    <a:pt x="42" y="28"/>
                    <a:pt x="12" y="42"/>
                    <a:pt x="1" y="76"/>
                  </a:cubicBezTo>
                  <a:cubicBezTo>
                    <a:pt x="1" y="91"/>
                    <a:pt x="4" y="109"/>
                    <a:pt x="16" y="109"/>
                  </a:cubicBezTo>
                  <a:cubicBezTo>
                    <a:pt x="75" y="113"/>
                    <a:pt x="72" y="162"/>
                    <a:pt x="83" y="199"/>
                  </a:cubicBezTo>
                  <a:cubicBezTo>
                    <a:pt x="90" y="211"/>
                    <a:pt x="83" y="230"/>
                    <a:pt x="102" y="233"/>
                  </a:cubicBezTo>
                  <a:lnTo>
                    <a:pt x="113" y="233"/>
                  </a:lnTo>
                  <a:cubicBezTo>
                    <a:pt x="120" y="233"/>
                    <a:pt x="128" y="233"/>
                    <a:pt x="132" y="225"/>
                  </a:cubicBezTo>
                  <a:cubicBezTo>
                    <a:pt x="139" y="211"/>
                    <a:pt x="139" y="196"/>
                    <a:pt x="128" y="185"/>
                  </a:cubicBezTo>
                  <a:cubicBezTo>
                    <a:pt x="90" y="147"/>
                    <a:pt x="90" y="117"/>
                    <a:pt x="132" y="83"/>
                  </a:cubicBezTo>
                  <a:cubicBezTo>
                    <a:pt x="147" y="68"/>
                    <a:pt x="169" y="42"/>
                    <a:pt x="135" y="16"/>
                  </a:cubicBezTo>
                  <a:lnTo>
                    <a:pt x="135" y="16"/>
                  </a:lnTo>
                  <a:cubicBezTo>
                    <a:pt x="135" y="16"/>
                    <a:pt x="135" y="20"/>
                    <a:pt x="132" y="20"/>
                  </a:cubicBezTo>
                  <a:cubicBezTo>
                    <a:pt x="125" y="20"/>
                    <a:pt x="117" y="13"/>
                    <a:pt x="109" y="9"/>
                  </a:cubicBezTo>
                  <a:cubicBezTo>
                    <a:pt x="102" y="5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8" name="Google Shape;18858;p13"/>
            <p:cNvSpPr/>
            <p:nvPr/>
          </p:nvSpPr>
          <p:spPr>
            <a:xfrm>
              <a:off x="-4892843" y="2101"/>
              <a:ext cx="10457" cy="9693"/>
            </a:xfrm>
            <a:custGeom>
              <a:avLst/>
              <a:gdLst/>
              <a:ahLst/>
              <a:cxnLst/>
              <a:rect l="l" t="t" r="r" b="b"/>
              <a:pathLst>
                <a:path w="219" h="203" extrusionOk="0">
                  <a:moveTo>
                    <a:pt x="101" y="0"/>
                  </a:moveTo>
                  <a:cubicBezTo>
                    <a:pt x="65" y="12"/>
                    <a:pt x="46" y="45"/>
                    <a:pt x="27" y="76"/>
                  </a:cubicBezTo>
                  <a:cubicBezTo>
                    <a:pt x="8" y="102"/>
                    <a:pt x="1" y="135"/>
                    <a:pt x="34" y="161"/>
                  </a:cubicBezTo>
                  <a:cubicBezTo>
                    <a:pt x="57" y="165"/>
                    <a:pt x="75" y="176"/>
                    <a:pt x="79" y="202"/>
                  </a:cubicBezTo>
                  <a:cubicBezTo>
                    <a:pt x="87" y="165"/>
                    <a:pt x="87" y="128"/>
                    <a:pt x="124" y="109"/>
                  </a:cubicBezTo>
                  <a:cubicBezTo>
                    <a:pt x="132" y="105"/>
                    <a:pt x="139" y="102"/>
                    <a:pt x="146" y="102"/>
                  </a:cubicBezTo>
                  <a:cubicBezTo>
                    <a:pt x="154" y="102"/>
                    <a:pt x="162" y="109"/>
                    <a:pt x="158" y="128"/>
                  </a:cubicBezTo>
                  <a:cubicBezTo>
                    <a:pt x="169" y="128"/>
                    <a:pt x="180" y="131"/>
                    <a:pt x="191" y="135"/>
                  </a:cubicBezTo>
                  <a:cubicBezTo>
                    <a:pt x="210" y="120"/>
                    <a:pt x="218" y="98"/>
                    <a:pt x="218" y="76"/>
                  </a:cubicBezTo>
                  <a:lnTo>
                    <a:pt x="218" y="76"/>
                  </a:lnTo>
                  <a:cubicBezTo>
                    <a:pt x="214" y="79"/>
                    <a:pt x="206" y="79"/>
                    <a:pt x="199" y="79"/>
                  </a:cubicBezTo>
                  <a:cubicBezTo>
                    <a:pt x="191" y="83"/>
                    <a:pt x="180" y="86"/>
                    <a:pt x="173" y="86"/>
                  </a:cubicBezTo>
                  <a:cubicBezTo>
                    <a:pt x="169" y="86"/>
                    <a:pt x="165" y="86"/>
                    <a:pt x="165" y="83"/>
                  </a:cubicBezTo>
                  <a:cubicBezTo>
                    <a:pt x="158" y="42"/>
                    <a:pt x="113" y="34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9" name="Google Shape;18859;p13"/>
            <p:cNvSpPr/>
            <p:nvPr/>
          </p:nvSpPr>
          <p:spPr>
            <a:xfrm>
              <a:off x="-5150741" y="273034"/>
              <a:ext cx="12893" cy="7926"/>
            </a:xfrm>
            <a:custGeom>
              <a:avLst/>
              <a:gdLst/>
              <a:ahLst/>
              <a:cxnLst/>
              <a:rect l="l" t="t" r="r" b="b"/>
              <a:pathLst>
                <a:path w="270" h="166" extrusionOk="0">
                  <a:moveTo>
                    <a:pt x="202" y="1"/>
                  </a:moveTo>
                  <a:cubicBezTo>
                    <a:pt x="191" y="16"/>
                    <a:pt x="198" y="31"/>
                    <a:pt x="195" y="42"/>
                  </a:cubicBezTo>
                  <a:cubicBezTo>
                    <a:pt x="191" y="57"/>
                    <a:pt x="180" y="72"/>
                    <a:pt x="169" y="72"/>
                  </a:cubicBezTo>
                  <a:cubicBezTo>
                    <a:pt x="161" y="72"/>
                    <a:pt x="157" y="68"/>
                    <a:pt x="154" y="61"/>
                  </a:cubicBezTo>
                  <a:cubicBezTo>
                    <a:pt x="138" y="38"/>
                    <a:pt x="128" y="27"/>
                    <a:pt x="116" y="27"/>
                  </a:cubicBezTo>
                  <a:cubicBezTo>
                    <a:pt x="97" y="27"/>
                    <a:pt x="86" y="57"/>
                    <a:pt x="67" y="72"/>
                  </a:cubicBezTo>
                  <a:cubicBezTo>
                    <a:pt x="71" y="83"/>
                    <a:pt x="86" y="102"/>
                    <a:pt x="60" y="102"/>
                  </a:cubicBezTo>
                  <a:lnTo>
                    <a:pt x="49" y="102"/>
                  </a:lnTo>
                  <a:cubicBezTo>
                    <a:pt x="30" y="102"/>
                    <a:pt x="19" y="109"/>
                    <a:pt x="7" y="121"/>
                  </a:cubicBezTo>
                  <a:cubicBezTo>
                    <a:pt x="4" y="125"/>
                    <a:pt x="0" y="128"/>
                    <a:pt x="0" y="135"/>
                  </a:cubicBezTo>
                  <a:cubicBezTo>
                    <a:pt x="4" y="135"/>
                    <a:pt x="7" y="139"/>
                    <a:pt x="12" y="143"/>
                  </a:cubicBezTo>
                  <a:lnTo>
                    <a:pt x="19" y="143"/>
                  </a:lnTo>
                  <a:cubicBezTo>
                    <a:pt x="26" y="143"/>
                    <a:pt x="34" y="139"/>
                    <a:pt x="38" y="135"/>
                  </a:cubicBezTo>
                  <a:cubicBezTo>
                    <a:pt x="45" y="132"/>
                    <a:pt x="52" y="128"/>
                    <a:pt x="60" y="128"/>
                  </a:cubicBezTo>
                  <a:cubicBezTo>
                    <a:pt x="64" y="128"/>
                    <a:pt x="71" y="132"/>
                    <a:pt x="75" y="135"/>
                  </a:cubicBezTo>
                  <a:cubicBezTo>
                    <a:pt x="86" y="132"/>
                    <a:pt x="94" y="128"/>
                    <a:pt x="102" y="128"/>
                  </a:cubicBezTo>
                  <a:cubicBezTo>
                    <a:pt x="116" y="128"/>
                    <a:pt x="128" y="143"/>
                    <a:pt x="135" y="166"/>
                  </a:cubicBezTo>
                  <a:lnTo>
                    <a:pt x="154" y="166"/>
                  </a:lnTo>
                  <a:cubicBezTo>
                    <a:pt x="161" y="166"/>
                    <a:pt x="169" y="166"/>
                    <a:pt x="176" y="158"/>
                  </a:cubicBezTo>
                  <a:cubicBezTo>
                    <a:pt x="161" y="135"/>
                    <a:pt x="169" y="125"/>
                    <a:pt x="191" y="106"/>
                  </a:cubicBezTo>
                  <a:cubicBezTo>
                    <a:pt x="221" y="87"/>
                    <a:pt x="269" y="87"/>
                    <a:pt x="269" y="38"/>
                  </a:cubicBezTo>
                  <a:cubicBezTo>
                    <a:pt x="251" y="20"/>
                    <a:pt x="228" y="4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0" name="Google Shape;18860;p13"/>
            <p:cNvSpPr/>
            <p:nvPr/>
          </p:nvSpPr>
          <p:spPr>
            <a:xfrm>
              <a:off x="-5114689" y="-226908"/>
              <a:ext cx="7879" cy="10935"/>
            </a:xfrm>
            <a:custGeom>
              <a:avLst/>
              <a:gdLst/>
              <a:ahLst/>
              <a:cxnLst/>
              <a:rect l="l" t="t" r="r" b="b"/>
              <a:pathLst>
                <a:path w="165" h="229" extrusionOk="0">
                  <a:moveTo>
                    <a:pt x="139" y="0"/>
                  </a:moveTo>
                  <a:cubicBezTo>
                    <a:pt x="120" y="0"/>
                    <a:pt x="113" y="19"/>
                    <a:pt x="101" y="31"/>
                  </a:cubicBezTo>
                  <a:cubicBezTo>
                    <a:pt x="113" y="72"/>
                    <a:pt x="75" y="72"/>
                    <a:pt x="56" y="86"/>
                  </a:cubicBezTo>
                  <a:cubicBezTo>
                    <a:pt x="60" y="131"/>
                    <a:pt x="15" y="150"/>
                    <a:pt x="1" y="179"/>
                  </a:cubicBezTo>
                  <a:cubicBezTo>
                    <a:pt x="4" y="191"/>
                    <a:pt x="11" y="202"/>
                    <a:pt x="15" y="214"/>
                  </a:cubicBezTo>
                  <a:cubicBezTo>
                    <a:pt x="49" y="221"/>
                    <a:pt x="68" y="229"/>
                    <a:pt x="87" y="229"/>
                  </a:cubicBezTo>
                  <a:cubicBezTo>
                    <a:pt x="116" y="229"/>
                    <a:pt x="120" y="206"/>
                    <a:pt x="127" y="146"/>
                  </a:cubicBezTo>
                  <a:cubicBezTo>
                    <a:pt x="120" y="135"/>
                    <a:pt x="105" y="127"/>
                    <a:pt x="120" y="117"/>
                  </a:cubicBezTo>
                  <a:cubicBezTo>
                    <a:pt x="124" y="109"/>
                    <a:pt x="132" y="105"/>
                    <a:pt x="139" y="105"/>
                  </a:cubicBezTo>
                  <a:cubicBezTo>
                    <a:pt x="146" y="105"/>
                    <a:pt x="158" y="112"/>
                    <a:pt x="165" y="120"/>
                  </a:cubicBezTo>
                  <a:cubicBezTo>
                    <a:pt x="161" y="79"/>
                    <a:pt x="154" y="41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1" name="Google Shape;18861;p13"/>
            <p:cNvSpPr/>
            <p:nvPr/>
          </p:nvSpPr>
          <p:spPr>
            <a:xfrm>
              <a:off x="-5081312" y="-84995"/>
              <a:ext cx="7544" cy="7879"/>
            </a:xfrm>
            <a:custGeom>
              <a:avLst/>
              <a:gdLst/>
              <a:ahLst/>
              <a:cxnLst/>
              <a:rect l="l" t="t" r="r" b="b"/>
              <a:pathLst>
                <a:path w="158" h="165" extrusionOk="0">
                  <a:moveTo>
                    <a:pt x="135" y="0"/>
                  </a:moveTo>
                  <a:cubicBezTo>
                    <a:pt x="109" y="0"/>
                    <a:pt x="38" y="23"/>
                    <a:pt x="23" y="34"/>
                  </a:cubicBezTo>
                  <a:cubicBezTo>
                    <a:pt x="0" y="64"/>
                    <a:pt x="19" y="131"/>
                    <a:pt x="56" y="157"/>
                  </a:cubicBezTo>
                  <a:cubicBezTo>
                    <a:pt x="64" y="165"/>
                    <a:pt x="71" y="165"/>
                    <a:pt x="79" y="165"/>
                  </a:cubicBezTo>
                  <a:cubicBezTo>
                    <a:pt x="97" y="165"/>
                    <a:pt x="109" y="138"/>
                    <a:pt x="128" y="135"/>
                  </a:cubicBezTo>
                  <a:cubicBezTo>
                    <a:pt x="146" y="109"/>
                    <a:pt x="157" y="8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2" name="Google Shape;18862;p13"/>
            <p:cNvSpPr/>
            <p:nvPr/>
          </p:nvSpPr>
          <p:spPr>
            <a:xfrm>
              <a:off x="-5391878" y="209192"/>
              <a:ext cx="10410" cy="8213"/>
            </a:xfrm>
            <a:custGeom>
              <a:avLst/>
              <a:gdLst/>
              <a:ahLst/>
              <a:cxnLst/>
              <a:rect l="l" t="t" r="r" b="b"/>
              <a:pathLst>
                <a:path w="218" h="172" extrusionOk="0">
                  <a:moveTo>
                    <a:pt x="56" y="0"/>
                  </a:moveTo>
                  <a:cubicBezTo>
                    <a:pt x="26" y="33"/>
                    <a:pt x="0" y="71"/>
                    <a:pt x="30" y="116"/>
                  </a:cubicBezTo>
                  <a:cubicBezTo>
                    <a:pt x="52" y="149"/>
                    <a:pt x="90" y="171"/>
                    <a:pt x="128" y="171"/>
                  </a:cubicBezTo>
                  <a:lnTo>
                    <a:pt x="145" y="171"/>
                  </a:lnTo>
                  <a:cubicBezTo>
                    <a:pt x="187" y="164"/>
                    <a:pt x="217" y="130"/>
                    <a:pt x="209" y="82"/>
                  </a:cubicBezTo>
                  <a:cubicBezTo>
                    <a:pt x="198" y="78"/>
                    <a:pt x="183" y="71"/>
                    <a:pt x="172" y="71"/>
                  </a:cubicBezTo>
                  <a:cubicBezTo>
                    <a:pt x="172" y="71"/>
                    <a:pt x="168" y="75"/>
                    <a:pt x="164" y="75"/>
                  </a:cubicBezTo>
                  <a:cubicBezTo>
                    <a:pt x="150" y="82"/>
                    <a:pt x="135" y="85"/>
                    <a:pt x="123" y="85"/>
                  </a:cubicBezTo>
                  <a:cubicBezTo>
                    <a:pt x="83" y="85"/>
                    <a:pt x="71" y="37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3" name="Google Shape;18863;p13"/>
            <p:cNvSpPr/>
            <p:nvPr/>
          </p:nvSpPr>
          <p:spPr>
            <a:xfrm>
              <a:off x="-5303923" y="96884"/>
              <a:ext cx="7926" cy="7879"/>
            </a:xfrm>
            <a:custGeom>
              <a:avLst/>
              <a:gdLst/>
              <a:ahLst/>
              <a:cxnLst/>
              <a:rect l="l" t="t" r="r" b="b"/>
              <a:pathLst>
                <a:path w="166" h="165" extrusionOk="0">
                  <a:moveTo>
                    <a:pt x="98" y="1"/>
                  </a:moveTo>
                  <a:cubicBezTo>
                    <a:pt x="94" y="1"/>
                    <a:pt x="87" y="4"/>
                    <a:pt x="83" y="8"/>
                  </a:cubicBezTo>
                  <a:cubicBezTo>
                    <a:pt x="53" y="34"/>
                    <a:pt x="8" y="56"/>
                    <a:pt x="23" y="105"/>
                  </a:cubicBezTo>
                  <a:cubicBezTo>
                    <a:pt x="31" y="135"/>
                    <a:pt x="1" y="142"/>
                    <a:pt x="4" y="165"/>
                  </a:cubicBezTo>
                  <a:lnTo>
                    <a:pt x="57" y="165"/>
                  </a:lnTo>
                  <a:cubicBezTo>
                    <a:pt x="117" y="165"/>
                    <a:pt x="120" y="154"/>
                    <a:pt x="139" y="101"/>
                  </a:cubicBezTo>
                  <a:cubicBezTo>
                    <a:pt x="128" y="72"/>
                    <a:pt x="154" y="60"/>
                    <a:pt x="165" y="42"/>
                  </a:cubicBezTo>
                  <a:cubicBezTo>
                    <a:pt x="147" y="37"/>
                    <a:pt x="128" y="37"/>
                    <a:pt x="120" y="19"/>
                  </a:cubicBezTo>
                  <a:cubicBezTo>
                    <a:pt x="117" y="8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4" name="Google Shape;18864;p13"/>
            <p:cNvSpPr/>
            <p:nvPr/>
          </p:nvSpPr>
          <p:spPr>
            <a:xfrm>
              <a:off x="-5272503" y="281772"/>
              <a:ext cx="8261" cy="18813"/>
            </a:xfrm>
            <a:custGeom>
              <a:avLst/>
              <a:gdLst/>
              <a:ahLst/>
              <a:cxnLst/>
              <a:rect l="l" t="t" r="r" b="b"/>
              <a:pathLst>
                <a:path w="173" h="394" extrusionOk="0">
                  <a:moveTo>
                    <a:pt x="98" y="1"/>
                  </a:moveTo>
                  <a:cubicBezTo>
                    <a:pt x="87" y="1"/>
                    <a:pt x="76" y="5"/>
                    <a:pt x="68" y="16"/>
                  </a:cubicBezTo>
                  <a:cubicBezTo>
                    <a:pt x="61" y="31"/>
                    <a:pt x="72" y="46"/>
                    <a:pt x="83" y="57"/>
                  </a:cubicBezTo>
                  <a:cubicBezTo>
                    <a:pt x="128" y="83"/>
                    <a:pt x="98" y="109"/>
                    <a:pt x="79" y="135"/>
                  </a:cubicBezTo>
                  <a:cubicBezTo>
                    <a:pt x="61" y="166"/>
                    <a:pt x="19" y="169"/>
                    <a:pt x="1" y="207"/>
                  </a:cubicBezTo>
                  <a:cubicBezTo>
                    <a:pt x="38" y="233"/>
                    <a:pt x="87" y="225"/>
                    <a:pt x="128" y="237"/>
                  </a:cubicBezTo>
                  <a:cubicBezTo>
                    <a:pt x="121" y="266"/>
                    <a:pt x="98" y="270"/>
                    <a:pt x="79" y="278"/>
                  </a:cubicBezTo>
                  <a:cubicBezTo>
                    <a:pt x="45" y="292"/>
                    <a:pt x="50" y="311"/>
                    <a:pt x="64" y="337"/>
                  </a:cubicBezTo>
                  <a:cubicBezTo>
                    <a:pt x="83" y="371"/>
                    <a:pt x="105" y="394"/>
                    <a:pt x="135" y="394"/>
                  </a:cubicBezTo>
                  <a:cubicBezTo>
                    <a:pt x="147" y="394"/>
                    <a:pt x="162" y="394"/>
                    <a:pt x="173" y="387"/>
                  </a:cubicBezTo>
                  <a:cubicBezTo>
                    <a:pt x="162" y="375"/>
                    <a:pt x="150" y="364"/>
                    <a:pt x="140" y="356"/>
                  </a:cubicBezTo>
                  <a:cubicBezTo>
                    <a:pt x="117" y="352"/>
                    <a:pt x="95" y="349"/>
                    <a:pt x="87" y="323"/>
                  </a:cubicBezTo>
                  <a:cubicBezTo>
                    <a:pt x="79" y="285"/>
                    <a:pt x="113" y="289"/>
                    <a:pt x="131" y="274"/>
                  </a:cubicBezTo>
                  <a:cubicBezTo>
                    <a:pt x="135" y="266"/>
                    <a:pt x="140" y="266"/>
                    <a:pt x="143" y="266"/>
                  </a:cubicBezTo>
                  <a:lnTo>
                    <a:pt x="150" y="266"/>
                  </a:lnTo>
                  <a:cubicBezTo>
                    <a:pt x="154" y="240"/>
                    <a:pt x="154" y="211"/>
                    <a:pt x="135" y="188"/>
                  </a:cubicBezTo>
                  <a:lnTo>
                    <a:pt x="131" y="188"/>
                  </a:lnTo>
                  <a:cubicBezTo>
                    <a:pt x="124" y="188"/>
                    <a:pt x="121" y="192"/>
                    <a:pt x="113" y="192"/>
                  </a:cubicBezTo>
                  <a:cubicBezTo>
                    <a:pt x="109" y="195"/>
                    <a:pt x="102" y="199"/>
                    <a:pt x="98" y="199"/>
                  </a:cubicBezTo>
                  <a:cubicBezTo>
                    <a:pt x="90" y="199"/>
                    <a:pt x="83" y="195"/>
                    <a:pt x="79" y="188"/>
                  </a:cubicBezTo>
                  <a:cubicBezTo>
                    <a:pt x="64" y="162"/>
                    <a:pt x="87" y="151"/>
                    <a:pt x="102" y="135"/>
                  </a:cubicBezTo>
                  <a:cubicBezTo>
                    <a:pt x="128" y="106"/>
                    <a:pt x="150" y="83"/>
                    <a:pt x="105" y="50"/>
                  </a:cubicBezTo>
                  <a:cubicBezTo>
                    <a:pt x="72" y="28"/>
                    <a:pt x="109" y="20"/>
                    <a:pt x="121" y="9"/>
                  </a:cubicBezTo>
                  <a:cubicBezTo>
                    <a:pt x="113" y="1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5" name="Google Shape;18865;p13"/>
            <p:cNvSpPr/>
            <p:nvPr/>
          </p:nvSpPr>
          <p:spPr>
            <a:xfrm>
              <a:off x="-4991685" y="-40206"/>
              <a:ext cx="8404" cy="9550"/>
            </a:xfrm>
            <a:custGeom>
              <a:avLst/>
              <a:gdLst/>
              <a:ahLst/>
              <a:cxnLst/>
              <a:rect l="l" t="t" r="r" b="b"/>
              <a:pathLst>
                <a:path w="176" h="200" extrusionOk="0">
                  <a:moveTo>
                    <a:pt x="135" y="1"/>
                  </a:moveTo>
                  <a:cubicBezTo>
                    <a:pt x="130" y="23"/>
                    <a:pt x="116" y="30"/>
                    <a:pt x="101" y="30"/>
                  </a:cubicBezTo>
                  <a:cubicBezTo>
                    <a:pt x="90" y="30"/>
                    <a:pt x="82" y="27"/>
                    <a:pt x="75" y="23"/>
                  </a:cubicBezTo>
                  <a:cubicBezTo>
                    <a:pt x="60" y="20"/>
                    <a:pt x="49" y="15"/>
                    <a:pt x="41" y="15"/>
                  </a:cubicBezTo>
                  <a:cubicBezTo>
                    <a:pt x="11" y="15"/>
                    <a:pt x="4" y="46"/>
                    <a:pt x="0" y="87"/>
                  </a:cubicBezTo>
                  <a:cubicBezTo>
                    <a:pt x="30" y="82"/>
                    <a:pt x="63" y="90"/>
                    <a:pt x="56" y="38"/>
                  </a:cubicBezTo>
                  <a:lnTo>
                    <a:pt x="56" y="38"/>
                  </a:lnTo>
                  <a:cubicBezTo>
                    <a:pt x="94" y="98"/>
                    <a:pt x="63" y="146"/>
                    <a:pt x="37" y="191"/>
                  </a:cubicBezTo>
                  <a:cubicBezTo>
                    <a:pt x="41" y="195"/>
                    <a:pt x="41" y="195"/>
                    <a:pt x="41" y="199"/>
                  </a:cubicBezTo>
                  <a:lnTo>
                    <a:pt x="49" y="199"/>
                  </a:lnTo>
                  <a:cubicBezTo>
                    <a:pt x="75" y="199"/>
                    <a:pt x="90" y="180"/>
                    <a:pt x="104" y="161"/>
                  </a:cubicBezTo>
                  <a:cubicBezTo>
                    <a:pt x="123" y="139"/>
                    <a:pt x="130" y="105"/>
                    <a:pt x="168" y="101"/>
                  </a:cubicBezTo>
                  <a:cubicBezTo>
                    <a:pt x="175" y="72"/>
                    <a:pt x="172" y="46"/>
                    <a:pt x="161" y="20"/>
                  </a:cubicBezTo>
                  <a:cubicBezTo>
                    <a:pt x="153" y="12"/>
                    <a:pt x="142" y="4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6" name="Google Shape;18866;p13"/>
            <p:cNvSpPr/>
            <p:nvPr/>
          </p:nvSpPr>
          <p:spPr>
            <a:xfrm>
              <a:off x="-5136511" y="110063"/>
              <a:ext cx="10792" cy="7927"/>
            </a:xfrm>
            <a:custGeom>
              <a:avLst/>
              <a:gdLst/>
              <a:ahLst/>
              <a:cxnLst/>
              <a:rect l="l" t="t" r="r" b="b"/>
              <a:pathLst>
                <a:path w="226" h="166" extrusionOk="0">
                  <a:moveTo>
                    <a:pt x="151" y="1"/>
                  </a:moveTo>
                  <a:cubicBezTo>
                    <a:pt x="113" y="5"/>
                    <a:pt x="87" y="31"/>
                    <a:pt x="80" y="65"/>
                  </a:cubicBezTo>
                  <a:cubicBezTo>
                    <a:pt x="80" y="87"/>
                    <a:pt x="73" y="98"/>
                    <a:pt x="50" y="106"/>
                  </a:cubicBezTo>
                  <a:cubicBezTo>
                    <a:pt x="35" y="110"/>
                    <a:pt x="16" y="117"/>
                    <a:pt x="5" y="132"/>
                  </a:cubicBezTo>
                  <a:cubicBezTo>
                    <a:pt x="1" y="139"/>
                    <a:pt x="5" y="154"/>
                    <a:pt x="13" y="154"/>
                  </a:cubicBezTo>
                  <a:cubicBezTo>
                    <a:pt x="23" y="147"/>
                    <a:pt x="39" y="143"/>
                    <a:pt x="50" y="143"/>
                  </a:cubicBezTo>
                  <a:cubicBezTo>
                    <a:pt x="65" y="143"/>
                    <a:pt x="80" y="151"/>
                    <a:pt x="99" y="154"/>
                  </a:cubicBezTo>
                  <a:cubicBezTo>
                    <a:pt x="113" y="158"/>
                    <a:pt x="128" y="165"/>
                    <a:pt x="147" y="165"/>
                  </a:cubicBezTo>
                  <a:cubicBezTo>
                    <a:pt x="151" y="165"/>
                    <a:pt x="154" y="162"/>
                    <a:pt x="158" y="162"/>
                  </a:cubicBezTo>
                  <a:cubicBezTo>
                    <a:pt x="158" y="151"/>
                    <a:pt x="154" y="139"/>
                    <a:pt x="154" y="125"/>
                  </a:cubicBezTo>
                  <a:cubicBezTo>
                    <a:pt x="158" y="110"/>
                    <a:pt x="99" y="128"/>
                    <a:pt x="136" y="91"/>
                  </a:cubicBezTo>
                  <a:cubicBezTo>
                    <a:pt x="147" y="72"/>
                    <a:pt x="162" y="61"/>
                    <a:pt x="177" y="61"/>
                  </a:cubicBezTo>
                  <a:cubicBezTo>
                    <a:pt x="185" y="61"/>
                    <a:pt x="192" y="65"/>
                    <a:pt x="203" y="68"/>
                  </a:cubicBezTo>
                  <a:cubicBezTo>
                    <a:pt x="207" y="72"/>
                    <a:pt x="218" y="72"/>
                    <a:pt x="225" y="75"/>
                  </a:cubicBezTo>
                  <a:cubicBezTo>
                    <a:pt x="214" y="39"/>
                    <a:pt x="203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7" name="Google Shape;18867;p13"/>
            <p:cNvSpPr/>
            <p:nvPr/>
          </p:nvSpPr>
          <p:spPr>
            <a:xfrm>
              <a:off x="-5196628" y="244145"/>
              <a:ext cx="10600" cy="7688"/>
            </a:xfrm>
            <a:custGeom>
              <a:avLst/>
              <a:gdLst/>
              <a:ahLst/>
              <a:cxnLst/>
              <a:rect l="l" t="t" r="r" b="b"/>
              <a:pathLst>
                <a:path w="222" h="161" extrusionOk="0">
                  <a:moveTo>
                    <a:pt x="139" y="0"/>
                  </a:moveTo>
                  <a:cubicBezTo>
                    <a:pt x="116" y="19"/>
                    <a:pt x="105" y="53"/>
                    <a:pt x="76" y="64"/>
                  </a:cubicBezTo>
                  <a:lnTo>
                    <a:pt x="68" y="64"/>
                  </a:lnTo>
                  <a:cubicBezTo>
                    <a:pt x="60" y="64"/>
                    <a:pt x="57" y="60"/>
                    <a:pt x="42" y="41"/>
                  </a:cubicBezTo>
                  <a:cubicBezTo>
                    <a:pt x="31" y="71"/>
                    <a:pt x="34" y="105"/>
                    <a:pt x="0" y="120"/>
                  </a:cubicBezTo>
                  <a:lnTo>
                    <a:pt x="0" y="124"/>
                  </a:lnTo>
                  <a:lnTo>
                    <a:pt x="0" y="131"/>
                  </a:lnTo>
                  <a:cubicBezTo>
                    <a:pt x="23" y="143"/>
                    <a:pt x="53" y="135"/>
                    <a:pt x="71" y="146"/>
                  </a:cubicBezTo>
                  <a:cubicBezTo>
                    <a:pt x="90" y="154"/>
                    <a:pt x="102" y="161"/>
                    <a:pt x="116" y="161"/>
                  </a:cubicBezTo>
                  <a:cubicBezTo>
                    <a:pt x="139" y="161"/>
                    <a:pt x="154" y="143"/>
                    <a:pt x="165" y="112"/>
                  </a:cubicBezTo>
                  <a:cubicBezTo>
                    <a:pt x="173" y="90"/>
                    <a:pt x="221" y="79"/>
                    <a:pt x="191" y="38"/>
                  </a:cubicBezTo>
                  <a:cubicBezTo>
                    <a:pt x="165" y="38"/>
                    <a:pt x="147" y="26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8" name="Google Shape;18868;p13"/>
            <p:cNvSpPr/>
            <p:nvPr/>
          </p:nvSpPr>
          <p:spPr>
            <a:xfrm>
              <a:off x="-5287688" y="120807"/>
              <a:ext cx="13465" cy="6781"/>
            </a:xfrm>
            <a:custGeom>
              <a:avLst/>
              <a:gdLst/>
              <a:ahLst/>
              <a:cxnLst/>
              <a:rect l="l" t="t" r="r" b="b"/>
              <a:pathLst>
                <a:path w="282" h="142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26"/>
                    <a:pt x="1" y="42"/>
                    <a:pt x="31" y="68"/>
                  </a:cubicBezTo>
                  <a:cubicBezTo>
                    <a:pt x="68" y="102"/>
                    <a:pt x="94" y="142"/>
                    <a:pt x="144" y="142"/>
                  </a:cubicBezTo>
                  <a:cubicBezTo>
                    <a:pt x="154" y="142"/>
                    <a:pt x="162" y="142"/>
                    <a:pt x="173" y="138"/>
                  </a:cubicBezTo>
                  <a:cubicBezTo>
                    <a:pt x="166" y="109"/>
                    <a:pt x="184" y="94"/>
                    <a:pt x="203" y="86"/>
                  </a:cubicBezTo>
                  <a:lnTo>
                    <a:pt x="222" y="86"/>
                  </a:lnTo>
                  <a:cubicBezTo>
                    <a:pt x="240" y="86"/>
                    <a:pt x="237" y="105"/>
                    <a:pt x="225" y="124"/>
                  </a:cubicBezTo>
                  <a:cubicBezTo>
                    <a:pt x="278" y="112"/>
                    <a:pt x="282" y="79"/>
                    <a:pt x="274" y="38"/>
                  </a:cubicBezTo>
                  <a:lnTo>
                    <a:pt x="274" y="38"/>
                  </a:lnTo>
                  <a:cubicBezTo>
                    <a:pt x="263" y="49"/>
                    <a:pt x="251" y="57"/>
                    <a:pt x="244" y="57"/>
                  </a:cubicBezTo>
                  <a:cubicBezTo>
                    <a:pt x="233" y="57"/>
                    <a:pt x="229" y="49"/>
                    <a:pt x="225" y="23"/>
                  </a:cubicBezTo>
                  <a:cubicBezTo>
                    <a:pt x="211" y="30"/>
                    <a:pt x="203" y="38"/>
                    <a:pt x="196" y="57"/>
                  </a:cubicBezTo>
                  <a:cubicBezTo>
                    <a:pt x="192" y="68"/>
                    <a:pt x="184" y="71"/>
                    <a:pt x="177" y="71"/>
                  </a:cubicBezTo>
                  <a:cubicBezTo>
                    <a:pt x="170" y="71"/>
                    <a:pt x="162" y="68"/>
                    <a:pt x="154" y="64"/>
                  </a:cubicBezTo>
                  <a:cubicBezTo>
                    <a:pt x="144" y="64"/>
                    <a:pt x="128" y="79"/>
                    <a:pt x="117" y="79"/>
                  </a:cubicBezTo>
                  <a:cubicBezTo>
                    <a:pt x="113" y="79"/>
                    <a:pt x="109" y="75"/>
                    <a:pt x="102" y="71"/>
                  </a:cubicBezTo>
                  <a:cubicBezTo>
                    <a:pt x="91" y="60"/>
                    <a:pt x="109" y="45"/>
                    <a:pt x="117" y="34"/>
                  </a:cubicBezTo>
                  <a:cubicBezTo>
                    <a:pt x="87" y="26"/>
                    <a:pt x="49" y="26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9" name="Google Shape;18869;p13"/>
            <p:cNvSpPr/>
            <p:nvPr/>
          </p:nvSpPr>
          <p:spPr>
            <a:xfrm>
              <a:off x="-5174663" y="-23971"/>
              <a:ext cx="7879" cy="8643"/>
            </a:xfrm>
            <a:custGeom>
              <a:avLst/>
              <a:gdLst/>
              <a:ahLst/>
              <a:cxnLst/>
              <a:rect l="l" t="t" r="r" b="b"/>
              <a:pathLst>
                <a:path w="165" h="181" extrusionOk="0">
                  <a:moveTo>
                    <a:pt x="94" y="1"/>
                  </a:moveTo>
                  <a:cubicBezTo>
                    <a:pt x="87" y="1"/>
                    <a:pt x="79" y="4"/>
                    <a:pt x="71" y="8"/>
                  </a:cubicBezTo>
                  <a:cubicBezTo>
                    <a:pt x="23" y="27"/>
                    <a:pt x="1" y="61"/>
                    <a:pt x="4" y="117"/>
                  </a:cubicBezTo>
                  <a:lnTo>
                    <a:pt x="4" y="135"/>
                  </a:lnTo>
                  <a:cubicBezTo>
                    <a:pt x="42" y="165"/>
                    <a:pt x="71" y="180"/>
                    <a:pt x="97" y="180"/>
                  </a:cubicBezTo>
                  <a:cubicBezTo>
                    <a:pt x="127" y="180"/>
                    <a:pt x="150" y="151"/>
                    <a:pt x="165" y="87"/>
                  </a:cubicBezTo>
                  <a:cubicBezTo>
                    <a:pt x="158" y="83"/>
                    <a:pt x="154" y="83"/>
                    <a:pt x="150" y="83"/>
                  </a:cubicBezTo>
                  <a:cubicBezTo>
                    <a:pt x="123" y="83"/>
                    <a:pt x="127" y="113"/>
                    <a:pt x="123" y="132"/>
                  </a:cubicBezTo>
                  <a:cubicBezTo>
                    <a:pt x="116" y="132"/>
                    <a:pt x="113" y="135"/>
                    <a:pt x="109" y="135"/>
                  </a:cubicBezTo>
                  <a:lnTo>
                    <a:pt x="105" y="135"/>
                  </a:lnTo>
                  <a:cubicBezTo>
                    <a:pt x="82" y="120"/>
                    <a:pt x="49" y="109"/>
                    <a:pt x="56" y="83"/>
                  </a:cubicBezTo>
                  <a:cubicBezTo>
                    <a:pt x="64" y="61"/>
                    <a:pt x="79" y="53"/>
                    <a:pt x="94" y="53"/>
                  </a:cubicBezTo>
                  <a:cubicBezTo>
                    <a:pt x="101" y="53"/>
                    <a:pt x="105" y="56"/>
                    <a:pt x="113" y="56"/>
                  </a:cubicBezTo>
                  <a:lnTo>
                    <a:pt x="150" y="56"/>
                  </a:lnTo>
                  <a:cubicBezTo>
                    <a:pt x="132" y="38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0" name="Google Shape;18870;p13"/>
            <p:cNvSpPr/>
            <p:nvPr/>
          </p:nvSpPr>
          <p:spPr>
            <a:xfrm>
              <a:off x="-5210906" y="-131599"/>
              <a:ext cx="12893" cy="7210"/>
            </a:xfrm>
            <a:custGeom>
              <a:avLst/>
              <a:gdLst/>
              <a:ahLst/>
              <a:cxnLst/>
              <a:rect l="l" t="t" r="r" b="b"/>
              <a:pathLst>
                <a:path w="270" h="151" extrusionOk="0">
                  <a:moveTo>
                    <a:pt x="165" y="0"/>
                  </a:moveTo>
                  <a:cubicBezTo>
                    <a:pt x="132" y="0"/>
                    <a:pt x="106" y="12"/>
                    <a:pt x="79" y="34"/>
                  </a:cubicBezTo>
                  <a:cubicBezTo>
                    <a:pt x="71" y="57"/>
                    <a:pt x="87" y="86"/>
                    <a:pt x="45" y="86"/>
                  </a:cubicBezTo>
                  <a:lnTo>
                    <a:pt x="42" y="86"/>
                  </a:lnTo>
                  <a:cubicBezTo>
                    <a:pt x="23" y="86"/>
                    <a:pt x="1" y="90"/>
                    <a:pt x="16" y="120"/>
                  </a:cubicBezTo>
                  <a:cubicBezTo>
                    <a:pt x="23" y="139"/>
                    <a:pt x="30" y="150"/>
                    <a:pt x="45" y="150"/>
                  </a:cubicBezTo>
                  <a:cubicBezTo>
                    <a:pt x="53" y="150"/>
                    <a:pt x="61" y="146"/>
                    <a:pt x="68" y="143"/>
                  </a:cubicBezTo>
                  <a:cubicBezTo>
                    <a:pt x="75" y="139"/>
                    <a:pt x="87" y="131"/>
                    <a:pt x="94" y="131"/>
                  </a:cubicBezTo>
                  <a:cubicBezTo>
                    <a:pt x="101" y="131"/>
                    <a:pt x="106" y="131"/>
                    <a:pt x="113" y="139"/>
                  </a:cubicBezTo>
                  <a:cubicBezTo>
                    <a:pt x="139" y="86"/>
                    <a:pt x="191" y="90"/>
                    <a:pt x="240" y="79"/>
                  </a:cubicBezTo>
                  <a:cubicBezTo>
                    <a:pt x="247" y="76"/>
                    <a:pt x="258" y="72"/>
                    <a:pt x="270" y="68"/>
                  </a:cubicBezTo>
                  <a:cubicBezTo>
                    <a:pt x="251" y="60"/>
                    <a:pt x="232" y="50"/>
                    <a:pt x="213" y="41"/>
                  </a:cubicBezTo>
                  <a:cubicBezTo>
                    <a:pt x="202" y="50"/>
                    <a:pt x="195" y="53"/>
                    <a:pt x="187" y="53"/>
                  </a:cubicBezTo>
                  <a:cubicBezTo>
                    <a:pt x="176" y="53"/>
                    <a:pt x="168" y="50"/>
                    <a:pt x="158" y="45"/>
                  </a:cubicBezTo>
                  <a:cubicBezTo>
                    <a:pt x="161" y="27"/>
                    <a:pt x="184" y="27"/>
                    <a:pt x="195" y="15"/>
                  </a:cubicBezTo>
                  <a:cubicBezTo>
                    <a:pt x="195" y="12"/>
                    <a:pt x="191" y="8"/>
                    <a:pt x="191" y="5"/>
                  </a:cubicBezTo>
                  <a:cubicBezTo>
                    <a:pt x="180" y="5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1" name="Google Shape;18871;p13"/>
            <p:cNvSpPr/>
            <p:nvPr/>
          </p:nvSpPr>
          <p:spPr>
            <a:xfrm>
              <a:off x="-5298718" y="220032"/>
              <a:ext cx="8070" cy="7545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120" y="1"/>
                  </a:moveTo>
                  <a:cubicBezTo>
                    <a:pt x="120" y="1"/>
                    <a:pt x="116" y="5"/>
                    <a:pt x="113" y="5"/>
                  </a:cubicBezTo>
                  <a:cubicBezTo>
                    <a:pt x="109" y="8"/>
                    <a:pt x="101" y="8"/>
                    <a:pt x="97" y="8"/>
                  </a:cubicBezTo>
                  <a:lnTo>
                    <a:pt x="75" y="8"/>
                  </a:lnTo>
                  <a:cubicBezTo>
                    <a:pt x="71" y="5"/>
                    <a:pt x="64" y="5"/>
                    <a:pt x="56" y="5"/>
                  </a:cubicBezTo>
                  <a:cubicBezTo>
                    <a:pt x="42" y="5"/>
                    <a:pt x="26" y="12"/>
                    <a:pt x="26" y="46"/>
                  </a:cubicBezTo>
                  <a:cubicBezTo>
                    <a:pt x="26" y="79"/>
                    <a:pt x="4" y="110"/>
                    <a:pt x="0" y="146"/>
                  </a:cubicBezTo>
                  <a:cubicBezTo>
                    <a:pt x="8" y="150"/>
                    <a:pt x="8" y="154"/>
                    <a:pt x="11" y="154"/>
                  </a:cubicBezTo>
                  <a:cubicBezTo>
                    <a:pt x="23" y="158"/>
                    <a:pt x="30" y="158"/>
                    <a:pt x="42" y="158"/>
                  </a:cubicBezTo>
                  <a:cubicBezTo>
                    <a:pt x="79" y="158"/>
                    <a:pt x="109" y="139"/>
                    <a:pt x="135" y="120"/>
                  </a:cubicBezTo>
                  <a:cubicBezTo>
                    <a:pt x="168" y="94"/>
                    <a:pt x="123" y="68"/>
                    <a:pt x="120" y="42"/>
                  </a:cubicBezTo>
                  <a:cubicBezTo>
                    <a:pt x="116" y="31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2" name="Google Shape;18872;p13"/>
            <p:cNvSpPr/>
            <p:nvPr/>
          </p:nvSpPr>
          <p:spPr>
            <a:xfrm>
              <a:off x="-5012266" y="-28077"/>
              <a:ext cx="7019" cy="10266"/>
            </a:xfrm>
            <a:custGeom>
              <a:avLst/>
              <a:gdLst/>
              <a:ahLst/>
              <a:cxnLst/>
              <a:rect l="l" t="t" r="r" b="b"/>
              <a:pathLst>
                <a:path w="147" h="215" extrusionOk="0">
                  <a:moveTo>
                    <a:pt x="5" y="1"/>
                  </a:moveTo>
                  <a:cubicBezTo>
                    <a:pt x="16" y="16"/>
                    <a:pt x="50" y="30"/>
                    <a:pt x="38" y="42"/>
                  </a:cubicBezTo>
                  <a:cubicBezTo>
                    <a:pt x="1" y="87"/>
                    <a:pt x="50" y="132"/>
                    <a:pt x="28" y="173"/>
                  </a:cubicBezTo>
                  <a:cubicBezTo>
                    <a:pt x="16" y="192"/>
                    <a:pt x="42" y="199"/>
                    <a:pt x="54" y="214"/>
                  </a:cubicBezTo>
                  <a:lnTo>
                    <a:pt x="61" y="214"/>
                  </a:lnTo>
                  <a:cubicBezTo>
                    <a:pt x="68" y="214"/>
                    <a:pt x="76" y="210"/>
                    <a:pt x="80" y="203"/>
                  </a:cubicBezTo>
                  <a:cubicBezTo>
                    <a:pt x="87" y="158"/>
                    <a:pt x="140" y="142"/>
                    <a:pt x="147" y="94"/>
                  </a:cubicBezTo>
                  <a:cubicBezTo>
                    <a:pt x="124" y="80"/>
                    <a:pt x="109" y="64"/>
                    <a:pt x="121" y="35"/>
                  </a:cubicBezTo>
                  <a:cubicBezTo>
                    <a:pt x="121" y="16"/>
                    <a:pt x="106" y="19"/>
                    <a:pt x="95" y="16"/>
                  </a:cubicBezTo>
                  <a:cubicBezTo>
                    <a:pt x="87" y="16"/>
                    <a:pt x="80" y="19"/>
                    <a:pt x="76" y="19"/>
                  </a:cubicBezTo>
                  <a:cubicBezTo>
                    <a:pt x="64" y="19"/>
                    <a:pt x="54" y="12"/>
                    <a:pt x="42" y="8"/>
                  </a:cubicBezTo>
                  <a:cubicBezTo>
                    <a:pt x="31" y="4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3" name="Google Shape;18873;p13"/>
            <p:cNvSpPr/>
            <p:nvPr/>
          </p:nvSpPr>
          <p:spPr>
            <a:xfrm>
              <a:off x="-5014032" y="207378"/>
              <a:ext cx="8977" cy="8786"/>
            </a:xfrm>
            <a:custGeom>
              <a:avLst/>
              <a:gdLst/>
              <a:ahLst/>
              <a:cxnLst/>
              <a:rect l="l" t="t" r="r" b="b"/>
              <a:pathLst>
                <a:path w="188" h="184" extrusionOk="0">
                  <a:moveTo>
                    <a:pt x="150" y="0"/>
                  </a:moveTo>
                  <a:cubicBezTo>
                    <a:pt x="143" y="0"/>
                    <a:pt x="135" y="4"/>
                    <a:pt x="127" y="8"/>
                  </a:cubicBezTo>
                  <a:cubicBezTo>
                    <a:pt x="124" y="11"/>
                    <a:pt x="117" y="16"/>
                    <a:pt x="109" y="16"/>
                  </a:cubicBezTo>
                  <a:lnTo>
                    <a:pt x="105" y="16"/>
                  </a:lnTo>
                  <a:cubicBezTo>
                    <a:pt x="94" y="30"/>
                    <a:pt x="91" y="38"/>
                    <a:pt x="87" y="38"/>
                  </a:cubicBezTo>
                  <a:cubicBezTo>
                    <a:pt x="83" y="38"/>
                    <a:pt x="79" y="30"/>
                    <a:pt x="72" y="19"/>
                  </a:cubicBezTo>
                  <a:cubicBezTo>
                    <a:pt x="65" y="11"/>
                    <a:pt x="57" y="8"/>
                    <a:pt x="49" y="8"/>
                  </a:cubicBezTo>
                  <a:cubicBezTo>
                    <a:pt x="42" y="8"/>
                    <a:pt x="34" y="11"/>
                    <a:pt x="27" y="16"/>
                  </a:cubicBezTo>
                  <a:cubicBezTo>
                    <a:pt x="42" y="49"/>
                    <a:pt x="49" y="78"/>
                    <a:pt x="1" y="94"/>
                  </a:cubicBezTo>
                  <a:cubicBezTo>
                    <a:pt x="4" y="116"/>
                    <a:pt x="12" y="123"/>
                    <a:pt x="23" y="123"/>
                  </a:cubicBezTo>
                  <a:cubicBezTo>
                    <a:pt x="27" y="123"/>
                    <a:pt x="34" y="123"/>
                    <a:pt x="42" y="120"/>
                  </a:cubicBezTo>
                  <a:cubicBezTo>
                    <a:pt x="46" y="120"/>
                    <a:pt x="53" y="116"/>
                    <a:pt x="60" y="116"/>
                  </a:cubicBezTo>
                  <a:cubicBezTo>
                    <a:pt x="68" y="113"/>
                    <a:pt x="75" y="105"/>
                    <a:pt x="83" y="101"/>
                  </a:cubicBezTo>
                  <a:cubicBezTo>
                    <a:pt x="94" y="97"/>
                    <a:pt x="105" y="90"/>
                    <a:pt x="113" y="90"/>
                  </a:cubicBezTo>
                  <a:cubicBezTo>
                    <a:pt x="124" y="90"/>
                    <a:pt x="127" y="94"/>
                    <a:pt x="132" y="109"/>
                  </a:cubicBezTo>
                  <a:cubicBezTo>
                    <a:pt x="139" y="135"/>
                    <a:pt x="101" y="116"/>
                    <a:pt x="94" y="139"/>
                  </a:cubicBezTo>
                  <a:cubicBezTo>
                    <a:pt x="117" y="157"/>
                    <a:pt x="132" y="180"/>
                    <a:pt x="165" y="183"/>
                  </a:cubicBezTo>
                  <a:cubicBezTo>
                    <a:pt x="146" y="146"/>
                    <a:pt x="172" y="116"/>
                    <a:pt x="188" y="87"/>
                  </a:cubicBezTo>
                  <a:cubicBezTo>
                    <a:pt x="172" y="64"/>
                    <a:pt x="132" y="45"/>
                    <a:pt x="169" y="8"/>
                  </a:cubicBezTo>
                  <a:cubicBezTo>
                    <a:pt x="161" y="4"/>
                    <a:pt x="154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4" name="Google Shape;18874;p13"/>
            <p:cNvSpPr/>
            <p:nvPr/>
          </p:nvSpPr>
          <p:spPr>
            <a:xfrm>
              <a:off x="-4890837" y="14038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0" y="1"/>
                  </a:moveTo>
                  <a:cubicBezTo>
                    <a:pt x="0" y="5"/>
                    <a:pt x="0" y="12"/>
                    <a:pt x="4" y="19"/>
                  </a:cubicBezTo>
                  <a:cubicBezTo>
                    <a:pt x="7" y="23"/>
                    <a:pt x="7" y="23"/>
                    <a:pt x="11" y="27"/>
                  </a:cubicBezTo>
                  <a:cubicBezTo>
                    <a:pt x="26" y="38"/>
                    <a:pt x="49" y="50"/>
                    <a:pt x="37" y="79"/>
                  </a:cubicBezTo>
                  <a:cubicBezTo>
                    <a:pt x="23" y="106"/>
                    <a:pt x="75" y="98"/>
                    <a:pt x="59" y="124"/>
                  </a:cubicBezTo>
                  <a:cubicBezTo>
                    <a:pt x="67" y="135"/>
                    <a:pt x="75" y="150"/>
                    <a:pt x="82" y="166"/>
                  </a:cubicBezTo>
                  <a:cubicBezTo>
                    <a:pt x="90" y="154"/>
                    <a:pt x="97" y="150"/>
                    <a:pt x="104" y="150"/>
                  </a:cubicBezTo>
                  <a:cubicBezTo>
                    <a:pt x="112" y="150"/>
                    <a:pt x="120" y="158"/>
                    <a:pt x="127" y="173"/>
                  </a:cubicBezTo>
                  <a:cubicBezTo>
                    <a:pt x="142" y="207"/>
                    <a:pt x="168" y="225"/>
                    <a:pt x="194" y="225"/>
                  </a:cubicBezTo>
                  <a:cubicBezTo>
                    <a:pt x="209" y="225"/>
                    <a:pt x="224" y="221"/>
                    <a:pt x="243" y="214"/>
                  </a:cubicBezTo>
                  <a:cubicBezTo>
                    <a:pt x="243" y="202"/>
                    <a:pt x="247" y="188"/>
                    <a:pt x="251" y="176"/>
                  </a:cubicBezTo>
                  <a:cubicBezTo>
                    <a:pt x="239" y="169"/>
                    <a:pt x="224" y="158"/>
                    <a:pt x="213" y="150"/>
                  </a:cubicBezTo>
                  <a:lnTo>
                    <a:pt x="213" y="150"/>
                  </a:lnTo>
                  <a:cubicBezTo>
                    <a:pt x="213" y="162"/>
                    <a:pt x="216" y="180"/>
                    <a:pt x="213" y="184"/>
                  </a:cubicBezTo>
                  <a:cubicBezTo>
                    <a:pt x="209" y="188"/>
                    <a:pt x="202" y="188"/>
                    <a:pt x="198" y="188"/>
                  </a:cubicBezTo>
                  <a:cubicBezTo>
                    <a:pt x="190" y="188"/>
                    <a:pt x="183" y="184"/>
                    <a:pt x="180" y="176"/>
                  </a:cubicBezTo>
                  <a:cubicBezTo>
                    <a:pt x="164" y="147"/>
                    <a:pt x="168" y="102"/>
                    <a:pt x="116" y="102"/>
                  </a:cubicBezTo>
                  <a:cubicBezTo>
                    <a:pt x="104" y="102"/>
                    <a:pt x="112" y="83"/>
                    <a:pt x="123" y="79"/>
                  </a:cubicBezTo>
                  <a:cubicBezTo>
                    <a:pt x="154" y="68"/>
                    <a:pt x="127" y="45"/>
                    <a:pt x="135" y="27"/>
                  </a:cubicBezTo>
                  <a:cubicBezTo>
                    <a:pt x="127" y="27"/>
                    <a:pt x="120" y="19"/>
                    <a:pt x="116" y="19"/>
                  </a:cubicBezTo>
                  <a:cubicBezTo>
                    <a:pt x="101" y="42"/>
                    <a:pt x="86" y="50"/>
                    <a:pt x="75" y="50"/>
                  </a:cubicBezTo>
                  <a:cubicBezTo>
                    <a:pt x="52" y="50"/>
                    <a:pt x="33" y="23"/>
                    <a:pt x="11" y="5"/>
                  </a:cubicBezTo>
                  <a:cubicBezTo>
                    <a:pt x="7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5" name="Google Shape;18875;p13"/>
            <p:cNvSpPr/>
            <p:nvPr/>
          </p:nvSpPr>
          <p:spPr>
            <a:xfrm>
              <a:off x="-5044545" y="-51284"/>
              <a:ext cx="14516" cy="6876"/>
            </a:xfrm>
            <a:custGeom>
              <a:avLst/>
              <a:gdLst/>
              <a:ahLst/>
              <a:cxnLst/>
              <a:rect l="l" t="t" r="r" b="b"/>
              <a:pathLst>
                <a:path w="304" h="144" extrusionOk="0">
                  <a:moveTo>
                    <a:pt x="266" y="0"/>
                  </a:moveTo>
                  <a:cubicBezTo>
                    <a:pt x="262" y="27"/>
                    <a:pt x="255" y="42"/>
                    <a:pt x="236" y="42"/>
                  </a:cubicBezTo>
                  <a:cubicBezTo>
                    <a:pt x="228" y="42"/>
                    <a:pt x="217" y="38"/>
                    <a:pt x="206" y="27"/>
                  </a:cubicBezTo>
                  <a:cubicBezTo>
                    <a:pt x="198" y="31"/>
                    <a:pt x="195" y="31"/>
                    <a:pt x="188" y="31"/>
                  </a:cubicBezTo>
                  <a:lnTo>
                    <a:pt x="165" y="31"/>
                  </a:lnTo>
                  <a:cubicBezTo>
                    <a:pt x="154" y="31"/>
                    <a:pt x="138" y="31"/>
                    <a:pt x="131" y="45"/>
                  </a:cubicBezTo>
                  <a:cubicBezTo>
                    <a:pt x="131" y="53"/>
                    <a:pt x="131" y="64"/>
                    <a:pt x="135" y="68"/>
                  </a:cubicBezTo>
                  <a:cubicBezTo>
                    <a:pt x="143" y="83"/>
                    <a:pt x="157" y="95"/>
                    <a:pt x="135" y="105"/>
                  </a:cubicBezTo>
                  <a:lnTo>
                    <a:pt x="124" y="105"/>
                  </a:lnTo>
                  <a:cubicBezTo>
                    <a:pt x="112" y="105"/>
                    <a:pt x="109" y="95"/>
                    <a:pt x="102" y="83"/>
                  </a:cubicBezTo>
                  <a:cubicBezTo>
                    <a:pt x="90" y="66"/>
                    <a:pt x="74" y="66"/>
                    <a:pt x="57" y="66"/>
                  </a:cubicBezTo>
                  <a:cubicBezTo>
                    <a:pt x="40" y="66"/>
                    <a:pt x="23" y="66"/>
                    <a:pt x="12" y="50"/>
                  </a:cubicBezTo>
                  <a:cubicBezTo>
                    <a:pt x="8" y="53"/>
                    <a:pt x="4" y="57"/>
                    <a:pt x="0" y="60"/>
                  </a:cubicBezTo>
                  <a:cubicBezTo>
                    <a:pt x="26" y="83"/>
                    <a:pt x="26" y="109"/>
                    <a:pt x="19" y="143"/>
                  </a:cubicBezTo>
                  <a:lnTo>
                    <a:pt x="23" y="143"/>
                  </a:lnTo>
                  <a:cubicBezTo>
                    <a:pt x="31" y="143"/>
                    <a:pt x="34" y="135"/>
                    <a:pt x="41" y="128"/>
                  </a:cubicBezTo>
                  <a:cubicBezTo>
                    <a:pt x="45" y="121"/>
                    <a:pt x="53" y="113"/>
                    <a:pt x="57" y="113"/>
                  </a:cubicBezTo>
                  <a:cubicBezTo>
                    <a:pt x="64" y="113"/>
                    <a:pt x="68" y="121"/>
                    <a:pt x="76" y="135"/>
                  </a:cubicBezTo>
                  <a:cubicBezTo>
                    <a:pt x="79" y="139"/>
                    <a:pt x="86" y="143"/>
                    <a:pt x="90" y="143"/>
                  </a:cubicBezTo>
                  <a:cubicBezTo>
                    <a:pt x="98" y="143"/>
                    <a:pt x="102" y="143"/>
                    <a:pt x="105" y="139"/>
                  </a:cubicBezTo>
                  <a:cubicBezTo>
                    <a:pt x="183" y="113"/>
                    <a:pt x="266" y="98"/>
                    <a:pt x="303" y="8"/>
                  </a:cubicBezTo>
                  <a:cubicBezTo>
                    <a:pt x="288" y="5"/>
                    <a:pt x="277" y="0"/>
                    <a:pt x="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6" name="Google Shape;18876;p13"/>
            <p:cNvSpPr/>
            <p:nvPr/>
          </p:nvSpPr>
          <p:spPr>
            <a:xfrm>
              <a:off x="-5180584" y="129354"/>
              <a:ext cx="10600" cy="9168"/>
            </a:xfrm>
            <a:custGeom>
              <a:avLst/>
              <a:gdLst/>
              <a:ahLst/>
              <a:cxnLst/>
              <a:rect l="l" t="t" r="r" b="b"/>
              <a:pathLst>
                <a:path w="222" h="192" extrusionOk="0">
                  <a:moveTo>
                    <a:pt x="221" y="1"/>
                  </a:moveTo>
                  <a:lnTo>
                    <a:pt x="221" y="1"/>
                  </a:lnTo>
                  <a:cubicBezTo>
                    <a:pt x="206" y="23"/>
                    <a:pt x="192" y="49"/>
                    <a:pt x="166" y="49"/>
                  </a:cubicBezTo>
                  <a:cubicBezTo>
                    <a:pt x="158" y="49"/>
                    <a:pt x="147" y="46"/>
                    <a:pt x="132" y="35"/>
                  </a:cubicBezTo>
                  <a:cubicBezTo>
                    <a:pt x="128" y="35"/>
                    <a:pt x="125" y="30"/>
                    <a:pt x="121" y="30"/>
                  </a:cubicBezTo>
                  <a:cubicBezTo>
                    <a:pt x="109" y="30"/>
                    <a:pt x="99" y="38"/>
                    <a:pt x="90" y="46"/>
                  </a:cubicBezTo>
                  <a:cubicBezTo>
                    <a:pt x="83" y="57"/>
                    <a:pt x="72" y="61"/>
                    <a:pt x="64" y="61"/>
                  </a:cubicBezTo>
                  <a:cubicBezTo>
                    <a:pt x="49" y="61"/>
                    <a:pt x="38" y="53"/>
                    <a:pt x="23" y="46"/>
                  </a:cubicBezTo>
                  <a:cubicBezTo>
                    <a:pt x="12" y="53"/>
                    <a:pt x="1" y="57"/>
                    <a:pt x="9" y="80"/>
                  </a:cubicBezTo>
                  <a:cubicBezTo>
                    <a:pt x="27" y="120"/>
                    <a:pt x="68" y="147"/>
                    <a:pt x="80" y="192"/>
                  </a:cubicBezTo>
                  <a:cubicBezTo>
                    <a:pt x="94" y="184"/>
                    <a:pt x="109" y="173"/>
                    <a:pt x="125" y="161"/>
                  </a:cubicBezTo>
                  <a:cubicBezTo>
                    <a:pt x="94" y="87"/>
                    <a:pt x="94" y="87"/>
                    <a:pt x="154" y="75"/>
                  </a:cubicBezTo>
                  <a:cubicBezTo>
                    <a:pt x="177" y="94"/>
                    <a:pt x="199" y="113"/>
                    <a:pt x="218" y="135"/>
                  </a:cubicBezTo>
                  <a:cubicBezTo>
                    <a:pt x="211" y="87"/>
                    <a:pt x="221" y="46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7" name="Google Shape;18877;p13"/>
            <p:cNvSpPr/>
            <p:nvPr/>
          </p:nvSpPr>
          <p:spPr>
            <a:xfrm>
              <a:off x="-4968861" y="14611"/>
              <a:ext cx="11269" cy="7545"/>
            </a:xfrm>
            <a:custGeom>
              <a:avLst/>
              <a:gdLst/>
              <a:ahLst/>
              <a:cxnLst/>
              <a:rect l="l" t="t" r="r" b="b"/>
              <a:pathLst>
                <a:path w="236" h="158" extrusionOk="0">
                  <a:moveTo>
                    <a:pt x="97" y="0"/>
                  </a:moveTo>
                  <a:cubicBezTo>
                    <a:pt x="71" y="0"/>
                    <a:pt x="61" y="23"/>
                    <a:pt x="45" y="41"/>
                  </a:cubicBezTo>
                  <a:cubicBezTo>
                    <a:pt x="30" y="56"/>
                    <a:pt x="0" y="138"/>
                    <a:pt x="4" y="157"/>
                  </a:cubicBezTo>
                  <a:cubicBezTo>
                    <a:pt x="19" y="138"/>
                    <a:pt x="30" y="123"/>
                    <a:pt x="45" y="105"/>
                  </a:cubicBezTo>
                  <a:cubicBezTo>
                    <a:pt x="61" y="94"/>
                    <a:pt x="64" y="71"/>
                    <a:pt x="87" y="67"/>
                  </a:cubicBezTo>
                  <a:cubicBezTo>
                    <a:pt x="94" y="64"/>
                    <a:pt x="97" y="64"/>
                    <a:pt x="101" y="64"/>
                  </a:cubicBezTo>
                  <a:cubicBezTo>
                    <a:pt x="120" y="64"/>
                    <a:pt x="123" y="78"/>
                    <a:pt x="109" y="101"/>
                  </a:cubicBezTo>
                  <a:cubicBezTo>
                    <a:pt x="113" y="101"/>
                    <a:pt x="116" y="105"/>
                    <a:pt x="120" y="109"/>
                  </a:cubicBezTo>
                  <a:cubicBezTo>
                    <a:pt x="135" y="116"/>
                    <a:pt x="150" y="120"/>
                    <a:pt x="161" y="120"/>
                  </a:cubicBezTo>
                  <a:cubicBezTo>
                    <a:pt x="184" y="120"/>
                    <a:pt x="206" y="112"/>
                    <a:pt x="228" y="97"/>
                  </a:cubicBezTo>
                  <a:cubicBezTo>
                    <a:pt x="236" y="83"/>
                    <a:pt x="236" y="67"/>
                    <a:pt x="221" y="56"/>
                  </a:cubicBezTo>
                  <a:cubicBezTo>
                    <a:pt x="213" y="64"/>
                    <a:pt x="206" y="75"/>
                    <a:pt x="195" y="75"/>
                  </a:cubicBezTo>
                  <a:cubicBezTo>
                    <a:pt x="191" y="75"/>
                    <a:pt x="184" y="71"/>
                    <a:pt x="180" y="67"/>
                  </a:cubicBezTo>
                  <a:cubicBezTo>
                    <a:pt x="165" y="52"/>
                    <a:pt x="187" y="45"/>
                    <a:pt x="199" y="38"/>
                  </a:cubicBezTo>
                  <a:cubicBezTo>
                    <a:pt x="206" y="30"/>
                    <a:pt x="213" y="23"/>
                    <a:pt x="218" y="15"/>
                  </a:cubicBezTo>
                  <a:cubicBezTo>
                    <a:pt x="206" y="15"/>
                    <a:pt x="191" y="19"/>
                    <a:pt x="176" y="19"/>
                  </a:cubicBezTo>
                  <a:cubicBezTo>
                    <a:pt x="157" y="19"/>
                    <a:pt x="139" y="15"/>
                    <a:pt x="128" y="7"/>
                  </a:cubicBezTo>
                  <a:cubicBezTo>
                    <a:pt x="116" y="0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8" name="Google Shape;18878;p13"/>
            <p:cNvSpPr/>
            <p:nvPr/>
          </p:nvSpPr>
          <p:spPr>
            <a:xfrm>
              <a:off x="-5255361" y="49230"/>
              <a:ext cx="7926" cy="8595"/>
            </a:xfrm>
            <a:custGeom>
              <a:avLst/>
              <a:gdLst/>
              <a:ahLst/>
              <a:cxnLst/>
              <a:rect l="l" t="t" r="r" b="b"/>
              <a:pathLst>
                <a:path w="166" h="180" extrusionOk="0">
                  <a:moveTo>
                    <a:pt x="105" y="0"/>
                  </a:moveTo>
                  <a:cubicBezTo>
                    <a:pt x="102" y="19"/>
                    <a:pt x="102" y="38"/>
                    <a:pt x="98" y="38"/>
                  </a:cubicBezTo>
                  <a:cubicBezTo>
                    <a:pt x="50" y="45"/>
                    <a:pt x="53" y="101"/>
                    <a:pt x="19" y="120"/>
                  </a:cubicBezTo>
                  <a:cubicBezTo>
                    <a:pt x="0" y="131"/>
                    <a:pt x="0" y="143"/>
                    <a:pt x="12" y="157"/>
                  </a:cubicBezTo>
                  <a:cubicBezTo>
                    <a:pt x="19" y="172"/>
                    <a:pt x="50" y="180"/>
                    <a:pt x="79" y="180"/>
                  </a:cubicBezTo>
                  <a:cubicBezTo>
                    <a:pt x="98" y="180"/>
                    <a:pt x="117" y="176"/>
                    <a:pt x="124" y="165"/>
                  </a:cubicBezTo>
                  <a:cubicBezTo>
                    <a:pt x="165" y="128"/>
                    <a:pt x="162" y="9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9" name="Google Shape;18879;p13"/>
            <p:cNvSpPr/>
            <p:nvPr/>
          </p:nvSpPr>
          <p:spPr>
            <a:xfrm>
              <a:off x="-5283915" y="-93065"/>
              <a:ext cx="11126" cy="8643"/>
            </a:xfrm>
            <a:custGeom>
              <a:avLst/>
              <a:gdLst/>
              <a:ahLst/>
              <a:cxnLst/>
              <a:rect l="l" t="t" r="r" b="b"/>
              <a:pathLst>
                <a:path w="233" h="181" extrusionOk="0">
                  <a:moveTo>
                    <a:pt x="217" y="1"/>
                  </a:moveTo>
                  <a:cubicBezTo>
                    <a:pt x="187" y="1"/>
                    <a:pt x="180" y="38"/>
                    <a:pt x="150" y="38"/>
                  </a:cubicBezTo>
                  <a:cubicBezTo>
                    <a:pt x="150" y="80"/>
                    <a:pt x="143" y="102"/>
                    <a:pt x="113" y="102"/>
                  </a:cubicBezTo>
                  <a:cubicBezTo>
                    <a:pt x="105" y="102"/>
                    <a:pt x="94" y="98"/>
                    <a:pt x="83" y="95"/>
                  </a:cubicBezTo>
                  <a:cubicBezTo>
                    <a:pt x="75" y="95"/>
                    <a:pt x="72" y="90"/>
                    <a:pt x="68" y="90"/>
                  </a:cubicBezTo>
                  <a:cubicBezTo>
                    <a:pt x="42" y="90"/>
                    <a:pt x="42" y="128"/>
                    <a:pt x="20" y="132"/>
                  </a:cubicBezTo>
                  <a:cubicBezTo>
                    <a:pt x="4" y="143"/>
                    <a:pt x="4" y="162"/>
                    <a:pt x="1" y="177"/>
                  </a:cubicBezTo>
                  <a:cubicBezTo>
                    <a:pt x="15" y="180"/>
                    <a:pt x="27" y="180"/>
                    <a:pt x="38" y="180"/>
                  </a:cubicBezTo>
                  <a:cubicBezTo>
                    <a:pt x="87" y="180"/>
                    <a:pt x="127" y="154"/>
                    <a:pt x="169" y="124"/>
                  </a:cubicBezTo>
                  <a:cubicBezTo>
                    <a:pt x="213" y="90"/>
                    <a:pt x="203" y="42"/>
                    <a:pt x="232" y="5"/>
                  </a:cubicBezTo>
                  <a:cubicBezTo>
                    <a:pt x="229" y="5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0" name="Google Shape;18880;p13"/>
            <p:cNvSpPr/>
            <p:nvPr/>
          </p:nvSpPr>
          <p:spPr>
            <a:xfrm>
              <a:off x="-5263049" y="117942"/>
              <a:ext cx="9550" cy="7736"/>
            </a:xfrm>
            <a:custGeom>
              <a:avLst/>
              <a:gdLst/>
              <a:ahLst/>
              <a:cxnLst/>
              <a:rect l="l" t="t" r="r" b="b"/>
              <a:pathLst>
                <a:path w="200" h="162" extrusionOk="0">
                  <a:moveTo>
                    <a:pt x="147" y="0"/>
                  </a:moveTo>
                  <a:cubicBezTo>
                    <a:pt x="143" y="34"/>
                    <a:pt x="132" y="41"/>
                    <a:pt x="117" y="41"/>
                  </a:cubicBezTo>
                  <a:cubicBezTo>
                    <a:pt x="106" y="41"/>
                    <a:pt x="99" y="41"/>
                    <a:pt x="90" y="38"/>
                  </a:cubicBezTo>
                  <a:cubicBezTo>
                    <a:pt x="80" y="34"/>
                    <a:pt x="72" y="34"/>
                    <a:pt x="61" y="34"/>
                  </a:cubicBezTo>
                  <a:lnTo>
                    <a:pt x="57" y="34"/>
                  </a:lnTo>
                  <a:cubicBezTo>
                    <a:pt x="46" y="53"/>
                    <a:pt x="54" y="67"/>
                    <a:pt x="61" y="86"/>
                  </a:cubicBezTo>
                  <a:cubicBezTo>
                    <a:pt x="64" y="86"/>
                    <a:pt x="64" y="86"/>
                    <a:pt x="68" y="90"/>
                  </a:cubicBezTo>
                  <a:cubicBezTo>
                    <a:pt x="90" y="90"/>
                    <a:pt x="113" y="94"/>
                    <a:pt x="135" y="94"/>
                  </a:cubicBezTo>
                  <a:cubicBezTo>
                    <a:pt x="125" y="109"/>
                    <a:pt x="113" y="112"/>
                    <a:pt x="106" y="112"/>
                  </a:cubicBezTo>
                  <a:cubicBezTo>
                    <a:pt x="87" y="112"/>
                    <a:pt x="76" y="98"/>
                    <a:pt x="61" y="86"/>
                  </a:cubicBezTo>
                  <a:cubicBezTo>
                    <a:pt x="54" y="98"/>
                    <a:pt x="46" y="102"/>
                    <a:pt x="38" y="102"/>
                  </a:cubicBezTo>
                  <a:cubicBezTo>
                    <a:pt x="27" y="102"/>
                    <a:pt x="16" y="90"/>
                    <a:pt x="4" y="83"/>
                  </a:cubicBezTo>
                  <a:lnTo>
                    <a:pt x="4" y="83"/>
                  </a:lnTo>
                  <a:cubicBezTo>
                    <a:pt x="1" y="112"/>
                    <a:pt x="27" y="128"/>
                    <a:pt x="46" y="143"/>
                  </a:cubicBezTo>
                  <a:cubicBezTo>
                    <a:pt x="61" y="157"/>
                    <a:pt x="76" y="162"/>
                    <a:pt x="94" y="162"/>
                  </a:cubicBezTo>
                  <a:cubicBezTo>
                    <a:pt x="113" y="162"/>
                    <a:pt x="132" y="157"/>
                    <a:pt x="151" y="150"/>
                  </a:cubicBezTo>
                  <a:cubicBezTo>
                    <a:pt x="188" y="139"/>
                    <a:pt x="188" y="109"/>
                    <a:pt x="192" y="83"/>
                  </a:cubicBezTo>
                  <a:cubicBezTo>
                    <a:pt x="199" y="53"/>
                    <a:pt x="177" y="23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1" name="Google Shape;18881;p13"/>
            <p:cNvSpPr/>
            <p:nvPr/>
          </p:nvSpPr>
          <p:spPr>
            <a:xfrm>
              <a:off x="-5344940" y="208954"/>
              <a:ext cx="8070" cy="9025"/>
            </a:xfrm>
            <a:custGeom>
              <a:avLst/>
              <a:gdLst/>
              <a:ahLst/>
              <a:cxnLst/>
              <a:rect l="l" t="t" r="r" b="b"/>
              <a:pathLst>
                <a:path w="169" h="189" extrusionOk="0">
                  <a:moveTo>
                    <a:pt x="0" y="1"/>
                  </a:moveTo>
                  <a:cubicBezTo>
                    <a:pt x="34" y="35"/>
                    <a:pt x="71" y="68"/>
                    <a:pt x="37" y="124"/>
                  </a:cubicBezTo>
                  <a:cubicBezTo>
                    <a:pt x="34" y="132"/>
                    <a:pt x="45" y="147"/>
                    <a:pt x="49" y="158"/>
                  </a:cubicBezTo>
                  <a:cubicBezTo>
                    <a:pt x="64" y="176"/>
                    <a:pt x="87" y="180"/>
                    <a:pt x="109" y="188"/>
                  </a:cubicBezTo>
                  <a:cubicBezTo>
                    <a:pt x="161" y="143"/>
                    <a:pt x="168" y="128"/>
                    <a:pt x="135" y="76"/>
                  </a:cubicBezTo>
                  <a:cubicBezTo>
                    <a:pt x="109" y="23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2" name="Google Shape;18882;p13"/>
            <p:cNvSpPr/>
            <p:nvPr/>
          </p:nvSpPr>
          <p:spPr>
            <a:xfrm>
              <a:off x="-5030649" y="-184793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83" y="1"/>
                  </a:moveTo>
                  <a:cubicBezTo>
                    <a:pt x="46" y="1"/>
                    <a:pt x="27" y="27"/>
                    <a:pt x="16" y="56"/>
                  </a:cubicBezTo>
                  <a:cubicBezTo>
                    <a:pt x="1" y="94"/>
                    <a:pt x="12" y="132"/>
                    <a:pt x="64" y="135"/>
                  </a:cubicBezTo>
                  <a:cubicBezTo>
                    <a:pt x="72" y="120"/>
                    <a:pt x="80" y="113"/>
                    <a:pt x="91" y="113"/>
                  </a:cubicBezTo>
                  <a:cubicBezTo>
                    <a:pt x="99" y="113"/>
                    <a:pt x="106" y="117"/>
                    <a:pt x="109" y="117"/>
                  </a:cubicBezTo>
                  <a:cubicBezTo>
                    <a:pt x="117" y="120"/>
                    <a:pt x="125" y="120"/>
                    <a:pt x="128" y="120"/>
                  </a:cubicBezTo>
                  <a:cubicBezTo>
                    <a:pt x="132" y="120"/>
                    <a:pt x="139" y="120"/>
                    <a:pt x="143" y="117"/>
                  </a:cubicBezTo>
                  <a:cubicBezTo>
                    <a:pt x="139" y="105"/>
                    <a:pt x="135" y="94"/>
                    <a:pt x="139" y="87"/>
                  </a:cubicBezTo>
                  <a:cubicBezTo>
                    <a:pt x="166" y="15"/>
                    <a:pt x="166" y="15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3" name="Google Shape;18883;p13"/>
            <p:cNvSpPr/>
            <p:nvPr/>
          </p:nvSpPr>
          <p:spPr>
            <a:xfrm>
              <a:off x="-5132548" y="217931"/>
              <a:ext cx="7019" cy="11269"/>
            </a:xfrm>
            <a:custGeom>
              <a:avLst/>
              <a:gdLst/>
              <a:ahLst/>
              <a:cxnLst/>
              <a:rect l="l" t="t" r="r" b="b"/>
              <a:pathLst>
                <a:path w="147" h="236" extrusionOk="0">
                  <a:moveTo>
                    <a:pt x="120" y="0"/>
                  </a:moveTo>
                  <a:cubicBezTo>
                    <a:pt x="79" y="23"/>
                    <a:pt x="45" y="52"/>
                    <a:pt x="42" y="104"/>
                  </a:cubicBezTo>
                  <a:cubicBezTo>
                    <a:pt x="42" y="119"/>
                    <a:pt x="38" y="131"/>
                    <a:pt x="23" y="131"/>
                  </a:cubicBezTo>
                  <a:lnTo>
                    <a:pt x="16" y="131"/>
                  </a:lnTo>
                  <a:cubicBezTo>
                    <a:pt x="8" y="138"/>
                    <a:pt x="0" y="154"/>
                    <a:pt x="8" y="154"/>
                  </a:cubicBezTo>
                  <a:cubicBezTo>
                    <a:pt x="57" y="157"/>
                    <a:pt x="49" y="187"/>
                    <a:pt x="42" y="216"/>
                  </a:cubicBezTo>
                  <a:cubicBezTo>
                    <a:pt x="57" y="224"/>
                    <a:pt x="64" y="235"/>
                    <a:pt x="79" y="235"/>
                  </a:cubicBezTo>
                  <a:lnTo>
                    <a:pt x="90" y="235"/>
                  </a:lnTo>
                  <a:cubicBezTo>
                    <a:pt x="124" y="221"/>
                    <a:pt x="135" y="198"/>
                    <a:pt x="128" y="164"/>
                  </a:cubicBezTo>
                  <a:lnTo>
                    <a:pt x="128" y="164"/>
                  </a:lnTo>
                  <a:cubicBezTo>
                    <a:pt x="120" y="168"/>
                    <a:pt x="113" y="176"/>
                    <a:pt x="105" y="176"/>
                  </a:cubicBezTo>
                  <a:cubicBezTo>
                    <a:pt x="102" y="176"/>
                    <a:pt x="97" y="176"/>
                    <a:pt x="94" y="168"/>
                  </a:cubicBezTo>
                  <a:cubicBezTo>
                    <a:pt x="83" y="154"/>
                    <a:pt x="71" y="138"/>
                    <a:pt x="87" y="119"/>
                  </a:cubicBezTo>
                  <a:cubicBezTo>
                    <a:pt x="90" y="116"/>
                    <a:pt x="94" y="112"/>
                    <a:pt x="94" y="112"/>
                  </a:cubicBezTo>
                  <a:cubicBezTo>
                    <a:pt x="102" y="112"/>
                    <a:pt x="109" y="123"/>
                    <a:pt x="116" y="123"/>
                  </a:cubicBezTo>
                  <a:cubicBezTo>
                    <a:pt x="124" y="123"/>
                    <a:pt x="135" y="119"/>
                    <a:pt x="142" y="119"/>
                  </a:cubicBezTo>
                  <a:cubicBezTo>
                    <a:pt x="120" y="82"/>
                    <a:pt x="147" y="3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4" name="Google Shape;18884;p13"/>
            <p:cNvSpPr/>
            <p:nvPr/>
          </p:nvSpPr>
          <p:spPr>
            <a:xfrm>
              <a:off x="-5020431" y="98317"/>
              <a:ext cx="7354" cy="10744"/>
            </a:xfrm>
            <a:custGeom>
              <a:avLst/>
              <a:gdLst/>
              <a:ahLst/>
              <a:cxnLst/>
              <a:rect l="l" t="t" r="r" b="b"/>
              <a:pathLst>
                <a:path w="154" h="225" extrusionOk="0">
                  <a:moveTo>
                    <a:pt x="49" y="0"/>
                  </a:moveTo>
                  <a:cubicBezTo>
                    <a:pt x="34" y="0"/>
                    <a:pt x="26" y="16"/>
                    <a:pt x="19" y="23"/>
                  </a:cubicBezTo>
                  <a:cubicBezTo>
                    <a:pt x="34" y="49"/>
                    <a:pt x="37" y="75"/>
                    <a:pt x="19" y="97"/>
                  </a:cubicBezTo>
                  <a:cubicBezTo>
                    <a:pt x="0" y="116"/>
                    <a:pt x="15" y="135"/>
                    <a:pt x="15" y="154"/>
                  </a:cubicBezTo>
                  <a:cubicBezTo>
                    <a:pt x="45" y="169"/>
                    <a:pt x="4" y="202"/>
                    <a:pt x="34" y="225"/>
                  </a:cubicBezTo>
                  <a:cubicBezTo>
                    <a:pt x="37" y="199"/>
                    <a:pt x="49" y="187"/>
                    <a:pt x="56" y="187"/>
                  </a:cubicBezTo>
                  <a:cubicBezTo>
                    <a:pt x="64" y="187"/>
                    <a:pt x="71" y="191"/>
                    <a:pt x="78" y="195"/>
                  </a:cubicBezTo>
                  <a:cubicBezTo>
                    <a:pt x="90" y="199"/>
                    <a:pt x="97" y="202"/>
                    <a:pt x="104" y="202"/>
                  </a:cubicBezTo>
                  <a:cubicBezTo>
                    <a:pt x="109" y="202"/>
                    <a:pt x="112" y="199"/>
                    <a:pt x="116" y="199"/>
                  </a:cubicBezTo>
                  <a:cubicBezTo>
                    <a:pt x="127" y="180"/>
                    <a:pt x="142" y="164"/>
                    <a:pt x="154" y="150"/>
                  </a:cubicBezTo>
                  <a:cubicBezTo>
                    <a:pt x="131" y="146"/>
                    <a:pt x="104" y="146"/>
                    <a:pt x="104" y="109"/>
                  </a:cubicBezTo>
                  <a:cubicBezTo>
                    <a:pt x="104" y="83"/>
                    <a:pt x="82" y="79"/>
                    <a:pt x="68" y="64"/>
                  </a:cubicBezTo>
                  <a:cubicBezTo>
                    <a:pt x="45" y="60"/>
                    <a:pt x="68" y="45"/>
                    <a:pt x="60" y="34"/>
                  </a:cubicBezTo>
                  <a:cubicBezTo>
                    <a:pt x="56" y="26"/>
                    <a:pt x="68" y="7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5" name="Google Shape;18885;p13"/>
            <p:cNvSpPr/>
            <p:nvPr/>
          </p:nvSpPr>
          <p:spPr>
            <a:xfrm>
              <a:off x="-4997415" y="-101087"/>
              <a:ext cx="8595" cy="6494"/>
            </a:xfrm>
            <a:custGeom>
              <a:avLst/>
              <a:gdLst/>
              <a:ahLst/>
              <a:cxnLst/>
              <a:rect l="l" t="t" r="r" b="b"/>
              <a:pathLst>
                <a:path w="180" h="136" extrusionOk="0">
                  <a:moveTo>
                    <a:pt x="71" y="1"/>
                  </a:moveTo>
                  <a:cubicBezTo>
                    <a:pt x="49" y="1"/>
                    <a:pt x="26" y="8"/>
                    <a:pt x="19" y="27"/>
                  </a:cubicBezTo>
                  <a:cubicBezTo>
                    <a:pt x="0" y="68"/>
                    <a:pt x="38" y="91"/>
                    <a:pt x="64" y="117"/>
                  </a:cubicBezTo>
                  <a:cubicBezTo>
                    <a:pt x="75" y="132"/>
                    <a:pt x="86" y="135"/>
                    <a:pt x="98" y="135"/>
                  </a:cubicBezTo>
                  <a:cubicBezTo>
                    <a:pt x="116" y="135"/>
                    <a:pt x="135" y="117"/>
                    <a:pt x="146" y="101"/>
                  </a:cubicBezTo>
                  <a:cubicBezTo>
                    <a:pt x="165" y="75"/>
                    <a:pt x="180" y="42"/>
                    <a:pt x="138" y="23"/>
                  </a:cubicBezTo>
                  <a:cubicBezTo>
                    <a:pt x="120" y="8"/>
                    <a:pt x="98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6" name="Google Shape;18886;p13"/>
            <p:cNvSpPr/>
            <p:nvPr/>
          </p:nvSpPr>
          <p:spPr>
            <a:xfrm>
              <a:off x="-5201976" y="-70336"/>
              <a:ext cx="12558" cy="5730"/>
            </a:xfrm>
            <a:custGeom>
              <a:avLst/>
              <a:gdLst/>
              <a:ahLst/>
              <a:cxnLst/>
              <a:rect l="l" t="t" r="r" b="b"/>
              <a:pathLst>
                <a:path w="263" h="120" extrusionOk="0">
                  <a:moveTo>
                    <a:pt x="90" y="0"/>
                  </a:moveTo>
                  <a:cubicBezTo>
                    <a:pt x="71" y="0"/>
                    <a:pt x="49" y="0"/>
                    <a:pt x="31" y="4"/>
                  </a:cubicBezTo>
                  <a:cubicBezTo>
                    <a:pt x="0" y="26"/>
                    <a:pt x="31" y="45"/>
                    <a:pt x="38" y="63"/>
                  </a:cubicBezTo>
                  <a:cubicBezTo>
                    <a:pt x="53" y="71"/>
                    <a:pt x="64" y="97"/>
                    <a:pt x="79" y="97"/>
                  </a:cubicBezTo>
                  <a:cubicBezTo>
                    <a:pt x="86" y="97"/>
                    <a:pt x="98" y="93"/>
                    <a:pt x="109" y="75"/>
                  </a:cubicBezTo>
                  <a:cubicBezTo>
                    <a:pt x="116" y="67"/>
                    <a:pt x="120" y="63"/>
                    <a:pt x="124" y="63"/>
                  </a:cubicBezTo>
                  <a:cubicBezTo>
                    <a:pt x="135" y="63"/>
                    <a:pt x="143" y="85"/>
                    <a:pt x="150" y="97"/>
                  </a:cubicBezTo>
                  <a:cubicBezTo>
                    <a:pt x="180" y="108"/>
                    <a:pt x="217" y="97"/>
                    <a:pt x="247" y="119"/>
                  </a:cubicBezTo>
                  <a:cubicBezTo>
                    <a:pt x="251" y="112"/>
                    <a:pt x="255" y="108"/>
                    <a:pt x="259" y="104"/>
                  </a:cubicBezTo>
                  <a:lnTo>
                    <a:pt x="251" y="97"/>
                  </a:lnTo>
                  <a:cubicBezTo>
                    <a:pt x="224" y="67"/>
                    <a:pt x="262" y="52"/>
                    <a:pt x="262" y="30"/>
                  </a:cubicBezTo>
                  <a:cubicBezTo>
                    <a:pt x="259" y="30"/>
                    <a:pt x="259" y="26"/>
                    <a:pt x="255" y="26"/>
                  </a:cubicBezTo>
                  <a:cubicBezTo>
                    <a:pt x="247" y="26"/>
                    <a:pt x="243" y="30"/>
                    <a:pt x="240" y="33"/>
                  </a:cubicBezTo>
                  <a:cubicBezTo>
                    <a:pt x="217" y="52"/>
                    <a:pt x="206" y="63"/>
                    <a:pt x="195" y="63"/>
                  </a:cubicBezTo>
                  <a:cubicBezTo>
                    <a:pt x="183" y="63"/>
                    <a:pt x="176" y="52"/>
                    <a:pt x="165" y="30"/>
                  </a:cubicBezTo>
                  <a:cubicBezTo>
                    <a:pt x="143" y="4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7" name="Google Shape;18887;p13"/>
            <p:cNvSpPr/>
            <p:nvPr/>
          </p:nvSpPr>
          <p:spPr>
            <a:xfrm>
              <a:off x="-5057389" y="242379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23" y="123"/>
                    <a:pt x="41" y="130"/>
                  </a:cubicBezTo>
                  <a:cubicBezTo>
                    <a:pt x="53" y="139"/>
                    <a:pt x="64" y="139"/>
                    <a:pt x="75" y="139"/>
                  </a:cubicBezTo>
                  <a:cubicBezTo>
                    <a:pt x="98" y="139"/>
                    <a:pt x="116" y="130"/>
                    <a:pt x="131" y="113"/>
                  </a:cubicBezTo>
                  <a:cubicBezTo>
                    <a:pt x="150" y="82"/>
                    <a:pt x="161" y="52"/>
                    <a:pt x="120" y="23"/>
                  </a:cubicBezTo>
                  <a:cubicBezTo>
                    <a:pt x="86" y="15"/>
                    <a:pt x="49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8" name="Google Shape;18888;p13"/>
            <p:cNvSpPr/>
            <p:nvPr/>
          </p:nvSpPr>
          <p:spPr>
            <a:xfrm>
              <a:off x="-5389252" y="206662"/>
              <a:ext cx="8308" cy="6637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73" y="0"/>
                  </a:moveTo>
                  <a:cubicBezTo>
                    <a:pt x="50" y="0"/>
                    <a:pt x="28" y="19"/>
                    <a:pt x="1" y="53"/>
                  </a:cubicBezTo>
                  <a:cubicBezTo>
                    <a:pt x="16" y="90"/>
                    <a:pt x="28" y="138"/>
                    <a:pt x="68" y="138"/>
                  </a:cubicBezTo>
                  <a:cubicBezTo>
                    <a:pt x="80" y="138"/>
                    <a:pt x="95" y="135"/>
                    <a:pt x="109" y="128"/>
                  </a:cubicBezTo>
                  <a:cubicBezTo>
                    <a:pt x="113" y="128"/>
                    <a:pt x="117" y="124"/>
                    <a:pt x="117" y="124"/>
                  </a:cubicBezTo>
                  <a:cubicBezTo>
                    <a:pt x="128" y="124"/>
                    <a:pt x="143" y="131"/>
                    <a:pt x="154" y="135"/>
                  </a:cubicBezTo>
                  <a:cubicBezTo>
                    <a:pt x="173" y="105"/>
                    <a:pt x="147" y="86"/>
                    <a:pt x="135" y="67"/>
                  </a:cubicBezTo>
                  <a:cubicBezTo>
                    <a:pt x="117" y="23"/>
                    <a:pt x="95" y="0"/>
                    <a:pt x="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9" name="Google Shape;18889;p13"/>
            <p:cNvSpPr/>
            <p:nvPr/>
          </p:nvSpPr>
          <p:spPr>
            <a:xfrm>
              <a:off x="-5297811" y="-22156"/>
              <a:ext cx="9120" cy="7879"/>
            </a:xfrm>
            <a:custGeom>
              <a:avLst/>
              <a:gdLst/>
              <a:ahLst/>
              <a:cxnLst/>
              <a:rect l="l" t="t" r="r" b="b"/>
              <a:pathLst>
                <a:path w="191" h="165" extrusionOk="0">
                  <a:moveTo>
                    <a:pt x="4" y="0"/>
                  </a:moveTo>
                  <a:cubicBezTo>
                    <a:pt x="0" y="75"/>
                    <a:pt x="4" y="142"/>
                    <a:pt x="94" y="165"/>
                  </a:cubicBezTo>
                  <a:lnTo>
                    <a:pt x="94" y="149"/>
                  </a:lnTo>
                  <a:cubicBezTo>
                    <a:pt x="90" y="142"/>
                    <a:pt x="78" y="135"/>
                    <a:pt x="82" y="123"/>
                  </a:cubicBezTo>
                  <a:lnTo>
                    <a:pt x="82" y="123"/>
                  </a:lnTo>
                  <a:cubicBezTo>
                    <a:pt x="104" y="127"/>
                    <a:pt x="116" y="149"/>
                    <a:pt x="138" y="161"/>
                  </a:cubicBezTo>
                  <a:cubicBezTo>
                    <a:pt x="183" y="135"/>
                    <a:pt x="183" y="86"/>
                    <a:pt x="190" y="45"/>
                  </a:cubicBezTo>
                  <a:cubicBezTo>
                    <a:pt x="180" y="37"/>
                    <a:pt x="168" y="30"/>
                    <a:pt x="157" y="18"/>
                  </a:cubicBezTo>
                  <a:cubicBezTo>
                    <a:pt x="154" y="18"/>
                    <a:pt x="154" y="23"/>
                    <a:pt x="149" y="26"/>
                  </a:cubicBezTo>
                  <a:cubicBezTo>
                    <a:pt x="154" y="45"/>
                    <a:pt x="164" y="60"/>
                    <a:pt x="146" y="82"/>
                  </a:cubicBezTo>
                  <a:lnTo>
                    <a:pt x="138" y="82"/>
                  </a:lnTo>
                  <a:cubicBezTo>
                    <a:pt x="135" y="82"/>
                    <a:pt x="127" y="79"/>
                    <a:pt x="123" y="71"/>
                  </a:cubicBezTo>
                  <a:cubicBezTo>
                    <a:pt x="116" y="68"/>
                    <a:pt x="112" y="60"/>
                    <a:pt x="104" y="60"/>
                  </a:cubicBezTo>
                  <a:cubicBezTo>
                    <a:pt x="101" y="60"/>
                    <a:pt x="97" y="63"/>
                    <a:pt x="94" y="63"/>
                  </a:cubicBezTo>
                  <a:cubicBezTo>
                    <a:pt x="101" y="71"/>
                    <a:pt x="109" y="79"/>
                    <a:pt x="116" y="82"/>
                  </a:cubicBezTo>
                  <a:cubicBezTo>
                    <a:pt x="94" y="86"/>
                    <a:pt x="75" y="86"/>
                    <a:pt x="56" y="90"/>
                  </a:cubicBezTo>
                  <a:cubicBezTo>
                    <a:pt x="49" y="60"/>
                    <a:pt x="60" y="30"/>
                    <a:pt x="45" y="8"/>
                  </a:cubicBezTo>
                  <a:cubicBezTo>
                    <a:pt x="42" y="8"/>
                    <a:pt x="37" y="11"/>
                    <a:pt x="33" y="11"/>
                  </a:cubicBezTo>
                  <a:cubicBezTo>
                    <a:pt x="30" y="11"/>
                    <a:pt x="23" y="8"/>
                    <a:pt x="19" y="4"/>
                  </a:cubicBezTo>
                  <a:cubicBezTo>
                    <a:pt x="15" y="4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0" name="Google Shape;18890;p13"/>
            <p:cNvSpPr/>
            <p:nvPr/>
          </p:nvSpPr>
          <p:spPr>
            <a:xfrm>
              <a:off x="-5353917" y="30846"/>
              <a:ext cx="10600" cy="8452"/>
            </a:xfrm>
            <a:custGeom>
              <a:avLst/>
              <a:gdLst/>
              <a:ahLst/>
              <a:cxnLst/>
              <a:rect l="l" t="t" r="r" b="b"/>
              <a:pathLst>
                <a:path w="222" h="177" extrusionOk="0">
                  <a:moveTo>
                    <a:pt x="61" y="0"/>
                  </a:moveTo>
                  <a:cubicBezTo>
                    <a:pt x="46" y="0"/>
                    <a:pt x="35" y="7"/>
                    <a:pt x="20" y="19"/>
                  </a:cubicBezTo>
                  <a:cubicBezTo>
                    <a:pt x="1" y="90"/>
                    <a:pt x="1" y="90"/>
                    <a:pt x="80" y="142"/>
                  </a:cubicBezTo>
                  <a:cubicBezTo>
                    <a:pt x="113" y="164"/>
                    <a:pt x="132" y="176"/>
                    <a:pt x="151" y="176"/>
                  </a:cubicBezTo>
                  <a:cubicBezTo>
                    <a:pt x="170" y="176"/>
                    <a:pt x="185" y="164"/>
                    <a:pt x="222" y="138"/>
                  </a:cubicBezTo>
                  <a:cubicBezTo>
                    <a:pt x="196" y="128"/>
                    <a:pt x="188" y="97"/>
                    <a:pt x="170" y="79"/>
                  </a:cubicBezTo>
                  <a:cubicBezTo>
                    <a:pt x="154" y="79"/>
                    <a:pt x="140" y="83"/>
                    <a:pt x="128" y="83"/>
                  </a:cubicBezTo>
                  <a:cubicBezTo>
                    <a:pt x="132" y="102"/>
                    <a:pt x="125" y="120"/>
                    <a:pt x="106" y="120"/>
                  </a:cubicBezTo>
                  <a:lnTo>
                    <a:pt x="102" y="120"/>
                  </a:lnTo>
                  <a:cubicBezTo>
                    <a:pt x="83" y="116"/>
                    <a:pt x="65" y="102"/>
                    <a:pt x="68" y="75"/>
                  </a:cubicBezTo>
                  <a:cubicBezTo>
                    <a:pt x="61" y="68"/>
                    <a:pt x="46" y="52"/>
                    <a:pt x="73" y="45"/>
                  </a:cubicBezTo>
                  <a:cubicBezTo>
                    <a:pt x="87" y="42"/>
                    <a:pt x="102" y="45"/>
                    <a:pt x="109" y="30"/>
                  </a:cubicBezTo>
                  <a:cubicBezTo>
                    <a:pt x="95" y="12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1" name="Google Shape;18891;p13"/>
            <p:cNvSpPr/>
            <p:nvPr/>
          </p:nvSpPr>
          <p:spPr>
            <a:xfrm>
              <a:off x="-5189848" y="74728"/>
              <a:ext cx="8404" cy="8786"/>
            </a:xfrm>
            <a:custGeom>
              <a:avLst/>
              <a:gdLst/>
              <a:ahLst/>
              <a:cxnLst/>
              <a:rect l="l" t="t" r="r" b="b"/>
              <a:pathLst>
                <a:path w="176" h="184" extrusionOk="0">
                  <a:moveTo>
                    <a:pt x="150" y="1"/>
                  </a:moveTo>
                  <a:cubicBezTo>
                    <a:pt x="86" y="1"/>
                    <a:pt x="1" y="98"/>
                    <a:pt x="15" y="158"/>
                  </a:cubicBezTo>
                  <a:cubicBezTo>
                    <a:pt x="19" y="165"/>
                    <a:pt x="27" y="173"/>
                    <a:pt x="34" y="173"/>
                  </a:cubicBezTo>
                  <a:lnTo>
                    <a:pt x="49" y="173"/>
                  </a:lnTo>
                  <a:cubicBezTo>
                    <a:pt x="60" y="173"/>
                    <a:pt x="75" y="177"/>
                    <a:pt x="91" y="180"/>
                  </a:cubicBezTo>
                  <a:cubicBezTo>
                    <a:pt x="105" y="184"/>
                    <a:pt x="117" y="184"/>
                    <a:pt x="131" y="184"/>
                  </a:cubicBezTo>
                  <a:cubicBezTo>
                    <a:pt x="143" y="184"/>
                    <a:pt x="150" y="184"/>
                    <a:pt x="162" y="180"/>
                  </a:cubicBezTo>
                  <a:cubicBezTo>
                    <a:pt x="165" y="177"/>
                    <a:pt x="169" y="173"/>
                    <a:pt x="172" y="169"/>
                  </a:cubicBezTo>
                  <a:cubicBezTo>
                    <a:pt x="146" y="147"/>
                    <a:pt x="117" y="143"/>
                    <a:pt x="91" y="132"/>
                  </a:cubicBezTo>
                  <a:cubicBezTo>
                    <a:pt x="72" y="125"/>
                    <a:pt x="79" y="113"/>
                    <a:pt x="86" y="102"/>
                  </a:cubicBezTo>
                  <a:cubicBezTo>
                    <a:pt x="86" y="61"/>
                    <a:pt x="117" y="72"/>
                    <a:pt x="139" y="65"/>
                  </a:cubicBezTo>
                  <a:cubicBezTo>
                    <a:pt x="143" y="61"/>
                    <a:pt x="146" y="61"/>
                    <a:pt x="146" y="61"/>
                  </a:cubicBezTo>
                  <a:cubicBezTo>
                    <a:pt x="158" y="61"/>
                    <a:pt x="165" y="65"/>
                    <a:pt x="169" y="72"/>
                  </a:cubicBezTo>
                  <a:cubicBezTo>
                    <a:pt x="176" y="53"/>
                    <a:pt x="154" y="35"/>
                    <a:pt x="176" y="20"/>
                  </a:cubicBezTo>
                  <a:cubicBezTo>
                    <a:pt x="169" y="12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2" name="Google Shape;18892;p13"/>
            <p:cNvSpPr/>
            <p:nvPr/>
          </p:nvSpPr>
          <p:spPr>
            <a:xfrm>
              <a:off x="-5047362" y="62791"/>
              <a:ext cx="9454" cy="10601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53" y="1"/>
                  </a:moveTo>
                  <a:cubicBezTo>
                    <a:pt x="142" y="1"/>
                    <a:pt x="135" y="4"/>
                    <a:pt x="123" y="8"/>
                  </a:cubicBezTo>
                  <a:cubicBezTo>
                    <a:pt x="119" y="8"/>
                    <a:pt x="112" y="11"/>
                    <a:pt x="108" y="11"/>
                  </a:cubicBezTo>
                  <a:cubicBezTo>
                    <a:pt x="135" y="38"/>
                    <a:pt x="123" y="64"/>
                    <a:pt x="116" y="87"/>
                  </a:cubicBezTo>
                  <a:cubicBezTo>
                    <a:pt x="112" y="94"/>
                    <a:pt x="108" y="94"/>
                    <a:pt x="104" y="94"/>
                  </a:cubicBezTo>
                  <a:cubicBezTo>
                    <a:pt x="93" y="94"/>
                    <a:pt x="82" y="87"/>
                    <a:pt x="74" y="79"/>
                  </a:cubicBezTo>
                  <a:cubicBezTo>
                    <a:pt x="67" y="90"/>
                    <a:pt x="59" y="97"/>
                    <a:pt x="52" y="105"/>
                  </a:cubicBezTo>
                  <a:cubicBezTo>
                    <a:pt x="18" y="128"/>
                    <a:pt x="11" y="165"/>
                    <a:pt x="0" y="199"/>
                  </a:cubicBezTo>
                  <a:cubicBezTo>
                    <a:pt x="26" y="213"/>
                    <a:pt x="45" y="221"/>
                    <a:pt x="56" y="221"/>
                  </a:cubicBezTo>
                  <a:cubicBezTo>
                    <a:pt x="78" y="221"/>
                    <a:pt x="85" y="202"/>
                    <a:pt x="93" y="158"/>
                  </a:cubicBezTo>
                  <a:cubicBezTo>
                    <a:pt x="93" y="123"/>
                    <a:pt x="130" y="120"/>
                    <a:pt x="142" y="94"/>
                  </a:cubicBezTo>
                  <a:cubicBezTo>
                    <a:pt x="157" y="75"/>
                    <a:pt x="187" y="71"/>
                    <a:pt x="197" y="49"/>
                  </a:cubicBezTo>
                  <a:cubicBezTo>
                    <a:pt x="190" y="19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3" name="Google Shape;18893;p13"/>
            <p:cNvSpPr/>
            <p:nvPr/>
          </p:nvSpPr>
          <p:spPr>
            <a:xfrm>
              <a:off x="-5017805" y="110445"/>
              <a:ext cx="8643" cy="8261"/>
            </a:xfrm>
            <a:custGeom>
              <a:avLst/>
              <a:gdLst/>
              <a:ahLst/>
              <a:cxnLst/>
              <a:rect l="l" t="t" r="r" b="b"/>
              <a:pathLst>
                <a:path w="181" h="173" extrusionOk="0">
                  <a:moveTo>
                    <a:pt x="117" y="0"/>
                  </a:moveTo>
                  <a:cubicBezTo>
                    <a:pt x="87" y="0"/>
                    <a:pt x="76" y="23"/>
                    <a:pt x="80" y="53"/>
                  </a:cubicBezTo>
                  <a:cubicBezTo>
                    <a:pt x="80" y="83"/>
                    <a:pt x="72" y="90"/>
                    <a:pt x="57" y="90"/>
                  </a:cubicBezTo>
                  <a:cubicBezTo>
                    <a:pt x="54" y="90"/>
                    <a:pt x="46" y="90"/>
                    <a:pt x="35" y="86"/>
                  </a:cubicBezTo>
                  <a:lnTo>
                    <a:pt x="27" y="86"/>
                  </a:lnTo>
                  <a:cubicBezTo>
                    <a:pt x="16" y="86"/>
                    <a:pt x="9" y="86"/>
                    <a:pt x="1" y="94"/>
                  </a:cubicBezTo>
                  <a:cubicBezTo>
                    <a:pt x="13" y="102"/>
                    <a:pt x="23" y="112"/>
                    <a:pt x="35" y="120"/>
                  </a:cubicBezTo>
                  <a:lnTo>
                    <a:pt x="46" y="120"/>
                  </a:lnTo>
                  <a:cubicBezTo>
                    <a:pt x="80" y="120"/>
                    <a:pt x="57" y="157"/>
                    <a:pt x="76" y="172"/>
                  </a:cubicBezTo>
                  <a:cubicBezTo>
                    <a:pt x="91" y="135"/>
                    <a:pt x="151" y="154"/>
                    <a:pt x="151" y="139"/>
                  </a:cubicBezTo>
                  <a:cubicBezTo>
                    <a:pt x="147" y="102"/>
                    <a:pt x="180" y="83"/>
                    <a:pt x="180" y="53"/>
                  </a:cubicBezTo>
                  <a:cubicBezTo>
                    <a:pt x="180" y="27"/>
                    <a:pt x="151" y="23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4" name="Google Shape;18894;p13"/>
            <p:cNvSpPr/>
            <p:nvPr/>
          </p:nvSpPr>
          <p:spPr>
            <a:xfrm>
              <a:off x="-5163442" y="15327"/>
              <a:ext cx="10410" cy="7306"/>
            </a:xfrm>
            <a:custGeom>
              <a:avLst/>
              <a:gdLst/>
              <a:ahLst/>
              <a:cxnLst/>
              <a:rect l="l" t="t" r="r" b="b"/>
              <a:pathLst>
                <a:path w="218" h="153" extrusionOk="0">
                  <a:moveTo>
                    <a:pt x="173" y="0"/>
                  </a:moveTo>
                  <a:cubicBezTo>
                    <a:pt x="169" y="0"/>
                    <a:pt x="161" y="4"/>
                    <a:pt x="154" y="15"/>
                  </a:cubicBezTo>
                  <a:cubicBezTo>
                    <a:pt x="135" y="45"/>
                    <a:pt x="102" y="63"/>
                    <a:pt x="83" y="97"/>
                  </a:cubicBezTo>
                  <a:cubicBezTo>
                    <a:pt x="61" y="108"/>
                    <a:pt x="1" y="82"/>
                    <a:pt x="27" y="149"/>
                  </a:cubicBezTo>
                  <a:cubicBezTo>
                    <a:pt x="35" y="153"/>
                    <a:pt x="42" y="153"/>
                    <a:pt x="54" y="153"/>
                  </a:cubicBezTo>
                  <a:cubicBezTo>
                    <a:pt x="76" y="153"/>
                    <a:pt x="98" y="146"/>
                    <a:pt x="116" y="131"/>
                  </a:cubicBezTo>
                  <a:cubicBezTo>
                    <a:pt x="121" y="123"/>
                    <a:pt x="128" y="123"/>
                    <a:pt x="132" y="123"/>
                  </a:cubicBezTo>
                  <a:cubicBezTo>
                    <a:pt x="139" y="123"/>
                    <a:pt x="147" y="127"/>
                    <a:pt x="154" y="135"/>
                  </a:cubicBezTo>
                  <a:cubicBezTo>
                    <a:pt x="158" y="135"/>
                    <a:pt x="161" y="139"/>
                    <a:pt x="166" y="142"/>
                  </a:cubicBezTo>
                  <a:lnTo>
                    <a:pt x="173" y="142"/>
                  </a:lnTo>
                  <a:cubicBezTo>
                    <a:pt x="195" y="142"/>
                    <a:pt x="188" y="123"/>
                    <a:pt x="192" y="108"/>
                  </a:cubicBezTo>
                  <a:cubicBezTo>
                    <a:pt x="184" y="82"/>
                    <a:pt x="218" y="56"/>
                    <a:pt x="199" y="30"/>
                  </a:cubicBezTo>
                  <a:cubicBezTo>
                    <a:pt x="188" y="23"/>
                    <a:pt x="184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5" name="Google Shape;18895;p13"/>
            <p:cNvSpPr/>
            <p:nvPr/>
          </p:nvSpPr>
          <p:spPr>
            <a:xfrm>
              <a:off x="-5301010" y="156476"/>
              <a:ext cx="10887" cy="6494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22" y="1"/>
                  </a:moveTo>
                  <a:cubicBezTo>
                    <a:pt x="14" y="1"/>
                    <a:pt x="7" y="1"/>
                    <a:pt x="7" y="12"/>
                  </a:cubicBezTo>
                  <a:cubicBezTo>
                    <a:pt x="0" y="23"/>
                    <a:pt x="11" y="35"/>
                    <a:pt x="19" y="45"/>
                  </a:cubicBezTo>
                  <a:cubicBezTo>
                    <a:pt x="33" y="57"/>
                    <a:pt x="48" y="61"/>
                    <a:pt x="67" y="61"/>
                  </a:cubicBezTo>
                  <a:cubicBezTo>
                    <a:pt x="112" y="64"/>
                    <a:pt x="138" y="83"/>
                    <a:pt x="131" y="135"/>
                  </a:cubicBezTo>
                  <a:cubicBezTo>
                    <a:pt x="161" y="128"/>
                    <a:pt x="153" y="95"/>
                    <a:pt x="183" y="95"/>
                  </a:cubicBezTo>
                  <a:cubicBezTo>
                    <a:pt x="221" y="95"/>
                    <a:pt x="228" y="68"/>
                    <a:pt x="213" y="35"/>
                  </a:cubicBezTo>
                  <a:cubicBezTo>
                    <a:pt x="202" y="16"/>
                    <a:pt x="190" y="5"/>
                    <a:pt x="176" y="5"/>
                  </a:cubicBezTo>
                  <a:cubicBezTo>
                    <a:pt x="164" y="5"/>
                    <a:pt x="153" y="12"/>
                    <a:pt x="142" y="23"/>
                  </a:cubicBezTo>
                  <a:cubicBezTo>
                    <a:pt x="135" y="31"/>
                    <a:pt x="127" y="35"/>
                    <a:pt x="119" y="35"/>
                  </a:cubicBezTo>
                  <a:cubicBezTo>
                    <a:pt x="112" y="35"/>
                    <a:pt x="104" y="31"/>
                    <a:pt x="100" y="19"/>
                  </a:cubicBezTo>
                  <a:cubicBezTo>
                    <a:pt x="93" y="5"/>
                    <a:pt x="82" y="5"/>
                    <a:pt x="71" y="5"/>
                  </a:cubicBezTo>
                  <a:lnTo>
                    <a:pt x="52" y="5"/>
                  </a:lnTo>
                  <a:cubicBezTo>
                    <a:pt x="48" y="5"/>
                    <a:pt x="41" y="5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6" name="Google Shape;18896;p13"/>
            <p:cNvSpPr/>
            <p:nvPr/>
          </p:nvSpPr>
          <p:spPr>
            <a:xfrm>
              <a:off x="-4990826" y="-35383"/>
              <a:ext cx="7544" cy="12558"/>
            </a:xfrm>
            <a:custGeom>
              <a:avLst/>
              <a:gdLst/>
              <a:ahLst/>
              <a:cxnLst/>
              <a:rect l="l" t="t" r="r" b="b"/>
              <a:pathLst>
                <a:path w="158" h="263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12" y="4"/>
                    <a:pt x="105" y="38"/>
                    <a:pt x="86" y="60"/>
                  </a:cubicBezTo>
                  <a:cubicBezTo>
                    <a:pt x="72" y="79"/>
                    <a:pt x="57" y="98"/>
                    <a:pt x="31" y="98"/>
                  </a:cubicBezTo>
                  <a:lnTo>
                    <a:pt x="19" y="98"/>
                  </a:lnTo>
                  <a:cubicBezTo>
                    <a:pt x="12" y="105"/>
                    <a:pt x="5" y="116"/>
                    <a:pt x="12" y="128"/>
                  </a:cubicBezTo>
                  <a:cubicBezTo>
                    <a:pt x="42" y="150"/>
                    <a:pt x="0" y="169"/>
                    <a:pt x="5" y="191"/>
                  </a:cubicBezTo>
                  <a:cubicBezTo>
                    <a:pt x="8" y="191"/>
                    <a:pt x="12" y="195"/>
                    <a:pt x="12" y="195"/>
                  </a:cubicBezTo>
                  <a:cubicBezTo>
                    <a:pt x="16" y="195"/>
                    <a:pt x="19" y="191"/>
                    <a:pt x="27" y="191"/>
                  </a:cubicBezTo>
                  <a:cubicBezTo>
                    <a:pt x="31" y="188"/>
                    <a:pt x="34" y="188"/>
                    <a:pt x="38" y="188"/>
                  </a:cubicBezTo>
                  <a:cubicBezTo>
                    <a:pt x="42" y="188"/>
                    <a:pt x="45" y="188"/>
                    <a:pt x="50" y="191"/>
                  </a:cubicBezTo>
                  <a:cubicBezTo>
                    <a:pt x="45" y="214"/>
                    <a:pt x="38" y="236"/>
                    <a:pt x="23" y="255"/>
                  </a:cubicBezTo>
                  <a:cubicBezTo>
                    <a:pt x="34" y="259"/>
                    <a:pt x="53" y="262"/>
                    <a:pt x="68" y="262"/>
                  </a:cubicBezTo>
                  <a:cubicBezTo>
                    <a:pt x="83" y="262"/>
                    <a:pt x="90" y="255"/>
                    <a:pt x="83" y="240"/>
                  </a:cubicBezTo>
                  <a:cubicBezTo>
                    <a:pt x="53" y="188"/>
                    <a:pt x="139" y="146"/>
                    <a:pt x="83" y="105"/>
                  </a:cubicBezTo>
                  <a:cubicBezTo>
                    <a:pt x="79" y="105"/>
                    <a:pt x="86" y="94"/>
                    <a:pt x="94" y="94"/>
                  </a:cubicBezTo>
                  <a:cubicBezTo>
                    <a:pt x="157" y="90"/>
                    <a:pt x="146" y="42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7" name="Google Shape;18897;p13"/>
            <p:cNvSpPr/>
            <p:nvPr/>
          </p:nvSpPr>
          <p:spPr>
            <a:xfrm>
              <a:off x="-5348521" y="208954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72" y="1"/>
                  </a:moveTo>
                  <a:cubicBezTo>
                    <a:pt x="41" y="1"/>
                    <a:pt x="49" y="35"/>
                    <a:pt x="38" y="50"/>
                  </a:cubicBezTo>
                  <a:cubicBezTo>
                    <a:pt x="0" y="102"/>
                    <a:pt x="5" y="124"/>
                    <a:pt x="49" y="176"/>
                  </a:cubicBezTo>
                  <a:cubicBezTo>
                    <a:pt x="60" y="162"/>
                    <a:pt x="72" y="162"/>
                    <a:pt x="86" y="162"/>
                  </a:cubicBezTo>
                  <a:lnTo>
                    <a:pt x="109" y="162"/>
                  </a:lnTo>
                  <a:cubicBezTo>
                    <a:pt x="112" y="162"/>
                    <a:pt x="120" y="162"/>
                    <a:pt x="124" y="158"/>
                  </a:cubicBezTo>
                  <a:cubicBezTo>
                    <a:pt x="120" y="147"/>
                    <a:pt x="109" y="132"/>
                    <a:pt x="112" y="124"/>
                  </a:cubicBezTo>
                  <a:cubicBezTo>
                    <a:pt x="146" y="68"/>
                    <a:pt x="109" y="35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8" name="Google Shape;18898;p13"/>
            <p:cNvSpPr/>
            <p:nvPr/>
          </p:nvSpPr>
          <p:spPr>
            <a:xfrm>
              <a:off x="-5174472" y="271793"/>
              <a:ext cx="10028" cy="7401"/>
            </a:xfrm>
            <a:custGeom>
              <a:avLst/>
              <a:gdLst/>
              <a:ahLst/>
              <a:cxnLst/>
              <a:rect l="l" t="t" r="r" b="b"/>
              <a:pathLst>
                <a:path w="210" h="155" extrusionOk="0">
                  <a:moveTo>
                    <a:pt x="164" y="1"/>
                  </a:moveTo>
                  <a:cubicBezTo>
                    <a:pt x="154" y="1"/>
                    <a:pt x="142" y="8"/>
                    <a:pt x="131" y="20"/>
                  </a:cubicBezTo>
                  <a:cubicBezTo>
                    <a:pt x="128" y="23"/>
                    <a:pt x="123" y="27"/>
                    <a:pt x="119" y="27"/>
                  </a:cubicBezTo>
                  <a:cubicBezTo>
                    <a:pt x="112" y="27"/>
                    <a:pt x="105" y="23"/>
                    <a:pt x="97" y="16"/>
                  </a:cubicBezTo>
                  <a:cubicBezTo>
                    <a:pt x="90" y="20"/>
                    <a:pt x="83" y="20"/>
                    <a:pt x="78" y="20"/>
                  </a:cubicBezTo>
                  <a:cubicBezTo>
                    <a:pt x="75" y="20"/>
                    <a:pt x="75" y="20"/>
                    <a:pt x="75" y="16"/>
                  </a:cubicBezTo>
                  <a:cubicBezTo>
                    <a:pt x="60" y="38"/>
                    <a:pt x="56" y="61"/>
                    <a:pt x="49" y="80"/>
                  </a:cubicBezTo>
                  <a:cubicBezTo>
                    <a:pt x="45" y="83"/>
                    <a:pt x="38" y="83"/>
                    <a:pt x="33" y="87"/>
                  </a:cubicBezTo>
                  <a:cubicBezTo>
                    <a:pt x="26" y="98"/>
                    <a:pt x="0" y="102"/>
                    <a:pt x="7" y="125"/>
                  </a:cubicBezTo>
                  <a:cubicBezTo>
                    <a:pt x="15" y="132"/>
                    <a:pt x="19" y="135"/>
                    <a:pt x="26" y="135"/>
                  </a:cubicBezTo>
                  <a:cubicBezTo>
                    <a:pt x="33" y="135"/>
                    <a:pt x="45" y="132"/>
                    <a:pt x="52" y="125"/>
                  </a:cubicBezTo>
                  <a:cubicBezTo>
                    <a:pt x="60" y="120"/>
                    <a:pt x="67" y="116"/>
                    <a:pt x="71" y="116"/>
                  </a:cubicBezTo>
                  <a:cubicBezTo>
                    <a:pt x="78" y="116"/>
                    <a:pt x="83" y="128"/>
                    <a:pt x="83" y="142"/>
                  </a:cubicBezTo>
                  <a:cubicBezTo>
                    <a:pt x="83" y="154"/>
                    <a:pt x="86" y="154"/>
                    <a:pt x="93" y="154"/>
                  </a:cubicBezTo>
                  <a:lnTo>
                    <a:pt x="112" y="154"/>
                  </a:lnTo>
                  <a:cubicBezTo>
                    <a:pt x="135" y="139"/>
                    <a:pt x="138" y="120"/>
                    <a:pt x="138" y="98"/>
                  </a:cubicBezTo>
                  <a:cubicBezTo>
                    <a:pt x="138" y="80"/>
                    <a:pt x="142" y="72"/>
                    <a:pt x="150" y="72"/>
                  </a:cubicBezTo>
                  <a:cubicBezTo>
                    <a:pt x="154" y="72"/>
                    <a:pt x="161" y="75"/>
                    <a:pt x="164" y="80"/>
                  </a:cubicBezTo>
                  <a:cubicBezTo>
                    <a:pt x="168" y="83"/>
                    <a:pt x="176" y="83"/>
                    <a:pt x="180" y="83"/>
                  </a:cubicBezTo>
                  <a:lnTo>
                    <a:pt x="183" y="83"/>
                  </a:lnTo>
                  <a:cubicBezTo>
                    <a:pt x="183" y="75"/>
                    <a:pt x="180" y="64"/>
                    <a:pt x="172" y="57"/>
                  </a:cubicBezTo>
                  <a:cubicBezTo>
                    <a:pt x="168" y="49"/>
                    <a:pt x="161" y="38"/>
                    <a:pt x="172" y="35"/>
                  </a:cubicBezTo>
                  <a:cubicBezTo>
                    <a:pt x="176" y="30"/>
                    <a:pt x="176" y="30"/>
                    <a:pt x="180" y="30"/>
                  </a:cubicBezTo>
                  <a:cubicBezTo>
                    <a:pt x="187" y="30"/>
                    <a:pt x="195" y="35"/>
                    <a:pt x="198" y="38"/>
                  </a:cubicBezTo>
                  <a:cubicBezTo>
                    <a:pt x="202" y="35"/>
                    <a:pt x="206" y="30"/>
                    <a:pt x="209" y="27"/>
                  </a:cubicBezTo>
                  <a:cubicBezTo>
                    <a:pt x="195" y="16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9" name="Google Shape;18899;p13"/>
            <p:cNvSpPr/>
            <p:nvPr/>
          </p:nvSpPr>
          <p:spPr>
            <a:xfrm>
              <a:off x="-5176096" y="167554"/>
              <a:ext cx="6303" cy="9550"/>
            </a:xfrm>
            <a:custGeom>
              <a:avLst/>
              <a:gdLst/>
              <a:ahLst/>
              <a:cxnLst/>
              <a:rect l="l" t="t" r="r" b="b"/>
              <a:pathLst>
                <a:path w="132" h="200" extrusionOk="0">
                  <a:moveTo>
                    <a:pt x="86" y="1"/>
                  </a:moveTo>
                  <a:cubicBezTo>
                    <a:pt x="79" y="20"/>
                    <a:pt x="64" y="20"/>
                    <a:pt x="49" y="27"/>
                  </a:cubicBezTo>
                  <a:cubicBezTo>
                    <a:pt x="45" y="31"/>
                    <a:pt x="41" y="34"/>
                    <a:pt x="38" y="42"/>
                  </a:cubicBezTo>
                  <a:cubicBezTo>
                    <a:pt x="41" y="60"/>
                    <a:pt x="64" y="65"/>
                    <a:pt x="79" y="79"/>
                  </a:cubicBezTo>
                  <a:cubicBezTo>
                    <a:pt x="67" y="87"/>
                    <a:pt x="60" y="91"/>
                    <a:pt x="53" y="91"/>
                  </a:cubicBezTo>
                  <a:cubicBezTo>
                    <a:pt x="49" y="91"/>
                    <a:pt x="41" y="91"/>
                    <a:pt x="38" y="87"/>
                  </a:cubicBezTo>
                  <a:lnTo>
                    <a:pt x="19" y="87"/>
                  </a:lnTo>
                  <a:cubicBezTo>
                    <a:pt x="15" y="94"/>
                    <a:pt x="8" y="101"/>
                    <a:pt x="0" y="110"/>
                  </a:cubicBezTo>
                  <a:cubicBezTo>
                    <a:pt x="12" y="124"/>
                    <a:pt x="8" y="143"/>
                    <a:pt x="8" y="158"/>
                  </a:cubicBezTo>
                  <a:cubicBezTo>
                    <a:pt x="12" y="184"/>
                    <a:pt x="19" y="199"/>
                    <a:pt x="34" y="199"/>
                  </a:cubicBezTo>
                  <a:cubicBezTo>
                    <a:pt x="45" y="199"/>
                    <a:pt x="53" y="195"/>
                    <a:pt x="67" y="188"/>
                  </a:cubicBezTo>
                  <a:cubicBezTo>
                    <a:pt x="117" y="154"/>
                    <a:pt x="131" y="113"/>
                    <a:pt x="109" y="53"/>
                  </a:cubicBezTo>
                  <a:cubicBezTo>
                    <a:pt x="101" y="42"/>
                    <a:pt x="117" y="38"/>
                    <a:pt x="124" y="31"/>
                  </a:cubicBezTo>
                  <a:cubicBezTo>
                    <a:pt x="124" y="31"/>
                    <a:pt x="124" y="27"/>
                    <a:pt x="120" y="27"/>
                  </a:cubicBezTo>
                  <a:cubicBezTo>
                    <a:pt x="109" y="20"/>
                    <a:pt x="98" y="8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0" name="Google Shape;18900;p13"/>
            <p:cNvSpPr/>
            <p:nvPr/>
          </p:nvSpPr>
          <p:spPr>
            <a:xfrm>
              <a:off x="-5053808" y="-59115"/>
              <a:ext cx="7544" cy="7545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34" y="0"/>
                  </a:moveTo>
                  <a:lnTo>
                    <a:pt x="34" y="0"/>
                  </a:lnTo>
                  <a:cubicBezTo>
                    <a:pt x="0" y="64"/>
                    <a:pt x="4" y="94"/>
                    <a:pt x="56" y="154"/>
                  </a:cubicBezTo>
                  <a:lnTo>
                    <a:pt x="86" y="154"/>
                  </a:lnTo>
                  <a:cubicBezTo>
                    <a:pt x="94" y="157"/>
                    <a:pt x="97" y="157"/>
                    <a:pt x="105" y="157"/>
                  </a:cubicBezTo>
                  <a:cubicBezTo>
                    <a:pt x="120" y="157"/>
                    <a:pt x="131" y="154"/>
                    <a:pt x="142" y="142"/>
                  </a:cubicBezTo>
                  <a:cubicBezTo>
                    <a:pt x="146" y="128"/>
                    <a:pt x="153" y="112"/>
                    <a:pt x="157" y="97"/>
                  </a:cubicBezTo>
                  <a:cubicBezTo>
                    <a:pt x="153" y="83"/>
                    <a:pt x="108" y="94"/>
                    <a:pt x="135" y="57"/>
                  </a:cubicBezTo>
                  <a:cubicBezTo>
                    <a:pt x="113" y="52"/>
                    <a:pt x="90" y="49"/>
                    <a:pt x="75" y="30"/>
                  </a:cubicBezTo>
                  <a:cubicBezTo>
                    <a:pt x="63" y="23"/>
                    <a:pt x="49" y="12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1" name="Google Shape;18901;p13"/>
            <p:cNvSpPr/>
            <p:nvPr/>
          </p:nvSpPr>
          <p:spPr>
            <a:xfrm>
              <a:off x="-5125576" y="208954"/>
              <a:ext cx="10218" cy="8118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7" y="1"/>
                  </a:moveTo>
                  <a:cubicBezTo>
                    <a:pt x="120" y="1"/>
                    <a:pt x="116" y="5"/>
                    <a:pt x="108" y="12"/>
                  </a:cubicBezTo>
                  <a:cubicBezTo>
                    <a:pt x="75" y="35"/>
                    <a:pt x="135" y="45"/>
                    <a:pt x="124" y="76"/>
                  </a:cubicBezTo>
                  <a:cubicBezTo>
                    <a:pt x="82" y="90"/>
                    <a:pt x="27" y="76"/>
                    <a:pt x="1" y="132"/>
                  </a:cubicBezTo>
                  <a:cubicBezTo>
                    <a:pt x="27" y="132"/>
                    <a:pt x="41" y="143"/>
                    <a:pt x="49" y="169"/>
                  </a:cubicBezTo>
                  <a:lnTo>
                    <a:pt x="56" y="169"/>
                  </a:lnTo>
                  <a:cubicBezTo>
                    <a:pt x="72" y="169"/>
                    <a:pt x="79" y="154"/>
                    <a:pt x="90" y="143"/>
                  </a:cubicBezTo>
                  <a:cubicBezTo>
                    <a:pt x="98" y="132"/>
                    <a:pt x="105" y="128"/>
                    <a:pt x="113" y="128"/>
                  </a:cubicBezTo>
                  <a:cubicBezTo>
                    <a:pt x="124" y="128"/>
                    <a:pt x="135" y="140"/>
                    <a:pt x="146" y="147"/>
                  </a:cubicBezTo>
                  <a:cubicBezTo>
                    <a:pt x="161" y="132"/>
                    <a:pt x="150" y="117"/>
                    <a:pt x="139" y="98"/>
                  </a:cubicBezTo>
                  <a:cubicBezTo>
                    <a:pt x="146" y="98"/>
                    <a:pt x="150" y="95"/>
                    <a:pt x="158" y="95"/>
                  </a:cubicBezTo>
                  <a:cubicBezTo>
                    <a:pt x="161" y="95"/>
                    <a:pt x="168" y="95"/>
                    <a:pt x="172" y="98"/>
                  </a:cubicBezTo>
                  <a:lnTo>
                    <a:pt x="191" y="98"/>
                  </a:lnTo>
                  <a:cubicBezTo>
                    <a:pt x="198" y="98"/>
                    <a:pt x="206" y="98"/>
                    <a:pt x="213" y="87"/>
                  </a:cubicBezTo>
                  <a:cubicBezTo>
                    <a:pt x="210" y="83"/>
                    <a:pt x="206" y="80"/>
                    <a:pt x="203" y="76"/>
                  </a:cubicBezTo>
                  <a:cubicBezTo>
                    <a:pt x="195" y="61"/>
                    <a:pt x="191" y="45"/>
                    <a:pt x="180" y="35"/>
                  </a:cubicBezTo>
                  <a:cubicBezTo>
                    <a:pt x="165" y="23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2" name="Google Shape;18902;p13"/>
            <p:cNvSpPr/>
            <p:nvPr/>
          </p:nvSpPr>
          <p:spPr>
            <a:xfrm>
              <a:off x="-5167549" y="8356"/>
              <a:ext cx="11842" cy="4871"/>
            </a:xfrm>
            <a:custGeom>
              <a:avLst/>
              <a:gdLst/>
              <a:ahLst/>
              <a:cxnLst/>
              <a:rect l="l" t="t" r="r" b="b"/>
              <a:pathLst>
                <a:path w="248" h="102" extrusionOk="0">
                  <a:moveTo>
                    <a:pt x="83" y="0"/>
                  </a:moveTo>
                  <a:cubicBezTo>
                    <a:pt x="45" y="0"/>
                    <a:pt x="19" y="23"/>
                    <a:pt x="1" y="68"/>
                  </a:cubicBezTo>
                  <a:cubicBezTo>
                    <a:pt x="12" y="83"/>
                    <a:pt x="27" y="86"/>
                    <a:pt x="42" y="86"/>
                  </a:cubicBezTo>
                  <a:lnTo>
                    <a:pt x="72" y="86"/>
                  </a:lnTo>
                  <a:cubicBezTo>
                    <a:pt x="87" y="86"/>
                    <a:pt x="98" y="86"/>
                    <a:pt x="109" y="97"/>
                  </a:cubicBezTo>
                  <a:lnTo>
                    <a:pt x="188" y="97"/>
                  </a:lnTo>
                  <a:lnTo>
                    <a:pt x="192" y="102"/>
                  </a:lnTo>
                  <a:cubicBezTo>
                    <a:pt x="199" y="102"/>
                    <a:pt x="199" y="97"/>
                    <a:pt x="202" y="94"/>
                  </a:cubicBezTo>
                  <a:cubicBezTo>
                    <a:pt x="207" y="86"/>
                    <a:pt x="207" y="83"/>
                    <a:pt x="214" y="83"/>
                  </a:cubicBezTo>
                  <a:cubicBezTo>
                    <a:pt x="214" y="83"/>
                    <a:pt x="218" y="83"/>
                    <a:pt x="218" y="86"/>
                  </a:cubicBezTo>
                  <a:cubicBezTo>
                    <a:pt x="247" y="57"/>
                    <a:pt x="188" y="57"/>
                    <a:pt x="202" y="30"/>
                  </a:cubicBezTo>
                  <a:cubicBezTo>
                    <a:pt x="192" y="23"/>
                    <a:pt x="180" y="12"/>
                    <a:pt x="166" y="12"/>
                  </a:cubicBezTo>
                  <a:lnTo>
                    <a:pt x="154" y="12"/>
                  </a:lnTo>
                  <a:cubicBezTo>
                    <a:pt x="162" y="23"/>
                    <a:pt x="184" y="34"/>
                    <a:pt x="154" y="41"/>
                  </a:cubicBezTo>
                  <a:cubicBezTo>
                    <a:pt x="147" y="45"/>
                    <a:pt x="135" y="52"/>
                    <a:pt x="124" y="52"/>
                  </a:cubicBezTo>
                  <a:cubicBezTo>
                    <a:pt x="121" y="52"/>
                    <a:pt x="117" y="52"/>
                    <a:pt x="113" y="45"/>
                  </a:cubicBezTo>
                  <a:cubicBezTo>
                    <a:pt x="102" y="26"/>
                    <a:pt x="128" y="23"/>
                    <a:pt x="135" y="15"/>
                  </a:cubicBezTo>
                  <a:cubicBezTo>
                    <a:pt x="117" y="4"/>
                    <a:pt x="98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3" name="Google Shape;18903;p13"/>
            <p:cNvSpPr/>
            <p:nvPr/>
          </p:nvSpPr>
          <p:spPr>
            <a:xfrm>
              <a:off x="-5144485" y="250926"/>
              <a:ext cx="10744" cy="12033"/>
            </a:xfrm>
            <a:custGeom>
              <a:avLst/>
              <a:gdLst/>
              <a:ahLst/>
              <a:cxnLst/>
              <a:rect l="l" t="t" r="r" b="b"/>
              <a:pathLst>
                <a:path w="225" h="252" extrusionOk="0">
                  <a:moveTo>
                    <a:pt x="154" y="1"/>
                  </a:moveTo>
                  <a:cubicBezTo>
                    <a:pt x="138" y="8"/>
                    <a:pt x="128" y="12"/>
                    <a:pt x="112" y="12"/>
                  </a:cubicBezTo>
                  <a:cubicBezTo>
                    <a:pt x="101" y="12"/>
                    <a:pt x="90" y="8"/>
                    <a:pt x="75" y="8"/>
                  </a:cubicBezTo>
                  <a:cubicBezTo>
                    <a:pt x="64" y="4"/>
                    <a:pt x="52" y="4"/>
                    <a:pt x="41" y="4"/>
                  </a:cubicBezTo>
                  <a:cubicBezTo>
                    <a:pt x="30" y="4"/>
                    <a:pt x="19" y="4"/>
                    <a:pt x="7" y="12"/>
                  </a:cubicBezTo>
                  <a:cubicBezTo>
                    <a:pt x="0" y="30"/>
                    <a:pt x="4" y="34"/>
                    <a:pt x="11" y="34"/>
                  </a:cubicBezTo>
                  <a:lnTo>
                    <a:pt x="38" y="34"/>
                  </a:lnTo>
                  <a:cubicBezTo>
                    <a:pt x="71" y="34"/>
                    <a:pt x="109" y="53"/>
                    <a:pt x="90" y="79"/>
                  </a:cubicBezTo>
                  <a:cubicBezTo>
                    <a:pt x="67" y="113"/>
                    <a:pt x="97" y="127"/>
                    <a:pt x="90" y="146"/>
                  </a:cubicBezTo>
                  <a:cubicBezTo>
                    <a:pt x="101" y="169"/>
                    <a:pt x="109" y="187"/>
                    <a:pt x="120" y="210"/>
                  </a:cubicBezTo>
                  <a:cubicBezTo>
                    <a:pt x="135" y="217"/>
                    <a:pt x="138" y="236"/>
                    <a:pt x="142" y="251"/>
                  </a:cubicBezTo>
                  <a:lnTo>
                    <a:pt x="154" y="251"/>
                  </a:lnTo>
                  <a:cubicBezTo>
                    <a:pt x="157" y="239"/>
                    <a:pt x="157" y="225"/>
                    <a:pt x="161" y="221"/>
                  </a:cubicBezTo>
                  <a:cubicBezTo>
                    <a:pt x="224" y="187"/>
                    <a:pt x="209" y="180"/>
                    <a:pt x="150" y="169"/>
                  </a:cubicBezTo>
                  <a:cubicBezTo>
                    <a:pt x="120" y="165"/>
                    <a:pt x="101" y="113"/>
                    <a:pt x="128" y="91"/>
                  </a:cubicBezTo>
                  <a:cubicBezTo>
                    <a:pt x="157" y="64"/>
                    <a:pt x="138" y="30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4" name="Google Shape;18904;p13"/>
            <p:cNvSpPr/>
            <p:nvPr/>
          </p:nvSpPr>
          <p:spPr>
            <a:xfrm>
              <a:off x="-5026161" y="112069"/>
              <a:ext cx="7163" cy="10935"/>
            </a:xfrm>
            <a:custGeom>
              <a:avLst/>
              <a:gdLst/>
              <a:ahLst/>
              <a:cxnLst/>
              <a:rect l="l" t="t" r="r" b="b"/>
              <a:pathLst>
                <a:path w="150" h="229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15"/>
                    <a:pt x="0" y="30"/>
                    <a:pt x="12" y="45"/>
                  </a:cubicBezTo>
                  <a:cubicBezTo>
                    <a:pt x="31" y="56"/>
                    <a:pt x="45" y="71"/>
                    <a:pt x="27" y="97"/>
                  </a:cubicBezTo>
                  <a:cubicBezTo>
                    <a:pt x="60" y="135"/>
                    <a:pt x="57" y="176"/>
                    <a:pt x="53" y="221"/>
                  </a:cubicBezTo>
                  <a:cubicBezTo>
                    <a:pt x="60" y="228"/>
                    <a:pt x="72" y="228"/>
                    <a:pt x="79" y="228"/>
                  </a:cubicBezTo>
                  <a:cubicBezTo>
                    <a:pt x="98" y="228"/>
                    <a:pt x="112" y="221"/>
                    <a:pt x="128" y="217"/>
                  </a:cubicBezTo>
                  <a:cubicBezTo>
                    <a:pt x="150" y="180"/>
                    <a:pt x="135" y="146"/>
                    <a:pt x="117" y="109"/>
                  </a:cubicBezTo>
                  <a:cubicBezTo>
                    <a:pt x="83" y="109"/>
                    <a:pt x="90" y="75"/>
                    <a:pt x="79" y="60"/>
                  </a:cubicBezTo>
                  <a:cubicBezTo>
                    <a:pt x="53" y="38"/>
                    <a:pt x="31" y="19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5" name="Google Shape;18905;p13"/>
            <p:cNvSpPr/>
            <p:nvPr/>
          </p:nvSpPr>
          <p:spPr>
            <a:xfrm>
              <a:off x="-5131306" y="33520"/>
              <a:ext cx="10266" cy="8261"/>
            </a:xfrm>
            <a:custGeom>
              <a:avLst/>
              <a:gdLst/>
              <a:ahLst/>
              <a:cxnLst/>
              <a:rect l="l" t="t" r="r" b="b"/>
              <a:pathLst>
                <a:path w="215" h="173" extrusionOk="0">
                  <a:moveTo>
                    <a:pt x="87" y="1"/>
                  </a:moveTo>
                  <a:cubicBezTo>
                    <a:pt x="57" y="46"/>
                    <a:pt x="53" y="108"/>
                    <a:pt x="1" y="146"/>
                  </a:cubicBezTo>
                  <a:lnTo>
                    <a:pt x="9" y="146"/>
                  </a:lnTo>
                  <a:cubicBezTo>
                    <a:pt x="16" y="146"/>
                    <a:pt x="27" y="146"/>
                    <a:pt x="35" y="143"/>
                  </a:cubicBezTo>
                  <a:lnTo>
                    <a:pt x="64" y="143"/>
                  </a:lnTo>
                  <a:cubicBezTo>
                    <a:pt x="83" y="143"/>
                    <a:pt x="98" y="146"/>
                    <a:pt x="109" y="172"/>
                  </a:cubicBezTo>
                  <a:lnTo>
                    <a:pt x="116" y="172"/>
                  </a:lnTo>
                  <a:cubicBezTo>
                    <a:pt x="121" y="172"/>
                    <a:pt x="128" y="165"/>
                    <a:pt x="135" y="161"/>
                  </a:cubicBezTo>
                  <a:cubicBezTo>
                    <a:pt x="176" y="143"/>
                    <a:pt x="184" y="94"/>
                    <a:pt x="214" y="64"/>
                  </a:cubicBezTo>
                  <a:lnTo>
                    <a:pt x="184" y="64"/>
                  </a:lnTo>
                  <a:cubicBezTo>
                    <a:pt x="154" y="79"/>
                    <a:pt x="139" y="90"/>
                    <a:pt x="128" y="90"/>
                  </a:cubicBezTo>
                  <a:cubicBezTo>
                    <a:pt x="109" y="90"/>
                    <a:pt x="105" y="68"/>
                    <a:pt x="98" y="19"/>
                  </a:cubicBezTo>
                  <a:cubicBezTo>
                    <a:pt x="94" y="12"/>
                    <a:pt x="90" y="8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6" name="Google Shape;18906;p13"/>
            <p:cNvSpPr/>
            <p:nvPr/>
          </p:nvSpPr>
          <p:spPr>
            <a:xfrm>
              <a:off x="-5029742" y="-108918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20" y="1"/>
                  </a:moveTo>
                  <a:cubicBezTo>
                    <a:pt x="106" y="1"/>
                    <a:pt x="83" y="4"/>
                    <a:pt x="57" y="8"/>
                  </a:cubicBezTo>
                  <a:cubicBezTo>
                    <a:pt x="75" y="23"/>
                    <a:pt x="80" y="41"/>
                    <a:pt x="75" y="60"/>
                  </a:cubicBezTo>
                  <a:cubicBezTo>
                    <a:pt x="72" y="72"/>
                    <a:pt x="64" y="72"/>
                    <a:pt x="61" y="72"/>
                  </a:cubicBezTo>
                  <a:cubicBezTo>
                    <a:pt x="57" y="72"/>
                    <a:pt x="49" y="72"/>
                    <a:pt x="45" y="68"/>
                  </a:cubicBezTo>
                  <a:cubicBezTo>
                    <a:pt x="38" y="68"/>
                    <a:pt x="35" y="64"/>
                    <a:pt x="30" y="64"/>
                  </a:cubicBezTo>
                  <a:lnTo>
                    <a:pt x="27" y="64"/>
                  </a:lnTo>
                  <a:cubicBezTo>
                    <a:pt x="1" y="116"/>
                    <a:pt x="49" y="94"/>
                    <a:pt x="64" y="105"/>
                  </a:cubicBezTo>
                  <a:cubicBezTo>
                    <a:pt x="87" y="120"/>
                    <a:pt x="102" y="127"/>
                    <a:pt x="113" y="127"/>
                  </a:cubicBezTo>
                  <a:cubicBezTo>
                    <a:pt x="128" y="127"/>
                    <a:pt x="139" y="116"/>
                    <a:pt x="150" y="86"/>
                  </a:cubicBezTo>
                  <a:cubicBezTo>
                    <a:pt x="158" y="75"/>
                    <a:pt x="165" y="68"/>
                    <a:pt x="176" y="68"/>
                  </a:cubicBezTo>
                  <a:cubicBezTo>
                    <a:pt x="180" y="68"/>
                    <a:pt x="184" y="68"/>
                    <a:pt x="187" y="72"/>
                  </a:cubicBezTo>
                  <a:cubicBezTo>
                    <a:pt x="176" y="19"/>
                    <a:pt x="165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7" name="Google Shape;18907;p13"/>
            <p:cNvSpPr/>
            <p:nvPr/>
          </p:nvSpPr>
          <p:spPr>
            <a:xfrm>
              <a:off x="-5021338" y="-46795"/>
              <a:ext cx="6494" cy="8213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64" y="1"/>
                  </a:moveTo>
                  <a:cubicBezTo>
                    <a:pt x="56" y="1"/>
                    <a:pt x="45" y="1"/>
                    <a:pt x="38" y="4"/>
                  </a:cubicBezTo>
                  <a:cubicBezTo>
                    <a:pt x="27" y="8"/>
                    <a:pt x="16" y="8"/>
                    <a:pt x="8" y="11"/>
                  </a:cubicBezTo>
                  <a:cubicBezTo>
                    <a:pt x="4" y="15"/>
                    <a:pt x="4" y="19"/>
                    <a:pt x="0" y="23"/>
                  </a:cubicBezTo>
                  <a:cubicBezTo>
                    <a:pt x="34" y="34"/>
                    <a:pt x="53" y="49"/>
                    <a:pt x="27" y="82"/>
                  </a:cubicBezTo>
                  <a:cubicBezTo>
                    <a:pt x="19" y="94"/>
                    <a:pt x="23" y="108"/>
                    <a:pt x="19" y="120"/>
                  </a:cubicBezTo>
                  <a:cubicBezTo>
                    <a:pt x="23" y="131"/>
                    <a:pt x="30" y="139"/>
                    <a:pt x="34" y="150"/>
                  </a:cubicBezTo>
                  <a:cubicBezTo>
                    <a:pt x="42" y="158"/>
                    <a:pt x="53" y="165"/>
                    <a:pt x="61" y="168"/>
                  </a:cubicBezTo>
                  <a:cubicBezTo>
                    <a:pt x="64" y="168"/>
                    <a:pt x="64" y="172"/>
                    <a:pt x="68" y="172"/>
                  </a:cubicBezTo>
                  <a:cubicBezTo>
                    <a:pt x="79" y="172"/>
                    <a:pt x="87" y="165"/>
                    <a:pt x="90" y="158"/>
                  </a:cubicBezTo>
                  <a:cubicBezTo>
                    <a:pt x="105" y="131"/>
                    <a:pt x="135" y="120"/>
                    <a:pt x="128" y="86"/>
                  </a:cubicBezTo>
                  <a:cubicBezTo>
                    <a:pt x="116" y="71"/>
                    <a:pt x="101" y="56"/>
                    <a:pt x="97" y="41"/>
                  </a:cubicBezTo>
                  <a:cubicBezTo>
                    <a:pt x="97" y="11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8" name="Google Shape;18908;p13"/>
            <p:cNvSpPr/>
            <p:nvPr/>
          </p:nvSpPr>
          <p:spPr>
            <a:xfrm>
              <a:off x="-5200544" y="-73058"/>
              <a:ext cx="12701" cy="4345"/>
            </a:xfrm>
            <a:custGeom>
              <a:avLst/>
              <a:gdLst/>
              <a:ahLst/>
              <a:cxnLst/>
              <a:rect l="l" t="t" r="r" b="b"/>
              <a:pathLst>
                <a:path w="266" h="91" extrusionOk="0">
                  <a:moveTo>
                    <a:pt x="124" y="1"/>
                  </a:moveTo>
                  <a:cubicBezTo>
                    <a:pt x="79" y="12"/>
                    <a:pt x="34" y="23"/>
                    <a:pt x="1" y="61"/>
                  </a:cubicBezTo>
                  <a:cubicBezTo>
                    <a:pt x="19" y="57"/>
                    <a:pt x="41" y="57"/>
                    <a:pt x="60" y="57"/>
                  </a:cubicBezTo>
                  <a:cubicBezTo>
                    <a:pt x="86" y="57"/>
                    <a:pt x="113" y="61"/>
                    <a:pt x="135" y="87"/>
                  </a:cubicBezTo>
                  <a:cubicBezTo>
                    <a:pt x="158" y="87"/>
                    <a:pt x="184" y="87"/>
                    <a:pt x="210" y="90"/>
                  </a:cubicBezTo>
                  <a:cubicBezTo>
                    <a:pt x="213" y="87"/>
                    <a:pt x="217" y="83"/>
                    <a:pt x="225" y="83"/>
                  </a:cubicBezTo>
                  <a:cubicBezTo>
                    <a:pt x="229" y="83"/>
                    <a:pt x="229" y="87"/>
                    <a:pt x="232" y="87"/>
                  </a:cubicBezTo>
                  <a:cubicBezTo>
                    <a:pt x="243" y="83"/>
                    <a:pt x="255" y="75"/>
                    <a:pt x="265" y="72"/>
                  </a:cubicBezTo>
                  <a:cubicBezTo>
                    <a:pt x="258" y="35"/>
                    <a:pt x="225" y="23"/>
                    <a:pt x="198" y="4"/>
                  </a:cubicBezTo>
                  <a:cubicBezTo>
                    <a:pt x="187" y="16"/>
                    <a:pt x="180" y="19"/>
                    <a:pt x="168" y="19"/>
                  </a:cubicBezTo>
                  <a:cubicBezTo>
                    <a:pt x="153" y="19"/>
                    <a:pt x="139" y="12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9" name="Google Shape;18909;p13"/>
            <p:cNvSpPr/>
            <p:nvPr/>
          </p:nvSpPr>
          <p:spPr>
            <a:xfrm>
              <a:off x="-5153797" y="237508"/>
              <a:ext cx="9359" cy="8643"/>
            </a:xfrm>
            <a:custGeom>
              <a:avLst/>
              <a:gdLst/>
              <a:ahLst/>
              <a:cxnLst/>
              <a:rect l="l" t="t" r="r" b="b"/>
              <a:pathLst>
                <a:path w="196" h="181" extrusionOk="0">
                  <a:moveTo>
                    <a:pt x="161" y="1"/>
                  </a:moveTo>
                  <a:cubicBezTo>
                    <a:pt x="154" y="1"/>
                    <a:pt x="143" y="5"/>
                    <a:pt x="131" y="13"/>
                  </a:cubicBezTo>
                  <a:cubicBezTo>
                    <a:pt x="94" y="27"/>
                    <a:pt x="76" y="75"/>
                    <a:pt x="31" y="80"/>
                  </a:cubicBezTo>
                  <a:cubicBezTo>
                    <a:pt x="23" y="80"/>
                    <a:pt x="1" y="113"/>
                    <a:pt x="19" y="136"/>
                  </a:cubicBezTo>
                  <a:cubicBezTo>
                    <a:pt x="31" y="151"/>
                    <a:pt x="27" y="162"/>
                    <a:pt x="19" y="173"/>
                  </a:cubicBezTo>
                  <a:cubicBezTo>
                    <a:pt x="23" y="173"/>
                    <a:pt x="27" y="177"/>
                    <a:pt x="31" y="180"/>
                  </a:cubicBezTo>
                  <a:cubicBezTo>
                    <a:pt x="42" y="136"/>
                    <a:pt x="83" y="102"/>
                    <a:pt x="98" y="61"/>
                  </a:cubicBezTo>
                  <a:cubicBezTo>
                    <a:pt x="102" y="49"/>
                    <a:pt x="109" y="49"/>
                    <a:pt x="113" y="49"/>
                  </a:cubicBezTo>
                  <a:lnTo>
                    <a:pt x="124" y="49"/>
                  </a:lnTo>
                  <a:cubicBezTo>
                    <a:pt x="135" y="53"/>
                    <a:pt x="135" y="61"/>
                    <a:pt x="128" y="72"/>
                  </a:cubicBezTo>
                  <a:cubicBezTo>
                    <a:pt x="109" y="98"/>
                    <a:pt x="128" y="91"/>
                    <a:pt x="147" y="94"/>
                  </a:cubicBezTo>
                  <a:cubicBezTo>
                    <a:pt x="176" y="94"/>
                    <a:pt x="176" y="110"/>
                    <a:pt x="150" y="120"/>
                  </a:cubicBezTo>
                  <a:cubicBezTo>
                    <a:pt x="139" y="128"/>
                    <a:pt x="131" y="136"/>
                    <a:pt x="131" y="151"/>
                  </a:cubicBezTo>
                  <a:cubicBezTo>
                    <a:pt x="150" y="136"/>
                    <a:pt x="184" y="151"/>
                    <a:pt x="188" y="120"/>
                  </a:cubicBezTo>
                  <a:cubicBezTo>
                    <a:pt x="195" y="87"/>
                    <a:pt x="195" y="53"/>
                    <a:pt x="188" y="23"/>
                  </a:cubicBezTo>
                  <a:cubicBezTo>
                    <a:pt x="184" y="8"/>
                    <a:pt x="173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0" name="Google Shape;18910;p13"/>
            <p:cNvSpPr/>
            <p:nvPr/>
          </p:nvSpPr>
          <p:spPr>
            <a:xfrm>
              <a:off x="-5169697" y="274849"/>
              <a:ext cx="12224" cy="9836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214" y="0"/>
                  </a:moveTo>
                  <a:cubicBezTo>
                    <a:pt x="207" y="0"/>
                    <a:pt x="199" y="4"/>
                    <a:pt x="188" y="8"/>
                  </a:cubicBezTo>
                  <a:cubicBezTo>
                    <a:pt x="185" y="19"/>
                    <a:pt x="177" y="30"/>
                    <a:pt x="173" y="42"/>
                  </a:cubicBezTo>
                  <a:cubicBezTo>
                    <a:pt x="158" y="75"/>
                    <a:pt x="109" y="38"/>
                    <a:pt x="98" y="87"/>
                  </a:cubicBezTo>
                  <a:cubicBezTo>
                    <a:pt x="90" y="113"/>
                    <a:pt x="46" y="120"/>
                    <a:pt x="16" y="123"/>
                  </a:cubicBezTo>
                  <a:cubicBezTo>
                    <a:pt x="1" y="128"/>
                    <a:pt x="1" y="142"/>
                    <a:pt x="5" y="146"/>
                  </a:cubicBezTo>
                  <a:cubicBezTo>
                    <a:pt x="38" y="161"/>
                    <a:pt x="57" y="206"/>
                    <a:pt x="98" y="206"/>
                  </a:cubicBezTo>
                  <a:cubicBezTo>
                    <a:pt x="106" y="206"/>
                    <a:pt x="109" y="206"/>
                    <a:pt x="113" y="202"/>
                  </a:cubicBezTo>
                  <a:cubicBezTo>
                    <a:pt x="113" y="191"/>
                    <a:pt x="72" y="191"/>
                    <a:pt x="106" y="173"/>
                  </a:cubicBezTo>
                  <a:cubicBezTo>
                    <a:pt x="117" y="165"/>
                    <a:pt x="124" y="157"/>
                    <a:pt x="121" y="146"/>
                  </a:cubicBezTo>
                  <a:cubicBezTo>
                    <a:pt x="106" y="94"/>
                    <a:pt x="128" y="83"/>
                    <a:pt x="158" y="83"/>
                  </a:cubicBezTo>
                  <a:cubicBezTo>
                    <a:pt x="166" y="83"/>
                    <a:pt x="177" y="87"/>
                    <a:pt x="188" y="87"/>
                  </a:cubicBezTo>
                  <a:cubicBezTo>
                    <a:pt x="195" y="49"/>
                    <a:pt x="221" y="30"/>
                    <a:pt x="255" y="23"/>
                  </a:cubicBezTo>
                  <a:cubicBezTo>
                    <a:pt x="244" y="11"/>
                    <a:pt x="229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1" name="Google Shape;18911;p13"/>
            <p:cNvSpPr/>
            <p:nvPr/>
          </p:nvSpPr>
          <p:spPr>
            <a:xfrm>
              <a:off x="-5266248" y="287693"/>
              <a:ext cx="7926" cy="10601"/>
            </a:xfrm>
            <a:custGeom>
              <a:avLst/>
              <a:gdLst/>
              <a:ahLst/>
              <a:cxnLst/>
              <a:rect l="l" t="t" r="r" b="b"/>
              <a:pathLst>
                <a:path w="166" h="222" extrusionOk="0">
                  <a:moveTo>
                    <a:pt x="135" y="1"/>
                  </a:moveTo>
                  <a:cubicBezTo>
                    <a:pt x="124" y="16"/>
                    <a:pt x="116" y="23"/>
                    <a:pt x="102" y="23"/>
                  </a:cubicBezTo>
                  <a:cubicBezTo>
                    <a:pt x="94" y="23"/>
                    <a:pt x="83" y="19"/>
                    <a:pt x="71" y="8"/>
                  </a:cubicBezTo>
                  <a:cubicBezTo>
                    <a:pt x="42" y="16"/>
                    <a:pt x="27" y="34"/>
                    <a:pt x="12" y="56"/>
                  </a:cubicBezTo>
                  <a:cubicBezTo>
                    <a:pt x="27" y="75"/>
                    <a:pt x="45" y="83"/>
                    <a:pt x="68" y="83"/>
                  </a:cubicBezTo>
                  <a:cubicBezTo>
                    <a:pt x="76" y="75"/>
                    <a:pt x="68" y="49"/>
                    <a:pt x="83" y="49"/>
                  </a:cubicBezTo>
                  <a:lnTo>
                    <a:pt x="87" y="49"/>
                  </a:lnTo>
                  <a:cubicBezTo>
                    <a:pt x="113" y="56"/>
                    <a:pt x="116" y="83"/>
                    <a:pt x="116" y="101"/>
                  </a:cubicBezTo>
                  <a:cubicBezTo>
                    <a:pt x="116" y="116"/>
                    <a:pt x="109" y="116"/>
                    <a:pt x="102" y="116"/>
                  </a:cubicBezTo>
                  <a:lnTo>
                    <a:pt x="83" y="116"/>
                  </a:lnTo>
                  <a:cubicBezTo>
                    <a:pt x="71" y="132"/>
                    <a:pt x="57" y="146"/>
                    <a:pt x="38" y="146"/>
                  </a:cubicBezTo>
                  <a:cubicBezTo>
                    <a:pt x="35" y="146"/>
                    <a:pt x="27" y="146"/>
                    <a:pt x="19" y="142"/>
                  </a:cubicBezTo>
                  <a:lnTo>
                    <a:pt x="12" y="142"/>
                  </a:lnTo>
                  <a:cubicBezTo>
                    <a:pt x="9" y="142"/>
                    <a:pt x="4" y="142"/>
                    <a:pt x="0" y="150"/>
                  </a:cubicBezTo>
                  <a:cubicBezTo>
                    <a:pt x="23" y="168"/>
                    <a:pt x="23" y="195"/>
                    <a:pt x="19" y="221"/>
                  </a:cubicBezTo>
                  <a:lnTo>
                    <a:pt x="23" y="221"/>
                  </a:lnTo>
                  <a:cubicBezTo>
                    <a:pt x="38" y="221"/>
                    <a:pt x="45" y="210"/>
                    <a:pt x="53" y="199"/>
                  </a:cubicBezTo>
                  <a:cubicBezTo>
                    <a:pt x="61" y="191"/>
                    <a:pt x="71" y="180"/>
                    <a:pt x="83" y="180"/>
                  </a:cubicBezTo>
                  <a:lnTo>
                    <a:pt x="94" y="180"/>
                  </a:lnTo>
                  <a:cubicBezTo>
                    <a:pt x="90" y="154"/>
                    <a:pt x="102" y="146"/>
                    <a:pt x="113" y="146"/>
                  </a:cubicBezTo>
                  <a:cubicBezTo>
                    <a:pt x="121" y="146"/>
                    <a:pt x="124" y="150"/>
                    <a:pt x="131" y="150"/>
                  </a:cubicBezTo>
                  <a:lnTo>
                    <a:pt x="150" y="150"/>
                  </a:lnTo>
                  <a:cubicBezTo>
                    <a:pt x="166" y="113"/>
                    <a:pt x="109" y="87"/>
                    <a:pt x="143" y="49"/>
                  </a:cubicBezTo>
                  <a:cubicBezTo>
                    <a:pt x="139" y="34"/>
                    <a:pt x="139" y="16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2" name="Google Shape;18912;p13"/>
            <p:cNvSpPr/>
            <p:nvPr/>
          </p:nvSpPr>
          <p:spPr>
            <a:xfrm>
              <a:off x="-4885155" y="-1481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45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16" y="53"/>
                    <a:pt x="45" y="79"/>
                    <a:pt x="12" y="113"/>
                  </a:cubicBezTo>
                  <a:cubicBezTo>
                    <a:pt x="19" y="128"/>
                    <a:pt x="23" y="143"/>
                    <a:pt x="38" y="154"/>
                  </a:cubicBezTo>
                  <a:cubicBezTo>
                    <a:pt x="45" y="154"/>
                    <a:pt x="53" y="154"/>
                    <a:pt x="57" y="151"/>
                  </a:cubicBezTo>
                  <a:cubicBezTo>
                    <a:pt x="68" y="146"/>
                    <a:pt x="79" y="143"/>
                    <a:pt x="90" y="139"/>
                  </a:cubicBezTo>
                  <a:cubicBezTo>
                    <a:pt x="79" y="101"/>
                    <a:pt x="120" y="109"/>
                    <a:pt x="128" y="90"/>
                  </a:cubicBezTo>
                  <a:cubicBezTo>
                    <a:pt x="132" y="83"/>
                    <a:pt x="135" y="79"/>
                    <a:pt x="135" y="72"/>
                  </a:cubicBezTo>
                  <a:cubicBezTo>
                    <a:pt x="79" y="56"/>
                    <a:pt x="116" y="34"/>
                    <a:pt x="132" y="12"/>
                  </a:cubicBezTo>
                  <a:lnTo>
                    <a:pt x="120" y="12"/>
                  </a:lnTo>
                  <a:cubicBezTo>
                    <a:pt x="109" y="12"/>
                    <a:pt x="94" y="12"/>
                    <a:pt x="83" y="8"/>
                  </a:cubicBezTo>
                  <a:cubicBezTo>
                    <a:pt x="71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3" name="Google Shape;18913;p13"/>
            <p:cNvSpPr/>
            <p:nvPr/>
          </p:nvSpPr>
          <p:spPr>
            <a:xfrm>
              <a:off x="-5287497" y="117226"/>
              <a:ext cx="9359" cy="5253"/>
            </a:xfrm>
            <a:custGeom>
              <a:avLst/>
              <a:gdLst/>
              <a:ahLst/>
              <a:cxnLst/>
              <a:rect l="l" t="t" r="r" b="b"/>
              <a:pathLst>
                <a:path w="196" h="110" extrusionOk="0">
                  <a:moveTo>
                    <a:pt x="147" y="1"/>
                  </a:moveTo>
                  <a:cubicBezTo>
                    <a:pt x="131" y="1"/>
                    <a:pt x="117" y="12"/>
                    <a:pt x="102" y="27"/>
                  </a:cubicBezTo>
                  <a:cubicBezTo>
                    <a:pt x="90" y="38"/>
                    <a:pt x="79" y="42"/>
                    <a:pt x="72" y="42"/>
                  </a:cubicBezTo>
                  <a:cubicBezTo>
                    <a:pt x="57" y="42"/>
                    <a:pt x="42" y="34"/>
                    <a:pt x="27" y="20"/>
                  </a:cubicBezTo>
                  <a:cubicBezTo>
                    <a:pt x="5" y="20"/>
                    <a:pt x="16" y="49"/>
                    <a:pt x="1" y="56"/>
                  </a:cubicBezTo>
                  <a:cubicBezTo>
                    <a:pt x="9" y="60"/>
                    <a:pt x="12" y="68"/>
                    <a:pt x="19" y="75"/>
                  </a:cubicBezTo>
                  <a:cubicBezTo>
                    <a:pt x="45" y="101"/>
                    <a:pt x="83" y="101"/>
                    <a:pt x="113" y="109"/>
                  </a:cubicBezTo>
                  <a:cubicBezTo>
                    <a:pt x="128" y="109"/>
                    <a:pt x="143" y="105"/>
                    <a:pt x="158" y="105"/>
                  </a:cubicBezTo>
                  <a:cubicBezTo>
                    <a:pt x="162" y="94"/>
                    <a:pt x="166" y="87"/>
                    <a:pt x="169" y="75"/>
                  </a:cubicBezTo>
                  <a:cubicBezTo>
                    <a:pt x="180" y="53"/>
                    <a:pt x="195" y="27"/>
                    <a:pt x="169" y="8"/>
                  </a:cubicBezTo>
                  <a:cubicBezTo>
                    <a:pt x="162" y="4"/>
                    <a:pt x="154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4" name="Google Shape;18914;p13"/>
            <p:cNvSpPr/>
            <p:nvPr/>
          </p:nvSpPr>
          <p:spPr>
            <a:xfrm>
              <a:off x="-5077015" y="199690"/>
              <a:ext cx="6781" cy="6303"/>
            </a:xfrm>
            <a:custGeom>
              <a:avLst/>
              <a:gdLst/>
              <a:ahLst/>
              <a:cxnLst/>
              <a:rect l="l" t="t" r="r" b="b"/>
              <a:pathLst>
                <a:path w="142" h="132" extrusionOk="0">
                  <a:moveTo>
                    <a:pt x="75" y="1"/>
                  </a:moveTo>
                  <a:cubicBezTo>
                    <a:pt x="64" y="1"/>
                    <a:pt x="49" y="4"/>
                    <a:pt x="45" y="20"/>
                  </a:cubicBezTo>
                  <a:cubicBezTo>
                    <a:pt x="30" y="46"/>
                    <a:pt x="0" y="79"/>
                    <a:pt x="26" y="117"/>
                  </a:cubicBezTo>
                  <a:cubicBezTo>
                    <a:pt x="33" y="127"/>
                    <a:pt x="52" y="132"/>
                    <a:pt x="71" y="132"/>
                  </a:cubicBezTo>
                  <a:cubicBezTo>
                    <a:pt x="97" y="132"/>
                    <a:pt x="123" y="124"/>
                    <a:pt x="135" y="113"/>
                  </a:cubicBezTo>
                  <a:cubicBezTo>
                    <a:pt x="142" y="98"/>
                    <a:pt x="128" y="27"/>
                    <a:pt x="109" y="12"/>
                  </a:cubicBezTo>
                  <a:cubicBezTo>
                    <a:pt x="97" y="4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5" name="Google Shape;18915;p13"/>
            <p:cNvSpPr/>
            <p:nvPr/>
          </p:nvSpPr>
          <p:spPr>
            <a:xfrm>
              <a:off x="-5165209" y="154710"/>
              <a:ext cx="8786" cy="7019"/>
            </a:xfrm>
            <a:custGeom>
              <a:avLst/>
              <a:gdLst/>
              <a:ahLst/>
              <a:cxnLst/>
              <a:rect l="l" t="t" r="r" b="b"/>
              <a:pathLst>
                <a:path w="184" h="147" extrusionOk="0">
                  <a:moveTo>
                    <a:pt x="120" y="1"/>
                  </a:moveTo>
                  <a:cubicBezTo>
                    <a:pt x="91" y="1"/>
                    <a:pt x="75" y="38"/>
                    <a:pt x="49" y="49"/>
                  </a:cubicBezTo>
                  <a:cubicBezTo>
                    <a:pt x="4" y="68"/>
                    <a:pt x="1" y="101"/>
                    <a:pt x="23" y="143"/>
                  </a:cubicBezTo>
                  <a:cubicBezTo>
                    <a:pt x="34" y="124"/>
                    <a:pt x="46" y="117"/>
                    <a:pt x="53" y="117"/>
                  </a:cubicBezTo>
                  <a:cubicBezTo>
                    <a:pt x="68" y="117"/>
                    <a:pt x="83" y="135"/>
                    <a:pt x="98" y="146"/>
                  </a:cubicBezTo>
                  <a:cubicBezTo>
                    <a:pt x="98" y="127"/>
                    <a:pt x="109" y="117"/>
                    <a:pt x="127" y="113"/>
                  </a:cubicBezTo>
                  <a:cubicBezTo>
                    <a:pt x="120" y="105"/>
                    <a:pt x="101" y="91"/>
                    <a:pt x="124" y="87"/>
                  </a:cubicBezTo>
                  <a:cubicBezTo>
                    <a:pt x="184" y="75"/>
                    <a:pt x="165" y="42"/>
                    <a:pt x="146" y="8"/>
                  </a:cubicBezTo>
                  <a:cubicBezTo>
                    <a:pt x="139" y="4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6" name="Google Shape;18916;p13"/>
            <p:cNvSpPr/>
            <p:nvPr/>
          </p:nvSpPr>
          <p:spPr>
            <a:xfrm>
              <a:off x="-5197536" y="-176771"/>
              <a:ext cx="5635" cy="10410"/>
            </a:xfrm>
            <a:custGeom>
              <a:avLst/>
              <a:gdLst/>
              <a:ahLst/>
              <a:cxnLst/>
              <a:rect l="l" t="t" r="r" b="b"/>
              <a:pathLst>
                <a:path w="118" h="218" extrusionOk="0">
                  <a:moveTo>
                    <a:pt x="76" y="1"/>
                  </a:moveTo>
                  <a:cubicBezTo>
                    <a:pt x="27" y="12"/>
                    <a:pt x="31" y="57"/>
                    <a:pt x="19" y="90"/>
                  </a:cubicBezTo>
                  <a:cubicBezTo>
                    <a:pt x="16" y="106"/>
                    <a:pt x="9" y="109"/>
                    <a:pt x="1" y="116"/>
                  </a:cubicBezTo>
                  <a:cubicBezTo>
                    <a:pt x="1" y="180"/>
                    <a:pt x="50" y="199"/>
                    <a:pt x="98" y="218"/>
                  </a:cubicBezTo>
                  <a:cubicBezTo>
                    <a:pt x="98" y="192"/>
                    <a:pt x="53" y="176"/>
                    <a:pt x="79" y="143"/>
                  </a:cubicBezTo>
                  <a:cubicBezTo>
                    <a:pt x="117" y="94"/>
                    <a:pt x="79" y="49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7" name="Google Shape;18917;p13"/>
            <p:cNvSpPr/>
            <p:nvPr/>
          </p:nvSpPr>
          <p:spPr>
            <a:xfrm>
              <a:off x="-5064504" y="64749"/>
              <a:ext cx="6781" cy="11269"/>
            </a:xfrm>
            <a:custGeom>
              <a:avLst/>
              <a:gdLst/>
              <a:ahLst/>
              <a:cxnLst/>
              <a:rect l="l" t="t" r="r" b="b"/>
              <a:pathLst>
                <a:path w="142" h="236" extrusionOk="0">
                  <a:moveTo>
                    <a:pt x="90" y="1"/>
                  </a:moveTo>
                  <a:cubicBezTo>
                    <a:pt x="75" y="23"/>
                    <a:pt x="56" y="42"/>
                    <a:pt x="45" y="68"/>
                  </a:cubicBezTo>
                  <a:cubicBezTo>
                    <a:pt x="41" y="79"/>
                    <a:pt x="41" y="82"/>
                    <a:pt x="37" y="82"/>
                  </a:cubicBezTo>
                  <a:cubicBezTo>
                    <a:pt x="30" y="82"/>
                    <a:pt x="26" y="68"/>
                    <a:pt x="23" y="64"/>
                  </a:cubicBezTo>
                  <a:cubicBezTo>
                    <a:pt x="15" y="72"/>
                    <a:pt x="7" y="82"/>
                    <a:pt x="0" y="90"/>
                  </a:cubicBezTo>
                  <a:cubicBezTo>
                    <a:pt x="23" y="101"/>
                    <a:pt x="23" y="120"/>
                    <a:pt x="18" y="139"/>
                  </a:cubicBezTo>
                  <a:cubicBezTo>
                    <a:pt x="33" y="143"/>
                    <a:pt x="52" y="143"/>
                    <a:pt x="82" y="146"/>
                  </a:cubicBezTo>
                  <a:cubicBezTo>
                    <a:pt x="41" y="169"/>
                    <a:pt x="52" y="199"/>
                    <a:pt x="49" y="229"/>
                  </a:cubicBezTo>
                  <a:cubicBezTo>
                    <a:pt x="52" y="232"/>
                    <a:pt x="56" y="232"/>
                    <a:pt x="59" y="236"/>
                  </a:cubicBezTo>
                  <a:cubicBezTo>
                    <a:pt x="63" y="232"/>
                    <a:pt x="67" y="229"/>
                    <a:pt x="71" y="229"/>
                  </a:cubicBezTo>
                  <a:cubicBezTo>
                    <a:pt x="75" y="229"/>
                    <a:pt x="78" y="232"/>
                    <a:pt x="82" y="232"/>
                  </a:cubicBezTo>
                  <a:cubicBezTo>
                    <a:pt x="85" y="232"/>
                    <a:pt x="90" y="236"/>
                    <a:pt x="93" y="236"/>
                  </a:cubicBezTo>
                  <a:cubicBezTo>
                    <a:pt x="97" y="236"/>
                    <a:pt x="101" y="232"/>
                    <a:pt x="104" y="232"/>
                  </a:cubicBezTo>
                  <a:cubicBezTo>
                    <a:pt x="142" y="177"/>
                    <a:pt x="85" y="120"/>
                    <a:pt x="97" y="64"/>
                  </a:cubicBezTo>
                  <a:cubicBezTo>
                    <a:pt x="78" y="46"/>
                    <a:pt x="97" y="23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8" name="Google Shape;18918;p13"/>
            <p:cNvSpPr/>
            <p:nvPr/>
          </p:nvSpPr>
          <p:spPr>
            <a:xfrm>
              <a:off x="-4990635" y="40301"/>
              <a:ext cx="8070" cy="7354"/>
            </a:xfrm>
            <a:custGeom>
              <a:avLst/>
              <a:gdLst/>
              <a:ahLst/>
              <a:cxnLst/>
              <a:rect l="l" t="t" r="r" b="b"/>
              <a:pathLst>
                <a:path w="169" h="154" extrusionOk="0">
                  <a:moveTo>
                    <a:pt x="56" y="1"/>
                  </a:moveTo>
                  <a:cubicBezTo>
                    <a:pt x="46" y="1"/>
                    <a:pt x="34" y="4"/>
                    <a:pt x="27" y="11"/>
                  </a:cubicBezTo>
                  <a:cubicBezTo>
                    <a:pt x="27" y="19"/>
                    <a:pt x="30" y="30"/>
                    <a:pt x="27" y="34"/>
                  </a:cubicBezTo>
                  <a:cubicBezTo>
                    <a:pt x="1" y="75"/>
                    <a:pt x="19" y="94"/>
                    <a:pt x="60" y="105"/>
                  </a:cubicBezTo>
                  <a:cubicBezTo>
                    <a:pt x="68" y="105"/>
                    <a:pt x="72" y="109"/>
                    <a:pt x="79" y="113"/>
                  </a:cubicBezTo>
                  <a:lnTo>
                    <a:pt x="82" y="113"/>
                  </a:lnTo>
                  <a:cubicBezTo>
                    <a:pt x="94" y="113"/>
                    <a:pt x="105" y="116"/>
                    <a:pt x="113" y="123"/>
                  </a:cubicBezTo>
                  <a:cubicBezTo>
                    <a:pt x="124" y="131"/>
                    <a:pt x="124" y="154"/>
                    <a:pt x="135" y="154"/>
                  </a:cubicBezTo>
                  <a:cubicBezTo>
                    <a:pt x="139" y="154"/>
                    <a:pt x="142" y="154"/>
                    <a:pt x="150" y="150"/>
                  </a:cubicBezTo>
                  <a:cubicBezTo>
                    <a:pt x="169" y="131"/>
                    <a:pt x="169" y="116"/>
                    <a:pt x="150" y="90"/>
                  </a:cubicBezTo>
                  <a:cubicBezTo>
                    <a:pt x="131" y="64"/>
                    <a:pt x="101" y="49"/>
                    <a:pt x="86" y="16"/>
                  </a:cubicBezTo>
                  <a:cubicBezTo>
                    <a:pt x="79" y="8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9" name="Google Shape;18919;p13"/>
            <p:cNvSpPr/>
            <p:nvPr/>
          </p:nvSpPr>
          <p:spPr>
            <a:xfrm>
              <a:off x="-5056530" y="37579"/>
              <a:ext cx="7401" cy="5825"/>
            </a:xfrm>
            <a:custGeom>
              <a:avLst/>
              <a:gdLst/>
              <a:ahLst/>
              <a:cxnLst/>
              <a:rect l="l" t="t" r="r" b="b"/>
              <a:pathLst>
                <a:path w="155" h="122" extrusionOk="0">
                  <a:moveTo>
                    <a:pt x="91" y="1"/>
                  </a:moveTo>
                  <a:cubicBezTo>
                    <a:pt x="65" y="1"/>
                    <a:pt x="39" y="9"/>
                    <a:pt x="27" y="23"/>
                  </a:cubicBezTo>
                  <a:cubicBezTo>
                    <a:pt x="1" y="54"/>
                    <a:pt x="20" y="84"/>
                    <a:pt x="39" y="106"/>
                  </a:cubicBezTo>
                  <a:cubicBezTo>
                    <a:pt x="46" y="113"/>
                    <a:pt x="61" y="121"/>
                    <a:pt x="75" y="121"/>
                  </a:cubicBezTo>
                  <a:cubicBezTo>
                    <a:pt x="98" y="121"/>
                    <a:pt x="120" y="113"/>
                    <a:pt x="135" y="99"/>
                  </a:cubicBezTo>
                  <a:cubicBezTo>
                    <a:pt x="128" y="76"/>
                    <a:pt x="154" y="46"/>
                    <a:pt x="132" y="16"/>
                  </a:cubicBezTo>
                  <a:cubicBezTo>
                    <a:pt x="125" y="9"/>
                    <a:pt x="109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0" name="Google Shape;18920;p13"/>
            <p:cNvSpPr/>
            <p:nvPr/>
          </p:nvSpPr>
          <p:spPr>
            <a:xfrm>
              <a:off x="-5059013" y="232017"/>
              <a:ext cx="6112" cy="8452"/>
            </a:xfrm>
            <a:custGeom>
              <a:avLst/>
              <a:gdLst/>
              <a:ahLst/>
              <a:cxnLst/>
              <a:rect l="l" t="t" r="r" b="b"/>
              <a:pathLst>
                <a:path w="128" h="177" extrusionOk="0">
                  <a:moveTo>
                    <a:pt x="57" y="0"/>
                  </a:moveTo>
                  <a:cubicBezTo>
                    <a:pt x="46" y="0"/>
                    <a:pt x="34" y="4"/>
                    <a:pt x="23" y="19"/>
                  </a:cubicBezTo>
                  <a:cubicBezTo>
                    <a:pt x="8" y="45"/>
                    <a:pt x="1" y="75"/>
                    <a:pt x="12" y="105"/>
                  </a:cubicBezTo>
                  <a:cubicBezTo>
                    <a:pt x="20" y="131"/>
                    <a:pt x="38" y="154"/>
                    <a:pt x="53" y="176"/>
                  </a:cubicBezTo>
                  <a:cubicBezTo>
                    <a:pt x="57" y="154"/>
                    <a:pt x="120" y="150"/>
                    <a:pt x="79" y="105"/>
                  </a:cubicBezTo>
                  <a:cubicBezTo>
                    <a:pt x="75" y="101"/>
                    <a:pt x="117" y="101"/>
                    <a:pt x="127" y="83"/>
                  </a:cubicBezTo>
                  <a:cubicBezTo>
                    <a:pt x="87" y="64"/>
                    <a:pt x="117" y="30"/>
                    <a:pt x="105" y="4"/>
                  </a:cubicBezTo>
                  <a:lnTo>
                    <a:pt x="79" y="4"/>
                  </a:lnTo>
                  <a:cubicBezTo>
                    <a:pt x="72" y="0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1" name="Google Shape;18921;p13"/>
            <p:cNvSpPr/>
            <p:nvPr/>
          </p:nvSpPr>
          <p:spPr>
            <a:xfrm>
              <a:off x="-5189848" y="-64988"/>
              <a:ext cx="9168" cy="6446"/>
            </a:xfrm>
            <a:custGeom>
              <a:avLst/>
              <a:gdLst/>
              <a:ahLst/>
              <a:cxnLst/>
              <a:rect l="l" t="t" r="r" b="b"/>
              <a:pathLst>
                <a:path w="192" h="135" extrusionOk="0">
                  <a:moveTo>
                    <a:pt x="57" y="0"/>
                  </a:moveTo>
                  <a:cubicBezTo>
                    <a:pt x="49" y="11"/>
                    <a:pt x="41" y="26"/>
                    <a:pt x="31" y="33"/>
                  </a:cubicBezTo>
                  <a:cubicBezTo>
                    <a:pt x="23" y="45"/>
                    <a:pt x="12" y="56"/>
                    <a:pt x="1" y="68"/>
                  </a:cubicBezTo>
                  <a:lnTo>
                    <a:pt x="12" y="78"/>
                  </a:lnTo>
                  <a:cubicBezTo>
                    <a:pt x="19" y="71"/>
                    <a:pt x="27" y="63"/>
                    <a:pt x="34" y="60"/>
                  </a:cubicBezTo>
                  <a:cubicBezTo>
                    <a:pt x="41" y="56"/>
                    <a:pt x="46" y="56"/>
                    <a:pt x="49" y="56"/>
                  </a:cubicBezTo>
                  <a:cubicBezTo>
                    <a:pt x="64" y="56"/>
                    <a:pt x="72" y="68"/>
                    <a:pt x="72" y="78"/>
                  </a:cubicBezTo>
                  <a:cubicBezTo>
                    <a:pt x="79" y="104"/>
                    <a:pt x="86" y="123"/>
                    <a:pt x="109" y="135"/>
                  </a:cubicBezTo>
                  <a:cubicBezTo>
                    <a:pt x="113" y="130"/>
                    <a:pt x="117" y="127"/>
                    <a:pt x="120" y="127"/>
                  </a:cubicBezTo>
                  <a:cubicBezTo>
                    <a:pt x="143" y="112"/>
                    <a:pt x="176" y="112"/>
                    <a:pt x="191" y="82"/>
                  </a:cubicBezTo>
                  <a:cubicBezTo>
                    <a:pt x="176" y="41"/>
                    <a:pt x="158" y="11"/>
                    <a:pt x="120" y="11"/>
                  </a:cubicBezTo>
                  <a:cubicBezTo>
                    <a:pt x="109" y="11"/>
                    <a:pt x="94" y="11"/>
                    <a:pt x="79" y="18"/>
                  </a:cubicBezTo>
                  <a:lnTo>
                    <a:pt x="75" y="18"/>
                  </a:lnTo>
                  <a:cubicBezTo>
                    <a:pt x="68" y="18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2" name="Google Shape;18922;p13"/>
            <p:cNvSpPr/>
            <p:nvPr/>
          </p:nvSpPr>
          <p:spPr>
            <a:xfrm>
              <a:off x="-5250538" y="-207999"/>
              <a:ext cx="9884" cy="5253"/>
            </a:xfrm>
            <a:custGeom>
              <a:avLst/>
              <a:gdLst/>
              <a:ahLst/>
              <a:cxnLst/>
              <a:rect l="l" t="t" r="r" b="b"/>
              <a:pathLst>
                <a:path w="207" h="110" extrusionOk="0">
                  <a:moveTo>
                    <a:pt x="75" y="1"/>
                  </a:moveTo>
                  <a:cubicBezTo>
                    <a:pt x="68" y="4"/>
                    <a:pt x="61" y="8"/>
                    <a:pt x="49" y="8"/>
                  </a:cubicBezTo>
                  <a:cubicBezTo>
                    <a:pt x="46" y="8"/>
                    <a:pt x="42" y="8"/>
                    <a:pt x="34" y="4"/>
                  </a:cubicBezTo>
                  <a:cubicBezTo>
                    <a:pt x="23" y="30"/>
                    <a:pt x="1" y="53"/>
                    <a:pt x="8" y="83"/>
                  </a:cubicBezTo>
                  <a:cubicBezTo>
                    <a:pt x="34" y="102"/>
                    <a:pt x="61" y="109"/>
                    <a:pt x="83" y="109"/>
                  </a:cubicBezTo>
                  <a:cubicBezTo>
                    <a:pt x="139" y="109"/>
                    <a:pt x="191" y="71"/>
                    <a:pt x="206" y="8"/>
                  </a:cubicBezTo>
                  <a:lnTo>
                    <a:pt x="206" y="8"/>
                  </a:lnTo>
                  <a:cubicBezTo>
                    <a:pt x="191" y="49"/>
                    <a:pt x="154" y="45"/>
                    <a:pt x="116" y="49"/>
                  </a:cubicBezTo>
                  <a:lnTo>
                    <a:pt x="113" y="49"/>
                  </a:lnTo>
                  <a:cubicBezTo>
                    <a:pt x="83" y="49"/>
                    <a:pt x="98" y="8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3" name="Google Shape;18923;p13"/>
            <p:cNvSpPr/>
            <p:nvPr/>
          </p:nvSpPr>
          <p:spPr>
            <a:xfrm>
              <a:off x="-5003145" y="-156047"/>
              <a:ext cx="8070" cy="11842"/>
            </a:xfrm>
            <a:custGeom>
              <a:avLst/>
              <a:gdLst/>
              <a:ahLst/>
              <a:cxnLst/>
              <a:rect l="l" t="t" r="r" b="b"/>
              <a:pathLst>
                <a:path w="169" h="248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2"/>
                    <a:pt x="23" y="19"/>
                    <a:pt x="34" y="27"/>
                  </a:cubicBezTo>
                  <a:cubicBezTo>
                    <a:pt x="64" y="49"/>
                    <a:pt x="87" y="79"/>
                    <a:pt x="79" y="117"/>
                  </a:cubicBezTo>
                  <a:cubicBezTo>
                    <a:pt x="72" y="153"/>
                    <a:pt x="34" y="153"/>
                    <a:pt x="4" y="161"/>
                  </a:cubicBezTo>
                  <a:cubicBezTo>
                    <a:pt x="27" y="187"/>
                    <a:pt x="4" y="243"/>
                    <a:pt x="61" y="248"/>
                  </a:cubicBezTo>
                  <a:cubicBezTo>
                    <a:pt x="56" y="213"/>
                    <a:pt x="75" y="195"/>
                    <a:pt x="98" y="176"/>
                  </a:cubicBezTo>
                  <a:cubicBezTo>
                    <a:pt x="46" y="161"/>
                    <a:pt x="90" y="143"/>
                    <a:pt x="98" y="124"/>
                  </a:cubicBezTo>
                  <a:cubicBezTo>
                    <a:pt x="101" y="105"/>
                    <a:pt x="109" y="101"/>
                    <a:pt x="117" y="101"/>
                  </a:cubicBezTo>
                  <a:cubicBezTo>
                    <a:pt x="124" y="101"/>
                    <a:pt x="132" y="109"/>
                    <a:pt x="143" y="117"/>
                  </a:cubicBezTo>
                  <a:cubicBezTo>
                    <a:pt x="151" y="117"/>
                    <a:pt x="161" y="113"/>
                    <a:pt x="169" y="113"/>
                  </a:cubicBezTo>
                  <a:cubicBezTo>
                    <a:pt x="169" y="60"/>
                    <a:pt x="124" y="72"/>
                    <a:pt x="94" y="68"/>
                  </a:cubicBezTo>
                  <a:cubicBezTo>
                    <a:pt x="90" y="38"/>
                    <a:pt x="132" y="46"/>
                    <a:pt x="132" y="23"/>
                  </a:cubicBezTo>
                  <a:cubicBezTo>
                    <a:pt x="124" y="15"/>
                    <a:pt x="120" y="12"/>
                    <a:pt x="113" y="12"/>
                  </a:cubicBezTo>
                  <a:cubicBezTo>
                    <a:pt x="106" y="12"/>
                    <a:pt x="98" y="15"/>
                    <a:pt x="94" y="19"/>
                  </a:cubicBezTo>
                  <a:cubicBezTo>
                    <a:pt x="87" y="27"/>
                    <a:pt x="83" y="30"/>
                    <a:pt x="79" y="30"/>
                  </a:cubicBezTo>
                  <a:cubicBezTo>
                    <a:pt x="75" y="30"/>
                    <a:pt x="72" y="30"/>
                    <a:pt x="72" y="27"/>
                  </a:cubicBezTo>
                  <a:cubicBezTo>
                    <a:pt x="56" y="4"/>
                    <a:pt x="42" y="4"/>
                    <a:pt x="27" y="4"/>
                  </a:cubicBezTo>
                  <a:lnTo>
                    <a:pt x="8" y="4"/>
                  </a:lnTo>
                  <a:cubicBezTo>
                    <a:pt x="4" y="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4" name="Google Shape;18924;p13"/>
            <p:cNvSpPr/>
            <p:nvPr/>
          </p:nvSpPr>
          <p:spPr>
            <a:xfrm>
              <a:off x="-4876417" y="-1290"/>
              <a:ext cx="8452" cy="9168"/>
            </a:xfrm>
            <a:custGeom>
              <a:avLst/>
              <a:gdLst/>
              <a:ahLst/>
              <a:cxnLst/>
              <a:rect l="l" t="t" r="r" b="b"/>
              <a:pathLst>
                <a:path w="177" h="192" extrusionOk="0">
                  <a:moveTo>
                    <a:pt x="12" y="0"/>
                  </a:moveTo>
                  <a:cubicBezTo>
                    <a:pt x="4" y="26"/>
                    <a:pt x="1" y="49"/>
                    <a:pt x="19" y="68"/>
                  </a:cubicBezTo>
                  <a:cubicBezTo>
                    <a:pt x="42" y="75"/>
                    <a:pt x="71" y="79"/>
                    <a:pt x="90" y="90"/>
                  </a:cubicBezTo>
                  <a:cubicBezTo>
                    <a:pt x="113" y="105"/>
                    <a:pt x="83" y="105"/>
                    <a:pt x="79" y="113"/>
                  </a:cubicBezTo>
                  <a:cubicBezTo>
                    <a:pt x="57" y="131"/>
                    <a:pt x="83" y="150"/>
                    <a:pt x="76" y="169"/>
                  </a:cubicBezTo>
                  <a:lnTo>
                    <a:pt x="76" y="191"/>
                  </a:lnTo>
                  <a:cubicBezTo>
                    <a:pt x="90" y="187"/>
                    <a:pt x="109" y="187"/>
                    <a:pt x="124" y="183"/>
                  </a:cubicBezTo>
                  <a:cubicBezTo>
                    <a:pt x="150" y="176"/>
                    <a:pt x="176" y="161"/>
                    <a:pt x="154" y="139"/>
                  </a:cubicBezTo>
                  <a:cubicBezTo>
                    <a:pt x="121" y="113"/>
                    <a:pt x="113" y="75"/>
                    <a:pt x="90" y="42"/>
                  </a:cubicBezTo>
                  <a:cubicBezTo>
                    <a:pt x="76" y="19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5" name="Google Shape;18925;p13"/>
            <p:cNvSpPr/>
            <p:nvPr/>
          </p:nvSpPr>
          <p:spPr>
            <a:xfrm>
              <a:off x="-5084368" y="10123"/>
              <a:ext cx="8118" cy="9311"/>
            </a:xfrm>
            <a:custGeom>
              <a:avLst/>
              <a:gdLst/>
              <a:ahLst/>
              <a:cxnLst/>
              <a:rect l="l" t="t" r="r" b="b"/>
              <a:pathLst>
                <a:path w="170" h="195" extrusionOk="0">
                  <a:moveTo>
                    <a:pt x="109" y="1"/>
                  </a:moveTo>
                  <a:lnTo>
                    <a:pt x="109" y="1"/>
                  </a:lnTo>
                  <a:cubicBezTo>
                    <a:pt x="38" y="15"/>
                    <a:pt x="12" y="49"/>
                    <a:pt x="1" y="132"/>
                  </a:cubicBezTo>
                  <a:cubicBezTo>
                    <a:pt x="42" y="150"/>
                    <a:pt x="94" y="146"/>
                    <a:pt x="120" y="195"/>
                  </a:cubicBezTo>
                  <a:lnTo>
                    <a:pt x="128" y="195"/>
                  </a:lnTo>
                  <a:cubicBezTo>
                    <a:pt x="132" y="195"/>
                    <a:pt x="143" y="191"/>
                    <a:pt x="151" y="191"/>
                  </a:cubicBezTo>
                  <a:cubicBezTo>
                    <a:pt x="154" y="169"/>
                    <a:pt x="169" y="146"/>
                    <a:pt x="125" y="146"/>
                  </a:cubicBezTo>
                  <a:cubicBezTo>
                    <a:pt x="106" y="146"/>
                    <a:pt x="80" y="146"/>
                    <a:pt x="49" y="124"/>
                  </a:cubicBezTo>
                  <a:cubicBezTo>
                    <a:pt x="46" y="124"/>
                    <a:pt x="42" y="120"/>
                    <a:pt x="42" y="120"/>
                  </a:cubicBezTo>
                  <a:lnTo>
                    <a:pt x="53" y="120"/>
                  </a:lnTo>
                  <a:cubicBezTo>
                    <a:pt x="102" y="120"/>
                    <a:pt x="102" y="83"/>
                    <a:pt x="113" y="57"/>
                  </a:cubicBezTo>
                  <a:lnTo>
                    <a:pt x="87" y="57"/>
                  </a:lnTo>
                  <a:cubicBezTo>
                    <a:pt x="75" y="57"/>
                    <a:pt x="68" y="57"/>
                    <a:pt x="61" y="46"/>
                  </a:cubicBezTo>
                  <a:cubicBezTo>
                    <a:pt x="64" y="15"/>
                    <a:pt x="98" y="20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6" name="Google Shape;18926;p13"/>
            <p:cNvSpPr/>
            <p:nvPr/>
          </p:nvSpPr>
          <p:spPr>
            <a:xfrm>
              <a:off x="-5079880" y="177057"/>
              <a:ext cx="5921" cy="8786"/>
            </a:xfrm>
            <a:custGeom>
              <a:avLst/>
              <a:gdLst/>
              <a:ahLst/>
              <a:cxnLst/>
              <a:rect l="l" t="t" r="r" b="b"/>
              <a:pathLst>
                <a:path w="124" h="184" extrusionOk="0">
                  <a:moveTo>
                    <a:pt x="79" y="0"/>
                  </a:moveTo>
                  <a:cubicBezTo>
                    <a:pt x="15" y="41"/>
                    <a:pt x="0" y="85"/>
                    <a:pt x="26" y="157"/>
                  </a:cubicBezTo>
                  <a:cubicBezTo>
                    <a:pt x="41" y="164"/>
                    <a:pt x="53" y="172"/>
                    <a:pt x="67" y="183"/>
                  </a:cubicBezTo>
                  <a:cubicBezTo>
                    <a:pt x="67" y="180"/>
                    <a:pt x="75" y="175"/>
                    <a:pt x="79" y="175"/>
                  </a:cubicBezTo>
                  <a:cubicBezTo>
                    <a:pt x="83" y="157"/>
                    <a:pt x="53" y="142"/>
                    <a:pt x="64" y="123"/>
                  </a:cubicBezTo>
                  <a:cubicBezTo>
                    <a:pt x="67" y="120"/>
                    <a:pt x="71" y="120"/>
                    <a:pt x="75" y="120"/>
                  </a:cubicBezTo>
                  <a:cubicBezTo>
                    <a:pt x="83" y="120"/>
                    <a:pt x="90" y="123"/>
                    <a:pt x="93" y="127"/>
                  </a:cubicBezTo>
                  <a:cubicBezTo>
                    <a:pt x="101" y="130"/>
                    <a:pt x="105" y="135"/>
                    <a:pt x="112" y="135"/>
                  </a:cubicBezTo>
                  <a:lnTo>
                    <a:pt x="124" y="135"/>
                  </a:lnTo>
                  <a:cubicBezTo>
                    <a:pt x="120" y="116"/>
                    <a:pt x="98" y="101"/>
                    <a:pt x="112" y="82"/>
                  </a:cubicBezTo>
                  <a:cubicBezTo>
                    <a:pt x="116" y="59"/>
                    <a:pt x="79" y="41"/>
                    <a:pt x="101" y="18"/>
                  </a:cubicBezTo>
                  <a:lnTo>
                    <a:pt x="105" y="18"/>
                  </a:lnTo>
                  <a:cubicBezTo>
                    <a:pt x="109" y="15"/>
                    <a:pt x="109" y="11"/>
                    <a:pt x="112" y="4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7" name="Google Shape;18927;p13"/>
            <p:cNvSpPr/>
            <p:nvPr/>
          </p:nvSpPr>
          <p:spPr>
            <a:xfrm>
              <a:off x="-5374020" y="133461"/>
              <a:ext cx="5730" cy="10028"/>
            </a:xfrm>
            <a:custGeom>
              <a:avLst/>
              <a:gdLst/>
              <a:ahLst/>
              <a:cxnLst/>
              <a:rect l="l" t="t" r="r" b="b"/>
              <a:pathLst>
                <a:path w="120" h="210" extrusionOk="0">
                  <a:moveTo>
                    <a:pt x="108" y="1"/>
                  </a:moveTo>
                  <a:cubicBezTo>
                    <a:pt x="101" y="4"/>
                    <a:pt x="90" y="8"/>
                    <a:pt x="82" y="8"/>
                  </a:cubicBezTo>
                  <a:lnTo>
                    <a:pt x="63" y="8"/>
                  </a:lnTo>
                  <a:cubicBezTo>
                    <a:pt x="37" y="42"/>
                    <a:pt x="23" y="75"/>
                    <a:pt x="11" y="124"/>
                  </a:cubicBezTo>
                  <a:cubicBezTo>
                    <a:pt x="0" y="184"/>
                    <a:pt x="71" y="161"/>
                    <a:pt x="63" y="203"/>
                  </a:cubicBezTo>
                  <a:cubicBezTo>
                    <a:pt x="75" y="206"/>
                    <a:pt x="85" y="206"/>
                    <a:pt x="97" y="210"/>
                  </a:cubicBezTo>
                  <a:cubicBezTo>
                    <a:pt x="104" y="187"/>
                    <a:pt x="85" y="177"/>
                    <a:pt x="78" y="165"/>
                  </a:cubicBezTo>
                  <a:cubicBezTo>
                    <a:pt x="52" y="128"/>
                    <a:pt x="90" y="139"/>
                    <a:pt x="101" y="132"/>
                  </a:cubicBezTo>
                  <a:cubicBezTo>
                    <a:pt x="82" y="106"/>
                    <a:pt x="59" y="75"/>
                    <a:pt x="116" y="65"/>
                  </a:cubicBezTo>
                  <a:cubicBezTo>
                    <a:pt x="90" y="46"/>
                    <a:pt x="104" y="27"/>
                    <a:pt x="120" y="12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8" name="Google Shape;18928;p13"/>
            <p:cNvSpPr/>
            <p:nvPr/>
          </p:nvSpPr>
          <p:spPr>
            <a:xfrm>
              <a:off x="-5374593" y="143106"/>
              <a:ext cx="10744" cy="5587"/>
            </a:xfrm>
            <a:custGeom>
              <a:avLst/>
              <a:gdLst/>
              <a:ahLst/>
              <a:cxnLst/>
              <a:rect l="l" t="t" r="r" b="b"/>
              <a:pathLst>
                <a:path w="225" h="117" extrusionOk="0">
                  <a:moveTo>
                    <a:pt x="75" y="1"/>
                  </a:moveTo>
                  <a:cubicBezTo>
                    <a:pt x="53" y="16"/>
                    <a:pt x="27" y="27"/>
                    <a:pt x="1" y="42"/>
                  </a:cubicBezTo>
                  <a:cubicBezTo>
                    <a:pt x="27" y="90"/>
                    <a:pt x="75" y="101"/>
                    <a:pt x="124" y="116"/>
                  </a:cubicBezTo>
                  <a:cubicBezTo>
                    <a:pt x="116" y="109"/>
                    <a:pt x="106" y="101"/>
                    <a:pt x="94" y="94"/>
                  </a:cubicBezTo>
                  <a:cubicBezTo>
                    <a:pt x="116" y="87"/>
                    <a:pt x="135" y="75"/>
                    <a:pt x="154" y="75"/>
                  </a:cubicBezTo>
                  <a:cubicBezTo>
                    <a:pt x="165" y="75"/>
                    <a:pt x="173" y="79"/>
                    <a:pt x="184" y="87"/>
                  </a:cubicBezTo>
                  <a:lnTo>
                    <a:pt x="187" y="87"/>
                  </a:lnTo>
                  <a:cubicBezTo>
                    <a:pt x="206" y="87"/>
                    <a:pt x="206" y="61"/>
                    <a:pt x="225" y="61"/>
                  </a:cubicBezTo>
                  <a:cubicBezTo>
                    <a:pt x="221" y="49"/>
                    <a:pt x="218" y="38"/>
                    <a:pt x="214" y="27"/>
                  </a:cubicBezTo>
                  <a:cubicBezTo>
                    <a:pt x="195" y="46"/>
                    <a:pt x="184" y="53"/>
                    <a:pt x="173" y="53"/>
                  </a:cubicBezTo>
                  <a:cubicBezTo>
                    <a:pt x="147" y="53"/>
                    <a:pt x="132" y="27"/>
                    <a:pt x="109" y="8"/>
                  </a:cubicBezTo>
                  <a:cubicBezTo>
                    <a:pt x="97" y="4"/>
                    <a:pt x="87" y="4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9" name="Google Shape;18929;p13"/>
            <p:cNvSpPr/>
            <p:nvPr/>
          </p:nvSpPr>
          <p:spPr>
            <a:xfrm>
              <a:off x="-5038480" y="255414"/>
              <a:ext cx="9693" cy="6303"/>
            </a:xfrm>
            <a:custGeom>
              <a:avLst/>
              <a:gdLst/>
              <a:ahLst/>
              <a:cxnLst/>
              <a:rect l="l" t="t" r="r" b="b"/>
              <a:pathLst>
                <a:path w="203" h="132" extrusionOk="0">
                  <a:moveTo>
                    <a:pt x="56" y="0"/>
                  </a:moveTo>
                  <a:cubicBezTo>
                    <a:pt x="8" y="14"/>
                    <a:pt x="1" y="52"/>
                    <a:pt x="42" y="78"/>
                  </a:cubicBezTo>
                  <a:cubicBezTo>
                    <a:pt x="83" y="97"/>
                    <a:pt x="64" y="112"/>
                    <a:pt x="49" y="131"/>
                  </a:cubicBezTo>
                  <a:cubicBezTo>
                    <a:pt x="116" y="127"/>
                    <a:pt x="161" y="82"/>
                    <a:pt x="202" y="37"/>
                  </a:cubicBezTo>
                  <a:cubicBezTo>
                    <a:pt x="187" y="37"/>
                    <a:pt x="173" y="26"/>
                    <a:pt x="168" y="11"/>
                  </a:cubicBezTo>
                  <a:cubicBezTo>
                    <a:pt x="168" y="11"/>
                    <a:pt x="165" y="11"/>
                    <a:pt x="165" y="7"/>
                  </a:cubicBezTo>
                  <a:cubicBezTo>
                    <a:pt x="146" y="33"/>
                    <a:pt x="128" y="45"/>
                    <a:pt x="113" y="45"/>
                  </a:cubicBezTo>
                  <a:cubicBezTo>
                    <a:pt x="90" y="45"/>
                    <a:pt x="75" y="3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0" name="Google Shape;18930;p13"/>
            <p:cNvSpPr/>
            <p:nvPr/>
          </p:nvSpPr>
          <p:spPr>
            <a:xfrm>
              <a:off x="-5101845" y="-60213"/>
              <a:ext cx="6637" cy="7544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60" y="4"/>
                  </a:moveTo>
                  <a:cubicBezTo>
                    <a:pt x="53" y="23"/>
                    <a:pt x="49" y="42"/>
                    <a:pt x="34" y="57"/>
                  </a:cubicBezTo>
                  <a:cubicBezTo>
                    <a:pt x="1" y="98"/>
                    <a:pt x="15" y="128"/>
                    <a:pt x="53" y="158"/>
                  </a:cubicBezTo>
                  <a:cubicBezTo>
                    <a:pt x="56" y="151"/>
                    <a:pt x="56" y="143"/>
                    <a:pt x="60" y="135"/>
                  </a:cubicBezTo>
                  <a:cubicBezTo>
                    <a:pt x="60" y="125"/>
                    <a:pt x="53" y="109"/>
                    <a:pt x="72" y="106"/>
                  </a:cubicBezTo>
                  <a:lnTo>
                    <a:pt x="75" y="106"/>
                  </a:lnTo>
                  <a:cubicBezTo>
                    <a:pt x="90" y="106"/>
                    <a:pt x="90" y="120"/>
                    <a:pt x="98" y="128"/>
                  </a:cubicBezTo>
                  <a:cubicBezTo>
                    <a:pt x="139" y="106"/>
                    <a:pt x="127" y="61"/>
                    <a:pt x="139" y="27"/>
                  </a:cubicBezTo>
                  <a:cubicBezTo>
                    <a:pt x="120" y="1"/>
                    <a:pt x="90" y="8"/>
                    <a:pt x="60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1" name="Google Shape;18931;p13"/>
            <p:cNvSpPr/>
            <p:nvPr/>
          </p:nvSpPr>
          <p:spPr>
            <a:xfrm>
              <a:off x="-4914808" y="153468"/>
              <a:ext cx="9502" cy="7019"/>
            </a:xfrm>
            <a:custGeom>
              <a:avLst/>
              <a:gdLst/>
              <a:ahLst/>
              <a:cxnLst/>
              <a:rect l="l" t="t" r="r" b="b"/>
              <a:pathLst>
                <a:path w="199" h="147" extrusionOk="0">
                  <a:moveTo>
                    <a:pt x="117" y="1"/>
                  </a:moveTo>
                  <a:cubicBezTo>
                    <a:pt x="102" y="1"/>
                    <a:pt x="95" y="15"/>
                    <a:pt x="83" y="27"/>
                  </a:cubicBezTo>
                  <a:cubicBezTo>
                    <a:pt x="90" y="49"/>
                    <a:pt x="106" y="64"/>
                    <a:pt x="124" y="86"/>
                  </a:cubicBezTo>
                  <a:cubicBezTo>
                    <a:pt x="113" y="90"/>
                    <a:pt x="98" y="94"/>
                    <a:pt x="87" y="94"/>
                  </a:cubicBezTo>
                  <a:cubicBezTo>
                    <a:pt x="57" y="94"/>
                    <a:pt x="35" y="79"/>
                    <a:pt x="9" y="68"/>
                  </a:cubicBezTo>
                  <a:cubicBezTo>
                    <a:pt x="5" y="72"/>
                    <a:pt x="5" y="75"/>
                    <a:pt x="1" y="79"/>
                  </a:cubicBezTo>
                  <a:cubicBezTo>
                    <a:pt x="38" y="113"/>
                    <a:pt x="76" y="143"/>
                    <a:pt x="128" y="143"/>
                  </a:cubicBezTo>
                  <a:cubicBezTo>
                    <a:pt x="132" y="139"/>
                    <a:pt x="135" y="139"/>
                    <a:pt x="140" y="139"/>
                  </a:cubicBezTo>
                  <a:cubicBezTo>
                    <a:pt x="151" y="139"/>
                    <a:pt x="158" y="143"/>
                    <a:pt x="166" y="146"/>
                  </a:cubicBezTo>
                  <a:cubicBezTo>
                    <a:pt x="177" y="117"/>
                    <a:pt x="162" y="86"/>
                    <a:pt x="177" y="53"/>
                  </a:cubicBezTo>
                  <a:cubicBezTo>
                    <a:pt x="199" y="4"/>
                    <a:pt x="113" y="49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2" name="Google Shape;18932;p13"/>
            <p:cNvSpPr/>
            <p:nvPr/>
          </p:nvSpPr>
          <p:spPr>
            <a:xfrm>
              <a:off x="-4993166" y="-151225"/>
              <a:ext cx="10410" cy="5587"/>
            </a:xfrm>
            <a:custGeom>
              <a:avLst/>
              <a:gdLst/>
              <a:ahLst/>
              <a:cxnLst/>
              <a:rect l="l" t="t" r="r" b="b"/>
              <a:pathLst>
                <a:path w="218" h="117" extrusionOk="0">
                  <a:moveTo>
                    <a:pt x="46" y="0"/>
                  </a:moveTo>
                  <a:cubicBezTo>
                    <a:pt x="38" y="0"/>
                    <a:pt x="27" y="0"/>
                    <a:pt x="20" y="8"/>
                  </a:cubicBezTo>
                  <a:cubicBezTo>
                    <a:pt x="12" y="16"/>
                    <a:pt x="9" y="23"/>
                    <a:pt x="1" y="30"/>
                  </a:cubicBezTo>
                  <a:cubicBezTo>
                    <a:pt x="20" y="45"/>
                    <a:pt x="38" y="57"/>
                    <a:pt x="54" y="71"/>
                  </a:cubicBezTo>
                  <a:cubicBezTo>
                    <a:pt x="83" y="105"/>
                    <a:pt x="117" y="116"/>
                    <a:pt x="151" y="116"/>
                  </a:cubicBezTo>
                  <a:cubicBezTo>
                    <a:pt x="173" y="116"/>
                    <a:pt x="195" y="112"/>
                    <a:pt x="218" y="105"/>
                  </a:cubicBezTo>
                  <a:cubicBezTo>
                    <a:pt x="211" y="86"/>
                    <a:pt x="195" y="75"/>
                    <a:pt x="173" y="75"/>
                  </a:cubicBezTo>
                  <a:cubicBezTo>
                    <a:pt x="147" y="71"/>
                    <a:pt x="139" y="52"/>
                    <a:pt x="132" y="38"/>
                  </a:cubicBezTo>
                  <a:lnTo>
                    <a:pt x="113" y="38"/>
                  </a:lnTo>
                  <a:cubicBezTo>
                    <a:pt x="106" y="42"/>
                    <a:pt x="102" y="42"/>
                    <a:pt x="99" y="42"/>
                  </a:cubicBezTo>
                  <a:cubicBezTo>
                    <a:pt x="87" y="42"/>
                    <a:pt x="80" y="34"/>
                    <a:pt x="72" y="19"/>
                  </a:cubicBezTo>
                  <a:cubicBezTo>
                    <a:pt x="65" y="4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3" name="Google Shape;18933;p13"/>
            <p:cNvSpPr/>
            <p:nvPr/>
          </p:nvSpPr>
          <p:spPr>
            <a:xfrm>
              <a:off x="-5206608" y="-123386"/>
              <a:ext cx="10410" cy="5062"/>
            </a:xfrm>
            <a:custGeom>
              <a:avLst/>
              <a:gdLst/>
              <a:ahLst/>
              <a:cxnLst/>
              <a:rect l="l" t="t" r="r" b="b"/>
              <a:pathLst>
                <a:path w="218" h="106" extrusionOk="0">
                  <a:moveTo>
                    <a:pt x="105" y="0"/>
                  </a:moveTo>
                  <a:cubicBezTo>
                    <a:pt x="90" y="0"/>
                    <a:pt x="83" y="4"/>
                    <a:pt x="71" y="8"/>
                  </a:cubicBezTo>
                  <a:cubicBezTo>
                    <a:pt x="60" y="16"/>
                    <a:pt x="52" y="19"/>
                    <a:pt x="38" y="19"/>
                  </a:cubicBezTo>
                  <a:lnTo>
                    <a:pt x="34" y="19"/>
                  </a:lnTo>
                  <a:cubicBezTo>
                    <a:pt x="49" y="38"/>
                    <a:pt x="0" y="64"/>
                    <a:pt x="42" y="75"/>
                  </a:cubicBezTo>
                  <a:cubicBezTo>
                    <a:pt x="60" y="83"/>
                    <a:pt x="75" y="105"/>
                    <a:pt x="94" y="105"/>
                  </a:cubicBezTo>
                  <a:cubicBezTo>
                    <a:pt x="101" y="105"/>
                    <a:pt x="105" y="102"/>
                    <a:pt x="112" y="97"/>
                  </a:cubicBezTo>
                  <a:cubicBezTo>
                    <a:pt x="135" y="83"/>
                    <a:pt x="164" y="90"/>
                    <a:pt x="180" y="64"/>
                  </a:cubicBezTo>
                  <a:cubicBezTo>
                    <a:pt x="187" y="49"/>
                    <a:pt x="202" y="49"/>
                    <a:pt x="217" y="45"/>
                  </a:cubicBezTo>
                  <a:lnTo>
                    <a:pt x="217" y="38"/>
                  </a:lnTo>
                  <a:cubicBezTo>
                    <a:pt x="180" y="30"/>
                    <a:pt x="135" y="49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4" name="Google Shape;18934;p13"/>
            <p:cNvSpPr/>
            <p:nvPr/>
          </p:nvSpPr>
          <p:spPr>
            <a:xfrm>
              <a:off x="-5063119" y="-19673"/>
              <a:ext cx="6303" cy="7735"/>
            </a:xfrm>
            <a:custGeom>
              <a:avLst/>
              <a:gdLst/>
              <a:ahLst/>
              <a:cxnLst/>
              <a:rect l="l" t="t" r="r" b="b"/>
              <a:pathLst>
                <a:path w="132" h="162" extrusionOk="0">
                  <a:moveTo>
                    <a:pt x="83" y="0"/>
                  </a:moveTo>
                  <a:cubicBezTo>
                    <a:pt x="72" y="0"/>
                    <a:pt x="56" y="8"/>
                    <a:pt x="46" y="16"/>
                  </a:cubicBezTo>
                  <a:cubicBezTo>
                    <a:pt x="34" y="23"/>
                    <a:pt x="23" y="30"/>
                    <a:pt x="8" y="30"/>
                  </a:cubicBezTo>
                  <a:lnTo>
                    <a:pt x="1" y="30"/>
                  </a:lnTo>
                  <a:cubicBezTo>
                    <a:pt x="1" y="109"/>
                    <a:pt x="1" y="123"/>
                    <a:pt x="113" y="161"/>
                  </a:cubicBezTo>
                  <a:cubicBezTo>
                    <a:pt x="120" y="146"/>
                    <a:pt x="124" y="131"/>
                    <a:pt x="132" y="116"/>
                  </a:cubicBezTo>
                  <a:lnTo>
                    <a:pt x="132" y="113"/>
                  </a:lnTo>
                  <a:cubicBezTo>
                    <a:pt x="124" y="105"/>
                    <a:pt x="120" y="97"/>
                    <a:pt x="120" y="97"/>
                  </a:cubicBezTo>
                  <a:lnTo>
                    <a:pt x="106" y="97"/>
                  </a:lnTo>
                  <a:cubicBezTo>
                    <a:pt x="79" y="97"/>
                    <a:pt x="83" y="75"/>
                    <a:pt x="79" y="56"/>
                  </a:cubicBezTo>
                  <a:cubicBezTo>
                    <a:pt x="53" y="34"/>
                    <a:pt x="72" y="19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5" name="Google Shape;18935;p13"/>
            <p:cNvSpPr/>
            <p:nvPr/>
          </p:nvSpPr>
          <p:spPr>
            <a:xfrm>
              <a:off x="-5284441" y="176149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86" y="0"/>
                  </a:moveTo>
                  <a:cubicBezTo>
                    <a:pt x="76" y="0"/>
                    <a:pt x="64" y="8"/>
                    <a:pt x="60" y="19"/>
                  </a:cubicBezTo>
                  <a:cubicBezTo>
                    <a:pt x="53" y="52"/>
                    <a:pt x="0" y="78"/>
                    <a:pt x="31" y="116"/>
                  </a:cubicBezTo>
                  <a:cubicBezTo>
                    <a:pt x="41" y="127"/>
                    <a:pt x="57" y="131"/>
                    <a:pt x="76" y="131"/>
                  </a:cubicBezTo>
                  <a:cubicBezTo>
                    <a:pt x="90" y="131"/>
                    <a:pt x="109" y="123"/>
                    <a:pt x="116" y="113"/>
                  </a:cubicBezTo>
                  <a:cubicBezTo>
                    <a:pt x="135" y="94"/>
                    <a:pt x="135" y="30"/>
                    <a:pt x="116" y="11"/>
                  </a:cubicBezTo>
                  <a:cubicBezTo>
                    <a:pt x="109" y="4"/>
                    <a:pt x="98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6" name="Google Shape;18936;p13"/>
            <p:cNvSpPr/>
            <p:nvPr/>
          </p:nvSpPr>
          <p:spPr>
            <a:xfrm>
              <a:off x="-4916384" y="133318"/>
              <a:ext cx="10600" cy="8595"/>
            </a:xfrm>
            <a:custGeom>
              <a:avLst/>
              <a:gdLst/>
              <a:ahLst/>
              <a:cxnLst/>
              <a:rect l="l" t="t" r="r" b="b"/>
              <a:pathLst>
                <a:path w="222" h="180" extrusionOk="0">
                  <a:moveTo>
                    <a:pt x="213" y="0"/>
                  </a:moveTo>
                  <a:cubicBezTo>
                    <a:pt x="202" y="0"/>
                    <a:pt x="195" y="7"/>
                    <a:pt x="187" y="15"/>
                  </a:cubicBezTo>
                  <a:cubicBezTo>
                    <a:pt x="168" y="37"/>
                    <a:pt x="142" y="49"/>
                    <a:pt x="116" y="49"/>
                  </a:cubicBezTo>
                  <a:cubicBezTo>
                    <a:pt x="101" y="49"/>
                    <a:pt x="87" y="45"/>
                    <a:pt x="71" y="37"/>
                  </a:cubicBezTo>
                  <a:cubicBezTo>
                    <a:pt x="23" y="52"/>
                    <a:pt x="0" y="82"/>
                    <a:pt x="16" y="131"/>
                  </a:cubicBezTo>
                  <a:lnTo>
                    <a:pt x="19" y="131"/>
                  </a:lnTo>
                  <a:cubicBezTo>
                    <a:pt x="53" y="131"/>
                    <a:pt x="30" y="172"/>
                    <a:pt x="53" y="180"/>
                  </a:cubicBezTo>
                  <a:cubicBezTo>
                    <a:pt x="79" y="149"/>
                    <a:pt x="79" y="101"/>
                    <a:pt x="120" y="78"/>
                  </a:cubicBezTo>
                  <a:cubicBezTo>
                    <a:pt x="139" y="64"/>
                    <a:pt x="161" y="56"/>
                    <a:pt x="184" y="49"/>
                  </a:cubicBezTo>
                  <a:cubicBezTo>
                    <a:pt x="187" y="26"/>
                    <a:pt x="213" y="23"/>
                    <a:pt x="221" y="4"/>
                  </a:cubicBezTo>
                  <a:cubicBezTo>
                    <a:pt x="218" y="4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7" name="Google Shape;18937;p13"/>
            <p:cNvSpPr/>
            <p:nvPr/>
          </p:nvSpPr>
          <p:spPr>
            <a:xfrm>
              <a:off x="-4917434" y="110445"/>
              <a:ext cx="7879" cy="6685"/>
            </a:xfrm>
            <a:custGeom>
              <a:avLst/>
              <a:gdLst/>
              <a:ahLst/>
              <a:cxnLst/>
              <a:rect l="l" t="t" r="r" b="b"/>
              <a:pathLst>
                <a:path w="165" h="140" extrusionOk="0">
                  <a:moveTo>
                    <a:pt x="45" y="0"/>
                  </a:moveTo>
                  <a:cubicBezTo>
                    <a:pt x="30" y="5"/>
                    <a:pt x="22" y="19"/>
                    <a:pt x="15" y="31"/>
                  </a:cubicBezTo>
                  <a:cubicBezTo>
                    <a:pt x="0" y="53"/>
                    <a:pt x="26" y="57"/>
                    <a:pt x="33" y="60"/>
                  </a:cubicBezTo>
                  <a:cubicBezTo>
                    <a:pt x="64" y="79"/>
                    <a:pt x="83" y="102"/>
                    <a:pt x="86" y="135"/>
                  </a:cubicBezTo>
                  <a:cubicBezTo>
                    <a:pt x="112" y="131"/>
                    <a:pt x="142" y="139"/>
                    <a:pt x="164" y="117"/>
                  </a:cubicBezTo>
                  <a:cubicBezTo>
                    <a:pt x="161" y="94"/>
                    <a:pt x="157" y="76"/>
                    <a:pt x="153" y="53"/>
                  </a:cubicBezTo>
                  <a:cubicBezTo>
                    <a:pt x="142" y="49"/>
                    <a:pt x="135" y="41"/>
                    <a:pt x="123" y="41"/>
                  </a:cubicBezTo>
                  <a:cubicBezTo>
                    <a:pt x="112" y="41"/>
                    <a:pt x="90" y="34"/>
                    <a:pt x="83" y="23"/>
                  </a:cubicBezTo>
                  <a:cubicBezTo>
                    <a:pt x="75" y="12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8" name="Google Shape;18938;p13"/>
            <p:cNvSpPr/>
            <p:nvPr/>
          </p:nvSpPr>
          <p:spPr>
            <a:xfrm>
              <a:off x="-5156996" y="8165"/>
              <a:ext cx="6828" cy="12367"/>
            </a:xfrm>
            <a:custGeom>
              <a:avLst/>
              <a:gdLst/>
              <a:ahLst/>
              <a:cxnLst/>
              <a:rect l="l" t="t" r="r" b="b"/>
              <a:pathLst>
                <a:path w="143" h="259" extrusionOk="0">
                  <a:moveTo>
                    <a:pt x="15" y="1"/>
                  </a:moveTo>
                  <a:cubicBezTo>
                    <a:pt x="12" y="1"/>
                    <a:pt x="4" y="11"/>
                    <a:pt x="0" y="16"/>
                  </a:cubicBezTo>
                  <a:cubicBezTo>
                    <a:pt x="23" y="27"/>
                    <a:pt x="45" y="42"/>
                    <a:pt x="53" y="72"/>
                  </a:cubicBezTo>
                  <a:cubicBezTo>
                    <a:pt x="71" y="106"/>
                    <a:pt x="98" y="139"/>
                    <a:pt x="64" y="180"/>
                  </a:cubicBezTo>
                  <a:cubicBezTo>
                    <a:pt x="83" y="206"/>
                    <a:pt x="49" y="232"/>
                    <a:pt x="57" y="258"/>
                  </a:cubicBezTo>
                  <a:cubicBezTo>
                    <a:pt x="76" y="236"/>
                    <a:pt x="109" y="213"/>
                    <a:pt x="105" y="184"/>
                  </a:cubicBezTo>
                  <a:cubicBezTo>
                    <a:pt x="98" y="128"/>
                    <a:pt x="128" y="79"/>
                    <a:pt x="143" y="30"/>
                  </a:cubicBezTo>
                  <a:cubicBezTo>
                    <a:pt x="128" y="23"/>
                    <a:pt x="112" y="23"/>
                    <a:pt x="98" y="23"/>
                  </a:cubicBezTo>
                  <a:lnTo>
                    <a:pt x="79" y="23"/>
                  </a:lnTo>
                  <a:cubicBezTo>
                    <a:pt x="57" y="23"/>
                    <a:pt x="34" y="19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9" name="Google Shape;18939;p13"/>
            <p:cNvSpPr/>
            <p:nvPr/>
          </p:nvSpPr>
          <p:spPr>
            <a:xfrm>
              <a:off x="-5127200" y="3247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57" y="0"/>
                  </a:moveTo>
                  <a:cubicBezTo>
                    <a:pt x="38" y="0"/>
                    <a:pt x="19" y="4"/>
                    <a:pt x="1" y="23"/>
                  </a:cubicBezTo>
                  <a:cubicBezTo>
                    <a:pt x="4" y="30"/>
                    <a:pt x="12" y="34"/>
                    <a:pt x="12" y="41"/>
                  </a:cubicBezTo>
                  <a:cubicBezTo>
                    <a:pt x="19" y="90"/>
                    <a:pt x="23" y="112"/>
                    <a:pt x="42" y="112"/>
                  </a:cubicBezTo>
                  <a:cubicBezTo>
                    <a:pt x="53" y="112"/>
                    <a:pt x="68" y="101"/>
                    <a:pt x="98" y="86"/>
                  </a:cubicBezTo>
                  <a:lnTo>
                    <a:pt x="128" y="86"/>
                  </a:lnTo>
                  <a:cubicBezTo>
                    <a:pt x="147" y="56"/>
                    <a:pt x="132" y="18"/>
                    <a:pt x="113" y="11"/>
                  </a:cubicBezTo>
                  <a:cubicBezTo>
                    <a:pt x="98" y="4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0" name="Google Shape;18940;p13"/>
            <p:cNvSpPr/>
            <p:nvPr/>
          </p:nvSpPr>
          <p:spPr>
            <a:xfrm>
              <a:off x="-5066892" y="-26454"/>
              <a:ext cx="17763" cy="6828"/>
            </a:xfrm>
            <a:custGeom>
              <a:avLst/>
              <a:gdLst/>
              <a:ahLst/>
              <a:cxnLst/>
              <a:rect l="l" t="t" r="r" b="b"/>
              <a:pathLst>
                <a:path w="372" h="143" extrusionOk="0">
                  <a:moveTo>
                    <a:pt x="230" y="1"/>
                  </a:moveTo>
                  <a:cubicBezTo>
                    <a:pt x="173" y="1"/>
                    <a:pt x="166" y="19"/>
                    <a:pt x="80" y="60"/>
                  </a:cubicBezTo>
                  <a:cubicBezTo>
                    <a:pt x="1" y="94"/>
                    <a:pt x="50" y="113"/>
                    <a:pt x="65" y="142"/>
                  </a:cubicBezTo>
                  <a:cubicBezTo>
                    <a:pt x="65" y="139"/>
                    <a:pt x="68" y="135"/>
                    <a:pt x="73" y="135"/>
                  </a:cubicBezTo>
                  <a:cubicBezTo>
                    <a:pt x="80" y="120"/>
                    <a:pt x="91" y="108"/>
                    <a:pt x="102" y="94"/>
                  </a:cubicBezTo>
                  <a:cubicBezTo>
                    <a:pt x="99" y="72"/>
                    <a:pt x="109" y="56"/>
                    <a:pt x="132" y="56"/>
                  </a:cubicBezTo>
                  <a:cubicBezTo>
                    <a:pt x="132" y="56"/>
                    <a:pt x="132" y="53"/>
                    <a:pt x="135" y="53"/>
                  </a:cubicBezTo>
                  <a:cubicBezTo>
                    <a:pt x="151" y="30"/>
                    <a:pt x="173" y="23"/>
                    <a:pt x="203" y="23"/>
                  </a:cubicBezTo>
                  <a:lnTo>
                    <a:pt x="211" y="23"/>
                  </a:lnTo>
                  <a:cubicBezTo>
                    <a:pt x="270" y="23"/>
                    <a:pt x="319" y="53"/>
                    <a:pt x="360" y="90"/>
                  </a:cubicBezTo>
                  <a:cubicBezTo>
                    <a:pt x="368" y="79"/>
                    <a:pt x="371" y="60"/>
                    <a:pt x="364" y="53"/>
                  </a:cubicBezTo>
                  <a:cubicBezTo>
                    <a:pt x="326" y="38"/>
                    <a:pt x="297" y="4"/>
                    <a:pt x="252" y="4"/>
                  </a:cubicBezTo>
                  <a:cubicBezTo>
                    <a:pt x="244" y="1"/>
                    <a:pt x="237" y="1"/>
                    <a:pt x="2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1" name="Google Shape;18941;p13"/>
            <p:cNvSpPr/>
            <p:nvPr/>
          </p:nvSpPr>
          <p:spPr>
            <a:xfrm>
              <a:off x="-5293513" y="109920"/>
              <a:ext cx="7115" cy="6303"/>
            </a:xfrm>
            <a:custGeom>
              <a:avLst/>
              <a:gdLst/>
              <a:ahLst/>
              <a:cxnLst/>
              <a:rect l="l" t="t" r="r" b="b"/>
              <a:pathLst>
                <a:path w="149" h="132" extrusionOk="0">
                  <a:moveTo>
                    <a:pt x="90" y="0"/>
                  </a:moveTo>
                  <a:cubicBezTo>
                    <a:pt x="78" y="0"/>
                    <a:pt x="64" y="4"/>
                    <a:pt x="48" y="11"/>
                  </a:cubicBezTo>
                  <a:cubicBezTo>
                    <a:pt x="52" y="16"/>
                    <a:pt x="64" y="26"/>
                    <a:pt x="59" y="26"/>
                  </a:cubicBezTo>
                  <a:cubicBezTo>
                    <a:pt x="52" y="38"/>
                    <a:pt x="45" y="42"/>
                    <a:pt x="33" y="42"/>
                  </a:cubicBezTo>
                  <a:cubicBezTo>
                    <a:pt x="26" y="42"/>
                    <a:pt x="19" y="38"/>
                    <a:pt x="7" y="38"/>
                  </a:cubicBezTo>
                  <a:lnTo>
                    <a:pt x="4" y="34"/>
                  </a:lnTo>
                  <a:cubicBezTo>
                    <a:pt x="0" y="38"/>
                    <a:pt x="0" y="42"/>
                    <a:pt x="0" y="49"/>
                  </a:cubicBezTo>
                  <a:cubicBezTo>
                    <a:pt x="7" y="83"/>
                    <a:pt x="33" y="101"/>
                    <a:pt x="48" y="131"/>
                  </a:cubicBezTo>
                  <a:cubicBezTo>
                    <a:pt x="56" y="123"/>
                    <a:pt x="64" y="113"/>
                    <a:pt x="71" y="105"/>
                  </a:cubicBezTo>
                  <a:cubicBezTo>
                    <a:pt x="78" y="90"/>
                    <a:pt x="86" y="83"/>
                    <a:pt x="90" y="83"/>
                  </a:cubicBezTo>
                  <a:cubicBezTo>
                    <a:pt x="97" y="83"/>
                    <a:pt x="100" y="94"/>
                    <a:pt x="104" y="113"/>
                  </a:cubicBezTo>
                  <a:cubicBezTo>
                    <a:pt x="116" y="120"/>
                    <a:pt x="123" y="120"/>
                    <a:pt x="131" y="120"/>
                  </a:cubicBezTo>
                  <a:cubicBezTo>
                    <a:pt x="145" y="120"/>
                    <a:pt x="149" y="109"/>
                    <a:pt x="142" y="83"/>
                  </a:cubicBezTo>
                  <a:cubicBezTo>
                    <a:pt x="135" y="60"/>
                    <a:pt x="131" y="38"/>
                    <a:pt x="127" y="11"/>
                  </a:cubicBezTo>
                  <a:cubicBezTo>
                    <a:pt x="116" y="4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2" name="Google Shape;18942;p13"/>
            <p:cNvSpPr/>
            <p:nvPr/>
          </p:nvSpPr>
          <p:spPr>
            <a:xfrm>
              <a:off x="-4871594" y="14038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65" y="1"/>
                  </a:moveTo>
                  <a:cubicBezTo>
                    <a:pt x="83" y="42"/>
                    <a:pt x="87" y="79"/>
                    <a:pt x="34" y="98"/>
                  </a:cubicBezTo>
                  <a:cubicBezTo>
                    <a:pt x="27" y="109"/>
                    <a:pt x="60" y="140"/>
                    <a:pt x="20" y="140"/>
                  </a:cubicBezTo>
                  <a:cubicBezTo>
                    <a:pt x="12" y="150"/>
                    <a:pt x="1" y="158"/>
                    <a:pt x="8" y="173"/>
                  </a:cubicBezTo>
                  <a:lnTo>
                    <a:pt x="31" y="173"/>
                  </a:lnTo>
                  <a:lnTo>
                    <a:pt x="34" y="176"/>
                  </a:lnTo>
                  <a:cubicBezTo>
                    <a:pt x="60" y="176"/>
                    <a:pt x="83" y="166"/>
                    <a:pt x="101" y="150"/>
                  </a:cubicBezTo>
                  <a:cubicBezTo>
                    <a:pt x="124" y="135"/>
                    <a:pt x="139" y="95"/>
                    <a:pt x="139" y="83"/>
                  </a:cubicBezTo>
                  <a:cubicBezTo>
                    <a:pt x="146" y="42"/>
                    <a:pt x="105" y="16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3" name="Google Shape;18943;p13"/>
            <p:cNvSpPr/>
            <p:nvPr/>
          </p:nvSpPr>
          <p:spPr>
            <a:xfrm>
              <a:off x="-5088093" y="-171566"/>
              <a:ext cx="6828" cy="7163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105" y="0"/>
                  </a:moveTo>
                  <a:cubicBezTo>
                    <a:pt x="90" y="0"/>
                    <a:pt x="79" y="4"/>
                    <a:pt x="64" y="12"/>
                  </a:cubicBezTo>
                  <a:cubicBezTo>
                    <a:pt x="116" y="30"/>
                    <a:pt x="90" y="57"/>
                    <a:pt x="72" y="86"/>
                  </a:cubicBezTo>
                  <a:cubicBezTo>
                    <a:pt x="68" y="64"/>
                    <a:pt x="68" y="38"/>
                    <a:pt x="64" y="15"/>
                  </a:cubicBezTo>
                  <a:lnTo>
                    <a:pt x="64" y="12"/>
                  </a:lnTo>
                  <a:cubicBezTo>
                    <a:pt x="4" y="34"/>
                    <a:pt x="1" y="41"/>
                    <a:pt x="19" y="93"/>
                  </a:cubicBezTo>
                  <a:cubicBezTo>
                    <a:pt x="38" y="135"/>
                    <a:pt x="41" y="150"/>
                    <a:pt x="68" y="150"/>
                  </a:cubicBezTo>
                  <a:cubicBezTo>
                    <a:pt x="79" y="150"/>
                    <a:pt x="98" y="146"/>
                    <a:pt x="124" y="138"/>
                  </a:cubicBezTo>
                  <a:cubicBezTo>
                    <a:pt x="68" y="90"/>
                    <a:pt x="120" y="52"/>
                    <a:pt x="142" y="15"/>
                  </a:cubicBezTo>
                  <a:cubicBezTo>
                    <a:pt x="127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4" name="Google Shape;18944;p13"/>
            <p:cNvSpPr/>
            <p:nvPr/>
          </p:nvSpPr>
          <p:spPr>
            <a:xfrm>
              <a:off x="-4879091" y="7449"/>
              <a:ext cx="9311" cy="5969"/>
            </a:xfrm>
            <a:custGeom>
              <a:avLst/>
              <a:gdLst/>
              <a:ahLst/>
              <a:cxnLst/>
              <a:rect l="l" t="t" r="r" b="b"/>
              <a:pathLst>
                <a:path w="195" h="125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65" y="4"/>
                    <a:pt x="146" y="4"/>
                    <a:pt x="132" y="8"/>
                  </a:cubicBezTo>
                  <a:cubicBezTo>
                    <a:pt x="91" y="16"/>
                    <a:pt x="87" y="71"/>
                    <a:pt x="42" y="76"/>
                  </a:cubicBezTo>
                  <a:lnTo>
                    <a:pt x="42" y="71"/>
                  </a:lnTo>
                  <a:cubicBezTo>
                    <a:pt x="27" y="83"/>
                    <a:pt x="5" y="83"/>
                    <a:pt x="1" y="105"/>
                  </a:cubicBezTo>
                  <a:cubicBezTo>
                    <a:pt x="1" y="116"/>
                    <a:pt x="15" y="113"/>
                    <a:pt x="23" y="121"/>
                  </a:cubicBezTo>
                  <a:cubicBezTo>
                    <a:pt x="31" y="113"/>
                    <a:pt x="34" y="105"/>
                    <a:pt x="42" y="105"/>
                  </a:cubicBezTo>
                  <a:cubicBezTo>
                    <a:pt x="46" y="105"/>
                    <a:pt x="46" y="109"/>
                    <a:pt x="49" y="109"/>
                  </a:cubicBezTo>
                  <a:cubicBezTo>
                    <a:pt x="65" y="116"/>
                    <a:pt x="79" y="124"/>
                    <a:pt x="91" y="124"/>
                  </a:cubicBezTo>
                  <a:cubicBezTo>
                    <a:pt x="105" y="124"/>
                    <a:pt x="117" y="113"/>
                    <a:pt x="124" y="83"/>
                  </a:cubicBezTo>
                  <a:cubicBezTo>
                    <a:pt x="124" y="76"/>
                    <a:pt x="127" y="76"/>
                    <a:pt x="132" y="76"/>
                  </a:cubicBezTo>
                  <a:cubicBezTo>
                    <a:pt x="139" y="76"/>
                    <a:pt x="146" y="79"/>
                    <a:pt x="154" y="83"/>
                  </a:cubicBezTo>
                  <a:cubicBezTo>
                    <a:pt x="188" y="64"/>
                    <a:pt x="195" y="34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5" name="Google Shape;18945;p13"/>
            <p:cNvSpPr/>
            <p:nvPr/>
          </p:nvSpPr>
          <p:spPr>
            <a:xfrm>
              <a:off x="-4918676" y="142390"/>
              <a:ext cx="4297" cy="16665"/>
            </a:xfrm>
            <a:custGeom>
              <a:avLst/>
              <a:gdLst/>
              <a:ahLst/>
              <a:cxnLst/>
              <a:rect l="l" t="t" r="r" b="b"/>
              <a:pathLst>
                <a:path w="90" h="349" extrusionOk="0">
                  <a:moveTo>
                    <a:pt x="90" y="0"/>
                  </a:moveTo>
                  <a:cubicBezTo>
                    <a:pt x="52" y="26"/>
                    <a:pt x="11" y="45"/>
                    <a:pt x="41" y="113"/>
                  </a:cubicBezTo>
                  <a:cubicBezTo>
                    <a:pt x="52" y="139"/>
                    <a:pt x="67" y="195"/>
                    <a:pt x="45" y="218"/>
                  </a:cubicBezTo>
                  <a:cubicBezTo>
                    <a:pt x="0" y="262"/>
                    <a:pt x="4" y="300"/>
                    <a:pt x="33" y="349"/>
                  </a:cubicBezTo>
                  <a:lnTo>
                    <a:pt x="33" y="311"/>
                  </a:lnTo>
                  <a:cubicBezTo>
                    <a:pt x="33" y="304"/>
                    <a:pt x="26" y="285"/>
                    <a:pt x="45" y="285"/>
                  </a:cubicBezTo>
                  <a:cubicBezTo>
                    <a:pt x="56" y="285"/>
                    <a:pt x="56" y="304"/>
                    <a:pt x="64" y="311"/>
                  </a:cubicBezTo>
                  <a:lnTo>
                    <a:pt x="82" y="311"/>
                  </a:lnTo>
                  <a:cubicBezTo>
                    <a:pt x="86" y="307"/>
                    <a:pt x="86" y="304"/>
                    <a:pt x="90" y="300"/>
                  </a:cubicBezTo>
                  <a:cubicBezTo>
                    <a:pt x="78" y="270"/>
                    <a:pt x="71" y="244"/>
                    <a:pt x="82" y="214"/>
                  </a:cubicBezTo>
                  <a:cubicBezTo>
                    <a:pt x="67" y="188"/>
                    <a:pt x="48" y="157"/>
                    <a:pt x="71" y="128"/>
                  </a:cubicBezTo>
                  <a:cubicBezTo>
                    <a:pt x="67" y="116"/>
                    <a:pt x="64" y="105"/>
                    <a:pt x="59" y="94"/>
                  </a:cubicBezTo>
                  <a:cubicBezTo>
                    <a:pt x="41" y="79"/>
                    <a:pt x="45" y="61"/>
                    <a:pt x="64" y="53"/>
                  </a:cubicBezTo>
                  <a:cubicBezTo>
                    <a:pt x="86" y="42"/>
                    <a:pt x="90" y="23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6" name="Google Shape;18946;p13"/>
            <p:cNvSpPr/>
            <p:nvPr/>
          </p:nvSpPr>
          <p:spPr>
            <a:xfrm>
              <a:off x="-4878184" y="11030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113" y="1"/>
                  </a:moveTo>
                  <a:cubicBezTo>
                    <a:pt x="108" y="1"/>
                    <a:pt x="105" y="1"/>
                    <a:pt x="105" y="8"/>
                  </a:cubicBezTo>
                  <a:cubicBezTo>
                    <a:pt x="98" y="38"/>
                    <a:pt x="86" y="49"/>
                    <a:pt x="72" y="49"/>
                  </a:cubicBezTo>
                  <a:cubicBezTo>
                    <a:pt x="60" y="49"/>
                    <a:pt x="46" y="41"/>
                    <a:pt x="30" y="34"/>
                  </a:cubicBezTo>
                  <a:cubicBezTo>
                    <a:pt x="27" y="34"/>
                    <a:pt x="27" y="30"/>
                    <a:pt x="23" y="30"/>
                  </a:cubicBezTo>
                  <a:cubicBezTo>
                    <a:pt x="15" y="30"/>
                    <a:pt x="12" y="38"/>
                    <a:pt x="4" y="46"/>
                  </a:cubicBezTo>
                  <a:cubicBezTo>
                    <a:pt x="4" y="60"/>
                    <a:pt x="19" y="82"/>
                    <a:pt x="1" y="98"/>
                  </a:cubicBezTo>
                  <a:cubicBezTo>
                    <a:pt x="23" y="101"/>
                    <a:pt x="46" y="116"/>
                    <a:pt x="72" y="116"/>
                  </a:cubicBezTo>
                  <a:cubicBezTo>
                    <a:pt x="75" y="116"/>
                    <a:pt x="86" y="116"/>
                    <a:pt x="94" y="113"/>
                  </a:cubicBezTo>
                  <a:cubicBezTo>
                    <a:pt x="98" y="108"/>
                    <a:pt x="98" y="108"/>
                    <a:pt x="101" y="108"/>
                  </a:cubicBezTo>
                  <a:cubicBezTo>
                    <a:pt x="116" y="108"/>
                    <a:pt x="120" y="131"/>
                    <a:pt x="127" y="139"/>
                  </a:cubicBezTo>
                  <a:cubicBezTo>
                    <a:pt x="139" y="127"/>
                    <a:pt x="146" y="116"/>
                    <a:pt x="153" y="105"/>
                  </a:cubicBezTo>
                  <a:cubicBezTo>
                    <a:pt x="150" y="101"/>
                    <a:pt x="146" y="94"/>
                    <a:pt x="143" y="90"/>
                  </a:cubicBezTo>
                  <a:cubicBezTo>
                    <a:pt x="127" y="79"/>
                    <a:pt x="127" y="68"/>
                    <a:pt x="139" y="53"/>
                  </a:cubicBezTo>
                  <a:cubicBezTo>
                    <a:pt x="150" y="38"/>
                    <a:pt x="150" y="23"/>
                    <a:pt x="135" y="8"/>
                  </a:cubicBezTo>
                  <a:cubicBezTo>
                    <a:pt x="127" y="4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7" name="Google Shape;18947;p13"/>
            <p:cNvSpPr/>
            <p:nvPr/>
          </p:nvSpPr>
          <p:spPr>
            <a:xfrm>
              <a:off x="-4993500" y="-63078"/>
              <a:ext cx="9359" cy="10410"/>
            </a:xfrm>
            <a:custGeom>
              <a:avLst/>
              <a:gdLst/>
              <a:ahLst/>
              <a:cxnLst/>
              <a:rect l="l" t="t" r="r" b="b"/>
              <a:pathLst>
                <a:path w="196" h="218" extrusionOk="0">
                  <a:moveTo>
                    <a:pt x="19" y="1"/>
                  </a:moveTo>
                  <a:cubicBezTo>
                    <a:pt x="11" y="1"/>
                    <a:pt x="1" y="5"/>
                    <a:pt x="1" y="23"/>
                  </a:cubicBezTo>
                  <a:cubicBezTo>
                    <a:pt x="23" y="42"/>
                    <a:pt x="30" y="76"/>
                    <a:pt x="68" y="80"/>
                  </a:cubicBezTo>
                  <a:cubicBezTo>
                    <a:pt x="116" y="87"/>
                    <a:pt x="132" y="132"/>
                    <a:pt x="146" y="173"/>
                  </a:cubicBezTo>
                  <a:cubicBezTo>
                    <a:pt x="150" y="188"/>
                    <a:pt x="142" y="211"/>
                    <a:pt x="165" y="218"/>
                  </a:cubicBezTo>
                  <a:cubicBezTo>
                    <a:pt x="195" y="192"/>
                    <a:pt x="184" y="166"/>
                    <a:pt x="168" y="143"/>
                  </a:cubicBezTo>
                  <a:cubicBezTo>
                    <a:pt x="158" y="128"/>
                    <a:pt x="132" y="117"/>
                    <a:pt x="146" y="102"/>
                  </a:cubicBezTo>
                  <a:cubicBezTo>
                    <a:pt x="176" y="64"/>
                    <a:pt x="135" y="61"/>
                    <a:pt x="124" y="54"/>
                  </a:cubicBezTo>
                  <a:cubicBezTo>
                    <a:pt x="101" y="35"/>
                    <a:pt x="64" y="35"/>
                    <a:pt x="42" y="9"/>
                  </a:cubicBezTo>
                  <a:cubicBezTo>
                    <a:pt x="38" y="5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8" name="Google Shape;18948;p13"/>
            <p:cNvSpPr/>
            <p:nvPr/>
          </p:nvSpPr>
          <p:spPr>
            <a:xfrm>
              <a:off x="-5124144" y="-222420"/>
              <a:ext cx="10171" cy="6255"/>
            </a:xfrm>
            <a:custGeom>
              <a:avLst/>
              <a:gdLst/>
              <a:ahLst/>
              <a:cxnLst/>
              <a:rect l="l" t="t" r="r" b="b"/>
              <a:pathLst>
                <a:path w="213" h="131" extrusionOk="0">
                  <a:moveTo>
                    <a:pt x="16" y="0"/>
                  </a:moveTo>
                  <a:cubicBezTo>
                    <a:pt x="4" y="11"/>
                    <a:pt x="0" y="26"/>
                    <a:pt x="16" y="37"/>
                  </a:cubicBezTo>
                  <a:cubicBezTo>
                    <a:pt x="34" y="49"/>
                    <a:pt x="49" y="71"/>
                    <a:pt x="60" y="78"/>
                  </a:cubicBezTo>
                  <a:cubicBezTo>
                    <a:pt x="94" y="97"/>
                    <a:pt x="128" y="130"/>
                    <a:pt x="173" y="130"/>
                  </a:cubicBezTo>
                  <a:cubicBezTo>
                    <a:pt x="183" y="130"/>
                    <a:pt x="199" y="127"/>
                    <a:pt x="213" y="120"/>
                  </a:cubicBezTo>
                  <a:cubicBezTo>
                    <a:pt x="209" y="108"/>
                    <a:pt x="202" y="97"/>
                    <a:pt x="199" y="85"/>
                  </a:cubicBezTo>
                  <a:cubicBezTo>
                    <a:pt x="180" y="82"/>
                    <a:pt x="157" y="82"/>
                    <a:pt x="161" y="52"/>
                  </a:cubicBezTo>
                  <a:cubicBezTo>
                    <a:pt x="165" y="41"/>
                    <a:pt x="154" y="33"/>
                    <a:pt x="146" y="33"/>
                  </a:cubicBezTo>
                  <a:cubicBezTo>
                    <a:pt x="142" y="33"/>
                    <a:pt x="138" y="33"/>
                    <a:pt x="135" y="37"/>
                  </a:cubicBezTo>
                  <a:cubicBezTo>
                    <a:pt x="123" y="37"/>
                    <a:pt x="116" y="41"/>
                    <a:pt x="112" y="41"/>
                  </a:cubicBezTo>
                  <a:cubicBezTo>
                    <a:pt x="105" y="41"/>
                    <a:pt x="101" y="33"/>
                    <a:pt x="90" y="23"/>
                  </a:cubicBezTo>
                  <a:cubicBezTo>
                    <a:pt x="83" y="33"/>
                    <a:pt x="75" y="37"/>
                    <a:pt x="71" y="37"/>
                  </a:cubicBezTo>
                  <a:cubicBezTo>
                    <a:pt x="60" y="37"/>
                    <a:pt x="56" y="15"/>
                    <a:pt x="45" y="4"/>
                  </a:cubicBezTo>
                  <a:cubicBezTo>
                    <a:pt x="38" y="4"/>
                    <a:pt x="26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9" name="Google Shape;18949;p13"/>
            <p:cNvSpPr/>
            <p:nvPr/>
          </p:nvSpPr>
          <p:spPr>
            <a:xfrm>
              <a:off x="-4892318" y="138809"/>
              <a:ext cx="8118" cy="6160"/>
            </a:xfrm>
            <a:custGeom>
              <a:avLst/>
              <a:gdLst/>
              <a:ahLst/>
              <a:cxnLst/>
              <a:rect l="l" t="t" r="r" b="b"/>
              <a:pathLst>
                <a:path w="170" h="129" extrusionOk="0">
                  <a:moveTo>
                    <a:pt x="90" y="1"/>
                  </a:moveTo>
                  <a:cubicBezTo>
                    <a:pt x="68" y="1"/>
                    <a:pt x="46" y="12"/>
                    <a:pt x="31" y="34"/>
                  </a:cubicBezTo>
                  <a:cubicBezTo>
                    <a:pt x="28" y="42"/>
                    <a:pt x="20" y="42"/>
                    <a:pt x="12" y="42"/>
                  </a:cubicBezTo>
                  <a:lnTo>
                    <a:pt x="5" y="42"/>
                  </a:lnTo>
                  <a:cubicBezTo>
                    <a:pt x="1" y="72"/>
                    <a:pt x="28" y="61"/>
                    <a:pt x="42" y="68"/>
                  </a:cubicBezTo>
                  <a:cubicBezTo>
                    <a:pt x="46" y="68"/>
                    <a:pt x="50" y="65"/>
                    <a:pt x="54" y="65"/>
                  </a:cubicBezTo>
                  <a:cubicBezTo>
                    <a:pt x="72" y="65"/>
                    <a:pt x="80" y="75"/>
                    <a:pt x="76" y="98"/>
                  </a:cubicBezTo>
                  <a:lnTo>
                    <a:pt x="80" y="98"/>
                  </a:lnTo>
                  <a:cubicBezTo>
                    <a:pt x="98" y="98"/>
                    <a:pt x="117" y="106"/>
                    <a:pt x="132" y="120"/>
                  </a:cubicBezTo>
                  <a:cubicBezTo>
                    <a:pt x="135" y="120"/>
                    <a:pt x="135" y="124"/>
                    <a:pt x="140" y="128"/>
                  </a:cubicBezTo>
                  <a:cubicBezTo>
                    <a:pt x="147" y="113"/>
                    <a:pt x="169" y="113"/>
                    <a:pt x="166" y="94"/>
                  </a:cubicBezTo>
                  <a:cubicBezTo>
                    <a:pt x="154" y="61"/>
                    <a:pt x="147" y="20"/>
                    <a:pt x="117" y="5"/>
                  </a:cubicBezTo>
                  <a:cubicBezTo>
                    <a:pt x="109" y="1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0" name="Google Shape;18950;p13"/>
            <p:cNvSpPr/>
            <p:nvPr/>
          </p:nvSpPr>
          <p:spPr>
            <a:xfrm>
              <a:off x="-5114021" y="215925"/>
              <a:ext cx="8834" cy="8452"/>
            </a:xfrm>
            <a:custGeom>
              <a:avLst/>
              <a:gdLst/>
              <a:ahLst/>
              <a:cxnLst/>
              <a:rect l="l" t="t" r="r" b="b"/>
              <a:pathLst>
                <a:path w="185" h="177" extrusionOk="0">
                  <a:moveTo>
                    <a:pt x="121" y="1"/>
                  </a:moveTo>
                  <a:lnTo>
                    <a:pt x="110" y="12"/>
                  </a:lnTo>
                  <a:lnTo>
                    <a:pt x="110" y="16"/>
                  </a:lnTo>
                  <a:cubicBezTo>
                    <a:pt x="128" y="27"/>
                    <a:pt x="147" y="34"/>
                    <a:pt x="132" y="56"/>
                  </a:cubicBezTo>
                  <a:cubicBezTo>
                    <a:pt x="121" y="72"/>
                    <a:pt x="113" y="91"/>
                    <a:pt x="95" y="91"/>
                  </a:cubicBezTo>
                  <a:cubicBezTo>
                    <a:pt x="91" y="91"/>
                    <a:pt x="83" y="87"/>
                    <a:pt x="76" y="83"/>
                  </a:cubicBezTo>
                  <a:lnTo>
                    <a:pt x="76" y="83"/>
                  </a:lnTo>
                  <a:cubicBezTo>
                    <a:pt x="76" y="106"/>
                    <a:pt x="83" y="132"/>
                    <a:pt x="54" y="132"/>
                  </a:cubicBezTo>
                  <a:cubicBezTo>
                    <a:pt x="50" y="132"/>
                    <a:pt x="42" y="132"/>
                    <a:pt x="35" y="128"/>
                  </a:cubicBezTo>
                  <a:cubicBezTo>
                    <a:pt x="31" y="132"/>
                    <a:pt x="28" y="132"/>
                    <a:pt x="23" y="132"/>
                  </a:cubicBezTo>
                  <a:cubicBezTo>
                    <a:pt x="16" y="132"/>
                    <a:pt x="9" y="128"/>
                    <a:pt x="1" y="120"/>
                  </a:cubicBezTo>
                  <a:lnTo>
                    <a:pt x="1" y="120"/>
                  </a:lnTo>
                  <a:cubicBezTo>
                    <a:pt x="5" y="135"/>
                    <a:pt x="5" y="151"/>
                    <a:pt x="9" y="165"/>
                  </a:cubicBezTo>
                  <a:lnTo>
                    <a:pt x="20" y="177"/>
                  </a:lnTo>
                  <a:cubicBezTo>
                    <a:pt x="31" y="158"/>
                    <a:pt x="50" y="151"/>
                    <a:pt x="65" y="151"/>
                  </a:cubicBezTo>
                  <a:cubicBezTo>
                    <a:pt x="76" y="151"/>
                    <a:pt x="83" y="154"/>
                    <a:pt x="95" y="158"/>
                  </a:cubicBezTo>
                  <a:cubicBezTo>
                    <a:pt x="102" y="165"/>
                    <a:pt x="110" y="165"/>
                    <a:pt x="121" y="165"/>
                  </a:cubicBezTo>
                  <a:cubicBezTo>
                    <a:pt x="136" y="165"/>
                    <a:pt x="151" y="158"/>
                    <a:pt x="166" y="158"/>
                  </a:cubicBezTo>
                  <a:cubicBezTo>
                    <a:pt x="158" y="101"/>
                    <a:pt x="185" y="39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1" name="Google Shape;18951;p13"/>
            <p:cNvSpPr/>
            <p:nvPr/>
          </p:nvSpPr>
          <p:spPr>
            <a:xfrm>
              <a:off x="-5088475" y="-144969"/>
              <a:ext cx="5396" cy="8929"/>
            </a:xfrm>
            <a:custGeom>
              <a:avLst/>
              <a:gdLst/>
              <a:ahLst/>
              <a:cxnLst/>
              <a:rect l="l" t="t" r="r" b="b"/>
              <a:pathLst>
                <a:path w="113" h="187" extrusionOk="0">
                  <a:moveTo>
                    <a:pt x="46" y="0"/>
                  </a:moveTo>
                  <a:cubicBezTo>
                    <a:pt x="72" y="19"/>
                    <a:pt x="64" y="56"/>
                    <a:pt x="54" y="68"/>
                  </a:cubicBezTo>
                  <a:cubicBezTo>
                    <a:pt x="27" y="97"/>
                    <a:pt x="35" y="138"/>
                    <a:pt x="9" y="168"/>
                  </a:cubicBezTo>
                  <a:cubicBezTo>
                    <a:pt x="4" y="173"/>
                    <a:pt x="1" y="180"/>
                    <a:pt x="1" y="187"/>
                  </a:cubicBezTo>
                  <a:cubicBezTo>
                    <a:pt x="76" y="168"/>
                    <a:pt x="109" y="131"/>
                    <a:pt x="113" y="64"/>
                  </a:cubicBezTo>
                  <a:cubicBezTo>
                    <a:pt x="113" y="0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2" name="Google Shape;18952;p13"/>
            <p:cNvSpPr/>
            <p:nvPr/>
          </p:nvSpPr>
          <p:spPr>
            <a:xfrm>
              <a:off x="-5046311" y="-188899"/>
              <a:ext cx="8213" cy="5587"/>
            </a:xfrm>
            <a:custGeom>
              <a:avLst/>
              <a:gdLst/>
              <a:ahLst/>
              <a:cxnLst/>
              <a:rect l="l" t="t" r="r" b="b"/>
              <a:pathLst>
                <a:path w="172" h="117" extrusionOk="0">
                  <a:moveTo>
                    <a:pt x="90" y="1"/>
                  </a:moveTo>
                  <a:cubicBezTo>
                    <a:pt x="78" y="23"/>
                    <a:pt x="108" y="38"/>
                    <a:pt x="105" y="61"/>
                  </a:cubicBezTo>
                  <a:cubicBezTo>
                    <a:pt x="105" y="64"/>
                    <a:pt x="105" y="64"/>
                    <a:pt x="101" y="64"/>
                  </a:cubicBezTo>
                  <a:cubicBezTo>
                    <a:pt x="86" y="61"/>
                    <a:pt x="71" y="61"/>
                    <a:pt x="56" y="61"/>
                  </a:cubicBezTo>
                  <a:cubicBezTo>
                    <a:pt x="30" y="61"/>
                    <a:pt x="8" y="68"/>
                    <a:pt x="0" y="106"/>
                  </a:cubicBezTo>
                  <a:lnTo>
                    <a:pt x="52" y="106"/>
                  </a:lnTo>
                  <a:cubicBezTo>
                    <a:pt x="63" y="106"/>
                    <a:pt x="71" y="106"/>
                    <a:pt x="82" y="109"/>
                  </a:cubicBezTo>
                  <a:cubicBezTo>
                    <a:pt x="101" y="113"/>
                    <a:pt x="116" y="116"/>
                    <a:pt x="127" y="116"/>
                  </a:cubicBezTo>
                  <a:cubicBezTo>
                    <a:pt x="157" y="116"/>
                    <a:pt x="168" y="94"/>
                    <a:pt x="172" y="27"/>
                  </a:cubicBezTo>
                  <a:lnTo>
                    <a:pt x="172" y="27"/>
                  </a:lnTo>
                  <a:cubicBezTo>
                    <a:pt x="168" y="30"/>
                    <a:pt x="165" y="34"/>
                    <a:pt x="161" y="34"/>
                  </a:cubicBezTo>
                  <a:cubicBezTo>
                    <a:pt x="157" y="38"/>
                    <a:pt x="157" y="38"/>
                    <a:pt x="153" y="38"/>
                  </a:cubicBezTo>
                  <a:cubicBezTo>
                    <a:pt x="142" y="38"/>
                    <a:pt x="135" y="27"/>
                    <a:pt x="127" y="20"/>
                  </a:cubicBezTo>
                  <a:cubicBezTo>
                    <a:pt x="120" y="8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3" name="Google Shape;18953;p13"/>
            <p:cNvSpPr/>
            <p:nvPr/>
          </p:nvSpPr>
          <p:spPr>
            <a:xfrm>
              <a:off x="-4916718" y="137042"/>
              <a:ext cx="8213" cy="9837"/>
            </a:xfrm>
            <a:custGeom>
              <a:avLst/>
              <a:gdLst/>
              <a:ahLst/>
              <a:cxnLst/>
              <a:rect l="l" t="t" r="r" b="b"/>
              <a:pathLst>
                <a:path w="172" h="206" extrusionOk="0">
                  <a:moveTo>
                    <a:pt x="127" y="0"/>
                  </a:moveTo>
                  <a:cubicBezTo>
                    <a:pt x="86" y="23"/>
                    <a:pt x="86" y="71"/>
                    <a:pt x="60" y="102"/>
                  </a:cubicBezTo>
                  <a:cubicBezTo>
                    <a:pt x="60" y="109"/>
                    <a:pt x="56" y="112"/>
                    <a:pt x="49" y="112"/>
                  </a:cubicBezTo>
                  <a:cubicBezTo>
                    <a:pt x="49" y="135"/>
                    <a:pt x="45" y="154"/>
                    <a:pt x="23" y="165"/>
                  </a:cubicBezTo>
                  <a:cubicBezTo>
                    <a:pt x="4" y="173"/>
                    <a:pt x="0" y="191"/>
                    <a:pt x="18" y="206"/>
                  </a:cubicBezTo>
                  <a:cubicBezTo>
                    <a:pt x="26" y="199"/>
                    <a:pt x="30" y="191"/>
                    <a:pt x="37" y="183"/>
                  </a:cubicBezTo>
                  <a:cubicBezTo>
                    <a:pt x="52" y="180"/>
                    <a:pt x="52" y="147"/>
                    <a:pt x="68" y="147"/>
                  </a:cubicBezTo>
                  <a:cubicBezTo>
                    <a:pt x="75" y="147"/>
                    <a:pt x="78" y="150"/>
                    <a:pt x="90" y="165"/>
                  </a:cubicBezTo>
                  <a:lnTo>
                    <a:pt x="94" y="165"/>
                  </a:lnTo>
                  <a:cubicBezTo>
                    <a:pt x="116" y="157"/>
                    <a:pt x="108" y="109"/>
                    <a:pt x="138" y="109"/>
                  </a:cubicBezTo>
                  <a:cubicBezTo>
                    <a:pt x="146" y="109"/>
                    <a:pt x="149" y="112"/>
                    <a:pt x="157" y="112"/>
                  </a:cubicBezTo>
                  <a:cubicBezTo>
                    <a:pt x="168" y="112"/>
                    <a:pt x="172" y="86"/>
                    <a:pt x="168" y="86"/>
                  </a:cubicBezTo>
                  <a:cubicBezTo>
                    <a:pt x="127" y="68"/>
                    <a:pt x="142" y="26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4" name="Google Shape;18954;p13"/>
            <p:cNvSpPr/>
            <p:nvPr/>
          </p:nvSpPr>
          <p:spPr>
            <a:xfrm>
              <a:off x="-4944222" y="-46986"/>
              <a:ext cx="4679" cy="8070"/>
            </a:xfrm>
            <a:custGeom>
              <a:avLst/>
              <a:gdLst/>
              <a:ahLst/>
              <a:cxnLst/>
              <a:rect l="l" t="t" r="r" b="b"/>
              <a:pathLst>
                <a:path w="98" h="169" extrusionOk="0">
                  <a:moveTo>
                    <a:pt x="38" y="0"/>
                  </a:moveTo>
                  <a:cubicBezTo>
                    <a:pt x="16" y="0"/>
                    <a:pt x="4" y="12"/>
                    <a:pt x="11" y="34"/>
                  </a:cubicBezTo>
                  <a:cubicBezTo>
                    <a:pt x="19" y="49"/>
                    <a:pt x="23" y="64"/>
                    <a:pt x="16" y="79"/>
                  </a:cubicBezTo>
                  <a:cubicBezTo>
                    <a:pt x="26" y="101"/>
                    <a:pt x="8" y="124"/>
                    <a:pt x="0" y="146"/>
                  </a:cubicBezTo>
                  <a:cubicBezTo>
                    <a:pt x="16" y="157"/>
                    <a:pt x="34" y="169"/>
                    <a:pt x="49" y="169"/>
                  </a:cubicBezTo>
                  <a:cubicBezTo>
                    <a:pt x="56" y="169"/>
                    <a:pt x="64" y="165"/>
                    <a:pt x="71" y="165"/>
                  </a:cubicBezTo>
                  <a:cubicBezTo>
                    <a:pt x="86" y="157"/>
                    <a:pt x="97" y="150"/>
                    <a:pt x="78" y="135"/>
                  </a:cubicBezTo>
                  <a:cubicBezTo>
                    <a:pt x="45" y="105"/>
                    <a:pt x="90" y="101"/>
                    <a:pt x="90" y="83"/>
                  </a:cubicBezTo>
                  <a:cubicBezTo>
                    <a:pt x="86" y="45"/>
                    <a:pt x="75" y="1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5" name="Google Shape;18955;p13"/>
            <p:cNvSpPr/>
            <p:nvPr/>
          </p:nvSpPr>
          <p:spPr>
            <a:xfrm>
              <a:off x="-5200926" y="-67376"/>
              <a:ext cx="6876" cy="6494"/>
            </a:xfrm>
            <a:custGeom>
              <a:avLst/>
              <a:gdLst/>
              <a:ahLst/>
              <a:cxnLst/>
              <a:rect l="l" t="t" r="r" b="b"/>
              <a:pathLst>
                <a:path w="144" h="136" extrusionOk="0">
                  <a:moveTo>
                    <a:pt x="102" y="1"/>
                  </a:moveTo>
                  <a:cubicBezTo>
                    <a:pt x="98" y="1"/>
                    <a:pt x="94" y="5"/>
                    <a:pt x="87" y="13"/>
                  </a:cubicBezTo>
                  <a:cubicBezTo>
                    <a:pt x="76" y="31"/>
                    <a:pt x="64" y="35"/>
                    <a:pt x="57" y="35"/>
                  </a:cubicBezTo>
                  <a:cubicBezTo>
                    <a:pt x="42" y="35"/>
                    <a:pt x="31" y="9"/>
                    <a:pt x="16" y="1"/>
                  </a:cubicBezTo>
                  <a:lnTo>
                    <a:pt x="16" y="1"/>
                  </a:lnTo>
                  <a:cubicBezTo>
                    <a:pt x="1" y="31"/>
                    <a:pt x="35" y="54"/>
                    <a:pt x="31" y="83"/>
                  </a:cubicBezTo>
                  <a:cubicBezTo>
                    <a:pt x="23" y="125"/>
                    <a:pt x="35" y="136"/>
                    <a:pt x="54" y="136"/>
                  </a:cubicBezTo>
                  <a:cubicBezTo>
                    <a:pt x="64" y="136"/>
                    <a:pt x="80" y="132"/>
                    <a:pt x="94" y="125"/>
                  </a:cubicBezTo>
                  <a:cubicBezTo>
                    <a:pt x="87" y="87"/>
                    <a:pt x="135" y="95"/>
                    <a:pt x="143" y="65"/>
                  </a:cubicBezTo>
                  <a:cubicBezTo>
                    <a:pt x="132" y="57"/>
                    <a:pt x="124" y="50"/>
                    <a:pt x="128" y="35"/>
                  </a:cubicBezTo>
                  <a:cubicBezTo>
                    <a:pt x="121" y="23"/>
                    <a:pt x="113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6" name="Google Shape;18956;p13"/>
            <p:cNvSpPr/>
            <p:nvPr/>
          </p:nvSpPr>
          <p:spPr>
            <a:xfrm>
              <a:off x="-5015990" y="-127827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49" y="0"/>
                  </a:moveTo>
                  <a:cubicBezTo>
                    <a:pt x="42" y="4"/>
                    <a:pt x="34" y="4"/>
                    <a:pt x="27" y="4"/>
                  </a:cubicBezTo>
                  <a:cubicBezTo>
                    <a:pt x="27" y="11"/>
                    <a:pt x="27" y="19"/>
                    <a:pt x="30" y="26"/>
                  </a:cubicBezTo>
                  <a:cubicBezTo>
                    <a:pt x="49" y="67"/>
                    <a:pt x="19" y="93"/>
                    <a:pt x="4" y="128"/>
                  </a:cubicBezTo>
                  <a:cubicBezTo>
                    <a:pt x="1" y="142"/>
                    <a:pt x="11" y="150"/>
                    <a:pt x="19" y="157"/>
                  </a:cubicBezTo>
                  <a:cubicBezTo>
                    <a:pt x="30" y="150"/>
                    <a:pt x="61" y="150"/>
                    <a:pt x="53" y="123"/>
                  </a:cubicBezTo>
                  <a:cubicBezTo>
                    <a:pt x="34" y="71"/>
                    <a:pt x="68" y="75"/>
                    <a:pt x="101" y="67"/>
                  </a:cubicBezTo>
                  <a:lnTo>
                    <a:pt x="101" y="67"/>
                  </a:lnTo>
                  <a:cubicBezTo>
                    <a:pt x="101" y="90"/>
                    <a:pt x="87" y="101"/>
                    <a:pt x="94" y="116"/>
                  </a:cubicBezTo>
                  <a:cubicBezTo>
                    <a:pt x="101" y="116"/>
                    <a:pt x="109" y="116"/>
                    <a:pt x="116" y="112"/>
                  </a:cubicBezTo>
                  <a:cubicBezTo>
                    <a:pt x="120" y="101"/>
                    <a:pt x="128" y="83"/>
                    <a:pt x="128" y="83"/>
                  </a:cubicBezTo>
                  <a:lnTo>
                    <a:pt x="135" y="83"/>
                  </a:lnTo>
                  <a:cubicBezTo>
                    <a:pt x="161" y="83"/>
                    <a:pt x="154" y="60"/>
                    <a:pt x="154" y="45"/>
                  </a:cubicBezTo>
                  <a:cubicBezTo>
                    <a:pt x="124" y="15"/>
                    <a:pt x="83" y="19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7" name="Google Shape;18957;p13"/>
            <p:cNvSpPr/>
            <p:nvPr/>
          </p:nvSpPr>
          <p:spPr>
            <a:xfrm>
              <a:off x="-5118987" y="-231731"/>
              <a:ext cx="9311" cy="4870"/>
            </a:xfrm>
            <a:custGeom>
              <a:avLst/>
              <a:gdLst/>
              <a:ahLst/>
              <a:cxnLst/>
              <a:rect l="l" t="t" r="r" b="b"/>
              <a:pathLst>
                <a:path w="195" h="102" extrusionOk="0">
                  <a:moveTo>
                    <a:pt x="60" y="1"/>
                  </a:moveTo>
                  <a:cubicBezTo>
                    <a:pt x="38" y="1"/>
                    <a:pt x="20" y="19"/>
                    <a:pt x="1" y="34"/>
                  </a:cubicBezTo>
                  <a:cubicBezTo>
                    <a:pt x="4" y="38"/>
                    <a:pt x="8" y="38"/>
                    <a:pt x="12" y="38"/>
                  </a:cubicBezTo>
                  <a:lnTo>
                    <a:pt x="27" y="38"/>
                  </a:lnTo>
                  <a:cubicBezTo>
                    <a:pt x="30" y="38"/>
                    <a:pt x="34" y="34"/>
                    <a:pt x="34" y="34"/>
                  </a:cubicBezTo>
                  <a:cubicBezTo>
                    <a:pt x="42" y="34"/>
                    <a:pt x="46" y="38"/>
                    <a:pt x="46" y="49"/>
                  </a:cubicBezTo>
                  <a:cubicBezTo>
                    <a:pt x="49" y="68"/>
                    <a:pt x="42" y="71"/>
                    <a:pt x="30" y="71"/>
                  </a:cubicBezTo>
                  <a:lnTo>
                    <a:pt x="4" y="71"/>
                  </a:lnTo>
                  <a:lnTo>
                    <a:pt x="1" y="75"/>
                  </a:lnTo>
                  <a:cubicBezTo>
                    <a:pt x="12" y="79"/>
                    <a:pt x="23" y="94"/>
                    <a:pt x="34" y="94"/>
                  </a:cubicBezTo>
                  <a:cubicBezTo>
                    <a:pt x="38" y="94"/>
                    <a:pt x="42" y="90"/>
                    <a:pt x="49" y="87"/>
                  </a:cubicBezTo>
                  <a:cubicBezTo>
                    <a:pt x="60" y="75"/>
                    <a:pt x="75" y="71"/>
                    <a:pt x="91" y="71"/>
                  </a:cubicBezTo>
                  <a:cubicBezTo>
                    <a:pt x="109" y="71"/>
                    <a:pt x="127" y="79"/>
                    <a:pt x="146" y="90"/>
                  </a:cubicBezTo>
                  <a:cubicBezTo>
                    <a:pt x="154" y="97"/>
                    <a:pt x="165" y="101"/>
                    <a:pt x="172" y="101"/>
                  </a:cubicBezTo>
                  <a:cubicBezTo>
                    <a:pt x="177" y="101"/>
                    <a:pt x="184" y="101"/>
                    <a:pt x="187" y="97"/>
                  </a:cubicBezTo>
                  <a:cubicBezTo>
                    <a:pt x="195" y="68"/>
                    <a:pt x="158" y="53"/>
                    <a:pt x="161" y="23"/>
                  </a:cubicBezTo>
                  <a:cubicBezTo>
                    <a:pt x="154" y="16"/>
                    <a:pt x="150" y="11"/>
                    <a:pt x="143" y="11"/>
                  </a:cubicBezTo>
                  <a:cubicBezTo>
                    <a:pt x="139" y="11"/>
                    <a:pt x="132" y="16"/>
                    <a:pt x="127" y="19"/>
                  </a:cubicBezTo>
                  <a:cubicBezTo>
                    <a:pt x="120" y="19"/>
                    <a:pt x="117" y="23"/>
                    <a:pt x="109" y="23"/>
                  </a:cubicBezTo>
                  <a:cubicBezTo>
                    <a:pt x="105" y="23"/>
                    <a:pt x="101" y="23"/>
                    <a:pt x="98" y="19"/>
                  </a:cubicBezTo>
                  <a:cubicBezTo>
                    <a:pt x="83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8" name="Google Shape;18958;p13"/>
            <p:cNvSpPr/>
            <p:nvPr/>
          </p:nvSpPr>
          <p:spPr>
            <a:xfrm>
              <a:off x="-5192331" y="58350"/>
              <a:ext cx="5396" cy="6972"/>
            </a:xfrm>
            <a:custGeom>
              <a:avLst/>
              <a:gdLst/>
              <a:ahLst/>
              <a:cxnLst/>
              <a:rect l="l" t="t" r="r" b="b"/>
              <a:pathLst>
                <a:path w="113" h="146" extrusionOk="0">
                  <a:moveTo>
                    <a:pt x="53" y="0"/>
                  </a:moveTo>
                  <a:cubicBezTo>
                    <a:pt x="38" y="0"/>
                    <a:pt x="19" y="7"/>
                    <a:pt x="4" y="23"/>
                  </a:cubicBezTo>
                  <a:cubicBezTo>
                    <a:pt x="19" y="30"/>
                    <a:pt x="34" y="37"/>
                    <a:pt x="49" y="45"/>
                  </a:cubicBezTo>
                  <a:cubicBezTo>
                    <a:pt x="49" y="75"/>
                    <a:pt x="0" y="86"/>
                    <a:pt x="4" y="120"/>
                  </a:cubicBezTo>
                  <a:cubicBezTo>
                    <a:pt x="12" y="131"/>
                    <a:pt x="12" y="146"/>
                    <a:pt x="26" y="146"/>
                  </a:cubicBezTo>
                  <a:lnTo>
                    <a:pt x="31" y="146"/>
                  </a:lnTo>
                  <a:cubicBezTo>
                    <a:pt x="57" y="142"/>
                    <a:pt x="86" y="142"/>
                    <a:pt x="98" y="112"/>
                  </a:cubicBezTo>
                  <a:cubicBezTo>
                    <a:pt x="109" y="78"/>
                    <a:pt x="112" y="37"/>
                    <a:pt x="86" y="11"/>
                  </a:cubicBezTo>
                  <a:cubicBezTo>
                    <a:pt x="75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9" name="Google Shape;18959;p13"/>
            <p:cNvSpPr/>
            <p:nvPr/>
          </p:nvSpPr>
          <p:spPr>
            <a:xfrm>
              <a:off x="-5109150" y="-132125"/>
              <a:ext cx="6446" cy="7736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8" y="4"/>
                  </a:moveTo>
                  <a:lnTo>
                    <a:pt x="8" y="4"/>
                  </a:lnTo>
                  <a:cubicBezTo>
                    <a:pt x="4" y="16"/>
                    <a:pt x="0" y="30"/>
                    <a:pt x="16" y="38"/>
                  </a:cubicBezTo>
                  <a:cubicBezTo>
                    <a:pt x="68" y="61"/>
                    <a:pt x="71" y="83"/>
                    <a:pt x="38" y="123"/>
                  </a:cubicBezTo>
                  <a:cubicBezTo>
                    <a:pt x="19" y="146"/>
                    <a:pt x="19" y="146"/>
                    <a:pt x="56" y="161"/>
                  </a:cubicBezTo>
                  <a:lnTo>
                    <a:pt x="78" y="161"/>
                  </a:lnTo>
                  <a:cubicBezTo>
                    <a:pt x="135" y="142"/>
                    <a:pt x="105" y="90"/>
                    <a:pt x="123" y="56"/>
                  </a:cubicBezTo>
                  <a:cubicBezTo>
                    <a:pt x="109" y="0"/>
                    <a:pt x="60" y="19"/>
                    <a:pt x="26" y="11"/>
                  </a:cubicBezTo>
                  <a:cubicBezTo>
                    <a:pt x="19" y="11"/>
                    <a:pt x="11" y="8"/>
                    <a:pt x="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0" name="Google Shape;18960;p13"/>
            <p:cNvSpPr/>
            <p:nvPr/>
          </p:nvSpPr>
          <p:spPr>
            <a:xfrm>
              <a:off x="-5042396" y="253266"/>
              <a:ext cx="7926" cy="8452"/>
            </a:xfrm>
            <a:custGeom>
              <a:avLst/>
              <a:gdLst/>
              <a:ahLst/>
              <a:cxnLst/>
              <a:rect l="l" t="t" r="r" b="b"/>
              <a:pathLst>
                <a:path w="166" h="177" extrusionOk="0">
                  <a:moveTo>
                    <a:pt x="105" y="0"/>
                  </a:moveTo>
                  <a:cubicBezTo>
                    <a:pt x="98" y="0"/>
                    <a:pt x="90" y="11"/>
                    <a:pt x="75" y="37"/>
                  </a:cubicBezTo>
                  <a:cubicBezTo>
                    <a:pt x="71" y="49"/>
                    <a:pt x="67" y="52"/>
                    <a:pt x="60" y="52"/>
                  </a:cubicBezTo>
                  <a:cubicBezTo>
                    <a:pt x="49" y="52"/>
                    <a:pt x="41" y="42"/>
                    <a:pt x="31" y="37"/>
                  </a:cubicBezTo>
                  <a:cubicBezTo>
                    <a:pt x="15" y="42"/>
                    <a:pt x="0" y="56"/>
                    <a:pt x="12" y="68"/>
                  </a:cubicBezTo>
                  <a:cubicBezTo>
                    <a:pt x="49" y="109"/>
                    <a:pt x="75" y="161"/>
                    <a:pt x="131" y="176"/>
                  </a:cubicBezTo>
                  <a:cubicBezTo>
                    <a:pt x="146" y="157"/>
                    <a:pt x="165" y="142"/>
                    <a:pt x="124" y="123"/>
                  </a:cubicBezTo>
                  <a:cubicBezTo>
                    <a:pt x="83" y="97"/>
                    <a:pt x="90" y="59"/>
                    <a:pt x="138" y="45"/>
                  </a:cubicBezTo>
                  <a:cubicBezTo>
                    <a:pt x="127" y="23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1" name="Google Shape;18961;p13"/>
            <p:cNvSpPr/>
            <p:nvPr/>
          </p:nvSpPr>
          <p:spPr>
            <a:xfrm>
              <a:off x="-5205558" y="42115"/>
              <a:ext cx="7210" cy="5157"/>
            </a:xfrm>
            <a:custGeom>
              <a:avLst/>
              <a:gdLst/>
              <a:ahLst/>
              <a:cxnLst/>
              <a:rect l="l" t="t" r="r" b="b"/>
              <a:pathLst>
                <a:path w="151" h="108" extrusionOk="0">
                  <a:moveTo>
                    <a:pt x="79" y="0"/>
                  </a:moveTo>
                  <a:cubicBezTo>
                    <a:pt x="64" y="0"/>
                    <a:pt x="53" y="7"/>
                    <a:pt x="46" y="26"/>
                  </a:cubicBezTo>
                  <a:cubicBezTo>
                    <a:pt x="34" y="45"/>
                    <a:pt x="1" y="63"/>
                    <a:pt x="38" y="90"/>
                  </a:cubicBezTo>
                  <a:cubicBezTo>
                    <a:pt x="53" y="101"/>
                    <a:pt x="101" y="108"/>
                    <a:pt x="132" y="108"/>
                  </a:cubicBezTo>
                  <a:cubicBezTo>
                    <a:pt x="142" y="108"/>
                    <a:pt x="151" y="104"/>
                    <a:pt x="151" y="101"/>
                  </a:cubicBezTo>
                  <a:cubicBezTo>
                    <a:pt x="151" y="67"/>
                    <a:pt x="132" y="37"/>
                    <a:pt x="116" y="15"/>
                  </a:cubicBezTo>
                  <a:cubicBezTo>
                    <a:pt x="106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2" name="Google Shape;18962;p13"/>
            <p:cNvSpPr/>
            <p:nvPr/>
          </p:nvSpPr>
          <p:spPr>
            <a:xfrm>
              <a:off x="-4873218" y="140623"/>
              <a:ext cx="11317" cy="6971"/>
            </a:xfrm>
            <a:custGeom>
              <a:avLst/>
              <a:gdLst/>
              <a:ahLst/>
              <a:cxnLst/>
              <a:rect l="l" t="t" r="r" b="b"/>
              <a:pathLst>
                <a:path w="237" h="146" extrusionOk="0">
                  <a:moveTo>
                    <a:pt x="20" y="1"/>
                  </a:moveTo>
                  <a:cubicBezTo>
                    <a:pt x="16" y="4"/>
                    <a:pt x="12" y="8"/>
                    <a:pt x="12" y="11"/>
                  </a:cubicBezTo>
                  <a:cubicBezTo>
                    <a:pt x="9" y="15"/>
                    <a:pt x="4" y="19"/>
                    <a:pt x="1" y="23"/>
                  </a:cubicBezTo>
                  <a:cubicBezTo>
                    <a:pt x="16" y="34"/>
                    <a:pt x="20" y="49"/>
                    <a:pt x="27" y="63"/>
                  </a:cubicBezTo>
                  <a:cubicBezTo>
                    <a:pt x="42" y="56"/>
                    <a:pt x="54" y="49"/>
                    <a:pt x="65" y="49"/>
                  </a:cubicBezTo>
                  <a:cubicBezTo>
                    <a:pt x="83" y="49"/>
                    <a:pt x="102" y="60"/>
                    <a:pt x="117" y="75"/>
                  </a:cubicBezTo>
                  <a:cubicBezTo>
                    <a:pt x="143" y="94"/>
                    <a:pt x="151" y="116"/>
                    <a:pt x="125" y="139"/>
                  </a:cubicBezTo>
                  <a:lnTo>
                    <a:pt x="125" y="146"/>
                  </a:lnTo>
                  <a:cubicBezTo>
                    <a:pt x="166" y="131"/>
                    <a:pt x="206" y="108"/>
                    <a:pt x="237" y="79"/>
                  </a:cubicBezTo>
                  <a:cubicBezTo>
                    <a:pt x="229" y="72"/>
                    <a:pt x="225" y="56"/>
                    <a:pt x="222" y="56"/>
                  </a:cubicBezTo>
                  <a:cubicBezTo>
                    <a:pt x="218" y="56"/>
                    <a:pt x="218" y="56"/>
                    <a:pt x="214" y="60"/>
                  </a:cubicBezTo>
                  <a:cubicBezTo>
                    <a:pt x="199" y="75"/>
                    <a:pt x="188" y="86"/>
                    <a:pt x="180" y="86"/>
                  </a:cubicBezTo>
                  <a:cubicBezTo>
                    <a:pt x="169" y="86"/>
                    <a:pt x="161" y="68"/>
                    <a:pt x="158" y="41"/>
                  </a:cubicBezTo>
                  <a:cubicBezTo>
                    <a:pt x="154" y="27"/>
                    <a:pt x="143" y="15"/>
                    <a:pt x="132" y="15"/>
                  </a:cubicBezTo>
                  <a:cubicBezTo>
                    <a:pt x="125" y="15"/>
                    <a:pt x="121" y="19"/>
                    <a:pt x="113" y="23"/>
                  </a:cubicBezTo>
                  <a:cubicBezTo>
                    <a:pt x="106" y="34"/>
                    <a:pt x="106" y="41"/>
                    <a:pt x="99" y="41"/>
                  </a:cubicBezTo>
                  <a:cubicBezTo>
                    <a:pt x="99" y="41"/>
                    <a:pt x="94" y="41"/>
                    <a:pt x="87" y="34"/>
                  </a:cubicBezTo>
                  <a:cubicBezTo>
                    <a:pt x="68" y="15"/>
                    <a:pt x="42" y="15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3" name="Google Shape;18963;p13"/>
            <p:cNvSpPr/>
            <p:nvPr/>
          </p:nvSpPr>
          <p:spPr>
            <a:xfrm>
              <a:off x="-5273172" y="109729"/>
              <a:ext cx="6064" cy="8786"/>
            </a:xfrm>
            <a:custGeom>
              <a:avLst/>
              <a:gdLst/>
              <a:ahLst/>
              <a:cxnLst/>
              <a:rect l="l" t="t" r="r" b="b"/>
              <a:pathLst>
                <a:path w="127" h="184" extrusionOk="0">
                  <a:moveTo>
                    <a:pt x="97" y="1"/>
                  </a:moveTo>
                  <a:cubicBezTo>
                    <a:pt x="82" y="1"/>
                    <a:pt x="71" y="8"/>
                    <a:pt x="59" y="12"/>
                  </a:cubicBezTo>
                  <a:cubicBezTo>
                    <a:pt x="7" y="46"/>
                    <a:pt x="26" y="113"/>
                    <a:pt x="0" y="158"/>
                  </a:cubicBezTo>
                  <a:lnTo>
                    <a:pt x="0" y="184"/>
                  </a:lnTo>
                  <a:lnTo>
                    <a:pt x="7" y="184"/>
                  </a:lnTo>
                  <a:cubicBezTo>
                    <a:pt x="41" y="184"/>
                    <a:pt x="41" y="146"/>
                    <a:pt x="59" y="132"/>
                  </a:cubicBezTo>
                  <a:cubicBezTo>
                    <a:pt x="82" y="105"/>
                    <a:pt x="52" y="79"/>
                    <a:pt x="67" y="56"/>
                  </a:cubicBezTo>
                  <a:lnTo>
                    <a:pt x="71" y="56"/>
                  </a:lnTo>
                  <a:cubicBezTo>
                    <a:pt x="75" y="56"/>
                    <a:pt x="82" y="60"/>
                    <a:pt x="86" y="64"/>
                  </a:cubicBezTo>
                  <a:cubicBezTo>
                    <a:pt x="90" y="68"/>
                    <a:pt x="93" y="72"/>
                    <a:pt x="101" y="72"/>
                  </a:cubicBezTo>
                  <a:cubicBezTo>
                    <a:pt x="104" y="72"/>
                    <a:pt x="109" y="72"/>
                    <a:pt x="112" y="64"/>
                  </a:cubicBezTo>
                  <a:cubicBezTo>
                    <a:pt x="127" y="49"/>
                    <a:pt x="127" y="30"/>
                    <a:pt x="119" y="15"/>
                  </a:cubicBezTo>
                  <a:cubicBezTo>
                    <a:pt x="112" y="4"/>
                    <a:pt x="104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4" name="Google Shape;18964;p13"/>
            <p:cNvSpPr/>
            <p:nvPr/>
          </p:nvSpPr>
          <p:spPr>
            <a:xfrm>
              <a:off x="-5195721" y="232351"/>
              <a:ext cx="7210" cy="4345"/>
            </a:xfrm>
            <a:custGeom>
              <a:avLst/>
              <a:gdLst/>
              <a:ahLst/>
              <a:cxnLst/>
              <a:rect l="l" t="t" r="r" b="b"/>
              <a:pathLst>
                <a:path w="151" h="91" extrusionOk="0">
                  <a:moveTo>
                    <a:pt x="79" y="0"/>
                  </a:moveTo>
                  <a:cubicBezTo>
                    <a:pt x="60" y="0"/>
                    <a:pt x="38" y="9"/>
                    <a:pt x="7" y="19"/>
                  </a:cubicBezTo>
                  <a:cubicBezTo>
                    <a:pt x="4" y="38"/>
                    <a:pt x="4" y="57"/>
                    <a:pt x="0" y="71"/>
                  </a:cubicBezTo>
                  <a:cubicBezTo>
                    <a:pt x="19" y="87"/>
                    <a:pt x="38" y="90"/>
                    <a:pt x="52" y="90"/>
                  </a:cubicBezTo>
                  <a:cubicBezTo>
                    <a:pt x="86" y="90"/>
                    <a:pt x="120" y="71"/>
                    <a:pt x="150" y="57"/>
                  </a:cubicBezTo>
                  <a:cubicBezTo>
                    <a:pt x="128" y="19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5" name="Google Shape;18965;p13"/>
            <p:cNvSpPr/>
            <p:nvPr/>
          </p:nvSpPr>
          <p:spPr>
            <a:xfrm>
              <a:off x="-5000997" y="-23173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68" y="1"/>
                  </a:moveTo>
                  <a:cubicBezTo>
                    <a:pt x="56" y="1"/>
                    <a:pt x="42" y="8"/>
                    <a:pt x="30" y="23"/>
                  </a:cubicBezTo>
                  <a:cubicBezTo>
                    <a:pt x="1" y="53"/>
                    <a:pt x="11" y="79"/>
                    <a:pt x="42" y="101"/>
                  </a:cubicBezTo>
                  <a:cubicBezTo>
                    <a:pt x="53" y="113"/>
                    <a:pt x="64" y="120"/>
                    <a:pt x="75" y="120"/>
                  </a:cubicBezTo>
                  <a:cubicBezTo>
                    <a:pt x="87" y="120"/>
                    <a:pt x="98" y="116"/>
                    <a:pt x="106" y="101"/>
                  </a:cubicBezTo>
                  <a:cubicBezTo>
                    <a:pt x="132" y="68"/>
                    <a:pt x="124" y="38"/>
                    <a:pt x="94" y="11"/>
                  </a:cubicBezTo>
                  <a:cubicBezTo>
                    <a:pt x="87" y="1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6" name="Google Shape;18966;p13"/>
            <p:cNvSpPr/>
            <p:nvPr/>
          </p:nvSpPr>
          <p:spPr>
            <a:xfrm>
              <a:off x="-5203409" y="232017"/>
              <a:ext cx="8070" cy="5539"/>
            </a:xfrm>
            <a:custGeom>
              <a:avLst/>
              <a:gdLst/>
              <a:ahLst/>
              <a:cxnLst/>
              <a:rect l="l" t="t" r="r" b="b"/>
              <a:pathLst>
                <a:path w="169" h="116" extrusionOk="0">
                  <a:moveTo>
                    <a:pt x="87" y="0"/>
                  </a:moveTo>
                  <a:cubicBezTo>
                    <a:pt x="23" y="4"/>
                    <a:pt x="1" y="33"/>
                    <a:pt x="19" y="86"/>
                  </a:cubicBezTo>
                  <a:cubicBezTo>
                    <a:pt x="23" y="90"/>
                    <a:pt x="30" y="94"/>
                    <a:pt x="34" y="94"/>
                  </a:cubicBezTo>
                  <a:cubicBezTo>
                    <a:pt x="38" y="94"/>
                    <a:pt x="42" y="90"/>
                    <a:pt x="45" y="90"/>
                  </a:cubicBezTo>
                  <a:cubicBezTo>
                    <a:pt x="49" y="90"/>
                    <a:pt x="53" y="94"/>
                    <a:pt x="53" y="94"/>
                  </a:cubicBezTo>
                  <a:cubicBezTo>
                    <a:pt x="79" y="109"/>
                    <a:pt x="109" y="109"/>
                    <a:pt x="135" y="116"/>
                  </a:cubicBezTo>
                  <a:cubicBezTo>
                    <a:pt x="135" y="112"/>
                    <a:pt x="139" y="109"/>
                    <a:pt x="142" y="105"/>
                  </a:cubicBezTo>
                  <a:cubicBezTo>
                    <a:pt x="150" y="97"/>
                    <a:pt x="158" y="90"/>
                    <a:pt x="161" y="78"/>
                  </a:cubicBezTo>
                  <a:cubicBezTo>
                    <a:pt x="165" y="64"/>
                    <a:pt x="165" y="45"/>
                    <a:pt x="168" y="26"/>
                  </a:cubicBezTo>
                  <a:cubicBezTo>
                    <a:pt x="165" y="23"/>
                    <a:pt x="161" y="19"/>
                    <a:pt x="158" y="16"/>
                  </a:cubicBezTo>
                  <a:cubicBezTo>
                    <a:pt x="146" y="23"/>
                    <a:pt x="135" y="23"/>
                    <a:pt x="132" y="30"/>
                  </a:cubicBezTo>
                  <a:cubicBezTo>
                    <a:pt x="116" y="45"/>
                    <a:pt x="139" y="83"/>
                    <a:pt x="116" y="83"/>
                  </a:cubicBezTo>
                  <a:lnTo>
                    <a:pt x="109" y="83"/>
                  </a:lnTo>
                  <a:cubicBezTo>
                    <a:pt x="79" y="75"/>
                    <a:pt x="64" y="38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7" name="Google Shape;18967;p13"/>
            <p:cNvSpPr/>
            <p:nvPr/>
          </p:nvSpPr>
          <p:spPr>
            <a:xfrm>
              <a:off x="-5318916" y="172950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65" y="0"/>
                  </a:moveTo>
                  <a:cubicBezTo>
                    <a:pt x="49" y="0"/>
                    <a:pt x="35" y="7"/>
                    <a:pt x="23" y="23"/>
                  </a:cubicBezTo>
                  <a:cubicBezTo>
                    <a:pt x="1" y="49"/>
                    <a:pt x="1" y="71"/>
                    <a:pt x="27" y="93"/>
                  </a:cubicBezTo>
                  <a:cubicBezTo>
                    <a:pt x="39" y="104"/>
                    <a:pt x="49" y="109"/>
                    <a:pt x="57" y="109"/>
                  </a:cubicBezTo>
                  <a:cubicBezTo>
                    <a:pt x="80" y="109"/>
                    <a:pt x="94" y="86"/>
                    <a:pt x="113" y="82"/>
                  </a:cubicBezTo>
                  <a:cubicBezTo>
                    <a:pt x="132" y="52"/>
                    <a:pt x="120" y="33"/>
                    <a:pt x="98" y="14"/>
                  </a:cubicBezTo>
                  <a:cubicBezTo>
                    <a:pt x="87" y="4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8" name="Google Shape;18968;p13"/>
            <p:cNvSpPr/>
            <p:nvPr/>
          </p:nvSpPr>
          <p:spPr>
            <a:xfrm>
              <a:off x="-5376741" y="133795"/>
              <a:ext cx="6160" cy="11317"/>
            </a:xfrm>
            <a:custGeom>
              <a:avLst/>
              <a:gdLst/>
              <a:ahLst/>
              <a:cxnLst/>
              <a:rect l="l" t="t" r="r" b="b"/>
              <a:pathLst>
                <a:path w="129" h="237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7" y="54"/>
                    <a:pt x="1" y="128"/>
                    <a:pt x="46" y="237"/>
                  </a:cubicBezTo>
                  <a:cubicBezTo>
                    <a:pt x="72" y="222"/>
                    <a:pt x="98" y="211"/>
                    <a:pt x="120" y="196"/>
                  </a:cubicBezTo>
                  <a:cubicBezTo>
                    <a:pt x="128" y="154"/>
                    <a:pt x="57" y="177"/>
                    <a:pt x="68" y="117"/>
                  </a:cubicBezTo>
                  <a:cubicBezTo>
                    <a:pt x="80" y="68"/>
                    <a:pt x="94" y="35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9" name="Google Shape;18969;p13"/>
            <p:cNvSpPr/>
            <p:nvPr/>
          </p:nvSpPr>
          <p:spPr>
            <a:xfrm>
              <a:off x="-5129826" y="170228"/>
              <a:ext cx="7306" cy="7544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59" y="1"/>
                  </a:moveTo>
                  <a:cubicBezTo>
                    <a:pt x="52" y="1"/>
                    <a:pt x="40" y="9"/>
                    <a:pt x="30" y="12"/>
                  </a:cubicBezTo>
                  <a:cubicBezTo>
                    <a:pt x="4" y="35"/>
                    <a:pt x="0" y="83"/>
                    <a:pt x="30" y="98"/>
                  </a:cubicBezTo>
                  <a:cubicBezTo>
                    <a:pt x="56" y="109"/>
                    <a:pt x="48" y="135"/>
                    <a:pt x="78" y="158"/>
                  </a:cubicBezTo>
                  <a:cubicBezTo>
                    <a:pt x="78" y="109"/>
                    <a:pt x="108" y="98"/>
                    <a:pt x="153" y="87"/>
                  </a:cubicBezTo>
                  <a:cubicBezTo>
                    <a:pt x="112" y="68"/>
                    <a:pt x="85" y="57"/>
                    <a:pt x="78" y="23"/>
                  </a:cubicBezTo>
                  <a:cubicBezTo>
                    <a:pt x="78" y="9"/>
                    <a:pt x="71" y="1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0" name="Google Shape;18970;p13"/>
            <p:cNvSpPr/>
            <p:nvPr/>
          </p:nvSpPr>
          <p:spPr>
            <a:xfrm>
              <a:off x="-5193763" y="-80220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61" y="1"/>
                  </a:moveTo>
                  <a:cubicBezTo>
                    <a:pt x="34" y="1"/>
                    <a:pt x="0" y="9"/>
                    <a:pt x="4" y="50"/>
                  </a:cubicBezTo>
                  <a:cubicBezTo>
                    <a:pt x="4" y="76"/>
                    <a:pt x="16" y="102"/>
                    <a:pt x="30" y="121"/>
                  </a:cubicBezTo>
                  <a:cubicBezTo>
                    <a:pt x="38" y="128"/>
                    <a:pt x="42" y="132"/>
                    <a:pt x="45" y="132"/>
                  </a:cubicBezTo>
                  <a:cubicBezTo>
                    <a:pt x="52" y="132"/>
                    <a:pt x="61" y="125"/>
                    <a:pt x="68" y="117"/>
                  </a:cubicBezTo>
                  <a:cubicBezTo>
                    <a:pt x="68" y="80"/>
                    <a:pt x="87" y="57"/>
                    <a:pt x="123" y="46"/>
                  </a:cubicBezTo>
                  <a:cubicBezTo>
                    <a:pt x="123" y="9"/>
                    <a:pt x="90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1" name="Google Shape;18971;p13"/>
            <p:cNvSpPr/>
            <p:nvPr/>
          </p:nvSpPr>
          <p:spPr>
            <a:xfrm>
              <a:off x="-5153606" y="279146"/>
              <a:ext cx="7019" cy="6972"/>
            </a:xfrm>
            <a:custGeom>
              <a:avLst/>
              <a:gdLst/>
              <a:ahLst/>
              <a:cxnLst/>
              <a:rect l="l" t="t" r="r" b="b"/>
              <a:pathLst>
                <a:path w="147" h="146" extrusionOk="0">
                  <a:moveTo>
                    <a:pt x="120" y="0"/>
                  </a:moveTo>
                  <a:cubicBezTo>
                    <a:pt x="112" y="0"/>
                    <a:pt x="105" y="4"/>
                    <a:pt x="98" y="7"/>
                  </a:cubicBezTo>
                  <a:cubicBezTo>
                    <a:pt x="94" y="11"/>
                    <a:pt x="86" y="15"/>
                    <a:pt x="79" y="15"/>
                  </a:cubicBezTo>
                  <a:lnTo>
                    <a:pt x="72" y="15"/>
                  </a:lnTo>
                  <a:cubicBezTo>
                    <a:pt x="75" y="26"/>
                    <a:pt x="120" y="49"/>
                    <a:pt x="79" y="49"/>
                  </a:cubicBezTo>
                  <a:lnTo>
                    <a:pt x="67" y="49"/>
                  </a:lnTo>
                  <a:cubicBezTo>
                    <a:pt x="53" y="49"/>
                    <a:pt x="53" y="60"/>
                    <a:pt x="57" y="67"/>
                  </a:cubicBezTo>
                  <a:cubicBezTo>
                    <a:pt x="60" y="78"/>
                    <a:pt x="67" y="86"/>
                    <a:pt x="64" y="86"/>
                  </a:cubicBezTo>
                  <a:cubicBezTo>
                    <a:pt x="60" y="86"/>
                    <a:pt x="57" y="86"/>
                    <a:pt x="45" y="78"/>
                  </a:cubicBezTo>
                  <a:cubicBezTo>
                    <a:pt x="41" y="78"/>
                    <a:pt x="31" y="75"/>
                    <a:pt x="23" y="75"/>
                  </a:cubicBezTo>
                  <a:cubicBezTo>
                    <a:pt x="15" y="75"/>
                    <a:pt x="5" y="78"/>
                    <a:pt x="0" y="97"/>
                  </a:cubicBezTo>
                  <a:lnTo>
                    <a:pt x="5" y="101"/>
                  </a:lnTo>
                  <a:cubicBezTo>
                    <a:pt x="23" y="135"/>
                    <a:pt x="49" y="145"/>
                    <a:pt x="79" y="145"/>
                  </a:cubicBezTo>
                  <a:cubicBezTo>
                    <a:pt x="94" y="145"/>
                    <a:pt x="109" y="145"/>
                    <a:pt x="127" y="138"/>
                  </a:cubicBezTo>
                  <a:cubicBezTo>
                    <a:pt x="86" y="101"/>
                    <a:pt x="98" y="75"/>
                    <a:pt x="143" y="49"/>
                  </a:cubicBezTo>
                  <a:cubicBezTo>
                    <a:pt x="146" y="38"/>
                    <a:pt x="143" y="23"/>
                    <a:pt x="135" y="7"/>
                  </a:cubicBezTo>
                  <a:cubicBezTo>
                    <a:pt x="131" y="4"/>
                    <a:pt x="124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2" name="Google Shape;18972;p13"/>
            <p:cNvSpPr/>
            <p:nvPr/>
          </p:nvSpPr>
          <p:spPr>
            <a:xfrm>
              <a:off x="-4892986" y="8165"/>
              <a:ext cx="9311" cy="6160"/>
            </a:xfrm>
            <a:custGeom>
              <a:avLst/>
              <a:gdLst/>
              <a:ahLst/>
              <a:cxnLst/>
              <a:rect l="l" t="t" r="r" b="b"/>
              <a:pathLst>
                <a:path w="195" h="129" extrusionOk="0">
                  <a:moveTo>
                    <a:pt x="161" y="1"/>
                  </a:moveTo>
                  <a:cubicBezTo>
                    <a:pt x="123" y="1"/>
                    <a:pt x="135" y="30"/>
                    <a:pt x="127" y="53"/>
                  </a:cubicBezTo>
                  <a:cubicBezTo>
                    <a:pt x="127" y="72"/>
                    <a:pt x="123" y="79"/>
                    <a:pt x="112" y="79"/>
                  </a:cubicBezTo>
                  <a:cubicBezTo>
                    <a:pt x="104" y="79"/>
                    <a:pt x="97" y="75"/>
                    <a:pt x="82" y="75"/>
                  </a:cubicBezTo>
                  <a:cubicBezTo>
                    <a:pt x="78" y="49"/>
                    <a:pt x="60" y="38"/>
                    <a:pt x="37" y="34"/>
                  </a:cubicBezTo>
                  <a:lnTo>
                    <a:pt x="37" y="34"/>
                  </a:lnTo>
                  <a:cubicBezTo>
                    <a:pt x="0" y="68"/>
                    <a:pt x="56" y="90"/>
                    <a:pt x="45" y="124"/>
                  </a:cubicBezTo>
                  <a:cubicBezTo>
                    <a:pt x="49" y="124"/>
                    <a:pt x="52" y="128"/>
                    <a:pt x="56" y="128"/>
                  </a:cubicBezTo>
                  <a:cubicBezTo>
                    <a:pt x="97" y="116"/>
                    <a:pt x="138" y="116"/>
                    <a:pt x="172" y="87"/>
                  </a:cubicBezTo>
                  <a:lnTo>
                    <a:pt x="183" y="75"/>
                  </a:lnTo>
                  <a:cubicBezTo>
                    <a:pt x="149" y="45"/>
                    <a:pt x="187" y="27"/>
                    <a:pt x="194" y="8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3" name="Google Shape;18973;p13"/>
            <p:cNvSpPr/>
            <p:nvPr/>
          </p:nvSpPr>
          <p:spPr>
            <a:xfrm>
              <a:off x="-5079880" y="211484"/>
              <a:ext cx="7544" cy="5014"/>
            </a:xfrm>
            <a:custGeom>
              <a:avLst/>
              <a:gdLst/>
              <a:ahLst/>
              <a:cxnLst/>
              <a:rect l="l" t="t" r="r" b="b"/>
              <a:pathLst>
                <a:path w="158" h="105" extrusionOk="0">
                  <a:moveTo>
                    <a:pt x="105" y="1"/>
                  </a:moveTo>
                  <a:cubicBezTo>
                    <a:pt x="98" y="1"/>
                    <a:pt x="90" y="1"/>
                    <a:pt x="83" y="4"/>
                  </a:cubicBezTo>
                  <a:cubicBezTo>
                    <a:pt x="57" y="15"/>
                    <a:pt x="31" y="34"/>
                    <a:pt x="0" y="45"/>
                  </a:cubicBezTo>
                  <a:cubicBezTo>
                    <a:pt x="23" y="64"/>
                    <a:pt x="49" y="75"/>
                    <a:pt x="71" y="94"/>
                  </a:cubicBezTo>
                  <a:cubicBezTo>
                    <a:pt x="79" y="101"/>
                    <a:pt x="83" y="105"/>
                    <a:pt x="90" y="105"/>
                  </a:cubicBezTo>
                  <a:cubicBezTo>
                    <a:pt x="101" y="105"/>
                    <a:pt x="112" y="94"/>
                    <a:pt x="120" y="82"/>
                  </a:cubicBezTo>
                  <a:cubicBezTo>
                    <a:pt x="135" y="64"/>
                    <a:pt x="157" y="45"/>
                    <a:pt x="138" y="15"/>
                  </a:cubicBezTo>
                  <a:cubicBezTo>
                    <a:pt x="131" y="4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4" name="Google Shape;18974;p13"/>
            <p:cNvSpPr/>
            <p:nvPr/>
          </p:nvSpPr>
          <p:spPr>
            <a:xfrm>
              <a:off x="-5181969" y="168462"/>
              <a:ext cx="8261" cy="7544"/>
            </a:xfrm>
            <a:custGeom>
              <a:avLst/>
              <a:gdLst/>
              <a:ahLst/>
              <a:cxnLst/>
              <a:rect l="l" t="t" r="r" b="b"/>
              <a:pathLst>
                <a:path w="173" h="158" extrusionOk="0">
                  <a:moveTo>
                    <a:pt x="150" y="1"/>
                  </a:moveTo>
                  <a:cubicBezTo>
                    <a:pt x="146" y="1"/>
                    <a:pt x="142" y="1"/>
                    <a:pt x="138" y="4"/>
                  </a:cubicBezTo>
                  <a:cubicBezTo>
                    <a:pt x="105" y="38"/>
                    <a:pt x="64" y="60"/>
                    <a:pt x="30" y="91"/>
                  </a:cubicBezTo>
                  <a:cubicBezTo>
                    <a:pt x="19" y="98"/>
                    <a:pt x="0" y="108"/>
                    <a:pt x="15" y="139"/>
                  </a:cubicBezTo>
                  <a:cubicBezTo>
                    <a:pt x="19" y="135"/>
                    <a:pt x="23" y="135"/>
                    <a:pt x="26" y="135"/>
                  </a:cubicBezTo>
                  <a:cubicBezTo>
                    <a:pt x="41" y="135"/>
                    <a:pt x="52" y="143"/>
                    <a:pt x="64" y="146"/>
                  </a:cubicBezTo>
                  <a:cubicBezTo>
                    <a:pt x="75" y="153"/>
                    <a:pt x="86" y="158"/>
                    <a:pt x="97" y="158"/>
                  </a:cubicBezTo>
                  <a:lnTo>
                    <a:pt x="109" y="158"/>
                  </a:lnTo>
                  <a:cubicBezTo>
                    <a:pt x="52" y="120"/>
                    <a:pt x="123" y="113"/>
                    <a:pt x="123" y="91"/>
                  </a:cubicBezTo>
                  <a:cubicBezTo>
                    <a:pt x="131" y="82"/>
                    <a:pt x="138" y="75"/>
                    <a:pt x="142" y="68"/>
                  </a:cubicBezTo>
                  <a:cubicBezTo>
                    <a:pt x="142" y="49"/>
                    <a:pt x="116" y="23"/>
                    <a:pt x="161" y="23"/>
                  </a:cubicBezTo>
                  <a:cubicBezTo>
                    <a:pt x="164" y="15"/>
                    <a:pt x="168" y="12"/>
                    <a:pt x="172" y="8"/>
                  </a:cubicBezTo>
                  <a:cubicBezTo>
                    <a:pt x="164" y="4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5" name="Google Shape;18975;p13"/>
            <p:cNvSpPr/>
            <p:nvPr/>
          </p:nvSpPr>
          <p:spPr>
            <a:xfrm>
              <a:off x="-4899098" y="152752"/>
              <a:ext cx="7926" cy="6971"/>
            </a:xfrm>
            <a:custGeom>
              <a:avLst/>
              <a:gdLst/>
              <a:ahLst/>
              <a:cxnLst/>
              <a:rect l="l" t="t" r="r" b="b"/>
              <a:pathLst>
                <a:path w="166" h="146" extrusionOk="0">
                  <a:moveTo>
                    <a:pt x="120" y="1"/>
                  </a:moveTo>
                  <a:cubicBezTo>
                    <a:pt x="106" y="11"/>
                    <a:pt x="87" y="19"/>
                    <a:pt x="80" y="30"/>
                  </a:cubicBezTo>
                  <a:cubicBezTo>
                    <a:pt x="72" y="45"/>
                    <a:pt x="65" y="49"/>
                    <a:pt x="57" y="49"/>
                  </a:cubicBezTo>
                  <a:cubicBezTo>
                    <a:pt x="46" y="49"/>
                    <a:pt x="35" y="30"/>
                    <a:pt x="23" y="23"/>
                  </a:cubicBezTo>
                  <a:lnTo>
                    <a:pt x="23" y="23"/>
                  </a:lnTo>
                  <a:cubicBezTo>
                    <a:pt x="27" y="42"/>
                    <a:pt x="1" y="49"/>
                    <a:pt x="8" y="68"/>
                  </a:cubicBezTo>
                  <a:cubicBezTo>
                    <a:pt x="39" y="97"/>
                    <a:pt x="83" y="109"/>
                    <a:pt x="109" y="146"/>
                  </a:cubicBezTo>
                  <a:cubicBezTo>
                    <a:pt x="106" y="113"/>
                    <a:pt x="165" y="97"/>
                    <a:pt x="139" y="53"/>
                  </a:cubicBezTo>
                  <a:cubicBezTo>
                    <a:pt x="132" y="38"/>
                    <a:pt x="128" y="19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6" name="Google Shape;18976;p13"/>
            <p:cNvSpPr/>
            <p:nvPr/>
          </p:nvSpPr>
          <p:spPr>
            <a:xfrm>
              <a:off x="-5292654" y="92587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131" y="1"/>
                  </a:moveTo>
                  <a:lnTo>
                    <a:pt x="131" y="1"/>
                  </a:lnTo>
                  <a:cubicBezTo>
                    <a:pt x="75" y="20"/>
                    <a:pt x="15" y="23"/>
                    <a:pt x="1" y="94"/>
                  </a:cubicBezTo>
                  <a:cubicBezTo>
                    <a:pt x="8" y="83"/>
                    <a:pt x="19" y="79"/>
                    <a:pt x="30" y="79"/>
                  </a:cubicBezTo>
                  <a:cubicBezTo>
                    <a:pt x="38" y="79"/>
                    <a:pt x="49" y="83"/>
                    <a:pt x="60" y="87"/>
                  </a:cubicBezTo>
                  <a:cubicBezTo>
                    <a:pt x="75" y="98"/>
                    <a:pt x="64" y="109"/>
                    <a:pt x="56" y="120"/>
                  </a:cubicBezTo>
                  <a:cubicBezTo>
                    <a:pt x="72" y="127"/>
                    <a:pt x="82" y="132"/>
                    <a:pt x="91" y="132"/>
                  </a:cubicBezTo>
                  <a:cubicBezTo>
                    <a:pt x="101" y="132"/>
                    <a:pt x="109" y="124"/>
                    <a:pt x="109" y="94"/>
                  </a:cubicBezTo>
                  <a:cubicBezTo>
                    <a:pt x="109" y="65"/>
                    <a:pt x="153" y="38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7" name="Google Shape;18977;p13"/>
            <p:cNvSpPr/>
            <p:nvPr/>
          </p:nvSpPr>
          <p:spPr>
            <a:xfrm>
              <a:off x="-5145393" y="-59640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79" y="0"/>
                  </a:moveTo>
                  <a:cubicBezTo>
                    <a:pt x="34" y="11"/>
                    <a:pt x="8" y="45"/>
                    <a:pt x="0" y="101"/>
                  </a:cubicBezTo>
                  <a:cubicBezTo>
                    <a:pt x="0" y="131"/>
                    <a:pt x="8" y="142"/>
                    <a:pt x="26" y="142"/>
                  </a:cubicBezTo>
                  <a:cubicBezTo>
                    <a:pt x="34" y="142"/>
                    <a:pt x="42" y="139"/>
                    <a:pt x="52" y="135"/>
                  </a:cubicBezTo>
                  <a:cubicBezTo>
                    <a:pt x="57" y="86"/>
                    <a:pt x="79" y="49"/>
                    <a:pt x="131" y="37"/>
                  </a:cubicBezTo>
                  <a:cubicBezTo>
                    <a:pt x="131" y="4"/>
                    <a:pt x="94" y="18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8" name="Google Shape;18978;p13"/>
            <p:cNvSpPr/>
            <p:nvPr/>
          </p:nvSpPr>
          <p:spPr>
            <a:xfrm>
              <a:off x="-4907645" y="133461"/>
              <a:ext cx="6303" cy="6637"/>
            </a:xfrm>
            <a:custGeom>
              <a:avLst/>
              <a:gdLst/>
              <a:ahLst/>
              <a:cxnLst/>
              <a:rect l="l" t="t" r="r" b="b"/>
              <a:pathLst>
                <a:path w="132" h="139" extrusionOk="0">
                  <a:moveTo>
                    <a:pt x="38" y="1"/>
                  </a:moveTo>
                  <a:cubicBezTo>
                    <a:pt x="30" y="20"/>
                    <a:pt x="4" y="23"/>
                    <a:pt x="1" y="46"/>
                  </a:cubicBezTo>
                  <a:cubicBezTo>
                    <a:pt x="4" y="79"/>
                    <a:pt x="8" y="109"/>
                    <a:pt x="19" y="139"/>
                  </a:cubicBezTo>
                  <a:cubicBezTo>
                    <a:pt x="30" y="135"/>
                    <a:pt x="27" y="106"/>
                    <a:pt x="42" y="106"/>
                  </a:cubicBezTo>
                  <a:cubicBezTo>
                    <a:pt x="49" y="106"/>
                    <a:pt x="53" y="109"/>
                    <a:pt x="61" y="117"/>
                  </a:cubicBezTo>
                  <a:lnTo>
                    <a:pt x="83" y="117"/>
                  </a:lnTo>
                  <a:cubicBezTo>
                    <a:pt x="97" y="117"/>
                    <a:pt x="113" y="113"/>
                    <a:pt x="124" y="109"/>
                  </a:cubicBezTo>
                  <a:cubicBezTo>
                    <a:pt x="131" y="72"/>
                    <a:pt x="75" y="72"/>
                    <a:pt x="87" y="30"/>
                  </a:cubicBezTo>
                  <a:cubicBezTo>
                    <a:pt x="71" y="23"/>
                    <a:pt x="53" y="12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9" name="Google Shape;18979;p13"/>
            <p:cNvSpPr/>
            <p:nvPr/>
          </p:nvSpPr>
          <p:spPr>
            <a:xfrm>
              <a:off x="-5036666" y="-65561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82" y="1"/>
                  </a:moveTo>
                  <a:cubicBezTo>
                    <a:pt x="75" y="8"/>
                    <a:pt x="71" y="8"/>
                    <a:pt x="63" y="8"/>
                  </a:cubicBezTo>
                  <a:lnTo>
                    <a:pt x="45" y="8"/>
                  </a:lnTo>
                  <a:cubicBezTo>
                    <a:pt x="18" y="8"/>
                    <a:pt x="0" y="23"/>
                    <a:pt x="0" y="45"/>
                  </a:cubicBezTo>
                  <a:cubicBezTo>
                    <a:pt x="0" y="64"/>
                    <a:pt x="7" y="68"/>
                    <a:pt x="18" y="68"/>
                  </a:cubicBezTo>
                  <a:cubicBezTo>
                    <a:pt x="26" y="68"/>
                    <a:pt x="37" y="64"/>
                    <a:pt x="45" y="64"/>
                  </a:cubicBezTo>
                  <a:cubicBezTo>
                    <a:pt x="60" y="64"/>
                    <a:pt x="71" y="75"/>
                    <a:pt x="68" y="94"/>
                  </a:cubicBezTo>
                  <a:lnTo>
                    <a:pt x="75" y="94"/>
                  </a:lnTo>
                  <a:cubicBezTo>
                    <a:pt x="86" y="94"/>
                    <a:pt x="97" y="102"/>
                    <a:pt x="104" y="109"/>
                  </a:cubicBezTo>
                  <a:cubicBezTo>
                    <a:pt x="116" y="113"/>
                    <a:pt x="127" y="120"/>
                    <a:pt x="138" y="120"/>
                  </a:cubicBezTo>
                  <a:lnTo>
                    <a:pt x="146" y="120"/>
                  </a:lnTo>
                  <a:cubicBezTo>
                    <a:pt x="142" y="116"/>
                    <a:pt x="138" y="113"/>
                    <a:pt x="135" y="109"/>
                  </a:cubicBezTo>
                  <a:cubicBezTo>
                    <a:pt x="130" y="68"/>
                    <a:pt x="138" y="19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0" name="Google Shape;18980;p13"/>
            <p:cNvSpPr/>
            <p:nvPr/>
          </p:nvSpPr>
          <p:spPr>
            <a:xfrm>
              <a:off x="-5357450" y="137949"/>
              <a:ext cx="6828" cy="5062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5" y="0"/>
                  </a:moveTo>
                  <a:cubicBezTo>
                    <a:pt x="30" y="0"/>
                    <a:pt x="16" y="0"/>
                    <a:pt x="0" y="4"/>
                  </a:cubicBezTo>
                  <a:cubicBezTo>
                    <a:pt x="8" y="23"/>
                    <a:pt x="19" y="41"/>
                    <a:pt x="38" y="52"/>
                  </a:cubicBezTo>
                  <a:cubicBezTo>
                    <a:pt x="61" y="90"/>
                    <a:pt x="68" y="105"/>
                    <a:pt x="90" y="105"/>
                  </a:cubicBezTo>
                  <a:cubicBezTo>
                    <a:pt x="102" y="105"/>
                    <a:pt x="120" y="101"/>
                    <a:pt x="142" y="93"/>
                  </a:cubicBezTo>
                  <a:cubicBezTo>
                    <a:pt x="128" y="26"/>
                    <a:pt x="10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1" name="Google Shape;18981;p13"/>
            <p:cNvSpPr/>
            <p:nvPr/>
          </p:nvSpPr>
          <p:spPr>
            <a:xfrm>
              <a:off x="-5190039" y="239179"/>
              <a:ext cx="5969" cy="678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38" y="0"/>
                  </a:moveTo>
                  <a:cubicBezTo>
                    <a:pt x="31" y="0"/>
                    <a:pt x="19" y="7"/>
                    <a:pt x="12" y="14"/>
                  </a:cubicBezTo>
                  <a:cubicBezTo>
                    <a:pt x="9" y="26"/>
                    <a:pt x="9" y="37"/>
                    <a:pt x="5" y="49"/>
                  </a:cubicBezTo>
                  <a:cubicBezTo>
                    <a:pt x="12" y="67"/>
                    <a:pt x="1" y="85"/>
                    <a:pt x="1" y="104"/>
                  </a:cubicBezTo>
                  <a:cubicBezTo>
                    <a:pt x="9" y="130"/>
                    <a:pt x="27" y="142"/>
                    <a:pt x="53" y="142"/>
                  </a:cubicBezTo>
                  <a:cubicBezTo>
                    <a:pt x="90" y="112"/>
                    <a:pt x="124" y="82"/>
                    <a:pt x="83" y="30"/>
                  </a:cubicBezTo>
                  <a:cubicBezTo>
                    <a:pt x="76" y="30"/>
                    <a:pt x="72" y="40"/>
                    <a:pt x="64" y="40"/>
                  </a:cubicBezTo>
                  <a:cubicBezTo>
                    <a:pt x="61" y="40"/>
                    <a:pt x="61" y="37"/>
                    <a:pt x="57" y="26"/>
                  </a:cubicBezTo>
                  <a:cubicBezTo>
                    <a:pt x="53" y="7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2" name="Google Shape;18982;p13"/>
            <p:cNvSpPr/>
            <p:nvPr/>
          </p:nvSpPr>
          <p:spPr>
            <a:xfrm>
              <a:off x="-5288356" y="11746"/>
              <a:ext cx="9311" cy="5921"/>
            </a:xfrm>
            <a:custGeom>
              <a:avLst/>
              <a:gdLst/>
              <a:ahLst/>
              <a:cxnLst/>
              <a:rect l="l" t="t" r="r" b="b"/>
              <a:pathLst>
                <a:path w="195" h="124" extrusionOk="0">
                  <a:moveTo>
                    <a:pt x="86" y="0"/>
                  </a:moveTo>
                  <a:cubicBezTo>
                    <a:pt x="79" y="0"/>
                    <a:pt x="68" y="4"/>
                    <a:pt x="56" y="8"/>
                  </a:cubicBezTo>
                  <a:cubicBezTo>
                    <a:pt x="15" y="23"/>
                    <a:pt x="1" y="53"/>
                    <a:pt x="11" y="93"/>
                  </a:cubicBezTo>
                  <a:cubicBezTo>
                    <a:pt x="19" y="86"/>
                    <a:pt x="23" y="79"/>
                    <a:pt x="27" y="71"/>
                  </a:cubicBezTo>
                  <a:cubicBezTo>
                    <a:pt x="30" y="53"/>
                    <a:pt x="37" y="31"/>
                    <a:pt x="56" y="31"/>
                  </a:cubicBezTo>
                  <a:cubicBezTo>
                    <a:pt x="60" y="31"/>
                    <a:pt x="63" y="31"/>
                    <a:pt x="68" y="34"/>
                  </a:cubicBezTo>
                  <a:cubicBezTo>
                    <a:pt x="97" y="45"/>
                    <a:pt x="86" y="67"/>
                    <a:pt x="75" y="90"/>
                  </a:cubicBezTo>
                  <a:lnTo>
                    <a:pt x="71" y="90"/>
                  </a:lnTo>
                  <a:cubicBezTo>
                    <a:pt x="82" y="98"/>
                    <a:pt x="90" y="101"/>
                    <a:pt x="101" y="101"/>
                  </a:cubicBezTo>
                  <a:cubicBezTo>
                    <a:pt x="108" y="101"/>
                    <a:pt x="120" y="98"/>
                    <a:pt x="127" y="90"/>
                  </a:cubicBezTo>
                  <a:cubicBezTo>
                    <a:pt x="142" y="83"/>
                    <a:pt x="149" y="79"/>
                    <a:pt x="153" y="79"/>
                  </a:cubicBezTo>
                  <a:cubicBezTo>
                    <a:pt x="168" y="79"/>
                    <a:pt x="153" y="112"/>
                    <a:pt x="161" y="124"/>
                  </a:cubicBezTo>
                  <a:cubicBezTo>
                    <a:pt x="194" y="98"/>
                    <a:pt x="184" y="67"/>
                    <a:pt x="165" y="45"/>
                  </a:cubicBezTo>
                  <a:cubicBezTo>
                    <a:pt x="142" y="19"/>
                    <a:pt x="116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3" name="Google Shape;18983;p13"/>
            <p:cNvSpPr/>
            <p:nvPr/>
          </p:nvSpPr>
          <p:spPr>
            <a:xfrm>
              <a:off x="-5083795" y="45840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60" y="0"/>
                  </a:moveTo>
                  <a:cubicBezTo>
                    <a:pt x="49" y="0"/>
                    <a:pt x="37" y="7"/>
                    <a:pt x="30" y="23"/>
                  </a:cubicBezTo>
                  <a:cubicBezTo>
                    <a:pt x="11" y="49"/>
                    <a:pt x="0" y="79"/>
                    <a:pt x="26" y="102"/>
                  </a:cubicBezTo>
                  <a:cubicBezTo>
                    <a:pt x="37" y="109"/>
                    <a:pt x="56" y="112"/>
                    <a:pt x="71" y="112"/>
                  </a:cubicBezTo>
                  <a:cubicBezTo>
                    <a:pt x="90" y="112"/>
                    <a:pt x="108" y="109"/>
                    <a:pt x="116" y="102"/>
                  </a:cubicBezTo>
                  <a:cubicBezTo>
                    <a:pt x="131" y="86"/>
                    <a:pt x="108" y="26"/>
                    <a:pt x="86" y="7"/>
                  </a:cubicBezTo>
                  <a:cubicBezTo>
                    <a:pt x="75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4" name="Google Shape;18984;p13"/>
            <p:cNvSpPr/>
            <p:nvPr/>
          </p:nvSpPr>
          <p:spPr>
            <a:xfrm>
              <a:off x="-5058631" y="59926"/>
              <a:ext cx="7354" cy="7926"/>
            </a:xfrm>
            <a:custGeom>
              <a:avLst/>
              <a:gdLst/>
              <a:ahLst/>
              <a:cxnLst/>
              <a:rect l="l" t="t" r="r" b="b"/>
              <a:pathLst>
                <a:path w="154" h="166" extrusionOk="0">
                  <a:moveTo>
                    <a:pt x="12" y="0"/>
                  </a:moveTo>
                  <a:cubicBezTo>
                    <a:pt x="7" y="4"/>
                    <a:pt x="4" y="8"/>
                    <a:pt x="0" y="12"/>
                  </a:cubicBezTo>
                  <a:cubicBezTo>
                    <a:pt x="19" y="26"/>
                    <a:pt x="19" y="38"/>
                    <a:pt x="4" y="57"/>
                  </a:cubicBezTo>
                  <a:cubicBezTo>
                    <a:pt x="67" y="68"/>
                    <a:pt x="90" y="121"/>
                    <a:pt x="119" y="165"/>
                  </a:cubicBezTo>
                  <a:cubicBezTo>
                    <a:pt x="131" y="147"/>
                    <a:pt x="142" y="131"/>
                    <a:pt x="153" y="113"/>
                  </a:cubicBezTo>
                  <a:cubicBezTo>
                    <a:pt x="150" y="90"/>
                    <a:pt x="109" y="76"/>
                    <a:pt x="131" y="45"/>
                  </a:cubicBezTo>
                  <a:cubicBezTo>
                    <a:pt x="86" y="42"/>
                    <a:pt x="49" y="16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5" name="Google Shape;18985;p13"/>
            <p:cNvSpPr/>
            <p:nvPr/>
          </p:nvSpPr>
          <p:spPr>
            <a:xfrm>
              <a:off x="-5139710" y="-130167"/>
              <a:ext cx="6303" cy="5253"/>
            </a:xfrm>
            <a:custGeom>
              <a:avLst/>
              <a:gdLst/>
              <a:ahLst/>
              <a:cxnLst/>
              <a:rect l="l" t="t" r="r" b="b"/>
              <a:pathLst>
                <a:path w="132" h="110" extrusionOk="0">
                  <a:moveTo>
                    <a:pt x="72" y="1"/>
                  </a:moveTo>
                  <a:cubicBezTo>
                    <a:pt x="46" y="1"/>
                    <a:pt x="23" y="15"/>
                    <a:pt x="1" y="23"/>
                  </a:cubicBezTo>
                  <a:cubicBezTo>
                    <a:pt x="1" y="82"/>
                    <a:pt x="35" y="109"/>
                    <a:pt x="95" y="109"/>
                  </a:cubicBezTo>
                  <a:cubicBezTo>
                    <a:pt x="95" y="75"/>
                    <a:pt x="95" y="38"/>
                    <a:pt x="132" y="20"/>
                  </a:cubicBezTo>
                  <a:cubicBezTo>
                    <a:pt x="117" y="4"/>
                    <a:pt x="98" y="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6" name="Google Shape;18986;p13"/>
            <p:cNvSpPr/>
            <p:nvPr/>
          </p:nvSpPr>
          <p:spPr>
            <a:xfrm>
              <a:off x="-5426354" y="-104621"/>
              <a:ext cx="5253" cy="10027"/>
            </a:xfrm>
            <a:custGeom>
              <a:avLst/>
              <a:gdLst/>
              <a:ahLst/>
              <a:cxnLst/>
              <a:rect l="l" t="t" r="r" b="b"/>
              <a:pathLst>
                <a:path w="110" h="210" extrusionOk="0">
                  <a:moveTo>
                    <a:pt x="42" y="0"/>
                  </a:moveTo>
                  <a:cubicBezTo>
                    <a:pt x="34" y="0"/>
                    <a:pt x="27" y="11"/>
                    <a:pt x="23" y="18"/>
                  </a:cubicBezTo>
                  <a:cubicBezTo>
                    <a:pt x="15" y="23"/>
                    <a:pt x="12" y="30"/>
                    <a:pt x="8" y="34"/>
                  </a:cubicBezTo>
                  <a:cubicBezTo>
                    <a:pt x="1" y="86"/>
                    <a:pt x="56" y="131"/>
                    <a:pt x="20" y="187"/>
                  </a:cubicBezTo>
                  <a:cubicBezTo>
                    <a:pt x="15" y="198"/>
                    <a:pt x="30" y="209"/>
                    <a:pt x="46" y="209"/>
                  </a:cubicBezTo>
                  <a:lnTo>
                    <a:pt x="53" y="209"/>
                  </a:lnTo>
                  <a:cubicBezTo>
                    <a:pt x="68" y="206"/>
                    <a:pt x="82" y="194"/>
                    <a:pt x="101" y="187"/>
                  </a:cubicBezTo>
                  <a:cubicBezTo>
                    <a:pt x="94" y="175"/>
                    <a:pt x="101" y="165"/>
                    <a:pt x="109" y="153"/>
                  </a:cubicBezTo>
                  <a:cubicBezTo>
                    <a:pt x="72" y="123"/>
                    <a:pt x="20" y="94"/>
                    <a:pt x="49" y="30"/>
                  </a:cubicBezTo>
                  <a:cubicBezTo>
                    <a:pt x="42" y="23"/>
                    <a:pt x="53" y="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7" name="Google Shape;18987;p13"/>
            <p:cNvSpPr/>
            <p:nvPr/>
          </p:nvSpPr>
          <p:spPr>
            <a:xfrm>
              <a:off x="-5296235" y="104906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1" y="0"/>
                  </a:moveTo>
                  <a:cubicBezTo>
                    <a:pt x="49" y="4"/>
                    <a:pt x="38" y="12"/>
                    <a:pt x="27" y="16"/>
                  </a:cubicBezTo>
                  <a:cubicBezTo>
                    <a:pt x="12" y="64"/>
                    <a:pt x="0" y="113"/>
                    <a:pt x="61" y="139"/>
                  </a:cubicBezTo>
                  <a:lnTo>
                    <a:pt x="64" y="143"/>
                  </a:lnTo>
                  <a:cubicBezTo>
                    <a:pt x="64" y="105"/>
                    <a:pt x="79" y="87"/>
                    <a:pt x="113" y="83"/>
                  </a:cubicBezTo>
                  <a:cubicBezTo>
                    <a:pt x="139" y="76"/>
                    <a:pt x="124" y="61"/>
                    <a:pt x="121" y="49"/>
                  </a:cubicBezTo>
                  <a:cubicBezTo>
                    <a:pt x="116" y="45"/>
                    <a:pt x="113" y="42"/>
                    <a:pt x="109" y="38"/>
                  </a:cubicBezTo>
                  <a:cubicBezTo>
                    <a:pt x="105" y="38"/>
                    <a:pt x="102" y="42"/>
                    <a:pt x="98" y="42"/>
                  </a:cubicBezTo>
                  <a:cubicBezTo>
                    <a:pt x="76" y="42"/>
                    <a:pt x="79" y="4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8" name="Google Shape;18988;p13"/>
            <p:cNvSpPr/>
            <p:nvPr/>
          </p:nvSpPr>
          <p:spPr>
            <a:xfrm>
              <a:off x="-5169124" y="274849"/>
              <a:ext cx="8452" cy="5921"/>
            </a:xfrm>
            <a:custGeom>
              <a:avLst/>
              <a:gdLst/>
              <a:ahLst/>
              <a:cxnLst/>
              <a:rect l="l" t="t" r="r" b="b"/>
              <a:pathLst>
                <a:path w="177" h="124" extrusionOk="0">
                  <a:moveTo>
                    <a:pt x="157" y="0"/>
                  </a:moveTo>
                  <a:cubicBezTo>
                    <a:pt x="150" y="0"/>
                    <a:pt x="142" y="4"/>
                    <a:pt x="135" y="16"/>
                  </a:cubicBezTo>
                  <a:cubicBezTo>
                    <a:pt x="128" y="30"/>
                    <a:pt x="116" y="34"/>
                    <a:pt x="105" y="34"/>
                  </a:cubicBezTo>
                  <a:cubicBezTo>
                    <a:pt x="94" y="34"/>
                    <a:pt x="83" y="26"/>
                    <a:pt x="71" y="19"/>
                  </a:cubicBezTo>
                  <a:lnTo>
                    <a:pt x="68" y="19"/>
                  </a:lnTo>
                  <a:cubicBezTo>
                    <a:pt x="64" y="19"/>
                    <a:pt x="56" y="19"/>
                    <a:pt x="52" y="16"/>
                  </a:cubicBezTo>
                  <a:cubicBezTo>
                    <a:pt x="49" y="11"/>
                    <a:pt x="42" y="8"/>
                    <a:pt x="38" y="8"/>
                  </a:cubicBezTo>
                  <a:cubicBezTo>
                    <a:pt x="30" y="8"/>
                    <a:pt x="26" y="16"/>
                    <a:pt x="26" y="34"/>
                  </a:cubicBezTo>
                  <a:cubicBezTo>
                    <a:pt x="26" y="56"/>
                    <a:pt x="23" y="75"/>
                    <a:pt x="0" y="90"/>
                  </a:cubicBezTo>
                  <a:cubicBezTo>
                    <a:pt x="19" y="97"/>
                    <a:pt x="16" y="113"/>
                    <a:pt x="4" y="123"/>
                  </a:cubicBezTo>
                  <a:cubicBezTo>
                    <a:pt x="34" y="120"/>
                    <a:pt x="78" y="113"/>
                    <a:pt x="86" y="87"/>
                  </a:cubicBezTo>
                  <a:cubicBezTo>
                    <a:pt x="97" y="38"/>
                    <a:pt x="146" y="75"/>
                    <a:pt x="161" y="42"/>
                  </a:cubicBezTo>
                  <a:cubicBezTo>
                    <a:pt x="165" y="30"/>
                    <a:pt x="173" y="19"/>
                    <a:pt x="176" y="8"/>
                  </a:cubicBezTo>
                  <a:cubicBezTo>
                    <a:pt x="173" y="4"/>
                    <a:pt x="165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9" name="Google Shape;18989;p13"/>
            <p:cNvSpPr/>
            <p:nvPr/>
          </p:nvSpPr>
          <p:spPr>
            <a:xfrm>
              <a:off x="-5039865" y="-66946"/>
              <a:ext cx="7115" cy="7879"/>
            </a:xfrm>
            <a:custGeom>
              <a:avLst/>
              <a:gdLst/>
              <a:ahLst/>
              <a:cxnLst/>
              <a:rect l="l" t="t" r="r" b="b"/>
              <a:pathLst>
                <a:path w="149" h="165" extrusionOk="0">
                  <a:moveTo>
                    <a:pt x="78" y="0"/>
                  </a:moveTo>
                  <a:cubicBezTo>
                    <a:pt x="82" y="45"/>
                    <a:pt x="33" y="26"/>
                    <a:pt x="18" y="48"/>
                  </a:cubicBezTo>
                  <a:cubicBezTo>
                    <a:pt x="11" y="56"/>
                    <a:pt x="7" y="67"/>
                    <a:pt x="0" y="74"/>
                  </a:cubicBezTo>
                  <a:cubicBezTo>
                    <a:pt x="14" y="86"/>
                    <a:pt x="30" y="101"/>
                    <a:pt x="45" y="112"/>
                  </a:cubicBezTo>
                  <a:cubicBezTo>
                    <a:pt x="52" y="119"/>
                    <a:pt x="82" y="112"/>
                    <a:pt x="59" y="135"/>
                  </a:cubicBezTo>
                  <a:cubicBezTo>
                    <a:pt x="56" y="142"/>
                    <a:pt x="37" y="142"/>
                    <a:pt x="45" y="153"/>
                  </a:cubicBezTo>
                  <a:cubicBezTo>
                    <a:pt x="48" y="161"/>
                    <a:pt x="56" y="164"/>
                    <a:pt x="63" y="164"/>
                  </a:cubicBezTo>
                  <a:lnTo>
                    <a:pt x="78" y="164"/>
                  </a:lnTo>
                  <a:cubicBezTo>
                    <a:pt x="100" y="157"/>
                    <a:pt x="104" y="123"/>
                    <a:pt x="130" y="123"/>
                  </a:cubicBezTo>
                  <a:lnTo>
                    <a:pt x="135" y="123"/>
                  </a:lnTo>
                  <a:cubicBezTo>
                    <a:pt x="138" y="104"/>
                    <a:pt x="127" y="93"/>
                    <a:pt x="112" y="93"/>
                  </a:cubicBezTo>
                  <a:cubicBezTo>
                    <a:pt x="104" y="93"/>
                    <a:pt x="93" y="97"/>
                    <a:pt x="85" y="97"/>
                  </a:cubicBezTo>
                  <a:cubicBezTo>
                    <a:pt x="74" y="97"/>
                    <a:pt x="67" y="93"/>
                    <a:pt x="67" y="74"/>
                  </a:cubicBezTo>
                  <a:cubicBezTo>
                    <a:pt x="67" y="52"/>
                    <a:pt x="85" y="37"/>
                    <a:pt x="112" y="37"/>
                  </a:cubicBezTo>
                  <a:lnTo>
                    <a:pt x="130" y="37"/>
                  </a:lnTo>
                  <a:cubicBezTo>
                    <a:pt x="138" y="37"/>
                    <a:pt x="142" y="37"/>
                    <a:pt x="149" y="30"/>
                  </a:cubicBezTo>
                  <a:cubicBezTo>
                    <a:pt x="127" y="22"/>
                    <a:pt x="100" y="11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0" name="Google Shape;18990;p13"/>
            <p:cNvSpPr/>
            <p:nvPr/>
          </p:nvSpPr>
          <p:spPr>
            <a:xfrm>
              <a:off x="-4994407" y="-29319"/>
              <a:ext cx="5969" cy="6160"/>
            </a:xfrm>
            <a:custGeom>
              <a:avLst/>
              <a:gdLst/>
              <a:ahLst/>
              <a:cxnLst/>
              <a:rect l="l" t="t" r="r" b="b"/>
              <a:pathLst>
                <a:path w="125" h="129" extrusionOk="0">
                  <a:moveTo>
                    <a:pt x="87" y="1"/>
                  </a:moveTo>
                  <a:lnTo>
                    <a:pt x="87" y="1"/>
                  </a:lnTo>
                  <a:cubicBezTo>
                    <a:pt x="68" y="38"/>
                    <a:pt x="35" y="30"/>
                    <a:pt x="1" y="34"/>
                  </a:cubicBezTo>
                  <a:cubicBezTo>
                    <a:pt x="16" y="64"/>
                    <a:pt x="12" y="106"/>
                    <a:pt x="46" y="128"/>
                  </a:cubicBezTo>
                  <a:lnTo>
                    <a:pt x="98" y="128"/>
                  </a:lnTo>
                  <a:cubicBezTo>
                    <a:pt x="113" y="109"/>
                    <a:pt x="120" y="87"/>
                    <a:pt x="125" y="64"/>
                  </a:cubicBezTo>
                  <a:cubicBezTo>
                    <a:pt x="120" y="61"/>
                    <a:pt x="117" y="61"/>
                    <a:pt x="113" y="61"/>
                  </a:cubicBezTo>
                  <a:cubicBezTo>
                    <a:pt x="109" y="61"/>
                    <a:pt x="106" y="61"/>
                    <a:pt x="102" y="64"/>
                  </a:cubicBezTo>
                  <a:cubicBezTo>
                    <a:pt x="94" y="64"/>
                    <a:pt x="91" y="68"/>
                    <a:pt x="87" y="68"/>
                  </a:cubicBezTo>
                  <a:cubicBezTo>
                    <a:pt x="87" y="68"/>
                    <a:pt x="83" y="64"/>
                    <a:pt x="80" y="64"/>
                  </a:cubicBezTo>
                  <a:cubicBezTo>
                    <a:pt x="75" y="42"/>
                    <a:pt x="117" y="23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1" name="Google Shape;18991;p13"/>
            <p:cNvSpPr/>
            <p:nvPr/>
          </p:nvSpPr>
          <p:spPr>
            <a:xfrm>
              <a:off x="-5290696" y="92062"/>
              <a:ext cx="7210" cy="9168"/>
            </a:xfrm>
            <a:custGeom>
              <a:avLst/>
              <a:gdLst/>
              <a:ahLst/>
              <a:cxnLst/>
              <a:rect l="l" t="t" r="r" b="b"/>
              <a:pathLst>
                <a:path w="151" h="192" extrusionOk="0">
                  <a:moveTo>
                    <a:pt x="120" y="0"/>
                  </a:moveTo>
                  <a:cubicBezTo>
                    <a:pt x="112" y="4"/>
                    <a:pt x="102" y="8"/>
                    <a:pt x="90" y="12"/>
                  </a:cubicBezTo>
                  <a:cubicBezTo>
                    <a:pt x="112" y="49"/>
                    <a:pt x="68" y="76"/>
                    <a:pt x="68" y="105"/>
                  </a:cubicBezTo>
                  <a:cubicBezTo>
                    <a:pt x="68" y="135"/>
                    <a:pt x="60" y="143"/>
                    <a:pt x="50" y="143"/>
                  </a:cubicBezTo>
                  <a:cubicBezTo>
                    <a:pt x="41" y="143"/>
                    <a:pt x="31" y="138"/>
                    <a:pt x="15" y="131"/>
                  </a:cubicBezTo>
                  <a:lnTo>
                    <a:pt x="15" y="131"/>
                  </a:lnTo>
                  <a:cubicBezTo>
                    <a:pt x="0" y="176"/>
                    <a:pt x="45" y="173"/>
                    <a:pt x="68" y="191"/>
                  </a:cubicBezTo>
                  <a:cubicBezTo>
                    <a:pt x="83" y="169"/>
                    <a:pt x="79" y="135"/>
                    <a:pt x="109" y="120"/>
                  </a:cubicBezTo>
                  <a:cubicBezTo>
                    <a:pt x="117" y="131"/>
                    <a:pt x="112" y="147"/>
                    <a:pt x="120" y="154"/>
                  </a:cubicBezTo>
                  <a:cubicBezTo>
                    <a:pt x="124" y="157"/>
                    <a:pt x="128" y="157"/>
                    <a:pt x="128" y="161"/>
                  </a:cubicBezTo>
                  <a:cubicBezTo>
                    <a:pt x="146" y="120"/>
                    <a:pt x="112" y="76"/>
                    <a:pt x="143" y="34"/>
                  </a:cubicBezTo>
                  <a:cubicBezTo>
                    <a:pt x="150" y="26"/>
                    <a:pt x="135" y="8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2" name="Google Shape;18992;p13"/>
            <p:cNvSpPr/>
            <p:nvPr/>
          </p:nvSpPr>
          <p:spPr>
            <a:xfrm>
              <a:off x="-5263192" y="116844"/>
              <a:ext cx="7210" cy="5969"/>
            </a:xfrm>
            <a:custGeom>
              <a:avLst/>
              <a:gdLst/>
              <a:ahLst/>
              <a:cxnLst/>
              <a:rect l="l" t="t" r="r" b="b"/>
              <a:pathLst>
                <a:path w="151" h="125" extrusionOk="0">
                  <a:moveTo>
                    <a:pt x="83" y="1"/>
                  </a:moveTo>
                  <a:cubicBezTo>
                    <a:pt x="52" y="1"/>
                    <a:pt x="34" y="23"/>
                    <a:pt x="19" y="72"/>
                  </a:cubicBezTo>
                  <a:cubicBezTo>
                    <a:pt x="15" y="83"/>
                    <a:pt x="0" y="90"/>
                    <a:pt x="7" y="106"/>
                  </a:cubicBezTo>
                  <a:cubicBezTo>
                    <a:pt x="19" y="113"/>
                    <a:pt x="30" y="125"/>
                    <a:pt x="41" y="125"/>
                  </a:cubicBezTo>
                  <a:cubicBezTo>
                    <a:pt x="49" y="125"/>
                    <a:pt x="57" y="121"/>
                    <a:pt x="64" y="109"/>
                  </a:cubicBezTo>
                  <a:cubicBezTo>
                    <a:pt x="57" y="90"/>
                    <a:pt x="49" y="76"/>
                    <a:pt x="60" y="57"/>
                  </a:cubicBezTo>
                  <a:lnTo>
                    <a:pt x="64" y="57"/>
                  </a:lnTo>
                  <a:cubicBezTo>
                    <a:pt x="75" y="57"/>
                    <a:pt x="83" y="57"/>
                    <a:pt x="93" y="61"/>
                  </a:cubicBezTo>
                  <a:cubicBezTo>
                    <a:pt x="102" y="64"/>
                    <a:pt x="109" y="64"/>
                    <a:pt x="120" y="64"/>
                  </a:cubicBezTo>
                  <a:cubicBezTo>
                    <a:pt x="135" y="64"/>
                    <a:pt x="146" y="57"/>
                    <a:pt x="150" y="23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3" name="Google Shape;18993;p13"/>
            <p:cNvSpPr/>
            <p:nvPr/>
          </p:nvSpPr>
          <p:spPr>
            <a:xfrm>
              <a:off x="-5247148" y="-212631"/>
              <a:ext cx="5969" cy="7019"/>
            </a:xfrm>
            <a:custGeom>
              <a:avLst/>
              <a:gdLst/>
              <a:ahLst/>
              <a:cxnLst/>
              <a:rect l="l" t="t" r="r" b="b"/>
              <a:pathLst>
                <a:path w="125" h="147" extrusionOk="0">
                  <a:moveTo>
                    <a:pt x="45" y="1"/>
                  </a:moveTo>
                  <a:cubicBezTo>
                    <a:pt x="35" y="1"/>
                    <a:pt x="27" y="4"/>
                    <a:pt x="19" y="8"/>
                  </a:cubicBezTo>
                  <a:cubicBezTo>
                    <a:pt x="1" y="37"/>
                    <a:pt x="27" y="72"/>
                    <a:pt x="4" y="98"/>
                  </a:cubicBezTo>
                  <a:cubicBezTo>
                    <a:pt x="27" y="105"/>
                    <a:pt x="12" y="146"/>
                    <a:pt x="42" y="146"/>
                  </a:cubicBezTo>
                  <a:lnTo>
                    <a:pt x="45" y="146"/>
                  </a:lnTo>
                  <a:cubicBezTo>
                    <a:pt x="42" y="82"/>
                    <a:pt x="102" y="116"/>
                    <a:pt x="124" y="98"/>
                  </a:cubicBezTo>
                  <a:cubicBezTo>
                    <a:pt x="109" y="64"/>
                    <a:pt x="68" y="49"/>
                    <a:pt x="64" y="4"/>
                  </a:cubicBezTo>
                  <a:cubicBezTo>
                    <a:pt x="57" y="4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4" name="Google Shape;18994;p13"/>
            <p:cNvSpPr/>
            <p:nvPr/>
          </p:nvSpPr>
          <p:spPr>
            <a:xfrm>
              <a:off x="-5365998" y="135466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45" y="0"/>
                  </a:moveTo>
                  <a:cubicBezTo>
                    <a:pt x="38" y="7"/>
                    <a:pt x="30" y="19"/>
                    <a:pt x="22" y="26"/>
                  </a:cubicBezTo>
                  <a:cubicBezTo>
                    <a:pt x="0" y="49"/>
                    <a:pt x="22" y="82"/>
                    <a:pt x="0" y="104"/>
                  </a:cubicBezTo>
                  <a:cubicBezTo>
                    <a:pt x="19" y="112"/>
                    <a:pt x="38" y="123"/>
                    <a:pt x="60" y="131"/>
                  </a:cubicBezTo>
                  <a:cubicBezTo>
                    <a:pt x="64" y="123"/>
                    <a:pt x="60" y="109"/>
                    <a:pt x="74" y="109"/>
                  </a:cubicBezTo>
                  <a:lnTo>
                    <a:pt x="79" y="109"/>
                  </a:lnTo>
                  <a:cubicBezTo>
                    <a:pt x="105" y="109"/>
                    <a:pt x="127" y="109"/>
                    <a:pt x="153" y="112"/>
                  </a:cubicBezTo>
                  <a:cubicBezTo>
                    <a:pt x="150" y="101"/>
                    <a:pt x="142" y="90"/>
                    <a:pt x="138" y="78"/>
                  </a:cubicBezTo>
                  <a:cubicBezTo>
                    <a:pt x="131" y="82"/>
                    <a:pt x="124" y="86"/>
                    <a:pt x="119" y="86"/>
                  </a:cubicBezTo>
                  <a:cubicBezTo>
                    <a:pt x="109" y="86"/>
                    <a:pt x="97" y="78"/>
                    <a:pt x="93" y="59"/>
                  </a:cubicBezTo>
                  <a:cubicBezTo>
                    <a:pt x="86" y="33"/>
                    <a:pt x="67" y="1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5" name="Google Shape;18995;p13"/>
            <p:cNvSpPr/>
            <p:nvPr/>
          </p:nvSpPr>
          <p:spPr>
            <a:xfrm>
              <a:off x="-5124717" y="-229917"/>
              <a:ext cx="5969" cy="7688"/>
            </a:xfrm>
            <a:custGeom>
              <a:avLst/>
              <a:gdLst/>
              <a:ahLst/>
              <a:cxnLst/>
              <a:rect l="l" t="t" r="r" b="b"/>
              <a:pathLst>
                <a:path w="125" h="161" extrusionOk="0">
                  <a:moveTo>
                    <a:pt x="102" y="0"/>
                  </a:moveTo>
                  <a:cubicBezTo>
                    <a:pt x="95" y="0"/>
                    <a:pt x="87" y="7"/>
                    <a:pt x="83" y="11"/>
                  </a:cubicBezTo>
                  <a:cubicBezTo>
                    <a:pt x="76" y="15"/>
                    <a:pt x="68" y="18"/>
                    <a:pt x="61" y="18"/>
                  </a:cubicBezTo>
                  <a:cubicBezTo>
                    <a:pt x="57" y="18"/>
                    <a:pt x="50" y="18"/>
                    <a:pt x="46" y="15"/>
                  </a:cubicBezTo>
                  <a:cubicBezTo>
                    <a:pt x="42" y="11"/>
                    <a:pt x="38" y="11"/>
                    <a:pt x="35" y="11"/>
                  </a:cubicBezTo>
                  <a:cubicBezTo>
                    <a:pt x="28" y="11"/>
                    <a:pt x="20" y="18"/>
                    <a:pt x="20" y="30"/>
                  </a:cubicBezTo>
                  <a:cubicBezTo>
                    <a:pt x="31" y="71"/>
                    <a:pt x="1" y="116"/>
                    <a:pt x="28" y="157"/>
                  </a:cubicBezTo>
                  <a:cubicBezTo>
                    <a:pt x="38" y="157"/>
                    <a:pt x="50" y="161"/>
                    <a:pt x="57" y="161"/>
                  </a:cubicBezTo>
                  <a:cubicBezTo>
                    <a:pt x="72" y="149"/>
                    <a:pt x="72" y="130"/>
                    <a:pt x="76" y="116"/>
                  </a:cubicBezTo>
                  <a:cubicBezTo>
                    <a:pt x="76" y="101"/>
                    <a:pt x="72" y="85"/>
                    <a:pt x="72" y="71"/>
                  </a:cubicBezTo>
                  <a:cubicBezTo>
                    <a:pt x="72" y="56"/>
                    <a:pt x="76" y="49"/>
                    <a:pt x="83" y="49"/>
                  </a:cubicBezTo>
                  <a:cubicBezTo>
                    <a:pt x="87" y="49"/>
                    <a:pt x="98" y="52"/>
                    <a:pt x="106" y="56"/>
                  </a:cubicBezTo>
                  <a:cubicBezTo>
                    <a:pt x="109" y="52"/>
                    <a:pt x="113" y="45"/>
                    <a:pt x="121" y="37"/>
                  </a:cubicBezTo>
                  <a:lnTo>
                    <a:pt x="124" y="33"/>
                  </a:lnTo>
                  <a:cubicBezTo>
                    <a:pt x="109" y="26"/>
                    <a:pt x="102" y="18"/>
                    <a:pt x="106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6" name="Google Shape;18996;p13"/>
            <p:cNvSpPr/>
            <p:nvPr/>
          </p:nvSpPr>
          <p:spPr>
            <a:xfrm>
              <a:off x="-5365138" y="180590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1" y="116"/>
                  </a:moveTo>
                  <a:cubicBezTo>
                    <a:pt x="1" y="124"/>
                    <a:pt x="1" y="128"/>
                    <a:pt x="4" y="128"/>
                  </a:cubicBezTo>
                  <a:cubicBezTo>
                    <a:pt x="4" y="124"/>
                    <a:pt x="1" y="120"/>
                    <a:pt x="1" y="116"/>
                  </a:cubicBezTo>
                  <a:close/>
                  <a:moveTo>
                    <a:pt x="83" y="1"/>
                  </a:moveTo>
                  <a:cubicBezTo>
                    <a:pt x="65" y="1"/>
                    <a:pt x="53" y="4"/>
                    <a:pt x="53" y="23"/>
                  </a:cubicBezTo>
                  <a:cubicBezTo>
                    <a:pt x="53" y="68"/>
                    <a:pt x="16" y="87"/>
                    <a:pt x="1" y="116"/>
                  </a:cubicBezTo>
                  <a:cubicBezTo>
                    <a:pt x="1" y="116"/>
                    <a:pt x="1" y="116"/>
                    <a:pt x="1" y="116"/>
                  </a:cubicBezTo>
                  <a:lnTo>
                    <a:pt x="1" y="116"/>
                  </a:lnTo>
                  <a:cubicBezTo>
                    <a:pt x="4" y="120"/>
                    <a:pt x="4" y="124"/>
                    <a:pt x="12" y="128"/>
                  </a:cubicBezTo>
                  <a:cubicBezTo>
                    <a:pt x="12" y="124"/>
                    <a:pt x="16" y="116"/>
                    <a:pt x="20" y="116"/>
                  </a:cubicBezTo>
                  <a:lnTo>
                    <a:pt x="23" y="116"/>
                  </a:lnTo>
                  <a:cubicBezTo>
                    <a:pt x="30" y="116"/>
                    <a:pt x="39" y="109"/>
                    <a:pt x="42" y="98"/>
                  </a:cubicBezTo>
                  <a:cubicBezTo>
                    <a:pt x="49" y="87"/>
                    <a:pt x="53" y="79"/>
                    <a:pt x="65" y="79"/>
                  </a:cubicBezTo>
                  <a:cubicBezTo>
                    <a:pt x="68" y="79"/>
                    <a:pt x="75" y="79"/>
                    <a:pt x="83" y="87"/>
                  </a:cubicBezTo>
                  <a:cubicBezTo>
                    <a:pt x="113" y="113"/>
                    <a:pt x="72" y="135"/>
                    <a:pt x="68" y="158"/>
                  </a:cubicBezTo>
                  <a:cubicBezTo>
                    <a:pt x="83" y="161"/>
                    <a:pt x="101" y="158"/>
                    <a:pt x="113" y="168"/>
                  </a:cubicBezTo>
                  <a:cubicBezTo>
                    <a:pt x="158" y="154"/>
                    <a:pt x="132" y="106"/>
                    <a:pt x="128" y="101"/>
                  </a:cubicBezTo>
                  <a:cubicBezTo>
                    <a:pt x="75" y="75"/>
                    <a:pt x="101" y="38"/>
                    <a:pt x="120" y="4"/>
                  </a:cubicBezTo>
                  <a:cubicBezTo>
                    <a:pt x="106" y="1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7" name="Google Shape;18997;p13"/>
            <p:cNvSpPr/>
            <p:nvPr/>
          </p:nvSpPr>
          <p:spPr>
            <a:xfrm>
              <a:off x="-5057771" y="-15949"/>
              <a:ext cx="7544" cy="4871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132" y="1"/>
                  </a:moveTo>
                  <a:cubicBezTo>
                    <a:pt x="91" y="1"/>
                    <a:pt x="57" y="16"/>
                    <a:pt x="27" y="38"/>
                  </a:cubicBezTo>
                  <a:cubicBezTo>
                    <a:pt x="23" y="38"/>
                    <a:pt x="23" y="35"/>
                    <a:pt x="20" y="35"/>
                  </a:cubicBezTo>
                  <a:lnTo>
                    <a:pt x="20" y="38"/>
                  </a:lnTo>
                  <a:cubicBezTo>
                    <a:pt x="12" y="53"/>
                    <a:pt x="8" y="68"/>
                    <a:pt x="1" y="83"/>
                  </a:cubicBezTo>
                  <a:cubicBezTo>
                    <a:pt x="20" y="95"/>
                    <a:pt x="39" y="102"/>
                    <a:pt x="57" y="102"/>
                  </a:cubicBezTo>
                  <a:cubicBezTo>
                    <a:pt x="75" y="102"/>
                    <a:pt x="98" y="95"/>
                    <a:pt x="113" y="72"/>
                  </a:cubicBezTo>
                  <a:cubicBezTo>
                    <a:pt x="120" y="64"/>
                    <a:pt x="132" y="61"/>
                    <a:pt x="139" y="57"/>
                  </a:cubicBezTo>
                  <a:cubicBezTo>
                    <a:pt x="128" y="35"/>
                    <a:pt x="158" y="19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8" name="Google Shape;18998;p13"/>
            <p:cNvSpPr/>
            <p:nvPr/>
          </p:nvSpPr>
          <p:spPr>
            <a:xfrm>
              <a:off x="-5140952" y="-2722"/>
              <a:ext cx="6637" cy="4871"/>
            </a:xfrm>
            <a:custGeom>
              <a:avLst/>
              <a:gdLst/>
              <a:ahLst/>
              <a:cxnLst/>
              <a:rect l="l" t="t" r="r" b="b"/>
              <a:pathLst>
                <a:path w="139" h="102" extrusionOk="0">
                  <a:moveTo>
                    <a:pt x="54" y="1"/>
                  </a:moveTo>
                  <a:cubicBezTo>
                    <a:pt x="42" y="1"/>
                    <a:pt x="31" y="4"/>
                    <a:pt x="23" y="15"/>
                  </a:cubicBezTo>
                  <a:cubicBezTo>
                    <a:pt x="1" y="42"/>
                    <a:pt x="4" y="68"/>
                    <a:pt x="12" y="94"/>
                  </a:cubicBezTo>
                  <a:cubicBezTo>
                    <a:pt x="16" y="98"/>
                    <a:pt x="23" y="101"/>
                    <a:pt x="35" y="101"/>
                  </a:cubicBezTo>
                  <a:cubicBezTo>
                    <a:pt x="54" y="101"/>
                    <a:pt x="87" y="94"/>
                    <a:pt x="94" y="82"/>
                  </a:cubicBezTo>
                  <a:cubicBezTo>
                    <a:pt x="139" y="53"/>
                    <a:pt x="98" y="30"/>
                    <a:pt x="83" y="12"/>
                  </a:cubicBezTo>
                  <a:cubicBezTo>
                    <a:pt x="76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9" name="Google Shape;18999;p13"/>
            <p:cNvSpPr/>
            <p:nvPr/>
          </p:nvSpPr>
          <p:spPr>
            <a:xfrm>
              <a:off x="-4894801" y="143106"/>
              <a:ext cx="7401" cy="5062"/>
            </a:xfrm>
            <a:custGeom>
              <a:avLst/>
              <a:gdLst/>
              <a:ahLst/>
              <a:cxnLst/>
              <a:rect l="l" t="t" r="r" b="b"/>
              <a:pathLst>
                <a:path w="155" h="106" extrusionOk="0">
                  <a:moveTo>
                    <a:pt x="68" y="1"/>
                  </a:moveTo>
                  <a:cubicBezTo>
                    <a:pt x="57" y="1"/>
                    <a:pt x="49" y="8"/>
                    <a:pt x="46" y="16"/>
                  </a:cubicBezTo>
                  <a:cubicBezTo>
                    <a:pt x="38" y="23"/>
                    <a:pt x="30" y="30"/>
                    <a:pt x="19" y="30"/>
                  </a:cubicBezTo>
                  <a:lnTo>
                    <a:pt x="12" y="30"/>
                  </a:lnTo>
                  <a:cubicBezTo>
                    <a:pt x="8" y="34"/>
                    <a:pt x="4" y="38"/>
                    <a:pt x="1" y="42"/>
                  </a:cubicBezTo>
                  <a:cubicBezTo>
                    <a:pt x="8" y="61"/>
                    <a:pt x="23" y="75"/>
                    <a:pt x="19" y="94"/>
                  </a:cubicBezTo>
                  <a:cubicBezTo>
                    <a:pt x="23" y="98"/>
                    <a:pt x="27" y="101"/>
                    <a:pt x="30" y="106"/>
                  </a:cubicBezTo>
                  <a:cubicBezTo>
                    <a:pt x="49" y="98"/>
                    <a:pt x="64" y="79"/>
                    <a:pt x="87" y="79"/>
                  </a:cubicBezTo>
                  <a:cubicBezTo>
                    <a:pt x="90" y="79"/>
                    <a:pt x="98" y="83"/>
                    <a:pt x="106" y="87"/>
                  </a:cubicBezTo>
                  <a:cubicBezTo>
                    <a:pt x="109" y="83"/>
                    <a:pt x="113" y="83"/>
                    <a:pt x="116" y="83"/>
                  </a:cubicBezTo>
                  <a:cubicBezTo>
                    <a:pt x="132" y="83"/>
                    <a:pt x="139" y="94"/>
                    <a:pt x="150" y="101"/>
                  </a:cubicBezTo>
                  <a:cubicBezTo>
                    <a:pt x="154" y="94"/>
                    <a:pt x="154" y="87"/>
                    <a:pt x="147" y="79"/>
                  </a:cubicBezTo>
                  <a:cubicBezTo>
                    <a:pt x="142" y="56"/>
                    <a:pt x="135" y="34"/>
                    <a:pt x="132" y="8"/>
                  </a:cubicBezTo>
                  <a:lnTo>
                    <a:pt x="124" y="8"/>
                  </a:lnTo>
                  <a:cubicBezTo>
                    <a:pt x="109" y="8"/>
                    <a:pt x="94" y="20"/>
                    <a:pt x="80" y="20"/>
                  </a:cubicBezTo>
                  <a:cubicBezTo>
                    <a:pt x="75" y="23"/>
                    <a:pt x="75" y="23"/>
                    <a:pt x="72" y="23"/>
                  </a:cubicBezTo>
                  <a:cubicBezTo>
                    <a:pt x="53" y="23"/>
                    <a:pt x="75" y="8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0" name="Google Shape;19000;p13"/>
            <p:cNvSpPr/>
            <p:nvPr/>
          </p:nvSpPr>
          <p:spPr>
            <a:xfrm>
              <a:off x="-5174329" y="266110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57" y="0"/>
                  </a:moveTo>
                  <a:cubicBezTo>
                    <a:pt x="46" y="0"/>
                    <a:pt x="38" y="15"/>
                    <a:pt x="30" y="49"/>
                  </a:cubicBezTo>
                  <a:cubicBezTo>
                    <a:pt x="27" y="64"/>
                    <a:pt x="16" y="64"/>
                    <a:pt x="8" y="71"/>
                  </a:cubicBezTo>
                  <a:cubicBezTo>
                    <a:pt x="1" y="82"/>
                    <a:pt x="1" y="90"/>
                    <a:pt x="4" y="101"/>
                  </a:cubicBezTo>
                  <a:cubicBezTo>
                    <a:pt x="20" y="113"/>
                    <a:pt x="30" y="131"/>
                    <a:pt x="49" y="131"/>
                  </a:cubicBezTo>
                  <a:cubicBezTo>
                    <a:pt x="53" y="131"/>
                    <a:pt x="61" y="131"/>
                    <a:pt x="64" y="127"/>
                  </a:cubicBezTo>
                  <a:cubicBezTo>
                    <a:pt x="102" y="104"/>
                    <a:pt x="83" y="56"/>
                    <a:pt x="106" y="26"/>
                  </a:cubicBezTo>
                  <a:cubicBezTo>
                    <a:pt x="83" y="11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1" name="Google Shape;19001;p13"/>
            <p:cNvSpPr/>
            <p:nvPr/>
          </p:nvSpPr>
          <p:spPr>
            <a:xfrm>
              <a:off x="-5206274" y="235932"/>
              <a:ext cx="5587" cy="6637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64" y="1"/>
                  </a:moveTo>
                  <a:cubicBezTo>
                    <a:pt x="31" y="1"/>
                    <a:pt x="19" y="38"/>
                    <a:pt x="0" y="56"/>
                  </a:cubicBezTo>
                  <a:cubicBezTo>
                    <a:pt x="35" y="60"/>
                    <a:pt x="27" y="94"/>
                    <a:pt x="38" y="113"/>
                  </a:cubicBezTo>
                  <a:cubicBezTo>
                    <a:pt x="49" y="131"/>
                    <a:pt x="61" y="139"/>
                    <a:pt x="71" y="139"/>
                  </a:cubicBezTo>
                  <a:cubicBezTo>
                    <a:pt x="83" y="139"/>
                    <a:pt x="94" y="135"/>
                    <a:pt x="105" y="124"/>
                  </a:cubicBezTo>
                  <a:cubicBezTo>
                    <a:pt x="94" y="98"/>
                    <a:pt x="116" y="68"/>
                    <a:pt x="87" y="46"/>
                  </a:cubicBezTo>
                  <a:cubicBezTo>
                    <a:pt x="83" y="49"/>
                    <a:pt x="79" y="49"/>
                    <a:pt x="79" y="49"/>
                  </a:cubicBezTo>
                  <a:cubicBezTo>
                    <a:pt x="76" y="49"/>
                    <a:pt x="71" y="46"/>
                    <a:pt x="68" y="41"/>
                  </a:cubicBezTo>
                  <a:cubicBezTo>
                    <a:pt x="64" y="23"/>
                    <a:pt x="83" y="19"/>
                    <a:pt x="94" y="12"/>
                  </a:cubicBezTo>
                  <a:cubicBezTo>
                    <a:pt x="90" y="12"/>
                    <a:pt x="83" y="8"/>
                    <a:pt x="79" y="4"/>
                  </a:cubicBezTo>
                  <a:cubicBezTo>
                    <a:pt x="76" y="1"/>
                    <a:pt x="6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2" name="Google Shape;19002;p13"/>
            <p:cNvSpPr/>
            <p:nvPr/>
          </p:nvSpPr>
          <p:spPr>
            <a:xfrm>
              <a:off x="-5152316" y="239848"/>
              <a:ext cx="6971" cy="6876"/>
            </a:xfrm>
            <a:custGeom>
              <a:avLst/>
              <a:gdLst/>
              <a:ahLst/>
              <a:cxnLst/>
              <a:rect l="l" t="t" r="r" b="b"/>
              <a:pathLst>
                <a:path w="146" h="144" extrusionOk="0">
                  <a:moveTo>
                    <a:pt x="82" y="0"/>
                  </a:moveTo>
                  <a:cubicBezTo>
                    <a:pt x="78" y="0"/>
                    <a:pt x="71" y="0"/>
                    <a:pt x="67" y="12"/>
                  </a:cubicBezTo>
                  <a:cubicBezTo>
                    <a:pt x="52" y="53"/>
                    <a:pt x="11" y="87"/>
                    <a:pt x="0" y="131"/>
                  </a:cubicBezTo>
                  <a:cubicBezTo>
                    <a:pt x="7" y="139"/>
                    <a:pt x="14" y="143"/>
                    <a:pt x="18" y="143"/>
                  </a:cubicBezTo>
                  <a:cubicBezTo>
                    <a:pt x="30" y="143"/>
                    <a:pt x="40" y="135"/>
                    <a:pt x="52" y="128"/>
                  </a:cubicBezTo>
                  <a:cubicBezTo>
                    <a:pt x="59" y="121"/>
                    <a:pt x="71" y="113"/>
                    <a:pt x="82" y="113"/>
                  </a:cubicBezTo>
                  <a:cubicBezTo>
                    <a:pt x="85" y="113"/>
                    <a:pt x="90" y="113"/>
                    <a:pt x="90" y="116"/>
                  </a:cubicBezTo>
                  <a:cubicBezTo>
                    <a:pt x="93" y="109"/>
                    <a:pt x="97" y="105"/>
                    <a:pt x="100" y="102"/>
                  </a:cubicBezTo>
                  <a:cubicBezTo>
                    <a:pt x="100" y="87"/>
                    <a:pt x="108" y="79"/>
                    <a:pt x="119" y="71"/>
                  </a:cubicBezTo>
                  <a:cubicBezTo>
                    <a:pt x="145" y="61"/>
                    <a:pt x="145" y="45"/>
                    <a:pt x="116" y="45"/>
                  </a:cubicBezTo>
                  <a:cubicBezTo>
                    <a:pt x="97" y="42"/>
                    <a:pt x="78" y="49"/>
                    <a:pt x="97" y="23"/>
                  </a:cubicBezTo>
                  <a:cubicBezTo>
                    <a:pt x="104" y="12"/>
                    <a:pt x="104" y="4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3" name="Google Shape;19003;p13"/>
            <p:cNvSpPr/>
            <p:nvPr/>
          </p:nvSpPr>
          <p:spPr>
            <a:xfrm>
              <a:off x="-5205558" y="-127827"/>
              <a:ext cx="6160" cy="5396"/>
            </a:xfrm>
            <a:custGeom>
              <a:avLst/>
              <a:gdLst/>
              <a:ahLst/>
              <a:cxnLst/>
              <a:rect l="l" t="t" r="r" b="b"/>
              <a:pathLst>
                <a:path w="129" h="113" extrusionOk="0">
                  <a:moveTo>
                    <a:pt x="128" y="0"/>
                  </a:moveTo>
                  <a:lnTo>
                    <a:pt x="128" y="0"/>
                  </a:lnTo>
                  <a:cubicBezTo>
                    <a:pt x="79" y="11"/>
                    <a:pt x="27" y="7"/>
                    <a:pt x="1" y="60"/>
                  </a:cubicBezTo>
                  <a:cubicBezTo>
                    <a:pt x="4" y="78"/>
                    <a:pt x="8" y="93"/>
                    <a:pt x="12" y="112"/>
                  </a:cubicBezTo>
                  <a:lnTo>
                    <a:pt x="16" y="112"/>
                  </a:lnTo>
                  <a:cubicBezTo>
                    <a:pt x="30" y="112"/>
                    <a:pt x="38" y="109"/>
                    <a:pt x="49" y="101"/>
                  </a:cubicBezTo>
                  <a:cubicBezTo>
                    <a:pt x="61" y="97"/>
                    <a:pt x="68" y="93"/>
                    <a:pt x="83" y="93"/>
                  </a:cubicBezTo>
                  <a:lnTo>
                    <a:pt x="90" y="93"/>
                  </a:lnTo>
                  <a:cubicBezTo>
                    <a:pt x="98" y="83"/>
                    <a:pt x="90" y="56"/>
                    <a:pt x="113" y="56"/>
                  </a:cubicBezTo>
                  <a:lnTo>
                    <a:pt x="120" y="56"/>
                  </a:lnTo>
                  <a:cubicBezTo>
                    <a:pt x="124" y="38"/>
                    <a:pt x="109" y="19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4" name="Google Shape;19004;p13"/>
            <p:cNvSpPr/>
            <p:nvPr/>
          </p:nvSpPr>
          <p:spPr>
            <a:xfrm>
              <a:off x="-5294086" y="-99464"/>
              <a:ext cx="8452" cy="7545"/>
            </a:xfrm>
            <a:custGeom>
              <a:avLst/>
              <a:gdLst/>
              <a:ahLst/>
              <a:cxnLst/>
              <a:rect l="l" t="t" r="r" b="b"/>
              <a:pathLst>
                <a:path w="177" h="158" extrusionOk="0">
                  <a:moveTo>
                    <a:pt x="169" y="0"/>
                  </a:moveTo>
                  <a:cubicBezTo>
                    <a:pt x="139" y="0"/>
                    <a:pt x="147" y="49"/>
                    <a:pt x="112" y="49"/>
                  </a:cubicBezTo>
                  <a:lnTo>
                    <a:pt x="109" y="49"/>
                  </a:lnTo>
                  <a:cubicBezTo>
                    <a:pt x="102" y="49"/>
                    <a:pt x="94" y="53"/>
                    <a:pt x="86" y="53"/>
                  </a:cubicBezTo>
                  <a:cubicBezTo>
                    <a:pt x="71" y="64"/>
                    <a:pt x="57" y="72"/>
                    <a:pt x="42" y="83"/>
                  </a:cubicBezTo>
                  <a:cubicBezTo>
                    <a:pt x="0" y="98"/>
                    <a:pt x="26" y="117"/>
                    <a:pt x="42" y="131"/>
                  </a:cubicBezTo>
                  <a:cubicBezTo>
                    <a:pt x="57" y="143"/>
                    <a:pt x="79" y="150"/>
                    <a:pt x="98" y="157"/>
                  </a:cubicBezTo>
                  <a:cubicBezTo>
                    <a:pt x="102" y="109"/>
                    <a:pt x="143" y="75"/>
                    <a:pt x="161" y="34"/>
                  </a:cubicBezTo>
                  <a:cubicBezTo>
                    <a:pt x="169" y="23"/>
                    <a:pt x="176" y="12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5" name="Google Shape;19005;p13"/>
            <p:cNvSpPr/>
            <p:nvPr/>
          </p:nvSpPr>
          <p:spPr>
            <a:xfrm>
              <a:off x="-5040629" y="65083"/>
              <a:ext cx="6494" cy="4679"/>
            </a:xfrm>
            <a:custGeom>
              <a:avLst/>
              <a:gdLst/>
              <a:ahLst/>
              <a:cxnLst/>
              <a:rect l="l" t="t" r="r" b="b"/>
              <a:pathLst>
                <a:path w="136" h="98" extrusionOk="0">
                  <a:moveTo>
                    <a:pt x="56" y="1"/>
                  </a:moveTo>
                  <a:cubicBezTo>
                    <a:pt x="46" y="23"/>
                    <a:pt x="16" y="27"/>
                    <a:pt x="1" y="46"/>
                  </a:cubicBezTo>
                  <a:cubicBezTo>
                    <a:pt x="12" y="65"/>
                    <a:pt x="23" y="80"/>
                    <a:pt x="38" y="98"/>
                  </a:cubicBezTo>
                  <a:lnTo>
                    <a:pt x="53" y="98"/>
                  </a:lnTo>
                  <a:cubicBezTo>
                    <a:pt x="61" y="98"/>
                    <a:pt x="72" y="98"/>
                    <a:pt x="79" y="94"/>
                  </a:cubicBezTo>
                  <a:cubicBezTo>
                    <a:pt x="128" y="83"/>
                    <a:pt x="135" y="65"/>
                    <a:pt x="109" y="23"/>
                  </a:cubicBezTo>
                  <a:cubicBezTo>
                    <a:pt x="98" y="8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6" name="Google Shape;19006;p13"/>
            <p:cNvSpPr/>
            <p:nvPr/>
          </p:nvSpPr>
          <p:spPr>
            <a:xfrm>
              <a:off x="-5221076" y="-60356"/>
              <a:ext cx="5587" cy="5539"/>
            </a:xfrm>
            <a:custGeom>
              <a:avLst/>
              <a:gdLst/>
              <a:ahLst/>
              <a:cxnLst/>
              <a:rect l="l" t="t" r="r" b="b"/>
              <a:pathLst>
                <a:path w="117" h="116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23"/>
                    <a:pt x="23" y="45"/>
                    <a:pt x="12" y="67"/>
                  </a:cubicBezTo>
                  <a:cubicBezTo>
                    <a:pt x="19" y="71"/>
                    <a:pt x="23" y="78"/>
                    <a:pt x="27" y="83"/>
                  </a:cubicBezTo>
                  <a:cubicBezTo>
                    <a:pt x="38" y="97"/>
                    <a:pt x="41" y="116"/>
                    <a:pt x="57" y="116"/>
                  </a:cubicBezTo>
                  <a:cubicBezTo>
                    <a:pt x="64" y="116"/>
                    <a:pt x="67" y="112"/>
                    <a:pt x="79" y="109"/>
                  </a:cubicBezTo>
                  <a:cubicBezTo>
                    <a:pt x="105" y="93"/>
                    <a:pt x="117" y="78"/>
                    <a:pt x="105" y="45"/>
                  </a:cubicBezTo>
                  <a:cubicBezTo>
                    <a:pt x="94" y="7"/>
                    <a:pt x="72" y="4"/>
                    <a:pt x="49" y="4"/>
                  </a:cubicBezTo>
                  <a:lnTo>
                    <a:pt x="31" y="4"/>
                  </a:lnTo>
                  <a:cubicBezTo>
                    <a:pt x="23" y="4"/>
                    <a:pt x="15" y="4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7" name="Google Shape;19007;p13"/>
            <p:cNvSpPr/>
            <p:nvPr/>
          </p:nvSpPr>
          <p:spPr>
            <a:xfrm>
              <a:off x="-4971344" y="119900"/>
              <a:ext cx="6494" cy="11317"/>
            </a:xfrm>
            <a:custGeom>
              <a:avLst/>
              <a:gdLst/>
              <a:ahLst/>
              <a:cxnLst/>
              <a:rect l="l" t="t" r="r" b="b"/>
              <a:pathLst>
                <a:path w="136" h="237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45"/>
                    <a:pt x="94" y="102"/>
                    <a:pt x="49" y="143"/>
                  </a:cubicBezTo>
                  <a:cubicBezTo>
                    <a:pt x="45" y="147"/>
                    <a:pt x="41" y="150"/>
                    <a:pt x="37" y="154"/>
                  </a:cubicBezTo>
                  <a:cubicBezTo>
                    <a:pt x="37" y="157"/>
                    <a:pt x="34" y="161"/>
                    <a:pt x="30" y="165"/>
                  </a:cubicBezTo>
                  <a:cubicBezTo>
                    <a:pt x="37" y="192"/>
                    <a:pt x="0" y="206"/>
                    <a:pt x="11" y="236"/>
                  </a:cubicBezTo>
                  <a:cubicBezTo>
                    <a:pt x="86" y="202"/>
                    <a:pt x="75" y="113"/>
                    <a:pt x="123" y="61"/>
                  </a:cubicBezTo>
                  <a:cubicBezTo>
                    <a:pt x="135" y="45"/>
                    <a:pt x="127" y="31"/>
                    <a:pt x="113" y="19"/>
                  </a:cubicBezTo>
                  <a:cubicBezTo>
                    <a:pt x="97" y="12"/>
                    <a:pt x="82" y="8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8" name="Google Shape;19008;p13"/>
            <p:cNvSpPr/>
            <p:nvPr/>
          </p:nvSpPr>
          <p:spPr>
            <a:xfrm>
              <a:off x="-5381182" y="215591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83" y="1"/>
                  </a:moveTo>
                  <a:cubicBezTo>
                    <a:pt x="71" y="1"/>
                    <a:pt x="56" y="8"/>
                    <a:pt x="34" y="19"/>
                  </a:cubicBezTo>
                  <a:cubicBezTo>
                    <a:pt x="4" y="37"/>
                    <a:pt x="0" y="68"/>
                    <a:pt x="8" y="90"/>
                  </a:cubicBezTo>
                  <a:cubicBezTo>
                    <a:pt x="11" y="113"/>
                    <a:pt x="23" y="120"/>
                    <a:pt x="38" y="120"/>
                  </a:cubicBezTo>
                  <a:cubicBezTo>
                    <a:pt x="45" y="120"/>
                    <a:pt x="56" y="116"/>
                    <a:pt x="68" y="113"/>
                  </a:cubicBezTo>
                  <a:cubicBezTo>
                    <a:pt x="61" y="79"/>
                    <a:pt x="78" y="60"/>
                    <a:pt x="109" y="53"/>
                  </a:cubicBezTo>
                  <a:cubicBezTo>
                    <a:pt x="109" y="15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9" name="Google Shape;19009;p13"/>
            <p:cNvSpPr/>
            <p:nvPr/>
          </p:nvSpPr>
          <p:spPr>
            <a:xfrm>
              <a:off x="-5051134" y="-52382"/>
              <a:ext cx="7879" cy="7974"/>
            </a:xfrm>
            <a:custGeom>
              <a:avLst/>
              <a:gdLst/>
              <a:ahLst/>
              <a:cxnLst/>
              <a:rect l="l" t="t" r="r" b="b"/>
              <a:pathLst>
                <a:path w="165" h="167" extrusionOk="0">
                  <a:moveTo>
                    <a:pt x="86" y="1"/>
                  </a:moveTo>
                  <a:cubicBezTo>
                    <a:pt x="75" y="13"/>
                    <a:pt x="64" y="16"/>
                    <a:pt x="49" y="16"/>
                  </a:cubicBezTo>
                  <a:cubicBezTo>
                    <a:pt x="41" y="16"/>
                    <a:pt x="38" y="16"/>
                    <a:pt x="30" y="13"/>
                  </a:cubicBezTo>
                  <a:lnTo>
                    <a:pt x="0" y="13"/>
                  </a:lnTo>
                  <a:cubicBezTo>
                    <a:pt x="30" y="87"/>
                    <a:pt x="109" y="110"/>
                    <a:pt x="157" y="166"/>
                  </a:cubicBezTo>
                  <a:cubicBezTo>
                    <a:pt x="164" y="132"/>
                    <a:pt x="164" y="106"/>
                    <a:pt x="138" y="83"/>
                  </a:cubicBezTo>
                  <a:cubicBezTo>
                    <a:pt x="131" y="80"/>
                    <a:pt x="124" y="76"/>
                    <a:pt x="116" y="76"/>
                  </a:cubicBezTo>
                  <a:lnTo>
                    <a:pt x="105" y="76"/>
                  </a:lnTo>
                  <a:cubicBezTo>
                    <a:pt x="101" y="80"/>
                    <a:pt x="97" y="80"/>
                    <a:pt x="93" y="80"/>
                  </a:cubicBezTo>
                  <a:cubicBezTo>
                    <a:pt x="83" y="80"/>
                    <a:pt x="79" y="76"/>
                    <a:pt x="71" y="65"/>
                  </a:cubicBezTo>
                  <a:cubicBezTo>
                    <a:pt x="57" y="39"/>
                    <a:pt x="105" y="39"/>
                    <a:pt x="97" y="13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0" name="Google Shape;19010;p13"/>
            <p:cNvSpPr/>
            <p:nvPr/>
          </p:nvSpPr>
          <p:spPr>
            <a:xfrm>
              <a:off x="-5007968" y="-68951"/>
              <a:ext cx="8595" cy="6828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128" y="1"/>
                  </a:moveTo>
                  <a:cubicBezTo>
                    <a:pt x="117" y="1"/>
                    <a:pt x="98" y="8"/>
                    <a:pt x="72" y="20"/>
                  </a:cubicBezTo>
                  <a:cubicBezTo>
                    <a:pt x="109" y="61"/>
                    <a:pt x="72" y="68"/>
                    <a:pt x="45" y="79"/>
                  </a:cubicBezTo>
                  <a:cubicBezTo>
                    <a:pt x="61" y="98"/>
                    <a:pt x="72" y="113"/>
                    <a:pt x="38" y="113"/>
                  </a:cubicBezTo>
                  <a:cubicBezTo>
                    <a:pt x="19" y="113"/>
                    <a:pt x="12" y="124"/>
                    <a:pt x="0" y="135"/>
                  </a:cubicBezTo>
                  <a:cubicBezTo>
                    <a:pt x="5" y="139"/>
                    <a:pt x="8" y="139"/>
                    <a:pt x="8" y="143"/>
                  </a:cubicBezTo>
                  <a:cubicBezTo>
                    <a:pt x="50" y="135"/>
                    <a:pt x="90" y="128"/>
                    <a:pt x="109" y="79"/>
                  </a:cubicBezTo>
                  <a:cubicBezTo>
                    <a:pt x="117" y="68"/>
                    <a:pt x="128" y="64"/>
                    <a:pt x="143" y="64"/>
                  </a:cubicBezTo>
                  <a:cubicBezTo>
                    <a:pt x="154" y="64"/>
                    <a:pt x="165" y="64"/>
                    <a:pt x="173" y="68"/>
                  </a:cubicBezTo>
                  <a:lnTo>
                    <a:pt x="176" y="68"/>
                  </a:lnTo>
                  <a:cubicBezTo>
                    <a:pt x="176" y="68"/>
                    <a:pt x="180" y="68"/>
                    <a:pt x="180" y="64"/>
                  </a:cubicBezTo>
                  <a:cubicBezTo>
                    <a:pt x="157" y="20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1" name="Google Shape;19011;p13"/>
            <p:cNvSpPr/>
            <p:nvPr/>
          </p:nvSpPr>
          <p:spPr>
            <a:xfrm>
              <a:off x="-5225708" y="-61789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1"/>
                  </a:moveTo>
                  <a:cubicBezTo>
                    <a:pt x="60" y="1"/>
                    <a:pt x="52" y="4"/>
                    <a:pt x="41" y="11"/>
                  </a:cubicBezTo>
                  <a:cubicBezTo>
                    <a:pt x="23" y="27"/>
                    <a:pt x="0" y="41"/>
                    <a:pt x="12" y="75"/>
                  </a:cubicBezTo>
                  <a:cubicBezTo>
                    <a:pt x="19" y="97"/>
                    <a:pt x="38" y="105"/>
                    <a:pt x="60" y="105"/>
                  </a:cubicBezTo>
                  <a:lnTo>
                    <a:pt x="64" y="105"/>
                  </a:lnTo>
                  <a:cubicBezTo>
                    <a:pt x="79" y="105"/>
                    <a:pt x="93" y="101"/>
                    <a:pt x="109" y="97"/>
                  </a:cubicBezTo>
                  <a:cubicBezTo>
                    <a:pt x="120" y="75"/>
                    <a:pt x="97" y="53"/>
                    <a:pt x="102" y="30"/>
                  </a:cubicBezTo>
                  <a:cubicBezTo>
                    <a:pt x="93" y="11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2" name="Google Shape;19012;p13"/>
            <p:cNvSpPr/>
            <p:nvPr/>
          </p:nvSpPr>
          <p:spPr>
            <a:xfrm>
              <a:off x="-5085084" y="16378"/>
              <a:ext cx="7926" cy="6685"/>
            </a:xfrm>
            <a:custGeom>
              <a:avLst/>
              <a:gdLst/>
              <a:ahLst/>
              <a:cxnLst/>
              <a:rect l="l" t="t" r="r" b="b"/>
              <a:pathLst>
                <a:path w="166" h="140" extrusionOk="0">
                  <a:moveTo>
                    <a:pt x="16" y="1"/>
                  </a:moveTo>
                  <a:cubicBezTo>
                    <a:pt x="9" y="12"/>
                    <a:pt x="1" y="19"/>
                    <a:pt x="9" y="34"/>
                  </a:cubicBezTo>
                  <a:cubicBezTo>
                    <a:pt x="16" y="38"/>
                    <a:pt x="27" y="38"/>
                    <a:pt x="35" y="41"/>
                  </a:cubicBezTo>
                  <a:cubicBezTo>
                    <a:pt x="79" y="72"/>
                    <a:pt x="79" y="75"/>
                    <a:pt x="31" y="109"/>
                  </a:cubicBezTo>
                  <a:cubicBezTo>
                    <a:pt x="35" y="113"/>
                    <a:pt x="35" y="117"/>
                    <a:pt x="38" y="117"/>
                  </a:cubicBezTo>
                  <a:cubicBezTo>
                    <a:pt x="50" y="124"/>
                    <a:pt x="57" y="131"/>
                    <a:pt x="64" y="139"/>
                  </a:cubicBezTo>
                  <a:cubicBezTo>
                    <a:pt x="79" y="117"/>
                    <a:pt x="90" y="98"/>
                    <a:pt x="105" y="79"/>
                  </a:cubicBezTo>
                  <a:cubicBezTo>
                    <a:pt x="117" y="91"/>
                    <a:pt x="128" y="101"/>
                    <a:pt x="135" y="117"/>
                  </a:cubicBezTo>
                  <a:lnTo>
                    <a:pt x="140" y="117"/>
                  </a:lnTo>
                  <a:cubicBezTo>
                    <a:pt x="147" y="98"/>
                    <a:pt x="158" y="79"/>
                    <a:pt x="166" y="60"/>
                  </a:cubicBezTo>
                  <a:cubicBezTo>
                    <a:pt x="158" y="60"/>
                    <a:pt x="147" y="64"/>
                    <a:pt x="143" y="64"/>
                  </a:cubicBezTo>
                  <a:lnTo>
                    <a:pt x="135" y="64"/>
                  </a:lnTo>
                  <a:cubicBezTo>
                    <a:pt x="109" y="15"/>
                    <a:pt x="57" y="19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3" name="Google Shape;19013;p13"/>
            <p:cNvSpPr/>
            <p:nvPr/>
          </p:nvSpPr>
          <p:spPr>
            <a:xfrm>
              <a:off x="-5295328" y="-23637"/>
              <a:ext cx="6637" cy="5444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60" y="1"/>
                  </a:moveTo>
                  <a:cubicBezTo>
                    <a:pt x="42" y="1"/>
                    <a:pt x="23" y="9"/>
                    <a:pt x="0" y="23"/>
                  </a:cubicBezTo>
                  <a:lnTo>
                    <a:pt x="0" y="27"/>
                  </a:lnTo>
                  <a:cubicBezTo>
                    <a:pt x="16" y="39"/>
                    <a:pt x="38" y="35"/>
                    <a:pt x="57" y="42"/>
                  </a:cubicBezTo>
                  <a:cubicBezTo>
                    <a:pt x="57" y="61"/>
                    <a:pt x="0" y="65"/>
                    <a:pt x="42" y="94"/>
                  </a:cubicBezTo>
                  <a:cubicBezTo>
                    <a:pt x="45" y="94"/>
                    <a:pt x="49" y="91"/>
                    <a:pt x="52" y="91"/>
                  </a:cubicBezTo>
                  <a:cubicBezTo>
                    <a:pt x="60" y="91"/>
                    <a:pt x="64" y="99"/>
                    <a:pt x="71" y="102"/>
                  </a:cubicBezTo>
                  <a:cubicBezTo>
                    <a:pt x="75" y="110"/>
                    <a:pt x="83" y="113"/>
                    <a:pt x="86" y="113"/>
                  </a:cubicBezTo>
                  <a:lnTo>
                    <a:pt x="94" y="113"/>
                  </a:lnTo>
                  <a:cubicBezTo>
                    <a:pt x="112" y="91"/>
                    <a:pt x="102" y="76"/>
                    <a:pt x="97" y="57"/>
                  </a:cubicBezTo>
                  <a:lnTo>
                    <a:pt x="97" y="46"/>
                  </a:lnTo>
                  <a:cubicBezTo>
                    <a:pt x="102" y="46"/>
                    <a:pt x="102" y="49"/>
                    <a:pt x="105" y="49"/>
                  </a:cubicBezTo>
                  <a:cubicBezTo>
                    <a:pt x="116" y="61"/>
                    <a:pt x="128" y="68"/>
                    <a:pt x="138" y="76"/>
                  </a:cubicBezTo>
                  <a:cubicBezTo>
                    <a:pt x="120" y="23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4" name="Google Shape;19014;p13"/>
            <p:cNvSpPr/>
            <p:nvPr/>
          </p:nvSpPr>
          <p:spPr>
            <a:xfrm>
              <a:off x="-4901390" y="155951"/>
              <a:ext cx="7544" cy="4870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56" y="1"/>
                  </a:moveTo>
                  <a:cubicBezTo>
                    <a:pt x="38" y="27"/>
                    <a:pt x="19" y="49"/>
                    <a:pt x="0" y="72"/>
                  </a:cubicBezTo>
                  <a:cubicBezTo>
                    <a:pt x="4" y="91"/>
                    <a:pt x="16" y="101"/>
                    <a:pt x="34" y="101"/>
                  </a:cubicBezTo>
                  <a:cubicBezTo>
                    <a:pt x="42" y="79"/>
                    <a:pt x="49" y="72"/>
                    <a:pt x="56" y="72"/>
                  </a:cubicBezTo>
                  <a:cubicBezTo>
                    <a:pt x="71" y="72"/>
                    <a:pt x="87" y="98"/>
                    <a:pt x="101" y="98"/>
                  </a:cubicBezTo>
                  <a:cubicBezTo>
                    <a:pt x="105" y="94"/>
                    <a:pt x="105" y="94"/>
                    <a:pt x="109" y="94"/>
                  </a:cubicBezTo>
                  <a:cubicBezTo>
                    <a:pt x="113" y="94"/>
                    <a:pt x="120" y="98"/>
                    <a:pt x="123" y="98"/>
                  </a:cubicBezTo>
                  <a:cubicBezTo>
                    <a:pt x="131" y="98"/>
                    <a:pt x="135" y="101"/>
                    <a:pt x="139" y="101"/>
                  </a:cubicBezTo>
                  <a:cubicBezTo>
                    <a:pt x="146" y="101"/>
                    <a:pt x="154" y="98"/>
                    <a:pt x="157" y="79"/>
                  </a:cubicBezTo>
                  <a:cubicBezTo>
                    <a:pt x="131" y="42"/>
                    <a:pt x="87" y="30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5" name="Google Shape;19015;p13"/>
            <p:cNvSpPr/>
            <p:nvPr/>
          </p:nvSpPr>
          <p:spPr>
            <a:xfrm>
              <a:off x="-5172515" y="160965"/>
              <a:ext cx="5730" cy="8261"/>
            </a:xfrm>
            <a:custGeom>
              <a:avLst/>
              <a:gdLst/>
              <a:ahLst/>
              <a:cxnLst/>
              <a:rect l="l" t="t" r="r" b="b"/>
              <a:pathLst>
                <a:path w="120" h="173" extrusionOk="0">
                  <a:moveTo>
                    <a:pt x="30" y="1"/>
                  </a:moveTo>
                  <a:cubicBezTo>
                    <a:pt x="19" y="4"/>
                    <a:pt x="11" y="8"/>
                    <a:pt x="0" y="12"/>
                  </a:cubicBezTo>
                  <a:cubicBezTo>
                    <a:pt x="30" y="30"/>
                    <a:pt x="11" y="60"/>
                    <a:pt x="19" y="86"/>
                  </a:cubicBezTo>
                  <a:cubicBezTo>
                    <a:pt x="37" y="108"/>
                    <a:pt x="60" y="131"/>
                    <a:pt x="49" y="165"/>
                  </a:cubicBezTo>
                  <a:lnTo>
                    <a:pt x="45" y="165"/>
                  </a:lnTo>
                  <a:cubicBezTo>
                    <a:pt x="49" y="165"/>
                    <a:pt x="49" y="169"/>
                    <a:pt x="49" y="169"/>
                  </a:cubicBezTo>
                  <a:cubicBezTo>
                    <a:pt x="56" y="172"/>
                    <a:pt x="60" y="172"/>
                    <a:pt x="64" y="172"/>
                  </a:cubicBezTo>
                  <a:cubicBezTo>
                    <a:pt x="90" y="172"/>
                    <a:pt x="105" y="150"/>
                    <a:pt x="120" y="127"/>
                  </a:cubicBezTo>
                  <a:cubicBezTo>
                    <a:pt x="90" y="113"/>
                    <a:pt x="90" y="82"/>
                    <a:pt x="82" y="56"/>
                  </a:cubicBezTo>
                  <a:cubicBezTo>
                    <a:pt x="75" y="60"/>
                    <a:pt x="71" y="60"/>
                    <a:pt x="68" y="60"/>
                  </a:cubicBezTo>
                  <a:cubicBezTo>
                    <a:pt x="60" y="60"/>
                    <a:pt x="52" y="56"/>
                    <a:pt x="49" y="49"/>
                  </a:cubicBezTo>
                  <a:cubicBezTo>
                    <a:pt x="42" y="34"/>
                    <a:pt x="37" y="15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6" name="Google Shape;19016;p13"/>
            <p:cNvSpPr/>
            <p:nvPr/>
          </p:nvSpPr>
          <p:spPr>
            <a:xfrm>
              <a:off x="-5054859" y="232160"/>
              <a:ext cx="5014" cy="8118"/>
            </a:xfrm>
            <a:custGeom>
              <a:avLst/>
              <a:gdLst/>
              <a:ahLst/>
              <a:cxnLst/>
              <a:rect l="l" t="t" r="r" b="b"/>
              <a:pathLst>
                <a:path w="105" h="170" extrusionOk="0">
                  <a:moveTo>
                    <a:pt x="18" y="1"/>
                  </a:moveTo>
                  <a:cubicBezTo>
                    <a:pt x="30" y="27"/>
                    <a:pt x="0" y="61"/>
                    <a:pt x="40" y="80"/>
                  </a:cubicBezTo>
                  <a:cubicBezTo>
                    <a:pt x="52" y="109"/>
                    <a:pt x="52" y="143"/>
                    <a:pt x="26" y="170"/>
                  </a:cubicBezTo>
                  <a:cubicBezTo>
                    <a:pt x="85" y="158"/>
                    <a:pt x="104" y="120"/>
                    <a:pt x="93" y="65"/>
                  </a:cubicBezTo>
                  <a:cubicBezTo>
                    <a:pt x="85" y="30"/>
                    <a:pt x="74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7" name="Google Shape;19017;p13"/>
            <p:cNvSpPr/>
            <p:nvPr/>
          </p:nvSpPr>
          <p:spPr>
            <a:xfrm>
              <a:off x="-5193238" y="-173906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39" y="4"/>
                    <a:pt x="124" y="16"/>
                    <a:pt x="109" y="16"/>
                  </a:cubicBezTo>
                  <a:lnTo>
                    <a:pt x="102" y="16"/>
                  </a:lnTo>
                  <a:cubicBezTo>
                    <a:pt x="98" y="30"/>
                    <a:pt x="86" y="38"/>
                    <a:pt x="76" y="38"/>
                  </a:cubicBezTo>
                  <a:cubicBezTo>
                    <a:pt x="72" y="38"/>
                    <a:pt x="64" y="38"/>
                    <a:pt x="60" y="34"/>
                  </a:cubicBezTo>
                  <a:cubicBezTo>
                    <a:pt x="53" y="27"/>
                    <a:pt x="50" y="27"/>
                    <a:pt x="45" y="27"/>
                  </a:cubicBezTo>
                  <a:cubicBezTo>
                    <a:pt x="34" y="27"/>
                    <a:pt x="31" y="34"/>
                    <a:pt x="31" y="46"/>
                  </a:cubicBezTo>
                  <a:cubicBezTo>
                    <a:pt x="31" y="68"/>
                    <a:pt x="34" y="90"/>
                    <a:pt x="0" y="90"/>
                  </a:cubicBezTo>
                  <a:cubicBezTo>
                    <a:pt x="0" y="106"/>
                    <a:pt x="5" y="113"/>
                    <a:pt x="12" y="113"/>
                  </a:cubicBezTo>
                  <a:cubicBezTo>
                    <a:pt x="15" y="113"/>
                    <a:pt x="19" y="109"/>
                    <a:pt x="27" y="106"/>
                  </a:cubicBezTo>
                  <a:cubicBezTo>
                    <a:pt x="34" y="101"/>
                    <a:pt x="41" y="94"/>
                    <a:pt x="53" y="94"/>
                  </a:cubicBezTo>
                  <a:lnTo>
                    <a:pt x="57" y="94"/>
                  </a:lnTo>
                  <a:cubicBezTo>
                    <a:pt x="64" y="87"/>
                    <a:pt x="76" y="87"/>
                    <a:pt x="86" y="87"/>
                  </a:cubicBezTo>
                  <a:lnTo>
                    <a:pt x="117" y="87"/>
                  </a:lnTo>
                  <a:cubicBezTo>
                    <a:pt x="131" y="87"/>
                    <a:pt x="146" y="87"/>
                    <a:pt x="157" y="72"/>
                  </a:cubicBezTo>
                  <a:cubicBezTo>
                    <a:pt x="150" y="49"/>
                    <a:pt x="165" y="23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8" name="Google Shape;19018;p13"/>
            <p:cNvSpPr/>
            <p:nvPr/>
          </p:nvSpPr>
          <p:spPr>
            <a:xfrm>
              <a:off x="-4994885" y="-173906"/>
              <a:ext cx="4823" cy="8786"/>
            </a:xfrm>
            <a:custGeom>
              <a:avLst/>
              <a:gdLst/>
              <a:ahLst/>
              <a:cxnLst/>
              <a:rect l="l" t="t" r="r" b="b"/>
              <a:pathLst>
                <a:path w="101" h="184" extrusionOk="0">
                  <a:moveTo>
                    <a:pt x="67" y="49"/>
                  </a:moveTo>
                  <a:cubicBezTo>
                    <a:pt x="67" y="49"/>
                    <a:pt x="67" y="53"/>
                    <a:pt x="63" y="53"/>
                  </a:cubicBezTo>
                  <a:cubicBezTo>
                    <a:pt x="67" y="56"/>
                    <a:pt x="71" y="61"/>
                    <a:pt x="74" y="64"/>
                  </a:cubicBezTo>
                  <a:cubicBezTo>
                    <a:pt x="74" y="56"/>
                    <a:pt x="71" y="53"/>
                    <a:pt x="67" y="49"/>
                  </a:cubicBezTo>
                  <a:close/>
                  <a:moveTo>
                    <a:pt x="48" y="1"/>
                  </a:moveTo>
                  <a:cubicBezTo>
                    <a:pt x="40" y="11"/>
                    <a:pt x="40" y="20"/>
                    <a:pt x="33" y="27"/>
                  </a:cubicBezTo>
                  <a:cubicBezTo>
                    <a:pt x="11" y="49"/>
                    <a:pt x="0" y="72"/>
                    <a:pt x="18" y="90"/>
                  </a:cubicBezTo>
                  <a:cubicBezTo>
                    <a:pt x="45" y="120"/>
                    <a:pt x="33" y="184"/>
                    <a:pt x="93" y="184"/>
                  </a:cubicBezTo>
                  <a:lnTo>
                    <a:pt x="101" y="184"/>
                  </a:lnTo>
                  <a:cubicBezTo>
                    <a:pt x="97" y="180"/>
                    <a:pt x="90" y="173"/>
                    <a:pt x="93" y="173"/>
                  </a:cubicBezTo>
                  <a:cubicBezTo>
                    <a:pt x="97" y="128"/>
                    <a:pt x="78" y="90"/>
                    <a:pt x="59" y="53"/>
                  </a:cubicBezTo>
                  <a:lnTo>
                    <a:pt x="56" y="53"/>
                  </a:lnTo>
                  <a:cubicBezTo>
                    <a:pt x="52" y="49"/>
                    <a:pt x="52" y="46"/>
                    <a:pt x="52" y="46"/>
                  </a:cubicBezTo>
                  <a:cubicBezTo>
                    <a:pt x="67" y="27"/>
                    <a:pt x="63" y="1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9" name="Google Shape;19019;p13"/>
            <p:cNvSpPr/>
            <p:nvPr/>
          </p:nvSpPr>
          <p:spPr>
            <a:xfrm>
              <a:off x="-5152889" y="-44312"/>
              <a:ext cx="6446" cy="4870"/>
            </a:xfrm>
            <a:custGeom>
              <a:avLst/>
              <a:gdLst/>
              <a:ahLst/>
              <a:cxnLst/>
              <a:rect l="l" t="t" r="r" b="b"/>
              <a:pathLst>
                <a:path w="135" h="102" extrusionOk="0">
                  <a:moveTo>
                    <a:pt x="64" y="1"/>
                  </a:moveTo>
                  <a:cubicBezTo>
                    <a:pt x="49" y="1"/>
                    <a:pt x="38" y="11"/>
                    <a:pt x="26" y="23"/>
                  </a:cubicBezTo>
                  <a:cubicBezTo>
                    <a:pt x="23" y="34"/>
                    <a:pt x="0" y="71"/>
                    <a:pt x="34" y="87"/>
                  </a:cubicBezTo>
                  <a:cubicBezTo>
                    <a:pt x="49" y="94"/>
                    <a:pt x="60" y="101"/>
                    <a:pt x="75" y="101"/>
                  </a:cubicBezTo>
                  <a:cubicBezTo>
                    <a:pt x="90" y="101"/>
                    <a:pt x="102" y="98"/>
                    <a:pt x="112" y="79"/>
                  </a:cubicBezTo>
                  <a:cubicBezTo>
                    <a:pt x="135" y="53"/>
                    <a:pt x="124" y="34"/>
                    <a:pt x="102" y="19"/>
                  </a:cubicBezTo>
                  <a:cubicBezTo>
                    <a:pt x="86" y="8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0" name="Google Shape;19020;p13"/>
            <p:cNvSpPr/>
            <p:nvPr/>
          </p:nvSpPr>
          <p:spPr>
            <a:xfrm>
              <a:off x="-4863381" y="125964"/>
              <a:ext cx="5778" cy="9120"/>
            </a:xfrm>
            <a:custGeom>
              <a:avLst/>
              <a:gdLst/>
              <a:ahLst/>
              <a:cxnLst/>
              <a:rect l="l" t="t" r="r" b="b"/>
              <a:pathLst>
                <a:path w="121" h="191" extrusionOk="0">
                  <a:moveTo>
                    <a:pt x="83" y="1"/>
                  </a:moveTo>
                  <a:cubicBezTo>
                    <a:pt x="64" y="12"/>
                    <a:pt x="45" y="20"/>
                    <a:pt x="68" y="42"/>
                  </a:cubicBezTo>
                  <a:cubicBezTo>
                    <a:pt x="76" y="49"/>
                    <a:pt x="68" y="61"/>
                    <a:pt x="64" y="72"/>
                  </a:cubicBezTo>
                  <a:cubicBezTo>
                    <a:pt x="68" y="87"/>
                    <a:pt x="64" y="98"/>
                    <a:pt x="45" y="101"/>
                  </a:cubicBezTo>
                  <a:cubicBezTo>
                    <a:pt x="27" y="106"/>
                    <a:pt x="12" y="106"/>
                    <a:pt x="0" y="120"/>
                  </a:cubicBezTo>
                  <a:cubicBezTo>
                    <a:pt x="8" y="124"/>
                    <a:pt x="16" y="135"/>
                    <a:pt x="23" y="135"/>
                  </a:cubicBezTo>
                  <a:cubicBezTo>
                    <a:pt x="27" y="135"/>
                    <a:pt x="27" y="135"/>
                    <a:pt x="27" y="132"/>
                  </a:cubicBezTo>
                  <a:lnTo>
                    <a:pt x="53" y="132"/>
                  </a:lnTo>
                  <a:cubicBezTo>
                    <a:pt x="86" y="132"/>
                    <a:pt x="76" y="151"/>
                    <a:pt x="53" y="184"/>
                  </a:cubicBezTo>
                  <a:cubicBezTo>
                    <a:pt x="57" y="187"/>
                    <a:pt x="64" y="191"/>
                    <a:pt x="72" y="191"/>
                  </a:cubicBezTo>
                  <a:cubicBezTo>
                    <a:pt x="79" y="191"/>
                    <a:pt x="86" y="187"/>
                    <a:pt x="94" y="177"/>
                  </a:cubicBezTo>
                  <a:cubicBezTo>
                    <a:pt x="102" y="143"/>
                    <a:pt x="109" y="109"/>
                    <a:pt x="117" y="75"/>
                  </a:cubicBezTo>
                  <a:cubicBezTo>
                    <a:pt x="120" y="46"/>
                    <a:pt x="79" y="34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1" name="Google Shape;19021;p13"/>
            <p:cNvSpPr/>
            <p:nvPr/>
          </p:nvSpPr>
          <p:spPr>
            <a:xfrm>
              <a:off x="-5142910" y="-57873"/>
              <a:ext cx="6446" cy="520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79" y="0"/>
                  </a:moveTo>
                  <a:cubicBezTo>
                    <a:pt x="27" y="12"/>
                    <a:pt x="5" y="49"/>
                    <a:pt x="0" y="98"/>
                  </a:cubicBezTo>
                  <a:cubicBezTo>
                    <a:pt x="12" y="105"/>
                    <a:pt x="23" y="109"/>
                    <a:pt x="31" y="109"/>
                  </a:cubicBezTo>
                  <a:cubicBezTo>
                    <a:pt x="53" y="109"/>
                    <a:pt x="68" y="98"/>
                    <a:pt x="83" y="79"/>
                  </a:cubicBezTo>
                  <a:lnTo>
                    <a:pt x="87" y="76"/>
                  </a:lnTo>
                  <a:cubicBezTo>
                    <a:pt x="90" y="76"/>
                    <a:pt x="98" y="79"/>
                    <a:pt x="102" y="79"/>
                  </a:cubicBezTo>
                  <a:cubicBezTo>
                    <a:pt x="105" y="83"/>
                    <a:pt x="113" y="86"/>
                    <a:pt x="117" y="86"/>
                  </a:cubicBezTo>
                  <a:cubicBezTo>
                    <a:pt x="124" y="86"/>
                    <a:pt x="128" y="83"/>
                    <a:pt x="131" y="68"/>
                  </a:cubicBezTo>
                  <a:cubicBezTo>
                    <a:pt x="135" y="41"/>
                    <a:pt x="102" y="49"/>
                    <a:pt x="90" y="34"/>
                  </a:cubicBezTo>
                  <a:cubicBezTo>
                    <a:pt x="90" y="26"/>
                    <a:pt x="90" y="19"/>
                    <a:pt x="87" y="12"/>
                  </a:cubicBezTo>
                  <a:cubicBezTo>
                    <a:pt x="87" y="8"/>
                    <a:pt x="83" y="4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2" name="Google Shape;19022;p13"/>
            <p:cNvSpPr/>
            <p:nvPr/>
          </p:nvSpPr>
          <p:spPr>
            <a:xfrm>
              <a:off x="-5097356" y="-115317"/>
              <a:ext cx="5730" cy="7163"/>
            </a:xfrm>
            <a:custGeom>
              <a:avLst/>
              <a:gdLst/>
              <a:ahLst/>
              <a:cxnLst/>
              <a:rect l="l" t="t" r="r" b="b"/>
              <a:pathLst>
                <a:path w="120" h="150" extrusionOk="0">
                  <a:moveTo>
                    <a:pt x="60" y="0"/>
                  </a:moveTo>
                  <a:cubicBezTo>
                    <a:pt x="56" y="0"/>
                    <a:pt x="52" y="4"/>
                    <a:pt x="48" y="7"/>
                  </a:cubicBezTo>
                  <a:cubicBezTo>
                    <a:pt x="22" y="30"/>
                    <a:pt x="0" y="52"/>
                    <a:pt x="11" y="90"/>
                  </a:cubicBezTo>
                  <a:cubicBezTo>
                    <a:pt x="22" y="123"/>
                    <a:pt x="38" y="149"/>
                    <a:pt x="75" y="149"/>
                  </a:cubicBezTo>
                  <a:lnTo>
                    <a:pt x="86" y="149"/>
                  </a:lnTo>
                  <a:cubicBezTo>
                    <a:pt x="41" y="97"/>
                    <a:pt x="41" y="97"/>
                    <a:pt x="97" y="59"/>
                  </a:cubicBezTo>
                  <a:cubicBezTo>
                    <a:pt x="105" y="56"/>
                    <a:pt x="112" y="45"/>
                    <a:pt x="119" y="37"/>
                  </a:cubicBezTo>
                  <a:cubicBezTo>
                    <a:pt x="101" y="26"/>
                    <a:pt x="83" y="30"/>
                    <a:pt x="83" y="14"/>
                  </a:cubicBezTo>
                  <a:cubicBezTo>
                    <a:pt x="75" y="7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3" name="Google Shape;19023;p13"/>
            <p:cNvSpPr/>
            <p:nvPr/>
          </p:nvSpPr>
          <p:spPr>
            <a:xfrm>
              <a:off x="-5031891" y="104572"/>
              <a:ext cx="6303" cy="5062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53" y="0"/>
                  </a:moveTo>
                  <a:cubicBezTo>
                    <a:pt x="30" y="30"/>
                    <a:pt x="12" y="60"/>
                    <a:pt x="1" y="97"/>
                  </a:cubicBezTo>
                  <a:cubicBezTo>
                    <a:pt x="4" y="97"/>
                    <a:pt x="8" y="101"/>
                    <a:pt x="8" y="105"/>
                  </a:cubicBezTo>
                  <a:cubicBezTo>
                    <a:pt x="46" y="90"/>
                    <a:pt x="87" y="94"/>
                    <a:pt x="132" y="90"/>
                  </a:cubicBezTo>
                  <a:cubicBezTo>
                    <a:pt x="106" y="60"/>
                    <a:pt x="120" y="15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4" name="Google Shape;19024;p13"/>
            <p:cNvSpPr/>
            <p:nvPr/>
          </p:nvSpPr>
          <p:spPr>
            <a:xfrm>
              <a:off x="-4857651" y="134225"/>
              <a:ext cx="6637" cy="6781"/>
            </a:xfrm>
            <a:custGeom>
              <a:avLst/>
              <a:gdLst/>
              <a:ahLst/>
              <a:cxnLst/>
              <a:rect l="l" t="t" r="r" b="b"/>
              <a:pathLst>
                <a:path w="139" h="142" extrusionOk="0">
                  <a:moveTo>
                    <a:pt x="19" y="0"/>
                  </a:moveTo>
                  <a:cubicBezTo>
                    <a:pt x="11" y="7"/>
                    <a:pt x="4" y="14"/>
                    <a:pt x="0" y="22"/>
                  </a:cubicBezTo>
                  <a:lnTo>
                    <a:pt x="0" y="45"/>
                  </a:lnTo>
                  <a:cubicBezTo>
                    <a:pt x="49" y="75"/>
                    <a:pt x="15" y="101"/>
                    <a:pt x="0" y="123"/>
                  </a:cubicBezTo>
                  <a:cubicBezTo>
                    <a:pt x="11" y="130"/>
                    <a:pt x="19" y="142"/>
                    <a:pt x="34" y="142"/>
                  </a:cubicBezTo>
                  <a:cubicBezTo>
                    <a:pt x="34" y="142"/>
                    <a:pt x="37" y="142"/>
                    <a:pt x="45" y="138"/>
                  </a:cubicBezTo>
                  <a:cubicBezTo>
                    <a:pt x="45" y="123"/>
                    <a:pt x="45" y="101"/>
                    <a:pt x="68" y="101"/>
                  </a:cubicBezTo>
                  <a:lnTo>
                    <a:pt x="75" y="101"/>
                  </a:lnTo>
                  <a:cubicBezTo>
                    <a:pt x="94" y="75"/>
                    <a:pt x="139" y="56"/>
                    <a:pt x="94" y="14"/>
                  </a:cubicBezTo>
                  <a:lnTo>
                    <a:pt x="94" y="14"/>
                  </a:lnTo>
                  <a:cubicBezTo>
                    <a:pt x="79" y="26"/>
                    <a:pt x="64" y="37"/>
                    <a:pt x="49" y="37"/>
                  </a:cubicBezTo>
                  <a:cubicBezTo>
                    <a:pt x="37" y="37"/>
                    <a:pt x="27" y="3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5" name="Google Shape;19025;p13"/>
            <p:cNvSpPr/>
            <p:nvPr/>
          </p:nvSpPr>
          <p:spPr>
            <a:xfrm>
              <a:off x="-4992593" y="-177105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90" y="0"/>
                  </a:moveTo>
                  <a:cubicBezTo>
                    <a:pt x="45" y="8"/>
                    <a:pt x="19" y="34"/>
                    <a:pt x="0" y="68"/>
                  </a:cubicBezTo>
                  <a:cubicBezTo>
                    <a:pt x="15" y="83"/>
                    <a:pt x="19" y="94"/>
                    <a:pt x="4" y="113"/>
                  </a:cubicBezTo>
                  <a:cubicBezTo>
                    <a:pt x="4" y="113"/>
                    <a:pt x="4" y="116"/>
                    <a:pt x="8" y="120"/>
                  </a:cubicBezTo>
                  <a:lnTo>
                    <a:pt x="11" y="120"/>
                  </a:lnTo>
                  <a:cubicBezTo>
                    <a:pt x="8" y="120"/>
                    <a:pt x="8" y="116"/>
                    <a:pt x="4" y="113"/>
                  </a:cubicBezTo>
                  <a:lnTo>
                    <a:pt x="4" y="113"/>
                  </a:lnTo>
                  <a:cubicBezTo>
                    <a:pt x="8" y="116"/>
                    <a:pt x="11" y="120"/>
                    <a:pt x="15" y="120"/>
                  </a:cubicBezTo>
                  <a:cubicBezTo>
                    <a:pt x="19" y="120"/>
                    <a:pt x="19" y="116"/>
                    <a:pt x="19" y="116"/>
                  </a:cubicBezTo>
                  <a:cubicBezTo>
                    <a:pt x="34" y="94"/>
                    <a:pt x="53" y="83"/>
                    <a:pt x="71" y="83"/>
                  </a:cubicBezTo>
                  <a:cubicBezTo>
                    <a:pt x="87" y="83"/>
                    <a:pt x="105" y="87"/>
                    <a:pt x="123" y="105"/>
                  </a:cubicBezTo>
                  <a:cubicBezTo>
                    <a:pt x="105" y="68"/>
                    <a:pt x="139" y="19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6" name="Google Shape;19026;p13"/>
            <p:cNvSpPr/>
            <p:nvPr/>
          </p:nvSpPr>
          <p:spPr>
            <a:xfrm>
              <a:off x="-5077349" y="180924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78" y="139"/>
                  </a:moveTo>
                  <a:cubicBezTo>
                    <a:pt x="78" y="144"/>
                    <a:pt x="82" y="144"/>
                    <a:pt x="82" y="144"/>
                  </a:cubicBezTo>
                  <a:lnTo>
                    <a:pt x="78" y="139"/>
                  </a:lnTo>
                  <a:close/>
                  <a:moveTo>
                    <a:pt x="59" y="1"/>
                  </a:moveTo>
                  <a:lnTo>
                    <a:pt x="59" y="1"/>
                  </a:lnTo>
                  <a:cubicBezTo>
                    <a:pt x="45" y="20"/>
                    <a:pt x="67" y="35"/>
                    <a:pt x="71" y="54"/>
                  </a:cubicBezTo>
                  <a:lnTo>
                    <a:pt x="59" y="54"/>
                  </a:lnTo>
                  <a:cubicBezTo>
                    <a:pt x="52" y="54"/>
                    <a:pt x="48" y="49"/>
                    <a:pt x="40" y="46"/>
                  </a:cubicBezTo>
                  <a:cubicBezTo>
                    <a:pt x="37" y="42"/>
                    <a:pt x="30" y="39"/>
                    <a:pt x="22" y="39"/>
                  </a:cubicBezTo>
                  <a:cubicBezTo>
                    <a:pt x="18" y="39"/>
                    <a:pt x="14" y="39"/>
                    <a:pt x="11" y="42"/>
                  </a:cubicBezTo>
                  <a:cubicBezTo>
                    <a:pt x="0" y="61"/>
                    <a:pt x="30" y="76"/>
                    <a:pt x="26" y="94"/>
                  </a:cubicBezTo>
                  <a:lnTo>
                    <a:pt x="18" y="102"/>
                  </a:lnTo>
                  <a:cubicBezTo>
                    <a:pt x="22" y="113"/>
                    <a:pt x="22" y="125"/>
                    <a:pt x="33" y="125"/>
                  </a:cubicBezTo>
                  <a:cubicBezTo>
                    <a:pt x="37" y="125"/>
                    <a:pt x="37" y="125"/>
                    <a:pt x="40" y="121"/>
                  </a:cubicBezTo>
                  <a:lnTo>
                    <a:pt x="52" y="121"/>
                  </a:lnTo>
                  <a:cubicBezTo>
                    <a:pt x="67" y="121"/>
                    <a:pt x="74" y="132"/>
                    <a:pt x="82" y="144"/>
                  </a:cubicBezTo>
                  <a:cubicBezTo>
                    <a:pt x="85" y="147"/>
                    <a:pt x="90" y="147"/>
                    <a:pt x="97" y="151"/>
                  </a:cubicBezTo>
                  <a:cubicBezTo>
                    <a:pt x="93" y="144"/>
                    <a:pt x="93" y="139"/>
                    <a:pt x="93" y="135"/>
                  </a:cubicBezTo>
                  <a:cubicBezTo>
                    <a:pt x="100" y="121"/>
                    <a:pt x="138" y="106"/>
                    <a:pt x="100" y="80"/>
                  </a:cubicBezTo>
                  <a:cubicBezTo>
                    <a:pt x="82" y="68"/>
                    <a:pt x="93" y="16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7" name="Google Shape;19027;p13"/>
            <p:cNvSpPr/>
            <p:nvPr/>
          </p:nvSpPr>
          <p:spPr>
            <a:xfrm>
              <a:off x="-5083795" y="81748"/>
              <a:ext cx="5921" cy="5539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52" y="0"/>
                  </a:moveTo>
                  <a:cubicBezTo>
                    <a:pt x="37" y="11"/>
                    <a:pt x="18" y="26"/>
                    <a:pt x="0" y="37"/>
                  </a:cubicBezTo>
                  <a:cubicBezTo>
                    <a:pt x="26" y="48"/>
                    <a:pt x="30" y="75"/>
                    <a:pt x="30" y="101"/>
                  </a:cubicBezTo>
                  <a:lnTo>
                    <a:pt x="37" y="101"/>
                  </a:lnTo>
                  <a:cubicBezTo>
                    <a:pt x="41" y="101"/>
                    <a:pt x="49" y="97"/>
                    <a:pt x="56" y="97"/>
                  </a:cubicBezTo>
                  <a:cubicBezTo>
                    <a:pt x="63" y="93"/>
                    <a:pt x="68" y="90"/>
                    <a:pt x="75" y="90"/>
                  </a:cubicBezTo>
                  <a:cubicBezTo>
                    <a:pt x="82" y="90"/>
                    <a:pt x="90" y="97"/>
                    <a:pt x="94" y="116"/>
                  </a:cubicBezTo>
                  <a:cubicBezTo>
                    <a:pt x="97" y="112"/>
                    <a:pt x="105" y="108"/>
                    <a:pt x="108" y="101"/>
                  </a:cubicBezTo>
                  <a:cubicBezTo>
                    <a:pt x="123" y="40"/>
                    <a:pt x="116" y="3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8" name="Google Shape;19028;p13"/>
            <p:cNvSpPr/>
            <p:nvPr/>
          </p:nvSpPr>
          <p:spPr>
            <a:xfrm>
              <a:off x="-5076298" y="57252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49" y="1"/>
                  </a:moveTo>
                  <a:cubicBezTo>
                    <a:pt x="8" y="1"/>
                    <a:pt x="0" y="27"/>
                    <a:pt x="0" y="64"/>
                  </a:cubicBezTo>
                  <a:cubicBezTo>
                    <a:pt x="8" y="60"/>
                    <a:pt x="11" y="49"/>
                    <a:pt x="23" y="49"/>
                  </a:cubicBezTo>
                  <a:cubicBezTo>
                    <a:pt x="30" y="46"/>
                    <a:pt x="41" y="38"/>
                    <a:pt x="49" y="38"/>
                  </a:cubicBezTo>
                  <a:cubicBezTo>
                    <a:pt x="52" y="38"/>
                    <a:pt x="56" y="38"/>
                    <a:pt x="60" y="46"/>
                  </a:cubicBezTo>
                  <a:cubicBezTo>
                    <a:pt x="68" y="64"/>
                    <a:pt x="41" y="64"/>
                    <a:pt x="30" y="72"/>
                  </a:cubicBezTo>
                  <a:cubicBezTo>
                    <a:pt x="41" y="90"/>
                    <a:pt x="52" y="109"/>
                    <a:pt x="71" y="124"/>
                  </a:cubicBezTo>
                  <a:cubicBezTo>
                    <a:pt x="78" y="109"/>
                    <a:pt x="90" y="101"/>
                    <a:pt x="101" y="87"/>
                  </a:cubicBezTo>
                  <a:cubicBezTo>
                    <a:pt x="127" y="46"/>
                    <a:pt x="108" y="4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9" name="Google Shape;19029;p13"/>
            <p:cNvSpPr/>
            <p:nvPr/>
          </p:nvSpPr>
          <p:spPr>
            <a:xfrm>
              <a:off x="-5293704" y="96311"/>
              <a:ext cx="6828" cy="5825"/>
            </a:xfrm>
            <a:custGeom>
              <a:avLst/>
              <a:gdLst/>
              <a:ahLst/>
              <a:cxnLst/>
              <a:rect l="l" t="t" r="r" b="b"/>
              <a:pathLst>
                <a:path w="143" h="122" extrusionOk="0">
                  <a:moveTo>
                    <a:pt x="52" y="1"/>
                  </a:moveTo>
                  <a:cubicBezTo>
                    <a:pt x="41" y="1"/>
                    <a:pt x="30" y="5"/>
                    <a:pt x="23" y="16"/>
                  </a:cubicBezTo>
                  <a:cubicBezTo>
                    <a:pt x="11" y="27"/>
                    <a:pt x="0" y="42"/>
                    <a:pt x="4" y="61"/>
                  </a:cubicBezTo>
                  <a:cubicBezTo>
                    <a:pt x="4" y="61"/>
                    <a:pt x="8" y="61"/>
                    <a:pt x="8" y="65"/>
                  </a:cubicBezTo>
                  <a:lnTo>
                    <a:pt x="8" y="61"/>
                  </a:lnTo>
                  <a:cubicBezTo>
                    <a:pt x="15" y="54"/>
                    <a:pt x="23" y="49"/>
                    <a:pt x="26" y="49"/>
                  </a:cubicBezTo>
                  <a:cubicBezTo>
                    <a:pt x="34" y="49"/>
                    <a:pt x="37" y="65"/>
                    <a:pt x="41" y="72"/>
                  </a:cubicBezTo>
                  <a:cubicBezTo>
                    <a:pt x="49" y="91"/>
                    <a:pt x="23" y="106"/>
                    <a:pt x="34" y="121"/>
                  </a:cubicBezTo>
                  <a:cubicBezTo>
                    <a:pt x="45" y="117"/>
                    <a:pt x="52" y="117"/>
                    <a:pt x="63" y="117"/>
                  </a:cubicBezTo>
                  <a:lnTo>
                    <a:pt x="86" y="117"/>
                  </a:lnTo>
                  <a:cubicBezTo>
                    <a:pt x="94" y="121"/>
                    <a:pt x="101" y="121"/>
                    <a:pt x="108" y="121"/>
                  </a:cubicBezTo>
                  <a:cubicBezTo>
                    <a:pt x="120" y="121"/>
                    <a:pt x="131" y="117"/>
                    <a:pt x="142" y="113"/>
                  </a:cubicBezTo>
                  <a:cubicBezTo>
                    <a:pt x="139" y="106"/>
                    <a:pt x="135" y="106"/>
                    <a:pt x="131" y="102"/>
                  </a:cubicBezTo>
                  <a:cubicBezTo>
                    <a:pt x="108" y="84"/>
                    <a:pt x="63" y="87"/>
                    <a:pt x="78" y="42"/>
                  </a:cubicBezTo>
                  <a:cubicBezTo>
                    <a:pt x="86" y="31"/>
                    <a:pt x="97" y="20"/>
                    <a:pt x="82" y="9"/>
                  </a:cubicBezTo>
                  <a:cubicBezTo>
                    <a:pt x="71" y="5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0" name="Google Shape;19030;p13"/>
            <p:cNvSpPr/>
            <p:nvPr/>
          </p:nvSpPr>
          <p:spPr>
            <a:xfrm>
              <a:off x="-5019189" y="204895"/>
              <a:ext cx="3963" cy="8213"/>
            </a:xfrm>
            <a:custGeom>
              <a:avLst/>
              <a:gdLst/>
              <a:ahLst/>
              <a:cxnLst/>
              <a:rect l="l" t="t" r="r" b="b"/>
              <a:pathLst>
                <a:path w="83" h="172" extrusionOk="0">
                  <a:moveTo>
                    <a:pt x="30" y="0"/>
                  </a:moveTo>
                  <a:cubicBezTo>
                    <a:pt x="23" y="18"/>
                    <a:pt x="26" y="37"/>
                    <a:pt x="8" y="49"/>
                  </a:cubicBezTo>
                  <a:cubicBezTo>
                    <a:pt x="0" y="97"/>
                    <a:pt x="11" y="139"/>
                    <a:pt x="49" y="172"/>
                  </a:cubicBezTo>
                  <a:cubicBezTo>
                    <a:pt x="49" y="157"/>
                    <a:pt x="60" y="142"/>
                    <a:pt x="75" y="139"/>
                  </a:cubicBezTo>
                  <a:cubicBezTo>
                    <a:pt x="71" y="127"/>
                    <a:pt x="75" y="116"/>
                    <a:pt x="83" y="108"/>
                  </a:cubicBezTo>
                  <a:cubicBezTo>
                    <a:pt x="64" y="78"/>
                    <a:pt x="60" y="49"/>
                    <a:pt x="75" y="18"/>
                  </a:cubicBezTo>
                  <a:cubicBezTo>
                    <a:pt x="60" y="15"/>
                    <a:pt x="42" y="15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1" name="Google Shape;19031;p13"/>
            <p:cNvSpPr/>
            <p:nvPr/>
          </p:nvSpPr>
          <p:spPr>
            <a:xfrm>
              <a:off x="-5174329" y="-67710"/>
              <a:ext cx="5778" cy="5969"/>
            </a:xfrm>
            <a:custGeom>
              <a:avLst/>
              <a:gdLst/>
              <a:ahLst/>
              <a:cxnLst/>
              <a:rect l="l" t="t" r="r" b="b"/>
              <a:pathLst>
                <a:path w="121" h="125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38"/>
                    <a:pt x="27" y="53"/>
                    <a:pt x="20" y="75"/>
                  </a:cubicBezTo>
                  <a:cubicBezTo>
                    <a:pt x="4" y="120"/>
                    <a:pt x="42" y="117"/>
                    <a:pt x="68" y="125"/>
                  </a:cubicBezTo>
                  <a:cubicBezTo>
                    <a:pt x="83" y="87"/>
                    <a:pt x="120" y="57"/>
                    <a:pt x="120" y="12"/>
                  </a:cubicBezTo>
                  <a:lnTo>
                    <a:pt x="120" y="12"/>
                  </a:lnTo>
                  <a:cubicBezTo>
                    <a:pt x="98" y="20"/>
                    <a:pt x="80" y="38"/>
                    <a:pt x="57" y="38"/>
                  </a:cubicBezTo>
                  <a:cubicBezTo>
                    <a:pt x="42" y="38"/>
                    <a:pt x="27" y="30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2" name="Google Shape;19032;p13"/>
            <p:cNvSpPr/>
            <p:nvPr/>
          </p:nvSpPr>
          <p:spPr>
            <a:xfrm>
              <a:off x="-5391735" y="199165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42" y="0"/>
                  </a:moveTo>
                  <a:cubicBezTo>
                    <a:pt x="27" y="19"/>
                    <a:pt x="12" y="34"/>
                    <a:pt x="1" y="53"/>
                  </a:cubicBezTo>
                  <a:cubicBezTo>
                    <a:pt x="27" y="93"/>
                    <a:pt x="38" y="109"/>
                    <a:pt x="57" y="109"/>
                  </a:cubicBezTo>
                  <a:cubicBezTo>
                    <a:pt x="68" y="109"/>
                    <a:pt x="87" y="102"/>
                    <a:pt x="113" y="83"/>
                  </a:cubicBezTo>
                  <a:cubicBezTo>
                    <a:pt x="109" y="64"/>
                    <a:pt x="102" y="49"/>
                    <a:pt x="94" y="31"/>
                  </a:cubicBezTo>
                  <a:cubicBezTo>
                    <a:pt x="80" y="19"/>
                    <a:pt x="61" y="12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3" name="Google Shape;19033;p13"/>
            <p:cNvSpPr/>
            <p:nvPr/>
          </p:nvSpPr>
          <p:spPr>
            <a:xfrm>
              <a:off x="-5115931" y="212010"/>
              <a:ext cx="7736" cy="5061"/>
            </a:xfrm>
            <a:custGeom>
              <a:avLst/>
              <a:gdLst/>
              <a:ahLst/>
              <a:cxnLst/>
              <a:rect l="l" t="t" r="r" b="b"/>
              <a:pathLst>
                <a:path w="162" h="106" extrusionOk="0">
                  <a:moveTo>
                    <a:pt x="71" y="0"/>
                  </a:moveTo>
                  <a:cubicBezTo>
                    <a:pt x="60" y="12"/>
                    <a:pt x="49" y="12"/>
                    <a:pt x="34" y="12"/>
                  </a:cubicBezTo>
                  <a:lnTo>
                    <a:pt x="1" y="12"/>
                  </a:lnTo>
                  <a:cubicBezTo>
                    <a:pt x="4" y="16"/>
                    <a:pt x="8" y="19"/>
                    <a:pt x="11" y="23"/>
                  </a:cubicBezTo>
                  <a:cubicBezTo>
                    <a:pt x="23" y="31"/>
                    <a:pt x="34" y="38"/>
                    <a:pt x="37" y="49"/>
                  </a:cubicBezTo>
                  <a:cubicBezTo>
                    <a:pt x="63" y="86"/>
                    <a:pt x="79" y="105"/>
                    <a:pt x="101" y="105"/>
                  </a:cubicBezTo>
                  <a:cubicBezTo>
                    <a:pt x="116" y="105"/>
                    <a:pt x="131" y="102"/>
                    <a:pt x="150" y="94"/>
                  </a:cubicBezTo>
                  <a:lnTo>
                    <a:pt x="161" y="83"/>
                  </a:lnTo>
                  <a:cubicBezTo>
                    <a:pt x="158" y="79"/>
                    <a:pt x="150" y="76"/>
                    <a:pt x="150" y="71"/>
                  </a:cubicBezTo>
                  <a:cubicBezTo>
                    <a:pt x="139" y="34"/>
                    <a:pt x="71" y="53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4" name="Google Shape;19034;p13"/>
            <p:cNvSpPr/>
            <p:nvPr/>
          </p:nvSpPr>
          <p:spPr>
            <a:xfrm>
              <a:off x="-4864623" y="123099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53" y="1"/>
                  </a:moveTo>
                  <a:cubicBezTo>
                    <a:pt x="53" y="12"/>
                    <a:pt x="57" y="35"/>
                    <a:pt x="49" y="38"/>
                  </a:cubicBezTo>
                  <a:cubicBezTo>
                    <a:pt x="45" y="42"/>
                    <a:pt x="38" y="42"/>
                    <a:pt x="34" y="42"/>
                  </a:cubicBezTo>
                  <a:cubicBezTo>
                    <a:pt x="23" y="42"/>
                    <a:pt x="12" y="31"/>
                    <a:pt x="0" y="23"/>
                  </a:cubicBezTo>
                  <a:lnTo>
                    <a:pt x="0" y="23"/>
                  </a:lnTo>
                  <a:cubicBezTo>
                    <a:pt x="8" y="57"/>
                    <a:pt x="19" y="90"/>
                    <a:pt x="31" y="128"/>
                  </a:cubicBezTo>
                  <a:cubicBezTo>
                    <a:pt x="38" y="125"/>
                    <a:pt x="49" y="121"/>
                    <a:pt x="57" y="121"/>
                  </a:cubicBezTo>
                  <a:cubicBezTo>
                    <a:pt x="68" y="121"/>
                    <a:pt x="79" y="125"/>
                    <a:pt x="90" y="132"/>
                  </a:cubicBezTo>
                  <a:cubicBezTo>
                    <a:pt x="94" y="121"/>
                    <a:pt x="102" y="109"/>
                    <a:pt x="94" y="102"/>
                  </a:cubicBezTo>
                  <a:cubicBezTo>
                    <a:pt x="71" y="80"/>
                    <a:pt x="90" y="72"/>
                    <a:pt x="109" y="61"/>
                  </a:cubicBezTo>
                  <a:cubicBezTo>
                    <a:pt x="90" y="38"/>
                    <a:pt x="90" y="4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5" name="Google Shape;19035;p13"/>
            <p:cNvSpPr/>
            <p:nvPr/>
          </p:nvSpPr>
          <p:spPr>
            <a:xfrm>
              <a:off x="-5392785" y="-8213"/>
              <a:ext cx="5969" cy="4632"/>
            </a:xfrm>
            <a:custGeom>
              <a:avLst/>
              <a:gdLst/>
              <a:ahLst/>
              <a:cxnLst/>
              <a:rect l="l" t="t" r="r" b="b"/>
              <a:pathLst>
                <a:path w="125" h="97" extrusionOk="0">
                  <a:moveTo>
                    <a:pt x="68" y="0"/>
                  </a:moveTo>
                  <a:cubicBezTo>
                    <a:pt x="42" y="0"/>
                    <a:pt x="26" y="40"/>
                    <a:pt x="0" y="52"/>
                  </a:cubicBezTo>
                  <a:cubicBezTo>
                    <a:pt x="26" y="59"/>
                    <a:pt x="45" y="97"/>
                    <a:pt x="71" y="97"/>
                  </a:cubicBezTo>
                  <a:cubicBezTo>
                    <a:pt x="83" y="97"/>
                    <a:pt x="90" y="93"/>
                    <a:pt x="102" y="78"/>
                  </a:cubicBezTo>
                  <a:cubicBezTo>
                    <a:pt x="124" y="59"/>
                    <a:pt x="116" y="26"/>
                    <a:pt x="94" y="11"/>
                  </a:cubicBezTo>
                  <a:cubicBezTo>
                    <a:pt x="86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6" name="Google Shape;19036;p13"/>
            <p:cNvSpPr/>
            <p:nvPr/>
          </p:nvSpPr>
          <p:spPr>
            <a:xfrm>
              <a:off x="-5294420" y="-102329"/>
              <a:ext cx="5921" cy="5443"/>
            </a:xfrm>
            <a:custGeom>
              <a:avLst/>
              <a:gdLst/>
              <a:ahLst/>
              <a:cxnLst/>
              <a:rect l="l" t="t" r="r" b="b"/>
              <a:pathLst>
                <a:path w="124" h="114" extrusionOk="0">
                  <a:moveTo>
                    <a:pt x="71" y="1"/>
                  </a:moveTo>
                  <a:cubicBezTo>
                    <a:pt x="56" y="1"/>
                    <a:pt x="38" y="8"/>
                    <a:pt x="19" y="20"/>
                  </a:cubicBezTo>
                  <a:cubicBezTo>
                    <a:pt x="0" y="30"/>
                    <a:pt x="11" y="42"/>
                    <a:pt x="19" y="53"/>
                  </a:cubicBezTo>
                  <a:lnTo>
                    <a:pt x="49" y="53"/>
                  </a:lnTo>
                  <a:cubicBezTo>
                    <a:pt x="64" y="53"/>
                    <a:pt x="71" y="57"/>
                    <a:pt x="71" y="83"/>
                  </a:cubicBezTo>
                  <a:cubicBezTo>
                    <a:pt x="71" y="94"/>
                    <a:pt x="86" y="101"/>
                    <a:pt x="93" y="113"/>
                  </a:cubicBezTo>
                  <a:cubicBezTo>
                    <a:pt x="101" y="113"/>
                    <a:pt x="109" y="109"/>
                    <a:pt x="116" y="109"/>
                  </a:cubicBezTo>
                  <a:cubicBezTo>
                    <a:pt x="119" y="98"/>
                    <a:pt x="123" y="87"/>
                    <a:pt x="123" y="72"/>
                  </a:cubicBezTo>
                  <a:cubicBezTo>
                    <a:pt x="119" y="27"/>
                    <a:pt x="101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7" name="Google Shape;19037;p13"/>
            <p:cNvSpPr/>
            <p:nvPr/>
          </p:nvSpPr>
          <p:spPr>
            <a:xfrm>
              <a:off x="-5209807" y="240230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67" y="1"/>
                  </a:moveTo>
                  <a:cubicBezTo>
                    <a:pt x="64" y="18"/>
                    <a:pt x="60" y="37"/>
                    <a:pt x="45" y="45"/>
                  </a:cubicBezTo>
                  <a:cubicBezTo>
                    <a:pt x="11" y="63"/>
                    <a:pt x="0" y="97"/>
                    <a:pt x="11" y="123"/>
                  </a:cubicBezTo>
                  <a:cubicBezTo>
                    <a:pt x="19" y="142"/>
                    <a:pt x="45" y="149"/>
                    <a:pt x="71" y="149"/>
                  </a:cubicBezTo>
                  <a:lnTo>
                    <a:pt x="83" y="149"/>
                  </a:lnTo>
                  <a:cubicBezTo>
                    <a:pt x="71" y="120"/>
                    <a:pt x="109" y="108"/>
                    <a:pt x="109" y="82"/>
                  </a:cubicBezTo>
                  <a:lnTo>
                    <a:pt x="105" y="82"/>
                  </a:lnTo>
                  <a:cubicBezTo>
                    <a:pt x="67" y="82"/>
                    <a:pt x="45" y="71"/>
                    <a:pt x="74" y="30"/>
                  </a:cubicBezTo>
                  <a:cubicBezTo>
                    <a:pt x="86" y="18"/>
                    <a:pt x="74" y="8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8" name="Google Shape;19038;p13"/>
            <p:cNvSpPr/>
            <p:nvPr/>
          </p:nvSpPr>
          <p:spPr>
            <a:xfrm>
              <a:off x="-5357976" y="193817"/>
              <a:ext cx="7736" cy="3963"/>
            </a:xfrm>
            <a:custGeom>
              <a:avLst/>
              <a:gdLst/>
              <a:ahLst/>
              <a:cxnLst/>
              <a:rect l="l" t="t" r="r" b="b"/>
              <a:pathLst>
                <a:path w="162" h="83" extrusionOk="0">
                  <a:moveTo>
                    <a:pt x="82" y="0"/>
                  </a:moveTo>
                  <a:cubicBezTo>
                    <a:pt x="46" y="0"/>
                    <a:pt x="15" y="15"/>
                    <a:pt x="1" y="41"/>
                  </a:cubicBezTo>
                  <a:cubicBezTo>
                    <a:pt x="4" y="41"/>
                    <a:pt x="8" y="38"/>
                    <a:pt x="11" y="38"/>
                  </a:cubicBezTo>
                  <a:cubicBezTo>
                    <a:pt x="23" y="38"/>
                    <a:pt x="30" y="45"/>
                    <a:pt x="37" y="48"/>
                  </a:cubicBezTo>
                  <a:lnTo>
                    <a:pt x="60" y="48"/>
                  </a:lnTo>
                  <a:cubicBezTo>
                    <a:pt x="90" y="48"/>
                    <a:pt x="116" y="67"/>
                    <a:pt x="146" y="83"/>
                  </a:cubicBezTo>
                  <a:lnTo>
                    <a:pt x="150" y="83"/>
                  </a:lnTo>
                  <a:cubicBezTo>
                    <a:pt x="158" y="45"/>
                    <a:pt x="161" y="15"/>
                    <a:pt x="116" y="4"/>
                  </a:cubicBezTo>
                  <a:cubicBezTo>
                    <a:pt x="105" y="0"/>
                    <a:pt x="94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9" name="Google Shape;19039;p13"/>
            <p:cNvSpPr/>
            <p:nvPr/>
          </p:nvSpPr>
          <p:spPr>
            <a:xfrm>
              <a:off x="-5052949" y="-107677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76" y="1"/>
                  </a:moveTo>
                  <a:cubicBezTo>
                    <a:pt x="64" y="38"/>
                    <a:pt x="38" y="64"/>
                    <a:pt x="5" y="82"/>
                  </a:cubicBezTo>
                  <a:cubicBezTo>
                    <a:pt x="5" y="94"/>
                    <a:pt x="0" y="105"/>
                    <a:pt x="0" y="116"/>
                  </a:cubicBezTo>
                  <a:cubicBezTo>
                    <a:pt x="16" y="116"/>
                    <a:pt x="34" y="109"/>
                    <a:pt x="50" y="109"/>
                  </a:cubicBezTo>
                  <a:cubicBezTo>
                    <a:pt x="57" y="109"/>
                    <a:pt x="68" y="109"/>
                    <a:pt x="76" y="120"/>
                  </a:cubicBezTo>
                  <a:cubicBezTo>
                    <a:pt x="76" y="82"/>
                    <a:pt x="109" y="90"/>
                    <a:pt x="128" y="82"/>
                  </a:cubicBezTo>
                  <a:cubicBezTo>
                    <a:pt x="128" y="42"/>
                    <a:pt x="90" y="27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0" name="Google Shape;19040;p13"/>
            <p:cNvSpPr/>
            <p:nvPr/>
          </p:nvSpPr>
          <p:spPr>
            <a:xfrm>
              <a:off x="-4923546" y="118467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9" y="1"/>
                  </a:moveTo>
                  <a:lnTo>
                    <a:pt x="9" y="1"/>
                  </a:lnTo>
                  <a:cubicBezTo>
                    <a:pt x="4" y="23"/>
                    <a:pt x="4" y="46"/>
                    <a:pt x="31" y="68"/>
                  </a:cubicBezTo>
                  <a:lnTo>
                    <a:pt x="31" y="72"/>
                  </a:lnTo>
                  <a:cubicBezTo>
                    <a:pt x="35" y="91"/>
                    <a:pt x="1" y="113"/>
                    <a:pt x="42" y="120"/>
                  </a:cubicBezTo>
                  <a:cubicBezTo>
                    <a:pt x="64" y="128"/>
                    <a:pt x="87" y="143"/>
                    <a:pt x="113" y="143"/>
                  </a:cubicBezTo>
                  <a:cubicBezTo>
                    <a:pt x="121" y="143"/>
                    <a:pt x="128" y="143"/>
                    <a:pt x="132" y="139"/>
                  </a:cubicBezTo>
                  <a:cubicBezTo>
                    <a:pt x="128" y="128"/>
                    <a:pt x="116" y="101"/>
                    <a:pt x="116" y="101"/>
                  </a:cubicBezTo>
                  <a:cubicBezTo>
                    <a:pt x="109" y="106"/>
                    <a:pt x="106" y="106"/>
                    <a:pt x="98" y="106"/>
                  </a:cubicBezTo>
                  <a:cubicBezTo>
                    <a:pt x="68" y="106"/>
                    <a:pt x="64" y="72"/>
                    <a:pt x="64" y="53"/>
                  </a:cubicBezTo>
                  <a:cubicBezTo>
                    <a:pt x="61" y="16"/>
                    <a:pt x="27" y="20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1" name="Google Shape;19041;p13"/>
            <p:cNvSpPr/>
            <p:nvPr/>
          </p:nvSpPr>
          <p:spPr>
            <a:xfrm>
              <a:off x="-5171846" y="-12429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73" y="1"/>
                  </a:moveTo>
                  <a:cubicBezTo>
                    <a:pt x="50" y="9"/>
                    <a:pt x="31" y="16"/>
                    <a:pt x="12" y="23"/>
                  </a:cubicBezTo>
                  <a:cubicBezTo>
                    <a:pt x="1" y="61"/>
                    <a:pt x="38" y="68"/>
                    <a:pt x="57" y="90"/>
                  </a:cubicBezTo>
                  <a:cubicBezTo>
                    <a:pt x="57" y="90"/>
                    <a:pt x="61" y="94"/>
                    <a:pt x="68" y="94"/>
                  </a:cubicBezTo>
                  <a:cubicBezTo>
                    <a:pt x="87" y="94"/>
                    <a:pt x="117" y="64"/>
                    <a:pt x="117" y="35"/>
                  </a:cubicBezTo>
                  <a:cubicBezTo>
                    <a:pt x="106" y="23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2" name="Google Shape;19042;p13"/>
            <p:cNvSpPr/>
            <p:nvPr/>
          </p:nvSpPr>
          <p:spPr>
            <a:xfrm>
              <a:off x="-5073624" y="-35574"/>
              <a:ext cx="4632" cy="5396"/>
            </a:xfrm>
            <a:custGeom>
              <a:avLst/>
              <a:gdLst/>
              <a:ahLst/>
              <a:cxnLst/>
              <a:rect l="l" t="t" r="r" b="b"/>
              <a:pathLst>
                <a:path w="97" h="113" extrusionOk="0">
                  <a:moveTo>
                    <a:pt x="38" y="1"/>
                  </a:moveTo>
                  <a:cubicBezTo>
                    <a:pt x="34" y="1"/>
                    <a:pt x="26" y="4"/>
                    <a:pt x="19" y="8"/>
                  </a:cubicBezTo>
                  <a:cubicBezTo>
                    <a:pt x="0" y="19"/>
                    <a:pt x="7" y="42"/>
                    <a:pt x="7" y="57"/>
                  </a:cubicBezTo>
                  <a:cubicBezTo>
                    <a:pt x="12" y="87"/>
                    <a:pt x="34" y="98"/>
                    <a:pt x="67" y="113"/>
                  </a:cubicBezTo>
                  <a:cubicBezTo>
                    <a:pt x="75" y="90"/>
                    <a:pt x="83" y="75"/>
                    <a:pt x="90" y="61"/>
                  </a:cubicBezTo>
                  <a:cubicBezTo>
                    <a:pt x="93" y="42"/>
                    <a:pt x="97" y="23"/>
                    <a:pt x="75" y="16"/>
                  </a:cubicBezTo>
                  <a:cubicBezTo>
                    <a:pt x="64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3" name="Google Shape;19043;p13"/>
            <p:cNvSpPr/>
            <p:nvPr/>
          </p:nvSpPr>
          <p:spPr>
            <a:xfrm>
              <a:off x="-4988868" y="-162446"/>
              <a:ext cx="5969" cy="5157"/>
            </a:xfrm>
            <a:custGeom>
              <a:avLst/>
              <a:gdLst/>
              <a:ahLst/>
              <a:cxnLst/>
              <a:rect l="l" t="t" r="r" b="b"/>
              <a:pathLst>
                <a:path w="125" h="108" extrusionOk="0">
                  <a:moveTo>
                    <a:pt x="68" y="0"/>
                  </a:moveTo>
                  <a:cubicBezTo>
                    <a:pt x="38" y="4"/>
                    <a:pt x="27" y="18"/>
                    <a:pt x="31" y="45"/>
                  </a:cubicBezTo>
                  <a:cubicBezTo>
                    <a:pt x="38" y="71"/>
                    <a:pt x="9" y="68"/>
                    <a:pt x="1" y="82"/>
                  </a:cubicBezTo>
                  <a:cubicBezTo>
                    <a:pt x="4" y="86"/>
                    <a:pt x="12" y="90"/>
                    <a:pt x="19" y="90"/>
                  </a:cubicBezTo>
                  <a:cubicBezTo>
                    <a:pt x="27" y="90"/>
                    <a:pt x="35" y="86"/>
                    <a:pt x="38" y="82"/>
                  </a:cubicBezTo>
                  <a:cubicBezTo>
                    <a:pt x="45" y="78"/>
                    <a:pt x="49" y="75"/>
                    <a:pt x="49" y="75"/>
                  </a:cubicBezTo>
                  <a:cubicBezTo>
                    <a:pt x="61" y="101"/>
                    <a:pt x="68" y="108"/>
                    <a:pt x="76" y="108"/>
                  </a:cubicBezTo>
                  <a:cubicBezTo>
                    <a:pt x="90" y="108"/>
                    <a:pt x="105" y="82"/>
                    <a:pt x="121" y="75"/>
                  </a:cubicBezTo>
                  <a:cubicBezTo>
                    <a:pt x="121" y="63"/>
                    <a:pt x="124" y="49"/>
                    <a:pt x="116" y="41"/>
                  </a:cubicBezTo>
                  <a:cubicBezTo>
                    <a:pt x="105" y="23"/>
                    <a:pt x="98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4" name="Google Shape;19044;p13"/>
            <p:cNvSpPr/>
            <p:nvPr/>
          </p:nvSpPr>
          <p:spPr>
            <a:xfrm>
              <a:off x="-4948328" y="-49326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64" y="1"/>
                  </a:moveTo>
                  <a:lnTo>
                    <a:pt x="64" y="1"/>
                  </a:lnTo>
                  <a:cubicBezTo>
                    <a:pt x="68" y="27"/>
                    <a:pt x="41" y="31"/>
                    <a:pt x="30" y="46"/>
                  </a:cubicBezTo>
                  <a:cubicBezTo>
                    <a:pt x="19" y="68"/>
                    <a:pt x="12" y="87"/>
                    <a:pt x="0" y="106"/>
                  </a:cubicBezTo>
                  <a:cubicBezTo>
                    <a:pt x="19" y="98"/>
                    <a:pt x="34" y="94"/>
                    <a:pt x="49" y="94"/>
                  </a:cubicBezTo>
                  <a:cubicBezTo>
                    <a:pt x="64" y="94"/>
                    <a:pt x="79" y="98"/>
                    <a:pt x="90" y="116"/>
                  </a:cubicBezTo>
                  <a:cubicBezTo>
                    <a:pt x="94" y="121"/>
                    <a:pt x="97" y="124"/>
                    <a:pt x="102" y="128"/>
                  </a:cubicBezTo>
                  <a:cubicBezTo>
                    <a:pt x="109" y="113"/>
                    <a:pt x="105" y="98"/>
                    <a:pt x="97" y="83"/>
                  </a:cubicBezTo>
                  <a:cubicBezTo>
                    <a:pt x="90" y="61"/>
                    <a:pt x="102" y="49"/>
                    <a:pt x="124" y="49"/>
                  </a:cubicBezTo>
                  <a:lnTo>
                    <a:pt x="128" y="49"/>
                  </a:lnTo>
                  <a:cubicBezTo>
                    <a:pt x="128" y="4"/>
                    <a:pt x="83" y="19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5" name="Google Shape;19045;p13"/>
            <p:cNvSpPr/>
            <p:nvPr/>
          </p:nvSpPr>
          <p:spPr>
            <a:xfrm>
              <a:off x="-5160577" y="159532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68" y="0"/>
                  </a:moveTo>
                  <a:cubicBezTo>
                    <a:pt x="56" y="0"/>
                    <a:pt x="46" y="4"/>
                    <a:pt x="30" y="12"/>
                  </a:cubicBezTo>
                  <a:cubicBezTo>
                    <a:pt x="12" y="16"/>
                    <a:pt x="1" y="26"/>
                    <a:pt x="1" y="45"/>
                  </a:cubicBezTo>
                  <a:cubicBezTo>
                    <a:pt x="12" y="53"/>
                    <a:pt x="20" y="64"/>
                    <a:pt x="16" y="76"/>
                  </a:cubicBezTo>
                  <a:cubicBezTo>
                    <a:pt x="27" y="83"/>
                    <a:pt x="38" y="86"/>
                    <a:pt x="49" y="86"/>
                  </a:cubicBezTo>
                  <a:cubicBezTo>
                    <a:pt x="79" y="86"/>
                    <a:pt x="98" y="64"/>
                    <a:pt x="116" y="45"/>
                  </a:cubicBezTo>
                  <a:cubicBezTo>
                    <a:pt x="109" y="16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6" name="Google Shape;19046;p13"/>
            <p:cNvSpPr/>
            <p:nvPr/>
          </p:nvSpPr>
          <p:spPr>
            <a:xfrm>
              <a:off x="-5146968" y="-123721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56" y="0"/>
                    <a:pt x="41" y="26"/>
                    <a:pt x="26" y="37"/>
                  </a:cubicBezTo>
                  <a:cubicBezTo>
                    <a:pt x="0" y="52"/>
                    <a:pt x="15" y="75"/>
                    <a:pt x="30" y="86"/>
                  </a:cubicBezTo>
                  <a:cubicBezTo>
                    <a:pt x="41" y="94"/>
                    <a:pt x="56" y="101"/>
                    <a:pt x="71" y="101"/>
                  </a:cubicBezTo>
                  <a:cubicBezTo>
                    <a:pt x="82" y="101"/>
                    <a:pt x="90" y="97"/>
                    <a:pt x="101" y="86"/>
                  </a:cubicBezTo>
                  <a:cubicBezTo>
                    <a:pt x="116" y="64"/>
                    <a:pt x="123" y="33"/>
                    <a:pt x="85" y="4"/>
                  </a:cubicBezTo>
                  <a:cubicBezTo>
                    <a:pt x="82" y="0"/>
                    <a:pt x="78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7" name="Google Shape;19047;p13"/>
            <p:cNvSpPr/>
            <p:nvPr/>
          </p:nvSpPr>
          <p:spPr>
            <a:xfrm>
              <a:off x="-5177719" y="251260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132" y="1"/>
                  </a:moveTo>
                  <a:lnTo>
                    <a:pt x="132" y="1"/>
                  </a:lnTo>
                  <a:cubicBezTo>
                    <a:pt x="87" y="16"/>
                    <a:pt x="46" y="20"/>
                    <a:pt x="1" y="23"/>
                  </a:cubicBezTo>
                  <a:cubicBezTo>
                    <a:pt x="23" y="39"/>
                    <a:pt x="42" y="49"/>
                    <a:pt x="68" y="49"/>
                  </a:cubicBezTo>
                  <a:cubicBezTo>
                    <a:pt x="79" y="49"/>
                    <a:pt x="87" y="46"/>
                    <a:pt x="98" y="42"/>
                  </a:cubicBezTo>
                  <a:lnTo>
                    <a:pt x="98" y="42"/>
                  </a:lnTo>
                  <a:cubicBezTo>
                    <a:pt x="109" y="87"/>
                    <a:pt x="49" y="91"/>
                    <a:pt x="61" y="132"/>
                  </a:cubicBezTo>
                  <a:lnTo>
                    <a:pt x="65" y="132"/>
                  </a:lnTo>
                  <a:cubicBezTo>
                    <a:pt x="98" y="120"/>
                    <a:pt x="128" y="101"/>
                    <a:pt x="143" y="61"/>
                  </a:cubicBezTo>
                  <a:cubicBezTo>
                    <a:pt x="146" y="42"/>
                    <a:pt x="128" y="34"/>
                    <a:pt x="120" y="23"/>
                  </a:cubicBezTo>
                  <a:cubicBezTo>
                    <a:pt x="117" y="16"/>
                    <a:pt x="117" y="12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8" name="Google Shape;19048;p13"/>
            <p:cNvSpPr/>
            <p:nvPr/>
          </p:nvSpPr>
          <p:spPr>
            <a:xfrm>
              <a:off x="-5172324" y="-128734"/>
              <a:ext cx="4632" cy="5587"/>
            </a:xfrm>
            <a:custGeom>
              <a:avLst/>
              <a:gdLst/>
              <a:ahLst/>
              <a:cxnLst/>
              <a:rect l="l" t="t" r="r" b="b"/>
              <a:pathLst>
                <a:path w="97" h="117" extrusionOk="0">
                  <a:moveTo>
                    <a:pt x="41" y="0"/>
                  </a:moveTo>
                  <a:cubicBezTo>
                    <a:pt x="38" y="19"/>
                    <a:pt x="26" y="30"/>
                    <a:pt x="11" y="34"/>
                  </a:cubicBezTo>
                  <a:cubicBezTo>
                    <a:pt x="11" y="64"/>
                    <a:pt x="0" y="94"/>
                    <a:pt x="22" y="116"/>
                  </a:cubicBezTo>
                  <a:cubicBezTo>
                    <a:pt x="41" y="109"/>
                    <a:pt x="60" y="102"/>
                    <a:pt x="83" y="94"/>
                  </a:cubicBezTo>
                  <a:cubicBezTo>
                    <a:pt x="83" y="68"/>
                    <a:pt x="97" y="38"/>
                    <a:pt x="83" y="8"/>
                  </a:cubicBezTo>
                  <a:cubicBezTo>
                    <a:pt x="74" y="0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9" name="Google Shape;19049;p13"/>
            <p:cNvSpPr/>
            <p:nvPr/>
          </p:nvSpPr>
          <p:spPr>
            <a:xfrm>
              <a:off x="-5020622" y="114934"/>
              <a:ext cx="4536" cy="7688"/>
            </a:xfrm>
            <a:custGeom>
              <a:avLst/>
              <a:gdLst/>
              <a:ahLst/>
              <a:cxnLst/>
              <a:rect l="l" t="t" r="r" b="b"/>
              <a:pathLst>
                <a:path w="95" h="161" extrusionOk="0">
                  <a:moveTo>
                    <a:pt x="60" y="0"/>
                  </a:moveTo>
                  <a:cubicBezTo>
                    <a:pt x="41" y="18"/>
                    <a:pt x="12" y="23"/>
                    <a:pt x="1" y="49"/>
                  </a:cubicBezTo>
                  <a:cubicBezTo>
                    <a:pt x="19" y="86"/>
                    <a:pt x="34" y="120"/>
                    <a:pt x="12" y="157"/>
                  </a:cubicBezTo>
                  <a:cubicBezTo>
                    <a:pt x="15" y="161"/>
                    <a:pt x="19" y="161"/>
                    <a:pt x="19" y="161"/>
                  </a:cubicBezTo>
                  <a:cubicBezTo>
                    <a:pt x="27" y="161"/>
                    <a:pt x="30" y="157"/>
                    <a:pt x="34" y="153"/>
                  </a:cubicBezTo>
                  <a:cubicBezTo>
                    <a:pt x="53" y="130"/>
                    <a:pt x="72" y="108"/>
                    <a:pt x="90" y="82"/>
                  </a:cubicBezTo>
                  <a:cubicBezTo>
                    <a:pt x="82" y="75"/>
                    <a:pt x="72" y="68"/>
                    <a:pt x="64" y="60"/>
                  </a:cubicBezTo>
                  <a:cubicBezTo>
                    <a:pt x="53" y="52"/>
                    <a:pt x="49" y="41"/>
                    <a:pt x="60" y="34"/>
                  </a:cubicBezTo>
                  <a:cubicBezTo>
                    <a:pt x="60" y="34"/>
                    <a:pt x="64" y="30"/>
                    <a:pt x="68" y="30"/>
                  </a:cubicBezTo>
                  <a:cubicBezTo>
                    <a:pt x="75" y="30"/>
                    <a:pt x="79" y="37"/>
                    <a:pt x="86" y="37"/>
                  </a:cubicBezTo>
                  <a:cubicBezTo>
                    <a:pt x="90" y="34"/>
                    <a:pt x="94" y="30"/>
                    <a:pt x="94" y="26"/>
                  </a:cubicBezTo>
                  <a:cubicBezTo>
                    <a:pt x="82" y="18"/>
                    <a:pt x="72" y="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0" name="Google Shape;19050;p13"/>
            <p:cNvSpPr/>
            <p:nvPr/>
          </p:nvSpPr>
          <p:spPr>
            <a:xfrm>
              <a:off x="-5160386" y="155044"/>
              <a:ext cx="6637" cy="6685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45" y="1"/>
                  </a:moveTo>
                  <a:lnTo>
                    <a:pt x="45" y="1"/>
                  </a:lnTo>
                  <a:cubicBezTo>
                    <a:pt x="64" y="35"/>
                    <a:pt x="83" y="68"/>
                    <a:pt x="23" y="80"/>
                  </a:cubicBezTo>
                  <a:cubicBezTo>
                    <a:pt x="0" y="84"/>
                    <a:pt x="19" y="98"/>
                    <a:pt x="26" y="106"/>
                  </a:cubicBezTo>
                  <a:cubicBezTo>
                    <a:pt x="42" y="98"/>
                    <a:pt x="52" y="94"/>
                    <a:pt x="64" y="94"/>
                  </a:cubicBezTo>
                  <a:cubicBezTo>
                    <a:pt x="86" y="94"/>
                    <a:pt x="105" y="110"/>
                    <a:pt x="112" y="139"/>
                  </a:cubicBezTo>
                  <a:cubicBezTo>
                    <a:pt x="139" y="57"/>
                    <a:pt x="124" y="27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1" name="Google Shape;19051;p13"/>
            <p:cNvSpPr/>
            <p:nvPr/>
          </p:nvSpPr>
          <p:spPr>
            <a:xfrm>
              <a:off x="-4998848" y="3533"/>
              <a:ext cx="6112" cy="5396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83" y="1"/>
                  </a:moveTo>
                  <a:cubicBezTo>
                    <a:pt x="38" y="1"/>
                    <a:pt x="38" y="75"/>
                    <a:pt x="0" y="90"/>
                  </a:cubicBezTo>
                  <a:cubicBezTo>
                    <a:pt x="19" y="98"/>
                    <a:pt x="34" y="105"/>
                    <a:pt x="49" y="113"/>
                  </a:cubicBezTo>
                  <a:cubicBezTo>
                    <a:pt x="61" y="68"/>
                    <a:pt x="123" y="72"/>
                    <a:pt x="128" y="19"/>
                  </a:cubicBezTo>
                  <a:cubicBezTo>
                    <a:pt x="109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2" name="Google Shape;19052;p13"/>
            <p:cNvSpPr/>
            <p:nvPr/>
          </p:nvSpPr>
          <p:spPr>
            <a:xfrm>
              <a:off x="-5011549" y="211675"/>
              <a:ext cx="5443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61" y="0"/>
                  </a:moveTo>
                  <a:cubicBezTo>
                    <a:pt x="53" y="0"/>
                    <a:pt x="42" y="7"/>
                    <a:pt x="31" y="11"/>
                  </a:cubicBezTo>
                  <a:cubicBezTo>
                    <a:pt x="23" y="15"/>
                    <a:pt x="16" y="23"/>
                    <a:pt x="8" y="26"/>
                  </a:cubicBezTo>
                  <a:cubicBezTo>
                    <a:pt x="1" y="45"/>
                    <a:pt x="5" y="60"/>
                    <a:pt x="13" y="75"/>
                  </a:cubicBezTo>
                  <a:cubicBezTo>
                    <a:pt x="42" y="112"/>
                    <a:pt x="57" y="131"/>
                    <a:pt x="68" y="131"/>
                  </a:cubicBezTo>
                  <a:cubicBezTo>
                    <a:pt x="80" y="131"/>
                    <a:pt x="91" y="116"/>
                    <a:pt x="113" y="93"/>
                  </a:cubicBezTo>
                  <a:cubicBezTo>
                    <a:pt x="80" y="90"/>
                    <a:pt x="65" y="67"/>
                    <a:pt x="42" y="49"/>
                  </a:cubicBezTo>
                  <a:cubicBezTo>
                    <a:pt x="49" y="26"/>
                    <a:pt x="87" y="45"/>
                    <a:pt x="80" y="19"/>
                  </a:cubicBezTo>
                  <a:cubicBezTo>
                    <a:pt x="75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3" name="Google Shape;19053;p13"/>
            <p:cNvSpPr/>
            <p:nvPr/>
          </p:nvSpPr>
          <p:spPr>
            <a:xfrm>
              <a:off x="-5053140" y="-102472"/>
              <a:ext cx="5396" cy="4298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54" y="0"/>
                  </a:moveTo>
                  <a:cubicBezTo>
                    <a:pt x="38" y="0"/>
                    <a:pt x="20" y="7"/>
                    <a:pt x="4" y="7"/>
                  </a:cubicBezTo>
                  <a:cubicBezTo>
                    <a:pt x="1" y="37"/>
                    <a:pt x="31" y="82"/>
                    <a:pt x="64" y="90"/>
                  </a:cubicBezTo>
                  <a:lnTo>
                    <a:pt x="76" y="90"/>
                  </a:lnTo>
                  <a:cubicBezTo>
                    <a:pt x="106" y="90"/>
                    <a:pt x="102" y="56"/>
                    <a:pt x="113" y="41"/>
                  </a:cubicBezTo>
                  <a:cubicBezTo>
                    <a:pt x="102" y="30"/>
                    <a:pt x="76" y="41"/>
                    <a:pt x="80" y="11"/>
                  </a:cubicBezTo>
                  <a:cubicBezTo>
                    <a:pt x="72" y="0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4" name="Google Shape;19054;p13"/>
            <p:cNvSpPr/>
            <p:nvPr/>
          </p:nvSpPr>
          <p:spPr>
            <a:xfrm>
              <a:off x="-5336536" y="15671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30" y="18"/>
                    <a:pt x="26" y="30"/>
                    <a:pt x="18" y="40"/>
                  </a:cubicBezTo>
                  <a:cubicBezTo>
                    <a:pt x="7" y="67"/>
                    <a:pt x="0" y="93"/>
                    <a:pt x="30" y="108"/>
                  </a:cubicBezTo>
                  <a:cubicBezTo>
                    <a:pt x="41" y="112"/>
                    <a:pt x="49" y="112"/>
                    <a:pt x="56" y="112"/>
                  </a:cubicBezTo>
                  <a:cubicBezTo>
                    <a:pt x="78" y="112"/>
                    <a:pt x="97" y="104"/>
                    <a:pt x="104" y="90"/>
                  </a:cubicBezTo>
                  <a:cubicBezTo>
                    <a:pt x="123" y="67"/>
                    <a:pt x="90" y="52"/>
                    <a:pt x="75" y="37"/>
                  </a:cubicBezTo>
                  <a:cubicBezTo>
                    <a:pt x="63" y="26"/>
                    <a:pt x="52" y="14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5" name="Google Shape;19055;p13"/>
            <p:cNvSpPr/>
            <p:nvPr/>
          </p:nvSpPr>
          <p:spPr>
            <a:xfrm>
              <a:off x="-4988868" y="-19673"/>
              <a:ext cx="6494" cy="7354"/>
            </a:xfrm>
            <a:custGeom>
              <a:avLst/>
              <a:gdLst/>
              <a:ahLst/>
              <a:cxnLst/>
              <a:rect l="l" t="t" r="r" b="b"/>
              <a:pathLst>
                <a:path w="136" h="154" extrusionOk="0">
                  <a:moveTo>
                    <a:pt x="113" y="0"/>
                  </a:moveTo>
                  <a:cubicBezTo>
                    <a:pt x="109" y="0"/>
                    <a:pt x="105" y="0"/>
                    <a:pt x="102" y="4"/>
                  </a:cubicBezTo>
                  <a:cubicBezTo>
                    <a:pt x="94" y="11"/>
                    <a:pt x="87" y="19"/>
                    <a:pt x="83" y="27"/>
                  </a:cubicBezTo>
                  <a:lnTo>
                    <a:pt x="79" y="27"/>
                  </a:lnTo>
                  <a:cubicBezTo>
                    <a:pt x="71" y="27"/>
                    <a:pt x="68" y="27"/>
                    <a:pt x="64" y="23"/>
                  </a:cubicBezTo>
                  <a:lnTo>
                    <a:pt x="61" y="23"/>
                  </a:lnTo>
                  <a:cubicBezTo>
                    <a:pt x="35" y="23"/>
                    <a:pt x="45" y="56"/>
                    <a:pt x="38" y="75"/>
                  </a:cubicBezTo>
                  <a:cubicBezTo>
                    <a:pt x="27" y="101"/>
                    <a:pt x="1" y="120"/>
                    <a:pt x="19" y="154"/>
                  </a:cubicBezTo>
                  <a:cubicBezTo>
                    <a:pt x="31" y="139"/>
                    <a:pt x="38" y="116"/>
                    <a:pt x="53" y="109"/>
                  </a:cubicBezTo>
                  <a:cubicBezTo>
                    <a:pt x="79" y="97"/>
                    <a:pt x="102" y="83"/>
                    <a:pt x="102" y="61"/>
                  </a:cubicBezTo>
                  <a:cubicBezTo>
                    <a:pt x="98" y="30"/>
                    <a:pt x="109" y="19"/>
                    <a:pt x="135" y="8"/>
                  </a:cubicBezTo>
                  <a:cubicBezTo>
                    <a:pt x="128" y="4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6" name="Google Shape;19056;p13"/>
            <p:cNvSpPr/>
            <p:nvPr/>
          </p:nvSpPr>
          <p:spPr>
            <a:xfrm>
              <a:off x="-5068467" y="7831"/>
              <a:ext cx="5396" cy="4107"/>
            </a:xfrm>
            <a:custGeom>
              <a:avLst/>
              <a:gdLst/>
              <a:ahLst/>
              <a:cxnLst/>
              <a:rect l="l" t="t" r="r" b="b"/>
              <a:pathLst>
                <a:path w="113" h="86" extrusionOk="0">
                  <a:moveTo>
                    <a:pt x="61" y="0"/>
                  </a:moveTo>
                  <a:cubicBezTo>
                    <a:pt x="45" y="0"/>
                    <a:pt x="30" y="4"/>
                    <a:pt x="19" y="15"/>
                  </a:cubicBezTo>
                  <a:cubicBezTo>
                    <a:pt x="1" y="37"/>
                    <a:pt x="8" y="56"/>
                    <a:pt x="27" y="75"/>
                  </a:cubicBezTo>
                  <a:cubicBezTo>
                    <a:pt x="38" y="82"/>
                    <a:pt x="49" y="86"/>
                    <a:pt x="56" y="86"/>
                  </a:cubicBezTo>
                  <a:cubicBezTo>
                    <a:pt x="71" y="86"/>
                    <a:pt x="83" y="79"/>
                    <a:pt x="94" y="68"/>
                  </a:cubicBezTo>
                  <a:cubicBezTo>
                    <a:pt x="109" y="45"/>
                    <a:pt x="113" y="23"/>
                    <a:pt x="90" y="8"/>
                  </a:cubicBezTo>
                  <a:cubicBezTo>
                    <a:pt x="79" y="4"/>
                    <a:pt x="68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7" name="Google Shape;19057;p13"/>
            <p:cNvSpPr/>
            <p:nvPr/>
          </p:nvSpPr>
          <p:spPr>
            <a:xfrm>
              <a:off x="-5353010" y="27981"/>
              <a:ext cx="6637" cy="4298"/>
            </a:xfrm>
            <a:custGeom>
              <a:avLst/>
              <a:gdLst/>
              <a:ahLst/>
              <a:cxnLst/>
              <a:rect l="l" t="t" r="r" b="b"/>
              <a:pathLst>
                <a:path w="139" h="90" extrusionOk="0">
                  <a:moveTo>
                    <a:pt x="102" y="0"/>
                  </a:moveTo>
                  <a:cubicBezTo>
                    <a:pt x="54" y="0"/>
                    <a:pt x="20" y="27"/>
                    <a:pt x="1" y="79"/>
                  </a:cubicBezTo>
                  <a:cubicBezTo>
                    <a:pt x="16" y="67"/>
                    <a:pt x="27" y="60"/>
                    <a:pt x="42" y="60"/>
                  </a:cubicBezTo>
                  <a:cubicBezTo>
                    <a:pt x="61" y="60"/>
                    <a:pt x="76" y="72"/>
                    <a:pt x="90" y="90"/>
                  </a:cubicBezTo>
                  <a:cubicBezTo>
                    <a:pt x="102" y="72"/>
                    <a:pt x="113" y="53"/>
                    <a:pt x="135" y="53"/>
                  </a:cubicBezTo>
                  <a:lnTo>
                    <a:pt x="139" y="53"/>
                  </a:lnTo>
                  <a:cubicBezTo>
                    <a:pt x="125" y="41"/>
                    <a:pt x="116" y="23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8" name="Google Shape;19058;p13"/>
            <p:cNvSpPr/>
            <p:nvPr/>
          </p:nvSpPr>
          <p:spPr>
            <a:xfrm>
              <a:off x="-5166259" y="278764"/>
              <a:ext cx="6064" cy="6112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86" y="1"/>
                  </a:moveTo>
                  <a:cubicBezTo>
                    <a:pt x="56" y="1"/>
                    <a:pt x="34" y="12"/>
                    <a:pt x="49" y="64"/>
                  </a:cubicBezTo>
                  <a:cubicBezTo>
                    <a:pt x="52" y="75"/>
                    <a:pt x="45" y="83"/>
                    <a:pt x="34" y="91"/>
                  </a:cubicBezTo>
                  <a:cubicBezTo>
                    <a:pt x="0" y="109"/>
                    <a:pt x="41" y="109"/>
                    <a:pt x="41" y="120"/>
                  </a:cubicBezTo>
                  <a:cubicBezTo>
                    <a:pt x="45" y="124"/>
                    <a:pt x="52" y="124"/>
                    <a:pt x="56" y="127"/>
                  </a:cubicBezTo>
                  <a:cubicBezTo>
                    <a:pt x="63" y="109"/>
                    <a:pt x="82" y="113"/>
                    <a:pt x="94" y="105"/>
                  </a:cubicBezTo>
                  <a:cubicBezTo>
                    <a:pt x="86" y="94"/>
                    <a:pt x="94" y="83"/>
                    <a:pt x="101" y="72"/>
                  </a:cubicBezTo>
                  <a:cubicBezTo>
                    <a:pt x="86" y="46"/>
                    <a:pt x="127" y="31"/>
                    <a:pt x="116" y="5"/>
                  </a:cubicBezTo>
                  <a:cubicBezTo>
                    <a:pt x="105" y="5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9" name="Google Shape;19059;p13"/>
            <p:cNvSpPr/>
            <p:nvPr/>
          </p:nvSpPr>
          <p:spPr>
            <a:xfrm>
              <a:off x="-5059538" y="-150317"/>
              <a:ext cx="6637" cy="3772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83" y="0"/>
                  </a:moveTo>
                  <a:cubicBezTo>
                    <a:pt x="53" y="19"/>
                    <a:pt x="26" y="38"/>
                    <a:pt x="0" y="52"/>
                  </a:cubicBezTo>
                  <a:lnTo>
                    <a:pt x="23" y="75"/>
                  </a:lnTo>
                  <a:cubicBezTo>
                    <a:pt x="26" y="71"/>
                    <a:pt x="34" y="71"/>
                    <a:pt x="41" y="71"/>
                  </a:cubicBezTo>
                  <a:cubicBezTo>
                    <a:pt x="53" y="71"/>
                    <a:pt x="68" y="75"/>
                    <a:pt x="79" y="78"/>
                  </a:cubicBezTo>
                  <a:cubicBezTo>
                    <a:pt x="109" y="67"/>
                    <a:pt x="128" y="45"/>
                    <a:pt x="138" y="19"/>
                  </a:cubicBezTo>
                  <a:cubicBezTo>
                    <a:pt x="131" y="4"/>
                    <a:pt x="116" y="4"/>
                    <a:pt x="105" y="4"/>
                  </a:cubicBezTo>
                  <a:lnTo>
                    <a:pt x="98" y="4"/>
                  </a:lnTo>
                  <a:cubicBezTo>
                    <a:pt x="94" y="4"/>
                    <a:pt x="86" y="4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0" name="Google Shape;19060;p13"/>
            <p:cNvSpPr/>
            <p:nvPr/>
          </p:nvSpPr>
          <p:spPr>
            <a:xfrm>
              <a:off x="-5049367" y="63841"/>
              <a:ext cx="7163" cy="6160"/>
            </a:xfrm>
            <a:custGeom>
              <a:avLst/>
              <a:gdLst/>
              <a:ahLst/>
              <a:cxnLst/>
              <a:rect l="l" t="t" r="r" b="b"/>
              <a:pathLst>
                <a:path w="150" h="129" extrusionOk="0">
                  <a:moveTo>
                    <a:pt x="142" y="1"/>
                  </a:moveTo>
                  <a:cubicBezTo>
                    <a:pt x="127" y="1"/>
                    <a:pt x="113" y="5"/>
                    <a:pt x="98" y="8"/>
                  </a:cubicBezTo>
                  <a:cubicBezTo>
                    <a:pt x="82" y="12"/>
                    <a:pt x="72" y="23"/>
                    <a:pt x="53" y="23"/>
                  </a:cubicBezTo>
                  <a:lnTo>
                    <a:pt x="46" y="23"/>
                  </a:lnTo>
                  <a:cubicBezTo>
                    <a:pt x="34" y="61"/>
                    <a:pt x="1" y="87"/>
                    <a:pt x="1" y="128"/>
                  </a:cubicBezTo>
                  <a:cubicBezTo>
                    <a:pt x="20" y="94"/>
                    <a:pt x="53" y="83"/>
                    <a:pt x="87" y="83"/>
                  </a:cubicBezTo>
                  <a:lnTo>
                    <a:pt x="94" y="83"/>
                  </a:lnTo>
                  <a:cubicBezTo>
                    <a:pt x="101" y="75"/>
                    <a:pt x="109" y="68"/>
                    <a:pt x="116" y="57"/>
                  </a:cubicBezTo>
                  <a:cubicBezTo>
                    <a:pt x="150" y="49"/>
                    <a:pt x="120" y="12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1" name="Google Shape;19061;p13"/>
            <p:cNvSpPr/>
            <p:nvPr/>
          </p:nvSpPr>
          <p:spPr>
            <a:xfrm>
              <a:off x="-4992402" y="-171757"/>
              <a:ext cx="5396" cy="7354"/>
            </a:xfrm>
            <a:custGeom>
              <a:avLst/>
              <a:gdLst/>
              <a:ahLst/>
              <a:cxnLst/>
              <a:rect l="l" t="t" r="r" b="b"/>
              <a:pathLst>
                <a:path w="113" h="154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4"/>
                    <a:pt x="4" y="8"/>
                    <a:pt x="7" y="8"/>
                  </a:cubicBezTo>
                  <a:cubicBezTo>
                    <a:pt x="26" y="45"/>
                    <a:pt x="45" y="83"/>
                    <a:pt x="41" y="128"/>
                  </a:cubicBezTo>
                  <a:cubicBezTo>
                    <a:pt x="38" y="128"/>
                    <a:pt x="45" y="135"/>
                    <a:pt x="49" y="139"/>
                  </a:cubicBezTo>
                  <a:cubicBezTo>
                    <a:pt x="60" y="150"/>
                    <a:pt x="78" y="154"/>
                    <a:pt x="93" y="154"/>
                  </a:cubicBezTo>
                  <a:cubicBezTo>
                    <a:pt x="101" y="146"/>
                    <a:pt x="105" y="139"/>
                    <a:pt x="112" y="132"/>
                  </a:cubicBezTo>
                  <a:lnTo>
                    <a:pt x="112" y="128"/>
                  </a:lnTo>
                  <a:cubicBezTo>
                    <a:pt x="109" y="120"/>
                    <a:pt x="105" y="109"/>
                    <a:pt x="97" y="97"/>
                  </a:cubicBezTo>
                  <a:cubicBezTo>
                    <a:pt x="41" y="83"/>
                    <a:pt x="86" y="42"/>
                    <a:pt x="78" y="16"/>
                  </a:cubicBezTo>
                  <a:cubicBezTo>
                    <a:pt x="64" y="16"/>
                    <a:pt x="52" y="19"/>
                    <a:pt x="41" y="19"/>
                  </a:cubicBezTo>
                  <a:lnTo>
                    <a:pt x="22" y="19"/>
                  </a:lnTo>
                  <a:cubicBezTo>
                    <a:pt x="19" y="16"/>
                    <a:pt x="15" y="11"/>
                    <a:pt x="11" y="8"/>
                  </a:cubicBezTo>
                  <a:cubicBezTo>
                    <a:pt x="7" y="8"/>
                    <a:pt x="4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2" name="Google Shape;19062;p13"/>
            <p:cNvSpPr/>
            <p:nvPr/>
          </p:nvSpPr>
          <p:spPr>
            <a:xfrm>
              <a:off x="-4975450" y="-66612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9" y="0"/>
                  </a:moveTo>
                  <a:cubicBezTo>
                    <a:pt x="45" y="0"/>
                    <a:pt x="37" y="4"/>
                    <a:pt x="30" y="4"/>
                  </a:cubicBezTo>
                  <a:cubicBezTo>
                    <a:pt x="8" y="12"/>
                    <a:pt x="4" y="38"/>
                    <a:pt x="4" y="57"/>
                  </a:cubicBezTo>
                  <a:cubicBezTo>
                    <a:pt x="0" y="75"/>
                    <a:pt x="26" y="83"/>
                    <a:pt x="42" y="86"/>
                  </a:cubicBezTo>
                  <a:cubicBezTo>
                    <a:pt x="45" y="86"/>
                    <a:pt x="49" y="90"/>
                    <a:pt x="52" y="90"/>
                  </a:cubicBezTo>
                  <a:cubicBezTo>
                    <a:pt x="64" y="90"/>
                    <a:pt x="78" y="86"/>
                    <a:pt x="94" y="83"/>
                  </a:cubicBezTo>
                  <a:cubicBezTo>
                    <a:pt x="94" y="79"/>
                    <a:pt x="97" y="75"/>
                    <a:pt x="101" y="71"/>
                  </a:cubicBezTo>
                  <a:cubicBezTo>
                    <a:pt x="97" y="52"/>
                    <a:pt x="94" y="34"/>
                    <a:pt x="86" y="19"/>
                  </a:cubicBezTo>
                  <a:cubicBezTo>
                    <a:pt x="78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3" name="Google Shape;19063;p13"/>
            <p:cNvSpPr/>
            <p:nvPr/>
          </p:nvSpPr>
          <p:spPr>
            <a:xfrm>
              <a:off x="-5098120" y="-58972"/>
              <a:ext cx="4918" cy="7926"/>
            </a:xfrm>
            <a:custGeom>
              <a:avLst/>
              <a:gdLst/>
              <a:ahLst/>
              <a:cxnLst/>
              <a:rect l="l" t="t" r="r" b="b"/>
              <a:pathLst>
                <a:path w="103" h="166" extrusionOk="0">
                  <a:moveTo>
                    <a:pt x="61" y="1"/>
                  </a:moveTo>
                  <a:cubicBezTo>
                    <a:pt x="49" y="35"/>
                    <a:pt x="61" y="80"/>
                    <a:pt x="20" y="102"/>
                  </a:cubicBezTo>
                  <a:cubicBezTo>
                    <a:pt x="9" y="117"/>
                    <a:pt x="9" y="132"/>
                    <a:pt x="1" y="147"/>
                  </a:cubicBezTo>
                  <a:cubicBezTo>
                    <a:pt x="9" y="161"/>
                    <a:pt x="12" y="166"/>
                    <a:pt x="20" y="166"/>
                  </a:cubicBezTo>
                  <a:cubicBezTo>
                    <a:pt x="31" y="166"/>
                    <a:pt x="38" y="151"/>
                    <a:pt x="46" y="147"/>
                  </a:cubicBezTo>
                  <a:cubicBezTo>
                    <a:pt x="91" y="113"/>
                    <a:pt x="83" y="57"/>
                    <a:pt x="102" y="16"/>
                  </a:cubicBezTo>
                  <a:lnTo>
                    <a:pt x="99" y="12"/>
                  </a:lnTo>
                  <a:lnTo>
                    <a:pt x="91" y="12"/>
                  </a:lnTo>
                  <a:cubicBezTo>
                    <a:pt x="80" y="12"/>
                    <a:pt x="72" y="4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4" name="Google Shape;19064;p13"/>
            <p:cNvSpPr/>
            <p:nvPr/>
          </p:nvSpPr>
          <p:spPr>
            <a:xfrm>
              <a:off x="-5023153" y="99367"/>
              <a:ext cx="4536" cy="6494"/>
            </a:xfrm>
            <a:custGeom>
              <a:avLst/>
              <a:gdLst/>
              <a:ahLst/>
              <a:cxnLst/>
              <a:rect l="l" t="t" r="r" b="b"/>
              <a:pathLst>
                <a:path w="95" h="136" extrusionOk="0">
                  <a:moveTo>
                    <a:pt x="76" y="1"/>
                  </a:moveTo>
                  <a:cubicBezTo>
                    <a:pt x="68" y="8"/>
                    <a:pt x="61" y="16"/>
                    <a:pt x="54" y="16"/>
                  </a:cubicBezTo>
                  <a:cubicBezTo>
                    <a:pt x="46" y="16"/>
                    <a:pt x="42" y="12"/>
                    <a:pt x="35" y="4"/>
                  </a:cubicBezTo>
                  <a:cubicBezTo>
                    <a:pt x="31" y="20"/>
                    <a:pt x="31" y="38"/>
                    <a:pt x="16" y="53"/>
                  </a:cubicBezTo>
                  <a:cubicBezTo>
                    <a:pt x="35" y="80"/>
                    <a:pt x="20" y="98"/>
                    <a:pt x="1" y="116"/>
                  </a:cubicBezTo>
                  <a:cubicBezTo>
                    <a:pt x="12" y="132"/>
                    <a:pt x="27" y="135"/>
                    <a:pt x="38" y="135"/>
                  </a:cubicBezTo>
                  <a:cubicBezTo>
                    <a:pt x="49" y="135"/>
                    <a:pt x="61" y="135"/>
                    <a:pt x="68" y="132"/>
                  </a:cubicBezTo>
                  <a:lnTo>
                    <a:pt x="68" y="135"/>
                  </a:lnTo>
                  <a:cubicBezTo>
                    <a:pt x="68" y="132"/>
                    <a:pt x="68" y="132"/>
                    <a:pt x="72" y="132"/>
                  </a:cubicBezTo>
                  <a:cubicBezTo>
                    <a:pt x="72" y="113"/>
                    <a:pt x="57" y="94"/>
                    <a:pt x="76" y="75"/>
                  </a:cubicBezTo>
                  <a:cubicBezTo>
                    <a:pt x="94" y="53"/>
                    <a:pt x="91" y="27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5" name="Google Shape;19065;p13"/>
            <p:cNvSpPr/>
            <p:nvPr/>
          </p:nvSpPr>
          <p:spPr>
            <a:xfrm>
              <a:off x="-5016897" y="211484"/>
              <a:ext cx="5969" cy="4870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27" y="1"/>
                  </a:moveTo>
                  <a:cubicBezTo>
                    <a:pt x="12" y="4"/>
                    <a:pt x="1" y="19"/>
                    <a:pt x="1" y="34"/>
                  </a:cubicBezTo>
                  <a:cubicBezTo>
                    <a:pt x="4" y="60"/>
                    <a:pt x="38" y="53"/>
                    <a:pt x="38" y="60"/>
                  </a:cubicBezTo>
                  <a:cubicBezTo>
                    <a:pt x="46" y="90"/>
                    <a:pt x="61" y="101"/>
                    <a:pt x="72" y="101"/>
                  </a:cubicBezTo>
                  <a:cubicBezTo>
                    <a:pt x="91" y="101"/>
                    <a:pt x="106" y="90"/>
                    <a:pt x="125" y="79"/>
                  </a:cubicBezTo>
                  <a:cubicBezTo>
                    <a:pt x="117" y="64"/>
                    <a:pt x="113" y="49"/>
                    <a:pt x="120" y="30"/>
                  </a:cubicBezTo>
                  <a:cubicBezTo>
                    <a:pt x="113" y="30"/>
                    <a:pt x="106" y="34"/>
                    <a:pt x="102" y="34"/>
                  </a:cubicBezTo>
                  <a:cubicBezTo>
                    <a:pt x="94" y="37"/>
                    <a:pt x="87" y="37"/>
                    <a:pt x="83" y="37"/>
                  </a:cubicBezTo>
                  <a:cubicBezTo>
                    <a:pt x="72" y="37"/>
                    <a:pt x="64" y="30"/>
                    <a:pt x="61" y="8"/>
                  </a:cubicBezTo>
                  <a:cubicBezTo>
                    <a:pt x="49" y="4"/>
                    <a:pt x="38" y="4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6" name="Google Shape;19066;p13"/>
            <p:cNvSpPr/>
            <p:nvPr/>
          </p:nvSpPr>
          <p:spPr>
            <a:xfrm>
              <a:off x="-5005294" y="21201"/>
              <a:ext cx="5253" cy="4345"/>
            </a:xfrm>
            <a:custGeom>
              <a:avLst/>
              <a:gdLst/>
              <a:ahLst/>
              <a:cxnLst/>
              <a:rect l="l" t="t" r="r" b="b"/>
              <a:pathLst>
                <a:path w="110" h="91" extrusionOk="0">
                  <a:moveTo>
                    <a:pt x="49" y="0"/>
                  </a:moveTo>
                  <a:cubicBezTo>
                    <a:pt x="39" y="0"/>
                    <a:pt x="27" y="4"/>
                    <a:pt x="20" y="19"/>
                  </a:cubicBezTo>
                  <a:cubicBezTo>
                    <a:pt x="1" y="45"/>
                    <a:pt x="8" y="60"/>
                    <a:pt x="31" y="75"/>
                  </a:cubicBezTo>
                  <a:cubicBezTo>
                    <a:pt x="46" y="83"/>
                    <a:pt x="57" y="90"/>
                    <a:pt x="68" y="90"/>
                  </a:cubicBezTo>
                  <a:cubicBezTo>
                    <a:pt x="75" y="90"/>
                    <a:pt x="87" y="86"/>
                    <a:pt x="94" y="75"/>
                  </a:cubicBezTo>
                  <a:cubicBezTo>
                    <a:pt x="109" y="52"/>
                    <a:pt x="109" y="26"/>
                    <a:pt x="94" y="16"/>
                  </a:cubicBezTo>
                  <a:cubicBezTo>
                    <a:pt x="75" y="4"/>
                    <a:pt x="65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7" name="Google Shape;19067;p13"/>
            <p:cNvSpPr/>
            <p:nvPr/>
          </p:nvSpPr>
          <p:spPr>
            <a:xfrm>
              <a:off x="-4908696" y="160058"/>
              <a:ext cx="5921" cy="5921"/>
            </a:xfrm>
            <a:custGeom>
              <a:avLst/>
              <a:gdLst/>
              <a:ahLst/>
              <a:cxnLst/>
              <a:rect l="l" t="t" r="r" b="b"/>
              <a:pathLst>
                <a:path w="124" h="124" extrusionOk="0">
                  <a:moveTo>
                    <a:pt x="12" y="1"/>
                  </a:moveTo>
                  <a:cubicBezTo>
                    <a:pt x="7" y="1"/>
                    <a:pt x="4" y="1"/>
                    <a:pt x="0" y="5"/>
                  </a:cubicBezTo>
                  <a:cubicBezTo>
                    <a:pt x="19" y="27"/>
                    <a:pt x="26" y="53"/>
                    <a:pt x="26" y="83"/>
                  </a:cubicBezTo>
                  <a:cubicBezTo>
                    <a:pt x="26" y="105"/>
                    <a:pt x="30" y="124"/>
                    <a:pt x="49" y="124"/>
                  </a:cubicBezTo>
                  <a:cubicBezTo>
                    <a:pt x="52" y="124"/>
                    <a:pt x="60" y="124"/>
                    <a:pt x="64" y="120"/>
                  </a:cubicBezTo>
                  <a:cubicBezTo>
                    <a:pt x="93" y="113"/>
                    <a:pt x="124" y="98"/>
                    <a:pt x="97" y="57"/>
                  </a:cubicBezTo>
                  <a:lnTo>
                    <a:pt x="97" y="57"/>
                  </a:lnTo>
                  <a:cubicBezTo>
                    <a:pt x="90" y="60"/>
                    <a:pt x="86" y="60"/>
                    <a:pt x="83" y="60"/>
                  </a:cubicBezTo>
                  <a:cubicBezTo>
                    <a:pt x="67" y="60"/>
                    <a:pt x="67" y="42"/>
                    <a:pt x="60" y="27"/>
                  </a:cubicBezTo>
                  <a:cubicBezTo>
                    <a:pt x="52" y="23"/>
                    <a:pt x="45" y="15"/>
                    <a:pt x="38" y="8"/>
                  </a:cubicBezTo>
                  <a:cubicBezTo>
                    <a:pt x="30" y="5"/>
                    <a:pt x="23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8" name="Google Shape;19068;p13"/>
            <p:cNvSpPr/>
            <p:nvPr/>
          </p:nvSpPr>
          <p:spPr>
            <a:xfrm>
              <a:off x="-4963656" y="-73774"/>
              <a:ext cx="6971" cy="5062"/>
            </a:xfrm>
            <a:custGeom>
              <a:avLst/>
              <a:gdLst/>
              <a:ahLst/>
              <a:cxnLst/>
              <a:rect l="l" t="t" r="r" b="b"/>
              <a:pathLst>
                <a:path w="146" h="106" extrusionOk="0">
                  <a:moveTo>
                    <a:pt x="71" y="0"/>
                  </a:moveTo>
                  <a:lnTo>
                    <a:pt x="71" y="0"/>
                  </a:lnTo>
                  <a:cubicBezTo>
                    <a:pt x="26" y="12"/>
                    <a:pt x="11" y="45"/>
                    <a:pt x="0" y="87"/>
                  </a:cubicBezTo>
                  <a:cubicBezTo>
                    <a:pt x="11" y="76"/>
                    <a:pt x="22" y="72"/>
                    <a:pt x="33" y="72"/>
                  </a:cubicBezTo>
                  <a:cubicBezTo>
                    <a:pt x="45" y="72"/>
                    <a:pt x="56" y="76"/>
                    <a:pt x="67" y="83"/>
                  </a:cubicBezTo>
                  <a:cubicBezTo>
                    <a:pt x="86" y="90"/>
                    <a:pt x="109" y="102"/>
                    <a:pt x="131" y="105"/>
                  </a:cubicBezTo>
                  <a:cubicBezTo>
                    <a:pt x="145" y="79"/>
                    <a:pt x="138" y="57"/>
                    <a:pt x="119" y="38"/>
                  </a:cubicBezTo>
                  <a:cubicBezTo>
                    <a:pt x="116" y="42"/>
                    <a:pt x="112" y="42"/>
                    <a:pt x="109" y="42"/>
                  </a:cubicBezTo>
                  <a:lnTo>
                    <a:pt x="97" y="42"/>
                  </a:lnTo>
                  <a:cubicBezTo>
                    <a:pt x="93" y="42"/>
                    <a:pt x="90" y="38"/>
                    <a:pt x="86" y="38"/>
                  </a:cubicBezTo>
                  <a:lnTo>
                    <a:pt x="82" y="38"/>
                  </a:lnTo>
                  <a:cubicBezTo>
                    <a:pt x="82" y="42"/>
                    <a:pt x="78" y="42"/>
                    <a:pt x="78" y="42"/>
                  </a:cubicBezTo>
                  <a:cubicBezTo>
                    <a:pt x="33" y="42"/>
                    <a:pt x="59" y="16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9" name="Google Shape;19069;p13"/>
            <p:cNvSpPr/>
            <p:nvPr/>
          </p:nvSpPr>
          <p:spPr>
            <a:xfrm>
              <a:off x="-5071667" y="15853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42" y="0"/>
                  </a:moveTo>
                  <a:cubicBezTo>
                    <a:pt x="38" y="4"/>
                    <a:pt x="34" y="7"/>
                    <a:pt x="30" y="12"/>
                  </a:cubicBezTo>
                  <a:cubicBezTo>
                    <a:pt x="52" y="26"/>
                    <a:pt x="56" y="57"/>
                    <a:pt x="60" y="79"/>
                  </a:cubicBezTo>
                  <a:cubicBezTo>
                    <a:pt x="68" y="112"/>
                    <a:pt x="38" y="128"/>
                    <a:pt x="11" y="142"/>
                  </a:cubicBezTo>
                  <a:cubicBezTo>
                    <a:pt x="8" y="146"/>
                    <a:pt x="4" y="150"/>
                    <a:pt x="0" y="154"/>
                  </a:cubicBezTo>
                  <a:cubicBezTo>
                    <a:pt x="16" y="157"/>
                    <a:pt x="23" y="161"/>
                    <a:pt x="34" y="161"/>
                  </a:cubicBezTo>
                  <a:cubicBezTo>
                    <a:pt x="64" y="161"/>
                    <a:pt x="78" y="138"/>
                    <a:pt x="97" y="105"/>
                  </a:cubicBezTo>
                  <a:cubicBezTo>
                    <a:pt x="123" y="57"/>
                    <a:pt x="86" y="45"/>
                    <a:pt x="60" y="23"/>
                  </a:cubicBezTo>
                  <a:cubicBezTo>
                    <a:pt x="56" y="15"/>
                    <a:pt x="49" y="7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0" name="Google Shape;19070;p13"/>
            <p:cNvSpPr/>
            <p:nvPr/>
          </p:nvSpPr>
          <p:spPr>
            <a:xfrm>
              <a:off x="-5136081" y="172950"/>
              <a:ext cx="5014" cy="3915"/>
            </a:xfrm>
            <a:custGeom>
              <a:avLst/>
              <a:gdLst/>
              <a:ahLst/>
              <a:cxnLst/>
              <a:rect l="l" t="t" r="r" b="b"/>
              <a:pathLst>
                <a:path w="105" h="82" extrusionOk="0">
                  <a:moveTo>
                    <a:pt x="56" y="0"/>
                  </a:moveTo>
                  <a:cubicBezTo>
                    <a:pt x="41" y="0"/>
                    <a:pt x="30" y="7"/>
                    <a:pt x="19" y="14"/>
                  </a:cubicBezTo>
                  <a:cubicBezTo>
                    <a:pt x="0" y="30"/>
                    <a:pt x="0" y="52"/>
                    <a:pt x="14" y="67"/>
                  </a:cubicBezTo>
                  <a:cubicBezTo>
                    <a:pt x="26" y="78"/>
                    <a:pt x="37" y="82"/>
                    <a:pt x="48" y="82"/>
                  </a:cubicBezTo>
                  <a:cubicBezTo>
                    <a:pt x="59" y="82"/>
                    <a:pt x="74" y="75"/>
                    <a:pt x="90" y="67"/>
                  </a:cubicBezTo>
                  <a:cubicBezTo>
                    <a:pt x="104" y="49"/>
                    <a:pt x="104" y="26"/>
                    <a:pt x="86" y="14"/>
                  </a:cubicBezTo>
                  <a:cubicBezTo>
                    <a:pt x="78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1" name="Google Shape;19071;p13"/>
            <p:cNvSpPr/>
            <p:nvPr/>
          </p:nvSpPr>
          <p:spPr>
            <a:xfrm>
              <a:off x="-5199111" y="-178729"/>
              <a:ext cx="7688" cy="7544"/>
            </a:xfrm>
            <a:custGeom>
              <a:avLst/>
              <a:gdLst/>
              <a:ahLst/>
              <a:cxnLst/>
              <a:rect l="l" t="t" r="r" b="b"/>
              <a:pathLst>
                <a:path w="161" h="158" extrusionOk="0">
                  <a:moveTo>
                    <a:pt x="97" y="0"/>
                  </a:moveTo>
                  <a:cubicBezTo>
                    <a:pt x="86" y="0"/>
                    <a:pt x="75" y="16"/>
                    <a:pt x="68" y="23"/>
                  </a:cubicBezTo>
                  <a:cubicBezTo>
                    <a:pt x="45" y="53"/>
                    <a:pt x="45" y="98"/>
                    <a:pt x="7" y="124"/>
                  </a:cubicBezTo>
                  <a:cubicBezTo>
                    <a:pt x="0" y="131"/>
                    <a:pt x="23" y="147"/>
                    <a:pt x="34" y="157"/>
                  </a:cubicBezTo>
                  <a:cubicBezTo>
                    <a:pt x="42" y="150"/>
                    <a:pt x="49" y="147"/>
                    <a:pt x="52" y="131"/>
                  </a:cubicBezTo>
                  <a:cubicBezTo>
                    <a:pt x="64" y="98"/>
                    <a:pt x="60" y="53"/>
                    <a:pt x="109" y="42"/>
                  </a:cubicBezTo>
                  <a:cubicBezTo>
                    <a:pt x="116" y="45"/>
                    <a:pt x="120" y="50"/>
                    <a:pt x="128" y="50"/>
                  </a:cubicBezTo>
                  <a:cubicBezTo>
                    <a:pt x="135" y="50"/>
                    <a:pt x="146" y="45"/>
                    <a:pt x="154" y="38"/>
                  </a:cubicBezTo>
                  <a:cubicBezTo>
                    <a:pt x="154" y="34"/>
                    <a:pt x="157" y="27"/>
                    <a:pt x="161" y="23"/>
                  </a:cubicBezTo>
                  <a:cubicBezTo>
                    <a:pt x="153" y="23"/>
                    <a:pt x="143" y="24"/>
                    <a:pt x="134" y="24"/>
                  </a:cubicBezTo>
                  <a:cubicBezTo>
                    <a:pt x="126" y="24"/>
                    <a:pt x="119" y="23"/>
                    <a:pt x="116" y="19"/>
                  </a:cubicBezTo>
                  <a:cubicBezTo>
                    <a:pt x="109" y="5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2" name="Google Shape;19072;p13"/>
            <p:cNvSpPr/>
            <p:nvPr/>
          </p:nvSpPr>
          <p:spPr>
            <a:xfrm>
              <a:off x="-4951575" y="-40922"/>
              <a:ext cx="6494" cy="5252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87" y="0"/>
                  </a:moveTo>
                  <a:cubicBezTo>
                    <a:pt x="31" y="0"/>
                    <a:pt x="27" y="57"/>
                    <a:pt x="1" y="90"/>
                  </a:cubicBezTo>
                  <a:cubicBezTo>
                    <a:pt x="8" y="94"/>
                    <a:pt x="16" y="102"/>
                    <a:pt x="23" y="109"/>
                  </a:cubicBezTo>
                  <a:cubicBezTo>
                    <a:pt x="68" y="87"/>
                    <a:pt x="91" y="38"/>
                    <a:pt x="136" y="19"/>
                  </a:cubicBezTo>
                  <a:cubicBezTo>
                    <a:pt x="125" y="12"/>
                    <a:pt x="113" y="4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3" name="Google Shape;19073;p13"/>
            <p:cNvSpPr/>
            <p:nvPr/>
          </p:nvSpPr>
          <p:spPr>
            <a:xfrm>
              <a:off x="-5042921" y="67232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49" y="1"/>
                  </a:moveTo>
                  <a:cubicBezTo>
                    <a:pt x="37" y="27"/>
                    <a:pt x="0" y="30"/>
                    <a:pt x="0" y="65"/>
                  </a:cubicBezTo>
                  <a:cubicBezTo>
                    <a:pt x="45" y="72"/>
                    <a:pt x="7" y="125"/>
                    <a:pt x="42" y="139"/>
                  </a:cubicBezTo>
                  <a:cubicBezTo>
                    <a:pt x="64" y="125"/>
                    <a:pt x="97" y="120"/>
                    <a:pt x="68" y="80"/>
                  </a:cubicBezTo>
                  <a:cubicBezTo>
                    <a:pt x="56" y="61"/>
                    <a:pt x="78" y="61"/>
                    <a:pt x="86" y="53"/>
                  </a:cubicBezTo>
                  <a:cubicBezTo>
                    <a:pt x="71" y="35"/>
                    <a:pt x="60" y="20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4" name="Google Shape;19074;p13"/>
            <p:cNvSpPr/>
            <p:nvPr/>
          </p:nvSpPr>
          <p:spPr>
            <a:xfrm>
              <a:off x="-4883532" y="128304"/>
              <a:ext cx="5921" cy="5969"/>
            </a:xfrm>
            <a:custGeom>
              <a:avLst/>
              <a:gdLst/>
              <a:ahLst/>
              <a:cxnLst/>
              <a:rect l="l" t="t" r="r" b="b"/>
              <a:pathLst>
                <a:path w="124" h="125" extrusionOk="0">
                  <a:moveTo>
                    <a:pt x="90" y="0"/>
                  </a:moveTo>
                  <a:cubicBezTo>
                    <a:pt x="82" y="0"/>
                    <a:pt x="71" y="16"/>
                    <a:pt x="53" y="42"/>
                  </a:cubicBezTo>
                  <a:cubicBezTo>
                    <a:pt x="41" y="57"/>
                    <a:pt x="27" y="57"/>
                    <a:pt x="15" y="64"/>
                  </a:cubicBezTo>
                  <a:cubicBezTo>
                    <a:pt x="11" y="79"/>
                    <a:pt x="15" y="94"/>
                    <a:pt x="1" y="105"/>
                  </a:cubicBezTo>
                  <a:cubicBezTo>
                    <a:pt x="1" y="112"/>
                    <a:pt x="1" y="120"/>
                    <a:pt x="15" y="124"/>
                  </a:cubicBezTo>
                  <a:lnTo>
                    <a:pt x="23" y="124"/>
                  </a:lnTo>
                  <a:cubicBezTo>
                    <a:pt x="49" y="124"/>
                    <a:pt x="53" y="97"/>
                    <a:pt x="63" y="79"/>
                  </a:cubicBezTo>
                  <a:cubicBezTo>
                    <a:pt x="75" y="68"/>
                    <a:pt x="82" y="57"/>
                    <a:pt x="98" y="57"/>
                  </a:cubicBezTo>
                  <a:cubicBezTo>
                    <a:pt x="105" y="57"/>
                    <a:pt x="108" y="57"/>
                    <a:pt x="116" y="64"/>
                  </a:cubicBezTo>
                  <a:cubicBezTo>
                    <a:pt x="120" y="60"/>
                    <a:pt x="124" y="57"/>
                    <a:pt x="124" y="52"/>
                  </a:cubicBezTo>
                  <a:cubicBezTo>
                    <a:pt x="108" y="16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5" name="Google Shape;19075;p13"/>
            <p:cNvSpPr/>
            <p:nvPr/>
          </p:nvSpPr>
          <p:spPr>
            <a:xfrm>
              <a:off x="-5162535" y="247345"/>
              <a:ext cx="4345" cy="5061"/>
            </a:xfrm>
            <a:custGeom>
              <a:avLst/>
              <a:gdLst/>
              <a:ahLst/>
              <a:cxnLst/>
              <a:rect l="l" t="t" r="r" b="b"/>
              <a:pathLst>
                <a:path w="91" h="106" extrusionOk="0">
                  <a:moveTo>
                    <a:pt x="53" y="0"/>
                  </a:moveTo>
                  <a:cubicBezTo>
                    <a:pt x="38" y="12"/>
                    <a:pt x="27" y="19"/>
                    <a:pt x="12" y="19"/>
                  </a:cubicBezTo>
                  <a:lnTo>
                    <a:pt x="0" y="19"/>
                  </a:lnTo>
                  <a:cubicBezTo>
                    <a:pt x="0" y="35"/>
                    <a:pt x="4" y="53"/>
                    <a:pt x="4" y="68"/>
                  </a:cubicBezTo>
                  <a:cubicBezTo>
                    <a:pt x="0" y="98"/>
                    <a:pt x="12" y="105"/>
                    <a:pt x="27" y="105"/>
                  </a:cubicBezTo>
                  <a:cubicBezTo>
                    <a:pt x="35" y="105"/>
                    <a:pt x="45" y="105"/>
                    <a:pt x="53" y="102"/>
                  </a:cubicBezTo>
                  <a:lnTo>
                    <a:pt x="64" y="90"/>
                  </a:lnTo>
                  <a:cubicBezTo>
                    <a:pt x="68" y="71"/>
                    <a:pt x="71" y="49"/>
                    <a:pt x="90" y="35"/>
                  </a:cubicBezTo>
                  <a:cubicBezTo>
                    <a:pt x="83" y="16"/>
                    <a:pt x="64" y="12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6" name="Google Shape;19076;p13"/>
            <p:cNvSpPr/>
            <p:nvPr/>
          </p:nvSpPr>
          <p:spPr>
            <a:xfrm>
              <a:off x="-5195005" y="-169943"/>
              <a:ext cx="6971" cy="4297"/>
            </a:xfrm>
            <a:custGeom>
              <a:avLst/>
              <a:gdLst/>
              <a:ahLst/>
              <a:cxnLst/>
              <a:rect l="l" t="t" r="r" b="b"/>
              <a:pathLst>
                <a:path w="146" h="90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33"/>
                    <a:pt x="45" y="49"/>
                    <a:pt x="45" y="75"/>
                  </a:cubicBezTo>
                  <a:cubicBezTo>
                    <a:pt x="56" y="86"/>
                    <a:pt x="68" y="90"/>
                    <a:pt x="78" y="90"/>
                  </a:cubicBezTo>
                  <a:cubicBezTo>
                    <a:pt x="87" y="90"/>
                    <a:pt x="94" y="90"/>
                    <a:pt x="105" y="86"/>
                  </a:cubicBezTo>
                  <a:cubicBezTo>
                    <a:pt x="113" y="86"/>
                    <a:pt x="120" y="82"/>
                    <a:pt x="131" y="82"/>
                  </a:cubicBezTo>
                  <a:lnTo>
                    <a:pt x="135" y="82"/>
                  </a:lnTo>
                  <a:cubicBezTo>
                    <a:pt x="135" y="82"/>
                    <a:pt x="139" y="78"/>
                    <a:pt x="139" y="75"/>
                  </a:cubicBezTo>
                  <a:cubicBezTo>
                    <a:pt x="146" y="63"/>
                    <a:pt x="146" y="56"/>
                    <a:pt x="131" y="49"/>
                  </a:cubicBezTo>
                  <a:cubicBezTo>
                    <a:pt x="109" y="41"/>
                    <a:pt x="109" y="23"/>
                    <a:pt x="94" y="11"/>
                  </a:cubicBezTo>
                  <a:lnTo>
                    <a:pt x="90" y="11"/>
                  </a:lnTo>
                  <a:cubicBezTo>
                    <a:pt x="78" y="11"/>
                    <a:pt x="71" y="18"/>
                    <a:pt x="64" y="23"/>
                  </a:cubicBezTo>
                  <a:cubicBezTo>
                    <a:pt x="56" y="26"/>
                    <a:pt x="52" y="30"/>
                    <a:pt x="49" y="30"/>
                  </a:cubicBezTo>
                  <a:cubicBezTo>
                    <a:pt x="42" y="30"/>
                    <a:pt x="37" y="23"/>
                    <a:pt x="37" y="7"/>
                  </a:cubicBezTo>
                  <a:cubicBezTo>
                    <a:pt x="34" y="4"/>
                    <a:pt x="30" y="4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7" name="Google Shape;19077;p13"/>
            <p:cNvSpPr/>
            <p:nvPr/>
          </p:nvSpPr>
          <p:spPr>
            <a:xfrm>
              <a:off x="-5186458" y="-56966"/>
              <a:ext cx="7163" cy="3581"/>
            </a:xfrm>
            <a:custGeom>
              <a:avLst/>
              <a:gdLst/>
              <a:ahLst/>
              <a:cxnLst/>
              <a:rect l="l" t="t" r="r" b="b"/>
              <a:pathLst>
                <a:path w="150" h="75" extrusionOk="0">
                  <a:moveTo>
                    <a:pt x="120" y="0"/>
                  </a:moveTo>
                  <a:cubicBezTo>
                    <a:pt x="113" y="0"/>
                    <a:pt x="105" y="4"/>
                    <a:pt x="101" y="12"/>
                  </a:cubicBezTo>
                  <a:cubicBezTo>
                    <a:pt x="91" y="26"/>
                    <a:pt x="79" y="26"/>
                    <a:pt x="68" y="26"/>
                  </a:cubicBezTo>
                  <a:cubicBezTo>
                    <a:pt x="56" y="26"/>
                    <a:pt x="49" y="26"/>
                    <a:pt x="38" y="22"/>
                  </a:cubicBezTo>
                  <a:lnTo>
                    <a:pt x="27" y="22"/>
                  </a:lnTo>
                  <a:cubicBezTo>
                    <a:pt x="20" y="22"/>
                    <a:pt x="12" y="26"/>
                    <a:pt x="1" y="38"/>
                  </a:cubicBezTo>
                  <a:cubicBezTo>
                    <a:pt x="1" y="49"/>
                    <a:pt x="4" y="75"/>
                    <a:pt x="8" y="75"/>
                  </a:cubicBezTo>
                  <a:lnTo>
                    <a:pt x="12" y="75"/>
                  </a:lnTo>
                  <a:cubicBezTo>
                    <a:pt x="28" y="64"/>
                    <a:pt x="44" y="62"/>
                    <a:pt x="60" y="62"/>
                  </a:cubicBezTo>
                  <a:cubicBezTo>
                    <a:pt x="68" y="62"/>
                    <a:pt x="75" y="62"/>
                    <a:pt x="82" y="62"/>
                  </a:cubicBezTo>
                  <a:cubicBezTo>
                    <a:pt x="97" y="62"/>
                    <a:pt x="111" y="61"/>
                    <a:pt x="124" y="52"/>
                  </a:cubicBezTo>
                  <a:cubicBezTo>
                    <a:pt x="139" y="45"/>
                    <a:pt x="150" y="30"/>
                    <a:pt x="139" y="15"/>
                  </a:cubicBezTo>
                  <a:cubicBezTo>
                    <a:pt x="132" y="4"/>
                    <a:pt x="12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8" name="Google Shape;19078;p13"/>
            <p:cNvSpPr/>
            <p:nvPr/>
          </p:nvSpPr>
          <p:spPr>
            <a:xfrm>
              <a:off x="-5058488" y="-109825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38" y="1"/>
                  </a:moveTo>
                  <a:cubicBezTo>
                    <a:pt x="27" y="1"/>
                    <a:pt x="12" y="4"/>
                    <a:pt x="1" y="20"/>
                  </a:cubicBezTo>
                  <a:cubicBezTo>
                    <a:pt x="8" y="32"/>
                    <a:pt x="18" y="34"/>
                    <a:pt x="28" y="34"/>
                  </a:cubicBezTo>
                  <a:cubicBezTo>
                    <a:pt x="33" y="34"/>
                    <a:pt x="38" y="34"/>
                    <a:pt x="42" y="34"/>
                  </a:cubicBezTo>
                  <a:cubicBezTo>
                    <a:pt x="48" y="34"/>
                    <a:pt x="53" y="35"/>
                    <a:pt x="57" y="38"/>
                  </a:cubicBezTo>
                  <a:cubicBezTo>
                    <a:pt x="80" y="65"/>
                    <a:pt x="54" y="91"/>
                    <a:pt x="57" y="113"/>
                  </a:cubicBezTo>
                  <a:lnTo>
                    <a:pt x="68" y="124"/>
                  </a:lnTo>
                  <a:cubicBezTo>
                    <a:pt x="72" y="124"/>
                    <a:pt x="76" y="127"/>
                    <a:pt x="80" y="132"/>
                  </a:cubicBezTo>
                  <a:cubicBezTo>
                    <a:pt x="121" y="101"/>
                    <a:pt x="109" y="68"/>
                    <a:pt x="94" y="30"/>
                  </a:cubicBezTo>
                  <a:cubicBezTo>
                    <a:pt x="90" y="27"/>
                    <a:pt x="90" y="27"/>
                    <a:pt x="87" y="23"/>
                  </a:cubicBezTo>
                  <a:cubicBezTo>
                    <a:pt x="72" y="8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9" name="Google Shape;19079;p13"/>
            <p:cNvSpPr/>
            <p:nvPr/>
          </p:nvSpPr>
          <p:spPr>
            <a:xfrm>
              <a:off x="-5137180" y="-63603"/>
              <a:ext cx="4154" cy="6828"/>
            </a:xfrm>
            <a:custGeom>
              <a:avLst/>
              <a:gdLst/>
              <a:ahLst/>
              <a:cxnLst/>
              <a:rect l="l" t="t" r="r" b="b"/>
              <a:pathLst>
                <a:path w="87" h="143" extrusionOk="0">
                  <a:moveTo>
                    <a:pt x="45" y="1"/>
                  </a:moveTo>
                  <a:cubicBezTo>
                    <a:pt x="34" y="1"/>
                    <a:pt x="19" y="12"/>
                    <a:pt x="23" y="23"/>
                  </a:cubicBezTo>
                  <a:cubicBezTo>
                    <a:pt x="34" y="57"/>
                    <a:pt x="45" y="83"/>
                    <a:pt x="11" y="109"/>
                  </a:cubicBezTo>
                  <a:cubicBezTo>
                    <a:pt x="1" y="120"/>
                    <a:pt x="19" y="132"/>
                    <a:pt x="30" y="139"/>
                  </a:cubicBezTo>
                  <a:cubicBezTo>
                    <a:pt x="34" y="143"/>
                    <a:pt x="37" y="143"/>
                    <a:pt x="42" y="143"/>
                  </a:cubicBezTo>
                  <a:cubicBezTo>
                    <a:pt x="49" y="143"/>
                    <a:pt x="56" y="139"/>
                    <a:pt x="60" y="124"/>
                  </a:cubicBezTo>
                  <a:cubicBezTo>
                    <a:pt x="87" y="98"/>
                    <a:pt x="68" y="61"/>
                    <a:pt x="64" y="23"/>
                  </a:cubicBezTo>
                  <a:cubicBezTo>
                    <a:pt x="60" y="12"/>
                    <a:pt x="68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0" name="Google Shape;19080;p13"/>
            <p:cNvSpPr/>
            <p:nvPr/>
          </p:nvSpPr>
          <p:spPr>
            <a:xfrm>
              <a:off x="-5095398" y="-113598"/>
              <a:ext cx="4823" cy="5443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78" y="1"/>
                  </a:moveTo>
                  <a:cubicBezTo>
                    <a:pt x="71" y="9"/>
                    <a:pt x="64" y="20"/>
                    <a:pt x="56" y="23"/>
                  </a:cubicBezTo>
                  <a:cubicBezTo>
                    <a:pt x="0" y="61"/>
                    <a:pt x="0" y="61"/>
                    <a:pt x="45" y="113"/>
                  </a:cubicBezTo>
                  <a:lnTo>
                    <a:pt x="52" y="113"/>
                  </a:lnTo>
                  <a:cubicBezTo>
                    <a:pt x="64" y="113"/>
                    <a:pt x="71" y="109"/>
                    <a:pt x="78" y="102"/>
                  </a:cubicBezTo>
                  <a:cubicBezTo>
                    <a:pt x="101" y="72"/>
                    <a:pt x="78" y="39"/>
                    <a:pt x="90" y="9"/>
                  </a:cubicBezTo>
                  <a:cubicBezTo>
                    <a:pt x="86" y="5"/>
                    <a:pt x="82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1" name="Google Shape;19081;p13"/>
            <p:cNvSpPr/>
            <p:nvPr/>
          </p:nvSpPr>
          <p:spPr>
            <a:xfrm>
              <a:off x="-5345847" y="31562"/>
              <a:ext cx="5061" cy="5921"/>
            </a:xfrm>
            <a:custGeom>
              <a:avLst/>
              <a:gdLst/>
              <a:ahLst/>
              <a:cxnLst/>
              <a:rect l="l" t="t" r="r" b="b"/>
              <a:pathLst>
                <a:path w="106" h="124" extrusionOk="0">
                  <a:moveTo>
                    <a:pt x="71" y="0"/>
                  </a:moveTo>
                  <a:cubicBezTo>
                    <a:pt x="61" y="8"/>
                    <a:pt x="49" y="15"/>
                    <a:pt x="38" y="19"/>
                  </a:cubicBezTo>
                  <a:cubicBezTo>
                    <a:pt x="45" y="53"/>
                    <a:pt x="19" y="53"/>
                    <a:pt x="1" y="64"/>
                  </a:cubicBezTo>
                  <a:cubicBezTo>
                    <a:pt x="19" y="82"/>
                    <a:pt x="27" y="113"/>
                    <a:pt x="53" y="123"/>
                  </a:cubicBezTo>
                  <a:cubicBezTo>
                    <a:pt x="94" y="101"/>
                    <a:pt x="106" y="71"/>
                    <a:pt x="79" y="30"/>
                  </a:cubicBezTo>
                  <a:cubicBezTo>
                    <a:pt x="75" y="23"/>
                    <a:pt x="71" y="11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2" name="Google Shape;19082;p13"/>
            <p:cNvSpPr/>
            <p:nvPr/>
          </p:nvSpPr>
          <p:spPr>
            <a:xfrm>
              <a:off x="-4963656" y="-70336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33" y="0"/>
                  </a:moveTo>
                  <a:cubicBezTo>
                    <a:pt x="22" y="0"/>
                    <a:pt x="11" y="4"/>
                    <a:pt x="0" y="15"/>
                  </a:cubicBezTo>
                  <a:cubicBezTo>
                    <a:pt x="26" y="56"/>
                    <a:pt x="45" y="75"/>
                    <a:pt x="67" y="75"/>
                  </a:cubicBezTo>
                  <a:cubicBezTo>
                    <a:pt x="82" y="75"/>
                    <a:pt x="101" y="59"/>
                    <a:pt x="131" y="33"/>
                  </a:cubicBezTo>
                  <a:cubicBezTo>
                    <a:pt x="109" y="30"/>
                    <a:pt x="86" y="18"/>
                    <a:pt x="67" y="11"/>
                  </a:cubicBezTo>
                  <a:cubicBezTo>
                    <a:pt x="56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3" name="Google Shape;19083;p13"/>
            <p:cNvSpPr/>
            <p:nvPr/>
          </p:nvSpPr>
          <p:spPr>
            <a:xfrm>
              <a:off x="-5190564" y="-170516"/>
              <a:ext cx="5921" cy="4488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101" y="1"/>
                  </a:moveTo>
                  <a:cubicBezTo>
                    <a:pt x="90" y="16"/>
                    <a:pt x="75" y="16"/>
                    <a:pt x="61" y="16"/>
                  </a:cubicBezTo>
                  <a:lnTo>
                    <a:pt x="30" y="16"/>
                  </a:lnTo>
                  <a:cubicBezTo>
                    <a:pt x="20" y="16"/>
                    <a:pt x="8" y="16"/>
                    <a:pt x="1" y="23"/>
                  </a:cubicBezTo>
                  <a:cubicBezTo>
                    <a:pt x="16" y="35"/>
                    <a:pt x="16" y="53"/>
                    <a:pt x="38" y="61"/>
                  </a:cubicBezTo>
                  <a:cubicBezTo>
                    <a:pt x="53" y="68"/>
                    <a:pt x="53" y="75"/>
                    <a:pt x="46" y="87"/>
                  </a:cubicBezTo>
                  <a:cubicBezTo>
                    <a:pt x="46" y="90"/>
                    <a:pt x="42" y="94"/>
                    <a:pt x="42" y="94"/>
                  </a:cubicBezTo>
                  <a:cubicBezTo>
                    <a:pt x="124" y="80"/>
                    <a:pt x="124" y="80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4" name="Google Shape;19084;p13"/>
            <p:cNvSpPr/>
            <p:nvPr/>
          </p:nvSpPr>
          <p:spPr>
            <a:xfrm>
              <a:off x="-5131832" y="11297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79" y="0"/>
                  </a:moveTo>
                  <a:cubicBezTo>
                    <a:pt x="64" y="0"/>
                    <a:pt x="49" y="11"/>
                    <a:pt x="38" y="30"/>
                  </a:cubicBezTo>
                  <a:cubicBezTo>
                    <a:pt x="1" y="67"/>
                    <a:pt x="60" y="49"/>
                    <a:pt x="56" y="64"/>
                  </a:cubicBezTo>
                  <a:cubicBezTo>
                    <a:pt x="56" y="78"/>
                    <a:pt x="60" y="90"/>
                    <a:pt x="60" y="101"/>
                  </a:cubicBezTo>
                  <a:cubicBezTo>
                    <a:pt x="64" y="104"/>
                    <a:pt x="68" y="104"/>
                    <a:pt x="72" y="109"/>
                  </a:cubicBezTo>
                  <a:cubicBezTo>
                    <a:pt x="94" y="86"/>
                    <a:pt x="113" y="59"/>
                    <a:pt x="135" y="37"/>
                  </a:cubicBezTo>
                  <a:cubicBezTo>
                    <a:pt x="132" y="30"/>
                    <a:pt x="127" y="23"/>
                    <a:pt x="127" y="14"/>
                  </a:cubicBezTo>
                  <a:cubicBezTo>
                    <a:pt x="120" y="11"/>
                    <a:pt x="109" y="11"/>
                    <a:pt x="105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5" name="Google Shape;19085;p13"/>
            <p:cNvSpPr/>
            <p:nvPr/>
          </p:nvSpPr>
          <p:spPr>
            <a:xfrm>
              <a:off x="-5194814" y="-6126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2" y="0"/>
                  </a:moveTo>
                  <a:cubicBezTo>
                    <a:pt x="41" y="0"/>
                    <a:pt x="33" y="0"/>
                    <a:pt x="22" y="4"/>
                  </a:cubicBezTo>
                  <a:lnTo>
                    <a:pt x="0" y="4"/>
                  </a:lnTo>
                  <a:cubicBezTo>
                    <a:pt x="7" y="19"/>
                    <a:pt x="30" y="26"/>
                    <a:pt x="22" y="49"/>
                  </a:cubicBezTo>
                  <a:cubicBezTo>
                    <a:pt x="11" y="64"/>
                    <a:pt x="19" y="83"/>
                    <a:pt x="26" y="97"/>
                  </a:cubicBezTo>
                  <a:cubicBezTo>
                    <a:pt x="33" y="105"/>
                    <a:pt x="38" y="116"/>
                    <a:pt x="52" y="116"/>
                  </a:cubicBezTo>
                  <a:lnTo>
                    <a:pt x="56" y="116"/>
                  </a:lnTo>
                  <a:cubicBezTo>
                    <a:pt x="71" y="112"/>
                    <a:pt x="67" y="97"/>
                    <a:pt x="71" y="86"/>
                  </a:cubicBezTo>
                  <a:cubicBezTo>
                    <a:pt x="71" y="64"/>
                    <a:pt x="71" y="38"/>
                    <a:pt x="86" y="16"/>
                  </a:cubicBezTo>
                  <a:cubicBezTo>
                    <a:pt x="78" y="4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6" name="Google Shape;19086;p13"/>
            <p:cNvSpPr/>
            <p:nvPr/>
          </p:nvSpPr>
          <p:spPr>
            <a:xfrm>
              <a:off x="-5010117" y="-62505"/>
              <a:ext cx="4011" cy="6972"/>
            </a:xfrm>
            <a:custGeom>
              <a:avLst/>
              <a:gdLst/>
              <a:ahLst/>
              <a:cxnLst/>
              <a:rect l="l" t="t" r="r" b="b"/>
              <a:pathLst>
                <a:path w="84" h="146" extrusionOk="0">
                  <a:moveTo>
                    <a:pt x="45" y="0"/>
                  </a:moveTo>
                  <a:cubicBezTo>
                    <a:pt x="38" y="4"/>
                    <a:pt x="31" y="4"/>
                    <a:pt x="23" y="4"/>
                  </a:cubicBezTo>
                  <a:cubicBezTo>
                    <a:pt x="19" y="11"/>
                    <a:pt x="16" y="16"/>
                    <a:pt x="12" y="23"/>
                  </a:cubicBezTo>
                  <a:cubicBezTo>
                    <a:pt x="27" y="45"/>
                    <a:pt x="23" y="68"/>
                    <a:pt x="19" y="94"/>
                  </a:cubicBezTo>
                  <a:cubicBezTo>
                    <a:pt x="12" y="116"/>
                    <a:pt x="1" y="138"/>
                    <a:pt x="38" y="146"/>
                  </a:cubicBezTo>
                  <a:lnTo>
                    <a:pt x="53" y="146"/>
                  </a:lnTo>
                  <a:cubicBezTo>
                    <a:pt x="83" y="146"/>
                    <a:pt x="61" y="116"/>
                    <a:pt x="68" y="101"/>
                  </a:cubicBezTo>
                  <a:cubicBezTo>
                    <a:pt x="68" y="97"/>
                    <a:pt x="72" y="94"/>
                    <a:pt x="76" y="90"/>
                  </a:cubicBezTo>
                  <a:cubicBezTo>
                    <a:pt x="57" y="64"/>
                    <a:pt x="68" y="30"/>
                    <a:pt x="45" y="8"/>
                  </a:cubicBezTo>
                  <a:lnTo>
                    <a:pt x="53" y="8"/>
                  </a:lnTo>
                  <a:cubicBezTo>
                    <a:pt x="53" y="4"/>
                    <a:pt x="50" y="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7" name="Google Shape;19087;p13"/>
            <p:cNvSpPr/>
            <p:nvPr/>
          </p:nvSpPr>
          <p:spPr>
            <a:xfrm>
              <a:off x="-4988486" y="-45029"/>
              <a:ext cx="5014" cy="5778"/>
            </a:xfrm>
            <a:custGeom>
              <a:avLst/>
              <a:gdLst/>
              <a:ahLst/>
              <a:cxnLst/>
              <a:rect l="l" t="t" r="r" b="b"/>
              <a:pathLst>
                <a:path w="105" h="121" extrusionOk="0">
                  <a:moveTo>
                    <a:pt x="71" y="0"/>
                  </a:moveTo>
                  <a:cubicBezTo>
                    <a:pt x="68" y="0"/>
                    <a:pt x="63" y="4"/>
                    <a:pt x="56" y="16"/>
                  </a:cubicBezTo>
                  <a:cubicBezTo>
                    <a:pt x="49" y="23"/>
                    <a:pt x="41" y="26"/>
                    <a:pt x="37" y="26"/>
                  </a:cubicBezTo>
                  <a:cubicBezTo>
                    <a:pt x="30" y="26"/>
                    <a:pt x="23" y="23"/>
                    <a:pt x="19" y="19"/>
                  </a:cubicBezTo>
                  <a:cubicBezTo>
                    <a:pt x="1" y="34"/>
                    <a:pt x="4" y="49"/>
                    <a:pt x="19" y="60"/>
                  </a:cubicBezTo>
                  <a:cubicBezTo>
                    <a:pt x="45" y="60"/>
                    <a:pt x="53" y="86"/>
                    <a:pt x="68" y="102"/>
                  </a:cubicBezTo>
                  <a:cubicBezTo>
                    <a:pt x="75" y="105"/>
                    <a:pt x="86" y="113"/>
                    <a:pt x="94" y="121"/>
                  </a:cubicBezTo>
                  <a:cubicBezTo>
                    <a:pt x="105" y="86"/>
                    <a:pt x="105" y="53"/>
                    <a:pt x="94" y="23"/>
                  </a:cubicBezTo>
                  <a:cubicBezTo>
                    <a:pt x="86" y="12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8" name="Google Shape;19088;p13"/>
            <p:cNvSpPr/>
            <p:nvPr/>
          </p:nvSpPr>
          <p:spPr>
            <a:xfrm>
              <a:off x="-5345847" y="118802"/>
              <a:ext cx="5061" cy="5253"/>
            </a:xfrm>
            <a:custGeom>
              <a:avLst/>
              <a:gdLst/>
              <a:ahLst/>
              <a:cxnLst/>
              <a:rect l="l" t="t" r="r" b="b"/>
              <a:pathLst>
                <a:path w="106" h="110" extrusionOk="0">
                  <a:moveTo>
                    <a:pt x="64" y="1"/>
                  </a:moveTo>
                  <a:cubicBezTo>
                    <a:pt x="1" y="20"/>
                    <a:pt x="19" y="65"/>
                    <a:pt x="30" y="110"/>
                  </a:cubicBezTo>
                  <a:cubicBezTo>
                    <a:pt x="106" y="87"/>
                    <a:pt x="106" y="87"/>
                    <a:pt x="68" y="31"/>
                  </a:cubicBezTo>
                  <a:cubicBezTo>
                    <a:pt x="61" y="23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9" name="Google Shape;19089;p13"/>
            <p:cNvSpPr/>
            <p:nvPr/>
          </p:nvSpPr>
          <p:spPr>
            <a:xfrm>
              <a:off x="-4970484" y="19243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35" y="0"/>
                  </a:moveTo>
                  <a:cubicBezTo>
                    <a:pt x="124" y="0"/>
                    <a:pt x="117" y="8"/>
                    <a:pt x="113" y="15"/>
                  </a:cubicBezTo>
                  <a:cubicBezTo>
                    <a:pt x="105" y="34"/>
                    <a:pt x="102" y="41"/>
                    <a:pt x="98" y="41"/>
                  </a:cubicBezTo>
                  <a:cubicBezTo>
                    <a:pt x="87" y="41"/>
                    <a:pt x="87" y="15"/>
                    <a:pt x="79" y="8"/>
                  </a:cubicBezTo>
                  <a:cubicBezTo>
                    <a:pt x="64" y="26"/>
                    <a:pt x="53" y="41"/>
                    <a:pt x="38" y="60"/>
                  </a:cubicBezTo>
                  <a:cubicBezTo>
                    <a:pt x="34" y="64"/>
                    <a:pt x="34" y="71"/>
                    <a:pt x="31" y="79"/>
                  </a:cubicBezTo>
                  <a:cubicBezTo>
                    <a:pt x="27" y="90"/>
                    <a:pt x="0" y="90"/>
                    <a:pt x="12" y="109"/>
                  </a:cubicBezTo>
                  <a:cubicBezTo>
                    <a:pt x="16" y="116"/>
                    <a:pt x="23" y="120"/>
                    <a:pt x="31" y="120"/>
                  </a:cubicBezTo>
                  <a:cubicBezTo>
                    <a:pt x="38" y="120"/>
                    <a:pt x="50" y="112"/>
                    <a:pt x="57" y="105"/>
                  </a:cubicBezTo>
                  <a:cubicBezTo>
                    <a:pt x="53" y="93"/>
                    <a:pt x="57" y="83"/>
                    <a:pt x="64" y="79"/>
                  </a:cubicBezTo>
                  <a:cubicBezTo>
                    <a:pt x="113" y="79"/>
                    <a:pt x="131" y="41"/>
                    <a:pt x="154" y="12"/>
                  </a:cubicBezTo>
                  <a:cubicBezTo>
                    <a:pt x="150" y="8"/>
                    <a:pt x="147" y="4"/>
                    <a:pt x="143" y="4"/>
                  </a:cubicBezTo>
                  <a:cubicBezTo>
                    <a:pt x="143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0" name="Google Shape;19090;p13"/>
            <p:cNvSpPr/>
            <p:nvPr/>
          </p:nvSpPr>
          <p:spPr>
            <a:xfrm>
              <a:off x="-5024537" y="-44121"/>
              <a:ext cx="4823" cy="7210"/>
            </a:xfrm>
            <a:custGeom>
              <a:avLst/>
              <a:gdLst/>
              <a:ahLst/>
              <a:cxnLst/>
              <a:rect l="l" t="t" r="r" b="b"/>
              <a:pathLst>
                <a:path w="101" h="151" extrusionOk="0">
                  <a:moveTo>
                    <a:pt x="64" y="0"/>
                  </a:moveTo>
                  <a:cubicBezTo>
                    <a:pt x="49" y="7"/>
                    <a:pt x="33" y="19"/>
                    <a:pt x="23" y="30"/>
                  </a:cubicBezTo>
                  <a:cubicBezTo>
                    <a:pt x="4" y="45"/>
                    <a:pt x="0" y="60"/>
                    <a:pt x="26" y="79"/>
                  </a:cubicBezTo>
                  <a:cubicBezTo>
                    <a:pt x="67" y="105"/>
                    <a:pt x="75" y="116"/>
                    <a:pt x="78" y="150"/>
                  </a:cubicBezTo>
                  <a:cubicBezTo>
                    <a:pt x="94" y="135"/>
                    <a:pt x="97" y="116"/>
                    <a:pt x="101" y="94"/>
                  </a:cubicBezTo>
                  <a:cubicBezTo>
                    <a:pt x="97" y="83"/>
                    <a:pt x="90" y="75"/>
                    <a:pt x="86" y="64"/>
                  </a:cubicBezTo>
                  <a:cubicBezTo>
                    <a:pt x="67" y="45"/>
                    <a:pt x="75" y="19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1" name="Google Shape;19091;p13"/>
            <p:cNvSpPr/>
            <p:nvPr/>
          </p:nvSpPr>
          <p:spPr>
            <a:xfrm>
              <a:off x="-5195005" y="-65704"/>
              <a:ext cx="5730" cy="5205"/>
            </a:xfrm>
            <a:custGeom>
              <a:avLst/>
              <a:gdLst/>
              <a:ahLst/>
              <a:cxnLst/>
              <a:rect l="l" t="t" r="r" b="b"/>
              <a:pathLst>
                <a:path w="120" h="109" extrusionOk="0">
                  <a:moveTo>
                    <a:pt x="4" y="0"/>
                  </a:moveTo>
                  <a:cubicBezTo>
                    <a:pt x="0" y="15"/>
                    <a:pt x="8" y="22"/>
                    <a:pt x="19" y="30"/>
                  </a:cubicBezTo>
                  <a:cubicBezTo>
                    <a:pt x="45" y="48"/>
                    <a:pt x="26" y="75"/>
                    <a:pt x="26" y="97"/>
                  </a:cubicBezTo>
                  <a:cubicBezTo>
                    <a:pt x="37" y="93"/>
                    <a:pt x="45" y="93"/>
                    <a:pt x="56" y="93"/>
                  </a:cubicBezTo>
                  <a:cubicBezTo>
                    <a:pt x="68" y="93"/>
                    <a:pt x="82" y="97"/>
                    <a:pt x="90" y="109"/>
                  </a:cubicBezTo>
                  <a:cubicBezTo>
                    <a:pt x="101" y="105"/>
                    <a:pt x="113" y="97"/>
                    <a:pt x="120" y="93"/>
                  </a:cubicBezTo>
                  <a:lnTo>
                    <a:pt x="109" y="83"/>
                  </a:lnTo>
                  <a:cubicBezTo>
                    <a:pt x="94" y="64"/>
                    <a:pt x="42" y="48"/>
                    <a:pt x="101" y="22"/>
                  </a:cubicBezTo>
                  <a:cubicBezTo>
                    <a:pt x="71" y="0"/>
                    <a:pt x="34" y="11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2" name="Google Shape;19092;p13"/>
            <p:cNvSpPr/>
            <p:nvPr/>
          </p:nvSpPr>
          <p:spPr>
            <a:xfrm>
              <a:off x="-5027928" y="-21822"/>
              <a:ext cx="4489" cy="5061"/>
            </a:xfrm>
            <a:custGeom>
              <a:avLst/>
              <a:gdLst/>
              <a:ahLst/>
              <a:cxnLst/>
              <a:rect l="l" t="t" r="r" b="b"/>
              <a:pathLst>
                <a:path w="94" h="106" extrusionOk="0">
                  <a:moveTo>
                    <a:pt x="45" y="1"/>
                  </a:moveTo>
                  <a:cubicBezTo>
                    <a:pt x="42" y="1"/>
                    <a:pt x="37" y="4"/>
                    <a:pt x="30" y="4"/>
                  </a:cubicBezTo>
                  <a:cubicBezTo>
                    <a:pt x="0" y="19"/>
                    <a:pt x="19" y="49"/>
                    <a:pt x="11" y="72"/>
                  </a:cubicBezTo>
                  <a:cubicBezTo>
                    <a:pt x="19" y="90"/>
                    <a:pt x="26" y="106"/>
                    <a:pt x="37" y="106"/>
                  </a:cubicBezTo>
                  <a:cubicBezTo>
                    <a:pt x="45" y="106"/>
                    <a:pt x="52" y="98"/>
                    <a:pt x="64" y="87"/>
                  </a:cubicBezTo>
                  <a:cubicBezTo>
                    <a:pt x="78" y="72"/>
                    <a:pt x="94" y="53"/>
                    <a:pt x="90" y="27"/>
                  </a:cubicBezTo>
                  <a:cubicBezTo>
                    <a:pt x="71" y="23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3" name="Google Shape;19093;p13"/>
            <p:cNvSpPr/>
            <p:nvPr/>
          </p:nvSpPr>
          <p:spPr>
            <a:xfrm>
              <a:off x="-5176812" y="137042"/>
              <a:ext cx="5396" cy="3963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46" y="0"/>
                  </a:moveTo>
                  <a:cubicBezTo>
                    <a:pt x="30" y="12"/>
                    <a:pt x="15" y="23"/>
                    <a:pt x="1" y="31"/>
                  </a:cubicBezTo>
                  <a:cubicBezTo>
                    <a:pt x="1" y="53"/>
                    <a:pt x="15" y="64"/>
                    <a:pt x="20" y="83"/>
                  </a:cubicBezTo>
                  <a:lnTo>
                    <a:pt x="23" y="83"/>
                  </a:lnTo>
                  <a:cubicBezTo>
                    <a:pt x="30" y="83"/>
                    <a:pt x="38" y="79"/>
                    <a:pt x="46" y="76"/>
                  </a:cubicBezTo>
                  <a:cubicBezTo>
                    <a:pt x="53" y="71"/>
                    <a:pt x="60" y="68"/>
                    <a:pt x="68" y="68"/>
                  </a:cubicBezTo>
                  <a:cubicBezTo>
                    <a:pt x="72" y="68"/>
                    <a:pt x="79" y="68"/>
                    <a:pt x="82" y="76"/>
                  </a:cubicBezTo>
                  <a:cubicBezTo>
                    <a:pt x="113" y="42"/>
                    <a:pt x="105" y="16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4" name="Google Shape;19094;p13"/>
            <p:cNvSpPr/>
            <p:nvPr/>
          </p:nvSpPr>
          <p:spPr>
            <a:xfrm>
              <a:off x="-5172324" y="-21488"/>
              <a:ext cx="5539" cy="4011"/>
            </a:xfrm>
            <a:custGeom>
              <a:avLst/>
              <a:gdLst/>
              <a:ahLst/>
              <a:cxnLst/>
              <a:rect l="l" t="t" r="r" b="b"/>
              <a:pathLst>
                <a:path w="116" h="84" extrusionOk="0">
                  <a:moveTo>
                    <a:pt x="45" y="1"/>
                  </a:moveTo>
                  <a:cubicBezTo>
                    <a:pt x="30" y="1"/>
                    <a:pt x="15" y="9"/>
                    <a:pt x="7" y="31"/>
                  </a:cubicBezTo>
                  <a:cubicBezTo>
                    <a:pt x="0" y="57"/>
                    <a:pt x="33" y="68"/>
                    <a:pt x="56" y="83"/>
                  </a:cubicBezTo>
                  <a:lnTo>
                    <a:pt x="60" y="83"/>
                  </a:lnTo>
                  <a:cubicBezTo>
                    <a:pt x="64" y="83"/>
                    <a:pt x="67" y="80"/>
                    <a:pt x="74" y="80"/>
                  </a:cubicBezTo>
                  <a:cubicBezTo>
                    <a:pt x="78" y="61"/>
                    <a:pt x="74" y="31"/>
                    <a:pt x="101" y="31"/>
                  </a:cubicBezTo>
                  <a:cubicBezTo>
                    <a:pt x="105" y="31"/>
                    <a:pt x="109" y="31"/>
                    <a:pt x="116" y="35"/>
                  </a:cubicBezTo>
                  <a:cubicBezTo>
                    <a:pt x="116" y="20"/>
                    <a:pt x="112" y="12"/>
                    <a:pt x="101" y="4"/>
                  </a:cubicBezTo>
                  <a:lnTo>
                    <a:pt x="64" y="4"/>
                  </a:lnTo>
                  <a:cubicBezTo>
                    <a:pt x="56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5" name="Google Shape;19095;p13"/>
            <p:cNvSpPr/>
            <p:nvPr/>
          </p:nvSpPr>
          <p:spPr>
            <a:xfrm>
              <a:off x="-4880858" y="142963"/>
              <a:ext cx="11985" cy="5396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12" y="0"/>
                  </a:moveTo>
                  <a:cubicBezTo>
                    <a:pt x="12" y="0"/>
                    <a:pt x="4" y="4"/>
                    <a:pt x="0" y="4"/>
                  </a:cubicBezTo>
                  <a:cubicBezTo>
                    <a:pt x="19" y="19"/>
                    <a:pt x="34" y="33"/>
                    <a:pt x="49" y="52"/>
                  </a:cubicBezTo>
                  <a:cubicBezTo>
                    <a:pt x="71" y="86"/>
                    <a:pt x="150" y="112"/>
                    <a:pt x="209" y="112"/>
                  </a:cubicBezTo>
                  <a:cubicBezTo>
                    <a:pt x="225" y="112"/>
                    <a:pt x="240" y="109"/>
                    <a:pt x="251" y="104"/>
                  </a:cubicBezTo>
                  <a:cubicBezTo>
                    <a:pt x="228" y="86"/>
                    <a:pt x="199" y="97"/>
                    <a:pt x="169" y="90"/>
                  </a:cubicBezTo>
                  <a:cubicBezTo>
                    <a:pt x="112" y="67"/>
                    <a:pt x="60" y="41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6" name="Google Shape;19096;p13"/>
            <p:cNvSpPr/>
            <p:nvPr/>
          </p:nvSpPr>
          <p:spPr>
            <a:xfrm>
              <a:off x="-5286446" y="-100562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06" y="1"/>
                  </a:moveTo>
                  <a:cubicBezTo>
                    <a:pt x="73" y="9"/>
                    <a:pt x="42" y="16"/>
                    <a:pt x="9" y="23"/>
                  </a:cubicBezTo>
                  <a:cubicBezTo>
                    <a:pt x="16" y="35"/>
                    <a:pt x="9" y="46"/>
                    <a:pt x="1" y="57"/>
                  </a:cubicBezTo>
                  <a:lnTo>
                    <a:pt x="35" y="57"/>
                  </a:lnTo>
                  <a:cubicBezTo>
                    <a:pt x="46" y="57"/>
                    <a:pt x="57" y="61"/>
                    <a:pt x="68" y="68"/>
                  </a:cubicBezTo>
                  <a:cubicBezTo>
                    <a:pt x="80" y="57"/>
                    <a:pt x="91" y="50"/>
                    <a:pt x="106" y="50"/>
                  </a:cubicBezTo>
                  <a:cubicBezTo>
                    <a:pt x="109" y="50"/>
                    <a:pt x="118" y="50"/>
                    <a:pt x="121" y="54"/>
                  </a:cubicBezTo>
                  <a:lnTo>
                    <a:pt x="128" y="54"/>
                  </a:lnTo>
                  <a:cubicBezTo>
                    <a:pt x="140" y="54"/>
                    <a:pt x="147" y="46"/>
                    <a:pt x="154" y="38"/>
                  </a:cubicBezTo>
                  <a:cubicBezTo>
                    <a:pt x="136" y="28"/>
                    <a:pt x="121" y="12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7" name="Google Shape;19097;p13"/>
            <p:cNvSpPr/>
            <p:nvPr/>
          </p:nvSpPr>
          <p:spPr>
            <a:xfrm>
              <a:off x="-5065602" y="71338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38" y="1"/>
                  </a:moveTo>
                  <a:cubicBezTo>
                    <a:pt x="19" y="1"/>
                    <a:pt x="11" y="20"/>
                    <a:pt x="1" y="27"/>
                  </a:cubicBezTo>
                  <a:cubicBezTo>
                    <a:pt x="8" y="68"/>
                    <a:pt x="34" y="87"/>
                    <a:pt x="72" y="91"/>
                  </a:cubicBezTo>
                  <a:cubicBezTo>
                    <a:pt x="75" y="61"/>
                    <a:pt x="64" y="31"/>
                    <a:pt x="105" y="8"/>
                  </a:cubicBezTo>
                  <a:cubicBezTo>
                    <a:pt x="75" y="5"/>
                    <a:pt x="56" y="5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8" name="Google Shape;19098;p13"/>
            <p:cNvSpPr/>
            <p:nvPr/>
          </p:nvSpPr>
          <p:spPr>
            <a:xfrm>
              <a:off x="-5054715" y="-108727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11" y="0"/>
                  </a:moveTo>
                  <a:cubicBezTo>
                    <a:pt x="11" y="4"/>
                    <a:pt x="15" y="4"/>
                    <a:pt x="15" y="7"/>
                  </a:cubicBezTo>
                  <a:cubicBezTo>
                    <a:pt x="30" y="45"/>
                    <a:pt x="42" y="78"/>
                    <a:pt x="1" y="109"/>
                  </a:cubicBezTo>
                  <a:lnTo>
                    <a:pt x="23" y="109"/>
                  </a:lnTo>
                  <a:cubicBezTo>
                    <a:pt x="27" y="104"/>
                    <a:pt x="30" y="104"/>
                    <a:pt x="34" y="104"/>
                  </a:cubicBezTo>
                  <a:lnTo>
                    <a:pt x="42" y="104"/>
                  </a:lnTo>
                  <a:cubicBezTo>
                    <a:pt x="75" y="86"/>
                    <a:pt x="101" y="60"/>
                    <a:pt x="113" y="23"/>
                  </a:cubicBezTo>
                  <a:cubicBezTo>
                    <a:pt x="101" y="19"/>
                    <a:pt x="94" y="15"/>
                    <a:pt x="82" y="15"/>
                  </a:cubicBezTo>
                  <a:lnTo>
                    <a:pt x="68" y="15"/>
                  </a:lnTo>
                  <a:cubicBezTo>
                    <a:pt x="64" y="19"/>
                    <a:pt x="56" y="19"/>
                    <a:pt x="53" y="19"/>
                  </a:cubicBezTo>
                  <a:cubicBezTo>
                    <a:pt x="37" y="19"/>
                    <a:pt x="23" y="15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9" name="Google Shape;19099;p13"/>
            <p:cNvSpPr/>
            <p:nvPr/>
          </p:nvSpPr>
          <p:spPr>
            <a:xfrm>
              <a:off x="-4992067" y="40826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57" y="0"/>
                  </a:moveTo>
                  <a:cubicBezTo>
                    <a:pt x="15" y="34"/>
                    <a:pt x="0" y="94"/>
                    <a:pt x="15" y="94"/>
                  </a:cubicBezTo>
                  <a:lnTo>
                    <a:pt x="23" y="94"/>
                  </a:lnTo>
                  <a:cubicBezTo>
                    <a:pt x="64" y="94"/>
                    <a:pt x="60" y="143"/>
                    <a:pt x="83" y="154"/>
                  </a:cubicBezTo>
                  <a:cubicBezTo>
                    <a:pt x="109" y="143"/>
                    <a:pt x="105" y="120"/>
                    <a:pt x="109" y="102"/>
                  </a:cubicBezTo>
                  <a:cubicBezTo>
                    <a:pt x="102" y="98"/>
                    <a:pt x="98" y="94"/>
                    <a:pt x="90" y="94"/>
                  </a:cubicBezTo>
                  <a:cubicBezTo>
                    <a:pt x="49" y="83"/>
                    <a:pt x="31" y="64"/>
                    <a:pt x="57" y="23"/>
                  </a:cubicBezTo>
                  <a:cubicBezTo>
                    <a:pt x="60" y="19"/>
                    <a:pt x="57" y="8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0" name="Google Shape;19100;p13"/>
            <p:cNvSpPr/>
            <p:nvPr/>
          </p:nvSpPr>
          <p:spPr>
            <a:xfrm>
              <a:off x="-5015656" y="-62362"/>
              <a:ext cx="6637" cy="4536"/>
            </a:xfrm>
            <a:custGeom>
              <a:avLst/>
              <a:gdLst/>
              <a:ahLst/>
              <a:cxnLst/>
              <a:rect l="l" t="t" r="r" b="b"/>
              <a:pathLst>
                <a:path w="139" h="95" extrusionOk="0">
                  <a:moveTo>
                    <a:pt x="117" y="1"/>
                  </a:moveTo>
                  <a:cubicBezTo>
                    <a:pt x="109" y="1"/>
                    <a:pt x="106" y="1"/>
                    <a:pt x="102" y="5"/>
                  </a:cubicBezTo>
                  <a:cubicBezTo>
                    <a:pt x="68" y="27"/>
                    <a:pt x="20" y="23"/>
                    <a:pt x="1" y="68"/>
                  </a:cubicBezTo>
                  <a:cubicBezTo>
                    <a:pt x="12" y="80"/>
                    <a:pt x="20" y="87"/>
                    <a:pt x="27" y="94"/>
                  </a:cubicBezTo>
                  <a:cubicBezTo>
                    <a:pt x="65" y="72"/>
                    <a:pt x="99" y="46"/>
                    <a:pt x="128" y="20"/>
                  </a:cubicBezTo>
                  <a:cubicBezTo>
                    <a:pt x="132" y="13"/>
                    <a:pt x="135" y="8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1" name="Google Shape;19101;p13"/>
            <p:cNvSpPr/>
            <p:nvPr/>
          </p:nvSpPr>
          <p:spPr>
            <a:xfrm>
              <a:off x="-5144342" y="246103"/>
              <a:ext cx="6303" cy="5061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87" y="0"/>
                  </a:moveTo>
                  <a:cubicBezTo>
                    <a:pt x="80" y="0"/>
                    <a:pt x="72" y="4"/>
                    <a:pt x="64" y="12"/>
                  </a:cubicBezTo>
                  <a:cubicBezTo>
                    <a:pt x="53" y="19"/>
                    <a:pt x="46" y="42"/>
                    <a:pt x="30" y="42"/>
                  </a:cubicBezTo>
                  <a:cubicBezTo>
                    <a:pt x="27" y="42"/>
                    <a:pt x="23" y="42"/>
                    <a:pt x="23" y="38"/>
                  </a:cubicBezTo>
                  <a:cubicBezTo>
                    <a:pt x="16" y="45"/>
                    <a:pt x="8" y="52"/>
                    <a:pt x="1" y="61"/>
                  </a:cubicBezTo>
                  <a:cubicBezTo>
                    <a:pt x="4" y="75"/>
                    <a:pt x="4" y="90"/>
                    <a:pt x="8" y="102"/>
                  </a:cubicBezTo>
                  <a:lnTo>
                    <a:pt x="8" y="105"/>
                  </a:lnTo>
                  <a:cubicBezTo>
                    <a:pt x="30" y="97"/>
                    <a:pt x="30" y="52"/>
                    <a:pt x="57" y="52"/>
                  </a:cubicBezTo>
                  <a:cubicBezTo>
                    <a:pt x="64" y="52"/>
                    <a:pt x="72" y="57"/>
                    <a:pt x="80" y="61"/>
                  </a:cubicBezTo>
                  <a:cubicBezTo>
                    <a:pt x="87" y="64"/>
                    <a:pt x="90" y="68"/>
                    <a:pt x="98" y="68"/>
                  </a:cubicBezTo>
                  <a:cubicBezTo>
                    <a:pt x="106" y="68"/>
                    <a:pt x="113" y="64"/>
                    <a:pt x="120" y="52"/>
                  </a:cubicBezTo>
                  <a:cubicBezTo>
                    <a:pt x="132" y="38"/>
                    <a:pt x="125" y="23"/>
                    <a:pt x="109" y="12"/>
                  </a:cubicBezTo>
                  <a:cubicBezTo>
                    <a:pt x="102" y="4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2" name="Google Shape;19102;p13"/>
            <p:cNvSpPr/>
            <p:nvPr/>
          </p:nvSpPr>
          <p:spPr>
            <a:xfrm>
              <a:off x="-5168408" y="-128400"/>
              <a:ext cx="3963" cy="5778"/>
            </a:xfrm>
            <a:custGeom>
              <a:avLst/>
              <a:gdLst/>
              <a:ahLst/>
              <a:cxnLst/>
              <a:rect l="l" t="t" r="r" b="b"/>
              <a:pathLst>
                <a:path w="83" h="121" extrusionOk="0">
                  <a:moveTo>
                    <a:pt x="1" y="1"/>
                  </a:moveTo>
                  <a:cubicBezTo>
                    <a:pt x="15" y="31"/>
                    <a:pt x="1" y="61"/>
                    <a:pt x="1" y="87"/>
                  </a:cubicBezTo>
                  <a:lnTo>
                    <a:pt x="4" y="87"/>
                  </a:lnTo>
                  <a:cubicBezTo>
                    <a:pt x="27" y="87"/>
                    <a:pt x="34" y="109"/>
                    <a:pt x="45" y="121"/>
                  </a:cubicBezTo>
                  <a:cubicBezTo>
                    <a:pt x="82" y="38"/>
                    <a:pt x="82" y="3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3" name="Google Shape;19103;p13"/>
            <p:cNvSpPr/>
            <p:nvPr/>
          </p:nvSpPr>
          <p:spPr>
            <a:xfrm>
              <a:off x="-5421006" y="-105194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53" y="1"/>
                  </a:moveTo>
                  <a:cubicBezTo>
                    <a:pt x="53" y="4"/>
                    <a:pt x="49" y="4"/>
                    <a:pt x="49" y="4"/>
                  </a:cubicBezTo>
                  <a:cubicBezTo>
                    <a:pt x="27" y="30"/>
                    <a:pt x="1" y="64"/>
                    <a:pt x="31" y="87"/>
                  </a:cubicBezTo>
                  <a:cubicBezTo>
                    <a:pt x="34" y="94"/>
                    <a:pt x="38" y="94"/>
                    <a:pt x="46" y="94"/>
                  </a:cubicBezTo>
                  <a:cubicBezTo>
                    <a:pt x="65" y="94"/>
                    <a:pt x="87" y="68"/>
                    <a:pt x="105" y="57"/>
                  </a:cubicBezTo>
                  <a:cubicBezTo>
                    <a:pt x="79" y="46"/>
                    <a:pt x="94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4" name="Google Shape;19104;p13"/>
            <p:cNvSpPr/>
            <p:nvPr/>
          </p:nvSpPr>
          <p:spPr>
            <a:xfrm>
              <a:off x="-5346181" y="216450"/>
              <a:ext cx="6446" cy="3486"/>
            </a:xfrm>
            <a:custGeom>
              <a:avLst/>
              <a:gdLst/>
              <a:ahLst/>
              <a:cxnLst/>
              <a:rect l="l" t="t" r="r" b="b"/>
              <a:pathLst>
                <a:path w="135" h="73" extrusionOk="0">
                  <a:moveTo>
                    <a:pt x="75" y="1"/>
                  </a:moveTo>
                  <a:cubicBezTo>
                    <a:pt x="71" y="5"/>
                    <a:pt x="63" y="5"/>
                    <a:pt x="60" y="5"/>
                  </a:cubicBezTo>
                  <a:lnTo>
                    <a:pt x="37" y="5"/>
                  </a:lnTo>
                  <a:cubicBezTo>
                    <a:pt x="23" y="5"/>
                    <a:pt x="11" y="5"/>
                    <a:pt x="0" y="19"/>
                  </a:cubicBezTo>
                  <a:cubicBezTo>
                    <a:pt x="18" y="38"/>
                    <a:pt x="45" y="45"/>
                    <a:pt x="63" y="57"/>
                  </a:cubicBezTo>
                  <a:cubicBezTo>
                    <a:pt x="78" y="68"/>
                    <a:pt x="86" y="72"/>
                    <a:pt x="97" y="72"/>
                  </a:cubicBezTo>
                  <a:cubicBezTo>
                    <a:pt x="116" y="72"/>
                    <a:pt x="123" y="54"/>
                    <a:pt x="135" y="31"/>
                  </a:cubicBezTo>
                  <a:cubicBezTo>
                    <a:pt x="113" y="23"/>
                    <a:pt x="90" y="19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5" name="Google Shape;19105;p13"/>
            <p:cNvSpPr/>
            <p:nvPr/>
          </p:nvSpPr>
          <p:spPr>
            <a:xfrm>
              <a:off x="-5073815" y="12271"/>
              <a:ext cx="4345" cy="5014"/>
            </a:xfrm>
            <a:custGeom>
              <a:avLst/>
              <a:gdLst/>
              <a:ahLst/>
              <a:cxnLst/>
              <a:rect l="l" t="t" r="r" b="b"/>
              <a:pathLst>
                <a:path w="91" h="105" extrusionOk="0">
                  <a:moveTo>
                    <a:pt x="26" y="1"/>
                  </a:moveTo>
                  <a:cubicBezTo>
                    <a:pt x="16" y="1"/>
                    <a:pt x="4" y="12"/>
                    <a:pt x="4" y="38"/>
                  </a:cubicBezTo>
                  <a:cubicBezTo>
                    <a:pt x="0" y="60"/>
                    <a:pt x="0" y="87"/>
                    <a:pt x="23" y="105"/>
                  </a:cubicBezTo>
                  <a:cubicBezTo>
                    <a:pt x="26" y="87"/>
                    <a:pt x="34" y="79"/>
                    <a:pt x="42" y="79"/>
                  </a:cubicBezTo>
                  <a:cubicBezTo>
                    <a:pt x="53" y="79"/>
                    <a:pt x="64" y="87"/>
                    <a:pt x="75" y="87"/>
                  </a:cubicBezTo>
                  <a:cubicBezTo>
                    <a:pt x="79" y="82"/>
                    <a:pt x="83" y="79"/>
                    <a:pt x="87" y="75"/>
                  </a:cubicBezTo>
                  <a:cubicBezTo>
                    <a:pt x="90" y="49"/>
                    <a:pt x="53" y="42"/>
                    <a:pt x="56" y="15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6" name="Google Shape;19106;p13"/>
            <p:cNvSpPr/>
            <p:nvPr/>
          </p:nvSpPr>
          <p:spPr>
            <a:xfrm>
              <a:off x="-4881383" y="-1290"/>
              <a:ext cx="5921" cy="4489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60" y="0"/>
                  </a:moveTo>
                  <a:cubicBezTo>
                    <a:pt x="60" y="4"/>
                    <a:pt x="56" y="4"/>
                    <a:pt x="53" y="8"/>
                  </a:cubicBezTo>
                  <a:cubicBezTo>
                    <a:pt x="37" y="30"/>
                    <a:pt x="0" y="52"/>
                    <a:pt x="56" y="68"/>
                  </a:cubicBezTo>
                  <a:cubicBezTo>
                    <a:pt x="56" y="75"/>
                    <a:pt x="53" y="79"/>
                    <a:pt x="49" y="86"/>
                  </a:cubicBezTo>
                  <a:cubicBezTo>
                    <a:pt x="53" y="90"/>
                    <a:pt x="56" y="94"/>
                    <a:pt x="60" y="94"/>
                  </a:cubicBezTo>
                  <a:cubicBezTo>
                    <a:pt x="82" y="86"/>
                    <a:pt x="101" y="75"/>
                    <a:pt x="123" y="68"/>
                  </a:cubicBezTo>
                  <a:cubicBezTo>
                    <a:pt x="105" y="49"/>
                    <a:pt x="108" y="26"/>
                    <a:pt x="116" y="0"/>
                  </a:cubicBezTo>
                  <a:lnTo>
                    <a:pt x="113" y="0"/>
                  </a:lnTo>
                  <a:cubicBezTo>
                    <a:pt x="105" y="0"/>
                    <a:pt x="101" y="0"/>
                    <a:pt x="94" y="4"/>
                  </a:cubicBezTo>
                  <a:cubicBezTo>
                    <a:pt x="90" y="4"/>
                    <a:pt x="82" y="8"/>
                    <a:pt x="79" y="8"/>
                  </a:cubicBezTo>
                  <a:cubicBezTo>
                    <a:pt x="71" y="8"/>
                    <a:pt x="68" y="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7" name="Google Shape;19107;p13"/>
            <p:cNvSpPr/>
            <p:nvPr/>
          </p:nvSpPr>
          <p:spPr>
            <a:xfrm>
              <a:off x="-5028835" y="99558"/>
              <a:ext cx="6494" cy="4727"/>
            </a:xfrm>
            <a:custGeom>
              <a:avLst/>
              <a:gdLst/>
              <a:ahLst/>
              <a:cxnLst/>
              <a:rect l="l" t="t" r="r" b="b"/>
              <a:pathLst>
                <a:path w="136" h="99" extrusionOk="0">
                  <a:moveTo>
                    <a:pt x="19" y="0"/>
                  </a:moveTo>
                  <a:cubicBezTo>
                    <a:pt x="8" y="0"/>
                    <a:pt x="0" y="4"/>
                    <a:pt x="0" y="19"/>
                  </a:cubicBezTo>
                  <a:cubicBezTo>
                    <a:pt x="19" y="34"/>
                    <a:pt x="53" y="45"/>
                    <a:pt x="30" y="83"/>
                  </a:cubicBezTo>
                  <a:cubicBezTo>
                    <a:pt x="42" y="86"/>
                    <a:pt x="53" y="98"/>
                    <a:pt x="61" y="98"/>
                  </a:cubicBezTo>
                  <a:cubicBezTo>
                    <a:pt x="75" y="64"/>
                    <a:pt x="120" y="76"/>
                    <a:pt x="135" y="49"/>
                  </a:cubicBezTo>
                  <a:cubicBezTo>
                    <a:pt x="105" y="49"/>
                    <a:pt x="116" y="19"/>
                    <a:pt x="105" y="8"/>
                  </a:cubicBezTo>
                  <a:cubicBezTo>
                    <a:pt x="90" y="26"/>
                    <a:pt x="79" y="38"/>
                    <a:pt x="71" y="38"/>
                  </a:cubicBezTo>
                  <a:cubicBezTo>
                    <a:pt x="64" y="38"/>
                    <a:pt x="53" y="26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8" name="Google Shape;19108;p13"/>
            <p:cNvSpPr/>
            <p:nvPr/>
          </p:nvSpPr>
          <p:spPr>
            <a:xfrm>
              <a:off x="-4969052" y="109347"/>
              <a:ext cx="5443" cy="5062"/>
            </a:xfrm>
            <a:custGeom>
              <a:avLst/>
              <a:gdLst/>
              <a:ahLst/>
              <a:cxnLst/>
              <a:rect l="l" t="t" r="r" b="b"/>
              <a:pathLst>
                <a:path w="114" h="106" extrusionOk="0">
                  <a:moveTo>
                    <a:pt x="1" y="1"/>
                  </a:moveTo>
                  <a:cubicBezTo>
                    <a:pt x="4" y="46"/>
                    <a:pt x="15" y="87"/>
                    <a:pt x="53" y="106"/>
                  </a:cubicBezTo>
                  <a:lnTo>
                    <a:pt x="65" y="106"/>
                  </a:lnTo>
                  <a:cubicBezTo>
                    <a:pt x="83" y="106"/>
                    <a:pt x="105" y="95"/>
                    <a:pt x="113" y="57"/>
                  </a:cubicBezTo>
                  <a:lnTo>
                    <a:pt x="113" y="57"/>
                  </a:lnTo>
                  <a:cubicBezTo>
                    <a:pt x="98" y="68"/>
                    <a:pt x="87" y="72"/>
                    <a:pt x="75" y="72"/>
                  </a:cubicBezTo>
                  <a:cubicBezTo>
                    <a:pt x="60" y="72"/>
                    <a:pt x="57" y="61"/>
                    <a:pt x="53" y="38"/>
                  </a:cubicBezTo>
                  <a:cubicBezTo>
                    <a:pt x="49" y="16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9" name="Google Shape;19109;p13"/>
            <p:cNvSpPr/>
            <p:nvPr/>
          </p:nvSpPr>
          <p:spPr>
            <a:xfrm>
              <a:off x="-5013125" y="-31802"/>
              <a:ext cx="5396" cy="4680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60" y="1"/>
                  </a:moveTo>
                  <a:cubicBezTo>
                    <a:pt x="53" y="1"/>
                    <a:pt x="46" y="8"/>
                    <a:pt x="38" y="30"/>
                  </a:cubicBezTo>
                  <a:cubicBezTo>
                    <a:pt x="38" y="41"/>
                    <a:pt x="27" y="53"/>
                    <a:pt x="12" y="53"/>
                  </a:cubicBezTo>
                  <a:cubicBezTo>
                    <a:pt x="8" y="53"/>
                    <a:pt x="8" y="49"/>
                    <a:pt x="4" y="49"/>
                  </a:cubicBezTo>
                  <a:cubicBezTo>
                    <a:pt x="1" y="63"/>
                    <a:pt x="12" y="71"/>
                    <a:pt x="23" y="79"/>
                  </a:cubicBezTo>
                  <a:lnTo>
                    <a:pt x="27" y="79"/>
                  </a:lnTo>
                  <a:cubicBezTo>
                    <a:pt x="38" y="79"/>
                    <a:pt x="49" y="82"/>
                    <a:pt x="60" y="86"/>
                  </a:cubicBezTo>
                  <a:cubicBezTo>
                    <a:pt x="72" y="90"/>
                    <a:pt x="82" y="97"/>
                    <a:pt x="94" y="97"/>
                  </a:cubicBezTo>
                  <a:cubicBezTo>
                    <a:pt x="98" y="97"/>
                    <a:pt x="105" y="94"/>
                    <a:pt x="113" y="94"/>
                  </a:cubicBezTo>
                  <a:cubicBezTo>
                    <a:pt x="86" y="71"/>
                    <a:pt x="98" y="41"/>
                    <a:pt x="94" y="19"/>
                  </a:cubicBezTo>
                  <a:cubicBezTo>
                    <a:pt x="82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0" name="Google Shape;19110;p13"/>
            <p:cNvSpPr/>
            <p:nvPr/>
          </p:nvSpPr>
          <p:spPr>
            <a:xfrm>
              <a:off x="-5086135" y="83467"/>
              <a:ext cx="3820" cy="4918"/>
            </a:xfrm>
            <a:custGeom>
              <a:avLst/>
              <a:gdLst/>
              <a:ahLst/>
              <a:cxnLst/>
              <a:rect l="l" t="t" r="r" b="b"/>
              <a:pathLst>
                <a:path w="80" h="103" extrusionOk="0">
                  <a:moveTo>
                    <a:pt x="49" y="1"/>
                  </a:moveTo>
                  <a:cubicBezTo>
                    <a:pt x="41" y="1"/>
                    <a:pt x="34" y="1"/>
                    <a:pt x="27" y="4"/>
                  </a:cubicBezTo>
                  <a:cubicBezTo>
                    <a:pt x="0" y="72"/>
                    <a:pt x="12" y="99"/>
                    <a:pt x="72" y="102"/>
                  </a:cubicBezTo>
                  <a:cubicBezTo>
                    <a:pt x="64" y="87"/>
                    <a:pt x="72" y="76"/>
                    <a:pt x="79" y="65"/>
                  </a:cubicBezTo>
                  <a:cubicBezTo>
                    <a:pt x="79" y="39"/>
                    <a:pt x="75" y="12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1" name="Google Shape;19111;p13"/>
            <p:cNvSpPr/>
            <p:nvPr/>
          </p:nvSpPr>
          <p:spPr>
            <a:xfrm>
              <a:off x="-4987627" y="-49995"/>
              <a:ext cx="5253" cy="6255"/>
            </a:xfrm>
            <a:custGeom>
              <a:avLst/>
              <a:gdLst/>
              <a:ahLst/>
              <a:cxnLst/>
              <a:rect l="l" t="t" r="r" b="b"/>
              <a:pathLst>
                <a:path w="110" h="131" extrusionOk="0">
                  <a:moveTo>
                    <a:pt x="38" y="0"/>
                  </a:moveTo>
                  <a:cubicBezTo>
                    <a:pt x="38" y="45"/>
                    <a:pt x="38" y="90"/>
                    <a:pt x="1" y="123"/>
                  </a:cubicBezTo>
                  <a:cubicBezTo>
                    <a:pt x="5" y="127"/>
                    <a:pt x="12" y="130"/>
                    <a:pt x="19" y="130"/>
                  </a:cubicBezTo>
                  <a:cubicBezTo>
                    <a:pt x="23" y="130"/>
                    <a:pt x="31" y="127"/>
                    <a:pt x="38" y="120"/>
                  </a:cubicBezTo>
                  <a:cubicBezTo>
                    <a:pt x="45" y="108"/>
                    <a:pt x="50" y="104"/>
                    <a:pt x="53" y="104"/>
                  </a:cubicBezTo>
                  <a:cubicBezTo>
                    <a:pt x="64" y="104"/>
                    <a:pt x="68" y="116"/>
                    <a:pt x="76" y="127"/>
                  </a:cubicBezTo>
                  <a:cubicBezTo>
                    <a:pt x="83" y="108"/>
                    <a:pt x="109" y="82"/>
                    <a:pt x="90" y="75"/>
                  </a:cubicBezTo>
                  <a:cubicBezTo>
                    <a:pt x="53" y="60"/>
                    <a:pt x="64" y="15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2" name="Google Shape;19112;p13"/>
            <p:cNvSpPr/>
            <p:nvPr/>
          </p:nvSpPr>
          <p:spPr>
            <a:xfrm>
              <a:off x="-4913901" y="115984"/>
              <a:ext cx="4727" cy="5014"/>
            </a:xfrm>
            <a:custGeom>
              <a:avLst/>
              <a:gdLst/>
              <a:ahLst/>
              <a:cxnLst/>
              <a:rect l="l" t="t" r="r" b="b"/>
              <a:pathLst>
                <a:path w="99" h="105" extrusionOk="0">
                  <a:moveTo>
                    <a:pt x="90" y="1"/>
                  </a:moveTo>
                  <a:lnTo>
                    <a:pt x="90" y="1"/>
                  </a:lnTo>
                  <a:cubicBezTo>
                    <a:pt x="68" y="23"/>
                    <a:pt x="38" y="15"/>
                    <a:pt x="12" y="19"/>
                  </a:cubicBezTo>
                  <a:cubicBezTo>
                    <a:pt x="9" y="27"/>
                    <a:pt x="4" y="30"/>
                    <a:pt x="1" y="34"/>
                  </a:cubicBezTo>
                  <a:cubicBezTo>
                    <a:pt x="4" y="46"/>
                    <a:pt x="4" y="60"/>
                    <a:pt x="4" y="75"/>
                  </a:cubicBezTo>
                  <a:cubicBezTo>
                    <a:pt x="16" y="72"/>
                    <a:pt x="23" y="68"/>
                    <a:pt x="31" y="68"/>
                  </a:cubicBezTo>
                  <a:cubicBezTo>
                    <a:pt x="35" y="68"/>
                    <a:pt x="42" y="68"/>
                    <a:pt x="49" y="72"/>
                  </a:cubicBezTo>
                  <a:cubicBezTo>
                    <a:pt x="57" y="86"/>
                    <a:pt x="49" y="94"/>
                    <a:pt x="42" y="105"/>
                  </a:cubicBezTo>
                  <a:lnTo>
                    <a:pt x="49" y="105"/>
                  </a:lnTo>
                  <a:cubicBezTo>
                    <a:pt x="61" y="105"/>
                    <a:pt x="68" y="98"/>
                    <a:pt x="76" y="90"/>
                  </a:cubicBezTo>
                  <a:cubicBezTo>
                    <a:pt x="87" y="60"/>
                    <a:pt x="98" y="34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3" name="Google Shape;19113;p13"/>
            <p:cNvSpPr/>
            <p:nvPr/>
          </p:nvSpPr>
          <p:spPr>
            <a:xfrm>
              <a:off x="-5042253" y="-67853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42" y="0"/>
                  </a:moveTo>
                  <a:cubicBezTo>
                    <a:pt x="35" y="0"/>
                    <a:pt x="28" y="4"/>
                    <a:pt x="20" y="4"/>
                  </a:cubicBezTo>
                  <a:cubicBezTo>
                    <a:pt x="1" y="56"/>
                    <a:pt x="46" y="52"/>
                    <a:pt x="68" y="67"/>
                  </a:cubicBezTo>
                  <a:cubicBezTo>
                    <a:pt x="83" y="45"/>
                    <a:pt x="132" y="64"/>
                    <a:pt x="128" y="19"/>
                  </a:cubicBezTo>
                  <a:cubicBezTo>
                    <a:pt x="98" y="15"/>
                    <a:pt x="72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4" name="Google Shape;19114;p13"/>
            <p:cNvSpPr/>
            <p:nvPr/>
          </p:nvSpPr>
          <p:spPr>
            <a:xfrm>
              <a:off x="-4984905" y="-22538"/>
              <a:ext cx="6446" cy="3247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45" y="0"/>
                  </a:moveTo>
                  <a:cubicBezTo>
                    <a:pt x="33" y="0"/>
                    <a:pt x="26" y="4"/>
                    <a:pt x="15" y="8"/>
                  </a:cubicBezTo>
                  <a:cubicBezTo>
                    <a:pt x="0" y="16"/>
                    <a:pt x="15" y="42"/>
                    <a:pt x="19" y="64"/>
                  </a:cubicBezTo>
                  <a:cubicBezTo>
                    <a:pt x="22" y="60"/>
                    <a:pt x="26" y="60"/>
                    <a:pt x="30" y="60"/>
                  </a:cubicBezTo>
                  <a:cubicBezTo>
                    <a:pt x="38" y="60"/>
                    <a:pt x="45" y="64"/>
                    <a:pt x="52" y="68"/>
                  </a:cubicBezTo>
                  <a:cubicBezTo>
                    <a:pt x="67" y="42"/>
                    <a:pt x="86" y="42"/>
                    <a:pt x="116" y="42"/>
                  </a:cubicBezTo>
                  <a:cubicBezTo>
                    <a:pt x="119" y="42"/>
                    <a:pt x="127" y="42"/>
                    <a:pt x="135" y="38"/>
                  </a:cubicBezTo>
                  <a:cubicBezTo>
                    <a:pt x="119" y="31"/>
                    <a:pt x="109" y="12"/>
                    <a:pt x="93" y="8"/>
                  </a:cubicBezTo>
                  <a:cubicBezTo>
                    <a:pt x="78" y="4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5" name="Google Shape;19115;p13"/>
            <p:cNvSpPr/>
            <p:nvPr/>
          </p:nvSpPr>
          <p:spPr>
            <a:xfrm>
              <a:off x="-5135031" y="224186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68" y="0"/>
                  </a:moveTo>
                  <a:cubicBezTo>
                    <a:pt x="45" y="4"/>
                    <a:pt x="23" y="0"/>
                    <a:pt x="0" y="14"/>
                  </a:cubicBezTo>
                  <a:cubicBezTo>
                    <a:pt x="49" y="23"/>
                    <a:pt x="34" y="82"/>
                    <a:pt x="68" y="101"/>
                  </a:cubicBezTo>
                  <a:cubicBezTo>
                    <a:pt x="75" y="104"/>
                    <a:pt x="82" y="112"/>
                    <a:pt x="90" y="119"/>
                  </a:cubicBezTo>
                  <a:lnTo>
                    <a:pt x="101" y="108"/>
                  </a:lnTo>
                  <a:cubicBezTo>
                    <a:pt x="97" y="101"/>
                    <a:pt x="97" y="93"/>
                    <a:pt x="94" y="85"/>
                  </a:cubicBezTo>
                  <a:cubicBezTo>
                    <a:pt x="101" y="56"/>
                    <a:pt x="109" y="26"/>
                    <a:pt x="60" y="23"/>
                  </a:cubicBezTo>
                  <a:cubicBezTo>
                    <a:pt x="52" y="23"/>
                    <a:pt x="60" y="7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6" name="Google Shape;19116;p13"/>
            <p:cNvSpPr/>
            <p:nvPr/>
          </p:nvSpPr>
          <p:spPr>
            <a:xfrm>
              <a:off x="-5029885" y="-24305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8" y="1"/>
                  </a:moveTo>
                  <a:cubicBezTo>
                    <a:pt x="75" y="11"/>
                    <a:pt x="71" y="23"/>
                    <a:pt x="67" y="34"/>
                  </a:cubicBezTo>
                  <a:cubicBezTo>
                    <a:pt x="56" y="63"/>
                    <a:pt x="11" y="41"/>
                    <a:pt x="0" y="75"/>
                  </a:cubicBezTo>
                  <a:cubicBezTo>
                    <a:pt x="7" y="94"/>
                    <a:pt x="11" y="124"/>
                    <a:pt x="38" y="124"/>
                  </a:cubicBezTo>
                  <a:lnTo>
                    <a:pt x="52" y="124"/>
                  </a:lnTo>
                  <a:cubicBezTo>
                    <a:pt x="60" y="101"/>
                    <a:pt x="41" y="71"/>
                    <a:pt x="71" y="56"/>
                  </a:cubicBezTo>
                  <a:cubicBezTo>
                    <a:pt x="78" y="56"/>
                    <a:pt x="83" y="53"/>
                    <a:pt x="86" y="53"/>
                  </a:cubicBezTo>
                  <a:cubicBezTo>
                    <a:pt x="105" y="53"/>
                    <a:pt x="112" y="75"/>
                    <a:pt x="131" y="79"/>
                  </a:cubicBezTo>
                  <a:cubicBezTo>
                    <a:pt x="123" y="45"/>
                    <a:pt x="93" y="27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7" name="Google Shape;19117;p13"/>
            <p:cNvSpPr/>
            <p:nvPr/>
          </p:nvSpPr>
          <p:spPr>
            <a:xfrm>
              <a:off x="-5080978" y="19243"/>
              <a:ext cx="5969" cy="5921"/>
            </a:xfrm>
            <a:custGeom>
              <a:avLst/>
              <a:gdLst/>
              <a:ahLst/>
              <a:cxnLst/>
              <a:rect l="l" t="t" r="r" b="b"/>
              <a:pathLst>
                <a:path w="125" h="124" extrusionOk="0">
                  <a:moveTo>
                    <a:pt x="80" y="0"/>
                  </a:moveTo>
                  <a:cubicBezTo>
                    <a:pt x="72" y="19"/>
                    <a:pt x="61" y="38"/>
                    <a:pt x="54" y="57"/>
                  </a:cubicBezTo>
                  <a:lnTo>
                    <a:pt x="54" y="60"/>
                  </a:lnTo>
                  <a:cubicBezTo>
                    <a:pt x="42" y="79"/>
                    <a:pt x="23" y="86"/>
                    <a:pt x="1" y="98"/>
                  </a:cubicBezTo>
                  <a:cubicBezTo>
                    <a:pt x="19" y="109"/>
                    <a:pt x="38" y="124"/>
                    <a:pt x="61" y="124"/>
                  </a:cubicBezTo>
                  <a:cubicBezTo>
                    <a:pt x="72" y="124"/>
                    <a:pt x="80" y="120"/>
                    <a:pt x="94" y="112"/>
                  </a:cubicBezTo>
                  <a:cubicBezTo>
                    <a:pt x="72" y="105"/>
                    <a:pt x="57" y="90"/>
                    <a:pt x="83" y="71"/>
                  </a:cubicBezTo>
                  <a:cubicBezTo>
                    <a:pt x="124" y="45"/>
                    <a:pt x="113" y="23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8" name="Google Shape;19118;p13"/>
            <p:cNvSpPr/>
            <p:nvPr/>
          </p:nvSpPr>
          <p:spPr>
            <a:xfrm>
              <a:off x="-5093441" y="-115555"/>
              <a:ext cx="4345" cy="6876"/>
            </a:xfrm>
            <a:custGeom>
              <a:avLst/>
              <a:gdLst/>
              <a:ahLst/>
              <a:cxnLst/>
              <a:rect l="l" t="t" r="r" b="b"/>
              <a:pathLst>
                <a:path w="91" h="144" extrusionOk="0">
                  <a:moveTo>
                    <a:pt x="23" y="1"/>
                  </a:moveTo>
                  <a:cubicBezTo>
                    <a:pt x="15" y="1"/>
                    <a:pt x="8" y="5"/>
                    <a:pt x="1" y="19"/>
                  </a:cubicBezTo>
                  <a:cubicBezTo>
                    <a:pt x="1" y="35"/>
                    <a:pt x="19" y="31"/>
                    <a:pt x="37" y="42"/>
                  </a:cubicBezTo>
                  <a:cubicBezTo>
                    <a:pt x="41" y="42"/>
                    <a:pt x="45" y="46"/>
                    <a:pt x="49" y="50"/>
                  </a:cubicBezTo>
                  <a:cubicBezTo>
                    <a:pt x="37" y="80"/>
                    <a:pt x="60" y="113"/>
                    <a:pt x="37" y="143"/>
                  </a:cubicBezTo>
                  <a:cubicBezTo>
                    <a:pt x="60" y="143"/>
                    <a:pt x="71" y="124"/>
                    <a:pt x="79" y="106"/>
                  </a:cubicBezTo>
                  <a:cubicBezTo>
                    <a:pt x="90" y="76"/>
                    <a:pt x="86" y="46"/>
                    <a:pt x="60" y="23"/>
                  </a:cubicBezTo>
                  <a:cubicBezTo>
                    <a:pt x="49" y="16"/>
                    <a:pt x="3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9" name="Google Shape;19119;p13"/>
            <p:cNvSpPr/>
            <p:nvPr/>
          </p:nvSpPr>
          <p:spPr>
            <a:xfrm>
              <a:off x="-5136272" y="224854"/>
              <a:ext cx="4489" cy="6112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45"/>
                    <a:pt x="41" y="76"/>
                    <a:pt x="52" y="113"/>
                  </a:cubicBezTo>
                  <a:cubicBezTo>
                    <a:pt x="63" y="124"/>
                    <a:pt x="75" y="128"/>
                    <a:pt x="78" y="128"/>
                  </a:cubicBezTo>
                  <a:cubicBezTo>
                    <a:pt x="94" y="128"/>
                    <a:pt x="86" y="98"/>
                    <a:pt x="94" y="87"/>
                  </a:cubicBezTo>
                  <a:cubicBezTo>
                    <a:pt x="60" y="68"/>
                    <a:pt x="75" y="9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0" name="Google Shape;19120;p13"/>
            <p:cNvSpPr/>
            <p:nvPr/>
          </p:nvSpPr>
          <p:spPr>
            <a:xfrm>
              <a:off x="-5357116" y="197732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8" y="1"/>
                  </a:moveTo>
                  <a:cubicBezTo>
                    <a:pt x="121" y="11"/>
                    <a:pt x="113" y="16"/>
                    <a:pt x="106" y="16"/>
                  </a:cubicBezTo>
                  <a:cubicBezTo>
                    <a:pt x="102" y="16"/>
                    <a:pt x="98" y="11"/>
                    <a:pt x="98" y="11"/>
                  </a:cubicBezTo>
                  <a:lnTo>
                    <a:pt x="90" y="11"/>
                  </a:lnTo>
                  <a:cubicBezTo>
                    <a:pt x="87" y="11"/>
                    <a:pt x="83" y="16"/>
                    <a:pt x="80" y="16"/>
                  </a:cubicBezTo>
                  <a:cubicBezTo>
                    <a:pt x="61" y="30"/>
                    <a:pt x="45" y="42"/>
                    <a:pt x="28" y="42"/>
                  </a:cubicBezTo>
                  <a:cubicBezTo>
                    <a:pt x="19" y="42"/>
                    <a:pt x="12" y="42"/>
                    <a:pt x="1" y="34"/>
                  </a:cubicBezTo>
                  <a:lnTo>
                    <a:pt x="1" y="34"/>
                  </a:lnTo>
                  <a:cubicBezTo>
                    <a:pt x="9" y="64"/>
                    <a:pt x="23" y="71"/>
                    <a:pt x="42" y="71"/>
                  </a:cubicBezTo>
                  <a:cubicBezTo>
                    <a:pt x="54" y="71"/>
                    <a:pt x="61" y="71"/>
                    <a:pt x="72" y="68"/>
                  </a:cubicBezTo>
                  <a:cubicBezTo>
                    <a:pt x="80" y="68"/>
                    <a:pt x="90" y="64"/>
                    <a:pt x="98" y="64"/>
                  </a:cubicBezTo>
                  <a:lnTo>
                    <a:pt x="106" y="64"/>
                  </a:lnTo>
                  <a:cubicBezTo>
                    <a:pt x="135" y="64"/>
                    <a:pt x="132" y="23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1" name="Google Shape;19121;p13"/>
            <p:cNvSpPr/>
            <p:nvPr/>
          </p:nvSpPr>
          <p:spPr>
            <a:xfrm>
              <a:off x="-5254072" y="-214589"/>
              <a:ext cx="5396" cy="7210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30" y="0"/>
                  </a:moveTo>
                  <a:cubicBezTo>
                    <a:pt x="0" y="52"/>
                    <a:pt x="0" y="56"/>
                    <a:pt x="30" y="56"/>
                  </a:cubicBezTo>
                  <a:cubicBezTo>
                    <a:pt x="97" y="64"/>
                    <a:pt x="97" y="64"/>
                    <a:pt x="63" y="128"/>
                  </a:cubicBezTo>
                  <a:lnTo>
                    <a:pt x="63" y="150"/>
                  </a:lnTo>
                  <a:cubicBezTo>
                    <a:pt x="78" y="128"/>
                    <a:pt x="97" y="109"/>
                    <a:pt x="112" y="90"/>
                  </a:cubicBezTo>
                  <a:cubicBezTo>
                    <a:pt x="94" y="52"/>
                    <a:pt x="75" y="1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2" name="Google Shape;19122;p13"/>
            <p:cNvSpPr/>
            <p:nvPr/>
          </p:nvSpPr>
          <p:spPr>
            <a:xfrm>
              <a:off x="-5185741" y="77593"/>
              <a:ext cx="7019" cy="5778"/>
            </a:xfrm>
            <a:custGeom>
              <a:avLst/>
              <a:gdLst/>
              <a:ahLst/>
              <a:cxnLst/>
              <a:rect l="l" t="t" r="r" b="b"/>
              <a:pathLst>
                <a:path w="147" h="121" extrusionOk="0">
                  <a:moveTo>
                    <a:pt x="60" y="1"/>
                  </a:moveTo>
                  <a:cubicBezTo>
                    <a:pt x="60" y="1"/>
                    <a:pt x="57" y="1"/>
                    <a:pt x="53" y="5"/>
                  </a:cubicBezTo>
                  <a:cubicBezTo>
                    <a:pt x="68" y="15"/>
                    <a:pt x="68" y="31"/>
                    <a:pt x="45" y="34"/>
                  </a:cubicBezTo>
                  <a:cubicBezTo>
                    <a:pt x="34" y="38"/>
                    <a:pt x="15" y="38"/>
                    <a:pt x="5" y="42"/>
                  </a:cubicBezTo>
                  <a:lnTo>
                    <a:pt x="0" y="42"/>
                  </a:lnTo>
                  <a:cubicBezTo>
                    <a:pt x="23" y="60"/>
                    <a:pt x="50" y="68"/>
                    <a:pt x="76" y="72"/>
                  </a:cubicBezTo>
                  <a:cubicBezTo>
                    <a:pt x="102" y="79"/>
                    <a:pt x="98" y="91"/>
                    <a:pt x="86" y="109"/>
                  </a:cubicBezTo>
                  <a:cubicBezTo>
                    <a:pt x="83" y="113"/>
                    <a:pt x="79" y="117"/>
                    <a:pt x="76" y="120"/>
                  </a:cubicBezTo>
                  <a:lnTo>
                    <a:pt x="86" y="120"/>
                  </a:lnTo>
                  <a:cubicBezTo>
                    <a:pt x="105" y="120"/>
                    <a:pt x="109" y="98"/>
                    <a:pt x="124" y="94"/>
                  </a:cubicBezTo>
                  <a:lnTo>
                    <a:pt x="135" y="94"/>
                  </a:lnTo>
                  <a:cubicBezTo>
                    <a:pt x="143" y="94"/>
                    <a:pt x="146" y="91"/>
                    <a:pt x="143" y="83"/>
                  </a:cubicBezTo>
                  <a:cubicBezTo>
                    <a:pt x="139" y="72"/>
                    <a:pt x="128" y="68"/>
                    <a:pt x="120" y="60"/>
                  </a:cubicBezTo>
                  <a:cubicBezTo>
                    <a:pt x="117" y="60"/>
                    <a:pt x="112" y="65"/>
                    <a:pt x="109" y="65"/>
                  </a:cubicBezTo>
                  <a:cubicBezTo>
                    <a:pt x="79" y="65"/>
                    <a:pt x="90" y="31"/>
                    <a:pt x="83" y="12"/>
                  </a:cubicBezTo>
                  <a:cubicBezTo>
                    <a:pt x="79" y="5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3" name="Google Shape;19123;p13"/>
            <p:cNvSpPr/>
            <p:nvPr/>
          </p:nvSpPr>
          <p:spPr>
            <a:xfrm>
              <a:off x="-5274795" y="-97124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0" y="0"/>
                  </a:moveTo>
                  <a:cubicBezTo>
                    <a:pt x="0" y="23"/>
                    <a:pt x="4" y="45"/>
                    <a:pt x="26" y="56"/>
                  </a:cubicBezTo>
                  <a:cubicBezTo>
                    <a:pt x="45" y="63"/>
                    <a:pt x="38" y="75"/>
                    <a:pt x="34" y="86"/>
                  </a:cubicBezTo>
                  <a:cubicBezTo>
                    <a:pt x="34" y="86"/>
                    <a:pt x="38" y="90"/>
                    <a:pt x="41" y="90"/>
                  </a:cubicBezTo>
                  <a:lnTo>
                    <a:pt x="41" y="94"/>
                  </a:lnTo>
                  <a:cubicBezTo>
                    <a:pt x="45" y="90"/>
                    <a:pt x="49" y="86"/>
                    <a:pt x="53" y="82"/>
                  </a:cubicBezTo>
                  <a:cubicBezTo>
                    <a:pt x="64" y="60"/>
                    <a:pt x="105" y="63"/>
                    <a:pt x="101" y="34"/>
                  </a:cubicBezTo>
                  <a:cubicBezTo>
                    <a:pt x="98" y="15"/>
                    <a:pt x="90" y="11"/>
                    <a:pt x="79" y="11"/>
                  </a:cubicBezTo>
                  <a:cubicBezTo>
                    <a:pt x="75" y="11"/>
                    <a:pt x="67" y="15"/>
                    <a:pt x="60" y="15"/>
                  </a:cubicBezTo>
                  <a:cubicBezTo>
                    <a:pt x="57" y="15"/>
                    <a:pt x="49" y="18"/>
                    <a:pt x="45" y="18"/>
                  </a:cubicBezTo>
                  <a:cubicBezTo>
                    <a:pt x="41" y="18"/>
                    <a:pt x="38" y="18"/>
                    <a:pt x="38" y="15"/>
                  </a:cubicBezTo>
                  <a:cubicBezTo>
                    <a:pt x="26" y="1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4" name="Google Shape;19124;p13"/>
            <p:cNvSpPr/>
            <p:nvPr/>
          </p:nvSpPr>
          <p:spPr>
            <a:xfrm>
              <a:off x="-5150215" y="4966"/>
              <a:ext cx="3963" cy="6446"/>
            </a:xfrm>
            <a:custGeom>
              <a:avLst/>
              <a:gdLst/>
              <a:ahLst/>
              <a:cxnLst/>
              <a:rect l="l" t="t" r="r" b="b"/>
              <a:pathLst>
                <a:path w="83" h="135" extrusionOk="0">
                  <a:moveTo>
                    <a:pt x="60" y="0"/>
                  </a:moveTo>
                  <a:cubicBezTo>
                    <a:pt x="56" y="0"/>
                    <a:pt x="53" y="0"/>
                    <a:pt x="46" y="4"/>
                  </a:cubicBezTo>
                  <a:cubicBezTo>
                    <a:pt x="12" y="26"/>
                    <a:pt x="4" y="42"/>
                    <a:pt x="1" y="97"/>
                  </a:cubicBezTo>
                  <a:cubicBezTo>
                    <a:pt x="12" y="109"/>
                    <a:pt x="12" y="135"/>
                    <a:pt x="30" y="135"/>
                  </a:cubicBezTo>
                  <a:lnTo>
                    <a:pt x="38" y="135"/>
                  </a:lnTo>
                  <a:cubicBezTo>
                    <a:pt x="64" y="128"/>
                    <a:pt x="49" y="105"/>
                    <a:pt x="41" y="86"/>
                  </a:cubicBezTo>
                  <a:cubicBezTo>
                    <a:pt x="12" y="38"/>
                    <a:pt x="56" y="38"/>
                    <a:pt x="83" y="26"/>
                  </a:cubicBezTo>
                  <a:cubicBezTo>
                    <a:pt x="75" y="16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5" name="Google Shape;19125;p13"/>
            <p:cNvSpPr/>
            <p:nvPr/>
          </p:nvSpPr>
          <p:spPr>
            <a:xfrm>
              <a:off x="-5067751" y="57777"/>
              <a:ext cx="3963" cy="8261"/>
            </a:xfrm>
            <a:custGeom>
              <a:avLst/>
              <a:gdLst/>
              <a:ahLst/>
              <a:cxnLst/>
              <a:rect l="l" t="t" r="r" b="b"/>
              <a:pathLst>
                <a:path w="83" h="173" extrusionOk="0">
                  <a:moveTo>
                    <a:pt x="1" y="1"/>
                  </a:moveTo>
                  <a:cubicBezTo>
                    <a:pt x="8" y="19"/>
                    <a:pt x="60" y="23"/>
                    <a:pt x="15" y="57"/>
                  </a:cubicBezTo>
                  <a:cubicBezTo>
                    <a:pt x="41" y="94"/>
                    <a:pt x="8" y="135"/>
                    <a:pt x="19" y="173"/>
                  </a:cubicBezTo>
                  <a:cubicBezTo>
                    <a:pt x="49" y="143"/>
                    <a:pt x="46" y="90"/>
                    <a:pt x="83" y="64"/>
                  </a:cubicBezTo>
                  <a:cubicBezTo>
                    <a:pt x="64" y="35"/>
                    <a:pt x="46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6" name="Google Shape;19126;p13"/>
            <p:cNvSpPr/>
            <p:nvPr/>
          </p:nvSpPr>
          <p:spPr>
            <a:xfrm>
              <a:off x="-5030793" y="-25738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4" y="31"/>
                    <a:pt x="0" y="49"/>
                    <a:pt x="7" y="60"/>
                  </a:cubicBezTo>
                  <a:lnTo>
                    <a:pt x="34" y="60"/>
                  </a:lnTo>
                  <a:cubicBezTo>
                    <a:pt x="52" y="60"/>
                    <a:pt x="71" y="60"/>
                    <a:pt x="86" y="64"/>
                  </a:cubicBezTo>
                  <a:cubicBezTo>
                    <a:pt x="90" y="53"/>
                    <a:pt x="94" y="41"/>
                    <a:pt x="97" y="31"/>
                  </a:cubicBezTo>
                  <a:cubicBezTo>
                    <a:pt x="97" y="19"/>
                    <a:pt x="90" y="8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7" name="Google Shape;19127;p13"/>
            <p:cNvSpPr/>
            <p:nvPr/>
          </p:nvSpPr>
          <p:spPr>
            <a:xfrm>
              <a:off x="-5064027" y="-21488"/>
              <a:ext cx="7210" cy="3295"/>
            </a:xfrm>
            <a:custGeom>
              <a:avLst/>
              <a:gdLst/>
              <a:ahLst/>
              <a:cxnLst/>
              <a:rect l="l" t="t" r="r" b="b"/>
              <a:pathLst>
                <a:path w="151" h="69" extrusionOk="0">
                  <a:moveTo>
                    <a:pt x="102" y="1"/>
                  </a:moveTo>
                  <a:cubicBezTo>
                    <a:pt x="94" y="1"/>
                    <a:pt x="83" y="4"/>
                    <a:pt x="72" y="9"/>
                  </a:cubicBezTo>
                  <a:cubicBezTo>
                    <a:pt x="49" y="16"/>
                    <a:pt x="31" y="27"/>
                    <a:pt x="13" y="38"/>
                  </a:cubicBezTo>
                  <a:cubicBezTo>
                    <a:pt x="1" y="54"/>
                    <a:pt x="8" y="61"/>
                    <a:pt x="20" y="68"/>
                  </a:cubicBezTo>
                  <a:lnTo>
                    <a:pt x="27" y="68"/>
                  </a:lnTo>
                  <a:cubicBezTo>
                    <a:pt x="42" y="68"/>
                    <a:pt x="53" y="61"/>
                    <a:pt x="65" y="54"/>
                  </a:cubicBezTo>
                  <a:cubicBezTo>
                    <a:pt x="75" y="46"/>
                    <a:pt x="91" y="38"/>
                    <a:pt x="102" y="38"/>
                  </a:cubicBezTo>
                  <a:lnTo>
                    <a:pt x="106" y="38"/>
                  </a:lnTo>
                  <a:cubicBezTo>
                    <a:pt x="109" y="35"/>
                    <a:pt x="113" y="35"/>
                    <a:pt x="117" y="35"/>
                  </a:cubicBezTo>
                  <a:cubicBezTo>
                    <a:pt x="128" y="35"/>
                    <a:pt x="139" y="46"/>
                    <a:pt x="147" y="54"/>
                  </a:cubicBezTo>
                  <a:lnTo>
                    <a:pt x="151" y="54"/>
                  </a:lnTo>
                  <a:cubicBezTo>
                    <a:pt x="147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8" name="Google Shape;19128;p13"/>
            <p:cNvSpPr/>
            <p:nvPr/>
          </p:nvSpPr>
          <p:spPr>
            <a:xfrm>
              <a:off x="-5049033" y="85090"/>
              <a:ext cx="4679" cy="4679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65" y="1"/>
                  </a:moveTo>
                  <a:cubicBezTo>
                    <a:pt x="61" y="1"/>
                    <a:pt x="57" y="1"/>
                    <a:pt x="53" y="5"/>
                  </a:cubicBezTo>
                  <a:cubicBezTo>
                    <a:pt x="57" y="34"/>
                    <a:pt x="53" y="65"/>
                    <a:pt x="20" y="65"/>
                  </a:cubicBezTo>
                  <a:lnTo>
                    <a:pt x="1" y="65"/>
                  </a:lnTo>
                  <a:cubicBezTo>
                    <a:pt x="8" y="91"/>
                    <a:pt x="20" y="98"/>
                    <a:pt x="39" y="98"/>
                  </a:cubicBezTo>
                  <a:cubicBezTo>
                    <a:pt x="46" y="98"/>
                    <a:pt x="57" y="94"/>
                    <a:pt x="65" y="94"/>
                  </a:cubicBezTo>
                  <a:cubicBezTo>
                    <a:pt x="87" y="87"/>
                    <a:pt x="98" y="72"/>
                    <a:pt x="94" y="49"/>
                  </a:cubicBezTo>
                  <a:cubicBezTo>
                    <a:pt x="94" y="27"/>
                    <a:pt x="91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9" name="Google Shape;19129;p13"/>
            <p:cNvSpPr/>
            <p:nvPr/>
          </p:nvSpPr>
          <p:spPr>
            <a:xfrm>
              <a:off x="-5031318" y="-32184"/>
              <a:ext cx="4489" cy="5252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52" y="1"/>
                    <a:pt x="45" y="4"/>
                    <a:pt x="41" y="4"/>
                  </a:cubicBezTo>
                  <a:cubicBezTo>
                    <a:pt x="11" y="9"/>
                    <a:pt x="4" y="31"/>
                    <a:pt x="4" y="53"/>
                  </a:cubicBezTo>
                  <a:cubicBezTo>
                    <a:pt x="4" y="71"/>
                    <a:pt x="0" y="94"/>
                    <a:pt x="11" y="109"/>
                  </a:cubicBezTo>
                  <a:cubicBezTo>
                    <a:pt x="23" y="105"/>
                    <a:pt x="34" y="102"/>
                    <a:pt x="45" y="98"/>
                  </a:cubicBezTo>
                  <a:cubicBezTo>
                    <a:pt x="52" y="76"/>
                    <a:pt x="34" y="31"/>
                    <a:pt x="71" y="31"/>
                  </a:cubicBezTo>
                  <a:cubicBezTo>
                    <a:pt x="78" y="31"/>
                    <a:pt x="86" y="35"/>
                    <a:pt x="94" y="35"/>
                  </a:cubicBezTo>
                  <a:cubicBezTo>
                    <a:pt x="90" y="9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0" name="Google Shape;19130;p13"/>
            <p:cNvSpPr/>
            <p:nvPr/>
          </p:nvSpPr>
          <p:spPr>
            <a:xfrm>
              <a:off x="-5049749" y="67805"/>
              <a:ext cx="4918" cy="4823"/>
            </a:xfrm>
            <a:custGeom>
              <a:avLst/>
              <a:gdLst/>
              <a:ahLst/>
              <a:cxnLst/>
              <a:rect l="l" t="t" r="r" b="b"/>
              <a:pathLst>
                <a:path w="103" h="101" extrusionOk="0">
                  <a:moveTo>
                    <a:pt x="95" y="0"/>
                  </a:moveTo>
                  <a:cubicBezTo>
                    <a:pt x="61" y="0"/>
                    <a:pt x="28" y="11"/>
                    <a:pt x="9" y="45"/>
                  </a:cubicBezTo>
                  <a:cubicBezTo>
                    <a:pt x="1" y="71"/>
                    <a:pt x="9" y="94"/>
                    <a:pt x="38" y="101"/>
                  </a:cubicBezTo>
                  <a:cubicBezTo>
                    <a:pt x="42" y="97"/>
                    <a:pt x="46" y="97"/>
                    <a:pt x="50" y="94"/>
                  </a:cubicBezTo>
                  <a:cubicBezTo>
                    <a:pt x="61" y="60"/>
                    <a:pt x="68" y="23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1" name="Google Shape;19131;p13"/>
            <p:cNvSpPr/>
            <p:nvPr/>
          </p:nvSpPr>
          <p:spPr>
            <a:xfrm>
              <a:off x="-5056530" y="235932"/>
              <a:ext cx="4202" cy="5205"/>
            </a:xfrm>
            <a:custGeom>
              <a:avLst/>
              <a:gdLst/>
              <a:ahLst/>
              <a:cxnLst/>
              <a:rect l="l" t="t" r="r" b="b"/>
              <a:pathLst>
                <a:path w="88" h="109" extrusionOk="0">
                  <a:moveTo>
                    <a:pt x="75" y="1"/>
                  </a:moveTo>
                  <a:cubicBezTo>
                    <a:pt x="65" y="19"/>
                    <a:pt x="23" y="19"/>
                    <a:pt x="27" y="23"/>
                  </a:cubicBezTo>
                  <a:cubicBezTo>
                    <a:pt x="68" y="68"/>
                    <a:pt x="5" y="72"/>
                    <a:pt x="1" y="94"/>
                  </a:cubicBezTo>
                  <a:cubicBezTo>
                    <a:pt x="5" y="105"/>
                    <a:pt x="13" y="108"/>
                    <a:pt x="20" y="108"/>
                  </a:cubicBezTo>
                  <a:cubicBezTo>
                    <a:pt x="27" y="108"/>
                    <a:pt x="35" y="101"/>
                    <a:pt x="42" y="98"/>
                  </a:cubicBezTo>
                  <a:cubicBezTo>
                    <a:pt x="46" y="94"/>
                    <a:pt x="53" y="91"/>
                    <a:pt x="61" y="91"/>
                  </a:cubicBezTo>
                  <a:cubicBezTo>
                    <a:pt x="87" y="64"/>
                    <a:pt x="87" y="30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2" name="Google Shape;19132;p13"/>
            <p:cNvSpPr/>
            <p:nvPr/>
          </p:nvSpPr>
          <p:spPr>
            <a:xfrm>
              <a:off x="-5060636" y="-106769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54" y="1"/>
                  </a:moveTo>
                  <a:cubicBezTo>
                    <a:pt x="38" y="1"/>
                    <a:pt x="23" y="11"/>
                    <a:pt x="9" y="15"/>
                  </a:cubicBezTo>
                  <a:cubicBezTo>
                    <a:pt x="4" y="19"/>
                    <a:pt x="4" y="23"/>
                    <a:pt x="1" y="30"/>
                  </a:cubicBezTo>
                  <a:cubicBezTo>
                    <a:pt x="12" y="63"/>
                    <a:pt x="35" y="75"/>
                    <a:pt x="57" y="75"/>
                  </a:cubicBezTo>
                  <a:cubicBezTo>
                    <a:pt x="76" y="75"/>
                    <a:pt x="94" y="68"/>
                    <a:pt x="113" y="60"/>
                  </a:cubicBezTo>
                  <a:lnTo>
                    <a:pt x="102" y="49"/>
                  </a:lnTo>
                  <a:cubicBezTo>
                    <a:pt x="83" y="37"/>
                    <a:pt x="61" y="27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3" name="Google Shape;19133;p13"/>
            <p:cNvSpPr/>
            <p:nvPr/>
          </p:nvSpPr>
          <p:spPr>
            <a:xfrm>
              <a:off x="-5105760" y="-129451"/>
              <a:ext cx="4154" cy="7927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52" y="0"/>
                  </a:moveTo>
                  <a:cubicBezTo>
                    <a:pt x="34" y="34"/>
                    <a:pt x="64" y="86"/>
                    <a:pt x="7" y="105"/>
                  </a:cubicBezTo>
                  <a:cubicBezTo>
                    <a:pt x="15" y="124"/>
                    <a:pt x="4" y="143"/>
                    <a:pt x="0" y="165"/>
                  </a:cubicBezTo>
                  <a:cubicBezTo>
                    <a:pt x="67" y="135"/>
                    <a:pt x="86" y="72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4" name="Google Shape;19134;p13"/>
            <p:cNvSpPr/>
            <p:nvPr/>
          </p:nvSpPr>
          <p:spPr>
            <a:xfrm>
              <a:off x="-4926602" y="142963"/>
              <a:ext cx="8308" cy="2674"/>
            </a:xfrm>
            <a:custGeom>
              <a:avLst/>
              <a:gdLst/>
              <a:ahLst/>
              <a:cxnLst/>
              <a:rect l="l" t="t" r="r" b="b"/>
              <a:pathLst>
                <a:path w="174" h="56" extrusionOk="0">
                  <a:moveTo>
                    <a:pt x="173" y="0"/>
                  </a:moveTo>
                  <a:cubicBezTo>
                    <a:pt x="173" y="0"/>
                    <a:pt x="170" y="0"/>
                    <a:pt x="170" y="4"/>
                  </a:cubicBezTo>
                  <a:cubicBezTo>
                    <a:pt x="147" y="19"/>
                    <a:pt x="128" y="23"/>
                    <a:pt x="106" y="23"/>
                  </a:cubicBezTo>
                  <a:cubicBezTo>
                    <a:pt x="73" y="23"/>
                    <a:pt x="42" y="14"/>
                    <a:pt x="13" y="7"/>
                  </a:cubicBezTo>
                  <a:lnTo>
                    <a:pt x="13" y="7"/>
                  </a:lnTo>
                  <a:cubicBezTo>
                    <a:pt x="5" y="26"/>
                    <a:pt x="1" y="49"/>
                    <a:pt x="28" y="49"/>
                  </a:cubicBezTo>
                  <a:cubicBezTo>
                    <a:pt x="42" y="52"/>
                    <a:pt x="61" y="56"/>
                    <a:pt x="76" y="56"/>
                  </a:cubicBezTo>
                  <a:cubicBezTo>
                    <a:pt x="118" y="56"/>
                    <a:pt x="151" y="45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5" name="Google Shape;19135;p13"/>
            <p:cNvSpPr/>
            <p:nvPr/>
          </p:nvSpPr>
          <p:spPr>
            <a:xfrm>
              <a:off x="-5453476" y="57252"/>
              <a:ext cx="4536" cy="3295"/>
            </a:xfrm>
            <a:custGeom>
              <a:avLst/>
              <a:gdLst/>
              <a:ahLst/>
              <a:cxnLst/>
              <a:rect l="l" t="t" r="r" b="b"/>
              <a:pathLst>
                <a:path w="95" h="69" extrusionOk="0">
                  <a:moveTo>
                    <a:pt x="67" y="1"/>
                  </a:moveTo>
                  <a:cubicBezTo>
                    <a:pt x="53" y="1"/>
                    <a:pt x="38" y="4"/>
                    <a:pt x="27" y="8"/>
                  </a:cubicBezTo>
                  <a:cubicBezTo>
                    <a:pt x="8" y="15"/>
                    <a:pt x="0" y="34"/>
                    <a:pt x="8" y="53"/>
                  </a:cubicBezTo>
                  <a:cubicBezTo>
                    <a:pt x="12" y="64"/>
                    <a:pt x="19" y="68"/>
                    <a:pt x="27" y="68"/>
                  </a:cubicBezTo>
                  <a:cubicBezTo>
                    <a:pt x="38" y="68"/>
                    <a:pt x="45" y="64"/>
                    <a:pt x="53" y="60"/>
                  </a:cubicBezTo>
                  <a:cubicBezTo>
                    <a:pt x="83" y="53"/>
                    <a:pt x="86" y="27"/>
                    <a:pt x="94" y="4"/>
                  </a:cubicBezTo>
                  <a:cubicBezTo>
                    <a:pt x="83" y="1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6" name="Google Shape;19136;p13"/>
            <p:cNvSpPr/>
            <p:nvPr/>
          </p:nvSpPr>
          <p:spPr>
            <a:xfrm>
              <a:off x="-5261568" y="283253"/>
              <a:ext cx="5157" cy="4680"/>
            </a:xfrm>
            <a:custGeom>
              <a:avLst/>
              <a:gdLst/>
              <a:ahLst/>
              <a:cxnLst/>
              <a:rect l="l" t="t" r="r" b="b"/>
              <a:pathLst>
                <a:path w="108" h="98" extrusionOk="0">
                  <a:moveTo>
                    <a:pt x="7" y="0"/>
                  </a:moveTo>
                  <a:cubicBezTo>
                    <a:pt x="0" y="0"/>
                    <a:pt x="0" y="4"/>
                    <a:pt x="7" y="30"/>
                  </a:cubicBezTo>
                  <a:cubicBezTo>
                    <a:pt x="23" y="37"/>
                    <a:pt x="49" y="30"/>
                    <a:pt x="45" y="59"/>
                  </a:cubicBezTo>
                  <a:cubicBezTo>
                    <a:pt x="71" y="59"/>
                    <a:pt x="75" y="86"/>
                    <a:pt x="94" y="97"/>
                  </a:cubicBezTo>
                  <a:cubicBezTo>
                    <a:pt x="108" y="26"/>
                    <a:pt x="108" y="26"/>
                    <a:pt x="49" y="4"/>
                  </a:cubicBezTo>
                  <a:cubicBezTo>
                    <a:pt x="49" y="7"/>
                    <a:pt x="45" y="7"/>
                    <a:pt x="45" y="7"/>
                  </a:cubicBezTo>
                  <a:cubicBezTo>
                    <a:pt x="37" y="7"/>
                    <a:pt x="33" y="7"/>
                    <a:pt x="26" y="4"/>
                  </a:cubicBezTo>
                  <a:cubicBezTo>
                    <a:pt x="18" y="0"/>
                    <a:pt x="15" y="0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7" name="Google Shape;19137;p13"/>
            <p:cNvSpPr/>
            <p:nvPr/>
          </p:nvSpPr>
          <p:spPr>
            <a:xfrm>
              <a:off x="-4893702" y="146831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64" y="1"/>
                  </a:moveTo>
                  <a:cubicBezTo>
                    <a:pt x="41" y="1"/>
                    <a:pt x="26" y="20"/>
                    <a:pt x="7" y="28"/>
                  </a:cubicBezTo>
                  <a:cubicBezTo>
                    <a:pt x="0" y="50"/>
                    <a:pt x="0" y="68"/>
                    <a:pt x="26" y="80"/>
                  </a:cubicBezTo>
                  <a:cubicBezTo>
                    <a:pt x="30" y="72"/>
                    <a:pt x="38" y="68"/>
                    <a:pt x="49" y="68"/>
                  </a:cubicBezTo>
                  <a:lnTo>
                    <a:pt x="60" y="68"/>
                  </a:lnTo>
                  <a:cubicBezTo>
                    <a:pt x="71" y="68"/>
                    <a:pt x="83" y="68"/>
                    <a:pt x="86" y="50"/>
                  </a:cubicBezTo>
                  <a:cubicBezTo>
                    <a:pt x="86" y="35"/>
                    <a:pt x="83" y="23"/>
                    <a:pt x="83" y="9"/>
                  </a:cubicBezTo>
                  <a:cubicBezTo>
                    <a:pt x="75" y="5"/>
                    <a:pt x="67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8" name="Google Shape;19138;p13"/>
            <p:cNvSpPr/>
            <p:nvPr/>
          </p:nvSpPr>
          <p:spPr>
            <a:xfrm>
              <a:off x="-5166976" y="-80698"/>
              <a:ext cx="4679" cy="3390"/>
            </a:xfrm>
            <a:custGeom>
              <a:avLst/>
              <a:gdLst/>
              <a:ahLst/>
              <a:cxnLst/>
              <a:rect l="l" t="t" r="r" b="b"/>
              <a:pathLst>
                <a:path w="98" h="71" extrusionOk="0">
                  <a:moveTo>
                    <a:pt x="45" y="0"/>
                  </a:moveTo>
                  <a:cubicBezTo>
                    <a:pt x="33" y="0"/>
                    <a:pt x="26" y="4"/>
                    <a:pt x="15" y="11"/>
                  </a:cubicBezTo>
                  <a:cubicBezTo>
                    <a:pt x="0" y="26"/>
                    <a:pt x="4" y="45"/>
                    <a:pt x="19" y="56"/>
                  </a:cubicBezTo>
                  <a:cubicBezTo>
                    <a:pt x="30" y="67"/>
                    <a:pt x="41" y="71"/>
                    <a:pt x="52" y="71"/>
                  </a:cubicBezTo>
                  <a:cubicBezTo>
                    <a:pt x="60" y="71"/>
                    <a:pt x="71" y="67"/>
                    <a:pt x="78" y="56"/>
                  </a:cubicBezTo>
                  <a:cubicBezTo>
                    <a:pt x="97" y="41"/>
                    <a:pt x="83" y="26"/>
                    <a:pt x="71" y="11"/>
                  </a:cubicBezTo>
                  <a:cubicBezTo>
                    <a:pt x="64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9" name="Google Shape;19139;p13"/>
            <p:cNvSpPr/>
            <p:nvPr/>
          </p:nvSpPr>
          <p:spPr>
            <a:xfrm>
              <a:off x="-5102370" y="35860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4"/>
                    <a:pt x="53" y="7"/>
                    <a:pt x="41" y="11"/>
                  </a:cubicBezTo>
                  <a:cubicBezTo>
                    <a:pt x="31" y="23"/>
                    <a:pt x="8" y="15"/>
                    <a:pt x="0" y="37"/>
                  </a:cubicBezTo>
                  <a:cubicBezTo>
                    <a:pt x="15" y="49"/>
                    <a:pt x="34" y="64"/>
                    <a:pt x="49" y="78"/>
                  </a:cubicBezTo>
                  <a:cubicBezTo>
                    <a:pt x="53" y="78"/>
                    <a:pt x="57" y="82"/>
                    <a:pt x="60" y="86"/>
                  </a:cubicBezTo>
                  <a:cubicBezTo>
                    <a:pt x="79" y="59"/>
                    <a:pt x="112" y="33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0" name="Google Shape;19140;p13"/>
            <p:cNvSpPr/>
            <p:nvPr/>
          </p:nvSpPr>
          <p:spPr>
            <a:xfrm>
              <a:off x="-5440106" y="10562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49" y="1"/>
                  </a:moveTo>
                  <a:cubicBezTo>
                    <a:pt x="39" y="1"/>
                    <a:pt x="27" y="4"/>
                    <a:pt x="16" y="11"/>
                  </a:cubicBezTo>
                  <a:cubicBezTo>
                    <a:pt x="1" y="27"/>
                    <a:pt x="12" y="42"/>
                    <a:pt x="23" y="53"/>
                  </a:cubicBezTo>
                  <a:cubicBezTo>
                    <a:pt x="30" y="64"/>
                    <a:pt x="39" y="64"/>
                    <a:pt x="46" y="64"/>
                  </a:cubicBezTo>
                  <a:cubicBezTo>
                    <a:pt x="61" y="64"/>
                    <a:pt x="75" y="53"/>
                    <a:pt x="87" y="42"/>
                  </a:cubicBezTo>
                  <a:cubicBezTo>
                    <a:pt x="101" y="34"/>
                    <a:pt x="101" y="23"/>
                    <a:pt x="94" y="11"/>
                  </a:cubicBezTo>
                  <a:cubicBezTo>
                    <a:pt x="79" y="4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1" name="Google Shape;19141;p13"/>
            <p:cNvSpPr/>
            <p:nvPr/>
          </p:nvSpPr>
          <p:spPr>
            <a:xfrm>
              <a:off x="-5001570" y="-6570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39" y="0"/>
                  </a:moveTo>
                  <a:cubicBezTo>
                    <a:pt x="39" y="30"/>
                    <a:pt x="1" y="56"/>
                    <a:pt x="31" y="86"/>
                  </a:cubicBezTo>
                  <a:lnTo>
                    <a:pt x="42" y="86"/>
                  </a:lnTo>
                  <a:cubicBezTo>
                    <a:pt x="50" y="86"/>
                    <a:pt x="57" y="90"/>
                    <a:pt x="65" y="93"/>
                  </a:cubicBezTo>
                  <a:cubicBezTo>
                    <a:pt x="73" y="83"/>
                    <a:pt x="84" y="83"/>
                    <a:pt x="91" y="83"/>
                  </a:cubicBezTo>
                  <a:lnTo>
                    <a:pt x="102" y="83"/>
                  </a:lnTo>
                  <a:cubicBezTo>
                    <a:pt x="106" y="83"/>
                    <a:pt x="113" y="78"/>
                    <a:pt x="118" y="78"/>
                  </a:cubicBezTo>
                  <a:cubicBezTo>
                    <a:pt x="87" y="60"/>
                    <a:pt x="80" y="19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2" name="Google Shape;19142;p13"/>
            <p:cNvSpPr/>
            <p:nvPr/>
          </p:nvSpPr>
          <p:spPr>
            <a:xfrm>
              <a:off x="-5031318" y="250019"/>
              <a:ext cx="3772" cy="7163"/>
            </a:xfrm>
            <a:custGeom>
              <a:avLst/>
              <a:gdLst/>
              <a:ahLst/>
              <a:cxnLst/>
              <a:rect l="l" t="t" r="r" b="b"/>
              <a:pathLst>
                <a:path w="79" h="150" extrusionOk="0">
                  <a:moveTo>
                    <a:pt x="15" y="1"/>
                  </a:moveTo>
                  <a:cubicBezTo>
                    <a:pt x="0" y="15"/>
                    <a:pt x="8" y="34"/>
                    <a:pt x="15" y="49"/>
                  </a:cubicBezTo>
                  <a:cubicBezTo>
                    <a:pt x="30" y="72"/>
                    <a:pt x="23" y="98"/>
                    <a:pt x="18" y="120"/>
                  </a:cubicBezTo>
                  <a:lnTo>
                    <a:pt x="18" y="124"/>
                  </a:lnTo>
                  <a:cubicBezTo>
                    <a:pt x="23" y="139"/>
                    <a:pt x="37" y="150"/>
                    <a:pt x="52" y="150"/>
                  </a:cubicBezTo>
                  <a:cubicBezTo>
                    <a:pt x="78" y="143"/>
                    <a:pt x="78" y="124"/>
                    <a:pt x="71" y="105"/>
                  </a:cubicBezTo>
                  <a:cubicBezTo>
                    <a:pt x="60" y="72"/>
                    <a:pt x="26" y="49"/>
                    <a:pt x="26" y="1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3" name="Google Shape;19143;p13"/>
            <p:cNvSpPr/>
            <p:nvPr/>
          </p:nvSpPr>
          <p:spPr>
            <a:xfrm>
              <a:off x="-5191280" y="-130883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6" y="0"/>
                  </a:moveTo>
                  <a:cubicBezTo>
                    <a:pt x="19" y="30"/>
                    <a:pt x="0" y="61"/>
                    <a:pt x="23" y="87"/>
                  </a:cubicBezTo>
                  <a:cubicBezTo>
                    <a:pt x="31" y="79"/>
                    <a:pt x="38" y="75"/>
                    <a:pt x="45" y="75"/>
                  </a:cubicBezTo>
                  <a:cubicBezTo>
                    <a:pt x="61" y="75"/>
                    <a:pt x="71" y="83"/>
                    <a:pt x="87" y="87"/>
                  </a:cubicBezTo>
                  <a:cubicBezTo>
                    <a:pt x="102" y="87"/>
                    <a:pt x="116" y="79"/>
                    <a:pt x="113" y="61"/>
                  </a:cubicBezTo>
                  <a:cubicBezTo>
                    <a:pt x="113" y="45"/>
                    <a:pt x="105" y="42"/>
                    <a:pt x="98" y="42"/>
                  </a:cubicBezTo>
                  <a:cubicBezTo>
                    <a:pt x="94" y="42"/>
                    <a:pt x="90" y="45"/>
                    <a:pt x="87" y="45"/>
                  </a:cubicBezTo>
                  <a:cubicBezTo>
                    <a:pt x="79" y="49"/>
                    <a:pt x="71" y="49"/>
                    <a:pt x="68" y="49"/>
                  </a:cubicBezTo>
                  <a:cubicBezTo>
                    <a:pt x="53" y="49"/>
                    <a:pt x="45" y="38"/>
                    <a:pt x="45" y="16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4" name="Google Shape;19144;p13"/>
            <p:cNvSpPr/>
            <p:nvPr/>
          </p:nvSpPr>
          <p:spPr>
            <a:xfrm>
              <a:off x="-5191806" y="-177678"/>
              <a:ext cx="5921" cy="4536"/>
            </a:xfrm>
            <a:custGeom>
              <a:avLst/>
              <a:gdLst/>
              <a:ahLst/>
              <a:cxnLst/>
              <a:rect l="l" t="t" r="r" b="b"/>
              <a:pathLst>
                <a:path w="124" h="95" extrusionOk="0">
                  <a:moveTo>
                    <a:pt x="8" y="1"/>
                  </a:moveTo>
                  <a:cubicBezTo>
                    <a:pt x="4" y="5"/>
                    <a:pt x="1" y="12"/>
                    <a:pt x="1" y="16"/>
                  </a:cubicBezTo>
                  <a:cubicBezTo>
                    <a:pt x="11" y="54"/>
                    <a:pt x="75" y="42"/>
                    <a:pt x="72" y="95"/>
                  </a:cubicBezTo>
                  <a:lnTo>
                    <a:pt x="79" y="95"/>
                  </a:lnTo>
                  <a:cubicBezTo>
                    <a:pt x="94" y="95"/>
                    <a:pt x="109" y="83"/>
                    <a:pt x="124" y="80"/>
                  </a:cubicBezTo>
                  <a:cubicBezTo>
                    <a:pt x="109" y="20"/>
                    <a:pt x="46" y="28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5" name="Google Shape;19145;p13"/>
            <p:cNvSpPr/>
            <p:nvPr/>
          </p:nvSpPr>
          <p:spPr>
            <a:xfrm>
              <a:off x="-5253212" y="-210291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94" y="0"/>
                  </a:moveTo>
                  <a:cubicBezTo>
                    <a:pt x="79" y="19"/>
                    <a:pt x="60" y="38"/>
                    <a:pt x="45" y="60"/>
                  </a:cubicBezTo>
                  <a:cubicBezTo>
                    <a:pt x="34" y="86"/>
                    <a:pt x="0" y="123"/>
                    <a:pt x="64" y="131"/>
                  </a:cubicBezTo>
                  <a:cubicBezTo>
                    <a:pt x="57" y="101"/>
                    <a:pt x="79" y="78"/>
                    <a:pt x="90" y="52"/>
                  </a:cubicBezTo>
                  <a:cubicBezTo>
                    <a:pt x="102" y="38"/>
                    <a:pt x="102" y="23"/>
                    <a:pt x="105" y="7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6" name="Google Shape;19146;p13"/>
            <p:cNvSpPr/>
            <p:nvPr/>
          </p:nvSpPr>
          <p:spPr>
            <a:xfrm>
              <a:off x="-4950668" y="-49660"/>
              <a:ext cx="5587" cy="2913"/>
            </a:xfrm>
            <a:custGeom>
              <a:avLst/>
              <a:gdLst/>
              <a:ahLst/>
              <a:cxnLst/>
              <a:rect l="l" t="t" r="r" b="b"/>
              <a:pathLst>
                <a:path w="117" h="61" extrusionOk="0">
                  <a:moveTo>
                    <a:pt x="68" y="0"/>
                  </a:moveTo>
                  <a:cubicBezTo>
                    <a:pt x="38" y="0"/>
                    <a:pt x="23" y="16"/>
                    <a:pt x="1" y="53"/>
                  </a:cubicBezTo>
                  <a:cubicBezTo>
                    <a:pt x="8" y="61"/>
                    <a:pt x="12" y="61"/>
                    <a:pt x="16" y="61"/>
                  </a:cubicBezTo>
                  <a:cubicBezTo>
                    <a:pt x="23" y="61"/>
                    <a:pt x="30" y="56"/>
                    <a:pt x="38" y="53"/>
                  </a:cubicBezTo>
                  <a:cubicBezTo>
                    <a:pt x="46" y="49"/>
                    <a:pt x="53" y="45"/>
                    <a:pt x="61" y="45"/>
                  </a:cubicBezTo>
                  <a:cubicBezTo>
                    <a:pt x="68" y="45"/>
                    <a:pt x="72" y="49"/>
                    <a:pt x="79" y="53"/>
                  </a:cubicBezTo>
                  <a:cubicBezTo>
                    <a:pt x="90" y="38"/>
                    <a:pt x="117" y="34"/>
                    <a:pt x="113" y="8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7" name="Google Shape;19147;p13"/>
            <p:cNvSpPr/>
            <p:nvPr/>
          </p:nvSpPr>
          <p:spPr>
            <a:xfrm>
              <a:off x="-5106285" y="26214"/>
              <a:ext cx="4823" cy="4680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101" y="0"/>
                  </a:moveTo>
                  <a:lnTo>
                    <a:pt x="101" y="0"/>
                  </a:lnTo>
                  <a:cubicBezTo>
                    <a:pt x="41" y="4"/>
                    <a:pt x="15" y="42"/>
                    <a:pt x="0" y="97"/>
                  </a:cubicBezTo>
                  <a:cubicBezTo>
                    <a:pt x="15" y="90"/>
                    <a:pt x="30" y="78"/>
                    <a:pt x="49" y="78"/>
                  </a:cubicBezTo>
                  <a:lnTo>
                    <a:pt x="56" y="78"/>
                  </a:lnTo>
                  <a:cubicBezTo>
                    <a:pt x="71" y="71"/>
                    <a:pt x="94" y="68"/>
                    <a:pt x="82" y="37"/>
                  </a:cubicBezTo>
                  <a:cubicBezTo>
                    <a:pt x="78" y="23"/>
                    <a:pt x="94" y="11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8" name="Google Shape;19148;p13"/>
            <p:cNvSpPr/>
            <p:nvPr/>
          </p:nvSpPr>
          <p:spPr>
            <a:xfrm>
              <a:off x="-5317818" y="129545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5" y="0"/>
                  </a:moveTo>
                  <a:lnTo>
                    <a:pt x="75" y="0"/>
                  </a:lnTo>
                  <a:cubicBezTo>
                    <a:pt x="68" y="8"/>
                    <a:pt x="60" y="8"/>
                    <a:pt x="52" y="8"/>
                  </a:cubicBezTo>
                  <a:lnTo>
                    <a:pt x="26" y="8"/>
                  </a:lnTo>
                  <a:cubicBezTo>
                    <a:pt x="12" y="8"/>
                    <a:pt x="4" y="12"/>
                    <a:pt x="0" y="34"/>
                  </a:cubicBezTo>
                  <a:cubicBezTo>
                    <a:pt x="0" y="53"/>
                    <a:pt x="7" y="68"/>
                    <a:pt x="30" y="68"/>
                  </a:cubicBezTo>
                  <a:cubicBezTo>
                    <a:pt x="71" y="68"/>
                    <a:pt x="83" y="42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9" name="Google Shape;19149;p13"/>
            <p:cNvSpPr/>
            <p:nvPr/>
          </p:nvSpPr>
          <p:spPr>
            <a:xfrm>
              <a:off x="-5099505" y="34618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33" y="0"/>
                  </a:moveTo>
                  <a:cubicBezTo>
                    <a:pt x="26" y="7"/>
                    <a:pt x="19" y="18"/>
                    <a:pt x="15" y="26"/>
                  </a:cubicBezTo>
                  <a:cubicBezTo>
                    <a:pt x="52" y="59"/>
                    <a:pt x="19" y="85"/>
                    <a:pt x="0" y="112"/>
                  </a:cubicBezTo>
                  <a:lnTo>
                    <a:pt x="11" y="112"/>
                  </a:lnTo>
                  <a:cubicBezTo>
                    <a:pt x="52" y="112"/>
                    <a:pt x="67" y="67"/>
                    <a:pt x="105" y="56"/>
                  </a:cubicBezTo>
                  <a:cubicBezTo>
                    <a:pt x="93" y="49"/>
                    <a:pt x="83" y="37"/>
                    <a:pt x="71" y="30"/>
                  </a:cubicBezTo>
                  <a:cubicBezTo>
                    <a:pt x="60" y="18"/>
                    <a:pt x="45" y="7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0" name="Google Shape;19150;p13"/>
            <p:cNvSpPr/>
            <p:nvPr/>
          </p:nvSpPr>
          <p:spPr>
            <a:xfrm>
              <a:off x="-5122186" y="-239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34" y="1"/>
                  </a:moveTo>
                  <a:cubicBezTo>
                    <a:pt x="27" y="1"/>
                    <a:pt x="19" y="4"/>
                    <a:pt x="11" y="16"/>
                  </a:cubicBezTo>
                  <a:cubicBezTo>
                    <a:pt x="1" y="35"/>
                    <a:pt x="4" y="53"/>
                    <a:pt x="27" y="68"/>
                  </a:cubicBezTo>
                  <a:cubicBezTo>
                    <a:pt x="34" y="72"/>
                    <a:pt x="42" y="80"/>
                    <a:pt x="53" y="80"/>
                  </a:cubicBezTo>
                  <a:cubicBezTo>
                    <a:pt x="56" y="80"/>
                    <a:pt x="64" y="75"/>
                    <a:pt x="71" y="64"/>
                  </a:cubicBezTo>
                  <a:cubicBezTo>
                    <a:pt x="79" y="53"/>
                    <a:pt x="87" y="30"/>
                    <a:pt x="64" y="16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1" name="Google Shape;19151;p13"/>
            <p:cNvSpPr/>
            <p:nvPr/>
          </p:nvSpPr>
          <p:spPr>
            <a:xfrm>
              <a:off x="-5194814" y="-77833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26" y="0"/>
                  </a:moveTo>
                  <a:cubicBezTo>
                    <a:pt x="7" y="18"/>
                    <a:pt x="0" y="33"/>
                    <a:pt x="22" y="56"/>
                  </a:cubicBezTo>
                  <a:cubicBezTo>
                    <a:pt x="38" y="78"/>
                    <a:pt x="22" y="93"/>
                    <a:pt x="4" y="101"/>
                  </a:cubicBezTo>
                  <a:cubicBezTo>
                    <a:pt x="19" y="112"/>
                    <a:pt x="33" y="119"/>
                    <a:pt x="48" y="119"/>
                  </a:cubicBezTo>
                  <a:cubicBezTo>
                    <a:pt x="60" y="119"/>
                    <a:pt x="67" y="116"/>
                    <a:pt x="78" y="104"/>
                  </a:cubicBezTo>
                  <a:cubicBezTo>
                    <a:pt x="90" y="93"/>
                    <a:pt x="101" y="78"/>
                    <a:pt x="109" y="67"/>
                  </a:cubicBezTo>
                  <a:lnTo>
                    <a:pt x="90" y="67"/>
                  </a:lnTo>
                  <a:cubicBezTo>
                    <a:pt x="83" y="75"/>
                    <a:pt x="74" y="82"/>
                    <a:pt x="67" y="82"/>
                  </a:cubicBezTo>
                  <a:cubicBezTo>
                    <a:pt x="64" y="82"/>
                    <a:pt x="60" y="78"/>
                    <a:pt x="52" y="71"/>
                  </a:cubicBezTo>
                  <a:cubicBezTo>
                    <a:pt x="38" y="52"/>
                    <a:pt x="26" y="26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2" name="Google Shape;19152;p13"/>
            <p:cNvSpPr/>
            <p:nvPr/>
          </p:nvSpPr>
          <p:spPr>
            <a:xfrm>
              <a:off x="-5042778" y="-195489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39" y="1"/>
                  </a:moveTo>
                  <a:cubicBezTo>
                    <a:pt x="23" y="1"/>
                    <a:pt x="12" y="11"/>
                    <a:pt x="1" y="30"/>
                  </a:cubicBezTo>
                  <a:cubicBezTo>
                    <a:pt x="1" y="30"/>
                    <a:pt x="4" y="27"/>
                    <a:pt x="8" y="27"/>
                  </a:cubicBezTo>
                  <a:cubicBezTo>
                    <a:pt x="49" y="27"/>
                    <a:pt x="49" y="79"/>
                    <a:pt x="83" y="90"/>
                  </a:cubicBezTo>
                  <a:cubicBezTo>
                    <a:pt x="117" y="60"/>
                    <a:pt x="94" y="37"/>
                    <a:pt x="72" y="19"/>
                  </a:cubicBezTo>
                  <a:cubicBezTo>
                    <a:pt x="61" y="8"/>
                    <a:pt x="49" y="1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3" name="Google Shape;19153;p13"/>
            <p:cNvSpPr/>
            <p:nvPr/>
          </p:nvSpPr>
          <p:spPr>
            <a:xfrm>
              <a:off x="-4903348" y="159007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26" y="1"/>
                  </a:moveTo>
                  <a:cubicBezTo>
                    <a:pt x="23" y="4"/>
                    <a:pt x="19" y="8"/>
                    <a:pt x="15" y="11"/>
                  </a:cubicBezTo>
                  <a:cubicBezTo>
                    <a:pt x="4" y="27"/>
                    <a:pt x="4" y="45"/>
                    <a:pt x="0" y="60"/>
                  </a:cubicBezTo>
                  <a:cubicBezTo>
                    <a:pt x="15" y="79"/>
                    <a:pt x="26" y="87"/>
                    <a:pt x="34" y="87"/>
                  </a:cubicBezTo>
                  <a:cubicBezTo>
                    <a:pt x="52" y="87"/>
                    <a:pt x="68" y="60"/>
                    <a:pt x="83" y="45"/>
                  </a:cubicBezTo>
                  <a:cubicBezTo>
                    <a:pt x="83" y="42"/>
                    <a:pt x="79" y="42"/>
                    <a:pt x="75" y="37"/>
                  </a:cubicBezTo>
                  <a:cubicBezTo>
                    <a:pt x="57" y="37"/>
                    <a:pt x="45" y="27"/>
                    <a:pt x="41" y="8"/>
                  </a:cubicBezTo>
                  <a:cubicBezTo>
                    <a:pt x="38" y="4"/>
                    <a:pt x="30" y="4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4" name="Google Shape;19154;p13"/>
            <p:cNvSpPr/>
            <p:nvPr/>
          </p:nvSpPr>
          <p:spPr>
            <a:xfrm>
              <a:off x="-5265866" y="296241"/>
              <a:ext cx="5014" cy="4011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75" y="1"/>
                  </a:moveTo>
                  <a:cubicBezTo>
                    <a:pt x="63" y="1"/>
                    <a:pt x="53" y="12"/>
                    <a:pt x="45" y="20"/>
                  </a:cubicBezTo>
                  <a:cubicBezTo>
                    <a:pt x="37" y="31"/>
                    <a:pt x="30" y="42"/>
                    <a:pt x="15" y="42"/>
                  </a:cubicBezTo>
                  <a:lnTo>
                    <a:pt x="11" y="42"/>
                  </a:lnTo>
                  <a:cubicBezTo>
                    <a:pt x="8" y="46"/>
                    <a:pt x="4" y="49"/>
                    <a:pt x="1" y="53"/>
                  </a:cubicBezTo>
                  <a:cubicBezTo>
                    <a:pt x="11" y="61"/>
                    <a:pt x="23" y="72"/>
                    <a:pt x="34" y="84"/>
                  </a:cubicBezTo>
                  <a:cubicBezTo>
                    <a:pt x="79" y="72"/>
                    <a:pt x="105" y="49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5" name="Google Shape;19155;p13"/>
            <p:cNvSpPr/>
            <p:nvPr/>
          </p:nvSpPr>
          <p:spPr>
            <a:xfrm>
              <a:off x="-5149499" y="28143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12" y="27"/>
                    <a:pt x="0" y="53"/>
                    <a:pt x="41" y="90"/>
                  </a:cubicBezTo>
                  <a:cubicBezTo>
                    <a:pt x="98" y="90"/>
                    <a:pt x="76" y="49"/>
                    <a:pt x="76" y="23"/>
                  </a:cubicBezTo>
                  <a:cubicBezTo>
                    <a:pt x="68" y="16"/>
                    <a:pt x="60" y="8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6" name="Google Shape;19156;p13"/>
            <p:cNvSpPr/>
            <p:nvPr/>
          </p:nvSpPr>
          <p:spPr>
            <a:xfrm>
              <a:off x="-5191280" y="-69668"/>
              <a:ext cx="4727" cy="4727"/>
            </a:xfrm>
            <a:custGeom>
              <a:avLst/>
              <a:gdLst/>
              <a:ahLst/>
              <a:cxnLst/>
              <a:rect l="l" t="t" r="r" b="b"/>
              <a:pathLst>
                <a:path w="99" h="99" extrusionOk="0">
                  <a:moveTo>
                    <a:pt x="71" y="1"/>
                  </a:moveTo>
                  <a:cubicBezTo>
                    <a:pt x="61" y="4"/>
                    <a:pt x="49" y="12"/>
                    <a:pt x="38" y="16"/>
                  </a:cubicBezTo>
                  <a:cubicBezTo>
                    <a:pt x="38" y="38"/>
                    <a:pt x="0" y="53"/>
                    <a:pt x="27" y="83"/>
                  </a:cubicBezTo>
                  <a:cubicBezTo>
                    <a:pt x="35" y="79"/>
                    <a:pt x="42" y="76"/>
                    <a:pt x="53" y="76"/>
                  </a:cubicBezTo>
                  <a:cubicBezTo>
                    <a:pt x="64" y="76"/>
                    <a:pt x="76" y="83"/>
                    <a:pt x="87" y="98"/>
                  </a:cubicBezTo>
                  <a:lnTo>
                    <a:pt x="94" y="98"/>
                  </a:lnTo>
                  <a:cubicBezTo>
                    <a:pt x="98" y="61"/>
                    <a:pt x="83" y="3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7" name="Google Shape;19157;p13"/>
            <p:cNvSpPr/>
            <p:nvPr/>
          </p:nvSpPr>
          <p:spPr>
            <a:xfrm>
              <a:off x="-5200353" y="232017"/>
              <a:ext cx="4489" cy="3963"/>
            </a:xfrm>
            <a:custGeom>
              <a:avLst/>
              <a:gdLst/>
              <a:ahLst/>
              <a:cxnLst/>
              <a:rect l="l" t="t" r="r" b="b"/>
              <a:pathLst>
                <a:path w="94" h="83" extrusionOk="0">
                  <a:moveTo>
                    <a:pt x="23" y="0"/>
                  </a:moveTo>
                  <a:cubicBezTo>
                    <a:pt x="0" y="38"/>
                    <a:pt x="15" y="75"/>
                    <a:pt x="45" y="83"/>
                  </a:cubicBezTo>
                  <a:lnTo>
                    <a:pt x="52" y="83"/>
                  </a:lnTo>
                  <a:cubicBezTo>
                    <a:pt x="75" y="83"/>
                    <a:pt x="52" y="45"/>
                    <a:pt x="68" y="30"/>
                  </a:cubicBezTo>
                  <a:cubicBezTo>
                    <a:pt x="71" y="23"/>
                    <a:pt x="82" y="23"/>
                    <a:pt x="94" y="16"/>
                  </a:cubicBezTo>
                  <a:cubicBezTo>
                    <a:pt x="78" y="4"/>
                    <a:pt x="64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8" name="Google Shape;19158;p13"/>
            <p:cNvSpPr/>
            <p:nvPr/>
          </p:nvSpPr>
          <p:spPr>
            <a:xfrm>
              <a:off x="-4971010" y="-64654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4" y="0"/>
                  </a:moveTo>
                  <a:cubicBezTo>
                    <a:pt x="61" y="0"/>
                    <a:pt x="53" y="4"/>
                    <a:pt x="49" y="8"/>
                  </a:cubicBezTo>
                  <a:cubicBezTo>
                    <a:pt x="34" y="16"/>
                    <a:pt x="23" y="23"/>
                    <a:pt x="8" y="30"/>
                  </a:cubicBezTo>
                  <a:cubicBezTo>
                    <a:pt x="4" y="34"/>
                    <a:pt x="1" y="38"/>
                    <a:pt x="1" y="42"/>
                  </a:cubicBezTo>
                  <a:cubicBezTo>
                    <a:pt x="16" y="56"/>
                    <a:pt x="30" y="64"/>
                    <a:pt x="49" y="64"/>
                  </a:cubicBezTo>
                  <a:lnTo>
                    <a:pt x="61" y="64"/>
                  </a:lnTo>
                  <a:cubicBezTo>
                    <a:pt x="83" y="61"/>
                    <a:pt x="94" y="49"/>
                    <a:pt x="87" y="26"/>
                  </a:cubicBezTo>
                  <a:cubicBezTo>
                    <a:pt x="83" y="11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9" name="Google Shape;19159;p13"/>
            <p:cNvSpPr/>
            <p:nvPr/>
          </p:nvSpPr>
          <p:spPr>
            <a:xfrm>
              <a:off x="-5235354" y="2451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49" y="1"/>
                  </a:moveTo>
                  <a:cubicBezTo>
                    <a:pt x="38" y="9"/>
                    <a:pt x="30" y="16"/>
                    <a:pt x="19" y="16"/>
                  </a:cubicBezTo>
                  <a:lnTo>
                    <a:pt x="16" y="16"/>
                  </a:lnTo>
                  <a:lnTo>
                    <a:pt x="4" y="27"/>
                  </a:lnTo>
                  <a:cubicBezTo>
                    <a:pt x="0" y="54"/>
                    <a:pt x="30" y="71"/>
                    <a:pt x="23" y="98"/>
                  </a:cubicBezTo>
                  <a:cubicBezTo>
                    <a:pt x="68" y="76"/>
                    <a:pt x="71" y="6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0" name="Google Shape;19160;p13"/>
            <p:cNvSpPr/>
            <p:nvPr/>
          </p:nvSpPr>
          <p:spPr>
            <a:xfrm>
              <a:off x="-5082028" y="-170516"/>
              <a:ext cx="3629" cy="5396"/>
            </a:xfrm>
            <a:custGeom>
              <a:avLst/>
              <a:gdLst/>
              <a:ahLst/>
              <a:cxnLst/>
              <a:rect l="l" t="t" r="r" b="b"/>
              <a:pathLst>
                <a:path w="76" h="113" extrusionOk="0">
                  <a:moveTo>
                    <a:pt x="26" y="1"/>
                  </a:moveTo>
                  <a:cubicBezTo>
                    <a:pt x="0" y="35"/>
                    <a:pt x="8" y="75"/>
                    <a:pt x="15" y="113"/>
                  </a:cubicBezTo>
                  <a:cubicBezTo>
                    <a:pt x="71" y="80"/>
                    <a:pt x="76" y="53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1" name="Google Shape;19161;p13"/>
            <p:cNvSpPr/>
            <p:nvPr/>
          </p:nvSpPr>
          <p:spPr>
            <a:xfrm>
              <a:off x="-5084368" y="21917"/>
              <a:ext cx="2913" cy="5253"/>
            </a:xfrm>
            <a:custGeom>
              <a:avLst/>
              <a:gdLst/>
              <a:ahLst/>
              <a:cxnLst/>
              <a:rect l="l" t="t" r="r" b="b"/>
              <a:pathLst>
                <a:path w="61" h="110" extrusionOk="0">
                  <a:moveTo>
                    <a:pt x="23" y="1"/>
                  </a:moveTo>
                  <a:cubicBezTo>
                    <a:pt x="23" y="27"/>
                    <a:pt x="1" y="45"/>
                    <a:pt x="1" y="71"/>
                  </a:cubicBezTo>
                  <a:cubicBezTo>
                    <a:pt x="1" y="87"/>
                    <a:pt x="4" y="105"/>
                    <a:pt x="27" y="109"/>
                  </a:cubicBezTo>
                  <a:lnTo>
                    <a:pt x="35" y="109"/>
                  </a:lnTo>
                  <a:cubicBezTo>
                    <a:pt x="57" y="109"/>
                    <a:pt x="53" y="90"/>
                    <a:pt x="49" y="75"/>
                  </a:cubicBezTo>
                  <a:cubicBezTo>
                    <a:pt x="49" y="60"/>
                    <a:pt x="53" y="45"/>
                    <a:pt x="61" y="34"/>
                  </a:cubicBezTo>
                  <a:lnTo>
                    <a:pt x="49" y="23"/>
                  </a:lnTo>
                  <a:cubicBezTo>
                    <a:pt x="42" y="15"/>
                    <a:pt x="35" y="8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2" name="Google Shape;19162;p13"/>
            <p:cNvSpPr/>
            <p:nvPr/>
          </p:nvSpPr>
          <p:spPr>
            <a:xfrm>
              <a:off x="-5293704" y="-99846"/>
              <a:ext cx="3772" cy="4345"/>
            </a:xfrm>
            <a:custGeom>
              <a:avLst/>
              <a:gdLst/>
              <a:ahLst/>
              <a:cxnLst/>
              <a:rect l="l" t="t" r="r" b="b"/>
              <a:pathLst>
                <a:path w="79" h="91" extrusionOk="0">
                  <a:moveTo>
                    <a:pt x="4" y="1"/>
                  </a:moveTo>
                  <a:cubicBezTo>
                    <a:pt x="0" y="35"/>
                    <a:pt x="8" y="65"/>
                    <a:pt x="34" y="91"/>
                  </a:cubicBezTo>
                  <a:cubicBezTo>
                    <a:pt x="49" y="80"/>
                    <a:pt x="63" y="72"/>
                    <a:pt x="78" y="61"/>
                  </a:cubicBezTo>
                  <a:cubicBezTo>
                    <a:pt x="71" y="49"/>
                    <a:pt x="56" y="42"/>
                    <a:pt x="56" y="31"/>
                  </a:cubicBezTo>
                  <a:cubicBezTo>
                    <a:pt x="56" y="5"/>
                    <a:pt x="49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3" name="Google Shape;19163;p13"/>
            <p:cNvSpPr/>
            <p:nvPr/>
          </p:nvSpPr>
          <p:spPr>
            <a:xfrm>
              <a:off x="-5170223" y="160249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6" y="1"/>
                  </a:moveTo>
                  <a:cubicBezTo>
                    <a:pt x="42" y="4"/>
                    <a:pt x="39" y="8"/>
                    <a:pt x="39" y="11"/>
                  </a:cubicBezTo>
                  <a:cubicBezTo>
                    <a:pt x="23" y="30"/>
                    <a:pt x="12" y="45"/>
                    <a:pt x="1" y="64"/>
                  </a:cubicBezTo>
                  <a:cubicBezTo>
                    <a:pt x="4" y="71"/>
                    <a:pt x="12" y="75"/>
                    <a:pt x="20" y="75"/>
                  </a:cubicBezTo>
                  <a:cubicBezTo>
                    <a:pt x="23" y="75"/>
                    <a:pt x="27" y="75"/>
                    <a:pt x="34" y="71"/>
                  </a:cubicBezTo>
                  <a:cubicBezTo>
                    <a:pt x="39" y="64"/>
                    <a:pt x="46" y="56"/>
                    <a:pt x="53" y="56"/>
                  </a:cubicBezTo>
                  <a:cubicBezTo>
                    <a:pt x="57" y="56"/>
                    <a:pt x="65" y="61"/>
                    <a:pt x="65" y="75"/>
                  </a:cubicBezTo>
                  <a:cubicBezTo>
                    <a:pt x="68" y="90"/>
                    <a:pt x="72" y="94"/>
                    <a:pt x="79" y="94"/>
                  </a:cubicBezTo>
                  <a:cubicBezTo>
                    <a:pt x="83" y="94"/>
                    <a:pt x="91" y="90"/>
                    <a:pt x="94" y="87"/>
                  </a:cubicBezTo>
                  <a:lnTo>
                    <a:pt x="98" y="87"/>
                  </a:lnTo>
                  <a:cubicBezTo>
                    <a:pt x="94" y="49"/>
                    <a:pt x="75" y="19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4" name="Google Shape;19164;p13"/>
            <p:cNvSpPr/>
            <p:nvPr/>
          </p:nvSpPr>
          <p:spPr>
            <a:xfrm>
              <a:off x="-5287115" y="-88577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15" y="1"/>
                  </a:moveTo>
                  <a:cubicBezTo>
                    <a:pt x="4" y="12"/>
                    <a:pt x="4" y="30"/>
                    <a:pt x="1" y="46"/>
                  </a:cubicBezTo>
                  <a:cubicBezTo>
                    <a:pt x="15" y="72"/>
                    <a:pt x="42" y="79"/>
                    <a:pt x="68" y="83"/>
                  </a:cubicBezTo>
                  <a:cubicBezTo>
                    <a:pt x="71" y="68"/>
                    <a:pt x="71" y="49"/>
                    <a:pt x="87" y="38"/>
                  </a:cubicBezTo>
                  <a:cubicBezTo>
                    <a:pt x="68" y="15"/>
                    <a:pt x="37" y="15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5" name="Google Shape;19165;p13"/>
            <p:cNvSpPr/>
            <p:nvPr/>
          </p:nvSpPr>
          <p:spPr>
            <a:xfrm>
              <a:off x="-4892461" y="149218"/>
              <a:ext cx="3820" cy="5539"/>
            </a:xfrm>
            <a:custGeom>
              <a:avLst/>
              <a:gdLst/>
              <a:ahLst/>
              <a:cxnLst/>
              <a:rect l="l" t="t" r="r" b="b"/>
              <a:pathLst>
                <a:path w="80" h="116" extrusionOk="0">
                  <a:moveTo>
                    <a:pt x="60" y="0"/>
                  </a:moveTo>
                  <a:cubicBezTo>
                    <a:pt x="57" y="18"/>
                    <a:pt x="45" y="18"/>
                    <a:pt x="34" y="18"/>
                  </a:cubicBezTo>
                  <a:lnTo>
                    <a:pt x="23" y="18"/>
                  </a:lnTo>
                  <a:cubicBezTo>
                    <a:pt x="12" y="18"/>
                    <a:pt x="4" y="22"/>
                    <a:pt x="0" y="30"/>
                  </a:cubicBezTo>
                  <a:cubicBezTo>
                    <a:pt x="34" y="49"/>
                    <a:pt x="0" y="93"/>
                    <a:pt x="31" y="116"/>
                  </a:cubicBezTo>
                  <a:cubicBezTo>
                    <a:pt x="41" y="104"/>
                    <a:pt x="79" y="104"/>
                    <a:pt x="67" y="90"/>
                  </a:cubicBezTo>
                  <a:cubicBezTo>
                    <a:pt x="41" y="59"/>
                    <a:pt x="67" y="3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6" name="Google Shape;19166;p13"/>
            <p:cNvSpPr/>
            <p:nvPr/>
          </p:nvSpPr>
          <p:spPr>
            <a:xfrm>
              <a:off x="-5276944" y="118802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67" y="1"/>
                  </a:moveTo>
                  <a:cubicBezTo>
                    <a:pt x="57" y="27"/>
                    <a:pt x="26" y="20"/>
                    <a:pt x="8" y="31"/>
                  </a:cubicBezTo>
                  <a:cubicBezTo>
                    <a:pt x="4" y="42"/>
                    <a:pt x="4" y="54"/>
                    <a:pt x="0" y="65"/>
                  </a:cubicBezTo>
                  <a:cubicBezTo>
                    <a:pt x="4" y="91"/>
                    <a:pt x="8" y="99"/>
                    <a:pt x="19" y="99"/>
                  </a:cubicBezTo>
                  <a:cubicBezTo>
                    <a:pt x="26" y="99"/>
                    <a:pt x="38" y="91"/>
                    <a:pt x="49" y="80"/>
                  </a:cubicBezTo>
                  <a:cubicBezTo>
                    <a:pt x="60" y="54"/>
                    <a:pt x="71" y="31"/>
                    <a:pt x="67" y="5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7" name="Google Shape;19167;p13"/>
            <p:cNvSpPr/>
            <p:nvPr/>
          </p:nvSpPr>
          <p:spPr>
            <a:xfrm>
              <a:off x="-5295662" y="-22538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7" y="0"/>
                  </a:moveTo>
                  <a:cubicBezTo>
                    <a:pt x="4" y="4"/>
                    <a:pt x="0" y="8"/>
                    <a:pt x="0" y="16"/>
                  </a:cubicBezTo>
                  <a:cubicBezTo>
                    <a:pt x="15" y="38"/>
                    <a:pt x="4" y="68"/>
                    <a:pt x="11" y="98"/>
                  </a:cubicBezTo>
                  <a:cubicBezTo>
                    <a:pt x="30" y="94"/>
                    <a:pt x="49" y="94"/>
                    <a:pt x="71" y="90"/>
                  </a:cubicBezTo>
                  <a:cubicBezTo>
                    <a:pt x="64" y="87"/>
                    <a:pt x="56" y="79"/>
                    <a:pt x="49" y="71"/>
                  </a:cubicBezTo>
                  <a:cubicBezTo>
                    <a:pt x="7" y="42"/>
                    <a:pt x="64" y="38"/>
                    <a:pt x="64" y="19"/>
                  </a:cubicBezTo>
                  <a:cubicBezTo>
                    <a:pt x="45" y="12"/>
                    <a:pt x="23" y="16"/>
                    <a:pt x="7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8" name="Google Shape;19168;p13"/>
            <p:cNvSpPr/>
            <p:nvPr/>
          </p:nvSpPr>
          <p:spPr>
            <a:xfrm>
              <a:off x="-5061114" y="-151559"/>
              <a:ext cx="5539" cy="3772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59" y="0"/>
                  </a:moveTo>
                  <a:cubicBezTo>
                    <a:pt x="30" y="0"/>
                    <a:pt x="33" y="41"/>
                    <a:pt x="11" y="49"/>
                  </a:cubicBezTo>
                  <a:cubicBezTo>
                    <a:pt x="0" y="52"/>
                    <a:pt x="22" y="71"/>
                    <a:pt x="33" y="78"/>
                  </a:cubicBezTo>
                  <a:cubicBezTo>
                    <a:pt x="59" y="64"/>
                    <a:pt x="86" y="45"/>
                    <a:pt x="116" y="26"/>
                  </a:cubicBezTo>
                  <a:cubicBezTo>
                    <a:pt x="101" y="11"/>
                    <a:pt x="86" y="7"/>
                    <a:pt x="67" y="4"/>
                  </a:cubicBezTo>
                  <a:cubicBezTo>
                    <a:pt x="64" y="0"/>
                    <a:pt x="64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9" name="Google Shape;19169;p13"/>
            <p:cNvSpPr/>
            <p:nvPr/>
          </p:nvSpPr>
          <p:spPr>
            <a:xfrm>
              <a:off x="-5017232" y="100466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42" y="0"/>
                  </a:moveTo>
                  <a:cubicBezTo>
                    <a:pt x="30" y="0"/>
                    <a:pt x="15" y="7"/>
                    <a:pt x="1" y="19"/>
                  </a:cubicBezTo>
                  <a:cubicBezTo>
                    <a:pt x="15" y="34"/>
                    <a:pt x="37" y="38"/>
                    <a:pt x="37" y="64"/>
                  </a:cubicBezTo>
                  <a:cubicBezTo>
                    <a:pt x="37" y="101"/>
                    <a:pt x="64" y="101"/>
                    <a:pt x="87" y="105"/>
                  </a:cubicBezTo>
                  <a:cubicBezTo>
                    <a:pt x="87" y="83"/>
                    <a:pt x="68" y="67"/>
                    <a:pt x="68" y="41"/>
                  </a:cubicBezTo>
                  <a:cubicBezTo>
                    <a:pt x="68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0" name="Google Shape;19170;p13"/>
            <p:cNvSpPr/>
            <p:nvPr/>
          </p:nvSpPr>
          <p:spPr>
            <a:xfrm>
              <a:off x="-5358883" y="195584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30" y="1"/>
                  </a:moveTo>
                  <a:cubicBezTo>
                    <a:pt x="27" y="1"/>
                    <a:pt x="23" y="4"/>
                    <a:pt x="20" y="4"/>
                  </a:cubicBezTo>
                  <a:cubicBezTo>
                    <a:pt x="1" y="38"/>
                    <a:pt x="12" y="61"/>
                    <a:pt x="38" y="79"/>
                  </a:cubicBezTo>
                  <a:cubicBezTo>
                    <a:pt x="49" y="87"/>
                    <a:pt x="56" y="87"/>
                    <a:pt x="65" y="87"/>
                  </a:cubicBezTo>
                  <a:cubicBezTo>
                    <a:pt x="82" y="87"/>
                    <a:pt x="98" y="75"/>
                    <a:pt x="117" y="61"/>
                  </a:cubicBezTo>
                  <a:cubicBezTo>
                    <a:pt x="91" y="53"/>
                    <a:pt x="65" y="53"/>
                    <a:pt x="46" y="42"/>
                  </a:cubicBezTo>
                  <a:cubicBezTo>
                    <a:pt x="20" y="27"/>
                    <a:pt x="46" y="20"/>
                    <a:pt x="56" y="11"/>
                  </a:cubicBezTo>
                  <a:cubicBezTo>
                    <a:pt x="49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1" name="Google Shape;19171;p13"/>
            <p:cNvSpPr/>
            <p:nvPr/>
          </p:nvSpPr>
          <p:spPr>
            <a:xfrm>
              <a:off x="-5166832" y="-158578"/>
              <a:ext cx="4918" cy="3677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42" y="1"/>
                  </a:moveTo>
                  <a:cubicBezTo>
                    <a:pt x="30" y="1"/>
                    <a:pt x="23" y="5"/>
                    <a:pt x="16" y="20"/>
                  </a:cubicBezTo>
                  <a:cubicBezTo>
                    <a:pt x="1" y="57"/>
                    <a:pt x="49" y="54"/>
                    <a:pt x="61" y="76"/>
                  </a:cubicBezTo>
                  <a:cubicBezTo>
                    <a:pt x="75" y="49"/>
                    <a:pt x="102" y="27"/>
                    <a:pt x="61" y="5"/>
                  </a:cubicBezTo>
                  <a:cubicBezTo>
                    <a:pt x="53" y="1"/>
                    <a:pt x="46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2" name="Google Shape;19172;p13"/>
            <p:cNvSpPr/>
            <p:nvPr/>
          </p:nvSpPr>
          <p:spPr>
            <a:xfrm>
              <a:off x="-4871403" y="14038"/>
              <a:ext cx="4011" cy="4727"/>
            </a:xfrm>
            <a:custGeom>
              <a:avLst/>
              <a:gdLst/>
              <a:ahLst/>
              <a:cxnLst/>
              <a:rect l="l" t="t" r="r" b="b"/>
              <a:pathLst>
                <a:path w="84" h="99" extrusionOk="0">
                  <a:moveTo>
                    <a:pt x="56" y="1"/>
                  </a:moveTo>
                  <a:cubicBezTo>
                    <a:pt x="34" y="1"/>
                    <a:pt x="23" y="27"/>
                    <a:pt x="1" y="27"/>
                  </a:cubicBezTo>
                  <a:cubicBezTo>
                    <a:pt x="4" y="31"/>
                    <a:pt x="8" y="38"/>
                    <a:pt x="11" y="42"/>
                  </a:cubicBezTo>
                  <a:cubicBezTo>
                    <a:pt x="38" y="53"/>
                    <a:pt x="19" y="79"/>
                    <a:pt x="30" y="98"/>
                  </a:cubicBezTo>
                  <a:cubicBezTo>
                    <a:pt x="83" y="79"/>
                    <a:pt x="79" y="42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3" name="Google Shape;19173;p13"/>
            <p:cNvSpPr/>
            <p:nvPr/>
          </p:nvSpPr>
          <p:spPr>
            <a:xfrm>
              <a:off x="-5285157" y="15518"/>
              <a:ext cx="4871" cy="3247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86" y="0"/>
                  </a:moveTo>
                  <a:cubicBezTo>
                    <a:pt x="82" y="0"/>
                    <a:pt x="75" y="4"/>
                    <a:pt x="60" y="11"/>
                  </a:cubicBezTo>
                  <a:cubicBezTo>
                    <a:pt x="53" y="19"/>
                    <a:pt x="41" y="22"/>
                    <a:pt x="34" y="22"/>
                  </a:cubicBezTo>
                  <a:cubicBezTo>
                    <a:pt x="23" y="22"/>
                    <a:pt x="15" y="19"/>
                    <a:pt x="4" y="11"/>
                  </a:cubicBezTo>
                  <a:lnTo>
                    <a:pt x="4" y="11"/>
                  </a:lnTo>
                  <a:cubicBezTo>
                    <a:pt x="1" y="26"/>
                    <a:pt x="19" y="41"/>
                    <a:pt x="12" y="56"/>
                  </a:cubicBezTo>
                  <a:cubicBezTo>
                    <a:pt x="27" y="59"/>
                    <a:pt x="41" y="67"/>
                    <a:pt x="56" y="67"/>
                  </a:cubicBezTo>
                  <a:cubicBezTo>
                    <a:pt x="72" y="67"/>
                    <a:pt x="82" y="64"/>
                    <a:pt x="94" y="45"/>
                  </a:cubicBezTo>
                  <a:cubicBezTo>
                    <a:pt x="86" y="33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4" name="Google Shape;19174;p13"/>
            <p:cNvSpPr/>
            <p:nvPr/>
          </p:nvSpPr>
          <p:spPr>
            <a:xfrm>
              <a:off x="-5368910" y="133461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1" y="1"/>
                  </a:moveTo>
                  <a:lnTo>
                    <a:pt x="13" y="12"/>
                  </a:lnTo>
                  <a:cubicBezTo>
                    <a:pt x="31" y="23"/>
                    <a:pt x="54" y="34"/>
                    <a:pt x="31" y="61"/>
                  </a:cubicBezTo>
                  <a:cubicBezTo>
                    <a:pt x="28" y="72"/>
                    <a:pt x="23" y="87"/>
                    <a:pt x="35" y="94"/>
                  </a:cubicBezTo>
                  <a:lnTo>
                    <a:pt x="39" y="94"/>
                  </a:lnTo>
                  <a:cubicBezTo>
                    <a:pt x="42" y="94"/>
                    <a:pt x="50" y="83"/>
                    <a:pt x="57" y="79"/>
                  </a:cubicBezTo>
                  <a:cubicBezTo>
                    <a:pt x="65" y="72"/>
                    <a:pt x="73" y="68"/>
                    <a:pt x="83" y="68"/>
                  </a:cubicBezTo>
                  <a:cubicBezTo>
                    <a:pt x="91" y="61"/>
                    <a:pt x="99" y="49"/>
                    <a:pt x="106" y="42"/>
                  </a:cubicBezTo>
                  <a:cubicBezTo>
                    <a:pt x="95" y="34"/>
                    <a:pt x="80" y="23"/>
                    <a:pt x="68" y="16"/>
                  </a:cubicBezTo>
                  <a:cubicBezTo>
                    <a:pt x="57" y="16"/>
                    <a:pt x="50" y="12"/>
                    <a:pt x="39" y="8"/>
                  </a:cubicBezTo>
                  <a:cubicBezTo>
                    <a:pt x="31" y="4"/>
                    <a:pt x="23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5" name="Google Shape;19175;p13"/>
            <p:cNvSpPr/>
            <p:nvPr/>
          </p:nvSpPr>
          <p:spPr>
            <a:xfrm>
              <a:off x="-5282817" y="91154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6" y="5"/>
                    <a:pt x="45" y="8"/>
                    <a:pt x="0" y="16"/>
                  </a:cubicBezTo>
                  <a:cubicBezTo>
                    <a:pt x="11" y="42"/>
                    <a:pt x="19" y="68"/>
                    <a:pt x="49" y="87"/>
                  </a:cubicBezTo>
                  <a:cubicBezTo>
                    <a:pt x="49" y="64"/>
                    <a:pt x="33" y="35"/>
                    <a:pt x="64" y="35"/>
                  </a:cubicBezTo>
                  <a:cubicBezTo>
                    <a:pt x="68" y="35"/>
                    <a:pt x="71" y="35"/>
                    <a:pt x="78" y="38"/>
                  </a:cubicBezTo>
                  <a:lnTo>
                    <a:pt x="82" y="38"/>
                  </a:lnTo>
                  <a:cubicBezTo>
                    <a:pt x="94" y="38"/>
                    <a:pt x="101" y="31"/>
                    <a:pt x="109" y="23"/>
                  </a:cubicBezTo>
                  <a:cubicBezTo>
                    <a:pt x="116" y="16"/>
                    <a:pt x="123" y="8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6" name="Google Shape;19176;p13"/>
            <p:cNvSpPr/>
            <p:nvPr/>
          </p:nvSpPr>
          <p:spPr>
            <a:xfrm>
              <a:off x="-5050991" y="-81796"/>
              <a:ext cx="4011" cy="3629"/>
            </a:xfrm>
            <a:custGeom>
              <a:avLst/>
              <a:gdLst/>
              <a:ahLst/>
              <a:cxnLst/>
              <a:rect l="l" t="t" r="r" b="b"/>
              <a:pathLst>
                <a:path w="84" h="76" extrusionOk="0">
                  <a:moveTo>
                    <a:pt x="35" y="1"/>
                  </a:moveTo>
                  <a:cubicBezTo>
                    <a:pt x="27" y="1"/>
                    <a:pt x="19" y="1"/>
                    <a:pt x="12" y="11"/>
                  </a:cubicBezTo>
                  <a:cubicBezTo>
                    <a:pt x="1" y="30"/>
                    <a:pt x="4" y="53"/>
                    <a:pt x="19" y="68"/>
                  </a:cubicBezTo>
                  <a:cubicBezTo>
                    <a:pt x="27" y="71"/>
                    <a:pt x="31" y="75"/>
                    <a:pt x="38" y="75"/>
                  </a:cubicBezTo>
                  <a:cubicBezTo>
                    <a:pt x="49" y="75"/>
                    <a:pt x="61" y="64"/>
                    <a:pt x="68" y="53"/>
                  </a:cubicBezTo>
                  <a:cubicBezTo>
                    <a:pt x="83" y="34"/>
                    <a:pt x="76" y="19"/>
                    <a:pt x="57" y="8"/>
                  </a:cubicBezTo>
                  <a:cubicBezTo>
                    <a:pt x="49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7" name="Google Shape;19177;p13"/>
            <p:cNvSpPr/>
            <p:nvPr/>
          </p:nvSpPr>
          <p:spPr>
            <a:xfrm>
              <a:off x="-5291221" y="113836"/>
              <a:ext cx="2722" cy="5443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42" y="1"/>
                  </a:moveTo>
                  <a:cubicBezTo>
                    <a:pt x="38" y="1"/>
                    <a:pt x="30" y="8"/>
                    <a:pt x="23" y="23"/>
                  </a:cubicBezTo>
                  <a:cubicBezTo>
                    <a:pt x="16" y="31"/>
                    <a:pt x="8" y="41"/>
                    <a:pt x="0" y="49"/>
                  </a:cubicBezTo>
                  <a:cubicBezTo>
                    <a:pt x="16" y="75"/>
                    <a:pt x="26" y="98"/>
                    <a:pt x="52" y="113"/>
                  </a:cubicBezTo>
                  <a:cubicBezTo>
                    <a:pt x="56" y="86"/>
                    <a:pt x="56" y="57"/>
                    <a:pt x="56" y="31"/>
                  </a:cubicBezTo>
                  <a:cubicBezTo>
                    <a:pt x="52" y="12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8" name="Google Shape;19178;p13"/>
            <p:cNvSpPr/>
            <p:nvPr/>
          </p:nvSpPr>
          <p:spPr>
            <a:xfrm>
              <a:off x="-5446361" y="-74443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46" y="0"/>
                  </a:moveTo>
                  <a:cubicBezTo>
                    <a:pt x="30" y="22"/>
                    <a:pt x="1" y="45"/>
                    <a:pt x="39" y="67"/>
                  </a:cubicBezTo>
                  <a:lnTo>
                    <a:pt x="49" y="67"/>
                  </a:lnTo>
                  <a:cubicBezTo>
                    <a:pt x="61" y="67"/>
                    <a:pt x="80" y="56"/>
                    <a:pt x="91" y="41"/>
                  </a:cubicBezTo>
                  <a:cubicBezTo>
                    <a:pt x="102" y="19"/>
                    <a:pt x="80" y="11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9" name="Google Shape;19179;p13"/>
            <p:cNvSpPr/>
            <p:nvPr/>
          </p:nvSpPr>
          <p:spPr>
            <a:xfrm>
              <a:off x="-5007777" y="-68044"/>
              <a:ext cx="5014" cy="2865"/>
            </a:xfrm>
            <a:custGeom>
              <a:avLst/>
              <a:gdLst/>
              <a:ahLst/>
              <a:cxnLst/>
              <a:rect l="l" t="t" r="r" b="b"/>
              <a:pathLst>
                <a:path w="105" h="60" extrusionOk="0">
                  <a:moveTo>
                    <a:pt x="49" y="1"/>
                  </a:moveTo>
                  <a:cubicBezTo>
                    <a:pt x="30" y="1"/>
                    <a:pt x="15" y="4"/>
                    <a:pt x="8" y="27"/>
                  </a:cubicBezTo>
                  <a:cubicBezTo>
                    <a:pt x="1" y="56"/>
                    <a:pt x="27" y="56"/>
                    <a:pt x="41" y="60"/>
                  </a:cubicBezTo>
                  <a:cubicBezTo>
                    <a:pt x="68" y="49"/>
                    <a:pt x="105" y="42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0" name="Google Shape;19180;p13"/>
            <p:cNvSpPr/>
            <p:nvPr/>
          </p:nvSpPr>
          <p:spPr>
            <a:xfrm>
              <a:off x="-5150597" y="15327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2" y="0"/>
                  </a:moveTo>
                  <a:cubicBezTo>
                    <a:pt x="9" y="4"/>
                    <a:pt x="1" y="15"/>
                    <a:pt x="4" y="18"/>
                  </a:cubicBezTo>
                  <a:cubicBezTo>
                    <a:pt x="16" y="45"/>
                    <a:pt x="64" y="68"/>
                    <a:pt x="106" y="68"/>
                  </a:cubicBezTo>
                  <a:cubicBezTo>
                    <a:pt x="117" y="68"/>
                    <a:pt x="132" y="63"/>
                    <a:pt x="139" y="56"/>
                  </a:cubicBezTo>
                  <a:cubicBezTo>
                    <a:pt x="151" y="49"/>
                    <a:pt x="154" y="34"/>
                    <a:pt x="135" y="30"/>
                  </a:cubicBezTo>
                  <a:lnTo>
                    <a:pt x="99" y="30"/>
                  </a:lnTo>
                  <a:cubicBezTo>
                    <a:pt x="87" y="34"/>
                    <a:pt x="72" y="37"/>
                    <a:pt x="61" y="37"/>
                  </a:cubicBezTo>
                  <a:cubicBezTo>
                    <a:pt x="38" y="37"/>
                    <a:pt x="23" y="3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1" name="Google Shape;19181;p13"/>
            <p:cNvSpPr/>
            <p:nvPr/>
          </p:nvSpPr>
          <p:spPr>
            <a:xfrm>
              <a:off x="-5174138" y="-13069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4" y="0"/>
                  </a:moveTo>
                  <a:cubicBezTo>
                    <a:pt x="23" y="4"/>
                    <a:pt x="12" y="8"/>
                    <a:pt x="8" y="15"/>
                  </a:cubicBezTo>
                  <a:cubicBezTo>
                    <a:pt x="0" y="45"/>
                    <a:pt x="26" y="57"/>
                    <a:pt x="49" y="75"/>
                  </a:cubicBezTo>
                  <a:cubicBezTo>
                    <a:pt x="64" y="71"/>
                    <a:pt x="76" y="60"/>
                    <a:pt x="79" y="41"/>
                  </a:cubicBezTo>
                  <a:cubicBezTo>
                    <a:pt x="68" y="26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2" name="Google Shape;19182;p13"/>
            <p:cNvSpPr/>
            <p:nvPr/>
          </p:nvSpPr>
          <p:spPr>
            <a:xfrm>
              <a:off x="-4858893" y="129545"/>
              <a:ext cx="2865" cy="5778"/>
            </a:xfrm>
            <a:custGeom>
              <a:avLst/>
              <a:gdLst/>
              <a:ahLst/>
              <a:cxnLst/>
              <a:rect l="l" t="t" r="r" b="b"/>
              <a:pathLst>
                <a:path w="60" h="121" extrusionOk="0">
                  <a:moveTo>
                    <a:pt x="23" y="0"/>
                  </a:moveTo>
                  <a:cubicBezTo>
                    <a:pt x="15" y="34"/>
                    <a:pt x="8" y="68"/>
                    <a:pt x="0" y="102"/>
                  </a:cubicBezTo>
                  <a:cubicBezTo>
                    <a:pt x="8" y="109"/>
                    <a:pt x="15" y="116"/>
                    <a:pt x="26" y="120"/>
                  </a:cubicBezTo>
                  <a:cubicBezTo>
                    <a:pt x="30" y="112"/>
                    <a:pt x="37" y="105"/>
                    <a:pt x="45" y="98"/>
                  </a:cubicBezTo>
                  <a:cubicBezTo>
                    <a:pt x="60" y="60"/>
                    <a:pt x="45" y="31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3" name="Google Shape;19183;p13"/>
            <p:cNvSpPr/>
            <p:nvPr/>
          </p:nvSpPr>
          <p:spPr>
            <a:xfrm>
              <a:off x="-5193954" y="59401"/>
              <a:ext cx="3963" cy="4679"/>
            </a:xfrm>
            <a:custGeom>
              <a:avLst/>
              <a:gdLst/>
              <a:ahLst/>
              <a:cxnLst/>
              <a:rect l="l" t="t" r="r" b="b"/>
              <a:pathLst>
                <a:path w="83" h="98" extrusionOk="0">
                  <a:moveTo>
                    <a:pt x="38" y="1"/>
                  </a:moveTo>
                  <a:cubicBezTo>
                    <a:pt x="4" y="34"/>
                    <a:pt x="1" y="68"/>
                    <a:pt x="38" y="98"/>
                  </a:cubicBezTo>
                  <a:cubicBezTo>
                    <a:pt x="34" y="64"/>
                    <a:pt x="83" y="53"/>
                    <a:pt x="83" y="23"/>
                  </a:cubicBezTo>
                  <a:cubicBezTo>
                    <a:pt x="68" y="15"/>
                    <a:pt x="53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4" name="Google Shape;19184;p13"/>
            <p:cNvSpPr/>
            <p:nvPr/>
          </p:nvSpPr>
          <p:spPr>
            <a:xfrm>
              <a:off x="-5078638" y="184553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0" y="0"/>
                  </a:moveTo>
                  <a:cubicBezTo>
                    <a:pt x="5" y="4"/>
                    <a:pt x="8" y="7"/>
                    <a:pt x="12" y="11"/>
                  </a:cubicBezTo>
                  <a:cubicBezTo>
                    <a:pt x="27" y="41"/>
                    <a:pt x="23" y="75"/>
                    <a:pt x="19" y="116"/>
                  </a:cubicBezTo>
                  <a:cubicBezTo>
                    <a:pt x="49" y="94"/>
                    <a:pt x="64" y="63"/>
                    <a:pt x="94" y="63"/>
                  </a:cubicBezTo>
                  <a:lnTo>
                    <a:pt x="105" y="63"/>
                  </a:lnTo>
                  <a:lnTo>
                    <a:pt x="109" y="68"/>
                  </a:lnTo>
                  <a:cubicBezTo>
                    <a:pt x="101" y="56"/>
                    <a:pt x="94" y="45"/>
                    <a:pt x="79" y="45"/>
                  </a:cubicBezTo>
                  <a:lnTo>
                    <a:pt x="67" y="45"/>
                  </a:lnTo>
                  <a:cubicBezTo>
                    <a:pt x="64" y="49"/>
                    <a:pt x="64" y="49"/>
                    <a:pt x="60" y="49"/>
                  </a:cubicBezTo>
                  <a:cubicBezTo>
                    <a:pt x="49" y="49"/>
                    <a:pt x="49" y="37"/>
                    <a:pt x="45" y="26"/>
                  </a:cubicBezTo>
                  <a:lnTo>
                    <a:pt x="41" y="26"/>
                  </a:lnTo>
                  <a:cubicBezTo>
                    <a:pt x="27" y="15"/>
                    <a:pt x="15" y="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5" name="Google Shape;19185;p13"/>
            <p:cNvSpPr/>
            <p:nvPr/>
          </p:nvSpPr>
          <p:spPr>
            <a:xfrm>
              <a:off x="-5130590" y="228245"/>
              <a:ext cx="3104" cy="6685"/>
            </a:xfrm>
            <a:custGeom>
              <a:avLst/>
              <a:gdLst/>
              <a:ahLst/>
              <a:cxnLst/>
              <a:rect l="l" t="t" r="r" b="b"/>
              <a:pathLst>
                <a:path w="65" h="140" extrusionOk="0">
                  <a:moveTo>
                    <a:pt x="1" y="0"/>
                  </a:moveTo>
                  <a:cubicBezTo>
                    <a:pt x="4" y="8"/>
                    <a:pt x="4" y="16"/>
                    <a:pt x="8" y="23"/>
                  </a:cubicBezTo>
                  <a:cubicBezTo>
                    <a:pt x="23" y="53"/>
                    <a:pt x="42" y="79"/>
                    <a:pt x="16" y="117"/>
                  </a:cubicBezTo>
                  <a:cubicBezTo>
                    <a:pt x="8" y="128"/>
                    <a:pt x="12" y="139"/>
                    <a:pt x="20" y="139"/>
                  </a:cubicBezTo>
                  <a:cubicBezTo>
                    <a:pt x="27" y="139"/>
                    <a:pt x="30" y="135"/>
                    <a:pt x="42" y="128"/>
                  </a:cubicBezTo>
                  <a:cubicBezTo>
                    <a:pt x="61" y="98"/>
                    <a:pt x="64" y="60"/>
                    <a:pt x="61" y="27"/>
                  </a:cubicBezTo>
                  <a:cubicBezTo>
                    <a:pt x="56" y="23"/>
                    <a:pt x="53" y="19"/>
                    <a:pt x="49" y="19"/>
                  </a:cubicBezTo>
                  <a:lnTo>
                    <a:pt x="38" y="19"/>
                  </a:lnTo>
                  <a:cubicBezTo>
                    <a:pt x="23" y="19"/>
                    <a:pt x="16" y="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6" name="Google Shape;19186;p13"/>
            <p:cNvSpPr/>
            <p:nvPr/>
          </p:nvSpPr>
          <p:spPr>
            <a:xfrm>
              <a:off x="-4888211" y="859"/>
              <a:ext cx="4918" cy="5396"/>
            </a:xfrm>
            <a:custGeom>
              <a:avLst/>
              <a:gdLst/>
              <a:ahLst/>
              <a:cxnLst/>
              <a:rect l="l" t="t" r="r" b="b"/>
              <a:pathLst>
                <a:path w="103" h="113" extrusionOk="0">
                  <a:moveTo>
                    <a:pt x="23" y="0"/>
                  </a:moveTo>
                  <a:cubicBezTo>
                    <a:pt x="4" y="0"/>
                    <a:pt x="1" y="12"/>
                    <a:pt x="4" y="26"/>
                  </a:cubicBezTo>
                  <a:cubicBezTo>
                    <a:pt x="16" y="60"/>
                    <a:pt x="61" y="68"/>
                    <a:pt x="68" y="109"/>
                  </a:cubicBezTo>
                  <a:cubicBezTo>
                    <a:pt x="68" y="112"/>
                    <a:pt x="72" y="112"/>
                    <a:pt x="76" y="112"/>
                  </a:cubicBezTo>
                  <a:cubicBezTo>
                    <a:pt x="83" y="112"/>
                    <a:pt x="94" y="109"/>
                    <a:pt x="102" y="105"/>
                  </a:cubicBezTo>
                  <a:cubicBezTo>
                    <a:pt x="87" y="94"/>
                    <a:pt x="83" y="79"/>
                    <a:pt x="76" y="64"/>
                  </a:cubicBezTo>
                  <a:cubicBezTo>
                    <a:pt x="49" y="49"/>
                    <a:pt x="46" y="19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7" name="Google Shape;19187;p13"/>
            <p:cNvSpPr/>
            <p:nvPr/>
          </p:nvSpPr>
          <p:spPr>
            <a:xfrm>
              <a:off x="-5027784" y="205038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6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1" y="34"/>
                    <a:pt x="4" y="53"/>
                    <a:pt x="23" y="65"/>
                  </a:cubicBezTo>
                  <a:cubicBezTo>
                    <a:pt x="27" y="68"/>
                    <a:pt x="34" y="72"/>
                    <a:pt x="42" y="72"/>
                  </a:cubicBezTo>
                  <a:cubicBezTo>
                    <a:pt x="49" y="72"/>
                    <a:pt x="53" y="68"/>
                    <a:pt x="57" y="57"/>
                  </a:cubicBezTo>
                  <a:cubicBezTo>
                    <a:pt x="65" y="42"/>
                    <a:pt x="83" y="20"/>
                    <a:pt x="61" y="5"/>
                  </a:cubicBezTo>
                  <a:cubicBezTo>
                    <a:pt x="57" y="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8" name="Google Shape;19188;p13"/>
            <p:cNvSpPr/>
            <p:nvPr/>
          </p:nvSpPr>
          <p:spPr>
            <a:xfrm>
              <a:off x="-5175236" y="161490"/>
              <a:ext cx="4202" cy="4011"/>
            </a:xfrm>
            <a:custGeom>
              <a:avLst/>
              <a:gdLst/>
              <a:ahLst/>
              <a:cxnLst/>
              <a:rect l="l" t="t" r="r" b="b"/>
              <a:pathLst>
                <a:path w="88" h="84" extrusionOk="0">
                  <a:moveTo>
                    <a:pt x="57" y="1"/>
                  </a:moveTo>
                  <a:cubicBezTo>
                    <a:pt x="42" y="8"/>
                    <a:pt x="27" y="19"/>
                    <a:pt x="16" y="27"/>
                  </a:cubicBezTo>
                  <a:cubicBezTo>
                    <a:pt x="9" y="38"/>
                    <a:pt x="1" y="45"/>
                    <a:pt x="9" y="61"/>
                  </a:cubicBezTo>
                  <a:cubicBezTo>
                    <a:pt x="20" y="64"/>
                    <a:pt x="35" y="61"/>
                    <a:pt x="35" y="80"/>
                  </a:cubicBezTo>
                  <a:cubicBezTo>
                    <a:pt x="39" y="83"/>
                    <a:pt x="46" y="83"/>
                    <a:pt x="49" y="83"/>
                  </a:cubicBezTo>
                  <a:cubicBezTo>
                    <a:pt x="57" y="83"/>
                    <a:pt x="68" y="80"/>
                    <a:pt x="76" y="75"/>
                  </a:cubicBezTo>
                  <a:cubicBezTo>
                    <a:pt x="68" y="49"/>
                    <a:pt x="87" y="19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9" name="Google Shape;19189;p13"/>
            <p:cNvSpPr/>
            <p:nvPr/>
          </p:nvSpPr>
          <p:spPr>
            <a:xfrm>
              <a:off x="-5150024" y="14420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0" y="1"/>
                  </a:moveTo>
                  <a:cubicBezTo>
                    <a:pt x="23" y="1"/>
                    <a:pt x="15" y="1"/>
                    <a:pt x="8" y="4"/>
                  </a:cubicBezTo>
                  <a:cubicBezTo>
                    <a:pt x="8" y="8"/>
                    <a:pt x="4" y="15"/>
                    <a:pt x="0" y="19"/>
                  </a:cubicBezTo>
                  <a:cubicBezTo>
                    <a:pt x="11" y="49"/>
                    <a:pt x="26" y="56"/>
                    <a:pt x="49" y="56"/>
                  </a:cubicBezTo>
                  <a:cubicBezTo>
                    <a:pt x="60" y="56"/>
                    <a:pt x="75" y="53"/>
                    <a:pt x="87" y="49"/>
                  </a:cubicBezTo>
                  <a:cubicBezTo>
                    <a:pt x="82" y="42"/>
                    <a:pt x="79" y="30"/>
                    <a:pt x="79" y="19"/>
                  </a:cubicBezTo>
                  <a:cubicBezTo>
                    <a:pt x="64" y="8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0" name="Google Shape;19190;p13"/>
            <p:cNvSpPr/>
            <p:nvPr/>
          </p:nvSpPr>
          <p:spPr>
            <a:xfrm>
              <a:off x="-5030076" y="100466"/>
              <a:ext cx="3772" cy="4154"/>
            </a:xfrm>
            <a:custGeom>
              <a:avLst/>
              <a:gdLst/>
              <a:ahLst/>
              <a:cxnLst/>
              <a:rect l="l" t="t" r="r" b="b"/>
              <a:pathLst>
                <a:path w="79" h="87" extrusionOk="0">
                  <a:moveTo>
                    <a:pt x="26" y="0"/>
                  </a:moveTo>
                  <a:cubicBezTo>
                    <a:pt x="15" y="15"/>
                    <a:pt x="0" y="34"/>
                    <a:pt x="0" y="57"/>
                  </a:cubicBezTo>
                  <a:cubicBezTo>
                    <a:pt x="8" y="67"/>
                    <a:pt x="11" y="79"/>
                    <a:pt x="15" y="86"/>
                  </a:cubicBezTo>
                  <a:lnTo>
                    <a:pt x="37" y="86"/>
                  </a:lnTo>
                  <a:cubicBezTo>
                    <a:pt x="45" y="79"/>
                    <a:pt x="52" y="71"/>
                    <a:pt x="56" y="64"/>
                  </a:cubicBezTo>
                  <a:cubicBezTo>
                    <a:pt x="79" y="26"/>
                    <a:pt x="45" y="15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1" name="Google Shape;19191;p13"/>
            <p:cNvSpPr/>
            <p:nvPr/>
          </p:nvSpPr>
          <p:spPr>
            <a:xfrm>
              <a:off x="-5048460" y="61358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79" y="1"/>
                  </a:moveTo>
                  <a:cubicBezTo>
                    <a:pt x="71" y="1"/>
                    <a:pt x="63" y="4"/>
                    <a:pt x="56" y="12"/>
                  </a:cubicBezTo>
                  <a:cubicBezTo>
                    <a:pt x="53" y="15"/>
                    <a:pt x="45" y="23"/>
                    <a:pt x="37" y="23"/>
                  </a:cubicBezTo>
                  <a:cubicBezTo>
                    <a:pt x="34" y="23"/>
                    <a:pt x="34" y="19"/>
                    <a:pt x="30" y="19"/>
                  </a:cubicBezTo>
                  <a:cubicBezTo>
                    <a:pt x="19" y="38"/>
                    <a:pt x="1" y="53"/>
                    <a:pt x="27" y="75"/>
                  </a:cubicBezTo>
                  <a:lnTo>
                    <a:pt x="34" y="75"/>
                  </a:lnTo>
                  <a:cubicBezTo>
                    <a:pt x="53" y="75"/>
                    <a:pt x="63" y="64"/>
                    <a:pt x="79" y="60"/>
                  </a:cubicBezTo>
                  <a:cubicBezTo>
                    <a:pt x="63" y="38"/>
                    <a:pt x="101" y="23"/>
                    <a:pt x="90" y="4"/>
                  </a:cubicBezTo>
                  <a:cubicBezTo>
                    <a:pt x="86" y="1"/>
                    <a:pt x="82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2" name="Google Shape;19192;p13"/>
            <p:cNvSpPr/>
            <p:nvPr/>
          </p:nvSpPr>
          <p:spPr>
            <a:xfrm>
              <a:off x="-5140952" y="262911"/>
              <a:ext cx="5587" cy="3390"/>
            </a:xfrm>
            <a:custGeom>
              <a:avLst/>
              <a:gdLst/>
              <a:ahLst/>
              <a:cxnLst/>
              <a:rect l="l" t="t" r="r" b="b"/>
              <a:pathLst>
                <a:path w="117" h="71" extrusionOk="0">
                  <a:moveTo>
                    <a:pt x="68" y="0"/>
                  </a:moveTo>
                  <a:cubicBezTo>
                    <a:pt x="57" y="26"/>
                    <a:pt x="16" y="11"/>
                    <a:pt x="1" y="41"/>
                  </a:cubicBezTo>
                  <a:cubicBezTo>
                    <a:pt x="12" y="45"/>
                    <a:pt x="19" y="59"/>
                    <a:pt x="31" y="59"/>
                  </a:cubicBezTo>
                  <a:cubicBezTo>
                    <a:pt x="35" y="59"/>
                    <a:pt x="42" y="56"/>
                    <a:pt x="46" y="52"/>
                  </a:cubicBezTo>
                  <a:cubicBezTo>
                    <a:pt x="54" y="49"/>
                    <a:pt x="57" y="45"/>
                    <a:pt x="61" y="45"/>
                  </a:cubicBezTo>
                  <a:cubicBezTo>
                    <a:pt x="76" y="45"/>
                    <a:pt x="80" y="67"/>
                    <a:pt x="90" y="71"/>
                  </a:cubicBezTo>
                  <a:cubicBezTo>
                    <a:pt x="116" y="41"/>
                    <a:pt x="98" y="23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3" name="Google Shape;19193;p13"/>
            <p:cNvSpPr/>
            <p:nvPr/>
          </p:nvSpPr>
          <p:spPr>
            <a:xfrm>
              <a:off x="-5365663" y="131837"/>
              <a:ext cx="3963" cy="3677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45" y="1"/>
                  </a:moveTo>
                  <a:cubicBezTo>
                    <a:pt x="34" y="1"/>
                    <a:pt x="27" y="16"/>
                    <a:pt x="19" y="23"/>
                  </a:cubicBezTo>
                  <a:cubicBezTo>
                    <a:pt x="12" y="31"/>
                    <a:pt x="8" y="42"/>
                    <a:pt x="0" y="50"/>
                  </a:cubicBezTo>
                  <a:cubicBezTo>
                    <a:pt x="12" y="57"/>
                    <a:pt x="27" y="68"/>
                    <a:pt x="38" y="76"/>
                  </a:cubicBezTo>
                  <a:cubicBezTo>
                    <a:pt x="41" y="72"/>
                    <a:pt x="45" y="68"/>
                    <a:pt x="50" y="64"/>
                  </a:cubicBezTo>
                  <a:cubicBezTo>
                    <a:pt x="79" y="54"/>
                    <a:pt x="83" y="35"/>
                    <a:pt x="64" y="12"/>
                  </a:cubicBezTo>
                  <a:cubicBezTo>
                    <a:pt x="57" y="5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4" name="Google Shape;19194;p13"/>
            <p:cNvSpPr/>
            <p:nvPr/>
          </p:nvSpPr>
          <p:spPr>
            <a:xfrm>
              <a:off x="-5084846" y="-170850"/>
              <a:ext cx="4107" cy="6064"/>
            </a:xfrm>
            <a:custGeom>
              <a:avLst/>
              <a:gdLst/>
              <a:ahLst/>
              <a:cxnLst/>
              <a:rect l="l" t="t" r="r" b="b"/>
              <a:pathLst>
                <a:path w="86" h="127" extrusionOk="0">
                  <a:moveTo>
                    <a:pt x="74" y="0"/>
                  </a:moveTo>
                  <a:cubicBezTo>
                    <a:pt x="52" y="37"/>
                    <a:pt x="0" y="75"/>
                    <a:pt x="56" y="123"/>
                  </a:cubicBezTo>
                  <a:cubicBezTo>
                    <a:pt x="56" y="123"/>
                    <a:pt x="59" y="127"/>
                    <a:pt x="63" y="127"/>
                  </a:cubicBezTo>
                  <a:cubicBezTo>
                    <a:pt x="67" y="127"/>
                    <a:pt x="71" y="123"/>
                    <a:pt x="74" y="120"/>
                  </a:cubicBezTo>
                  <a:cubicBezTo>
                    <a:pt x="67" y="82"/>
                    <a:pt x="59" y="42"/>
                    <a:pt x="85" y="8"/>
                  </a:cubicBezTo>
                  <a:cubicBezTo>
                    <a:pt x="82" y="4"/>
                    <a:pt x="78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5" name="Google Shape;19195;p13"/>
            <p:cNvSpPr/>
            <p:nvPr/>
          </p:nvSpPr>
          <p:spPr>
            <a:xfrm>
              <a:off x="-5168599" y="162923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19" y="0"/>
                  </a:moveTo>
                  <a:cubicBezTo>
                    <a:pt x="12" y="0"/>
                    <a:pt x="5" y="8"/>
                    <a:pt x="0" y="15"/>
                  </a:cubicBezTo>
                  <a:cubicBezTo>
                    <a:pt x="8" y="41"/>
                    <a:pt x="8" y="72"/>
                    <a:pt x="38" y="86"/>
                  </a:cubicBezTo>
                  <a:cubicBezTo>
                    <a:pt x="67" y="79"/>
                    <a:pt x="86" y="64"/>
                    <a:pt x="64" y="31"/>
                  </a:cubicBezTo>
                  <a:lnTo>
                    <a:pt x="60" y="31"/>
                  </a:lnTo>
                  <a:cubicBezTo>
                    <a:pt x="57" y="34"/>
                    <a:pt x="49" y="38"/>
                    <a:pt x="45" y="38"/>
                  </a:cubicBezTo>
                  <a:cubicBezTo>
                    <a:pt x="38" y="38"/>
                    <a:pt x="34" y="34"/>
                    <a:pt x="31" y="19"/>
                  </a:cubicBezTo>
                  <a:cubicBezTo>
                    <a:pt x="31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6" name="Google Shape;19196;p13"/>
            <p:cNvSpPr/>
            <p:nvPr/>
          </p:nvSpPr>
          <p:spPr>
            <a:xfrm>
              <a:off x="-5076680" y="174192"/>
              <a:ext cx="4871" cy="3056"/>
            </a:xfrm>
            <a:custGeom>
              <a:avLst/>
              <a:gdLst/>
              <a:ahLst/>
              <a:cxnLst/>
              <a:rect l="l" t="t" r="r" b="b"/>
              <a:pathLst>
                <a:path w="102" h="64" extrusionOk="0">
                  <a:moveTo>
                    <a:pt x="49" y="0"/>
                  </a:moveTo>
                  <a:cubicBezTo>
                    <a:pt x="38" y="0"/>
                    <a:pt x="31" y="4"/>
                    <a:pt x="19" y="4"/>
                  </a:cubicBezTo>
                  <a:cubicBezTo>
                    <a:pt x="0" y="7"/>
                    <a:pt x="19" y="41"/>
                    <a:pt x="12" y="60"/>
                  </a:cubicBezTo>
                  <a:cubicBezTo>
                    <a:pt x="23" y="60"/>
                    <a:pt x="34" y="64"/>
                    <a:pt x="45" y="64"/>
                  </a:cubicBezTo>
                  <a:cubicBezTo>
                    <a:pt x="64" y="52"/>
                    <a:pt x="76" y="30"/>
                    <a:pt x="102" y="26"/>
                  </a:cubicBezTo>
                  <a:cubicBezTo>
                    <a:pt x="86" y="7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7" name="Google Shape;19197;p13"/>
            <p:cNvSpPr/>
            <p:nvPr/>
          </p:nvSpPr>
          <p:spPr>
            <a:xfrm>
              <a:off x="-5160577" y="21774"/>
              <a:ext cx="6637" cy="4489"/>
            </a:xfrm>
            <a:custGeom>
              <a:avLst/>
              <a:gdLst/>
              <a:ahLst/>
              <a:cxnLst/>
              <a:rect l="l" t="t" r="r" b="b"/>
              <a:pathLst>
                <a:path w="139" h="94" extrusionOk="0">
                  <a:moveTo>
                    <a:pt x="94" y="0"/>
                  </a:moveTo>
                  <a:cubicBezTo>
                    <a:pt x="79" y="22"/>
                    <a:pt x="1" y="30"/>
                    <a:pt x="72" y="78"/>
                  </a:cubicBezTo>
                  <a:cubicBezTo>
                    <a:pt x="79" y="71"/>
                    <a:pt x="90" y="67"/>
                    <a:pt x="98" y="67"/>
                  </a:cubicBezTo>
                  <a:cubicBezTo>
                    <a:pt x="113" y="67"/>
                    <a:pt x="124" y="78"/>
                    <a:pt x="135" y="93"/>
                  </a:cubicBezTo>
                  <a:cubicBezTo>
                    <a:pt x="139" y="71"/>
                    <a:pt x="124" y="59"/>
                    <a:pt x="113" y="52"/>
                  </a:cubicBezTo>
                  <a:cubicBezTo>
                    <a:pt x="94" y="37"/>
                    <a:pt x="94" y="26"/>
                    <a:pt x="106" y="7"/>
                  </a:cubicBezTo>
                  <a:cubicBezTo>
                    <a:pt x="101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8" name="Google Shape;19198;p13"/>
            <p:cNvSpPr/>
            <p:nvPr/>
          </p:nvSpPr>
          <p:spPr>
            <a:xfrm>
              <a:off x="-4887829" y="144539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38" y="0"/>
                  </a:moveTo>
                  <a:cubicBezTo>
                    <a:pt x="41" y="31"/>
                    <a:pt x="30" y="45"/>
                    <a:pt x="1" y="49"/>
                  </a:cubicBezTo>
                  <a:cubicBezTo>
                    <a:pt x="8" y="57"/>
                    <a:pt x="8" y="64"/>
                    <a:pt x="4" y="71"/>
                  </a:cubicBezTo>
                  <a:cubicBezTo>
                    <a:pt x="4" y="90"/>
                    <a:pt x="8" y="105"/>
                    <a:pt x="27" y="116"/>
                  </a:cubicBezTo>
                  <a:cubicBezTo>
                    <a:pt x="53" y="79"/>
                    <a:pt x="72" y="45"/>
                    <a:pt x="46" y="8"/>
                  </a:cubicBezTo>
                  <a:cubicBezTo>
                    <a:pt x="41" y="4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9" name="Google Shape;19199;p13"/>
            <p:cNvSpPr/>
            <p:nvPr/>
          </p:nvSpPr>
          <p:spPr>
            <a:xfrm>
              <a:off x="-5177719" y="-18432"/>
              <a:ext cx="4202" cy="3820"/>
            </a:xfrm>
            <a:custGeom>
              <a:avLst/>
              <a:gdLst/>
              <a:ahLst/>
              <a:cxnLst/>
              <a:rect l="l" t="t" r="r" b="b"/>
              <a:pathLst>
                <a:path w="88" h="80" extrusionOk="0">
                  <a:moveTo>
                    <a:pt x="68" y="1"/>
                  </a:moveTo>
                  <a:cubicBezTo>
                    <a:pt x="57" y="27"/>
                    <a:pt x="1" y="4"/>
                    <a:pt x="8" y="45"/>
                  </a:cubicBezTo>
                  <a:cubicBezTo>
                    <a:pt x="16" y="79"/>
                    <a:pt x="53" y="64"/>
                    <a:pt x="75" y="75"/>
                  </a:cubicBezTo>
                  <a:cubicBezTo>
                    <a:pt x="75" y="75"/>
                    <a:pt x="83" y="68"/>
                    <a:pt x="87" y="68"/>
                  </a:cubicBezTo>
                  <a:cubicBezTo>
                    <a:pt x="87" y="49"/>
                    <a:pt x="61" y="38"/>
                    <a:pt x="68" y="1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0" name="Google Shape;19200;p13"/>
            <p:cNvSpPr/>
            <p:nvPr/>
          </p:nvSpPr>
          <p:spPr>
            <a:xfrm>
              <a:off x="-5034040" y="103140"/>
              <a:ext cx="4679" cy="6112"/>
            </a:xfrm>
            <a:custGeom>
              <a:avLst/>
              <a:gdLst/>
              <a:ahLst/>
              <a:cxnLst/>
              <a:rect l="l" t="t" r="r" b="b"/>
              <a:pathLst>
                <a:path w="98" h="128" extrusionOk="0">
                  <a:moveTo>
                    <a:pt x="83" y="1"/>
                  </a:moveTo>
                  <a:cubicBezTo>
                    <a:pt x="61" y="37"/>
                    <a:pt x="1" y="68"/>
                    <a:pt x="46" y="127"/>
                  </a:cubicBezTo>
                  <a:cubicBezTo>
                    <a:pt x="57" y="90"/>
                    <a:pt x="75" y="60"/>
                    <a:pt x="98" y="30"/>
                  </a:cubicBezTo>
                  <a:cubicBezTo>
                    <a:pt x="94" y="23"/>
                    <a:pt x="91" y="1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1" name="Google Shape;19201;p13"/>
            <p:cNvSpPr/>
            <p:nvPr/>
          </p:nvSpPr>
          <p:spPr>
            <a:xfrm>
              <a:off x="-5045070" y="-25021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2" y="0"/>
                  </a:moveTo>
                  <a:cubicBezTo>
                    <a:pt x="37" y="0"/>
                    <a:pt x="19" y="4"/>
                    <a:pt x="0" y="16"/>
                  </a:cubicBezTo>
                  <a:cubicBezTo>
                    <a:pt x="8" y="19"/>
                    <a:pt x="11" y="26"/>
                    <a:pt x="15" y="30"/>
                  </a:cubicBezTo>
                  <a:cubicBezTo>
                    <a:pt x="34" y="52"/>
                    <a:pt x="42" y="64"/>
                    <a:pt x="49" y="64"/>
                  </a:cubicBezTo>
                  <a:cubicBezTo>
                    <a:pt x="60" y="64"/>
                    <a:pt x="64" y="52"/>
                    <a:pt x="79" y="23"/>
                  </a:cubicBezTo>
                  <a:cubicBezTo>
                    <a:pt x="79" y="16"/>
                    <a:pt x="87" y="8"/>
                    <a:pt x="90" y="4"/>
                  </a:cubicBezTo>
                  <a:cubicBezTo>
                    <a:pt x="75" y="0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2" name="Google Shape;19202;p13"/>
            <p:cNvSpPr/>
            <p:nvPr/>
          </p:nvSpPr>
          <p:spPr>
            <a:xfrm>
              <a:off x="-5049893" y="85281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1" y="1"/>
                  </a:moveTo>
                  <a:cubicBezTo>
                    <a:pt x="8" y="4"/>
                    <a:pt x="0" y="11"/>
                    <a:pt x="19" y="61"/>
                  </a:cubicBezTo>
                  <a:lnTo>
                    <a:pt x="38" y="61"/>
                  </a:lnTo>
                  <a:cubicBezTo>
                    <a:pt x="71" y="61"/>
                    <a:pt x="75" y="30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3" name="Google Shape;19203;p13"/>
            <p:cNvSpPr/>
            <p:nvPr/>
          </p:nvSpPr>
          <p:spPr>
            <a:xfrm>
              <a:off x="-5445454" y="-65704"/>
              <a:ext cx="5253" cy="3056"/>
            </a:xfrm>
            <a:custGeom>
              <a:avLst/>
              <a:gdLst/>
              <a:ahLst/>
              <a:cxnLst/>
              <a:rect l="l" t="t" r="r" b="b"/>
              <a:pathLst>
                <a:path w="110" h="64" extrusionOk="0">
                  <a:moveTo>
                    <a:pt x="46" y="0"/>
                  </a:moveTo>
                  <a:cubicBezTo>
                    <a:pt x="42" y="0"/>
                    <a:pt x="34" y="0"/>
                    <a:pt x="27" y="11"/>
                  </a:cubicBezTo>
                  <a:cubicBezTo>
                    <a:pt x="75" y="48"/>
                    <a:pt x="1" y="38"/>
                    <a:pt x="8" y="60"/>
                  </a:cubicBezTo>
                  <a:cubicBezTo>
                    <a:pt x="16" y="64"/>
                    <a:pt x="27" y="64"/>
                    <a:pt x="34" y="64"/>
                  </a:cubicBezTo>
                  <a:cubicBezTo>
                    <a:pt x="56" y="64"/>
                    <a:pt x="79" y="56"/>
                    <a:pt x="94" y="30"/>
                  </a:cubicBezTo>
                  <a:cubicBezTo>
                    <a:pt x="94" y="22"/>
                    <a:pt x="109" y="7"/>
                    <a:pt x="94" y="7"/>
                  </a:cubicBezTo>
                  <a:lnTo>
                    <a:pt x="87" y="7"/>
                  </a:lnTo>
                  <a:cubicBezTo>
                    <a:pt x="87" y="11"/>
                    <a:pt x="87" y="11"/>
                    <a:pt x="83" y="11"/>
                  </a:cubicBezTo>
                  <a:cubicBezTo>
                    <a:pt x="79" y="11"/>
                    <a:pt x="72" y="7"/>
                    <a:pt x="64" y="4"/>
                  </a:cubicBezTo>
                  <a:cubicBezTo>
                    <a:pt x="61" y="0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4" name="Google Shape;19204;p13"/>
            <p:cNvSpPr/>
            <p:nvPr/>
          </p:nvSpPr>
          <p:spPr>
            <a:xfrm>
              <a:off x="-5359408" y="138093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41" y="1"/>
                  </a:moveTo>
                  <a:cubicBezTo>
                    <a:pt x="31" y="9"/>
                    <a:pt x="15" y="16"/>
                    <a:pt x="0" y="23"/>
                  </a:cubicBezTo>
                  <a:cubicBezTo>
                    <a:pt x="4" y="35"/>
                    <a:pt x="12" y="46"/>
                    <a:pt x="15" y="57"/>
                  </a:cubicBezTo>
                  <a:cubicBezTo>
                    <a:pt x="19" y="64"/>
                    <a:pt x="23" y="76"/>
                    <a:pt x="26" y="87"/>
                  </a:cubicBezTo>
                  <a:cubicBezTo>
                    <a:pt x="34" y="76"/>
                    <a:pt x="45" y="72"/>
                    <a:pt x="53" y="72"/>
                  </a:cubicBezTo>
                  <a:cubicBezTo>
                    <a:pt x="57" y="72"/>
                    <a:pt x="64" y="76"/>
                    <a:pt x="71" y="83"/>
                  </a:cubicBezTo>
                  <a:cubicBezTo>
                    <a:pt x="76" y="72"/>
                    <a:pt x="79" y="61"/>
                    <a:pt x="79" y="49"/>
                  </a:cubicBezTo>
                  <a:cubicBezTo>
                    <a:pt x="60" y="38"/>
                    <a:pt x="49" y="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5" name="Google Shape;19205;p13"/>
            <p:cNvSpPr/>
            <p:nvPr/>
          </p:nvSpPr>
          <p:spPr>
            <a:xfrm>
              <a:off x="-5132739" y="119231"/>
              <a:ext cx="4679" cy="3915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61" y="0"/>
                  </a:moveTo>
                  <a:cubicBezTo>
                    <a:pt x="49" y="0"/>
                    <a:pt x="39" y="14"/>
                    <a:pt x="31" y="26"/>
                  </a:cubicBezTo>
                  <a:cubicBezTo>
                    <a:pt x="20" y="40"/>
                    <a:pt x="1" y="56"/>
                    <a:pt x="23" y="75"/>
                  </a:cubicBezTo>
                  <a:cubicBezTo>
                    <a:pt x="27" y="82"/>
                    <a:pt x="31" y="82"/>
                    <a:pt x="34" y="82"/>
                  </a:cubicBezTo>
                  <a:cubicBezTo>
                    <a:pt x="42" y="82"/>
                    <a:pt x="46" y="78"/>
                    <a:pt x="49" y="67"/>
                  </a:cubicBezTo>
                  <a:cubicBezTo>
                    <a:pt x="39" y="40"/>
                    <a:pt x="98" y="37"/>
                    <a:pt x="72" y="7"/>
                  </a:cubicBezTo>
                  <a:cubicBezTo>
                    <a:pt x="68" y="4"/>
                    <a:pt x="65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6" name="Google Shape;19206;p13"/>
            <p:cNvSpPr/>
            <p:nvPr/>
          </p:nvSpPr>
          <p:spPr>
            <a:xfrm>
              <a:off x="-5347471" y="27599"/>
              <a:ext cx="3629" cy="4345"/>
            </a:xfrm>
            <a:custGeom>
              <a:avLst/>
              <a:gdLst/>
              <a:ahLst/>
              <a:cxnLst/>
              <a:rect l="l" t="t" r="r" b="b"/>
              <a:pathLst>
                <a:path w="76" h="91" extrusionOk="0">
                  <a:moveTo>
                    <a:pt x="35" y="1"/>
                  </a:moveTo>
                  <a:cubicBezTo>
                    <a:pt x="27" y="1"/>
                    <a:pt x="19" y="5"/>
                    <a:pt x="9" y="8"/>
                  </a:cubicBezTo>
                  <a:cubicBezTo>
                    <a:pt x="0" y="31"/>
                    <a:pt x="9" y="49"/>
                    <a:pt x="23" y="61"/>
                  </a:cubicBezTo>
                  <a:cubicBezTo>
                    <a:pt x="31" y="72"/>
                    <a:pt x="35" y="83"/>
                    <a:pt x="42" y="91"/>
                  </a:cubicBezTo>
                  <a:cubicBezTo>
                    <a:pt x="53" y="75"/>
                    <a:pt x="50" y="49"/>
                    <a:pt x="76" y="46"/>
                  </a:cubicBezTo>
                  <a:cubicBezTo>
                    <a:pt x="64" y="27"/>
                    <a:pt x="57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7" name="Google Shape;19207;p13"/>
            <p:cNvSpPr/>
            <p:nvPr/>
          </p:nvSpPr>
          <p:spPr>
            <a:xfrm>
              <a:off x="-5062928" y="57968"/>
              <a:ext cx="4871" cy="2578"/>
            </a:xfrm>
            <a:custGeom>
              <a:avLst/>
              <a:gdLst/>
              <a:ahLst/>
              <a:cxnLst/>
              <a:rect l="l" t="t" r="r" b="b"/>
              <a:pathLst>
                <a:path w="102" h="54" extrusionOk="0">
                  <a:moveTo>
                    <a:pt x="94" y="0"/>
                  </a:moveTo>
                  <a:lnTo>
                    <a:pt x="94" y="0"/>
                  </a:lnTo>
                  <a:cubicBezTo>
                    <a:pt x="94" y="0"/>
                    <a:pt x="93" y="2"/>
                    <a:pt x="93" y="5"/>
                  </a:cubicBezTo>
                  <a:lnTo>
                    <a:pt x="93" y="5"/>
                  </a:lnTo>
                  <a:cubicBezTo>
                    <a:pt x="93" y="5"/>
                    <a:pt x="94" y="5"/>
                    <a:pt x="94" y="5"/>
                  </a:cubicBezTo>
                  <a:lnTo>
                    <a:pt x="94" y="0"/>
                  </a:lnTo>
                  <a:close/>
                  <a:moveTo>
                    <a:pt x="93" y="5"/>
                  </a:moveTo>
                  <a:cubicBezTo>
                    <a:pt x="81" y="14"/>
                    <a:pt x="66" y="14"/>
                    <a:pt x="52" y="14"/>
                  </a:cubicBezTo>
                  <a:cubicBezTo>
                    <a:pt x="50" y="14"/>
                    <a:pt x="49" y="14"/>
                    <a:pt x="48" y="14"/>
                  </a:cubicBezTo>
                  <a:cubicBezTo>
                    <a:pt x="28" y="14"/>
                    <a:pt x="9" y="15"/>
                    <a:pt x="0" y="38"/>
                  </a:cubicBezTo>
                  <a:cubicBezTo>
                    <a:pt x="4" y="38"/>
                    <a:pt x="12" y="34"/>
                    <a:pt x="16" y="34"/>
                  </a:cubicBezTo>
                  <a:cubicBezTo>
                    <a:pt x="26" y="34"/>
                    <a:pt x="38" y="41"/>
                    <a:pt x="49" y="45"/>
                  </a:cubicBezTo>
                  <a:cubicBezTo>
                    <a:pt x="60" y="49"/>
                    <a:pt x="71" y="53"/>
                    <a:pt x="83" y="53"/>
                  </a:cubicBezTo>
                  <a:lnTo>
                    <a:pt x="90" y="53"/>
                  </a:lnTo>
                  <a:cubicBezTo>
                    <a:pt x="94" y="49"/>
                    <a:pt x="97" y="45"/>
                    <a:pt x="102" y="41"/>
                  </a:cubicBezTo>
                  <a:cubicBezTo>
                    <a:pt x="93" y="33"/>
                    <a:pt x="93" y="14"/>
                    <a:pt x="93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8" name="Google Shape;19208;p13"/>
            <p:cNvSpPr/>
            <p:nvPr/>
          </p:nvSpPr>
          <p:spPr>
            <a:xfrm>
              <a:off x="-5175045" y="270885"/>
              <a:ext cx="4154" cy="4727"/>
            </a:xfrm>
            <a:custGeom>
              <a:avLst/>
              <a:gdLst/>
              <a:ahLst/>
              <a:cxnLst/>
              <a:rect l="l" t="t" r="r" b="b"/>
              <a:pathLst>
                <a:path w="87" h="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7" y="39"/>
                    <a:pt x="1" y="87"/>
                    <a:pt x="61" y="99"/>
                  </a:cubicBezTo>
                  <a:cubicBezTo>
                    <a:pt x="68" y="80"/>
                    <a:pt x="72" y="57"/>
                    <a:pt x="87" y="35"/>
                  </a:cubicBezTo>
                  <a:cubicBezTo>
                    <a:pt x="83" y="35"/>
                    <a:pt x="79" y="31"/>
                    <a:pt x="79" y="27"/>
                  </a:cubicBezTo>
                  <a:cubicBezTo>
                    <a:pt x="76" y="31"/>
                    <a:pt x="68" y="31"/>
                    <a:pt x="64" y="31"/>
                  </a:cubicBezTo>
                  <a:cubicBezTo>
                    <a:pt x="45" y="31"/>
                    <a:pt x="35" y="13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9" name="Google Shape;19209;p13"/>
            <p:cNvSpPr/>
            <p:nvPr/>
          </p:nvSpPr>
          <p:spPr>
            <a:xfrm>
              <a:off x="-5030076" y="-108584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64" y="1"/>
                  </a:moveTo>
                  <a:cubicBezTo>
                    <a:pt x="37" y="4"/>
                    <a:pt x="19" y="16"/>
                    <a:pt x="0" y="30"/>
                  </a:cubicBezTo>
                  <a:cubicBezTo>
                    <a:pt x="11" y="39"/>
                    <a:pt x="23" y="49"/>
                    <a:pt x="34" y="57"/>
                  </a:cubicBezTo>
                  <a:lnTo>
                    <a:pt x="37" y="57"/>
                  </a:lnTo>
                  <a:cubicBezTo>
                    <a:pt x="42" y="57"/>
                    <a:pt x="45" y="61"/>
                    <a:pt x="52" y="61"/>
                  </a:cubicBezTo>
                  <a:cubicBezTo>
                    <a:pt x="56" y="65"/>
                    <a:pt x="64" y="65"/>
                    <a:pt x="68" y="65"/>
                  </a:cubicBezTo>
                  <a:cubicBezTo>
                    <a:pt x="71" y="65"/>
                    <a:pt x="79" y="65"/>
                    <a:pt x="82" y="53"/>
                  </a:cubicBezTo>
                  <a:cubicBezTo>
                    <a:pt x="87" y="34"/>
                    <a:pt x="82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0" name="Google Shape;19210;p13"/>
            <p:cNvSpPr/>
            <p:nvPr/>
          </p:nvSpPr>
          <p:spPr>
            <a:xfrm>
              <a:off x="-5378317" y="218074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49" y="1"/>
                  </a:moveTo>
                  <a:lnTo>
                    <a:pt x="49" y="1"/>
                  </a:lnTo>
                  <a:cubicBezTo>
                    <a:pt x="18" y="8"/>
                    <a:pt x="1" y="27"/>
                    <a:pt x="8" y="61"/>
                  </a:cubicBezTo>
                  <a:cubicBezTo>
                    <a:pt x="15" y="64"/>
                    <a:pt x="23" y="68"/>
                    <a:pt x="34" y="68"/>
                  </a:cubicBezTo>
                  <a:cubicBezTo>
                    <a:pt x="49" y="68"/>
                    <a:pt x="63" y="61"/>
                    <a:pt x="75" y="46"/>
                  </a:cubicBezTo>
                  <a:cubicBezTo>
                    <a:pt x="90" y="23"/>
                    <a:pt x="45" y="23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1" name="Google Shape;19211;p13"/>
            <p:cNvSpPr/>
            <p:nvPr/>
          </p:nvSpPr>
          <p:spPr>
            <a:xfrm>
              <a:off x="-5178961" y="162732"/>
              <a:ext cx="4536" cy="5253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94" y="1"/>
                  </a:moveTo>
                  <a:cubicBezTo>
                    <a:pt x="23" y="27"/>
                    <a:pt x="1" y="54"/>
                    <a:pt x="4" y="109"/>
                  </a:cubicBezTo>
                  <a:cubicBezTo>
                    <a:pt x="27" y="98"/>
                    <a:pt x="38" y="76"/>
                    <a:pt x="42" y="57"/>
                  </a:cubicBezTo>
                  <a:cubicBezTo>
                    <a:pt x="47" y="38"/>
                    <a:pt x="57" y="37"/>
                    <a:pt x="68" y="37"/>
                  </a:cubicBezTo>
                  <a:cubicBezTo>
                    <a:pt x="69" y="37"/>
                    <a:pt x="71" y="37"/>
                    <a:pt x="73" y="37"/>
                  </a:cubicBezTo>
                  <a:cubicBezTo>
                    <a:pt x="78" y="37"/>
                    <a:pt x="83" y="37"/>
                    <a:pt x="87" y="35"/>
                  </a:cubicBezTo>
                  <a:cubicBezTo>
                    <a:pt x="79" y="19"/>
                    <a:pt x="87" y="12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2" name="Google Shape;19212;p13"/>
            <p:cNvSpPr/>
            <p:nvPr/>
          </p:nvSpPr>
          <p:spPr>
            <a:xfrm>
              <a:off x="-5030076" y="250544"/>
              <a:ext cx="5014" cy="4536"/>
            </a:xfrm>
            <a:custGeom>
              <a:avLst/>
              <a:gdLst/>
              <a:ahLst/>
              <a:cxnLst/>
              <a:rect l="l" t="t" r="r" b="b"/>
              <a:pathLst>
                <a:path w="105" h="95" extrusionOk="0">
                  <a:moveTo>
                    <a:pt x="0" y="1"/>
                  </a:moveTo>
                  <a:cubicBezTo>
                    <a:pt x="0" y="38"/>
                    <a:pt x="34" y="61"/>
                    <a:pt x="45" y="94"/>
                  </a:cubicBezTo>
                  <a:cubicBezTo>
                    <a:pt x="56" y="87"/>
                    <a:pt x="64" y="80"/>
                    <a:pt x="75" y="76"/>
                  </a:cubicBezTo>
                  <a:cubicBezTo>
                    <a:pt x="90" y="68"/>
                    <a:pt x="105" y="57"/>
                    <a:pt x="97" y="42"/>
                  </a:cubicBezTo>
                  <a:cubicBezTo>
                    <a:pt x="94" y="35"/>
                    <a:pt x="87" y="31"/>
                    <a:pt x="82" y="31"/>
                  </a:cubicBezTo>
                  <a:cubicBezTo>
                    <a:pt x="75" y="31"/>
                    <a:pt x="68" y="38"/>
                    <a:pt x="60" y="46"/>
                  </a:cubicBezTo>
                  <a:cubicBezTo>
                    <a:pt x="52" y="49"/>
                    <a:pt x="49" y="49"/>
                    <a:pt x="45" y="49"/>
                  </a:cubicBezTo>
                  <a:cubicBezTo>
                    <a:pt x="37" y="49"/>
                    <a:pt x="34" y="38"/>
                    <a:pt x="30" y="27"/>
                  </a:cubicBezTo>
                  <a:cubicBezTo>
                    <a:pt x="30" y="4"/>
                    <a:pt x="15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3" name="Google Shape;19213;p13"/>
            <p:cNvSpPr/>
            <p:nvPr/>
          </p:nvSpPr>
          <p:spPr>
            <a:xfrm>
              <a:off x="-5358883" y="16077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34"/>
                    <a:pt x="30" y="53"/>
                    <a:pt x="46" y="72"/>
                  </a:cubicBezTo>
                  <a:cubicBezTo>
                    <a:pt x="49" y="83"/>
                    <a:pt x="56" y="86"/>
                    <a:pt x="68" y="86"/>
                  </a:cubicBezTo>
                  <a:cubicBezTo>
                    <a:pt x="72" y="86"/>
                    <a:pt x="75" y="83"/>
                    <a:pt x="75" y="83"/>
                  </a:cubicBezTo>
                  <a:cubicBezTo>
                    <a:pt x="91" y="79"/>
                    <a:pt x="91" y="64"/>
                    <a:pt x="91" y="53"/>
                  </a:cubicBezTo>
                  <a:cubicBezTo>
                    <a:pt x="94" y="34"/>
                    <a:pt x="87" y="19"/>
                    <a:pt x="72" y="8"/>
                  </a:cubicBezTo>
                  <a:lnTo>
                    <a:pt x="72" y="8"/>
                  </a:lnTo>
                  <a:cubicBezTo>
                    <a:pt x="68" y="23"/>
                    <a:pt x="79" y="42"/>
                    <a:pt x="56" y="42"/>
                  </a:cubicBezTo>
                  <a:cubicBezTo>
                    <a:pt x="30" y="42"/>
                    <a:pt x="38" y="16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4" name="Google Shape;19214;p13"/>
            <p:cNvSpPr/>
            <p:nvPr/>
          </p:nvSpPr>
          <p:spPr>
            <a:xfrm>
              <a:off x="-5158572" y="8881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33" y="1"/>
                  </a:moveTo>
                  <a:cubicBezTo>
                    <a:pt x="26" y="8"/>
                    <a:pt x="19" y="15"/>
                    <a:pt x="14" y="19"/>
                  </a:cubicBezTo>
                  <a:cubicBezTo>
                    <a:pt x="0" y="46"/>
                    <a:pt x="59" y="46"/>
                    <a:pt x="30" y="75"/>
                  </a:cubicBezTo>
                  <a:lnTo>
                    <a:pt x="48" y="75"/>
                  </a:lnTo>
                  <a:cubicBezTo>
                    <a:pt x="64" y="75"/>
                    <a:pt x="74" y="68"/>
                    <a:pt x="86" y="57"/>
                  </a:cubicBezTo>
                  <a:cubicBezTo>
                    <a:pt x="78" y="27"/>
                    <a:pt x="56" y="12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5" name="Google Shape;19215;p13"/>
            <p:cNvSpPr/>
            <p:nvPr/>
          </p:nvSpPr>
          <p:spPr>
            <a:xfrm>
              <a:off x="-5044019" y="83323"/>
              <a:ext cx="3295" cy="3056"/>
            </a:xfrm>
            <a:custGeom>
              <a:avLst/>
              <a:gdLst/>
              <a:ahLst/>
              <a:cxnLst/>
              <a:rect l="l" t="t" r="r" b="b"/>
              <a:pathLst>
                <a:path w="69" h="64" extrusionOk="0">
                  <a:moveTo>
                    <a:pt x="4" y="0"/>
                  </a:moveTo>
                  <a:cubicBezTo>
                    <a:pt x="8" y="26"/>
                    <a:pt x="1" y="57"/>
                    <a:pt x="34" y="60"/>
                  </a:cubicBezTo>
                  <a:cubicBezTo>
                    <a:pt x="34" y="64"/>
                    <a:pt x="38" y="64"/>
                    <a:pt x="38" y="64"/>
                  </a:cubicBezTo>
                  <a:cubicBezTo>
                    <a:pt x="53" y="64"/>
                    <a:pt x="68" y="45"/>
                    <a:pt x="65" y="30"/>
                  </a:cubicBezTo>
                  <a:cubicBezTo>
                    <a:pt x="60" y="4"/>
                    <a:pt x="42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6" name="Google Shape;19216;p13"/>
            <p:cNvSpPr/>
            <p:nvPr/>
          </p:nvSpPr>
          <p:spPr>
            <a:xfrm>
              <a:off x="-5281432" y="-100896"/>
              <a:ext cx="6160" cy="3438"/>
            </a:xfrm>
            <a:custGeom>
              <a:avLst/>
              <a:gdLst/>
              <a:ahLst/>
              <a:cxnLst/>
              <a:rect l="l" t="t" r="r" b="b"/>
              <a:pathLst>
                <a:path w="129" h="72" extrusionOk="0">
                  <a:moveTo>
                    <a:pt x="31" y="0"/>
                  </a:moveTo>
                  <a:cubicBezTo>
                    <a:pt x="23" y="0"/>
                    <a:pt x="13" y="0"/>
                    <a:pt x="1" y="8"/>
                  </a:cubicBezTo>
                  <a:cubicBezTo>
                    <a:pt x="16" y="19"/>
                    <a:pt x="31" y="35"/>
                    <a:pt x="49" y="45"/>
                  </a:cubicBezTo>
                  <a:cubicBezTo>
                    <a:pt x="49" y="42"/>
                    <a:pt x="53" y="42"/>
                    <a:pt x="57" y="42"/>
                  </a:cubicBezTo>
                  <a:cubicBezTo>
                    <a:pt x="68" y="42"/>
                    <a:pt x="80" y="49"/>
                    <a:pt x="87" y="57"/>
                  </a:cubicBezTo>
                  <a:cubicBezTo>
                    <a:pt x="94" y="64"/>
                    <a:pt x="106" y="71"/>
                    <a:pt x="117" y="71"/>
                  </a:cubicBezTo>
                  <a:lnTo>
                    <a:pt x="128" y="71"/>
                  </a:lnTo>
                  <a:cubicBezTo>
                    <a:pt x="94" y="49"/>
                    <a:pt x="75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7" name="Google Shape;19217;p13"/>
            <p:cNvSpPr/>
            <p:nvPr/>
          </p:nvSpPr>
          <p:spPr>
            <a:xfrm>
              <a:off x="-5076680" y="6064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8" y="1"/>
                  </a:moveTo>
                  <a:cubicBezTo>
                    <a:pt x="31" y="8"/>
                    <a:pt x="19" y="11"/>
                    <a:pt x="8" y="16"/>
                  </a:cubicBezTo>
                  <a:cubicBezTo>
                    <a:pt x="0" y="56"/>
                    <a:pt x="23" y="75"/>
                    <a:pt x="60" y="75"/>
                  </a:cubicBezTo>
                  <a:cubicBezTo>
                    <a:pt x="68" y="68"/>
                    <a:pt x="71" y="61"/>
                    <a:pt x="79" y="53"/>
                  </a:cubicBezTo>
                  <a:cubicBezTo>
                    <a:pt x="60" y="38"/>
                    <a:pt x="49" y="19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8" name="Google Shape;19218;p13"/>
            <p:cNvSpPr/>
            <p:nvPr/>
          </p:nvSpPr>
          <p:spPr>
            <a:xfrm>
              <a:off x="-5067035" y="69046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53" y="0"/>
                  </a:moveTo>
                  <a:cubicBezTo>
                    <a:pt x="45" y="8"/>
                    <a:pt x="41" y="11"/>
                    <a:pt x="34" y="11"/>
                  </a:cubicBezTo>
                  <a:cubicBezTo>
                    <a:pt x="26" y="11"/>
                    <a:pt x="19" y="8"/>
                    <a:pt x="12" y="4"/>
                  </a:cubicBezTo>
                  <a:lnTo>
                    <a:pt x="12" y="4"/>
                  </a:lnTo>
                  <a:cubicBezTo>
                    <a:pt x="4" y="30"/>
                    <a:pt x="0" y="56"/>
                    <a:pt x="31" y="75"/>
                  </a:cubicBezTo>
                  <a:cubicBezTo>
                    <a:pt x="41" y="68"/>
                    <a:pt x="49" y="49"/>
                    <a:pt x="68" y="49"/>
                  </a:cubicBezTo>
                  <a:lnTo>
                    <a:pt x="71" y="49"/>
                  </a:lnTo>
                  <a:cubicBezTo>
                    <a:pt x="76" y="30"/>
                    <a:pt x="76" y="11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9" name="Google Shape;19219;p13"/>
            <p:cNvSpPr/>
            <p:nvPr/>
          </p:nvSpPr>
          <p:spPr>
            <a:xfrm>
              <a:off x="-4915142" y="130262"/>
              <a:ext cx="3438" cy="3772"/>
            </a:xfrm>
            <a:custGeom>
              <a:avLst/>
              <a:gdLst/>
              <a:ahLst/>
              <a:cxnLst/>
              <a:rect l="l" t="t" r="r" b="b"/>
              <a:pathLst>
                <a:path w="72" h="79" extrusionOk="0">
                  <a:moveTo>
                    <a:pt x="35" y="1"/>
                  </a:moveTo>
                  <a:cubicBezTo>
                    <a:pt x="30" y="1"/>
                    <a:pt x="23" y="1"/>
                    <a:pt x="19" y="4"/>
                  </a:cubicBezTo>
                  <a:cubicBezTo>
                    <a:pt x="1" y="23"/>
                    <a:pt x="19" y="42"/>
                    <a:pt x="23" y="61"/>
                  </a:cubicBezTo>
                  <a:cubicBezTo>
                    <a:pt x="27" y="68"/>
                    <a:pt x="38" y="75"/>
                    <a:pt x="42" y="79"/>
                  </a:cubicBezTo>
                  <a:cubicBezTo>
                    <a:pt x="64" y="68"/>
                    <a:pt x="64" y="45"/>
                    <a:pt x="71" y="23"/>
                  </a:cubicBezTo>
                  <a:cubicBezTo>
                    <a:pt x="61" y="11"/>
                    <a:pt x="49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0" name="Google Shape;19220;p13"/>
            <p:cNvSpPr/>
            <p:nvPr/>
          </p:nvSpPr>
          <p:spPr>
            <a:xfrm>
              <a:off x="-4953867" y="-4555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5" y="1"/>
                  </a:moveTo>
                  <a:cubicBezTo>
                    <a:pt x="38" y="1"/>
                    <a:pt x="27" y="1"/>
                    <a:pt x="16" y="4"/>
                  </a:cubicBezTo>
                  <a:cubicBezTo>
                    <a:pt x="11" y="11"/>
                    <a:pt x="4" y="19"/>
                    <a:pt x="0" y="30"/>
                  </a:cubicBezTo>
                  <a:cubicBezTo>
                    <a:pt x="11" y="34"/>
                    <a:pt x="23" y="45"/>
                    <a:pt x="38" y="49"/>
                  </a:cubicBezTo>
                  <a:cubicBezTo>
                    <a:pt x="45" y="53"/>
                    <a:pt x="49" y="56"/>
                    <a:pt x="56" y="56"/>
                  </a:cubicBezTo>
                  <a:cubicBezTo>
                    <a:pt x="64" y="56"/>
                    <a:pt x="71" y="49"/>
                    <a:pt x="75" y="34"/>
                  </a:cubicBezTo>
                  <a:cubicBezTo>
                    <a:pt x="75" y="11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1" name="Google Shape;19221;p13"/>
            <p:cNvSpPr/>
            <p:nvPr/>
          </p:nvSpPr>
          <p:spPr>
            <a:xfrm>
              <a:off x="-5173995" y="165071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50" y="0"/>
                  </a:moveTo>
                  <a:cubicBezTo>
                    <a:pt x="42" y="5"/>
                    <a:pt x="31" y="8"/>
                    <a:pt x="23" y="8"/>
                  </a:cubicBezTo>
                  <a:cubicBezTo>
                    <a:pt x="20" y="8"/>
                    <a:pt x="13" y="8"/>
                    <a:pt x="9" y="5"/>
                  </a:cubicBezTo>
                  <a:lnTo>
                    <a:pt x="9" y="5"/>
                  </a:lnTo>
                  <a:cubicBezTo>
                    <a:pt x="1" y="34"/>
                    <a:pt x="28" y="41"/>
                    <a:pt x="42" y="53"/>
                  </a:cubicBezTo>
                  <a:cubicBezTo>
                    <a:pt x="54" y="60"/>
                    <a:pt x="65" y="72"/>
                    <a:pt x="76" y="79"/>
                  </a:cubicBezTo>
                  <a:lnTo>
                    <a:pt x="80" y="79"/>
                  </a:lnTo>
                  <a:cubicBezTo>
                    <a:pt x="91" y="45"/>
                    <a:pt x="68" y="22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2" name="Google Shape;19222;p13"/>
            <p:cNvSpPr/>
            <p:nvPr/>
          </p:nvSpPr>
          <p:spPr>
            <a:xfrm>
              <a:off x="-5352102" y="136708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38" y="0"/>
                  </a:moveTo>
                  <a:cubicBezTo>
                    <a:pt x="27" y="0"/>
                    <a:pt x="19" y="7"/>
                    <a:pt x="1" y="19"/>
                  </a:cubicBezTo>
                  <a:cubicBezTo>
                    <a:pt x="19" y="26"/>
                    <a:pt x="30" y="30"/>
                    <a:pt x="38" y="30"/>
                  </a:cubicBezTo>
                  <a:cubicBezTo>
                    <a:pt x="49" y="33"/>
                    <a:pt x="61" y="49"/>
                    <a:pt x="71" y="49"/>
                  </a:cubicBezTo>
                  <a:cubicBezTo>
                    <a:pt x="75" y="49"/>
                    <a:pt x="80" y="49"/>
                    <a:pt x="87" y="41"/>
                  </a:cubicBezTo>
                  <a:cubicBezTo>
                    <a:pt x="90" y="38"/>
                    <a:pt x="90" y="26"/>
                    <a:pt x="87" y="23"/>
                  </a:cubicBezTo>
                  <a:cubicBezTo>
                    <a:pt x="80" y="0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3" name="Google Shape;19223;p13"/>
            <p:cNvSpPr/>
            <p:nvPr/>
          </p:nvSpPr>
          <p:spPr>
            <a:xfrm>
              <a:off x="-5030793" y="-30035"/>
              <a:ext cx="4871" cy="5205"/>
            </a:xfrm>
            <a:custGeom>
              <a:avLst/>
              <a:gdLst/>
              <a:ahLst/>
              <a:cxnLst/>
              <a:rect l="l" t="t" r="r" b="b"/>
              <a:pathLst>
                <a:path w="102" h="109" extrusionOk="0">
                  <a:moveTo>
                    <a:pt x="90" y="0"/>
                  </a:moveTo>
                  <a:lnTo>
                    <a:pt x="90" y="0"/>
                  </a:lnTo>
                  <a:cubicBezTo>
                    <a:pt x="75" y="23"/>
                    <a:pt x="67" y="49"/>
                    <a:pt x="34" y="53"/>
                  </a:cubicBezTo>
                  <a:cubicBezTo>
                    <a:pt x="23" y="57"/>
                    <a:pt x="12" y="60"/>
                    <a:pt x="0" y="64"/>
                  </a:cubicBezTo>
                  <a:cubicBezTo>
                    <a:pt x="4" y="79"/>
                    <a:pt x="4" y="94"/>
                    <a:pt x="4" y="109"/>
                  </a:cubicBezTo>
                  <a:cubicBezTo>
                    <a:pt x="15" y="94"/>
                    <a:pt x="26" y="90"/>
                    <a:pt x="41" y="90"/>
                  </a:cubicBezTo>
                  <a:lnTo>
                    <a:pt x="83" y="90"/>
                  </a:lnTo>
                  <a:cubicBezTo>
                    <a:pt x="67" y="76"/>
                    <a:pt x="64" y="60"/>
                    <a:pt x="79" y="45"/>
                  </a:cubicBezTo>
                  <a:cubicBezTo>
                    <a:pt x="90" y="31"/>
                    <a:pt x="102" y="19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4" name="Google Shape;19224;p13"/>
            <p:cNvSpPr/>
            <p:nvPr/>
          </p:nvSpPr>
          <p:spPr>
            <a:xfrm>
              <a:off x="-4905831" y="1590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9" y="1"/>
                  </a:moveTo>
                  <a:cubicBezTo>
                    <a:pt x="41" y="1"/>
                    <a:pt x="33" y="8"/>
                    <a:pt x="30" y="19"/>
                  </a:cubicBezTo>
                  <a:cubicBezTo>
                    <a:pt x="23" y="34"/>
                    <a:pt x="15" y="45"/>
                    <a:pt x="0" y="49"/>
                  </a:cubicBezTo>
                  <a:cubicBezTo>
                    <a:pt x="7" y="64"/>
                    <a:pt x="7" y="82"/>
                    <a:pt x="23" y="82"/>
                  </a:cubicBezTo>
                  <a:cubicBezTo>
                    <a:pt x="26" y="82"/>
                    <a:pt x="30" y="82"/>
                    <a:pt x="37" y="79"/>
                  </a:cubicBezTo>
                  <a:cubicBezTo>
                    <a:pt x="41" y="75"/>
                    <a:pt x="49" y="68"/>
                    <a:pt x="52" y="60"/>
                  </a:cubicBezTo>
                  <a:cubicBezTo>
                    <a:pt x="56" y="45"/>
                    <a:pt x="56" y="27"/>
                    <a:pt x="67" y="11"/>
                  </a:cubicBezTo>
                  <a:lnTo>
                    <a:pt x="67" y="8"/>
                  </a:lnTo>
                  <a:cubicBezTo>
                    <a:pt x="59" y="4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5" name="Google Shape;19225;p13"/>
            <p:cNvSpPr/>
            <p:nvPr/>
          </p:nvSpPr>
          <p:spPr>
            <a:xfrm>
              <a:off x="-5095971" y="-58208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57" y="0"/>
                  </a:moveTo>
                  <a:lnTo>
                    <a:pt x="57" y="0"/>
                  </a:lnTo>
                  <a:cubicBezTo>
                    <a:pt x="38" y="41"/>
                    <a:pt x="46" y="97"/>
                    <a:pt x="1" y="131"/>
                  </a:cubicBezTo>
                  <a:cubicBezTo>
                    <a:pt x="76" y="83"/>
                    <a:pt x="87" y="6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6" name="Google Shape;19226;p13"/>
            <p:cNvSpPr/>
            <p:nvPr/>
          </p:nvSpPr>
          <p:spPr>
            <a:xfrm>
              <a:off x="-5071141" y="-1144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31" y="0"/>
                  </a:moveTo>
                  <a:cubicBezTo>
                    <a:pt x="23" y="0"/>
                    <a:pt x="15" y="5"/>
                    <a:pt x="8" y="12"/>
                  </a:cubicBezTo>
                  <a:cubicBezTo>
                    <a:pt x="0" y="23"/>
                    <a:pt x="5" y="38"/>
                    <a:pt x="12" y="38"/>
                  </a:cubicBezTo>
                  <a:cubicBezTo>
                    <a:pt x="27" y="41"/>
                    <a:pt x="41" y="49"/>
                    <a:pt x="53" y="49"/>
                  </a:cubicBezTo>
                  <a:cubicBezTo>
                    <a:pt x="64" y="49"/>
                    <a:pt x="72" y="45"/>
                    <a:pt x="79" y="38"/>
                  </a:cubicBezTo>
                  <a:cubicBezTo>
                    <a:pt x="86" y="27"/>
                    <a:pt x="79" y="19"/>
                    <a:pt x="64" y="8"/>
                  </a:cubicBezTo>
                  <a:lnTo>
                    <a:pt x="60" y="8"/>
                  </a:lnTo>
                  <a:cubicBezTo>
                    <a:pt x="57" y="8"/>
                    <a:pt x="53" y="8"/>
                    <a:pt x="45" y="5"/>
                  </a:cubicBezTo>
                  <a:cubicBezTo>
                    <a:pt x="41" y="5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7" name="Google Shape;19227;p13"/>
            <p:cNvSpPr/>
            <p:nvPr/>
          </p:nvSpPr>
          <p:spPr>
            <a:xfrm>
              <a:off x="-4934576" y="135275"/>
              <a:ext cx="3247" cy="4107"/>
            </a:xfrm>
            <a:custGeom>
              <a:avLst/>
              <a:gdLst/>
              <a:ahLst/>
              <a:cxnLst/>
              <a:rect l="l" t="t" r="r" b="b"/>
              <a:pathLst>
                <a:path w="68" h="86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30"/>
                    <a:pt x="4" y="41"/>
                    <a:pt x="49" y="86"/>
                  </a:cubicBezTo>
                  <a:cubicBezTo>
                    <a:pt x="52" y="79"/>
                    <a:pt x="60" y="68"/>
                    <a:pt x="67" y="60"/>
                  </a:cubicBezTo>
                  <a:cubicBezTo>
                    <a:pt x="52" y="41"/>
                    <a:pt x="64" y="11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8" name="Google Shape;19228;p13"/>
            <p:cNvSpPr/>
            <p:nvPr/>
          </p:nvSpPr>
          <p:spPr>
            <a:xfrm>
              <a:off x="-5259802" y="286070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8" y="0"/>
                  </a:moveTo>
                  <a:cubicBezTo>
                    <a:pt x="4" y="12"/>
                    <a:pt x="4" y="23"/>
                    <a:pt x="0" y="35"/>
                  </a:cubicBezTo>
                  <a:cubicBezTo>
                    <a:pt x="4" y="50"/>
                    <a:pt x="4" y="68"/>
                    <a:pt x="8" y="83"/>
                  </a:cubicBezTo>
                  <a:lnTo>
                    <a:pt x="22" y="83"/>
                  </a:lnTo>
                  <a:cubicBezTo>
                    <a:pt x="49" y="83"/>
                    <a:pt x="57" y="64"/>
                    <a:pt x="57" y="38"/>
                  </a:cubicBezTo>
                  <a:cubicBezTo>
                    <a:pt x="38" y="27"/>
                    <a:pt x="34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9" name="Google Shape;19229;p13"/>
            <p:cNvSpPr/>
            <p:nvPr/>
          </p:nvSpPr>
          <p:spPr>
            <a:xfrm>
              <a:off x="-5123428" y="2366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19" y="0"/>
                  </a:moveTo>
                  <a:cubicBezTo>
                    <a:pt x="15" y="0"/>
                    <a:pt x="15" y="0"/>
                    <a:pt x="11" y="4"/>
                  </a:cubicBezTo>
                  <a:cubicBezTo>
                    <a:pt x="1" y="23"/>
                    <a:pt x="15" y="38"/>
                    <a:pt x="23" y="49"/>
                  </a:cubicBezTo>
                  <a:cubicBezTo>
                    <a:pt x="30" y="57"/>
                    <a:pt x="37" y="60"/>
                    <a:pt x="45" y="60"/>
                  </a:cubicBezTo>
                  <a:cubicBezTo>
                    <a:pt x="56" y="60"/>
                    <a:pt x="68" y="57"/>
                    <a:pt x="79" y="53"/>
                  </a:cubicBezTo>
                  <a:cubicBezTo>
                    <a:pt x="90" y="49"/>
                    <a:pt x="94" y="38"/>
                    <a:pt x="90" y="26"/>
                  </a:cubicBezTo>
                  <a:cubicBezTo>
                    <a:pt x="86" y="19"/>
                    <a:pt x="82" y="19"/>
                    <a:pt x="79" y="19"/>
                  </a:cubicBezTo>
                  <a:cubicBezTo>
                    <a:pt x="75" y="19"/>
                    <a:pt x="71" y="23"/>
                    <a:pt x="68" y="23"/>
                  </a:cubicBezTo>
                  <a:cubicBezTo>
                    <a:pt x="63" y="26"/>
                    <a:pt x="56" y="31"/>
                    <a:pt x="53" y="31"/>
                  </a:cubicBezTo>
                  <a:cubicBezTo>
                    <a:pt x="34" y="26"/>
                    <a:pt x="37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0" name="Google Shape;19230;p13"/>
            <p:cNvSpPr/>
            <p:nvPr/>
          </p:nvSpPr>
          <p:spPr>
            <a:xfrm>
              <a:off x="-5182542" y="75636"/>
              <a:ext cx="3486" cy="5062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23" y="1"/>
                  </a:moveTo>
                  <a:cubicBezTo>
                    <a:pt x="1" y="16"/>
                    <a:pt x="23" y="34"/>
                    <a:pt x="16" y="53"/>
                  </a:cubicBezTo>
                  <a:cubicBezTo>
                    <a:pt x="23" y="72"/>
                    <a:pt x="12" y="106"/>
                    <a:pt x="42" y="106"/>
                  </a:cubicBezTo>
                  <a:cubicBezTo>
                    <a:pt x="45" y="106"/>
                    <a:pt x="50" y="101"/>
                    <a:pt x="53" y="101"/>
                  </a:cubicBezTo>
                  <a:cubicBezTo>
                    <a:pt x="42" y="68"/>
                    <a:pt x="72" y="23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1" name="Google Shape;19231;p13"/>
            <p:cNvSpPr/>
            <p:nvPr/>
          </p:nvSpPr>
          <p:spPr>
            <a:xfrm>
              <a:off x="-5196246" y="-125869"/>
              <a:ext cx="3581" cy="4680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63" y="0"/>
                  </a:moveTo>
                  <a:cubicBezTo>
                    <a:pt x="60" y="0"/>
                    <a:pt x="52" y="8"/>
                    <a:pt x="45" y="15"/>
                  </a:cubicBezTo>
                  <a:cubicBezTo>
                    <a:pt x="45" y="42"/>
                    <a:pt x="11" y="42"/>
                    <a:pt x="8" y="64"/>
                  </a:cubicBezTo>
                  <a:cubicBezTo>
                    <a:pt x="15" y="75"/>
                    <a:pt x="8" y="82"/>
                    <a:pt x="0" y="90"/>
                  </a:cubicBezTo>
                  <a:lnTo>
                    <a:pt x="0" y="97"/>
                  </a:lnTo>
                  <a:cubicBezTo>
                    <a:pt x="26" y="97"/>
                    <a:pt x="41" y="71"/>
                    <a:pt x="63" y="68"/>
                  </a:cubicBezTo>
                  <a:cubicBezTo>
                    <a:pt x="68" y="49"/>
                    <a:pt x="75" y="34"/>
                    <a:pt x="71" y="19"/>
                  </a:cubicBezTo>
                  <a:cubicBezTo>
                    <a:pt x="71" y="4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2" name="Google Shape;19232;p13"/>
            <p:cNvSpPr/>
            <p:nvPr/>
          </p:nvSpPr>
          <p:spPr>
            <a:xfrm>
              <a:off x="-5082028" y="20102"/>
              <a:ext cx="3629" cy="3820"/>
            </a:xfrm>
            <a:custGeom>
              <a:avLst/>
              <a:gdLst/>
              <a:ahLst/>
              <a:cxnLst/>
              <a:rect l="l" t="t" r="r" b="b"/>
              <a:pathLst>
                <a:path w="76" h="80" extrusionOk="0">
                  <a:moveTo>
                    <a:pt x="41" y="1"/>
                  </a:moveTo>
                  <a:cubicBezTo>
                    <a:pt x="26" y="20"/>
                    <a:pt x="15" y="39"/>
                    <a:pt x="0" y="61"/>
                  </a:cubicBezTo>
                  <a:lnTo>
                    <a:pt x="12" y="72"/>
                  </a:lnTo>
                  <a:cubicBezTo>
                    <a:pt x="15" y="75"/>
                    <a:pt x="19" y="75"/>
                    <a:pt x="23" y="80"/>
                  </a:cubicBezTo>
                  <a:cubicBezTo>
                    <a:pt x="45" y="68"/>
                    <a:pt x="64" y="61"/>
                    <a:pt x="76" y="42"/>
                  </a:cubicBezTo>
                  <a:lnTo>
                    <a:pt x="71" y="39"/>
                  </a:lnTo>
                  <a:cubicBezTo>
                    <a:pt x="64" y="23"/>
                    <a:pt x="53" y="13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3" name="Google Shape;19233;p13"/>
            <p:cNvSpPr/>
            <p:nvPr/>
          </p:nvSpPr>
          <p:spPr>
            <a:xfrm>
              <a:off x="-4962080" y="-74872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49" y="1"/>
                  </a:moveTo>
                  <a:cubicBezTo>
                    <a:pt x="42" y="1"/>
                    <a:pt x="42" y="16"/>
                    <a:pt x="38" y="23"/>
                  </a:cubicBezTo>
                  <a:cubicBezTo>
                    <a:pt x="26" y="39"/>
                    <a:pt x="0" y="65"/>
                    <a:pt x="45" y="65"/>
                  </a:cubicBezTo>
                  <a:cubicBezTo>
                    <a:pt x="45" y="65"/>
                    <a:pt x="49" y="65"/>
                    <a:pt x="49" y="61"/>
                  </a:cubicBezTo>
                  <a:lnTo>
                    <a:pt x="53" y="61"/>
                  </a:lnTo>
                  <a:cubicBezTo>
                    <a:pt x="57" y="61"/>
                    <a:pt x="60" y="65"/>
                    <a:pt x="64" y="65"/>
                  </a:cubicBezTo>
                  <a:lnTo>
                    <a:pt x="76" y="65"/>
                  </a:lnTo>
                  <a:cubicBezTo>
                    <a:pt x="79" y="65"/>
                    <a:pt x="83" y="65"/>
                    <a:pt x="86" y="61"/>
                  </a:cubicBezTo>
                  <a:cubicBezTo>
                    <a:pt x="90" y="39"/>
                    <a:pt x="71" y="28"/>
                    <a:pt x="60" y="13"/>
                  </a:cubicBezTo>
                  <a:cubicBezTo>
                    <a:pt x="57" y="5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4" name="Google Shape;19234;p13"/>
            <p:cNvSpPr/>
            <p:nvPr/>
          </p:nvSpPr>
          <p:spPr>
            <a:xfrm>
              <a:off x="-4887113" y="-239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2" y="1"/>
                  </a:moveTo>
                  <a:cubicBezTo>
                    <a:pt x="26" y="8"/>
                    <a:pt x="15" y="16"/>
                    <a:pt x="0" y="23"/>
                  </a:cubicBezTo>
                  <a:cubicBezTo>
                    <a:pt x="23" y="42"/>
                    <a:pt x="26" y="72"/>
                    <a:pt x="53" y="87"/>
                  </a:cubicBezTo>
                  <a:cubicBezTo>
                    <a:pt x="86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5" name="Google Shape;19235;p13"/>
            <p:cNvSpPr/>
            <p:nvPr/>
          </p:nvSpPr>
          <p:spPr>
            <a:xfrm>
              <a:off x="-5175380" y="12472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30" y="1"/>
                  </a:moveTo>
                  <a:cubicBezTo>
                    <a:pt x="19" y="12"/>
                    <a:pt x="12" y="23"/>
                    <a:pt x="0" y="34"/>
                  </a:cubicBezTo>
                  <a:cubicBezTo>
                    <a:pt x="4" y="38"/>
                    <a:pt x="8" y="42"/>
                    <a:pt x="12" y="46"/>
                  </a:cubicBezTo>
                  <a:cubicBezTo>
                    <a:pt x="19" y="64"/>
                    <a:pt x="30" y="75"/>
                    <a:pt x="38" y="75"/>
                  </a:cubicBezTo>
                  <a:cubicBezTo>
                    <a:pt x="45" y="75"/>
                    <a:pt x="57" y="68"/>
                    <a:pt x="68" y="49"/>
                  </a:cubicBezTo>
                  <a:cubicBezTo>
                    <a:pt x="60" y="30"/>
                    <a:pt x="52" y="12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6" name="Google Shape;19236;p13"/>
            <p:cNvSpPr/>
            <p:nvPr/>
          </p:nvSpPr>
          <p:spPr>
            <a:xfrm>
              <a:off x="-5214821" y="-144969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19" y="0"/>
                  </a:moveTo>
                  <a:lnTo>
                    <a:pt x="19" y="4"/>
                  </a:lnTo>
                  <a:cubicBezTo>
                    <a:pt x="4" y="23"/>
                    <a:pt x="0" y="45"/>
                    <a:pt x="26" y="64"/>
                  </a:cubicBezTo>
                  <a:cubicBezTo>
                    <a:pt x="45" y="56"/>
                    <a:pt x="67" y="52"/>
                    <a:pt x="86" y="38"/>
                  </a:cubicBezTo>
                  <a:cubicBezTo>
                    <a:pt x="71" y="11"/>
                    <a:pt x="38" y="16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7" name="Google Shape;19237;p13"/>
            <p:cNvSpPr/>
            <p:nvPr/>
          </p:nvSpPr>
          <p:spPr>
            <a:xfrm>
              <a:off x="-5245190" y="-208716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6"/>
                  </a:moveTo>
                  <a:cubicBezTo>
                    <a:pt x="61" y="34"/>
                    <a:pt x="1" y="0"/>
                    <a:pt x="4" y="64"/>
                  </a:cubicBezTo>
                  <a:cubicBezTo>
                    <a:pt x="42" y="60"/>
                    <a:pt x="79" y="64"/>
                    <a:pt x="94" y="23"/>
                  </a:cubicBezTo>
                  <a:cubicBezTo>
                    <a:pt x="91" y="19"/>
                    <a:pt x="87" y="16"/>
                    <a:pt x="83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8" name="Google Shape;19238;p13"/>
            <p:cNvSpPr/>
            <p:nvPr/>
          </p:nvSpPr>
          <p:spPr>
            <a:xfrm>
              <a:off x="-5074866" y="175433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64" y="0"/>
                  </a:moveTo>
                  <a:cubicBezTo>
                    <a:pt x="38" y="4"/>
                    <a:pt x="26" y="26"/>
                    <a:pt x="7" y="38"/>
                  </a:cubicBezTo>
                  <a:cubicBezTo>
                    <a:pt x="4" y="45"/>
                    <a:pt x="4" y="49"/>
                    <a:pt x="0" y="52"/>
                  </a:cubicBezTo>
                  <a:lnTo>
                    <a:pt x="4" y="52"/>
                  </a:lnTo>
                  <a:cubicBezTo>
                    <a:pt x="11" y="60"/>
                    <a:pt x="19" y="79"/>
                    <a:pt x="26" y="79"/>
                  </a:cubicBezTo>
                  <a:cubicBezTo>
                    <a:pt x="30" y="79"/>
                    <a:pt x="38" y="75"/>
                    <a:pt x="41" y="52"/>
                  </a:cubicBezTo>
                  <a:cubicBezTo>
                    <a:pt x="45" y="41"/>
                    <a:pt x="67" y="30"/>
                    <a:pt x="83" y="23"/>
                  </a:cubicBezTo>
                  <a:cubicBezTo>
                    <a:pt x="75" y="15"/>
                    <a:pt x="67" y="7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9" name="Google Shape;19239;p13"/>
            <p:cNvSpPr/>
            <p:nvPr/>
          </p:nvSpPr>
          <p:spPr>
            <a:xfrm>
              <a:off x="-4989537" y="-20008"/>
              <a:ext cx="4679" cy="3916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41" y="0"/>
                  </a:moveTo>
                  <a:cubicBezTo>
                    <a:pt x="37" y="0"/>
                    <a:pt x="30" y="0"/>
                    <a:pt x="26" y="7"/>
                  </a:cubicBezTo>
                  <a:cubicBezTo>
                    <a:pt x="0" y="34"/>
                    <a:pt x="33" y="60"/>
                    <a:pt x="52" y="82"/>
                  </a:cubicBezTo>
                  <a:cubicBezTo>
                    <a:pt x="59" y="63"/>
                    <a:pt x="49" y="30"/>
                    <a:pt x="75" y="30"/>
                  </a:cubicBezTo>
                  <a:lnTo>
                    <a:pt x="78" y="30"/>
                  </a:lnTo>
                  <a:cubicBezTo>
                    <a:pt x="85" y="30"/>
                    <a:pt x="90" y="34"/>
                    <a:pt x="97" y="34"/>
                  </a:cubicBezTo>
                  <a:cubicBezTo>
                    <a:pt x="78" y="26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0" name="Google Shape;19240;p13"/>
            <p:cNvSpPr/>
            <p:nvPr/>
          </p:nvSpPr>
          <p:spPr>
            <a:xfrm>
              <a:off x="-4884248" y="13580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19"/>
                    <a:pt x="49" y="26"/>
                    <a:pt x="38" y="26"/>
                  </a:cubicBezTo>
                  <a:cubicBezTo>
                    <a:pt x="26" y="26"/>
                    <a:pt x="16" y="23"/>
                    <a:pt x="8" y="23"/>
                  </a:cubicBezTo>
                  <a:cubicBezTo>
                    <a:pt x="0" y="30"/>
                    <a:pt x="0" y="34"/>
                    <a:pt x="8" y="42"/>
                  </a:cubicBezTo>
                  <a:cubicBezTo>
                    <a:pt x="30" y="52"/>
                    <a:pt x="45" y="60"/>
                    <a:pt x="52" y="60"/>
                  </a:cubicBezTo>
                  <a:cubicBezTo>
                    <a:pt x="68" y="60"/>
                    <a:pt x="68" y="42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1" name="Google Shape;19241;p13"/>
            <p:cNvSpPr/>
            <p:nvPr/>
          </p:nvSpPr>
          <p:spPr>
            <a:xfrm>
              <a:off x="-5141620" y="-61598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01" y="0"/>
                  </a:moveTo>
                  <a:cubicBezTo>
                    <a:pt x="63" y="26"/>
                    <a:pt x="30" y="30"/>
                    <a:pt x="0" y="41"/>
                  </a:cubicBezTo>
                  <a:cubicBezTo>
                    <a:pt x="15" y="59"/>
                    <a:pt x="52" y="45"/>
                    <a:pt x="52" y="78"/>
                  </a:cubicBezTo>
                  <a:cubicBezTo>
                    <a:pt x="56" y="82"/>
                    <a:pt x="60" y="86"/>
                    <a:pt x="60" y="90"/>
                  </a:cubicBezTo>
                  <a:cubicBezTo>
                    <a:pt x="71" y="64"/>
                    <a:pt x="82" y="3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2" name="Google Shape;19242;p13"/>
            <p:cNvSpPr/>
            <p:nvPr/>
          </p:nvSpPr>
          <p:spPr>
            <a:xfrm>
              <a:off x="-5353535" y="142390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31"/>
                    <a:pt x="1" y="49"/>
                    <a:pt x="31" y="94"/>
                  </a:cubicBezTo>
                  <a:cubicBezTo>
                    <a:pt x="60" y="68"/>
                    <a:pt x="94" y="45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3" name="Google Shape;19243;p13"/>
            <p:cNvSpPr/>
            <p:nvPr/>
          </p:nvSpPr>
          <p:spPr>
            <a:xfrm>
              <a:off x="-5128441" y="114695"/>
              <a:ext cx="3438" cy="3486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64" y="1"/>
                  </a:moveTo>
                  <a:lnTo>
                    <a:pt x="64" y="1"/>
                  </a:lnTo>
                  <a:cubicBezTo>
                    <a:pt x="42" y="23"/>
                    <a:pt x="23" y="50"/>
                    <a:pt x="1" y="73"/>
                  </a:cubicBezTo>
                  <a:lnTo>
                    <a:pt x="34" y="73"/>
                  </a:lnTo>
                  <a:cubicBezTo>
                    <a:pt x="71" y="73"/>
                    <a:pt x="71" y="6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4" name="Google Shape;19244;p13"/>
            <p:cNvSpPr/>
            <p:nvPr/>
          </p:nvSpPr>
          <p:spPr>
            <a:xfrm>
              <a:off x="-5158094" y="283778"/>
              <a:ext cx="4727" cy="2340"/>
            </a:xfrm>
            <a:custGeom>
              <a:avLst/>
              <a:gdLst/>
              <a:ahLst/>
              <a:cxnLst/>
              <a:rect l="l" t="t" r="r" b="b"/>
              <a:pathLst>
                <a:path w="99" h="49" extrusionOk="0">
                  <a:moveTo>
                    <a:pt x="1" y="0"/>
                  </a:moveTo>
                  <a:lnTo>
                    <a:pt x="1" y="8"/>
                  </a:lnTo>
                  <a:cubicBezTo>
                    <a:pt x="31" y="38"/>
                    <a:pt x="46" y="48"/>
                    <a:pt x="61" y="48"/>
                  </a:cubicBezTo>
                  <a:cubicBezTo>
                    <a:pt x="72" y="48"/>
                    <a:pt x="83" y="34"/>
                    <a:pt x="99" y="4"/>
                  </a:cubicBezTo>
                  <a:lnTo>
                    <a:pt x="94" y="0"/>
                  </a:lnTo>
                  <a:cubicBezTo>
                    <a:pt x="87" y="8"/>
                    <a:pt x="80" y="12"/>
                    <a:pt x="68" y="12"/>
                  </a:cubicBezTo>
                  <a:cubicBezTo>
                    <a:pt x="61" y="12"/>
                    <a:pt x="49" y="8"/>
                    <a:pt x="38" y="4"/>
                  </a:cubicBezTo>
                  <a:cubicBezTo>
                    <a:pt x="31" y="0"/>
                    <a:pt x="20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5" name="Google Shape;19245;p13"/>
            <p:cNvSpPr/>
            <p:nvPr/>
          </p:nvSpPr>
          <p:spPr>
            <a:xfrm>
              <a:off x="-5279809" y="124914"/>
              <a:ext cx="3629" cy="2674"/>
            </a:xfrm>
            <a:custGeom>
              <a:avLst/>
              <a:gdLst/>
              <a:ahLst/>
              <a:cxnLst/>
              <a:rect l="l" t="t" r="r" b="b"/>
              <a:pathLst>
                <a:path w="76" h="56" extrusionOk="0">
                  <a:moveTo>
                    <a:pt x="38" y="0"/>
                  </a:moveTo>
                  <a:cubicBezTo>
                    <a:pt x="19" y="8"/>
                    <a:pt x="1" y="23"/>
                    <a:pt x="8" y="52"/>
                  </a:cubicBezTo>
                  <a:cubicBezTo>
                    <a:pt x="15" y="52"/>
                    <a:pt x="19" y="56"/>
                    <a:pt x="27" y="56"/>
                  </a:cubicBezTo>
                  <a:cubicBezTo>
                    <a:pt x="38" y="56"/>
                    <a:pt x="53" y="49"/>
                    <a:pt x="60" y="38"/>
                  </a:cubicBezTo>
                  <a:cubicBezTo>
                    <a:pt x="72" y="19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6" name="Google Shape;19246;p13"/>
            <p:cNvSpPr/>
            <p:nvPr/>
          </p:nvSpPr>
          <p:spPr>
            <a:xfrm>
              <a:off x="-5123428" y="-73392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0" y="0"/>
                  </a:moveTo>
                  <a:cubicBezTo>
                    <a:pt x="23" y="0"/>
                    <a:pt x="15" y="4"/>
                    <a:pt x="8" y="8"/>
                  </a:cubicBezTo>
                  <a:cubicBezTo>
                    <a:pt x="1" y="23"/>
                    <a:pt x="1" y="34"/>
                    <a:pt x="8" y="45"/>
                  </a:cubicBezTo>
                  <a:cubicBezTo>
                    <a:pt x="15" y="49"/>
                    <a:pt x="23" y="52"/>
                    <a:pt x="27" y="52"/>
                  </a:cubicBezTo>
                  <a:cubicBezTo>
                    <a:pt x="37" y="52"/>
                    <a:pt x="45" y="49"/>
                    <a:pt x="53" y="42"/>
                  </a:cubicBezTo>
                  <a:cubicBezTo>
                    <a:pt x="63" y="30"/>
                    <a:pt x="68" y="19"/>
                    <a:pt x="53" y="8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7" name="Google Shape;19247;p13"/>
            <p:cNvSpPr/>
            <p:nvPr/>
          </p:nvSpPr>
          <p:spPr>
            <a:xfrm>
              <a:off x="-5049511" y="-103761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56" y="0"/>
                  </a:moveTo>
                  <a:lnTo>
                    <a:pt x="56" y="0"/>
                  </a:lnTo>
                  <a:cubicBezTo>
                    <a:pt x="37" y="8"/>
                    <a:pt x="4" y="0"/>
                    <a:pt x="4" y="38"/>
                  </a:cubicBezTo>
                  <a:cubicBezTo>
                    <a:pt x="0" y="68"/>
                    <a:pt x="26" y="57"/>
                    <a:pt x="37" y="68"/>
                  </a:cubicBezTo>
                  <a:cubicBezTo>
                    <a:pt x="56" y="50"/>
                    <a:pt x="67" y="27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8" name="Google Shape;19248;p13"/>
            <p:cNvSpPr/>
            <p:nvPr/>
          </p:nvSpPr>
          <p:spPr>
            <a:xfrm>
              <a:off x="-5084702" y="18001"/>
              <a:ext cx="3438" cy="3581"/>
            </a:xfrm>
            <a:custGeom>
              <a:avLst/>
              <a:gdLst/>
              <a:ahLst/>
              <a:cxnLst/>
              <a:rect l="l" t="t" r="r" b="b"/>
              <a:pathLst>
                <a:path w="72" h="75" extrusionOk="0">
                  <a:moveTo>
                    <a:pt x="1" y="0"/>
                  </a:moveTo>
                  <a:cubicBezTo>
                    <a:pt x="1" y="26"/>
                    <a:pt x="4" y="52"/>
                    <a:pt x="23" y="75"/>
                  </a:cubicBezTo>
                  <a:cubicBezTo>
                    <a:pt x="71" y="41"/>
                    <a:pt x="71" y="38"/>
                    <a:pt x="27" y="7"/>
                  </a:cubicBezTo>
                  <a:cubicBezTo>
                    <a:pt x="19" y="4"/>
                    <a:pt x="8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9" name="Google Shape;19249;p13"/>
            <p:cNvSpPr/>
            <p:nvPr/>
          </p:nvSpPr>
          <p:spPr>
            <a:xfrm>
              <a:off x="-5152889" y="4531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16" y="0"/>
                  </a:moveTo>
                  <a:cubicBezTo>
                    <a:pt x="0" y="26"/>
                    <a:pt x="34" y="37"/>
                    <a:pt x="34" y="60"/>
                  </a:cubicBezTo>
                  <a:cubicBezTo>
                    <a:pt x="34" y="71"/>
                    <a:pt x="38" y="75"/>
                    <a:pt x="49" y="75"/>
                  </a:cubicBezTo>
                  <a:cubicBezTo>
                    <a:pt x="52" y="75"/>
                    <a:pt x="57" y="75"/>
                    <a:pt x="60" y="71"/>
                  </a:cubicBezTo>
                  <a:cubicBezTo>
                    <a:pt x="79" y="60"/>
                    <a:pt x="79" y="37"/>
                    <a:pt x="68" y="34"/>
                  </a:cubicBezTo>
                  <a:cubicBezTo>
                    <a:pt x="42" y="30"/>
                    <a:pt x="42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0" name="Google Shape;19250;p13"/>
            <p:cNvSpPr/>
            <p:nvPr/>
          </p:nvSpPr>
          <p:spPr>
            <a:xfrm>
              <a:off x="-5137562" y="12381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5" y="1"/>
                  </a:moveTo>
                  <a:cubicBezTo>
                    <a:pt x="23" y="1"/>
                    <a:pt x="12" y="5"/>
                    <a:pt x="1" y="8"/>
                  </a:cubicBezTo>
                  <a:cubicBezTo>
                    <a:pt x="12" y="23"/>
                    <a:pt x="19" y="49"/>
                    <a:pt x="42" y="49"/>
                  </a:cubicBezTo>
                  <a:cubicBezTo>
                    <a:pt x="45" y="49"/>
                    <a:pt x="50" y="46"/>
                    <a:pt x="57" y="46"/>
                  </a:cubicBezTo>
                  <a:cubicBezTo>
                    <a:pt x="61" y="42"/>
                    <a:pt x="68" y="31"/>
                    <a:pt x="64" y="27"/>
                  </a:cubicBezTo>
                  <a:cubicBezTo>
                    <a:pt x="61" y="8"/>
                    <a:pt x="45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1" name="Google Shape;19251;p13"/>
            <p:cNvSpPr/>
            <p:nvPr/>
          </p:nvSpPr>
          <p:spPr>
            <a:xfrm>
              <a:off x="-5287831" y="15089"/>
              <a:ext cx="3581" cy="3295"/>
            </a:xfrm>
            <a:custGeom>
              <a:avLst/>
              <a:gdLst/>
              <a:ahLst/>
              <a:cxnLst/>
              <a:rect l="l" t="t" r="r" b="b"/>
              <a:pathLst>
                <a:path w="75" h="69" extrusionOk="0">
                  <a:moveTo>
                    <a:pt x="16" y="1"/>
                  </a:moveTo>
                  <a:cubicBezTo>
                    <a:pt x="12" y="9"/>
                    <a:pt x="8" y="16"/>
                    <a:pt x="0" y="23"/>
                  </a:cubicBezTo>
                  <a:cubicBezTo>
                    <a:pt x="12" y="50"/>
                    <a:pt x="26" y="68"/>
                    <a:pt x="49" y="68"/>
                  </a:cubicBezTo>
                  <a:cubicBezTo>
                    <a:pt x="57" y="68"/>
                    <a:pt x="60" y="65"/>
                    <a:pt x="68" y="65"/>
                  </a:cubicBezTo>
                  <a:cubicBezTo>
                    <a:pt x="75" y="50"/>
                    <a:pt x="57" y="35"/>
                    <a:pt x="60" y="20"/>
                  </a:cubicBezTo>
                  <a:lnTo>
                    <a:pt x="64" y="20"/>
                  </a:lnTo>
                  <a:cubicBezTo>
                    <a:pt x="49" y="5"/>
                    <a:pt x="34" y="5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2" name="Google Shape;19252;p13"/>
            <p:cNvSpPr/>
            <p:nvPr/>
          </p:nvSpPr>
          <p:spPr>
            <a:xfrm>
              <a:off x="-5083127" y="85997"/>
              <a:ext cx="3820" cy="2722"/>
            </a:xfrm>
            <a:custGeom>
              <a:avLst/>
              <a:gdLst/>
              <a:ahLst/>
              <a:cxnLst/>
              <a:rect l="l" t="t" r="r" b="b"/>
              <a:pathLst>
                <a:path w="80" h="57" extrusionOk="0">
                  <a:moveTo>
                    <a:pt x="61" y="1"/>
                  </a:moveTo>
                  <a:cubicBezTo>
                    <a:pt x="54" y="1"/>
                    <a:pt x="49" y="4"/>
                    <a:pt x="42" y="8"/>
                  </a:cubicBezTo>
                  <a:cubicBezTo>
                    <a:pt x="35" y="8"/>
                    <a:pt x="27" y="12"/>
                    <a:pt x="23" y="12"/>
                  </a:cubicBezTo>
                  <a:lnTo>
                    <a:pt x="16" y="12"/>
                  </a:lnTo>
                  <a:cubicBezTo>
                    <a:pt x="9" y="23"/>
                    <a:pt x="1" y="34"/>
                    <a:pt x="9" y="49"/>
                  </a:cubicBezTo>
                  <a:cubicBezTo>
                    <a:pt x="12" y="53"/>
                    <a:pt x="16" y="53"/>
                    <a:pt x="20" y="56"/>
                  </a:cubicBezTo>
                  <a:cubicBezTo>
                    <a:pt x="42" y="53"/>
                    <a:pt x="64" y="46"/>
                    <a:pt x="80" y="27"/>
                  </a:cubicBezTo>
                  <a:cubicBezTo>
                    <a:pt x="76" y="8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3" name="Google Shape;19253;p13"/>
            <p:cNvSpPr/>
            <p:nvPr/>
          </p:nvSpPr>
          <p:spPr>
            <a:xfrm>
              <a:off x="-5164111" y="1602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1"/>
                  </a:moveTo>
                  <a:cubicBezTo>
                    <a:pt x="23" y="1"/>
                    <a:pt x="11" y="8"/>
                    <a:pt x="0" y="27"/>
                  </a:cubicBezTo>
                  <a:cubicBezTo>
                    <a:pt x="26" y="45"/>
                    <a:pt x="56" y="61"/>
                    <a:pt x="90" y="61"/>
                  </a:cubicBezTo>
                  <a:cubicBezTo>
                    <a:pt x="94" y="49"/>
                    <a:pt x="86" y="38"/>
                    <a:pt x="75" y="30"/>
                  </a:cubicBezTo>
                  <a:cubicBezTo>
                    <a:pt x="60" y="19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4" name="Google Shape;19254;p13"/>
            <p:cNvSpPr/>
            <p:nvPr/>
          </p:nvSpPr>
          <p:spPr>
            <a:xfrm>
              <a:off x="-5069518" y="57777"/>
              <a:ext cx="4679" cy="2913"/>
            </a:xfrm>
            <a:custGeom>
              <a:avLst/>
              <a:gdLst/>
              <a:ahLst/>
              <a:cxnLst/>
              <a:rect l="l" t="t" r="r" b="b"/>
              <a:pathLst>
                <a:path w="98" h="61" extrusionOk="0">
                  <a:moveTo>
                    <a:pt x="38" y="1"/>
                  </a:moveTo>
                  <a:cubicBezTo>
                    <a:pt x="30" y="19"/>
                    <a:pt x="0" y="27"/>
                    <a:pt x="11" y="53"/>
                  </a:cubicBezTo>
                  <a:cubicBezTo>
                    <a:pt x="15" y="57"/>
                    <a:pt x="23" y="61"/>
                    <a:pt x="30" y="61"/>
                  </a:cubicBezTo>
                  <a:cubicBezTo>
                    <a:pt x="38" y="61"/>
                    <a:pt x="45" y="57"/>
                    <a:pt x="52" y="57"/>
                  </a:cubicBezTo>
                  <a:cubicBezTo>
                    <a:pt x="97" y="23"/>
                    <a:pt x="45" y="19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5" name="Google Shape;19255;p13"/>
            <p:cNvSpPr/>
            <p:nvPr/>
          </p:nvSpPr>
          <p:spPr>
            <a:xfrm>
              <a:off x="-5084846" y="8098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14" y="1"/>
                  </a:moveTo>
                  <a:cubicBezTo>
                    <a:pt x="0" y="1"/>
                    <a:pt x="0" y="16"/>
                    <a:pt x="0" y="56"/>
                  </a:cubicBezTo>
                  <a:cubicBezTo>
                    <a:pt x="7" y="53"/>
                    <a:pt x="14" y="53"/>
                    <a:pt x="22" y="53"/>
                  </a:cubicBezTo>
                  <a:cubicBezTo>
                    <a:pt x="40" y="42"/>
                    <a:pt x="59" y="27"/>
                    <a:pt x="74" y="16"/>
                  </a:cubicBezTo>
                  <a:cubicBezTo>
                    <a:pt x="45" y="8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6" name="Google Shape;19256;p13"/>
            <p:cNvSpPr/>
            <p:nvPr/>
          </p:nvSpPr>
          <p:spPr>
            <a:xfrm>
              <a:off x="-5054190" y="85615"/>
              <a:ext cx="3438" cy="2578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1" y="1"/>
                    <a:pt x="19" y="9"/>
                    <a:pt x="12" y="16"/>
                  </a:cubicBezTo>
                  <a:cubicBezTo>
                    <a:pt x="0" y="27"/>
                    <a:pt x="4" y="42"/>
                    <a:pt x="19" y="49"/>
                  </a:cubicBezTo>
                  <a:cubicBezTo>
                    <a:pt x="23" y="54"/>
                    <a:pt x="31" y="54"/>
                    <a:pt x="34" y="54"/>
                  </a:cubicBezTo>
                  <a:cubicBezTo>
                    <a:pt x="42" y="54"/>
                    <a:pt x="53" y="46"/>
                    <a:pt x="60" y="38"/>
                  </a:cubicBezTo>
                  <a:cubicBezTo>
                    <a:pt x="71" y="27"/>
                    <a:pt x="68" y="16"/>
                    <a:pt x="57" y="4"/>
                  </a:cubicBezTo>
                  <a:cubicBezTo>
                    <a:pt x="53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7" name="Google Shape;19257;p13"/>
            <p:cNvSpPr/>
            <p:nvPr/>
          </p:nvSpPr>
          <p:spPr>
            <a:xfrm>
              <a:off x="-5450802" y="-67376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34" y="1"/>
                  </a:moveTo>
                  <a:cubicBezTo>
                    <a:pt x="19" y="1"/>
                    <a:pt x="11" y="13"/>
                    <a:pt x="1" y="20"/>
                  </a:cubicBezTo>
                  <a:cubicBezTo>
                    <a:pt x="4" y="50"/>
                    <a:pt x="23" y="65"/>
                    <a:pt x="49" y="65"/>
                  </a:cubicBezTo>
                  <a:lnTo>
                    <a:pt x="53" y="65"/>
                  </a:lnTo>
                  <a:cubicBezTo>
                    <a:pt x="56" y="42"/>
                    <a:pt x="61" y="20"/>
                    <a:pt x="45" y="5"/>
                  </a:cubicBezTo>
                  <a:cubicBezTo>
                    <a:pt x="42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8" name="Google Shape;19258;p13"/>
            <p:cNvSpPr/>
            <p:nvPr/>
          </p:nvSpPr>
          <p:spPr>
            <a:xfrm>
              <a:off x="-5185025" y="-128209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45" y="1"/>
                  </a:moveTo>
                  <a:cubicBezTo>
                    <a:pt x="35" y="1"/>
                    <a:pt x="26" y="12"/>
                    <a:pt x="19" y="19"/>
                  </a:cubicBezTo>
                  <a:cubicBezTo>
                    <a:pt x="8" y="34"/>
                    <a:pt x="0" y="57"/>
                    <a:pt x="26" y="75"/>
                  </a:cubicBezTo>
                  <a:cubicBezTo>
                    <a:pt x="38" y="64"/>
                    <a:pt x="42" y="49"/>
                    <a:pt x="53" y="41"/>
                  </a:cubicBezTo>
                  <a:cubicBezTo>
                    <a:pt x="71" y="31"/>
                    <a:pt x="71" y="15"/>
                    <a:pt x="57" y="5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9" name="Google Shape;19259;p13"/>
            <p:cNvSpPr/>
            <p:nvPr/>
          </p:nvSpPr>
          <p:spPr>
            <a:xfrm>
              <a:off x="-5196819" y="-64320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57" y="1"/>
                  </a:moveTo>
                  <a:cubicBezTo>
                    <a:pt x="49" y="31"/>
                    <a:pt x="1" y="23"/>
                    <a:pt x="8" y="61"/>
                  </a:cubicBezTo>
                  <a:cubicBezTo>
                    <a:pt x="20" y="64"/>
                    <a:pt x="30" y="68"/>
                    <a:pt x="42" y="68"/>
                  </a:cubicBezTo>
                  <a:lnTo>
                    <a:pt x="64" y="68"/>
                  </a:lnTo>
                  <a:cubicBezTo>
                    <a:pt x="64" y="46"/>
                    <a:pt x="83" y="19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0" name="Google Shape;19260;p13"/>
            <p:cNvSpPr/>
            <p:nvPr/>
          </p:nvSpPr>
          <p:spPr>
            <a:xfrm>
              <a:off x="-5297811" y="98842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1"/>
                  </a:moveTo>
                  <a:cubicBezTo>
                    <a:pt x="26" y="19"/>
                    <a:pt x="0" y="31"/>
                    <a:pt x="11" y="60"/>
                  </a:cubicBezTo>
                  <a:cubicBezTo>
                    <a:pt x="15" y="57"/>
                    <a:pt x="15" y="57"/>
                    <a:pt x="19" y="57"/>
                  </a:cubicBezTo>
                  <a:cubicBezTo>
                    <a:pt x="23" y="57"/>
                    <a:pt x="30" y="57"/>
                    <a:pt x="33" y="60"/>
                  </a:cubicBezTo>
                  <a:cubicBezTo>
                    <a:pt x="37" y="60"/>
                    <a:pt x="42" y="64"/>
                    <a:pt x="45" y="64"/>
                  </a:cubicBezTo>
                  <a:cubicBezTo>
                    <a:pt x="49" y="64"/>
                    <a:pt x="49" y="64"/>
                    <a:pt x="52" y="60"/>
                  </a:cubicBezTo>
                  <a:cubicBezTo>
                    <a:pt x="64" y="46"/>
                    <a:pt x="64" y="27"/>
                    <a:pt x="68" y="12"/>
                  </a:cubicBezTo>
                  <a:cubicBezTo>
                    <a:pt x="64" y="5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1" name="Google Shape;19261;p13"/>
            <p:cNvSpPr/>
            <p:nvPr/>
          </p:nvSpPr>
          <p:spPr>
            <a:xfrm>
              <a:off x="-4976167" y="114027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30" y="1"/>
                  </a:moveTo>
                  <a:cubicBezTo>
                    <a:pt x="19" y="1"/>
                    <a:pt x="12" y="4"/>
                    <a:pt x="0" y="11"/>
                  </a:cubicBezTo>
                  <a:cubicBezTo>
                    <a:pt x="4" y="27"/>
                    <a:pt x="4" y="37"/>
                    <a:pt x="4" y="53"/>
                  </a:cubicBezTo>
                  <a:cubicBezTo>
                    <a:pt x="30" y="30"/>
                    <a:pt x="71" y="49"/>
                    <a:pt x="90" y="15"/>
                  </a:cubicBezTo>
                  <a:cubicBezTo>
                    <a:pt x="67" y="15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2" name="Google Shape;19262;p13"/>
            <p:cNvSpPr/>
            <p:nvPr/>
          </p:nvSpPr>
          <p:spPr>
            <a:xfrm>
              <a:off x="-5365138" y="186129"/>
              <a:ext cx="5443" cy="3247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8"/>
                    <a:pt x="4" y="12"/>
                  </a:cubicBezTo>
                  <a:cubicBezTo>
                    <a:pt x="27" y="49"/>
                    <a:pt x="46" y="68"/>
                    <a:pt x="68" y="68"/>
                  </a:cubicBezTo>
                  <a:cubicBezTo>
                    <a:pt x="83" y="68"/>
                    <a:pt x="98" y="64"/>
                    <a:pt x="113" y="52"/>
                  </a:cubicBezTo>
                  <a:cubicBezTo>
                    <a:pt x="101" y="42"/>
                    <a:pt x="83" y="45"/>
                    <a:pt x="68" y="42"/>
                  </a:cubicBezTo>
                  <a:lnTo>
                    <a:pt x="61" y="42"/>
                  </a:lnTo>
                  <a:cubicBezTo>
                    <a:pt x="39" y="42"/>
                    <a:pt x="27" y="23"/>
                    <a:pt x="12" y="12"/>
                  </a:cubicBezTo>
                  <a:cubicBezTo>
                    <a:pt x="4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3" name="Google Shape;19263;p13"/>
            <p:cNvSpPr/>
            <p:nvPr/>
          </p:nvSpPr>
          <p:spPr>
            <a:xfrm>
              <a:off x="-5188415" y="236123"/>
              <a:ext cx="4489" cy="2722"/>
            </a:xfrm>
            <a:custGeom>
              <a:avLst/>
              <a:gdLst/>
              <a:ahLst/>
              <a:cxnLst/>
              <a:rect l="l" t="t" r="r" b="b"/>
              <a:pathLst>
                <a:path w="94" h="57" extrusionOk="0">
                  <a:moveTo>
                    <a:pt x="1" y="0"/>
                  </a:moveTo>
                  <a:cubicBezTo>
                    <a:pt x="16" y="34"/>
                    <a:pt x="49" y="42"/>
                    <a:pt x="71" y="56"/>
                  </a:cubicBezTo>
                  <a:cubicBezTo>
                    <a:pt x="94" y="30"/>
                    <a:pt x="75" y="15"/>
                    <a:pt x="53" y="8"/>
                  </a:cubicBezTo>
                  <a:cubicBezTo>
                    <a:pt x="38" y="0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4" name="Google Shape;19264;p13"/>
            <p:cNvSpPr/>
            <p:nvPr/>
          </p:nvSpPr>
          <p:spPr>
            <a:xfrm>
              <a:off x="-5163585" y="283778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38" y="0"/>
                  </a:moveTo>
                  <a:cubicBezTo>
                    <a:pt x="26" y="8"/>
                    <a:pt x="7" y="4"/>
                    <a:pt x="0" y="22"/>
                  </a:cubicBezTo>
                  <a:cubicBezTo>
                    <a:pt x="0" y="53"/>
                    <a:pt x="0" y="67"/>
                    <a:pt x="12" y="67"/>
                  </a:cubicBezTo>
                  <a:cubicBezTo>
                    <a:pt x="19" y="67"/>
                    <a:pt x="30" y="60"/>
                    <a:pt x="52" y="53"/>
                  </a:cubicBezTo>
                  <a:cubicBezTo>
                    <a:pt x="38" y="38"/>
                    <a:pt x="38" y="26"/>
                    <a:pt x="49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5" name="Google Shape;19265;p13"/>
            <p:cNvSpPr/>
            <p:nvPr/>
          </p:nvSpPr>
          <p:spPr>
            <a:xfrm>
              <a:off x="-5027593" y="-179397"/>
              <a:ext cx="3820" cy="2149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7" y="0"/>
                  </a:moveTo>
                  <a:cubicBezTo>
                    <a:pt x="16" y="0"/>
                    <a:pt x="8" y="7"/>
                    <a:pt x="0" y="22"/>
                  </a:cubicBezTo>
                  <a:cubicBezTo>
                    <a:pt x="27" y="37"/>
                    <a:pt x="42" y="45"/>
                    <a:pt x="53" y="45"/>
                  </a:cubicBezTo>
                  <a:cubicBezTo>
                    <a:pt x="64" y="45"/>
                    <a:pt x="68" y="30"/>
                    <a:pt x="79" y="4"/>
                  </a:cubicBezTo>
                  <a:lnTo>
                    <a:pt x="79" y="4"/>
                  </a:lnTo>
                  <a:cubicBezTo>
                    <a:pt x="75" y="7"/>
                    <a:pt x="68" y="7"/>
                    <a:pt x="64" y="7"/>
                  </a:cubicBezTo>
                  <a:cubicBezTo>
                    <a:pt x="61" y="7"/>
                    <a:pt x="53" y="7"/>
                    <a:pt x="45" y="4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6" name="Google Shape;19266;p13"/>
            <p:cNvSpPr/>
            <p:nvPr/>
          </p:nvSpPr>
          <p:spPr>
            <a:xfrm>
              <a:off x="-5161819" y="283778"/>
              <a:ext cx="3772" cy="2531"/>
            </a:xfrm>
            <a:custGeom>
              <a:avLst/>
              <a:gdLst/>
              <a:ahLst/>
              <a:cxnLst/>
              <a:rect l="l" t="t" r="r" b="b"/>
              <a:pathLst>
                <a:path w="79" h="53" extrusionOk="0">
                  <a:moveTo>
                    <a:pt x="56" y="0"/>
                  </a:moveTo>
                  <a:cubicBezTo>
                    <a:pt x="42" y="0"/>
                    <a:pt x="27" y="0"/>
                    <a:pt x="12" y="12"/>
                  </a:cubicBezTo>
                  <a:cubicBezTo>
                    <a:pt x="1" y="26"/>
                    <a:pt x="1" y="38"/>
                    <a:pt x="15" y="53"/>
                  </a:cubicBezTo>
                  <a:lnTo>
                    <a:pt x="20" y="53"/>
                  </a:lnTo>
                  <a:cubicBezTo>
                    <a:pt x="49" y="53"/>
                    <a:pt x="64" y="3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7" name="Google Shape;19267;p13"/>
            <p:cNvSpPr/>
            <p:nvPr/>
          </p:nvSpPr>
          <p:spPr>
            <a:xfrm>
              <a:off x="-5155038" y="5300"/>
              <a:ext cx="3581" cy="2579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53" y="1"/>
                  </a:moveTo>
                  <a:cubicBezTo>
                    <a:pt x="30" y="1"/>
                    <a:pt x="27" y="35"/>
                    <a:pt x="8" y="35"/>
                  </a:cubicBezTo>
                  <a:cubicBezTo>
                    <a:pt x="0" y="35"/>
                    <a:pt x="0" y="42"/>
                    <a:pt x="4" y="49"/>
                  </a:cubicBezTo>
                  <a:cubicBezTo>
                    <a:pt x="12" y="53"/>
                    <a:pt x="19" y="53"/>
                    <a:pt x="27" y="53"/>
                  </a:cubicBezTo>
                  <a:cubicBezTo>
                    <a:pt x="42" y="53"/>
                    <a:pt x="57" y="42"/>
                    <a:pt x="71" y="27"/>
                  </a:cubicBezTo>
                  <a:cubicBezTo>
                    <a:pt x="75" y="23"/>
                    <a:pt x="75" y="12"/>
                    <a:pt x="68" y="9"/>
                  </a:cubicBezTo>
                  <a:cubicBezTo>
                    <a:pt x="61" y="4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8" name="Google Shape;19268;p13"/>
            <p:cNvSpPr/>
            <p:nvPr/>
          </p:nvSpPr>
          <p:spPr>
            <a:xfrm>
              <a:off x="-5099027" y="-61789"/>
              <a:ext cx="5635" cy="3438"/>
            </a:xfrm>
            <a:custGeom>
              <a:avLst/>
              <a:gdLst/>
              <a:ahLst/>
              <a:cxnLst/>
              <a:rect l="l" t="t" r="r" b="b"/>
              <a:pathLst>
                <a:path w="118" h="72" extrusionOk="0">
                  <a:moveTo>
                    <a:pt x="23" y="1"/>
                  </a:moveTo>
                  <a:cubicBezTo>
                    <a:pt x="9" y="1"/>
                    <a:pt x="5" y="19"/>
                    <a:pt x="1" y="37"/>
                  </a:cubicBezTo>
                  <a:cubicBezTo>
                    <a:pt x="31" y="41"/>
                    <a:pt x="61" y="34"/>
                    <a:pt x="80" y="60"/>
                  </a:cubicBezTo>
                  <a:cubicBezTo>
                    <a:pt x="91" y="63"/>
                    <a:pt x="99" y="71"/>
                    <a:pt x="110" y="71"/>
                  </a:cubicBezTo>
                  <a:lnTo>
                    <a:pt x="118" y="71"/>
                  </a:lnTo>
                  <a:cubicBezTo>
                    <a:pt x="95" y="49"/>
                    <a:pt x="73" y="30"/>
                    <a:pt x="46" y="11"/>
                  </a:cubicBezTo>
                  <a:cubicBezTo>
                    <a:pt x="39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9" name="Google Shape;19269;p13"/>
            <p:cNvSpPr/>
            <p:nvPr/>
          </p:nvSpPr>
          <p:spPr>
            <a:xfrm>
              <a:off x="-5150215" y="12606"/>
              <a:ext cx="5205" cy="277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15" y="1"/>
                  </a:moveTo>
                  <a:cubicBezTo>
                    <a:pt x="1" y="1"/>
                    <a:pt x="8" y="23"/>
                    <a:pt x="12" y="42"/>
                  </a:cubicBezTo>
                  <a:cubicBezTo>
                    <a:pt x="19" y="39"/>
                    <a:pt x="27" y="39"/>
                    <a:pt x="34" y="39"/>
                  </a:cubicBezTo>
                  <a:cubicBezTo>
                    <a:pt x="53" y="39"/>
                    <a:pt x="68" y="46"/>
                    <a:pt x="83" y="57"/>
                  </a:cubicBezTo>
                  <a:cubicBezTo>
                    <a:pt x="109" y="8"/>
                    <a:pt x="56" y="20"/>
                    <a:pt x="41" y="8"/>
                  </a:cubicBezTo>
                  <a:cubicBezTo>
                    <a:pt x="30" y="5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0" name="Google Shape;19270;p13"/>
            <p:cNvSpPr/>
            <p:nvPr/>
          </p:nvSpPr>
          <p:spPr>
            <a:xfrm>
              <a:off x="-5017041" y="-130310"/>
              <a:ext cx="3772" cy="2674"/>
            </a:xfrm>
            <a:custGeom>
              <a:avLst/>
              <a:gdLst/>
              <a:ahLst/>
              <a:cxnLst/>
              <a:rect l="l" t="t" r="r" b="b"/>
              <a:pathLst>
                <a:path w="79" h="56" extrusionOk="0">
                  <a:moveTo>
                    <a:pt x="67" y="0"/>
                  </a:moveTo>
                  <a:cubicBezTo>
                    <a:pt x="49" y="11"/>
                    <a:pt x="19" y="4"/>
                    <a:pt x="0" y="26"/>
                  </a:cubicBezTo>
                  <a:cubicBezTo>
                    <a:pt x="23" y="37"/>
                    <a:pt x="33" y="45"/>
                    <a:pt x="49" y="56"/>
                  </a:cubicBezTo>
                  <a:cubicBezTo>
                    <a:pt x="56" y="56"/>
                    <a:pt x="64" y="56"/>
                    <a:pt x="71" y="52"/>
                  </a:cubicBezTo>
                  <a:cubicBezTo>
                    <a:pt x="75" y="37"/>
                    <a:pt x="78" y="18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1" name="Google Shape;19271;p13"/>
            <p:cNvSpPr/>
            <p:nvPr/>
          </p:nvSpPr>
          <p:spPr>
            <a:xfrm>
              <a:off x="-5024537" y="98317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8" y="0"/>
                  </a:moveTo>
                  <a:cubicBezTo>
                    <a:pt x="26" y="0"/>
                    <a:pt x="11" y="7"/>
                    <a:pt x="0" y="12"/>
                  </a:cubicBezTo>
                  <a:cubicBezTo>
                    <a:pt x="4" y="19"/>
                    <a:pt x="11" y="26"/>
                    <a:pt x="15" y="34"/>
                  </a:cubicBezTo>
                  <a:cubicBezTo>
                    <a:pt x="26" y="45"/>
                    <a:pt x="15" y="75"/>
                    <a:pt x="45" y="75"/>
                  </a:cubicBezTo>
                  <a:cubicBezTo>
                    <a:pt x="60" y="60"/>
                    <a:pt x="60" y="42"/>
                    <a:pt x="64" y="26"/>
                  </a:cubicBezTo>
                  <a:cubicBezTo>
                    <a:pt x="56" y="7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2" name="Google Shape;19272;p13"/>
            <p:cNvSpPr/>
            <p:nvPr/>
          </p:nvSpPr>
          <p:spPr>
            <a:xfrm>
              <a:off x="-5096115" y="34953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38" y="0"/>
                  </a:moveTo>
                  <a:cubicBezTo>
                    <a:pt x="30" y="0"/>
                    <a:pt x="19" y="8"/>
                    <a:pt x="0" y="23"/>
                  </a:cubicBezTo>
                  <a:cubicBezTo>
                    <a:pt x="12" y="30"/>
                    <a:pt x="22" y="42"/>
                    <a:pt x="34" y="49"/>
                  </a:cubicBezTo>
                  <a:cubicBezTo>
                    <a:pt x="41" y="52"/>
                    <a:pt x="49" y="52"/>
                    <a:pt x="52" y="52"/>
                  </a:cubicBezTo>
                  <a:cubicBezTo>
                    <a:pt x="64" y="52"/>
                    <a:pt x="71" y="49"/>
                    <a:pt x="79" y="49"/>
                  </a:cubicBezTo>
                  <a:cubicBezTo>
                    <a:pt x="64" y="16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3" name="Google Shape;19273;p13"/>
            <p:cNvSpPr/>
            <p:nvPr/>
          </p:nvSpPr>
          <p:spPr>
            <a:xfrm>
              <a:off x="-5175905" y="140241"/>
              <a:ext cx="4345" cy="2196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49" y="1"/>
                  </a:moveTo>
                  <a:cubicBezTo>
                    <a:pt x="41" y="1"/>
                    <a:pt x="34" y="4"/>
                    <a:pt x="27" y="9"/>
                  </a:cubicBezTo>
                  <a:cubicBezTo>
                    <a:pt x="19" y="12"/>
                    <a:pt x="11" y="16"/>
                    <a:pt x="4" y="16"/>
                  </a:cubicBezTo>
                  <a:lnTo>
                    <a:pt x="1" y="16"/>
                  </a:lnTo>
                  <a:cubicBezTo>
                    <a:pt x="11" y="38"/>
                    <a:pt x="23" y="45"/>
                    <a:pt x="37" y="45"/>
                  </a:cubicBezTo>
                  <a:cubicBezTo>
                    <a:pt x="53" y="45"/>
                    <a:pt x="71" y="35"/>
                    <a:pt x="90" y="31"/>
                  </a:cubicBezTo>
                  <a:cubicBezTo>
                    <a:pt x="82" y="23"/>
                    <a:pt x="75" y="16"/>
                    <a:pt x="63" y="9"/>
                  </a:cubicBezTo>
                  <a:cubicBezTo>
                    <a:pt x="60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4" name="Google Shape;19274;p13"/>
            <p:cNvSpPr/>
            <p:nvPr/>
          </p:nvSpPr>
          <p:spPr>
            <a:xfrm>
              <a:off x="-5094873" y="375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64" y="1"/>
                  </a:moveTo>
                  <a:lnTo>
                    <a:pt x="64" y="1"/>
                  </a:lnTo>
                  <a:cubicBezTo>
                    <a:pt x="53" y="9"/>
                    <a:pt x="45" y="20"/>
                    <a:pt x="38" y="28"/>
                  </a:cubicBezTo>
                  <a:cubicBezTo>
                    <a:pt x="23" y="35"/>
                    <a:pt x="0" y="46"/>
                    <a:pt x="23" y="65"/>
                  </a:cubicBezTo>
                  <a:cubicBezTo>
                    <a:pt x="31" y="68"/>
                    <a:pt x="34" y="68"/>
                    <a:pt x="38" y="68"/>
                  </a:cubicBezTo>
                  <a:cubicBezTo>
                    <a:pt x="45" y="68"/>
                    <a:pt x="53" y="61"/>
                    <a:pt x="60" y="50"/>
                  </a:cubicBezTo>
                  <a:cubicBezTo>
                    <a:pt x="7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5" name="Google Shape;19275;p13"/>
            <p:cNvSpPr/>
            <p:nvPr/>
          </p:nvSpPr>
          <p:spPr>
            <a:xfrm>
              <a:off x="-5029742" y="-30704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38" y="0"/>
                  </a:moveTo>
                  <a:cubicBezTo>
                    <a:pt x="1" y="0"/>
                    <a:pt x="19" y="45"/>
                    <a:pt x="12" y="67"/>
                  </a:cubicBezTo>
                  <a:cubicBezTo>
                    <a:pt x="45" y="63"/>
                    <a:pt x="53" y="37"/>
                    <a:pt x="68" y="14"/>
                  </a:cubicBezTo>
                  <a:cubicBezTo>
                    <a:pt x="64" y="11"/>
                    <a:pt x="64" y="7"/>
                    <a:pt x="61" y="4"/>
                  </a:cubicBezTo>
                  <a:cubicBezTo>
                    <a:pt x="53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6" name="Google Shape;19276;p13"/>
            <p:cNvSpPr/>
            <p:nvPr/>
          </p:nvSpPr>
          <p:spPr>
            <a:xfrm>
              <a:off x="-5014892" y="105479"/>
              <a:ext cx="3390" cy="3581"/>
            </a:xfrm>
            <a:custGeom>
              <a:avLst/>
              <a:gdLst/>
              <a:ahLst/>
              <a:cxnLst/>
              <a:rect l="l" t="t" r="r" b="b"/>
              <a:pathLst>
                <a:path w="71" h="75" extrusionOk="0">
                  <a:moveTo>
                    <a:pt x="0" y="45"/>
                  </a:moveTo>
                  <a:lnTo>
                    <a:pt x="0" y="49"/>
                  </a:lnTo>
                  <a:cubicBezTo>
                    <a:pt x="1" y="47"/>
                    <a:pt x="1" y="46"/>
                    <a:pt x="2" y="45"/>
                  </a:cubicBezTo>
                  <a:close/>
                  <a:moveTo>
                    <a:pt x="38" y="0"/>
                  </a:moveTo>
                  <a:cubicBezTo>
                    <a:pt x="27" y="14"/>
                    <a:pt x="13" y="28"/>
                    <a:pt x="2" y="45"/>
                  </a:cubicBezTo>
                  <a:lnTo>
                    <a:pt x="4" y="45"/>
                  </a:lnTo>
                  <a:cubicBezTo>
                    <a:pt x="11" y="45"/>
                    <a:pt x="19" y="52"/>
                    <a:pt x="26" y="59"/>
                  </a:cubicBezTo>
                  <a:cubicBezTo>
                    <a:pt x="30" y="67"/>
                    <a:pt x="38" y="75"/>
                    <a:pt x="45" y="75"/>
                  </a:cubicBezTo>
                  <a:cubicBezTo>
                    <a:pt x="52" y="75"/>
                    <a:pt x="60" y="71"/>
                    <a:pt x="67" y="64"/>
                  </a:cubicBezTo>
                  <a:cubicBezTo>
                    <a:pt x="71" y="37"/>
                    <a:pt x="45" y="23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7" name="Google Shape;19277;p13"/>
            <p:cNvSpPr/>
            <p:nvPr/>
          </p:nvSpPr>
          <p:spPr>
            <a:xfrm>
              <a:off x="-4891028" y="14945"/>
              <a:ext cx="3772" cy="5062"/>
            </a:xfrm>
            <a:custGeom>
              <a:avLst/>
              <a:gdLst/>
              <a:ahLst/>
              <a:cxnLst/>
              <a:rect l="l" t="t" r="r" b="b"/>
              <a:pathLst>
                <a:path w="79" h="106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23"/>
                    <a:pt x="30" y="34"/>
                    <a:pt x="23" y="57"/>
                  </a:cubicBezTo>
                  <a:cubicBezTo>
                    <a:pt x="1" y="102"/>
                    <a:pt x="37" y="98"/>
                    <a:pt x="63" y="105"/>
                  </a:cubicBezTo>
                  <a:cubicBezTo>
                    <a:pt x="79" y="79"/>
                    <a:pt x="27" y="87"/>
                    <a:pt x="41" y="60"/>
                  </a:cubicBezTo>
                  <a:cubicBezTo>
                    <a:pt x="53" y="31"/>
                    <a:pt x="30" y="19"/>
                    <a:pt x="15" y="8"/>
                  </a:cubicBezTo>
                  <a:cubicBezTo>
                    <a:pt x="11" y="4"/>
                    <a:pt x="8" y="4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8" name="Google Shape;19278;p13"/>
            <p:cNvSpPr/>
            <p:nvPr/>
          </p:nvSpPr>
          <p:spPr>
            <a:xfrm>
              <a:off x="-5159670" y="-91251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27" y="0"/>
                  </a:moveTo>
                  <a:cubicBezTo>
                    <a:pt x="19" y="0"/>
                    <a:pt x="11" y="4"/>
                    <a:pt x="4" y="12"/>
                  </a:cubicBezTo>
                  <a:cubicBezTo>
                    <a:pt x="1" y="23"/>
                    <a:pt x="4" y="42"/>
                    <a:pt x="15" y="49"/>
                  </a:cubicBezTo>
                  <a:cubicBezTo>
                    <a:pt x="19" y="52"/>
                    <a:pt x="23" y="52"/>
                    <a:pt x="27" y="52"/>
                  </a:cubicBezTo>
                  <a:cubicBezTo>
                    <a:pt x="34" y="52"/>
                    <a:pt x="45" y="49"/>
                    <a:pt x="49" y="38"/>
                  </a:cubicBezTo>
                  <a:cubicBezTo>
                    <a:pt x="56" y="26"/>
                    <a:pt x="53" y="16"/>
                    <a:pt x="42" y="4"/>
                  </a:cubicBezTo>
                  <a:cubicBezTo>
                    <a:pt x="37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9" name="Google Shape;19279;p13"/>
            <p:cNvSpPr/>
            <p:nvPr/>
          </p:nvSpPr>
          <p:spPr>
            <a:xfrm>
              <a:off x="-5063454" y="-10767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" y="1"/>
                  </a:moveTo>
                  <a:cubicBezTo>
                    <a:pt x="15" y="42"/>
                    <a:pt x="19" y="53"/>
                    <a:pt x="34" y="53"/>
                  </a:cubicBezTo>
                  <a:cubicBezTo>
                    <a:pt x="37" y="53"/>
                    <a:pt x="49" y="53"/>
                    <a:pt x="60" y="49"/>
                  </a:cubicBezTo>
                  <a:cubicBezTo>
                    <a:pt x="63" y="42"/>
                    <a:pt x="63" y="38"/>
                    <a:pt x="68" y="34"/>
                  </a:cubicBezTo>
                  <a:cubicBezTo>
                    <a:pt x="49" y="15"/>
                    <a:pt x="27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0" name="Google Shape;19280;p13"/>
            <p:cNvSpPr/>
            <p:nvPr/>
          </p:nvSpPr>
          <p:spPr>
            <a:xfrm>
              <a:off x="-5164111" y="-131074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33" y="1"/>
                  </a:moveTo>
                  <a:cubicBezTo>
                    <a:pt x="26" y="1"/>
                    <a:pt x="18" y="4"/>
                    <a:pt x="11" y="12"/>
                  </a:cubicBezTo>
                  <a:cubicBezTo>
                    <a:pt x="4" y="23"/>
                    <a:pt x="0" y="34"/>
                    <a:pt x="11" y="39"/>
                  </a:cubicBezTo>
                  <a:cubicBezTo>
                    <a:pt x="23" y="42"/>
                    <a:pt x="30" y="46"/>
                    <a:pt x="37" y="46"/>
                  </a:cubicBezTo>
                  <a:cubicBezTo>
                    <a:pt x="49" y="46"/>
                    <a:pt x="56" y="42"/>
                    <a:pt x="63" y="30"/>
                  </a:cubicBezTo>
                  <a:cubicBezTo>
                    <a:pt x="71" y="23"/>
                    <a:pt x="63" y="12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1" name="Google Shape;19281;p13"/>
            <p:cNvSpPr/>
            <p:nvPr/>
          </p:nvSpPr>
          <p:spPr>
            <a:xfrm>
              <a:off x="-5175236" y="26305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68" y="1"/>
                  </a:moveTo>
                  <a:lnTo>
                    <a:pt x="68" y="1"/>
                  </a:lnTo>
                  <a:cubicBezTo>
                    <a:pt x="49" y="11"/>
                    <a:pt x="35" y="20"/>
                    <a:pt x="16" y="27"/>
                  </a:cubicBezTo>
                  <a:cubicBezTo>
                    <a:pt x="5" y="46"/>
                    <a:pt x="1" y="61"/>
                    <a:pt x="13" y="79"/>
                  </a:cubicBezTo>
                  <a:cubicBezTo>
                    <a:pt x="42" y="64"/>
                    <a:pt x="49" y="30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2" name="Google Shape;19282;p13"/>
            <p:cNvSpPr/>
            <p:nvPr/>
          </p:nvSpPr>
          <p:spPr>
            <a:xfrm>
              <a:off x="-5190564" y="-78072"/>
              <a:ext cx="3104" cy="3486"/>
            </a:xfrm>
            <a:custGeom>
              <a:avLst/>
              <a:gdLst/>
              <a:ahLst/>
              <a:cxnLst/>
              <a:rect l="l" t="t" r="r" b="b"/>
              <a:pathLst>
                <a:path w="65" h="73" extrusionOk="0">
                  <a:moveTo>
                    <a:pt x="56" y="1"/>
                  </a:moveTo>
                  <a:lnTo>
                    <a:pt x="56" y="1"/>
                  </a:lnTo>
                  <a:cubicBezTo>
                    <a:pt x="20" y="12"/>
                    <a:pt x="1" y="35"/>
                    <a:pt x="1" y="72"/>
                  </a:cubicBezTo>
                  <a:lnTo>
                    <a:pt x="20" y="72"/>
                  </a:lnTo>
                  <a:cubicBezTo>
                    <a:pt x="38" y="50"/>
                    <a:pt x="64" y="35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3" name="Google Shape;19283;p13"/>
            <p:cNvSpPr/>
            <p:nvPr/>
          </p:nvSpPr>
          <p:spPr>
            <a:xfrm>
              <a:off x="-5135747" y="-132698"/>
              <a:ext cx="3963" cy="3486"/>
            </a:xfrm>
            <a:custGeom>
              <a:avLst/>
              <a:gdLst/>
              <a:ahLst/>
              <a:cxnLst/>
              <a:rect l="l" t="t" r="r" b="b"/>
              <a:pathLst>
                <a:path w="83" h="73" extrusionOk="0">
                  <a:moveTo>
                    <a:pt x="67" y="1"/>
                  </a:moveTo>
                  <a:cubicBezTo>
                    <a:pt x="30" y="1"/>
                    <a:pt x="23" y="35"/>
                    <a:pt x="0" y="54"/>
                  </a:cubicBezTo>
                  <a:cubicBezTo>
                    <a:pt x="15" y="61"/>
                    <a:pt x="34" y="57"/>
                    <a:pt x="49" y="73"/>
                  </a:cubicBezTo>
                  <a:cubicBezTo>
                    <a:pt x="45" y="68"/>
                    <a:pt x="45" y="68"/>
                    <a:pt x="45" y="64"/>
                  </a:cubicBezTo>
                  <a:cubicBezTo>
                    <a:pt x="34" y="35"/>
                    <a:pt x="75" y="28"/>
                    <a:pt x="83" y="5"/>
                  </a:cubicBezTo>
                  <a:cubicBezTo>
                    <a:pt x="75" y="5"/>
                    <a:pt x="71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4" name="Google Shape;19284;p13"/>
            <p:cNvSpPr/>
            <p:nvPr/>
          </p:nvSpPr>
          <p:spPr>
            <a:xfrm>
              <a:off x="-5147207" y="279146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8" y="0"/>
                  </a:moveTo>
                  <a:cubicBezTo>
                    <a:pt x="20" y="0"/>
                    <a:pt x="12" y="4"/>
                    <a:pt x="1" y="7"/>
                  </a:cubicBezTo>
                  <a:cubicBezTo>
                    <a:pt x="9" y="23"/>
                    <a:pt x="12" y="38"/>
                    <a:pt x="9" y="49"/>
                  </a:cubicBezTo>
                  <a:cubicBezTo>
                    <a:pt x="12" y="56"/>
                    <a:pt x="20" y="64"/>
                    <a:pt x="28" y="71"/>
                  </a:cubicBezTo>
                  <a:lnTo>
                    <a:pt x="50" y="49"/>
                  </a:lnTo>
                  <a:lnTo>
                    <a:pt x="61" y="38"/>
                  </a:lnTo>
                  <a:cubicBezTo>
                    <a:pt x="54" y="15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5" name="Google Shape;19285;p13"/>
            <p:cNvSpPr/>
            <p:nvPr/>
          </p:nvSpPr>
          <p:spPr>
            <a:xfrm>
              <a:off x="-4982613" y="-178920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23" y="1"/>
                  </a:moveTo>
                  <a:cubicBezTo>
                    <a:pt x="4" y="1"/>
                    <a:pt x="4" y="23"/>
                    <a:pt x="1" y="42"/>
                  </a:cubicBezTo>
                  <a:cubicBezTo>
                    <a:pt x="16" y="49"/>
                    <a:pt x="27" y="61"/>
                    <a:pt x="38" y="68"/>
                  </a:cubicBezTo>
                  <a:cubicBezTo>
                    <a:pt x="49" y="49"/>
                    <a:pt x="71" y="23"/>
                    <a:pt x="38" y="9"/>
                  </a:cubicBezTo>
                  <a:cubicBezTo>
                    <a:pt x="30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6" name="Google Shape;19286;p13"/>
            <p:cNvSpPr/>
            <p:nvPr/>
          </p:nvSpPr>
          <p:spPr>
            <a:xfrm>
              <a:off x="-5345513" y="29748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35" y="1"/>
                  </a:moveTo>
                  <a:cubicBezTo>
                    <a:pt x="9" y="4"/>
                    <a:pt x="12" y="30"/>
                    <a:pt x="1" y="46"/>
                  </a:cubicBezTo>
                  <a:cubicBezTo>
                    <a:pt x="9" y="53"/>
                    <a:pt x="16" y="61"/>
                    <a:pt x="23" y="61"/>
                  </a:cubicBezTo>
                  <a:cubicBezTo>
                    <a:pt x="27" y="61"/>
                    <a:pt x="31" y="57"/>
                    <a:pt x="31" y="57"/>
                  </a:cubicBezTo>
                  <a:cubicBezTo>
                    <a:pt x="42" y="53"/>
                    <a:pt x="54" y="46"/>
                    <a:pt x="64" y="38"/>
                  </a:cubicBezTo>
                  <a:cubicBezTo>
                    <a:pt x="68" y="16"/>
                    <a:pt x="49" y="12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7" name="Google Shape;19287;p13"/>
            <p:cNvSpPr/>
            <p:nvPr/>
          </p:nvSpPr>
          <p:spPr>
            <a:xfrm>
              <a:off x="-4987961" y="-165693"/>
              <a:ext cx="4345" cy="2388"/>
            </a:xfrm>
            <a:custGeom>
              <a:avLst/>
              <a:gdLst/>
              <a:ahLst/>
              <a:cxnLst/>
              <a:rect l="l" t="t" r="r" b="b"/>
              <a:pathLst>
                <a:path w="91" h="50" extrusionOk="0">
                  <a:moveTo>
                    <a:pt x="19" y="1"/>
                  </a:moveTo>
                  <a:lnTo>
                    <a:pt x="19" y="5"/>
                  </a:lnTo>
                  <a:cubicBezTo>
                    <a:pt x="12" y="12"/>
                    <a:pt x="8" y="19"/>
                    <a:pt x="0" y="27"/>
                  </a:cubicBezTo>
                  <a:cubicBezTo>
                    <a:pt x="16" y="41"/>
                    <a:pt x="30" y="49"/>
                    <a:pt x="45" y="49"/>
                  </a:cubicBezTo>
                  <a:cubicBezTo>
                    <a:pt x="60" y="49"/>
                    <a:pt x="75" y="41"/>
                    <a:pt x="90" y="19"/>
                  </a:cubicBezTo>
                  <a:cubicBezTo>
                    <a:pt x="83" y="12"/>
                    <a:pt x="75" y="8"/>
                    <a:pt x="68" y="8"/>
                  </a:cubicBezTo>
                  <a:lnTo>
                    <a:pt x="52" y="8"/>
                  </a:lnTo>
                  <a:cubicBezTo>
                    <a:pt x="49" y="12"/>
                    <a:pt x="45" y="12"/>
                    <a:pt x="42" y="12"/>
                  </a:cubicBezTo>
                  <a:cubicBezTo>
                    <a:pt x="34" y="12"/>
                    <a:pt x="26" y="8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8" name="Google Shape;19288;p13"/>
            <p:cNvSpPr/>
            <p:nvPr/>
          </p:nvSpPr>
          <p:spPr>
            <a:xfrm>
              <a:off x="-4893368" y="150603"/>
              <a:ext cx="2579" cy="4680"/>
            </a:xfrm>
            <a:custGeom>
              <a:avLst/>
              <a:gdLst/>
              <a:ahLst/>
              <a:cxnLst/>
              <a:rect l="l" t="t" r="r" b="b"/>
              <a:pathLst>
                <a:path w="54" h="98" extrusionOk="0">
                  <a:moveTo>
                    <a:pt x="19" y="1"/>
                  </a:moveTo>
                  <a:cubicBezTo>
                    <a:pt x="5" y="11"/>
                    <a:pt x="5" y="30"/>
                    <a:pt x="0" y="46"/>
                  </a:cubicBezTo>
                  <a:cubicBezTo>
                    <a:pt x="8" y="64"/>
                    <a:pt x="12" y="83"/>
                    <a:pt x="19" y="98"/>
                  </a:cubicBezTo>
                  <a:cubicBezTo>
                    <a:pt x="27" y="94"/>
                    <a:pt x="38" y="90"/>
                    <a:pt x="50" y="87"/>
                  </a:cubicBezTo>
                  <a:cubicBezTo>
                    <a:pt x="19" y="64"/>
                    <a:pt x="53" y="20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9" name="Google Shape;19289;p13"/>
            <p:cNvSpPr/>
            <p:nvPr/>
          </p:nvSpPr>
          <p:spPr>
            <a:xfrm>
              <a:off x="-5043828" y="63316"/>
              <a:ext cx="2913" cy="3963"/>
            </a:xfrm>
            <a:custGeom>
              <a:avLst/>
              <a:gdLst/>
              <a:ahLst/>
              <a:cxnLst/>
              <a:rect l="l" t="t" r="r" b="b"/>
              <a:pathLst>
                <a:path w="61" h="83" extrusionOk="0">
                  <a:moveTo>
                    <a:pt x="34" y="0"/>
                  </a:moveTo>
                  <a:cubicBezTo>
                    <a:pt x="30" y="5"/>
                    <a:pt x="26" y="8"/>
                    <a:pt x="26" y="12"/>
                  </a:cubicBezTo>
                  <a:cubicBezTo>
                    <a:pt x="4" y="23"/>
                    <a:pt x="34" y="60"/>
                    <a:pt x="0" y="68"/>
                  </a:cubicBezTo>
                  <a:cubicBezTo>
                    <a:pt x="8" y="76"/>
                    <a:pt x="19" y="83"/>
                    <a:pt x="30" y="83"/>
                  </a:cubicBezTo>
                  <a:cubicBezTo>
                    <a:pt x="34" y="83"/>
                    <a:pt x="38" y="83"/>
                    <a:pt x="42" y="76"/>
                  </a:cubicBezTo>
                  <a:cubicBezTo>
                    <a:pt x="49" y="53"/>
                    <a:pt x="61" y="27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0" name="Google Shape;19290;p13"/>
            <p:cNvSpPr/>
            <p:nvPr/>
          </p:nvSpPr>
          <p:spPr>
            <a:xfrm>
              <a:off x="-4889596" y="19959"/>
              <a:ext cx="2674" cy="3772"/>
            </a:xfrm>
            <a:custGeom>
              <a:avLst/>
              <a:gdLst/>
              <a:ahLst/>
              <a:cxnLst/>
              <a:rect l="l" t="t" r="r" b="b"/>
              <a:pathLst>
                <a:path w="56" h="79" extrusionOk="0">
                  <a:moveTo>
                    <a:pt x="33" y="0"/>
                  </a:moveTo>
                  <a:cubicBezTo>
                    <a:pt x="30" y="11"/>
                    <a:pt x="26" y="26"/>
                    <a:pt x="19" y="42"/>
                  </a:cubicBezTo>
                  <a:cubicBezTo>
                    <a:pt x="0" y="71"/>
                    <a:pt x="4" y="78"/>
                    <a:pt x="19" y="78"/>
                  </a:cubicBezTo>
                  <a:cubicBezTo>
                    <a:pt x="23" y="78"/>
                    <a:pt x="26" y="75"/>
                    <a:pt x="33" y="75"/>
                  </a:cubicBezTo>
                  <a:lnTo>
                    <a:pt x="49" y="75"/>
                  </a:lnTo>
                  <a:cubicBezTo>
                    <a:pt x="52" y="64"/>
                    <a:pt x="56" y="52"/>
                    <a:pt x="56" y="42"/>
                  </a:cubicBezTo>
                  <a:cubicBezTo>
                    <a:pt x="49" y="26"/>
                    <a:pt x="41" y="11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1" name="Google Shape;19291;p13"/>
            <p:cNvSpPr/>
            <p:nvPr/>
          </p:nvSpPr>
          <p:spPr>
            <a:xfrm>
              <a:off x="-5050991" y="-195680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16" y="1"/>
                  </a:moveTo>
                  <a:cubicBezTo>
                    <a:pt x="4" y="1"/>
                    <a:pt x="4" y="12"/>
                    <a:pt x="1" y="46"/>
                  </a:cubicBezTo>
                  <a:cubicBezTo>
                    <a:pt x="9" y="53"/>
                    <a:pt x="16" y="53"/>
                    <a:pt x="19" y="53"/>
                  </a:cubicBezTo>
                  <a:cubicBezTo>
                    <a:pt x="38" y="53"/>
                    <a:pt x="49" y="31"/>
                    <a:pt x="61" y="23"/>
                  </a:cubicBezTo>
                  <a:cubicBezTo>
                    <a:pt x="38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2" name="Google Shape;19292;p13"/>
            <p:cNvSpPr/>
            <p:nvPr/>
          </p:nvSpPr>
          <p:spPr>
            <a:xfrm>
              <a:off x="-5245906" y="-218170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45" y="1"/>
                  </a:moveTo>
                  <a:cubicBezTo>
                    <a:pt x="42" y="1"/>
                    <a:pt x="42" y="5"/>
                    <a:pt x="42" y="12"/>
                  </a:cubicBezTo>
                  <a:cubicBezTo>
                    <a:pt x="49" y="31"/>
                    <a:pt x="1" y="60"/>
                    <a:pt x="54" y="75"/>
                  </a:cubicBezTo>
                  <a:cubicBezTo>
                    <a:pt x="76" y="57"/>
                    <a:pt x="80" y="34"/>
                    <a:pt x="68" y="8"/>
                  </a:cubicBezTo>
                  <a:cubicBezTo>
                    <a:pt x="61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3" name="Google Shape;19293;p13"/>
            <p:cNvSpPr/>
            <p:nvPr/>
          </p:nvSpPr>
          <p:spPr>
            <a:xfrm>
              <a:off x="-5295519" y="102758"/>
              <a:ext cx="5061" cy="2913"/>
            </a:xfrm>
            <a:custGeom>
              <a:avLst/>
              <a:gdLst/>
              <a:ahLst/>
              <a:cxnLst/>
              <a:rect l="l" t="t" r="r" b="b"/>
              <a:pathLst>
                <a:path w="106" h="61" extrusionOk="0">
                  <a:moveTo>
                    <a:pt x="64" y="1"/>
                  </a:moveTo>
                  <a:cubicBezTo>
                    <a:pt x="49" y="4"/>
                    <a:pt x="38" y="16"/>
                    <a:pt x="23" y="16"/>
                  </a:cubicBezTo>
                  <a:lnTo>
                    <a:pt x="16" y="16"/>
                  </a:lnTo>
                  <a:cubicBezTo>
                    <a:pt x="16" y="16"/>
                    <a:pt x="16" y="12"/>
                    <a:pt x="12" y="12"/>
                  </a:cubicBezTo>
                  <a:cubicBezTo>
                    <a:pt x="12" y="12"/>
                    <a:pt x="12" y="16"/>
                    <a:pt x="8" y="16"/>
                  </a:cubicBezTo>
                  <a:cubicBezTo>
                    <a:pt x="4" y="31"/>
                    <a:pt x="1" y="45"/>
                    <a:pt x="12" y="61"/>
                  </a:cubicBezTo>
                  <a:cubicBezTo>
                    <a:pt x="23" y="57"/>
                    <a:pt x="34" y="49"/>
                    <a:pt x="46" y="45"/>
                  </a:cubicBezTo>
                  <a:cubicBezTo>
                    <a:pt x="53" y="38"/>
                    <a:pt x="61" y="31"/>
                    <a:pt x="72" y="27"/>
                  </a:cubicBezTo>
                  <a:cubicBezTo>
                    <a:pt x="106" y="9"/>
                    <a:pt x="79" y="4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4" name="Google Shape;19294;p13"/>
            <p:cNvSpPr/>
            <p:nvPr/>
          </p:nvSpPr>
          <p:spPr>
            <a:xfrm>
              <a:off x="-5027259" y="-10180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61" y="1"/>
                  </a:moveTo>
                  <a:cubicBezTo>
                    <a:pt x="28" y="12"/>
                    <a:pt x="16" y="38"/>
                    <a:pt x="1" y="61"/>
                  </a:cubicBezTo>
                  <a:cubicBezTo>
                    <a:pt x="16" y="68"/>
                    <a:pt x="28" y="76"/>
                    <a:pt x="42" y="76"/>
                  </a:cubicBezTo>
                  <a:cubicBezTo>
                    <a:pt x="54" y="76"/>
                    <a:pt x="61" y="72"/>
                    <a:pt x="68" y="68"/>
                  </a:cubicBezTo>
                  <a:cubicBezTo>
                    <a:pt x="9" y="57"/>
                    <a:pt x="64" y="27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5" name="Google Shape;19295;p13"/>
            <p:cNvSpPr/>
            <p:nvPr/>
          </p:nvSpPr>
          <p:spPr>
            <a:xfrm>
              <a:off x="-5021672" y="-45697"/>
              <a:ext cx="2865" cy="4632"/>
            </a:xfrm>
            <a:custGeom>
              <a:avLst/>
              <a:gdLst/>
              <a:ahLst/>
              <a:cxnLst/>
              <a:rect l="l" t="t" r="r" b="b"/>
              <a:pathLst>
                <a:path w="60" h="97" extrusionOk="0">
                  <a:moveTo>
                    <a:pt x="7" y="0"/>
                  </a:moveTo>
                  <a:cubicBezTo>
                    <a:pt x="0" y="11"/>
                    <a:pt x="7" y="22"/>
                    <a:pt x="4" y="33"/>
                  </a:cubicBezTo>
                  <a:cubicBezTo>
                    <a:pt x="15" y="52"/>
                    <a:pt x="7" y="78"/>
                    <a:pt x="26" y="97"/>
                  </a:cubicBezTo>
                  <a:cubicBezTo>
                    <a:pt x="30" y="85"/>
                    <a:pt x="26" y="71"/>
                    <a:pt x="34" y="59"/>
                  </a:cubicBezTo>
                  <a:cubicBezTo>
                    <a:pt x="60" y="26"/>
                    <a:pt x="41" y="11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6" name="Google Shape;19296;p13"/>
            <p:cNvSpPr/>
            <p:nvPr/>
          </p:nvSpPr>
          <p:spPr>
            <a:xfrm>
              <a:off x="-5250538" y="-221035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46" y="1"/>
                  </a:moveTo>
                  <a:cubicBezTo>
                    <a:pt x="34" y="1"/>
                    <a:pt x="27" y="4"/>
                    <a:pt x="16" y="8"/>
                  </a:cubicBezTo>
                  <a:cubicBezTo>
                    <a:pt x="8" y="16"/>
                    <a:pt x="1" y="30"/>
                    <a:pt x="12" y="34"/>
                  </a:cubicBezTo>
                  <a:cubicBezTo>
                    <a:pt x="16" y="39"/>
                    <a:pt x="27" y="42"/>
                    <a:pt x="34" y="42"/>
                  </a:cubicBezTo>
                  <a:cubicBezTo>
                    <a:pt x="46" y="42"/>
                    <a:pt x="56" y="34"/>
                    <a:pt x="64" y="30"/>
                  </a:cubicBezTo>
                  <a:cubicBezTo>
                    <a:pt x="79" y="23"/>
                    <a:pt x="64" y="8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7" name="Google Shape;19297;p13"/>
            <p:cNvSpPr/>
            <p:nvPr/>
          </p:nvSpPr>
          <p:spPr>
            <a:xfrm>
              <a:off x="-5387246" y="20059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19"/>
                    <a:pt x="15" y="34"/>
                    <a:pt x="19" y="53"/>
                  </a:cubicBezTo>
                  <a:cubicBezTo>
                    <a:pt x="22" y="49"/>
                    <a:pt x="26" y="49"/>
                    <a:pt x="34" y="49"/>
                  </a:cubicBezTo>
                  <a:lnTo>
                    <a:pt x="45" y="49"/>
                  </a:lnTo>
                  <a:cubicBezTo>
                    <a:pt x="57" y="49"/>
                    <a:pt x="64" y="49"/>
                    <a:pt x="64" y="30"/>
                  </a:cubicBezTo>
                  <a:cubicBezTo>
                    <a:pt x="67" y="11"/>
                    <a:pt x="57" y="8"/>
                    <a:pt x="48" y="8"/>
                  </a:cubicBezTo>
                  <a:lnTo>
                    <a:pt x="22" y="8"/>
                  </a:lnTo>
                  <a:cubicBezTo>
                    <a:pt x="15" y="8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8" name="Google Shape;19298;p13"/>
            <p:cNvSpPr/>
            <p:nvPr/>
          </p:nvSpPr>
          <p:spPr>
            <a:xfrm>
              <a:off x="-4983520" y="-88051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8" y="1"/>
                  </a:moveTo>
                  <a:cubicBezTo>
                    <a:pt x="27" y="8"/>
                    <a:pt x="1" y="12"/>
                    <a:pt x="9" y="35"/>
                  </a:cubicBezTo>
                  <a:cubicBezTo>
                    <a:pt x="9" y="49"/>
                    <a:pt x="16" y="53"/>
                    <a:pt x="23" y="53"/>
                  </a:cubicBezTo>
                  <a:cubicBezTo>
                    <a:pt x="31" y="53"/>
                    <a:pt x="42" y="45"/>
                    <a:pt x="49" y="45"/>
                  </a:cubicBezTo>
                  <a:cubicBezTo>
                    <a:pt x="57" y="45"/>
                    <a:pt x="68" y="35"/>
                    <a:pt x="76" y="30"/>
                  </a:cubicBezTo>
                  <a:cubicBezTo>
                    <a:pt x="64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9" name="Google Shape;19299;p13"/>
            <p:cNvSpPr/>
            <p:nvPr/>
          </p:nvSpPr>
          <p:spPr>
            <a:xfrm>
              <a:off x="-4875366" y="116319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49" y="1"/>
                  </a:moveTo>
                  <a:cubicBezTo>
                    <a:pt x="46" y="1"/>
                    <a:pt x="39" y="5"/>
                    <a:pt x="35" y="5"/>
                  </a:cubicBezTo>
                  <a:cubicBezTo>
                    <a:pt x="1" y="8"/>
                    <a:pt x="1" y="31"/>
                    <a:pt x="13" y="53"/>
                  </a:cubicBezTo>
                  <a:cubicBezTo>
                    <a:pt x="20" y="57"/>
                    <a:pt x="27" y="65"/>
                    <a:pt x="31" y="68"/>
                  </a:cubicBezTo>
                  <a:cubicBezTo>
                    <a:pt x="31" y="53"/>
                    <a:pt x="31" y="42"/>
                    <a:pt x="49" y="39"/>
                  </a:cubicBezTo>
                  <a:cubicBezTo>
                    <a:pt x="61" y="34"/>
                    <a:pt x="72" y="27"/>
                    <a:pt x="68" y="12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0" name="Google Shape;19300;p13"/>
            <p:cNvSpPr/>
            <p:nvPr/>
          </p:nvSpPr>
          <p:spPr>
            <a:xfrm>
              <a:off x="-5060445" y="-115173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1"/>
                  </a:moveTo>
                  <a:cubicBezTo>
                    <a:pt x="19" y="1"/>
                    <a:pt x="12" y="11"/>
                    <a:pt x="0" y="30"/>
                  </a:cubicBezTo>
                  <a:cubicBezTo>
                    <a:pt x="5" y="49"/>
                    <a:pt x="16" y="60"/>
                    <a:pt x="23" y="60"/>
                  </a:cubicBezTo>
                  <a:cubicBezTo>
                    <a:pt x="31" y="60"/>
                    <a:pt x="42" y="49"/>
                    <a:pt x="53" y="34"/>
                  </a:cubicBezTo>
                  <a:cubicBezTo>
                    <a:pt x="45" y="11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1" name="Google Shape;19301;p13"/>
            <p:cNvSpPr/>
            <p:nvPr/>
          </p:nvSpPr>
          <p:spPr>
            <a:xfrm>
              <a:off x="-4938874" y="-38057"/>
              <a:ext cx="3581" cy="2196"/>
            </a:xfrm>
            <a:custGeom>
              <a:avLst/>
              <a:gdLst/>
              <a:ahLst/>
              <a:cxnLst/>
              <a:rect l="l" t="t" r="r" b="b"/>
              <a:pathLst>
                <a:path w="75" h="46" extrusionOk="0">
                  <a:moveTo>
                    <a:pt x="53" y="1"/>
                  </a:moveTo>
                  <a:cubicBezTo>
                    <a:pt x="30" y="1"/>
                    <a:pt x="16" y="11"/>
                    <a:pt x="4" y="27"/>
                  </a:cubicBezTo>
                  <a:cubicBezTo>
                    <a:pt x="0" y="30"/>
                    <a:pt x="4" y="37"/>
                    <a:pt x="8" y="42"/>
                  </a:cubicBezTo>
                  <a:cubicBezTo>
                    <a:pt x="11" y="45"/>
                    <a:pt x="19" y="45"/>
                    <a:pt x="23" y="45"/>
                  </a:cubicBezTo>
                  <a:cubicBezTo>
                    <a:pt x="42" y="45"/>
                    <a:pt x="49" y="23"/>
                    <a:pt x="68" y="19"/>
                  </a:cubicBezTo>
                  <a:cubicBezTo>
                    <a:pt x="68" y="19"/>
                    <a:pt x="68" y="15"/>
                    <a:pt x="75" y="4"/>
                  </a:cubicBezTo>
                  <a:cubicBezTo>
                    <a:pt x="64" y="4"/>
                    <a:pt x="56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2" name="Google Shape;19302;p13"/>
            <p:cNvSpPr/>
            <p:nvPr/>
          </p:nvSpPr>
          <p:spPr>
            <a:xfrm>
              <a:off x="-4878566" y="-3438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9" y="1"/>
                  </a:moveTo>
                  <a:cubicBezTo>
                    <a:pt x="42" y="1"/>
                    <a:pt x="35" y="8"/>
                    <a:pt x="27" y="19"/>
                  </a:cubicBezTo>
                  <a:cubicBezTo>
                    <a:pt x="23" y="30"/>
                    <a:pt x="12" y="38"/>
                    <a:pt x="1" y="45"/>
                  </a:cubicBezTo>
                  <a:cubicBezTo>
                    <a:pt x="9" y="49"/>
                    <a:pt x="12" y="53"/>
                    <a:pt x="20" y="53"/>
                  </a:cubicBezTo>
                  <a:cubicBezTo>
                    <a:pt x="23" y="53"/>
                    <a:pt x="31" y="49"/>
                    <a:pt x="35" y="49"/>
                  </a:cubicBezTo>
                  <a:cubicBezTo>
                    <a:pt x="42" y="45"/>
                    <a:pt x="46" y="45"/>
                    <a:pt x="54" y="45"/>
                  </a:cubicBezTo>
                  <a:lnTo>
                    <a:pt x="61" y="45"/>
                  </a:lnTo>
                  <a:cubicBezTo>
                    <a:pt x="68" y="30"/>
                    <a:pt x="80" y="16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3" name="Google Shape;19303;p13"/>
            <p:cNvSpPr/>
            <p:nvPr/>
          </p:nvSpPr>
          <p:spPr>
            <a:xfrm>
              <a:off x="-5031700" y="-22873"/>
              <a:ext cx="5061" cy="2197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26" y="0"/>
                  </a:moveTo>
                  <a:cubicBezTo>
                    <a:pt x="38" y="15"/>
                    <a:pt x="0" y="38"/>
                    <a:pt x="38" y="45"/>
                  </a:cubicBezTo>
                  <a:cubicBezTo>
                    <a:pt x="49" y="11"/>
                    <a:pt x="94" y="33"/>
                    <a:pt x="105" y="4"/>
                  </a:cubicBezTo>
                  <a:cubicBezTo>
                    <a:pt x="90" y="0"/>
                    <a:pt x="71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4" name="Google Shape;19304;p13"/>
            <p:cNvSpPr/>
            <p:nvPr/>
          </p:nvSpPr>
          <p:spPr>
            <a:xfrm>
              <a:off x="-5063119" y="51904"/>
              <a:ext cx="2722" cy="2197"/>
            </a:xfrm>
            <a:custGeom>
              <a:avLst/>
              <a:gdLst/>
              <a:ahLst/>
              <a:cxnLst/>
              <a:rect l="l" t="t" r="r" b="b"/>
              <a:pathLst>
                <a:path w="57" h="46" extrusionOk="0">
                  <a:moveTo>
                    <a:pt x="34" y="1"/>
                  </a:moveTo>
                  <a:cubicBezTo>
                    <a:pt x="27" y="1"/>
                    <a:pt x="16" y="4"/>
                    <a:pt x="12" y="8"/>
                  </a:cubicBezTo>
                  <a:cubicBezTo>
                    <a:pt x="1" y="15"/>
                    <a:pt x="1" y="23"/>
                    <a:pt x="8" y="30"/>
                  </a:cubicBezTo>
                  <a:cubicBezTo>
                    <a:pt x="16" y="37"/>
                    <a:pt x="23" y="45"/>
                    <a:pt x="34" y="45"/>
                  </a:cubicBezTo>
                  <a:cubicBezTo>
                    <a:pt x="38" y="45"/>
                    <a:pt x="42" y="42"/>
                    <a:pt x="49" y="37"/>
                  </a:cubicBezTo>
                  <a:cubicBezTo>
                    <a:pt x="53" y="27"/>
                    <a:pt x="56" y="19"/>
                    <a:pt x="49" y="8"/>
                  </a:cubicBezTo>
                  <a:cubicBezTo>
                    <a:pt x="46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5" name="Google Shape;19305;p13"/>
            <p:cNvSpPr/>
            <p:nvPr/>
          </p:nvSpPr>
          <p:spPr>
            <a:xfrm>
              <a:off x="-5082219" y="8652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75" y="1"/>
                  </a:moveTo>
                  <a:lnTo>
                    <a:pt x="75" y="1"/>
                  </a:lnTo>
                  <a:cubicBezTo>
                    <a:pt x="72" y="8"/>
                    <a:pt x="64" y="12"/>
                    <a:pt x="61" y="16"/>
                  </a:cubicBezTo>
                  <a:cubicBezTo>
                    <a:pt x="45" y="35"/>
                    <a:pt x="23" y="42"/>
                    <a:pt x="1" y="45"/>
                  </a:cubicBezTo>
                  <a:cubicBezTo>
                    <a:pt x="4" y="61"/>
                    <a:pt x="12" y="68"/>
                    <a:pt x="19" y="68"/>
                  </a:cubicBezTo>
                  <a:cubicBezTo>
                    <a:pt x="27" y="68"/>
                    <a:pt x="38" y="64"/>
                    <a:pt x="45" y="61"/>
                  </a:cubicBezTo>
                  <a:cubicBezTo>
                    <a:pt x="68" y="49"/>
                    <a:pt x="94" y="35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6" name="Google Shape;19306;p13"/>
            <p:cNvSpPr/>
            <p:nvPr/>
          </p:nvSpPr>
          <p:spPr>
            <a:xfrm>
              <a:off x="-5126627" y="215209"/>
              <a:ext cx="3438" cy="2005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23" y="1"/>
                  </a:moveTo>
                  <a:cubicBezTo>
                    <a:pt x="7" y="1"/>
                    <a:pt x="0" y="9"/>
                    <a:pt x="4" y="23"/>
                  </a:cubicBezTo>
                  <a:cubicBezTo>
                    <a:pt x="18" y="35"/>
                    <a:pt x="33" y="42"/>
                    <a:pt x="52" y="42"/>
                  </a:cubicBezTo>
                  <a:cubicBezTo>
                    <a:pt x="60" y="42"/>
                    <a:pt x="63" y="38"/>
                    <a:pt x="71" y="38"/>
                  </a:cubicBezTo>
                  <a:cubicBezTo>
                    <a:pt x="63" y="12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7" name="Google Shape;19307;p13"/>
            <p:cNvSpPr/>
            <p:nvPr/>
          </p:nvSpPr>
          <p:spPr>
            <a:xfrm>
              <a:off x="-5023153" y="201457"/>
              <a:ext cx="3104" cy="2196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49" y="1"/>
                  </a:moveTo>
                  <a:cubicBezTo>
                    <a:pt x="35" y="1"/>
                    <a:pt x="20" y="9"/>
                    <a:pt x="9" y="19"/>
                  </a:cubicBezTo>
                  <a:cubicBezTo>
                    <a:pt x="1" y="28"/>
                    <a:pt x="4" y="38"/>
                    <a:pt x="16" y="42"/>
                  </a:cubicBezTo>
                  <a:cubicBezTo>
                    <a:pt x="20" y="45"/>
                    <a:pt x="27" y="45"/>
                    <a:pt x="31" y="45"/>
                  </a:cubicBezTo>
                  <a:cubicBezTo>
                    <a:pt x="42" y="45"/>
                    <a:pt x="54" y="42"/>
                    <a:pt x="57" y="28"/>
                  </a:cubicBezTo>
                  <a:cubicBezTo>
                    <a:pt x="61" y="19"/>
                    <a:pt x="65" y="9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8" name="Google Shape;19308;p13"/>
            <p:cNvSpPr/>
            <p:nvPr/>
          </p:nvSpPr>
          <p:spPr>
            <a:xfrm>
              <a:off x="-5145918" y="246103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34" y="0"/>
                  </a:moveTo>
                  <a:cubicBezTo>
                    <a:pt x="8" y="0"/>
                    <a:pt x="8" y="19"/>
                    <a:pt x="11" y="38"/>
                  </a:cubicBezTo>
                  <a:cubicBezTo>
                    <a:pt x="11" y="45"/>
                    <a:pt x="4" y="49"/>
                    <a:pt x="1" y="57"/>
                  </a:cubicBezTo>
                  <a:cubicBezTo>
                    <a:pt x="11" y="57"/>
                    <a:pt x="23" y="61"/>
                    <a:pt x="34" y="61"/>
                  </a:cubicBezTo>
                  <a:cubicBezTo>
                    <a:pt x="41" y="52"/>
                    <a:pt x="49" y="45"/>
                    <a:pt x="56" y="38"/>
                  </a:cubicBezTo>
                  <a:cubicBezTo>
                    <a:pt x="41" y="30"/>
                    <a:pt x="68" y="4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9" name="Google Shape;19309;p13"/>
            <p:cNvSpPr/>
            <p:nvPr/>
          </p:nvSpPr>
          <p:spPr>
            <a:xfrm>
              <a:off x="-4960314" y="19243"/>
              <a:ext cx="3295" cy="3820"/>
            </a:xfrm>
            <a:custGeom>
              <a:avLst/>
              <a:gdLst/>
              <a:ahLst/>
              <a:cxnLst/>
              <a:rect l="l" t="t" r="r" b="b"/>
              <a:pathLst>
                <a:path w="69" h="80" extrusionOk="0">
                  <a:moveTo>
                    <a:pt x="49" y="0"/>
                  </a:moveTo>
                  <a:lnTo>
                    <a:pt x="49" y="0"/>
                  </a:lnTo>
                  <a:cubicBezTo>
                    <a:pt x="31" y="23"/>
                    <a:pt x="1" y="45"/>
                    <a:pt x="31" y="79"/>
                  </a:cubicBezTo>
                  <a:cubicBezTo>
                    <a:pt x="68" y="60"/>
                    <a:pt x="68" y="3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0" name="Google Shape;19310;p13"/>
            <p:cNvSpPr/>
            <p:nvPr/>
          </p:nvSpPr>
          <p:spPr>
            <a:xfrm>
              <a:off x="-5051898" y="-20724"/>
              <a:ext cx="3295" cy="2674"/>
            </a:xfrm>
            <a:custGeom>
              <a:avLst/>
              <a:gdLst/>
              <a:ahLst/>
              <a:cxnLst/>
              <a:rect l="l" t="t" r="r" b="b"/>
              <a:pathLst>
                <a:path w="69" h="56" extrusionOk="0">
                  <a:moveTo>
                    <a:pt x="38" y="0"/>
                  </a:moveTo>
                  <a:cubicBezTo>
                    <a:pt x="35" y="19"/>
                    <a:pt x="16" y="19"/>
                    <a:pt x="1" y="22"/>
                  </a:cubicBezTo>
                  <a:cubicBezTo>
                    <a:pt x="12" y="45"/>
                    <a:pt x="23" y="56"/>
                    <a:pt x="38" y="56"/>
                  </a:cubicBezTo>
                  <a:cubicBezTo>
                    <a:pt x="46" y="56"/>
                    <a:pt x="57" y="52"/>
                    <a:pt x="68" y="45"/>
                  </a:cubicBezTo>
                  <a:cubicBezTo>
                    <a:pt x="65" y="26"/>
                    <a:pt x="61" y="11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1" name="Google Shape;19311;p13"/>
            <p:cNvSpPr/>
            <p:nvPr/>
          </p:nvSpPr>
          <p:spPr>
            <a:xfrm>
              <a:off x="-4913328" y="120282"/>
              <a:ext cx="4297" cy="2865"/>
            </a:xfrm>
            <a:custGeom>
              <a:avLst/>
              <a:gdLst/>
              <a:ahLst/>
              <a:cxnLst/>
              <a:rect l="l" t="t" r="r" b="b"/>
              <a:pathLst>
                <a:path w="90" h="60" extrusionOk="0">
                  <a:moveTo>
                    <a:pt x="64" y="0"/>
                  </a:moveTo>
                  <a:lnTo>
                    <a:pt x="64" y="0"/>
                  </a:lnTo>
                  <a:cubicBezTo>
                    <a:pt x="56" y="8"/>
                    <a:pt x="49" y="15"/>
                    <a:pt x="37" y="15"/>
                  </a:cubicBezTo>
                  <a:lnTo>
                    <a:pt x="30" y="15"/>
                  </a:lnTo>
                  <a:cubicBezTo>
                    <a:pt x="19" y="27"/>
                    <a:pt x="11" y="41"/>
                    <a:pt x="0" y="53"/>
                  </a:cubicBezTo>
                  <a:cubicBezTo>
                    <a:pt x="4" y="56"/>
                    <a:pt x="7" y="56"/>
                    <a:pt x="15" y="60"/>
                  </a:cubicBezTo>
                  <a:cubicBezTo>
                    <a:pt x="19" y="56"/>
                    <a:pt x="26" y="49"/>
                    <a:pt x="30" y="49"/>
                  </a:cubicBezTo>
                  <a:cubicBezTo>
                    <a:pt x="45" y="53"/>
                    <a:pt x="52" y="53"/>
                    <a:pt x="59" y="53"/>
                  </a:cubicBezTo>
                  <a:cubicBezTo>
                    <a:pt x="90" y="53"/>
                    <a:pt x="71" y="27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2" name="Google Shape;19312;p13"/>
            <p:cNvSpPr/>
            <p:nvPr/>
          </p:nvSpPr>
          <p:spPr>
            <a:xfrm>
              <a:off x="-4992975" y="-154949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8" y="0"/>
                  </a:moveTo>
                  <a:cubicBezTo>
                    <a:pt x="27" y="0"/>
                    <a:pt x="16" y="11"/>
                    <a:pt x="5" y="18"/>
                  </a:cubicBezTo>
                  <a:cubicBezTo>
                    <a:pt x="0" y="23"/>
                    <a:pt x="0" y="26"/>
                    <a:pt x="5" y="33"/>
                  </a:cubicBezTo>
                  <a:cubicBezTo>
                    <a:pt x="12" y="41"/>
                    <a:pt x="23" y="49"/>
                    <a:pt x="34" y="49"/>
                  </a:cubicBezTo>
                  <a:cubicBezTo>
                    <a:pt x="38" y="49"/>
                    <a:pt x="45" y="45"/>
                    <a:pt x="53" y="37"/>
                  </a:cubicBezTo>
                  <a:cubicBezTo>
                    <a:pt x="61" y="26"/>
                    <a:pt x="61" y="11"/>
                    <a:pt x="50" y="4"/>
                  </a:cubicBezTo>
                  <a:cubicBezTo>
                    <a:pt x="45" y="0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3" name="Google Shape;19313;p13"/>
            <p:cNvSpPr/>
            <p:nvPr/>
          </p:nvSpPr>
          <p:spPr>
            <a:xfrm>
              <a:off x="-5157187" y="24973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27" y="0"/>
                  </a:moveTo>
                  <a:cubicBezTo>
                    <a:pt x="19" y="0"/>
                    <a:pt x="8" y="4"/>
                    <a:pt x="1" y="11"/>
                  </a:cubicBezTo>
                  <a:cubicBezTo>
                    <a:pt x="8" y="23"/>
                    <a:pt x="16" y="37"/>
                    <a:pt x="27" y="45"/>
                  </a:cubicBezTo>
                  <a:cubicBezTo>
                    <a:pt x="35" y="52"/>
                    <a:pt x="42" y="52"/>
                    <a:pt x="49" y="52"/>
                  </a:cubicBezTo>
                  <a:cubicBezTo>
                    <a:pt x="61" y="52"/>
                    <a:pt x="64" y="45"/>
                    <a:pt x="64" y="26"/>
                  </a:cubicBezTo>
                  <a:cubicBezTo>
                    <a:pt x="53" y="11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4" name="Google Shape;19314;p13"/>
            <p:cNvSpPr/>
            <p:nvPr/>
          </p:nvSpPr>
          <p:spPr>
            <a:xfrm>
              <a:off x="-5149690" y="6207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2" y="0"/>
                  </a:moveTo>
                  <a:cubicBezTo>
                    <a:pt x="45" y="12"/>
                    <a:pt x="1" y="12"/>
                    <a:pt x="30" y="60"/>
                  </a:cubicBezTo>
                  <a:cubicBezTo>
                    <a:pt x="61" y="52"/>
                    <a:pt x="75" y="3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5" name="Google Shape;19315;p13"/>
            <p:cNvSpPr/>
            <p:nvPr/>
          </p:nvSpPr>
          <p:spPr>
            <a:xfrm>
              <a:off x="-5027259" y="98842"/>
              <a:ext cx="3486" cy="2531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57" y="1"/>
                  </a:moveTo>
                  <a:cubicBezTo>
                    <a:pt x="46" y="15"/>
                    <a:pt x="35" y="15"/>
                    <a:pt x="23" y="15"/>
                  </a:cubicBezTo>
                  <a:lnTo>
                    <a:pt x="1" y="15"/>
                  </a:lnTo>
                  <a:cubicBezTo>
                    <a:pt x="20" y="41"/>
                    <a:pt x="31" y="53"/>
                    <a:pt x="38" y="53"/>
                  </a:cubicBezTo>
                  <a:cubicBezTo>
                    <a:pt x="46" y="53"/>
                    <a:pt x="57" y="41"/>
                    <a:pt x="72" y="23"/>
                  </a:cubicBezTo>
                  <a:cubicBezTo>
                    <a:pt x="68" y="15"/>
                    <a:pt x="61" y="8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6" name="Google Shape;19316;p13"/>
            <p:cNvSpPr/>
            <p:nvPr/>
          </p:nvSpPr>
          <p:spPr>
            <a:xfrm>
              <a:off x="-5168074" y="160249"/>
              <a:ext cx="3295" cy="4154"/>
            </a:xfrm>
            <a:custGeom>
              <a:avLst/>
              <a:gdLst/>
              <a:ahLst/>
              <a:cxnLst/>
              <a:rect l="l" t="t" r="r" b="b"/>
              <a:pathLst>
                <a:path w="69" h="87" extrusionOk="0">
                  <a:moveTo>
                    <a:pt x="1" y="1"/>
                  </a:moveTo>
                  <a:cubicBezTo>
                    <a:pt x="30" y="19"/>
                    <a:pt x="49" y="49"/>
                    <a:pt x="53" y="87"/>
                  </a:cubicBezTo>
                  <a:cubicBezTo>
                    <a:pt x="68" y="27"/>
                    <a:pt x="61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7" name="Google Shape;19317;p13"/>
            <p:cNvSpPr/>
            <p:nvPr/>
          </p:nvSpPr>
          <p:spPr>
            <a:xfrm>
              <a:off x="-5263049" y="-225142"/>
              <a:ext cx="2388" cy="2770"/>
            </a:xfrm>
            <a:custGeom>
              <a:avLst/>
              <a:gdLst/>
              <a:ahLst/>
              <a:cxnLst/>
              <a:rect l="l" t="t" r="r" b="b"/>
              <a:pathLst>
                <a:path w="50" h="58" extrusionOk="0">
                  <a:moveTo>
                    <a:pt x="23" y="1"/>
                  </a:moveTo>
                  <a:cubicBezTo>
                    <a:pt x="20" y="1"/>
                    <a:pt x="16" y="4"/>
                    <a:pt x="16" y="4"/>
                  </a:cubicBezTo>
                  <a:cubicBezTo>
                    <a:pt x="1" y="20"/>
                    <a:pt x="1" y="35"/>
                    <a:pt x="9" y="49"/>
                  </a:cubicBezTo>
                  <a:cubicBezTo>
                    <a:pt x="12" y="53"/>
                    <a:pt x="16" y="57"/>
                    <a:pt x="23" y="57"/>
                  </a:cubicBezTo>
                  <a:cubicBezTo>
                    <a:pt x="27" y="57"/>
                    <a:pt x="31" y="53"/>
                    <a:pt x="35" y="49"/>
                  </a:cubicBezTo>
                  <a:cubicBezTo>
                    <a:pt x="49" y="35"/>
                    <a:pt x="38" y="23"/>
                    <a:pt x="35" y="8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8" name="Google Shape;19318;p13"/>
            <p:cNvSpPr/>
            <p:nvPr/>
          </p:nvSpPr>
          <p:spPr>
            <a:xfrm>
              <a:off x="-5294086" y="-1628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2"/>
                    <a:pt x="12" y="19"/>
                    <a:pt x="16" y="26"/>
                  </a:cubicBezTo>
                  <a:lnTo>
                    <a:pt x="16" y="42"/>
                  </a:lnTo>
                  <a:cubicBezTo>
                    <a:pt x="23" y="49"/>
                    <a:pt x="34" y="64"/>
                    <a:pt x="42" y="64"/>
                  </a:cubicBezTo>
                  <a:cubicBezTo>
                    <a:pt x="49" y="64"/>
                    <a:pt x="53" y="57"/>
                    <a:pt x="60" y="38"/>
                  </a:cubicBezTo>
                  <a:cubicBezTo>
                    <a:pt x="38" y="26"/>
                    <a:pt x="26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9" name="Google Shape;19319;p13"/>
            <p:cNvSpPr/>
            <p:nvPr/>
          </p:nvSpPr>
          <p:spPr>
            <a:xfrm>
              <a:off x="-5184118" y="-61120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71" y="1"/>
                  </a:moveTo>
                  <a:lnTo>
                    <a:pt x="71" y="1"/>
                  </a:lnTo>
                  <a:cubicBezTo>
                    <a:pt x="56" y="31"/>
                    <a:pt x="23" y="31"/>
                    <a:pt x="0" y="46"/>
                  </a:cubicBezTo>
                  <a:cubicBezTo>
                    <a:pt x="23" y="49"/>
                    <a:pt x="38" y="54"/>
                    <a:pt x="49" y="54"/>
                  </a:cubicBezTo>
                  <a:cubicBezTo>
                    <a:pt x="71" y="54"/>
                    <a:pt x="75" y="39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0" name="Google Shape;19320;p13"/>
            <p:cNvSpPr/>
            <p:nvPr/>
          </p:nvSpPr>
          <p:spPr>
            <a:xfrm>
              <a:off x="-5119846" y="-230155"/>
              <a:ext cx="3247" cy="1862"/>
            </a:xfrm>
            <a:custGeom>
              <a:avLst/>
              <a:gdLst/>
              <a:ahLst/>
              <a:cxnLst/>
              <a:rect l="l" t="t" r="r" b="b"/>
              <a:pathLst>
                <a:path w="68" h="39" extrusionOk="0">
                  <a:moveTo>
                    <a:pt x="19" y="1"/>
                  </a:moveTo>
                  <a:cubicBezTo>
                    <a:pt x="11" y="1"/>
                    <a:pt x="7" y="5"/>
                    <a:pt x="4" y="9"/>
                  </a:cubicBezTo>
                  <a:cubicBezTo>
                    <a:pt x="0" y="23"/>
                    <a:pt x="7" y="31"/>
                    <a:pt x="22" y="38"/>
                  </a:cubicBezTo>
                  <a:lnTo>
                    <a:pt x="48" y="38"/>
                  </a:lnTo>
                  <a:cubicBezTo>
                    <a:pt x="60" y="38"/>
                    <a:pt x="67" y="35"/>
                    <a:pt x="64" y="16"/>
                  </a:cubicBezTo>
                  <a:cubicBezTo>
                    <a:pt x="64" y="5"/>
                    <a:pt x="60" y="1"/>
                    <a:pt x="52" y="1"/>
                  </a:cubicBezTo>
                  <a:cubicBezTo>
                    <a:pt x="52" y="1"/>
                    <a:pt x="48" y="5"/>
                    <a:pt x="45" y="5"/>
                  </a:cubicBezTo>
                  <a:lnTo>
                    <a:pt x="30" y="5"/>
                  </a:lnTo>
                  <a:cubicBezTo>
                    <a:pt x="26" y="5"/>
                    <a:pt x="22" y="5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1" name="Google Shape;19321;p13"/>
            <p:cNvSpPr/>
            <p:nvPr/>
          </p:nvSpPr>
          <p:spPr>
            <a:xfrm>
              <a:off x="-5133789" y="228961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42" y="1"/>
                  </a:moveTo>
                  <a:cubicBezTo>
                    <a:pt x="34" y="12"/>
                    <a:pt x="42" y="42"/>
                    <a:pt x="26" y="42"/>
                  </a:cubicBezTo>
                  <a:cubicBezTo>
                    <a:pt x="23" y="42"/>
                    <a:pt x="11" y="38"/>
                    <a:pt x="0" y="27"/>
                  </a:cubicBezTo>
                  <a:lnTo>
                    <a:pt x="0" y="27"/>
                  </a:lnTo>
                  <a:cubicBezTo>
                    <a:pt x="0" y="49"/>
                    <a:pt x="11" y="64"/>
                    <a:pt x="34" y="64"/>
                  </a:cubicBezTo>
                  <a:cubicBezTo>
                    <a:pt x="64" y="64"/>
                    <a:pt x="56" y="35"/>
                    <a:pt x="64" y="19"/>
                  </a:cubicBezTo>
                  <a:cubicBezTo>
                    <a:pt x="56" y="12"/>
                    <a:pt x="49" y="4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2" name="Google Shape;19322;p13"/>
            <p:cNvSpPr/>
            <p:nvPr/>
          </p:nvSpPr>
          <p:spPr>
            <a:xfrm>
              <a:off x="-5158094" y="-127827"/>
              <a:ext cx="2196" cy="2674"/>
            </a:xfrm>
            <a:custGeom>
              <a:avLst/>
              <a:gdLst/>
              <a:ahLst/>
              <a:cxnLst/>
              <a:rect l="l" t="t" r="r" b="b"/>
              <a:pathLst>
                <a:path w="46" h="56" extrusionOk="0">
                  <a:moveTo>
                    <a:pt x="31" y="0"/>
                  </a:moveTo>
                  <a:cubicBezTo>
                    <a:pt x="4" y="11"/>
                    <a:pt x="1" y="26"/>
                    <a:pt x="9" y="49"/>
                  </a:cubicBezTo>
                  <a:cubicBezTo>
                    <a:pt x="9" y="52"/>
                    <a:pt x="16" y="56"/>
                    <a:pt x="20" y="56"/>
                  </a:cubicBezTo>
                  <a:lnTo>
                    <a:pt x="27" y="56"/>
                  </a:lnTo>
                  <a:cubicBezTo>
                    <a:pt x="38" y="41"/>
                    <a:pt x="46" y="23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3" name="Google Shape;19323;p13"/>
            <p:cNvSpPr/>
            <p:nvPr/>
          </p:nvSpPr>
          <p:spPr>
            <a:xfrm>
              <a:off x="-5357785" y="16024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1" y="1"/>
                    <a:pt x="7" y="4"/>
                    <a:pt x="0" y="11"/>
                  </a:cubicBezTo>
                  <a:cubicBezTo>
                    <a:pt x="15" y="27"/>
                    <a:pt x="7" y="53"/>
                    <a:pt x="33" y="53"/>
                  </a:cubicBezTo>
                  <a:cubicBezTo>
                    <a:pt x="56" y="53"/>
                    <a:pt x="45" y="34"/>
                    <a:pt x="49" y="19"/>
                  </a:cubicBezTo>
                  <a:cubicBezTo>
                    <a:pt x="37" y="16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4" name="Google Shape;19324;p13"/>
            <p:cNvSpPr/>
            <p:nvPr/>
          </p:nvSpPr>
          <p:spPr>
            <a:xfrm>
              <a:off x="-5016133" y="-126586"/>
              <a:ext cx="2531" cy="4870"/>
            </a:xfrm>
            <a:custGeom>
              <a:avLst/>
              <a:gdLst/>
              <a:ahLst/>
              <a:cxnLst/>
              <a:rect l="l" t="t" r="r" b="b"/>
              <a:pathLst>
                <a:path w="53" h="102" extrusionOk="0">
                  <a:moveTo>
                    <a:pt x="33" y="0"/>
                  </a:moveTo>
                  <a:cubicBezTo>
                    <a:pt x="11" y="30"/>
                    <a:pt x="0" y="64"/>
                    <a:pt x="7" y="102"/>
                  </a:cubicBezTo>
                  <a:cubicBezTo>
                    <a:pt x="22" y="67"/>
                    <a:pt x="52" y="41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5" name="Google Shape;19325;p13"/>
            <p:cNvSpPr/>
            <p:nvPr/>
          </p:nvSpPr>
          <p:spPr>
            <a:xfrm>
              <a:off x="-4996365" y="-1506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7" y="1"/>
                  </a:moveTo>
                  <a:cubicBezTo>
                    <a:pt x="19" y="1"/>
                    <a:pt x="9" y="5"/>
                    <a:pt x="1" y="5"/>
                  </a:cubicBezTo>
                  <a:cubicBezTo>
                    <a:pt x="16" y="19"/>
                    <a:pt x="45" y="27"/>
                    <a:pt x="38" y="57"/>
                  </a:cubicBezTo>
                  <a:cubicBezTo>
                    <a:pt x="45" y="60"/>
                    <a:pt x="53" y="64"/>
                    <a:pt x="61" y="64"/>
                  </a:cubicBezTo>
                  <a:cubicBezTo>
                    <a:pt x="64" y="64"/>
                    <a:pt x="68" y="64"/>
                    <a:pt x="71" y="60"/>
                  </a:cubicBezTo>
                  <a:cubicBezTo>
                    <a:pt x="64" y="46"/>
                    <a:pt x="64" y="34"/>
                    <a:pt x="71" y="19"/>
                  </a:cubicBezTo>
                  <a:cubicBezTo>
                    <a:pt x="57" y="8"/>
                    <a:pt x="42" y="8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6" name="Google Shape;19326;p13"/>
            <p:cNvSpPr/>
            <p:nvPr/>
          </p:nvSpPr>
          <p:spPr>
            <a:xfrm>
              <a:off x="-4969195" y="116319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30" y="1"/>
                  </a:moveTo>
                  <a:cubicBezTo>
                    <a:pt x="23" y="1"/>
                    <a:pt x="11" y="12"/>
                    <a:pt x="0" y="23"/>
                  </a:cubicBezTo>
                  <a:cubicBezTo>
                    <a:pt x="4" y="42"/>
                    <a:pt x="60" y="20"/>
                    <a:pt x="30" y="65"/>
                  </a:cubicBezTo>
                  <a:cubicBezTo>
                    <a:pt x="63" y="61"/>
                    <a:pt x="68" y="42"/>
                    <a:pt x="52" y="20"/>
                  </a:cubicBezTo>
                  <a:cubicBezTo>
                    <a:pt x="45" y="8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7" name="Google Shape;19327;p13"/>
            <p:cNvSpPr/>
            <p:nvPr/>
          </p:nvSpPr>
          <p:spPr>
            <a:xfrm>
              <a:off x="-4932810" y="134559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4" y="0"/>
                  </a:moveTo>
                  <a:lnTo>
                    <a:pt x="34" y="0"/>
                  </a:lnTo>
                  <a:cubicBezTo>
                    <a:pt x="23" y="4"/>
                    <a:pt x="12" y="11"/>
                    <a:pt x="1" y="15"/>
                  </a:cubicBezTo>
                  <a:cubicBezTo>
                    <a:pt x="27" y="26"/>
                    <a:pt x="15" y="56"/>
                    <a:pt x="30" y="75"/>
                  </a:cubicBezTo>
                  <a:cubicBezTo>
                    <a:pt x="53" y="49"/>
                    <a:pt x="64" y="26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8" name="Google Shape;19328;p13"/>
            <p:cNvSpPr/>
            <p:nvPr/>
          </p:nvSpPr>
          <p:spPr>
            <a:xfrm>
              <a:off x="-5052376" y="-93208"/>
              <a:ext cx="2149" cy="3056"/>
            </a:xfrm>
            <a:custGeom>
              <a:avLst/>
              <a:gdLst/>
              <a:ahLst/>
              <a:cxnLst/>
              <a:rect l="l" t="t" r="r" b="b"/>
              <a:pathLst>
                <a:path w="45" h="64" extrusionOk="0">
                  <a:moveTo>
                    <a:pt x="0" y="0"/>
                  </a:moveTo>
                  <a:cubicBezTo>
                    <a:pt x="0" y="26"/>
                    <a:pt x="4" y="45"/>
                    <a:pt x="4" y="64"/>
                  </a:cubicBezTo>
                  <a:lnTo>
                    <a:pt x="7" y="64"/>
                  </a:lnTo>
                  <a:cubicBezTo>
                    <a:pt x="26" y="64"/>
                    <a:pt x="41" y="57"/>
                    <a:pt x="45" y="38"/>
                  </a:cubicBezTo>
                  <a:cubicBezTo>
                    <a:pt x="33" y="26"/>
                    <a:pt x="19" y="1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9" name="Google Shape;19329;p13"/>
            <p:cNvSpPr/>
            <p:nvPr/>
          </p:nvSpPr>
          <p:spPr>
            <a:xfrm>
              <a:off x="-5059395" y="-93734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1" y="0"/>
                  </a:moveTo>
                  <a:cubicBezTo>
                    <a:pt x="23" y="15"/>
                    <a:pt x="1" y="26"/>
                    <a:pt x="9" y="52"/>
                  </a:cubicBezTo>
                  <a:lnTo>
                    <a:pt x="12" y="52"/>
                  </a:lnTo>
                  <a:cubicBezTo>
                    <a:pt x="16" y="52"/>
                    <a:pt x="23" y="49"/>
                    <a:pt x="31" y="45"/>
                  </a:cubicBezTo>
                  <a:cubicBezTo>
                    <a:pt x="35" y="42"/>
                    <a:pt x="42" y="34"/>
                    <a:pt x="50" y="34"/>
                  </a:cubicBezTo>
                  <a:cubicBezTo>
                    <a:pt x="54" y="34"/>
                    <a:pt x="61" y="37"/>
                    <a:pt x="65" y="49"/>
                  </a:cubicBezTo>
                  <a:lnTo>
                    <a:pt x="76" y="37"/>
                  </a:lnTo>
                  <a:cubicBezTo>
                    <a:pt x="68" y="30"/>
                    <a:pt x="57" y="19"/>
                    <a:pt x="46" y="7"/>
                  </a:cubicBezTo>
                  <a:cubicBezTo>
                    <a:pt x="42" y="4"/>
                    <a:pt x="38" y="4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0" name="Google Shape;19330;p13"/>
            <p:cNvSpPr/>
            <p:nvPr/>
          </p:nvSpPr>
          <p:spPr>
            <a:xfrm>
              <a:off x="-5091865" y="32804"/>
              <a:ext cx="1862" cy="4345"/>
            </a:xfrm>
            <a:custGeom>
              <a:avLst/>
              <a:gdLst/>
              <a:ahLst/>
              <a:cxnLst/>
              <a:rect l="l" t="t" r="r" b="b"/>
              <a:pathLst>
                <a:path w="39" h="91" extrusionOk="0">
                  <a:moveTo>
                    <a:pt x="1" y="1"/>
                  </a:moveTo>
                  <a:cubicBezTo>
                    <a:pt x="4" y="30"/>
                    <a:pt x="1" y="64"/>
                    <a:pt x="12" y="90"/>
                  </a:cubicBezTo>
                  <a:cubicBezTo>
                    <a:pt x="38" y="61"/>
                    <a:pt x="35" y="3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1" name="Google Shape;19331;p13"/>
            <p:cNvSpPr/>
            <p:nvPr/>
          </p:nvSpPr>
          <p:spPr>
            <a:xfrm>
              <a:off x="-5070616" y="180447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34" y="0"/>
                  </a:moveTo>
                  <a:lnTo>
                    <a:pt x="34" y="0"/>
                  </a:lnTo>
                  <a:cubicBezTo>
                    <a:pt x="1" y="37"/>
                    <a:pt x="1" y="37"/>
                    <a:pt x="42" y="52"/>
                  </a:cubicBezTo>
                  <a:cubicBezTo>
                    <a:pt x="46" y="49"/>
                    <a:pt x="46" y="45"/>
                    <a:pt x="49" y="41"/>
                  </a:cubicBezTo>
                  <a:cubicBezTo>
                    <a:pt x="42" y="26"/>
                    <a:pt x="49" y="7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2" name="Google Shape;19332;p13"/>
            <p:cNvSpPr/>
            <p:nvPr/>
          </p:nvSpPr>
          <p:spPr>
            <a:xfrm>
              <a:off x="-5053474" y="61884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9" y="1"/>
                  </a:moveTo>
                  <a:cubicBezTo>
                    <a:pt x="42" y="1"/>
                    <a:pt x="34" y="1"/>
                    <a:pt x="23" y="4"/>
                  </a:cubicBezTo>
                  <a:cubicBezTo>
                    <a:pt x="1" y="35"/>
                    <a:pt x="42" y="49"/>
                    <a:pt x="45" y="72"/>
                  </a:cubicBezTo>
                  <a:cubicBezTo>
                    <a:pt x="71" y="49"/>
                    <a:pt x="53" y="23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3" name="Google Shape;19333;p13"/>
            <p:cNvSpPr/>
            <p:nvPr/>
          </p:nvSpPr>
          <p:spPr>
            <a:xfrm>
              <a:off x="-5076680" y="59019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57" y="1"/>
                  </a:moveTo>
                  <a:cubicBezTo>
                    <a:pt x="49" y="1"/>
                    <a:pt x="38" y="9"/>
                    <a:pt x="31" y="12"/>
                  </a:cubicBezTo>
                  <a:cubicBezTo>
                    <a:pt x="19" y="12"/>
                    <a:pt x="16" y="23"/>
                    <a:pt x="8" y="27"/>
                  </a:cubicBezTo>
                  <a:cubicBezTo>
                    <a:pt x="0" y="35"/>
                    <a:pt x="4" y="42"/>
                    <a:pt x="8" y="50"/>
                  </a:cubicBezTo>
                  <a:cubicBezTo>
                    <a:pt x="19" y="45"/>
                    <a:pt x="31" y="42"/>
                    <a:pt x="38" y="35"/>
                  </a:cubicBezTo>
                  <a:cubicBezTo>
                    <a:pt x="49" y="27"/>
                    <a:pt x="76" y="27"/>
                    <a:pt x="68" y="9"/>
                  </a:cubicBezTo>
                  <a:cubicBezTo>
                    <a:pt x="64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4" name="Google Shape;19334;p13"/>
            <p:cNvSpPr/>
            <p:nvPr/>
          </p:nvSpPr>
          <p:spPr>
            <a:xfrm>
              <a:off x="-5370152" y="146688"/>
              <a:ext cx="4345" cy="2006"/>
            </a:xfrm>
            <a:custGeom>
              <a:avLst/>
              <a:gdLst/>
              <a:ahLst/>
              <a:cxnLst/>
              <a:rect l="l" t="t" r="r" b="b"/>
              <a:pathLst>
                <a:path w="91" h="42" extrusionOk="0">
                  <a:moveTo>
                    <a:pt x="61" y="0"/>
                  </a:moveTo>
                  <a:cubicBezTo>
                    <a:pt x="42" y="0"/>
                    <a:pt x="23" y="12"/>
                    <a:pt x="1" y="19"/>
                  </a:cubicBezTo>
                  <a:cubicBezTo>
                    <a:pt x="13" y="26"/>
                    <a:pt x="23" y="34"/>
                    <a:pt x="31" y="41"/>
                  </a:cubicBezTo>
                  <a:cubicBezTo>
                    <a:pt x="39" y="38"/>
                    <a:pt x="49" y="34"/>
                    <a:pt x="61" y="26"/>
                  </a:cubicBezTo>
                  <a:cubicBezTo>
                    <a:pt x="68" y="23"/>
                    <a:pt x="80" y="15"/>
                    <a:pt x="91" y="12"/>
                  </a:cubicBezTo>
                  <a:cubicBezTo>
                    <a:pt x="80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5" name="Google Shape;19335;p13"/>
            <p:cNvSpPr/>
            <p:nvPr/>
          </p:nvSpPr>
          <p:spPr>
            <a:xfrm>
              <a:off x="-5019046" y="118802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57" y="1"/>
                  </a:moveTo>
                  <a:cubicBezTo>
                    <a:pt x="39" y="27"/>
                    <a:pt x="20" y="49"/>
                    <a:pt x="1" y="72"/>
                  </a:cubicBezTo>
                  <a:cubicBezTo>
                    <a:pt x="39" y="65"/>
                    <a:pt x="65" y="35"/>
                    <a:pt x="91" y="9"/>
                  </a:cubicBezTo>
                  <a:cubicBezTo>
                    <a:pt x="80" y="5"/>
                    <a:pt x="68" y="5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6" name="Google Shape;19336;p13"/>
            <p:cNvSpPr/>
            <p:nvPr/>
          </p:nvSpPr>
          <p:spPr>
            <a:xfrm>
              <a:off x="-5099362" y="-55199"/>
              <a:ext cx="2196" cy="3295"/>
            </a:xfrm>
            <a:custGeom>
              <a:avLst/>
              <a:gdLst/>
              <a:ahLst/>
              <a:cxnLst/>
              <a:rect l="l" t="t" r="r" b="b"/>
              <a:pathLst>
                <a:path w="46" h="69" extrusionOk="0">
                  <a:moveTo>
                    <a:pt x="20" y="1"/>
                  </a:moveTo>
                  <a:cubicBezTo>
                    <a:pt x="1" y="4"/>
                    <a:pt x="8" y="20"/>
                    <a:pt x="8" y="30"/>
                  </a:cubicBezTo>
                  <a:cubicBezTo>
                    <a:pt x="4" y="38"/>
                    <a:pt x="4" y="46"/>
                    <a:pt x="1" y="53"/>
                  </a:cubicBezTo>
                  <a:cubicBezTo>
                    <a:pt x="1" y="64"/>
                    <a:pt x="5" y="66"/>
                    <a:pt x="11" y="66"/>
                  </a:cubicBezTo>
                  <a:cubicBezTo>
                    <a:pt x="14" y="66"/>
                    <a:pt x="17" y="65"/>
                    <a:pt x="19" y="65"/>
                  </a:cubicBezTo>
                  <a:cubicBezTo>
                    <a:pt x="22" y="65"/>
                    <a:pt x="25" y="66"/>
                    <a:pt x="27" y="68"/>
                  </a:cubicBezTo>
                  <a:cubicBezTo>
                    <a:pt x="35" y="53"/>
                    <a:pt x="35" y="38"/>
                    <a:pt x="46" y="23"/>
                  </a:cubicBezTo>
                  <a:cubicBezTo>
                    <a:pt x="38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7" name="Google Shape;19337;p13"/>
            <p:cNvSpPr/>
            <p:nvPr/>
          </p:nvSpPr>
          <p:spPr>
            <a:xfrm>
              <a:off x="-4930136" y="137424"/>
              <a:ext cx="2769" cy="2865"/>
            </a:xfrm>
            <a:custGeom>
              <a:avLst/>
              <a:gdLst/>
              <a:ahLst/>
              <a:cxnLst/>
              <a:rect l="l" t="t" r="r" b="b"/>
              <a:pathLst>
                <a:path w="58" h="60" extrusionOk="0">
                  <a:moveTo>
                    <a:pt x="16" y="0"/>
                  </a:moveTo>
                  <a:cubicBezTo>
                    <a:pt x="4" y="0"/>
                    <a:pt x="4" y="15"/>
                    <a:pt x="1" y="30"/>
                  </a:cubicBezTo>
                  <a:cubicBezTo>
                    <a:pt x="4" y="34"/>
                    <a:pt x="12" y="37"/>
                    <a:pt x="19" y="41"/>
                  </a:cubicBezTo>
                  <a:cubicBezTo>
                    <a:pt x="19" y="37"/>
                    <a:pt x="19" y="37"/>
                    <a:pt x="23" y="37"/>
                  </a:cubicBezTo>
                  <a:cubicBezTo>
                    <a:pt x="27" y="37"/>
                    <a:pt x="30" y="45"/>
                    <a:pt x="35" y="49"/>
                  </a:cubicBezTo>
                  <a:cubicBezTo>
                    <a:pt x="38" y="52"/>
                    <a:pt x="42" y="60"/>
                    <a:pt x="49" y="60"/>
                  </a:cubicBezTo>
                  <a:cubicBezTo>
                    <a:pt x="49" y="60"/>
                    <a:pt x="53" y="56"/>
                    <a:pt x="57" y="56"/>
                  </a:cubicBezTo>
                  <a:cubicBezTo>
                    <a:pt x="53" y="37"/>
                    <a:pt x="35" y="30"/>
                    <a:pt x="38" y="11"/>
                  </a:cubicBezTo>
                  <a:cubicBezTo>
                    <a:pt x="30" y="4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8" name="Google Shape;19338;p13"/>
            <p:cNvSpPr/>
            <p:nvPr/>
          </p:nvSpPr>
          <p:spPr>
            <a:xfrm>
              <a:off x="-4983138" y="116701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8" y="0"/>
                  </a:moveTo>
                  <a:cubicBezTo>
                    <a:pt x="4" y="4"/>
                    <a:pt x="4" y="8"/>
                    <a:pt x="1" y="12"/>
                  </a:cubicBezTo>
                  <a:cubicBezTo>
                    <a:pt x="15" y="26"/>
                    <a:pt x="27" y="45"/>
                    <a:pt x="41" y="45"/>
                  </a:cubicBezTo>
                  <a:cubicBezTo>
                    <a:pt x="53" y="45"/>
                    <a:pt x="64" y="38"/>
                    <a:pt x="75" y="15"/>
                  </a:cubicBezTo>
                  <a:cubicBezTo>
                    <a:pt x="53" y="8"/>
                    <a:pt x="27" y="19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9" name="Google Shape;19339;p13"/>
            <p:cNvSpPr/>
            <p:nvPr/>
          </p:nvSpPr>
          <p:spPr>
            <a:xfrm>
              <a:off x="-5188224" y="-62362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15" y="1"/>
                  </a:moveTo>
                  <a:cubicBezTo>
                    <a:pt x="12" y="1"/>
                    <a:pt x="7" y="1"/>
                    <a:pt x="0" y="5"/>
                  </a:cubicBezTo>
                  <a:cubicBezTo>
                    <a:pt x="15" y="13"/>
                    <a:pt x="19" y="27"/>
                    <a:pt x="23" y="42"/>
                  </a:cubicBezTo>
                  <a:cubicBezTo>
                    <a:pt x="30" y="65"/>
                    <a:pt x="38" y="83"/>
                    <a:pt x="60" y="83"/>
                  </a:cubicBezTo>
                  <a:cubicBezTo>
                    <a:pt x="64" y="83"/>
                    <a:pt x="71" y="80"/>
                    <a:pt x="75" y="80"/>
                  </a:cubicBezTo>
                  <a:cubicBezTo>
                    <a:pt x="52" y="68"/>
                    <a:pt x="45" y="49"/>
                    <a:pt x="38" y="23"/>
                  </a:cubicBezTo>
                  <a:cubicBezTo>
                    <a:pt x="38" y="13"/>
                    <a:pt x="30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0" name="Google Shape;19340;p13"/>
            <p:cNvSpPr/>
            <p:nvPr/>
          </p:nvSpPr>
          <p:spPr>
            <a:xfrm>
              <a:off x="-5021004" y="204513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57" y="0"/>
                  </a:moveTo>
                  <a:cubicBezTo>
                    <a:pt x="46" y="26"/>
                    <a:pt x="12" y="4"/>
                    <a:pt x="1" y="31"/>
                  </a:cubicBezTo>
                  <a:cubicBezTo>
                    <a:pt x="20" y="38"/>
                    <a:pt x="31" y="49"/>
                    <a:pt x="46" y="57"/>
                  </a:cubicBezTo>
                  <a:cubicBezTo>
                    <a:pt x="64" y="45"/>
                    <a:pt x="61" y="26"/>
                    <a:pt x="68" y="8"/>
                  </a:cubicBezTo>
                  <a:cubicBezTo>
                    <a:pt x="64" y="8"/>
                    <a:pt x="61" y="4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1" name="Google Shape;19341;p13"/>
            <p:cNvSpPr/>
            <p:nvPr/>
          </p:nvSpPr>
          <p:spPr>
            <a:xfrm>
              <a:off x="-4855502" y="139000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23" y="1"/>
                  </a:moveTo>
                  <a:cubicBezTo>
                    <a:pt x="0" y="1"/>
                    <a:pt x="0" y="23"/>
                    <a:pt x="0" y="38"/>
                  </a:cubicBezTo>
                  <a:cubicBezTo>
                    <a:pt x="8" y="45"/>
                    <a:pt x="19" y="53"/>
                    <a:pt x="26" y="53"/>
                  </a:cubicBezTo>
                  <a:cubicBezTo>
                    <a:pt x="34" y="53"/>
                    <a:pt x="37" y="53"/>
                    <a:pt x="45" y="45"/>
                  </a:cubicBezTo>
                  <a:cubicBezTo>
                    <a:pt x="56" y="30"/>
                    <a:pt x="45" y="12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2" name="Google Shape;19342;p13"/>
            <p:cNvSpPr/>
            <p:nvPr/>
          </p:nvSpPr>
          <p:spPr>
            <a:xfrm>
              <a:off x="-5058488" y="-146927"/>
              <a:ext cx="2769" cy="2006"/>
            </a:xfrm>
            <a:custGeom>
              <a:avLst/>
              <a:gdLst/>
              <a:ahLst/>
              <a:cxnLst/>
              <a:rect l="l" t="t" r="r" b="b"/>
              <a:pathLst>
                <a:path w="58" h="42" extrusionOk="0">
                  <a:moveTo>
                    <a:pt x="19" y="0"/>
                  </a:moveTo>
                  <a:cubicBezTo>
                    <a:pt x="12" y="0"/>
                    <a:pt x="4" y="0"/>
                    <a:pt x="1" y="4"/>
                  </a:cubicBezTo>
                  <a:cubicBezTo>
                    <a:pt x="12" y="30"/>
                    <a:pt x="19" y="41"/>
                    <a:pt x="27" y="41"/>
                  </a:cubicBezTo>
                  <a:cubicBezTo>
                    <a:pt x="35" y="41"/>
                    <a:pt x="46" y="30"/>
                    <a:pt x="57" y="7"/>
                  </a:cubicBezTo>
                  <a:cubicBezTo>
                    <a:pt x="46" y="4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3" name="Google Shape;19343;p13"/>
            <p:cNvSpPr/>
            <p:nvPr/>
          </p:nvSpPr>
          <p:spPr>
            <a:xfrm>
              <a:off x="-5175714" y="257515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19" y="1"/>
                  </a:moveTo>
                  <a:lnTo>
                    <a:pt x="19" y="1"/>
                  </a:lnTo>
                  <a:cubicBezTo>
                    <a:pt x="0" y="27"/>
                    <a:pt x="15" y="38"/>
                    <a:pt x="41" y="49"/>
                  </a:cubicBezTo>
                  <a:cubicBezTo>
                    <a:pt x="41" y="53"/>
                    <a:pt x="45" y="53"/>
                    <a:pt x="45" y="53"/>
                  </a:cubicBezTo>
                  <a:cubicBezTo>
                    <a:pt x="52" y="34"/>
                    <a:pt x="71" y="34"/>
                    <a:pt x="82" y="27"/>
                  </a:cubicBezTo>
                  <a:cubicBezTo>
                    <a:pt x="86" y="23"/>
                    <a:pt x="90" y="20"/>
                    <a:pt x="90" y="15"/>
                  </a:cubicBezTo>
                  <a:cubicBezTo>
                    <a:pt x="86" y="12"/>
                    <a:pt x="82" y="12"/>
                    <a:pt x="78" y="12"/>
                  </a:cubicBezTo>
                  <a:cubicBezTo>
                    <a:pt x="75" y="12"/>
                    <a:pt x="67" y="12"/>
                    <a:pt x="59" y="15"/>
                  </a:cubicBezTo>
                  <a:cubicBezTo>
                    <a:pt x="56" y="15"/>
                    <a:pt x="49" y="20"/>
                    <a:pt x="45" y="20"/>
                  </a:cubicBezTo>
                  <a:cubicBezTo>
                    <a:pt x="33" y="20"/>
                    <a:pt x="26" y="15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4" name="Google Shape;19344;p13"/>
            <p:cNvSpPr/>
            <p:nvPr/>
          </p:nvSpPr>
          <p:spPr>
            <a:xfrm>
              <a:off x="-5109485" y="32995"/>
              <a:ext cx="3008" cy="3247"/>
            </a:xfrm>
            <a:custGeom>
              <a:avLst/>
              <a:gdLst/>
              <a:ahLst/>
              <a:cxnLst/>
              <a:rect l="l" t="t" r="r" b="b"/>
              <a:pathLst>
                <a:path w="63" h="68" extrusionOk="0">
                  <a:moveTo>
                    <a:pt x="56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5" y="7"/>
                    <a:pt x="41" y="12"/>
                    <a:pt x="41" y="12"/>
                  </a:cubicBezTo>
                  <a:cubicBezTo>
                    <a:pt x="26" y="30"/>
                    <a:pt x="0" y="49"/>
                    <a:pt x="37" y="67"/>
                  </a:cubicBezTo>
                  <a:cubicBezTo>
                    <a:pt x="56" y="52"/>
                    <a:pt x="63" y="34"/>
                    <a:pt x="63" y="15"/>
                  </a:cubicBezTo>
                  <a:cubicBezTo>
                    <a:pt x="63" y="4"/>
                    <a:pt x="59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5" name="Google Shape;19345;p13"/>
            <p:cNvSpPr/>
            <p:nvPr/>
          </p:nvSpPr>
          <p:spPr>
            <a:xfrm>
              <a:off x="-5358501" y="190570"/>
              <a:ext cx="1098" cy="2769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0" y="27"/>
                    <a:pt x="7" y="57"/>
                  </a:cubicBezTo>
                  <a:cubicBezTo>
                    <a:pt x="22" y="31"/>
                    <a:pt x="22" y="3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6" name="Google Shape;19346;p13"/>
            <p:cNvSpPr/>
            <p:nvPr/>
          </p:nvSpPr>
          <p:spPr>
            <a:xfrm>
              <a:off x="-5107336" y="-124437"/>
              <a:ext cx="2340" cy="3247"/>
            </a:xfrm>
            <a:custGeom>
              <a:avLst/>
              <a:gdLst/>
              <a:ahLst/>
              <a:cxnLst/>
              <a:rect l="l" t="t" r="r" b="b"/>
              <a:pathLst>
                <a:path w="49" h="68" extrusionOk="0">
                  <a:moveTo>
                    <a:pt x="18" y="0"/>
                  </a:moveTo>
                  <a:cubicBezTo>
                    <a:pt x="0" y="26"/>
                    <a:pt x="4" y="45"/>
                    <a:pt x="26" y="67"/>
                  </a:cubicBezTo>
                  <a:cubicBezTo>
                    <a:pt x="30" y="64"/>
                    <a:pt x="33" y="64"/>
                    <a:pt x="33" y="60"/>
                  </a:cubicBezTo>
                  <a:cubicBezTo>
                    <a:pt x="37" y="38"/>
                    <a:pt x="48" y="19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7" name="Google Shape;19347;p13"/>
            <p:cNvSpPr/>
            <p:nvPr/>
          </p:nvSpPr>
          <p:spPr>
            <a:xfrm>
              <a:off x="-5295328" y="99224"/>
              <a:ext cx="2006" cy="4297"/>
            </a:xfrm>
            <a:custGeom>
              <a:avLst/>
              <a:gdLst/>
              <a:ahLst/>
              <a:cxnLst/>
              <a:rect l="l" t="t" r="r" b="b"/>
              <a:pathLst>
                <a:path w="42" h="90" extrusionOk="0">
                  <a:moveTo>
                    <a:pt x="38" y="0"/>
                  </a:moveTo>
                  <a:cubicBezTo>
                    <a:pt x="30" y="0"/>
                    <a:pt x="23" y="4"/>
                    <a:pt x="16" y="4"/>
                  </a:cubicBezTo>
                  <a:cubicBezTo>
                    <a:pt x="12" y="19"/>
                    <a:pt x="12" y="38"/>
                    <a:pt x="0" y="52"/>
                  </a:cubicBezTo>
                  <a:cubicBezTo>
                    <a:pt x="0" y="64"/>
                    <a:pt x="4" y="75"/>
                    <a:pt x="8" y="86"/>
                  </a:cubicBezTo>
                  <a:cubicBezTo>
                    <a:pt x="12" y="86"/>
                    <a:pt x="12" y="90"/>
                    <a:pt x="12" y="90"/>
                  </a:cubicBezTo>
                  <a:cubicBezTo>
                    <a:pt x="23" y="64"/>
                    <a:pt x="38" y="38"/>
                    <a:pt x="42" y="7"/>
                  </a:cubicBezTo>
                  <a:cubicBezTo>
                    <a:pt x="42" y="4"/>
                    <a:pt x="38" y="4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8" name="Google Shape;19348;p13"/>
            <p:cNvSpPr/>
            <p:nvPr/>
          </p:nvSpPr>
          <p:spPr>
            <a:xfrm>
              <a:off x="-5132739" y="87764"/>
              <a:ext cx="2053" cy="2197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20" y="1"/>
                  </a:moveTo>
                  <a:cubicBezTo>
                    <a:pt x="16" y="1"/>
                    <a:pt x="8" y="4"/>
                    <a:pt x="4" y="12"/>
                  </a:cubicBezTo>
                  <a:cubicBezTo>
                    <a:pt x="1" y="23"/>
                    <a:pt x="4" y="31"/>
                    <a:pt x="12" y="38"/>
                  </a:cubicBezTo>
                  <a:cubicBezTo>
                    <a:pt x="16" y="42"/>
                    <a:pt x="20" y="45"/>
                    <a:pt x="23" y="45"/>
                  </a:cubicBezTo>
                  <a:cubicBezTo>
                    <a:pt x="27" y="45"/>
                    <a:pt x="34" y="42"/>
                    <a:pt x="39" y="38"/>
                  </a:cubicBezTo>
                  <a:cubicBezTo>
                    <a:pt x="42" y="23"/>
                    <a:pt x="42" y="12"/>
                    <a:pt x="31" y="4"/>
                  </a:cubicBezTo>
                  <a:cubicBezTo>
                    <a:pt x="27" y="1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9" name="Google Shape;19349;p13"/>
            <p:cNvSpPr/>
            <p:nvPr/>
          </p:nvSpPr>
          <p:spPr>
            <a:xfrm>
              <a:off x="-5107336" y="-145542"/>
              <a:ext cx="3008" cy="1862"/>
            </a:xfrm>
            <a:custGeom>
              <a:avLst/>
              <a:gdLst/>
              <a:ahLst/>
              <a:cxnLst/>
              <a:rect l="l" t="t" r="r" b="b"/>
              <a:pathLst>
                <a:path w="63" h="39" extrusionOk="0">
                  <a:moveTo>
                    <a:pt x="18" y="1"/>
                  </a:moveTo>
                  <a:cubicBezTo>
                    <a:pt x="11" y="1"/>
                    <a:pt x="4" y="5"/>
                    <a:pt x="0" y="16"/>
                  </a:cubicBezTo>
                  <a:cubicBezTo>
                    <a:pt x="0" y="35"/>
                    <a:pt x="14" y="35"/>
                    <a:pt x="26" y="35"/>
                  </a:cubicBezTo>
                  <a:cubicBezTo>
                    <a:pt x="33" y="35"/>
                    <a:pt x="40" y="35"/>
                    <a:pt x="48" y="38"/>
                  </a:cubicBezTo>
                  <a:cubicBezTo>
                    <a:pt x="59" y="28"/>
                    <a:pt x="63" y="16"/>
                    <a:pt x="56" y="1"/>
                  </a:cubicBezTo>
                  <a:lnTo>
                    <a:pt x="56" y="1"/>
                  </a:lnTo>
                  <a:cubicBezTo>
                    <a:pt x="52" y="5"/>
                    <a:pt x="48" y="5"/>
                    <a:pt x="45" y="5"/>
                  </a:cubicBezTo>
                  <a:cubicBezTo>
                    <a:pt x="40" y="5"/>
                    <a:pt x="33" y="5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0" name="Google Shape;19350;p13"/>
            <p:cNvSpPr/>
            <p:nvPr/>
          </p:nvSpPr>
          <p:spPr>
            <a:xfrm>
              <a:off x="-4899814" y="159341"/>
              <a:ext cx="3247" cy="2006"/>
            </a:xfrm>
            <a:custGeom>
              <a:avLst/>
              <a:gdLst/>
              <a:ahLst/>
              <a:cxnLst/>
              <a:rect l="l" t="t" r="r" b="b"/>
              <a:pathLst>
                <a:path w="68" h="42" extrusionOk="0">
                  <a:moveTo>
                    <a:pt x="23" y="1"/>
                  </a:moveTo>
                  <a:cubicBezTo>
                    <a:pt x="16" y="1"/>
                    <a:pt x="9" y="8"/>
                    <a:pt x="1" y="30"/>
                  </a:cubicBezTo>
                  <a:cubicBezTo>
                    <a:pt x="5" y="35"/>
                    <a:pt x="9" y="35"/>
                    <a:pt x="9" y="38"/>
                  </a:cubicBezTo>
                  <a:cubicBezTo>
                    <a:pt x="12" y="38"/>
                    <a:pt x="12" y="38"/>
                    <a:pt x="12" y="42"/>
                  </a:cubicBezTo>
                  <a:lnTo>
                    <a:pt x="28" y="42"/>
                  </a:lnTo>
                  <a:cubicBezTo>
                    <a:pt x="42" y="42"/>
                    <a:pt x="57" y="38"/>
                    <a:pt x="68" y="27"/>
                  </a:cubicBezTo>
                  <a:cubicBezTo>
                    <a:pt x="54" y="27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1" name="Google Shape;19351;p13"/>
            <p:cNvSpPr/>
            <p:nvPr/>
          </p:nvSpPr>
          <p:spPr>
            <a:xfrm>
              <a:off x="-5171082" y="160440"/>
              <a:ext cx="2722" cy="2913"/>
            </a:xfrm>
            <a:custGeom>
              <a:avLst/>
              <a:gdLst/>
              <a:ahLst/>
              <a:cxnLst/>
              <a:rect l="l" t="t" r="r" b="b"/>
              <a:pathLst>
                <a:path w="57" h="61" extrusionOk="0">
                  <a:moveTo>
                    <a:pt x="26" y="0"/>
                  </a:moveTo>
                  <a:cubicBezTo>
                    <a:pt x="19" y="0"/>
                    <a:pt x="12" y="4"/>
                    <a:pt x="0" y="12"/>
                  </a:cubicBezTo>
                  <a:cubicBezTo>
                    <a:pt x="7" y="26"/>
                    <a:pt x="12" y="45"/>
                    <a:pt x="19" y="60"/>
                  </a:cubicBezTo>
                  <a:cubicBezTo>
                    <a:pt x="30" y="41"/>
                    <a:pt x="41" y="26"/>
                    <a:pt x="57" y="7"/>
                  </a:cubicBezTo>
                  <a:cubicBezTo>
                    <a:pt x="45" y="4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2" name="Google Shape;19352;p13"/>
            <p:cNvSpPr/>
            <p:nvPr/>
          </p:nvSpPr>
          <p:spPr>
            <a:xfrm>
              <a:off x="-5392451" y="199165"/>
              <a:ext cx="2769" cy="2579"/>
            </a:xfrm>
            <a:custGeom>
              <a:avLst/>
              <a:gdLst/>
              <a:ahLst/>
              <a:cxnLst/>
              <a:rect l="l" t="t" r="r" b="b"/>
              <a:pathLst>
                <a:path w="58" h="54" extrusionOk="0">
                  <a:moveTo>
                    <a:pt x="38" y="0"/>
                  </a:moveTo>
                  <a:cubicBezTo>
                    <a:pt x="9" y="0"/>
                    <a:pt x="0" y="15"/>
                    <a:pt x="16" y="53"/>
                  </a:cubicBezTo>
                  <a:cubicBezTo>
                    <a:pt x="27" y="34"/>
                    <a:pt x="42" y="19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3" name="Google Shape;19353;p13"/>
            <p:cNvSpPr/>
            <p:nvPr/>
          </p:nvSpPr>
          <p:spPr>
            <a:xfrm>
              <a:off x="-4917434" y="155951"/>
              <a:ext cx="2149" cy="3295"/>
            </a:xfrm>
            <a:custGeom>
              <a:avLst/>
              <a:gdLst/>
              <a:ahLst/>
              <a:cxnLst/>
              <a:rect l="l" t="t" r="r" b="b"/>
              <a:pathLst>
                <a:path w="45" h="69" extrusionOk="0">
                  <a:moveTo>
                    <a:pt x="19" y="1"/>
                  </a:moveTo>
                  <a:cubicBezTo>
                    <a:pt x="0" y="1"/>
                    <a:pt x="7" y="20"/>
                    <a:pt x="7" y="27"/>
                  </a:cubicBezTo>
                  <a:lnTo>
                    <a:pt x="7" y="65"/>
                  </a:lnTo>
                  <a:cubicBezTo>
                    <a:pt x="15" y="68"/>
                    <a:pt x="22" y="68"/>
                    <a:pt x="26" y="68"/>
                  </a:cubicBezTo>
                  <a:cubicBezTo>
                    <a:pt x="45" y="68"/>
                    <a:pt x="38" y="46"/>
                    <a:pt x="38" y="27"/>
                  </a:cubicBezTo>
                  <a:cubicBezTo>
                    <a:pt x="30" y="20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4" name="Google Shape;19354;p13"/>
            <p:cNvSpPr/>
            <p:nvPr/>
          </p:nvSpPr>
          <p:spPr>
            <a:xfrm>
              <a:off x="-5335485" y="112785"/>
              <a:ext cx="2388" cy="1958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3" y="0"/>
                  </a:moveTo>
                  <a:cubicBezTo>
                    <a:pt x="15" y="0"/>
                    <a:pt x="11" y="4"/>
                    <a:pt x="8" y="11"/>
                  </a:cubicBezTo>
                  <a:cubicBezTo>
                    <a:pt x="1" y="18"/>
                    <a:pt x="4" y="30"/>
                    <a:pt x="11" y="37"/>
                  </a:cubicBezTo>
                  <a:cubicBezTo>
                    <a:pt x="15" y="41"/>
                    <a:pt x="23" y="41"/>
                    <a:pt x="27" y="41"/>
                  </a:cubicBezTo>
                  <a:cubicBezTo>
                    <a:pt x="34" y="41"/>
                    <a:pt x="37" y="41"/>
                    <a:pt x="46" y="34"/>
                  </a:cubicBezTo>
                  <a:cubicBezTo>
                    <a:pt x="49" y="27"/>
                    <a:pt x="46" y="15"/>
                    <a:pt x="37" y="8"/>
                  </a:cubicBezTo>
                  <a:cubicBezTo>
                    <a:pt x="34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5" name="Google Shape;19355;p13"/>
            <p:cNvSpPr/>
            <p:nvPr/>
          </p:nvSpPr>
          <p:spPr>
            <a:xfrm>
              <a:off x="-5144820" y="96168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22" y="0"/>
                  </a:moveTo>
                  <a:cubicBezTo>
                    <a:pt x="18" y="0"/>
                    <a:pt x="11" y="0"/>
                    <a:pt x="4" y="8"/>
                  </a:cubicBezTo>
                  <a:cubicBezTo>
                    <a:pt x="0" y="19"/>
                    <a:pt x="4" y="26"/>
                    <a:pt x="14" y="34"/>
                  </a:cubicBezTo>
                  <a:cubicBezTo>
                    <a:pt x="18" y="38"/>
                    <a:pt x="22" y="38"/>
                    <a:pt x="22" y="38"/>
                  </a:cubicBezTo>
                  <a:cubicBezTo>
                    <a:pt x="30" y="38"/>
                    <a:pt x="37" y="34"/>
                    <a:pt x="40" y="26"/>
                  </a:cubicBezTo>
                  <a:cubicBezTo>
                    <a:pt x="48" y="19"/>
                    <a:pt x="48" y="8"/>
                    <a:pt x="37" y="4"/>
                  </a:cubicBezTo>
                  <a:cubicBezTo>
                    <a:pt x="33" y="0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6" name="Google Shape;19356;p13"/>
            <p:cNvSpPr/>
            <p:nvPr/>
          </p:nvSpPr>
          <p:spPr>
            <a:xfrm>
              <a:off x="-5183402" y="137424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26"/>
                    <a:pt x="4" y="45"/>
                    <a:pt x="30" y="68"/>
                  </a:cubicBezTo>
                  <a:cubicBezTo>
                    <a:pt x="27" y="45"/>
                    <a:pt x="45" y="23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7" name="Google Shape;19357;p13"/>
            <p:cNvSpPr/>
            <p:nvPr/>
          </p:nvSpPr>
          <p:spPr>
            <a:xfrm>
              <a:off x="-5016563" y="116175"/>
              <a:ext cx="2579" cy="3104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9" y="0"/>
                  </a:moveTo>
                  <a:cubicBezTo>
                    <a:pt x="9" y="4"/>
                    <a:pt x="5" y="8"/>
                    <a:pt x="1" y="11"/>
                  </a:cubicBezTo>
                  <a:cubicBezTo>
                    <a:pt x="16" y="26"/>
                    <a:pt x="20" y="42"/>
                    <a:pt x="5" y="56"/>
                  </a:cubicBezTo>
                  <a:cubicBezTo>
                    <a:pt x="16" y="60"/>
                    <a:pt x="28" y="60"/>
                    <a:pt x="39" y="64"/>
                  </a:cubicBezTo>
                  <a:lnTo>
                    <a:pt x="50" y="52"/>
                  </a:lnTo>
                  <a:cubicBezTo>
                    <a:pt x="31" y="37"/>
                    <a:pt x="54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8" name="Google Shape;19358;p13"/>
            <p:cNvSpPr/>
            <p:nvPr/>
          </p:nvSpPr>
          <p:spPr>
            <a:xfrm>
              <a:off x="-4961030" y="15327"/>
              <a:ext cx="3247" cy="2865"/>
            </a:xfrm>
            <a:custGeom>
              <a:avLst/>
              <a:gdLst/>
              <a:ahLst/>
              <a:cxnLst/>
              <a:rect l="l" t="t" r="r" b="b"/>
              <a:pathLst>
                <a:path w="68" h="60" extrusionOk="0">
                  <a:moveTo>
                    <a:pt x="54" y="0"/>
                  </a:moveTo>
                  <a:lnTo>
                    <a:pt x="54" y="0"/>
                  </a:lnTo>
                  <a:cubicBezTo>
                    <a:pt x="49" y="8"/>
                    <a:pt x="42" y="15"/>
                    <a:pt x="35" y="23"/>
                  </a:cubicBezTo>
                  <a:cubicBezTo>
                    <a:pt x="23" y="30"/>
                    <a:pt x="1" y="37"/>
                    <a:pt x="16" y="52"/>
                  </a:cubicBezTo>
                  <a:cubicBezTo>
                    <a:pt x="20" y="56"/>
                    <a:pt x="27" y="60"/>
                    <a:pt x="31" y="60"/>
                  </a:cubicBezTo>
                  <a:cubicBezTo>
                    <a:pt x="42" y="60"/>
                    <a:pt x="49" y="49"/>
                    <a:pt x="57" y="41"/>
                  </a:cubicBezTo>
                  <a:cubicBezTo>
                    <a:pt x="49" y="26"/>
                    <a:pt x="68" y="11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9" name="Google Shape;19359;p13"/>
            <p:cNvSpPr/>
            <p:nvPr/>
          </p:nvSpPr>
          <p:spPr>
            <a:xfrm>
              <a:off x="-5107193" y="90820"/>
              <a:ext cx="2722" cy="2005"/>
            </a:xfrm>
            <a:custGeom>
              <a:avLst/>
              <a:gdLst/>
              <a:ahLst/>
              <a:cxnLst/>
              <a:rect l="l" t="t" r="r" b="b"/>
              <a:pathLst>
                <a:path w="57" h="42" extrusionOk="0">
                  <a:moveTo>
                    <a:pt x="15" y="0"/>
                  </a:moveTo>
                  <a:cubicBezTo>
                    <a:pt x="4" y="4"/>
                    <a:pt x="1" y="19"/>
                    <a:pt x="4" y="26"/>
                  </a:cubicBezTo>
                  <a:cubicBezTo>
                    <a:pt x="8" y="38"/>
                    <a:pt x="15" y="42"/>
                    <a:pt x="23" y="42"/>
                  </a:cubicBezTo>
                  <a:cubicBezTo>
                    <a:pt x="27" y="42"/>
                    <a:pt x="30" y="38"/>
                    <a:pt x="37" y="38"/>
                  </a:cubicBezTo>
                  <a:cubicBezTo>
                    <a:pt x="45" y="34"/>
                    <a:pt x="49" y="30"/>
                    <a:pt x="56" y="30"/>
                  </a:cubicBezTo>
                  <a:cubicBezTo>
                    <a:pt x="37" y="30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0" name="Google Shape;19360;p13"/>
            <p:cNvSpPr/>
            <p:nvPr/>
          </p:nvSpPr>
          <p:spPr>
            <a:xfrm>
              <a:off x="-5109723" y="-221895"/>
              <a:ext cx="2913" cy="2005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35" y="0"/>
                  </a:moveTo>
                  <a:cubicBezTo>
                    <a:pt x="28" y="0"/>
                    <a:pt x="20" y="4"/>
                    <a:pt x="16" y="12"/>
                  </a:cubicBezTo>
                  <a:cubicBezTo>
                    <a:pt x="1" y="22"/>
                    <a:pt x="16" y="30"/>
                    <a:pt x="23" y="41"/>
                  </a:cubicBezTo>
                  <a:lnTo>
                    <a:pt x="31" y="41"/>
                  </a:lnTo>
                  <a:cubicBezTo>
                    <a:pt x="50" y="41"/>
                    <a:pt x="57" y="26"/>
                    <a:pt x="61" y="15"/>
                  </a:cubicBezTo>
                  <a:cubicBezTo>
                    <a:pt x="54" y="7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1" name="Google Shape;19361;p13"/>
            <p:cNvSpPr/>
            <p:nvPr/>
          </p:nvSpPr>
          <p:spPr>
            <a:xfrm>
              <a:off x="-5144820" y="280531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2" y="1"/>
                  </a:moveTo>
                  <a:lnTo>
                    <a:pt x="52" y="1"/>
                  </a:lnTo>
                  <a:cubicBezTo>
                    <a:pt x="45" y="9"/>
                    <a:pt x="37" y="9"/>
                    <a:pt x="30" y="9"/>
                  </a:cubicBezTo>
                  <a:lnTo>
                    <a:pt x="11" y="9"/>
                  </a:lnTo>
                  <a:lnTo>
                    <a:pt x="0" y="20"/>
                  </a:lnTo>
                  <a:cubicBezTo>
                    <a:pt x="7" y="38"/>
                    <a:pt x="14" y="42"/>
                    <a:pt x="30" y="42"/>
                  </a:cubicBezTo>
                  <a:cubicBezTo>
                    <a:pt x="33" y="42"/>
                    <a:pt x="40" y="42"/>
                    <a:pt x="48" y="38"/>
                  </a:cubicBezTo>
                  <a:cubicBezTo>
                    <a:pt x="67" y="31"/>
                    <a:pt x="59" y="12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2" name="Google Shape;19362;p13"/>
            <p:cNvSpPr/>
            <p:nvPr/>
          </p:nvSpPr>
          <p:spPr>
            <a:xfrm>
              <a:off x="-5182733" y="-180304"/>
              <a:ext cx="2769" cy="2196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0"/>
                  </a:moveTo>
                  <a:cubicBezTo>
                    <a:pt x="31" y="0"/>
                    <a:pt x="27" y="4"/>
                    <a:pt x="23" y="11"/>
                  </a:cubicBezTo>
                  <a:cubicBezTo>
                    <a:pt x="20" y="19"/>
                    <a:pt x="1" y="26"/>
                    <a:pt x="16" y="41"/>
                  </a:cubicBezTo>
                  <a:cubicBezTo>
                    <a:pt x="23" y="45"/>
                    <a:pt x="27" y="45"/>
                    <a:pt x="31" y="45"/>
                  </a:cubicBezTo>
                  <a:cubicBezTo>
                    <a:pt x="39" y="45"/>
                    <a:pt x="46" y="41"/>
                    <a:pt x="49" y="38"/>
                  </a:cubicBezTo>
                  <a:cubicBezTo>
                    <a:pt x="57" y="26"/>
                    <a:pt x="57" y="15"/>
                    <a:pt x="46" y="4"/>
                  </a:cubicBezTo>
                  <a:cubicBezTo>
                    <a:pt x="42" y="0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3" name="Google Shape;19363;p13"/>
            <p:cNvSpPr/>
            <p:nvPr/>
          </p:nvSpPr>
          <p:spPr>
            <a:xfrm>
              <a:off x="-5179486" y="172759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1" y="1"/>
                  </a:moveTo>
                  <a:cubicBezTo>
                    <a:pt x="71" y="23"/>
                    <a:pt x="0" y="30"/>
                    <a:pt x="57" y="68"/>
                  </a:cubicBezTo>
                  <a:cubicBezTo>
                    <a:pt x="64" y="60"/>
                    <a:pt x="71" y="56"/>
                    <a:pt x="79" y="49"/>
                  </a:cubicBezTo>
                  <a:cubicBezTo>
                    <a:pt x="79" y="34"/>
                    <a:pt x="83" y="15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4" name="Google Shape;19364;p13"/>
            <p:cNvSpPr/>
            <p:nvPr/>
          </p:nvSpPr>
          <p:spPr>
            <a:xfrm>
              <a:off x="-5162726" y="8881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53" y="1"/>
                  </a:moveTo>
                  <a:cubicBezTo>
                    <a:pt x="49" y="1"/>
                    <a:pt x="42" y="1"/>
                    <a:pt x="34" y="4"/>
                  </a:cubicBezTo>
                  <a:cubicBezTo>
                    <a:pt x="27" y="12"/>
                    <a:pt x="1" y="15"/>
                    <a:pt x="12" y="34"/>
                  </a:cubicBezTo>
                  <a:cubicBezTo>
                    <a:pt x="16" y="41"/>
                    <a:pt x="20" y="41"/>
                    <a:pt x="23" y="41"/>
                  </a:cubicBezTo>
                  <a:cubicBezTo>
                    <a:pt x="34" y="41"/>
                    <a:pt x="46" y="34"/>
                    <a:pt x="53" y="30"/>
                  </a:cubicBezTo>
                  <a:cubicBezTo>
                    <a:pt x="83" y="23"/>
                    <a:pt x="61" y="12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5" name="Google Shape;19365;p13"/>
            <p:cNvSpPr/>
            <p:nvPr/>
          </p:nvSpPr>
          <p:spPr>
            <a:xfrm>
              <a:off x="-5291030" y="103474"/>
              <a:ext cx="9311" cy="6828"/>
            </a:xfrm>
            <a:custGeom>
              <a:avLst/>
              <a:gdLst/>
              <a:ahLst/>
              <a:cxnLst/>
              <a:rect l="l" t="t" r="r" b="b"/>
              <a:pathLst>
                <a:path w="195" h="143" extrusionOk="0">
                  <a:moveTo>
                    <a:pt x="90" y="1"/>
                  </a:moveTo>
                  <a:cubicBezTo>
                    <a:pt x="52" y="23"/>
                    <a:pt x="15" y="30"/>
                    <a:pt x="0" y="68"/>
                  </a:cubicBezTo>
                  <a:cubicBezTo>
                    <a:pt x="4" y="72"/>
                    <a:pt x="7" y="75"/>
                    <a:pt x="12" y="79"/>
                  </a:cubicBezTo>
                  <a:cubicBezTo>
                    <a:pt x="19" y="72"/>
                    <a:pt x="26" y="65"/>
                    <a:pt x="34" y="65"/>
                  </a:cubicBezTo>
                  <a:cubicBezTo>
                    <a:pt x="45" y="87"/>
                    <a:pt x="57" y="98"/>
                    <a:pt x="67" y="98"/>
                  </a:cubicBezTo>
                  <a:cubicBezTo>
                    <a:pt x="79" y="98"/>
                    <a:pt x="93" y="91"/>
                    <a:pt x="105" y="79"/>
                  </a:cubicBezTo>
                  <a:lnTo>
                    <a:pt x="105" y="79"/>
                  </a:lnTo>
                  <a:cubicBezTo>
                    <a:pt x="116" y="109"/>
                    <a:pt x="93" y="120"/>
                    <a:pt x="83" y="135"/>
                  </a:cubicBezTo>
                  <a:cubicBezTo>
                    <a:pt x="93" y="139"/>
                    <a:pt x="105" y="139"/>
                    <a:pt x="116" y="143"/>
                  </a:cubicBezTo>
                  <a:cubicBezTo>
                    <a:pt x="127" y="101"/>
                    <a:pt x="169" y="94"/>
                    <a:pt x="195" y="72"/>
                  </a:cubicBezTo>
                  <a:lnTo>
                    <a:pt x="195" y="68"/>
                  </a:lnTo>
                  <a:cubicBezTo>
                    <a:pt x="157" y="53"/>
                    <a:pt x="112" y="49"/>
                    <a:pt x="93" y="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6" name="Google Shape;19366;p13"/>
            <p:cNvSpPr/>
            <p:nvPr/>
          </p:nvSpPr>
          <p:spPr>
            <a:xfrm>
              <a:off x="-5278949" y="96741"/>
              <a:ext cx="5253" cy="6971"/>
            </a:xfrm>
            <a:custGeom>
              <a:avLst/>
              <a:gdLst/>
              <a:ahLst/>
              <a:cxnLst/>
              <a:rect l="l" t="t" r="r" b="b"/>
              <a:pathLst>
                <a:path w="110" h="146" extrusionOk="0">
                  <a:moveTo>
                    <a:pt x="42" y="0"/>
                  </a:moveTo>
                  <a:cubicBezTo>
                    <a:pt x="39" y="0"/>
                    <a:pt x="35" y="4"/>
                    <a:pt x="31" y="4"/>
                  </a:cubicBezTo>
                  <a:cubicBezTo>
                    <a:pt x="35" y="30"/>
                    <a:pt x="28" y="52"/>
                    <a:pt x="13" y="75"/>
                  </a:cubicBezTo>
                  <a:cubicBezTo>
                    <a:pt x="1" y="90"/>
                    <a:pt x="1" y="108"/>
                    <a:pt x="9" y="127"/>
                  </a:cubicBezTo>
                  <a:cubicBezTo>
                    <a:pt x="16" y="135"/>
                    <a:pt x="28" y="138"/>
                    <a:pt x="35" y="145"/>
                  </a:cubicBezTo>
                  <a:cubicBezTo>
                    <a:pt x="50" y="119"/>
                    <a:pt x="5" y="63"/>
                    <a:pt x="73" y="59"/>
                  </a:cubicBezTo>
                  <a:cubicBezTo>
                    <a:pt x="87" y="59"/>
                    <a:pt x="109" y="59"/>
                    <a:pt x="109" y="40"/>
                  </a:cubicBezTo>
                  <a:cubicBezTo>
                    <a:pt x="109" y="14"/>
                    <a:pt x="80" y="18"/>
                    <a:pt x="65" y="11"/>
                  </a:cubicBezTo>
                  <a:cubicBezTo>
                    <a:pt x="57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7" name="Google Shape;19367;p13"/>
            <p:cNvSpPr/>
            <p:nvPr/>
          </p:nvSpPr>
          <p:spPr>
            <a:xfrm>
              <a:off x="-5291555" y="106530"/>
              <a:ext cx="6064" cy="3963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45" y="1"/>
                  </a:moveTo>
                  <a:cubicBezTo>
                    <a:pt x="37" y="1"/>
                    <a:pt x="30" y="8"/>
                    <a:pt x="23" y="15"/>
                  </a:cubicBezTo>
                  <a:cubicBezTo>
                    <a:pt x="26" y="27"/>
                    <a:pt x="41" y="42"/>
                    <a:pt x="15" y="49"/>
                  </a:cubicBezTo>
                  <a:cubicBezTo>
                    <a:pt x="7" y="56"/>
                    <a:pt x="0" y="68"/>
                    <a:pt x="7" y="82"/>
                  </a:cubicBezTo>
                  <a:cubicBezTo>
                    <a:pt x="23" y="75"/>
                    <a:pt x="37" y="71"/>
                    <a:pt x="49" y="71"/>
                  </a:cubicBezTo>
                  <a:cubicBezTo>
                    <a:pt x="59" y="71"/>
                    <a:pt x="75" y="75"/>
                    <a:pt x="86" y="82"/>
                  </a:cubicBezTo>
                  <a:cubicBezTo>
                    <a:pt x="90" y="79"/>
                    <a:pt x="90" y="75"/>
                    <a:pt x="94" y="71"/>
                  </a:cubicBezTo>
                  <a:cubicBezTo>
                    <a:pt x="104" y="56"/>
                    <a:pt x="127" y="45"/>
                    <a:pt x="116" y="15"/>
                  </a:cubicBezTo>
                  <a:lnTo>
                    <a:pt x="116" y="15"/>
                  </a:lnTo>
                  <a:cubicBezTo>
                    <a:pt x="104" y="27"/>
                    <a:pt x="90" y="34"/>
                    <a:pt x="78" y="34"/>
                  </a:cubicBezTo>
                  <a:cubicBezTo>
                    <a:pt x="68" y="34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8" name="Google Shape;19368;p13"/>
            <p:cNvSpPr/>
            <p:nvPr/>
          </p:nvSpPr>
          <p:spPr>
            <a:xfrm>
              <a:off x="-5286446" y="100275"/>
              <a:ext cx="4202" cy="3438"/>
            </a:xfrm>
            <a:custGeom>
              <a:avLst/>
              <a:gdLst/>
              <a:ahLst/>
              <a:cxnLst/>
              <a:rect l="l" t="t" r="r" b="b"/>
              <a:pathLst>
                <a:path w="88" h="72" extrusionOk="0">
                  <a:moveTo>
                    <a:pt x="31" y="1"/>
                  </a:moveTo>
                  <a:cubicBezTo>
                    <a:pt x="5" y="1"/>
                    <a:pt x="16" y="30"/>
                    <a:pt x="1" y="38"/>
                  </a:cubicBezTo>
                  <a:cubicBezTo>
                    <a:pt x="1" y="45"/>
                    <a:pt x="5" y="53"/>
                    <a:pt x="5" y="61"/>
                  </a:cubicBezTo>
                  <a:cubicBezTo>
                    <a:pt x="16" y="68"/>
                    <a:pt x="23" y="71"/>
                    <a:pt x="35" y="71"/>
                  </a:cubicBezTo>
                  <a:cubicBezTo>
                    <a:pt x="42" y="71"/>
                    <a:pt x="50" y="68"/>
                    <a:pt x="61" y="64"/>
                  </a:cubicBezTo>
                  <a:cubicBezTo>
                    <a:pt x="76" y="56"/>
                    <a:pt x="87" y="45"/>
                    <a:pt x="65" y="30"/>
                  </a:cubicBezTo>
                  <a:cubicBezTo>
                    <a:pt x="54" y="19"/>
                    <a:pt x="42" y="1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9" name="Google Shape;19369;p13"/>
            <p:cNvSpPr/>
            <p:nvPr/>
          </p:nvSpPr>
          <p:spPr>
            <a:xfrm>
              <a:off x="-5285539" y="106721"/>
              <a:ext cx="5778" cy="4154"/>
            </a:xfrm>
            <a:custGeom>
              <a:avLst/>
              <a:gdLst/>
              <a:ahLst/>
              <a:cxnLst/>
              <a:rect l="l" t="t" r="r" b="b"/>
              <a:pathLst>
                <a:path w="121" h="87" extrusionOk="0">
                  <a:moveTo>
                    <a:pt x="80" y="0"/>
                  </a:moveTo>
                  <a:lnTo>
                    <a:pt x="80" y="4"/>
                  </a:lnTo>
                  <a:cubicBezTo>
                    <a:pt x="54" y="26"/>
                    <a:pt x="12" y="33"/>
                    <a:pt x="1" y="75"/>
                  </a:cubicBezTo>
                  <a:cubicBezTo>
                    <a:pt x="9" y="78"/>
                    <a:pt x="16" y="86"/>
                    <a:pt x="23" y="86"/>
                  </a:cubicBezTo>
                  <a:cubicBezTo>
                    <a:pt x="31" y="86"/>
                    <a:pt x="35" y="83"/>
                    <a:pt x="38" y="75"/>
                  </a:cubicBezTo>
                  <a:cubicBezTo>
                    <a:pt x="49" y="52"/>
                    <a:pt x="68" y="49"/>
                    <a:pt x="83" y="49"/>
                  </a:cubicBezTo>
                  <a:lnTo>
                    <a:pt x="102" y="49"/>
                  </a:lnTo>
                  <a:cubicBezTo>
                    <a:pt x="106" y="52"/>
                    <a:pt x="113" y="52"/>
                    <a:pt x="117" y="52"/>
                  </a:cubicBezTo>
                  <a:lnTo>
                    <a:pt x="121" y="52"/>
                  </a:lnTo>
                  <a:cubicBezTo>
                    <a:pt x="106" y="33"/>
                    <a:pt x="94" y="19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0" name="Google Shape;19370;p13"/>
            <p:cNvSpPr/>
            <p:nvPr/>
          </p:nvSpPr>
          <p:spPr>
            <a:xfrm>
              <a:off x="-5277469" y="101707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82" y="0"/>
                  </a:moveTo>
                  <a:cubicBezTo>
                    <a:pt x="64" y="0"/>
                    <a:pt x="49" y="12"/>
                    <a:pt x="37" y="26"/>
                  </a:cubicBezTo>
                  <a:cubicBezTo>
                    <a:pt x="0" y="60"/>
                    <a:pt x="64" y="71"/>
                    <a:pt x="52" y="102"/>
                  </a:cubicBezTo>
                  <a:lnTo>
                    <a:pt x="60" y="102"/>
                  </a:lnTo>
                  <a:cubicBezTo>
                    <a:pt x="71" y="102"/>
                    <a:pt x="78" y="93"/>
                    <a:pt x="87" y="86"/>
                  </a:cubicBezTo>
                  <a:cubicBezTo>
                    <a:pt x="87" y="67"/>
                    <a:pt x="52" y="60"/>
                    <a:pt x="68" y="34"/>
                  </a:cubicBezTo>
                  <a:cubicBezTo>
                    <a:pt x="82" y="26"/>
                    <a:pt x="97" y="23"/>
                    <a:pt x="109" y="8"/>
                  </a:cubicBezTo>
                  <a:cubicBezTo>
                    <a:pt x="97" y="4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1" name="Google Shape;19371;p13"/>
            <p:cNvSpPr/>
            <p:nvPr/>
          </p:nvSpPr>
          <p:spPr>
            <a:xfrm>
              <a:off x="-5286589" y="103140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8" y="1"/>
                  </a:moveTo>
                  <a:cubicBezTo>
                    <a:pt x="4" y="4"/>
                    <a:pt x="0" y="4"/>
                    <a:pt x="0" y="8"/>
                  </a:cubicBezTo>
                  <a:lnTo>
                    <a:pt x="0" y="11"/>
                  </a:lnTo>
                  <a:cubicBezTo>
                    <a:pt x="19" y="56"/>
                    <a:pt x="64" y="60"/>
                    <a:pt x="102" y="75"/>
                  </a:cubicBezTo>
                  <a:lnTo>
                    <a:pt x="102" y="56"/>
                  </a:lnTo>
                  <a:cubicBezTo>
                    <a:pt x="64" y="56"/>
                    <a:pt x="86" y="15"/>
                    <a:pt x="64" y="4"/>
                  </a:cubicBezTo>
                  <a:cubicBezTo>
                    <a:pt x="53" y="8"/>
                    <a:pt x="45" y="11"/>
                    <a:pt x="38" y="11"/>
                  </a:cubicBezTo>
                  <a:cubicBezTo>
                    <a:pt x="26" y="11"/>
                    <a:pt x="19" y="8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2" name="Google Shape;19372;p13"/>
            <p:cNvSpPr/>
            <p:nvPr/>
          </p:nvSpPr>
          <p:spPr>
            <a:xfrm>
              <a:off x="-5281767" y="105479"/>
              <a:ext cx="3629" cy="3772"/>
            </a:xfrm>
            <a:custGeom>
              <a:avLst/>
              <a:gdLst/>
              <a:ahLst/>
              <a:cxnLst/>
              <a:rect l="l" t="t" r="r" b="b"/>
              <a:pathLst>
                <a:path w="76" h="79" extrusionOk="0">
                  <a:moveTo>
                    <a:pt x="27" y="0"/>
                  </a:moveTo>
                  <a:cubicBezTo>
                    <a:pt x="20" y="0"/>
                    <a:pt x="8" y="0"/>
                    <a:pt x="1" y="7"/>
                  </a:cubicBezTo>
                  <a:lnTo>
                    <a:pt x="1" y="26"/>
                  </a:lnTo>
                  <a:cubicBezTo>
                    <a:pt x="15" y="45"/>
                    <a:pt x="27" y="59"/>
                    <a:pt x="42" y="78"/>
                  </a:cubicBezTo>
                  <a:cubicBezTo>
                    <a:pt x="64" y="67"/>
                    <a:pt x="75" y="45"/>
                    <a:pt x="64" y="23"/>
                  </a:cubicBezTo>
                  <a:cubicBezTo>
                    <a:pt x="56" y="7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3" name="Google Shape;19373;p13"/>
            <p:cNvSpPr/>
            <p:nvPr/>
          </p:nvSpPr>
          <p:spPr>
            <a:xfrm>
              <a:off x="-5282674" y="96884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23" y="1"/>
                  </a:moveTo>
                  <a:cubicBezTo>
                    <a:pt x="16" y="1"/>
                    <a:pt x="8" y="4"/>
                    <a:pt x="1" y="11"/>
                  </a:cubicBezTo>
                  <a:cubicBezTo>
                    <a:pt x="4" y="30"/>
                    <a:pt x="20" y="46"/>
                    <a:pt x="20" y="64"/>
                  </a:cubicBezTo>
                  <a:cubicBezTo>
                    <a:pt x="23" y="72"/>
                    <a:pt x="30" y="75"/>
                    <a:pt x="39" y="75"/>
                  </a:cubicBezTo>
                  <a:cubicBezTo>
                    <a:pt x="42" y="75"/>
                    <a:pt x="42" y="72"/>
                    <a:pt x="42" y="72"/>
                  </a:cubicBezTo>
                  <a:cubicBezTo>
                    <a:pt x="49" y="49"/>
                    <a:pt x="49" y="27"/>
                    <a:pt x="39" y="8"/>
                  </a:cubicBezTo>
                  <a:cubicBezTo>
                    <a:pt x="34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4" name="Google Shape;19374;p13"/>
            <p:cNvSpPr/>
            <p:nvPr/>
          </p:nvSpPr>
          <p:spPr>
            <a:xfrm>
              <a:off x="-5271930" y="9831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19" y="0"/>
                  </a:moveTo>
                  <a:cubicBezTo>
                    <a:pt x="0" y="16"/>
                    <a:pt x="0" y="34"/>
                    <a:pt x="15" y="52"/>
                  </a:cubicBezTo>
                  <a:cubicBezTo>
                    <a:pt x="15" y="57"/>
                    <a:pt x="19" y="60"/>
                    <a:pt x="23" y="64"/>
                  </a:cubicBezTo>
                  <a:cubicBezTo>
                    <a:pt x="45" y="57"/>
                    <a:pt x="64" y="45"/>
                    <a:pt x="45" y="16"/>
                  </a:cubicBezTo>
                  <a:cubicBezTo>
                    <a:pt x="41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5" name="Google Shape;19375;p13"/>
            <p:cNvSpPr/>
            <p:nvPr/>
          </p:nvSpPr>
          <p:spPr>
            <a:xfrm>
              <a:off x="-5276801" y="105479"/>
              <a:ext cx="5396" cy="3390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95" y="0"/>
                  </a:moveTo>
                  <a:cubicBezTo>
                    <a:pt x="87" y="0"/>
                    <a:pt x="80" y="4"/>
                    <a:pt x="73" y="7"/>
                  </a:cubicBezTo>
                  <a:cubicBezTo>
                    <a:pt x="64" y="14"/>
                    <a:pt x="57" y="23"/>
                    <a:pt x="46" y="23"/>
                  </a:cubicBezTo>
                  <a:lnTo>
                    <a:pt x="38" y="23"/>
                  </a:lnTo>
                  <a:cubicBezTo>
                    <a:pt x="28" y="37"/>
                    <a:pt x="16" y="52"/>
                    <a:pt x="1" y="71"/>
                  </a:cubicBezTo>
                  <a:cubicBezTo>
                    <a:pt x="54" y="67"/>
                    <a:pt x="76" y="26"/>
                    <a:pt x="113" y="4"/>
                  </a:cubicBezTo>
                  <a:cubicBezTo>
                    <a:pt x="106" y="4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6" name="Google Shape;19376;p13"/>
            <p:cNvSpPr/>
            <p:nvPr/>
          </p:nvSpPr>
          <p:spPr>
            <a:xfrm>
              <a:off x="-5274270" y="101325"/>
              <a:ext cx="4345" cy="2961"/>
            </a:xfrm>
            <a:custGeom>
              <a:avLst/>
              <a:gdLst/>
              <a:ahLst/>
              <a:cxnLst/>
              <a:rect l="l" t="t" r="r" b="b"/>
              <a:pathLst>
                <a:path w="91" h="62" extrusionOk="0">
                  <a:moveTo>
                    <a:pt x="72" y="1"/>
                  </a:moveTo>
                  <a:cubicBezTo>
                    <a:pt x="60" y="5"/>
                    <a:pt x="53" y="12"/>
                    <a:pt x="42" y="16"/>
                  </a:cubicBezTo>
                  <a:cubicBezTo>
                    <a:pt x="30" y="31"/>
                    <a:pt x="15" y="34"/>
                    <a:pt x="1" y="42"/>
                  </a:cubicBezTo>
                  <a:cubicBezTo>
                    <a:pt x="11" y="49"/>
                    <a:pt x="23" y="61"/>
                    <a:pt x="34" y="61"/>
                  </a:cubicBezTo>
                  <a:lnTo>
                    <a:pt x="46" y="61"/>
                  </a:lnTo>
                  <a:cubicBezTo>
                    <a:pt x="56" y="49"/>
                    <a:pt x="64" y="31"/>
                    <a:pt x="79" y="31"/>
                  </a:cubicBezTo>
                  <a:lnTo>
                    <a:pt x="87" y="31"/>
                  </a:lnTo>
                  <a:cubicBezTo>
                    <a:pt x="90" y="20"/>
                    <a:pt x="82" y="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7" name="Google Shape;19377;p13"/>
            <p:cNvSpPr/>
            <p:nvPr/>
          </p:nvSpPr>
          <p:spPr>
            <a:xfrm>
              <a:off x="-5281432" y="113310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42" y="0"/>
                  </a:moveTo>
                  <a:cubicBezTo>
                    <a:pt x="31" y="16"/>
                    <a:pt x="16" y="19"/>
                    <a:pt x="1" y="26"/>
                  </a:cubicBezTo>
                  <a:cubicBezTo>
                    <a:pt x="1" y="42"/>
                    <a:pt x="8" y="49"/>
                    <a:pt x="16" y="49"/>
                  </a:cubicBezTo>
                  <a:cubicBezTo>
                    <a:pt x="23" y="49"/>
                    <a:pt x="31" y="42"/>
                    <a:pt x="42" y="38"/>
                  </a:cubicBezTo>
                  <a:cubicBezTo>
                    <a:pt x="65" y="26"/>
                    <a:pt x="57" y="16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8" name="Google Shape;19378;p13"/>
            <p:cNvSpPr/>
            <p:nvPr/>
          </p:nvSpPr>
          <p:spPr>
            <a:xfrm>
              <a:off x="-5279093" y="102758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12" y="1"/>
                  </a:moveTo>
                  <a:cubicBezTo>
                    <a:pt x="8" y="12"/>
                    <a:pt x="0" y="19"/>
                    <a:pt x="0" y="27"/>
                  </a:cubicBezTo>
                  <a:cubicBezTo>
                    <a:pt x="0" y="45"/>
                    <a:pt x="8" y="64"/>
                    <a:pt x="23" y="64"/>
                  </a:cubicBezTo>
                  <a:lnTo>
                    <a:pt x="31" y="64"/>
                  </a:lnTo>
                  <a:cubicBezTo>
                    <a:pt x="57" y="57"/>
                    <a:pt x="12" y="31"/>
                    <a:pt x="38" y="19"/>
                  </a:cubicBezTo>
                  <a:cubicBezTo>
                    <a:pt x="31" y="12"/>
                    <a:pt x="19" y="9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9" name="Google Shape;19379;p13"/>
            <p:cNvSpPr/>
            <p:nvPr/>
          </p:nvSpPr>
          <p:spPr>
            <a:xfrm>
              <a:off x="-4984571" y="-15567"/>
              <a:ext cx="10553" cy="10935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38" y="1"/>
                  </a:moveTo>
                  <a:cubicBezTo>
                    <a:pt x="221" y="56"/>
                    <a:pt x="71" y="82"/>
                    <a:pt x="120" y="135"/>
                  </a:cubicBezTo>
                  <a:cubicBezTo>
                    <a:pt x="120" y="135"/>
                    <a:pt x="116" y="142"/>
                    <a:pt x="112" y="142"/>
                  </a:cubicBezTo>
                  <a:cubicBezTo>
                    <a:pt x="105" y="142"/>
                    <a:pt x="98" y="142"/>
                    <a:pt x="90" y="139"/>
                  </a:cubicBezTo>
                  <a:lnTo>
                    <a:pt x="83" y="139"/>
                  </a:lnTo>
                  <a:cubicBezTo>
                    <a:pt x="71" y="139"/>
                    <a:pt x="64" y="142"/>
                    <a:pt x="57" y="150"/>
                  </a:cubicBezTo>
                  <a:cubicBezTo>
                    <a:pt x="71" y="199"/>
                    <a:pt x="0" y="158"/>
                    <a:pt x="12" y="199"/>
                  </a:cubicBezTo>
                  <a:cubicBezTo>
                    <a:pt x="42" y="202"/>
                    <a:pt x="71" y="225"/>
                    <a:pt x="105" y="228"/>
                  </a:cubicBezTo>
                  <a:lnTo>
                    <a:pt x="109" y="228"/>
                  </a:lnTo>
                  <a:cubicBezTo>
                    <a:pt x="128" y="228"/>
                    <a:pt x="131" y="217"/>
                    <a:pt x="128" y="213"/>
                  </a:cubicBezTo>
                  <a:cubicBezTo>
                    <a:pt x="116" y="202"/>
                    <a:pt x="112" y="194"/>
                    <a:pt x="112" y="187"/>
                  </a:cubicBezTo>
                  <a:cubicBezTo>
                    <a:pt x="112" y="180"/>
                    <a:pt x="116" y="172"/>
                    <a:pt x="120" y="168"/>
                  </a:cubicBezTo>
                  <a:cubicBezTo>
                    <a:pt x="124" y="158"/>
                    <a:pt x="135" y="150"/>
                    <a:pt x="146" y="146"/>
                  </a:cubicBezTo>
                  <a:cubicBezTo>
                    <a:pt x="188" y="113"/>
                    <a:pt x="188" y="75"/>
                    <a:pt x="183" y="30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0" name="Google Shape;19380;p13"/>
            <p:cNvSpPr/>
            <p:nvPr/>
          </p:nvSpPr>
          <p:spPr>
            <a:xfrm>
              <a:off x="-5156853" y="262004"/>
              <a:ext cx="12558" cy="18049"/>
            </a:xfrm>
            <a:custGeom>
              <a:avLst/>
              <a:gdLst/>
              <a:ahLst/>
              <a:cxnLst/>
              <a:rect l="l" t="t" r="r" b="b"/>
              <a:pathLst>
                <a:path w="263" h="378" extrusionOk="0">
                  <a:moveTo>
                    <a:pt x="125" y="0"/>
                  </a:moveTo>
                  <a:cubicBezTo>
                    <a:pt x="117" y="0"/>
                    <a:pt x="113" y="4"/>
                    <a:pt x="106" y="7"/>
                  </a:cubicBezTo>
                  <a:cubicBezTo>
                    <a:pt x="99" y="16"/>
                    <a:pt x="91" y="30"/>
                    <a:pt x="91" y="42"/>
                  </a:cubicBezTo>
                  <a:cubicBezTo>
                    <a:pt x="95" y="49"/>
                    <a:pt x="99" y="52"/>
                    <a:pt x="102" y="52"/>
                  </a:cubicBezTo>
                  <a:cubicBezTo>
                    <a:pt x="106" y="52"/>
                    <a:pt x="109" y="49"/>
                    <a:pt x="113" y="49"/>
                  </a:cubicBezTo>
                  <a:cubicBezTo>
                    <a:pt x="117" y="45"/>
                    <a:pt x="121" y="45"/>
                    <a:pt x="125" y="45"/>
                  </a:cubicBezTo>
                  <a:cubicBezTo>
                    <a:pt x="128" y="45"/>
                    <a:pt x="132" y="45"/>
                    <a:pt x="135" y="49"/>
                  </a:cubicBezTo>
                  <a:cubicBezTo>
                    <a:pt x="135" y="71"/>
                    <a:pt x="117" y="78"/>
                    <a:pt x="109" y="94"/>
                  </a:cubicBezTo>
                  <a:cubicBezTo>
                    <a:pt x="147" y="128"/>
                    <a:pt x="121" y="154"/>
                    <a:pt x="95" y="183"/>
                  </a:cubicBezTo>
                  <a:cubicBezTo>
                    <a:pt x="117" y="235"/>
                    <a:pt x="113" y="247"/>
                    <a:pt x="61" y="251"/>
                  </a:cubicBezTo>
                  <a:cubicBezTo>
                    <a:pt x="28" y="254"/>
                    <a:pt x="28" y="295"/>
                    <a:pt x="1" y="303"/>
                  </a:cubicBezTo>
                  <a:cubicBezTo>
                    <a:pt x="9" y="307"/>
                    <a:pt x="16" y="314"/>
                    <a:pt x="23" y="321"/>
                  </a:cubicBezTo>
                  <a:cubicBezTo>
                    <a:pt x="46" y="325"/>
                    <a:pt x="61" y="337"/>
                    <a:pt x="73" y="359"/>
                  </a:cubicBezTo>
                  <a:cubicBezTo>
                    <a:pt x="80" y="370"/>
                    <a:pt x="91" y="378"/>
                    <a:pt x="102" y="378"/>
                  </a:cubicBezTo>
                  <a:cubicBezTo>
                    <a:pt x="109" y="378"/>
                    <a:pt x="117" y="374"/>
                    <a:pt x="128" y="366"/>
                  </a:cubicBezTo>
                  <a:cubicBezTo>
                    <a:pt x="128" y="359"/>
                    <a:pt x="132" y="356"/>
                    <a:pt x="135" y="352"/>
                  </a:cubicBezTo>
                  <a:cubicBezTo>
                    <a:pt x="128" y="347"/>
                    <a:pt x="117" y="344"/>
                    <a:pt x="109" y="340"/>
                  </a:cubicBezTo>
                  <a:cubicBezTo>
                    <a:pt x="76" y="325"/>
                    <a:pt x="57" y="314"/>
                    <a:pt x="109" y="299"/>
                  </a:cubicBezTo>
                  <a:cubicBezTo>
                    <a:pt x="117" y="295"/>
                    <a:pt x="121" y="277"/>
                    <a:pt x="128" y="266"/>
                  </a:cubicBezTo>
                  <a:cubicBezTo>
                    <a:pt x="132" y="240"/>
                    <a:pt x="169" y="228"/>
                    <a:pt x="162" y="199"/>
                  </a:cubicBezTo>
                  <a:cubicBezTo>
                    <a:pt x="154" y="187"/>
                    <a:pt x="140" y="180"/>
                    <a:pt x="162" y="173"/>
                  </a:cubicBezTo>
                  <a:cubicBezTo>
                    <a:pt x="169" y="168"/>
                    <a:pt x="177" y="168"/>
                    <a:pt x="188" y="168"/>
                  </a:cubicBezTo>
                  <a:cubicBezTo>
                    <a:pt x="199" y="168"/>
                    <a:pt x="211" y="173"/>
                    <a:pt x="214" y="190"/>
                  </a:cubicBezTo>
                  <a:cubicBezTo>
                    <a:pt x="218" y="199"/>
                    <a:pt x="211" y="202"/>
                    <a:pt x="199" y="202"/>
                  </a:cubicBezTo>
                  <a:lnTo>
                    <a:pt x="195" y="202"/>
                  </a:lnTo>
                  <a:cubicBezTo>
                    <a:pt x="188" y="202"/>
                    <a:pt x="185" y="206"/>
                    <a:pt x="177" y="206"/>
                  </a:cubicBezTo>
                  <a:cubicBezTo>
                    <a:pt x="192" y="221"/>
                    <a:pt x="207" y="228"/>
                    <a:pt x="218" y="228"/>
                  </a:cubicBezTo>
                  <a:cubicBezTo>
                    <a:pt x="230" y="228"/>
                    <a:pt x="240" y="221"/>
                    <a:pt x="252" y="209"/>
                  </a:cubicBezTo>
                  <a:cubicBezTo>
                    <a:pt x="263" y="161"/>
                    <a:pt x="252" y="112"/>
                    <a:pt x="225" y="71"/>
                  </a:cubicBezTo>
                  <a:cubicBezTo>
                    <a:pt x="218" y="75"/>
                    <a:pt x="211" y="86"/>
                    <a:pt x="203" y="86"/>
                  </a:cubicBezTo>
                  <a:cubicBezTo>
                    <a:pt x="199" y="86"/>
                    <a:pt x="195" y="78"/>
                    <a:pt x="192" y="64"/>
                  </a:cubicBezTo>
                  <a:cubicBezTo>
                    <a:pt x="192" y="52"/>
                    <a:pt x="188" y="42"/>
                    <a:pt x="177" y="33"/>
                  </a:cubicBezTo>
                  <a:lnTo>
                    <a:pt x="169" y="33"/>
                  </a:lnTo>
                  <a:cubicBezTo>
                    <a:pt x="158" y="33"/>
                    <a:pt x="154" y="30"/>
                    <a:pt x="147" y="19"/>
                  </a:cubicBezTo>
                  <a:cubicBezTo>
                    <a:pt x="143" y="4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1" name="Google Shape;19381;p13"/>
            <p:cNvSpPr/>
            <p:nvPr/>
          </p:nvSpPr>
          <p:spPr>
            <a:xfrm>
              <a:off x="-5157712" y="251117"/>
              <a:ext cx="9311" cy="9836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91" y="0"/>
                  </a:moveTo>
                  <a:lnTo>
                    <a:pt x="91" y="4"/>
                  </a:lnTo>
                  <a:cubicBezTo>
                    <a:pt x="86" y="19"/>
                    <a:pt x="105" y="34"/>
                    <a:pt x="94" y="52"/>
                  </a:cubicBezTo>
                  <a:cubicBezTo>
                    <a:pt x="86" y="49"/>
                    <a:pt x="79" y="49"/>
                    <a:pt x="72" y="49"/>
                  </a:cubicBezTo>
                  <a:lnTo>
                    <a:pt x="49" y="49"/>
                  </a:lnTo>
                  <a:cubicBezTo>
                    <a:pt x="38" y="49"/>
                    <a:pt x="27" y="45"/>
                    <a:pt x="19" y="37"/>
                  </a:cubicBezTo>
                  <a:cubicBezTo>
                    <a:pt x="12" y="49"/>
                    <a:pt x="4" y="56"/>
                    <a:pt x="1" y="64"/>
                  </a:cubicBezTo>
                  <a:cubicBezTo>
                    <a:pt x="8" y="94"/>
                    <a:pt x="19" y="123"/>
                    <a:pt x="56" y="123"/>
                  </a:cubicBezTo>
                  <a:lnTo>
                    <a:pt x="79" y="123"/>
                  </a:lnTo>
                  <a:cubicBezTo>
                    <a:pt x="83" y="120"/>
                    <a:pt x="91" y="120"/>
                    <a:pt x="101" y="116"/>
                  </a:cubicBezTo>
                  <a:lnTo>
                    <a:pt x="101" y="116"/>
                  </a:lnTo>
                  <a:cubicBezTo>
                    <a:pt x="94" y="120"/>
                    <a:pt x="91" y="127"/>
                    <a:pt x="86" y="131"/>
                  </a:cubicBezTo>
                  <a:cubicBezTo>
                    <a:pt x="60" y="157"/>
                    <a:pt x="49" y="176"/>
                    <a:pt x="49" y="199"/>
                  </a:cubicBezTo>
                  <a:cubicBezTo>
                    <a:pt x="64" y="206"/>
                    <a:pt x="79" y="206"/>
                    <a:pt x="94" y="206"/>
                  </a:cubicBezTo>
                  <a:cubicBezTo>
                    <a:pt x="113" y="206"/>
                    <a:pt x="127" y="206"/>
                    <a:pt x="146" y="199"/>
                  </a:cubicBezTo>
                  <a:cubicBezTo>
                    <a:pt x="139" y="183"/>
                    <a:pt x="146" y="180"/>
                    <a:pt x="158" y="168"/>
                  </a:cubicBezTo>
                  <a:cubicBezTo>
                    <a:pt x="187" y="146"/>
                    <a:pt x="187" y="127"/>
                    <a:pt x="150" y="120"/>
                  </a:cubicBezTo>
                  <a:cubicBezTo>
                    <a:pt x="105" y="113"/>
                    <a:pt x="131" y="87"/>
                    <a:pt x="124" y="68"/>
                  </a:cubicBezTo>
                  <a:lnTo>
                    <a:pt x="135" y="68"/>
                  </a:lnTo>
                  <a:cubicBezTo>
                    <a:pt x="143" y="68"/>
                    <a:pt x="150" y="68"/>
                    <a:pt x="158" y="71"/>
                  </a:cubicBezTo>
                  <a:cubicBezTo>
                    <a:pt x="165" y="71"/>
                    <a:pt x="172" y="75"/>
                    <a:pt x="180" y="75"/>
                  </a:cubicBezTo>
                  <a:cubicBezTo>
                    <a:pt x="187" y="75"/>
                    <a:pt x="191" y="71"/>
                    <a:pt x="195" y="71"/>
                  </a:cubicBezTo>
                  <a:cubicBezTo>
                    <a:pt x="184" y="37"/>
                    <a:pt x="146" y="45"/>
                    <a:pt x="127" y="26"/>
                  </a:cubicBezTo>
                  <a:cubicBezTo>
                    <a:pt x="117" y="19"/>
                    <a:pt x="101" y="8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2" name="Google Shape;19382;p13"/>
            <p:cNvSpPr/>
            <p:nvPr/>
          </p:nvSpPr>
          <p:spPr>
            <a:xfrm>
              <a:off x="-5150741" y="270551"/>
              <a:ext cx="10553" cy="5921"/>
            </a:xfrm>
            <a:custGeom>
              <a:avLst/>
              <a:gdLst/>
              <a:ahLst/>
              <a:cxnLst/>
              <a:rect l="l" t="t" r="r" b="b"/>
              <a:pathLst>
                <a:path w="221" h="124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83" y="16"/>
                    <a:pt x="169" y="38"/>
                    <a:pt x="150" y="38"/>
                  </a:cubicBezTo>
                  <a:cubicBezTo>
                    <a:pt x="142" y="38"/>
                    <a:pt x="131" y="38"/>
                    <a:pt x="124" y="30"/>
                  </a:cubicBezTo>
                  <a:cubicBezTo>
                    <a:pt x="112" y="42"/>
                    <a:pt x="102" y="49"/>
                    <a:pt x="90" y="49"/>
                  </a:cubicBezTo>
                  <a:cubicBezTo>
                    <a:pt x="79" y="49"/>
                    <a:pt x="64" y="42"/>
                    <a:pt x="49" y="27"/>
                  </a:cubicBezTo>
                  <a:lnTo>
                    <a:pt x="45" y="27"/>
                  </a:lnTo>
                  <a:cubicBezTo>
                    <a:pt x="41" y="23"/>
                    <a:pt x="38" y="23"/>
                    <a:pt x="34" y="20"/>
                  </a:cubicBezTo>
                  <a:lnTo>
                    <a:pt x="34" y="20"/>
                  </a:lnTo>
                  <a:cubicBezTo>
                    <a:pt x="41" y="49"/>
                    <a:pt x="4" y="61"/>
                    <a:pt x="0" y="87"/>
                  </a:cubicBezTo>
                  <a:cubicBezTo>
                    <a:pt x="26" y="90"/>
                    <a:pt x="49" y="106"/>
                    <a:pt x="67" y="124"/>
                  </a:cubicBezTo>
                  <a:cubicBezTo>
                    <a:pt x="86" y="109"/>
                    <a:pt x="97" y="79"/>
                    <a:pt x="116" y="79"/>
                  </a:cubicBezTo>
                  <a:cubicBezTo>
                    <a:pt x="128" y="79"/>
                    <a:pt x="138" y="90"/>
                    <a:pt x="154" y="113"/>
                  </a:cubicBezTo>
                  <a:cubicBezTo>
                    <a:pt x="157" y="120"/>
                    <a:pt x="161" y="124"/>
                    <a:pt x="169" y="124"/>
                  </a:cubicBezTo>
                  <a:cubicBezTo>
                    <a:pt x="180" y="124"/>
                    <a:pt x="191" y="109"/>
                    <a:pt x="195" y="94"/>
                  </a:cubicBezTo>
                  <a:cubicBezTo>
                    <a:pt x="198" y="83"/>
                    <a:pt x="191" y="68"/>
                    <a:pt x="202" y="53"/>
                  </a:cubicBezTo>
                  <a:cubicBezTo>
                    <a:pt x="187" y="38"/>
                    <a:pt x="221" y="20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3" name="Google Shape;19383;p13"/>
            <p:cNvSpPr/>
            <p:nvPr/>
          </p:nvSpPr>
          <p:spPr>
            <a:xfrm>
              <a:off x="-5144485" y="257706"/>
              <a:ext cx="5539" cy="8595"/>
            </a:xfrm>
            <a:custGeom>
              <a:avLst/>
              <a:gdLst/>
              <a:ahLst/>
              <a:cxnLst/>
              <a:rect l="l" t="t" r="r" b="b"/>
              <a:pathLst>
                <a:path w="116" h="180" extrusionOk="0">
                  <a:moveTo>
                    <a:pt x="38" y="1"/>
                  </a:moveTo>
                  <a:cubicBezTo>
                    <a:pt x="33" y="1"/>
                    <a:pt x="26" y="4"/>
                    <a:pt x="19" y="4"/>
                  </a:cubicBezTo>
                  <a:cubicBezTo>
                    <a:pt x="30" y="49"/>
                    <a:pt x="56" y="94"/>
                    <a:pt x="11" y="135"/>
                  </a:cubicBezTo>
                  <a:cubicBezTo>
                    <a:pt x="0" y="146"/>
                    <a:pt x="4" y="161"/>
                    <a:pt x="11" y="173"/>
                  </a:cubicBezTo>
                  <a:cubicBezTo>
                    <a:pt x="15" y="176"/>
                    <a:pt x="23" y="180"/>
                    <a:pt x="30" y="180"/>
                  </a:cubicBezTo>
                  <a:cubicBezTo>
                    <a:pt x="33" y="180"/>
                    <a:pt x="41" y="176"/>
                    <a:pt x="49" y="176"/>
                  </a:cubicBezTo>
                  <a:cubicBezTo>
                    <a:pt x="56" y="168"/>
                    <a:pt x="64" y="158"/>
                    <a:pt x="75" y="150"/>
                  </a:cubicBezTo>
                  <a:cubicBezTo>
                    <a:pt x="64" y="128"/>
                    <a:pt x="60" y="113"/>
                    <a:pt x="90" y="109"/>
                  </a:cubicBezTo>
                  <a:cubicBezTo>
                    <a:pt x="109" y="106"/>
                    <a:pt x="116" y="97"/>
                    <a:pt x="112" y="79"/>
                  </a:cubicBezTo>
                  <a:cubicBezTo>
                    <a:pt x="97" y="71"/>
                    <a:pt x="86" y="61"/>
                    <a:pt x="75" y="53"/>
                  </a:cubicBezTo>
                  <a:cubicBezTo>
                    <a:pt x="52" y="34"/>
                    <a:pt x="64" y="27"/>
                    <a:pt x="83" y="16"/>
                  </a:cubicBezTo>
                  <a:cubicBezTo>
                    <a:pt x="67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4" name="Google Shape;19384;p13"/>
            <p:cNvSpPr/>
            <p:nvPr/>
          </p:nvSpPr>
          <p:spPr>
            <a:xfrm>
              <a:off x="-5148449" y="262338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8" y="9"/>
                  </a:moveTo>
                  <a:cubicBezTo>
                    <a:pt x="42" y="12"/>
                    <a:pt x="42" y="16"/>
                    <a:pt x="46" y="19"/>
                  </a:cubicBezTo>
                  <a:cubicBezTo>
                    <a:pt x="46" y="16"/>
                    <a:pt x="42" y="12"/>
                    <a:pt x="38" y="9"/>
                  </a:cubicBezTo>
                  <a:close/>
                  <a:moveTo>
                    <a:pt x="19" y="0"/>
                  </a:moveTo>
                  <a:cubicBezTo>
                    <a:pt x="16" y="9"/>
                    <a:pt x="9" y="16"/>
                    <a:pt x="1" y="26"/>
                  </a:cubicBezTo>
                  <a:cubicBezTo>
                    <a:pt x="12" y="35"/>
                    <a:pt x="16" y="45"/>
                    <a:pt x="16" y="57"/>
                  </a:cubicBezTo>
                  <a:cubicBezTo>
                    <a:pt x="19" y="71"/>
                    <a:pt x="23" y="79"/>
                    <a:pt x="27" y="79"/>
                  </a:cubicBezTo>
                  <a:cubicBezTo>
                    <a:pt x="35" y="79"/>
                    <a:pt x="42" y="68"/>
                    <a:pt x="49" y="64"/>
                  </a:cubicBezTo>
                  <a:cubicBezTo>
                    <a:pt x="64" y="45"/>
                    <a:pt x="61" y="35"/>
                    <a:pt x="46" y="19"/>
                  </a:cubicBezTo>
                  <a:cubicBezTo>
                    <a:pt x="38" y="12"/>
                    <a:pt x="27" y="9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5" name="Google Shape;19385;p13"/>
            <p:cNvSpPr/>
            <p:nvPr/>
          </p:nvSpPr>
          <p:spPr>
            <a:xfrm>
              <a:off x="-5148067" y="252167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" y="1"/>
                  </a:moveTo>
                  <a:cubicBezTo>
                    <a:pt x="30" y="49"/>
                    <a:pt x="38" y="60"/>
                    <a:pt x="64" y="72"/>
                  </a:cubicBezTo>
                  <a:cubicBezTo>
                    <a:pt x="41" y="49"/>
                    <a:pt x="56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6" name="Google Shape;19386;p13"/>
            <p:cNvSpPr/>
            <p:nvPr/>
          </p:nvSpPr>
          <p:spPr>
            <a:xfrm>
              <a:off x="-5150741" y="260189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34" y="1"/>
                  </a:moveTo>
                  <a:cubicBezTo>
                    <a:pt x="23" y="1"/>
                    <a:pt x="12" y="4"/>
                    <a:pt x="0" y="9"/>
                  </a:cubicBezTo>
                  <a:cubicBezTo>
                    <a:pt x="19" y="31"/>
                    <a:pt x="49" y="31"/>
                    <a:pt x="67" y="45"/>
                  </a:cubicBezTo>
                  <a:cubicBezTo>
                    <a:pt x="75" y="54"/>
                    <a:pt x="86" y="57"/>
                    <a:pt x="94" y="64"/>
                  </a:cubicBezTo>
                  <a:cubicBezTo>
                    <a:pt x="90" y="61"/>
                    <a:pt x="90" y="57"/>
                    <a:pt x="86" y="54"/>
                  </a:cubicBezTo>
                  <a:cubicBezTo>
                    <a:pt x="75" y="27"/>
                    <a:pt x="60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7" name="Google Shape;19387;p13"/>
            <p:cNvSpPr/>
            <p:nvPr/>
          </p:nvSpPr>
          <p:spPr>
            <a:xfrm>
              <a:off x="-5146109" y="258757"/>
              <a:ext cx="2149" cy="4011"/>
            </a:xfrm>
            <a:custGeom>
              <a:avLst/>
              <a:gdLst/>
              <a:ahLst/>
              <a:cxnLst/>
              <a:rect l="l" t="t" r="r" b="b"/>
              <a:pathLst>
                <a:path w="45" h="84" extrusionOk="0">
                  <a:moveTo>
                    <a:pt x="12" y="1"/>
                  </a:moveTo>
                  <a:lnTo>
                    <a:pt x="12" y="1"/>
                  </a:lnTo>
                  <a:cubicBezTo>
                    <a:pt x="5" y="39"/>
                    <a:pt x="0" y="65"/>
                    <a:pt x="38" y="84"/>
                  </a:cubicBezTo>
                  <a:cubicBezTo>
                    <a:pt x="45" y="49"/>
                    <a:pt x="38" y="27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8" name="Google Shape;19388;p13"/>
            <p:cNvSpPr/>
            <p:nvPr/>
          </p:nvSpPr>
          <p:spPr>
            <a:xfrm>
              <a:off x="-5142002" y="257897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38" y="0"/>
                  </a:moveTo>
                  <a:cubicBezTo>
                    <a:pt x="34" y="4"/>
                    <a:pt x="34" y="7"/>
                    <a:pt x="31" y="12"/>
                  </a:cubicBezTo>
                  <a:cubicBezTo>
                    <a:pt x="12" y="23"/>
                    <a:pt x="0" y="30"/>
                    <a:pt x="23" y="49"/>
                  </a:cubicBezTo>
                  <a:cubicBezTo>
                    <a:pt x="34" y="57"/>
                    <a:pt x="45" y="67"/>
                    <a:pt x="60" y="75"/>
                  </a:cubicBezTo>
                  <a:cubicBezTo>
                    <a:pt x="60" y="71"/>
                    <a:pt x="64" y="67"/>
                    <a:pt x="68" y="64"/>
                  </a:cubicBezTo>
                  <a:cubicBezTo>
                    <a:pt x="57" y="41"/>
                    <a:pt x="49" y="23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9" name="Google Shape;19389;p13"/>
            <p:cNvSpPr/>
            <p:nvPr/>
          </p:nvSpPr>
          <p:spPr>
            <a:xfrm>
              <a:off x="-4930470" y="128447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49" y="1"/>
                  </a:moveTo>
                  <a:lnTo>
                    <a:pt x="49" y="1"/>
                  </a:lnTo>
                  <a:cubicBezTo>
                    <a:pt x="37" y="16"/>
                    <a:pt x="26" y="27"/>
                    <a:pt x="19" y="39"/>
                  </a:cubicBezTo>
                  <a:cubicBezTo>
                    <a:pt x="8" y="54"/>
                    <a:pt x="0" y="72"/>
                    <a:pt x="26" y="72"/>
                  </a:cubicBezTo>
                  <a:lnTo>
                    <a:pt x="30" y="72"/>
                  </a:lnTo>
                  <a:cubicBezTo>
                    <a:pt x="68" y="72"/>
                    <a:pt x="75" y="39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0" name="Google Shape;19390;p13"/>
            <p:cNvSpPr/>
            <p:nvPr/>
          </p:nvSpPr>
          <p:spPr>
            <a:xfrm>
              <a:off x="-4915333" y="119375"/>
              <a:ext cx="4202" cy="4680"/>
            </a:xfrm>
            <a:custGeom>
              <a:avLst/>
              <a:gdLst/>
              <a:ahLst/>
              <a:cxnLst/>
              <a:rect l="l" t="t" r="r" b="b"/>
              <a:pathLst>
                <a:path w="88" h="98" extrusionOk="0">
                  <a:moveTo>
                    <a:pt x="79" y="1"/>
                  </a:moveTo>
                  <a:lnTo>
                    <a:pt x="79" y="1"/>
                  </a:lnTo>
                  <a:cubicBezTo>
                    <a:pt x="57" y="34"/>
                    <a:pt x="12" y="53"/>
                    <a:pt x="1" y="98"/>
                  </a:cubicBezTo>
                  <a:lnTo>
                    <a:pt x="5" y="98"/>
                  </a:lnTo>
                  <a:cubicBezTo>
                    <a:pt x="23" y="98"/>
                    <a:pt x="31" y="82"/>
                    <a:pt x="42" y="72"/>
                  </a:cubicBezTo>
                  <a:cubicBezTo>
                    <a:pt x="53" y="60"/>
                    <a:pt x="61" y="46"/>
                    <a:pt x="72" y="34"/>
                  </a:cubicBezTo>
                  <a:cubicBezTo>
                    <a:pt x="79" y="23"/>
                    <a:pt x="87" y="15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1" name="Google Shape;19391;p13"/>
            <p:cNvSpPr/>
            <p:nvPr/>
          </p:nvSpPr>
          <p:spPr>
            <a:xfrm>
              <a:off x="-4877993" y="129354"/>
              <a:ext cx="10171" cy="6160"/>
            </a:xfrm>
            <a:custGeom>
              <a:avLst/>
              <a:gdLst/>
              <a:ahLst/>
              <a:cxnLst/>
              <a:rect l="l" t="t" r="r" b="b"/>
              <a:pathLst>
                <a:path w="213" h="129" extrusionOk="0">
                  <a:moveTo>
                    <a:pt x="172" y="1"/>
                  </a:moveTo>
                  <a:cubicBezTo>
                    <a:pt x="165" y="8"/>
                    <a:pt x="157" y="16"/>
                    <a:pt x="146" y="16"/>
                  </a:cubicBezTo>
                  <a:lnTo>
                    <a:pt x="139" y="16"/>
                  </a:lnTo>
                  <a:cubicBezTo>
                    <a:pt x="131" y="20"/>
                    <a:pt x="120" y="27"/>
                    <a:pt x="109" y="30"/>
                  </a:cubicBezTo>
                  <a:cubicBezTo>
                    <a:pt x="104" y="35"/>
                    <a:pt x="101" y="38"/>
                    <a:pt x="97" y="42"/>
                  </a:cubicBezTo>
                  <a:cubicBezTo>
                    <a:pt x="86" y="61"/>
                    <a:pt x="64" y="61"/>
                    <a:pt x="45" y="64"/>
                  </a:cubicBezTo>
                  <a:cubicBezTo>
                    <a:pt x="0" y="80"/>
                    <a:pt x="52" y="94"/>
                    <a:pt x="45" y="109"/>
                  </a:cubicBezTo>
                  <a:cubicBezTo>
                    <a:pt x="42" y="124"/>
                    <a:pt x="45" y="128"/>
                    <a:pt x="49" y="128"/>
                  </a:cubicBezTo>
                  <a:cubicBezTo>
                    <a:pt x="56" y="128"/>
                    <a:pt x="68" y="124"/>
                    <a:pt x="71" y="120"/>
                  </a:cubicBezTo>
                  <a:cubicBezTo>
                    <a:pt x="82" y="116"/>
                    <a:pt x="94" y="113"/>
                    <a:pt x="104" y="106"/>
                  </a:cubicBezTo>
                  <a:cubicBezTo>
                    <a:pt x="98" y="67"/>
                    <a:pt x="123" y="64"/>
                    <a:pt x="149" y="64"/>
                  </a:cubicBezTo>
                  <a:cubicBezTo>
                    <a:pt x="153" y="64"/>
                    <a:pt x="157" y="64"/>
                    <a:pt x="161" y="64"/>
                  </a:cubicBezTo>
                  <a:lnTo>
                    <a:pt x="180" y="64"/>
                  </a:lnTo>
                  <a:cubicBezTo>
                    <a:pt x="191" y="64"/>
                    <a:pt x="199" y="61"/>
                    <a:pt x="206" y="42"/>
                  </a:cubicBezTo>
                  <a:cubicBezTo>
                    <a:pt x="213" y="8"/>
                    <a:pt x="180" y="16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2" name="Google Shape;19392;p13"/>
            <p:cNvSpPr/>
            <p:nvPr/>
          </p:nvSpPr>
          <p:spPr>
            <a:xfrm>
              <a:off x="-4876942" y="124197"/>
              <a:ext cx="6494" cy="6637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60" y="0"/>
                  </a:moveTo>
                  <a:cubicBezTo>
                    <a:pt x="1" y="45"/>
                    <a:pt x="8" y="102"/>
                    <a:pt x="87" y="138"/>
                  </a:cubicBezTo>
                  <a:cubicBezTo>
                    <a:pt x="98" y="135"/>
                    <a:pt x="109" y="128"/>
                    <a:pt x="117" y="124"/>
                  </a:cubicBezTo>
                  <a:cubicBezTo>
                    <a:pt x="135" y="98"/>
                    <a:pt x="124" y="79"/>
                    <a:pt x="105" y="60"/>
                  </a:cubicBezTo>
                  <a:cubicBezTo>
                    <a:pt x="90" y="67"/>
                    <a:pt x="105" y="93"/>
                    <a:pt x="87" y="93"/>
                  </a:cubicBezTo>
                  <a:cubicBezTo>
                    <a:pt x="72" y="90"/>
                    <a:pt x="68" y="79"/>
                    <a:pt x="68" y="64"/>
                  </a:cubicBezTo>
                  <a:cubicBezTo>
                    <a:pt x="64" y="41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3" name="Google Shape;19393;p13"/>
            <p:cNvSpPr/>
            <p:nvPr/>
          </p:nvSpPr>
          <p:spPr>
            <a:xfrm>
              <a:off x="-4868013" y="122431"/>
              <a:ext cx="4871" cy="6971"/>
            </a:xfrm>
            <a:custGeom>
              <a:avLst/>
              <a:gdLst/>
              <a:ahLst/>
              <a:cxnLst/>
              <a:rect l="l" t="t" r="r" b="b"/>
              <a:pathLst>
                <a:path w="102" h="146" extrusionOk="0">
                  <a:moveTo>
                    <a:pt x="57" y="0"/>
                  </a:moveTo>
                  <a:cubicBezTo>
                    <a:pt x="49" y="0"/>
                    <a:pt x="42" y="4"/>
                    <a:pt x="42" y="15"/>
                  </a:cubicBezTo>
                  <a:cubicBezTo>
                    <a:pt x="42" y="34"/>
                    <a:pt x="34" y="45"/>
                    <a:pt x="16" y="52"/>
                  </a:cubicBezTo>
                  <a:cubicBezTo>
                    <a:pt x="4" y="68"/>
                    <a:pt x="4" y="82"/>
                    <a:pt x="23" y="97"/>
                  </a:cubicBezTo>
                  <a:cubicBezTo>
                    <a:pt x="26" y="90"/>
                    <a:pt x="34" y="82"/>
                    <a:pt x="42" y="82"/>
                  </a:cubicBezTo>
                  <a:lnTo>
                    <a:pt x="45" y="82"/>
                  </a:lnTo>
                  <a:cubicBezTo>
                    <a:pt x="60" y="90"/>
                    <a:pt x="52" y="101"/>
                    <a:pt x="45" y="108"/>
                  </a:cubicBezTo>
                  <a:cubicBezTo>
                    <a:pt x="0" y="139"/>
                    <a:pt x="38" y="139"/>
                    <a:pt x="60" y="146"/>
                  </a:cubicBezTo>
                  <a:cubicBezTo>
                    <a:pt x="64" y="142"/>
                    <a:pt x="68" y="142"/>
                    <a:pt x="71" y="142"/>
                  </a:cubicBezTo>
                  <a:cubicBezTo>
                    <a:pt x="75" y="142"/>
                    <a:pt x="79" y="142"/>
                    <a:pt x="83" y="146"/>
                  </a:cubicBezTo>
                  <a:lnTo>
                    <a:pt x="90" y="146"/>
                  </a:lnTo>
                  <a:cubicBezTo>
                    <a:pt x="94" y="146"/>
                    <a:pt x="97" y="146"/>
                    <a:pt x="102" y="142"/>
                  </a:cubicBezTo>
                  <a:cubicBezTo>
                    <a:pt x="90" y="104"/>
                    <a:pt x="79" y="71"/>
                    <a:pt x="71" y="37"/>
                  </a:cubicBezTo>
                  <a:cubicBezTo>
                    <a:pt x="75" y="26"/>
                    <a:pt x="87" y="11"/>
                    <a:pt x="71" y="4"/>
                  </a:cubicBezTo>
                  <a:cubicBezTo>
                    <a:pt x="68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4" name="Google Shape;19394;p13"/>
            <p:cNvSpPr/>
            <p:nvPr/>
          </p:nvSpPr>
          <p:spPr>
            <a:xfrm>
              <a:off x="-4870687" y="124914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68" y="0"/>
                  </a:moveTo>
                  <a:cubicBezTo>
                    <a:pt x="53" y="0"/>
                    <a:pt x="46" y="8"/>
                    <a:pt x="38" y="16"/>
                  </a:cubicBezTo>
                  <a:cubicBezTo>
                    <a:pt x="30" y="26"/>
                    <a:pt x="1" y="11"/>
                    <a:pt x="1" y="42"/>
                  </a:cubicBezTo>
                  <a:cubicBezTo>
                    <a:pt x="1" y="56"/>
                    <a:pt x="4" y="60"/>
                    <a:pt x="12" y="60"/>
                  </a:cubicBezTo>
                  <a:cubicBezTo>
                    <a:pt x="15" y="60"/>
                    <a:pt x="19" y="56"/>
                    <a:pt x="27" y="56"/>
                  </a:cubicBezTo>
                  <a:cubicBezTo>
                    <a:pt x="30" y="52"/>
                    <a:pt x="34" y="49"/>
                    <a:pt x="38" y="49"/>
                  </a:cubicBezTo>
                  <a:cubicBezTo>
                    <a:pt x="41" y="49"/>
                    <a:pt x="46" y="52"/>
                    <a:pt x="46" y="56"/>
                  </a:cubicBezTo>
                  <a:cubicBezTo>
                    <a:pt x="49" y="60"/>
                    <a:pt x="53" y="60"/>
                    <a:pt x="53" y="60"/>
                  </a:cubicBezTo>
                  <a:cubicBezTo>
                    <a:pt x="64" y="60"/>
                    <a:pt x="72" y="52"/>
                    <a:pt x="79" y="45"/>
                  </a:cubicBezTo>
                  <a:cubicBezTo>
                    <a:pt x="60" y="30"/>
                    <a:pt x="60" y="1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5" name="Google Shape;19395;p13"/>
            <p:cNvSpPr/>
            <p:nvPr/>
          </p:nvSpPr>
          <p:spPr>
            <a:xfrm>
              <a:off x="-4881765" y="124197"/>
              <a:ext cx="4154" cy="1814"/>
            </a:xfrm>
            <a:custGeom>
              <a:avLst/>
              <a:gdLst/>
              <a:ahLst/>
              <a:cxnLst/>
              <a:rect l="l" t="t" r="r" b="b"/>
              <a:pathLst>
                <a:path w="87" h="38" extrusionOk="0">
                  <a:moveTo>
                    <a:pt x="71" y="0"/>
                  </a:moveTo>
                  <a:cubicBezTo>
                    <a:pt x="68" y="0"/>
                    <a:pt x="61" y="4"/>
                    <a:pt x="57" y="4"/>
                  </a:cubicBezTo>
                  <a:cubicBezTo>
                    <a:pt x="49" y="8"/>
                    <a:pt x="45" y="12"/>
                    <a:pt x="42" y="12"/>
                  </a:cubicBezTo>
                  <a:lnTo>
                    <a:pt x="31" y="12"/>
                  </a:lnTo>
                  <a:cubicBezTo>
                    <a:pt x="23" y="15"/>
                    <a:pt x="12" y="23"/>
                    <a:pt x="0" y="31"/>
                  </a:cubicBezTo>
                  <a:cubicBezTo>
                    <a:pt x="16" y="34"/>
                    <a:pt x="26" y="38"/>
                    <a:pt x="34" y="38"/>
                  </a:cubicBezTo>
                  <a:cubicBezTo>
                    <a:pt x="49" y="38"/>
                    <a:pt x="61" y="31"/>
                    <a:pt x="87" y="4"/>
                  </a:cubicBezTo>
                  <a:cubicBezTo>
                    <a:pt x="83" y="0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6" name="Google Shape;19396;p13"/>
            <p:cNvSpPr/>
            <p:nvPr/>
          </p:nvSpPr>
          <p:spPr>
            <a:xfrm>
              <a:off x="-4875366" y="121523"/>
              <a:ext cx="2961" cy="2722"/>
            </a:xfrm>
            <a:custGeom>
              <a:avLst/>
              <a:gdLst/>
              <a:ahLst/>
              <a:cxnLst/>
              <a:rect l="l" t="t" r="r" b="b"/>
              <a:pathLst>
                <a:path w="62" h="57" extrusionOk="0">
                  <a:moveTo>
                    <a:pt x="31" y="1"/>
                  </a:moveTo>
                  <a:cubicBezTo>
                    <a:pt x="27" y="1"/>
                    <a:pt x="23" y="1"/>
                    <a:pt x="23" y="4"/>
                  </a:cubicBezTo>
                  <a:cubicBezTo>
                    <a:pt x="1" y="19"/>
                    <a:pt x="23" y="37"/>
                    <a:pt x="27" y="53"/>
                  </a:cubicBezTo>
                  <a:lnTo>
                    <a:pt x="27" y="56"/>
                  </a:lnTo>
                  <a:cubicBezTo>
                    <a:pt x="39" y="45"/>
                    <a:pt x="61" y="45"/>
                    <a:pt x="57" y="27"/>
                  </a:cubicBezTo>
                  <a:cubicBezTo>
                    <a:pt x="54" y="11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7" name="Google Shape;19397;p13"/>
            <p:cNvSpPr/>
            <p:nvPr/>
          </p:nvSpPr>
          <p:spPr>
            <a:xfrm>
              <a:off x="-5008493" y="-61598"/>
              <a:ext cx="21631" cy="17190"/>
            </a:xfrm>
            <a:custGeom>
              <a:avLst/>
              <a:gdLst/>
              <a:ahLst/>
              <a:cxnLst/>
              <a:rect l="l" t="t" r="r" b="b"/>
              <a:pathLst>
                <a:path w="453" h="360" extrusionOk="0">
                  <a:moveTo>
                    <a:pt x="176" y="0"/>
                  </a:moveTo>
                  <a:cubicBezTo>
                    <a:pt x="146" y="41"/>
                    <a:pt x="83" y="37"/>
                    <a:pt x="64" y="90"/>
                  </a:cubicBezTo>
                  <a:cubicBezTo>
                    <a:pt x="83" y="93"/>
                    <a:pt x="101" y="97"/>
                    <a:pt x="116" y="101"/>
                  </a:cubicBezTo>
                  <a:cubicBezTo>
                    <a:pt x="132" y="112"/>
                    <a:pt x="142" y="127"/>
                    <a:pt x="132" y="146"/>
                  </a:cubicBezTo>
                  <a:cubicBezTo>
                    <a:pt x="128" y="154"/>
                    <a:pt x="120" y="157"/>
                    <a:pt x="113" y="157"/>
                  </a:cubicBezTo>
                  <a:cubicBezTo>
                    <a:pt x="106" y="157"/>
                    <a:pt x="98" y="149"/>
                    <a:pt x="90" y="142"/>
                  </a:cubicBezTo>
                  <a:cubicBezTo>
                    <a:pt x="83" y="131"/>
                    <a:pt x="75" y="119"/>
                    <a:pt x="68" y="112"/>
                  </a:cubicBezTo>
                  <a:cubicBezTo>
                    <a:pt x="45" y="138"/>
                    <a:pt x="42" y="180"/>
                    <a:pt x="1" y="194"/>
                  </a:cubicBezTo>
                  <a:cubicBezTo>
                    <a:pt x="11" y="198"/>
                    <a:pt x="23" y="198"/>
                    <a:pt x="34" y="202"/>
                  </a:cubicBezTo>
                  <a:lnTo>
                    <a:pt x="38" y="202"/>
                  </a:lnTo>
                  <a:cubicBezTo>
                    <a:pt x="42" y="202"/>
                    <a:pt x="49" y="206"/>
                    <a:pt x="53" y="209"/>
                  </a:cubicBezTo>
                  <a:cubicBezTo>
                    <a:pt x="61" y="216"/>
                    <a:pt x="64" y="221"/>
                    <a:pt x="68" y="221"/>
                  </a:cubicBezTo>
                  <a:cubicBezTo>
                    <a:pt x="75" y="221"/>
                    <a:pt x="79" y="213"/>
                    <a:pt x="87" y="198"/>
                  </a:cubicBezTo>
                  <a:cubicBezTo>
                    <a:pt x="90" y="180"/>
                    <a:pt x="106" y="172"/>
                    <a:pt x="116" y="172"/>
                  </a:cubicBezTo>
                  <a:cubicBezTo>
                    <a:pt x="128" y="172"/>
                    <a:pt x="139" y="176"/>
                    <a:pt x="150" y="180"/>
                  </a:cubicBezTo>
                  <a:cubicBezTo>
                    <a:pt x="173" y="190"/>
                    <a:pt x="195" y="202"/>
                    <a:pt x="187" y="235"/>
                  </a:cubicBezTo>
                  <a:cubicBezTo>
                    <a:pt x="180" y="276"/>
                    <a:pt x="184" y="318"/>
                    <a:pt x="202" y="359"/>
                  </a:cubicBezTo>
                  <a:cubicBezTo>
                    <a:pt x="210" y="359"/>
                    <a:pt x="218" y="355"/>
                    <a:pt x="225" y="355"/>
                  </a:cubicBezTo>
                  <a:cubicBezTo>
                    <a:pt x="236" y="347"/>
                    <a:pt x="255" y="340"/>
                    <a:pt x="255" y="337"/>
                  </a:cubicBezTo>
                  <a:cubicBezTo>
                    <a:pt x="247" y="306"/>
                    <a:pt x="255" y="299"/>
                    <a:pt x="263" y="299"/>
                  </a:cubicBezTo>
                  <a:cubicBezTo>
                    <a:pt x="270" y="299"/>
                    <a:pt x="285" y="311"/>
                    <a:pt x="296" y="314"/>
                  </a:cubicBezTo>
                  <a:cubicBezTo>
                    <a:pt x="315" y="295"/>
                    <a:pt x="311" y="273"/>
                    <a:pt x="303" y="250"/>
                  </a:cubicBezTo>
                  <a:cubicBezTo>
                    <a:pt x="299" y="232"/>
                    <a:pt x="289" y="206"/>
                    <a:pt x="311" y="198"/>
                  </a:cubicBezTo>
                  <a:lnTo>
                    <a:pt x="325" y="198"/>
                  </a:lnTo>
                  <a:cubicBezTo>
                    <a:pt x="341" y="198"/>
                    <a:pt x="363" y="202"/>
                    <a:pt x="363" y="232"/>
                  </a:cubicBezTo>
                  <a:cubicBezTo>
                    <a:pt x="370" y="266"/>
                    <a:pt x="404" y="261"/>
                    <a:pt x="423" y="280"/>
                  </a:cubicBezTo>
                  <a:cubicBezTo>
                    <a:pt x="453" y="243"/>
                    <a:pt x="397" y="232"/>
                    <a:pt x="401" y="202"/>
                  </a:cubicBezTo>
                  <a:cubicBezTo>
                    <a:pt x="404" y="187"/>
                    <a:pt x="404" y="176"/>
                    <a:pt x="393" y="176"/>
                  </a:cubicBezTo>
                  <a:cubicBezTo>
                    <a:pt x="389" y="176"/>
                    <a:pt x="382" y="176"/>
                    <a:pt x="375" y="180"/>
                  </a:cubicBezTo>
                  <a:cubicBezTo>
                    <a:pt x="367" y="183"/>
                    <a:pt x="363" y="187"/>
                    <a:pt x="356" y="187"/>
                  </a:cubicBezTo>
                  <a:cubicBezTo>
                    <a:pt x="333" y="187"/>
                    <a:pt x="337" y="149"/>
                    <a:pt x="322" y="142"/>
                  </a:cubicBezTo>
                  <a:cubicBezTo>
                    <a:pt x="318" y="138"/>
                    <a:pt x="315" y="138"/>
                    <a:pt x="311" y="138"/>
                  </a:cubicBezTo>
                  <a:cubicBezTo>
                    <a:pt x="303" y="138"/>
                    <a:pt x="296" y="142"/>
                    <a:pt x="289" y="146"/>
                  </a:cubicBezTo>
                  <a:cubicBezTo>
                    <a:pt x="281" y="149"/>
                    <a:pt x="273" y="154"/>
                    <a:pt x="266" y="154"/>
                  </a:cubicBezTo>
                  <a:cubicBezTo>
                    <a:pt x="258" y="154"/>
                    <a:pt x="251" y="149"/>
                    <a:pt x="247" y="135"/>
                  </a:cubicBezTo>
                  <a:cubicBezTo>
                    <a:pt x="240" y="138"/>
                    <a:pt x="232" y="146"/>
                    <a:pt x="229" y="146"/>
                  </a:cubicBezTo>
                  <a:cubicBezTo>
                    <a:pt x="213" y="142"/>
                    <a:pt x="218" y="127"/>
                    <a:pt x="221" y="116"/>
                  </a:cubicBezTo>
                  <a:cubicBezTo>
                    <a:pt x="184" y="109"/>
                    <a:pt x="180" y="78"/>
                    <a:pt x="180" y="45"/>
                  </a:cubicBezTo>
                  <a:cubicBezTo>
                    <a:pt x="187" y="45"/>
                    <a:pt x="195" y="49"/>
                    <a:pt x="199" y="52"/>
                  </a:cubicBezTo>
                  <a:cubicBezTo>
                    <a:pt x="206" y="52"/>
                    <a:pt x="213" y="56"/>
                    <a:pt x="218" y="56"/>
                  </a:cubicBezTo>
                  <a:lnTo>
                    <a:pt x="229" y="56"/>
                  </a:lnTo>
                  <a:lnTo>
                    <a:pt x="229" y="52"/>
                  </a:lnTo>
                  <a:cubicBezTo>
                    <a:pt x="232" y="52"/>
                    <a:pt x="232" y="52"/>
                    <a:pt x="236" y="49"/>
                  </a:cubicBezTo>
                  <a:cubicBezTo>
                    <a:pt x="221" y="41"/>
                    <a:pt x="218" y="23"/>
                    <a:pt x="210" y="7"/>
                  </a:cubicBezTo>
                  <a:cubicBezTo>
                    <a:pt x="202" y="4"/>
                    <a:pt x="195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8" name="Google Shape;19398;p13"/>
            <p:cNvSpPr/>
            <p:nvPr/>
          </p:nvSpPr>
          <p:spPr>
            <a:xfrm>
              <a:off x="-5017041" y="-53433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07" y="124"/>
                  </a:moveTo>
                  <a:cubicBezTo>
                    <a:pt x="311" y="124"/>
                    <a:pt x="318" y="128"/>
                    <a:pt x="325" y="135"/>
                  </a:cubicBezTo>
                  <a:cubicBezTo>
                    <a:pt x="329" y="143"/>
                    <a:pt x="329" y="158"/>
                    <a:pt x="318" y="158"/>
                  </a:cubicBezTo>
                  <a:cubicBezTo>
                    <a:pt x="314" y="162"/>
                    <a:pt x="311" y="162"/>
                    <a:pt x="311" y="162"/>
                  </a:cubicBezTo>
                  <a:cubicBezTo>
                    <a:pt x="295" y="162"/>
                    <a:pt x="285" y="150"/>
                    <a:pt x="280" y="135"/>
                  </a:cubicBezTo>
                  <a:cubicBezTo>
                    <a:pt x="288" y="128"/>
                    <a:pt x="295" y="124"/>
                    <a:pt x="307" y="124"/>
                  </a:cubicBezTo>
                  <a:close/>
                  <a:moveTo>
                    <a:pt x="295" y="1"/>
                  </a:moveTo>
                  <a:cubicBezTo>
                    <a:pt x="285" y="1"/>
                    <a:pt x="269" y="9"/>
                    <a:pt x="266" y="27"/>
                  </a:cubicBezTo>
                  <a:cubicBezTo>
                    <a:pt x="258" y="42"/>
                    <a:pt x="254" y="50"/>
                    <a:pt x="247" y="50"/>
                  </a:cubicBezTo>
                  <a:cubicBezTo>
                    <a:pt x="243" y="50"/>
                    <a:pt x="240" y="45"/>
                    <a:pt x="232" y="38"/>
                  </a:cubicBezTo>
                  <a:cubicBezTo>
                    <a:pt x="228" y="35"/>
                    <a:pt x="221" y="31"/>
                    <a:pt x="217" y="31"/>
                  </a:cubicBezTo>
                  <a:lnTo>
                    <a:pt x="213" y="31"/>
                  </a:lnTo>
                  <a:lnTo>
                    <a:pt x="213" y="38"/>
                  </a:lnTo>
                  <a:cubicBezTo>
                    <a:pt x="209" y="50"/>
                    <a:pt x="202" y="61"/>
                    <a:pt x="190" y="68"/>
                  </a:cubicBezTo>
                  <a:cubicBezTo>
                    <a:pt x="183" y="72"/>
                    <a:pt x="172" y="76"/>
                    <a:pt x="164" y="79"/>
                  </a:cubicBezTo>
                  <a:cubicBezTo>
                    <a:pt x="123" y="95"/>
                    <a:pt x="90" y="124"/>
                    <a:pt x="90" y="166"/>
                  </a:cubicBezTo>
                  <a:cubicBezTo>
                    <a:pt x="86" y="207"/>
                    <a:pt x="56" y="207"/>
                    <a:pt x="38" y="225"/>
                  </a:cubicBezTo>
                  <a:cubicBezTo>
                    <a:pt x="45" y="259"/>
                    <a:pt x="15" y="270"/>
                    <a:pt x="0" y="297"/>
                  </a:cubicBezTo>
                  <a:cubicBezTo>
                    <a:pt x="19" y="292"/>
                    <a:pt x="41" y="278"/>
                    <a:pt x="56" y="278"/>
                  </a:cubicBezTo>
                  <a:cubicBezTo>
                    <a:pt x="67" y="278"/>
                    <a:pt x="78" y="285"/>
                    <a:pt x="90" y="304"/>
                  </a:cubicBezTo>
                  <a:lnTo>
                    <a:pt x="90" y="307"/>
                  </a:lnTo>
                  <a:cubicBezTo>
                    <a:pt x="128" y="289"/>
                    <a:pt x="109" y="229"/>
                    <a:pt x="157" y="221"/>
                  </a:cubicBezTo>
                  <a:cubicBezTo>
                    <a:pt x="168" y="195"/>
                    <a:pt x="164" y="169"/>
                    <a:pt x="150" y="143"/>
                  </a:cubicBezTo>
                  <a:cubicBezTo>
                    <a:pt x="157" y="132"/>
                    <a:pt x="164" y="132"/>
                    <a:pt x="176" y="132"/>
                  </a:cubicBezTo>
                  <a:lnTo>
                    <a:pt x="195" y="132"/>
                  </a:lnTo>
                  <a:cubicBezTo>
                    <a:pt x="198" y="132"/>
                    <a:pt x="202" y="132"/>
                    <a:pt x="206" y="128"/>
                  </a:cubicBezTo>
                  <a:cubicBezTo>
                    <a:pt x="224" y="121"/>
                    <a:pt x="206" y="95"/>
                    <a:pt x="228" y="83"/>
                  </a:cubicBezTo>
                  <a:cubicBezTo>
                    <a:pt x="240" y="113"/>
                    <a:pt x="262" y="135"/>
                    <a:pt x="262" y="166"/>
                  </a:cubicBezTo>
                  <a:cubicBezTo>
                    <a:pt x="292" y="199"/>
                    <a:pt x="311" y="214"/>
                    <a:pt x="329" y="214"/>
                  </a:cubicBezTo>
                  <a:cubicBezTo>
                    <a:pt x="344" y="214"/>
                    <a:pt x="359" y="202"/>
                    <a:pt x="381" y="188"/>
                  </a:cubicBezTo>
                  <a:cubicBezTo>
                    <a:pt x="363" y="147"/>
                    <a:pt x="359" y="105"/>
                    <a:pt x="366" y="64"/>
                  </a:cubicBezTo>
                  <a:cubicBezTo>
                    <a:pt x="374" y="31"/>
                    <a:pt x="352" y="19"/>
                    <a:pt x="329" y="9"/>
                  </a:cubicBezTo>
                  <a:cubicBezTo>
                    <a:pt x="318" y="5"/>
                    <a:pt x="307" y="1"/>
                    <a:pt x="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9" name="Google Shape;19399;p13"/>
            <p:cNvSpPr/>
            <p:nvPr/>
          </p:nvSpPr>
          <p:spPr>
            <a:xfrm>
              <a:off x="-5009066" y="-37723"/>
              <a:ext cx="13131" cy="11317"/>
            </a:xfrm>
            <a:custGeom>
              <a:avLst/>
              <a:gdLst/>
              <a:ahLst/>
              <a:cxnLst/>
              <a:rect l="l" t="t" r="r" b="b"/>
              <a:pathLst>
                <a:path w="275" h="237" extrusionOk="0">
                  <a:moveTo>
                    <a:pt x="199" y="1"/>
                  </a:moveTo>
                  <a:cubicBezTo>
                    <a:pt x="177" y="16"/>
                    <a:pt x="154" y="30"/>
                    <a:pt x="132" y="30"/>
                  </a:cubicBezTo>
                  <a:cubicBezTo>
                    <a:pt x="121" y="30"/>
                    <a:pt x="106" y="27"/>
                    <a:pt x="91" y="16"/>
                  </a:cubicBezTo>
                  <a:cubicBezTo>
                    <a:pt x="84" y="42"/>
                    <a:pt x="76" y="53"/>
                    <a:pt x="68" y="53"/>
                  </a:cubicBezTo>
                  <a:cubicBezTo>
                    <a:pt x="57" y="53"/>
                    <a:pt x="39" y="27"/>
                    <a:pt x="28" y="20"/>
                  </a:cubicBezTo>
                  <a:cubicBezTo>
                    <a:pt x="23" y="23"/>
                    <a:pt x="20" y="27"/>
                    <a:pt x="16" y="35"/>
                  </a:cubicBezTo>
                  <a:cubicBezTo>
                    <a:pt x="61" y="80"/>
                    <a:pt x="61" y="91"/>
                    <a:pt x="16" y="132"/>
                  </a:cubicBezTo>
                  <a:cubicBezTo>
                    <a:pt x="13" y="135"/>
                    <a:pt x="9" y="139"/>
                    <a:pt x="9" y="143"/>
                  </a:cubicBezTo>
                  <a:cubicBezTo>
                    <a:pt x="13" y="165"/>
                    <a:pt x="1" y="195"/>
                    <a:pt x="28" y="218"/>
                  </a:cubicBezTo>
                  <a:cubicBezTo>
                    <a:pt x="39" y="221"/>
                    <a:pt x="54" y="218"/>
                    <a:pt x="54" y="237"/>
                  </a:cubicBezTo>
                  <a:cubicBezTo>
                    <a:pt x="61" y="232"/>
                    <a:pt x="73" y="232"/>
                    <a:pt x="80" y="232"/>
                  </a:cubicBezTo>
                  <a:lnTo>
                    <a:pt x="102" y="232"/>
                  </a:lnTo>
                  <a:cubicBezTo>
                    <a:pt x="110" y="237"/>
                    <a:pt x="118" y="237"/>
                    <a:pt x="125" y="237"/>
                  </a:cubicBezTo>
                  <a:cubicBezTo>
                    <a:pt x="144" y="237"/>
                    <a:pt x="162" y="232"/>
                    <a:pt x="177" y="221"/>
                  </a:cubicBezTo>
                  <a:cubicBezTo>
                    <a:pt x="154" y="195"/>
                    <a:pt x="170" y="158"/>
                    <a:pt x="144" y="132"/>
                  </a:cubicBezTo>
                  <a:cubicBezTo>
                    <a:pt x="151" y="128"/>
                    <a:pt x="158" y="128"/>
                    <a:pt x="162" y="128"/>
                  </a:cubicBezTo>
                  <a:cubicBezTo>
                    <a:pt x="199" y="128"/>
                    <a:pt x="199" y="161"/>
                    <a:pt x="207" y="187"/>
                  </a:cubicBezTo>
                  <a:cubicBezTo>
                    <a:pt x="214" y="177"/>
                    <a:pt x="222" y="169"/>
                    <a:pt x="225" y="161"/>
                  </a:cubicBezTo>
                  <a:cubicBezTo>
                    <a:pt x="218" y="139"/>
                    <a:pt x="222" y="143"/>
                    <a:pt x="241" y="128"/>
                  </a:cubicBezTo>
                  <a:cubicBezTo>
                    <a:pt x="256" y="117"/>
                    <a:pt x="263" y="98"/>
                    <a:pt x="275" y="80"/>
                  </a:cubicBezTo>
                  <a:cubicBezTo>
                    <a:pt x="270" y="57"/>
                    <a:pt x="267" y="30"/>
                    <a:pt x="256" y="8"/>
                  </a:cubicBezTo>
                  <a:cubicBezTo>
                    <a:pt x="244" y="12"/>
                    <a:pt x="237" y="12"/>
                    <a:pt x="230" y="12"/>
                  </a:cubicBezTo>
                  <a:cubicBezTo>
                    <a:pt x="218" y="12"/>
                    <a:pt x="207" y="8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0" name="Google Shape;19400;p13"/>
            <p:cNvSpPr/>
            <p:nvPr/>
          </p:nvSpPr>
          <p:spPr>
            <a:xfrm>
              <a:off x="-4999039" y="-43214"/>
              <a:ext cx="13800" cy="12701"/>
            </a:xfrm>
            <a:custGeom>
              <a:avLst/>
              <a:gdLst/>
              <a:ahLst/>
              <a:cxnLst/>
              <a:rect l="l" t="t" r="r" b="b"/>
              <a:pathLst>
                <a:path w="289" h="266" extrusionOk="0">
                  <a:moveTo>
                    <a:pt x="154" y="0"/>
                  </a:moveTo>
                  <a:cubicBezTo>
                    <a:pt x="143" y="0"/>
                    <a:pt x="139" y="7"/>
                    <a:pt x="132" y="15"/>
                  </a:cubicBezTo>
                  <a:cubicBezTo>
                    <a:pt x="124" y="22"/>
                    <a:pt x="117" y="30"/>
                    <a:pt x="105" y="30"/>
                  </a:cubicBezTo>
                  <a:lnTo>
                    <a:pt x="98" y="30"/>
                  </a:lnTo>
                  <a:cubicBezTo>
                    <a:pt x="83" y="33"/>
                    <a:pt x="72" y="45"/>
                    <a:pt x="53" y="45"/>
                  </a:cubicBezTo>
                  <a:lnTo>
                    <a:pt x="46" y="45"/>
                  </a:lnTo>
                  <a:cubicBezTo>
                    <a:pt x="20" y="56"/>
                    <a:pt x="1" y="71"/>
                    <a:pt x="34" y="97"/>
                  </a:cubicBezTo>
                  <a:cubicBezTo>
                    <a:pt x="42" y="101"/>
                    <a:pt x="46" y="112"/>
                    <a:pt x="46" y="123"/>
                  </a:cubicBezTo>
                  <a:cubicBezTo>
                    <a:pt x="57" y="145"/>
                    <a:pt x="60" y="172"/>
                    <a:pt x="65" y="195"/>
                  </a:cubicBezTo>
                  <a:cubicBezTo>
                    <a:pt x="83" y="213"/>
                    <a:pt x="87" y="243"/>
                    <a:pt x="113" y="254"/>
                  </a:cubicBezTo>
                  <a:cubicBezTo>
                    <a:pt x="120" y="266"/>
                    <a:pt x="127" y="266"/>
                    <a:pt x="139" y="266"/>
                  </a:cubicBezTo>
                  <a:cubicBezTo>
                    <a:pt x="146" y="266"/>
                    <a:pt x="154" y="266"/>
                    <a:pt x="161" y="262"/>
                  </a:cubicBezTo>
                  <a:cubicBezTo>
                    <a:pt x="169" y="262"/>
                    <a:pt x="177" y="258"/>
                    <a:pt x="180" y="258"/>
                  </a:cubicBezTo>
                  <a:cubicBezTo>
                    <a:pt x="184" y="258"/>
                    <a:pt x="188" y="258"/>
                    <a:pt x="188" y="262"/>
                  </a:cubicBezTo>
                  <a:lnTo>
                    <a:pt x="191" y="262"/>
                  </a:lnTo>
                  <a:lnTo>
                    <a:pt x="191" y="254"/>
                  </a:lnTo>
                  <a:cubicBezTo>
                    <a:pt x="217" y="209"/>
                    <a:pt x="248" y="161"/>
                    <a:pt x="210" y="101"/>
                  </a:cubicBezTo>
                  <a:lnTo>
                    <a:pt x="210" y="101"/>
                  </a:lnTo>
                  <a:cubicBezTo>
                    <a:pt x="217" y="153"/>
                    <a:pt x="184" y="145"/>
                    <a:pt x="154" y="150"/>
                  </a:cubicBezTo>
                  <a:cubicBezTo>
                    <a:pt x="158" y="109"/>
                    <a:pt x="165" y="78"/>
                    <a:pt x="195" y="78"/>
                  </a:cubicBezTo>
                  <a:cubicBezTo>
                    <a:pt x="203" y="78"/>
                    <a:pt x="214" y="83"/>
                    <a:pt x="229" y="86"/>
                  </a:cubicBezTo>
                  <a:cubicBezTo>
                    <a:pt x="236" y="90"/>
                    <a:pt x="244" y="93"/>
                    <a:pt x="255" y="93"/>
                  </a:cubicBezTo>
                  <a:cubicBezTo>
                    <a:pt x="270" y="93"/>
                    <a:pt x="284" y="86"/>
                    <a:pt x="289" y="64"/>
                  </a:cubicBezTo>
                  <a:cubicBezTo>
                    <a:pt x="274" y="48"/>
                    <a:pt x="266" y="22"/>
                    <a:pt x="240" y="22"/>
                  </a:cubicBezTo>
                  <a:cubicBezTo>
                    <a:pt x="232" y="26"/>
                    <a:pt x="225" y="26"/>
                    <a:pt x="217" y="26"/>
                  </a:cubicBezTo>
                  <a:cubicBezTo>
                    <a:pt x="210" y="38"/>
                    <a:pt x="203" y="48"/>
                    <a:pt x="195" y="48"/>
                  </a:cubicBezTo>
                  <a:cubicBezTo>
                    <a:pt x="191" y="48"/>
                    <a:pt x="184" y="41"/>
                    <a:pt x="184" y="19"/>
                  </a:cubicBezTo>
                  <a:cubicBezTo>
                    <a:pt x="180" y="11"/>
                    <a:pt x="169" y="7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1" name="Google Shape;19401;p13"/>
            <p:cNvSpPr/>
            <p:nvPr/>
          </p:nvSpPr>
          <p:spPr>
            <a:xfrm>
              <a:off x="-5018473" y="-40206"/>
              <a:ext cx="7544" cy="6828"/>
            </a:xfrm>
            <a:custGeom>
              <a:avLst/>
              <a:gdLst/>
              <a:ahLst/>
              <a:cxnLst/>
              <a:rect l="l" t="t" r="r" b="b"/>
              <a:pathLst>
                <a:path w="158" h="143" extrusionOk="0">
                  <a:moveTo>
                    <a:pt x="86" y="1"/>
                  </a:moveTo>
                  <a:cubicBezTo>
                    <a:pt x="71" y="1"/>
                    <a:pt x="49" y="15"/>
                    <a:pt x="30" y="20"/>
                  </a:cubicBezTo>
                  <a:cubicBezTo>
                    <a:pt x="27" y="27"/>
                    <a:pt x="19" y="34"/>
                    <a:pt x="8" y="34"/>
                  </a:cubicBezTo>
                  <a:cubicBezTo>
                    <a:pt x="4" y="34"/>
                    <a:pt x="4" y="30"/>
                    <a:pt x="1" y="30"/>
                  </a:cubicBezTo>
                  <a:cubicBezTo>
                    <a:pt x="19" y="60"/>
                    <a:pt x="41" y="90"/>
                    <a:pt x="56" y="124"/>
                  </a:cubicBezTo>
                  <a:cubicBezTo>
                    <a:pt x="63" y="139"/>
                    <a:pt x="75" y="143"/>
                    <a:pt x="82" y="143"/>
                  </a:cubicBezTo>
                  <a:cubicBezTo>
                    <a:pt x="94" y="143"/>
                    <a:pt x="105" y="135"/>
                    <a:pt x="113" y="132"/>
                  </a:cubicBezTo>
                  <a:cubicBezTo>
                    <a:pt x="158" y="98"/>
                    <a:pt x="105" y="109"/>
                    <a:pt x="97" y="105"/>
                  </a:cubicBezTo>
                  <a:cubicBezTo>
                    <a:pt x="82" y="94"/>
                    <a:pt x="116" y="79"/>
                    <a:pt x="82" y="60"/>
                  </a:cubicBezTo>
                  <a:cubicBezTo>
                    <a:pt x="49" y="38"/>
                    <a:pt x="113" y="49"/>
                    <a:pt x="120" y="30"/>
                  </a:cubicBezTo>
                  <a:lnTo>
                    <a:pt x="120" y="27"/>
                  </a:lnTo>
                  <a:cubicBezTo>
                    <a:pt x="108" y="8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2" name="Google Shape;19402;p13"/>
            <p:cNvSpPr/>
            <p:nvPr/>
          </p:nvSpPr>
          <p:spPr>
            <a:xfrm>
              <a:off x="-5009878" y="-49469"/>
              <a:ext cx="5396" cy="7019"/>
            </a:xfrm>
            <a:custGeom>
              <a:avLst/>
              <a:gdLst/>
              <a:ahLst/>
              <a:cxnLst/>
              <a:rect l="l" t="t" r="r" b="b"/>
              <a:pathLst>
                <a:path w="113" h="147" extrusionOk="0">
                  <a:moveTo>
                    <a:pt x="78" y="0"/>
                  </a:moveTo>
                  <a:cubicBezTo>
                    <a:pt x="56" y="12"/>
                    <a:pt x="74" y="38"/>
                    <a:pt x="56" y="45"/>
                  </a:cubicBezTo>
                  <a:cubicBezTo>
                    <a:pt x="52" y="49"/>
                    <a:pt x="48" y="49"/>
                    <a:pt x="45" y="49"/>
                  </a:cubicBezTo>
                  <a:lnTo>
                    <a:pt x="26" y="49"/>
                  </a:lnTo>
                  <a:cubicBezTo>
                    <a:pt x="14" y="49"/>
                    <a:pt x="7" y="49"/>
                    <a:pt x="0" y="60"/>
                  </a:cubicBezTo>
                  <a:cubicBezTo>
                    <a:pt x="14" y="86"/>
                    <a:pt x="18" y="112"/>
                    <a:pt x="7" y="138"/>
                  </a:cubicBezTo>
                  <a:cubicBezTo>
                    <a:pt x="14" y="146"/>
                    <a:pt x="18" y="146"/>
                    <a:pt x="22" y="146"/>
                  </a:cubicBezTo>
                  <a:cubicBezTo>
                    <a:pt x="30" y="146"/>
                    <a:pt x="33" y="138"/>
                    <a:pt x="37" y="127"/>
                  </a:cubicBezTo>
                  <a:cubicBezTo>
                    <a:pt x="48" y="101"/>
                    <a:pt x="59" y="79"/>
                    <a:pt x="85" y="79"/>
                  </a:cubicBezTo>
                  <a:cubicBezTo>
                    <a:pt x="93" y="79"/>
                    <a:pt x="101" y="79"/>
                    <a:pt x="112" y="83"/>
                  </a:cubicBezTo>
                  <a:cubicBezTo>
                    <a:pt x="112" y="52"/>
                    <a:pt x="90" y="3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3" name="Google Shape;19403;p13"/>
            <p:cNvSpPr/>
            <p:nvPr/>
          </p:nvSpPr>
          <p:spPr>
            <a:xfrm>
              <a:off x="-5004769" y="-41829"/>
              <a:ext cx="5969" cy="5587"/>
            </a:xfrm>
            <a:custGeom>
              <a:avLst/>
              <a:gdLst/>
              <a:ahLst/>
              <a:cxnLst/>
              <a:rect l="l" t="t" r="r" b="b"/>
              <a:pathLst>
                <a:path w="125" h="117" extrusionOk="0">
                  <a:moveTo>
                    <a:pt x="57" y="1"/>
                  </a:moveTo>
                  <a:cubicBezTo>
                    <a:pt x="50" y="1"/>
                    <a:pt x="42" y="4"/>
                    <a:pt x="35" y="9"/>
                  </a:cubicBezTo>
                  <a:cubicBezTo>
                    <a:pt x="46" y="35"/>
                    <a:pt x="50" y="61"/>
                    <a:pt x="38" y="87"/>
                  </a:cubicBezTo>
                  <a:cubicBezTo>
                    <a:pt x="35" y="94"/>
                    <a:pt x="31" y="94"/>
                    <a:pt x="28" y="94"/>
                  </a:cubicBezTo>
                  <a:cubicBezTo>
                    <a:pt x="23" y="94"/>
                    <a:pt x="16" y="90"/>
                    <a:pt x="12" y="87"/>
                  </a:cubicBezTo>
                  <a:cubicBezTo>
                    <a:pt x="9" y="90"/>
                    <a:pt x="5" y="98"/>
                    <a:pt x="1" y="102"/>
                  </a:cubicBezTo>
                  <a:cubicBezTo>
                    <a:pt x="16" y="113"/>
                    <a:pt x="31" y="116"/>
                    <a:pt x="42" y="116"/>
                  </a:cubicBezTo>
                  <a:cubicBezTo>
                    <a:pt x="64" y="116"/>
                    <a:pt x="87" y="102"/>
                    <a:pt x="109" y="87"/>
                  </a:cubicBezTo>
                  <a:cubicBezTo>
                    <a:pt x="87" y="80"/>
                    <a:pt x="42" y="83"/>
                    <a:pt x="95" y="46"/>
                  </a:cubicBezTo>
                  <a:cubicBezTo>
                    <a:pt x="124" y="27"/>
                    <a:pt x="121" y="12"/>
                    <a:pt x="87" y="4"/>
                  </a:cubicBezTo>
                  <a:cubicBezTo>
                    <a:pt x="76" y="4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4" name="Google Shape;19404;p13"/>
            <p:cNvSpPr/>
            <p:nvPr/>
          </p:nvSpPr>
          <p:spPr>
            <a:xfrm>
              <a:off x="-4998848" y="-44647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34"/>
                    <a:pt x="16" y="56"/>
                    <a:pt x="42" y="75"/>
                  </a:cubicBezTo>
                  <a:lnTo>
                    <a:pt x="49" y="75"/>
                  </a:lnTo>
                  <a:cubicBezTo>
                    <a:pt x="68" y="75"/>
                    <a:pt x="79" y="63"/>
                    <a:pt x="94" y="60"/>
                  </a:cubicBezTo>
                  <a:cubicBezTo>
                    <a:pt x="105" y="45"/>
                    <a:pt x="105" y="34"/>
                    <a:pt x="83" y="26"/>
                  </a:cubicBezTo>
                  <a:cubicBezTo>
                    <a:pt x="61" y="23"/>
                    <a:pt x="42" y="18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5" name="Google Shape;19405;p13"/>
            <p:cNvSpPr/>
            <p:nvPr/>
          </p:nvSpPr>
          <p:spPr>
            <a:xfrm>
              <a:off x="-5008159" y="-39490"/>
              <a:ext cx="4011" cy="4298"/>
            </a:xfrm>
            <a:custGeom>
              <a:avLst/>
              <a:gdLst/>
              <a:ahLst/>
              <a:cxnLst/>
              <a:rect l="l" t="t" r="r" b="b"/>
              <a:pathLst>
                <a:path w="84" h="90" extrusionOk="0">
                  <a:moveTo>
                    <a:pt x="49" y="0"/>
                  </a:moveTo>
                  <a:cubicBezTo>
                    <a:pt x="65" y="41"/>
                    <a:pt x="1" y="23"/>
                    <a:pt x="9" y="57"/>
                  </a:cubicBezTo>
                  <a:cubicBezTo>
                    <a:pt x="20" y="64"/>
                    <a:pt x="38" y="90"/>
                    <a:pt x="49" y="90"/>
                  </a:cubicBezTo>
                  <a:cubicBezTo>
                    <a:pt x="57" y="90"/>
                    <a:pt x="65" y="79"/>
                    <a:pt x="72" y="53"/>
                  </a:cubicBezTo>
                  <a:cubicBezTo>
                    <a:pt x="76" y="49"/>
                    <a:pt x="80" y="41"/>
                    <a:pt x="83" y="38"/>
                  </a:cubicBezTo>
                  <a:cubicBezTo>
                    <a:pt x="72" y="27"/>
                    <a:pt x="72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6" name="Google Shape;19406;p13"/>
            <p:cNvSpPr/>
            <p:nvPr/>
          </p:nvSpPr>
          <p:spPr>
            <a:xfrm>
              <a:off x="-5012791" y="-42880"/>
              <a:ext cx="3629" cy="487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8" y="0"/>
                  </a:moveTo>
                  <a:cubicBezTo>
                    <a:pt x="20" y="8"/>
                    <a:pt x="39" y="68"/>
                    <a:pt x="1" y="86"/>
                  </a:cubicBezTo>
                  <a:cubicBezTo>
                    <a:pt x="12" y="94"/>
                    <a:pt x="23" y="102"/>
                    <a:pt x="31" y="102"/>
                  </a:cubicBezTo>
                  <a:cubicBezTo>
                    <a:pt x="39" y="102"/>
                    <a:pt x="46" y="98"/>
                    <a:pt x="53" y="79"/>
                  </a:cubicBezTo>
                  <a:cubicBezTo>
                    <a:pt x="65" y="53"/>
                    <a:pt x="75" y="31"/>
                    <a:pt x="68" y="4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7" name="Google Shape;19407;p13"/>
            <p:cNvSpPr/>
            <p:nvPr/>
          </p:nvSpPr>
          <p:spPr>
            <a:xfrm>
              <a:off x="-5009544" y="-36099"/>
              <a:ext cx="3438" cy="4680"/>
            </a:xfrm>
            <a:custGeom>
              <a:avLst/>
              <a:gdLst/>
              <a:ahLst/>
              <a:cxnLst/>
              <a:rect l="l" t="t" r="r" b="b"/>
              <a:pathLst>
                <a:path w="72" h="98" extrusionOk="0">
                  <a:moveTo>
                    <a:pt x="26" y="1"/>
                  </a:moveTo>
                  <a:cubicBezTo>
                    <a:pt x="0" y="30"/>
                    <a:pt x="4" y="64"/>
                    <a:pt x="26" y="98"/>
                  </a:cubicBezTo>
                  <a:cubicBezTo>
                    <a:pt x="71" y="57"/>
                    <a:pt x="71" y="46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8" name="Google Shape;19408;p13"/>
            <p:cNvSpPr/>
            <p:nvPr/>
          </p:nvSpPr>
          <p:spPr>
            <a:xfrm>
              <a:off x="-5005294" y="-42355"/>
              <a:ext cx="2961" cy="5014"/>
            </a:xfrm>
            <a:custGeom>
              <a:avLst/>
              <a:gdLst/>
              <a:ahLst/>
              <a:cxnLst/>
              <a:rect l="l" t="t" r="r" b="b"/>
              <a:pathLst>
                <a:path w="62" h="105" extrusionOk="0">
                  <a:moveTo>
                    <a:pt x="16" y="1"/>
                  </a:moveTo>
                  <a:cubicBezTo>
                    <a:pt x="12" y="1"/>
                    <a:pt x="8" y="4"/>
                    <a:pt x="1" y="12"/>
                  </a:cubicBezTo>
                  <a:cubicBezTo>
                    <a:pt x="8" y="42"/>
                    <a:pt x="46" y="60"/>
                    <a:pt x="23" y="98"/>
                  </a:cubicBezTo>
                  <a:cubicBezTo>
                    <a:pt x="27" y="101"/>
                    <a:pt x="34" y="105"/>
                    <a:pt x="39" y="105"/>
                  </a:cubicBezTo>
                  <a:cubicBezTo>
                    <a:pt x="42" y="105"/>
                    <a:pt x="46" y="105"/>
                    <a:pt x="49" y="98"/>
                  </a:cubicBezTo>
                  <a:cubicBezTo>
                    <a:pt x="61" y="72"/>
                    <a:pt x="57" y="46"/>
                    <a:pt x="46" y="20"/>
                  </a:cubicBezTo>
                  <a:cubicBezTo>
                    <a:pt x="34" y="15"/>
                    <a:pt x="27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9" name="Google Shape;19409;p13"/>
            <p:cNvSpPr/>
            <p:nvPr/>
          </p:nvSpPr>
          <p:spPr>
            <a:xfrm>
              <a:off x="-4989393" y="-152657"/>
              <a:ext cx="2531" cy="3295"/>
            </a:xfrm>
            <a:custGeom>
              <a:avLst/>
              <a:gdLst/>
              <a:ahLst/>
              <a:cxnLst/>
              <a:rect l="l" t="t" r="r" b="b"/>
              <a:pathLst>
                <a:path w="53" h="69" extrusionOk="0">
                  <a:moveTo>
                    <a:pt x="1" y="1"/>
                  </a:moveTo>
                  <a:lnTo>
                    <a:pt x="34" y="68"/>
                  </a:lnTo>
                  <a:lnTo>
                    <a:pt x="53" y="68"/>
                  </a:lnTo>
                  <a:cubicBezTo>
                    <a:pt x="53" y="8"/>
                    <a:pt x="53" y="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0" name="Google Shape;19410;p13"/>
            <p:cNvSpPr/>
            <p:nvPr/>
          </p:nvSpPr>
          <p:spPr>
            <a:xfrm>
              <a:off x="-5198586" y="-126920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cubicBezTo>
                    <a:pt x="5" y="0"/>
                    <a:pt x="0" y="7"/>
                    <a:pt x="8" y="22"/>
                  </a:cubicBezTo>
                  <a:cubicBezTo>
                    <a:pt x="34" y="37"/>
                    <a:pt x="41" y="64"/>
                    <a:pt x="57" y="86"/>
                  </a:cubicBezTo>
                  <a:cubicBezTo>
                    <a:pt x="60" y="64"/>
                    <a:pt x="94" y="64"/>
                    <a:pt x="94" y="37"/>
                  </a:cubicBezTo>
                  <a:cubicBezTo>
                    <a:pt x="83" y="4"/>
                    <a:pt x="38" y="3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1" name="Google Shape;19411;p13"/>
            <p:cNvSpPr/>
            <p:nvPr/>
          </p:nvSpPr>
          <p:spPr>
            <a:xfrm>
              <a:off x="-5203409" y="-131934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87" y="0"/>
                  </a:moveTo>
                  <a:cubicBezTo>
                    <a:pt x="68" y="0"/>
                    <a:pt x="56" y="12"/>
                    <a:pt x="42" y="15"/>
                  </a:cubicBezTo>
                  <a:cubicBezTo>
                    <a:pt x="38" y="19"/>
                    <a:pt x="38" y="19"/>
                    <a:pt x="38" y="22"/>
                  </a:cubicBezTo>
                  <a:cubicBezTo>
                    <a:pt x="27" y="34"/>
                    <a:pt x="4" y="34"/>
                    <a:pt x="1" y="52"/>
                  </a:cubicBezTo>
                  <a:cubicBezTo>
                    <a:pt x="11" y="57"/>
                    <a:pt x="19" y="60"/>
                    <a:pt x="30" y="60"/>
                  </a:cubicBezTo>
                  <a:cubicBezTo>
                    <a:pt x="38" y="60"/>
                    <a:pt x="45" y="57"/>
                    <a:pt x="56" y="48"/>
                  </a:cubicBezTo>
                  <a:cubicBezTo>
                    <a:pt x="68" y="30"/>
                    <a:pt x="79" y="15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2" name="Google Shape;19412;p13"/>
            <p:cNvSpPr/>
            <p:nvPr/>
          </p:nvSpPr>
          <p:spPr>
            <a:xfrm>
              <a:off x="-5198968" y="-133939"/>
              <a:ext cx="4202" cy="2196"/>
            </a:xfrm>
            <a:custGeom>
              <a:avLst/>
              <a:gdLst/>
              <a:ahLst/>
              <a:cxnLst/>
              <a:rect l="l" t="t" r="r" b="b"/>
              <a:pathLst>
                <a:path w="88" h="46" extrusionOk="0">
                  <a:moveTo>
                    <a:pt x="68" y="1"/>
                  </a:moveTo>
                  <a:cubicBezTo>
                    <a:pt x="61" y="1"/>
                    <a:pt x="49" y="4"/>
                    <a:pt x="42" y="9"/>
                  </a:cubicBezTo>
                  <a:cubicBezTo>
                    <a:pt x="20" y="12"/>
                    <a:pt x="1" y="16"/>
                    <a:pt x="1" y="42"/>
                  </a:cubicBezTo>
                  <a:cubicBezTo>
                    <a:pt x="4" y="42"/>
                    <a:pt x="13" y="46"/>
                    <a:pt x="16" y="46"/>
                  </a:cubicBezTo>
                  <a:cubicBezTo>
                    <a:pt x="27" y="46"/>
                    <a:pt x="39" y="38"/>
                    <a:pt x="49" y="35"/>
                  </a:cubicBezTo>
                  <a:lnTo>
                    <a:pt x="68" y="35"/>
                  </a:lnTo>
                  <a:cubicBezTo>
                    <a:pt x="80" y="35"/>
                    <a:pt x="87" y="31"/>
                    <a:pt x="83" y="16"/>
                  </a:cubicBezTo>
                  <a:cubicBezTo>
                    <a:pt x="80" y="4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3" name="Google Shape;19413;p13"/>
            <p:cNvSpPr/>
            <p:nvPr/>
          </p:nvSpPr>
          <p:spPr>
            <a:xfrm>
              <a:off x="-5200353" y="-128400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49" y="1"/>
                  </a:moveTo>
                  <a:cubicBezTo>
                    <a:pt x="37" y="5"/>
                    <a:pt x="26" y="9"/>
                    <a:pt x="19" y="12"/>
                  </a:cubicBezTo>
                  <a:cubicBezTo>
                    <a:pt x="0" y="31"/>
                    <a:pt x="15" y="50"/>
                    <a:pt x="11" y="68"/>
                  </a:cubicBezTo>
                  <a:lnTo>
                    <a:pt x="19" y="68"/>
                  </a:lnTo>
                  <a:cubicBezTo>
                    <a:pt x="30" y="68"/>
                    <a:pt x="37" y="64"/>
                    <a:pt x="45" y="53"/>
                  </a:cubicBezTo>
                  <a:cubicBezTo>
                    <a:pt x="37" y="38"/>
                    <a:pt x="42" y="31"/>
                    <a:pt x="60" y="31"/>
                  </a:cubicBezTo>
                  <a:lnTo>
                    <a:pt x="64" y="31"/>
                  </a:lnTo>
                  <a:cubicBezTo>
                    <a:pt x="68" y="16"/>
                    <a:pt x="56" y="9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4" name="Google Shape;19414;p13"/>
            <p:cNvSpPr/>
            <p:nvPr/>
          </p:nvSpPr>
          <p:spPr>
            <a:xfrm>
              <a:off x="-4866962" y="129211"/>
              <a:ext cx="7736" cy="6971"/>
            </a:xfrm>
            <a:custGeom>
              <a:avLst/>
              <a:gdLst/>
              <a:ahLst/>
              <a:cxnLst/>
              <a:rect l="l" t="t" r="r" b="b"/>
              <a:pathLst>
                <a:path w="162" h="146" extrusionOk="0">
                  <a:moveTo>
                    <a:pt x="49" y="0"/>
                  </a:moveTo>
                  <a:cubicBezTo>
                    <a:pt x="46" y="0"/>
                    <a:pt x="42" y="0"/>
                    <a:pt x="38" y="4"/>
                  </a:cubicBezTo>
                  <a:cubicBezTo>
                    <a:pt x="12" y="45"/>
                    <a:pt x="1" y="83"/>
                    <a:pt x="38" y="123"/>
                  </a:cubicBezTo>
                  <a:cubicBezTo>
                    <a:pt x="42" y="127"/>
                    <a:pt x="42" y="138"/>
                    <a:pt x="42" y="145"/>
                  </a:cubicBezTo>
                  <a:cubicBezTo>
                    <a:pt x="49" y="135"/>
                    <a:pt x="65" y="131"/>
                    <a:pt x="75" y="131"/>
                  </a:cubicBezTo>
                  <a:lnTo>
                    <a:pt x="91" y="131"/>
                  </a:lnTo>
                  <a:cubicBezTo>
                    <a:pt x="106" y="131"/>
                    <a:pt x="117" y="131"/>
                    <a:pt x="128" y="116"/>
                  </a:cubicBezTo>
                  <a:cubicBezTo>
                    <a:pt x="151" y="83"/>
                    <a:pt x="161" y="64"/>
                    <a:pt x="128" y="64"/>
                  </a:cubicBezTo>
                  <a:lnTo>
                    <a:pt x="102" y="64"/>
                  </a:lnTo>
                  <a:cubicBezTo>
                    <a:pt x="102" y="67"/>
                    <a:pt x="102" y="67"/>
                    <a:pt x="98" y="67"/>
                  </a:cubicBezTo>
                  <a:cubicBezTo>
                    <a:pt x="91" y="67"/>
                    <a:pt x="83" y="56"/>
                    <a:pt x="75" y="52"/>
                  </a:cubicBezTo>
                  <a:cubicBezTo>
                    <a:pt x="61" y="41"/>
                    <a:pt x="38" y="26"/>
                    <a:pt x="61" y="4"/>
                  </a:cubicBezTo>
                  <a:cubicBezTo>
                    <a:pt x="57" y="0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5" name="Google Shape;19415;p13"/>
            <p:cNvSpPr/>
            <p:nvPr/>
          </p:nvSpPr>
          <p:spPr>
            <a:xfrm>
              <a:off x="-4865148" y="134368"/>
              <a:ext cx="7544" cy="4345"/>
            </a:xfrm>
            <a:custGeom>
              <a:avLst/>
              <a:gdLst/>
              <a:ahLst/>
              <a:cxnLst/>
              <a:rect l="l" t="t" r="r" b="b"/>
              <a:pathLst>
                <a:path w="158" h="91" extrusionOk="0">
                  <a:moveTo>
                    <a:pt x="131" y="1"/>
                  </a:moveTo>
                  <a:cubicBezTo>
                    <a:pt x="123" y="11"/>
                    <a:pt x="116" y="15"/>
                    <a:pt x="109" y="15"/>
                  </a:cubicBezTo>
                  <a:cubicBezTo>
                    <a:pt x="101" y="15"/>
                    <a:pt x="94" y="11"/>
                    <a:pt x="90" y="8"/>
                  </a:cubicBezTo>
                  <a:cubicBezTo>
                    <a:pt x="79" y="23"/>
                    <a:pt x="68" y="23"/>
                    <a:pt x="53" y="23"/>
                  </a:cubicBezTo>
                  <a:lnTo>
                    <a:pt x="37" y="23"/>
                  </a:lnTo>
                  <a:cubicBezTo>
                    <a:pt x="27" y="23"/>
                    <a:pt x="11" y="27"/>
                    <a:pt x="4" y="37"/>
                  </a:cubicBezTo>
                  <a:cubicBezTo>
                    <a:pt x="0" y="75"/>
                    <a:pt x="0" y="90"/>
                    <a:pt x="11" y="90"/>
                  </a:cubicBezTo>
                  <a:cubicBezTo>
                    <a:pt x="19" y="90"/>
                    <a:pt x="34" y="87"/>
                    <a:pt x="53" y="79"/>
                  </a:cubicBezTo>
                  <a:cubicBezTo>
                    <a:pt x="60" y="75"/>
                    <a:pt x="64" y="75"/>
                    <a:pt x="71" y="75"/>
                  </a:cubicBezTo>
                  <a:cubicBezTo>
                    <a:pt x="79" y="75"/>
                    <a:pt x="82" y="75"/>
                    <a:pt x="90" y="79"/>
                  </a:cubicBezTo>
                  <a:lnTo>
                    <a:pt x="109" y="79"/>
                  </a:lnTo>
                  <a:cubicBezTo>
                    <a:pt x="131" y="79"/>
                    <a:pt x="142" y="60"/>
                    <a:pt x="157" y="42"/>
                  </a:cubicBezTo>
                  <a:lnTo>
                    <a:pt x="157" y="19"/>
                  </a:lnTo>
                  <a:cubicBezTo>
                    <a:pt x="146" y="15"/>
                    <a:pt x="139" y="8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6" name="Google Shape;19416;p13"/>
            <p:cNvSpPr/>
            <p:nvPr/>
          </p:nvSpPr>
          <p:spPr>
            <a:xfrm>
              <a:off x="-4876417" y="134368"/>
              <a:ext cx="5778" cy="6828"/>
            </a:xfrm>
            <a:custGeom>
              <a:avLst/>
              <a:gdLst/>
              <a:ahLst/>
              <a:cxnLst/>
              <a:rect l="l" t="t" r="r" b="b"/>
              <a:pathLst>
                <a:path w="121" h="143" extrusionOk="0">
                  <a:moveTo>
                    <a:pt x="76" y="1"/>
                  </a:moveTo>
                  <a:cubicBezTo>
                    <a:pt x="76" y="49"/>
                    <a:pt x="38" y="60"/>
                    <a:pt x="9" y="72"/>
                  </a:cubicBezTo>
                  <a:cubicBezTo>
                    <a:pt x="1" y="101"/>
                    <a:pt x="61" y="90"/>
                    <a:pt x="35" y="124"/>
                  </a:cubicBezTo>
                  <a:cubicBezTo>
                    <a:pt x="45" y="139"/>
                    <a:pt x="61" y="139"/>
                    <a:pt x="79" y="142"/>
                  </a:cubicBezTo>
                  <a:cubicBezTo>
                    <a:pt x="79" y="139"/>
                    <a:pt x="83" y="135"/>
                    <a:pt x="87" y="132"/>
                  </a:cubicBezTo>
                  <a:cubicBezTo>
                    <a:pt x="94" y="105"/>
                    <a:pt x="94" y="75"/>
                    <a:pt x="113" y="53"/>
                  </a:cubicBezTo>
                  <a:cubicBezTo>
                    <a:pt x="113" y="49"/>
                    <a:pt x="116" y="46"/>
                    <a:pt x="121" y="42"/>
                  </a:cubicBezTo>
                  <a:cubicBezTo>
                    <a:pt x="109" y="34"/>
                    <a:pt x="94" y="37"/>
                    <a:pt x="98" y="15"/>
                  </a:cubicBezTo>
                  <a:cubicBezTo>
                    <a:pt x="98" y="4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7" name="Google Shape;19417;p13"/>
            <p:cNvSpPr/>
            <p:nvPr/>
          </p:nvSpPr>
          <p:spPr>
            <a:xfrm>
              <a:off x="-4871069" y="136326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9" y="1"/>
                  </a:moveTo>
                  <a:cubicBezTo>
                    <a:pt x="4" y="5"/>
                    <a:pt x="1" y="8"/>
                    <a:pt x="1" y="12"/>
                  </a:cubicBezTo>
                  <a:cubicBezTo>
                    <a:pt x="16" y="49"/>
                    <a:pt x="42" y="75"/>
                    <a:pt x="87" y="75"/>
                  </a:cubicBezTo>
                  <a:lnTo>
                    <a:pt x="90" y="75"/>
                  </a:lnTo>
                  <a:cubicBezTo>
                    <a:pt x="68" y="46"/>
                    <a:pt x="64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8" name="Google Shape;19418;p13"/>
            <p:cNvSpPr/>
            <p:nvPr/>
          </p:nvSpPr>
          <p:spPr>
            <a:xfrm>
              <a:off x="-4994741" y="-52143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23" y="0"/>
                  </a:moveTo>
                  <a:cubicBezTo>
                    <a:pt x="1" y="8"/>
                    <a:pt x="11" y="34"/>
                    <a:pt x="15" y="52"/>
                  </a:cubicBezTo>
                  <a:cubicBezTo>
                    <a:pt x="23" y="75"/>
                    <a:pt x="27" y="97"/>
                    <a:pt x="8" y="116"/>
                  </a:cubicBezTo>
                  <a:cubicBezTo>
                    <a:pt x="23" y="116"/>
                    <a:pt x="37" y="113"/>
                    <a:pt x="53" y="113"/>
                  </a:cubicBezTo>
                  <a:cubicBezTo>
                    <a:pt x="75" y="90"/>
                    <a:pt x="53" y="56"/>
                    <a:pt x="75" y="34"/>
                  </a:cubicBezTo>
                  <a:cubicBezTo>
                    <a:pt x="75" y="4"/>
                    <a:pt x="53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9" name="Google Shape;19419;p13"/>
            <p:cNvSpPr/>
            <p:nvPr/>
          </p:nvSpPr>
          <p:spPr>
            <a:xfrm>
              <a:off x="-4992258" y="-50568"/>
              <a:ext cx="4011" cy="4918"/>
            </a:xfrm>
            <a:custGeom>
              <a:avLst/>
              <a:gdLst/>
              <a:ahLst/>
              <a:cxnLst/>
              <a:rect l="l" t="t" r="r" b="b"/>
              <a:pathLst>
                <a:path w="84" h="103" extrusionOk="0">
                  <a:moveTo>
                    <a:pt x="23" y="1"/>
                  </a:moveTo>
                  <a:cubicBezTo>
                    <a:pt x="1" y="23"/>
                    <a:pt x="23" y="57"/>
                    <a:pt x="1" y="80"/>
                  </a:cubicBezTo>
                  <a:cubicBezTo>
                    <a:pt x="23" y="94"/>
                    <a:pt x="38" y="102"/>
                    <a:pt x="49" y="102"/>
                  </a:cubicBezTo>
                  <a:cubicBezTo>
                    <a:pt x="64" y="102"/>
                    <a:pt x="72" y="83"/>
                    <a:pt x="83" y="49"/>
                  </a:cubicBezTo>
                  <a:cubicBezTo>
                    <a:pt x="64" y="30"/>
                    <a:pt x="30" y="35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0" name="Google Shape;19420;p13"/>
            <p:cNvSpPr/>
            <p:nvPr/>
          </p:nvSpPr>
          <p:spPr>
            <a:xfrm>
              <a:off x="-4999898" y="-59879"/>
              <a:ext cx="4632" cy="3820"/>
            </a:xfrm>
            <a:custGeom>
              <a:avLst/>
              <a:gdLst/>
              <a:ahLst/>
              <a:cxnLst/>
              <a:rect l="l" t="t" r="r" b="b"/>
              <a:pathLst>
                <a:path w="97" h="80" extrusionOk="0">
                  <a:moveTo>
                    <a:pt x="67" y="1"/>
                  </a:moveTo>
                  <a:lnTo>
                    <a:pt x="67" y="1"/>
                  </a:lnTo>
                  <a:cubicBezTo>
                    <a:pt x="64" y="5"/>
                    <a:pt x="60" y="9"/>
                    <a:pt x="56" y="13"/>
                  </a:cubicBezTo>
                  <a:cubicBezTo>
                    <a:pt x="52" y="16"/>
                    <a:pt x="52" y="16"/>
                    <a:pt x="49" y="16"/>
                  </a:cubicBezTo>
                  <a:lnTo>
                    <a:pt x="49" y="20"/>
                  </a:lnTo>
                  <a:lnTo>
                    <a:pt x="38" y="20"/>
                  </a:lnTo>
                  <a:cubicBezTo>
                    <a:pt x="33" y="20"/>
                    <a:pt x="26" y="16"/>
                    <a:pt x="19" y="16"/>
                  </a:cubicBezTo>
                  <a:cubicBezTo>
                    <a:pt x="15" y="13"/>
                    <a:pt x="7" y="9"/>
                    <a:pt x="0" y="9"/>
                  </a:cubicBezTo>
                  <a:cubicBezTo>
                    <a:pt x="0" y="42"/>
                    <a:pt x="4" y="73"/>
                    <a:pt x="41" y="80"/>
                  </a:cubicBezTo>
                  <a:cubicBezTo>
                    <a:pt x="52" y="54"/>
                    <a:pt x="97" y="39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1" name="Google Shape;19421;p13"/>
            <p:cNvSpPr/>
            <p:nvPr/>
          </p:nvSpPr>
          <p:spPr>
            <a:xfrm>
              <a:off x="-4998323" y="-60213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7" y="1"/>
                  </a:moveTo>
                  <a:cubicBezTo>
                    <a:pt x="50" y="1"/>
                    <a:pt x="42" y="4"/>
                    <a:pt x="34" y="8"/>
                  </a:cubicBezTo>
                  <a:cubicBezTo>
                    <a:pt x="64" y="46"/>
                    <a:pt x="19" y="61"/>
                    <a:pt x="8" y="87"/>
                  </a:cubicBezTo>
                  <a:cubicBezTo>
                    <a:pt x="5" y="98"/>
                    <a:pt x="0" y="113"/>
                    <a:pt x="16" y="117"/>
                  </a:cubicBezTo>
                  <a:cubicBezTo>
                    <a:pt x="19" y="117"/>
                    <a:pt x="27" y="109"/>
                    <a:pt x="34" y="106"/>
                  </a:cubicBezTo>
                  <a:cubicBezTo>
                    <a:pt x="34" y="90"/>
                    <a:pt x="42" y="83"/>
                    <a:pt x="57" y="75"/>
                  </a:cubicBezTo>
                  <a:cubicBezTo>
                    <a:pt x="86" y="61"/>
                    <a:pt x="72" y="30"/>
                    <a:pt x="64" y="8"/>
                  </a:cubicBezTo>
                  <a:cubicBezTo>
                    <a:pt x="64" y="4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2" name="Google Shape;19422;p13"/>
            <p:cNvSpPr/>
            <p:nvPr/>
          </p:nvSpPr>
          <p:spPr>
            <a:xfrm>
              <a:off x="-4991351" y="-44312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23" y="1"/>
                  </a:moveTo>
                  <a:cubicBezTo>
                    <a:pt x="16" y="1"/>
                    <a:pt x="8" y="11"/>
                    <a:pt x="0" y="23"/>
                  </a:cubicBezTo>
                  <a:cubicBezTo>
                    <a:pt x="8" y="30"/>
                    <a:pt x="19" y="34"/>
                    <a:pt x="23" y="42"/>
                  </a:cubicBezTo>
                  <a:cubicBezTo>
                    <a:pt x="23" y="64"/>
                    <a:pt x="30" y="71"/>
                    <a:pt x="34" y="71"/>
                  </a:cubicBezTo>
                  <a:cubicBezTo>
                    <a:pt x="42" y="71"/>
                    <a:pt x="49" y="61"/>
                    <a:pt x="56" y="49"/>
                  </a:cubicBezTo>
                  <a:cubicBezTo>
                    <a:pt x="49" y="42"/>
                    <a:pt x="38" y="38"/>
                    <a:pt x="38" y="27"/>
                  </a:cubicBezTo>
                  <a:cubicBezTo>
                    <a:pt x="34" y="8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3" name="Google Shape;19423;p13"/>
            <p:cNvSpPr/>
            <p:nvPr/>
          </p:nvSpPr>
          <p:spPr>
            <a:xfrm>
              <a:off x="-5123428" y="215018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68" y="1"/>
                  </a:moveTo>
                  <a:cubicBezTo>
                    <a:pt x="60" y="1"/>
                    <a:pt x="53" y="5"/>
                    <a:pt x="45" y="16"/>
                  </a:cubicBezTo>
                  <a:cubicBezTo>
                    <a:pt x="90" y="39"/>
                    <a:pt x="75" y="84"/>
                    <a:pt x="79" y="117"/>
                  </a:cubicBezTo>
                  <a:cubicBezTo>
                    <a:pt x="82" y="165"/>
                    <a:pt x="34" y="184"/>
                    <a:pt x="1" y="203"/>
                  </a:cubicBezTo>
                  <a:cubicBezTo>
                    <a:pt x="4" y="210"/>
                    <a:pt x="8" y="215"/>
                    <a:pt x="15" y="215"/>
                  </a:cubicBezTo>
                  <a:cubicBezTo>
                    <a:pt x="19" y="215"/>
                    <a:pt x="23" y="210"/>
                    <a:pt x="27" y="210"/>
                  </a:cubicBezTo>
                  <a:cubicBezTo>
                    <a:pt x="34" y="210"/>
                    <a:pt x="37" y="206"/>
                    <a:pt x="41" y="206"/>
                  </a:cubicBezTo>
                  <a:cubicBezTo>
                    <a:pt x="49" y="206"/>
                    <a:pt x="53" y="210"/>
                    <a:pt x="56" y="222"/>
                  </a:cubicBezTo>
                  <a:cubicBezTo>
                    <a:pt x="63" y="229"/>
                    <a:pt x="71" y="237"/>
                    <a:pt x="79" y="241"/>
                  </a:cubicBezTo>
                  <a:lnTo>
                    <a:pt x="90" y="241"/>
                  </a:lnTo>
                  <a:cubicBezTo>
                    <a:pt x="108" y="241"/>
                    <a:pt x="120" y="251"/>
                    <a:pt x="113" y="274"/>
                  </a:cubicBezTo>
                  <a:cubicBezTo>
                    <a:pt x="105" y="289"/>
                    <a:pt x="90" y="296"/>
                    <a:pt x="97" y="315"/>
                  </a:cubicBezTo>
                  <a:cubicBezTo>
                    <a:pt x="101" y="311"/>
                    <a:pt x="105" y="308"/>
                    <a:pt x="108" y="304"/>
                  </a:cubicBezTo>
                  <a:cubicBezTo>
                    <a:pt x="142" y="277"/>
                    <a:pt x="139" y="248"/>
                    <a:pt x="120" y="218"/>
                  </a:cubicBezTo>
                  <a:cubicBezTo>
                    <a:pt x="127" y="215"/>
                    <a:pt x="131" y="215"/>
                    <a:pt x="135" y="215"/>
                  </a:cubicBezTo>
                  <a:cubicBezTo>
                    <a:pt x="150" y="215"/>
                    <a:pt x="158" y="225"/>
                    <a:pt x="165" y="232"/>
                  </a:cubicBezTo>
                  <a:cubicBezTo>
                    <a:pt x="172" y="206"/>
                    <a:pt x="213" y="225"/>
                    <a:pt x="217" y="196"/>
                  </a:cubicBezTo>
                  <a:lnTo>
                    <a:pt x="206" y="184"/>
                  </a:lnTo>
                  <a:cubicBezTo>
                    <a:pt x="191" y="188"/>
                    <a:pt x="180" y="199"/>
                    <a:pt x="168" y="199"/>
                  </a:cubicBezTo>
                  <a:cubicBezTo>
                    <a:pt x="165" y="199"/>
                    <a:pt x="161" y="199"/>
                    <a:pt x="158" y="196"/>
                  </a:cubicBezTo>
                  <a:cubicBezTo>
                    <a:pt x="142" y="177"/>
                    <a:pt x="150" y="154"/>
                    <a:pt x="168" y="136"/>
                  </a:cubicBezTo>
                  <a:cubicBezTo>
                    <a:pt x="165" y="132"/>
                    <a:pt x="161" y="132"/>
                    <a:pt x="158" y="132"/>
                  </a:cubicBezTo>
                  <a:lnTo>
                    <a:pt x="146" y="132"/>
                  </a:lnTo>
                  <a:cubicBezTo>
                    <a:pt x="142" y="136"/>
                    <a:pt x="139" y="136"/>
                    <a:pt x="135" y="136"/>
                  </a:cubicBezTo>
                  <a:cubicBezTo>
                    <a:pt x="131" y="136"/>
                    <a:pt x="131" y="132"/>
                    <a:pt x="131" y="128"/>
                  </a:cubicBezTo>
                  <a:cubicBezTo>
                    <a:pt x="139" y="84"/>
                    <a:pt x="94" y="61"/>
                    <a:pt x="101" y="20"/>
                  </a:cubicBezTo>
                  <a:cubicBezTo>
                    <a:pt x="90" y="13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4" name="Google Shape;19424;p13"/>
            <p:cNvSpPr/>
            <p:nvPr/>
          </p:nvSpPr>
          <p:spPr>
            <a:xfrm>
              <a:off x="-5118271" y="225236"/>
              <a:ext cx="10075" cy="6112"/>
            </a:xfrm>
            <a:custGeom>
              <a:avLst/>
              <a:gdLst/>
              <a:ahLst/>
              <a:cxnLst/>
              <a:rect l="l" t="t" r="r" b="b"/>
              <a:pathLst>
                <a:path w="211" h="128" extrusionOk="0">
                  <a:moveTo>
                    <a:pt x="27" y="1"/>
                  </a:moveTo>
                  <a:cubicBezTo>
                    <a:pt x="23" y="1"/>
                    <a:pt x="19" y="1"/>
                    <a:pt x="12" y="4"/>
                  </a:cubicBezTo>
                  <a:cubicBezTo>
                    <a:pt x="31" y="34"/>
                    <a:pt x="34" y="63"/>
                    <a:pt x="0" y="90"/>
                  </a:cubicBezTo>
                  <a:cubicBezTo>
                    <a:pt x="8" y="97"/>
                    <a:pt x="15" y="101"/>
                    <a:pt x="23" y="108"/>
                  </a:cubicBezTo>
                  <a:cubicBezTo>
                    <a:pt x="42" y="120"/>
                    <a:pt x="60" y="127"/>
                    <a:pt x="79" y="127"/>
                  </a:cubicBezTo>
                  <a:cubicBezTo>
                    <a:pt x="120" y="127"/>
                    <a:pt x="162" y="97"/>
                    <a:pt x="210" y="82"/>
                  </a:cubicBezTo>
                  <a:cubicBezTo>
                    <a:pt x="176" y="71"/>
                    <a:pt x="143" y="56"/>
                    <a:pt x="124" y="56"/>
                  </a:cubicBezTo>
                  <a:lnTo>
                    <a:pt x="112" y="56"/>
                  </a:lnTo>
                  <a:cubicBezTo>
                    <a:pt x="98" y="68"/>
                    <a:pt x="86" y="68"/>
                    <a:pt x="79" y="68"/>
                  </a:cubicBezTo>
                  <a:cubicBezTo>
                    <a:pt x="57" y="68"/>
                    <a:pt x="60" y="41"/>
                    <a:pt x="57" y="18"/>
                  </a:cubicBezTo>
                  <a:cubicBezTo>
                    <a:pt x="50" y="11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5" name="Google Shape;19425;p13"/>
            <p:cNvSpPr/>
            <p:nvPr/>
          </p:nvSpPr>
          <p:spPr>
            <a:xfrm>
              <a:off x="-5176096" y="132936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60" y="0"/>
                  </a:moveTo>
                  <a:cubicBezTo>
                    <a:pt x="0" y="12"/>
                    <a:pt x="0" y="12"/>
                    <a:pt x="31" y="86"/>
                  </a:cubicBezTo>
                  <a:lnTo>
                    <a:pt x="53" y="86"/>
                  </a:lnTo>
                  <a:cubicBezTo>
                    <a:pt x="83" y="60"/>
                    <a:pt x="38" y="27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6" name="Google Shape;19426;p13"/>
            <p:cNvSpPr/>
            <p:nvPr/>
          </p:nvSpPr>
          <p:spPr>
            <a:xfrm>
              <a:off x="-5176096" y="12687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27" y="1"/>
                  </a:moveTo>
                  <a:cubicBezTo>
                    <a:pt x="19" y="15"/>
                    <a:pt x="0" y="27"/>
                    <a:pt x="15" y="46"/>
                  </a:cubicBezTo>
                  <a:cubicBezTo>
                    <a:pt x="23" y="53"/>
                    <a:pt x="31" y="56"/>
                    <a:pt x="38" y="56"/>
                  </a:cubicBezTo>
                  <a:cubicBezTo>
                    <a:pt x="45" y="56"/>
                    <a:pt x="49" y="56"/>
                    <a:pt x="57" y="53"/>
                  </a:cubicBezTo>
                  <a:cubicBezTo>
                    <a:pt x="67" y="49"/>
                    <a:pt x="79" y="46"/>
                    <a:pt x="94" y="42"/>
                  </a:cubicBezTo>
                  <a:cubicBezTo>
                    <a:pt x="101" y="37"/>
                    <a:pt x="112" y="34"/>
                    <a:pt x="109" y="23"/>
                  </a:cubicBezTo>
                  <a:cubicBezTo>
                    <a:pt x="109" y="4"/>
                    <a:pt x="90" y="8"/>
                    <a:pt x="83" y="4"/>
                  </a:cubicBezTo>
                  <a:cubicBezTo>
                    <a:pt x="72" y="23"/>
                    <a:pt x="60" y="30"/>
                    <a:pt x="53" y="30"/>
                  </a:cubicBezTo>
                  <a:cubicBezTo>
                    <a:pt x="45" y="30"/>
                    <a:pt x="34" y="19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7" name="Google Shape;19427;p13"/>
            <p:cNvSpPr/>
            <p:nvPr/>
          </p:nvSpPr>
          <p:spPr>
            <a:xfrm>
              <a:off x="-5015990" y="-61455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35" y="1"/>
                  </a:moveTo>
                  <a:cubicBezTo>
                    <a:pt x="106" y="27"/>
                    <a:pt x="72" y="53"/>
                    <a:pt x="34" y="75"/>
                  </a:cubicBezTo>
                  <a:cubicBezTo>
                    <a:pt x="68" y="98"/>
                    <a:pt x="42" y="128"/>
                    <a:pt x="42" y="151"/>
                  </a:cubicBezTo>
                  <a:cubicBezTo>
                    <a:pt x="42" y="173"/>
                    <a:pt x="1" y="203"/>
                    <a:pt x="38" y="213"/>
                  </a:cubicBezTo>
                  <a:cubicBezTo>
                    <a:pt x="38" y="218"/>
                    <a:pt x="42" y="218"/>
                    <a:pt x="42" y="218"/>
                  </a:cubicBezTo>
                  <a:cubicBezTo>
                    <a:pt x="61" y="218"/>
                    <a:pt x="68" y="177"/>
                    <a:pt x="72" y="143"/>
                  </a:cubicBezTo>
                  <a:cubicBezTo>
                    <a:pt x="72" y="135"/>
                    <a:pt x="75" y="124"/>
                    <a:pt x="87" y="124"/>
                  </a:cubicBezTo>
                  <a:cubicBezTo>
                    <a:pt x="106" y="124"/>
                    <a:pt x="113" y="135"/>
                    <a:pt x="109" y="151"/>
                  </a:cubicBezTo>
                  <a:cubicBezTo>
                    <a:pt x="101" y="173"/>
                    <a:pt x="87" y="195"/>
                    <a:pt x="101" y="218"/>
                  </a:cubicBezTo>
                  <a:cubicBezTo>
                    <a:pt x="120" y="218"/>
                    <a:pt x="116" y="173"/>
                    <a:pt x="132" y="173"/>
                  </a:cubicBezTo>
                  <a:cubicBezTo>
                    <a:pt x="139" y="173"/>
                    <a:pt x="146" y="180"/>
                    <a:pt x="158" y="191"/>
                  </a:cubicBezTo>
                  <a:cubicBezTo>
                    <a:pt x="199" y="177"/>
                    <a:pt x="202" y="135"/>
                    <a:pt x="225" y="109"/>
                  </a:cubicBezTo>
                  <a:cubicBezTo>
                    <a:pt x="225" y="101"/>
                    <a:pt x="225" y="94"/>
                    <a:pt x="221" y="87"/>
                  </a:cubicBezTo>
                  <a:cubicBezTo>
                    <a:pt x="213" y="79"/>
                    <a:pt x="206" y="75"/>
                    <a:pt x="199" y="68"/>
                  </a:cubicBezTo>
                  <a:cubicBezTo>
                    <a:pt x="195" y="72"/>
                    <a:pt x="191" y="75"/>
                    <a:pt x="191" y="79"/>
                  </a:cubicBezTo>
                  <a:cubicBezTo>
                    <a:pt x="184" y="94"/>
                    <a:pt x="206" y="124"/>
                    <a:pt x="176" y="124"/>
                  </a:cubicBezTo>
                  <a:lnTo>
                    <a:pt x="161" y="124"/>
                  </a:lnTo>
                  <a:cubicBezTo>
                    <a:pt x="124" y="116"/>
                    <a:pt x="135" y="94"/>
                    <a:pt x="142" y="72"/>
                  </a:cubicBezTo>
                  <a:cubicBezTo>
                    <a:pt x="146" y="46"/>
                    <a:pt x="150" y="23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8" name="Google Shape;19428;p13"/>
            <p:cNvSpPr/>
            <p:nvPr/>
          </p:nvSpPr>
          <p:spPr>
            <a:xfrm>
              <a:off x="-5169841" y="267877"/>
              <a:ext cx="17524" cy="8595"/>
            </a:xfrm>
            <a:custGeom>
              <a:avLst/>
              <a:gdLst/>
              <a:ahLst/>
              <a:cxnLst/>
              <a:rect l="l" t="t" r="r" b="b"/>
              <a:pathLst>
                <a:path w="367" h="180" extrusionOk="0">
                  <a:moveTo>
                    <a:pt x="165" y="0"/>
                  </a:moveTo>
                  <a:cubicBezTo>
                    <a:pt x="150" y="0"/>
                    <a:pt x="150" y="15"/>
                    <a:pt x="150" y="53"/>
                  </a:cubicBezTo>
                  <a:cubicBezTo>
                    <a:pt x="150" y="57"/>
                    <a:pt x="143" y="60"/>
                    <a:pt x="138" y="60"/>
                  </a:cubicBezTo>
                  <a:cubicBezTo>
                    <a:pt x="112" y="53"/>
                    <a:pt x="124" y="27"/>
                    <a:pt x="112" y="12"/>
                  </a:cubicBezTo>
                  <a:cubicBezTo>
                    <a:pt x="83" y="50"/>
                    <a:pt x="22" y="50"/>
                    <a:pt x="0" y="98"/>
                  </a:cubicBezTo>
                  <a:cubicBezTo>
                    <a:pt x="8" y="105"/>
                    <a:pt x="15" y="109"/>
                    <a:pt x="22" y="109"/>
                  </a:cubicBezTo>
                  <a:cubicBezTo>
                    <a:pt x="26" y="109"/>
                    <a:pt x="31" y="105"/>
                    <a:pt x="34" y="102"/>
                  </a:cubicBezTo>
                  <a:cubicBezTo>
                    <a:pt x="45" y="90"/>
                    <a:pt x="57" y="83"/>
                    <a:pt x="67" y="83"/>
                  </a:cubicBezTo>
                  <a:cubicBezTo>
                    <a:pt x="83" y="83"/>
                    <a:pt x="98" y="98"/>
                    <a:pt x="112" y="109"/>
                  </a:cubicBezTo>
                  <a:lnTo>
                    <a:pt x="120" y="109"/>
                  </a:lnTo>
                  <a:cubicBezTo>
                    <a:pt x="161" y="109"/>
                    <a:pt x="202" y="120"/>
                    <a:pt x="243" y="124"/>
                  </a:cubicBezTo>
                  <a:cubicBezTo>
                    <a:pt x="247" y="112"/>
                    <a:pt x="217" y="102"/>
                    <a:pt x="240" y="86"/>
                  </a:cubicBezTo>
                  <a:lnTo>
                    <a:pt x="247" y="86"/>
                  </a:lnTo>
                  <a:cubicBezTo>
                    <a:pt x="258" y="86"/>
                    <a:pt x="269" y="98"/>
                    <a:pt x="273" y="105"/>
                  </a:cubicBezTo>
                  <a:cubicBezTo>
                    <a:pt x="281" y="128"/>
                    <a:pt x="273" y="150"/>
                    <a:pt x="262" y="169"/>
                  </a:cubicBezTo>
                  <a:lnTo>
                    <a:pt x="273" y="180"/>
                  </a:lnTo>
                  <a:cubicBezTo>
                    <a:pt x="300" y="172"/>
                    <a:pt x="300" y="131"/>
                    <a:pt x="333" y="128"/>
                  </a:cubicBezTo>
                  <a:cubicBezTo>
                    <a:pt x="326" y="94"/>
                    <a:pt x="355" y="83"/>
                    <a:pt x="367" y="60"/>
                  </a:cubicBezTo>
                  <a:cubicBezTo>
                    <a:pt x="348" y="50"/>
                    <a:pt x="359" y="23"/>
                    <a:pt x="345" y="8"/>
                  </a:cubicBezTo>
                  <a:cubicBezTo>
                    <a:pt x="329" y="8"/>
                    <a:pt x="322" y="19"/>
                    <a:pt x="314" y="31"/>
                  </a:cubicBezTo>
                  <a:cubicBezTo>
                    <a:pt x="307" y="38"/>
                    <a:pt x="300" y="50"/>
                    <a:pt x="284" y="50"/>
                  </a:cubicBezTo>
                  <a:cubicBezTo>
                    <a:pt x="284" y="50"/>
                    <a:pt x="281" y="50"/>
                    <a:pt x="277" y="45"/>
                  </a:cubicBezTo>
                  <a:cubicBezTo>
                    <a:pt x="273" y="50"/>
                    <a:pt x="269" y="50"/>
                    <a:pt x="266" y="50"/>
                  </a:cubicBezTo>
                  <a:cubicBezTo>
                    <a:pt x="247" y="50"/>
                    <a:pt x="240" y="31"/>
                    <a:pt x="221" y="19"/>
                  </a:cubicBezTo>
                  <a:cubicBezTo>
                    <a:pt x="191" y="8"/>
                    <a:pt x="176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9" name="Google Shape;19429;p13"/>
            <p:cNvSpPr/>
            <p:nvPr/>
          </p:nvSpPr>
          <p:spPr>
            <a:xfrm>
              <a:off x="-5159813" y="260189"/>
              <a:ext cx="12319" cy="6303"/>
            </a:xfrm>
            <a:custGeom>
              <a:avLst/>
              <a:gdLst/>
              <a:ahLst/>
              <a:cxnLst/>
              <a:rect l="l" t="t" r="r" b="b"/>
              <a:pathLst>
                <a:path w="258" h="132" extrusionOk="0">
                  <a:moveTo>
                    <a:pt x="78" y="1"/>
                  </a:moveTo>
                  <a:cubicBezTo>
                    <a:pt x="71" y="16"/>
                    <a:pt x="52" y="19"/>
                    <a:pt x="37" y="27"/>
                  </a:cubicBezTo>
                  <a:cubicBezTo>
                    <a:pt x="0" y="76"/>
                    <a:pt x="0" y="76"/>
                    <a:pt x="18" y="106"/>
                  </a:cubicBezTo>
                  <a:cubicBezTo>
                    <a:pt x="33" y="102"/>
                    <a:pt x="52" y="94"/>
                    <a:pt x="67" y="90"/>
                  </a:cubicBezTo>
                  <a:cubicBezTo>
                    <a:pt x="71" y="87"/>
                    <a:pt x="74" y="87"/>
                    <a:pt x="78" y="87"/>
                  </a:cubicBezTo>
                  <a:cubicBezTo>
                    <a:pt x="97" y="87"/>
                    <a:pt x="112" y="98"/>
                    <a:pt x="123" y="109"/>
                  </a:cubicBezTo>
                  <a:cubicBezTo>
                    <a:pt x="138" y="121"/>
                    <a:pt x="149" y="132"/>
                    <a:pt x="168" y="132"/>
                  </a:cubicBezTo>
                  <a:lnTo>
                    <a:pt x="171" y="132"/>
                  </a:lnTo>
                  <a:cubicBezTo>
                    <a:pt x="179" y="116"/>
                    <a:pt x="197" y="109"/>
                    <a:pt x="197" y="87"/>
                  </a:cubicBezTo>
                  <a:cubicBezTo>
                    <a:pt x="194" y="83"/>
                    <a:pt x="190" y="83"/>
                    <a:pt x="187" y="83"/>
                  </a:cubicBezTo>
                  <a:cubicBezTo>
                    <a:pt x="183" y="83"/>
                    <a:pt x="179" y="83"/>
                    <a:pt x="175" y="87"/>
                  </a:cubicBezTo>
                  <a:cubicBezTo>
                    <a:pt x="171" y="87"/>
                    <a:pt x="168" y="90"/>
                    <a:pt x="164" y="90"/>
                  </a:cubicBezTo>
                  <a:cubicBezTo>
                    <a:pt x="161" y="90"/>
                    <a:pt x="157" y="87"/>
                    <a:pt x="153" y="80"/>
                  </a:cubicBezTo>
                  <a:cubicBezTo>
                    <a:pt x="153" y="68"/>
                    <a:pt x="161" y="54"/>
                    <a:pt x="168" y="45"/>
                  </a:cubicBezTo>
                  <a:cubicBezTo>
                    <a:pt x="175" y="42"/>
                    <a:pt x="179" y="38"/>
                    <a:pt x="187" y="38"/>
                  </a:cubicBezTo>
                  <a:cubicBezTo>
                    <a:pt x="197" y="38"/>
                    <a:pt x="205" y="42"/>
                    <a:pt x="209" y="57"/>
                  </a:cubicBezTo>
                  <a:cubicBezTo>
                    <a:pt x="216" y="68"/>
                    <a:pt x="220" y="71"/>
                    <a:pt x="231" y="71"/>
                  </a:cubicBezTo>
                  <a:lnTo>
                    <a:pt x="239" y="71"/>
                  </a:lnTo>
                  <a:cubicBezTo>
                    <a:pt x="247" y="61"/>
                    <a:pt x="254" y="54"/>
                    <a:pt x="257" y="45"/>
                  </a:cubicBezTo>
                  <a:cubicBezTo>
                    <a:pt x="239" y="31"/>
                    <a:pt x="209" y="31"/>
                    <a:pt x="190" y="9"/>
                  </a:cubicBezTo>
                  <a:cubicBezTo>
                    <a:pt x="171" y="16"/>
                    <a:pt x="157" y="16"/>
                    <a:pt x="138" y="16"/>
                  </a:cubicBezTo>
                  <a:cubicBezTo>
                    <a:pt x="123" y="16"/>
                    <a:pt x="108" y="16"/>
                    <a:pt x="93" y="9"/>
                  </a:cubicBezTo>
                  <a:cubicBezTo>
                    <a:pt x="85" y="9"/>
                    <a:pt x="82" y="4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0" name="Google Shape;19430;p13"/>
            <p:cNvSpPr/>
            <p:nvPr/>
          </p:nvSpPr>
          <p:spPr>
            <a:xfrm>
              <a:off x="-5168981" y="261813"/>
              <a:ext cx="7210" cy="3772"/>
            </a:xfrm>
            <a:custGeom>
              <a:avLst/>
              <a:gdLst/>
              <a:ahLst/>
              <a:cxnLst/>
              <a:rect l="l" t="t" r="r" b="b"/>
              <a:pathLst>
                <a:path w="151" h="79" extrusionOk="0">
                  <a:moveTo>
                    <a:pt x="91" y="1"/>
                  </a:moveTo>
                  <a:cubicBezTo>
                    <a:pt x="87" y="1"/>
                    <a:pt x="83" y="4"/>
                    <a:pt x="80" y="8"/>
                  </a:cubicBezTo>
                  <a:cubicBezTo>
                    <a:pt x="42" y="15"/>
                    <a:pt x="16" y="37"/>
                    <a:pt x="1" y="72"/>
                  </a:cubicBezTo>
                  <a:cubicBezTo>
                    <a:pt x="4" y="75"/>
                    <a:pt x="8" y="75"/>
                    <a:pt x="8" y="75"/>
                  </a:cubicBezTo>
                  <a:cubicBezTo>
                    <a:pt x="16" y="75"/>
                    <a:pt x="23" y="72"/>
                    <a:pt x="27" y="72"/>
                  </a:cubicBezTo>
                  <a:cubicBezTo>
                    <a:pt x="35" y="72"/>
                    <a:pt x="42" y="68"/>
                    <a:pt x="46" y="68"/>
                  </a:cubicBezTo>
                  <a:cubicBezTo>
                    <a:pt x="53" y="68"/>
                    <a:pt x="61" y="72"/>
                    <a:pt x="68" y="75"/>
                  </a:cubicBezTo>
                  <a:cubicBezTo>
                    <a:pt x="72" y="75"/>
                    <a:pt x="75" y="79"/>
                    <a:pt x="80" y="79"/>
                  </a:cubicBezTo>
                  <a:cubicBezTo>
                    <a:pt x="91" y="79"/>
                    <a:pt x="98" y="72"/>
                    <a:pt x="106" y="64"/>
                  </a:cubicBezTo>
                  <a:cubicBezTo>
                    <a:pt x="113" y="56"/>
                    <a:pt x="125" y="49"/>
                    <a:pt x="135" y="49"/>
                  </a:cubicBezTo>
                  <a:lnTo>
                    <a:pt x="139" y="49"/>
                  </a:lnTo>
                  <a:cubicBezTo>
                    <a:pt x="151" y="4"/>
                    <a:pt x="106" y="15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1" name="Google Shape;19431;p13"/>
            <p:cNvSpPr/>
            <p:nvPr/>
          </p:nvSpPr>
          <p:spPr>
            <a:xfrm>
              <a:off x="-5171273" y="267352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2" y="0"/>
                  </a:moveTo>
                  <a:cubicBezTo>
                    <a:pt x="19" y="30"/>
                    <a:pt x="38" y="78"/>
                    <a:pt x="0" y="101"/>
                  </a:cubicBezTo>
                  <a:cubicBezTo>
                    <a:pt x="0" y="105"/>
                    <a:pt x="4" y="109"/>
                    <a:pt x="8" y="109"/>
                  </a:cubicBezTo>
                  <a:cubicBezTo>
                    <a:pt x="8" y="113"/>
                    <a:pt x="8" y="113"/>
                    <a:pt x="11" y="113"/>
                  </a:cubicBezTo>
                  <a:cubicBezTo>
                    <a:pt x="16" y="113"/>
                    <a:pt x="23" y="113"/>
                    <a:pt x="30" y="109"/>
                  </a:cubicBezTo>
                  <a:cubicBezTo>
                    <a:pt x="52" y="61"/>
                    <a:pt x="113" y="61"/>
                    <a:pt x="142" y="23"/>
                  </a:cubicBezTo>
                  <a:cubicBezTo>
                    <a:pt x="131" y="16"/>
                    <a:pt x="123" y="11"/>
                    <a:pt x="113" y="11"/>
                  </a:cubicBezTo>
                  <a:cubicBezTo>
                    <a:pt x="105" y="11"/>
                    <a:pt x="101" y="11"/>
                    <a:pt x="94" y="16"/>
                  </a:cubicBezTo>
                  <a:cubicBezTo>
                    <a:pt x="87" y="19"/>
                    <a:pt x="83" y="19"/>
                    <a:pt x="75" y="19"/>
                  </a:cubicBezTo>
                  <a:cubicBezTo>
                    <a:pt x="64" y="19"/>
                    <a:pt x="52" y="11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2" name="Google Shape;19432;p13"/>
            <p:cNvSpPr/>
            <p:nvPr/>
          </p:nvSpPr>
          <p:spPr>
            <a:xfrm>
              <a:off x="-5160386" y="256656"/>
              <a:ext cx="4345" cy="4823"/>
            </a:xfrm>
            <a:custGeom>
              <a:avLst/>
              <a:gdLst/>
              <a:ahLst/>
              <a:cxnLst/>
              <a:rect l="l" t="t" r="r" b="b"/>
              <a:pathLst>
                <a:path w="91" h="101" extrusionOk="0">
                  <a:moveTo>
                    <a:pt x="30" y="0"/>
                  </a:moveTo>
                  <a:cubicBezTo>
                    <a:pt x="19" y="0"/>
                    <a:pt x="8" y="15"/>
                    <a:pt x="0" y="41"/>
                  </a:cubicBezTo>
                  <a:cubicBezTo>
                    <a:pt x="12" y="64"/>
                    <a:pt x="8" y="101"/>
                    <a:pt x="45" y="101"/>
                  </a:cubicBezTo>
                  <a:lnTo>
                    <a:pt x="49" y="101"/>
                  </a:lnTo>
                  <a:cubicBezTo>
                    <a:pt x="64" y="93"/>
                    <a:pt x="83" y="90"/>
                    <a:pt x="90" y="75"/>
                  </a:cubicBezTo>
                  <a:cubicBezTo>
                    <a:pt x="83" y="60"/>
                    <a:pt x="71" y="45"/>
                    <a:pt x="64" y="30"/>
                  </a:cubicBezTo>
                  <a:cubicBezTo>
                    <a:pt x="52" y="11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3" name="Google Shape;19433;p13"/>
            <p:cNvSpPr/>
            <p:nvPr/>
          </p:nvSpPr>
          <p:spPr>
            <a:xfrm>
              <a:off x="-5159336" y="264487"/>
              <a:ext cx="4154" cy="5778"/>
            </a:xfrm>
            <a:custGeom>
              <a:avLst/>
              <a:gdLst/>
              <a:ahLst/>
              <a:cxnLst/>
              <a:rect l="l" t="t" r="r" b="b"/>
              <a:pathLst>
                <a:path w="87" h="121" extrusionOk="0">
                  <a:moveTo>
                    <a:pt x="57" y="0"/>
                  </a:moveTo>
                  <a:lnTo>
                    <a:pt x="57" y="0"/>
                  </a:lnTo>
                  <a:cubicBezTo>
                    <a:pt x="42" y="4"/>
                    <a:pt x="23" y="12"/>
                    <a:pt x="8" y="16"/>
                  </a:cubicBezTo>
                  <a:cubicBezTo>
                    <a:pt x="46" y="53"/>
                    <a:pt x="46" y="53"/>
                    <a:pt x="1" y="90"/>
                  </a:cubicBezTo>
                  <a:cubicBezTo>
                    <a:pt x="20" y="102"/>
                    <a:pt x="27" y="121"/>
                    <a:pt x="46" y="121"/>
                  </a:cubicBezTo>
                  <a:cubicBezTo>
                    <a:pt x="49" y="121"/>
                    <a:pt x="53" y="121"/>
                    <a:pt x="57" y="116"/>
                  </a:cubicBezTo>
                  <a:cubicBezTo>
                    <a:pt x="38" y="79"/>
                    <a:pt x="87" y="38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4" name="Google Shape;19434;p13"/>
            <p:cNvSpPr/>
            <p:nvPr/>
          </p:nvSpPr>
          <p:spPr>
            <a:xfrm>
              <a:off x="-5171846" y="257515"/>
              <a:ext cx="5396" cy="3438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42" y="1"/>
                  </a:moveTo>
                  <a:cubicBezTo>
                    <a:pt x="35" y="8"/>
                    <a:pt x="28" y="15"/>
                    <a:pt x="16" y="15"/>
                  </a:cubicBezTo>
                  <a:lnTo>
                    <a:pt x="9" y="15"/>
                  </a:lnTo>
                  <a:cubicBezTo>
                    <a:pt x="9" y="20"/>
                    <a:pt x="5" y="23"/>
                    <a:pt x="1" y="27"/>
                  </a:cubicBezTo>
                  <a:cubicBezTo>
                    <a:pt x="20" y="34"/>
                    <a:pt x="38" y="46"/>
                    <a:pt x="57" y="53"/>
                  </a:cubicBezTo>
                  <a:cubicBezTo>
                    <a:pt x="68" y="60"/>
                    <a:pt x="80" y="72"/>
                    <a:pt x="91" y="72"/>
                  </a:cubicBezTo>
                  <a:cubicBezTo>
                    <a:pt x="99" y="72"/>
                    <a:pt x="106" y="68"/>
                    <a:pt x="113" y="57"/>
                  </a:cubicBezTo>
                  <a:cubicBezTo>
                    <a:pt x="80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5" name="Google Shape;19435;p13"/>
            <p:cNvSpPr/>
            <p:nvPr/>
          </p:nvSpPr>
          <p:spPr>
            <a:xfrm>
              <a:off x="-5173565" y="258757"/>
              <a:ext cx="4489" cy="2053"/>
            </a:xfrm>
            <a:custGeom>
              <a:avLst/>
              <a:gdLst/>
              <a:ahLst/>
              <a:cxnLst/>
              <a:rect l="l" t="t" r="r" b="b"/>
              <a:pathLst>
                <a:path w="94" h="43" extrusionOk="0">
                  <a:moveTo>
                    <a:pt x="37" y="1"/>
                  </a:moveTo>
                  <a:cubicBezTo>
                    <a:pt x="26" y="8"/>
                    <a:pt x="7" y="8"/>
                    <a:pt x="0" y="27"/>
                  </a:cubicBezTo>
                  <a:cubicBezTo>
                    <a:pt x="19" y="27"/>
                    <a:pt x="41" y="42"/>
                    <a:pt x="59" y="42"/>
                  </a:cubicBezTo>
                  <a:cubicBezTo>
                    <a:pt x="71" y="42"/>
                    <a:pt x="82" y="39"/>
                    <a:pt x="93" y="27"/>
                  </a:cubicBezTo>
                  <a:cubicBezTo>
                    <a:pt x="74" y="20"/>
                    <a:pt x="56" y="8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6" name="Google Shape;19436;p13"/>
            <p:cNvSpPr/>
            <p:nvPr/>
          </p:nvSpPr>
          <p:spPr>
            <a:xfrm>
              <a:off x="-4982947" y="121858"/>
              <a:ext cx="5205" cy="5062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34" y="1"/>
                  </a:moveTo>
                  <a:cubicBezTo>
                    <a:pt x="0" y="27"/>
                    <a:pt x="19" y="57"/>
                    <a:pt x="26" y="87"/>
                  </a:cubicBezTo>
                  <a:cubicBezTo>
                    <a:pt x="42" y="98"/>
                    <a:pt x="56" y="98"/>
                    <a:pt x="71" y="106"/>
                  </a:cubicBezTo>
                  <a:lnTo>
                    <a:pt x="75" y="106"/>
                  </a:lnTo>
                  <a:cubicBezTo>
                    <a:pt x="101" y="106"/>
                    <a:pt x="109" y="90"/>
                    <a:pt x="101" y="68"/>
                  </a:cubicBezTo>
                  <a:cubicBezTo>
                    <a:pt x="90" y="61"/>
                    <a:pt x="82" y="53"/>
                    <a:pt x="86" y="38"/>
                  </a:cubicBezTo>
                  <a:cubicBezTo>
                    <a:pt x="68" y="23"/>
                    <a:pt x="56" y="4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7" name="Google Shape;19437;p13"/>
            <p:cNvSpPr/>
            <p:nvPr/>
          </p:nvSpPr>
          <p:spPr>
            <a:xfrm>
              <a:off x="-4978315" y="117083"/>
              <a:ext cx="4489" cy="4107"/>
            </a:xfrm>
            <a:custGeom>
              <a:avLst/>
              <a:gdLst/>
              <a:ahLst/>
              <a:cxnLst/>
              <a:rect l="l" t="t" r="r" b="b"/>
              <a:pathLst>
                <a:path w="94" h="86" extrusionOk="0">
                  <a:moveTo>
                    <a:pt x="41" y="0"/>
                  </a:moveTo>
                  <a:cubicBezTo>
                    <a:pt x="34" y="18"/>
                    <a:pt x="4" y="15"/>
                    <a:pt x="0" y="37"/>
                  </a:cubicBezTo>
                  <a:cubicBezTo>
                    <a:pt x="4" y="45"/>
                    <a:pt x="7" y="45"/>
                    <a:pt x="15" y="45"/>
                  </a:cubicBezTo>
                  <a:lnTo>
                    <a:pt x="34" y="45"/>
                  </a:lnTo>
                  <a:cubicBezTo>
                    <a:pt x="41" y="45"/>
                    <a:pt x="49" y="49"/>
                    <a:pt x="49" y="67"/>
                  </a:cubicBezTo>
                  <a:cubicBezTo>
                    <a:pt x="57" y="71"/>
                    <a:pt x="64" y="78"/>
                    <a:pt x="71" y="85"/>
                  </a:cubicBezTo>
                  <a:cubicBezTo>
                    <a:pt x="79" y="82"/>
                    <a:pt x="86" y="82"/>
                    <a:pt x="94" y="82"/>
                  </a:cubicBezTo>
                  <a:cubicBezTo>
                    <a:pt x="94" y="45"/>
                    <a:pt x="45" y="37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8" name="Google Shape;19438;p13"/>
            <p:cNvSpPr/>
            <p:nvPr/>
          </p:nvSpPr>
          <p:spPr>
            <a:xfrm>
              <a:off x="-4976358" y="125057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64" y="1"/>
                  </a:moveTo>
                  <a:cubicBezTo>
                    <a:pt x="49" y="1"/>
                    <a:pt x="34" y="5"/>
                    <a:pt x="19" y="5"/>
                  </a:cubicBezTo>
                  <a:cubicBezTo>
                    <a:pt x="11" y="13"/>
                    <a:pt x="8" y="20"/>
                    <a:pt x="0" y="27"/>
                  </a:cubicBezTo>
                  <a:cubicBezTo>
                    <a:pt x="8" y="35"/>
                    <a:pt x="16" y="42"/>
                    <a:pt x="19" y="49"/>
                  </a:cubicBezTo>
                  <a:lnTo>
                    <a:pt x="27" y="49"/>
                  </a:lnTo>
                  <a:cubicBezTo>
                    <a:pt x="45" y="49"/>
                    <a:pt x="61" y="39"/>
                    <a:pt x="75" y="31"/>
                  </a:cubicBezTo>
                  <a:cubicBezTo>
                    <a:pt x="79" y="20"/>
                    <a:pt x="71" y="8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9" name="Google Shape;19439;p13"/>
            <p:cNvSpPr/>
            <p:nvPr/>
          </p:nvSpPr>
          <p:spPr>
            <a:xfrm>
              <a:off x="-4978315" y="120282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9" y="0"/>
                  </a:moveTo>
                  <a:cubicBezTo>
                    <a:pt x="41" y="0"/>
                    <a:pt x="34" y="4"/>
                    <a:pt x="26" y="8"/>
                  </a:cubicBezTo>
                  <a:cubicBezTo>
                    <a:pt x="15" y="15"/>
                    <a:pt x="0" y="27"/>
                    <a:pt x="12" y="41"/>
                  </a:cubicBezTo>
                  <a:cubicBezTo>
                    <a:pt x="15" y="49"/>
                    <a:pt x="23" y="49"/>
                    <a:pt x="26" y="49"/>
                  </a:cubicBezTo>
                  <a:cubicBezTo>
                    <a:pt x="34" y="49"/>
                    <a:pt x="41" y="49"/>
                    <a:pt x="45" y="45"/>
                  </a:cubicBezTo>
                  <a:cubicBezTo>
                    <a:pt x="57" y="37"/>
                    <a:pt x="60" y="27"/>
                    <a:pt x="71" y="18"/>
                  </a:cubicBezTo>
                  <a:cubicBezTo>
                    <a:pt x="64" y="11"/>
                    <a:pt x="57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0" name="Google Shape;19440;p13"/>
            <p:cNvSpPr/>
            <p:nvPr/>
          </p:nvSpPr>
          <p:spPr>
            <a:xfrm>
              <a:off x="-4979079" y="123481"/>
              <a:ext cx="3677" cy="1814"/>
            </a:xfrm>
            <a:custGeom>
              <a:avLst/>
              <a:gdLst/>
              <a:ahLst/>
              <a:cxnLst/>
              <a:rect l="l" t="t" r="r" b="b"/>
              <a:pathLst>
                <a:path w="77" h="38" extrusionOk="0">
                  <a:moveTo>
                    <a:pt x="35" y="1"/>
                  </a:moveTo>
                  <a:cubicBezTo>
                    <a:pt x="28" y="4"/>
                    <a:pt x="20" y="4"/>
                    <a:pt x="16" y="4"/>
                  </a:cubicBezTo>
                  <a:lnTo>
                    <a:pt x="5" y="4"/>
                  </a:lnTo>
                  <a:cubicBezTo>
                    <a:pt x="1" y="19"/>
                    <a:pt x="9" y="27"/>
                    <a:pt x="20" y="34"/>
                  </a:cubicBezTo>
                  <a:cubicBezTo>
                    <a:pt x="23" y="30"/>
                    <a:pt x="28" y="30"/>
                    <a:pt x="31" y="30"/>
                  </a:cubicBezTo>
                  <a:cubicBezTo>
                    <a:pt x="46" y="30"/>
                    <a:pt x="61" y="38"/>
                    <a:pt x="76" y="38"/>
                  </a:cubicBezTo>
                  <a:cubicBezTo>
                    <a:pt x="76" y="8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1" name="Google Shape;19441;p13"/>
            <p:cNvSpPr/>
            <p:nvPr/>
          </p:nvSpPr>
          <p:spPr>
            <a:xfrm>
              <a:off x="-5169841" y="254316"/>
              <a:ext cx="5778" cy="5921"/>
            </a:xfrm>
            <a:custGeom>
              <a:avLst/>
              <a:gdLst/>
              <a:ahLst/>
              <a:cxnLst/>
              <a:rect l="l" t="t" r="r" b="b"/>
              <a:pathLst>
                <a:path w="121" h="124" extrusionOk="0">
                  <a:moveTo>
                    <a:pt x="112" y="1"/>
                  </a:moveTo>
                  <a:cubicBezTo>
                    <a:pt x="67" y="11"/>
                    <a:pt x="15" y="8"/>
                    <a:pt x="0" y="68"/>
                  </a:cubicBezTo>
                  <a:cubicBezTo>
                    <a:pt x="15" y="94"/>
                    <a:pt x="38" y="120"/>
                    <a:pt x="71" y="124"/>
                  </a:cubicBezTo>
                  <a:cubicBezTo>
                    <a:pt x="105" y="116"/>
                    <a:pt x="101" y="94"/>
                    <a:pt x="98" y="68"/>
                  </a:cubicBezTo>
                  <a:cubicBezTo>
                    <a:pt x="60" y="37"/>
                    <a:pt x="120" y="27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2" name="Google Shape;19442;p13"/>
            <p:cNvSpPr/>
            <p:nvPr/>
          </p:nvSpPr>
          <p:spPr>
            <a:xfrm>
              <a:off x="-5166976" y="253934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75" y="1"/>
                  </a:moveTo>
                  <a:cubicBezTo>
                    <a:pt x="67" y="1"/>
                    <a:pt x="60" y="9"/>
                    <a:pt x="52" y="9"/>
                  </a:cubicBezTo>
                  <a:cubicBezTo>
                    <a:pt x="60" y="35"/>
                    <a:pt x="0" y="45"/>
                    <a:pt x="38" y="76"/>
                  </a:cubicBezTo>
                  <a:cubicBezTo>
                    <a:pt x="78" y="76"/>
                    <a:pt x="83" y="42"/>
                    <a:pt x="83" y="16"/>
                  </a:cubicBezTo>
                  <a:cubicBezTo>
                    <a:pt x="86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3" name="Google Shape;19443;p13"/>
            <p:cNvSpPr/>
            <p:nvPr/>
          </p:nvSpPr>
          <p:spPr>
            <a:xfrm>
              <a:off x="-5160052" y="251642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12" y="0"/>
                  </a:moveTo>
                  <a:lnTo>
                    <a:pt x="1" y="12"/>
                  </a:lnTo>
                  <a:cubicBezTo>
                    <a:pt x="1" y="41"/>
                    <a:pt x="9" y="57"/>
                    <a:pt x="27" y="57"/>
                  </a:cubicBezTo>
                  <a:cubicBezTo>
                    <a:pt x="35" y="57"/>
                    <a:pt x="42" y="53"/>
                    <a:pt x="50" y="53"/>
                  </a:cubicBezTo>
                  <a:cubicBezTo>
                    <a:pt x="53" y="45"/>
                    <a:pt x="61" y="38"/>
                    <a:pt x="68" y="26"/>
                  </a:cubicBezTo>
                  <a:cubicBezTo>
                    <a:pt x="50" y="19"/>
                    <a:pt x="31" y="1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4" name="Google Shape;19444;p13"/>
            <p:cNvSpPr/>
            <p:nvPr/>
          </p:nvSpPr>
          <p:spPr>
            <a:xfrm>
              <a:off x="-5103277" y="32470"/>
              <a:ext cx="6685" cy="3915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90" y="0"/>
                  </a:moveTo>
                  <a:cubicBezTo>
                    <a:pt x="76" y="0"/>
                    <a:pt x="64" y="0"/>
                    <a:pt x="57" y="4"/>
                  </a:cubicBezTo>
                  <a:cubicBezTo>
                    <a:pt x="34" y="15"/>
                    <a:pt x="0" y="30"/>
                    <a:pt x="45" y="56"/>
                  </a:cubicBezTo>
                  <a:cubicBezTo>
                    <a:pt x="53" y="60"/>
                    <a:pt x="57" y="71"/>
                    <a:pt x="60" y="82"/>
                  </a:cubicBezTo>
                  <a:cubicBezTo>
                    <a:pt x="72" y="78"/>
                    <a:pt x="83" y="75"/>
                    <a:pt x="94" y="71"/>
                  </a:cubicBezTo>
                  <a:cubicBezTo>
                    <a:pt x="98" y="63"/>
                    <a:pt x="105" y="52"/>
                    <a:pt x="112" y="45"/>
                  </a:cubicBezTo>
                  <a:cubicBezTo>
                    <a:pt x="120" y="30"/>
                    <a:pt x="139" y="23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5" name="Google Shape;19445;p13"/>
            <p:cNvSpPr/>
            <p:nvPr/>
          </p:nvSpPr>
          <p:spPr>
            <a:xfrm>
              <a:off x="-5105044" y="29939"/>
              <a:ext cx="2196" cy="4727"/>
            </a:xfrm>
            <a:custGeom>
              <a:avLst/>
              <a:gdLst/>
              <a:ahLst/>
              <a:cxnLst/>
              <a:rect l="l" t="t" r="r" b="b"/>
              <a:pathLst>
                <a:path w="46" h="99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31"/>
                    <a:pt x="11" y="61"/>
                    <a:pt x="34" y="98"/>
                  </a:cubicBezTo>
                  <a:cubicBezTo>
                    <a:pt x="45" y="57"/>
                    <a:pt x="37" y="3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6" name="Google Shape;19446;p13"/>
            <p:cNvSpPr/>
            <p:nvPr/>
          </p:nvSpPr>
          <p:spPr>
            <a:xfrm>
              <a:off x="-4987818" y="-170850"/>
              <a:ext cx="4918" cy="5205"/>
            </a:xfrm>
            <a:custGeom>
              <a:avLst/>
              <a:gdLst/>
              <a:ahLst/>
              <a:cxnLst/>
              <a:rect l="l" t="t" r="r" b="b"/>
              <a:pathLst>
                <a:path w="103" h="109" extrusionOk="0">
                  <a:moveTo>
                    <a:pt x="27" y="0"/>
                  </a:moveTo>
                  <a:cubicBezTo>
                    <a:pt x="31" y="30"/>
                    <a:pt x="54" y="68"/>
                    <a:pt x="1" y="78"/>
                  </a:cubicBezTo>
                  <a:cubicBezTo>
                    <a:pt x="9" y="90"/>
                    <a:pt x="13" y="101"/>
                    <a:pt x="16" y="109"/>
                  </a:cubicBezTo>
                  <a:cubicBezTo>
                    <a:pt x="83" y="71"/>
                    <a:pt x="83" y="71"/>
                    <a:pt x="102" y="8"/>
                  </a:cubicBezTo>
                  <a:lnTo>
                    <a:pt x="102" y="8"/>
                  </a:lnTo>
                  <a:cubicBezTo>
                    <a:pt x="91" y="23"/>
                    <a:pt x="83" y="26"/>
                    <a:pt x="76" y="26"/>
                  </a:cubicBezTo>
                  <a:cubicBezTo>
                    <a:pt x="68" y="26"/>
                    <a:pt x="61" y="19"/>
                    <a:pt x="54" y="15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7" name="Google Shape;19447;p13"/>
            <p:cNvSpPr/>
            <p:nvPr/>
          </p:nvSpPr>
          <p:spPr>
            <a:xfrm>
              <a:off x="-4987054" y="-1251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19" y="0"/>
                  </a:moveTo>
                  <a:cubicBezTo>
                    <a:pt x="11" y="0"/>
                    <a:pt x="7" y="0"/>
                    <a:pt x="4" y="7"/>
                  </a:cubicBezTo>
                  <a:cubicBezTo>
                    <a:pt x="0" y="18"/>
                    <a:pt x="0" y="30"/>
                    <a:pt x="7" y="34"/>
                  </a:cubicBezTo>
                  <a:cubicBezTo>
                    <a:pt x="11" y="37"/>
                    <a:pt x="15" y="37"/>
                    <a:pt x="19" y="37"/>
                  </a:cubicBezTo>
                  <a:cubicBezTo>
                    <a:pt x="26" y="37"/>
                    <a:pt x="33" y="30"/>
                    <a:pt x="41" y="23"/>
                  </a:cubicBezTo>
                  <a:cubicBezTo>
                    <a:pt x="49" y="15"/>
                    <a:pt x="49" y="7"/>
                    <a:pt x="33" y="4"/>
                  </a:cubicBezTo>
                  <a:cubicBezTo>
                    <a:pt x="30" y="0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8" name="Google Shape;19448;p13"/>
            <p:cNvSpPr/>
            <p:nvPr/>
          </p:nvSpPr>
          <p:spPr>
            <a:xfrm>
              <a:off x="-4925122" y="129211"/>
              <a:ext cx="3247" cy="4823"/>
            </a:xfrm>
            <a:custGeom>
              <a:avLst/>
              <a:gdLst/>
              <a:ahLst/>
              <a:cxnLst/>
              <a:rect l="l" t="t" r="r" b="b"/>
              <a:pathLst>
                <a:path w="68" h="101" extrusionOk="0">
                  <a:moveTo>
                    <a:pt x="56" y="0"/>
                  </a:moveTo>
                  <a:cubicBezTo>
                    <a:pt x="37" y="23"/>
                    <a:pt x="26" y="38"/>
                    <a:pt x="4" y="41"/>
                  </a:cubicBezTo>
                  <a:cubicBezTo>
                    <a:pt x="0" y="64"/>
                    <a:pt x="19" y="71"/>
                    <a:pt x="34" y="83"/>
                  </a:cubicBezTo>
                  <a:cubicBezTo>
                    <a:pt x="42" y="90"/>
                    <a:pt x="49" y="101"/>
                    <a:pt x="68" y="101"/>
                  </a:cubicBezTo>
                  <a:cubicBezTo>
                    <a:pt x="53" y="71"/>
                    <a:pt x="56" y="38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9" name="Google Shape;19449;p13"/>
            <p:cNvSpPr/>
            <p:nvPr/>
          </p:nvSpPr>
          <p:spPr>
            <a:xfrm>
              <a:off x="-5048651" y="-60691"/>
              <a:ext cx="12701" cy="7879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31" y="0"/>
                  </a:moveTo>
                  <a:cubicBezTo>
                    <a:pt x="131" y="7"/>
                    <a:pt x="127" y="11"/>
                    <a:pt x="124" y="14"/>
                  </a:cubicBezTo>
                  <a:cubicBezTo>
                    <a:pt x="131" y="56"/>
                    <a:pt x="98" y="63"/>
                    <a:pt x="72" y="74"/>
                  </a:cubicBezTo>
                  <a:cubicBezTo>
                    <a:pt x="64" y="71"/>
                    <a:pt x="64" y="67"/>
                    <a:pt x="64" y="63"/>
                  </a:cubicBezTo>
                  <a:lnTo>
                    <a:pt x="60" y="63"/>
                  </a:lnTo>
                  <a:cubicBezTo>
                    <a:pt x="41" y="63"/>
                    <a:pt x="34" y="78"/>
                    <a:pt x="27" y="90"/>
                  </a:cubicBezTo>
                  <a:cubicBezTo>
                    <a:pt x="0" y="127"/>
                    <a:pt x="45" y="116"/>
                    <a:pt x="49" y="130"/>
                  </a:cubicBezTo>
                  <a:cubicBezTo>
                    <a:pt x="57" y="127"/>
                    <a:pt x="64" y="123"/>
                    <a:pt x="67" y="123"/>
                  </a:cubicBezTo>
                  <a:cubicBezTo>
                    <a:pt x="75" y="123"/>
                    <a:pt x="79" y="123"/>
                    <a:pt x="83" y="127"/>
                  </a:cubicBezTo>
                  <a:lnTo>
                    <a:pt x="94" y="127"/>
                  </a:lnTo>
                  <a:cubicBezTo>
                    <a:pt x="101" y="127"/>
                    <a:pt x="112" y="123"/>
                    <a:pt x="120" y="112"/>
                  </a:cubicBezTo>
                  <a:cubicBezTo>
                    <a:pt x="131" y="97"/>
                    <a:pt x="139" y="90"/>
                    <a:pt x="146" y="90"/>
                  </a:cubicBezTo>
                  <a:cubicBezTo>
                    <a:pt x="157" y="90"/>
                    <a:pt x="165" y="112"/>
                    <a:pt x="172" y="130"/>
                  </a:cubicBezTo>
                  <a:cubicBezTo>
                    <a:pt x="165" y="161"/>
                    <a:pt x="195" y="149"/>
                    <a:pt x="206" y="161"/>
                  </a:cubicBezTo>
                  <a:cubicBezTo>
                    <a:pt x="214" y="164"/>
                    <a:pt x="221" y="164"/>
                    <a:pt x="229" y="164"/>
                  </a:cubicBezTo>
                  <a:cubicBezTo>
                    <a:pt x="258" y="164"/>
                    <a:pt x="251" y="123"/>
                    <a:pt x="266" y="108"/>
                  </a:cubicBezTo>
                  <a:cubicBezTo>
                    <a:pt x="258" y="104"/>
                    <a:pt x="251" y="100"/>
                    <a:pt x="243" y="100"/>
                  </a:cubicBezTo>
                  <a:lnTo>
                    <a:pt x="232" y="100"/>
                  </a:lnTo>
                  <a:cubicBezTo>
                    <a:pt x="224" y="104"/>
                    <a:pt x="217" y="108"/>
                    <a:pt x="210" y="108"/>
                  </a:cubicBezTo>
                  <a:cubicBezTo>
                    <a:pt x="191" y="108"/>
                    <a:pt x="184" y="93"/>
                    <a:pt x="176" y="74"/>
                  </a:cubicBezTo>
                  <a:cubicBezTo>
                    <a:pt x="150" y="63"/>
                    <a:pt x="124" y="52"/>
                    <a:pt x="157" y="22"/>
                  </a:cubicBezTo>
                  <a:cubicBezTo>
                    <a:pt x="150" y="14"/>
                    <a:pt x="143" y="7"/>
                    <a:pt x="135" y="4"/>
                  </a:cubicBezTo>
                  <a:cubicBezTo>
                    <a:pt x="131" y="4"/>
                    <a:pt x="131" y="4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0" name="Google Shape;19450;p13"/>
            <p:cNvSpPr/>
            <p:nvPr/>
          </p:nvSpPr>
          <p:spPr>
            <a:xfrm>
              <a:off x="-5040295" y="-61598"/>
              <a:ext cx="7067" cy="6064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54" y="0"/>
                  </a:moveTo>
                  <a:cubicBezTo>
                    <a:pt x="49" y="7"/>
                    <a:pt x="42" y="15"/>
                    <a:pt x="39" y="23"/>
                  </a:cubicBezTo>
                  <a:lnTo>
                    <a:pt x="16" y="45"/>
                  </a:lnTo>
                  <a:cubicBezTo>
                    <a:pt x="46" y="75"/>
                    <a:pt x="23" y="82"/>
                    <a:pt x="1" y="93"/>
                  </a:cubicBezTo>
                  <a:cubicBezTo>
                    <a:pt x="9" y="112"/>
                    <a:pt x="16" y="127"/>
                    <a:pt x="35" y="127"/>
                  </a:cubicBezTo>
                  <a:cubicBezTo>
                    <a:pt x="42" y="127"/>
                    <a:pt x="49" y="123"/>
                    <a:pt x="57" y="119"/>
                  </a:cubicBezTo>
                  <a:lnTo>
                    <a:pt x="68" y="119"/>
                  </a:lnTo>
                  <a:cubicBezTo>
                    <a:pt x="76" y="119"/>
                    <a:pt x="83" y="123"/>
                    <a:pt x="91" y="127"/>
                  </a:cubicBezTo>
                  <a:cubicBezTo>
                    <a:pt x="102" y="123"/>
                    <a:pt x="113" y="116"/>
                    <a:pt x="121" y="112"/>
                  </a:cubicBezTo>
                  <a:cubicBezTo>
                    <a:pt x="128" y="86"/>
                    <a:pt x="121" y="56"/>
                    <a:pt x="147" y="33"/>
                  </a:cubicBezTo>
                  <a:cubicBezTo>
                    <a:pt x="147" y="26"/>
                    <a:pt x="147" y="19"/>
                    <a:pt x="144" y="11"/>
                  </a:cubicBezTo>
                  <a:lnTo>
                    <a:pt x="139" y="11"/>
                  </a:lnTo>
                  <a:cubicBezTo>
                    <a:pt x="113" y="11"/>
                    <a:pt x="109" y="45"/>
                    <a:pt x="87" y="52"/>
                  </a:cubicBezTo>
                  <a:lnTo>
                    <a:pt x="72" y="52"/>
                  </a:lnTo>
                  <a:cubicBezTo>
                    <a:pt x="65" y="52"/>
                    <a:pt x="57" y="49"/>
                    <a:pt x="54" y="41"/>
                  </a:cubicBezTo>
                  <a:cubicBezTo>
                    <a:pt x="46" y="30"/>
                    <a:pt x="65" y="30"/>
                    <a:pt x="68" y="23"/>
                  </a:cubicBezTo>
                  <a:cubicBezTo>
                    <a:pt x="91" y="0"/>
                    <a:pt x="61" y="7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1" name="Google Shape;19451;p13"/>
            <p:cNvSpPr/>
            <p:nvPr/>
          </p:nvSpPr>
          <p:spPr>
            <a:xfrm>
              <a:off x="-5048460" y="-53624"/>
              <a:ext cx="5921" cy="5252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82" y="1"/>
                  </a:moveTo>
                  <a:cubicBezTo>
                    <a:pt x="63" y="1"/>
                    <a:pt x="56" y="27"/>
                    <a:pt x="41" y="39"/>
                  </a:cubicBezTo>
                  <a:cubicBezTo>
                    <a:pt x="49" y="65"/>
                    <a:pt x="1" y="65"/>
                    <a:pt x="15" y="91"/>
                  </a:cubicBezTo>
                  <a:cubicBezTo>
                    <a:pt x="23" y="102"/>
                    <a:pt x="27" y="106"/>
                    <a:pt x="37" y="106"/>
                  </a:cubicBezTo>
                  <a:cubicBezTo>
                    <a:pt x="41" y="106"/>
                    <a:pt x="45" y="106"/>
                    <a:pt x="49" y="102"/>
                  </a:cubicBezTo>
                  <a:lnTo>
                    <a:pt x="60" y="102"/>
                  </a:lnTo>
                  <a:cubicBezTo>
                    <a:pt x="68" y="102"/>
                    <a:pt x="75" y="106"/>
                    <a:pt x="82" y="109"/>
                  </a:cubicBezTo>
                  <a:cubicBezTo>
                    <a:pt x="86" y="106"/>
                    <a:pt x="90" y="102"/>
                    <a:pt x="94" y="99"/>
                  </a:cubicBezTo>
                  <a:cubicBezTo>
                    <a:pt x="94" y="87"/>
                    <a:pt x="97" y="80"/>
                    <a:pt x="101" y="68"/>
                  </a:cubicBezTo>
                  <a:cubicBezTo>
                    <a:pt x="113" y="46"/>
                    <a:pt x="123" y="20"/>
                    <a:pt x="94" y="5"/>
                  </a:cubicBezTo>
                  <a:cubicBezTo>
                    <a:pt x="90" y="1"/>
                    <a:pt x="86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2" name="Google Shape;19452;p13"/>
            <p:cNvSpPr/>
            <p:nvPr/>
          </p:nvSpPr>
          <p:spPr>
            <a:xfrm>
              <a:off x="-5034517" y="-60022"/>
              <a:ext cx="2340" cy="4488"/>
            </a:xfrm>
            <a:custGeom>
              <a:avLst/>
              <a:gdLst/>
              <a:ahLst/>
              <a:cxnLst/>
              <a:rect l="l" t="t" r="r" b="b"/>
              <a:pathLst>
                <a:path w="49" h="94" extrusionOk="0">
                  <a:moveTo>
                    <a:pt x="26" y="0"/>
                  </a:moveTo>
                  <a:cubicBezTo>
                    <a:pt x="0" y="23"/>
                    <a:pt x="7" y="53"/>
                    <a:pt x="0" y="79"/>
                  </a:cubicBezTo>
                  <a:cubicBezTo>
                    <a:pt x="11" y="83"/>
                    <a:pt x="26" y="94"/>
                    <a:pt x="33" y="94"/>
                  </a:cubicBezTo>
                  <a:cubicBezTo>
                    <a:pt x="41" y="94"/>
                    <a:pt x="45" y="86"/>
                    <a:pt x="41" y="60"/>
                  </a:cubicBezTo>
                  <a:cubicBezTo>
                    <a:pt x="37" y="45"/>
                    <a:pt x="41" y="34"/>
                    <a:pt x="49" y="19"/>
                  </a:cubicBezTo>
                  <a:cubicBezTo>
                    <a:pt x="41" y="16"/>
                    <a:pt x="33" y="8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3" name="Google Shape;19453;p13"/>
            <p:cNvSpPr/>
            <p:nvPr/>
          </p:nvSpPr>
          <p:spPr>
            <a:xfrm>
              <a:off x="-5042921" y="-55008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0" y="0"/>
                  </a:moveTo>
                  <a:cubicBezTo>
                    <a:pt x="23" y="0"/>
                    <a:pt x="19" y="4"/>
                    <a:pt x="11" y="11"/>
                  </a:cubicBezTo>
                  <a:cubicBezTo>
                    <a:pt x="0" y="30"/>
                    <a:pt x="15" y="42"/>
                    <a:pt x="26" y="49"/>
                  </a:cubicBezTo>
                  <a:cubicBezTo>
                    <a:pt x="37" y="56"/>
                    <a:pt x="45" y="56"/>
                    <a:pt x="52" y="56"/>
                  </a:cubicBezTo>
                  <a:cubicBezTo>
                    <a:pt x="64" y="56"/>
                    <a:pt x="75" y="52"/>
                    <a:pt x="86" y="42"/>
                  </a:cubicBezTo>
                  <a:cubicBezTo>
                    <a:pt x="75" y="30"/>
                    <a:pt x="45" y="42"/>
                    <a:pt x="52" y="11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4" name="Google Shape;19454;p13"/>
            <p:cNvSpPr/>
            <p:nvPr/>
          </p:nvSpPr>
          <p:spPr>
            <a:xfrm>
              <a:off x="-5034756" y="-5161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5" y="0"/>
                  </a:moveTo>
                  <a:cubicBezTo>
                    <a:pt x="20" y="0"/>
                    <a:pt x="5" y="12"/>
                    <a:pt x="1" y="34"/>
                  </a:cubicBezTo>
                  <a:cubicBezTo>
                    <a:pt x="12" y="45"/>
                    <a:pt x="23" y="49"/>
                    <a:pt x="31" y="49"/>
                  </a:cubicBezTo>
                  <a:cubicBezTo>
                    <a:pt x="50" y="49"/>
                    <a:pt x="57" y="34"/>
                    <a:pt x="61" y="7"/>
                  </a:cubicBezTo>
                  <a:cubicBezTo>
                    <a:pt x="54" y="4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5" name="Google Shape;19455;p13"/>
            <p:cNvSpPr/>
            <p:nvPr/>
          </p:nvSpPr>
          <p:spPr>
            <a:xfrm>
              <a:off x="-5040295" y="-49326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" y="1"/>
                    <a:pt x="13" y="27"/>
                    <a:pt x="13" y="42"/>
                  </a:cubicBezTo>
                  <a:cubicBezTo>
                    <a:pt x="20" y="54"/>
                    <a:pt x="23" y="64"/>
                    <a:pt x="35" y="64"/>
                  </a:cubicBezTo>
                  <a:lnTo>
                    <a:pt x="46" y="64"/>
                  </a:lnTo>
                  <a:cubicBezTo>
                    <a:pt x="68" y="54"/>
                    <a:pt x="54" y="42"/>
                    <a:pt x="46" y="27"/>
                  </a:cubicBezTo>
                  <a:cubicBezTo>
                    <a:pt x="42" y="23"/>
                    <a:pt x="42" y="12"/>
                    <a:pt x="42" y="4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6" name="Google Shape;19456;p13"/>
            <p:cNvSpPr/>
            <p:nvPr/>
          </p:nvSpPr>
          <p:spPr>
            <a:xfrm>
              <a:off x="-5033467" y="-61120"/>
              <a:ext cx="4107" cy="2388"/>
            </a:xfrm>
            <a:custGeom>
              <a:avLst/>
              <a:gdLst/>
              <a:ahLst/>
              <a:cxnLst/>
              <a:rect l="l" t="t" r="r" b="b"/>
              <a:pathLst>
                <a:path w="86" h="50" extrusionOk="0">
                  <a:moveTo>
                    <a:pt x="1" y="1"/>
                  </a:moveTo>
                  <a:cubicBezTo>
                    <a:pt x="4" y="9"/>
                    <a:pt x="4" y="16"/>
                    <a:pt x="4" y="23"/>
                  </a:cubicBezTo>
                  <a:cubicBezTo>
                    <a:pt x="11" y="31"/>
                    <a:pt x="19" y="39"/>
                    <a:pt x="27" y="42"/>
                  </a:cubicBezTo>
                  <a:lnTo>
                    <a:pt x="37" y="42"/>
                  </a:lnTo>
                  <a:cubicBezTo>
                    <a:pt x="45" y="42"/>
                    <a:pt x="53" y="46"/>
                    <a:pt x="63" y="49"/>
                  </a:cubicBezTo>
                  <a:lnTo>
                    <a:pt x="71" y="49"/>
                  </a:lnTo>
                  <a:cubicBezTo>
                    <a:pt x="82" y="49"/>
                    <a:pt x="86" y="42"/>
                    <a:pt x="79" y="27"/>
                  </a:cubicBezTo>
                  <a:lnTo>
                    <a:pt x="71" y="27"/>
                  </a:lnTo>
                  <a:cubicBezTo>
                    <a:pt x="60" y="27"/>
                    <a:pt x="49" y="20"/>
                    <a:pt x="37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7" name="Google Shape;19457;p13"/>
            <p:cNvSpPr/>
            <p:nvPr/>
          </p:nvSpPr>
          <p:spPr>
            <a:xfrm>
              <a:off x="-5286589" y="-94832"/>
              <a:ext cx="9836" cy="8070"/>
            </a:xfrm>
            <a:custGeom>
              <a:avLst/>
              <a:gdLst/>
              <a:ahLst/>
              <a:cxnLst/>
              <a:rect l="l" t="t" r="r" b="b"/>
              <a:pathLst>
                <a:path w="206" h="169" extrusionOk="0">
                  <a:moveTo>
                    <a:pt x="90" y="1"/>
                  </a:moveTo>
                  <a:cubicBezTo>
                    <a:pt x="53" y="8"/>
                    <a:pt x="68" y="46"/>
                    <a:pt x="45" y="60"/>
                  </a:cubicBezTo>
                  <a:cubicBezTo>
                    <a:pt x="76" y="105"/>
                    <a:pt x="42" y="109"/>
                    <a:pt x="12" y="117"/>
                  </a:cubicBezTo>
                  <a:cubicBezTo>
                    <a:pt x="4" y="117"/>
                    <a:pt x="0" y="124"/>
                    <a:pt x="4" y="132"/>
                  </a:cubicBezTo>
                  <a:cubicBezTo>
                    <a:pt x="26" y="146"/>
                    <a:pt x="57" y="146"/>
                    <a:pt x="76" y="169"/>
                  </a:cubicBezTo>
                  <a:cubicBezTo>
                    <a:pt x="98" y="165"/>
                    <a:pt x="98" y="127"/>
                    <a:pt x="124" y="127"/>
                  </a:cubicBezTo>
                  <a:cubicBezTo>
                    <a:pt x="128" y="127"/>
                    <a:pt x="131" y="132"/>
                    <a:pt x="139" y="132"/>
                  </a:cubicBezTo>
                  <a:cubicBezTo>
                    <a:pt x="150" y="135"/>
                    <a:pt x="161" y="139"/>
                    <a:pt x="169" y="139"/>
                  </a:cubicBezTo>
                  <a:cubicBezTo>
                    <a:pt x="199" y="139"/>
                    <a:pt x="206" y="117"/>
                    <a:pt x="206" y="75"/>
                  </a:cubicBezTo>
                  <a:cubicBezTo>
                    <a:pt x="195" y="60"/>
                    <a:pt x="191" y="42"/>
                    <a:pt x="176" y="34"/>
                  </a:cubicBezTo>
                  <a:cubicBezTo>
                    <a:pt x="154" y="20"/>
                    <a:pt x="131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8" name="Google Shape;19458;p13"/>
            <p:cNvSpPr/>
            <p:nvPr/>
          </p:nvSpPr>
          <p:spPr>
            <a:xfrm>
              <a:off x="-5283390" y="-98174"/>
              <a:ext cx="2769" cy="1958"/>
            </a:xfrm>
            <a:custGeom>
              <a:avLst/>
              <a:gdLst/>
              <a:ahLst/>
              <a:cxnLst/>
              <a:rect l="l" t="t" r="r" b="b"/>
              <a:pathLst>
                <a:path w="58" h="41" extrusionOk="0">
                  <a:moveTo>
                    <a:pt x="42" y="0"/>
                  </a:moveTo>
                  <a:cubicBezTo>
                    <a:pt x="27" y="0"/>
                    <a:pt x="16" y="7"/>
                    <a:pt x="4" y="18"/>
                  </a:cubicBezTo>
                  <a:cubicBezTo>
                    <a:pt x="1" y="30"/>
                    <a:pt x="4" y="40"/>
                    <a:pt x="16" y="40"/>
                  </a:cubicBezTo>
                  <a:lnTo>
                    <a:pt x="19" y="40"/>
                  </a:lnTo>
                  <a:cubicBezTo>
                    <a:pt x="42" y="40"/>
                    <a:pt x="54" y="26"/>
                    <a:pt x="57" y="4"/>
                  </a:cubicBezTo>
                  <a:cubicBezTo>
                    <a:pt x="54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9" name="Google Shape;19459;p13"/>
            <p:cNvSpPr/>
            <p:nvPr/>
          </p:nvSpPr>
          <p:spPr>
            <a:xfrm>
              <a:off x="-5074388" y="15996"/>
              <a:ext cx="5969" cy="6876"/>
            </a:xfrm>
            <a:custGeom>
              <a:avLst/>
              <a:gdLst/>
              <a:ahLst/>
              <a:cxnLst/>
              <a:rect l="l" t="t" r="r" b="b"/>
              <a:pathLst>
                <a:path w="125" h="144" extrusionOk="0">
                  <a:moveTo>
                    <a:pt x="54" y="1"/>
                  </a:moveTo>
                  <a:cubicBezTo>
                    <a:pt x="46" y="1"/>
                    <a:pt x="38" y="9"/>
                    <a:pt x="35" y="27"/>
                  </a:cubicBezTo>
                  <a:cubicBezTo>
                    <a:pt x="1" y="72"/>
                    <a:pt x="38" y="106"/>
                    <a:pt x="57" y="143"/>
                  </a:cubicBezTo>
                  <a:cubicBezTo>
                    <a:pt x="61" y="143"/>
                    <a:pt x="61" y="143"/>
                    <a:pt x="61" y="139"/>
                  </a:cubicBezTo>
                  <a:lnTo>
                    <a:pt x="68" y="139"/>
                  </a:lnTo>
                  <a:cubicBezTo>
                    <a:pt x="95" y="125"/>
                    <a:pt x="125" y="109"/>
                    <a:pt x="117" y="76"/>
                  </a:cubicBezTo>
                  <a:cubicBezTo>
                    <a:pt x="113" y="54"/>
                    <a:pt x="109" y="23"/>
                    <a:pt x="87" y="9"/>
                  </a:cubicBezTo>
                  <a:cubicBezTo>
                    <a:pt x="76" y="9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0" name="Google Shape;19460;p13"/>
            <p:cNvSpPr/>
            <p:nvPr/>
          </p:nvSpPr>
          <p:spPr>
            <a:xfrm>
              <a:off x="-5094730" y="-141245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35" y="0"/>
                  </a:moveTo>
                  <a:cubicBezTo>
                    <a:pt x="23" y="0"/>
                    <a:pt x="12" y="8"/>
                    <a:pt x="1" y="19"/>
                  </a:cubicBezTo>
                  <a:cubicBezTo>
                    <a:pt x="12" y="19"/>
                    <a:pt x="16" y="27"/>
                    <a:pt x="23" y="38"/>
                  </a:cubicBezTo>
                  <a:cubicBezTo>
                    <a:pt x="28" y="50"/>
                    <a:pt x="35" y="57"/>
                    <a:pt x="42" y="57"/>
                  </a:cubicBezTo>
                  <a:cubicBezTo>
                    <a:pt x="50" y="57"/>
                    <a:pt x="57" y="53"/>
                    <a:pt x="68" y="34"/>
                  </a:cubicBezTo>
                  <a:cubicBezTo>
                    <a:pt x="68" y="27"/>
                    <a:pt x="68" y="19"/>
                    <a:pt x="64" y="12"/>
                  </a:cubicBezTo>
                  <a:cubicBezTo>
                    <a:pt x="57" y="5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1" name="Google Shape;19461;p13"/>
            <p:cNvSpPr/>
            <p:nvPr/>
          </p:nvSpPr>
          <p:spPr>
            <a:xfrm>
              <a:off x="-5216970" y="-147834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31" y="0"/>
                  </a:moveTo>
                  <a:cubicBezTo>
                    <a:pt x="0" y="0"/>
                    <a:pt x="4" y="31"/>
                    <a:pt x="8" y="49"/>
                  </a:cubicBezTo>
                  <a:cubicBezTo>
                    <a:pt x="12" y="60"/>
                    <a:pt x="19" y="64"/>
                    <a:pt x="26" y="64"/>
                  </a:cubicBezTo>
                  <a:lnTo>
                    <a:pt x="41" y="64"/>
                  </a:lnTo>
                  <a:cubicBezTo>
                    <a:pt x="49" y="60"/>
                    <a:pt x="53" y="60"/>
                    <a:pt x="57" y="60"/>
                  </a:cubicBezTo>
                  <a:lnTo>
                    <a:pt x="64" y="60"/>
                  </a:lnTo>
                  <a:cubicBezTo>
                    <a:pt x="71" y="31"/>
                    <a:pt x="26" y="26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2" name="Google Shape;19462;p13"/>
            <p:cNvSpPr/>
            <p:nvPr/>
          </p:nvSpPr>
          <p:spPr>
            <a:xfrm>
              <a:off x="-5215346" y="-149267"/>
              <a:ext cx="2674" cy="2388"/>
            </a:xfrm>
            <a:custGeom>
              <a:avLst/>
              <a:gdLst/>
              <a:ahLst/>
              <a:cxnLst/>
              <a:rect l="l" t="t" r="r" b="b"/>
              <a:pathLst>
                <a:path w="56" h="50" extrusionOk="0">
                  <a:moveTo>
                    <a:pt x="26" y="1"/>
                  </a:moveTo>
                  <a:cubicBezTo>
                    <a:pt x="11" y="1"/>
                    <a:pt x="4" y="16"/>
                    <a:pt x="0" y="30"/>
                  </a:cubicBezTo>
                  <a:cubicBezTo>
                    <a:pt x="11" y="34"/>
                    <a:pt x="19" y="49"/>
                    <a:pt x="30" y="49"/>
                  </a:cubicBezTo>
                  <a:cubicBezTo>
                    <a:pt x="37" y="49"/>
                    <a:pt x="42" y="45"/>
                    <a:pt x="49" y="38"/>
                  </a:cubicBezTo>
                  <a:cubicBezTo>
                    <a:pt x="56" y="27"/>
                    <a:pt x="52" y="11"/>
                    <a:pt x="42" y="4"/>
                  </a:cubicBezTo>
                  <a:cubicBezTo>
                    <a:pt x="33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3" name="Google Shape;19463;p13"/>
            <p:cNvSpPr/>
            <p:nvPr/>
          </p:nvSpPr>
          <p:spPr>
            <a:xfrm>
              <a:off x="-5104137" y="-141579"/>
              <a:ext cx="4679" cy="3963"/>
            </a:xfrm>
            <a:custGeom>
              <a:avLst/>
              <a:gdLst/>
              <a:ahLst/>
              <a:cxnLst/>
              <a:rect l="l" t="t" r="r" b="b"/>
              <a:pathLst>
                <a:path w="98" h="83" extrusionOk="0">
                  <a:moveTo>
                    <a:pt x="41" y="0"/>
                  </a:moveTo>
                  <a:cubicBezTo>
                    <a:pt x="30" y="0"/>
                    <a:pt x="15" y="12"/>
                    <a:pt x="0" y="12"/>
                  </a:cubicBezTo>
                  <a:cubicBezTo>
                    <a:pt x="18" y="34"/>
                    <a:pt x="4" y="83"/>
                    <a:pt x="45" y="83"/>
                  </a:cubicBezTo>
                  <a:lnTo>
                    <a:pt x="56" y="83"/>
                  </a:lnTo>
                  <a:cubicBezTo>
                    <a:pt x="97" y="75"/>
                    <a:pt x="33" y="34"/>
                    <a:pt x="68" y="15"/>
                  </a:cubicBezTo>
                  <a:cubicBezTo>
                    <a:pt x="60" y="4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4" name="Google Shape;19464;p13"/>
            <p:cNvSpPr/>
            <p:nvPr/>
          </p:nvSpPr>
          <p:spPr>
            <a:xfrm>
              <a:off x="-5129158" y="223279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23" y="0"/>
                  </a:moveTo>
                  <a:cubicBezTo>
                    <a:pt x="23" y="0"/>
                    <a:pt x="19" y="4"/>
                    <a:pt x="16" y="7"/>
                  </a:cubicBezTo>
                  <a:cubicBezTo>
                    <a:pt x="0" y="26"/>
                    <a:pt x="12" y="42"/>
                    <a:pt x="23" y="56"/>
                  </a:cubicBezTo>
                  <a:cubicBezTo>
                    <a:pt x="26" y="64"/>
                    <a:pt x="31" y="64"/>
                    <a:pt x="34" y="64"/>
                  </a:cubicBezTo>
                  <a:cubicBezTo>
                    <a:pt x="42" y="64"/>
                    <a:pt x="49" y="56"/>
                    <a:pt x="57" y="52"/>
                  </a:cubicBezTo>
                  <a:cubicBezTo>
                    <a:pt x="64" y="37"/>
                    <a:pt x="83" y="26"/>
                    <a:pt x="71" y="7"/>
                  </a:cubicBezTo>
                  <a:cubicBezTo>
                    <a:pt x="64" y="7"/>
                    <a:pt x="53" y="11"/>
                    <a:pt x="45" y="11"/>
                  </a:cubicBezTo>
                  <a:cubicBezTo>
                    <a:pt x="38" y="11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5" name="Google Shape;19465;p13"/>
            <p:cNvSpPr/>
            <p:nvPr/>
          </p:nvSpPr>
          <p:spPr>
            <a:xfrm>
              <a:off x="-5123428" y="225571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6" y="1"/>
                  </a:moveTo>
                  <a:cubicBezTo>
                    <a:pt x="53" y="4"/>
                    <a:pt x="49" y="8"/>
                    <a:pt x="49" y="11"/>
                  </a:cubicBezTo>
                  <a:cubicBezTo>
                    <a:pt x="56" y="53"/>
                    <a:pt x="11" y="49"/>
                    <a:pt x="1" y="72"/>
                  </a:cubicBezTo>
                  <a:cubicBezTo>
                    <a:pt x="11" y="75"/>
                    <a:pt x="19" y="79"/>
                    <a:pt x="30" y="79"/>
                  </a:cubicBezTo>
                  <a:cubicBezTo>
                    <a:pt x="60" y="79"/>
                    <a:pt x="75" y="56"/>
                    <a:pt x="79" y="20"/>
                  </a:cubicBezTo>
                  <a:cubicBezTo>
                    <a:pt x="71" y="16"/>
                    <a:pt x="63" y="8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6" name="Google Shape;19466;p13"/>
            <p:cNvSpPr/>
            <p:nvPr/>
          </p:nvSpPr>
          <p:spPr>
            <a:xfrm>
              <a:off x="-5124144" y="226096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4" y="0"/>
                  </a:moveTo>
                  <a:lnTo>
                    <a:pt x="64" y="0"/>
                  </a:lnTo>
                  <a:cubicBezTo>
                    <a:pt x="34" y="12"/>
                    <a:pt x="0" y="16"/>
                    <a:pt x="16" y="61"/>
                  </a:cubicBezTo>
                  <a:cubicBezTo>
                    <a:pt x="26" y="38"/>
                    <a:pt x="71" y="42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7" name="Google Shape;19467;p13"/>
            <p:cNvSpPr/>
            <p:nvPr/>
          </p:nvSpPr>
          <p:spPr>
            <a:xfrm>
              <a:off x="-4926936" y="139716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0" y="1"/>
                  </a:moveTo>
                  <a:cubicBezTo>
                    <a:pt x="1" y="38"/>
                    <a:pt x="27" y="49"/>
                    <a:pt x="53" y="53"/>
                  </a:cubicBezTo>
                  <a:lnTo>
                    <a:pt x="61" y="53"/>
                  </a:lnTo>
                  <a:cubicBezTo>
                    <a:pt x="68" y="53"/>
                    <a:pt x="75" y="49"/>
                    <a:pt x="75" y="38"/>
                  </a:cubicBezTo>
                  <a:cubicBezTo>
                    <a:pt x="80" y="4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8" name="Google Shape;19468;p13"/>
            <p:cNvSpPr/>
            <p:nvPr/>
          </p:nvSpPr>
          <p:spPr>
            <a:xfrm>
              <a:off x="-5050275" y="-61789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24" y="1"/>
                  </a:moveTo>
                  <a:cubicBezTo>
                    <a:pt x="117" y="1"/>
                    <a:pt x="113" y="8"/>
                    <a:pt x="109" y="27"/>
                  </a:cubicBezTo>
                  <a:cubicBezTo>
                    <a:pt x="109" y="56"/>
                    <a:pt x="91" y="71"/>
                    <a:pt x="72" y="71"/>
                  </a:cubicBezTo>
                  <a:cubicBezTo>
                    <a:pt x="68" y="71"/>
                    <a:pt x="61" y="68"/>
                    <a:pt x="57" y="63"/>
                  </a:cubicBezTo>
                  <a:cubicBezTo>
                    <a:pt x="42" y="53"/>
                    <a:pt x="34" y="45"/>
                    <a:pt x="27" y="45"/>
                  </a:cubicBezTo>
                  <a:cubicBezTo>
                    <a:pt x="12" y="45"/>
                    <a:pt x="12" y="79"/>
                    <a:pt x="1" y="86"/>
                  </a:cubicBezTo>
                  <a:cubicBezTo>
                    <a:pt x="16" y="105"/>
                    <a:pt x="39" y="108"/>
                    <a:pt x="61" y="113"/>
                  </a:cubicBezTo>
                  <a:cubicBezTo>
                    <a:pt x="68" y="101"/>
                    <a:pt x="75" y="86"/>
                    <a:pt x="94" y="86"/>
                  </a:cubicBezTo>
                  <a:lnTo>
                    <a:pt x="98" y="86"/>
                  </a:lnTo>
                  <a:cubicBezTo>
                    <a:pt x="113" y="63"/>
                    <a:pt x="143" y="56"/>
                    <a:pt x="158" y="37"/>
                  </a:cubicBezTo>
                  <a:cubicBezTo>
                    <a:pt x="161" y="34"/>
                    <a:pt x="165" y="30"/>
                    <a:pt x="165" y="23"/>
                  </a:cubicBezTo>
                  <a:cubicBezTo>
                    <a:pt x="161" y="23"/>
                    <a:pt x="161" y="19"/>
                    <a:pt x="158" y="15"/>
                  </a:cubicBezTo>
                  <a:cubicBezTo>
                    <a:pt x="146" y="1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9" name="Google Shape;19469;p13"/>
            <p:cNvSpPr/>
            <p:nvPr/>
          </p:nvSpPr>
          <p:spPr>
            <a:xfrm>
              <a:off x="-5042253" y="-63938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28" y="1"/>
                  </a:moveTo>
                  <a:cubicBezTo>
                    <a:pt x="23" y="1"/>
                    <a:pt x="16" y="4"/>
                    <a:pt x="12" y="11"/>
                  </a:cubicBezTo>
                  <a:cubicBezTo>
                    <a:pt x="1" y="27"/>
                    <a:pt x="9" y="38"/>
                    <a:pt x="20" y="49"/>
                  </a:cubicBezTo>
                  <a:cubicBezTo>
                    <a:pt x="42" y="49"/>
                    <a:pt x="61" y="56"/>
                    <a:pt x="80" y="72"/>
                  </a:cubicBezTo>
                  <a:cubicBezTo>
                    <a:pt x="83" y="64"/>
                    <a:pt x="90" y="56"/>
                    <a:pt x="95" y="49"/>
                  </a:cubicBezTo>
                  <a:cubicBezTo>
                    <a:pt x="80" y="38"/>
                    <a:pt x="64" y="23"/>
                    <a:pt x="50" y="11"/>
                  </a:cubicBezTo>
                  <a:cubicBezTo>
                    <a:pt x="42" y="4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0" name="Google Shape;19470;p13"/>
            <p:cNvSpPr/>
            <p:nvPr/>
          </p:nvSpPr>
          <p:spPr>
            <a:xfrm>
              <a:off x="-5042778" y="-61598"/>
              <a:ext cx="4345" cy="2197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31" y="0"/>
                  </a:moveTo>
                  <a:cubicBezTo>
                    <a:pt x="20" y="4"/>
                    <a:pt x="12" y="7"/>
                    <a:pt x="1" y="11"/>
                  </a:cubicBezTo>
                  <a:cubicBezTo>
                    <a:pt x="4" y="15"/>
                    <a:pt x="4" y="19"/>
                    <a:pt x="8" y="19"/>
                  </a:cubicBezTo>
                  <a:cubicBezTo>
                    <a:pt x="8" y="23"/>
                    <a:pt x="8" y="23"/>
                    <a:pt x="12" y="23"/>
                  </a:cubicBezTo>
                  <a:cubicBezTo>
                    <a:pt x="20" y="26"/>
                    <a:pt x="27" y="33"/>
                    <a:pt x="34" y="41"/>
                  </a:cubicBezTo>
                  <a:cubicBezTo>
                    <a:pt x="42" y="37"/>
                    <a:pt x="46" y="37"/>
                    <a:pt x="49" y="37"/>
                  </a:cubicBezTo>
                  <a:cubicBezTo>
                    <a:pt x="57" y="37"/>
                    <a:pt x="65" y="41"/>
                    <a:pt x="68" y="45"/>
                  </a:cubicBezTo>
                  <a:lnTo>
                    <a:pt x="91" y="23"/>
                  </a:lnTo>
                  <a:cubicBezTo>
                    <a:pt x="72" y="7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1" name="Google Shape;19471;p13"/>
            <p:cNvSpPr/>
            <p:nvPr/>
          </p:nvSpPr>
          <p:spPr>
            <a:xfrm>
              <a:off x="-4882099" y="15662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83" y="1"/>
                  </a:moveTo>
                  <a:cubicBezTo>
                    <a:pt x="68" y="4"/>
                    <a:pt x="56" y="4"/>
                    <a:pt x="41" y="8"/>
                  </a:cubicBezTo>
                  <a:lnTo>
                    <a:pt x="19" y="8"/>
                  </a:lnTo>
                  <a:cubicBezTo>
                    <a:pt x="0" y="49"/>
                    <a:pt x="11" y="61"/>
                    <a:pt x="26" y="61"/>
                  </a:cubicBezTo>
                  <a:cubicBezTo>
                    <a:pt x="33" y="61"/>
                    <a:pt x="41" y="56"/>
                    <a:pt x="49" y="56"/>
                  </a:cubicBezTo>
                  <a:cubicBezTo>
                    <a:pt x="52" y="56"/>
                    <a:pt x="60" y="53"/>
                    <a:pt x="68" y="53"/>
                  </a:cubicBezTo>
                  <a:cubicBezTo>
                    <a:pt x="71" y="53"/>
                    <a:pt x="75" y="56"/>
                    <a:pt x="78" y="56"/>
                  </a:cubicBezTo>
                  <a:cubicBezTo>
                    <a:pt x="78" y="38"/>
                    <a:pt x="83" y="19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2" name="Google Shape;19472;p13"/>
            <p:cNvSpPr/>
            <p:nvPr/>
          </p:nvSpPr>
          <p:spPr>
            <a:xfrm>
              <a:off x="-4880714" y="18336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39" y="27"/>
                    <a:pt x="23" y="45"/>
                    <a:pt x="1" y="60"/>
                  </a:cubicBezTo>
                  <a:cubicBezTo>
                    <a:pt x="12" y="68"/>
                    <a:pt x="27" y="79"/>
                    <a:pt x="39" y="86"/>
                  </a:cubicBezTo>
                  <a:cubicBezTo>
                    <a:pt x="65" y="60"/>
                    <a:pt x="87" y="3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3" name="Google Shape;19473;p13"/>
            <p:cNvSpPr/>
            <p:nvPr/>
          </p:nvSpPr>
          <p:spPr>
            <a:xfrm>
              <a:off x="-4872119" y="159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26" y="1"/>
                  </a:moveTo>
                  <a:cubicBezTo>
                    <a:pt x="19" y="12"/>
                    <a:pt x="12" y="23"/>
                    <a:pt x="0" y="35"/>
                  </a:cubicBezTo>
                  <a:cubicBezTo>
                    <a:pt x="23" y="49"/>
                    <a:pt x="16" y="80"/>
                    <a:pt x="31" y="99"/>
                  </a:cubicBezTo>
                  <a:cubicBezTo>
                    <a:pt x="71" y="99"/>
                    <a:pt x="38" y="68"/>
                    <a:pt x="45" y="57"/>
                  </a:cubicBezTo>
                  <a:cubicBezTo>
                    <a:pt x="34" y="38"/>
                    <a:pt x="53" y="12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4" name="Google Shape;19474;p13"/>
            <p:cNvSpPr/>
            <p:nvPr/>
          </p:nvSpPr>
          <p:spPr>
            <a:xfrm>
              <a:off x="-4995792" y="-31133"/>
              <a:ext cx="5921" cy="4202"/>
            </a:xfrm>
            <a:custGeom>
              <a:avLst/>
              <a:gdLst/>
              <a:ahLst/>
              <a:cxnLst/>
              <a:rect l="l" t="t" r="r" b="b"/>
              <a:pathLst>
                <a:path w="124" h="88" extrusionOk="0">
                  <a:moveTo>
                    <a:pt x="45" y="1"/>
                  </a:moveTo>
                  <a:cubicBezTo>
                    <a:pt x="41" y="35"/>
                    <a:pt x="23" y="61"/>
                    <a:pt x="0" y="83"/>
                  </a:cubicBezTo>
                  <a:cubicBezTo>
                    <a:pt x="0" y="83"/>
                    <a:pt x="4" y="87"/>
                    <a:pt x="7" y="87"/>
                  </a:cubicBezTo>
                  <a:cubicBezTo>
                    <a:pt x="15" y="87"/>
                    <a:pt x="23" y="80"/>
                    <a:pt x="30" y="72"/>
                  </a:cubicBezTo>
                  <a:cubicBezTo>
                    <a:pt x="64" y="68"/>
                    <a:pt x="97" y="76"/>
                    <a:pt x="116" y="39"/>
                  </a:cubicBezTo>
                  <a:cubicBezTo>
                    <a:pt x="109" y="27"/>
                    <a:pt x="116" y="16"/>
                    <a:pt x="123" y="9"/>
                  </a:cubicBezTo>
                  <a:lnTo>
                    <a:pt x="120" y="9"/>
                  </a:lnTo>
                  <a:cubicBezTo>
                    <a:pt x="120" y="5"/>
                    <a:pt x="116" y="5"/>
                    <a:pt x="112" y="5"/>
                  </a:cubicBezTo>
                  <a:cubicBezTo>
                    <a:pt x="109" y="5"/>
                    <a:pt x="101" y="9"/>
                    <a:pt x="93" y="9"/>
                  </a:cubicBezTo>
                  <a:cubicBezTo>
                    <a:pt x="86" y="13"/>
                    <a:pt x="78" y="13"/>
                    <a:pt x="71" y="13"/>
                  </a:cubicBezTo>
                  <a:cubicBezTo>
                    <a:pt x="59" y="13"/>
                    <a:pt x="52" y="1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5" name="Google Shape;19475;p13"/>
            <p:cNvSpPr/>
            <p:nvPr/>
          </p:nvSpPr>
          <p:spPr>
            <a:xfrm>
              <a:off x="-5002238" y="-3161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19" y="0"/>
                  </a:moveTo>
                  <a:cubicBezTo>
                    <a:pt x="15" y="0"/>
                    <a:pt x="8" y="0"/>
                    <a:pt x="1" y="4"/>
                  </a:cubicBezTo>
                  <a:cubicBezTo>
                    <a:pt x="27" y="30"/>
                    <a:pt x="11" y="67"/>
                    <a:pt x="34" y="93"/>
                  </a:cubicBezTo>
                  <a:cubicBezTo>
                    <a:pt x="45" y="90"/>
                    <a:pt x="56" y="86"/>
                    <a:pt x="68" y="82"/>
                  </a:cubicBezTo>
                  <a:cubicBezTo>
                    <a:pt x="68" y="75"/>
                    <a:pt x="68" y="67"/>
                    <a:pt x="64" y="59"/>
                  </a:cubicBezTo>
                  <a:cubicBezTo>
                    <a:pt x="56" y="33"/>
                    <a:pt x="56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6" name="Google Shape;19476;p13"/>
            <p:cNvSpPr/>
            <p:nvPr/>
          </p:nvSpPr>
          <p:spPr>
            <a:xfrm>
              <a:off x="-4999182" y="-30035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18" y="0"/>
                  </a:moveTo>
                  <a:cubicBezTo>
                    <a:pt x="15" y="8"/>
                    <a:pt x="7" y="16"/>
                    <a:pt x="0" y="26"/>
                  </a:cubicBezTo>
                  <a:cubicBezTo>
                    <a:pt x="4" y="34"/>
                    <a:pt x="4" y="42"/>
                    <a:pt x="4" y="49"/>
                  </a:cubicBezTo>
                  <a:cubicBezTo>
                    <a:pt x="11" y="53"/>
                    <a:pt x="23" y="60"/>
                    <a:pt x="26" y="68"/>
                  </a:cubicBezTo>
                  <a:cubicBezTo>
                    <a:pt x="34" y="87"/>
                    <a:pt x="41" y="90"/>
                    <a:pt x="45" y="90"/>
                  </a:cubicBezTo>
                  <a:cubicBezTo>
                    <a:pt x="56" y="90"/>
                    <a:pt x="63" y="76"/>
                    <a:pt x="71" y="60"/>
                  </a:cubicBezTo>
                  <a:cubicBezTo>
                    <a:pt x="41" y="49"/>
                    <a:pt x="60" y="0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7" name="Google Shape;19477;p13"/>
            <p:cNvSpPr/>
            <p:nvPr/>
          </p:nvSpPr>
          <p:spPr>
            <a:xfrm>
              <a:off x="-5114164" y="-225476"/>
              <a:ext cx="4871" cy="2722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90" y="1"/>
                  </a:moveTo>
                  <a:cubicBezTo>
                    <a:pt x="86" y="4"/>
                    <a:pt x="79" y="8"/>
                    <a:pt x="76" y="8"/>
                  </a:cubicBezTo>
                  <a:cubicBezTo>
                    <a:pt x="71" y="8"/>
                    <a:pt x="68" y="8"/>
                    <a:pt x="64" y="4"/>
                  </a:cubicBezTo>
                  <a:lnTo>
                    <a:pt x="53" y="4"/>
                  </a:lnTo>
                  <a:cubicBezTo>
                    <a:pt x="42" y="4"/>
                    <a:pt x="34" y="8"/>
                    <a:pt x="26" y="19"/>
                  </a:cubicBezTo>
                  <a:cubicBezTo>
                    <a:pt x="8" y="45"/>
                    <a:pt x="0" y="42"/>
                    <a:pt x="45" y="56"/>
                  </a:cubicBezTo>
                  <a:cubicBezTo>
                    <a:pt x="64" y="42"/>
                    <a:pt x="102" y="42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8" name="Google Shape;19478;p13"/>
            <p:cNvSpPr/>
            <p:nvPr/>
          </p:nvSpPr>
          <p:spPr>
            <a:xfrm>
              <a:off x="-5121279" y="-227625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1" y="1"/>
                  </a:moveTo>
                  <a:cubicBezTo>
                    <a:pt x="4" y="1"/>
                    <a:pt x="0" y="8"/>
                    <a:pt x="0" y="23"/>
                  </a:cubicBezTo>
                  <a:cubicBezTo>
                    <a:pt x="0" y="37"/>
                    <a:pt x="4" y="53"/>
                    <a:pt x="4" y="68"/>
                  </a:cubicBezTo>
                  <a:cubicBezTo>
                    <a:pt x="15" y="72"/>
                    <a:pt x="26" y="72"/>
                    <a:pt x="37" y="75"/>
                  </a:cubicBezTo>
                  <a:cubicBezTo>
                    <a:pt x="63" y="53"/>
                    <a:pt x="34" y="30"/>
                    <a:pt x="34" y="8"/>
                  </a:cubicBezTo>
                  <a:cubicBezTo>
                    <a:pt x="26" y="4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9" name="Google Shape;19479;p13"/>
            <p:cNvSpPr/>
            <p:nvPr/>
          </p:nvSpPr>
          <p:spPr>
            <a:xfrm>
              <a:off x="-5121995" y="-224425"/>
              <a:ext cx="2531" cy="382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9" y="1"/>
                  </a:moveTo>
                  <a:cubicBezTo>
                    <a:pt x="15" y="15"/>
                    <a:pt x="15" y="34"/>
                    <a:pt x="0" y="46"/>
                  </a:cubicBezTo>
                  <a:cubicBezTo>
                    <a:pt x="11" y="57"/>
                    <a:pt x="15" y="79"/>
                    <a:pt x="26" y="79"/>
                  </a:cubicBezTo>
                  <a:cubicBezTo>
                    <a:pt x="30" y="79"/>
                    <a:pt x="38" y="75"/>
                    <a:pt x="45" y="65"/>
                  </a:cubicBezTo>
                  <a:cubicBezTo>
                    <a:pt x="41" y="46"/>
                    <a:pt x="49" y="27"/>
                    <a:pt x="52" y="8"/>
                  </a:cubicBezTo>
                  <a:cubicBezTo>
                    <a:pt x="41" y="5"/>
                    <a:pt x="30" y="5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0" name="Google Shape;19480;p13"/>
            <p:cNvSpPr/>
            <p:nvPr/>
          </p:nvSpPr>
          <p:spPr>
            <a:xfrm>
              <a:off x="-4972251" y="122956"/>
              <a:ext cx="3247" cy="4297"/>
            </a:xfrm>
            <a:custGeom>
              <a:avLst/>
              <a:gdLst/>
              <a:ahLst/>
              <a:cxnLst/>
              <a:rect l="l" t="t" r="r" b="b"/>
              <a:pathLst>
                <a:path w="68" h="90" extrusionOk="0">
                  <a:moveTo>
                    <a:pt x="11" y="0"/>
                  </a:moveTo>
                  <a:cubicBezTo>
                    <a:pt x="11" y="38"/>
                    <a:pt x="1" y="83"/>
                    <a:pt x="56" y="90"/>
                  </a:cubicBezTo>
                  <a:cubicBezTo>
                    <a:pt x="60" y="86"/>
                    <a:pt x="64" y="83"/>
                    <a:pt x="68" y="79"/>
                  </a:cubicBezTo>
                  <a:cubicBezTo>
                    <a:pt x="42" y="57"/>
                    <a:pt x="34" y="26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1" name="Google Shape;19481;p13"/>
            <p:cNvSpPr/>
            <p:nvPr/>
          </p:nvSpPr>
          <p:spPr>
            <a:xfrm>
              <a:off x="-4882672" y="139907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45" y="0"/>
                  </a:moveTo>
                  <a:cubicBezTo>
                    <a:pt x="35" y="0"/>
                    <a:pt x="19" y="4"/>
                    <a:pt x="1" y="16"/>
                  </a:cubicBezTo>
                  <a:cubicBezTo>
                    <a:pt x="27" y="42"/>
                    <a:pt x="57" y="49"/>
                    <a:pt x="90" y="49"/>
                  </a:cubicBezTo>
                  <a:cubicBezTo>
                    <a:pt x="68" y="16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2" name="Google Shape;19482;p13"/>
            <p:cNvSpPr/>
            <p:nvPr/>
          </p:nvSpPr>
          <p:spPr>
            <a:xfrm>
              <a:off x="-4880523" y="130978"/>
              <a:ext cx="3486" cy="2006"/>
            </a:xfrm>
            <a:custGeom>
              <a:avLst/>
              <a:gdLst/>
              <a:ahLst/>
              <a:cxnLst/>
              <a:rect l="l" t="t" r="r" b="b"/>
              <a:pathLst>
                <a:path w="73" h="42" extrusionOk="0">
                  <a:moveTo>
                    <a:pt x="35" y="1"/>
                  </a:moveTo>
                  <a:cubicBezTo>
                    <a:pt x="19" y="1"/>
                    <a:pt x="12" y="12"/>
                    <a:pt x="0" y="23"/>
                  </a:cubicBezTo>
                  <a:cubicBezTo>
                    <a:pt x="16" y="27"/>
                    <a:pt x="31" y="30"/>
                    <a:pt x="42" y="38"/>
                  </a:cubicBezTo>
                  <a:cubicBezTo>
                    <a:pt x="45" y="38"/>
                    <a:pt x="50" y="41"/>
                    <a:pt x="53" y="41"/>
                  </a:cubicBezTo>
                  <a:cubicBezTo>
                    <a:pt x="61" y="41"/>
                    <a:pt x="64" y="38"/>
                    <a:pt x="68" y="30"/>
                  </a:cubicBezTo>
                  <a:cubicBezTo>
                    <a:pt x="72" y="23"/>
                    <a:pt x="61" y="15"/>
                    <a:pt x="53" y="8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3" name="Google Shape;19483;p13"/>
            <p:cNvSpPr/>
            <p:nvPr/>
          </p:nvSpPr>
          <p:spPr>
            <a:xfrm>
              <a:off x="-5248962" y="-213538"/>
              <a:ext cx="3104" cy="5921"/>
            </a:xfrm>
            <a:custGeom>
              <a:avLst/>
              <a:gdLst/>
              <a:ahLst/>
              <a:cxnLst/>
              <a:rect l="l" t="t" r="r" b="b"/>
              <a:pathLst>
                <a:path w="65" h="124" extrusionOk="0">
                  <a:moveTo>
                    <a:pt x="35" y="1"/>
                  </a:moveTo>
                  <a:cubicBezTo>
                    <a:pt x="23" y="1"/>
                    <a:pt x="23" y="16"/>
                    <a:pt x="23" y="27"/>
                  </a:cubicBezTo>
                  <a:cubicBezTo>
                    <a:pt x="20" y="42"/>
                    <a:pt x="35" y="61"/>
                    <a:pt x="16" y="75"/>
                  </a:cubicBezTo>
                  <a:cubicBezTo>
                    <a:pt x="13" y="91"/>
                    <a:pt x="13" y="106"/>
                    <a:pt x="1" y="120"/>
                  </a:cubicBezTo>
                  <a:cubicBezTo>
                    <a:pt x="9" y="124"/>
                    <a:pt x="13" y="124"/>
                    <a:pt x="16" y="124"/>
                  </a:cubicBezTo>
                  <a:cubicBezTo>
                    <a:pt x="28" y="124"/>
                    <a:pt x="35" y="120"/>
                    <a:pt x="42" y="117"/>
                  </a:cubicBezTo>
                  <a:cubicBezTo>
                    <a:pt x="65" y="91"/>
                    <a:pt x="39" y="56"/>
                    <a:pt x="57" y="27"/>
                  </a:cubicBezTo>
                  <a:cubicBezTo>
                    <a:pt x="50" y="20"/>
                    <a:pt x="50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4" name="Google Shape;19484;p13"/>
            <p:cNvSpPr/>
            <p:nvPr/>
          </p:nvSpPr>
          <p:spPr>
            <a:xfrm>
              <a:off x="-5095780" y="-149410"/>
              <a:ext cx="3247" cy="3390"/>
            </a:xfrm>
            <a:custGeom>
              <a:avLst/>
              <a:gdLst/>
              <a:ahLst/>
              <a:cxnLst/>
              <a:rect l="l" t="t" r="r" b="b"/>
              <a:pathLst>
                <a:path w="68" h="71" extrusionOk="0">
                  <a:moveTo>
                    <a:pt x="34" y="0"/>
                  </a:moveTo>
                  <a:cubicBezTo>
                    <a:pt x="0" y="7"/>
                    <a:pt x="27" y="33"/>
                    <a:pt x="19" y="52"/>
                  </a:cubicBezTo>
                  <a:cubicBezTo>
                    <a:pt x="23" y="56"/>
                    <a:pt x="27" y="71"/>
                    <a:pt x="34" y="71"/>
                  </a:cubicBezTo>
                  <a:cubicBezTo>
                    <a:pt x="34" y="71"/>
                    <a:pt x="38" y="71"/>
                    <a:pt x="38" y="67"/>
                  </a:cubicBezTo>
                  <a:cubicBezTo>
                    <a:pt x="57" y="59"/>
                    <a:pt x="68" y="41"/>
                    <a:pt x="60" y="19"/>
                  </a:cubicBezTo>
                  <a:cubicBezTo>
                    <a:pt x="60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5" name="Google Shape;19485;p13"/>
            <p:cNvSpPr/>
            <p:nvPr/>
          </p:nvSpPr>
          <p:spPr>
            <a:xfrm>
              <a:off x="-4999898" y="-1481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45" y="1"/>
                  </a:moveTo>
                  <a:cubicBezTo>
                    <a:pt x="71" y="38"/>
                    <a:pt x="0" y="49"/>
                    <a:pt x="30" y="87"/>
                  </a:cubicBezTo>
                  <a:lnTo>
                    <a:pt x="49" y="87"/>
                  </a:lnTo>
                  <a:cubicBezTo>
                    <a:pt x="67" y="61"/>
                    <a:pt x="71" y="3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6" name="Google Shape;19486;p13"/>
            <p:cNvSpPr/>
            <p:nvPr/>
          </p:nvSpPr>
          <p:spPr>
            <a:xfrm>
              <a:off x="-4911943" y="142199"/>
              <a:ext cx="13991" cy="7927"/>
            </a:xfrm>
            <a:custGeom>
              <a:avLst/>
              <a:gdLst/>
              <a:ahLst/>
              <a:cxnLst/>
              <a:rect l="l" t="t" r="r" b="b"/>
              <a:pathLst>
                <a:path w="293" h="166" extrusionOk="0">
                  <a:moveTo>
                    <a:pt x="199" y="1"/>
                  </a:moveTo>
                  <a:cubicBezTo>
                    <a:pt x="195" y="1"/>
                    <a:pt x="195" y="1"/>
                    <a:pt x="192" y="4"/>
                  </a:cubicBezTo>
                  <a:cubicBezTo>
                    <a:pt x="180" y="16"/>
                    <a:pt x="221" y="49"/>
                    <a:pt x="173" y="49"/>
                  </a:cubicBezTo>
                  <a:cubicBezTo>
                    <a:pt x="154" y="68"/>
                    <a:pt x="135" y="83"/>
                    <a:pt x="120" y="83"/>
                  </a:cubicBezTo>
                  <a:cubicBezTo>
                    <a:pt x="106" y="83"/>
                    <a:pt x="91" y="72"/>
                    <a:pt x="75" y="49"/>
                  </a:cubicBezTo>
                  <a:cubicBezTo>
                    <a:pt x="68" y="57"/>
                    <a:pt x="61" y="75"/>
                    <a:pt x="49" y="75"/>
                  </a:cubicBezTo>
                  <a:cubicBezTo>
                    <a:pt x="46" y="75"/>
                    <a:pt x="38" y="68"/>
                    <a:pt x="30" y="49"/>
                  </a:cubicBezTo>
                  <a:cubicBezTo>
                    <a:pt x="27" y="46"/>
                    <a:pt x="27" y="46"/>
                    <a:pt x="23" y="46"/>
                  </a:cubicBezTo>
                  <a:cubicBezTo>
                    <a:pt x="20" y="46"/>
                    <a:pt x="12" y="65"/>
                    <a:pt x="1" y="68"/>
                  </a:cubicBezTo>
                  <a:cubicBezTo>
                    <a:pt x="16" y="80"/>
                    <a:pt x="20" y="94"/>
                    <a:pt x="27" y="109"/>
                  </a:cubicBezTo>
                  <a:cubicBezTo>
                    <a:pt x="30" y="113"/>
                    <a:pt x="35" y="117"/>
                    <a:pt x="38" y="117"/>
                  </a:cubicBezTo>
                  <a:cubicBezTo>
                    <a:pt x="57" y="128"/>
                    <a:pt x="72" y="135"/>
                    <a:pt x="91" y="135"/>
                  </a:cubicBezTo>
                  <a:cubicBezTo>
                    <a:pt x="94" y="135"/>
                    <a:pt x="102" y="135"/>
                    <a:pt x="109" y="132"/>
                  </a:cubicBezTo>
                  <a:lnTo>
                    <a:pt x="120" y="132"/>
                  </a:lnTo>
                  <a:cubicBezTo>
                    <a:pt x="128" y="132"/>
                    <a:pt x="132" y="135"/>
                    <a:pt x="132" y="139"/>
                  </a:cubicBezTo>
                  <a:cubicBezTo>
                    <a:pt x="139" y="158"/>
                    <a:pt x="151" y="165"/>
                    <a:pt x="161" y="165"/>
                  </a:cubicBezTo>
                  <a:cubicBezTo>
                    <a:pt x="169" y="165"/>
                    <a:pt x="177" y="161"/>
                    <a:pt x="187" y="158"/>
                  </a:cubicBezTo>
                  <a:cubicBezTo>
                    <a:pt x="161" y="139"/>
                    <a:pt x="151" y="120"/>
                    <a:pt x="161" y="94"/>
                  </a:cubicBezTo>
                  <a:cubicBezTo>
                    <a:pt x="161" y="87"/>
                    <a:pt x="169" y="80"/>
                    <a:pt x="177" y="80"/>
                  </a:cubicBezTo>
                  <a:cubicBezTo>
                    <a:pt x="180" y="80"/>
                    <a:pt x="180" y="83"/>
                    <a:pt x="184" y="83"/>
                  </a:cubicBezTo>
                  <a:cubicBezTo>
                    <a:pt x="206" y="91"/>
                    <a:pt x="195" y="117"/>
                    <a:pt x="206" y="132"/>
                  </a:cubicBezTo>
                  <a:cubicBezTo>
                    <a:pt x="221" y="117"/>
                    <a:pt x="229" y="83"/>
                    <a:pt x="251" y="83"/>
                  </a:cubicBezTo>
                  <a:cubicBezTo>
                    <a:pt x="259" y="83"/>
                    <a:pt x="266" y="87"/>
                    <a:pt x="277" y="94"/>
                  </a:cubicBezTo>
                  <a:lnTo>
                    <a:pt x="282" y="94"/>
                  </a:lnTo>
                  <a:cubicBezTo>
                    <a:pt x="289" y="94"/>
                    <a:pt x="292" y="91"/>
                    <a:pt x="292" y="83"/>
                  </a:cubicBezTo>
                  <a:cubicBezTo>
                    <a:pt x="292" y="65"/>
                    <a:pt x="274" y="68"/>
                    <a:pt x="263" y="61"/>
                  </a:cubicBezTo>
                  <a:cubicBezTo>
                    <a:pt x="248" y="53"/>
                    <a:pt x="221" y="65"/>
                    <a:pt x="229" y="30"/>
                  </a:cubicBezTo>
                  <a:cubicBezTo>
                    <a:pt x="225" y="27"/>
                    <a:pt x="225" y="20"/>
                    <a:pt x="225" y="12"/>
                  </a:cubicBezTo>
                  <a:cubicBezTo>
                    <a:pt x="221" y="12"/>
                    <a:pt x="221" y="16"/>
                    <a:pt x="218" y="16"/>
                  </a:cubicBezTo>
                  <a:cubicBezTo>
                    <a:pt x="214" y="16"/>
                    <a:pt x="210" y="12"/>
                    <a:pt x="206" y="8"/>
                  </a:cubicBezTo>
                  <a:cubicBezTo>
                    <a:pt x="206" y="4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7" name="Google Shape;19487;p13"/>
            <p:cNvSpPr/>
            <p:nvPr/>
          </p:nvSpPr>
          <p:spPr>
            <a:xfrm>
              <a:off x="-4906022" y="138284"/>
              <a:ext cx="8213" cy="4727"/>
            </a:xfrm>
            <a:custGeom>
              <a:avLst/>
              <a:gdLst/>
              <a:ahLst/>
              <a:cxnLst/>
              <a:rect l="l" t="t" r="r" b="b"/>
              <a:pathLst>
                <a:path w="172" h="99" extrusionOk="0">
                  <a:moveTo>
                    <a:pt x="90" y="8"/>
                  </a:moveTo>
                  <a:cubicBezTo>
                    <a:pt x="79" y="12"/>
                    <a:pt x="63" y="16"/>
                    <a:pt x="49" y="16"/>
                  </a:cubicBezTo>
                  <a:lnTo>
                    <a:pt x="27" y="16"/>
                  </a:lnTo>
                  <a:cubicBezTo>
                    <a:pt x="19" y="27"/>
                    <a:pt x="1" y="38"/>
                    <a:pt x="11" y="60"/>
                  </a:cubicBezTo>
                  <a:cubicBezTo>
                    <a:pt x="19" y="50"/>
                    <a:pt x="27" y="45"/>
                    <a:pt x="34" y="45"/>
                  </a:cubicBezTo>
                  <a:cubicBezTo>
                    <a:pt x="37" y="45"/>
                    <a:pt x="45" y="50"/>
                    <a:pt x="53" y="53"/>
                  </a:cubicBezTo>
                  <a:cubicBezTo>
                    <a:pt x="56" y="64"/>
                    <a:pt x="63" y="76"/>
                    <a:pt x="68" y="86"/>
                  </a:cubicBezTo>
                  <a:cubicBezTo>
                    <a:pt x="71" y="83"/>
                    <a:pt x="71" y="83"/>
                    <a:pt x="75" y="83"/>
                  </a:cubicBezTo>
                  <a:cubicBezTo>
                    <a:pt x="79" y="83"/>
                    <a:pt x="82" y="86"/>
                    <a:pt x="82" y="90"/>
                  </a:cubicBezTo>
                  <a:cubicBezTo>
                    <a:pt x="86" y="94"/>
                    <a:pt x="90" y="98"/>
                    <a:pt x="94" y="98"/>
                  </a:cubicBezTo>
                  <a:cubicBezTo>
                    <a:pt x="97" y="98"/>
                    <a:pt x="97" y="94"/>
                    <a:pt x="101" y="94"/>
                  </a:cubicBezTo>
                  <a:cubicBezTo>
                    <a:pt x="113" y="86"/>
                    <a:pt x="90" y="64"/>
                    <a:pt x="105" y="64"/>
                  </a:cubicBezTo>
                  <a:lnTo>
                    <a:pt x="120" y="64"/>
                  </a:lnTo>
                  <a:cubicBezTo>
                    <a:pt x="142" y="64"/>
                    <a:pt x="153" y="42"/>
                    <a:pt x="172" y="42"/>
                  </a:cubicBezTo>
                  <a:cubicBezTo>
                    <a:pt x="158" y="0"/>
                    <a:pt x="120" y="16"/>
                    <a:pt x="90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8" name="Google Shape;19488;p13"/>
            <p:cNvSpPr/>
            <p:nvPr/>
          </p:nvSpPr>
          <p:spPr>
            <a:xfrm>
              <a:off x="-4901390" y="142772"/>
              <a:ext cx="7210" cy="2531"/>
            </a:xfrm>
            <a:custGeom>
              <a:avLst/>
              <a:gdLst/>
              <a:ahLst/>
              <a:cxnLst/>
              <a:rect l="l" t="t" r="r" b="b"/>
              <a:pathLst>
                <a:path w="151" h="53" extrusionOk="0">
                  <a:moveTo>
                    <a:pt x="83" y="0"/>
                  </a:moveTo>
                  <a:cubicBezTo>
                    <a:pt x="68" y="0"/>
                    <a:pt x="53" y="8"/>
                    <a:pt x="19" y="23"/>
                  </a:cubicBezTo>
                  <a:cubicBezTo>
                    <a:pt x="16" y="23"/>
                    <a:pt x="11" y="23"/>
                    <a:pt x="8" y="18"/>
                  </a:cubicBezTo>
                  <a:lnTo>
                    <a:pt x="8" y="18"/>
                  </a:lnTo>
                  <a:cubicBezTo>
                    <a:pt x="0" y="53"/>
                    <a:pt x="27" y="41"/>
                    <a:pt x="42" y="49"/>
                  </a:cubicBezTo>
                  <a:cubicBezTo>
                    <a:pt x="53" y="34"/>
                    <a:pt x="64" y="30"/>
                    <a:pt x="75" y="30"/>
                  </a:cubicBezTo>
                  <a:cubicBezTo>
                    <a:pt x="97" y="30"/>
                    <a:pt x="120" y="49"/>
                    <a:pt x="139" y="49"/>
                  </a:cubicBezTo>
                  <a:cubicBezTo>
                    <a:pt x="142" y="45"/>
                    <a:pt x="146" y="41"/>
                    <a:pt x="150" y="37"/>
                  </a:cubicBezTo>
                  <a:cubicBezTo>
                    <a:pt x="116" y="11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9" name="Google Shape;19489;p13"/>
            <p:cNvSpPr/>
            <p:nvPr/>
          </p:nvSpPr>
          <p:spPr>
            <a:xfrm>
              <a:off x="-4892318" y="141865"/>
              <a:ext cx="3820" cy="2388"/>
            </a:xfrm>
            <a:custGeom>
              <a:avLst/>
              <a:gdLst/>
              <a:ahLst/>
              <a:cxnLst/>
              <a:rect l="l" t="t" r="r" b="b"/>
              <a:pathLst>
                <a:path w="80" h="50" extrusionOk="0">
                  <a:moveTo>
                    <a:pt x="54" y="1"/>
                  </a:moveTo>
                  <a:cubicBezTo>
                    <a:pt x="50" y="1"/>
                    <a:pt x="46" y="4"/>
                    <a:pt x="42" y="4"/>
                  </a:cubicBezTo>
                  <a:cubicBezTo>
                    <a:pt x="35" y="11"/>
                    <a:pt x="28" y="19"/>
                    <a:pt x="23" y="27"/>
                  </a:cubicBezTo>
                  <a:cubicBezTo>
                    <a:pt x="23" y="34"/>
                    <a:pt x="1" y="49"/>
                    <a:pt x="20" y="49"/>
                  </a:cubicBezTo>
                  <a:cubicBezTo>
                    <a:pt x="23" y="49"/>
                    <a:pt x="23" y="49"/>
                    <a:pt x="28" y="46"/>
                  </a:cubicBezTo>
                  <a:cubicBezTo>
                    <a:pt x="42" y="46"/>
                    <a:pt x="57" y="34"/>
                    <a:pt x="72" y="34"/>
                  </a:cubicBezTo>
                  <a:lnTo>
                    <a:pt x="76" y="34"/>
                  </a:lnTo>
                  <a:cubicBezTo>
                    <a:pt x="80" y="11"/>
                    <a:pt x="72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0" name="Google Shape;19490;p13"/>
            <p:cNvSpPr/>
            <p:nvPr/>
          </p:nvSpPr>
          <p:spPr>
            <a:xfrm>
              <a:off x="-5016324" y="203797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8" y="1"/>
                  </a:moveTo>
                  <a:cubicBezTo>
                    <a:pt x="94" y="12"/>
                    <a:pt x="82" y="34"/>
                    <a:pt x="68" y="34"/>
                  </a:cubicBezTo>
                  <a:cubicBezTo>
                    <a:pt x="60" y="34"/>
                    <a:pt x="52" y="27"/>
                    <a:pt x="45" y="5"/>
                  </a:cubicBezTo>
                  <a:lnTo>
                    <a:pt x="37" y="5"/>
                  </a:lnTo>
                  <a:cubicBezTo>
                    <a:pt x="15" y="5"/>
                    <a:pt x="23" y="31"/>
                    <a:pt x="15" y="41"/>
                  </a:cubicBezTo>
                  <a:cubicBezTo>
                    <a:pt x="0" y="72"/>
                    <a:pt x="4" y="101"/>
                    <a:pt x="23" y="131"/>
                  </a:cubicBezTo>
                  <a:cubicBezTo>
                    <a:pt x="52" y="131"/>
                    <a:pt x="56" y="105"/>
                    <a:pt x="75" y="91"/>
                  </a:cubicBezTo>
                  <a:cubicBezTo>
                    <a:pt x="82" y="86"/>
                    <a:pt x="90" y="83"/>
                    <a:pt x="97" y="83"/>
                  </a:cubicBezTo>
                  <a:cubicBezTo>
                    <a:pt x="105" y="83"/>
                    <a:pt x="113" y="86"/>
                    <a:pt x="120" y="94"/>
                  </a:cubicBezTo>
                  <a:cubicBezTo>
                    <a:pt x="127" y="105"/>
                    <a:pt x="131" y="113"/>
                    <a:pt x="135" y="113"/>
                  </a:cubicBezTo>
                  <a:cubicBezTo>
                    <a:pt x="139" y="113"/>
                    <a:pt x="142" y="105"/>
                    <a:pt x="153" y="91"/>
                  </a:cubicBezTo>
                  <a:cubicBezTo>
                    <a:pt x="161" y="64"/>
                    <a:pt x="139" y="41"/>
                    <a:pt x="131" y="19"/>
                  </a:cubicBezTo>
                  <a:cubicBezTo>
                    <a:pt x="123" y="12"/>
                    <a:pt x="116" y="5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1" name="Google Shape;19491;p13"/>
            <p:cNvSpPr/>
            <p:nvPr/>
          </p:nvSpPr>
          <p:spPr>
            <a:xfrm>
              <a:off x="-5010451" y="203080"/>
              <a:ext cx="4679" cy="5061"/>
            </a:xfrm>
            <a:custGeom>
              <a:avLst/>
              <a:gdLst/>
              <a:ahLst/>
              <a:cxnLst/>
              <a:rect l="l" t="t" r="r" b="b"/>
              <a:pathLst>
                <a:path w="98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8"/>
                    <a:pt x="16" y="23"/>
                    <a:pt x="8" y="34"/>
                  </a:cubicBezTo>
                  <a:cubicBezTo>
                    <a:pt x="16" y="56"/>
                    <a:pt x="38" y="79"/>
                    <a:pt x="30" y="106"/>
                  </a:cubicBezTo>
                  <a:lnTo>
                    <a:pt x="34" y="106"/>
                  </a:lnTo>
                  <a:cubicBezTo>
                    <a:pt x="42" y="106"/>
                    <a:pt x="49" y="101"/>
                    <a:pt x="52" y="98"/>
                  </a:cubicBezTo>
                  <a:cubicBezTo>
                    <a:pt x="60" y="94"/>
                    <a:pt x="68" y="90"/>
                    <a:pt x="75" y="90"/>
                  </a:cubicBezTo>
                  <a:cubicBezTo>
                    <a:pt x="79" y="90"/>
                    <a:pt x="86" y="94"/>
                    <a:pt x="94" y="98"/>
                  </a:cubicBezTo>
                  <a:cubicBezTo>
                    <a:pt x="97" y="42"/>
                    <a:pt x="34" y="38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2" name="Google Shape;19492;p13"/>
            <p:cNvSpPr/>
            <p:nvPr/>
          </p:nvSpPr>
          <p:spPr>
            <a:xfrm>
              <a:off x="-5014176" y="201314"/>
              <a:ext cx="2865" cy="2340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60" y="0"/>
                  </a:moveTo>
                  <a:lnTo>
                    <a:pt x="60" y="0"/>
                  </a:lnTo>
                  <a:cubicBezTo>
                    <a:pt x="41" y="19"/>
                    <a:pt x="0" y="8"/>
                    <a:pt x="7" y="48"/>
                  </a:cubicBezTo>
                  <a:lnTo>
                    <a:pt x="23" y="48"/>
                  </a:lnTo>
                  <a:cubicBezTo>
                    <a:pt x="30" y="48"/>
                    <a:pt x="41" y="45"/>
                    <a:pt x="52" y="41"/>
                  </a:cubicBezTo>
                  <a:cubicBezTo>
                    <a:pt x="52" y="26"/>
                    <a:pt x="56" y="15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3" name="Google Shape;19493;p13"/>
            <p:cNvSpPr/>
            <p:nvPr/>
          </p:nvSpPr>
          <p:spPr>
            <a:xfrm>
              <a:off x="-5014176" y="203271"/>
              <a:ext cx="3056" cy="2196"/>
            </a:xfrm>
            <a:custGeom>
              <a:avLst/>
              <a:gdLst/>
              <a:ahLst/>
              <a:cxnLst/>
              <a:rect l="l" t="t" r="r" b="b"/>
              <a:pathLst>
                <a:path w="64" h="46" extrusionOk="0">
                  <a:moveTo>
                    <a:pt x="52" y="0"/>
                  </a:moveTo>
                  <a:cubicBezTo>
                    <a:pt x="41" y="4"/>
                    <a:pt x="30" y="7"/>
                    <a:pt x="23" y="7"/>
                  </a:cubicBezTo>
                  <a:lnTo>
                    <a:pt x="7" y="7"/>
                  </a:lnTo>
                  <a:cubicBezTo>
                    <a:pt x="4" y="7"/>
                    <a:pt x="0" y="12"/>
                    <a:pt x="0" y="16"/>
                  </a:cubicBezTo>
                  <a:cubicBezTo>
                    <a:pt x="7" y="38"/>
                    <a:pt x="15" y="45"/>
                    <a:pt x="23" y="45"/>
                  </a:cubicBezTo>
                  <a:cubicBezTo>
                    <a:pt x="37" y="45"/>
                    <a:pt x="49" y="23"/>
                    <a:pt x="63" y="12"/>
                  </a:cubicBezTo>
                  <a:cubicBezTo>
                    <a:pt x="60" y="7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4" name="Google Shape;19494;p13"/>
            <p:cNvSpPr/>
            <p:nvPr/>
          </p:nvSpPr>
          <p:spPr>
            <a:xfrm>
              <a:off x="-5022245" y="110636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1" y="53"/>
                  </a:moveTo>
                  <a:cubicBezTo>
                    <a:pt x="1" y="56"/>
                    <a:pt x="4" y="56"/>
                    <a:pt x="4" y="56"/>
                  </a:cubicBezTo>
                  <a:lnTo>
                    <a:pt x="1" y="53"/>
                  </a:lnTo>
                  <a:close/>
                  <a:moveTo>
                    <a:pt x="30" y="1"/>
                  </a:moveTo>
                  <a:cubicBezTo>
                    <a:pt x="27" y="1"/>
                    <a:pt x="23" y="4"/>
                    <a:pt x="19" y="8"/>
                  </a:cubicBezTo>
                  <a:cubicBezTo>
                    <a:pt x="8" y="23"/>
                    <a:pt x="8" y="37"/>
                    <a:pt x="4" y="56"/>
                  </a:cubicBezTo>
                  <a:cubicBezTo>
                    <a:pt x="12" y="56"/>
                    <a:pt x="19" y="60"/>
                    <a:pt x="30" y="60"/>
                  </a:cubicBezTo>
                  <a:cubicBezTo>
                    <a:pt x="42" y="60"/>
                    <a:pt x="57" y="53"/>
                    <a:pt x="64" y="41"/>
                  </a:cubicBezTo>
                  <a:cubicBezTo>
                    <a:pt x="72" y="19"/>
                    <a:pt x="42" y="1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5" name="Google Shape;19495;p13"/>
            <p:cNvSpPr/>
            <p:nvPr/>
          </p:nvSpPr>
          <p:spPr>
            <a:xfrm>
              <a:off x="-5023153" y="104906"/>
              <a:ext cx="3295" cy="2579"/>
            </a:xfrm>
            <a:custGeom>
              <a:avLst/>
              <a:gdLst/>
              <a:ahLst/>
              <a:cxnLst/>
              <a:rect l="l" t="t" r="r" b="b"/>
              <a:pathLst>
                <a:path w="69" h="54" extrusionOk="0">
                  <a:moveTo>
                    <a:pt x="1" y="0"/>
                  </a:moveTo>
                  <a:cubicBezTo>
                    <a:pt x="4" y="8"/>
                    <a:pt x="4" y="16"/>
                    <a:pt x="4" y="23"/>
                  </a:cubicBezTo>
                  <a:cubicBezTo>
                    <a:pt x="20" y="31"/>
                    <a:pt x="35" y="53"/>
                    <a:pt x="49" y="53"/>
                  </a:cubicBezTo>
                  <a:cubicBezTo>
                    <a:pt x="57" y="53"/>
                    <a:pt x="65" y="45"/>
                    <a:pt x="68" y="19"/>
                  </a:cubicBezTo>
                  <a:lnTo>
                    <a:pt x="68" y="16"/>
                  </a:lnTo>
                  <a:cubicBezTo>
                    <a:pt x="61" y="19"/>
                    <a:pt x="49" y="19"/>
                    <a:pt x="38" y="19"/>
                  </a:cubicBezTo>
                  <a:cubicBezTo>
                    <a:pt x="27" y="19"/>
                    <a:pt x="12" y="1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6" name="Google Shape;19496;p13"/>
            <p:cNvSpPr/>
            <p:nvPr/>
          </p:nvSpPr>
          <p:spPr>
            <a:xfrm>
              <a:off x="-5059395" y="-18766"/>
              <a:ext cx="8643" cy="4679"/>
            </a:xfrm>
            <a:custGeom>
              <a:avLst/>
              <a:gdLst/>
              <a:ahLst/>
              <a:cxnLst/>
              <a:rect l="l" t="t" r="r" b="b"/>
              <a:pathLst>
                <a:path w="181" h="98" extrusionOk="0">
                  <a:moveTo>
                    <a:pt x="54" y="0"/>
                  </a:moveTo>
                  <a:lnTo>
                    <a:pt x="54" y="0"/>
                  </a:lnTo>
                  <a:cubicBezTo>
                    <a:pt x="57" y="30"/>
                    <a:pt x="46" y="37"/>
                    <a:pt x="28" y="37"/>
                  </a:cubicBezTo>
                  <a:lnTo>
                    <a:pt x="1" y="37"/>
                  </a:lnTo>
                  <a:cubicBezTo>
                    <a:pt x="5" y="56"/>
                    <a:pt x="1" y="78"/>
                    <a:pt x="28" y="78"/>
                  </a:cubicBezTo>
                  <a:lnTo>
                    <a:pt x="42" y="78"/>
                  </a:lnTo>
                  <a:cubicBezTo>
                    <a:pt x="42" y="78"/>
                    <a:pt x="46" y="86"/>
                    <a:pt x="54" y="94"/>
                  </a:cubicBezTo>
                  <a:cubicBezTo>
                    <a:pt x="57" y="94"/>
                    <a:pt x="57" y="97"/>
                    <a:pt x="61" y="97"/>
                  </a:cubicBezTo>
                  <a:cubicBezTo>
                    <a:pt x="91" y="75"/>
                    <a:pt x="125" y="60"/>
                    <a:pt x="166" y="60"/>
                  </a:cubicBezTo>
                  <a:lnTo>
                    <a:pt x="180" y="60"/>
                  </a:lnTo>
                  <a:cubicBezTo>
                    <a:pt x="147" y="23"/>
                    <a:pt x="83" y="45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7" name="Google Shape;19497;p13"/>
            <p:cNvSpPr/>
            <p:nvPr/>
          </p:nvSpPr>
          <p:spPr>
            <a:xfrm>
              <a:off x="-5053474" y="-22729"/>
              <a:ext cx="3438" cy="3104"/>
            </a:xfrm>
            <a:custGeom>
              <a:avLst/>
              <a:gdLst/>
              <a:ahLst/>
              <a:cxnLst/>
              <a:rect l="l" t="t" r="r" b="b"/>
              <a:pathLst>
                <a:path w="72" h="65" extrusionOk="0">
                  <a:moveTo>
                    <a:pt x="4" y="1"/>
                  </a:moveTo>
                  <a:cubicBezTo>
                    <a:pt x="1" y="30"/>
                    <a:pt x="8" y="53"/>
                    <a:pt x="34" y="64"/>
                  </a:cubicBezTo>
                  <a:cubicBezTo>
                    <a:pt x="49" y="61"/>
                    <a:pt x="68" y="61"/>
                    <a:pt x="71" y="42"/>
                  </a:cubicBezTo>
                  <a:cubicBezTo>
                    <a:pt x="61" y="20"/>
                    <a:pt x="42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8" name="Google Shape;19498;p13"/>
            <p:cNvSpPr/>
            <p:nvPr/>
          </p:nvSpPr>
          <p:spPr>
            <a:xfrm>
              <a:off x="-5062212" y="-23780"/>
              <a:ext cx="3772" cy="1862"/>
            </a:xfrm>
            <a:custGeom>
              <a:avLst/>
              <a:gdLst/>
              <a:ahLst/>
              <a:cxnLst/>
              <a:rect l="l" t="t" r="r" b="b"/>
              <a:pathLst>
                <a:path w="79" h="39" extrusionOk="0">
                  <a:moveTo>
                    <a:pt x="34" y="0"/>
                  </a:moveTo>
                  <a:cubicBezTo>
                    <a:pt x="11" y="0"/>
                    <a:pt x="1" y="16"/>
                    <a:pt x="4" y="38"/>
                  </a:cubicBezTo>
                  <a:cubicBezTo>
                    <a:pt x="30" y="30"/>
                    <a:pt x="64" y="38"/>
                    <a:pt x="79" y="8"/>
                  </a:cubicBezTo>
                  <a:cubicBezTo>
                    <a:pt x="75" y="0"/>
                    <a:pt x="68" y="0"/>
                    <a:pt x="64" y="0"/>
                  </a:cubicBezTo>
                  <a:lnTo>
                    <a:pt x="53" y="0"/>
                  </a:lnTo>
                  <a:cubicBezTo>
                    <a:pt x="49" y="0"/>
                    <a:pt x="45" y="4"/>
                    <a:pt x="42" y="4"/>
                  </a:cubicBezTo>
                  <a:cubicBezTo>
                    <a:pt x="42" y="4"/>
                    <a:pt x="37" y="4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9" name="Google Shape;19499;p13"/>
            <p:cNvSpPr/>
            <p:nvPr/>
          </p:nvSpPr>
          <p:spPr>
            <a:xfrm>
              <a:off x="-5278185" y="11708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57" y="0"/>
                  </a:moveTo>
                  <a:cubicBezTo>
                    <a:pt x="49" y="0"/>
                    <a:pt x="41" y="0"/>
                    <a:pt x="34" y="7"/>
                  </a:cubicBezTo>
                  <a:cubicBezTo>
                    <a:pt x="0" y="26"/>
                    <a:pt x="15" y="49"/>
                    <a:pt x="34" y="67"/>
                  </a:cubicBezTo>
                  <a:cubicBezTo>
                    <a:pt x="52" y="56"/>
                    <a:pt x="83" y="63"/>
                    <a:pt x="93" y="37"/>
                  </a:cubicBezTo>
                  <a:cubicBezTo>
                    <a:pt x="79" y="23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0" name="Google Shape;19500;p13"/>
            <p:cNvSpPr/>
            <p:nvPr/>
          </p:nvSpPr>
          <p:spPr>
            <a:xfrm>
              <a:off x="-5283390" y="122192"/>
              <a:ext cx="3629" cy="2435"/>
            </a:xfrm>
            <a:custGeom>
              <a:avLst/>
              <a:gdLst/>
              <a:ahLst/>
              <a:cxnLst/>
              <a:rect l="l" t="t" r="r" b="b"/>
              <a:pathLst>
                <a:path w="76" h="51" extrusionOk="0">
                  <a:moveTo>
                    <a:pt x="72" y="1"/>
                  </a:moveTo>
                  <a:cubicBezTo>
                    <a:pt x="57" y="1"/>
                    <a:pt x="42" y="5"/>
                    <a:pt x="27" y="5"/>
                  </a:cubicBezTo>
                  <a:cubicBezTo>
                    <a:pt x="19" y="16"/>
                    <a:pt x="1" y="31"/>
                    <a:pt x="12" y="42"/>
                  </a:cubicBezTo>
                  <a:cubicBezTo>
                    <a:pt x="19" y="46"/>
                    <a:pt x="23" y="50"/>
                    <a:pt x="27" y="50"/>
                  </a:cubicBezTo>
                  <a:cubicBezTo>
                    <a:pt x="38" y="50"/>
                    <a:pt x="54" y="35"/>
                    <a:pt x="64" y="35"/>
                  </a:cubicBezTo>
                  <a:cubicBezTo>
                    <a:pt x="72" y="23"/>
                    <a:pt x="76" y="1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1" name="Google Shape;19501;p13"/>
            <p:cNvSpPr/>
            <p:nvPr/>
          </p:nvSpPr>
          <p:spPr>
            <a:xfrm>
              <a:off x="-5160386" y="11555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124" y="1"/>
                  </a:moveTo>
                  <a:cubicBezTo>
                    <a:pt x="112" y="12"/>
                    <a:pt x="102" y="19"/>
                    <a:pt x="86" y="19"/>
                  </a:cubicBezTo>
                  <a:lnTo>
                    <a:pt x="68" y="19"/>
                  </a:lnTo>
                  <a:cubicBezTo>
                    <a:pt x="68" y="16"/>
                    <a:pt x="64" y="16"/>
                    <a:pt x="64" y="16"/>
                  </a:cubicBezTo>
                  <a:cubicBezTo>
                    <a:pt x="57" y="16"/>
                    <a:pt x="57" y="19"/>
                    <a:pt x="52" y="27"/>
                  </a:cubicBezTo>
                  <a:cubicBezTo>
                    <a:pt x="49" y="30"/>
                    <a:pt x="49" y="35"/>
                    <a:pt x="42" y="35"/>
                  </a:cubicBezTo>
                  <a:lnTo>
                    <a:pt x="38" y="30"/>
                  </a:lnTo>
                  <a:cubicBezTo>
                    <a:pt x="26" y="49"/>
                    <a:pt x="12" y="64"/>
                    <a:pt x="0" y="79"/>
                  </a:cubicBezTo>
                  <a:cubicBezTo>
                    <a:pt x="19" y="94"/>
                    <a:pt x="16" y="109"/>
                    <a:pt x="12" y="128"/>
                  </a:cubicBezTo>
                  <a:cubicBezTo>
                    <a:pt x="8" y="147"/>
                    <a:pt x="0" y="161"/>
                    <a:pt x="19" y="176"/>
                  </a:cubicBezTo>
                  <a:cubicBezTo>
                    <a:pt x="38" y="142"/>
                    <a:pt x="71" y="124"/>
                    <a:pt x="90" y="94"/>
                  </a:cubicBezTo>
                  <a:cubicBezTo>
                    <a:pt x="97" y="83"/>
                    <a:pt x="105" y="79"/>
                    <a:pt x="109" y="79"/>
                  </a:cubicBezTo>
                  <a:cubicBezTo>
                    <a:pt x="120" y="79"/>
                    <a:pt x="124" y="102"/>
                    <a:pt x="135" y="109"/>
                  </a:cubicBezTo>
                  <a:cubicBezTo>
                    <a:pt x="169" y="68"/>
                    <a:pt x="142" y="35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2" name="Google Shape;19502;p13"/>
            <p:cNvSpPr/>
            <p:nvPr/>
          </p:nvSpPr>
          <p:spPr>
            <a:xfrm>
              <a:off x="-5162726" y="12988"/>
              <a:ext cx="4202" cy="2578"/>
            </a:xfrm>
            <a:custGeom>
              <a:avLst/>
              <a:gdLst/>
              <a:ahLst/>
              <a:cxnLst/>
              <a:rect l="l" t="t" r="r" b="b"/>
              <a:pathLst>
                <a:path w="88" h="54" extrusionOk="0">
                  <a:moveTo>
                    <a:pt x="8" y="0"/>
                  </a:moveTo>
                  <a:cubicBezTo>
                    <a:pt x="4" y="12"/>
                    <a:pt x="1" y="23"/>
                    <a:pt x="1" y="34"/>
                  </a:cubicBezTo>
                  <a:cubicBezTo>
                    <a:pt x="8" y="38"/>
                    <a:pt x="20" y="45"/>
                    <a:pt x="27" y="53"/>
                  </a:cubicBezTo>
                  <a:cubicBezTo>
                    <a:pt x="34" y="53"/>
                    <a:pt x="42" y="53"/>
                    <a:pt x="49" y="49"/>
                  </a:cubicBezTo>
                  <a:cubicBezTo>
                    <a:pt x="61" y="34"/>
                    <a:pt x="75" y="19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3" name="Google Shape;19503;p13"/>
            <p:cNvSpPr/>
            <p:nvPr/>
          </p:nvSpPr>
          <p:spPr>
            <a:xfrm>
              <a:off x="-5167310" y="14611"/>
              <a:ext cx="4632" cy="1815"/>
            </a:xfrm>
            <a:custGeom>
              <a:avLst/>
              <a:gdLst/>
              <a:ahLst/>
              <a:cxnLst/>
              <a:rect l="l" t="t" r="r" b="b"/>
              <a:pathLst>
                <a:path w="97" h="38" extrusionOk="0">
                  <a:moveTo>
                    <a:pt x="0" y="0"/>
                  </a:moveTo>
                  <a:cubicBezTo>
                    <a:pt x="7" y="26"/>
                    <a:pt x="18" y="38"/>
                    <a:pt x="33" y="38"/>
                  </a:cubicBezTo>
                  <a:cubicBezTo>
                    <a:pt x="48" y="38"/>
                    <a:pt x="63" y="26"/>
                    <a:pt x="78" y="23"/>
                  </a:cubicBezTo>
                  <a:cubicBezTo>
                    <a:pt x="85" y="15"/>
                    <a:pt x="90" y="7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4" name="Google Shape;19504;p13"/>
            <p:cNvSpPr/>
            <p:nvPr/>
          </p:nvSpPr>
          <p:spPr>
            <a:xfrm>
              <a:off x="-5164827" y="14611"/>
              <a:ext cx="3390" cy="3247"/>
            </a:xfrm>
            <a:custGeom>
              <a:avLst/>
              <a:gdLst/>
              <a:ahLst/>
              <a:cxnLst/>
              <a:rect l="l" t="t" r="r" b="b"/>
              <a:pathLst>
                <a:path w="71" h="68" extrusionOk="0">
                  <a:moveTo>
                    <a:pt x="45" y="0"/>
                  </a:moveTo>
                  <a:cubicBezTo>
                    <a:pt x="38" y="7"/>
                    <a:pt x="33" y="15"/>
                    <a:pt x="26" y="23"/>
                  </a:cubicBezTo>
                  <a:cubicBezTo>
                    <a:pt x="22" y="33"/>
                    <a:pt x="0" y="49"/>
                    <a:pt x="11" y="60"/>
                  </a:cubicBezTo>
                  <a:cubicBezTo>
                    <a:pt x="19" y="64"/>
                    <a:pt x="22" y="67"/>
                    <a:pt x="26" y="67"/>
                  </a:cubicBezTo>
                  <a:cubicBezTo>
                    <a:pt x="38" y="67"/>
                    <a:pt x="45" y="49"/>
                    <a:pt x="52" y="41"/>
                  </a:cubicBezTo>
                  <a:cubicBezTo>
                    <a:pt x="60" y="33"/>
                    <a:pt x="64" y="26"/>
                    <a:pt x="71" y="19"/>
                  </a:cubicBezTo>
                  <a:cubicBezTo>
                    <a:pt x="64" y="11"/>
                    <a:pt x="52" y="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5" name="Google Shape;19505;p13"/>
            <p:cNvSpPr/>
            <p:nvPr/>
          </p:nvSpPr>
          <p:spPr>
            <a:xfrm>
              <a:off x="-4921015" y="115077"/>
              <a:ext cx="6112" cy="329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101" y="1"/>
                  </a:moveTo>
                  <a:cubicBezTo>
                    <a:pt x="97" y="1"/>
                    <a:pt x="90" y="5"/>
                    <a:pt x="82" y="12"/>
                  </a:cubicBezTo>
                  <a:cubicBezTo>
                    <a:pt x="68" y="23"/>
                    <a:pt x="53" y="34"/>
                    <a:pt x="34" y="34"/>
                  </a:cubicBezTo>
                  <a:lnTo>
                    <a:pt x="27" y="34"/>
                  </a:lnTo>
                  <a:cubicBezTo>
                    <a:pt x="19" y="42"/>
                    <a:pt x="1" y="38"/>
                    <a:pt x="8" y="57"/>
                  </a:cubicBezTo>
                  <a:cubicBezTo>
                    <a:pt x="19" y="65"/>
                    <a:pt x="30" y="68"/>
                    <a:pt x="41" y="68"/>
                  </a:cubicBezTo>
                  <a:cubicBezTo>
                    <a:pt x="49" y="68"/>
                    <a:pt x="56" y="68"/>
                    <a:pt x="63" y="65"/>
                  </a:cubicBezTo>
                  <a:cubicBezTo>
                    <a:pt x="86" y="57"/>
                    <a:pt x="113" y="60"/>
                    <a:pt x="127" y="34"/>
                  </a:cubicBezTo>
                  <a:cubicBezTo>
                    <a:pt x="120" y="2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6" name="Google Shape;19506;p13"/>
            <p:cNvSpPr/>
            <p:nvPr/>
          </p:nvSpPr>
          <p:spPr>
            <a:xfrm>
              <a:off x="-4918007" y="116701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64" y="0"/>
                  </a:moveTo>
                  <a:cubicBezTo>
                    <a:pt x="50" y="26"/>
                    <a:pt x="23" y="23"/>
                    <a:pt x="0" y="31"/>
                  </a:cubicBezTo>
                  <a:cubicBezTo>
                    <a:pt x="19" y="45"/>
                    <a:pt x="31" y="83"/>
                    <a:pt x="57" y="83"/>
                  </a:cubicBezTo>
                  <a:cubicBezTo>
                    <a:pt x="64" y="83"/>
                    <a:pt x="76" y="75"/>
                    <a:pt x="90" y="60"/>
                  </a:cubicBezTo>
                  <a:cubicBezTo>
                    <a:pt x="90" y="45"/>
                    <a:pt x="90" y="31"/>
                    <a:pt x="87" y="19"/>
                  </a:cubicBezTo>
                  <a:cubicBezTo>
                    <a:pt x="79" y="12"/>
                    <a:pt x="72" y="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7" name="Google Shape;19507;p13"/>
            <p:cNvSpPr/>
            <p:nvPr/>
          </p:nvSpPr>
          <p:spPr>
            <a:xfrm>
              <a:off x="-4922066" y="111496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7" y="19"/>
                    <a:pt x="0" y="31"/>
                    <a:pt x="7" y="42"/>
                  </a:cubicBezTo>
                  <a:cubicBezTo>
                    <a:pt x="11" y="50"/>
                    <a:pt x="15" y="50"/>
                    <a:pt x="23" y="50"/>
                  </a:cubicBezTo>
                  <a:cubicBezTo>
                    <a:pt x="26" y="50"/>
                    <a:pt x="30" y="50"/>
                    <a:pt x="33" y="45"/>
                  </a:cubicBezTo>
                  <a:cubicBezTo>
                    <a:pt x="52" y="35"/>
                    <a:pt x="49" y="19"/>
                    <a:pt x="41" y="5"/>
                  </a:cubicBezTo>
                  <a:cubicBezTo>
                    <a:pt x="37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8" name="Google Shape;19508;p13"/>
            <p:cNvSpPr/>
            <p:nvPr/>
          </p:nvSpPr>
          <p:spPr>
            <a:xfrm>
              <a:off x="-4920681" y="114552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30" y="0"/>
                  </a:moveTo>
                  <a:cubicBezTo>
                    <a:pt x="12" y="0"/>
                    <a:pt x="1" y="8"/>
                    <a:pt x="20" y="45"/>
                  </a:cubicBezTo>
                  <a:lnTo>
                    <a:pt x="23" y="45"/>
                  </a:lnTo>
                  <a:cubicBezTo>
                    <a:pt x="34" y="31"/>
                    <a:pt x="46" y="16"/>
                    <a:pt x="61" y="4"/>
                  </a:cubicBezTo>
                  <a:cubicBezTo>
                    <a:pt x="49" y="0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9" name="Google Shape;19509;p13"/>
            <p:cNvSpPr/>
            <p:nvPr/>
          </p:nvSpPr>
          <p:spPr>
            <a:xfrm>
              <a:off x="-5274986" y="10333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26"/>
                    <a:pt x="35" y="33"/>
                    <a:pt x="35" y="52"/>
                  </a:cubicBezTo>
                  <a:cubicBezTo>
                    <a:pt x="42" y="49"/>
                    <a:pt x="49" y="45"/>
                    <a:pt x="57" y="45"/>
                  </a:cubicBezTo>
                  <a:cubicBezTo>
                    <a:pt x="64" y="45"/>
                    <a:pt x="68" y="49"/>
                    <a:pt x="75" y="49"/>
                  </a:cubicBezTo>
                  <a:cubicBezTo>
                    <a:pt x="79" y="33"/>
                    <a:pt x="71" y="26"/>
                    <a:pt x="61" y="19"/>
                  </a:cubicBezTo>
                  <a:lnTo>
                    <a:pt x="49" y="19"/>
                  </a:lnTo>
                  <a:cubicBezTo>
                    <a:pt x="38" y="19"/>
                    <a:pt x="26" y="7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0" name="Google Shape;19510;p13"/>
            <p:cNvSpPr/>
            <p:nvPr/>
          </p:nvSpPr>
          <p:spPr>
            <a:xfrm>
              <a:off x="-5060445" y="62600"/>
              <a:ext cx="8118" cy="13275"/>
            </a:xfrm>
            <a:custGeom>
              <a:avLst/>
              <a:gdLst/>
              <a:ahLst/>
              <a:cxnLst/>
              <a:rect l="l" t="t" r="r" b="b"/>
              <a:pathLst>
                <a:path w="170" h="278" extrusionOk="0">
                  <a:moveTo>
                    <a:pt x="42" y="1"/>
                  </a:moveTo>
                  <a:cubicBezTo>
                    <a:pt x="34" y="5"/>
                    <a:pt x="23" y="8"/>
                    <a:pt x="12" y="12"/>
                  </a:cubicBezTo>
                  <a:cubicBezTo>
                    <a:pt x="12" y="20"/>
                    <a:pt x="12" y="27"/>
                    <a:pt x="16" y="34"/>
                  </a:cubicBezTo>
                  <a:cubicBezTo>
                    <a:pt x="34" y="38"/>
                    <a:pt x="45" y="46"/>
                    <a:pt x="31" y="65"/>
                  </a:cubicBezTo>
                  <a:cubicBezTo>
                    <a:pt x="34" y="72"/>
                    <a:pt x="42" y="75"/>
                    <a:pt x="50" y="75"/>
                  </a:cubicBezTo>
                  <a:cubicBezTo>
                    <a:pt x="50" y="75"/>
                    <a:pt x="53" y="75"/>
                    <a:pt x="57" y="72"/>
                  </a:cubicBezTo>
                  <a:cubicBezTo>
                    <a:pt x="64" y="72"/>
                    <a:pt x="64" y="53"/>
                    <a:pt x="72" y="53"/>
                  </a:cubicBezTo>
                  <a:cubicBezTo>
                    <a:pt x="76" y="53"/>
                    <a:pt x="79" y="53"/>
                    <a:pt x="87" y="60"/>
                  </a:cubicBezTo>
                  <a:cubicBezTo>
                    <a:pt x="95" y="68"/>
                    <a:pt x="98" y="83"/>
                    <a:pt x="95" y="94"/>
                  </a:cubicBezTo>
                  <a:cubicBezTo>
                    <a:pt x="95" y="101"/>
                    <a:pt x="87" y="105"/>
                    <a:pt x="83" y="105"/>
                  </a:cubicBezTo>
                  <a:cubicBezTo>
                    <a:pt x="76" y="105"/>
                    <a:pt x="68" y="101"/>
                    <a:pt x="64" y="101"/>
                  </a:cubicBezTo>
                  <a:cubicBezTo>
                    <a:pt x="57" y="101"/>
                    <a:pt x="50" y="98"/>
                    <a:pt x="42" y="98"/>
                  </a:cubicBezTo>
                  <a:cubicBezTo>
                    <a:pt x="31" y="101"/>
                    <a:pt x="23" y="105"/>
                    <a:pt x="12" y="109"/>
                  </a:cubicBezTo>
                  <a:cubicBezTo>
                    <a:pt x="0" y="165"/>
                    <a:pt x="57" y="222"/>
                    <a:pt x="19" y="277"/>
                  </a:cubicBezTo>
                  <a:cubicBezTo>
                    <a:pt x="60" y="270"/>
                    <a:pt x="98" y="258"/>
                    <a:pt x="109" y="210"/>
                  </a:cubicBezTo>
                  <a:cubicBezTo>
                    <a:pt x="95" y="203"/>
                    <a:pt x="83" y="199"/>
                    <a:pt x="68" y="191"/>
                  </a:cubicBezTo>
                  <a:cubicBezTo>
                    <a:pt x="57" y="184"/>
                    <a:pt x="57" y="177"/>
                    <a:pt x="57" y="165"/>
                  </a:cubicBezTo>
                  <a:cubicBezTo>
                    <a:pt x="60" y="154"/>
                    <a:pt x="64" y="146"/>
                    <a:pt x="76" y="146"/>
                  </a:cubicBezTo>
                  <a:cubicBezTo>
                    <a:pt x="79" y="146"/>
                    <a:pt x="83" y="150"/>
                    <a:pt x="87" y="150"/>
                  </a:cubicBezTo>
                  <a:cubicBezTo>
                    <a:pt x="90" y="154"/>
                    <a:pt x="95" y="158"/>
                    <a:pt x="98" y="158"/>
                  </a:cubicBezTo>
                  <a:cubicBezTo>
                    <a:pt x="109" y="158"/>
                    <a:pt x="117" y="150"/>
                    <a:pt x="124" y="143"/>
                  </a:cubicBezTo>
                  <a:cubicBezTo>
                    <a:pt x="131" y="135"/>
                    <a:pt x="139" y="127"/>
                    <a:pt x="147" y="127"/>
                  </a:cubicBezTo>
                  <a:cubicBezTo>
                    <a:pt x="150" y="127"/>
                    <a:pt x="157" y="132"/>
                    <a:pt x="165" y="139"/>
                  </a:cubicBezTo>
                  <a:cubicBezTo>
                    <a:pt x="169" y="127"/>
                    <a:pt x="165" y="117"/>
                    <a:pt x="157" y="109"/>
                  </a:cubicBezTo>
                  <a:cubicBezTo>
                    <a:pt x="128" y="65"/>
                    <a:pt x="105" y="12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1" name="Google Shape;19511;p13"/>
            <p:cNvSpPr/>
            <p:nvPr/>
          </p:nvSpPr>
          <p:spPr>
            <a:xfrm>
              <a:off x="-5057771" y="68664"/>
              <a:ext cx="5253" cy="3963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91" y="0"/>
                  </a:moveTo>
                  <a:cubicBezTo>
                    <a:pt x="83" y="0"/>
                    <a:pt x="75" y="8"/>
                    <a:pt x="68" y="16"/>
                  </a:cubicBezTo>
                  <a:cubicBezTo>
                    <a:pt x="61" y="23"/>
                    <a:pt x="53" y="31"/>
                    <a:pt x="42" y="31"/>
                  </a:cubicBezTo>
                  <a:cubicBezTo>
                    <a:pt x="39" y="31"/>
                    <a:pt x="34" y="27"/>
                    <a:pt x="31" y="23"/>
                  </a:cubicBezTo>
                  <a:cubicBezTo>
                    <a:pt x="27" y="23"/>
                    <a:pt x="23" y="19"/>
                    <a:pt x="20" y="19"/>
                  </a:cubicBezTo>
                  <a:cubicBezTo>
                    <a:pt x="8" y="19"/>
                    <a:pt x="4" y="27"/>
                    <a:pt x="1" y="38"/>
                  </a:cubicBezTo>
                  <a:cubicBezTo>
                    <a:pt x="1" y="50"/>
                    <a:pt x="1" y="57"/>
                    <a:pt x="12" y="64"/>
                  </a:cubicBezTo>
                  <a:cubicBezTo>
                    <a:pt x="27" y="72"/>
                    <a:pt x="39" y="76"/>
                    <a:pt x="53" y="83"/>
                  </a:cubicBezTo>
                  <a:cubicBezTo>
                    <a:pt x="94" y="76"/>
                    <a:pt x="106" y="45"/>
                    <a:pt x="109" y="12"/>
                  </a:cubicBezTo>
                  <a:cubicBezTo>
                    <a:pt x="101" y="5"/>
                    <a:pt x="94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2" name="Google Shape;19512;p13"/>
            <p:cNvSpPr/>
            <p:nvPr/>
          </p:nvSpPr>
          <p:spPr>
            <a:xfrm>
              <a:off x="-4980464" y="-91251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57" y="0"/>
                  </a:moveTo>
                  <a:cubicBezTo>
                    <a:pt x="45" y="0"/>
                    <a:pt x="38" y="0"/>
                    <a:pt x="30" y="4"/>
                  </a:cubicBezTo>
                  <a:cubicBezTo>
                    <a:pt x="16" y="16"/>
                    <a:pt x="0" y="26"/>
                    <a:pt x="8" y="49"/>
                  </a:cubicBezTo>
                  <a:cubicBezTo>
                    <a:pt x="8" y="52"/>
                    <a:pt x="19" y="60"/>
                    <a:pt x="23" y="60"/>
                  </a:cubicBezTo>
                  <a:lnTo>
                    <a:pt x="26" y="60"/>
                  </a:lnTo>
                  <a:cubicBezTo>
                    <a:pt x="45" y="60"/>
                    <a:pt x="38" y="38"/>
                    <a:pt x="49" y="30"/>
                  </a:cubicBezTo>
                  <a:cubicBezTo>
                    <a:pt x="57" y="23"/>
                    <a:pt x="68" y="16"/>
                    <a:pt x="83" y="4"/>
                  </a:cubicBezTo>
                  <a:cubicBezTo>
                    <a:pt x="71" y="0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3" name="Google Shape;19513;p13"/>
            <p:cNvSpPr/>
            <p:nvPr/>
          </p:nvSpPr>
          <p:spPr>
            <a:xfrm>
              <a:off x="-5000997" y="-151225"/>
              <a:ext cx="6828" cy="3581"/>
            </a:xfrm>
            <a:custGeom>
              <a:avLst/>
              <a:gdLst/>
              <a:ahLst/>
              <a:cxnLst/>
              <a:rect l="l" t="t" r="r" b="b"/>
              <a:pathLst>
                <a:path w="143" h="75" extrusionOk="0">
                  <a:moveTo>
                    <a:pt x="72" y="0"/>
                  </a:moveTo>
                  <a:cubicBezTo>
                    <a:pt x="64" y="0"/>
                    <a:pt x="56" y="4"/>
                    <a:pt x="53" y="23"/>
                  </a:cubicBezTo>
                  <a:cubicBezTo>
                    <a:pt x="45" y="42"/>
                    <a:pt x="1" y="60"/>
                    <a:pt x="53" y="75"/>
                  </a:cubicBezTo>
                  <a:cubicBezTo>
                    <a:pt x="61" y="71"/>
                    <a:pt x="68" y="71"/>
                    <a:pt x="79" y="71"/>
                  </a:cubicBezTo>
                  <a:lnTo>
                    <a:pt x="113" y="71"/>
                  </a:lnTo>
                  <a:cubicBezTo>
                    <a:pt x="120" y="71"/>
                    <a:pt x="128" y="71"/>
                    <a:pt x="135" y="68"/>
                  </a:cubicBezTo>
                  <a:cubicBezTo>
                    <a:pt x="142" y="38"/>
                    <a:pt x="113" y="30"/>
                    <a:pt x="98" y="16"/>
                  </a:cubicBezTo>
                  <a:cubicBezTo>
                    <a:pt x="87" y="8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4" name="Google Shape;19514;p13"/>
            <p:cNvSpPr/>
            <p:nvPr/>
          </p:nvSpPr>
          <p:spPr>
            <a:xfrm>
              <a:off x="-5024872" y="10972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22" y="1"/>
                  </a:moveTo>
                  <a:cubicBezTo>
                    <a:pt x="0" y="42"/>
                    <a:pt x="26" y="60"/>
                    <a:pt x="56" y="72"/>
                  </a:cubicBezTo>
                  <a:lnTo>
                    <a:pt x="59" y="75"/>
                  </a:lnTo>
                  <a:cubicBezTo>
                    <a:pt x="63" y="56"/>
                    <a:pt x="63" y="42"/>
                    <a:pt x="74" y="27"/>
                  </a:cubicBezTo>
                  <a:lnTo>
                    <a:pt x="71" y="27"/>
                  </a:lnTo>
                  <a:cubicBezTo>
                    <a:pt x="59" y="27"/>
                    <a:pt x="52" y="23"/>
                    <a:pt x="48" y="15"/>
                  </a:cubicBezTo>
                  <a:cubicBezTo>
                    <a:pt x="40" y="8"/>
                    <a:pt x="33" y="1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5" name="Google Shape;19515;p13"/>
            <p:cNvSpPr/>
            <p:nvPr/>
          </p:nvSpPr>
          <p:spPr>
            <a:xfrm>
              <a:off x="-4945320" y="-37723"/>
              <a:ext cx="2961" cy="3104"/>
            </a:xfrm>
            <a:custGeom>
              <a:avLst/>
              <a:gdLst/>
              <a:ahLst/>
              <a:cxnLst/>
              <a:rect l="l" t="t" r="r" b="b"/>
              <a:pathLst>
                <a:path w="62" h="65" extrusionOk="0">
                  <a:moveTo>
                    <a:pt x="1" y="1"/>
                  </a:moveTo>
                  <a:cubicBezTo>
                    <a:pt x="20" y="16"/>
                    <a:pt x="1" y="64"/>
                    <a:pt x="31" y="64"/>
                  </a:cubicBezTo>
                  <a:cubicBezTo>
                    <a:pt x="39" y="64"/>
                    <a:pt x="46" y="61"/>
                    <a:pt x="61" y="57"/>
                  </a:cubicBezTo>
                  <a:cubicBezTo>
                    <a:pt x="57" y="27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6" name="Google Shape;19516;p13"/>
            <p:cNvSpPr/>
            <p:nvPr/>
          </p:nvSpPr>
          <p:spPr>
            <a:xfrm>
              <a:off x="-5029551" y="115268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60" y="1"/>
                  </a:moveTo>
                  <a:lnTo>
                    <a:pt x="60" y="4"/>
                  </a:lnTo>
                  <a:cubicBezTo>
                    <a:pt x="49" y="30"/>
                    <a:pt x="0" y="56"/>
                    <a:pt x="57" y="90"/>
                  </a:cubicBezTo>
                  <a:cubicBezTo>
                    <a:pt x="60" y="61"/>
                    <a:pt x="57" y="34"/>
                    <a:pt x="71" y="11"/>
                  </a:cubicBezTo>
                  <a:cubicBezTo>
                    <a:pt x="68" y="8"/>
                    <a:pt x="68" y="4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7" name="Google Shape;19517;p13"/>
            <p:cNvSpPr/>
            <p:nvPr/>
          </p:nvSpPr>
          <p:spPr>
            <a:xfrm>
              <a:off x="-5030649" y="113836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27" y="1"/>
                  </a:moveTo>
                  <a:cubicBezTo>
                    <a:pt x="23" y="1"/>
                    <a:pt x="16" y="5"/>
                    <a:pt x="12" y="8"/>
                  </a:cubicBezTo>
                  <a:cubicBezTo>
                    <a:pt x="1" y="19"/>
                    <a:pt x="12" y="31"/>
                    <a:pt x="20" y="38"/>
                  </a:cubicBezTo>
                  <a:cubicBezTo>
                    <a:pt x="27" y="41"/>
                    <a:pt x="31" y="46"/>
                    <a:pt x="38" y="46"/>
                  </a:cubicBezTo>
                  <a:cubicBezTo>
                    <a:pt x="42" y="46"/>
                    <a:pt x="46" y="46"/>
                    <a:pt x="46" y="41"/>
                  </a:cubicBezTo>
                  <a:cubicBezTo>
                    <a:pt x="61" y="31"/>
                    <a:pt x="49" y="15"/>
                    <a:pt x="38" y="5"/>
                  </a:cubicBezTo>
                  <a:cubicBezTo>
                    <a:pt x="38" y="1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8" name="Google Shape;19518;p13"/>
            <p:cNvSpPr/>
            <p:nvPr/>
          </p:nvSpPr>
          <p:spPr>
            <a:xfrm>
              <a:off x="-5027402" y="114218"/>
              <a:ext cx="3390" cy="2531"/>
            </a:xfrm>
            <a:custGeom>
              <a:avLst/>
              <a:gdLst/>
              <a:ahLst/>
              <a:cxnLst/>
              <a:rect l="l" t="t" r="r" b="b"/>
              <a:pathLst>
                <a:path w="71" h="53" extrusionOk="0">
                  <a:moveTo>
                    <a:pt x="12" y="0"/>
                  </a:moveTo>
                  <a:cubicBezTo>
                    <a:pt x="4" y="0"/>
                    <a:pt x="0" y="4"/>
                    <a:pt x="15" y="19"/>
                  </a:cubicBezTo>
                  <a:lnTo>
                    <a:pt x="15" y="23"/>
                  </a:lnTo>
                  <a:cubicBezTo>
                    <a:pt x="23" y="26"/>
                    <a:pt x="23" y="30"/>
                    <a:pt x="26" y="33"/>
                  </a:cubicBezTo>
                  <a:cubicBezTo>
                    <a:pt x="38" y="41"/>
                    <a:pt x="45" y="45"/>
                    <a:pt x="53" y="52"/>
                  </a:cubicBezTo>
                  <a:cubicBezTo>
                    <a:pt x="71" y="26"/>
                    <a:pt x="57" y="11"/>
                    <a:pt x="38" y="0"/>
                  </a:cubicBezTo>
                  <a:cubicBezTo>
                    <a:pt x="34" y="4"/>
                    <a:pt x="34" y="4"/>
                    <a:pt x="31" y="4"/>
                  </a:cubicBezTo>
                  <a:lnTo>
                    <a:pt x="19" y="4"/>
                  </a:lnTo>
                  <a:cubicBezTo>
                    <a:pt x="15" y="0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9" name="Google Shape;19519;p13"/>
            <p:cNvSpPr/>
            <p:nvPr/>
          </p:nvSpPr>
          <p:spPr>
            <a:xfrm>
              <a:off x="-5057771" y="-108059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42" y="1"/>
                  </a:moveTo>
                  <a:cubicBezTo>
                    <a:pt x="31" y="9"/>
                    <a:pt x="16" y="19"/>
                    <a:pt x="1" y="28"/>
                  </a:cubicBezTo>
                  <a:cubicBezTo>
                    <a:pt x="1" y="54"/>
                    <a:pt x="23" y="64"/>
                    <a:pt x="42" y="76"/>
                  </a:cubicBezTo>
                  <a:cubicBezTo>
                    <a:pt x="39" y="54"/>
                    <a:pt x="65" y="2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0" name="Google Shape;19520;p13"/>
            <p:cNvSpPr/>
            <p:nvPr/>
          </p:nvSpPr>
          <p:spPr>
            <a:xfrm>
              <a:off x="-4869589" y="144205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41" y="0"/>
                  </a:moveTo>
                  <a:cubicBezTo>
                    <a:pt x="26" y="11"/>
                    <a:pt x="0" y="11"/>
                    <a:pt x="0" y="33"/>
                  </a:cubicBezTo>
                  <a:cubicBezTo>
                    <a:pt x="0" y="60"/>
                    <a:pt x="33" y="49"/>
                    <a:pt x="45" y="64"/>
                  </a:cubicBezTo>
                  <a:lnTo>
                    <a:pt x="49" y="64"/>
                  </a:lnTo>
                  <a:cubicBezTo>
                    <a:pt x="75" y="41"/>
                    <a:pt x="67" y="1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1" name="Google Shape;19521;p13"/>
            <p:cNvSpPr/>
            <p:nvPr/>
          </p:nvSpPr>
          <p:spPr>
            <a:xfrm>
              <a:off x="-4875844" y="141722"/>
              <a:ext cx="3915" cy="3915"/>
            </a:xfrm>
            <a:custGeom>
              <a:avLst/>
              <a:gdLst/>
              <a:ahLst/>
              <a:cxnLst/>
              <a:rect l="l" t="t" r="r" b="b"/>
              <a:pathLst>
                <a:path w="82" h="82" extrusionOk="0">
                  <a:moveTo>
                    <a:pt x="56" y="0"/>
                  </a:moveTo>
                  <a:cubicBezTo>
                    <a:pt x="37" y="22"/>
                    <a:pt x="0" y="33"/>
                    <a:pt x="19" y="82"/>
                  </a:cubicBezTo>
                  <a:cubicBezTo>
                    <a:pt x="33" y="56"/>
                    <a:pt x="52" y="40"/>
                    <a:pt x="78" y="40"/>
                  </a:cubicBezTo>
                  <a:lnTo>
                    <a:pt x="82" y="40"/>
                  </a:lnTo>
                  <a:cubicBezTo>
                    <a:pt x="75" y="26"/>
                    <a:pt x="71" y="11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2" name="Google Shape;19522;p13"/>
            <p:cNvSpPr/>
            <p:nvPr/>
          </p:nvSpPr>
          <p:spPr>
            <a:xfrm>
              <a:off x="-5035806" y="251260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34" y="1"/>
                  </a:moveTo>
                  <a:cubicBezTo>
                    <a:pt x="15" y="27"/>
                    <a:pt x="31" y="68"/>
                    <a:pt x="0" y="87"/>
                  </a:cubicBezTo>
                  <a:cubicBezTo>
                    <a:pt x="19" y="117"/>
                    <a:pt x="34" y="132"/>
                    <a:pt x="57" y="132"/>
                  </a:cubicBezTo>
                  <a:cubicBezTo>
                    <a:pt x="72" y="132"/>
                    <a:pt x="90" y="120"/>
                    <a:pt x="109" y="94"/>
                  </a:cubicBezTo>
                  <a:cubicBezTo>
                    <a:pt x="53" y="94"/>
                    <a:pt x="76" y="23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3" name="Google Shape;19523;p13"/>
            <p:cNvSpPr/>
            <p:nvPr/>
          </p:nvSpPr>
          <p:spPr>
            <a:xfrm>
              <a:off x="-4979223" y="126298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53" y="1"/>
                  </a:moveTo>
                  <a:cubicBezTo>
                    <a:pt x="23" y="1"/>
                    <a:pt x="31" y="49"/>
                    <a:pt x="0" y="54"/>
                  </a:cubicBezTo>
                  <a:cubicBezTo>
                    <a:pt x="23" y="68"/>
                    <a:pt x="42" y="72"/>
                    <a:pt x="53" y="72"/>
                  </a:cubicBezTo>
                  <a:cubicBezTo>
                    <a:pt x="71" y="72"/>
                    <a:pt x="79" y="58"/>
                    <a:pt x="79" y="23"/>
                  </a:cubicBezTo>
                  <a:cubicBezTo>
                    <a:pt x="76" y="16"/>
                    <a:pt x="68" y="9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4" name="Google Shape;19524;p13"/>
            <p:cNvSpPr/>
            <p:nvPr/>
          </p:nvSpPr>
          <p:spPr>
            <a:xfrm>
              <a:off x="-4979748" y="124914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5" y="0"/>
                  </a:moveTo>
                  <a:cubicBezTo>
                    <a:pt x="42" y="0"/>
                    <a:pt x="37" y="0"/>
                    <a:pt x="34" y="4"/>
                  </a:cubicBezTo>
                  <a:cubicBezTo>
                    <a:pt x="42" y="26"/>
                    <a:pt x="34" y="42"/>
                    <a:pt x="8" y="42"/>
                  </a:cubicBezTo>
                  <a:lnTo>
                    <a:pt x="4" y="42"/>
                  </a:lnTo>
                  <a:cubicBezTo>
                    <a:pt x="1" y="56"/>
                    <a:pt x="1" y="71"/>
                    <a:pt x="11" y="83"/>
                  </a:cubicBezTo>
                  <a:cubicBezTo>
                    <a:pt x="42" y="78"/>
                    <a:pt x="34" y="30"/>
                    <a:pt x="64" y="30"/>
                  </a:cubicBezTo>
                  <a:lnTo>
                    <a:pt x="71" y="30"/>
                  </a:lnTo>
                  <a:cubicBezTo>
                    <a:pt x="79" y="23"/>
                    <a:pt x="82" y="16"/>
                    <a:pt x="90" y="8"/>
                  </a:cubicBezTo>
                  <a:cubicBezTo>
                    <a:pt x="75" y="8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5" name="Google Shape;19525;p13"/>
            <p:cNvSpPr/>
            <p:nvPr/>
          </p:nvSpPr>
          <p:spPr>
            <a:xfrm>
              <a:off x="-4949761" y="-44885"/>
              <a:ext cx="5730" cy="3104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79" y="1"/>
                  </a:moveTo>
                  <a:cubicBezTo>
                    <a:pt x="64" y="1"/>
                    <a:pt x="49" y="5"/>
                    <a:pt x="30" y="13"/>
                  </a:cubicBezTo>
                  <a:cubicBezTo>
                    <a:pt x="19" y="20"/>
                    <a:pt x="1" y="23"/>
                    <a:pt x="11" y="46"/>
                  </a:cubicBezTo>
                  <a:cubicBezTo>
                    <a:pt x="15" y="54"/>
                    <a:pt x="27" y="65"/>
                    <a:pt x="30" y="65"/>
                  </a:cubicBezTo>
                  <a:cubicBezTo>
                    <a:pt x="53" y="28"/>
                    <a:pt x="105" y="65"/>
                    <a:pt x="120" y="23"/>
                  </a:cubicBezTo>
                  <a:cubicBezTo>
                    <a:pt x="109" y="5"/>
                    <a:pt x="94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6" name="Google Shape;19526;p13"/>
            <p:cNvSpPr/>
            <p:nvPr/>
          </p:nvSpPr>
          <p:spPr>
            <a:xfrm>
              <a:off x="-5425446" y="-103188"/>
              <a:ext cx="4345" cy="5873"/>
            </a:xfrm>
            <a:custGeom>
              <a:avLst/>
              <a:gdLst/>
              <a:ahLst/>
              <a:cxnLst/>
              <a:rect l="l" t="t" r="r" b="b"/>
              <a:pathLst>
                <a:path w="91" h="12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64"/>
                    <a:pt x="53" y="93"/>
                    <a:pt x="90" y="123"/>
                  </a:cubicBezTo>
                  <a:cubicBezTo>
                    <a:pt x="79" y="78"/>
                    <a:pt x="82" y="26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7" name="Google Shape;19527;p13"/>
            <p:cNvSpPr/>
            <p:nvPr/>
          </p:nvSpPr>
          <p:spPr>
            <a:xfrm>
              <a:off x="-5262858" y="284637"/>
              <a:ext cx="3629" cy="4154"/>
            </a:xfrm>
            <a:custGeom>
              <a:avLst/>
              <a:gdLst/>
              <a:ahLst/>
              <a:cxnLst/>
              <a:rect l="l" t="t" r="r" b="b"/>
              <a:pathLst>
                <a:path w="76" h="87" extrusionOk="0">
                  <a:moveTo>
                    <a:pt x="34" y="1"/>
                  </a:moveTo>
                  <a:lnTo>
                    <a:pt x="34" y="1"/>
                  </a:lnTo>
                  <a:cubicBezTo>
                    <a:pt x="38" y="35"/>
                    <a:pt x="8" y="46"/>
                    <a:pt x="0" y="72"/>
                  </a:cubicBezTo>
                  <a:cubicBezTo>
                    <a:pt x="12" y="83"/>
                    <a:pt x="23" y="87"/>
                    <a:pt x="31" y="87"/>
                  </a:cubicBezTo>
                  <a:cubicBezTo>
                    <a:pt x="45" y="87"/>
                    <a:pt x="53" y="80"/>
                    <a:pt x="64" y="65"/>
                  </a:cubicBezTo>
                  <a:cubicBezTo>
                    <a:pt x="68" y="53"/>
                    <a:pt x="68" y="42"/>
                    <a:pt x="72" y="30"/>
                  </a:cubicBezTo>
                  <a:cubicBezTo>
                    <a:pt x="76" y="1"/>
                    <a:pt x="50" y="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8" name="Google Shape;19528;p13"/>
            <p:cNvSpPr/>
            <p:nvPr/>
          </p:nvSpPr>
          <p:spPr>
            <a:xfrm>
              <a:off x="-5266057" y="290367"/>
              <a:ext cx="3820" cy="4297"/>
            </a:xfrm>
            <a:custGeom>
              <a:avLst/>
              <a:gdLst/>
              <a:ahLst/>
              <a:cxnLst/>
              <a:rect l="l" t="t" r="r" b="b"/>
              <a:pathLst>
                <a:path w="80" h="90" extrusionOk="0">
                  <a:moveTo>
                    <a:pt x="8" y="0"/>
                  </a:moveTo>
                  <a:cubicBezTo>
                    <a:pt x="5" y="5"/>
                    <a:pt x="5" y="8"/>
                    <a:pt x="0" y="8"/>
                  </a:cubicBezTo>
                  <a:cubicBezTo>
                    <a:pt x="19" y="31"/>
                    <a:pt x="19" y="60"/>
                    <a:pt x="15" y="86"/>
                  </a:cubicBezTo>
                  <a:cubicBezTo>
                    <a:pt x="23" y="90"/>
                    <a:pt x="31" y="90"/>
                    <a:pt x="34" y="90"/>
                  </a:cubicBezTo>
                  <a:cubicBezTo>
                    <a:pt x="53" y="90"/>
                    <a:pt x="67" y="76"/>
                    <a:pt x="79" y="60"/>
                  </a:cubicBezTo>
                  <a:cubicBezTo>
                    <a:pt x="72" y="50"/>
                    <a:pt x="60" y="41"/>
                    <a:pt x="64" y="27"/>
                  </a:cubicBezTo>
                  <a:cubicBezTo>
                    <a:pt x="41" y="27"/>
                    <a:pt x="23" y="19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9" name="Google Shape;19529;p13"/>
            <p:cNvSpPr/>
            <p:nvPr/>
          </p:nvSpPr>
          <p:spPr>
            <a:xfrm>
              <a:off x="-5203218" y="236267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41" y="1"/>
                  </a:moveTo>
                  <a:cubicBezTo>
                    <a:pt x="38" y="1"/>
                    <a:pt x="34" y="5"/>
                    <a:pt x="30" y="5"/>
                  </a:cubicBezTo>
                  <a:cubicBezTo>
                    <a:pt x="19" y="12"/>
                    <a:pt x="0" y="16"/>
                    <a:pt x="4" y="34"/>
                  </a:cubicBezTo>
                  <a:cubicBezTo>
                    <a:pt x="7" y="39"/>
                    <a:pt x="12" y="42"/>
                    <a:pt x="15" y="42"/>
                  </a:cubicBezTo>
                  <a:cubicBezTo>
                    <a:pt x="15" y="42"/>
                    <a:pt x="19" y="42"/>
                    <a:pt x="23" y="39"/>
                  </a:cubicBezTo>
                  <a:lnTo>
                    <a:pt x="34" y="39"/>
                  </a:lnTo>
                  <a:cubicBezTo>
                    <a:pt x="52" y="39"/>
                    <a:pt x="57" y="53"/>
                    <a:pt x="64" y="68"/>
                  </a:cubicBezTo>
                  <a:cubicBezTo>
                    <a:pt x="75" y="91"/>
                    <a:pt x="86" y="113"/>
                    <a:pt x="109" y="128"/>
                  </a:cubicBezTo>
                  <a:cubicBezTo>
                    <a:pt x="112" y="132"/>
                    <a:pt x="116" y="136"/>
                    <a:pt x="120" y="139"/>
                  </a:cubicBezTo>
                  <a:cubicBezTo>
                    <a:pt x="138" y="154"/>
                    <a:pt x="157" y="169"/>
                    <a:pt x="176" y="184"/>
                  </a:cubicBezTo>
                  <a:lnTo>
                    <a:pt x="180" y="184"/>
                  </a:lnTo>
                  <a:cubicBezTo>
                    <a:pt x="183" y="162"/>
                    <a:pt x="183" y="143"/>
                    <a:pt x="172" y="124"/>
                  </a:cubicBezTo>
                  <a:cubicBezTo>
                    <a:pt x="154" y="91"/>
                    <a:pt x="135" y="61"/>
                    <a:pt x="138" y="23"/>
                  </a:cubicBezTo>
                  <a:lnTo>
                    <a:pt x="138" y="16"/>
                  </a:lnTo>
                  <a:cubicBezTo>
                    <a:pt x="135" y="20"/>
                    <a:pt x="131" y="23"/>
                    <a:pt x="131" y="27"/>
                  </a:cubicBezTo>
                  <a:cubicBezTo>
                    <a:pt x="109" y="39"/>
                    <a:pt x="97" y="46"/>
                    <a:pt x="86" y="46"/>
                  </a:cubicBezTo>
                  <a:cubicBezTo>
                    <a:pt x="71" y="46"/>
                    <a:pt x="64" y="34"/>
                    <a:pt x="49" y="5"/>
                  </a:cubicBezTo>
                  <a:cubicBezTo>
                    <a:pt x="49" y="5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0" name="Google Shape;19530;p13"/>
            <p:cNvSpPr/>
            <p:nvPr/>
          </p:nvSpPr>
          <p:spPr>
            <a:xfrm>
              <a:off x="-5199828" y="242904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49" y="0"/>
                  </a:moveTo>
                  <a:cubicBezTo>
                    <a:pt x="41" y="19"/>
                    <a:pt x="0" y="19"/>
                    <a:pt x="12" y="38"/>
                  </a:cubicBezTo>
                  <a:cubicBezTo>
                    <a:pt x="31" y="71"/>
                    <a:pt x="8" y="116"/>
                    <a:pt x="41" y="142"/>
                  </a:cubicBezTo>
                  <a:cubicBezTo>
                    <a:pt x="45" y="146"/>
                    <a:pt x="57" y="146"/>
                    <a:pt x="64" y="150"/>
                  </a:cubicBezTo>
                  <a:cubicBezTo>
                    <a:pt x="64" y="150"/>
                    <a:pt x="64" y="146"/>
                    <a:pt x="67" y="146"/>
                  </a:cubicBezTo>
                  <a:cubicBezTo>
                    <a:pt x="101" y="131"/>
                    <a:pt x="98" y="97"/>
                    <a:pt x="109" y="67"/>
                  </a:cubicBezTo>
                  <a:lnTo>
                    <a:pt x="109" y="49"/>
                  </a:lnTo>
                  <a:lnTo>
                    <a:pt x="105" y="45"/>
                  </a:lnTo>
                  <a:cubicBezTo>
                    <a:pt x="86" y="30"/>
                    <a:pt x="67" y="15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1" name="Google Shape;19531;p13"/>
            <p:cNvSpPr/>
            <p:nvPr/>
          </p:nvSpPr>
          <p:spPr>
            <a:xfrm>
              <a:off x="-5202167" y="238081"/>
              <a:ext cx="4154" cy="5396"/>
            </a:xfrm>
            <a:custGeom>
              <a:avLst/>
              <a:gdLst/>
              <a:ahLst/>
              <a:cxnLst/>
              <a:rect l="l" t="t" r="r" b="b"/>
              <a:pathLst>
                <a:path w="87" h="113" extrusionOk="0">
                  <a:moveTo>
                    <a:pt x="1" y="1"/>
                  </a:moveTo>
                  <a:cubicBezTo>
                    <a:pt x="30" y="23"/>
                    <a:pt x="8" y="53"/>
                    <a:pt x="19" y="79"/>
                  </a:cubicBezTo>
                  <a:cubicBezTo>
                    <a:pt x="23" y="105"/>
                    <a:pt x="30" y="113"/>
                    <a:pt x="42" y="113"/>
                  </a:cubicBezTo>
                  <a:cubicBezTo>
                    <a:pt x="53" y="113"/>
                    <a:pt x="71" y="98"/>
                    <a:pt x="87" y="90"/>
                  </a:cubicBezTo>
                  <a:cubicBezTo>
                    <a:pt x="64" y="75"/>
                    <a:pt x="53" y="53"/>
                    <a:pt x="42" y="30"/>
                  </a:cubicBezTo>
                  <a:cubicBezTo>
                    <a:pt x="35" y="15"/>
                    <a:pt x="30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2" name="Google Shape;19532;p13"/>
            <p:cNvSpPr/>
            <p:nvPr/>
          </p:nvSpPr>
          <p:spPr>
            <a:xfrm>
              <a:off x="-5287497" y="97792"/>
              <a:ext cx="2913" cy="4345"/>
            </a:xfrm>
            <a:custGeom>
              <a:avLst/>
              <a:gdLst/>
              <a:ahLst/>
              <a:cxnLst/>
              <a:rect l="l" t="t" r="r" b="b"/>
              <a:pathLst>
                <a:path w="61" h="91" extrusionOk="0">
                  <a:moveTo>
                    <a:pt x="42" y="0"/>
                  </a:moveTo>
                  <a:cubicBezTo>
                    <a:pt x="12" y="15"/>
                    <a:pt x="16" y="49"/>
                    <a:pt x="1" y="71"/>
                  </a:cubicBezTo>
                  <a:cubicBezTo>
                    <a:pt x="5" y="75"/>
                    <a:pt x="9" y="75"/>
                    <a:pt x="12" y="82"/>
                  </a:cubicBezTo>
                  <a:cubicBezTo>
                    <a:pt x="16" y="82"/>
                    <a:pt x="19" y="86"/>
                    <a:pt x="23" y="90"/>
                  </a:cubicBezTo>
                  <a:cubicBezTo>
                    <a:pt x="38" y="82"/>
                    <a:pt x="27" y="53"/>
                    <a:pt x="53" y="53"/>
                  </a:cubicBezTo>
                  <a:cubicBezTo>
                    <a:pt x="57" y="49"/>
                    <a:pt x="61" y="45"/>
                    <a:pt x="61" y="41"/>
                  </a:cubicBezTo>
                  <a:cubicBezTo>
                    <a:pt x="57" y="41"/>
                    <a:pt x="57" y="37"/>
                    <a:pt x="53" y="34"/>
                  </a:cubicBezTo>
                  <a:cubicBezTo>
                    <a:pt x="45" y="27"/>
                    <a:pt x="50" y="11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3" name="Google Shape;19533;p13"/>
            <p:cNvSpPr/>
            <p:nvPr/>
          </p:nvSpPr>
          <p:spPr>
            <a:xfrm>
              <a:off x="-5364374" y="140623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40" y="1"/>
                  </a:moveTo>
                  <a:cubicBezTo>
                    <a:pt x="26" y="1"/>
                    <a:pt x="30" y="15"/>
                    <a:pt x="26" y="23"/>
                  </a:cubicBezTo>
                  <a:cubicBezTo>
                    <a:pt x="49" y="56"/>
                    <a:pt x="11" y="63"/>
                    <a:pt x="0" y="79"/>
                  </a:cubicBezTo>
                  <a:cubicBezTo>
                    <a:pt x="4" y="90"/>
                    <a:pt x="7" y="101"/>
                    <a:pt x="11" y="113"/>
                  </a:cubicBezTo>
                  <a:cubicBezTo>
                    <a:pt x="56" y="113"/>
                    <a:pt x="78" y="68"/>
                    <a:pt x="116" y="56"/>
                  </a:cubicBezTo>
                  <a:cubicBezTo>
                    <a:pt x="119" y="49"/>
                    <a:pt x="127" y="41"/>
                    <a:pt x="130" y="34"/>
                  </a:cubicBezTo>
                  <a:cubicBezTo>
                    <a:pt x="127" y="23"/>
                    <a:pt x="123" y="11"/>
                    <a:pt x="119" y="4"/>
                  </a:cubicBezTo>
                  <a:cubicBezTo>
                    <a:pt x="93" y="1"/>
                    <a:pt x="71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4" name="Google Shape;19534;p13"/>
            <p:cNvSpPr/>
            <p:nvPr/>
          </p:nvSpPr>
          <p:spPr>
            <a:xfrm>
              <a:off x="-5359742" y="141483"/>
              <a:ext cx="6255" cy="4870"/>
            </a:xfrm>
            <a:custGeom>
              <a:avLst/>
              <a:gdLst/>
              <a:ahLst/>
              <a:cxnLst/>
              <a:rect l="l" t="t" r="r" b="b"/>
              <a:pathLst>
                <a:path w="131" h="102" extrusionOk="0">
                  <a:moveTo>
                    <a:pt x="60" y="1"/>
                  </a:moveTo>
                  <a:cubicBezTo>
                    <a:pt x="52" y="1"/>
                    <a:pt x="41" y="5"/>
                    <a:pt x="33" y="16"/>
                  </a:cubicBezTo>
                  <a:cubicBezTo>
                    <a:pt x="30" y="23"/>
                    <a:pt x="22" y="31"/>
                    <a:pt x="19" y="38"/>
                  </a:cubicBezTo>
                  <a:cubicBezTo>
                    <a:pt x="0" y="61"/>
                    <a:pt x="7" y="90"/>
                    <a:pt x="26" y="98"/>
                  </a:cubicBezTo>
                  <a:cubicBezTo>
                    <a:pt x="38" y="102"/>
                    <a:pt x="45" y="102"/>
                    <a:pt x="52" y="102"/>
                  </a:cubicBezTo>
                  <a:cubicBezTo>
                    <a:pt x="78" y="102"/>
                    <a:pt x="105" y="87"/>
                    <a:pt x="131" y="72"/>
                  </a:cubicBezTo>
                  <a:cubicBezTo>
                    <a:pt x="119" y="45"/>
                    <a:pt x="74" y="45"/>
                    <a:pt x="78" y="12"/>
                  </a:cubicBezTo>
                  <a:cubicBezTo>
                    <a:pt x="71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5" name="Google Shape;19535;p13"/>
            <p:cNvSpPr/>
            <p:nvPr/>
          </p:nvSpPr>
          <p:spPr>
            <a:xfrm>
              <a:off x="-5195005" y="241280"/>
              <a:ext cx="5587" cy="5921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52" y="1"/>
                  </a:moveTo>
                  <a:cubicBezTo>
                    <a:pt x="37" y="8"/>
                    <a:pt x="19" y="12"/>
                    <a:pt x="0" y="19"/>
                  </a:cubicBezTo>
                  <a:cubicBezTo>
                    <a:pt x="11" y="38"/>
                    <a:pt x="11" y="57"/>
                    <a:pt x="8" y="79"/>
                  </a:cubicBezTo>
                  <a:lnTo>
                    <a:pt x="8" y="83"/>
                  </a:lnTo>
                  <a:lnTo>
                    <a:pt x="8" y="101"/>
                  </a:lnTo>
                  <a:cubicBezTo>
                    <a:pt x="23" y="120"/>
                    <a:pt x="26" y="124"/>
                    <a:pt x="34" y="124"/>
                  </a:cubicBezTo>
                  <a:lnTo>
                    <a:pt x="42" y="124"/>
                  </a:lnTo>
                  <a:cubicBezTo>
                    <a:pt x="71" y="113"/>
                    <a:pt x="82" y="79"/>
                    <a:pt x="105" y="60"/>
                  </a:cubicBezTo>
                  <a:cubicBezTo>
                    <a:pt x="105" y="41"/>
                    <a:pt x="116" y="23"/>
                    <a:pt x="109" y="5"/>
                  </a:cubicBezTo>
                  <a:lnTo>
                    <a:pt x="109" y="5"/>
                  </a:lnTo>
                  <a:cubicBezTo>
                    <a:pt x="101" y="12"/>
                    <a:pt x="90" y="12"/>
                    <a:pt x="82" y="12"/>
                  </a:cubicBezTo>
                  <a:cubicBezTo>
                    <a:pt x="71" y="12"/>
                    <a:pt x="64" y="8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6" name="Google Shape;19536;p13"/>
            <p:cNvSpPr/>
            <p:nvPr/>
          </p:nvSpPr>
          <p:spPr>
            <a:xfrm>
              <a:off x="-5193429" y="2396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1" y="1"/>
                    <a:pt x="16" y="20"/>
                    <a:pt x="19" y="35"/>
                  </a:cubicBezTo>
                  <a:cubicBezTo>
                    <a:pt x="31" y="42"/>
                    <a:pt x="38" y="46"/>
                    <a:pt x="49" y="46"/>
                  </a:cubicBezTo>
                  <a:cubicBezTo>
                    <a:pt x="57" y="46"/>
                    <a:pt x="68" y="46"/>
                    <a:pt x="76" y="39"/>
                  </a:cubicBezTo>
                  <a:cubicBezTo>
                    <a:pt x="80" y="27"/>
                    <a:pt x="80" y="16"/>
                    <a:pt x="83" y="4"/>
                  </a:cubicBezTo>
                  <a:cubicBezTo>
                    <a:pt x="68" y="4"/>
                    <a:pt x="54" y="4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7" name="Google Shape;19537;p13"/>
            <p:cNvSpPr/>
            <p:nvPr/>
          </p:nvSpPr>
          <p:spPr>
            <a:xfrm>
              <a:off x="-5048126" y="-30369"/>
              <a:ext cx="4871" cy="2913"/>
            </a:xfrm>
            <a:custGeom>
              <a:avLst/>
              <a:gdLst/>
              <a:ahLst/>
              <a:cxnLst/>
              <a:rect l="l" t="t" r="r" b="b"/>
              <a:pathLst>
                <a:path w="102" h="61" extrusionOk="0">
                  <a:moveTo>
                    <a:pt x="56" y="0"/>
                  </a:moveTo>
                  <a:cubicBezTo>
                    <a:pt x="34" y="0"/>
                    <a:pt x="20" y="26"/>
                    <a:pt x="1" y="33"/>
                  </a:cubicBezTo>
                  <a:cubicBezTo>
                    <a:pt x="4" y="41"/>
                    <a:pt x="12" y="41"/>
                    <a:pt x="20" y="41"/>
                  </a:cubicBezTo>
                  <a:lnTo>
                    <a:pt x="30" y="41"/>
                  </a:lnTo>
                  <a:cubicBezTo>
                    <a:pt x="34" y="41"/>
                    <a:pt x="42" y="38"/>
                    <a:pt x="46" y="38"/>
                  </a:cubicBezTo>
                  <a:cubicBezTo>
                    <a:pt x="53" y="38"/>
                    <a:pt x="64" y="41"/>
                    <a:pt x="68" y="60"/>
                  </a:cubicBezTo>
                  <a:lnTo>
                    <a:pt x="72" y="60"/>
                  </a:lnTo>
                  <a:cubicBezTo>
                    <a:pt x="75" y="60"/>
                    <a:pt x="90" y="49"/>
                    <a:pt x="94" y="38"/>
                  </a:cubicBezTo>
                  <a:cubicBezTo>
                    <a:pt x="101" y="23"/>
                    <a:pt x="94" y="19"/>
                    <a:pt x="83" y="11"/>
                  </a:cubicBezTo>
                  <a:cubicBezTo>
                    <a:pt x="72" y="4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8" name="Google Shape;19538;p13"/>
            <p:cNvSpPr/>
            <p:nvPr/>
          </p:nvSpPr>
          <p:spPr>
            <a:xfrm>
              <a:off x="-5063454" y="63125"/>
              <a:ext cx="3772" cy="5587"/>
            </a:xfrm>
            <a:custGeom>
              <a:avLst/>
              <a:gdLst/>
              <a:ahLst/>
              <a:cxnLst/>
              <a:rect l="l" t="t" r="r" b="b"/>
              <a:pathLst>
                <a:path w="79" h="117" extrusionOk="0">
                  <a:moveTo>
                    <a:pt x="75" y="1"/>
                  </a:moveTo>
                  <a:cubicBezTo>
                    <a:pt x="37" y="23"/>
                    <a:pt x="11" y="57"/>
                    <a:pt x="1" y="98"/>
                  </a:cubicBezTo>
                  <a:cubicBezTo>
                    <a:pt x="4" y="102"/>
                    <a:pt x="8" y="116"/>
                    <a:pt x="15" y="116"/>
                  </a:cubicBezTo>
                  <a:cubicBezTo>
                    <a:pt x="19" y="116"/>
                    <a:pt x="19" y="113"/>
                    <a:pt x="23" y="102"/>
                  </a:cubicBezTo>
                  <a:cubicBezTo>
                    <a:pt x="34" y="76"/>
                    <a:pt x="53" y="57"/>
                    <a:pt x="68" y="35"/>
                  </a:cubicBezTo>
                  <a:cubicBezTo>
                    <a:pt x="71" y="31"/>
                    <a:pt x="75" y="27"/>
                    <a:pt x="79" y="23"/>
                  </a:cubicBezTo>
                  <a:cubicBezTo>
                    <a:pt x="75" y="16"/>
                    <a:pt x="75" y="9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9" name="Google Shape;19539;p13"/>
            <p:cNvSpPr/>
            <p:nvPr/>
          </p:nvSpPr>
          <p:spPr>
            <a:xfrm>
              <a:off x="-5236786" y="243429"/>
              <a:ext cx="2865" cy="3056"/>
            </a:xfrm>
            <a:custGeom>
              <a:avLst/>
              <a:gdLst/>
              <a:ahLst/>
              <a:cxnLst/>
              <a:rect l="l" t="t" r="r" b="b"/>
              <a:pathLst>
                <a:path w="60" h="64" extrusionOk="0">
                  <a:moveTo>
                    <a:pt x="23" y="1"/>
                  </a:moveTo>
                  <a:cubicBezTo>
                    <a:pt x="20" y="1"/>
                    <a:pt x="15" y="8"/>
                    <a:pt x="11" y="15"/>
                  </a:cubicBezTo>
                  <a:cubicBezTo>
                    <a:pt x="1" y="41"/>
                    <a:pt x="1" y="60"/>
                    <a:pt x="34" y="64"/>
                  </a:cubicBezTo>
                  <a:lnTo>
                    <a:pt x="46" y="53"/>
                  </a:lnTo>
                  <a:cubicBezTo>
                    <a:pt x="60" y="30"/>
                    <a:pt x="53" y="15"/>
                    <a:pt x="30" y="4"/>
                  </a:cubicBezTo>
                  <a:cubicBezTo>
                    <a:pt x="30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0" name="Google Shape;19540;p13"/>
            <p:cNvSpPr/>
            <p:nvPr/>
          </p:nvSpPr>
          <p:spPr>
            <a:xfrm>
              <a:off x="-5159479" y="248968"/>
              <a:ext cx="6781" cy="4680"/>
            </a:xfrm>
            <a:custGeom>
              <a:avLst/>
              <a:gdLst/>
              <a:ahLst/>
              <a:cxnLst/>
              <a:rect l="l" t="t" r="r" b="b"/>
              <a:pathLst>
                <a:path w="142" h="98" extrusionOk="0">
                  <a:moveTo>
                    <a:pt x="26" y="1"/>
                  </a:moveTo>
                  <a:cubicBezTo>
                    <a:pt x="7" y="15"/>
                    <a:pt x="4" y="37"/>
                    <a:pt x="0" y="56"/>
                  </a:cubicBezTo>
                  <a:cubicBezTo>
                    <a:pt x="19" y="68"/>
                    <a:pt x="38" y="75"/>
                    <a:pt x="56" y="82"/>
                  </a:cubicBezTo>
                  <a:cubicBezTo>
                    <a:pt x="64" y="90"/>
                    <a:pt x="75" y="94"/>
                    <a:pt x="86" y="94"/>
                  </a:cubicBezTo>
                  <a:lnTo>
                    <a:pt x="109" y="94"/>
                  </a:lnTo>
                  <a:cubicBezTo>
                    <a:pt x="116" y="94"/>
                    <a:pt x="123" y="94"/>
                    <a:pt x="131" y="97"/>
                  </a:cubicBezTo>
                  <a:cubicBezTo>
                    <a:pt x="142" y="79"/>
                    <a:pt x="123" y="64"/>
                    <a:pt x="128" y="49"/>
                  </a:cubicBezTo>
                  <a:lnTo>
                    <a:pt x="128" y="45"/>
                  </a:lnTo>
                  <a:cubicBezTo>
                    <a:pt x="131" y="37"/>
                    <a:pt x="138" y="27"/>
                    <a:pt x="135" y="27"/>
                  </a:cubicBezTo>
                  <a:cubicBezTo>
                    <a:pt x="131" y="19"/>
                    <a:pt x="128" y="19"/>
                    <a:pt x="128" y="19"/>
                  </a:cubicBezTo>
                  <a:cubicBezTo>
                    <a:pt x="120" y="19"/>
                    <a:pt x="116" y="27"/>
                    <a:pt x="109" y="30"/>
                  </a:cubicBezTo>
                  <a:cubicBezTo>
                    <a:pt x="90" y="45"/>
                    <a:pt x="75" y="53"/>
                    <a:pt x="64" y="53"/>
                  </a:cubicBezTo>
                  <a:cubicBezTo>
                    <a:pt x="45" y="53"/>
                    <a:pt x="30" y="34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1" name="Google Shape;19541;p13"/>
            <p:cNvSpPr/>
            <p:nvPr/>
          </p:nvSpPr>
          <p:spPr>
            <a:xfrm>
              <a:off x="-5011549" y="-122479"/>
              <a:ext cx="3295" cy="1623"/>
            </a:xfrm>
            <a:custGeom>
              <a:avLst/>
              <a:gdLst/>
              <a:ahLst/>
              <a:cxnLst/>
              <a:rect l="l" t="t" r="r" b="b"/>
              <a:pathLst>
                <a:path w="69" h="34" extrusionOk="0">
                  <a:moveTo>
                    <a:pt x="23" y="0"/>
                  </a:moveTo>
                  <a:cubicBezTo>
                    <a:pt x="16" y="4"/>
                    <a:pt x="8" y="4"/>
                    <a:pt x="1" y="4"/>
                  </a:cubicBezTo>
                  <a:cubicBezTo>
                    <a:pt x="8" y="30"/>
                    <a:pt x="31" y="26"/>
                    <a:pt x="46" y="30"/>
                  </a:cubicBezTo>
                  <a:cubicBezTo>
                    <a:pt x="49" y="34"/>
                    <a:pt x="49" y="34"/>
                    <a:pt x="53" y="34"/>
                  </a:cubicBezTo>
                  <a:cubicBezTo>
                    <a:pt x="61" y="34"/>
                    <a:pt x="68" y="23"/>
                    <a:pt x="68" y="16"/>
                  </a:cubicBezTo>
                  <a:cubicBezTo>
                    <a:pt x="68" y="7"/>
                    <a:pt x="61" y="4"/>
                    <a:pt x="57" y="4"/>
                  </a:cubicBezTo>
                  <a:lnTo>
                    <a:pt x="46" y="4"/>
                  </a:lnTo>
                  <a:cubicBezTo>
                    <a:pt x="39" y="4"/>
                    <a:pt x="31" y="4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2" name="Google Shape;19542;p13"/>
            <p:cNvSpPr/>
            <p:nvPr/>
          </p:nvSpPr>
          <p:spPr>
            <a:xfrm>
              <a:off x="-5057246" y="-97506"/>
              <a:ext cx="3677" cy="5778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76" y="0"/>
                  </a:moveTo>
                  <a:lnTo>
                    <a:pt x="76" y="0"/>
                  </a:lnTo>
                  <a:cubicBezTo>
                    <a:pt x="35" y="16"/>
                    <a:pt x="9" y="45"/>
                    <a:pt x="1" y="86"/>
                  </a:cubicBezTo>
                  <a:cubicBezTo>
                    <a:pt x="12" y="98"/>
                    <a:pt x="23" y="109"/>
                    <a:pt x="31" y="116"/>
                  </a:cubicBezTo>
                  <a:cubicBezTo>
                    <a:pt x="38" y="116"/>
                    <a:pt x="50" y="121"/>
                    <a:pt x="57" y="121"/>
                  </a:cubicBezTo>
                  <a:cubicBezTo>
                    <a:pt x="64" y="121"/>
                    <a:pt x="64" y="121"/>
                    <a:pt x="57" y="109"/>
                  </a:cubicBezTo>
                  <a:cubicBezTo>
                    <a:pt x="12" y="60"/>
                    <a:pt x="42" y="34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3" name="Google Shape;19543;p13"/>
            <p:cNvSpPr/>
            <p:nvPr/>
          </p:nvSpPr>
          <p:spPr>
            <a:xfrm>
              <a:off x="-4890360" y="4058"/>
              <a:ext cx="17954" cy="12367"/>
            </a:xfrm>
            <a:custGeom>
              <a:avLst/>
              <a:gdLst/>
              <a:ahLst/>
              <a:cxnLst/>
              <a:rect l="l" t="t" r="r" b="b"/>
              <a:pathLst>
                <a:path w="376" h="259" extrusionOk="0">
                  <a:moveTo>
                    <a:pt x="349" y="1"/>
                  </a:moveTo>
                  <a:cubicBezTo>
                    <a:pt x="345" y="1"/>
                    <a:pt x="345" y="1"/>
                    <a:pt x="341" y="4"/>
                  </a:cubicBezTo>
                  <a:cubicBezTo>
                    <a:pt x="330" y="19"/>
                    <a:pt x="319" y="23"/>
                    <a:pt x="304" y="23"/>
                  </a:cubicBezTo>
                  <a:cubicBezTo>
                    <a:pt x="293" y="23"/>
                    <a:pt x="278" y="16"/>
                    <a:pt x="263" y="16"/>
                  </a:cubicBezTo>
                  <a:cubicBezTo>
                    <a:pt x="256" y="19"/>
                    <a:pt x="241" y="23"/>
                    <a:pt x="237" y="30"/>
                  </a:cubicBezTo>
                  <a:cubicBezTo>
                    <a:pt x="229" y="45"/>
                    <a:pt x="222" y="49"/>
                    <a:pt x="218" y="49"/>
                  </a:cubicBezTo>
                  <a:cubicBezTo>
                    <a:pt x="211" y="49"/>
                    <a:pt x="206" y="35"/>
                    <a:pt x="199" y="23"/>
                  </a:cubicBezTo>
                  <a:cubicBezTo>
                    <a:pt x="188" y="27"/>
                    <a:pt x="177" y="30"/>
                    <a:pt x="166" y="35"/>
                  </a:cubicBezTo>
                  <a:cubicBezTo>
                    <a:pt x="166" y="57"/>
                    <a:pt x="158" y="79"/>
                    <a:pt x="139" y="94"/>
                  </a:cubicBezTo>
                  <a:cubicBezTo>
                    <a:pt x="132" y="113"/>
                    <a:pt x="94" y="131"/>
                    <a:pt x="128" y="161"/>
                  </a:cubicBezTo>
                  <a:cubicBezTo>
                    <a:pt x="136" y="154"/>
                    <a:pt x="144" y="147"/>
                    <a:pt x="151" y="147"/>
                  </a:cubicBezTo>
                  <a:cubicBezTo>
                    <a:pt x="154" y="147"/>
                    <a:pt x="158" y="150"/>
                    <a:pt x="166" y="154"/>
                  </a:cubicBezTo>
                  <a:cubicBezTo>
                    <a:pt x="173" y="161"/>
                    <a:pt x="173" y="173"/>
                    <a:pt x="166" y="180"/>
                  </a:cubicBezTo>
                  <a:cubicBezTo>
                    <a:pt x="162" y="187"/>
                    <a:pt x="154" y="192"/>
                    <a:pt x="151" y="192"/>
                  </a:cubicBezTo>
                  <a:cubicBezTo>
                    <a:pt x="139" y="192"/>
                    <a:pt x="128" y="180"/>
                    <a:pt x="117" y="173"/>
                  </a:cubicBezTo>
                  <a:cubicBezTo>
                    <a:pt x="83" y="202"/>
                    <a:pt x="42" y="202"/>
                    <a:pt x="1" y="214"/>
                  </a:cubicBezTo>
                  <a:cubicBezTo>
                    <a:pt x="23" y="232"/>
                    <a:pt x="42" y="259"/>
                    <a:pt x="65" y="259"/>
                  </a:cubicBezTo>
                  <a:cubicBezTo>
                    <a:pt x="76" y="259"/>
                    <a:pt x="91" y="251"/>
                    <a:pt x="106" y="228"/>
                  </a:cubicBezTo>
                  <a:cubicBezTo>
                    <a:pt x="110" y="228"/>
                    <a:pt x="117" y="236"/>
                    <a:pt x="125" y="236"/>
                  </a:cubicBezTo>
                  <a:cubicBezTo>
                    <a:pt x="132" y="232"/>
                    <a:pt x="139" y="228"/>
                    <a:pt x="151" y="228"/>
                  </a:cubicBezTo>
                  <a:cubicBezTo>
                    <a:pt x="166" y="228"/>
                    <a:pt x="177" y="240"/>
                    <a:pt x="192" y="251"/>
                  </a:cubicBezTo>
                  <a:lnTo>
                    <a:pt x="214" y="251"/>
                  </a:lnTo>
                  <a:cubicBezTo>
                    <a:pt x="218" y="244"/>
                    <a:pt x="225" y="236"/>
                    <a:pt x="222" y="228"/>
                  </a:cubicBezTo>
                  <a:cubicBezTo>
                    <a:pt x="196" y="161"/>
                    <a:pt x="192" y="161"/>
                    <a:pt x="251" y="124"/>
                  </a:cubicBezTo>
                  <a:cubicBezTo>
                    <a:pt x="218" y="83"/>
                    <a:pt x="241" y="71"/>
                    <a:pt x="282" y="68"/>
                  </a:cubicBezTo>
                  <a:cubicBezTo>
                    <a:pt x="289" y="61"/>
                    <a:pt x="301" y="61"/>
                    <a:pt x="308" y="61"/>
                  </a:cubicBezTo>
                  <a:lnTo>
                    <a:pt x="341" y="61"/>
                  </a:lnTo>
                  <a:cubicBezTo>
                    <a:pt x="353" y="61"/>
                    <a:pt x="360" y="61"/>
                    <a:pt x="368" y="57"/>
                  </a:cubicBezTo>
                  <a:cubicBezTo>
                    <a:pt x="375" y="38"/>
                    <a:pt x="349" y="19"/>
                    <a:pt x="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4" name="Google Shape;19544;p13"/>
            <p:cNvSpPr/>
            <p:nvPr/>
          </p:nvSpPr>
          <p:spPr>
            <a:xfrm>
              <a:off x="-4889118" y="6923"/>
              <a:ext cx="4011" cy="5014"/>
            </a:xfrm>
            <a:custGeom>
              <a:avLst/>
              <a:gdLst/>
              <a:ahLst/>
              <a:cxnLst/>
              <a:rect l="l" t="t" r="r" b="b"/>
              <a:pathLst>
                <a:path w="84" h="105" extrusionOk="0">
                  <a:moveTo>
                    <a:pt x="68" y="1"/>
                  </a:moveTo>
                  <a:cubicBezTo>
                    <a:pt x="61" y="1"/>
                    <a:pt x="54" y="4"/>
                    <a:pt x="46" y="8"/>
                  </a:cubicBezTo>
                  <a:cubicBezTo>
                    <a:pt x="9" y="27"/>
                    <a:pt x="9" y="64"/>
                    <a:pt x="1" y="101"/>
                  </a:cubicBezTo>
                  <a:cubicBezTo>
                    <a:pt x="16" y="101"/>
                    <a:pt x="23" y="105"/>
                    <a:pt x="31" y="105"/>
                  </a:cubicBezTo>
                  <a:cubicBezTo>
                    <a:pt x="42" y="105"/>
                    <a:pt x="46" y="98"/>
                    <a:pt x="46" y="79"/>
                  </a:cubicBezTo>
                  <a:cubicBezTo>
                    <a:pt x="54" y="56"/>
                    <a:pt x="42" y="27"/>
                    <a:pt x="80" y="27"/>
                  </a:cubicBezTo>
                  <a:cubicBezTo>
                    <a:pt x="84" y="8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5" name="Google Shape;19545;p13"/>
            <p:cNvSpPr/>
            <p:nvPr/>
          </p:nvSpPr>
          <p:spPr>
            <a:xfrm>
              <a:off x="-5162201" y="277332"/>
              <a:ext cx="14373" cy="7019"/>
            </a:xfrm>
            <a:custGeom>
              <a:avLst/>
              <a:gdLst/>
              <a:ahLst/>
              <a:cxnLst/>
              <a:rect l="l" t="t" r="r" b="b"/>
              <a:pathLst>
                <a:path w="301" h="147" extrusionOk="0">
                  <a:moveTo>
                    <a:pt x="135" y="0"/>
                  </a:moveTo>
                  <a:cubicBezTo>
                    <a:pt x="135" y="9"/>
                    <a:pt x="135" y="16"/>
                    <a:pt x="140" y="23"/>
                  </a:cubicBezTo>
                  <a:cubicBezTo>
                    <a:pt x="195" y="42"/>
                    <a:pt x="150" y="79"/>
                    <a:pt x="150" y="109"/>
                  </a:cubicBezTo>
                  <a:cubicBezTo>
                    <a:pt x="150" y="116"/>
                    <a:pt x="147" y="121"/>
                    <a:pt x="143" y="121"/>
                  </a:cubicBezTo>
                  <a:cubicBezTo>
                    <a:pt x="140" y="121"/>
                    <a:pt x="132" y="116"/>
                    <a:pt x="128" y="113"/>
                  </a:cubicBezTo>
                  <a:cubicBezTo>
                    <a:pt x="113" y="102"/>
                    <a:pt x="98" y="98"/>
                    <a:pt x="80" y="94"/>
                  </a:cubicBezTo>
                  <a:cubicBezTo>
                    <a:pt x="64" y="98"/>
                    <a:pt x="54" y="109"/>
                    <a:pt x="38" y="109"/>
                  </a:cubicBezTo>
                  <a:cubicBezTo>
                    <a:pt x="31" y="109"/>
                    <a:pt x="23" y="109"/>
                    <a:pt x="16" y="102"/>
                  </a:cubicBezTo>
                  <a:cubicBezTo>
                    <a:pt x="9" y="113"/>
                    <a:pt x="1" y="124"/>
                    <a:pt x="9" y="135"/>
                  </a:cubicBezTo>
                  <a:lnTo>
                    <a:pt x="20" y="147"/>
                  </a:lnTo>
                  <a:cubicBezTo>
                    <a:pt x="35" y="135"/>
                    <a:pt x="50" y="135"/>
                    <a:pt x="64" y="135"/>
                  </a:cubicBezTo>
                  <a:lnTo>
                    <a:pt x="98" y="135"/>
                  </a:lnTo>
                  <a:cubicBezTo>
                    <a:pt x="106" y="135"/>
                    <a:pt x="117" y="135"/>
                    <a:pt x="124" y="139"/>
                  </a:cubicBezTo>
                  <a:cubicBezTo>
                    <a:pt x="135" y="143"/>
                    <a:pt x="147" y="147"/>
                    <a:pt x="154" y="147"/>
                  </a:cubicBezTo>
                  <a:cubicBezTo>
                    <a:pt x="166" y="147"/>
                    <a:pt x="173" y="143"/>
                    <a:pt x="180" y="135"/>
                  </a:cubicBezTo>
                  <a:cubicBezTo>
                    <a:pt x="185" y="116"/>
                    <a:pt x="195" y="113"/>
                    <a:pt x="203" y="113"/>
                  </a:cubicBezTo>
                  <a:cubicBezTo>
                    <a:pt x="211" y="113"/>
                    <a:pt x="221" y="116"/>
                    <a:pt x="225" y="116"/>
                  </a:cubicBezTo>
                  <a:cubicBezTo>
                    <a:pt x="237" y="124"/>
                    <a:pt x="240" y="124"/>
                    <a:pt x="244" y="124"/>
                  </a:cubicBezTo>
                  <a:cubicBezTo>
                    <a:pt x="247" y="124"/>
                    <a:pt x="240" y="116"/>
                    <a:pt x="237" y="105"/>
                  </a:cubicBezTo>
                  <a:cubicBezTo>
                    <a:pt x="233" y="98"/>
                    <a:pt x="233" y="87"/>
                    <a:pt x="247" y="87"/>
                  </a:cubicBezTo>
                  <a:lnTo>
                    <a:pt x="259" y="87"/>
                  </a:lnTo>
                  <a:cubicBezTo>
                    <a:pt x="300" y="87"/>
                    <a:pt x="255" y="64"/>
                    <a:pt x="252" y="53"/>
                  </a:cubicBezTo>
                  <a:cubicBezTo>
                    <a:pt x="247" y="49"/>
                    <a:pt x="244" y="45"/>
                    <a:pt x="240" y="45"/>
                  </a:cubicBezTo>
                  <a:cubicBezTo>
                    <a:pt x="229" y="53"/>
                    <a:pt x="221" y="57"/>
                    <a:pt x="214" y="57"/>
                  </a:cubicBezTo>
                  <a:cubicBezTo>
                    <a:pt x="203" y="57"/>
                    <a:pt x="192" y="49"/>
                    <a:pt x="185" y="38"/>
                  </a:cubicBezTo>
                  <a:cubicBezTo>
                    <a:pt x="173" y="16"/>
                    <a:pt x="158" y="4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6" name="Google Shape;19546;p13"/>
            <p:cNvSpPr/>
            <p:nvPr/>
          </p:nvSpPr>
          <p:spPr>
            <a:xfrm>
              <a:off x="-5154131" y="274658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71" y="1"/>
                  </a:moveTo>
                  <a:cubicBezTo>
                    <a:pt x="64" y="12"/>
                    <a:pt x="60" y="30"/>
                    <a:pt x="52" y="34"/>
                  </a:cubicBezTo>
                  <a:cubicBezTo>
                    <a:pt x="0" y="49"/>
                    <a:pt x="19" y="60"/>
                    <a:pt x="52" y="75"/>
                  </a:cubicBezTo>
                  <a:cubicBezTo>
                    <a:pt x="60" y="79"/>
                    <a:pt x="71" y="82"/>
                    <a:pt x="78" y="87"/>
                  </a:cubicBezTo>
                  <a:cubicBezTo>
                    <a:pt x="90" y="75"/>
                    <a:pt x="101" y="68"/>
                    <a:pt x="120" y="68"/>
                  </a:cubicBezTo>
                  <a:lnTo>
                    <a:pt x="131" y="68"/>
                  </a:lnTo>
                  <a:cubicBezTo>
                    <a:pt x="157" y="68"/>
                    <a:pt x="142" y="49"/>
                    <a:pt x="138" y="38"/>
                  </a:cubicBezTo>
                  <a:cubicBezTo>
                    <a:pt x="120" y="20"/>
                    <a:pt x="97" y="4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7" name="Google Shape;19547;p13"/>
            <p:cNvSpPr/>
            <p:nvPr/>
          </p:nvSpPr>
          <p:spPr>
            <a:xfrm>
              <a:off x="-5268731" y="294856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52" y="0"/>
                  </a:moveTo>
                  <a:cubicBezTo>
                    <a:pt x="34" y="15"/>
                    <a:pt x="0" y="11"/>
                    <a:pt x="8" y="49"/>
                  </a:cubicBezTo>
                  <a:cubicBezTo>
                    <a:pt x="16" y="75"/>
                    <a:pt x="38" y="78"/>
                    <a:pt x="61" y="82"/>
                  </a:cubicBezTo>
                  <a:cubicBezTo>
                    <a:pt x="64" y="78"/>
                    <a:pt x="68" y="75"/>
                    <a:pt x="71" y="71"/>
                  </a:cubicBezTo>
                  <a:cubicBezTo>
                    <a:pt x="75" y="45"/>
                    <a:pt x="75" y="18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8" name="Google Shape;19548;p13"/>
            <p:cNvSpPr/>
            <p:nvPr/>
          </p:nvSpPr>
          <p:spPr>
            <a:xfrm>
              <a:off x="-5015799" y="208094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lnTo>
                    <a:pt x="64" y="1"/>
                  </a:lnTo>
                  <a:cubicBezTo>
                    <a:pt x="45" y="15"/>
                    <a:pt x="41" y="41"/>
                    <a:pt x="12" y="41"/>
                  </a:cubicBezTo>
                  <a:cubicBezTo>
                    <a:pt x="4" y="49"/>
                    <a:pt x="0" y="60"/>
                    <a:pt x="4" y="72"/>
                  </a:cubicBezTo>
                  <a:cubicBezTo>
                    <a:pt x="15" y="75"/>
                    <a:pt x="26" y="75"/>
                    <a:pt x="38" y="79"/>
                  </a:cubicBezTo>
                  <a:cubicBezTo>
                    <a:pt x="86" y="63"/>
                    <a:pt x="79" y="34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9" name="Google Shape;19549;p13"/>
            <p:cNvSpPr/>
            <p:nvPr/>
          </p:nvSpPr>
          <p:spPr>
            <a:xfrm>
              <a:off x="-4885871" y="14945"/>
              <a:ext cx="7544" cy="8118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57" y="0"/>
                  </a:moveTo>
                  <a:cubicBezTo>
                    <a:pt x="45" y="0"/>
                    <a:pt x="38" y="4"/>
                    <a:pt x="31" y="8"/>
                  </a:cubicBezTo>
                  <a:cubicBezTo>
                    <a:pt x="23" y="26"/>
                    <a:pt x="50" y="49"/>
                    <a:pt x="19" y="60"/>
                  </a:cubicBezTo>
                  <a:cubicBezTo>
                    <a:pt x="8" y="64"/>
                    <a:pt x="0" y="83"/>
                    <a:pt x="12" y="83"/>
                  </a:cubicBezTo>
                  <a:cubicBezTo>
                    <a:pt x="64" y="83"/>
                    <a:pt x="60" y="128"/>
                    <a:pt x="76" y="157"/>
                  </a:cubicBezTo>
                  <a:cubicBezTo>
                    <a:pt x="79" y="165"/>
                    <a:pt x="86" y="169"/>
                    <a:pt x="94" y="169"/>
                  </a:cubicBezTo>
                  <a:cubicBezTo>
                    <a:pt x="98" y="169"/>
                    <a:pt x="105" y="169"/>
                    <a:pt x="109" y="165"/>
                  </a:cubicBezTo>
                  <a:cubicBezTo>
                    <a:pt x="112" y="161"/>
                    <a:pt x="109" y="143"/>
                    <a:pt x="109" y="131"/>
                  </a:cubicBezTo>
                  <a:cubicBezTo>
                    <a:pt x="131" y="116"/>
                    <a:pt x="147" y="98"/>
                    <a:pt x="157" y="71"/>
                  </a:cubicBezTo>
                  <a:cubicBezTo>
                    <a:pt x="154" y="71"/>
                    <a:pt x="150" y="68"/>
                    <a:pt x="147" y="68"/>
                  </a:cubicBezTo>
                  <a:cubicBezTo>
                    <a:pt x="139" y="68"/>
                    <a:pt x="131" y="71"/>
                    <a:pt x="128" y="71"/>
                  </a:cubicBezTo>
                  <a:cubicBezTo>
                    <a:pt x="120" y="71"/>
                    <a:pt x="112" y="76"/>
                    <a:pt x="105" y="76"/>
                  </a:cubicBezTo>
                  <a:cubicBezTo>
                    <a:pt x="90" y="76"/>
                    <a:pt x="79" y="64"/>
                    <a:pt x="98" y="23"/>
                  </a:cubicBezTo>
                  <a:cubicBezTo>
                    <a:pt x="83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0" name="Google Shape;19550;p13"/>
            <p:cNvSpPr/>
            <p:nvPr/>
          </p:nvSpPr>
          <p:spPr>
            <a:xfrm>
              <a:off x="-4966712" y="17619"/>
              <a:ext cx="3772" cy="3629"/>
            </a:xfrm>
            <a:custGeom>
              <a:avLst/>
              <a:gdLst/>
              <a:ahLst/>
              <a:cxnLst/>
              <a:rect l="l" t="t" r="r" b="b"/>
              <a:pathLst>
                <a:path w="79" h="76" extrusionOk="0">
                  <a:moveTo>
                    <a:pt x="56" y="1"/>
                  </a:moveTo>
                  <a:cubicBezTo>
                    <a:pt x="52" y="1"/>
                    <a:pt x="49" y="1"/>
                    <a:pt x="42" y="4"/>
                  </a:cubicBezTo>
                  <a:cubicBezTo>
                    <a:pt x="19" y="8"/>
                    <a:pt x="16" y="31"/>
                    <a:pt x="0" y="42"/>
                  </a:cubicBezTo>
                  <a:cubicBezTo>
                    <a:pt x="8" y="49"/>
                    <a:pt x="8" y="75"/>
                    <a:pt x="19" y="75"/>
                  </a:cubicBezTo>
                  <a:cubicBezTo>
                    <a:pt x="23" y="75"/>
                    <a:pt x="26" y="68"/>
                    <a:pt x="34" y="49"/>
                  </a:cubicBezTo>
                  <a:cubicBezTo>
                    <a:pt x="38" y="42"/>
                    <a:pt x="45" y="34"/>
                    <a:pt x="56" y="34"/>
                  </a:cubicBezTo>
                  <a:cubicBezTo>
                    <a:pt x="60" y="34"/>
                    <a:pt x="64" y="38"/>
                    <a:pt x="64" y="38"/>
                  </a:cubicBezTo>
                  <a:cubicBezTo>
                    <a:pt x="78" y="15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1" name="Google Shape;19551;p13"/>
            <p:cNvSpPr/>
            <p:nvPr/>
          </p:nvSpPr>
          <p:spPr>
            <a:xfrm>
              <a:off x="-5260184" y="122049"/>
              <a:ext cx="3629" cy="1289"/>
            </a:xfrm>
            <a:custGeom>
              <a:avLst/>
              <a:gdLst/>
              <a:ahLst/>
              <a:cxnLst/>
              <a:rect l="l" t="t" r="r" b="b"/>
              <a:pathLst>
                <a:path w="76" h="27" extrusionOk="0">
                  <a:moveTo>
                    <a:pt x="1" y="0"/>
                  </a:moveTo>
                  <a:cubicBezTo>
                    <a:pt x="16" y="12"/>
                    <a:pt x="27" y="26"/>
                    <a:pt x="46" y="26"/>
                  </a:cubicBezTo>
                  <a:cubicBezTo>
                    <a:pt x="53" y="26"/>
                    <a:pt x="65" y="23"/>
                    <a:pt x="75" y="8"/>
                  </a:cubicBezTo>
                  <a:cubicBezTo>
                    <a:pt x="53" y="8"/>
                    <a:pt x="30" y="4"/>
                    <a:pt x="8" y="4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2" name="Google Shape;19552;p13"/>
            <p:cNvSpPr/>
            <p:nvPr/>
          </p:nvSpPr>
          <p:spPr>
            <a:xfrm>
              <a:off x="-5193047" y="-65370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72" y="0"/>
                  </a:moveTo>
                  <a:cubicBezTo>
                    <a:pt x="68" y="4"/>
                    <a:pt x="64" y="8"/>
                    <a:pt x="60" y="15"/>
                  </a:cubicBezTo>
                  <a:cubicBezTo>
                    <a:pt x="1" y="41"/>
                    <a:pt x="53" y="57"/>
                    <a:pt x="68" y="76"/>
                  </a:cubicBezTo>
                  <a:cubicBezTo>
                    <a:pt x="79" y="64"/>
                    <a:pt x="90" y="53"/>
                    <a:pt x="98" y="41"/>
                  </a:cubicBezTo>
                  <a:cubicBezTo>
                    <a:pt x="82" y="34"/>
                    <a:pt x="79" y="15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3" name="Google Shape;19553;p13"/>
            <p:cNvSpPr/>
            <p:nvPr/>
          </p:nvSpPr>
          <p:spPr>
            <a:xfrm>
              <a:off x="-5190039" y="-66086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27" y="1"/>
                  </a:moveTo>
                  <a:cubicBezTo>
                    <a:pt x="16" y="1"/>
                    <a:pt x="9" y="4"/>
                    <a:pt x="1" y="8"/>
                  </a:cubicBezTo>
                  <a:lnTo>
                    <a:pt x="9" y="15"/>
                  </a:lnTo>
                  <a:cubicBezTo>
                    <a:pt x="16" y="30"/>
                    <a:pt x="19" y="49"/>
                    <a:pt x="35" y="56"/>
                  </a:cubicBezTo>
                  <a:cubicBezTo>
                    <a:pt x="45" y="49"/>
                    <a:pt x="53" y="34"/>
                    <a:pt x="61" y="23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4" name="Google Shape;19554;p13"/>
            <p:cNvSpPr/>
            <p:nvPr/>
          </p:nvSpPr>
          <p:spPr>
            <a:xfrm>
              <a:off x="-5194098" y="-68951"/>
              <a:ext cx="3581" cy="1624"/>
            </a:xfrm>
            <a:custGeom>
              <a:avLst/>
              <a:gdLst/>
              <a:ahLst/>
              <a:cxnLst/>
              <a:rect l="l" t="t" r="r" b="b"/>
              <a:pathLst>
                <a:path w="75" h="34" extrusionOk="0">
                  <a:moveTo>
                    <a:pt x="0" y="1"/>
                  </a:moveTo>
                  <a:cubicBezTo>
                    <a:pt x="11" y="23"/>
                    <a:pt x="18" y="34"/>
                    <a:pt x="30" y="34"/>
                  </a:cubicBezTo>
                  <a:cubicBezTo>
                    <a:pt x="41" y="34"/>
                    <a:pt x="52" y="23"/>
                    <a:pt x="75" y="4"/>
                  </a:cubicBezTo>
                  <a:cubicBezTo>
                    <a:pt x="49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5" name="Google Shape;19555;p13"/>
            <p:cNvSpPr/>
            <p:nvPr/>
          </p:nvSpPr>
          <p:spPr>
            <a:xfrm>
              <a:off x="-5351768" y="30512"/>
              <a:ext cx="8118" cy="4298"/>
            </a:xfrm>
            <a:custGeom>
              <a:avLst/>
              <a:gdLst/>
              <a:ahLst/>
              <a:cxnLst/>
              <a:rect l="l" t="t" r="r" b="b"/>
              <a:pathLst>
                <a:path w="170" h="90" extrusionOk="0">
                  <a:moveTo>
                    <a:pt x="109" y="0"/>
                  </a:moveTo>
                  <a:cubicBezTo>
                    <a:pt x="87" y="0"/>
                    <a:pt x="76" y="19"/>
                    <a:pt x="64" y="37"/>
                  </a:cubicBezTo>
                  <a:cubicBezTo>
                    <a:pt x="57" y="52"/>
                    <a:pt x="42" y="49"/>
                    <a:pt x="28" y="52"/>
                  </a:cubicBezTo>
                  <a:cubicBezTo>
                    <a:pt x="1" y="59"/>
                    <a:pt x="16" y="75"/>
                    <a:pt x="23" y="82"/>
                  </a:cubicBezTo>
                  <a:cubicBezTo>
                    <a:pt x="35" y="82"/>
                    <a:pt x="42" y="78"/>
                    <a:pt x="50" y="78"/>
                  </a:cubicBezTo>
                  <a:cubicBezTo>
                    <a:pt x="61" y="78"/>
                    <a:pt x="73" y="82"/>
                    <a:pt x="83" y="90"/>
                  </a:cubicBezTo>
                  <a:cubicBezTo>
                    <a:pt x="95" y="90"/>
                    <a:pt x="109" y="86"/>
                    <a:pt x="125" y="86"/>
                  </a:cubicBezTo>
                  <a:cubicBezTo>
                    <a:pt x="143" y="75"/>
                    <a:pt x="169" y="75"/>
                    <a:pt x="162" y="41"/>
                  </a:cubicBezTo>
                  <a:lnTo>
                    <a:pt x="162" y="41"/>
                  </a:lnTo>
                  <a:cubicBezTo>
                    <a:pt x="162" y="41"/>
                    <a:pt x="158" y="45"/>
                    <a:pt x="154" y="45"/>
                  </a:cubicBezTo>
                  <a:cubicBezTo>
                    <a:pt x="147" y="45"/>
                    <a:pt x="140" y="37"/>
                    <a:pt x="132" y="30"/>
                  </a:cubicBezTo>
                  <a:cubicBezTo>
                    <a:pt x="125" y="22"/>
                    <a:pt x="121" y="11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6" name="Google Shape;19556;p13"/>
            <p:cNvSpPr/>
            <p:nvPr/>
          </p:nvSpPr>
          <p:spPr>
            <a:xfrm>
              <a:off x="-5350861" y="34236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31" y="0"/>
                  </a:moveTo>
                  <a:cubicBezTo>
                    <a:pt x="23" y="0"/>
                    <a:pt x="16" y="4"/>
                    <a:pt x="4" y="4"/>
                  </a:cubicBezTo>
                  <a:cubicBezTo>
                    <a:pt x="1" y="31"/>
                    <a:pt x="19" y="45"/>
                    <a:pt x="38" y="49"/>
                  </a:cubicBezTo>
                  <a:lnTo>
                    <a:pt x="42" y="49"/>
                  </a:lnTo>
                  <a:cubicBezTo>
                    <a:pt x="61" y="49"/>
                    <a:pt x="68" y="31"/>
                    <a:pt x="64" y="12"/>
                  </a:cubicBezTo>
                  <a:cubicBezTo>
                    <a:pt x="54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7" name="Google Shape;19557;p13"/>
            <p:cNvSpPr/>
            <p:nvPr/>
          </p:nvSpPr>
          <p:spPr>
            <a:xfrm>
              <a:off x="-5186458" y="79599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15" y="0"/>
                  </a:moveTo>
                  <a:lnTo>
                    <a:pt x="15" y="0"/>
                  </a:lnTo>
                  <a:cubicBezTo>
                    <a:pt x="8" y="11"/>
                    <a:pt x="1" y="23"/>
                    <a:pt x="20" y="30"/>
                  </a:cubicBezTo>
                  <a:cubicBezTo>
                    <a:pt x="46" y="41"/>
                    <a:pt x="75" y="45"/>
                    <a:pt x="101" y="67"/>
                  </a:cubicBezTo>
                  <a:cubicBezTo>
                    <a:pt x="113" y="49"/>
                    <a:pt x="117" y="37"/>
                    <a:pt x="91" y="30"/>
                  </a:cubicBezTo>
                  <a:cubicBezTo>
                    <a:pt x="65" y="26"/>
                    <a:pt x="38" y="18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8" name="Google Shape;19558;p13"/>
            <p:cNvSpPr/>
            <p:nvPr/>
          </p:nvSpPr>
          <p:spPr>
            <a:xfrm>
              <a:off x="-5185741" y="77593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3" y="5"/>
                  </a:moveTo>
                  <a:cubicBezTo>
                    <a:pt x="31" y="12"/>
                    <a:pt x="0" y="1"/>
                    <a:pt x="0" y="42"/>
                  </a:cubicBezTo>
                  <a:lnTo>
                    <a:pt x="5" y="42"/>
                  </a:lnTo>
                  <a:cubicBezTo>
                    <a:pt x="15" y="38"/>
                    <a:pt x="34" y="38"/>
                    <a:pt x="45" y="34"/>
                  </a:cubicBezTo>
                  <a:cubicBezTo>
                    <a:pt x="68" y="31"/>
                    <a:pt x="68" y="15"/>
                    <a:pt x="53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9" name="Google Shape;19559;p13"/>
            <p:cNvSpPr/>
            <p:nvPr/>
          </p:nvSpPr>
          <p:spPr>
            <a:xfrm>
              <a:off x="-5165018" y="271984"/>
              <a:ext cx="8595" cy="3963"/>
            </a:xfrm>
            <a:custGeom>
              <a:avLst/>
              <a:gdLst/>
              <a:ahLst/>
              <a:cxnLst/>
              <a:rect l="l" t="t" r="r" b="b"/>
              <a:pathLst>
                <a:path w="180" h="83" extrusionOk="0">
                  <a:moveTo>
                    <a:pt x="139" y="0"/>
                  </a:moveTo>
                  <a:cubicBezTo>
                    <a:pt x="116" y="16"/>
                    <a:pt x="146" y="26"/>
                    <a:pt x="142" y="38"/>
                  </a:cubicBezTo>
                  <a:cubicBezTo>
                    <a:pt x="101" y="34"/>
                    <a:pt x="60" y="23"/>
                    <a:pt x="19" y="23"/>
                  </a:cubicBezTo>
                  <a:lnTo>
                    <a:pt x="11" y="23"/>
                  </a:lnTo>
                  <a:cubicBezTo>
                    <a:pt x="8" y="26"/>
                    <a:pt x="4" y="31"/>
                    <a:pt x="0" y="34"/>
                  </a:cubicBezTo>
                  <a:cubicBezTo>
                    <a:pt x="8" y="60"/>
                    <a:pt x="23" y="71"/>
                    <a:pt x="49" y="76"/>
                  </a:cubicBezTo>
                  <a:cubicBezTo>
                    <a:pt x="56" y="64"/>
                    <a:pt x="64" y="60"/>
                    <a:pt x="71" y="60"/>
                  </a:cubicBezTo>
                  <a:cubicBezTo>
                    <a:pt x="79" y="60"/>
                    <a:pt x="87" y="64"/>
                    <a:pt x="90" y="68"/>
                  </a:cubicBezTo>
                  <a:cubicBezTo>
                    <a:pt x="101" y="64"/>
                    <a:pt x="109" y="60"/>
                    <a:pt x="116" y="60"/>
                  </a:cubicBezTo>
                  <a:cubicBezTo>
                    <a:pt x="131" y="60"/>
                    <a:pt x="146" y="71"/>
                    <a:pt x="157" y="83"/>
                  </a:cubicBezTo>
                  <a:lnTo>
                    <a:pt x="161" y="83"/>
                  </a:lnTo>
                  <a:cubicBezTo>
                    <a:pt x="172" y="64"/>
                    <a:pt x="180" y="42"/>
                    <a:pt x="172" y="19"/>
                  </a:cubicBezTo>
                  <a:cubicBezTo>
                    <a:pt x="168" y="12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0" name="Google Shape;19560;p13"/>
            <p:cNvSpPr/>
            <p:nvPr/>
          </p:nvSpPr>
          <p:spPr>
            <a:xfrm>
              <a:off x="-5166832" y="273225"/>
              <a:ext cx="4154" cy="3247"/>
            </a:xfrm>
            <a:custGeom>
              <a:avLst/>
              <a:gdLst/>
              <a:ahLst/>
              <a:cxnLst/>
              <a:rect l="l" t="t" r="r" b="b"/>
              <a:pathLst>
                <a:path w="87" h="68" extrusionOk="0">
                  <a:moveTo>
                    <a:pt x="20" y="0"/>
                  </a:moveTo>
                  <a:cubicBezTo>
                    <a:pt x="16" y="0"/>
                    <a:pt x="16" y="0"/>
                    <a:pt x="12" y="5"/>
                  </a:cubicBezTo>
                  <a:cubicBezTo>
                    <a:pt x="1" y="8"/>
                    <a:pt x="8" y="19"/>
                    <a:pt x="12" y="27"/>
                  </a:cubicBezTo>
                  <a:cubicBezTo>
                    <a:pt x="20" y="34"/>
                    <a:pt x="23" y="45"/>
                    <a:pt x="23" y="53"/>
                  </a:cubicBezTo>
                  <a:cubicBezTo>
                    <a:pt x="35" y="60"/>
                    <a:pt x="46" y="68"/>
                    <a:pt x="57" y="68"/>
                  </a:cubicBezTo>
                  <a:cubicBezTo>
                    <a:pt x="68" y="68"/>
                    <a:pt x="80" y="64"/>
                    <a:pt x="87" y="50"/>
                  </a:cubicBezTo>
                  <a:cubicBezTo>
                    <a:pt x="61" y="45"/>
                    <a:pt x="46" y="34"/>
                    <a:pt x="38" y="8"/>
                  </a:cubicBezTo>
                  <a:cubicBezTo>
                    <a:pt x="35" y="5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1" name="Google Shape;19561;p13"/>
            <p:cNvSpPr/>
            <p:nvPr/>
          </p:nvSpPr>
          <p:spPr>
            <a:xfrm>
              <a:off x="-5176478" y="169560"/>
              <a:ext cx="4202" cy="2340"/>
            </a:xfrm>
            <a:custGeom>
              <a:avLst/>
              <a:gdLst/>
              <a:ahLst/>
              <a:cxnLst/>
              <a:rect l="l" t="t" r="r" b="b"/>
              <a:pathLst>
                <a:path w="88" h="49" extrusionOk="0">
                  <a:moveTo>
                    <a:pt x="46" y="0"/>
                  </a:moveTo>
                  <a:cubicBezTo>
                    <a:pt x="1" y="0"/>
                    <a:pt x="27" y="26"/>
                    <a:pt x="27" y="45"/>
                  </a:cubicBezTo>
                  <a:lnTo>
                    <a:pt x="46" y="45"/>
                  </a:lnTo>
                  <a:cubicBezTo>
                    <a:pt x="49" y="49"/>
                    <a:pt x="57" y="49"/>
                    <a:pt x="61" y="49"/>
                  </a:cubicBezTo>
                  <a:cubicBezTo>
                    <a:pt x="68" y="49"/>
                    <a:pt x="75" y="45"/>
                    <a:pt x="87" y="37"/>
                  </a:cubicBezTo>
                  <a:cubicBezTo>
                    <a:pt x="72" y="23"/>
                    <a:pt x="49" y="1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2" name="Google Shape;19562;p13"/>
            <p:cNvSpPr/>
            <p:nvPr/>
          </p:nvSpPr>
          <p:spPr>
            <a:xfrm>
              <a:off x="-5118987" y="213060"/>
              <a:ext cx="10218" cy="9168"/>
            </a:xfrm>
            <a:custGeom>
              <a:avLst/>
              <a:gdLst/>
              <a:ahLst/>
              <a:cxnLst/>
              <a:rect l="l" t="t" r="r" b="b"/>
              <a:pathLst>
                <a:path w="214" h="192" extrusionOk="0">
                  <a:moveTo>
                    <a:pt x="75" y="1"/>
                  </a:moveTo>
                  <a:cubicBezTo>
                    <a:pt x="68" y="12"/>
                    <a:pt x="60" y="12"/>
                    <a:pt x="53" y="12"/>
                  </a:cubicBezTo>
                  <a:lnTo>
                    <a:pt x="34" y="12"/>
                  </a:lnTo>
                  <a:cubicBezTo>
                    <a:pt x="30" y="9"/>
                    <a:pt x="23" y="9"/>
                    <a:pt x="20" y="9"/>
                  </a:cubicBezTo>
                  <a:cubicBezTo>
                    <a:pt x="12" y="9"/>
                    <a:pt x="8" y="12"/>
                    <a:pt x="1" y="12"/>
                  </a:cubicBezTo>
                  <a:cubicBezTo>
                    <a:pt x="12" y="31"/>
                    <a:pt x="23" y="46"/>
                    <a:pt x="8" y="61"/>
                  </a:cubicBezTo>
                  <a:cubicBezTo>
                    <a:pt x="1" y="102"/>
                    <a:pt x="46" y="125"/>
                    <a:pt x="38" y="169"/>
                  </a:cubicBezTo>
                  <a:cubicBezTo>
                    <a:pt x="38" y="173"/>
                    <a:pt x="38" y="177"/>
                    <a:pt x="42" y="177"/>
                  </a:cubicBezTo>
                  <a:cubicBezTo>
                    <a:pt x="46" y="177"/>
                    <a:pt x="49" y="177"/>
                    <a:pt x="53" y="173"/>
                  </a:cubicBezTo>
                  <a:lnTo>
                    <a:pt x="65" y="173"/>
                  </a:lnTo>
                  <a:cubicBezTo>
                    <a:pt x="68" y="173"/>
                    <a:pt x="72" y="173"/>
                    <a:pt x="75" y="177"/>
                  </a:cubicBezTo>
                  <a:cubicBezTo>
                    <a:pt x="83" y="177"/>
                    <a:pt x="94" y="180"/>
                    <a:pt x="105" y="180"/>
                  </a:cubicBezTo>
                  <a:cubicBezTo>
                    <a:pt x="113" y="188"/>
                    <a:pt x="120" y="192"/>
                    <a:pt x="127" y="192"/>
                  </a:cubicBezTo>
                  <a:cubicBezTo>
                    <a:pt x="132" y="192"/>
                    <a:pt x="135" y="192"/>
                    <a:pt x="139" y="188"/>
                  </a:cubicBezTo>
                  <a:cubicBezTo>
                    <a:pt x="109" y="161"/>
                    <a:pt x="154" y="132"/>
                    <a:pt x="127" y="106"/>
                  </a:cubicBezTo>
                  <a:cubicBezTo>
                    <a:pt x="132" y="102"/>
                    <a:pt x="132" y="102"/>
                    <a:pt x="135" y="102"/>
                  </a:cubicBezTo>
                  <a:cubicBezTo>
                    <a:pt x="165" y="102"/>
                    <a:pt x="172" y="121"/>
                    <a:pt x="187" y="132"/>
                  </a:cubicBezTo>
                  <a:cubicBezTo>
                    <a:pt x="203" y="116"/>
                    <a:pt x="199" y="90"/>
                    <a:pt x="214" y="72"/>
                  </a:cubicBezTo>
                  <a:lnTo>
                    <a:pt x="214" y="72"/>
                  </a:lnTo>
                  <a:cubicBezTo>
                    <a:pt x="195" y="80"/>
                    <a:pt x="180" y="83"/>
                    <a:pt x="165" y="83"/>
                  </a:cubicBezTo>
                  <a:cubicBezTo>
                    <a:pt x="143" y="83"/>
                    <a:pt x="127" y="64"/>
                    <a:pt x="101" y="27"/>
                  </a:cubicBezTo>
                  <a:cubicBezTo>
                    <a:pt x="98" y="16"/>
                    <a:pt x="87" y="9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3" name="Google Shape;19563;p13"/>
            <p:cNvSpPr/>
            <p:nvPr/>
          </p:nvSpPr>
          <p:spPr>
            <a:xfrm>
              <a:off x="-5141620" y="260906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60" y="1"/>
                  </a:moveTo>
                  <a:cubicBezTo>
                    <a:pt x="56" y="4"/>
                    <a:pt x="52" y="8"/>
                    <a:pt x="52" y="12"/>
                  </a:cubicBezTo>
                  <a:cubicBezTo>
                    <a:pt x="56" y="30"/>
                    <a:pt x="49" y="39"/>
                    <a:pt x="30" y="42"/>
                  </a:cubicBezTo>
                  <a:cubicBezTo>
                    <a:pt x="0" y="46"/>
                    <a:pt x="4" y="61"/>
                    <a:pt x="15" y="83"/>
                  </a:cubicBezTo>
                  <a:cubicBezTo>
                    <a:pt x="30" y="53"/>
                    <a:pt x="71" y="68"/>
                    <a:pt x="82" y="42"/>
                  </a:cubicBezTo>
                  <a:cubicBezTo>
                    <a:pt x="78" y="27"/>
                    <a:pt x="75" y="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4" name="Google Shape;19564;p13"/>
            <p:cNvSpPr/>
            <p:nvPr/>
          </p:nvSpPr>
          <p:spPr>
            <a:xfrm>
              <a:off x="-5162201" y="275899"/>
              <a:ext cx="6685" cy="6685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98" y="1"/>
                  </a:moveTo>
                  <a:cubicBezTo>
                    <a:pt x="64" y="8"/>
                    <a:pt x="38" y="27"/>
                    <a:pt x="31" y="65"/>
                  </a:cubicBezTo>
                  <a:cubicBezTo>
                    <a:pt x="42" y="91"/>
                    <a:pt x="1" y="106"/>
                    <a:pt x="16" y="132"/>
                  </a:cubicBezTo>
                  <a:cubicBezTo>
                    <a:pt x="23" y="139"/>
                    <a:pt x="31" y="139"/>
                    <a:pt x="38" y="139"/>
                  </a:cubicBezTo>
                  <a:cubicBezTo>
                    <a:pt x="54" y="139"/>
                    <a:pt x="64" y="128"/>
                    <a:pt x="80" y="124"/>
                  </a:cubicBezTo>
                  <a:cubicBezTo>
                    <a:pt x="72" y="106"/>
                    <a:pt x="35" y="79"/>
                    <a:pt x="87" y="68"/>
                  </a:cubicBezTo>
                  <a:cubicBezTo>
                    <a:pt x="106" y="65"/>
                    <a:pt x="121" y="61"/>
                    <a:pt x="140" y="53"/>
                  </a:cubicBezTo>
                  <a:cubicBezTo>
                    <a:pt x="135" y="46"/>
                    <a:pt x="135" y="39"/>
                    <a:pt x="135" y="30"/>
                  </a:cubicBezTo>
                  <a:cubicBezTo>
                    <a:pt x="128" y="23"/>
                    <a:pt x="121" y="16"/>
                    <a:pt x="113" y="12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5" name="Google Shape;19565;p13"/>
            <p:cNvSpPr/>
            <p:nvPr/>
          </p:nvSpPr>
          <p:spPr>
            <a:xfrm>
              <a:off x="-5263192" y="290033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9" y="0"/>
                  </a:moveTo>
                  <a:cubicBezTo>
                    <a:pt x="4" y="0"/>
                    <a:pt x="12" y="26"/>
                    <a:pt x="4" y="34"/>
                  </a:cubicBezTo>
                  <a:cubicBezTo>
                    <a:pt x="0" y="48"/>
                    <a:pt x="12" y="57"/>
                    <a:pt x="19" y="67"/>
                  </a:cubicBezTo>
                  <a:lnTo>
                    <a:pt x="38" y="67"/>
                  </a:lnTo>
                  <a:cubicBezTo>
                    <a:pt x="45" y="67"/>
                    <a:pt x="52" y="67"/>
                    <a:pt x="52" y="52"/>
                  </a:cubicBezTo>
                  <a:cubicBezTo>
                    <a:pt x="52" y="34"/>
                    <a:pt x="49" y="7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6" name="Google Shape;19566;p13"/>
            <p:cNvSpPr/>
            <p:nvPr/>
          </p:nvSpPr>
          <p:spPr>
            <a:xfrm>
              <a:off x="-4881383" y="2817"/>
              <a:ext cx="3581" cy="3581"/>
            </a:xfrm>
            <a:custGeom>
              <a:avLst/>
              <a:gdLst/>
              <a:ahLst/>
              <a:cxnLst/>
              <a:rect l="l" t="t" r="r" b="b"/>
              <a:pathLst>
                <a:path w="75" h="75" extrusionOk="0">
                  <a:moveTo>
                    <a:pt x="49" y="0"/>
                  </a:moveTo>
                  <a:cubicBezTo>
                    <a:pt x="41" y="19"/>
                    <a:pt x="0" y="11"/>
                    <a:pt x="11" y="49"/>
                  </a:cubicBezTo>
                  <a:cubicBezTo>
                    <a:pt x="18" y="61"/>
                    <a:pt x="23" y="75"/>
                    <a:pt x="30" y="75"/>
                  </a:cubicBezTo>
                  <a:cubicBezTo>
                    <a:pt x="34" y="75"/>
                    <a:pt x="41" y="71"/>
                    <a:pt x="49" y="56"/>
                  </a:cubicBezTo>
                  <a:cubicBezTo>
                    <a:pt x="53" y="49"/>
                    <a:pt x="68" y="45"/>
                    <a:pt x="75" y="42"/>
                  </a:cubicBezTo>
                  <a:cubicBezTo>
                    <a:pt x="68" y="34"/>
                    <a:pt x="56" y="23"/>
                    <a:pt x="60" y="8"/>
                  </a:cubicBezTo>
                  <a:cubicBezTo>
                    <a:pt x="56" y="8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7" name="Google Shape;19567;p13"/>
            <p:cNvSpPr/>
            <p:nvPr/>
          </p:nvSpPr>
          <p:spPr>
            <a:xfrm>
              <a:off x="-5193954" y="-176914"/>
              <a:ext cx="5778" cy="7354"/>
            </a:xfrm>
            <a:custGeom>
              <a:avLst/>
              <a:gdLst/>
              <a:ahLst/>
              <a:cxnLst/>
              <a:rect l="l" t="t" r="r" b="b"/>
              <a:pathLst>
                <a:path w="121" h="154" extrusionOk="0">
                  <a:moveTo>
                    <a:pt x="46" y="0"/>
                  </a:moveTo>
                  <a:cubicBezTo>
                    <a:pt x="38" y="7"/>
                    <a:pt x="27" y="12"/>
                    <a:pt x="20" y="12"/>
                  </a:cubicBezTo>
                  <a:cubicBezTo>
                    <a:pt x="12" y="12"/>
                    <a:pt x="8" y="7"/>
                    <a:pt x="1" y="4"/>
                  </a:cubicBezTo>
                  <a:lnTo>
                    <a:pt x="1" y="4"/>
                  </a:lnTo>
                  <a:cubicBezTo>
                    <a:pt x="4" y="52"/>
                    <a:pt x="42" y="97"/>
                    <a:pt x="4" y="146"/>
                  </a:cubicBezTo>
                  <a:cubicBezTo>
                    <a:pt x="8" y="150"/>
                    <a:pt x="12" y="150"/>
                    <a:pt x="15" y="153"/>
                  </a:cubicBezTo>
                  <a:cubicBezTo>
                    <a:pt x="49" y="153"/>
                    <a:pt x="46" y="131"/>
                    <a:pt x="46" y="109"/>
                  </a:cubicBezTo>
                  <a:cubicBezTo>
                    <a:pt x="46" y="97"/>
                    <a:pt x="49" y="90"/>
                    <a:pt x="60" y="90"/>
                  </a:cubicBezTo>
                  <a:cubicBezTo>
                    <a:pt x="65" y="90"/>
                    <a:pt x="68" y="90"/>
                    <a:pt x="75" y="97"/>
                  </a:cubicBezTo>
                  <a:cubicBezTo>
                    <a:pt x="79" y="101"/>
                    <a:pt x="87" y="101"/>
                    <a:pt x="91" y="101"/>
                  </a:cubicBezTo>
                  <a:cubicBezTo>
                    <a:pt x="101" y="101"/>
                    <a:pt x="113" y="93"/>
                    <a:pt x="117" y="79"/>
                  </a:cubicBezTo>
                  <a:cubicBezTo>
                    <a:pt x="120" y="26"/>
                    <a:pt x="56" y="3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8" name="Google Shape;19568;p13"/>
            <p:cNvSpPr/>
            <p:nvPr/>
          </p:nvSpPr>
          <p:spPr>
            <a:xfrm>
              <a:off x="-5060780" y="64223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23" y="0"/>
                  </a:moveTo>
                  <a:cubicBezTo>
                    <a:pt x="19" y="4"/>
                    <a:pt x="15" y="8"/>
                    <a:pt x="12" y="12"/>
                  </a:cubicBezTo>
                  <a:cubicBezTo>
                    <a:pt x="19" y="34"/>
                    <a:pt x="0" y="57"/>
                    <a:pt x="19" y="75"/>
                  </a:cubicBezTo>
                  <a:cubicBezTo>
                    <a:pt x="30" y="71"/>
                    <a:pt x="38" y="67"/>
                    <a:pt x="49" y="64"/>
                  </a:cubicBezTo>
                  <a:cubicBezTo>
                    <a:pt x="38" y="53"/>
                    <a:pt x="30" y="45"/>
                    <a:pt x="38" y="31"/>
                  </a:cubicBezTo>
                  <a:cubicBezTo>
                    <a:pt x="52" y="12"/>
                    <a:pt x="41" y="4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9" name="Google Shape;19569;p13"/>
            <p:cNvSpPr/>
            <p:nvPr/>
          </p:nvSpPr>
          <p:spPr>
            <a:xfrm>
              <a:off x="-4878709" y="1910"/>
              <a:ext cx="7688" cy="3247"/>
            </a:xfrm>
            <a:custGeom>
              <a:avLst/>
              <a:gdLst/>
              <a:ahLst/>
              <a:cxnLst/>
              <a:rect l="l" t="t" r="r" b="b"/>
              <a:pathLst>
                <a:path w="161" h="68" extrusionOk="0">
                  <a:moveTo>
                    <a:pt x="67" y="1"/>
                  </a:moveTo>
                  <a:cubicBezTo>
                    <a:pt x="45" y="8"/>
                    <a:pt x="26" y="19"/>
                    <a:pt x="4" y="27"/>
                  </a:cubicBezTo>
                  <a:cubicBezTo>
                    <a:pt x="0" y="42"/>
                    <a:pt x="12" y="53"/>
                    <a:pt x="19" y="61"/>
                  </a:cubicBezTo>
                  <a:cubicBezTo>
                    <a:pt x="34" y="61"/>
                    <a:pt x="49" y="68"/>
                    <a:pt x="60" y="68"/>
                  </a:cubicBezTo>
                  <a:cubicBezTo>
                    <a:pt x="75" y="68"/>
                    <a:pt x="86" y="64"/>
                    <a:pt x="97" y="49"/>
                  </a:cubicBezTo>
                  <a:cubicBezTo>
                    <a:pt x="101" y="46"/>
                    <a:pt x="101" y="46"/>
                    <a:pt x="105" y="46"/>
                  </a:cubicBezTo>
                  <a:lnTo>
                    <a:pt x="127" y="46"/>
                  </a:lnTo>
                  <a:cubicBezTo>
                    <a:pt x="131" y="38"/>
                    <a:pt x="161" y="38"/>
                    <a:pt x="138" y="23"/>
                  </a:cubicBezTo>
                  <a:cubicBezTo>
                    <a:pt x="119" y="12"/>
                    <a:pt x="90" y="8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0" name="Google Shape;19570;p13"/>
            <p:cNvSpPr/>
            <p:nvPr/>
          </p:nvSpPr>
          <p:spPr>
            <a:xfrm>
              <a:off x="-4877085" y="6780"/>
              <a:ext cx="4297" cy="4298"/>
            </a:xfrm>
            <a:custGeom>
              <a:avLst/>
              <a:gdLst/>
              <a:ahLst/>
              <a:cxnLst/>
              <a:rect l="l" t="t" r="r" b="b"/>
              <a:pathLst>
                <a:path w="90" h="90" extrusionOk="0">
                  <a:moveTo>
                    <a:pt x="90" y="0"/>
                  </a:moveTo>
                  <a:cubicBezTo>
                    <a:pt x="82" y="4"/>
                    <a:pt x="75" y="4"/>
                    <a:pt x="6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1"/>
                  </a:cubicBezTo>
                  <a:cubicBezTo>
                    <a:pt x="15" y="37"/>
                    <a:pt x="30" y="63"/>
                    <a:pt x="0" y="85"/>
                  </a:cubicBezTo>
                  <a:lnTo>
                    <a:pt x="0" y="90"/>
                  </a:lnTo>
                  <a:cubicBezTo>
                    <a:pt x="45" y="85"/>
                    <a:pt x="49" y="30"/>
                    <a:pt x="90" y="22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1" name="Google Shape;19571;p13"/>
            <p:cNvSpPr/>
            <p:nvPr/>
          </p:nvSpPr>
          <p:spPr>
            <a:xfrm>
              <a:off x="-5371537" y="139573"/>
              <a:ext cx="9502" cy="6064"/>
            </a:xfrm>
            <a:custGeom>
              <a:avLst/>
              <a:gdLst/>
              <a:ahLst/>
              <a:cxnLst/>
              <a:rect l="l" t="t" r="r" b="b"/>
              <a:pathLst>
                <a:path w="199" h="127" extrusionOk="0">
                  <a:moveTo>
                    <a:pt x="49" y="4"/>
                  </a:moveTo>
                  <a:cubicBezTo>
                    <a:pt x="38" y="11"/>
                    <a:pt x="0" y="0"/>
                    <a:pt x="26" y="37"/>
                  </a:cubicBezTo>
                  <a:cubicBezTo>
                    <a:pt x="33" y="49"/>
                    <a:pt x="52" y="59"/>
                    <a:pt x="45" y="82"/>
                  </a:cubicBezTo>
                  <a:cubicBezTo>
                    <a:pt x="68" y="101"/>
                    <a:pt x="83" y="127"/>
                    <a:pt x="109" y="127"/>
                  </a:cubicBezTo>
                  <a:cubicBezTo>
                    <a:pt x="120" y="127"/>
                    <a:pt x="131" y="120"/>
                    <a:pt x="150" y="101"/>
                  </a:cubicBezTo>
                  <a:cubicBezTo>
                    <a:pt x="161" y="85"/>
                    <a:pt x="199" y="78"/>
                    <a:pt x="176" y="45"/>
                  </a:cubicBezTo>
                  <a:cubicBezTo>
                    <a:pt x="154" y="37"/>
                    <a:pt x="135" y="26"/>
                    <a:pt x="116" y="18"/>
                  </a:cubicBezTo>
                  <a:cubicBezTo>
                    <a:pt x="109" y="15"/>
                    <a:pt x="101" y="15"/>
                    <a:pt x="94" y="15"/>
                  </a:cubicBezTo>
                  <a:lnTo>
                    <a:pt x="83" y="15"/>
                  </a:lnTo>
                  <a:cubicBezTo>
                    <a:pt x="71" y="15"/>
                    <a:pt x="60" y="15"/>
                    <a:pt x="4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2" name="Google Shape;19572;p13"/>
            <p:cNvSpPr/>
            <p:nvPr/>
          </p:nvSpPr>
          <p:spPr>
            <a:xfrm>
              <a:off x="-5371202" y="136326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79" y="1"/>
                  </a:moveTo>
                  <a:cubicBezTo>
                    <a:pt x="71" y="1"/>
                    <a:pt x="64" y="5"/>
                    <a:pt x="57" y="5"/>
                  </a:cubicBezTo>
                  <a:cubicBezTo>
                    <a:pt x="0" y="15"/>
                    <a:pt x="23" y="46"/>
                    <a:pt x="42" y="72"/>
                  </a:cubicBezTo>
                  <a:cubicBezTo>
                    <a:pt x="53" y="83"/>
                    <a:pt x="64" y="83"/>
                    <a:pt x="76" y="83"/>
                  </a:cubicBezTo>
                  <a:lnTo>
                    <a:pt x="87" y="83"/>
                  </a:lnTo>
                  <a:cubicBezTo>
                    <a:pt x="94" y="83"/>
                    <a:pt x="102" y="83"/>
                    <a:pt x="109" y="86"/>
                  </a:cubicBezTo>
                  <a:cubicBezTo>
                    <a:pt x="131" y="64"/>
                    <a:pt x="109" y="31"/>
                    <a:pt x="131" y="8"/>
                  </a:cubicBezTo>
                  <a:cubicBezTo>
                    <a:pt x="121" y="8"/>
                    <a:pt x="113" y="12"/>
                    <a:pt x="105" y="19"/>
                  </a:cubicBezTo>
                  <a:cubicBezTo>
                    <a:pt x="98" y="23"/>
                    <a:pt x="90" y="34"/>
                    <a:pt x="87" y="34"/>
                  </a:cubicBezTo>
                  <a:lnTo>
                    <a:pt x="83" y="34"/>
                  </a:lnTo>
                  <a:cubicBezTo>
                    <a:pt x="71" y="27"/>
                    <a:pt x="76" y="12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3" name="Google Shape;19573;p13"/>
            <p:cNvSpPr/>
            <p:nvPr/>
          </p:nvSpPr>
          <p:spPr>
            <a:xfrm>
              <a:off x="-5369770" y="133986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31" y="1"/>
                  </a:moveTo>
                  <a:cubicBezTo>
                    <a:pt x="15" y="16"/>
                    <a:pt x="1" y="35"/>
                    <a:pt x="27" y="54"/>
                  </a:cubicBezTo>
                  <a:cubicBezTo>
                    <a:pt x="34" y="54"/>
                    <a:pt x="41" y="50"/>
                    <a:pt x="49" y="50"/>
                  </a:cubicBezTo>
                  <a:cubicBezTo>
                    <a:pt x="72" y="23"/>
                    <a:pt x="49" y="12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4" name="Google Shape;19574;p13"/>
            <p:cNvSpPr/>
            <p:nvPr/>
          </p:nvSpPr>
          <p:spPr>
            <a:xfrm>
              <a:off x="-4909460" y="148454"/>
              <a:ext cx="7926" cy="12892"/>
            </a:xfrm>
            <a:custGeom>
              <a:avLst/>
              <a:gdLst/>
              <a:ahLst/>
              <a:cxnLst/>
              <a:rect l="l" t="t" r="r" b="b"/>
              <a:pathLst>
                <a:path w="166" h="270" extrusionOk="0">
                  <a:moveTo>
                    <a:pt x="57" y="1"/>
                  </a:moveTo>
                  <a:cubicBezTo>
                    <a:pt x="68" y="46"/>
                    <a:pt x="35" y="72"/>
                    <a:pt x="12" y="106"/>
                  </a:cubicBezTo>
                  <a:cubicBezTo>
                    <a:pt x="1" y="154"/>
                    <a:pt x="87" y="109"/>
                    <a:pt x="65" y="158"/>
                  </a:cubicBezTo>
                  <a:cubicBezTo>
                    <a:pt x="50" y="191"/>
                    <a:pt x="65" y="222"/>
                    <a:pt x="54" y="251"/>
                  </a:cubicBezTo>
                  <a:cubicBezTo>
                    <a:pt x="61" y="258"/>
                    <a:pt x="68" y="266"/>
                    <a:pt x="76" y="270"/>
                  </a:cubicBezTo>
                  <a:cubicBezTo>
                    <a:pt x="91" y="266"/>
                    <a:pt x="99" y="255"/>
                    <a:pt x="106" y="240"/>
                  </a:cubicBezTo>
                  <a:cubicBezTo>
                    <a:pt x="109" y="229"/>
                    <a:pt x="117" y="222"/>
                    <a:pt x="125" y="222"/>
                  </a:cubicBezTo>
                  <a:cubicBezTo>
                    <a:pt x="128" y="222"/>
                    <a:pt x="135" y="225"/>
                    <a:pt x="143" y="229"/>
                  </a:cubicBezTo>
                  <a:lnTo>
                    <a:pt x="143" y="232"/>
                  </a:lnTo>
                  <a:cubicBezTo>
                    <a:pt x="147" y="229"/>
                    <a:pt x="151" y="225"/>
                    <a:pt x="154" y="222"/>
                  </a:cubicBezTo>
                  <a:cubicBezTo>
                    <a:pt x="158" y="187"/>
                    <a:pt x="121" y="184"/>
                    <a:pt x="117" y="161"/>
                  </a:cubicBezTo>
                  <a:cubicBezTo>
                    <a:pt x="113" y="151"/>
                    <a:pt x="99" y="132"/>
                    <a:pt x="113" y="132"/>
                  </a:cubicBezTo>
                  <a:cubicBezTo>
                    <a:pt x="121" y="132"/>
                    <a:pt x="128" y="132"/>
                    <a:pt x="140" y="139"/>
                  </a:cubicBezTo>
                  <a:cubicBezTo>
                    <a:pt x="143" y="139"/>
                    <a:pt x="147" y="143"/>
                    <a:pt x="151" y="143"/>
                  </a:cubicBezTo>
                  <a:cubicBezTo>
                    <a:pt x="166" y="143"/>
                    <a:pt x="143" y="109"/>
                    <a:pt x="154" y="101"/>
                  </a:cubicBezTo>
                  <a:cubicBezTo>
                    <a:pt x="143" y="75"/>
                    <a:pt x="166" y="49"/>
                    <a:pt x="158" y="23"/>
                  </a:cubicBezTo>
                  <a:lnTo>
                    <a:pt x="154" y="23"/>
                  </a:lnTo>
                  <a:cubicBezTo>
                    <a:pt x="147" y="23"/>
                    <a:pt x="143" y="27"/>
                    <a:pt x="135" y="27"/>
                  </a:cubicBezTo>
                  <a:cubicBezTo>
                    <a:pt x="125" y="30"/>
                    <a:pt x="117" y="34"/>
                    <a:pt x="109" y="34"/>
                  </a:cubicBezTo>
                  <a:cubicBezTo>
                    <a:pt x="99" y="34"/>
                    <a:pt x="87" y="27"/>
                    <a:pt x="80" y="8"/>
                  </a:cubicBezTo>
                  <a:cubicBezTo>
                    <a:pt x="80" y="4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5" name="Google Shape;19575;p13"/>
            <p:cNvSpPr/>
            <p:nvPr/>
          </p:nvSpPr>
          <p:spPr>
            <a:xfrm>
              <a:off x="-4915333" y="150603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65" y="1"/>
                  </a:moveTo>
                  <a:cubicBezTo>
                    <a:pt x="61" y="27"/>
                    <a:pt x="53" y="46"/>
                    <a:pt x="31" y="46"/>
                  </a:cubicBezTo>
                  <a:cubicBezTo>
                    <a:pt x="27" y="46"/>
                    <a:pt x="20" y="42"/>
                    <a:pt x="12" y="42"/>
                  </a:cubicBezTo>
                  <a:cubicBezTo>
                    <a:pt x="1" y="72"/>
                    <a:pt x="8" y="98"/>
                    <a:pt x="20" y="128"/>
                  </a:cubicBezTo>
                  <a:cubicBezTo>
                    <a:pt x="46" y="139"/>
                    <a:pt x="68" y="154"/>
                    <a:pt x="98" y="154"/>
                  </a:cubicBezTo>
                  <a:cubicBezTo>
                    <a:pt x="109" y="154"/>
                    <a:pt x="124" y="150"/>
                    <a:pt x="135" y="146"/>
                  </a:cubicBezTo>
                  <a:cubicBezTo>
                    <a:pt x="117" y="124"/>
                    <a:pt x="101" y="109"/>
                    <a:pt x="94" y="87"/>
                  </a:cubicBezTo>
                  <a:cubicBezTo>
                    <a:pt x="65" y="68"/>
                    <a:pt x="94" y="23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6" name="Google Shape;19576;p13"/>
            <p:cNvSpPr/>
            <p:nvPr/>
          </p:nvSpPr>
          <p:spPr>
            <a:xfrm>
              <a:off x="-4912420" y="147738"/>
              <a:ext cx="6255" cy="7019"/>
            </a:xfrm>
            <a:custGeom>
              <a:avLst/>
              <a:gdLst/>
              <a:ahLst/>
              <a:cxnLst/>
              <a:rect l="l" t="t" r="r" b="b"/>
              <a:pathLst>
                <a:path w="131" h="147" extrusionOk="0">
                  <a:moveTo>
                    <a:pt x="48" y="1"/>
                  </a:moveTo>
                  <a:cubicBezTo>
                    <a:pt x="48" y="27"/>
                    <a:pt x="40" y="42"/>
                    <a:pt x="18" y="42"/>
                  </a:cubicBezTo>
                  <a:lnTo>
                    <a:pt x="0" y="42"/>
                  </a:lnTo>
                  <a:cubicBezTo>
                    <a:pt x="0" y="49"/>
                    <a:pt x="4" y="57"/>
                    <a:pt x="4" y="61"/>
                  </a:cubicBezTo>
                  <a:cubicBezTo>
                    <a:pt x="33" y="83"/>
                    <a:pt x="4" y="128"/>
                    <a:pt x="33" y="147"/>
                  </a:cubicBezTo>
                  <a:cubicBezTo>
                    <a:pt x="45" y="135"/>
                    <a:pt x="52" y="121"/>
                    <a:pt x="67" y="121"/>
                  </a:cubicBezTo>
                  <a:lnTo>
                    <a:pt x="74" y="121"/>
                  </a:lnTo>
                  <a:cubicBezTo>
                    <a:pt x="97" y="87"/>
                    <a:pt x="130" y="61"/>
                    <a:pt x="119" y="16"/>
                  </a:cubicBezTo>
                  <a:lnTo>
                    <a:pt x="119" y="16"/>
                  </a:lnTo>
                  <a:cubicBezTo>
                    <a:pt x="112" y="19"/>
                    <a:pt x="104" y="19"/>
                    <a:pt x="101" y="19"/>
                  </a:cubicBezTo>
                  <a:cubicBezTo>
                    <a:pt x="82" y="19"/>
                    <a:pt x="67" y="12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7" name="Google Shape;19577;p13"/>
            <p:cNvSpPr/>
            <p:nvPr/>
          </p:nvSpPr>
          <p:spPr>
            <a:xfrm>
              <a:off x="-5201260" y="-125869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64" y="0"/>
                  </a:moveTo>
                  <a:cubicBezTo>
                    <a:pt x="56" y="11"/>
                    <a:pt x="49" y="15"/>
                    <a:pt x="38" y="15"/>
                  </a:cubicBezTo>
                  <a:lnTo>
                    <a:pt x="23" y="15"/>
                  </a:lnTo>
                  <a:cubicBezTo>
                    <a:pt x="0" y="15"/>
                    <a:pt x="8" y="42"/>
                    <a:pt x="0" y="52"/>
                  </a:cubicBezTo>
                  <a:cubicBezTo>
                    <a:pt x="23" y="101"/>
                    <a:pt x="68" y="82"/>
                    <a:pt x="105" y="90"/>
                  </a:cubicBezTo>
                  <a:cubicBezTo>
                    <a:pt x="113" y="82"/>
                    <a:pt x="120" y="75"/>
                    <a:pt x="113" y="64"/>
                  </a:cubicBezTo>
                  <a:cubicBezTo>
                    <a:pt x="97" y="42"/>
                    <a:pt x="90" y="15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8" name="Google Shape;19578;p13"/>
            <p:cNvSpPr/>
            <p:nvPr/>
          </p:nvSpPr>
          <p:spPr>
            <a:xfrm>
              <a:off x="-5060636" y="-19864"/>
              <a:ext cx="4011" cy="2913"/>
            </a:xfrm>
            <a:custGeom>
              <a:avLst/>
              <a:gdLst/>
              <a:ahLst/>
              <a:cxnLst/>
              <a:rect l="l" t="t" r="r" b="b"/>
              <a:pathLst>
                <a:path w="84" h="61" extrusionOk="0">
                  <a:moveTo>
                    <a:pt x="46" y="1"/>
                  </a:moveTo>
                  <a:cubicBezTo>
                    <a:pt x="42" y="1"/>
                    <a:pt x="38" y="1"/>
                    <a:pt x="35" y="4"/>
                  </a:cubicBezTo>
                  <a:cubicBezTo>
                    <a:pt x="20" y="23"/>
                    <a:pt x="1" y="38"/>
                    <a:pt x="27" y="60"/>
                  </a:cubicBezTo>
                  <a:lnTo>
                    <a:pt x="54" y="60"/>
                  </a:lnTo>
                  <a:cubicBezTo>
                    <a:pt x="72" y="60"/>
                    <a:pt x="83" y="53"/>
                    <a:pt x="80" y="23"/>
                  </a:cubicBezTo>
                  <a:lnTo>
                    <a:pt x="76" y="20"/>
                  </a:lnTo>
                  <a:cubicBezTo>
                    <a:pt x="68" y="12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9" name="Google Shape;19579;p13"/>
            <p:cNvSpPr/>
            <p:nvPr/>
          </p:nvSpPr>
          <p:spPr>
            <a:xfrm>
              <a:off x="-4912420" y="135610"/>
              <a:ext cx="5730" cy="10218"/>
            </a:xfrm>
            <a:custGeom>
              <a:avLst/>
              <a:gdLst/>
              <a:ahLst/>
              <a:cxnLst/>
              <a:rect l="l" t="t" r="r" b="b"/>
              <a:pathLst>
                <a:path w="120" h="214" extrusionOk="0">
                  <a:moveTo>
                    <a:pt x="101" y="1"/>
                  </a:moveTo>
                  <a:cubicBezTo>
                    <a:pt x="78" y="8"/>
                    <a:pt x="56" y="16"/>
                    <a:pt x="37" y="30"/>
                  </a:cubicBezTo>
                  <a:cubicBezTo>
                    <a:pt x="52" y="56"/>
                    <a:pt x="37" y="98"/>
                    <a:pt x="78" y="116"/>
                  </a:cubicBezTo>
                  <a:cubicBezTo>
                    <a:pt x="82" y="116"/>
                    <a:pt x="78" y="142"/>
                    <a:pt x="67" y="142"/>
                  </a:cubicBezTo>
                  <a:cubicBezTo>
                    <a:pt x="59" y="142"/>
                    <a:pt x="56" y="139"/>
                    <a:pt x="48" y="139"/>
                  </a:cubicBezTo>
                  <a:cubicBezTo>
                    <a:pt x="18" y="139"/>
                    <a:pt x="26" y="187"/>
                    <a:pt x="4" y="195"/>
                  </a:cubicBezTo>
                  <a:lnTo>
                    <a:pt x="0" y="195"/>
                  </a:lnTo>
                  <a:lnTo>
                    <a:pt x="11" y="206"/>
                  </a:lnTo>
                  <a:cubicBezTo>
                    <a:pt x="22" y="203"/>
                    <a:pt x="30" y="184"/>
                    <a:pt x="33" y="184"/>
                  </a:cubicBezTo>
                  <a:cubicBezTo>
                    <a:pt x="37" y="184"/>
                    <a:pt x="37" y="184"/>
                    <a:pt x="40" y="187"/>
                  </a:cubicBezTo>
                  <a:cubicBezTo>
                    <a:pt x="48" y="206"/>
                    <a:pt x="56" y="213"/>
                    <a:pt x="59" y="213"/>
                  </a:cubicBezTo>
                  <a:cubicBezTo>
                    <a:pt x="71" y="213"/>
                    <a:pt x="78" y="195"/>
                    <a:pt x="85" y="187"/>
                  </a:cubicBezTo>
                  <a:cubicBezTo>
                    <a:pt x="93" y="180"/>
                    <a:pt x="101" y="173"/>
                    <a:pt x="104" y="165"/>
                  </a:cubicBezTo>
                  <a:cubicBezTo>
                    <a:pt x="90" y="135"/>
                    <a:pt x="104" y="116"/>
                    <a:pt x="119" y="94"/>
                  </a:cubicBezTo>
                  <a:cubicBezTo>
                    <a:pt x="108" y="64"/>
                    <a:pt x="104" y="34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0" name="Google Shape;19580;p13"/>
            <p:cNvSpPr/>
            <p:nvPr/>
          </p:nvSpPr>
          <p:spPr>
            <a:xfrm>
              <a:off x="-5293179" y="108822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49" y="1"/>
                  </a:moveTo>
                  <a:cubicBezTo>
                    <a:pt x="15" y="5"/>
                    <a:pt x="0" y="23"/>
                    <a:pt x="0" y="61"/>
                  </a:cubicBezTo>
                  <a:cubicBezTo>
                    <a:pt x="12" y="61"/>
                    <a:pt x="19" y="65"/>
                    <a:pt x="26" y="65"/>
                  </a:cubicBezTo>
                  <a:cubicBezTo>
                    <a:pt x="38" y="65"/>
                    <a:pt x="45" y="61"/>
                    <a:pt x="52" y="49"/>
                  </a:cubicBezTo>
                  <a:cubicBezTo>
                    <a:pt x="57" y="49"/>
                    <a:pt x="45" y="39"/>
                    <a:pt x="41" y="34"/>
                  </a:cubicBezTo>
                  <a:cubicBezTo>
                    <a:pt x="34" y="20"/>
                    <a:pt x="41" y="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1" name="Google Shape;19581;p13"/>
            <p:cNvSpPr/>
            <p:nvPr/>
          </p:nvSpPr>
          <p:spPr>
            <a:xfrm>
              <a:off x="-5085084" y="-171041"/>
              <a:ext cx="2579" cy="3629"/>
            </a:xfrm>
            <a:custGeom>
              <a:avLst/>
              <a:gdLst/>
              <a:ahLst/>
              <a:cxnLst/>
              <a:rect l="l" t="t" r="r" b="b"/>
              <a:pathLst>
                <a:path w="54" h="76" extrusionOk="0">
                  <a:moveTo>
                    <a:pt x="1" y="1"/>
                  </a:moveTo>
                  <a:lnTo>
                    <a:pt x="1" y="4"/>
                  </a:lnTo>
                  <a:cubicBezTo>
                    <a:pt x="5" y="27"/>
                    <a:pt x="5" y="53"/>
                    <a:pt x="9" y="75"/>
                  </a:cubicBezTo>
                  <a:cubicBezTo>
                    <a:pt x="27" y="46"/>
                    <a:pt x="53" y="1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2" name="Google Shape;19582;p13"/>
            <p:cNvSpPr/>
            <p:nvPr/>
          </p:nvSpPr>
          <p:spPr>
            <a:xfrm>
              <a:off x="-4881192" y="9979"/>
              <a:ext cx="4154" cy="6064"/>
            </a:xfrm>
            <a:custGeom>
              <a:avLst/>
              <a:gdLst/>
              <a:ahLst/>
              <a:cxnLst/>
              <a:rect l="l" t="t" r="r" b="b"/>
              <a:pathLst>
                <a:path w="87" h="127" extrusionOk="0">
                  <a:moveTo>
                    <a:pt x="59" y="0"/>
                  </a:moveTo>
                  <a:cubicBezTo>
                    <a:pt x="0" y="37"/>
                    <a:pt x="4" y="37"/>
                    <a:pt x="30" y="104"/>
                  </a:cubicBezTo>
                  <a:cubicBezTo>
                    <a:pt x="33" y="112"/>
                    <a:pt x="26" y="120"/>
                    <a:pt x="22" y="127"/>
                  </a:cubicBezTo>
                  <a:cubicBezTo>
                    <a:pt x="37" y="123"/>
                    <a:pt x="49" y="123"/>
                    <a:pt x="64" y="120"/>
                  </a:cubicBezTo>
                  <a:cubicBezTo>
                    <a:pt x="82" y="104"/>
                    <a:pt x="67" y="82"/>
                    <a:pt x="67" y="68"/>
                  </a:cubicBezTo>
                  <a:cubicBezTo>
                    <a:pt x="59" y="60"/>
                    <a:pt x="45" y="63"/>
                    <a:pt x="45" y="52"/>
                  </a:cubicBezTo>
                  <a:cubicBezTo>
                    <a:pt x="49" y="30"/>
                    <a:pt x="71" y="30"/>
                    <a:pt x="86" y="18"/>
                  </a:cubicBezTo>
                  <a:cubicBezTo>
                    <a:pt x="78" y="11"/>
                    <a:pt x="71" y="7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3" name="Google Shape;19583;p13"/>
            <p:cNvSpPr/>
            <p:nvPr/>
          </p:nvSpPr>
          <p:spPr>
            <a:xfrm>
              <a:off x="-4916384" y="14401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1" y="1"/>
                  </a:moveTo>
                  <a:cubicBezTo>
                    <a:pt x="45" y="1"/>
                    <a:pt x="45" y="34"/>
                    <a:pt x="30" y="37"/>
                  </a:cubicBezTo>
                  <a:cubicBezTo>
                    <a:pt x="42" y="53"/>
                    <a:pt x="71" y="56"/>
                    <a:pt x="64" y="82"/>
                  </a:cubicBezTo>
                  <a:cubicBezTo>
                    <a:pt x="61" y="90"/>
                    <a:pt x="56" y="90"/>
                    <a:pt x="49" y="90"/>
                  </a:cubicBezTo>
                  <a:lnTo>
                    <a:pt x="38" y="90"/>
                  </a:lnTo>
                  <a:cubicBezTo>
                    <a:pt x="30" y="90"/>
                    <a:pt x="27" y="90"/>
                    <a:pt x="23" y="94"/>
                  </a:cubicBezTo>
                  <a:cubicBezTo>
                    <a:pt x="0" y="123"/>
                    <a:pt x="19" y="154"/>
                    <a:pt x="34" y="180"/>
                  </a:cubicBezTo>
                  <a:cubicBezTo>
                    <a:pt x="42" y="180"/>
                    <a:pt x="49" y="184"/>
                    <a:pt x="53" y="184"/>
                  </a:cubicBezTo>
                  <a:cubicBezTo>
                    <a:pt x="75" y="184"/>
                    <a:pt x="83" y="165"/>
                    <a:pt x="87" y="139"/>
                  </a:cubicBezTo>
                  <a:cubicBezTo>
                    <a:pt x="87" y="135"/>
                    <a:pt x="83" y="127"/>
                    <a:pt x="83" y="120"/>
                  </a:cubicBezTo>
                  <a:cubicBezTo>
                    <a:pt x="71" y="82"/>
                    <a:pt x="101" y="82"/>
                    <a:pt x="120" y="71"/>
                  </a:cubicBezTo>
                  <a:cubicBezTo>
                    <a:pt x="113" y="56"/>
                    <a:pt x="109" y="42"/>
                    <a:pt x="94" y="30"/>
                  </a:cubicBezTo>
                  <a:lnTo>
                    <a:pt x="83" y="19"/>
                  </a:ln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4" name="Google Shape;19584;p13"/>
            <p:cNvSpPr/>
            <p:nvPr/>
          </p:nvSpPr>
          <p:spPr>
            <a:xfrm>
              <a:off x="-4915858" y="145780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9" y="0"/>
                  </a:moveTo>
                  <a:cubicBezTo>
                    <a:pt x="12" y="8"/>
                    <a:pt x="8" y="16"/>
                    <a:pt x="0" y="23"/>
                  </a:cubicBezTo>
                  <a:cubicBezTo>
                    <a:pt x="5" y="34"/>
                    <a:pt x="8" y="45"/>
                    <a:pt x="12" y="57"/>
                  </a:cubicBezTo>
                  <a:cubicBezTo>
                    <a:pt x="16" y="53"/>
                    <a:pt x="19" y="53"/>
                    <a:pt x="27" y="53"/>
                  </a:cubicBezTo>
                  <a:lnTo>
                    <a:pt x="38" y="53"/>
                  </a:lnTo>
                  <a:cubicBezTo>
                    <a:pt x="45" y="53"/>
                    <a:pt x="50" y="53"/>
                    <a:pt x="53" y="45"/>
                  </a:cubicBezTo>
                  <a:cubicBezTo>
                    <a:pt x="60" y="19"/>
                    <a:pt x="31" y="16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5" name="Google Shape;19585;p13"/>
            <p:cNvSpPr/>
            <p:nvPr/>
          </p:nvSpPr>
          <p:spPr>
            <a:xfrm>
              <a:off x="-4888545" y="143441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1" y="1"/>
                  </a:moveTo>
                  <a:cubicBezTo>
                    <a:pt x="4" y="27"/>
                    <a:pt x="11" y="49"/>
                    <a:pt x="16" y="72"/>
                  </a:cubicBezTo>
                  <a:cubicBezTo>
                    <a:pt x="45" y="68"/>
                    <a:pt x="56" y="54"/>
                    <a:pt x="53" y="23"/>
                  </a:cubicBezTo>
                  <a:cubicBezTo>
                    <a:pt x="38" y="9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6" name="Google Shape;19586;p13"/>
            <p:cNvSpPr/>
            <p:nvPr/>
          </p:nvSpPr>
          <p:spPr>
            <a:xfrm>
              <a:off x="-5113782" y="217931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26" y="0"/>
                  </a:moveTo>
                  <a:cubicBezTo>
                    <a:pt x="23" y="0"/>
                    <a:pt x="23" y="0"/>
                    <a:pt x="18" y="4"/>
                  </a:cubicBezTo>
                  <a:cubicBezTo>
                    <a:pt x="45" y="30"/>
                    <a:pt x="0" y="59"/>
                    <a:pt x="30" y="86"/>
                  </a:cubicBezTo>
                  <a:cubicBezTo>
                    <a:pt x="37" y="90"/>
                    <a:pt x="45" y="90"/>
                    <a:pt x="49" y="90"/>
                  </a:cubicBezTo>
                  <a:cubicBezTo>
                    <a:pt x="78" y="90"/>
                    <a:pt x="71" y="64"/>
                    <a:pt x="71" y="41"/>
                  </a:cubicBezTo>
                  <a:cubicBezTo>
                    <a:pt x="71" y="33"/>
                    <a:pt x="75" y="30"/>
                    <a:pt x="78" y="30"/>
                  </a:cubicBezTo>
                  <a:cubicBezTo>
                    <a:pt x="63" y="19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7" name="Google Shape;19587;p13"/>
            <p:cNvSpPr/>
            <p:nvPr/>
          </p:nvSpPr>
          <p:spPr>
            <a:xfrm>
              <a:off x="-5116647" y="22146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26" y="1"/>
                  </a:moveTo>
                  <a:cubicBezTo>
                    <a:pt x="8" y="19"/>
                    <a:pt x="0" y="42"/>
                    <a:pt x="16" y="61"/>
                  </a:cubicBezTo>
                  <a:cubicBezTo>
                    <a:pt x="19" y="64"/>
                    <a:pt x="23" y="64"/>
                    <a:pt x="26" y="64"/>
                  </a:cubicBezTo>
                  <a:cubicBezTo>
                    <a:pt x="38" y="64"/>
                    <a:pt x="49" y="53"/>
                    <a:pt x="64" y="49"/>
                  </a:cubicBezTo>
                  <a:cubicBezTo>
                    <a:pt x="60" y="35"/>
                    <a:pt x="60" y="19"/>
                    <a:pt x="56" y="4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8" name="Google Shape;19588;p13"/>
            <p:cNvSpPr/>
            <p:nvPr/>
          </p:nvSpPr>
          <p:spPr>
            <a:xfrm>
              <a:off x="-5110392" y="216450"/>
              <a:ext cx="3438" cy="3820"/>
            </a:xfrm>
            <a:custGeom>
              <a:avLst/>
              <a:gdLst/>
              <a:ahLst/>
              <a:cxnLst/>
              <a:rect l="l" t="t" r="r" b="b"/>
              <a:pathLst>
                <a:path w="72" h="80" extrusionOk="0">
                  <a:moveTo>
                    <a:pt x="34" y="1"/>
                  </a:moveTo>
                  <a:cubicBezTo>
                    <a:pt x="19" y="19"/>
                    <a:pt x="23" y="45"/>
                    <a:pt x="7" y="61"/>
                  </a:cubicBezTo>
                  <a:cubicBezTo>
                    <a:pt x="4" y="61"/>
                    <a:pt x="0" y="64"/>
                    <a:pt x="0" y="72"/>
                  </a:cubicBezTo>
                  <a:cubicBezTo>
                    <a:pt x="7" y="76"/>
                    <a:pt x="15" y="80"/>
                    <a:pt x="19" y="80"/>
                  </a:cubicBezTo>
                  <a:cubicBezTo>
                    <a:pt x="37" y="80"/>
                    <a:pt x="45" y="61"/>
                    <a:pt x="56" y="45"/>
                  </a:cubicBezTo>
                  <a:cubicBezTo>
                    <a:pt x="71" y="23"/>
                    <a:pt x="52" y="16"/>
                    <a:pt x="34" y="5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9" name="Google Shape;19589;p13"/>
            <p:cNvSpPr/>
            <p:nvPr/>
          </p:nvSpPr>
          <p:spPr>
            <a:xfrm>
              <a:off x="-5200926" y="236458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30"/>
                    <a:pt x="23" y="42"/>
                    <a:pt x="38" y="42"/>
                  </a:cubicBezTo>
                  <a:cubicBezTo>
                    <a:pt x="49" y="42"/>
                    <a:pt x="61" y="35"/>
                    <a:pt x="83" y="23"/>
                  </a:cubicBezTo>
                  <a:cubicBezTo>
                    <a:pt x="57" y="16"/>
                    <a:pt x="27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0" name="Google Shape;19590;p13"/>
            <p:cNvSpPr/>
            <p:nvPr/>
          </p:nvSpPr>
          <p:spPr>
            <a:xfrm>
              <a:off x="-4884821" y="11030"/>
              <a:ext cx="2769" cy="2197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1"/>
                  </a:moveTo>
                  <a:cubicBezTo>
                    <a:pt x="28" y="1"/>
                    <a:pt x="20" y="8"/>
                    <a:pt x="12" y="15"/>
                  </a:cubicBezTo>
                  <a:lnTo>
                    <a:pt x="1" y="27"/>
                  </a:lnTo>
                  <a:cubicBezTo>
                    <a:pt x="12" y="34"/>
                    <a:pt x="23" y="46"/>
                    <a:pt x="35" y="46"/>
                  </a:cubicBezTo>
                  <a:cubicBezTo>
                    <a:pt x="38" y="46"/>
                    <a:pt x="46" y="41"/>
                    <a:pt x="50" y="34"/>
                  </a:cubicBezTo>
                  <a:cubicBezTo>
                    <a:pt x="57" y="27"/>
                    <a:pt x="57" y="15"/>
                    <a:pt x="50" y="8"/>
                  </a:cubicBezTo>
                  <a:cubicBezTo>
                    <a:pt x="42" y="4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1" name="Google Shape;19591;p13"/>
            <p:cNvSpPr/>
            <p:nvPr/>
          </p:nvSpPr>
          <p:spPr>
            <a:xfrm>
              <a:off x="-4904780" y="150460"/>
              <a:ext cx="7163" cy="8929"/>
            </a:xfrm>
            <a:custGeom>
              <a:avLst/>
              <a:gdLst/>
              <a:ahLst/>
              <a:cxnLst/>
              <a:rect l="l" t="t" r="r" b="b"/>
              <a:pathLst>
                <a:path w="150" h="187" extrusionOk="0">
                  <a:moveTo>
                    <a:pt x="105" y="0"/>
                  </a:moveTo>
                  <a:cubicBezTo>
                    <a:pt x="87" y="14"/>
                    <a:pt x="82" y="33"/>
                    <a:pt x="79" y="56"/>
                  </a:cubicBezTo>
                  <a:cubicBezTo>
                    <a:pt x="79" y="64"/>
                    <a:pt x="79" y="67"/>
                    <a:pt x="75" y="67"/>
                  </a:cubicBezTo>
                  <a:cubicBezTo>
                    <a:pt x="68" y="67"/>
                    <a:pt x="60" y="59"/>
                    <a:pt x="56" y="59"/>
                  </a:cubicBezTo>
                  <a:lnTo>
                    <a:pt x="56" y="59"/>
                  </a:lnTo>
                  <a:cubicBezTo>
                    <a:pt x="45" y="67"/>
                    <a:pt x="68" y="101"/>
                    <a:pt x="53" y="101"/>
                  </a:cubicBezTo>
                  <a:cubicBezTo>
                    <a:pt x="49" y="101"/>
                    <a:pt x="45" y="97"/>
                    <a:pt x="42" y="97"/>
                  </a:cubicBezTo>
                  <a:cubicBezTo>
                    <a:pt x="30" y="90"/>
                    <a:pt x="23" y="90"/>
                    <a:pt x="15" y="90"/>
                  </a:cubicBezTo>
                  <a:cubicBezTo>
                    <a:pt x="1" y="90"/>
                    <a:pt x="15" y="109"/>
                    <a:pt x="19" y="119"/>
                  </a:cubicBezTo>
                  <a:cubicBezTo>
                    <a:pt x="23" y="142"/>
                    <a:pt x="60" y="145"/>
                    <a:pt x="56" y="180"/>
                  </a:cubicBezTo>
                  <a:cubicBezTo>
                    <a:pt x="60" y="183"/>
                    <a:pt x="68" y="183"/>
                    <a:pt x="71" y="187"/>
                  </a:cubicBezTo>
                  <a:cubicBezTo>
                    <a:pt x="90" y="164"/>
                    <a:pt x="109" y="142"/>
                    <a:pt x="127" y="116"/>
                  </a:cubicBezTo>
                  <a:cubicBezTo>
                    <a:pt x="120" y="97"/>
                    <a:pt x="146" y="90"/>
                    <a:pt x="142" y="71"/>
                  </a:cubicBezTo>
                  <a:cubicBezTo>
                    <a:pt x="150" y="37"/>
                    <a:pt x="132" y="14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2" name="Google Shape;19592;p13"/>
            <p:cNvSpPr/>
            <p:nvPr/>
          </p:nvSpPr>
          <p:spPr>
            <a:xfrm>
              <a:off x="-4899814" y="149696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20" y="1"/>
                  </a:moveTo>
                  <a:cubicBezTo>
                    <a:pt x="12" y="1"/>
                    <a:pt x="5" y="8"/>
                    <a:pt x="1" y="16"/>
                  </a:cubicBezTo>
                  <a:cubicBezTo>
                    <a:pt x="28" y="30"/>
                    <a:pt x="46" y="53"/>
                    <a:pt x="38" y="87"/>
                  </a:cubicBezTo>
                  <a:cubicBezTo>
                    <a:pt x="50" y="94"/>
                    <a:pt x="61" y="113"/>
                    <a:pt x="72" y="113"/>
                  </a:cubicBezTo>
                  <a:cubicBezTo>
                    <a:pt x="80" y="113"/>
                    <a:pt x="87" y="109"/>
                    <a:pt x="95" y="94"/>
                  </a:cubicBezTo>
                  <a:cubicBezTo>
                    <a:pt x="102" y="83"/>
                    <a:pt x="121" y="75"/>
                    <a:pt x="135" y="65"/>
                  </a:cubicBezTo>
                  <a:cubicBezTo>
                    <a:pt x="124" y="35"/>
                    <a:pt x="106" y="8"/>
                    <a:pt x="72" y="8"/>
                  </a:cubicBezTo>
                  <a:lnTo>
                    <a:pt x="64" y="8"/>
                  </a:lnTo>
                  <a:cubicBezTo>
                    <a:pt x="57" y="16"/>
                    <a:pt x="54" y="20"/>
                    <a:pt x="46" y="20"/>
                  </a:cubicBezTo>
                  <a:cubicBezTo>
                    <a:pt x="42" y="20"/>
                    <a:pt x="38" y="16"/>
                    <a:pt x="35" y="12"/>
                  </a:cubicBezTo>
                  <a:cubicBezTo>
                    <a:pt x="31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3" name="Google Shape;19593;p13"/>
            <p:cNvSpPr/>
            <p:nvPr/>
          </p:nvSpPr>
          <p:spPr>
            <a:xfrm>
              <a:off x="-4908171" y="138475"/>
              <a:ext cx="3438" cy="5014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53" y="1"/>
                  </a:moveTo>
                  <a:cubicBezTo>
                    <a:pt x="38" y="1"/>
                    <a:pt x="41" y="30"/>
                    <a:pt x="30" y="34"/>
                  </a:cubicBezTo>
                  <a:cubicBezTo>
                    <a:pt x="15" y="56"/>
                    <a:pt x="1" y="75"/>
                    <a:pt x="15" y="105"/>
                  </a:cubicBezTo>
                  <a:cubicBezTo>
                    <a:pt x="23" y="82"/>
                    <a:pt x="56" y="82"/>
                    <a:pt x="56" y="56"/>
                  </a:cubicBezTo>
                  <a:cubicBezTo>
                    <a:pt x="46" y="34"/>
                    <a:pt x="64" y="23"/>
                    <a:pt x="72" y="12"/>
                  </a:cubicBezTo>
                  <a:cubicBezTo>
                    <a:pt x="64" y="4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4" name="Google Shape;19594;p13"/>
            <p:cNvSpPr/>
            <p:nvPr/>
          </p:nvSpPr>
          <p:spPr>
            <a:xfrm>
              <a:off x="-5287115" y="13179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30" y="1"/>
                  </a:moveTo>
                  <a:cubicBezTo>
                    <a:pt x="11" y="1"/>
                    <a:pt x="4" y="23"/>
                    <a:pt x="1" y="41"/>
                  </a:cubicBezTo>
                  <a:cubicBezTo>
                    <a:pt x="19" y="45"/>
                    <a:pt x="34" y="45"/>
                    <a:pt x="49" y="60"/>
                  </a:cubicBezTo>
                  <a:cubicBezTo>
                    <a:pt x="60" y="37"/>
                    <a:pt x="71" y="15"/>
                    <a:pt x="42" y="4"/>
                  </a:cubicBezTo>
                  <a:cubicBezTo>
                    <a:pt x="37" y="1"/>
                    <a:pt x="34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5" name="Google Shape;19595;p13"/>
            <p:cNvSpPr/>
            <p:nvPr/>
          </p:nvSpPr>
          <p:spPr>
            <a:xfrm>
              <a:off x="-5293370" y="101707"/>
              <a:ext cx="7210" cy="5205"/>
            </a:xfrm>
            <a:custGeom>
              <a:avLst/>
              <a:gdLst/>
              <a:ahLst/>
              <a:cxnLst/>
              <a:rect l="l" t="t" r="r" b="b"/>
              <a:pathLst>
                <a:path w="151" h="109" extrusionOk="0">
                  <a:moveTo>
                    <a:pt x="135" y="0"/>
                  </a:moveTo>
                  <a:cubicBezTo>
                    <a:pt x="124" y="4"/>
                    <a:pt x="113" y="8"/>
                    <a:pt x="101" y="8"/>
                  </a:cubicBezTo>
                  <a:cubicBezTo>
                    <a:pt x="94" y="8"/>
                    <a:pt x="87" y="8"/>
                    <a:pt x="79" y="4"/>
                  </a:cubicBezTo>
                  <a:lnTo>
                    <a:pt x="56" y="4"/>
                  </a:lnTo>
                  <a:cubicBezTo>
                    <a:pt x="45" y="4"/>
                    <a:pt x="38" y="4"/>
                    <a:pt x="27" y="8"/>
                  </a:cubicBezTo>
                  <a:cubicBezTo>
                    <a:pt x="23" y="15"/>
                    <a:pt x="19" y="19"/>
                    <a:pt x="19" y="23"/>
                  </a:cubicBezTo>
                  <a:cubicBezTo>
                    <a:pt x="34" y="26"/>
                    <a:pt x="61" y="31"/>
                    <a:pt x="27" y="49"/>
                  </a:cubicBezTo>
                  <a:cubicBezTo>
                    <a:pt x="16" y="53"/>
                    <a:pt x="8" y="60"/>
                    <a:pt x="1" y="67"/>
                  </a:cubicBezTo>
                  <a:cubicBezTo>
                    <a:pt x="19" y="71"/>
                    <a:pt x="16" y="109"/>
                    <a:pt x="38" y="109"/>
                  </a:cubicBezTo>
                  <a:cubicBezTo>
                    <a:pt x="42" y="109"/>
                    <a:pt x="45" y="105"/>
                    <a:pt x="49" y="105"/>
                  </a:cubicBezTo>
                  <a:cubicBezTo>
                    <a:pt x="64" y="67"/>
                    <a:pt x="101" y="60"/>
                    <a:pt x="139" y="38"/>
                  </a:cubicBezTo>
                  <a:lnTo>
                    <a:pt x="142" y="38"/>
                  </a:lnTo>
                  <a:cubicBezTo>
                    <a:pt x="142" y="34"/>
                    <a:pt x="146" y="34"/>
                    <a:pt x="150" y="31"/>
                  </a:cubicBezTo>
                  <a:cubicBezTo>
                    <a:pt x="150" y="23"/>
                    <a:pt x="146" y="15"/>
                    <a:pt x="146" y="8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6" name="Google Shape;19596;p13"/>
            <p:cNvSpPr/>
            <p:nvPr/>
          </p:nvSpPr>
          <p:spPr>
            <a:xfrm>
              <a:off x="-5364613" y="184315"/>
              <a:ext cx="4918" cy="3820"/>
            </a:xfrm>
            <a:custGeom>
              <a:avLst/>
              <a:gdLst/>
              <a:ahLst/>
              <a:cxnLst/>
              <a:rect l="l" t="t" r="r" b="b"/>
              <a:pathLst>
                <a:path w="103" h="80" extrusionOk="0">
                  <a:moveTo>
                    <a:pt x="54" y="1"/>
                  </a:moveTo>
                  <a:cubicBezTo>
                    <a:pt x="42" y="1"/>
                    <a:pt x="38" y="9"/>
                    <a:pt x="31" y="20"/>
                  </a:cubicBezTo>
                  <a:cubicBezTo>
                    <a:pt x="28" y="31"/>
                    <a:pt x="19" y="38"/>
                    <a:pt x="12" y="38"/>
                  </a:cubicBezTo>
                  <a:lnTo>
                    <a:pt x="9" y="38"/>
                  </a:lnTo>
                  <a:cubicBezTo>
                    <a:pt x="5" y="38"/>
                    <a:pt x="1" y="46"/>
                    <a:pt x="1" y="50"/>
                  </a:cubicBezTo>
                  <a:cubicBezTo>
                    <a:pt x="16" y="61"/>
                    <a:pt x="28" y="80"/>
                    <a:pt x="50" y="80"/>
                  </a:cubicBezTo>
                  <a:lnTo>
                    <a:pt x="57" y="80"/>
                  </a:lnTo>
                  <a:cubicBezTo>
                    <a:pt x="61" y="57"/>
                    <a:pt x="102" y="35"/>
                    <a:pt x="72" y="9"/>
                  </a:cubicBezTo>
                  <a:cubicBezTo>
                    <a:pt x="64" y="1"/>
                    <a:pt x="57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7" name="Google Shape;19597;p13"/>
            <p:cNvSpPr/>
            <p:nvPr/>
          </p:nvSpPr>
          <p:spPr>
            <a:xfrm>
              <a:off x="-4899576" y="14420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15" y="26"/>
                    <a:pt x="33" y="23"/>
                    <a:pt x="33" y="41"/>
                  </a:cubicBezTo>
                  <a:cubicBezTo>
                    <a:pt x="33" y="49"/>
                    <a:pt x="30" y="52"/>
                    <a:pt x="23" y="52"/>
                  </a:cubicBezTo>
                  <a:lnTo>
                    <a:pt x="18" y="52"/>
                  </a:lnTo>
                  <a:cubicBezTo>
                    <a:pt x="11" y="60"/>
                    <a:pt x="7" y="67"/>
                    <a:pt x="0" y="75"/>
                  </a:cubicBezTo>
                  <a:cubicBezTo>
                    <a:pt x="30" y="75"/>
                    <a:pt x="49" y="93"/>
                    <a:pt x="67" y="112"/>
                  </a:cubicBezTo>
                  <a:cubicBezTo>
                    <a:pt x="75" y="83"/>
                    <a:pt x="90" y="71"/>
                    <a:pt x="116" y="71"/>
                  </a:cubicBezTo>
                  <a:lnTo>
                    <a:pt x="119" y="71"/>
                  </a:lnTo>
                  <a:cubicBezTo>
                    <a:pt x="123" y="52"/>
                    <a:pt x="108" y="38"/>
                    <a:pt x="101" y="19"/>
                  </a:cubicBezTo>
                  <a:cubicBezTo>
                    <a:pt x="82" y="19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8" name="Google Shape;19598;p13"/>
            <p:cNvSpPr/>
            <p:nvPr/>
          </p:nvSpPr>
          <p:spPr>
            <a:xfrm>
              <a:off x="-4896758" y="147547"/>
              <a:ext cx="4345" cy="5253"/>
            </a:xfrm>
            <a:custGeom>
              <a:avLst/>
              <a:gdLst/>
              <a:ahLst/>
              <a:cxnLst/>
              <a:rect l="l" t="t" r="r" b="b"/>
              <a:pathLst>
                <a:path w="91" h="110" extrusionOk="0">
                  <a:moveTo>
                    <a:pt x="57" y="1"/>
                  </a:moveTo>
                  <a:cubicBezTo>
                    <a:pt x="31" y="1"/>
                    <a:pt x="16" y="13"/>
                    <a:pt x="8" y="42"/>
                  </a:cubicBezTo>
                  <a:cubicBezTo>
                    <a:pt x="8" y="46"/>
                    <a:pt x="4" y="49"/>
                    <a:pt x="0" y="53"/>
                  </a:cubicBezTo>
                  <a:lnTo>
                    <a:pt x="8" y="53"/>
                  </a:lnTo>
                  <a:cubicBezTo>
                    <a:pt x="42" y="53"/>
                    <a:pt x="60" y="80"/>
                    <a:pt x="71" y="110"/>
                  </a:cubicBezTo>
                  <a:cubicBezTo>
                    <a:pt x="76" y="94"/>
                    <a:pt x="76" y="75"/>
                    <a:pt x="90" y="65"/>
                  </a:cubicBezTo>
                  <a:cubicBezTo>
                    <a:pt x="64" y="53"/>
                    <a:pt x="64" y="35"/>
                    <a:pt x="71" y="13"/>
                  </a:cubicBezTo>
                  <a:cubicBezTo>
                    <a:pt x="68" y="8"/>
                    <a:pt x="64" y="5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9" name="Google Shape;19599;p13"/>
            <p:cNvSpPr/>
            <p:nvPr/>
          </p:nvSpPr>
          <p:spPr>
            <a:xfrm>
              <a:off x="-5007968" y="-65895"/>
              <a:ext cx="8261" cy="8595"/>
            </a:xfrm>
            <a:custGeom>
              <a:avLst/>
              <a:gdLst/>
              <a:ahLst/>
              <a:cxnLst/>
              <a:rect l="l" t="t" r="r" b="b"/>
              <a:pathLst>
                <a:path w="173" h="180" extrusionOk="0">
                  <a:moveTo>
                    <a:pt x="143" y="0"/>
                  </a:moveTo>
                  <a:cubicBezTo>
                    <a:pt x="128" y="0"/>
                    <a:pt x="117" y="4"/>
                    <a:pt x="109" y="15"/>
                  </a:cubicBezTo>
                  <a:cubicBezTo>
                    <a:pt x="90" y="64"/>
                    <a:pt x="50" y="71"/>
                    <a:pt x="8" y="79"/>
                  </a:cubicBezTo>
                  <a:lnTo>
                    <a:pt x="0" y="79"/>
                  </a:lnTo>
                  <a:cubicBezTo>
                    <a:pt x="23" y="101"/>
                    <a:pt x="12" y="135"/>
                    <a:pt x="31" y="161"/>
                  </a:cubicBezTo>
                  <a:cubicBezTo>
                    <a:pt x="38" y="168"/>
                    <a:pt x="45" y="172"/>
                    <a:pt x="53" y="180"/>
                  </a:cubicBezTo>
                  <a:cubicBezTo>
                    <a:pt x="72" y="127"/>
                    <a:pt x="135" y="131"/>
                    <a:pt x="165" y="90"/>
                  </a:cubicBezTo>
                  <a:cubicBezTo>
                    <a:pt x="135" y="60"/>
                    <a:pt x="173" y="34"/>
                    <a:pt x="173" y="4"/>
                  </a:cubicBezTo>
                  <a:cubicBezTo>
                    <a:pt x="165" y="0"/>
                    <a:pt x="154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0" name="Google Shape;19600;p13"/>
            <p:cNvSpPr/>
            <p:nvPr/>
          </p:nvSpPr>
          <p:spPr>
            <a:xfrm>
              <a:off x="-4865148" y="128829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68" y="1"/>
                  </a:moveTo>
                  <a:cubicBezTo>
                    <a:pt x="60" y="1"/>
                    <a:pt x="49" y="5"/>
                    <a:pt x="42" y="8"/>
                  </a:cubicBezTo>
                  <a:cubicBezTo>
                    <a:pt x="37" y="12"/>
                    <a:pt x="34" y="12"/>
                    <a:pt x="30" y="12"/>
                  </a:cubicBezTo>
                  <a:lnTo>
                    <a:pt x="23" y="12"/>
                  </a:lnTo>
                  <a:cubicBezTo>
                    <a:pt x="0" y="34"/>
                    <a:pt x="23" y="49"/>
                    <a:pt x="37" y="60"/>
                  </a:cubicBezTo>
                  <a:cubicBezTo>
                    <a:pt x="49" y="46"/>
                    <a:pt x="64" y="46"/>
                    <a:pt x="82" y="41"/>
                  </a:cubicBezTo>
                  <a:cubicBezTo>
                    <a:pt x="101" y="38"/>
                    <a:pt x="105" y="27"/>
                    <a:pt x="101" y="12"/>
                  </a:cubicBezTo>
                  <a:cubicBezTo>
                    <a:pt x="90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1" name="Google Shape;19601;p13"/>
            <p:cNvSpPr/>
            <p:nvPr/>
          </p:nvSpPr>
          <p:spPr>
            <a:xfrm>
              <a:off x="-5294802" y="98651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46" y="0"/>
                    <a:pt x="38" y="5"/>
                    <a:pt x="31" y="12"/>
                  </a:cubicBezTo>
                  <a:lnTo>
                    <a:pt x="31" y="16"/>
                  </a:lnTo>
                  <a:lnTo>
                    <a:pt x="31" y="19"/>
                  </a:lnTo>
                  <a:cubicBezTo>
                    <a:pt x="27" y="50"/>
                    <a:pt x="12" y="76"/>
                    <a:pt x="1" y="102"/>
                  </a:cubicBezTo>
                  <a:lnTo>
                    <a:pt x="8" y="102"/>
                  </a:lnTo>
                  <a:cubicBezTo>
                    <a:pt x="23" y="102"/>
                    <a:pt x="34" y="90"/>
                    <a:pt x="49" y="87"/>
                  </a:cubicBezTo>
                  <a:cubicBezTo>
                    <a:pt x="49" y="83"/>
                    <a:pt x="53" y="79"/>
                    <a:pt x="57" y="72"/>
                  </a:cubicBezTo>
                  <a:cubicBezTo>
                    <a:pt x="46" y="57"/>
                    <a:pt x="72" y="42"/>
                    <a:pt x="64" y="23"/>
                  </a:cubicBezTo>
                  <a:cubicBezTo>
                    <a:pt x="60" y="16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2" name="Google Shape;19602;p13"/>
            <p:cNvSpPr/>
            <p:nvPr/>
          </p:nvSpPr>
          <p:spPr>
            <a:xfrm>
              <a:off x="-5357976" y="196109"/>
              <a:ext cx="7019" cy="2388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37" y="0"/>
                  </a:moveTo>
                  <a:cubicBezTo>
                    <a:pt x="27" y="9"/>
                    <a:pt x="1" y="16"/>
                    <a:pt x="27" y="31"/>
                  </a:cubicBezTo>
                  <a:cubicBezTo>
                    <a:pt x="46" y="42"/>
                    <a:pt x="72" y="42"/>
                    <a:pt x="98" y="50"/>
                  </a:cubicBezTo>
                  <a:cubicBezTo>
                    <a:pt x="101" y="50"/>
                    <a:pt x="105" y="45"/>
                    <a:pt x="108" y="45"/>
                  </a:cubicBezTo>
                  <a:lnTo>
                    <a:pt x="116" y="45"/>
                  </a:lnTo>
                  <a:cubicBezTo>
                    <a:pt x="116" y="45"/>
                    <a:pt x="120" y="50"/>
                    <a:pt x="124" y="50"/>
                  </a:cubicBezTo>
                  <a:cubicBezTo>
                    <a:pt x="131" y="50"/>
                    <a:pt x="139" y="45"/>
                    <a:pt x="146" y="35"/>
                  </a:cubicBezTo>
                  <a:cubicBezTo>
                    <a:pt x="116" y="19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3" name="Google Shape;19603;p13"/>
            <p:cNvSpPr/>
            <p:nvPr/>
          </p:nvSpPr>
          <p:spPr>
            <a:xfrm>
              <a:off x="-5018282" y="11631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5" y="1"/>
                    <a:pt x="11" y="5"/>
                    <a:pt x="11" y="5"/>
                  </a:cubicBezTo>
                  <a:cubicBezTo>
                    <a:pt x="0" y="12"/>
                    <a:pt x="4" y="23"/>
                    <a:pt x="15" y="31"/>
                  </a:cubicBezTo>
                  <a:cubicBezTo>
                    <a:pt x="23" y="39"/>
                    <a:pt x="33" y="46"/>
                    <a:pt x="41" y="53"/>
                  </a:cubicBezTo>
                  <a:cubicBezTo>
                    <a:pt x="56" y="39"/>
                    <a:pt x="52" y="23"/>
                    <a:pt x="37" y="8"/>
                  </a:cubicBezTo>
                  <a:cubicBezTo>
                    <a:pt x="30" y="8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4" name="Google Shape;19604;p13"/>
            <p:cNvSpPr/>
            <p:nvPr/>
          </p:nvSpPr>
          <p:spPr>
            <a:xfrm>
              <a:off x="-5157521" y="264296"/>
              <a:ext cx="7736" cy="6494"/>
            </a:xfrm>
            <a:custGeom>
              <a:avLst/>
              <a:gdLst/>
              <a:ahLst/>
              <a:cxnLst/>
              <a:rect l="l" t="t" r="r" b="b"/>
              <a:pathLst>
                <a:path w="162" h="136" extrusionOk="0">
                  <a:moveTo>
                    <a:pt x="30" y="1"/>
                  </a:moveTo>
                  <a:cubicBezTo>
                    <a:pt x="26" y="1"/>
                    <a:pt x="23" y="1"/>
                    <a:pt x="19" y="4"/>
                  </a:cubicBezTo>
                  <a:cubicBezTo>
                    <a:pt x="49" y="42"/>
                    <a:pt x="0" y="83"/>
                    <a:pt x="19" y="120"/>
                  </a:cubicBezTo>
                  <a:cubicBezTo>
                    <a:pt x="23" y="125"/>
                    <a:pt x="26" y="125"/>
                    <a:pt x="26" y="125"/>
                  </a:cubicBezTo>
                  <a:cubicBezTo>
                    <a:pt x="42" y="125"/>
                    <a:pt x="49" y="113"/>
                    <a:pt x="56" y="106"/>
                  </a:cubicBezTo>
                  <a:cubicBezTo>
                    <a:pt x="64" y="94"/>
                    <a:pt x="71" y="83"/>
                    <a:pt x="87" y="83"/>
                  </a:cubicBezTo>
                  <a:cubicBezTo>
                    <a:pt x="101" y="98"/>
                    <a:pt x="90" y="125"/>
                    <a:pt x="109" y="135"/>
                  </a:cubicBezTo>
                  <a:cubicBezTo>
                    <a:pt x="135" y="106"/>
                    <a:pt x="161" y="80"/>
                    <a:pt x="123" y="46"/>
                  </a:cubicBezTo>
                  <a:lnTo>
                    <a:pt x="120" y="46"/>
                  </a:lnTo>
                  <a:cubicBezTo>
                    <a:pt x="101" y="46"/>
                    <a:pt x="90" y="35"/>
                    <a:pt x="75" y="23"/>
                  </a:cubicBezTo>
                  <a:cubicBezTo>
                    <a:pt x="64" y="1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5" name="Google Shape;19605;p13"/>
            <p:cNvSpPr/>
            <p:nvPr/>
          </p:nvSpPr>
          <p:spPr>
            <a:xfrm>
              <a:off x="-5154322" y="270742"/>
              <a:ext cx="3104" cy="3247"/>
            </a:xfrm>
            <a:custGeom>
              <a:avLst/>
              <a:gdLst/>
              <a:ahLst/>
              <a:cxnLst/>
              <a:rect l="l" t="t" r="r" b="b"/>
              <a:pathLst>
                <a:path w="65" h="68" extrusionOk="0">
                  <a:moveTo>
                    <a:pt x="42" y="0"/>
                  </a:moveTo>
                  <a:lnTo>
                    <a:pt x="42" y="0"/>
                  </a:lnTo>
                  <a:cubicBezTo>
                    <a:pt x="30" y="23"/>
                    <a:pt x="1" y="34"/>
                    <a:pt x="8" y="68"/>
                  </a:cubicBezTo>
                  <a:cubicBezTo>
                    <a:pt x="60" y="64"/>
                    <a:pt x="64" y="52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6" name="Google Shape;19606;p13"/>
            <p:cNvSpPr/>
            <p:nvPr/>
          </p:nvSpPr>
          <p:spPr>
            <a:xfrm>
              <a:off x="-5150215" y="270026"/>
              <a:ext cx="3772" cy="1814"/>
            </a:xfrm>
            <a:custGeom>
              <a:avLst/>
              <a:gdLst/>
              <a:ahLst/>
              <a:cxnLst/>
              <a:rect l="l" t="t" r="r" b="b"/>
              <a:pathLst>
                <a:path w="79" h="38" extrusionOk="0">
                  <a:moveTo>
                    <a:pt x="49" y="0"/>
                  </a:moveTo>
                  <a:cubicBezTo>
                    <a:pt x="38" y="0"/>
                    <a:pt x="30" y="0"/>
                    <a:pt x="23" y="5"/>
                  </a:cubicBezTo>
                  <a:cubicBezTo>
                    <a:pt x="1" y="12"/>
                    <a:pt x="15" y="19"/>
                    <a:pt x="23" y="31"/>
                  </a:cubicBezTo>
                  <a:cubicBezTo>
                    <a:pt x="27" y="34"/>
                    <a:pt x="30" y="34"/>
                    <a:pt x="34" y="38"/>
                  </a:cubicBezTo>
                  <a:lnTo>
                    <a:pt x="38" y="38"/>
                  </a:lnTo>
                  <a:cubicBezTo>
                    <a:pt x="46" y="38"/>
                    <a:pt x="49" y="34"/>
                    <a:pt x="56" y="34"/>
                  </a:cubicBezTo>
                  <a:lnTo>
                    <a:pt x="60" y="34"/>
                  </a:lnTo>
                  <a:cubicBezTo>
                    <a:pt x="72" y="34"/>
                    <a:pt x="79" y="31"/>
                    <a:pt x="75" y="22"/>
                  </a:cubicBezTo>
                  <a:cubicBezTo>
                    <a:pt x="72" y="5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7" name="Google Shape;19607;p13"/>
            <p:cNvSpPr/>
            <p:nvPr/>
          </p:nvSpPr>
          <p:spPr>
            <a:xfrm>
              <a:off x="-5005437" y="-57348"/>
              <a:ext cx="3772" cy="3295"/>
            </a:xfrm>
            <a:custGeom>
              <a:avLst/>
              <a:gdLst/>
              <a:ahLst/>
              <a:cxnLst/>
              <a:rect l="l" t="t" r="r" b="b"/>
              <a:pathLst>
                <a:path w="79" h="69" extrusionOk="0">
                  <a:moveTo>
                    <a:pt x="0" y="1"/>
                  </a:moveTo>
                  <a:cubicBezTo>
                    <a:pt x="4" y="8"/>
                    <a:pt x="4" y="15"/>
                    <a:pt x="4" y="23"/>
                  </a:cubicBezTo>
                  <a:cubicBezTo>
                    <a:pt x="11" y="30"/>
                    <a:pt x="19" y="42"/>
                    <a:pt x="26" y="53"/>
                  </a:cubicBezTo>
                  <a:cubicBezTo>
                    <a:pt x="34" y="60"/>
                    <a:pt x="42" y="68"/>
                    <a:pt x="49" y="68"/>
                  </a:cubicBezTo>
                  <a:cubicBezTo>
                    <a:pt x="56" y="68"/>
                    <a:pt x="64" y="65"/>
                    <a:pt x="68" y="57"/>
                  </a:cubicBezTo>
                  <a:cubicBezTo>
                    <a:pt x="78" y="38"/>
                    <a:pt x="68" y="23"/>
                    <a:pt x="52" y="12"/>
                  </a:cubicBezTo>
                  <a:cubicBezTo>
                    <a:pt x="37" y="8"/>
                    <a:pt x="19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8" name="Google Shape;19608;p13"/>
            <p:cNvSpPr/>
            <p:nvPr/>
          </p:nvSpPr>
          <p:spPr>
            <a:xfrm>
              <a:off x="-5003671" y="-47512"/>
              <a:ext cx="2388" cy="1862"/>
            </a:xfrm>
            <a:custGeom>
              <a:avLst/>
              <a:gdLst/>
              <a:ahLst/>
              <a:cxnLst/>
              <a:rect l="l" t="t" r="r" b="b"/>
              <a:pathLst>
                <a:path w="50" h="39" extrusionOk="0">
                  <a:moveTo>
                    <a:pt x="27" y="0"/>
                  </a:moveTo>
                  <a:cubicBezTo>
                    <a:pt x="15" y="0"/>
                    <a:pt x="8" y="4"/>
                    <a:pt x="0" y="11"/>
                  </a:cubicBezTo>
                  <a:cubicBezTo>
                    <a:pt x="5" y="26"/>
                    <a:pt x="15" y="38"/>
                    <a:pt x="31" y="38"/>
                  </a:cubicBezTo>
                  <a:cubicBezTo>
                    <a:pt x="31" y="38"/>
                    <a:pt x="34" y="38"/>
                    <a:pt x="38" y="34"/>
                  </a:cubicBezTo>
                  <a:cubicBezTo>
                    <a:pt x="49" y="34"/>
                    <a:pt x="49" y="19"/>
                    <a:pt x="45" y="11"/>
                  </a:cubicBezTo>
                  <a:cubicBezTo>
                    <a:pt x="38" y="4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9" name="Google Shape;19609;p13"/>
            <p:cNvSpPr/>
            <p:nvPr/>
          </p:nvSpPr>
          <p:spPr>
            <a:xfrm>
              <a:off x="-4998657" y="-33951"/>
              <a:ext cx="5061" cy="6828"/>
            </a:xfrm>
            <a:custGeom>
              <a:avLst/>
              <a:gdLst/>
              <a:ahLst/>
              <a:cxnLst/>
              <a:rect l="l" t="t" r="r" b="b"/>
              <a:pathLst>
                <a:path w="106" h="143" extrusionOk="0">
                  <a:moveTo>
                    <a:pt x="57" y="1"/>
                  </a:moveTo>
                  <a:cubicBezTo>
                    <a:pt x="45" y="19"/>
                    <a:pt x="38" y="38"/>
                    <a:pt x="23" y="49"/>
                  </a:cubicBezTo>
                  <a:cubicBezTo>
                    <a:pt x="4" y="64"/>
                    <a:pt x="0" y="60"/>
                    <a:pt x="7" y="82"/>
                  </a:cubicBezTo>
                  <a:cubicBezTo>
                    <a:pt x="49" y="82"/>
                    <a:pt x="30" y="131"/>
                    <a:pt x="60" y="142"/>
                  </a:cubicBezTo>
                  <a:cubicBezTo>
                    <a:pt x="83" y="120"/>
                    <a:pt x="101" y="94"/>
                    <a:pt x="105" y="60"/>
                  </a:cubicBezTo>
                  <a:cubicBezTo>
                    <a:pt x="79" y="49"/>
                    <a:pt x="75" y="19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0" name="Google Shape;19610;p13"/>
            <p:cNvSpPr/>
            <p:nvPr/>
          </p:nvSpPr>
          <p:spPr>
            <a:xfrm>
              <a:off x="-5042778" y="-59879"/>
              <a:ext cx="4679" cy="2770"/>
            </a:xfrm>
            <a:custGeom>
              <a:avLst/>
              <a:gdLst/>
              <a:ahLst/>
              <a:cxnLst/>
              <a:rect l="l" t="t" r="r" b="b"/>
              <a:pathLst>
                <a:path w="98" h="58" extrusionOk="0">
                  <a:moveTo>
                    <a:pt x="49" y="1"/>
                  </a:moveTo>
                  <a:cubicBezTo>
                    <a:pt x="46" y="1"/>
                    <a:pt x="42" y="1"/>
                    <a:pt x="34" y="5"/>
                  </a:cubicBezTo>
                  <a:cubicBezTo>
                    <a:pt x="1" y="35"/>
                    <a:pt x="27" y="46"/>
                    <a:pt x="53" y="57"/>
                  </a:cubicBezTo>
                  <a:cubicBezTo>
                    <a:pt x="75" y="46"/>
                    <a:pt x="98" y="39"/>
                    <a:pt x="68" y="9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1" name="Google Shape;19611;p13"/>
            <p:cNvSpPr/>
            <p:nvPr/>
          </p:nvSpPr>
          <p:spPr>
            <a:xfrm>
              <a:off x="-5045643" y="-60022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46" y="19"/>
                    <a:pt x="16" y="26"/>
                    <a:pt x="1" y="49"/>
                  </a:cubicBezTo>
                  <a:cubicBezTo>
                    <a:pt x="1" y="53"/>
                    <a:pt x="1" y="57"/>
                    <a:pt x="9" y="60"/>
                  </a:cubicBezTo>
                  <a:cubicBezTo>
                    <a:pt x="35" y="49"/>
                    <a:pt x="68" y="42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2" name="Google Shape;19612;p13"/>
            <p:cNvSpPr/>
            <p:nvPr/>
          </p:nvSpPr>
          <p:spPr>
            <a:xfrm>
              <a:off x="-4908362" y="140432"/>
              <a:ext cx="4871" cy="5778"/>
            </a:xfrm>
            <a:custGeom>
              <a:avLst/>
              <a:gdLst/>
              <a:ahLst/>
              <a:cxnLst/>
              <a:rect l="l" t="t" r="r" b="b"/>
              <a:pathLst>
                <a:path w="102" h="121" extrusionOk="0">
                  <a:moveTo>
                    <a:pt x="83" y="0"/>
                  </a:moveTo>
                  <a:cubicBezTo>
                    <a:pt x="76" y="0"/>
                    <a:pt x="68" y="5"/>
                    <a:pt x="60" y="15"/>
                  </a:cubicBezTo>
                  <a:cubicBezTo>
                    <a:pt x="60" y="41"/>
                    <a:pt x="27" y="41"/>
                    <a:pt x="19" y="64"/>
                  </a:cubicBezTo>
                  <a:cubicBezTo>
                    <a:pt x="16" y="72"/>
                    <a:pt x="8" y="79"/>
                    <a:pt x="0" y="86"/>
                  </a:cubicBezTo>
                  <a:cubicBezTo>
                    <a:pt x="16" y="109"/>
                    <a:pt x="31" y="120"/>
                    <a:pt x="45" y="120"/>
                  </a:cubicBezTo>
                  <a:cubicBezTo>
                    <a:pt x="60" y="120"/>
                    <a:pt x="79" y="105"/>
                    <a:pt x="98" y="86"/>
                  </a:cubicBezTo>
                  <a:cubicBezTo>
                    <a:pt x="72" y="60"/>
                    <a:pt x="79" y="34"/>
                    <a:pt x="102" y="8"/>
                  </a:cubicBezTo>
                  <a:cubicBezTo>
                    <a:pt x="94" y="5"/>
                    <a:pt x="86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3" name="Google Shape;19613;p13"/>
            <p:cNvSpPr/>
            <p:nvPr/>
          </p:nvSpPr>
          <p:spPr>
            <a:xfrm>
              <a:off x="-4904780" y="145971"/>
              <a:ext cx="2722" cy="3772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27" y="1"/>
                  </a:moveTo>
                  <a:cubicBezTo>
                    <a:pt x="19" y="1"/>
                    <a:pt x="11" y="8"/>
                    <a:pt x="11" y="15"/>
                  </a:cubicBezTo>
                  <a:cubicBezTo>
                    <a:pt x="1" y="41"/>
                    <a:pt x="11" y="60"/>
                    <a:pt x="37" y="79"/>
                  </a:cubicBezTo>
                  <a:cubicBezTo>
                    <a:pt x="45" y="79"/>
                    <a:pt x="49" y="75"/>
                    <a:pt x="56" y="75"/>
                  </a:cubicBezTo>
                  <a:lnTo>
                    <a:pt x="56" y="53"/>
                  </a:lnTo>
                  <a:cubicBezTo>
                    <a:pt x="45" y="38"/>
                    <a:pt x="56" y="12"/>
                    <a:pt x="34" y="4"/>
                  </a:cubicBezTo>
                  <a:cubicBezTo>
                    <a:pt x="30" y="4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4" name="Google Shape;19614;p13"/>
            <p:cNvSpPr/>
            <p:nvPr/>
          </p:nvSpPr>
          <p:spPr>
            <a:xfrm>
              <a:off x="-4904924" y="140814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30" y="0"/>
                  </a:moveTo>
                  <a:cubicBezTo>
                    <a:pt x="7" y="26"/>
                    <a:pt x="0" y="52"/>
                    <a:pt x="26" y="78"/>
                  </a:cubicBezTo>
                  <a:cubicBezTo>
                    <a:pt x="74" y="78"/>
                    <a:pt x="33" y="45"/>
                    <a:pt x="45" y="33"/>
                  </a:cubicBezTo>
                  <a:cubicBezTo>
                    <a:pt x="40" y="23"/>
                    <a:pt x="33" y="1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5" name="Google Shape;19615;p13"/>
            <p:cNvSpPr/>
            <p:nvPr/>
          </p:nvSpPr>
          <p:spPr>
            <a:xfrm>
              <a:off x="-4902106" y="146162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5" y="0"/>
                  </a:moveTo>
                  <a:cubicBezTo>
                    <a:pt x="23" y="0"/>
                    <a:pt x="15" y="34"/>
                    <a:pt x="0" y="49"/>
                  </a:cubicBezTo>
                  <a:lnTo>
                    <a:pt x="0" y="71"/>
                  </a:lnTo>
                  <a:lnTo>
                    <a:pt x="4" y="71"/>
                  </a:lnTo>
                  <a:cubicBezTo>
                    <a:pt x="15" y="52"/>
                    <a:pt x="31" y="42"/>
                    <a:pt x="53" y="34"/>
                  </a:cubicBezTo>
                  <a:cubicBezTo>
                    <a:pt x="60" y="26"/>
                    <a:pt x="64" y="19"/>
                    <a:pt x="71" y="11"/>
                  </a:cubicBezTo>
                  <a:cubicBezTo>
                    <a:pt x="60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6" name="Google Shape;19616;p13"/>
            <p:cNvSpPr/>
            <p:nvPr/>
          </p:nvSpPr>
          <p:spPr>
            <a:xfrm>
              <a:off x="-4912993" y="147404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49" y="0"/>
                  </a:moveTo>
                  <a:cubicBezTo>
                    <a:pt x="30" y="11"/>
                    <a:pt x="0" y="11"/>
                    <a:pt x="12" y="49"/>
                  </a:cubicBezTo>
                  <a:lnTo>
                    <a:pt x="30" y="49"/>
                  </a:lnTo>
                  <a:cubicBezTo>
                    <a:pt x="52" y="49"/>
                    <a:pt x="60" y="34"/>
                    <a:pt x="60" y="8"/>
                  </a:cubicBezTo>
                  <a:cubicBezTo>
                    <a:pt x="57" y="8"/>
                    <a:pt x="52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7" name="Google Shape;19617;p13"/>
            <p:cNvSpPr/>
            <p:nvPr/>
          </p:nvSpPr>
          <p:spPr>
            <a:xfrm>
              <a:off x="-5059395" y="65083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50" y="1"/>
                  </a:moveTo>
                  <a:cubicBezTo>
                    <a:pt x="42" y="1"/>
                    <a:pt x="42" y="20"/>
                    <a:pt x="35" y="20"/>
                  </a:cubicBezTo>
                  <a:cubicBezTo>
                    <a:pt x="31" y="23"/>
                    <a:pt x="28" y="23"/>
                    <a:pt x="28" y="23"/>
                  </a:cubicBezTo>
                  <a:cubicBezTo>
                    <a:pt x="20" y="23"/>
                    <a:pt x="12" y="20"/>
                    <a:pt x="9" y="13"/>
                  </a:cubicBezTo>
                  <a:lnTo>
                    <a:pt x="9" y="13"/>
                  </a:lnTo>
                  <a:cubicBezTo>
                    <a:pt x="1" y="27"/>
                    <a:pt x="9" y="35"/>
                    <a:pt x="20" y="46"/>
                  </a:cubicBezTo>
                  <a:cubicBezTo>
                    <a:pt x="28" y="46"/>
                    <a:pt x="35" y="49"/>
                    <a:pt x="42" y="49"/>
                  </a:cubicBezTo>
                  <a:cubicBezTo>
                    <a:pt x="46" y="49"/>
                    <a:pt x="54" y="53"/>
                    <a:pt x="61" y="53"/>
                  </a:cubicBezTo>
                  <a:cubicBezTo>
                    <a:pt x="65" y="53"/>
                    <a:pt x="73" y="49"/>
                    <a:pt x="73" y="42"/>
                  </a:cubicBezTo>
                  <a:cubicBezTo>
                    <a:pt x="76" y="31"/>
                    <a:pt x="73" y="16"/>
                    <a:pt x="65" y="8"/>
                  </a:cubicBezTo>
                  <a:cubicBezTo>
                    <a:pt x="57" y="1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8" name="Google Shape;19618;p13"/>
            <p:cNvSpPr/>
            <p:nvPr/>
          </p:nvSpPr>
          <p:spPr>
            <a:xfrm>
              <a:off x="-4879950" y="725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64" y="1"/>
                  </a:moveTo>
                  <a:cubicBezTo>
                    <a:pt x="23" y="4"/>
                    <a:pt x="0" y="16"/>
                    <a:pt x="33" y="57"/>
                  </a:cubicBezTo>
                  <a:cubicBezTo>
                    <a:pt x="45" y="64"/>
                    <a:pt x="52" y="68"/>
                    <a:pt x="60" y="75"/>
                  </a:cubicBezTo>
                  <a:cubicBezTo>
                    <a:pt x="90" y="53"/>
                    <a:pt x="75" y="27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9" name="Google Shape;19619;p13"/>
            <p:cNvSpPr/>
            <p:nvPr/>
          </p:nvSpPr>
          <p:spPr>
            <a:xfrm>
              <a:off x="-5160577" y="278382"/>
              <a:ext cx="7736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87" y="9"/>
                    <a:pt x="72" y="13"/>
                    <a:pt x="53" y="16"/>
                  </a:cubicBezTo>
                  <a:cubicBezTo>
                    <a:pt x="1" y="27"/>
                    <a:pt x="38" y="54"/>
                    <a:pt x="46" y="72"/>
                  </a:cubicBezTo>
                  <a:cubicBezTo>
                    <a:pt x="64" y="76"/>
                    <a:pt x="79" y="80"/>
                    <a:pt x="94" y="91"/>
                  </a:cubicBezTo>
                  <a:cubicBezTo>
                    <a:pt x="98" y="94"/>
                    <a:pt x="106" y="99"/>
                    <a:pt x="109" y="99"/>
                  </a:cubicBezTo>
                  <a:cubicBezTo>
                    <a:pt x="113" y="99"/>
                    <a:pt x="116" y="94"/>
                    <a:pt x="116" y="87"/>
                  </a:cubicBezTo>
                  <a:cubicBezTo>
                    <a:pt x="116" y="57"/>
                    <a:pt x="161" y="20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0" name="Google Shape;19620;p13"/>
            <p:cNvSpPr/>
            <p:nvPr/>
          </p:nvSpPr>
          <p:spPr>
            <a:xfrm>
              <a:off x="-4902632" y="147738"/>
              <a:ext cx="6303" cy="5969"/>
            </a:xfrm>
            <a:custGeom>
              <a:avLst/>
              <a:gdLst/>
              <a:ahLst/>
              <a:cxnLst/>
              <a:rect l="l" t="t" r="r" b="b"/>
              <a:pathLst>
                <a:path w="132" h="125" extrusionOk="0">
                  <a:moveTo>
                    <a:pt x="64" y="1"/>
                  </a:moveTo>
                  <a:cubicBezTo>
                    <a:pt x="42" y="9"/>
                    <a:pt x="26" y="19"/>
                    <a:pt x="15" y="38"/>
                  </a:cubicBezTo>
                  <a:cubicBezTo>
                    <a:pt x="23" y="64"/>
                    <a:pt x="0" y="90"/>
                    <a:pt x="11" y="116"/>
                  </a:cubicBezTo>
                  <a:cubicBezTo>
                    <a:pt x="15" y="116"/>
                    <a:pt x="23" y="124"/>
                    <a:pt x="30" y="124"/>
                  </a:cubicBezTo>
                  <a:cubicBezTo>
                    <a:pt x="34" y="124"/>
                    <a:pt x="34" y="121"/>
                    <a:pt x="34" y="113"/>
                  </a:cubicBezTo>
                  <a:cubicBezTo>
                    <a:pt x="37" y="90"/>
                    <a:pt x="42" y="71"/>
                    <a:pt x="60" y="57"/>
                  </a:cubicBezTo>
                  <a:cubicBezTo>
                    <a:pt x="64" y="49"/>
                    <a:pt x="71" y="42"/>
                    <a:pt x="79" y="42"/>
                  </a:cubicBezTo>
                  <a:cubicBezTo>
                    <a:pt x="82" y="42"/>
                    <a:pt x="90" y="45"/>
                    <a:pt x="94" y="53"/>
                  </a:cubicBezTo>
                  <a:cubicBezTo>
                    <a:pt x="97" y="57"/>
                    <a:pt x="101" y="61"/>
                    <a:pt x="105" y="61"/>
                  </a:cubicBezTo>
                  <a:cubicBezTo>
                    <a:pt x="113" y="61"/>
                    <a:pt x="116" y="57"/>
                    <a:pt x="123" y="49"/>
                  </a:cubicBezTo>
                  <a:cubicBezTo>
                    <a:pt x="127" y="45"/>
                    <a:pt x="131" y="42"/>
                    <a:pt x="131" y="38"/>
                  </a:cubicBezTo>
                  <a:cubicBezTo>
                    <a:pt x="113" y="19"/>
                    <a:pt x="94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9621" name="Google Shape;19621;p1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304800" y="4200925"/>
            <a:ext cx="3047059" cy="1283925"/>
          </a:xfrm>
          <a:prstGeom prst="rect">
            <a:avLst/>
          </a:prstGeom>
          <a:noFill/>
          <a:ln>
            <a:noFill/>
          </a:ln>
        </p:spPr>
      </p:pic>
      <p:sp>
        <p:nvSpPr>
          <p:cNvPr id="19622" name="Google Shape;19622;p13"/>
          <p:cNvSpPr txBox="1">
            <a:spLocks noGrp="1"/>
          </p:cNvSpPr>
          <p:nvPr>
            <p:ph type="title"/>
          </p:nvPr>
        </p:nvSpPr>
        <p:spPr>
          <a:xfrm>
            <a:off x="1308500" y="1742775"/>
            <a:ext cx="29319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623" name="Google Shape;19623;p13"/>
          <p:cNvSpPr txBox="1">
            <a:spLocks noGrp="1"/>
          </p:cNvSpPr>
          <p:nvPr>
            <p:ph type="title" idx="2" hasCustomPrompt="1"/>
          </p:nvPr>
        </p:nvSpPr>
        <p:spPr>
          <a:xfrm>
            <a:off x="2438300" y="1149600"/>
            <a:ext cx="672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1">
                <a:solidFill>
                  <a:schemeClr val="accent6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624" name="Google Shape;19624;p13"/>
          <p:cNvSpPr txBox="1">
            <a:spLocks noGrp="1"/>
          </p:cNvSpPr>
          <p:nvPr>
            <p:ph type="subTitle" idx="1"/>
          </p:nvPr>
        </p:nvSpPr>
        <p:spPr>
          <a:xfrm>
            <a:off x="1308500" y="2230898"/>
            <a:ext cx="29319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25" name="Google Shape;19625;p13"/>
          <p:cNvSpPr txBox="1">
            <a:spLocks noGrp="1"/>
          </p:cNvSpPr>
          <p:nvPr>
            <p:ph type="title" idx="3"/>
          </p:nvPr>
        </p:nvSpPr>
        <p:spPr>
          <a:xfrm>
            <a:off x="4903600" y="1742775"/>
            <a:ext cx="29319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626" name="Google Shape;19626;p13"/>
          <p:cNvSpPr txBox="1">
            <a:spLocks noGrp="1"/>
          </p:cNvSpPr>
          <p:nvPr>
            <p:ph type="title" idx="4" hasCustomPrompt="1"/>
          </p:nvPr>
        </p:nvSpPr>
        <p:spPr>
          <a:xfrm>
            <a:off x="6033399" y="1149600"/>
            <a:ext cx="672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1">
                <a:solidFill>
                  <a:schemeClr val="accent6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627" name="Google Shape;19627;p13"/>
          <p:cNvSpPr txBox="1">
            <a:spLocks noGrp="1"/>
          </p:cNvSpPr>
          <p:nvPr>
            <p:ph type="subTitle" idx="5"/>
          </p:nvPr>
        </p:nvSpPr>
        <p:spPr>
          <a:xfrm>
            <a:off x="4903600" y="2230898"/>
            <a:ext cx="29319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28" name="Google Shape;19628;p13"/>
          <p:cNvSpPr txBox="1">
            <a:spLocks noGrp="1"/>
          </p:cNvSpPr>
          <p:nvPr>
            <p:ph type="title" idx="6"/>
          </p:nvPr>
        </p:nvSpPr>
        <p:spPr>
          <a:xfrm>
            <a:off x="4903550" y="3556950"/>
            <a:ext cx="29319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629" name="Google Shape;19629;p13"/>
          <p:cNvSpPr txBox="1">
            <a:spLocks noGrp="1"/>
          </p:cNvSpPr>
          <p:nvPr>
            <p:ph type="title" idx="7" hasCustomPrompt="1"/>
          </p:nvPr>
        </p:nvSpPr>
        <p:spPr>
          <a:xfrm>
            <a:off x="6033353" y="2963775"/>
            <a:ext cx="672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1">
                <a:solidFill>
                  <a:schemeClr val="accent6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630" name="Google Shape;19630;p13"/>
          <p:cNvSpPr txBox="1">
            <a:spLocks noGrp="1"/>
          </p:cNvSpPr>
          <p:nvPr>
            <p:ph type="subTitle" idx="8"/>
          </p:nvPr>
        </p:nvSpPr>
        <p:spPr>
          <a:xfrm>
            <a:off x="4903550" y="4045073"/>
            <a:ext cx="29319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31" name="Google Shape;19631;p13"/>
          <p:cNvSpPr txBox="1">
            <a:spLocks noGrp="1"/>
          </p:cNvSpPr>
          <p:nvPr>
            <p:ph type="title" idx="9"/>
          </p:nvPr>
        </p:nvSpPr>
        <p:spPr>
          <a:xfrm>
            <a:off x="1308500" y="3532175"/>
            <a:ext cx="29319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accent4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>
            <a:endParaRPr/>
          </a:p>
        </p:txBody>
      </p:sp>
      <p:sp>
        <p:nvSpPr>
          <p:cNvPr id="19632" name="Google Shape;19632;p13"/>
          <p:cNvSpPr txBox="1">
            <a:spLocks noGrp="1"/>
          </p:cNvSpPr>
          <p:nvPr>
            <p:ph type="title" idx="13" hasCustomPrompt="1"/>
          </p:nvPr>
        </p:nvSpPr>
        <p:spPr>
          <a:xfrm>
            <a:off x="2438300" y="2939000"/>
            <a:ext cx="672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 b="1">
                <a:solidFill>
                  <a:schemeClr val="accent6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19633" name="Google Shape;19633;p13"/>
          <p:cNvSpPr txBox="1">
            <a:spLocks noGrp="1"/>
          </p:cNvSpPr>
          <p:nvPr>
            <p:ph type="subTitle" idx="14"/>
          </p:nvPr>
        </p:nvSpPr>
        <p:spPr>
          <a:xfrm>
            <a:off x="1308500" y="4020298"/>
            <a:ext cx="29319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34" name="Google Shape;19634;p13"/>
          <p:cNvSpPr txBox="1">
            <a:spLocks noGrp="1"/>
          </p:cNvSpPr>
          <p:nvPr>
            <p:ph type="title" idx="15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9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636" name="Google Shape;19636;p1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5400000">
            <a:off x="6662786" y="2571662"/>
            <a:ext cx="4059848" cy="1708978"/>
          </a:xfrm>
          <a:prstGeom prst="rect">
            <a:avLst/>
          </a:prstGeom>
          <a:noFill/>
          <a:ln>
            <a:noFill/>
          </a:ln>
        </p:spPr>
      </p:pic>
      <p:pic>
        <p:nvPicPr>
          <p:cNvPr id="19637" name="Google Shape;19637;p1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9469527" flipH="1">
            <a:off x="7840527" y="-891744"/>
            <a:ext cx="2018541" cy="20566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9638" name="Google Shape;19638;p14"/>
          <p:cNvGrpSpPr/>
          <p:nvPr/>
        </p:nvGrpSpPr>
        <p:grpSpPr>
          <a:xfrm rot="-1460834">
            <a:off x="4347440" y="4723396"/>
            <a:ext cx="4381285" cy="2346156"/>
            <a:chOff x="-4904924" y="1912865"/>
            <a:chExt cx="1329790" cy="712096"/>
          </a:xfrm>
        </p:grpSpPr>
        <p:sp>
          <p:nvSpPr>
            <p:cNvPr id="19639" name="Google Shape;19639;p14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0" name="Google Shape;19640;p14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1" name="Google Shape;19641;p14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2" name="Google Shape;19642;p14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3" name="Google Shape;19643;p14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4" name="Google Shape;19644;p14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5" name="Google Shape;19645;p14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6" name="Google Shape;19646;p14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7" name="Google Shape;19647;p14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8" name="Google Shape;19648;p14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9" name="Google Shape;19649;p14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0" name="Google Shape;19650;p14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1" name="Google Shape;19651;p14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2" name="Google Shape;19652;p14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3" name="Google Shape;19653;p14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4" name="Google Shape;19654;p14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5" name="Google Shape;19655;p14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6" name="Google Shape;19656;p14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7" name="Google Shape;19657;p14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8" name="Google Shape;19658;p14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9" name="Google Shape;19659;p14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0" name="Google Shape;19660;p14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1" name="Google Shape;19661;p14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2" name="Google Shape;19662;p14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3" name="Google Shape;19663;p14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4" name="Google Shape;19664;p14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5" name="Google Shape;19665;p14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6" name="Google Shape;19666;p14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7" name="Google Shape;19667;p14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8" name="Google Shape;19668;p14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9" name="Google Shape;19669;p14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0" name="Google Shape;19670;p14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1" name="Google Shape;19671;p14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2" name="Google Shape;19672;p14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3" name="Google Shape;19673;p14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4" name="Google Shape;19674;p14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5" name="Google Shape;19675;p14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6" name="Google Shape;19676;p14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7" name="Google Shape;19677;p14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8" name="Google Shape;19678;p14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9" name="Google Shape;19679;p14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0" name="Google Shape;19680;p14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1" name="Google Shape;19681;p14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2" name="Google Shape;19682;p14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3" name="Google Shape;19683;p14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4" name="Google Shape;19684;p14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5" name="Google Shape;19685;p14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6" name="Google Shape;19686;p14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7" name="Google Shape;19687;p14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8" name="Google Shape;19688;p14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9" name="Google Shape;19689;p14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0" name="Google Shape;19690;p14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1" name="Google Shape;19691;p14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2" name="Google Shape;19692;p14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3" name="Google Shape;19693;p14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4" name="Google Shape;19694;p14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5" name="Google Shape;19695;p14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6" name="Google Shape;19696;p14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7" name="Google Shape;19697;p14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8" name="Google Shape;19698;p14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9" name="Google Shape;19699;p14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0" name="Google Shape;19700;p14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1" name="Google Shape;19701;p14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2" name="Google Shape;19702;p14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3" name="Google Shape;19703;p14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4" name="Google Shape;19704;p14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5" name="Google Shape;19705;p14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6" name="Google Shape;19706;p14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7" name="Google Shape;19707;p14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8" name="Google Shape;19708;p14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9" name="Google Shape;19709;p14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0" name="Google Shape;19710;p14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1" name="Google Shape;19711;p14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2" name="Google Shape;19712;p14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3" name="Google Shape;19713;p14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4" name="Google Shape;19714;p14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5" name="Google Shape;19715;p14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6" name="Google Shape;19716;p14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7" name="Google Shape;19717;p14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8" name="Google Shape;19718;p14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9" name="Google Shape;19719;p14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0" name="Google Shape;19720;p14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1" name="Google Shape;19721;p14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2" name="Google Shape;19722;p14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3" name="Google Shape;19723;p14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4" name="Google Shape;19724;p14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5" name="Google Shape;19725;p14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6" name="Google Shape;19726;p14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7" name="Google Shape;19727;p14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8" name="Google Shape;19728;p14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9" name="Google Shape;19729;p14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0" name="Google Shape;19730;p14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1" name="Google Shape;19731;p14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2" name="Google Shape;19732;p14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3" name="Google Shape;19733;p14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4" name="Google Shape;19734;p14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5" name="Google Shape;19735;p14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6" name="Google Shape;19736;p14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7" name="Google Shape;19737;p14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8" name="Google Shape;19738;p14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9" name="Google Shape;19739;p14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0" name="Google Shape;19740;p14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1" name="Google Shape;19741;p14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2" name="Google Shape;19742;p14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3" name="Google Shape;19743;p14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4" name="Google Shape;19744;p14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5" name="Google Shape;19745;p14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6" name="Google Shape;19746;p14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7" name="Google Shape;19747;p14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8" name="Google Shape;19748;p14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9" name="Google Shape;19749;p14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0" name="Google Shape;19750;p14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1" name="Google Shape;19751;p14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2" name="Google Shape;19752;p14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3" name="Google Shape;19753;p14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4" name="Google Shape;19754;p14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5" name="Google Shape;19755;p14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6" name="Google Shape;19756;p14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7" name="Google Shape;19757;p14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8" name="Google Shape;19758;p14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9" name="Google Shape;19759;p14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0" name="Google Shape;19760;p14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1" name="Google Shape;19761;p14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2" name="Google Shape;19762;p14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3" name="Google Shape;19763;p14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4" name="Google Shape;19764;p14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5" name="Google Shape;19765;p14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6" name="Google Shape;19766;p14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7" name="Google Shape;19767;p14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8" name="Google Shape;19768;p14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9" name="Google Shape;19769;p14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0" name="Google Shape;19770;p14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1" name="Google Shape;19771;p14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2" name="Google Shape;19772;p14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3" name="Google Shape;19773;p14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4" name="Google Shape;19774;p14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5" name="Google Shape;19775;p14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6" name="Google Shape;19776;p14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7" name="Google Shape;19777;p14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8" name="Google Shape;19778;p14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9" name="Google Shape;19779;p14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0" name="Google Shape;19780;p14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1" name="Google Shape;19781;p14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2" name="Google Shape;19782;p14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3" name="Google Shape;19783;p14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4" name="Google Shape;19784;p14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5" name="Google Shape;19785;p14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6" name="Google Shape;19786;p14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7" name="Google Shape;19787;p14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8" name="Google Shape;19788;p14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9" name="Google Shape;19789;p14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0" name="Google Shape;19790;p14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1" name="Google Shape;19791;p14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2" name="Google Shape;19792;p14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3" name="Google Shape;19793;p14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4" name="Google Shape;19794;p14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5" name="Google Shape;19795;p14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6" name="Google Shape;19796;p14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7" name="Google Shape;19797;p14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8" name="Google Shape;19798;p14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9" name="Google Shape;19799;p14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0" name="Google Shape;19800;p14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1" name="Google Shape;19801;p14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2" name="Google Shape;19802;p14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803" name="Google Shape;19803;p14"/>
          <p:cNvGrpSpPr/>
          <p:nvPr/>
        </p:nvGrpSpPr>
        <p:grpSpPr>
          <a:xfrm rot="5400000" flipH="1">
            <a:off x="27901" y="3364802"/>
            <a:ext cx="1897990" cy="1953790"/>
            <a:chOff x="-4202044" y="-3668299"/>
            <a:chExt cx="576581" cy="593532"/>
          </a:xfrm>
        </p:grpSpPr>
        <p:sp>
          <p:nvSpPr>
            <p:cNvPr id="19804" name="Google Shape;19804;p14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5" name="Google Shape;19805;p14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6" name="Google Shape;19806;p14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7" name="Google Shape;19807;p14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8" name="Google Shape;19808;p14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9" name="Google Shape;19809;p14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0" name="Google Shape;19810;p14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1" name="Google Shape;19811;p14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2" name="Google Shape;19812;p14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3" name="Google Shape;19813;p14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4" name="Google Shape;19814;p14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5" name="Google Shape;19815;p14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6" name="Google Shape;19816;p14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7" name="Google Shape;19817;p14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8" name="Google Shape;19818;p14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9" name="Google Shape;19819;p14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0" name="Google Shape;19820;p14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1" name="Google Shape;19821;p14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2" name="Google Shape;19822;p14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3" name="Google Shape;19823;p14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4" name="Google Shape;19824;p14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5" name="Google Shape;19825;p14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6" name="Google Shape;19826;p14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7" name="Google Shape;19827;p14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8" name="Google Shape;19828;p14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9" name="Google Shape;19829;p14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0" name="Google Shape;19830;p14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1" name="Google Shape;19831;p14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2" name="Google Shape;19832;p14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3" name="Google Shape;19833;p14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4" name="Google Shape;19834;p14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5" name="Google Shape;19835;p14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6" name="Google Shape;19836;p14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7" name="Google Shape;19837;p14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8" name="Google Shape;19838;p14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9" name="Google Shape;19839;p14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0" name="Google Shape;19840;p14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1" name="Google Shape;19841;p14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2" name="Google Shape;19842;p14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3" name="Google Shape;19843;p14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4" name="Google Shape;19844;p14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5" name="Google Shape;19845;p14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6" name="Google Shape;19846;p14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7" name="Google Shape;19847;p14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8" name="Google Shape;19848;p14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9" name="Google Shape;19849;p14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0" name="Google Shape;19850;p14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1" name="Google Shape;19851;p14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2" name="Google Shape;19852;p14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3" name="Google Shape;19853;p14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4" name="Google Shape;19854;p14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5" name="Google Shape;19855;p14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6" name="Google Shape;19856;p14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7" name="Google Shape;19857;p14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8" name="Google Shape;19858;p14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9" name="Google Shape;19859;p14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0" name="Google Shape;19860;p14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1" name="Google Shape;19861;p14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2" name="Google Shape;19862;p14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3" name="Google Shape;19863;p14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4" name="Google Shape;19864;p14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5" name="Google Shape;19865;p14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6" name="Google Shape;19866;p14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7" name="Google Shape;19867;p14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8" name="Google Shape;19868;p14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9" name="Google Shape;19869;p14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0" name="Google Shape;19870;p14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1" name="Google Shape;19871;p14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2" name="Google Shape;19872;p14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3" name="Google Shape;19873;p14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4" name="Google Shape;19874;p14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5" name="Google Shape;19875;p14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6" name="Google Shape;19876;p14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7" name="Google Shape;19877;p14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8" name="Google Shape;19878;p14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9" name="Google Shape;19879;p14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0" name="Google Shape;19880;p14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1" name="Google Shape;19881;p14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2" name="Google Shape;19882;p14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3" name="Google Shape;19883;p14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4" name="Google Shape;19884;p14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5" name="Google Shape;19885;p14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6" name="Google Shape;19886;p14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7" name="Google Shape;19887;p14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8" name="Google Shape;19888;p14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9" name="Google Shape;19889;p14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0" name="Google Shape;19890;p14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1" name="Google Shape;19891;p14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2" name="Google Shape;19892;p14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3" name="Google Shape;19893;p14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4" name="Google Shape;19894;p14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5" name="Google Shape;19895;p14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6" name="Google Shape;19896;p14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7" name="Google Shape;19897;p14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8" name="Google Shape;19898;p14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9" name="Google Shape;19899;p14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0" name="Google Shape;19900;p14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1" name="Google Shape;19901;p14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2" name="Google Shape;19902;p14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3" name="Google Shape;19903;p14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4" name="Google Shape;19904;p14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5" name="Google Shape;19905;p14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6" name="Google Shape;19906;p14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7" name="Google Shape;19907;p14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8" name="Google Shape;19908;p14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9" name="Google Shape;19909;p14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0" name="Google Shape;19910;p14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1" name="Google Shape;19911;p14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2" name="Google Shape;19912;p14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3" name="Google Shape;19913;p14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4" name="Google Shape;19914;p14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5" name="Google Shape;19915;p14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6" name="Google Shape;19916;p14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7" name="Google Shape;19917;p14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8" name="Google Shape;19918;p14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9" name="Google Shape;19919;p14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0" name="Google Shape;19920;p14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1" name="Google Shape;19921;p14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2" name="Google Shape;19922;p14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3" name="Google Shape;19923;p14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4" name="Google Shape;19924;p14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5" name="Google Shape;19925;p14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6" name="Google Shape;19926;p14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7" name="Google Shape;19927;p14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8" name="Google Shape;19928;p14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9" name="Google Shape;19929;p14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0" name="Google Shape;19930;p14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1" name="Google Shape;19931;p14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2" name="Google Shape;19932;p14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3" name="Google Shape;19933;p14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4" name="Google Shape;19934;p14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5" name="Google Shape;19935;p14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6" name="Google Shape;19936;p14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7" name="Google Shape;19937;p14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8" name="Google Shape;19938;p14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9" name="Google Shape;19939;p14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0" name="Google Shape;19940;p14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1" name="Google Shape;19941;p14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2" name="Google Shape;19942;p14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3" name="Google Shape;19943;p14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4" name="Google Shape;19944;p14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5" name="Google Shape;19945;p14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6" name="Google Shape;19946;p14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7" name="Google Shape;19947;p14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8" name="Google Shape;19948;p14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9" name="Google Shape;19949;p14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0" name="Google Shape;19950;p14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1" name="Google Shape;19951;p14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2" name="Google Shape;19952;p14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3" name="Google Shape;19953;p14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4" name="Google Shape;19954;p14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5" name="Google Shape;19955;p14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6" name="Google Shape;19956;p14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7" name="Google Shape;19957;p14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8" name="Google Shape;19958;p14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9" name="Google Shape;19959;p14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0" name="Google Shape;19960;p14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1" name="Google Shape;19961;p14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2" name="Google Shape;19962;p14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3" name="Google Shape;19963;p14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4" name="Google Shape;19964;p14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5" name="Google Shape;19965;p14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6" name="Google Shape;19966;p14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7" name="Google Shape;19967;p14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8" name="Google Shape;19968;p14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9" name="Google Shape;19969;p14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0" name="Google Shape;19970;p14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1" name="Google Shape;19971;p14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2" name="Google Shape;19972;p14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3" name="Google Shape;19973;p14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4" name="Google Shape;19974;p14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5" name="Google Shape;19975;p14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6" name="Google Shape;19976;p14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7" name="Google Shape;19977;p14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8" name="Google Shape;19978;p14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9" name="Google Shape;19979;p14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0" name="Google Shape;19980;p14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1" name="Google Shape;19981;p14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2" name="Google Shape;19982;p14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3" name="Google Shape;19983;p14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4" name="Google Shape;19984;p14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5" name="Google Shape;19985;p14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6" name="Google Shape;19986;p14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7" name="Google Shape;19987;p14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8" name="Google Shape;19988;p14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9" name="Google Shape;19989;p14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0" name="Google Shape;19990;p14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1" name="Google Shape;19991;p14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2" name="Google Shape;19992;p14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3" name="Google Shape;19993;p14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4" name="Google Shape;19994;p14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5" name="Google Shape;19995;p14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6" name="Google Shape;19996;p14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7" name="Google Shape;19997;p14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8" name="Google Shape;19998;p14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9" name="Google Shape;19999;p14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0" name="Google Shape;20000;p14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1" name="Google Shape;20001;p14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2" name="Google Shape;20002;p14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3" name="Google Shape;20003;p14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4" name="Google Shape;20004;p14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5" name="Google Shape;20005;p14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6" name="Google Shape;20006;p14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7" name="Google Shape;20007;p14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8" name="Google Shape;20008;p14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9" name="Google Shape;20009;p14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0" name="Google Shape;20010;p14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1" name="Google Shape;20011;p14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2" name="Google Shape;20012;p14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3" name="Google Shape;20013;p14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4" name="Google Shape;20014;p14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5" name="Google Shape;20015;p14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6" name="Google Shape;20016;p14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7" name="Google Shape;20017;p14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8" name="Google Shape;20018;p14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9" name="Google Shape;20019;p14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0" name="Google Shape;20020;p14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1" name="Google Shape;20021;p14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2" name="Google Shape;20022;p14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3" name="Google Shape;20023;p14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4" name="Google Shape;20024;p14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5" name="Google Shape;20025;p14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6" name="Google Shape;20026;p14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7" name="Google Shape;20027;p14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8" name="Google Shape;20028;p14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9" name="Google Shape;20029;p14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0" name="Google Shape;20030;p14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1" name="Google Shape;20031;p14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2" name="Google Shape;20032;p14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3" name="Google Shape;20033;p14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4" name="Google Shape;20034;p14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5" name="Google Shape;20035;p14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6" name="Google Shape;20036;p14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7" name="Google Shape;20037;p14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8" name="Google Shape;20038;p14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9" name="Google Shape;20039;p14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0" name="Google Shape;20040;p14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1" name="Google Shape;20041;p14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2" name="Google Shape;20042;p14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3" name="Google Shape;20043;p14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4" name="Google Shape;20044;p14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5" name="Google Shape;20045;p14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6" name="Google Shape;20046;p14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7" name="Google Shape;20047;p14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8" name="Google Shape;20048;p14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9" name="Google Shape;20049;p14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0" name="Google Shape;20050;p14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1" name="Google Shape;20051;p14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2" name="Google Shape;20052;p14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3" name="Google Shape;20053;p14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4" name="Google Shape;20054;p14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5" name="Google Shape;20055;p14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6" name="Google Shape;20056;p14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7" name="Google Shape;20057;p14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8" name="Google Shape;20058;p14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9" name="Google Shape;20059;p14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0" name="Google Shape;20060;p14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1" name="Google Shape;20061;p14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2" name="Google Shape;20062;p14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3" name="Google Shape;20063;p14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4" name="Google Shape;20064;p14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5" name="Google Shape;20065;p14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6" name="Google Shape;20066;p14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7" name="Google Shape;20067;p14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8" name="Google Shape;20068;p14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9" name="Google Shape;20069;p14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0" name="Google Shape;20070;p14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1" name="Google Shape;20071;p14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2" name="Google Shape;20072;p14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3" name="Google Shape;20073;p14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4" name="Google Shape;20074;p14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5" name="Google Shape;20075;p14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6" name="Google Shape;20076;p14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7" name="Google Shape;20077;p14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8" name="Google Shape;20078;p14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9" name="Google Shape;20079;p14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0" name="Google Shape;20080;p14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1" name="Google Shape;20081;p14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2" name="Google Shape;20082;p14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3" name="Google Shape;20083;p14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4" name="Google Shape;20084;p14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5" name="Google Shape;20085;p14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6" name="Google Shape;20086;p14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7" name="Google Shape;20087;p14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8" name="Google Shape;20088;p14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9" name="Google Shape;20089;p14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0" name="Google Shape;20090;p14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1" name="Google Shape;20091;p14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2" name="Google Shape;20092;p14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3" name="Google Shape;20093;p14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4" name="Google Shape;20094;p14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5" name="Google Shape;20095;p14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6" name="Google Shape;20096;p14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7" name="Google Shape;20097;p14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8" name="Google Shape;20098;p14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9" name="Google Shape;20099;p14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0" name="Google Shape;20100;p14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1" name="Google Shape;20101;p14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2" name="Google Shape;20102;p14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3" name="Google Shape;20103;p14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4" name="Google Shape;20104;p14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5" name="Google Shape;20105;p14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6" name="Google Shape;20106;p14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7" name="Google Shape;20107;p14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8" name="Google Shape;20108;p14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9" name="Google Shape;20109;p14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0" name="Google Shape;20110;p14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1" name="Google Shape;20111;p14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2" name="Google Shape;20112;p14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3" name="Google Shape;20113;p14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4" name="Google Shape;20114;p14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5" name="Google Shape;20115;p14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6" name="Google Shape;20116;p14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7" name="Google Shape;20117;p14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8" name="Google Shape;20118;p14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9" name="Google Shape;20119;p14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0" name="Google Shape;20120;p14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1" name="Google Shape;20121;p14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2" name="Google Shape;20122;p14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3" name="Google Shape;20123;p14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4" name="Google Shape;20124;p14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5" name="Google Shape;20125;p14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6" name="Google Shape;20126;p14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7" name="Google Shape;20127;p14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8" name="Google Shape;20128;p14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9" name="Google Shape;20129;p14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0" name="Google Shape;20130;p14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1" name="Google Shape;20131;p14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2" name="Google Shape;20132;p14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3" name="Google Shape;20133;p14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4" name="Google Shape;20134;p14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5" name="Google Shape;20135;p14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6" name="Google Shape;20136;p14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7" name="Google Shape;20137;p14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8" name="Google Shape;20138;p14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9" name="Google Shape;20139;p14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0" name="Google Shape;20140;p14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1" name="Google Shape;20141;p14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2" name="Google Shape;20142;p14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3" name="Google Shape;20143;p14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4" name="Google Shape;20144;p14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5" name="Google Shape;20145;p14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6" name="Google Shape;20146;p14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7" name="Google Shape;20147;p14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8" name="Google Shape;20148;p14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9" name="Google Shape;20149;p14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0" name="Google Shape;20150;p14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1" name="Google Shape;20151;p14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2" name="Google Shape;20152;p14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3" name="Google Shape;20153;p14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4" name="Google Shape;20154;p14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5" name="Google Shape;20155;p14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6" name="Google Shape;20156;p14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7" name="Google Shape;20157;p14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8" name="Google Shape;20158;p14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9" name="Google Shape;20159;p14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0" name="Google Shape;20160;p14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1" name="Google Shape;20161;p14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2" name="Google Shape;20162;p14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3" name="Google Shape;20163;p14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4" name="Google Shape;20164;p14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5" name="Google Shape;20165;p14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6" name="Google Shape;20166;p14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7" name="Google Shape;20167;p14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8" name="Google Shape;20168;p14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9" name="Google Shape;20169;p14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0" name="Google Shape;20170;p14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1" name="Google Shape;20171;p14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2" name="Google Shape;20172;p14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3" name="Google Shape;20173;p14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4" name="Google Shape;20174;p14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5" name="Google Shape;20175;p14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6" name="Google Shape;20176;p14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7" name="Google Shape;20177;p14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8" name="Google Shape;20178;p14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9" name="Google Shape;20179;p14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0" name="Google Shape;20180;p14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1" name="Google Shape;20181;p14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2" name="Google Shape;20182;p14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3" name="Google Shape;20183;p14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4" name="Google Shape;20184;p14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5" name="Google Shape;20185;p14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6" name="Google Shape;20186;p14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7" name="Google Shape;20187;p14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8" name="Google Shape;20188;p14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9" name="Google Shape;20189;p14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0" name="Google Shape;20190;p14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1" name="Google Shape;20191;p14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2" name="Google Shape;20192;p14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3" name="Google Shape;20193;p14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4" name="Google Shape;20194;p14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5" name="Google Shape;20195;p14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6" name="Google Shape;20196;p14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7" name="Google Shape;20197;p14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8" name="Google Shape;20198;p14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9" name="Google Shape;20199;p14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0" name="Google Shape;20200;p14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1" name="Google Shape;20201;p14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2" name="Google Shape;20202;p14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3" name="Google Shape;20203;p14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4" name="Google Shape;20204;p14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5" name="Google Shape;20205;p14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6" name="Google Shape;20206;p14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7" name="Google Shape;20207;p14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8" name="Google Shape;20208;p14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9" name="Google Shape;20209;p14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0" name="Google Shape;20210;p14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1" name="Google Shape;20211;p14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2" name="Google Shape;20212;p14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3" name="Google Shape;20213;p14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4" name="Google Shape;20214;p14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5" name="Google Shape;20215;p14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6" name="Google Shape;20216;p14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7" name="Google Shape;20217;p14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8" name="Google Shape;20218;p14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9" name="Google Shape;20219;p14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0" name="Google Shape;20220;p14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1" name="Google Shape;20221;p14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2" name="Google Shape;20222;p14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3" name="Google Shape;20223;p14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4" name="Google Shape;20224;p14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5" name="Google Shape;20225;p14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6" name="Google Shape;20226;p14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7" name="Google Shape;20227;p14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8" name="Google Shape;20228;p14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9" name="Google Shape;20229;p14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0" name="Google Shape;20230;p14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1" name="Google Shape;20231;p14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2" name="Google Shape;20232;p14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3" name="Google Shape;20233;p14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4" name="Google Shape;20234;p14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5" name="Google Shape;20235;p14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6" name="Google Shape;20236;p14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7" name="Google Shape;20237;p14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8" name="Google Shape;20238;p14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9" name="Google Shape;20239;p14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0" name="Google Shape;20240;p14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1" name="Google Shape;20241;p14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2" name="Google Shape;20242;p14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3" name="Google Shape;20243;p14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4" name="Google Shape;20244;p14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5" name="Google Shape;20245;p14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6" name="Google Shape;20246;p14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7" name="Google Shape;20247;p14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8" name="Google Shape;20248;p14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9" name="Google Shape;20249;p14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0" name="Google Shape;20250;p14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1" name="Google Shape;20251;p14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2" name="Google Shape;20252;p14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3" name="Google Shape;20253;p14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4" name="Google Shape;20254;p14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5" name="Google Shape;20255;p14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6" name="Google Shape;20256;p14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7" name="Google Shape;20257;p14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8" name="Google Shape;20258;p14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9" name="Google Shape;20259;p14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0" name="Google Shape;20260;p14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1" name="Google Shape;20261;p14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2" name="Google Shape;20262;p14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3" name="Google Shape;20263;p14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4" name="Google Shape;20264;p14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5" name="Google Shape;20265;p14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6" name="Google Shape;20266;p14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7" name="Google Shape;20267;p14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8" name="Google Shape;20268;p14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9" name="Google Shape;20269;p14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0" name="Google Shape;20270;p14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1" name="Google Shape;20271;p14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2" name="Google Shape;20272;p14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3" name="Google Shape;20273;p14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4" name="Google Shape;20274;p14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5" name="Google Shape;20275;p14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6" name="Google Shape;20276;p14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7" name="Google Shape;20277;p14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8" name="Google Shape;20278;p14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9" name="Google Shape;20279;p14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0" name="Google Shape;20280;p14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1" name="Google Shape;20281;p14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2" name="Google Shape;20282;p14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3" name="Google Shape;20283;p14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4" name="Google Shape;20284;p14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5" name="Google Shape;20285;p14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6" name="Google Shape;20286;p14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7" name="Google Shape;20287;p14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8" name="Google Shape;20288;p14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9" name="Google Shape;20289;p14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0" name="Google Shape;20290;p14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1" name="Google Shape;20291;p14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2" name="Google Shape;20292;p14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3" name="Google Shape;20293;p14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4" name="Google Shape;20294;p14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5" name="Google Shape;20295;p14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6" name="Google Shape;20296;p14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7" name="Google Shape;20297;p14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8" name="Google Shape;20298;p14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9" name="Google Shape;20299;p14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0" name="Google Shape;20300;p14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1" name="Google Shape;20301;p14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2" name="Google Shape;20302;p14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3" name="Google Shape;20303;p14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4" name="Google Shape;20304;p14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5" name="Google Shape;20305;p14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6" name="Google Shape;20306;p14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7" name="Google Shape;20307;p14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8" name="Google Shape;20308;p14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9" name="Google Shape;20309;p14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0" name="Google Shape;20310;p14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1" name="Google Shape;20311;p14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2" name="Google Shape;20312;p14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3" name="Google Shape;20313;p14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4" name="Google Shape;20314;p14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5" name="Google Shape;20315;p14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6" name="Google Shape;20316;p14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7" name="Google Shape;20317;p14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8" name="Google Shape;20318;p14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9" name="Google Shape;20319;p14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0" name="Google Shape;20320;p14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1" name="Google Shape;20321;p14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2" name="Google Shape;20322;p14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3" name="Google Shape;20323;p14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4" name="Google Shape;20324;p14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5" name="Google Shape;20325;p14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6" name="Google Shape;20326;p14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7" name="Google Shape;20327;p14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8" name="Google Shape;20328;p14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9" name="Google Shape;20329;p14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0" name="Google Shape;20330;p14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1" name="Google Shape;20331;p14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2" name="Google Shape;20332;p14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3" name="Google Shape;20333;p14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4" name="Google Shape;20334;p14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5" name="Google Shape;20335;p14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6" name="Google Shape;20336;p14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7" name="Google Shape;20337;p14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8" name="Google Shape;20338;p14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9" name="Google Shape;20339;p14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0" name="Google Shape;20340;p14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1" name="Google Shape;20341;p14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2" name="Google Shape;20342;p14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3" name="Google Shape;20343;p14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4" name="Google Shape;20344;p14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5" name="Google Shape;20345;p14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6" name="Google Shape;20346;p14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7" name="Google Shape;20347;p14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8" name="Google Shape;20348;p14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9" name="Google Shape;20349;p14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0" name="Google Shape;20350;p14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1" name="Google Shape;20351;p14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2" name="Google Shape;20352;p14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3" name="Google Shape;20353;p14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4" name="Google Shape;20354;p14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5" name="Google Shape;20355;p14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6" name="Google Shape;20356;p14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7" name="Google Shape;20357;p14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8" name="Google Shape;20358;p14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9" name="Google Shape;20359;p14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0" name="Google Shape;20360;p14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1" name="Google Shape;20361;p14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2" name="Google Shape;20362;p14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3" name="Google Shape;20363;p14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4" name="Google Shape;20364;p14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5" name="Google Shape;20365;p14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6" name="Google Shape;20366;p14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7" name="Google Shape;20367;p14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8" name="Google Shape;20368;p14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9" name="Google Shape;20369;p14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0" name="Google Shape;20370;p14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1" name="Google Shape;20371;p14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2" name="Google Shape;20372;p14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3" name="Google Shape;20373;p14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4" name="Google Shape;20374;p14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5" name="Google Shape;20375;p14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6" name="Google Shape;20376;p14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7" name="Google Shape;20377;p14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8" name="Google Shape;20378;p14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9" name="Google Shape;20379;p14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0" name="Google Shape;20380;p14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1" name="Google Shape;20381;p14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2" name="Google Shape;20382;p14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3" name="Google Shape;20383;p14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4" name="Google Shape;20384;p14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5" name="Google Shape;20385;p14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6" name="Google Shape;20386;p14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7" name="Google Shape;20387;p14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8" name="Google Shape;20388;p14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9" name="Google Shape;20389;p14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0" name="Google Shape;20390;p14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1" name="Google Shape;20391;p14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2" name="Google Shape;20392;p14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3" name="Google Shape;20393;p14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4" name="Google Shape;20394;p14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5" name="Google Shape;20395;p14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6" name="Google Shape;20396;p14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7" name="Google Shape;20397;p14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8" name="Google Shape;20398;p14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9" name="Google Shape;20399;p14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0" name="Google Shape;20400;p14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1" name="Google Shape;20401;p14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2" name="Google Shape;20402;p14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3" name="Google Shape;20403;p14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4" name="Google Shape;20404;p14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5" name="Google Shape;20405;p14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6" name="Google Shape;20406;p14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7" name="Google Shape;20407;p14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8" name="Google Shape;20408;p14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9" name="Google Shape;20409;p14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0" name="Google Shape;20410;p14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1" name="Google Shape;20411;p14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2" name="Google Shape;20412;p14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3" name="Google Shape;20413;p14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4" name="Google Shape;20414;p14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5" name="Google Shape;20415;p14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6" name="Google Shape;20416;p14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7" name="Google Shape;20417;p14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8" name="Google Shape;20418;p14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9" name="Google Shape;20419;p14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0" name="Google Shape;20420;p14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1" name="Google Shape;20421;p14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2" name="Google Shape;20422;p14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3" name="Google Shape;20423;p14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4" name="Google Shape;20424;p14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5" name="Google Shape;20425;p14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6" name="Google Shape;20426;p14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7" name="Google Shape;20427;p14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8" name="Google Shape;20428;p14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9" name="Google Shape;20429;p14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0" name="Google Shape;20430;p14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1" name="Google Shape;20431;p14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2" name="Google Shape;20432;p14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3" name="Google Shape;20433;p14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4" name="Google Shape;20434;p14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5" name="Google Shape;20435;p14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6" name="Google Shape;20436;p14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7" name="Google Shape;20437;p14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8" name="Google Shape;20438;p14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9" name="Google Shape;20439;p14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0" name="Google Shape;20440;p14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1" name="Google Shape;20441;p14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2" name="Google Shape;20442;p14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3" name="Google Shape;20443;p14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4" name="Google Shape;20444;p14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5" name="Google Shape;20445;p14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6" name="Google Shape;20446;p14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7" name="Google Shape;20447;p14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8" name="Google Shape;20448;p14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9" name="Google Shape;20449;p14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0" name="Google Shape;20450;p14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1" name="Google Shape;20451;p14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2" name="Google Shape;20452;p14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3" name="Google Shape;20453;p14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4" name="Google Shape;20454;p14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5" name="Google Shape;20455;p14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6" name="Google Shape;20456;p14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7" name="Google Shape;20457;p14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8" name="Google Shape;20458;p14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9" name="Google Shape;20459;p14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0" name="Google Shape;20460;p14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1" name="Google Shape;20461;p14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2" name="Google Shape;20462;p14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3" name="Google Shape;20463;p14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4" name="Google Shape;20464;p14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5" name="Google Shape;20465;p14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6" name="Google Shape;20466;p14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7" name="Google Shape;20467;p14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8" name="Google Shape;20468;p14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9" name="Google Shape;20469;p14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0" name="Google Shape;20470;p14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1" name="Google Shape;20471;p14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2" name="Google Shape;20472;p14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3" name="Google Shape;20473;p14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4" name="Google Shape;20474;p14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5" name="Google Shape;20475;p14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6" name="Google Shape;20476;p14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7" name="Google Shape;20477;p14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8" name="Google Shape;20478;p14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9" name="Google Shape;20479;p14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0" name="Google Shape;20480;p14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1" name="Google Shape;20481;p14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2" name="Google Shape;20482;p14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3" name="Google Shape;20483;p14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4" name="Google Shape;20484;p14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5" name="Google Shape;20485;p14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6" name="Google Shape;20486;p14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7" name="Google Shape;20487;p14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8" name="Google Shape;20488;p14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9" name="Google Shape;20489;p14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0" name="Google Shape;20490;p14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1" name="Google Shape;20491;p14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2" name="Google Shape;20492;p14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3" name="Google Shape;20493;p14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4" name="Google Shape;20494;p14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5" name="Google Shape;20495;p14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6" name="Google Shape;20496;p14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7" name="Google Shape;20497;p14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8" name="Google Shape;20498;p14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9" name="Google Shape;20499;p14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0" name="Google Shape;20500;p14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1" name="Google Shape;20501;p14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2" name="Google Shape;20502;p14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3" name="Google Shape;20503;p14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4" name="Google Shape;20504;p14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5" name="Google Shape;20505;p14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6" name="Google Shape;20506;p14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7" name="Google Shape;20507;p14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8" name="Google Shape;20508;p14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9" name="Google Shape;20509;p14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0" name="Google Shape;20510;p14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1" name="Google Shape;20511;p14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2" name="Google Shape;20512;p14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3" name="Google Shape;20513;p14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4" name="Google Shape;20514;p14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5" name="Google Shape;20515;p14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6" name="Google Shape;20516;p14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7" name="Google Shape;20517;p14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8" name="Google Shape;20518;p14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9" name="Google Shape;20519;p14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0" name="Google Shape;20520;p14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1" name="Google Shape;20521;p14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2" name="Google Shape;20522;p14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3" name="Google Shape;20523;p14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4" name="Google Shape;20524;p14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5" name="Google Shape;20525;p14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6" name="Google Shape;20526;p14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7" name="Google Shape;20527;p14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8" name="Google Shape;20528;p14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9" name="Google Shape;20529;p14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0" name="Google Shape;20530;p14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1" name="Google Shape;20531;p14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2" name="Google Shape;20532;p14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3" name="Google Shape;20533;p14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4" name="Google Shape;20534;p14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5" name="Google Shape;20535;p14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6" name="Google Shape;20536;p14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7" name="Google Shape;20537;p14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8" name="Google Shape;20538;p14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9" name="Google Shape;20539;p14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0" name="Google Shape;20540;p14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1" name="Google Shape;20541;p14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2" name="Google Shape;20542;p14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3" name="Google Shape;20543;p14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4" name="Google Shape;20544;p14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5" name="Google Shape;20545;p14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6" name="Google Shape;20546;p14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7" name="Google Shape;20547;p14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8" name="Google Shape;20548;p14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9" name="Google Shape;20549;p14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0" name="Google Shape;20550;p14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1" name="Google Shape;20551;p14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2" name="Google Shape;20552;p14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3" name="Google Shape;20553;p14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4" name="Google Shape;20554;p14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5" name="Google Shape;20555;p14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6" name="Google Shape;20556;p14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7" name="Google Shape;20557;p14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8" name="Google Shape;20558;p14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9" name="Google Shape;20559;p14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0" name="Google Shape;20560;p14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1" name="Google Shape;20561;p14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2" name="Google Shape;20562;p14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3" name="Google Shape;20563;p14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4" name="Google Shape;20564;p14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5" name="Google Shape;20565;p14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6" name="Google Shape;20566;p14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7" name="Google Shape;20567;p14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8" name="Google Shape;20568;p14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9" name="Google Shape;20569;p14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0" name="Google Shape;20570;p14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1" name="Google Shape;20571;p14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2" name="Google Shape;20572;p14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3" name="Google Shape;20573;p14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4" name="Google Shape;20574;p14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5" name="Google Shape;20575;p14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6" name="Google Shape;20576;p14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7" name="Google Shape;20577;p14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8" name="Google Shape;20578;p14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9" name="Google Shape;20579;p14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0" name="Google Shape;20580;p14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1" name="Google Shape;20581;p14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2" name="Google Shape;20582;p14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3" name="Google Shape;20583;p14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4" name="Google Shape;20584;p14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5" name="Google Shape;20585;p14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6" name="Google Shape;20586;p14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7" name="Google Shape;20587;p14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8" name="Google Shape;20588;p14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9" name="Google Shape;20589;p14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0" name="Google Shape;20590;p14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1" name="Google Shape;20591;p14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2" name="Google Shape;20592;p14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3" name="Google Shape;20593;p14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4" name="Google Shape;20594;p14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5" name="Google Shape;20595;p14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6" name="Google Shape;20596;p14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7" name="Google Shape;20597;p14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8" name="Google Shape;20598;p14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9" name="Google Shape;20599;p14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0" name="Google Shape;20600;p14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1" name="Google Shape;20601;p14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2" name="Google Shape;20602;p14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3" name="Google Shape;20603;p14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4" name="Google Shape;20604;p14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5" name="Google Shape;20605;p14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6" name="Google Shape;20606;p14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7" name="Google Shape;20607;p14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8" name="Google Shape;20608;p14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9" name="Google Shape;20609;p14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0" name="Google Shape;20610;p14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1" name="Google Shape;20611;p14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2" name="Google Shape;20612;p14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3" name="Google Shape;20613;p14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4" name="Google Shape;20614;p14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5" name="Google Shape;20615;p14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6" name="Google Shape;20616;p14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7" name="Google Shape;20617;p14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8" name="Google Shape;20618;p14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9" name="Google Shape;20619;p14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0" name="Google Shape;20620;p14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1" name="Google Shape;20621;p14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2" name="Google Shape;20622;p14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3" name="Google Shape;20623;p14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4" name="Google Shape;20624;p14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5" name="Google Shape;20625;p14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6" name="Google Shape;20626;p14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7" name="Google Shape;20627;p14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8" name="Google Shape;20628;p14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9" name="Google Shape;20629;p14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0" name="Google Shape;20630;p14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1" name="Google Shape;20631;p14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2" name="Google Shape;20632;p14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3" name="Google Shape;20633;p14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4" name="Google Shape;20634;p14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5" name="Google Shape;20635;p14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6" name="Google Shape;20636;p14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7" name="Google Shape;20637;p14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8" name="Google Shape;20638;p14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9" name="Google Shape;20639;p14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0" name="Google Shape;20640;p14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1" name="Google Shape;20641;p14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2" name="Google Shape;20642;p14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3" name="Google Shape;20643;p14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4" name="Google Shape;20644;p14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5" name="Google Shape;20645;p14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6" name="Google Shape;20646;p14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7" name="Google Shape;20647;p14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8" name="Google Shape;20648;p14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9" name="Google Shape;20649;p14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0" name="Google Shape;20650;p14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1" name="Google Shape;20651;p14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2" name="Google Shape;20652;p14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3" name="Google Shape;20653;p14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4" name="Google Shape;20654;p14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655" name="Google Shape;20655;p14"/>
          <p:cNvGrpSpPr/>
          <p:nvPr/>
        </p:nvGrpSpPr>
        <p:grpSpPr>
          <a:xfrm rot="5400000" flipH="1">
            <a:off x="6956168" y="-529724"/>
            <a:ext cx="1740271" cy="1537704"/>
            <a:chOff x="-5453476" y="-231731"/>
            <a:chExt cx="602462" cy="532317"/>
          </a:xfrm>
        </p:grpSpPr>
        <p:sp>
          <p:nvSpPr>
            <p:cNvPr id="20656" name="Google Shape;20656;p14"/>
            <p:cNvSpPr/>
            <p:nvPr/>
          </p:nvSpPr>
          <p:spPr>
            <a:xfrm>
              <a:off x="-5288738" y="91154"/>
              <a:ext cx="25069" cy="28793"/>
            </a:xfrm>
            <a:custGeom>
              <a:avLst/>
              <a:gdLst/>
              <a:ahLst/>
              <a:cxnLst/>
              <a:rect l="l" t="t" r="r" b="b"/>
              <a:pathLst>
                <a:path w="525" h="603" extrusionOk="0">
                  <a:moveTo>
                    <a:pt x="255" y="0"/>
                  </a:moveTo>
                  <a:cubicBezTo>
                    <a:pt x="247" y="8"/>
                    <a:pt x="240" y="16"/>
                    <a:pt x="233" y="23"/>
                  </a:cubicBezTo>
                  <a:cubicBezTo>
                    <a:pt x="251" y="50"/>
                    <a:pt x="270" y="72"/>
                    <a:pt x="307" y="72"/>
                  </a:cubicBezTo>
                  <a:lnTo>
                    <a:pt x="318" y="72"/>
                  </a:lnTo>
                  <a:cubicBezTo>
                    <a:pt x="300" y="95"/>
                    <a:pt x="273" y="102"/>
                    <a:pt x="270" y="128"/>
                  </a:cubicBezTo>
                  <a:cubicBezTo>
                    <a:pt x="285" y="135"/>
                    <a:pt x="314" y="131"/>
                    <a:pt x="314" y="157"/>
                  </a:cubicBezTo>
                  <a:cubicBezTo>
                    <a:pt x="314" y="176"/>
                    <a:pt x="292" y="176"/>
                    <a:pt x="278" y="176"/>
                  </a:cubicBezTo>
                  <a:cubicBezTo>
                    <a:pt x="210" y="180"/>
                    <a:pt x="255" y="236"/>
                    <a:pt x="240" y="262"/>
                  </a:cubicBezTo>
                  <a:cubicBezTo>
                    <a:pt x="214" y="274"/>
                    <a:pt x="259" y="300"/>
                    <a:pt x="233" y="307"/>
                  </a:cubicBezTo>
                  <a:lnTo>
                    <a:pt x="225" y="307"/>
                  </a:lnTo>
                  <a:cubicBezTo>
                    <a:pt x="210" y="307"/>
                    <a:pt x="202" y="288"/>
                    <a:pt x="202" y="270"/>
                  </a:cubicBezTo>
                  <a:cubicBezTo>
                    <a:pt x="202" y="262"/>
                    <a:pt x="210" y="255"/>
                    <a:pt x="214" y="244"/>
                  </a:cubicBezTo>
                  <a:cubicBezTo>
                    <a:pt x="206" y="225"/>
                    <a:pt x="206" y="207"/>
                    <a:pt x="218" y="192"/>
                  </a:cubicBezTo>
                  <a:cubicBezTo>
                    <a:pt x="233" y="169"/>
                    <a:pt x="240" y="147"/>
                    <a:pt x="236" y="121"/>
                  </a:cubicBezTo>
                  <a:lnTo>
                    <a:pt x="236" y="121"/>
                  </a:lnTo>
                  <a:cubicBezTo>
                    <a:pt x="228" y="128"/>
                    <a:pt x="221" y="128"/>
                    <a:pt x="214" y="128"/>
                  </a:cubicBezTo>
                  <a:cubicBezTo>
                    <a:pt x="199" y="128"/>
                    <a:pt x="184" y="109"/>
                    <a:pt x="169" y="105"/>
                  </a:cubicBezTo>
                  <a:cubicBezTo>
                    <a:pt x="157" y="102"/>
                    <a:pt x="150" y="98"/>
                    <a:pt x="143" y="98"/>
                  </a:cubicBezTo>
                  <a:cubicBezTo>
                    <a:pt x="131" y="98"/>
                    <a:pt x="124" y="109"/>
                    <a:pt x="128" y="131"/>
                  </a:cubicBezTo>
                  <a:cubicBezTo>
                    <a:pt x="135" y="124"/>
                    <a:pt x="143" y="121"/>
                    <a:pt x="150" y="121"/>
                  </a:cubicBezTo>
                  <a:cubicBezTo>
                    <a:pt x="154" y="121"/>
                    <a:pt x="161" y="121"/>
                    <a:pt x="166" y="128"/>
                  </a:cubicBezTo>
                  <a:cubicBezTo>
                    <a:pt x="176" y="147"/>
                    <a:pt x="176" y="169"/>
                    <a:pt x="169" y="192"/>
                  </a:cubicBezTo>
                  <a:cubicBezTo>
                    <a:pt x="169" y="192"/>
                    <a:pt x="169" y="195"/>
                    <a:pt x="166" y="195"/>
                  </a:cubicBezTo>
                  <a:cubicBezTo>
                    <a:pt x="157" y="195"/>
                    <a:pt x="150" y="192"/>
                    <a:pt x="147" y="184"/>
                  </a:cubicBezTo>
                  <a:cubicBezTo>
                    <a:pt x="143" y="202"/>
                    <a:pt x="131" y="218"/>
                    <a:pt x="113" y="221"/>
                  </a:cubicBezTo>
                  <a:cubicBezTo>
                    <a:pt x="135" y="236"/>
                    <a:pt x="124" y="247"/>
                    <a:pt x="109" y="255"/>
                  </a:cubicBezTo>
                  <a:cubicBezTo>
                    <a:pt x="131" y="266"/>
                    <a:pt x="109" y="307"/>
                    <a:pt x="147" y="307"/>
                  </a:cubicBezTo>
                  <a:cubicBezTo>
                    <a:pt x="154" y="300"/>
                    <a:pt x="166" y="300"/>
                    <a:pt x="173" y="300"/>
                  </a:cubicBezTo>
                  <a:cubicBezTo>
                    <a:pt x="188" y="300"/>
                    <a:pt x="202" y="307"/>
                    <a:pt x="210" y="323"/>
                  </a:cubicBezTo>
                  <a:cubicBezTo>
                    <a:pt x="221" y="345"/>
                    <a:pt x="210" y="367"/>
                    <a:pt x="188" y="378"/>
                  </a:cubicBezTo>
                  <a:lnTo>
                    <a:pt x="184" y="378"/>
                  </a:lnTo>
                  <a:cubicBezTo>
                    <a:pt x="180" y="378"/>
                    <a:pt x="173" y="378"/>
                    <a:pt x="169" y="375"/>
                  </a:cubicBezTo>
                  <a:lnTo>
                    <a:pt x="150" y="375"/>
                  </a:lnTo>
                  <a:cubicBezTo>
                    <a:pt x="135" y="375"/>
                    <a:pt x="116" y="378"/>
                    <a:pt x="105" y="401"/>
                  </a:cubicBezTo>
                  <a:cubicBezTo>
                    <a:pt x="102" y="409"/>
                    <a:pt x="98" y="412"/>
                    <a:pt x="90" y="412"/>
                  </a:cubicBezTo>
                  <a:cubicBezTo>
                    <a:pt x="83" y="412"/>
                    <a:pt x="76" y="404"/>
                    <a:pt x="68" y="401"/>
                  </a:cubicBezTo>
                  <a:cubicBezTo>
                    <a:pt x="57" y="397"/>
                    <a:pt x="45" y="397"/>
                    <a:pt x="35" y="393"/>
                  </a:cubicBezTo>
                  <a:cubicBezTo>
                    <a:pt x="31" y="397"/>
                    <a:pt x="31" y="401"/>
                    <a:pt x="27" y="404"/>
                  </a:cubicBezTo>
                  <a:cubicBezTo>
                    <a:pt x="31" y="431"/>
                    <a:pt x="35" y="453"/>
                    <a:pt x="42" y="476"/>
                  </a:cubicBezTo>
                  <a:cubicBezTo>
                    <a:pt x="49" y="502"/>
                    <a:pt x="45" y="513"/>
                    <a:pt x="31" y="513"/>
                  </a:cubicBezTo>
                  <a:cubicBezTo>
                    <a:pt x="23" y="513"/>
                    <a:pt x="16" y="513"/>
                    <a:pt x="4" y="506"/>
                  </a:cubicBezTo>
                  <a:cubicBezTo>
                    <a:pt x="4" y="532"/>
                    <a:pt x="4" y="561"/>
                    <a:pt x="0" y="588"/>
                  </a:cubicBezTo>
                  <a:cubicBezTo>
                    <a:pt x="12" y="592"/>
                    <a:pt x="19" y="595"/>
                    <a:pt x="27" y="602"/>
                  </a:cubicBezTo>
                  <a:cubicBezTo>
                    <a:pt x="42" y="595"/>
                    <a:pt x="31" y="566"/>
                    <a:pt x="53" y="566"/>
                  </a:cubicBezTo>
                  <a:cubicBezTo>
                    <a:pt x="61" y="558"/>
                    <a:pt x="71" y="550"/>
                    <a:pt x="71" y="543"/>
                  </a:cubicBezTo>
                  <a:cubicBezTo>
                    <a:pt x="71" y="498"/>
                    <a:pt x="90" y="487"/>
                    <a:pt x="121" y="487"/>
                  </a:cubicBezTo>
                  <a:cubicBezTo>
                    <a:pt x="131" y="487"/>
                    <a:pt x="143" y="487"/>
                    <a:pt x="154" y="490"/>
                  </a:cubicBezTo>
                  <a:cubicBezTo>
                    <a:pt x="169" y="483"/>
                    <a:pt x="184" y="480"/>
                    <a:pt x="195" y="464"/>
                  </a:cubicBezTo>
                  <a:cubicBezTo>
                    <a:pt x="210" y="471"/>
                    <a:pt x="221" y="476"/>
                    <a:pt x="233" y="476"/>
                  </a:cubicBezTo>
                  <a:cubicBezTo>
                    <a:pt x="262" y="476"/>
                    <a:pt x="292" y="449"/>
                    <a:pt x="318" y="438"/>
                  </a:cubicBezTo>
                  <a:lnTo>
                    <a:pt x="318" y="438"/>
                  </a:lnTo>
                  <a:cubicBezTo>
                    <a:pt x="333" y="476"/>
                    <a:pt x="307" y="509"/>
                    <a:pt x="323" y="547"/>
                  </a:cubicBezTo>
                  <a:lnTo>
                    <a:pt x="326" y="547"/>
                  </a:lnTo>
                  <a:cubicBezTo>
                    <a:pt x="352" y="502"/>
                    <a:pt x="333" y="435"/>
                    <a:pt x="385" y="401"/>
                  </a:cubicBezTo>
                  <a:cubicBezTo>
                    <a:pt x="375" y="386"/>
                    <a:pt x="363" y="371"/>
                    <a:pt x="349" y="371"/>
                  </a:cubicBezTo>
                  <a:cubicBezTo>
                    <a:pt x="341" y="371"/>
                    <a:pt x="333" y="375"/>
                    <a:pt x="326" y="382"/>
                  </a:cubicBezTo>
                  <a:cubicBezTo>
                    <a:pt x="307" y="393"/>
                    <a:pt x="292" y="409"/>
                    <a:pt x="273" y="412"/>
                  </a:cubicBezTo>
                  <a:lnTo>
                    <a:pt x="266" y="412"/>
                  </a:lnTo>
                  <a:cubicBezTo>
                    <a:pt x="240" y="412"/>
                    <a:pt x="236" y="393"/>
                    <a:pt x="251" y="371"/>
                  </a:cubicBezTo>
                  <a:cubicBezTo>
                    <a:pt x="266" y="352"/>
                    <a:pt x="278" y="337"/>
                    <a:pt x="288" y="323"/>
                  </a:cubicBezTo>
                  <a:cubicBezTo>
                    <a:pt x="300" y="292"/>
                    <a:pt x="236" y="281"/>
                    <a:pt x="273" y="247"/>
                  </a:cubicBezTo>
                  <a:cubicBezTo>
                    <a:pt x="285" y="233"/>
                    <a:pt x="300" y="221"/>
                    <a:pt x="318" y="221"/>
                  </a:cubicBezTo>
                  <a:cubicBezTo>
                    <a:pt x="326" y="221"/>
                    <a:pt x="333" y="225"/>
                    <a:pt x="345" y="229"/>
                  </a:cubicBezTo>
                  <a:cubicBezTo>
                    <a:pt x="356" y="225"/>
                    <a:pt x="363" y="218"/>
                    <a:pt x="375" y="214"/>
                  </a:cubicBezTo>
                  <a:cubicBezTo>
                    <a:pt x="371" y="210"/>
                    <a:pt x="367" y="207"/>
                    <a:pt x="367" y="202"/>
                  </a:cubicBezTo>
                  <a:cubicBezTo>
                    <a:pt x="352" y="184"/>
                    <a:pt x="352" y="166"/>
                    <a:pt x="371" y="150"/>
                  </a:cubicBezTo>
                  <a:lnTo>
                    <a:pt x="378" y="150"/>
                  </a:lnTo>
                  <a:cubicBezTo>
                    <a:pt x="390" y="150"/>
                    <a:pt x="393" y="157"/>
                    <a:pt x="397" y="166"/>
                  </a:cubicBezTo>
                  <a:cubicBezTo>
                    <a:pt x="416" y="195"/>
                    <a:pt x="397" y="207"/>
                    <a:pt x="375" y="214"/>
                  </a:cubicBezTo>
                  <a:cubicBezTo>
                    <a:pt x="385" y="221"/>
                    <a:pt x="393" y="233"/>
                    <a:pt x="390" y="244"/>
                  </a:cubicBezTo>
                  <a:cubicBezTo>
                    <a:pt x="397" y="259"/>
                    <a:pt x="401" y="266"/>
                    <a:pt x="408" y="266"/>
                  </a:cubicBezTo>
                  <a:cubicBezTo>
                    <a:pt x="412" y="266"/>
                    <a:pt x="419" y="259"/>
                    <a:pt x="423" y="255"/>
                  </a:cubicBezTo>
                  <a:cubicBezTo>
                    <a:pt x="430" y="247"/>
                    <a:pt x="435" y="240"/>
                    <a:pt x="442" y="240"/>
                  </a:cubicBezTo>
                  <a:lnTo>
                    <a:pt x="445" y="244"/>
                  </a:lnTo>
                  <a:cubicBezTo>
                    <a:pt x="468" y="274"/>
                    <a:pt x="427" y="304"/>
                    <a:pt x="449" y="337"/>
                  </a:cubicBezTo>
                  <a:cubicBezTo>
                    <a:pt x="457" y="356"/>
                    <a:pt x="468" y="367"/>
                    <a:pt x="480" y="367"/>
                  </a:cubicBezTo>
                  <a:cubicBezTo>
                    <a:pt x="483" y="367"/>
                    <a:pt x="487" y="367"/>
                    <a:pt x="490" y="364"/>
                  </a:cubicBezTo>
                  <a:lnTo>
                    <a:pt x="502" y="352"/>
                  </a:lnTo>
                  <a:cubicBezTo>
                    <a:pt x="524" y="333"/>
                    <a:pt x="502" y="314"/>
                    <a:pt x="498" y="296"/>
                  </a:cubicBezTo>
                  <a:cubicBezTo>
                    <a:pt x="471" y="176"/>
                    <a:pt x="435" y="64"/>
                    <a:pt x="300" y="27"/>
                  </a:cubicBezTo>
                  <a:cubicBezTo>
                    <a:pt x="281" y="23"/>
                    <a:pt x="270" y="8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7" name="Google Shape;20657;p14"/>
            <p:cNvSpPr/>
            <p:nvPr/>
          </p:nvSpPr>
          <p:spPr>
            <a:xfrm>
              <a:off x="-4988295" y="-21488"/>
              <a:ext cx="21440" cy="20389"/>
            </a:xfrm>
            <a:custGeom>
              <a:avLst/>
              <a:gdLst/>
              <a:ahLst/>
              <a:cxnLst/>
              <a:rect l="l" t="t" r="r" b="b"/>
              <a:pathLst>
                <a:path w="449" h="427" extrusionOk="0">
                  <a:moveTo>
                    <a:pt x="221" y="1"/>
                  </a:moveTo>
                  <a:cubicBezTo>
                    <a:pt x="216" y="4"/>
                    <a:pt x="213" y="12"/>
                    <a:pt x="206" y="16"/>
                  </a:cubicBezTo>
                  <a:cubicBezTo>
                    <a:pt x="198" y="20"/>
                    <a:pt x="194" y="20"/>
                    <a:pt x="194" y="23"/>
                  </a:cubicBezTo>
                  <a:cubicBezTo>
                    <a:pt x="194" y="27"/>
                    <a:pt x="194" y="27"/>
                    <a:pt x="198" y="31"/>
                  </a:cubicBezTo>
                  <a:cubicBezTo>
                    <a:pt x="202" y="35"/>
                    <a:pt x="232" y="35"/>
                    <a:pt x="213" y="46"/>
                  </a:cubicBezTo>
                  <a:cubicBezTo>
                    <a:pt x="168" y="80"/>
                    <a:pt x="206" y="99"/>
                    <a:pt x="216" y="125"/>
                  </a:cubicBezTo>
                  <a:lnTo>
                    <a:pt x="239" y="125"/>
                  </a:lnTo>
                  <a:cubicBezTo>
                    <a:pt x="250" y="125"/>
                    <a:pt x="261" y="128"/>
                    <a:pt x="261" y="154"/>
                  </a:cubicBezTo>
                  <a:cubicBezTo>
                    <a:pt x="266" y="199"/>
                    <a:pt x="266" y="237"/>
                    <a:pt x="224" y="270"/>
                  </a:cubicBezTo>
                  <a:cubicBezTo>
                    <a:pt x="213" y="274"/>
                    <a:pt x="202" y="282"/>
                    <a:pt x="198" y="292"/>
                  </a:cubicBezTo>
                  <a:cubicBezTo>
                    <a:pt x="194" y="300"/>
                    <a:pt x="190" y="304"/>
                    <a:pt x="190" y="311"/>
                  </a:cubicBezTo>
                  <a:cubicBezTo>
                    <a:pt x="190" y="318"/>
                    <a:pt x="194" y="326"/>
                    <a:pt x="206" y="337"/>
                  </a:cubicBezTo>
                  <a:cubicBezTo>
                    <a:pt x="209" y="341"/>
                    <a:pt x="206" y="352"/>
                    <a:pt x="187" y="352"/>
                  </a:cubicBezTo>
                  <a:lnTo>
                    <a:pt x="183" y="352"/>
                  </a:lnTo>
                  <a:cubicBezTo>
                    <a:pt x="149" y="349"/>
                    <a:pt x="120" y="326"/>
                    <a:pt x="90" y="323"/>
                  </a:cubicBezTo>
                  <a:cubicBezTo>
                    <a:pt x="78" y="282"/>
                    <a:pt x="149" y="323"/>
                    <a:pt x="135" y="274"/>
                  </a:cubicBezTo>
                  <a:lnTo>
                    <a:pt x="97" y="274"/>
                  </a:lnTo>
                  <a:cubicBezTo>
                    <a:pt x="82" y="274"/>
                    <a:pt x="67" y="278"/>
                    <a:pt x="56" y="296"/>
                  </a:cubicBezTo>
                  <a:cubicBezTo>
                    <a:pt x="52" y="304"/>
                    <a:pt x="49" y="308"/>
                    <a:pt x="41" y="308"/>
                  </a:cubicBezTo>
                  <a:cubicBezTo>
                    <a:pt x="33" y="308"/>
                    <a:pt x="26" y="304"/>
                    <a:pt x="19" y="296"/>
                  </a:cubicBezTo>
                  <a:cubicBezTo>
                    <a:pt x="4" y="315"/>
                    <a:pt x="0" y="330"/>
                    <a:pt x="19" y="349"/>
                  </a:cubicBezTo>
                  <a:cubicBezTo>
                    <a:pt x="41" y="368"/>
                    <a:pt x="71" y="375"/>
                    <a:pt x="97" y="386"/>
                  </a:cubicBezTo>
                  <a:cubicBezTo>
                    <a:pt x="142" y="413"/>
                    <a:pt x="190" y="427"/>
                    <a:pt x="235" y="427"/>
                  </a:cubicBezTo>
                  <a:cubicBezTo>
                    <a:pt x="266" y="427"/>
                    <a:pt x="299" y="420"/>
                    <a:pt x="329" y="408"/>
                  </a:cubicBezTo>
                  <a:cubicBezTo>
                    <a:pt x="366" y="394"/>
                    <a:pt x="449" y="244"/>
                    <a:pt x="437" y="206"/>
                  </a:cubicBezTo>
                  <a:cubicBezTo>
                    <a:pt x="437" y="203"/>
                    <a:pt x="434" y="195"/>
                    <a:pt x="430" y="195"/>
                  </a:cubicBezTo>
                  <a:cubicBezTo>
                    <a:pt x="404" y="169"/>
                    <a:pt x="400" y="132"/>
                    <a:pt x="389" y="102"/>
                  </a:cubicBezTo>
                  <a:cubicBezTo>
                    <a:pt x="381" y="65"/>
                    <a:pt x="27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8" name="Google Shape;20658;p14"/>
            <p:cNvSpPr/>
            <p:nvPr/>
          </p:nvSpPr>
          <p:spPr>
            <a:xfrm>
              <a:off x="-5154131" y="245196"/>
              <a:ext cx="20580" cy="29701"/>
            </a:xfrm>
            <a:custGeom>
              <a:avLst/>
              <a:gdLst/>
              <a:ahLst/>
              <a:cxnLst/>
              <a:rect l="l" t="t" r="r" b="b"/>
              <a:pathLst>
                <a:path w="431" h="622" extrusionOk="0">
                  <a:moveTo>
                    <a:pt x="131" y="147"/>
                  </a:moveTo>
                  <a:cubicBezTo>
                    <a:pt x="183" y="147"/>
                    <a:pt x="168" y="195"/>
                    <a:pt x="191" y="218"/>
                  </a:cubicBezTo>
                  <a:cubicBezTo>
                    <a:pt x="165" y="206"/>
                    <a:pt x="157" y="195"/>
                    <a:pt x="128" y="147"/>
                  </a:cubicBezTo>
                  <a:close/>
                  <a:moveTo>
                    <a:pt x="180" y="285"/>
                  </a:moveTo>
                  <a:lnTo>
                    <a:pt x="180" y="285"/>
                  </a:lnTo>
                  <a:cubicBezTo>
                    <a:pt x="206" y="311"/>
                    <a:pt x="213" y="333"/>
                    <a:pt x="206" y="368"/>
                  </a:cubicBezTo>
                  <a:cubicBezTo>
                    <a:pt x="168" y="349"/>
                    <a:pt x="173" y="323"/>
                    <a:pt x="180" y="285"/>
                  </a:cubicBezTo>
                  <a:close/>
                  <a:moveTo>
                    <a:pt x="120" y="1"/>
                  </a:moveTo>
                  <a:cubicBezTo>
                    <a:pt x="109" y="1"/>
                    <a:pt x="97" y="9"/>
                    <a:pt x="90" y="16"/>
                  </a:cubicBezTo>
                  <a:cubicBezTo>
                    <a:pt x="78" y="23"/>
                    <a:pt x="68" y="31"/>
                    <a:pt x="56" y="31"/>
                  </a:cubicBezTo>
                  <a:cubicBezTo>
                    <a:pt x="52" y="31"/>
                    <a:pt x="45" y="27"/>
                    <a:pt x="38" y="19"/>
                  </a:cubicBezTo>
                  <a:lnTo>
                    <a:pt x="38" y="19"/>
                  </a:lnTo>
                  <a:cubicBezTo>
                    <a:pt x="0" y="102"/>
                    <a:pt x="94" y="64"/>
                    <a:pt x="112" y="109"/>
                  </a:cubicBezTo>
                  <a:cubicBezTo>
                    <a:pt x="101" y="132"/>
                    <a:pt x="75" y="139"/>
                    <a:pt x="52" y="150"/>
                  </a:cubicBezTo>
                  <a:cubicBezTo>
                    <a:pt x="71" y="169"/>
                    <a:pt x="109" y="161"/>
                    <a:pt x="120" y="195"/>
                  </a:cubicBezTo>
                  <a:cubicBezTo>
                    <a:pt x="116" y="195"/>
                    <a:pt x="112" y="199"/>
                    <a:pt x="105" y="199"/>
                  </a:cubicBezTo>
                  <a:cubicBezTo>
                    <a:pt x="97" y="199"/>
                    <a:pt x="90" y="195"/>
                    <a:pt x="83" y="195"/>
                  </a:cubicBezTo>
                  <a:cubicBezTo>
                    <a:pt x="75" y="192"/>
                    <a:pt x="68" y="192"/>
                    <a:pt x="60" y="192"/>
                  </a:cubicBezTo>
                  <a:lnTo>
                    <a:pt x="49" y="192"/>
                  </a:lnTo>
                  <a:cubicBezTo>
                    <a:pt x="56" y="211"/>
                    <a:pt x="30" y="237"/>
                    <a:pt x="75" y="244"/>
                  </a:cubicBezTo>
                  <a:cubicBezTo>
                    <a:pt x="112" y="251"/>
                    <a:pt x="112" y="270"/>
                    <a:pt x="83" y="292"/>
                  </a:cubicBezTo>
                  <a:cubicBezTo>
                    <a:pt x="71" y="304"/>
                    <a:pt x="64" y="307"/>
                    <a:pt x="71" y="323"/>
                  </a:cubicBezTo>
                  <a:cubicBezTo>
                    <a:pt x="83" y="318"/>
                    <a:pt x="94" y="315"/>
                    <a:pt x="105" y="315"/>
                  </a:cubicBezTo>
                  <a:cubicBezTo>
                    <a:pt x="131" y="315"/>
                    <a:pt x="146" y="341"/>
                    <a:pt x="157" y="368"/>
                  </a:cubicBezTo>
                  <a:cubicBezTo>
                    <a:pt x="161" y="371"/>
                    <a:pt x="165" y="375"/>
                    <a:pt x="165" y="378"/>
                  </a:cubicBezTo>
                  <a:cubicBezTo>
                    <a:pt x="180" y="394"/>
                    <a:pt x="183" y="404"/>
                    <a:pt x="168" y="423"/>
                  </a:cubicBezTo>
                  <a:cubicBezTo>
                    <a:pt x="195" y="464"/>
                    <a:pt x="206" y="513"/>
                    <a:pt x="195" y="561"/>
                  </a:cubicBezTo>
                  <a:cubicBezTo>
                    <a:pt x="202" y="569"/>
                    <a:pt x="213" y="569"/>
                    <a:pt x="221" y="569"/>
                  </a:cubicBezTo>
                  <a:cubicBezTo>
                    <a:pt x="240" y="569"/>
                    <a:pt x="254" y="547"/>
                    <a:pt x="273" y="532"/>
                  </a:cubicBezTo>
                  <a:lnTo>
                    <a:pt x="273" y="532"/>
                  </a:lnTo>
                  <a:cubicBezTo>
                    <a:pt x="292" y="551"/>
                    <a:pt x="258" y="569"/>
                    <a:pt x="273" y="584"/>
                  </a:cubicBezTo>
                  <a:cubicBezTo>
                    <a:pt x="299" y="587"/>
                    <a:pt x="322" y="603"/>
                    <a:pt x="340" y="621"/>
                  </a:cubicBezTo>
                  <a:cubicBezTo>
                    <a:pt x="400" y="592"/>
                    <a:pt x="400" y="592"/>
                    <a:pt x="359" y="547"/>
                  </a:cubicBezTo>
                  <a:cubicBezTo>
                    <a:pt x="352" y="539"/>
                    <a:pt x="344" y="525"/>
                    <a:pt x="352" y="525"/>
                  </a:cubicBezTo>
                  <a:cubicBezTo>
                    <a:pt x="430" y="509"/>
                    <a:pt x="363" y="468"/>
                    <a:pt x="366" y="442"/>
                  </a:cubicBezTo>
                  <a:cubicBezTo>
                    <a:pt x="356" y="438"/>
                    <a:pt x="352" y="416"/>
                    <a:pt x="337" y="416"/>
                  </a:cubicBezTo>
                  <a:cubicBezTo>
                    <a:pt x="333" y="416"/>
                    <a:pt x="330" y="420"/>
                    <a:pt x="322" y="423"/>
                  </a:cubicBezTo>
                  <a:cubicBezTo>
                    <a:pt x="318" y="427"/>
                    <a:pt x="311" y="430"/>
                    <a:pt x="307" y="430"/>
                  </a:cubicBezTo>
                  <a:cubicBezTo>
                    <a:pt x="295" y="430"/>
                    <a:pt x="288" y="416"/>
                    <a:pt x="277" y="412"/>
                  </a:cubicBezTo>
                  <a:cubicBezTo>
                    <a:pt x="266" y="420"/>
                    <a:pt x="258" y="430"/>
                    <a:pt x="251" y="438"/>
                  </a:cubicBezTo>
                  <a:cubicBezTo>
                    <a:pt x="243" y="438"/>
                    <a:pt x="235" y="442"/>
                    <a:pt x="232" y="442"/>
                  </a:cubicBezTo>
                  <a:cubicBezTo>
                    <a:pt x="225" y="442"/>
                    <a:pt x="217" y="438"/>
                    <a:pt x="213" y="435"/>
                  </a:cubicBezTo>
                  <a:cubicBezTo>
                    <a:pt x="206" y="423"/>
                    <a:pt x="202" y="408"/>
                    <a:pt x="213" y="397"/>
                  </a:cubicBezTo>
                  <a:cubicBezTo>
                    <a:pt x="258" y="356"/>
                    <a:pt x="232" y="311"/>
                    <a:pt x="221" y="266"/>
                  </a:cubicBezTo>
                  <a:cubicBezTo>
                    <a:pt x="228" y="266"/>
                    <a:pt x="235" y="263"/>
                    <a:pt x="240" y="263"/>
                  </a:cubicBezTo>
                  <a:cubicBezTo>
                    <a:pt x="254" y="263"/>
                    <a:pt x="269" y="270"/>
                    <a:pt x="285" y="278"/>
                  </a:cubicBezTo>
                  <a:cubicBezTo>
                    <a:pt x="288" y="273"/>
                    <a:pt x="288" y="270"/>
                    <a:pt x="292" y="266"/>
                  </a:cubicBezTo>
                  <a:cubicBezTo>
                    <a:pt x="299" y="247"/>
                    <a:pt x="269" y="233"/>
                    <a:pt x="292" y="199"/>
                  </a:cubicBezTo>
                  <a:cubicBezTo>
                    <a:pt x="311" y="173"/>
                    <a:pt x="273" y="154"/>
                    <a:pt x="240" y="154"/>
                  </a:cubicBezTo>
                  <a:lnTo>
                    <a:pt x="213" y="154"/>
                  </a:lnTo>
                  <a:cubicBezTo>
                    <a:pt x="206" y="154"/>
                    <a:pt x="202" y="150"/>
                    <a:pt x="209" y="132"/>
                  </a:cubicBezTo>
                  <a:cubicBezTo>
                    <a:pt x="209" y="128"/>
                    <a:pt x="209" y="124"/>
                    <a:pt x="213" y="124"/>
                  </a:cubicBezTo>
                  <a:lnTo>
                    <a:pt x="213" y="121"/>
                  </a:lnTo>
                  <a:cubicBezTo>
                    <a:pt x="209" y="109"/>
                    <a:pt x="209" y="94"/>
                    <a:pt x="206" y="80"/>
                  </a:cubicBezTo>
                  <a:cubicBezTo>
                    <a:pt x="195" y="80"/>
                    <a:pt x="183" y="76"/>
                    <a:pt x="173" y="76"/>
                  </a:cubicBezTo>
                  <a:lnTo>
                    <a:pt x="165" y="76"/>
                  </a:lnTo>
                  <a:cubicBezTo>
                    <a:pt x="112" y="76"/>
                    <a:pt x="142" y="27"/>
                    <a:pt x="128" y="4"/>
                  </a:cubicBezTo>
                  <a:cubicBezTo>
                    <a:pt x="128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9" name="Google Shape;20659;p14"/>
            <p:cNvSpPr/>
            <p:nvPr/>
          </p:nvSpPr>
          <p:spPr>
            <a:xfrm>
              <a:off x="-4930327" y="121523"/>
              <a:ext cx="18766" cy="19482"/>
            </a:xfrm>
            <a:custGeom>
              <a:avLst/>
              <a:gdLst/>
              <a:ahLst/>
              <a:cxnLst/>
              <a:rect l="l" t="t" r="r" b="b"/>
              <a:pathLst>
                <a:path w="393" h="408" extrusionOk="0">
                  <a:moveTo>
                    <a:pt x="158" y="1"/>
                  </a:moveTo>
                  <a:cubicBezTo>
                    <a:pt x="146" y="23"/>
                    <a:pt x="132" y="27"/>
                    <a:pt x="113" y="27"/>
                  </a:cubicBezTo>
                  <a:lnTo>
                    <a:pt x="94" y="27"/>
                  </a:lnTo>
                  <a:cubicBezTo>
                    <a:pt x="83" y="23"/>
                    <a:pt x="72" y="23"/>
                    <a:pt x="61" y="23"/>
                  </a:cubicBezTo>
                  <a:cubicBezTo>
                    <a:pt x="31" y="23"/>
                    <a:pt x="27" y="37"/>
                    <a:pt x="31" y="79"/>
                  </a:cubicBezTo>
                  <a:cubicBezTo>
                    <a:pt x="34" y="120"/>
                    <a:pt x="23" y="149"/>
                    <a:pt x="1" y="176"/>
                  </a:cubicBezTo>
                  <a:cubicBezTo>
                    <a:pt x="5" y="180"/>
                    <a:pt x="12" y="180"/>
                    <a:pt x="16" y="184"/>
                  </a:cubicBezTo>
                  <a:cubicBezTo>
                    <a:pt x="23" y="172"/>
                    <a:pt x="34" y="161"/>
                    <a:pt x="46" y="146"/>
                  </a:cubicBezTo>
                  <a:cubicBezTo>
                    <a:pt x="68" y="127"/>
                    <a:pt x="98" y="116"/>
                    <a:pt x="124" y="116"/>
                  </a:cubicBezTo>
                  <a:cubicBezTo>
                    <a:pt x="177" y="116"/>
                    <a:pt x="222" y="154"/>
                    <a:pt x="232" y="225"/>
                  </a:cubicBezTo>
                  <a:cubicBezTo>
                    <a:pt x="240" y="262"/>
                    <a:pt x="258" y="292"/>
                    <a:pt x="270" y="329"/>
                  </a:cubicBezTo>
                  <a:cubicBezTo>
                    <a:pt x="258" y="356"/>
                    <a:pt x="296" y="382"/>
                    <a:pt x="270" y="408"/>
                  </a:cubicBezTo>
                  <a:lnTo>
                    <a:pt x="274" y="408"/>
                  </a:lnTo>
                  <a:cubicBezTo>
                    <a:pt x="292" y="408"/>
                    <a:pt x="300" y="389"/>
                    <a:pt x="308" y="378"/>
                  </a:cubicBezTo>
                  <a:cubicBezTo>
                    <a:pt x="292" y="329"/>
                    <a:pt x="315" y="299"/>
                    <a:pt x="363" y="284"/>
                  </a:cubicBezTo>
                  <a:cubicBezTo>
                    <a:pt x="363" y="277"/>
                    <a:pt x="363" y="270"/>
                    <a:pt x="360" y="262"/>
                  </a:cubicBezTo>
                  <a:cubicBezTo>
                    <a:pt x="356" y="258"/>
                    <a:pt x="345" y="251"/>
                    <a:pt x="341" y="244"/>
                  </a:cubicBezTo>
                  <a:cubicBezTo>
                    <a:pt x="337" y="225"/>
                    <a:pt x="319" y="206"/>
                    <a:pt x="337" y="187"/>
                  </a:cubicBezTo>
                  <a:cubicBezTo>
                    <a:pt x="341" y="184"/>
                    <a:pt x="348" y="184"/>
                    <a:pt x="353" y="184"/>
                  </a:cubicBezTo>
                  <a:cubicBezTo>
                    <a:pt x="367" y="184"/>
                    <a:pt x="379" y="194"/>
                    <a:pt x="389" y="206"/>
                  </a:cubicBezTo>
                  <a:cubicBezTo>
                    <a:pt x="393" y="146"/>
                    <a:pt x="393" y="90"/>
                    <a:pt x="371" y="34"/>
                  </a:cubicBezTo>
                  <a:cubicBezTo>
                    <a:pt x="363" y="30"/>
                    <a:pt x="360" y="30"/>
                    <a:pt x="356" y="27"/>
                  </a:cubicBezTo>
                  <a:cubicBezTo>
                    <a:pt x="345" y="37"/>
                    <a:pt x="337" y="53"/>
                    <a:pt x="319" y="53"/>
                  </a:cubicBezTo>
                  <a:lnTo>
                    <a:pt x="315" y="53"/>
                  </a:lnTo>
                  <a:cubicBezTo>
                    <a:pt x="319" y="71"/>
                    <a:pt x="315" y="79"/>
                    <a:pt x="308" y="79"/>
                  </a:cubicBezTo>
                  <a:cubicBezTo>
                    <a:pt x="303" y="79"/>
                    <a:pt x="300" y="79"/>
                    <a:pt x="296" y="75"/>
                  </a:cubicBezTo>
                  <a:lnTo>
                    <a:pt x="274" y="75"/>
                  </a:lnTo>
                  <a:cubicBezTo>
                    <a:pt x="270" y="79"/>
                    <a:pt x="263" y="79"/>
                    <a:pt x="255" y="79"/>
                  </a:cubicBezTo>
                  <a:cubicBezTo>
                    <a:pt x="229" y="79"/>
                    <a:pt x="206" y="64"/>
                    <a:pt x="184" y="56"/>
                  </a:cubicBezTo>
                  <a:cubicBezTo>
                    <a:pt x="143" y="49"/>
                    <a:pt x="177" y="27"/>
                    <a:pt x="173" y="8"/>
                  </a:cubicBezTo>
                  <a:cubicBezTo>
                    <a:pt x="169" y="8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0" name="Google Shape;20660;p14"/>
            <p:cNvSpPr/>
            <p:nvPr/>
          </p:nvSpPr>
          <p:spPr>
            <a:xfrm>
              <a:off x="-4884964" y="118802"/>
              <a:ext cx="23063" cy="12558"/>
            </a:xfrm>
            <a:custGeom>
              <a:avLst/>
              <a:gdLst/>
              <a:ahLst/>
              <a:cxnLst/>
              <a:rect l="l" t="t" r="r" b="b"/>
              <a:pathLst>
                <a:path w="483" h="263" extrusionOk="0">
                  <a:moveTo>
                    <a:pt x="232" y="58"/>
                  </a:moveTo>
                  <a:cubicBezTo>
                    <a:pt x="240" y="58"/>
                    <a:pt x="255" y="68"/>
                    <a:pt x="258" y="84"/>
                  </a:cubicBezTo>
                  <a:cubicBezTo>
                    <a:pt x="262" y="102"/>
                    <a:pt x="240" y="102"/>
                    <a:pt x="228" y="113"/>
                  </a:cubicBezTo>
                  <a:lnTo>
                    <a:pt x="228" y="110"/>
                  </a:lnTo>
                  <a:cubicBezTo>
                    <a:pt x="224" y="94"/>
                    <a:pt x="202" y="76"/>
                    <a:pt x="224" y="61"/>
                  </a:cubicBezTo>
                  <a:cubicBezTo>
                    <a:pt x="224" y="58"/>
                    <a:pt x="228" y="58"/>
                    <a:pt x="232" y="58"/>
                  </a:cubicBezTo>
                  <a:close/>
                  <a:moveTo>
                    <a:pt x="138" y="113"/>
                  </a:moveTo>
                  <a:cubicBezTo>
                    <a:pt x="143" y="113"/>
                    <a:pt x="150" y="113"/>
                    <a:pt x="154" y="117"/>
                  </a:cubicBezTo>
                  <a:cubicBezTo>
                    <a:pt x="128" y="144"/>
                    <a:pt x="116" y="151"/>
                    <a:pt x="101" y="151"/>
                  </a:cubicBezTo>
                  <a:cubicBezTo>
                    <a:pt x="93" y="151"/>
                    <a:pt x="83" y="147"/>
                    <a:pt x="67" y="144"/>
                  </a:cubicBezTo>
                  <a:cubicBezTo>
                    <a:pt x="79" y="136"/>
                    <a:pt x="90" y="128"/>
                    <a:pt x="98" y="125"/>
                  </a:cubicBezTo>
                  <a:lnTo>
                    <a:pt x="109" y="125"/>
                  </a:lnTo>
                  <a:cubicBezTo>
                    <a:pt x="112" y="125"/>
                    <a:pt x="116" y="121"/>
                    <a:pt x="124" y="117"/>
                  </a:cubicBezTo>
                  <a:cubicBezTo>
                    <a:pt x="128" y="117"/>
                    <a:pt x="135" y="113"/>
                    <a:pt x="138" y="113"/>
                  </a:cubicBezTo>
                  <a:close/>
                  <a:moveTo>
                    <a:pt x="214" y="1"/>
                  </a:moveTo>
                  <a:cubicBezTo>
                    <a:pt x="146" y="16"/>
                    <a:pt x="116" y="61"/>
                    <a:pt x="98" y="121"/>
                  </a:cubicBezTo>
                  <a:cubicBezTo>
                    <a:pt x="86" y="117"/>
                    <a:pt x="75" y="113"/>
                    <a:pt x="64" y="113"/>
                  </a:cubicBezTo>
                  <a:cubicBezTo>
                    <a:pt x="53" y="113"/>
                    <a:pt x="45" y="121"/>
                    <a:pt x="41" y="132"/>
                  </a:cubicBezTo>
                  <a:cubicBezTo>
                    <a:pt x="31" y="177"/>
                    <a:pt x="0" y="222"/>
                    <a:pt x="45" y="263"/>
                  </a:cubicBezTo>
                  <a:cubicBezTo>
                    <a:pt x="57" y="256"/>
                    <a:pt x="71" y="256"/>
                    <a:pt x="83" y="241"/>
                  </a:cubicBezTo>
                  <a:cubicBezTo>
                    <a:pt x="101" y="215"/>
                    <a:pt x="112" y="199"/>
                    <a:pt x="120" y="199"/>
                  </a:cubicBezTo>
                  <a:cubicBezTo>
                    <a:pt x="131" y="199"/>
                    <a:pt x="138" y="215"/>
                    <a:pt x="154" y="251"/>
                  </a:cubicBezTo>
                  <a:cubicBezTo>
                    <a:pt x="165" y="259"/>
                    <a:pt x="176" y="263"/>
                    <a:pt x="188" y="263"/>
                  </a:cubicBezTo>
                  <a:lnTo>
                    <a:pt x="206" y="263"/>
                  </a:lnTo>
                  <a:cubicBezTo>
                    <a:pt x="214" y="259"/>
                    <a:pt x="221" y="259"/>
                    <a:pt x="224" y="259"/>
                  </a:cubicBezTo>
                  <a:cubicBezTo>
                    <a:pt x="232" y="259"/>
                    <a:pt x="240" y="259"/>
                    <a:pt x="243" y="263"/>
                  </a:cubicBezTo>
                  <a:cubicBezTo>
                    <a:pt x="247" y="259"/>
                    <a:pt x="250" y="256"/>
                    <a:pt x="255" y="251"/>
                  </a:cubicBezTo>
                  <a:cubicBezTo>
                    <a:pt x="176" y="215"/>
                    <a:pt x="169" y="158"/>
                    <a:pt x="228" y="113"/>
                  </a:cubicBezTo>
                  <a:lnTo>
                    <a:pt x="228" y="113"/>
                  </a:lnTo>
                  <a:cubicBezTo>
                    <a:pt x="232" y="132"/>
                    <a:pt x="232" y="154"/>
                    <a:pt x="236" y="177"/>
                  </a:cubicBezTo>
                  <a:cubicBezTo>
                    <a:pt x="236" y="192"/>
                    <a:pt x="240" y="203"/>
                    <a:pt x="255" y="206"/>
                  </a:cubicBezTo>
                  <a:cubicBezTo>
                    <a:pt x="273" y="206"/>
                    <a:pt x="258" y="180"/>
                    <a:pt x="273" y="173"/>
                  </a:cubicBezTo>
                  <a:cubicBezTo>
                    <a:pt x="292" y="192"/>
                    <a:pt x="303" y="211"/>
                    <a:pt x="285" y="237"/>
                  </a:cubicBezTo>
                  <a:lnTo>
                    <a:pt x="292" y="237"/>
                  </a:lnTo>
                  <a:cubicBezTo>
                    <a:pt x="303" y="237"/>
                    <a:pt x="311" y="229"/>
                    <a:pt x="318" y="222"/>
                  </a:cubicBezTo>
                  <a:cubicBezTo>
                    <a:pt x="326" y="211"/>
                    <a:pt x="337" y="199"/>
                    <a:pt x="345" y="184"/>
                  </a:cubicBezTo>
                  <a:cubicBezTo>
                    <a:pt x="345" y="180"/>
                    <a:pt x="340" y="177"/>
                    <a:pt x="337" y="177"/>
                  </a:cubicBezTo>
                  <a:cubicBezTo>
                    <a:pt x="333" y="177"/>
                    <a:pt x="329" y="180"/>
                    <a:pt x="326" y="184"/>
                  </a:cubicBezTo>
                  <a:cubicBezTo>
                    <a:pt x="318" y="184"/>
                    <a:pt x="314" y="188"/>
                    <a:pt x="311" y="188"/>
                  </a:cubicBezTo>
                  <a:cubicBezTo>
                    <a:pt x="303" y="188"/>
                    <a:pt x="300" y="184"/>
                    <a:pt x="300" y="170"/>
                  </a:cubicBezTo>
                  <a:cubicBezTo>
                    <a:pt x="300" y="139"/>
                    <a:pt x="329" y="154"/>
                    <a:pt x="337" y="144"/>
                  </a:cubicBezTo>
                  <a:cubicBezTo>
                    <a:pt x="345" y="136"/>
                    <a:pt x="352" y="128"/>
                    <a:pt x="367" y="128"/>
                  </a:cubicBezTo>
                  <a:lnTo>
                    <a:pt x="371" y="128"/>
                  </a:lnTo>
                  <a:cubicBezTo>
                    <a:pt x="389" y="121"/>
                    <a:pt x="397" y="110"/>
                    <a:pt x="397" y="91"/>
                  </a:cubicBezTo>
                  <a:cubicBezTo>
                    <a:pt x="397" y="80"/>
                    <a:pt x="404" y="76"/>
                    <a:pt x="412" y="76"/>
                  </a:cubicBezTo>
                  <a:cubicBezTo>
                    <a:pt x="415" y="76"/>
                    <a:pt x="423" y="76"/>
                    <a:pt x="426" y="80"/>
                  </a:cubicBezTo>
                  <a:cubicBezTo>
                    <a:pt x="442" y="87"/>
                    <a:pt x="430" y="102"/>
                    <a:pt x="426" y="113"/>
                  </a:cubicBezTo>
                  <a:cubicBezTo>
                    <a:pt x="438" y="121"/>
                    <a:pt x="449" y="132"/>
                    <a:pt x="460" y="132"/>
                  </a:cubicBezTo>
                  <a:cubicBezTo>
                    <a:pt x="464" y="132"/>
                    <a:pt x="471" y="132"/>
                    <a:pt x="475" y="128"/>
                  </a:cubicBezTo>
                  <a:cubicBezTo>
                    <a:pt x="483" y="125"/>
                    <a:pt x="479" y="102"/>
                    <a:pt x="479" y="91"/>
                  </a:cubicBezTo>
                  <a:cubicBezTo>
                    <a:pt x="415" y="39"/>
                    <a:pt x="381" y="23"/>
                    <a:pt x="314" y="23"/>
                  </a:cubicBezTo>
                  <a:cubicBezTo>
                    <a:pt x="295" y="23"/>
                    <a:pt x="277" y="23"/>
                    <a:pt x="255" y="27"/>
                  </a:cubicBezTo>
                  <a:lnTo>
                    <a:pt x="250" y="27"/>
                  </a:lnTo>
                  <a:cubicBezTo>
                    <a:pt x="247" y="27"/>
                    <a:pt x="240" y="20"/>
                    <a:pt x="232" y="16"/>
                  </a:cubicBezTo>
                  <a:cubicBezTo>
                    <a:pt x="228" y="13"/>
                    <a:pt x="221" y="5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1" name="Google Shape;20661;p14"/>
            <p:cNvSpPr/>
            <p:nvPr/>
          </p:nvSpPr>
          <p:spPr>
            <a:xfrm>
              <a:off x="-5013650" y="167554"/>
              <a:ext cx="13227" cy="14659"/>
            </a:xfrm>
            <a:custGeom>
              <a:avLst/>
              <a:gdLst/>
              <a:ahLst/>
              <a:cxnLst/>
              <a:rect l="l" t="t" r="r" b="b"/>
              <a:pathLst>
                <a:path w="277" h="307" extrusionOk="0">
                  <a:moveTo>
                    <a:pt x="119" y="1"/>
                  </a:moveTo>
                  <a:cubicBezTo>
                    <a:pt x="97" y="1"/>
                    <a:pt x="71" y="12"/>
                    <a:pt x="49" y="34"/>
                  </a:cubicBezTo>
                  <a:cubicBezTo>
                    <a:pt x="7" y="83"/>
                    <a:pt x="15" y="150"/>
                    <a:pt x="0" y="210"/>
                  </a:cubicBezTo>
                  <a:cubicBezTo>
                    <a:pt x="0" y="217"/>
                    <a:pt x="26" y="225"/>
                    <a:pt x="26" y="232"/>
                  </a:cubicBezTo>
                  <a:cubicBezTo>
                    <a:pt x="41" y="270"/>
                    <a:pt x="101" y="255"/>
                    <a:pt x="90" y="307"/>
                  </a:cubicBezTo>
                  <a:cubicBezTo>
                    <a:pt x="116" y="296"/>
                    <a:pt x="119" y="267"/>
                    <a:pt x="138" y="267"/>
                  </a:cubicBezTo>
                  <a:lnTo>
                    <a:pt x="142" y="267"/>
                  </a:lnTo>
                  <a:cubicBezTo>
                    <a:pt x="150" y="270"/>
                    <a:pt x="153" y="270"/>
                    <a:pt x="157" y="270"/>
                  </a:cubicBezTo>
                  <a:cubicBezTo>
                    <a:pt x="228" y="270"/>
                    <a:pt x="232" y="195"/>
                    <a:pt x="269" y="158"/>
                  </a:cubicBezTo>
                  <a:cubicBezTo>
                    <a:pt x="276" y="150"/>
                    <a:pt x="273" y="132"/>
                    <a:pt x="262" y="132"/>
                  </a:cubicBezTo>
                  <a:lnTo>
                    <a:pt x="254" y="132"/>
                  </a:lnTo>
                  <a:cubicBezTo>
                    <a:pt x="221" y="132"/>
                    <a:pt x="228" y="101"/>
                    <a:pt x="221" y="83"/>
                  </a:cubicBezTo>
                  <a:cubicBezTo>
                    <a:pt x="202" y="31"/>
                    <a:pt x="161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2" name="Google Shape;20662;p14"/>
            <p:cNvSpPr/>
            <p:nvPr/>
          </p:nvSpPr>
          <p:spPr>
            <a:xfrm>
              <a:off x="-5020813" y="-45697"/>
              <a:ext cx="23971" cy="16426"/>
            </a:xfrm>
            <a:custGeom>
              <a:avLst/>
              <a:gdLst/>
              <a:ahLst/>
              <a:cxnLst/>
              <a:rect l="l" t="t" r="r" b="b"/>
              <a:pathLst>
                <a:path w="502" h="344" extrusionOk="0">
                  <a:moveTo>
                    <a:pt x="314" y="0"/>
                  </a:moveTo>
                  <a:cubicBezTo>
                    <a:pt x="288" y="0"/>
                    <a:pt x="277" y="22"/>
                    <a:pt x="266" y="48"/>
                  </a:cubicBezTo>
                  <a:cubicBezTo>
                    <a:pt x="262" y="59"/>
                    <a:pt x="259" y="67"/>
                    <a:pt x="251" y="67"/>
                  </a:cubicBezTo>
                  <a:cubicBezTo>
                    <a:pt x="247" y="67"/>
                    <a:pt x="243" y="67"/>
                    <a:pt x="236" y="59"/>
                  </a:cubicBezTo>
                  <a:lnTo>
                    <a:pt x="236" y="63"/>
                  </a:lnTo>
                  <a:cubicBezTo>
                    <a:pt x="243" y="90"/>
                    <a:pt x="233" y="112"/>
                    <a:pt x="221" y="138"/>
                  </a:cubicBezTo>
                  <a:cubicBezTo>
                    <a:pt x="214" y="157"/>
                    <a:pt x="207" y="161"/>
                    <a:pt x="199" y="161"/>
                  </a:cubicBezTo>
                  <a:cubicBezTo>
                    <a:pt x="191" y="161"/>
                    <a:pt x="180" y="153"/>
                    <a:pt x="169" y="145"/>
                  </a:cubicBezTo>
                  <a:cubicBezTo>
                    <a:pt x="162" y="164"/>
                    <a:pt x="98" y="153"/>
                    <a:pt x="131" y="175"/>
                  </a:cubicBezTo>
                  <a:cubicBezTo>
                    <a:pt x="165" y="194"/>
                    <a:pt x="131" y="209"/>
                    <a:pt x="146" y="220"/>
                  </a:cubicBezTo>
                  <a:cubicBezTo>
                    <a:pt x="154" y="224"/>
                    <a:pt x="207" y="213"/>
                    <a:pt x="162" y="247"/>
                  </a:cubicBezTo>
                  <a:cubicBezTo>
                    <a:pt x="154" y="250"/>
                    <a:pt x="143" y="258"/>
                    <a:pt x="131" y="258"/>
                  </a:cubicBezTo>
                  <a:cubicBezTo>
                    <a:pt x="124" y="258"/>
                    <a:pt x="112" y="254"/>
                    <a:pt x="105" y="239"/>
                  </a:cubicBezTo>
                  <a:cubicBezTo>
                    <a:pt x="90" y="205"/>
                    <a:pt x="68" y="175"/>
                    <a:pt x="50" y="145"/>
                  </a:cubicBezTo>
                  <a:cubicBezTo>
                    <a:pt x="42" y="142"/>
                    <a:pt x="31" y="135"/>
                    <a:pt x="23" y="127"/>
                  </a:cubicBezTo>
                  <a:cubicBezTo>
                    <a:pt x="19" y="149"/>
                    <a:pt x="16" y="168"/>
                    <a:pt x="0" y="183"/>
                  </a:cubicBezTo>
                  <a:cubicBezTo>
                    <a:pt x="38" y="254"/>
                    <a:pt x="86" y="314"/>
                    <a:pt x="165" y="340"/>
                  </a:cubicBezTo>
                  <a:cubicBezTo>
                    <a:pt x="169" y="340"/>
                    <a:pt x="169" y="344"/>
                    <a:pt x="173" y="344"/>
                  </a:cubicBezTo>
                  <a:cubicBezTo>
                    <a:pt x="188" y="344"/>
                    <a:pt x="199" y="332"/>
                    <a:pt x="199" y="321"/>
                  </a:cubicBezTo>
                  <a:cubicBezTo>
                    <a:pt x="207" y="299"/>
                    <a:pt x="214" y="292"/>
                    <a:pt x="221" y="292"/>
                  </a:cubicBezTo>
                  <a:cubicBezTo>
                    <a:pt x="233" y="292"/>
                    <a:pt x="243" y="299"/>
                    <a:pt x="255" y="310"/>
                  </a:cubicBezTo>
                  <a:cubicBezTo>
                    <a:pt x="255" y="306"/>
                    <a:pt x="259" y="302"/>
                    <a:pt x="262" y="299"/>
                  </a:cubicBezTo>
                  <a:cubicBezTo>
                    <a:pt x="240" y="265"/>
                    <a:pt x="236" y="231"/>
                    <a:pt x="262" y="202"/>
                  </a:cubicBezTo>
                  <a:cubicBezTo>
                    <a:pt x="266" y="194"/>
                    <a:pt x="269" y="190"/>
                    <a:pt x="274" y="187"/>
                  </a:cubicBezTo>
                  <a:cubicBezTo>
                    <a:pt x="266" y="153"/>
                    <a:pt x="330" y="171"/>
                    <a:pt x="314" y="130"/>
                  </a:cubicBezTo>
                  <a:cubicBezTo>
                    <a:pt x="337" y="130"/>
                    <a:pt x="337" y="157"/>
                    <a:pt x="348" y="168"/>
                  </a:cubicBezTo>
                  <a:cubicBezTo>
                    <a:pt x="371" y="130"/>
                    <a:pt x="333" y="112"/>
                    <a:pt x="326" y="82"/>
                  </a:cubicBezTo>
                  <a:cubicBezTo>
                    <a:pt x="333" y="74"/>
                    <a:pt x="337" y="71"/>
                    <a:pt x="341" y="71"/>
                  </a:cubicBezTo>
                  <a:cubicBezTo>
                    <a:pt x="352" y="71"/>
                    <a:pt x="359" y="85"/>
                    <a:pt x="371" y="90"/>
                  </a:cubicBezTo>
                  <a:cubicBezTo>
                    <a:pt x="378" y="85"/>
                    <a:pt x="386" y="82"/>
                    <a:pt x="393" y="82"/>
                  </a:cubicBezTo>
                  <a:cubicBezTo>
                    <a:pt x="404" y="82"/>
                    <a:pt x="412" y="85"/>
                    <a:pt x="423" y="85"/>
                  </a:cubicBezTo>
                  <a:cubicBezTo>
                    <a:pt x="457" y="93"/>
                    <a:pt x="460" y="108"/>
                    <a:pt x="431" y="127"/>
                  </a:cubicBezTo>
                  <a:cubicBezTo>
                    <a:pt x="378" y="164"/>
                    <a:pt x="423" y="161"/>
                    <a:pt x="445" y="168"/>
                  </a:cubicBezTo>
                  <a:cubicBezTo>
                    <a:pt x="453" y="175"/>
                    <a:pt x="464" y="179"/>
                    <a:pt x="476" y="179"/>
                  </a:cubicBezTo>
                  <a:cubicBezTo>
                    <a:pt x="483" y="179"/>
                    <a:pt x="490" y="179"/>
                    <a:pt x="502" y="175"/>
                  </a:cubicBezTo>
                  <a:cubicBezTo>
                    <a:pt x="502" y="164"/>
                    <a:pt x="498" y="153"/>
                    <a:pt x="490" y="149"/>
                  </a:cubicBezTo>
                  <a:cubicBezTo>
                    <a:pt x="457" y="123"/>
                    <a:pt x="476" y="108"/>
                    <a:pt x="502" y="97"/>
                  </a:cubicBezTo>
                  <a:cubicBezTo>
                    <a:pt x="476" y="78"/>
                    <a:pt x="460" y="56"/>
                    <a:pt x="483" y="22"/>
                  </a:cubicBezTo>
                  <a:cubicBezTo>
                    <a:pt x="476" y="22"/>
                    <a:pt x="468" y="26"/>
                    <a:pt x="460" y="26"/>
                  </a:cubicBezTo>
                  <a:cubicBezTo>
                    <a:pt x="438" y="40"/>
                    <a:pt x="423" y="52"/>
                    <a:pt x="408" y="52"/>
                  </a:cubicBezTo>
                  <a:cubicBezTo>
                    <a:pt x="390" y="52"/>
                    <a:pt x="371" y="37"/>
                    <a:pt x="341" y="4"/>
                  </a:cubicBezTo>
                  <a:cubicBezTo>
                    <a:pt x="330" y="0"/>
                    <a:pt x="322" y="0"/>
                    <a:pt x="3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3" name="Google Shape;20663;p14"/>
            <p:cNvSpPr/>
            <p:nvPr/>
          </p:nvSpPr>
          <p:spPr>
            <a:xfrm>
              <a:off x="-4993166" y="-158912"/>
              <a:ext cx="15041" cy="12749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139" y="1"/>
                  </a:moveTo>
                  <a:cubicBezTo>
                    <a:pt x="139" y="1"/>
                    <a:pt x="135" y="4"/>
                    <a:pt x="128" y="8"/>
                  </a:cubicBezTo>
                  <a:cubicBezTo>
                    <a:pt x="125" y="12"/>
                    <a:pt x="117" y="16"/>
                    <a:pt x="109" y="16"/>
                  </a:cubicBezTo>
                  <a:cubicBezTo>
                    <a:pt x="102" y="16"/>
                    <a:pt x="94" y="12"/>
                    <a:pt x="91" y="8"/>
                  </a:cubicBezTo>
                  <a:cubicBezTo>
                    <a:pt x="49" y="27"/>
                    <a:pt x="16" y="53"/>
                    <a:pt x="9" y="101"/>
                  </a:cubicBezTo>
                  <a:cubicBezTo>
                    <a:pt x="20" y="94"/>
                    <a:pt x="31" y="83"/>
                    <a:pt x="42" y="83"/>
                  </a:cubicBezTo>
                  <a:cubicBezTo>
                    <a:pt x="46" y="83"/>
                    <a:pt x="49" y="83"/>
                    <a:pt x="54" y="87"/>
                  </a:cubicBezTo>
                  <a:cubicBezTo>
                    <a:pt x="65" y="94"/>
                    <a:pt x="65" y="109"/>
                    <a:pt x="57" y="120"/>
                  </a:cubicBezTo>
                  <a:cubicBezTo>
                    <a:pt x="49" y="128"/>
                    <a:pt x="42" y="132"/>
                    <a:pt x="38" y="132"/>
                  </a:cubicBezTo>
                  <a:cubicBezTo>
                    <a:pt x="27" y="132"/>
                    <a:pt x="16" y="124"/>
                    <a:pt x="9" y="116"/>
                  </a:cubicBezTo>
                  <a:lnTo>
                    <a:pt x="9" y="116"/>
                  </a:lnTo>
                  <a:cubicBezTo>
                    <a:pt x="1" y="135"/>
                    <a:pt x="12" y="151"/>
                    <a:pt x="20" y="169"/>
                  </a:cubicBezTo>
                  <a:cubicBezTo>
                    <a:pt x="27" y="161"/>
                    <a:pt x="38" y="161"/>
                    <a:pt x="46" y="161"/>
                  </a:cubicBezTo>
                  <a:cubicBezTo>
                    <a:pt x="57" y="161"/>
                    <a:pt x="65" y="165"/>
                    <a:pt x="72" y="180"/>
                  </a:cubicBezTo>
                  <a:cubicBezTo>
                    <a:pt x="80" y="195"/>
                    <a:pt x="87" y="203"/>
                    <a:pt x="99" y="203"/>
                  </a:cubicBezTo>
                  <a:cubicBezTo>
                    <a:pt x="102" y="203"/>
                    <a:pt x="106" y="203"/>
                    <a:pt x="113" y="199"/>
                  </a:cubicBezTo>
                  <a:lnTo>
                    <a:pt x="80" y="132"/>
                  </a:lnTo>
                  <a:lnTo>
                    <a:pt x="80" y="132"/>
                  </a:lnTo>
                  <a:cubicBezTo>
                    <a:pt x="132" y="139"/>
                    <a:pt x="132" y="139"/>
                    <a:pt x="132" y="199"/>
                  </a:cubicBezTo>
                  <a:cubicBezTo>
                    <a:pt x="139" y="213"/>
                    <a:pt x="147" y="232"/>
                    <a:pt x="173" y="236"/>
                  </a:cubicBezTo>
                  <a:cubicBezTo>
                    <a:pt x="195" y="236"/>
                    <a:pt x="211" y="247"/>
                    <a:pt x="218" y="266"/>
                  </a:cubicBezTo>
                  <a:cubicBezTo>
                    <a:pt x="240" y="251"/>
                    <a:pt x="263" y="232"/>
                    <a:pt x="289" y="232"/>
                  </a:cubicBezTo>
                  <a:cubicBezTo>
                    <a:pt x="292" y="232"/>
                    <a:pt x="300" y="232"/>
                    <a:pt x="304" y="236"/>
                  </a:cubicBezTo>
                  <a:cubicBezTo>
                    <a:pt x="304" y="206"/>
                    <a:pt x="300" y="177"/>
                    <a:pt x="304" y="151"/>
                  </a:cubicBezTo>
                  <a:cubicBezTo>
                    <a:pt x="315" y="72"/>
                    <a:pt x="270" y="34"/>
                    <a:pt x="211" y="1"/>
                  </a:cubicBezTo>
                  <a:cubicBezTo>
                    <a:pt x="195" y="8"/>
                    <a:pt x="180" y="34"/>
                    <a:pt x="166" y="34"/>
                  </a:cubicBezTo>
                  <a:cubicBezTo>
                    <a:pt x="158" y="34"/>
                    <a:pt x="151" y="27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4" name="Google Shape;20664;p14"/>
            <p:cNvSpPr/>
            <p:nvPr/>
          </p:nvSpPr>
          <p:spPr>
            <a:xfrm>
              <a:off x="-5208041" y="-137329"/>
              <a:ext cx="17858" cy="14707"/>
            </a:xfrm>
            <a:custGeom>
              <a:avLst/>
              <a:gdLst/>
              <a:ahLst/>
              <a:cxnLst/>
              <a:rect l="l" t="t" r="r" b="b"/>
              <a:pathLst>
                <a:path w="374" h="308" extrusionOk="0">
                  <a:moveTo>
                    <a:pt x="206" y="1"/>
                  </a:moveTo>
                  <a:cubicBezTo>
                    <a:pt x="124" y="13"/>
                    <a:pt x="68" y="65"/>
                    <a:pt x="11" y="120"/>
                  </a:cubicBezTo>
                  <a:cubicBezTo>
                    <a:pt x="1" y="132"/>
                    <a:pt x="11" y="143"/>
                    <a:pt x="19" y="154"/>
                  </a:cubicBezTo>
                  <a:cubicBezTo>
                    <a:pt x="46" y="132"/>
                    <a:pt x="72" y="120"/>
                    <a:pt x="105" y="120"/>
                  </a:cubicBezTo>
                  <a:cubicBezTo>
                    <a:pt x="113" y="120"/>
                    <a:pt x="120" y="125"/>
                    <a:pt x="131" y="125"/>
                  </a:cubicBezTo>
                  <a:cubicBezTo>
                    <a:pt x="131" y="128"/>
                    <a:pt x="135" y="132"/>
                    <a:pt x="135" y="135"/>
                  </a:cubicBezTo>
                  <a:cubicBezTo>
                    <a:pt x="135" y="132"/>
                    <a:pt x="135" y="132"/>
                    <a:pt x="139" y="128"/>
                  </a:cubicBezTo>
                  <a:cubicBezTo>
                    <a:pt x="153" y="125"/>
                    <a:pt x="165" y="113"/>
                    <a:pt x="184" y="113"/>
                  </a:cubicBezTo>
                  <a:lnTo>
                    <a:pt x="191" y="113"/>
                  </a:lnTo>
                  <a:cubicBezTo>
                    <a:pt x="191" y="87"/>
                    <a:pt x="210" y="83"/>
                    <a:pt x="232" y="80"/>
                  </a:cubicBezTo>
                  <a:cubicBezTo>
                    <a:pt x="239" y="75"/>
                    <a:pt x="251" y="72"/>
                    <a:pt x="258" y="72"/>
                  </a:cubicBezTo>
                  <a:cubicBezTo>
                    <a:pt x="265" y="72"/>
                    <a:pt x="270" y="75"/>
                    <a:pt x="273" y="87"/>
                  </a:cubicBezTo>
                  <a:cubicBezTo>
                    <a:pt x="277" y="102"/>
                    <a:pt x="270" y="106"/>
                    <a:pt x="258" y="106"/>
                  </a:cubicBezTo>
                  <a:lnTo>
                    <a:pt x="239" y="106"/>
                  </a:lnTo>
                  <a:cubicBezTo>
                    <a:pt x="229" y="109"/>
                    <a:pt x="217" y="117"/>
                    <a:pt x="206" y="117"/>
                  </a:cubicBezTo>
                  <a:cubicBezTo>
                    <a:pt x="203" y="117"/>
                    <a:pt x="194" y="113"/>
                    <a:pt x="191" y="113"/>
                  </a:cubicBezTo>
                  <a:cubicBezTo>
                    <a:pt x="176" y="128"/>
                    <a:pt x="165" y="143"/>
                    <a:pt x="153" y="161"/>
                  </a:cubicBezTo>
                  <a:cubicBezTo>
                    <a:pt x="172" y="170"/>
                    <a:pt x="191" y="180"/>
                    <a:pt x="210" y="188"/>
                  </a:cubicBezTo>
                  <a:cubicBezTo>
                    <a:pt x="217" y="196"/>
                    <a:pt x="229" y="203"/>
                    <a:pt x="225" y="218"/>
                  </a:cubicBezTo>
                  <a:cubicBezTo>
                    <a:pt x="236" y="248"/>
                    <a:pt x="281" y="222"/>
                    <a:pt x="292" y="255"/>
                  </a:cubicBezTo>
                  <a:cubicBezTo>
                    <a:pt x="299" y="248"/>
                    <a:pt x="307" y="240"/>
                    <a:pt x="310" y="240"/>
                  </a:cubicBezTo>
                  <a:cubicBezTo>
                    <a:pt x="315" y="240"/>
                    <a:pt x="318" y="244"/>
                    <a:pt x="318" y="259"/>
                  </a:cubicBezTo>
                  <a:cubicBezTo>
                    <a:pt x="322" y="274"/>
                    <a:pt x="315" y="289"/>
                    <a:pt x="310" y="308"/>
                  </a:cubicBezTo>
                  <a:cubicBezTo>
                    <a:pt x="344" y="289"/>
                    <a:pt x="363" y="259"/>
                    <a:pt x="374" y="222"/>
                  </a:cubicBezTo>
                  <a:cubicBezTo>
                    <a:pt x="351" y="196"/>
                    <a:pt x="370" y="165"/>
                    <a:pt x="367" y="135"/>
                  </a:cubicBezTo>
                  <a:cubicBezTo>
                    <a:pt x="341" y="46"/>
                    <a:pt x="296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5" name="Google Shape;20665;p14"/>
            <p:cNvSpPr/>
            <p:nvPr/>
          </p:nvSpPr>
          <p:spPr>
            <a:xfrm>
              <a:off x="-4873313" y="126298"/>
              <a:ext cx="18002" cy="18432"/>
            </a:xfrm>
            <a:custGeom>
              <a:avLst/>
              <a:gdLst/>
              <a:ahLst/>
              <a:cxnLst/>
              <a:rect l="l" t="t" r="r" b="b"/>
              <a:pathLst>
                <a:path w="377" h="386" extrusionOk="0">
                  <a:moveTo>
                    <a:pt x="153" y="1"/>
                  </a:moveTo>
                  <a:cubicBezTo>
                    <a:pt x="145" y="1"/>
                    <a:pt x="137" y="9"/>
                    <a:pt x="134" y="16"/>
                  </a:cubicBezTo>
                  <a:cubicBezTo>
                    <a:pt x="127" y="23"/>
                    <a:pt x="119" y="31"/>
                    <a:pt x="108" y="31"/>
                  </a:cubicBezTo>
                  <a:cubicBezTo>
                    <a:pt x="108" y="31"/>
                    <a:pt x="104" y="31"/>
                    <a:pt x="101" y="27"/>
                  </a:cubicBezTo>
                  <a:cubicBezTo>
                    <a:pt x="93" y="42"/>
                    <a:pt x="82" y="54"/>
                    <a:pt x="74" y="65"/>
                  </a:cubicBezTo>
                  <a:cubicBezTo>
                    <a:pt x="82" y="80"/>
                    <a:pt x="115" y="72"/>
                    <a:pt x="108" y="106"/>
                  </a:cubicBezTo>
                  <a:cubicBezTo>
                    <a:pt x="101" y="125"/>
                    <a:pt x="93" y="128"/>
                    <a:pt x="82" y="128"/>
                  </a:cubicBezTo>
                  <a:lnTo>
                    <a:pt x="63" y="128"/>
                  </a:lnTo>
                  <a:cubicBezTo>
                    <a:pt x="59" y="128"/>
                    <a:pt x="55" y="128"/>
                    <a:pt x="51" y="128"/>
                  </a:cubicBezTo>
                  <a:cubicBezTo>
                    <a:pt x="25" y="128"/>
                    <a:pt x="0" y="131"/>
                    <a:pt x="6" y="170"/>
                  </a:cubicBezTo>
                  <a:lnTo>
                    <a:pt x="22" y="170"/>
                  </a:lnTo>
                  <a:cubicBezTo>
                    <a:pt x="29" y="170"/>
                    <a:pt x="33" y="173"/>
                    <a:pt x="33" y="184"/>
                  </a:cubicBezTo>
                  <a:cubicBezTo>
                    <a:pt x="29" y="206"/>
                    <a:pt x="44" y="203"/>
                    <a:pt x="56" y="211"/>
                  </a:cubicBezTo>
                  <a:lnTo>
                    <a:pt x="63" y="211"/>
                  </a:lnTo>
                  <a:cubicBezTo>
                    <a:pt x="111" y="211"/>
                    <a:pt x="115" y="256"/>
                    <a:pt x="137" y="285"/>
                  </a:cubicBezTo>
                  <a:lnTo>
                    <a:pt x="134" y="285"/>
                  </a:lnTo>
                  <a:cubicBezTo>
                    <a:pt x="89" y="285"/>
                    <a:pt x="63" y="259"/>
                    <a:pt x="48" y="222"/>
                  </a:cubicBezTo>
                  <a:cubicBezTo>
                    <a:pt x="29" y="244"/>
                    <a:pt x="29" y="274"/>
                    <a:pt x="22" y="301"/>
                  </a:cubicBezTo>
                  <a:cubicBezTo>
                    <a:pt x="44" y="315"/>
                    <a:pt x="70" y="315"/>
                    <a:pt x="89" y="334"/>
                  </a:cubicBezTo>
                  <a:cubicBezTo>
                    <a:pt x="96" y="341"/>
                    <a:pt x="101" y="341"/>
                    <a:pt x="101" y="341"/>
                  </a:cubicBezTo>
                  <a:cubicBezTo>
                    <a:pt x="108" y="341"/>
                    <a:pt x="108" y="334"/>
                    <a:pt x="115" y="323"/>
                  </a:cubicBezTo>
                  <a:cubicBezTo>
                    <a:pt x="123" y="319"/>
                    <a:pt x="127" y="315"/>
                    <a:pt x="134" y="315"/>
                  </a:cubicBezTo>
                  <a:cubicBezTo>
                    <a:pt x="145" y="315"/>
                    <a:pt x="156" y="327"/>
                    <a:pt x="160" y="341"/>
                  </a:cubicBezTo>
                  <a:cubicBezTo>
                    <a:pt x="163" y="368"/>
                    <a:pt x="171" y="386"/>
                    <a:pt x="182" y="386"/>
                  </a:cubicBezTo>
                  <a:cubicBezTo>
                    <a:pt x="190" y="386"/>
                    <a:pt x="201" y="375"/>
                    <a:pt x="216" y="360"/>
                  </a:cubicBezTo>
                  <a:cubicBezTo>
                    <a:pt x="220" y="356"/>
                    <a:pt x="220" y="356"/>
                    <a:pt x="224" y="356"/>
                  </a:cubicBezTo>
                  <a:cubicBezTo>
                    <a:pt x="227" y="356"/>
                    <a:pt x="231" y="372"/>
                    <a:pt x="239" y="379"/>
                  </a:cubicBezTo>
                  <a:cubicBezTo>
                    <a:pt x="246" y="382"/>
                    <a:pt x="253" y="386"/>
                    <a:pt x="258" y="386"/>
                  </a:cubicBezTo>
                  <a:cubicBezTo>
                    <a:pt x="261" y="386"/>
                    <a:pt x="265" y="386"/>
                    <a:pt x="265" y="382"/>
                  </a:cubicBezTo>
                  <a:cubicBezTo>
                    <a:pt x="284" y="349"/>
                    <a:pt x="317" y="327"/>
                    <a:pt x="328" y="289"/>
                  </a:cubicBezTo>
                  <a:cubicBezTo>
                    <a:pt x="343" y="267"/>
                    <a:pt x="377" y="241"/>
                    <a:pt x="328" y="211"/>
                  </a:cubicBezTo>
                  <a:cubicBezTo>
                    <a:pt x="313" y="229"/>
                    <a:pt x="302" y="248"/>
                    <a:pt x="280" y="248"/>
                  </a:cubicBezTo>
                  <a:lnTo>
                    <a:pt x="261" y="248"/>
                  </a:lnTo>
                  <a:cubicBezTo>
                    <a:pt x="253" y="244"/>
                    <a:pt x="250" y="244"/>
                    <a:pt x="242" y="244"/>
                  </a:cubicBezTo>
                  <a:cubicBezTo>
                    <a:pt x="235" y="244"/>
                    <a:pt x="231" y="244"/>
                    <a:pt x="224" y="248"/>
                  </a:cubicBezTo>
                  <a:cubicBezTo>
                    <a:pt x="205" y="256"/>
                    <a:pt x="190" y="259"/>
                    <a:pt x="182" y="259"/>
                  </a:cubicBezTo>
                  <a:cubicBezTo>
                    <a:pt x="171" y="259"/>
                    <a:pt x="171" y="244"/>
                    <a:pt x="175" y="206"/>
                  </a:cubicBezTo>
                  <a:cubicBezTo>
                    <a:pt x="175" y="199"/>
                    <a:pt x="175" y="188"/>
                    <a:pt x="171" y="184"/>
                  </a:cubicBezTo>
                  <a:cubicBezTo>
                    <a:pt x="134" y="144"/>
                    <a:pt x="145" y="106"/>
                    <a:pt x="171" y="65"/>
                  </a:cubicBezTo>
                  <a:cubicBezTo>
                    <a:pt x="149" y="58"/>
                    <a:pt x="111" y="58"/>
                    <a:pt x="156" y="27"/>
                  </a:cubicBezTo>
                  <a:cubicBezTo>
                    <a:pt x="163" y="20"/>
                    <a:pt x="171" y="9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6" name="Google Shape;20666;p14"/>
            <p:cNvSpPr/>
            <p:nvPr/>
          </p:nvSpPr>
          <p:spPr>
            <a:xfrm>
              <a:off x="-4998514" y="-61980"/>
              <a:ext cx="13465" cy="20198"/>
            </a:xfrm>
            <a:custGeom>
              <a:avLst/>
              <a:gdLst/>
              <a:ahLst/>
              <a:cxnLst/>
              <a:rect l="l" t="t" r="r" b="b"/>
              <a:pathLst>
                <a:path w="282" h="423" extrusionOk="0">
                  <a:moveTo>
                    <a:pt x="54" y="0"/>
                  </a:moveTo>
                  <a:cubicBezTo>
                    <a:pt x="49" y="0"/>
                    <a:pt x="42" y="5"/>
                    <a:pt x="38" y="5"/>
                  </a:cubicBezTo>
                  <a:lnTo>
                    <a:pt x="27" y="5"/>
                  </a:lnTo>
                  <a:cubicBezTo>
                    <a:pt x="20" y="5"/>
                    <a:pt x="9" y="5"/>
                    <a:pt x="1" y="15"/>
                  </a:cubicBezTo>
                  <a:cubicBezTo>
                    <a:pt x="9" y="31"/>
                    <a:pt x="12" y="49"/>
                    <a:pt x="27" y="57"/>
                  </a:cubicBezTo>
                  <a:cubicBezTo>
                    <a:pt x="31" y="53"/>
                    <a:pt x="35" y="49"/>
                    <a:pt x="38" y="45"/>
                  </a:cubicBezTo>
                  <a:cubicBezTo>
                    <a:pt x="46" y="41"/>
                    <a:pt x="54" y="38"/>
                    <a:pt x="61" y="38"/>
                  </a:cubicBezTo>
                  <a:cubicBezTo>
                    <a:pt x="64" y="38"/>
                    <a:pt x="68" y="41"/>
                    <a:pt x="68" y="45"/>
                  </a:cubicBezTo>
                  <a:cubicBezTo>
                    <a:pt x="76" y="67"/>
                    <a:pt x="90" y="98"/>
                    <a:pt x="61" y="112"/>
                  </a:cubicBezTo>
                  <a:cubicBezTo>
                    <a:pt x="46" y="120"/>
                    <a:pt x="38" y="127"/>
                    <a:pt x="38" y="143"/>
                  </a:cubicBezTo>
                  <a:cubicBezTo>
                    <a:pt x="42" y="157"/>
                    <a:pt x="49" y="162"/>
                    <a:pt x="57" y="162"/>
                  </a:cubicBezTo>
                  <a:cubicBezTo>
                    <a:pt x="64" y="162"/>
                    <a:pt x="72" y="157"/>
                    <a:pt x="80" y="154"/>
                  </a:cubicBezTo>
                  <a:cubicBezTo>
                    <a:pt x="87" y="150"/>
                    <a:pt x="94" y="146"/>
                    <a:pt x="102" y="146"/>
                  </a:cubicBezTo>
                  <a:cubicBezTo>
                    <a:pt x="106" y="146"/>
                    <a:pt x="109" y="146"/>
                    <a:pt x="113" y="150"/>
                  </a:cubicBezTo>
                  <a:cubicBezTo>
                    <a:pt x="128" y="157"/>
                    <a:pt x="124" y="195"/>
                    <a:pt x="147" y="195"/>
                  </a:cubicBezTo>
                  <a:cubicBezTo>
                    <a:pt x="154" y="195"/>
                    <a:pt x="158" y="191"/>
                    <a:pt x="166" y="188"/>
                  </a:cubicBezTo>
                  <a:cubicBezTo>
                    <a:pt x="173" y="184"/>
                    <a:pt x="180" y="184"/>
                    <a:pt x="184" y="184"/>
                  </a:cubicBezTo>
                  <a:cubicBezTo>
                    <a:pt x="195" y="184"/>
                    <a:pt x="195" y="195"/>
                    <a:pt x="192" y="210"/>
                  </a:cubicBezTo>
                  <a:cubicBezTo>
                    <a:pt x="188" y="240"/>
                    <a:pt x="244" y="251"/>
                    <a:pt x="214" y="288"/>
                  </a:cubicBezTo>
                  <a:cubicBezTo>
                    <a:pt x="203" y="322"/>
                    <a:pt x="195" y="341"/>
                    <a:pt x="180" y="341"/>
                  </a:cubicBezTo>
                  <a:cubicBezTo>
                    <a:pt x="169" y="341"/>
                    <a:pt x="154" y="333"/>
                    <a:pt x="132" y="319"/>
                  </a:cubicBezTo>
                  <a:cubicBezTo>
                    <a:pt x="116" y="319"/>
                    <a:pt x="102" y="322"/>
                    <a:pt x="87" y="322"/>
                  </a:cubicBezTo>
                  <a:cubicBezTo>
                    <a:pt x="76" y="319"/>
                    <a:pt x="61" y="307"/>
                    <a:pt x="54" y="307"/>
                  </a:cubicBezTo>
                  <a:cubicBezTo>
                    <a:pt x="46" y="307"/>
                    <a:pt x="38" y="314"/>
                    <a:pt x="46" y="345"/>
                  </a:cubicBezTo>
                  <a:cubicBezTo>
                    <a:pt x="46" y="348"/>
                    <a:pt x="27" y="355"/>
                    <a:pt x="16" y="363"/>
                  </a:cubicBezTo>
                  <a:cubicBezTo>
                    <a:pt x="35" y="381"/>
                    <a:pt x="54" y="386"/>
                    <a:pt x="76" y="389"/>
                  </a:cubicBezTo>
                  <a:cubicBezTo>
                    <a:pt x="98" y="397"/>
                    <a:pt x="98" y="408"/>
                    <a:pt x="87" y="423"/>
                  </a:cubicBezTo>
                  <a:lnTo>
                    <a:pt x="94" y="423"/>
                  </a:lnTo>
                  <a:cubicBezTo>
                    <a:pt x="106" y="423"/>
                    <a:pt x="113" y="415"/>
                    <a:pt x="121" y="408"/>
                  </a:cubicBezTo>
                  <a:cubicBezTo>
                    <a:pt x="128" y="400"/>
                    <a:pt x="132" y="393"/>
                    <a:pt x="143" y="393"/>
                  </a:cubicBezTo>
                  <a:lnTo>
                    <a:pt x="150" y="393"/>
                  </a:lnTo>
                  <a:cubicBezTo>
                    <a:pt x="158" y="381"/>
                    <a:pt x="166" y="371"/>
                    <a:pt x="173" y="371"/>
                  </a:cubicBezTo>
                  <a:cubicBezTo>
                    <a:pt x="180" y="371"/>
                    <a:pt x="184" y="378"/>
                    <a:pt x="188" y="397"/>
                  </a:cubicBezTo>
                  <a:cubicBezTo>
                    <a:pt x="188" y="408"/>
                    <a:pt x="199" y="412"/>
                    <a:pt x="206" y="419"/>
                  </a:cubicBezTo>
                  <a:cubicBezTo>
                    <a:pt x="214" y="419"/>
                    <a:pt x="221" y="419"/>
                    <a:pt x="229" y="415"/>
                  </a:cubicBezTo>
                  <a:cubicBezTo>
                    <a:pt x="214" y="404"/>
                    <a:pt x="211" y="389"/>
                    <a:pt x="229" y="374"/>
                  </a:cubicBezTo>
                  <a:cubicBezTo>
                    <a:pt x="266" y="341"/>
                    <a:pt x="266" y="296"/>
                    <a:pt x="266" y="251"/>
                  </a:cubicBezTo>
                  <a:cubicBezTo>
                    <a:pt x="255" y="229"/>
                    <a:pt x="281" y="214"/>
                    <a:pt x="270" y="195"/>
                  </a:cubicBezTo>
                  <a:cubicBezTo>
                    <a:pt x="247" y="188"/>
                    <a:pt x="255" y="165"/>
                    <a:pt x="251" y="150"/>
                  </a:cubicBezTo>
                  <a:cubicBezTo>
                    <a:pt x="237" y="109"/>
                    <a:pt x="221" y="64"/>
                    <a:pt x="173" y="57"/>
                  </a:cubicBezTo>
                  <a:cubicBezTo>
                    <a:pt x="135" y="53"/>
                    <a:pt x="128" y="19"/>
                    <a:pt x="106" y="0"/>
                  </a:cubicBezTo>
                  <a:cubicBezTo>
                    <a:pt x="98" y="8"/>
                    <a:pt x="90" y="12"/>
                    <a:pt x="83" y="12"/>
                  </a:cubicBezTo>
                  <a:cubicBezTo>
                    <a:pt x="72" y="12"/>
                    <a:pt x="64" y="5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7" name="Google Shape;20667;p14"/>
            <p:cNvSpPr/>
            <p:nvPr/>
          </p:nvSpPr>
          <p:spPr>
            <a:xfrm>
              <a:off x="-5311228" y="158625"/>
              <a:ext cx="13609" cy="15758"/>
            </a:xfrm>
            <a:custGeom>
              <a:avLst/>
              <a:gdLst/>
              <a:ahLst/>
              <a:cxnLst/>
              <a:rect l="l" t="t" r="r" b="b"/>
              <a:pathLst>
                <a:path w="285" h="330" extrusionOk="0">
                  <a:moveTo>
                    <a:pt x="135" y="0"/>
                  </a:moveTo>
                  <a:cubicBezTo>
                    <a:pt x="113" y="38"/>
                    <a:pt x="90" y="79"/>
                    <a:pt x="57" y="98"/>
                  </a:cubicBezTo>
                  <a:cubicBezTo>
                    <a:pt x="0" y="128"/>
                    <a:pt x="19" y="169"/>
                    <a:pt x="23" y="214"/>
                  </a:cubicBezTo>
                  <a:cubicBezTo>
                    <a:pt x="31" y="259"/>
                    <a:pt x="76" y="274"/>
                    <a:pt x="94" y="319"/>
                  </a:cubicBezTo>
                  <a:cubicBezTo>
                    <a:pt x="98" y="326"/>
                    <a:pt x="98" y="330"/>
                    <a:pt x="102" y="330"/>
                  </a:cubicBezTo>
                  <a:cubicBezTo>
                    <a:pt x="105" y="330"/>
                    <a:pt x="109" y="314"/>
                    <a:pt x="116" y="304"/>
                  </a:cubicBezTo>
                  <a:cubicBezTo>
                    <a:pt x="124" y="292"/>
                    <a:pt x="131" y="281"/>
                    <a:pt x="139" y="281"/>
                  </a:cubicBezTo>
                  <a:lnTo>
                    <a:pt x="143" y="281"/>
                  </a:lnTo>
                  <a:cubicBezTo>
                    <a:pt x="154" y="281"/>
                    <a:pt x="166" y="278"/>
                    <a:pt x="180" y="278"/>
                  </a:cubicBezTo>
                  <a:cubicBezTo>
                    <a:pt x="206" y="270"/>
                    <a:pt x="251" y="270"/>
                    <a:pt x="247" y="236"/>
                  </a:cubicBezTo>
                  <a:cubicBezTo>
                    <a:pt x="247" y="188"/>
                    <a:pt x="285" y="131"/>
                    <a:pt x="214" y="95"/>
                  </a:cubicBezTo>
                  <a:cubicBezTo>
                    <a:pt x="184" y="76"/>
                    <a:pt x="139" y="5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8" name="Google Shape;20668;p14"/>
            <p:cNvSpPr/>
            <p:nvPr/>
          </p:nvSpPr>
          <p:spPr>
            <a:xfrm>
              <a:off x="-5118605" y="223088"/>
              <a:ext cx="13418" cy="15232"/>
            </a:xfrm>
            <a:custGeom>
              <a:avLst/>
              <a:gdLst/>
              <a:ahLst/>
              <a:cxnLst/>
              <a:rect l="l" t="t" r="r" b="b"/>
              <a:pathLst>
                <a:path w="281" h="319" extrusionOk="0">
                  <a:moveTo>
                    <a:pt x="161" y="1"/>
                  </a:moveTo>
                  <a:cubicBezTo>
                    <a:pt x="146" y="1"/>
                    <a:pt x="127" y="8"/>
                    <a:pt x="116" y="27"/>
                  </a:cubicBezTo>
                  <a:cubicBezTo>
                    <a:pt x="112" y="56"/>
                    <a:pt x="71" y="37"/>
                    <a:pt x="64" y="63"/>
                  </a:cubicBezTo>
                  <a:cubicBezTo>
                    <a:pt x="67" y="86"/>
                    <a:pt x="64" y="113"/>
                    <a:pt x="86" y="113"/>
                  </a:cubicBezTo>
                  <a:cubicBezTo>
                    <a:pt x="93" y="113"/>
                    <a:pt x="105" y="113"/>
                    <a:pt x="119" y="101"/>
                  </a:cubicBezTo>
                  <a:lnTo>
                    <a:pt x="131" y="101"/>
                  </a:lnTo>
                  <a:cubicBezTo>
                    <a:pt x="150" y="101"/>
                    <a:pt x="183" y="116"/>
                    <a:pt x="217" y="127"/>
                  </a:cubicBezTo>
                  <a:cubicBezTo>
                    <a:pt x="169" y="142"/>
                    <a:pt x="127" y="172"/>
                    <a:pt x="86" y="172"/>
                  </a:cubicBezTo>
                  <a:cubicBezTo>
                    <a:pt x="67" y="172"/>
                    <a:pt x="49" y="165"/>
                    <a:pt x="30" y="153"/>
                  </a:cubicBezTo>
                  <a:cubicBezTo>
                    <a:pt x="0" y="187"/>
                    <a:pt x="7" y="229"/>
                    <a:pt x="22" y="265"/>
                  </a:cubicBezTo>
                  <a:cubicBezTo>
                    <a:pt x="41" y="281"/>
                    <a:pt x="57" y="296"/>
                    <a:pt x="75" y="310"/>
                  </a:cubicBezTo>
                  <a:cubicBezTo>
                    <a:pt x="79" y="315"/>
                    <a:pt x="90" y="318"/>
                    <a:pt x="93" y="318"/>
                  </a:cubicBezTo>
                  <a:cubicBezTo>
                    <a:pt x="101" y="318"/>
                    <a:pt x="105" y="315"/>
                    <a:pt x="105" y="307"/>
                  </a:cubicBezTo>
                  <a:cubicBezTo>
                    <a:pt x="109" y="277"/>
                    <a:pt x="119" y="265"/>
                    <a:pt x="138" y="265"/>
                  </a:cubicBezTo>
                  <a:cubicBezTo>
                    <a:pt x="146" y="265"/>
                    <a:pt x="157" y="270"/>
                    <a:pt x="169" y="273"/>
                  </a:cubicBezTo>
                  <a:lnTo>
                    <a:pt x="176" y="273"/>
                  </a:lnTo>
                  <a:cubicBezTo>
                    <a:pt x="195" y="273"/>
                    <a:pt x="206" y="262"/>
                    <a:pt x="209" y="251"/>
                  </a:cubicBezTo>
                  <a:cubicBezTo>
                    <a:pt x="224" y="203"/>
                    <a:pt x="262" y="165"/>
                    <a:pt x="273" y="116"/>
                  </a:cubicBezTo>
                  <a:cubicBezTo>
                    <a:pt x="281" y="75"/>
                    <a:pt x="250" y="46"/>
                    <a:pt x="262" y="8"/>
                  </a:cubicBezTo>
                  <a:cubicBezTo>
                    <a:pt x="247" y="8"/>
                    <a:pt x="232" y="15"/>
                    <a:pt x="217" y="15"/>
                  </a:cubicBezTo>
                  <a:cubicBezTo>
                    <a:pt x="206" y="15"/>
                    <a:pt x="198" y="15"/>
                    <a:pt x="191" y="8"/>
                  </a:cubicBezTo>
                  <a:cubicBezTo>
                    <a:pt x="179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9" name="Google Shape;20669;p14"/>
            <p:cNvSpPr/>
            <p:nvPr/>
          </p:nvSpPr>
          <p:spPr>
            <a:xfrm>
              <a:off x="-5053617" y="-194582"/>
              <a:ext cx="16092" cy="10744"/>
            </a:xfrm>
            <a:custGeom>
              <a:avLst/>
              <a:gdLst/>
              <a:ahLst/>
              <a:cxnLst/>
              <a:rect l="l" t="t" r="r" b="b"/>
              <a:pathLst>
                <a:path w="337" h="225" extrusionOk="0">
                  <a:moveTo>
                    <a:pt x="116" y="0"/>
                  </a:moveTo>
                  <a:cubicBezTo>
                    <a:pt x="104" y="8"/>
                    <a:pt x="93" y="30"/>
                    <a:pt x="74" y="30"/>
                  </a:cubicBezTo>
                  <a:cubicBezTo>
                    <a:pt x="71" y="30"/>
                    <a:pt x="64" y="30"/>
                    <a:pt x="56" y="23"/>
                  </a:cubicBezTo>
                  <a:cubicBezTo>
                    <a:pt x="30" y="30"/>
                    <a:pt x="41" y="52"/>
                    <a:pt x="37" y="68"/>
                  </a:cubicBezTo>
                  <a:cubicBezTo>
                    <a:pt x="0" y="168"/>
                    <a:pt x="45" y="225"/>
                    <a:pt x="149" y="225"/>
                  </a:cubicBezTo>
                  <a:lnTo>
                    <a:pt x="153" y="225"/>
                  </a:lnTo>
                  <a:cubicBezTo>
                    <a:pt x="161" y="187"/>
                    <a:pt x="183" y="180"/>
                    <a:pt x="209" y="180"/>
                  </a:cubicBezTo>
                  <a:cubicBezTo>
                    <a:pt x="224" y="180"/>
                    <a:pt x="239" y="180"/>
                    <a:pt x="254" y="183"/>
                  </a:cubicBezTo>
                  <a:cubicBezTo>
                    <a:pt x="254" y="183"/>
                    <a:pt x="254" y="180"/>
                    <a:pt x="258" y="180"/>
                  </a:cubicBezTo>
                  <a:cubicBezTo>
                    <a:pt x="261" y="157"/>
                    <a:pt x="231" y="142"/>
                    <a:pt x="243" y="120"/>
                  </a:cubicBezTo>
                  <a:lnTo>
                    <a:pt x="254" y="120"/>
                  </a:lnTo>
                  <a:cubicBezTo>
                    <a:pt x="266" y="120"/>
                    <a:pt x="273" y="127"/>
                    <a:pt x="280" y="139"/>
                  </a:cubicBezTo>
                  <a:cubicBezTo>
                    <a:pt x="288" y="146"/>
                    <a:pt x="295" y="157"/>
                    <a:pt x="306" y="157"/>
                  </a:cubicBezTo>
                  <a:cubicBezTo>
                    <a:pt x="310" y="157"/>
                    <a:pt x="310" y="157"/>
                    <a:pt x="314" y="153"/>
                  </a:cubicBezTo>
                  <a:cubicBezTo>
                    <a:pt x="318" y="153"/>
                    <a:pt x="321" y="149"/>
                    <a:pt x="325" y="146"/>
                  </a:cubicBezTo>
                  <a:cubicBezTo>
                    <a:pt x="328" y="120"/>
                    <a:pt x="336" y="94"/>
                    <a:pt x="310" y="71"/>
                  </a:cubicBezTo>
                  <a:cubicBezTo>
                    <a:pt x="276" y="60"/>
                    <a:pt x="276" y="8"/>
                    <a:pt x="235" y="8"/>
                  </a:cubicBezTo>
                  <a:cubicBezTo>
                    <a:pt x="231" y="8"/>
                    <a:pt x="228" y="11"/>
                    <a:pt x="228" y="11"/>
                  </a:cubicBezTo>
                  <a:cubicBezTo>
                    <a:pt x="224" y="18"/>
                    <a:pt x="224" y="30"/>
                    <a:pt x="216" y="30"/>
                  </a:cubicBezTo>
                  <a:cubicBezTo>
                    <a:pt x="213" y="30"/>
                    <a:pt x="209" y="30"/>
                    <a:pt x="205" y="26"/>
                  </a:cubicBezTo>
                  <a:cubicBezTo>
                    <a:pt x="179" y="8"/>
                    <a:pt x="15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0" name="Google Shape;20670;p14"/>
            <p:cNvSpPr/>
            <p:nvPr/>
          </p:nvSpPr>
          <p:spPr>
            <a:xfrm>
              <a:off x="-5451852" y="-74634"/>
              <a:ext cx="15041" cy="12511"/>
            </a:xfrm>
            <a:custGeom>
              <a:avLst/>
              <a:gdLst/>
              <a:ahLst/>
              <a:cxnLst/>
              <a:rect l="l" t="t" r="r" b="b"/>
              <a:pathLst>
                <a:path w="315" h="262" extrusionOk="0">
                  <a:moveTo>
                    <a:pt x="138" y="0"/>
                  </a:moveTo>
                  <a:cubicBezTo>
                    <a:pt x="97" y="0"/>
                    <a:pt x="71" y="34"/>
                    <a:pt x="41" y="49"/>
                  </a:cubicBezTo>
                  <a:cubicBezTo>
                    <a:pt x="0" y="71"/>
                    <a:pt x="0" y="131"/>
                    <a:pt x="23" y="172"/>
                  </a:cubicBezTo>
                  <a:cubicBezTo>
                    <a:pt x="33" y="165"/>
                    <a:pt x="41" y="153"/>
                    <a:pt x="56" y="153"/>
                  </a:cubicBezTo>
                  <a:cubicBezTo>
                    <a:pt x="60" y="153"/>
                    <a:pt x="64" y="153"/>
                    <a:pt x="67" y="157"/>
                  </a:cubicBezTo>
                  <a:cubicBezTo>
                    <a:pt x="83" y="172"/>
                    <a:pt x="78" y="194"/>
                    <a:pt x="75" y="217"/>
                  </a:cubicBezTo>
                  <a:cubicBezTo>
                    <a:pt x="93" y="220"/>
                    <a:pt x="93" y="262"/>
                    <a:pt x="116" y="262"/>
                  </a:cubicBezTo>
                  <a:cubicBezTo>
                    <a:pt x="123" y="262"/>
                    <a:pt x="131" y="258"/>
                    <a:pt x="142" y="247"/>
                  </a:cubicBezTo>
                  <a:cubicBezTo>
                    <a:pt x="135" y="225"/>
                    <a:pt x="209" y="235"/>
                    <a:pt x="161" y="198"/>
                  </a:cubicBezTo>
                  <a:cubicBezTo>
                    <a:pt x="168" y="187"/>
                    <a:pt x="176" y="187"/>
                    <a:pt x="180" y="187"/>
                  </a:cubicBezTo>
                  <a:cubicBezTo>
                    <a:pt x="187" y="187"/>
                    <a:pt x="195" y="187"/>
                    <a:pt x="198" y="191"/>
                  </a:cubicBezTo>
                  <a:cubicBezTo>
                    <a:pt x="206" y="194"/>
                    <a:pt x="213" y="198"/>
                    <a:pt x="217" y="198"/>
                  </a:cubicBezTo>
                  <a:cubicBezTo>
                    <a:pt x="221" y="198"/>
                    <a:pt x="221" y="198"/>
                    <a:pt x="221" y="194"/>
                  </a:cubicBezTo>
                  <a:lnTo>
                    <a:pt x="228" y="194"/>
                  </a:lnTo>
                  <a:cubicBezTo>
                    <a:pt x="243" y="194"/>
                    <a:pt x="228" y="209"/>
                    <a:pt x="228" y="217"/>
                  </a:cubicBezTo>
                  <a:cubicBezTo>
                    <a:pt x="254" y="213"/>
                    <a:pt x="280" y="209"/>
                    <a:pt x="292" y="175"/>
                  </a:cubicBezTo>
                  <a:cubicBezTo>
                    <a:pt x="314" y="94"/>
                    <a:pt x="273" y="26"/>
                    <a:pt x="183" y="4"/>
                  </a:cubicBezTo>
                  <a:lnTo>
                    <a:pt x="183" y="4"/>
                  </a:lnTo>
                  <a:cubicBezTo>
                    <a:pt x="195" y="15"/>
                    <a:pt x="217" y="23"/>
                    <a:pt x="206" y="45"/>
                  </a:cubicBezTo>
                  <a:cubicBezTo>
                    <a:pt x="195" y="60"/>
                    <a:pt x="176" y="71"/>
                    <a:pt x="164" y="71"/>
                  </a:cubicBezTo>
                  <a:lnTo>
                    <a:pt x="154" y="71"/>
                  </a:lnTo>
                  <a:cubicBezTo>
                    <a:pt x="116" y="49"/>
                    <a:pt x="145" y="26"/>
                    <a:pt x="161" y="4"/>
                  </a:cubicBezTo>
                  <a:cubicBezTo>
                    <a:pt x="154" y="0"/>
                    <a:pt x="145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1" name="Google Shape;20671;p14"/>
            <p:cNvSpPr/>
            <p:nvPr/>
          </p:nvSpPr>
          <p:spPr>
            <a:xfrm>
              <a:off x="-5179486" y="124197"/>
              <a:ext cx="15041" cy="17572"/>
            </a:xfrm>
            <a:custGeom>
              <a:avLst/>
              <a:gdLst/>
              <a:ahLst/>
              <a:cxnLst/>
              <a:rect l="l" t="t" r="r" b="b"/>
              <a:pathLst>
                <a:path w="315" h="368" extrusionOk="0">
                  <a:moveTo>
                    <a:pt x="228" y="0"/>
                  </a:moveTo>
                  <a:cubicBezTo>
                    <a:pt x="217" y="26"/>
                    <a:pt x="210" y="38"/>
                    <a:pt x="195" y="38"/>
                  </a:cubicBezTo>
                  <a:cubicBezTo>
                    <a:pt x="191" y="38"/>
                    <a:pt x="180" y="34"/>
                    <a:pt x="172" y="26"/>
                  </a:cubicBezTo>
                  <a:cubicBezTo>
                    <a:pt x="161" y="19"/>
                    <a:pt x="150" y="8"/>
                    <a:pt x="135" y="8"/>
                  </a:cubicBezTo>
                  <a:cubicBezTo>
                    <a:pt x="128" y="8"/>
                    <a:pt x="124" y="8"/>
                    <a:pt x="116" y="12"/>
                  </a:cubicBezTo>
                  <a:cubicBezTo>
                    <a:pt x="138" y="23"/>
                    <a:pt x="146" y="41"/>
                    <a:pt x="154" y="60"/>
                  </a:cubicBezTo>
                  <a:cubicBezTo>
                    <a:pt x="161" y="64"/>
                    <a:pt x="180" y="60"/>
                    <a:pt x="180" y="79"/>
                  </a:cubicBezTo>
                  <a:cubicBezTo>
                    <a:pt x="183" y="90"/>
                    <a:pt x="172" y="93"/>
                    <a:pt x="165" y="98"/>
                  </a:cubicBezTo>
                  <a:cubicBezTo>
                    <a:pt x="150" y="102"/>
                    <a:pt x="138" y="105"/>
                    <a:pt x="128" y="109"/>
                  </a:cubicBezTo>
                  <a:cubicBezTo>
                    <a:pt x="120" y="112"/>
                    <a:pt x="116" y="112"/>
                    <a:pt x="109" y="112"/>
                  </a:cubicBezTo>
                  <a:cubicBezTo>
                    <a:pt x="102" y="112"/>
                    <a:pt x="94" y="109"/>
                    <a:pt x="86" y="102"/>
                  </a:cubicBezTo>
                  <a:cubicBezTo>
                    <a:pt x="71" y="83"/>
                    <a:pt x="90" y="71"/>
                    <a:pt x="98" y="57"/>
                  </a:cubicBezTo>
                  <a:cubicBezTo>
                    <a:pt x="94" y="53"/>
                    <a:pt x="90" y="49"/>
                    <a:pt x="86" y="45"/>
                  </a:cubicBezTo>
                  <a:cubicBezTo>
                    <a:pt x="76" y="41"/>
                    <a:pt x="67" y="38"/>
                    <a:pt x="57" y="38"/>
                  </a:cubicBezTo>
                  <a:cubicBezTo>
                    <a:pt x="38" y="38"/>
                    <a:pt x="23" y="53"/>
                    <a:pt x="12" y="83"/>
                  </a:cubicBezTo>
                  <a:cubicBezTo>
                    <a:pt x="4" y="105"/>
                    <a:pt x="4" y="131"/>
                    <a:pt x="0" y="154"/>
                  </a:cubicBezTo>
                  <a:cubicBezTo>
                    <a:pt x="15" y="161"/>
                    <a:pt x="26" y="169"/>
                    <a:pt x="41" y="169"/>
                  </a:cubicBezTo>
                  <a:cubicBezTo>
                    <a:pt x="49" y="169"/>
                    <a:pt x="60" y="165"/>
                    <a:pt x="67" y="154"/>
                  </a:cubicBezTo>
                  <a:cubicBezTo>
                    <a:pt x="76" y="146"/>
                    <a:pt x="86" y="138"/>
                    <a:pt x="98" y="138"/>
                  </a:cubicBezTo>
                  <a:cubicBezTo>
                    <a:pt x="102" y="138"/>
                    <a:pt x="105" y="143"/>
                    <a:pt x="109" y="143"/>
                  </a:cubicBezTo>
                  <a:cubicBezTo>
                    <a:pt x="124" y="154"/>
                    <a:pt x="135" y="157"/>
                    <a:pt x="143" y="157"/>
                  </a:cubicBezTo>
                  <a:cubicBezTo>
                    <a:pt x="169" y="157"/>
                    <a:pt x="183" y="131"/>
                    <a:pt x="198" y="109"/>
                  </a:cubicBezTo>
                  <a:lnTo>
                    <a:pt x="198" y="109"/>
                  </a:lnTo>
                  <a:cubicBezTo>
                    <a:pt x="198" y="154"/>
                    <a:pt x="188" y="195"/>
                    <a:pt x="195" y="243"/>
                  </a:cubicBezTo>
                  <a:cubicBezTo>
                    <a:pt x="176" y="221"/>
                    <a:pt x="154" y="202"/>
                    <a:pt x="131" y="183"/>
                  </a:cubicBezTo>
                  <a:lnTo>
                    <a:pt x="131" y="183"/>
                  </a:lnTo>
                  <a:cubicBezTo>
                    <a:pt x="109" y="210"/>
                    <a:pt x="154" y="243"/>
                    <a:pt x="124" y="269"/>
                  </a:cubicBezTo>
                  <a:cubicBezTo>
                    <a:pt x="161" y="285"/>
                    <a:pt x="169" y="311"/>
                    <a:pt x="138" y="345"/>
                  </a:cubicBezTo>
                  <a:cubicBezTo>
                    <a:pt x="150" y="352"/>
                    <a:pt x="157" y="359"/>
                    <a:pt x="165" y="367"/>
                  </a:cubicBezTo>
                  <a:lnTo>
                    <a:pt x="172" y="367"/>
                  </a:lnTo>
                  <a:cubicBezTo>
                    <a:pt x="198" y="367"/>
                    <a:pt x="188" y="337"/>
                    <a:pt x="198" y="326"/>
                  </a:cubicBezTo>
                  <a:cubicBezTo>
                    <a:pt x="210" y="314"/>
                    <a:pt x="202" y="292"/>
                    <a:pt x="228" y="288"/>
                  </a:cubicBezTo>
                  <a:cubicBezTo>
                    <a:pt x="269" y="285"/>
                    <a:pt x="314" y="266"/>
                    <a:pt x="300" y="221"/>
                  </a:cubicBezTo>
                  <a:cubicBezTo>
                    <a:pt x="288" y="183"/>
                    <a:pt x="307" y="135"/>
                    <a:pt x="281" y="112"/>
                  </a:cubicBezTo>
                  <a:cubicBezTo>
                    <a:pt x="247" y="83"/>
                    <a:pt x="247" y="45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2" name="Google Shape;20672;p14"/>
            <p:cNvSpPr/>
            <p:nvPr/>
          </p:nvSpPr>
          <p:spPr>
            <a:xfrm>
              <a:off x="-5021911" y="-59115"/>
              <a:ext cx="15041" cy="16426"/>
            </a:xfrm>
            <a:custGeom>
              <a:avLst/>
              <a:gdLst/>
              <a:ahLst/>
              <a:cxnLst/>
              <a:rect l="l" t="t" r="r" b="b"/>
              <a:pathLst>
                <a:path w="315" h="344" extrusionOk="0">
                  <a:moveTo>
                    <a:pt x="132" y="0"/>
                  </a:moveTo>
                  <a:cubicBezTo>
                    <a:pt x="128" y="4"/>
                    <a:pt x="117" y="4"/>
                    <a:pt x="113" y="7"/>
                  </a:cubicBezTo>
                  <a:cubicBezTo>
                    <a:pt x="91" y="79"/>
                    <a:pt x="54" y="142"/>
                    <a:pt x="16" y="206"/>
                  </a:cubicBezTo>
                  <a:cubicBezTo>
                    <a:pt x="5" y="228"/>
                    <a:pt x="1" y="251"/>
                    <a:pt x="20" y="269"/>
                  </a:cubicBezTo>
                  <a:cubicBezTo>
                    <a:pt x="28" y="266"/>
                    <a:pt x="39" y="266"/>
                    <a:pt x="50" y="262"/>
                  </a:cubicBezTo>
                  <a:cubicBezTo>
                    <a:pt x="57" y="259"/>
                    <a:pt x="68" y="259"/>
                    <a:pt x="76" y="259"/>
                  </a:cubicBezTo>
                  <a:cubicBezTo>
                    <a:pt x="95" y="259"/>
                    <a:pt x="109" y="269"/>
                    <a:pt x="109" y="299"/>
                  </a:cubicBezTo>
                  <a:cubicBezTo>
                    <a:pt x="113" y="314"/>
                    <a:pt x="128" y="329"/>
                    <a:pt x="140" y="344"/>
                  </a:cubicBezTo>
                  <a:cubicBezTo>
                    <a:pt x="158" y="326"/>
                    <a:pt x="188" y="326"/>
                    <a:pt x="192" y="285"/>
                  </a:cubicBezTo>
                  <a:cubicBezTo>
                    <a:pt x="192" y="243"/>
                    <a:pt x="225" y="214"/>
                    <a:pt x="266" y="198"/>
                  </a:cubicBezTo>
                  <a:cubicBezTo>
                    <a:pt x="274" y="195"/>
                    <a:pt x="285" y="191"/>
                    <a:pt x="292" y="187"/>
                  </a:cubicBezTo>
                  <a:cubicBezTo>
                    <a:pt x="300" y="176"/>
                    <a:pt x="308" y="164"/>
                    <a:pt x="315" y="157"/>
                  </a:cubicBezTo>
                  <a:lnTo>
                    <a:pt x="315" y="150"/>
                  </a:lnTo>
                  <a:cubicBezTo>
                    <a:pt x="304" y="146"/>
                    <a:pt x="292" y="146"/>
                    <a:pt x="282" y="142"/>
                  </a:cubicBezTo>
                  <a:cubicBezTo>
                    <a:pt x="270" y="131"/>
                    <a:pt x="263" y="124"/>
                    <a:pt x="256" y="124"/>
                  </a:cubicBezTo>
                  <a:cubicBezTo>
                    <a:pt x="240" y="124"/>
                    <a:pt x="244" y="169"/>
                    <a:pt x="225" y="169"/>
                  </a:cubicBezTo>
                  <a:cubicBezTo>
                    <a:pt x="211" y="146"/>
                    <a:pt x="225" y="124"/>
                    <a:pt x="233" y="102"/>
                  </a:cubicBezTo>
                  <a:cubicBezTo>
                    <a:pt x="237" y="86"/>
                    <a:pt x="230" y="75"/>
                    <a:pt x="211" y="75"/>
                  </a:cubicBezTo>
                  <a:cubicBezTo>
                    <a:pt x="199" y="75"/>
                    <a:pt x="196" y="86"/>
                    <a:pt x="196" y="94"/>
                  </a:cubicBezTo>
                  <a:cubicBezTo>
                    <a:pt x="192" y="128"/>
                    <a:pt x="185" y="169"/>
                    <a:pt x="166" y="169"/>
                  </a:cubicBezTo>
                  <a:cubicBezTo>
                    <a:pt x="166" y="169"/>
                    <a:pt x="162" y="169"/>
                    <a:pt x="162" y="164"/>
                  </a:cubicBezTo>
                  <a:cubicBezTo>
                    <a:pt x="125" y="154"/>
                    <a:pt x="166" y="124"/>
                    <a:pt x="166" y="102"/>
                  </a:cubicBezTo>
                  <a:cubicBezTo>
                    <a:pt x="166" y="79"/>
                    <a:pt x="192" y="49"/>
                    <a:pt x="158" y="26"/>
                  </a:cubicBezTo>
                  <a:cubicBezTo>
                    <a:pt x="151" y="19"/>
                    <a:pt x="143" y="12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3" name="Google Shape;20673;p14"/>
            <p:cNvSpPr/>
            <p:nvPr/>
          </p:nvSpPr>
          <p:spPr>
            <a:xfrm>
              <a:off x="-5176621" y="258614"/>
              <a:ext cx="19482" cy="12176"/>
            </a:xfrm>
            <a:custGeom>
              <a:avLst/>
              <a:gdLst/>
              <a:ahLst/>
              <a:cxnLst/>
              <a:rect l="l" t="t" r="r" b="b"/>
              <a:pathLst>
                <a:path w="408" h="255" extrusionOk="0">
                  <a:moveTo>
                    <a:pt x="340" y="0"/>
                  </a:moveTo>
                  <a:cubicBezTo>
                    <a:pt x="299" y="8"/>
                    <a:pt x="280" y="45"/>
                    <a:pt x="251" y="68"/>
                  </a:cubicBezTo>
                  <a:cubicBezTo>
                    <a:pt x="266" y="82"/>
                    <a:pt x="311" y="71"/>
                    <a:pt x="299" y="116"/>
                  </a:cubicBezTo>
                  <a:lnTo>
                    <a:pt x="295" y="116"/>
                  </a:lnTo>
                  <a:cubicBezTo>
                    <a:pt x="285" y="116"/>
                    <a:pt x="273" y="123"/>
                    <a:pt x="266" y="131"/>
                  </a:cubicBezTo>
                  <a:cubicBezTo>
                    <a:pt x="258" y="139"/>
                    <a:pt x="251" y="146"/>
                    <a:pt x="240" y="146"/>
                  </a:cubicBezTo>
                  <a:cubicBezTo>
                    <a:pt x="235" y="146"/>
                    <a:pt x="232" y="142"/>
                    <a:pt x="228" y="142"/>
                  </a:cubicBezTo>
                  <a:cubicBezTo>
                    <a:pt x="221" y="139"/>
                    <a:pt x="213" y="135"/>
                    <a:pt x="206" y="135"/>
                  </a:cubicBezTo>
                  <a:cubicBezTo>
                    <a:pt x="202" y="135"/>
                    <a:pt x="195" y="139"/>
                    <a:pt x="187" y="139"/>
                  </a:cubicBezTo>
                  <a:cubicBezTo>
                    <a:pt x="183" y="139"/>
                    <a:pt x="176" y="142"/>
                    <a:pt x="168" y="142"/>
                  </a:cubicBezTo>
                  <a:cubicBezTo>
                    <a:pt x="168" y="142"/>
                    <a:pt x="164" y="142"/>
                    <a:pt x="161" y="139"/>
                  </a:cubicBezTo>
                  <a:cubicBezTo>
                    <a:pt x="176" y="104"/>
                    <a:pt x="202" y="82"/>
                    <a:pt x="240" y="75"/>
                  </a:cubicBezTo>
                  <a:cubicBezTo>
                    <a:pt x="225" y="68"/>
                    <a:pt x="221" y="49"/>
                    <a:pt x="213" y="34"/>
                  </a:cubicBezTo>
                  <a:cubicBezTo>
                    <a:pt x="206" y="45"/>
                    <a:pt x="199" y="49"/>
                    <a:pt x="191" y="49"/>
                  </a:cubicBezTo>
                  <a:cubicBezTo>
                    <a:pt x="180" y="49"/>
                    <a:pt x="168" y="37"/>
                    <a:pt x="157" y="30"/>
                  </a:cubicBezTo>
                  <a:cubicBezTo>
                    <a:pt x="146" y="42"/>
                    <a:pt x="135" y="45"/>
                    <a:pt x="123" y="45"/>
                  </a:cubicBezTo>
                  <a:cubicBezTo>
                    <a:pt x="105" y="45"/>
                    <a:pt x="83" y="30"/>
                    <a:pt x="64" y="30"/>
                  </a:cubicBezTo>
                  <a:cubicBezTo>
                    <a:pt x="64" y="30"/>
                    <a:pt x="60" y="30"/>
                    <a:pt x="60" y="26"/>
                  </a:cubicBezTo>
                  <a:cubicBezTo>
                    <a:pt x="60" y="30"/>
                    <a:pt x="56" y="30"/>
                    <a:pt x="56" y="30"/>
                  </a:cubicBezTo>
                  <a:cubicBezTo>
                    <a:pt x="56" y="49"/>
                    <a:pt x="64" y="68"/>
                    <a:pt x="34" y="68"/>
                  </a:cubicBezTo>
                  <a:cubicBezTo>
                    <a:pt x="0" y="71"/>
                    <a:pt x="4" y="82"/>
                    <a:pt x="26" y="97"/>
                  </a:cubicBezTo>
                  <a:cubicBezTo>
                    <a:pt x="38" y="101"/>
                    <a:pt x="42" y="109"/>
                    <a:pt x="45" y="120"/>
                  </a:cubicBezTo>
                  <a:cubicBezTo>
                    <a:pt x="64" y="113"/>
                    <a:pt x="78" y="104"/>
                    <a:pt x="97" y="94"/>
                  </a:cubicBezTo>
                  <a:lnTo>
                    <a:pt x="97" y="94"/>
                  </a:lnTo>
                  <a:cubicBezTo>
                    <a:pt x="78" y="123"/>
                    <a:pt x="71" y="157"/>
                    <a:pt x="42" y="172"/>
                  </a:cubicBezTo>
                  <a:cubicBezTo>
                    <a:pt x="45" y="191"/>
                    <a:pt x="49" y="209"/>
                    <a:pt x="56" y="228"/>
                  </a:cubicBezTo>
                  <a:cubicBezTo>
                    <a:pt x="64" y="221"/>
                    <a:pt x="75" y="221"/>
                    <a:pt x="78" y="206"/>
                  </a:cubicBezTo>
                  <a:cubicBezTo>
                    <a:pt x="86" y="172"/>
                    <a:pt x="94" y="157"/>
                    <a:pt x="105" y="157"/>
                  </a:cubicBezTo>
                  <a:cubicBezTo>
                    <a:pt x="116" y="157"/>
                    <a:pt x="131" y="168"/>
                    <a:pt x="154" y="183"/>
                  </a:cubicBezTo>
                  <a:cubicBezTo>
                    <a:pt x="164" y="194"/>
                    <a:pt x="176" y="202"/>
                    <a:pt x="187" y="202"/>
                  </a:cubicBezTo>
                  <a:cubicBezTo>
                    <a:pt x="195" y="202"/>
                    <a:pt x="199" y="202"/>
                    <a:pt x="206" y="199"/>
                  </a:cubicBezTo>
                  <a:cubicBezTo>
                    <a:pt x="213" y="194"/>
                    <a:pt x="217" y="194"/>
                    <a:pt x="225" y="194"/>
                  </a:cubicBezTo>
                  <a:cubicBezTo>
                    <a:pt x="235" y="194"/>
                    <a:pt x="243" y="199"/>
                    <a:pt x="254" y="206"/>
                  </a:cubicBezTo>
                  <a:cubicBezTo>
                    <a:pt x="266" y="221"/>
                    <a:pt x="254" y="247"/>
                    <a:pt x="280" y="254"/>
                  </a:cubicBezTo>
                  <a:cubicBezTo>
                    <a:pt x="285" y="254"/>
                    <a:pt x="292" y="251"/>
                    <a:pt x="292" y="247"/>
                  </a:cubicBezTo>
                  <a:cubicBezTo>
                    <a:pt x="292" y="209"/>
                    <a:pt x="292" y="194"/>
                    <a:pt x="307" y="194"/>
                  </a:cubicBezTo>
                  <a:cubicBezTo>
                    <a:pt x="318" y="194"/>
                    <a:pt x="333" y="202"/>
                    <a:pt x="363" y="213"/>
                  </a:cubicBezTo>
                  <a:cubicBezTo>
                    <a:pt x="408" y="176"/>
                    <a:pt x="408" y="176"/>
                    <a:pt x="370" y="139"/>
                  </a:cubicBezTo>
                  <a:cubicBezTo>
                    <a:pt x="352" y="109"/>
                    <a:pt x="352" y="109"/>
                    <a:pt x="389" y="60"/>
                  </a:cubicBezTo>
                  <a:lnTo>
                    <a:pt x="385" y="60"/>
                  </a:lnTo>
                  <a:cubicBezTo>
                    <a:pt x="348" y="60"/>
                    <a:pt x="352" y="23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4" name="Google Shape;20674;p14"/>
            <p:cNvSpPr/>
            <p:nvPr/>
          </p:nvSpPr>
          <p:spPr>
            <a:xfrm>
              <a:off x="-4987388" y="114552"/>
              <a:ext cx="14134" cy="19482"/>
            </a:xfrm>
            <a:custGeom>
              <a:avLst/>
              <a:gdLst/>
              <a:ahLst/>
              <a:cxnLst/>
              <a:rect l="l" t="t" r="r" b="b"/>
              <a:pathLst>
                <a:path w="296" h="408" extrusionOk="0">
                  <a:moveTo>
                    <a:pt x="235" y="0"/>
                  </a:moveTo>
                  <a:cubicBezTo>
                    <a:pt x="190" y="12"/>
                    <a:pt x="138" y="8"/>
                    <a:pt x="97" y="45"/>
                  </a:cubicBezTo>
                  <a:cubicBezTo>
                    <a:pt x="116" y="64"/>
                    <a:pt x="142" y="53"/>
                    <a:pt x="164" y="60"/>
                  </a:cubicBezTo>
                  <a:cubicBezTo>
                    <a:pt x="153" y="83"/>
                    <a:pt x="142" y="90"/>
                    <a:pt x="130" y="90"/>
                  </a:cubicBezTo>
                  <a:cubicBezTo>
                    <a:pt x="116" y="90"/>
                    <a:pt x="104" y="71"/>
                    <a:pt x="90" y="57"/>
                  </a:cubicBezTo>
                  <a:cubicBezTo>
                    <a:pt x="56" y="109"/>
                    <a:pt x="0" y="161"/>
                    <a:pt x="26" y="221"/>
                  </a:cubicBezTo>
                  <a:cubicBezTo>
                    <a:pt x="56" y="281"/>
                    <a:pt x="67" y="345"/>
                    <a:pt x="85" y="408"/>
                  </a:cubicBezTo>
                  <a:cubicBezTo>
                    <a:pt x="108" y="397"/>
                    <a:pt x="127" y="390"/>
                    <a:pt x="145" y="382"/>
                  </a:cubicBezTo>
                  <a:cubicBezTo>
                    <a:pt x="171" y="326"/>
                    <a:pt x="119" y="288"/>
                    <a:pt x="119" y="240"/>
                  </a:cubicBezTo>
                  <a:cubicBezTo>
                    <a:pt x="112" y="210"/>
                    <a:pt x="93" y="180"/>
                    <a:pt x="127" y="154"/>
                  </a:cubicBezTo>
                  <a:cubicBezTo>
                    <a:pt x="149" y="157"/>
                    <a:pt x="161" y="176"/>
                    <a:pt x="179" y="191"/>
                  </a:cubicBezTo>
                  <a:lnTo>
                    <a:pt x="190" y="191"/>
                  </a:lnTo>
                  <a:cubicBezTo>
                    <a:pt x="194" y="191"/>
                    <a:pt x="202" y="191"/>
                    <a:pt x="209" y="188"/>
                  </a:cubicBezTo>
                  <a:lnTo>
                    <a:pt x="228" y="188"/>
                  </a:lnTo>
                  <a:cubicBezTo>
                    <a:pt x="242" y="188"/>
                    <a:pt x="250" y="195"/>
                    <a:pt x="250" y="225"/>
                  </a:cubicBezTo>
                  <a:cubicBezTo>
                    <a:pt x="265" y="225"/>
                    <a:pt x="280" y="221"/>
                    <a:pt x="295" y="221"/>
                  </a:cubicBezTo>
                  <a:cubicBezTo>
                    <a:pt x="287" y="191"/>
                    <a:pt x="280" y="165"/>
                    <a:pt x="284" y="135"/>
                  </a:cubicBezTo>
                  <a:cubicBezTo>
                    <a:pt x="276" y="135"/>
                    <a:pt x="269" y="135"/>
                    <a:pt x="261" y="138"/>
                  </a:cubicBezTo>
                  <a:cubicBezTo>
                    <a:pt x="250" y="147"/>
                    <a:pt x="247" y="157"/>
                    <a:pt x="235" y="165"/>
                  </a:cubicBezTo>
                  <a:cubicBezTo>
                    <a:pt x="231" y="169"/>
                    <a:pt x="224" y="169"/>
                    <a:pt x="216" y="169"/>
                  </a:cubicBezTo>
                  <a:cubicBezTo>
                    <a:pt x="213" y="169"/>
                    <a:pt x="205" y="169"/>
                    <a:pt x="202" y="161"/>
                  </a:cubicBezTo>
                  <a:cubicBezTo>
                    <a:pt x="190" y="147"/>
                    <a:pt x="205" y="135"/>
                    <a:pt x="216" y="128"/>
                  </a:cubicBezTo>
                  <a:cubicBezTo>
                    <a:pt x="224" y="124"/>
                    <a:pt x="231" y="120"/>
                    <a:pt x="239" y="120"/>
                  </a:cubicBezTo>
                  <a:cubicBezTo>
                    <a:pt x="239" y="102"/>
                    <a:pt x="231" y="98"/>
                    <a:pt x="224" y="98"/>
                  </a:cubicBezTo>
                  <a:lnTo>
                    <a:pt x="205" y="98"/>
                  </a:lnTo>
                  <a:cubicBezTo>
                    <a:pt x="197" y="98"/>
                    <a:pt x="194" y="98"/>
                    <a:pt x="190" y="90"/>
                  </a:cubicBezTo>
                  <a:cubicBezTo>
                    <a:pt x="194" y="68"/>
                    <a:pt x="224" y="71"/>
                    <a:pt x="231" y="53"/>
                  </a:cubicBezTo>
                  <a:cubicBezTo>
                    <a:pt x="235" y="49"/>
                    <a:pt x="235" y="45"/>
                    <a:pt x="239" y="42"/>
                  </a:cubicBezTo>
                  <a:cubicBezTo>
                    <a:pt x="239" y="26"/>
                    <a:pt x="239" y="16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5" name="Google Shape;20675;p14"/>
            <p:cNvSpPr/>
            <p:nvPr/>
          </p:nvSpPr>
          <p:spPr>
            <a:xfrm>
              <a:off x="-5174807" y="248061"/>
              <a:ext cx="21249" cy="14134"/>
            </a:xfrm>
            <a:custGeom>
              <a:avLst/>
              <a:gdLst/>
              <a:ahLst/>
              <a:cxnLst/>
              <a:rect l="l" t="t" r="r" b="b"/>
              <a:pathLst>
                <a:path w="445" h="296" extrusionOk="0">
                  <a:moveTo>
                    <a:pt x="239" y="1"/>
                  </a:moveTo>
                  <a:cubicBezTo>
                    <a:pt x="235" y="1"/>
                    <a:pt x="228" y="1"/>
                    <a:pt x="224" y="8"/>
                  </a:cubicBezTo>
                  <a:cubicBezTo>
                    <a:pt x="179" y="49"/>
                    <a:pt x="126" y="64"/>
                    <a:pt x="71" y="68"/>
                  </a:cubicBezTo>
                  <a:cubicBezTo>
                    <a:pt x="67" y="75"/>
                    <a:pt x="63" y="83"/>
                    <a:pt x="59" y="90"/>
                  </a:cubicBezTo>
                  <a:cubicBezTo>
                    <a:pt x="67" y="101"/>
                    <a:pt x="85" y="109"/>
                    <a:pt x="82" y="128"/>
                  </a:cubicBezTo>
                  <a:cubicBezTo>
                    <a:pt x="67" y="168"/>
                    <a:pt x="37" y="187"/>
                    <a:pt x="4" y="199"/>
                  </a:cubicBezTo>
                  <a:lnTo>
                    <a:pt x="0" y="199"/>
                  </a:lnTo>
                  <a:cubicBezTo>
                    <a:pt x="7" y="213"/>
                    <a:pt x="14" y="218"/>
                    <a:pt x="26" y="218"/>
                  </a:cubicBezTo>
                  <a:cubicBezTo>
                    <a:pt x="30" y="218"/>
                    <a:pt x="37" y="213"/>
                    <a:pt x="40" y="213"/>
                  </a:cubicBezTo>
                  <a:cubicBezTo>
                    <a:pt x="48" y="210"/>
                    <a:pt x="56" y="210"/>
                    <a:pt x="59" y="210"/>
                  </a:cubicBezTo>
                  <a:cubicBezTo>
                    <a:pt x="63" y="210"/>
                    <a:pt x="67" y="210"/>
                    <a:pt x="71" y="213"/>
                  </a:cubicBezTo>
                  <a:lnTo>
                    <a:pt x="78" y="213"/>
                  </a:lnTo>
                  <a:cubicBezTo>
                    <a:pt x="90" y="213"/>
                    <a:pt x="97" y="206"/>
                    <a:pt x="104" y="199"/>
                  </a:cubicBezTo>
                  <a:cubicBezTo>
                    <a:pt x="119" y="139"/>
                    <a:pt x="171" y="142"/>
                    <a:pt x="216" y="132"/>
                  </a:cubicBezTo>
                  <a:cubicBezTo>
                    <a:pt x="224" y="132"/>
                    <a:pt x="231" y="124"/>
                    <a:pt x="239" y="124"/>
                  </a:cubicBezTo>
                  <a:cubicBezTo>
                    <a:pt x="247" y="124"/>
                    <a:pt x="250" y="128"/>
                    <a:pt x="247" y="139"/>
                  </a:cubicBezTo>
                  <a:cubicBezTo>
                    <a:pt x="247" y="165"/>
                    <a:pt x="242" y="199"/>
                    <a:pt x="202" y="199"/>
                  </a:cubicBezTo>
                  <a:cubicBezTo>
                    <a:pt x="205" y="225"/>
                    <a:pt x="209" y="247"/>
                    <a:pt x="175" y="255"/>
                  </a:cubicBezTo>
                  <a:cubicBezTo>
                    <a:pt x="183" y="270"/>
                    <a:pt x="187" y="289"/>
                    <a:pt x="202" y="296"/>
                  </a:cubicBezTo>
                  <a:cubicBezTo>
                    <a:pt x="205" y="292"/>
                    <a:pt x="209" y="289"/>
                    <a:pt x="213" y="289"/>
                  </a:cubicBezTo>
                  <a:cubicBezTo>
                    <a:pt x="242" y="266"/>
                    <a:pt x="261" y="229"/>
                    <a:pt x="302" y="221"/>
                  </a:cubicBezTo>
                  <a:cubicBezTo>
                    <a:pt x="310" y="195"/>
                    <a:pt x="321" y="180"/>
                    <a:pt x="332" y="180"/>
                  </a:cubicBezTo>
                  <a:cubicBezTo>
                    <a:pt x="344" y="180"/>
                    <a:pt x="354" y="191"/>
                    <a:pt x="366" y="210"/>
                  </a:cubicBezTo>
                  <a:cubicBezTo>
                    <a:pt x="373" y="225"/>
                    <a:pt x="385" y="240"/>
                    <a:pt x="392" y="255"/>
                  </a:cubicBezTo>
                  <a:cubicBezTo>
                    <a:pt x="396" y="258"/>
                    <a:pt x="399" y="263"/>
                    <a:pt x="407" y="263"/>
                  </a:cubicBezTo>
                  <a:cubicBezTo>
                    <a:pt x="407" y="240"/>
                    <a:pt x="418" y="221"/>
                    <a:pt x="444" y="195"/>
                  </a:cubicBezTo>
                  <a:cubicBezTo>
                    <a:pt x="441" y="191"/>
                    <a:pt x="437" y="187"/>
                    <a:pt x="437" y="187"/>
                  </a:cubicBezTo>
                  <a:lnTo>
                    <a:pt x="414" y="187"/>
                  </a:lnTo>
                  <a:cubicBezTo>
                    <a:pt x="377" y="187"/>
                    <a:pt x="366" y="158"/>
                    <a:pt x="359" y="128"/>
                  </a:cubicBezTo>
                  <a:cubicBezTo>
                    <a:pt x="351" y="128"/>
                    <a:pt x="344" y="132"/>
                    <a:pt x="336" y="132"/>
                  </a:cubicBezTo>
                  <a:cubicBezTo>
                    <a:pt x="318" y="132"/>
                    <a:pt x="310" y="116"/>
                    <a:pt x="310" y="87"/>
                  </a:cubicBezTo>
                  <a:cubicBezTo>
                    <a:pt x="302" y="90"/>
                    <a:pt x="292" y="90"/>
                    <a:pt x="284" y="90"/>
                  </a:cubicBezTo>
                  <a:cubicBezTo>
                    <a:pt x="269" y="90"/>
                    <a:pt x="257" y="83"/>
                    <a:pt x="261" y="53"/>
                  </a:cubicBezTo>
                  <a:cubicBezTo>
                    <a:pt x="261" y="38"/>
                    <a:pt x="257" y="20"/>
                    <a:pt x="257" y="4"/>
                  </a:cubicBezTo>
                  <a:cubicBezTo>
                    <a:pt x="250" y="1"/>
                    <a:pt x="247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6" name="Google Shape;20676;p14"/>
            <p:cNvSpPr/>
            <p:nvPr/>
          </p:nvSpPr>
          <p:spPr>
            <a:xfrm>
              <a:off x="-5107909" y="26214"/>
              <a:ext cx="16665" cy="13418"/>
            </a:xfrm>
            <a:custGeom>
              <a:avLst/>
              <a:gdLst/>
              <a:ahLst/>
              <a:cxnLst/>
              <a:rect l="l" t="t" r="r" b="b"/>
              <a:pathLst>
                <a:path w="349" h="281" extrusionOk="0">
                  <a:moveTo>
                    <a:pt x="90" y="78"/>
                  </a:moveTo>
                  <a:lnTo>
                    <a:pt x="90" y="78"/>
                  </a:lnTo>
                  <a:cubicBezTo>
                    <a:pt x="97" y="109"/>
                    <a:pt x="105" y="135"/>
                    <a:pt x="94" y="176"/>
                  </a:cubicBezTo>
                  <a:cubicBezTo>
                    <a:pt x="71" y="139"/>
                    <a:pt x="60" y="109"/>
                    <a:pt x="90" y="78"/>
                  </a:cubicBezTo>
                  <a:close/>
                  <a:moveTo>
                    <a:pt x="135" y="0"/>
                  </a:moveTo>
                  <a:cubicBezTo>
                    <a:pt x="128" y="11"/>
                    <a:pt x="112" y="23"/>
                    <a:pt x="116" y="37"/>
                  </a:cubicBezTo>
                  <a:cubicBezTo>
                    <a:pt x="128" y="68"/>
                    <a:pt x="105" y="71"/>
                    <a:pt x="90" y="78"/>
                  </a:cubicBezTo>
                  <a:lnTo>
                    <a:pt x="83" y="78"/>
                  </a:lnTo>
                  <a:cubicBezTo>
                    <a:pt x="64" y="78"/>
                    <a:pt x="49" y="90"/>
                    <a:pt x="34" y="97"/>
                  </a:cubicBezTo>
                  <a:cubicBezTo>
                    <a:pt x="23" y="116"/>
                    <a:pt x="0" y="127"/>
                    <a:pt x="8" y="154"/>
                  </a:cubicBezTo>
                  <a:cubicBezTo>
                    <a:pt x="8" y="154"/>
                    <a:pt x="12" y="149"/>
                    <a:pt x="16" y="146"/>
                  </a:cubicBezTo>
                  <a:cubicBezTo>
                    <a:pt x="19" y="142"/>
                    <a:pt x="23" y="142"/>
                    <a:pt x="23" y="142"/>
                  </a:cubicBezTo>
                  <a:cubicBezTo>
                    <a:pt x="26" y="142"/>
                    <a:pt x="30" y="146"/>
                    <a:pt x="30" y="157"/>
                  </a:cubicBezTo>
                  <a:cubicBezTo>
                    <a:pt x="30" y="176"/>
                    <a:pt x="23" y="194"/>
                    <a:pt x="4" y="209"/>
                  </a:cubicBezTo>
                  <a:cubicBezTo>
                    <a:pt x="49" y="243"/>
                    <a:pt x="90" y="280"/>
                    <a:pt x="150" y="280"/>
                  </a:cubicBezTo>
                  <a:lnTo>
                    <a:pt x="165" y="280"/>
                  </a:lnTo>
                  <a:cubicBezTo>
                    <a:pt x="150" y="266"/>
                    <a:pt x="131" y="251"/>
                    <a:pt x="116" y="239"/>
                  </a:cubicBezTo>
                  <a:cubicBezTo>
                    <a:pt x="124" y="217"/>
                    <a:pt x="147" y="225"/>
                    <a:pt x="157" y="213"/>
                  </a:cubicBezTo>
                  <a:cubicBezTo>
                    <a:pt x="154" y="202"/>
                    <a:pt x="150" y="191"/>
                    <a:pt x="142" y="187"/>
                  </a:cubicBezTo>
                  <a:cubicBezTo>
                    <a:pt x="97" y="161"/>
                    <a:pt x="131" y="146"/>
                    <a:pt x="154" y="135"/>
                  </a:cubicBezTo>
                  <a:cubicBezTo>
                    <a:pt x="161" y="131"/>
                    <a:pt x="173" y="131"/>
                    <a:pt x="187" y="131"/>
                  </a:cubicBezTo>
                  <a:lnTo>
                    <a:pt x="236" y="131"/>
                  </a:lnTo>
                  <a:cubicBezTo>
                    <a:pt x="236" y="154"/>
                    <a:pt x="217" y="161"/>
                    <a:pt x="209" y="176"/>
                  </a:cubicBezTo>
                  <a:cubicBezTo>
                    <a:pt x="221" y="183"/>
                    <a:pt x="236" y="194"/>
                    <a:pt x="247" y="206"/>
                  </a:cubicBezTo>
                  <a:cubicBezTo>
                    <a:pt x="266" y="191"/>
                    <a:pt x="277" y="183"/>
                    <a:pt x="285" y="183"/>
                  </a:cubicBezTo>
                  <a:cubicBezTo>
                    <a:pt x="299" y="183"/>
                    <a:pt x="311" y="199"/>
                    <a:pt x="326" y="232"/>
                  </a:cubicBezTo>
                  <a:cubicBezTo>
                    <a:pt x="330" y="232"/>
                    <a:pt x="333" y="235"/>
                    <a:pt x="337" y="239"/>
                  </a:cubicBezTo>
                  <a:cubicBezTo>
                    <a:pt x="340" y="235"/>
                    <a:pt x="344" y="232"/>
                    <a:pt x="348" y="228"/>
                  </a:cubicBezTo>
                  <a:cubicBezTo>
                    <a:pt x="337" y="202"/>
                    <a:pt x="340" y="168"/>
                    <a:pt x="337" y="139"/>
                  </a:cubicBezTo>
                  <a:cubicBezTo>
                    <a:pt x="314" y="131"/>
                    <a:pt x="285" y="139"/>
                    <a:pt x="277" y="112"/>
                  </a:cubicBezTo>
                  <a:cubicBezTo>
                    <a:pt x="266" y="30"/>
                    <a:pt x="202" y="11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7" name="Google Shape;20677;p14"/>
            <p:cNvSpPr/>
            <p:nvPr/>
          </p:nvSpPr>
          <p:spPr>
            <a:xfrm>
              <a:off x="-4991685" y="-177439"/>
              <a:ext cx="13227" cy="12654"/>
            </a:xfrm>
            <a:custGeom>
              <a:avLst/>
              <a:gdLst/>
              <a:ahLst/>
              <a:cxnLst/>
              <a:rect l="l" t="t" r="r" b="b"/>
              <a:pathLst>
                <a:path w="277" h="265" extrusionOk="0">
                  <a:moveTo>
                    <a:pt x="116" y="0"/>
                  </a:moveTo>
                  <a:cubicBezTo>
                    <a:pt x="101" y="0"/>
                    <a:pt x="86" y="0"/>
                    <a:pt x="71" y="7"/>
                  </a:cubicBezTo>
                  <a:cubicBezTo>
                    <a:pt x="120" y="26"/>
                    <a:pt x="86" y="75"/>
                    <a:pt x="104" y="112"/>
                  </a:cubicBezTo>
                  <a:cubicBezTo>
                    <a:pt x="86" y="94"/>
                    <a:pt x="68" y="90"/>
                    <a:pt x="52" y="90"/>
                  </a:cubicBezTo>
                  <a:cubicBezTo>
                    <a:pt x="34" y="90"/>
                    <a:pt x="15" y="101"/>
                    <a:pt x="0" y="123"/>
                  </a:cubicBezTo>
                  <a:cubicBezTo>
                    <a:pt x="4" y="127"/>
                    <a:pt x="7" y="130"/>
                    <a:pt x="7" y="138"/>
                  </a:cubicBezTo>
                  <a:lnTo>
                    <a:pt x="26" y="138"/>
                  </a:lnTo>
                  <a:cubicBezTo>
                    <a:pt x="37" y="138"/>
                    <a:pt x="49" y="135"/>
                    <a:pt x="63" y="135"/>
                  </a:cubicBezTo>
                  <a:cubicBezTo>
                    <a:pt x="71" y="161"/>
                    <a:pt x="26" y="202"/>
                    <a:pt x="82" y="216"/>
                  </a:cubicBezTo>
                  <a:cubicBezTo>
                    <a:pt x="135" y="206"/>
                    <a:pt x="112" y="168"/>
                    <a:pt x="108" y="138"/>
                  </a:cubicBezTo>
                  <a:lnTo>
                    <a:pt x="112" y="138"/>
                  </a:lnTo>
                  <a:cubicBezTo>
                    <a:pt x="120" y="138"/>
                    <a:pt x="127" y="146"/>
                    <a:pt x="135" y="153"/>
                  </a:cubicBezTo>
                  <a:cubicBezTo>
                    <a:pt x="142" y="157"/>
                    <a:pt x="149" y="164"/>
                    <a:pt x="157" y="164"/>
                  </a:cubicBezTo>
                  <a:cubicBezTo>
                    <a:pt x="164" y="164"/>
                    <a:pt x="172" y="161"/>
                    <a:pt x="183" y="146"/>
                  </a:cubicBezTo>
                  <a:lnTo>
                    <a:pt x="183" y="146"/>
                  </a:lnTo>
                  <a:cubicBezTo>
                    <a:pt x="164" y="209"/>
                    <a:pt x="164" y="209"/>
                    <a:pt x="97" y="247"/>
                  </a:cubicBezTo>
                  <a:cubicBezTo>
                    <a:pt x="104" y="254"/>
                    <a:pt x="112" y="258"/>
                    <a:pt x="120" y="258"/>
                  </a:cubicBezTo>
                  <a:cubicBezTo>
                    <a:pt x="123" y="258"/>
                    <a:pt x="127" y="258"/>
                    <a:pt x="130" y="254"/>
                  </a:cubicBezTo>
                  <a:lnTo>
                    <a:pt x="146" y="254"/>
                  </a:lnTo>
                  <a:cubicBezTo>
                    <a:pt x="153" y="254"/>
                    <a:pt x="161" y="258"/>
                    <a:pt x="168" y="265"/>
                  </a:cubicBezTo>
                  <a:cubicBezTo>
                    <a:pt x="187" y="265"/>
                    <a:pt x="202" y="258"/>
                    <a:pt x="213" y="247"/>
                  </a:cubicBezTo>
                  <a:cubicBezTo>
                    <a:pt x="265" y="206"/>
                    <a:pt x="277" y="130"/>
                    <a:pt x="228" y="37"/>
                  </a:cubicBezTo>
                  <a:cubicBezTo>
                    <a:pt x="217" y="30"/>
                    <a:pt x="206" y="18"/>
                    <a:pt x="191" y="11"/>
                  </a:cubicBezTo>
                  <a:cubicBezTo>
                    <a:pt x="168" y="4"/>
                    <a:pt x="142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8" name="Google Shape;20678;p14"/>
            <p:cNvSpPr/>
            <p:nvPr/>
          </p:nvSpPr>
          <p:spPr>
            <a:xfrm>
              <a:off x="-4988486" y="-20581"/>
              <a:ext cx="14468" cy="13800"/>
            </a:xfrm>
            <a:custGeom>
              <a:avLst/>
              <a:gdLst/>
              <a:ahLst/>
              <a:cxnLst/>
              <a:rect l="l" t="t" r="r" b="b"/>
              <a:pathLst>
                <a:path w="303" h="289" extrusionOk="0">
                  <a:moveTo>
                    <a:pt x="49" y="169"/>
                  </a:moveTo>
                  <a:cubicBezTo>
                    <a:pt x="53" y="169"/>
                    <a:pt x="60" y="169"/>
                    <a:pt x="63" y="173"/>
                  </a:cubicBezTo>
                  <a:cubicBezTo>
                    <a:pt x="79" y="176"/>
                    <a:pt x="79" y="184"/>
                    <a:pt x="71" y="192"/>
                  </a:cubicBezTo>
                  <a:cubicBezTo>
                    <a:pt x="63" y="199"/>
                    <a:pt x="56" y="206"/>
                    <a:pt x="49" y="206"/>
                  </a:cubicBezTo>
                  <a:cubicBezTo>
                    <a:pt x="45" y="206"/>
                    <a:pt x="41" y="206"/>
                    <a:pt x="37" y="203"/>
                  </a:cubicBezTo>
                  <a:cubicBezTo>
                    <a:pt x="30" y="199"/>
                    <a:pt x="30" y="187"/>
                    <a:pt x="34" y="176"/>
                  </a:cubicBezTo>
                  <a:cubicBezTo>
                    <a:pt x="37" y="169"/>
                    <a:pt x="41" y="169"/>
                    <a:pt x="49" y="169"/>
                  </a:cubicBezTo>
                  <a:close/>
                  <a:moveTo>
                    <a:pt x="191" y="1"/>
                  </a:moveTo>
                  <a:cubicBezTo>
                    <a:pt x="161" y="1"/>
                    <a:pt x="142" y="1"/>
                    <a:pt x="127" y="27"/>
                  </a:cubicBezTo>
                  <a:cubicBezTo>
                    <a:pt x="101" y="38"/>
                    <a:pt x="90" y="49"/>
                    <a:pt x="94" y="80"/>
                  </a:cubicBezTo>
                  <a:cubicBezTo>
                    <a:pt x="94" y="102"/>
                    <a:pt x="71" y="116"/>
                    <a:pt x="45" y="128"/>
                  </a:cubicBezTo>
                  <a:cubicBezTo>
                    <a:pt x="30" y="135"/>
                    <a:pt x="23" y="158"/>
                    <a:pt x="11" y="173"/>
                  </a:cubicBezTo>
                  <a:cubicBezTo>
                    <a:pt x="1" y="210"/>
                    <a:pt x="30" y="244"/>
                    <a:pt x="23" y="277"/>
                  </a:cubicBezTo>
                  <a:cubicBezTo>
                    <a:pt x="30" y="285"/>
                    <a:pt x="37" y="289"/>
                    <a:pt x="45" y="289"/>
                  </a:cubicBezTo>
                  <a:cubicBezTo>
                    <a:pt x="53" y="289"/>
                    <a:pt x="56" y="285"/>
                    <a:pt x="60" y="277"/>
                  </a:cubicBezTo>
                  <a:cubicBezTo>
                    <a:pt x="71" y="259"/>
                    <a:pt x="86" y="255"/>
                    <a:pt x="101" y="255"/>
                  </a:cubicBezTo>
                  <a:lnTo>
                    <a:pt x="139" y="255"/>
                  </a:lnTo>
                  <a:cubicBezTo>
                    <a:pt x="146" y="247"/>
                    <a:pt x="153" y="244"/>
                    <a:pt x="165" y="244"/>
                  </a:cubicBezTo>
                  <a:lnTo>
                    <a:pt x="172" y="244"/>
                  </a:lnTo>
                  <a:cubicBezTo>
                    <a:pt x="180" y="247"/>
                    <a:pt x="187" y="247"/>
                    <a:pt x="194" y="247"/>
                  </a:cubicBezTo>
                  <a:cubicBezTo>
                    <a:pt x="198" y="247"/>
                    <a:pt x="202" y="240"/>
                    <a:pt x="202" y="240"/>
                  </a:cubicBezTo>
                  <a:cubicBezTo>
                    <a:pt x="153" y="187"/>
                    <a:pt x="303" y="161"/>
                    <a:pt x="220" y="106"/>
                  </a:cubicBezTo>
                  <a:cubicBezTo>
                    <a:pt x="210" y="80"/>
                    <a:pt x="172" y="61"/>
                    <a:pt x="217" y="27"/>
                  </a:cubicBezTo>
                  <a:cubicBezTo>
                    <a:pt x="236" y="16"/>
                    <a:pt x="206" y="16"/>
                    <a:pt x="202" y="12"/>
                  </a:cubicBezTo>
                  <a:cubicBezTo>
                    <a:pt x="198" y="8"/>
                    <a:pt x="198" y="8"/>
                    <a:pt x="198" y="4"/>
                  </a:cubicBezTo>
                  <a:cubicBezTo>
                    <a:pt x="194" y="4"/>
                    <a:pt x="191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9" name="Google Shape;20679;p14"/>
            <p:cNvSpPr/>
            <p:nvPr/>
          </p:nvSpPr>
          <p:spPr>
            <a:xfrm>
              <a:off x="-4932284" y="127062"/>
              <a:ext cx="14898" cy="12892"/>
            </a:xfrm>
            <a:custGeom>
              <a:avLst/>
              <a:gdLst/>
              <a:ahLst/>
              <a:cxnLst/>
              <a:rect l="l" t="t" r="r" b="b"/>
              <a:pathLst>
                <a:path w="312" h="270" extrusionOk="0">
                  <a:moveTo>
                    <a:pt x="165" y="0"/>
                  </a:moveTo>
                  <a:cubicBezTo>
                    <a:pt x="139" y="0"/>
                    <a:pt x="109" y="11"/>
                    <a:pt x="87" y="30"/>
                  </a:cubicBezTo>
                  <a:cubicBezTo>
                    <a:pt x="113" y="68"/>
                    <a:pt x="106" y="101"/>
                    <a:pt x="68" y="101"/>
                  </a:cubicBezTo>
                  <a:lnTo>
                    <a:pt x="64" y="101"/>
                  </a:lnTo>
                  <a:cubicBezTo>
                    <a:pt x="38" y="101"/>
                    <a:pt x="46" y="83"/>
                    <a:pt x="57" y="68"/>
                  </a:cubicBezTo>
                  <a:cubicBezTo>
                    <a:pt x="53" y="64"/>
                    <a:pt x="46" y="64"/>
                    <a:pt x="42" y="60"/>
                  </a:cubicBezTo>
                  <a:cubicBezTo>
                    <a:pt x="19" y="90"/>
                    <a:pt x="8" y="120"/>
                    <a:pt x="23" y="157"/>
                  </a:cubicBezTo>
                  <a:cubicBezTo>
                    <a:pt x="53" y="183"/>
                    <a:pt x="42" y="206"/>
                    <a:pt x="19" y="232"/>
                  </a:cubicBezTo>
                  <a:cubicBezTo>
                    <a:pt x="12" y="240"/>
                    <a:pt x="4" y="251"/>
                    <a:pt x="1" y="258"/>
                  </a:cubicBezTo>
                  <a:cubicBezTo>
                    <a:pt x="8" y="266"/>
                    <a:pt x="16" y="269"/>
                    <a:pt x="19" y="269"/>
                  </a:cubicBezTo>
                  <a:cubicBezTo>
                    <a:pt x="30" y="269"/>
                    <a:pt x="38" y="262"/>
                    <a:pt x="46" y="247"/>
                  </a:cubicBezTo>
                  <a:cubicBezTo>
                    <a:pt x="49" y="232"/>
                    <a:pt x="49" y="217"/>
                    <a:pt x="61" y="217"/>
                  </a:cubicBezTo>
                  <a:cubicBezTo>
                    <a:pt x="68" y="217"/>
                    <a:pt x="75" y="221"/>
                    <a:pt x="83" y="228"/>
                  </a:cubicBezTo>
                  <a:cubicBezTo>
                    <a:pt x="98" y="240"/>
                    <a:pt x="116" y="251"/>
                    <a:pt x="132" y="266"/>
                  </a:cubicBezTo>
                  <a:cubicBezTo>
                    <a:pt x="161" y="240"/>
                    <a:pt x="98" y="232"/>
                    <a:pt x="120" y="202"/>
                  </a:cubicBezTo>
                  <a:cubicBezTo>
                    <a:pt x="135" y="183"/>
                    <a:pt x="132" y="157"/>
                    <a:pt x="120" y="131"/>
                  </a:cubicBezTo>
                  <a:cubicBezTo>
                    <a:pt x="109" y="109"/>
                    <a:pt x="128" y="90"/>
                    <a:pt x="154" y="86"/>
                  </a:cubicBezTo>
                  <a:cubicBezTo>
                    <a:pt x="176" y="83"/>
                    <a:pt x="187" y="68"/>
                    <a:pt x="206" y="45"/>
                  </a:cubicBezTo>
                  <a:lnTo>
                    <a:pt x="206" y="45"/>
                  </a:lnTo>
                  <a:cubicBezTo>
                    <a:pt x="206" y="83"/>
                    <a:pt x="203" y="116"/>
                    <a:pt x="218" y="146"/>
                  </a:cubicBezTo>
                  <a:cubicBezTo>
                    <a:pt x="199" y="146"/>
                    <a:pt x="192" y="135"/>
                    <a:pt x="184" y="128"/>
                  </a:cubicBezTo>
                  <a:cubicBezTo>
                    <a:pt x="176" y="135"/>
                    <a:pt x="169" y="138"/>
                    <a:pt x="169" y="146"/>
                  </a:cubicBezTo>
                  <a:cubicBezTo>
                    <a:pt x="161" y="187"/>
                    <a:pt x="237" y="150"/>
                    <a:pt x="218" y="195"/>
                  </a:cubicBezTo>
                  <a:cubicBezTo>
                    <a:pt x="210" y="209"/>
                    <a:pt x="206" y="217"/>
                    <a:pt x="210" y="225"/>
                  </a:cubicBezTo>
                  <a:cubicBezTo>
                    <a:pt x="210" y="225"/>
                    <a:pt x="214" y="228"/>
                    <a:pt x="214" y="232"/>
                  </a:cubicBezTo>
                  <a:cubicBezTo>
                    <a:pt x="218" y="233"/>
                    <a:pt x="222" y="233"/>
                    <a:pt x="227" y="233"/>
                  </a:cubicBezTo>
                  <a:cubicBezTo>
                    <a:pt x="231" y="233"/>
                    <a:pt x="235" y="233"/>
                    <a:pt x="239" y="233"/>
                  </a:cubicBezTo>
                  <a:cubicBezTo>
                    <a:pt x="249" y="233"/>
                    <a:pt x="258" y="234"/>
                    <a:pt x="263" y="240"/>
                  </a:cubicBezTo>
                  <a:cubicBezTo>
                    <a:pt x="266" y="243"/>
                    <a:pt x="266" y="243"/>
                    <a:pt x="270" y="243"/>
                  </a:cubicBezTo>
                  <a:cubicBezTo>
                    <a:pt x="273" y="243"/>
                    <a:pt x="281" y="235"/>
                    <a:pt x="281" y="221"/>
                  </a:cubicBezTo>
                  <a:cubicBezTo>
                    <a:pt x="281" y="209"/>
                    <a:pt x="285" y="202"/>
                    <a:pt x="289" y="202"/>
                  </a:cubicBezTo>
                  <a:cubicBezTo>
                    <a:pt x="296" y="202"/>
                    <a:pt x="304" y="209"/>
                    <a:pt x="311" y="213"/>
                  </a:cubicBezTo>
                  <a:cubicBezTo>
                    <a:pt x="299" y="176"/>
                    <a:pt x="281" y="146"/>
                    <a:pt x="273" y="109"/>
                  </a:cubicBezTo>
                  <a:cubicBezTo>
                    <a:pt x="263" y="38"/>
                    <a:pt x="218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0" name="Google Shape;20680;p14"/>
            <p:cNvSpPr/>
            <p:nvPr/>
          </p:nvSpPr>
          <p:spPr>
            <a:xfrm>
              <a:off x="-5047028" y="-60356"/>
              <a:ext cx="18957" cy="13036"/>
            </a:xfrm>
            <a:custGeom>
              <a:avLst/>
              <a:gdLst/>
              <a:ahLst/>
              <a:cxnLst/>
              <a:rect l="l" t="t" r="r" b="b"/>
              <a:pathLst>
                <a:path w="397" h="273" extrusionOk="0">
                  <a:moveTo>
                    <a:pt x="352" y="0"/>
                  </a:moveTo>
                  <a:cubicBezTo>
                    <a:pt x="355" y="4"/>
                    <a:pt x="359" y="7"/>
                    <a:pt x="363" y="11"/>
                  </a:cubicBezTo>
                  <a:cubicBezTo>
                    <a:pt x="370" y="26"/>
                    <a:pt x="366" y="33"/>
                    <a:pt x="355" y="33"/>
                  </a:cubicBezTo>
                  <a:lnTo>
                    <a:pt x="347" y="33"/>
                  </a:lnTo>
                  <a:cubicBezTo>
                    <a:pt x="337" y="30"/>
                    <a:pt x="329" y="26"/>
                    <a:pt x="321" y="26"/>
                  </a:cubicBezTo>
                  <a:lnTo>
                    <a:pt x="311" y="26"/>
                  </a:lnTo>
                  <a:cubicBezTo>
                    <a:pt x="303" y="41"/>
                    <a:pt x="299" y="52"/>
                    <a:pt x="303" y="67"/>
                  </a:cubicBezTo>
                  <a:cubicBezTo>
                    <a:pt x="307" y="93"/>
                    <a:pt x="303" y="101"/>
                    <a:pt x="295" y="101"/>
                  </a:cubicBezTo>
                  <a:cubicBezTo>
                    <a:pt x="288" y="101"/>
                    <a:pt x="273" y="90"/>
                    <a:pt x="262" y="86"/>
                  </a:cubicBezTo>
                  <a:cubicBezTo>
                    <a:pt x="254" y="90"/>
                    <a:pt x="243" y="97"/>
                    <a:pt x="232" y="101"/>
                  </a:cubicBezTo>
                  <a:cubicBezTo>
                    <a:pt x="217" y="116"/>
                    <a:pt x="224" y="157"/>
                    <a:pt x="195" y="157"/>
                  </a:cubicBezTo>
                  <a:cubicBezTo>
                    <a:pt x="187" y="157"/>
                    <a:pt x="180" y="157"/>
                    <a:pt x="172" y="154"/>
                  </a:cubicBezTo>
                  <a:cubicBezTo>
                    <a:pt x="161" y="164"/>
                    <a:pt x="150" y="168"/>
                    <a:pt x="138" y="168"/>
                  </a:cubicBezTo>
                  <a:cubicBezTo>
                    <a:pt x="131" y="168"/>
                    <a:pt x="123" y="168"/>
                    <a:pt x="112" y="161"/>
                  </a:cubicBezTo>
                  <a:cubicBezTo>
                    <a:pt x="101" y="154"/>
                    <a:pt x="86" y="142"/>
                    <a:pt x="97" y="123"/>
                  </a:cubicBezTo>
                  <a:cubicBezTo>
                    <a:pt x="105" y="116"/>
                    <a:pt x="109" y="112"/>
                    <a:pt x="116" y="112"/>
                  </a:cubicBezTo>
                  <a:cubicBezTo>
                    <a:pt x="123" y="112"/>
                    <a:pt x="131" y="116"/>
                    <a:pt x="138" y="123"/>
                  </a:cubicBezTo>
                  <a:cubicBezTo>
                    <a:pt x="131" y="105"/>
                    <a:pt x="123" y="83"/>
                    <a:pt x="112" y="83"/>
                  </a:cubicBezTo>
                  <a:cubicBezTo>
                    <a:pt x="105" y="83"/>
                    <a:pt x="97" y="90"/>
                    <a:pt x="86" y="105"/>
                  </a:cubicBezTo>
                  <a:cubicBezTo>
                    <a:pt x="78" y="116"/>
                    <a:pt x="67" y="120"/>
                    <a:pt x="60" y="120"/>
                  </a:cubicBezTo>
                  <a:lnTo>
                    <a:pt x="49" y="120"/>
                  </a:lnTo>
                  <a:cubicBezTo>
                    <a:pt x="45" y="116"/>
                    <a:pt x="41" y="116"/>
                    <a:pt x="33" y="116"/>
                  </a:cubicBezTo>
                  <a:cubicBezTo>
                    <a:pt x="30" y="116"/>
                    <a:pt x="23" y="120"/>
                    <a:pt x="15" y="123"/>
                  </a:cubicBezTo>
                  <a:cubicBezTo>
                    <a:pt x="11" y="138"/>
                    <a:pt x="4" y="154"/>
                    <a:pt x="0" y="168"/>
                  </a:cubicBezTo>
                  <a:lnTo>
                    <a:pt x="11" y="180"/>
                  </a:lnTo>
                  <a:cubicBezTo>
                    <a:pt x="26" y="168"/>
                    <a:pt x="33" y="142"/>
                    <a:pt x="52" y="142"/>
                  </a:cubicBezTo>
                  <a:cubicBezTo>
                    <a:pt x="56" y="142"/>
                    <a:pt x="60" y="142"/>
                    <a:pt x="64" y="146"/>
                  </a:cubicBezTo>
                  <a:cubicBezTo>
                    <a:pt x="93" y="161"/>
                    <a:pt x="83" y="187"/>
                    <a:pt x="71" y="209"/>
                  </a:cubicBezTo>
                  <a:cubicBezTo>
                    <a:pt x="67" y="221"/>
                    <a:pt x="64" y="228"/>
                    <a:pt x="64" y="240"/>
                  </a:cubicBezTo>
                  <a:cubicBezTo>
                    <a:pt x="75" y="256"/>
                    <a:pt x="92" y="256"/>
                    <a:pt x="109" y="256"/>
                  </a:cubicBezTo>
                  <a:cubicBezTo>
                    <a:pt x="126" y="256"/>
                    <a:pt x="142" y="256"/>
                    <a:pt x="154" y="273"/>
                  </a:cubicBezTo>
                  <a:cubicBezTo>
                    <a:pt x="154" y="258"/>
                    <a:pt x="142" y="232"/>
                    <a:pt x="164" y="232"/>
                  </a:cubicBezTo>
                  <a:cubicBezTo>
                    <a:pt x="168" y="232"/>
                    <a:pt x="172" y="235"/>
                    <a:pt x="183" y="235"/>
                  </a:cubicBezTo>
                  <a:cubicBezTo>
                    <a:pt x="190" y="221"/>
                    <a:pt x="206" y="221"/>
                    <a:pt x="217" y="221"/>
                  </a:cubicBezTo>
                  <a:lnTo>
                    <a:pt x="240" y="221"/>
                  </a:lnTo>
                  <a:cubicBezTo>
                    <a:pt x="247" y="221"/>
                    <a:pt x="250" y="221"/>
                    <a:pt x="258" y="217"/>
                  </a:cubicBezTo>
                  <a:cubicBezTo>
                    <a:pt x="262" y="195"/>
                    <a:pt x="277" y="183"/>
                    <a:pt x="292" y="183"/>
                  </a:cubicBezTo>
                  <a:cubicBezTo>
                    <a:pt x="299" y="183"/>
                    <a:pt x="311" y="187"/>
                    <a:pt x="318" y="190"/>
                  </a:cubicBezTo>
                  <a:cubicBezTo>
                    <a:pt x="329" y="190"/>
                    <a:pt x="340" y="195"/>
                    <a:pt x="355" y="198"/>
                  </a:cubicBezTo>
                  <a:cubicBezTo>
                    <a:pt x="392" y="146"/>
                    <a:pt x="359" y="78"/>
                    <a:pt x="389" y="23"/>
                  </a:cubicBezTo>
                  <a:cubicBezTo>
                    <a:pt x="397" y="7"/>
                    <a:pt x="37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1" name="Google Shape;20681;p14"/>
            <p:cNvSpPr/>
            <p:nvPr/>
          </p:nvSpPr>
          <p:spPr>
            <a:xfrm>
              <a:off x="-5289645" y="-98938"/>
              <a:ext cx="16999" cy="12558"/>
            </a:xfrm>
            <a:custGeom>
              <a:avLst/>
              <a:gdLst/>
              <a:ahLst/>
              <a:cxnLst/>
              <a:rect l="l" t="t" r="r" b="b"/>
              <a:pathLst>
                <a:path w="356" h="263" extrusionOk="0">
                  <a:moveTo>
                    <a:pt x="229" y="1"/>
                  </a:moveTo>
                  <a:cubicBezTo>
                    <a:pt x="225" y="1"/>
                    <a:pt x="221" y="1"/>
                    <a:pt x="221" y="4"/>
                  </a:cubicBezTo>
                  <a:cubicBezTo>
                    <a:pt x="214" y="12"/>
                    <a:pt x="207" y="20"/>
                    <a:pt x="195" y="20"/>
                  </a:cubicBezTo>
                  <a:lnTo>
                    <a:pt x="188" y="20"/>
                  </a:lnTo>
                  <a:cubicBezTo>
                    <a:pt x="185" y="42"/>
                    <a:pt x="173" y="56"/>
                    <a:pt x="150" y="56"/>
                  </a:cubicBezTo>
                  <a:lnTo>
                    <a:pt x="147" y="56"/>
                  </a:lnTo>
                  <a:cubicBezTo>
                    <a:pt x="135" y="56"/>
                    <a:pt x="132" y="46"/>
                    <a:pt x="135" y="34"/>
                  </a:cubicBezTo>
                  <a:cubicBezTo>
                    <a:pt x="124" y="27"/>
                    <a:pt x="113" y="23"/>
                    <a:pt x="102" y="23"/>
                  </a:cubicBezTo>
                  <a:lnTo>
                    <a:pt x="68" y="23"/>
                  </a:lnTo>
                  <a:cubicBezTo>
                    <a:pt x="50" y="64"/>
                    <a:pt x="9" y="98"/>
                    <a:pt x="5" y="146"/>
                  </a:cubicBezTo>
                  <a:cubicBezTo>
                    <a:pt x="1" y="195"/>
                    <a:pt x="12" y="236"/>
                    <a:pt x="54" y="263"/>
                  </a:cubicBezTo>
                  <a:cubicBezTo>
                    <a:pt x="57" y="247"/>
                    <a:pt x="57" y="229"/>
                    <a:pt x="68" y="218"/>
                  </a:cubicBezTo>
                  <a:cubicBezTo>
                    <a:pt x="64" y="210"/>
                    <a:pt x="68" y="203"/>
                    <a:pt x="76" y="203"/>
                  </a:cubicBezTo>
                  <a:cubicBezTo>
                    <a:pt x="106" y="195"/>
                    <a:pt x="140" y="191"/>
                    <a:pt x="109" y="146"/>
                  </a:cubicBezTo>
                  <a:cubicBezTo>
                    <a:pt x="132" y="132"/>
                    <a:pt x="117" y="94"/>
                    <a:pt x="154" y="87"/>
                  </a:cubicBezTo>
                  <a:lnTo>
                    <a:pt x="169" y="87"/>
                  </a:lnTo>
                  <a:cubicBezTo>
                    <a:pt x="195" y="87"/>
                    <a:pt x="218" y="106"/>
                    <a:pt x="240" y="120"/>
                  </a:cubicBezTo>
                  <a:cubicBezTo>
                    <a:pt x="255" y="128"/>
                    <a:pt x="259" y="146"/>
                    <a:pt x="270" y="161"/>
                  </a:cubicBezTo>
                  <a:cubicBezTo>
                    <a:pt x="300" y="161"/>
                    <a:pt x="307" y="124"/>
                    <a:pt x="337" y="124"/>
                  </a:cubicBezTo>
                  <a:lnTo>
                    <a:pt x="345" y="124"/>
                  </a:lnTo>
                  <a:cubicBezTo>
                    <a:pt x="349" y="113"/>
                    <a:pt x="356" y="101"/>
                    <a:pt x="337" y="94"/>
                  </a:cubicBezTo>
                  <a:cubicBezTo>
                    <a:pt x="315" y="83"/>
                    <a:pt x="311" y="61"/>
                    <a:pt x="311" y="38"/>
                  </a:cubicBezTo>
                  <a:cubicBezTo>
                    <a:pt x="307" y="34"/>
                    <a:pt x="304" y="34"/>
                    <a:pt x="300" y="30"/>
                  </a:cubicBezTo>
                  <a:lnTo>
                    <a:pt x="289" y="30"/>
                  </a:lnTo>
                  <a:cubicBezTo>
                    <a:pt x="278" y="30"/>
                    <a:pt x="266" y="23"/>
                    <a:pt x="259" y="16"/>
                  </a:cubicBezTo>
                  <a:cubicBezTo>
                    <a:pt x="252" y="8"/>
                    <a:pt x="240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2" name="Google Shape;20682;p14"/>
            <p:cNvSpPr/>
            <p:nvPr/>
          </p:nvSpPr>
          <p:spPr>
            <a:xfrm>
              <a:off x="-5082028" y="9597"/>
              <a:ext cx="10935" cy="15041"/>
            </a:xfrm>
            <a:custGeom>
              <a:avLst/>
              <a:gdLst/>
              <a:ahLst/>
              <a:cxnLst/>
              <a:rect l="l" t="t" r="r" b="b"/>
              <a:pathLst>
                <a:path w="229" h="315" extrusionOk="0">
                  <a:moveTo>
                    <a:pt x="135" y="0"/>
                  </a:moveTo>
                  <a:cubicBezTo>
                    <a:pt x="116" y="0"/>
                    <a:pt x="90" y="4"/>
                    <a:pt x="60" y="12"/>
                  </a:cubicBezTo>
                  <a:cubicBezTo>
                    <a:pt x="49" y="31"/>
                    <a:pt x="15" y="26"/>
                    <a:pt x="12" y="57"/>
                  </a:cubicBezTo>
                  <a:cubicBezTo>
                    <a:pt x="19" y="68"/>
                    <a:pt x="26" y="68"/>
                    <a:pt x="38" y="68"/>
                  </a:cubicBezTo>
                  <a:lnTo>
                    <a:pt x="64" y="68"/>
                  </a:lnTo>
                  <a:cubicBezTo>
                    <a:pt x="53" y="94"/>
                    <a:pt x="53" y="131"/>
                    <a:pt x="4" y="131"/>
                  </a:cubicBezTo>
                  <a:lnTo>
                    <a:pt x="0" y="131"/>
                  </a:lnTo>
                  <a:lnTo>
                    <a:pt x="0" y="135"/>
                  </a:lnTo>
                  <a:cubicBezTo>
                    <a:pt x="31" y="157"/>
                    <a:pt x="57" y="157"/>
                    <a:pt x="76" y="157"/>
                  </a:cubicBezTo>
                  <a:cubicBezTo>
                    <a:pt x="120" y="157"/>
                    <a:pt x="105" y="180"/>
                    <a:pt x="102" y="202"/>
                  </a:cubicBezTo>
                  <a:cubicBezTo>
                    <a:pt x="135" y="225"/>
                    <a:pt x="146" y="247"/>
                    <a:pt x="105" y="273"/>
                  </a:cubicBezTo>
                  <a:cubicBezTo>
                    <a:pt x="79" y="292"/>
                    <a:pt x="94" y="307"/>
                    <a:pt x="116" y="314"/>
                  </a:cubicBezTo>
                  <a:lnTo>
                    <a:pt x="128" y="314"/>
                  </a:lnTo>
                  <a:cubicBezTo>
                    <a:pt x="161" y="314"/>
                    <a:pt x="191" y="303"/>
                    <a:pt x="217" y="285"/>
                  </a:cubicBezTo>
                  <a:cubicBezTo>
                    <a:pt x="221" y="281"/>
                    <a:pt x="221" y="278"/>
                    <a:pt x="221" y="273"/>
                  </a:cubicBezTo>
                  <a:lnTo>
                    <a:pt x="221" y="273"/>
                  </a:lnTo>
                  <a:cubicBezTo>
                    <a:pt x="221" y="277"/>
                    <a:pt x="221" y="277"/>
                    <a:pt x="217" y="277"/>
                  </a:cubicBezTo>
                  <a:cubicBezTo>
                    <a:pt x="198" y="240"/>
                    <a:pt x="161" y="206"/>
                    <a:pt x="195" y="161"/>
                  </a:cubicBezTo>
                  <a:cubicBezTo>
                    <a:pt x="172" y="143"/>
                    <a:pt x="172" y="116"/>
                    <a:pt x="176" y="94"/>
                  </a:cubicBezTo>
                  <a:cubicBezTo>
                    <a:pt x="176" y="68"/>
                    <a:pt x="188" y="57"/>
                    <a:pt x="198" y="57"/>
                  </a:cubicBezTo>
                  <a:cubicBezTo>
                    <a:pt x="206" y="57"/>
                    <a:pt x="217" y="60"/>
                    <a:pt x="228" y="71"/>
                  </a:cubicBezTo>
                  <a:cubicBezTo>
                    <a:pt x="198" y="19"/>
                    <a:pt x="180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3" name="Google Shape;20683;p14"/>
            <p:cNvSpPr/>
            <p:nvPr/>
          </p:nvSpPr>
          <p:spPr>
            <a:xfrm>
              <a:off x="-5101128" y="-144826"/>
              <a:ext cx="13083" cy="12558"/>
            </a:xfrm>
            <a:custGeom>
              <a:avLst/>
              <a:gdLst/>
              <a:ahLst/>
              <a:cxnLst/>
              <a:rect l="l" t="t" r="r" b="b"/>
              <a:pathLst>
                <a:path w="274" h="263" extrusionOk="0">
                  <a:moveTo>
                    <a:pt x="188" y="1"/>
                  </a:moveTo>
                  <a:cubicBezTo>
                    <a:pt x="176" y="1"/>
                    <a:pt x="169" y="8"/>
                    <a:pt x="157" y="13"/>
                  </a:cubicBezTo>
                  <a:cubicBezTo>
                    <a:pt x="150" y="20"/>
                    <a:pt x="143" y="27"/>
                    <a:pt x="131" y="27"/>
                  </a:cubicBezTo>
                  <a:cubicBezTo>
                    <a:pt x="127" y="27"/>
                    <a:pt x="120" y="23"/>
                    <a:pt x="117" y="20"/>
                  </a:cubicBezTo>
                  <a:cubicBezTo>
                    <a:pt x="64" y="35"/>
                    <a:pt x="49" y="49"/>
                    <a:pt x="31" y="102"/>
                  </a:cubicBezTo>
                  <a:cubicBezTo>
                    <a:pt x="34" y="102"/>
                    <a:pt x="38" y="106"/>
                    <a:pt x="38" y="106"/>
                  </a:cubicBezTo>
                  <a:cubicBezTo>
                    <a:pt x="49" y="106"/>
                    <a:pt x="49" y="94"/>
                    <a:pt x="53" y="83"/>
                  </a:cubicBezTo>
                  <a:cubicBezTo>
                    <a:pt x="57" y="72"/>
                    <a:pt x="67" y="65"/>
                    <a:pt x="79" y="65"/>
                  </a:cubicBezTo>
                  <a:cubicBezTo>
                    <a:pt x="83" y="65"/>
                    <a:pt x="86" y="65"/>
                    <a:pt x="86" y="68"/>
                  </a:cubicBezTo>
                  <a:cubicBezTo>
                    <a:pt x="94" y="83"/>
                    <a:pt x="120" y="106"/>
                    <a:pt x="94" y="128"/>
                  </a:cubicBezTo>
                  <a:cubicBezTo>
                    <a:pt x="72" y="147"/>
                    <a:pt x="72" y="154"/>
                    <a:pt x="83" y="177"/>
                  </a:cubicBezTo>
                  <a:cubicBezTo>
                    <a:pt x="77" y="177"/>
                    <a:pt x="72" y="178"/>
                    <a:pt x="66" y="178"/>
                  </a:cubicBezTo>
                  <a:cubicBezTo>
                    <a:pt x="63" y="178"/>
                    <a:pt x="59" y="178"/>
                    <a:pt x="56" y="178"/>
                  </a:cubicBezTo>
                  <a:cubicBezTo>
                    <a:pt x="37" y="178"/>
                    <a:pt x="18" y="179"/>
                    <a:pt x="8" y="199"/>
                  </a:cubicBezTo>
                  <a:cubicBezTo>
                    <a:pt x="0" y="210"/>
                    <a:pt x="23" y="222"/>
                    <a:pt x="31" y="232"/>
                  </a:cubicBezTo>
                  <a:cubicBezTo>
                    <a:pt x="79" y="251"/>
                    <a:pt x="112" y="263"/>
                    <a:pt x="139" y="263"/>
                  </a:cubicBezTo>
                  <a:cubicBezTo>
                    <a:pt x="184" y="263"/>
                    <a:pt x="214" y="237"/>
                    <a:pt x="266" y="184"/>
                  </a:cubicBezTo>
                  <a:cubicBezTo>
                    <a:pt x="266" y="177"/>
                    <a:pt x="269" y="170"/>
                    <a:pt x="274" y="165"/>
                  </a:cubicBezTo>
                  <a:cubicBezTo>
                    <a:pt x="236" y="161"/>
                    <a:pt x="232" y="120"/>
                    <a:pt x="202" y="109"/>
                  </a:cubicBezTo>
                  <a:cubicBezTo>
                    <a:pt x="191" y="128"/>
                    <a:pt x="184" y="132"/>
                    <a:pt x="176" y="132"/>
                  </a:cubicBezTo>
                  <a:cubicBezTo>
                    <a:pt x="169" y="132"/>
                    <a:pt x="162" y="125"/>
                    <a:pt x="157" y="113"/>
                  </a:cubicBezTo>
                  <a:cubicBezTo>
                    <a:pt x="150" y="102"/>
                    <a:pt x="146" y="94"/>
                    <a:pt x="135" y="94"/>
                  </a:cubicBezTo>
                  <a:cubicBezTo>
                    <a:pt x="146" y="83"/>
                    <a:pt x="157" y="75"/>
                    <a:pt x="169" y="75"/>
                  </a:cubicBezTo>
                  <a:cubicBezTo>
                    <a:pt x="180" y="75"/>
                    <a:pt x="191" y="80"/>
                    <a:pt x="198" y="87"/>
                  </a:cubicBezTo>
                  <a:cubicBezTo>
                    <a:pt x="202" y="68"/>
                    <a:pt x="210" y="46"/>
                    <a:pt x="188" y="27"/>
                  </a:cubicBezTo>
                  <a:cubicBezTo>
                    <a:pt x="176" y="20"/>
                    <a:pt x="188" y="13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4" name="Google Shape;20684;p14"/>
            <p:cNvSpPr/>
            <p:nvPr/>
          </p:nvSpPr>
          <p:spPr>
            <a:xfrm>
              <a:off x="-5222175" y="-152323"/>
              <a:ext cx="13800" cy="10935"/>
            </a:xfrm>
            <a:custGeom>
              <a:avLst/>
              <a:gdLst/>
              <a:ahLst/>
              <a:cxnLst/>
              <a:rect l="l" t="t" r="r" b="b"/>
              <a:pathLst>
                <a:path w="289" h="229" extrusionOk="0">
                  <a:moveTo>
                    <a:pt x="143" y="1"/>
                  </a:moveTo>
                  <a:cubicBezTo>
                    <a:pt x="83" y="4"/>
                    <a:pt x="64" y="53"/>
                    <a:pt x="31" y="87"/>
                  </a:cubicBezTo>
                  <a:cubicBezTo>
                    <a:pt x="1" y="113"/>
                    <a:pt x="57" y="132"/>
                    <a:pt x="68" y="158"/>
                  </a:cubicBezTo>
                  <a:cubicBezTo>
                    <a:pt x="72" y="165"/>
                    <a:pt x="76" y="177"/>
                    <a:pt x="80" y="184"/>
                  </a:cubicBezTo>
                  <a:cubicBezTo>
                    <a:pt x="98" y="210"/>
                    <a:pt x="117" y="229"/>
                    <a:pt x="143" y="229"/>
                  </a:cubicBezTo>
                  <a:cubicBezTo>
                    <a:pt x="154" y="229"/>
                    <a:pt x="166" y="225"/>
                    <a:pt x="180" y="218"/>
                  </a:cubicBezTo>
                  <a:cubicBezTo>
                    <a:pt x="154" y="199"/>
                    <a:pt x="158" y="177"/>
                    <a:pt x="173" y="158"/>
                  </a:cubicBezTo>
                  <a:lnTo>
                    <a:pt x="173" y="154"/>
                  </a:lnTo>
                  <a:lnTo>
                    <a:pt x="166" y="154"/>
                  </a:lnTo>
                  <a:cubicBezTo>
                    <a:pt x="162" y="154"/>
                    <a:pt x="158" y="154"/>
                    <a:pt x="150" y="158"/>
                  </a:cubicBezTo>
                  <a:lnTo>
                    <a:pt x="135" y="158"/>
                  </a:lnTo>
                  <a:cubicBezTo>
                    <a:pt x="128" y="158"/>
                    <a:pt x="121" y="154"/>
                    <a:pt x="117" y="143"/>
                  </a:cubicBezTo>
                  <a:cubicBezTo>
                    <a:pt x="113" y="125"/>
                    <a:pt x="109" y="94"/>
                    <a:pt x="140" y="94"/>
                  </a:cubicBezTo>
                  <a:lnTo>
                    <a:pt x="143" y="94"/>
                  </a:lnTo>
                  <a:cubicBezTo>
                    <a:pt x="147" y="80"/>
                    <a:pt x="154" y="65"/>
                    <a:pt x="169" y="65"/>
                  </a:cubicBezTo>
                  <a:cubicBezTo>
                    <a:pt x="173" y="65"/>
                    <a:pt x="176" y="65"/>
                    <a:pt x="185" y="68"/>
                  </a:cubicBezTo>
                  <a:cubicBezTo>
                    <a:pt x="195" y="75"/>
                    <a:pt x="199" y="91"/>
                    <a:pt x="192" y="102"/>
                  </a:cubicBezTo>
                  <a:cubicBezTo>
                    <a:pt x="185" y="109"/>
                    <a:pt x="180" y="113"/>
                    <a:pt x="173" y="113"/>
                  </a:cubicBezTo>
                  <a:cubicBezTo>
                    <a:pt x="162" y="113"/>
                    <a:pt x="154" y="98"/>
                    <a:pt x="143" y="94"/>
                  </a:cubicBezTo>
                  <a:lnTo>
                    <a:pt x="143" y="94"/>
                  </a:lnTo>
                  <a:cubicBezTo>
                    <a:pt x="135" y="120"/>
                    <a:pt x="180" y="125"/>
                    <a:pt x="173" y="154"/>
                  </a:cubicBezTo>
                  <a:cubicBezTo>
                    <a:pt x="192" y="170"/>
                    <a:pt x="225" y="165"/>
                    <a:pt x="240" y="192"/>
                  </a:cubicBezTo>
                  <a:cubicBezTo>
                    <a:pt x="244" y="161"/>
                    <a:pt x="289" y="154"/>
                    <a:pt x="289" y="117"/>
                  </a:cubicBezTo>
                  <a:cubicBezTo>
                    <a:pt x="281" y="35"/>
                    <a:pt x="244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5" name="Google Shape;20685;p14"/>
            <p:cNvSpPr/>
            <p:nvPr/>
          </p:nvSpPr>
          <p:spPr>
            <a:xfrm>
              <a:off x="-5105235" y="-148360"/>
              <a:ext cx="10553" cy="14659"/>
            </a:xfrm>
            <a:custGeom>
              <a:avLst/>
              <a:gdLst/>
              <a:ahLst/>
              <a:cxnLst/>
              <a:rect l="l" t="t" r="r" b="b"/>
              <a:pathLst>
                <a:path w="221" h="307" extrusionOk="0">
                  <a:moveTo>
                    <a:pt x="64" y="142"/>
                  </a:moveTo>
                  <a:cubicBezTo>
                    <a:pt x="75" y="142"/>
                    <a:pt x="83" y="146"/>
                    <a:pt x="91" y="157"/>
                  </a:cubicBezTo>
                  <a:cubicBezTo>
                    <a:pt x="56" y="176"/>
                    <a:pt x="120" y="217"/>
                    <a:pt x="79" y="225"/>
                  </a:cubicBezTo>
                  <a:lnTo>
                    <a:pt x="68" y="225"/>
                  </a:lnTo>
                  <a:cubicBezTo>
                    <a:pt x="27" y="225"/>
                    <a:pt x="41" y="176"/>
                    <a:pt x="23" y="154"/>
                  </a:cubicBezTo>
                  <a:cubicBezTo>
                    <a:pt x="38" y="154"/>
                    <a:pt x="53" y="142"/>
                    <a:pt x="64" y="142"/>
                  </a:cubicBezTo>
                  <a:close/>
                  <a:moveTo>
                    <a:pt x="60" y="0"/>
                  </a:moveTo>
                  <a:cubicBezTo>
                    <a:pt x="27" y="4"/>
                    <a:pt x="19" y="34"/>
                    <a:pt x="12" y="60"/>
                  </a:cubicBezTo>
                  <a:cubicBezTo>
                    <a:pt x="19" y="75"/>
                    <a:pt x="15" y="87"/>
                    <a:pt x="4" y="97"/>
                  </a:cubicBezTo>
                  <a:cubicBezTo>
                    <a:pt x="1" y="213"/>
                    <a:pt x="30" y="270"/>
                    <a:pt x="117" y="306"/>
                  </a:cubicBezTo>
                  <a:cubicBezTo>
                    <a:pt x="109" y="296"/>
                    <a:pt x="86" y="284"/>
                    <a:pt x="94" y="273"/>
                  </a:cubicBezTo>
                  <a:cubicBezTo>
                    <a:pt x="104" y="253"/>
                    <a:pt x="123" y="252"/>
                    <a:pt x="142" y="252"/>
                  </a:cubicBezTo>
                  <a:cubicBezTo>
                    <a:pt x="145" y="252"/>
                    <a:pt x="149" y="252"/>
                    <a:pt x="152" y="252"/>
                  </a:cubicBezTo>
                  <a:cubicBezTo>
                    <a:pt x="158" y="252"/>
                    <a:pt x="163" y="251"/>
                    <a:pt x="169" y="251"/>
                  </a:cubicBezTo>
                  <a:cubicBezTo>
                    <a:pt x="158" y="228"/>
                    <a:pt x="158" y="221"/>
                    <a:pt x="180" y="202"/>
                  </a:cubicBezTo>
                  <a:cubicBezTo>
                    <a:pt x="206" y="180"/>
                    <a:pt x="180" y="157"/>
                    <a:pt x="172" y="142"/>
                  </a:cubicBezTo>
                  <a:cubicBezTo>
                    <a:pt x="172" y="139"/>
                    <a:pt x="169" y="139"/>
                    <a:pt x="165" y="139"/>
                  </a:cubicBezTo>
                  <a:cubicBezTo>
                    <a:pt x="153" y="139"/>
                    <a:pt x="143" y="146"/>
                    <a:pt x="139" y="157"/>
                  </a:cubicBezTo>
                  <a:cubicBezTo>
                    <a:pt x="135" y="168"/>
                    <a:pt x="135" y="180"/>
                    <a:pt x="124" y="180"/>
                  </a:cubicBezTo>
                  <a:cubicBezTo>
                    <a:pt x="124" y="180"/>
                    <a:pt x="120" y="176"/>
                    <a:pt x="117" y="176"/>
                  </a:cubicBezTo>
                  <a:cubicBezTo>
                    <a:pt x="135" y="123"/>
                    <a:pt x="150" y="109"/>
                    <a:pt x="203" y="94"/>
                  </a:cubicBezTo>
                  <a:cubicBezTo>
                    <a:pt x="221" y="75"/>
                    <a:pt x="184" y="45"/>
                    <a:pt x="217" y="30"/>
                  </a:cubicBezTo>
                  <a:cubicBezTo>
                    <a:pt x="195" y="23"/>
                    <a:pt x="176" y="19"/>
                    <a:pt x="158" y="19"/>
                  </a:cubicBezTo>
                  <a:cubicBezTo>
                    <a:pt x="139" y="19"/>
                    <a:pt x="120" y="23"/>
                    <a:pt x="98" y="37"/>
                  </a:cubicBezTo>
                  <a:cubicBezTo>
                    <a:pt x="91" y="45"/>
                    <a:pt x="86" y="45"/>
                    <a:pt x="83" y="45"/>
                  </a:cubicBezTo>
                  <a:cubicBezTo>
                    <a:pt x="64" y="45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6" name="Google Shape;20686;p14"/>
            <p:cNvSpPr/>
            <p:nvPr/>
          </p:nvSpPr>
          <p:spPr>
            <a:xfrm>
              <a:off x="-5128250" y="215782"/>
              <a:ext cx="10553" cy="15041"/>
            </a:xfrm>
            <a:custGeom>
              <a:avLst/>
              <a:gdLst/>
              <a:ahLst/>
              <a:cxnLst/>
              <a:rect l="l" t="t" r="r" b="b"/>
              <a:pathLst>
                <a:path w="221" h="315" extrusionOk="0">
                  <a:moveTo>
                    <a:pt x="146" y="0"/>
                  </a:moveTo>
                  <a:cubicBezTo>
                    <a:pt x="135" y="11"/>
                    <a:pt x="128" y="26"/>
                    <a:pt x="112" y="26"/>
                  </a:cubicBezTo>
                  <a:lnTo>
                    <a:pt x="105" y="26"/>
                  </a:lnTo>
                  <a:cubicBezTo>
                    <a:pt x="97" y="26"/>
                    <a:pt x="94" y="30"/>
                    <a:pt x="86" y="30"/>
                  </a:cubicBezTo>
                  <a:cubicBezTo>
                    <a:pt x="67" y="30"/>
                    <a:pt x="52" y="23"/>
                    <a:pt x="38" y="11"/>
                  </a:cubicBezTo>
                  <a:cubicBezTo>
                    <a:pt x="26" y="23"/>
                    <a:pt x="34" y="33"/>
                    <a:pt x="30" y="45"/>
                  </a:cubicBezTo>
                  <a:cubicBezTo>
                    <a:pt x="57" y="82"/>
                    <a:pt x="30" y="127"/>
                    <a:pt x="52" y="164"/>
                  </a:cubicBezTo>
                  <a:cubicBezTo>
                    <a:pt x="64" y="183"/>
                    <a:pt x="45" y="194"/>
                    <a:pt x="38" y="209"/>
                  </a:cubicBezTo>
                  <a:cubicBezTo>
                    <a:pt x="45" y="243"/>
                    <a:pt x="34" y="266"/>
                    <a:pt x="0" y="280"/>
                  </a:cubicBezTo>
                  <a:cubicBezTo>
                    <a:pt x="4" y="280"/>
                    <a:pt x="7" y="284"/>
                    <a:pt x="12" y="288"/>
                  </a:cubicBezTo>
                  <a:cubicBezTo>
                    <a:pt x="57" y="292"/>
                    <a:pt x="97" y="314"/>
                    <a:pt x="142" y="314"/>
                  </a:cubicBezTo>
                  <a:cubicBezTo>
                    <a:pt x="161" y="314"/>
                    <a:pt x="180" y="311"/>
                    <a:pt x="198" y="299"/>
                  </a:cubicBezTo>
                  <a:cubicBezTo>
                    <a:pt x="191" y="280"/>
                    <a:pt x="206" y="273"/>
                    <a:pt x="214" y="258"/>
                  </a:cubicBezTo>
                  <a:cubicBezTo>
                    <a:pt x="221" y="235"/>
                    <a:pt x="209" y="225"/>
                    <a:pt x="191" y="225"/>
                  </a:cubicBezTo>
                  <a:lnTo>
                    <a:pt x="180" y="225"/>
                  </a:lnTo>
                  <a:cubicBezTo>
                    <a:pt x="176" y="261"/>
                    <a:pt x="161" y="284"/>
                    <a:pt x="131" y="284"/>
                  </a:cubicBezTo>
                  <a:cubicBezTo>
                    <a:pt x="120" y="284"/>
                    <a:pt x="112" y="280"/>
                    <a:pt x="102" y="277"/>
                  </a:cubicBezTo>
                  <a:cubicBezTo>
                    <a:pt x="86" y="232"/>
                    <a:pt x="120" y="228"/>
                    <a:pt x="150" y="216"/>
                  </a:cubicBezTo>
                  <a:cubicBezTo>
                    <a:pt x="150" y="213"/>
                    <a:pt x="154" y="209"/>
                    <a:pt x="157" y="206"/>
                  </a:cubicBezTo>
                  <a:cubicBezTo>
                    <a:pt x="154" y="194"/>
                    <a:pt x="150" y="190"/>
                    <a:pt x="142" y="190"/>
                  </a:cubicBezTo>
                  <a:cubicBezTo>
                    <a:pt x="138" y="190"/>
                    <a:pt x="135" y="194"/>
                    <a:pt x="128" y="194"/>
                  </a:cubicBezTo>
                  <a:cubicBezTo>
                    <a:pt x="124" y="194"/>
                    <a:pt x="120" y="199"/>
                    <a:pt x="116" y="199"/>
                  </a:cubicBezTo>
                  <a:cubicBezTo>
                    <a:pt x="109" y="199"/>
                    <a:pt x="105" y="194"/>
                    <a:pt x="102" y="187"/>
                  </a:cubicBezTo>
                  <a:cubicBezTo>
                    <a:pt x="135" y="168"/>
                    <a:pt x="183" y="149"/>
                    <a:pt x="180" y="101"/>
                  </a:cubicBezTo>
                  <a:cubicBezTo>
                    <a:pt x="176" y="68"/>
                    <a:pt x="191" y="23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7" name="Google Shape;20687;p14"/>
            <p:cNvSpPr/>
            <p:nvPr/>
          </p:nvSpPr>
          <p:spPr>
            <a:xfrm>
              <a:off x="-4929801" y="131169"/>
              <a:ext cx="13657" cy="12892"/>
            </a:xfrm>
            <a:custGeom>
              <a:avLst/>
              <a:gdLst/>
              <a:ahLst/>
              <a:cxnLst/>
              <a:rect l="l" t="t" r="r" b="b"/>
              <a:pathLst>
                <a:path w="286" h="270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6" y="4"/>
                    <a:pt x="57" y="23"/>
                    <a:pt x="68" y="45"/>
                  </a:cubicBezTo>
                  <a:cubicBezTo>
                    <a:pt x="80" y="71"/>
                    <a:pt x="83" y="97"/>
                    <a:pt x="68" y="116"/>
                  </a:cubicBezTo>
                  <a:cubicBezTo>
                    <a:pt x="46" y="146"/>
                    <a:pt x="109" y="154"/>
                    <a:pt x="80" y="180"/>
                  </a:cubicBezTo>
                  <a:cubicBezTo>
                    <a:pt x="113" y="180"/>
                    <a:pt x="140" y="183"/>
                    <a:pt x="135" y="217"/>
                  </a:cubicBezTo>
                  <a:cubicBezTo>
                    <a:pt x="135" y="228"/>
                    <a:pt x="128" y="232"/>
                    <a:pt x="121" y="232"/>
                  </a:cubicBezTo>
                  <a:lnTo>
                    <a:pt x="113" y="232"/>
                  </a:lnTo>
                  <a:cubicBezTo>
                    <a:pt x="87" y="228"/>
                    <a:pt x="61" y="217"/>
                    <a:pt x="80" y="180"/>
                  </a:cubicBezTo>
                  <a:cubicBezTo>
                    <a:pt x="64" y="165"/>
                    <a:pt x="46" y="154"/>
                    <a:pt x="31" y="142"/>
                  </a:cubicBezTo>
                  <a:lnTo>
                    <a:pt x="31" y="142"/>
                  </a:lnTo>
                  <a:cubicBezTo>
                    <a:pt x="28" y="161"/>
                    <a:pt x="46" y="168"/>
                    <a:pt x="50" y="187"/>
                  </a:cubicBezTo>
                  <a:cubicBezTo>
                    <a:pt x="46" y="187"/>
                    <a:pt x="42" y="191"/>
                    <a:pt x="42" y="191"/>
                  </a:cubicBezTo>
                  <a:cubicBezTo>
                    <a:pt x="35" y="191"/>
                    <a:pt x="31" y="183"/>
                    <a:pt x="28" y="180"/>
                  </a:cubicBezTo>
                  <a:cubicBezTo>
                    <a:pt x="23" y="176"/>
                    <a:pt x="20" y="168"/>
                    <a:pt x="16" y="168"/>
                  </a:cubicBezTo>
                  <a:cubicBezTo>
                    <a:pt x="12" y="168"/>
                    <a:pt x="12" y="172"/>
                    <a:pt x="12" y="172"/>
                  </a:cubicBezTo>
                  <a:cubicBezTo>
                    <a:pt x="1" y="235"/>
                    <a:pt x="1" y="232"/>
                    <a:pt x="64" y="239"/>
                  </a:cubicBezTo>
                  <a:cubicBezTo>
                    <a:pt x="72" y="239"/>
                    <a:pt x="80" y="247"/>
                    <a:pt x="80" y="254"/>
                  </a:cubicBezTo>
                  <a:cubicBezTo>
                    <a:pt x="109" y="261"/>
                    <a:pt x="140" y="270"/>
                    <a:pt x="173" y="270"/>
                  </a:cubicBezTo>
                  <a:cubicBezTo>
                    <a:pt x="195" y="270"/>
                    <a:pt x="214" y="266"/>
                    <a:pt x="237" y="251"/>
                  </a:cubicBezTo>
                  <a:cubicBezTo>
                    <a:pt x="237" y="247"/>
                    <a:pt x="240" y="247"/>
                    <a:pt x="240" y="247"/>
                  </a:cubicBezTo>
                  <a:cubicBezTo>
                    <a:pt x="247" y="232"/>
                    <a:pt x="252" y="217"/>
                    <a:pt x="259" y="206"/>
                  </a:cubicBezTo>
                  <a:cubicBezTo>
                    <a:pt x="285" y="180"/>
                    <a:pt x="247" y="154"/>
                    <a:pt x="259" y="127"/>
                  </a:cubicBezTo>
                  <a:cubicBezTo>
                    <a:pt x="252" y="123"/>
                    <a:pt x="244" y="116"/>
                    <a:pt x="237" y="116"/>
                  </a:cubicBezTo>
                  <a:cubicBezTo>
                    <a:pt x="233" y="116"/>
                    <a:pt x="229" y="123"/>
                    <a:pt x="229" y="135"/>
                  </a:cubicBezTo>
                  <a:cubicBezTo>
                    <a:pt x="229" y="149"/>
                    <a:pt x="221" y="157"/>
                    <a:pt x="218" y="157"/>
                  </a:cubicBezTo>
                  <a:cubicBezTo>
                    <a:pt x="214" y="157"/>
                    <a:pt x="214" y="157"/>
                    <a:pt x="211" y="154"/>
                  </a:cubicBezTo>
                  <a:cubicBezTo>
                    <a:pt x="206" y="148"/>
                    <a:pt x="197" y="147"/>
                    <a:pt x="187" y="147"/>
                  </a:cubicBezTo>
                  <a:cubicBezTo>
                    <a:pt x="183" y="147"/>
                    <a:pt x="179" y="147"/>
                    <a:pt x="175" y="147"/>
                  </a:cubicBezTo>
                  <a:cubicBezTo>
                    <a:pt x="170" y="147"/>
                    <a:pt x="166" y="147"/>
                    <a:pt x="162" y="146"/>
                  </a:cubicBezTo>
                  <a:cubicBezTo>
                    <a:pt x="162" y="142"/>
                    <a:pt x="158" y="142"/>
                    <a:pt x="158" y="139"/>
                  </a:cubicBezTo>
                  <a:cubicBezTo>
                    <a:pt x="154" y="131"/>
                    <a:pt x="158" y="123"/>
                    <a:pt x="166" y="109"/>
                  </a:cubicBezTo>
                  <a:cubicBezTo>
                    <a:pt x="185" y="64"/>
                    <a:pt x="109" y="101"/>
                    <a:pt x="117" y="60"/>
                  </a:cubicBezTo>
                  <a:cubicBezTo>
                    <a:pt x="117" y="52"/>
                    <a:pt x="124" y="49"/>
                    <a:pt x="132" y="42"/>
                  </a:cubicBezTo>
                  <a:cubicBezTo>
                    <a:pt x="117" y="30"/>
                    <a:pt x="98" y="23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8" name="Google Shape;20688;p14"/>
            <p:cNvSpPr/>
            <p:nvPr/>
          </p:nvSpPr>
          <p:spPr>
            <a:xfrm>
              <a:off x="-5114021" y="-132316"/>
              <a:ext cx="8308" cy="12511"/>
            </a:xfrm>
            <a:custGeom>
              <a:avLst/>
              <a:gdLst/>
              <a:ahLst/>
              <a:cxnLst/>
              <a:rect l="l" t="t" r="r" b="b"/>
              <a:pathLst>
                <a:path w="174" h="262" extrusionOk="0">
                  <a:moveTo>
                    <a:pt x="110" y="8"/>
                  </a:moveTo>
                  <a:lnTo>
                    <a:pt x="110" y="8"/>
                  </a:lnTo>
                  <a:cubicBezTo>
                    <a:pt x="113" y="12"/>
                    <a:pt x="121" y="15"/>
                    <a:pt x="128" y="15"/>
                  </a:cubicBezTo>
                  <a:cubicBezTo>
                    <a:pt x="121" y="12"/>
                    <a:pt x="118" y="12"/>
                    <a:pt x="110" y="8"/>
                  </a:cubicBezTo>
                  <a:close/>
                  <a:moveTo>
                    <a:pt x="87" y="1"/>
                  </a:moveTo>
                  <a:cubicBezTo>
                    <a:pt x="80" y="1"/>
                    <a:pt x="73" y="1"/>
                    <a:pt x="68" y="4"/>
                  </a:cubicBezTo>
                  <a:cubicBezTo>
                    <a:pt x="13" y="42"/>
                    <a:pt x="1" y="98"/>
                    <a:pt x="1" y="158"/>
                  </a:cubicBezTo>
                  <a:cubicBezTo>
                    <a:pt x="1" y="210"/>
                    <a:pt x="28" y="229"/>
                    <a:pt x="65" y="248"/>
                  </a:cubicBezTo>
                  <a:cubicBezTo>
                    <a:pt x="83" y="255"/>
                    <a:pt x="99" y="262"/>
                    <a:pt x="113" y="262"/>
                  </a:cubicBezTo>
                  <a:cubicBezTo>
                    <a:pt x="132" y="262"/>
                    <a:pt x="151" y="251"/>
                    <a:pt x="166" y="232"/>
                  </a:cubicBezTo>
                  <a:cubicBezTo>
                    <a:pt x="144" y="210"/>
                    <a:pt x="140" y="191"/>
                    <a:pt x="158" y="165"/>
                  </a:cubicBezTo>
                  <a:cubicBezTo>
                    <a:pt x="121" y="150"/>
                    <a:pt x="121" y="150"/>
                    <a:pt x="140" y="127"/>
                  </a:cubicBezTo>
                  <a:cubicBezTo>
                    <a:pt x="173" y="87"/>
                    <a:pt x="170" y="65"/>
                    <a:pt x="118" y="42"/>
                  </a:cubicBezTo>
                  <a:cubicBezTo>
                    <a:pt x="102" y="34"/>
                    <a:pt x="106" y="20"/>
                    <a:pt x="110" y="8"/>
                  </a:cubicBezTo>
                  <a:cubicBezTo>
                    <a:pt x="102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9" name="Google Shape;20689;p14"/>
            <p:cNvSpPr/>
            <p:nvPr/>
          </p:nvSpPr>
          <p:spPr>
            <a:xfrm>
              <a:off x="-5053474" y="-67710"/>
              <a:ext cx="14468" cy="10027"/>
            </a:xfrm>
            <a:custGeom>
              <a:avLst/>
              <a:gdLst/>
              <a:ahLst/>
              <a:cxnLst/>
              <a:rect l="l" t="t" r="r" b="b"/>
              <a:pathLst>
                <a:path w="303" h="210" extrusionOk="0">
                  <a:moveTo>
                    <a:pt x="255" y="1"/>
                  </a:moveTo>
                  <a:cubicBezTo>
                    <a:pt x="187" y="23"/>
                    <a:pt x="120" y="38"/>
                    <a:pt x="56" y="80"/>
                  </a:cubicBezTo>
                  <a:cubicBezTo>
                    <a:pt x="16" y="106"/>
                    <a:pt x="1" y="135"/>
                    <a:pt x="27" y="180"/>
                  </a:cubicBezTo>
                  <a:cubicBezTo>
                    <a:pt x="42" y="192"/>
                    <a:pt x="56" y="203"/>
                    <a:pt x="68" y="210"/>
                  </a:cubicBezTo>
                  <a:cubicBezTo>
                    <a:pt x="79" y="203"/>
                    <a:pt x="79" y="169"/>
                    <a:pt x="94" y="169"/>
                  </a:cubicBezTo>
                  <a:cubicBezTo>
                    <a:pt x="101" y="169"/>
                    <a:pt x="109" y="177"/>
                    <a:pt x="124" y="187"/>
                  </a:cubicBezTo>
                  <a:cubicBezTo>
                    <a:pt x="128" y="192"/>
                    <a:pt x="135" y="195"/>
                    <a:pt x="139" y="195"/>
                  </a:cubicBezTo>
                  <a:cubicBezTo>
                    <a:pt x="158" y="195"/>
                    <a:pt x="176" y="180"/>
                    <a:pt x="176" y="151"/>
                  </a:cubicBezTo>
                  <a:cubicBezTo>
                    <a:pt x="180" y="132"/>
                    <a:pt x="184" y="125"/>
                    <a:pt x="191" y="125"/>
                  </a:cubicBezTo>
                  <a:cubicBezTo>
                    <a:pt x="202" y="125"/>
                    <a:pt x="213" y="135"/>
                    <a:pt x="225" y="139"/>
                  </a:cubicBezTo>
                  <a:cubicBezTo>
                    <a:pt x="236" y="135"/>
                    <a:pt x="244" y="132"/>
                    <a:pt x="255" y="128"/>
                  </a:cubicBezTo>
                  <a:cubicBezTo>
                    <a:pt x="244" y="117"/>
                    <a:pt x="236" y="106"/>
                    <a:pt x="247" y="90"/>
                  </a:cubicBezTo>
                  <a:cubicBezTo>
                    <a:pt x="251" y="83"/>
                    <a:pt x="258" y="80"/>
                    <a:pt x="263" y="80"/>
                  </a:cubicBezTo>
                  <a:cubicBezTo>
                    <a:pt x="270" y="80"/>
                    <a:pt x="277" y="83"/>
                    <a:pt x="285" y="90"/>
                  </a:cubicBezTo>
                  <a:cubicBezTo>
                    <a:pt x="292" y="83"/>
                    <a:pt x="296" y="72"/>
                    <a:pt x="303" y="64"/>
                  </a:cubicBezTo>
                  <a:cubicBezTo>
                    <a:pt x="281" y="49"/>
                    <a:pt x="236" y="53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0" name="Google Shape;20690;p14"/>
            <p:cNvSpPr/>
            <p:nvPr/>
          </p:nvSpPr>
          <p:spPr>
            <a:xfrm>
              <a:off x="-4879234" y="15662"/>
              <a:ext cx="8595" cy="11985"/>
            </a:xfrm>
            <a:custGeom>
              <a:avLst/>
              <a:gdLst/>
              <a:ahLst/>
              <a:cxnLst/>
              <a:rect l="l" t="t" r="r" b="b"/>
              <a:pathLst>
                <a:path w="180" h="251" extrusionOk="0">
                  <a:moveTo>
                    <a:pt x="23" y="1"/>
                  </a:moveTo>
                  <a:cubicBezTo>
                    <a:pt x="23" y="19"/>
                    <a:pt x="18" y="38"/>
                    <a:pt x="18" y="56"/>
                  </a:cubicBezTo>
                  <a:cubicBezTo>
                    <a:pt x="56" y="90"/>
                    <a:pt x="34" y="116"/>
                    <a:pt x="8" y="142"/>
                  </a:cubicBezTo>
                  <a:cubicBezTo>
                    <a:pt x="4" y="154"/>
                    <a:pt x="0" y="168"/>
                    <a:pt x="0" y="180"/>
                  </a:cubicBezTo>
                  <a:cubicBezTo>
                    <a:pt x="23" y="199"/>
                    <a:pt x="26" y="225"/>
                    <a:pt x="41" y="251"/>
                  </a:cubicBezTo>
                  <a:cubicBezTo>
                    <a:pt x="112" y="247"/>
                    <a:pt x="142" y="195"/>
                    <a:pt x="168" y="139"/>
                  </a:cubicBezTo>
                  <a:cubicBezTo>
                    <a:pt x="161" y="124"/>
                    <a:pt x="172" y="116"/>
                    <a:pt x="180" y="106"/>
                  </a:cubicBezTo>
                  <a:cubicBezTo>
                    <a:pt x="165" y="87"/>
                    <a:pt x="172" y="56"/>
                    <a:pt x="149" y="42"/>
                  </a:cubicBezTo>
                  <a:cubicBezTo>
                    <a:pt x="142" y="34"/>
                    <a:pt x="138" y="11"/>
                    <a:pt x="123" y="11"/>
                  </a:cubicBezTo>
                  <a:cubicBezTo>
                    <a:pt x="120" y="11"/>
                    <a:pt x="120" y="11"/>
                    <a:pt x="116" y="16"/>
                  </a:cubicBezTo>
                  <a:cubicBezTo>
                    <a:pt x="108" y="19"/>
                    <a:pt x="97" y="19"/>
                    <a:pt x="94" y="19"/>
                  </a:cubicBezTo>
                  <a:cubicBezTo>
                    <a:pt x="68" y="19"/>
                    <a:pt x="45" y="4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1" name="Google Shape;20691;p14"/>
            <p:cNvSpPr/>
            <p:nvPr/>
          </p:nvSpPr>
          <p:spPr>
            <a:xfrm>
              <a:off x="-5007061" y="-27743"/>
              <a:ext cx="14850" cy="9359"/>
            </a:xfrm>
            <a:custGeom>
              <a:avLst/>
              <a:gdLst/>
              <a:ahLst/>
              <a:cxnLst/>
              <a:rect l="l" t="t" r="r" b="b"/>
              <a:pathLst>
                <a:path w="311" h="196" extrusionOk="0">
                  <a:moveTo>
                    <a:pt x="169" y="1"/>
                  </a:moveTo>
                  <a:cubicBezTo>
                    <a:pt x="157" y="5"/>
                    <a:pt x="146" y="9"/>
                    <a:pt x="135" y="12"/>
                  </a:cubicBezTo>
                  <a:cubicBezTo>
                    <a:pt x="120" y="23"/>
                    <a:pt x="102" y="28"/>
                    <a:pt x="83" y="28"/>
                  </a:cubicBezTo>
                  <a:cubicBezTo>
                    <a:pt x="76" y="28"/>
                    <a:pt x="68" y="28"/>
                    <a:pt x="60" y="23"/>
                  </a:cubicBezTo>
                  <a:lnTo>
                    <a:pt x="38" y="23"/>
                  </a:lnTo>
                  <a:cubicBezTo>
                    <a:pt x="31" y="23"/>
                    <a:pt x="19" y="23"/>
                    <a:pt x="12" y="28"/>
                  </a:cubicBezTo>
                  <a:cubicBezTo>
                    <a:pt x="0" y="57"/>
                    <a:pt x="15" y="73"/>
                    <a:pt x="38" y="87"/>
                  </a:cubicBezTo>
                  <a:lnTo>
                    <a:pt x="49" y="87"/>
                  </a:lnTo>
                  <a:cubicBezTo>
                    <a:pt x="68" y="87"/>
                    <a:pt x="76" y="102"/>
                    <a:pt x="79" y="121"/>
                  </a:cubicBezTo>
                  <a:cubicBezTo>
                    <a:pt x="79" y="135"/>
                    <a:pt x="86" y="140"/>
                    <a:pt x="98" y="140"/>
                  </a:cubicBezTo>
                  <a:cubicBezTo>
                    <a:pt x="102" y="140"/>
                    <a:pt x="105" y="135"/>
                    <a:pt x="109" y="135"/>
                  </a:cubicBezTo>
                  <a:cubicBezTo>
                    <a:pt x="131" y="135"/>
                    <a:pt x="157" y="128"/>
                    <a:pt x="183" y="128"/>
                  </a:cubicBezTo>
                  <a:cubicBezTo>
                    <a:pt x="217" y="128"/>
                    <a:pt x="247" y="140"/>
                    <a:pt x="266" y="196"/>
                  </a:cubicBezTo>
                  <a:cubicBezTo>
                    <a:pt x="262" y="147"/>
                    <a:pt x="262" y="109"/>
                    <a:pt x="311" y="95"/>
                  </a:cubicBezTo>
                  <a:cubicBezTo>
                    <a:pt x="277" y="73"/>
                    <a:pt x="281" y="31"/>
                    <a:pt x="266" y="1"/>
                  </a:cubicBezTo>
                  <a:cubicBezTo>
                    <a:pt x="259" y="9"/>
                    <a:pt x="251" y="16"/>
                    <a:pt x="243" y="16"/>
                  </a:cubicBezTo>
                  <a:cubicBezTo>
                    <a:pt x="240" y="16"/>
                    <a:pt x="236" y="12"/>
                    <a:pt x="236" y="12"/>
                  </a:cubicBezTo>
                  <a:cubicBezTo>
                    <a:pt x="228" y="28"/>
                    <a:pt x="221" y="42"/>
                    <a:pt x="210" y="42"/>
                  </a:cubicBezTo>
                  <a:cubicBezTo>
                    <a:pt x="206" y="42"/>
                    <a:pt x="199" y="39"/>
                    <a:pt x="191" y="20"/>
                  </a:cubicBezTo>
                  <a:cubicBezTo>
                    <a:pt x="188" y="12"/>
                    <a:pt x="176" y="5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2" name="Google Shape;20692;p14"/>
            <p:cNvSpPr/>
            <p:nvPr/>
          </p:nvSpPr>
          <p:spPr>
            <a:xfrm>
              <a:off x="-5120037" y="-230633"/>
              <a:ext cx="12319" cy="12320"/>
            </a:xfrm>
            <a:custGeom>
              <a:avLst/>
              <a:gdLst/>
              <a:ahLst/>
              <a:cxnLst/>
              <a:rect l="l" t="t" r="r" b="b"/>
              <a:pathLst>
                <a:path w="258" h="258" extrusionOk="0">
                  <a:moveTo>
                    <a:pt x="183" y="0"/>
                  </a:moveTo>
                  <a:lnTo>
                    <a:pt x="183" y="0"/>
                  </a:lnTo>
                  <a:cubicBezTo>
                    <a:pt x="180" y="30"/>
                    <a:pt x="217" y="45"/>
                    <a:pt x="209" y="74"/>
                  </a:cubicBezTo>
                  <a:cubicBezTo>
                    <a:pt x="206" y="78"/>
                    <a:pt x="199" y="78"/>
                    <a:pt x="194" y="78"/>
                  </a:cubicBezTo>
                  <a:cubicBezTo>
                    <a:pt x="187" y="78"/>
                    <a:pt x="176" y="74"/>
                    <a:pt x="168" y="67"/>
                  </a:cubicBezTo>
                  <a:cubicBezTo>
                    <a:pt x="149" y="56"/>
                    <a:pt x="131" y="48"/>
                    <a:pt x="113" y="48"/>
                  </a:cubicBezTo>
                  <a:cubicBezTo>
                    <a:pt x="97" y="48"/>
                    <a:pt x="82" y="52"/>
                    <a:pt x="71" y="64"/>
                  </a:cubicBezTo>
                  <a:cubicBezTo>
                    <a:pt x="64" y="67"/>
                    <a:pt x="60" y="71"/>
                    <a:pt x="56" y="71"/>
                  </a:cubicBezTo>
                  <a:cubicBezTo>
                    <a:pt x="45" y="71"/>
                    <a:pt x="34" y="56"/>
                    <a:pt x="23" y="52"/>
                  </a:cubicBezTo>
                  <a:cubicBezTo>
                    <a:pt x="15" y="60"/>
                    <a:pt x="11" y="67"/>
                    <a:pt x="8" y="71"/>
                  </a:cubicBezTo>
                  <a:cubicBezTo>
                    <a:pt x="8" y="93"/>
                    <a:pt x="37" y="116"/>
                    <a:pt x="11" y="138"/>
                  </a:cubicBezTo>
                  <a:cubicBezTo>
                    <a:pt x="8" y="157"/>
                    <a:pt x="0" y="176"/>
                    <a:pt x="4" y="195"/>
                  </a:cubicBezTo>
                  <a:cubicBezTo>
                    <a:pt x="15" y="205"/>
                    <a:pt x="19" y="213"/>
                    <a:pt x="26" y="213"/>
                  </a:cubicBezTo>
                  <a:cubicBezTo>
                    <a:pt x="30" y="213"/>
                    <a:pt x="37" y="209"/>
                    <a:pt x="49" y="209"/>
                  </a:cubicBezTo>
                  <a:cubicBezTo>
                    <a:pt x="52" y="205"/>
                    <a:pt x="56" y="205"/>
                    <a:pt x="60" y="205"/>
                  </a:cubicBezTo>
                  <a:cubicBezTo>
                    <a:pt x="68" y="205"/>
                    <a:pt x="79" y="213"/>
                    <a:pt x="75" y="224"/>
                  </a:cubicBezTo>
                  <a:cubicBezTo>
                    <a:pt x="71" y="254"/>
                    <a:pt x="94" y="254"/>
                    <a:pt x="113" y="257"/>
                  </a:cubicBezTo>
                  <a:cubicBezTo>
                    <a:pt x="127" y="228"/>
                    <a:pt x="172" y="209"/>
                    <a:pt x="168" y="164"/>
                  </a:cubicBezTo>
                  <a:cubicBezTo>
                    <a:pt x="123" y="150"/>
                    <a:pt x="131" y="153"/>
                    <a:pt x="149" y="127"/>
                  </a:cubicBezTo>
                  <a:cubicBezTo>
                    <a:pt x="157" y="116"/>
                    <a:pt x="165" y="112"/>
                    <a:pt x="176" y="112"/>
                  </a:cubicBezTo>
                  <a:lnTo>
                    <a:pt x="187" y="112"/>
                  </a:lnTo>
                  <a:cubicBezTo>
                    <a:pt x="191" y="116"/>
                    <a:pt x="194" y="116"/>
                    <a:pt x="199" y="116"/>
                  </a:cubicBezTo>
                  <a:cubicBezTo>
                    <a:pt x="202" y="116"/>
                    <a:pt x="209" y="112"/>
                    <a:pt x="213" y="109"/>
                  </a:cubicBezTo>
                  <a:cubicBezTo>
                    <a:pt x="225" y="97"/>
                    <a:pt x="232" y="78"/>
                    <a:pt x="251" y="78"/>
                  </a:cubicBezTo>
                  <a:lnTo>
                    <a:pt x="258" y="78"/>
                  </a:lnTo>
                  <a:cubicBezTo>
                    <a:pt x="247" y="38"/>
                    <a:pt x="209" y="26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3" name="Google Shape;20693;p14"/>
            <p:cNvSpPr/>
            <p:nvPr/>
          </p:nvSpPr>
          <p:spPr>
            <a:xfrm>
              <a:off x="-4976358" y="114027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146" y="1"/>
                  </a:moveTo>
                  <a:cubicBezTo>
                    <a:pt x="128" y="1"/>
                    <a:pt x="113" y="11"/>
                    <a:pt x="94" y="15"/>
                  </a:cubicBezTo>
                  <a:cubicBezTo>
                    <a:pt x="75" y="49"/>
                    <a:pt x="34" y="30"/>
                    <a:pt x="8" y="53"/>
                  </a:cubicBezTo>
                  <a:cubicBezTo>
                    <a:pt x="4" y="56"/>
                    <a:pt x="4" y="60"/>
                    <a:pt x="0" y="64"/>
                  </a:cubicBezTo>
                  <a:cubicBezTo>
                    <a:pt x="4" y="101"/>
                    <a:pt x="53" y="109"/>
                    <a:pt x="53" y="146"/>
                  </a:cubicBezTo>
                  <a:cubicBezTo>
                    <a:pt x="49" y="176"/>
                    <a:pt x="56" y="202"/>
                    <a:pt x="64" y="232"/>
                  </a:cubicBezTo>
                  <a:cubicBezTo>
                    <a:pt x="71" y="239"/>
                    <a:pt x="79" y="251"/>
                    <a:pt x="75" y="262"/>
                  </a:cubicBezTo>
                  <a:cubicBezTo>
                    <a:pt x="75" y="292"/>
                    <a:pt x="87" y="299"/>
                    <a:pt x="97" y="299"/>
                  </a:cubicBezTo>
                  <a:cubicBezTo>
                    <a:pt x="109" y="299"/>
                    <a:pt x="123" y="292"/>
                    <a:pt x="135" y="288"/>
                  </a:cubicBezTo>
                  <a:cubicBezTo>
                    <a:pt x="139" y="284"/>
                    <a:pt x="142" y="280"/>
                    <a:pt x="142" y="277"/>
                  </a:cubicBezTo>
                  <a:cubicBezTo>
                    <a:pt x="87" y="270"/>
                    <a:pt x="97" y="225"/>
                    <a:pt x="97" y="187"/>
                  </a:cubicBezTo>
                  <a:lnTo>
                    <a:pt x="97" y="187"/>
                  </a:lnTo>
                  <a:cubicBezTo>
                    <a:pt x="120" y="213"/>
                    <a:pt x="128" y="244"/>
                    <a:pt x="154" y="266"/>
                  </a:cubicBezTo>
                  <a:cubicBezTo>
                    <a:pt x="199" y="225"/>
                    <a:pt x="150" y="168"/>
                    <a:pt x="168" y="123"/>
                  </a:cubicBezTo>
                  <a:lnTo>
                    <a:pt x="180" y="113"/>
                  </a:lnTo>
                  <a:cubicBezTo>
                    <a:pt x="210" y="68"/>
                    <a:pt x="154" y="90"/>
                    <a:pt x="150" y="71"/>
                  </a:cubicBezTo>
                  <a:cubicBezTo>
                    <a:pt x="116" y="42"/>
                    <a:pt x="173" y="27"/>
                    <a:pt x="165" y="4"/>
                  </a:cubicBezTo>
                  <a:cubicBezTo>
                    <a:pt x="157" y="1"/>
                    <a:pt x="150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4" name="Google Shape;20694;p14"/>
            <p:cNvSpPr/>
            <p:nvPr/>
          </p:nvSpPr>
          <p:spPr>
            <a:xfrm>
              <a:off x="-4884821" y="130787"/>
              <a:ext cx="12033" cy="11460"/>
            </a:xfrm>
            <a:custGeom>
              <a:avLst/>
              <a:gdLst/>
              <a:ahLst/>
              <a:cxnLst/>
              <a:rect l="l" t="t" r="r" b="b"/>
              <a:pathLst>
                <a:path w="252" h="240" extrusionOk="0">
                  <a:moveTo>
                    <a:pt x="151" y="0"/>
                  </a:moveTo>
                  <a:cubicBezTo>
                    <a:pt x="151" y="5"/>
                    <a:pt x="147" y="8"/>
                    <a:pt x="143" y="12"/>
                  </a:cubicBezTo>
                  <a:cubicBezTo>
                    <a:pt x="151" y="19"/>
                    <a:pt x="162" y="27"/>
                    <a:pt x="158" y="34"/>
                  </a:cubicBezTo>
                  <a:cubicBezTo>
                    <a:pt x="154" y="42"/>
                    <a:pt x="151" y="45"/>
                    <a:pt x="143" y="45"/>
                  </a:cubicBezTo>
                  <a:cubicBezTo>
                    <a:pt x="140" y="45"/>
                    <a:pt x="135" y="42"/>
                    <a:pt x="132" y="42"/>
                  </a:cubicBezTo>
                  <a:cubicBezTo>
                    <a:pt x="121" y="34"/>
                    <a:pt x="106" y="31"/>
                    <a:pt x="90" y="27"/>
                  </a:cubicBezTo>
                  <a:cubicBezTo>
                    <a:pt x="80" y="45"/>
                    <a:pt x="76" y="72"/>
                    <a:pt x="50" y="72"/>
                  </a:cubicBezTo>
                  <a:lnTo>
                    <a:pt x="42" y="72"/>
                  </a:lnTo>
                  <a:cubicBezTo>
                    <a:pt x="28" y="68"/>
                    <a:pt x="28" y="60"/>
                    <a:pt x="28" y="53"/>
                  </a:cubicBezTo>
                  <a:cubicBezTo>
                    <a:pt x="16" y="53"/>
                    <a:pt x="1" y="57"/>
                    <a:pt x="9" y="76"/>
                  </a:cubicBezTo>
                  <a:cubicBezTo>
                    <a:pt x="16" y="90"/>
                    <a:pt x="16" y="109"/>
                    <a:pt x="20" y="128"/>
                  </a:cubicBezTo>
                  <a:cubicBezTo>
                    <a:pt x="28" y="128"/>
                    <a:pt x="38" y="131"/>
                    <a:pt x="50" y="131"/>
                  </a:cubicBezTo>
                  <a:cubicBezTo>
                    <a:pt x="61" y="131"/>
                    <a:pt x="76" y="124"/>
                    <a:pt x="87" y="105"/>
                  </a:cubicBezTo>
                  <a:lnTo>
                    <a:pt x="87" y="105"/>
                  </a:lnTo>
                  <a:cubicBezTo>
                    <a:pt x="80" y="147"/>
                    <a:pt x="80" y="165"/>
                    <a:pt x="64" y="165"/>
                  </a:cubicBezTo>
                  <a:cubicBezTo>
                    <a:pt x="57" y="165"/>
                    <a:pt x="42" y="157"/>
                    <a:pt x="20" y="147"/>
                  </a:cubicBezTo>
                  <a:lnTo>
                    <a:pt x="20" y="147"/>
                  </a:lnTo>
                  <a:cubicBezTo>
                    <a:pt x="9" y="169"/>
                    <a:pt x="20" y="184"/>
                    <a:pt x="35" y="199"/>
                  </a:cubicBezTo>
                  <a:cubicBezTo>
                    <a:pt x="38" y="202"/>
                    <a:pt x="42" y="207"/>
                    <a:pt x="46" y="207"/>
                  </a:cubicBezTo>
                  <a:cubicBezTo>
                    <a:pt x="64" y="195"/>
                    <a:pt x="80" y="191"/>
                    <a:pt x="90" y="191"/>
                  </a:cubicBezTo>
                  <a:cubicBezTo>
                    <a:pt x="106" y="191"/>
                    <a:pt x="113" y="207"/>
                    <a:pt x="135" y="240"/>
                  </a:cubicBezTo>
                  <a:cubicBezTo>
                    <a:pt x="154" y="217"/>
                    <a:pt x="185" y="214"/>
                    <a:pt x="211" y="199"/>
                  </a:cubicBezTo>
                  <a:cubicBezTo>
                    <a:pt x="237" y="165"/>
                    <a:pt x="177" y="176"/>
                    <a:pt x="185" y="147"/>
                  </a:cubicBezTo>
                  <a:cubicBezTo>
                    <a:pt x="214" y="135"/>
                    <a:pt x="252" y="124"/>
                    <a:pt x="252" y="76"/>
                  </a:cubicBezTo>
                  <a:lnTo>
                    <a:pt x="247" y="76"/>
                  </a:lnTo>
                  <a:cubicBezTo>
                    <a:pt x="237" y="83"/>
                    <a:pt x="225" y="86"/>
                    <a:pt x="214" y="90"/>
                  </a:cubicBezTo>
                  <a:cubicBezTo>
                    <a:pt x="211" y="94"/>
                    <a:pt x="199" y="98"/>
                    <a:pt x="192" y="98"/>
                  </a:cubicBezTo>
                  <a:cubicBezTo>
                    <a:pt x="188" y="98"/>
                    <a:pt x="185" y="94"/>
                    <a:pt x="188" y="79"/>
                  </a:cubicBezTo>
                  <a:cubicBezTo>
                    <a:pt x="195" y="64"/>
                    <a:pt x="143" y="50"/>
                    <a:pt x="188" y="34"/>
                  </a:cubicBezTo>
                  <a:cubicBezTo>
                    <a:pt x="207" y="31"/>
                    <a:pt x="229" y="31"/>
                    <a:pt x="240" y="12"/>
                  </a:cubicBezTo>
                  <a:cubicBezTo>
                    <a:pt x="237" y="8"/>
                    <a:pt x="229" y="8"/>
                    <a:pt x="221" y="8"/>
                  </a:cubicBezTo>
                  <a:cubicBezTo>
                    <a:pt x="218" y="8"/>
                    <a:pt x="211" y="8"/>
                    <a:pt x="203" y="12"/>
                  </a:cubicBezTo>
                  <a:lnTo>
                    <a:pt x="185" y="12"/>
                  </a:lnTo>
                  <a:cubicBezTo>
                    <a:pt x="173" y="12"/>
                    <a:pt x="162" y="8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5" name="Google Shape;20695;p14"/>
            <p:cNvSpPr/>
            <p:nvPr/>
          </p:nvSpPr>
          <p:spPr>
            <a:xfrm>
              <a:off x="-5253212" y="-221035"/>
              <a:ext cx="10553" cy="11126"/>
            </a:xfrm>
            <a:custGeom>
              <a:avLst/>
              <a:gdLst/>
              <a:ahLst/>
              <a:cxnLst/>
              <a:rect l="l" t="t" r="r" b="b"/>
              <a:pathLst>
                <a:path w="221" h="233" extrusionOk="0">
                  <a:moveTo>
                    <a:pt x="112" y="1"/>
                  </a:moveTo>
                  <a:cubicBezTo>
                    <a:pt x="120" y="8"/>
                    <a:pt x="135" y="23"/>
                    <a:pt x="120" y="30"/>
                  </a:cubicBezTo>
                  <a:cubicBezTo>
                    <a:pt x="112" y="34"/>
                    <a:pt x="102" y="42"/>
                    <a:pt x="90" y="42"/>
                  </a:cubicBezTo>
                  <a:cubicBezTo>
                    <a:pt x="83" y="42"/>
                    <a:pt x="72" y="39"/>
                    <a:pt x="68" y="34"/>
                  </a:cubicBezTo>
                  <a:cubicBezTo>
                    <a:pt x="57" y="30"/>
                    <a:pt x="64" y="16"/>
                    <a:pt x="72" y="8"/>
                  </a:cubicBezTo>
                  <a:lnTo>
                    <a:pt x="72" y="8"/>
                  </a:lnTo>
                  <a:cubicBezTo>
                    <a:pt x="0" y="27"/>
                    <a:pt x="23" y="87"/>
                    <a:pt x="12" y="135"/>
                  </a:cubicBezTo>
                  <a:cubicBezTo>
                    <a:pt x="57" y="146"/>
                    <a:pt x="76" y="187"/>
                    <a:pt x="94" y="225"/>
                  </a:cubicBezTo>
                  <a:cubicBezTo>
                    <a:pt x="98" y="225"/>
                    <a:pt x="102" y="229"/>
                    <a:pt x="105" y="232"/>
                  </a:cubicBezTo>
                  <a:cubicBezTo>
                    <a:pt x="124" y="218"/>
                    <a:pt x="109" y="199"/>
                    <a:pt x="112" y="184"/>
                  </a:cubicBezTo>
                  <a:cubicBezTo>
                    <a:pt x="112" y="173"/>
                    <a:pt x="112" y="158"/>
                    <a:pt x="124" y="158"/>
                  </a:cubicBezTo>
                  <a:cubicBezTo>
                    <a:pt x="139" y="158"/>
                    <a:pt x="139" y="177"/>
                    <a:pt x="146" y="184"/>
                  </a:cubicBezTo>
                  <a:cubicBezTo>
                    <a:pt x="154" y="180"/>
                    <a:pt x="162" y="177"/>
                    <a:pt x="172" y="177"/>
                  </a:cubicBezTo>
                  <a:cubicBezTo>
                    <a:pt x="176" y="177"/>
                    <a:pt x="184" y="180"/>
                    <a:pt x="191" y="180"/>
                  </a:cubicBezTo>
                  <a:cubicBezTo>
                    <a:pt x="202" y="169"/>
                    <a:pt x="202" y="151"/>
                    <a:pt x="207" y="135"/>
                  </a:cubicBezTo>
                  <a:cubicBezTo>
                    <a:pt x="154" y="120"/>
                    <a:pt x="202" y="91"/>
                    <a:pt x="195" y="72"/>
                  </a:cubicBezTo>
                  <a:cubicBezTo>
                    <a:pt x="195" y="65"/>
                    <a:pt x="195" y="61"/>
                    <a:pt x="198" y="61"/>
                  </a:cubicBezTo>
                  <a:cubicBezTo>
                    <a:pt x="207" y="61"/>
                    <a:pt x="214" y="65"/>
                    <a:pt x="221" y="68"/>
                  </a:cubicBezTo>
                  <a:cubicBezTo>
                    <a:pt x="202" y="16"/>
                    <a:pt x="162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6" name="Google Shape;20696;p14"/>
            <p:cNvSpPr/>
            <p:nvPr/>
          </p:nvSpPr>
          <p:spPr>
            <a:xfrm>
              <a:off x="-5102370" y="-151750"/>
              <a:ext cx="14659" cy="8213"/>
            </a:xfrm>
            <a:custGeom>
              <a:avLst/>
              <a:gdLst/>
              <a:ahLst/>
              <a:cxnLst/>
              <a:rect l="l" t="t" r="r" b="b"/>
              <a:pathLst>
                <a:path w="307" h="172" extrusionOk="0">
                  <a:moveTo>
                    <a:pt x="112" y="1"/>
                  </a:moveTo>
                  <a:cubicBezTo>
                    <a:pt x="93" y="1"/>
                    <a:pt x="75" y="4"/>
                    <a:pt x="60" y="11"/>
                  </a:cubicBezTo>
                  <a:cubicBezTo>
                    <a:pt x="38" y="23"/>
                    <a:pt x="4" y="34"/>
                    <a:pt x="0" y="71"/>
                  </a:cubicBezTo>
                  <a:cubicBezTo>
                    <a:pt x="4" y="90"/>
                    <a:pt x="4" y="116"/>
                    <a:pt x="23" y="116"/>
                  </a:cubicBezTo>
                  <a:cubicBezTo>
                    <a:pt x="26" y="116"/>
                    <a:pt x="31" y="116"/>
                    <a:pt x="38" y="108"/>
                  </a:cubicBezTo>
                  <a:cubicBezTo>
                    <a:pt x="60" y="94"/>
                    <a:pt x="79" y="90"/>
                    <a:pt x="98" y="90"/>
                  </a:cubicBezTo>
                  <a:cubicBezTo>
                    <a:pt x="116" y="90"/>
                    <a:pt x="135" y="94"/>
                    <a:pt x="157" y="101"/>
                  </a:cubicBezTo>
                  <a:cubicBezTo>
                    <a:pt x="165" y="82"/>
                    <a:pt x="138" y="56"/>
                    <a:pt x="172" y="49"/>
                  </a:cubicBezTo>
                  <a:lnTo>
                    <a:pt x="180" y="49"/>
                  </a:lnTo>
                  <a:cubicBezTo>
                    <a:pt x="188" y="49"/>
                    <a:pt x="198" y="56"/>
                    <a:pt x="198" y="68"/>
                  </a:cubicBezTo>
                  <a:cubicBezTo>
                    <a:pt x="206" y="90"/>
                    <a:pt x="195" y="108"/>
                    <a:pt x="176" y="116"/>
                  </a:cubicBezTo>
                  <a:cubicBezTo>
                    <a:pt x="176" y="120"/>
                    <a:pt x="172" y="120"/>
                    <a:pt x="172" y="120"/>
                  </a:cubicBezTo>
                  <a:cubicBezTo>
                    <a:pt x="165" y="120"/>
                    <a:pt x="161" y="105"/>
                    <a:pt x="157" y="101"/>
                  </a:cubicBezTo>
                  <a:lnTo>
                    <a:pt x="157" y="101"/>
                  </a:lnTo>
                  <a:cubicBezTo>
                    <a:pt x="124" y="116"/>
                    <a:pt x="161" y="146"/>
                    <a:pt x="143" y="165"/>
                  </a:cubicBezTo>
                  <a:cubicBezTo>
                    <a:pt x="146" y="168"/>
                    <a:pt x="153" y="172"/>
                    <a:pt x="157" y="172"/>
                  </a:cubicBezTo>
                  <a:cubicBezTo>
                    <a:pt x="169" y="172"/>
                    <a:pt x="176" y="165"/>
                    <a:pt x="183" y="158"/>
                  </a:cubicBezTo>
                  <a:cubicBezTo>
                    <a:pt x="195" y="153"/>
                    <a:pt x="202" y="146"/>
                    <a:pt x="214" y="146"/>
                  </a:cubicBezTo>
                  <a:lnTo>
                    <a:pt x="217" y="146"/>
                  </a:lnTo>
                  <a:cubicBezTo>
                    <a:pt x="250" y="142"/>
                    <a:pt x="277" y="123"/>
                    <a:pt x="307" y="105"/>
                  </a:cubicBezTo>
                  <a:cubicBezTo>
                    <a:pt x="277" y="45"/>
                    <a:pt x="183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7" name="Google Shape;20697;p14"/>
            <p:cNvSpPr/>
            <p:nvPr/>
          </p:nvSpPr>
          <p:spPr>
            <a:xfrm>
              <a:off x="-5002620" y="-2388"/>
              <a:ext cx="11317" cy="12415"/>
            </a:xfrm>
            <a:custGeom>
              <a:avLst/>
              <a:gdLst/>
              <a:ahLst/>
              <a:cxnLst/>
              <a:rect l="l" t="t" r="r" b="b"/>
              <a:pathLst>
                <a:path w="237" h="260" extrusionOk="0">
                  <a:moveTo>
                    <a:pt x="102" y="20"/>
                  </a:moveTo>
                  <a:cubicBezTo>
                    <a:pt x="128" y="49"/>
                    <a:pt x="124" y="80"/>
                    <a:pt x="106" y="106"/>
                  </a:cubicBezTo>
                  <a:lnTo>
                    <a:pt x="87" y="106"/>
                  </a:lnTo>
                  <a:cubicBezTo>
                    <a:pt x="57" y="68"/>
                    <a:pt x="128" y="57"/>
                    <a:pt x="102" y="20"/>
                  </a:cubicBezTo>
                  <a:close/>
                  <a:moveTo>
                    <a:pt x="121" y="1"/>
                  </a:moveTo>
                  <a:cubicBezTo>
                    <a:pt x="106" y="1"/>
                    <a:pt x="90" y="5"/>
                    <a:pt x="76" y="16"/>
                  </a:cubicBezTo>
                  <a:cubicBezTo>
                    <a:pt x="42" y="42"/>
                    <a:pt x="1" y="113"/>
                    <a:pt x="12" y="143"/>
                  </a:cubicBezTo>
                  <a:cubicBezTo>
                    <a:pt x="31" y="180"/>
                    <a:pt x="53" y="218"/>
                    <a:pt x="83" y="248"/>
                  </a:cubicBezTo>
                  <a:cubicBezTo>
                    <a:pt x="90" y="259"/>
                    <a:pt x="98" y="259"/>
                    <a:pt x="102" y="259"/>
                  </a:cubicBezTo>
                  <a:cubicBezTo>
                    <a:pt x="113" y="259"/>
                    <a:pt x="121" y="248"/>
                    <a:pt x="128" y="237"/>
                  </a:cubicBezTo>
                  <a:cubicBezTo>
                    <a:pt x="113" y="229"/>
                    <a:pt x="98" y="222"/>
                    <a:pt x="79" y="214"/>
                  </a:cubicBezTo>
                  <a:cubicBezTo>
                    <a:pt x="117" y="199"/>
                    <a:pt x="117" y="125"/>
                    <a:pt x="162" y="125"/>
                  </a:cubicBezTo>
                  <a:cubicBezTo>
                    <a:pt x="173" y="125"/>
                    <a:pt x="188" y="128"/>
                    <a:pt x="207" y="143"/>
                  </a:cubicBezTo>
                  <a:cubicBezTo>
                    <a:pt x="236" y="98"/>
                    <a:pt x="236" y="75"/>
                    <a:pt x="184" y="35"/>
                  </a:cubicBezTo>
                  <a:cubicBezTo>
                    <a:pt x="166" y="16"/>
                    <a:pt x="143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8" name="Google Shape;20698;p14"/>
            <p:cNvSpPr/>
            <p:nvPr/>
          </p:nvSpPr>
          <p:spPr>
            <a:xfrm>
              <a:off x="-4904112" y="134225"/>
              <a:ext cx="13800" cy="10362"/>
            </a:xfrm>
            <a:custGeom>
              <a:avLst/>
              <a:gdLst/>
              <a:ahLst/>
              <a:cxnLst/>
              <a:rect l="l" t="t" r="r" b="b"/>
              <a:pathLst>
                <a:path w="289" h="217" extrusionOk="0">
                  <a:moveTo>
                    <a:pt x="50" y="0"/>
                  </a:moveTo>
                  <a:cubicBezTo>
                    <a:pt x="39" y="0"/>
                    <a:pt x="23" y="11"/>
                    <a:pt x="13" y="14"/>
                  </a:cubicBezTo>
                  <a:cubicBezTo>
                    <a:pt x="1" y="56"/>
                    <a:pt x="57" y="56"/>
                    <a:pt x="50" y="93"/>
                  </a:cubicBezTo>
                  <a:cubicBezTo>
                    <a:pt x="80" y="101"/>
                    <a:pt x="118" y="85"/>
                    <a:pt x="132" y="127"/>
                  </a:cubicBezTo>
                  <a:cubicBezTo>
                    <a:pt x="113" y="127"/>
                    <a:pt x="102" y="149"/>
                    <a:pt x="80" y="149"/>
                  </a:cubicBezTo>
                  <a:lnTo>
                    <a:pt x="65" y="149"/>
                  </a:lnTo>
                  <a:cubicBezTo>
                    <a:pt x="50" y="149"/>
                    <a:pt x="73" y="171"/>
                    <a:pt x="61" y="179"/>
                  </a:cubicBezTo>
                  <a:cubicBezTo>
                    <a:pt x="61" y="187"/>
                    <a:pt x="61" y="194"/>
                    <a:pt x="65" y="197"/>
                  </a:cubicBezTo>
                  <a:cubicBezTo>
                    <a:pt x="68" y="202"/>
                    <a:pt x="73" y="202"/>
                    <a:pt x="76" y="202"/>
                  </a:cubicBezTo>
                  <a:cubicBezTo>
                    <a:pt x="110" y="187"/>
                    <a:pt x="125" y="179"/>
                    <a:pt x="140" y="179"/>
                  </a:cubicBezTo>
                  <a:cubicBezTo>
                    <a:pt x="158" y="179"/>
                    <a:pt x="173" y="190"/>
                    <a:pt x="207" y="216"/>
                  </a:cubicBezTo>
                  <a:lnTo>
                    <a:pt x="214" y="216"/>
                  </a:lnTo>
                  <a:cubicBezTo>
                    <a:pt x="225" y="216"/>
                    <a:pt x="233" y="209"/>
                    <a:pt x="241" y="202"/>
                  </a:cubicBezTo>
                  <a:cubicBezTo>
                    <a:pt x="244" y="194"/>
                    <a:pt x="252" y="187"/>
                    <a:pt x="263" y="187"/>
                  </a:cubicBezTo>
                  <a:lnTo>
                    <a:pt x="270" y="187"/>
                  </a:lnTo>
                  <a:cubicBezTo>
                    <a:pt x="275" y="179"/>
                    <a:pt x="282" y="171"/>
                    <a:pt x="289" y="164"/>
                  </a:cubicBezTo>
                  <a:cubicBezTo>
                    <a:pt x="275" y="157"/>
                    <a:pt x="248" y="168"/>
                    <a:pt x="252" y="138"/>
                  </a:cubicBezTo>
                  <a:cubicBezTo>
                    <a:pt x="211" y="52"/>
                    <a:pt x="125" y="37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9" name="Google Shape;20699;p14"/>
            <p:cNvSpPr/>
            <p:nvPr/>
          </p:nvSpPr>
          <p:spPr>
            <a:xfrm>
              <a:off x="-5018282" y="199165"/>
              <a:ext cx="15710" cy="12367"/>
            </a:xfrm>
            <a:custGeom>
              <a:avLst/>
              <a:gdLst/>
              <a:ahLst/>
              <a:cxnLst/>
              <a:rect l="l" t="t" r="r" b="b"/>
              <a:pathLst>
                <a:path w="329" h="259" extrusionOk="0">
                  <a:moveTo>
                    <a:pt x="187" y="0"/>
                  </a:moveTo>
                  <a:cubicBezTo>
                    <a:pt x="131" y="0"/>
                    <a:pt x="26" y="64"/>
                    <a:pt x="0" y="112"/>
                  </a:cubicBezTo>
                  <a:cubicBezTo>
                    <a:pt x="4" y="116"/>
                    <a:pt x="7" y="120"/>
                    <a:pt x="11" y="120"/>
                  </a:cubicBezTo>
                  <a:cubicBezTo>
                    <a:pt x="23" y="135"/>
                    <a:pt x="41" y="135"/>
                    <a:pt x="56" y="138"/>
                  </a:cubicBezTo>
                  <a:cubicBezTo>
                    <a:pt x="64" y="128"/>
                    <a:pt x="56" y="102"/>
                    <a:pt x="78" y="102"/>
                  </a:cubicBezTo>
                  <a:lnTo>
                    <a:pt x="86" y="102"/>
                  </a:lnTo>
                  <a:cubicBezTo>
                    <a:pt x="86" y="98"/>
                    <a:pt x="90" y="93"/>
                    <a:pt x="93" y="93"/>
                  </a:cubicBezTo>
                  <a:cubicBezTo>
                    <a:pt x="86" y="53"/>
                    <a:pt x="127" y="64"/>
                    <a:pt x="146" y="45"/>
                  </a:cubicBezTo>
                  <a:lnTo>
                    <a:pt x="146" y="45"/>
                  </a:lnTo>
                  <a:cubicBezTo>
                    <a:pt x="142" y="60"/>
                    <a:pt x="138" y="71"/>
                    <a:pt x="138" y="86"/>
                  </a:cubicBezTo>
                  <a:cubicBezTo>
                    <a:pt x="142" y="90"/>
                    <a:pt x="146" y="93"/>
                    <a:pt x="149" y="98"/>
                  </a:cubicBezTo>
                  <a:cubicBezTo>
                    <a:pt x="157" y="102"/>
                    <a:pt x="164" y="109"/>
                    <a:pt x="172" y="116"/>
                  </a:cubicBezTo>
                  <a:cubicBezTo>
                    <a:pt x="180" y="105"/>
                    <a:pt x="164" y="90"/>
                    <a:pt x="176" y="83"/>
                  </a:cubicBezTo>
                  <a:lnTo>
                    <a:pt x="176" y="83"/>
                  </a:lnTo>
                  <a:cubicBezTo>
                    <a:pt x="198" y="120"/>
                    <a:pt x="261" y="124"/>
                    <a:pt x="258" y="180"/>
                  </a:cubicBezTo>
                  <a:cubicBezTo>
                    <a:pt x="221" y="217"/>
                    <a:pt x="261" y="236"/>
                    <a:pt x="277" y="259"/>
                  </a:cubicBezTo>
                  <a:cubicBezTo>
                    <a:pt x="288" y="236"/>
                    <a:pt x="299" y="217"/>
                    <a:pt x="306" y="195"/>
                  </a:cubicBezTo>
                  <a:cubicBezTo>
                    <a:pt x="329" y="131"/>
                    <a:pt x="261" y="12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0" name="Google Shape;20700;p14"/>
            <p:cNvSpPr/>
            <p:nvPr/>
          </p:nvSpPr>
          <p:spPr>
            <a:xfrm>
              <a:off x="-5346563" y="117942"/>
              <a:ext cx="12893" cy="9311"/>
            </a:xfrm>
            <a:custGeom>
              <a:avLst/>
              <a:gdLst/>
              <a:ahLst/>
              <a:cxnLst/>
              <a:rect l="l" t="t" r="r" b="b"/>
              <a:pathLst>
                <a:path w="270" h="195" extrusionOk="0">
                  <a:moveTo>
                    <a:pt x="124" y="0"/>
                  </a:moveTo>
                  <a:cubicBezTo>
                    <a:pt x="109" y="0"/>
                    <a:pt x="94" y="5"/>
                    <a:pt x="79" y="19"/>
                  </a:cubicBezTo>
                  <a:cubicBezTo>
                    <a:pt x="79" y="27"/>
                    <a:pt x="76" y="41"/>
                    <a:pt x="83" y="49"/>
                  </a:cubicBezTo>
                  <a:cubicBezTo>
                    <a:pt x="121" y="105"/>
                    <a:pt x="121" y="105"/>
                    <a:pt x="45" y="128"/>
                  </a:cubicBezTo>
                  <a:cubicBezTo>
                    <a:pt x="34" y="143"/>
                    <a:pt x="0" y="154"/>
                    <a:pt x="26" y="180"/>
                  </a:cubicBezTo>
                  <a:cubicBezTo>
                    <a:pt x="34" y="191"/>
                    <a:pt x="38" y="195"/>
                    <a:pt x="42" y="195"/>
                  </a:cubicBezTo>
                  <a:cubicBezTo>
                    <a:pt x="49" y="195"/>
                    <a:pt x="53" y="180"/>
                    <a:pt x="60" y="169"/>
                  </a:cubicBezTo>
                  <a:cubicBezTo>
                    <a:pt x="64" y="165"/>
                    <a:pt x="71" y="165"/>
                    <a:pt x="76" y="165"/>
                  </a:cubicBezTo>
                  <a:cubicBezTo>
                    <a:pt x="83" y="165"/>
                    <a:pt x="90" y="165"/>
                    <a:pt x="98" y="169"/>
                  </a:cubicBezTo>
                  <a:cubicBezTo>
                    <a:pt x="112" y="172"/>
                    <a:pt x="128" y="172"/>
                    <a:pt x="143" y="172"/>
                  </a:cubicBezTo>
                  <a:cubicBezTo>
                    <a:pt x="191" y="172"/>
                    <a:pt x="225" y="150"/>
                    <a:pt x="240" y="94"/>
                  </a:cubicBezTo>
                  <a:cubicBezTo>
                    <a:pt x="247" y="67"/>
                    <a:pt x="269" y="31"/>
                    <a:pt x="210" y="23"/>
                  </a:cubicBezTo>
                  <a:cubicBezTo>
                    <a:pt x="180" y="15"/>
                    <a:pt x="15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1" name="Google Shape;20701;p14"/>
            <p:cNvSpPr/>
            <p:nvPr/>
          </p:nvSpPr>
          <p:spPr>
            <a:xfrm>
              <a:off x="-5024394" y="105623"/>
              <a:ext cx="13083" cy="11651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98" y="1"/>
                  </a:moveTo>
                  <a:cubicBezTo>
                    <a:pt x="94" y="1"/>
                    <a:pt x="94" y="1"/>
                    <a:pt x="94" y="4"/>
                  </a:cubicBezTo>
                  <a:cubicBezTo>
                    <a:pt x="91" y="30"/>
                    <a:pt x="83" y="38"/>
                    <a:pt x="75" y="38"/>
                  </a:cubicBezTo>
                  <a:cubicBezTo>
                    <a:pt x="61" y="38"/>
                    <a:pt x="46" y="16"/>
                    <a:pt x="30" y="8"/>
                  </a:cubicBezTo>
                  <a:lnTo>
                    <a:pt x="30" y="8"/>
                  </a:lnTo>
                  <a:cubicBezTo>
                    <a:pt x="35" y="23"/>
                    <a:pt x="1" y="53"/>
                    <a:pt x="49" y="53"/>
                  </a:cubicBezTo>
                  <a:cubicBezTo>
                    <a:pt x="80" y="53"/>
                    <a:pt x="80" y="79"/>
                    <a:pt x="75" y="106"/>
                  </a:cubicBezTo>
                  <a:cubicBezTo>
                    <a:pt x="87" y="116"/>
                    <a:pt x="117" y="124"/>
                    <a:pt x="109" y="146"/>
                  </a:cubicBezTo>
                  <a:cubicBezTo>
                    <a:pt x="102" y="158"/>
                    <a:pt x="87" y="165"/>
                    <a:pt x="75" y="165"/>
                  </a:cubicBezTo>
                  <a:cubicBezTo>
                    <a:pt x="64" y="165"/>
                    <a:pt x="57" y="161"/>
                    <a:pt x="49" y="161"/>
                  </a:cubicBezTo>
                  <a:cubicBezTo>
                    <a:pt x="46" y="173"/>
                    <a:pt x="42" y="184"/>
                    <a:pt x="42" y="195"/>
                  </a:cubicBezTo>
                  <a:cubicBezTo>
                    <a:pt x="53" y="210"/>
                    <a:pt x="46" y="244"/>
                    <a:pt x="80" y="244"/>
                  </a:cubicBezTo>
                  <a:cubicBezTo>
                    <a:pt x="91" y="218"/>
                    <a:pt x="120" y="213"/>
                    <a:pt x="139" y="195"/>
                  </a:cubicBezTo>
                  <a:cubicBezTo>
                    <a:pt x="147" y="187"/>
                    <a:pt x="154" y="187"/>
                    <a:pt x="165" y="187"/>
                  </a:cubicBezTo>
                  <a:lnTo>
                    <a:pt x="173" y="187"/>
                  </a:lnTo>
                  <a:cubicBezTo>
                    <a:pt x="184" y="191"/>
                    <a:pt x="192" y="191"/>
                    <a:pt x="195" y="191"/>
                  </a:cubicBezTo>
                  <a:cubicBezTo>
                    <a:pt x="210" y="191"/>
                    <a:pt x="218" y="184"/>
                    <a:pt x="218" y="154"/>
                  </a:cubicBezTo>
                  <a:cubicBezTo>
                    <a:pt x="214" y="124"/>
                    <a:pt x="225" y="101"/>
                    <a:pt x="255" y="101"/>
                  </a:cubicBezTo>
                  <a:lnTo>
                    <a:pt x="274" y="101"/>
                  </a:lnTo>
                  <a:cubicBezTo>
                    <a:pt x="274" y="90"/>
                    <a:pt x="270" y="75"/>
                    <a:pt x="266" y="61"/>
                  </a:cubicBezTo>
                  <a:cubicBezTo>
                    <a:pt x="259" y="68"/>
                    <a:pt x="251" y="72"/>
                    <a:pt x="244" y="72"/>
                  </a:cubicBezTo>
                  <a:cubicBezTo>
                    <a:pt x="237" y="72"/>
                    <a:pt x="229" y="64"/>
                    <a:pt x="225" y="56"/>
                  </a:cubicBezTo>
                  <a:cubicBezTo>
                    <a:pt x="218" y="49"/>
                    <a:pt x="210" y="42"/>
                    <a:pt x="203" y="42"/>
                  </a:cubicBezTo>
                  <a:lnTo>
                    <a:pt x="199" y="42"/>
                  </a:lnTo>
                  <a:lnTo>
                    <a:pt x="199" y="46"/>
                  </a:lnTo>
                  <a:cubicBezTo>
                    <a:pt x="195" y="46"/>
                    <a:pt x="192" y="49"/>
                    <a:pt x="187" y="49"/>
                  </a:cubicBezTo>
                  <a:cubicBezTo>
                    <a:pt x="180" y="49"/>
                    <a:pt x="173" y="46"/>
                    <a:pt x="161" y="42"/>
                  </a:cubicBezTo>
                  <a:cubicBezTo>
                    <a:pt x="154" y="38"/>
                    <a:pt x="147" y="34"/>
                    <a:pt x="139" y="34"/>
                  </a:cubicBezTo>
                  <a:cubicBezTo>
                    <a:pt x="132" y="34"/>
                    <a:pt x="120" y="46"/>
                    <a:pt x="117" y="72"/>
                  </a:cubicBezTo>
                  <a:cubicBezTo>
                    <a:pt x="87" y="49"/>
                    <a:pt x="128" y="16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2" name="Google Shape;20702;p14"/>
            <p:cNvSpPr/>
            <p:nvPr/>
          </p:nvSpPr>
          <p:spPr>
            <a:xfrm>
              <a:off x="-5063454" y="-25356"/>
              <a:ext cx="14850" cy="12176"/>
            </a:xfrm>
            <a:custGeom>
              <a:avLst/>
              <a:gdLst/>
              <a:ahLst/>
              <a:cxnLst/>
              <a:rect l="l" t="t" r="r" b="b"/>
              <a:pathLst>
                <a:path w="311" h="255" extrusionOk="0">
                  <a:moveTo>
                    <a:pt x="131" y="0"/>
                  </a:moveTo>
                  <a:cubicBezTo>
                    <a:pt x="101" y="0"/>
                    <a:pt x="79" y="7"/>
                    <a:pt x="63" y="30"/>
                  </a:cubicBezTo>
                  <a:lnTo>
                    <a:pt x="63" y="33"/>
                  </a:lnTo>
                  <a:cubicBezTo>
                    <a:pt x="63" y="37"/>
                    <a:pt x="68" y="37"/>
                    <a:pt x="68" y="37"/>
                  </a:cubicBezTo>
                  <a:cubicBezTo>
                    <a:pt x="71" y="37"/>
                    <a:pt x="75" y="33"/>
                    <a:pt x="79" y="33"/>
                  </a:cubicBezTo>
                  <a:lnTo>
                    <a:pt x="90" y="33"/>
                  </a:lnTo>
                  <a:cubicBezTo>
                    <a:pt x="94" y="33"/>
                    <a:pt x="101" y="33"/>
                    <a:pt x="105" y="41"/>
                  </a:cubicBezTo>
                  <a:cubicBezTo>
                    <a:pt x="90" y="71"/>
                    <a:pt x="56" y="63"/>
                    <a:pt x="30" y="71"/>
                  </a:cubicBezTo>
                  <a:cubicBezTo>
                    <a:pt x="19" y="85"/>
                    <a:pt x="8" y="97"/>
                    <a:pt x="1" y="112"/>
                  </a:cubicBezTo>
                  <a:lnTo>
                    <a:pt x="1" y="119"/>
                  </a:lnTo>
                  <a:cubicBezTo>
                    <a:pt x="19" y="108"/>
                    <a:pt x="37" y="97"/>
                    <a:pt x="60" y="90"/>
                  </a:cubicBezTo>
                  <a:cubicBezTo>
                    <a:pt x="71" y="85"/>
                    <a:pt x="82" y="82"/>
                    <a:pt x="90" y="82"/>
                  </a:cubicBezTo>
                  <a:cubicBezTo>
                    <a:pt x="116" y="82"/>
                    <a:pt x="135" y="97"/>
                    <a:pt x="139" y="135"/>
                  </a:cubicBezTo>
                  <a:lnTo>
                    <a:pt x="135" y="135"/>
                  </a:lnTo>
                  <a:lnTo>
                    <a:pt x="139" y="138"/>
                  </a:lnTo>
                  <a:cubicBezTo>
                    <a:pt x="168" y="183"/>
                    <a:pt x="232" y="161"/>
                    <a:pt x="265" y="198"/>
                  </a:cubicBezTo>
                  <a:cubicBezTo>
                    <a:pt x="277" y="216"/>
                    <a:pt x="247" y="232"/>
                    <a:pt x="258" y="254"/>
                  </a:cubicBezTo>
                  <a:cubicBezTo>
                    <a:pt x="288" y="220"/>
                    <a:pt x="307" y="183"/>
                    <a:pt x="310" y="142"/>
                  </a:cubicBezTo>
                  <a:lnTo>
                    <a:pt x="310" y="142"/>
                  </a:lnTo>
                  <a:cubicBezTo>
                    <a:pt x="299" y="149"/>
                    <a:pt x="288" y="153"/>
                    <a:pt x="280" y="153"/>
                  </a:cubicBezTo>
                  <a:cubicBezTo>
                    <a:pt x="265" y="153"/>
                    <a:pt x="254" y="142"/>
                    <a:pt x="243" y="119"/>
                  </a:cubicBezTo>
                  <a:cubicBezTo>
                    <a:pt x="217" y="108"/>
                    <a:pt x="210" y="85"/>
                    <a:pt x="213" y="56"/>
                  </a:cubicBezTo>
                  <a:lnTo>
                    <a:pt x="220" y="56"/>
                  </a:lnTo>
                  <a:cubicBezTo>
                    <a:pt x="251" y="56"/>
                    <a:pt x="270" y="75"/>
                    <a:pt x="280" y="97"/>
                  </a:cubicBezTo>
                  <a:lnTo>
                    <a:pt x="292" y="97"/>
                  </a:lnTo>
                  <a:cubicBezTo>
                    <a:pt x="288" y="85"/>
                    <a:pt x="288" y="75"/>
                    <a:pt x="288" y="67"/>
                  </a:cubicBezTo>
                  <a:cubicBezTo>
                    <a:pt x="247" y="30"/>
                    <a:pt x="198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3" name="Google Shape;20703;p14"/>
            <p:cNvSpPr/>
            <p:nvPr/>
          </p:nvSpPr>
          <p:spPr>
            <a:xfrm>
              <a:off x="-5286207" y="112069"/>
              <a:ext cx="13418" cy="12176"/>
            </a:xfrm>
            <a:custGeom>
              <a:avLst/>
              <a:gdLst/>
              <a:ahLst/>
              <a:cxnLst/>
              <a:rect l="l" t="t" r="r" b="b"/>
              <a:pathLst>
                <a:path w="281" h="255" extrusionOk="0">
                  <a:moveTo>
                    <a:pt x="265" y="0"/>
                  </a:moveTo>
                  <a:lnTo>
                    <a:pt x="265" y="0"/>
                  </a:lnTo>
                  <a:cubicBezTo>
                    <a:pt x="239" y="11"/>
                    <a:pt x="209" y="38"/>
                    <a:pt x="180" y="38"/>
                  </a:cubicBezTo>
                  <a:cubicBezTo>
                    <a:pt x="168" y="38"/>
                    <a:pt x="157" y="33"/>
                    <a:pt x="142" y="26"/>
                  </a:cubicBezTo>
                  <a:lnTo>
                    <a:pt x="142" y="26"/>
                  </a:lnTo>
                  <a:cubicBezTo>
                    <a:pt x="157" y="42"/>
                    <a:pt x="165" y="52"/>
                    <a:pt x="142" y="64"/>
                  </a:cubicBezTo>
                  <a:cubicBezTo>
                    <a:pt x="131" y="68"/>
                    <a:pt x="123" y="75"/>
                    <a:pt x="116" y="75"/>
                  </a:cubicBezTo>
                  <a:cubicBezTo>
                    <a:pt x="108" y="75"/>
                    <a:pt x="101" y="68"/>
                    <a:pt x="101" y="52"/>
                  </a:cubicBezTo>
                  <a:cubicBezTo>
                    <a:pt x="90" y="49"/>
                    <a:pt x="78" y="49"/>
                    <a:pt x="68" y="49"/>
                  </a:cubicBezTo>
                  <a:cubicBezTo>
                    <a:pt x="37" y="49"/>
                    <a:pt x="18" y="60"/>
                    <a:pt x="18" y="105"/>
                  </a:cubicBezTo>
                  <a:cubicBezTo>
                    <a:pt x="18" y="112"/>
                    <a:pt x="8" y="120"/>
                    <a:pt x="0" y="128"/>
                  </a:cubicBezTo>
                  <a:cubicBezTo>
                    <a:pt x="15" y="142"/>
                    <a:pt x="30" y="150"/>
                    <a:pt x="45" y="150"/>
                  </a:cubicBezTo>
                  <a:cubicBezTo>
                    <a:pt x="52" y="150"/>
                    <a:pt x="63" y="146"/>
                    <a:pt x="75" y="135"/>
                  </a:cubicBezTo>
                  <a:cubicBezTo>
                    <a:pt x="90" y="120"/>
                    <a:pt x="104" y="109"/>
                    <a:pt x="120" y="109"/>
                  </a:cubicBezTo>
                  <a:cubicBezTo>
                    <a:pt x="127" y="109"/>
                    <a:pt x="135" y="112"/>
                    <a:pt x="142" y="116"/>
                  </a:cubicBezTo>
                  <a:cubicBezTo>
                    <a:pt x="168" y="135"/>
                    <a:pt x="153" y="161"/>
                    <a:pt x="142" y="183"/>
                  </a:cubicBezTo>
                  <a:cubicBezTo>
                    <a:pt x="139" y="195"/>
                    <a:pt x="135" y="202"/>
                    <a:pt x="131" y="213"/>
                  </a:cubicBezTo>
                  <a:cubicBezTo>
                    <a:pt x="135" y="225"/>
                    <a:pt x="131" y="235"/>
                    <a:pt x="123" y="247"/>
                  </a:cubicBezTo>
                  <a:cubicBezTo>
                    <a:pt x="131" y="251"/>
                    <a:pt x="139" y="254"/>
                    <a:pt x="146" y="254"/>
                  </a:cubicBezTo>
                  <a:cubicBezTo>
                    <a:pt x="153" y="254"/>
                    <a:pt x="161" y="251"/>
                    <a:pt x="165" y="240"/>
                  </a:cubicBezTo>
                  <a:cubicBezTo>
                    <a:pt x="172" y="221"/>
                    <a:pt x="180" y="213"/>
                    <a:pt x="194" y="206"/>
                  </a:cubicBezTo>
                  <a:cubicBezTo>
                    <a:pt x="198" y="195"/>
                    <a:pt x="198" y="183"/>
                    <a:pt x="202" y="172"/>
                  </a:cubicBezTo>
                  <a:cubicBezTo>
                    <a:pt x="183" y="154"/>
                    <a:pt x="168" y="131"/>
                    <a:pt x="202" y="112"/>
                  </a:cubicBezTo>
                  <a:cubicBezTo>
                    <a:pt x="209" y="105"/>
                    <a:pt x="217" y="105"/>
                    <a:pt x="225" y="105"/>
                  </a:cubicBezTo>
                  <a:cubicBezTo>
                    <a:pt x="243" y="105"/>
                    <a:pt x="247" y="128"/>
                    <a:pt x="261" y="142"/>
                  </a:cubicBezTo>
                  <a:lnTo>
                    <a:pt x="261" y="146"/>
                  </a:lnTo>
                  <a:lnTo>
                    <a:pt x="265" y="142"/>
                  </a:lnTo>
                  <a:cubicBezTo>
                    <a:pt x="270" y="142"/>
                    <a:pt x="273" y="138"/>
                    <a:pt x="273" y="135"/>
                  </a:cubicBezTo>
                  <a:lnTo>
                    <a:pt x="273" y="109"/>
                  </a:lnTo>
                  <a:lnTo>
                    <a:pt x="270" y="109"/>
                  </a:lnTo>
                  <a:cubicBezTo>
                    <a:pt x="254" y="71"/>
                    <a:pt x="280" y="38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4" name="Google Shape;20704;p14"/>
            <p:cNvSpPr/>
            <p:nvPr/>
          </p:nvSpPr>
          <p:spPr>
            <a:xfrm>
              <a:off x="-5170939" y="11555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72" y="1"/>
                  </a:moveTo>
                  <a:cubicBezTo>
                    <a:pt x="42" y="38"/>
                    <a:pt x="54" y="90"/>
                    <a:pt x="16" y="124"/>
                  </a:cubicBezTo>
                  <a:cubicBezTo>
                    <a:pt x="1" y="135"/>
                    <a:pt x="9" y="154"/>
                    <a:pt x="23" y="154"/>
                  </a:cubicBezTo>
                  <a:cubicBezTo>
                    <a:pt x="83" y="165"/>
                    <a:pt x="121" y="228"/>
                    <a:pt x="184" y="228"/>
                  </a:cubicBezTo>
                  <a:cubicBezTo>
                    <a:pt x="158" y="161"/>
                    <a:pt x="218" y="187"/>
                    <a:pt x="240" y="176"/>
                  </a:cubicBezTo>
                  <a:cubicBezTo>
                    <a:pt x="221" y="161"/>
                    <a:pt x="229" y="147"/>
                    <a:pt x="233" y="128"/>
                  </a:cubicBezTo>
                  <a:cubicBezTo>
                    <a:pt x="237" y="109"/>
                    <a:pt x="240" y="94"/>
                    <a:pt x="221" y="79"/>
                  </a:cubicBezTo>
                  <a:cubicBezTo>
                    <a:pt x="214" y="83"/>
                    <a:pt x="206" y="83"/>
                    <a:pt x="199" y="83"/>
                  </a:cubicBezTo>
                  <a:cubicBezTo>
                    <a:pt x="192" y="90"/>
                    <a:pt x="188" y="97"/>
                    <a:pt x="180" y="105"/>
                  </a:cubicBezTo>
                  <a:cubicBezTo>
                    <a:pt x="173" y="113"/>
                    <a:pt x="166" y="131"/>
                    <a:pt x="154" y="131"/>
                  </a:cubicBezTo>
                  <a:cubicBezTo>
                    <a:pt x="150" y="131"/>
                    <a:pt x="147" y="128"/>
                    <a:pt x="139" y="124"/>
                  </a:cubicBezTo>
                  <a:cubicBezTo>
                    <a:pt x="128" y="113"/>
                    <a:pt x="150" y="97"/>
                    <a:pt x="154" y="87"/>
                  </a:cubicBezTo>
                  <a:lnTo>
                    <a:pt x="154" y="87"/>
                  </a:lnTo>
                  <a:cubicBezTo>
                    <a:pt x="139" y="90"/>
                    <a:pt x="124" y="102"/>
                    <a:pt x="109" y="102"/>
                  </a:cubicBezTo>
                  <a:cubicBezTo>
                    <a:pt x="94" y="102"/>
                    <a:pt x="83" y="90"/>
                    <a:pt x="76" y="64"/>
                  </a:cubicBezTo>
                  <a:lnTo>
                    <a:pt x="173" y="64"/>
                  </a:lnTo>
                  <a:cubicBezTo>
                    <a:pt x="173" y="53"/>
                    <a:pt x="176" y="42"/>
                    <a:pt x="180" y="30"/>
                  </a:cubicBezTo>
                  <a:cubicBezTo>
                    <a:pt x="169" y="19"/>
                    <a:pt x="158" y="19"/>
                    <a:pt x="143" y="19"/>
                  </a:cubicBezTo>
                  <a:lnTo>
                    <a:pt x="113" y="19"/>
                  </a:lnTo>
                  <a:cubicBezTo>
                    <a:pt x="98" y="19"/>
                    <a:pt x="83" y="16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5" name="Google Shape;20705;p14"/>
            <p:cNvSpPr/>
            <p:nvPr/>
          </p:nvSpPr>
          <p:spPr>
            <a:xfrm>
              <a:off x="-4923546" y="108488"/>
              <a:ext cx="13465" cy="9311"/>
            </a:xfrm>
            <a:custGeom>
              <a:avLst/>
              <a:gdLst/>
              <a:ahLst/>
              <a:cxnLst/>
              <a:rect l="l" t="t" r="r" b="b"/>
              <a:pathLst>
                <a:path w="282" h="195" extrusionOk="0">
                  <a:moveTo>
                    <a:pt x="57" y="64"/>
                  </a:moveTo>
                  <a:cubicBezTo>
                    <a:pt x="61" y="64"/>
                    <a:pt x="68" y="64"/>
                    <a:pt x="72" y="68"/>
                  </a:cubicBezTo>
                  <a:cubicBezTo>
                    <a:pt x="80" y="82"/>
                    <a:pt x="83" y="98"/>
                    <a:pt x="64" y="108"/>
                  </a:cubicBezTo>
                  <a:cubicBezTo>
                    <a:pt x="61" y="113"/>
                    <a:pt x="57" y="113"/>
                    <a:pt x="54" y="113"/>
                  </a:cubicBezTo>
                  <a:cubicBezTo>
                    <a:pt x="46" y="113"/>
                    <a:pt x="42" y="113"/>
                    <a:pt x="38" y="105"/>
                  </a:cubicBezTo>
                  <a:cubicBezTo>
                    <a:pt x="31" y="94"/>
                    <a:pt x="38" y="82"/>
                    <a:pt x="46" y="72"/>
                  </a:cubicBezTo>
                  <a:cubicBezTo>
                    <a:pt x="49" y="68"/>
                    <a:pt x="54" y="64"/>
                    <a:pt x="57" y="64"/>
                  </a:cubicBezTo>
                  <a:close/>
                  <a:moveTo>
                    <a:pt x="139" y="1"/>
                  </a:moveTo>
                  <a:cubicBezTo>
                    <a:pt x="132" y="1"/>
                    <a:pt x="128" y="1"/>
                    <a:pt x="121" y="4"/>
                  </a:cubicBezTo>
                  <a:cubicBezTo>
                    <a:pt x="46" y="19"/>
                    <a:pt x="16" y="56"/>
                    <a:pt x="1" y="146"/>
                  </a:cubicBezTo>
                  <a:cubicBezTo>
                    <a:pt x="27" y="150"/>
                    <a:pt x="23" y="195"/>
                    <a:pt x="57" y="195"/>
                  </a:cubicBezTo>
                  <a:lnTo>
                    <a:pt x="61" y="195"/>
                  </a:lnTo>
                  <a:cubicBezTo>
                    <a:pt x="54" y="176"/>
                    <a:pt x="72" y="180"/>
                    <a:pt x="80" y="172"/>
                  </a:cubicBezTo>
                  <a:cubicBezTo>
                    <a:pt x="61" y="135"/>
                    <a:pt x="72" y="127"/>
                    <a:pt x="90" y="127"/>
                  </a:cubicBezTo>
                  <a:cubicBezTo>
                    <a:pt x="98" y="127"/>
                    <a:pt x="109" y="127"/>
                    <a:pt x="121" y="131"/>
                  </a:cubicBezTo>
                  <a:cubicBezTo>
                    <a:pt x="106" y="143"/>
                    <a:pt x="94" y="158"/>
                    <a:pt x="83" y="172"/>
                  </a:cubicBezTo>
                  <a:lnTo>
                    <a:pt x="87" y="172"/>
                  </a:lnTo>
                  <a:cubicBezTo>
                    <a:pt x="106" y="172"/>
                    <a:pt x="121" y="161"/>
                    <a:pt x="135" y="150"/>
                  </a:cubicBezTo>
                  <a:cubicBezTo>
                    <a:pt x="143" y="143"/>
                    <a:pt x="150" y="139"/>
                    <a:pt x="154" y="139"/>
                  </a:cubicBezTo>
                  <a:cubicBezTo>
                    <a:pt x="169" y="139"/>
                    <a:pt x="173" y="158"/>
                    <a:pt x="180" y="172"/>
                  </a:cubicBezTo>
                  <a:cubicBezTo>
                    <a:pt x="188" y="176"/>
                    <a:pt x="195" y="184"/>
                    <a:pt x="203" y="191"/>
                  </a:cubicBezTo>
                  <a:cubicBezTo>
                    <a:pt x="206" y="187"/>
                    <a:pt x="211" y="184"/>
                    <a:pt x="214" y="176"/>
                  </a:cubicBezTo>
                  <a:cubicBezTo>
                    <a:pt x="211" y="143"/>
                    <a:pt x="192" y="120"/>
                    <a:pt x="161" y="101"/>
                  </a:cubicBezTo>
                  <a:cubicBezTo>
                    <a:pt x="154" y="98"/>
                    <a:pt x="128" y="94"/>
                    <a:pt x="143" y="72"/>
                  </a:cubicBezTo>
                  <a:cubicBezTo>
                    <a:pt x="150" y="60"/>
                    <a:pt x="158" y="46"/>
                    <a:pt x="173" y="41"/>
                  </a:cubicBezTo>
                  <a:lnTo>
                    <a:pt x="180" y="41"/>
                  </a:lnTo>
                  <a:cubicBezTo>
                    <a:pt x="195" y="41"/>
                    <a:pt x="203" y="53"/>
                    <a:pt x="211" y="64"/>
                  </a:cubicBezTo>
                  <a:cubicBezTo>
                    <a:pt x="218" y="75"/>
                    <a:pt x="240" y="82"/>
                    <a:pt x="251" y="82"/>
                  </a:cubicBezTo>
                  <a:cubicBezTo>
                    <a:pt x="263" y="82"/>
                    <a:pt x="270" y="90"/>
                    <a:pt x="281" y="94"/>
                  </a:cubicBezTo>
                  <a:cubicBezTo>
                    <a:pt x="247" y="41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6" name="Google Shape;20706;p14"/>
            <p:cNvSpPr/>
            <p:nvPr/>
          </p:nvSpPr>
          <p:spPr>
            <a:xfrm>
              <a:off x="-5277469" y="102567"/>
              <a:ext cx="12701" cy="13465"/>
            </a:xfrm>
            <a:custGeom>
              <a:avLst/>
              <a:gdLst/>
              <a:ahLst/>
              <a:cxnLst/>
              <a:rect l="l" t="t" r="r" b="b"/>
              <a:pathLst>
                <a:path w="266" h="282" extrusionOk="0">
                  <a:moveTo>
                    <a:pt x="206" y="1"/>
                  </a:moveTo>
                  <a:cubicBezTo>
                    <a:pt x="199" y="1"/>
                    <a:pt x="194" y="8"/>
                    <a:pt x="187" y="16"/>
                  </a:cubicBezTo>
                  <a:cubicBezTo>
                    <a:pt x="183" y="20"/>
                    <a:pt x="176" y="27"/>
                    <a:pt x="172" y="27"/>
                  </a:cubicBezTo>
                  <a:cubicBezTo>
                    <a:pt x="165" y="27"/>
                    <a:pt x="161" y="20"/>
                    <a:pt x="154" y="5"/>
                  </a:cubicBezTo>
                  <a:lnTo>
                    <a:pt x="146" y="5"/>
                  </a:lnTo>
                  <a:cubicBezTo>
                    <a:pt x="131" y="5"/>
                    <a:pt x="123" y="23"/>
                    <a:pt x="113" y="35"/>
                  </a:cubicBezTo>
                  <a:cubicBezTo>
                    <a:pt x="123" y="42"/>
                    <a:pt x="131" y="49"/>
                    <a:pt x="127" y="65"/>
                  </a:cubicBezTo>
                  <a:cubicBezTo>
                    <a:pt x="90" y="87"/>
                    <a:pt x="68" y="128"/>
                    <a:pt x="15" y="132"/>
                  </a:cubicBezTo>
                  <a:cubicBezTo>
                    <a:pt x="0" y="154"/>
                    <a:pt x="4" y="173"/>
                    <a:pt x="30" y="173"/>
                  </a:cubicBezTo>
                  <a:lnTo>
                    <a:pt x="37" y="173"/>
                  </a:lnTo>
                  <a:cubicBezTo>
                    <a:pt x="56" y="170"/>
                    <a:pt x="71" y="154"/>
                    <a:pt x="90" y="143"/>
                  </a:cubicBezTo>
                  <a:cubicBezTo>
                    <a:pt x="97" y="136"/>
                    <a:pt x="105" y="132"/>
                    <a:pt x="113" y="132"/>
                  </a:cubicBezTo>
                  <a:cubicBezTo>
                    <a:pt x="127" y="132"/>
                    <a:pt x="139" y="147"/>
                    <a:pt x="149" y="162"/>
                  </a:cubicBezTo>
                  <a:cubicBezTo>
                    <a:pt x="161" y="158"/>
                    <a:pt x="172" y="151"/>
                    <a:pt x="187" y="151"/>
                  </a:cubicBezTo>
                  <a:cubicBezTo>
                    <a:pt x="194" y="151"/>
                    <a:pt x="202" y="154"/>
                    <a:pt x="209" y="165"/>
                  </a:cubicBezTo>
                  <a:cubicBezTo>
                    <a:pt x="217" y="180"/>
                    <a:pt x="217" y="199"/>
                    <a:pt x="202" y="214"/>
                  </a:cubicBezTo>
                  <a:cubicBezTo>
                    <a:pt x="199" y="222"/>
                    <a:pt x="194" y="222"/>
                    <a:pt x="191" y="222"/>
                  </a:cubicBezTo>
                  <a:cubicBezTo>
                    <a:pt x="183" y="222"/>
                    <a:pt x="180" y="218"/>
                    <a:pt x="176" y="214"/>
                  </a:cubicBezTo>
                  <a:cubicBezTo>
                    <a:pt x="172" y="210"/>
                    <a:pt x="165" y="206"/>
                    <a:pt x="161" y="206"/>
                  </a:cubicBezTo>
                  <a:lnTo>
                    <a:pt x="157" y="206"/>
                  </a:lnTo>
                  <a:cubicBezTo>
                    <a:pt x="142" y="229"/>
                    <a:pt x="172" y="255"/>
                    <a:pt x="149" y="282"/>
                  </a:cubicBezTo>
                  <a:cubicBezTo>
                    <a:pt x="247" y="267"/>
                    <a:pt x="235" y="173"/>
                    <a:pt x="266" y="113"/>
                  </a:cubicBezTo>
                  <a:lnTo>
                    <a:pt x="266" y="113"/>
                  </a:lnTo>
                  <a:lnTo>
                    <a:pt x="254" y="125"/>
                  </a:lnTo>
                  <a:cubicBezTo>
                    <a:pt x="251" y="128"/>
                    <a:pt x="247" y="128"/>
                    <a:pt x="244" y="128"/>
                  </a:cubicBezTo>
                  <a:cubicBezTo>
                    <a:pt x="232" y="128"/>
                    <a:pt x="221" y="117"/>
                    <a:pt x="213" y="98"/>
                  </a:cubicBezTo>
                  <a:cubicBezTo>
                    <a:pt x="191" y="65"/>
                    <a:pt x="232" y="35"/>
                    <a:pt x="209" y="5"/>
                  </a:cubicBezTo>
                  <a:lnTo>
                    <a:pt x="2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7" name="Google Shape;20707;p14"/>
            <p:cNvSpPr/>
            <p:nvPr/>
          </p:nvSpPr>
          <p:spPr>
            <a:xfrm>
              <a:off x="-5061687" y="61167"/>
              <a:ext cx="14707" cy="16330"/>
            </a:xfrm>
            <a:custGeom>
              <a:avLst/>
              <a:gdLst/>
              <a:ahLst/>
              <a:cxnLst/>
              <a:rect l="l" t="t" r="r" b="b"/>
              <a:pathLst>
                <a:path w="308" h="342" extrusionOk="0">
                  <a:moveTo>
                    <a:pt x="225" y="0"/>
                  </a:moveTo>
                  <a:cubicBezTo>
                    <a:pt x="221" y="0"/>
                    <a:pt x="217" y="8"/>
                    <a:pt x="221" y="16"/>
                  </a:cubicBezTo>
                  <a:cubicBezTo>
                    <a:pt x="225" y="38"/>
                    <a:pt x="243" y="64"/>
                    <a:pt x="217" y="87"/>
                  </a:cubicBezTo>
                  <a:cubicBezTo>
                    <a:pt x="206" y="105"/>
                    <a:pt x="195" y="121"/>
                    <a:pt x="183" y="139"/>
                  </a:cubicBezTo>
                  <a:cubicBezTo>
                    <a:pt x="191" y="147"/>
                    <a:pt x="195" y="157"/>
                    <a:pt x="191" y="169"/>
                  </a:cubicBezTo>
                  <a:cubicBezTo>
                    <a:pt x="188" y="202"/>
                    <a:pt x="176" y="233"/>
                    <a:pt x="135" y="240"/>
                  </a:cubicBezTo>
                  <a:cubicBezTo>
                    <a:pt x="124" y="288"/>
                    <a:pt x="86" y="300"/>
                    <a:pt x="45" y="307"/>
                  </a:cubicBezTo>
                  <a:cubicBezTo>
                    <a:pt x="42" y="307"/>
                    <a:pt x="38" y="311"/>
                    <a:pt x="34" y="311"/>
                  </a:cubicBezTo>
                  <a:cubicBezTo>
                    <a:pt x="31" y="311"/>
                    <a:pt x="26" y="307"/>
                    <a:pt x="23" y="307"/>
                  </a:cubicBezTo>
                  <a:cubicBezTo>
                    <a:pt x="19" y="307"/>
                    <a:pt x="16" y="304"/>
                    <a:pt x="12" y="304"/>
                  </a:cubicBezTo>
                  <a:cubicBezTo>
                    <a:pt x="8" y="304"/>
                    <a:pt x="4" y="307"/>
                    <a:pt x="0" y="311"/>
                  </a:cubicBezTo>
                  <a:cubicBezTo>
                    <a:pt x="16" y="333"/>
                    <a:pt x="31" y="341"/>
                    <a:pt x="45" y="341"/>
                  </a:cubicBezTo>
                  <a:cubicBezTo>
                    <a:pt x="64" y="341"/>
                    <a:pt x="83" y="330"/>
                    <a:pt x="102" y="319"/>
                  </a:cubicBezTo>
                  <a:cubicBezTo>
                    <a:pt x="124" y="307"/>
                    <a:pt x="135" y="281"/>
                    <a:pt x="169" y="281"/>
                  </a:cubicBezTo>
                  <a:lnTo>
                    <a:pt x="173" y="281"/>
                  </a:lnTo>
                  <a:cubicBezTo>
                    <a:pt x="217" y="281"/>
                    <a:pt x="221" y="247"/>
                    <a:pt x="214" y="214"/>
                  </a:cubicBezTo>
                  <a:cubicBezTo>
                    <a:pt x="240" y="214"/>
                    <a:pt x="251" y="244"/>
                    <a:pt x="273" y="244"/>
                  </a:cubicBezTo>
                  <a:cubicBezTo>
                    <a:pt x="278" y="244"/>
                    <a:pt x="285" y="244"/>
                    <a:pt x="288" y="240"/>
                  </a:cubicBezTo>
                  <a:cubicBezTo>
                    <a:pt x="259" y="233"/>
                    <a:pt x="251" y="210"/>
                    <a:pt x="259" y="184"/>
                  </a:cubicBezTo>
                  <a:cubicBezTo>
                    <a:pt x="259" y="143"/>
                    <a:pt x="292" y="117"/>
                    <a:pt x="304" y="79"/>
                  </a:cubicBezTo>
                  <a:cubicBezTo>
                    <a:pt x="278" y="57"/>
                    <a:pt x="296" y="42"/>
                    <a:pt x="307" y="23"/>
                  </a:cubicBezTo>
                  <a:cubicBezTo>
                    <a:pt x="281" y="19"/>
                    <a:pt x="255" y="23"/>
                    <a:pt x="228" y="5"/>
                  </a:cubicBezTo>
                  <a:cubicBezTo>
                    <a:pt x="228" y="0"/>
                    <a:pt x="225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8" name="Google Shape;20708;p14"/>
            <p:cNvSpPr/>
            <p:nvPr/>
          </p:nvSpPr>
          <p:spPr>
            <a:xfrm>
              <a:off x="-4982947" y="-94641"/>
              <a:ext cx="11078" cy="8595"/>
            </a:xfrm>
            <a:custGeom>
              <a:avLst/>
              <a:gdLst/>
              <a:ahLst/>
              <a:cxnLst/>
              <a:rect l="l" t="t" r="r" b="b"/>
              <a:pathLst>
                <a:path w="232" h="180" extrusionOk="0">
                  <a:moveTo>
                    <a:pt x="109" y="71"/>
                  </a:moveTo>
                  <a:cubicBezTo>
                    <a:pt x="116" y="71"/>
                    <a:pt x="123" y="71"/>
                    <a:pt x="135" y="75"/>
                  </a:cubicBezTo>
                  <a:cubicBezTo>
                    <a:pt x="120" y="87"/>
                    <a:pt x="109" y="94"/>
                    <a:pt x="101" y="101"/>
                  </a:cubicBezTo>
                  <a:cubicBezTo>
                    <a:pt x="90" y="109"/>
                    <a:pt x="97" y="131"/>
                    <a:pt x="78" y="131"/>
                  </a:cubicBezTo>
                  <a:lnTo>
                    <a:pt x="75" y="131"/>
                  </a:lnTo>
                  <a:cubicBezTo>
                    <a:pt x="71" y="131"/>
                    <a:pt x="60" y="123"/>
                    <a:pt x="60" y="120"/>
                  </a:cubicBezTo>
                  <a:cubicBezTo>
                    <a:pt x="52" y="97"/>
                    <a:pt x="68" y="87"/>
                    <a:pt x="82" y="75"/>
                  </a:cubicBezTo>
                  <a:cubicBezTo>
                    <a:pt x="90" y="71"/>
                    <a:pt x="97" y="71"/>
                    <a:pt x="109" y="71"/>
                  </a:cubicBezTo>
                  <a:close/>
                  <a:moveTo>
                    <a:pt x="94" y="0"/>
                  </a:moveTo>
                  <a:cubicBezTo>
                    <a:pt x="78" y="0"/>
                    <a:pt x="60" y="8"/>
                    <a:pt x="45" y="19"/>
                  </a:cubicBezTo>
                  <a:cubicBezTo>
                    <a:pt x="0" y="49"/>
                    <a:pt x="8" y="94"/>
                    <a:pt x="26" y="139"/>
                  </a:cubicBezTo>
                  <a:cubicBezTo>
                    <a:pt x="37" y="150"/>
                    <a:pt x="52" y="157"/>
                    <a:pt x="64" y="168"/>
                  </a:cubicBezTo>
                  <a:cubicBezTo>
                    <a:pt x="71" y="173"/>
                    <a:pt x="75" y="176"/>
                    <a:pt x="82" y="180"/>
                  </a:cubicBezTo>
                  <a:lnTo>
                    <a:pt x="101" y="180"/>
                  </a:lnTo>
                  <a:cubicBezTo>
                    <a:pt x="146" y="180"/>
                    <a:pt x="187" y="154"/>
                    <a:pt x="209" y="105"/>
                  </a:cubicBezTo>
                  <a:cubicBezTo>
                    <a:pt x="232" y="61"/>
                    <a:pt x="180" y="71"/>
                    <a:pt x="165" y="53"/>
                  </a:cubicBezTo>
                  <a:cubicBezTo>
                    <a:pt x="142" y="19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9" name="Google Shape;20709;p14"/>
            <p:cNvSpPr/>
            <p:nvPr/>
          </p:nvSpPr>
          <p:spPr>
            <a:xfrm>
              <a:off x="-5000471" y="-148025"/>
              <a:ext cx="10218" cy="8117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4" y="1"/>
                  </a:moveTo>
                  <a:cubicBezTo>
                    <a:pt x="117" y="4"/>
                    <a:pt x="109" y="4"/>
                    <a:pt x="102" y="4"/>
                  </a:cubicBezTo>
                  <a:lnTo>
                    <a:pt x="68" y="4"/>
                  </a:lnTo>
                  <a:cubicBezTo>
                    <a:pt x="57" y="4"/>
                    <a:pt x="50" y="4"/>
                    <a:pt x="42" y="8"/>
                  </a:cubicBezTo>
                  <a:cubicBezTo>
                    <a:pt x="19" y="27"/>
                    <a:pt x="0" y="45"/>
                    <a:pt x="5" y="80"/>
                  </a:cubicBezTo>
                  <a:cubicBezTo>
                    <a:pt x="16" y="113"/>
                    <a:pt x="64" y="120"/>
                    <a:pt x="68" y="161"/>
                  </a:cubicBezTo>
                  <a:cubicBezTo>
                    <a:pt x="68" y="165"/>
                    <a:pt x="79" y="169"/>
                    <a:pt x="83" y="169"/>
                  </a:cubicBezTo>
                  <a:lnTo>
                    <a:pt x="87" y="169"/>
                  </a:lnTo>
                  <a:cubicBezTo>
                    <a:pt x="124" y="142"/>
                    <a:pt x="165" y="124"/>
                    <a:pt x="191" y="87"/>
                  </a:cubicBezTo>
                  <a:cubicBezTo>
                    <a:pt x="214" y="45"/>
                    <a:pt x="165" y="35"/>
                    <a:pt x="157" y="4"/>
                  </a:cubicBezTo>
                  <a:cubicBezTo>
                    <a:pt x="154" y="8"/>
                    <a:pt x="150" y="8"/>
                    <a:pt x="147" y="8"/>
                  </a:cubicBezTo>
                  <a:cubicBezTo>
                    <a:pt x="139" y="8"/>
                    <a:pt x="131" y="4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0" name="Google Shape;20710;p14"/>
            <p:cNvSpPr/>
            <p:nvPr/>
          </p:nvSpPr>
          <p:spPr>
            <a:xfrm>
              <a:off x="-5032368" y="-107151"/>
              <a:ext cx="13227" cy="8595"/>
            </a:xfrm>
            <a:custGeom>
              <a:avLst/>
              <a:gdLst/>
              <a:ahLst/>
              <a:cxnLst/>
              <a:rect l="l" t="t" r="r" b="b"/>
              <a:pathLst>
                <a:path w="277" h="180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71"/>
                    <a:pt x="0" y="109"/>
                    <a:pt x="108" y="173"/>
                  </a:cubicBezTo>
                  <a:cubicBezTo>
                    <a:pt x="123" y="150"/>
                    <a:pt x="135" y="124"/>
                    <a:pt x="168" y="113"/>
                  </a:cubicBezTo>
                  <a:lnTo>
                    <a:pt x="168" y="113"/>
                  </a:lnTo>
                  <a:cubicBezTo>
                    <a:pt x="171" y="139"/>
                    <a:pt x="116" y="169"/>
                    <a:pt x="175" y="180"/>
                  </a:cubicBezTo>
                  <a:cubicBezTo>
                    <a:pt x="265" y="150"/>
                    <a:pt x="276" y="124"/>
                    <a:pt x="242" y="35"/>
                  </a:cubicBezTo>
                  <a:cubicBezTo>
                    <a:pt x="239" y="31"/>
                    <a:pt x="235" y="31"/>
                    <a:pt x="231" y="31"/>
                  </a:cubicBezTo>
                  <a:cubicBezTo>
                    <a:pt x="220" y="31"/>
                    <a:pt x="213" y="38"/>
                    <a:pt x="205" y="49"/>
                  </a:cubicBezTo>
                  <a:cubicBezTo>
                    <a:pt x="194" y="79"/>
                    <a:pt x="183" y="90"/>
                    <a:pt x="168" y="90"/>
                  </a:cubicBezTo>
                  <a:cubicBezTo>
                    <a:pt x="157" y="90"/>
                    <a:pt x="142" y="83"/>
                    <a:pt x="119" y="68"/>
                  </a:cubicBezTo>
                  <a:cubicBezTo>
                    <a:pt x="104" y="57"/>
                    <a:pt x="56" y="79"/>
                    <a:pt x="82" y="27"/>
                  </a:cubicBezTo>
                  <a:cubicBezTo>
                    <a:pt x="71" y="19"/>
                    <a:pt x="59" y="9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1" name="Google Shape;20711;p14"/>
            <p:cNvSpPr/>
            <p:nvPr/>
          </p:nvSpPr>
          <p:spPr>
            <a:xfrm>
              <a:off x="-5031700" y="101850"/>
              <a:ext cx="11126" cy="13131"/>
            </a:xfrm>
            <a:custGeom>
              <a:avLst/>
              <a:gdLst/>
              <a:ahLst/>
              <a:cxnLst/>
              <a:rect l="l" t="t" r="r" b="b"/>
              <a:pathLst>
                <a:path w="233" h="275" extrusionOk="0">
                  <a:moveTo>
                    <a:pt x="195" y="1"/>
                  </a:moveTo>
                  <a:cubicBezTo>
                    <a:pt x="180" y="28"/>
                    <a:pt x="135" y="16"/>
                    <a:pt x="121" y="50"/>
                  </a:cubicBezTo>
                  <a:cubicBezTo>
                    <a:pt x="113" y="50"/>
                    <a:pt x="102" y="38"/>
                    <a:pt x="90" y="35"/>
                  </a:cubicBezTo>
                  <a:cubicBezTo>
                    <a:pt x="86" y="42"/>
                    <a:pt x="79" y="50"/>
                    <a:pt x="71" y="57"/>
                  </a:cubicBezTo>
                  <a:cubicBezTo>
                    <a:pt x="116" y="72"/>
                    <a:pt x="102" y="117"/>
                    <a:pt x="128" y="147"/>
                  </a:cubicBezTo>
                  <a:cubicBezTo>
                    <a:pt x="83" y="151"/>
                    <a:pt x="42" y="147"/>
                    <a:pt x="4" y="162"/>
                  </a:cubicBezTo>
                  <a:cubicBezTo>
                    <a:pt x="0" y="177"/>
                    <a:pt x="0" y="192"/>
                    <a:pt x="8" y="203"/>
                  </a:cubicBezTo>
                  <a:cubicBezTo>
                    <a:pt x="26" y="188"/>
                    <a:pt x="45" y="180"/>
                    <a:pt x="60" y="180"/>
                  </a:cubicBezTo>
                  <a:cubicBezTo>
                    <a:pt x="83" y="180"/>
                    <a:pt x="102" y="192"/>
                    <a:pt x="121" y="214"/>
                  </a:cubicBezTo>
                  <a:cubicBezTo>
                    <a:pt x="147" y="233"/>
                    <a:pt x="169" y="252"/>
                    <a:pt x="195" y="274"/>
                  </a:cubicBezTo>
                  <a:cubicBezTo>
                    <a:pt x="195" y="263"/>
                    <a:pt x="199" y="252"/>
                    <a:pt x="202" y="240"/>
                  </a:cubicBezTo>
                  <a:cubicBezTo>
                    <a:pt x="202" y="240"/>
                    <a:pt x="199" y="240"/>
                    <a:pt x="199" y="237"/>
                  </a:cubicBezTo>
                  <a:cubicBezTo>
                    <a:pt x="169" y="225"/>
                    <a:pt x="143" y="207"/>
                    <a:pt x="165" y="166"/>
                  </a:cubicBezTo>
                  <a:cubicBezTo>
                    <a:pt x="176" y="166"/>
                    <a:pt x="183" y="173"/>
                    <a:pt x="191" y="180"/>
                  </a:cubicBezTo>
                  <a:cubicBezTo>
                    <a:pt x="195" y="188"/>
                    <a:pt x="202" y="192"/>
                    <a:pt x="214" y="192"/>
                  </a:cubicBezTo>
                  <a:lnTo>
                    <a:pt x="217" y="192"/>
                  </a:lnTo>
                  <a:cubicBezTo>
                    <a:pt x="221" y="188"/>
                    <a:pt x="225" y="185"/>
                    <a:pt x="228" y="185"/>
                  </a:cubicBezTo>
                  <a:cubicBezTo>
                    <a:pt x="233" y="158"/>
                    <a:pt x="233" y="132"/>
                    <a:pt x="202" y="132"/>
                  </a:cubicBezTo>
                  <a:cubicBezTo>
                    <a:pt x="154" y="132"/>
                    <a:pt x="188" y="102"/>
                    <a:pt x="183" y="87"/>
                  </a:cubicBezTo>
                  <a:cubicBezTo>
                    <a:pt x="183" y="80"/>
                    <a:pt x="183" y="72"/>
                    <a:pt x="180" y="64"/>
                  </a:cubicBezTo>
                  <a:cubicBezTo>
                    <a:pt x="199" y="46"/>
                    <a:pt x="214" y="28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2" name="Google Shape;20712;p14"/>
            <p:cNvSpPr/>
            <p:nvPr/>
          </p:nvSpPr>
          <p:spPr>
            <a:xfrm>
              <a:off x="-4901390" y="90486"/>
              <a:ext cx="10028" cy="8786"/>
            </a:xfrm>
            <a:custGeom>
              <a:avLst/>
              <a:gdLst/>
              <a:ahLst/>
              <a:cxnLst/>
              <a:rect l="l" t="t" r="r" b="b"/>
              <a:pathLst>
                <a:path w="210" h="184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0"/>
                    <a:pt x="56" y="67"/>
                    <a:pt x="49" y="116"/>
                  </a:cubicBezTo>
                  <a:cubicBezTo>
                    <a:pt x="45" y="135"/>
                    <a:pt x="49" y="180"/>
                    <a:pt x="83" y="183"/>
                  </a:cubicBezTo>
                  <a:lnTo>
                    <a:pt x="105" y="183"/>
                  </a:lnTo>
                  <a:cubicBezTo>
                    <a:pt x="131" y="183"/>
                    <a:pt x="161" y="176"/>
                    <a:pt x="184" y="157"/>
                  </a:cubicBezTo>
                  <a:cubicBezTo>
                    <a:pt x="210" y="135"/>
                    <a:pt x="202" y="78"/>
                    <a:pt x="173" y="64"/>
                  </a:cubicBezTo>
                  <a:cubicBezTo>
                    <a:pt x="116" y="41"/>
                    <a:pt x="71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3" name="Google Shape;20713;p14"/>
            <p:cNvSpPr/>
            <p:nvPr/>
          </p:nvSpPr>
          <p:spPr>
            <a:xfrm>
              <a:off x="-4967954" y="19243"/>
              <a:ext cx="10935" cy="9311"/>
            </a:xfrm>
            <a:custGeom>
              <a:avLst/>
              <a:gdLst/>
              <a:ahLst/>
              <a:cxnLst/>
              <a:rect l="l" t="t" r="r" b="b"/>
              <a:pathLst>
                <a:path w="229" h="19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7" y="15"/>
                    <a:pt x="165" y="23"/>
                    <a:pt x="142" y="23"/>
                  </a:cubicBezTo>
                  <a:cubicBezTo>
                    <a:pt x="131" y="23"/>
                    <a:pt x="116" y="19"/>
                    <a:pt x="101" y="12"/>
                  </a:cubicBezTo>
                  <a:cubicBezTo>
                    <a:pt x="78" y="41"/>
                    <a:pt x="60" y="79"/>
                    <a:pt x="11" y="79"/>
                  </a:cubicBezTo>
                  <a:cubicBezTo>
                    <a:pt x="4" y="83"/>
                    <a:pt x="0" y="93"/>
                    <a:pt x="4" y="105"/>
                  </a:cubicBezTo>
                  <a:cubicBezTo>
                    <a:pt x="71" y="131"/>
                    <a:pt x="142" y="154"/>
                    <a:pt x="202" y="195"/>
                  </a:cubicBezTo>
                  <a:cubicBezTo>
                    <a:pt x="228" y="135"/>
                    <a:pt x="228" y="135"/>
                    <a:pt x="191" y="79"/>
                  </a:cubicBezTo>
                  <a:cubicBezTo>
                    <a:pt x="161" y="45"/>
                    <a:pt x="191" y="23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4" name="Google Shape;20714;p14"/>
            <p:cNvSpPr/>
            <p:nvPr/>
          </p:nvSpPr>
          <p:spPr>
            <a:xfrm>
              <a:off x="-4950477" y="-43071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221" y="1"/>
                  </a:moveTo>
                  <a:cubicBezTo>
                    <a:pt x="221" y="19"/>
                    <a:pt x="176" y="23"/>
                    <a:pt x="209" y="53"/>
                  </a:cubicBezTo>
                  <a:cubicBezTo>
                    <a:pt x="228" y="68"/>
                    <a:pt x="217" y="75"/>
                    <a:pt x="202" y="83"/>
                  </a:cubicBezTo>
                  <a:cubicBezTo>
                    <a:pt x="195" y="83"/>
                    <a:pt x="187" y="87"/>
                    <a:pt x="180" y="87"/>
                  </a:cubicBezTo>
                  <a:cubicBezTo>
                    <a:pt x="165" y="87"/>
                    <a:pt x="147" y="75"/>
                    <a:pt x="131" y="64"/>
                  </a:cubicBezTo>
                  <a:lnTo>
                    <a:pt x="113" y="64"/>
                  </a:lnTo>
                  <a:cubicBezTo>
                    <a:pt x="68" y="83"/>
                    <a:pt x="45" y="132"/>
                    <a:pt x="0" y="154"/>
                  </a:cubicBezTo>
                  <a:cubicBezTo>
                    <a:pt x="34" y="195"/>
                    <a:pt x="64" y="218"/>
                    <a:pt x="94" y="218"/>
                  </a:cubicBezTo>
                  <a:cubicBezTo>
                    <a:pt x="120" y="218"/>
                    <a:pt x="142" y="203"/>
                    <a:pt x="169" y="169"/>
                  </a:cubicBezTo>
                  <a:lnTo>
                    <a:pt x="169" y="169"/>
                  </a:lnTo>
                  <a:cubicBezTo>
                    <a:pt x="154" y="173"/>
                    <a:pt x="147" y="176"/>
                    <a:pt x="139" y="176"/>
                  </a:cubicBezTo>
                  <a:cubicBezTo>
                    <a:pt x="109" y="176"/>
                    <a:pt x="128" y="128"/>
                    <a:pt x="109" y="113"/>
                  </a:cubicBezTo>
                  <a:cubicBezTo>
                    <a:pt x="157" y="113"/>
                    <a:pt x="165" y="139"/>
                    <a:pt x="169" y="169"/>
                  </a:cubicBezTo>
                  <a:cubicBezTo>
                    <a:pt x="228" y="135"/>
                    <a:pt x="243" y="83"/>
                    <a:pt x="247" y="19"/>
                  </a:cubicBezTo>
                  <a:cubicBezTo>
                    <a:pt x="247" y="1"/>
                    <a:pt x="232" y="4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5" name="Google Shape;20715;p14"/>
            <p:cNvSpPr/>
            <p:nvPr/>
          </p:nvSpPr>
          <p:spPr>
            <a:xfrm>
              <a:off x="-5032225" y="11044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60" y="72"/>
                  </a:moveTo>
                  <a:cubicBezTo>
                    <a:pt x="68" y="72"/>
                    <a:pt x="71" y="72"/>
                    <a:pt x="71" y="76"/>
                  </a:cubicBezTo>
                  <a:cubicBezTo>
                    <a:pt x="82" y="86"/>
                    <a:pt x="94" y="102"/>
                    <a:pt x="79" y="112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4" y="117"/>
                    <a:pt x="60" y="112"/>
                    <a:pt x="53" y="109"/>
                  </a:cubicBezTo>
                  <a:cubicBezTo>
                    <a:pt x="45" y="102"/>
                    <a:pt x="34" y="90"/>
                    <a:pt x="45" y="79"/>
                  </a:cubicBezTo>
                  <a:cubicBezTo>
                    <a:pt x="49" y="76"/>
                    <a:pt x="56" y="72"/>
                    <a:pt x="60" y="72"/>
                  </a:cubicBezTo>
                  <a:close/>
                  <a:moveTo>
                    <a:pt x="71" y="0"/>
                  </a:moveTo>
                  <a:cubicBezTo>
                    <a:pt x="56" y="0"/>
                    <a:pt x="37" y="8"/>
                    <a:pt x="19" y="23"/>
                  </a:cubicBezTo>
                  <a:cubicBezTo>
                    <a:pt x="1" y="135"/>
                    <a:pt x="75" y="195"/>
                    <a:pt x="146" y="259"/>
                  </a:cubicBezTo>
                  <a:cubicBezTo>
                    <a:pt x="150" y="262"/>
                    <a:pt x="154" y="262"/>
                    <a:pt x="158" y="262"/>
                  </a:cubicBezTo>
                  <a:cubicBezTo>
                    <a:pt x="165" y="262"/>
                    <a:pt x="172" y="259"/>
                    <a:pt x="180" y="255"/>
                  </a:cubicBezTo>
                  <a:cubicBezTo>
                    <a:pt x="184" y="210"/>
                    <a:pt x="187" y="169"/>
                    <a:pt x="154" y="131"/>
                  </a:cubicBezTo>
                  <a:cubicBezTo>
                    <a:pt x="146" y="124"/>
                    <a:pt x="139" y="120"/>
                    <a:pt x="127" y="112"/>
                  </a:cubicBezTo>
                  <a:cubicBezTo>
                    <a:pt x="113" y="135"/>
                    <a:pt x="116" y="162"/>
                    <a:pt x="113" y="191"/>
                  </a:cubicBezTo>
                  <a:cubicBezTo>
                    <a:pt x="56" y="157"/>
                    <a:pt x="105" y="131"/>
                    <a:pt x="116" y="105"/>
                  </a:cubicBezTo>
                  <a:lnTo>
                    <a:pt x="116" y="98"/>
                  </a:lnTo>
                  <a:cubicBezTo>
                    <a:pt x="101" y="83"/>
                    <a:pt x="105" y="79"/>
                    <a:pt x="113" y="79"/>
                  </a:cubicBezTo>
                  <a:cubicBezTo>
                    <a:pt x="116" y="79"/>
                    <a:pt x="116" y="79"/>
                    <a:pt x="120" y="83"/>
                  </a:cubicBezTo>
                  <a:lnTo>
                    <a:pt x="132" y="83"/>
                  </a:lnTo>
                  <a:cubicBezTo>
                    <a:pt x="135" y="83"/>
                    <a:pt x="135" y="83"/>
                    <a:pt x="139" y="79"/>
                  </a:cubicBezTo>
                  <a:cubicBezTo>
                    <a:pt x="127" y="64"/>
                    <a:pt x="127" y="49"/>
                    <a:pt x="132" y="34"/>
                  </a:cubicBezTo>
                  <a:cubicBezTo>
                    <a:pt x="113" y="12"/>
                    <a:pt x="94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6" name="Google Shape;20716;p14"/>
            <p:cNvSpPr/>
            <p:nvPr/>
          </p:nvSpPr>
          <p:spPr>
            <a:xfrm>
              <a:off x="-5128585" y="229534"/>
              <a:ext cx="11412" cy="6637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216" y="0"/>
                  </a:moveTo>
                  <a:cubicBezTo>
                    <a:pt x="213" y="4"/>
                    <a:pt x="209" y="7"/>
                    <a:pt x="205" y="11"/>
                  </a:cubicBezTo>
                  <a:cubicBezTo>
                    <a:pt x="187" y="23"/>
                    <a:pt x="168" y="26"/>
                    <a:pt x="149" y="26"/>
                  </a:cubicBezTo>
                  <a:cubicBezTo>
                    <a:pt x="104" y="26"/>
                    <a:pt x="64" y="4"/>
                    <a:pt x="19" y="0"/>
                  </a:cubicBezTo>
                  <a:lnTo>
                    <a:pt x="19" y="0"/>
                  </a:lnTo>
                  <a:cubicBezTo>
                    <a:pt x="22" y="33"/>
                    <a:pt x="19" y="71"/>
                    <a:pt x="0" y="101"/>
                  </a:cubicBezTo>
                  <a:lnTo>
                    <a:pt x="30" y="101"/>
                  </a:lnTo>
                  <a:cubicBezTo>
                    <a:pt x="82" y="101"/>
                    <a:pt x="135" y="108"/>
                    <a:pt x="179" y="135"/>
                  </a:cubicBezTo>
                  <a:cubicBezTo>
                    <a:pt x="187" y="135"/>
                    <a:pt x="194" y="138"/>
                    <a:pt x="202" y="138"/>
                  </a:cubicBezTo>
                  <a:cubicBezTo>
                    <a:pt x="213" y="138"/>
                    <a:pt x="221" y="135"/>
                    <a:pt x="231" y="130"/>
                  </a:cubicBezTo>
                  <a:cubicBezTo>
                    <a:pt x="216" y="94"/>
                    <a:pt x="209" y="52"/>
                    <a:pt x="239" y="18"/>
                  </a:cubicBezTo>
                  <a:cubicBezTo>
                    <a:pt x="231" y="11"/>
                    <a:pt x="224" y="7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7" name="Google Shape;20717;p14"/>
            <p:cNvSpPr/>
            <p:nvPr/>
          </p:nvSpPr>
          <p:spPr>
            <a:xfrm>
              <a:off x="-5065077" y="-113741"/>
              <a:ext cx="11078" cy="7688"/>
            </a:xfrm>
            <a:custGeom>
              <a:avLst/>
              <a:gdLst/>
              <a:ahLst/>
              <a:cxnLst/>
              <a:rect l="l" t="t" r="r" b="b"/>
              <a:pathLst>
                <a:path w="232" h="161" extrusionOk="0">
                  <a:moveTo>
                    <a:pt x="97" y="0"/>
                  </a:moveTo>
                  <a:cubicBezTo>
                    <a:pt x="79" y="4"/>
                    <a:pt x="61" y="8"/>
                    <a:pt x="45" y="16"/>
                  </a:cubicBezTo>
                  <a:cubicBezTo>
                    <a:pt x="0" y="45"/>
                    <a:pt x="35" y="90"/>
                    <a:pt x="35" y="128"/>
                  </a:cubicBezTo>
                  <a:cubicBezTo>
                    <a:pt x="61" y="128"/>
                    <a:pt x="83" y="142"/>
                    <a:pt x="102" y="161"/>
                  </a:cubicBezTo>
                  <a:cubicBezTo>
                    <a:pt x="116" y="157"/>
                    <a:pt x="131" y="147"/>
                    <a:pt x="147" y="147"/>
                  </a:cubicBezTo>
                  <a:lnTo>
                    <a:pt x="154" y="147"/>
                  </a:lnTo>
                  <a:cubicBezTo>
                    <a:pt x="169" y="138"/>
                    <a:pt x="184" y="128"/>
                    <a:pt x="195" y="120"/>
                  </a:cubicBezTo>
                  <a:cubicBezTo>
                    <a:pt x="191" y="117"/>
                    <a:pt x="186" y="116"/>
                    <a:pt x="180" y="116"/>
                  </a:cubicBezTo>
                  <a:cubicBezTo>
                    <a:pt x="176" y="116"/>
                    <a:pt x="171" y="116"/>
                    <a:pt x="166" y="116"/>
                  </a:cubicBezTo>
                  <a:cubicBezTo>
                    <a:pt x="156" y="116"/>
                    <a:pt x="146" y="114"/>
                    <a:pt x="139" y="102"/>
                  </a:cubicBezTo>
                  <a:cubicBezTo>
                    <a:pt x="150" y="86"/>
                    <a:pt x="165" y="83"/>
                    <a:pt x="176" y="83"/>
                  </a:cubicBezTo>
                  <a:cubicBezTo>
                    <a:pt x="195" y="83"/>
                    <a:pt x="210" y="90"/>
                    <a:pt x="225" y="105"/>
                  </a:cubicBezTo>
                  <a:cubicBezTo>
                    <a:pt x="232" y="45"/>
                    <a:pt x="210" y="12"/>
                    <a:pt x="150" y="4"/>
                  </a:cubicBezTo>
                  <a:cubicBezTo>
                    <a:pt x="139" y="19"/>
                    <a:pt x="128" y="30"/>
                    <a:pt x="120" y="30"/>
                  </a:cubicBezTo>
                  <a:cubicBezTo>
                    <a:pt x="113" y="30"/>
                    <a:pt x="102" y="19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8" name="Google Shape;20718;p14"/>
            <p:cNvSpPr/>
            <p:nvPr/>
          </p:nvSpPr>
          <p:spPr>
            <a:xfrm>
              <a:off x="-4883723" y="140241"/>
              <a:ext cx="16474" cy="7736"/>
            </a:xfrm>
            <a:custGeom>
              <a:avLst/>
              <a:gdLst/>
              <a:ahLst/>
              <a:cxnLst/>
              <a:rect l="l" t="t" r="r" b="b"/>
              <a:pathLst>
                <a:path w="345" h="162" extrusionOk="0">
                  <a:moveTo>
                    <a:pt x="188" y="1"/>
                  </a:moveTo>
                  <a:cubicBezTo>
                    <a:pt x="162" y="16"/>
                    <a:pt x="131" y="19"/>
                    <a:pt x="112" y="42"/>
                  </a:cubicBezTo>
                  <a:cubicBezTo>
                    <a:pt x="79" y="42"/>
                    <a:pt x="49" y="35"/>
                    <a:pt x="23" y="9"/>
                  </a:cubicBezTo>
                  <a:cubicBezTo>
                    <a:pt x="19" y="9"/>
                    <a:pt x="15" y="4"/>
                    <a:pt x="12" y="1"/>
                  </a:cubicBezTo>
                  <a:lnTo>
                    <a:pt x="12" y="1"/>
                  </a:lnTo>
                  <a:cubicBezTo>
                    <a:pt x="0" y="42"/>
                    <a:pt x="19" y="61"/>
                    <a:pt x="60" y="61"/>
                  </a:cubicBezTo>
                  <a:cubicBezTo>
                    <a:pt x="64" y="61"/>
                    <a:pt x="72" y="57"/>
                    <a:pt x="72" y="57"/>
                  </a:cubicBezTo>
                  <a:lnTo>
                    <a:pt x="75" y="57"/>
                  </a:lnTo>
                  <a:cubicBezTo>
                    <a:pt x="120" y="98"/>
                    <a:pt x="172" y="124"/>
                    <a:pt x="229" y="147"/>
                  </a:cubicBezTo>
                  <a:cubicBezTo>
                    <a:pt x="259" y="154"/>
                    <a:pt x="288" y="143"/>
                    <a:pt x="311" y="161"/>
                  </a:cubicBezTo>
                  <a:cubicBezTo>
                    <a:pt x="322" y="158"/>
                    <a:pt x="333" y="158"/>
                    <a:pt x="345" y="154"/>
                  </a:cubicBezTo>
                  <a:lnTo>
                    <a:pt x="345" y="147"/>
                  </a:lnTo>
                  <a:lnTo>
                    <a:pt x="341" y="147"/>
                  </a:lnTo>
                  <a:cubicBezTo>
                    <a:pt x="329" y="132"/>
                    <a:pt x="296" y="143"/>
                    <a:pt x="296" y="116"/>
                  </a:cubicBezTo>
                  <a:cubicBezTo>
                    <a:pt x="296" y="94"/>
                    <a:pt x="322" y="94"/>
                    <a:pt x="337" y="83"/>
                  </a:cubicBezTo>
                  <a:cubicBezTo>
                    <a:pt x="322" y="68"/>
                    <a:pt x="303" y="57"/>
                    <a:pt x="285" y="57"/>
                  </a:cubicBezTo>
                  <a:cubicBezTo>
                    <a:pt x="274" y="57"/>
                    <a:pt x="262" y="64"/>
                    <a:pt x="247" y="71"/>
                  </a:cubicBezTo>
                  <a:lnTo>
                    <a:pt x="243" y="71"/>
                  </a:lnTo>
                  <a:cubicBezTo>
                    <a:pt x="217" y="71"/>
                    <a:pt x="198" y="87"/>
                    <a:pt x="184" y="113"/>
                  </a:cubicBezTo>
                  <a:cubicBezTo>
                    <a:pt x="165" y="64"/>
                    <a:pt x="202" y="53"/>
                    <a:pt x="221" y="31"/>
                  </a:cubicBezTo>
                  <a:cubicBezTo>
                    <a:pt x="224" y="27"/>
                    <a:pt x="229" y="23"/>
                    <a:pt x="232" y="19"/>
                  </a:cubicBezTo>
                  <a:cubicBezTo>
                    <a:pt x="214" y="16"/>
                    <a:pt x="198" y="16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9" name="Google Shape;20719;p14"/>
            <p:cNvSpPr/>
            <p:nvPr/>
          </p:nvSpPr>
          <p:spPr>
            <a:xfrm>
              <a:off x="-5041871" y="248777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75" y="1"/>
                  </a:moveTo>
                  <a:cubicBezTo>
                    <a:pt x="64" y="1"/>
                    <a:pt x="56" y="5"/>
                    <a:pt x="53" y="15"/>
                  </a:cubicBezTo>
                  <a:cubicBezTo>
                    <a:pt x="42" y="53"/>
                    <a:pt x="1" y="83"/>
                    <a:pt x="20" y="131"/>
                  </a:cubicBezTo>
                  <a:cubicBezTo>
                    <a:pt x="30" y="136"/>
                    <a:pt x="38" y="146"/>
                    <a:pt x="49" y="146"/>
                  </a:cubicBezTo>
                  <a:cubicBezTo>
                    <a:pt x="56" y="146"/>
                    <a:pt x="60" y="143"/>
                    <a:pt x="64" y="131"/>
                  </a:cubicBezTo>
                  <a:cubicBezTo>
                    <a:pt x="79" y="105"/>
                    <a:pt x="87" y="94"/>
                    <a:pt x="94" y="94"/>
                  </a:cubicBezTo>
                  <a:cubicBezTo>
                    <a:pt x="109" y="94"/>
                    <a:pt x="116" y="117"/>
                    <a:pt x="127" y="139"/>
                  </a:cubicBezTo>
                  <a:cubicBezTo>
                    <a:pt x="158" y="120"/>
                    <a:pt x="142" y="79"/>
                    <a:pt x="161" y="53"/>
                  </a:cubicBezTo>
                  <a:cubicBezTo>
                    <a:pt x="203" y="75"/>
                    <a:pt x="180" y="146"/>
                    <a:pt x="236" y="146"/>
                  </a:cubicBezTo>
                  <a:cubicBezTo>
                    <a:pt x="236" y="150"/>
                    <a:pt x="239" y="150"/>
                    <a:pt x="239" y="150"/>
                  </a:cubicBezTo>
                  <a:lnTo>
                    <a:pt x="239" y="146"/>
                  </a:lnTo>
                  <a:cubicBezTo>
                    <a:pt x="244" y="124"/>
                    <a:pt x="251" y="98"/>
                    <a:pt x="236" y="75"/>
                  </a:cubicBezTo>
                  <a:cubicBezTo>
                    <a:pt x="229" y="60"/>
                    <a:pt x="221" y="41"/>
                    <a:pt x="236" y="27"/>
                  </a:cubicBezTo>
                  <a:cubicBezTo>
                    <a:pt x="195" y="19"/>
                    <a:pt x="150" y="23"/>
                    <a:pt x="105" y="8"/>
                  </a:cubicBezTo>
                  <a:cubicBezTo>
                    <a:pt x="98" y="5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0" name="Google Shape;20720;p14"/>
            <p:cNvSpPr/>
            <p:nvPr/>
          </p:nvSpPr>
          <p:spPr>
            <a:xfrm>
              <a:off x="-4981706" y="125964"/>
              <a:ext cx="12176" cy="8786"/>
            </a:xfrm>
            <a:custGeom>
              <a:avLst/>
              <a:gdLst/>
              <a:ahLst/>
              <a:cxnLst/>
              <a:rect l="l" t="t" r="r" b="b"/>
              <a:pathLst>
                <a:path w="255" h="184" extrusionOk="0">
                  <a:moveTo>
                    <a:pt x="0" y="1"/>
                  </a:moveTo>
                  <a:cubicBezTo>
                    <a:pt x="0" y="49"/>
                    <a:pt x="52" y="87"/>
                    <a:pt x="26" y="143"/>
                  </a:cubicBezTo>
                  <a:cubicBezTo>
                    <a:pt x="45" y="146"/>
                    <a:pt x="56" y="184"/>
                    <a:pt x="75" y="184"/>
                  </a:cubicBezTo>
                  <a:cubicBezTo>
                    <a:pt x="86" y="184"/>
                    <a:pt x="94" y="177"/>
                    <a:pt x="105" y="154"/>
                  </a:cubicBezTo>
                  <a:cubicBezTo>
                    <a:pt x="112" y="158"/>
                    <a:pt x="120" y="158"/>
                    <a:pt x="128" y="158"/>
                  </a:cubicBezTo>
                  <a:cubicBezTo>
                    <a:pt x="168" y="158"/>
                    <a:pt x="187" y="109"/>
                    <a:pt x="228" y="109"/>
                  </a:cubicBezTo>
                  <a:cubicBezTo>
                    <a:pt x="217" y="79"/>
                    <a:pt x="254" y="65"/>
                    <a:pt x="247" y="38"/>
                  </a:cubicBezTo>
                  <a:lnTo>
                    <a:pt x="247" y="38"/>
                  </a:lnTo>
                  <a:cubicBezTo>
                    <a:pt x="235" y="42"/>
                    <a:pt x="221" y="49"/>
                    <a:pt x="209" y="49"/>
                  </a:cubicBezTo>
                  <a:cubicBezTo>
                    <a:pt x="199" y="49"/>
                    <a:pt x="187" y="42"/>
                    <a:pt x="187" y="12"/>
                  </a:cubicBezTo>
                  <a:cubicBezTo>
                    <a:pt x="173" y="20"/>
                    <a:pt x="157" y="30"/>
                    <a:pt x="139" y="30"/>
                  </a:cubicBezTo>
                  <a:lnTo>
                    <a:pt x="131" y="30"/>
                  </a:lnTo>
                  <a:cubicBezTo>
                    <a:pt x="131" y="65"/>
                    <a:pt x="123" y="79"/>
                    <a:pt x="105" y="79"/>
                  </a:cubicBezTo>
                  <a:cubicBezTo>
                    <a:pt x="94" y="79"/>
                    <a:pt x="75" y="75"/>
                    <a:pt x="52" y="61"/>
                  </a:cubicBezTo>
                  <a:cubicBezTo>
                    <a:pt x="42" y="49"/>
                    <a:pt x="42" y="34"/>
                    <a:pt x="45" y="20"/>
                  </a:cubicBezTo>
                  <a:cubicBezTo>
                    <a:pt x="30" y="12"/>
                    <a:pt x="16" y="1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1" name="Google Shape;20721;p14"/>
            <p:cNvSpPr/>
            <p:nvPr/>
          </p:nvSpPr>
          <p:spPr>
            <a:xfrm>
              <a:off x="-5136081" y="157957"/>
              <a:ext cx="8213" cy="11651"/>
            </a:xfrm>
            <a:custGeom>
              <a:avLst/>
              <a:gdLst/>
              <a:ahLst/>
              <a:cxnLst/>
              <a:rect l="l" t="t" r="r" b="b"/>
              <a:pathLst>
                <a:path w="172" h="244" extrusionOk="0">
                  <a:moveTo>
                    <a:pt x="90" y="0"/>
                  </a:moveTo>
                  <a:cubicBezTo>
                    <a:pt x="71" y="0"/>
                    <a:pt x="56" y="26"/>
                    <a:pt x="37" y="30"/>
                  </a:cubicBezTo>
                  <a:cubicBezTo>
                    <a:pt x="14" y="33"/>
                    <a:pt x="0" y="52"/>
                    <a:pt x="4" y="82"/>
                  </a:cubicBezTo>
                  <a:cubicBezTo>
                    <a:pt x="11" y="104"/>
                    <a:pt x="7" y="131"/>
                    <a:pt x="45" y="138"/>
                  </a:cubicBezTo>
                  <a:cubicBezTo>
                    <a:pt x="67" y="142"/>
                    <a:pt x="93" y="149"/>
                    <a:pt x="71" y="194"/>
                  </a:cubicBezTo>
                  <a:cubicBezTo>
                    <a:pt x="67" y="206"/>
                    <a:pt x="90" y="243"/>
                    <a:pt x="135" y="243"/>
                  </a:cubicBezTo>
                  <a:cubicBezTo>
                    <a:pt x="135" y="243"/>
                    <a:pt x="138" y="239"/>
                    <a:pt x="142" y="239"/>
                  </a:cubicBezTo>
                  <a:cubicBezTo>
                    <a:pt x="123" y="198"/>
                    <a:pt x="104" y="164"/>
                    <a:pt x="138" y="123"/>
                  </a:cubicBezTo>
                  <a:cubicBezTo>
                    <a:pt x="171" y="82"/>
                    <a:pt x="135" y="45"/>
                    <a:pt x="112" y="14"/>
                  </a:cubicBezTo>
                  <a:cubicBezTo>
                    <a:pt x="104" y="4"/>
                    <a:pt x="97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2" name="Google Shape;20722;p14"/>
            <p:cNvSpPr/>
            <p:nvPr/>
          </p:nvSpPr>
          <p:spPr>
            <a:xfrm>
              <a:off x="-5007777" y="-156047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91" y="1"/>
                  </a:moveTo>
                  <a:cubicBezTo>
                    <a:pt x="72" y="1"/>
                    <a:pt x="57" y="15"/>
                    <a:pt x="41" y="27"/>
                  </a:cubicBezTo>
                  <a:cubicBezTo>
                    <a:pt x="1" y="56"/>
                    <a:pt x="1" y="91"/>
                    <a:pt x="49" y="143"/>
                  </a:cubicBezTo>
                  <a:cubicBezTo>
                    <a:pt x="60" y="153"/>
                    <a:pt x="68" y="172"/>
                    <a:pt x="83" y="172"/>
                  </a:cubicBezTo>
                  <a:cubicBezTo>
                    <a:pt x="86" y="172"/>
                    <a:pt x="94" y="169"/>
                    <a:pt x="101" y="161"/>
                  </a:cubicBezTo>
                  <a:cubicBezTo>
                    <a:pt x="131" y="153"/>
                    <a:pt x="169" y="153"/>
                    <a:pt x="176" y="117"/>
                  </a:cubicBezTo>
                  <a:cubicBezTo>
                    <a:pt x="184" y="79"/>
                    <a:pt x="161" y="49"/>
                    <a:pt x="131" y="27"/>
                  </a:cubicBezTo>
                  <a:cubicBezTo>
                    <a:pt x="120" y="19"/>
                    <a:pt x="109" y="12"/>
                    <a:pt x="98" y="1"/>
                  </a:cubicBezTo>
                  <a:lnTo>
                    <a:pt x="98" y="1"/>
                  </a:lnTo>
                  <a:cubicBezTo>
                    <a:pt x="98" y="1"/>
                    <a:pt x="101" y="4"/>
                    <a:pt x="105" y="4"/>
                  </a:cubicBezTo>
                  <a:cubicBezTo>
                    <a:pt x="101" y="1"/>
                    <a:pt x="98" y="1"/>
                    <a:pt x="98" y="1"/>
                  </a:cubicBezTo>
                  <a:lnTo>
                    <a:pt x="98" y="1"/>
                  </a:lnTo>
                  <a:cubicBezTo>
                    <a:pt x="98" y="1"/>
                    <a:pt x="98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3" name="Google Shape;20723;p14"/>
            <p:cNvSpPr/>
            <p:nvPr/>
          </p:nvSpPr>
          <p:spPr>
            <a:xfrm>
              <a:off x="-4955109" y="-47512"/>
              <a:ext cx="12176" cy="10935"/>
            </a:xfrm>
            <a:custGeom>
              <a:avLst/>
              <a:gdLst/>
              <a:ahLst/>
              <a:cxnLst/>
              <a:rect l="l" t="t" r="r" b="b"/>
              <a:pathLst>
                <a:path w="255" h="229" extrusionOk="0">
                  <a:moveTo>
                    <a:pt x="154" y="0"/>
                  </a:moveTo>
                  <a:cubicBezTo>
                    <a:pt x="146" y="0"/>
                    <a:pt x="139" y="4"/>
                    <a:pt x="131" y="8"/>
                  </a:cubicBezTo>
                  <a:cubicBezTo>
                    <a:pt x="123" y="11"/>
                    <a:pt x="116" y="16"/>
                    <a:pt x="109" y="16"/>
                  </a:cubicBezTo>
                  <a:cubicBezTo>
                    <a:pt x="105" y="16"/>
                    <a:pt x="101" y="16"/>
                    <a:pt x="94" y="8"/>
                  </a:cubicBezTo>
                  <a:lnTo>
                    <a:pt x="90" y="8"/>
                  </a:lnTo>
                  <a:cubicBezTo>
                    <a:pt x="64" y="8"/>
                    <a:pt x="56" y="30"/>
                    <a:pt x="42" y="45"/>
                  </a:cubicBezTo>
                  <a:cubicBezTo>
                    <a:pt x="53" y="42"/>
                    <a:pt x="64" y="42"/>
                    <a:pt x="71" y="42"/>
                  </a:cubicBezTo>
                  <a:lnTo>
                    <a:pt x="75" y="42"/>
                  </a:lnTo>
                  <a:cubicBezTo>
                    <a:pt x="94" y="42"/>
                    <a:pt x="101" y="52"/>
                    <a:pt x="101" y="75"/>
                  </a:cubicBezTo>
                  <a:cubicBezTo>
                    <a:pt x="97" y="90"/>
                    <a:pt x="90" y="97"/>
                    <a:pt x="82" y="97"/>
                  </a:cubicBezTo>
                  <a:cubicBezTo>
                    <a:pt x="75" y="97"/>
                    <a:pt x="71" y="94"/>
                    <a:pt x="64" y="90"/>
                  </a:cubicBezTo>
                  <a:cubicBezTo>
                    <a:pt x="49" y="86"/>
                    <a:pt x="37" y="75"/>
                    <a:pt x="26" y="71"/>
                  </a:cubicBezTo>
                  <a:lnTo>
                    <a:pt x="26" y="71"/>
                  </a:lnTo>
                  <a:cubicBezTo>
                    <a:pt x="0" y="135"/>
                    <a:pt x="53" y="176"/>
                    <a:pt x="75" y="228"/>
                  </a:cubicBezTo>
                  <a:cubicBezTo>
                    <a:pt x="101" y="195"/>
                    <a:pt x="105" y="138"/>
                    <a:pt x="161" y="138"/>
                  </a:cubicBezTo>
                  <a:lnTo>
                    <a:pt x="172" y="138"/>
                  </a:lnTo>
                  <a:cubicBezTo>
                    <a:pt x="187" y="142"/>
                    <a:pt x="199" y="150"/>
                    <a:pt x="210" y="157"/>
                  </a:cubicBezTo>
                  <a:lnTo>
                    <a:pt x="228" y="157"/>
                  </a:lnTo>
                  <a:cubicBezTo>
                    <a:pt x="236" y="135"/>
                    <a:pt x="254" y="112"/>
                    <a:pt x="244" y="90"/>
                  </a:cubicBezTo>
                  <a:cubicBezTo>
                    <a:pt x="239" y="86"/>
                    <a:pt x="236" y="83"/>
                    <a:pt x="232" y="78"/>
                  </a:cubicBezTo>
                  <a:cubicBezTo>
                    <a:pt x="217" y="120"/>
                    <a:pt x="165" y="83"/>
                    <a:pt x="142" y="120"/>
                  </a:cubicBezTo>
                  <a:cubicBezTo>
                    <a:pt x="139" y="120"/>
                    <a:pt x="127" y="109"/>
                    <a:pt x="123" y="101"/>
                  </a:cubicBezTo>
                  <a:cubicBezTo>
                    <a:pt x="113" y="78"/>
                    <a:pt x="131" y="75"/>
                    <a:pt x="142" y="68"/>
                  </a:cubicBezTo>
                  <a:cubicBezTo>
                    <a:pt x="154" y="49"/>
                    <a:pt x="161" y="30"/>
                    <a:pt x="172" y="8"/>
                  </a:cubicBezTo>
                  <a:cubicBezTo>
                    <a:pt x="165" y="4"/>
                    <a:pt x="161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4" name="Google Shape;20724;p14"/>
            <p:cNvSpPr/>
            <p:nvPr/>
          </p:nvSpPr>
          <p:spPr>
            <a:xfrm>
              <a:off x="-5426354" y="-107151"/>
              <a:ext cx="10600" cy="11508"/>
            </a:xfrm>
            <a:custGeom>
              <a:avLst/>
              <a:gdLst/>
              <a:ahLst/>
              <a:cxnLst/>
              <a:rect l="l" t="t" r="r" b="b"/>
              <a:pathLst>
                <a:path w="222" h="241" extrusionOk="0">
                  <a:moveTo>
                    <a:pt x="27" y="0"/>
                  </a:moveTo>
                  <a:cubicBezTo>
                    <a:pt x="38" y="35"/>
                    <a:pt x="1" y="53"/>
                    <a:pt x="8" y="87"/>
                  </a:cubicBezTo>
                  <a:cubicBezTo>
                    <a:pt x="12" y="83"/>
                    <a:pt x="15" y="76"/>
                    <a:pt x="23" y="71"/>
                  </a:cubicBezTo>
                  <a:cubicBezTo>
                    <a:pt x="27" y="64"/>
                    <a:pt x="34" y="53"/>
                    <a:pt x="42" y="53"/>
                  </a:cubicBezTo>
                  <a:cubicBezTo>
                    <a:pt x="53" y="57"/>
                    <a:pt x="42" y="76"/>
                    <a:pt x="49" y="83"/>
                  </a:cubicBezTo>
                  <a:cubicBezTo>
                    <a:pt x="101" y="109"/>
                    <a:pt x="98" y="161"/>
                    <a:pt x="109" y="206"/>
                  </a:cubicBezTo>
                  <a:cubicBezTo>
                    <a:pt x="101" y="218"/>
                    <a:pt x="94" y="228"/>
                    <a:pt x="101" y="240"/>
                  </a:cubicBezTo>
                  <a:cubicBezTo>
                    <a:pt x="113" y="225"/>
                    <a:pt x="135" y="221"/>
                    <a:pt x="150" y="210"/>
                  </a:cubicBezTo>
                  <a:cubicBezTo>
                    <a:pt x="195" y="188"/>
                    <a:pt x="222" y="150"/>
                    <a:pt x="217" y="98"/>
                  </a:cubicBezTo>
                  <a:lnTo>
                    <a:pt x="217" y="98"/>
                  </a:lnTo>
                  <a:cubicBezTo>
                    <a:pt x="199" y="109"/>
                    <a:pt x="177" y="135"/>
                    <a:pt x="158" y="135"/>
                  </a:cubicBezTo>
                  <a:cubicBezTo>
                    <a:pt x="150" y="135"/>
                    <a:pt x="146" y="135"/>
                    <a:pt x="143" y="128"/>
                  </a:cubicBezTo>
                  <a:cubicBezTo>
                    <a:pt x="113" y="105"/>
                    <a:pt x="139" y="71"/>
                    <a:pt x="161" y="45"/>
                  </a:cubicBezTo>
                  <a:cubicBezTo>
                    <a:pt x="161" y="45"/>
                    <a:pt x="165" y="45"/>
                    <a:pt x="165" y="42"/>
                  </a:cubicBezTo>
                  <a:lnTo>
                    <a:pt x="165" y="38"/>
                  </a:lnTo>
                  <a:cubicBezTo>
                    <a:pt x="154" y="16"/>
                    <a:pt x="132" y="4"/>
                    <a:pt x="113" y="4"/>
                  </a:cubicBezTo>
                  <a:cubicBezTo>
                    <a:pt x="101" y="4"/>
                    <a:pt x="87" y="9"/>
                    <a:pt x="82" y="16"/>
                  </a:cubicBezTo>
                  <a:cubicBezTo>
                    <a:pt x="75" y="23"/>
                    <a:pt x="68" y="27"/>
                    <a:pt x="65" y="27"/>
                  </a:cubicBezTo>
                  <a:cubicBezTo>
                    <a:pt x="56" y="27"/>
                    <a:pt x="49" y="19"/>
                    <a:pt x="46" y="12"/>
                  </a:cubicBezTo>
                  <a:cubicBezTo>
                    <a:pt x="42" y="4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5" name="Google Shape;20725;p14"/>
            <p:cNvSpPr/>
            <p:nvPr/>
          </p:nvSpPr>
          <p:spPr>
            <a:xfrm>
              <a:off x="-5269447" y="281772"/>
              <a:ext cx="10218" cy="955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28" y="1"/>
                  </a:moveTo>
                  <a:cubicBezTo>
                    <a:pt x="105" y="1"/>
                    <a:pt x="83" y="5"/>
                    <a:pt x="57" y="9"/>
                  </a:cubicBezTo>
                  <a:cubicBezTo>
                    <a:pt x="45" y="20"/>
                    <a:pt x="8" y="28"/>
                    <a:pt x="41" y="50"/>
                  </a:cubicBezTo>
                  <a:cubicBezTo>
                    <a:pt x="86" y="83"/>
                    <a:pt x="64" y="106"/>
                    <a:pt x="38" y="135"/>
                  </a:cubicBezTo>
                  <a:cubicBezTo>
                    <a:pt x="23" y="151"/>
                    <a:pt x="0" y="162"/>
                    <a:pt x="15" y="188"/>
                  </a:cubicBezTo>
                  <a:cubicBezTo>
                    <a:pt x="19" y="195"/>
                    <a:pt x="26" y="199"/>
                    <a:pt x="34" y="199"/>
                  </a:cubicBezTo>
                  <a:cubicBezTo>
                    <a:pt x="38" y="199"/>
                    <a:pt x="45" y="195"/>
                    <a:pt x="49" y="192"/>
                  </a:cubicBezTo>
                  <a:cubicBezTo>
                    <a:pt x="57" y="192"/>
                    <a:pt x="60" y="188"/>
                    <a:pt x="67" y="188"/>
                  </a:cubicBezTo>
                  <a:lnTo>
                    <a:pt x="71" y="188"/>
                  </a:lnTo>
                  <a:cubicBezTo>
                    <a:pt x="76" y="188"/>
                    <a:pt x="76" y="185"/>
                    <a:pt x="79" y="180"/>
                  </a:cubicBezTo>
                  <a:cubicBezTo>
                    <a:pt x="94" y="158"/>
                    <a:pt x="109" y="140"/>
                    <a:pt x="138" y="132"/>
                  </a:cubicBezTo>
                  <a:cubicBezTo>
                    <a:pt x="146" y="106"/>
                    <a:pt x="176" y="95"/>
                    <a:pt x="172" y="61"/>
                  </a:cubicBezTo>
                  <a:cubicBezTo>
                    <a:pt x="165" y="35"/>
                    <a:pt x="165" y="31"/>
                    <a:pt x="172" y="31"/>
                  </a:cubicBezTo>
                  <a:cubicBezTo>
                    <a:pt x="180" y="31"/>
                    <a:pt x="183" y="31"/>
                    <a:pt x="191" y="35"/>
                  </a:cubicBezTo>
                  <a:cubicBezTo>
                    <a:pt x="198" y="38"/>
                    <a:pt x="202" y="38"/>
                    <a:pt x="210" y="38"/>
                  </a:cubicBezTo>
                  <a:cubicBezTo>
                    <a:pt x="210" y="38"/>
                    <a:pt x="214" y="38"/>
                    <a:pt x="214" y="35"/>
                  </a:cubicBezTo>
                  <a:cubicBezTo>
                    <a:pt x="188" y="9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6" name="Google Shape;20726;p14"/>
            <p:cNvSpPr/>
            <p:nvPr/>
          </p:nvSpPr>
          <p:spPr>
            <a:xfrm>
              <a:off x="-5207706" y="238606"/>
              <a:ext cx="11126" cy="12176"/>
            </a:xfrm>
            <a:custGeom>
              <a:avLst/>
              <a:gdLst/>
              <a:ahLst/>
              <a:cxnLst/>
              <a:rect l="l" t="t" r="r" b="b"/>
              <a:pathLst>
                <a:path w="233" h="255" extrusionOk="0">
                  <a:moveTo>
                    <a:pt x="30" y="0"/>
                  </a:moveTo>
                  <a:cubicBezTo>
                    <a:pt x="20" y="8"/>
                    <a:pt x="16" y="19"/>
                    <a:pt x="23" y="35"/>
                  </a:cubicBezTo>
                  <a:cubicBezTo>
                    <a:pt x="30" y="42"/>
                    <a:pt x="42" y="52"/>
                    <a:pt x="30" y="64"/>
                  </a:cubicBezTo>
                  <a:cubicBezTo>
                    <a:pt x="1" y="105"/>
                    <a:pt x="23" y="116"/>
                    <a:pt x="61" y="116"/>
                  </a:cubicBezTo>
                  <a:lnTo>
                    <a:pt x="65" y="116"/>
                  </a:lnTo>
                  <a:cubicBezTo>
                    <a:pt x="65" y="142"/>
                    <a:pt x="27" y="154"/>
                    <a:pt x="39" y="183"/>
                  </a:cubicBezTo>
                  <a:cubicBezTo>
                    <a:pt x="53" y="180"/>
                    <a:pt x="65" y="180"/>
                    <a:pt x="75" y="180"/>
                  </a:cubicBezTo>
                  <a:cubicBezTo>
                    <a:pt x="113" y="180"/>
                    <a:pt x="143" y="199"/>
                    <a:pt x="169" y="228"/>
                  </a:cubicBezTo>
                  <a:cubicBezTo>
                    <a:pt x="180" y="244"/>
                    <a:pt x="191" y="254"/>
                    <a:pt x="206" y="254"/>
                  </a:cubicBezTo>
                  <a:cubicBezTo>
                    <a:pt x="214" y="254"/>
                    <a:pt x="222" y="251"/>
                    <a:pt x="232" y="247"/>
                  </a:cubicBezTo>
                  <a:lnTo>
                    <a:pt x="232" y="240"/>
                  </a:lnTo>
                  <a:lnTo>
                    <a:pt x="232" y="236"/>
                  </a:lnTo>
                  <a:cubicBezTo>
                    <a:pt x="229" y="236"/>
                    <a:pt x="229" y="240"/>
                    <a:pt x="229" y="240"/>
                  </a:cubicBezTo>
                  <a:cubicBezTo>
                    <a:pt x="222" y="236"/>
                    <a:pt x="210" y="236"/>
                    <a:pt x="206" y="232"/>
                  </a:cubicBezTo>
                  <a:cubicBezTo>
                    <a:pt x="173" y="206"/>
                    <a:pt x="196" y="161"/>
                    <a:pt x="177" y="128"/>
                  </a:cubicBezTo>
                  <a:cubicBezTo>
                    <a:pt x="165" y="109"/>
                    <a:pt x="206" y="109"/>
                    <a:pt x="214" y="90"/>
                  </a:cubicBezTo>
                  <a:cubicBezTo>
                    <a:pt x="210" y="87"/>
                    <a:pt x="206" y="83"/>
                    <a:pt x="203" y="79"/>
                  </a:cubicBezTo>
                  <a:cubicBezTo>
                    <a:pt x="187" y="87"/>
                    <a:pt x="169" y="102"/>
                    <a:pt x="158" y="102"/>
                  </a:cubicBezTo>
                  <a:cubicBezTo>
                    <a:pt x="146" y="102"/>
                    <a:pt x="139" y="94"/>
                    <a:pt x="135" y="68"/>
                  </a:cubicBezTo>
                  <a:cubicBezTo>
                    <a:pt x="124" y="79"/>
                    <a:pt x="113" y="83"/>
                    <a:pt x="101" y="83"/>
                  </a:cubicBezTo>
                  <a:cubicBezTo>
                    <a:pt x="91" y="83"/>
                    <a:pt x="79" y="75"/>
                    <a:pt x="68" y="57"/>
                  </a:cubicBezTo>
                  <a:cubicBezTo>
                    <a:pt x="57" y="38"/>
                    <a:pt x="65" y="4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7" name="Google Shape;20727;p14"/>
            <p:cNvSpPr/>
            <p:nvPr/>
          </p:nvSpPr>
          <p:spPr>
            <a:xfrm>
              <a:off x="-5285348" y="91345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8" y="169"/>
                  </a:moveTo>
                  <a:cubicBezTo>
                    <a:pt x="12" y="172"/>
                    <a:pt x="12" y="176"/>
                    <a:pt x="16" y="176"/>
                  </a:cubicBezTo>
                  <a:cubicBezTo>
                    <a:pt x="16" y="172"/>
                    <a:pt x="12" y="172"/>
                    <a:pt x="8" y="169"/>
                  </a:cubicBezTo>
                  <a:close/>
                  <a:moveTo>
                    <a:pt x="23" y="1"/>
                  </a:moveTo>
                  <a:cubicBezTo>
                    <a:pt x="19" y="1"/>
                    <a:pt x="16" y="4"/>
                    <a:pt x="8" y="15"/>
                  </a:cubicBezTo>
                  <a:cubicBezTo>
                    <a:pt x="23" y="23"/>
                    <a:pt x="38" y="41"/>
                    <a:pt x="31" y="49"/>
                  </a:cubicBezTo>
                  <a:cubicBezTo>
                    <a:pt x="0" y="91"/>
                    <a:pt x="34" y="135"/>
                    <a:pt x="16" y="176"/>
                  </a:cubicBezTo>
                  <a:cubicBezTo>
                    <a:pt x="16" y="180"/>
                    <a:pt x="12" y="184"/>
                    <a:pt x="8" y="188"/>
                  </a:cubicBezTo>
                  <a:cubicBezTo>
                    <a:pt x="19" y="198"/>
                    <a:pt x="31" y="206"/>
                    <a:pt x="42" y="217"/>
                  </a:cubicBezTo>
                  <a:cubicBezTo>
                    <a:pt x="60" y="214"/>
                    <a:pt x="72" y="198"/>
                    <a:pt x="76" y="180"/>
                  </a:cubicBezTo>
                  <a:cubicBezTo>
                    <a:pt x="76" y="162"/>
                    <a:pt x="60" y="146"/>
                    <a:pt x="57" y="127"/>
                  </a:cubicBezTo>
                  <a:cubicBezTo>
                    <a:pt x="53" y="105"/>
                    <a:pt x="60" y="94"/>
                    <a:pt x="72" y="94"/>
                  </a:cubicBezTo>
                  <a:cubicBezTo>
                    <a:pt x="79" y="94"/>
                    <a:pt x="86" y="98"/>
                    <a:pt x="98" y="101"/>
                  </a:cubicBezTo>
                  <a:cubicBezTo>
                    <a:pt x="113" y="105"/>
                    <a:pt x="128" y="124"/>
                    <a:pt x="143" y="124"/>
                  </a:cubicBezTo>
                  <a:cubicBezTo>
                    <a:pt x="150" y="124"/>
                    <a:pt x="157" y="124"/>
                    <a:pt x="165" y="117"/>
                  </a:cubicBezTo>
                  <a:cubicBezTo>
                    <a:pt x="169" y="117"/>
                    <a:pt x="173" y="113"/>
                    <a:pt x="176" y="113"/>
                  </a:cubicBezTo>
                  <a:cubicBezTo>
                    <a:pt x="184" y="113"/>
                    <a:pt x="191" y="120"/>
                    <a:pt x="199" y="124"/>
                  </a:cubicBezTo>
                  <a:cubicBezTo>
                    <a:pt x="202" y="98"/>
                    <a:pt x="229" y="91"/>
                    <a:pt x="247" y="68"/>
                  </a:cubicBezTo>
                  <a:lnTo>
                    <a:pt x="236" y="68"/>
                  </a:lnTo>
                  <a:cubicBezTo>
                    <a:pt x="199" y="68"/>
                    <a:pt x="180" y="46"/>
                    <a:pt x="162" y="19"/>
                  </a:cubicBezTo>
                  <a:cubicBezTo>
                    <a:pt x="154" y="27"/>
                    <a:pt x="147" y="34"/>
                    <a:pt x="135" y="34"/>
                  </a:cubicBezTo>
                  <a:lnTo>
                    <a:pt x="131" y="34"/>
                  </a:lnTo>
                  <a:cubicBezTo>
                    <a:pt x="124" y="31"/>
                    <a:pt x="121" y="31"/>
                    <a:pt x="117" y="31"/>
                  </a:cubicBezTo>
                  <a:cubicBezTo>
                    <a:pt x="86" y="31"/>
                    <a:pt x="102" y="60"/>
                    <a:pt x="102" y="83"/>
                  </a:cubicBezTo>
                  <a:cubicBezTo>
                    <a:pt x="72" y="64"/>
                    <a:pt x="64" y="38"/>
                    <a:pt x="53" y="12"/>
                  </a:cubicBezTo>
                  <a:cubicBezTo>
                    <a:pt x="50" y="12"/>
                    <a:pt x="45" y="8"/>
                    <a:pt x="38" y="8"/>
                  </a:cubicBezTo>
                  <a:cubicBezTo>
                    <a:pt x="34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8" name="Google Shape;20728;p14"/>
            <p:cNvSpPr/>
            <p:nvPr/>
          </p:nvSpPr>
          <p:spPr>
            <a:xfrm>
              <a:off x="-4926602" y="115459"/>
              <a:ext cx="15041" cy="9837"/>
            </a:xfrm>
            <a:custGeom>
              <a:avLst/>
              <a:gdLst/>
              <a:ahLst/>
              <a:cxnLst/>
              <a:rect l="l" t="t" r="r" b="b"/>
              <a:pathLst>
                <a:path w="315" h="206" extrusionOk="0">
                  <a:moveTo>
                    <a:pt x="65" y="0"/>
                  </a:moveTo>
                  <a:cubicBezTo>
                    <a:pt x="54" y="19"/>
                    <a:pt x="39" y="26"/>
                    <a:pt x="20" y="38"/>
                  </a:cubicBezTo>
                  <a:cubicBezTo>
                    <a:pt x="9" y="45"/>
                    <a:pt x="1" y="57"/>
                    <a:pt x="13" y="67"/>
                  </a:cubicBezTo>
                  <a:cubicBezTo>
                    <a:pt x="16" y="71"/>
                    <a:pt x="20" y="71"/>
                    <a:pt x="20" y="71"/>
                  </a:cubicBezTo>
                  <a:cubicBezTo>
                    <a:pt x="28" y="71"/>
                    <a:pt x="35" y="67"/>
                    <a:pt x="39" y="64"/>
                  </a:cubicBezTo>
                  <a:cubicBezTo>
                    <a:pt x="46" y="52"/>
                    <a:pt x="50" y="45"/>
                    <a:pt x="57" y="45"/>
                  </a:cubicBezTo>
                  <a:cubicBezTo>
                    <a:pt x="65" y="45"/>
                    <a:pt x="68" y="52"/>
                    <a:pt x="73" y="64"/>
                  </a:cubicBezTo>
                  <a:cubicBezTo>
                    <a:pt x="91" y="83"/>
                    <a:pt x="125" y="79"/>
                    <a:pt x="128" y="116"/>
                  </a:cubicBezTo>
                  <a:cubicBezTo>
                    <a:pt x="128" y="135"/>
                    <a:pt x="132" y="169"/>
                    <a:pt x="162" y="169"/>
                  </a:cubicBezTo>
                  <a:cubicBezTo>
                    <a:pt x="170" y="169"/>
                    <a:pt x="173" y="169"/>
                    <a:pt x="180" y="164"/>
                  </a:cubicBezTo>
                  <a:cubicBezTo>
                    <a:pt x="180" y="164"/>
                    <a:pt x="192" y="191"/>
                    <a:pt x="196" y="202"/>
                  </a:cubicBezTo>
                  <a:lnTo>
                    <a:pt x="218" y="202"/>
                  </a:lnTo>
                  <a:cubicBezTo>
                    <a:pt x="222" y="206"/>
                    <a:pt x="225" y="206"/>
                    <a:pt x="230" y="206"/>
                  </a:cubicBezTo>
                  <a:cubicBezTo>
                    <a:pt x="237" y="206"/>
                    <a:pt x="241" y="198"/>
                    <a:pt x="237" y="180"/>
                  </a:cubicBezTo>
                  <a:cubicBezTo>
                    <a:pt x="248" y="135"/>
                    <a:pt x="293" y="116"/>
                    <a:pt x="315" y="83"/>
                  </a:cubicBezTo>
                  <a:cubicBezTo>
                    <a:pt x="308" y="79"/>
                    <a:pt x="301" y="79"/>
                    <a:pt x="297" y="79"/>
                  </a:cubicBezTo>
                  <a:cubicBezTo>
                    <a:pt x="289" y="79"/>
                    <a:pt x="282" y="83"/>
                    <a:pt x="270" y="86"/>
                  </a:cubicBezTo>
                  <a:cubicBezTo>
                    <a:pt x="256" y="101"/>
                    <a:pt x="244" y="109"/>
                    <a:pt x="237" y="109"/>
                  </a:cubicBezTo>
                  <a:cubicBezTo>
                    <a:pt x="211" y="109"/>
                    <a:pt x="199" y="71"/>
                    <a:pt x="180" y="57"/>
                  </a:cubicBezTo>
                  <a:cubicBezTo>
                    <a:pt x="173" y="60"/>
                    <a:pt x="166" y="60"/>
                    <a:pt x="158" y="60"/>
                  </a:cubicBezTo>
                  <a:cubicBezTo>
                    <a:pt x="147" y="60"/>
                    <a:pt x="136" y="57"/>
                    <a:pt x="125" y="49"/>
                  </a:cubicBezTo>
                  <a:lnTo>
                    <a:pt x="121" y="49"/>
                  </a:lnTo>
                  <a:cubicBezTo>
                    <a:pt x="87" y="49"/>
                    <a:pt x="91" y="4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9" name="Google Shape;20729;p14"/>
            <p:cNvSpPr/>
            <p:nvPr/>
          </p:nvSpPr>
          <p:spPr>
            <a:xfrm>
              <a:off x="-5367239" y="140432"/>
              <a:ext cx="16617" cy="8404"/>
            </a:xfrm>
            <a:custGeom>
              <a:avLst/>
              <a:gdLst/>
              <a:ahLst/>
              <a:cxnLst/>
              <a:rect l="l" t="t" r="r" b="b"/>
              <a:pathLst>
                <a:path w="348" h="176" extrusionOk="0">
                  <a:moveTo>
                    <a:pt x="243" y="0"/>
                  </a:moveTo>
                  <a:cubicBezTo>
                    <a:pt x="243" y="12"/>
                    <a:pt x="240" y="23"/>
                    <a:pt x="235" y="34"/>
                  </a:cubicBezTo>
                  <a:cubicBezTo>
                    <a:pt x="231" y="67"/>
                    <a:pt x="276" y="67"/>
                    <a:pt x="288" y="94"/>
                  </a:cubicBezTo>
                  <a:cubicBezTo>
                    <a:pt x="262" y="109"/>
                    <a:pt x="235" y="124"/>
                    <a:pt x="209" y="124"/>
                  </a:cubicBezTo>
                  <a:cubicBezTo>
                    <a:pt x="202" y="124"/>
                    <a:pt x="195" y="124"/>
                    <a:pt x="183" y="120"/>
                  </a:cubicBezTo>
                  <a:cubicBezTo>
                    <a:pt x="164" y="112"/>
                    <a:pt x="157" y="83"/>
                    <a:pt x="176" y="60"/>
                  </a:cubicBezTo>
                  <a:lnTo>
                    <a:pt x="176" y="60"/>
                  </a:lnTo>
                  <a:cubicBezTo>
                    <a:pt x="138" y="72"/>
                    <a:pt x="116" y="117"/>
                    <a:pt x="71" y="117"/>
                  </a:cubicBezTo>
                  <a:cubicBezTo>
                    <a:pt x="52" y="117"/>
                    <a:pt x="52" y="143"/>
                    <a:pt x="33" y="143"/>
                  </a:cubicBezTo>
                  <a:lnTo>
                    <a:pt x="30" y="143"/>
                  </a:lnTo>
                  <a:cubicBezTo>
                    <a:pt x="19" y="146"/>
                    <a:pt x="7" y="154"/>
                    <a:pt x="0" y="157"/>
                  </a:cubicBezTo>
                  <a:cubicBezTo>
                    <a:pt x="11" y="165"/>
                    <a:pt x="19" y="169"/>
                    <a:pt x="30" y="169"/>
                  </a:cubicBezTo>
                  <a:cubicBezTo>
                    <a:pt x="45" y="169"/>
                    <a:pt x="64" y="162"/>
                    <a:pt x="74" y="150"/>
                  </a:cubicBezTo>
                  <a:cubicBezTo>
                    <a:pt x="90" y="143"/>
                    <a:pt x="97" y="135"/>
                    <a:pt x="109" y="135"/>
                  </a:cubicBezTo>
                  <a:cubicBezTo>
                    <a:pt x="119" y="135"/>
                    <a:pt x="127" y="143"/>
                    <a:pt x="142" y="154"/>
                  </a:cubicBezTo>
                  <a:cubicBezTo>
                    <a:pt x="161" y="172"/>
                    <a:pt x="187" y="176"/>
                    <a:pt x="213" y="176"/>
                  </a:cubicBezTo>
                  <a:cubicBezTo>
                    <a:pt x="231" y="176"/>
                    <a:pt x="254" y="176"/>
                    <a:pt x="276" y="172"/>
                  </a:cubicBezTo>
                  <a:cubicBezTo>
                    <a:pt x="288" y="172"/>
                    <a:pt x="325" y="169"/>
                    <a:pt x="318" y="135"/>
                  </a:cubicBezTo>
                  <a:cubicBezTo>
                    <a:pt x="288" y="90"/>
                    <a:pt x="329" y="72"/>
                    <a:pt x="347" y="41"/>
                  </a:cubicBezTo>
                  <a:lnTo>
                    <a:pt x="347" y="41"/>
                  </a:lnTo>
                  <a:cubicBezTo>
                    <a:pt x="325" y="49"/>
                    <a:pt x="307" y="53"/>
                    <a:pt x="295" y="53"/>
                  </a:cubicBezTo>
                  <a:cubicBezTo>
                    <a:pt x="273" y="53"/>
                    <a:pt x="266" y="38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0" name="Google Shape;20730;p14"/>
            <p:cNvSpPr/>
            <p:nvPr/>
          </p:nvSpPr>
          <p:spPr>
            <a:xfrm>
              <a:off x="-5076107" y="176484"/>
              <a:ext cx="9264" cy="11651"/>
            </a:xfrm>
            <a:custGeom>
              <a:avLst/>
              <a:gdLst/>
              <a:ahLst/>
              <a:cxnLst/>
              <a:rect l="l" t="t" r="r" b="b"/>
              <a:pathLst>
                <a:path w="194" h="244" extrusionOk="0">
                  <a:moveTo>
                    <a:pt x="109" y="1"/>
                  </a:moveTo>
                  <a:cubicBezTo>
                    <a:pt x="93" y="8"/>
                    <a:pt x="71" y="19"/>
                    <a:pt x="67" y="30"/>
                  </a:cubicBezTo>
                  <a:cubicBezTo>
                    <a:pt x="64" y="53"/>
                    <a:pt x="56" y="57"/>
                    <a:pt x="52" y="57"/>
                  </a:cubicBezTo>
                  <a:cubicBezTo>
                    <a:pt x="45" y="57"/>
                    <a:pt x="37" y="38"/>
                    <a:pt x="30" y="30"/>
                  </a:cubicBezTo>
                  <a:lnTo>
                    <a:pt x="22" y="30"/>
                  </a:lnTo>
                  <a:cubicBezTo>
                    <a:pt x="0" y="53"/>
                    <a:pt x="37" y="71"/>
                    <a:pt x="33" y="94"/>
                  </a:cubicBezTo>
                  <a:cubicBezTo>
                    <a:pt x="67" y="109"/>
                    <a:pt x="56" y="161"/>
                    <a:pt x="74" y="173"/>
                  </a:cubicBezTo>
                  <a:cubicBezTo>
                    <a:pt x="112" y="199"/>
                    <a:pt x="74" y="214"/>
                    <a:pt x="67" y="228"/>
                  </a:cubicBezTo>
                  <a:cubicBezTo>
                    <a:pt x="67" y="232"/>
                    <a:pt x="71" y="237"/>
                    <a:pt x="71" y="244"/>
                  </a:cubicBezTo>
                  <a:cubicBezTo>
                    <a:pt x="123" y="225"/>
                    <a:pt x="131" y="173"/>
                    <a:pt x="157" y="135"/>
                  </a:cubicBezTo>
                  <a:cubicBezTo>
                    <a:pt x="116" y="120"/>
                    <a:pt x="116" y="120"/>
                    <a:pt x="149" y="83"/>
                  </a:cubicBezTo>
                  <a:lnTo>
                    <a:pt x="149" y="83"/>
                  </a:lnTo>
                  <a:cubicBezTo>
                    <a:pt x="164" y="90"/>
                    <a:pt x="157" y="109"/>
                    <a:pt x="164" y="124"/>
                  </a:cubicBezTo>
                  <a:cubicBezTo>
                    <a:pt x="179" y="109"/>
                    <a:pt x="194" y="94"/>
                    <a:pt x="176" y="75"/>
                  </a:cubicBezTo>
                  <a:cubicBezTo>
                    <a:pt x="168" y="64"/>
                    <a:pt x="153" y="53"/>
                    <a:pt x="157" y="38"/>
                  </a:cubicBezTo>
                  <a:cubicBezTo>
                    <a:pt x="164" y="4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1" name="Google Shape;20731;p14"/>
            <p:cNvSpPr/>
            <p:nvPr/>
          </p:nvSpPr>
          <p:spPr>
            <a:xfrm>
              <a:off x="-5196819" y="235025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173" y="1"/>
                  </a:moveTo>
                  <a:cubicBezTo>
                    <a:pt x="143" y="15"/>
                    <a:pt x="109" y="34"/>
                    <a:pt x="75" y="34"/>
                  </a:cubicBezTo>
                  <a:cubicBezTo>
                    <a:pt x="61" y="34"/>
                    <a:pt x="42" y="31"/>
                    <a:pt x="23" y="15"/>
                  </a:cubicBezTo>
                  <a:cubicBezTo>
                    <a:pt x="20" y="27"/>
                    <a:pt x="12" y="34"/>
                    <a:pt x="4" y="42"/>
                  </a:cubicBezTo>
                  <a:lnTo>
                    <a:pt x="4" y="49"/>
                  </a:lnTo>
                  <a:cubicBezTo>
                    <a:pt x="1" y="87"/>
                    <a:pt x="20" y="117"/>
                    <a:pt x="38" y="150"/>
                  </a:cubicBezTo>
                  <a:cubicBezTo>
                    <a:pt x="57" y="143"/>
                    <a:pt x="75" y="139"/>
                    <a:pt x="90" y="132"/>
                  </a:cubicBezTo>
                  <a:cubicBezTo>
                    <a:pt x="87" y="117"/>
                    <a:pt x="72" y="98"/>
                    <a:pt x="98" y="98"/>
                  </a:cubicBezTo>
                  <a:lnTo>
                    <a:pt x="109" y="98"/>
                  </a:lnTo>
                  <a:cubicBezTo>
                    <a:pt x="125" y="101"/>
                    <a:pt x="139" y="101"/>
                    <a:pt x="154" y="101"/>
                  </a:cubicBezTo>
                  <a:cubicBezTo>
                    <a:pt x="161" y="94"/>
                    <a:pt x="173" y="87"/>
                    <a:pt x="180" y="87"/>
                  </a:cubicBezTo>
                  <a:cubicBezTo>
                    <a:pt x="187" y="87"/>
                    <a:pt x="195" y="94"/>
                    <a:pt x="199" y="113"/>
                  </a:cubicBezTo>
                  <a:cubicBezTo>
                    <a:pt x="203" y="124"/>
                    <a:pt x="203" y="127"/>
                    <a:pt x="206" y="127"/>
                  </a:cubicBezTo>
                  <a:cubicBezTo>
                    <a:pt x="214" y="127"/>
                    <a:pt x="218" y="117"/>
                    <a:pt x="225" y="117"/>
                  </a:cubicBezTo>
                  <a:cubicBezTo>
                    <a:pt x="229" y="101"/>
                    <a:pt x="251" y="101"/>
                    <a:pt x="247" y="79"/>
                  </a:cubicBezTo>
                  <a:cubicBezTo>
                    <a:pt x="225" y="65"/>
                    <a:pt x="192" y="57"/>
                    <a:pt x="177" y="23"/>
                  </a:cubicBezTo>
                  <a:cubicBezTo>
                    <a:pt x="177" y="15"/>
                    <a:pt x="173" y="8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2" name="Google Shape;20732;p14"/>
            <p:cNvSpPr/>
            <p:nvPr/>
          </p:nvSpPr>
          <p:spPr>
            <a:xfrm>
              <a:off x="-5048651" y="-32184"/>
              <a:ext cx="9884" cy="7926"/>
            </a:xfrm>
            <a:custGeom>
              <a:avLst/>
              <a:gdLst/>
              <a:ahLst/>
              <a:cxnLst/>
              <a:rect l="l" t="t" r="r" b="b"/>
              <a:pathLst>
                <a:path w="207" h="166" extrusionOk="0">
                  <a:moveTo>
                    <a:pt x="109" y="1"/>
                  </a:moveTo>
                  <a:cubicBezTo>
                    <a:pt x="72" y="1"/>
                    <a:pt x="27" y="31"/>
                    <a:pt x="12" y="71"/>
                  </a:cubicBezTo>
                  <a:cubicBezTo>
                    <a:pt x="31" y="64"/>
                    <a:pt x="45" y="38"/>
                    <a:pt x="67" y="38"/>
                  </a:cubicBezTo>
                  <a:cubicBezTo>
                    <a:pt x="75" y="38"/>
                    <a:pt x="83" y="42"/>
                    <a:pt x="94" y="49"/>
                  </a:cubicBezTo>
                  <a:cubicBezTo>
                    <a:pt x="105" y="57"/>
                    <a:pt x="112" y="61"/>
                    <a:pt x="105" y="76"/>
                  </a:cubicBezTo>
                  <a:cubicBezTo>
                    <a:pt x="101" y="87"/>
                    <a:pt x="86" y="98"/>
                    <a:pt x="83" y="98"/>
                  </a:cubicBezTo>
                  <a:lnTo>
                    <a:pt x="79" y="98"/>
                  </a:lnTo>
                  <a:cubicBezTo>
                    <a:pt x="75" y="79"/>
                    <a:pt x="64" y="76"/>
                    <a:pt x="57" y="76"/>
                  </a:cubicBezTo>
                  <a:cubicBezTo>
                    <a:pt x="53" y="76"/>
                    <a:pt x="45" y="79"/>
                    <a:pt x="41" y="79"/>
                  </a:cubicBezTo>
                  <a:lnTo>
                    <a:pt x="31" y="79"/>
                  </a:lnTo>
                  <a:cubicBezTo>
                    <a:pt x="23" y="79"/>
                    <a:pt x="15" y="79"/>
                    <a:pt x="12" y="71"/>
                  </a:cubicBezTo>
                  <a:lnTo>
                    <a:pt x="12" y="71"/>
                  </a:lnTo>
                  <a:cubicBezTo>
                    <a:pt x="0" y="128"/>
                    <a:pt x="49" y="139"/>
                    <a:pt x="75" y="166"/>
                  </a:cubicBezTo>
                  <a:cubicBezTo>
                    <a:pt x="94" y="154"/>
                    <a:pt x="112" y="150"/>
                    <a:pt x="127" y="150"/>
                  </a:cubicBezTo>
                  <a:cubicBezTo>
                    <a:pt x="139" y="150"/>
                    <a:pt x="150" y="150"/>
                    <a:pt x="165" y="154"/>
                  </a:cubicBezTo>
                  <a:cubicBezTo>
                    <a:pt x="176" y="135"/>
                    <a:pt x="206" y="102"/>
                    <a:pt x="202" y="102"/>
                  </a:cubicBezTo>
                  <a:cubicBezTo>
                    <a:pt x="157" y="87"/>
                    <a:pt x="176" y="35"/>
                    <a:pt x="154" y="16"/>
                  </a:cubicBezTo>
                  <a:cubicBezTo>
                    <a:pt x="139" y="4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3" name="Google Shape;20733;p14"/>
            <p:cNvSpPr/>
            <p:nvPr/>
          </p:nvSpPr>
          <p:spPr>
            <a:xfrm>
              <a:off x="-5081312" y="61358"/>
              <a:ext cx="8261" cy="7926"/>
            </a:xfrm>
            <a:custGeom>
              <a:avLst/>
              <a:gdLst/>
              <a:ahLst/>
              <a:cxnLst/>
              <a:rect l="l" t="t" r="r" b="b"/>
              <a:pathLst>
                <a:path w="173" h="166" extrusionOk="0">
                  <a:moveTo>
                    <a:pt x="105" y="1"/>
                  </a:moveTo>
                  <a:lnTo>
                    <a:pt x="105" y="1"/>
                  </a:lnTo>
                  <a:cubicBezTo>
                    <a:pt x="90" y="4"/>
                    <a:pt x="75" y="4"/>
                    <a:pt x="61" y="12"/>
                  </a:cubicBezTo>
                  <a:cubicBezTo>
                    <a:pt x="30" y="23"/>
                    <a:pt x="0" y="79"/>
                    <a:pt x="11" y="105"/>
                  </a:cubicBezTo>
                  <a:cubicBezTo>
                    <a:pt x="26" y="139"/>
                    <a:pt x="61" y="165"/>
                    <a:pt x="94" y="165"/>
                  </a:cubicBezTo>
                  <a:cubicBezTo>
                    <a:pt x="101" y="165"/>
                    <a:pt x="109" y="165"/>
                    <a:pt x="116" y="161"/>
                  </a:cubicBezTo>
                  <a:cubicBezTo>
                    <a:pt x="161" y="146"/>
                    <a:pt x="173" y="117"/>
                    <a:pt x="157" y="60"/>
                  </a:cubicBezTo>
                  <a:cubicBezTo>
                    <a:pt x="120" y="60"/>
                    <a:pt x="97" y="4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4" name="Google Shape;20734;p14"/>
            <p:cNvSpPr/>
            <p:nvPr/>
          </p:nvSpPr>
          <p:spPr>
            <a:xfrm>
              <a:off x="-5066892" y="59592"/>
              <a:ext cx="9168" cy="10027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99" y="0"/>
                  </a:moveTo>
                  <a:cubicBezTo>
                    <a:pt x="95" y="0"/>
                    <a:pt x="87" y="4"/>
                    <a:pt x="83" y="4"/>
                  </a:cubicBezTo>
                  <a:cubicBezTo>
                    <a:pt x="80" y="15"/>
                    <a:pt x="73" y="23"/>
                    <a:pt x="65" y="26"/>
                  </a:cubicBezTo>
                  <a:cubicBezTo>
                    <a:pt x="28" y="52"/>
                    <a:pt x="31" y="105"/>
                    <a:pt x="1" y="135"/>
                  </a:cubicBezTo>
                  <a:cubicBezTo>
                    <a:pt x="5" y="157"/>
                    <a:pt x="12" y="180"/>
                    <a:pt x="9" y="202"/>
                  </a:cubicBezTo>
                  <a:cubicBezTo>
                    <a:pt x="16" y="206"/>
                    <a:pt x="23" y="209"/>
                    <a:pt x="31" y="209"/>
                  </a:cubicBezTo>
                  <a:cubicBezTo>
                    <a:pt x="38" y="209"/>
                    <a:pt x="42" y="206"/>
                    <a:pt x="50" y="198"/>
                  </a:cubicBezTo>
                  <a:cubicBezTo>
                    <a:pt x="57" y="190"/>
                    <a:pt x="65" y="180"/>
                    <a:pt x="73" y="172"/>
                  </a:cubicBezTo>
                  <a:cubicBezTo>
                    <a:pt x="83" y="131"/>
                    <a:pt x="109" y="97"/>
                    <a:pt x="147" y="75"/>
                  </a:cubicBezTo>
                  <a:cubicBezTo>
                    <a:pt x="158" y="71"/>
                    <a:pt x="169" y="68"/>
                    <a:pt x="177" y="64"/>
                  </a:cubicBezTo>
                  <a:cubicBezTo>
                    <a:pt x="192" y="45"/>
                    <a:pt x="192" y="33"/>
                    <a:pt x="173" y="19"/>
                  </a:cubicBezTo>
                  <a:lnTo>
                    <a:pt x="166" y="19"/>
                  </a:lnTo>
                  <a:cubicBezTo>
                    <a:pt x="154" y="19"/>
                    <a:pt x="143" y="15"/>
                    <a:pt x="132" y="11"/>
                  </a:cubicBezTo>
                  <a:cubicBezTo>
                    <a:pt x="121" y="7"/>
                    <a:pt x="109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5" name="Google Shape;20735;p14"/>
            <p:cNvSpPr/>
            <p:nvPr/>
          </p:nvSpPr>
          <p:spPr>
            <a:xfrm>
              <a:off x="-5241227" y="241997"/>
              <a:ext cx="8213" cy="8261"/>
            </a:xfrm>
            <a:custGeom>
              <a:avLst/>
              <a:gdLst/>
              <a:ahLst/>
              <a:cxnLst/>
              <a:rect l="l" t="t" r="r" b="b"/>
              <a:pathLst>
                <a:path w="172" h="173" extrusionOk="0">
                  <a:moveTo>
                    <a:pt x="90" y="0"/>
                  </a:moveTo>
                  <a:cubicBezTo>
                    <a:pt x="78" y="0"/>
                    <a:pt x="68" y="4"/>
                    <a:pt x="56" y="8"/>
                  </a:cubicBezTo>
                  <a:cubicBezTo>
                    <a:pt x="45" y="19"/>
                    <a:pt x="26" y="23"/>
                    <a:pt x="23" y="45"/>
                  </a:cubicBezTo>
                  <a:cubicBezTo>
                    <a:pt x="0" y="135"/>
                    <a:pt x="15" y="173"/>
                    <a:pt x="82" y="173"/>
                  </a:cubicBezTo>
                  <a:cubicBezTo>
                    <a:pt x="101" y="173"/>
                    <a:pt x="123" y="173"/>
                    <a:pt x="146" y="165"/>
                  </a:cubicBezTo>
                  <a:cubicBezTo>
                    <a:pt x="153" y="138"/>
                    <a:pt x="123" y="121"/>
                    <a:pt x="127" y="94"/>
                  </a:cubicBezTo>
                  <a:cubicBezTo>
                    <a:pt x="94" y="90"/>
                    <a:pt x="94" y="71"/>
                    <a:pt x="104" y="45"/>
                  </a:cubicBezTo>
                  <a:cubicBezTo>
                    <a:pt x="108" y="38"/>
                    <a:pt x="113" y="31"/>
                    <a:pt x="116" y="31"/>
                  </a:cubicBezTo>
                  <a:cubicBezTo>
                    <a:pt x="120" y="31"/>
                    <a:pt x="123" y="31"/>
                    <a:pt x="123" y="34"/>
                  </a:cubicBezTo>
                  <a:cubicBezTo>
                    <a:pt x="146" y="45"/>
                    <a:pt x="153" y="60"/>
                    <a:pt x="139" y="83"/>
                  </a:cubicBezTo>
                  <a:lnTo>
                    <a:pt x="142" y="83"/>
                  </a:lnTo>
                  <a:cubicBezTo>
                    <a:pt x="153" y="83"/>
                    <a:pt x="161" y="76"/>
                    <a:pt x="172" y="68"/>
                  </a:cubicBezTo>
                  <a:cubicBezTo>
                    <a:pt x="157" y="26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6" name="Google Shape;20736;p14"/>
            <p:cNvSpPr/>
            <p:nvPr/>
          </p:nvSpPr>
          <p:spPr>
            <a:xfrm>
              <a:off x="-5092772" y="-146784"/>
              <a:ext cx="7736" cy="9884"/>
            </a:xfrm>
            <a:custGeom>
              <a:avLst/>
              <a:gdLst/>
              <a:ahLst/>
              <a:cxnLst/>
              <a:rect l="l" t="t" r="r" b="b"/>
              <a:pathLst>
                <a:path w="162" h="207" extrusionOk="0">
                  <a:moveTo>
                    <a:pt x="106" y="1"/>
                  </a:moveTo>
                  <a:cubicBezTo>
                    <a:pt x="76" y="19"/>
                    <a:pt x="49" y="38"/>
                    <a:pt x="16" y="42"/>
                  </a:cubicBezTo>
                  <a:cubicBezTo>
                    <a:pt x="13" y="54"/>
                    <a:pt x="1" y="61"/>
                    <a:pt x="13" y="68"/>
                  </a:cubicBezTo>
                  <a:cubicBezTo>
                    <a:pt x="35" y="87"/>
                    <a:pt x="27" y="109"/>
                    <a:pt x="23" y="128"/>
                  </a:cubicBezTo>
                  <a:cubicBezTo>
                    <a:pt x="27" y="135"/>
                    <a:pt x="27" y="143"/>
                    <a:pt x="27" y="150"/>
                  </a:cubicBezTo>
                  <a:cubicBezTo>
                    <a:pt x="57" y="161"/>
                    <a:pt x="61" y="202"/>
                    <a:pt x="99" y="206"/>
                  </a:cubicBezTo>
                  <a:cubicBezTo>
                    <a:pt x="125" y="176"/>
                    <a:pt x="117" y="135"/>
                    <a:pt x="144" y="106"/>
                  </a:cubicBezTo>
                  <a:cubicBezTo>
                    <a:pt x="154" y="94"/>
                    <a:pt x="162" y="57"/>
                    <a:pt x="136" y="38"/>
                  </a:cubicBezTo>
                  <a:cubicBezTo>
                    <a:pt x="121" y="27"/>
                    <a:pt x="106" y="19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7" name="Google Shape;20737;p14"/>
            <p:cNvSpPr/>
            <p:nvPr/>
          </p:nvSpPr>
          <p:spPr>
            <a:xfrm>
              <a:off x="-5160052" y="245387"/>
              <a:ext cx="11317" cy="7019"/>
            </a:xfrm>
            <a:custGeom>
              <a:avLst/>
              <a:gdLst/>
              <a:ahLst/>
              <a:cxnLst/>
              <a:rect l="l" t="t" r="r" b="b"/>
              <a:pathLst>
                <a:path w="237" h="147" extrusionOk="0">
                  <a:moveTo>
                    <a:pt x="57" y="0"/>
                  </a:moveTo>
                  <a:cubicBezTo>
                    <a:pt x="35" y="0"/>
                    <a:pt x="16" y="23"/>
                    <a:pt x="1" y="41"/>
                  </a:cubicBezTo>
                  <a:cubicBezTo>
                    <a:pt x="12" y="53"/>
                    <a:pt x="31" y="57"/>
                    <a:pt x="38" y="76"/>
                  </a:cubicBezTo>
                  <a:cubicBezTo>
                    <a:pt x="42" y="109"/>
                    <a:pt x="57" y="128"/>
                    <a:pt x="76" y="128"/>
                  </a:cubicBezTo>
                  <a:cubicBezTo>
                    <a:pt x="87" y="128"/>
                    <a:pt x="102" y="120"/>
                    <a:pt x="121" y="105"/>
                  </a:cubicBezTo>
                  <a:cubicBezTo>
                    <a:pt x="128" y="102"/>
                    <a:pt x="132" y="94"/>
                    <a:pt x="140" y="94"/>
                  </a:cubicBezTo>
                  <a:cubicBezTo>
                    <a:pt x="140" y="94"/>
                    <a:pt x="143" y="94"/>
                    <a:pt x="147" y="102"/>
                  </a:cubicBezTo>
                  <a:cubicBezTo>
                    <a:pt x="150" y="102"/>
                    <a:pt x="143" y="112"/>
                    <a:pt x="140" y="120"/>
                  </a:cubicBezTo>
                  <a:cubicBezTo>
                    <a:pt x="150" y="128"/>
                    <a:pt x="166" y="139"/>
                    <a:pt x="176" y="146"/>
                  </a:cubicBezTo>
                  <a:cubicBezTo>
                    <a:pt x="199" y="135"/>
                    <a:pt x="225" y="128"/>
                    <a:pt x="236" y="105"/>
                  </a:cubicBezTo>
                  <a:cubicBezTo>
                    <a:pt x="218" y="60"/>
                    <a:pt x="124" y="98"/>
                    <a:pt x="162" y="15"/>
                  </a:cubicBezTo>
                  <a:cubicBezTo>
                    <a:pt x="158" y="12"/>
                    <a:pt x="154" y="8"/>
                    <a:pt x="150" y="8"/>
                  </a:cubicBezTo>
                  <a:cubicBezTo>
                    <a:pt x="140" y="15"/>
                    <a:pt x="124" y="19"/>
                    <a:pt x="109" y="19"/>
                  </a:cubicBezTo>
                  <a:cubicBezTo>
                    <a:pt x="105" y="19"/>
                    <a:pt x="98" y="19"/>
                    <a:pt x="95" y="15"/>
                  </a:cubicBezTo>
                  <a:cubicBezTo>
                    <a:pt x="79" y="5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8" name="Google Shape;20738;p14"/>
            <p:cNvSpPr/>
            <p:nvPr/>
          </p:nvSpPr>
          <p:spPr>
            <a:xfrm>
              <a:off x="-5015083" y="-125678"/>
              <a:ext cx="8977" cy="8404"/>
            </a:xfrm>
            <a:custGeom>
              <a:avLst/>
              <a:gdLst/>
              <a:ahLst/>
              <a:cxnLst/>
              <a:rect l="l" t="t" r="r" b="b"/>
              <a:pathLst>
                <a:path w="188" h="176" extrusionOk="0">
                  <a:moveTo>
                    <a:pt x="135" y="0"/>
                  </a:moveTo>
                  <a:cubicBezTo>
                    <a:pt x="135" y="15"/>
                    <a:pt x="142" y="38"/>
                    <a:pt x="116" y="38"/>
                  </a:cubicBezTo>
                  <a:lnTo>
                    <a:pt x="109" y="38"/>
                  </a:lnTo>
                  <a:cubicBezTo>
                    <a:pt x="109" y="38"/>
                    <a:pt x="101" y="56"/>
                    <a:pt x="97" y="67"/>
                  </a:cubicBezTo>
                  <a:cubicBezTo>
                    <a:pt x="105" y="71"/>
                    <a:pt x="113" y="71"/>
                    <a:pt x="120" y="71"/>
                  </a:cubicBezTo>
                  <a:lnTo>
                    <a:pt x="131" y="71"/>
                  </a:lnTo>
                  <a:cubicBezTo>
                    <a:pt x="135" y="71"/>
                    <a:pt x="142" y="74"/>
                    <a:pt x="142" y="83"/>
                  </a:cubicBezTo>
                  <a:cubicBezTo>
                    <a:pt x="142" y="90"/>
                    <a:pt x="135" y="101"/>
                    <a:pt x="127" y="101"/>
                  </a:cubicBezTo>
                  <a:cubicBezTo>
                    <a:pt x="123" y="101"/>
                    <a:pt x="123" y="101"/>
                    <a:pt x="120" y="97"/>
                  </a:cubicBezTo>
                  <a:cubicBezTo>
                    <a:pt x="105" y="93"/>
                    <a:pt x="82" y="97"/>
                    <a:pt x="75" y="71"/>
                  </a:cubicBezTo>
                  <a:cubicBezTo>
                    <a:pt x="68" y="56"/>
                    <a:pt x="82" y="45"/>
                    <a:pt x="82" y="22"/>
                  </a:cubicBezTo>
                  <a:lnTo>
                    <a:pt x="82" y="22"/>
                  </a:lnTo>
                  <a:cubicBezTo>
                    <a:pt x="49" y="30"/>
                    <a:pt x="15" y="26"/>
                    <a:pt x="34" y="78"/>
                  </a:cubicBezTo>
                  <a:cubicBezTo>
                    <a:pt x="42" y="105"/>
                    <a:pt x="11" y="105"/>
                    <a:pt x="0" y="112"/>
                  </a:cubicBezTo>
                  <a:cubicBezTo>
                    <a:pt x="8" y="142"/>
                    <a:pt x="30" y="161"/>
                    <a:pt x="60" y="164"/>
                  </a:cubicBezTo>
                  <a:cubicBezTo>
                    <a:pt x="79" y="168"/>
                    <a:pt x="97" y="176"/>
                    <a:pt x="120" y="176"/>
                  </a:cubicBezTo>
                  <a:cubicBezTo>
                    <a:pt x="127" y="176"/>
                    <a:pt x="139" y="172"/>
                    <a:pt x="146" y="168"/>
                  </a:cubicBezTo>
                  <a:cubicBezTo>
                    <a:pt x="187" y="153"/>
                    <a:pt x="187" y="56"/>
                    <a:pt x="146" y="7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9" name="Google Shape;20739;p14"/>
            <p:cNvSpPr/>
            <p:nvPr/>
          </p:nvSpPr>
          <p:spPr>
            <a:xfrm>
              <a:off x="-4887304" y="21201"/>
              <a:ext cx="10028" cy="7545"/>
            </a:xfrm>
            <a:custGeom>
              <a:avLst/>
              <a:gdLst/>
              <a:ahLst/>
              <a:cxnLst/>
              <a:rect l="l" t="t" r="r" b="b"/>
              <a:pathLst>
                <a:path w="210" h="158" extrusionOk="0">
                  <a:moveTo>
                    <a:pt x="30" y="0"/>
                  </a:moveTo>
                  <a:cubicBezTo>
                    <a:pt x="23" y="0"/>
                    <a:pt x="16" y="4"/>
                    <a:pt x="8" y="16"/>
                  </a:cubicBezTo>
                  <a:cubicBezTo>
                    <a:pt x="8" y="26"/>
                    <a:pt x="4" y="38"/>
                    <a:pt x="1" y="49"/>
                  </a:cubicBezTo>
                  <a:cubicBezTo>
                    <a:pt x="8" y="71"/>
                    <a:pt x="12" y="97"/>
                    <a:pt x="16" y="120"/>
                  </a:cubicBezTo>
                  <a:cubicBezTo>
                    <a:pt x="19" y="139"/>
                    <a:pt x="23" y="147"/>
                    <a:pt x="30" y="147"/>
                  </a:cubicBezTo>
                  <a:cubicBezTo>
                    <a:pt x="35" y="147"/>
                    <a:pt x="42" y="139"/>
                    <a:pt x="53" y="131"/>
                  </a:cubicBezTo>
                  <a:cubicBezTo>
                    <a:pt x="61" y="128"/>
                    <a:pt x="68" y="128"/>
                    <a:pt x="72" y="128"/>
                  </a:cubicBezTo>
                  <a:cubicBezTo>
                    <a:pt x="83" y="128"/>
                    <a:pt x="94" y="131"/>
                    <a:pt x="98" y="135"/>
                  </a:cubicBezTo>
                  <a:cubicBezTo>
                    <a:pt x="113" y="154"/>
                    <a:pt x="128" y="157"/>
                    <a:pt x="142" y="157"/>
                  </a:cubicBezTo>
                  <a:cubicBezTo>
                    <a:pt x="165" y="157"/>
                    <a:pt x="187" y="147"/>
                    <a:pt x="210" y="135"/>
                  </a:cubicBezTo>
                  <a:cubicBezTo>
                    <a:pt x="195" y="109"/>
                    <a:pt x="192" y="83"/>
                    <a:pt x="169" y="64"/>
                  </a:cubicBezTo>
                  <a:cubicBezTo>
                    <a:pt x="150" y="71"/>
                    <a:pt x="135" y="75"/>
                    <a:pt x="120" y="75"/>
                  </a:cubicBezTo>
                  <a:cubicBezTo>
                    <a:pt x="94" y="75"/>
                    <a:pt x="68" y="57"/>
                    <a:pt x="53" y="23"/>
                  </a:cubicBezTo>
                  <a:cubicBezTo>
                    <a:pt x="46" y="8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0" name="Google Shape;20740;p14"/>
            <p:cNvSpPr/>
            <p:nvPr/>
          </p:nvSpPr>
          <p:spPr>
            <a:xfrm>
              <a:off x="-5057915" y="-98938"/>
              <a:ext cx="9502" cy="8977"/>
            </a:xfrm>
            <a:custGeom>
              <a:avLst/>
              <a:gdLst/>
              <a:ahLst/>
              <a:cxnLst/>
              <a:rect l="l" t="t" r="r" b="b"/>
              <a:pathLst>
                <a:path w="199" h="188" extrusionOk="0">
                  <a:moveTo>
                    <a:pt x="82" y="1"/>
                  </a:moveTo>
                  <a:cubicBezTo>
                    <a:pt x="75" y="1"/>
                    <a:pt x="71" y="1"/>
                    <a:pt x="64" y="8"/>
                  </a:cubicBezTo>
                  <a:cubicBezTo>
                    <a:pt x="42" y="42"/>
                    <a:pt x="4" y="64"/>
                    <a:pt x="0" y="109"/>
                  </a:cubicBezTo>
                  <a:cubicBezTo>
                    <a:pt x="7" y="113"/>
                    <a:pt x="11" y="113"/>
                    <a:pt x="15" y="116"/>
                  </a:cubicBezTo>
                  <a:cubicBezTo>
                    <a:pt x="23" y="75"/>
                    <a:pt x="49" y="46"/>
                    <a:pt x="90" y="30"/>
                  </a:cubicBezTo>
                  <a:lnTo>
                    <a:pt x="90" y="30"/>
                  </a:lnTo>
                  <a:cubicBezTo>
                    <a:pt x="56" y="64"/>
                    <a:pt x="26" y="90"/>
                    <a:pt x="71" y="139"/>
                  </a:cubicBezTo>
                  <a:cubicBezTo>
                    <a:pt x="78" y="151"/>
                    <a:pt x="78" y="151"/>
                    <a:pt x="71" y="151"/>
                  </a:cubicBezTo>
                  <a:cubicBezTo>
                    <a:pt x="64" y="151"/>
                    <a:pt x="52" y="146"/>
                    <a:pt x="45" y="146"/>
                  </a:cubicBezTo>
                  <a:lnTo>
                    <a:pt x="34" y="158"/>
                  </a:lnTo>
                  <a:cubicBezTo>
                    <a:pt x="56" y="187"/>
                    <a:pt x="90" y="180"/>
                    <a:pt x="120" y="184"/>
                  </a:cubicBezTo>
                  <a:cubicBezTo>
                    <a:pt x="120" y="165"/>
                    <a:pt x="116" y="146"/>
                    <a:pt x="116" y="120"/>
                  </a:cubicBezTo>
                  <a:lnTo>
                    <a:pt x="116" y="120"/>
                  </a:lnTo>
                  <a:cubicBezTo>
                    <a:pt x="135" y="135"/>
                    <a:pt x="149" y="146"/>
                    <a:pt x="161" y="158"/>
                  </a:cubicBezTo>
                  <a:cubicBezTo>
                    <a:pt x="199" y="132"/>
                    <a:pt x="164" y="94"/>
                    <a:pt x="183" y="61"/>
                  </a:cubicBezTo>
                  <a:cubicBezTo>
                    <a:pt x="187" y="53"/>
                    <a:pt x="149" y="53"/>
                    <a:pt x="138" y="42"/>
                  </a:cubicBezTo>
                  <a:cubicBezTo>
                    <a:pt x="127" y="30"/>
                    <a:pt x="116" y="20"/>
                    <a:pt x="104" y="12"/>
                  </a:cubicBezTo>
                  <a:cubicBezTo>
                    <a:pt x="97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1" name="Google Shape;20741;p14"/>
            <p:cNvSpPr/>
            <p:nvPr/>
          </p:nvSpPr>
          <p:spPr>
            <a:xfrm>
              <a:off x="-5176812" y="-70002"/>
              <a:ext cx="8261" cy="10601"/>
            </a:xfrm>
            <a:custGeom>
              <a:avLst/>
              <a:gdLst/>
              <a:ahLst/>
              <a:cxnLst/>
              <a:rect l="l" t="t" r="r" b="b"/>
              <a:pathLst>
                <a:path w="173" h="222" extrusionOk="0">
                  <a:moveTo>
                    <a:pt x="75" y="0"/>
                  </a:moveTo>
                  <a:cubicBezTo>
                    <a:pt x="53" y="0"/>
                    <a:pt x="30" y="16"/>
                    <a:pt x="20" y="38"/>
                  </a:cubicBezTo>
                  <a:cubicBezTo>
                    <a:pt x="1" y="83"/>
                    <a:pt x="23" y="187"/>
                    <a:pt x="60" y="213"/>
                  </a:cubicBezTo>
                  <a:cubicBezTo>
                    <a:pt x="64" y="217"/>
                    <a:pt x="68" y="221"/>
                    <a:pt x="75" y="221"/>
                  </a:cubicBezTo>
                  <a:cubicBezTo>
                    <a:pt x="79" y="221"/>
                    <a:pt x="82" y="217"/>
                    <a:pt x="87" y="213"/>
                  </a:cubicBezTo>
                  <a:cubicBezTo>
                    <a:pt x="101" y="202"/>
                    <a:pt x="109" y="187"/>
                    <a:pt x="120" y="173"/>
                  </a:cubicBezTo>
                  <a:cubicBezTo>
                    <a:pt x="94" y="165"/>
                    <a:pt x="56" y="168"/>
                    <a:pt x="72" y="123"/>
                  </a:cubicBezTo>
                  <a:cubicBezTo>
                    <a:pt x="79" y="101"/>
                    <a:pt x="53" y="86"/>
                    <a:pt x="60" y="49"/>
                  </a:cubicBezTo>
                  <a:lnTo>
                    <a:pt x="60" y="49"/>
                  </a:lnTo>
                  <a:cubicBezTo>
                    <a:pt x="79" y="78"/>
                    <a:pt x="94" y="86"/>
                    <a:pt x="109" y="86"/>
                  </a:cubicBezTo>
                  <a:cubicBezTo>
                    <a:pt x="132" y="86"/>
                    <a:pt x="150" y="68"/>
                    <a:pt x="172" y="60"/>
                  </a:cubicBezTo>
                  <a:cubicBezTo>
                    <a:pt x="161" y="8"/>
                    <a:pt x="120" y="4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2" name="Google Shape;20742;p14"/>
            <p:cNvSpPr/>
            <p:nvPr/>
          </p:nvSpPr>
          <p:spPr>
            <a:xfrm>
              <a:off x="-5046884" y="47224"/>
              <a:ext cx="8118" cy="11174"/>
            </a:xfrm>
            <a:custGeom>
              <a:avLst/>
              <a:gdLst/>
              <a:ahLst/>
              <a:cxnLst/>
              <a:rect l="l" t="t" r="r" b="b"/>
              <a:pathLst>
                <a:path w="170" h="234" extrusionOk="0">
                  <a:moveTo>
                    <a:pt x="87" y="1"/>
                  </a:moveTo>
                  <a:cubicBezTo>
                    <a:pt x="80" y="1"/>
                    <a:pt x="75" y="1"/>
                    <a:pt x="68" y="9"/>
                  </a:cubicBezTo>
                  <a:cubicBezTo>
                    <a:pt x="42" y="28"/>
                    <a:pt x="12" y="42"/>
                    <a:pt x="1" y="76"/>
                  </a:cubicBezTo>
                  <a:cubicBezTo>
                    <a:pt x="1" y="91"/>
                    <a:pt x="4" y="109"/>
                    <a:pt x="16" y="109"/>
                  </a:cubicBezTo>
                  <a:cubicBezTo>
                    <a:pt x="75" y="113"/>
                    <a:pt x="72" y="162"/>
                    <a:pt x="83" y="199"/>
                  </a:cubicBezTo>
                  <a:cubicBezTo>
                    <a:pt x="90" y="211"/>
                    <a:pt x="83" y="230"/>
                    <a:pt x="102" y="233"/>
                  </a:cubicBezTo>
                  <a:lnTo>
                    <a:pt x="113" y="233"/>
                  </a:lnTo>
                  <a:cubicBezTo>
                    <a:pt x="120" y="233"/>
                    <a:pt x="128" y="233"/>
                    <a:pt x="132" y="225"/>
                  </a:cubicBezTo>
                  <a:cubicBezTo>
                    <a:pt x="139" y="211"/>
                    <a:pt x="139" y="196"/>
                    <a:pt x="128" y="185"/>
                  </a:cubicBezTo>
                  <a:cubicBezTo>
                    <a:pt x="90" y="147"/>
                    <a:pt x="90" y="117"/>
                    <a:pt x="132" y="83"/>
                  </a:cubicBezTo>
                  <a:cubicBezTo>
                    <a:pt x="147" y="68"/>
                    <a:pt x="169" y="42"/>
                    <a:pt x="135" y="16"/>
                  </a:cubicBezTo>
                  <a:lnTo>
                    <a:pt x="135" y="16"/>
                  </a:lnTo>
                  <a:cubicBezTo>
                    <a:pt x="135" y="16"/>
                    <a:pt x="135" y="20"/>
                    <a:pt x="132" y="20"/>
                  </a:cubicBezTo>
                  <a:cubicBezTo>
                    <a:pt x="125" y="20"/>
                    <a:pt x="117" y="13"/>
                    <a:pt x="109" y="9"/>
                  </a:cubicBezTo>
                  <a:cubicBezTo>
                    <a:pt x="102" y="5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3" name="Google Shape;20743;p14"/>
            <p:cNvSpPr/>
            <p:nvPr/>
          </p:nvSpPr>
          <p:spPr>
            <a:xfrm>
              <a:off x="-4892843" y="2101"/>
              <a:ext cx="10457" cy="9693"/>
            </a:xfrm>
            <a:custGeom>
              <a:avLst/>
              <a:gdLst/>
              <a:ahLst/>
              <a:cxnLst/>
              <a:rect l="l" t="t" r="r" b="b"/>
              <a:pathLst>
                <a:path w="219" h="203" extrusionOk="0">
                  <a:moveTo>
                    <a:pt x="101" y="0"/>
                  </a:moveTo>
                  <a:cubicBezTo>
                    <a:pt x="65" y="12"/>
                    <a:pt x="46" y="45"/>
                    <a:pt x="27" y="76"/>
                  </a:cubicBezTo>
                  <a:cubicBezTo>
                    <a:pt x="8" y="102"/>
                    <a:pt x="1" y="135"/>
                    <a:pt x="34" y="161"/>
                  </a:cubicBezTo>
                  <a:cubicBezTo>
                    <a:pt x="57" y="165"/>
                    <a:pt x="75" y="176"/>
                    <a:pt x="79" y="202"/>
                  </a:cubicBezTo>
                  <a:cubicBezTo>
                    <a:pt x="87" y="165"/>
                    <a:pt x="87" y="128"/>
                    <a:pt x="124" y="109"/>
                  </a:cubicBezTo>
                  <a:cubicBezTo>
                    <a:pt x="132" y="105"/>
                    <a:pt x="139" y="102"/>
                    <a:pt x="146" y="102"/>
                  </a:cubicBezTo>
                  <a:cubicBezTo>
                    <a:pt x="154" y="102"/>
                    <a:pt x="162" y="109"/>
                    <a:pt x="158" y="128"/>
                  </a:cubicBezTo>
                  <a:cubicBezTo>
                    <a:pt x="169" y="128"/>
                    <a:pt x="180" y="131"/>
                    <a:pt x="191" y="135"/>
                  </a:cubicBezTo>
                  <a:cubicBezTo>
                    <a:pt x="210" y="120"/>
                    <a:pt x="218" y="98"/>
                    <a:pt x="218" y="76"/>
                  </a:cubicBezTo>
                  <a:lnTo>
                    <a:pt x="218" y="76"/>
                  </a:lnTo>
                  <a:cubicBezTo>
                    <a:pt x="214" y="79"/>
                    <a:pt x="206" y="79"/>
                    <a:pt x="199" y="79"/>
                  </a:cubicBezTo>
                  <a:cubicBezTo>
                    <a:pt x="191" y="83"/>
                    <a:pt x="180" y="86"/>
                    <a:pt x="173" y="86"/>
                  </a:cubicBezTo>
                  <a:cubicBezTo>
                    <a:pt x="169" y="86"/>
                    <a:pt x="165" y="86"/>
                    <a:pt x="165" y="83"/>
                  </a:cubicBezTo>
                  <a:cubicBezTo>
                    <a:pt x="158" y="42"/>
                    <a:pt x="113" y="34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4" name="Google Shape;20744;p14"/>
            <p:cNvSpPr/>
            <p:nvPr/>
          </p:nvSpPr>
          <p:spPr>
            <a:xfrm>
              <a:off x="-5150741" y="273034"/>
              <a:ext cx="12893" cy="7926"/>
            </a:xfrm>
            <a:custGeom>
              <a:avLst/>
              <a:gdLst/>
              <a:ahLst/>
              <a:cxnLst/>
              <a:rect l="l" t="t" r="r" b="b"/>
              <a:pathLst>
                <a:path w="270" h="166" extrusionOk="0">
                  <a:moveTo>
                    <a:pt x="202" y="1"/>
                  </a:moveTo>
                  <a:cubicBezTo>
                    <a:pt x="191" y="16"/>
                    <a:pt x="198" y="31"/>
                    <a:pt x="195" y="42"/>
                  </a:cubicBezTo>
                  <a:cubicBezTo>
                    <a:pt x="191" y="57"/>
                    <a:pt x="180" y="72"/>
                    <a:pt x="169" y="72"/>
                  </a:cubicBezTo>
                  <a:cubicBezTo>
                    <a:pt x="161" y="72"/>
                    <a:pt x="157" y="68"/>
                    <a:pt x="154" y="61"/>
                  </a:cubicBezTo>
                  <a:cubicBezTo>
                    <a:pt x="138" y="38"/>
                    <a:pt x="128" y="27"/>
                    <a:pt x="116" y="27"/>
                  </a:cubicBezTo>
                  <a:cubicBezTo>
                    <a:pt x="97" y="27"/>
                    <a:pt x="86" y="57"/>
                    <a:pt x="67" y="72"/>
                  </a:cubicBezTo>
                  <a:cubicBezTo>
                    <a:pt x="71" y="83"/>
                    <a:pt x="86" y="102"/>
                    <a:pt x="60" y="102"/>
                  </a:cubicBezTo>
                  <a:lnTo>
                    <a:pt x="49" y="102"/>
                  </a:lnTo>
                  <a:cubicBezTo>
                    <a:pt x="30" y="102"/>
                    <a:pt x="19" y="109"/>
                    <a:pt x="7" y="121"/>
                  </a:cubicBezTo>
                  <a:cubicBezTo>
                    <a:pt x="4" y="125"/>
                    <a:pt x="0" y="128"/>
                    <a:pt x="0" y="135"/>
                  </a:cubicBezTo>
                  <a:cubicBezTo>
                    <a:pt x="4" y="135"/>
                    <a:pt x="7" y="139"/>
                    <a:pt x="12" y="143"/>
                  </a:cubicBezTo>
                  <a:lnTo>
                    <a:pt x="19" y="143"/>
                  </a:lnTo>
                  <a:cubicBezTo>
                    <a:pt x="26" y="143"/>
                    <a:pt x="34" y="139"/>
                    <a:pt x="38" y="135"/>
                  </a:cubicBezTo>
                  <a:cubicBezTo>
                    <a:pt x="45" y="132"/>
                    <a:pt x="52" y="128"/>
                    <a:pt x="60" y="128"/>
                  </a:cubicBezTo>
                  <a:cubicBezTo>
                    <a:pt x="64" y="128"/>
                    <a:pt x="71" y="132"/>
                    <a:pt x="75" y="135"/>
                  </a:cubicBezTo>
                  <a:cubicBezTo>
                    <a:pt x="86" y="132"/>
                    <a:pt x="94" y="128"/>
                    <a:pt x="102" y="128"/>
                  </a:cubicBezTo>
                  <a:cubicBezTo>
                    <a:pt x="116" y="128"/>
                    <a:pt x="128" y="143"/>
                    <a:pt x="135" y="166"/>
                  </a:cubicBezTo>
                  <a:lnTo>
                    <a:pt x="154" y="166"/>
                  </a:lnTo>
                  <a:cubicBezTo>
                    <a:pt x="161" y="166"/>
                    <a:pt x="169" y="166"/>
                    <a:pt x="176" y="158"/>
                  </a:cubicBezTo>
                  <a:cubicBezTo>
                    <a:pt x="161" y="135"/>
                    <a:pt x="169" y="125"/>
                    <a:pt x="191" y="106"/>
                  </a:cubicBezTo>
                  <a:cubicBezTo>
                    <a:pt x="221" y="87"/>
                    <a:pt x="269" y="87"/>
                    <a:pt x="269" y="38"/>
                  </a:cubicBezTo>
                  <a:cubicBezTo>
                    <a:pt x="251" y="20"/>
                    <a:pt x="228" y="4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5" name="Google Shape;20745;p14"/>
            <p:cNvSpPr/>
            <p:nvPr/>
          </p:nvSpPr>
          <p:spPr>
            <a:xfrm>
              <a:off x="-5114689" y="-226908"/>
              <a:ext cx="7879" cy="10935"/>
            </a:xfrm>
            <a:custGeom>
              <a:avLst/>
              <a:gdLst/>
              <a:ahLst/>
              <a:cxnLst/>
              <a:rect l="l" t="t" r="r" b="b"/>
              <a:pathLst>
                <a:path w="165" h="229" extrusionOk="0">
                  <a:moveTo>
                    <a:pt x="139" y="0"/>
                  </a:moveTo>
                  <a:cubicBezTo>
                    <a:pt x="120" y="0"/>
                    <a:pt x="113" y="19"/>
                    <a:pt x="101" y="31"/>
                  </a:cubicBezTo>
                  <a:cubicBezTo>
                    <a:pt x="113" y="72"/>
                    <a:pt x="75" y="72"/>
                    <a:pt x="56" y="86"/>
                  </a:cubicBezTo>
                  <a:cubicBezTo>
                    <a:pt x="60" y="131"/>
                    <a:pt x="15" y="150"/>
                    <a:pt x="1" y="179"/>
                  </a:cubicBezTo>
                  <a:cubicBezTo>
                    <a:pt x="4" y="191"/>
                    <a:pt x="11" y="202"/>
                    <a:pt x="15" y="214"/>
                  </a:cubicBezTo>
                  <a:cubicBezTo>
                    <a:pt x="49" y="221"/>
                    <a:pt x="68" y="229"/>
                    <a:pt x="87" y="229"/>
                  </a:cubicBezTo>
                  <a:cubicBezTo>
                    <a:pt x="116" y="229"/>
                    <a:pt x="120" y="206"/>
                    <a:pt x="127" y="146"/>
                  </a:cubicBezTo>
                  <a:cubicBezTo>
                    <a:pt x="120" y="135"/>
                    <a:pt x="105" y="127"/>
                    <a:pt x="120" y="117"/>
                  </a:cubicBezTo>
                  <a:cubicBezTo>
                    <a:pt x="124" y="109"/>
                    <a:pt x="132" y="105"/>
                    <a:pt x="139" y="105"/>
                  </a:cubicBezTo>
                  <a:cubicBezTo>
                    <a:pt x="146" y="105"/>
                    <a:pt x="158" y="112"/>
                    <a:pt x="165" y="120"/>
                  </a:cubicBezTo>
                  <a:cubicBezTo>
                    <a:pt x="161" y="79"/>
                    <a:pt x="154" y="41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6" name="Google Shape;20746;p14"/>
            <p:cNvSpPr/>
            <p:nvPr/>
          </p:nvSpPr>
          <p:spPr>
            <a:xfrm>
              <a:off x="-5081312" y="-84995"/>
              <a:ext cx="7544" cy="7879"/>
            </a:xfrm>
            <a:custGeom>
              <a:avLst/>
              <a:gdLst/>
              <a:ahLst/>
              <a:cxnLst/>
              <a:rect l="l" t="t" r="r" b="b"/>
              <a:pathLst>
                <a:path w="158" h="165" extrusionOk="0">
                  <a:moveTo>
                    <a:pt x="135" y="0"/>
                  </a:moveTo>
                  <a:cubicBezTo>
                    <a:pt x="109" y="0"/>
                    <a:pt x="38" y="23"/>
                    <a:pt x="23" y="34"/>
                  </a:cubicBezTo>
                  <a:cubicBezTo>
                    <a:pt x="0" y="64"/>
                    <a:pt x="19" y="131"/>
                    <a:pt x="56" y="157"/>
                  </a:cubicBezTo>
                  <a:cubicBezTo>
                    <a:pt x="64" y="165"/>
                    <a:pt x="71" y="165"/>
                    <a:pt x="79" y="165"/>
                  </a:cubicBezTo>
                  <a:cubicBezTo>
                    <a:pt x="97" y="165"/>
                    <a:pt x="109" y="138"/>
                    <a:pt x="128" y="135"/>
                  </a:cubicBezTo>
                  <a:cubicBezTo>
                    <a:pt x="146" y="109"/>
                    <a:pt x="157" y="8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7" name="Google Shape;20747;p14"/>
            <p:cNvSpPr/>
            <p:nvPr/>
          </p:nvSpPr>
          <p:spPr>
            <a:xfrm>
              <a:off x="-5391878" y="209192"/>
              <a:ext cx="10410" cy="8213"/>
            </a:xfrm>
            <a:custGeom>
              <a:avLst/>
              <a:gdLst/>
              <a:ahLst/>
              <a:cxnLst/>
              <a:rect l="l" t="t" r="r" b="b"/>
              <a:pathLst>
                <a:path w="218" h="172" extrusionOk="0">
                  <a:moveTo>
                    <a:pt x="56" y="0"/>
                  </a:moveTo>
                  <a:cubicBezTo>
                    <a:pt x="26" y="33"/>
                    <a:pt x="0" y="71"/>
                    <a:pt x="30" y="116"/>
                  </a:cubicBezTo>
                  <a:cubicBezTo>
                    <a:pt x="52" y="149"/>
                    <a:pt x="90" y="171"/>
                    <a:pt x="128" y="171"/>
                  </a:cubicBezTo>
                  <a:lnTo>
                    <a:pt x="145" y="171"/>
                  </a:lnTo>
                  <a:cubicBezTo>
                    <a:pt x="187" y="164"/>
                    <a:pt x="217" y="130"/>
                    <a:pt x="209" y="82"/>
                  </a:cubicBezTo>
                  <a:cubicBezTo>
                    <a:pt x="198" y="78"/>
                    <a:pt x="183" y="71"/>
                    <a:pt x="172" y="71"/>
                  </a:cubicBezTo>
                  <a:cubicBezTo>
                    <a:pt x="172" y="71"/>
                    <a:pt x="168" y="75"/>
                    <a:pt x="164" y="75"/>
                  </a:cubicBezTo>
                  <a:cubicBezTo>
                    <a:pt x="150" y="82"/>
                    <a:pt x="135" y="85"/>
                    <a:pt x="123" y="85"/>
                  </a:cubicBezTo>
                  <a:cubicBezTo>
                    <a:pt x="83" y="85"/>
                    <a:pt x="71" y="37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8" name="Google Shape;20748;p14"/>
            <p:cNvSpPr/>
            <p:nvPr/>
          </p:nvSpPr>
          <p:spPr>
            <a:xfrm>
              <a:off x="-5303923" y="96884"/>
              <a:ext cx="7926" cy="7879"/>
            </a:xfrm>
            <a:custGeom>
              <a:avLst/>
              <a:gdLst/>
              <a:ahLst/>
              <a:cxnLst/>
              <a:rect l="l" t="t" r="r" b="b"/>
              <a:pathLst>
                <a:path w="166" h="165" extrusionOk="0">
                  <a:moveTo>
                    <a:pt x="98" y="1"/>
                  </a:moveTo>
                  <a:cubicBezTo>
                    <a:pt x="94" y="1"/>
                    <a:pt x="87" y="4"/>
                    <a:pt x="83" y="8"/>
                  </a:cubicBezTo>
                  <a:cubicBezTo>
                    <a:pt x="53" y="34"/>
                    <a:pt x="8" y="56"/>
                    <a:pt x="23" y="105"/>
                  </a:cubicBezTo>
                  <a:cubicBezTo>
                    <a:pt x="31" y="135"/>
                    <a:pt x="1" y="142"/>
                    <a:pt x="4" y="165"/>
                  </a:cubicBezTo>
                  <a:lnTo>
                    <a:pt x="57" y="165"/>
                  </a:lnTo>
                  <a:cubicBezTo>
                    <a:pt x="117" y="165"/>
                    <a:pt x="120" y="154"/>
                    <a:pt x="139" y="101"/>
                  </a:cubicBezTo>
                  <a:cubicBezTo>
                    <a:pt x="128" y="72"/>
                    <a:pt x="154" y="60"/>
                    <a:pt x="165" y="42"/>
                  </a:cubicBezTo>
                  <a:cubicBezTo>
                    <a:pt x="147" y="37"/>
                    <a:pt x="128" y="37"/>
                    <a:pt x="120" y="19"/>
                  </a:cubicBezTo>
                  <a:cubicBezTo>
                    <a:pt x="117" y="8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9" name="Google Shape;20749;p14"/>
            <p:cNvSpPr/>
            <p:nvPr/>
          </p:nvSpPr>
          <p:spPr>
            <a:xfrm>
              <a:off x="-5272503" y="281772"/>
              <a:ext cx="8261" cy="18813"/>
            </a:xfrm>
            <a:custGeom>
              <a:avLst/>
              <a:gdLst/>
              <a:ahLst/>
              <a:cxnLst/>
              <a:rect l="l" t="t" r="r" b="b"/>
              <a:pathLst>
                <a:path w="173" h="394" extrusionOk="0">
                  <a:moveTo>
                    <a:pt x="98" y="1"/>
                  </a:moveTo>
                  <a:cubicBezTo>
                    <a:pt x="87" y="1"/>
                    <a:pt x="76" y="5"/>
                    <a:pt x="68" y="16"/>
                  </a:cubicBezTo>
                  <a:cubicBezTo>
                    <a:pt x="61" y="31"/>
                    <a:pt x="72" y="46"/>
                    <a:pt x="83" y="57"/>
                  </a:cubicBezTo>
                  <a:cubicBezTo>
                    <a:pt x="128" y="83"/>
                    <a:pt x="98" y="109"/>
                    <a:pt x="79" y="135"/>
                  </a:cubicBezTo>
                  <a:cubicBezTo>
                    <a:pt x="61" y="166"/>
                    <a:pt x="19" y="169"/>
                    <a:pt x="1" y="207"/>
                  </a:cubicBezTo>
                  <a:cubicBezTo>
                    <a:pt x="38" y="233"/>
                    <a:pt x="87" y="225"/>
                    <a:pt x="128" y="237"/>
                  </a:cubicBezTo>
                  <a:cubicBezTo>
                    <a:pt x="121" y="266"/>
                    <a:pt x="98" y="270"/>
                    <a:pt x="79" y="278"/>
                  </a:cubicBezTo>
                  <a:cubicBezTo>
                    <a:pt x="45" y="292"/>
                    <a:pt x="50" y="311"/>
                    <a:pt x="64" y="337"/>
                  </a:cubicBezTo>
                  <a:cubicBezTo>
                    <a:pt x="83" y="371"/>
                    <a:pt x="105" y="394"/>
                    <a:pt x="135" y="394"/>
                  </a:cubicBezTo>
                  <a:cubicBezTo>
                    <a:pt x="147" y="394"/>
                    <a:pt x="162" y="394"/>
                    <a:pt x="173" y="387"/>
                  </a:cubicBezTo>
                  <a:cubicBezTo>
                    <a:pt x="162" y="375"/>
                    <a:pt x="150" y="364"/>
                    <a:pt x="140" y="356"/>
                  </a:cubicBezTo>
                  <a:cubicBezTo>
                    <a:pt x="117" y="352"/>
                    <a:pt x="95" y="349"/>
                    <a:pt x="87" y="323"/>
                  </a:cubicBezTo>
                  <a:cubicBezTo>
                    <a:pt x="79" y="285"/>
                    <a:pt x="113" y="289"/>
                    <a:pt x="131" y="274"/>
                  </a:cubicBezTo>
                  <a:cubicBezTo>
                    <a:pt x="135" y="266"/>
                    <a:pt x="140" y="266"/>
                    <a:pt x="143" y="266"/>
                  </a:cubicBezTo>
                  <a:lnTo>
                    <a:pt x="150" y="266"/>
                  </a:lnTo>
                  <a:cubicBezTo>
                    <a:pt x="154" y="240"/>
                    <a:pt x="154" y="211"/>
                    <a:pt x="135" y="188"/>
                  </a:cubicBezTo>
                  <a:lnTo>
                    <a:pt x="131" y="188"/>
                  </a:lnTo>
                  <a:cubicBezTo>
                    <a:pt x="124" y="188"/>
                    <a:pt x="121" y="192"/>
                    <a:pt x="113" y="192"/>
                  </a:cubicBezTo>
                  <a:cubicBezTo>
                    <a:pt x="109" y="195"/>
                    <a:pt x="102" y="199"/>
                    <a:pt x="98" y="199"/>
                  </a:cubicBezTo>
                  <a:cubicBezTo>
                    <a:pt x="90" y="199"/>
                    <a:pt x="83" y="195"/>
                    <a:pt x="79" y="188"/>
                  </a:cubicBezTo>
                  <a:cubicBezTo>
                    <a:pt x="64" y="162"/>
                    <a:pt x="87" y="151"/>
                    <a:pt x="102" y="135"/>
                  </a:cubicBezTo>
                  <a:cubicBezTo>
                    <a:pt x="128" y="106"/>
                    <a:pt x="150" y="83"/>
                    <a:pt x="105" y="50"/>
                  </a:cubicBezTo>
                  <a:cubicBezTo>
                    <a:pt x="72" y="28"/>
                    <a:pt x="109" y="20"/>
                    <a:pt x="121" y="9"/>
                  </a:cubicBezTo>
                  <a:cubicBezTo>
                    <a:pt x="113" y="1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0" name="Google Shape;20750;p14"/>
            <p:cNvSpPr/>
            <p:nvPr/>
          </p:nvSpPr>
          <p:spPr>
            <a:xfrm>
              <a:off x="-4991685" y="-40206"/>
              <a:ext cx="8404" cy="9550"/>
            </a:xfrm>
            <a:custGeom>
              <a:avLst/>
              <a:gdLst/>
              <a:ahLst/>
              <a:cxnLst/>
              <a:rect l="l" t="t" r="r" b="b"/>
              <a:pathLst>
                <a:path w="176" h="200" extrusionOk="0">
                  <a:moveTo>
                    <a:pt x="135" y="1"/>
                  </a:moveTo>
                  <a:cubicBezTo>
                    <a:pt x="130" y="23"/>
                    <a:pt x="116" y="30"/>
                    <a:pt x="101" y="30"/>
                  </a:cubicBezTo>
                  <a:cubicBezTo>
                    <a:pt x="90" y="30"/>
                    <a:pt x="82" y="27"/>
                    <a:pt x="75" y="23"/>
                  </a:cubicBezTo>
                  <a:cubicBezTo>
                    <a:pt x="60" y="20"/>
                    <a:pt x="49" y="15"/>
                    <a:pt x="41" y="15"/>
                  </a:cubicBezTo>
                  <a:cubicBezTo>
                    <a:pt x="11" y="15"/>
                    <a:pt x="4" y="46"/>
                    <a:pt x="0" y="87"/>
                  </a:cubicBezTo>
                  <a:cubicBezTo>
                    <a:pt x="30" y="82"/>
                    <a:pt x="63" y="90"/>
                    <a:pt x="56" y="38"/>
                  </a:cubicBezTo>
                  <a:lnTo>
                    <a:pt x="56" y="38"/>
                  </a:lnTo>
                  <a:cubicBezTo>
                    <a:pt x="94" y="98"/>
                    <a:pt x="63" y="146"/>
                    <a:pt x="37" y="191"/>
                  </a:cubicBezTo>
                  <a:cubicBezTo>
                    <a:pt x="41" y="195"/>
                    <a:pt x="41" y="195"/>
                    <a:pt x="41" y="199"/>
                  </a:cubicBezTo>
                  <a:lnTo>
                    <a:pt x="49" y="199"/>
                  </a:lnTo>
                  <a:cubicBezTo>
                    <a:pt x="75" y="199"/>
                    <a:pt x="90" y="180"/>
                    <a:pt x="104" y="161"/>
                  </a:cubicBezTo>
                  <a:cubicBezTo>
                    <a:pt x="123" y="139"/>
                    <a:pt x="130" y="105"/>
                    <a:pt x="168" y="101"/>
                  </a:cubicBezTo>
                  <a:cubicBezTo>
                    <a:pt x="175" y="72"/>
                    <a:pt x="172" y="46"/>
                    <a:pt x="161" y="20"/>
                  </a:cubicBezTo>
                  <a:cubicBezTo>
                    <a:pt x="153" y="12"/>
                    <a:pt x="142" y="4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1" name="Google Shape;20751;p14"/>
            <p:cNvSpPr/>
            <p:nvPr/>
          </p:nvSpPr>
          <p:spPr>
            <a:xfrm>
              <a:off x="-5136511" y="110063"/>
              <a:ext cx="10792" cy="7927"/>
            </a:xfrm>
            <a:custGeom>
              <a:avLst/>
              <a:gdLst/>
              <a:ahLst/>
              <a:cxnLst/>
              <a:rect l="l" t="t" r="r" b="b"/>
              <a:pathLst>
                <a:path w="226" h="166" extrusionOk="0">
                  <a:moveTo>
                    <a:pt x="151" y="1"/>
                  </a:moveTo>
                  <a:cubicBezTo>
                    <a:pt x="113" y="5"/>
                    <a:pt x="87" y="31"/>
                    <a:pt x="80" y="65"/>
                  </a:cubicBezTo>
                  <a:cubicBezTo>
                    <a:pt x="80" y="87"/>
                    <a:pt x="73" y="98"/>
                    <a:pt x="50" y="106"/>
                  </a:cubicBezTo>
                  <a:cubicBezTo>
                    <a:pt x="35" y="110"/>
                    <a:pt x="16" y="117"/>
                    <a:pt x="5" y="132"/>
                  </a:cubicBezTo>
                  <a:cubicBezTo>
                    <a:pt x="1" y="139"/>
                    <a:pt x="5" y="154"/>
                    <a:pt x="13" y="154"/>
                  </a:cubicBezTo>
                  <a:cubicBezTo>
                    <a:pt x="23" y="147"/>
                    <a:pt x="39" y="143"/>
                    <a:pt x="50" y="143"/>
                  </a:cubicBezTo>
                  <a:cubicBezTo>
                    <a:pt x="65" y="143"/>
                    <a:pt x="80" y="151"/>
                    <a:pt x="99" y="154"/>
                  </a:cubicBezTo>
                  <a:cubicBezTo>
                    <a:pt x="113" y="158"/>
                    <a:pt x="128" y="165"/>
                    <a:pt x="147" y="165"/>
                  </a:cubicBezTo>
                  <a:cubicBezTo>
                    <a:pt x="151" y="165"/>
                    <a:pt x="154" y="162"/>
                    <a:pt x="158" y="162"/>
                  </a:cubicBezTo>
                  <a:cubicBezTo>
                    <a:pt x="158" y="151"/>
                    <a:pt x="154" y="139"/>
                    <a:pt x="154" y="125"/>
                  </a:cubicBezTo>
                  <a:cubicBezTo>
                    <a:pt x="158" y="110"/>
                    <a:pt x="99" y="128"/>
                    <a:pt x="136" y="91"/>
                  </a:cubicBezTo>
                  <a:cubicBezTo>
                    <a:pt x="147" y="72"/>
                    <a:pt x="162" y="61"/>
                    <a:pt x="177" y="61"/>
                  </a:cubicBezTo>
                  <a:cubicBezTo>
                    <a:pt x="185" y="61"/>
                    <a:pt x="192" y="65"/>
                    <a:pt x="203" y="68"/>
                  </a:cubicBezTo>
                  <a:cubicBezTo>
                    <a:pt x="207" y="72"/>
                    <a:pt x="218" y="72"/>
                    <a:pt x="225" y="75"/>
                  </a:cubicBezTo>
                  <a:cubicBezTo>
                    <a:pt x="214" y="39"/>
                    <a:pt x="203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2" name="Google Shape;20752;p14"/>
            <p:cNvSpPr/>
            <p:nvPr/>
          </p:nvSpPr>
          <p:spPr>
            <a:xfrm>
              <a:off x="-5196628" y="244145"/>
              <a:ext cx="10600" cy="7688"/>
            </a:xfrm>
            <a:custGeom>
              <a:avLst/>
              <a:gdLst/>
              <a:ahLst/>
              <a:cxnLst/>
              <a:rect l="l" t="t" r="r" b="b"/>
              <a:pathLst>
                <a:path w="222" h="161" extrusionOk="0">
                  <a:moveTo>
                    <a:pt x="139" y="0"/>
                  </a:moveTo>
                  <a:cubicBezTo>
                    <a:pt x="116" y="19"/>
                    <a:pt x="105" y="53"/>
                    <a:pt x="76" y="64"/>
                  </a:cubicBezTo>
                  <a:lnTo>
                    <a:pt x="68" y="64"/>
                  </a:lnTo>
                  <a:cubicBezTo>
                    <a:pt x="60" y="64"/>
                    <a:pt x="57" y="60"/>
                    <a:pt x="42" y="41"/>
                  </a:cubicBezTo>
                  <a:cubicBezTo>
                    <a:pt x="31" y="71"/>
                    <a:pt x="34" y="105"/>
                    <a:pt x="0" y="120"/>
                  </a:cubicBezTo>
                  <a:lnTo>
                    <a:pt x="0" y="124"/>
                  </a:lnTo>
                  <a:lnTo>
                    <a:pt x="0" y="131"/>
                  </a:lnTo>
                  <a:cubicBezTo>
                    <a:pt x="23" y="143"/>
                    <a:pt x="53" y="135"/>
                    <a:pt x="71" y="146"/>
                  </a:cubicBezTo>
                  <a:cubicBezTo>
                    <a:pt x="90" y="154"/>
                    <a:pt x="102" y="161"/>
                    <a:pt x="116" y="161"/>
                  </a:cubicBezTo>
                  <a:cubicBezTo>
                    <a:pt x="139" y="161"/>
                    <a:pt x="154" y="143"/>
                    <a:pt x="165" y="112"/>
                  </a:cubicBezTo>
                  <a:cubicBezTo>
                    <a:pt x="173" y="90"/>
                    <a:pt x="221" y="79"/>
                    <a:pt x="191" y="38"/>
                  </a:cubicBezTo>
                  <a:cubicBezTo>
                    <a:pt x="165" y="38"/>
                    <a:pt x="147" y="26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3" name="Google Shape;20753;p14"/>
            <p:cNvSpPr/>
            <p:nvPr/>
          </p:nvSpPr>
          <p:spPr>
            <a:xfrm>
              <a:off x="-5287688" y="120807"/>
              <a:ext cx="13465" cy="6781"/>
            </a:xfrm>
            <a:custGeom>
              <a:avLst/>
              <a:gdLst/>
              <a:ahLst/>
              <a:cxnLst/>
              <a:rect l="l" t="t" r="r" b="b"/>
              <a:pathLst>
                <a:path w="282" h="142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26"/>
                    <a:pt x="1" y="42"/>
                    <a:pt x="31" y="68"/>
                  </a:cubicBezTo>
                  <a:cubicBezTo>
                    <a:pt x="68" y="102"/>
                    <a:pt x="94" y="142"/>
                    <a:pt x="144" y="142"/>
                  </a:cubicBezTo>
                  <a:cubicBezTo>
                    <a:pt x="154" y="142"/>
                    <a:pt x="162" y="142"/>
                    <a:pt x="173" y="138"/>
                  </a:cubicBezTo>
                  <a:cubicBezTo>
                    <a:pt x="166" y="109"/>
                    <a:pt x="184" y="94"/>
                    <a:pt x="203" y="86"/>
                  </a:cubicBezTo>
                  <a:lnTo>
                    <a:pt x="222" y="86"/>
                  </a:lnTo>
                  <a:cubicBezTo>
                    <a:pt x="240" y="86"/>
                    <a:pt x="237" y="105"/>
                    <a:pt x="225" y="124"/>
                  </a:cubicBezTo>
                  <a:cubicBezTo>
                    <a:pt x="278" y="112"/>
                    <a:pt x="282" y="79"/>
                    <a:pt x="274" y="38"/>
                  </a:cubicBezTo>
                  <a:lnTo>
                    <a:pt x="274" y="38"/>
                  </a:lnTo>
                  <a:cubicBezTo>
                    <a:pt x="263" y="49"/>
                    <a:pt x="251" y="57"/>
                    <a:pt x="244" y="57"/>
                  </a:cubicBezTo>
                  <a:cubicBezTo>
                    <a:pt x="233" y="57"/>
                    <a:pt x="229" y="49"/>
                    <a:pt x="225" y="23"/>
                  </a:cubicBezTo>
                  <a:cubicBezTo>
                    <a:pt x="211" y="30"/>
                    <a:pt x="203" y="38"/>
                    <a:pt x="196" y="57"/>
                  </a:cubicBezTo>
                  <a:cubicBezTo>
                    <a:pt x="192" y="68"/>
                    <a:pt x="184" y="71"/>
                    <a:pt x="177" y="71"/>
                  </a:cubicBezTo>
                  <a:cubicBezTo>
                    <a:pt x="170" y="71"/>
                    <a:pt x="162" y="68"/>
                    <a:pt x="154" y="64"/>
                  </a:cubicBezTo>
                  <a:cubicBezTo>
                    <a:pt x="144" y="64"/>
                    <a:pt x="128" y="79"/>
                    <a:pt x="117" y="79"/>
                  </a:cubicBezTo>
                  <a:cubicBezTo>
                    <a:pt x="113" y="79"/>
                    <a:pt x="109" y="75"/>
                    <a:pt x="102" y="71"/>
                  </a:cubicBezTo>
                  <a:cubicBezTo>
                    <a:pt x="91" y="60"/>
                    <a:pt x="109" y="45"/>
                    <a:pt x="117" y="34"/>
                  </a:cubicBezTo>
                  <a:cubicBezTo>
                    <a:pt x="87" y="26"/>
                    <a:pt x="49" y="26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4" name="Google Shape;20754;p14"/>
            <p:cNvSpPr/>
            <p:nvPr/>
          </p:nvSpPr>
          <p:spPr>
            <a:xfrm>
              <a:off x="-5174663" y="-23971"/>
              <a:ext cx="7879" cy="8643"/>
            </a:xfrm>
            <a:custGeom>
              <a:avLst/>
              <a:gdLst/>
              <a:ahLst/>
              <a:cxnLst/>
              <a:rect l="l" t="t" r="r" b="b"/>
              <a:pathLst>
                <a:path w="165" h="181" extrusionOk="0">
                  <a:moveTo>
                    <a:pt x="94" y="1"/>
                  </a:moveTo>
                  <a:cubicBezTo>
                    <a:pt x="87" y="1"/>
                    <a:pt x="79" y="4"/>
                    <a:pt x="71" y="8"/>
                  </a:cubicBezTo>
                  <a:cubicBezTo>
                    <a:pt x="23" y="27"/>
                    <a:pt x="1" y="61"/>
                    <a:pt x="4" y="117"/>
                  </a:cubicBezTo>
                  <a:lnTo>
                    <a:pt x="4" y="135"/>
                  </a:lnTo>
                  <a:cubicBezTo>
                    <a:pt x="42" y="165"/>
                    <a:pt x="71" y="180"/>
                    <a:pt x="97" y="180"/>
                  </a:cubicBezTo>
                  <a:cubicBezTo>
                    <a:pt x="127" y="180"/>
                    <a:pt x="150" y="151"/>
                    <a:pt x="165" y="87"/>
                  </a:cubicBezTo>
                  <a:cubicBezTo>
                    <a:pt x="158" y="83"/>
                    <a:pt x="154" y="83"/>
                    <a:pt x="150" y="83"/>
                  </a:cubicBezTo>
                  <a:cubicBezTo>
                    <a:pt x="123" y="83"/>
                    <a:pt x="127" y="113"/>
                    <a:pt x="123" y="132"/>
                  </a:cubicBezTo>
                  <a:cubicBezTo>
                    <a:pt x="116" y="132"/>
                    <a:pt x="113" y="135"/>
                    <a:pt x="109" y="135"/>
                  </a:cubicBezTo>
                  <a:lnTo>
                    <a:pt x="105" y="135"/>
                  </a:lnTo>
                  <a:cubicBezTo>
                    <a:pt x="82" y="120"/>
                    <a:pt x="49" y="109"/>
                    <a:pt x="56" y="83"/>
                  </a:cubicBezTo>
                  <a:cubicBezTo>
                    <a:pt x="64" y="61"/>
                    <a:pt x="79" y="53"/>
                    <a:pt x="94" y="53"/>
                  </a:cubicBezTo>
                  <a:cubicBezTo>
                    <a:pt x="101" y="53"/>
                    <a:pt x="105" y="56"/>
                    <a:pt x="113" y="56"/>
                  </a:cubicBezTo>
                  <a:lnTo>
                    <a:pt x="150" y="56"/>
                  </a:lnTo>
                  <a:cubicBezTo>
                    <a:pt x="132" y="38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5" name="Google Shape;20755;p14"/>
            <p:cNvSpPr/>
            <p:nvPr/>
          </p:nvSpPr>
          <p:spPr>
            <a:xfrm>
              <a:off x="-5210906" y="-131599"/>
              <a:ext cx="12893" cy="7210"/>
            </a:xfrm>
            <a:custGeom>
              <a:avLst/>
              <a:gdLst/>
              <a:ahLst/>
              <a:cxnLst/>
              <a:rect l="l" t="t" r="r" b="b"/>
              <a:pathLst>
                <a:path w="270" h="151" extrusionOk="0">
                  <a:moveTo>
                    <a:pt x="165" y="0"/>
                  </a:moveTo>
                  <a:cubicBezTo>
                    <a:pt x="132" y="0"/>
                    <a:pt x="106" y="12"/>
                    <a:pt x="79" y="34"/>
                  </a:cubicBezTo>
                  <a:cubicBezTo>
                    <a:pt x="71" y="57"/>
                    <a:pt x="87" y="86"/>
                    <a:pt x="45" y="86"/>
                  </a:cubicBezTo>
                  <a:lnTo>
                    <a:pt x="42" y="86"/>
                  </a:lnTo>
                  <a:cubicBezTo>
                    <a:pt x="23" y="86"/>
                    <a:pt x="1" y="90"/>
                    <a:pt x="16" y="120"/>
                  </a:cubicBezTo>
                  <a:cubicBezTo>
                    <a:pt x="23" y="139"/>
                    <a:pt x="30" y="150"/>
                    <a:pt x="45" y="150"/>
                  </a:cubicBezTo>
                  <a:cubicBezTo>
                    <a:pt x="53" y="150"/>
                    <a:pt x="61" y="146"/>
                    <a:pt x="68" y="143"/>
                  </a:cubicBezTo>
                  <a:cubicBezTo>
                    <a:pt x="75" y="139"/>
                    <a:pt x="87" y="131"/>
                    <a:pt x="94" y="131"/>
                  </a:cubicBezTo>
                  <a:cubicBezTo>
                    <a:pt x="101" y="131"/>
                    <a:pt x="106" y="131"/>
                    <a:pt x="113" y="139"/>
                  </a:cubicBezTo>
                  <a:cubicBezTo>
                    <a:pt x="139" y="86"/>
                    <a:pt x="191" y="90"/>
                    <a:pt x="240" y="79"/>
                  </a:cubicBezTo>
                  <a:cubicBezTo>
                    <a:pt x="247" y="76"/>
                    <a:pt x="258" y="72"/>
                    <a:pt x="270" y="68"/>
                  </a:cubicBezTo>
                  <a:cubicBezTo>
                    <a:pt x="251" y="60"/>
                    <a:pt x="232" y="50"/>
                    <a:pt x="213" y="41"/>
                  </a:cubicBezTo>
                  <a:cubicBezTo>
                    <a:pt x="202" y="50"/>
                    <a:pt x="195" y="53"/>
                    <a:pt x="187" y="53"/>
                  </a:cubicBezTo>
                  <a:cubicBezTo>
                    <a:pt x="176" y="53"/>
                    <a:pt x="168" y="50"/>
                    <a:pt x="158" y="45"/>
                  </a:cubicBezTo>
                  <a:cubicBezTo>
                    <a:pt x="161" y="27"/>
                    <a:pt x="184" y="27"/>
                    <a:pt x="195" y="15"/>
                  </a:cubicBezTo>
                  <a:cubicBezTo>
                    <a:pt x="195" y="12"/>
                    <a:pt x="191" y="8"/>
                    <a:pt x="191" y="5"/>
                  </a:cubicBezTo>
                  <a:cubicBezTo>
                    <a:pt x="180" y="5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6" name="Google Shape;20756;p14"/>
            <p:cNvSpPr/>
            <p:nvPr/>
          </p:nvSpPr>
          <p:spPr>
            <a:xfrm>
              <a:off x="-5298718" y="220032"/>
              <a:ext cx="8070" cy="7545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120" y="1"/>
                  </a:moveTo>
                  <a:cubicBezTo>
                    <a:pt x="120" y="1"/>
                    <a:pt x="116" y="5"/>
                    <a:pt x="113" y="5"/>
                  </a:cubicBezTo>
                  <a:cubicBezTo>
                    <a:pt x="109" y="8"/>
                    <a:pt x="101" y="8"/>
                    <a:pt x="97" y="8"/>
                  </a:cubicBezTo>
                  <a:lnTo>
                    <a:pt x="75" y="8"/>
                  </a:lnTo>
                  <a:cubicBezTo>
                    <a:pt x="71" y="5"/>
                    <a:pt x="64" y="5"/>
                    <a:pt x="56" y="5"/>
                  </a:cubicBezTo>
                  <a:cubicBezTo>
                    <a:pt x="42" y="5"/>
                    <a:pt x="26" y="12"/>
                    <a:pt x="26" y="46"/>
                  </a:cubicBezTo>
                  <a:cubicBezTo>
                    <a:pt x="26" y="79"/>
                    <a:pt x="4" y="110"/>
                    <a:pt x="0" y="146"/>
                  </a:cubicBezTo>
                  <a:cubicBezTo>
                    <a:pt x="8" y="150"/>
                    <a:pt x="8" y="154"/>
                    <a:pt x="11" y="154"/>
                  </a:cubicBezTo>
                  <a:cubicBezTo>
                    <a:pt x="23" y="158"/>
                    <a:pt x="30" y="158"/>
                    <a:pt x="42" y="158"/>
                  </a:cubicBezTo>
                  <a:cubicBezTo>
                    <a:pt x="79" y="158"/>
                    <a:pt x="109" y="139"/>
                    <a:pt x="135" y="120"/>
                  </a:cubicBezTo>
                  <a:cubicBezTo>
                    <a:pt x="168" y="94"/>
                    <a:pt x="123" y="68"/>
                    <a:pt x="120" y="42"/>
                  </a:cubicBezTo>
                  <a:cubicBezTo>
                    <a:pt x="116" y="31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7" name="Google Shape;20757;p14"/>
            <p:cNvSpPr/>
            <p:nvPr/>
          </p:nvSpPr>
          <p:spPr>
            <a:xfrm>
              <a:off x="-5012266" y="-28077"/>
              <a:ext cx="7019" cy="10266"/>
            </a:xfrm>
            <a:custGeom>
              <a:avLst/>
              <a:gdLst/>
              <a:ahLst/>
              <a:cxnLst/>
              <a:rect l="l" t="t" r="r" b="b"/>
              <a:pathLst>
                <a:path w="147" h="215" extrusionOk="0">
                  <a:moveTo>
                    <a:pt x="5" y="1"/>
                  </a:moveTo>
                  <a:cubicBezTo>
                    <a:pt x="16" y="16"/>
                    <a:pt x="50" y="30"/>
                    <a:pt x="38" y="42"/>
                  </a:cubicBezTo>
                  <a:cubicBezTo>
                    <a:pt x="1" y="87"/>
                    <a:pt x="50" y="132"/>
                    <a:pt x="28" y="173"/>
                  </a:cubicBezTo>
                  <a:cubicBezTo>
                    <a:pt x="16" y="192"/>
                    <a:pt x="42" y="199"/>
                    <a:pt x="54" y="214"/>
                  </a:cubicBezTo>
                  <a:lnTo>
                    <a:pt x="61" y="214"/>
                  </a:lnTo>
                  <a:cubicBezTo>
                    <a:pt x="68" y="214"/>
                    <a:pt x="76" y="210"/>
                    <a:pt x="80" y="203"/>
                  </a:cubicBezTo>
                  <a:cubicBezTo>
                    <a:pt x="87" y="158"/>
                    <a:pt x="140" y="142"/>
                    <a:pt x="147" y="94"/>
                  </a:cubicBezTo>
                  <a:cubicBezTo>
                    <a:pt x="124" y="80"/>
                    <a:pt x="109" y="64"/>
                    <a:pt x="121" y="35"/>
                  </a:cubicBezTo>
                  <a:cubicBezTo>
                    <a:pt x="121" y="16"/>
                    <a:pt x="106" y="19"/>
                    <a:pt x="95" y="16"/>
                  </a:cubicBezTo>
                  <a:cubicBezTo>
                    <a:pt x="87" y="16"/>
                    <a:pt x="80" y="19"/>
                    <a:pt x="76" y="19"/>
                  </a:cubicBezTo>
                  <a:cubicBezTo>
                    <a:pt x="64" y="19"/>
                    <a:pt x="54" y="12"/>
                    <a:pt x="42" y="8"/>
                  </a:cubicBezTo>
                  <a:cubicBezTo>
                    <a:pt x="31" y="4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8" name="Google Shape;20758;p14"/>
            <p:cNvSpPr/>
            <p:nvPr/>
          </p:nvSpPr>
          <p:spPr>
            <a:xfrm>
              <a:off x="-5014032" y="207378"/>
              <a:ext cx="8977" cy="8786"/>
            </a:xfrm>
            <a:custGeom>
              <a:avLst/>
              <a:gdLst/>
              <a:ahLst/>
              <a:cxnLst/>
              <a:rect l="l" t="t" r="r" b="b"/>
              <a:pathLst>
                <a:path w="188" h="184" extrusionOk="0">
                  <a:moveTo>
                    <a:pt x="150" y="0"/>
                  </a:moveTo>
                  <a:cubicBezTo>
                    <a:pt x="143" y="0"/>
                    <a:pt x="135" y="4"/>
                    <a:pt x="127" y="8"/>
                  </a:cubicBezTo>
                  <a:cubicBezTo>
                    <a:pt x="124" y="11"/>
                    <a:pt x="117" y="16"/>
                    <a:pt x="109" y="16"/>
                  </a:cubicBezTo>
                  <a:lnTo>
                    <a:pt x="105" y="16"/>
                  </a:lnTo>
                  <a:cubicBezTo>
                    <a:pt x="94" y="30"/>
                    <a:pt x="91" y="38"/>
                    <a:pt x="87" y="38"/>
                  </a:cubicBezTo>
                  <a:cubicBezTo>
                    <a:pt x="83" y="38"/>
                    <a:pt x="79" y="30"/>
                    <a:pt x="72" y="19"/>
                  </a:cubicBezTo>
                  <a:cubicBezTo>
                    <a:pt x="65" y="11"/>
                    <a:pt x="57" y="8"/>
                    <a:pt x="49" y="8"/>
                  </a:cubicBezTo>
                  <a:cubicBezTo>
                    <a:pt x="42" y="8"/>
                    <a:pt x="34" y="11"/>
                    <a:pt x="27" y="16"/>
                  </a:cubicBezTo>
                  <a:cubicBezTo>
                    <a:pt x="42" y="49"/>
                    <a:pt x="49" y="78"/>
                    <a:pt x="1" y="94"/>
                  </a:cubicBezTo>
                  <a:cubicBezTo>
                    <a:pt x="4" y="116"/>
                    <a:pt x="12" y="123"/>
                    <a:pt x="23" y="123"/>
                  </a:cubicBezTo>
                  <a:cubicBezTo>
                    <a:pt x="27" y="123"/>
                    <a:pt x="34" y="123"/>
                    <a:pt x="42" y="120"/>
                  </a:cubicBezTo>
                  <a:cubicBezTo>
                    <a:pt x="46" y="120"/>
                    <a:pt x="53" y="116"/>
                    <a:pt x="60" y="116"/>
                  </a:cubicBezTo>
                  <a:cubicBezTo>
                    <a:pt x="68" y="113"/>
                    <a:pt x="75" y="105"/>
                    <a:pt x="83" y="101"/>
                  </a:cubicBezTo>
                  <a:cubicBezTo>
                    <a:pt x="94" y="97"/>
                    <a:pt x="105" y="90"/>
                    <a:pt x="113" y="90"/>
                  </a:cubicBezTo>
                  <a:cubicBezTo>
                    <a:pt x="124" y="90"/>
                    <a:pt x="127" y="94"/>
                    <a:pt x="132" y="109"/>
                  </a:cubicBezTo>
                  <a:cubicBezTo>
                    <a:pt x="139" y="135"/>
                    <a:pt x="101" y="116"/>
                    <a:pt x="94" y="139"/>
                  </a:cubicBezTo>
                  <a:cubicBezTo>
                    <a:pt x="117" y="157"/>
                    <a:pt x="132" y="180"/>
                    <a:pt x="165" y="183"/>
                  </a:cubicBezTo>
                  <a:cubicBezTo>
                    <a:pt x="146" y="146"/>
                    <a:pt x="172" y="116"/>
                    <a:pt x="188" y="87"/>
                  </a:cubicBezTo>
                  <a:cubicBezTo>
                    <a:pt x="172" y="64"/>
                    <a:pt x="132" y="45"/>
                    <a:pt x="169" y="8"/>
                  </a:cubicBezTo>
                  <a:cubicBezTo>
                    <a:pt x="161" y="4"/>
                    <a:pt x="154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9" name="Google Shape;20759;p14"/>
            <p:cNvSpPr/>
            <p:nvPr/>
          </p:nvSpPr>
          <p:spPr>
            <a:xfrm>
              <a:off x="-4890837" y="14038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0" y="1"/>
                  </a:moveTo>
                  <a:cubicBezTo>
                    <a:pt x="0" y="5"/>
                    <a:pt x="0" y="12"/>
                    <a:pt x="4" y="19"/>
                  </a:cubicBezTo>
                  <a:cubicBezTo>
                    <a:pt x="7" y="23"/>
                    <a:pt x="7" y="23"/>
                    <a:pt x="11" y="27"/>
                  </a:cubicBezTo>
                  <a:cubicBezTo>
                    <a:pt x="26" y="38"/>
                    <a:pt x="49" y="50"/>
                    <a:pt x="37" y="79"/>
                  </a:cubicBezTo>
                  <a:cubicBezTo>
                    <a:pt x="23" y="106"/>
                    <a:pt x="75" y="98"/>
                    <a:pt x="59" y="124"/>
                  </a:cubicBezTo>
                  <a:cubicBezTo>
                    <a:pt x="67" y="135"/>
                    <a:pt x="75" y="150"/>
                    <a:pt x="82" y="166"/>
                  </a:cubicBezTo>
                  <a:cubicBezTo>
                    <a:pt x="90" y="154"/>
                    <a:pt x="97" y="150"/>
                    <a:pt x="104" y="150"/>
                  </a:cubicBezTo>
                  <a:cubicBezTo>
                    <a:pt x="112" y="150"/>
                    <a:pt x="120" y="158"/>
                    <a:pt x="127" y="173"/>
                  </a:cubicBezTo>
                  <a:cubicBezTo>
                    <a:pt x="142" y="207"/>
                    <a:pt x="168" y="225"/>
                    <a:pt x="194" y="225"/>
                  </a:cubicBezTo>
                  <a:cubicBezTo>
                    <a:pt x="209" y="225"/>
                    <a:pt x="224" y="221"/>
                    <a:pt x="243" y="214"/>
                  </a:cubicBezTo>
                  <a:cubicBezTo>
                    <a:pt x="243" y="202"/>
                    <a:pt x="247" y="188"/>
                    <a:pt x="251" y="176"/>
                  </a:cubicBezTo>
                  <a:cubicBezTo>
                    <a:pt x="239" y="169"/>
                    <a:pt x="224" y="158"/>
                    <a:pt x="213" y="150"/>
                  </a:cubicBezTo>
                  <a:lnTo>
                    <a:pt x="213" y="150"/>
                  </a:lnTo>
                  <a:cubicBezTo>
                    <a:pt x="213" y="162"/>
                    <a:pt x="216" y="180"/>
                    <a:pt x="213" y="184"/>
                  </a:cubicBezTo>
                  <a:cubicBezTo>
                    <a:pt x="209" y="188"/>
                    <a:pt x="202" y="188"/>
                    <a:pt x="198" y="188"/>
                  </a:cubicBezTo>
                  <a:cubicBezTo>
                    <a:pt x="190" y="188"/>
                    <a:pt x="183" y="184"/>
                    <a:pt x="180" y="176"/>
                  </a:cubicBezTo>
                  <a:cubicBezTo>
                    <a:pt x="164" y="147"/>
                    <a:pt x="168" y="102"/>
                    <a:pt x="116" y="102"/>
                  </a:cubicBezTo>
                  <a:cubicBezTo>
                    <a:pt x="104" y="102"/>
                    <a:pt x="112" y="83"/>
                    <a:pt x="123" y="79"/>
                  </a:cubicBezTo>
                  <a:cubicBezTo>
                    <a:pt x="154" y="68"/>
                    <a:pt x="127" y="45"/>
                    <a:pt x="135" y="27"/>
                  </a:cubicBezTo>
                  <a:cubicBezTo>
                    <a:pt x="127" y="27"/>
                    <a:pt x="120" y="19"/>
                    <a:pt x="116" y="19"/>
                  </a:cubicBezTo>
                  <a:cubicBezTo>
                    <a:pt x="101" y="42"/>
                    <a:pt x="86" y="50"/>
                    <a:pt x="75" y="50"/>
                  </a:cubicBezTo>
                  <a:cubicBezTo>
                    <a:pt x="52" y="50"/>
                    <a:pt x="33" y="23"/>
                    <a:pt x="11" y="5"/>
                  </a:cubicBezTo>
                  <a:cubicBezTo>
                    <a:pt x="7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0" name="Google Shape;20760;p14"/>
            <p:cNvSpPr/>
            <p:nvPr/>
          </p:nvSpPr>
          <p:spPr>
            <a:xfrm>
              <a:off x="-5044545" y="-51284"/>
              <a:ext cx="14516" cy="6876"/>
            </a:xfrm>
            <a:custGeom>
              <a:avLst/>
              <a:gdLst/>
              <a:ahLst/>
              <a:cxnLst/>
              <a:rect l="l" t="t" r="r" b="b"/>
              <a:pathLst>
                <a:path w="304" h="144" extrusionOk="0">
                  <a:moveTo>
                    <a:pt x="266" y="0"/>
                  </a:moveTo>
                  <a:cubicBezTo>
                    <a:pt x="262" y="27"/>
                    <a:pt x="255" y="42"/>
                    <a:pt x="236" y="42"/>
                  </a:cubicBezTo>
                  <a:cubicBezTo>
                    <a:pt x="228" y="42"/>
                    <a:pt x="217" y="38"/>
                    <a:pt x="206" y="27"/>
                  </a:cubicBezTo>
                  <a:cubicBezTo>
                    <a:pt x="198" y="31"/>
                    <a:pt x="195" y="31"/>
                    <a:pt x="188" y="31"/>
                  </a:cubicBezTo>
                  <a:lnTo>
                    <a:pt x="165" y="31"/>
                  </a:lnTo>
                  <a:cubicBezTo>
                    <a:pt x="154" y="31"/>
                    <a:pt x="138" y="31"/>
                    <a:pt x="131" y="45"/>
                  </a:cubicBezTo>
                  <a:cubicBezTo>
                    <a:pt x="131" y="53"/>
                    <a:pt x="131" y="64"/>
                    <a:pt x="135" y="68"/>
                  </a:cubicBezTo>
                  <a:cubicBezTo>
                    <a:pt x="143" y="83"/>
                    <a:pt x="157" y="95"/>
                    <a:pt x="135" y="105"/>
                  </a:cubicBezTo>
                  <a:lnTo>
                    <a:pt x="124" y="105"/>
                  </a:lnTo>
                  <a:cubicBezTo>
                    <a:pt x="112" y="105"/>
                    <a:pt x="109" y="95"/>
                    <a:pt x="102" y="83"/>
                  </a:cubicBezTo>
                  <a:cubicBezTo>
                    <a:pt x="90" y="66"/>
                    <a:pt x="74" y="66"/>
                    <a:pt x="57" y="66"/>
                  </a:cubicBezTo>
                  <a:cubicBezTo>
                    <a:pt x="40" y="66"/>
                    <a:pt x="23" y="66"/>
                    <a:pt x="12" y="50"/>
                  </a:cubicBezTo>
                  <a:cubicBezTo>
                    <a:pt x="8" y="53"/>
                    <a:pt x="4" y="57"/>
                    <a:pt x="0" y="60"/>
                  </a:cubicBezTo>
                  <a:cubicBezTo>
                    <a:pt x="26" y="83"/>
                    <a:pt x="26" y="109"/>
                    <a:pt x="19" y="143"/>
                  </a:cubicBezTo>
                  <a:lnTo>
                    <a:pt x="23" y="143"/>
                  </a:lnTo>
                  <a:cubicBezTo>
                    <a:pt x="31" y="143"/>
                    <a:pt x="34" y="135"/>
                    <a:pt x="41" y="128"/>
                  </a:cubicBezTo>
                  <a:cubicBezTo>
                    <a:pt x="45" y="121"/>
                    <a:pt x="53" y="113"/>
                    <a:pt x="57" y="113"/>
                  </a:cubicBezTo>
                  <a:cubicBezTo>
                    <a:pt x="64" y="113"/>
                    <a:pt x="68" y="121"/>
                    <a:pt x="76" y="135"/>
                  </a:cubicBezTo>
                  <a:cubicBezTo>
                    <a:pt x="79" y="139"/>
                    <a:pt x="86" y="143"/>
                    <a:pt x="90" y="143"/>
                  </a:cubicBezTo>
                  <a:cubicBezTo>
                    <a:pt x="98" y="143"/>
                    <a:pt x="102" y="143"/>
                    <a:pt x="105" y="139"/>
                  </a:cubicBezTo>
                  <a:cubicBezTo>
                    <a:pt x="183" y="113"/>
                    <a:pt x="266" y="98"/>
                    <a:pt x="303" y="8"/>
                  </a:cubicBezTo>
                  <a:cubicBezTo>
                    <a:pt x="288" y="5"/>
                    <a:pt x="277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1" name="Google Shape;20761;p14"/>
            <p:cNvSpPr/>
            <p:nvPr/>
          </p:nvSpPr>
          <p:spPr>
            <a:xfrm>
              <a:off x="-5180584" y="129354"/>
              <a:ext cx="10600" cy="9168"/>
            </a:xfrm>
            <a:custGeom>
              <a:avLst/>
              <a:gdLst/>
              <a:ahLst/>
              <a:cxnLst/>
              <a:rect l="l" t="t" r="r" b="b"/>
              <a:pathLst>
                <a:path w="222" h="192" extrusionOk="0">
                  <a:moveTo>
                    <a:pt x="221" y="1"/>
                  </a:moveTo>
                  <a:lnTo>
                    <a:pt x="221" y="1"/>
                  </a:lnTo>
                  <a:cubicBezTo>
                    <a:pt x="206" y="23"/>
                    <a:pt x="192" y="49"/>
                    <a:pt x="166" y="49"/>
                  </a:cubicBezTo>
                  <a:cubicBezTo>
                    <a:pt x="158" y="49"/>
                    <a:pt x="147" y="46"/>
                    <a:pt x="132" y="35"/>
                  </a:cubicBezTo>
                  <a:cubicBezTo>
                    <a:pt x="128" y="35"/>
                    <a:pt x="125" y="30"/>
                    <a:pt x="121" y="30"/>
                  </a:cubicBezTo>
                  <a:cubicBezTo>
                    <a:pt x="109" y="30"/>
                    <a:pt x="99" y="38"/>
                    <a:pt x="90" y="46"/>
                  </a:cubicBezTo>
                  <a:cubicBezTo>
                    <a:pt x="83" y="57"/>
                    <a:pt x="72" y="61"/>
                    <a:pt x="64" y="61"/>
                  </a:cubicBezTo>
                  <a:cubicBezTo>
                    <a:pt x="49" y="61"/>
                    <a:pt x="38" y="53"/>
                    <a:pt x="23" y="46"/>
                  </a:cubicBezTo>
                  <a:cubicBezTo>
                    <a:pt x="12" y="53"/>
                    <a:pt x="1" y="57"/>
                    <a:pt x="9" y="80"/>
                  </a:cubicBezTo>
                  <a:cubicBezTo>
                    <a:pt x="27" y="120"/>
                    <a:pt x="68" y="147"/>
                    <a:pt x="80" y="192"/>
                  </a:cubicBezTo>
                  <a:cubicBezTo>
                    <a:pt x="94" y="184"/>
                    <a:pt x="109" y="173"/>
                    <a:pt x="125" y="161"/>
                  </a:cubicBezTo>
                  <a:cubicBezTo>
                    <a:pt x="94" y="87"/>
                    <a:pt x="94" y="87"/>
                    <a:pt x="154" y="75"/>
                  </a:cubicBezTo>
                  <a:cubicBezTo>
                    <a:pt x="177" y="94"/>
                    <a:pt x="199" y="113"/>
                    <a:pt x="218" y="135"/>
                  </a:cubicBezTo>
                  <a:cubicBezTo>
                    <a:pt x="211" y="87"/>
                    <a:pt x="221" y="46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2" name="Google Shape;20762;p14"/>
            <p:cNvSpPr/>
            <p:nvPr/>
          </p:nvSpPr>
          <p:spPr>
            <a:xfrm>
              <a:off x="-4968861" y="14611"/>
              <a:ext cx="11269" cy="7545"/>
            </a:xfrm>
            <a:custGeom>
              <a:avLst/>
              <a:gdLst/>
              <a:ahLst/>
              <a:cxnLst/>
              <a:rect l="l" t="t" r="r" b="b"/>
              <a:pathLst>
                <a:path w="236" h="158" extrusionOk="0">
                  <a:moveTo>
                    <a:pt x="97" y="0"/>
                  </a:moveTo>
                  <a:cubicBezTo>
                    <a:pt x="71" y="0"/>
                    <a:pt x="61" y="23"/>
                    <a:pt x="45" y="41"/>
                  </a:cubicBezTo>
                  <a:cubicBezTo>
                    <a:pt x="30" y="56"/>
                    <a:pt x="0" y="138"/>
                    <a:pt x="4" y="157"/>
                  </a:cubicBezTo>
                  <a:cubicBezTo>
                    <a:pt x="19" y="138"/>
                    <a:pt x="30" y="123"/>
                    <a:pt x="45" y="105"/>
                  </a:cubicBezTo>
                  <a:cubicBezTo>
                    <a:pt x="61" y="94"/>
                    <a:pt x="64" y="71"/>
                    <a:pt x="87" y="67"/>
                  </a:cubicBezTo>
                  <a:cubicBezTo>
                    <a:pt x="94" y="64"/>
                    <a:pt x="97" y="64"/>
                    <a:pt x="101" y="64"/>
                  </a:cubicBezTo>
                  <a:cubicBezTo>
                    <a:pt x="120" y="64"/>
                    <a:pt x="123" y="78"/>
                    <a:pt x="109" y="101"/>
                  </a:cubicBezTo>
                  <a:cubicBezTo>
                    <a:pt x="113" y="101"/>
                    <a:pt x="116" y="105"/>
                    <a:pt x="120" y="109"/>
                  </a:cubicBezTo>
                  <a:cubicBezTo>
                    <a:pt x="135" y="116"/>
                    <a:pt x="150" y="120"/>
                    <a:pt x="161" y="120"/>
                  </a:cubicBezTo>
                  <a:cubicBezTo>
                    <a:pt x="184" y="120"/>
                    <a:pt x="206" y="112"/>
                    <a:pt x="228" y="97"/>
                  </a:cubicBezTo>
                  <a:cubicBezTo>
                    <a:pt x="236" y="83"/>
                    <a:pt x="236" y="67"/>
                    <a:pt x="221" y="56"/>
                  </a:cubicBezTo>
                  <a:cubicBezTo>
                    <a:pt x="213" y="64"/>
                    <a:pt x="206" y="75"/>
                    <a:pt x="195" y="75"/>
                  </a:cubicBezTo>
                  <a:cubicBezTo>
                    <a:pt x="191" y="75"/>
                    <a:pt x="184" y="71"/>
                    <a:pt x="180" y="67"/>
                  </a:cubicBezTo>
                  <a:cubicBezTo>
                    <a:pt x="165" y="52"/>
                    <a:pt x="187" y="45"/>
                    <a:pt x="199" y="38"/>
                  </a:cubicBezTo>
                  <a:cubicBezTo>
                    <a:pt x="206" y="30"/>
                    <a:pt x="213" y="23"/>
                    <a:pt x="218" y="15"/>
                  </a:cubicBezTo>
                  <a:cubicBezTo>
                    <a:pt x="206" y="15"/>
                    <a:pt x="191" y="19"/>
                    <a:pt x="176" y="19"/>
                  </a:cubicBezTo>
                  <a:cubicBezTo>
                    <a:pt x="157" y="19"/>
                    <a:pt x="139" y="15"/>
                    <a:pt x="128" y="7"/>
                  </a:cubicBezTo>
                  <a:cubicBezTo>
                    <a:pt x="116" y="0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3" name="Google Shape;20763;p14"/>
            <p:cNvSpPr/>
            <p:nvPr/>
          </p:nvSpPr>
          <p:spPr>
            <a:xfrm>
              <a:off x="-5255361" y="49230"/>
              <a:ext cx="7926" cy="8595"/>
            </a:xfrm>
            <a:custGeom>
              <a:avLst/>
              <a:gdLst/>
              <a:ahLst/>
              <a:cxnLst/>
              <a:rect l="l" t="t" r="r" b="b"/>
              <a:pathLst>
                <a:path w="166" h="180" extrusionOk="0">
                  <a:moveTo>
                    <a:pt x="105" y="0"/>
                  </a:moveTo>
                  <a:cubicBezTo>
                    <a:pt x="102" y="19"/>
                    <a:pt x="102" y="38"/>
                    <a:pt x="98" y="38"/>
                  </a:cubicBezTo>
                  <a:cubicBezTo>
                    <a:pt x="50" y="45"/>
                    <a:pt x="53" y="101"/>
                    <a:pt x="19" y="120"/>
                  </a:cubicBezTo>
                  <a:cubicBezTo>
                    <a:pt x="0" y="131"/>
                    <a:pt x="0" y="143"/>
                    <a:pt x="12" y="157"/>
                  </a:cubicBezTo>
                  <a:cubicBezTo>
                    <a:pt x="19" y="172"/>
                    <a:pt x="50" y="180"/>
                    <a:pt x="79" y="180"/>
                  </a:cubicBezTo>
                  <a:cubicBezTo>
                    <a:pt x="98" y="180"/>
                    <a:pt x="117" y="176"/>
                    <a:pt x="124" y="165"/>
                  </a:cubicBezTo>
                  <a:cubicBezTo>
                    <a:pt x="165" y="128"/>
                    <a:pt x="162" y="9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4" name="Google Shape;20764;p14"/>
            <p:cNvSpPr/>
            <p:nvPr/>
          </p:nvSpPr>
          <p:spPr>
            <a:xfrm>
              <a:off x="-5283915" y="-93065"/>
              <a:ext cx="11126" cy="8643"/>
            </a:xfrm>
            <a:custGeom>
              <a:avLst/>
              <a:gdLst/>
              <a:ahLst/>
              <a:cxnLst/>
              <a:rect l="l" t="t" r="r" b="b"/>
              <a:pathLst>
                <a:path w="233" h="181" extrusionOk="0">
                  <a:moveTo>
                    <a:pt x="217" y="1"/>
                  </a:moveTo>
                  <a:cubicBezTo>
                    <a:pt x="187" y="1"/>
                    <a:pt x="180" y="38"/>
                    <a:pt x="150" y="38"/>
                  </a:cubicBezTo>
                  <a:cubicBezTo>
                    <a:pt x="150" y="80"/>
                    <a:pt x="143" y="102"/>
                    <a:pt x="113" y="102"/>
                  </a:cubicBezTo>
                  <a:cubicBezTo>
                    <a:pt x="105" y="102"/>
                    <a:pt x="94" y="98"/>
                    <a:pt x="83" y="95"/>
                  </a:cubicBezTo>
                  <a:cubicBezTo>
                    <a:pt x="75" y="95"/>
                    <a:pt x="72" y="90"/>
                    <a:pt x="68" y="90"/>
                  </a:cubicBezTo>
                  <a:cubicBezTo>
                    <a:pt x="42" y="90"/>
                    <a:pt x="42" y="128"/>
                    <a:pt x="20" y="132"/>
                  </a:cubicBezTo>
                  <a:cubicBezTo>
                    <a:pt x="4" y="143"/>
                    <a:pt x="4" y="162"/>
                    <a:pt x="1" y="177"/>
                  </a:cubicBezTo>
                  <a:cubicBezTo>
                    <a:pt x="15" y="180"/>
                    <a:pt x="27" y="180"/>
                    <a:pt x="38" y="180"/>
                  </a:cubicBezTo>
                  <a:cubicBezTo>
                    <a:pt x="87" y="180"/>
                    <a:pt x="127" y="154"/>
                    <a:pt x="169" y="124"/>
                  </a:cubicBezTo>
                  <a:cubicBezTo>
                    <a:pt x="213" y="90"/>
                    <a:pt x="203" y="42"/>
                    <a:pt x="232" y="5"/>
                  </a:cubicBezTo>
                  <a:cubicBezTo>
                    <a:pt x="229" y="5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5" name="Google Shape;20765;p14"/>
            <p:cNvSpPr/>
            <p:nvPr/>
          </p:nvSpPr>
          <p:spPr>
            <a:xfrm>
              <a:off x="-5263049" y="117942"/>
              <a:ext cx="9550" cy="7736"/>
            </a:xfrm>
            <a:custGeom>
              <a:avLst/>
              <a:gdLst/>
              <a:ahLst/>
              <a:cxnLst/>
              <a:rect l="l" t="t" r="r" b="b"/>
              <a:pathLst>
                <a:path w="200" h="162" extrusionOk="0">
                  <a:moveTo>
                    <a:pt x="147" y="0"/>
                  </a:moveTo>
                  <a:cubicBezTo>
                    <a:pt x="143" y="34"/>
                    <a:pt x="132" y="41"/>
                    <a:pt x="117" y="41"/>
                  </a:cubicBezTo>
                  <a:cubicBezTo>
                    <a:pt x="106" y="41"/>
                    <a:pt x="99" y="41"/>
                    <a:pt x="90" y="38"/>
                  </a:cubicBezTo>
                  <a:cubicBezTo>
                    <a:pt x="80" y="34"/>
                    <a:pt x="72" y="34"/>
                    <a:pt x="61" y="34"/>
                  </a:cubicBezTo>
                  <a:lnTo>
                    <a:pt x="57" y="34"/>
                  </a:lnTo>
                  <a:cubicBezTo>
                    <a:pt x="46" y="53"/>
                    <a:pt x="54" y="67"/>
                    <a:pt x="61" y="86"/>
                  </a:cubicBezTo>
                  <a:cubicBezTo>
                    <a:pt x="64" y="86"/>
                    <a:pt x="64" y="86"/>
                    <a:pt x="68" y="90"/>
                  </a:cubicBezTo>
                  <a:cubicBezTo>
                    <a:pt x="90" y="90"/>
                    <a:pt x="113" y="94"/>
                    <a:pt x="135" y="94"/>
                  </a:cubicBezTo>
                  <a:cubicBezTo>
                    <a:pt x="125" y="109"/>
                    <a:pt x="113" y="112"/>
                    <a:pt x="106" y="112"/>
                  </a:cubicBezTo>
                  <a:cubicBezTo>
                    <a:pt x="87" y="112"/>
                    <a:pt x="76" y="98"/>
                    <a:pt x="61" y="86"/>
                  </a:cubicBezTo>
                  <a:cubicBezTo>
                    <a:pt x="54" y="98"/>
                    <a:pt x="46" y="102"/>
                    <a:pt x="38" y="102"/>
                  </a:cubicBezTo>
                  <a:cubicBezTo>
                    <a:pt x="27" y="102"/>
                    <a:pt x="16" y="90"/>
                    <a:pt x="4" y="83"/>
                  </a:cubicBezTo>
                  <a:lnTo>
                    <a:pt x="4" y="83"/>
                  </a:lnTo>
                  <a:cubicBezTo>
                    <a:pt x="1" y="112"/>
                    <a:pt x="27" y="128"/>
                    <a:pt x="46" y="143"/>
                  </a:cubicBezTo>
                  <a:cubicBezTo>
                    <a:pt x="61" y="157"/>
                    <a:pt x="76" y="162"/>
                    <a:pt x="94" y="162"/>
                  </a:cubicBezTo>
                  <a:cubicBezTo>
                    <a:pt x="113" y="162"/>
                    <a:pt x="132" y="157"/>
                    <a:pt x="151" y="150"/>
                  </a:cubicBezTo>
                  <a:cubicBezTo>
                    <a:pt x="188" y="139"/>
                    <a:pt x="188" y="109"/>
                    <a:pt x="192" y="83"/>
                  </a:cubicBezTo>
                  <a:cubicBezTo>
                    <a:pt x="199" y="53"/>
                    <a:pt x="177" y="23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6" name="Google Shape;20766;p14"/>
            <p:cNvSpPr/>
            <p:nvPr/>
          </p:nvSpPr>
          <p:spPr>
            <a:xfrm>
              <a:off x="-5344940" y="208954"/>
              <a:ext cx="8070" cy="9025"/>
            </a:xfrm>
            <a:custGeom>
              <a:avLst/>
              <a:gdLst/>
              <a:ahLst/>
              <a:cxnLst/>
              <a:rect l="l" t="t" r="r" b="b"/>
              <a:pathLst>
                <a:path w="169" h="189" extrusionOk="0">
                  <a:moveTo>
                    <a:pt x="0" y="1"/>
                  </a:moveTo>
                  <a:cubicBezTo>
                    <a:pt x="34" y="35"/>
                    <a:pt x="71" y="68"/>
                    <a:pt x="37" y="124"/>
                  </a:cubicBezTo>
                  <a:cubicBezTo>
                    <a:pt x="34" y="132"/>
                    <a:pt x="45" y="147"/>
                    <a:pt x="49" y="158"/>
                  </a:cubicBezTo>
                  <a:cubicBezTo>
                    <a:pt x="64" y="176"/>
                    <a:pt x="87" y="180"/>
                    <a:pt x="109" y="188"/>
                  </a:cubicBezTo>
                  <a:cubicBezTo>
                    <a:pt x="161" y="143"/>
                    <a:pt x="168" y="128"/>
                    <a:pt x="135" y="76"/>
                  </a:cubicBezTo>
                  <a:cubicBezTo>
                    <a:pt x="109" y="23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7" name="Google Shape;20767;p14"/>
            <p:cNvSpPr/>
            <p:nvPr/>
          </p:nvSpPr>
          <p:spPr>
            <a:xfrm>
              <a:off x="-5030649" y="-184793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83" y="1"/>
                  </a:moveTo>
                  <a:cubicBezTo>
                    <a:pt x="46" y="1"/>
                    <a:pt x="27" y="27"/>
                    <a:pt x="16" y="56"/>
                  </a:cubicBezTo>
                  <a:cubicBezTo>
                    <a:pt x="1" y="94"/>
                    <a:pt x="12" y="132"/>
                    <a:pt x="64" y="135"/>
                  </a:cubicBezTo>
                  <a:cubicBezTo>
                    <a:pt x="72" y="120"/>
                    <a:pt x="80" y="113"/>
                    <a:pt x="91" y="113"/>
                  </a:cubicBezTo>
                  <a:cubicBezTo>
                    <a:pt x="99" y="113"/>
                    <a:pt x="106" y="117"/>
                    <a:pt x="109" y="117"/>
                  </a:cubicBezTo>
                  <a:cubicBezTo>
                    <a:pt x="117" y="120"/>
                    <a:pt x="125" y="120"/>
                    <a:pt x="128" y="120"/>
                  </a:cubicBezTo>
                  <a:cubicBezTo>
                    <a:pt x="132" y="120"/>
                    <a:pt x="139" y="120"/>
                    <a:pt x="143" y="117"/>
                  </a:cubicBezTo>
                  <a:cubicBezTo>
                    <a:pt x="139" y="105"/>
                    <a:pt x="135" y="94"/>
                    <a:pt x="139" y="87"/>
                  </a:cubicBezTo>
                  <a:cubicBezTo>
                    <a:pt x="166" y="15"/>
                    <a:pt x="166" y="15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8" name="Google Shape;20768;p14"/>
            <p:cNvSpPr/>
            <p:nvPr/>
          </p:nvSpPr>
          <p:spPr>
            <a:xfrm>
              <a:off x="-5132548" y="217931"/>
              <a:ext cx="7019" cy="11269"/>
            </a:xfrm>
            <a:custGeom>
              <a:avLst/>
              <a:gdLst/>
              <a:ahLst/>
              <a:cxnLst/>
              <a:rect l="l" t="t" r="r" b="b"/>
              <a:pathLst>
                <a:path w="147" h="236" extrusionOk="0">
                  <a:moveTo>
                    <a:pt x="120" y="0"/>
                  </a:moveTo>
                  <a:cubicBezTo>
                    <a:pt x="79" y="23"/>
                    <a:pt x="45" y="52"/>
                    <a:pt x="42" y="104"/>
                  </a:cubicBezTo>
                  <a:cubicBezTo>
                    <a:pt x="42" y="119"/>
                    <a:pt x="38" y="131"/>
                    <a:pt x="23" y="131"/>
                  </a:cubicBezTo>
                  <a:lnTo>
                    <a:pt x="16" y="131"/>
                  </a:lnTo>
                  <a:cubicBezTo>
                    <a:pt x="8" y="138"/>
                    <a:pt x="0" y="154"/>
                    <a:pt x="8" y="154"/>
                  </a:cubicBezTo>
                  <a:cubicBezTo>
                    <a:pt x="57" y="157"/>
                    <a:pt x="49" y="187"/>
                    <a:pt x="42" y="216"/>
                  </a:cubicBezTo>
                  <a:cubicBezTo>
                    <a:pt x="57" y="224"/>
                    <a:pt x="64" y="235"/>
                    <a:pt x="79" y="235"/>
                  </a:cubicBezTo>
                  <a:lnTo>
                    <a:pt x="90" y="235"/>
                  </a:lnTo>
                  <a:cubicBezTo>
                    <a:pt x="124" y="221"/>
                    <a:pt x="135" y="198"/>
                    <a:pt x="128" y="164"/>
                  </a:cubicBezTo>
                  <a:lnTo>
                    <a:pt x="128" y="164"/>
                  </a:lnTo>
                  <a:cubicBezTo>
                    <a:pt x="120" y="168"/>
                    <a:pt x="113" y="176"/>
                    <a:pt x="105" y="176"/>
                  </a:cubicBezTo>
                  <a:cubicBezTo>
                    <a:pt x="102" y="176"/>
                    <a:pt x="97" y="176"/>
                    <a:pt x="94" y="168"/>
                  </a:cubicBezTo>
                  <a:cubicBezTo>
                    <a:pt x="83" y="154"/>
                    <a:pt x="71" y="138"/>
                    <a:pt x="87" y="119"/>
                  </a:cubicBezTo>
                  <a:cubicBezTo>
                    <a:pt x="90" y="116"/>
                    <a:pt x="94" y="112"/>
                    <a:pt x="94" y="112"/>
                  </a:cubicBezTo>
                  <a:cubicBezTo>
                    <a:pt x="102" y="112"/>
                    <a:pt x="109" y="123"/>
                    <a:pt x="116" y="123"/>
                  </a:cubicBezTo>
                  <a:cubicBezTo>
                    <a:pt x="124" y="123"/>
                    <a:pt x="135" y="119"/>
                    <a:pt x="142" y="119"/>
                  </a:cubicBezTo>
                  <a:cubicBezTo>
                    <a:pt x="120" y="82"/>
                    <a:pt x="147" y="37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9" name="Google Shape;20769;p14"/>
            <p:cNvSpPr/>
            <p:nvPr/>
          </p:nvSpPr>
          <p:spPr>
            <a:xfrm>
              <a:off x="-5020431" y="98317"/>
              <a:ext cx="7354" cy="10744"/>
            </a:xfrm>
            <a:custGeom>
              <a:avLst/>
              <a:gdLst/>
              <a:ahLst/>
              <a:cxnLst/>
              <a:rect l="l" t="t" r="r" b="b"/>
              <a:pathLst>
                <a:path w="154" h="225" extrusionOk="0">
                  <a:moveTo>
                    <a:pt x="49" y="0"/>
                  </a:moveTo>
                  <a:cubicBezTo>
                    <a:pt x="34" y="0"/>
                    <a:pt x="26" y="16"/>
                    <a:pt x="19" y="23"/>
                  </a:cubicBezTo>
                  <a:cubicBezTo>
                    <a:pt x="34" y="49"/>
                    <a:pt x="37" y="75"/>
                    <a:pt x="19" y="97"/>
                  </a:cubicBezTo>
                  <a:cubicBezTo>
                    <a:pt x="0" y="116"/>
                    <a:pt x="15" y="135"/>
                    <a:pt x="15" y="154"/>
                  </a:cubicBezTo>
                  <a:cubicBezTo>
                    <a:pt x="45" y="169"/>
                    <a:pt x="4" y="202"/>
                    <a:pt x="34" y="225"/>
                  </a:cubicBezTo>
                  <a:cubicBezTo>
                    <a:pt x="37" y="199"/>
                    <a:pt x="49" y="187"/>
                    <a:pt x="56" y="187"/>
                  </a:cubicBezTo>
                  <a:cubicBezTo>
                    <a:pt x="64" y="187"/>
                    <a:pt x="71" y="191"/>
                    <a:pt x="78" y="195"/>
                  </a:cubicBezTo>
                  <a:cubicBezTo>
                    <a:pt x="90" y="199"/>
                    <a:pt x="97" y="202"/>
                    <a:pt x="104" y="202"/>
                  </a:cubicBezTo>
                  <a:cubicBezTo>
                    <a:pt x="109" y="202"/>
                    <a:pt x="112" y="199"/>
                    <a:pt x="116" y="199"/>
                  </a:cubicBezTo>
                  <a:cubicBezTo>
                    <a:pt x="127" y="180"/>
                    <a:pt x="142" y="164"/>
                    <a:pt x="154" y="150"/>
                  </a:cubicBezTo>
                  <a:cubicBezTo>
                    <a:pt x="131" y="146"/>
                    <a:pt x="104" y="146"/>
                    <a:pt x="104" y="109"/>
                  </a:cubicBezTo>
                  <a:cubicBezTo>
                    <a:pt x="104" y="83"/>
                    <a:pt x="82" y="79"/>
                    <a:pt x="68" y="64"/>
                  </a:cubicBezTo>
                  <a:cubicBezTo>
                    <a:pt x="45" y="60"/>
                    <a:pt x="68" y="45"/>
                    <a:pt x="60" y="34"/>
                  </a:cubicBezTo>
                  <a:cubicBezTo>
                    <a:pt x="56" y="26"/>
                    <a:pt x="68" y="7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0" name="Google Shape;20770;p14"/>
            <p:cNvSpPr/>
            <p:nvPr/>
          </p:nvSpPr>
          <p:spPr>
            <a:xfrm>
              <a:off x="-4997415" y="-101087"/>
              <a:ext cx="8595" cy="6494"/>
            </a:xfrm>
            <a:custGeom>
              <a:avLst/>
              <a:gdLst/>
              <a:ahLst/>
              <a:cxnLst/>
              <a:rect l="l" t="t" r="r" b="b"/>
              <a:pathLst>
                <a:path w="180" h="136" extrusionOk="0">
                  <a:moveTo>
                    <a:pt x="71" y="1"/>
                  </a:moveTo>
                  <a:cubicBezTo>
                    <a:pt x="49" y="1"/>
                    <a:pt x="26" y="8"/>
                    <a:pt x="19" y="27"/>
                  </a:cubicBezTo>
                  <a:cubicBezTo>
                    <a:pt x="0" y="68"/>
                    <a:pt x="38" y="91"/>
                    <a:pt x="64" y="117"/>
                  </a:cubicBezTo>
                  <a:cubicBezTo>
                    <a:pt x="75" y="132"/>
                    <a:pt x="86" y="135"/>
                    <a:pt x="98" y="135"/>
                  </a:cubicBezTo>
                  <a:cubicBezTo>
                    <a:pt x="116" y="135"/>
                    <a:pt x="135" y="117"/>
                    <a:pt x="146" y="101"/>
                  </a:cubicBezTo>
                  <a:cubicBezTo>
                    <a:pt x="165" y="75"/>
                    <a:pt x="180" y="42"/>
                    <a:pt x="138" y="23"/>
                  </a:cubicBezTo>
                  <a:cubicBezTo>
                    <a:pt x="120" y="8"/>
                    <a:pt x="9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1" name="Google Shape;20771;p14"/>
            <p:cNvSpPr/>
            <p:nvPr/>
          </p:nvSpPr>
          <p:spPr>
            <a:xfrm>
              <a:off x="-5201976" y="-70336"/>
              <a:ext cx="12558" cy="5730"/>
            </a:xfrm>
            <a:custGeom>
              <a:avLst/>
              <a:gdLst/>
              <a:ahLst/>
              <a:cxnLst/>
              <a:rect l="l" t="t" r="r" b="b"/>
              <a:pathLst>
                <a:path w="263" h="120" extrusionOk="0">
                  <a:moveTo>
                    <a:pt x="90" y="0"/>
                  </a:moveTo>
                  <a:cubicBezTo>
                    <a:pt x="71" y="0"/>
                    <a:pt x="49" y="0"/>
                    <a:pt x="31" y="4"/>
                  </a:cubicBezTo>
                  <a:cubicBezTo>
                    <a:pt x="0" y="26"/>
                    <a:pt x="31" y="45"/>
                    <a:pt x="38" y="63"/>
                  </a:cubicBezTo>
                  <a:cubicBezTo>
                    <a:pt x="53" y="71"/>
                    <a:pt x="64" y="97"/>
                    <a:pt x="79" y="97"/>
                  </a:cubicBezTo>
                  <a:cubicBezTo>
                    <a:pt x="86" y="97"/>
                    <a:pt x="98" y="93"/>
                    <a:pt x="109" y="75"/>
                  </a:cubicBezTo>
                  <a:cubicBezTo>
                    <a:pt x="116" y="67"/>
                    <a:pt x="120" y="63"/>
                    <a:pt x="124" y="63"/>
                  </a:cubicBezTo>
                  <a:cubicBezTo>
                    <a:pt x="135" y="63"/>
                    <a:pt x="143" y="85"/>
                    <a:pt x="150" y="97"/>
                  </a:cubicBezTo>
                  <a:cubicBezTo>
                    <a:pt x="180" y="108"/>
                    <a:pt x="217" y="97"/>
                    <a:pt x="247" y="119"/>
                  </a:cubicBezTo>
                  <a:cubicBezTo>
                    <a:pt x="251" y="112"/>
                    <a:pt x="255" y="108"/>
                    <a:pt x="259" y="104"/>
                  </a:cubicBezTo>
                  <a:lnTo>
                    <a:pt x="251" y="97"/>
                  </a:lnTo>
                  <a:cubicBezTo>
                    <a:pt x="224" y="67"/>
                    <a:pt x="262" y="52"/>
                    <a:pt x="262" y="30"/>
                  </a:cubicBezTo>
                  <a:cubicBezTo>
                    <a:pt x="259" y="30"/>
                    <a:pt x="259" y="26"/>
                    <a:pt x="255" y="26"/>
                  </a:cubicBezTo>
                  <a:cubicBezTo>
                    <a:pt x="247" y="26"/>
                    <a:pt x="243" y="30"/>
                    <a:pt x="240" y="33"/>
                  </a:cubicBezTo>
                  <a:cubicBezTo>
                    <a:pt x="217" y="52"/>
                    <a:pt x="206" y="63"/>
                    <a:pt x="195" y="63"/>
                  </a:cubicBezTo>
                  <a:cubicBezTo>
                    <a:pt x="183" y="63"/>
                    <a:pt x="176" y="52"/>
                    <a:pt x="165" y="30"/>
                  </a:cubicBezTo>
                  <a:cubicBezTo>
                    <a:pt x="143" y="4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2" name="Google Shape;20772;p14"/>
            <p:cNvSpPr/>
            <p:nvPr/>
          </p:nvSpPr>
          <p:spPr>
            <a:xfrm>
              <a:off x="-5057389" y="242379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23" y="123"/>
                    <a:pt x="41" y="130"/>
                  </a:cubicBezTo>
                  <a:cubicBezTo>
                    <a:pt x="53" y="139"/>
                    <a:pt x="64" y="139"/>
                    <a:pt x="75" y="139"/>
                  </a:cubicBezTo>
                  <a:cubicBezTo>
                    <a:pt x="98" y="139"/>
                    <a:pt x="116" y="130"/>
                    <a:pt x="131" y="113"/>
                  </a:cubicBezTo>
                  <a:cubicBezTo>
                    <a:pt x="150" y="82"/>
                    <a:pt x="161" y="52"/>
                    <a:pt x="120" y="23"/>
                  </a:cubicBezTo>
                  <a:cubicBezTo>
                    <a:pt x="86" y="15"/>
                    <a:pt x="49" y="4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3" name="Google Shape;20773;p14"/>
            <p:cNvSpPr/>
            <p:nvPr/>
          </p:nvSpPr>
          <p:spPr>
            <a:xfrm>
              <a:off x="-5389252" y="206662"/>
              <a:ext cx="8308" cy="6637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73" y="0"/>
                  </a:moveTo>
                  <a:cubicBezTo>
                    <a:pt x="50" y="0"/>
                    <a:pt x="28" y="19"/>
                    <a:pt x="1" y="53"/>
                  </a:cubicBezTo>
                  <a:cubicBezTo>
                    <a:pt x="16" y="90"/>
                    <a:pt x="28" y="138"/>
                    <a:pt x="68" y="138"/>
                  </a:cubicBezTo>
                  <a:cubicBezTo>
                    <a:pt x="80" y="138"/>
                    <a:pt x="95" y="135"/>
                    <a:pt x="109" y="128"/>
                  </a:cubicBezTo>
                  <a:cubicBezTo>
                    <a:pt x="113" y="128"/>
                    <a:pt x="117" y="124"/>
                    <a:pt x="117" y="124"/>
                  </a:cubicBezTo>
                  <a:cubicBezTo>
                    <a:pt x="128" y="124"/>
                    <a:pt x="143" y="131"/>
                    <a:pt x="154" y="135"/>
                  </a:cubicBezTo>
                  <a:cubicBezTo>
                    <a:pt x="173" y="105"/>
                    <a:pt x="147" y="86"/>
                    <a:pt x="135" y="67"/>
                  </a:cubicBezTo>
                  <a:cubicBezTo>
                    <a:pt x="117" y="23"/>
                    <a:pt x="9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4" name="Google Shape;20774;p14"/>
            <p:cNvSpPr/>
            <p:nvPr/>
          </p:nvSpPr>
          <p:spPr>
            <a:xfrm>
              <a:off x="-5297811" y="-22156"/>
              <a:ext cx="9120" cy="7879"/>
            </a:xfrm>
            <a:custGeom>
              <a:avLst/>
              <a:gdLst/>
              <a:ahLst/>
              <a:cxnLst/>
              <a:rect l="l" t="t" r="r" b="b"/>
              <a:pathLst>
                <a:path w="191" h="165" extrusionOk="0">
                  <a:moveTo>
                    <a:pt x="4" y="0"/>
                  </a:moveTo>
                  <a:cubicBezTo>
                    <a:pt x="0" y="75"/>
                    <a:pt x="4" y="142"/>
                    <a:pt x="94" y="165"/>
                  </a:cubicBezTo>
                  <a:lnTo>
                    <a:pt x="94" y="149"/>
                  </a:lnTo>
                  <a:cubicBezTo>
                    <a:pt x="90" y="142"/>
                    <a:pt x="78" y="135"/>
                    <a:pt x="82" y="123"/>
                  </a:cubicBezTo>
                  <a:lnTo>
                    <a:pt x="82" y="123"/>
                  </a:lnTo>
                  <a:cubicBezTo>
                    <a:pt x="104" y="127"/>
                    <a:pt x="116" y="149"/>
                    <a:pt x="138" y="161"/>
                  </a:cubicBezTo>
                  <a:cubicBezTo>
                    <a:pt x="183" y="135"/>
                    <a:pt x="183" y="86"/>
                    <a:pt x="190" y="45"/>
                  </a:cubicBezTo>
                  <a:cubicBezTo>
                    <a:pt x="180" y="37"/>
                    <a:pt x="168" y="30"/>
                    <a:pt x="157" y="18"/>
                  </a:cubicBezTo>
                  <a:cubicBezTo>
                    <a:pt x="154" y="18"/>
                    <a:pt x="154" y="23"/>
                    <a:pt x="149" y="26"/>
                  </a:cubicBezTo>
                  <a:cubicBezTo>
                    <a:pt x="154" y="45"/>
                    <a:pt x="164" y="60"/>
                    <a:pt x="146" y="82"/>
                  </a:cubicBezTo>
                  <a:lnTo>
                    <a:pt x="138" y="82"/>
                  </a:lnTo>
                  <a:cubicBezTo>
                    <a:pt x="135" y="82"/>
                    <a:pt x="127" y="79"/>
                    <a:pt x="123" y="71"/>
                  </a:cubicBezTo>
                  <a:cubicBezTo>
                    <a:pt x="116" y="68"/>
                    <a:pt x="112" y="60"/>
                    <a:pt x="104" y="60"/>
                  </a:cubicBezTo>
                  <a:cubicBezTo>
                    <a:pt x="101" y="60"/>
                    <a:pt x="97" y="63"/>
                    <a:pt x="94" y="63"/>
                  </a:cubicBezTo>
                  <a:cubicBezTo>
                    <a:pt x="101" y="71"/>
                    <a:pt x="109" y="79"/>
                    <a:pt x="116" y="82"/>
                  </a:cubicBezTo>
                  <a:cubicBezTo>
                    <a:pt x="94" y="86"/>
                    <a:pt x="75" y="86"/>
                    <a:pt x="56" y="90"/>
                  </a:cubicBezTo>
                  <a:cubicBezTo>
                    <a:pt x="49" y="60"/>
                    <a:pt x="60" y="30"/>
                    <a:pt x="45" y="8"/>
                  </a:cubicBezTo>
                  <a:cubicBezTo>
                    <a:pt x="42" y="8"/>
                    <a:pt x="37" y="11"/>
                    <a:pt x="33" y="11"/>
                  </a:cubicBezTo>
                  <a:cubicBezTo>
                    <a:pt x="30" y="11"/>
                    <a:pt x="23" y="8"/>
                    <a:pt x="19" y="4"/>
                  </a:cubicBezTo>
                  <a:cubicBezTo>
                    <a:pt x="15" y="4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5" name="Google Shape;20775;p14"/>
            <p:cNvSpPr/>
            <p:nvPr/>
          </p:nvSpPr>
          <p:spPr>
            <a:xfrm>
              <a:off x="-5353917" y="30846"/>
              <a:ext cx="10600" cy="8452"/>
            </a:xfrm>
            <a:custGeom>
              <a:avLst/>
              <a:gdLst/>
              <a:ahLst/>
              <a:cxnLst/>
              <a:rect l="l" t="t" r="r" b="b"/>
              <a:pathLst>
                <a:path w="222" h="177" extrusionOk="0">
                  <a:moveTo>
                    <a:pt x="61" y="0"/>
                  </a:moveTo>
                  <a:cubicBezTo>
                    <a:pt x="46" y="0"/>
                    <a:pt x="35" y="7"/>
                    <a:pt x="20" y="19"/>
                  </a:cubicBezTo>
                  <a:cubicBezTo>
                    <a:pt x="1" y="90"/>
                    <a:pt x="1" y="90"/>
                    <a:pt x="80" y="142"/>
                  </a:cubicBezTo>
                  <a:cubicBezTo>
                    <a:pt x="113" y="164"/>
                    <a:pt x="132" y="176"/>
                    <a:pt x="151" y="176"/>
                  </a:cubicBezTo>
                  <a:cubicBezTo>
                    <a:pt x="170" y="176"/>
                    <a:pt x="185" y="164"/>
                    <a:pt x="222" y="138"/>
                  </a:cubicBezTo>
                  <a:cubicBezTo>
                    <a:pt x="196" y="128"/>
                    <a:pt x="188" y="97"/>
                    <a:pt x="170" y="79"/>
                  </a:cubicBezTo>
                  <a:cubicBezTo>
                    <a:pt x="154" y="79"/>
                    <a:pt x="140" y="83"/>
                    <a:pt x="128" y="83"/>
                  </a:cubicBezTo>
                  <a:cubicBezTo>
                    <a:pt x="132" y="102"/>
                    <a:pt x="125" y="120"/>
                    <a:pt x="106" y="120"/>
                  </a:cubicBezTo>
                  <a:lnTo>
                    <a:pt x="102" y="120"/>
                  </a:lnTo>
                  <a:cubicBezTo>
                    <a:pt x="83" y="116"/>
                    <a:pt x="65" y="102"/>
                    <a:pt x="68" y="75"/>
                  </a:cubicBezTo>
                  <a:cubicBezTo>
                    <a:pt x="61" y="68"/>
                    <a:pt x="46" y="52"/>
                    <a:pt x="73" y="45"/>
                  </a:cubicBezTo>
                  <a:cubicBezTo>
                    <a:pt x="87" y="42"/>
                    <a:pt x="102" y="45"/>
                    <a:pt x="109" y="30"/>
                  </a:cubicBezTo>
                  <a:cubicBezTo>
                    <a:pt x="95" y="12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6" name="Google Shape;20776;p14"/>
            <p:cNvSpPr/>
            <p:nvPr/>
          </p:nvSpPr>
          <p:spPr>
            <a:xfrm>
              <a:off x="-5189848" y="74728"/>
              <a:ext cx="8404" cy="8786"/>
            </a:xfrm>
            <a:custGeom>
              <a:avLst/>
              <a:gdLst/>
              <a:ahLst/>
              <a:cxnLst/>
              <a:rect l="l" t="t" r="r" b="b"/>
              <a:pathLst>
                <a:path w="176" h="184" extrusionOk="0">
                  <a:moveTo>
                    <a:pt x="150" y="1"/>
                  </a:moveTo>
                  <a:cubicBezTo>
                    <a:pt x="86" y="1"/>
                    <a:pt x="1" y="98"/>
                    <a:pt x="15" y="158"/>
                  </a:cubicBezTo>
                  <a:cubicBezTo>
                    <a:pt x="19" y="165"/>
                    <a:pt x="27" y="173"/>
                    <a:pt x="34" y="173"/>
                  </a:cubicBezTo>
                  <a:lnTo>
                    <a:pt x="49" y="173"/>
                  </a:lnTo>
                  <a:cubicBezTo>
                    <a:pt x="60" y="173"/>
                    <a:pt x="75" y="177"/>
                    <a:pt x="91" y="180"/>
                  </a:cubicBezTo>
                  <a:cubicBezTo>
                    <a:pt x="105" y="184"/>
                    <a:pt x="117" y="184"/>
                    <a:pt x="131" y="184"/>
                  </a:cubicBezTo>
                  <a:cubicBezTo>
                    <a:pt x="143" y="184"/>
                    <a:pt x="150" y="184"/>
                    <a:pt x="162" y="180"/>
                  </a:cubicBezTo>
                  <a:cubicBezTo>
                    <a:pt x="165" y="177"/>
                    <a:pt x="169" y="173"/>
                    <a:pt x="172" y="169"/>
                  </a:cubicBezTo>
                  <a:cubicBezTo>
                    <a:pt x="146" y="147"/>
                    <a:pt x="117" y="143"/>
                    <a:pt x="91" y="132"/>
                  </a:cubicBezTo>
                  <a:cubicBezTo>
                    <a:pt x="72" y="125"/>
                    <a:pt x="79" y="113"/>
                    <a:pt x="86" y="102"/>
                  </a:cubicBezTo>
                  <a:cubicBezTo>
                    <a:pt x="86" y="61"/>
                    <a:pt x="117" y="72"/>
                    <a:pt x="139" y="65"/>
                  </a:cubicBezTo>
                  <a:cubicBezTo>
                    <a:pt x="143" y="61"/>
                    <a:pt x="146" y="61"/>
                    <a:pt x="146" y="61"/>
                  </a:cubicBezTo>
                  <a:cubicBezTo>
                    <a:pt x="158" y="61"/>
                    <a:pt x="165" y="65"/>
                    <a:pt x="169" y="72"/>
                  </a:cubicBezTo>
                  <a:cubicBezTo>
                    <a:pt x="176" y="53"/>
                    <a:pt x="154" y="35"/>
                    <a:pt x="176" y="20"/>
                  </a:cubicBezTo>
                  <a:cubicBezTo>
                    <a:pt x="169" y="12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7" name="Google Shape;20777;p14"/>
            <p:cNvSpPr/>
            <p:nvPr/>
          </p:nvSpPr>
          <p:spPr>
            <a:xfrm>
              <a:off x="-5047362" y="62791"/>
              <a:ext cx="9454" cy="10601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53" y="1"/>
                  </a:moveTo>
                  <a:cubicBezTo>
                    <a:pt x="142" y="1"/>
                    <a:pt x="135" y="4"/>
                    <a:pt x="123" y="8"/>
                  </a:cubicBezTo>
                  <a:cubicBezTo>
                    <a:pt x="119" y="8"/>
                    <a:pt x="112" y="11"/>
                    <a:pt x="108" y="11"/>
                  </a:cubicBezTo>
                  <a:cubicBezTo>
                    <a:pt x="135" y="38"/>
                    <a:pt x="123" y="64"/>
                    <a:pt x="116" y="87"/>
                  </a:cubicBezTo>
                  <a:cubicBezTo>
                    <a:pt x="112" y="94"/>
                    <a:pt x="108" y="94"/>
                    <a:pt x="104" y="94"/>
                  </a:cubicBezTo>
                  <a:cubicBezTo>
                    <a:pt x="93" y="94"/>
                    <a:pt x="82" y="87"/>
                    <a:pt x="74" y="79"/>
                  </a:cubicBezTo>
                  <a:cubicBezTo>
                    <a:pt x="67" y="90"/>
                    <a:pt x="59" y="97"/>
                    <a:pt x="52" y="105"/>
                  </a:cubicBezTo>
                  <a:cubicBezTo>
                    <a:pt x="18" y="128"/>
                    <a:pt x="11" y="165"/>
                    <a:pt x="0" y="199"/>
                  </a:cubicBezTo>
                  <a:cubicBezTo>
                    <a:pt x="26" y="213"/>
                    <a:pt x="45" y="221"/>
                    <a:pt x="56" y="221"/>
                  </a:cubicBezTo>
                  <a:cubicBezTo>
                    <a:pt x="78" y="221"/>
                    <a:pt x="85" y="202"/>
                    <a:pt x="93" y="158"/>
                  </a:cubicBezTo>
                  <a:cubicBezTo>
                    <a:pt x="93" y="123"/>
                    <a:pt x="130" y="120"/>
                    <a:pt x="142" y="94"/>
                  </a:cubicBezTo>
                  <a:cubicBezTo>
                    <a:pt x="157" y="75"/>
                    <a:pt x="187" y="71"/>
                    <a:pt x="197" y="49"/>
                  </a:cubicBezTo>
                  <a:cubicBezTo>
                    <a:pt x="190" y="19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8" name="Google Shape;20778;p14"/>
            <p:cNvSpPr/>
            <p:nvPr/>
          </p:nvSpPr>
          <p:spPr>
            <a:xfrm>
              <a:off x="-5017805" y="110445"/>
              <a:ext cx="8643" cy="8261"/>
            </a:xfrm>
            <a:custGeom>
              <a:avLst/>
              <a:gdLst/>
              <a:ahLst/>
              <a:cxnLst/>
              <a:rect l="l" t="t" r="r" b="b"/>
              <a:pathLst>
                <a:path w="181" h="173" extrusionOk="0">
                  <a:moveTo>
                    <a:pt x="117" y="0"/>
                  </a:moveTo>
                  <a:cubicBezTo>
                    <a:pt x="87" y="0"/>
                    <a:pt x="76" y="23"/>
                    <a:pt x="80" y="53"/>
                  </a:cubicBezTo>
                  <a:cubicBezTo>
                    <a:pt x="80" y="83"/>
                    <a:pt x="72" y="90"/>
                    <a:pt x="57" y="90"/>
                  </a:cubicBezTo>
                  <a:cubicBezTo>
                    <a:pt x="54" y="90"/>
                    <a:pt x="46" y="90"/>
                    <a:pt x="35" y="86"/>
                  </a:cubicBezTo>
                  <a:lnTo>
                    <a:pt x="27" y="86"/>
                  </a:lnTo>
                  <a:cubicBezTo>
                    <a:pt x="16" y="86"/>
                    <a:pt x="9" y="86"/>
                    <a:pt x="1" y="94"/>
                  </a:cubicBezTo>
                  <a:cubicBezTo>
                    <a:pt x="13" y="102"/>
                    <a:pt x="23" y="112"/>
                    <a:pt x="35" y="120"/>
                  </a:cubicBezTo>
                  <a:lnTo>
                    <a:pt x="46" y="120"/>
                  </a:lnTo>
                  <a:cubicBezTo>
                    <a:pt x="80" y="120"/>
                    <a:pt x="57" y="157"/>
                    <a:pt x="76" y="172"/>
                  </a:cubicBezTo>
                  <a:cubicBezTo>
                    <a:pt x="91" y="135"/>
                    <a:pt x="151" y="154"/>
                    <a:pt x="151" y="139"/>
                  </a:cubicBezTo>
                  <a:cubicBezTo>
                    <a:pt x="147" y="102"/>
                    <a:pt x="180" y="83"/>
                    <a:pt x="180" y="53"/>
                  </a:cubicBezTo>
                  <a:cubicBezTo>
                    <a:pt x="180" y="27"/>
                    <a:pt x="151" y="23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9" name="Google Shape;20779;p14"/>
            <p:cNvSpPr/>
            <p:nvPr/>
          </p:nvSpPr>
          <p:spPr>
            <a:xfrm>
              <a:off x="-5163442" y="15327"/>
              <a:ext cx="10410" cy="7306"/>
            </a:xfrm>
            <a:custGeom>
              <a:avLst/>
              <a:gdLst/>
              <a:ahLst/>
              <a:cxnLst/>
              <a:rect l="l" t="t" r="r" b="b"/>
              <a:pathLst>
                <a:path w="218" h="153" extrusionOk="0">
                  <a:moveTo>
                    <a:pt x="173" y="0"/>
                  </a:moveTo>
                  <a:cubicBezTo>
                    <a:pt x="169" y="0"/>
                    <a:pt x="161" y="4"/>
                    <a:pt x="154" y="15"/>
                  </a:cubicBezTo>
                  <a:cubicBezTo>
                    <a:pt x="135" y="45"/>
                    <a:pt x="102" y="63"/>
                    <a:pt x="83" y="97"/>
                  </a:cubicBezTo>
                  <a:cubicBezTo>
                    <a:pt x="61" y="108"/>
                    <a:pt x="1" y="82"/>
                    <a:pt x="27" y="149"/>
                  </a:cubicBezTo>
                  <a:cubicBezTo>
                    <a:pt x="35" y="153"/>
                    <a:pt x="42" y="153"/>
                    <a:pt x="54" y="153"/>
                  </a:cubicBezTo>
                  <a:cubicBezTo>
                    <a:pt x="76" y="153"/>
                    <a:pt x="98" y="146"/>
                    <a:pt x="116" y="131"/>
                  </a:cubicBezTo>
                  <a:cubicBezTo>
                    <a:pt x="121" y="123"/>
                    <a:pt x="128" y="123"/>
                    <a:pt x="132" y="123"/>
                  </a:cubicBezTo>
                  <a:cubicBezTo>
                    <a:pt x="139" y="123"/>
                    <a:pt x="147" y="127"/>
                    <a:pt x="154" y="135"/>
                  </a:cubicBezTo>
                  <a:cubicBezTo>
                    <a:pt x="158" y="135"/>
                    <a:pt x="161" y="139"/>
                    <a:pt x="166" y="142"/>
                  </a:cubicBezTo>
                  <a:lnTo>
                    <a:pt x="173" y="142"/>
                  </a:lnTo>
                  <a:cubicBezTo>
                    <a:pt x="195" y="142"/>
                    <a:pt x="188" y="123"/>
                    <a:pt x="192" y="108"/>
                  </a:cubicBezTo>
                  <a:cubicBezTo>
                    <a:pt x="184" y="82"/>
                    <a:pt x="218" y="56"/>
                    <a:pt x="199" y="30"/>
                  </a:cubicBezTo>
                  <a:cubicBezTo>
                    <a:pt x="188" y="23"/>
                    <a:pt x="18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0" name="Google Shape;20780;p14"/>
            <p:cNvSpPr/>
            <p:nvPr/>
          </p:nvSpPr>
          <p:spPr>
            <a:xfrm>
              <a:off x="-5301010" y="156476"/>
              <a:ext cx="10887" cy="6494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22" y="1"/>
                  </a:moveTo>
                  <a:cubicBezTo>
                    <a:pt x="14" y="1"/>
                    <a:pt x="7" y="1"/>
                    <a:pt x="7" y="12"/>
                  </a:cubicBezTo>
                  <a:cubicBezTo>
                    <a:pt x="0" y="23"/>
                    <a:pt x="11" y="35"/>
                    <a:pt x="19" y="45"/>
                  </a:cubicBezTo>
                  <a:cubicBezTo>
                    <a:pt x="33" y="57"/>
                    <a:pt x="48" y="61"/>
                    <a:pt x="67" y="61"/>
                  </a:cubicBezTo>
                  <a:cubicBezTo>
                    <a:pt x="112" y="64"/>
                    <a:pt x="138" y="83"/>
                    <a:pt x="131" y="135"/>
                  </a:cubicBezTo>
                  <a:cubicBezTo>
                    <a:pt x="161" y="128"/>
                    <a:pt x="153" y="95"/>
                    <a:pt x="183" y="95"/>
                  </a:cubicBezTo>
                  <a:cubicBezTo>
                    <a:pt x="221" y="95"/>
                    <a:pt x="228" y="68"/>
                    <a:pt x="213" y="35"/>
                  </a:cubicBezTo>
                  <a:cubicBezTo>
                    <a:pt x="202" y="16"/>
                    <a:pt x="190" y="5"/>
                    <a:pt x="176" y="5"/>
                  </a:cubicBezTo>
                  <a:cubicBezTo>
                    <a:pt x="164" y="5"/>
                    <a:pt x="153" y="12"/>
                    <a:pt x="142" y="23"/>
                  </a:cubicBezTo>
                  <a:cubicBezTo>
                    <a:pt x="135" y="31"/>
                    <a:pt x="127" y="35"/>
                    <a:pt x="119" y="35"/>
                  </a:cubicBezTo>
                  <a:cubicBezTo>
                    <a:pt x="112" y="35"/>
                    <a:pt x="104" y="31"/>
                    <a:pt x="100" y="19"/>
                  </a:cubicBezTo>
                  <a:cubicBezTo>
                    <a:pt x="93" y="5"/>
                    <a:pt x="82" y="5"/>
                    <a:pt x="71" y="5"/>
                  </a:cubicBezTo>
                  <a:lnTo>
                    <a:pt x="52" y="5"/>
                  </a:lnTo>
                  <a:cubicBezTo>
                    <a:pt x="48" y="5"/>
                    <a:pt x="41" y="5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1" name="Google Shape;20781;p14"/>
            <p:cNvSpPr/>
            <p:nvPr/>
          </p:nvSpPr>
          <p:spPr>
            <a:xfrm>
              <a:off x="-4990826" y="-35383"/>
              <a:ext cx="7544" cy="12558"/>
            </a:xfrm>
            <a:custGeom>
              <a:avLst/>
              <a:gdLst/>
              <a:ahLst/>
              <a:cxnLst/>
              <a:rect l="l" t="t" r="r" b="b"/>
              <a:pathLst>
                <a:path w="158" h="263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12" y="4"/>
                    <a:pt x="105" y="38"/>
                    <a:pt x="86" y="60"/>
                  </a:cubicBezTo>
                  <a:cubicBezTo>
                    <a:pt x="72" y="79"/>
                    <a:pt x="57" y="98"/>
                    <a:pt x="31" y="98"/>
                  </a:cubicBezTo>
                  <a:lnTo>
                    <a:pt x="19" y="98"/>
                  </a:lnTo>
                  <a:cubicBezTo>
                    <a:pt x="12" y="105"/>
                    <a:pt x="5" y="116"/>
                    <a:pt x="12" y="128"/>
                  </a:cubicBezTo>
                  <a:cubicBezTo>
                    <a:pt x="42" y="150"/>
                    <a:pt x="0" y="169"/>
                    <a:pt x="5" y="191"/>
                  </a:cubicBezTo>
                  <a:cubicBezTo>
                    <a:pt x="8" y="191"/>
                    <a:pt x="12" y="195"/>
                    <a:pt x="12" y="195"/>
                  </a:cubicBezTo>
                  <a:cubicBezTo>
                    <a:pt x="16" y="195"/>
                    <a:pt x="19" y="191"/>
                    <a:pt x="27" y="191"/>
                  </a:cubicBezTo>
                  <a:cubicBezTo>
                    <a:pt x="31" y="188"/>
                    <a:pt x="34" y="188"/>
                    <a:pt x="38" y="188"/>
                  </a:cubicBezTo>
                  <a:cubicBezTo>
                    <a:pt x="42" y="188"/>
                    <a:pt x="45" y="188"/>
                    <a:pt x="50" y="191"/>
                  </a:cubicBezTo>
                  <a:cubicBezTo>
                    <a:pt x="45" y="214"/>
                    <a:pt x="38" y="236"/>
                    <a:pt x="23" y="255"/>
                  </a:cubicBezTo>
                  <a:cubicBezTo>
                    <a:pt x="34" y="259"/>
                    <a:pt x="53" y="262"/>
                    <a:pt x="68" y="262"/>
                  </a:cubicBezTo>
                  <a:cubicBezTo>
                    <a:pt x="83" y="262"/>
                    <a:pt x="90" y="255"/>
                    <a:pt x="83" y="240"/>
                  </a:cubicBezTo>
                  <a:cubicBezTo>
                    <a:pt x="53" y="188"/>
                    <a:pt x="139" y="146"/>
                    <a:pt x="83" y="105"/>
                  </a:cubicBezTo>
                  <a:cubicBezTo>
                    <a:pt x="79" y="105"/>
                    <a:pt x="86" y="94"/>
                    <a:pt x="94" y="94"/>
                  </a:cubicBezTo>
                  <a:cubicBezTo>
                    <a:pt x="157" y="90"/>
                    <a:pt x="146" y="42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2" name="Google Shape;20782;p14"/>
            <p:cNvSpPr/>
            <p:nvPr/>
          </p:nvSpPr>
          <p:spPr>
            <a:xfrm>
              <a:off x="-5348521" y="208954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72" y="1"/>
                  </a:moveTo>
                  <a:cubicBezTo>
                    <a:pt x="41" y="1"/>
                    <a:pt x="49" y="35"/>
                    <a:pt x="38" y="50"/>
                  </a:cubicBezTo>
                  <a:cubicBezTo>
                    <a:pt x="0" y="102"/>
                    <a:pt x="5" y="124"/>
                    <a:pt x="49" y="176"/>
                  </a:cubicBezTo>
                  <a:cubicBezTo>
                    <a:pt x="60" y="162"/>
                    <a:pt x="72" y="162"/>
                    <a:pt x="86" y="162"/>
                  </a:cubicBezTo>
                  <a:lnTo>
                    <a:pt x="109" y="162"/>
                  </a:lnTo>
                  <a:cubicBezTo>
                    <a:pt x="112" y="162"/>
                    <a:pt x="120" y="162"/>
                    <a:pt x="124" y="158"/>
                  </a:cubicBezTo>
                  <a:cubicBezTo>
                    <a:pt x="120" y="147"/>
                    <a:pt x="109" y="132"/>
                    <a:pt x="112" y="124"/>
                  </a:cubicBezTo>
                  <a:cubicBezTo>
                    <a:pt x="146" y="68"/>
                    <a:pt x="109" y="35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3" name="Google Shape;20783;p14"/>
            <p:cNvSpPr/>
            <p:nvPr/>
          </p:nvSpPr>
          <p:spPr>
            <a:xfrm>
              <a:off x="-5174472" y="271793"/>
              <a:ext cx="10028" cy="7401"/>
            </a:xfrm>
            <a:custGeom>
              <a:avLst/>
              <a:gdLst/>
              <a:ahLst/>
              <a:cxnLst/>
              <a:rect l="l" t="t" r="r" b="b"/>
              <a:pathLst>
                <a:path w="210" h="155" extrusionOk="0">
                  <a:moveTo>
                    <a:pt x="164" y="1"/>
                  </a:moveTo>
                  <a:cubicBezTo>
                    <a:pt x="154" y="1"/>
                    <a:pt x="142" y="8"/>
                    <a:pt x="131" y="20"/>
                  </a:cubicBezTo>
                  <a:cubicBezTo>
                    <a:pt x="128" y="23"/>
                    <a:pt x="123" y="27"/>
                    <a:pt x="119" y="27"/>
                  </a:cubicBezTo>
                  <a:cubicBezTo>
                    <a:pt x="112" y="27"/>
                    <a:pt x="105" y="23"/>
                    <a:pt x="97" y="16"/>
                  </a:cubicBezTo>
                  <a:cubicBezTo>
                    <a:pt x="90" y="20"/>
                    <a:pt x="83" y="20"/>
                    <a:pt x="78" y="20"/>
                  </a:cubicBezTo>
                  <a:cubicBezTo>
                    <a:pt x="75" y="20"/>
                    <a:pt x="75" y="20"/>
                    <a:pt x="75" y="16"/>
                  </a:cubicBezTo>
                  <a:cubicBezTo>
                    <a:pt x="60" y="38"/>
                    <a:pt x="56" y="61"/>
                    <a:pt x="49" y="80"/>
                  </a:cubicBezTo>
                  <a:cubicBezTo>
                    <a:pt x="45" y="83"/>
                    <a:pt x="38" y="83"/>
                    <a:pt x="33" y="87"/>
                  </a:cubicBezTo>
                  <a:cubicBezTo>
                    <a:pt x="26" y="98"/>
                    <a:pt x="0" y="102"/>
                    <a:pt x="7" y="125"/>
                  </a:cubicBezTo>
                  <a:cubicBezTo>
                    <a:pt x="15" y="132"/>
                    <a:pt x="19" y="135"/>
                    <a:pt x="26" y="135"/>
                  </a:cubicBezTo>
                  <a:cubicBezTo>
                    <a:pt x="33" y="135"/>
                    <a:pt x="45" y="132"/>
                    <a:pt x="52" y="125"/>
                  </a:cubicBezTo>
                  <a:cubicBezTo>
                    <a:pt x="60" y="120"/>
                    <a:pt x="67" y="116"/>
                    <a:pt x="71" y="116"/>
                  </a:cubicBezTo>
                  <a:cubicBezTo>
                    <a:pt x="78" y="116"/>
                    <a:pt x="83" y="128"/>
                    <a:pt x="83" y="142"/>
                  </a:cubicBezTo>
                  <a:cubicBezTo>
                    <a:pt x="83" y="154"/>
                    <a:pt x="86" y="154"/>
                    <a:pt x="93" y="154"/>
                  </a:cubicBezTo>
                  <a:lnTo>
                    <a:pt x="112" y="154"/>
                  </a:lnTo>
                  <a:cubicBezTo>
                    <a:pt x="135" y="139"/>
                    <a:pt x="138" y="120"/>
                    <a:pt x="138" y="98"/>
                  </a:cubicBezTo>
                  <a:cubicBezTo>
                    <a:pt x="138" y="80"/>
                    <a:pt x="142" y="72"/>
                    <a:pt x="150" y="72"/>
                  </a:cubicBezTo>
                  <a:cubicBezTo>
                    <a:pt x="154" y="72"/>
                    <a:pt x="161" y="75"/>
                    <a:pt x="164" y="80"/>
                  </a:cubicBezTo>
                  <a:cubicBezTo>
                    <a:pt x="168" y="83"/>
                    <a:pt x="176" y="83"/>
                    <a:pt x="180" y="83"/>
                  </a:cubicBezTo>
                  <a:lnTo>
                    <a:pt x="183" y="83"/>
                  </a:lnTo>
                  <a:cubicBezTo>
                    <a:pt x="183" y="75"/>
                    <a:pt x="180" y="64"/>
                    <a:pt x="172" y="57"/>
                  </a:cubicBezTo>
                  <a:cubicBezTo>
                    <a:pt x="168" y="49"/>
                    <a:pt x="161" y="38"/>
                    <a:pt x="172" y="35"/>
                  </a:cubicBezTo>
                  <a:cubicBezTo>
                    <a:pt x="176" y="30"/>
                    <a:pt x="176" y="30"/>
                    <a:pt x="180" y="30"/>
                  </a:cubicBezTo>
                  <a:cubicBezTo>
                    <a:pt x="187" y="30"/>
                    <a:pt x="195" y="35"/>
                    <a:pt x="198" y="38"/>
                  </a:cubicBezTo>
                  <a:cubicBezTo>
                    <a:pt x="202" y="35"/>
                    <a:pt x="206" y="30"/>
                    <a:pt x="209" y="27"/>
                  </a:cubicBezTo>
                  <a:cubicBezTo>
                    <a:pt x="195" y="16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4" name="Google Shape;20784;p14"/>
            <p:cNvSpPr/>
            <p:nvPr/>
          </p:nvSpPr>
          <p:spPr>
            <a:xfrm>
              <a:off x="-5176096" y="167554"/>
              <a:ext cx="6303" cy="9550"/>
            </a:xfrm>
            <a:custGeom>
              <a:avLst/>
              <a:gdLst/>
              <a:ahLst/>
              <a:cxnLst/>
              <a:rect l="l" t="t" r="r" b="b"/>
              <a:pathLst>
                <a:path w="132" h="200" extrusionOk="0">
                  <a:moveTo>
                    <a:pt x="86" y="1"/>
                  </a:moveTo>
                  <a:cubicBezTo>
                    <a:pt x="79" y="20"/>
                    <a:pt x="64" y="20"/>
                    <a:pt x="49" y="27"/>
                  </a:cubicBezTo>
                  <a:cubicBezTo>
                    <a:pt x="45" y="31"/>
                    <a:pt x="41" y="34"/>
                    <a:pt x="38" y="42"/>
                  </a:cubicBezTo>
                  <a:cubicBezTo>
                    <a:pt x="41" y="60"/>
                    <a:pt x="64" y="65"/>
                    <a:pt x="79" y="79"/>
                  </a:cubicBezTo>
                  <a:cubicBezTo>
                    <a:pt x="67" y="87"/>
                    <a:pt x="60" y="91"/>
                    <a:pt x="53" y="91"/>
                  </a:cubicBezTo>
                  <a:cubicBezTo>
                    <a:pt x="49" y="91"/>
                    <a:pt x="41" y="91"/>
                    <a:pt x="38" y="87"/>
                  </a:cubicBezTo>
                  <a:lnTo>
                    <a:pt x="19" y="87"/>
                  </a:lnTo>
                  <a:cubicBezTo>
                    <a:pt x="15" y="94"/>
                    <a:pt x="8" y="101"/>
                    <a:pt x="0" y="110"/>
                  </a:cubicBezTo>
                  <a:cubicBezTo>
                    <a:pt x="12" y="124"/>
                    <a:pt x="8" y="143"/>
                    <a:pt x="8" y="158"/>
                  </a:cubicBezTo>
                  <a:cubicBezTo>
                    <a:pt x="12" y="184"/>
                    <a:pt x="19" y="199"/>
                    <a:pt x="34" y="199"/>
                  </a:cubicBezTo>
                  <a:cubicBezTo>
                    <a:pt x="45" y="199"/>
                    <a:pt x="53" y="195"/>
                    <a:pt x="67" y="188"/>
                  </a:cubicBezTo>
                  <a:cubicBezTo>
                    <a:pt x="117" y="154"/>
                    <a:pt x="131" y="113"/>
                    <a:pt x="109" y="53"/>
                  </a:cubicBezTo>
                  <a:cubicBezTo>
                    <a:pt x="101" y="42"/>
                    <a:pt x="117" y="38"/>
                    <a:pt x="124" y="31"/>
                  </a:cubicBezTo>
                  <a:cubicBezTo>
                    <a:pt x="124" y="31"/>
                    <a:pt x="124" y="27"/>
                    <a:pt x="120" y="27"/>
                  </a:cubicBezTo>
                  <a:cubicBezTo>
                    <a:pt x="109" y="20"/>
                    <a:pt x="98" y="8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5" name="Google Shape;20785;p14"/>
            <p:cNvSpPr/>
            <p:nvPr/>
          </p:nvSpPr>
          <p:spPr>
            <a:xfrm>
              <a:off x="-5053808" y="-59115"/>
              <a:ext cx="7544" cy="7545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34" y="0"/>
                  </a:moveTo>
                  <a:lnTo>
                    <a:pt x="34" y="0"/>
                  </a:lnTo>
                  <a:cubicBezTo>
                    <a:pt x="0" y="64"/>
                    <a:pt x="4" y="94"/>
                    <a:pt x="56" y="154"/>
                  </a:cubicBezTo>
                  <a:lnTo>
                    <a:pt x="86" y="154"/>
                  </a:lnTo>
                  <a:cubicBezTo>
                    <a:pt x="94" y="157"/>
                    <a:pt x="97" y="157"/>
                    <a:pt x="105" y="157"/>
                  </a:cubicBezTo>
                  <a:cubicBezTo>
                    <a:pt x="120" y="157"/>
                    <a:pt x="131" y="154"/>
                    <a:pt x="142" y="142"/>
                  </a:cubicBezTo>
                  <a:cubicBezTo>
                    <a:pt x="146" y="128"/>
                    <a:pt x="153" y="112"/>
                    <a:pt x="157" y="97"/>
                  </a:cubicBezTo>
                  <a:cubicBezTo>
                    <a:pt x="153" y="83"/>
                    <a:pt x="108" y="94"/>
                    <a:pt x="135" y="57"/>
                  </a:cubicBezTo>
                  <a:cubicBezTo>
                    <a:pt x="113" y="52"/>
                    <a:pt x="90" y="49"/>
                    <a:pt x="75" y="30"/>
                  </a:cubicBezTo>
                  <a:cubicBezTo>
                    <a:pt x="63" y="23"/>
                    <a:pt x="49" y="12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6" name="Google Shape;20786;p14"/>
            <p:cNvSpPr/>
            <p:nvPr/>
          </p:nvSpPr>
          <p:spPr>
            <a:xfrm>
              <a:off x="-5125576" y="208954"/>
              <a:ext cx="10218" cy="8118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7" y="1"/>
                  </a:moveTo>
                  <a:cubicBezTo>
                    <a:pt x="120" y="1"/>
                    <a:pt x="116" y="5"/>
                    <a:pt x="108" y="12"/>
                  </a:cubicBezTo>
                  <a:cubicBezTo>
                    <a:pt x="75" y="35"/>
                    <a:pt x="135" y="45"/>
                    <a:pt x="124" y="76"/>
                  </a:cubicBezTo>
                  <a:cubicBezTo>
                    <a:pt x="82" y="90"/>
                    <a:pt x="27" y="76"/>
                    <a:pt x="1" y="132"/>
                  </a:cubicBezTo>
                  <a:cubicBezTo>
                    <a:pt x="27" y="132"/>
                    <a:pt x="41" y="143"/>
                    <a:pt x="49" y="169"/>
                  </a:cubicBezTo>
                  <a:lnTo>
                    <a:pt x="56" y="169"/>
                  </a:lnTo>
                  <a:cubicBezTo>
                    <a:pt x="72" y="169"/>
                    <a:pt x="79" y="154"/>
                    <a:pt x="90" y="143"/>
                  </a:cubicBezTo>
                  <a:cubicBezTo>
                    <a:pt x="98" y="132"/>
                    <a:pt x="105" y="128"/>
                    <a:pt x="113" y="128"/>
                  </a:cubicBezTo>
                  <a:cubicBezTo>
                    <a:pt x="124" y="128"/>
                    <a:pt x="135" y="140"/>
                    <a:pt x="146" y="147"/>
                  </a:cubicBezTo>
                  <a:cubicBezTo>
                    <a:pt x="161" y="132"/>
                    <a:pt x="150" y="117"/>
                    <a:pt x="139" y="98"/>
                  </a:cubicBezTo>
                  <a:cubicBezTo>
                    <a:pt x="146" y="98"/>
                    <a:pt x="150" y="95"/>
                    <a:pt x="158" y="95"/>
                  </a:cubicBezTo>
                  <a:cubicBezTo>
                    <a:pt x="161" y="95"/>
                    <a:pt x="168" y="95"/>
                    <a:pt x="172" y="98"/>
                  </a:cubicBezTo>
                  <a:lnTo>
                    <a:pt x="191" y="98"/>
                  </a:lnTo>
                  <a:cubicBezTo>
                    <a:pt x="198" y="98"/>
                    <a:pt x="206" y="98"/>
                    <a:pt x="213" y="87"/>
                  </a:cubicBezTo>
                  <a:cubicBezTo>
                    <a:pt x="210" y="83"/>
                    <a:pt x="206" y="80"/>
                    <a:pt x="203" y="76"/>
                  </a:cubicBezTo>
                  <a:cubicBezTo>
                    <a:pt x="195" y="61"/>
                    <a:pt x="191" y="45"/>
                    <a:pt x="180" y="35"/>
                  </a:cubicBezTo>
                  <a:cubicBezTo>
                    <a:pt x="165" y="23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7" name="Google Shape;20787;p14"/>
            <p:cNvSpPr/>
            <p:nvPr/>
          </p:nvSpPr>
          <p:spPr>
            <a:xfrm>
              <a:off x="-5167549" y="8356"/>
              <a:ext cx="11842" cy="4871"/>
            </a:xfrm>
            <a:custGeom>
              <a:avLst/>
              <a:gdLst/>
              <a:ahLst/>
              <a:cxnLst/>
              <a:rect l="l" t="t" r="r" b="b"/>
              <a:pathLst>
                <a:path w="248" h="102" extrusionOk="0">
                  <a:moveTo>
                    <a:pt x="83" y="0"/>
                  </a:moveTo>
                  <a:cubicBezTo>
                    <a:pt x="45" y="0"/>
                    <a:pt x="19" y="23"/>
                    <a:pt x="1" y="68"/>
                  </a:cubicBezTo>
                  <a:cubicBezTo>
                    <a:pt x="12" y="83"/>
                    <a:pt x="27" y="86"/>
                    <a:pt x="42" y="86"/>
                  </a:cubicBezTo>
                  <a:lnTo>
                    <a:pt x="72" y="86"/>
                  </a:lnTo>
                  <a:cubicBezTo>
                    <a:pt x="87" y="86"/>
                    <a:pt x="98" y="86"/>
                    <a:pt x="109" y="97"/>
                  </a:cubicBezTo>
                  <a:lnTo>
                    <a:pt x="188" y="97"/>
                  </a:lnTo>
                  <a:lnTo>
                    <a:pt x="192" y="102"/>
                  </a:lnTo>
                  <a:cubicBezTo>
                    <a:pt x="199" y="102"/>
                    <a:pt x="199" y="97"/>
                    <a:pt x="202" y="94"/>
                  </a:cubicBezTo>
                  <a:cubicBezTo>
                    <a:pt x="207" y="86"/>
                    <a:pt x="207" y="83"/>
                    <a:pt x="214" y="83"/>
                  </a:cubicBezTo>
                  <a:cubicBezTo>
                    <a:pt x="214" y="83"/>
                    <a:pt x="218" y="83"/>
                    <a:pt x="218" y="86"/>
                  </a:cubicBezTo>
                  <a:cubicBezTo>
                    <a:pt x="247" y="57"/>
                    <a:pt x="188" y="57"/>
                    <a:pt x="202" y="30"/>
                  </a:cubicBezTo>
                  <a:cubicBezTo>
                    <a:pt x="192" y="23"/>
                    <a:pt x="180" y="12"/>
                    <a:pt x="166" y="12"/>
                  </a:cubicBezTo>
                  <a:lnTo>
                    <a:pt x="154" y="12"/>
                  </a:lnTo>
                  <a:cubicBezTo>
                    <a:pt x="162" y="23"/>
                    <a:pt x="184" y="34"/>
                    <a:pt x="154" y="41"/>
                  </a:cubicBezTo>
                  <a:cubicBezTo>
                    <a:pt x="147" y="45"/>
                    <a:pt x="135" y="52"/>
                    <a:pt x="124" y="52"/>
                  </a:cubicBezTo>
                  <a:cubicBezTo>
                    <a:pt x="121" y="52"/>
                    <a:pt x="117" y="52"/>
                    <a:pt x="113" y="45"/>
                  </a:cubicBezTo>
                  <a:cubicBezTo>
                    <a:pt x="102" y="26"/>
                    <a:pt x="128" y="23"/>
                    <a:pt x="135" y="15"/>
                  </a:cubicBezTo>
                  <a:cubicBezTo>
                    <a:pt x="117" y="4"/>
                    <a:pt x="98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8" name="Google Shape;20788;p14"/>
            <p:cNvSpPr/>
            <p:nvPr/>
          </p:nvSpPr>
          <p:spPr>
            <a:xfrm>
              <a:off x="-5144485" y="250926"/>
              <a:ext cx="10744" cy="12033"/>
            </a:xfrm>
            <a:custGeom>
              <a:avLst/>
              <a:gdLst/>
              <a:ahLst/>
              <a:cxnLst/>
              <a:rect l="l" t="t" r="r" b="b"/>
              <a:pathLst>
                <a:path w="225" h="252" extrusionOk="0">
                  <a:moveTo>
                    <a:pt x="154" y="1"/>
                  </a:moveTo>
                  <a:cubicBezTo>
                    <a:pt x="138" y="8"/>
                    <a:pt x="128" y="12"/>
                    <a:pt x="112" y="12"/>
                  </a:cubicBezTo>
                  <a:cubicBezTo>
                    <a:pt x="101" y="12"/>
                    <a:pt x="90" y="8"/>
                    <a:pt x="75" y="8"/>
                  </a:cubicBezTo>
                  <a:cubicBezTo>
                    <a:pt x="64" y="4"/>
                    <a:pt x="52" y="4"/>
                    <a:pt x="41" y="4"/>
                  </a:cubicBezTo>
                  <a:cubicBezTo>
                    <a:pt x="30" y="4"/>
                    <a:pt x="19" y="4"/>
                    <a:pt x="7" y="12"/>
                  </a:cubicBezTo>
                  <a:cubicBezTo>
                    <a:pt x="0" y="30"/>
                    <a:pt x="4" y="34"/>
                    <a:pt x="11" y="34"/>
                  </a:cubicBezTo>
                  <a:lnTo>
                    <a:pt x="38" y="34"/>
                  </a:lnTo>
                  <a:cubicBezTo>
                    <a:pt x="71" y="34"/>
                    <a:pt x="109" y="53"/>
                    <a:pt x="90" y="79"/>
                  </a:cubicBezTo>
                  <a:cubicBezTo>
                    <a:pt x="67" y="113"/>
                    <a:pt x="97" y="127"/>
                    <a:pt x="90" y="146"/>
                  </a:cubicBezTo>
                  <a:cubicBezTo>
                    <a:pt x="101" y="169"/>
                    <a:pt x="109" y="187"/>
                    <a:pt x="120" y="210"/>
                  </a:cubicBezTo>
                  <a:cubicBezTo>
                    <a:pt x="135" y="217"/>
                    <a:pt x="138" y="236"/>
                    <a:pt x="142" y="251"/>
                  </a:cubicBezTo>
                  <a:lnTo>
                    <a:pt x="154" y="251"/>
                  </a:lnTo>
                  <a:cubicBezTo>
                    <a:pt x="157" y="239"/>
                    <a:pt x="157" y="225"/>
                    <a:pt x="161" y="221"/>
                  </a:cubicBezTo>
                  <a:cubicBezTo>
                    <a:pt x="224" y="187"/>
                    <a:pt x="209" y="180"/>
                    <a:pt x="150" y="169"/>
                  </a:cubicBezTo>
                  <a:cubicBezTo>
                    <a:pt x="120" y="165"/>
                    <a:pt x="101" y="113"/>
                    <a:pt x="128" y="91"/>
                  </a:cubicBezTo>
                  <a:cubicBezTo>
                    <a:pt x="157" y="64"/>
                    <a:pt x="138" y="30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9" name="Google Shape;20789;p14"/>
            <p:cNvSpPr/>
            <p:nvPr/>
          </p:nvSpPr>
          <p:spPr>
            <a:xfrm>
              <a:off x="-5026161" y="112069"/>
              <a:ext cx="7163" cy="10935"/>
            </a:xfrm>
            <a:custGeom>
              <a:avLst/>
              <a:gdLst/>
              <a:ahLst/>
              <a:cxnLst/>
              <a:rect l="l" t="t" r="r" b="b"/>
              <a:pathLst>
                <a:path w="150" h="229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15"/>
                    <a:pt x="0" y="30"/>
                    <a:pt x="12" y="45"/>
                  </a:cubicBezTo>
                  <a:cubicBezTo>
                    <a:pt x="31" y="56"/>
                    <a:pt x="45" y="71"/>
                    <a:pt x="27" y="97"/>
                  </a:cubicBezTo>
                  <a:cubicBezTo>
                    <a:pt x="60" y="135"/>
                    <a:pt x="57" y="176"/>
                    <a:pt x="53" y="221"/>
                  </a:cubicBezTo>
                  <a:cubicBezTo>
                    <a:pt x="60" y="228"/>
                    <a:pt x="72" y="228"/>
                    <a:pt x="79" y="228"/>
                  </a:cubicBezTo>
                  <a:cubicBezTo>
                    <a:pt x="98" y="228"/>
                    <a:pt x="112" y="221"/>
                    <a:pt x="128" y="217"/>
                  </a:cubicBezTo>
                  <a:cubicBezTo>
                    <a:pt x="150" y="180"/>
                    <a:pt x="135" y="146"/>
                    <a:pt x="117" y="109"/>
                  </a:cubicBezTo>
                  <a:cubicBezTo>
                    <a:pt x="83" y="109"/>
                    <a:pt x="90" y="75"/>
                    <a:pt x="79" y="60"/>
                  </a:cubicBezTo>
                  <a:cubicBezTo>
                    <a:pt x="53" y="38"/>
                    <a:pt x="31" y="19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0" name="Google Shape;20790;p14"/>
            <p:cNvSpPr/>
            <p:nvPr/>
          </p:nvSpPr>
          <p:spPr>
            <a:xfrm>
              <a:off x="-5131306" y="33520"/>
              <a:ext cx="10266" cy="8261"/>
            </a:xfrm>
            <a:custGeom>
              <a:avLst/>
              <a:gdLst/>
              <a:ahLst/>
              <a:cxnLst/>
              <a:rect l="l" t="t" r="r" b="b"/>
              <a:pathLst>
                <a:path w="215" h="173" extrusionOk="0">
                  <a:moveTo>
                    <a:pt x="87" y="1"/>
                  </a:moveTo>
                  <a:cubicBezTo>
                    <a:pt x="57" y="46"/>
                    <a:pt x="53" y="108"/>
                    <a:pt x="1" y="146"/>
                  </a:cubicBezTo>
                  <a:lnTo>
                    <a:pt x="9" y="146"/>
                  </a:lnTo>
                  <a:cubicBezTo>
                    <a:pt x="16" y="146"/>
                    <a:pt x="27" y="146"/>
                    <a:pt x="35" y="143"/>
                  </a:cubicBezTo>
                  <a:lnTo>
                    <a:pt x="64" y="143"/>
                  </a:lnTo>
                  <a:cubicBezTo>
                    <a:pt x="83" y="143"/>
                    <a:pt x="98" y="146"/>
                    <a:pt x="109" y="172"/>
                  </a:cubicBezTo>
                  <a:lnTo>
                    <a:pt x="116" y="172"/>
                  </a:lnTo>
                  <a:cubicBezTo>
                    <a:pt x="121" y="172"/>
                    <a:pt x="128" y="165"/>
                    <a:pt x="135" y="161"/>
                  </a:cubicBezTo>
                  <a:cubicBezTo>
                    <a:pt x="176" y="143"/>
                    <a:pt x="184" y="94"/>
                    <a:pt x="214" y="64"/>
                  </a:cubicBezTo>
                  <a:lnTo>
                    <a:pt x="184" y="64"/>
                  </a:lnTo>
                  <a:cubicBezTo>
                    <a:pt x="154" y="79"/>
                    <a:pt x="139" y="90"/>
                    <a:pt x="128" y="90"/>
                  </a:cubicBezTo>
                  <a:cubicBezTo>
                    <a:pt x="109" y="90"/>
                    <a:pt x="105" y="68"/>
                    <a:pt x="98" y="19"/>
                  </a:cubicBezTo>
                  <a:cubicBezTo>
                    <a:pt x="94" y="12"/>
                    <a:pt x="90" y="8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1" name="Google Shape;20791;p14"/>
            <p:cNvSpPr/>
            <p:nvPr/>
          </p:nvSpPr>
          <p:spPr>
            <a:xfrm>
              <a:off x="-5029742" y="-108918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20" y="1"/>
                  </a:moveTo>
                  <a:cubicBezTo>
                    <a:pt x="106" y="1"/>
                    <a:pt x="83" y="4"/>
                    <a:pt x="57" y="8"/>
                  </a:cubicBezTo>
                  <a:cubicBezTo>
                    <a:pt x="75" y="23"/>
                    <a:pt x="80" y="41"/>
                    <a:pt x="75" y="60"/>
                  </a:cubicBezTo>
                  <a:cubicBezTo>
                    <a:pt x="72" y="72"/>
                    <a:pt x="64" y="72"/>
                    <a:pt x="61" y="72"/>
                  </a:cubicBezTo>
                  <a:cubicBezTo>
                    <a:pt x="57" y="72"/>
                    <a:pt x="49" y="72"/>
                    <a:pt x="45" y="68"/>
                  </a:cubicBezTo>
                  <a:cubicBezTo>
                    <a:pt x="38" y="68"/>
                    <a:pt x="35" y="64"/>
                    <a:pt x="30" y="64"/>
                  </a:cubicBezTo>
                  <a:lnTo>
                    <a:pt x="27" y="64"/>
                  </a:lnTo>
                  <a:cubicBezTo>
                    <a:pt x="1" y="116"/>
                    <a:pt x="49" y="94"/>
                    <a:pt x="64" y="105"/>
                  </a:cubicBezTo>
                  <a:cubicBezTo>
                    <a:pt x="87" y="120"/>
                    <a:pt x="102" y="127"/>
                    <a:pt x="113" y="127"/>
                  </a:cubicBezTo>
                  <a:cubicBezTo>
                    <a:pt x="128" y="127"/>
                    <a:pt x="139" y="116"/>
                    <a:pt x="150" y="86"/>
                  </a:cubicBezTo>
                  <a:cubicBezTo>
                    <a:pt x="158" y="75"/>
                    <a:pt x="165" y="68"/>
                    <a:pt x="176" y="68"/>
                  </a:cubicBezTo>
                  <a:cubicBezTo>
                    <a:pt x="180" y="68"/>
                    <a:pt x="184" y="68"/>
                    <a:pt x="187" y="72"/>
                  </a:cubicBezTo>
                  <a:cubicBezTo>
                    <a:pt x="176" y="19"/>
                    <a:pt x="165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2" name="Google Shape;20792;p14"/>
            <p:cNvSpPr/>
            <p:nvPr/>
          </p:nvSpPr>
          <p:spPr>
            <a:xfrm>
              <a:off x="-5021338" y="-46795"/>
              <a:ext cx="6494" cy="8213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64" y="1"/>
                  </a:moveTo>
                  <a:cubicBezTo>
                    <a:pt x="56" y="1"/>
                    <a:pt x="45" y="1"/>
                    <a:pt x="38" y="4"/>
                  </a:cubicBezTo>
                  <a:cubicBezTo>
                    <a:pt x="27" y="8"/>
                    <a:pt x="16" y="8"/>
                    <a:pt x="8" y="11"/>
                  </a:cubicBezTo>
                  <a:cubicBezTo>
                    <a:pt x="4" y="15"/>
                    <a:pt x="4" y="19"/>
                    <a:pt x="0" y="23"/>
                  </a:cubicBezTo>
                  <a:cubicBezTo>
                    <a:pt x="34" y="34"/>
                    <a:pt x="53" y="49"/>
                    <a:pt x="27" y="82"/>
                  </a:cubicBezTo>
                  <a:cubicBezTo>
                    <a:pt x="19" y="94"/>
                    <a:pt x="23" y="108"/>
                    <a:pt x="19" y="120"/>
                  </a:cubicBezTo>
                  <a:cubicBezTo>
                    <a:pt x="23" y="131"/>
                    <a:pt x="30" y="139"/>
                    <a:pt x="34" y="150"/>
                  </a:cubicBezTo>
                  <a:cubicBezTo>
                    <a:pt x="42" y="158"/>
                    <a:pt x="53" y="165"/>
                    <a:pt x="61" y="168"/>
                  </a:cubicBezTo>
                  <a:cubicBezTo>
                    <a:pt x="64" y="168"/>
                    <a:pt x="64" y="172"/>
                    <a:pt x="68" y="172"/>
                  </a:cubicBezTo>
                  <a:cubicBezTo>
                    <a:pt x="79" y="172"/>
                    <a:pt x="87" y="165"/>
                    <a:pt x="90" y="158"/>
                  </a:cubicBezTo>
                  <a:cubicBezTo>
                    <a:pt x="105" y="131"/>
                    <a:pt x="135" y="120"/>
                    <a:pt x="128" y="86"/>
                  </a:cubicBezTo>
                  <a:cubicBezTo>
                    <a:pt x="116" y="71"/>
                    <a:pt x="101" y="56"/>
                    <a:pt x="97" y="41"/>
                  </a:cubicBezTo>
                  <a:cubicBezTo>
                    <a:pt x="97" y="11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3" name="Google Shape;20793;p14"/>
            <p:cNvSpPr/>
            <p:nvPr/>
          </p:nvSpPr>
          <p:spPr>
            <a:xfrm>
              <a:off x="-5200544" y="-73058"/>
              <a:ext cx="12701" cy="4345"/>
            </a:xfrm>
            <a:custGeom>
              <a:avLst/>
              <a:gdLst/>
              <a:ahLst/>
              <a:cxnLst/>
              <a:rect l="l" t="t" r="r" b="b"/>
              <a:pathLst>
                <a:path w="266" h="91" extrusionOk="0">
                  <a:moveTo>
                    <a:pt x="124" y="1"/>
                  </a:moveTo>
                  <a:cubicBezTo>
                    <a:pt x="79" y="12"/>
                    <a:pt x="34" y="23"/>
                    <a:pt x="1" y="61"/>
                  </a:cubicBezTo>
                  <a:cubicBezTo>
                    <a:pt x="19" y="57"/>
                    <a:pt x="41" y="57"/>
                    <a:pt x="60" y="57"/>
                  </a:cubicBezTo>
                  <a:cubicBezTo>
                    <a:pt x="86" y="57"/>
                    <a:pt x="113" y="61"/>
                    <a:pt x="135" y="87"/>
                  </a:cubicBezTo>
                  <a:cubicBezTo>
                    <a:pt x="158" y="87"/>
                    <a:pt x="184" y="87"/>
                    <a:pt x="210" y="90"/>
                  </a:cubicBezTo>
                  <a:cubicBezTo>
                    <a:pt x="213" y="87"/>
                    <a:pt x="217" y="83"/>
                    <a:pt x="225" y="83"/>
                  </a:cubicBezTo>
                  <a:cubicBezTo>
                    <a:pt x="229" y="83"/>
                    <a:pt x="229" y="87"/>
                    <a:pt x="232" y="87"/>
                  </a:cubicBezTo>
                  <a:cubicBezTo>
                    <a:pt x="243" y="83"/>
                    <a:pt x="255" y="75"/>
                    <a:pt x="265" y="72"/>
                  </a:cubicBezTo>
                  <a:cubicBezTo>
                    <a:pt x="258" y="35"/>
                    <a:pt x="225" y="23"/>
                    <a:pt x="198" y="4"/>
                  </a:cubicBezTo>
                  <a:cubicBezTo>
                    <a:pt x="187" y="16"/>
                    <a:pt x="180" y="19"/>
                    <a:pt x="168" y="19"/>
                  </a:cubicBezTo>
                  <a:cubicBezTo>
                    <a:pt x="153" y="19"/>
                    <a:pt x="139" y="12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4" name="Google Shape;20794;p14"/>
            <p:cNvSpPr/>
            <p:nvPr/>
          </p:nvSpPr>
          <p:spPr>
            <a:xfrm>
              <a:off x="-5153797" y="237508"/>
              <a:ext cx="9359" cy="8643"/>
            </a:xfrm>
            <a:custGeom>
              <a:avLst/>
              <a:gdLst/>
              <a:ahLst/>
              <a:cxnLst/>
              <a:rect l="l" t="t" r="r" b="b"/>
              <a:pathLst>
                <a:path w="196" h="181" extrusionOk="0">
                  <a:moveTo>
                    <a:pt x="161" y="1"/>
                  </a:moveTo>
                  <a:cubicBezTo>
                    <a:pt x="154" y="1"/>
                    <a:pt x="143" y="5"/>
                    <a:pt x="131" y="13"/>
                  </a:cubicBezTo>
                  <a:cubicBezTo>
                    <a:pt x="94" y="27"/>
                    <a:pt x="76" y="75"/>
                    <a:pt x="31" y="80"/>
                  </a:cubicBezTo>
                  <a:cubicBezTo>
                    <a:pt x="23" y="80"/>
                    <a:pt x="1" y="113"/>
                    <a:pt x="19" y="136"/>
                  </a:cubicBezTo>
                  <a:cubicBezTo>
                    <a:pt x="31" y="151"/>
                    <a:pt x="27" y="162"/>
                    <a:pt x="19" y="173"/>
                  </a:cubicBezTo>
                  <a:cubicBezTo>
                    <a:pt x="23" y="173"/>
                    <a:pt x="27" y="177"/>
                    <a:pt x="31" y="180"/>
                  </a:cubicBezTo>
                  <a:cubicBezTo>
                    <a:pt x="42" y="136"/>
                    <a:pt x="83" y="102"/>
                    <a:pt x="98" y="61"/>
                  </a:cubicBezTo>
                  <a:cubicBezTo>
                    <a:pt x="102" y="49"/>
                    <a:pt x="109" y="49"/>
                    <a:pt x="113" y="49"/>
                  </a:cubicBezTo>
                  <a:lnTo>
                    <a:pt x="124" y="49"/>
                  </a:lnTo>
                  <a:cubicBezTo>
                    <a:pt x="135" y="53"/>
                    <a:pt x="135" y="61"/>
                    <a:pt x="128" y="72"/>
                  </a:cubicBezTo>
                  <a:cubicBezTo>
                    <a:pt x="109" y="98"/>
                    <a:pt x="128" y="91"/>
                    <a:pt x="147" y="94"/>
                  </a:cubicBezTo>
                  <a:cubicBezTo>
                    <a:pt x="176" y="94"/>
                    <a:pt x="176" y="110"/>
                    <a:pt x="150" y="120"/>
                  </a:cubicBezTo>
                  <a:cubicBezTo>
                    <a:pt x="139" y="128"/>
                    <a:pt x="131" y="136"/>
                    <a:pt x="131" y="151"/>
                  </a:cubicBezTo>
                  <a:cubicBezTo>
                    <a:pt x="150" y="136"/>
                    <a:pt x="184" y="151"/>
                    <a:pt x="188" y="120"/>
                  </a:cubicBezTo>
                  <a:cubicBezTo>
                    <a:pt x="195" y="87"/>
                    <a:pt x="195" y="53"/>
                    <a:pt x="188" y="23"/>
                  </a:cubicBezTo>
                  <a:cubicBezTo>
                    <a:pt x="184" y="8"/>
                    <a:pt x="173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5" name="Google Shape;20795;p14"/>
            <p:cNvSpPr/>
            <p:nvPr/>
          </p:nvSpPr>
          <p:spPr>
            <a:xfrm>
              <a:off x="-5169697" y="274849"/>
              <a:ext cx="12224" cy="9836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214" y="0"/>
                  </a:moveTo>
                  <a:cubicBezTo>
                    <a:pt x="207" y="0"/>
                    <a:pt x="199" y="4"/>
                    <a:pt x="188" y="8"/>
                  </a:cubicBezTo>
                  <a:cubicBezTo>
                    <a:pt x="185" y="19"/>
                    <a:pt x="177" y="30"/>
                    <a:pt x="173" y="42"/>
                  </a:cubicBezTo>
                  <a:cubicBezTo>
                    <a:pt x="158" y="75"/>
                    <a:pt x="109" y="38"/>
                    <a:pt x="98" y="87"/>
                  </a:cubicBezTo>
                  <a:cubicBezTo>
                    <a:pt x="90" y="113"/>
                    <a:pt x="46" y="120"/>
                    <a:pt x="16" y="123"/>
                  </a:cubicBezTo>
                  <a:cubicBezTo>
                    <a:pt x="1" y="128"/>
                    <a:pt x="1" y="142"/>
                    <a:pt x="5" y="146"/>
                  </a:cubicBezTo>
                  <a:cubicBezTo>
                    <a:pt x="38" y="161"/>
                    <a:pt x="57" y="206"/>
                    <a:pt x="98" y="206"/>
                  </a:cubicBezTo>
                  <a:cubicBezTo>
                    <a:pt x="106" y="206"/>
                    <a:pt x="109" y="206"/>
                    <a:pt x="113" y="202"/>
                  </a:cubicBezTo>
                  <a:cubicBezTo>
                    <a:pt x="113" y="191"/>
                    <a:pt x="72" y="191"/>
                    <a:pt x="106" y="173"/>
                  </a:cubicBezTo>
                  <a:cubicBezTo>
                    <a:pt x="117" y="165"/>
                    <a:pt x="124" y="157"/>
                    <a:pt x="121" y="146"/>
                  </a:cubicBezTo>
                  <a:cubicBezTo>
                    <a:pt x="106" y="94"/>
                    <a:pt x="128" y="83"/>
                    <a:pt x="158" y="83"/>
                  </a:cubicBezTo>
                  <a:cubicBezTo>
                    <a:pt x="166" y="83"/>
                    <a:pt x="177" y="87"/>
                    <a:pt x="188" y="87"/>
                  </a:cubicBezTo>
                  <a:cubicBezTo>
                    <a:pt x="195" y="49"/>
                    <a:pt x="221" y="30"/>
                    <a:pt x="255" y="23"/>
                  </a:cubicBezTo>
                  <a:cubicBezTo>
                    <a:pt x="244" y="11"/>
                    <a:pt x="229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6" name="Google Shape;20796;p14"/>
            <p:cNvSpPr/>
            <p:nvPr/>
          </p:nvSpPr>
          <p:spPr>
            <a:xfrm>
              <a:off x="-5266248" y="287693"/>
              <a:ext cx="7926" cy="10601"/>
            </a:xfrm>
            <a:custGeom>
              <a:avLst/>
              <a:gdLst/>
              <a:ahLst/>
              <a:cxnLst/>
              <a:rect l="l" t="t" r="r" b="b"/>
              <a:pathLst>
                <a:path w="166" h="222" extrusionOk="0">
                  <a:moveTo>
                    <a:pt x="135" y="1"/>
                  </a:moveTo>
                  <a:cubicBezTo>
                    <a:pt x="124" y="16"/>
                    <a:pt x="116" y="23"/>
                    <a:pt x="102" y="23"/>
                  </a:cubicBezTo>
                  <a:cubicBezTo>
                    <a:pt x="94" y="23"/>
                    <a:pt x="83" y="19"/>
                    <a:pt x="71" y="8"/>
                  </a:cubicBezTo>
                  <a:cubicBezTo>
                    <a:pt x="42" y="16"/>
                    <a:pt x="27" y="34"/>
                    <a:pt x="12" y="56"/>
                  </a:cubicBezTo>
                  <a:cubicBezTo>
                    <a:pt x="27" y="75"/>
                    <a:pt x="45" y="83"/>
                    <a:pt x="68" y="83"/>
                  </a:cubicBezTo>
                  <a:cubicBezTo>
                    <a:pt x="76" y="75"/>
                    <a:pt x="68" y="49"/>
                    <a:pt x="83" y="49"/>
                  </a:cubicBezTo>
                  <a:lnTo>
                    <a:pt x="87" y="49"/>
                  </a:lnTo>
                  <a:cubicBezTo>
                    <a:pt x="113" y="56"/>
                    <a:pt x="116" y="83"/>
                    <a:pt x="116" y="101"/>
                  </a:cubicBezTo>
                  <a:cubicBezTo>
                    <a:pt x="116" y="116"/>
                    <a:pt x="109" y="116"/>
                    <a:pt x="102" y="116"/>
                  </a:cubicBezTo>
                  <a:lnTo>
                    <a:pt x="83" y="116"/>
                  </a:lnTo>
                  <a:cubicBezTo>
                    <a:pt x="71" y="132"/>
                    <a:pt x="57" y="146"/>
                    <a:pt x="38" y="146"/>
                  </a:cubicBezTo>
                  <a:cubicBezTo>
                    <a:pt x="35" y="146"/>
                    <a:pt x="27" y="146"/>
                    <a:pt x="19" y="142"/>
                  </a:cubicBezTo>
                  <a:lnTo>
                    <a:pt x="12" y="142"/>
                  </a:lnTo>
                  <a:cubicBezTo>
                    <a:pt x="9" y="142"/>
                    <a:pt x="4" y="142"/>
                    <a:pt x="0" y="150"/>
                  </a:cubicBezTo>
                  <a:cubicBezTo>
                    <a:pt x="23" y="168"/>
                    <a:pt x="23" y="195"/>
                    <a:pt x="19" y="221"/>
                  </a:cubicBezTo>
                  <a:lnTo>
                    <a:pt x="23" y="221"/>
                  </a:lnTo>
                  <a:cubicBezTo>
                    <a:pt x="38" y="221"/>
                    <a:pt x="45" y="210"/>
                    <a:pt x="53" y="199"/>
                  </a:cubicBezTo>
                  <a:cubicBezTo>
                    <a:pt x="61" y="191"/>
                    <a:pt x="71" y="180"/>
                    <a:pt x="83" y="180"/>
                  </a:cubicBezTo>
                  <a:lnTo>
                    <a:pt x="94" y="180"/>
                  </a:lnTo>
                  <a:cubicBezTo>
                    <a:pt x="90" y="154"/>
                    <a:pt x="102" y="146"/>
                    <a:pt x="113" y="146"/>
                  </a:cubicBezTo>
                  <a:cubicBezTo>
                    <a:pt x="121" y="146"/>
                    <a:pt x="124" y="150"/>
                    <a:pt x="131" y="150"/>
                  </a:cubicBezTo>
                  <a:lnTo>
                    <a:pt x="150" y="150"/>
                  </a:lnTo>
                  <a:cubicBezTo>
                    <a:pt x="166" y="113"/>
                    <a:pt x="109" y="87"/>
                    <a:pt x="143" y="49"/>
                  </a:cubicBezTo>
                  <a:cubicBezTo>
                    <a:pt x="139" y="34"/>
                    <a:pt x="139" y="16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7" name="Google Shape;20797;p14"/>
            <p:cNvSpPr/>
            <p:nvPr/>
          </p:nvSpPr>
          <p:spPr>
            <a:xfrm>
              <a:off x="-4885155" y="-1481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45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16" y="53"/>
                    <a:pt x="45" y="79"/>
                    <a:pt x="12" y="113"/>
                  </a:cubicBezTo>
                  <a:cubicBezTo>
                    <a:pt x="19" y="128"/>
                    <a:pt x="23" y="143"/>
                    <a:pt x="38" y="154"/>
                  </a:cubicBezTo>
                  <a:cubicBezTo>
                    <a:pt x="45" y="154"/>
                    <a:pt x="53" y="154"/>
                    <a:pt x="57" y="151"/>
                  </a:cubicBezTo>
                  <a:cubicBezTo>
                    <a:pt x="68" y="146"/>
                    <a:pt x="79" y="143"/>
                    <a:pt x="90" y="139"/>
                  </a:cubicBezTo>
                  <a:cubicBezTo>
                    <a:pt x="79" y="101"/>
                    <a:pt x="120" y="109"/>
                    <a:pt x="128" y="90"/>
                  </a:cubicBezTo>
                  <a:cubicBezTo>
                    <a:pt x="132" y="83"/>
                    <a:pt x="135" y="79"/>
                    <a:pt x="135" y="72"/>
                  </a:cubicBezTo>
                  <a:cubicBezTo>
                    <a:pt x="79" y="56"/>
                    <a:pt x="116" y="34"/>
                    <a:pt x="132" y="12"/>
                  </a:cubicBezTo>
                  <a:lnTo>
                    <a:pt x="120" y="12"/>
                  </a:lnTo>
                  <a:cubicBezTo>
                    <a:pt x="109" y="12"/>
                    <a:pt x="94" y="12"/>
                    <a:pt x="83" y="8"/>
                  </a:cubicBezTo>
                  <a:cubicBezTo>
                    <a:pt x="71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8" name="Google Shape;20798;p14"/>
            <p:cNvSpPr/>
            <p:nvPr/>
          </p:nvSpPr>
          <p:spPr>
            <a:xfrm>
              <a:off x="-5287497" y="117226"/>
              <a:ext cx="9359" cy="5253"/>
            </a:xfrm>
            <a:custGeom>
              <a:avLst/>
              <a:gdLst/>
              <a:ahLst/>
              <a:cxnLst/>
              <a:rect l="l" t="t" r="r" b="b"/>
              <a:pathLst>
                <a:path w="196" h="110" extrusionOk="0">
                  <a:moveTo>
                    <a:pt x="147" y="1"/>
                  </a:moveTo>
                  <a:cubicBezTo>
                    <a:pt x="131" y="1"/>
                    <a:pt x="117" y="12"/>
                    <a:pt x="102" y="27"/>
                  </a:cubicBezTo>
                  <a:cubicBezTo>
                    <a:pt x="90" y="38"/>
                    <a:pt x="79" y="42"/>
                    <a:pt x="72" y="42"/>
                  </a:cubicBezTo>
                  <a:cubicBezTo>
                    <a:pt x="57" y="42"/>
                    <a:pt x="42" y="34"/>
                    <a:pt x="27" y="20"/>
                  </a:cubicBezTo>
                  <a:cubicBezTo>
                    <a:pt x="5" y="20"/>
                    <a:pt x="16" y="49"/>
                    <a:pt x="1" y="56"/>
                  </a:cubicBezTo>
                  <a:cubicBezTo>
                    <a:pt x="9" y="60"/>
                    <a:pt x="12" y="68"/>
                    <a:pt x="19" y="75"/>
                  </a:cubicBezTo>
                  <a:cubicBezTo>
                    <a:pt x="45" y="101"/>
                    <a:pt x="83" y="101"/>
                    <a:pt x="113" y="109"/>
                  </a:cubicBezTo>
                  <a:cubicBezTo>
                    <a:pt x="128" y="109"/>
                    <a:pt x="143" y="105"/>
                    <a:pt x="158" y="105"/>
                  </a:cubicBezTo>
                  <a:cubicBezTo>
                    <a:pt x="162" y="94"/>
                    <a:pt x="166" y="87"/>
                    <a:pt x="169" y="75"/>
                  </a:cubicBezTo>
                  <a:cubicBezTo>
                    <a:pt x="180" y="53"/>
                    <a:pt x="195" y="27"/>
                    <a:pt x="169" y="8"/>
                  </a:cubicBezTo>
                  <a:cubicBezTo>
                    <a:pt x="162" y="4"/>
                    <a:pt x="154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9" name="Google Shape;20799;p14"/>
            <p:cNvSpPr/>
            <p:nvPr/>
          </p:nvSpPr>
          <p:spPr>
            <a:xfrm>
              <a:off x="-5077015" y="199690"/>
              <a:ext cx="6781" cy="6303"/>
            </a:xfrm>
            <a:custGeom>
              <a:avLst/>
              <a:gdLst/>
              <a:ahLst/>
              <a:cxnLst/>
              <a:rect l="l" t="t" r="r" b="b"/>
              <a:pathLst>
                <a:path w="142" h="132" extrusionOk="0">
                  <a:moveTo>
                    <a:pt x="75" y="1"/>
                  </a:moveTo>
                  <a:cubicBezTo>
                    <a:pt x="64" y="1"/>
                    <a:pt x="49" y="4"/>
                    <a:pt x="45" y="20"/>
                  </a:cubicBezTo>
                  <a:cubicBezTo>
                    <a:pt x="30" y="46"/>
                    <a:pt x="0" y="79"/>
                    <a:pt x="26" y="117"/>
                  </a:cubicBezTo>
                  <a:cubicBezTo>
                    <a:pt x="33" y="127"/>
                    <a:pt x="52" y="132"/>
                    <a:pt x="71" y="132"/>
                  </a:cubicBezTo>
                  <a:cubicBezTo>
                    <a:pt x="97" y="132"/>
                    <a:pt x="123" y="124"/>
                    <a:pt x="135" y="113"/>
                  </a:cubicBezTo>
                  <a:cubicBezTo>
                    <a:pt x="142" y="98"/>
                    <a:pt x="128" y="27"/>
                    <a:pt x="109" y="12"/>
                  </a:cubicBezTo>
                  <a:cubicBezTo>
                    <a:pt x="97" y="4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0" name="Google Shape;20800;p14"/>
            <p:cNvSpPr/>
            <p:nvPr/>
          </p:nvSpPr>
          <p:spPr>
            <a:xfrm>
              <a:off x="-5165209" y="154710"/>
              <a:ext cx="8786" cy="7019"/>
            </a:xfrm>
            <a:custGeom>
              <a:avLst/>
              <a:gdLst/>
              <a:ahLst/>
              <a:cxnLst/>
              <a:rect l="l" t="t" r="r" b="b"/>
              <a:pathLst>
                <a:path w="184" h="147" extrusionOk="0">
                  <a:moveTo>
                    <a:pt x="120" y="1"/>
                  </a:moveTo>
                  <a:cubicBezTo>
                    <a:pt x="91" y="1"/>
                    <a:pt x="75" y="38"/>
                    <a:pt x="49" y="49"/>
                  </a:cubicBezTo>
                  <a:cubicBezTo>
                    <a:pt x="4" y="68"/>
                    <a:pt x="1" y="101"/>
                    <a:pt x="23" y="143"/>
                  </a:cubicBezTo>
                  <a:cubicBezTo>
                    <a:pt x="34" y="124"/>
                    <a:pt x="46" y="117"/>
                    <a:pt x="53" y="117"/>
                  </a:cubicBezTo>
                  <a:cubicBezTo>
                    <a:pt x="68" y="117"/>
                    <a:pt x="83" y="135"/>
                    <a:pt x="98" y="146"/>
                  </a:cubicBezTo>
                  <a:cubicBezTo>
                    <a:pt x="98" y="127"/>
                    <a:pt x="109" y="117"/>
                    <a:pt x="127" y="113"/>
                  </a:cubicBezTo>
                  <a:cubicBezTo>
                    <a:pt x="120" y="105"/>
                    <a:pt x="101" y="91"/>
                    <a:pt x="124" y="87"/>
                  </a:cubicBezTo>
                  <a:cubicBezTo>
                    <a:pt x="184" y="75"/>
                    <a:pt x="165" y="42"/>
                    <a:pt x="146" y="8"/>
                  </a:cubicBezTo>
                  <a:cubicBezTo>
                    <a:pt x="139" y="4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1" name="Google Shape;20801;p14"/>
            <p:cNvSpPr/>
            <p:nvPr/>
          </p:nvSpPr>
          <p:spPr>
            <a:xfrm>
              <a:off x="-5197536" y="-176771"/>
              <a:ext cx="5635" cy="10410"/>
            </a:xfrm>
            <a:custGeom>
              <a:avLst/>
              <a:gdLst/>
              <a:ahLst/>
              <a:cxnLst/>
              <a:rect l="l" t="t" r="r" b="b"/>
              <a:pathLst>
                <a:path w="118" h="218" extrusionOk="0">
                  <a:moveTo>
                    <a:pt x="76" y="1"/>
                  </a:moveTo>
                  <a:cubicBezTo>
                    <a:pt x="27" y="12"/>
                    <a:pt x="31" y="57"/>
                    <a:pt x="19" y="90"/>
                  </a:cubicBezTo>
                  <a:cubicBezTo>
                    <a:pt x="16" y="106"/>
                    <a:pt x="9" y="109"/>
                    <a:pt x="1" y="116"/>
                  </a:cubicBezTo>
                  <a:cubicBezTo>
                    <a:pt x="1" y="180"/>
                    <a:pt x="50" y="199"/>
                    <a:pt x="98" y="218"/>
                  </a:cubicBezTo>
                  <a:cubicBezTo>
                    <a:pt x="98" y="192"/>
                    <a:pt x="53" y="176"/>
                    <a:pt x="79" y="143"/>
                  </a:cubicBezTo>
                  <a:cubicBezTo>
                    <a:pt x="117" y="94"/>
                    <a:pt x="79" y="49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2" name="Google Shape;20802;p14"/>
            <p:cNvSpPr/>
            <p:nvPr/>
          </p:nvSpPr>
          <p:spPr>
            <a:xfrm>
              <a:off x="-5064504" y="64749"/>
              <a:ext cx="6781" cy="11269"/>
            </a:xfrm>
            <a:custGeom>
              <a:avLst/>
              <a:gdLst/>
              <a:ahLst/>
              <a:cxnLst/>
              <a:rect l="l" t="t" r="r" b="b"/>
              <a:pathLst>
                <a:path w="142" h="236" extrusionOk="0">
                  <a:moveTo>
                    <a:pt x="90" y="1"/>
                  </a:moveTo>
                  <a:cubicBezTo>
                    <a:pt x="75" y="23"/>
                    <a:pt x="56" y="42"/>
                    <a:pt x="45" y="68"/>
                  </a:cubicBezTo>
                  <a:cubicBezTo>
                    <a:pt x="41" y="79"/>
                    <a:pt x="41" y="82"/>
                    <a:pt x="37" y="82"/>
                  </a:cubicBezTo>
                  <a:cubicBezTo>
                    <a:pt x="30" y="82"/>
                    <a:pt x="26" y="68"/>
                    <a:pt x="23" y="64"/>
                  </a:cubicBezTo>
                  <a:cubicBezTo>
                    <a:pt x="15" y="72"/>
                    <a:pt x="7" y="82"/>
                    <a:pt x="0" y="90"/>
                  </a:cubicBezTo>
                  <a:cubicBezTo>
                    <a:pt x="23" y="101"/>
                    <a:pt x="23" y="120"/>
                    <a:pt x="18" y="139"/>
                  </a:cubicBezTo>
                  <a:cubicBezTo>
                    <a:pt x="33" y="143"/>
                    <a:pt x="52" y="143"/>
                    <a:pt x="82" y="146"/>
                  </a:cubicBezTo>
                  <a:cubicBezTo>
                    <a:pt x="41" y="169"/>
                    <a:pt x="52" y="199"/>
                    <a:pt x="49" y="229"/>
                  </a:cubicBezTo>
                  <a:cubicBezTo>
                    <a:pt x="52" y="232"/>
                    <a:pt x="56" y="232"/>
                    <a:pt x="59" y="236"/>
                  </a:cubicBezTo>
                  <a:cubicBezTo>
                    <a:pt x="63" y="232"/>
                    <a:pt x="67" y="229"/>
                    <a:pt x="71" y="229"/>
                  </a:cubicBezTo>
                  <a:cubicBezTo>
                    <a:pt x="75" y="229"/>
                    <a:pt x="78" y="232"/>
                    <a:pt x="82" y="232"/>
                  </a:cubicBezTo>
                  <a:cubicBezTo>
                    <a:pt x="85" y="232"/>
                    <a:pt x="90" y="236"/>
                    <a:pt x="93" y="236"/>
                  </a:cubicBezTo>
                  <a:cubicBezTo>
                    <a:pt x="97" y="236"/>
                    <a:pt x="101" y="232"/>
                    <a:pt x="104" y="232"/>
                  </a:cubicBezTo>
                  <a:cubicBezTo>
                    <a:pt x="142" y="177"/>
                    <a:pt x="85" y="120"/>
                    <a:pt x="97" y="64"/>
                  </a:cubicBezTo>
                  <a:cubicBezTo>
                    <a:pt x="78" y="46"/>
                    <a:pt x="97" y="23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3" name="Google Shape;20803;p14"/>
            <p:cNvSpPr/>
            <p:nvPr/>
          </p:nvSpPr>
          <p:spPr>
            <a:xfrm>
              <a:off x="-4990635" y="40301"/>
              <a:ext cx="8070" cy="7354"/>
            </a:xfrm>
            <a:custGeom>
              <a:avLst/>
              <a:gdLst/>
              <a:ahLst/>
              <a:cxnLst/>
              <a:rect l="l" t="t" r="r" b="b"/>
              <a:pathLst>
                <a:path w="169" h="154" extrusionOk="0">
                  <a:moveTo>
                    <a:pt x="56" y="1"/>
                  </a:moveTo>
                  <a:cubicBezTo>
                    <a:pt x="46" y="1"/>
                    <a:pt x="34" y="4"/>
                    <a:pt x="27" y="11"/>
                  </a:cubicBezTo>
                  <a:cubicBezTo>
                    <a:pt x="27" y="19"/>
                    <a:pt x="30" y="30"/>
                    <a:pt x="27" y="34"/>
                  </a:cubicBezTo>
                  <a:cubicBezTo>
                    <a:pt x="1" y="75"/>
                    <a:pt x="19" y="94"/>
                    <a:pt x="60" y="105"/>
                  </a:cubicBezTo>
                  <a:cubicBezTo>
                    <a:pt x="68" y="105"/>
                    <a:pt x="72" y="109"/>
                    <a:pt x="79" y="113"/>
                  </a:cubicBezTo>
                  <a:lnTo>
                    <a:pt x="82" y="113"/>
                  </a:lnTo>
                  <a:cubicBezTo>
                    <a:pt x="94" y="113"/>
                    <a:pt x="105" y="116"/>
                    <a:pt x="113" y="123"/>
                  </a:cubicBezTo>
                  <a:cubicBezTo>
                    <a:pt x="124" y="131"/>
                    <a:pt x="124" y="154"/>
                    <a:pt x="135" y="154"/>
                  </a:cubicBezTo>
                  <a:cubicBezTo>
                    <a:pt x="139" y="154"/>
                    <a:pt x="142" y="154"/>
                    <a:pt x="150" y="150"/>
                  </a:cubicBezTo>
                  <a:cubicBezTo>
                    <a:pt x="169" y="131"/>
                    <a:pt x="169" y="116"/>
                    <a:pt x="150" y="90"/>
                  </a:cubicBezTo>
                  <a:cubicBezTo>
                    <a:pt x="131" y="64"/>
                    <a:pt x="101" y="49"/>
                    <a:pt x="86" y="16"/>
                  </a:cubicBezTo>
                  <a:cubicBezTo>
                    <a:pt x="79" y="8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4" name="Google Shape;20804;p14"/>
            <p:cNvSpPr/>
            <p:nvPr/>
          </p:nvSpPr>
          <p:spPr>
            <a:xfrm>
              <a:off x="-5056530" y="37579"/>
              <a:ext cx="7401" cy="5825"/>
            </a:xfrm>
            <a:custGeom>
              <a:avLst/>
              <a:gdLst/>
              <a:ahLst/>
              <a:cxnLst/>
              <a:rect l="l" t="t" r="r" b="b"/>
              <a:pathLst>
                <a:path w="155" h="122" extrusionOk="0">
                  <a:moveTo>
                    <a:pt x="91" y="1"/>
                  </a:moveTo>
                  <a:cubicBezTo>
                    <a:pt x="65" y="1"/>
                    <a:pt x="39" y="9"/>
                    <a:pt x="27" y="23"/>
                  </a:cubicBezTo>
                  <a:cubicBezTo>
                    <a:pt x="1" y="54"/>
                    <a:pt x="20" y="84"/>
                    <a:pt x="39" y="106"/>
                  </a:cubicBezTo>
                  <a:cubicBezTo>
                    <a:pt x="46" y="113"/>
                    <a:pt x="61" y="121"/>
                    <a:pt x="75" y="121"/>
                  </a:cubicBezTo>
                  <a:cubicBezTo>
                    <a:pt x="98" y="121"/>
                    <a:pt x="120" y="113"/>
                    <a:pt x="135" y="99"/>
                  </a:cubicBezTo>
                  <a:cubicBezTo>
                    <a:pt x="128" y="76"/>
                    <a:pt x="154" y="46"/>
                    <a:pt x="132" y="16"/>
                  </a:cubicBezTo>
                  <a:cubicBezTo>
                    <a:pt x="125" y="9"/>
                    <a:pt x="109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5" name="Google Shape;20805;p14"/>
            <p:cNvSpPr/>
            <p:nvPr/>
          </p:nvSpPr>
          <p:spPr>
            <a:xfrm>
              <a:off x="-5059013" y="232017"/>
              <a:ext cx="6112" cy="8452"/>
            </a:xfrm>
            <a:custGeom>
              <a:avLst/>
              <a:gdLst/>
              <a:ahLst/>
              <a:cxnLst/>
              <a:rect l="l" t="t" r="r" b="b"/>
              <a:pathLst>
                <a:path w="128" h="177" extrusionOk="0">
                  <a:moveTo>
                    <a:pt x="57" y="0"/>
                  </a:moveTo>
                  <a:cubicBezTo>
                    <a:pt x="46" y="0"/>
                    <a:pt x="34" y="4"/>
                    <a:pt x="23" y="19"/>
                  </a:cubicBezTo>
                  <a:cubicBezTo>
                    <a:pt x="8" y="45"/>
                    <a:pt x="1" y="75"/>
                    <a:pt x="12" y="105"/>
                  </a:cubicBezTo>
                  <a:cubicBezTo>
                    <a:pt x="20" y="131"/>
                    <a:pt x="38" y="154"/>
                    <a:pt x="53" y="176"/>
                  </a:cubicBezTo>
                  <a:cubicBezTo>
                    <a:pt x="57" y="154"/>
                    <a:pt x="120" y="150"/>
                    <a:pt x="79" y="105"/>
                  </a:cubicBezTo>
                  <a:cubicBezTo>
                    <a:pt x="75" y="101"/>
                    <a:pt x="117" y="101"/>
                    <a:pt x="127" y="83"/>
                  </a:cubicBezTo>
                  <a:cubicBezTo>
                    <a:pt x="87" y="64"/>
                    <a:pt x="117" y="30"/>
                    <a:pt x="105" y="4"/>
                  </a:cubicBezTo>
                  <a:lnTo>
                    <a:pt x="79" y="4"/>
                  </a:lnTo>
                  <a:cubicBezTo>
                    <a:pt x="72" y="0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6" name="Google Shape;20806;p14"/>
            <p:cNvSpPr/>
            <p:nvPr/>
          </p:nvSpPr>
          <p:spPr>
            <a:xfrm>
              <a:off x="-5189848" y="-64988"/>
              <a:ext cx="9168" cy="6446"/>
            </a:xfrm>
            <a:custGeom>
              <a:avLst/>
              <a:gdLst/>
              <a:ahLst/>
              <a:cxnLst/>
              <a:rect l="l" t="t" r="r" b="b"/>
              <a:pathLst>
                <a:path w="192" h="135" extrusionOk="0">
                  <a:moveTo>
                    <a:pt x="57" y="0"/>
                  </a:moveTo>
                  <a:cubicBezTo>
                    <a:pt x="49" y="11"/>
                    <a:pt x="41" y="26"/>
                    <a:pt x="31" y="33"/>
                  </a:cubicBezTo>
                  <a:cubicBezTo>
                    <a:pt x="23" y="45"/>
                    <a:pt x="12" y="56"/>
                    <a:pt x="1" y="68"/>
                  </a:cubicBezTo>
                  <a:lnTo>
                    <a:pt x="12" y="78"/>
                  </a:lnTo>
                  <a:cubicBezTo>
                    <a:pt x="19" y="71"/>
                    <a:pt x="27" y="63"/>
                    <a:pt x="34" y="60"/>
                  </a:cubicBezTo>
                  <a:cubicBezTo>
                    <a:pt x="41" y="56"/>
                    <a:pt x="46" y="56"/>
                    <a:pt x="49" y="56"/>
                  </a:cubicBezTo>
                  <a:cubicBezTo>
                    <a:pt x="64" y="56"/>
                    <a:pt x="72" y="68"/>
                    <a:pt x="72" y="78"/>
                  </a:cubicBezTo>
                  <a:cubicBezTo>
                    <a:pt x="79" y="104"/>
                    <a:pt x="86" y="123"/>
                    <a:pt x="109" y="135"/>
                  </a:cubicBezTo>
                  <a:cubicBezTo>
                    <a:pt x="113" y="130"/>
                    <a:pt x="117" y="127"/>
                    <a:pt x="120" y="127"/>
                  </a:cubicBezTo>
                  <a:cubicBezTo>
                    <a:pt x="143" y="112"/>
                    <a:pt x="176" y="112"/>
                    <a:pt x="191" y="82"/>
                  </a:cubicBezTo>
                  <a:cubicBezTo>
                    <a:pt x="176" y="41"/>
                    <a:pt x="158" y="11"/>
                    <a:pt x="120" y="11"/>
                  </a:cubicBezTo>
                  <a:cubicBezTo>
                    <a:pt x="109" y="11"/>
                    <a:pt x="94" y="11"/>
                    <a:pt x="79" y="18"/>
                  </a:cubicBezTo>
                  <a:lnTo>
                    <a:pt x="75" y="18"/>
                  </a:lnTo>
                  <a:cubicBezTo>
                    <a:pt x="68" y="18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7" name="Google Shape;20807;p14"/>
            <p:cNvSpPr/>
            <p:nvPr/>
          </p:nvSpPr>
          <p:spPr>
            <a:xfrm>
              <a:off x="-5250538" y="-207999"/>
              <a:ext cx="9884" cy="5253"/>
            </a:xfrm>
            <a:custGeom>
              <a:avLst/>
              <a:gdLst/>
              <a:ahLst/>
              <a:cxnLst/>
              <a:rect l="l" t="t" r="r" b="b"/>
              <a:pathLst>
                <a:path w="207" h="110" extrusionOk="0">
                  <a:moveTo>
                    <a:pt x="75" y="1"/>
                  </a:moveTo>
                  <a:cubicBezTo>
                    <a:pt x="68" y="4"/>
                    <a:pt x="61" y="8"/>
                    <a:pt x="49" y="8"/>
                  </a:cubicBezTo>
                  <a:cubicBezTo>
                    <a:pt x="46" y="8"/>
                    <a:pt x="42" y="8"/>
                    <a:pt x="34" y="4"/>
                  </a:cubicBezTo>
                  <a:cubicBezTo>
                    <a:pt x="23" y="30"/>
                    <a:pt x="1" y="53"/>
                    <a:pt x="8" y="83"/>
                  </a:cubicBezTo>
                  <a:cubicBezTo>
                    <a:pt x="34" y="102"/>
                    <a:pt x="61" y="109"/>
                    <a:pt x="83" y="109"/>
                  </a:cubicBezTo>
                  <a:cubicBezTo>
                    <a:pt x="139" y="109"/>
                    <a:pt x="191" y="71"/>
                    <a:pt x="206" y="8"/>
                  </a:cubicBezTo>
                  <a:lnTo>
                    <a:pt x="206" y="8"/>
                  </a:lnTo>
                  <a:cubicBezTo>
                    <a:pt x="191" y="49"/>
                    <a:pt x="154" y="45"/>
                    <a:pt x="116" y="49"/>
                  </a:cubicBezTo>
                  <a:lnTo>
                    <a:pt x="113" y="49"/>
                  </a:lnTo>
                  <a:cubicBezTo>
                    <a:pt x="83" y="49"/>
                    <a:pt x="98" y="8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8" name="Google Shape;20808;p14"/>
            <p:cNvSpPr/>
            <p:nvPr/>
          </p:nvSpPr>
          <p:spPr>
            <a:xfrm>
              <a:off x="-5003145" y="-156047"/>
              <a:ext cx="8070" cy="11842"/>
            </a:xfrm>
            <a:custGeom>
              <a:avLst/>
              <a:gdLst/>
              <a:ahLst/>
              <a:cxnLst/>
              <a:rect l="l" t="t" r="r" b="b"/>
              <a:pathLst>
                <a:path w="169" h="248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2"/>
                    <a:pt x="23" y="19"/>
                    <a:pt x="34" y="27"/>
                  </a:cubicBezTo>
                  <a:cubicBezTo>
                    <a:pt x="64" y="49"/>
                    <a:pt x="87" y="79"/>
                    <a:pt x="79" y="117"/>
                  </a:cubicBezTo>
                  <a:cubicBezTo>
                    <a:pt x="72" y="153"/>
                    <a:pt x="34" y="153"/>
                    <a:pt x="4" y="161"/>
                  </a:cubicBezTo>
                  <a:cubicBezTo>
                    <a:pt x="27" y="187"/>
                    <a:pt x="4" y="243"/>
                    <a:pt x="61" y="248"/>
                  </a:cubicBezTo>
                  <a:cubicBezTo>
                    <a:pt x="56" y="213"/>
                    <a:pt x="75" y="195"/>
                    <a:pt x="98" y="176"/>
                  </a:cubicBezTo>
                  <a:cubicBezTo>
                    <a:pt x="46" y="161"/>
                    <a:pt x="90" y="143"/>
                    <a:pt x="98" y="124"/>
                  </a:cubicBezTo>
                  <a:cubicBezTo>
                    <a:pt x="101" y="105"/>
                    <a:pt x="109" y="101"/>
                    <a:pt x="117" y="101"/>
                  </a:cubicBezTo>
                  <a:cubicBezTo>
                    <a:pt x="124" y="101"/>
                    <a:pt x="132" y="109"/>
                    <a:pt x="143" y="117"/>
                  </a:cubicBezTo>
                  <a:cubicBezTo>
                    <a:pt x="151" y="117"/>
                    <a:pt x="161" y="113"/>
                    <a:pt x="169" y="113"/>
                  </a:cubicBezTo>
                  <a:cubicBezTo>
                    <a:pt x="169" y="60"/>
                    <a:pt x="124" y="72"/>
                    <a:pt x="94" y="68"/>
                  </a:cubicBezTo>
                  <a:cubicBezTo>
                    <a:pt x="90" y="38"/>
                    <a:pt x="132" y="46"/>
                    <a:pt x="132" y="23"/>
                  </a:cubicBezTo>
                  <a:cubicBezTo>
                    <a:pt x="124" y="15"/>
                    <a:pt x="120" y="12"/>
                    <a:pt x="113" y="12"/>
                  </a:cubicBezTo>
                  <a:cubicBezTo>
                    <a:pt x="106" y="12"/>
                    <a:pt x="98" y="15"/>
                    <a:pt x="94" y="19"/>
                  </a:cubicBezTo>
                  <a:cubicBezTo>
                    <a:pt x="87" y="27"/>
                    <a:pt x="83" y="30"/>
                    <a:pt x="79" y="30"/>
                  </a:cubicBezTo>
                  <a:cubicBezTo>
                    <a:pt x="75" y="30"/>
                    <a:pt x="72" y="30"/>
                    <a:pt x="72" y="27"/>
                  </a:cubicBezTo>
                  <a:cubicBezTo>
                    <a:pt x="56" y="4"/>
                    <a:pt x="42" y="4"/>
                    <a:pt x="27" y="4"/>
                  </a:cubicBezTo>
                  <a:lnTo>
                    <a:pt x="8" y="4"/>
                  </a:lnTo>
                  <a:cubicBezTo>
                    <a:pt x="4" y="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9" name="Google Shape;20809;p14"/>
            <p:cNvSpPr/>
            <p:nvPr/>
          </p:nvSpPr>
          <p:spPr>
            <a:xfrm>
              <a:off x="-4876417" y="-1290"/>
              <a:ext cx="8452" cy="9168"/>
            </a:xfrm>
            <a:custGeom>
              <a:avLst/>
              <a:gdLst/>
              <a:ahLst/>
              <a:cxnLst/>
              <a:rect l="l" t="t" r="r" b="b"/>
              <a:pathLst>
                <a:path w="177" h="192" extrusionOk="0">
                  <a:moveTo>
                    <a:pt x="12" y="0"/>
                  </a:moveTo>
                  <a:cubicBezTo>
                    <a:pt x="4" y="26"/>
                    <a:pt x="1" y="49"/>
                    <a:pt x="19" y="68"/>
                  </a:cubicBezTo>
                  <a:cubicBezTo>
                    <a:pt x="42" y="75"/>
                    <a:pt x="71" y="79"/>
                    <a:pt x="90" y="90"/>
                  </a:cubicBezTo>
                  <a:cubicBezTo>
                    <a:pt x="113" y="105"/>
                    <a:pt x="83" y="105"/>
                    <a:pt x="79" y="113"/>
                  </a:cubicBezTo>
                  <a:cubicBezTo>
                    <a:pt x="57" y="131"/>
                    <a:pt x="83" y="150"/>
                    <a:pt x="76" y="169"/>
                  </a:cubicBezTo>
                  <a:lnTo>
                    <a:pt x="76" y="191"/>
                  </a:lnTo>
                  <a:cubicBezTo>
                    <a:pt x="90" y="187"/>
                    <a:pt x="109" y="187"/>
                    <a:pt x="124" y="183"/>
                  </a:cubicBezTo>
                  <a:cubicBezTo>
                    <a:pt x="150" y="176"/>
                    <a:pt x="176" y="161"/>
                    <a:pt x="154" y="139"/>
                  </a:cubicBezTo>
                  <a:cubicBezTo>
                    <a:pt x="121" y="113"/>
                    <a:pt x="113" y="75"/>
                    <a:pt x="90" y="42"/>
                  </a:cubicBezTo>
                  <a:cubicBezTo>
                    <a:pt x="76" y="19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0" name="Google Shape;20810;p14"/>
            <p:cNvSpPr/>
            <p:nvPr/>
          </p:nvSpPr>
          <p:spPr>
            <a:xfrm>
              <a:off x="-5084368" y="10123"/>
              <a:ext cx="8118" cy="9311"/>
            </a:xfrm>
            <a:custGeom>
              <a:avLst/>
              <a:gdLst/>
              <a:ahLst/>
              <a:cxnLst/>
              <a:rect l="l" t="t" r="r" b="b"/>
              <a:pathLst>
                <a:path w="170" h="195" extrusionOk="0">
                  <a:moveTo>
                    <a:pt x="109" y="1"/>
                  </a:moveTo>
                  <a:lnTo>
                    <a:pt x="109" y="1"/>
                  </a:lnTo>
                  <a:cubicBezTo>
                    <a:pt x="38" y="15"/>
                    <a:pt x="12" y="49"/>
                    <a:pt x="1" y="132"/>
                  </a:cubicBezTo>
                  <a:cubicBezTo>
                    <a:pt x="42" y="150"/>
                    <a:pt x="94" y="146"/>
                    <a:pt x="120" y="195"/>
                  </a:cubicBezTo>
                  <a:lnTo>
                    <a:pt x="128" y="195"/>
                  </a:lnTo>
                  <a:cubicBezTo>
                    <a:pt x="132" y="195"/>
                    <a:pt x="143" y="191"/>
                    <a:pt x="151" y="191"/>
                  </a:cubicBezTo>
                  <a:cubicBezTo>
                    <a:pt x="154" y="169"/>
                    <a:pt x="169" y="146"/>
                    <a:pt x="125" y="146"/>
                  </a:cubicBezTo>
                  <a:cubicBezTo>
                    <a:pt x="106" y="146"/>
                    <a:pt x="80" y="146"/>
                    <a:pt x="49" y="124"/>
                  </a:cubicBezTo>
                  <a:cubicBezTo>
                    <a:pt x="46" y="124"/>
                    <a:pt x="42" y="120"/>
                    <a:pt x="42" y="120"/>
                  </a:cubicBezTo>
                  <a:lnTo>
                    <a:pt x="53" y="120"/>
                  </a:lnTo>
                  <a:cubicBezTo>
                    <a:pt x="102" y="120"/>
                    <a:pt x="102" y="83"/>
                    <a:pt x="113" y="57"/>
                  </a:cubicBezTo>
                  <a:lnTo>
                    <a:pt x="87" y="57"/>
                  </a:lnTo>
                  <a:cubicBezTo>
                    <a:pt x="75" y="57"/>
                    <a:pt x="68" y="57"/>
                    <a:pt x="61" y="46"/>
                  </a:cubicBezTo>
                  <a:cubicBezTo>
                    <a:pt x="64" y="15"/>
                    <a:pt x="98" y="20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1" name="Google Shape;20811;p14"/>
            <p:cNvSpPr/>
            <p:nvPr/>
          </p:nvSpPr>
          <p:spPr>
            <a:xfrm>
              <a:off x="-5079880" y="177057"/>
              <a:ext cx="5921" cy="8786"/>
            </a:xfrm>
            <a:custGeom>
              <a:avLst/>
              <a:gdLst/>
              <a:ahLst/>
              <a:cxnLst/>
              <a:rect l="l" t="t" r="r" b="b"/>
              <a:pathLst>
                <a:path w="124" h="184" extrusionOk="0">
                  <a:moveTo>
                    <a:pt x="79" y="0"/>
                  </a:moveTo>
                  <a:cubicBezTo>
                    <a:pt x="15" y="41"/>
                    <a:pt x="0" y="85"/>
                    <a:pt x="26" y="157"/>
                  </a:cubicBezTo>
                  <a:cubicBezTo>
                    <a:pt x="41" y="164"/>
                    <a:pt x="53" y="172"/>
                    <a:pt x="67" y="183"/>
                  </a:cubicBezTo>
                  <a:cubicBezTo>
                    <a:pt x="67" y="180"/>
                    <a:pt x="75" y="175"/>
                    <a:pt x="79" y="175"/>
                  </a:cubicBezTo>
                  <a:cubicBezTo>
                    <a:pt x="83" y="157"/>
                    <a:pt x="53" y="142"/>
                    <a:pt x="64" y="123"/>
                  </a:cubicBezTo>
                  <a:cubicBezTo>
                    <a:pt x="67" y="120"/>
                    <a:pt x="71" y="120"/>
                    <a:pt x="75" y="120"/>
                  </a:cubicBezTo>
                  <a:cubicBezTo>
                    <a:pt x="83" y="120"/>
                    <a:pt x="90" y="123"/>
                    <a:pt x="93" y="127"/>
                  </a:cubicBezTo>
                  <a:cubicBezTo>
                    <a:pt x="101" y="130"/>
                    <a:pt x="105" y="135"/>
                    <a:pt x="112" y="135"/>
                  </a:cubicBezTo>
                  <a:lnTo>
                    <a:pt x="124" y="135"/>
                  </a:lnTo>
                  <a:cubicBezTo>
                    <a:pt x="120" y="116"/>
                    <a:pt x="98" y="101"/>
                    <a:pt x="112" y="82"/>
                  </a:cubicBezTo>
                  <a:cubicBezTo>
                    <a:pt x="116" y="59"/>
                    <a:pt x="79" y="41"/>
                    <a:pt x="101" y="18"/>
                  </a:cubicBezTo>
                  <a:lnTo>
                    <a:pt x="105" y="18"/>
                  </a:lnTo>
                  <a:cubicBezTo>
                    <a:pt x="109" y="15"/>
                    <a:pt x="109" y="11"/>
                    <a:pt x="112" y="4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2" name="Google Shape;20812;p14"/>
            <p:cNvSpPr/>
            <p:nvPr/>
          </p:nvSpPr>
          <p:spPr>
            <a:xfrm>
              <a:off x="-5374020" y="133461"/>
              <a:ext cx="5730" cy="10028"/>
            </a:xfrm>
            <a:custGeom>
              <a:avLst/>
              <a:gdLst/>
              <a:ahLst/>
              <a:cxnLst/>
              <a:rect l="l" t="t" r="r" b="b"/>
              <a:pathLst>
                <a:path w="120" h="210" extrusionOk="0">
                  <a:moveTo>
                    <a:pt x="108" y="1"/>
                  </a:moveTo>
                  <a:cubicBezTo>
                    <a:pt x="101" y="4"/>
                    <a:pt x="90" y="8"/>
                    <a:pt x="82" y="8"/>
                  </a:cubicBezTo>
                  <a:lnTo>
                    <a:pt x="63" y="8"/>
                  </a:lnTo>
                  <a:cubicBezTo>
                    <a:pt x="37" y="42"/>
                    <a:pt x="23" y="75"/>
                    <a:pt x="11" y="124"/>
                  </a:cubicBezTo>
                  <a:cubicBezTo>
                    <a:pt x="0" y="184"/>
                    <a:pt x="71" y="161"/>
                    <a:pt x="63" y="203"/>
                  </a:cubicBezTo>
                  <a:cubicBezTo>
                    <a:pt x="75" y="206"/>
                    <a:pt x="85" y="206"/>
                    <a:pt x="97" y="210"/>
                  </a:cubicBezTo>
                  <a:cubicBezTo>
                    <a:pt x="104" y="187"/>
                    <a:pt x="85" y="177"/>
                    <a:pt x="78" y="165"/>
                  </a:cubicBezTo>
                  <a:cubicBezTo>
                    <a:pt x="52" y="128"/>
                    <a:pt x="90" y="139"/>
                    <a:pt x="101" y="132"/>
                  </a:cubicBezTo>
                  <a:cubicBezTo>
                    <a:pt x="82" y="106"/>
                    <a:pt x="59" y="75"/>
                    <a:pt x="116" y="65"/>
                  </a:cubicBezTo>
                  <a:cubicBezTo>
                    <a:pt x="90" y="46"/>
                    <a:pt x="104" y="27"/>
                    <a:pt x="120" y="12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3" name="Google Shape;20813;p14"/>
            <p:cNvSpPr/>
            <p:nvPr/>
          </p:nvSpPr>
          <p:spPr>
            <a:xfrm>
              <a:off x="-5374593" y="143106"/>
              <a:ext cx="10744" cy="5587"/>
            </a:xfrm>
            <a:custGeom>
              <a:avLst/>
              <a:gdLst/>
              <a:ahLst/>
              <a:cxnLst/>
              <a:rect l="l" t="t" r="r" b="b"/>
              <a:pathLst>
                <a:path w="225" h="117" extrusionOk="0">
                  <a:moveTo>
                    <a:pt x="75" y="1"/>
                  </a:moveTo>
                  <a:cubicBezTo>
                    <a:pt x="53" y="16"/>
                    <a:pt x="27" y="27"/>
                    <a:pt x="1" y="42"/>
                  </a:cubicBezTo>
                  <a:cubicBezTo>
                    <a:pt x="27" y="90"/>
                    <a:pt x="75" y="101"/>
                    <a:pt x="124" y="116"/>
                  </a:cubicBezTo>
                  <a:cubicBezTo>
                    <a:pt x="116" y="109"/>
                    <a:pt x="106" y="101"/>
                    <a:pt x="94" y="94"/>
                  </a:cubicBezTo>
                  <a:cubicBezTo>
                    <a:pt x="116" y="87"/>
                    <a:pt x="135" y="75"/>
                    <a:pt x="154" y="75"/>
                  </a:cubicBezTo>
                  <a:cubicBezTo>
                    <a:pt x="165" y="75"/>
                    <a:pt x="173" y="79"/>
                    <a:pt x="184" y="87"/>
                  </a:cubicBezTo>
                  <a:lnTo>
                    <a:pt x="187" y="87"/>
                  </a:lnTo>
                  <a:cubicBezTo>
                    <a:pt x="206" y="87"/>
                    <a:pt x="206" y="61"/>
                    <a:pt x="225" y="61"/>
                  </a:cubicBezTo>
                  <a:cubicBezTo>
                    <a:pt x="221" y="49"/>
                    <a:pt x="218" y="38"/>
                    <a:pt x="214" y="27"/>
                  </a:cubicBezTo>
                  <a:cubicBezTo>
                    <a:pt x="195" y="46"/>
                    <a:pt x="184" y="53"/>
                    <a:pt x="173" y="53"/>
                  </a:cubicBezTo>
                  <a:cubicBezTo>
                    <a:pt x="147" y="53"/>
                    <a:pt x="132" y="27"/>
                    <a:pt x="109" y="8"/>
                  </a:cubicBezTo>
                  <a:cubicBezTo>
                    <a:pt x="97" y="4"/>
                    <a:pt x="87" y="4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4" name="Google Shape;20814;p14"/>
            <p:cNvSpPr/>
            <p:nvPr/>
          </p:nvSpPr>
          <p:spPr>
            <a:xfrm>
              <a:off x="-5038480" y="255414"/>
              <a:ext cx="9693" cy="6303"/>
            </a:xfrm>
            <a:custGeom>
              <a:avLst/>
              <a:gdLst/>
              <a:ahLst/>
              <a:cxnLst/>
              <a:rect l="l" t="t" r="r" b="b"/>
              <a:pathLst>
                <a:path w="203" h="132" extrusionOk="0">
                  <a:moveTo>
                    <a:pt x="56" y="0"/>
                  </a:moveTo>
                  <a:cubicBezTo>
                    <a:pt x="8" y="14"/>
                    <a:pt x="1" y="52"/>
                    <a:pt x="42" y="78"/>
                  </a:cubicBezTo>
                  <a:cubicBezTo>
                    <a:pt x="83" y="97"/>
                    <a:pt x="64" y="112"/>
                    <a:pt x="49" y="131"/>
                  </a:cubicBezTo>
                  <a:cubicBezTo>
                    <a:pt x="116" y="127"/>
                    <a:pt x="161" y="82"/>
                    <a:pt x="202" y="37"/>
                  </a:cubicBezTo>
                  <a:cubicBezTo>
                    <a:pt x="187" y="37"/>
                    <a:pt x="173" y="26"/>
                    <a:pt x="168" y="11"/>
                  </a:cubicBezTo>
                  <a:cubicBezTo>
                    <a:pt x="168" y="11"/>
                    <a:pt x="165" y="11"/>
                    <a:pt x="165" y="7"/>
                  </a:cubicBezTo>
                  <a:cubicBezTo>
                    <a:pt x="146" y="33"/>
                    <a:pt x="128" y="45"/>
                    <a:pt x="113" y="45"/>
                  </a:cubicBezTo>
                  <a:cubicBezTo>
                    <a:pt x="90" y="45"/>
                    <a:pt x="75" y="3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5" name="Google Shape;20815;p14"/>
            <p:cNvSpPr/>
            <p:nvPr/>
          </p:nvSpPr>
          <p:spPr>
            <a:xfrm>
              <a:off x="-5101845" y="-60213"/>
              <a:ext cx="6637" cy="7544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60" y="4"/>
                  </a:moveTo>
                  <a:cubicBezTo>
                    <a:pt x="53" y="23"/>
                    <a:pt x="49" y="42"/>
                    <a:pt x="34" y="57"/>
                  </a:cubicBezTo>
                  <a:cubicBezTo>
                    <a:pt x="1" y="98"/>
                    <a:pt x="15" y="128"/>
                    <a:pt x="53" y="158"/>
                  </a:cubicBezTo>
                  <a:cubicBezTo>
                    <a:pt x="56" y="151"/>
                    <a:pt x="56" y="143"/>
                    <a:pt x="60" y="135"/>
                  </a:cubicBezTo>
                  <a:cubicBezTo>
                    <a:pt x="60" y="125"/>
                    <a:pt x="53" y="109"/>
                    <a:pt x="72" y="106"/>
                  </a:cubicBezTo>
                  <a:lnTo>
                    <a:pt x="75" y="106"/>
                  </a:lnTo>
                  <a:cubicBezTo>
                    <a:pt x="90" y="106"/>
                    <a:pt x="90" y="120"/>
                    <a:pt x="98" y="128"/>
                  </a:cubicBezTo>
                  <a:cubicBezTo>
                    <a:pt x="139" y="106"/>
                    <a:pt x="127" y="61"/>
                    <a:pt x="139" y="27"/>
                  </a:cubicBezTo>
                  <a:cubicBezTo>
                    <a:pt x="120" y="1"/>
                    <a:pt x="90" y="8"/>
                    <a:pt x="60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6" name="Google Shape;20816;p14"/>
            <p:cNvSpPr/>
            <p:nvPr/>
          </p:nvSpPr>
          <p:spPr>
            <a:xfrm>
              <a:off x="-4914808" y="153468"/>
              <a:ext cx="9502" cy="7019"/>
            </a:xfrm>
            <a:custGeom>
              <a:avLst/>
              <a:gdLst/>
              <a:ahLst/>
              <a:cxnLst/>
              <a:rect l="l" t="t" r="r" b="b"/>
              <a:pathLst>
                <a:path w="199" h="147" extrusionOk="0">
                  <a:moveTo>
                    <a:pt x="117" y="1"/>
                  </a:moveTo>
                  <a:cubicBezTo>
                    <a:pt x="102" y="1"/>
                    <a:pt x="95" y="15"/>
                    <a:pt x="83" y="27"/>
                  </a:cubicBezTo>
                  <a:cubicBezTo>
                    <a:pt x="90" y="49"/>
                    <a:pt x="106" y="64"/>
                    <a:pt x="124" y="86"/>
                  </a:cubicBezTo>
                  <a:cubicBezTo>
                    <a:pt x="113" y="90"/>
                    <a:pt x="98" y="94"/>
                    <a:pt x="87" y="94"/>
                  </a:cubicBezTo>
                  <a:cubicBezTo>
                    <a:pt x="57" y="94"/>
                    <a:pt x="35" y="79"/>
                    <a:pt x="9" y="68"/>
                  </a:cubicBezTo>
                  <a:cubicBezTo>
                    <a:pt x="5" y="72"/>
                    <a:pt x="5" y="75"/>
                    <a:pt x="1" y="79"/>
                  </a:cubicBezTo>
                  <a:cubicBezTo>
                    <a:pt x="38" y="113"/>
                    <a:pt x="76" y="143"/>
                    <a:pt x="128" y="143"/>
                  </a:cubicBezTo>
                  <a:cubicBezTo>
                    <a:pt x="132" y="139"/>
                    <a:pt x="135" y="139"/>
                    <a:pt x="140" y="139"/>
                  </a:cubicBezTo>
                  <a:cubicBezTo>
                    <a:pt x="151" y="139"/>
                    <a:pt x="158" y="143"/>
                    <a:pt x="166" y="146"/>
                  </a:cubicBezTo>
                  <a:cubicBezTo>
                    <a:pt x="177" y="117"/>
                    <a:pt x="162" y="86"/>
                    <a:pt x="177" y="53"/>
                  </a:cubicBezTo>
                  <a:cubicBezTo>
                    <a:pt x="199" y="4"/>
                    <a:pt x="113" y="49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7" name="Google Shape;20817;p14"/>
            <p:cNvSpPr/>
            <p:nvPr/>
          </p:nvSpPr>
          <p:spPr>
            <a:xfrm>
              <a:off x="-4993166" y="-151225"/>
              <a:ext cx="10410" cy="5587"/>
            </a:xfrm>
            <a:custGeom>
              <a:avLst/>
              <a:gdLst/>
              <a:ahLst/>
              <a:cxnLst/>
              <a:rect l="l" t="t" r="r" b="b"/>
              <a:pathLst>
                <a:path w="218" h="117" extrusionOk="0">
                  <a:moveTo>
                    <a:pt x="46" y="0"/>
                  </a:moveTo>
                  <a:cubicBezTo>
                    <a:pt x="38" y="0"/>
                    <a:pt x="27" y="0"/>
                    <a:pt x="20" y="8"/>
                  </a:cubicBezTo>
                  <a:cubicBezTo>
                    <a:pt x="12" y="16"/>
                    <a:pt x="9" y="23"/>
                    <a:pt x="1" y="30"/>
                  </a:cubicBezTo>
                  <a:cubicBezTo>
                    <a:pt x="20" y="45"/>
                    <a:pt x="38" y="57"/>
                    <a:pt x="54" y="71"/>
                  </a:cubicBezTo>
                  <a:cubicBezTo>
                    <a:pt x="83" y="105"/>
                    <a:pt x="117" y="116"/>
                    <a:pt x="151" y="116"/>
                  </a:cubicBezTo>
                  <a:cubicBezTo>
                    <a:pt x="173" y="116"/>
                    <a:pt x="195" y="112"/>
                    <a:pt x="218" y="105"/>
                  </a:cubicBezTo>
                  <a:cubicBezTo>
                    <a:pt x="211" y="86"/>
                    <a:pt x="195" y="75"/>
                    <a:pt x="173" y="75"/>
                  </a:cubicBezTo>
                  <a:cubicBezTo>
                    <a:pt x="147" y="71"/>
                    <a:pt x="139" y="52"/>
                    <a:pt x="132" y="38"/>
                  </a:cubicBezTo>
                  <a:lnTo>
                    <a:pt x="113" y="38"/>
                  </a:lnTo>
                  <a:cubicBezTo>
                    <a:pt x="106" y="42"/>
                    <a:pt x="102" y="42"/>
                    <a:pt x="99" y="42"/>
                  </a:cubicBezTo>
                  <a:cubicBezTo>
                    <a:pt x="87" y="42"/>
                    <a:pt x="80" y="34"/>
                    <a:pt x="72" y="19"/>
                  </a:cubicBezTo>
                  <a:cubicBezTo>
                    <a:pt x="65" y="4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8" name="Google Shape;20818;p14"/>
            <p:cNvSpPr/>
            <p:nvPr/>
          </p:nvSpPr>
          <p:spPr>
            <a:xfrm>
              <a:off x="-5206608" y="-123386"/>
              <a:ext cx="10410" cy="5062"/>
            </a:xfrm>
            <a:custGeom>
              <a:avLst/>
              <a:gdLst/>
              <a:ahLst/>
              <a:cxnLst/>
              <a:rect l="l" t="t" r="r" b="b"/>
              <a:pathLst>
                <a:path w="218" h="106" extrusionOk="0">
                  <a:moveTo>
                    <a:pt x="105" y="0"/>
                  </a:moveTo>
                  <a:cubicBezTo>
                    <a:pt x="90" y="0"/>
                    <a:pt x="83" y="4"/>
                    <a:pt x="71" y="8"/>
                  </a:cubicBezTo>
                  <a:cubicBezTo>
                    <a:pt x="60" y="16"/>
                    <a:pt x="52" y="19"/>
                    <a:pt x="38" y="19"/>
                  </a:cubicBezTo>
                  <a:lnTo>
                    <a:pt x="34" y="19"/>
                  </a:lnTo>
                  <a:cubicBezTo>
                    <a:pt x="49" y="38"/>
                    <a:pt x="0" y="64"/>
                    <a:pt x="42" y="75"/>
                  </a:cubicBezTo>
                  <a:cubicBezTo>
                    <a:pt x="60" y="83"/>
                    <a:pt x="75" y="105"/>
                    <a:pt x="94" y="105"/>
                  </a:cubicBezTo>
                  <a:cubicBezTo>
                    <a:pt x="101" y="105"/>
                    <a:pt x="105" y="102"/>
                    <a:pt x="112" y="97"/>
                  </a:cubicBezTo>
                  <a:cubicBezTo>
                    <a:pt x="135" y="83"/>
                    <a:pt x="164" y="90"/>
                    <a:pt x="180" y="64"/>
                  </a:cubicBezTo>
                  <a:cubicBezTo>
                    <a:pt x="187" y="49"/>
                    <a:pt x="202" y="49"/>
                    <a:pt x="217" y="45"/>
                  </a:cubicBezTo>
                  <a:lnTo>
                    <a:pt x="217" y="38"/>
                  </a:lnTo>
                  <a:cubicBezTo>
                    <a:pt x="180" y="30"/>
                    <a:pt x="135" y="49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9" name="Google Shape;20819;p14"/>
            <p:cNvSpPr/>
            <p:nvPr/>
          </p:nvSpPr>
          <p:spPr>
            <a:xfrm>
              <a:off x="-5063119" y="-19673"/>
              <a:ext cx="6303" cy="7735"/>
            </a:xfrm>
            <a:custGeom>
              <a:avLst/>
              <a:gdLst/>
              <a:ahLst/>
              <a:cxnLst/>
              <a:rect l="l" t="t" r="r" b="b"/>
              <a:pathLst>
                <a:path w="132" h="162" extrusionOk="0">
                  <a:moveTo>
                    <a:pt x="83" y="0"/>
                  </a:moveTo>
                  <a:cubicBezTo>
                    <a:pt x="72" y="0"/>
                    <a:pt x="56" y="8"/>
                    <a:pt x="46" y="16"/>
                  </a:cubicBezTo>
                  <a:cubicBezTo>
                    <a:pt x="34" y="23"/>
                    <a:pt x="23" y="30"/>
                    <a:pt x="8" y="30"/>
                  </a:cubicBezTo>
                  <a:lnTo>
                    <a:pt x="1" y="30"/>
                  </a:lnTo>
                  <a:cubicBezTo>
                    <a:pt x="1" y="109"/>
                    <a:pt x="1" y="123"/>
                    <a:pt x="113" y="161"/>
                  </a:cubicBezTo>
                  <a:cubicBezTo>
                    <a:pt x="120" y="146"/>
                    <a:pt x="124" y="131"/>
                    <a:pt x="132" y="116"/>
                  </a:cubicBezTo>
                  <a:lnTo>
                    <a:pt x="132" y="113"/>
                  </a:lnTo>
                  <a:cubicBezTo>
                    <a:pt x="124" y="105"/>
                    <a:pt x="120" y="97"/>
                    <a:pt x="120" y="97"/>
                  </a:cubicBezTo>
                  <a:lnTo>
                    <a:pt x="106" y="97"/>
                  </a:lnTo>
                  <a:cubicBezTo>
                    <a:pt x="79" y="97"/>
                    <a:pt x="83" y="75"/>
                    <a:pt x="79" y="56"/>
                  </a:cubicBezTo>
                  <a:cubicBezTo>
                    <a:pt x="53" y="34"/>
                    <a:pt x="72" y="19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0" name="Google Shape;20820;p14"/>
            <p:cNvSpPr/>
            <p:nvPr/>
          </p:nvSpPr>
          <p:spPr>
            <a:xfrm>
              <a:off x="-5284441" y="176149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86" y="0"/>
                  </a:moveTo>
                  <a:cubicBezTo>
                    <a:pt x="76" y="0"/>
                    <a:pt x="64" y="8"/>
                    <a:pt x="60" y="19"/>
                  </a:cubicBezTo>
                  <a:cubicBezTo>
                    <a:pt x="53" y="52"/>
                    <a:pt x="0" y="78"/>
                    <a:pt x="31" y="116"/>
                  </a:cubicBezTo>
                  <a:cubicBezTo>
                    <a:pt x="41" y="127"/>
                    <a:pt x="57" y="131"/>
                    <a:pt x="76" y="131"/>
                  </a:cubicBezTo>
                  <a:cubicBezTo>
                    <a:pt x="90" y="131"/>
                    <a:pt x="109" y="123"/>
                    <a:pt x="116" y="113"/>
                  </a:cubicBezTo>
                  <a:cubicBezTo>
                    <a:pt x="135" y="94"/>
                    <a:pt x="135" y="30"/>
                    <a:pt x="116" y="11"/>
                  </a:cubicBezTo>
                  <a:cubicBezTo>
                    <a:pt x="109" y="4"/>
                    <a:pt x="98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1" name="Google Shape;20821;p14"/>
            <p:cNvSpPr/>
            <p:nvPr/>
          </p:nvSpPr>
          <p:spPr>
            <a:xfrm>
              <a:off x="-4916384" y="133318"/>
              <a:ext cx="10600" cy="8595"/>
            </a:xfrm>
            <a:custGeom>
              <a:avLst/>
              <a:gdLst/>
              <a:ahLst/>
              <a:cxnLst/>
              <a:rect l="l" t="t" r="r" b="b"/>
              <a:pathLst>
                <a:path w="222" h="180" extrusionOk="0">
                  <a:moveTo>
                    <a:pt x="213" y="0"/>
                  </a:moveTo>
                  <a:cubicBezTo>
                    <a:pt x="202" y="0"/>
                    <a:pt x="195" y="7"/>
                    <a:pt x="187" y="15"/>
                  </a:cubicBezTo>
                  <a:cubicBezTo>
                    <a:pt x="168" y="37"/>
                    <a:pt x="142" y="49"/>
                    <a:pt x="116" y="49"/>
                  </a:cubicBezTo>
                  <a:cubicBezTo>
                    <a:pt x="101" y="49"/>
                    <a:pt x="87" y="45"/>
                    <a:pt x="71" y="37"/>
                  </a:cubicBezTo>
                  <a:cubicBezTo>
                    <a:pt x="23" y="52"/>
                    <a:pt x="0" y="82"/>
                    <a:pt x="16" y="131"/>
                  </a:cubicBezTo>
                  <a:lnTo>
                    <a:pt x="19" y="131"/>
                  </a:lnTo>
                  <a:cubicBezTo>
                    <a:pt x="53" y="131"/>
                    <a:pt x="30" y="172"/>
                    <a:pt x="53" y="180"/>
                  </a:cubicBezTo>
                  <a:cubicBezTo>
                    <a:pt x="79" y="149"/>
                    <a:pt x="79" y="101"/>
                    <a:pt x="120" y="78"/>
                  </a:cubicBezTo>
                  <a:cubicBezTo>
                    <a:pt x="139" y="64"/>
                    <a:pt x="161" y="56"/>
                    <a:pt x="184" y="49"/>
                  </a:cubicBezTo>
                  <a:cubicBezTo>
                    <a:pt x="187" y="26"/>
                    <a:pt x="213" y="23"/>
                    <a:pt x="221" y="4"/>
                  </a:cubicBezTo>
                  <a:cubicBezTo>
                    <a:pt x="218" y="4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2" name="Google Shape;20822;p14"/>
            <p:cNvSpPr/>
            <p:nvPr/>
          </p:nvSpPr>
          <p:spPr>
            <a:xfrm>
              <a:off x="-4917434" y="110445"/>
              <a:ext cx="7879" cy="6685"/>
            </a:xfrm>
            <a:custGeom>
              <a:avLst/>
              <a:gdLst/>
              <a:ahLst/>
              <a:cxnLst/>
              <a:rect l="l" t="t" r="r" b="b"/>
              <a:pathLst>
                <a:path w="165" h="140" extrusionOk="0">
                  <a:moveTo>
                    <a:pt x="45" y="0"/>
                  </a:moveTo>
                  <a:cubicBezTo>
                    <a:pt x="30" y="5"/>
                    <a:pt x="22" y="19"/>
                    <a:pt x="15" y="31"/>
                  </a:cubicBezTo>
                  <a:cubicBezTo>
                    <a:pt x="0" y="53"/>
                    <a:pt x="26" y="57"/>
                    <a:pt x="33" y="60"/>
                  </a:cubicBezTo>
                  <a:cubicBezTo>
                    <a:pt x="64" y="79"/>
                    <a:pt x="83" y="102"/>
                    <a:pt x="86" y="135"/>
                  </a:cubicBezTo>
                  <a:cubicBezTo>
                    <a:pt x="112" y="131"/>
                    <a:pt x="142" y="139"/>
                    <a:pt x="164" y="117"/>
                  </a:cubicBezTo>
                  <a:cubicBezTo>
                    <a:pt x="161" y="94"/>
                    <a:pt x="157" y="76"/>
                    <a:pt x="153" y="53"/>
                  </a:cubicBezTo>
                  <a:cubicBezTo>
                    <a:pt x="142" y="49"/>
                    <a:pt x="135" y="41"/>
                    <a:pt x="123" y="41"/>
                  </a:cubicBezTo>
                  <a:cubicBezTo>
                    <a:pt x="112" y="41"/>
                    <a:pt x="90" y="34"/>
                    <a:pt x="83" y="23"/>
                  </a:cubicBezTo>
                  <a:cubicBezTo>
                    <a:pt x="75" y="12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3" name="Google Shape;20823;p14"/>
            <p:cNvSpPr/>
            <p:nvPr/>
          </p:nvSpPr>
          <p:spPr>
            <a:xfrm>
              <a:off x="-5156996" y="8165"/>
              <a:ext cx="6828" cy="12367"/>
            </a:xfrm>
            <a:custGeom>
              <a:avLst/>
              <a:gdLst/>
              <a:ahLst/>
              <a:cxnLst/>
              <a:rect l="l" t="t" r="r" b="b"/>
              <a:pathLst>
                <a:path w="143" h="259" extrusionOk="0">
                  <a:moveTo>
                    <a:pt x="15" y="1"/>
                  </a:moveTo>
                  <a:cubicBezTo>
                    <a:pt x="12" y="1"/>
                    <a:pt x="4" y="11"/>
                    <a:pt x="0" y="16"/>
                  </a:cubicBezTo>
                  <a:cubicBezTo>
                    <a:pt x="23" y="27"/>
                    <a:pt x="45" y="42"/>
                    <a:pt x="53" y="72"/>
                  </a:cubicBezTo>
                  <a:cubicBezTo>
                    <a:pt x="71" y="106"/>
                    <a:pt x="98" y="139"/>
                    <a:pt x="64" y="180"/>
                  </a:cubicBezTo>
                  <a:cubicBezTo>
                    <a:pt x="83" y="206"/>
                    <a:pt x="49" y="232"/>
                    <a:pt x="57" y="258"/>
                  </a:cubicBezTo>
                  <a:cubicBezTo>
                    <a:pt x="76" y="236"/>
                    <a:pt x="109" y="213"/>
                    <a:pt x="105" y="184"/>
                  </a:cubicBezTo>
                  <a:cubicBezTo>
                    <a:pt x="98" y="128"/>
                    <a:pt x="128" y="79"/>
                    <a:pt x="143" y="30"/>
                  </a:cubicBezTo>
                  <a:cubicBezTo>
                    <a:pt x="128" y="23"/>
                    <a:pt x="112" y="23"/>
                    <a:pt x="98" y="23"/>
                  </a:cubicBezTo>
                  <a:lnTo>
                    <a:pt x="79" y="23"/>
                  </a:lnTo>
                  <a:cubicBezTo>
                    <a:pt x="57" y="23"/>
                    <a:pt x="34" y="19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4" name="Google Shape;20824;p14"/>
            <p:cNvSpPr/>
            <p:nvPr/>
          </p:nvSpPr>
          <p:spPr>
            <a:xfrm>
              <a:off x="-5127200" y="3247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57" y="0"/>
                  </a:moveTo>
                  <a:cubicBezTo>
                    <a:pt x="38" y="0"/>
                    <a:pt x="19" y="4"/>
                    <a:pt x="1" y="23"/>
                  </a:cubicBezTo>
                  <a:cubicBezTo>
                    <a:pt x="4" y="30"/>
                    <a:pt x="12" y="34"/>
                    <a:pt x="12" y="41"/>
                  </a:cubicBezTo>
                  <a:cubicBezTo>
                    <a:pt x="19" y="90"/>
                    <a:pt x="23" y="112"/>
                    <a:pt x="42" y="112"/>
                  </a:cubicBezTo>
                  <a:cubicBezTo>
                    <a:pt x="53" y="112"/>
                    <a:pt x="68" y="101"/>
                    <a:pt x="98" y="86"/>
                  </a:cubicBezTo>
                  <a:lnTo>
                    <a:pt x="128" y="86"/>
                  </a:lnTo>
                  <a:cubicBezTo>
                    <a:pt x="147" y="56"/>
                    <a:pt x="132" y="18"/>
                    <a:pt x="113" y="11"/>
                  </a:cubicBezTo>
                  <a:cubicBezTo>
                    <a:pt x="98" y="4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5" name="Google Shape;20825;p14"/>
            <p:cNvSpPr/>
            <p:nvPr/>
          </p:nvSpPr>
          <p:spPr>
            <a:xfrm>
              <a:off x="-5066892" y="-26454"/>
              <a:ext cx="17763" cy="6828"/>
            </a:xfrm>
            <a:custGeom>
              <a:avLst/>
              <a:gdLst/>
              <a:ahLst/>
              <a:cxnLst/>
              <a:rect l="l" t="t" r="r" b="b"/>
              <a:pathLst>
                <a:path w="372" h="143" extrusionOk="0">
                  <a:moveTo>
                    <a:pt x="230" y="1"/>
                  </a:moveTo>
                  <a:cubicBezTo>
                    <a:pt x="173" y="1"/>
                    <a:pt x="166" y="19"/>
                    <a:pt x="80" y="60"/>
                  </a:cubicBezTo>
                  <a:cubicBezTo>
                    <a:pt x="1" y="94"/>
                    <a:pt x="50" y="113"/>
                    <a:pt x="65" y="142"/>
                  </a:cubicBezTo>
                  <a:cubicBezTo>
                    <a:pt x="65" y="139"/>
                    <a:pt x="68" y="135"/>
                    <a:pt x="73" y="135"/>
                  </a:cubicBezTo>
                  <a:cubicBezTo>
                    <a:pt x="80" y="120"/>
                    <a:pt x="91" y="108"/>
                    <a:pt x="102" y="94"/>
                  </a:cubicBezTo>
                  <a:cubicBezTo>
                    <a:pt x="99" y="72"/>
                    <a:pt x="109" y="56"/>
                    <a:pt x="132" y="56"/>
                  </a:cubicBezTo>
                  <a:cubicBezTo>
                    <a:pt x="132" y="56"/>
                    <a:pt x="132" y="53"/>
                    <a:pt x="135" y="53"/>
                  </a:cubicBezTo>
                  <a:cubicBezTo>
                    <a:pt x="151" y="30"/>
                    <a:pt x="173" y="23"/>
                    <a:pt x="203" y="23"/>
                  </a:cubicBezTo>
                  <a:lnTo>
                    <a:pt x="211" y="23"/>
                  </a:lnTo>
                  <a:cubicBezTo>
                    <a:pt x="270" y="23"/>
                    <a:pt x="319" y="53"/>
                    <a:pt x="360" y="90"/>
                  </a:cubicBezTo>
                  <a:cubicBezTo>
                    <a:pt x="368" y="79"/>
                    <a:pt x="371" y="60"/>
                    <a:pt x="364" y="53"/>
                  </a:cubicBezTo>
                  <a:cubicBezTo>
                    <a:pt x="326" y="38"/>
                    <a:pt x="297" y="4"/>
                    <a:pt x="252" y="4"/>
                  </a:cubicBezTo>
                  <a:cubicBezTo>
                    <a:pt x="244" y="1"/>
                    <a:pt x="237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6" name="Google Shape;20826;p14"/>
            <p:cNvSpPr/>
            <p:nvPr/>
          </p:nvSpPr>
          <p:spPr>
            <a:xfrm>
              <a:off x="-5293513" y="109920"/>
              <a:ext cx="7115" cy="6303"/>
            </a:xfrm>
            <a:custGeom>
              <a:avLst/>
              <a:gdLst/>
              <a:ahLst/>
              <a:cxnLst/>
              <a:rect l="l" t="t" r="r" b="b"/>
              <a:pathLst>
                <a:path w="149" h="132" extrusionOk="0">
                  <a:moveTo>
                    <a:pt x="90" y="0"/>
                  </a:moveTo>
                  <a:cubicBezTo>
                    <a:pt x="78" y="0"/>
                    <a:pt x="64" y="4"/>
                    <a:pt x="48" y="11"/>
                  </a:cubicBezTo>
                  <a:cubicBezTo>
                    <a:pt x="52" y="16"/>
                    <a:pt x="64" y="26"/>
                    <a:pt x="59" y="26"/>
                  </a:cubicBezTo>
                  <a:cubicBezTo>
                    <a:pt x="52" y="38"/>
                    <a:pt x="45" y="42"/>
                    <a:pt x="33" y="42"/>
                  </a:cubicBezTo>
                  <a:cubicBezTo>
                    <a:pt x="26" y="42"/>
                    <a:pt x="19" y="38"/>
                    <a:pt x="7" y="38"/>
                  </a:cubicBezTo>
                  <a:lnTo>
                    <a:pt x="4" y="34"/>
                  </a:lnTo>
                  <a:cubicBezTo>
                    <a:pt x="0" y="38"/>
                    <a:pt x="0" y="42"/>
                    <a:pt x="0" y="49"/>
                  </a:cubicBezTo>
                  <a:cubicBezTo>
                    <a:pt x="7" y="83"/>
                    <a:pt x="33" y="101"/>
                    <a:pt x="48" y="131"/>
                  </a:cubicBezTo>
                  <a:cubicBezTo>
                    <a:pt x="56" y="123"/>
                    <a:pt x="64" y="113"/>
                    <a:pt x="71" y="105"/>
                  </a:cubicBezTo>
                  <a:cubicBezTo>
                    <a:pt x="78" y="90"/>
                    <a:pt x="86" y="83"/>
                    <a:pt x="90" y="83"/>
                  </a:cubicBezTo>
                  <a:cubicBezTo>
                    <a:pt x="97" y="83"/>
                    <a:pt x="100" y="94"/>
                    <a:pt x="104" y="113"/>
                  </a:cubicBezTo>
                  <a:cubicBezTo>
                    <a:pt x="116" y="120"/>
                    <a:pt x="123" y="120"/>
                    <a:pt x="131" y="120"/>
                  </a:cubicBezTo>
                  <a:cubicBezTo>
                    <a:pt x="145" y="120"/>
                    <a:pt x="149" y="109"/>
                    <a:pt x="142" y="83"/>
                  </a:cubicBezTo>
                  <a:cubicBezTo>
                    <a:pt x="135" y="60"/>
                    <a:pt x="131" y="38"/>
                    <a:pt x="127" y="11"/>
                  </a:cubicBezTo>
                  <a:cubicBezTo>
                    <a:pt x="116" y="4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7" name="Google Shape;20827;p14"/>
            <p:cNvSpPr/>
            <p:nvPr/>
          </p:nvSpPr>
          <p:spPr>
            <a:xfrm>
              <a:off x="-4871594" y="14038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65" y="1"/>
                  </a:moveTo>
                  <a:cubicBezTo>
                    <a:pt x="83" y="42"/>
                    <a:pt x="87" y="79"/>
                    <a:pt x="34" y="98"/>
                  </a:cubicBezTo>
                  <a:cubicBezTo>
                    <a:pt x="27" y="109"/>
                    <a:pt x="60" y="140"/>
                    <a:pt x="20" y="140"/>
                  </a:cubicBezTo>
                  <a:cubicBezTo>
                    <a:pt x="12" y="150"/>
                    <a:pt x="1" y="158"/>
                    <a:pt x="8" y="173"/>
                  </a:cubicBezTo>
                  <a:lnTo>
                    <a:pt x="31" y="173"/>
                  </a:lnTo>
                  <a:lnTo>
                    <a:pt x="34" y="176"/>
                  </a:lnTo>
                  <a:cubicBezTo>
                    <a:pt x="60" y="176"/>
                    <a:pt x="83" y="166"/>
                    <a:pt x="101" y="150"/>
                  </a:cubicBezTo>
                  <a:cubicBezTo>
                    <a:pt x="124" y="135"/>
                    <a:pt x="139" y="95"/>
                    <a:pt x="139" y="83"/>
                  </a:cubicBezTo>
                  <a:cubicBezTo>
                    <a:pt x="146" y="42"/>
                    <a:pt x="105" y="16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8" name="Google Shape;20828;p14"/>
            <p:cNvSpPr/>
            <p:nvPr/>
          </p:nvSpPr>
          <p:spPr>
            <a:xfrm>
              <a:off x="-5088093" y="-171566"/>
              <a:ext cx="6828" cy="7163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105" y="0"/>
                  </a:moveTo>
                  <a:cubicBezTo>
                    <a:pt x="90" y="0"/>
                    <a:pt x="79" y="4"/>
                    <a:pt x="64" y="12"/>
                  </a:cubicBezTo>
                  <a:cubicBezTo>
                    <a:pt x="116" y="30"/>
                    <a:pt x="90" y="57"/>
                    <a:pt x="72" y="86"/>
                  </a:cubicBezTo>
                  <a:cubicBezTo>
                    <a:pt x="68" y="64"/>
                    <a:pt x="68" y="38"/>
                    <a:pt x="64" y="15"/>
                  </a:cubicBezTo>
                  <a:lnTo>
                    <a:pt x="64" y="12"/>
                  </a:lnTo>
                  <a:cubicBezTo>
                    <a:pt x="4" y="34"/>
                    <a:pt x="1" y="41"/>
                    <a:pt x="19" y="93"/>
                  </a:cubicBezTo>
                  <a:cubicBezTo>
                    <a:pt x="38" y="135"/>
                    <a:pt x="41" y="150"/>
                    <a:pt x="68" y="150"/>
                  </a:cubicBezTo>
                  <a:cubicBezTo>
                    <a:pt x="79" y="150"/>
                    <a:pt x="98" y="146"/>
                    <a:pt x="124" y="138"/>
                  </a:cubicBezTo>
                  <a:cubicBezTo>
                    <a:pt x="68" y="90"/>
                    <a:pt x="120" y="52"/>
                    <a:pt x="142" y="15"/>
                  </a:cubicBezTo>
                  <a:cubicBezTo>
                    <a:pt x="127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9" name="Google Shape;20829;p14"/>
            <p:cNvSpPr/>
            <p:nvPr/>
          </p:nvSpPr>
          <p:spPr>
            <a:xfrm>
              <a:off x="-4879091" y="7449"/>
              <a:ext cx="9311" cy="5969"/>
            </a:xfrm>
            <a:custGeom>
              <a:avLst/>
              <a:gdLst/>
              <a:ahLst/>
              <a:cxnLst/>
              <a:rect l="l" t="t" r="r" b="b"/>
              <a:pathLst>
                <a:path w="195" h="125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65" y="4"/>
                    <a:pt x="146" y="4"/>
                    <a:pt x="132" y="8"/>
                  </a:cubicBezTo>
                  <a:cubicBezTo>
                    <a:pt x="91" y="16"/>
                    <a:pt x="87" y="71"/>
                    <a:pt x="42" y="76"/>
                  </a:cubicBezTo>
                  <a:lnTo>
                    <a:pt x="42" y="71"/>
                  </a:lnTo>
                  <a:cubicBezTo>
                    <a:pt x="27" y="83"/>
                    <a:pt x="5" y="83"/>
                    <a:pt x="1" y="105"/>
                  </a:cubicBezTo>
                  <a:cubicBezTo>
                    <a:pt x="1" y="116"/>
                    <a:pt x="15" y="113"/>
                    <a:pt x="23" y="121"/>
                  </a:cubicBezTo>
                  <a:cubicBezTo>
                    <a:pt x="31" y="113"/>
                    <a:pt x="34" y="105"/>
                    <a:pt x="42" y="105"/>
                  </a:cubicBezTo>
                  <a:cubicBezTo>
                    <a:pt x="46" y="105"/>
                    <a:pt x="46" y="109"/>
                    <a:pt x="49" y="109"/>
                  </a:cubicBezTo>
                  <a:cubicBezTo>
                    <a:pt x="65" y="116"/>
                    <a:pt x="79" y="124"/>
                    <a:pt x="91" y="124"/>
                  </a:cubicBezTo>
                  <a:cubicBezTo>
                    <a:pt x="105" y="124"/>
                    <a:pt x="117" y="113"/>
                    <a:pt x="124" y="83"/>
                  </a:cubicBezTo>
                  <a:cubicBezTo>
                    <a:pt x="124" y="76"/>
                    <a:pt x="127" y="76"/>
                    <a:pt x="132" y="76"/>
                  </a:cubicBezTo>
                  <a:cubicBezTo>
                    <a:pt x="139" y="76"/>
                    <a:pt x="146" y="79"/>
                    <a:pt x="154" y="83"/>
                  </a:cubicBezTo>
                  <a:cubicBezTo>
                    <a:pt x="188" y="64"/>
                    <a:pt x="195" y="34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0" name="Google Shape;20830;p14"/>
            <p:cNvSpPr/>
            <p:nvPr/>
          </p:nvSpPr>
          <p:spPr>
            <a:xfrm>
              <a:off x="-4918676" y="142390"/>
              <a:ext cx="4297" cy="16665"/>
            </a:xfrm>
            <a:custGeom>
              <a:avLst/>
              <a:gdLst/>
              <a:ahLst/>
              <a:cxnLst/>
              <a:rect l="l" t="t" r="r" b="b"/>
              <a:pathLst>
                <a:path w="90" h="349" extrusionOk="0">
                  <a:moveTo>
                    <a:pt x="90" y="0"/>
                  </a:moveTo>
                  <a:cubicBezTo>
                    <a:pt x="52" y="26"/>
                    <a:pt x="11" y="45"/>
                    <a:pt x="41" y="113"/>
                  </a:cubicBezTo>
                  <a:cubicBezTo>
                    <a:pt x="52" y="139"/>
                    <a:pt x="67" y="195"/>
                    <a:pt x="45" y="218"/>
                  </a:cubicBezTo>
                  <a:cubicBezTo>
                    <a:pt x="0" y="262"/>
                    <a:pt x="4" y="300"/>
                    <a:pt x="33" y="349"/>
                  </a:cubicBezTo>
                  <a:lnTo>
                    <a:pt x="33" y="311"/>
                  </a:lnTo>
                  <a:cubicBezTo>
                    <a:pt x="33" y="304"/>
                    <a:pt x="26" y="285"/>
                    <a:pt x="45" y="285"/>
                  </a:cubicBezTo>
                  <a:cubicBezTo>
                    <a:pt x="56" y="285"/>
                    <a:pt x="56" y="304"/>
                    <a:pt x="64" y="311"/>
                  </a:cubicBezTo>
                  <a:lnTo>
                    <a:pt x="82" y="311"/>
                  </a:lnTo>
                  <a:cubicBezTo>
                    <a:pt x="86" y="307"/>
                    <a:pt x="86" y="304"/>
                    <a:pt x="90" y="300"/>
                  </a:cubicBezTo>
                  <a:cubicBezTo>
                    <a:pt x="78" y="270"/>
                    <a:pt x="71" y="244"/>
                    <a:pt x="82" y="214"/>
                  </a:cubicBezTo>
                  <a:cubicBezTo>
                    <a:pt x="67" y="188"/>
                    <a:pt x="48" y="157"/>
                    <a:pt x="71" y="128"/>
                  </a:cubicBezTo>
                  <a:cubicBezTo>
                    <a:pt x="67" y="116"/>
                    <a:pt x="64" y="105"/>
                    <a:pt x="59" y="94"/>
                  </a:cubicBezTo>
                  <a:cubicBezTo>
                    <a:pt x="41" y="79"/>
                    <a:pt x="45" y="61"/>
                    <a:pt x="64" y="53"/>
                  </a:cubicBezTo>
                  <a:cubicBezTo>
                    <a:pt x="86" y="42"/>
                    <a:pt x="90" y="23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1" name="Google Shape;20831;p14"/>
            <p:cNvSpPr/>
            <p:nvPr/>
          </p:nvSpPr>
          <p:spPr>
            <a:xfrm>
              <a:off x="-4878184" y="11030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113" y="1"/>
                  </a:moveTo>
                  <a:cubicBezTo>
                    <a:pt x="108" y="1"/>
                    <a:pt x="105" y="1"/>
                    <a:pt x="105" y="8"/>
                  </a:cubicBezTo>
                  <a:cubicBezTo>
                    <a:pt x="98" y="38"/>
                    <a:pt x="86" y="49"/>
                    <a:pt x="72" y="49"/>
                  </a:cubicBezTo>
                  <a:cubicBezTo>
                    <a:pt x="60" y="49"/>
                    <a:pt x="46" y="41"/>
                    <a:pt x="30" y="34"/>
                  </a:cubicBezTo>
                  <a:cubicBezTo>
                    <a:pt x="27" y="34"/>
                    <a:pt x="27" y="30"/>
                    <a:pt x="23" y="30"/>
                  </a:cubicBezTo>
                  <a:cubicBezTo>
                    <a:pt x="15" y="30"/>
                    <a:pt x="12" y="38"/>
                    <a:pt x="4" y="46"/>
                  </a:cubicBezTo>
                  <a:cubicBezTo>
                    <a:pt x="4" y="60"/>
                    <a:pt x="19" y="82"/>
                    <a:pt x="1" y="98"/>
                  </a:cubicBezTo>
                  <a:cubicBezTo>
                    <a:pt x="23" y="101"/>
                    <a:pt x="46" y="116"/>
                    <a:pt x="72" y="116"/>
                  </a:cubicBezTo>
                  <a:cubicBezTo>
                    <a:pt x="75" y="116"/>
                    <a:pt x="86" y="116"/>
                    <a:pt x="94" y="113"/>
                  </a:cubicBezTo>
                  <a:cubicBezTo>
                    <a:pt x="98" y="108"/>
                    <a:pt x="98" y="108"/>
                    <a:pt x="101" y="108"/>
                  </a:cubicBezTo>
                  <a:cubicBezTo>
                    <a:pt x="116" y="108"/>
                    <a:pt x="120" y="131"/>
                    <a:pt x="127" y="139"/>
                  </a:cubicBezTo>
                  <a:cubicBezTo>
                    <a:pt x="139" y="127"/>
                    <a:pt x="146" y="116"/>
                    <a:pt x="153" y="105"/>
                  </a:cubicBezTo>
                  <a:cubicBezTo>
                    <a:pt x="150" y="101"/>
                    <a:pt x="146" y="94"/>
                    <a:pt x="143" y="90"/>
                  </a:cubicBezTo>
                  <a:cubicBezTo>
                    <a:pt x="127" y="79"/>
                    <a:pt x="127" y="68"/>
                    <a:pt x="139" y="53"/>
                  </a:cubicBezTo>
                  <a:cubicBezTo>
                    <a:pt x="150" y="38"/>
                    <a:pt x="150" y="23"/>
                    <a:pt x="135" y="8"/>
                  </a:cubicBezTo>
                  <a:cubicBezTo>
                    <a:pt x="127" y="4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2" name="Google Shape;20832;p14"/>
            <p:cNvSpPr/>
            <p:nvPr/>
          </p:nvSpPr>
          <p:spPr>
            <a:xfrm>
              <a:off x="-4993500" y="-63078"/>
              <a:ext cx="9359" cy="10410"/>
            </a:xfrm>
            <a:custGeom>
              <a:avLst/>
              <a:gdLst/>
              <a:ahLst/>
              <a:cxnLst/>
              <a:rect l="l" t="t" r="r" b="b"/>
              <a:pathLst>
                <a:path w="196" h="218" extrusionOk="0">
                  <a:moveTo>
                    <a:pt x="19" y="1"/>
                  </a:moveTo>
                  <a:cubicBezTo>
                    <a:pt x="11" y="1"/>
                    <a:pt x="1" y="5"/>
                    <a:pt x="1" y="23"/>
                  </a:cubicBezTo>
                  <a:cubicBezTo>
                    <a:pt x="23" y="42"/>
                    <a:pt x="30" y="76"/>
                    <a:pt x="68" y="80"/>
                  </a:cubicBezTo>
                  <a:cubicBezTo>
                    <a:pt x="116" y="87"/>
                    <a:pt x="132" y="132"/>
                    <a:pt x="146" y="173"/>
                  </a:cubicBezTo>
                  <a:cubicBezTo>
                    <a:pt x="150" y="188"/>
                    <a:pt x="142" y="211"/>
                    <a:pt x="165" y="218"/>
                  </a:cubicBezTo>
                  <a:cubicBezTo>
                    <a:pt x="195" y="192"/>
                    <a:pt x="184" y="166"/>
                    <a:pt x="168" y="143"/>
                  </a:cubicBezTo>
                  <a:cubicBezTo>
                    <a:pt x="158" y="128"/>
                    <a:pt x="132" y="117"/>
                    <a:pt x="146" y="102"/>
                  </a:cubicBezTo>
                  <a:cubicBezTo>
                    <a:pt x="176" y="64"/>
                    <a:pt x="135" y="61"/>
                    <a:pt x="124" y="54"/>
                  </a:cubicBezTo>
                  <a:cubicBezTo>
                    <a:pt x="101" y="35"/>
                    <a:pt x="64" y="35"/>
                    <a:pt x="42" y="9"/>
                  </a:cubicBezTo>
                  <a:cubicBezTo>
                    <a:pt x="38" y="5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3" name="Google Shape;20833;p14"/>
            <p:cNvSpPr/>
            <p:nvPr/>
          </p:nvSpPr>
          <p:spPr>
            <a:xfrm>
              <a:off x="-5124144" y="-222420"/>
              <a:ext cx="10171" cy="6255"/>
            </a:xfrm>
            <a:custGeom>
              <a:avLst/>
              <a:gdLst/>
              <a:ahLst/>
              <a:cxnLst/>
              <a:rect l="l" t="t" r="r" b="b"/>
              <a:pathLst>
                <a:path w="213" h="131" extrusionOk="0">
                  <a:moveTo>
                    <a:pt x="16" y="0"/>
                  </a:moveTo>
                  <a:cubicBezTo>
                    <a:pt x="4" y="11"/>
                    <a:pt x="0" y="26"/>
                    <a:pt x="16" y="37"/>
                  </a:cubicBezTo>
                  <a:cubicBezTo>
                    <a:pt x="34" y="49"/>
                    <a:pt x="49" y="71"/>
                    <a:pt x="60" y="78"/>
                  </a:cubicBezTo>
                  <a:cubicBezTo>
                    <a:pt x="94" y="97"/>
                    <a:pt x="128" y="130"/>
                    <a:pt x="173" y="130"/>
                  </a:cubicBezTo>
                  <a:cubicBezTo>
                    <a:pt x="183" y="130"/>
                    <a:pt x="199" y="127"/>
                    <a:pt x="213" y="120"/>
                  </a:cubicBezTo>
                  <a:cubicBezTo>
                    <a:pt x="209" y="108"/>
                    <a:pt x="202" y="97"/>
                    <a:pt x="199" y="85"/>
                  </a:cubicBezTo>
                  <a:cubicBezTo>
                    <a:pt x="180" y="82"/>
                    <a:pt x="157" y="82"/>
                    <a:pt x="161" y="52"/>
                  </a:cubicBezTo>
                  <a:cubicBezTo>
                    <a:pt x="165" y="41"/>
                    <a:pt x="154" y="33"/>
                    <a:pt x="146" y="33"/>
                  </a:cubicBezTo>
                  <a:cubicBezTo>
                    <a:pt x="142" y="33"/>
                    <a:pt x="138" y="33"/>
                    <a:pt x="135" y="37"/>
                  </a:cubicBezTo>
                  <a:cubicBezTo>
                    <a:pt x="123" y="37"/>
                    <a:pt x="116" y="41"/>
                    <a:pt x="112" y="41"/>
                  </a:cubicBezTo>
                  <a:cubicBezTo>
                    <a:pt x="105" y="41"/>
                    <a:pt x="101" y="33"/>
                    <a:pt x="90" y="23"/>
                  </a:cubicBezTo>
                  <a:cubicBezTo>
                    <a:pt x="83" y="33"/>
                    <a:pt x="75" y="37"/>
                    <a:pt x="71" y="37"/>
                  </a:cubicBezTo>
                  <a:cubicBezTo>
                    <a:pt x="60" y="37"/>
                    <a:pt x="56" y="15"/>
                    <a:pt x="45" y="4"/>
                  </a:cubicBezTo>
                  <a:cubicBezTo>
                    <a:pt x="38" y="4"/>
                    <a:pt x="2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4" name="Google Shape;20834;p14"/>
            <p:cNvSpPr/>
            <p:nvPr/>
          </p:nvSpPr>
          <p:spPr>
            <a:xfrm>
              <a:off x="-4892318" y="138809"/>
              <a:ext cx="8118" cy="6160"/>
            </a:xfrm>
            <a:custGeom>
              <a:avLst/>
              <a:gdLst/>
              <a:ahLst/>
              <a:cxnLst/>
              <a:rect l="l" t="t" r="r" b="b"/>
              <a:pathLst>
                <a:path w="170" h="129" extrusionOk="0">
                  <a:moveTo>
                    <a:pt x="90" y="1"/>
                  </a:moveTo>
                  <a:cubicBezTo>
                    <a:pt x="68" y="1"/>
                    <a:pt x="46" y="12"/>
                    <a:pt x="31" y="34"/>
                  </a:cubicBezTo>
                  <a:cubicBezTo>
                    <a:pt x="28" y="42"/>
                    <a:pt x="20" y="42"/>
                    <a:pt x="12" y="42"/>
                  </a:cubicBezTo>
                  <a:lnTo>
                    <a:pt x="5" y="42"/>
                  </a:lnTo>
                  <a:cubicBezTo>
                    <a:pt x="1" y="72"/>
                    <a:pt x="28" y="61"/>
                    <a:pt x="42" y="68"/>
                  </a:cubicBezTo>
                  <a:cubicBezTo>
                    <a:pt x="46" y="68"/>
                    <a:pt x="50" y="65"/>
                    <a:pt x="54" y="65"/>
                  </a:cubicBezTo>
                  <a:cubicBezTo>
                    <a:pt x="72" y="65"/>
                    <a:pt x="80" y="75"/>
                    <a:pt x="76" y="98"/>
                  </a:cubicBezTo>
                  <a:lnTo>
                    <a:pt x="80" y="98"/>
                  </a:lnTo>
                  <a:cubicBezTo>
                    <a:pt x="98" y="98"/>
                    <a:pt x="117" y="106"/>
                    <a:pt x="132" y="120"/>
                  </a:cubicBezTo>
                  <a:cubicBezTo>
                    <a:pt x="135" y="120"/>
                    <a:pt x="135" y="124"/>
                    <a:pt x="140" y="128"/>
                  </a:cubicBezTo>
                  <a:cubicBezTo>
                    <a:pt x="147" y="113"/>
                    <a:pt x="169" y="113"/>
                    <a:pt x="166" y="94"/>
                  </a:cubicBezTo>
                  <a:cubicBezTo>
                    <a:pt x="154" y="61"/>
                    <a:pt x="147" y="20"/>
                    <a:pt x="117" y="5"/>
                  </a:cubicBezTo>
                  <a:cubicBezTo>
                    <a:pt x="109" y="1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5" name="Google Shape;20835;p14"/>
            <p:cNvSpPr/>
            <p:nvPr/>
          </p:nvSpPr>
          <p:spPr>
            <a:xfrm>
              <a:off x="-5114021" y="215925"/>
              <a:ext cx="8834" cy="8452"/>
            </a:xfrm>
            <a:custGeom>
              <a:avLst/>
              <a:gdLst/>
              <a:ahLst/>
              <a:cxnLst/>
              <a:rect l="l" t="t" r="r" b="b"/>
              <a:pathLst>
                <a:path w="185" h="177" extrusionOk="0">
                  <a:moveTo>
                    <a:pt x="121" y="1"/>
                  </a:moveTo>
                  <a:lnTo>
                    <a:pt x="110" y="12"/>
                  </a:lnTo>
                  <a:lnTo>
                    <a:pt x="110" y="16"/>
                  </a:lnTo>
                  <a:cubicBezTo>
                    <a:pt x="128" y="27"/>
                    <a:pt x="147" y="34"/>
                    <a:pt x="132" y="56"/>
                  </a:cubicBezTo>
                  <a:cubicBezTo>
                    <a:pt x="121" y="72"/>
                    <a:pt x="113" y="91"/>
                    <a:pt x="95" y="91"/>
                  </a:cubicBezTo>
                  <a:cubicBezTo>
                    <a:pt x="91" y="91"/>
                    <a:pt x="83" y="87"/>
                    <a:pt x="76" y="83"/>
                  </a:cubicBezTo>
                  <a:lnTo>
                    <a:pt x="76" y="83"/>
                  </a:lnTo>
                  <a:cubicBezTo>
                    <a:pt x="76" y="106"/>
                    <a:pt x="83" y="132"/>
                    <a:pt x="54" y="132"/>
                  </a:cubicBezTo>
                  <a:cubicBezTo>
                    <a:pt x="50" y="132"/>
                    <a:pt x="42" y="132"/>
                    <a:pt x="35" y="128"/>
                  </a:cubicBezTo>
                  <a:cubicBezTo>
                    <a:pt x="31" y="132"/>
                    <a:pt x="28" y="132"/>
                    <a:pt x="23" y="132"/>
                  </a:cubicBezTo>
                  <a:cubicBezTo>
                    <a:pt x="16" y="132"/>
                    <a:pt x="9" y="128"/>
                    <a:pt x="1" y="120"/>
                  </a:cubicBezTo>
                  <a:lnTo>
                    <a:pt x="1" y="120"/>
                  </a:lnTo>
                  <a:cubicBezTo>
                    <a:pt x="5" y="135"/>
                    <a:pt x="5" y="151"/>
                    <a:pt x="9" y="165"/>
                  </a:cubicBezTo>
                  <a:lnTo>
                    <a:pt x="20" y="177"/>
                  </a:lnTo>
                  <a:cubicBezTo>
                    <a:pt x="31" y="158"/>
                    <a:pt x="50" y="151"/>
                    <a:pt x="65" y="151"/>
                  </a:cubicBezTo>
                  <a:cubicBezTo>
                    <a:pt x="76" y="151"/>
                    <a:pt x="83" y="154"/>
                    <a:pt x="95" y="158"/>
                  </a:cubicBezTo>
                  <a:cubicBezTo>
                    <a:pt x="102" y="165"/>
                    <a:pt x="110" y="165"/>
                    <a:pt x="121" y="165"/>
                  </a:cubicBezTo>
                  <a:cubicBezTo>
                    <a:pt x="136" y="165"/>
                    <a:pt x="151" y="158"/>
                    <a:pt x="166" y="158"/>
                  </a:cubicBezTo>
                  <a:cubicBezTo>
                    <a:pt x="158" y="101"/>
                    <a:pt x="185" y="39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6" name="Google Shape;20836;p14"/>
            <p:cNvSpPr/>
            <p:nvPr/>
          </p:nvSpPr>
          <p:spPr>
            <a:xfrm>
              <a:off x="-5088475" y="-144969"/>
              <a:ext cx="5396" cy="8929"/>
            </a:xfrm>
            <a:custGeom>
              <a:avLst/>
              <a:gdLst/>
              <a:ahLst/>
              <a:cxnLst/>
              <a:rect l="l" t="t" r="r" b="b"/>
              <a:pathLst>
                <a:path w="113" h="187" extrusionOk="0">
                  <a:moveTo>
                    <a:pt x="46" y="0"/>
                  </a:moveTo>
                  <a:cubicBezTo>
                    <a:pt x="72" y="19"/>
                    <a:pt x="64" y="56"/>
                    <a:pt x="54" y="68"/>
                  </a:cubicBezTo>
                  <a:cubicBezTo>
                    <a:pt x="27" y="97"/>
                    <a:pt x="35" y="138"/>
                    <a:pt x="9" y="168"/>
                  </a:cubicBezTo>
                  <a:cubicBezTo>
                    <a:pt x="4" y="173"/>
                    <a:pt x="1" y="180"/>
                    <a:pt x="1" y="187"/>
                  </a:cubicBezTo>
                  <a:cubicBezTo>
                    <a:pt x="76" y="168"/>
                    <a:pt x="109" y="131"/>
                    <a:pt x="113" y="64"/>
                  </a:cubicBezTo>
                  <a:cubicBezTo>
                    <a:pt x="113" y="0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7" name="Google Shape;20837;p14"/>
            <p:cNvSpPr/>
            <p:nvPr/>
          </p:nvSpPr>
          <p:spPr>
            <a:xfrm>
              <a:off x="-5046311" y="-188899"/>
              <a:ext cx="8213" cy="5587"/>
            </a:xfrm>
            <a:custGeom>
              <a:avLst/>
              <a:gdLst/>
              <a:ahLst/>
              <a:cxnLst/>
              <a:rect l="l" t="t" r="r" b="b"/>
              <a:pathLst>
                <a:path w="172" h="117" extrusionOk="0">
                  <a:moveTo>
                    <a:pt x="90" y="1"/>
                  </a:moveTo>
                  <a:cubicBezTo>
                    <a:pt x="78" y="23"/>
                    <a:pt x="108" y="38"/>
                    <a:pt x="105" y="61"/>
                  </a:cubicBezTo>
                  <a:cubicBezTo>
                    <a:pt x="105" y="64"/>
                    <a:pt x="105" y="64"/>
                    <a:pt x="101" y="64"/>
                  </a:cubicBezTo>
                  <a:cubicBezTo>
                    <a:pt x="86" y="61"/>
                    <a:pt x="71" y="61"/>
                    <a:pt x="56" y="61"/>
                  </a:cubicBezTo>
                  <a:cubicBezTo>
                    <a:pt x="30" y="61"/>
                    <a:pt x="8" y="68"/>
                    <a:pt x="0" y="106"/>
                  </a:cubicBezTo>
                  <a:lnTo>
                    <a:pt x="52" y="106"/>
                  </a:lnTo>
                  <a:cubicBezTo>
                    <a:pt x="63" y="106"/>
                    <a:pt x="71" y="106"/>
                    <a:pt x="82" y="109"/>
                  </a:cubicBezTo>
                  <a:cubicBezTo>
                    <a:pt x="101" y="113"/>
                    <a:pt x="116" y="116"/>
                    <a:pt x="127" y="116"/>
                  </a:cubicBezTo>
                  <a:cubicBezTo>
                    <a:pt x="157" y="116"/>
                    <a:pt x="168" y="94"/>
                    <a:pt x="172" y="27"/>
                  </a:cubicBezTo>
                  <a:lnTo>
                    <a:pt x="172" y="27"/>
                  </a:lnTo>
                  <a:cubicBezTo>
                    <a:pt x="168" y="30"/>
                    <a:pt x="165" y="34"/>
                    <a:pt x="161" y="34"/>
                  </a:cubicBezTo>
                  <a:cubicBezTo>
                    <a:pt x="157" y="38"/>
                    <a:pt x="157" y="38"/>
                    <a:pt x="153" y="38"/>
                  </a:cubicBezTo>
                  <a:cubicBezTo>
                    <a:pt x="142" y="38"/>
                    <a:pt x="135" y="27"/>
                    <a:pt x="127" y="20"/>
                  </a:cubicBezTo>
                  <a:cubicBezTo>
                    <a:pt x="120" y="8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8" name="Google Shape;20838;p14"/>
            <p:cNvSpPr/>
            <p:nvPr/>
          </p:nvSpPr>
          <p:spPr>
            <a:xfrm>
              <a:off x="-4916718" y="137042"/>
              <a:ext cx="8213" cy="9837"/>
            </a:xfrm>
            <a:custGeom>
              <a:avLst/>
              <a:gdLst/>
              <a:ahLst/>
              <a:cxnLst/>
              <a:rect l="l" t="t" r="r" b="b"/>
              <a:pathLst>
                <a:path w="172" h="206" extrusionOk="0">
                  <a:moveTo>
                    <a:pt x="127" y="0"/>
                  </a:moveTo>
                  <a:cubicBezTo>
                    <a:pt x="86" y="23"/>
                    <a:pt x="86" y="71"/>
                    <a:pt x="60" y="102"/>
                  </a:cubicBezTo>
                  <a:cubicBezTo>
                    <a:pt x="60" y="109"/>
                    <a:pt x="56" y="112"/>
                    <a:pt x="49" y="112"/>
                  </a:cubicBezTo>
                  <a:cubicBezTo>
                    <a:pt x="49" y="135"/>
                    <a:pt x="45" y="154"/>
                    <a:pt x="23" y="165"/>
                  </a:cubicBezTo>
                  <a:cubicBezTo>
                    <a:pt x="4" y="173"/>
                    <a:pt x="0" y="191"/>
                    <a:pt x="18" y="206"/>
                  </a:cubicBezTo>
                  <a:cubicBezTo>
                    <a:pt x="26" y="199"/>
                    <a:pt x="30" y="191"/>
                    <a:pt x="37" y="183"/>
                  </a:cubicBezTo>
                  <a:cubicBezTo>
                    <a:pt x="52" y="180"/>
                    <a:pt x="52" y="147"/>
                    <a:pt x="68" y="147"/>
                  </a:cubicBezTo>
                  <a:cubicBezTo>
                    <a:pt x="75" y="147"/>
                    <a:pt x="78" y="150"/>
                    <a:pt x="90" y="165"/>
                  </a:cubicBezTo>
                  <a:lnTo>
                    <a:pt x="94" y="165"/>
                  </a:lnTo>
                  <a:cubicBezTo>
                    <a:pt x="116" y="157"/>
                    <a:pt x="108" y="109"/>
                    <a:pt x="138" y="109"/>
                  </a:cubicBezTo>
                  <a:cubicBezTo>
                    <a:pt x="146" y="109"/>
                    <a:pt x="149" y="112"/>
                    <a:pt x="157" y="112"/>
                  </a:cubicBezTo>
                  <a:cubicBezTo>
                    <a:pt x="168" y="112"/>
                    <a:pt x="172" y="86"/>
                    <a:pt x="168" y="86"/>
                  </a:cubicBezTo>
                  <a:cubicBezTo>
                    <a:pt x="127" y="68"/>
                    <a:pt x="142" y="26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9" name="Google Shape;20839;p14"/>
            <p:cNvSpPr/>
            <p:nvPr/>
          </p:nvSpPr>
          <p:spPr>
            <a:xfrm>
              <a:off x="-4944222" y="-46986"/>
              <a:ext cx="4679" cy="8070"/>
            </a:xfrm>
            <a:custGeom>
              <a:avLst/>
              <a:gdLst/>
              <a:ahLst/>
              <a:cxnLst/>
              <a:rect l="l" t="t" r="r" b="b"/>
              <a:pathLst>
                <a:path w="98" h="169" extrusionOk="0">
                  <a:moveTo>
                    <a:pt x="38" y="0"/>
                  </a:moveTo>
                  <a:cubicBezTo>
                    <a:pt x="16" y="0"/>
                    <a:pt x="4" y="12"/>
                    <a:pt x="11" y="34"/>
                  </a:cubicBezTo>
                  <a:cubicBezTo>
                    <a:pt x="19" y="49"/>
                    <a:pt x="23" y="64"/>
                    <a:pt x="16" y="79"/>
                  </a:cubicBezTo>
                  <a:cubicBezTo>
                    <a:pt x="26" y="101"/>
                    <a:pt x="8" y="124"/>
                    <a:pt x="0" y="146"/>
                  </a:cubicBezTo>
                  <a:cubicBezTo>
                    <a:pt x="16" y="157"/>
                    <a:pt x="34" y="169"/>
                    <a:pt x="49" y="169"/>
                  </a:cubicBezTo>
                  <a:cubicBezTo>
                    <a:pt x="56" y="169"/>
                    <a:pt x="64" y="165"/>
                    <a:pt x="71" y="165"/>
                  </a:cubicBezTo>
                  <a:cubicBezTo>
                    <a:pt x="86" y="157"/>
                    <a:pt x="97" y="150"/>
                    <a:pt x="78" y="135"/>
                  </a:cubicBezTo>
                  <a:cubicBezTo>
                    <a:pt x="45" y="105"/>
                    <a:pt x="90" y="101"/>
                    <a:pt x="90" y="83"/>
                  </a:cubicBezTo>
                  <a:cubicBezTo>
                    <a:pt x="86" y="45"/>
                    <a:pt x="75" y="15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0" name="Google Shape;20840;p14"/>
            <p:cNvSpPr/>
            <p:nvPr/>
          </p:nvSpPr>
          <p:spPr>
            <a:xfrm>
              <a:off x="-5200926" y="-67376"/>
              <a:ext cx="6876" cy="6494"/>
            </a:xfrm>
            <a:custGeom>
              <a:avLst/>
              <a:gdLst/>
              <a:ahLst/>
              <a:cxnLst/>
              <a:rect l="l" t="t" r="r" b="b"/>
              <a:pathLst>
                <a:path w="144" h="136" extrusionOk="0">
                  <a:moveTo>
                    <a:pt x="102" y="1"/>
                  </a:moveTo>
                  <a:cubicBezTo>
                    <a:pt x="98" y="1"/>
                    <a:pt x="94" y="5"/>
                    <a:pt x="87" y="13"/>
                  </a:cubicBezTo>
                  <a:cubicBezTo>
                    <a:pt x="76" y="31"/>
                    <a:pt x="64" y="35"/>
                    <a:pt x="57" y="35"/>
                  </a:cubicBezTo>
                  <a:cubicBezTo>
                    <a:pt x="42" y="35"/>
                    <a:pt x="31" y="9"/>
                    <a:pt x="16" y="1"/>
                  </a:cubicBezTo>
                  <a:lnTo>
                    <a:pt x="16" y="1"/>
                  </a:lnTo>
                  <a:cubicBezTo>
                    <a:pt x="1" y="31"/>
                    <a:pt x="35" y="54"/>
                    <a:pt x="31" y="83"/>
                  </a:cubicBezTo>
                  <a:cubicBezTo>
                    <a:pt x="23" y="125"/>
                    <a:pt x="35" y="136"/>
                    <a:pt x="54" y="136"/>
                  </a:cubicBezTo>
                  <a:cubicBezTo>
                    <a:pt x="64" y="136"/>
                    <a:pt x="80" y="132"/>
                    <a:pt x="94" y="125"/>
                  </a:cubicBezTo>
                  <a:cubicBezTo>
                    <a:pt x="87" y="87"/>
                    <a:pt x="135" y="95"/>
                    <a:pt x="143" y="65"/>
                  </a:cubicBezTo>
                  <a:cubicBezTo>
                    <a:pt x="132" y="57"/>
                    <a:pt x="124" y="50"/>
                    <a:pt x="128" y="35"/>
                  </a:cubicBezTo>
                  <a:cubicBezTo>
                    <a:pt x="121" y="23"/>
                    <a:pt x="11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1" name="Google Shape;20841;p14"/>
            <p:cNvSpPr/>
            <p:nvPr/>
          </p:nvSpPr>
          <p:spPr>
            <a:xfrm>
              <a:off x="-5015990" y="-127827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49" y="0"/>
                  </a:moveTo>
                  <a:cubicBezTo>
                    <a:pt x="42" y="4"/>
                    <a:pt x="34" y="4"/>
                    <a:pt x="27" y="4"/>
                  </a:cubicBezTo>
                  <a:cubicBezTo>
                    <a:pt x="27" y="11"/>
                    <a:pt x="27" y="19"/>
                    <a:pt x="30" y="26"/>
                  </a:cubicBezTo>
                  <a:cubicBezTo>
                    <a:pt x="49" y="67"/>
                    <a:pt x="19" y="93"/>
                    <a:pt x="4" y="128"/>
                  </a:cubicBezTo>
                  <a:cubicBezTo>
                    <a:pt x="1" y="142"/>
                    <a:pt x="11" y="150"/>
                    <a:pt x="19" y="157"/>
                  </a:cubicBezTo>
                  <a:cubicBezTo>
                    <a:pt x="30" y="150"/>
                    <a:pt x="61" y="150"/>
                    <a:pt x="53" y="123"/>
                  </a:cubicBezTo>
                  <a:cubicBezTo>
                    <a:pt x="34" y="71"/>
                    <a:pt x="68" y="75"/>
                    <a:pt x="101" y="67"/>
                  </a:cubicBezTo>
                  <a:lnTo>
                    <a:pt x="101" y="67"/>
                  </a:lnTo>
                  <a:cubicBezTo>
                    <a:pt x="101" y="90"/>
                    <a:pt x="87" y="101"/>
                    <a:pt x="94" y="116"/>
                  </a:cubicBezTo>
                  <a:cubicBezTo>
                    <a:pt x="101" y="116"/>
                    <a:pt x="109" y="116"/>
                    <a:pt x="116" y="112"/>
                  </a:cubicBezTo>
                  <a:cubicBezTo>
                    <a:pt x="120" y="101"/>
                    <a:pt x="128" y="83"/>
                    <a:pt x="128" y="83"/>
                  </a:cubicBezTo>
                  <a:lnTo>
                    <a:pt x="135" y="83"/>
                  </a:lnTo>
                  <a:cubicBezTo>
                    <a:pt x="161" y="83"/>
                    <a:pt x="154" y="60"/>
                    <a:pt x="154" y="45"/>
                  </a:cubicBezTo>
                  <a:cubicBezTo>
                    <a:pt x="124" y="15"/>
                    <a:pt x="83" y="1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2" name="Google Shape;20842;p14"/>
            <p:cNvSpPr/>
            <p:nvPr/>
          </p:nvSpPr>
          <p:spPr>
            <a:xfrm>
              <a:off x="-5118987" y="-231731"/>
              <a:ext cx="9311" cy="4870"/>
            </a:xfrm>
            <a:custGeom>
              <a:avLst/>
              <a:gdLst/>
              <a:ahLst/>
              <a:cxnLst/>
              <a:rect l="l" t="t" r="r" b="b"/>
              <a:pathLst>
                <a:path w="195" h="102" extrusionOk="0">
                  <a:moveTo>
                    <a:pt x="60" y="1"/>
                  </a:moveTo>
                  <a:cubicBezTo>
                    <a:pt x="38" y="1"/>
                    <a:pt x="20" y="19"/>
                    <a:pt x="1" y="34"/>
                  </a:cubicBezTo>
                  <a:cubicBezTo>
                    <a:pt x="4" y="38"/>
                    <a:pt x="8" y="38"/>
                    <a:pt x="12" y="38"/>
                  </a:cubicBezTo>
                  <a:lnTo>
                    <a:pt x="27" y="38"/>
                  </a:lnTo>
                  <a:cubicBezTo>
                    <a:pt x="30" y="38"/>
                    <a:pt x="34" y="34"/>
                    <a:pt x="34" y="34"/>
                  </a:cubicBezTo>
                  <a:cubicBezTo>
                    <a:pt x="42" y="34"/>
                    <a:pt x="46" y="38"/>
                    <a:pt x="46" y="49"/>
                  </a:cubicBezTo>
                  <a:cubicBezTo>
                    <a:pt x="49" y="68"/>
                    <a:pt x="42" y="71"/>
                    <a:pt x="30" y="71"/>
                  </a:cubicBezTo>
                  <a:lnTo>
                    <a:pt x="4" y="71"/>
                  </a:lnTo>
                  <a:lnTo>
                    <a:pt x="1" y="75"/>
                  </a:lnTo>
                  <a:cubicBezTo>
                    <a:pt x="12" y="79"/>
                    <a:pt x="23" y="94"/>
                    <a:pt x="34" y="94"/>
                  </a:cubicBezTo>
                  <a:cubicBezTo>
                    <a:pt x="38" y="94"/>
                    <a:pt x="42" y="90"/>
                    <a:pt x="49" y="87"/>
                  </a:cubicBezTo>
                  <a:cubicBezTo>
                    <a:pt x="60" y="75"/>
                    <a:pt x="75" y="71"/>
                    <a:pt x="91" y="71"/>
                  </a:cubicBezTo>
                  <a:cubicBezTo>
                    <a:pt x="109" y="71"/>
                    <a:pt x="127" y="79"/>
                    <a:pt x="146" y="90"/>
                  </a:cubicBezTo>
                  <a:cubicBezTo>
                    <a:pt x="154" y="97"/>
                    <a:pt x="165" y="101"/>
                    <a:pt x="172" y="101"/>
                  </a:cubicBezTo>
                  <a:cubicBezTo>
                    <a:pt x="177" y="101"/>
                    <a:pt x="184" y="101"/>
                    <a:pt x="187" y="97"/>
                  </a:cubicBezTo>
                  <a:cubicBezTo>
                    <a:pt x="195" y="68"/>
                    <a:pt x="158" y="53"/>
                    <a:pt x="161" y="23"/>
                  </a:cubicBezTo>
                  <a:cubicBezTo>
                    <a:pt x="154" y="16"/>
                    <a:pt x="150" y="11"/>
                    <a:pt x="143" y="11"/>
                  </a:cubicBezTo>
                  <a:cubicBezTo>
                    <a:pt x="139" y="11"/>
                    <a:pt x="132" y="16"/>
                    <a:pt x="127" y="19"/>
                  </a:cubicBezTo>
                  <a:cubicBezTo>
                    <a:pt x="120" y="19"/>
                    <a:pt x="117" y="23"/>
                    <a:pt x="109" y="23"/>
                  </a:cubicBezTo>
                  <a:cubicBezTo>
                    <a:pt x="105" y="23"/>
                    <a:pt x="101" y="23"/>
                    <a:pt x="98" y="19"/>
                  </a:cubicBezTo>
                  <a:cubicBezTo>
                    <a:pt x="83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3" name="Google Shape;20843;p14"/>
            <p:cNvSpPr/>
            <p:nvPr/>
          </p:nvSpPr>
          <p:spPr>
            <a:xfrm>
              <a:off x="-5192331" y="58350"/>
              <a:ext cx="5396" cy="6972"/>
            </a:xfrm>
            <a:custGeom>
              <a:avLst/>
              <a:gdLst/>
              <a:ahLst/>
              <a:cxnLst/>
              <a:rect l="l" t="t" r="r" b="b"/>
              <a:pathLst>
                <a:path w="113" h="146" extrusionOk="0">
                  <a:moveTo>
                    <a:pt x="53" y="0"/>
                  </a:moveTo>
                  <a:cubicBezTo>
                    <a:pt x="38" y="0"/>
                    <a:pt x="19" y="7"/>
                    <a:pt x="4" y="23"/>
                  </a:cubicBezTo>
                  <a:cubicBezTo>
                    <a:pt x="19" y="30"/>
                    <a:pt x="34" y="37"/>
                    <a:pt x="49" y="45"/>
                  </a:cubicBezTo>
                  <a:cubicBezTo>
                    <a:pt x="49" y="75"/>
                    <a:pt x="0" y="86"/>
                    <a:pt x="4" y="120"/>
                  </a:cubicBezTo>
                  <a:cubicBezTo>
                    <a:pt x="12" y="131"/>
                    <a:pt x="12" y="146"/>
                    <a:pt x="26" y="146"/>
                  </a:cubicBezTo>
                  <a:lnTo>
                    <a:pt x="31" y="146"/>
                  </a:lnTo>
                  <a:cubicBezTo>
                    <a:pt x="57" y="142"/>
                    <a:pt x="86" y="142"/>
                    <a:pt x="98" y="112"/>
                  </a:cubicBezTo>
                  <a:cubicBezTo>
                    <a:pt x="109" y="78"/>
                    <a:pt x="112" y="37"/>
                    <a:pt x="86" y="11"/>
                  </a:cubicBezTo>
                  <a:cubicBezTo>
                    <a:pt x="75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4" name="Google Shape;20844;p14"/>
            <p:cNvSpPr/>
            <p:nvPr/>
          </p:nvSpPr>
          <p:spPr>
            <a:xfrm>
              <a:off x="-5109150" y="-132125"/>
              <a:ext cx="6446" cy="7736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8" y="4"/>
                  </a:moveTo>
                  <a:lnTo>
                    <a:pt x="8" y="4"/>
                  </a:lnTo>
                  <a:cubicBezTo>
                    <a:pt x="4" y="16"/>
                    <a:pt x="0" y="30"/>
                    <a:pt x="16" y="38"/>
                  </a:cubicBezTo>
                  <a:cubicBezTo>
                    <a:pt x="68" y="61"/>
                    <a:pt x="71" y="83"/>
                    <a:pt x="38" y="123"/>
                  </a:cubicBezTo>
                  <a:cubicBezTo>
                    <a:pt x="19" y="146"/>
                    <a:pt x="19" y="146"/>
                    <a:pt x="56" y="161"/>
                  </a:cubicBezTo>
                  <a:lnTo>
                    <a:pt x="78" y="161"/>
                  </a:lnTo>
                  <a:cubicBezTo>
                    <a:pt x="135" y="142"/>
                    <a:pt x="105" y="90"/>
                    <a:pt x="123" y="56"/>
                  </a:cubicBezTo>
                  <a:cubicBezTo>
                    <a:pt x="109" y="0"/>
                    <a:pt x="60" y="19"/>
                    <a:pt x="26" y="11"/>
                  </a:cubicBezTo>
                  <a:cubicBezTo>
                    <a:pt x="19" y="11"/>
                    <a:pt x="11" y="8"/>
                    <a:pt x="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5" name="Google Shape;20845;p14"/>
            <p:cNvSpPr/>
            <p:nvPr/>
          </p:nvSpPr>
          <p:spPr>
            <a:xfrm>
              <a:off x="-5042396" y="253266"/>
              <a:ext cx="7926" cy="8452"/>
            </a:xfrm>
            <a:custGeom>
              <a:avLst/>
              <a:gdLst/>
              <a:ahLst/>
              <a:cxnLst/>
              <a:rect l="l" t="t" r="r" b="b"/>
              <a:pathLst>
                <a:path w="166" h="177" extrusionOk="0">
                  <a:moveTo>
                    <a:pt x="105" y="0"/>
                  </a:moveTo>
                  <a:cubicBezTo>
                    <a:pt x="98" y="0"/>
                    <a:pt x="90" y="11"/>
                    <a:pt x="75" y="37"/>
                  </a:cubicBezTo>
                  <a:cubicBezTo>
                    <a:pt x="71" y="49"/>
                    <a:pt x="67" y="52"/>
                    <a:pt x="60" y="52"/>
                  </a:cubicBezTo>
                  <a:cubicBezTo>
                    <a:pt x="49" y="52"/>
                    <a:pt x="41" y="42"/>
                    <a:pt x="31" y="37"/>
                  </a:cubicBezTo>
                  <a:cubicBezTo>
                    <a:pt x="15" y="42"/>
                    <a:pt x="0" y="56"/>
                    <a:pt x="12" y="68"/>
                  </a:cubicBezTo>
                  <a:cubicBezTo>
                    <a:pt x="49" y="109"/>
                    <a:pt x="75" y="161"/>
                    <a:pt x="131" y="176"/>
                  </a:cubicBezTo>
                  <a:cubicBezTo>
                    <a:pt x="146" y="157"/>
                    <a:pt x="165" y="142"/>
                    <a:pt x="124" y="123"/>
                  </a:cubicBezTo>
                  <a:cubicBezTo>
                    <a:pt x="83" y="97"/>
                    <a:pt x="90" y="59"/>
                    <a:pt x="138" y="45"/>
                  </a:cubicBezTo>
                  <a:cubicBezTo>
                    <a:pt x="127" y="23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6" name="Google Shape;20846;p14"/>
            <p:cNvSpPr/>
            <p:nvPr/>
          </p:nvSpPr>
          <p:spPr>
            <a:xfrm>
              <a:off x="-5205558" y="42115"/>
              <a:ext cx="7210" cy="5157"/>
            </a:xfrm>
            <a:custGeom>
              <a:avLst/>
              <a:gdLst/>
              <a:ahLst/>
              <a:cxnLst/>
              <a:rect l="l" t="t" r="r" b="b"/>
              <a:pathLst>
                <a:path w="151" h="108" extrusionOk="0">
                  <a:moveTo>
                    <a:pt x="79" y="0"/>
                  </a:moveTo>
                  <a:cubicBezTo>
                    <a:pt x="64" y="0"/>
                    <a:pt x="53" y="7"/>
                    <a:pt x="46" y="26"/>
                  </a:cubicBezTo>
                  <a:cubicBezTo>
                    <a:pt x="34" y="45"/>
                    <a:pt x="1" y="63"/>
                    <a:pt x="38" y="90"/>
                  </a:cubicBezTo>
                  <a:cubicBezTo>
                    <a:pt x="53" y="101"/>
                    <a:pt x="101" y="108"/>
                    <a:pt x="132" y="108"/>
                  </a:cubicBezTo>
                  <a:cubicBezTo>
                    <a:pt x="142" y="108"/>
                    <a:pt x="151" y="104"/>
                    <a:pt x="151" y="101"/>
                  </a:cubicBezTo>
                  <a:cubicBezTo>
                    <a:pt x="151" y="67"/>
                    <a:pt x="132" y="37"/>
                    <a:pt x="116" y="15"/>
                  </a:cubicBezTo>
                  <a:cubicBezTo>
                    <a:pt x="106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7" name="Google Shape;20847;p14"/>
            <p:cNvSpPr/>
            <p:nvPr/>
          </p:nvSpPr>
          <p:spPr>
            <a:xfrm>
              <a:off x="-4873218" y="140623"/>
              <a:ext cx="11317" cy="6971"/>
            </a:xfrm>
            <a:custGeom>
              <a:avLst/>
              <a:gdLst/>
              <a:ahLst/>
              <a:cxnLst/>
              <a:rect l="l" t="t" r="r" b="b"/>
              <a:pathLst>
                <a:path w="237" h="146" extrusionOk="0">
                  <a:moveTo>
                    <a:pt x="20" y="1"/>
                  </a:moveTo>
                  <a:cubicBezTo>
                    <a:pt x="16" y="4"/>
                    <a:pt x="12" y="8"/>
                    <a:pt x="12" y="11"/>
                  </a:cubicBezTo>
                  <a:cubicBezTo>
                    <a:pt x="9" y="15"/>
                    <a:pt x="4" y="19"/>
                    <a:pt x="1" y="23"/>
                  </a:cubicBezTo>
                  <a:cubicBezTo>
                    <a:pt x="16" y="34"/>
                    <a:pt x="20" y="49"/>
                    <a:pt x="27" y="63"/>
                  </a:cubicBezTo>
                  <a:cubicBezTo>
                    <a:pt x="42" y="56"/>
                    <a:pt x="54" y="49"/>
                    <a:pt x="65" y="49"/>
                  </a:cubicBezTo>
                  <a:cubicBezTo>
                    <a:pt x="83" y="49"/>
                    <a:pt x="102" y="60"/>
                    <a:pt x="117" y="75"/>
                  </a:cubicBezTo>
                  <a:cubicBezTo>
                    <a:pt x="143" y="94"/>
                    <a:pt x="151" y="116"/>
                    <a:pt x="125" y="139"/>
                  </a:cubicBezTo>
                  <a:lnTo>
                    <a:pt x="125" y="146"/>
                  </a:lnTo>
                  <a:cubicBezTo>
                    <a:pt x="166" y="131"/>
                    <a:pt x="206" y="108"/>
                    <a:pt x="237" y="79"/>
                  </a:cubicBezTo>
                  <a:cubicBezTo>
                    <a:pt x="229" y="72"/>
                    <a:pt x="225" y="56"/>
                    <a:pt x="222" y="56"/>
                  </a:cubicBezTo>
                  <a:cubicBezTo>
                    <a:pt x="218" y="56"/>
                    <a:pt x="218" y="56"/>
                    <a:pt x="214" y="60"/>
                  </a:cubicBezTo>
                  <a:cubicBezTo>
                    <a:pt x="199" y="75"/>
                    <a:pt x="188" y="86"/>
                    <a:pt x="180" y="86"/>
                  </a:cubicBezTo>
                  <a:cubicBezTo>
                    <a:pt x="169" y="86"/>
                    <a:pt x="161" y="68"/>
                    <a:pt x="158" y="41"/>
                  </a:cubicBezTo>
                  <a:cubicBezTo>
                    <a:pt x="154" y="27"/>
                    <a:pt x="143" y="15"/>
                    <a:pt x="132" y="15"/>
                  </a:cubicBezTo>
                  <a:cubicBezTo>
                    <a:pt x="125" y="15"/>
                    <a:pt x="121" y="19"/>
                    <a:pt x="113" y="23"/>
                  </a:cubicBezTo>
                  <a:cubicBezTo>
                    <a:pt x="106" y="34"/>
                    <a:pt x="106" y="41"/>
                    <a:pt x="99" y="41"/>
                  </a:cubicBezTo>
                  <a:cubicBezTo>
                    <a:pt x="99" y="41"/>
                    <a:pt x="94" y="41"/>
                    <a:pt x="87" y="34"/>
                  </a:cubicBezTo>
                  <a:cubicBezTo>
                    <a:pt x="68" y="15"/>
                    <a:pt x="42" y="15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8" name="Google Shape;20848;p14"/>
            <p:cNvSpPr/>
            <p:nvPr/>
          </p:nvSpPr>
          <p:spPr>
            <a:xfrm>
              <a:off x="-5273172" y="109729"/>
              <a:ext cx="6064" cy="8786"/>
            </a:xfrm>
            <a:custGeom>
              <a:avLst/>
              <a:gdLst/>
              <a:ahLst/>
              <a:cxnLst/>
              <a:rect l="l" t="t" r="r" b="b"/>
              <a:pathLst>
                <a:path w="127" h="184" extrusionOk="0">
                  <a:moveTo>
                    <a:pt x="97" y="1"/>
                  </a:moveTo>
                  <a:cubicBezTo>
                    <a:pt x="82" y="1"/>
                    <a:pt x="71" y="8"/>
                    <a:pt x="59" y="12"/>
                  </a:cubicBezTo>
                  <a:cubicBezTo>
                    <a:pt x="7" y="46"/>
                    <a:pt x="26" y="113"/>
                    <a:pt x="0" y="158"/>
                  </a:cubicBezTo>
                  <a:lnTo>
                    <a:pt x="0" y="184"/>
                  </a:lnTo>
                  <a:lnTo>
                    <a:pt x="7" y="184"/>
                  </a:lnTo>
                  <a:cubicBezTo>
                    <a:pt x="41" y="184"/>
                    <a:pt x="41" y="146"/>
                    <a:pt x="59" y="132"/>
                  </a:cubicBezTo>
                  <a:cubicBezTo>
                    <a:pt x="82" y="105"/>
                    <a:pt x="52" y="79"/>
                    <a:pt x="67" y="56"/>
                  </a:cubicBezTo>
                  <a:lnTo>
                    <a:pt x="71" y="56"/>
                  </a:lnTo>
                  <a:cubicBezTo>
                    <a:pt x="75" y="56"/>
                    <a:pt x="82" y="60"/>
                    <a:pt x="86" y="64"/>
                  </a:cubicBezTo>
                  <a:cubicBezTo>
                    <a:pt x="90" y="68"/>
                    <a:pt x="93" y="72"/>
                    <a:pt x="101" y="72"/>
                  </a:cubicBezTo>
                  <a:cubicBezTo>
                    <a:pt x="104" y="72"/>
                    <a:pt x="109" y="72"/>
                    <a:pt x="112" y="64"/>
                  </a:cubicBezTo>
                  <a:cubicBezTo>
                    <a:pt x="127" y="49"/>
                    <a:pt x="127" y="30"/>
                    <a:pt x="119" y="15"/>
                  </a:cubicBezTo>
                  <a:cubicBezTo>
                    <a:pt x="112" y="4"/>
                    <a:pt x="104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9" name="Google Shape;20849;p14"/>
            <p:cNvSpPr/>
            <p:nvPr/>
          </p:nvSpPr>
          <p:spPr>
            <a:xfrm>
              <a:off x="-5195721" y="232351"/>
              <a:ext cx="7210" cy="4345"/>
            </a:xfrm>
            <a:custGeom>
              <a:avLst/>
              <a:gdLst/>
              <a:ahLst/>
              <a:cxnLst/>
              <a:rect l="l" t="t" r="r" b="b"/>
              <a:pathLst>
                <a:path w="151" h="91" extrusionOk="0">
                  <a:moveTo>
                    <a:pt x="79" y="0"/>
                  </a:moveTo>
                  <a:cubicBezTo>
                    <a:pt x="60" y="0"/>
                    <a:pt x="38" y="9"/>
                    <a:pt x="7" y="19"/>
                  </a:cubicBezTo>
                  <a:cubicBezTo>
                    <a:pt x="4" y="38"/>
                    <a:pt x="4" y="57"/>
                    <a:pt x="0" y="71"/>
                  </a:cubicBezTo>
                  <a:cubicBezTo>
                    <a:pt x="19" y="87"/>
                    <a:pt x="38" y="90"/>
                    <a:pt x="52" y="90"/>
                  </a:cubicBezTo>
                  <a:cubicBezTo>
                    <a:pt x="86" y="90"/>
                    <a:pt x="120" y="71"/>
                    <a:pt x="150" y="57"/>
                  </a:cubicBezTo>
                  <a:cubicBezTo>
                    <a:pt x="128" y="19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0" name="Google Shape;20850;p14"/>
            <p:cNvSpPr/>
            <p:nvPr/>
          </p:nvSpPr>
          <p:spPr>
            <a:xfrm>
              <a:off x="-5000997" y="-23173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68" y="1"/>
                  </a:moveTo>
                  <a:cubicBezTo>
                    <a:pt x="56" y="1"/>
                    <a:pt x="42" y="8"/>
                    <a:pt x="30" y="23"/>
                  </a:cubicBezTo>
                  <a:cubicBezTo>
                    <a:pt x="1" y="53"/>
                    <a:pt x="11" y="79"/>
                    <a:pt x="42" y="101"/>
                  </a:cubicBezTo>
                  <a:cubicBezTo>
                    <a:pt x="53" y="113"/>
                    <a:pt x="64" y="120"/>
                    <a:pt x="75" y="120"/>
                  </a:cubicBezTo>
                  <a:cubicBezTo>
                    <a:pt x="87" y="120"/>
                    <a:pt x="98" y="116"/>
                    <a:pt x="106" y="101"/>
                  </a:cubicBezTo>
                  <a:cubicBezTo>
                    <a:pt x="132" y="68"/>
                    <a:pt x="124" y="38"/>
                    <a:pt x="94" y="11"/>
                  </a:cubicBezTo>
                  <a:cubicBezTo>
                    <a:pt x="87" y="1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1" name="Google Shape;20851;p14"/>
            <p:cNvSpPr/>
            <p:nvPr/>
          </p:nvSpPr>
          <p:spPr>
            <a:xfrm>
              <a:off x="-5203409" y="232017"/>
              <a:ext cx="8070" cy="5539"/>
            </a:xfrm>
            <a:custGeom>
              <a:avLst/>
              <a:gdLst/>
              <a:ahLst/>
              <a:cxnLst/>
              <a:rect l="l" t="t" r="r" b="b"/>
              <a:pathLst>
                <a:path w="169" h="116" extrusionOk="0">
                  <a:moveTo>
                    <a:pt x="87" y="0"/>
                  </a:moveTo>
                  <a:cubicBezTo>
                    <a:pt x="23" y="4"/>
                    <a:pt x="1" y="33"/>
                    <a:pt x="19" y="86"/>
                  </a:cubicBezTo>
                  <a:cubicBezTo>
                    <a:pt x="23" y="90"/>
                    <a:pt x="30" y="94"/>
                    <a:pt x="34" y="94"/>
                  </a:cubicBezTo>
                  <a:cubicBezTo>
                    <a:pt x="38" y="94"/>
                    <a:pt x="42" y="90"/>
                    <a:pt x="45" y="90"/>
                  </a:cubicBezTo>
                  <a:cubicBezTo>
                    <a:pt x="49" y="90"/>
                    <a:pt x="53" y="94"/>
                    <a:pt x="53" y="94"/>
                  </a:cubicBezTo>
                  <a:cubicBezTo>
                    <a:pt x="79" y="109"/>
                    <a:pt x="109" y="109"/>
                    <a:pt x="135" y="116"/>
                  </a:cubicBezTo>
                  <a:cubicBezTo>
                    <a:pt x="135" y="112"/>
                    <a:pt x="139" y="109"/>
                    <a:pt x="142" y="105"/>
                  </a:cubicBezTo>
                  <a:cubicBezTo>
                    <a:pt x="150" y="97"/>
                    <a:pt x="158" y="90"/>
                    <a:pt x="161" y="78"/>
                  </a:cubicBezTo>
                  <a:cubicBezTo>
                    <a:pt x="165" y="64"/>
                    <a:pt x="165" y="45"/>
                    <a:pt x="168" y="26"/>
                  </a:cubicBezTo>
                  <a:cubicBezTo>
                    <a:pt x="165" y="23"/>
                    <a:pt x="161" y="19"/>
                    <a:pt x="158" y="16"/>
                  </a:cubicBezTo>
                  <a:cubicBezTo>
                    <a:pt x="146" y="23"/>
                    <a:pt x="135" y="23"/>
                    <a:pt x="132" y="30"/>
                  </a:cubicBezTo>
                  <a:cubicBezTo>
                    <a:pt x="116" y="45"/>
                    <a:pt x="139" y="83"/>
                    <a:pt x="116" y="83"/>
                  </a:cubicBezTo>
                  <a:lnTo>
                    <a:pt x="109" y="83"/>
                  </a:lnTo>
                  <a:cubicBezTo>
                    <a:pt x="79" y="75"/>
                    <a:pt x="64" y="38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2" name="Google Shape;20852;p14"/>
            <p:cNvSpPr/>
            <p:nvPr/>
          </p:nvSpPr>
          <p:spPr>
            <a:xfrm>
              <a:off x="-5318916" y="172950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65" y="0"/>
                  </a:moveTo>
                  <a:cubicBezTo>
                    <a:pt x="49" y="0"/>
                    <a:pt x="35" y="7"/>
                    <a:pt x="23" y="23"/>
                  </a:cubicBezTo>
                  <a:cubicBezTo>
                    <a:pt x="1" y="49"/>
                    <a:pt x="1" y="71"/>
                    <a:pt x="27" y="93"/>
                  </a:cubicBezTo>
                  <a:cubicBezTo>
                    <a:pt x="39" y="104"/>
                    <a:pt x="49" y="109"/>
                    <a:pt x="57" y="109"/>
                  </a:cubicBezTo>
                  <a:cubicBezTo>
                    <a:pt x="80" y="109"/>
                    <a:pt x="94" y="86"/>
                    <a:pt x="113" y="82"/>
                  </a:cubicBezTo>
                  <a:cubicBezTo>
                    <a:pt x="132" y="52"/>
                    <a:pt x="120" y="33"/>
                    <a:pt x="98" y="14"/>
                  </a:cubicBezTo>
                  <a:cubicBezTo>
                    <a:pt x="87" y="4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3" name="Google Shape;20853;p14"/>
            <p:cNvSpPr/>
            <p:nvPr/>
          </p:nvSpPr>
          <p:spPr>
            <a:xfrm>
              <a:off x="-5376741" y="133795"/>
              <a:ext cx="6160" cy="11317"/>
            </a:xfrm>
            <a:custGeom>
              <a:avLst/>
              <a:gdLst/>
              <a:ahLst/>
              <a:cxnLst/>
              <a:rect l="l" t="t" r="r" b="b"/>
              <a:pathLst>
                <a:path w="129" h="237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7" y="54"/>
                    <a:pt x="1" y="128"/>
                    <a:pt x="46" y="237"/>
                  </a:cubicBezTo>
                  <a:cubicBezTo>
                    <a:pt x="72" y="222"/>
                    <a:pt x="98" y="211"/>
                    <a:pt x="120" y="196"/>
                  </a:cubicBezTo>
                  <a:cubicBezTo>
                    <a:pt x="128" y="154"/>
                    <a:pt x="57" y="177"/>
                    <a:pt x="68" y="117"/>
                  </a:cubicBezTo>
                  <a:cubicBezTo>
                    <a:pt x="80" y="68"/>
                    <a:pt x="94" y="35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4" name="Google Shape;20854;p14"/>
            <p:cNvSpPr/>
            <p:nvPr/>
          </p:nvSpPr>
          <p:spPr>
            <a:xfrm>
              <a:off x="-5129826" y="170228"/>
              <a:ext cx="7306" cy="7544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59" y="1"/>
                  </a:moveTo>
                  <a:cubicBezTo>
                    <a:pt x="52" y="1"/>
                    <a:pt x="40" y="9"/>
                    <a:pt x="30" y="12"/>
                  </a:cubicBezTo>
                  <a:cubicBezTo>
                    <a:pt x="4" y="35"/>
                    <a:pt x="0" y="83"/>
                    <a:pt x="30" y="98"/>
                  </a:cubicBezTo>
                  <a:cubicBezTo>
                    <a:pt x="56" y="109"/>
                    <a:pt x="48" y="135"/>
                    <a:pt x="78" y="158"/>
                  </a:cubicBezTo>
                  <a:cubicBezTo>
                    <a:pt x="78" y="109"/>
                    <a:pt x="108" y="98"/>
                    <a:pt x="153" y="87"/>
                  </a:cubicBezTo>
                  <a:cubicBezTo>
                    <a:pt x="112" y="68"/>
                    <a:pt x="85" y="57"/>
                    <a:pt x="78" y="23"/>
                  </a:cubicBezTo>
                  <a:cubicBezTo>
                    <a:pt x="78" y="9"/>
                    <a:pt x="71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5" name="Google Shape;20855;p14"/>
            <p:cNvSpPr/>
            <p:nvPr/>
          </p:nvSpPr>
          <p:spPr>
            <a:xfrm>
              <a:off x="-5193763" y="-80220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61" y="1"/>
                  </a:moveTo>
                  <a:cubicBezTo>
                    <a:pt x="34" y="1"/>
                    <a:pt x="0" y="9"/>
                    <a:pt x="4" y="50"/>
                  </a:cubicBezTo>
                  <a:cubicBezTo>
                    <a:pt x="4" y="76"/>
                    <a:pt x="16" y="102"/>
                    <a:pt x="30" y="121"/>
                  </a:cubicBezTo>
                  <a:cubicBezTo>
                    <a:pt x="38" y="128"/>
                    <a:pt x="42" y="132"/>
                    <a:pt x="45" y="132"/>
                  </a:cubicBezTo>
                  <a:cubicBezTo>
                    <a:pt x="52" y="132"/>
                    <a:pt x="61" y="125"/>
                    <a:pt x="68" y="117"/>
                  </a:cubicBezTo>
                  <a:cubicBezTo>
                    <a:pt x="68" y="80"/>
                    <a:pt x="87" y="57"/>
                    <a:pt x="123" y="46"/>
                  </a:cubicBezTo>
                  <a:cubicBezTo>
                    <a:pt x="123" y="9"/>
                    <a:pt x="90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6" name="Google Shape;20856;p14"/>
            <p:cNvSpPr/>
            <p:nvPr/>
          </p:nvSpPr>
          <p:spPr>
            <a:xfrm>
              <a:off x="-5153606" y="279146"/>
              <a:ext cx="7019" cy="6972"/>
            </a:xfrm>
            <a:custGeom>
              <a:avLst/>
              <a:gdLst/>
              <a:ahLst/>
              <a:cxnLst/>
              <a:rect l="l" t="t" r="r" b="b"/>
              <a:pathLst>
                <a:path w="147" h="146" extrusionOk="0">
                  <a:moveTo>
                    <a:pt x="120" y="0"/>
                  </a:moveTo>
                  <a:cubicBezTo>
                    <a:pt x="112" y="0"/>
                    <a:pt x="105" y="4"/>
                    <a:pt x="98" y="7"/>
                  </a:cubicBezTo>
                  <a:cubicBezTo>
                    <a:pt x="94" y="11"/>
                    <a:pt x="86" y="15"/>
                    <a:pt x="79" y="15"/>
                  </a:cubicBezTo>
                  <a:lnTo>
                    <a:pt x="72" y="15"/>
                  </a:lnTo>
                  <a:cubicBezTo>
                    <a:pt x="75" y="26"/>
                    <a:pt x="120" y="49"/>
                    <a:pt x="79" y="49"/>
                  </a:cubicBezTo>
                  <a:lnTo>
                    <a:pt x="67" y="49"/>
                  </a:lnTo>
                  <a:cubicBezTo>
                    <a:pt x="53" y="49"/>
                    <a:pt x="53" y="60"/>
                    <a:pt x="57" y="67"/>
                  </a:cubicBezTo>
                  <a:cubicBezTo>
                    <a:pt x="60" y="78"/>
                    <a:pt x="67" y="86"/>
                    <a:pt x="64" y="86"/>
                  </a:cubicBezTo>
                  <a:cubicBezTo>
                    <a:pt x="60" y="86"/>
                    <a:pt x="57" y="86"/>
                    <a:pt x="45" y="78"/>
                  </a:cubicBezTo>
                  <a:cubicBezTo>
                    <a:pt x="41" y="78"/>
                    <a:pt x="31" y="75"/>
                    <a:pt x="23" y="75"/>
                  </a:cubicBezTo>
                  <a:cubicBezTo>
                    <a:pt x="15" y="75"/>
                    <a:pt x="5" y="78"/>
                    <a:pt x="0" y="97"/>
                  </a:cubicBezTo>
                  <a:lnTo>
                    <a:pt x="5" y="101"/>
                  </a:lnTo>
                  <a:cubicBezTo>
                    <a:pt x="23" y="135"/>
                    <a:pt x="49" y="145"/>
                    <a:pt x="79" y="145"/>
                  </a:cubicBezTo>
                  <a:cubicBezTo>
                    <a:pt x="94" y="145"/>
                    <a:pt x="109" y="145"/>
                    <a:pt x="127" y="138"/>
                  </a:cubicBezTo>
                  <a:cubicBezTo>
                    <a:pt x="86" y="101"/>
                    <a:pt x="98" y="75"/>
                    <a:pt x="143" y="49"/>
                  </a:cubicBezTo>
                  <a:cubicBezTo>
                    <a:pt x="146" y="38"/>
                    <a:pt x="143" y="23"/>
                    <a:pt x="135" y="7"/>
                  </a:cubicBezTo>
                  <a:cubicBezTo>
                    <a:pt x="131" y="4"/>
                    <a:pt x="124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7" name="Google Shape;20857;p14"/>
            <p:cNvSpPr/>
            <p:nvPr/>
          </p:nvSpPr>
          <p:spPr>
            <a:xfrm>
              <a:off x="-4892986" y="8165"/>
              <a:ext cx="9311" cy="6160"/>
            </a:xfrm>
            <a:custGeom>
              <a:avLst/>
              <a:gdLst/>
              <a:ahLst/>
              <a:cxnLst/>
              <a:rect l="l" t="t" r="r" b="b"/>
              <a:pathLst>
                <a:path w="195" h="129" extrusionOk="0">
                  <a:moveTo>
                    <a:pt x="161" y="1"/>
                  </a:moveTo>
                  <a:cubicBezTo>
                    <a:pt x="123" y="1"/>
                    <a:pt x="135" y="30"/>
                    <a:pt x="127" y="53"/>
                  </a:cubicBezTo>
                  <a:cubicBezTo>
                    <a:pt x="127" y="72"/>
                    <a:pt x="123" y="79"/>
                    <a:pt x="112" y="79"/>
                  </a:cubicBezTo>
                  <a:cubicBezTo>
                    <a:pt x="104" y="79"/>
                    <a:pt x="97" y="75"/>
                    <a:pt x="82" y="75"/>
                  </a:cubicBezTo>
                  <a:cubicBezTo>
                    <a:pt x="78" y="49"/>
                    <a:pt x="60" y="38"/>
                    <a:pt x="37" y="34"/>
                  </a:cubicBezTo>
                  <a:lnTo>
                    <a:pt x="37" y="34"/>
                  </a:lnTo>
                  <a:cubicBezTo>
                    <a:pt x="0" y="68"/>
                    <a:pt x="56" y="90"/>
                    <a:pt x="45" y="124"/>
                  </a:cubicBezTo>
                  <a:cubicBezTo>
                    <a:pt x="49" y="124"/>
                    <a:pt x="52" y="128"/>
                    <a:pt x="56" y="128"/>
                  </a:cubicBezTo>
                  <a:cubicBezTo>
                    <a:pt x="97" y="116"/>
                    <a:pt x="138" y="116"/>
                    <a:pt x="172" y="87"/>
                  </a:cubicBezTo>
                  <a:lnTo>
                    <a:pt x="183" y="75"/>
                  </a:lnTo>
                  <a:cubicBezTo>
                    <a:pt x="149" y="45"/>
                    <a:pt x="187" y="27"/>
                    <a:pt x="194" y="8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8" name="Google Shape;20858;p14"/>
            <p:cNvSpPr/>
            <p:nvPr/>
          </p:nvSpPr>
          <p:spPr>
            <a:xfrm>
              <a:off x="-5079880" y="211484"/>
              <a:ext cx="7544" cy="5014"/>
            </a:xfrm>
            <a:custGeom>
              <a:avLst/>
              <a:gdLst/>
              <a:ahLst/>
              <a:cxnLst/>
              <a:rect l="l" t="t" r="r" b="b"/>
              <a:pathLst>
                <a:path w="158" h="105" extrusionOk="0">
                  <a:moveTo>
                    <a:pt x="105" y="1"/>
                  </a:moveTo>
                  <a:cubicBezTo>
                    <a:pt x="98" y="1"/>
                    <a:pt x="90" y="1"/>
                    <a:pt x="83" y="4"/>
                  </a:cubicBezTo>
                  <a:cubicBezTo>
                    <a:pt x="57" y="15"/>
                    <a:pt x="31" y="34"/>
                    <a:pt x="0" y="45"/>
                  </a:cubicBezTo>
                  <a:cubicBezTo>
                    <a:pt x="23" y="64"/>
                    <a:pt x="49" y="75"/>
                    <a:pt x="71" y="94"/>
                  </a:cubicBezTo>
                  <a:cubicBezTo>
                    <a:pt x="79" y="101"/>
                    <a:pt x="83" y="105"/>
                    <a:pt x="90" y="105"/>
                  </a:cubicBezTo>
                  <a:cubicBezTo>
                    <a:pt x="101" y="105"/>
                    <a:pt x="112" y="94"/>
                    <a:pt x="120" y="82"/>
                  </a:cubicBezTo>
                  <a:cubicBezTo>
                    <a:pt x="135" y="64"/>
                    <a:pt x="157" y="45"/>
                    <a:pt x="138" y="15"/>
                  </a:cubicBezTo>
                  <a:cubicBezTo>
                    <a:pt x="131" y="4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9" name="Google Shape;20859;p14"/>
            <p:cNvSpPr/>
            <p:nvPr/>
          </p:nvSpPr>
          <p:spPr>
            <a:xfrm>
              <a:off x="-5181969" y="168462"/>
              <a:ext cx="8261" cy="7544"/>
            </a:xfrm>
            <a:custGeom>
              <a:avLst/>
              <a:gdLst/>
              <a:ahLst/>
              <a:cxnLst/>
              <a:rect l="l" t="t" r="r" b="b"/>
              <a:pathLst>
                <a:path w="173" h="158" extrusionOk="0">
                  <a:moveTo>
                    <a:pt x="150" y="1"/>
                  </a:moveTo>
                  <a:cubicBezTo>
                    <a:pt x="146" y="1"/>
                    <a:pt x="142" y="1"/>
                    <a:pt x="138" y="4"/>
                  </a:cubicBezTo>
                  <a:cubicBezTo>
                    <a:pt x="105" y="38"/>
                    <a:pt x="64" y="60"/>
                    <a:pt x="30" y="91"/>
                  </a:cubicBezTo>
                  <a:cubicBezTo>
                    <a:pt x="19" y="98"/>
                    <a:pt x="0" y="108"/>
                    <a:pt x="15" y="139"/>
                  </a:cubicBezTo>
                  <a:cubicBezTo>
                    <a:pt x="19" y="135"/>
                    <a:pt x="23" y="135"/>
                    <a:pt x="26" y="135"/>
                  </a:cubicBezTo>
                  <a:cubicBezTo>
                    <a:pt x="41" y="135"/>
                    <a:pt x="52" y="143"/>
                    <a:pt x="64" y="146"/>
                  </a:cubicBezTo>
                  <a:cubicBezTo>
                    <a:pt x="75" y="153"/>
                    <a:pt x="86" y="158"/>
                    <a:pt x="97" y="158"/>
                  </a:cubicBezTo>
                  <a:lnTo>
                    <a:pt x="109" y="158"/>
                  </a:lnTo>
                  <a:cubicBezTo>
                    <a:pt x="52" y="120"/>
                    <a:pt x="123" y="113"/>
                    <a:pt x="123" y="91"/>
                  </a:cubicBezTo>
                  <a:cubicBezTo>
                    <a:pt x="131" y="82"/>
                    <a:pt x="138" y="75"/>
                    <a:pt x="142" y="68"/>
                  </a:cubicBezTo>
                  <a:cubicBezTo>
                    <a:pt x="142" y="49"/>
                    <a:pt x="116" y="23"/>
                    <a:pt x="161" y="23"/>
                  </a:cubicBezTo>
                  <a:cubicBezTo>
                    <a:pt x="164" y="15"/>
                    <a:pt x="168" y="12"/>
                    <a:pt x="172" y="8"/>
                  </a:cubicBezTo>
                  <a:cubicBezTo>
                    <a:pt x="164" y="4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0" name="Google Shape;20860;p14"/>
            <p:cNvSpPr/>
            <p:nvPr/>
          </p:nvSpPr>
          <p:spPr>
            <a:xfrm>
              <a:off x="-4899098" y="152752"/>
              <a:ext cx="7926" cy="6971"/>
            </a:xfrm>
            <a:custGeom>
              <a:avLst/>
              <a:gdLst/>
              <a:ahLst/>
              <a:cxnLst/>
              <a:rect l="l" t="t" r="r" b="b"/>
              <a:pathLst>
                <a:path w="166" h="146" extrusionOk="0">
                  <a:moveTo>
                    <a:pt x="120" y="1"/>
                  </a:moveTo>
                  <a:cubicBezTo>
                    <a:pt x="106" y="11"/>
                    <a:pt x="87" y="19"/>
                    <a:pt x="80" y="30"/>
                  </a:cubicBezTo>
                  <a:cubicBezTo>
                    <a:pt x="72" y="45"/>
                    <a:pt x="65" y="49"/>
                    <a:pt x="57" y="49"/>
                  </a:cubicBezTo>
                  <a:cubicBezTo>
                    <a:pt x="46" y="49"/>
                    <a:pt x="35" y="30"/>
                    <a:pt x="23" y="23"/>
                  </a:cubicBezTo>
                  <a:lnTo>
                    <a:pt x="23" y="23"/>
                  </a:lnTo>
                  <a:cubicBezTo>
                    <a:pt x="27" y="42"/>
                    <a:pt x="1" y="49"/>
                    <a:pt x="8" y="68"/>
                  </a:cubicBezTo>
                  <a:cubicBezTo>
                    <a:pt x="39" y="97"/>
                    <a:pt x="83" y="109"/>
                    <a:pt x="109" y="146"/>
                  </a:cubicBezTo>
                  <a:cubicBezTo>
                    <a:pt x="106" y="113"/>
                    <a:pt x="165" y="97"/>
                    <a:pt x="139" y="53"/>
                  </a:cubicBezTo>
                  <a:cubicBezTo>
                    <a:pt x="132" y="38"/>
                    <a:pt x="128" y="19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1" name="Google Shape;20861;p14"/>
            <p:cNvSpPr/>
            <p:nvPr/>
          </p:nvSpPr>
          <p:spPr>
            <a:xfrm>
              <a:off x="-5292654" y="92587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131" y="1"/>
                  </a:moveTo>
                  <a:lnTo>
                    <a:pt x="131" y="1"/>
                  </a:lnTo>
                  <a:cubicBezTo>
                    <a:pt x="75" y="20"/>
                    <a:pt x="15" y="23"/>
                    <a:pt x="1" y="94"/>
                  </a:cubicBezTo>
                  <a:cubicBezTo>
                    <a:pt x="8" y="83"/>
                    <a:pt x="19" y="79"/>
                    <a:pt x="30" y="79"/>
                  </a:cubicBezTo>
                  <a:cubicBezTo>
                    <a:pt x="38" y="79"/>
                    <a:pt x="49" y="83"/>
                    <a:pt x="60" y="87"/>
                  </a:cubicBezTo>
                  <a:cubicBezTo>
                    <a:pt x="75" y="98"/>
                    <a:pt x="64" y="109"/>
                    <a:pt x="56" y="120"/>
                  </a:cubicBezTo>
                  <a:cubicBezTo>
                    <a:pt x="72" y="127"/>
                    <a:pt x="82" y="132"/>
                    <a:pt x="91" y="132"/>
                  </a:cubicBezTo>
                  <a:cubicBezTo>
                    <a:pt x="101" y="132"/>
                    <a:pt x="109" y="124"/>
                    <a:pt x="109" y="94"/>
                  </a:cubicBezTo>
                  <a:cubicBezTo>
                    <a:pt x="109" y="65"/>
                    <a:pt x="153" y="38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2" name="Google Shape;20862;p14"/>
            <p:cNvSpPr/>
            <p:nvPr/>
          </p:nvSpPr>
          <p:spPr>
            <a:xfrm>
              <a:off x="-5145393" y="-59640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79" y="0"/>
                  </a:moveTo>
                  <a:cubicBezTo>
                    <a:pt x="34" y="11"/>
                    <a:pt x="8" y="45"/>
                    <a:pt x="0" y="101"/>
                  </a:cubicBezTo>
                  <a:cubicBezTo>
                    <a:pt x="0" y="131"/>
                    <a:pt x="8" y="142"/>
                    <a:pt x="26" y="142"/>
                  </a:cubicBezTo>
                  <a:cubicBezTo>
                    <a:pt x="34" y="142"/>
                    <a:pt x="42" y="139"/>
                    <a:pt x="52" y="135"/>
                  </a:cubicBezTo>
                  <a:cubicBezTo>
                    <a:pt x="57" y="86"/>
                    <a:pt x="79" y="49"/>
                    <a:pt x="131" y="37"/>
                  </a:cubicBezTo>
                  <a:cubicBezTo>
                    <a:pt x="131" y="4"/>
                    <a:pt x="94" y="18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3" name="Google Shape;20863;p14"/>
            <p:cNvSpPr/>
            <p:nvPr/>
          </p:nvSpPr>
          <p:spPr>
            <a:xfrm>
              <a:off x="-4907645" y="133461"/>
              <a:ext cx="6303" cy="6637"/>
            </a:xfrm>
            <a:custGeom>
              <a:avLst/>
              <a:gdLst/>
              <a:ahLst/>
              <a:cxnLst/>
              <a:rect l="l" t="t" r="r" b="b"/>
              <a:pathLst>
                <a:path w="132" h="139" extrusionOk="0">
                  <a:moveTo>
                    <a:pt x="38" y="1"/>
                  </a:moveTo>
                  <a:cubicBezTo>
                    <a:pt x="30" y="20"/>
                    <a:pt x="4" y="23"/>
                    <a:pt x="1" y="46"/>
                  </a:cubicBezTo>
                  <a:cubicBezTo>
                    <a:pt x="4" y="79"/>
                    <a:pt x="8" y="109"/>
                    <a:pt x="19" y="139"/>
                  </a:cubicBezTo>
                  <a:cubicBezTo>
                    <a:pt x="30" y="135"/>
                    <a:pt x="27" y="106"/>
                    <a:pt x="42" y="106"/>
                  </a:cubicBezTo>
                  <a:cubicBezTo>
                    <a:pt x="49" y="106"/>
                    <a:pt x="53" y="109"/>
                    <a:pt x="61" y="117"/>
                  </a:cubicBezTo>
                  <a:lnTo>
                    <a:pt x="83" y="117"/>
                  </a:lnTo>
                  <a:cubicBezTo>
                    <a:pt x="97" y="117"/>
                    <a:pt x="113" y="113"/>
                    <a:pt x="124" y="109"/>
                  </a:cubicBezTo>
                  <a:cubicBezTo>
                    <a:pt x="131" y="72"/>
                    <a:pt x="75" y="72"/>
                    <a:pt x="87" y="30"/>
                  </a:cubicBezTo>
                  <a:cubicBezTo>
                    <a:pt x="71" y="23"/>
                    <a:pt x="53" y="12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4" name="Google Shape;20864;p14"/>
            <p:cNvSpPr/>
            <p:nvPr/>
          </p:nvSpPr>
          <p:spPr>
            <a:xfrm>
              <a:off x="-5036666" y="-65561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82" y="1"/>
                  </a:moveTo>
                  <a:cubicBezTo>
                    <a:pt x="75" y="8"/>
                    <a:pt x="71" y="8"/>
                    <a:pt x="63" y="8"/>
                  </a:cubicBezTo>
                  <a:lnTo>
                    <a:pt x="45" y="8"/>
                  </a:lnTo>
                  <a:cubicBezTo>
                    <a:pt x="18" y="8"/>
                    <a:pt x="0" y="23"/>
                    <a:pt x="0" y="45"/>
                  </a:cubicBezTo>
                  <a:cubicBezTo>
                    <a:pt x="0" y="64"/>
                    <a:pt x="7" y="68"/>
                    <a:pt x="18" y="68"/>
                  </a:cubicBezTo>
                  <a:cubicBezTo>
                    <a:pt x="26" y="68"/>
                    <a:pt x="37" y="64"/>
                    <a:pt x="45" y="64"/>
                  </a:cubicBezTo>
                  <a:cubicBezTo>
                    <a:pt x="60" y="64"/>
                    <a:pt x="71" y="75"/>
                    <a:pt x="68" y="94"/>
                  </a:cubicBezTo>
                  <a:lnTo>
                    <a:pt x="75" y="94"/>
                  </a:lnTo>
                  <a:cubicBezTo>
                    <a:pt x="86" y="94"/>
                    <a:pt x="97" y="102"/>
                    <a:pt x="104" y="109"/>
                  </a:cubicBezTo>
                  <a:cubicBezTo>
                    <a:pt x="116" y="113"/>
                    <a:pt x="127" y="120"/>
                    <a:pt x="138" y="120"/>
                  </a:cubicBezTo>
                  <a:lnTo>
                    <a:pt x="146" y="120"/>
                  </a:lnTo>
                  <a:cubicBezTo>
                    <a:pt x="142" y="116"/>
                    <a:pt x="138" y="113"/>
                    <a:pt x="135" y="109"/>
                  </a:cubicBezTo>
                  <a:cubicBezTo>
                    <a:pt x="130" y="68"/>
                    <a:pt x="138" y="19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5" name="Google Shape;20865;p14"/>
            <p:cNvSpPr/>
            <p:nvPr/>
          </p:nvSpPr>
          <p:spPr>
            <a:xfrm>
              <a:off x="-5357450" y="137949"/>
              <a:ext cx="6828" cy="5062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5" y="0"/>
                  </a:moveTo>
                  <a:cubicBezTo>
                    <a:pt x="30" y="0"/>
                    <a:pt x="16" y="0"/>
                    <a:pt x="0" y="4"/>
                  </a:cubicBezTo>
                  <a:cubicBezTo>
                    <a:pt x="8" y="23"/>
                    <a:pt x="19" y="41"/>
                    <a:pt x="38" y="52"/>
                  </a:cubicBezTo>
                  <a:cubicBezTo>
                    <a:pt x="61" y="90"/>
                    <a:pt x="68" y="105"/>
                    <a:pt x="90" y="105"/>
                  </a:cubicBezTo>
                  <a:cubicBezTo>
                    <a:pt x="102" y="105"/>
                    <a:pt x="120" y="101"/>
                    <a:pt x="142" y="93"/>
                  </a:cubicBezTo>
                  <a:cubicBezTo>
                    <a:pt x="128" y="26"/>
                    <a:pt x="10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6" name="Google Shape;20866;p14"/>
            <p:cNvSpPr/>
            <p:nvPr/>
          </p:nvSpPr>
          <p:spPr>
            <a:xfrm>
              <a:off x="-5190039" y="239179"/>
              <a:ext cx="5969" cy="678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38" y="0"/>
                  </a:moveTo>
                  <a:cubicBezTo>
                    <a:pt x="31" y="0"/>
                    <a:pt x="19" y="7"/>
                    <a:pt x="12" y="14"/>
                  </a:cubicBezTo>
                  <a:cubicBezTo>
                    <a:pt x="9" y="26"/>
                    <a:pt x="9" y="37"/>
                    <a:pt x="5" y="49"/>
                  </a:cubicBezTo>
                  <a:cubicBezTo>
                    <a:pt x="12" y="67"/>
                    <a:pt x="1" y="85"/>
                    <a:pt x="1" y="104"/>
                  </a:cubicBezTo>
                  <a:cubicBezTo>
                    <a:pt x="9" y="130"/>
                    <a:pt x="27" y="142"/>
                    <a:pt x="53" y="142"/>
                  </a:cubicBezTo>
                  <a:cubicBezTo>
                    <a:pt x="90" y="112"/>
                    <a:pt x="124" y="82"/>
                    <a:pt x="83" y="30"/>
                  </a:cubicBezTo>
                  <a:cubicBezTo>
                    <a:pt x="76" y="30"/>
                    <a:pt x="72" y="40"/>
                    <a:pt x="64" y="40"/>
                  </a:cubicBezTo>
                  <a:cubicBezTo>
                    <a:pt x="61" y="40"/>
                    <a:pt x="61" y="37"/>
                    <a:pt x="57" y="26"/>
                  </a:cubicBezTo>
                  <a:cubicBezTo>
                    <a:pt x="53" y="7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7" name="Google Shape;20867;p14"/>
            <p:cNvSpPr/>
            <p:nvPr/>
          </p:nvSpPr>
          <p:spPr>
            <a:xfrm>
              <a:off x="-5288356" y="11746"/>
              <a:ext cx="9311" cy="5921"/>
            </a:xfrm>
            <a:custGeom>
              <a:avLst/>
              <a:gdLst/>
              <a:ahLst/>
              <a:cxnLst/>
              <a:rect l="l" t="t" r="r" b="b"/>
              <a:pathLst>
                <a:path w="195" h="124" extrusionOk="0">
                  <a:moveTo>
                    <a:pt x="86" y="0"/>
                  </a:moveTo>
                  <a:cubicBezTo>
                    <a:pt x="79" y="0"/>
                    <a:pt x="68" y="4"/>
                    <a:pt x="56" y="8"/>
                  </a:cubicBezTo>
                  <a:cubicBezTo>
                    <a:pt x="15" y="23"/>
                    <a:pt x="1" y="53"/>
                    <a:pt x="11" y="93"/>
                  </a:cubicBezTo>
                  <a:cubicBezTo>
                    <a:pt x="19" y="86"/>
                    <a:pt x="23" y="79"/>
                    <a:pt x="27" y="71"/>
                  </a:cubicBezTo>
                  <a:cubicBezTo>
                    <a:pt x="30" y="53"/>
                    <a:pt x="37" y="31"/>
                    <a:pt x="56" y="31"/>
                  </a:cubicBezTo>
                  <a:cubicBezTo>
                    <a:pt x="60" y="31"/>
                    <a:pt x="63" y="31"/>
                    <a:pt x="68" y="34"/>
                  </a:cubicBezTo>
                  <a:cubicBezTo>
                    <a:pt x="97" y="45"/>
                    <a:pt x="86" y="67"/>
                    <a:pt x="75" y="90"/>
                  </a:cubicBezTo>
                  <a:lnTo>
                    <a:pt x="71" y="90"/>
                  </a:lnTo>
                  <a:cubicBezTo>
                    <a:pt x="82" y="98"/>
                    <a:pt x="90" y="101"/>
                    <a:pt x="101" y="101"/>
                  </a:cubicBezTo>
                  <a:cubicBezTo>
                    <a:pt x="108" y="101"/>
                    <a:pt x="120" y="98"/>
                    <a:pt x="127" y="90"/>
                  </a:cubicBezTo>
                  <a:cubicBezTo>
                    <a:pt x="142" y="83"/>
                    <a:pt x="149" y="79"/>
                    <a:pt x="153" y="79"/>
                  </a:cubicBezTo>
                  <a:cubicBezTo>
                    <a:pt x="168" y="79"/>
                    <a:pt x="153" y="112"/>
                    <a:pt x="161" y="124"/>
                  </a:cubicBezTo>
                  <a:cubicBezTo>
                    <a:pt x="194" y="98"/>
                    <a:pt x="184" y="67"/>
                    <a:pt x="165" y="45"/>
                  </a:cubicBezTo>
                  <a:cubicBezTo>
                    <a:pt x="142" y="19"/>
                    <a:pt x="11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8" name="Google Shape;20868;p14"/>
            <p:cNvSpPr/>
            <p:nvPr/>
          </p:nvSpPr>
          <p:spPr>
            <a:xfrm>
              <a:off x="-5083795" y="45840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60" y="0"/>
                  </a:moveTo>
                  <a:cubicBezTo>
                    <a:pt x="49" y="0"/>
                    <a:pt x="37" y="7"/>
                    <a:pt x="30" y="23"/>
                  </a:cubicBezTo>
                  <a:cubicBezTo>
                    <a:pt x="11" y="49"/>
                    <a:pt x="0" y="79"/>
                    <a:pt x="26" y="102"/>
                  </a:cubicBezTo>
                  <a:cubicBezTo>
                    <a:pt x="37" y="109"/>
                    <a:pt x="56" y="112"/>
                    <a:pt x="71" y="112"/>
                  </a:cubicBezTo>
                  <a:cubicBezTo>
                    <a:pt x="90" y="112"/>
                    <a:pt x="108" y="109"/>
                    <a:pt x="116" y="102"/>
                  </a:cubicBezTo>
                  <a:cubicBezTo>
                    <a:pt x="131" y="86"/>
                    <a:pt x="108" y="26"/>
                    <a:pt x="86" y="7"/>
                  </a:cubicBezTo>
                  <a:cubicBezTo>
                    <a:pt x="75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9" name="Google Shape;20869;p14"/>
            <p:cNvSpPr/>
            <p:nvPr/>
          </p:nvSpPr>
          <p:spPr>
            <a:xfrm>
              <a:off x="-5058631" y="59926"/>
              <a:ext cx="7354" cy="7926"/>
            </a:xfrm>
            <a:custGeom>
              <a:avLst/>
              <a:gdLst/>
              <a:ahLst/>
              <a:cxnLst/>
              <a:rect l="l" t="t" r="r" b="b"/>
              <a:pathLst>
                <a:path w="154" h="166" extrusionOk="0">
                  <a:moveTo>
                    <a:pt x="12" y="0"/>
                  </a:moveTo>
                  <a:cubicBezTo>
                    <a:pt x="7" y="4"/>
                    <a:pt x="4" y="8"/>
                    <a:pt x="0" y="12"/>
                  </a:cubicBezTo>
                  <a:cubicBezTo>
                    <a:pt x="19" y="26"/>
                    <a:pt x="19" y="38"/>
                    <a:pt x="4" y="57"/>
                  </a:cubicBezTo>
                  <a:cubicBezTo>
                    <a:pt x="67" y="68"/>
                    <a:pt x="90" y="121"/>
                    <a:pt x="119" y="165"/>
                  </a:cubicBezTo>
                  <a:cubicBezTo>
                    <a:pt x="131" y="147"/>
                    <a:pt x="142" y="131"/>
                    <a:pt x="153" y="113"/>
                  </a:cubicBezTo>
                  <a:cubicBezTo>
                    <a:pt x="150" y="90"/>
                    <a:pt x="109" y="76"/>
                    <a:pt x="131" y="45"/>
                  </a:cubicBezTo>
                  <a:cubicBezTo>
                    <a:pt x="86" y="42"/>
                    <a:pt x="49" y="16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0" name="Google Shape;20870;p14"/>
            <p:cNvSpPr/>
            <p:nvPr/>
          </p:nvSpPr>
          <p:spPr>
            <a:xfrm>
              <a:off x="-5139710" y="-130167"/>
              <a:ext cx="6303" cy="5253"/>
            </a:xfrm>
            <a:custGeom>
              <a:avLst/>
              <a:gdLst/>
              <a:ahLst/>
              <a:cxnLst/>
              <a:rect l="l" t="t" r="r" b="b"/>
              <a:pathLst>
                <a:path w="132" h="110" extrusionOk="0">
                  <a:moveTo>
                    <a:pt x="72" y="1"/>
                  </a:moveTo>
                  <a:cubicBezTo>
                    <a:pt x="46" y="1"/>
                    <a:pt x="23" y="15"/>
                    <a:pt x="1" y="23"/>
                  </a:cubicBezTo>
                  <a:cubicBezTo>
                    <a:pt x="1" y="82"/>
                    <a:pt x="35" y="109"/>
                    <a:pt x="95" y="109"/>
                  </a:cubicBezTo>
                  <a:cubicBezTo>
                    <a:pt x="95" y="75"/>
                    <a:pt x="95" y="38"/>
                    <a:pt x="132" y="20"/>
                  </a:cubicBezTo>
                  <a:cubicBezTo>
                    <a:pt x="117" y="4"/>
                    <a:pt x="98" y="8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1" name="Google Shape;20871;p14"/>
            <p:cNvSpPr/>
            <p:nvPr/>
          </p:nvSpPr>
          <p:spPr>
            <a:xfrm>
              <a:off x="-5426354" y="-104621"/>
              <a:ext cx="5253" cy="10027"/>
            </a:xfrm>
            <a:custGeom>
              <a:avLst/>
              <a:gdLst/>
              <a:ahLst/>
              <a:cxnLst/>
              <a:rect l="l" t="t" r="r" b="b"/>
              <a:pathLst>
                <a:path w="110" h="210" extrusionOk="0">
                  <a:moveTo>
                    <a:pt x="42" y="0"/>
                  </a:moveTo>
                  <a:cubicBezTo>
                    <a:pt x="34" y="0"/>
                    <a:pt x="27" y="11"/>
                    <a:pt x="23" y="18"/>
                  </a:cubicBezTo>
                  <a:cubicBezTo>
                    <a:pt x="15" y="23"/>
                    <a:pt x="12" y="30"/>
                    <a:pt x="8" y="34"/>
                  </a:cubicBezTo>
                  <a:cubicBezTo>
                    <a:pt x="1" y="86"/>
                    <a:pt x="56" y="131"/>
                    <a:pt x="20" y="187"/>
                  </a:cubicBezTo>
                  <a:cubicBezTo>
                    <a:pt x="15" y="198"/>
                    <a:pt x="30" y="209"/>
                    <a:pt x="46" y="209"/>
                  </a:cubicBezTo>
                  <a:lnTo>
                    <a:pt x="53" y="209"/>
                  </a:lnTo>
                  <a:cubicBezTo>
                    <a:pt x="68" y="206"/>
                    <a:pt x="82" y="194"/>
                    <a:pt x="101" y="187"/>
                  </a:cubicBezTo>
                  <a:cubicBezTo>
                    <a:pt x="94" y="175"/>
                    <a:pt x="101" y="165"/>
                    <a:pt x="109" y="153"/>
                  </a:cubicBezTo>
                  <a:cubicBezTo>
                    <a:pt x="72" y="123"/>
                    <a:pt x="20" y="94"/>
                    <a:pt x="49" y="30"/>
                  </a:cubicBezTo>
                  <a:cubicBezTo>
                    <a:pt x="42" y="23"/>
                    <a:pt x="53" y="4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2" name="Google Shape;20872;p14"/>
            <p:cNvSpPr/>
            <p:nvPr/>
          </p:nvSpPr>
          <p:spPr>
            <a:xfrm>
              <a:off x="-5296235" y="104906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1" y="0"/>
                  </a:moveTo>
                  <a:cubicBezTo>
                    <a:pt x="49" y="4"/>
                    <a:pt x="38" y="12"/>
                    <a:pt x="27" y="16"/>
                  </a:cubicBezTo>
                  <a:cubicBezTo>
                    <a:pt x="12" y="64"/>
                    <a:pt x="0" y="113"/>
                    <a:pt x="61" y="139"/>
                  </a:cubicBezTo>
                  <a:lnTo>
                    <a:pt x="64" y="143"/>
                  </a:lnTo>
                  <a:cubicBezTo>
                    <a:pt x="64" y="105"/>
                    <a:pt x="79" y="87"/>
                    <a:pt x="113" y="83"/>
                  </a:cubicBezTo>
                  <a:cubicBezTo>
                    <a:pt x="139" y="76"/>
                    <a:pt x="124" y="61"/>
                    <a:pt x="121" y="49"/>
                  </a:cubicBezTo>
                  <a:cubicBezTo>
                    <a:pt x="116" y="45"/>
                    <a:pt x="113" y="42"/>
                    <a:pt x="109" y="38"/>
                  </a:cubicBezTo>
                  <a:cubicBezTo>
                    <a:pt x="105" y="38"/>
                    <a:pt x="102" y="42"/>
                    <a:pt x="98" y="42"/>
                  </a:cubicBezTo>
                  <a:cubicBezTo>
                    <a:pt x="76" y="42"/>
                    <a:pt x="79" y="4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3" name="Google Shape;20873;p14"/>
            <p:cNvSpPr/>
            <p:nvPr/>
          </p:nvSpPr>
          <p:spPr>
            <a:xfrm>
              <a:off x="-5169124" y="274849"/>
              <a:ext cx="8452" cy="5921"/>
            </a:xfrm>
            <a:custGeom>
              <a:avLst/>
              <a:gdLst/>
              <a:ahLst/>
              <a:cxnLst/>
              <a:rect l="l" t="t" r="r" b="b"/>
              <a:pathLst>
                <a:path w="177" h="124" extrusionOk="0">
                  <a:moveTo>
                    <a:pt x="157" y="0"/>
                  </a:moveTo>
                  <a:cubicBezTo>
                    <a:pt x="150" y="0"/>
                    <a:pt x="142" y="4"/>
                    <a:pt x="135" y="16"/>
                  </a:cubicBezTo>
                  <a:cubicBezTo>
                    <a:pt x="128" y="30"/>
                    <a:pt x="116" y="34"/>
                    <a:pt x="105" y="34"/>
                  </a:cubicBezTo>
                  <a:cubicBezTo>
                    <a:pt x="94" y="34"/>
                    <a:pt x="83" y="26"/>
                    <a:pt x="71" y="19"/>
                  </a:cubicBezTo>
                  <a:lnTo>
                    <a:pt x="68" y="19"/>
                  </a:lnTo>
                  <a:cubicBezTo>
                    <a:pt x="64" y="19"/>
                    <a:pt x="56" y="19"/>
                    <a:pt x="52" y="16"/>
                  </a:cubicBezTo>
                  <a:cubicBezTo>
                    <a:pt x="49" y="11"/>
                    <a:pt x="42" y="8"/>
                    <a:pt x="38" y="8"/>
                  </a:cubicBezTo>
                  <a:cubicBezTo>
                    <a:pt x="30" y="8"/>
                    <a:pt x="26" y="16"/>
                    <a:pt x="26" y="34"/>
                  </a:cubicBezTo>
                  <a:cubicBezTo>
                    <a:pt x="26" y="56"/>
                    <a:pt x="23" y="75"/>
                    <a:pt x="0" y="90"/>
                  </a:cubicBezTo>
                  <a:cubicBezTo>
                    <a:pt x="19" y="97"/>
                    <a:pt x="16" y="113"/>
                    <a:pt x="4" y="123"/>
                  </a:cubicBezTo>
                  <a:cubicBezTo>
                    <a:pt x="34" y="120"/>
                    <a:pt x="78" y="113"/>
                    <a:pt x="86" y="87"/>
                  </a:cubicBezTo>
                  <a:cubicBezTo>
                    <a:pt x="97" y="38"/>
                    <a:pt x="146" y="75"/>
                    <a:pt x="161" y="42"/>
                  </a:cubicBezTo>
                  <a:cubicBezTo>
                    <a:pt x="165" y="30"/>
                    <a:pt x="173" y="19"/>
                    <a:pt x="176" y="8"/>
                  </a:cubicBezTo>
                  <a:cubicBezTo>
                    <a:pt x="173" y="4"/>
                    <a:pt x="165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4" name="Google Shape;20874;p14"/>
            <p:cNvSpPr/>
            <p:nvPr/>
          </p:nvSpPr>
          <p:spPr>
            <a:xfrm>
              <a:off x="-5039865" y="-66946"/>
              <a:ext cx="7115" cy="7879"/>
            </a:xfrm>
            <a:custGeom>
              <a:avLst/>
              <a:gdLst/>
              <a:ahLst/>
              <a:cxnLst/>
              <a:rect l="l" t="t" r="r" b="b"/>
              <a:pathLst>
                <a:path w="149" h="165" extrusionOk="0">
                  <a:moveTo>
                    <a:pt x="78" y="0"/>
                  </a:moveTo>
                  <a:cubicBezTo>
                    <a:pt x="82" y="45"/>
                    <a:pt x="33" y="26"/>
                    <a:pt x="18" y="48"/>
                  </a:cubicBezTo>
                  <a:cubicBezTo>
                    <a:pt x="11" y="56"/>
                    <a:pt x="7" y="67"/>
                    <a:pt x="0" y="74"/>
                  </a:cubicBezTo>
                  <a:cubicBezTo>
                    <a:pt x="14" y="86"/>
                    <a:pt x="30" y="101"/>
                    <a:pt x="45" y="112"/>
                  </a:cubicBezTo>
                  <a:cubicBezTo>
                    <a:pt x="52" y="119"/>
                    <a:pt x="82" y="112"/>
                    <a:pt x="59" y="135"/>
                  </a:cubicBezTo>
                  <a:cubicBezTo>
                    <a:pt x="56" y="142"/>
                    <a:pt x="37" y="142"/>
                    <a:pt x="45" y="153"/>
                  </a:cubicBezTo>
                  <a:cubicBezTo>
                    <a:pt x="48" y="161"/>
                    <a:pt x="56" y="164"/>
                    <a:pt x="63" y="164"/>
                  </a:cubicBezTo>
                  <a:lnTo>
                    <a:pt x="78" y="164"/>
                  </a:lnTo>
                  <a:cubicBezTo>
                    <a:pt x="100" y="157"/>
                    <a:pt x="104" y="123"/>
                    <a:pt x="130" y="123"/>
                  </a:cubicBezTo>
                  <a:lnTo>
                    <a:pt x="135" y="123"/>
                  </a:lnTo>
                  <a:cubicBezTo>
                    <a:pt x="138" y="104"/>
                    <a:pt x="127" y="93"/>
                    <a:pt x="112" y="93"/>
                  </a:cubicBezTo>
                  <a:cubicBezTo>
                    <a:pt x="104" y="93"/>
                    <a:pt x="93" y="97"/>
                    <a:pt x="85" y="97"/>
                  </a:cubicBezTo>
                  <a:cubicBezTo>
                    <a:pt x="74" y="97"/>
                    <a:pt x="67" y="93"/>
                    <a:pt x="67" y="74"/>
                  </a:cubicBezTo>
                  <a:cubicBezTo>
                    <a:pt x="67" y="52"/>
                    <a:pt x="85" y="37"/>
                    <a:pt x="112" y="37"/>
                  </a:cubicBezTo>
                  <a:lnTo>
                    <a:pt x="130" y="37"/>
                  </a:lnTo>
                  <a:cubicBezTo>
                    <a:pt x="138" y="37"/>
                    <a:pt x="142" y="37"/>
                    <a:pt x="149" y="30"/>
                  </a:cubicBezTo>
                  <a:cubicBezTo>
                    <a:pt x="127" y="22"/>
                    <a:pt x="100" y="11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5" name="Google Shape;20875;p14"/>
            <p:cNvSpPr/>
            <p:nvPr/>
          </p:nvSpPr>
          <p:spPr>
            <a:xfrm>
              <a:off x="-4994407" y="-29319"/>
              <a:ext cx="5969" cy="6160"/>
            </a:xfrm>
            <a:custGeom>
              <a:avLst/>
              <a:gdLst/>
              <a:ahLst/>
              <a:cxnLst/>
              <a:rect l="l" t="t" r="r" b="b"/>
              <a:pathLst>
                <a:path w="125" h="129" extrusionOk="0">
                  <a:moveTo>
                    <a:pt x="87" y="1"/>
                  </a:moveTo>
                  <a:lnTo>
                    <a:pt x="87" y="1"/>
                  </a:lnTo>
                  <a:cubicBezTo>
                    <a:pt x="68" y="38"/>
                    <a:pt x="35" y="30"/>
                    <a:pt x="1" y="34"/>
                  </a:cubicBezTo>
                  <a:cubicBezTo>
                    <a:pt x="16" y="64"/>
                    <a:pt x="12" y="106"/>
                    <a:pt x="46" y="128"/>
                  </a:cubicBezTo>
                  <a:lnTo>
                    <a:pt x="98" y="128"/>
                  </a:lnTo>
                  <a:cubicBezTo>
                    <a:pt x="113" y="109"/>
                    <a:pt x="120" y="87"/>
                    <a:pt x="125" y="64"/>
                  </a:cubicBezTo>
                  <a:cubicBezTo>
                    <a:pt x="120" y="61"/>
                    <a:pt x="117" y="61"/>
                    <a:pt x="113" y="61"/>
                  </a:cubicBezTo>
                  <a:cubicBezTo>
                    <a:pt x="109" y="61"/>
                    <a:pt x="106" y="61"/>
                    <a:pt x="102" y="64"/>
                  </a:cubicBezTo>
                  <a:cubicBezTo>
                    <a:pt x="94" y="64"/>
                    <a:pt x="91" y="68"/>
                    <a:pt x="87" y="68"/>
                  </a:cubicBezTo>
                  <a:cubicBezTo>
                    <a:pt x="87" y="68"/>
                    <a:pt x="83" y="64"/>
                    <a:pt x="80" y="64"/>
                  </a:cubicBezTo>
                  <a:cubicBezTo>
                    <a:pt x="75" y="42"/>
                    <a:pt x="117" y="23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6" name="Google Shape;20876;p14"/>
            <p:cNvSpPr/>
            <p:nvPr/>
          </p:nvSpPr>
          <p:spPr>
            <a:xfrm>
              <a:off x="-5290696" y="92062"/>
              <a:ext cx="7210" cy="9168"/>
            </a:xfrm>
            <a:custGeom>
              <a:avLst/>
              <a:gdLst/>
              <a:ahLst/>
              <a:cxnLst/>
              <a:rect l="l" t="t" r="r" b="b"/>
              <a:pathLst>
                <a:path w="151" h="192" extrusionOk="0">
                  <a:moveTo>
                    <a:pt x="120" y="0"/>
                  </a:moveTo>
                  <a:cubicBezTo>
                    <a:pt x="112" y="4"/>
                    <a:pt x="102" y="8"/>
                    <a:pt x="90" y="12"/>
                  </a:cubicBezTo>
                  <a:cubicBezTo>
                    <a:pt x="112" y="49"/>
                    <a:pt x="68" y="76"/>
                    <a:pt x="68" y="105"/>
                  </a:cubicBezTo>
                  <a:cubicBezTo>
                    <a:pt x="68" y="135"/>
                    <a:pt x="60" y="143"/>
                    <a:pt x="50" y="143"/>
                  </a:cubicBezTo>
                  <a:cubicBezTo>
                    <a:pt x="41" y="143"/>
                    <a:pt x="31" y="138"/>
                    <a:pt x="15" y="131"/>
                  </a:cubicBezTo>
                  <a:lnTo>
                    <a:pt x="15" y="131"/>
                  </a:lnTo>
                  <a:cubicBezTo>
                    <a:pt x="0" y="176"/>
                    <a:pt x="45" y="173"/>
                    <a:pt x="68" y="191"/>
                  </a:cubicBezTo>
                  <a:cubicBezTo>
                    <a:pt x="83" y="169"/>
                    <a:pt x="79" y="135"/>
                    <a:pt x="109" y="120"/>
                  </a:cubicBezTo>
                  <a:cubicBezTo>
                    <a:pt x="117" y="131"/>
                    <a:pt x="112" y="147"/>
                    <a:pt x="120" y="154"/>
                  </a:cubicBezTo>
                  <a:cubicBezTo>
                    <a:pt x="124" y="157"/>
                    <a:pt x="128" y="157"/>
                    <a:pt x="128" y="161"/>
                  </a:cubicBezTo>
                  <a:cubicBezTo>
                    <a:pt x="146" y="120"/>
                    <a:pt x="112" y="76"/>
                    <a:pt x="143" y="34"/>
                  </a:cubicBezTo>
                  <a:cubicBezTo>
                    <a:pt x="150" y="26"/>
                    <a:pt x="135" y="8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7" name="Google Shape;20877;p14"/>
            <p:cNvSpPr/>
            <p:nvPr/>
          </p:nvSpPr>
          <p:spPr>
            <a:xfrm>
              <a:off x="-5263192" y="116844"/>
              <a:ext cx="7210" cy="5969"/>
            </a:xfrm>
            <a:custGeom>
              <a:avLst/>
              <a:gdLst/>
              <a:ahLst/>
              <a:cxnLst/>
              <a:rect l="l" t="t" r="r" b="b"/>
              <a:pathLst>
                <a:path w="151" h="125" extrusionOk="0">
                  <a:moveTo>
                    <a:pt x="83" y="1"/>
                  </a:moveTo>
                  <a:cubicBezTo>
                    <a:pt x="52" y="1"/>
                    <a:pt x="34" y="23"/>
                    <a:pt x="19" y="72"/>
                  </a:cubicBezTo>
                  <a:cubicBezTo>
                    <a:pt x="15" y="83"/>
                    <a:pt x="0" y="90"/>
                    <a:pt x="7" y="106"/>
                  </a:cubicBezTo>
                  <a:cubicBezTo>
                    <a:pt x="19" y="113"/>
                    <a:pt x="30" y="125"/>
                    <a:pt x="41" y="125"/>
                  </a:cubicBezTo>
                  <a:cubicBezTo>
                    <a:pt x="49" y="125"/>
                    <a:pt x="57" y="121"/>
                    <a:pt x="64" y="109"/>
                  </a:cubicBezTo>
                  <a:cubicBezTo>
                    <a:pt x="57" y="90"/>
                    <a:pt x="49" y="76"/>
                    <a:pt x="60" y="57"/>
                  </a:cubicBezTo>
                  <a:lnTo>
                    <a:pt x="64" y="57"/>
                  </a:lnTo>
                  <a:cubicBezTo>
                    <a:pt x="75" y="57"/>
                    <a:pt x="83" y="57"/>
                    <a:pt x="93" y="61"/>
                  </a:cubicBezTo>
                  <a:cubicBezTo>
                    <a:pt x="102" y="64"/>
                    <a:pt x="109" y="64"/>
                    <a:pt x="120" y="64"/>
                  </a:cubicBezTo>
                  <a:cubicBezTo>
                    <a:pt x="135" y="64"/>
                    <a:pt x="146" y="57"/>
                    <a:pt x="150" y="23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8" name="Google Shape;20878;p14"/>
            <p:cNvSpPr/>
            <p:nvPr/>
          </p:nvSpPr>
          <p:spPr>
            <a:xfrm>
              <a:off x="-5247148" y="-212631"/>
              <a:ext cx="5969" cy="7019"/>
            </a:xfrm>
            <a:custGeom>
              <a:avLst/>
              <a:gdLst/>
              <a:ahLst/>
              <a:cxnLst/>
              <a:rect l="l" t="t" r="r" b="b"/>
              <a:pathLst>
                <a:path w="125" h="147" extrusionOk="0">
                  <a:moveTo>
                    <a:pt x="45" y="1"/>
                  </a:moveTo>
                  <a:cubicBezTo>
                    <a:pt x="35" y="1"/>
                    <a:pt x="27" y="4"/>
                    <a:pt x="19" y="8"/>
                  </a:cubicBezTo>
                  <a:cubicBezTo>
                    <a:pt x="1" y="37"/>
                    <a:pt x="27" y="72"/>
                    <a:pt x="4" y="98"/>
                  </a:cubicBezTo>
                  <a:cubicBezTo>
                    <a:pt x="27" y="105"/>
                    <a:pt x="12" y="146"/>
                    <a:pt x="42" y="146"/>
                  </a:cubicBezTo>
                  <a:lnTo>
                    <a:pt x="45" y="146"/>
                  </a:lnTo>
                  <a:cubicBezTo>
                    <a:pt x="42" y="82"/>
                    <a:pt x="102" y="116"/>
                    <a:pt x="124" y="98"/>
                  </a:cubicBezTo>
                  <a:cubicBezTo>
                    <a:pt x="109" y="64"/>
                    <a:pt x="68" y="49"/>
                    <a:pt x="64" y="4"/>
                  </a:cubicBezTo>
                  <a:cubicBezTo>
                    <a:pt x="57" y="4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9" name="Google Shape;20879;p14"/>
            <p:cNvSpPr/>
            <p:nvPr/>
          </p:nvSpPr>
          <p:spPr>
            <a:xfrm>
              <a:off x="-5365998" y="135466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45" y="0"/>
                  </a:moveTo>
                  <a:cubicBezTo>
                    <a:pt x="38" y="7"/>
                    <a:pt x="30" y="19"/>
                    <a:pt x="22" y="26"/>
                  </a:cubicBezTo>
                  <a:cubicBezTo>
                    <a:pt x="0" y="49"/>
                    <a:pt x="22" y="82"/>
                    <a:pt x="0" y="104"/>
                  </a:cubicBezTo>
                  <a:cubicBezTo>
                    <a:pt x="19" y="112"/>
                    <a:pt x="38" y="123"/>
                    <a:pt x="60" y="131"/>
                  </a:cubicBezTo>
                  <a:cubicBezTo>
                    <a:pt x="64" y="123"/>
                    <a:pt x="60" y="109"/>
                    <a:pt x="74" y="109"/>
                  </a:cubicBezTo>
                  <a:lnTo>
                    <a:pt x="79" y="109"/>
                  </a:lnTo>
                  <a:cubicBezTo>
                    <a:pt x="105" y="109"/>
                    <a:pt x="127" y="109"/>
                    <a:pt x="153" y="112"/>
                  </a:cubicBezTo>
                  <a:cubicBezTo>
                    <a:pt x="150" y="101"/>
                    <a:pt x="142" y="90"/>
                    <a:pt x="138" y="78"/>
                  </a:cubicBezTo>
                  <a:cubicBezTo>
                    <a:pt x="131" y="82"/>
                    <a:pt x="124" y="86"/>
                    <a:pt x="119" y="86"/>
                  </a:cubicBezTo>
                  <a:cubicBezTo>
                    <a:pt x="109" y="86"/>
                    <a:pt x="97" y="78"/>
                    <a:pt x="93" y="59"/>
                  </a:cubicBezTo>
                  <a:cubicBezTo>
                    <a:pt x="86" y="33"/>
                    <a:pt x="67" y="1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0" name="Google Shape;20880;p14"/>
            <p:cNvSpPr/>
            <p:nvPr/>
          </p:nvSpPr>
          <p:spPr>
            <a:xfrm>
              <a:off x="-5124717" y="-229917"/>
              <a:ext cx="5969" cy="7688"/>
            </a:xfrm>
            <a:custGeom>
              <a:avLst/>
              <a:gdLst/>
              <a:ahLst/>
              <a:cxnLst/>
              <a:rect l="l" t="t" r="r" b="b"/>
              <a:pathLst>
                <a:path w="125" h="161" extrusionOk="0">
                  <a:moveTo>
                    <a:pt x="102" y="0"/>
                  </a:moveTo>
                  <a:cubicBezTo>
                    <a:pt x="95" y="0"/>
                    <a:pt x="87" y="7"/>
                    <a:pt x="83" y="11"/>
                  </a:cubicBezTo>
                  <a:cubicBezTo>
                    <a:pt x="76" y="15"/>
                    <a:pt x="68" y="18"/>
                    <a:pt x="61" y="18"/>
                  </a:cubicBezTo>
                  <a:cubicBezTo>
                    <a:pt x="57" y="18"/>
                    <a:pt x="50" y="18"/>
                    <a:pt x="46" y="15"/>
                  </a:cubicBezTo>
                  <a:cubicBezTo>
                    <a:pt x="42" y="11"/>
                    <a:pt x="38" y="11"/>
                    <a:pt x="35" y="11"/>
                  </a:cubicBezTo>
                  <a:cubicBezTo>
                    <a:pt x="28" y="11"/>
                    <a:pt x="20" y="18"/>
                    <a:pt x="20" y="30"/>
                  </a:cubicBezTo>
                  <a:cubicBezTo>
                    <a:pt x="31" y="71"/>
                    <a:pt x="1" y="116"/>
                    <a:pt x="28" y="157"/>
                  </a:cubicBezTo>
                  <a:cubicBezTo>
                    <a:pt x="38" y="157"/>
                    <a:pt x="50" y="161"/>
                    <a:pt x="57" y="161"/>
                  </a:cubicBezTo>
                  <a:cubicBezTo>
                    <a:pt x="72" y="149"/>
                    <a:pt x="72" y="130"/>
                    <a:pt x="76" y="116"/>
                  </a:cubicBezTo>
                  <a:cubicBezTo>
                    <a:pt x="76" y="101"/>
                    <a:pt x="72" y="85"/>
                    <a:pt x="72" y="71"/>
                  </a:cubicBezTo>
                  <a:cubicBezTo>
                    <a:pt x="72" y="56"/>
                    <a:pt x="76" y="49"/>
                    <a:pt x="83" y="49"/>
                  </a:cubicBezTo>
                  <a:cubicBezTo>
                    <a:pt x="87" y="49"/>
                    <a:pt x="98" y="52"/>
                    <a:pt x="106" y="56"/>
                  </a:cubicBezTo>
                  <a:cubicBezTo>
                    <a:pt x="109" y="52"/>
                    <a:pt x="113" y="45"/>
                    <a:pt x="121" y="37"/>
                  </a:cubicBezTo>
                  <a:lnTo>
                    <a:pt x="124" y="33"/>
                  </a:lnTo>
                  <a:cubicBezTo>
                    <a:pt x="109" y="26"/>
                    <a:pt x="102" y="18"/>
                    <a:pt x="106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1" name="Google Shape;20881;p14"/>
            <p:cNvSpPr/>
            <p:nvPr/>
          </p:nvSpPr>
          <p:spPr>
            <a:xfrm>
              <a:off x="-5365138" y="180590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1" y="116"/>
                  </a:moveTo>
                  <a:cubicBezTo>
                    <a:pt x="1" y="124"/>
                    <a:pt x="1" y="128"/>
                    <a:pt x="4" y="128"/>
                  </a:cubicBezTo>
                  <a:cubicBezTo>
                    <a:pt x="4" y="124"/>
                    <a:pt x="1" y="120"/>
                    <a:pt x="1" y="116"/>
                  </a:cubicBezTo>
                  <a:close/>
                  <a:moveTo>
                    <a:pt x="83" y="1"/>
                  </a:moveTo>
                  <a:cubicBezTo>
                    <a:pt x="65" y="1"/>
                    <a:pt x="53" y="4"/>
                    <a:pt x="53" y="23"/>
                  </a:cubicBezTo>
                  <a:cubicBezTo>
                    <a:pt x="53" y="68"/>
                    <a:pt x="16" y="87"/>
                    <a:pt x="1" y="116"/>
                  </a:cubicBezTo>
                  <a:cubicBezTo>
                    <a:pt x="1" y="116"/>
                    <a:pt x="1" y="116"/>
                    <a:pt x="1" y="116"/>
                  </a:cubicBezTo>
                  <a:lnTo>
                    <a:pt x="1" y="116"/>
                  </a:lnTo>
                  <a:cubicBezTo>
                    <a:pt x="4" y="120"/>
                    <a:pt x="4" y="124"/>
                    <a:pt x="12" y="128"/>
                  </a:cubicBezTo>
                  <a:cubicBezTo>
                    <a:pt x="12" y="124"/>
                    <a:pt x="16" y="116"/>
                    <a:pt x="20" y="116"/>
                  </a:cubicBezTo>
                  <a:lnTo>
                    <a:pt x="23" y="116"/>
                  </a:lnTo>
                  <a:cubicBezTo>
                    <a:pt x="30" y="116"/>
                    <a:pt x="39" y="109"/>
                    <a:pt x="42" y="98"/>
                  </a:cubicBezTo>
                  <a:cubicBezTo>
                    <a:pt x="49" y="87"/>
                    <a:pt x="53" y="79"/>
                    <a:pt x="65" y="79"/>
                  </a:cubicBezTo>
                  <a:cubicBezTo>
                    <a:pt x="68" y="79"/>
                    <a:pt x="75" y="79"/>
                    <a:pt x="83" y="87"/>
                  </a:cubicBezTo>
                  <a:cubicBezTo>
                    <a:pt x="113" y="113"/>
                    <a:pt x="72" y="135"/>
                    <a:pt x="68" y="158"/>
                  </a:cubicBezTo>
                  <a:cubicBezTo>
                    <a:pt x="83" y="161"/>
                    <a:pt x="101" y="158"/>
                    <a:pt x="113" y="168"/>
                  </a:cubicBezTo>
                  <a:cubicBezTo>
                    <a:pt x="158" y="154"/>
                    <a:pt x="132" y="106"/>
                    <a:pt x="128" y="101"/>
                  </a:cubicBezTo>
                  <a:cubicBezTo>
                    <a:pt x="75" y="75"/>
                    <a:pt x="101" y="38"/>
                    <a:pt x="120" y="4"/>
                  </a:cubicBezTo>
                  <a:cubicBezTo>
                    <a:pt x="106" y="1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2" name="Google Shape;20882;p14"/>
            <p:cNvSpPr/>
            <p:nvPr/>
          </p:nvSpPr>
          <p:spPr>
            <a:xfrm>
              <a:off x="-5057771" y="-15949"/>
              <a:ext cx="7544" cy="4871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132" y="1"/>
                  </a:moveTo>
                  <a:cubicBezTo>
                    <a:pt x="91" y="1"/>
                    <a:pt x="57" y="16"/>
                    <a:pt x="27" y="38"/>
                  </a:cubicBezTo>
                  <a:cubicBezTo>
                    <a:pt x="23" y="38"/>
                    <a:pt x="23" y="35"/>
                    <a:pt x="20" y="35"/>
                  </a:cubicBezTo>
                  <a:lnTo>
                    <a:pt x="20" y="38"/>
                  </a:lnTo>
                  <a:cubicBezTo>
                    <a:pt x="12" y="53"/>
                    <a:pt x="8" y="68"/>
                    <a:pt x="1" y="83"/>
                  </a:cubicBezTo>
                  <a:cubicBezTo>
                    <a:pt x="20" y="95"/>
                    <a:pt x="39" y="102"/>
                    <a:pt x="57" y="102"/>
                  </a:cubicBezTo>
                  <a:cubicBezTo>
                    <a:pt x="75" y="102"/>
                    <a:pt x="98" y="95"/>
                    <a:pt x="113" y="72"/>
                  </a:cubicBezTo>
                  <a:cubicBezTo>
                    <a:pt x="120" y="64"/>
                    <a:pt x="132" y="61"/>
                    <a:pt x="139" y="57"/>
                  </a:cubicBezTo>
                  <a:cubicBezTo>
                    <a:pt x="128" y="35"/>
                    <a:pt x="158" y="19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3" name="Google Shape;20883;p14"/>
            <p:cNvSpPr/>
            <p:nvPr/>
          </p:nvSpPr>
          <p:spPr>
            <a:xfrm>
              <a:off x="-5140952" y="-2722"/>
              <a:ext cx="6637" cy="4871"/>
            </a:xfrm>
            <a:custGeom>
              <a:avLst/>
              <a:gdLst/>
              <a:ahLst/>
              <a:cxnLst/>
              <a:rect l="l" t="t" r="r" b="b"/>
              <a:pathLst>
                <a:path w="139" h="102" extrusionOk="0">
                  <a:moveTo>
                    <a:pt x="54" y="1"/>
                  </a:moveTo>
                  <a:cubicBezTo>
                    <a:pt x="42" y="1"/>
                    <a:pt x="31" y="4"/>
                    <a:pt x="23" y="15"/>
                  </a:cubicBezTo>
                  <a:cubicBezTo>
                    <a:pt x="1" y="42"/>
                    <a:pt x="4" y="68"/>
                    <a:pt x="12" y="94"/>
                  </a:cubicBezTo>
                  <a:cubicBezTo>
                    <a:pt x="16" y="98"/>
                    <a:pt x="23" y="101"/>
                    <a:pt x="35" y="101"/>
                  </a:cubicBezTo>
                  <a:cubicBezTo>
                    <a:pt x="54" y="101"/>
                    <a:pt x="87" y="94"/>
                    <a:pt x="94" y="82"/>
                  </a:cubicBezTo>
                  <a:cubicBezTo>
                    <a:pt x="139" y="53"/>
                    <a:pt x="98" y="30"/>
                    <a:pt x="83" y="12"/>
                  </a:cubicBezTo>
                  <a:cubicBezTo>
                    <a:pt x="76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4" name="Google Shape;20884;p14"/>
            <p:cNvSpPr/>
            <p:nvPr/>
          </p:nvSpPr>
          <p:spPr>
            <a:xfrm>
              <a:off x="-4894801" y="143106"/>
              <a:ext cx="7401" cy="5062"/>
            </a:xfrm>
            <a:custGeom>
              <a:avLst/>
              <a:gdLst/>
              <a:ahLst/>
              <a:cxnLst/>
              <a:rect l="l" t="t" r="r" b="b"/>
              <a:pathLst>
                <a:path w="155" h="106" extrusionOk="0">
                  <a:moveTo>
                    <a:pt x="68" y="1"/>
                  </a:moveTo>
                  <a:cubicBezTo>
                    <a:pt x="57" y="1"/>
                    <a:pt x="49" y="8"/>
                    <a:pt x="46" y="16"/>
                  </a:cubicBezTo>
                  <a:cubicBezTo>
                    <a:pt x="38" y="23"/>
                    <a:pt x="30" y="30"/>
                    <a:pt x="19" y="30"/>
                  </a:cubicBezTo>
                  <a:lnTo>
                    <a:pt x="12" y="30"/>
                  </a:lnTo>
                  <a:cubicBezTo>
                    <a:pt x="8" y="34"/>
                    <a:pt x="4" y="38"/>
                    <a:pt x="1" y="42"/>
                  </a:cubicBezTo>
                  <a:cubicBezTo>
                    <a:pt x="8" y="61"/>
                    <a:pt x="23" y="75"/>
                    <a:pt x="19" y="94"/>
                  </a:cubicBezTo>
                  <a:cubicBezTo>
                    <a:pt x="23" y="98"/>
                    <a:pt x="27" y="101"/>
                    <a:pt x="30" y="106"/>
                  </a:cubicBezTo>
                  <a:cubicBezTo>
                    <a:pt x="49" y="98"/>
                    <a:pt x="64" y="79"/>
                    <a:pt x="87" y="79"/>
                  </a:cubicBezTo>
                  <a:cubicBezTo>
                    <a:pt x="90" y="79"/>
                    <a:pt x="98" y="83"/>
                    <a:pt x="106" y="87"/>
                  </a:cubicBezTo>
                  <a:cubicBezTo>
                    <a:pt x="109" y="83"/>
                    <a:pt x="113" y="83"/>
                    <a:pt x="116" y="83"/>
                  </a:cubicBezTo>
                  <a:cubicBezTo>
                    <a:pt x="132" y="83"/>
                    <a:pt x="139" y="94"/>
                    <a:pt x="150" y="101"/>
                  </a:cubicBezTo>
                  <a:cubicBezTo>
                    <a:pt x="154" y="94"/>
                    <a:pt x="154" y="87"/>
                    <a:pt x="147" y="79"/>
                  </a:cubicBezTo>
                  <a:cubicBezTo>
                    <a:pt x="142" y="56"/>
                    <a:pt x="135" y="34"/>
                    <a:pt x="132" y="8"/>
                  </a:cubicBezTo>
                  <a:lnTo>
                    <a:pt x="124" y="8"/>
                  </a:lnTo>
                  <a:cubicBezTo>
                    <a:pt x="109" y="8"/>
                    <a:pt x="94" y="20"/>
                    <a:pt x="80" y="20"/>
                  </a:cubicBezTo>
                  <a:cubicBezTo>
                    <a:pt x="75" y="23"/>
                    <a:pt x="75" y="23"/>
                    <a:pt x="72" y="23"/>
                  </a:cubicBezTo>
                  <a:cubicBezTo>
                    <a:pt x="53" y="23"/>
                    <a:pt x="75" y="8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5" name="Google Shape;20885;p14"/>
            <p:cNvSpPr/>
            <p:nvPr/>
          </p:nvSpPr>
          <p:spPr>
            <a:xfrm>
              <a:off x="-5174329" y="266110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57" y="0"/>
                  </a:moveTo>
                  <a:cubicBezTo>
                    <a:pt x="46" y="0"/>
                    <a:pt x="38" y="15"/>
                    <a:pt x="30" y="49"/>
                  </a:cubicBezTo>
                  <a:cubicBezTo>
                    <a:pt x="27" y="64"/>
                    <a:pt x="16" y="64"/>
                    <a:pt x="8" y="71"/>
                  </a:cubicBezTo>
                  <a:cubicBezTo>
                    <a:pt x="1" y="82"/>
                    <a:pt x="1" y="90"/>
                    <a:pt x="4" y="101"/>
                  </a:cubicBezTo>
                  <a:cubicBezTo>
                    <a:pt x="20" y="113"/>
                    <a:pt x="30" y="131"/>
                    <a:pt x="49" y="131"/>
                  </a:cubicBezTo>
                  <a:cubicBezTo>
                    <a:pt x="53" y="131"/>
                    <a:pt x="61" y="131"/>
                    <a:pt x="64" y="127"/>
                  </a:cubicBezTo>
                  <a:cubicBezTo>
                    <a:pt x="102" y="104"/>
                    <a:pt x="83" y="56"/>
                    <a:pt x="106" y="26"/>
                  </a:cubicBezTo>
                  <a:cubicBezTo>
                    <a:pt x="83" y="11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6" name="Google Shape;20886;p14"/>
            <p:cNvSpPr/>
            <p:nvPr/>
          </p:nvSpPr>
          <p:spPr>
            <a:xfrm>
              <a:off x="-5206274" y="235932"/>
              <a:ext cx="5587" cy="6637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64" y="1"/>
                  </a:moveTo>
                  <a:cubicBezTo>
                    <a:pt x="31" y="1"/>
                    <a:pt x="19" y="38"/>
                    <a:pt x="0" y="56"/>
                  </a:cubicBezTo>
                  <a:cubicBezTo>
                    <a:pt x="35" y="60"/>
                    <a:pt x="27" y="94"/>
                    <a:pt x="38" y="113"/>
                  </a:cubicBezTo>
                  <a:cubicBezTo>
                    <a:pt x="49" y="131"/>
                    <a:pt x="61" y="139"/>
                    <a:pt x="71" y="139"/>
                  </a:cubicBezTo>
                  <a:cubicBezTo>
                    <a:pt x="83" y="139"/>
                    <a:pt x="94" y="135"/>
                    <a:pt x="105" y="124"/>
                  </a:cubicBezTo>
                  <a:cubicBezTo>
                    <a:pt x="94" y="98"/>
                    <a:pt x="116" y="68"/>
                    <a:pt x="87" y="46"/>
                  </a:cubicBezTo>
                  <a:cubicBezTo>
                    <a:pt x="83" y="49"/>
                    <a:pt x="79" y="49"/>
                    <a:pt x="79" y="49"/>
                  </a:cubicBezTo>
                  <a:cubicBezTo>
                    <a:pt x="76" y="49"/>
                    <a:pt x="71" y="46"/>
                    <a:pt x="68" y="41"/>
                  </a:cubicBezTo>
                  <a:cubicBezTo>
                    <a:pt x="64" y="23"/>
                    <a:pt x="83" y="19"/>
                    <a:pt x="94" y="12"/>
                  </a:cubicBezTo>
                  <a:cubicBezTo>
                    <a:pt x="90" y="12"/>
                    <a:pt x="83" y="8"/>
                    <a:pt x="79" y="4"/>
                  </a:cubicBezTo>
                  <a:cubicBezTo>
                    <a:pt x="76" y="1"/>
                    <a:pt x="68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7" name="Google Shape;20887;p14"/>
            <p:cNvSpPr/>
            <p:nvPr/>
          </p:nvSpPr>
          <p:spPr>
            <a:xfrm>
              <a:off x="-5152316" y="239848"/>
              <a:ext cx="6971" cy="6876"/>
            </a:xfrm>
            <a:custGeom>
              <a:avLst/>
              <a:gdLst/>
              <a:ahLst/>
              <a:cxnLst/>
              <a:rect l="l" t="t" r="r" b="b"/>
              <a:pathLst>
                <a:path w="146" h="144" extrusionOk="0">
                  <a:moveTo>
                    <a:pt x="82" y="0"/>
                  </a:moveTo>
                  <a:cubicBezTo>
                    <a:pt x="78" y="0"/>
                    <a:pt x="71" y="0"/>
                    <a:pt x="67" y="12"/>
                  </a:cubicBezTo>
                  <a:cubicBezTo>
                    <a:pt x="52" y="53"/>
                    <a:pt x="11" y="87"/>
                    <a:pt x="0" y="131"/>
                  </a:cubicBezTo>
                  <a:cubicBezTo>
                    <a:pt x="7" y="139"/>
                    <a:pt x="14" y="143"/>
                    <a:pt x="18" y="143"/>
                  </a:cubicBezTo>
                  <a:cubicBezTo>
                    <a:pt x="30" y="143"/>
                    <a:pt x="40" y="135"/>
                    <a:pt x="52" y="128"/>
                  </a:cubicBezTo>
                  <a:cubicBezTo>
                    <a:pt x="59" y="121"/>
                    <a:pt x="71" y="113"/>
                    <a:pt x="82" y="113"/>
                  </a:cubicBezTo>
                  <a:cubicBezTo>
                    <a:pt x="85" y="113"/>
                    <a:pt x="90" y="113"/>
                    <a:pt x="90" y="116"/>
                  </a:cubicBezTo>
                  <a:cubicBezTo>
                    <a:pt x="93" y="109"/>
                    <a:pt x="97" y="105"/>
                    <a:pt x="100" y="102"/>
                  </a:cubicBezTo>
                  <a:cubicBezTo>
                    <a:pt x="100" y="87"/>
                    <a:pt x="108" y="79"/>
                    <a:pt x="119" y="71"/>
                  </a:cubicBezTo>
                  <a:cubicBezTo>
                    <a:pt x="145" y="61"/>
                    <a:pt x="145" y="45"/>
                    <a:pt x="116" y="45"/>
                  </a:cubicBezTo>
                  <a:cubicBezTo>
                    <a:pt x="97" y="42"/>
                    <a:pt x="78" y="49"/>
                    <a:pt x="97" y="23"/>
                  </a:cubicBezTo>
                  <a:cubicBezTo>
                    <a:pt x="104" y="12"/>
                    <a:pt x="104" y="4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8" name="Google Shape;20888;p14"/>
            <p:cNvSpPr/>
            <p:nvPr/>
          </p:nvSpPr>
          <p:spPr>
            <a:xfrm>
              <a:off x="-5205558" y="-127827"/>
              <a:ext cx="6160" cy="5396"/>
            </a:xfrm>
            <a:custGeom>
              <a:avLst/>
              <a:gdLst/>
              <a:ahLst/>
              <a:cxnLst/>
              <a:rect l="l" t="t" r="r" b="b"/>
              <a:pathLst>
                <a:path w="129" h="113" extrusionOk="0">
                  <a:moveTo>
                    <a:pt x="128" y="0"/>
                  </a:moveTo>
                  <a:lnTo>
                    <a:pt x="128" y="0"/>
                  </a:lnTo>
                  <a:cubicBezTo>
                    <a:pt x="79" y="11"/>
                    <a:pt x="27" y="7"/>
                    <a:pt x="1" y="60"/>
                  </a:cubicBezTo>
                  <a:cubicBezTo>
                    <a:pt x="4" y="78"/>
                    <a:pt x="8" y="93"/>
                    <a:pt x="12" y="112"/>
                  </a:cubicBezTo>
                  <a:lnTo>
                    <a:pt x="16" y="112"/>
                  </a:lnTo>
                  <a:cubicBezTo>
                    <a:pt x="30" y="112"/>
                    <a:pt x="38" y="109"/>
                    <a:pt x="49" y="101"/>
                  </a:cubicBezTo>
                  <a:cubicBezTo>
                    <a:pt x="61" y="97"/>
                    <a:pt x="68" y="93"/>
                    <a:pt x="83" y="93"/>
                  </a:cubicBezTo>
                  <a:lnTo>
                    <a:pt x="90" y="93"/>
                  </a:lnTo>
                  <a:cubicBezTo>
                    <a:pt x="98" y="83"/>
                    <a:pt x="90" y="56"/>
                    <a:pt x="113" y="56"/>
                  </a:cubicBezTo>
                  <a:lnTo>
                    <a:pt x="120" y="56"/>
                  </a:lnTo>
                  <a:cubicBezTo>
                    <a:pt x="124" y="38"/>
                    <a:pt x="109" y="19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9" name="Google Shape;20889;p14"/>
            <p:cNvSpPr/>
            <p:nvPr/>
          </p:nvSpPr>
          <p:spPr>
            <a:xfrm>
              <a:off x="-5294086" y="-99464"/>
              <a:ext cx="8452" cy="7545"/>
            </a:xfrm>
            <a:custGeom>
              <a:avLst/>
              <a:gdLst/>
              <a:ahLst/>
              <a:cxnLst/>
              <a:rect l="l" t="t" r="r" b="b"/>
              <a:pathLst>
                <a:path w="177" h="158" extrusionOk="0">
                  <a:moveTo>
                    <a:pt x="169" y="0"/>
                  </a:moveTo>
                  <a:cubicBezTo>
                    <a:pt x="139" y="0"/>
                    <a:pt x="147" y="49"/>
                    <a:pt x="112" y="49"/>
                  </a:cubicBezTo>
                  <a:lnTo>
                    <a:pt x="109" y="49"/>
                  </a:lnTo>
                  <a:cubicBezTo>
                    <a:pt x="102" y="49"/>
                    <a:pt x="94" y="53"/>
                    <a:pt x="86" y="53"/>
                  </a:cubicBezTo>
                  <a:cubicBezTo>
                    <a:pt x="71" y="64"/>
                    <a:pt x="57" y="72"/>
                    <a:pt x="42" y="83"/>
                  </a:cubicBezTo>
                  <a:cubicBezTo>
                    <a:pt x="0" y="98"/>
                    <a:pt x="26" y="117"/>
                    <a:pt x="42" y="131"/>
                  </a:cubicBezTo>
                  <a:cubicBezTo>
                    <a:pt x="57" y="143"/>
                    <a:pt x="79" y="150"/>
                    <a:pt x="98" y="157"/>
                  </a:cubicBezTo>
                  <a:cubicBezTo>
                    <a:pt x="102" y="109"/>
                    <a:pt x="143" y="75"/>
                    <a:pt x="161" y="34"/>
                  </a:cubicBezTo>
                  <a:cubicBezTo>
                    <a:pt x="169" y="23"/>
                    <a:pt x="176" y="12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0" name="Google Shape;20890;p14"/>
            <p:cNvSpPr/>
            <p:nvPr/>
          </p:nvSpPr>
          <p:spPr>
            <a:xfrm>
              <a:off x="-5040629" y="65083"/>
              <a:ext cx="6494" cy="4679"/>
            </a:xfrm>
            <a:custGeom>
              <a:avLst/>
              <a:gdLst/>
              <a:ahLst/>
              <a:cxnLst/>
              <a:rect l="l" t="t" r="r" b="b"/>
              <a:pathLst>
                <a:path w="136" h="98" extrusionOk="0">
                  <a:moveTo>
                    <a:pt x="56" y="1"/>
                  </a:moveTo>
                  <a:cubicBezTo>
                    <a:pt x="46" y="23"/>
                    <a:pt x="16" y="27"/>
                    <a:pt x="1" y="46"/>
                  </a:cubicBezTo>
                  <a:cubicBezTo>
                    <a:pt x="12" y="65"/>
                    <a:pt x="23" y="80"/>
                    <a:pt x="38" y="98"/>
                  </a:cubicBezTo>
                  <a:lnTo>
                    <a:pt x="53" y="98"/>
                  </a:lnTo>
                  <a:cubicBezTo>
                    <a:pt x="61" y="98"/>
                    <a:pt x="72" y="98"/>
                    <a:pt x="79" y="94"/>
                  </a:cubicBezTo>
                  <a:cubicBezTo>
                    <a:pt x="128" y="83"/>
                    <a:pt x="135" y="65"/>
                    <a:pt x="109" y="23"/>
                  </a:cubicBezTo>
                  <a:cubicBezTo>
                    <a:pt x="98" y="8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1" name="Google Shape;20891;p14"/>
            <p:cNvSpPr/>
            <p:nvPr/>
          </p:nvSpPr>
          <p:spPr>
            <a:xfrm>
              <a:off x="-5221076" y="-60356"/>
              <a:ext cx="5587" cy="5539"/>
            </a:xfrm>
            <a:custGeom>
              <a:avLst/>
              <a:gdLst/>
              <a:ahLst/>
              <a:cxnLst/>
              <a:rect l="l" t="t" r="r" b="b"/>
              <a:pathLst>
                <a:path w="117" h="116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23"/>
                    <a:pt x="23" y="45"/>
                    <a:pt x="12" y="67"/>
                  </a:cubicBezTo>
                  <a:cubicBezTo>
                    <a:pt x="19" y="71"/>
                    <a:pt x="23" y="78"/>
                    <a:pt x="27" y="83"/>
                  </a:cubicBezTo>
                  <a:cubicBezTo>
                    <a:pt x="38" y="97"/>
                    <a:pt x="41" y="116"/>
                    <a:pt x="57" y="116"/>
                  </a:cubicBezTo>
                  <a:cubicBezTo>
                    <a:pt x="64" y="116"/>
                    <a:pt x="67" y="112"/>
                    <a:pt x="79" y="109"/>
                  </a:cubicBezTo>
                  <a:cubicBezTo>
                    <a:pt x="105" y="93"/>
                    <a:pt x="117" y="78"/>
                    <a:pt x="105" y="45"/>
                  </a:cubicBezTo>
                  <a:cubicBezTo>
                    <a:pt x="94" y="7"/>
                    <a:pt x="72" y="4"/>
                    <a:pt x="49" y="4"/>
                  </a:cubicBezTo>
                  <a:lnTo>
                    <a:pt x="31" y="4"/>
                  </a:lnTo>
                  <a:cubicBezTo>
                    <a:pt x="23" y="4"/>
                    <a:pt x="15" y="4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2" name="Google Shape;20892;p14"/>
            <p:cNvSpPr/>
            <p:nvPr/>
          </p:nvSpPr>
          <p:spPr>
            <a:xfrm>
              <a:off x="-4971344" y="119900"/>
              <a:ext cx="6494" cy="11317"/>
            </a:xfrm>
            <a:custGeom>
              <a:avLst/>
              <a:gdLst/>
              <a:ahLst/>
              <a:cxnLst/>
              <a:rect l="l" t="t" r="r" b="b"/>
              <a:pathLst>
                <a:path w="136" h="237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45"/>
                    <a:pt x="94" y="102"/>
                    <a:pt x="49" y="143"/>
                  </a:cubicBezTo>
                  <a:cubicBezTo>
                    <a:pt x="45" y="147"/>
                    <a:pt x="41" y="150"/>
                    <a:pt x="37" y="154"/>
                  </a:cubicBezTo>
                  <a:cubicBezTo>
                    <a:pt x="37" y="157"/>
                    <a:pt x="34" y="161"/>
                    <a:pt x="30" y="165"/>
                  </a:cubicBezTo>
                  <a:cubicBezTo>
                    <a:pt x="37" y="192"/>
                    <a:pt x="0" y="206"/>
                    <a:pt x="11" y="236"/>
                  </a:cubicBezTo>
                  <a:cubicBezTo>
                    <a:pt x="86" y="202"/>
                    <a:pt x="75" y="113"/>
                    <a:pt x="123" y="61"/>
                  </a:cubicBezTo>
                  <a:cubicBezTo>
                    <a:pt x="135" y="45"/>
                    <a:pt x="127" y="31"/>
                    <a:pt x="113" y="19"/>
                  </a:cubicBezTo>
                  <a:cubicBezTo>
                    <a:pt x="97" y="12"/>
                    <a:pt x="82" y="8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3" name="Google Shape;20893;p14"/>
            <p:cNvSpPr/>
            <p:nvPr/>
          </p:nvSpPr>
          <p:spPr>
            <a:xfrm>
              <a:off x="-5381182" y="215591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83" y="1"/>
                  </a:moveTo>
                  <a:cubicBezTo>
                    <a:pt x="71" y="1"/>
                    <a:pt x="56" y="8"/>
                    <a:pt x="34" y="19"/>
                  </a:cubicBezTo>
                  <a:cubicBezTo>
                    <a:pt x="4" y="37"/>
                    <a:pt x="0" y="68"/>
                    <a:pt x="8" y="90"/>
                  </a:cubicBezTo>
                  <a:cubicBezTo>
                    <a:pt x="11" y="113"/>
                    <a:pt x="23" y="120"/>
                    <a:pt x="38" y="120"/>
                  </a:cubicBezTo>
                  <a:cubicBezTo>
                    <a:pt x="45" y="120"/>
                    <a:pt x="56" y="116"/>
                    <a:pt x="68" y="113"/>
                  </a:cubicBezTo>
                  <a:cubicBezTo>
                    <a:pt x="61" y="79"/>
                    <a:pt x="78" y="60"/>
                    <a:pt x="109" y="53"/>
                  </a:cubicBezTo>
                  <a:cubicBezTo>
                    <a:pt x="109" y="15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4" name="Google Shape;20894;p14"/>
            <p:cNvSpPr/>
            <p:nvPr/>
          </p:nvSpPr>
          <p:spPr>
            <a:xfrm>
              <a:off x="-5051134" y="-52382"/>
              <a:ext cx="7879" cy="7974"/>
            </a:xfrm>
            <a:custGeom>
              <a:avLst/>
              <a:gdLst/>
              <a:ahLst/>
              <a:cxnLst/>
              <a:rect l="l" t="t" r="r" b="b"/>
              <a:pathLst>
                <a:path w="165" h="167" extrusionOk="0">
                  <a:moveTo>
                    <a:pt x="86" y="1"/>
                  </a:moveTo>
                  <a:cubicBezTo>
                    <a:pt x="75" y="13"/>
                    <a:pt x="64" y="16"/>
                    <a:pt x="49" y="16"/>
                  </a:cubicBezTo>
                  <a:cubicBezTo>
                    <a:pt x="41" y="16"/>
                    <a:pt x="38" y="16"/>
                    <a:pt x="30" y="13"/>
                  </a:cubicBezTo>
                  <a:lnTo>
                    <a:pt x="0" y="13"/>
                  </a:lnTo>
                  <a:cubicBezTo>
                    <a:pt x="30" y="87"/>
                    <a:pt x="109" y="110"/>
                    <a:pt x="157" y="166"/>
                  </a:cubicBezTo>
                  <a:cubicBezTo>
                    <a:pt x="164" y="132"/>
                    <a:pt x="164" y="106"/>
                    <a:pt x="138" y="83"/>
                  </a:cubicBezTo>
                  <a:cubicBezTo>
                    <a:pt x="131" y="80"/>
                    <a:pt x="124" y="76"/>
                    <a:pt x="116" y="76"/>
                  </a:cubicBezTo>
                  <a:lnTo>
                    <a:pt x="105" y="76"/>
                  </a:lnTo>
                  <a:cubicBezTo>
                    <a:pt x="101" y="80"/>
                    <a:pt x="97" y="80"/>
                    <a:pt x="93" y="80"/>
                  </a:cubicBezTo>
                  <a:cubicBezTo>
                    <a:pt x="83" y="80"/>
                    <a:pt x="79" y="76"/>
                    <a:pt x="71" y="65"/>
                  </a:cubicBezTo>
                  <a:cubicBezTo>
                    <a:pt x="57" y="39"/>
                    <a:pt x="105" y="39"/>
                    <a:pt x="97" y="13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5" name="Google Shape;20895;p14"/>
            <p:cNvSpPr/>
            <p:nvPr/>
          </p:nvSpPr>
          <p:spPr>
            <a:xfrm>
              <a:off x="-5007968" y="-68951"/>
              <a:ext cx="8595" cy="6828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128" y="1"/>
                  </a:moveTo>
                  <a:cubicBezTo>
                    <a:pt x="117" y="1"/>
                    <a:pt x="98" y="8"/>
                    <a:pt x="72" y="20"/>
                  </a:cubicBezTo>
                  <a:cubicBezTo>
                    <a:pt x="109" y="61"/>
                    <a:pt x="72" y="68"/>
                    <a:pt x="45" y="79"/>
                  </a:cubicBezTo>
                  <a:cubicBezTo>
                    <a:pt x="61" y="98"/>
                    <a:pt x="72" y="113"/>
                    <a:pt x="38" y="113"/>
                  </a:cubicBezTo>
                  <a:cubicBezTo>
                    <a:pt x="19" y="113"/>
                    <a:pt x="12" y="124"/>
                    <a:pt x="0" y="135"/>
                  </a:cubicBezTo>
                  <a:cubicBezTo>
                    <a:pt x="5" y="139"/>
                    <a:pt x="8" y="139"/>
                    <a:pt x="8" y="143"/>
                  </a:cubicBezTo>
                  <a:cubicBezTo>
                    <a:pt x="50" y="135"/>
                    <a:pt x="90" y="128"/>
                    <a:pt x="109" y="79"/>
                  </a:cubicBezTo>
                  <a:cubicBezTo>
                    <a:pt x="117" y="68"/>
                    <a:pt x="128" y="64"/>
                    <a:pt x="143" y="64"/>
                  </a:cubicBezTo>
                  <a:cubicBezTo>
                    <a:pt x="154" y="64"/>
                    <a:pt x="165" y="64"/>
                    <a:pt x="173" y="68"/>
                  </a:cubicBezTo>
                  <a:lnTo>
                    <a:pt x="176" y="68"/>
                  </a:lnTo>
                  <a:cubicBezTo>
                    <a:pt x="176" y="68"/>
                    <a:pt x="180" y="68"/>
                    <a:pt x="180" y="64"/>
                  </a:cubicBezTo>
                  <a:cubicBezTo>
                    <a:pt x="157" y="20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6" name="Google Shape;20896;p14"/>
            <p:cNvSpPr/>
            <p:nvPr/>
          </p:nvSpPr>
          <p:spPr>
            <a:xfrm>
              <a:off x="-5225708" y="-61789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1"/>
                  </a:moveTo>
                  <a:cubicBezTo>
                    <a:pt x="60" y="1"/>
                    <a:pt x="52" y="4"/>
                    <a:pt x="41" y="11"/>
                  </a:cubicBezTo>
                  <a:cubicBezTo>
                    <a:pt x="23" y="27"/>
                    <a:pt x="0" y="41"/>
                    <a:pt x="12" y="75"/>
                  </a:cubicBezTo>
                  <a:cubicBezTo>
                    <a:pt x="19" y="97"/>
                    <a:pt x="38" y="105"/>
                    <a:pt x="60" y="105"/>
                  </a:cubicBezTo>
                  <a:lnTo>
                    <a:pt x="64" y="105"/>
                  </a:lnTo>
                  <a:cubicBezTo>
                    <a:pt x="79" y="105"/>
                    <a:pt x="93" y="101"/>
                    <a:pt x="109" y="97"/>
                  </a:cubicBezTo>
                  <a:cubicBezTo>
                    <a:pt x="120" y="75"/>
                    <a:pt x="97" y="53"/>
                    <a:pt x="102" y="30"/>
                  </a:cubicBezTo>
                  <a:cubicBezTo>
                    <a:pt x="93" y="11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7" name="Google Shape;20897;p14"/>
            <p:cNvSpPr/>
            <p:nvPr/>
          </p:nvSpPr>
          <p:spPr>
            <a:xfrm>
              <a:off x="-5085084" y="16378"/>
              <a:ext cx="7926" cy="6685"/>
            </a:xfrm>
            <a:custGeom>
              <a:avLst/>
              <a:gdLst/>
              <a:ahLst/>
              <a:cxnLst/>
              <a:rect l="l" t="t" r="r" b="b"/>
              <a:pathLst>
                <a:path w="166" h="140" extrusionOk="0">
                  <a:moveTo>
                    <a:pt x="16" y="1"/>
                  </a:moveTo>
                  <a:cubicBezTo>
                    <a:pt x="9" y="12"/>
                    <a:pt x="1" y="19"/>
                    <a:pt x="9" y="34"/>
                  </a:cubicBezTo>
                  <a:cubicBezTo>
                    <a:pt x="16" y="38"/>
                    <a:pt x="27" y="38"/>
                    <a:pt x="35" y="41"/>
                  </a:cubicBezTo>
                  <a:cubicBezTo>
                    <a:pt x="79" y="72"/>
                    <a:pt x="79" y="75"/>
                    <a:pt x="31" y="109"/>
                  </a:cubicBezTo>
                  <a:cubicBezTo>
                    <a:pt x="35" y="113"/>
                    <a:pt x="35" y="117"/>
                    <a:pt x="38" y="117"/>
                  </a:cubicBezTo>
                  <a:cubicBezTo>
                    <a:pt x="50" y="124"/>
                    <a:pt x="57" y="131"/>
                    <a:pt x="64" y="139"/>
                  </a:cubicBezTo>
                  <a:cubicBezTo>
                    <a:pt x="79" y="117"/>
                    <a:pt x="90" y="98"/>
                    <a:pt x="105" y="79"/>
                  </a:cubicBezTo>
                  <a:cubicBezTo>
                    <a:pt x="117" y="91"/>
                    <a:pt x="128" y="101"/>
                    <a:pt x="135" y="117"/>
                  </a:cubicBezTo>
                  <a:lnTo>
                    <a:pt x="140" y="117"/>
                  </a:lnTo>
                  <a:cubicBezTo>
                    <a:pt x="147" y="98"/>
                    <a:pt x="158" y="79"/>
                    <a:pt x="166" y="60"/>
                  </a:cubicBezTo>
                  <a:cubicBezTo>
                    <a:pt x="158" y="60"/>
                    <a:pt x="147" y="64"/>
                    <a:pt x="143" y="64"/>
                  </a:cubicBezTo>
                  <a:lnTo>
                    <a:pt x="135" y="64"/>
                  </a:lnTo>
                  <a:cubicBezTo>
                    <a:pt x="109" y="15"/>
                    <a:pt x="57" y="19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8" name="Google Shape;20898;p14"/>
            <p:cNvSpPr/>
            <p:nvPr/>
          </p:nvSpPr>
          <p:spPr>
            <a:xfrm>
              <a:off x="-5295328" y="-23637"/>
              <a:ext cx="6637" cy="5444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60" y="1"/>
                  </a:moveTo>
                  <a:cubicBezTo>
                    <a:pt x="42" y="1"/>
                    <a:pt x="23" y="9"/>
                    <a:pt x="0" y="23"/>
                  </a:cubicBezTo>
                  <a:lnTo>
                    <a:pt x="0" y="27"/>
                  </a:lnTo>
                  <a:cubicBezTo>
                    <a:pt x="16" y="39"/>
                    <a:pt x="38" y="35"/>
                    <a:pt x="57" y="42"/>
                  </a:cubicBezTo>
                  <a:cubicBezTo>
                    <a:pt x="57" y="61"/>
                    <a:pt x="0" y="65"/>
                    <a:pt x="42" y="94"/>
                  </a:cubicBezTo>
                  <a:cubicBezTo>
                    <a:pt x="45" y="94"/>
                    <a:pt x="49" y="91"/>
                    <a:pt x="52" y="91"/>
                  </a:cubicBezTo>
                  <a:cubicBezTo>
                    <a:pt x="60" y="91"/>
                    <a:pt x="64" y="99"/>
                    <a:pt x="71" y="102"/>
                  </a:cubicBezTo>
                  <a:cubicBezTo>
                    <a:pt x="75" y="110"/>
                    <a:pt x="83" y="113"/>
                    <a:pt x="86" y="113"/>
                  </a:cubicBezTo>
                  <a:lnTo>
                    <a:pt x="94" y="113"/>
                  </a:lnTo>
                  <a:cubicBezTo>
                    <a:pt x="112" y="91"/>
                    <a:pt x="102" y="76"/>
                    <a:pt x="97" y="57"/>
                  </a:cubicBezTo>
                  <a:lnTo>
                    <a:pt x="97" y="46"/>
                  </a:lnTo>
                  <a:cubicBezTo>
                    <a:pt x="102" y="46"/>
                    <a:pt x="102" y="49"/>
                    <a:pt x="105" y="49"/>
                  </a:cubicBezTo>
                  <a:cubicBezTo>
                    <a:pt x="116" y="61"/>
                    <a:pt x="128" y="68"/>
                    <a:pt x="138" y="76"/>
                  </a:cubicBezTo>
                  <a:cubicBezTo>
                    <a:pt x="120" y="23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9" name="Google Shape;20899;p14"/>
            <p:cNvSpPr/>
            <p:nvPr/>
          </p:nvSpPr>
          <p:spPr>
            <a:xfrm>
              <a:off x="-4901390" y="155951"/>
              <a:ext cx="7544" cy="4870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56" y="1"/>
                  </a:moveTo>
                  <a:cubicBezTo>
                    <a:pt x="38" y="27"/>
                    <a:pt x="19" y="49"/>
                    <a:pt x="0" y="72"/>
                  </a:cubicBezTo>
                  <a:cubicBezTo>
                    <a:pt x="4" y="91"/>
                    <a:pt x="16" y="101"/>
                    <a:pt x="34" y="101"/>
                  </a:cubicBezTo>
                  <a:cubicBezTo>
                    <a:pt x="42" y="79"/>
                    <a:pt x="49" y="72"/>
                    <a:pt x="56" y="72"/>
                  </a:cubicBezTo>
                  <a:cubicBezTo>
                    <a:pt x="71" y="72"/>
                    <a:pt x="87" y="98"/>
                    <a:pt x="101" y="98"/>
                  </a:cubicBezTo>
                  <a:cubicBezTo>
                    <a:pt x="105" y="94"/>
                    <a:pt x="105" y="94"/>
                    <a:pt x="109" y="94"/>
                  </a:cubicBezTo>
                  <a:cubicBezTo>
                    <a:pt x="113" y="94"/>
                    <a:pt x="120" y="98"/>
                    <a:pt x="123" y="98"/>
                  </a:cubicBezTo>
                  <a:cubicBezTo>
                    <a:pt x="131" y="98"/>
                    <a:pt x="135" y="101"/>
                    <a:pt x="139" y="101"/>
                  </a:cubicBezTo>
                  <a:cubicBezTo>
                    <a:pt x="146" y="101"/>
                    <a:pt x="154" y="98"/>
                    <a:pt x="157" y="79"/>
                  </a:cubicBezTo>
                  <a:cubicBezTo>
                    <a:pt x="131" y="42"/>
                    <a:pt x="87" y="30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0" name="Google Shape;20900;p14"/>
            <p:cNvSpPr/>
            <p:nvPr/>
          </p:nvSpPr>
          <p:spPr>
            <a:xfrm>
              <a:off x="-5172515" y="160965"/>
              <a:ext cx="5730" cy="8261"/>
            </a:xfrm>
            <a:custGeom>
              <a:avLst/>
              <a:gdLst/>
              <a:ahLst/>
              <a:cxnLst/>
              <a:rect l="l" t="t" r="r" b="b"/>
              <a:pathLst>
                <a:path w="120" h="173" extrusionOk="0">
                  <a:moveTo>
                    <a:pt x="30" y="1"/>
                  </a:moveTo>
                  <a:cubicBezTo>
                    <a:pt x="19" y="4"/>
                    <a:pt x="11" y="8"/>
                    <a:pt x="0" y="12"/>
                  </a:cubicBezTo>
                  <a:cubicBezTo>
                    <a:pt x="30" y="30"/>
                    <a:pt x="11" y="60"/>
                    <a:pt x="19" y="86"/>
                  </a:cubicBezTo>
                  <a:cubicBezTo>
                    <a:pt x="37" y="108"/>
                    <a:pt x="60" y="131"/>
                    <a:pt x="49" y="165"/>
                  </a:cubicBezTo>
                  <a:lnTo>
                    <a:pt x="45" y="165"/>
                  </a:lnTo>
                  <a:cubicBezTo>
                    <a:pt x="49" y="165"/>
                    <a:pt x="49" y="169"/>
                    <a:pt x="49" y="169"/>
                  </a:cubicBezTo>
                  <a:cubicBezTo>
                    <a:pt x="56" y="172"/>
                    <a:pt x="60" y="172"/>
                    <a:pt x="64" y="172"/>
                  </a:cubicBezTo>
                  <a:cubicBezTo>
                    <a:pt x="90" y="172"/>
                    <a:pt x="105" y="150"/>
                    <a:pt x="120" y="127"/>
                  </a:cubicBezTo>
                  <a:cubicBezTo>
                    <a:pt x="90" y="113"/>
                    <a:pt x="90" y="82"/>
                    <a:pt x="82" y="56"/>
                  </a:cubicBezTo>
                  <a:cubicBezTo>
                    <a:pt x="75" y="60"/>
                    <a:pt x="71" y="60"/>
                    <a:pt x="68" y="60"/>
                  </a:cubicBezTo>
                  <a:cubicBezTo>
                    <a:pt x="60" y="60"/>
                    <a:pt x="52" y="56"/>
                    <a:pt x="49" y="49"/>
                  </a:cubicBezTo>
                  <a:cubicBezTo>
                    <a:pt x="42" y="34"/>
                    <a:pt x="37" y="15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1" name="Google Shape;20901;p14"/>
            <p:cNvSpPr/>
            <p:nvPr/>
          </p:nvSpPr>
          <p:spPr>
            <a:xfrm>
              <a:off x="-5054859" y="232160"/>
              <a:ext cx="5014" cy="8118"/>
            </a:xfrm>
            <a:custGeom>
              <a:avLst/>
              <a:gdLst/>
              <a:ahLst/>
              <a:cxnLst/>
              <a:rect l="l" t="t" r="r" b="b"/>
              <a:pathLst>
                <a:path w="105" h="170" extrusionOk="0">
                  <a:moveTo>
                    <a:pt x="18" y="1"/>
                  </a:moveTo>
                  <a:cubicBezTo>
                    <a:pt x="30" y="27"/>
                    <a:pt x="0" y="61"/>
                    <a:pt x="40" y="80"/>
                  </a:cubicBezTo>
                  <a:cubicBezTo>
                    <a:pt x="52" y="109"/>
                    <a:pt x="52" y="143"/>
                    <a:pt x="26" y="170"/>
                  </a:cubicBezTo>
                  <a:cubicBezTo>
                    <a:pt x="85" y="158"/>
                    <a:pt x="104" y="120"/>
                    <a:pt x="93" y="65"/>
                  </a:cubicBezTo>
                  <a:cubicBezTo>
                    <a:pt x="85" y="30"/>
                    <a:pt x="7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2" name="Google Shape;20902;p14"/>
            <p:cNvSpPr/>
            <p:nvPr/>
          </p:nvSpPr>
          <p:spPr>
            <a:xfrm>
              <a:off x="-5193238" y="-173906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39" y="4"/>
                    <a:pt x="124" y="16"/>
                    <a:pt x="109" y="16"/>
                  </a:cubicBezTo>
                  <a:lnTo>
                    <a:pt x="102" y="16"/>
                  </a:lnTo>
                  <a:cubicBezTo>
                    <a:pt x="98" y="30"/>
                    <a:pt x="86" y="38"/>
                    <a:pt x="76" y="38"/>
                  </a:cubicBezTo>
                  <a:cubicBezTo>
                    <a:pt x="72" y="38"/>
                    <a:pt x="64" y="38"/>
                    <a:pt x="60" y="34"/>
                  </a:cubicBezTo>
                  <a:cubicBezTo>
                    <a:pt x="53" y="27"/>
                    <a:pt x="50" y="27"/>
                    <a:pt x="45" y="27"/>
                  </a:cubicBezTo>
                  <a:cubicBezTo>
                    <a:pt x="34" y="27"/>
                    <a:pt x="31" y="34"/>
                    <a:pt x="31" y="46"/>
                  </a:cubicBezTo>
                  <a:cubicBezTo>
                    <a:pt x="31" y="68"/>
                    <a:pt x="34" y="90"/>
                    <a:pt x="0" y="90"/>
                  </a:cubicBezTo>
                  <a:cubicBezTo>
                    <a:pt x="0" y="106"/>
                    <a:pt x="5" y="113"/>
                    <a:pt x="12" y="113"/>
                  </a:cubicBezTo>
                  <a:cubicBezTo>
                    <a:pt x="15" y="113"/>
                    <a:pt x="19" y="109"/>
                    <a:pt x="27" y="106"/>
                  </a:cubicBezTo>
                  <a:cubicBezTo>
                    <a:pt x="34" y="101"/>
                    <a:pt x="41" y="94"/>
                    <a:pt x="53" y="94"/>
                  </a:cubicBezTo>
                  <a:lnTo>
                    <a:pt x="57" y="94"/>
                  </a:lnTo>
                  <a:cubicBezTo>
                    <a:pt x="64" y="87"/>
                    <a:pt x="76" y="87"/>
                    <a:pt x="86" y="87"/>
                  </a:cubicBezTo>
                  <a:lnTo>
                    <a:pt x="117" y="87"/>
                  </a:lnTo>
                  <a:cubicBezTo>
                    <a:pt x="131" y="87"/>
                    <a:pt x="146" y="87"/>
                    <a:pt x="157" y="72"/>
                  </a:cubicBezTo>
                  <a:cubicBezTo>
                    <a:pt x="150" y="49"/>
                    <a:pt x="165" y="23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3" name="Google Shape;20903;p14"/>
            <p:cNvSpPr/>
            <p:nvPr/>
          </p:nvSpPr>
          <p:spPr>
            <a:xfrm>
              <a:off x="-4994885" y="-173906"/>
              <a:ext cx="4823" cy="8786"/>
            </a:xfrm>
            <a:custGeom>
              <a:avLst/>
              <a:gdLst/>
              <a:ahLst/>
              <a:cxnLst/>
              <a:rect l="l" t="t" r="r" b="b"/>
              <a:pathLst>
                <a:path w="101" h="184" extrusionOk="0">
                  <a:moveTo>
                    <a:pt x="67" y="49"/>
                  </a:moveTo>
                  <a:cubicBezTo>
                    <a:pt x="67" y="49"/>
                    <a:pt x="67" y="53"/>
                    <a:pt x="63" y="53"/>
                  </a:cubicBezTo>
                  <a:cubicBezTo>
                    <a:pt x="67" y="56"/>
                    <a:pt x="71" y="61"/>
                    <a:pt x="74" y="64"/>
                  </a:cubicBezTo>
                  <a:cubicBezTo>
                    <a:pt x="74" y="56"/>
                    <a:pt x="71" y="53"/>
                    <a:pt x="67" y="49"/>
                  </a:cubicBezTo>
                  <a:close/>
                  <a:moveTo>
                    <a:pt x="48" y="1"/>
                  </a:moveTo>
                  <a:cubicBezTo>
                    <a:pt x="40" y="11"/>
                    <a:pt x="40" y="20"/>
                    <a:pt x="33" y="27"/>
                  </a:cubicBezTo>
                  <a:cubicBezTo>
                    <a:pt x="11" y="49"/>
                    <a:pt x="0" y="72"/>
                    <a:pt x="18" y="90"/>
                  </a:cubicBezTo>
                  <a:cubicBezTo>
                    <a:pt x="45" y="120"/>
                    <a:pt x="33" y="184"/>
                    <a:pt x="93" y="184"/>
                  </a:cubicBezTo>
                  <a:lnTo>
                    <a:pt x="101" y="184"/>
                  </a:lnTo>
                  <a:cubicBezTo>
                    <a:pt x="97" y="180"/>
                    <a:pt x="90" y="173"/>
                    <a:pt x="93" y="173"/>
                  </a:cubicBezTo>
                  <a:cubicBezTo>
                    <a:pt x="97" y="128"/>
                    <a:pt x="78" y="90"/>
                    <a:pt x="59" y="53"/>
                  </a:cubicBezTo>
                  <a:lnTo>
                    <a:pt x="56" y="53"/>
                  </a:lnTo>
                  <a:cubicBezTo>
                    <a:pt x="52" y="49"/>
                    <a:pt x="52" y="46"/>
                    <a:pt x="52" y="46"/>
                  </a:cubicBezTo>
                  <a:cubicBezTo>
                    <a:pt x="67" y="27"/>
                    <a:pt x="63" y="16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4" name="Google Shape;20904;p14"/>
            <p:cNvSpPr/>
            <p:nvPr/>
          </p:nvSpPr>
          <p:spPr>
            <a:xfrm>
              <a:off x="-5152889" y="-44312"/>
              <a:ext cx="6446" cy="4870"/>
            </a:xfrm>
            <a:custGeom>
              <a:avLst/>
              <a:gdLst/>
              <a:ahLst/>
              <a:cxnLst/>
              <a:rect l="l" t="t" r="r" b="b"/>
              <a:pathLst>
                <a:path w="135" h="102" extrusionOk="0">
                  <a:moveTo>
                    <a:pt x="64" y="1"/>
                  </a:moveTo>
                  <a:cubicBezTo>
                    <a:pt x="49" y="1"/>
                    <a:pt x="38" y="11"/>
                    <a:pt x="26" y="23"/>
                  </a:cubicBezTo>
                  <a:cubicBezTo>
                    <a:pt x="23" y="34"/>
                    <a:pt x="0" y="71"/>
                    <a:pt x="34" y="87"/>
                  </a:cubicBezTo>
                  <a:cubicBezTo>
                    <a:pt x="49" y="94"/>
                    <a:pt x="60" y="101"/>
                    <a:pt x="75" y="101"/>
                  </a:cubicBezTo>
                  <a:cubicBezTo>
                    <a:pt x="90" y="101"/>
                    <a:pt x="102" y="98"/>
                    <a:pt x="112" y="79"/>
                  </a:cubicBezTo>
                  <a:cubicBezTo>
                    <a:pt x="135" y="53"/>
                    <a:pt x="124" y="34"/>
                    <a:pt x="102" y="19"/>
                  </a:cubicBezTo>
                  <a:cubicBezTo>
                    <a:pt x="86" y="8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5" name="Google Shape;20905;p14"/>
            <p:cNvSpPr/>
            <p:nvPr/>
          </p:nvSpPr>
          <p:spPr>
            <a:xfrm>
              <a:off x="-4863381" y="125964"/>
              <a:ext cx="5778" cy="9120"/>
            </a:xfrm>
            <a:custGeom>
              <a:avLst/>
              <a:gdLst/>
              <a:ahLst/>
              <a:cxnLst/>
              <a:rect l="l" t="t" r="r" b="b"/>
              <a:pathLst>
                <a:path w="121" h="191" extrusionOk="0">
                  <a:moveTo>
                    <a:pt x="83" y="1"/>
                  </a:moveTo>
                  <a:cubicBezTo>
                    <a:pt x="64" y="12"/>
                    <a:pt x="45" y="20"/>
                    <a:pt x="68" y="42"/>
                  </a:cubicBezTo>
                  <a:cubicBezTo>
                    <a:pt x="76" y="49"/>
                    <a:pt x="68" y="61"/>
                    <a:pt x="64" y="72"/>
                  </a:cubicBezTo>
                  <a:cubicBezTo>
                    <a:pt x="68" y="87"/>
                    <a:pt x="64" y="98"/>
                    <a:pt x="45" y="101"/>
                  </a:cubicBezTo>
                  <a:cubicBezTo>
                    <a:pt x="27" y="106"/>
                    <a:pt x="12" y="106"/>
                    <a:pt x="0" y="120"/>
                  </a:cubicBezTo>
                  <a:cubicBezTo>
                    <a:pt x="8" y="124"/>
                    <a:pt x="16" y="135"/>
                    <a:pt x="23" y="135"/>
                  </a:cubicBezTo>
                  <a:cubicBezTo>
                    <a:pt x="27" y="135"/>
                    <a:pt x="27" y="135"/>
                    <a:pt x="27" y="132"/>
                  </a:cubicBezTo>
                  <a:lnTo>
                    <a:pt x="53" y="132"/>
                  </a:lnTo>
                  <a:cubicBezTo>
                    <a:pt x="86" y="132"/>
                    <a:pt x="76" y="151"/>
                    <a:pt x="53" y="184"/>
                  </a:cubicBezTo>
                  <a:cubicBezTo>
                    <a:pt x="57" y="187"/>
                    <a:pt x="64" y="191"/>
                    <a:pt x="72" y="191"/>
                  </a:cubicBezTo>
                  <a:cubicBezTo>
                    <a:pt x="79" y="191"/>
                    <a:pt x="86" y="187"/>
                    <a:pt x="94" y="177"/>
                  </a:cubicBezTo>
                  <a:cubicBezTo>
                    <a:pt x="102" y="143"/>
                    <a:pt x="109" y="109"/>
                    <a:pt x="117" y="75"/>
                  </a:cubicBezTo>
                  <a:cubicBezTo>
                    <a:pt x="120" y="46"/>
                    <a:pt x="79" y="3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6" name="Google Shape;20906;p14"/>
            <p:cNvSpPr/>
            <p:nvPr/>
          </p:nvSpPr>
          <p:spPr>
            <a:xfrm>
              <a:off x="-5142910" y="-57873"/>
              <a:ext cx="6446" cy="520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79" y="0"/>
                  </a:moveTo>
                  <a:cubicBezTo>
                    <a:pt x="27" y="12"/>
                    <a:pt x="5" y="49"/>
                    <a:pt x="0" y="98"/>
                  </a:cubicBezTo>
                  <a:cubicBezTo>
                    <a:pt x="12" y="105"/>
                    <a:pt x="23" y="109"/>
                    <a:pt x="31" y="109"/>
                  </a:cubicBezTo>
                  <a:cubicBezTo>
                    <a:pt x="53" y="109"/>
                    <a:pt x="68" y="98"/>
                    <a:pt x="83" y="79"/>
                  </a:cubicBezTo>
                  <a:lnTo>
                    <a:pt x="87" y="76"/>
                  </a:lnTo>
                  <a:cubicBezTo>
                    <a:pt x="90" y="76"/>
                    <a:pt x="98" y="79"/>
                    <a:pt x="102" y="79"/>
                  </a:cubicBezTo>
                  <a:cubicBezTo>
                    <a:pt x="105" y="83"/>
                    <a:pt x="113" y="86"/>
                    <a:pt x="117" y="86"/>
                  </a:cubicBezTo>
                  <a:cubicBezTo>
                    <a:pt x="124" y="86"/>
                    <a:pt x="128" y="83"/>
                    <a:pt x="131" y="68"/>
                  </a:cubicBezTo>
                  <a:cubicBezTo>
                    <a:pt x="135" y="41"/>
                    <a:pt x="102" y="49"/>
                    <a:pt x="90" y="34"/>
                  </a:cubicBezTo>
                  <a:cubicBezTo>
                    <a:pt x="90" y="26"/>
                    <a:pt x="90" y="19"/>
                    <a:pt x="87" y="12"/>
                  </a:cubicBezTo>
                  <a:cubicBezTo>
                    <a:pt x="87" y="8"/>
                    <a:pt x="83" y="4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7" name="Google Shape;20907;p14"/>
            <p:cNvSpPr/>
            <p:nvPr/>
          </p:nvSpPr>
          <p:spPr>
            <a:xfrm>
              <a:off x="-5097356" y="-115317"/>
              <a:ext cx="5730" cy="7163"/>
            </a:xfrm>
            <a:custGeom>
              <a:avLst/>
              <a:gdLst/>
              <a:ahLst/>
              <a:cxnLst/>
              <a:rect l="l" t="t" r="r" b="b"/>
              <a:pathLst>
                <a:path w="120" h="150" extrusionOk="0">
                  <a:moveTo>
                    <a:pt x="60" y="0"/>
                  </a:moveTo>
                  <a:cubicBezTo>
                    <a:pt x="56" y="0"/>
                    <a:pt x="52" y="4"/>
                    <a:pt x="48" y="7"/>
                  </a:cubicBezTo>
                  <a:cubicBezTo>
                    <a:pt x="22" y="30"/>
                    <a:pt x="0" y="52"/>
                    <a:pt x="11" y="90"/>
                  </a:cubicBezTo>
                  <a:cubicBezTo>
                    <a:pt x="22" y="123"/>
                    <a:pt x="38" y="149"/>
                    <a:pt x="75" y="149"/>
                  </a:cubicBezTo>
                  <a:lnTo>
                    <a:pt x="86" y="149"/>
                  </a:lnTo>
                  <a:cubicBezTo>
                    <a:pt x="41" y="97"/>
                    <a:pt x="41" y="97"/>
                    <a:pt x="97" y="59"/>
                  </a:cubicBezTo>
                  <a:cubicBezTo>
                    <a:pt x="105" y="56"/>
                    <a:pt x="112" y="45"/>
                    <a:pt x="119" y="37"/>
                  </a:cubicBezTo>
                  <a:cubicBezTo>
                    <a:pt x="101" y="26"/>
                    <a:pt x="83" y="30"/>
                    <a:pt x="83" y="14"/>
                  </a:cubicBezTo>
                  <a:cubicBezTo>
                    <a:pt x="75" y="7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8" name="Google Shape;20908;p14"/>
            <p:cNvSpPr/>
            <p:nvPr/>
          </p:nvSpPr>
          <p:spPr>
            <a:xfrm>
              <a:off x="-5031891" y="104572"/>
              <a:ext cx="6303" cy="5062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53" y="0"/>
                  </a:moveTo>
                  <a:cubicBezTo>
                    <a:pt x="30" y="30"/>
                    <a:pt x="12" y="60"/>
                    <a:pt x="1" y="97"/>
                  </a:cubicBezTo>
                  <a:cubicBezTo>
                    <a:pt x="4" y="97"/>
                    <a:pt x="8" y="101"/>
                    <a:pt x="8" y="105"/>
                  </a:cubicBezTo>
                  <a:cubicBezTo>
                    <a:pt x="46" y="90"/>
                    <a:pt x="87" y="94"/>
                    <a:pt x="132" y="90"/>
                  </a:cubicBezTo>
                  <a:cubicBezTo>
                    <a:pt x="106" y="60"/>
                    <a:pt x="120" y="15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9" name="Google Shape;20909;p14"/>
            <p:cNvSpPr/>
            <p:nvPr/>
          </p:nvSpPr>
          <p:spPr>
            <a:xfrm>
              <a:off x="-4857651" y="134225"/>
              <a:ext cx="6637" cy="6781"/>
            </a:xfrm>
            <a:custGeom>
              <a:avLst/>
              <a:gdLst/>
              <a:ahLst/>
              <a:cxnLst/>
              <a:rect l="l" t="t" r="r" b="b"/>
              <a:pathLst>
                <a:path w="139" h="142" extrusionOk="0">
                  <a:moveTo>
                    <a:pt x="19" y="0"/>
                  </a:moveTo>
                  <a:cubicBezTo>
                    <a:pt x="11" y="7"/>
                    <a:pt x="4" y="14"/>
                    <a:pt x="0" y="22"/>
                  </a:cubicBezTo>
                  <a:lnTo>
                    <a:pt x="0" y="45"/>
                  </a:lnTo>
                  <a:cubicBezTo>
                    <a:pt x="49" y="75"/>
                    <a:pt x="15" y="101"/>
                    <a:pt x="0" y="123"/>
                  </a:cubicBezTo>
                  <a:cubicBezTo>
                    <a:pt x="11" y="130"/>
                    <a:pt x="19" y="142"/>
                    <a:pt x="34" y="142"/>
                  </a:cubicBezTo>
                  <a:cubicBezTo>
                    <a:pt x="34" y="142"/>
                    <a:pt x="37" y="142"/>
                    <a:pt x="45" y="138"/>
                  </a:cubicBezTo>
                  <a:cubicBezTo>
                    <a:pt x="45" y="123"/>
                    <a:pt x="45" y="101"/>
                    <a:pt x="68" y="101"/>
                  </a:cubicBezTo>
                  <a:lnTo>
                    <a:pt x="75" y="101"/>
                  </a:lnTo>
                  <a:cubicBezTo>
                    <a:pt x="94" y="75"/>
                    <a:pt x="139" y="56"/>
                    <a:pt x="94" y="14"/>
                  </a:cubicBezTo>
                  <a:lnTo>
                    <a:pt x="94" y="14"/>
                  </a:lnTo>
                  <a:cubicBezTo>
                    <a:pt x="79" y="26"/>
                    <a:pt x="64" y="37"/>
                    <a:pt x="49" y="37"/>
                  </a:cubicBezTo>
                  <a:cubicBezTo>
                    <a:pt x="37" y="37"/>
                    <a:pt x="27" y="3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0" name="Google Shape;20910;p14"/>
            <p:cNvSpPr/>
            <p:nvPr/>
          </p:nvSpPr>
          <p:spPr>
            <a:xfrm>
              <a:off x="-4992593" y="-177105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90" y="0"/>
                  </a:moveTo>
                  <a:cubicBezTo>
                    <a:pt x="45" y="8"/>
                    <a:pt x="19" y="34"/>
                    <a:pt x="0" y="68"/>
                  </a:cubicBezTo>
                  <a:cubicBezTo>
                    <a:pt x="15" y="83"/>
                    <a:pt x="19" y="94"/>
                    <a:pt x="4" y="113"/>
                  </a:cubicBezTo>
                  <a:cubicBezTo>
                    <a:pt x="4" y="113"/>
                    <a:pt x="4" y="116"/>
                    <a:pt x="8" y="120"/>
                  </a:cubicBezTo>
                  <a:lnTo>
                    <a:pt x="11" y="120"/>
                  </a:lnTo>
                  <a:cubicBezTo>
                    <a:pt x="8" y="120"/>
                    <a:pt x="8" y="116"/>
                    <a:pt x="4" y="113"/>
                  </a:cubicBezTo>
                  <a:lnTo>
                    <a:pt x="4" y="113"/>
                  </a:lnTo>
                  <a:cubicBezTo>
                    <a:pt x="8" y="116"/>
                    <a:pt x="11" y="120"/>
                    <a:pt x="15" y="120"/>
                  </a:cubicBezTo>
                  <a:cubicBezTo>
                    <a:pt x="19" y="120"/>
                    <a:pt x="19" y="116"/>
                    <a:pt x="19" y="116"/>
                  </a:cubicBezTo>
                  <a:cubicBezTo>
                    <a:pt x="34" y="94"/>
                    <a:pt x="53" y="83"/>
                    <a:pt x="71" y="83"/>
                  </a:cubicBezTo>
                  <a:cubicBezTo>
                    <a:pt x="87" y="83"/>
                    <a:pt x="105" y="87"/>
                    <a:pt x="123" y="105"/>
                  </a:cubicBezTo>
                  <a:cubicBezTo>
                    <a:pt x="105" y="68"/>
                    <a:pt x="139" y="19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1" name="Google Shape;20911;p14"/>
            <p:cNvSpPr/>
            <p:nvPr/>
          </p:nvSpPr>
          <p:spPr>
            <a:xfrm>
              <a:off x="-5077349" y="180924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78" y="139"/>
                  </a:moveTo>
                  <a:cubicBezTo>
                    <a:pt x="78" y="144"/>
                    <a:pt x="82" y="144"/>
                    <a:pt x="82" y="144"/>
                  </a:cubicBezTo>
                  <a:lnTo>
                    <a:pt x="78" y="139"/>
                  </a:lnTo>
                  <a:close/>
                  <a:moveTo>
                    <a:pt x="59" y="1"/>
                  </a:moveTo>
                  <a:lnTo>
                    <a:pt x="59" y="1"/>
                  </a:lnTo>
                  <a:cubicBezTo>
                    <a:pt x="45" y="20"/>
                    <a:pt x="67" y="35"/>
                    <a:pt x="71" y="54"/>
                  </a:cubicBezTo>
                  <a:lnTo>
                    <a:pt x="59" y="54"/>
                  </a:lnTo>
                  <a:cubicBezTo>
                    <a:pt x="52" y="54"/>
                    <a:pt x="48" y="49"/>
                    <a:pt x="40" y="46"/>
                  </a:cubicBezTo>
                  <a:cubicBezTo>
                    <a:pt x="37" y="42"/>
                    <a:pt x="30" y="39"/>
                    <a:pt x="22" y="39"/>
                  </a:cubicBezTo>
                  <a:cubicBezTo>
                    <a:pt x="18" y="39"/>
                    <a:pt x="14" y="39"/>
                    <a:pt x="11" y="42"/>
                  </a:cubicBezTo>
                  <a:cubicBezTo>
                    <a:pt x="0" y="61"/>
                    <a:pt x="30" y="76"/>
                    <a:pt x="26" y="94"/>
                  </a:cubicBezTo>
                  <a:lnTo>
                    <a:pt x="18" y="102"/>
                  </a:lnTo>
                  <a:cubicBezTo>
                    <a:pt x="22" y="113"/>
                    <a:pt x="22" y="125"/>
                    <a:pt x="33" y="125"/>
                  </a:cubicBezTo>
                  <a:cubicBezTo>
                    <a:pt x="37" y="125"/>
                    <a:pt x="37" y="125"/>
                    <a:pt x="40" y="121"/>
                  </a:cubicBezTo>
                  <a:lnTo>
                    <a:pt x="52" y="121"/>
                  </a:lnTo>
                  <a:cubicBezTo>
                    <a:pt x="67" y="121"/>
                    <a:pt x="74" y="132"/>
                    <a:pt x="82" y="144"/>
                  </a:cubicBezTo>
                  <a:cubicBezTo>
                    <a:pt x="85" y="147"/>
                    <a:pt x="90" y="147"/>
                    <a:pt x="97" y="151"/>
                  </a:cubicBezTo>
                  <a:cubicBezTo>
                    <a:pt x="93" y="144"/>
                    <a:pt x="93" y="139"/>
                    <a:pt x="93" y="135"/>
                  </a:cubicBezTo>
                  <a:cubicBezTo>
                    <a:pt x="100" y="121"/>
                    <a:pt x="138" y="106"/>
                    <a:pt x="100" y="80"/>
                  </a:cubicBezTo>
                  <a:cubicBezTo>
                    <a:pt x="82" y="68"/>
                    <a:pt x="93" y="16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2" name="Google Shape;20912;p14"/>
            <p:cNvSpPr/>
            <p:nvPr/>
          </p:nvSpPr>
          <p:spPr>
            <a:xfrm>
              <a:off x="-5083795" y="81748"/>
              <a:ext cx="5921" cy="5539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52" y="0"/>
                  </a:moveTo>
                  <a:cubicBezTo>
                    <a:pt x="37" y="11"/>
                    <a:pt x="18" y="26"/>
                    <a:pt x="0" y="37"/>
                  </a:cubicBezTo>
                  <a:cubicBezTo>
                    <a:pt x="26" y="48"/>
                    <a:pt x="30" y="75"/>
                    <a:pt x="30" y="101"/>
                  </a:cubicBezTo>
                  <a:lnTo>
                    <a:pt x="37" y="101"/>
                  </a:lnTo>
                  <a:cubicBezTo>
                    <a:pt x="41" y="101"/>
                    <a:pt x="49" y="97"/>
                    <a:pt x="56" y="97"/>
                  </a:cubicBezTo>
                  <a:cubicBezTo>
                    <a:pt x="63" y="93"/>
                    <a:pt x="68" y="90"/>
                    <a:pt x="75" y="90"/>
                  </a:cubicBezTo>
                  <a:cubicBezTo>
                    <a:pt x="82" y="90"/>
                    <a:pt x="90" y="97"/>
                    <a:pt x="94" y="116"/>
                  </a:cubicBezTo>
                  <a:cubicBezTo>
                    <a:pt x="97" y="112"/>
                    <a:pt x="105" y="108"/>
                    <a:pt x="108" y="101"/>
                  </a:cubicBezTo>
                  <a:cubicBezTo>
                    <a:pt x="123" y="40"/>
                    <a:pt x="116" y="3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3" name="Google Shape;20913;p14"/>
            <p:cNvSpPr/>
            <p:nvPr/>
          </p:nvSpPr>
          <p:spPr>
            <a:xfrm>
              <a:off x="-5076298" y="57252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49" y="1"/>
                  </a:moveTo>
                  <a:cubicBezTo>
                    <a:pt x="8" y="1"/>
                    <a:pt x="0" y="27"/>
                    <a:pt x="0" y="64"/>
                  </a:cubicBezTo>
                  <a:cubicBezTo>
                    <a:pt x="8" y="60"/>
                    <a:pt x="11" y="49"/>
                    <a:pt x="23" y="49"/>
                  </a:cubicBezTo>
                  <a:cubicBezTo>
                    <a:pt x="30" y="46"/>
                    <a:pt x="41" y="38"/>
                    <a:pt x="49" y="38"/>
                  </a:cubicBezTo>
                  <a:cubicBezTo>
                    <a:pt x="52" y="38"/>
                    <a:pt x="56" y="38"/>
                    <a:pt x="60" y="46"/>
                  </a:cubicBezTo>
                  <a:cubicBezTo>
                    <a:pt x="68" y="64"/>
                    <a:pt x="41" y="64"/>
                    <a:pt x="30" y="72"/>
                  </a:cubicBezTo>
                  <a:cubicBezTo>
                    <a:pt x="41" y="90"/>
                    <a:pt x="52" y="109"/>
                    <a:pt x="71" y="124"/>
                  </a:cubicBezTo>
                  <a:cubicBezTo>
                    <a:pt x="78" y="109"/>
                    <a:pt x="90" y="101"/>
                    <a:pt x="101" y="87"/>
                  </a:cubicBezTo>
                  <a:cubicBezTo>
                    <a:pt x="127" y="46"/>
                    <a:pt x="108" y="4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4" name="Google Shape;20914;p14"/>
            <p:cNvSpPr/>
            <p:nvPr/>
          </p:nvSpPr>
          <p:spPr>
            <a:xfrm>
              <a:off x="-5293704" y="96311"/>
              <a:ext cx="6828" cy="5825"/>
            </a:xfrm>
            <a:custGeom>
              <a:avLst/>
              <a:gdLst/>
              <a:ahLst/>
              <a:cxnLst/>
              <a:rect l="l" t="t" r="r" b="b"/>
              <a:pathLst>
                <a:path w="143" h="122" extrusionOk="0">
                  <a:moveTo>
                    <a:pt x="52" y="1"/>
                  </a:moveTo>
                  <a:cubicBezTo>
                    <a:pt x="41" y="1"/>
                    <a:pt x="30" y="5"/>
                    <a:pt x="23" y="16"/>
                  </a:cubicBezTo>
                  <a:cubicBezTo>
                    <a:pt x="11" y="27"/>
                    <a:pt x="0" y="42"/>
                    <a:pt x="4" y="61"/>
                  </a:cubicBezTo>
                  <a:cubicBezTo>
                    <a:pt x="4" y="61"/>
                    <a:pt x="8" y="61"/>
                    <a:pt x="8" y="65"/>
                  </a:cubicBezTo>
                  <a:lnTo>
                    <a:pt x="8" y="61"/>
                  </a:lnTo>
                  <a:cubicBezTo>
                    <a:pt x="15" y="54"/>
                    <a:pt x="23" y="49"/>
                    <a:pt x="26" y="49"/>
                  </a:cubicBezTo>
                  <a:cubicBezTo>
                    <a:pt x="34" y="49"/>
                    <a:pt x="37" y="65"/>
                    <a:pt x="41" y="72"/>
                  </a:cubicBezTo>
                  <a:cubicBezTo>
                    <a:pt x="49" y="91"/>
                    <a:pt x="23" y="106"/>
                    <a:pt x="34" y="121"/>
                  </a:cubicBezTo>
                  <a:cubicBezTo>
                    <a:pt x="45" y="117"/>
                    <a:pt x="52" y="117"/>
                    <a:pt x="63" y="117"/>
                  </a:cubicBezTo>
                  <a:lnTo>
                    <a:pt x="86" y="117"/>
                  </a:lnTo>
                  <a:cubicBezTo>
                    <a:pt x="94" y="121"/>
                    <a:pt x="101" y="121"/>
                    <a:pt x="108" y="121"/>
                  </a:cubicBezTo>
                  <a:cubicBezTo>
                    <a:pt x="120" y="121"/>
                    <a:pt x="131" y="117"/>
                    <a:pt x="142" y="113"/>
                  </a:cubicBezTo>
                  <a:cubicBezTo>
                    <a:pt x="139" y="106"/>
                    <a:pt x="135" y="106"/>
                    <a:pt x="131" y="102"/>
                  </a:cubicBezTo>
                  <a:cubicBezTo>
                    <a:pt x="108" y="84"/>
                    <a:pt x="63" y="87"/>
                    <a:pt x="78" y="42"/>
                  </a:cubicBezTo>
                  <a:cubicBezTo>
                    <a:pt x="86" y="31"/>
                    <a:pt x="97" y="20"/>
                    <a:pt x="82" y="9"/>
                  </a:cubicBezTo>
                  <a:cubicBezTo>
                    <a:pt x="71" y="5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5" name="Google Shape;20915;p14"/>
            <p:cNvSpPr/>
            <p:nvPr/>
          </p:nvSpPr>
          <p:spPr>
            <a:xfrm>
              <a:off x="-5019189" y="204895"/>
              <a:ext cx="3963" cy="8213"/>
            </a:xfrm>
            <a:custGeom>
              <a:avLst/>
              <a:gdLst/>
              <a:ahLst/>
              <a:cxnLst/>
              <a:rect l="l" t="t" r="r" b="b"/>
              <a:pathLst>
                <a:path w="83" h="172" extrusionOk="0">
                  <a:moveTo>
                    <a:pt x="30" y="0"/>
                  </a:moveTo>
                  <a:cubicBezTo>
                    <a:pt x="23" y="18"/>
                    <a:pt x="26" y="37"/>
                    <a:pt x="8" y="49"/>
                  </a:cubicBezTo>
                  <a:cubicBezTo>
                    <a:pt x="0" y="97"/>
                    <a:pt x="11" y="139"/>
                    <a:pt x="49" y="172"/>
                  </a:cubicBezTo>
                  <a:cubicBezTo>
                    <a:pt x="49" y="157"/>
                    <a:pt x="60" y="142"/>
                    <a:pt x="75" y="139"/>
                  </a:cubicBezTo>
                  <a:cubicBezTo>
                    <a:pt x="71" y="127"/>
                    <a:pt x="75" y="116"/>
                    <a:pt x="83" y="108"/>
                  </a:cubicBezTo>
                  <a:cubicBezTo>
                    <a:pt x="64" y="78"/>
                    <a:pt x="60" y="49"/>
                    <a:pt x="75" y="18"/>
                  </a:cubicBezTo>
                  <a:cubicBezTo>
                    <a:pt x="60" y="15"/>
                    <a:pt x="42" y="15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6" name="Google Shape;20916;p14"/>
            <p:cNvSpPr/>
            <p:nvPr/>
          </p:nvSpPr>
          <p:spPr>
            <a:xfrm>
              <a:off x="-5174329" y="-67710"/>
              <a:ext cx="5778" cy="5969"/>
            </a:xfrm>
            <a:custGeom>
              <a:avLst/>
              <a:gdLst/>
              <a:ahLst/>
              <a:cxnLst/>
              <a:rect l="l" t="t" r="r" b="b"/>
              <a:pathLst>
                <a:path w="121" h="125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38"/>
                    <a:pt x="27" y="53"/>
                    <a:pt x="20" y="75"/>
                  </a:cubicBezTo>
                  <a:cubicBezTo>
                    <a:pt x="4" y="120"/>
                    <a:pt x="42" y="117"/>
                    <a:pt x="68" y="125"/>
                  </a:cubicBezTo>
                  <a:cubicBezTo>
                    <a:pt x="83" y="87"/>
                    <a:pt x="120" y="57"/>
                    <a:pt x="120" y="12"/>
                  </a:cubicBezTo>
                  <a:lnTo>
                    <a:pt x="120" y="12"/>
                  </a:lnTo>
                  <a:cubicBezTo>
                    <a:pt x="98" y="20"/>
                    <a:pt x="80" y="38"/>
                    <a:pt x="57" y="38"/>
                  </a:cubicBezTo>
                  <a:cubicBezTo>
                    <a:pt x="42" y="38"/>
                    <a:pt x="27" y="30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7" name="Google Shape;20917;p14"/>
            <p:cNvSpPr/>
            <p:nvPr/>
          </p:nvSpPr>
          <p:spPr>
            <a:xfrm>
              <a:off x="-5391735" y="199165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42" y="0"/>
                  </a:moveTo>
                  <a:cubicBezTo>
                    <a:pt x="27" y="19"/>
                    <a:pt x="12" y="34"/>
                    <a:pt x="1" y="53"/>
                  </a:cubicBezTo>
                  <a:cubicBezTo>
                    <a:pt x="27" y="93"/>
                    <a:pt x="38" y="109"/>
                    <a:pt x="57" y="109"/>
                  </a:cubicBezTo>
                  <a:cubicBezTo>
                    <a:pt x="68" y="109"/>
                    <a:pt x="87" y="102"/>
                    <a:pt x="113" y="83"/>
                  </a:cubicBezTo>
                  <a:cubicBezTo>
                    <a:pt x="109" y="64"/>
                    <a:pt x="102" y="49"/>
                    <a:pt x="94" y="31"/>
                  </a:cubicBezTo>
                  <a:cubicBezTo>
                    <a:pt x="80" y="19"/>
                    <a:pt x="61" y="12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8" name="Google Shape;20918;p14"/>
            <p:cNvSpPr/>
            <p:nvPr/>
          </p:nvSpPr>
          <p:spPr>
            <a:xfrm>
              <a:off x="-5115931" y="212010"/>
              <a:ext cx="7736" cy="5061"/>
            </a:xfrm>
            <a:custGeom>
              <a:avLst/>
              <a:gdLst/>
              <a:ahLst/>
              <a:cxnLst/>
              <a:rect l="l" t="t" r="r" b="b"/>
              <a:pathLst>
                <a:path w="162" h="106" extrusionOk="0">
                  <a:moveTo>
                    <a:pt x="71" y="0"/>
                  </a:moveTo>
                  <a:cubicBezTo>
                    <a:pt x="60" y="12"/>
                    <a:pt x="49" y="12"/>
                    <a:pt x="34" y="12"/>
                  </a:cubicBezTo>
                  <a:lnTo>
                    <a:pt x="1" y="12"/>
                  </a:lnTo>
                  <a:cubicBezTo>
                    <a:pt x="4" y="16"/>
                    <a:pt x="8" y="19"/>
                    <a:pt x="11" y="23"/>
                  </a:cubicBezTo>
                  <a:cubicBezTo>
                    <a:pt x="23" y="31"/>
                    <a:pt x="34" y="38"/>
                    <a:pt x="37" y="49"/>
                  </a:cubicBezTo>
                  <a:cubicBezTo>
                    <a:pt x="63" y="86"/>
                    <a:pt x="79" y="105"/>
                    <a:pt x="101" y="105"/>
                  </a:cubicBezTo>
                  <a:cubicBezTo>
                    <a:pt x="116" y="105"/>
                    <a:pt x="131" y="102"/>
                    <a:pt x="150" y="94"/>
                  </a:cubicBezTo>
                  <a:lnTo>
                    <a:pt x="161" y="83"/>
                  </a:lnTo>
                  <a:cubicBezTo>
                    <a:pt x="158" y="79"/>
                    <a:pt x="150" y="76"/>
                    <a:pt x="150" y="71"/>
                  </a:cubicBezTo>
                  <a:cubicBezTo>
                    <a:pt x="139" y="34"/>
                    <a:pt x="71" y="53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9" name="Google Shape;20919;p14"/>
            <p:cNvSpPr/>
            <p:nvPr/>
          </p:nvSpPr>
          <p:spPr>
            <a:xfrm>
              <a:off x="-4864623" y="123099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53" y="1"/>
                  </a:moveTo>
                  <a:cubicBezTo>
                    <a:pt x="53" y="12"/>
                    <a:pt x="57" y="35"/>
                    <a:pt x="49" y="38"/>
                  </a:cubicBezTo>
                  <a:cubicBezTo>
                    <a:pt x="45" y="42"/>
                    <a:pt x="38" y="42"/>
                    <a:pt x="34" y="42"/>
                  </a:cubicBezTo>
                  <a:cubicBezTo>
                    <a:pt x="23" y="42"/>
                    <a:pt x="12" y="31"/>
                    <a:pt x="0" y="23"/>
                  </a:cubicBezTo>
                  <a:lnTo>
                    <a:pt x="0" y="23"/>
                  </a:lnTo>
                  <a:cubicBezTo>
                    <a:pt x="8" y="57"/>
                    <a:pt x="19" y="90"/>
                    <a:pt x="31" y="128"/>
                  </a:cubicBezTo>
                  <a:cubicBezTo>
                    <a:pt x="38" y="125"/>
                    <a:pt x="49" y="121"/>
                    <a:pt x="57" y="121"/>
                  </a:cubicBezTo>
                  <a:cubicBezTo>
                    <a:pt x="68" y="121"/>
                    <a:pt x="79" y="125"/>
                    <a:pt x="90" y="132"/>
                  </a:cubicBezTo>
                  <a:cubicBezTo>
                    <a:pt x="94" y="121"/>
                    <a:pt x="102" y="109"/>
                    <a:pt x="94" y="102"/>
                  </a:cubicBezTo>
                  <a:cubicBezTo>
                    <a:pt x="71" y="80"/>
                    <a:pt x="90" y="72"/>
                    <a:pt x="109" y="61"/>
                  </a:cubicBezTo>
                  <a:cubicBezTo>
                    <a:pt x="90" y="38"/>
                    <a:pt x="90" y="4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0" name="Google Shape;20920;p14"/>
            <p:cNvSpPr/>
            <p:nvPr/>
          </p:nvSpPr>
          <p:spPr>
            <a:xfrm>
              <a:off x="-5392785" y="-8213"/>
              <a:ext cx="5969" cy="4632"/>
            </a:xfrm>
            <a:custGeom>
              <a:avLst/>
              <a:gdLst/>
              <a:ahLst/>
              <a:cxnLst/>
              <a:rect l="l" t="t" r="r" b="b"/>
              <a:pathLst>
                <a:path w="125" h="97" extrusionOk="0">
                  <a:moveTo>
                    <a:pt x="68" y="0"/>
                  </a:moveTo>
                  <a:cubicBezTo>
                    <a:pt x="42" y="0"/>
                    <a:pt x="26" y="40"/>
                    <a:pt x="0" y="52"/>
                  </a:cubicBezTo>
                  <a:cubicBezTo>
                    <a:pt x="26" y="59"/>
                    <a:pt x="45" y="97"/>
                    <a:pt x="71" y="97"/>
                  </a:cubicBezTo>
                  <a:cubicBezTo>
                    <a:pt x="83" y="97"/>
                    <a:pt x="90" y="93"/>
                    <a:pt x="102" y="78"/>
                  </a:cubicBezTo>
                  <a:cubicBezTo>
                    <a:pt x="124" y="59"/>
                    <a:pt x="116" y="26"/>
                    <a:pt x="94" y="11"/>
                  </a:cubicBezTo>
                  <a:cubicBezTo>
                    <a:pt x="86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1" name="Google Shape;20921;p14"/>
            <p:cNvSpPr/>
            <p:nvPr/>
          </p:nvSpPr>
          <p:spPr>
            <a:xfrm>
              <a:off x="-5294420" y="-102329"/>
              <a:ext cx="5921" cy="5443"/>
            </a:xfrm>
            <a:custGeom>
              <a:avLst/>
              <a:gdLst/>
              <a:ahLst/>
              <a:cxnLst/>
              <a:rect l="l" t="t" r="r" b="b"/>
              <a:pathLst>
                <a:path w="124" h="114" extrusionOk="0">
                  <a:moveTo>
                    <a:pt x="71" y="1"/>
                  </a:moveTo>
                  <a:cubicBezTo>
                    <a:pt x="56" y="1"/>
                    <a:pt x="38" y="8"/>
                    <a:pt x="19" y="20"/>
                  </a:cubicBezTo>
                  <a:cubicBezTo>
                    <a:pt x="0" y="30"/>
                    <a:pt x="11" y="42"/>
                    <a:pt x="19" y="53"/>
                  </a:cubicBezTo>
                  <a:lnTo>
                    <a:pt x="49" y="53"/>
                  </a:lnTo>
                  <a:cubicBezTo>
                    <a:pt x="64" y="53"/>
                    <a:pt x="71" y="57"/>
                    <a:pt x="71" y="83"/>
                  </a:cubicBezTo>
                  <a:cubicBezTo>
                    <a:pt x="71" y="94"/>
                    <a:pt x="86" y="101"/>
                    <a:pt x="93" y="113"/>
                  </a:cubicBezTo>
                  <a:cubicBezTo>
                    <a:pt x="101" y="113"/>
                    <a:pt x="109" y="109"/>
                    <a:pt x="116" y="109"/>
                  </a:cubicBezTo>
                  <a:cubicBezTo>
                    <a:pt x="119" y="98"/>
                    <a:pt x="123" y="87"/>
                    <a:pt x="123" y="72"/>
                  </a:cubicBezTo>
                  <a:cubicBezTo>
                    <a:pt x="119" y="27"/>
                    <a:pt x="101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2" name="Google Shape;20922;p14"/>
            <p:cNvSpPr/>
            <p:nvPr/>
          </p:nvSpPr>
          <p:spPr>
            <a:xfrm>
              <a:off x="-5209807" y="240230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67" y="1"/>
                  </a:moveTo>
                  <a:cubicBezTo>
                    <a:pt x="64" y="18"/>
                    <a:pt x="60" y="37"/>
                    <a:pt x="45" y="45"/>
                  </a:cubicBezTo>
                  <a:cubicBezTo>
                    <a:pt x="11" y="63"/>
                    <a:pt x="0" y="97"/>
                    <a:pt x="11" y="123"/>
                  </a:cubicBezTo>
                  <a:cubicBezTo>
                    <a:pt x="19" y="142"/>
                    <a:pt x="45" y="149"/>
                    <a:pt x="71" y="149"/>
                  </a:cubicBezTo>
                  <a:lnTo>
                    <a:pt x="83" y="149"/>
                  </a:lnTo>
                  <a:cubicBezTo>
                    <a:pt x="71" y="120"/>
                    <a:pt x="109" y="108"/>
                    <a:pt x="109" y="82"/>
                  </a:cubicBezTo>
                  <a:lnTo>
                    <a:pt x="105" y="82"/>
                  </a:lnTo>
                  <a:cubicBezTo>
                    <a:pt x="67" y="82"/>
                    <a:pt x="45" y="71"/>
                    <a:pt x="74" y="30"/>
                  </a:cubicBezTo>
                  <a:cubicBezTo>
                    <a:pt x="86" y="18"/>
                    <a:pt x="74" y="8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3" name="Google Shape;20923;p14"/>
            <p:cNvSpPr/>
            <p:nvPr/>
          </p:nvSpPr>
          <p:spPr>
            <a:xfrm>
              <a:off x="-5357976" y="193817"/>
              <a:ext cx="7736" cy="3963"/>
            </a:xfrm>
            <a:custGeom>
              <a:avLst/>
              <a:gdLst/>
              <a:ahLst/>
              <a:cxnLst/>
              <a:rect l="l" t="t" r="r" b="b"/>
              <a:pathLst>
                <a:path w="162" h="83" extrusionOk="0">
                  <a:moveTo>
                    <a:pt x="82" y="0"/>
                  </a:moveTo>
                  <a:cubicBezTo>
                    <a:pt x="46" y="0"/>
                    <a:pt x="15" y="15"/>
                    <a:pt x="1" y="41"/>
                  </a:cubicBezTo>
                  <a:cubicBezTo>
                    <a:pt x="4" y="41"/>
                    <a:pt x="8" y="38"/>
                    <a:pt x="11" y="38"/>
                  </a:cubicBezTo>
                  <a:cubicBezTo>
                    <a:pt x="23" y="38"/>
                    <a:pt x="30" y="45"/>
                    <a:pt x="37" y="48"/>
                  </a:cubicBezTo>
                  <a:lnTo>
                    <a:pt x="60" y="48"/>
                  </a:lnTo>
                  <a:cubicBezTo>
                    <a:pt x="90" y="48"/>
                    <a:pt x="116" y="67"/>
                    <a:pt x="146" y="83"/>
                  </a:cubicBezTo>
                  <a:lnTo>
                    <a:pt x="150" y="83"/>
                  </a:lnTo>
                  <a:cubicBezTo>
                    <a:pt x="158" y="45"/>
                    <a:pt x="161" y="15"/>
                    <a:pt x="116" y="4"/>
                  </a:cubicBezTo>
                  <a:cubicBezTo>
                    <a:pt x="105" y="0"/>
                    <a:pt x="94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4" name="Google Shape;20924;p14"/>
            <p:cNvSpPr/>
            <p:nvPr/>
          </p:nvSpPr>
          <p:spPr>
            <a:xfrm>
              <a:off x="-5052949" y="-107677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76" y="1"/>
                  </a:moveTo>
                  <a:cubicBezTo>
                    <a:pt x="64" y="38"/>
                    <a:pt x="38" y="64"/>
                    <a:pt x="5" y="82"/>
                  </a:cubicBezTo>
                  <a:cubicBezTo>
                    <a:pt x="5" y="94"/>
                    <a:pt x="0" y="105"/>
                    <a:pt x="0" y="116"/>
                  </a:cubicBezTo>
                  <a:cubicBezTo>
                    <a:pt x="16" y="116"/>
                    <a:pt x="34" y="109"/>
                    <a:pt x="50" y="109"/>
                  </a:cubicBezTo>
                  <a:cubicBezTo>
                    <a:pt x="57" y="109"/>
                    <a:pt x="68" y="109"/>
                    <a:pt x="76" y="120"/>
                  </a:cubicBezTo>
                  <a:cubicBezTo>
                    <a:pt x="76" y="82"/>
                    <a:pt x="109" y="90"/>
                    <a:pt x="128" y="82"/>
                  </a:cubicBezTo>
                  <a:cubicBezTo>
                    <a:pt x="128" y="42"/>
                    <a:pt x="90" y="27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5" name="Google Shape;20925;p14"/>
            <p:cNvSpPr/>
            <p:nvPr/>
          </p:nvSpPr>
          <p:spPr>
            <a:xfrm>
              <a:off x="-4923546" y="118467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9" y="1"/>
                  </a:moveTo>
                  <a:lnTo>
                    <a:pt x="9" y="1"/>
                  </a:lnTo>
                  <a:cubicBezTo>
                    <a:pt x="4" y="23"/>
                    <a:pt x="4" y="46"/>
                    <a:pt x="31" y="68"/>
                  </a:cubicBezTo>
                  <a:lnTo>
                    <a:pt x="31" y="72"/>
                  </a:lnTo>
                  <a:cubicBezTo>
                    <a:pt x="35" y="91"/>
                    <a:pt x="1" y="113"/>
                    <a:pt x="42" y="120"/>
                  </a:cubicBezTo>
                  <a:cubicBezTo>
                    <a:pt x="64" y="128"/>
                    <a:pt x="87" y="143"/>
                    <a:pt x="113" y="143"/>
                  </a:cubicBezTo>
                  <a:cubicBezTo>
                    <a:pt x="121" y="143"/>
                    <a:pt x="128" y="143"/>
                    <a:pt x="132" y="139"/>
                  </a:cubicBezTo>
                  <a:cubicBezTo>
                    <a:pt x="128" y="128"/>
                    <a:pt x="116" y="101"/>
                    <a:pt x="116" y="101"/>
                  </a:cubicBezTo>
                  <a:cubicBezTo>
                    <a:pt x="109" y="106"/>
                    <a:pt x="106" y="106"/>
                    <a:pt x="98" y="106"/>
                  </a:cubicBezTo>
                  <a:cubicBezTo>
                    <a:pt x="68" y="106"/>
                    <a:pt x="64" y="72"/>
                    <a:pt x="64" y="53"/>
                  </a:cubicBezTo>
                  <a:cubicBezTo>
                    <a:pt x="61" y="16"/>
                    <a:pt x="27" y="20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6" name="Google Shape;20926;p14"/>
            <p:cNvSpPr/>
            <p:nvPr/>
          </p:nvSpPr>
          <p:spPr>
            <a:xfrm>
              <a:off x="-5171846" y="-12429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73" y="1"/>
                  </a:moveTo>
                  <a:cubicBezTo>
                    <a:pt x="50" y="9"/>
                    <a:pt x="31" y="16"/>
                    <a:pt x="12" y="23"/>
                  </a:cubicBezTo>
                  <a:cubicBezTo>
                    <a:pt x="1" y="61"/>
                    <a:pt x="38" y="68"/>
                    <a:pt x="57" y="90"/>
                  </a:cubicBezTo>
                  <a:cubicBezTo>
                    <a:pt x="57" y="90"/>
                    <a:pt x="61" y="94"/>
                    <a:pt x="68" y="94"/>
                  </a:cubicBezTo>
                  <a:cubicBezTo>
                    <a:pt x="87" y="94"/>
                    <a:pt x="117" y="64"/>
                    <a:pt x="117" y="35"/>
                  </a:cubicBezTo>
                  <a:cubicBezTo>
                    <a:pt x="106" y="23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7" name="Google Shape;20927;p14"/>
            <p:cNvSpPr/>
            <p:nvPr/>
          </p:nvSpPr>
          <p:spPr>
            <a:xfrm>
              <a:off x="-5073624" y="-35574"/>
              <a:ext cx="4632" cy="5396"/>
            </a:xfrm>
            <a:custGeom>
              <a:avLst/>
              <a:gdLst/>
              <a:ahLst/>
              <a:cxnLst/>
              <a:rect l="l" t="t" r="r" b="b"/>
              <a:pathLst>
                <a:path w="97" h="113" extrusionOk="0">
                  <a:moveTo>
                    <a:pt x="38" y="1"/>
                  </a:moveTo>
                  <a:cubicBezTo>
                    <a:pt x="34" y="1"/>
                    <a:pt x="26" y="4"/>
                    <a:pt x="19" y="8"/>
                  </a:cubicBezTo>
                  <a:cubicBezTo>
                    <a:pt x="0" y="19"/>
                    <a:pt x="7" y="42"/>
                    <a:pt x="7" y="57"/>
                  </a:cubicBezTo>
                  <a:cubicBezTo>
                    <a:pt x="12" y="87"/>
                    <a:pt x="34" y="98"/>
                    <a:pt x="67" y="113"/>
                  </a:cubicBezTo>
                  <a:cubicBezTo>
                    <a:pt x="75" y="90"/>
                    <a:pt x="83" y="75"/>
                    <a:pt x="90" y="61"/>
                  </a:cubicBezTo>
                  <a:cubicBezTo>
                    <a:pt x="93" y="42"/>
                    <a:pt x="97" y="23"/>
                    <a:pt x="75" y="16"/>
                  </a:cubicBezTo>
                  <a:cubicBezTo>
                    <a:pt x="64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8" name="Google Shape;20928;p14"/>
            <p:cNvSpPr/>
            <p:nvPr/>
          </p:nvSpPr>
          <p:spPr>
            <a:xfrm>
              <a:off x="-4988868" y="-162446"/>
              <a:ext cx="5969" cy="5157"/>
            </a:xfrm>
            <a:custGeom>
              <a:avLst/>
              <a:gdLst/>
              <a:ahLst/>
              <a:cxnLst/>
              <a:rect l="l" t="t" r="r" b="b"/>
              <a:pathLst>
                <a:path w="125" h="108" extrusionOk="0">
                  <a:moveTo>
                    <a:pt x="68" y="0"/>
                  </a:moveTo>
                  <a:cubicBezTo>
                    <a:pt x="38" y="4"/>
                    <a:pt x="27" y="18"/>
                    <a:pt x="31" y="45"/>
                  </a:cubicBezTo>
                  <a:cubicBezTo>
                    <a:pt x="38" y="71"/>
                    <a:pt x="9" y="68"/>
                    <a:pt x="1" y="82"/>
                  </a:cubicBezTo>
                  <a:cubicBezTo>
                    <a:pt x="4" y="86"/>
                    <a:pt x="12" y="90"/>
                    <a:pt x="19" y="90"/>
                  </a:cubicBezTo>
                  <a:cubicBezTo>
                    <a:pt x="27" y="90"/>
                    <a:pt x="35" y="86"/>
                    <a:pt x="38" y="82"/>
                  </a:cubicBezTo>
                  <a:cubicBezTo>
                    <a:pt x="45" y="78"/>
                    <a:pt x="49" y="75"/>
                    <a:pt x="49" y="75"/>
                  </a:cubicBezTo>
                  <a:cubicBezTo>
                    <a:pt x="61" y="101"/>
                    <a:pt x="68" y="108"/>
                    <a:pt x="76" y="108"/>
                  </a:cubicBezTo>
                  <a:cubicBezTo>
                    <a:pt x="90" y="108"/>
                    <a:pt x="105" y="82"/>
                    <a:pt x="121" y="75"/>
                  </a:cubicBezTo>
                  <a:cubicBezTo>
                    <a:pt x="121" y="63"/>
                    <a:pt x="124" y="49"/>
                    <a:pt x="116" y="41"/>
                  </a:cubicBezTo>
                  <a:cubicBezTo>
                    <a:pt x="105" y="23"/>
                    <a:pt x="9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9" name="Google Shape;20929;p14"/>
            <p:cNvSpPr/>
            <p:nvPr/>
          </p:nvSpPr>
          <p:spPr>
            <a:xfrm>
              <a:off x="-4948328" y="-49326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64" y="1"/>
                  </a:moveTo>
                  <a:lnTo>
                    <a:pt x="64" y="1"/>
                  </a:lnTo>
                  <a:cubicBezTo>
                    <a:pt x="68" y="27"/>
                    <a:pt x="41" y="31"/>
                    <a:pt x="30" y="46"/>
                  </a:cubicBezTo>
                  <a:cubicBezTo>
                    <a:pt x="19" y="68"/>
                    <a:pt x="12" y="87"/>
                    <a:pt x="0" y="106"/>
                  </a:cubicBezTo>
                  <a:cubicBezTo>
                    <a:pt x="19" y="98"/>
                    <a:pt x="34" y="94"/>
                    <a:pt x="49" y="94"/>
                  </a:cubicBezTo>
                  <a:cubicBezTo>
                    <a:pt x="64" y="94"/>
                    <a:pt x="79" y="98"/>
                    <a:pt x="90" y="116"/>
                  </a:cubicBezTo>
                  <a:cubicBezTo>
                    <a:pt x="94" y="121"/>
                    <a:pt x="97" y="124"/>
                    <a:pt x="102" y="128"/>
                  </a:cubicBezTo>
                  <a:cubicBezTo>
                    <a:pt x="109" y="113"/>
                    <a:pt x="105" y="98"/>
                    <a:pt x="97" y="83"/>
                  </a:cubicBezTo>
                  <a:cubicBezTo>
                    <a:pt x="90" y="61"/>
                    <a:pt x="102" y="49"/>
                    <a:pt x="124" y="49"/>
                  </a:cubicBezTo>
                  <a:lnTo>
                    <a:pt x="128" y="49"/>
                  </a:lnTo>
                  <a:cubicBezTo>
                    <a:pt x="128" y="4"/>
                    <a:pt x="83" y="19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0" name="Google Shape;20930;p14"/>
            <p:cNvSpPr/>
            <p:nvPr/>
          </p:nvSpPr>
          <p:spPr>
            <a:xfrm>
              <a:off x="-5160577" y="159532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68" y="0"/>
                  </a:moveTo>
                  <a:cubicBezTo>
                    <a:pt x="56" y="0"/>
                    <a:pt x="46" y="4"/>
                    <a:pt x="30" y="12"/>
                  </a:cubicBezTo>
                  <a:cubicBezTo>
                    <a:pt x="12" y="16"/>
                    <a:pt x="1" y="26"/>
                    <a:pt x="1" y="45"/>
                  </a:cubicBezTo>
                  <a:cubicBezTo>
                    <a:pt x="12" y="53"/>
                    <a:pt x="20" y="64"/>
                    <a:pt x="16" y="76"/>
                  </a:cubicBezTo>
                  <a:cubicBezTo>
                    <a:pt x="27" y="83"/>
                    <a:pt x="38" y="86"/>
                    <a:pt x="49" y="86"/>
                  </a:cubicBezTo>
                  <a:cubicBezTo>
                    <a:pt x="79" y="86"/>
                    <a:pt x="98" y="64"/>
                    <a:pt x="116" y="45"/>
                  </a:cubicBezTo>
                  <a:cubicBezTo>
                    <a:pt x="109" y="16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1" name="Google Shape;20931;p14"/>
            <p:cNvSpPr/>
            <p:nvPr/>
          </p:nvSpPr>
          <p:spPr>
            <a:xfrm>
              <a:off x="-5146968" y="-123721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56" y="0"/>
                    <a:pt x="41" y="26"/>
                    <a:pt x="26" y="37"/>
                  </a:cubicBezTo>
                  <a:cubicBezTo>
                    <a:pt x="0" y="52"/>
                    <a:pt x="15" y="75"/>
                    <a:pt x="30" y="86"/>
                  </a:cubicBezTo>
                  <a:cubicBezTo>
                    <a:pt x="41" y="94"/>
                    <a:pt x="56" y="101"/>
                    <a:pt x="71" y="101"/>
                  </a:cubicBezTo>
                  <a:cubicBezTo>
                    <a:pt x="82" y="101"/>
                    <a:pt x="90" y="97"/>
                    <a:pt x="101" y="86"/>
                  </a:cubicBezTo>
                  <a:cubicBezTo>
                    <a:pt x="116" y="64"/>
                    <a:pt x="123" y="33"/>
                    <a:pt x="85" y="4"/>
                  </a:cubicBezTo>
                  <a:cubicBezTo>
                    <a:pt x="82" y="0"/>
                    <a:pt x="78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2" name="Google Shape;20932;p14"/>
            <p:cNvSpPr/>
            <p:nvPr/>
          </p:nvSpPr>
          <p:spPr>
            <a:xfrm>
              <a:off x="-5177719" y="251260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132" y="1"/>
                  </a:moveTo>
                  <a:lnTo>
                    <a:pt x="132" y="1"/>
                  </a:lnTo>
                  <a:cubicBezTo>
                    <a:pt x="87" y="16"/>
                    <a:pt x="46" y="20"/>
                    <a:pt x="1" y="23"/>
                  </a:cubicBezTo>
                  <a:cubicBezTo>
                    <a:pt x="23" y="39"/>
                    <a:pt x="42" y="49"/>
                    <a:pt x="68" y="49"/>
                  </a:cubicBezTo>
                  <a:cubicBezTo>
                    <a:pt x="79" y="49"/>
                    <a:pt x="87" y="46"/>
                    <a:pt x="98" y="42"/>
                  </a:cubicBezTo>
                  <a:lnTo>
                    <a:pt x="98" y="42"/>
                  </a:lnTo>
                  <a:cubicBezTo>
                    <a:pt x="109" y="87"/>
                    <a:pt x="49" y="91"/>
                    <a:pt x="61" y="132"/>
                  </a:cubicBezTo>
                  <a:lnTo>
                    <a:pt x="65" y="132"/>
                  </a:lnTo>
                  <a:cubicBezTo>
                    <a:pt x="98" y="120"/>
                    <a:pt x="128" y="101"/>
                    <a:pt x="143" y="61"/>
                  </a:cubicBezTo>
                  <a:cubicBezTo>
                    <a:pt x="146" y="42"/>
                    <a:pt x="128" y="34"/>
                    <a:pt x="120" y="23"/>
                  </a:cubicBezTo>
                  <a:cubicBezTo>
                    <a:pt x="117" y="16"/>
                    <a:pt x="117" y="12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3" name="Google Shape;20933;p14"/>
            <p:cNvSpPr/>
            <p:nvPr/>
          </p:nvSpPr>
          <p:spPr>
            <a:xfrm>
              <a:off x="-5172324" y="-128734"/>
              <a:ext cx="4632" cy="5587"/>
            </a:xfrm>
            <a:custGeom>
              <a:avLst/>
              <a:gdLst/>
              <a:ahLst/>
              <a:cxnLst/>
              <a:rect l="l" t="t" r="r" b="b"/>
              <a:pathLst>
                <a:path w="97" h="117" extrusionOk="0">
                  <a:moveTo>
                    <a:pt x="41" y="0"/>
                  </a:moveTo>
                  <a:cubicBezTo>
                    <a:pt x="38" y="19"/>
                    <a:pt x="26" y="30"/>
                    <a:pt x="11" y="34"/>
                  </a:cubicBezTo>
                  <a:cubicBezTo>
                    <a:pt x="11" y="64"/>
                    <a:pt x="0" y="94"/>
                    <a:pt x="22" y="116"/>
                  </a:cubicBezTo>
                  <a:cubicBezTo>
                    <a:pt x="41" y="109"/>
                    <a:pt x="60" y="102"/>
                    <a:pt x="83" y="94"/>
                  </a:cubicBezTo>
                  <a:cubicBezTo>
                    <a:pt x="83" y="68"/>
                    <a:pt x="97" y="38"/>
                    <a:pt x="83" y="8"/>
                  </a:cubicBezTo>
                  <a:cubicBezTo>
                    <a:pt x="74" y="0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4" name="Google Shape;20934;p14"/>
            <p:cNvSpPr/>
            <p:nvPr/>
          </p:nvSpPr>
          <p:spPr>
            <a:xfrm>
              <a:off x="-5020622" y="114934"/>
              <a:ext cx="4536" cy="7688"/>
            </a:xfrm>
            <a:custGeom>
              <a:avLst/>
              <a:gdLst/>
              <a:ahLst/>
              <a:cxnLst/>
              <a:rect l="l" t="t" r="r" b="b"/>
              <a:pathLst>
                <a:path w="95" h="161" extrusionOk="0">
                  <a:moveTo>
                    <a:pt x="60" y="0"/>
                  </a:moveTo>
                  <a:cubicBezTo>
                    <a:pt x="41" y="18"/>
                    <a:pt x="12" y="23"/>
                    <a:pt x="1" y="49"/>
                  </a:cubicBezTo>
                  <a:cubicBezTo>
                    <a:pt x="19" y="86"/>
                    <a:pt x="34" y="120"/>
                    <a:pt x="12" y="157"/>
                  </a:cubicBezTo>
                  <a:cubicBezTo>
                    <a:pt x="15" y="161"/>
                    <a:pt x="19" y="161"/>
                    <a:pt x="19" y="161"/>
                  </a:cubicBezTo>
                  <a:cubicBezTo>
                    <a:pt x="27" y="161"/>
                    <a:pt x="30" y="157"/>
                    <a:pt x="34" y="153"/>
                  </a:cubicBezTo>
                  <a:cubicBezTo>
                    <a:pt x="53" y="130"/>
                    <a:pt x="72" y="108"/>
                    <a:pt x="90" y="82"/>
                  </a:cubicBezTo>
                  <a:cubicBezTo>
                    <a:pt x="82" y="75"/>
                    <a:pt x="72" y="68"/>
                    <a:pt x="64" y="60"/>
                  </a:cubicBezTo>
                  <a:cubicBezTo>
                    <a:pt x="53" y="52"/>
                    <a:pt x="49" y="41"/>
                    <a:pt x="60" y="34"/>
                  </a:cubicBezTo>
                  <a:cubicBezTo>
                    <a:pt x="60" y="34"/>
                    <a:pt x="64" y="30"/>
                    <a:pt x="68" y="30"/>
                  </a:cubicBezTo>
                  <a:cubicBezTo>
                    <a:pt x="75" y="30"/>
                    <a:pt x="79" y="37"/>
                    <a:pt x="86" y="37"/>
                  </a:cubicBezTo>
                  <a:cubicBezTo>
                    <a:pt x="90" y="34"/>
                    <a:pt x="94" y="30"/>
                    <a:pt x="94" y="26"/>
                  </a:cubicBezTo>
                  <a:cubicBezTo>
                    <a:pt x="82" y="18"/>
                    <a:pt x="72" y="8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5" name="Google Shape;20935;p14"/>
            <p:cNvSpPr/>
            <p:nvPr/>
          </p:nvSpPr>
          <p:spPr>
            <a:xfrm>
              <a:off x="-5160386" y="155044"/>
              <a:ext cx="6637" cy="6685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45" y="1"/>
                  </a:moveTo>
                  <a:lnTo>
                    <a:pt x="45" y="1"/>
                  </a:lnTo>
                  <a:cubicBezTo>
                    <a:pt x="64" y="35"/>
                    <a:pt x="83" y="68"/>
                    <a:pt x="23" y="80"/>
                  </a:cubicBezTo>
                  <a:cubicBezTo>
                    <a:pt x="0" y="84"/>
                    <a:pt x="19" y="98"/>
                    <a:pt x="26" y="106"/>
                  </a:cubicBezTo>
                  <a:cubicBezTo>
                    <a:pt x="42" y="98"/>
                    <a:pt x="52" y="94"/>
                    <a:pt x="64" y="94"/>
                  </a:cubicBezTo>
                  <a:cubicBezTo>
                    <a:pt x="86" y="94"/>
                    <a:pt x="105" y="110"/>
                    <a:pt x="112" y="139"/>
                  </a:cubicBezTo>
                  <a:cubicBezTo>
                    <a:pt x="139" y="57"/>
                    <a:pt x="124" y="27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6" name="Google Shape;20936;p14"/>
            <p:cNvSpPr/>
            <p:nvPr/>
          </p:nvSpPr>
          <p:spPr>
            <a:xfrm>
              <a:off x="-4998848" y="3533"/>
              <a:ext cx="6112" cy="5396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83" y="1"/>
                  </a:moveTo>
                  <a:cubicBezTo>
                    <a:pt x="38" y="1"/>
                    <a:pt x="38" y="75"/>
                    <a:pt x="0" y="90"/>
                  </a:cubicBezTo>
                  <a:cubicBezTo>
                    <a:pt x="19" y="98"/>
                    <a:pt x="34" y="105"/>
                    <a:pt x="49" y="113"/>
                  </a:cubicBezTo>
                  <a:cubicBezTo>
                    <a:pt x="61" y="68"/>
                    <a:pt x="123" y="72"/>
                    <a:pt x="128" y="19"/>
                  </a:cubicBezTo>
                  <a:cubicBezTo>
                    <a:pt x="109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7" name="Google Shape;20937;p14"/>
            <p:cNvSpPr/>
            <p:nvPr/>
          </p:nvSpPr>
          <p:spPr>
            <a:xfrm>
              <a:off x="-5011549" y="211675"/>
              <a:ext cx="5443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61" y="0"/>
                  </a:moveTo>
                  <a:cubicBezTo>
                    <a:pt x="53" y="0"/>
                    <a:pt x="42" y="7"/>
                    <a:pt x="31" y="11"/>
                  </a:cubicBezTo>
                  <a:cubicBezTo>
                    <a:pt x="23" y="15"/>
                    <a:pt x="16" y="23"/>
                    <a:pt x="8" y="26"/>
                  </a:cubicBezTo>
                  <a:cubicBezTo>
                    <a:pt x="1" y="45"/>
                    <a:pt x="5" y="60"/>
                    <a:pt x="13" y="75"/>
                  </a:cubicBezTo>
                  <a:cubicBezTo>
                    <a:pt x="42" y="112"/>
                    <a:pt x="57" y="131"/>
                    <a:pt x="68" y="131"/>
                  </a:cubicBezTo>
                  <a:cubicBezTo>
                    <a:pt x="80" y="131"/>
                    <a:pt x="91" y="116"/>
                    <a:pt x="113" y="93"/>
                  </a:cubicBezTo>
                  <a:cubicBezTo>
                    <a:pt x="80" y="90"/>
                    <a:pt x="65" y="67"/>
                    <a:pt x="42" y="49"/>
                  </a:cubicBezTo>
                  <a:cubicBezTo>
                    <a:pt x="49" y="26"/>
                    <a:pt x="87" y="45"/>
                    <a:pt x="80" y="19"/>
                  </a:cubicBezTo>
                  <a:cubicBezTo>
                    <a:pt x="75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8" name="Google Shape;20938;p14"/>
            <p:cNvSpPr/>
            <p:nvPr/>
          </p:nvSpPr>
          <p:spPr>
            <a:xfrm>
              <a:off x="-5053140" y="-102472"/>
              <a:ext cx="5396" cy="4298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54" y="0"/>
                  </a:moveTo>
                  <a:cubicBezTo>
                    <a:pt x="38" y="0"/>
                    <a:pt x="20" y="7"/>
                    <a:pt x="4" y="7"/>
                  </a:cubicBezTo>
                  <a:cubicBezTo>
                    <a:pt x="1" y="37"/>
                    <a:pt x="31" y="82"/>
                    <a:pt x="64" y="90"/>
                  </a:cubicBezTo>
                  <a:lnTo>
                    <a:pt x="76" y="90"/>
                  </a:lnTo>
                  <a:cubicBezTo>
                    <a:pt x="106" y="90"/>
                    <a:pt x="102" y="56"/>
                    <a:pt x="113" y="41"/>
                  </a:cubicBezTo>
                  <a:cubicBezTo>
                    <a:pt x="102" y="30"/>
                    <a:pt x="76" y="41"/>
                    <a:pt x="80" y="11"/>
                  </a:cubicBezTo>
                  <a:cubicBezTo>
                    <a:pt x="72" y="0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9" name="Google Shape;20939;p14"/>
            <p:cNvSpPr/>
            <p:nvPr/>
          </p:nvSpPr>
          <p:spPr>
            <a:xfrm>
              <a:off x="-5336536" y="15671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30" y="18"/>
                    <a:pt x="26" y="30"/>
                    <a:pt x="18" y="40"/>
                  </a:cubicBezTo>
                  <a:cubicBezTo>
                    <a:pt x="7" y="67"/>
                    <a:pt x="0" y="93"/>
                    <a:pt x="30" y="108"/>
                  </a:cubicBezTo>
                  <a:cubicBezTo>
                    <a:pt x="41" y="112"/>
                    <a:pt x="49" y="112"/>
                    <a:pt x="56" y="112"/>
                  </a:cubicBezTo>
                  <a:cubicBezTo>
                    <a:pt x="78" y="112"/>
                    <a:pt x="97" y="104"/>
                    <a:pt x="104" y="90"/>
                  </a:cubicBezTo>
                  <a:cubicBezTo>
                    <a:pt x="123" y="67"/>
                    <a:pt x="90" y="52"/>
                    <a:pt x="75" y="37"/>
                  </a:cubicBezTo>
                  <a:cubicBezTo>
                    <a:pt x="63" y="26"/>
                    <a:pt x="52" y="1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0" name="Google Shape;20940;p14"/>
            <p:cNvSpPr/>
            <p:nvPr/>
          </p:nvSpPr>
          <p:spPr>
            <a:xfrm>
              <a:off x="-4988868" y="-19673"/>
              <a:ext cx="6494" cy="7354"/>
            </a:xfrm>
            <a:custGeom>
              <a:avLst/>
              <a:gdLst/>
              <a:ahLst/>
              <a:cxnLst/>
              <a:rect l="l" t="t" r="r" b="b"/>
              <a:pathLst>
                <a:path w="136" h="154" extrusionOk="0">
                  <a:moveTo>
                    <a:pt x="113" y="0"/>
                  </a:moveTo>
                  <a:cubicBezTo>
                    <a:pt x="109" y="0"/>
                    <a:pt x="105" y="0"/>
                    <a:pt x="102" y="4"/>
                  </a:cubicBezTo>
                  <a:cubicBezTo>
                    <a:pt x="94" y="11"/>
                    <a:pt x="87" y="19"/>
                    <a:pt x="83" y="27"/>
                  </a:cubicBezTo>
                  <a:lnTo>
                    <a:pt x="79" y="27"/>
                  </a:lnTo>
                  <a:cubicBezTo>
                    <a:pt x="71" y="27"/>
                    <a:pt x="68" y="27"/>
                    <a:pt x="64" y="23"/>
                  </a:cubicBezTo>
                  <a:lnTo>
                    <a:pt x="61" y="23"/>
                  </a:lnTo>
                  <a:cubicBezTo>
                    <a:pt x="35" y="23"/>
                    <a:pt x="45" y="56"/>
                    <a:pt x="38" y="75"/>
                  </a:cubicBezTo>
                  <a:cubicBezTo>
                    <a:pt x="27" y="101"/>
                    <a:pt x="1" y="120"/>
                    <a:pt x="19" y="154"/>
                  </a:cubicBezTo>
                  <a:cubicBezTo>
                    <a:pt x="31" y="139"/>
                    <a:pt x="38" y="116"/>
                    <a:pt x="53" y="109"/>
                  </a:cubicBezTo>
                  <a:cubicBezTo>
                    <a:pt x="79" y="97"/>
                    <a:pt x="102" y="83"/>
                    <a:pt x="102" y="61"/>
                  </a:cubicBezTo>
                  <a:cubicBezTo>
                    <a:pt x="98" y="30"/>
                    <a:pt x="109" y="19"/>
                    <a:pt x="135" y="8"/>
                  </a:cubicBezTo>
                  <a:cubicBezTo>
                    <a:pt x="128" y="4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1" name="Google Shape;20941;p14"/>
            <p:cNvSpPr/>
            <p:nvPr/>
          </p:nvSpPr>
          <p:spPr>
            <a:xfrm>
              <a:off x="-5068467" y="7831"/>
              <a:ext cx="5396" cy="4107"/>
            </a:xfrm>
            <a:custGeom>
              <a:avLst/>
              <a:gdLst/>
              <a:ahLst/>
              <a:cxnLst/>
              <a:rect l="l" t="t" r="r" b="b"/>
              <a:pathLst>
                <a:path w="113" h="86" extrusionOk="0">
                  <a:moveTo>
                    <a:pt x="61" y="0"/>
                  </a:moveTo>
                  <a:cubicBezTo>
                    <a:pt x="45" y="0"/>
                    <a:pt x="30" y="4"/>
                    <a:pt x="19" y="15"/>
                  </a:cubicBezTo>
                  <a:cubicBezTo>
                    <a:pt x="1" y="37"/>
                    <a:pt x="8" y="56"/>
                    <a:pt x="27" y="75"/>
                  </a:cubicBezTo>
                  <a:cubicBezTo>
                    <a:pt x="38" y="82"/>
                    <a:pt x="49" y="86"/>
                    <a:pt x="56" y="86"/>
                  </a:cubicBezTo>
                  <a:cubicBezTo>
                    <a:pt x="71" y="86"/>
                    <a:pt x="83" y="79"/>
                    <a:pt x="94" y="68"/>
                  </a:cubicBezTo>
                  <a:cubicBezTo>
                    <a:pt x="109" y="45"/>
                    <a:pt x="113" y="23"/>
                    <a:pt x="90" y="8"/>
                  </a:cubicBezTo>
                  <a:cubicBezTo>
                    <a:pt x="79" y="4"/>
                    <a:pt x="68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2" name="Google Shape;20942;p14"/>
            <p:cNvSpPr/>
            <p:nvPr/>
          </p:nvSpPr>
          <p:spPr>
            <a:xfrm>
              <a:off x="-5353010" y="27981"/>
              <a:ext cx="6637" cy="4298"/>
            </a:xfrm>
            <a:custGeom>
              <a:avLst/>
              <a:gdLst/>
              <a:ahLst/>
              <a:cxnLst/>
              <a:rect l="l" t="t" r="r" b="b"/>
              <a:pathLst>
                <a:path w="139" h="90" extrusionOk="0">
                  <a:moveTo>
                    <a:pt x="102" y="0"/>
                  </a:moveTo>
                  <a:cubicBezTo>
                    <a:pt x="54" y="0"/>
                    <a:pt x="20" y="27"/>
                    <a:pt x="1" y="79"/>
                  </a:cubicBezTo>
                  <a:cubicBezTo>
                    <a:pt x="16" y="67"/>
                    <a:pt x="27" y="60"/>
                    <a:pt x="42" y="60"/>
                  </a:cubicBezTo>
                  <a:cubicBezTo>
                    <a:pt x="61" y="60"/>
                    <a:pt x="76" y="72"/>
                    <a:pt x="90" y="90"/>
                  </a:cubicBezTo>
                  <a:cubicBezTo>
                    <a:pt x="102" y="72"/>
                    <a:pt x="113" y="53"/>
                    <a:pt x="135" y="53"/>
                  </a:cubicBezTo>
                  <a:lnTo>
                    <a:pt x="139" y="53"/>
                  </a:lnTo>
                  <a:cubicBezTo>
                    <a:pt x="125" y="41"/>
                    <a:pt x="116" y="23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3" name="Google Shape;20943;p14"/>
            <p:cNvSpPr/>
            <p:nvPr/>
          </p:nvSpPr>
          <p:spPr>
            <a:xfrm>
              <a:off x="-5166259" y="278764"/>
              <a:ext cx="6064" cy="6112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86" y="1"/>
                  </a:moveTo>
                  <a:cubicBezTo>
                    <a:pt x="56" y="1"/>
                    <a:pt x="34" y="12"/>
                    <a:pt x="49" y="64"/>
                  </a:cubicBezTo>
                  <a:cubicBezTo>
                    <a:pt x="52" y="75"/>
                    <a:pt x="45" y="83"/>
                    <a:pt x="34" y="91"/>
                  </a:cubicBezTo>
                  <a:cubicBezTo>
                    <a:pt x="0" y="109"/>
                    <a:pt x="41" y="109"/>
                    <a:pt x="41" y="120"/>
                  </a:cubicBezTo>
                  <a:cubicBezTo>
                    <a:pt x="45" y="124"/>
                    <a:pt x="52" y="124"/>
                    <a:pt x="56" y="127"/>
                  </a:cubicBezTo>
                  <a:cubicBezTo>
                    <a:pt x="63" y="109"/>
                    <a:pt x="82" y="113"/>
                    <a:pt x="94" y="105"/>
                  </a:cubicBezTo>
                  <a:cubicBezTo>
                    <a:pt x="86" y="94"/>
                    <a:pt x="94" y="83"/>
                    <a:pt x="101" y="72"/>
                  </a:cubicBezTo>
                  <a:cubicBezTo>
                    <a:pt x="86" y="46"/>
                    <a:pt x="127" y="31"/>
                    <a:pt x="116" y="5"/>
                  </a:cubicBezTo>
                  <a:cubicBezTo>
                    <a:pt x="105" y="5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4" name="Google Shape;20944;p14"/>
            <p:cNvSpPr/>
            <p:nvPr/>
          </p:nvSpPr>
          <p:spPr>
            <a:xfrm>
              <a:off x="-5059538" y="-150317"/>
              <a:ext cx="6637" cy="3772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83" y="0"/>
                  </a:moveTo>
                  <a:cubicBezTo>
                    <a:pt x="53" y="19"/>
                    <a:pt x="26" y="38"/>
                    <a:pt x="0" y="52"/>
                  </a:cubicBezTo>
                  <a:lnTo>
                    <a:pt x="23" y="75"/>
                  </a:lnTo>
                  <a:cubicBezTo>
                    <a:pt x="26" y="71"/>
                    <a:pt x="34" y="71"/>
                    <a:pt x="41" y="71"/>
                  </a:cubicBezTo>
                  <a:cubicBezTo>
                    <a:pt x="53" y="71"/>
                    <a:pt x="68" y="75"/>
                    <a:pt x="79" y="78"/>
                  </a:cubicBezTo>
                  <a:cubicBezTo>
                    <a:pt x="109" y="67"/>
                    <a:pt x="128" y="45"/>
                    <a:pt x="138" y="19"/>
                  </a:cubicBezTo>
                  <a:cubicBezTo>
                    <a:pt x="131" y="4"/>
                    <a:pt x="116" y="4"/>
                    <a:pt x="105" y="4"/>
                  </a:cubicBezTo>
                  <a:lnTo>
                    <a:pt x="98" y="4"/>
                  </a:lnTo>
                  <a:cubicBezTo>
                    <a:pt x="94" y="4"/>
                    <a:pt x="86" y="4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5" name="Google Shape;20945;p14"/>
            <p:cNvSpPr/>
            <p:nvPr/>
          </p:nvSpPr>
          <p:spPr>
            <a:xfrm>
              <a:off x="-5049367" y="63841"/>
              <a:ext cx="7163" cy="6160"/>
            </a:xfrm>
            <a:custGeom>
              <a:avLst/>
              <a:gdLst/>
              <a:ahLst/>
              <a:cxnLst/>
              <a:rect l="l" t="t" r="r" b="b"/>
              <a:pathLst>
                <a:path w="150" h="129" extrusionOk="0">
                  <a:moveTo>
                    <a:pt x="142" y="1"/>
                  </a:moveTo>
                  <a:cubicBezTo>
                    <a:pt x="127" y="1"/>
                    <a:pt x="113" y="5"/>
                    <a:pt x="98" y="8"/>
                  </a:cubicBezTo>
                  <a:cubicBezTo>
                    <a:pt x="82" y="12"/>
                    <a:pt x="72" y="23"/>
                    <a:pt x="53" y="23"/>
                  </a:cubicBezTo>
                  <a:lnTo>
                    <a:pt x="46" y="23"/>
                  </a:lnTo>
                  <a:cubicBezTo>
                    <a:pt x="34" y="61"/>
                    <a:pt x="1" y="87"/>
                    <a:pt x="1" y="128"/>
                  </a:cubicBezTo>
                  <a:cubicBezTo>
                    <a:pt x="20" y="94"/>
                    <a:pt x="53" y="83"/>
                    <a:pt x="87" y="83"/>
                  </a:cubicBezTo>
                  <a:lnTo>
                    <a:pt x="94" y="83"/>
                  </a:lnTo>
                  <a:cubicBezTo>
                    <a:pt x="101" y="75"/>
                    <a:pt x="109" y="68"/>
                    <a:pt x="116" y="57"/>
                  </a:cubicBezTo>
                  <a:cubicBezTo>
                    <a:pt x="150" y="49"/>
                    <a:pt x="120" y="1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6" name="Google Shape;20946;p14"/>
            <p:cNvSpPr/>
            <p:nvPr/>
          </p:nvSpPr>
          <p:spPr>
            <a:xfrm>
              <a:off x="-4992402" y="-171757"/>
              <a:ext cx="5396" cy="7354"/>
            </a:xfrm>
            <a:custGeom>
              <a:avLst/>
              <a:gdLst/>
              <a:ahLst/>
              <a:cxnLst/>
              <a:rect l="l" t="t" r="r" b="b"/>
              <a:pathLst>
                <a:path w="113" h="154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4"/>
                    <a:pt x="4" y="8"/>
                    <a:pt x="7" y="8"/>
                  </a:cubicBezTo>
                  <a:cubicBezTo>
                    <a:pt x="26" y="45"/>
                    <a:pt x="45" y="83"/>
                    <a:pt x="41" y="128"/>
                  </a:cubicBezTo>
                  <a:cubicBezTo>
                    <a:pt x="38" y="128"/>
                    <a:pt x="45" y="135"/>
                    <a:pt x="49" y="139"/>
                  </a:cubicBezTo>
                  <a:cubicBezTo>
                    <a:pt x="60" y="150"/>
                    <a:pt x="78" y="154"/>
                    <a:pt x="93" y="154"/>
                  </a:cubicBezTo>
                  <a:cubicBezTo>
                    <a:pt x="101" y="146"/>
                    <a:pt x="105" y="139"/>
                    <a:pt x="112" y="132"/>
                  </a:cubicBezTo>
                  <a:lnTo>
                    <a:pt x="112" y="128"/>
                  </a:lnTo>
                  <a:cubicBezTo>
                    <a:pt x="109" y="120"/>
                    <a:pt x="105" y="109"/>
                    <a:pt x="97" y="97"/>
                  </a:cubicBezTo>
                  <a:cubicBezTo>
                    <a:pt x="41" y="83"/>
                    <a:pt x="86" y="42"/>
                    <a:pt x="78" y="16"/>
                  </a:cubicBezTo>
                  <a:cubicBezTo>
                    <a:pt x="64" y="16"/>
                    <a:pt x="52" y="19"/>
                    <a:pt x="41" y="19"/>
                  </a:cubicBezTo>
                  <a:lnTo>
                    <a:pt x="22" y="19"/>
                  </a:lnTo>
                  <a:cubicBezTo>
                    <a:pt x="19" y="16"/>
                    <a:pt x="15" y="11"/>
                    <a:pt x="11" y="8"/>
                  </a:cubicBezTo>
                  <a:cubicBezTo>
                    <a:pt x="7" y="8"/>
                    <a:pt x="4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7" name="Google Shape;20947;p14"/>
            <p:cNvSpPr/>
            <p:nvPr/>
          </p:nvSpPr>
          <p:spPr>
            <a:xfrm>
              <a:off x="-4975450" y="-66612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9" y="0"/>
                  </a:moveTo>
                  <a:cubicBezTo>
                    <a:pt x="45" y="0"/>
                    <a:pt x="37" y="4"/>
                    <a:pt x="30" y="4"/>
                  </a:cubicBezTo>
                  <a:cubicBezTo>
                    <a:pt x="8" y="12"/>
                    <a:pt x="4" y="38"/>
                    <a:pt x="4" y="57"/>
                  </a:cubicBezTo>
                  <a:cubicBezTo>
                    <a:pt x="0" y="75"/>
                    <a:pt x="26" y="83"/>
                    <a:pt x="42" y="86"/>
                  </a:cubicBezTo>
                  <a:cubicBezTo>
                    <a:pt x="45" y="86"/>
                    <a:pt x="49" y="90"/>
                    <a:pt x="52" y="90"/>
                  </a:cubicBezTo>
                  <a:cubicBezTo>
                    <a:pt x="64" y="90"/>
                    <a:pt x="78" y="86"/>
                    <a:pt x="94" y="83"/>
                  </a:cubicBezTo>
                  <a:cubicBezTo>
                    <a:pt x="94" y="79"/>
                    <a:pt x="97" y="75"/>
                    <a:pt x="101" y="71"/>
                  </a:cubicBezTo>
                  <a:cubicBezTo>
                    <a:pt x="97" y="52"/>
                    <a:pt x="94" y="34"/>
                    <a:pt x="86" y="19"/>
                  </a:cubicBezTo>
                  <a:cubicBezTo>
                    <a:pt x="78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8" name="Google Shape;20948;p14"/>
            <p:cNvSpPr/>
            <p:nvPr/>
          </p:nvSpPr>
          <p:spPr>
            <a:xfrm>
              <a:off x="-5098120" y="-58972"/>
              <a:ext cx="4918" cy="7926"/>
            </a:xfrm>
            <a:custGeom>
              <a:avLst/>
              <a:gdLst/>
              <a:ahLst/>
              <a:cxnLst/>
              <a:rect l="l" t="t" r="r" b="b"/>
              <a:pathLst>
                <a:path w="103" h="166" extrusionOk="0">
                  <a:moveTo>
                    <a:pt x="61" y="1"/>
                  </a:moveTo>
                  <a:cubicBezTo>
                    <a:pt x="49" y="35"/>
                    <a:pt x="61" y="80"/>
                    <a:pt x="20" y="102"/>
                  </a:cubicBezTo>
                  <a:cubicBezTo>
                    <a:pt x="9" y="117"/>
                    <a:pt x="9" y="132"/>
                    <a:pt x="1" y="147"/>
                  </a:cubicBezTo>
                  <a:cubicBezTo>
                    <a:pt x="9" y="161"/>
                    <a:pt x="12" y="166"/>
                    <a:pt x="20" y="166"/>
                  </a:cubicBezTo>
                  <a:cubicBezTo>
                    <a:pt x="31" y="166"/>
                    <a:pt x="38" y="151"/>
                    <a:pt x="46" y="147"/>
                  </a:cubicBezTo>
                  <a:cubicBezTo>
                    <a:pt x="91" y="113"/>
                    <a:pt x="83" y="57"/>
                    <a:pt x="102" y="16"/>
                  </a:cubicBezTo>
                  <a:lnTo>
                    <a:pt x="99" y="12"/>
                  </a:lnTo>
                  <a:lnTo>
                    <a:pt x="91" y="12"/>
                  </a:lnTo>
                  <a:cubicBezTo>
                    <a:pt x="80" y="12"/>
                    <a:pt x="72" y="4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9" name="Google Shape;20949;p14"/>
            <p:cNvSpPr/>
            <p:nvPr/>
          </p:nvSpPr>
          <p:spPr>
            <a:xfrm>
              <a:off x="-5023153" y="99367"/>
              <a:ext cx="4536" cy="6494"/>
            </a:xfrm>
            <a:custGeom>
              <a:avLst/>
              <a:gdLst/>
              <a:ahLst/>
              <a:cxnLst/>
              <a:rect l="l" t="t" r="r" b="b"/>
              <a:pathLst>
                <a:path w="95" h="136" extrusionOk="0">
                  <a:moveTo>
                    <a:pt x="76" y="1"/>
                  </a:moveTo>
                  <a:cubicBezTo>
                    <a:pt x="68" y="8"/>
                    <a:pt x="61" y="16"/>
                    <a:pt x="54" y="16"/>
                  </a:cubicBezTo>
                  <a:cubicBezTo>
                    <a:pt x="46" y="16"/>
                    <a:pt x="42" y="12"/>
                    <a:pt x="35" y="4"/>
                  </a:cubicBezTo>
                  <a:cubicBezTo>
                    <a:pt x="31" y="20"/>
                    <a:pt x="31" y="38"/>
                    <a:pt x="16" y="53"/>
                  </a:cubicBezTo>
                  <a:cubicBezTo>
                    <a:pt x="35" y="80"/>
                    <a:pt x="20" y="98"/>
                    <a:pt x="1" y="116"/>
                  </a:cubicBezTo>
                  <a:cubicBezTo>
                    <a:pt x="12" y="132"/>
                    <a:pt x="27" y="135"/>
                    <a:pt x="38" y="135"/>
                  </a:cubicBezTo>
                  <a:cubicBezTo>
                    <a:pt x="49" y="135"/>
                    <a:pt x="61" y="135"/>
                    <a:pt x="68" y="132"/>
                  </a:cubicBezTo>
                  <a:lnTo>
                    <a:pt x="68" y="135"/>
                  </a:lnTo>
                  <a:cubicBezTo>
                    <a:pt x="68" y="132"/>
                    <a:pt x="68" y="132"/>
                    <a:pt x="72" y="132"/>
                  </a:cubicBezTo>
                  <a:cubicBezTo>
                    <a:pt x="72" y="113"/>
                    <a:pt x="57" y="94"/>
                    <a:pt x="76" y="75"/>
                  </a:cubicBezTo>
                  <a:cubicBezTo>
                    <a:pt x="94" y="53"/>
                    <a:pt x="91" y="27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0" name="Google Shape;20950;p14"/>
            <p:cNvSpPr/>
            <p:nvPr/>
          </p:nvSpPr>
          <p:spPr>
            <a:xfrm>
              <a:off x="-5016897" y="211484"/>
              <a:ext cx="5969" cy="4870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27" y="1"/>
                  </a:moveTo>
                  <a:cubicBezTo>
                    <a:pt x="12" y="4"/>
                    <a:pt x="1" y="19"/>
                    <a:pt x="1" y="34"/>
                  </a:cubicBezTo>
                  <a:cubicBezTo>
                    <a:pt x="4" y="60"/>
                    <a:pt x="38" y="53"/>
                    <a:pt x="38" y="60"/>
                  </a:cubicBezTo>
                  <a:cubicBezTo>
                    <a:pt x="46" y="90"/>
                    <a:pt x="61" y="101"/>
                    <a:pt x="72" y="101"/>
                  </a:cubicBezTo>
                  <a:cubicBezTo>
                    <a:pt x="91" y="101"/>
                    <a:pt x="106" y="90"/>
                    <a:pt x="125" y="79"/>
                  </a:cubicBezTo>
                  <a:cubicBezTo>
                    <a:pt x="117" y="64"/>
                    <a:pt x="113" y="49"/>
                    <a:pt x="120" y="30"/>
                  </a:cubicBezTo>
                  <a:cubicBezTo>
                    <a:pt x="113" y="30"/>
                    <a:pt x="106" y="34"/>
                    <a:pt x="102" y="34"/>
                  </a:cubicBezTo>
                  <a:cubicBezTo>
                    <a:pt x="94" y="37"/>
                    <a:pt x="87" y="37"/>
                    <a:pt x="83" y="37"/>
                  </a:cubicBezTo>
                  <a:cubicBezTo>
                    <a:pt x="72" y="37"/>
                    <a:pt x="64" y="30"/>
                    <a:pt x="61" y="8"/>
                  </a:cubicBezTo>
                  <a:cubicBezTo>
                    <a:pt x="49" y="4"/>
                    <a:pt x="38" y="4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1" name="Google Shape;20951;p14"/>
            <p:cNvSpPr/>
            <p:nvPr/>
          </p:nvSpPr>
          <p:spPr>
            <a:xfrm>
              <a:off x="-5005294" y="21201"/>
              <a:ext cx="5253" cy="4345"/>
            </a:xfrm>
            <a:custGeom>
              <a:avLst/>
              <a:gdLst/>
              <a:ahLst/>
              <a:cxnLst/>
              <a:rect l="l" t="t" r="r" b="b"/>
              <a:pathLst>
                <a:path w="110" h="91" extrusionOk="0">
                  <a:moveTo>
                    <a:pt x="49" y="0"/>
                  </a:moveTo>
                  <a:cubicBezTo>
                    <a:pt x="39" y="0"/>
                    <a:pt x="27" y="4"/>
                    <a:pt x="20" y="19"/>
                  </a:cubicBezTo>
                  <a:cubicBezTo>
                    <a:pt x="1" y="45"/>
                    <a:pt x="8" y="60"/>
                    <a:pt x="31" y="75"/>
                  </a:cubicBezTo>
                  <a:cubicBezTo>
                    <a:pt x="46" y="83"/>
                    <a:pt x="57" y="90"/>
                    <a:pt x="68" y="90"/>
                  </a:cubicBezTo>
                  <a:cubicBezTo>
                    <a:pt x="75" y="90"/>
                    <a:pt x="87" y="86"/>
                    <a:pt x="94" y="75"/>
                  </a:cubicBezTo>
                  <a:cubicBezTo>
                    <a:pt x="109" y="52"/>
                    <a:pt x="109" y="26"/>
                    <a:pt x="94" y="16"/>
                  </a:cubicBezTo>
                  <a:cubicBezTo>
                    <a:pt x="75" y="4"/>
                    <a:pt x="65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2" name="Google Shape;20952;p14"/>
            <p:cNvSpPr/>
            <p:nvPr/>
          </p:nvSpPr>
          <p:spPr>
            <a:xfrm>
              <a:off x="-4908696" y="160058"/>
              <a:ext cx="5921" cy="5921"/>
            </a:xfrm>
            <a:custGeom>
              <a:avLst/>
              <a:gdLst/>
              <a:ahLst/>
              <a:cxnLst/>
              <a:rect l="l" t="t" r="r" b="b"/>
              <a:pathLst>
                <a:path w="124" h="124" extrusionOk="0">
                  <a:moveTo>
                    <a:pt x="12" y="1"/>
                  </a:moveTo>
                  <a:cubicBezTo>
                    <a:pt x="7" y="1"/>
                    <a:pt x="4" y="1"/>
                    <a:pt x="0" y="5"/>
                  </a:cubicBezTo>
                  <a:cubicBezTo>
                    <a:pt x="19" y="27"/>
                    <a:pt x="26" y="53"/>
                    <a:pt x="26" y="83"/>
                  </a:cubicBezTo>
                  <a:cubicBezTo>
                    <a:pt x="26" y="105"/>
                    <a:pt x="30" y="124"/>
                    <a:pt x="49" y="124"/>
                  </a:cubicBezTo>
                  <a:cubicBezTo>
                    <a:pt x="52" y="124"/>
                    <a:pt x="60" y="124"/>
                    <a:pt x="64" y="120"/>
                  </a:cubicBezTo>
                  <a:cubicBezTo>
                    <a:pt x="93" y="113"/>
                    <a:pt x="124" y="98"/>
                    <a:pt x="97" y="57"/>
                  </a:cubicBezTo>
                  <a:lnTo>
                    <a:pt x="97" y="57"/>
                  </a:lnTo>
                  <a:cubicBezTo>
                    <a:pt x="90" y="60"/>
                    <a:pt x="86" y="60"/>
                    <a:pt x="83" y="60"/>
                  </a:cubicBezTo>
                  <a:cubicBezTo>
                    <a:pt x="67" y="60"/>
                    <a:pt x="67" y="42"/>
                    <a:pt x="60" y="27"/>
                  </a:cubicBezTo>
                  <a:cubicBezTo>
                    <a:pt x="52" y="23"/>
                    <a:pt x="45" y="15"/>
                    <a:pt x="38" y="8"/>
                  </a:cubicBezTo>
                  <a:cubicBezTo>
                    <a:pt x="30" y="5"/>
                    <a:pt x="23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3" name="Google Shape;20953;p14"/>
            <p:cNvSpPr/>
            <p:nvPr/>
          </p:nvSpPr>
          <p:spPr>
            <a:xfrm>
              <a:off x="-4963656" y="-73774"/>
              <a:ext cx="6971" cy="5062"/>
            </a:xfrm>
            <a:custGeom>
              <a:avLst/>
              <a:gdLst/>
              <a:ahLst/>
              <a:cxnLst/>
              <a:rect l="l" t="t" r="r" b="b"/>
              <a:pathLst>
                <a:path w="146" h="106" extrusionOk="0">
                  <a:moveTo>
                    <a:pt x="71" y="0"/>
                  </a:moveTo>
                  <a:lnTo>
                    <a:pt x="71" y="0"/>
                  </a:lnTo>
                  <a:cubicBezTo>
                    <a:pt x="26" y="12"/>
                    <a:pt x="11" y="45"/>
                    <a:pt x="0" y="87"/>
                  </a:cubicBezTo>
                  <a:cubicBezTo>
                    <a:pt x="11" y="76"/>
                    <a:pt x="22" y="72"/>
                    <a:pt x="33" y="72"/>
                  </a:cubicBezTo>
                  <a:cubicBezTo>
                    <a:pt x="45" y="72"/>
                    <a:pt x="56" y="76"/>
                    <a:pt x="67" y="83"/>
                  </a:cubicBezTo>
                  <a:cubicBezTo>
                    <a:pt x="86" y="90"/>
                    <a:pt x="109" y="102"/>
                    <a:pt x="131" y="105"/>
                  </a:cubicBezTo>
                  <a:cubicBezTo>
                    <a:pt x="145" y="79"/>
                    <a:pt x="138" y="57"/>
                    <a:pt x="119" y="38"/>
                  </a:cubicBezTo>
                  <a:cubicBezTo>
                    <a:pt x="116" y="42"/>
                    <a:pt x="112" y="42"/>
                    <a:pt x="109" y="42"/>
                  </a:cubicBezTo>
                  <a:lnTo>
                    <a:pt x="97" y="42"/>
                  </a:lnTo>
                  <a:cubicBezTo>
                    <a:pt x="93" y="42"/>
                    <a:pt x="90" y="38"/>
                    <a:pt x="86" y="38"/>
                  </a:cubicBezTo>
                  <a:lnTo>
                    <a:pt x="82" y="38"/>
                  </a:lnTo>
                  <a:cubicBezTo>
                    <a:pt x="82" y="42"/>
                    <a:pt x="78" y="42"/>
                    <a:pt x="78" y="42"/>
                  </a:cubicBezTo>
                  <a:cubicBezTo>
                    <a:pt x="33" y="42"/>
                    <a:pt x="59" y="16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4" name="Google Shape;20954;p14"/>
            <p:cNvSpPr/>
            <p:nvPr/>
          </p:nvSpPr>
          <p:spPr>
            <a:xfrm>
              <a:off x="-5071667" y="15853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42" y="0"/>
                  </a:moveTo>
                  <a:cubicBezTo>
                    <a:pt x="38" y="4"/>
                    <a:pt x="34" y="7"/>
                    <a:pt x="30" y="12"/>
                  </a:cubicBezTo>
                  <a:cubicBezTo>
                    <a:pt x="52" y="26"/>
                    <a:pt x="56" y="57"/>
                    <a:pt x="60" y="79"/>
                  </a:cubicBezTo>
                  <a:cubicBezTo>
                    <a:pt x="68" y="112"/>
                    <a:pt x="38" y="128"/>
                    <a:pt x="11" y="142"/>
                  </a:cubicBezTo>
                  <a:cubicBezTo>
                    <a:pt x="8" y="146"/>
                    <a:pt x="4" y="150"/>
                    <a:pt x="0" y="154"/>
                  </a:cubicBezTo>
                  <a:cubicBezTo>
                    <a:pt x="16" y="157"/>
                    <a:pt x="23" y="161"/>
                    <a:pt x="34" y="161"/>
                  </a:cubicBezTo>
                  <a:cubicBezTo>
                    <a:pt x="64" y="161"/>
                    <a:pt x="78" y="138"/>
                    <a:pt x="97" y="105"/>
                  </a:cubicBezTo>
                  <a:cubicBezTo>
                    <a:pt x="123" y="57"/>
                    <a:pt x="86" y="45"/>
                    <a:pt x="60" y="23"/>
                  </a:cubicBezTo>
                  <a:cubicBezTo>
                    <a:pt x="56" y="15"/>
                    <a:pt x="49" y="7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5" name="Google Shape;20955;p14"/>
            <p:cNvSpPr/>
            <p:nvPr/>
          </p:nvSpPr>
          <p:spPr>
            <a:xfrm>
              <a:off x="-5136081" y="172950"/>
              <a:ext cx="5014" cy="3915"/>
            </a:xfrm>
            <a:custGeom>
              <a:avLst/>
              <a:gdLst/>
              <a:ahLst/>
              <a:cxnLst/>
              <a:rect l="l" t="t" r="r" b="b"/>
              <a:pathLst>
                <a:path w="105" h="82" extrusionOk="0">
                  <a:moveTo>
                    <a:pt x="56" y="0"/>
                  </a:moveTo>
                  <a:cubicBezTo>
                    <a:pt x="41" y="0"/>
                    <a:pt x="30" y="7"/>
                    <a:pt x="19" y="14"/>
                  </a:cubicBezTo>
                  <a:cubicBezTo>
                    <a:pt x="0" y="30"/>
                    <a:pt x="0" y="52"/>
                    <a:pt x="14" y="67"/>
                  </a:cubicBezTo>
                  <a:cubicBezTo>
                    <a:pt x="26" y="78"/>
                    <a:pt x="37" y="82"/>
                    <a:pt x="48" y="82"/>
                  </a:cubicBezTo>
                  <a:cubicBezTo>
                    <a:pt x="59" y="82"/>
                    <a:pt x="74" y="75"/>
                    <a:pt x="90" y="67"/>
                  </a:cubicBezTo>
                  <a:cubicBezTo>
                    <a:pt x="104" y="49"/>
                    <a:pt x="104" y="26"/>
                    <a:pt x="86" y="14"/>
                  </a:cubicBezTo>
                  <a:cubicBezTo>
                    <a:pt x="78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6" name="Google Shape;20956;p14"/>
            <p:cNvSpPr/>
            <p:nvPr/>
          </p:nvSpPr>
          <p:spPr>
            <a:xfrm>
              <a:off x="-5199111" y="-178729"/>
              <a:ext cx="7688" cy="7544"/>
            </a:xfrm>
            <a:custGeom>
              <a:avLst/>
              <a:gdLst/>
              <a:ahLst/>
              <a:cxnLst/>
              <a:rect l="l" t="t" r="r" b="b"/>
              <a:pathLst>
                <a:path w="161" h="158" extrusionOk="0">
                  <a:moveTo>
                    <a:pt x="97" y="0"/>
                  </a:moveTo>
                  <a:cubicBezTo>
                    <a:pt x="86" y="0"/>
                    <a:pt x="75" y="16"/>
                    <a:pt x="68" y="23"/>
                  </a:cubicBezTo>
                  <a:cubicBezTo>
                    <a:pt x="45" y="53"/>
                    <a:pt x="45" y="98"/>
                    <a:pt x="7" y="124"/>
                  </a:cubicBezTo>
                  <a:cubicBezTo>
                    <a:pt x="0" y="131"/>
                    <a:pt x="23" y="147"/>
                    <a:pt x="34" y="157"/>
                  </a:cubicBezTo>
                  <a:cubicBezTo>
                    <a:pt x="42" y="150"/>
                    <a:pt x="49" y="147"/>
                    <a:pt x="52" y="131"/>
                  </a:cubicBezTo>
                  <a:cubicBezTo>
                    <a:pt x="64" y="98"/>
                    <a:pt x="60" y="53"/>
                    <a:pt x="109" y="42"/>
                  </a:cubicBezTo>
                  <a:cubicBezTo>
                    <a:pt x="116" y="45"/>
                    <a:pt x="120" y="50"/>
                    <a:pt x="128" y="50"/>
                  </a:cubicBezTo>
                  <a:cubicBezTo>
                    <a:pt x="135" y="50"/>
                    <a:pt x="146" y="45"/>
                    <a:pt x="154" y="38"/>
                  </a:cubicBezTo>
                  <a:cubicBezTo>
                    <a:pt x="154" y="34"/>
                    <a:pt x="157" y="27"/>
                    <a:pt x="161" y="23"/>
                  </a:cubicBezTo>
                  <a:cubicBezTo>
                    <a:pt x="153" y="23"/>
                    <a:pt x="143" y="24"/>
                    <a:pt x="134" y="24"/>
                  </a:cubicBezTo>
                  <a:cubicBezTo>
                    <a:pt x="126" y="24"/>
                    <a:pt x="119" y="23"/>
                    <a:pt x="116" y="19"/>
                  </a:cubicBezTo>
                  <a:cubicBezTo>
                    <a:pt x="109" y="5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7" name="Google Shape;20957;p14"/>
            <p:cNvSpPr/>
            <p:nvPr/>
          </p:nvSpPr>
          <p:spPr>
            <a:xfrm>
              <a:off x="-4951575" y="-40922"/>
              <a:ext cx="6494" cy="5252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87" y="0"/>
                  </a:moveTo>
                  <a:cubicBezTo>
                    <a:pt x="31" y="0"/>
                    <a:pt x="27" y="57"/>
                    <a:pt x="1" y="90"/>
                  </a:cubicBezTo>
                  <a:cubicBezTo>
                    <a:pt x="8" y="94"/>
                    <a:pt x="16" y="102"/>
                    <a:pt x="23" y="109"/>
                  </a:cubicBezTo>
                  <a:cubicBezTo>
                    <a:pt x="68" y="87"/>
                    <a:pt x="91" y="38"/>
                    <a:pt x="136" y="19"/>
                  </a:cubicBezTo>
                  <a:cubicBezTo>
                    <a:pt x="125" y="12"/>
                    <a:pt x="113" y="4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8" name="Google Shape;20958;p14"/>
            <p:cNvSpPr/>
            <p:nvPr/>
          </p:nvSpPr>
          <p:spPr>
            <a:xfrm>
              <a:off x="-5042921" y="67232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49" y="1"/>
                  </a:moveTo>
                  <a:cubicBezTo>
                    <a:pt x="37" y="27"/>
                    <a:pt x="0" y="30"/>
                    <a:pt x="0" y="65"/>
                  </a:cubicBezTo>
                  <a:cubicBezTo>
                    <a:pt x="45" y="72"/>
                    <a:pt x="7" y="125"/>
                    <a:pt x="42" y="139"/>
                  </a:cubicBezTo>
                  <a:cubicBezTo>
                    <a:pt x="64" y="125"/>
                    <a:pt x="97" y="120"/>
                    <a:pt x="68" y="80"/>
                  </a:cubicBezTo>
                  <a:cubicBezTo>
                    <a:pt x="56" y="61"/>
                    <a:pt x="78" y="61"/>
                    <a:pt x="86" y="53"/>
                  </a:cubicBezTo>
                  <a:cubicBezTo>
                    <a:pt x="71" y="35"/>
                    <a:pt x="60" y="20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9" name="Google Shape;20959;p14"/>
            <p:cNvSpPr/>
            <p:nvPr/>
          </p:nvSpPr>
          <p:spPr>
            <a:xfrm>
              <a:off x="-4883532" y="128304"/>
              <a:ext cx="5921" cy="5969"/>
            </a:xfrm>
            <a:custGeom>
              <a:avLst/>
              <a:gdLst/>
              <a:ahLst/>
              <a:cxnLst/>
              <a:rect l="l" t="t" r="r" b="b"/>
              <a:pathLst>
                <a:path w="124" h="125" extrusionOk="0">
                  <a:moveTo>
                    <a:pt x="90" y="0"/>
                  </a:moveTo>
                  <a:cubicBezTo>
                    <a:pt x="82" y="0"/>
                    <a:pt x="71" y="16"/>
                    <a:pt x="53" y="42"/>
                  </a:cubicBezTo>
                  <a:cubicBezTo>
                    <a:pt x="41" y="57"/>
                    <a:pt x="27" y="57"/>
                    <a:pt x="15" y="64"/>
                  </a:cubicBezTo>
                  <a:cubicBezTo>
                    <a:pt x="11" y="79"/>
                    <a:pt x="15" y="94"/>
                    <a:pt x="1" y="105"/>
                  </a:cubicBezTo>
                  <a:cubicBezTo>
                    <a:pt x="1" y="112"/>
                    <a:pt x="1" y="120"/>
                    <a:pt x="15" y="124"/>
                  </a:cubicBezTo>
                  <a:lnTo>
                    <a:pt x="23" y="124"/>
                  </a:lnTo>
                  <a:cubicBezTo>
                    <a:pt x="49" y="124"/>
                    <a:pt x="53" y="97"/>
                    <a:pt x="63" y="79"/>
                  </a:cubicBezTo>
                  <a:cubicBezTo>
                    <a:pt x="75" y="68"/>
                    <a:pt x="82" y="57"/>
                    <a:pt x="98" y="57"/>
                  </a:cubicBezTo>
                  <a:cubicBezTo>
                    <a:pt x="105" y="57"/>
                    <a:pt x="108" y="57"/>
                    <a:pt x="116" y="64"/>
                  </a:cubicBezTo>
                  <a:cubicBezTo>
                    <a:pt x="120" y="60"/>
                    <a:pt x="124" y="57"/>
                    <a:pt x="124" y="52"/>
                  </a:cubicBezTo>
                  <a:cubicBezTo>
                    <a:pt x="108" y="16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0" name="Google Shape;20960;p14"/>
            <p:cNvSpPr/>
            <p:nvPr/>
          </p:nvSpPr>
          <p:spPr>
            <a:xfrm>
              <a:off x="-5162535" y="247345"/>
              <a:ext cx="4345" cy="5061"/>
            </a:xfrm>
            <a:custGeom>
              <a:avLst/>
              <a:gdLst/>
              <a:ahLst/>
              <a:cxnLst/>
              <a:rect l="l" t="t" r="r" b="b"/>
              <a:pathLst>
                <a:path w="91" h="106" extrusionOk="0">
                  <a:moveTo>
                    <a:pt x="53" y="0"/>
                  </a:moveTo>
                  <a:cubicBezTo>
                    <a:pt x="38" y="12"/>
                    <a:pt x="27" y="19"/>
                    <a:pt x="12" y="19"/>
                  </a:cubicBezTo>
                  <a:lnTo>
                    <a:pt x="0" y="19"/>
                  </a:lnTo>
                  <a:cubicBezTo>
                    <a:pt x="0" y="35"/>
                    <a:pt x="4" y="53"/>
                    <a:pt x="4" y="68"/>
                  </a:cubicBezTo>
                  <a:cubicBezTo>
                    <a:pt x="0" y="98"/>
                    <a:pt x="12" y="105"/>
                    <a:pt x="27" y="105"/>
                  </a:cubicBezTo>
                  <a:cubicBezTo>
                    <a:pt x="35" y="105"/>
                    <a:pt x="45" y="105"/>
                    <a:pt x="53" y="102"/>
                  </a:cubicBezTo>
                  <a:lnTo>
                    <a:pt x="64" y="90"/>
                  </a:lnTo>
                  <a:cubicBezTo>
                    <a:pt x="68" y="71"/>
                    <a:pt x="71" y="49"/>
                    <a:pt x="90" y="35"/>
                  </a:cubicBezTo>
                  <a:cubicBezTo>
                    <a:pt x="83" y="16"/>
                    <a:pt x="64" y="12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1" name="Google Shape;20961;p14"/>
            <p:cNvSpPr/>
            <p:nvPr/>
          </p:nvSpPr>
          <p:spPr>
            <a:xfrm>
              <a:off x="-5195005" y="-169943"/>
              <a:ext cx="6971" cy="4297"/>
            </a:xfrm>
            <a:custGeom>
              <a:avLst/>
              <a:gdLst/>
              <a:ahLst/>
              <a:cxnLst/>
              <a:rect l="l" t="t" r="r" b="b"/>
              <a:pathLst>
                <a:path w="146" h="90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33"/>
                    <a:pt x="45" y="49"/>
                    <a:pt x="45" y="75"/>
                  </a:cubicBezTo>
                  <a:cubicBezTo>
                    <a:pt x="56" y="86"/>
                    <a:pt x="68" y="90"/>
                    <a:pt x="78" y="90"/>
                  </a:cubicBezTo>
                  <a:cubicBezTo>
                    <a:pt x="87" y="90"/>
                    <a:pt x="94" y="90"/>
                    <a:pt x="105" y="86"/>
                  </a:cubicBezTo>
                  <a:cubicBezTo>
                    <a:pt x="113" y="86"/>
                    <a:pt x="120" y="82"/>
                    <a:pt x="131" y="82"/>
                  </a:cubicBezTo>
                  <a:lnTo>
                    <a:pt x="135" y="82"/>
                  </a:lnTo>
                  <a:cubicBezTo>
                    <a:pt x="135" y="82"/>
                    <a:pt x="139" y="78"/>
                    <a:pt x="139" y="75"/>
                  </a:cubicBezTo>
                  <a:cubicBezTo>
                    <a:pt x="146" y="63"/>
                    <a:pt x="146" y="56"/>
                    <a:pt x="131" y="49"/>
                  </a:cubicBezTo>
                  <a:cubicBezTo>
                    <a:pt x="109" y="41"/>
                    <a:pt x="109" y="23"/>
                    <a:pt x="94" y="11"/>
                  </a:cubicBezTo>
                  <a:lnTo>
                    <a:pt x="90" y="11"/>
                  </a:lnTo>
                  <a:cubicBezTo>
                    <a:pt x="78" y="11"/>
                    <a:pt x="71" y="18"/>
                    <a:pt x="64" y="23"/>
                  </a:cubicBezTo>
                  <a:cubicBezTo>
                    <a:pt x="56" y="26"/>
                    <a:pt x="52" y="30"/>
                    <a:pt x="49" y="30"/>
                  </a:cubicBezTo>
                  <a:cubicBezTo>
                    <a:pt x="42" y="30"/>
                    <a:pt x="37" y="23"/>
                    <a:pt x="37" y="7"/>
                  </a:cubicBezTo>
                  <a:cubicBezTo>
                    <a:pt x="34" y="4"/>
                    <a:pt x="30" y="4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2" name="Google Shape;20962;p14"/>
            <p:cNvSpPr/>
            <p:nvPr/>
          </p:nvSpPr>
          <p:spPr>
            <a:xfrm>
              <a:off x="-5186458" y="-56966"/>
              <a:ext cx="7163" cy="3581"/>
            </a:xfrm>
            <a:custGeom>
              <a:avLst/>
              <a:gdLst/>
              <a:ahLst/>
              <a:cxnLst/>
              <a:rect l="l" t="t" r="r" b="b"/>
              <a:pathLst>
                <a:path w="150" h="75" extrusionOk="0">
                  <a:moveTo>
                    <a:pt x="120" y="0"/>
                  </a:moveTo>
                  <a:cubicBezTo>
                    <a:pt x="113" y="0"/>
                    <a:pt x="105" y="4"/>
                    <a:pt x="101" y="12"/>
                  </a:cubicBezTo>
                  <a:cubicBezTo>
                    <a:pt x="91" y="26"/>
                    <a:pt x="79" y="26"/>
                    <a:pt x="68" y="26"/>
                  </a:cubicBezTo>
                  <a:cubicBezTo>
                    <a:pt x="56" y="26"/>
                    <a:pt x="49" y="26"/>
                    <a:pt x="38" y="22"/>
                  </a:cubicBezTo>
                  <a:lnTo>
                    <a:pt x="27" y="22"/>
                  </a:lnTo>
                  <a:cubicBezTo>
                    <a:pt x="20" y="22"/>
                    <a:pt x="12" y="26"/>
                    <a:pt x="1" y="38"/>
                  </a:cubicBezTo>
                  <a:cubicBezTo>
                    <a:pt x="1" y="49"/>
                    <a:pt x="4" y="75"/>
                    <a:pt x="8" y="75"/>
                  </a:cubicBezTo>
                  <a:lnTo>
                    <a:pt x="12" y="75"/>
                  </a:lnTo>
                  <a:cubicBezTo>
                    <a:pt x="28" y="64"/>
                    <a:pt x="44" y="62"/>
                    <a:pt x="60" y="62"/>
                  </a:cubicBezTo>
                  <a:cubicBezTo>
                    <a:pt x="68" y="62"/>
                    <a:pt x="75" y="62"/>
                    <a:pt x="82" y="62"/>
                  </a:cubicBezTo>
                  <a:cubicBezTo>
                    <a:pt x="97" y="62"/>
                    <a:pt x="111" y="61"/>
                    <a:pt x="124" y="52"/>
                  </a:cubicBezTo>
                  <a:cubicBezTo>
                    <a:pt x="139" y="45"/>
                    <a:pt x="150" y="30"/>
                    <a:pt x="139" y="15"/>
                  </a:cubicBezTo>
                  <a:cubicBezTo>
                    <a:pt x="132" y="4"/>
                    <a:pt x="127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3" name="Google Shape;20963;p14"/>
            <p:cNvSpPr/>
            <p:nvPr/>
          </p:nvSpPr>
          <p:spPr>
            <a:xfrm>
              <a:off x="-5058488" y="-109825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38" y="1"/>
                  </a:moveTo>
                  <a:cubicBezTo>
                    <a:pt x="27" y="1"/>
                    <a:pt x="12" y="4"/>
                    <a:pt x="1" y="20"/>
                  </a:cubicBezTo>
                  <a:cubicBezTo>
                    <a:pt x="8" y="32"/>
                    <a:pt x="18" y="34"/>
                    <a:pt x="28" y="34"/>
                  </a:cubicBezTo>
                  <a:cubicBezTo>
                    <a:pt x="33" y="34"/>
                    <a:pt x="38" y="34"/>
                    <a:pt x="42" y="34"/>
                  </a:cubicBezTo>
                  <a:cubicBezTo>
                    <a:pt x="48" y="34"/>
                    <a:pt x="53" y="35"/>
                    <a:pt x="57" y="38"/>
                  </a:cubicBezTo>
                  <a:cubicBezTo>
                    <a:pt x="80" y="65"/>
                    <a:pt x="54" y="91"/>
                    <a:pt x="57" y="113"/>
                  </a:cubicBezTo>
                  <a:lnTo>
                    <a:pt x="68" y="124"/>
                  </a:lnTo>
                  <a:cubicBezTo>
                    <a:pt x="72" y="124"/>
                    <a:pt x="76" y="127"/>
                    <a:pt x="80" y="132"/>
                  </a:cubicBezTo>
                  <a:cubicBezTo>
                    <a:pt x="121" y="101"/>
                    <a:pt x="109" y="68"/>
                    <a:pt x="94" y="30"/>
                  </a:cubicBezTo>
                  <a:cubicBezTo>
                    <a:pt x="90" y="27"/>
                    <a:pt x="90" y="27"/>
                    <a:pt x="87" y="23"/>
                  </a:cubicBezTo>
                  <a:cubicBezTo>
                    <a:pt x="72" y="8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4" name="Google Shape;20964;p14"/>
            <p:cNvSpPr/>
            <p:nvPr/>
          </p:nvSpPr>
          <p:spPr>
            <a:xfrm>
              <a:off x="-5137180" y="-63603"/>
              <a:ext cx="4154" cy="6828"/>
            </a:xfrm>
            <a:custGeom>
              <a:avLst/>
              <a:gdLst/>
              <a:ahLst/>
              <a:cxnLst/>
              <a:rect l="l" t="t" r="r" b="b"/>
              <a:pathLst>
                <a:path w="87" h="143" extrusionOk="0">
                  <a:moveTo>
                    <a:pt x="45" y="1"/>
                  </a:moveTo>
                  <a:cubicBezTo>
                    <a:pt x="34" y="1"/>
                    <a:pt x="19" y="12"/>
                    <a:pt x="23" y="23"/>
                  </a:cubicBezTo>
                  <a:cubicBezTo>
                    <a:pt x="34" y="57"/>
                    <a:pt x="45" y="83"/>
                    <a:pt x="11" y="109"/>
                  </a:cubicBezTo>
                  <a:cubicBezTo>
                    <a:pt x="1" y="120"/>
                    <a:pt x="19" y="132"/>
                    <a:pt x="30" y="139"/>
                  </a:cubicBezTo>
                  <a:cubicBezTo>
                    <a:pt x="34" y="143"/>
                    <a:pt x="37" y="143"/>
                    <a:pt x="42" y="143"/>
                  </a:cubicBezTo>
                  <a:cubicBezTo>
                    <a:pt x="49" y="143"/>
                    <a:pt x="56" y="139"/>
                    <a:pt x="60" y="124"/>
                  </a:cubicBezTo>
                  <a:cubicBezTo>
                    <a:pt x="87" y="98"/>
                    <a:pt x="68" y="61"/>
                    <a:pt x="64" y="23"/>
                  </a:cubicBezTo>
                  <a:cubicBezTo>
                    <a:pt x="60" y="12"/>
                    <a:pt x="6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5" name="Google Shape;20965;p14"/>
            <p:cNvSpPr/>
            <p:nvPr/>
          </p:nvSpPr>
          <p:spPr>
            <a:xfrm>
              <a:off x="-5095398" y="-113598"/>
              <a:ext cx="4823" cy="5443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78" y="1"/>
                  </a:moveTo>
                  <a:cubicBezTo>
                    <a:pt x="71" y="9"/>
                    <a:pt x="64" y="20"/>
                    <a:pt x="56" y="23"/>
                  </a:cubicBezTo>
                  <a:cubicBezTo>
                    <a:pt x="0" y="61"/>
                    <a:pt x="0" y="61"/>
                    <a:pt x="45" y="113"/>
                  </a:cubicBezTo>
                  <a:lnTo>
                    <a:pt x="52" y="113"/>
                  </a:lnTo>
                  <a:cubicBezTo>
                    <a:pt x="64" y="113"/>
                    <a:pt x="71" y="109"/>
                    <a:pt x="78" y="102"/>
                  </a:cubicBezTo>
                  <a:cubicBezTo>
                    <a:pt x="101" y="72"/>
                    <a:pt x="78" y="39"/>
                    <a:pt x="90" y="9"/>
                  </a:cubicBezTo>
                  <a:cubicBezTo>
                    <a:pt x="86" y="5"/>
                    <a:pt x="82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6" name="Google Shape;20966;p14"/>
            <p:cNvSpPr/>
            <p:nvPr/>
          </p:nvSpPr>
          <p:spPr>
            <a:xfrm>
              <a:off x="-5345847" y="31562"/>
              <a:ext cx="5061" cy="5921"/>
            </a:xfrm>
            <a:custGeom>
              <a:avLst/>
              <a:gdLst/>
              <a:ahLst/>
              <a:cxnLst/>
              <a:rect l="l" t="t" r="r" b="b"/>
              <a:pathLst>
                <a:path w="106" h="124" extrusionOk="0">
                  <a:moveTo>
                    <a:pt x="71" y="0"/>
                  </a:moveTo>
                  <a:cubicBezTo>
                    <a:pt x="61" y="8"/>
                    <a:pt x="49" y="15"/>
                    <a:pt x="38" y="19"/>
                  </a:cubicBezTo>
                  <a:cubicBezTo>
                    <a:pt x="45" y="53"/>
                    <a:pt x="19" y="53"/>
                    <a:pt x="1" y="64"/>
                  </a:cubicBezTo>
                  <a:cubicBezTo>
                    <a:pt x="19" y="82"/>
                    <a:pt x="27" y="113"/>
                    <a:pt x="53" y="123"/>
                  </a:cubicBezTo>
                  <a:cubicBezTo>
                    <a:pt x="94" y="101"/>
                    <a:pt x="106" y="71"/>
                    <a:pt x="79" y="30"/>
                  </a:cubicBezTo>
                  <a:cubicBezTo>
                    <a:pt x="75" y="23"/>
                    <a:pt x="71" y="11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7" name="Google Shape;20967;p14"/>
            <p:cNvSpPr/>
            <p:nvPr/>
          </p:nvSpPr>
          <p:spPr>
            <a:xfrm>
              <a:off x="-4963656" y="-70336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33" y="0"/>
                  </a:moveTo>
                  <a:cubicBezTo>
                    <a:pt x="22" y="0"/>
                    <a:pt x="11" y="4"/>
                    <a:pt x="0" y="15"/>
                  </a:cubicBezTo>
                  <a:cubicBezTo>
                    <a:pt x="26" y="56"/>
                    <a:pt x="45" y="75"/>
                    <a:pt x="67" y="75"/>
                  </a:cubicBezTo>
                  <a:cubicBezTo>
                    <a:pt x="82" y="75"/>
                    <a:pt x="101" y="59"/>
                    <a:pt x="131" y="33"/>
                  </a:cubicBezTo>
                  <a:cubicBezTo>
                    <a:pt x="109" y="30"/>
                    <a:pt x="86" y="18"/>
                    <a:pt x="67" y="11"/>
                  </a:cubicBezTo>
                  <a:cubicBezTo>
                    <a:pt x="56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8" name="Google Shape;20968;p14"/>
            <p:cNvSpPr/>
            <p:nvPr/>
          </p:nvSpPr>
          <p:spPr>
            <a:xfrm>
              <a:off x="-5190564" y="-170516"/>
              <a:ext cx="5921" cy="4488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101" y="1"/>
                  </a:moveTo>
                  <a:cubicBezTo>
                    <a:pt x="90" y="16"/>
                    <a:pt x="75" y="16"/>
                    <a:pt x="61" y="16"/>
                  </a:cubicBezTo>
                  <a:lnTo>
                    <a:pt x="30" y="16"/>
                  </a:lnTo>
                  <a:cubicBezTo>
                    <a:pt x="20" y="16"/>
                    <a:pt x="8" y="16"/>
                    <a:pt x="1" y="23"/>
                  </a:cubicBezTo>
                  <a:cubicBezTo>
                    <a:pt x="16" y="35"/>
                    <a:pt x="16" y="53"/>
                    <a:pt x="38" y="61"/>
                  </a:cubicBezTo>
                  <a:cubicBezTo>
                    <a:pt x="53" y="68"/>
                    <a:pt x="53" y="75"/>
                    <a:pt x="46" y="87"/>
                  </a:cubicBezTo>
                  <a:cubicBezTo>
                    <a:pt x="46" y="90"/>
                    <a:pt x="42" y="94"/>
                    <a:pt x="42" y="94"/>
                  </a:cubicBezTo>
                  <a:cubicBezTo>
                    <a:pt x="124" y="80"/>
                    <a:pt x="124" y="80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9" name="Google Shape;20969;p14"/>
            <p:cNvSpPr/>
            <p:nvPr/>
          </p:nvSpPr>
          <p:spPr>
            <a:xfrm>
              <a:off x="-5131832" y="11297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79" y="0"/>
                  </a:moveTo>
                  <a:cubicBezTo>
                    <a:pt x="64" y="0"/>
                    <a:pt x="49" y="11"/>
                    <a:pt x="38" y="30"/>
                  </a:cubicBezTo>
                  <a:cubicBezTo>
                    <a:pt x="1" y="67"/>
                    <a:pt x="60" y="49"/>
                    <a:pt x="56" y="64"/>
                  </a:cubicBezTo>
                  <a:cubicBezTo>
                    <a:pt x="56" y="78"/>
                    <a:pt x="60" y="90"/>
                    <a:pt x="60" y="101"/>
                  </a:cubicBezTo>
                  <a:cubicBezTo>
                    <a:pt x="64" y="104"/>
                    <a:pt x="68" y="104"/>
                    <a:pt x="72" y="109"/>
                  </a:cubicBezTo>
                  <a:cubicBezTo>
                    <a:pt x="94" y="86"/>
                    <a:pt x="113" y="59"/>
                    <a:pt x="135" y="37"/>
                  </a:cubicBezTo>
                  <a:cubicBezTo>
                    <a:pt x="132" y="30"/>
                    <a:pt x="127" y="23"/>
                    <a:pt x="127" y="14"/>
                  </a:cubicBezTo>
                  <a:cubicBezTo>
                    <a:pt x="120" y="11"/>
                    <a:pt x="109" y="11"/>
                    <a:pt x="105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0" name="Google Shape;20970;p14"/>
            <p:cNvSpPr/>
            <p:nvPr/>
          </p:nvSpPr>
          <p:spPr>
            <a:xfrm>
              <a:off x="-5194814" y="-6126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2" y="0"/>
                  </a:moveTo>
                  <a:cubicBezTo>
                    <a:pt x="41" y="0"/>
                    <a:pt x="33" y="0"/>
                    <a:pt x="22" y="4"/>
                  </a:cubicBezTo>
                  <a:lnTo>
                    <a:pt x="0" y="4"/>
                  </a:lnTo>
                  <a:cubicBezTo>
                    <a:pt x="7" y="19"/>
                    <a:pt x="30" y="26"/>
                    <a:pt x="22" y="49"/>
                  </a:cubicBezTo>
                  <a:cubicBezTo>
                    <a:pt x="11" y="64"/>
                    <a:pt x="19" y="83"/>
                    <a:pt x="26" y="97"/>
                  </a:cubicBezTo>
                  <a:cubicBezTo>
                    <a:pt x="33" y="105"/>
                    <a:pt x="38" y="116"/>
                    <a:pt x="52" y="116"/>
                  </a:cubicBezTo>
                  <a:lnTo>
                    <a:pt x="56" y="116"/>
                  </a:lnTo>
                  <a:cubicBezTo>
                    <a:pt x="71" y="112"/>
                    <a:pt x="67" y="97"/>
                    <a:pt x="71" y="86"/>
                  </a:cubicBezTo>
                  <a:cubicBezTo>
                    <a:pt x="71" y="64"/>
                    <a:pt x="71" y="38"/>
                    <a:pt x="86" y="16"/>
                  </a:cubicBezTo>
                  <a:cubicBezTo>
                    <a:pt x="78" y="4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1" name="Google Shape;20971;p14"/>
            <p:cNvSpPr/>
            <p:nvPr/>
          </p:nvSpPr>
          <p:spPr>
            <a:xfrm>
              <a:off x="-5010117" y="-62505"/>
              <a:ext cx="4011" cy="6972"/>
            </a:xfrm>
            <a:custGeom>
              <a:avLst/>
              <a:gdLst/>
              <a:ahLst/>
              <a:cxnLst/>
              <a:rect l="l" t="t" r="r" b="b"/>
              <a:pathLst>
                <a:path w="84" h="146" extrusionOk="0">
                  <a:moveTo>
                    <a:pt x="45" y="0"/>
                  </a:moveTo>
                  <a:cubicBezTo>
                    <a:pt x="38" y="4"/>
                    <a:pt x="31" y="4"/>
                    <a:pt x="23" y="4"/>
                  </a:cubicBezTo>
                  <a:cubicBezTo>
                    <a:pt x="19" y="11"/>
                    <a:pt x="16" y="16"/>
                    <a:pt x="12" y="23"/>
                  </a:cubicBezTo>
                  <a:cubicBezTo>
                    <a:pt x="27" y="45"/>
                    <a:pt x="23" y="68"/>
                    <a:pt x="19" y="94"/>
                  </a:cubicBezTo>
                  <a:cubicBezTo>
                    <a:pt x="12" y="116"/>
                    <a:pt x="1" y="138"/>
                    <a:pt x="38" y="146"/>
                  </a:cubicBezTo>
                  <a:lnTo>
                    <a:pt x="53" y="146"/>
                  </a:lnTo>
                  <a:cubicBezTo>
                    <a:pt x="83" y="146"/>
                    <a:pt x="61" y="116"/>
                    <a:pt x="68" y="101"/>
                  </a:cubicBezTo>
                  <a:cubicBezTo>
                    <a:pt x="68" y="97"/>
                    <a:pt x="72" y="94"/>
                    <a:pt x="76" y="90"/>
                  </a:cubicBezTo>
                  <a:cubicBezTo>
                    <a:pt x="57" y="64"/>
                    <a:pt x="68" y="30"/>
                    <a:pt x="45" y="8"/>
                  </a:cubicBezTo>
                  <a:lnTo>
                    <a:pt x="53" y="8"/>
                  </a:lnTo>
                  <a:cubicBezTo>
                    <a:pt x="53" y="4"/>
                    <a:pt x="50" y="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2" name="Google Shape;20972;p14"/>
            <p:cNvSpPr/>
            <p:nvPr/>
          </p:nvSpPr>
          <p:spPr>
            <a:xfrm>
              <a:off x="-4988486" y="-45029"/>
              <a:ext cx="5014" cy="5778"/>
            </a:xfrm>
            <a:custGeom>
              <a:avLst/>
              <a:gdLst/>
              <a:ahLst/>
              <a:cxnLst/>
              <a:rect l="l" t="t" r="r" b="b"/>
              <a:pathLst>
                <a:path w="105" h="121" extrusionOk="0">
                  <a:moveTo>
                    <a:pt x="71" y="0"/>
                  </a:moveTo>
                  <a:cubicBezTo>
                    <a:pt x="68" y="0"/>
                    <a:pt x="63" y="4"/>
                    <a:pt x="56" y="16"/>
                  </a:cubicBezTo>
                  <a:cubicBezTo>
                    <a:pt x="49" y="23"/>
                    <a:pt x="41" y="26"/>
                    <a:pt x="37" y="26"/>
                  </a:cubicBezTo>
                  <a:cubicBezTo>
                    <a:pt x="30" y="26"/>
                    <a:pt x="23" y="23"/>
                    <a:pt x="19" y="19"/>
                  </a:cubicBezTo>
                  <a:cubicBezTo>
                    <a:pt x="1" y="34"/>
                    <a:pt x="4" y="49"/>
                    <a:pt x="19" y="60"/>
                  </a:cubicBezTo>
                  <a:cubicBezTo>
                    <a:pt x="45" y="60"/>
                    <a:pt x="53" y="86"/>
                    <a:pt x="68" y="102"/>
                  </a:cubicBezTo>
                  <a:cubicBezTo>
                    <a:pt x="75" y="105"/>
                    <a:pt x="86" y="113"/>
                    <a:pt x="94" y="121"/>
                  </a:cubicBezTo>
                  <a:cubicBezTo>
                    <a:pt x="105" y="86"/>
                    <a:pt x="105" y="53"/>
                    <a:pt x="94" y="23"/>
                  </a:cubicBezTo>
                  <a:cubicBezTo>
                    <a:pt x="86" y="12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3" name="Google Shape;20973;p14"/>
            <p:cNvSpPr/>
            <p:nvPr/>
          </p:nvSpPr>
          <p:spPr>
            <a:xfrm>
              <a:off x="-5345847" y="118802"/>
              <a:ext cx="5061" cy="5253"/>
            </a:xfrm>
            <a:custGeom>
              <a:avLst/>
              <a:gdLst/>
              <a:ahLst/>
              <a:cxnLst/>
              <a:rect l="l" t="t" r="r" b="b"/>
              <a:pathLst>
                <a:path w="106" h="110" extrusionOk="0">
                  <a:moveTo>
                    <a:pt x="64" y="1"/>
                  </a:moveTo>
                  <a:cubicBezTo>
                    <a:pt x="1" y="20"/>
                    <a:pt x="19" y="65"/>
                    <a:pt x="30" y="110"/>
                  </a:cubicBezTo>
                  <a:cubicBezTo>
                    <a:pt x="106" y="87"/>
                    <a:pt x="106" y="87"/>
                    <a:pt x="68" y="31"/>
                  </a:cubicBezTo>
                  <a:cubicBezTo>
                    <a:pt x="61" y="23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4" name="Google Shape;20974;p14"/>
            <p:cNvSpPr/>
            <p:nvPr/>
          </p:nvSpPr>
          <p:spPr>
            <a:xfrm>
              <a:off x="-4970484" y="19243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35" y="0"/>
                  </a:moveTo>
                  <a:cubicBezTo>
                    <a:pt x="124" y="0"/>
                    <a:pt x="117" y="8"/>
                    <a:pt x="113" y="15"/>
                  </a:cubicBezTo>
                  <a:cubicBezTo>
                    <a:pt x="105" y="34"/>
                    <a:pt x="102" y="41"/>
                    <a:pt x="98" y="41"/>
                  </a:cubicBezTo>
                  <a:cubicBezTo>
                    <a:pt x="87" y="41"/>
                    <a:pt x="87" y="15"/>
                    <a:pt x="79" y="8"/>
                  </a:cubicBezTo>
                  <a:cubicBezTo>
                    <a:pt x="64" y="26"/>
                    <a:pt x="53" y="41"/>
                    <a:pt x="38" y="60"/>
                  </a:cubicBezTo>
                  <a:cubicBezTo>
                    <a:pt x="34" y="64"/>
                    <a:pt x="34" y="71"/>
                    <a:pt x="31" y="79"/>
                  </a:cubicBezTo>
                  <a:cubicBezTo>
                    <a:pt x="27" y="90"/>
                    <a:pt x="0" y="90"/>
                    <a:pt x="12" y="109"/>
                  </a:cubicBezTo>
                  <a:cubicBezTo>
                    <a:pt x="16" y="116"/>
                    <a:pt x="23" y="120"/>
                    <a:pt x="31" y="120"/>
                  </a:cubicBezTo>
                  <a:cubicBezTo>
                    <a:pt x="38" y="120"/>
                    <a:pt x="50" y="112"/>
                    <a:pt x="57" y="105"/>
                  </a:cubicBezTo>
                  <a:cubicBezTo>
                    <a:pt x="53" y="93"/>
                    <a:pt x="57" y="83"/>
                    <a:pt x="64" y="79"/>
                  </a:cubicBezTo>
                  <a:cubicBezTo>
                    <a:pt x="113" y="79"/>
                    <a:pt x="131" y="41"/>
                    <a:pt x="154" y="12"/>
                  </a:cubicBezTo>
                  <a:cubicBezTo>
                    <a:pt x="150" y="8"/>
                    <a:pt x="147" y="4"/>
                    <a:pt x="143" y="4"/>
                  </a:cubicBezTo>
                  <a:cubicBezTo>
                    <a:pt x="143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5" name="Google Shape;20975;p14"/>
            <p:cNvSpPr/>
            <p:nvPr/>
          </p:nvSpPr>
          <p:spPr>
            <a:xfrm>
              <a:off x="-5024537" y="-44121"/>
              <a:ext cx="4823" cy="7210"/>
            </a:xfrm>
            <a:custGeom>
              <a:avLst/>
              <a:gdLst/>
              <a:ahLst/>
              <a:cxnLst/>
              <a:rect l="l" t="t" r="r" b="b"/>
              <a:pathLst>
                <a:path w="101" h="151" extrusionOk="0">
                  <a:moveTo>
                    <a:pt x="64" y="0"/>
                  </a:moveTo>
                  <a:cubicBezTo>
                    <a:pt x="49" y="7"/>
                    <a:pt x="33" y="19"/>
                    <a:pt x="23" y="30"/>
                  </a:cubicBezTo>
                  <a:cubicBezTo>
                    <a:pt x="4" y="45"/>
                    <a:pt x="0" y="60"/>
                    <a:pt x="26" y="79"/>
                  </a:cubicBezTo>
                  <a:cubicBezTo>
                    <a:pt x="67" y="105"/>
                    <a:pt x="75" y="116"/>
                    <a:pt x="78" y="150"/>
                  </a:cubicBezTo>
                  <a:cubicBezTo>
                    <a:pt x="94" y="135"/>
                    <a:pt x="97" y="116"/>
                    <a:pt x="101" y="94"/>
                  </a:cubicBezTo>
                  <a:cubicBezTo>
                    <a:pt x="97" y="83"/>
                    <a:pt x="90" y="75"/>
                    <a:pt x="86" y="64"/>
                  </a:cubicBezTo>
                  <a:cubicBezTo>
                    <a:pt x="67" y="45"/>
                    <a:pt x="75" y="1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6" name="Google Shape;20976;p14"/>
            <p:cNvSpPr/>
            <p:nvPr/>
          </p:nvSpPr>
          <p:spPr>
            <a:xfrm>
              <a:off x="-5195005" y="-65704"/>
              <a:ext cx="5730" cy="5205"/>
            </a:xfrm>
            <a:custGeom>
              <a:avLst/>
              <a:gdLst/>
              <a:ahLst/>
              <a:cxnLst/>
              <a:rect l="l" t="t" r="r" b="b"/>
              <a:pathLst>
                <a:path w="120" h="109" extrusionOk="0">
                  <a:moveTo>
                    <a:pt x="4" y="0"/>
                  </a:moveTo>
                  <a:cubicBezTo>
                    <a:pt x="0" y="15"/>
                    <a:pt x="8" y="22"/>
                    <a:pt x="19" y="30"/>
                  </a:cubicBezTo>
                  <a:cubicBezTo>
                    <a:pt x="45" y="48"/>
                    <a:pt x="26" y="75"/>
                    <a:pt x="26" y="97"/>
                  </a:cubicBezTo>
                  <a:cubicBezTo>
                    <a:pt x="37" y="93"/>
                    <a:pt x="45" y="93"/>
                    <a:pt x="56" y="93"/>
                  </a:cubicBezTo>
                  <a:cubicBezTo>
                    <a:pt x="68" y="93"/>
                    <a:pt x="82" y="97"/>
                    <a:pt x="90" y="109"/>
                  </a:cubicBezTo>
                  <a:cubicBezTo>
                    <a:pt x="101" y="105"/>
                    <a:pt x="113" y="97"/>
                    <a:pt x="120" y="93"/>
                  </a:cubicBezTo>
                  <a:lnTo>
                    <a:pt x="109" y="83"/>
                  </a:lnTo>
                  <a:cubicBezTo>
                    <a:pt x="94" y="64"/>
                    <a:pt x="42" y="48"/>
                    <a:pt x="101" y="22"/>
                  </a:cubicBezTo>
                  <a:cubicBezTo>
                    <a:pt x="71" y="0"/>
                    <a:pt x="34" y="11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7" name="Google Shape;20977;p14"/>
            <p:cNvSpPr/>
            <p:nvPr/>
          </p:nvSpPr>
          <p:spPr>
            <a:xfrm>
              <a:off x="-5027928" y="-21822"/>
              <a:ext cx="4489" cy="5061"/>
            </a:xfrm>
            <a:custGeom>
              <a:avLst/>
              <a:gdLst/>
              <a:ahLst/>
              <a:cxnLst/>
              <a:rect l="l" t="t" r="r" b="b"/>
              <a:pathLst>
                <a:path w="94" h="106" extrusionOk="0">
                  <a:moveTo>
                    <a:pt x="45" y="1"/>
                  </a:moveTo>
                  <a:cubicBezTo>
                    <a:pt x="42" y="1"/>
                    <a:pt x="37" y="4"/>
                    <a:pt x="30" y="4"/>
                  </a:cubicBezTo>
                  <a:cubicBezTo>
                    <a:pt x="0" y="19"/>
                    <a:pt x="19" y="49"/>
                    <a:pt x="11" y="72"/>
                  </a:cubicBezTo>
                  <a:cubicBezTo>
                    <a:pt x="19" y="90"/>
                    <a:pt x="26" y="106"/>
                    <a:pt x="37" y="106"/>
                  </a:cubicBezTo>
                  <a:cubicBezTo>
                    <a:pt x="45" y="106"/>
                    <a:pt x="52" y="98"/>
                    <a:pt x="64" y="87"/>
                  </a:cubicBezTo>
                  <a:cubicBezTo>
                    <a:pt x="78" y="72"/>
                    <a:pt x="94" y="53"/>
                    <a:pt x="90" y="27"/>
                  </a:cubicBezTo>
                  <a:cubicBezTo>
                    <a:pt x="71" y="23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8" name="Google Shape;20978;p14"/>
            <p:cNvSpPr/>
            <p:nvPr/>
          </p:nvSpPr>
          <p:spPr>
            <a:xfrm>
              <a:off x="-5176812" y="137042"/>
              <a:ext cx="5396" cy="3963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46" y="0"/>
                  </a:moveTo>
                  <a:cubicBezTo>
                    <a:pt x="30" y="12"/>
                    <a:pt x="15" y="23"/>
                    <a:pt x="1" y="31"/>
                  </a:cubicBezTo>
                  <a:cubicBezTo>
                    <a:pt x="1" y="53"/>
                    <a:pt x="15" y="64"/>
                    <a:pt x="20" y="83"/>
                  </a:cubicBezTo>
                  <a:lnTo>
                    <a:pt x="23" y="83"/>
                  </a:lnTo>
                  <a:cubicBezTo>
                    <a:pt x="30" y="83"/>
                    <a:pt x="38" y="79"/>
                    <a:pt x="46" y="76"/>
                  </a:cubicBezTo>
                  <a:cubicBezTo>
                    <a:pt x="53" y="71"/>
                    <a:pt x="60" y="68"/>
                    <a:pt x="68" y="68"/>
                  </a:cubicBezTo>
                  <a:cubicBezTo>
                    <a:pt x="72" y="68"/>
                    <a:pt x="79" y="68"/>
                    <a:pt x="82" y="76"/>
                  </a:cubicBezTo>
                  <a:cubicBezTo>
                    <a:pt x="113" y="42"/>
                    <a:pt x="105" y="16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9" name="Google Shape;20979;p14"/>
            <p:cNvSpPr/>
            <p:nvPr/>
          </p:nvSpPr>
          <p:spPr>
            <a:xfrm>
              <a:off x="-5172324" y="-21488"/>
              <a:ext cx="5539" cy="4011"/>
            </a:xfrm>
            <a:custGeom>
              <a:avLst/>
              <a:gdLst/>
              <a:ahLst/>
              <a:cxnLst/>
              <a:rect l="l" t="t" r="r" b="b"/>
              <a:pathLst>
                <a:path w="116" h="84" extrusionOk="0">
                  <a:moveTo>
                    <a:pt x="45" y="1"/>
                  </a:moveTo>
                  <a:cubicBezTo>
                    <a:pt x="30" y="1"/>
                    <a:pt x="15" y="9"/>
                    <a:pt x="7" y="31"/>
                  </a:cubicBezTo>
                  <a:cubicBezTo>
                    <a:pt x="0" y="57"/>
                    <a:pt x="33" y="68"/>
                    <a:pt x="56" y="83"/>
                  </a:cubicBezTo>
                  <a:lnTo>
                    <a:pt x="60" y="83"/>
                  </a:lnTo>
                  <a:cubicBezTo>
                    <a:pt x="64" y="83"/>
                    <a:pt x="67" y="80"/>
                    <a:pt x="74" y="80"/>
                  </a:cubicBezTo>
                  <a:cubicBezTo>
                    <a:pt x="78" y="61"/>
                    <a:pt x="74" y="31"/>
                    <a:pt x="101" y="31"/>
                  </a:cubicBezTo>
                  <a:cubicBezTo>
                    <a:pt x="105" y="31"/>
                    <a:pt x="109" y="31"/>
                    <a:pt x="116" y="35"/>
                  </a:cubicBezTo>
                  <a:cubicBezTo>
                    <a:pt x="116" y="20"/>
                    <a:pt x="112" y="12"/>
                    <a:pt x="101" y="4"/>
                  </a:cubicBezTo>
                  <a:lnTo>
                    <a:pt x="64" y="4"/>
                  </a:lnTo>
                  <a:cubicBezTo>
                    <a:pt x="56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0" name="Google Shape;20980;p14"/>
            <p:cNvSpPr/>
            <p:nvPr/>
          </p:nvSpPr>
          <p:spPr>
            <a:xfrm>
              <a:off x="-4880858" y="142963"/>
              <a:ext cx="11985" cy="5396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12" y="0"/>
                  </a:moveTo>
                  <a:cubicBezTo>
                    <a:pt x="12" y="0"/>
                    <a:pt x="4" y="4"/>
                    <a:pt x="0" y="4"/>
                  </a:cubicBezTo>
                  <a:cubicBezTo>
                    <a:pt x="19" y="19"/>
                    <a:pt x="34" y="33"/>
                    <a:pt x="49" y="52"/>
                  </a:cubicBezTo>
                  <a:cubicBezTo>
                    <a:pt x="71" y="86"/>
                    <a:pt x="150" y="112"/>
                    <a:pt x="209" y="112"/>
                  </a:cubicBezTo>
                  <a:cubicBezTo>
                    <a:pt x="225" y="112"/>
                    <a:pt x="240" y="109"/>
                    <a:pt x="251" y="104"/>
                  </a:cubicBezTo>
                  <a:cubicBezTo>
                    <a:pt x="228" y="86"/>
                    <a:pt x="199" y="97"/>
                    <a:pt x="169" y="90"/>
                  </a:cubicBezTo>
                  <a:cubicBezTo>
                    <a:pt x="112" y="67"/>
                    <a:pt x="60" y="41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1" name="Google Shape;20981;p14"/>
            <p:cNvSpPr/>
            <p:nvPr/>
          </p:nvSpPr>
          <p:spPr>
            <a:xfrm>
              <a:off x="-5286446" y="-100562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06" y="1"/>
                  </a:moveTo>
                  <a:cubicBezTo>
                    <a:pt x="73" y="9"/>
                    <a:pt x="42" y="16"/>
                    <a:pt x="9" y="23"/>
                  </a:cubicBezTo>
                  <a:cubicBezTo>
                    <a:pt x="16" y="35"/>
                    <a:pt x="9" y="46"/>
                    <a:pt x="1" y="57"/>
                  </a:cubicBezTo>
                  <a:lnTo>
                    <a:pt x="35" y="57"/>
                  </a:lnTo>
                  <a:cubicBezTo>
                    <a:pt x="46" y="57"/>
                    <a:pt x="57" y="61"/>
                    <a:pt x="68" y="68"/>
                  </a:cubicBezTo>
                  <a:cubicBezTo>
                    <a:pt x="80" y="57"/>
                    <a:pt x="91" y="50"/>
                    <a:pt x="106" y="50"/>
                  </a:cubicBezTo>
                  <a:cubicBezTo>
                    <a:pt x="109" y="50"/>
                    <a:pt x="118" y="50"/>
                    <a:pt x="121" y="54"/>
                  </a:cubicBezTo>
                  <a:lnTo>
                    <a:pt x="128" y="54"/>
                  </a:lnTo>
                  <a:cubicBezTo>
                    <a:pt x="140" y="54"/>
                    <a:pt x="147" y="46"/>
                    <a:pt x="154" y="38"/>
                  </a:cubicBezTo>
                  <a:cubicBezTo>
                    <a:pt x="136" y="28"/>
                    <a:pt x="121" y="12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2" name="Google Shape;20982;p14"/>
            <p:cNvSpPr/>
            <p:nvPr/>
          </p:nvSpPr>
          <p:spPr>
            <a:xfrm>
              <a:off x="-5065602" y="71338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38" y="1"/>
                  </a:moveTo>
                  <a:cubicBezTo>
                    <a:pt x="19" y="1"/>
                    <a:pt x="11" y="20"/>
                    <a:pt x="1" y="27"/>
                  </a:cubicBezTo>
                  <a:cubicBezTo>
                    <a:pt x="8" y="68"/>
                    <a:pt x="34" y="87"/>
                    <a:pt x="72" y="91"/>
                  </a:cubicBezTo>
                  <a:cubicBezTo>
                    <a:pt x="75" y="61"/>
                    <a:pt x="64" y="31"/>
                    <a:pt x="105" y="8"/>
                  </a:cubicBezTo>
                  <a:cubicBezTo>
                    <a:pt x="75" y="5"/>
                    <a:pt x="56" y="5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3" name="Google Shape;20983;p14"/>
            <p:cNvSpPr/>
            <p:nvPr/>
          </p:nvSpPr>
          <p:spPr>
            <a:xfrm>
              <a:off x="-5054715" y="-108727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11" y="0"/>
                  </a:moveTo>
                  <a:cubicBezTo>
                    <a:pt x="11" y="4"/>
                    <a:pt x="15" y="4"/>
                    <a:pt x="15" y="7"/>
                  </a:cubicBezTo>
                  <a:cubicBezTo>
                    <a:pt x="30" y="45"/>
                    <a:pt x="42" y="78"/>
                    <a:pt x="1" y="109"/>
                  </a:cubicBezTo>
                  <a:lnTo>
                    <a:pt x="23" y="109"/>
                  </a:lnTo>
                  <a:cubicBezTo>
                    <a:pt x="27" y="104"/>
                    <a:pt x="30" y="104"/>
                    <a:pt x="34" y="104"/>
                  </a:cubicBezTo>
                  <a:lnTo>
                    <a:pt x="42" y="104"/>
                  </a:lnTo>
                  <a:cubicBezTo>
                    <a:pt x="75" y="86"/>
                    <a:pt x="101" y="60"/>
                    <a:pt x="113" y="23"/>
                  </a:cubicBezTo>
                  <a:cubicBezTo>
                    <a:pt x="101" y="19"/>
                    <a:pt x="94" y="15"/>
                    <a:pt x="82" y="15"/>
                  </a:cubicBezTo>
                  <a:lnTo>
                    <a:pt x="68" y="15"/>
                  </a:lnTo>
                  <a:cubicBezTo>
                    <a:pt x="64" y="19"/>
                    <a:pt x="56" y="19"/>
                    <a:pt x="53" y="19"/>
                  </a:cubicBezTo>
                  <a:cubicBezTo>
                    <a:pt x="37" y="19"/>
                    <a:pt x="23" y="15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4" name="Google Shape;20984;p14"/>
            <p:cNvSpPr/>
            <p:nvPr/>
          </p:nvSpPr>
          <p:spPr>
            <a:xfrm>
              <a:off x="-4992067" y="40826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57" y="0"/>
                  </a:moveTo>
                  <a:cubicBezTo>
                    <a:pt x="15" y="34"/>
                    <a:pt x="0" y="94"/>
                    <a:pt x="15" y="94"/>
                  </a:cubicBezTo>
                  <a:lnTo>
                    <a:pt x="23" y="94"/>
                  </a:lnTo>
                  <a:cubicBezTo>
                    <a:pt x="64" y="94"/>
                    <a:pt x="60" y="143"/>
                    <a:pt x="83" y="154"/>
                  </a:cubicBezTo>
                  <a:cubicBezTo>
                    <a:pt x="109" y="143"/>
                    <a:pt x="105" y="120"/>
                    <a:pt x="109" y="102"/>
                  </a:cubicBezTo>
                  <a:cubicBezTo>
                    <a:pt x="102" y="98"/>
                    <a:pt x="98" y="94"/>
                    <a:pt x="90" y="94"/>
                  </a:cubicBezTo>
                  <a:cubicBezTo>
                    <a:pt x="49" y="83"/>
                    <a:pt x="31" y="64"/>
                    <a:pt x="57" y="23"/>
                  </a:cubicBezTo>
                  <a:cubicBezTo>
                    <a:pt x="60" y="19"/>
                    <a:pt x="57" y="8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5" name="Google Shape;20985;p14"/>
            <p:cNvSpPr/>
            <p:nvPr/>
          </p:nvSpPr>
          <p:spPr>
            <a:xfrm>
              <a:off x="-5015656" y="-62362"/>
              <a:ext cx="6637" cy="4536"/>
            </a:xfrm>
            <a:custGeom>
              <a:avLst/>
              <a:gdLst/>
              <a:ahLst/>
              <a:cxnLst/>
              <a:rect l="l" t="t" r="r" b="b"/>
              <a:pathLst>
                <a:path w="139" h="95" extrusionOk="0">
                  <a:moveTo>
                    <a:pt x="117" y="1"/>
                  </a:moveTo>
                  <a:cubicBezTo>
                    <a:pt x="109" y="1"/>
                    <a:pt x="106" y="1"/>
                    <a:pt x="102" y="5"/>
                  </a:cubicBezTo>
                  <a:cubicBezTo>
                    <a:pt x="68" y="27"/>
                    <a:pt x="20" y="23"/>
                    <a:pt x="1" y="68"/>
                  </a:cubicBezTo>
                  <a:cubicBezTo>
                    <a:pt x="12" y="80"/>
                    <a:pt x="20" y="87"/>
                    <a:pt x="27" y="94"/>
                  </a:cubicBezTo>
                  <a:cubicBezTo>
                    <a:pt x="65" y="72"/>
                    <a:pt x="99" y="46"/>
                    <a:pt x="128" y="20"/>
                  </a:cubicBezTo>
                  <a:cubicBezTo>
                    <a:pt x="132" y="13"/>
                    <a:pt x="135" y="8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6" name="Google Shape;20986;p14"/>
            <p:cNvSpPr/>
            <p:nvPr/>
          </p:nvSpPr>
          <p:spPr>
            <a:xfrm>
              <a:off x="-5144342" y="246103"/>
              <a:ext cx="6303" cy="5061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87" y="0"/>
                  </a:moveTo>
                  <a:cubicBezTo>
                    <a:pt x="80" y="0"/>
                    <a:pt x="72" y="4"/>
                    <a:pt x="64" y="12"/>
                  </a:cubicBezTo>
                  <a:cubicBezTo>
                    <a:pt x="53" y="19"/>
                    <a:pt x="46" y="42"/>
                    <a:pt x="30" y="42"/>
                  </a:cubicBezTo>
                  <a:cubicBezTo>
                    <a:pt x="27" y="42"/>
                    <a:pt x="23" y="42"/>
                    <a:pt x="23" y="38"/>
                  </a:cubicBezTo>
                  <a:cubicBezTo>
                    <a:pt x="16" y="45"/>
                    <a:pt x="8" y="52"/>
                    <a:pt x="1" y="61"/>
                  </a:cubicBezTo>
                  <a:cubicBezTo>
                    <a:pt x="4" y="75"/>
                    <a:pt x="4" y="90"/>
                    <a:pt x="8" y="102"/>
                  </a:cubicBezTo>
                  <a:lnTo>
                    <a:pt x="8" y="105"/>
                  </a:lnTo>
                  <a:cubicBezTo>
                    <a:pt x="30" y="97"/>
                    <a:pt x="30" y="52"/>
                    <a:pt x="57" y="52"/>
                  </a:cubicBezTo>
                  <a:cubicBezTo>
                    <a:pt x="64" y="52"/>
                    <a:pt x="72" y="57"/>
                    <a:pt x="80" y="61"/>
                  </a:cubicBezTo>
                  <a:cubicBezTo>
                    <a:pt x="87" y="64"/>
                    <a:pt x="90" y="68"/>
                    <a:pt x="98" y="68"/>
                  </a:cubicBezTo>
                  <a:cubicBezTo>
                    <a:pt x="106" y="68"/>
                    <a:pt x="113" y="64"/>
                    <a:pt x="120" y="52"/>
                  </a:cubicBezTo>
                  <a:cubicBezTo>
                    <a:pt x="132" y="38"/>
                    <a:pt x="125" y="23"/>
                    <a:pt x="109" y="12"/>
                  </a:cubicBezTo>
                  <a:cubicBezTo>
                    <a:pt x="102" y="4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7" name="Google Shape;20987;p14"/>
            <p:cNvSpPr/>
            <p:nvPr/>
          </p:nvSpPr>
          <p:spPr>
            <a:xfrm>
              <a:off x="-5168408" y="-128400"/>
              <a:ext cx="3963" cy="5778"/>
            </a:xfrm>
            <a:custGeom>
              <a:avLst/>
              <a:gdLst/>
              <a:ahLst/>
              <a:cxnLst/>
              <a:rect l="l" t="t" r="r" b="b"/>
              <a:pathLst>
                <a:path w="83" h="121" extrusionOk="0">
                  <a:moveTo>
                    <a:pt x="1" y="1"/>
                  </a:moveTo>
                  <a:cubicBezTo>
                    <a:pt x="15" y="31"/>
                    <a:pt x="1" y="61"/>
                    <a:pt x="1" y="87"/>
                  </a:cubicBezTo>
                  <a:lnTo>
                    <a:pt x="4" y="87"/>
                  </a:lnTo>
                  <a:cubicBezTo>
                    <a:pt x="27" y="87"/>
                    <a:pt x="34" y="109"/>
                    <a:pt x="45" y="121"/>
                  </a:cubicBezTo>
                  <a:cubicBezTo>
                    <a:pt x="82" y="38"/>
                    <a:pt x="82" y="3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8" name="Google Shape;20988;p14"/>
            <p:cNvSpPr/>
            <p:nvPr/>
          </p:nvSpPr>
          <p:spPr>
            <a:xfrm>
              <a:off x="-5421006" y="-105194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53" y="1"/>
                  </a:moveTo>
                  <a:cubicBezTo>
                    <a:pt x="53" y="4"/>
                    <a:pt x="49" y="4"/>
                    <a:pt x="49" y="4"/>
                  </a:cubicBezTo>
                  <a:cubicBezTo>
                    <a:pt x="27" y="30"/>
                    <a:pt x="1" y="64"/>
                    <a:pt x="31" y="87"/>
                  </a:cubicBezTo>
                  <a:cubicBezTo>
                    <a:pt x="34" y="94"/>
                    <a:pt x="38" y="94"/>
                    <a:pt x="46" y="94"/>
                  </a:cubicBezTo>
                  <a:cubicBezTo>
                    <a:pt x="65" y="94"/>
                    <a:pt x="87" y="68"/>
                    <a:pt x="105" y="57"/>
                  </a:cubicBezTo>
                  <a:cubicBezTo>
                    <a:pt x="79" y="46"/>
                    <a:pt x="94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9" name="Google Shape;20989;p14"/>
            <p:cNvSpPr/>
            <p:nvPr/>
          </p:nvSpPr>
          <p:spPr>
            <a:xfrm>
              <a:off x="-5346181" y="216450"/>
              <a:ext cx="6446" cy="3486"/>
            </a:xfrm>
            <a:custGeom>
              <a:avLst/>
              <a:gdLst/>
              <a:ahLst/>
              <a:cxnLst/>
              <a:rect l="l" t="t" r="r" b="b"/>
              <a:pathLst>
                <a:path w="135" h="73" extrusionOk="0">
                  <a:moveTo>
                    <a:pt x="75" y="1"/>
                  </a:moveTo>
                  <a:cubicBezTo>
                    <a:pt x="71" y="5"/>
                    <a:pt x="63" y="5"/>
                    <a:pt x="60" y="5"/>
                  </a:cubicBezTo>
                  <a:lnTo>
                    <a:pt x="37" y="5"/>
                  </a:lnTo>
                  <a:cubicBezTo>
                    <a:pt x="23" y="5"/>
                    <a:pt x="11" y="5"/>
                    <a:pt x="0" y="19"/>
                  </a:cubicBezTo>
                  <a:cubicBezTo>
                    <a:pt x="18" y="38"/>
                    <a:pt x="45" y="45"/>
                    <a:pt x="63" y="57"/>
                  </a:cubicBezTo>
                  <a:cubicBezTo>
                    <a:pt x="78" y="68"/>
                    <a:pt x="86" y="72"/>
                    <a:pt x="97" y="72"/>
                  </a:cubicBezTo>
                  <a:cubicBezTo>
                    <a:pt x="116" y="72"/>
                    <a:pt x="123" y="54"/>
                    <a:pt x="135" y="31"/>
                  </a:cubicBezTo>
                  <a:cubicBezTo>
                    <a:pt x="113" y="23"/>
                    <a:pt x="90" y="1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0" name="Google Shape;20990;p14"/>
            <p:cNvSpPr/>
            <p:nvPr/>
          </p:nvSpPr>
          <p:spPr>
            <a:xfrm>
              <a:off x="-5073815" y="12271"/>
              <a:ext cx="4345" cy="5014"/>
            </a:xfrm>
            <a:custGeom>
              <a:avLst/>
              <a:gdLst/>
              <a:ahLst/>
              <a:cxnLst/>
              <a:rect l="l" t="t" r="r" b="b"/>
              <a:pathLst>
                <a:path w="91" h="105" extrusionOk="0">
                  <a:moveTo>
                    <a:pt x="26" y="1"/>
                  </a:moveTo>
                  <a:cubicBezTo>
                    <a:pt x="16" y="1"/>
                    <a:pt x="4" y="12"/>
                    <a:pt x="4" y="38"/>
                  </a:cubicBezTo>
                  <a:cubicBezTo>
                    <a:pt x="0" y="60"/>
                    <a:pt x="0" y="87"/>
                    <a:pt x="23" y="105"/>
                  </a:cubicBezTo>
                  <a:cubicBezTo>
                    <a:pt x="26" y="87"/>
                    <a:pt x="34" y="79"/>
                    <a:pt x="42" y="79"/>
                  </a:cubicBezTo>
                  <a:cubicBezTo>
                    <a:pt x="53" y="79"/>
                    <a:pt x="64" y="87"/>
                    <a:pt x="75" y="87"/>
                  </a:cubicBezTo>
                  <a:cubicBezTo>
                    <a:pt x="79" y="82"/>
                    <a:pt x="83" y="79"/>
                    <a:pt x="87" y="75"/>
                  </a:cubicBezTo>
                  <a:cubicBezTo>
                    <a:pt x="90" y="49"/>
                    <a:pt x="53" y="42"/>
                    <a:pt x="56" y="15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1" name="Google Shape;20991;p14"/>
            <p:cNvSpPr/>
            <p:nvPr/>
          </p:nvSpPr>
          <p:spPr>
            <a:xfrm>
              <a:off x="-4881383" y="-1290"/>
              <a:ext cx="5921" cy="4489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60" y="0"/>
                  </a:moveTo>
                  <a:cubicBezTo>
                    <a:pt x="60" y="4"/>
                    <a:pt x="56" y="4"/>
                    <a:pt x="53" y="8"/>
                  </a:cubicBezTo>
                  <a:cubicBezTo>
                    <a:pt x="37" y="30"/>
                    <a:pt x="0" y="52"/>
                    <a:pt x="56" y="68"/>
                  </a:cubicBezTo>
                  <a:cubicBezTo>
                    <a:pt x="56" y="75"/>
                    <a:pt x="53" y="79"/>
                    <a:pt x="49" y="86"/>
                  </a:cubicBezTo>
                  <a:cubicBezTo>
                    <a:pt x="53" y="90"/>
                    <a:pt x="56" y="94"/>
                    <a:pt x="60" y="94"/>
                  </a:cubicBezTo>
                  <a:cubicBezTo>
                    <a:pt x="82" y="86"/>
                    <a:pt x="101" y="75"/>
                    <a:pt x="123" y="68"/>
                  </a:cubicBezTo>
                  <a:cubicBezTo>
                    <a:pt x="105" y="49"/>
                    <a:pt x="108" y="26"/>
                    <a:pt x="116" y="0"/>
                  </a:cubicBezTo>
                  <a:lnTo>
                    <a:pt x="113" y="0"/>
                  </a:lnTo>
                  <a:cubicBezTo>
                    <a:pt x="105" y="0"/>
                    <a:pt x="101" y="0"/>
                    <a:pt x="94" y="4"/>
                  </a:cubicBezTo>
                  <a:cubicBezTo>
                    <a:pt x="90" y="4"/>
                    <a:pt x="82" y="8"/>
                    <a:pt x="79" y="8"/>
                  </a:cubicBezTo>
                  <a:cubicBezTo>
                    <a:pt x="71" y="8"/>
                    <a:pt x="68" y="4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2" name="Google Shape;20992;p14"/>
            <p:cNvSpPr/>
            <p:nvPr/>
          </p:nvSpPr>
          <p:spPr>
            <a:xfrm>
              <a:off x="-5028835" y="99558"/>
              <a:ext cx="6494" cy="4727"/>
            </a:xfrm>
            <a:custGeom>
              <a:avLst/>
              <a:gdLst/>
              <a:ahLst/>
              <a:cxnLst/>
              <a:rect l="l" t="t" r="r" b="b"/>
              <a:pathLst>
                <a:path w="136" h="99" extrusionOk="0">
                  <a:moveTo>
                    <a:pt x="19" y="0"/>
                  </a:moveTo>
                  <a:cubicBezTo>
                    <a:pt x="8" y="0"/>
                    <a:pt x="0" y="4"/>
                    <a:pt x="0" y="19"/>
                  </a:cubicBezTo>
                  <a:cubicBezTo>
                    <a:pt x="19" y="34"/>
                    <a:pt x="53" y="45"/>
                    <a:pt x="30" y="83"/>
                  </a:cubicBezTo>
                  <a:cubicBezTo>
                    <a:pt x="42" y="86"/>
                    <a:pt x="53" y="98"/>
                    <a:pt x="61" y="98"/>
                  </a:cubicBezTo>
                  <a:cubicBezTo>
                    <a:pt x="75" y="64"/>
                    <a:pt x="120" y="76"/>
                    <a:pt x="135" y="49"/>
                  </a:cubicBezTo>
                  <a:cubicBezTo>
                    <a:pt x="105" y="49"/>
                    <a:pt x="116" y="19"/>
                    <a:pt x="105" y="8"/>
                  </a:cubicBezTo>
                  <a:cubicBezTo>
                    <a:pt x="90" y="26"/>
                    <a:pt x="79" y="38"/>
                    <a:pt x="71" y="38"/>
                  </a:cubicBezTo>
                  <a:cubicBezTo>
                    <a:pt x="64" y="38"/>
                    <a:pt x="53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3" name="Google Shape;20993;p14"/>
            <p:cNvSpPr/>
            <p:nvPr/>
          </p:nvSpPr>
          <p:spPr>
            <a:xfrm>
              <a:off x="-4969052" y="109347"/>
              <a:ext cx="5443" cy="5062"/>
            </a:xfrm>
            <a:custGeom>
              <a:avLst/>
              <a:gdLst/>
              <a:ahLst/>
              <a:cxnLst/>
              <a:rect l="l" t="t" r="r" b="b"/>
              <a:pathLst>
                <a:path w="114" h="106" extrusionOk="0">
                  <a:moveTo>
                    <a:pt x="1" y="1"/>
                  </a:moveTo>
                  <a:cubicBezTo>
                    <a:pt x="4" y="46"/>
                    <a:pt x="15" y="87"/>
                    <a:pt x="53" y="106"/>
                  </a:cubicBezTo>
                  <a:lnTo>
                    <a:pt x="65" y="106"/>
                  </a:lnTo>
                  <a:cubicBezTo>
                    <a:pt x="83" y="106"/>
                    <a:pt x="105" y="95"/>
                    <a:pt x="113" y="57"/>
                  </a:cubicBezTo>
                  <a:lnTo>
                    <a:pt x="113" y="57"/>
                  </a:lnTo>
                  <a:cubicBezTo>
                    <a:pt x="98" y="68"/>
                    <a:pt x="87" y="72"/>
                    <a:pt x="75" y="72"/>
                  </a:cubicBezTo>
                  <a:cubicBezTo>
                    <a:pt x="60" y="72"/>
                    <a:pt x="57" y="61"/>
                    <a:pt x="53" y="38"/>
                  </a:cubicBezTo>
                  <a:cubicBezTo>
                    <a:pt x="49" y="16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4" name="Google Shape;20994;p14"/>
            <p:cNvSpPr/>
            <p:nvPr/>
          </p:nvSpPr>
          <p:spPr>
            <a:xfrm>
              <a:off x="-5013125" y="-31802"/>
              <a:ext cx="5396" cy="4680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60" y="1"/>
                  </a:moveTo>
                  <a:cubicBezTo>
                    <a:pt x="53" y="1"/>
                    <a:pt x="46" y="8"/>
                    <a:pt x="38" y="30"/>
                  </a:cubicBezTo>
                  <a:cubicBezTo>
                    <a:pt x="38" y="41"/>
                    <a:pt x="27" y="53"/>
                    <a:pt x="12" y="53"/>
                  </a:cubicBezTo>
                  <a:cubicBezTo>
                    <a:pt x="8" y="53"/>
                    <a:pt x="8" y="49"/>
                    <a:pt x="4" y="49"/>
                  </a:cubicBezTo>
                  <a:cubicBezTo>
                    <a:pt x="1" y="63"/>
                    <a:pt x="12" y="71"/>
                    <a:pt x="23" y="79"/>
                  </a:cubicBezTo>
                  <a:lnTo>
                    <a:pt x="27" y="79"/>
                  </a:lnTo>
                  <a:cubicBezTo>
                    <a:pt x="38" y="79"/>
                    <a:pt x="49" y="82"/>
                    <a:pt x="60" y="86"/>
                  </a:cubicBezTo>
                  <a:cubicBezTo>
                    <a:pt x="72" y="90"/>
                    <a:pt x="82" y="97"/>
                    <a:pt x="94" y="97"/>
                  </a:cubicBezTo>
                  <a:cubicBezTo>
                    <a:pt x="98" y="97"/>
                    <a:pt x="105" y="94"/>
                    <a:pt x="113" y="94"/>
                  </a:cubicBezTo>
                  <a:cubicBezTo>
                    <a:pt x="86" y="71"/>
                    <a:pt x="98" y="41"/>
                    <a:pt x="94" y="19"/>
                  </a:cubicBezTo>
                  <a:cubicBezTo>
                    <a:pt x="82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5" name="Google Shape;20995;p14"/>
            <p:cNvSpPr/>
            <p:nvPr/>
          </p:nvSpPr>
          <p:spPr>
            <a:xfrm>
              <a:off x="-5086135" y="83467"/>
              <a:ext cx="3820" cy="4918"/>
            </a:xfrm>
            <a:custGeom>
              <a:avLst/>
              <a:gdLst/>
              <a:ahLst/>
              <a:cxnLst/>
              <a:rect l="l" t="t" r="r" b="b"/>
              <a:pathLst>
                <a:path w="80" h="103" extrusionOk="0">
                  <a:moveTo>
                    <a:pt x="49" y="1"/>
                  </a:moveTo>
                  <a:cubicBezTo>
                    <a:pt x="41" y="1"/>
                    <a:pt x="34" y="1"/>
                    <a:pt x="27" y="4"/>
                  </a:cubicBezTo>
                  <a:cubicBezTo>
                    <a:pt x="0" y="72"/>
                    <a:pt x="12" y="99"/>
                    <a:pt x="72" y="102"/>
                  </a:cubicBezTo>
                  <a:cubicBezTo>
                    <a:pt x="64" y="87"/>
                    <a:pt x="72" y="76"/>
                    <a:pt x="79" y="65"/>
                  </a:cubicBezTo>
                  <a:cubicBezTo>
                    <a:pt x="79" y="39"/>
                    <a:pt x="75" y="12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6" name="Google Shape;20996;p14"/>
            <p:cNvSpPr/>
            <p:nvPr/>
          </p:nvSpPr>
          <p:spPr>
            <a:xfrm>
              <a:off x="-4987627" y="-49995"/>
              <a:ext cx="5253" cy="6255"/>
            </a:xfrm>
            <a:custGeom>
              <a:avLst/>
              <a:gdLst/>
              <a:ahLst/>
              <a:cxnLst/>
              <a:rect l="l" t="t" r="r" b="b"/>
              <a:pathLst>
                <a:path w="110" h="131" extrusionOk="0">
                  <a:moveTo>
                    <a:pt x="38" y="0"/>
                  </a:moveTo>
                  <a:cubicBezTo>
                    <a:pt x="38" y="45"/>
                    <a:pt x="38" y="90"/>
                    <a:pt x="1" y="123"/>
                  </a:cubicBezTo>
                  <a:cubicBezTo>
                    <a:pt x="5" y="127"/>
                    <a:pt x="12" y="130"/>
                    <a:pt x="19" y="130"/>
                  </a:cubicBezTo>
                  <a:cubicBezTo>
                    <a:pt x="23" y="130"/>
                    <a:pt x="31" y="127"/>
                    <a:pt x="38" y="120"/>
                  </a:cubicBezTo>
                  <a:cubicBezTo>
                    <a:pt x="45" y="108"/>
                    <a:pt x="50" y="104"/>
                    <a:pt x="53" y="104"/>
                  </a:cubicBezTo>
                  <a:cubicBezTo>
                    <a:pt x="64" y="104"/>
                    <a:pt x="68" y="116"/>
                    <a:pt x="76" y="127"/>
                  </a:cubicBezTo>
                  <a:cubicBezTo>
                    <a:pt x="83" y="108"/>
                    <a:pt x="109" y="82"/>
                    <a:pt x="90" y="75"/>
                  </a:cubicBezTo>
                  <a:cubicBezTo>
                    <a:pt x="53" y="60"/>
                    <a:pt x="64" y="15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7" name="Google Shape;20997;p14"/>
            <p:cNvSpPr/>
            <p:nvPr/>
          </p:nvSpPr>
          <p:spPr>
            <a:xfrm>
              <a:off x="-4913901" y="115984"/>
              <a:ext cx="4727" cy="5014"/>
            </a:xfrm>
            <a:custGeom>
              <a:avLst/>
              <a:gdLst/>
              <a:ahLst/>
              <a:cxnLst/>
              <a:rect l="l" t="t" r="r" b="b"/>
              <a:pathLst>
                <a:path w="99" h="105" extrusionOk="0">
                  <a:moveTo>
                    <a:pt x="90" y="1"/>
                  </a:moveTo>
                  <a:lnTo>
                    <a:pt x="90" y="1"/>
                  </a:lnTo>
                  <a:cubicBezTo>
                    <a:pt x="68" y="23"/>
                    <a:pt x="38" y="15"/>
                    <a:pt x="12" y="19"/>
                  </a:cubicBezTo>
                  <a:cubicBezTo>
                    <a:pt x="9" y="27"/>
                    <a:pt x="4" y="30"/>
                    <a:pt x="1" y="34"/>
                  </a:cubicBezTo>
                  <a:cubicBezTo>
                    <a:pt x="4" y="46"/>
                    <a:pt x="4" y="60"/>
                    <a:pt x="4" y="75"/>
                  </a:cubicBezTo>
                  <a:cubicBezTo>
                    <a:pt x="16" y="72"/>
                    <a:pt x="23" y="68"/>
                    <a:pt x="31" y="68"/>
                  </a:cubicBezTo>
                  <a:cubicBezTo>
                    <a:pt x="35" y="68"/>
                    <a:pt x="42" y="68"/>
                    <a:pt x="49" y="72"/>
                  </a:cubicBezTo>
                  <a:cubicBezTo>
                    <a:pt x="57" y="86"/>
                    <a:pt x="49" y="94"/>
                    <a:pt x="42" y="105"/>
                  </a:cubicBezTo>
                  <a:lnTo>
                    <a:pt x="49" y="105"/>
                  </a:lnTo>
                  <a:cubicBezTo>
                    <a:pt x="61" y="105"/>
                    <a:pt x="68" y="98"/>
                    <a:pt x="76" y="90"/>
                  </a:cubicBezTo>
                  <a:cubicBezTo>
                    <a:pt x="87" y="60"/>
                    <a:pt x="98" y="34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8" name="Google Shape;20998;p14"/>
            <p:cNvSpPr/>
            <p:nvPr/>
          </p:nvSpPr>
          <p:spPr>
            <a:xfrm>
              <a:off x="-5042253" y="-67853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42" y="0"/>
                  </a:moveTo>
                  <a:cubicBezTo>
                    <a:pt x="35" y="0"/>
                    <a:pt x="28" y="4"/>
                    <a:pt x="20" y="4"/>
                  </a:cubicBezTo>
                  <a:cubicBezTo>
                    <a:pt x="1" y="56"/>
                    <a:pt x="46" y="52"/>
                    <a:pt x="68" y="67"/>
                  </a:cubicBezTo>
                  <a:cubicBezTo>
                    <a:pt x="83" y="45"/>
                    <a:pt x="132" y="64"/>
                    <a:pt x="128" y="19"/>
                  </a:cubicBezTo>
                  <a:cubicBezTo>
                    <a:pt x="98" y="15"/>
                    <a:pt x="7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9" name="Google Shape;20999;p14"/>
            <p:cNvSpPr/>
            <p:nvPr/>
          </p:nvSpPr>
          <p:spPr>
            <a:xfrm>
              <a:off x="-4984905" y="-22538"/>
              <a:ext cx="6446" cy="3247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45" y="0"/>
                  </a:moveTo>
                  <a:cubicBezTo>
                    <a:pt x="33" y="0"/>
                    <a:pt x="26" y="4"/>
                    <a:pt x="15" y="8"/>
                  </a:cubicBezTo>
                  <a:cubicBezTo>
                    <a:pt x="0" y="16"/>
                    <a:pt x="15" y="42"/>
                    <a:pt x="19" y="64"/>
                  </a:cubicBezTo>
                  <a:cubicBezTo>
                    <a:pt x="22" y="60"/>
                    <a:pt x="26" y="60"/>
                    <a:pt x="30" y="60"/>
                  </a:cubicBezTo>
                  <a:cubicBezTo>
                    <a:pt x="38" y="60"/>
                    <a:pt x="45" y="64"/>
                    <a:pt x="52" y="68"/>
                  </a:cubicBezTo>
                  <a:cubicBezTo>
                    <a:pt x="67" y="42"/>
                    <a:pt x="86" y="42"/>
                    <a:pt x="116" y="42"/>
                  </a:cubicBezTo>
                  <a:cubicBezTo>
                    <a:pt x="119" y="42"/>
                    <a:pt x="127" y="42"/>
                    <a:pt x="135" y="38"/>
                  </a:cubicBezTo>
                  <a:cubicBezTo>
                    <a:pt x="119" y="31"/>
                    <a:pt x="109" y="12"/>
                    <a:pt x="93" y="8"/>
                  </a:cubicBezTo>
                  <a:cubicBezTo>
                    <a:pt x="78" y="4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0" name="Google Shape;21000;p14"/>
            <p:cNvSpPr/>
            <p:nvPr/>
          </p:nvSpPr>
          <p:spPr>
            <a:xfrm>
              <a:off x="-5135031" y="224186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68" y="0"/>
                  </a:moveTo>
                  <a:cubicBezTo>
                    <a:pt x="45" y="4"/>
                    <a:pt x="23" y="0"/>
                    <a:pt x="0" y="14"/>
                  </a:cubicBezTo>
                  <a:cubicBezTo>
                    <a:pt x="49" y="23"/>
                    <a:pt x="34" y="82"/>
                    <a:pt x="68" y="101"/>
                  </a:cubicBezTo>
                  <a:cubicBezTo>
                    <a:pt x="75" y="104"/>
                    <a:pt x="82" y="112"/>
                    <a:pt x="90" y="119"/>
                  </a:cubicBezTo>
                  <a:lnTo>
                    <a:pt x="101" y="108"/>
                  </a:lnTo>
                  <a:cubicBezTo>
                    <a:pt x="97" y="101"/>
                    <a:pt x="97" y="93"/>
                    <a:pt x="94" y="85"/>
                  </a:cubicBezTo>
                  <a:cubicBezTo>
                    <a:pt x="101" y="56"/>
                    <a:pt x="109" y="26"/>
                    <a:pt x="60" y="23"/>
                  </a:cubicBezTo>
                  <a:cubicBezTo>
                    <a:pt x="52" y="23"/>
                    <a:pt x="60" y="7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1" name="Google Shape;21001;p14"/>
            <p:cNvSpPr/>
            <p:nvPr/>
          </p:nvSpPr>
          <p:spPr>
            <a:xfrm>
              <a:off x="-5029885" y="-24305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8" y="1"/>
                  </a:moveTo>
                  <a:cubicBezTo>
                    <a:pt x="75" y="11"/>
                    <a:pt x="71" y="23"/>
                    <a:pt x="67" y="34"/>
                  </a:cubicBezTo>
                  <a:cubicBezTo>
                    <a:pt x="56" y="63"/>
                    <a:pt x="11" y="41"/>
                    <a:pt x="0" y="75"/>
                  </a:cubicBezTo>
                  <a:cubicBezTo>
                    <a:pt x="7" y="94"/>
                    <a:pt x="11" y="124"/>
                    <a:pt x="38" y="124"/>
                  </a:cubicBezTo>
                  <a:lnTo>
                    <a:pt x="52" y="124"/>
                  </a:lnTo>
                  <a:cubicBezTo>
                    <a:pt x="60" y="101"/>
                    <a:pt x="41" y="71"/>
                    <a:pt x="71" y="56"/>
                  </a:cubicBezTo>
                  <a:cubicBezTo>
                    <a:pt x="78" y="56"/>
                    <a:pt x="83" y="53"/>
                    <a:pt x="86" y="53"/>
                  </a:cubicBezTo>
                  <a:cubicBezTo>
                    <a:pt x="105" y="53"/>
                    <a:pt x="112" y="75"/>
                    <a:pt x="131" y="79"/>
                  </a:cubicBezTo>
                  <a:cubicBezTo>
                    <a:pt x="123" y="45"/>
                    <a:pt x="93" y="27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2" name="Google Shape;21002;p14"/>
            <p:cNvSpPr/>
            <p:nvPr/>
          </p:nvSpPr>
          <p:spPr>
            <a:xfrm>
              <a:off x="-5080978" y="19243"/>
              <a:ext cx="5969" cy="5921"/>
            </a:xfrm>
            <a:custGeom>
              <a:avLst/>
              <a:gdLst/>
              <a:ahLst/>
              <a:cxnLst/>
              <a:rect l="l" t="t" r="r" b="b"/>
              <a:pathLst>
                <a:path w="125" h="124" extrusionOk="0">
                  <a:moveTo>
                    <a:pt x="80" y="0"/>
                  </a:moveTo>
                  <a:cubicBezTo>
                    <a:pt x="72" y="19"/>
                    <a:pt x="61" y="38"/>
                    <a:pt x="54" y="57"/>
                  </a:cubicBezTo>
                  <a:lnTo>
                    <a:pt x="54" y="60"/>
                  </a:lnTo>
                  <a:cubicBezTo>
                    <a:pt x="42" y="79"/>
                    <a:pt x="23" y="86"/>
                    <a:pt x="1" y="98"/>
                  </a:cubicBezTo>
                  <a:cubicBezTo>
                    <a:pt x="19" y="109"/>
                    <a:pt x="38" y="124"/>
                    <a:pt x="61" y="124"/>
                  </a:cubicBezTo>
                  <a:cubicBezTo>
                    <a:pt x="72" y="124"/>
                    <a:pt x="80" y="120"/>
                    <a:pt x="94" y="112"/>
                  </a:cubicBezTo>
                  <a:cubicBezTo>
                    <a:pt x="72" y="105"/>
                    <a:pt x="57" y="90"/>
                    <a:pt x="83" y="71"/>
                  </a:cubicBezTo>
                  <a:cubicBezTo>
                    <a:pt x="124" y="45"/>
                    <a:pt x="113" y="23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3" name="Google Shape;21003;p14"/>
            <p:cNvSpPr/>
            <p:nvPr/>
          </p:nvSpPr>
          <p:spPr>
            <a:xfrm>
              <a:off x="-5093441" y="-115555"/>
              <a:ext cx="4345" cy="6876"/>
            </a:xfrm>
            <a:custGeom>
              <a:avLst/>
              <a:gdLst/>
              <a:ahLst/>
              <a:cxnLst/>
              <a:rect l="l" t="t" r="r" b="b"/>
              <a:pathLst>
                <a:path w="91" h="144" extrusionOk="0">
                  <a:moveTo>
                    <a:pt x="23" y="1"/>
                  </a:moveTo>
                  <a:cubicBezTo>
                    <a:pt x="15" y="1"/>
                    <a:pt x="8" y="5"/>
                    <a:pt x="1" y="19"/>
                  </a:cubicBezTo>
                  <a:cubicBezTo>
                    <a:pt x="1" y="35"/>
                    <a:pt x="19" y="31"/>
                    <a:pt x="37" y="42"/>
                  </a:cubicBezTo>
                  <a:cubicBezTo>
                    <a:pt x="41" y="42"/>
                    <a:pt x="45" y="46"/>
                    <a:pt x="49" y="50"/>
                  </a:cubicBezTo>
                  <a:cubicBezTo>
                    <a:pt x="37" y="80"/>
                    <a:pt x="60" y="113"/>
                    <a:pt x="37" y="143"/>
                  </a:cubicBezTo>
                  <a:cubicBezTo>
                    <a:pt x="60" y="143"/>
                    <a:pt x="71" y="124"/>
                    <a:pt x="79" y="106"/>
                  </a:cubicBezTo>
                  <a:cubicBezTo>
                    <a:pt x="90" y="76"/>
                    <a:pt x="86" y="46"/>
                    <a:pt x="60" y="23"/>
                  </a:cubicBezTo>
                  <a:cubicBezTo>
                    <a:pt x="49" y="16"/>
                    <a:pt x="3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4" name="Google Shape;21004;p14"/>
            <p:cNvSpPr/>
            <p:nvPr/>
          </p:nvSpPr>
          <p:spPr>
            <a:xfrm>
              <a:off x="-5136272" y="224854"/>
              <a:ext cx="4489" cy="6112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45"/>
                    <a:pt x="41" y="76"/>
                    <a:pt x="52" y="113"/>
                  </a:cubicBezTo>
                  <a:cubicBezTo>
                    <a:pt x="63" y="124"/>
                    <a:pt x="75" y="128"/>
                    <a:pt x="78" y="128"/>
                  </a:cubicBezTo>
                  <a:cubicBezTo>
                    <a:pt x="94" y="128"/>
                    <a:pt x="86" y="98"/>
                    <a:pt x="94" y="87"/>
                  </a:cubicBezTo>
                  <a:cubicBezTo>
                    <a:pt x="60" y="68"/>
                    <a:pt x="75" y="9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5" name="Google Shape;21005;p14"/>
            <p:cNvSpPr/>
            <p:nvPr/>
          </p:nvSpPr>
          <p:spPr>
            <a:xfrm>
              <a:off x="-5357116" y="197732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8" y="1"/>
                  </a:moveTo>
                  <a:cubicBezTo>
                    <a:pt x="121" y="11"/>
                    <a:pt x="113" y="16"/>
                    <a:pt x="106" y="16"/>
                  </a:cubicBezTo>
                  <a:cubicBezTo>
                    <a:pt x="102" y="16"/>
                    <a:pt x="98" y="11"/>
                    <a:pt x="98" y="11"/>
                  </a:cubicBezTo>
                  <a:lnTo>
                    <a:pt x="90" y="11"/>
                  </a:lnTo>
                  <a:cubicBezTo>
                    <a:pt x="87" y="11"/>
                    <a:pt x="83" y="16"/>
                    <a:pt x="80" y="16"/>
                  </a:cubicBezTo>
                  <a:cubicBezTo>
                    <a:pt x="61" y="30"/>
                    <a:pt x="45" y="42"/>
                    <a:pt x="28" y="42"/>
                  </a:cubicBezTo>
                  <a:cubicBezTo>
                    <a:pt x="19" y="42"/>
                    <a:pt x="12" y="42"/>
                    <a:pt x="1" y="34"/>
                  </a:cubicBezTo>
                  <a:lnTo>
                    <a:pt x="1" y="34"/>
                  </a:lnTo>
                  <a:cubicBezTo>
                    <a:pt x="9" y="64"/>
                    <a:pt x="23" y="71"/>
                    <a:pt x="42" y="71"/>
                  </a:cubicBezTo>
                  <a:cubicBezTo>
                    <a:pt x="54" y="71"/>
                    <a:pt x="61" y="71"/>
                    <a:pt x="72" y="68"/>
                  </a:cubicBezTo>
                  <a:cubicBezTo>
                    <a:pt x="80" y="68"/>
                    <a:pt x="90" y="64"/>
                    <a:pt x="98" y="64"/>
                  </a:cubicBezTo>
                  <a:lnTo>
                    <a:pt x="106" y="64"/>
                  </a:lnTo>
                  <a:cubicBezTo>
                    <a:pt x="135" y="64"/>
                    <a:pt x="132" y="23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6" name="Google Shape;21006;p14"/>
            <p:cNvSpPr/>
            <p:nvPr/>
          </p:nvSpPr>
          <p:spPr>
            <a:xfrm>
              <a:off x="-5254072" y="-214589"/>
              <a:ext cx="5396" cy="7210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30" y="0"/>
                  </a:moveTo>
                  <a:cubicBezTo>
                    <a:pt x="0" y="52"/>
                    <a:pt x="0" y="56"/>
                    <a:pt x="30" y="56"/>
                  </a:cubicBezTo>
                  <a:cubicBezTo>
                    <a:pt x="97" y="64"/>
                    <a:pt x="97" y="64"/>
                    <a:pt x="63" y="128"/>
                  </a:cubicBezTo>
                  <a:lnTo>
                    <a:pt x="63" y="150"/>
                  </a:lnTo>
                  <a:cubicBezTo>
                    <a:pt x="78" y="128"/>
                    <a:pt x="97" y="109"/>
                    <a:pt x="112" y="90"/>
                  </a:cubicBezTo>
                  <a:cubicBezTo>
                    <a:pt x="94" y="52"/>
                    <a:pt x="75" y="1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7" name="Google Shape;21007;p14"/>
            <p:cNvSpPr/>
            <p:nvPr/>
          </p:nvSpPr>
          <p:spPr>
            <a:xfrm>
              <a:off x="-5185741" y="77593"/>
              <a:ext cx="7019" cy="5778"/>
            </a:xfrm>
            <a:custGeom>
              <a:avLst/>
              <a:gdLst/>
              <a:ahLst/>
              <a:cxnLst/>
              <a:rect l="l" t="t" r="r" b="b"/>
              <a:pathLst>
                <a:path w="147" h="121" extrusionOk="0">
                  <a:moveTo>
                    <a:pt x="60" y="1"/>
                  </a:moveTo>
                  <a:cubicBezTo>
                    <a:pt x="60" y="1"/>
                    <a:pt x="57" y="1"/>
                    <a:pt x="53" y="5"/>
                  </a:cubicBezTo>
                  <a:cubicBezTo>
                    <a:pt x="68" y="15"/>
                    <a:pt x="68" y="31"/>
                    <a:pt x="45" y="34"/>
                  </a:cubicBezTo>
                  <a:cubicBezTo>
                    <a:pt x="34" y="38"/>
                    <a:pt x="15" y="38"/>
                    <a:pt x="5" y="42"/>
                  </a:cubicBezTo>
                  <a:lnTo>
                    <a:pt x="0" y="42"/>
                  </a:lnTo>
                  <a:cubicBezTo>
                    <a:pt x="23" y="60"/>
                    <a:pt x="50" y="68"/>
                    <a:pt x="76" y="72"/>
                  </a:cubicBezTo>
                  <a:cubicBezTo>
                    <a:pt x="102" y="79"/>
                    <a:pt x="98" y="91"/>
                    <a:pt x="86" y="109"/>
                  </a:cubicBezTo>
                  <a:cubicBezTo>
                    <a:pt x="83" y="113"/>
                    <a:pt x="79" y="117"/>
                    <a:pt x="76" y="120"/>
                  </a:cubicBezTo>
                  <a:lnTo>
                    <a:pt x="86" y="120"/>
                  </a:lnTo>
                  <a:cubicBezTo>
                    <a:pt x="105" y="120"/>
                    <a:pt x="109" y="98"/>
                    <a:pt x="124" y="94"/>
                  </a:cubicBezTo>
                  <a:lnTo>
                    <a:pt x="135" y="94"/>
                  </a:lnTo>
                  <a:cubicBezTo>
                    <a:pt x="143" y="94"/>
                    <a:pt x="146" y="91"/>
                    <a:pt x="143" y="83"/>
                  </a:cubicBezTo>
                  <a:cubicBezTo>
                    <a:pt x="139" y="72"/>
                    <a:pt x="128" y="68"/>
                    <a:pt x="120" y="60"/>
                  </a:cubicBezTo>
                  <a:cubicBezTo>
                    <a:pt x="117" y="60"/>
                    <a:pt x="112" y="65"/>
                    <a:pt x="109" y="65"/>
                  </a:cubicBezTo>
                  <a:cubicBezTo>
                    <a:pt x="79" y="65"/>
                    <a:pt x="90" y="31"/>
                    <a:pt x="83" y="12"/>
                  </a:cubicBezTo>
                  <a:cubicBezTo>
                    <a:pt x="79" y="5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8" name="Google Shape;21008;p14"/>
            <p:cNvSpPr/>
            <p:nvPr/>
          </p:nvSpPr>
          <p:spPr>
            <a:xfrm>
              <a:off x="-5274795" y="-97124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0" y="0"/>
                  </a:moveTo>
                  <a:cubicBezTo>
                    <a:pt x="0" y="23"/>
                    <a:pt x="4" y="45"/>
                    <a:pt x="26" y="56"/>
                  </a:cubicBezTo>
                  <a:cubicBezTo>
                    <a:pt x="45" y="63"/>
                    <a:pt x="38" y="75"/>
                    <a:pt x="34" y="86"/>
                  </a:cubicBezTo>
                  <a:cubicBezTo>
                    <a:pt x="34" y="86"/>
                    <a:pt x="38" y="90"/>
                    <a:pt x="41" y="90"/>
                  </a:cubicBezTo>
                  <a:lnTo>
                    <a:pt x="41" y="94"/>
                  </a:lnTo>
                  <a:cubicBezTo>
                    <a:pt x="45" y="90"/>
                    <a:pt x="49" y="86"/>
                    <a:pt x="53" y="82"/>
                  </a:cubicBezTo>
                  <a:cubicBezTo>
                    <a:pt x="64" y="60"/>
                    <a:pt x="105" y="63"/>
                    <a:pt x="101" y="34"/>
                  </a:cubicBezTo>
                  <a:cubicBezTo>
                    <a:pt x="98" y="15"/>
                    <a:pt x="90" y="11"/>
                    <a:pt x="79" y="11"/>
                  </a:cubicBezTo>
                  <a:cubicBezTo>
                    <a:pt x="75" y="11"/>
                    <a:pt x="67" y="15"/>
                    <a:pt x="60" y="15"/>
                  </a:cubicBezTo>
                  <a:cubicBezTo>
                    <a:pt x="57" y="15"/>
                    <a:pt x="49" y="18"/>
                    <a:pt x="45" y="18"/>
                  </a:cubicBezTo>
                  <a:cubicBezTo>
                    <a:pt x="41" y="18"/>
                    <a:pt x="38" y="18"/>
                    <a:pt x="38" y="15"/>
                  </a:cubicBezTo>
                  <a:cubicBezTo>
                    <a:pt x="26" y="1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9" name="Google Shape;21009;p14"/>
            <p:cNvSpPr/>
            <p:nvPr/>
          </p:nvSpPr>
          <p:spPr>
            <a:xfrm>
              <a:off x="-5150215" y="4966"/>
              <a:ext cx="3963" cy="6446"/>
            </a:xfrm>
            <a:custGeom>
              <a:avLst/>
              <a:gdLst/>
              <a:ahLst/>
              <a:cxnLst/>
              <a:rect l="l" t="t" r="r" b="b"/>
              <a:pathLst>
                <a:path w="83" h="135" extrusionOk="0">
                  <a:moveTo>
                    <a:pt x="60" y="0"/>
                  </a:moveTo>
                  <a:cubicBezTo>
                    <a:pt x="56" y="0"/>
                    <a:pt x="53" y="0"/>
                    <a:pt x="46" y="4"/>
                  </a:cubicBezTo>
                  <a:cubicBezTo>
                    <a:pt x="12" y="26"/>
                    <a:pt x="4" y="42"/>
                    <a:pt x="1" y="97"/>
                  </a:cubicBezTo>
                  <a:cubicBezTo>
                    <a:pt x="12" y="109"/>
                    <a:pt x="12" y="135"/>
                    <a:pt x="30" y="135"/>
                  </a:cubicBezTo>
                  <a:lnTo>
                    <a:pt x="38" y="135"/>
                  </a:lnTo>
                  <a:cubicBezTo>
                    <a:pt x="64" y="128"/>
                    <a:pt x="49" y="105"/>
                    <a:pt x="41" y="86"/>
                  </a:cubicBezTo>
                  <a:cubicBezTo>
                    <a:pt x="12" y="38"/>
                    <a:pt x="56" y="38"/>
                    <a:pt x="83" y="26"/>
                  </a:cubicBezTo>
                  <a:cubicBezTo>
                    <a:pt x="75" y="16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0" name="Google Shape;21010;p14"/>
            <p:cNvSpPr/>
            <p:nvPr/>
          </p:nvSpPr>
          <p:spPr>
            <a:xfrm>
              <a:off x="-5067751" y="57777"/>
              <a:ext cx="3963" cy="8261"/>
            </a:xfrm>
            <a:custGeom>
              <a:avLst/>
              <a:gdLst/>
              <a:ahLst/>
              <a:cxnLst/>
              <a:rect l="l" t="t" r="r" b="b"/>
              <a:pathLst>
                <a:path w="83" h="173" extrusionOk="0">
                  <a:moveTo>
                    <a:pt x="1" y="1"/>
                  </a:moveTo>
                  <a:cubicBezTo>
                    <a:pt x="8" y="19"/>
                    <a:pt x="60" y="23"/>
                    <a:pt x="15" y="57"/>
                  </a:cubicBezTo>
                  <a:cubicBezTo>
                    <a:pt x="41" y="94"/>
                    <a:pt x="8" y="135"/>
                    <a:pt x="19" y="173"/>
                  </a:cubicBezTo>
                  <a:cubicBezTo>
                    <a:pt x="49" y="143"/>
                    <a:pt x="46" y="90"/>
                    <a:pt x="83" y="64"/>
                  </a:cubicBezTo>
                  <a:cubicBezTo>
                    <a:pt x="64" y="35"/>
                    <a:pt x="4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1" name="Google Shape;21011;p14"/>
            <p:cNvSpPr/>
            <p:nvPr/>
          </p:nvSpPr>
          <p:spPr>
            <a:xfrm>
              <a:off x="-5030793" y="-25738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4" y="31"/>
                    <a:pt x="0" y="49"/>
                    <a:pt x="7" y="60"/>
                  </a:cubicBezTo>
                  <a:lnTo>
                    <a:pt x="34" y="60"/>
                  </a:lnTo>
                  <a:cubicBezTo>
                    <a:pt x="52" y="60"/>
                    <a:pt x="71" y="60"/>
                    <a:pt x="86" y="64"/>
                  </a:cubicBezTo>
                  <a:cubicBezTo>
                    <a:pt x="90" y="53"/>
                    <a:pt x="94" y="41"/>
                    <a:pt x="97" y="31"/>
                  </a:cubicBezTo>
                  <a:cubicBezTo>
                    <a:pt x="97" y="19"/>
                    <a:pt x="90" y="8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2" name="Google Shape;21012;p14"/>
            <p:cNvSpPr/>
            <p:nvPr/>
          </p:nvSpPr>
          <p:spPr>
            <a:xfrm>
              <a:off x="-5064027" y="-21488"/>
              <a:ext cx="7210" cy="3295"/>
            </a:xfrm>
            <a:custGeom>
              <a:avLst/>
              <a:gdLst/>
              <a:ahLst/>
              <a:cxnLst/>
              <a:rect l="l" t="t" r="r" b="b"/>
              <a:pathLst>
                <a:path w="151" h="69" extrusionOk="0">
                  <a:moveTo>
                    <a:pt x="102" y="1"/>
                  </a:moveTo>
                  <a:cubicBezTo>
                    <a:pt x="94" y="1"/>
                    <a:pt x="83" y="4"/>
                    <a:pt x="72" y="9"/>
                  </a:cubicBezTo>
                  <a:cubicBezTo>
                    <a:pt x="49" y="16"/>
                    <a:pt x="31" y="27"/>
                    <a:pt x="13" y="38"/>
                  </a:cubicBezTo>
                  <a:cubicBezTo>
                    <a:pt x="1" y="54"/>
                    <a:pt x="8" y="61"/>
                    <a:pt x="20" y="68"/>
                  </a:cubicBezTo>
                  <a:lnTo>
                    <a:pt x="27" y="68"/>
                  </a:lnTo>
                  <a:cubicBezTo>
                    <a:pt x="42" y="68"/>
                    <a:pt x="53" y="61"/>
                    <a:pt x="65" y="54"/>
                  </a:cubicBezTo>
                  <a:cubicBezTo>
                    <a:pt x="75" y="46"/>
                    <a:pt x="91" y="38"/>
                    <a:pt x="102" y="38"/>
                  </a:cubicBezTo>
                  <a:lnTo>
                    <a:pt x="106" y="38"/>
                  </a:lnTo>
                  <a:cubicBezTo>
                    <a:pt x="109" y="35"/>
                    <a:pt x="113" y="35"/>
                    <a:pt x="117" y="35"/>
                  </a:cubicBezTo>
                  <a:cubicBezTo>
                    <a:pt x="128" y="35"/>
                    <a:pt x="139" y="46"/>
                    <a:pt x="147" y="54"/>
                  </a:cubicBezTo>
                  <a:lnTo>
                    <a:pt x="151" y="54"/>
                  </a:lnTo>
                  <a:cubicBezTo>
                    <a:pt x="147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3" name="Google Shape;21013;p14"/>
            <p:cNvSpPr/>
            <p:nvPr/>
          </p:nvSpPr>
          <p:spPr>
            <a:xfrm>
              <a:off x="-5049033" y="85090"/>
              <a:ext cx="4679" cy="4679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65" y="1"/>
                  </a:moveTo>
                  <a:cubicBezTo>
                    <a:pt x="61" y="1"/>
                    <a:pt x="57" y="1"/>
                    <a:pt x="53" y="5"/>
                  </a:cubicBezTo>
                  <a:cubicBezTo>
                    <a:pt x="57" y="34"/>
                    <a:pt x="53" y="65"/>
                    <a:pt x="20" y="65"/>
                  </a:cubicBezTo>
                  <a:lnTo>
                    <a:pt x="1" y="65"/>
                  </a:lnTo>
                  <a:cubicBezTo>
                    <a:pt x="8" y="91"/>
                    <a:pt x="20" y="98"/>
                    <a:pt x="39" y="98"/>
                  </a:cubicBezTo>
                  <a:cubicBezTo>
                    <a:pt x="46" y="98"/>
                    <a:pt x="57" y="94"/>
                    <a:pt x="65" y="94"/>
                  </a:cubicBezTo>
                  <a:cubicBezTo>
                    <a:pt x="87" y="87"/>
                    <a:pt x="98" y="72"/>
                    <a:pt x="94" y="49"/>
                  </a:cubicBezTo>
                  <a:cubicBezTo>
                    <a:pt x="94" y="27"/>
                    <a:pt x="9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4" name="Google Shape;21014;p14"/>
            <p:cNvSpPr/>
            <p:nvPr/>
          </p:nvSpPr>
          <p:spPr>
            <a:xfrm>
              <a:off x="-5031318" y="-32184"/>
              <a:ext cx="4489" cy="5252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52" y="1"/>
                    <a:pt x="45" y="4"/>
                    <a:pt x="41" y="4"/>
                  </a:cubicBezTo>
                  <a:cubicBezTo>
                    <a:pt x="11" y="9"/>
                    <a:pt x="4" y="31"/>
                    <a:pt x="4" y="53"/>
                  </a:cubicBezTo>
                  <a:cubicBezTo>
                    <a:pt x="4" y="71"/>
                    <a:pt x="0" y="94"/>
                    <a:pt x="11" y="109"/>
                  </a:cubicBezTo>
                  <a:cubicBezTo>
                    <a:pt x="23" y="105"/>
                    <a:pt x="34" y="102"/>
                    <a:pt x="45" y="98"/>
                  </a:cubicBezTo>
                  <a:cubicBezTo>
                    <a:pt x="52" y="76"/>
                    <a:pt x="34" y="31"/>
                    <a:pt x="71" y="31"/>
                  </a:cubicBezTo>
                  <a:cubicBezTo>
                    <a:pt x="78" y="31"/>
                    <a:pt x="86" y="35"/>
                    <a:pt x="94" y="35"/>
                  </a:cubicBezTo>
                  <a:cubicBezTo>
                    <a:pt x="90" y="9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5" name="Google Shape;21015;p14"/>
            <p:cNvSpPr/>
            <p:nvPr/>
          </p:nvSpPr>
          <p:spPr>
            <a:xfrm>
              <a:off x="-5049749" y="67805"/>
              <a:ext cx="4918" cy="4823"/>
            </a:xfrm>
            <a:custGeom>
              <a:avLst/>
              <a:gdLst/>
              <a:ahLst/>
              <a:cxnLst/>
              <a:rect l="l" t="t" r="r" b="b"/>
              <a:pathLst>
                <a:path w="103" h="101" extrusionOk="0">
                  <a:moveTo>
                    <a:pt x="95" y="0"/>
                  </a:moveTo>
                  <a:cubicBezTo>
                    <a:pt x="61" y="0"/>
                    <a:pt x="28" y="11"/>
                    <a:pt x="9" y="45"/>
                  </a:cubicBezTo>
                  <a:cubicBezTo>
                    <a:pt x="1" y="71"/>
                    <a:pt x="9" y="94"/>
                    <a:pt x="38" y="101"/>
                  </a:cubicBezTo>
                  <a:cubicBezTo>
                    <a:pt x="42" y="97"/>
                    <a:pt x="46" y="97"/>
                    <a:pt x="50" y="94"/>
                  </a:cubicBezTo>
                  <a:cubicBezTo>
                    <a:pt x="61" y="60"/>
                    <a:pt x="68" y="23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6" name="Google Shape;21016;p14"/>
            <p:cNvSpPr/>
            <p:nvPr/>
          </p:nvSpPr>
          <p:spPr>
            <a:xfrm>
              <a:off x="-5056530" y="235932"/>
              <a:ext cx="4202" cy="5205"/>
            </a:xfrm>
            <a:custGeom>
              <a:avLst/>
              <a:gdLst/>
              <a:ahLst/>
              <a:cxnLst/>
              <a:rect l="l" t="t" r="r" b="b"/>
              <a:pathLst>
                <a:path w="88" h="109" extrusionOk="0">
                  <a:moveTo>
                    <a:pt x="75" y="1"/>
                  </a:moveTo>
                  <a:cubicBezTo>
                    <a:pt x="65" y="19"/>
                    <a:pt x="23" y="19"/>
                    <a:pt x="27" y="23"/>
                  </a:cubicBezTo>
                  <a:cubicBezTo>
                    <a:pt x="68" y="68"/>
                    <a:pt x="5" y="72"/>
                    <a:pt x="1" y="94"/>
                  </a:cubicBezTo>
                  <a:cubicBezTo>
                    <a:pt x="5" y="105"/>
                    <a:pt x="13" y="108"/>
                    <a:pt x="20" y="108"/>
                  </a:cubicBezTo>
                  <a:cubicBezTo>
                    <a:pt x="27" y="108"/>
                    <a:pt x="35" y="101"/>
                    <a:pt x="42" y="98"/>
                  </a:cubicBezTo>
                  <a:cubicBezTo>
                    <a:pt x="46" y="94"/>
                    <a:pt x="53" y="91"/>
                    <a:pt x="61" y="91"/>
                  </a:cubicBezTo>
                  <a:cubicBezTo>
                    <a:pt x="87" y="64"/>
                    <a:pt x="87" y="30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7" name="Google Shape;21017;p14"/>
            <p:cNvSpPr/>
            <p:nvPr/>
          </p:nvSpPr>
          <p:spPr>
            <a:xfrm>
              <a:off x="-5060636" y="-106769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54" y="1"/>
                  </a:moveTo>
                  <a:cubicBezTo>
                    <a:pt x="38" y="1"/>
                    <a:pt x="23" y="11"/>
                    <a:pt x="9" y="15"/>
                  </a:cubicBezTo>
                  <a:cubicBezTo>
                    <a:pt x="4" y="19"/>
                    <a:pt x="4" y="23"/>
                    <a:pt x="1" y="30"/>
                  </a:cubicBezTo>
                  <a:cubicBezTo>
                    <a:pt x="12" y="63"/>
                    <a:pt x="35" y="75"/>
                    <a:pt x="57" y="75"/>
                  </a:cubicBezTo>
                  <a:cubicBezTo>
                    <a:pt x="76" y="75"/>
                    <a:pt x="94" y="68"/>
                    <a:pt x="113" y="60"/>
                  </a:cubicBezTo>
                  <a:lnTo>
                    <a:pt x="102" y="49"/>
                  </a:lnTo>
                  <a:cubicBezTo>
                    <a:pt x="83" y="37"/>
                    <a:pt x="61" y="27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8" name="Google Shape;21018;p14"/>
            <p:cNvSpPr/>
            <p:nvPr/>
          </p:nvSpPr>
          <p:spPr>
            <a:xfrm>
              <a:off x="-5105760" y="-129451"/>
              <a:ext cx="4154" cy="7927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52" y="0"/>
                  </a:moveTo>
                  <a:cubicBezTo>
                    <a:pt x="34" y="34"/>
                    <a:pt x="64" y="86"/>
                    <a:pt x="7" y="105"/>
                  </a:cubicBezTo>
                  <a:cubicBezTo>
                    <a:pt x="15" y="124"/>
                    <a:pt x="4" y="143"/>
                    <a:pt x="0" y="165"/>
                  </a:cubicBezTo>
                  <a:cubicBezTo>
                    <a:pt x="67" y="135"/>
                    <a:pt x="86" y="72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9" name="Google Shape;21019;p14"/>
            <p:cNvSpPr/>
            <p:nvPr/>
          </p:nvSpPr>
          <p:spPr>
            <a:xfrm>
              <a:off x="-4926602" y="142963"/>
              <a:ext cx="8308" cy="2674"/>
            </a:xfrm>
            <a:custGeom>
              <a:avLst/>
              <a:gdLst/>
              <a:ahLst/>
              <a:cxnLst/>
              <a:rect l="l" t="t" r="r" b="b"/>
              <a:pathLst>
                <a:path w="174" h="56" extrusionOk="0">
                  <a:moveTo>
                    <a:pt x="173" y="0"/>
                  </a:moveTo>
                  <a:cubicBezTo>
                    <a:pt x="173" y="0"/>
                    <a:pt x="170" y="0"/>
                    <a:pt x="170" y="4"/>
                  </a:cubicBezTo>
                  <a:cubicBezTo>
                    <a:pt x="147" y="19"/>
                    <a:pt x="128" y="23"/>
                    <a:pt x="106" y="23"/>
                  </a:cubicBezTo>
                  <a:cubicBezTo>
                    <a:pt x="73" y="23"/>
                    <a:pt x="42" y="14"/>
                    <a:pt x="13" y="7"/>
                  </a:cubicBezTo>
                  <a:lnTo>
                    <a:pt x="13" y="7"/>
                  </a:lnTo>
                  <a:cubicBezTo>
                    <a:pt x="5" y="26"/>
                    <a:pt x="1" y="49"/>
                    <a:pt x="28" y="49"/>
                  </a:cubicBezTo>
                  <a:cubicBezTo>
                    <a:pt x="42" y="52"/>
                    <a:pt x="61" y="56"/>
                    <a:pt x="76" y="56"/>
                  </a:cubicBezTo>
                  <a:cubicBezTo>
                    <a:pt x="118" y="56"/>
                    <a:pt x="151" y="45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0" name="Google Shape;21020;p14"/>
            <p:cNvSpPr/>
            <p:nvPr/>
          </p:nvSpPr>
          <p:spPr>
            <a:xfrm>
              <a:off x="-5453476" y="57252"/>
              <a:ext cx="4536" cy="3295"/>
            </a:xfrm>
            <a:custGeom>
              <a:avLst/>
              <a:gdLst/>
              <a:ahLst/>
              <a:cxnLst/>
              <a:rect l="l" t="t" r="r" b="b"/>
              <a:pathLst>
                <a:path w="95" h="69" extrusionOk="0">
                  <a:moveTo>
                    <a:pt x="67" y="1"/>
                  </a:moveTo>
                  <a:cubicBezTo>
                    <a:pt x="53" y="1"/>
                    <a:pt x="38" y="4"/>
                    <a:pt x="27" y="8"/>
                  </a:cubicBezTo>
                  <a:cubicBezTo>
                    <a:pt x="8" y="15"/>
                    <a:pt x="0" y="34"/>
                    <a:pt x="8" y="53"/>
                  </a:cubicBezTo>
                  <a:cubicBezTo>
                    <a:pt x="12" y="64"/>
                    <a:pt x="19" y="68"/>
                    <a:pt x="27" y="68"/>
                  </a:cubicBezTo>
                  <a:cubicBezTo>
                    <a:pt x="38" y="68"/>
                    <a:pt x="45" y="64"/>
                    <a:pt x="53" y="60"/>
                  </a:cubicBezTo>
                  <a:cubicBezTo>
                    <a:pt x="83" y="53"/>
                    <a:pt x="86" y="27"/>
                    <a:pt x="94" y="4"/>
                  </a:cubicBezTo>
                  <a:cubicBezTo>
                    <a:pt x="83" y="1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1" name="Google Shape;21021;p14"/>
            <p:cNvSpPr/>
            <p:nvPr/>
          </p:nvSpPr>
          <p:spPr>
            <a:xfrm>
              <a:off x="-5261568" y="283253"/>
              <a:ext cx="5157" cy="4680"/>
            </a:xfrm>
            <a:custGeom>
              <a:avLst/>
              <a:gdLst/>
              <a:ahLst/>
              <a:cxnLst/>
              <a:rect l="l" t="t" r="r" b="b"/>
              <a:pathLst>
                <a:path w="108" h="98" extrusionOk="0">
                  <a:moveTo>
                    <a:pt x="7" y="0"/>
                  </a:moveTo>
                  <a:cubicBezTo>
                    <a:pt x="0" y="0"/>
                    <a:pt x="0" y="4"/>
                    <a:pt x="7" y="30"/>
                  </a:cubicBezTo>
                  <a:cubicBezTo>
                    <a:pt x="23" y="37"/>
                    <a:pt x="49" y="30"/>
                    <a:pt x="45" y="59"/>
                  </a:cubicBezTo>
                  <a:cubicBezTo>
                    <a:pt x="71" y="59"/>
                    <a:pt x="75" y="86"/>
                    <a:pt x="94" y="97"/>
                  </a:cubicBezTo>
                  <a:cubicBezTo>
                    <a:pt x="108" y="26"/>
                    <a:pt x="108" y="26"/>
                    <a:pt x="49" y="4"/>
                  </a:cubicBezTo>
                  <a:cubicBezTo>
                    <a:pt x="49" y="7"/>
                    <a:pt x="45" y="7"/>
                    <a:pt x="45" y="7"/>
                  </a:cubicBezTo>
                  <a:cubicBezTo>
                    <a:pt x="37" y="7"/>
                    <a:pt x="33" y="7"/>
                    <a:pt x="26" y="4"/>
                  </a:cubicBezTo>
                  <a:cubicBezTo>
                    <a:pt x="18" y="0"/>
                    <a:pt x="15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2" name="Google Shape;21022;p14"/>
            <p:cNvSpPr/>
            <p:nvPr/>
          </p:nvSpPr>
          <p:spPr>
            <a:xfrm>
              <a:off x="-4893702" y="146831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64" y="1"/>
                  </a:moveTo>
                  <a:cubicBezTo>
                    <a:pt x="41" y="1"/>
                    <a:pt x="26" y="20"/>
                    <a:pt x="7" y="28"/>
                  </a:cubicBezTo>
                  <a:cubicBezTo>
                    <a:pt x="0" y="50"/>
                    <a:pt x="0" y="68"/>
                    <a:pt x="26" y="80"/>
                  </a:cubicBezTo>
                  <a:cubicBezTo>
                    <a:pt x="30" y="72"/>
                    <a:pt x="38" y="68"/>
                    <a:pt x="49" y="68"/>
                  </a:cubicBezTo>
                  <a:lnTo>
                    <a:pt x="60" y="68"/>
                  </a:lnTo>
                  <a:cubicBezTo>
                    <a:pt x="71" y="68"/>
                    <a:pt x="83" y="68"/>
                    <a:pt x="86" y="50"/>
                  </a:cubicBezTo>
                  <a:cubicBezTo>
                    <a:pt x="86" y="35"/>
                    <a:pt x="83" y="23"/>
                    <a:pt x="83" y="9"/>
                  </a:cubicBezTo>
                  <a:cubicBezTo>
                    <a:pt x="75" y="5"/>
                    <a:pt x="67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3" name="Google Shape;21023;p14"/>
            <p:cNvSpPr/>
            <p:nvPr/>
          </p:nvSpPr>
          <p:spPr>
            <a:xfrm>
              <a:off x="-5166976" y="-80698"/>
              <a:ext cx="4679" cy="3390"/>
            </a:xfrm>
            <a:custGeom>
              <a:avLst/>
              <a:gdLst/>
              <a:ahLst/>
              <a:cxnLst/>
              <a:rect l="l" t="t" r="r" b="b"/>
              <a:pathLst>
                <a:path w="98" h="71" extrusionOk="0">
                  <a:moveTo>
                    <a:pt x="45" y="0"/>
                  </a:moveTo>
                  <a:cubicBezTo>
                    <a:pt x="33" y="0"/>
                    <a:pt x="26" y="4"/>
                    <a:pt x="15" y="11"/>
                  </a:cubicBezTo>
                  <a:cubicBezTo>
                    <a:pt x="0" y="26"/>
                    <a:pt x="4" y="45"/>
                    <a:pt x="19" y="56"/>
                  </a:cubicBezTo>
                  <a:cubicBezTo>
                    <a:pt x="30" y="67"/>
                    <a:pt x="41" y="71"/>
                    <a:pt x="52" y="71"/>
                  </a:cubicBezTo>
                  <a:cubicBezTo>
                    <a:pt x="60" y="71"/>
                    <a:pt x="71" y="67"/>
                    <a:pt x="78" y="56"/>
                  </a:cubicBezTo>
                  <a:cubicBezTo>
                    <a:pt x="97" y="41"/>
                    <a:pt x="83" y="26"/>
                    <a:pt x="71" y="11"/>
                  </a:cubicBezTo>
                  <a:cubicBezTo>
                    <a:pt x="64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4" name="Google Shape;21024;p14"/>
            <p:cNvSpPr/>
            <p:nvPr/>
          </p:nvSpPr>
          <p:spPr>
            <a:xfrm>
              <a:off x="-5102370" y="35860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4"/>
                    <a:pt x="53" y="7"/>
                    <a:pt x="41" y="11"/>
                  </a:cubicBezTo>
                  <a:cubicBezTo>
                    <a:pt x="31" y="23"/>
                    <a:pt x="8" y="15"/>
                    <a:pt x="0" y="37"/>
                  </a:cubicBezTo>
                  <a:cubicBezTo>
                    <a:pt x="15" y="49"/>
                    <a:pt x="34" y="64"/>
                    <a:pt x="49" y="78"/>
                  </a:cubicBezTo>
                  <a:cubicBezTo>
                    <a:pt x="53" y="78"/>
                    <a:pt x="57" y="82"/>
                    <a:pt x="60" y="86"/>
                  </a:cubicBezTo>
                  <a:cubicBezTo>
                    <a:pt x="79" y="59"/>
                    <a:pt x="112" y="33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5" name="Google Shape;21025;p14"/>
            <p:cNvSpPr/>
            <p:nvPr/>
          </p:nvSpPr>
          <p:spPr>
            <a:xfrm>
              <a:off x="-5440106" y="10562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49" y="1"/>
                  </a:moveTo>
                  <a:cubicBezTo>
                    <a:pt x="39" y="1"/>
                    <a:pt x="27" y="4"/>
                    <a:pt x="16" y="11"/>
                  </a:cubicBezTo>
                  <a:cubicBezTo>
                    <a:pt x="1" y="27"/>
                    <a:pt x="12" y="42"/>
                    <a:pt x="23" y="53"/>
                  </a:cubicBezTo>
                  <a:cubicBezTo>
                    <a:pt x="30" y="64"/>
                    <a:pt x="39" y="64"/>
                    <a:pt x="46" y="64"/>
                  </a:cubicBezTo>
                  <a:cubicBezTo>
                    <a:pt x="61" y="64"/>
                    <a:pt x="75" y="53"/>
                    <a:pt x="87" y="42"/>
                  </a:cubicBezTo>
                  <a:cubicBezTo>
                    <a:pt x="101" y="34"/>
                    <a:pt x="101" y="23"/>
                    <a:pt x="94" y="11"/>
                  </a:cubicBezTo>
                  <a:cubicBezTo>
                    <a:pt x="79" y="4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6" name="Google Shape;21026;p14"/>
            <p:cNvSpPr/>
            <p:nvPr/>
          </p:nvSpPr>
          <p:spPr>
            <a:xfrm>
              <a:off x="-5001570" y="-6570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39" y="0"/>
                  </a:moveTo>
                  <a:cubicBezTo>
                    <a:pt x="39" y="30"/>
                    <a:pt x="1" y="56"/>
                    <a:pt x="31" y="86"/>
                  </a:cubicBezTo>
                  <a:lnTo>
                    <a:pt x="42" y="86"/>
                  </a:lnTo>
                  <a:cubicBezTo>
                    <a:pt x="50" y="86"/>
                    <a:pt x="57" y="90"/>
                    <a:pt x="65" y="93"/>
                  </a:cubicBezTo>
                  <a:cubicBezTo>
                    <a:pt x="73" y="83"/>
                    <a:pt x="84" y="83"/>
                    <a:pt x="91" y="83"/>
                  </a:cubicBezTo>
                  <a:lnTo>
                    <a:pt x="102" y="83"/>
                  </a:lnTo>
                  <a:cubicBezTo>
                    <a:pt x="106" y="83"/>
                    <a:pt x="113" y="78"/>
                    <a:pt x="118" y="78"/>
                  </a:cubicBezTo>
                  <a:cubicBezTo>
                    <a:pt x="87" y="60"/>
                    <a:pt x="80" y="19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7" name="Google Shape;21027;p14"/>
            <p:cNvSpPr/>
            <p:nvPr/>
          </p:nvSpPr>
          <p:spPr>
            <a:xfrm>
              <a:off x="-5031318" y="250019"/>
              <a:ext cx="3772" cy="7163"/>
            </a:xfrm>
            <a:custGeom>
              <a:avLst/>
              <a:gdLst/>
              <a:ahLst/>
              <a:cxnLst/>
              <a:rect l="l" t="t" r="r" b="b"/>
              <a:pathLst>
                <a:path w="79" h="150" extrusionOk="0">
                  <a:moveTo>
                    <a:pt x="15" y="1"/>
                  </a:moveTo>
                  <a:cubicBezTo>
                    <a:pt x="0" y="15"/>
                    <a:pt x="8" y="34"/>
                    <a:pt x="15" y="49"/>
                  </a:cubicBezTo>
                  <a:cubicBezTo>
                    <a:pt x="30" y="72"/>
                    <a:pt x="23" y="98"/>
                    <a:pt x="18" y="120"/>
                  </a:cubicBezTo>
                  <a:lnTo>
                    <a:pt x="18" y="124"/>
                  </a:lnTo>
                  <a:cubicBezTo>
                    <a:pt x="23" y="139"/>
                    <a:pt x="37" y="150"/>
                    <a:pt x="52" y="150"/>
                  </a:cubicBezTo>
                  <a:cubicBezTo>
                    <a:pt x="78" y="143"/>
                    <a:pt x="78" y="124"/>
                    <a:pt x="71" y="105"/>
                  </a:cubicBezTo>
                  <a:cubicBezTo>
                    <a:pt x="60" y="72"/>
                    <a:pt x="26" y="49"/>
                    <a:pt x="26" y="1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8" name="Google Shape;21028;p14"/>
            <p:cNvSpPr/>
            <p:nvPr/>
          </p:nvSpPr>
          <p:spPr>
            <a:xfrm>
              <a:off x="-5191280" y="-130883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6" y="0"/>
                  </a:moveTo>
                  <a:cubicBezTo>
                    <a:pt x="19" y="30"/>
                    <a:pt x="0" y="61"/>
                    <a:pt x="23" y="87"/>
                  </a:cubicBezTo>
                  <a:cubicBezTo>
                    <a:pt x="31" y="79"/>
                    <a:pt x="38" y="75"/>
                    <a:pt x="45" y="75"/>
                  </a:cubicBezTo>
                  <a:cubicBezTo>
                    <a:pt x="61" y="75"/>
                    <a:pt x="71" y="83"/>
                    <a:pt x="87" y="87"/>
                  </a:cubicBezTo>
                  <a:cubicBezTo>
                    <a:pt x="102" y="87"/>
                    <a:pt x="116" y="79"/>
                    <a:pt x="113" y="61"/>
                  </a:cubicBezTo>
                  <a:cubicBezTo>
                    <a:pt x="113" y="45"/>
                    <a:pt x="105" y="42"/>
                    <a:pt x="98" y="42"/>
                  </a:cubicBezTo>
                  <a:cubicBezTo>
                    <a:pt x="94" y="42"/>
                    <a:pt x="90" y="45"/>
                    <a:pt x="87" y="45"/>
                  </a:cubicBezTo>
                  <a:cubicBezTo>
                    <a:pt x="79" y="49"/>
                    <a:pt x="71" y="49"/>
                    <a:pt x="68" y="49"/>
                  </a:cubicBezTo>
                  <a:cubicBezTo>
                    <a:pt x="53" y="49"/>
                    <a:pt x="45" y="38"/>
                    <a:pt x="45" y="16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9" name="Google Shape;21029;p14"/>
            <p:cNvSpPr/>
            <p:nvPr/>
          </p:nvSpPr>
          <p:spPr>
            <a:xfrm>
              <a:off x="-5191806" y="-177678"/>
              <a:ext cx="5921" cy="4536"/>
            </a:xfrm>
            <a:custGeom>
              <a:avLst/>
              <a:gdLst/>
              <a:ahLst/>
              <a:cxnLst/>
              <a:rect l="l" t="t" r="r" b="b"/>
              <a:pathLst>
                <a:path w="124" h="95" extrusionOk="0">
                  <a:moveTo>
                    <a:pt x="8" y="1"/>
                  </a:moveTo>
                  <a:cubicBezTo>
                    <a:pt x="4" y="5"/>
                    <a:pt x="1" y="12"/>
                    <a:pt x="1" y="16"/>
                  </a:cubicBezTo>
                  <a:cubicBezTo>
                    <a:pt x="11" y="54"/>
                    <a:pt x="75" y="42"/>
                    <a:pt x="72" y="95"/>
                  </a:cubicBezTo>
                  <a:lnTo>
                    <a:pt x="79" y="95"/>
                  </a:lnTo>
                  <a:cubicBezTo>
                    <a:pt x="94" y="95"/>
                    <a:pt x="109" y="83"/>
                    <a:pt x="124" y="80"/>
                  </a:cubicBezTo>
                  <a:cubicBezTo>
                    <a:pt x="109" y="20"/>
                    <a:pt x="46" y="28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0" name="Google Shape;21030;p14"/>
            <p:cNvSpPr/>
            <p:nvPr/>
          </p:nvSpPr>
          <p:spPr>
            <a:xfrm>
              <a:off x="-5253212" y="-210291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94" y="0"/>
                  </a:moveTo>
                  <a:cubicBezTo>
                    <a:pt x="79" y="19"/>
                    <a:pt x="60" y="38"/>
                    <a:pt x="45" y="60"/>
                  </a:cubicBezTo>
                  <a:cubicBezTo>
                    <a:pt x="34" y="86"/>
                    <a:pt x="0" y="123"/>
                    <a:pt x="64" y="131"/>
                  </a:cubicBezTo>
                  <a:cubicBezTo>
                    <a:pt x="57" y="101"/>
                    <a:pt x="79" y="78"/>
                    <a:pt x="90" y="52"/>
                  </a:cubicBezTo>
                  <a:cubicBezTo>
                    <a:pt x="102" y="38"/>
                    <a:pt x="102" y="23"/>
                    <a:pt x="105" y="7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1" name="Google Shape;21031;p14"/>
            <p:cNvSpPr/>
            <p:nvPr/>
          </p:nvSpPr>
          <p:spPr>
            <a:xfrm>
              <a:off x="-4950668" y="-49660"/>
              <a:ext cx="5587" cy="2913"/>
            </a:xfrm>
            <a:custGeom>
              <a:avLst/>
              <a:gdLst/>
              <a:ahLst/>
              <a:cxnLst/>
              <a:rect l="l" t="t" r="r" b="b"/>
              <a:pathLst>
                <a:path w="117" h="61" extrusionOk="0">
                  <a:moveTo>
                    <a:pt x="68" y="0"/>
                  </a:moveTo>
                  <a:cubicBezTo>
                    <a:pt x="38" y="0"/>
                    <a:pt x="23" y="16"/>
                    <a:pt x="1" y="53"/>
                  </a:cubicBezTo>
                  <a:cubicBezTo>
                    <a:pt x="8" y="61"/>
                    <a:pt x="12" y="61"/>
                    <a:pt x="16" y="61"/>
                  </a:cubicBezTo>
                  <a:cubicBezTo>
                    <a:pt x="23" y="61"/>
                    <a:pt x="30" y="56"/>
                    <a:pt x="38" y="53"/>
                  </a:cubicBezTo>
                  <a:cubicBezTo>
                    <a:pt x="46" y="49"/>
                    <a:pt x="53" y="45"/>
                    <a:pt x="61" y="45"/>
                  </a:cubicBezTo>
                  <a:cubicBezTo>
                    <a:pt x="68" y="45"/>
                    <a:pt x="72" y="49"/>
                    <a:pt x="79" y="53"/>
                  </a:cubicBezTo>
                  <a:cubicBezTo>
                    <a:pt x="90" y="38"/>
                    <a:pt x="117" y="34"/>
                    <a:pt x="113" y="8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2" name="Google Shape;21032;p14"/>
            <p:cNvSpPr/>
            <p:nvPr/>
          </p:nvSpPr>
          <p:spPr>
            <a:xfrm>
              <a:off x="-5106285" y="26214"/>
              <a:ext cx="4823" cy="4680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101" y="0"/>
                  </a:moveTo>
                  <a:lnTo>
                    <a:pt x="101" y="0"/>
                  </a:lnTo>
                  <a:cubicBezTo>
                    <a:pt x="41" y="4"/>
                    <a:pt x="15" y="42"/>
                    <a:pt x="0" y="97"/>
                  </a:cubicBezTo>
                  <a:cubicBezTo>
                    <a:pt x="15" y="90"/>
                    <a:pt x="30" y="78"/>
                    <a:pt x="49" y="78"/>
                  </a:cubicBezTo>
                  <a:lnTo>
                    <a:pt x="56" y="78"/>
                  </a:lnTo>
                  <a:cubicBezTo>
                    <a:pt x="71" y="71"/>
                    <a:pt x="94" y="68"/>
                    <a:pt x="82" y="37"/>
                  </a:cubicBezTo>
                  <a:cubicBezTo>
                    <a:pt x="78" y="23"/>
                    <a:pt x="94" y="11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3" name="Google Shape;21033;p14"/>
            <p:cNvSpPr/>
            <p:nvPr/>
          </p:nvSpPr>
          <p:spPr>
            <a:xfrm>
              <a:off x="-5317818" y="129545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5" y="0"/>
                  </a:moveTo>
                  <a:lnTo>
                    <a:pt x="75" y="0"/>
                  </a:lnTo>
                  <a:cubicBezTo>
                    <a:pt x="68" y="8"/>
                    <a:pt x="60" y="8"/>
                    <a:pt x="52" y="8"/>
                  </a:cubicBezTo>
                  <a:lnTo>
                    <a:pt x="26" y="8"/>
                  </a:lnTo>
                  <a:cubicBezTo>
                    <a:pt x="12" y="8"/>
                    <a:pt x="4" y="12"/>
                    <a:pt x="0" y="34"/>
                  </a:cubicBezTo>
                  <a:cubicBezTo>
                    <a:pt x="0" y="53"/>
                    <a:pt x="7" y="68"/>
                    <a:pt x="30" y="68"/>
                  </a:cubicBezTo>
                  <a:cubicBezTo>
                    <a:pt x="71" y="68"/>
                    <a:pt x="83" y="42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4" name="Google Shape;21034;p14"/>
            <p:cNvSpPr/>
            <p:nvPr/>
          </p:nvSpPr>
          <p:spPr>
            <a:xfrm>
              <a:off x="-5099505" y="34618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33" y="0"/>
                  </a:moveTo>
                  <a:cubicBezTo>
                    <a:pt x="26" y="7"/>
                    <a:pt x="19" y="18"/>
                    <a:pt x="15" y="26"/>
                  </a:cubicBezTo>
                  <a:cubicBezTo>
                    <a:pt x="52" y="59"/>
                    <a:pt x="19" y="85"/>
                    <a:pt x="0" y="112"/>
                  </a:cubicBezTo>
                  <a:lnTo>
                    <a:pt x="11" y="112"/>
                  </a:lnTo>
                  <a:cubicBezTo>
                    <a:pt x="52" y="112"/>
                    <a:pt x="67" y="67"/>
                    <a:pt x="105" y="56"/>
                  </a:cubicBezTo>
                  <a:cubicBezTo>
                    <a:pt x="93" y="49"/>
                    <a:pt x="83" y="37"/>
                    <a:pt x="71" y="30"/>
                  </a:cubicBezTo>
                  <a:cubicBezTo>
                    <a:pt x="60" y="18"/>
                    <a:pt x="45" y="7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5" name="Google Shape;21035;p14"/>
            <p:cNvSpPr/>
            <p:nvPr/>
          </p:nvSpPr>
          <p:spPr>
            <a:xfrm>
              <a:off x="-5122186" y="-239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34" y="1"/>
                  </a:moveTo>
                  <a:cubicBezTo>
                    <a:pt x="27" y="1"/>
                    <a:pt x="19" y="4"/>
                    <a:pt x="11" y="16"/>
                  </a:cubicBezTo>
                  <a:cubicBezTo>
                    <a:pt x="1" y="35"/>
                    <a:pt x="4" y="53"/>
                    <a:pt x="27" y="68"/>
                  </a:cubicBezTo>
                  <a:cubicBezTo>
                    <a:pt x="34" y="72"/>
                    <a:pt x="42" y="80"/>
                    <a:pt x="53" y="80"/>
                  </a:cubicBezTo>
                  <a:cubicBezTo>
                    <a:pt x="56" y="80"/>
                    <a:pt x="64" y="75"/>
                    <a:pt x="71" y="64"/>
                  </a:cubicBezTo>
                  <a:cubicBezTo>
                    <a:pt x="79" y="53"/>
                    <a:pt x="87" y="30"/>
                    <a:pt x="64" y="16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6" name="Google Shape;21036;p14"/>
            <p:cNvSpPr/>
            <p:nvPr/>
          </p:nvSpPr>
          <p:spPr>
            <a:xfrm>
              <a:off x="-5194814" y="-77833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26" y="0"/>
                  </a:moveTo>
                  <a:cubicBezTo>
                    <a:pt x="7" y="18"/>
                    <a:pt x="0" y="33"/>
                    <a:pt x="22" y="56"/>
                  </a:cubicBezTo>
                  <a:cubicBezTo>
                    <a:pt x="38" y="78"/>
                    <a:pt x="22" y="93"/>
                    <a:pt x="4" y="101"/>
                  </a:cubicBezTo>
                  <a:cubicBezTo>
                    <a:pt x="19" y="112"/>
                    <a:pt x="33" y="119"/>
                    <a:pt x="48" y="119"/>
                  </a:cubicBezTo>
                  <a:cubicBezTo>
                    <a:pt x="60" y="119"/>
                    <a:pt x="67" y="116"/>
                    <a:pt x="78" y="104"/>
                  </a:cubicBezTo>
                  <a:cubicBezTo>
                    <a:pt x="90" y="93"/>
                    <a:pt x="101" y="78"/>
                    <a:pt x="109" y="67"/>
                  </a:cubicBezTo>
                  <a:lnTo>
                    <a:pt x="90" y="67"/>
                  </a:lnTo>
                  <a:cubicBezTo>
                    <a:pt x="83" y="75"/>
                    <a:pt x="74" y="82"/>
                    <a:pt x="67" y="82"/>
                  </a:cubicBezTo>
                  <a:cubicBezTo>
                    <a:pt x="64" y="82"/>
                    <a:pt x="60" y="78"/>
                    <a:pt x="52" y="71"/>
                  </a:cubicBezTo>
                  <a:cubicBezTo>
                    <a:pt x="38" y="52"/>
                    <a:pt x="26" y="26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7" name="Google Shape;21037;p14"/>
            <p:cNvSpPr/>
            <p:nvPr/>
          </p:nvSpPr>
          <p:spPr>
            <a:xfrm>
              <a:off x="-5042778" y="-195489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39" y="1"/>
                  </a:moveTo>
                  <a:cubicBezTo>
                    <a:pt x="23" y="1"/>
                    <a:pt x="12" y="11"/>
                    <a:pt x="1" y="30"/>
                  </a:cubicBezTo>
                  <a:cubicBezTo>
                    <a:pt x="1" y="30"/>
                    <a:pt x="4" y="27"/>
                    <a:pt x="8" y="27"/>
                  </a:cubicBezTo>
                  <a:cubicBezTo>
                    <a:pt x="49" y="27"/>
                    <a:pt x="49" y="79"/>
                    <a:pt x="83" y="90"/>
                  </a:cubicBezTo>
                  <a:cubicBezTo>
                    <a:pt x="117" y="60"/>
                    <a:pt x="94" y="37"/>
                    <a:pt x="72" y="19"/>
                  </a:cubicBezTo>
                  <a:cubicBezTo>
                    <a:pt x="61" y="8"/>
                    <a:pt x="4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8" name="Google Shape;21038;p14"/>
            <p:cNvSpPr/>
            <p:nvPr/>
          </p:nvSpPr>
          <p:spPr>
            <a:xfrm>
              <a:off x="-4903348" y="159007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26" y="1"/>
                  </a:moveTo>
                  <a:cubicBezTo>
                    <a:pt x="23" y="4"/>
                    <a:pt x="19" y="8"/>
                    <a:pt x="15" y="11"/>
                  </a:cubicBezTo>
                  <a:cubicBezTo>
                    <a:pt x="4" y="27"/>
                    <a:pt x="4" y="45"/>
                    <a:pt x="0" y="60"/>
                  </a:cubicBezTo>
                  <a:cubicBezTo>
                    <a:pt x="15" y="79"/>
                    <a:pt x="26" y="87"/>
                    <a:pt x="34" y="87"/>
                  </a:cubicBezTo>
                  <a:cubicBezTo>
                    <a:pt x="52" y="87"/>
                    <a:pt x="68" y="60"/>
                    <a:pt x="83" y="45"/>
                  </a:cubicBezTo>
                  <a:cubicBezTo>
                    <a:pt x="83" y="42"/>
                    <a:pt x="79" y="42"/>
                    <a:pt x="75" y="37"/>
                  </a:cubicBezTo>
                  <a:cubicBezTo>
                    <a:pt x="57" y="37"/>
                    <a:pt x="45" y="27"/>
                    <a:pt x="41" y="8"/>
                  </a:cubicBezTo>
                  <a:cubicBezTo>
                    <a:pt x="38" y="4"/>
                    <a:pt x="30" y="4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9" name="Google Shape;21039;p14"/>
            <p:cNvSpPr/>
            <p:nvPr/>
          </p:nvSpPr>
          <p:spPr>
            <a:xfrm>
              <a:off x="-5265866" y="296241"/>
              <a:ext cx="5014" cy="4011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75" y="1"/>
                  </a:moveTo>
                  <a:cubicBezTo>
                    <a:pt x="63" y="1"/>
                    <a:pt x="53" y="12"/>
                    <a:pt x="45" y="20"/>
                  </a:cubicBezTo>
                  <a:cubicBezTo>
                    <a:pt x="37" y="31"/>
                    <a:pt x="30" y="42"/>
                    <a:pt x="15" y="42"/>
                  </a:cubicBezTo>
                  <a:lnTo>
                    <a:pt x="11" y="42"/>
                  </a:lnTo>
                  <a:cubicBezTo>
                    <a:pt x="8" y="46"/>
                    <a:pt x="4" y="49"/>
                    <a:pt x="1" y="53"/>
                  </a:cubicBezTo>
                  <a:cubicBezTo>
                    <a:pt x="11" y="61"/>
                    <a:pt x="23" y="72"/>
                    <a:pt x="34" y="84"/>
                  </a:cubicBezTo>
                  <a:cubicBezTo>
                    <a:pt x="79" y="72"/>
                    <a:pt x="105" y="49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0" name="Google Shape;21040;p14"/>
            <p:cNvSpPr/>
            <p:nvPr/>
          </p:nvSpPr>
          <p:spPr>
            <a:xfrm>
              <a:off x="-5149499" y="28143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12" y="27"/>
                    <a:pt x="0" y="53"/>
                    <a:pt x="41" y="90"/>
                  </a:cubicBezTo>
                  <a:cubicBezTo>
                    <a:pt x="98" y="90"/>
                    <a:pt x="76" y="49"/>
                    <a:pt x="76" y="23"/>
                  </a:cubicBezTo>
                  <a:cubicBezTo>
                    <a:pt x="68" y="16"/>
                    <a:pt x="60" y="8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1" name="Google Shape;21041;p14"/>
            <p:cNvSpPr/>
            <p:nvPr/>
          </p:nvSpPr>
          <p:spPr>
            <a:xfrm>
              <a:off x="-5191280" y="-69668"/>
              <a:ext cx="4727" cy="4727"/>
            </a:xfrm>
            <a:custGeom>
              <a:avLst/>
              <a:gdLst/>
              <a:ahLst/>
              <a:cxnLst/>
              <a:rect l="l" t="t" r="r" b="b"/>
              <a:pathLst>
                <a:path w="99" h="99" extrusionOk="0">
                  <a:moveTo>
                    <a:pt x="71" y="1"/>
                  </a:moveTo>
                  <a:cubicBezTo>
                    <a:pt x="61" y="4"/>
                    <a:pt x="49" y="12"/>
                    <a:pt x="38" y="16"/>
                  </a:cubicBezTo>
                  <a:cubicBezTo>
                    <a:pt x="38" y="38"/>
                    <a:pt x="0" y="53"/>
                    <a:pt x="27" y="83"/>
                  </a:cubicBezTo>
                  <a:cubicBezTo>
                    <a:pt x="35" y="79"/>
                    <a:pt x="42" y="76"/>
                    <a:pt x="53" y="76"/>
                  </a:cubicBezTo>
                  <a:cubicBezTo>
                    <a:pt x="64" y="76"/>
                    <a:pt x="76" y="83"/>
                    <a:pt x="87" y="98"/>
                  </a:cubicBezTo>
                  <a:lnTo>
                    <a:pt x="94" y="98"/>
                  </a:lnTo>
                  <a:cubicBezTo>
                    <a:pt x="98" y="61"/>
                    <a:pt x="83" y="3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2" name="Google Shape;21042;p14"/>
            <p:cNvSpPr/>
            <p:nvPr/>
          </p:nvSpPr>
          <p:spPr>
            <a:xfrm>
              <a:off x="-5200353" y="232017"/>
              <a:ext cx="4489" cy="3963"/>
            </a:xfrm>
            <a:custGeom>
              <a:avLst/>
              <a:gdLst/>
              <a:ahLst/>
              <a:cxnLst/>
              <a:rect l="l" t="t" r="r" b="b"/>
              <a:pathLst>
                <a:path w="94" h="83" extrusionOk="0">
                  <a:moveTo>
                    <a:pt x="23" y="0"/>
                  </a:moveTo>
                  <a:cubicBezTo>
                    <a:pt x="0" y="38"/>
                    <a:pt x="15" y="75"/>
                    <a:pt x="45" y="83"/>
                  </a:cubicBezTo>
                  <a:lnTo>
                    <a:pt x="52" y="83"/>
                  </a:lnTo>
                  <a:cubicBezTo>
                    <a:pt x="75" y="83"/>
                    <a:pt x="52" y="45"/>
                    <a:pt x="68" y="30"/>
                  </a:cubicBezTo>
                  <a:cubicBezTo>
                    <a:pt x="71" y="23"/>
                    <a:pt x="82" y="23"/>
                    <a:pt x="94" y="16"/>
                  </a:cubicBezTo>
                  <a:cubicBezTo>
                    <a:pt x="78" y="4"/>
                    <a:pt x="64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3" name="Google Shape;21043;p14"/>
            <p:cNvSpPr/>
            <p:nvPr/>
          </p:nvSpPr>
          <p:spPr>
            <a:xfrm>
              <a:off x="-4971010" y="-64654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4" y="0"/>
                  </a:moveTo>
                  <a:cubicBezTo>
                    <a:pt x="61" y="0"/>
                    <a:pt x="53" y="4"/>
                    <a:pt x="49" y="8"/>
                  </a:cubicBezTo>
                  <a:cubicBezTo>
                    <a:pt x="34" y="16"/>
                    <a:pt x="23" y="23"/>
                    <a:pt x="8" y="30"/>
                  </a:cubicBezTo>
                  <a:cubicBezTo>
                    <a:pt x="4" y="34"/>
                    <a:pt x="1" y="38"/>
                    <a:pt x="1" y="42"/>
                  </a:cubicBezTo>
                  <a:cubicBezTo>
                    <a:pt x="16" y="56"/>
                    <a:pt x="30" y="64"/>
                    <a:pt x="49" y="64"/>
                  </a:cubicBezTo>
                  <a:lnTo>
                    <a:pt x="61" y="64"/>
                  </a:lnTo>
                  <a:cubicBezTo>
                    <a:pt x="83" y="61"/>
                    <a:pt x="94" y="49"/>
                    <a:pt x="87" y="26"/>
                  </a:cubicBezTo>
                  <a:cubicBezTo>
                    <a:pt x="83" y="11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4" name="Google Shape;21044;p14"/>
            <p:cNvSpPr/>
            <p:nvPr/>
          </p:nvSpPr>
          <p:spPr>
            <a:xfrm>
              <a:off x="-5235354" y="2451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49" y="1"/>
                  </a:moveTo>
                  <a:cubicBezTo>
                    <a:pt x="38" y="9"/>
                    <a:pt x="30" y="16"/>
                    <a:pt x="19" y="16"/>
                  </a:cubicBezTo>
                  <a:lnTo>
                    <a:pt x="16" y="16"/>
                  </a:lnTo>
                  <a:lnTo>
                    <a:pt x="4" y="27"/>
                  </a:lnTo>
                  <a:cubicBezTo>
                    <a:pt x="0" y="54"/>
                    <a:pt x="30" y="71"/>
                    <a:pt x="23" y="98"/>
                  </a:cubicBezTo>
                  <a:cubicBezTo>
                    <a:pt x="68" y="76"/>
                    <a:pt x="71" y="6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5" name="Google Shape;21045;p14"/>
            <p:cNvSpPr/>
            <p:nvPr/>
          </p:nvSpPr>
          <p:spPr>
            <a:xfrm>
              <a:off x="-5082028" y="-170516"/>
              <a:ext cx="3629" cy="5396"/>
            </a:xfrm>
            <a:custGeom>
              <a:avLst/>
              <a:gdLst/>
              <a:ahLst/>
              <a:cxnLst/>
              <a:rect l="l" t="t" r="r" b="b"/>
              <a:pathLst>
                <a:path w="76" h="113" extrusionOk="0">
                  <a:moveTo>
                    <a:pt x="26" y="1"/>
                  </a:moveTo>
                  <a:cubicBezTo>
                    <a:pt x="0" y="35"/>
                    <a:pt x="8" y="75"/>
                    <a:pt x="15" y="113"/>
                  </a:cubicBezTo>
                  <a:cubicBezTo>
                    <a:pt x="71" y="80"/>
                    <a:pt x="76" y="53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6" name="Google Shape;21046;p14"/>
            <p:cNvSpPr/>
            <p:nvPr/>
          </p:nvSpPr>
          <p:spPr>
            <a:xfrm>
              <a:off x="-5084368" y="21917"/>
              <a:ext cx="2913" cy="5253"/>
            </a:xfrm>
            <a:custGeom>
              <a:avLst/>
              <a:gdLst/>
              <a:ahLst/>
              <a:cxnLst/>
              <a:rect l="l" t="t" r="r" b="b"/>
              <a:pathLst>
                <a:path w="61" h="110" extrusionOk="0">
                  <a:moveTo>
                    <a:pt x="23" y="1"/>
                  </a:moveTo>
                  <a:cubicBezTo>
                    <a:pt x="23" y="27"/>
                    <a:pt x="1" y="45"/>
                    <a:pt x="1" y="71"/>
                  </a:cubicBezTo>
                  <a:cubicBezTo>
                    <a:pt x="1" y="87"/>
                    <a:pt x="4" y="105"/>
                    <a:pt x="27" y="109"/>
                  </a:cubicBezTo>
                  <a:lnTo>
                    <a:pt x="35" y="109"/>
                  </a:lnTo>
                  <a:cubicBezTo>
                    <a:pt x="57" y="109"/>
                    <a:pt x="53" y="90"/>
                    <a:pt x="49" y="75"/>
                  </a:cubicBezTo>
                  <a:cubicBezTo>
                    <a:pt x="49" y="60"/>
                    <a:pt x="53" y="45"/>
                    <a:pt x="61" y="34"/>
                  </a:cubicBezTo>
                  <a:lnTo>
                    <a:pt x="49" y="23"/>
                  </a:lnTo>
                  <a:cubicBezTo>
                    <a:pt x="42" y="15"/>
                    <a:pt x="35" y="8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7" name="Google Shape;21047;p14"/>
            <p:cNvSpPr/>
            <p:nvPr/>
          </p:nvSpPr>
          <p:spPr>
            <a:xfrm>
              <a:off x="-5293704" y="-99846"/>
              <a:ext cx="3772" cy="4345"/>
            </a:xfrm>
            <a:custGeom>
              <a:avLst/>
              <a:gdLst/>
              <a:ahLst/>
              <a:cxnLst/>
              <a:rect l="l" t="t" r="r" b="b"/>
              <a:pathLst>
                <a:path w="79" h="91" extrusionOk="0">
                  <a:moveTo>
                    <a:pt x="4" y="1"/>
                  </a:moveTo>
                  <a:cubicBezTo>
                    <a:pt x="0" y="35"/>
                    <a:pt x="8" y="65"/>
                    <a:pt x="34" y="91"/>
                  </a:cubicBezTo>
                  <a:cubicBezTo>
                    <a:pt x="49" y="80"/>
                    <a:pt x="63" y="72"/>
                    <a:pt x="78" y="61"/>
                  </a:cubicBezTo>
                  <a:cubicBezTo>
                    <a:pt x="71" y="49"/>
                    <a:pt x="56" y="42"/>
                    <a:pt x="56" y="31"/>
                  </a:cubicBezTo>
                  <a:cubicBezTo>
                    <a:pt x="56" y="5"/>
                    <a:pt x="4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8" name="Google Shape;21048;p14"/>
            <p:cNvSpPr/>
            <p:nvPr/>
          </p:nvSpPr>
          <p:spPr>
            <a:xfrm>
              <a:off x="-5170223" y="160249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6" y="1"/>
                  </a:moveTo>
                  <a:cubicBezTo>
                    <a:pt x="42" y="4"/>
                    <a:pt x="39" y="8"/>
                    <a:pt x="39" y="11"/>
                  </a:cubicBezTo>
                  <a:cubicBezTo>
                    <a:pt x="23" y="30"/>
                    <a:pt x="12" y="45"/>
                    <a:pt x="1" y="64"/>
                  </a:cubicBezTo>
                  <a:cubicBezTo>
                    <a:pt x="4" y="71"/>
                    <a:pt x="12" y="75"/>
                    <a:pt x="20" y="75"/>
                  </a:cubicBezTo>
                  <a:cubicBezTo>
                    <a:pt x="23" y="75"/>
                    <a:pt x="27" y="75"/>
                    <a:pt x="34" y="71"/>
                  </a:cubicBezTo>
                  <a:cubicBezTo>
                    <a:pt x="39" y="64"/>
                    <a:pt x="46" y="56"/>
                    <a:pt x="53" y="56"/>
                  </a:cubicBezTo>
                  <a:cubicBezTo>
                    <a:pt x="57" y="56"/>
                    <a:pt x="65" y="61"/>
                    <a:pt x="65" y="75"/>
                  </a:cubicBezTo>
                  <a:cubicBezTo>
                    <a:pt x="68" y="90"/>
                    <a:pt x="72" y="94"/>
                    <a:pt x="79" y="94"/>
                  </a:cubicBezTo>
                  <a:cubicBezTo>
                    <a:pt x="83" y="94"/>
                    <a:pt x="91" y="90"/>
                    <a:pt x="94" y="87"/>
                  </a:cubicBezTo>
                  <a:lnTo>
                    <a:pt x="98" y="87"/>
                  </a:lnTo>
                  <a:cubicBezTo>
                    <a:pt x="94" y="49"/>
                    <a:pt x="75" y="19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9" name="Google Shape;21049;p14"/>
            <p:cNvSpPr/>
            <p:nvPr/>
          </p:nvSpPr>
          <p:spPr>
            <a:xfrm>
              <a:off x="-5287115" y="-88577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15" y="1"/>
                  </a:moveTo>
                  <a:cubicBezTo>
                    <a:pt x="4" y="12"/>
                    <a:pt x="4" y="30"/>
                    <a:pt x="1" y="46"/>
                  </a:cubicBezTo>
                  <a:cubicBezTo>
                    <a:pt x="15" y="72"/>
                    <a:pt x="42" y="79"/>
                    <a:pt x="68" y="83"/>
                  </a:cubicBezTo>
                  <a:cubicBezTo>
                    <a:pt x="71" y="68"/>
                    <a:pt x="71" y="49"/>
                    <a:pt x="87" y="38"/>
                  </a:cubicBezTo>
                  <a:cubicBezTo>
                    <a:pt x="68" y="15"/>
                    <a:pt x="37" y="15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0" name="Google Shape;21050;p14"/>
            <p:cNvSpPr/>
            <p:nvPr/>
          </p:nvSpPr>
          <p:spPr>
            <a:xfrm>
              <a:off x="-4892461" y="149218"/>
              <a:ext cx="3820" cy="5539"/>
            </a:xfrm>
            <a:custGeom>
              <a:avLst/>
              <a:gdLst/>
              <a:ahLst/>
              <a:cxnLst/>
              <a:rect l="l" t="t" r="r" b="b"/>
              <a:pathLst>
                <a:path w="80" h="116" extrusionOk="0">
                  <a:moveTo>
                    <a:pt x="60" y="0"/>
                  </a:moveTo>
                  <a:cubicBezTo>
                    <a:pt x="57" y="18"/>
                    <a:pt x="45" y="18"/>
                    <a:pt x="34" y="18"/>
                  </a:cubicBezTo>
                  <a:lnTo>
                    <a:pt x="23" y="18"/>
                  </a:lnTo>
                  <a:cubicBezTo>
                    <a:pt x="12" y="18"/>
                    <a:pt x="4" y="22"/>
                    <a:pt x="0" y="30"/>
                  </a:cubicBezTo>
                  <a:cubicBezTo>
                    <a:pt x="34" y="49"/>
                    <a:pt x="0" y="93"/>
                    <a:pt x="31" y="116"/>
                  </a:cubicBezTo>
                  <a:cubicBezTo>
                    <a:pt x="41" y="104"/>
                    <a:pt x="79" y="104"/>
                    <a:pt x="67" y="90"/>
                  </a:cubicBezTo>
                  <a:cubicBezTo>
                    <a:pt x="41" y="59"/>
                    <a:pt x="67" y="3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1" name="Google Shape;21051;p14"/>
            <p:cNvSpPr/>
            <p:nvPr/>
          </p:nvSpPr>
          <p:spPr>
            <a:xfrm>
              <a:off x="-5276944" y="118802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67" y="1"/>
                  </a:moveTo>
                  <a:cubicBezTo>
                    <a:pt x="57" y="27"/>
                    <a:pt x="26" y="20"/>
                    <a:pt x="8" y="31"/>
                  </a:cubicBezTo>
                  <a:cubicBezTo>
                    <a:pt x="4" y="42"/>
                    <a:pt x="4" y="54"/>
                    <a:pt x="0" y="65"/>
                  </a:cubicBezTo>
                  <a:cubicBezTo>
                    <a:pt x="4" y="91"/>
                    <a:pt x="8" y="99"/>
                    <a:pt x="19" y="99"/>
                  </a:cubicBezTo>
                  <a:cubicBezTo>
                    <a:pt x="26" y="99"/>
                    <a:pt x="38" y="91"/>
                    <a:pt x="49" y="80"/>
                  </a:cubicBezTo>
                  <a:cubicBezTo>
                    <a:pt x="60" y="54"/>
                    <a:pt x="71" y="31"/>
                    <a:pt x="67" y="5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2" name="Google Shape;21052;p14"/>
            <p:cNvSpPr/>
            <p:nvPr/>
          </p:nvSpPr>
          <p:spPr>
            <a:xfrm>
              <a:off x="-5295662" y="-22538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7" y="0"/>
                  </a:moveTo>
                  <a:cubicBezTo>
                    <a:pt x="4" y="4"/>
                    <a:pt x="0" y="8"/>
                    <a:pt x="0" y="16"/>
                  </a:cubicBezTo>
                  <a:cubicBezTo>
                    <a:pt x="15" y="38"/>
                    <a:pt x="4" y="68"/>
                    <a:pt x="11" y="98"/>
                  </a:cubicBezTo>
                  <a:cubicBezTo>
                    <a:pt x="30" y="94"/>
                    <a:pt x="49" y="94"/>
                    <a:pt x="71" y="90"/>
                  </a:cubicBezTo>
                  <a:cubicBezTo>
                    <a:pt x="64" y="87"/>
                    <a:pt x="56" y="79"/>
                    <a:pt x="49" y="71"/>
                  </a:cubicBezTo>
                  <a:cubicBezTo>
                    <a:pt x="7" y="42"/>
                    <a:pt x="64" y="38"/>
                    <a:pt x="64" y="19"/>
                  </a:cubicBezTo>
                  <a:cubicBezTo>
                    <a:pt x="45" y="12"/>
                    <a:pt x="23" y="16"/>
                    <a:pt x="7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3" name="Google Shape;21053;p14"/>
            <p:cNvSpPr/>
            <p:nvPr/>
          </p:nvSpPr>
          <p:spPr>
            <a:xfrm>
              <a:off x="-5061114" y="-151559"/>
              <a:ext cx="5539" cy="3772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59" y="0"/>
                  </a:moveTo>
                  <a:cubicBezTo>
                    <a:pt x="30" y="0"/>
                    <a:pt x="33" y="41"/>
                    <a:pt x="11" y="49"/>
                  </a:cubicBezTo>
                  <a:cubicBezTo>
                    <a:pt x="0" y="52"/>
                    <a:pt x="22" y="71"/>
                    <a:pt x="33" y="78"/>
                  </a:cubicBezTo>
                  <a:cubicBezTo>
                    <a:pt x="59" y="64"/>
                    <a:pt x="86" y="45"/>
                    <a:pt x="116" y="26"/>
                  </a:cubicBezTo>
                  <a:cubicBezTo>
                    <a:pt x="101" y="11"/>
                    <a:pt x="86" y="7"/>
                    <a:pt x="67" y="4"/>
                  </a:cubicBezTo>
                  <a:cubicBezTo>
                    <a:pt x="64" y="0"/>
                    <a:pt x="64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4" name="Google Shape;21054;p14"/>
            <p:cNvSpPr/>
            <p:nvPr/>
          </p:nvSpPr>
          <p:spPr>
            <a:xfrm>
              <a:off x="-5017232" y="100466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42" y="0"/>
                  </a:moveTo>
                  <a:cubicBezTo>
                    <a:pt x="30" y="0"/>
                    <a:pt x="15" y="7"/>
                    <a:pt x="1" y="19"/>
                  </a:cubicBezTo>
                  <a:cubicBezTo>
                    <a:pt x="15" y="34"/>
                    <a:pt x="37" y="38"/>
                    <a:pt x="37" y="64"/>
                  </a:cubicBezTo>
                  <a:cubicBezTo>
                    <a:pt x="37" y="101"/>
                    <a:pt x="64" y="101"/>
                    <a:pt x="87" y="105"/>
                  </a:cubicBezTo>
                  <a:cubicBezTo>
                    <a:pt x="87" y="83"/>
                    <a:pt x="68" y="67"/>
                    <a:pt x="68" y="41"/>
                  </a:cubicBezTo>
                  <a:cubicBezTo>
                    <a:pt x="68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5" name="Google Shape;21055;p14"/>
            <p:cNvSpPr/>
            <p:nvPr/>
          </p:nvSpPr>
          <p:spPr>
            <a:xfrm>
              <a:off x="-5358883" y="195584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30" y="1"/>
                  </a:moveTo>
                  <a:cubicBezTo>
                    <a:pt x="27" y="1"/>
                    <a:pt x="23" y="4"/>
                    <a:pt x="20" y="4"/>
                  </a:cubicBezTo>
                  <a:cubicBezTo>
                    <a:pt x="1" y="38"/>
                    <a:pt x="12" y="61"/>
                    <a:pt x="38" y="79"/>
                  </a:cubicBezTo>
                  <a:cubicBezTo>
                    <a:pt x="49" y="87"/>
                    <a:pt x="56" y="87"/>
                    <a:pt x="65" y="87"/>
                  </a:cubicBezTo>
                  <a:cubicBezTo>
                    <a:pt x="82" y="87"/>
                    <a:pt x="98" y="75"/>
                    <a:pt x="117" y="61"/>
                  </a:cubicBezTo>
                  <a:cubicBezTo>
                    <a:pt x="91" y="53"/>
                    <a:pt x="65" y="53"/>
                    <a:pt x="46" y="42"/>
                  </a:cubicBezTo>
                  <a:cubicBezTo>
                    <a:pt x="20" y="27"/>
                    <a:pt x="46" y="20"/>
                    <a:pt x="56" y="11"/>
                  </a:cubicBezTo>
                  <a:cubicBezTo>
                    <a:pt x="49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6" name="Google Shape;21056;p14"/>
            <p:cNvSpPr/>
            <p:nvPr/>
          </p:nvSpPr>
          <p:spPr>
            <a:xfrm>
              <a:off x="-5166832" y="-158578"/>
              <a:ext cx="4918" cy="3677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42" y="1"/>
                  </a:moveTo>
                  <a:cubicBezTo>
                    <a:pt x="30" y="1"/>
                    <a:pt x="23" y="5"/>
                    <a:pt x="16" y="20"/>
                  </a:cubicBezTo>
                  <a:cubicBezTo>
                    <a:pt x="1" y="57"/>
                    <a:pt x="49" y="54"/>
                    <a:pt x="61" y="76"/>
                  </a:cubicBezTo>
                  <a:cubicBezTo>
                    <a:pt x="75" y="49"/>
                    <a:pt x="102" y="27"/>
                    <a:pt x="61" y="5"/>
                  </a:cubicBezTo>
                  <a:cubicBezTo>
                    <a:pt x="53" y="1"/>
                    <a:pt x="4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7" name="Google Shape;21057;p14"/>
            <p:cNvSpPr/>
            <p:nvPr/>
          </p:nvSpPr>
          <p:spPr>
            <a:xfrm>
              <a:off x="-4871403" y="14038"/>
              <a:ext cx="4011" cy="4727"/>
            </a:xfrm>
            <a:custGeom>
              <a:avLst/>
              <a:gdLst/>
              <a:ahLst/>
              <a:cxnLst/>
              <a:rect l="l" t="t" r="r" b="b"/>
              <a:pathLst>
                <a:path w="84" h="99" extrusionOk="0">
                  <a:moveTo>
                    <a:pt x="56" y="1"/>
                  </a:moveTo>
                  <a:cubicBezTo>
                    <a:pt x="34" y="1"/>
                    <a:pt x="23" y="27"/>
                    <a:pt x="1" y="27"/>
                  </a:cubicBezTo>
                  <a:cubicBezTo>
                    <a:pt x="4" y="31"/>
                    <a:pt x="8" y="38"/>
                    <a:pt x="11" y="42"/>
                  </a:cubicBezTo>
                  <a:cubicBezTo>
                    <a:pt x="38" y="53"/>
                    <a:pt x="19" y="79"/>
                    <a:pt x="30" y="98"/>
                  </a:cubicBezTo>
                  <a:cubicBezTo>
                    <a:pt x="83" y="79"/>
                    <a:pt x="79" y="42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8" name="Google Shape;21058;p14"/>
            <p:cNvSpPr/>
            <p:nvPr/>
          </p:nvSpPr>
          <p:spPr>
            <a:xfrm>
              <a:off x="-5285157" y="15518"/>
              <a:ext cx="4871" cy="3247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86" y="0"/>
                  </a:moveTo>
                  <a:cubicBezTo>
                    <a:pt x="82" y="0"/>
                    <a:pt x="75" y="4"/>
                    <a:pt x="60" y="11"/>
                  </a:cubicBezTo>
                  <a:cubicBezTo>
                    <a:pt x="53" y="19"/>
                    <a:pt x="41" y="22"/>
                    <a:pt x="34" y="22"/>
                  </a:cubicBezTo>
                  <a:cubicBezTo>
                    <a:pt x="23" y="22"/>
                    <a:pt x="15" y="19"/>
                    <a:pt x="4" y="11"/>
                  </a:cubicBezTo>
                  <a:lnTo>
                    <a:pt x="4" y="11"/>
                  </a:lnTo>
                  <a:cubicBezTo>
                    <a:pt x="1" y="26"/>
                    <a:pt x="19" y="41"/>
                    <a:pt x="12" y="56"/>
                  </a:cubicBezTo>
                  <a:cubicBezTo>
                    <a:pt x="27" y="59"/>
                    <a:pt x="41" y="67"/>
                    <a:pt x="56" y="67"/>
                  </a:cubicBezTo>
                  <a:cubicBezTo>
                    <a:pt x="72" y="67"/>
                    <a:pt x="82" y="64"/>
                    <a:pt x="94" y="45"/>
                  </a:cubicBezTo>
                  <a:cubicBezTo>
                    <a:pt x="86" y="33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9" name="Google Shape;21059;p14"/>
            <p:cNvSpPr/>
            <p:nvPr/>
          </p:nvSpPr>
          <p:spPr>
            <a:xfrm>
              <a:off x="-5368910" y="133461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1" y="1"/>
                  </a:moveTo>
                  <a:lnTo>
                    <a:pt x="13" y="12"/>
                  </a:lnTo>
                  <a:cubicBezTo>
                    <a:pt x="31" y="23"/>
                    <a:pt x="54" y="34"/>
                    <a:pt x="31" y="61"/>
                  </a:cubicBezTo>
                  <a:cubicBezTo>
                    <a:pt x="28" y="72"/>
                    <a:pt x="23" y="87"/>
                    <a:pt x="35" y="94"/>
                  </a:cubicBezTo>
                  <a:lnTo>
                    <a:pt x="39" y="94"/>
                  </a:lnTo>
                  <a:cubicBezTo>
                    <a:pt x="42" y="94"/>
                    <a:pt x="50" y="83"/>
                    <a:pt x="57" y="79"/>
                  </a:cubicBezTo>
                  <a:cubicBezTo>
                    <a:pt x="65" y="72"/>
                    <a:pt x="73" y="68"/>
                    <a:pt x="83" y="68"/>
                  </a:cubicBezTo>
                  <a:cubicBezTo>
                    <a:pt x="91" y="61"/>
                    <a:pt x="99" y="49"/>
                    <a:pt x="106" y="42"/>
                  </a:cubicBezTo>
                  <a:cubicBezTo>
                    <a:pt x="95" y="34"/>
                    <a:pt x="80" y="23"/>
                    <a:pt x="68" y="16"/>
                  </a:cubicBezTo>
                  <a:cubicBezTo>
                    <a:pt x="57" y="16"/>
                    <a:pt x="50" y="12"/>
                    <a:pt x="39" y="8"/>
                  </a:cubicBezTo>
                  <a:cubicBezTo>
                    <a:pt x="31" y="4"/>
                    <a:pt x="23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0" name="Google Shape;21060;p14"/>
            <p:cNvSpPr/>
            <p:nvPr/>
          </p:nvSpPr>
          <p:spPr>
            <a:xfrm>
              <a:off x="-5282817" y="91154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6" y="5"/>
                    <a:pt x="45" y="8"/>
                    <a:pt x="0" y="16"/>
                  </a:cubicBezTo>
                  <a:cubicBezTo>
                    <a:pt x="11" y="42"/>
                    <a:pt x="19" y="68"/>
                    <a:pt x="49" y="87"/>
                  </a:cubicBezTo>
                  <a:cubicBezTo>
                    <a:pt x="49" y="64"/>
                    <a:pt x="33" y="35"/>
                    <a:pt x="64" y="35"/>
                  </a:cubicBezTo>
                  <a:cubicBezTo>
                    <a:pt x="68" y="35"/>
                    <a:pt x="71" y="35"/>
                    <a:pt x="78" y="38"/>
                  </a:cubicBezTo>
                  <a:lnTo>
                    <a:pt x="82" y="38"/>
                  </a:lnTo>
                  <a:cubicBezTo>
                    <a:pt x="94" y="38"/>
                    <a:pt x="101" y="31"/>
                    <a:pt x="109" y="23"/>
                  </a:cubicBezTo>
                  <a:cubicBezTo>
                    <a:pt x="116" y="16"/>
                    <a:pt x="123" y="8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1" name="Google Shape;21061;p14"/>
            <p:cNvSpPr/>
            <p:nvPr/>
          </p:nvSpPr>
          <p:spPr>
            <a:xfrm>
              <a:off x="-5050991" y="-81796"/>
              <a:ext cx="4011" cy="3629"/>
            </a:xfrm>
            <a:custGeom>
              <a:avLst/>
              <a:gdLst/>
              <a:ahLst/>
              <a:cxnLst/>
              <a:rect l="l" t="t" r="r" b="b"/>
              <a:pathLst>
                <a:path w="84" h="76" extrusionOk="0">
                  <a:moveTo>
                    <a:pt x="35" y="1"/>
                  </a:moveTo>
                  <a:cubicBezTo>
                    <a:pt x="27" y="1"/>
                    <a:pt x="19" y="1"/>
                    <a:pt x="12" y="11"/>
                  </a:cubicBezTo>
                  <a:cubicBezTo>
                    <a:pt x="1" y="30"/>
                    <a:pt x="4" y="53"/>
                    <a:pt x="19" y="68"/>
                  </a:cubicBezTo>
                  <a:cubicBezTo>
                    <a:pt x="27" y="71"/>
                    <a:pt x="31" y="75"/>
                    <a:pt x="38" y="75"/>
                  </a:cubicBezTo>
                  <a:cubicBezTo>
                    <a:pt x="49" y="75"/>
                    <a:pt x="61" y="64"/>
                    <a:pt x="68" y="53"/>
                  </a:cubicBezTo>
                  <a:cubicBezTo>
                    <a:pt x="83" y="34"/>
                    <a:pt x="76" y="19"/>
                    <a:pt x="57" y="8"/>
                  </a:cubicBezTo>
                  <a:cubicBezTo>
                    <a:pt x="49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2" name="Google Shape;21062;p14"/>
            <p:cNvSpPr/>
            <p:nvPr/>
          </p:nvSpPr>
          <p:spPr>
            <a:xfrm>
              <a:off x="-5291221" y="113836"/>
              <a:ext cx="2722" cy="5443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42" y="1"/>
                  </a:moveTo>
                  <a:cubicBezTo>
                    <a:pt x="38" y="1"/>
                    <a:pt x="30" y="8"/>
                    <a:pt x="23" y="23"/>
                  </a:cubicBezTo>
                  <a:cubicBezTo>
                    <a:pt x="16" y="31"/>
                    <a:pt x="8" y="41"/>
                    <a:pt x="0" y="49"/>
                  </a:cubicBezTo>
                  <a:cubicBezTo>
                    <a:pt x="16" y="75"/>
                    <a:pt x="26" y="98"/>
                    <a:pt x="52" y="113"/>
                  </a:cubicBezTo>
                  <a:cubicBezTo>
                    <a:pt x="56" y="86"/>
                    <a:pt x="56" y="57"/>
                    <a:pt x="56" y="31"/>
                  </a:cubicBezTo>
                  <a:cubicBezTo>
                    <a:pt x="52" y="12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3" name="Google Shape;21063;p14"/>
            <p:cNvSpPr/>
            <p:nvPr/>
          </p:nvSpPr>
          <p:spPr>
            <a:xfrm>
              <a:off x="-5446361" y="-74443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46" y="0"/>
                  </a:moveTo>
                  <a:cubicBezTo>
                    <a:pt x="30" y="22"/>
                    <a:pt x="1" y="45"/>
                    <a:pt x="39" y="67"/>
                  </a:cubicBezTo>
                  <a:lnTo>
                    <a:pt x="49" y="67"/>
                  </a:lnTo>
                  <a:cubicBezTo>
                    <a:pt x="61" y="67"/>
                    <a:pt x="80" y="56"/>
                    <a:pt x="91" y="41"/>
                  </a:cubicBezTo>
                  <a:cubicBezTo>
                    <a:pt x="102" y="19"/>
                    <a:pt x="80" y="11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4" name="Google Shape;21064;p14"/>
            <p:cNvSpPr/>
            <p:nvPr/>
          </p:nvSpPr>
          <p:spPr>
            <a:xfrm>
              <a:off x="-5007777" y="-68044"/>
              <a:ext cx="5014" cy="2865"/>
            </a:xfrm>
            <a:custGeom>
              <a:avLst/>
              <a:gdLst/>
              <a:ahLst/>
              <a:cxnLst/>
              <a:rect l="l" t="t" r="r" b="b"/>
              <a:pathLst>
                <a:path w="105" h="60" extrusionOk="0">
                  <a:moveTo>
                    <a:pt x="49" y="1"/>
                  </a:moveTo>
                  <a:cubicBezTo>
                    <a:pt x="30" y="1"/>
                    <a:pt x="15" y="4"/>
                    <a:pt x="8" y="27"/>
                  </a:cubicBezTo>
                  <a:cubicBezTo>
                    <a:pt x="1" y="56"/>
                    <a:pt x="27" y="56"/>
                    <a:pt x="41" y="60"/>
                  </a:cubicBezTo>
                  <a:cubicBezTo>
                    <a:pt x="68" y="49"/>
                    <a:pt x="105" y="42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5" name="Google Shape;21065;p14"/>
            <p:cNvSpPr/>
            <p:nvPr/>
          </p:nvSpPr>
          <p:spPr>
            <a:xfrm>
              <a:off x="-5150597" y="15327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2" y="0"/>
                  </a:moveTo>
                  <a:cubicBezTo>
                    <a:pt x="9" y="4"/>
                    <a:pt x="1" y="15"/>
                    <a:pt x="4" y="18"/>
                  </a:cubicBezTo>
                  <a:cubicBezTo>
                    <a:pt x="16" y="45"/>
                    <a:pt x="64" y="68"/>
                    <a:pt x="106" y="68"/>
                  </a:cubicBezTo>
                  <a:cubicBezTo>
                    <a:pt x="117" y="68"/>
                    <a:pt x="132" y="63"/>
                    <a:pt x="139" y="56"/>
                  </a:cubicBezTo>
                  <a:cubicBezTo>
                    <a:pt x="151" y="49"/>
                    <a:pt x="154" y="34"/>
                    <a:pt x="135" y="30"/>
                  </a:cubicBezTo>
                  <a:lnTo>
                    <a:pt x="99" y="30"/>
                  </a:lnTo>
                  <a:cubicBezTo>
                    <a:pt x="87" y="34"/>
                    <a:pt x="72" y="37"/>
                    <a:pt x="61" y="37"/>
                  </a:cubicBezTo>
                  <a:cubicBezTo>
                    <a:pt x="38" y="37"/>
                    <a:pt x="23" y="3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6" name="Google Shape;21066;p14"/>
            <p:cNvSpPr/>
            <p:nvPr/>
          </p:nvSpPr>
          <p:spPr>
            <a:xfrm>
              <a:off x="-5174138" y="-13069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4" y="0"/>
                  </a:moveTo>
                  <a:cubicBezTo>
                    <a:pt x="23" y="4"/>
                    <a:pt x="12" y="8"/>
                    <a:pt x="8" y="15"/>
                  </a:cubicBezTo>
                  <a:cubicBezTo>
                    <a:pt x="0" y="45"/>
                    <a:pt x="26" y="57"/>
                    <a:pt x="49" y="75"/>
                  </a:cubicBezTo>
                  <a:cubicBezTo>
                    <a:pt x="64" y="71"/>
                    <a:pt x="76" y="60"/>
                    <a:pt x="79" y="41"/>
                  </a:cubicBezTo>
                  <a:cubicBezTo>
                    <a:pt x="68" y="26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7" name="Google Shape;21067;p14"/>
            <p:cNvSpPr/>
            <p:nvPr/>
          </p:nvSpPr>
          <p:spPr>
            <a:xfrm>
              <a:off x="-4858893" y="129545"/>
              <a:ext cx="2865" cy="5778"/>
            </a:xfrm>
            <a:custGeom>
              <a:avLst/>
              <a:gdLst/>
              <a:ahLst/>
              <a:cxnLst/>
              <a:rect l="l" t="t" r="r" b="b"/>
              <a:pathLst>
                <a:path w="60" h="121" extrusionOk="0">
                  <a:moveTo>
                    <a:pt x="23" y="0"/>
                  </a:moveTo>
                  <a:cubicBezTo>
                    <a:pt x="15" y="34"/>
                    <a:pt x="8" y="68"/>
                    <a:pt x="0" y="102"/>
                  </a:cubicBezTo>
                  <a:cubicBezTo>
                    <a:pt x="8" y="109"/>
                    <a:pt x="15" y="116"/>
                    <a:pt x="26" y="120"/>
                  </a:cubicBezTo>
                  <a:cubicBezTo>
                    <a:pt x="30" y="112"/>
                    <a:pt x="37" y="105"/>
                    <a:pt x="45" y="98"/>
                  </a:cubicBezTo>
                  <a:cubicBezTo>
                    <a:pt x="60" y="60"/>
                    <a:pt x="45" y="31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8" name="Google Shape;21068;p14"/>
            <p:cNvSpPr/>
            <p:nvPr/>
          </p:nvSpPr>
          <p:spPr>
            <a:xfrm>
              <a:off x="-5193954" y="59401"/>
              <a:ext cx="3963" cy="4679"/>
            </a:xfrm>
            <a:custGeom>
              <a:avLst/>
              <a:gdLst/>
              <a:ahLst/>
              <a:cxnLst/>
              <a:rect l="l" t="t" r="r" b="b"/>
              <a:pathLst>
                <a:path w="83" h="98" extrusionOk="0">
                  <a:moveTo>
                    <a:pt x="38" y="1"/>
                  </a:moveTo>
                  <a:cubicBezTo>
                    <a:pt x="4" y="34"/>
                    <a:pt x="1" y="68"/>
                    <a:pt x="38" y="98"/>
                  </a:cubicBezTo>
                  <a:cubicBezTo>
                    <a:pt x="34" y="64"/>
                    <a:pt x="83" y="53"/>
                    <a:pt x="83" y="23"/>
                  </a:cubicBezTo>
                  <a:cubicBezTo>
                    <a:pt x="68" y="15"/>
                    <a:pt x="53" y="8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9" name="Google Shape;21069;p14"/>
            <p:cNvSpPr/>
            <p:nvPr/>
          </p:nvSpPr>
          <p:spPr>
            <a:xfrm>
              <a:off x="-5078638" y="184553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0" y="0"/>
                  </a:moveTo>
                  <a:cubicBezTo>
                    <a:pt x="5" y="4"/>
                    <a:pt x="8" y="7"/>
                    <a:pt x="12" y="11"/>
                  </a:cubicBezTo>
                  <a:cubicBezTo>
                    <a:pt x="27" y="41"/>
                    <a:pt x="23" y="75"/>
                    <a:pt x="19" y="116"/>
                  </a:cubicBezTo>
                  <a:cubicBezTo>
                    <a:pt x="49" y="94"/>
                    <a:pt x="64" y="63"/>
                    <a:pt x="94" y="63"/>
                  </a:cubicBezTo>
                  <a:lnTo>
                    <a:pt x="105" y="63"/>
                  </a:lnTo>
                  <a:lnTo>
                    <a:pt x="109" y="68"/>
                  </a:lnTo>
                  <a:cubicBezTo>
                    <a:pt x="101" y="56"/>
                    <a:pt x="94" y="45"/>
                    <a:pt x="79" y="45"/>
                  </a:cubicBezTo>
                  <a:lnTo>
                    <a:pt x="67" y="45"/>
                  </a:lnTo>
                  <a:cubicBezTo>
                    <a:pt x="64" y="49"/>
                    <a:pt x="64" y="49"/>
                    <a:pt x="60" y="49"/>
                  </a:cubicBezTo>
                  <a:cubicBezTo>
                    <a:pt x="49" y="49"/>
                    <a:pt x="49" y="37"/>
                    <a:pt x="45" y="26"/>
                  </a:cubicBezTo>
                  <a:lnTo>
                    <a:pt x="41" y="26"/>
                  </a:lnTo>
                  <a:cubicBezTo>
                    <a:pt x="27" y="15"/>
                    <a:pt x="15" y="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0" name="Google Shape;21070;p14"/>
            <p:cNvSpPr/>
            <p:nvPr/>
          </p:nvSpPr>
          <p:spPr>
            <a:xfrm>
              <a:off x="-5130590" y="228245"/>
              <a:ext cx="3104" cy="6685"/>
            </a:xfrm>
            <a:custGeom>
              <a:avLst/>
              <a:gdLst/>
              <a:ahLst/>
              <a:cxnLst/>
              <a:rect l="l" t="t" r="r" b="b"/>
              <a:pathLst>
                <a:path w="65" h="140" extrusionOk="0">
                  <a:moveTo>
                    <a:pt x="1" y="0"/>
                  </a:moveTo>
                  <a:cubicBezTo>
                    <a:pt x="4" y="8"/>
                    <a:pt x="4" y="16"/>
                    <a:pt x="8" y="23"/>
                  </a:cubicBezTo>
                  <a:cubicBezTo>
                    <a:pt x="23" y="53"/>
                    <a:pt x="42" y="79"/>
                    <a:pt x="16" y="117"/>
                  </a:cubicBezTo>
                  <a:cubicBezTo>
                    <a:pt x="8" y="128"/>
                    <a:pt x="12" y="139"/>
                    <a:pt x="20" y="139"/>
                  </a:cubicBezTo>
                  <a:cubicBezTo>
                    <a:pt x="27" y="139"/>
                    <a:pt x="30" y="135"/>
                    <a:pt x="42" y="128"/>
                  </a:cubicBezTo>
                  <a:cubicBezTo>
                    <a:pt x="61" y="98"/>
                    <a:pt x="64" y="60"/>
                    <a:pt x="61" y="27"/>
                  </a:cubicBezTo>
                  <a:cubicBezTo>
                    <a:pt x="56" y="23"/>
                    <a:pt x="53" y="19"/>
                    <a:pt x="49" y="19"/>
                  </a:cubicBezTo>
                  <a:lnTo>
                    <a:pt x="38" y="19"/>
                  </a:lnTo>
                  <a:cubicBezTo>
                    <a:pt x="23" y="19"/>
                    <a:pt x="16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1" name="Google Shape;21071;p14"/>
            <p:cNvSpPr/>
            <p:nvPr/>
          </p:nvSpPr>
          <p:spPr>
            <a:xfrm>
              <a:off x="-4888211" y="859"/>
              <a:ext cx="4918" cy="5396"/>
            </a:xfrm>
            <a:custGeom>
              <a:avLst/>
              <a:gdLst/>
              <a:ahLst/>
              <a:cxnLst/>
              <a:rect l="l" t="t" r="r" b="b"/>
              <a:pathLst>
                <a:path w="103" h="113" extrusionOk="0">
                  <a:moveTo>
                    <a:pt x="23" y="0"/>
                  </a:moveTo>
                  <a:cubicBezTo>
                    <a:pt x="4" y="0"/>
                    <a:pt x="1" y="12"/>
                    <a:pt x="4" y="26"/>
                  </a:cubicBezTo>
                  <a:cubicBezTo>
                    <a:pt x="16" y="60"/>
                    <a:pt x="61" y="68"/>
                    <a:pt x="68" y="109"/>
                  </a:cubicBezTo>
                  <a:cubicBezTo>
                    <a:pt x="68" y="112"/>
                    <a:pt x="72" y="112"/>
                    <a:pt x="76" y="112"/>
                  </a:cubicBezTo>
                  <a:cubicBezTo>
                    <a:pt x="83" y="112"/>
                    <a:pt x="94" y="109"/>
                    <a:pt x="102" y="105"/>
                  </a:cubicBezTo>
                  <a:cubicBezTo>
                    <a:pt x="87" y="94"/>
                    <a:pt x="83" y="79"/>
                    <a:pt x="76" y="64"/>
                  </a:cubicBezTo>
                  <a:cubicBezTo>
                    <a:pt x="49" y="49"/>
                    <a:pt x="46" y="19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2" name="Google Shape;21072;p14"/>
            <p:cNvSpPr/>
            <p:nvPr/>
          </p:nvSpPr>
          <p:spPr>
            <a:xfrm>
              <a:off x="-5027784" y="205038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6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1" y="34"/>
                    <a:pt x="4" y="53"/>
                    <a:pt x="23" y="65"/>
                  </a:cubicBezTo>
                  <a:cubicBezTo>
                    <a:pt x="27" y="68"/>
                    <a:pt x="34" y="72"/>
                    <a:pt x="42" y="72"/>
                  </a:cubicBezTo>
                  <a:cubicBezTo>
                    <a:pt x="49" y="72"/>
                    <a:pt x="53" y="68"/>
                    <a:pt x="57" y="57"/>
                  </a:cubicBezTo>
                  <a:cubicBezTo>
                    <a:pt x="65" y="42"/>
                    <a:pt x="83" y="20"/>
                    <a:pt x="61" y="5"/>
                  </a:cubicBezTo>
                  <a:cubicBezTo>
                    <a:pt x="57" y="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3" name="Google Shape;21073;p14"/>
            <p:cNvSpPr/>
            <p:nvPr/>
          </p:nvSpPr>
          <p:spPr>
            <a:xfrm>
              <a:off x="-5175236" y="161490"/>
              <a:ext cx="4202" cy="4011"/>
            </a:xfrm>
            <a:custGeom>
              <a:avLst/>
              <a:gdLst/>
              <a:ahLst/>
              <a:cxnLst/>
              <a:rect l="l" t="t" r="r" b="b"/>
              <a:pathLst>
                <a:path w="88" h="84" extrusionOk="0">
                  <a:moveTo>
                    <a:pt x="57" y="1"/>
                  </a:moveTo>
                  <a:cubicBezTo>
                    <a:pt x="42" y="8"/>
                    <a:pt x="27" y="19"/>
                    <a:pt x="16" y="27"/>
                  </a:cubicBezTo>
                  <a:cubicBezTo>
                    <a:pt x="9" y="38"/>
                    <a:pt x="1" y="45"/>
                    <a:pt x="9" y="61"/>
                  </a:cubicBezTo>
                  <a:cubicBezTo>
                    <a:pt x="20" y="64"/>
                    <a:pt x="35" y="61"/>
                    <a:pt x="35" y="80"/>
                  </a:cubicBezTo>
                  <a:cubicBezTo>
                    <a:pt x="39" y="83"/>
                    <a:pt x="46" y="83"/>
                    <a:pt x="49" y="83"/>
                  </a:cubicBezTo>
                  <a:cubicBezTo>
                    <a:pt x="57" y="83"/>
                    <a:pt x="68" y="80"/>
                    <a:pt x="76" y="75"/>
                  </a:cubicBezTo>
                  <a:cubicBezTo>
                    <a:pt x="68" y="49"/>
                    <a:pt x="87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4" name="Google Shape;21074;p14"/>
            <p:cNvSpPr/>
            <p:nvPr/>
          </p:nvSpPr>
          <p:spPr>
            <a:xfrm>
              <a:off x="-5150024" y="14420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0" y="1"/>
                  </a:moveTo>
                  <a:cubicBezTo>
                    <a:pt x="23" y="1"/>
                    <a:pt x="15" y="1"/>
                    <a:pt x="8" y="4"/>
                  </a:cubicBezTo>
                  <a:cubicBezTo>
                    <a:pt x="8" y="8"/>
                    <a:pt x="4" y="15"/>
                    <a:pt x="0" y="19"/>
                  </a:cubicBezTo>
                  <a:cubicBezTo>
                    <a:pt x="11" y="49"/>
                    <a:pt x="26" y="56"/>
                    <a:pt x="49" y="56"/>
                  </a:cubicBezTo>
                  <a:cubicBezTo>
                    <a:pt x="60" y="56"/>
                    <a:pt x="75" y="53"/>
                    <a:pt x="87" y="49"/>
                  </a:cubicBezTo>
                  <a:cubicBezTo>
                    <a:pt x="82" y="42"/>
                    <a:pt x="79" y="30"/>
                    <a:pt x="79" y="19"/>
                  </a:cubicBezTo>
                  <a:cubicBezTo>
                    <a:pt x="64" y="8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5" name="Google Shape;21075;p14"/>
            <p:cNvSpPr/>
            <p:nvPr/>
          </p:nvSpPr>
          <p:spPr>
            <a:xfrm>
              <a:off x="-5030076" y="100466"/>
              <a:ext cx="3772" cy="4154"/>
            </a:xfrm>
            <a:custGeom>
              <a:avLst/>
              <a:gdLst/>
              <a:ahLst/>
              <a:cxnLst/>
              <a:rect l="l" t="t" r="r" b="b"/>
              <a:pathLst>
                <a:path w="79" h="87" extrusionOk="0">
                  <a:moveTo>
                    <a:pt x="26" y="0"/>
                  </a:moveTo>
                  <a:cubicBezTo>
                    <a:pt x="15" y="15"/>
                    <a:pt x="0" y="34"/>
                    <a:pt x="0" y="57"/>
                  </a:cubicBezTo>
                  <a:cubicBezTo>
                    <a:pt x="8" y="67"/>
                    <a:pt x="11" y="79"/>
                    <a:pt x="15" y="86"/>
                  </a:cubicBezTo>
                  <a:lnTo>
                    <a:pt x="37" y="86"/>
                  </a:lnTo>
                  <a:cubicBezTo>
                    <a:pt x="45" y="79"/>
                    <a:pt x="52" y="71"/>
                    <a:pt x="56" y="64"/>
                  </a:cubicBezTo>
                  <a:cubicBezTo>
                    <a:pt x="79" y="26"/>
                    <a:pt x="45" y="15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6" name="Google Shape;21076;p14"/>
            <p:cNvSpPr/>
            <p:nvPr/>
          </p:nvSpPr>
          <p:spPr>
            <a:xfrm>
              <a:off x="-5048460" y="61358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79" y="1"/>
                  </a:moveTo>
                  <a:cubicBezTo>
                    <a:pt x="71" y="1"/>
                    <a:pt x="63" y="4"/>
                    <a:pt x="56" y="12"/>
                  </a:cubicBezTo>
                  <a:cubicBezTo>
                    <a:pt x="53" y="15"/>
                    <a:pt x="45" y="23"/>
                    <a:pt x="37" y="23"/>
                  </a:cubicBezTo>
                  <a:cubicBezTo>
                    <a:pt x="34" y="23"/>
                    <a:pt x="34" y="19"/>
                    <a:pt x="30" y="19"/>
                  </a:cubicBezTo>
                  <a:cubicBezTo>
                    <a:pt x="19" y="38"/>
                    <a:pt x="1" y="53"/>
                    <a:pt x="27" y="75"/>
                  </a:cubicBezTo>
                  <a:lnTo>
                    <a:pt x="34" y="75"/>
                  </a:lnTo>
                  <a:cubicBezTo>
                    <a:pt x="53" y="75"/>
                    <a:pt x="63" y="64"/>
                    <a:pt x="79" y="60"/>
                  </a:cubicBezTo>
                  <a:cubicBezTo>
                    <a:pt x="63" y="38"/>
                    <a:pt x="101" y="23"/>
                    <a:pt x="90" y="4"/>
                  </a:cubicBezTo>
                  <a:cubicBezTo>
                    <a:pt x="86" y="1"/>
                    <a:pt x="82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7" name="Google Shape;21077;p14"/>
            <p:cNvSpPr/>
            <p:nvPr/>
          </p:nvSpPr>
          <p:spPr>
            <a:xfrm>
              <a:off x="-5140952" y="262911"/>
              <a:ext cx="5587" cy="3390"/>
            </a:xfrm>
            <a:custGeom>
              <a:avLst/>
              <a:gdLst/>
              <a:ahLst/>
              <a:cxnLst/>
              <a:rect l="l" t="t" r="r" b="b"/>
              <a:pathLst>
                <a:path w="117" h="71" extrusionOk="0">
                  <a:moveTo>
                    <a:pt x="68" y="0"/>
                  </a:moveTo>
                  <a:cubicBezTo>
                    <a:pt x="57" y="26"/>
                    <a:pt x="16" y="11"/>
                    <a:pt x="1" y="41"/>
                  </a:cubicBezTo>
                  <a:cubicBezTo>
                    <a:pt x="12" y="45"/>
                    <a:pt x="19" y="59"/>
                    <a:pt x="31" y="59"/>
                  </a:cubicBezTo>
                  <a:cubicBezTo>
                    <a:pt x="35" y="59"/>
                    <a:pt x="42" y="56"/>
                    <a:pt x="46" y="52"/>
                  </a:cubicBezTo>
                  <a:cubicBezTo>
                    <a:pt x="54" y="49"/>
                    <a:pt x="57" y="45"/>
                    <a:pt x="61" y="45"/>
                  </a:cubicBezTo>
                  <a:cubicBezTo>
                    <a:pt x="76" y="45"/>
                    <a:pt x="80" y="67"/>
                    <a:pt x="90" y="71"/>
                  </a:cubicBezTo>
                  <a:cubicBezTo>
                    <a:pt x="116" y="41"/>
                    <a:pt x="98" y="23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8" name="Google Shape;21078;p14"/>
            <p:cNvSpPr/>
            <p:nvPr/>
          </p:nvSpPr>
          <p:spPr>
            <a:xfrm>
              <a:off x="-5365663" y="131837"/>
              <a:ext cx="3963" cy="3677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45" y="1"/>
                  </a:moveTo>
                  <a:cubicBezTo>
                    <a:pt x="34" y="1"/>
                    <a:pt x="27" y="16"/>
                    <a:pt x="19" y="23"/>
                  </a:cubicBezTo>
                  <a:cubicBezTo>
                    <a:pt x="12" y="31"/>
                    <a:pt x="8" y="42"/>
                    <a:pt x="0" y="50"/>
                  </a:cubicBezTo>
                  <a:cubicBezTo>
                    <a:pt x="12" y="57"/>
                    <a:pt x="27" y="68"/>
                    <a:pt x="38" y="76"/>
                  </a:cubicBezTo>
                  <a:cubicBezTo>
                    <a:pt x="41" y="72"/>
                    <a:pt x="45" y="68"/>
                    <a:pt x="50" y="64"/>
                  </a:cubicBezTo>
                  <a:cubicBezTo>
                    <a:pt x="79" y="54"/>
                    <a:pt x="83" y="35"/>
                    <a:pt x="64" y="12"/>
                  </a:cubicBezTo>
                  <a:cubicBezTo>
                    <a:pt x="57" y="5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9" name="Google Shape;21079;p14"/>
            <p:cNvSpPr/>
            <p:nvPr/>
          </p:nvSpPr>
          <p:spPr>
            <a:xfrm>
              <a:off x="-5084846" y="-170850"/>
              <a:ext cx="4107" cy="6064"/>
            </a:xfrm>
            <a:custGeom>
              <a:avLst/>
              <a:gdLst/>
              <a:ahLst/>
              <a:cxnLst/>
              <a:rect l="l" t="t" r="r" b="b"/>
              <a:pathLst>
                <a:path w="86" h="127" extrusionOk="0">
                  <a:moveTo>
                    <a:pt x="74" y="0"/>
                  </a:moveTo>
                  <a:cubicBezTo>
                    <a:pt x="52" y="37"/>
                    <a:pt x="0" y="75"/>
                    <a:pt x="56" y="123"/>
                  </a:cubicBezTo>
                  <a:cubicBezTo>
                    <a:pt x="56" y="123"/>
                    <a:pt x="59" y="127"/>
                    <a:pt x="63" y="127"/>
                  </a:cubicBezTo>
                  <a:cubicBezTo>
                    <a:pt x="67" y="127"/>
                    <a:pt x="71" y="123"/>
                    <a:pt x="74" y="120"/>
                  </a:cubicBezTo>
                  <a:cubicBezTo>
                    <a:pt x="67" y="82"/>
                    <a:pt x="59" y="42"/>
                    <a:pt x="85" y="8"/>
                  </a:cubicBezTo>
                  <a:cubicBezTo>
                    <a:pt x="82" y="4"/>
                    <a:pt x="7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0" name="Google Shape;21080;p14"/>
            <p:cNvSpPr/>
            <p:nvPr/>
          </p:nvSpPr>
          <p:spPr>
            <a:xfrm>
              <a:off x="-5168599" y="162923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19" y="0"/>
                  </a:moveTo>
                  <a:cubicBezTo>
                    <a:pt x="12" y="0"/>
                    <a:pt x="5" y="8"/>
                    <a:pt x="0" y="15"/>
                  </a:cubicBezTo>
                  <a:cubicBezTo>
                    <a:pt x="8" y="41"/>
                    <a:pt x="8" y="72"/>
                    <a:pt x="38" y="86"/>
                  </a:cubicBezTo>
                  <a:cubicBezTo>
                    <a:pt x="67" y="79"/>
                    <a:pt x="86" y="64"/>
                    <a:pt x="64" y="31"/>
                  </a:cubicBezTo>
                  <a:lnTo>
                    <a:pt x="60" y="31"/>
                  </a:lnTo>
                  <a:cubicBezTo>
                    <a:pt x="57" y="34"/>
                    <a:pt x="49" y="38"/>
                    <a:pt x="45" y="38"/>
                  </a:cubicBezTo>
                  <a:cubicBezTo>
                    <a:pt x="38" y="38"/>
                    <a:pt x="34" y="34"/>
                    <a:pt x="31" y="19"/>
                  </a:cubicBezTo>
                  <a:cubicBezTo>
                    <a:pt x="31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1" name="Google Shape;21081;p14"/>
            <p:cNvSpPr/>
            <p:nvPr/>
          </p:nvSpPr>
          <p:spPr>
            <a:xfrm>
              <a:off x="-5076680" y="174192"/>
              <a:ext cx="4871" cy="3056"/>
            </a:xfrm>
            <a:custGeom>
              <a:avLst/>
              <a:gdLst/>
              <a:ahLst/>
              <a:cxnLst/>
              <a:rect l="l" t="t" r="r" b="b"/>
              <a:pathLst>
                <a:path w="102" h="64" extrusionOk="0">
                  <a:moveTo>
                    <a:pt x="49" y="0"/>
                  </a:moveTo>
                  <a:cubicBezTo>
                    <a:pt x="38" y="0"/>
                    <a:pt x="31" y="4"/>
                    <a:pt x="19" y="4"/>
                  </a:cubicBezTo>
                  <a:cubicBezTo>
                    <a:pt x="0" y="7"/>
                    <a:pt x="19" y="41"/>
                    <a:pt x="12" y="60"/>
                  </a:cubicBezTo>
                  <a:cubicBezTo>
                    <a:pt x="23" y="60"/>
                    <a:pt x="34" y="64"/>
                    <a:pt x="45" y="64"/>
                  </a:cubicBezTo>
                  <a:cubicBezTo>
                    <a:pt x="64" y="52"/>
                    <a:pt x="76" y="30"/>
                    <a:pt x="102" y="26"/>
                  </a:cubicBezTo>
                  <a:cubicBezTo>
                    <a:pt x="86" y="7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2" name="Google Shape;21082;p14"/>
            <p:cNvSpPr/>
            <p:nvPr/>
          </p:nvSpPr>
          <p:spPr>
            <a:xfrm>
              <a:off x="-5160577" y="21774"/>
              <a:ext cx="6637" cy="4489"/>
            </a:xfrm>
            <a:custGeom>
              <a:avLst/>
              <a:gdLst/>
              <a:ahLst/>
              <a:cxnLst/>
              <a:rect l="l" t="t" r="r" b="b"/>
              <a:pathLst>
                <a:path w="139" h="94" extrusionOk="0">
                  <a:moveTo>
                    <a:pt x="94" y="0"/>
                  </a:moveTo>
                  <a:cubicBezTo>
                    <a:pt x="79" y="22"/>
                    <a:pt x="1" y="30"/>
                    <a:pt x="72" y="78"/>
                  </a:cubicBezTo>
                  <a:cubicBezTo>
                    <a:pt x="79" y="71"/>
                    <a:pt x="90" y="67"/>
                    <a:pt x="98" y="67"/>
                  </a:cubicBezTo>
                  <a:cubicBezTo>
                    <a:pt x="113" y="67"/>
                    <a:pt x="124" y="78"/>
                    <a:pt x="135" y="93"/>
                  </a:cubicBezTo>
                  <a:cubicBezTo>
                    <a:pt x="139" y="71"/>
                    <a:pt x="124" y="59"/>
                    <a:pt x="113" y="52"/>
                  </a:cubicBezTo>
                  <a:cubicBezTo>
                    <a:pt x="94" y="37"/>
                    <a:pt x="94" y="26"/>
                    <a:pt x="106" y="7"/>
                  </a:cubicBezTo>
                  <a:cubicBezTo>
                    <a:pt x="101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3" name="Google Shape;21083;p14"/>
            <p:cNvSpPr/>
            <p:nvPr/>
          </p:nvSpPr>
          <p:spPr>
            <a:xfrm>
              <a:off x="-4887829" y="144539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38" y="0"/>
                  </a:moveTo>
                  <a:cubicBezTo>
                    <a:pt x="41" y="31"/>
                    <a:pt x="30" y="45"/>
                    <a:pt x="1" y="49"/>
                  </a:cubicBezTo>
                  <a:cubicBezTo>
                    <a:pt x="8" y="57"/>
                    <a:pt x="8" y="64"/>
                    <a:pt x="4" y="71"/>
                  </a:cubicBezTo>
                  <a:cubicBezTo>
                    <a:pt x="4" y="90"/>
                    <a:pt x="8" y="105"/>
                    <a:pt x="27" y="116"/>
                  </a:cubicBezTo>
                  <a:cubicBezTo>
                    <a:pt x="53" y="79"/>
                    <a:pt x="72" y="45"/>
                    <a:pt x="46" y="8"/>
                  </a:cubicBezTo>
                  <a:cubicBezTo>
                    <a:pt x="41" y="4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4" name="Google Shape;21084;p14"/>
            <p:cNvSpPr/>
            <p:nvPr/>
          </p:nvSpPr>
          <p:spPr>
            <a:xfrm>
              <a:off x="-5177719" y="-18432"/>
              <a:ext cx="4202" cy="3820"/>
            </a:xfrm>
            <a:custGeom>
              <a:avLst/>
              <a:gdLst/>
              <a:ahLst/>
              <a:cxnLst/>
              <a:rect l="l" t="t" r="r" b="b"/>
              <a:pathLst>
                <a:path w="88" h="80" extrusionOk="0">
                  <a:moveTo>
                    <a:pt x="68" y="1"/>
                  </a:moveTo>
                  <a:cubicBezTo>
                    <a:pt x="57" y="27"/>
                    <a:pt x="1" y="4"/>
                    <a:pt x="8" y="45"/>
                  </a:cubicBezTo>
                  <a:cubicBezTo>
                    <a:pt x="16" y="79"/>
                    <a:pt x="53" y="64"/>
                    <a:pt x="75" y="75"/>
                  </a:cubicBezTo>
                  <a:cubicBezTo>
                    <a:pt x="75" y="75"/>
                    <a:pt x="83" y="68"/>
                    <a:pt x="87" y="68"/>
                  </a:cubicBezTo>
                  <a:cubicBezTo>
                    <a:pt x="87" y="49"/>
                    <a:pt x="61" y="38"/>
                    <a:pt x="68" y="1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5" name="Google Shape;21085;p14"/>
            <p:cNvSpPr/>
            <p:nvPr/>
          </p:nvSpPr>
          <p:spPr>
            <a:xfrm>
              <a:off x="-5034040" y="103140"/>
              <a:ext cx="4679" cy="6112"/>
            </a:xfrm>
            <a:custGeom>
              <a:avLst/>
              <a:gdLst/>
              <a:ahLst/>
              <a:cxnLst/>
              <a:rect l="l" t="t" r="r" b="b"/>
              <a:pathLst>
                <a:path w="98" h="128" extrusionOk="0">
                  <a:moveTo>
                    <a:pt x="83" y="1"/>
                  </a:moveTo>
                  <a:cubicBezTo>
                    <a:pt x="61" y="37"/>
                    <a:pt x="1" y="68"/>
                    <a:pt x="46" y="127"/>
                  </a:cubicBezTo>
                  <a:cubicBezTo>
                    <a:pt x="57" y="90"/>
                    <a:pt x="75" y="60"/>
                    <a:pt x="98" y="30"/>
                  </a:cubicBezTo>
                  <a:cubicBezTo>
                    <a:pt x="94" y="23"/>
                    <a:pt x="91" y="1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6" name="Google Shape;21086;p14"/>
            <p:cNvSpPr/>
            <p:nvPr/>
          </p:nvSpPr>
          <p:spPr>
            <a:xfrm>
              <a:off x="-5045070" y="-25021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2" y="0"/>
                  </a:moveTo>
                  <a:cubicBezTo>
                    <a:pt x="37" y="0"/>
                    <a:pt x="19" y="4"/>
                    <a:pt x="0" y="16"/>
                  </a:cubicBezTo>
                  <a:cubicBezTo>
                    <a:pt x="8" y="19"/>
                    <a:pt x="11" y="26"/>
                    <a:pt x="15" y="30"/>
                  </a:cubicBezTo>
                  <a:cubicBezTo>
                    <a:pt x="34" y="52"/>
                    <a:pt x="42" y="64"/>
                    <a:pt x="49" y="64"/>
                  </a:cubicBezTo>
                  <a:cubicBezTo>
                    <a:pt x="60" y="64"/>
                    <a:pt x="64" y="52"/>
                    <a:pt x="79" y="23"/>
                  </a:cubicBezTo>
                  <a:cubicBezTo>
                    <a:pt x="79" y="16"/>
                    <a:pt x="87" y="8"/>
                    <a:pt x="90" y="4"/>
                  </a:cubicBezTo>
                  <a:cubicBezTo>
                    <a:pt x="75" y="0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7" name="Google Shape;21087;p14"/>
            <p:cNvSpPr/>
            <p:nvPr/>
          </p:nvSpPr>
          <p:spPr>
            <a:xfrm>
              <a:off x="-5049893" y="85281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1" y="1"/>
                  </a:moveTo>
                  <a:cubicBezTo>
                    <a:pt x="8" y="4"/>
                    <a:pt x="0" y="11"/>
                    <a:pt x="19" y="61"/>
                  </a:cubicBezTo>
                  <a:lnTo>
                    <a:pt x="38" y="61"/>
                  </a:lnTo>
                  <a:cubicBezTo>
                    <a:pt x="71" y="61"/>
                    <a:pt x="75" y="3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8" name="Google Shape;21088;p14"/>
            <p:cNvSpPr/>
            <p:nvPr/>
          </p:nvSpPr>
          <p:spPr>
            <a:xfrm>
              <a:off x="-5445454" y="-65704"/>
              <a:ext cx="5253" cy="3056"/>
            </a:xfrm>
            <a:custGeom>
              <a:avLst/>
              <a:gdLst/>
              <a:ahLst/>
              <a:cxnLst/>
              <a:rect l="l" t="t" r="r" b="b"/>
              <a:pathLst>
                <a:path w="110" h="64" extrusionOk="0">
                  <a:moveTo>
                    <a:pt x="46" y="0"/>
                  </a:moveTo>
                  <a:cubicBezTo>
                    <a:pt x="42" y="0"/>
                    <a:pt x="34" y="0"/>
                    <a:pt x="27" y="11"/>
                  </a:cubicBezTo>
                  <a:cubicBezTo>
                    <a:pt x="75" y="48"/>
                    <a:pt x="1" y="38"/>
                    <a:pt x="8" y="60"/>
                  </a:cubicBezTo>
                  <a:cubicBezTo>
                    <a:pt x="16" y="64"/>
                    <a:pt x="27" y="64"/>
                    <a:pt x="34" y="64"/>
                  </a:cubicBezTo>
                  <a:cubicBezTo>
                    <a:pt x="56" y="64"/>
                    <a:pt x="79" y="56"/>
                    <a:pt x="94" y="30"/>
                  </a:cubicBezTo>
                  <a:cubicBezTo>
                    <a:pt x="94" y="22"/>
                    <a:pt x="109" y="7"/>
                    <a:pt x="94" y="7"/>
                  </a:cubicBezTo>
                  <a:lnTo>
                    <a:pt x="87" y="7"/>
                  </a:lnTo>
                  <a:cubicBezTo>
                    <a:pt x="87" y="11"/>
                    <a:pt x="87" y="11"/>
                    <a:pt x="83" y="11"/>
                  </a:cubicBezTo>
                  <a:cubicBezTo>
                    <a:pt x="79" y="11"/>
                    <a:pt x="72" y="7"/>
                    <a:pt x="64" y="4"/>
                  </a:cubicBezTo>
                  <a:cubicBezTo>
                    <a:pt x="61" y="0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9" name="Google Shape;21089;p14"/>
            <p:cNvSpPr/>
            <p:nvPr/>
          </p:nvSpPr>
          <p:spPr>
            <a:xfrm>
              <a:off x="-5359408" y="138093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41" y="1"/>
                  </a:moveTo>
                  <a:cubicBezTo>
                    <a:pt x="31" y="9"/>
                    <a:pt x="15" y="16"/>
                    <a:pt x="0" y="23"/>
                  </a:cubicBezTo>
                  <a:cubicBezTo>
                    <a:pt x="4" y="35"/>
                    <a:pt x="12" y="46"/>
                    <a:pt x="15" y="57"/>
                  </a:cubicBezTo>
                  <a:cubicBezTo>
                    <a:pt x="19" y="64"/>
                    <a:pt x="23" y="76"/>
                    <a:pt x="26" y="87"/>
                  </a:cubicBezTo>
                  <a:cubicBezTo>
                    <a:pt x="34" y="76"/>
                    <a:pt x="45" y="72"/>
                    <a:pt x="53" y="72"/>
                  </a:cubicBezTo>
                  <a:cubicBezTo>
                    <a:pt x="57" y="72"/>
                    <a:pt x="64" y="76"/>
                    <a:pt x="71" y="83"/>
                  </a:cubicBezTo>
                  <a:cubicBezTo>
                    <a:pt x="76" y="72"/>
                    <a:pt x="79" y="61"/>
                    <a:pt x="79" y="49"/>
                  </a:cubicBezTo>
                  <a:cubicBezTo>
                    <a:pt x="60" y="38"/>
                    <a:pt x="49" y="20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0" name="Google Shape;21090;p14"/>
            <p:cNvSpPr/>
            <p:nvPr/>
          </p:nvSpPr>
          <p:spPr>
            <a:xfrm>
              <a:off x="-5132739" y="119231"/>
              <a:ext cx="4679" cy="3915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61" y="0"/>
                  </a:moveTo>
                  <a:cubicBezTo>
                    <a:pt x="49" y="0"/>
                    <a:pt x="39" y="14"/>
                    <a:pt x="31" y="26"/>
                  </a:cubicBezTo>
                  <a:cubicBezTo>
                    <a:pt x="20" y="40"/>
                    <a:pt x="1" y="56"/>
                    <a:pt x="23" y="75"/>
                  </a:cubicBezTo>
                  <a:cubicBezTo>
                    <a:pt x="27" y="82"/>
                    <a:pt x="31" y="82"/>
                    <a:pt x="34" y="82"/>
                  </a:cubicBezTo>
                  <a:cubicBezTo>
                    <a:pt x="42" y="82"/>
                    <a:pt x="46" y="78"/>
                    <a:pt x="49" y="67"/>
                  </a:cubicBezTo>
                  <a:cubicBezTo>
                    <a:pt x="39" y="40"/>
                    <a:pt x="98" y="37"/>
                    <a:pt x="72" y="7"/>
                  </a:cubicBezTo>
                  <a:cubicBezTo>
                    <a:pt x="68" y="4"/>
                    <a:pt x="6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1" name="Google Shape;21091;p14"/>
            <p:cNvSpPr/>
            <p:nvPr/>
          </p:nvSpPr>
          <p:spPr>
            <a:xfrm>
              <a:off x="-5347471" y="27599"/>
              <a:ext cx="3629" cy="4345"/>
            </a:xfrm>
            <a:custGeom>
              <a:avLst/>
              <a:gdLst/>
              <a:ahLst/>
              <a:cxnLst/>
              <a:rect l="l" t="t" r="r" b="b"/>
              <a:pathLst>
                <a:path w="76" h="91" extrusionOk="0">
                  <a:moveTo>
                    <a:pt x="35" y="1"/>
                  </a:moveTo>
                  <a:cubicBezTo>
                    <a:pt x="27" y="1"/>
                    <a:pt x="19" y="5"/>
                    <a:pt x="9" y="8"/>
                  </a:cubicBezTo>
                  <a:cubicBezTo>
                    <a:pt x="0" y="31"/>
                    <a:pt x="9" y="49"/>
                    <a:pt x="23" y="61"/>
                  </a:cubicBezTo>
                  <a:cubicBezTo>
                    <a:pt x="31" y="72"/>
                    <a:pt x="35" y="83"/>
                    <a:pt x="42" y="91"/>
                  </a:cubicBezTo>
                  <a:cubicBezTo>
                    <a:pt x="53" y="75"/>
                    <a:pt x="50" y="49"/>
                    <a:pt x="76" y="46"/>
                  </a:cubicBezTo>
                  <a:cubicBezTo>
                    <a:pt x="64" y="27"/>
                    <a:pt x="5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2" name="Google Shape;21092;p14"/>
            <p:cNvSpPr/>
            <p:nvPr/>
          </p:nvSpPr>
          <p:spPr>
            <a:xfrm>
              <a:off x="-5062928" y="57968"/>
              <a:ext cx="4871" cy="2578"/>
            </a:xfrm>
            <a:custGeom>
              <a:avLst/>
              <a:gdLst/>
              <a:ahLst/>
              <a:cxnLst/>
              <a:rect l="l" t="t" r="r" b="b"/>
              <a:pathLst>
                <a:path w="102" h="54" extrusionOk="0">
                  <a:moveTo>
                    <a:pt x="94" y="0"/>
                  </a:moveTo>
                  <a:lnTo>
                    <a:pt x="94" y="0"/>
                  </a:lnTo>
                  <a:cubicBezTo>
                    <a:pt x="94" y="0"/>
                    <a:pt x="93" y="2"/>
                    <a:pt x="93" y="5"/>
                  </a:cubicBezTo>
                  <a:lnTo>
                    <a:pt x="93" y="5"/>
                  </a:lnTo>
                  <a:cubicBezTo>
                    <a:pt x="93" y="5"/>
                    <a:pt x="94" y="5"/>
                    <a:pt x="94" y="5"/>
                  </a:cubicBezTo>
                  <a:lnTo>
                    <a:pt x="94" y="0"/>
                  </a:lnTo>
                  <a:close/>
                  <a:moveTo>
                    <a:pt x="93" y="5"/>
                  </a:moveTo>
                  <a:cubicBezTo>
                    <a:pt x="81" y="14"/>
                    <a:pt x="66" y="14"/>
                    <a:pt x="52" y="14"/>
                  </a:cubicBezTo>
                  <a:cubicBezTo>
                    <a:pt x="50" y="14"/>
                    <a:pt x="49" y="14"/>
                    <a:pt x="48" y="14"/>
                  </a:cubicBezTo>
                  <a:cubicBezTo>
                    <a:pt x="28" y="14"/>
                    <a:pt x="9" y="15"/>
                    <a:pt x="0" y="38"/>
                  </a:cubicBezTo>
                  <a:cubicBezTo>
                    <a:pt x="4" y="38"/>
                    <a:pt x="12" y="34"/>
                    <a:pt x="16" y="34"/>
                  </a:cubicBezTo>
                  <a:cubicBezTo>
                    <a:pt x="26" y="34"/>
                    <a:pt x="38" y="41"/>
                    <a:pt x="49" y="45"/>
                  </a:cubicBezTo>
                  <a:cubicBezTo>
                    <a:pt x="60" y="49"/>
                    <a:pt x="71" y="53"/>
                    <a:pt x="83" y="53"/>
                  </a:cubicBezTo>
                  <a:lnTo>
                    <a:pt x="90" y="53"/>
                  </a:lnTo>
                  <a:cubicBezTo>
                    <a:pt x="94" y="49"/>
                    <a:pt x="97" y="45"/>
                    <a:pt x="102" y="41"/>
                  </a:cubicBezTo>
                  <a:cubicBezTo>
                    <a:pt x="93" y="33"/>
                    <a:pt x="93" y="14"/>
                    <a:pt x="93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3" name="Google Shape;21093;p14"/>
            <p:cNvSpPr/>
            <p:nvPr/>
          </p:nvSpPr>
          <p:spPr>
            <a:xfrm>
              <a:off x="-5175045" y="270885"/>
              <a:ext cx="4154" cy="4727"/>
            </a:xfrm>
            <a:custGeom>
              <a:avLst/>
              <a:gdLst/>
              <a:ahLst/>
              <a:cxnLst/>
              <a:rect l="l" t="t" r="r" b="b"/>
              <a:pathLst>
                <a:path w="87" h="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7" y="39"/>
                    <a:pt x="1" y="87"/>
                    <a:pt x="61" y="99"/>
                  </a:cubicBezTo>
                  <a:cubicBezTo>
                    <a:pt x="68" y="80"/>
                    <a:pt x="72" y="57"/>
                    <a:pt x="87" y="35"/>
                  </a:cubicBezTo>
                  <a:cubicBezTo>
                    <a:pt x="83" y="35"/>
                    <a:pt x="79" y="31"/>
                    <a:pt x="79" y="27"/>
                  </a:cubicBezTo>
                  <a:cubicBezTo>
                    <a:pt x="76" y="31"/>
                    <a:pt x="68" y="31"/>
                    <a:pt x="64" y="31"/>
                  </a:cubicBezTo>
                  <a:cubicBezTo>
                    <a:pt x="45" y="31"/>
                    <a:pt x="35" y="13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4" name="Google Shape;21094;p14"/>
            <p:cNvSpPr/>
            <p:nvPr/>
          </p:nvSpPr>
          <p:spPr>
            <a:xfrm>
              <a:off x="-5030076" y="-108584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64" y="1"/>
                  </a:moveTo>
                  <a:cubicBezTo>
                    <a:pt x="37" y="4"/>
                    <a:pt x="19" y="16"/>
                    <a:pt x="0" y="30"/>
                  </a:cubicBezTo>
                  <a:cubicBezTo>
                    <a:pt x="11" y="39"/>
                    <a:pt x="23" y="49"/>
                    <a:pt x="34" y="57"/>
                  </a:cubicBezTo>
                  <a:lnTo>
                    <a:pt x="37" y="57"/>
                  </a:lnTo>
                  <a:cubicBezTo>
                    <a:pt x="42" y="57"/>
                    <a:pt x="45" y="61"/>
                    <a:pt x="52" y="61"/>
                  </a:cubicBezTo>
                  <a:cubicBezTo>
                    <a:pt x="56" y="65"/>
                    <a:pt x="64" y="65"/>
                    <a:pt x="68" y="65"/>
                  </a:cubicBezTo>
                  <a:cubicBezTo>
                    <a:pt x="71" y="65"/>
                    <a:pt x="79" y="65"/>
                    <a:pt x="82" y="53"/>
                  </a:cubicBezTo>
                  <a:cubicBezTo>
                    <a:pt x="87" y="34"/>
                    <a:pt x="82" y="16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5" name="Google Shape;21095;p14"/>
            <p:cNvSpPr/>
            <p:nvPr/>
          </p:nvSpPr>
          <p:spPr>
            <a:xfrm>
              <a:off x="-5378317" y="218074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49" y="1"/>
                  </a:moveTo>
                  <a:lnTo>
                    <a:pt x="49" y="1"/>
                  </a:lnTo>
                  <a:cubicBezTo>
                    <a:pt x="18" y="8"/>
                    <a:pt x="1" y="27"/>
                    <a:pt x="8" y="61"/>
                  </a:cubicBezTo>
                  <a:cubicBezTo>
                    <a:pt x="15" y="64"/>
                    <a:pt x="23" y="68"/>
                    <a:pt x="34" y="68"/>
                  </a:cubicBezTo>
                  <a:cubicBezTo>
                    <a:pt x="49" y="68"/>
                    <a:pt x="63" y="61"/>
                    <a:pt x="75" y="46"/>
                  </a:cubicBezTo>
                  <a:cubicBezTo>
                    <a:pt x="90" y="23"/>
                    <a:pt x="45" y="23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6" name="Google Shape;21096;p14"/>
            <p:cNvSpPr/>
            <p:nvPr/>
          </p:nvSpPr>
          <p:spPr>
            <a:xfrm>
              <a:off x="-5178961" y="162732"/>
              <a:ext cx="4536" cy="5253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94" y="1"/>
                  </a:moveTo>
                  <a:cubicBezTo>
                    <a:pt x="23" y="27"/>
                    <a:pt x="1" y="54"/>
                    <a:pt x="4" y="109"/>
                  </a:cubicBezTo>
                  <a:cubicBezTo>
                    <a:pt x="27" y="98"/>
                    <a:pt x="38" y="76"/>
                    <a:pt x="42" y="57"/>
                  </a:cubicBezTo>
                  <a:cubicBezTo>
                    <a:pt x="47" y="38"/>
                    <a:pt x="57" y="37"/>
                    <a:pt x="68" y="37"/>
                  </a:cubicBezTo>
                  <a:cubicBezTo>
                    <a:pt x="69" y="37"/>
                    <a:pt x="71" y="37"/>
                    <a:pt x="73" y="37"/>
                  </a:cubicBezTo>
                  <a:cubicBezTo>
                    <a:pt x="78" y="37"/>
                    <a:pt x="83" y="37"/>
                    <a:pt x="87" y="35"/>
                  </a:cubicBezTo>
                  <a:cubicBezTo>
                    <a:pt x="79" y="19"/>
                    <a:pt x="87" y="12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7" name="Google Shape;21097;p14"/>
            <p:cNvSpPr/>
            <p:nvPr/>
          </p:nvSpPr>
          <p:spPr>
            <a:xfrm>
              <a:off x="-5030076" y="250544"/>
              <a:ext cx="5014" cy="4536"/>
            </a:xfrm>
            <a:custGeom>
              <a:avLst/>
              <a:gdLst/>
              <a:ahLst/>
              <a:cxnLst/>
              <a:rect l="l" t="t" r="r" b="b"/>
              <a:pathLst>
                <a:path w="105" h="95" extrusionOk="0">
                  <a:moveTo>
                    <a:pt x="0" y="1"/>
                  </a:moveTo>
                  <a:cubicBezTo>
                    <a:pt x="0" y="38"/>
                    <a:pt x="34" y="61"/>
                    <a:pt x="45" y="94"/>
                  </a:cubicBezTo>
                  <a:cubicBezTo>
                    <a:pt x="56" y="87"/>
                    <a:pt x="64" y="80"/>
                    <a:pt x="75" y="76"/>
                  </a:cubicBezTo>
                  <a:cubicBezTo>
                    <a:pt x="90" y="68"/>
                    <a:pt x="105" y="57"/>
                    <a:pt x="97" y="42"/>
                  </a:cubicBezTo>
                  <a:cubicBezTo>
                    <a:pt x="94" y="35"/>
                    <a:pt x="87" y="31"/>
                    <a:pt x="82" y="31"/>
                  </a:cubicBezTo>
                  <a:cubicBezTo>
                    <a:pt x="75" y="31"/>
                    <a:pt x="68" y="38"/>
                    <a:pt x="60" y="46"/>
                  </a:cubicBezTo>
                  <a:cubicBezTo>
                    <a:pt x="52" y="49"/>
                    <a:pt x="49" y="49"/>
                    <a:pt x="45" y="49"/>
                  </a:cubicBezTo>
                  <a:cubicBezTo>
                    <a:pt x="37" y="49"/>
                    <a:pt x="34" y="38"/>
                    <a:pt x="30" y="27"/>
                  </a:cubicBezTo>
                  <a:cubicBezTo>
                    <a:pt x="30" y="4"/>
                    <a:pt x="15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8" name="Google Shape;21098;p14"/>
            <p:cNvSpPr/>
            <p:nvPr/>
          </p:nvSpPr>
          <p:spPr>
            <a:xfrm>
              <a:off x="-5358883" y="16077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34"/>
                    <a:pt x="30" y="53"/>
                    <a:pt x="46" y="72"/>
                  </a:cubicBezTo>
                  <a:cubicBezTo>
                    <a:pt x="49" y="83"/>
                    <a:pt x="56" y="86"/>
                    <a:pt x="68" y="86"/>
                  </a:cubicBezTo>
                  <a:cubicBezTo>
                    <a:pt x="72" y="86"/>
                    <a:pt x="75" y="83"/>
                    <a:pt x="75" y="83"/>
                  </a:cubicBezTo>
                  <a:cubicBezTo>
                    <a:pt x="91" y="79"/>
                    <a:pt x="91" y="64"/>
                    <a:pt x="91" y="53"/>
                  </a:cubicBezTo>
                  <a:cubicBezTo>
                    <a:pt x="94" y="34"/>
                    <a:pt x="87" y="19"/>
                    <a:pt x="72" y="8"/>
                  </a:cubicBezTo>
                  <a:lnTo>
                    <a:pt x="72" y="8"/>
                  </a:lnTo>
                  <a:cubicBezTo>
                    <a:pt x="68" y="23"/>
                    <a:pt x="79" y="42"/>
                    <a:pt x="56" y="42"/>
                  </a:cubicBezTo>
                  <a:cubicBezTo>
                    <a:pt x="30" y="42"/>
                    <a:pt x="38" y="16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9" name="Google Shape;21099;p14"/>
            <p:cNvSpPr/>
            <p:nvPr/>
          </p:nvSpPr>
          <p:spPr>
            <a:xfrm>
              <a:off x="-5158572" y="8881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33" y="1"/>
                  </a:moveTo>
                  <a:cubicBezTo>
                    <a:pt x="26" y="8"/>
                    <a:pt x="19" y="15"/>
                    <a:pt x="14" y="19"/>
                  </a:cubicBezTo>
                  <a:cubicBezTo>
                    <a:pt x="0" y="46"/>
                    <a:pt x="59" y="46"/>
                    <a:pt x="30" y="75"/>
                  </a:cubicBezTo>
                  <a:lnTo>
                    <a:pt x="48" y="75"/>
                  </a:lnTo>
                  <a:cubicBezTo>
                    <a:pt x="64" y="75"/>
                    <a:pt x="74" y="68"/>
                    <a:pt x="86" y="57"/>
                  </a:cubicBezTo>
                  <a:cubicBezTo>
                    <a:pt x="78" y="27"/>
                    <a:pt x="56" y="12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0" name="Google Shape;21100;p14"/>
            <p:cNvSpPr/>
            <p:nvPr/>
          </p:nvSpPr>
          <p:spPr>
            <a:xfrm>
              <a:off x="-5044019" y="83323"/>
              <a:ext cx="3295" cy="3056"/>
            </a:xfrm>
            <a:custGeom>
              <a:avLst/>
              <a:gdLst/>
              <a:ahLst/>
              <a:cxnLst/>
              <a:rect l="l" t="t" r="r" b="b"/>
              <a:pathLst>
                <a:path w="69" h="64" extrusionOk="0">
                  <a:moveTo>
                    <a:pt x="4" y="0"/>
                  </a:moveTo>
                  <a:cubicBezTo>
                    <a:pt x="8" y="26"/>
                    <a:pt x="1" y="57"/>
                    <a:pt x="34" y="60"/>
                  </a:cubicBezTo>
                  <a:cubicBezTo>
                    <a:pt x="34" y="64"/>
                    <a:pt x="38" y="64"/>
                    <a:pt x="38" y="64"/>
                  </a:cubicBezTo>
                  <a:cubicBezTo>
                    <a:pt x="53" y="64"/>
                    <a:pt x="68" y="45"/>
                    <a:pt x="65" y="30"/>
                  </a:cubicBezTo>
                  <a:cubicBezTo>
                    <a:pt x="60" y="4"/>
                    <a:pt x="42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1" name="Google Shape;21101;p14"/>
            <p:cNvSpPr/>
            <p:nvPr/>
          </p:nvSpPr>
          <p:spPr>
            <a:xfrm>
              <a:off x="-5281432" y="-100896"/>
              <a:ext cx="6160" cy="3438"/>
            </a:xfrm>
            <a:custGeom>
              <a:avLst/>
              <a:gdLst/>
              <a:ahLst/>
              <a:cxnLst/>
              <a:rect l="l" t="t" r="r" b="b"/>
              <a:pathLst>
                <a:path w="129" h="72" extrusionOk="0">
                  <a:moveTo>
                    <a:pt x="31" y="0"/>
                  </a:moveTo>
                  <a:cubicBezTo>
                    <a:pt x="23" y="0"/>
                    <a:pt x="13" y="0"/>
                    <a:pt x="1" y="8"/>
                  </a:cubicBezTo>
                  <a:cubicBezTo>
                    <a:pt x="16" y="19"/>
                    <a:pt x="31" y="35"/>
                    <a:pt x="49" y="45"/>
                  </a:cubicBezTo>
                  <a:cubicBezTo>
                    <a:pt x="49" y="42"/>
                    <a:pt x="53" y="42"/>
                    <a:pt x="57" y="42"/>
                  </a:cubicBezTo>
                  <a:cubicBezTo>
                    <a:pt x="68" y="42"/>
                    <a:pt x="80" y="49"/>
                    <a:pt x="87" y="57"/>
                  </a:cubicBezTo>
                  <a:cubicBezTo>
                    <a:pt x="94" y="64"/>
                    <a:pt x="106" y="71"/>
                    <a:pt x="117" y="71"/>
                  </a:cubicBezTo>
                  <a:lnTo>
                    <a:pt x="128" y="71"/>
                  </a:lnTo>
                  <a:cubicBezTo>
                    <a:pt x="94" y="49"/>
                    <a:pt x="75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2" name="Google Shape;21102;p14"/>
            <p:cNvSpPr/>
            <p:nvPr/>
          </p:nvSpPr>
          <p:spPr>
            <a:xfrm>
              <a:off x="-5076680" y="6064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8" y="1"/>
                  </a:moveTo>
                  <a:cubicBezTo>
                    <a:pt x="31" y="8"/>
                    <a:pt x="19" y="11"/>
                    <a:pt x="8" y="16"/>
                  </a:cubicBezTo>
                  <a:cubicBezTo>
                    <a:pt x="0" y="56"/>
                    <a:pt x="23" y="75"/>
                    <a:pt x="60" y="75"/>
                  </a:cubicBezTo>
                  <a:cubicBezTo>
                    <a:pt x="68" y="68"/>
                    <a:pt x="71" y="61"/>
                    <a:pt x="79" y="53"/>
                  </a:cubicBezTo>
                  <a:cubicBezTo>
                    <a:pt x="60" y="38"/>
                    <a:pt x="49" y="19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3" name="Google Shape;21103;p14"/>
            <p:cNvSpPr/>
            <p:nvPr/>
          </p:nvSpPr>
          <p:spPr>
            <a:xfrm>
              <a:off x="-5067035" y="69046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53" y="0"/>
                  </a:moveTo>
                  <a:cubicBezTo>
                    <a:pt x="45" y="8"/>
                    <a:pt x="41" y="11"/>
                    <a:pt x="34" y="11"/>
                  </a:cubicBezTo>
                  <a:cubicBezTo>
                    <a:pt x="26" y="11"/>
                    <a:pt x="19" y="8"/>
                    <a:pt x="12" y="4"/>
                  </a:cubicBezTo>
                  <a:lnTo>
                    <a:pt x="12" y="4"/>
                  </a:lnTo>
                  <a:cubicBezTo>
                    <a:pt x="4" y="30"/>
                    <a:pt x="0" y="56"/>
                    <a:pt x="31" y="75"/>
                  </a:cubicBezTo>
                  <a:cubicBezTo>
                    <a:pt x="41" y="68"/>
                    <a:pt x="49" y="49"/>
                    <a:pt x="68" y="49"/>
                  </a:cubicBezTo>
                  <a:lnTo>
                    <a:pt x="71" y="49"/>
                  </a:lnTo>
                  <a:cubicBezTo>
                    <a:pt x="76" y="30"/>
                    <a:pt x="76" y="11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4" name="Google Shape;21104;p14"/>
            <p:cNvSpPr/>
            <p:nvPr/>
          </p:nvSpPr>
          <p:spPr>
            <a:xfrm>
              <a:off x="-4915142" y="130262"/>
              <a:ext cx="3438" cy="3772"/>
            </a:xfrm>
            <a:custGeom>
              <a:avLst/>
              <a:gdLst/>
              <a:ahLst/>
              <a:cxnLst/>
              <a:rect l="l" t="t" r="r" b="b"/>
              <a:pathLst>
                <a:path w="72" h="79" extrusionOk="0">
                  <a:moveTo>
                    <a:pt x="35" y="1"/>
                  </a:moveTo>
                  <a:cubicBezTo>
                    <a:pt x="30" y="1"/>
                    <a:pt x="23" y="1"/>
                    <a:pt x="19" y="4"/>
                  </a:cubicBezTo>
                  <a:cubicBezTo>
                    <a:pt x="1" y="23"/>
                    <a:pt x="19" y="42"/>
                    <a:pt x="23" y="61"/>
                  </a:cubicBezTo>
                  <a:cubicBezTo>
                    <a:pt x="27" y="68"/>
                    <a:pt x="38" y="75"/>
                    <a:pt x="42" y="79"/>
                  </a:cubicBezTo>
                  <a:cubicBezTo>
                    <a:pt x="64" y="68"/>
                    <a:pt x="64" y="45"/>
                    <a:pt x="71" y="23"/>
                  </a:cubicBezTo>
                  <a:cubicBezTo>
                    <a:pt x="61" y="11"/>
                    <a:pt x="49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5" name="Google Shape;21105;p14"/>
            <p:cNvSpPr/>
            <p:nvPr/>
          </p:nvSpPr>
          <p:spPr>
            <a:xfrm>
              <a:off x="-4953867" y="-4555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5" y="1"/>
                  </a:moveTo>
                  <a:cubicBezTo>
                    <a:pt x="38" y="1"/>
                    <a:pt x="27" y="1"/>
                    <a:pt x="16" y="4"/>
                  </a:cubicBezTo>
                  <a:cubicBezTo>
                    <a:pt x="11" y="11"/>
                    <a:pt x="4" y="19"/>
                    <a:pt x="0" y="30"/>
                  </a:cubicBezTo>
                  <a:cubicBezTo>
                    <a:pt x="11" y="34"/>
                    <a:pt x="23" y="45"/>
                    <a:pt x="38" y="49"/>
                  </a:cubicBezTo>
                  <a:cubicBezTo>
                    <a:pt x="45" y="53"/>
                    <a:pt x="49" y="56"/>
                    <a:pt x="56" y="56"/>
                  </a:cubicBezTo>
                  <a:cubicBezTo>
                    <a:pt x="64" y="56"/>
                    <a:pt x="71" y="49"/>
                    <a:pt x="75" y="34"/>
                  </a:cubicBezTo>
                  <a:cubicBezTo>
                    <a:pt x="75" y="11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6" name="Google Shape;21106;p14"/>
            <p:cNvSpPr/>
            <p:nvPr/>
          </p:nvSpPr>
          <p:spPr>
            <a:xfrm>
              <a:off x="-5173995" y="165071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50" y="0"/>
                  </a:moveTo>
                  <a:cubicBezTo>
                    <a:pt x="42" y="5"/>
                    <a:pt x="31" y="8"/>
                    <a:pt x="23" y="8"/>
                  </a:cubicBezTo>
                  <a:cubicBezTo>
                    <a:pt x="20" y="8"/>
                    <a:pt x="13" y="8"/>
                    <a:pt x="9" y="5"/>
                  </a:cubicBezTo>
                  <a:lnTo>
                    <a:pt x="9" y="5"/>
                  </a:lnTo>
                  <a:cubicBezTo>
                    <a:pt x="1" y="34"/>
                    <a:pt x="28" y="41"/>
                    <a:pt x="42" y="53"/>
                  </a:cubicBezTo>
                  <a:cubicBezTo>
                    <a:pt x="54" y="60"/>
                    <a:pt x="65" y="72"/>
                    <a:pt x="76" y="79"/>
                  </a:cubicBezTo>
                  <a:lnTo>
                    <a:pt x="80" y="79"/>
                  </a:lnTo>
                  <a:cubicBezTo>
                    <a:pt x="91" y="45"/>
                    <a:pt x="68" y="22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7" name="Google Shape;21107;p14"/>
            <p:cNvSpPr/>
            <p:nvPr/>
          </p:nvSpPr>
          <p:spPr>
            <a:xfrm>
              <a:off x="-5352102" y="136708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38" y="0"/>
                  </a:moveTo>
                  <a:cubicBezTo>
                    <a:pt x="27" y="0"/>
                    <a:pt x="19" y="7"/>
                    <a:pt x="1" y="19"/>
                  </a:cubicBezTo>
                  <a:cubicBezTo>
                    <a:pt x="19" y="26"/>
                    <a:pt x="30" y="30"/>
                    <a:pt x="38" y="30"/>
                  </a:cubicBezTo>
                  <a:cubicBezTo>
                    <a:pt x="49" y="33"/>
                    <a:pt x="61" y="49"/>
                    <a:pt x="71" y="49"/>
                  </a:cubicBezTo>
                  <a:cubicBezTo>
                    <a:pt x="75" y="49"/>
                    <a:pt x="80" y="49"/>
                    <a:pt x="87" y="41"/>
                  </a:cubicBezTo>
                  <a:cubicBezTo>
                    <a:pt x="90" y="38"/>
                    <a:pt x="90" y="26"/>
                    <a:pt x="87" y="23"/>
                  </a:cubicBezTo>
                  <a:cubicBezTo>
                    <a:pt x="80" y="0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8" name="Google Shape;21108;p14"/>
            <p:cNvSpPr/>
            <p:nvPr/>
          </p:nvSpPr>
          <p:spPr>
            <a:xfrm>
              <a:off x="-5030793" y="-30035"/>
              <a:ext cx="4871" cy="5205"/>
            </a:xfrm>
            <a:custGeom>
              <a:avLst/>
              <a:gdLst/>
              <a:ahLst/>
              <a:cxnLst/>
              <a:rect l="l" t="t" r="r" b="b"/>
              <a:pathLst>
                <a:path w="102" h="109" extrusionOk="0">
                  <a:moveTo>
                    <a:pt x="90" y="0"/>
                  </a:moveTo>
                  <a:lnTo>
                    <a:pt x="90" y="0"/>
                  </a:lnTo>
                  <a:cubicBezTo>
                    <a:pt x="75" y="23"/>
                    <a:pt x="67" y="49"/>
                    <a:pt x="34" y="53"/>
                  </a:cubicBezTo>
                  <a:cubicBezTo>
                    <a:pt x="23" y="57"/>
                    <a:pt x="12" y="60"/>
                    <a:pt x="0" y="64"/>
                  </a:cubicBezTo>
                  <a:cubicBezTo>
                    <a:pt x="4" y="79"/>
                    <a:pt x="4" y="94"/>
                    <a:pt x="4" y="109"/>
                  </a:cubicBezTo>
                  <a:cubicBezTo>
                    <a:pt x="15" y="94"/>
                    <a:pt x="26" y="90"/>
                    <a:pt x="41" y="90"/>
                  </a:cubicBezTo>
                  <a:lnTo>
                    <a:pt x="83" y="90"/>
                  </a:lnTo>
                  <a:cubicBezTo>
                    <a:pt x="67" y="76"/>
                    <a:pt x="64" y="60"/>
                    <a:pt x="79" y="45"/>
                  </a:cubicBezTo>
                  <a:cubicBezTo>
                    <a:pt x="90" y="31"/>
                    <a:pt x="102" y="19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9" name="Google Shape;21109;p14"/>
            <p:cNvSpPr/>
            <p:nvPr/>
          </p:nvSpPr>
          <p:spPr>
            <a:xfrm>
              <a:off x="-4905831" y="1590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9" y="1"/>
                  </a:moveTo>
                  <a:cubicBezTo>
                    <a:pt x="41" y="1"/>
                    <a:pt x="33" y="8"/>
                    <a:pt x="30" y="19"/>
                  </a:cubicBezTo>
                  <a:cubicBezTo>
                    <a:pt x="23" y="34"/>
                    <a:pt x="15" y="45"/>
                    <a:pt x="0" y="49"/>
                  </a:cubicBezTo>
                  <a:cubicBezTo>
                    <a:pt x="7" y="64"/>
                    <a:pt x="7" y="82"/>
                    <a:pt x="23" y="82"/>
                  </a:cubicBezTo>
                  <a:cubicBezTo>
                    <a:pt x="26" y="82"/>
                    <a:pt x="30" y="82"/>
                    <a:pt x="37" y="79"/>
                  </a:cubicBezTo>
                  <a:cubicBezTo>
                    <a:pt x="41" y="75"/>
                    <a:pt x="49" y="68"/>
                    <a:pt x="52" y="60"/>
                  </a:cubicBezTo>
                  <a:cubicBezTo>
                    <a:pt x="56" y="45"/>
                    <a:pt x="56" y="27"/>
                    <a:pt x="67" y="11"/>
                  </a:cubicBezTo>
                  <a:lnTo>
                    <a:pt x="67" y="8"/>
                  </a:lnTo>
                  <a:cubicBezTo>
                    <a:pt x="59" y="4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0" name="Google Shape;21110;p14"/>
            <p:cNvSpPr/>
            <p:nvPr/>
          </p:nvSpPr>
          <p:spPr>
            <a:xfrm>
              <a:off x="-5095971" y="-58208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57" y="0"/>
                  </a:moveTo>
                  <a:lnTo>
                    <a:pt x="57" y="0"/>
                  </a:lnTo>
                  <a:cubicBezTo>
                    <a:pt x="38" y="41"/>
                    <a:pt x="46" y="97"/>
                    <a:pt x="1" y="131"/>
                  </a:cubicBezTo>
                  <a:cubicBezTo>
                    <a:pt x="76" y="83"/>
                    <a:pt x="87" y="6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1" name="Google Shape;21111;p14"/>
            <p:cNvSpPr/>
            <p:nvPr/>
          </p:nvSpPr>
          <p:spPr>
            <a:xfrm>
              <a:off x="-5071141" y="-1144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31" y="0"/>
                  </a:moveTo>
                  <a:cubicBezTo>
                    <a:pt x="23" y="0"/>
                    <a:pt x="15" y="5"/>
                    <a:pt x="8" y="12"/>
                  </a:cubicBezTo>
                  <a:cubicBezTo>
                    <a:pt x="0" y="23"/>
                    <a:pt x="5" y="38"/>
                    <a:pt x="12" y="38"/>
                  </a:cubicBezTo>
                  <a:cubicBezTo>
                    <a:pt x="27" y="41"/>
                    <a:pt x="41" y="49"/>
                    <a:pt x="53" y="49"/>
                  </a:cubicBezTo>
                  <a:cubicBezTo>
                    <a:pt x="64" y="49"/>
                    <a:pt x="72" y="45"/>
                    <a:pt x="79" y="38"/>
                  </a:cubicBezTo>
                  <a:cubicBezTo>
                    <a:pt x="86" y="27"/>
                    <a:pt x="79" y="19"/>
                    <a:pt x="64" y="8"/>
                  </a:cubicBezTo>
                  <a:lnTo>
                    <a:pt x="60" y="8"/>
                  </a:lnTo>
                  <a:cubicBezTo>
                    <a:pt x="57" y="8"/>
                    <a:pt x="53" y="8"/>
                    <a:pt x="45" y="5"/>
                  </a:cubicBezTo>
                  <a:cubicBezTo>
                    <a:pt x="41" y="5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2" name="Google Shape;21112;p14"/>
            <p:cNvSpPr/>
            <p:nvPr/>
          </p:nvSpPr>
          <p:spPr>
            <a:xfrm>
              <a:off x="-4934576" y="135275"/>
              <a:ext cx="3247" cy="4107"/>
            </a:xfrm>
            <a:custGeom>
              <a:avLst/>
              <a:gdLst/>
              <a:ahLst/>
              <a:cxnLst/>
              <a:rect l="l" t="t" r="r" b="b"/>
              <a:pathLst>
                <a:path w="68" h="86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30"/>
                    <a:pt x="4" y="41"/>
                    <a:pt x="49" y="86"/>
                  </a:cubicBezTo>
                  <a:cubicBezTo>
                    <a:pt x="52" y="79"/>
                    <a:pt x="60" y="68"/>
                    <a:pt x="67" y="60"/>
                  </a:cubicBezTo>
                  <a:cubicBezTo>
                    <a:pt x="52" y="41"/>
                    <a:pt x="64" y="11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3" name="Google Shape;21113;p14"/>
            <p:cNvSpPr/>
            <p:nvPr/>
          </p:nvSpPr>
          <p:spPr>
            <a:xfrm>
              <a:off x="-5259802" y="286070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8" y="0"/>
                  </a:moveTo>
                  <a:cubicBezTo>
                    <a:pt x="4" y="12"/>
                    <a:pt x="4" y="23"/>
                    <a:pt x="0" y="35"/>
                  </a:cubicBezTo>
                  <a:cubicBezTo>
                    <a:pt x="4" y="50"/>
                    <a:pt x="4" y="68"/>
                    <a:pt x="8" y="83"/>
                  </a:cubicBezTo>
                  <a:lnTo>
                    <a:pt x="22" y="83"/>
                  </a:lnTo>
                  <a:cubicBezTo>
                    <a:pt x="49" y="83"/>
                    <a:pt x="57" y="64"/>
                    <a:pt x="57" y="38"/>
                  </a:cubicBezTo>
                  <a:cubicBezTo>
                    <a:pt x="38" y="27"/>
                    <a:pt x="34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4" name="Google Shape;21114;p14"/>
            <p:cNvSpPr/>
            <p:nvPr/>
          </p:nvSpPr>
          <p:spPr>
            <a:xfrm>
              <a:off x="-5123428" y="2366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19" y="0"/>
                  </a:moveTo>
                  <a:cubicBezTo>
                    <a:pt x="15" y="0"/>
                    <a:pt x="15" y="0"/>
                    <a:pt x="11" y="4"/>
                  </a:cubicBezTo>
                  <a:cubicBezTo>
                    <a:pt x="1" y="23"/>
                    <a:pt x="15" y="38"/>
                    <a:pt x="23" y="49"/>
                  </a:cubicBezTo>
                  <a:cubicBezTo>
                    <a:pt x="30" y="57"/>
                    <a:pt x="37" y="60"/>
                    <a:pt x="45" y="60"/>
                  </a:cubicBezTo>
                  <a:cubicBezTo>
                    <a:pt x="56" y="60"/>
                    <a:pt x="68" y="57"/>
                    <a:pt x="79" y="53"/>
                  </a:cubicBezTo>
                  <a:cubicBezTo>
                    <a:pt x="90" y="49"/>
                    <a:pt x="94" y="38"/>
                    <a:pt x="90" y="26"/>
                  </a:cubicBezTo>
                  <a:cubicBezTo>
                    <a:pt x="86" y="19"/>
                    <a:pt x="82" y="19"/>
                    <a:pt x="79" y="19"/>
                  </a:cubicBezTo>
                  <a:cubicBezTo>
                    <a:pt x="75" y="19"/>
                    <a:pt x="71" y="23"/>
                    <a:pt x="68" y="23"/>
                  </a:cubicBezTo>
                  <a:cubicBezTo>
                    <a:pt x="63" y="26"/>
                    <a:pt x="56" y="31"/>
                    <a:pt x="53" y="31"/>
                  </a:cubicBezTo>
                  <a:cubicBezTo>
                    <a:pt x="34" y="26"/>
                    <a:pt x="37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5" name="Google Shape;21115;p14"/>
            <p:cNvSpPr/>
            <p:nvPr/>
          </p:nvSpPr>
          <p:spPr>
            <a:xfrm>
              <a:off x="-5182542" y="75636"/>
              <a:ext cx="3486" cy="5062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23" y="1"/>
                  </a:moveTo>
                  <a:cubicBezTo>
                    <a:pt x="1" y="16"/>
                    <a:pt x="23" y="34"/>
                    <a:pt x="16" y="53"/>
                  </a:cubicBezTo>
                  <a:cubicBezTo>
                    <a:pt x="23" y="72"/>
                    <a:pt x="12" y="106"/>
                    <a:pt x="42" y="106"/>
                  </a:cubicBezTo>
                  <a:cubicBezTo>
                    <a:pt x="45" y="106"/>
                    <a:pt x="50" y="101"/>
                    <a:pt x="53" y="101"/>
                  </a:cubicBezTo>
                  <a:cubicBezTo>
                    <a:pt x="42" y="68"/>
                    <a:pt x="72" y="23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6" name="Google Shape;21116;p14"/>
            <p:cNvSpPr/>
            <p:nvPr/>
          </p:nvSpPr>
          <p:spPr>
            <a:xfrm>
              <a:off x="-5196246" y="-125869"/>
              <a:ext cx="3581" cy="4680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63" y="0"/>
                  </a:moveTo>
                  <a:cubicBezTo>
                    <a:pt x="60" y="0"/>
                    <a:pt x="52" y="8"/>
                    <a:pt x="45" y="15"/>
                  </a:cubicBezTo>
                  <a:cubicBezTo>
                    <a:pt x="45" y="42"/>
                    <a:pt x="11" y="42"/>
                    <a:pt x="8" y="64"/>
                  </a:cubicBezTo>
                  <a:cubicBezTo>
                    <a:pt x="15" y="75"/>
                    <a:pt x="8" y="82"/>
                    <a:pt x="0" y="90"/>
                  </a:cubicBezTo>
                  <a:lnTo>
                    <a:pt x="0" y="97"/>
                  </a:lnTo>
                  <a:cubicBezTo>
                    <a:pt x="26" y="97"/>
                    <a:pt x="41" y="71"/>
                    <a:pt x="63" y="68"/>
                  </a:cubicBezTo>
                  <a:cubicBezTo>
                    <a:pt x="68" y="49"/>
                    <a:pt x="75" y="34"/>
                    <a:pt x="71" y="19"/>
                  </a:cubicBezTo>
                  <a:cubicBezTo>
                    <a:pt x="71" y="4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7" name="Google Shape;21117;p14"/>
            <p:cNvSpPr/>
            <p:nvPr/>
          </p:nvSpPr>
          <p:spPr>
            <a:xfrm>
              <a:off x="-5082028" y="20102"/>
              <a:ext cx="3629" cy="3820"/>
            </a:xfrm>
            <a:custGeom>
              <a:avLst/>
              <a:gdLst/>
              <a:ahLst/>
              <a:cxnLst/>
              <a:rect l="l" t="t" r="r" b="b"/>
              <a:pathLst>
                <a:path w="76" h="80" extrusionOk="0">
                  <a:moveTo>
                    <a:pt x="41" y="1"/>
                  </a:moveTo>
                  <a:cubicBezTo>
                    <a:pt x="26" y="20"/>
                    <a:pt x="15" y="39"/>
                    <a:pt x="0" y="61"/>
                  </a:cubicBezTo>
                  <a:lnTo>
                    <a:pt x="12" y="72"/>
                  </a:lnTo>
                  <a:cubicBezTo>
                    <a:pt x="15" y="75"/>
                    <a:pt x="19" y="75"/>
                    <a:pt x="23" y="80"/>
                  </a:cubicBezTo>
                  <a:cubicBezTo>
                    <a:pt x="45" y="68"/>
                    <a:pt x="64" y="61"/>
                    <a:pt x="76" y="42"/>
                  </a:cubicBezTo>
                  <a:lnTo>
                    <a:pt x="71" y="39"/>
                  </a:lnTo>
                  <a:cubicBezTo>
                    <a:pt x="64" y="23"/>
                    <a:pt x="53" y="13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8" name="Google Shape;21118;p14"/>
            <p:cNvSpPr/>
            <p:nvPr/>
          </p:nvSpPr>
          <p:spPr>
            <a:xfrm>
              <a:off x="-4962080" y="-74872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49" y="1"/>
                  </a:moveTo>
                  <a:cubicBezTo>
                    <a:pt x="42" y="1"/>
                    <a:pt x="42" y="16"/>
                    <a:pt x="38" y="23"/>
                  </a:cubicBezTo>
                  <a:cubicBezTo>
                    <a:pt x="26" y="39"/>
                    <a:pt x="0" y="65"/>
                    <a:pt x="45" y="65"/>
                  </a:cubicBezTo>
                  <a:cubicBezTo>
                    <a:pt x="45" y="65"/>
                    <a:pt x="49" y="65"/>
                    <a:pt x="49" y="61"/>
                  </a:cubicBezTo>
                  <a:lnTo>
                    <a:pt x="53" y="61"/>
                  </a:lnTo>
                  <a:cubicBezTo>
                    <a:pt x="57" y="61"/>
                    <a:pt x="60" y="65"/>
                    <a:pt x="64" y="65"/>
                  </a:cubicBezTo>
                  <a:lnTo>
                    <a:pt x="76" y="65"/>
                  </a:lnTo>
                  <a:cubicBezTo>
                    <a:pt x="79" y="65"/>
                    <a:pt x="83" y="65"/>
                    <a:pt x="86" y="61"/>
                  </a:cubicBezTo>
                  <a:cubicBezTo>
                    <a:pt x="90" y="39"/>
                    <a:pt x="71" y="28"/>
                    <a:pt x="60" y="13"/>
                  </a:cubicBezTo>
                  <a:cubicBezTo>
                    <a:pt x="57" y="5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9" name="Google Shape;21119;p14"/>
            <p:cNvSpPr/>
            <p:nvPr/>
          </p:nvSpPr>
          <p:spPr>
            <a:xfrm>
              <a:off x="-4887113" y="-239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2" y="1"/>
                  </a:moveTo>
                  <a:cubicBezTo>
                    <a:pt x="26" y="8"/>
                    <a:pt x="15" y="16"/>
                    <a:pt x="0" y="23"/>
                  </a:cubicBezTo>
                  <a:cubicBezTo>
                    <a:pt x="23" y="42"/>
                    <a:pt x="26" y="72"/>
                    <a:pt x="53" y="87"/>
                  </a:cubicBezTo>
                  <a:cubicBezTo>
                    <a:pt x="86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0" name="Google Shape;21120;p14"/>
            <p:cNvSpPr/>
            <p:nvPr/>
          </p:nvSpPr>
          <p:spPr>
            <a:xfrm>
              <a:off x="-5175380" y="12472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30" y="1"/>
                  </a:moveTo>
                  <a:cubicBezTo>
                    <a:pt x="19" y="12"/>
                    <a:pt x="12" y="23"/>
                    <a:pt x="0" y="34"/>
                  </a:cubicBezTo>
                  <a:cubicBezTo>
                    <a:pt x="4" y="38"/>
                    <a:pt x="8" y="42"/>
                    <a:pt x="12" y="46"/>
                  </a:cubicBezTo>
                  <a:cubicBezTo>
                    <a:pt x="19" y="64"/>
                    <a:pt x="30" y="75"/>
                    <a:pt x="38" y="75"/>
                  </a:cubicBezTo>
                  <a:cubicBezTo>
                    <a:pt x="45" y="75"/>
                    <a:pt x="57" y="68"/>
                    <a:pt x="68" y="49"/>
                  </a:cubicBezTo>
                  <a:cubicBezTo>
                    <a:pt x="60" y="30"/>
                    <a:pt x="52" y="12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1" name="Google Shape;21121;p14"/>
            <p:cNvSpPr/>
            <p:nvPr/>
          </p:nvSpPr>
          <p:spPr>
            <a:xfrm>
              <a:off x="-5214821" y="-144969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19" y="0"/>
                  </a:moveTo>
                  <a:lnTo>
                    <a:pt x="19" y="4"/>
                  </a:lnTo>
                  <a:cubicBezTo>
                    <a:pt x="4" y="23"/>
                    <a:pt x="0" y="45"/>
                    <a:pt x="26" y="64"/>
                  </a:cubicBezTo>
                  <a:cubicBezTo>
                    <a:pt x="45" y="56"/>
                    <a:pt x="67" y="52"/>
                    <a:pt x="86" y="38"/>
                  </a:cubicBezTo>
                  <a:cubicBezTo>
                    <a:pt x="71" y="11"/>
                    <a:pt x="38" y="16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2" name="Google Shape;21122;p14"/>
            <p:cNvSpPr/>
            <p:nvPr/>
          </p:nvSpPr>
          <p:spPr>
            <a:xfrm>
              <a:off x="-5245190" y="-208716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6"/>
                  </a:moveTo>
                  <a:cubicBezTo>
                    <a:pt x="61" y="34"/>
                    <a:pt x="1" y="0"/>
                    <a:pt x="4" y="64"/>
                  </a:cubicBezTo>
                  <a:cubicBezTo>
                    <a:pt x="42" y="60"/>
                    <a:pt x="79" y="64"/>
                    <a:pt x="94" y="23"/>
                  </a:cubicBezTo>
                  <a:cubicBezTo>
                    <a:pt x="91" y="19"/>
                    <a:pt x="87" y="16"/>
                    <a:pt x="83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3" name="Google Shape;21123;p14"/>
            <p:cNvSpPr/>
            <p:nvPr/>
          </p:nvSpPr>
          <p:spPr>
            <a:xfrm>
              <a:off x="-5074866" y="175433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64" y="0"/>
                  </a:moveTo>
                  <a:cubicBezTo>
                    <a:pt x="38" y="4"/>
                    <a:pt x="26" y="26"/>
                    <a:pt x="7" y="38"/>
                  </a:cubicBezTo>
                  <a:cubicBezTo>
                    <a:pt x="4" y="45"/>
                    <a:pt x="4" y="49"/>
                    <a:pt x="0" y="52"/>
                  </a:cubicBezTo>
                  <a:lnTo>
                    <a:pt x="4" y="52"/>
                  </a:lnTo>
                  <a:cubicBezTo>
                    <a:pt x="11" y="60"/>
                    <a:pt x="19" y="79"/>
                    <a:pt x="26" y="79"/>
                  </a:cubicBezTo>
                  <a:cubicBezTo>
                    <a:pt x="30" y="79"/>
                    <a:pt x="38" y="75"/>
                    <a:pt x="41" y="52"/>
                  </a:cubicBezTo>
                  <a:cubicBezTo>
                    <a:pt x="45" y="41"/>
                    <a:pt x="67" y="30"/>
                    <a:pt x="83" y="23"/>
                  </a:cubicBezTo>
                  <a:cubicBezTo>
                    <a:pt x="75" y="15"/>
                    <a:pt x="67" y="7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4" name="Google Shape;21124;p14"/>
            <p:cNvSpPr/>
            <p:nvPr/>
          </p:nvSpPr>
          <p:spPr>
            <a:xfrm>
              <a:off x="-4989537" y="-20008"/>
              <a:ext cx="4679" cy="3916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41" y="0"/>
                  </a:moveTo>
                  <a:cubicBezTo>
                    <a:pt x="37" y="0"/>
                    <a:pt x="30" y="0"/>
                    <a:pt x="26" y="7"/>
                  </a:cubicBezTo>
                  <a:cubicBezTo>
                    <a:pt x="0" y="34"/>
                    <a:pt x="33" y="60"/>
                    <a:pt x="52" y="82"/>
                  </a:cubicBezTo>
                  <a:cubicBezTo>
                    <a:pt x="59" y="63"/>
                    <a:pt x="49" y="30"/>
                    <a:pt x="75" y="30"/>
                  </a:cubicBezTo>
                  <a:lnTo>
                    <a:pt x="78" y="30"/>
                  </a:lnTo>
                  <a:cubicBezTo>
                    <a:pt x="85" y="30"/>
                    <a:pt x="90" y="34"/>
                    <a:pt x="97" y="34"/>
                  </a:cubicBezTo>
                  <a:cubicBezTo>
                    <a:pt x="78" y="26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5" name="Google Shape;21125;p14"/>
            <p:cNvSpPr/>
            <p:nvPr/>
          </p:nvSpPr>
          <p:spPr>
            <a:xfrm>
              <a:off x="-4884248" y="13580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19"/>
                    <a:pt x="49" y="26"/>
                    <a:pt x="38" y="26"/>
                  </a:cubicBezTo>
                  <a:cubicBezTo>
                    <a:pt x="26" y="26"/>
                    <a:pt x="16" y="23"/>
                    <a:pt x="8" y="23"/>
                  </a:cubicBezTo>
                  <a:cubicBezTo>
                    <a:pt x="0" y="30"/>
                    <a:pt x="0" y="34"/>
                    <a:pt x="8" y="42"/>
                  </a:cubicBezTo>
                  <a:cubicBezTo>
                    <a:pt x="30" y="52"/>
                    <a:pt x="45" y="60"/>
                    <a:pt x="52" y="60"/>
                  </a:cubicBezTo>
                  <a:cubicBezTo>
                    <a:pt x="68" y="60"/>
                    <a:pt x="68" y="42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6" name="Google Shape;21126;p14"/>
            <p:cNvSpPr/>
            <p:nvPr/>
          </p:nvSpPr>
          <p:spPr>
            <a:xfrm>
              <a:off x="-5141620" y="-61598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01" y="0"/>
                  </a:moveTo>
                  <a:cubicBezTo>
                    <a:pt x="63" y="26"/>
                    <a:pt x="30" y="30"/>
                    <a:pt x="0" y="41"/>
                  </a:cubicBezTo>
                  <a:cubicBezTo>
                    <a:pt x="15" y="59"/>
                    <a:pt x="52" y="45"/>
                    <a:pt x="52" y="78"/>
                  </a:cubicBezTo>
                  <a:cubicBezTo>
                    <a:pt x="56" y="82"/>
                    <a:pt x="60" y="86"/>
                    <a:pt x="60" y="90"/>
                  </a:cubicBezTo>
                  <a:cubicBezTo>
                    <a:pt x="71" y="64"/>
                    <a:pt x="82" y="37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7" name="Google Shape;21127;p14"/>
            <p:cNvSpPr/>
            <p:nvPr/>
          </p:nvSpPr>
          <p:spPr>
            <a:xfrm>
              <a:off x="-5353535" y="142390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31"/>
                    <a:pt x="1" y="49"/>
                    <a:pt x="31" y="94"/>
                  </a:cubicBezTo>
                  <a:cubicBezTo>
                    <a:pt x="60" y="68"/>
                    <a:pt x="94" y="45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8" name="Google Shape;21128;p14"/>
            <p:cNvSpPr/>
            <p:nvPr/>
          </p:nvSpPr>
          <p:spPr>
            <a:xfrm>
              <a:off x="-5128441" y="114695"/>
              <a:ext cx="3438" cy="3486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64" y="1"/>
                  </a:moveTo>
                  <a:lnTo>
                    <a:pt x="64" y="1"/>
                  </a:lnTo>
                  <a:cubicBezTo>
                    <a:pt x="42" y="23"/>
                    <a:pt x="23" y="50"/>
                    <a:pt x="1" y="73"/>
                  </a:cubicBezTo>
                  <a:lnTo>
                    <a:pt x="34" y="73"/>
                  </a:lnTo>
                  <a:cubicBezTo>
                    <a:pt x="71" y="73"/>
                    <a:pt x="71" y="6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9" name="Google Shape;21129;p14"/>
            <p:cNvSpPr/>
            <p:nvPr/>
          </p:nvSpPr>
          <p:spPr>
            <a:xfrm>
              <a:off x="-5158094" y="283778"/>
              <a:ext cx="4727" cy="2340"/>
            </a:xfrm>
            <a:custGeom>
              <a:avLst/>
              <a:gdLst/>
              <a:ahLst/>
              <a:cxnLst/>
              <a:rect l="l" t="t" r="r" b="b"/>
              <a:pathLst>
                <a:path w="99" h="49" extrusionOk="0">
                  <a:moveTo>
                    <a:pt x="1" y="0"/>
                  </a:moveTo>
                  <a:lnTo>
                    <a:pt x="1" y="8"/>
                  </a:lnTo>
                  <a:cubicBezTo>
                    <a:pt x="31" y="38"/>
                    <a:pt x="46" y="48"/>
                    <a:pt x="61" y="48"/>
                  </a:cubicBezTo>
                  <a:cubicBezTo>
                    <a:pt x="72" y="48"/>
                    <a:pt x="83" y="34"/>
                    <a:pt x="99" y="4"/>
                  </a:cubicBezTo>
                  <a:lnTo>
                    <a:pt x="94" y="0"/>
                  </a:lnTo>
                  <a:cubicBezTo>
                    <a:pt x="87" y="8"/>
                    <a:pt x="80" y="12"/>
                    <a:pt x="68" y="12"/>
                  </a:cubicBezTo>
                  <a:cubicBezTo>
                    <a:pt x="61" y="12"/>
                    <a:pt x="49" y="8"/>
                    <a:pt x="38" y="4"/>
                  </a:cubicBezTo>
                  <a:cubicBezTo>
                    <a:pt x="31" y="0"/>
                    <a:pt x="20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0" name="Google Shape;21130;p14"/>
            <p:cNvSpPr/>
            <p:nvPr/>
          </p:nvSpPr>
          <p:spPr>
            <a:xfrm>
              <a:off x="-5279809" y="124914"/>
              <a:ext cx="3629" cy="2674"/>
            </a:xfrm>
            <a:custGeom>
              <a:avLst/>
              <a:gdLst/>
              <a:ahLst/>
              <a:cxnLst/>
              <a:rect l="l" t="t" r="r" b="b"/>
              <a:pathLst>
                <a:path w="76" h="56" extrusionOk="0">
                  <a:moveTo>
                    <a:pt x="38" y="0"/>
                  </a:moveTo>
                  <a:cubicBezTo>
                    <a:pt x="19" y="8"/>
                    <a:pt x="1" y="23"/>
                    <a:pt x="8" y="52"/>
                  </a:cubicBezTo>
                  <a:cubicBezTo>
                    <a:pt x="15" y="52"/>
                    <a:pt x="19" y="56"/>
                    <a:pt x="27" y="56"/>
                  </a:cubicBezTo>
                  <a:cubicBezTo>
                    <a:pt x="38" y="56"/>
                    <a:pt x="53" y="49"/>
                    <a:pt x="60" y="38"/>
                  </a:cubicBezTo>
                  <a:cubicBezTo>
                    <a:pt x="72" y="19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1" name="Google Shape;21131;p14"/>
            <p:cNvSpPr/>
            <p:nvPr/>
          </p:nvSpPr>
          <p:spPr>
            <a:xfrm>
              <a:off x="-5123428" y="-73392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0" y="0"/>
                  </a:moveTo>
                  <a:cubicBezTo>
                    <a:pt x="23" y="0"/>
                    <a:pt x="15" y="4"/>
                    <a:pt x="8" y="8"/>
                  </a:cubicBezTo>
                  <a:cubicBezTo>
                    <a:pt x="1" y="23"/>
                    <a:pt x="1" y="34"/>
                    <a:pt x="8" y="45"/>
                  </a:cubicBezTo>
                  <a:cubicBezTo>
                    <a:pt x="15" y="49"/>
                    <a:pt x="23" y="52"/>
                    <a:pt x="27" y="52"/>
                  </a:cubicBezTo>
                  <a:cubicBezTo>
                    <a:pt x="37" y="52"/>
                    <a:pt x="45" y="49"/>
                    <a:pt x="53" y="42"/>
                  </a:cubicBezTo>
                  <a:cubicBezTo>
                    <a:pt x="63" y="30"/>
                    <a:pt x="68" y="19"/>
                    <a:pt x="53" y="8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2" name="Google Shape;21132;p14"/>
            <p:cNvSpPr/>
            <p:nvPr/>
          </p:nvSpPr>
          <p:spPr>
            <a:xfrm>
              <a:off x="-5049511" y="-103761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56" y="0"/>
                  </a:moveTo>
                  <a:lnTo>
                    <a:pt x="56" y="0"/>
                  </a:lnTo>
                  <a:cubicBezTo>
                    <a:pt x="37" y="8"/>
                    <a:pt x="4" y="0"/>
                    <a:pt x="4" y="38"/>
                  </a:cubicBezTo>
                  <a:cubicBezTo>
                    <a:pt x="0" y="68"/>
                    <a:pt x="26" y="57"/>
                    <a:pt x="37" y="68"/>
                  </a:cubicBezTo>
                  <a:cubicBezTo>
                    <a:pt x="56" y="50"/>
                    <a:pt x="67" y="27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3" name="Google Shape;21133;p14"/>
            <p:cNvSpPr/>
            <p:nvPr/>
          </p:nvSpPr>
          <p:spPr>
            <a:xfrm>
              <a:off x="-5084702" y="18001"/>
              <a:ext cx="3438" cy="3581"/>
            </a:xfrm>
            <a:custGeom>
              <a:avLst/>
              <a:gdLst/>
              <a:ahLst/>
              <a:cxnLst/>
              <a:rect l="l" t="t" r="r" b="b"/>
              <a:pathLst>
                <a:path w="72" h="75" extrusionOk="0">
                  <a:moveTo>
                    <a:pt x="1" y="0"/>
                  </a:moveTo>
                  <a:cubicBezTo>
                    <a:pt x="1" y="26"/>
                    <a:pt x="4" y="52"/>
                    <a:pt x="23" y="75"/>
                  </a:cubicBezTo>
                  <a:cubicBezTo>
                    <a:pt x="71" y="41"/>
                    <a:pt x="71" y="38"/>
                    <a:pt x="27" y="7"/>
                  </a:cubicBezTo>
                  <a:cubicBezTo>
                    <a:pt x="19" y="4"/>
                    <a:pt x="8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4" name="Google Shape;21134;p14"/>
            <p:cNvSpPr/>
            <p:nvPr/>
          </p:nvSpPr>
          <p:spPr>
            <a:xfrm>
              <a:off x="-5152889" y="4531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16" y="0"/>
                  </a:moveTo>
                  <a:cubicBezTo>
                    <a:pt x="0" y="26"/>
                    <a:pt x="34" y="37"/>
                    <a:pt x="34" y="60"/>
                  </a:cubicBezTo>
                  <a:cubicBezTo>
                    <a:pt x="34" y="71"/>
                    <a:pt x="38" y="75"/>
                    <a:pt x="49" y="75"/>
                  </a:cubicBezTo>
                  <a:cubicBezTo>
                    <a:pt x="52" y="75"/>
                    <a:pt x="57" y="75"/>
                    <a:pt x="60" y="71"/>
                  </a:cubicBezTo>
                  <a:cubicBezTo>
                    <a:pt x="79" y="60"/>
                    <a:pt x="79" y="37"/>
                    <a:pt x="68" y="34"/>
                  </a:cubicBezTo>
                  <a:cubicBezTo>
                    <a:pt x="42" y="30"/>
                    <a:pt x="42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5" name="Google Shape;21135;p14"/>
            <p:cNvSpPr/>
            <p:nvPr/>
          </p:nvSpPr>
          <p:spPr>
            <a:xfrm>
              <a:off x="-5137562" y="12381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5" y="1"/>
                  </a:moveTo>
                  <a:cubicBezTo>
                    <a:pt x="23" y="1"/>
                    <a:pt x="12" y="5"/>
                    <a:pt x="1" y="8"/>
                  </a:cubicBezTo>
                  <a:cubicBezTo>
                    <a:pt x="12" y="23"/>
                    <a:pt x="19" y="49"/>
                    <a:pt x="42" y="49"/>
                  </a:cubicBezTo>
                  <a:cubicBezTo>
                    <a:pt x="45" y="49"/>
                    <a:pt x="50" y="46"/>
                    <a:pt x="57" y="46"/>
                  </a:cubicBezTo>
                  <a:cubicBezTo>
                    <a:pt x="61" y="42"/>
                    <a:pt x="68" y="31"/>
                    <a:pt x="64" y="27"/>
                  </a:cubicBezTo>
                  <a:cubicBezTo>
                    <a:pt x="61" y="8"/>
                    <a:pt x="45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6" name="Google Shape;21136;p14"/>
            <p:cNvSpPr/>
            <p:nvPr/>
          </p:nvSpPr>
          <p:spPr>
            <a:xfrm>
              <a:off x="-5287831" y="15089"/>
              <a:ext cx="3581" cy="3295"/>
            </a:xfrm>
            <a:custGeom>
              <a:avLst/>
              <a:gdLst/>
              <a:ahLst/>
              <a:cxnLst/>
              <a:rect l="l" t="t" r="r" b="b"/>
              <a:pathLst>
                <a:path w="75" h="69" extrusionOk="0">
                  <a:moveTo>
                    <a:pt x="16" y="1"/>
                  </a:moveTo>
                  <a:cubicBezTo>
                    <a:pt x="12" y="9"/>
                    <a:pt x="8" y="16"/>
                    <a:pt x="0" y="23"/>
                  </a:cubicBezTo>
                  <a:cubicBezTo>
                    <a:pt x="12" y="50"/>
                    <a:pt x="26" y="68"/>
                    <a:pt x="49" y="68"/>
                  </a:cubicBezTo>
                  <a:cubicBezTo>
                    <a:pt x="57" y="68"/>
                    <a:pt x="60" y="65"/>
                    <a:pt x="68" y="65"/>
                  </a:cubicBezTo>
                  <a:cubicBezTo>
                    <a:pt x="75" y="50"/>
                    <a:pt x="57" y="35"/>
                    <a:pt x="60" y="20"/>
                  </a:cubicBezTo>
                  <a:lnTo>
                    <a:pt x="64" y="20"/>
                  </a:lnTo>
                  <a:cubicBezTo>
                    <a:pt x="49" y="5"/>
                    <a:pt x="34" y="5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7" name="Google Shape;21137;p14"/>
            <p:cNvSpPr/>
            <p:nvPr/>
          </p:nvSpPr>
          <p:spPr>
            <a:xfrm>
              <a:off x="-5083127" y="85997"/>
              <a:ext cx="3820" cy="2722"/>
            </a:xfrm>
            <a:custGeom>
              <a:avLst/>
              <a:gdLst/>
              <a:ahLst/>
              <a:cxnLst/>
              <a:rect l="l" t="t" r="r" b="b"/>
              <a:pathLst>
                <a:path w="80" h="57" extrusionOk="0">
                  <a:moveTo>
                    <a:pt x="61" y="1"/>
                  </a:moveTo>
                  <a:cubicBezTo>
                    <a:pt x="54" y="1"/>
                    <a:pt x="49" y="4"/>
                    <a:pt x="42" y="8"/>
                  </a:cubicBezTo>
                  <a:cubicBezTo>
                    <a:pt x="35" y="8"/>
                    <a:pt x="27" y="12"/>
                    <a:pt x="23" y="12"/>
                  </a:cubicBezTo>
                  <a:lnTo>
                    <a:pt x="16" y="12"/>
                  </a:lnTo>
                  <a:cubicBezTo>
                    <a:pt x="9" y="23"/>
                    <a:pt x="1" y="34"/>
                    <a:pt x="9" y="49"/>
                  </a:cubicBezTo>
                  <a:cubicBezTo>
                    <a:pt x="12" y="53"/>
                    <a:pt x="16" y="53"/>
                    <a:pt x="20" y="56"/>
                  </a:cubicBezTo>
                  <a:cubicBezTo>
                    <a:pt x="42" y="53"/>
                    <a:pt x="64" y="46"/>
                    <a:pt x="80" y="27"/>
                  </a:cubicBezTo>
                  <a:cubicBezTo>
                    <a:pt x="76" y="8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8" name="Google Shape;21138;p14"/>
            <p:cNvSpPr/>
            <p:nvPr/>
          </p:nvSpPr>
          <p:spPr>
            <a:xfrm>
              <a:off x="-5164111" y="1602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1"/>
                  </a:moveTo>
                  <a:cubicBezTo>
                    <a:pt x="23" y="1"/>
                    <a:pt x="11" y="8"/>
                    <a:pt x="0" y="27"/>
                  </a:cubicBezTo>
                  <a:cubicBezTo>
                    <a:pt x="26" y="45"/>
                    <a:pt x="56" y="61"/>
                    <a:pt x="90" y="61"/>
                  </a:cubicBezTo>
                  <a:cubicBezTo>
                    <a:pt x="94" y="49"/>
                    <a:pt x="86" y="38"/>
                    <a:pt x="75" y="30"/>
                  </a:cubicBezTo>
                  <a:cubicBezTo>
                    <a:pt x="60" y="19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9" name="Google Shape;21139;p14"/>
            <p:cNvSpPr/>
            <p:nvPr/>
          </p:nvSpPr>
          <p:spPr>
            <a:xfrm>
              <a:off x="-5069518" y="57777"/>
              <a:ext cx="4679" cy="2913"/>
            </a:xfrm>
            <a:custGeom>
              <a:avLst/>
              <a:gdLst/>
              <a:ahLst/>
              <a:cxnLst/>
              <a:rect l="l" t="t" r="r" b="b"/>
              <a:pathLst>
                <a:path w="98" h="61" extrusionOk="0">
                  <a:moveTo>
                    <a:pt x="38" y="1"/>
                  </a:moveTo>
                  <a:cubicBezTo>
                    <a:pt x="30" y="19"/>
                    <a:pt x="0" y="27"/>
                    <a:pt x="11" y="53"/>
                  </a:cubicBezTo>
                  <a:cubicBezTo>
                    <a:pt x="15" y="57"/>
                    <a:pt x="23" y="61"/>
                    <a:pt x="30" y="61"/>
                  </a:cubicBezTo>
                  <a:cubicBezTo>
                    <a:pt x="38" y="61"/>
                    <a:pt x="45" y="57"/>
                    <a:pt x="52" y="57"/>
                  </a:cubicBezTo>
                  <a:cubicBezTo>
                    <a:pt x="97" y="23"/>
                    <a:pt x="45" y="19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0" name="Google Shape;21140;p14"/>
            <p:cNvSpPr/>
            <p:nvPr/>
          </p:nvSpPr>
          <p:spPr>
            <a:xfrm>
              <a:off x="-5084846" y="8098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14" y="1"/>
                  </a:moveTo>
                  <a:cubicBezTo>
                    <a:pt x="0" y="1"/>
                    <a:pt x="0" y="16"/>
                    <a:pt x="0" y="56"/>
                  </a:cubicBezTo>
                  <a:cubicBezTo>
                    <a:pt x="7" y="53"/>
                    <a:pt x="14" y="53"/>
                    <a:pt x="22" y="53"/>
                  </a:cubicBezTo>
                  <a:cubicBezTo>
                    <a:pt x="40" y="42"/>
                    <a:pt x="59" y="27"/>
                    <a:pt x="74" y="16"/>
                  </a:cubicBezTo>
                  <a:cubicBezTo>
                    <a:pt x="45" y="8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1" name="Google Shape;21141;p14"/>
            <p:cNvSpPr/>
            <p:nvPr/>
          </p:nvSpPr>
          <p:spPr>
            <a:xfrm>
              <a:off x="-5054190" y="85615"/>
              <a:ext cx="3438" cy="2578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1" y="1"/>
                    <a:pt x="19" y="9"/>
                    <a:pt x="12" y="16"/>
                  </a:cubicBezTo>
                  <a:cubicBezTo>
                    <a:pt x="0" y="27"/>
                    <a:pt x="4" y="42"/>
                    <a:pt x="19" y="49"/>
                  </a:cubicBezTo>
                  <a:cubicBezTo>
                    <a:pt x="23" y="54"/>
                    <a:pt x="31" y="54"/>
                    <a:pt x="34" y="54"/>
                  </a:cubicBezTo>
                  <a:cubicBezTo>
                    <a:pt x="42" y="54"/>
                    <a:pt x="53" y="46"/>
                    <a:pt x="60" y="38"/>
                  </a:cubicBezTo>
                  <a:cubicBezTo>
                    <a:pt x="71" y="27"/>
                    <a:pt x="68" y="16"/>
                    <a:pt x="57" y="4"/>
                  </a:cubicBezTo>
                  <a:cubicBezTo>
                    <a:pt x="53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2" name="Google Shape;21142;p14"/>
            <p:cNvSpPr/>
            <p:nvPr/>
          </p:nvSpPr>
          <p:spPr>
            <a:xfrm>
              <a:off x="-5450802" y="-67376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34" y="1"/>
                  </a:moveTo>
                  <a:cubicBezTo>
                    <a:pt x="19" y="1"/>
                    <a:pt x="11" y="13"/>
                    <a:pt x="1" y="20"/>
                  </a:cubicBezTo>
                  <a:cubicBezTo>
                    <a:pt x="4" y="50"/>
                    <a:pt x="23" y="65"/>
                    <a:pt x="49" y="65"/>
                  </a:cubicBezTo>
                  <a:lnTo>
                    <a:pt x="53" y="65"/>
                  </a:lnTo>
                  <a:cubicBezTo>
                    <a:pt x="56" y="42"/>
                    <a:pt x="61" y="20"/>
                    <a:pt x="45" y="5"/>
                  </a:cubicBezTo>
                  <a:cubicBezTo>
                    <a:pt x="42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3" name="Google Shape;21143;p14"/>
            <p:cNvSpPr/>
            <p:nvPr/>
          </p:nvSpPr>
          <p:spPr>
            <a:xfrm>
              <a:off x="-5185025" y="-128209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45" y="1"/>
                  </a:moveTo>
                  <a:cubicBezTo>
                    <a:pt x="35" y="1"/>
                    <a:pt x="26" y="12"/>
                    <a:pt x="19" y="19"/>
                  </a:cubicBezTo>
                  <a:cubicBezTo>
                    <a:pt x="8" y="34"/>
                    <a:pt x="0" y="57"/>
                    <a:pt x="26" y="75"/>
                  </a:cubicBezTo>
                  <a:cubicBezTo>
                    <a:pt x="38" y="64"/>
                    <a:pt x="42" y="49"/>
                    <a:pt x="53" y="41"/>
                  </a:cubicBezTo>
                  <a:cubicBezTo>
                    <a:pt x="71" y="31"/>
                    <a:pt x="71" y="15"/>
                    <a:pt x="57" y="5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4" name="Google Shape;21144;p14"/>
            <p:cNvSpPr/>
            <p:nvPr/>
          </p:nvSpPr>
          <p:spPr>
            <a:xfrm>
              <a:off x="-5196819" y="-64320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57" y="1"/>
                  </a:moveTo>
                  <a:cubicBezTo>
                    <a:pt x="49" y="31"/>
                    <a:pt x="1" y="23"/>
                    <a:pt x="8" y="61"/>
                  </a:cubicBezTo>
                  <a:cubicBezTo>
                    <a:pt x="20" y="64"/>
                    <a:pt x="30" y="68"/>
                    <a:pt x="42" y="68"/>
                  </a:cubicBezTo>
                  <a:lnTo>
                    <a:pt x="64" y="68"/>
                  </a:lnTo>
                  <a:cubicBezTo>
                    <a:pt x="64" y="46"/>
                    <a:pt x="83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5" name="Google Shape;21145;p14"/>
            <p:cNvSpPr/>
            <p:nvPr/>
          </p:nvSpPr>
          <p:spPr>
            <a:xfrm>
              <a:off x="-5297811" y="98842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1"/>
                  </a:moveTo>
                  <a:cubicBezTo>
                    <a:pt x="26" y="19"/>
                    <a:pt x="0" y="31"/>
                    <a:pt x="11" y="60"/>
                  </a:cubicBezTo>
                  <a:cubicBezTo>
                    <a:pt x="15" y="57"/>
                    <a:pt x="15" y="57"/>
                    <a:pt x="19" y="57"/>
                  </a:cubicBezTo>
                  <a:cubicBezTo>
                    <a:pt x="23" y="57"/>
                    <a:pt x="30" y="57"/>
                    <a:pt x="33" y="60"/>
                  </a:cubicBezTo>
                  <a:cubicBezTo>
                    <a:pt x="37" y="60"/>
                    <a:pt x="42" y="64"/>
                    <a:pt x="45" y="64"/>
                  </a:cubicBezTo>
                  <a:cubicBezTo>
                    <a:pt x="49" y="64"/>
                    <a:pt x="49" y="64"/>
                    <a:pt x="52" y="60"/>
                  </a:cubicBezTo>
                  <a:cubicBezTo>
                    <a:pt x="64" y="46"/>
                    <a:pt x="64" y="27"/>
                    <a:pt x="68" y="12"/>
                  </a:cubicBezTo>
                  <a:cubicBezTo>
                    <a:pt x="64" y="5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6" name="Google Shape;21146;p14"/>
            <p:cNvSpPr/>
            <p:nvPr/>
          </p:nvSpPr>
          <p:spPr>
            <a:xfrm>
              <a:off x="-4976167" y="114027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30" y="1"/>
                  </a:moveTo>
                  <a:cubicBezTo>
                    <a:pt x="19" y="1"/>
                    <a:pt x="12" y="4"/>
                    <a:pt x="0" y="11"/>
                  </a:cubicBezTo>
                  <a:cubicBezTo>
                    <a:pt x="4" y="27"/>
                    <a:pt x="4" y="37"/>
                    <a:pt x="4" y="53"/>
                  </a:cubicBezTo>
                  <a:cubicBezTo>
                    <a:pt x="30" y="30"/>
                    <a:pt x="71" y="49"/>
                    <a:pt x="90" y="15"/>
                  </a:cubicBezTo>
                  <a:cubicBezTo>
                    <a:pt x="67" y="15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7" name="Google Shape;21147;p14"/>
            <p:cNvSpPr/>
            <p:nvPr/>
          </p:nvSpPr>
          <p:spPr>
            <a:xfrm>
              <a:off x="-5365138" y="186129"/>
              <a:ext cx="5443" cy="3247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8"/>
                    <a:pt x="4" y="12"/>
                  </a:cubicBezTo>
                  <a:cubicBezTo>
                    <a:pt x="27" y="49"/>
                    <a:pt x="46" y="68"/>
                    <a:pt x="68" y="68"/>
                  </a:cubicBezTo>
                  <a:cubicBezTo>
                    <a:pt x="83" y="68"/>
                    <a:pt x="98" y="64"/>
                    <a:pt x="113" y="52"/>
                  </a:cubicBezTo>
                  <a:cubicBezTo>
                    <a:pt x="101" y="42"/>
                    <a:pt x="83" y="45"/>
                    <a:pt x="68" y="42"/>
                  </a:cubicBezTo>
                  <a:lnTo>
                    <a:pt x="61" y="42"/>
                  </a:lnTo>
                  <a:cubicBezTo>
                    <a:pt x="39" y="42"/>
                    <a:pt x="27" y="23"/>
                    <a:pt x="12" y="12"/>
                  </a:cubicBezTo>
                  <a:cubicBezTo>
                    <a:pt x="4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8" name="Google Shape;21148;p14"/>
            <p:cNvSpPr/>
            <p:nvPr/>
          </p:nvSpPr>
          <p:spPr>
            <a:xfrm>
              <a:off x="-5188415" y="236123"/>
              <a:ext cx="4489" cy="2722"/>
            </a:xfrm>
            <a:custGeom>
              <a:avLst/>
              <a:gdLst/>
              <a:ahLst/>
              <a:cxnLst/>
              <a:rect l="l" t="t" r="r" b="b"/>
              <a:pathLst>
                <a:path w="94" h="57" extrusionOk="0">
                  <a:moveTo>
                    <a:pt x="1" y="0"/>
                  </a:moveTo>
                  <a:cubicBezTo>
                    <a:pt x="16" y="34"/>
                    <a:pt x="49" y="42"/>
                    <a:pt x="71" y="56"/>
                  </a:cubicBezTo>
                  <a:cubicBezTo>
                    <a:pt x="94" y="30"/>
                    <a:pt x="75" y="15"/>
                    <a:pt x="53" y="8"/>
                  </a:cubicBezTo>
                  <a:cubicBezTo>
                    <a:pt x="38" y="0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9" name="Google Shape;21149;p14"/>
            <p:cNvSpPr/>
            <p:nvPr/>
          </p:nvSpPr>
          <p:spPr>
            <a:xfrm>
              <a:off x="-5163585" y="283778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38" y="0"/>
                  </a:moveTo>
                  <a:cubicBezTo>
                    <a:pt x="26" y="8"/>
                    <a:pt x="7" y="4"/>
                    <a:pt x="0" y="22"/>
                  </a:cubicBezTo>
                  <a:cubicBezTo>
                    <a:pt x="0" y="53"/>
                    <a:pt x="0" y="67"/>
                    <a:pt x="12" y="67"/>
                  </a:cubicBezTo>
                  <a:cubicBezTo>
                    <a:pt x="19" y="67"/>
                    <a:pt x="30" y="60"/>
                    <a:pt x="52" y="53"/>
                  </a:cubicBezTo>
                  <a:cubicBezTo>
                    <a:pt x="38" y="38"/>
                    <a:pt x="38" y="26"/>
                    <a:pt x="49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0" name="Google Shape;21150;p14"/>
            <p:cNvSpPr/>
            <p:nvPr/>
          </p:nvSpPr>
          <p:spPr>
            <a:xfrm>
              <a:off x="-5027593" y="-179397"/>
              <a:ext cx="3820" cy="2149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7" y="0"/>
                  </a:moveTo>
                  <a:cubicBezTo>
                    <a:pt x="16" y="0"/>
                    <a:pt x="8" y="7"/>
                    <a:pt x="0" y="22"/>
                  </a:cubicBezTo>
                  <a:cubicBezTo>
                    <a:pt x="27" y="37"/>
                    <a:pt x="42" y="45"/>
                    <a:pt x="53" y="45"/>
                  </a:cubicBezTo>
                  <a:cubicBezTo>
                    <a:pt x="64" y="45"/>
                    <a:pt x="68" y="30"/>
                    <a:pt x="79" y="4"/>
                  </a:cubicBezTo>
                  <a:lnTo>
                    <a:pt x="79" y="4"/>
                  </a:lnTo>
                  <a:cubicBezTo>
                    <a:pt x="75" y="7"/>
                    <a:pt x="68" y="7"/>
                    <a:pt x="64" y="7"/>
                  </a:cubicBezTo>
                  <a:cubicBezTo>
                    <a:pt x="61" y="7"/>
                    <a:pt x="53" y="7"/>
                    <a:pt x="45" y="4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1" name="Google Shape;21151;p14"/>
            <p:cNvSpPr/>
            <p:nvPr/>
          </p:nvSpPr>
          <p:spPr>
            <a:xfrm>
              <a:off x="-5161819" y="283778"/>
              <a:ext cx="3772" cy="2531"/>
            </a:xfrm>
            <a:custGeom>
              <a:avLst/>
              <a:gdLst/>
              <a:ahLst/>
              <a:cxnLst/>
              <a:rect l="l" t="t" r="r" b="b"/>
              <a:pathLst>
                <a:path w="79" h="53" extrusionOk="0">
                  <a:moveTo>
                    <a:pt x="56" y="0"/>
                  </a:moveTo>
                  <a:cubicBezTo>
                    <a:pt x="42" y="0"/>
                    <a:pt x="27" y="0"/>
                    <a:pt x="12" y="12"/>
                  </a:cubicBezTo>
                  <a:cubicBezTo>
                    <a:pt x="1" y="26"/>
                    <a:pt x="1" y="38"/>
                    <a:pt x="15" y="53"/>
                  </a:cubicBezTo>
                  <a:lnTo>
                    <a:pt x="20" y="53"/>
                  </a:lnTo>
                  <a:cubicBezTo>
                    <a:pt x="49" y="53"/>
                    <a:pt x="64" y="31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2" name="Google Shape;21152;p14"/>
            <p:cNvSpPr/>
            <p:nvPr/>
          </p:nvSpPr>
          <p:spPr>
            <a:xfrm>
              <a:off x="-5155038" y="5300"/>
              <a:ext cx="3581" cy="2579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53" y="1"/>
                  </a:moveTo>
                  <a:cubicBezTo>
                    <a:pt x="30" y="1"/>
                    <a:pt x="27" y="35"/>
                    <a:pt x="8" y="35"/>
                  </a:cubicBezTo>
                  <a:cubicBezTo>
                    <a:pt x="0" y="35"/>
                    <a:pt x="0" y="42"/>
                    <a:pt x="4" y="49"/>
                  </a:cubicBezTo>
                  <a:cubicBezTo>
                    <a:pt x="12" y="53"/>
                    <a:pt x="19" y="53"/>
                    <a:pt x="27" y="53"/>
                  </a:cubicBezTo>
                  <a:cubicBezTo>
                    <a:pt x="42" y="53"/>
                    <a:pt x="57" y="42"/>
                    <a:pt x="71" y="27"/>
                  </a:cubicBezTo>
                  <a:cubicBezTo>
                    <a:pt x="75" y="23"/>
                    <a:pt x="75" y="12"/>
                    <a:pt x="68" y="9"/>
                  </a:cubicBezTo>
                  <a:cubicBezTo>
                    <a:pt x="61" y="4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3" name="Google Shape;21153;p14"/>
            <p:cNvSpPr/>
            <p:nvPr/>
          </p:nvSpPr>
          <p:spPr>
            <a:xfrm>
              <a:off x="-5099027" y="-61789"/>
              <a:ext cx="5635" cy="3438"/>
            </a:xfrm>
            <a:custGeom>
              <a:avLst/>
              <a:gdLst/>
              <a:ahLst/>
              <a:cxnLst/>
              <a:rect l="l" t="t" r="r" b="b"/>
              <a:pathLst>
                <a:path w="118" h="72" extrusionOk="0">
                  <a:moveTo>
                    <a:pt x="23" y="1"/>
                  </a:moveTo>
                  <a:cubicBezTo>
                    <a:pt x="9" y="1"/>
                    <a:pt x="5" y="19"/>
                    <a:pt x="1" y="37"/>
                  </a:cubicBezTo>
                  <a:cubicBezTo>
                    <a:pt x="31" y="41"/>
                    <a:pt x="61" y="34"/>
                    <a:pt x="80" y="60"/>
                  </a:cubicBezTo>
                  <a:cubicBezTo>
                    <a:pt x="91" y="63"/>
                    <a:pt x="99" y="71"/>
                    <a:pt x="110" y="71"/>
                  </a:cubicBezTo>
                  <a:lnTo>
                    <a:pt x="118" y="71"/>
                  </a:lnTo>
                  <a:cubicBezTo>
                    <a:pt x="95" y="49"/>
                    <a:pt x="73" y="30"/>
                    <a:pt x="46" y="11"/>
                  </a:cubicBezTo>
                  <a:cubicBezTo>
                    <a:pt x="39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4" name="Google Shape;21154;p14"/>
            <p:cNvSpPr/>
            <p:nvPr/>
          </p:nvSpPr>
          <p:spPr>
            <a:xfrm>
              <a:off x="-5150215" y="12606"/>
              <a:ext cx="5205" cy="277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15" y="1"/>
                  </a:moveTo>
                  <a:cubicBezTo>
                    <a:pt x="1" y="1"/>
                    <a:pt x="8" y="23"/>
                    <a:pt x="12" y="42"/>
                  </a:cubicBezTo>
                  <a:cubicBezTo>
                    <a:pt x="19" y="39"/>
                    <a:pt x="27" y="39"/>
                    <a:pt x="34" y="39"/>
                  </a:cubicBezTo>
                  <a:cubicBezTo>
                    <a:pt x="53" y="39"/>
                    <a:pt x="68" y="46"/>
                    <a:pt x="83" y="57"/>
                  </a:cubicBezTo>
                  <a:cubicBezTo>
                    <a:pt x="109" y="8"/>
                    <a:pt x="56" y="20"/>
                    <a:pt x="41" y="8"/>
                  </a:cubicBezTo>
                  <a:cubicBezTo>
                    <a:pt x="30" y="5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5" name="Google Shape;21155;p14"/>
            <p:cNvSpPr/>
            <p:nvPr/>
          </p:nvSpPr>
          <p:spPr>
            <a:xfrm>
              <a:off x="-5017041" y="-130310"/>
              <a:ext cx="3772" cy="2674"/>
            </a:xfrm>
            <a:custGeom>
              <a:avLst/>
              <a:gdLst/>
              <a:ahLst/>
              <a:cxnLst/>
              <a:rect l="l" t="t" r="r" b="b"/>
              <a:pathLst>
                <a:path w="79" h="56" extrusionOk="0">
                  <a:moveTo>
                    <a:pt x="67" y="0"/>
                  </a:moveTo>
                  <a:cubicBezTo>
                    <a:pt x="49" y="11"/>
                    <a:pt x="19" y="4"/>
                    <a:pt x="0" y="26"/>
                  </a:cubicBezTo>
                  <a:cubicBezTo>
                    <a:pt x="23" y="37"/>
                    <a:pt x="33" y="45"/>
                    <a:pt x="49" y="56"/>
                  </a:cubicBezTo>
                  <a:cubicBezTo>
                    <a:pt x="56" y="56"/>
                    <a:pt x="64" y="56"/>
                    <a:pt x="71" y="52"/>
                  </a:cubicBezTo>
                  <a:cubicBezTo>
                    <a:pt x="75" y="37"/>
                    <a:pt x="78" y="18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6" name="Google Shape;21156;p14"/>
            <p:cNvSpPr/>
            <p:nvPr/>
          </p:nvSpPr>
          <p:spPr>
            <a:xfrm>
              <a:off x="-5024537" y="98317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8" y="0"/>
                  </a:moveTo>
                  <a:cubicBezTo>
                    <a:pt x="26" y="0"/>
                    <a:pt x="11" y="7"/>
                    <a:pt x="0" y="12"/>
                  </a:cubicBezTo>
                  <a:cubicBezTo>
                    <a:pt x="4" y="19"/>
                    <a:pt x="11" y="26"/>
                    <a:pt x="15" y="34"/>
                  </a:cubicBezTo>
                  <a:cubicBezTo>
                    <a:pt x="26" y="45"/>
                    <a:pt x="15" y="75"/>
                    <a:pt x="45" y="75"/>
                  </a:cubicBezTo>
                  <a:cubicBezTo>
                    <a:pt x="60" y="60"/>
                    <a:pt x="60" y="42"/>
                    <a:pt x="64" y="26"/>
                  </a:cubicBezTo>
                  <a:cubicBezTo>
                    <a:pt x="56" y="7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7" name="Google Shape;21157;p14"/>
            <p:cNvSpPr/>
            <p:nvPr/>
          </p:nvSpPr>
          <p:spPr>
            <a:xfrm>
              <a:off x="-5096115" y="34953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38" y="0"/>
                  </a:moveTo>
                  <a:cubicBezTo>
                    <a:pt x="30" y="0"/>
                    <a:pt x="19" y="8"/>
                    <a:pt x="0" y="23"/>
                  </a:cubicBezTo>
                  <a:cubicBezTo>
                    <a:pt x="12" y="30"/>
                    <a:pt x="22" y="42"/>
                    <a:pt x="34" y="49"/>
                  </a:cubicBezTo>
                  <a:cubicBezTo>
                    <a:pt x="41" y="52"/>
                    <a:pt x="49" y="52"/>
                    <a:pt x="52" y="52"/>
                  </a:cubicBezTo>
                  <a:cubicBezTo>
                    <a:pt x="64" y="52"/>
                    <a:pt x="71" y="49"/>
                    <a:pt x="79" y="49"/>
                  </a:cubicBezTo>
                  <a:cubicBezTo>
                    <a:pt x="64" y="16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8" name="Google Shape;21158;p14"/>
            <p:cNvSpPr/>
            <p:nvPr/>
          </p:nvSpPr>
          <p:spPr>
            <a:xfrm>
              <a:off x="-5175905" y="140241"/>
              <a:ext cx="4345" cy="2196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49" y="1"/>
                  </a:moveTo>
                  <a:cubicBezTo>
                    <a:pt x="41" y="1"/>
                    <a:pt x="34" y="4"/>
                    <a:pt x="27" y="9"/>
                  </a:cubicBezTo>
                  <a:cubicBezTo>
                    <a:pt x="19" y="12"/>
                    <a:pt x="11" y="16"/>
                    <a:pt x="4" y="16"/>
                  </a:cubicBezTo>
                  <a:lnTo>
                    <a:pt x="1" y="16"/>
                  </a:lnTo>
                  <a:cubicBezTo>
                    <a:pt x="11" y="38"/>
                    <a:pt x="23" y="45"/>
                    <a:pt x="37" y="45"/>
                  </a:cubicBezTo>
                  <a:cubicBezTo>
                    <a:pt x="53" y="45"/>
                    <a:pt x="71" y="35"/>
                    <a:pt x="90" y="31"/>
                  </a:cubicBezTo>
                  <a:cubicBezTo>
                    <a:pt x="82" y="23"/>
                    <a:pt x="75" y="16"/>
                    <a:pt x="63" y="9"/>
                  </a:cubicBezTo>
                  <a:cubicBezTo>
                    <a:pt x="60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9" name="Google Shape;21159;p14"/>
            <p:cNvSpPr/>
            <p:nvPr/>
          </p:nvSpPr>
          <p:spPr>
            <a:xfrm>
              <a:off x="-5094873" y="375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64" y="1"/>
                  </a:moveTo>
                  <a:lnTo>
                    <a:pt x="64" y="1"/>
                  </a:lnTo>
                  <a:cubicBezTo>
                    <a:pt x="53" y="9"/>
                    <a:pt x="45" y="20"/>
                    <a:pt x="38" y="28"/>
                  </a:cubicBezTo>
                  <a:cubicBezTo>
                    <a:pt x="23" y="35"/>
                    <a:pt x="0" y="46"/>
                    <a:pt x="23" y="65"/>
                  </a:cubicBezTo>
                  <a:cubicBezTo>
                    <a:pt x="31" y="68"/>
                    <a:pt x="34" y="68"/>
                    <a:pt x="38" y="68"/>
                  </a:cubicBezTo>
                  <a:cubicBezTo>
                    <a:pt x="45" y="68"/>
                    <a:pt x="53" y="61"/>
                    <a:pt x="60" y="50"/>
                  </a:cubicBezTo>
                  <a:cubicBezTo>
                    <a:pt x="7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0" name="Google Shape;21160;p14"/>
            <p:cNvSpPr/>
            <p:nvPr/>
          </p:nvSpPr>
          <p:spPr>
            <a:xfrm>
              <a:off x="-5029742" y="-30704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38" y="0"/>
                  </a:moveTo>
                  <a:cubicBezTo>
                    <a:pt x="1" y="0"/>
                    <a:pt x="19" y="45"/>
                    <a:pt x="12" y="67"/>
                  </a:cubicBezTo>
                  <a:cubicBezTo>
                    <a:pt x="45" y="63"/>
                    <a:pt x="53" y="37"/>
                    <a:pt x="68" y="14"/>
                  </a:cubicBezTo>
                  <a:cubicBezTo>
                    <a:pt x="64" y="11"/>
                    <a:pt x="64" y="7"/>
                    <a:pt x="61" y="4"/>
                  </a:cubicBezTo>
                  <a:cubicBezTo>
                    <a:pt x="53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1" name="Google Shape;21161;p14"/>
            <p:cNvSpPr/>
            <p:nvPr/>
          </p:nvSpPr>
          <p:spPr>
            <a:xfrm>
              <a:off x="-5014892" y="105479"/>
              <a:ext cx="3390" cy="3581"/>
            </a:xfrm>
            <a:custGeom>
              <a:avLst/>
              <a:gdLst/>
              <a:ahLst/>
              <a:cxnLst/>
              <a:rect l="l" t="t" r="r" b="b"/>
              <a:pathLst>
                <a:path w="71" h="75" extrusionOk="0">
                  <a:moveTo>
                    <a:pt x="0" y="45"/>
                  </a:moveTo>
                  <a:lnTo>
                    <a:pt x="0" y="49"/>
                  </a:lnTo>
                  <a:cubicBezTo>
                    <a:pt x="1" y="47"/>
                    <a:pt x="1" y="46"/>
                    <a:pt x="2" y="45"/>
                  </a:cubicBezTo>
                  <a:close/>
                  <a:moveTo>
                    <a:pt x="38" y="0"/>
                  </a:moveTo>
                  <a:cubicBezTo>
                    <a:pt x="27" y="14"/>
                    <a:pt x="13" y="28"/>
                    <a:pt x="2" y="45"/>
                  </a:cubicBezTo>
                  <a:lnTo>
                    <a:pt x="4" y="45"/>
                  </a:lnTo>
                  <a:cubicBezTo>
                    <a:pt x="11" y="45"/>
                    <a:pt x="19" y="52"/>
                    <a:pt x="26" y="59"/>
                  </a:cubicBezTo>
                  <a:cubicBezTo>
                    <a:pt x="30" y="67"/>
                    <a:pt x="38" y="75"/>
                    <a:pt x="45" y="75"/>
                  </a:cubicBezTo>
                  <a:cubicBezTo>
                    <a:pt x="52" y="75"/>
                    <a:pt x="60" y="71"/>
                    <a:pt x="67" y="64"/>
                  </a:cubicBezTo>
                  <a:cubicBezTo>
                    <a:pt x="71" y="37"/>
                    <a:pt x="45" y="23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2" name="Google Shape;21162;p14"/>
            <p:cNvSpPr/>
            <p:nvPr/>
          </p:nvSpPr>
          <p:spPr>
            <a:xfrm>
              <a:off x="-4891028" y="14945"/>
              <a:ext cx="3772" cy="5062"/>
            </a:xfrm>
            <a:custGeom>
              <a:avLst/>
              <a:gdLst/>
              <a:ahLst/>
              <a:cxnLst/>
              <a:rect l="l" t="t" r="r" b="b"/>
              <a:pathLst>
                <a:path w="79" h="106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23"/>
                    <a:pt x="30" y="34"/>
                    <a:pt x="23" y="57"/>
                  </a:cubicBezTo>
                  <a:cubicBezTo>
                    <a:pt x="1" y="102"/>
                    <a:pt x="37" y="98"/>
                    <a:pt x="63" y="105"/>
                  </a:cubicBezTo>
                  <a:cubicBezTo>
                    <a:pt x="79" y="79"/>
                    <a:pt x="27" y="87"/>
                    <a:pt x="41" y="60"/>
                  </a:cubicBezTo>
                  <a:cubicBezTo>
                    <a:pt x="53" y="31"/>
                    <a:pt x="30" y="19"/>
                    <a:pt x="15" y="8"/>
                  </a:cubicBezTo>
                  <a:cubicBezTo>
                    <a:pt x="11" y="4"/>
                    <a:pt x="8" y="4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3" name="Google Shape;21163;p14"/>
            <p:cNvSpPr/>
            <p:nvPr/>
          </p:nvSpPr>
          <p:spPr>
            <a:xfrm>
              <a:off x="-5159670" y="-91251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27" y="0"/>
                  </a:moveTo>
                  <a:cubicBezTo>
                    <a:pt x="19" y="0"/>
                    <a:pt x="11" y="4"/>
                    <a:pt x="4" y="12"/>
                  </a:cubicBezTo>
                  <a:cubicBezTo>
                    <a:pt x="1" y="23"/>
                    <a:pt x="4" y="42"/>
                    <a:pt x="15" y="49"/>
                  </a:cubicBezTo>
                  <a:cubicBezTo>
                    <a:pt x="19" y="52"/>
                    <a:pt x="23" y="52"/>
                    <a:pt x="27" y="52"/>
                  </a:cubicBezTo>
                  <a:cubicBezTo>
                    <a:pt x="34" y="52"/>
                    <a:pt x="45" y="49"/>
                    <a:pt x="49" y="38"/>
                  </a:cubicBezTo>
                  <a:cubicBezTo>
                    <a:pt x="56" y="26"/>
                    <a:pt x="53" y="16"/>
                    <a:pt x="42" y="4"/>
                  </a:cubicBezTo>
                  <a:cubicBezTo>
                    <a:pt x="37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4" name="Google Shape;21164;p14"/>
            <p:cNvSpPr/>
            <p:nvPr/>
          </p:nvSpPr>
          <p:spPr>
            <a:xfrm>
              <a:off x="-5063454" y="-10767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" y="1"/>
                  </a:moveTo>
                  <a:cubicBezTo>
                    <a:pt x="15" y="42"/>
                    <a:pt x="19" y="53"/>
                    <a:pt x="34" y="53"/>
                  </a:cubicBezTo>
                  <a:cubicBezTo>
                    <a:pt x="37" y="53"/>
                    <a:pt x="49" y="53"/>
                    <a:pt x="60" y="49"/>
                  </a:cubicBezTo>
                  <a:cubicBezTo>
                    <a:pt x="63" y="42"/>
                    <a:pt x="63" y="38"/>
                    <a:pt x="68" y="34"/>
                  </a:cubicBezTo>
                  <a:cubicBezTo>
                    <a:pt x="49" y="15"/>
                    <a:pt x="2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5" name="Google Shape;21165;p14"/>
            <p:cNvSpPr/>
            <p:nvPr/>
          </p:nvSpPr>
          <p:spPr>
            <a:xfrm>
              <a:off x="-5164111" y="-131074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33" y="1"/>
                  </a:moveTo>
                  <a:cubicBezTo>
                    <a:pt x="26" y="1"/>
                    <a:pt x="18" y="4"/>
                    <a:pt x="11" y="12"/>
                  </a:cubicBezTo>
                  <a:cubicBezTo>
                    <a:pt x="4" y="23"/>
                    <a:pt x="0" y="34"/>
                    <a:pt x="11" y="39"/>
                  </a:cubicBezTo>
                  <a:cubicBezTo>
                    <a:pt x="23" y="42"/>
                    <a:pt x="30" y="46"/>
                    <a:pt x="37" y="46"/>
                  </a:cubicBezTo>
                  <a:cubicBezTo>
                    <a:pt x="49" y="46"/>
                    <a:pt x="56" y="42"/>
                    <a:pt x="63" y="30"/>
                  </a:cubicBezTo>
                  <a:cubicBezTo>
                    <a:pt x="71" y="23"/>
                    <a:pt x="63" y="12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6" name="Google Shape;21166;p14"/>
            <p:cNvSpPr/>
            <p:nvPr/>
          </p:nvSpPr>
          <p:spPr>
            <a:xfrm>
              <a:off x="-5175236" y="26305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68" y="1"/>
                  </a:moveTo>
                  <a:lnTo>
                    <a:pt x="68" y="1"/>
                  </a:lnTo>
                  <a:cubicBezTo>
                    <a:pt x="49" y="11"/>
                    <a:pt x="35" y="20"/>
                    <a:pt x="16" y="27"/>
                  </a:cubicBezTo>
                  <a:cubicBezTo>
                    <a:pt x="5" y="46"/>
                    <a:pt x="1" y="61"/>
                    <a:pt x="13" y="79"/>
                  </a:cubicBezTo>
                  <a:cubicBezTo>
                    <a:pt x="42" y="64"/>
                    <a:pt x="49" y="30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7" name="Google Shape;21167;p14"/>
            <p:cNvSpPr/>
            <p:nvPr/>
          </p:nvSpPr>
          <p:spPr>
            <a:xfrm>
              <a:off x="-5190564" y="-78072"/>
              <a:ext cx="3104" cy="3486"/>
            </a:xfrm>
            <a:custGeom>
              <a:avLst/>
              <a:gdLst/>
              <a:ahLst/>
              <a:cxnLst/>
              <a:rect l="l" t="t" r="r" b="b"/>
              <a:pathLst>
                <a:path w="65" h="73" extrusionOk="0">
                  <a:moveTo>
                    <a:pt x="56" y="1"/>
                  </a:moveTo>
                  <a:lnTo>
                    <a:pt x="56" y="1"/>
                  </a:lnTo>
                  <a:cubicBezTo>
                    <a:pt x="20" y="12"/>
                    <a:pt x="1" y="35"/>
                    <a:pt x="1" y="72"/>
                  </a:cubicBezTo>
                  <a:lnTo>
                    <a:pt x="20" y="72"/>
                  </a:lnTo>
                  <a:cubicBezTo>
                    <a:pt x="38" y="50"/>
                    <a:pt x="64" y="35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8" name="Google Shape;21168;p14"/>
            <p:cNvSpPr/>
            <p:nvPr/>
          </p:nvSpPr>
          <p:spPr>
            <a:xfrm>
              <a:off x="-5135747" y="-132698"/>
              <a:ext cx="3963" cy="3486"/>
            </a:xfrm>
            <a:custGeom>
              <a:avLst/>
              <a:gdLst/>
              <a:ahLst/>
              <a:cxnLst/>
              <a:rect l="l" t="t" r="r" b="b"/>
              <a:pathLst>
                <a:path w="83" h="73" extrusionOk="0">
                  <a:moveTo>
                    <a:pt x="67" y="1"/>
                  </a:moveTo>
                  <a:cubicBezTo>
                    <a:pt x="30" y="1"/>
                    <a:pt x="23" y="35"/>
                    <a:pt x="0" y="54"/>
                  </a:cubicBezTo>
                  <a:cubicBezTo>
                    <a:pt x="15" y="61"/>
                    <a:pt x="34" y="57"/>
                    <a:pt x="49" y="73"/>
                  </a:cubicBezTo>
                  <a:cubicBezTo>
                    <a:pt x="45" y="68"/>
                    <a:pt x="45" y="68"/>
                    <a:pt x="45" y="64"/>
                  </a:cubicBezTo>
                  <a:cubicBezTo>
                    <a:pt x="34" y="35"/>
                    <a:pt x="75" y="28"/>
                    <a:pt x="83" y="5"/>
                  </a:cubicBezTo>
                  <a:cubicBezTo>
                    <a:pt x="75" y="5"/>
                    <a:pt x="71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9" name="Google Shape;21169;p14"/>
            <p:cNvSpPr/>
            <p:nvPr/>
          </p:nvSpPr>
          <p:spPr>
            <a:xfrm>
              <a:off x="-5147207" y="279146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8" y="0"/>
                  </a:moveTo>
                  <a:cubicBezTo>
                    <a:pt x="20" y="0"/>
                    <a:pt x="12" y="4"/>
                    <a:pt x="1" y="7"/>
                  </a:cubicBezTo>
                  <a:cubicBezTo>
                    <a:pt x="9" y="23"/>
                    <a:pt x="12" y="38"/>
                    <a:pt x="9" y="49"/>
                  </a:cubicBezTo>
                  <a:cubicBezTo>
                    <a:pt x="12" y="56"/>
                    <a:pt x="20" y="64"/>
                    <a:pt x="28" y="71"/>
                  </a:cubicBezTo>
                  <a:lnTo>
                    <a:pt x="50" y="49"/>
                  </a:lnTo>
                  <a:lnTo>
                    <a:pt x="61" y="38"/>
                  </a:lnTo>
                  <a:cubicBezTo>
                    <a:pt x="54" y="15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0" name="Google Shape;21170;p14"/>
            <p:cNvSpPr/>
            <p:nvPr/>
          </p:nvSpPr>
          <p:spPr>
            <a:xfrm>
              <a:off x="-4982613" y="-178920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23" y="1"/>
                  </a:moveTo>
                  <a:cubicBezTo>
                    <a:pt x="4" y="1"/>
                    <a:pt x="4" y="23"/>
                    <a:pt x="1" y="42"/>
                  </a:cubicBezTo>
                  <a:cubicBezTo>
                    <a:pt x="16" y="49"/>
                    <a:pt x="27" y="61"/>
                    <a:pt x="38" y="68"/>
                  </a:cubicBezTo>
                  <a:cubicBezTo>
                    <a:pt x="49" y="49"/>
                    <a:pt x="71" y="23"/>
                    <a:pt x="38" y="9"/>
                  </a:cubicBezTo>
                  <a:cubicBezTo>
                    <a:pt x="30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1" name="Google Shape;21171;p14"/>
            <p:cNvSpPr/>
            <p:nvPr/>
          </p:nvSpPr>
          <p:spPr>
            <a:xfrm>
              <a:off x="-5345513" y="29748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35" y="1"/>
                  </a:moveTo>
                  <a:cubicBezTo>
                    <a:pt x="9" y="4"/>
                    <a:pt x="12" y="30"/>
                    <a:pt x="1" y="46"/>
                  </a:cubicBezTo>
                  <a:cubicBezTo>
                    <a:pt x="9" y="53"/>
                    <a:pt x="16" y="61"/>
                    <a:pt x="23" y="61"/>
                  </a:cubicBezTo>
                  <a:cubicBezTo>
                    <a:pt x="27" y="61"/>
                    <a:pt x="31" y="57"/>
                    <a:pt x="31" y="57"/>
                  </a:cubicBezTo>
                  <a:cubicBezTo>
                    <a:pt x="42" y="53"/>
                    <a:pt x="54" y="46"/>
                    <a:pt x="64" y="38"/>
                  </a:cubicBezTo>
                  <a:cubicBezTo>
                    <a:pt x="68" y="16"/>
                    <a:pt x="49" y="12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2" name="Google Shape;21172;p14"/>
            <p:cNvSpPr/>
            <p:nvPr/>
          </p:nvSpPr>
          <p:spPr>
            <a:xfrm>
              <a:off x="-4987961" y="-165693"/>
              <a:ext cx="4345" cy="2388"/>
            </a:xfrm>
            <a:custGeom>
              <a:avLst/>
              <a:gdLst/>
              <a:ahLst/>
              <a:cxnLst/>
              <a:rect l="l" t="t" r="r" b="b"/>
              <a:pathLst>
                <a:path w="91" h="50" extrusionOk="0">
                  <a:moveTo>
                    <a:pt x="19" y="1"/>
                  </a:moveTo>
                  <a:lnTo>
                    <a:pt x="19" y="5"/>
                  </a:lnTo>
                  <a:cubicBezTo>
                    <a:pt x="12" y="12"/>
                    <a:pt x="8" y="19"/>
                    <a:pt x="0" y="27"/>
                  </a:cubicBezTo>
                  <a:cubicBezTo>
                    <a:pt x="16" y="41"/>
                    <a:pt x="30" y="49"/>
                    <a:pt x="45" y="49"/>
                  </a:cubicBezTo>
                  <a:cubicBezTo>
                    <a:pt x="60" y="49"/>
                    <a:pt x="75" y="41"/>
                    <a:pt x="90" y="19"/>
                  </a:cubicBezTo>
                  <a:cubicBezTo>
                    <a:pt x="83" y="12"/>
                    <a:pt x="75" y="8"/>
                    <a:pt x="68" y="8"/>
                  </a:cubicBezTo>
                  <a:lnTo>
                    <a:pt x="52" y="8"/>
                  </a:lnTo>
                  <a:cubicBezTo>
                    <a:pt x="49" y="12"/>
                    <a:pt x="45" y="12"/>
                    <a:pt x="42" y="12"/>
                  </a:cubicBezTo>
                  <a:cubicBezTo>
                    <a:pt x="34" y="12"/>
                    <a:pt x="26" y="8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3" name="Google Shape;21173;p14"/>
            <p:cNvSpPr/>
            <p:nvPr/>
          </p:nvSpPr>
          <p:spPr>
            <a:xfrm>
              <a:off x="-4893368" y="150603"/>
              <a:ext cx="2579" cy="4680"/>
            </a:xfrm>
            <a:custGeom>
              <a:avLst/>
              <a:gdLst/>
              <a:ahLst/>
              <a:cxnLst/>
              <a:rect l="l" t="t" r="r" b="b"/>
              <a:pathLst>
                <a:path w="54" h="98" extrusionOk="0">
                  <a:moveTo>
                    <a:pt x="19" y="1"/>
                  </a:moveTo>
                  <a:cubicBezTo>
                    <a:pt x="5" y="11"/>
                    <a:pt x="5" y="30"/>
                    <a:pt x="0" y="46"/>
                  </a:cubicBezTo>
                  <a:cubicBezTo>
                    <a:pt x="8" y="64"/>
                    <a:pt x="12" y="83"/>
                    <a:pt x="19" y="98"/>
                  </a:cubicBezTo>
                  <a:cubicBezTo>
                    <a:pt x="27" y="94"/>
                    <a:pt x="38" y="90"/>
                    <a:pt x="50" y="87"/>
                  </a:cubicBezTo>
                  <a:cubicBezTo>
                    <a:pt x="19" y="64"/>
                    <a:pt x="53" y="20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4" name="Google Shape;21174;p14"/>
            <p:cNvSpPr/>
            <p:nvPr/>
          </p:nvSpPr>
          <p:spPr>
            <a:xfrm>
              <a:off x="-5043828" y="63316"/>
              <a:ext cx="2913" cy="3963"/>
            </a:xfrm>
            <a:custGeom>
              <a:avLst/>
              <a:gdLst/>
              <a:ahLst/>
              <a:cxnLst/>
              <a:rect l="l" t="t" r="r" b="b"/>
              <a:pathLst>
                <a:path w="61" h="83" extrusionOk="0">
                  <a:moveTo>
                    <a:pt x="34" y="0"/>
                  </a:moveTo>
                  <a:cubicBezTo>
                    <a:pt x="30" y="5"/>
                    <a:pt x="26" y="8"/>
                    <a:pt x="26" y="12"/>
                  </a:cubicBezTo>
                  <a:cubicBezTo>
                    <a:pt x="4" y="23"/>
                    <a:pt x="34" y="60"/>
                    <a:pt x="0" y="68"/>
                  </a:cubicBezTo>
                  <a:cubicBezTo>
                    <a:pt x="8" y="76"/>
                    <a:pt x="19" y="83"/>
                    <a:pt x="30" y="83"/>
                  </a:cubicBezTo>
                  <a:cubicBezTo>
                    <a:pt x="34" y="83"/>
                    <a:pt x="38" y="83"/>
                    <a:pt x="42" y="76"/>
                  </a:cubicBezTo>
                  <a:cubicBezTo>
                    <a:pt x="49" y="53"/>
                    <a:pt x="61" y="2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5" name="Google Shape;21175;p14"/>
            <p:cNvSpPr/>
            <p:nvPr/>
          </p:nvSpPr>
          <p:spPr>
            <a:xfrm>
              <a:off x="-4889596" y="19959"/>
              <a:ext cx="2674" cy="3772"/>
            </a:xfrm>
            <a:custGeom>
              <a:avLst/>
              <a:gdLst/>
              <a:ahLst/>
              <a:cxnLst/>
              <a:rect l="l" t="t" r="r" b="b"/>
              <a:pathLst>
                <a:path w="56" h="79" extrusionOk="0">
                  <a:moveTo>
                    <a:pt x="33" y="0"/>
                  </a:moveTo>
                  <a:cubicBezTo>
                    <a:pt x="30" y="11"/>
                    <a:pt x="26" y="26"/>
                    <a:pt x="19" y="42"/>
                  </a:cubicBezTo>
                  <a:cubicBezTo>
                    <a:pt x="0" y="71"/>
                    <a:pt x="4" y="78"/>
                    <a:pt x="19" y="78"/>
                  </a:cubicBezTo>
                  <a:cubicBezTo>
                    <a:pt x="23" y="78"/>
                    <a:pt x="26" y="75"/>
                    <a:pt x="33" y="75"/>
                  </a:cubicBezTo>
                  <a:lnTo>
                    <a:pt x="49" y="75"/>
                  </a:lnTo>
                  <a:cubicBezTo>
                    <a:pt x="52" y="64"/>
                    <a:pt x="56" y="52"/>
                    <a:pt x="56" y="42"/>
                  </a:cubicBezTo>
                  <a:cubicBezTo>
                    <a:pt x="49" y="26"/>
                    <a:pt x="41" y="11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6" name="Google Shape;21176;p14"/>
            <p:cNvSpPr/>
            <p:nvPr/>
          </p:nvSpPr>
          <p:spPr>
            <a:xfrm>
              <a:off x="-5050991" y="-195680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16" y="1"/>
                  </a:moveTo>
                  <a:cubicBezTo>
                    <a:pt x="4" y="1"/>
                    <a:pt x="4" y="12"/>
                    <a:pt x="1" y="46"/>
                  </a:cubicBezTo>
                  <a:cubicBezTo>
                    <a:pt x="9" y="53"/>
                    <a:pt x="16" y="53"/>
                    <a:pt x="19" y="53"/>
                  </a:cubicBezTo>
                  <a:cubicBezTo>
                    <a:pt x="38" y="53"/>
                    <a:pt x="49" y="31"/>
                    <a:pt x="61" y="23"/>
                  </a:cubicBezTo>
                  <a:cubicBezTo>
                    <a:pt x="38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7" name="Google Shape;21177;p14"/>
            <p:cNvSpPr/>
            <p:nvPr/>
          </p:nvSpPr>
          <p:spPr>
            <a:xfrm>
              <a:off x="-5245906" y="-218170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45" y="1"/>
                  </a:moveTo>
                  <a:cubicBezTo>
                    <a:pt x="42" y="1"/>
                    <a:pt x="42" y="5"/>
                    <a:pt x="42" y="12"/>
                  </a:cubicBezTo>
                  <a:cubicBezTo>
                    <a:pt x="49" y="31"/>
                    <a:pt x="1" y="60"/>
                    <a:pt x="54" y="75"/>
                  </a:cubicBezTo>
                  <a:cubicBezTo>
                    <a:pt x="76" y="57"/>
                    <a:pt x="80" y="34"/>
                    <a:pt x="68" y="8"/>
                  </a:cubicBezTo>
                  <a:cubicBezTo>
                    <a:pt x="61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8" name="Google Shape;21178;p14"/>
            <p:cNvSpPr/>
            <p:nvPr/>
          </p:nvSpPr>
          <p:spPr>
            <a:xfrm>
              <a:off x="-5295519" y="102758"/>
              <a:ext cx="5061" cy="2913"/>
            </a:xfrm>
            <a:custGeom>
              <a:avLst/>
              <a:gdLst/>
              <a:ahLst/>
              <a:cxnLst/>
              <a:rect l="l" t="t" r="r" b="b"/>
              <a:pathLst>
                <a:path w="106" h="61" extrusionOk="0">
                  <a:moveTo>
                    <a:pt x="64" y="1"/>
                  </a:moveTo>
                  <a:cubicBezTo>
                    <a:pt x="49" y="4"/>
                    <a:pt x="38" y="16"/>
                    <a:pt x="23" y="16"/>
                  </a:cubicBezTo>
                  <a:lnTo>
                    <a:pt x="16" y="16"/>
                  </a:lnTo>
                  <a:cubicBezTo>
                    <a:pt x="16" y="16"/>
                    <a:pt x="16" y="12"/>
                    <a:pt x="12" y="12"/>
                  </a:cubicBezTo>
                  <a:cubicBezTo>
                    <a:pt x="12" y="12"/>
                    <a:pt x="12" y="16"/>
                    <a:pt x="8" y="16"/>
                  </a:cubicBezTo>
                  <a:cubicBezTo>
                    <a:pt x="4" y="31"/>
                    <a:pt x="1" y="45"/>
                    <a:pt x="12" y="61"/>
                  </a:cubicBezTo>
                  <a:cubicBezTo>
                    <a:pt x="23" y="57"/>
                    <a:pt x="34" y="49"/>
                    <a:pt x="46" y="45"/>
                  </a:cubicBezTo>
                  <a:cubicBezTo>
                    <a:pt x="53" y="38"/>
                    <a:pt x="61" y="31"/>
                    <a:pt x="72" y="27"/>
                  </a:cubicBezTo>
                  <a:cubicBezTo>
                    <a:pt x="106" y="9"/>
                    <a:pt x="79" y="4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9" name="Google Shape;21179;p14"/>
            <p:cNvSpPr/>
            <p:nvPr/>
          </p:nvSpPr>
          <p:spPr>
            <a:xfrm>
              <a:off x="-5027259" y="-10180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61" y="1"/>
                  </a:moveTo>
                  <a:cubicBezTo>
                    <a:pt x="28" y="12"/>
                    <a:pt x="16" y="38"/>
                    <a:pt x="1" y="61"/>
                  </a:cubicBezTo>
                  <a:cubicBezTo>
                    <a:pt x="16" y="68"/>
                    <a:pt x="28" y="76"/>
                    <a:pt x="42" y="76"/>
                  </a:cubicBezTo>
                  <a:cubicBezTo>
                    <a:pt x="54" y="76"/>
                    <a:pt x="61" y="72"/>
                    <a:pt x="68" y="68"/>
                  </a:cubicBezTo>
                  <a:cubicBezTo>
                    <a:pt x="9" y="57"/>
                    <a:pt x="64" y="27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0" name="Google Shape;21180;p14"/>
            <p:cNvSpPr/>
            <p:nvPr/>
          </p:nvSpPr>
          <p:spPr>
            <a:xfrm>
              <a:off x="-5021672" y="-45697"/>
              <a:ext cx="2865" cy="4632"/>
            </a:xfrm>
            <a:custGeom>
              <a:avLst/>
              <a:gdLst/>
              <a:ahLst/>
              <a:cxnLst/>
              <a:rect l="l" t="t" r="r" b="b"/>
              <a:pathLst>
                <a:path w="60" h="97" extrusionOk="0">
                  <a:moveTo>
                    <a:pt x="7" y="0"/>
                  </a:moveTo>
                  <a:cubicBezTo>
                    <a:pt x="0" y="11"/>
                    <a:pt x="7" y="22"/>
                    <a:pt x="4" y="33"/>
                  </a:cubicBezTo>
                  <a:cubicBezTo>
                    <a:pt x="15" y="52"/>
                    <a:pt x="7" y="78"/>
                    <a:pt x="26" y="97"/>
                  </a:cubicBezTo>
                  <a:cubicBezTo>
                    <a:pt x="30" y="85"/>
                    <a:pt x="26" y="71"/>
                    <a:pt x="34" y="59"/>
                  </a:cubicBezTo>
                  <a:cubicBezTo>
                    <a:pt x="60" y="26"/>
                    <a:pt x="41" y="11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1" name="Google Shape;21181;p14"/>
            <p:cNvSpPr/>
            <p:nvPr/>
          </p:nvSpPr>
          <p:spPr>
            <a:xfrm>
              <a:off x="-5250538" y="-221035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46" y="1"/>
                  </a:moveTo>
                  <a:cubicBezTo>
                    <a:pt x="34" y="1"/>
                    <a:pt x="27" y="4"/>
                    <a:pt x="16" y="8"/>
                  </a:cubicBezTo>
                  <a:cubicBezTo>
                    <a:pt x="8" y="16"/>
                    <a:pt x="1" y="30"/>
                    <a:pt x="12" y="34"/>
                  </a:cubicBezTo>
                  <a:cubicBezTo>
                    <a:pt x="16" y="39"/>
                    <a:pt x="27" y="42"/>
                    <a:pt x="34" y="42"/>
                  </a:cubicBezTo>
                  <a:cubicBezTo>
                    <a:pt x="46" y="42"/>
                    <a:pt x="56" y="34"/>
                    <a:pt x="64" y="30"/>
                  </a:cubicBezTo>
                  <a:cubicBezTo>
                    <a:pt x="79" y="23"/>
                    <a:pt x="64" y="8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2" name="Google Shape;21182;p14"/>
            <p:cNvSpPr/>
            <p:nvPr/>
          </p:nvSpPr>
          <p:spPr>
            <a:xfrm>
              <a:off x="-5387246" y="20059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19"/>
                    <a:pt x="15" y="34"/>
                    <a:pt x="19" y="53"/>
                  </a:cubicBezTo>
                  <a:cubicBezTo>
                    <a:pt x="22" y="49"/>
                    <a:pt x="26" y="49"/>
                    <a:pt x="34" y="49"/>
                  </a:cubicBezTo>
                  <a:lnTo>
                    <a:pt x="45" y="49"/>
                  </a:lnTo>
                  <a:cubicBezTo>
                    <a:pt x="57" y="49"/>
                    <a:pt x="64" y="49"/>
                    <a:pt x="64" y="30"/>
                  </a:cubicBezTo>
                  <a:cubicBezTo>
                    <a:pt x="67" y="11"/>
                    <a:pt x="57" y="8"/>
                    <a:pt x="48" y="8"/>
                  </a:cubicBezTo>
                  <a:lnTo>
                    <a:pt x="22" y="8"/>
                  </a:lnTo>
                  <a:cubicBezTo>
                    <a:pt x="15" y="8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3" name="Google Shape;21183;p14"/>
            <p:cNvSpPr/>
            <p:nvPr/>
          </p:nvSpPr>
          <p:spPr>
            <a:xfrm>
              <a:off x="-4983520" y="-88051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8" y="1"/>
                  </a:moveTo>
                  <a:cubicBezTo>
                    <a:pt x="27" y="8"/>
                    <a:pt x="1" y="12"/>
                    <a:pt x="9" y="35"/>
                  </a:cubicBezTo>
                  <a:cubicBezTo>
                    <a:pt x="9" y="49"/>
                    <a:pt x="16" y="53"/>
                    <a:pt x="23" y="53"/>
                  </a:cubicBezTo>
                  <a:cubicBezTo>
                    <a:pt x="31" y="53"/>
                    <a:pt x="42" y="45"/>
                    <a:pt x="49" y="45"/>
                  </a:cubicBezTo>
                  <a:cubicBezTo>
                    <a:pt x="57" y="45"/>
                    <a:pt x="68" y="35"/>
                    <a:pt x="76" y="30"/>
                  </a:cubicBezTo>
                  <a:cubicBezTo>
                    <a:pt x="64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4" name="Google Shape;21184;p14"/>
            <p:cNvSpPr/>
            <p:nvPr/>
          </p:nvSpPr>
          <p:spPr>
            <a:xfrm>
              <a:off x="-4875366" y="116319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49" y="1"/>
                  </a:moveTo>
                  <a:cubicBezTo>
                    <a:pt x="46" y="1"/>
                    <a:pt x="39" y="5"/>
                    <a:pt x="35" y="5"/>
                  </a:cubicBezTo>
                  <a:cubicBezTo>
                    <a:pt x="1" y="8"/>
                    <a:pt x="1" y="31"/>
                    <a:pt x="13" y="53"/>
                  </a:cubicBezTo>
                  <a:cubicBezTo>
                    <a:pt x="20" y="57"/>
                    <a:pt x="27" y="65"/>
                    <a:pt x="31" y="68"/>
                  </a:cubicBezTo>
                  <a:cubicBezTo>
                    <a:pt x="31" y="53"/>
                    <a:pt x="31" y="42"/>
                    <a:pt x="49" y="39"/>
                  </a:cubicBezTo>
                  <a:cubicBezTo>
                    <a:pt x="61" y="34"/>
                    <a:pt x="72" y="27"/>
                    <a:pt x="68" y="12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5" name="Google Shape;21185;p14"/>
            <p:cNvSpPr/>
            <p:nvPr/>
          </p:nvSpPr>
          <p:spPr>
            <a:xfrm>
              <a:off x="-5060445" y="-115173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1"/>
                  </a:moveTo>
                  <a:cubicBezTo>
                    <a:pt x="19" y="1"/>
                    <a:pt x="12" y="11"/>
                    <a:pt x="0" y="30"/>
                  </a:cubicBezTo>
                  <a:cubicBezTo>
                    <a:pt x="5" y="49"/>
                    <a:pt x="16" y="60"/>
                    <a:pt x="23" y="60"/>
                  </a:cubicBezTo>
                  <a:cubicBezTo>
                    <a:pt x="31" y="60"/>
                    <a:pt x="42" y="49"/>
                    <a:pt x="53" y="34"/>
                  </a:cubicBezTo>
                  <a:cubicBezTo>
                    <a:pt x="45" y="11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6" name="Google Shape;21186;p14"/>
            <p:cNvSpPr/>
            <p:nvPr/>
          </p:nvSpPr>
          <p:spPr>
            <a:xfrm>
              <a:off x="-4938874" y="-38057"/>
              <a:ext cx="3581" cy="2196"/>
            </a:xfrm>
            <a:custGeom>
              <a:avLst/>
              <a:gdLst/>
              <a:ahLst/>
              <a:cxnLst/>
              <a:rect l="l" t="t" r="r" b="b"/>
              <a:pathLst>
                <a:path w="75" h="46" extrusionOk="0">
                  <a:moveTo>
                    <a:pt x="53" y="1"/>
                  </a:moveTo>
                  <a:cubicBezTo>
                    <a:pt x="30" y="1"/>
                    <a:pt x="16" y="11"/>
                    <a:pt x="4" y="27"/>
                  </a:cubicBezTo>
                  <a:cubicBezTo>
                    <a:pt x="0" y="30"/>
                    <a:pt x="4" y="37"/>
                    <a:pt x="8" y="42"/>
                  </a:cubicBezTo>
                  <a:cubicBezTo>
                    <a:pt x="11" y="45"/>
                    <a:pt x="19" y="45"/>
                    <a:pt x="23" y="45"/>
                  </a:cubicBezTo>
                  <a:cubicBezTo>
                    <a:pt x="42" y="45"/>
                    <a:pt x="49" y="23"/>
                    <a:pt x="68" y="19"/>
                  </a:cubicBezTo>
                  <a:cubicBezTo>
                    <a:pt x="68" y="19"/>
                    <a:pt x="68" y="15"/>
                    <a:pt x="75" y="4"/>
                  </a:cubicBezTo>
                  <a:cubicBezTo>
                    <a:pt x="64" y="4"/>
                    <a:pt x="5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7" name="Google Shape;21187;p14"/>
            <p:cNvSpPr/>
            <p:nvPr/>
          </p:nvSpPr>
          <p:spPr>
            <a:xfrm>
              <a:off x="-4878566" y="-3438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9" y="1"/>
                  </a:moveTo>
                  <a:cubicBezTo>
                    <a:pt x="42" y="1"/>
                    <a:pt x="35" y="8"/>
                    <a:pt x="27" y="19"/>
                  </a:cubicBezTo>
                  <a:cubicBezTo>
                    <a:pt x="23" y="30"/>
                    <a:pt x="12" y="38"/>
                    <a:pt x="1" y="45"/>
                  </a:cubicBezTo>
                  <a:cubicBezTo>
                    <a:pt x="9" y="49"/>
                    <a:pt x="12" y="53"/>
                    <a:pt x="20" y="53"/>
                  </a:cubicBezTo>
                  <a:cubicBezTo>
                    <a:pt x="23" y="53"/>
                    <a:pt x="31" y="49"/>
                    <a:pt x="35" y="49"/>
                  </a:cubicBezTo>
                  <a:cubicBezTo>
                    <a:pt x="42" y="45"/>
                    <a:pt x="46" y="45"/>
                    <a:pt x="54" y="45"/>
                  </a:cubicBezTo>
                  <a:lnTo>
                    <a:pt x="61" y="45"/>
                  </a:lnTo>
                  <a:cubicBezTo>
                    <a:pt x="68" y="30"/>
                    <a:pt x="80" y="16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8" name="Google Shape;21188;p14"/>
            <p:cNvSpPr/>
            <p:nvPr/>
          </p:nvSpPr>
          <p:spPr>
            <a:xfrm>
              <a:off x="-5031700" y="-22873"/>
              <a:ext cx="5061" cy="2197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26" y="0"/>
                  </a:moveTo>
                  <a:cubicBezTo>
                    <a:pt x="38" y="15"/>
                    <a:pt x="0" y="38"/>
                    <a:pt x="38" y="45"/>
                  </a:cubicBezTo>
                  <a:cubicBezTo>
                    <a:pt x="49" y="11"/>
                    <a:pt x="94" y="33"/>
                    <a:pt x="105" y="4"/>
                  </a:cubicBezTo>
                  <a:cubicBezTo>
                    <a:pt x="90" y="0"/>
                    <a:pt x="71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9" name="Google Shape;21189;p14"/>
            <p:cNvSpPr/>
            <p:nvPr/>
          </p:nvSpPr>
          <p:spPr>
            <a:xfrm>
              <a:off x="-5063119" y="51904"/>
              <a:ext cx="2722" cy="2197"/>
            </a:xfrm>
            <a:custGeom>
              <a:avLst/>
              <a:gdLst/>
              <a:ahLst/>
              <a:cxnLst/>
              <a:rect l="l" t="t" r="r" b="b"/>
              <a:pathLst>
                <a:path w="57" h="46" extrusionOk="0">
                  <a:moveTo>
                    <a:pt x="34" y="1"/>
                  </a:moveTo>
                  <a:cubicBezTo>
                    <a:pt x="27" y="1"/>
                    <a:pt x="16" y="4"/>
                    <a:pt x="12" y="8"/>
                  </a:cubicBezTo>
                  <a:cubicBezTo>
                    <a:pt x="1" y="15"/>
                    <a:pt x="1" y="23"/>
                    <a:pt x="8" y="30"/>
                  </a:cubicBezTo>
                  <a:cubicBezTo>
                    <a:pt x="16" y="37"/>
                    <a:pt x="23" y="45"/>
                    <a:pt x="34" y="45"/>
                  </a:cubicBezTo>
                  <a:cubicBezTo>
                    <a:pt x="38" y="45"/>
                    <a:pt x="42" y="42"/>
                    <a:pt x="49" y="37"/>
                  </a:cubicBezTo>
                  <a:cubicBezTo>
                    <a:pt x="53" y="27"/>
                    <a:pt x="56" y="19"/>
                    <a:pt x="49" y="8"/>
                  </a:cubicBezTo>
                  <a:cubicBezTo>
                    <a:pt x="46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0" name="Google Shape;21190;p14"/>
            <p:cNvSpPr/>
            <p:nvPr/>
          </p:nvSpPr>
          <p:spPr>
            <a:xfrm>
              <a:off x="-5082219" y="8652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75" y="1"/>
                  </a:moveTo>
                  <a:lnTo>
                    <a:pt x="75" y="1"/>
                  </a:lnTo>
                  <a:cubicBezTo>
                    <a:pt x="72" y="8"/>
                    <a:pt x="64" y="12"/>
                    <a:pt x="61" y="16"/>
                  </a:cubicBezTo>
                  <a:cubicBezTo>
                    <a:pt x="45" y="35"/>
                    <a:pt x="23" y="42"/>
                    <a:pt x="1" y="45"/>
                  </a:cubicBezTo>
                  <a:cubicBezTo>
                    <a:pt x="4" y="61"/>
                    <a:pt x="12" y="68"/>
                    <a:pt x="19" y="68"/>
                  </a:cubicBezTo>
                  <a:cubicBezTo>
                    <a:pt x="27" y="68"/>
                    <a:pt x="38" y="64"/>
                    <a:pt x="45" y="61"/>
                  </a:cubicBezTo>
                  <a:cubicBezTo>
                    <a:pt x="68" y="49"/>
                    <a:pt x="94" y="35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1" name="Google Shape;21191;p14"/>
            <p:cNvSpPr/>
            <p:nvPr/>
          </p:nvSpPr>
          <p:spPr>
            <a:xfrm>
              <a:off x="-5126627" y="215209"/>
              <a:ext cx="3438" cy="2005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23" y="1"/>
                  </a:moveTo>
                  <a:cubicBezTo>
                    <a:pt x="7" y="1"/>
                    <a:pt x="0" y="9"/>
                    <a:pt x="4" y="23"/>
                  </a:cubicBezTo>
                  <a:cubicBezTo>
                    <a:pt x="18" y="35"/>
                    <a:pt x="33" y="42"/>
                    <a:pt x="52" y="42"/>
                  </a:cubicBezTo>
                  <a:cubicBezTo>
                    <a:pt x="60" y="42"/>
                    <a:pt x="63" y="38"/>
                    <a:pt x="71" y="38"/>
                  </a:cubicBezTo>
                  <a:cubicBezTo>
                    <a:pt x="63" y="12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2" name="Google Shape;21192;p14"/>
            <p:cNvSpPr/>
            <p:nvPr/>
          </p:nvSpPr>
          <p:spPr>
            <a:xfrm>
              <a:off x="-5023153" y="201457"/>
              <a:ext cx="3104" cy="2196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49" y="1"/>
                  </a:moveTo>
                  <a:cubicBezTo>
                    <a:pt x="35" y="1"/>
                    <a:pt x="20" y="9"/>
                    <a:pt x="9" y="19"/>
                  </a:cubicBezTo>
                  <a:cubicBezTo>
                    <a:pt x="1" y="28"/>
                    <a:pt x="4" y="38"/>
                    <a:pt x="16" y="42"/>
                  </a:cubicBezTo>
                  <a:cubicBezTo>
                    <a:pt x="20" y="45"/>
                    <a:pt x="27" y="45"/>
                    <a:pt x="31" y="45"/>
                  </a:cubicBezTo>
                  <a:cubicBezTo>
                    <a:pt x="42" y="45"/>
                    <a:pt x="54" y="42"/>
                    <a:pt x="57" y="28"/>
                  </a:cubicBezTo>
                  <a:cubicBezTo>
                    <a:pt x="61" y="19"/>
                    <a:pt x="65" y="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3" name="Google Shape;21193;p14"/>
            <p:cNvSpPr/>
            <p:nvPr/>
          </p:nvSpPr>
          <p:spPr>
            <a:xfrm>
              <a:off x="-5145918" y="246103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34" y="0"/>
                  </a:moveTo>
                  <a:cubicBezTo>
                    <a:pt x="8" y="0"/>
                    <a:pt x="8" y="19"/>
                    <a:pt x="11" y="38"/>
                  </a:cubicBezTo>
                  <a:cubicBezTo>
                    <a:pt x="11" y="45"/>
                    <a:pt x="4" y="49"/>
                    <a:pt x="1" y="57"/>
                  </a:cubicBezTo>
                  <a:cubicBezTo>
                    <a:pt x="11" y="57"/>
                    <a:pt x="23" y="61"/>
                    <a:pt x="34" y="61"/>
                  </a:cubicBezTo>
                  <a:cubicBezTo>
                    <a:pt x="41" y="52"/>
                    <a:pt x="49" y="45"/>
                    <a:pt x="56" y="38"/>
                  </a:cubicBezTo>
                  <a:cubicBezTo>
                    <a:pt x="41" y="30"/>
                    <a:pt x="68" y="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4" name="Google Shape;21194;p14"/>
            <p:cNvSpPr/>
            <p:nvPr/>
          </p:nvSpPr>
          <p:spPr>
            <a:xfrm>
              <a:off x="-4960314" y="19243"/>
              <a:ext cx="3295" cy="3820"/>
            </a:xfrm>
            <a:custGeom>
              <a:avLst/>
              <a:gdLst/>
              <a:ahLst/>
              <a:cxnLst/>
              <a:rect l="l" t="t" r="r" b="b"/>
              <a:pathLst>
                <a:path w="69" h="80" extrusionOk="0">
                  <a:moveTo>
                    <a:pt x="49" y="0"/>
                  </a:moveTo>
                  <a:lnTo>
                    <a:pt x="49" y="0"/>
                  </a:lnTo>
                  <a:cubicBezTo>
                    <a:pt x="31" y="23"/>
                    <a:pt x="1" y="45"/>
                    <a:pt x="31" y="79"/>
                  </a:cubicBezTo>
                  <a:cubicBezTo>
                    <a:pt x="68" y="60"/>
                    <a:pt x="68" y="3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5" name="Google Shape;21195;p14"/>
            <p:cNvSpPr/>
            <p:nvPr/>
          </p:nvSpPr>
          <p:spPr>
            <a:xfrm>
              <a:off x="-5051898" y="-20724"/>
              <a:ext cx="3295" cy="2674"/>
            </a:xfrm>
            <a:custGeom>
              <a:avLst/>
              <a:gdLst/>
              <a:ahLst/>
              <a:cxnLst/>
              <a:rect l="l" t="t" r="r" b="b"/>
              <a:pathLst>
                <a:path w="69" h="56" extrusionOk="0">
                  <a:moveTo>
                    <a:pt x="38" y="0"/>
                  </a:moveTo>
                  <a:cubicBezTo>
                    <a:pt x="35" y="19"/>
                    <a:pt x="16" y="19"/>
                    <a:pt x="1" y="22"/>
                  </a:cubicBezTo>
                  <a:cubicBezTo>
                    <a:pt x="12" y="45"/>
                    <a:pt x="23" y="56"/>
                    <a:pt x="38" y="56"/>
                  </a:cubicBezTo>
                  <a:cubicBezTo>
                    <a:pt x="46" y="56"/>
                    <a:pt x="57" y="52"/>
                    <a:pt x="68" y="45"/>
                  </a:cubicBezTo>
                  <a:cubicBezTo>
                    <a:pt x="65" y="26"/>
                    <a:pt x="61" y="11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6" name="Google Shape;21196;p14"/>
            <p:cNvSpPr/>
            <p:nvPr/>
          </p:nvSpPr>
          <p:spPr>
            <a:xfrm>
              <a:off x="-4913328" y="120282"/>
              <a:ext cx="4297" cy="2865"/>
            </a:xfrm>
            <a:custGeom>
              <a:avLst/>
              <a:gdLst/>
              <a:ahLst/>
              <a:cxnLst/>
              <a:rect l="l" t="t" r="r" b="b"/>
              <a:pathLst>
                <a:path w="90" h="60" extrusionOk="0">
                  <a:moveTo>
                    <a:pt x="64" y="0"/>
                  </a:moveTo>
                  <a:lnTo>
                    <a:pt x="64" y="0"/>
                  </a:lnTo>
                  <a:cubicBezTo>
                    <a:pt x="56" y="8"/>
                    <a:pt x="49" y="15"/>
                    <a:pt x="37" y="15"/>
                  </a:cubicBezTo>
                  <a:lnTo>
                    <a:pt x="30" y="15"/>
                  </a:lnTo>
                  <a:cubicBezTo>
                    <a:pt x="19" y="27"/>
                    <a:pt x="11" y="41"/>
                    <a:pt x="0" y="53"/>
                  </a:cubicBezTo>
                  <a:cubicBezTo>
                    <a:pt x="4" y="56"/>
                    <a:pt x="7" y="56"/>
                    <a:pt x="15" y="60"/>
                  </a:cubicBezTo>
                  <a:cubicBezTo>
                    <a:pt x="19" y="56"/>
                    <a:pt x="26" y="49"/>
                    <a:pt x="30" y="49"/>
                  </a:cubicBezTo>
                  <a:cubicBezTo>
                    <a:pt x="45" y="53"/>
                    <a:pt x="52" y="53"/>
                    <a:pt x="59" y="53"/>
                  </a:cubicBezTo>
                  <a:cubicBezTo>
                    <a:pt x="90" y="53"/>
                    <a:pt x="71" y="27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7" name="Google Shape;21197;p14"/>
            <p:cNvSpPr/>
            <p:nvPr/>
          </p:nvSpPr>
          <p:spPr>
            <a:xfrm>
              <a:off x="-4992975" y="-154949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8" y="0"/>
                  </a:moveTo>
                  <a:cubicBezTo>
                    <a:pt x="27" y="0"/>
                    <a:pt x="16" y="11"/>
                    <a:pt x="5" y="18"/>
                  </a:cubicBezTo>
                  <a:cubicBezTo>
                    <a:pt x="0" y="23"/>
                    <a:pt x="0" y="26"/>
                    <a:pt x="5" y="33"/>
                  </a:cubicBezTo>
                  <a:cubicBezTo>
                    <a:pt x="12" y="41"/>
                    <a:pt x="23" y="49"/>
                    <a:pt x="34" y="49"/>
                  </a:cubicBezTo>
                  <a:cubicBezTo>
                    <a:pt x="38" y="49"/>
                    <a:pt x="45" y="45"/>
                    <a:pt x="53" y="37"/>
                  </a:cubicBezTo>
                  <a:cubicBezTo>
                    <a:pt x="61" y="26"/>
                    <a:pt x="61" y="11"/>
                    <a:pt x="50" y="4"/>
                  </a:cubicBezTo>
                  <a:cubicBezTo>
                    <a:pt x="45" y="0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8" name="Google Shape;21198;p14"/>
            <p:cNvSpPr/>
            <p:nvPr/>
          </p:nvSpPr>
          <p:spPr>
            <a:xfrm>
              <a:off x="-5157187" y="24973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27" y="0"/>
                  </a:moveTo>
                  <a:cubicBezTo>
                    <a:pt x="19" y="0"/>
                    <a:pt x="8" y="4"/>
                    <a:pt x="1" y="11"/>
                  </a:cubicBezTo>
                  <a:cubicBezTo>
                    <a:pt x="8" y="23"/>
                    <a:pt x="16" y="37"/>
                    <a:pt x="27" y="45"/>
                  </a:cubicBezTo>
                  <a:cubicBezTo>
                    <a:pt x="35" y="52"/>
                    <a:pt x="42" y="52"/>
                    <a:pt x="49" y="52"/>
                  </a:cubicBezTo>
                  <a:cubicBezTo>
                    <a:pt x="61" y="52"/>
                    <a:pt x="64" y="45"/>
                    <a:pt x="64" y="26"/>
                  </a:cubicBezTo>
                  <a:cubicBezTo>
                    <a:pt x="53" y="11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9" name="Google Shape;21199;p14"/>
            <p:cNvSpPr/>
            <p:nvPr/>
          </p:nvSpPr>
          <p:spPr>
            <a:xfrm>
              <a:off x="-5149690" y="6207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2" y="0"/>
                  </a:moveTo>
                  <a:cubicBezTo>
                    <a:pt x="45" y="12"/>
                    <a:pt x="1" y="12"/>
                    <a:pt x="30" y="60"/>
                  </a:cubicBezTo>
                  <a:cubicBezTo>
                    <a:pt x="61" y="52"/>
                    <a:pt x="75" y="3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0" name="Google Shape;21200;p14"/>
            <p:cNvSpPr/>
            <p:nvPr/>
          </p:nvSpPr>
          <p:spPr>
            <a:xfrm>
              <a:off x="-5027259" y="98842"/>
              <a:ext cx="3486" cy="2531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57" y="1"/>
                  </a:moveTo>
                  <a:cubicBezTo>
                    <a:pt x="46" y="15"/>
                    <a:pt x="35" y="15"/>
                    <a:pt x="23" y="15"/>
                  </a:cubicBezTo>
                  <a:lnTo>
                    <a:pt x="1" y="15"/>
                  </a:lnTo>
                  <a:cubicBezTo>
                    <a:pt x="20" y="41"/>
                    <a:pt x="31" y="53"/>
                    <a:pt x="38" y="53"/>
                  </a:cubicBezTo>
                  <a:cubicBezTo>
                    <a:pt x="46" y="53"/>
                    <a:pt x="57" y="41"/>
                    <a:pt x="72" y="23"/>
                  </a:cubicBezTo>
                  <a:cubicBezTo>
                    <a:pt x="68" y="15"/>
                    <a:pt x="61" y="8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1" name="Google Shape;21201;p14"/>
            <p:cNvSpPr/>
            <p:nvPr/>
          </p:nvSpPr>
          <p:spPr>
            <a:xfrm>
              <a:off x="-5168074" y="160249"/>
              <a:ext cx="3295" cy="4154"/>
            </a:xfrm>
            <a:custGeom>
              <a:avLst/>
              <a:gdLst/>
              <a:ahLst/>
              <a:cxnLst/>
              <a:rect l="l" t="t" r="r" b="b"/>
              <a:pathLst>
                <a:path w="69" h="87" extrusionOk="0">
                  <a:moveTo>
                    <a:pt x="1" y="1"/>
                  </a:moveTo>
                  <a:cubicBezTo>
                    <a:pt x="30" y="19"/>
                    <a:pt x="49" y="49"/>
                    <a:pt x="53" y="87"/>
                  </a:cubicBezTo>
                  <a:cubicBezTo>
                    <a:pt x="68" y="27"/>
                    <a:pt x="61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2" name="Google Shape;21202;p14"/>
            <p:cNvSpPr/>
            <p:nvPr/>
          </p:nvSpPr>
          <p:spPr>
            <a:xfrm>
              <a:off x="-5263049" y="-225142"/>
              <a:ext cx="2388" cy="2770"/>
            </a:xfrm>
            <a:custGeom>
              <a:avLst/>
              <a:gdLst/>
              <a:ahLst/>
              <a:cxnLst/>
              <a:rect l="l" t="t" r="r" b="b"/>
              <a:pathLst>
                <a:path w="50" h="58" extrusionOk="0">
                  <a:moveTo>
                    <a:pt x="23" y="1"/>
                  </a:moveTo>
                  <a:cubicBezTo>
                    <a:pt x="20" y="1"/>
                    <a:pt x="16" y="4"/>
                    <a:pt x="16" y="4"/>
                  </a:cubicBezTo>
                  <a:cubicBezTo>
                    <a:pt x="1" y="20"/>
                    <a:pt x="1" y="35"/>
                    <a:pt x="9" y="49"/>
                  </a:cubicBezTo>
                  <a:cubicBezTo>
                    <a:pt x="12" y="53"/>
                    <a:pt x="16" y="57"/>
                    <a:pt x="23" y="57"/>
                  </a:cubicBezTo>
                  <a:cubicBezTo>
                    <a:pt x="27" y="57"/>
                    <a:pt x="31" y="53"/>
                    <a:pt x="35" y="49"/>
                  </a:cubicBezTo>
                  <a:cubicBezTo>
                    <a:pt x="49" y="35"/>
                    <a:pt x="38" y="23"/>
                    <a:pt x="35" y="8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3" name="Google Shape;21203;p14"/>
            <p:cNvSpPr/>
            <p:nvPr/>
          </p:nvSpPr>
          <p:spPr>
            <a:xfrm>
              <a:off x="-5294086" y="-1628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2"/>
                    <a:pt x="12" y="19"/>
                    <a:pt x="16" y="26"/>
                  </a:cubicBezTo>
                  <a:lnTo>
                    <a:pt x="16" y="42"/>
                  </a:lnTo>
                  <a:cubicBezTo>
                    <a:pt x="23" y="49"/>
                    <a:pt x="34" y="64"/>
                    <a:pt x="42" y="64"/>
                  </a:cubicBezTo>
                  <a:cubicBezTo>
                    <a:pt x="49" y="64"/>
                    <a:pt x="53" y="57"/>
                    <a:pt x="60" y="38"/>
                  </a:cubicBezTo>
                  <a:cubicBezTo>
                    <a:pt x="38" y="26"/>
                    <a:pt x="26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4" name="Google Shape;21204;p14"/>
            <p:cNvSpPr/>
            <p:nvPr/>
          </p:nvSpPr>
          <p:spPr>
            <a:xfrm>
              <a:off x="-5184118" y="-61120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71" y="1"/>
                  </a:moveTo>
                  <a:lnTo>
                    <a:pt x="71" y="1"/>
                  </a:lnTo>
                  <a:cubicBezTo>
                    <a:pt x="56" y="31"/>
                    <a:pt x="23" y="31"/>
                    <a:pt x="0" y="46"/>
                  </a:cubicBezTo>
                  <a:cubicBezTo>
                    <a:pt x="23" y="49"/>
                    <a:pt x="38" y="54"/>
                    <a:pt x="49" y="54"/>
                  </a:cubicBezTo>
                  <a:cubicBezTo>
                    <a:pt x="71" y="54"/>
                    <a:pt x="75" y="39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5" name="Google Shape;21205;p14"/>
            <p:cNvSpPr/>
            <p:nvPr/>
          </p:nvSpPr>
          <p:spPr>
            <a:xfrm>
              <a:off x="-5119846" y="-230155"/>
              <a:ext cx="3247" cy="1862"/>
            </a:xfrm>
            <a:custGeom>
              <a:avLst/>
              <a:gdLst/>
              <a:ahLst/>
              <a:cxnLst/>
              <a:rect l="l" t="t" r="r" b="b"/>
              <a:pathLst>
                <a:path w="68" h="39" extrusionOk="0">
                  <a:moveTo>
                    <a:pt x="19" y="1"/>
                  </a:moveTo>
                  <a:cubicBezTo>
                    <a:pt x="11" y="1"/>
                    <a:pt x="7" y="5"/>
                    <a:pt x="4" y="9"/>
                  </a:cubicBezTo>
                  <a:cubicBezTo>
                    <a:pt x="0" y="23"/>
                    <a:pt x="7" y="31"/>
                    <a:pt x="22" y="38"/>
                  </a:cubicBezTo>
                  <a:lnTo>
                    <a:pt x="48" y="38"/>
                  </a:lnTo>
                  <a:cubicBezTo>
                    <a:pt x="60" y="38"/>
                    <a:pt x="67" y="35"/>
                    <a:pt x="64" y="16"/>
                  </a:cubicBezTo>
                  <a:cubicBezTo>
                    <a:pt x="64" y="5"/>
                    <a:pt x="60" y="1"/>
                    <a:pt x="52" y="1"/>
                  </a:cubicBezTo>
                  <a:cubicBezTo>
                    <a:pt x="52" y="1"/>
                    <a:pt x="48" y="5"/>
                    <a:pt x="45" y="5"/>
                  </a:cubicBezTo>
                  <a:lnTo>
                    <a:pt x="30" y="5"/>
                  </a:lnTo>
                  <a:cubicBezTo>
                    <a:pt x="26" y="5"/>
                    <a:pt x="22" y="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6" name="Google Shape;21206;p14"/>
            <p:cNvSpPr/>
            <p:nvPr/>
          </p:nvSpPr>
          <p:spPr>
            <a:xfrm>
              <a:off x="-5133789" y="228961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42" y="1"/>
                  </a:moveTo>
                  <a:cubicBezTo>
                    <a:pt x="34" y="12"/>
                    <a:pt x="42" y="42"/>
                    <a:pt x="26" y="42"/>
                  </a:cubicBezTo>
                  <a:cubicBezTo>
                    <a:pt x="23" y="42"/>
                    <a:pt x="11" y="38"/>
                    <a:pt x="0" y="27"/>
                  </a:cubicBezTo>
                  <a:lnTo>
                    <a:pt x="0" y="27"/>
                  </a:lnTo>
                  <a:cubicBezTo>
                    <a:pt x="0" y="49"/>
                    <a:pt x="11" y="64"/>
                    <a:pt x="34" y="64"/>
                  </a:cubicBezTo>
                  <a:cubicBezTo>
                    <a:pt x="64" y="64"/>
                    <a:pt x="56" y="35"/>
                    <a:pt x="64" y="19"/>
                  </a:cubicBezTo>
                  <a:cubicBezTo>
                    <a:pt x="56" y="12"/>
                    <a:pt x="49" y="4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7" name="Google Shape;21207;p14"/>
            <p:cNvSpPr/>
            <p:nvPr/>
          </p:nvSpPr>
          <p:spPr>
            <a:xfrm>
              <a:off x="-5158094" y="-127827"/>
              <a:ext cx="2196" cy="2674"/>
            </a:xfrm>
            <a:custGeom>
              <a:avLst/>
              <a:gdLst/>
              <a:ahLst/>
              <a:cxnLst/>
              <a:rect l="l" t="t" r="r" b="b"/>
              <a:pathLst>
                <a:path w="46" h="56" extrusionOk="0">
                  <a:moveTo>
                    <a:pt x="31" y="0"/>
                  </a:moveTo>
                  <a:cubicBezTo>
                    <a:pt x="4" y="11"/>
                    <a:pt x="1" y="26"/>
                    <a:pt x="9" y="49"/>
                  </a:cubicBezTo>
                  <a:cubicBezTo>
                    <a:pt x="9" y="52"/>
                    <a:pt x="16" y="56"/>
                    <a:pt x="20" y="56"/>
                  </a:cubicBezTo>
                  <a:lnTo>
                    <a:pt x="27" y="56"/>
                  </a:lnTo>
                  <a:cubicBezTo>
                    <a:pt x="38" y="41"/>
                    <a:pt x="46" y="23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8" name="Google Shape;21208;p14"/>
            <p:cNvSpPr/>
            <p:nvPr/>
          </p:nvSpPr>
          <p:spPr>
            <a:xfrm>
              <a:off x="-5357785" y="16024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1" y="1"/>
                    <a:pt x="7" y="4"/>
                    <a:pt x="0" y="11"/>
                  </a:cubicBezTo>
                  <a:cubicBezTo>
                    <a:pt x="15" y="27"/>
                    <a:pt x="7" y="53"/>
                    <a:pt x="33" y="53"/>
                  </a:cubicBezTo>
                  <a:cubicBezTo>
                    <a:pt x="56" y="53"/>
                    <a:pt x="45" y="34"/>
                    <a:pt x="49" y="19"/>
                  </a:cubicBezTo>
                  <a:cubicBezTo>
                    <a:pt x="37" y="16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9" name="Google Shape;21209;p14"/>
            <p:cNvSpPr/>
            <p:nvPr/>
          </p:nvSpPr>
          <p:spPr>
            <a:xfrm>
              <a:off x="-5016133" y="-126586"/>
              <a:ext cx="2531" cy="4870"/>
            </a:xfrm>
            <a:custGeom>
              <a:avLst/>
              <a:gdLst/>
              <a:ahLst/>
              <a:cxnLst/>
              <a:rect l="l" t="t" r="r" b="b"/>
              <a:pathLst>
                <a:path w="53" h="102" extrusionOk="0">
                  <a:moveTo>
                    <a:pt x="33" y="0"/>
                  </a:moveTo>
                  <a:cubicBezTo>
                    <a:pt x="11" y="30"/>
                    <a:pt x="0" y="64"/>
                    <a:pt x="7" y="102"/>
                  </a:cubicBezTo>
                  <a:cubicBezTo>
                    <a:pt x="22" y="67"/>
                    <a:pt x="52" y="41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0" name="Google Shape;21210;p14"/>
            <p:cNvSpPr/>
            <p:nvPr/>
          </p:nvSpPr>
          <p:spPr>
            <a:xfrm>
              <a:off x="-4996365" y="-1506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7" y="1"/>
                  </a:moveTo>
                  <a:cubicBezTo>
                    <a:pt x="19" y="1"/>
                    <a:pt x="9" y="5"/>
                    <a:pt x="1" y="5"/>
                  </a:cubicBezTo>
                  <a:cubicBezTo>
                    <a:pt x="16" y="19"/>
                    <a:pt x="45" y="27"/>
                    <a:pt x="38" y="57"/>
                  </a:cubicBezTo>
                  <a:cubicBezTo>
                    <a:pt x="45" y="60"/>
                    <a:pt x="53" y="64"/>
                    <a:pt x="61" y="64"/>
                  </a:cubicBezTo>
                  <a:cubicBezTo>
                    <a:pt x="64" y="64"/>
                    <a:pt x="68" y="64"/>
                    <a:pt x="71" y="60"/>
                  </a:cubicBezTo>
                  <a:cubicBezTo>
                    <a:pt x="64" y="46"/>
                    <a:pt x="64" y="34"/>
                    <a:pt x="71" y="19"/>
                  </a:cubicBezTo>
                  <a:cubicBezTo>
                    <a:pt x="57" y="8"/>
                    <a:pt x="42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1" name="Google Shape;21211;p14"/>
            <p:cNvSpPr/>
            <p:nvPr/>
          </p:nvSpPr>
          <p:spPr>
            <a:xfrm>
              <a:off x="-4969195" y="116319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30" y="1"/>
                  </a:moveTo>
                  <a:cubicBezTo>
                    <a:pt x="23" y="1"/>
                    <a:pt x="11" y="12"/>
                    <a:pt x="0" y="23"/>
                  </a:cubicBezTo>
                  <a:cubicBezTo>
                    <a:pt x="4" y="42"/>
                    <a:pt x="60" y="20"/>
                    <a:pt x="30" y="65"/>
                  </a:cubicBezTo>
                  <a:cubicBezTo>
                    <a:pt x="63" y="61"/>
                    <a:pt x="68" y="42"/>
                    <a:pt x="52" y="20"/>
                  </a:cubicBezTo>
                  <a:cubicBezTo>
                    <a:pt x="45" y="8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2" name="Google Shape;21212;p14"/>
            <p:cNvSpPr/>
            <p:nvPr/>
          </p:nvSpPr>
          <p:spPr>
            <a:xfrm>
              <a:off x="-4932810" y="134559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4" y="0"/>
                  </a:moveTo>
                  <a:lnTo>
                    <a:pt x="34" y="0"/>
                  </a:lnTo>
                  <a:cubicBezTo>
                    <a:pt x="23" y="4"/>
                    <a:pt x="12" y="11"/>
                    <a:pt x="1" y="15"/>
                  </a:cubicBezTo>
                  <a:cubicBezTo>
                    <a:pt x="27" y="26"/>
                    <a:pt x="15" y="56"/>
                    <a:pt x="30" y="75"/>
                  </a:cubicBezTo>
                  <a:cubicBezTo>
                    <a:pt x="53" y="49"/>
                    <a:pt x="64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3" name="Google Shape;21213;p14"/>
            <p:cNvSpPr/>
            <p:nvPr/>
          </p:nvSpPr>
          <p:spPr>
            <a:xfrm>
              <a:off x="-5052376" y="-93208"/>
              <a:ext cx="2149" cy="3056"/>
            </a:xfrm>
            <a:custGeom>
              <a:avLst/>
              <a:gdLst/>
              <a:ahLst/>
              <a:cxnLst/>
              <a:rect l="l" t="t" r="r" b="b"/>
              <a:pathLst>
                <a:path w="45" h="64" extrusionOk="0">
                  <a:moveTo>
                    <a:pt x="0" y="0"/>
                  </a:moveTo>
                  <a:cubicBezTo>
                    <a:pt x="0" y="26"/>
                    <a:pt x="4" y="45"/>
                    <a:pt x="4" y="64"/>
                  </a:cubicBezTo>
                  <a:lnTo>
                    <a:pt x="7" y="64"/>
                  </a:lnTo>
                  <a:cubicBezTo>
                    <a:pt x="26" y="64"/>
                    <a:pt x="41" y="57"/>
                    <a:pt x="45" y="38"/>
                  </a:cubicBezTo>
                  <a:cubicBezTo>
                    <a:pt x="33" y="26"/>
                    <a:pt x="19" y="1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4" name="Google Shape;21214;p14"/>
            <p:cNvSpPr/>
            <p:nvPr/>
          </p:nvSpPr>
          <p:spPr>
            <a:xfrm>
              <a:off x="-5059395" y="-93734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1" y="0"/>
                  </a:moveTo>
                  <a:cubicBezTo>
                    <a:pt x="23" y="15"/>
                    <a:pt x="1" y="26"/>
                    <a:pt x="9" y="52"/>
                  </a:cubicBezTo>
                  <a:lnTo>
                    <a:pt x="12" y="52"/>
                  </a:lnTo>
                  <a:cubicBezTo>
                    <a:pt x="16" y="52"/>
                    <a:pt x="23" y="49"/>
                    <a:pt x="31" y="45"/>
                  </a:cubicBezTo>
                  <a:cubicBezTo>
                    <a:pt x="35" y="42"/>
                    <a:pt x="42" y="34"/>
                    <a:pt x="50" y="34"/>
                  </a:cubicBezTo>
                  <a:cubicBezTo>
                    <a:pt x="54" y="34"/>
                    <a:pt x="61" y="37"/>
                    <a:pt x="65" y="49"/>
                  </a:cubicBezTo>
                  <a:lnTo>
                    <a:pt x="76" y="37"/>
                  </a:lnTo>
                  <a:cubicBezTo>
                    <a:pt x="68" y="30"/>
                    <a:pt x="57" y="19"/>
                    <a:pt x="46" y="7"/>
                  </a:cubicBezTo>
                  <a:cubicBezTo>
                    <a:pt x="42" y="4"/>
                    <a:pt x="38" y="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5" name="Google Shape;21215;p14"/>
            <p:cNvSpPr/>
            <p:nvPr/>
          </p:nvSpPr>
          <p:spPr>
            <a:xfrm>
              <a:off x="-5091865" y="32804"/>
              <a:ext cx="1862" cy="4345"/>
            </a:xfrm>
            <a:custGeom>
              <a:avLst/>
              <a:gdLst/>
              <a:ahLst/>
              <a:cxnLst/>
              <a:rect l="l" t="t" r="r" b="b"/>
              <a:pathLst>
                <a:path w="39" h="91" extrusionOk="0">
                  <a:moveTo>
                    <a:pt x="1" y="1"/>
                  </a:moveTo>
                  <a:cubicBezTo>
                    <a:pt x="4" y="30"/>
                    <a:pt x="1" y="64"/>
                    <a:pt x="12" y="90"/>
                  </a:cubicBezTo>
                  <a:cubicBezTo>
                    <a:pt x="38" y="61"/>
                    <a:pt x="35" y="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6" name="Google Shape;21216;p14"/>
            <p:cNvSpPr/>
            <p:nvPr/>
          </p:nvSpPr>
          <p:spPr>
            <a:xfrm>
              <a:off x="-5070616" y="180447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34" y="0"/>
                  </a:moveTo>
                  <a:lnTo>
                    <a:pt x="34" y="0"/>
                  </a:lnTo>
                  <a:cubicBezTo>
                    <a:pt x="1" y="37"/>
                    <a:pt x="1" y="37"/>
                    <a:pt x="42" y="52"/>
                  </a:cubicBezTo>
                  <a:cubicBezTo>
                    <a:pt x="46" y="49"/>
                    <a:pt x="46" y="45"/>
                    <a:pt x="49" y="41"/>
                  </a:cubicBezTo>
                  <a:cubicBezTo>
                    <a:pt x="42" y="26"/>
                    <a:pt x="49" y="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7" name="Google Shape;21217;p14"/>
            <p:cNvSpPr/>
            <p:nvPr/>
          </p:nvSpPr>
          <p:spPr>
            <a:xfrm>
              <a:off x="-5053474" y="61884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9" y="1"/>
                  </a:moveTo>
                  <a:cubicBezTo>
                    <a:pt x="42" y="1"/>
                    <a:pt x="34" y="1"/>
                    <a:pt x="23" y="4"/>
                  </a:cubicBezTo>
                  <a:cubicBezTo>
                    <a:pt x="1" y="35"/>
                    <a:pt x="42" y="49"/>
                    <a:pt x="45" y="72"/>
                  </a:cubicBezTo>
                  <a:cubicBezTo>
                    <a:pt x="71" y="49"/>
                    <a:pt x="53" y="23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8" name="Google Shape;21218;p14"/>
            <p:cNvSpPr/>
            <p:nvPr/>
          </p:nvSpPr>
          <p:spPr>
            <a:xfrm>
              <a:off x="-5076680" y="59019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57" y="1"/>
                  </a:moveTo>
                  <a:cubicBezTo>
                    <a:pt x="49" y="1"/>
                    <a:pt x="38" y="9"/>
                    <a:pt x="31" y="12"/>
                  </a:cubicBezTo>
                  <a:cubicBezTo>
                    <a:pt x="19" y="12"/>
                    <a:pt x="16" y="23"/>
                    <a:pt x="8" y="27"/>
                  </a:cubicBezTo>
                  <a:cubicBezTo>
                    <a:pt x="0" y="35"/>
                    <a:pt x="4" y="42"/>
                    <a:pt x="8" y="50"/>
                  </a:cubicBezTo>
                  <a:cubicBezTo>
                    <a:pt x="19" y="45"/>
                    <a:pt x="31" y="42"/>
                    <a:pt x="38" y="35"/>
                  </a:cubicBezTo>
                  <a:cubicBezTo>
                    <a:pt x="49" y="27"/>
                    <a:pt x="76" y="27"/>
                    <a:pt x="68" y="9"/>
                  </a:cubicBezTo>
                  <a:cubicBezTo>
                    <a:pt x="64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9" name="Google Shape;21219;p14"/>
            <p:cNvSpPr/>
            <p:nvPr/>
          </p:nvSpPr>
          <p:spPr>
            <a:xfrm>
              <a:off x="-5370152" y="146688"/>
              <a:ext cx="4345" cy="2006"/>
            </a:xfrm>
            <a:custGeom>
              <a:avLst/>
              <a:gdLst/>
              <a:ahLst/>
              <a:cxnLst/>
              <a:rect l="l" t="t" r="r" b="b"/>
              <a:pathLst>
                <a:path w="91" h="42" extrusionOk="0">
                  <a:moveTo>
                    <a:pt x="61" y="0"/>
                  </a:moveTo>
                  <a:cubicBezTo>
                    <a:pt x="42" y="0"/>
                    <a:pt x="23" y="12"/>
                    <a:pt x="1" y="19"/>
                  </a:cubicBezTo>
                  <a:cubicBezTo>
                    <a:pt x="13" y="26"/>
                    <a:pt x="23" y="34"/>
                    <a:pt x="31" y="41"/>
                  </a:cubicBezTo>
                  <a:cubicBezTo>
                    <a:pt x="39" y="38"/>
                    <a:pt x="49" y="34"/>
                    <a:pt x="61" y="26"/>
                  </a:cubicBezTo>
                  <a:cubicBezTo>
                    <a:pt x="68" y="23"/>
                    <a:pt x="80" y="15"/>
                    <a:pt x="91" y="12"/>
                  </a:cubicBezTo>
                  <a:cubicBezTo>
                    <a:pt x="80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0" name="Google Shape;21220;p14"/>
            <p:cNvSpPr/>
            <p:nvPr/>
          </p:nvSpPr>
          <p:spPr>
            <a:xfrm>
              <a:off x="-5019046" y="118802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57" y="1"/>
                  </a:moveTo>
                  <a:cubicBezTo>
                    <a:pt x="39" y="27"/>
                    <a:pt x="20" y="49"/>
                    <a:pt x="1" y="72"/>
                  </a:cubicBezTo>
                  <a:cubicBezTo>
                    <a:pt x="39" y="65"/>
                    <a:pt x="65" y="35"/>
                    <a:pt x="91" y="9"/>
                  </a:cubicBezTo>
                  <a:cubicBezTo>
                    <a:pt x="80" y="5"/>
                    <a:pt x="68" y="5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1" name="Google Shape;21221;p14"/>
            <p:cNvSpPr/>
            <p:nvPr/>
          </p:nvSpPr>
          <p:spPr>
            <a:xfrm>
              <a:off x="-5099362" y="-55199"/>
              <a:ext cx="2196" cy="3295"/>
            </a:xfrm>
            <a:custGeom>
              <a:avLst/>
              <a:gdLst/>
              <a:ahLst/>
              <a:cxnLst/>
              <a:rect l="l" t="t" r="r" b="b"/>
              <a:pathLst>
                <a:path w="46" h="69" extrusionOk="0">
                  <a:moveTo>
                    <a:pt x="20" y="1"/>
                  </a:moveTo>
                  <a:cubicBezTo>
                    <a:pt x="1" y="4"/>
                    <a:pt x="8" y="20"/>
                    <a:pt x="8" y="30"/>
                  </a:cubicBezTo>
                  <a:cubicBezTo>
                    <a:pt x="4" y="38"/>
                    <a:pt x="4" y="46"/>
                    <a:pt x="1" y="53"/>
                  </a:cubicBezTo>
                  <a:cubicBezTo>
                    <a:pt x="1" y="64"/>
                    <a:pt x="5" y="66"/>
                    <a:pt x="11" y="66"/>
                  </a:cubicBezTo>
                  <a:cubicBezTo>
                    <a:pt x="14" y="66"/>
                    <a:pt x="17" y="65"/>
                    <a:pt x="19" y="65"/>
                  </a:cubicBezTo>
                  <a:cubicBezTo>
                    <a:pt x="22" y="65"/>
                    <a:pt x="25" y="66"/>
                    <a:pt x="27" y="68"/>
                  </a:cubicBezTo>
                  <a:cubicBezTo>
                    <a:pt x="35" y="53"/>
                    <a:pt x="35" y="38"/>
                    <a:pt x="46" y="23"/>
                  </a:cubicBezTo>
                  <a:cubicBezTo>
                    <a:pt x="38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2" name="Google Shape;21222;p14"/>
            <p:cNvSpPr/>
            <p:nvPr/>
          </p:nvSpPr>
          <p:spPr>
            <a:xfrm>
              <a:off x="-4930136" y="137424"/>
              <a:ext cx="2769" cy="2865"/>
            </a:xfrm>
            <a:custGeom>
              <a:avLst/>
              <a:gdLst/>
              <a:ahLst/>
              <a:cxnLst/>
              <a:rect l="l" t="t" r="r" b="b"/>
              <a:pathLst>
                <a:path w="58" h="60" extrusionOk="0">
                  <a:moveTo>
                    <a:pt x="16" y="0"/>
                  </a:moveTo>
                  <a:cubicBezTo>
                    <a:pt x="4" y="0"/>
                    <a:pt x="4" y="15"/>
                    <a:pt x="1" y="30"/>
                  </a:cubicBezTo>
                  <a:cubicBezTo>
                    <a:pt x="4" y="34"/>
                    <a:pt x="12" y="37"/>
                    <a:pt x="19" y="41"/>
                  </a:cubicBezTo>
                  <a:cubicBezTo>
                    <a:pt x="19" y="37"/>
                    <a:pt x="19" y="37"/>
                    <a:pt x="23" y="37"/>
                  </a:cubicBezTo>
                  <a:cubicBezTo>
                    <a:pt x="27" y="37"/>
                    <a:pt x="30" y="45"/>
                    <a:pt x="35" y="49"/>
                  </a:cubicBezTo>
                  <a:cubicBezTo>
                    <a:pt x="38" y="52"/>
                    <a:pt x="42" y="60"/>
                    <a:pt x="49" y="60"/>
                  </a:cubicBezTo>
                  <a:cubicBezTo>
                    <a:pt x="49" y="60"/>
                    <a:pt x="53" y="56"/>
                    <a:pt x="57" y="56"/>
                  </a:cubicBezTo>
                  <a:cubicBezTo>
                    <a:pt x="53" y="37"/>
                    <a:pt x="35" y="30"/>
                    <a:pt x="38" y="11"/>
                  </a:cubicBezTo>
                  <a:cubicBezTo>
                    <a:pt x="30" y="4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3" name="Google Shape;21223;p14"/>
            <p:cNvSpPr/>
            <p:nvPr/>
          </p:nvSpPr>
          <p:spPr>
            <a:xfrm>
              <a:off x="-4983138" y="116701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8" y="0"/>
                  </a:moveTo>
                  <a:cubicBezTo>
                    <a:pt x="4" y="4"/>
                    <a:pt x="4" y="8"/>
                    <a:pt x="1" y="12"/>
                  </a:cubicBezTo>
                  <a:cubicBezTo>
                    <a:pt x="15" y="26"/>
                    <a:pt x="27" y="45"/>
                    <a:pt x="41" y="45"/>
                  </a:cubicBezTo>
                  <a:cubicBezTo>
                    <a:pt x="53" y="45"/>
                    <a:pt x="64" y="38"/>
                    <a:pt x="75" y="15"/>
                  </a:cubicBezTo>
                  <a:cubicBezTo>
                    <a:pt x="53" y="8"/>
                    <a:pt x="27" y="1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4" name="Google Shape;21224;p14"/>
            <p:cNvSpPr/>
            <p:nvPr/>
          </p:nvSpPr>
          <p:spPr>
            <a:xfrm>
              <a:off x="-5188224" y="-62362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15" y="1"/>
                  </a:moveTo>
                  <a:cubicBezTo>
                    <a:pt x="12" y="1"/>
                    <a:pt x="7" y="1"/>
                    <a:pt x="0" y="5"/>
                  </a:cubicBezTo>
                  <a:cubicBezTo>
                    <a:pt x="15" y="13"/>
                    <a:pt x="19" y="27"/>
                    <a:pt x="23" y="42"/>
                  </a:cubicBezTo>
                  <a:cubicBezTo>
                    <a:pt x="30" y="65"/>
                    <a:pt x="38" y="83"/>
                    <a:pt x="60" y="83"/>
                  </a:cubicBezTo>
                  <a:cubicBezTo>
                    <a:pt x="64" y="83"/>
                    <a:pt x="71" y="80"/>
                    <a:pt x="75" y="80"/>
                  </a:cubicBezTo>
                  <a:cubicBezTo>
                    <a:pt x="52" y="68"/>
                    <a:pt x="45" y="49"/>
                    <a:pt x="38" y="23"/>
                  </a:cubicBezTo>
                  <a:cubicBezTo>
                    <a:pt x="38" y="13"/>
                    <a:pt x="3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5" name="Google Shape;21225;p14"/>
            <p:cNvSpPr/>
            <p:nvPr/>
          </p:nvSpPr>
          <p:spPr>
            <a:xfrm>
              <a:off x="-5021004" y="204513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57" y="0"/>
                  </a:moveTo>
                  <a:cubicBezTo>
                    <a:pt x="46" y="26"/>
                    <a:pt x="12" y="4"/>
                    <a:pt x="1" y="31"/>
                  </a:cubicBezTo>
                  <a:cubicBezTo>
                    <a:pt x="20" y="38"/>
                    <a:pt x="31" y="49"/>
                    <a:pt x="46" y="57"/>
                  </a:cubicBezTo>
                  <a:cubicBezTo>
                    <a:pt x="64" y="45"/>
                    <a:pt x="61" y="26"/>
                    <a:pt x="68" y="8"/>
                  </a:cubicBezTo>
                  <a:cubicBezTo>
                    <a:pt x="64" y="8"/>
                    <a:pt x="61" y="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6" name="Google Shape;21226;p14"/>
            <p:cNvSpPr/>
            <p:nvPr/>
          </p:nvSpPr>
          <p:spPr>
            <a:xfrm>
              <a:off x="-4855502" y="139000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23" y="1"/>
                  </a:moveTo>
                  <a:cubicBezTo>
                    <a:pt x="0" y="1"/>
                    <a:pt x="0" y="23"/>
                    <a:pt x="0" y="38"/>
                  </a:cubicBezTo>
                  <a:cubicBezTo>
                    <a:pt x="8" y="45"/>
                    <a:pt x="19" y="53"/>
                    <a:pt x="26" y="53"/>
                  </a:cubicBezTo>
                  <a:cubicBezTo>
                    <a:pt x="34" y="53"/>
                    <a:pt x="37" y="53"/>
                    <a:pt x="45" y="45"/>
                  </a:cubicBezTo>
                  <a:cubicBezTo>
                    <a:pt x="56" y="30"/>
                    <a:pt x="45" y="12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7" name="Google Shape;21227;p14"/>
            <p:cNvSpPr/>
            <p:nvPr/>
          </p:nvSpPr>
          <p:spPr>
            <a:xfrm>
              <a:off x="-5058488" y="-146927"/>
              <a:ext cx="2769" cy="2006"/>
            </a:xfrm>
            <a:custGeom>
              <a:avLst/>
              <a:gdLst/>
              <a:ahLst/>
              <a:cxnLst/>
              <a:rect l="l" t="t" r="r" b="b"/>
              <a:pathLst>
                <a:path w="58" h="42" extrusionOk="0">
                  <a:moveTo>
                    <a:pt x="19" y="0"/>
                  </a:moveTo>
                  <a:cubicBezTo>
                    <a:pt x="12" y="0"/>
                    <a:pt x="4" y="0"/>
                    <a:pt x="1" y="4"/>
                  </a:cubicBezTo>
                  <a:cubicBezTo>
                    <a:pt x="12" y="30"/>
                    <a:pt x="19" y="41"/>
                    <a:pt x="27" y="41"/>
                  </a:cubicBezTo>
                  <a:cubicBezTo>
                    <a:pt x="35" y="41"/>
                    <a:pt x="46" y="30"/>
                    <a:pt x="57" y="7"/>
                  </a:cubicBezTo>
                  <a:cubicBezTo>
                    <a:pt x="46" y="4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8" name="Google Shape;21228;p14"/>
            <p:cNvSpPr/>
            <p:nvPr/>
          </p:nvSpPr>
          <p:spPr>
            <a:xfrm>
              <a:off x="-5175714" y="257515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19" y="1"/>
                  </a:moveTo>
                  <a:lnTo>
                    <a:pt x="19" y="1"/>
                  </a:lnTo>
                  <a:cubicBezTo>
                    <a:pt x="0" y="27"/>
                    <a:pt x="15" y="38"/>
                    <a:pt x="41" y="49"/>
                  </a:cubicBezTo>
                  <a:cubicBezTo>
                    <a:pt x="41" y="53"/>
                    <a:pt x="45" y="53"/>
                    <a:pt x="45" y="53"/>
                  </a:cubicBezTo>
                  <a:cubicBezTo>
                    <a:pt x="52" y="34"/>
                    <a:pt x="71" y="34"/>
                    <a:pt x="82" y="27"/>
                  </a:cubicBezTo>
                  <a:cubicBezTo>
                    <a:pt x="86" y="23"/>
                    <a:pt x="90" y="20"/>
                    <a:pt x="90" y="15"/>
                  </a:cubicBezTo>
                  <a:cubicBezTo>
                    <a:pt x="86" y="12"/>
                    <a:pt x="82" y="12"/>
                    <a:pt x="78" y="12"/>
                  </a:cubicBezTo>
                  <a:cubicBezTo>
                    <a:pt x="75" y="12"/>
                    <a:pt x="67" y="12"/>
                    <a:pt x="59" y="15"/>
                  </a:cubicBezTo>
                  <a:cubicBezTo>
                    <a:pt x="56" y="15"/>
                    <a:pt x="49" y="20"/>
                    <a:pt x="45" y="20"/>
                  </a:cubicBezTo>
                  <a:cubicBezTo>
                    <a:pt x="33" y="20"/>
                    <a:pt x="26" y="1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9" name="Google Shape;21229;p14"/>
            <p:cNvSpPr/>
            <p:nvPr/>
          </p:nvSpPr>
          <p:spPr>
            <a:xfrm>
              <a:off x="-5109485" y="32995"/>
              <a:ext cx="3008" cy="3247"/>
            </a:xfrm>
            <a:custGeom>
              <a:avLst/>
              <a:gdLst/>
              <a:ahLst/>
              <a:cxnLst/>
              <a:rect l="l" t="t" r="r" b="b"/>
              <a:pathLst>
                <a:path w="63" h="68" extrusionOk="0">
                  <a:moveTo>
                    <a:pt x="56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5" y="7"/>
                    <a:pt x="41" y="12"/>
                    <a:pt x="41" y="12"/>
                  </a:cubicBezTo>
                  <a:cubicBezTo>
                    <a:pt x="26" y="30"/>
                    <a:pt x="0" y="49"/>
                    <a:pt x="37" y="67"/>
                  </a:cubicBezTo>
                  <a:cubicBezTo>
                    <a:pt x="56" y="52"/>
                    <a:pt x="63" y="34"/>
                    <a:pt x="63" y="15"/>
                  </a:cubicBezTo>
                  <a:cubicBezTo>
                    <a:pt x="63" y="4"/>
                    <a:pt x="5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0" name="Google Shape;21230;p14"/>
            <p:cNvSpPr/>
            <p:nvPr/>
          </p:nvSpPr>
          <p:spPr>
            <a:xfrm>
              <a:off x="-5358501" y="190570"/>
              <a:ext cx="1098" cy="2769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0" y="27"/>
                    <a:pt x="7" y="57"/>
                  </a:cubicBezTo>
                  <a:cubicBezTo>
                    <a:pt x="22" y="31"/>
                    <a:pt x="22" y="3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1" name="Google Shape;21231;p14"/>
            <p:cNvSpPr/>
            <p:nvPr/>
          </p:nvSpPr>
          <p:spPr>
            <a:xfrm>
              <a:off x="-5107336" y="-124437"/>
              <a:ext cx="2340" cy="3247"/>
            </a:xfrm>
            <a:custGeom>
              <a:avLst/>
              <a:gdLst/>
              <a:ahLst/>
              <a:cxnLst/>
              <a:rect l="l" t="t" r="r" b="b"/>
              <a:pathLst>
                <a:path w="49" h="68" extrusionOk="0">
                  <a:moveTo>
                    <a:pt x="18" y="0"/>
                  </a:moveTo>
                  <a:cubicBezTo>
                    <a:pt x="0" y="26"/>
                    <a:pt x="4" y="45"/>
                    <a:pt x="26" y="67"/>
                  </a:cubicBezTo>
                  <a:cubicBezTo>
                    <a:pt x="30" y="64"/>
                    <a:pt x="33" y="64"/>
                    <a:pt x="33" y="60"/>
                  </a:cubicBezTo>
                  <a:cubicBezTo>
                    <a:pt x="37" y="38"/>
                    <a:pt x="48" y="1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2" name="Google Shape;21232;p14"/>
            <p:cNvSpPr/>
            <p:nvPr/>
          </p:nvSpPr>
          <p:spPr>
            <a:xfrm>
              <a:off x="-5295328" y="99224"/>
              <a:ext cx="2006" cy="4297"/>
            </a:xfrm>
            <a:custGeom>
              <a:avLst/>
              <a:gdLst/>
              <a:ahLst/>
              <a:cxnLst/>
              <a:rect l="l" t="t" r="r" b="b"/>
              <a:pathLst>
                <a:path w="42" h="90" extrusionOk="0">
                  <a:moveTo>
                    <a:pt x="38" y="0"/>
                  </a:moveTo>
                  <a:cubicBezTo>
                    <a:pt x="30" y="0"/>
                    <a:pt x="23" y="4"/>
                    <a:pt x="16" y="4"/>
                  </a:cubicBezTo>
                  <a:cubicBezTo>
                    <a:pt x="12" y="19"/>
                    <a:pt x="12" y="38"/>
                    <a:pt x="0" y="52"/>
                  </a:cubicBezTo>
                  <a:cubicBezTo>
                    <a:pt x="0" y="64"/>
                    <a:pt x="4" y="75"/>
                    <a:pt x="8" y="86"/>
                  </a:cubicBezTo>
                  <a:cubicBezTo>
                    <a:pt x="12" y="86"/>
                    <a:pt x="12" y="90"/>
                    <a:pt x="12" y="90"/>
                  </a:cubicBezTo>
                  <a:cubicBezTo>
                    <a:pt x="23" y="64"/>
                    <a:pt x="38" y="38"/>
                    <a:pt x="42" y="7"/>
                  </a:cubicBezTo>
                  <a:cubicBezTo>
                    <a:pt x="42" y="4"/>
                    <a:pt x="38" y="4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3" name="Google Shape;21233;p14"/>
            <p:cNvSpPr/>
            <p:nvPr/>
          </p:nvSpPr>
          <p:spPr>
            <a:xfrm>
              <a:off x="-5132739" y="87764"/>
              <a:ext cx="2053" cy="2197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20" y="1"/>
                  </a:moveTo>
                  <a:cubicBezTo>
                    <a:pt x="16" y="1"/>
                    <a:pt x="8" y="4"/>
                    <a:pt x="4" y="12"/>
                  </a:cubicBezTo>
                  <a:cubicBezTo>
                    <a:pt x="1" y="23"/>
                    <a:pt x="4" y="31"/>
                    <a:pt x="12" y="38"/>
                  </a:cubicBezTo>
                  <a:cubicBezTo>
                    <a:pt x="16" y="42"/>
                    <a:pt x="20" y="45"/>
                    <a:pt x="23" y="45"/>
                  </a:cubicBezTo>
                  <a:cubicBezTo>
                    <a:pt x="27" y="45"/>
                    <a:pt x="34" y="42"/>
                    <a:pt x="39" y="38"/>
                  </a:cubicBezTo>
                  <a:cubicBezTo>
                    <a:pt x="42" y="23"/>
                    <a:pt x="42" y="12"/>
                    <a:pt x="31" y="4"/>
                  </a:cubicBezTo>
                  <a:cubicBezTo>
                    <a:pt x="27" y="1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4" name="Google Shape;21234;p14"/>
            <p:cNvSpPr/>
            <p:nvPr/>
          </p:nvSpPr>
          <p:spPr>
            <a:xfrm>
              <a:off x="-5107336" y="-145542"/>
              <a:ext cx="3008" cy="1862"/>
            </a:xfrm>
            <a:custGeom>
              <a:avLst/>
              <a:gdLst/>
              <a:ahLst/>
              <a:cxnLst/>
              <a:rect l="l" t="t" r="r" b="b"/>
              <a:pathLst>
                <a:path w="63" h="39" extrusionOk="0">
                  <a:moveTo>
                    <a:pt x="18" y="1"/>
                  </a:moveTo>
                  <a:cubicBezTo>
                    <a:pt x="11" y="1"/>
                    <a:pt x="4" y="5"/>
                    <a:pt x="0" y="16"/>
                  </a:cubicBezTo>
                  <a:cubicBezTo>
                    <a:pt x="0" y="35"/>
                    <a:pt x="14" y="35"/>
                    <a:pt x="26" y="35"/>
                  </a:cubicBezTo>
                  <a:cubicBezTo>
                    <a:pt x="33" y="35"/>
                    <a:pt x="40" y="35"/>
                    <a:pt x="48" y="38"/>
                  </a:cubicBezTo>
                  <a:cubicBezTo>
                    <a:pt x="59" y="28"/>
                    <a:pt x="63" y="16"/>
                    <a:pt x="56" y="1"/>
                  </a:cubicBezTo>
                  <a:lnTo>
                    <a:pt x="56" y="1"/>
                  </a:lnTo>
                  <a:cubicBezTo>
                    <a:pt x="52" y="5"/>
                    <a:pt x="48" y="5"/>
                    <a:pt x="45" y="5"/>
                  </a:cubicBezTo>
                  <a:cubicBezTo>
                    <a:pt x="40" y="5"/>
                    <a:pt x="33" y="5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5" name="Google Shape;21235;p14"/>
            <p:cNvSpPr/>
            <p:nvPr/>
          </p:nvSpPr>
          <p:spPr>
            <a:xfrm>
              <a:off x="-4899814" y="159341"/>
              <a:ext cx="3247" cy="2006"/>
            </a:xfrm>
            <a:custGeom>
              <a:avLst/>
              <a:gdLst/>
              <a:ahLst/>
              <a:cxnLst/>
              <a:rect l="l" t="t" r="r" b="b"/>
              <a:pathLst>
                <a:path w="68" h="42" extrusionOk="0">
                  <a:moveTo>
                    <a:pt x="23" y="1"/>
                  </a:moveTo>
                  <a:cubicBezTo>
                    <a:pt x="16" y="1"/>
                    <a:pt x="9" y="8"/>
                    <a:pt x="1" y="30"/>
                  </a:cubicBezTo>
                  <a:cubicBezTo>
                    <a:pt x="5" y="35"/>
                    <a:pt x="9" y="35"/>
                    <a:pt x="9" y="38"/>
                  </a:cubicBezTo>
                  <a:cubicBezTo>
                    <a:pt x="12" y="38"/>
                    <a:pt x="12" y="38"/>
                    <a:pt x="12" y="42"/>
                  </a:cubicBezTo>
                  <a:lnTo>
                    <a:pt x="28" y="42"/>
                  </a:lnTo>
                  <a:cubicBezTo>
                    <a:pt x="42" y="42"/>
                    <a:pt x="57" y="38"/>
                    <a:pt x="68" y="27"/>
                  </a:cubicBezTo>
                  <a:cubicBezTo>
                    <a:pt x="54" y="27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6" name="Google Shape;21236;p14"/>
            <p:cNvSpPr/>
            <p:nvPr/>
          </p:nvSpPr>
          <p:spPr>
            <a:xfrm>
              <a:off x="-5171082" y="160440"/>
              <a:ext cx="2722" cy="2913"/>
            </a:xfrm>
            <a:custGeom>
              <a:avLst/>
              <a:gdLst/>
              <a:ahLst/>
              <a:cxnLst/>
              <a:rect l="l" t="t" r="r" b="b"/>
              <a:pathLst>
                <a:path w="57" h="61" extrusionOk="0">
                  <a:moveTo>
                    <a:pt x="26" y="0"/>
                  </a:moveTo>
                  <a:cubicBezTo>
                    <a:pt x="19" y="0"/>
                    <a:pt x="12" y="4"/>
                    <a:pt x="0" y="12"/>
                  </a:cubicBezTo>
                  <a:cubicBezTo>
                    <a:pt x="7" y="26"/>
                    <a:pt x="12" y="45"/>
                    <a:pt x="19" y="60"/>
                  </a:cubicBezTo>
                  <a:cubicBezTo>
                    <a:pt x="30" y="41"/>
                    <a:pt x="41" y="26"/>
                    <a:pt x="57" y="7"/>
                  </a:cubicBezTo>
                  <a:cubicBezTo>
                    <a:pt x="45" y="4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7" name="Google Shape;21237;p14"/>
            <p:cNvSpPr/>
            <p:nvPr/>
          </p:nvSpPr>
          <p:spPr>
            <a:xfrm>
              <a:off x="-5392451" y="199165"/>
              <a:ext cx="2769" cy="2579"/>
            </a:xfrm>
            <a:custGeom>
              <a:avLst/>
              <a:gdLst/>
              <a:ahLst/>
              <a:cxnLst/>
              <a:rect l="l" t="t" r="r" b="b"/>
              <a:pathLst>
                <a:path w="58" h="54" extrusionOk="0">
                  <a:moveTo>
                    <a:pt x="38" y="0"/>
                  </a:moveTo>
                  <a:cubicBezTo>
                    <a:pt x="9" y="0"/>
                    <a:pt x="0" y="15"/>
                    <a:pt x="16" y="53"/>
                  </a:cubicBezTo>
                  <a:cubicBezTo>
                    <a:pt x="27" y="34"/>
                    <a:pt x="42" y="19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8" name="Google Shape;21238;p14"/>
            <p:cNvSpPr/>
            <p:nvPr/>
          </p:nvSpPr>
          <p:spPr>
            <a:xfrm>
              <a:off x="-4917434" y="155951"/>
              <a:ext cx="2149" cy="3295"/>
            </a:xfrm>
            <a:custGeom>
              <a:avLst/>
              <a:gdLst/>
              <a:ahLst/>
              <a:cxnLst/>
              <a:rect l="l" t="t" r="r" b="b"/>
              <a:pathLst>
                <a:path w="45" h="69" extrusionOk="0">
                  <a:moveTo>
                    <a:pt x="19" y="1"/>
                  </a:moveTo>
                  <a:cubicBezTo>
                    <a:pt x="0" y="1"/>
                    <a:pt x="7" y="20"/>
                    <a:pt x="7" y="27"/>
                  </a:cubicBezTo>
                  <a:lnTo>
                    <a:pt x="7" y="65"/>
                  </a:lnTo>
                  <a:cubicBezTo>
                    <a:pt x="15" y="68"/>
                    <a:pt x="22" y="68"/>
                    <a:pt x="26" y="68"/>
                  </a:cubicBezTo>
                  <a:cubicBezTo>
                    <a:pt x="45" y="68"/>
                    <a:pt x="38" y="46"/>
                    <a:pt x="38" y="27"/>
                  </a:cubicBezTo>
                  <a:cubicBezTo>
                    <a:pt x="30" y="20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9" name="Google Shape;21239;p14"/>
            <p:cNvSpPr/>
            <p:nvPr/>
          </p:nvSpPr>
          <p:spPr>
            <a:xfrm>
              <a:off x="-5335485" y="112785"/>
              <a:ext cx="2388" cy="1958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3" y="0"/>
                  </a:moveTo>
                  <a:cubicBezTo>
                    <a:pt x="15" y="0"/>
                    <a:pt x="11" y="4"/>
                    <a:pt x="8" y="11"/>
                  </a:cubicBezTo>
                  <a:cubicBezTo>
                    <a:pt x="1" y="18"/>
                    <a:pt x="4" y="30"/>
                    <a:pt x="11" y="37"/>
                  </a:cubicBezTo>
                  <a:cubicBezTo>
                    <a:pt x="15" y="41"/>
                    <a:pt x="23" y="41"/>
                    <a:pt x="27" y="41"/>
                  </a:cubicBezTo>
                  <a:cubicBezTo>
                    <a:pt x="34" y="41"/>
                    <a:pt x="37" y="41"/>
                    <a:pt x="46" y="34"/>
                  </a:cubicBezTo>
                  <a:cubicBezTo>
                    <a:pt x="49" y="27"/>
                    <a:pt x="46" y="15"/>
                    <a:pt x="37" y="8"/>
                  </a:cubicBezTo>
                  <a:cubicBezTo>
                    <a:pt x="34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0" name="Google Shape;21240;p14"/>
            <p:cNvSpPr/>
            <p:nvPr/>
          </p:nvSpPr>
          <p:spPr>
            <a:xfrm>
              <a:off x="-5144820" y="96168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22" y="0"/>
                  </a:moveTo>
                  <a:cubicBezTo>
                    <a:pt x="18" y="0"/>
                    <a:pt x="11" y="0"/>
                    <a:pt x="4" y="8"/>
                  </a:cubicBezTo>
                  <a:cubicBezTo>
                    <a:pt x="0" y="19"/>
                    <a:pt x="4" y="26"/>
                    <a:pt x="14" y="34"/>
                  </a:cubicBezTo>
                  <a:cubicBezTo>
                    <a:pt x="18" y="38"/>
                    <a:pt x="22" y="38"/>
                    <a:pt x="22" y="38"/>
                  </a:cubicBezTo>
                  <a:cubicBezTo>
                    <a:pt x="30" y="38"/>
                    <a:pt x="37" y="34"/>
                    <a:pt x="40" y="26"/>
                  </a:cubicBezTo>
                  <a:cubicBezTo>
                    <a:pt x="48" y="19"/>
                    <a:pt x="48" y="8"/>
                    <a:pt x="37" y="4"/>
                  </a:cubicBezTo>
                  <a:cubicBezTo>
                    <a:pt x="33" y="0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1" name="Google Shape;21241;p14"/>
            <p:cNvSpPr/>
            <p:nvPr/>
          </p:nvSpPr>
          <p:spPr>
            <a:xfrm>
              <a:off x="-5183402" y="137424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26"/>
                    <a:pt x="4" y="45"/>
                    <a:pt x="30" y="68"/>
                  </a:cubicBezTo>
                  <a:cubicBezTo>
                    <a:pt x="27" y="45"/>
                    <a:pt x="45" y="23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2" name="Google Shape;21242;p14"/>
            <p:cNvSpPr/>
            <p:nvPr/>
          </p:nvSpPr>
          <p:spPr>
            <a:xfrm>
              <a:off x="-5016563" y="116175"/>
              <a:ext cx="2579" cy="3104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9" y="0"/>
                  </a:moveTo>
                  <a:cubicBezTo>
                    <a:pt x="9" y="4"/>
                    <a:pt x="5" y="8"/>
                    <a:pt x="1" y="11"/>
                  </a:cubicBezTo>
                  <a:cubicBezTo>
                    <a:pt x="16" y="26"/>
                    <a:pt x="20" y="42"/>
                    <a:pt x="5" y="56"/>
                  </a:cubicBezTo>
                  <a:cubicBezTo>
                    <a:pt x="16" y="60"/>
                    <a:pt x="28" y="60"/>
                    <a:pt x="39" y="64"/>
                  </a:cubicBezTo>
                  <a:lnTo>
                    <a:pt x="50" y="52"/>
                  </a:lnTo>
                  <a:cubicBezTo>
                    <a:pt x="31" y="37"/>
                    <a:pt x="5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3" name="Google Shape;21243;p14"/>
            <p:cNvSpPr/>
            <p:nvPr/>
          </p:nvSpPr>
          <p:spPr>
            <a:xfrm>
              <a:off x="-4961030" y="15327"/>
              <a:ext cx="3247" cy="2865"/>
            </a:xfrm>
            <a:custGeom>
              <a:avLst/>
              <a:gdLst/>
              <a:ahLst/>
              <a:cxnLst/>
              <a:rect l="l" t="t" r="r" b="b"/>
              <a:pathLst>
                <a:path w="68" h="60" extrusionOk="0">
                  <a:moveTo>
                    <a:pt x="54" y="0"/>
                  </a:moveTo>
                  <a:lnTo>
                    <a:pt x="54" y="0"/>
                  </a:lnTo>
                  <a:cubicBezTo>
                    <a:pt x="49" y="8"/>
                    <a:pt x="42" y="15"/>
                    <a:pt x="35" y="23"/>
                  </a:cubicBezTo>
                  <a:cubicBezTo>
                    <a:pt x="23" y="30"/>
                    <a:pt x="1" y="37"/>
                    <a:pt x="16" y="52"/>
                  </a:cubicBezTo>
                  <a:cubicBezTo>
                    <a:pt x="20" y="56"/>
                    <a:pt x="27" y="60"/>
                    <a:pt x="31" y="60"/>
                  </a:cubicBezTo>
                  <a:cubicBezTo>
                    <a:pt x="42" y="60"/>
                    <a:pt x="49" y="49"/>
                    <a:pt x="57" y="41"/>
                  </a:cubicBezTo>
                  <a:cubicBezTo>
                    <a:pt x="49" y="26"/>
                    <a:pt x="68" y="11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4" name="Google Shape;21244;p14"/>
            <p:cNvSpPr/>
            <p:nvPr/>
          </p:nvSpPr>
          <p:spPr>
            <a:xfrm>
              <a:off x="-5107193" y="90820"/>
              <a:ext cx="2722" cy="2005"/>
            </a:xfrm>
            <a:custGeom>
              <a:avLst/>
              <a:gdLst/>
              <a:ahLst/>
              <a:cxnLst/>
              <a:rect l="l" t="t" r="r" b="b"/>
              <a:pathLst>
                <a:path w="57" h="42" extrusionOk="0">
                  <a:moveTo>
                    <a:pt x="15" y="0"/>
                  </a:moveTo>
                  <a:cubicBezTo>
                    <a:pt x="4" y="4"/>
                    <a:pt x="1" y="19"/>
                    <a:pt x="4" y="26"/>
                  </a:cubicBezTo>
                  <a:cubicBezTo>
                    <a:pt x="8" y="38"/>
                    <a:pt x="15" y="42"/>
                    <a:pt x="23" y="42"/>
                  </a:cubicBezTo>
                  <a:cubicBezTo>
                    <a:pt x="27" y="42"/>
                    <a:pt x="30" y="38"/>
                    <a:pt x="37" y="38"/>
                  </a:cubicBezTo>
                  <a:cubicBezTo>
                    <a:pt x="45" y="34"/>
                    <a:pt x="49" y="30"/>
                    <a:pt x="56" y="30"/>
                  </a:cubicBezTo>
                  <a:cubicBezTo>
                    <a:pt x="37" y="30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5" name="Google Shape;21245;p14"/>
            <p:cNvSpPr/>
            <p:nvPr/>
          </p:nvSpPr>
          <p:spPr>
            <a:xfrm>
              <a:off x="-5109723" y="-221895"/>
              <a:ext cx="2913" cy="2005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35" y="0"/>
                  </a:moveTo>
                  <a:cubicBezTo>
                    <a:pt x="28" y="0"/>
                    <a:pt x="20" y="4"/>
                    <a:pt x="16" y="12"/>
                  </a:cubicBezTo>
                  <a:cubicBezTo>
                    <a:pt x="1" y="22"/>
                    <a:pt x="16" y="30"/>
                    <a:pt x="23" y="41"/>
                  </a:cubicBezTo>
                  <a:lnTo>
                    <a:pt x="31" y="41"/>
                  </a:lnTo>
                  <a:cubicBezTo>
                    <a:pt x="50" y="41"/>
                    <a:pt x="57" y="26"/>
                    <a:pt x="61" y="15"/>
                  </a:cubicBezTo>
                  <a:cubicBezTo>
                    <a:pt x="54" y="7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6" name="Google Shape;21246;p14"/>
            <p:cNvSpPr/>
            <p:nvPr/>
          </p:nvSpPr>
          <p:spPr>
            <a:xfrm>
              <a:off x="-5144820" y="280531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2" y="1"/>
                  </a:moveTo>
                  <a:lnTo>
                    <a:pt x="52" y="1"/>
                  </a:lnTo>
                  <a:cubicBezTo>
                    <a:pt x="45" y="9"/>
                    <a:pt x="37" y="9"/>
                    <a:pt x="30" y="9"/>
                  </a:cubicBezTo>
                  <a:lnTo>
                    <a:pt x="11" y="9"/>
                  </a:lnTo>
                  <a:lnTo>
                    <a:pt x="0" y="20"/>
                  </a:lnTo>
                  <a:cubicBezTo>
                    <a:pt x="7" y="38"/>
                    <a:pt x="14" y="42"/>
                    <a:pt x="30" y="42"/>
                  </a:cubicBezTo>
                  <a:cubicBezTo>
                    <a:pt x="33" y="42"/>
                    <a:pt x="40" y="42"/>
                    <a:pt x="48" y="38"/>
                  </a:cubicBezTo>
                  <a:cubicBezTo>
                    <a:pt x="67" y="31"/>
                    <a:pt x="59" y="12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7" name="Google Shape;21247;p14"/>
            <p:cNvSpPr/>
            <p:nvPr/>
          </p:nvSpPr>
          <p:spPr>
            <a:xfrm>
              <a:off x="-5182733" y="-180304"/>
              <a:ext cx="2769" cy="2196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0"/>
                  </a:moveTo>
                  <a:cubicBezTo>
                    <a:pt x="31" y="0"/>
                    <a:pt x="27" y="4"/>
                    <a:pt x="23" y="11"/>
                  </a:cubicBezTo>
                  <a:cubicBezTo>
                    <a:pt x="20" y="19"/>
                    <a:pt x="1" y="26"/>
                    <a:pt x="16" y="41"/>
                  </a:cubicBezTo>
                  <a:cubicBezTo>
                    <a:pt x="23" y="45"/>
                    <a:pt x="27" y="45"/>
                    <a:pt x="31" y="45"/>
                  </a:cubicBezTo>
                  <a:cubicBezTo>
                    <a:pt x="39" y="45"/>
                    <a:pt x="46" y="41"/>
                    <a:pt x="49" y="38"/>
                  </a:cubicBezTo>
                  <a:cubicBezTo>
                    <a:pt x="57" y="26"/>
                    <a:pt x="57" y="15"/>
                    <a:pt x="46" y="4"/>
                  </a:cubicBezTo>
                  <a:cubicBezTo>
                    <a:pt x="42" y="0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8" name="Google Shape;21248;p14"/>
            <p:cNvSpPr/>
            <p:nvPr/>
          </p:nvSpPr>
          <p:spPr>
            <a:xfrm>
              <a:off x="-5179486" y="172759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1" y="1"/>
                  </a:moveTo>
                  <a:cubicBezTo>
                    <a:pt x="71" y="23"/>
                    <a:pt x="0" y="30"/>
                    <a:pt x="57" y="68"/>
                  </a:cubicBezTo>
                  <a:cubicBezTo>
                    <a:pt x="64" y="60"/>
                    <a:pt x="71" y="56"/>
                    <a:pt x="79" y="49"/>
                  </a:cubicBezTo>
                  <a:cubicBezTo>
                    <a:pt x="79" y="34"/>
                    <a:pt x="83" y="15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9" name="Google Shape;21249;p14"/>
            <p:cNvSpPr/>
            <p:nvPr/>
          </p:nvSpPr>
          <p:spPr>
            <a:xfrm>
              <a:off x="-5162726" y="8881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53" y="1"/>
                  </a:moveTo>
                  <a:cubicBezTo>
                    <a:pt x="49" y="1"/>
                    <a:pt x="42" y="1"/>
                    <a:pt x="34" y="4"/>
                  </a:cubicBezTo>
                  <a:cubicBezTo>
                    <a:pt x="27" y="12"/>
                    <a:pt x="1" y="15"/>
                    <a:pt x="12" y="34"/>
                  </a:cubicBezTo>
                  <a:cubicBezTo>
                    <a:pt x="16" y="41"/>
                    <a:pt x="20" y="41"/>
                    <a:pt x="23" y="41"/>
                  </a:cubicBezTo>
                  <a:cubicBezTo>
                    <a:pt x="34" y="41"/>
                    <a:pt x="46" y="34"/>
                    <a:pt x="53" y="30"/>
                  </a:cubicBezTo>
                  <a:cubicBezTo>
                    <a:pt x="83" y="23"/>
                    <a:pt x="61" y="12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0" name="Google Shape;21250;p14"/>
            <p:cNvSpPr/>
            <p:nvPr/>
          </p:nvSpPr>
          <p:spPr>
            <a:xfrm>
              <a:off x="-5291030" y="103474"/>
              <a:ext cx="9311" cy="6828"/>
            </a:xfrm>
            <a:custGeom>
              <a:avLst/>
              <a:gdLst/>
              <a:ahLst/>
              <a:cxnLst/>
              <a:rect l="l" t="t" r="r" b="b"/>
              <a:pathLst>
                <a:path w="195" h="143" extrusionOk="0">
                  <a:moveTo>
                    <a:pt x="90" y="1"/>
                  </a:moveTo>
                  <a:cubicBezTo>
                    <a:pt x="52" y="23"/>
                    <a:pt x="15" y="30"/>
                    <a:pt x="0" y="68"/>
                  </a:cubicBezTo>
                  <a:cubicBezTo>
                    <a:pt x="4" y="72"/>
                    <a:pt x="7" y="75"/>
                    <a:pt x="12" y="79"/>
                  </a:cubicBezTo>
                  <a:cubicBezTo>
                    <a:pt x="19" y="72"/>
                    <a:pt x="26" y="65"/>
                    <a:pt x="34" y="65"/>
                  </a:cubicBezTo>
                  <a:cubicBezTo>
                    <a:pt x="45" y="87"/>
                    <a:pt x="57" y="98"/>
                    <a:pt x="67" y="98"/>
                  </a:cubicBezTo>
                  <a:cubicBezTo>
                    <a:pt x="79" y="98"/>
                    <a:pt x="93" y="91"/>
                    <a:pt x="105" y="79"/>
                  </a:cubicBezTo>
                  <a:lnTo>
                    <a:pt x="105" y="79"/>
                  </a:lnTo>
                  <a:cubicBezTo>
                    <a:pt x="116" y="109"/>
                    <a:pt x="93" y="120"/>
                    <a:pt x="83" y="135"/>
                  </a:cubicBezTo>
                  <a:cubicBezTo>
                    <a:pt x="93" y="139"/>
                    <a:pt x="105" y="139"/>
                    <a:pt x="116" y="143"/>
                  </a:cubicBezTo>
                  <a:cubicBezTo>
                    <a:pt x="127" y="101"/>
                    <a:pt x="169" y="94"/>
                    <a:pt x="195" y="72"/>
                  </a:cubicBezTo>
                  <a:lnTo>
                    <a:pt x="195" y="68"/>
                  </a:lnTo>
                  <a:cubicBezTo>
                    <a:pt x="157" y="53"/>
                    <a:pt x="112" y="49"/>
                    <a:pt x="93" y="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1" name="Google Shape;21251;p14"/>
            <p:cNvSpPr/>
            <p:nvPr/>
          </p:nvSpPr>
          <p:spPr>
            <a:xfrm>
              <a:off x="-5278949" y="96741"/>
              <a:ext cx="5253" cy="6971"/>
            </a:xfrm>
            <a:custGeom>
              <a:avLst/>
              <a:gdLst/>
              <a:ahLst/>
              <a:cxnLst/>
              <a:rect l="l" t="t" r="r" b="b"/>
              <a:pathLst>
                <a:path w="110" h="146" extrusionOk="0">
                  <a:moveTo>
                    <a:pt x="42" y="0"/>
                  </a:moveTo>
                  <a:cubicBezTo>
                    <a:pt x="39" y="0"/>
                    <a:pt x="35" y="4"/>
                    <a:pt x="31" y="4"/>
                  </a:cubicBezTo>
                  <a:cubicBezTo>
                    <a:pt x="35" y="30"/>
                    <a:pt x="28" y="52"/>
                    <a:pt x="13" y="75"/>
                  </a:cubicBezTo>
                  <a:cubicBezTo>
                    <a:pt x="1" y="90"/>
                    <a:pt x="1" y="108"/>
                    <a:pt x="9" y="127"/>
                  </a:cubicBezTo>
                  <a:cubicBezTo>
                    <a:pt x="16" y="135"/>
                    <a:pt x="28" y="138"/>
                    <a:pt x="35" y="145"/>
                  </a:cubicBezTo>
                  <a:cubicBezTo>
                    <a:pt x="50" y="119"/>
                    <a:pt x="5" y="63"/>
                    <a:pt x="73" y="59"/>
                  </a:cubicBezTo>
                  <a:cubicBezTo>
                    <a:pt x="87" y="59"/>
                    <a:pt x="109" y="59"/>
                    <a:pt x="109" y="40"/>
                  </a:cubicBezTo>
                  <a:cubicBezTo>
                    <a:pt x="109" y="14"/>
                    <a:pt x="80" y="18"/>
                    <a:pt x="65" y="11"/>
                  </a:cubicBezTo>
                  <a:cubicBezTo>
                    <a:pt x="57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2" name="Google Shape;21252;p14"/>
            <p:cNvSpPr/>
            <p:nvPr/>
          </p:nvSpPr>
          <p:spPr>
            <a:xfrm>
              <a:off x="-5291555" y="106530"/>
              <a:ext cx="6064" cy="3963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45" y="1"/>
                  </a:moveTo>
                  <a:cubicBezTo>
                    <a:pt x="37" y="1"/>
                    <a:pt x="30" y="8"/>
                    <a:pt x="23" y="15"/>
                  </a:cubicBezTo>
                  <a:cubicBezTo>
                    <a:pt x="26" y="27"/>
                    <a:pt x="41" y="42"/>
                    <a:pt x="15" y="49"/>
                  </a:cubicBezTo>
                  <a:cubicBezTo>
                    <a:pt x="7" y="56"/>
                    <a:pt x="0" y="68"/>
                    <a:pt x="7" y="82"/>
                  </a:cubicBezTo>
                  <a:cubicBezTo>
                    <a:pt x="23" y="75"/>
                    <a:pt x="37" y="71"/>
                    <a:pt x="49" y="71"/>
                  </a:cubicBezTo>
                  <a:cubicBezTo>
                    <a:pt x="59" y="71"/>
                    <a:pt x="75" y="75"/>
                    <a:pt x="86" y="82"/>
                  </a:cubicBezTo>
                  <a:cubicBezTo>
                    <a:pt x="90" y="79"/>
                    <a:pt x="90" y="75"/>
                    <a:pt x="94" y="71"/>
                  </a:cubicBezTo>
                  <a:cubicBezTo>
                    <a:pt x="104" y="56"/>
                    <a:pt x="127" y="45"/>
                    <a:pt x="116" y="15"/>
                  </a:cubicBezTo>
                  <a:lnTo>
                    <a:pt x="116" y="15"/>
                  </a:lnTo>
                  <a:cubicBezTo>
                    <a:pt x="104" y="27"/>
                    <a:pt x="90" y="34"/>
                    <a:pt x="78" y="34"/>
                  </a:cubicBezTo>
                  <a:cubicBezTo>
                    <a:pt x="68" y="34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3" name="Google Shape;21253;p14"/>
            <p:cNvSpPr/>
            <p:nvPr/>
          </p:nvSpPr>
          <p:spPr>
            <a:xfrm>
              <a:off x="-5286446" y="100275"/>
              <a:ext cx="4202" cy="3438"/>
            </a:xfrm>
            <a:custGeom>
              <a:avLst/>
              <a:gdLst/>
              <a:ahLst/>
              <a:cxnLst/>
              <a:rect l="l" t="t" r="r" b="b"/>
              <a:pathLst>
                <a:path w="88" h="72" extrusionOk="0">
                  <a:moveTo>
                    <a:pt x="31" y="1"/>
                  </a:moveTo>
                  <a:cubicBezTo>
                    <a:pt x="5" y="1"/>
                    <a:pt x="16" y="30"/>
                    <a:pt x="1" y="38"/>
                  </a:cubicBezTo>
                  <a:cubicBezTo>
                    <a:pt x="1" y="45"/>
                    <a:pt x="5" y="53"/>
                    <a:pt x="5" y="61"/>
                  </a:cubicBezTo>
                  <a:cubicBezTo>
                    <a:pt x="16" y="68"/>
                    <a:pt x="23" y="71"/>
                    <a:pt x="35" y="71"/>
                  </a:cubicBezTo>
                  <a:cubicBezTo>
                    <a:pt x="42" y="71"/>
                    <a:pt x="50" y="68"/>
                    <a:pt x="61" y="64"/>
                  </a:cubicBezTo>
                  <a:cubicBezTo>
                    <a:pt x="76" y="56"/>
                    <a:pt x="87" y="45"/>
                    <a:pt x="65" y="30"/>
                  </a:cubicBezTo>
                  <a:cubicBezTo>
                    <a:pt x="54" y="19"/>
                    <a:pt x="42" y="1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4" name="Google Shape;21254;p14"/>
            <p:cNvSpPr/>
            <p:nvPr/>
          </p:nvSpPr>
          <p:spPr>
            <a:xfrm>
              <a:off x="-5285539" y="106721"/>
              <a:ext cx="5778" cy="4154"/>
            </a:xfrm>
            <a:custGeom>
              <a:avLst/>
              <a:gdLst/>
              <a:ahLst/>
              <a:cxnLst/>
              <a:rect l="l" t="t" r="r" b="b"/>
              <a:pathLst>
                <a:path w="121" h="87" extrusionOk="0">
                  <a:moveTo>
                    <a:pt x="80" y="0"/>
                  </a:moveTo>
                  <a:lnTo>
                    <a:pt x="80" y="4"/>
                  </a:lnTo>
                  <a:cubicBezTo>
                    <a:pt x="54" y="26"/>
                    <a:pt x="12" y="33"/>
                    <a:pt x="1" y="75"/>
                  </a:cubicBezTo>
                  <a:cubicBezTo>
                    <a:pt x="9" y="78"/>
                    <a:pt x="16" y="86"/>
                    <a:pt x="23" y="86"/>
                  </a:cubicBezTo>
                  <a:cubicBezTo>
                    <a:pt x="31" y="86"/>
                    <a:pt x="35" y="83"/>
                    <a:pt x="38" y="75"/>
                  </a:cubicBezTo>
                  <a:cubicBezTo>
                    <a:pt x="49" y="52"/>
                    <a:pt x="68" y="49"/>
                    <a:pt x="83" y="49"/>
                  </a:cubicBezTo>
                  <a:lnTo>
                    <a:pt x="102" y="49"/>
                  </a:lnTo>
                  <a:cubicBezTo>
                    <a:pt x="106" y="52"/>
                    <a:pt x="113" y="52"/>
                    <a:pt x="117" y="52"/>
                  </a:cubicBezTo>
                  <a:lnTo>
                    <a:pt x="121" y="52"/>
                  </a:lnTo>
                  <a:cubicBezTo>
                    <a:pt x="106" y="33"/>
                    <a:pt x="94" y="19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5" name="Google Shape;21255;p14"/>
            <p:cNvSpPr/>
            <p:nvPr/>
          </p:nvSpPr>
          <p:spPr>
            <a:xfrm>
              <a:off x="-5277469" y="101707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82" y="0"/>
                  </a:moveTo>
                  <a:cubicBezTo>
                    <a:pt x="64" y="0"/>
                    <a:pt x="49" y="12"/>
                    <a:pt x="37" y="26"/>
                  </a:cubicBezTo>
                  <a:cubicBezTo>
                    <a:pt x="0" y="60"/>
                    <a:pt x="64" y="71"/>
                    <a:pt x="52" y="102"/>
                  </a:cubicBezTo>
                  <a:lnTo>
                    <a:pt x="60" y="102"/>
                  </a:lnTo>
                  <a:cubicBezTo>
                    <a:pt x="71" y="102"/>
                    <a:pt x="78" y="93"/>
                    <a:pt x="87" y="86"/>
                  </a:cubicBezTo>
                  <a:cubicBezTo>
                    <a:pt x="87" y="67"/>
                    <a:pt x="52" y="60"/>
                    <a:pt x="68" y="34"/>
                  </a:cubicBezTo>
                  <a:cubicBezTo>
                    <a:pt x="82" y="26"/>
                    <a:pt x="97" y="23"/>
                    <a:pt x="109" y="8"/>
                  </a:cubicBezTo>
                  <a:cubicBezTo>
                    <a:pt x="97" y="4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6" name="Google Shape;21256;p14"/>
            <p:cNvSpPr/>
            <p:nvPr/>
          </p:nvSpPr>
          <p:spPr>
            <a:xfrm>
              <a:off x="-5286589" y="103140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8" y="1"/>
                  </a:moveTo>
                  <a:cubicBezTo>
                    <a:pt x="4" y="4"/>
                    <a:pt x="0" y="4"/>
                    <a:pt x="0" y="8"/>
                  </a:cubicBezTo>
                  <a:lnTo>
                    <a:pt x="0" y="11"/>
                  </a:lnTo>
                  <a:cubicBezTo>
                    <a:pt x="19" y="56"/>
                    <a:pt x="64" y="60"/>
                    <a:pt x="102" y="75"/>
                  </a:cubicBezTo>
                  <a:lnTo>
                    <a:pt x="102" y="56"/>
                  </a:lnTo>
                  <a:cubicBezTo>
                    <a:pt x="64" y="56"/>
                    <a:pt x="86" y="15"/>
                    <a:pt x="64" y="4"/>
                  </a:cubicBezTo>
                  <a:cubicBezTo>
                    <a:pt x="53" y="8"/>
                    <a:pt x="45" y="11"/>
                    <a:pt x="38" y="11"/>
                  </a:cubicBezTo>
                  <a:cubicBezTo>
                    <a:pt x="26" y="11"/>
                    <a:pt x="19" y="8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7" name="Google Shape;21257;p14"/>
            <p:cNvSpPr/>
            <p:nvPr/>
          </p:nvSpPr>
          <p:spPr>
            <a:xfrm>
              <a:off x="-5281767" y="105479"/>
              <a:ext cx="3629" cy="3772"/>
            </a:xfrm>
            <a:custGeom>
              <a:avLst/>
              <a:gdLst/>
              <a:ahLst/>
              <a:cxnLst/>
              <a:rect l="l" t="t" r="r" b="b"/>
              <a:pathLst>
                <a:path w="76" h="79" extrusionOk="0">
                  <a:moveTo>
                    <a:pt x="27" y="0"/>
                  </a:moveTo>
                  <a:cubicBezTo>
                    <a:pt x="20" y="0"/>
                    <a:pt x="8" y="0"/>
                    <a:pt x="1" y="7"/>
                  </a:cubicBezTo>
                  <a:lnTo>
                    <a:pt x="1" y="26"/>
                  </a:lnTo>
                  <a:cubicBezTo>
                    <a:pt x="15" y="45"/>
                    <a:pt x="27" y="59"/>
                    <a:pt x="42" y="78"/>
                  </a:cubicBezTo>
                  <a:cubicBezTo>
                    <a:pt x="64" y="67"/>
                    <a:pt x="75" y="45"/>
                    <a:pt x="64" y="23"/>
                  </a:cubicBezTo>
                  <a:cubicBezTo>
                    <a:pt x="56" y="7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8" name="Google Shape;21258;p14"/>
            <p:cNvSpPr/>
            <p:nvPr/>
          </p:nvSpPr>
          <p:spPr>
            <a:xfrm>
              <a:off x="-5282674" y="96884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23" y="1"/>
                  </a:moveTo>
                  <a:cubicBezTo>
                    <a:pt x="16" y="1"/>
                    <a:pt x="8" y="4"/>
                    <a:pt x="1" y="11"/>
                  </a:cubicBezTo>
                  <a:cubicBezTo>
                    <a:pt x="4" y="30"/>
                    <a:pt x="20" y="46"/>
                    <a:pt x="20" y="64"/>
                  </a:cubicBezTo>
                  <a:cubicBezTo>
                    <a:pt x="23" y="72"/>
                    <a:pt x="30" y="75"/>
                    <a:pt x="39" y="75"/>
                  </a:cubicBezTo>
                  <a:cubicBezTo>
                    <a:pt x="42" y="75"/>
                    <a:pt x="42" y="72"/>
                    <a:pt x="42" y="72"/>
                  </a:cubicBezTo>
                  <a:cubicBezTo>
                    <a:pt x="49" y="49"/>
                    <a:pt x="49" y="27"/>
                    <a:pt x="39" y="8"/>
                  </a:cubicBezTo>
                  <a:cubicBezTo>
                    <a:pt x="34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9" name="Google Shape;21259;p14"/>
            <p:cNvSpPr/>
            <p:nvPr/>
          </p:nvSpPr>
          <p:spPr>
            <a:xfrm>
              <a:off x="-5271930" y="9831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19" y="0"/>
                  </a:moveTo>
                  <a:cubicBezTo>
                    <a:pt x="0" y="16"/>
                    <a:pt x="0" y="34"/>
                    <a:pt x="15" y="52"/>
                  </a:cubicBezTo>
                  <a:cubicBezTo>
                    <a:pt x="15" y="57"/>
                    <a:pt x="19" y="60"/>
                    <a:pt x="23" y="64"/>
                  </a:cubicBezTo>
                  <a:cubicBezTo>
                    <a:pt x="45" y="57"/>
                    <a:pt x="64" y="45"/>
                    <a:pt x="45" y="16"/>
                  </a:cubicBezTo>
                  <a:cubicBezTo>
                    <a:pt x="41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0" name="Google Shape;21260;p14"/>
            <p:cNvSpPr/>
            <p:nvPr/>
          </p:nvSpPr>
          <p:spPr>
            <a:xfrm>
              <a:off x="-5276801" y="105479"/>
              <a:ext cx="5396" cy="3390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95" y="0"/>
                  </a:moveTo>
                  <a:cubicBezTo>
                    <a:pt x="87" y="0"/>
                    <a:pt x="80" y="4"/>
                    <a:pt x="73" y="7"/>
                  </a:cubicBezTo>
                  <a:cubicBezTo>
                    <a:pt x="64" y="14"/>
                    <a:pt x="57" y="23"/>
                    <a:pt x="46" y="23"/>
                  </a:cubicBezTo>
                  <a:lnTo>
                    <a:pt x="38" y="23"/>
                  </a:lnTo>
                  <a:cubicBezTo>
                    <a:pt x="28" y="37"/>
                    <a:pt x="16" y="52"/>
                    <a:pt x="1" y="71"/>
                  </a:cubicBezTo>
                  <a:cubicBezTo>
                    <a:pt x="54" y="67"/>
                    <a:pt x="76" y="26"/>
                    <a:pt x="113" y="4"/>
                  </a:cubicBezTo>
                  <a:cubicBezTo>
                    <a:pt x="106" y="4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1" name="Google Shape;21261;p14"/>
            <p:cNvSpPr/>
            <p:nvPr/>
          </p:nvSpPr>
          <p:spPr>
            <a:xfrm>
              <a:off x="-5274270" y="101325"/>
              <a:ext cx="4345" cy="2961"/>
            </a:xfrm>
            <a:custGeom>
              <a:avLst/>
              <a:gdLst/>
              <a:ahLst/>
              <a:cxnLst/>
              <a:rect l="l" t="t" r="r" b="b"/>
              <a:pathLst>
                <a:path w="91" h="62" extrusionOk="0">
                  <a:moveTo>
                    <a:pt x="72" y="1"/>
                  </a:moveTo>
                  <a:cubicBezTo>
                    <a:pt x="60" y="5"/>
                    <a:pt x="53" y="12"/>
                    <a:pt x="42" y="16"/>
                  </a:cubicBezTo>
                  <a:cubicBezTo>
                    <a:pt x="30" y="31"/>
                    <a:pt x="15" y="34"/>
                    <a:pt x="1" y="42"/>
                  </a:cubicBezTo>
                  <a:cubicBezTo>
                    <a:pt x="11" y="49"/>
                    <a:pt x="23" y="61"/>
                    <a:pt x="34" y="61"/>
                  </a:cubicBezTo>
                  <a:lnTo>
                    <a:pt x="46" y="61"/>
                  </a:lnTo>
                  <a:cubicBezTo>
                    <a:pt x="56" y="49"/>
                    <a:pt x="64" y="31"/>
                    <a:pt x="79" y="31"/>
                  </a:cubicBezTo>
                  <a:lnTo>
                    <a:pt x="87" y="31"/>
                  </a:lnTo>
                  <a:cubicBezTo>
                    <a:pt x="90" y="20"/>
                    <a:pt x="82" y="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2" name="Google Shape;21262;p14"/>
            <p:cNvSpPr/>
            <p:nvPr/>
          </p:nvSpPr>
          <p:spPr>
            <a:xfrm>
              <a:off x="-5281432" y="113310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42" y="0"/>
                  </a:moveTo>
                  <a:cubicBezTo>
                    <a:pt x="31" y="16"/>
                    <a:pt x="16" y="19"/>
                    <a:pt x="1" y="26"/>
                  </a:cubicBezTo>
                  <a:cubicBezTo>
                    <a:pt x="1" y="42"/>
                    <a:pt x="8" y="49"/>
                    <a:pt x="16" y="49"/>
                  </a:cubicBezTo>
                  <a:cubicBezTo>
                    <a:pt x="23" y="49"/>
                    <a:pt x="31" y="42"/>
                    <a:pt x="42" y="38"/>
                  </a:cubicBezTo>
                  <a:cubicBezTo>
                    <a:pt x="65" y="26"/>
                    <a:pt x="57" y="16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3" name="Google Shape;21263;p14"/>
            <p:cNvSpPr/>
            <p:nvPr/>
          </p:nvSpPr>
          <p:spPr>
            <a:xfrm>
              <a:off x="-5279093" y="102758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12" y="1"/>
                  </a:moveTo>
                  <a:cubicBezTo>
                    <a:pt x="8" y="12"/>
                    <a:pt x="0" y="19"/>
                    <a:pt x="0" y="27"/>
                  </a:cubicBezTo>
                  <a:cubicBezTo>
                    <a:pt x="0" y="45"/>
                    <a:pt x="8" y="64"/>
                    <a:pt x="23" y="64"/>
                  </a:cubicBezTo>
                  <a:lnTo>
                    <a:pt x="31" y="64"/>
                  </a:lnTo>
                  <a:cubicBezTo>
                    <a:pt x="57" y="57"/>
                    <a:pt x="12" y="31"/>
                    <a:pt x="38" y="19"/>
                  </a:cubicBezTo>
                  <a:cubicBezTo>
                    <a:pt x="31" y="12"/>
                    <a:pt x="19" y="9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4" name="Google Shape;21264;p14"/>
            <p:cNvSpPr/>
            <p:nvPr/>
          </p:nvSpPr>
          <p:spPr>
            <a:xfrm>
              <a:off x="-4984571" y="-15567"/>
              <a:ext cx="10553" cy="10935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38" y="1"/>
                  </a:moveTo>
                  <a:cubicBezTo>
                    <a:pt x="221" y="56"/>
                    <a:pt x="71" y="82"/>
                    <a:pt x="120" y="135"/>
                  </a:cubicBezTo>
                  <a:cubicBezTo>
                    <a:pt x="120" y="135"/>
                    <a:pt x="116" y="142"/>
                    <a:pt x="112" y="142"/>
                  </a:cubicBezTo>
                  <a:cubicBezTo>
                    <a:pt x="105" y="142"/>
                    <a:pt x="98" y="142"/>
                    <a:pt x="90" y="139"/>
                  </a:cubicBezTo>
                  <a:lnTo>
                    <a:pt x="83" y="139"/>
                  </a:lnTo>
                  <a:cubicBezTo>
                    <a:pt x="71" y="139"/>
                    <a:pt x="64" y="142"/>
                    <a:pt x="57" y="150"/>
                  </a:cubicBezTo>
                  <a:cubicBezTo>
                    <a:pt x="71" y="199"/>
                    <a:pt x="0" y="158"/>
                    <a:pt x="12" y="199"/>
                  </a:cubicBezTo>
                  <a:cubicBezTo>
                    <a:pt x="42" y="202"/>
                    <a:pt x="71" y="225"/>
                    <a:pt x="105" y="228"/>
                  </a:cubicBezTo>
                  <a:lnTo>
                    <a:pt x="109" y="228"/>
                  </a:lnTo>
                  <a:cubicBezTo>
                    <a:pt x="128" y="228"/>
                    <a:pt x="131" y="217"/>
                    <a:pt x="128" y="213"/>
                  </a:cubicBezTo>
                  <a:cubicBezTo>
                    <a:pt x="116" y="202"/>
                    <a:pt x="112" y="194"/>
                    <a:pt x="112" y="187"/>
                  </a:cubicBezTo>
                  <a:cubicBezTo>
                    <a:pt x="112" y="180"/>
                    <a:pt x="116" y="172"/>
                    <a:pt x="120" y="168"/>
                  </a:cubicBezTo>
                  <a:cubicBezTo>
                    <a:pt x="124" y="158"/>
                    <a:pt x="135" y="150"/>
                    <a:pt x="146" y="146"/>
                  </a:cubicBezTo>
                  <a:cubicBezTo>
                    <a:pt x="188" y="113"/>
                    <a:pt x="188" y="75"/>
                    <a:pt x="183" y="30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5" name="Google Shape;21265;p14"/>
            <p:cNvSpPr/>
            <p:nvPr/>
          </p:nvSpPr>
          <p:spPr>
            <a:xfrm>
              <a:off x="-5156853" y="262004"/>
              <a:ext cx="12558" cy="18049"/>
            </a:xfrm>
            <a:custGeom>
              <a:avLst/>
              <a:gdLst/>
              <a:ahLst/>
              <a:cxnLst/>
              <a:rect l="l" t="t" r="r" b="b"/>
              <a:pathLst>
                <a:path w="263" h="378" extrusionOk="0">
                  <a:moveTo>
                    <a:pt x="125" y="0"/>
                  </a:moveTo>
                  <a:cubicBezTo>
                    <a:pt x="117" y="0"/>
                    <a:pt x="113" y="4"/>
                    <a:pt x="106" y="7"/>
                  </a:cubicBezTo>
                  <a:cubicBezTo>
                    <a:pt x="99" y="16"/>
                    <a:pt x="91" y="30"/>
                    <a:pt x="91" y="42"/>
                  </a:cubicBezTo>
                  <a:cubicBezTo>
                    <a:pt x="95" y="49"/>
                    <a:pt x="99" y="52"/>
                    <a:pt x="102" y="52"/>
                  </a:cubicBezTo>
                  <a:cubicBezTo>
                    <a:pt x="106" y="52"/>
                    <a:pt x="109" y="49"/>
                    <a:pt x="113" y="49"/>
                  </a:cubicBezTo>
                  <a:cubicBezTo>
                    <a:pt x="117" y="45"/>
                    <a:pt x="121" y="45"/>
                    <a:pt x="125" y="45"/>
                  </a:cubicBezTo>
                  <a:cubicBezTo>
                    <a:pt x="128" y="45"/>
                    <a:pt x="132" y="45"/>
                    <a:pt x="135" y="49"/>
                  </a:cubicBezTo>
                  <a:cubicBezTo>
                    <a:pt x="135" y="71"/>
                    <a:pt x="117" y="78"/>
                    <a:pt x="109" y="94"/>
                  </a:cubicBezTo>
                  <a:cubicBezTo>
                    <a:pt x="147" y="128"/>
                    <a:pt x="121" y="154"/>
                    <a:pt x="95" y="183"/>
                  </a:cubicBezTo>
                  <a:cubicBezTo>
                    <a:pt x="117" y="235"/>
                    <a:pt x="113" y="247"/>
                    <a:pt x="61" y="251"/>
                  </a:cubicBezTo>
                  <a:cubicBezTo>
                    <a:pt x="28" y="254"/>
                    <a:pt x="28" y="295"/>
                    <a:pt x="1" y="303"/>
                  </a:cubicBezTo>
                  <a:cubicBezTo>
                    <a:pt x="9" y="307"/>
                    <a:pt x="16" y="314"/>
                    <a:pt x="23" y="321"/>
                  </a:cubicBezTo>
                  <a:cubicBezTo>
                    <a:pt x="46" y="325"/>
                    <a:pt x="61" y="337"/>
                    <a:pt x="73" y="359"/>
                  </a:cubicBezTo>
                  <a:cubicBezTo>
                    <a:pt x="80" y="370"/>
                    <a:pt x="91" y="378"/>
                    <a:pt x="102" y="378"/>
                  </a:cubicBezTo>
                  <a:cubicBezTo>
                    <a:pt x="109" y="378"/>
                    <a:pt x="117" y="374"/>
                    <a:pt x="128" y="366"/>
                  </a:cubicBezTo>
                  <a:cubicBezTo>
                    <a:pt x="128" y="359"/>
                    <a:pt x="132" y="356"/>
                    <a:pt x="135" y="352"/>
                  </a:cubicBezTo>
                  <a:cubicBezTo>
                    <a:pt x="128" y="347"/>
                    <a:pt x="117" y="344"/>
                    <a:pt x="109" y="340"/>
                  </a:cubicBezTo>
                  <a:cubicBezTo>
                    <a:pt x="76" y="325"/>
                    <a:pt x="57" y="314"/>
                    <a:pt x="109" y="299"/>
                  </a:cubicBezTo>
                  <a:cubicBezTo>
                    <a:pt x="117" y="295"/>
                    <a:pt x="121" y="277"/>
                    <a:pt x="128" y="266"/>
                  </a:cubicBezTo>
                  <a:cubicBezTo>
                    <a:pt x="132" y="240"/>
                    <a:pt x="169" y="228"/>
                    <a:pt x="162" y="199"/>
                  </a:cubicBezTo>
                  <a:cubicBezTo>
                    <a:pt x="154" y="187"/>
                    <a:pt x="140" y="180"/>
                    <a:pt x="162" y="173"/>
                  </a:cubicBezTo>
                  <a:cubicBezTo>
                    <a:pt x="169" y="168"/>
                    <a:pt x="177" y="168"/>
                    <a:pt x="188" y="168"/>
                  </a:cubicBezTo>
                  <a:cubicBezTo>
                    <a:pt x="199" y="168"/>
                    <a:pt x="211" y="173"/>
                    <a:pt x="214" y="190"/>
                  </a:cubicBezTo>
                  <a:cubicBezTo>
                    <a:pt x="218" y="199"/>
                    <a:pt x="211" y="202"/>
                    <a:pt x="199" y="202"/>
                  </a:cubicBezTo>
                  <a:lnTo>
                    <a:pt x="195" y="202"/>
                  </a:lnTo>
                  <a:cubicBezTo>
                    <a:pt x="188" y="202"/>
                    <a:pt x="185" y="206"/>
                    <a:pt x="177" y="206"/>
                  </a:cubicBezTo>
                  <a:cubicBezTo>
                    <a:pt x="192" y="221"/>
                    <a:pt x="207" y="228"/>
                    <a:pt x="218" y="228"/>
                  </a:cubicBezTo>
                  <a:cubicBezTo>
                    <a:pt x="230" y="228"/>
                    <a:pt x="240" y="221"/>
                    <a:pt x="252" y="209"/>
                  </a:cubicBezTo>
                  <a:cubicBezTo>
                    <a:pt x="263" y="161"/>
                    <a:pt x="252" y="112"/>
                    <a:pt x="225" y="71"/>
                  </a:cubicBezTo>
                  <a:cubicBezTo>
                    <a:pt x="218" y="75"/>
                    <a:pt x="211" y="86"/>
                    <a:pt x="203" y="86"/>
                  </a:cubicBezTo>
                  <a:cubicBezTo>
                    <a:pt x="199" y="86"/>
                    <a:pt x="195" y="78"/>
                    <a:pt x="192" y="64"/>
                  </a:cubicBezTo>
                  <a:cubicBezTo>
                    <a:pt x="192" y="52"/>
                    <a:pt x="188" y="42"/>
                    <a:pt x="177" y="33"/>
                  </a:cubicBezTo>
                  <a:lnTo>
                    <a:pt x="169" y="33"/>
                  </a:lnTo>
                  <a:cubicBezTo>
                    <a:pt x="158" y="33"/>
                    <a:pt x="154" y="30"/>
                    <a:pt x="147" y="19"/>
                  </a:cubicBezTo>
                  <a:cubicBezTo>
                    <a:pt x="143" y="4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6" name="Google Shape;21266;p14"/>
            <p:cNvSpPr/>
            <p:nvPr/>
          </p:nvSpPr>
          <p:spPr>
            <a:xfrm>
              <a:off x="-5157712" y="251117"/>
              <a:ext cx="9311" cy="9836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91" y="0"/>
                  </a:moveTo>
                  <a:lnTo>
                    <a:pt x="91" y="4"/>
                  </a:lnTo>
                  <a:cubicBezTo>
                    <a:pt x="86" y="19"/>
                    <a:pt x="105" y="34"/>
                    <a:pt x="94" y="52"/>
                  </a:cubicBezTo>
                  <a:cubicBezTo>
                    <a:pt x="86" y="49"/>
                    <a:pt x="79" y="49"/>
                    <a:pt x="72" y="49"/>
                  </a:cubicBezTo>
                  <a:lnTo>
                    <a:pt x="49" y="49"/>
                  </a:lnTo>
                  <a:cubicBezTo>
                    <a:pt x="38" y="49"/>
                    <a:pt x="27" y="45"/>
                    <a:pt x="19" y="37"/>
                  </a:cubicBezTo>
                  <a:cubicBezTo>
                    <a:pt x="12" y="49"/>
                    <a:pt x="4" y="56"/>
                    <a:pt x="1" y="64"/>
                  </a:cubicBezTo>
                  <a:cubicBezTo>
                    <a:pt x="8" y="94"/>
                    <a:pt x="19" y="123"/>
                    <a:pt x="56" y="123"/>
                  </a:cubicBezTo>
                  <a:lnTo>
                    <a:pt x="79" y="123"/>
                  </a:lnTo>
                  <a:cubicBezTo>
                    <a:pt x="83" y="120"/>
                    <a:pt x="91" y="120"/>
                    <a:pt x="101" y="116"/>
                  </a:cubicBezTo>
                  <a:lnTo>
                    <a:pt x="101" y="116"/>
                  </a:lnTo>
                  <a:cubicBezTo>
                    <a:pt x="94" y="120"/>
                    <a:pt x="91" y="127"/>
                    <a:pt x="86" y="131"/>
                  </a:cubicBezTo>
                  <a:cubicBezTo>
                    <a:pt x="60" y="157"/>
                    <a:pt x="49" y="176"/>
                    <a:pt x="49" y="199"/>
                  </a:cubicBezTo>
                  <a:cubicBezTo>
                    <a:pt x="64" y="206"/>
                    <a:pt x="79" y="206"/>
                    <a:pt x="94" y="206"/>
                  </a:cubicBezTo>
                  <a:cubicBezTo>
                    <a:pt x="113" y="206"/>
                    <a:pt x="127" y="206"/>
                    <a:pt x="146" y="199"/>
                  </a:cubicBezTo>
                  <a:cubicBezTo>
                    <a:pt x="139" y="183"/>
                    <a:pt x="146" y="180"/>
                    <a:pt x="158" y="168"/>
                  </a:cubicBezTo>
                  <a:cubicBezTo>
                    <a:pt x="187" y="146"/>
                    <a:pt x="187" y="127"/>
                    <a:pt x="150" y="120"/>
                  </a:cubicBezTo>
                  <a:cubicBezTo>
                    <a:pt x="105" y="113"/>
                    <a:pt x="131" y="87"/>
                    <a:pt x="124" y="68"/>
                  </a:cubicBezTo>
                  <a:lnTo>
                    <a:pt x="135" y="68"/>
                  </a:lnTo>
                  <a:cubicBezTo>
                    <a:pt x="143" y="68"/>
                    <a:pt x="150" y="68"/>
                    <a:pt x="158" y="71"/>
                  </a:cubicBezTo>
                  <a:cubicBezTo>
                    <a:pt x="165" y="71"/>
                    <a:pt x="172" y="75"/>
                    <a:pt x="180" y="75"/>
                  </a:cubicBezTo>
                  <a:cubicBezTo>
                    <a:pt x="187" y="75"/>
                    <a:pt x="191" y="71"/>
                    <a:pt x="195" y="71"/>
                  </a:cubicBezTo>
                  <a:cubicBezTo>
                    <a:pt x="184" y="37"/>
                    <a:pt x="146" y="45"/>
                    <a:pt x="127" y="26"/>
                  </a:cubicBezTo>
                  <a:cubicBezTo>
                    <a:pt x="117" y="19"/>
                    <a:pt x="101" y="8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7" name="Google Shape;21267;p14"/>
            <p:cNvSpPr/>
            <p:nvPr/>
          </p:nvSpPr>
          <p:spPr>
            <a:xfrm>
              <a:off x="-5150741" y="270551"/>
              <a:ext cx="10553" cy="5921"/>
            </a:xfrm>
            <a:custGeom>
              <a:avLst/>
              <a:gdLst/>
              <a:ahLst/>
              <a:cxnLst/>
              <a:rect l="l" t="t" r="r" b="b"/>
              <a:pathLst>
                <a:path w="221" h="124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83" y="16"/>
                    <a:pt x="169" y="38"/>
                    <a:pt x="150" y="38"/>
                  </a:cubicBezTo>
                  <a:cubicBezTo>
                    <a:pt x="142" y="38"/>
                    <a:pt x="131" y="38"/>
                    <a:pt x="124" y="30"/>
                  </a:cubicBezTo>
                  <a:cubicBezTo>
                    <a:pt x="112" y="42"/>
                    <a:pt x="102" y="49"/>
                    <a:pt x="90" y="49"/>
                  </a:cubicBezTo>
                  <a:cubicBezTo>
                    <a:pt x="79" y="49"/>
                    <a:pt x="64" y="42"/>
                    <a:pt x="49" y="27"/>
                  </a:cubicBezTo>
                  <a:lnTo>
                    <a:pt x="45" y="27"/>
                  </a:lnTo>
                  <a:cubicBezTo>
                    <a:pt x="41" y="23"/>
                    <a:pt x="38" y="23"/>
                    <a:pt x="34" y="20"/>
                  </a:cubicBezTo>
                  <a:lnTo>
                    <a:pt x="34" y="20"/>
                  </a:lnTo>
                  <a:cubicBezTo>
                    <a:pt x="41" y="49"/>
                    <a:pt x="4" y="61"/>
                    <a:pt x="0" y="87"/>
                  </a:cubicBezTo>
                  <a:cubicBezTo>
                    <a:pt x="26" y="90"/>
                    <a:pt x="49" y="106"/>
                    <a:pt x="67" y="124"/>
                  </a:cubicBezTo>
                  <a:cubicBezTo>
                    <a:pt x="86" y="109"/>
                    <a:pt x="97" y="79"/>
                    <a:pt x="116" y="79"/>
                  </a:cubicBezTo>
                  <a:cubicBezTo>
                    <a:pt x="128" y="79"/>
                    <a:pt x="138" y="90"/>
                    <a:pt x="154" y="113"/>
                  </a:cubicBezTo>
                  <a:cubicBezTo>
                    <a:pt x="157" y="120"/>
                    <a:pt x="161" y="124"/>
                    <a:pt x="169" y="124"/>
                  </a:cubicBezTo>
                  <a:cubicBezTo>
                    <a:pt x="180" y="124"/>
                    <a:pt x="191" y="109"/>
                    <a:pt x="195" y="94"/>
                  </a:cubicBezTo>
                  <a:cubicBezTo>
                    <a:pt x="198" y="83"/>
                    <a:pt x="191" y="68"/>
                    <a:pt x="202" y="53"/>
                  </a:cubicBezTo>
                  <a:cubicBezTo>
                    <a:pt x="187" y="38"/>
                    <a:pt x="221" y="20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8" name="Google Shape;21268;p14"/>
            <p:cNvSpPr/>
            <p:nvPr/>
          </p:nvSpPr>
          <p:spPr>
            <a:xfrm>
              <a:off x="-5144485" y="257706"/>
              <a:ext cx="5539" cy="8595"/>
            </a:xfrm>
            <a:custGeom>
              <a:avLst/>
              <a:gdLst/>
              <a:ahLst/>
              <a:cxnLst/>
              <a:rect l="l" t="t" r="r" b="b"/>
              <a:pathLst>
                <a:path w="116" h="180" extrusionOk="0">
                  <a:moveTo>
                    <a:pt x="38" y="1"/>
                  </a:moveTo>
                  <a:cubicBezTo>
                    <a:pt x="33" y="1"/>
                    <a:pt x="26" y="4"/>
                    <a:pt x="19" y="4"/>
                  </a:cubicBezTo>
                  <a:cubicBezTo>
                    <a:pt x="30" y="49"/>
                    <a:pt x="56" y="94"/>
                    <a:pt x="11" y="135"/>
                  </a:cubicBezTo>
                  <a:cubicBezTo>
                    <a:pt x="0" y="146"/>
                    <a:pt x="4" y="161"/>
                    <a:pt x="11" y="173"/>
                  </a:cubicBezTo>
                  <a:cubicBezTo>
                    <a:pt x="15" y="176"/>
                    <a:pt x="23" y="180"/>
                    <a:pt x="30" y="180"/>
                  </a:cubicBezTo>
                  <a:cubicBezTo>
                    <a:pt x="33" y="180"/>
                    <a:pt x="41" y="176"/>
                    <a:pt x="49" y="176"/>
                  </a:cubicBezTo>
                  <a:cubicBezTo>
                    <a:pt x="56" y="168"/>
                    <a:pt x="64" y="158"/>
                    <a:pt x="75" y="150"/>
                  </a:cubicBezTo>
                  <a:cubicBezTo>
                    <a:pt x="64" y="128"/>
                    <a:pt x="60" y="113"/>
                    <a:pt x="90" y="109"/>
                  </a:cubicBezTo>
                  <a:cubicBezTo>
                    <a:pt x="109" y="106"/>
                    <a:pt x="116" y="97"/>
                    <a:pt x="112" y="79"/>
                  </a:cubicBezTo>
                  <a:cubicBezTo>
                    <a:pt x="97" y="71"/>
                    <a:pt x="86" y="61"/>
                    <a:pt x="75" y="53"/>
                  </a:cubicBezTo>
                  <a:cubicBezTo>
                    <a:pt x="52" y="34"/>
                    <a:pt x="64" y="27"/>
                    <a:pt x="83" y="16"/>
                  </a:cubicBezTo>
                  <a:cubicBezTo>
                    <a:pt x="67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9" name="Google Shape;21269;p14"/>
            <p:cNvSpPr/>
            <p:nvPr/>
          </p:nvSpPr>
          <p:spPr>
            <a:xfrm>
              <a:off x="-5148449" y="262338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8" y="9"/>
                  </a:moveTo>
                  <a:cubicBezTo>
                    <a:pt x="42" y="12"/>
                    <a:pt x="42" y="16"/>
                    <a:pt x="46" y="19"/>
                  </a:cubicBezTo>
                  <a:cubicBezTo>
                    <a:pt x="46" y="16"/>
                    <a:pt x="42" y="12"/>
                    <a:pt x="38" y="9"/>
                  </a:cubicBezTo>
                  <a:close/>
                  <a:moveTo>
                    <a:pt x="19" y="0"/>
                  </a:moveTo>
                  <a:cubicBezTo>
                    <a:pt x="16" y="9"/>
                    <a:pt x="9" y="16"/>
                    <a:pt x="1" y="26"/>
                  </a:cubicBezTo>
                  <a:cubicBezTo>
                    <a:pt x="12" y="35"/>
                    <a:pt x="16" y="45"/>
                    <a:pt x="16" y="57"/>
                  </a:cubicBezTo>
                  <a:cubicBezTo>
                    <a:pt x="19" y="71"/>
                    <a:pt x="23" y="79"/>
                    <a:pt x="27" y="79"/>
                  </a:cubicBezTo>
                  <a:cubicBezTo>
                    <a:pt x="35" y="79"/>
                    <a:pt x="42" y="68"/>
                    <a:pt x="49" y="64"/>
                  </a:cubicBezTo>
                  <a:cubicBezTo>
                    <a:pt x="64" y="45"/>
                    <a:pt x="61" y="35"/>
                    <a:pt x="46" y="19"/>
                  </a:cubicBezTo>
                  <a:cubicBezTo>
                    <a:pt x="38" y="12"/>
                    <a:pt x="27" y="9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0" name="Google Shape;21270;p14"/>
            <p:cNvSpPr/>
            <p:nvPr/>
          </p:nvSpPr>
          <p:spPr>
            <a:xfrm>
              <a:off x="-5148067" y="252167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" y="1"/>
                  </a:moveTo>
                  <a:cubicBezTo>
                    <a:pt x="30" y="49"/>
                    <a:pt x="38" y="60"/>
                    <a:pt x="64" y="72"/>
                  </a:cubicBezTo>
                  <a:cubicBezTo>
                    <a:pt x="41" y="49"/>
                    <a:pt x="5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1" name="Google Shape;21271;p14"/>
            <p:cNvSpPr/>
            <p:nvPr/>
          </p:nvSpPr>
          <p:spPr>
            <a:xfrm>
              <a:off x="-5150741" y="260189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34" y="1"/>
                  </a:moveTo>
                  <a:cubicBezTo>
                    <a:pt x="23" y="1"/>
                    <a:pt x="12" y="4"/>
                    <a:pt x="0" y="9"/>
                  </a:cubicBezTo>
                  <a:cubicBezTo>
                    <a:pt x="19" y="31"/>
                    <a:pt x="49" y="31"/>
                    <a:pt x="67" y="45"/>
                  </a:cubicBezTo>
                  <a:cubicBezTo>
                    <a:pt x="75" y="54"/>
                    <a:pt x="86" y="57"/>
                    <a:pt x="94" y="64"/>
                  </a:cubicBezTo>
                  <a:cubicBezTo>
                    <a:pt x="90" y="61"/>
                    <a:pt x="90" y="57"/>
                    <a:pt x="86" y="54"/>
                  </a:cubicBezTo>
                  <a:cubicBezTo>
                    <a:pt x="75" y="27"/>
                    <a:pt x="60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2" name="Google Shape;21272;p14"/>
            <p:cNvSpPr/>
            <p:nvPr/>
          </p:nvSpPr>
          <p:spPr>
            <a:xfrm>
              <a:off x="-5146109" y="258757"/>
              <a:ext cx="2149" cy="4011"/>
            </a:xfrm>
            <a:custGeom>
              <a:avLst/>
              <a:gdLst/>
              <a:ahLst/>
              <a:cxnLst/>
              <a:rect l="l" t="t" r="r" b="b"/>
              <a:pathLst>
                <a:path w="45" h="84" extrusionOk="0">
                  <a:moveTo>
                    <a:pt x="12" y="1"/>
                  </a:moveTo>
                  <a:lnTo>
                    <a:pt x="12" y="1"/>
                  </a:lnTo>
                  <a:cubicBezTo>
                    <a:pt x="5" y="39"/>
                    <a:pt x="0" y="65"/>
                    <a:pt x="38" y="84"/>
                  </a:cubicBezTo>
                  <a:cubicBezTo>
                    <a:pt x="45" y="49"/>
                    <a:pt x="38" y="27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3" name="Google Shape;21273;p14"/>
            <p:cNvSpPr/>
            <p:nvPr/>
          </p:nvSpPr>
          <p:spPr>
            <a:xfrm>
              <a:off x="-5142002" y="257897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38" y="0"/>
                  </a:moveTo>
                  <a:cubicBezTo>
                    <a:pt x="34" y="4"/>
                    <a:pt x="34" y="7"/>
                    <a:pt x="31" y="12"/>
                  </a:cubicBezTo>
                  <a:cubicBezTo>
                    <a:pt x="12" y="23"/>
                    <a:pt x="0" y="30"/>
                    <a:pt x="23" y="49"/>
                  </a:cubicBezTo>
                  <a:cubicBezTo>
                    <a:pt x="34" y="57"/>
                    <a:pt x="45" y="67"/>
                    <a:pt x="60" y="75"/>
                  </a:cubicBezTo>
                  <a:cubicBezTo>
                    <a:pt x="60" y="71"/>
                    <a:pt x="64" y="67"/>
                    <a:pt x="68" y="64"/>
                  </a:cubicBezTo>
                  <a:cubicBezTo>
                    <a:pt x="57" y="41"/>
                    <a:pt x="49" y="23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4" name="Google Shape;21274;p14"/>
            <p:cNvSpPr/>
            <p:nvPr/>
          </p:nvSpPr>
          <p:spPr>
            <a:xfrm>
              <a:off x="-4930470" y="128447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49" y="1"/>
                  </a:moveTo>
                  <a:lnTo>
                    <a:pt x="49" y="1"/>
                  </a:lnTo>
                  <a:cubicBezTo>
                    <a:pt x="37" y="16"/>
                    <a:pt x="26" y="27"/>
                    <a:pt x="19" y="39"/>
                  </a:cubicBezTo>
                  <a:cubicBezTo>
                    <a:pt x="8" y="54"/>
                    <a:pt x="0" y="72"/>
                    <a:pt x="26" y="72"/>
                  </a:cubicBezTo>
                  <a:lnTo>
                    <a:pt x="30" y="72"/>
                  </a:lnTo>
                  <a:cubicBezTo>
                    <a:pt x="68" y="72"/>
                    <a:pt x="75" y="39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5" name="Google Shape;21275;p14"/>
            <p:cNvSpPr/>
            <p:nvPr/>
          </p:nvSpPr>
          <p:spPr>
            <a:xfrm>
              <a:off x="-4915333" y="119375"/>
              <a:ext cx="4202" cy="4680"/>
            </a:xfrm>
            <a:custGeom>
              <a:avLst/>
              <a:gdLst/>
              <a:ahLst/>
              <a:cxnLst/>
              <a:rect l="l" t="t" r="r" b="b"/>
              <a:pathLst>
                <a:path w="88" h="98" extrusionOk="0">
                  <a:moveTo>
                    <a:pt x="79" y="1"/>
                  </a:moveTo>
                  <a:lnTo>
                    <a:pt x="79" y="1"/>
                  </a:lnTo>
                  <a:cubicBezTo>
                    <a:pt x="57" y="34"/>
                    <a:pt x="12" y="53"/>
                    <a:pt x="1" y="98"/>
                  </a:cubicBezTo>
                  <a:lnTo>
                    <a:pt x="5" y="98"/>
                  </a:lnTo>
                  <a:cubicBezTo>
                    <a:pt x="23" y="98"/>
                    <a:pt x="31" y="82"/>
                    <a:pt x="42" y="72"/>
                  </a:cubicBezTo>
                  <a:cubicBezTo>
                    <a:pt x="53" y="60"/>
                    <a:pt x="61" y="46"/>
                    <a:pt x="72" y="34"/>
                  </a:cubicBezTo>
                  <a:cubicBezTo>
                    <a:pt x="79" y="23"/>
                    <a:pt x="87" y="15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6" name="Google Shape;21276;p14"/>
            <p:cNvSpPr/>
            <p:nvPr/>
          </p:nvSpPr>
          <p:spPr>
            <a:xfrm>
              <a:off x="-4877993" y="129354"/>
              <a:ext cx="10171" cy="6160"/>
            </a:xfrm>
            <a:custGeom>
              <a:avLst/>
              <a:gdLst/>
              <a:ahLst/>
              <a:cxnLst/>
              <a:rect l="l" t="t" r="r" b="b"/>
              <a:pathLst>
                <a:path w="213" h="129" extrusionOk="0">
                  <a:moveTo>
                    <a:pt x="172" y="1"/>
                  </a:moveTo>
                  <a:cubicBezTo>
                    <a:pt x="165" y="8"/>
                    <a:pt x="157" y="16"/>
                    <a:pt x="146" y="16"/>
                  </a:cubicBezTo>
                  <a:lnTo>
                    <a:pt x="139" y="16"/>
                  </a:lnTo>
                  <a:cubicBezTo>
                    <a:pt x="131" y="20"/>
                    <a:pt x="120" y="27"/>
                    <a:pt x="109" y="30"/>
                  </a:cubicBezTo>
                  <a:cubicBezTo>
                    <a:pt x="104" y="35"/>
                    <a:pt x="101" y="38"/>
                    <a:pt x="97" y="42"/>
                  </a:cubicBezTo>
                  <a:cubicBezTo>
                    <a:pt x="86" y="61"/>
                    <a:pt x="64" y="61"/>
                    <a:pt x="45" y="64"/>
                  </a:cubicBezTo>
                  <a:cubicBezTo>
                    <a:pt x="0" y="80"/>
                    <a:pt x="52" y="94"/>
                    <a:pt x="45" y="109"/>
                  </a:cubicBezTo>
                  <a:cubicBezTo>
                    <a:pt x="42" y="124"/>
                    <a:pt x="45" y="128"/>
                    <a:pt x="49" y="128"/>
                  </a:cubicBezTo>
                  <a:cubicBezTo>
                    <a:pt x="56" y="128"/>
                    <a:pt x="68" y="124"/>
                    <a:pt x="71" y="120"/>
                  </a:cubicBezTo>
                  <a:cubicBezTo>
                    <a:pt x="82" y="116"/>
                    <a:pt x="94" y="113"/>
                    <a:pt x="104" y="106"/>
                  </a:cubicBezTo>
                  <a:cubicBezTo>
                    <a:pt x="98" y="67"/>
                    <a:pt x="123" y="64"/>
                    <a:pt x="149" y="64"/>
                  </a:cubicBezTo>
                  <a:cubicBezTo>
                    <a:pt x="153" y="64"/>
                    <a:pt x="157" y="64"/>
                    <a:pt x="161" y="64"/>
                  </a:cubicBezTo>
                  <a:lnTo>
                    <a:pt x="180" y="64"/>
                  </a:lnTo>
                  <a:cubicBezTo>
                    <a:pt x="191" y="64"/>
                    <a:pt x="199" y="61"/>
                    <a:pt x="206" y="42"/>
                  </a:cubicBezTo>
                  <a:cubicBezTo>
                    <a:pt x="213" y="8"/>
                    <a:pt x="180" y="16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7" name="Google Shape;21277;p14"/>
            <p:cNvSpPr/>
            <p:nvPr/>
          </p:nvSpPr>
          <p:spPr>
            <a:xfrm>
              <a:off x="-4876942" y="124197"/>
              <a:ext cx="6494" cy="6637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60" y="0"/>
                  </a:moveTo>
                  <a:cubicBezTo>
                    <a:pt x="1" y="45"/>
                    <a:pt x="8" y="102"/>
                    <a:pt x="87" y="138"/>
                  </a:cubicBezTo>
                  <a:cubicBezTo>
                    <a:pt x="98" y="135"/>
                    <a:pt x="109" y="128"/>
                    <a:pt x="117" y="124"/>
                  </a:cubicBezTo>
                  <a:cubicBezTo>
                    <a:pt x="135" y="98"/>
                    <a:pt x="124" y="79"/>
                    <a:pt x="105" y="60"/>
                  </a:cubicBezTo>
                  <a:cubicBezTo>
                    <a:pt x="90" y="67"/>
                    <a:pt x="105" y="93"/>
                    <a:pt x="87" y="93"/>
                  </a:cubicBezTo>
                  <a:cubicBezTo>
                    <a:pt x="72" y="90"/>
                    <a:pt x="68" y="79"/>
                    <a:pt x="68" y="64"/>
                  </a:cubicBezTo>
                  <a:cubicBezTo>
                    <a:pt x="64" y="41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8" name="Google Shape;21278;p14"/>
            <p:cNvSpPr/>
            <p:nvPr/>
          </p:nvSpPr>
          <p:spPr>
            <a:xfrm>
              <a:off x="-4868013" y="122431"/>
              <a:ext cx="4871" cy="6971"/>
            </a:xfrm>
            <a:custGeom>
              <a:avLst/>
              <a:gdLst/>
              <a:ahLst/>
              <a:cxnLst/>
              <a:rect l="l" t="t" r="r" b="b"/>
              <a:pathLst>
                <a:path w="102" h="146" extrusionOk="0">
                  <a:moveTo>
                    <a:pt x="57" y="0"/>
                  </a:moveTo>
                  <a:cubicBezTo>
                    <a:pt x="49" y="0"/>
                    <a:pt x="42" y="4"/>
                    <a:pt x="42" y="15"/>
                  </a:cubicBezTo>
                  <a:cubicBezTo>
                    <a:pt x="42" y="34"/>
                    <a:pt x="34" y="45"/>
                    <a:pt x="16" y="52"/>
                  </a:cubicBezTo>
                  <a:cubicBezTo>
                    <a:pt x="4" y="68"/>
                    <a:pt x="4" y="82"/>
                    <a:pt x="23" y="97"/>
                  </a:cubicBezTo>
                  <a:cubicBezTo>
                    <a:pt x="26" y="90"/>
                    <a:pt x="34" y="82"/>
                    <a:pt x="42" y="82"/>
                  </a:cubicBezTo>
                  <a:lnTo>
                    <a:pt x="45" y="82"/>
                  </a:lnTo>
                  <a:cubicBezTo>
                    <a:pt x="60" y="90"/>
                    <a:pt x="52" y="101"/>
                    <a:pt x="45" y="108"/>
                  </a:cubicBezTo>
                  <a:cubicBezTo>
                    <a:pt x="0" y="139"/>
                    <a:pt x="38" y="139"/>
                    <a:pt x="60" y="146"/>
                  </a:cubicBezTo>
                  <a:cubicBezTo>
                    <a:pt x="64" y="142"/>
                    <a:pt x="68" y="142"/>
                    <a:pt x="71" y="142"/>
                  </a:cubicBezTo>
                  <a:cubicBezTo>
                    <a:pt x="75" y="142"/>
                    <a:pt x="79" y="142"/>
                    <a:pt x="83" y="146"/>
                  </a:cubicBezTo>
                  <a:lnTo>
                    <a:pt x="90" y="146"/>
                  </a:lnTo>
                  <a:cubicBezTo>
                    <a:pt x="94" y="146"/>
                    <a:pt x="97" y="146"/>
                    <a:pt x="102" y="142"/>
                  </a:cubicBezTo>
                  <a:cubicBezTo>
                    <a:pt x="90" y="104"/>
                    <a:pt x="79" y="71"/>
                    <a:pt x="71" y="37"/>
                  </a:cubicBezTo>
                  <a:cubicBezTo>
                    <a:pt x="75" y="26"/>
                    <a:pt x="87" y="11"/>
                    <a:pt x="71" y="4"/>
                  </a:cubicBezTo>
                  <a:cubicBezTo>
                    <a:pt x="68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9" name="Google Shape;21279;p14"/>
            <p:cNvSpPr/>
            <p:nvPr/>
          </p:nvSpPr>
          <p:spPr>
            <a:xfrm>
              <a:off x="-4870687" y="124914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68" y="0"/>
                  </a:moveTo>
                  <a:cubicBezTo>
                    <a:pt x="53" y="0"/>
                    <a:pt x="46" y="8"/>
                    <a:pt x="38" y="16"/>
                  </a:cubicBezTo>
                  <a:cubicBezTo>
                    <a:pt x="30" y="26"/>
                    <a:pt x="1" y="11"/>
                    <a:pt x="1" y="42"/>
                  </a:cubicBezTo>
                  <a:cubicBezTo>
                    <a:pt x="1" y="56"/>
                    <a:pt x="4" y="60"/>
                    <a:pt x="12" y="60"/>
                  </a:cubicBezTo>
                  <a:cubicBezTo>
                    <a:pt x="15" y="60"/>
                    <a:pt x="19" y="56"/>
                    <a:pt x="27" y="56"/>
                  </a:cubicBezTo>
                  <a:cubicBezTo>
                    <a:pt x="30" y="52"/>
                    <a:pt x="34" y="49"/>
                    <a:pt x="38" y="49"/>
                  </a:cubicBezTo>
                  <a:cubicBezTo>
                    <a:pt x="41" y="49"/>
                    <a:pt x="46" y="52"/>
                    <a:pt x="46" y="56"/>
                  </a:cubicBezTo>
                  <a:cubicBezTo>
                    <a:pt x="49" y="60"/>
                    <a:pt x="53" y="60"/>
                    <a:pt x="53" y="60"/>
                  </a:cubicBezTo>
                  <a:cubicBezTo>
                    <a:pt x="64" y="60"/>
                    <a:pt x="72" y="52"/>
                    <a:pt x="79" y="45"/>
                  </a:cubicBezTo>
                  <a:cubicBezTo>
                    <a:pt x="60" y="30"/>
                    <a:pt x="60" y="16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0" name="Google Shape;21280;p14"/>
            <p:cNvSpPr/>
            <p:nvPr/>
          </p:nvSpPr>
          <p:spPr>
            <a:xfrm>
              <a:off x="-4881765" y="124197"/>
              <a:ext cx="4154" cy="1814"/>
            </a:xfrm>
            <a:custGeom>
              <a:avLst/>
              <a:gdLst/>
              <a:ahLst/>
              <a:cxnLst/>
              <a:rect l="l" t="t" r="r" b="b"/>
              <a:pathLst>
                <a:path w="87" h="38" extrusionOk="0">
                  <a:moveTo>
                    <a:pt x="71" y="0"/>
                  </a:moveTo>
                  <a:cubicBezTo>
                    <a:pt x="68" y="0"/>
                    <a:pt x="61" y="4"/>
                    <a:pt x="57" y="4"/>
                  </a:cubicBezTo>
                  <a:cubicBezTo>
                    <a:pt x="49" y="8"/>
                    <a:pt x="45" y="12"/>
                    <a:pt x="42" y="12"/>
                  </a:cubicBezTo>
                  <a:lnTo>
                    <a:pt x="31" y="12"/>
                  </a:lnTo>
                  <a:cubicBezTo>
                    <a:pt x="23" y="15"/>
                    <a:pt x="12" y="23"/>
                    <a:pt x="0" y="31"/>
                  </a:cubicBezTo>
                  <a:cubicBezTo>
                    <a:pt x="16" y="34"/>
                    <a:pt x="26" y="38"/>
                    <a:pt x="34" y="38"/>
                  </a:cubicBezTo>
                  <a:cubicBezTo>
                    <a:pt x="49" y="38"/>
                    <a:pt x="61" y="31"/>
                    <a:pt x="87" y="4"/>
                  </a:cubicBezTo>
                  <a:cubicBezTo>
                    <a:pt x="83" y="0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1" name="Google Shape;21281;p14"/>
            <p:cNvSpPr/>
            <p:nvPr/>
          </p:nvSpPr>
          <p:spPr>
            <a:xfrm>
              <a:off x="-4875366" y="121523"/>
              <a:ext cx="2961" cy="2722"/>
            </a:xfrm>
            <a:custGeom>
              <a:avLst/>
              <a:gdLst/>
              <a:ahLst/>
              <a:cxnLst/>
              <a:rect l="l" t="t" r="r" b="b"/>
              <a:pathLst>
                <a:path w="62" h="57" extrusionOk="0">
                  <a:moveTo>
                    <a:pt x="31" y="1"/>
                  </a:moveTo>
                  <a:cubicBezTo>
                    <a:pt x="27" y="1"/>
                    <a:pt x="23" y="1"/>
                    <a:pt x="23" y="4"/>
                  </a:cubicBezTo>
                  <a:cubicBezTo>
                    <a:pt x="1" y="19"/>
                    <a:pt x="23" y="37"/>
                    <a:pt x="27" y="53"/>
                  </a:cubicBezTo>
                  <a:lnTo>
                    <a:pt x="27" y="56"/>
                  </a:lnTo>
                  <a:cubicBezTo>
                    <a:pt x="39" y="45"/>
                    <a:pt x="61" y="45"/>
                    <a:pt x="57" y="27"/>
                  </a:cubicBezTo>
                  <a:cubicBezTo>
                    <a:pt x="54" y="11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2" name="Google Shape;21282;p14"/>
            <p:cNvSpPr/>
            <p:nvPr/>
          </p:nvSpPr>
          <p:spPr>
            <a:xfrm>
              <a:off x="-5008493" y="-61598"/>
              <a:ext cx="21631" cy="17190"/>
            </a:xfrm>
            <a:custGeom>
              <a:avLst/>
              <a:gdLst/>
              <a:ahLst/>
              <a:cxnLst/>
              <a:rect l="l" t="t" r="r" b="b"/>
              <a:pathLst>
                <a:path w="453" h="360" extrusionOk="0">
                  <a:moveTo>
                    <a:pt x="176" y="0"/>
                  </a:moveTo>
                  <a:cubicBezTo>
                    <a:pt x="146" y="41"/>
                    <a:pt x="83" y="37"/>
                    <a:pt x="64" y="90"/>
                  </a:cubicBezTo>
                  <a:cubicBezTo>
                    <a:pt x="83" y="93"/>
                    <a:pt x="101" y="97"/>
                    <a:pt x="116" y="101"/>
                  </a:cubicBezTo>
                  <a:cubicBezTo>
                    <a:pt x="132" y="112"/>
                    <a:pt x="142" y="127"/>
                    <a:pt x="132" y="146"/>
                  </a:cubicBezTo>
                  <a:cubicBezTo>
                    <a:pt x="128" y="154"/>
                    <a:pt x="120" y="157"/>
                    <a:pt x="113" y="157"/>
                  </a:cubicBezTo>
                  <a:cubicBezTo>
                    <a:pt x="106" y="157"/>
                    <a:pt x="98" y="149"/>
                    <a:pt x="90" y="142"/>
                  </a:cubicBezTo>
                  <a:cubicBezTo>
                    <a:pt x="83" y="131"/>
                    <a:pt x="75" y="119"/>
                    <a:pt x="68" y="112"/>
                  </a:cubicBezTo>
                  <a:cubicBezTo>
                    <a:pt x="45" y="138"/>
                    <a:pt x="42" y="180"/>
                    <a:pt x="1" y="194"/>
                  </a:cubicBezTo>
                  <a:cubicBezTo>
                    <a:pt x="11" y="198"/>
                    <a:pt x="23" y="198"/>
                    <a:pt x="34" y="202"/>
                  </a:cubicBezTo>
                  <a:lnTo>
                    <a:pt x="38" y="202"/>
                  </a:lnTo>
                  <a:cubicBezTo>
                    <a:pt x="42" y="202"/>
                    <a:pt x="49" y="206"/>
                    <a:pt x="53" y="209"/>
                  </a:cubicBezTo>
                  <a:cubicBezTo>
                    <a:pt x="61" y="216"/>
                    <a:pt x="64" y="221"/>
                    <a:pt x="68" y="221"/>
                  </a:cubicBezTo>
                  <a:cubicBezTo>
                    <a:pt x="75" y="221"/>
                    <a:pt x="79" y="213"/>
                    <a:pt x="87" y="198"/>
                  </a:cubicBezTo>
                  <a:cubicBezTo>
                    <a:pt x="90" y="180"/>
                    <a:pt x="106" y="172"/>
                    <a:pt x="116" y="172"/>
                  </a:cubicBezTo>
                  <a:cubicBezTo>
                    <a:pt x="128" y="172"/>
                    <a:pt x="139" y="176"/>
                    <a:pt x="150" y="180"/>
                  </a:cubicBezTo>
                  <a:cubicBezTo>
                    <a:pt x="173" y="190"/>
                    <a:pt x="195" y="202"/>
                    <a:pt x="187" y="235"/>
                  </a:cubicBezTo>
                  <a:cubicBezTo>
                    <a:pt x="180" y="276"/>
                    <a:pt x="184" y="318"/>
                    <a:pt x="202" y="359"/>
                  </a:cubicBezTo>
                  <a:cubicBezTo>
                    <a:pt x="210" y="359"/>
                    <a:pt x="218" y="355"/>
                    <a:pt x="225" y="355"/>
                  </a:cubicBezTo>
                  <a:cubicBezTo>
                    <a:pt x="236" y="347"/>
                    <a:pt x="255" y="340"/>
                    <a:pt x="255" y="337"/>
                  </a:cubicBezTo>
                  <a:cubicBezTo>
                    <a:pt x="247" y="306"/>
                    <a:pt x="255" y="299"/>
                    <a:pt x="263" y="299"/>
                  </a:cubicBezTo>
                  <a:cubicBezTo>
                    <a:pt x="270" y="299"/>
                    <a:pt x="285" y="311"/>
                    <a:pt x="296" y="314"/>
                  </a:cubicBezTo>
                  <a:cubicBezTo>
                    <a:pt x="315" y="295"/>
                    <a:pt x="311" y="273"/>
                    <a:pt x="303" y="250"/>
                  </a:cubicBezTo>
                  <a:cubicBezTo>
                    <a:pt x="299" y="232"/>
                    <a:pt x="289" y="206"/>
                    <a:pt x="311" y="198"/>
                  </a:cubicBezTo>
                  <a:lnTo>
                    <a:pt x="325" y="198"/>
                  </a:lnTo>
                  <a:cubicBezTo>
                    <a:pt x="341" y="198"/>
                    <a:pt x="363" y="202"/>
                    <a:pt x="363" y="232"/>
                  </a:cubicBezTo>
                  <a:cubicBezTo>
                    <a:pt x="370" y="266"/>
                    <a:pt x="404" y="261"/>
                    <a:pt x="423" y="280"/>
                  </a:cubicBezTo>
                  <a:cubicBezTo>
                    <a:pt x="453" y="243"/>
                    <a:pt x="397" y="232"/>
                    <a:pt x="401" y="202"/>
                  </a:cubicBezTo>
                  <a:cubicBezTo>
                    <a:pt x="404" y="187"/>
                    <a:pt x="404" y="176"/>
                    <a:pt x="393" y="176"/>
                  </a:cubicBezTo>
                  <a:cubicBezTo>
                    <a:pt x="389" y="176"/>
                    <a:pt x="382" y="176"/>
                    <a:pt x="375" y="180"/>
                  </a:cubicBezTo>
                  <a:cubicBezTo>
                    <a:pt x="367" y="183"/>
                    <a:pt x="363" y="187"/>
                    <a:pt x="356" y="187"/>
                  </a:cubicBezTo>
                  <a:cubicBezTo>
                    <a:pt x="333" y="187"/>
                    <a:pt x="337" y="149"/>
                    <a:pt x="322" y="142"/>
                  </a:cubicBezTo>
                  <a:cubicBezTo>
                    <a:pt x="318" y="138"/>
                    <a:pt x="315" y="138"/>
                    <a:pt x="311" y="138"/>
                  </a:cubicBezTo>
                  <a:cubicBezTo>
                    <a:pt x="303" y="138"/>
                    <a:pt x="296" y="142"/>
                    <a:pt x="289" y="146"/>
                  </a:cubicBezTo>
                  <a:cubicBezTo>
                    <a:pt x="281" y="149"/>
                    <a:pt x="273" y="154"/>
                    <a:pt x="266" y="154"/>
                  </a:cubicBezTo>
                  <a:cubicBezTo>
                    <a:pt x="258" y="154"/>
                    <a:pt x="251" y="149"/>
                    <a:pt x="247" y="135"/>
                  </a:cubicBezTo>
                  <a:cubicBezTo>
                    <a:pt x="240" y="138"/>
                    <a:pt x="232" y="146"/>
                    <a:pt x="229" y="146"/>
                  </a:cubicBezTo>
                  <a:cubicBezTo>
                    <a:pt x="213" y="142"/>
                    <a:pt x="218" y="127"/>
                    <a:pt x="221" y="116"/>
                  </a:cubicBezTo>
                  <a:cubicBezTo>
                    <a:pt x="184" y="109"/>
                    <a:pt x="180" y="78"/>
                    <a:pt x="180" y="45"/>
                  </a:cubicBezTo>
                  <a:cubicBezTo>
                    <a:pt x="187" y="45"/>
                    <a:pt x="195" y="49"/>
                    <a:pt x="199" y="52"/>
                  </a:cubicBezTo>
                  <a:cubicBezTo>
                    <a:pt x="206" y="52"/>
                    <a:pt x="213" y="56"/>
                    <a:pt x="218" y="56"/>
                  </a:cubicBezTo>
                  <a:lnTo>
                    <a:pt x="229" y="56"/>
                  </a:lnTo>
                  <a:lnTo>
                    <a:pt x="229" y="52"/>
                  </a:lnTo>
                  <a:cubicBezTo>
                    <a:pt x="232" y="52"/>
                    <a:pt x="232" y="52"/>
                    <a:pt x="236" y="49"/>
                  </a:cubicBezTo>
                  <a:cubicBezTo>
                    <a:pt x="221" y="41"/>
                    <a:pt x="218" y="23"/>
                    <a:pt x="210" y="7"/>
                  </a:cubicBezTo>
                  <a:cubicBezTo>
                    <a:pt x="202" y="4"/>
                    <a:pt x="195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3" name="Google Shape;21283;p14"/>
            <p:cNvSpPr/>
            <p:nvPr/>
          </p:nvSpPr>
          <p:spPr>
            <a:xfrm>
              <a:off x="-5017041" y="-53433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07" y="124"/>
                  </a:moveTo>
                  <a:cubicBezTo>
                    <a:pt x="311" y="124"/>
                    <a:pt x="318" y="128"/>
                    <a:pt x="325" y="135"/>
                  </a:cubicBezTo>
                  <a:cubicBezTo>
                    <a:pt x="329" y="143"/>
                    <a:pt x="329" y="158"/>
                    <a:pt x="318" y="158"/>
                  </a:cubicBezTo>
                  <a:cubicBezTo>
                    <a:pt x="314" y="162"/>
                    <a:pt x="311" y="162"/>
                    <a:pt x="311" y="162"/>
                  </a:cubicBezTo>
                  <a:cubicBezTo>
                    <a:pt x="295" y="162"/>
                    <a:pt x="285" y="150"/>
                    <a:pt x="280" y="135"/>
                  </a:cubicBezTo>
                  <a:cubicBezTo>
                    <a:pt x="288" y="128"/>
                    <a:pt x="295" y="124"/>
                    <a:pt x="307" y="124"/>
                  </a:cubicBezTo>
                  <a:close/>
                  <a:moveTo>
                    <a:pt x="295" y="1"/>
                  </a:moveTo>
                  <a:cubicBezTo>
                    <a:pt x="285" y="1"/>
                    <a:pt x="269" y="9"/>
                    <a:pt x="266" y="27"/>
                  </a:cubicBezTo>
                  <a:cubicBezTo>
                    <a:pt x="258" y="42"/>
                    <a:pt x="254" y="50"/>
                    <a:pt x="247" y="50"/>
                  </a:cubicBezTo>
                  <a:cubicBezTo>
                    <a:pt x="243" y="50"/>
                    <a:pt x="240" y="45"/>
                    <a:pt x="232" y="38"/>
                  </a:cubicBezTo>
                  <a:cubicBezTo>
                    <a:pt x="228" y="35"/>
                    <a:pt x="221" y="31"/>
                    <a:pt x="217" y="31"/>
                  </a:cubicBezTo>
                  <a:lnTo>
                    <a:pt x="213" y="31"/>
                  </a:lnTo>
                  <a:lnTo>
                    <a:pt x="213" y="38"/>
                  </a:lnTo>
                  <a:cubicBezTo>
                    <a:pt x="209" y="50"/>
                    <a:pt x="202" y="61"/>
                    <a:pt x="190" y="68"/>
                  </a:cubicBezTo>
                  <a:cubicBezTo>
                    <a:pt x="183" y="72"/>
                    <a:pt x="172" y="76"/>
                    <a:pt x="164" y="79"/>
                  </a:cubicBezTo>
                  <a:cubicBezTo>
                    <a:pt x="123" y="95"/>
                    <a:pt x="90" y="124"/>
                    <a:pt x="90" y="166"/>
                  </a:cubicBezTo>
                  <a:cubicBezTo>
                    <a:pt x="86" y="207"/>
                    <a:pt x="56" y="207"/>
                    <a:pt x="38" y="225"/>
                  </a:cubicBezTo>
                  <a:cubicBezTo>
                    <a:pt x="45" y="259"/>
                    <a:pt x="15" y="270"/>
                    <a:pt x="0" y="297"/>
                  </a:cubicBezTo>
                  <a:cubicBezTo>
                    <a:pt x="19" y="292"/>
                    <a:pt x="41" y="278"/>
                    <a:pt x="56" y="278"/>
                  </a:cubicBezTo>
                  <a:cubicBezTo>
                    <a:pt x="67" y="278"/>
                    <a:pt x="78" y="285"/>
                    <a:pt x="90" y="304"/>
                  </a:cubicBezTo>
                  <a:lnTo>
                    <a:pt x="90" y="307"/>
                  </a:lnTo>
                  <a:cubicBezTo>
                    <a:pt x="128" y="289"/>
                    <a:pt x="109" y="229"/>
                    <a:pt x="157" y="221"/>
                  </a:cubicBezTo>
                  <a:cubicBezTo>
                    <a:pt x="168" y="195"/>
                    <a:pt x="164" y="169"/>
                    <a:pt x="150" y="143"/>
                  </a:cubicBezTo>
                  <a:cubicBezTo>
                    <a:pt x="157" y="132"/>
                    <a:pt x="164" y="132"/>
                    <a:pt x="176" y="132"/>
                  </a:cubicBezTo>
                  <a:lnTo>
                    <a:pt x="195" y="132"/>
                  </a:lnTo>
                  <a:cubicBezTo>
                    <a:pt x="198" y="132"/>
                    <a:pt x="202" y="132"/>
                    <a:pt x="206" y="128"/>
                  </a:cubicBezTo>
                  <a:cubicBezTo>
                    <a:pt x="224" y="121"/>
                    <a:pt x="206" y="95"/>
                    <a:pt x="228" y="83"/>
                  </a:cubicBezTo>
                  <a:cubicBezTo>
                    <a:pt x="240" y="113"/>
                    <a:pt x="262" y="135"/>
                    <a:pt x="262" y="166"/>
                  </a:cubicBezTo>
                  <a:cubicBezTo>
                    <a:pt x="292" y="199"/>
                    <a:pt x="311" y="214"/>
                    <a:pt x="329" y="214"/>
                  </a:cubicBezTo>
                  <a:cubicBezTo>
                    <a:pt x="344" y="214"/>
                    <a:pt x="359" y="202"/>
                    <a:pt x="381" y="188"/>
                  </a:cubicBezTo>
                  <a:cubicBezTo>
                    <a:pt x="363" y="147"/>
                    <a:pt x="359" y="105"/>
                    <a:pt x="366" y="64"/>
                  </a:cubicBezTo>
                  <a:cubicBezTo>
                    <a:pt x="374" y="31"/>
                    <a:pt x="352" y="19"/>
                    <a:pt x="329" y="9"/>
                  </a:cubicBezTo>
                  <a:cubicBezTo>
                    <a:pt x="318" y="5"/>
                    <a:pt x="30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4" name="Google Shape;21284;p14"/>
            <p:cNvSpPr/>
            <p:nvPr/>
          </p:nvSpPr>
          <p:spPr>
            <a:xfrm>
              <a:off x="-5009066" y="-37723"/>
              <a:ext cx="13131" cy="11317"/>
            </a:xfrm>
            <a:custGeom>
              <a:avLst/>
              <a:gdLst/>
              <a:ahLst/>
              <a:cxnLst/>
              <a:rect l="l" t="t" r="r" b="b"/>
              <a:pathLst>
                <a:path w="275" h="237" extrusionOk="0">
                  <a:moveTo>
                    <a:pt x="199" y="1"/>
                  </a:moveTo>
                  <a:cubicBezTo>
                    <a:pt x="177" y="16"/>
                    <a:pt x="154" y="30"/>
                    <a:pt x="132" y="30"/>
                  </a:cubicBezTo>
                  <a:cubicBezTo>
                    <a:pt x="121" y="30"/>
                    <a:pt x="106" y="27"/>
                    <a:pt x="91" y="16"/>
                  </a:cubicBezTo>
                  <a:cubicBezTo>
                    <a:pt x="84" y="42"/>
                    <a:pt x="76" y="53"/>
                    <a:pt x="68" y="53"/>
                  </a:cubicBezTo>
                  <a:cubicBezTo>
                    <a:pt x="57" y="53"/>
                    <a:pt x="39" y="27"/>
                    <a:pt x="28" y="20"/>
                  </a:cubicBezTo>
                  <a:cubicBezTo>
                    <a:pt x="23" y="23"/>
                    <a:pt x="20" y="27"/>
                    <a:pt x="16" y="35"/>
                  </a:cubicBezTo>
                  <a:cubicBezTo>
                    <a:pt x="61" y="80"/>
                    <a:pt x="61" y="91"/>
                    <a:pt x="16" y="132"/>
                  </a:cubicBezTo>
                  <a:cubicBezTo>
                    <a:pt x="13" y="135"/>
                    <a:pt x="9" y="139"/>
                    <a:pt x="9" y="143"/>
                  </a:cubicBezTo>
                  <a:cubicBezTo>
                    <a:pt x="13" y="165"/>
                    <a:pt x="1" y="195"/>
                    <a:pt x="28" y="218"/>
                  </a:cubicBezTo>
                  <a:cubicBezTo>
                    <a:pt x="39" y="221"/>
                    <a:pt x="54" y="218"/>
                    <a:pt x="54" y="237"/>
                  </a:cubicBezTo>
                  <a:cubicBezTo>
                    <a:pt x="61" y="232"/>
                    <a:pt x="73" y="232"/>
                    <a:pt x="80" y="232"/>
                  </a:cubicBezTo>
                  <a:lnTo>
                    <a:pt x="102" y="232"/>
                  </a:lnTo>
                  <a:cubicBezTo>
                    <a:pt x="110" y="237"/>
                    <a:pt x="118" y="237"/>
                    <a:pt x="125" y="237"/>
                  </a:cubicBezTo>
                  <a:cubicBezTo>
                    <a:pt x="144" y="237"/>
                    <a:pt x="162" y="232"/>
                    <a:pt x="177" y="221"/>
                  </a:cubicBezTo>
                  <a:cubicBezTo>
                    <a:pt x="154" y="195"/>
                    <a:pt x="170" y="158"/>
                    <a:pt x="144" y="132"/>
                  </a:cubicBezTo>
                  <a:cubicBezTo>
                    <a:pt x="151" y="128"/>
                    <a:pt x="158" y="128"/>
                    <a:pt x="162" y="128"/>
                  </a:cubicBezTo>
                  <a:cubicBezTo>
                    <a:pt x="199" y="128"/>
                    <a:pt x="199" y="161"/>
                    <a:pt x="207" y="187"/>
                  </a:cubicBezTo>
                  <a:cubicBezTo>
                    <a:pt x="214" y="177"/>
                    <a:pt x="222" y="169"/>
                    <a:pt x="225" y="161"/>
                  </a:cubicBezTo>
                  <a:cubicBezTo>
                    <a:pt x="218" y="139"/>
                    <a:pt x="222" y="143"/>
                    <a:pt x="241" y="128"/>
                  </a:cubicBezTo>
                  <a:cubicBezTo>
                    <a:pt x="256" y="117"/>
                    <a:pt x="263" y="98"/>
                    <a:pt x="275" y="80"/>
                  </a:cubicBezTo>
                  <a:cubicBezTo>
                    <a:pt x="270" y="57"/>
                    <a:pt x="267" y="30"/>
                    <a:pt x="256" y="8"/>
                  </a:cubicBezTo>
                  <a:cubicBezTo>
                    <a:pt x="244" y="12"/>
                    <a:pt x="237" y="12"/>
                    <a:pt x="230" y="12"/>
                  </a:cubicBezTo>
                  <a:cubicBezTo>
                    <a:pt x="218" y="12"/>
                    <a:pt x="207" y="8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5" name="Google Shape;21285;p14"/>
            <p:cNvSpPr/>
            <p:nvPr/>
          </p:nvSpPr>
          <p:spPr>
            <a:xfrm>
              <a:off x="-4999039" y="-43214"/>
              <a:ext cx="13800" cy="12701"/>
            </a:xfrm>
            <a:custGeom>
              <a:avLst/>
              <a:gdLst/>
              <a:ahLst/>
              <a:cxnLst/>
              <a:rect l="l" t="t" r="r" b="b"/>
              <a:pathLst>
                <a:path w="289" h="266" extrusionOk="0">
                  <a:moveTo>
                    <a:pt x="154" y="0"/>
                  </a:moveTo>
                  <a:cubicBezTo>
                    <a:pt x="143" y="0"/>
                    <a:pt x="139" y="7"/>
                    <a:pt x="132" y="15"/>
                  </a:cubicBezTo>
                  <a:cubicBezTo>
                    <a:pt x="124" y="22"/>
                    <a:pt x="117" y="30"/>
                    <a:pt x="105" y="30"/>
                  </a:cubicBezTo>
                  <a:lnTo>
                    <a:pt x="98" y="30"/>
                  </a:lnTo>
                  <a:cubicBezTo>
                    <a:pt x="83" y="33"/>
                    <a:pt x="72" y="45"/>
                    <a:pt x="53" y="45"/>
                  </a:cubicBezTo>
                  <a:lnTo>
                    <a:pt x="46" y="45"/>
                  </a:lnTo>
                  <a:cubicBezTo>
                    <a:pt x="20" y="56"/>
                    <a:pt x="1" y="71"/>
                    <a:pt x="34" y="97"/>
                  </a:cubicBezTo>
                  <a:cubicBezTo>
                    <a:pt x="42" y="101"/>
                    <a:pt x="46" y="112"/>
                    <a:pt x="46" y="123"/>
                  </a:cubicBezTo>
                  <a:cubicBezTo>
                    <a:pt x="57" y="145"/>
                    <a:pt x="60" y="172"/>
                    <a:pt x="65" y="195"/>
                  </a:cubicBezTo>
                  <a:cubicBezTo>
                    <a:pt x="83" y="213"/>
                    <a:pt x="87" y="243"/>
                    <a:pt x="113" y="254"/>
                  </a:cubicBezTo>
                  <a:cubicBezTo>
                    <a:pt x="120" y="266"/>
                    <a:pt x="127" y="266"/>
                    <a:pt x="139" y="266"/>
                  </a:cubicBezTo>
                  <a:cubicBezTo>
                    <a:pt x="146" y="266"/>
                    <a:pt x="154" y="266"/>
                    <a:pt x="161" y="262"/>
                  </a:cubicBezTo>
                  <a:cubicBezTo>
                    <a:pt x="169" y="262"/>
                    <a:pt x="177" y="258"/>
                    <a:pt x="180" y="258"/>
                  </a:cubicBezTo>
                  <a:cubicBezTo>
                    <a:pt x="184" y="258"/>
                    <a:pt x="188" y="258"/>
                    <a:pt x="188" y="262"/>
                  </a:cubicBezTo>
                  <a:lnTo>
                    <a:pt x="191" y="262"/>
                  </a:lnTo>
                  <a:lnTo>
                    <a:pt x="191" y="254"/>
                  </a:lnTo>
                  <a:cubicBezTo>
                    <a:pt x="217" y="209"/>
                    <a:pt x="248" y="161"/>
                    <a:pt x="210" y="101"/>
                  </a:cubicBezTo>
                  <a:lnTo>
                    <a:pt x="210" y="101"/>
                  </a:lnTo>
                  <a:cubicBezTo>
                    <a:pt x="217" y="153"/>
                    <a:pt x="184" y="145"/>
                    <a:pt x="154" y="150"/>
                  </a:cubicBezTo>
                  <a:cubicBezTo>
                    <a:pt x="158" y="109"/>
                    <a:pt x="165" y="78"/>
                    <a:pt x="195" y="78"/>
                  </a:cubicBezTo>
                  <a:cubicBezTo>
                    <a:pt x="203" y="78"/>
                    <a:pt x="214" y="83"/>
                    <a:pt x="229" y="86"/>
                  </a:cubicBezTo>
                  <a:cubicBezTo>
                    <a:pt x="236" y="90"/>
                    <a:pt x="244" y="93"/>
                    <a:pt x="255" y="93"/>
                  </a:cubicBezTo>
                  <a:cubicBezTo>
                    <a:pt x="270" y="93"/>
                    <a:pt x="284" y="86"/>
                    <a:pt x="289" y="64"/>
                  </a:cubicBezTo>
                  <a:cubicBezTo>
                    <a:pt x="274" y="48"/>
                    <a:pt x="266" y="22"/>
                    <a:pt x="240" y="22"/>
                  </a:cubicBezTo>
                  <a:cubicBezTo>
                    <a:pt x="232" y="26"/>
                    <a:pt x="225" y="26"/>
                    <a:pt x="217" y="26"/>
                  </a:cubicBezTo>
                  <a:cubicBezTo>
                    <a:pt x="210" y="38"/>
                    <a:pt x="203" y="48"/>
                    <a:pt x="195" y="48"/>
                  </a:cubicBezTo>
                  <a:cubicBezTo>
                    <a:pt x="191" y="48"/>
                    <a:pt x="184" y="41"/>
                    <a:pt x="184" y="19"/>
                  </a:cubicBezTo>
                  <a:cubicBezTo>
                    <a:pt x="180" y="11"/>
                    <a:pt x="169" y="7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6" name="Google Shape;21286;p14"/>
            <p:cNvSpPr/>
            <p:nvPr/>
          </p:nvSpPr>
          <p:spPr>
            <a:xfrm>
              <a:off x="-5018473" y="-40206"/>
              <a:ext cx="7544" cy="6828"/>
            </a:xfrm>
            <a:custGeom>
              <a:avLst/>
              <a:gdLst/>
              <a:ahLst/>
              <a:cxnLst/>
              <a:rect l="l" t="t" r="r" b="b"/>
              <a:pathLst>
                <a:path w="158" h="143" extrusionOk="0">
                  <a:moveTo>
                    <a:pt x="86" y="1"/>
                  </a:moveTo>
                  <a:cubicBezTo>
                    <a:pt x="71" y="1"/>
                    <a:pt x="49" y="15"/>
                    <a:pt x="30" y="20"/>
                  </a:cubicBezTo>
                  <a:cubicBezTo>
                    <a:pt x="27" y="27"/>
                    <a:pt x="19" y="34"/>
                    <a:pt x="8" y="34"/>
                  </a:cubicBezTo>
                  <a:cubicBezTo>
                    <a:pt x="4" y="34"/>
                    <a:pt x="4" y="30"/>
                    <a:pt x="1" y="30"/>
                  </a:cubicBezTo>
                  <a:cubicBezTo>
                    <a:pt x="19" y="60"/>
                    <a:pt x="41" y="90"/>
                    <a:pt x="56" y="124"/>
                  </a:cubicBezTo>
                  <a:cubicBezTo>
                    <a:pt x="63" y="139"/>
                    <a:pt x="75" y="143"/>
                    <a:pt x="82" y="143"/>
                  </a:cubicBezTo>
                  <a:cubicBezTo>
                    <a:pt x="94" y="143"/>
                    <a:pt x="105" y="135"/>
                    <a:pt x="113" y="132"/>
                  </a:cubicBezTo>
                  <a:cubicBezTo>
                    <a:pt x="158" y="98"/>
                    <a:pt x="105" y="109"/>
                    <a:pt x="97" y="105"/>
                  </a:cubicBezTo>
                  <a:cubicBezTo>
                    <a:pt x="82" y="94"/>
                    <a:pt x="116" y="79"/>
                    <a:pt x="82" y="60"/>
                  </a:cubicBezTo>
                  <a:cubicBezTo>
                    <a:pt x="49" y="38"/>
                    <a:pt x="113" y="49"/>
                    <a:pt x="120" y="30"/>
                  </a:cubicBezTo>
                  <a:lnTo>
                    <a:pt x="120" y="27"/>
                  </a:lnTo>
                  <a:cubicBezTo>
                    <a:pt x="108" y="8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7" name="Google Shape;21287;p14"/>
            <p:cNvSpPr/>
            <p:nvPr/>
          </p:nvSpPr>
          <p:spPr>
            <a:xfrm>
              <a:off x="-5009878" y="-49469"/>
              <a:ext cx="5396" cy="7019"/>
            </a:xfrm>
            <a:custGeom>
              <a:avLst/>
              <a:gdLst/>
              <a:ahLst/>
              <a:cxnLst/>
              <a:rect l="l" t="t" r="r" b="b"/>
              <a:pathLst>
                <a:path w="113" h="147" extrusionOk="0">
                  <a:moveTo>
                    <a:pt x="78" y="0"/>
                  </a:moveTo>
                  <a:cubicBezTo>
                    <a:pt x="56" y="12"/>
                    <a:pt x="74" y="38"/>
                    <a:pt x="56" y="45"/>
                  </a:cubicBezTo>
                  <a:cubicBezTo>
                    <a:pt x="52" y="49"/>
                    <a:pt x="48" y="49"/>
                    <a:pt x="45" y="49"/>
                  </a:cubicBezTo>
                  <a:lnTo>
                    <a:pt x="26" y="49"/>
                  </a:lnTo>
                  <a:cubicBezTo>
                    <a:pt x="14" y="49"/>
                    <a:pt x="7" y="49"/>
                    <a:pt x="0" y="60"/>
                  </a:cubicBezTo>
                  <a:cubicBezTo>
                    <a:pt x="14" y="86"/>
                    <a:pt x="18" y="112"/>
                    <a:pt x="7" y="138"/>
                  </a:cubicBezTo>
                  <a:cubicBezTo>
                    <a:pt x="14" y="146"/>
                    <a:pt x="18" y="146"/>
                    <a:pt x="22" y="146"/>
                  </a:cubicBezTo>
                  <a:cubicBezTo>
                    <a:pt x="30" y="146"/>
                    <a:pt x="33" y="138"/>
                    <a:pt x="37" y="127"/>
                  </a:cubicBezTo>
                  <a:cubicBezTo>
                    <a:pt x="48" y="101"/>
                    <a:pt x="59" y="79"/>
                    <a:pt x="85" y="79"/>
                  </a:cubicBezTo>
                  <a:cubicBezTo>
                    <a:pt x="93" y="79"/>
                    <a:pt x="101" y="79"/>
                    <a:pt x="112" y="83"/>
                  </a:cubicBezTo>
                  <a:cubicBezTo>
                    <a:pt x="112" y="52"/>
                    <a:pt x="90" y="3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8" name="Google Shape;21288;p14"/>
            <p:cNvSpPr/>
            <p:nvPr/>
          </p:nvSpPr>
          <p:spPr>
            <a:xfrm>
              <a:off x="-5004769" y="-41829"/>
              <a:ext cx="5969" cy="5587"/>
            </a:xfrm>
            <a:custGeom>
              <a:avLst/>
              <a:gdLst/>
              <a:ahLst/>
              <a:cxnLst/>
              <a:rect l="l" t="t" r="r" b="b"/>
              <a:pathLst>
                <a:path w="125" h="117" extrusionOk="0">
                  <a:moveTo>
                    <a:pt x="57" y="1"/>
                  </a:moveTo>
                  <a:cubicBezTo>
                    <a:pt x="50" y="1"/>
                    <a:pt x="42" y="4"/>
                    <a:pt x="35" y="9"/>
                  </a:cubicBezTo>
                  <a:cubicBezTo>
                    <a:pt x="46" y="35"/>
                    <a:pt x="50" y="61"/>
                    <a:pt x="38" y="87"/>
                  </a:cubicBezTo>
                  <a:cubicBezTo>
                    <a:pt x="35" y="94"/>
                    <a:pt x="31" y="94"/>
                    <a:pt x="28" y="94"/>
                  </a:cubicBezTo>
                  <a:cubicBezTo>
                    <a:pt x="23" y="94"/>
                    <a:pt x="16" y="90"/>
                    <a:pt x="12" y="87"/>
                  </a:cubicBezTo>
                  <a:cubicBezTo>
                    <a:pt x="9" y="90"/>
                    <a:pt x="5" y="98"/>
                    <a:pt x="1" y="102"/>
                  </a:cubicBezTo>
                  <a:cubicBezTo>
                    <a:pt x="16" y="113"/>
                    <a:pt x="31" y="116"/>
                    <a:pt x="42" y="116"/>
                  </a:cubicBezTo>
                  <a:cubicBezTo>
                    <a:pt x="64" y="116"/>
                    <a:pt x="87" y="102"/>
                    <a:pt x="109" y="87"/>
                  </a:cubicBezTo>
                  <a:cubicBezTo>
                    <a:pt x="87" y="80"/>
                    <a:pt x="42" y="83"/>
                    <a:pt x="95" y="46"/>
                  </a:cubicBezTo>
                  <a:cubicBezTo>
                    <a:pt x="124" y="27"/>
                    <a:pt x="121" y="12"/>
                    <a:pt x="87" y="4"/>
                  </a:cubicBezTo>
                  <a:cubicBezTo>
                    <a:pt x="76" y="4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9" name="Google Shape;21289;p14"/>
            <p:cNvSpPr/>
            <p:nvPr/>
          </p:nvSpPr>
          <p:spPr>
            <a:xfrm>
              <a:off x="-4998848" y="-44647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34"/>
                    <a:pt x="16" y="56"/>
                    <a:pt x="42" y="75"/>
                  </a:cubicBezTo>
                  <a:lnTo>
                    <a:pt x="49" y="75"/>
                  </a:lnTo>
                  <a:cubicBezTo>
                    <a:pt x="68" y="75"/>
                    <a:pt x="79" y="63"/>
                    <a:pt x="94" y="60"/>
                  </a:cubicBezTo>
                  <a:cubicBezTo>
                    <a:pt x="105" y="45"/>
                    <a:pt x="105" y="34"/>
                    <a:pt x="83" y="26"/>
                  </a:cubicBezTo>
                  <a:cubicBezTo>
                    <a:pt x="61" y="23"/>
                    <a:pt x="42" y="18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0" name="Google Shape;21290;p14"/>
            <p:cNvSpPr/>
            <p:nvPr/>
          </p:nvSpPr>
          <p:spPr>
            <a:xfrm>
              <a:off x="-5008159" y="-39490"/>
              <a:ext cx="4011" cy="4298"/>
            </a:xfrm>
            <a:custGeom>
              <a:avLst/>
              <a:gdLst/>
              <a:ahLst/>
              <a:cxnLst/>
              <a:rect l="l" t="t" r="r" b="b"/>
              <a:pathLst>
                <a:path w="84" h="90" extrusionOk="0">
                  <a:moveTo>
                    <a:pt x="49" y="0"/>
                  </a:moveTo>
                  <a:cubicBezTo>
                    <a:pt x="65" y="41"/>
                    <a:pt x="1" y="23"/>
                    <a:pt x="9" y="57"/>
                  </a:cubicBezTo>
                  <a:cubicBezTo>
                    <a:pt x="20" y="64"/>
                    <a:pt x="38" y="90"/>
                    <a:pt x="49" y="90"/>
                  </a:cubicBezTo>
                  <a:cubicBezTo>
                    <a:pt x="57" y="90"/>
                    <a:pt x="65" y="79"/>
                    <a:pt x="72" y="53"/>
                  </a:cubicBezTo>
                  <a:cubicBezTo>
                    <a:pt x="76" y="49"/>
                    <a:pt x="80" y="41"/>
                    <a:pt x="83" y="38"/>
                  </a:cubicBezTo>
                  <a:cubicBezTo>
                    <a:pt x="72" y="27"/>
                    <a:pt x="72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1" name="Google Shape;21291;p14"/>
            <p:cNvSpPr/>
            <p:nvPr/>
          </p:nvSpPr>
          <p:spPr>
            <a:xfrm>
              <a:off x="-5012791" y="-42880"/>
              <a:ext cx="3629" cy="487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8" y="0"/>
                  </a:moveTo>
                  <a:cubicBezTo>
                    <a:pt x="20" y="8"/>
                    <a:pt x="39" y="68"/>
                    <a:pt x="1" y="86"/>
                  </a:cubicBezTo>
                  <a:cubicBezTo>
                    <a:pt x="12" y="94"/>
                    <a:pt x="23" y="102"/>
                    <a:pt x="31" y="102"/>
                  </a:cubicBezTo>
                  <a:cubicBezTo>
                    <a:pt x="39" y="102"/>
                    <a:pt x="46" y="98"/>
                    <a:pt x="53" y="79"/>
                  </a:cubicBezTo>
                  <a:cubicBezTo>
                    <a:pt x="65" y="53"/>
                    <a:pt x="75" y="31"/>
                    <a:pt x="68" y="4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2" name="Google Shape;21292;p14"/>
            <p:cNvSpPr/>
            <p:nvPr/>
          </p:nvSpPr>
          <p:spPr>
            <a:xfrm>
              <a:off x="-5009544" y="-36099"/>
              <a:ext cx="3438" cy="4680"/>
            </a:xfrm>
            <a:custGeom>
              <a:avLst/>
              <a:gdLst/>
              <a:ahLst/>
              <a:cxnLst/>
              <a:rect l="l" t="t" r="r" b="b"/>
              <a:pathLst>
                <a:path w="72" h="98" extrusionOk="0">
                  <a:moveTo>
                    <a:pt x="26" y="1"/>
                  </a:moveTo>
                  <a:cubicBezTo>
                    <a:pt x="0" y="30"/>
                    <a:pt x="4" y="64"/>
                    <a:pt x="26" y="98"/>
                  </a:cubicBezTo>
                  <a:cubicBezTo>
                    <a:pt x="71" y="57"/>
                    <a:pt x="71" y="46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3" name="Google Shape;21293;p14"/>
            <p:cNvSpPr/>
            <p:nvPr/>
          </p:nvSpPr>
          <p:spPr>
            <a:xfrm>
              <a:off x="-5005294" y="-42355"/>
              <a:ext cx="2961" cy="5014"/>
            </a:xfrm>
            <a:custGeom>
              <a:avLst/>
              <a:gdLst/>
              <a:ahLst/>
              <a:cxnLst/>
              <a:rect l="l" t="t" r="r" b="b"/>
              <a:pathLst>
                <a:path w="62" h="105" extrusionOk="0">
                  <a:moveTo>
                    <a:pt x="16" y="1"/>
                  </a:moveTo>
                  <a:cubicBezTo>
                    <a:pt x="12" y="1"/>
                    <a:pt x="8" y="4"/>
                    <a:pt x="1" y="12"/>
                  </a:cubicBezTo>
                  <a:cubicBezTo>
                    <a:pt x="8" y="42"/>
                    <a:pt x="46" y="60"/>
                    <a:pt x="23" y="98"/>
                  </a:cubicBezTo>
                  <a:cubicBezTo>
                    <a:pt x="27" y="101"/>
                    <a:pt x="34" y="105"/>
                    <a:pt x="39" y="105"/>
                  </a:cubicBezTo>
                  <a:cubicBezTo>
                    <a:pt x="42" y="105"/>
                    <a:pt x="46" y="105"/>
                    <a:pt x="49" y="98"/>
                  </a:cubicBezTo>
                  <a:cubicBezTo>
                    <a:pt x="61" y="72"/>
                    <a:pt x="57" y="46"/>
                    <a:pt x="46" y="20"/>
                  </a:cubicBezTo>
                  <a:cubicBezTo>
                    <a:pt x="34" y="15"/>
                    <a:pt x="2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4" name="Google Shape;21294;p14"/>
            <p:cNvSpPr/>
            <p:nvPr/>
          </p:nvSpPr>
          <p:spPr>
            <a:xfrm>
              <a:off x="-4989393" y="-152657"/>
              <a:ext cx="2531" cy="3295"/>
            </a:xfrm>
            <a:custGeom>
              <a:avLst/>
              <a:gdLst/>
              <a:ahLst/>
              <a:cxnLst/>
              <a:rect l="l" t="t" r="r" b="b"/>
              <a:pathLst>
                <a:path w="53" h="69" extrusionOk="0">
                  <a:moveTo>
                    <a:pt x="1" y="1"/>
                  </a:moveTo>
                  <a:lnTo>
                    <a:pt x="34" y="68"/>
                  </a:lnTo>
                  <a:lnTo>
                    <a:pt x="53" y="68"/>
                  </a:lnTo>
                  <a:cubicBezTo>
                    <a:pt x="53" y="8"/>
                    <a:pt x="53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5" name="Google Shape;21295;p14"/>
            <p:cNvSpPr/>
            <p:nvPr/>
          </p:nvSpPr>
          <p:spPr>
            <a:xfrm>
              <a:off x="-5198586" y="-126920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cubicBezTo>
                    <a:pt x="5" y="0"/>
                    <a:pt x="0" y="7"/>
                    <a:pt x="8" y="22"/>
                  </a:cubicBezTo>
                  <a:cubicBezTo>
                    <a:pt x="34" y="37"/>
                    <a:pt x="41" y="64"/>
                    <a:pt x="57" y="86"/>
                  </a:cubicBezTo>
                  <a:cubicBezTo>
                    <a:pt x="60" y="64"/>
                    <a:pt x="94" y="64"/>
                    <a:pt x="94" y="37"/>
                  </a:cubicBezTo>
                  <a:cubicBezTo>
                    <a:pt x="83" y="4"/>
                    <a:pt x="38" y="3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6" name="Google Shape;21296;p14"/>
            <p:cNvSpPr/>
            <p:nvPr/>
          </p:nvSpPr>
          <p:spPr>
            <a:xfrm>
              <a:off x="-5203409" y="-131934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87" y="0"/>
                  </a:moveTo>
                  <a:cubicBezTo>
                    <a:pt x="68" y="0"/>
                    <a:pt x="56" y="12"/>
                    <a:pt x="42" y="15"/>
                  </a:cubicBezTo>
                  <a:cubicBezTo>
                    <a:pt x="38" y="19"/>
                    <a:pt x="38" y="19"/>
                    <a:pt x="38" y="22"/>
                  </a:cubicBezTo>
                  <a:cubicBezTo>
                    <a:pt x="27" y="34"/>
                    <a:pt x="4" y="34"/>
                    <a:pt x="1" y="52"/>
                  </a:cubicBezTo>
                  <a:cubicBezTo>
                    <a:pt x="11" y="57"/>
                    <a:pt x="19" y="60"/>
                    <a:pt x="30" y="60"/>
                  </a:cubicBezTo>
                  <a:cubicBezTo>
                    <a:pt x="38" y="60"/>
                    <a:pt x="45" y="57"/>
                    <a:pt x="56" y="48"/>
                  </a:cubicBezTo>
                  <a:cubicBezTo>
                    <a:pt x="68" y="30"/>
                    <a:pt x="79" y="15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7" name="Google Shape;21297;p14"/>
            <p:cNvSpPr/>
            <p:nvPr/>
          </p:nvSpPr>
          <p:spPr>
            <a:xfrm>
              <a:off x="-5198968" y="-133939"/>
              <a:ext cx="4202" cy="2196"/>
            </a:xfrm>
            <a:custGeom>
              <a:avLst/>
              <a:gdLst/>
              <a:ahLst/>
              <a:cxnLst/>
              <a:rect l="l" t="t" r="r" b="b"/>
              <a:pathLst>
                <a:path w="88" h="46" extrusionOk="0">
                  <a:moveTo>
                    <a:pt x="68" y="1"/>
                  </a:moveTo>
                  <a:cubicBezTo>
                    <a:pt x="61" y="1"/>
                    <a:pt x="49" y="4"/>
                    <a:pt x="42" y="9"/>
                  </a:cubicBezTo>
                  <a:cubicBezTo>
                    <a:pt x="20" y="12"/>
                    <a:pt x="1" y="16"/>
                    <a:pt x="1" y="42"/>
                  </a:cubicBezTo>
                  <a:cubicBezTo>
                    <a:pt x="4" y="42"/>
                    <a:pt x="13" y="46"/>
                    <a:pt x="16" y="46"/>
                  </a:cubicBezTo>
                  <a:cubicBezTo>
                    <a:pt x="27" y="46"/>
                    <a:pt x="39" y="38"/>
                    <a:pt x="49" y="35"/>
                  </a:cubicBezTo>
                  <a:lnTo>
                    <a:pt x="68" y="35"/>
                  </a:lnTo>
                  <a:cubicBezTo>
                    <a:pt x="80" y="35"/>
                    <a:pt x="87" y="31"/>
                    <a:pt x="83" y="16"/>
                  </a:cubicBezTo>
                  <a:cubicBezTo>
                    <a:pt x="80" y="4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8" name="Google Shape;21298;p14"/>
            <p:cNvSpPr/>
            <p:nvPr/>
          </p:nvSpPr>
          <p:spPr>
            <a:xfrm>
              <a:off x="-5200353" y="-128400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49" y="1"/>
                  </a:moveTo>
                  <a:cubicBezTo>
                    <a:pt x="37" y="5"/>
                    <a:pt x="26" y="9"/>
                    <a:pt x="19" y="12"/>
                  </a:cubicBezTo>
                  <a:cubicBezTo>
                    <a:pt x="0" y="31"/>
                    <a:pt x="15" y="50"/>
                    <a:pt x="11" y="68"/>
                  </a:cubicBezTo>
                  <a:lnTo>
                    <a:pt x="19" y="68"/>
                  </a:lnTo>
                  <a:cubicBezTo>
                    <a:pt x="30" y="68"/>
                    <a:pt x="37" y="64"/>
                    <a:pt x="45" y="53"/>
                  </a:cubicBezTo>
                  <a:cubicBezTo>
                    <a:pt x="37" y="38"/>
                    <a:pt x="42" y="31"/>
                    <a:pt x="60" y="31"/>
                  </a:cubicBezTo>
                  <a:lnTo>
                    <a:pt x="64" y="31"/>
                  </a:lnTo>
                  <a:cubicBezTo>
                    <a:pt x="68" y="16"/>
                    <a:pt x="56" y="9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9" name="Google Shape;21299;p14"/>
            <p:cNvSpPr/>
            <p:nvPr/>
          </p:nvSpPr>
          <p:spPr>
            <a:xfrm>
              <a:off x="-4866962" y="129211"/>
              <a:ext cx="7736" cy="6971"/>
            </a:xfrm>
            <a:custGeom>
              <a:avLst/>
              <a:gdLst/>
              <a:ahLst/>
              <a:cxnLst/>
              <a:rect l="l" t="t" r="r" b="b"/>
              <a:pathLst>
                <a:path w="162" h="146" extrusionOk="0">
                  <a:moveTo>
                    <a:pt x="49" y="0"/>
                  </a:moveTo>
                  <a:cubicBezTo>
                    <a:pt x="46" y="0"/>
                    <a:pt x="42" y="0"/>
                    <a:pt x="38" y="4"/>
                  </a:cubicBezTo>
                  <a:cubicBezTo>
                    <a:pt x="12" y="45"/>
                    <a:pt x="1" y="83"/>
                    <a:pt x="38" y="123"/>
                  </a:cubicBezTo>
                  <a:cubicBezTo>
                    <a:pt x="42" y="127"/>
                    <a:pt x="42" y="138"/>
                    <a:pt x="42" y="145"/>
                  </a:cubicBezTo>
                  <a:cubicBezTo>
                    <a:pt x="49" y="135"/>
                    <a:pt x="65" y="131"/>
                    <a:pt x="75" y="131"/>
                  </a:cubicBezTo>
                  <a:lnTo>
                    <a:pt x="91" y="131"/>
                  </a:lnTo>
                  <a:cubicBezTo>
                    <a:pt x="106" y="131"/>
                    <a:pt x="117" y="131"/>
                    <a:pt x="128" y="116"/>
                  </a:cubicBezTo>
                  <a:cubicBezTo>
                    <a:pt x="151" y="83"/>
                    <a:pt x="161" y="64"/>
                    <a:pt x="128" y="64"/>
                  </a:cubicBezTo>
                  <a:lnTo>
                    <a:pt x="102" y="64"/>
                  </a:lnTo>
                  <a:cubicBezTo>
                    <a:pt x="102" y="67"/>
                    <a:pt x="102" y="67"/>
                    <a:pt x="98" y="67"/>
                  </a:cubicBezTo>
                  <a:cubicBezTo>
                    <a:pt x="91" y="67"/>
                    <a:pt x="83" y="56"/>
                    <a:pt x="75" y="52"/>
                  </a:cubicBezTo>
                  <a:cubicBezTo>
                    <a:pt x="61" y="41"/>
                    <a:pt x="38" y="26"/>
                    <a:pt x="61" y="4"/>
                  </a:cubicBezTo>
                  <a:cubicBezTo>
                    <a:pt x="57" y="0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0" name="Google Shape;21300;p14"/>
            <p:cNvSpPr/>
            <p:nvPr/>
          </p:nvSpPr>
          <p:spPr>
            <a:xfrm>
              <a:off x="-4865148" y="134368"/>
              <a:ext cx="7544" cy="4345"/>
            </a:xfrm>
            <a:custGeom>
              <a:avLst/>
              <a:gdLst/>
              <a:ahLst/>
              <a:cxnLst/>
              <a:rect l="l" t="t" r="r" b="b"/>
              <a:pathLst>
                <a:path w="158" h="91" extrusionOk="0">
                  <a:moveTo>
                    <a:pt x="131" y="1"/>
                  </a:moveTo>
                  <a:cubicBezTo>
                    <a:pt x="123" y="11"/>
                    <a:pt x="116" y="15"/>
                    <a:pt x="109" y="15"/>
                  </a:cubicBezTo>
                  <a:cubicBezTo>
                    <a:pt x="101" y="15"/>
                    <a:pt x="94" y="11"/>
                    <a:pt x="90" y="8"/>
                  </a:cubicBezTo>
                  <a:cubicBezTo>
                    <a:pt x="79" y="23"/>
                    <a:pt x="68" y="23"/>
                    <a:pt x="53" y="23"/>
                  </a:cubicBezTo>
                  <a:lnTo>
                    <a:pt x="37" y="23"/>
                  </a:lnTo>
                  <a:cubicBezTo>
                    <a:pt x="27" y="23"/>
                    <a:pt x="11" y="27"/>
                    <a:pt x="4" y="37"/>
                  </a:cubicBezTo>
                  <a:cubicBezTo>
                    <a:pt x="0" y="75"/>
                    <a:pt x="0" y="90"/>
                    <a:pt x="11" y="90"/>
                  </a:cubicBezTo>
                  <a:cubicBezTo>
                    <a:pt x="19" y="90"/>
                    <a:pt x="34" y="87"/>
                    <a:pt x="53" y="79"/>
                  </a:cubicBezTo>
                  <a:cubicBezTo>
                    <a:pt x="60" y="75"/>
                    <a:pt x="64" y="75"/>
                    <a:pt x="71" y="75"/>
                  </a:cubicBezTo>
                  <a:cubicBezTo>
                    <a:pt x="79" y="75"/>
                    <a:pt x="82" y="75"/>
                    <a:pt x="90" y="79"/>
                  </a:cubicBezTo>
                  <a:lnTo>
                    <a:pt x="109" y="79"/>
                  </a:lnTo>
                  <a:cubicBezTo>
                    <a:pt x="131" y="79"/>
                    <a:pt x="142" y="60"/>
                    <a:pt x="157" y="42"/>
                  </a:cubicBezTo>
                  <a:lnTo>
                    <a:pt x="157" y="19"/>
                  </a:lnTo>
                  <a:cubicBezTo>
                    <a:pt x="146" y="15"/>
                    <a:pt x="139" y="8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1" name="Google Shape;21301;p14"/>
            <p:cNvSpPr/>
            <p:nvPr/>
          </p:nvSpPr>
          <p:spPr>
            <a:xfrm>
              <a:off x="-4876417" y="134368"/>
              <a:ext cx="5778" cy="6828"/>
            </a:xfrm>
            <a:custGeom>
              <a:avLst/>
              <a:gdLst/>
              <a:ahLst/>
              <a:cxnLst/>
              <a:rect l="l" t="t" r="r" b="b"/>
              <a:pathLst>
                <a:path w="121" h="143" extrusionOk="0">
                  <a:moveTo>
                    <a:pt x="76" y="1"/>
                  </a:moveTo>
                  <a:cubicBezTo>
                    <a:pt x="76" y="49"/>
                    <a:pt x="38" y="60"/>
                    <a:pt x="9" y="72"/>
                  </a:cubicBezTo>
                  <a:cubicBezTo>
                    <a:pt x="1" y="101"/>
                    <a:pt x="61" y="90"/>
                    <a:pt x="35" y="124"/>
                  </a:cubicBezTo>
                  <a:cubicBezTo>
                    <a:pt x="45" y="139"/>
                    <a:pt x="61" y="139"/>
                    <a:pt x="79" y="142"/>
                  </a:cubicBezTo>
                  <a:cubicBezTo>
                    <a:pt x="79" y="139"/>
                    <a:pt x="83" y="135"/>
                    <a:pt x="87" y="132"/>
                  </a:cubicBezTo>
                  <a:cubicBezTo>
                    <a:pt x="94" y="105"/>
                    <a:pt x="94" y="75"/>
                    <a:pt x="113" y="53"/>
                  </a:cubicBezTo>
                  <a:cubicBezTo>
                    <a:pt x="113" y="49"/>
                    <a:pt x="116" y="46"/>
                    <a:pt x="121" y="42"/>
                  </a:cubicBezTo>
                  <a:cubicBezTo>
                    <a:pt x="109" y="34"/>
                    <a:pt x="94" y="37"/>
                    <a:pt x="98" y="15"/>
                  </a:cubicBezTo>
                  <a:cubicBezTo>
                    <a:pt x="98" y="4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2" name="Google Shape;21302;p14"/>
            <p:cNvSpPr/>
            <p:nvPr/>
          </p:nvSpPr>
          <p:spPr>
            <a:xfrm>
              <a:off x="-4871069" y="136326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9" y="1"/>
                  </a:moveTo>
                  <a:cubicBezTo>
                    <a:pt x="4" y="5"/>
                    <a:pt x="1" y="8"/>
                    <a:pt x="1" y="12"/>
                  </a:cubicBezTo>
                  <a:cubicBezTo>
                    <a:pt x="16" y="49"/>
                    <a:pt x="42" y="75"/>
                    <a:pt x="87" y="75"/>
                  </a:cubicBezTo>
                  <a:lnTo>
                    <a:pt x="90" y="75"/>
                  </a:lnTo>
                  <a:cubicBezTo>
                    <a:pt x="68" y="46"/>
                    <a:pt x="64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3" name="Google Shape;21303;p14"/>
            <p:cNvSpPr/>
            <p:nvPr/>
          </p:nvSpPr>
          <p:spPr>
            <a:xfrm>
              <a:off x="-4994741" y="-52143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23" y="0"/>
                  </a:moveTo>
                  <a:cubicBezTo>
                    <a:pt x="1" y="8"/>
                    <a:pt x="11" y="34"/>
                    <a:pt x="15" y="52"/>
                  </a:cubicBezTo>
                  <a:cubicBezTo>
                    <a:pt x="23" y="75"/>
                    <a:pt x="27" y="97"/>
                    <a:pt x="8" y="116"/>
                  </a:cubicBezTo>
                  <a:cubicBezTo>
                    <a:pt x="23" y="116"/>
                    <a:pt x="37" y="113"/>
                    <a:pt x="53" y="113"/>
                  </a:cubicBezTo>
                  <a:cubicBezTo>
                    <a:pt x="75" y="90"/>
                    <a:pt x="53" y="56"/>
                    <a:pt x="75" y="34"/>
                  </a:cubicBezTo>
                  <a:cubicBezTo>
                    <a:pt x="75" y="4"/>
                    <a:pt x="5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4" name="Google Shape;21304;p14"/>
            <p:cNvSpPr/>
            <p:nvPr/>
          </p:nvSpPr>
          <p:spPr>
            <a:xfrm>
              <a:off x="-4992258" y="-50568"/>
              <a:ext cx="4011" cy="4918"/>
            </a:xfrm>
            <a:custGeom>
              <a:avLst/>
              <a:gdLst/>
              <a:ahLst/>
              <a:cxnLst/>
              <a:rect l="l" t="t" r="r" b="b"/>
              <a:pathLst>
                <a:path w="84" h="103" extrusionOk="0">
                  <a:moveTo>
                    <a:pt x="23" y="1"/>
                  </a:moveTo>
                  <a:cubicBezTo>
                    <a:pt x="1" y="23"/>
                    <a:pt x="23" y="57"/>
                    <a:pt x="1" y="80"/>
                  </a:cubicBezTo>
                  <a:cubicBezTo>
                    <a:pt x="23" y="94"/>
                    <a:pt x="38" y="102"/>
                    <a:pt x="49" y="102"/>
                  </a:cubicBezTo>
                  <a:cubicBezTo>
                    <a:pt x="64" y="102"/>
                    <a:pt x="72" y="83"/>
                    <a:pt x="83" y="49"/>
                  </a:cubicBezTo>
                  <a:cubicBezTo>
                    <a:pt x="64" y="30"/>
                    <a:pt x="30" y="35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5" name="Google Shape;21305;p14"/>
            <p:cNvSpPr/>
            <p:nvPr/>
          </p:nvSpPr>
          <p:spPr>
            <a:xfrm>
              <a:off x="-4999898" y="-59879"/>
              <a:ext cx="4632" cy="3820"/>
            </a:xfrm>
            <a:custGeom>
              <a:avLst/>
              <a:gdLst/>
              <a:ahLst/>
              <a:cxnLst/>
              <a:rect l="l" t="t" r="r" b="b"/>
              <a:pathLst>
                <a:path w="97" h="80" extrusionOk="0">
                  <a:moveTo>
                    <a:pt x="67" y="1"/>
                  </a:moveTo>
                  <a:lnTo>
                    <a:pt x="67" y="1"/>
                  </a:lnTo>
                  <a:cubicBezTo>
                    <a:pt x="64" y="5"/>
                    <a:pt x="60" y="9"/>
                    <a:pt x="56" y="13"/>
                  </a:cubicBezTo>
                  <a:cubicBezTo>
                    <a:pt x="52" y="16"/>
                    <a:pt x="52" y="16"/>
                    <a:pt x="49" y="16"/>
                  </a:cubicBezTo>
                  <a:lnTo>
                    <a:pt x="49" y="20"/>
                  </a:lnTo>
                  <a:lnTo>
                    <a:pt x="38" y="20"/>
                  </a:lnTo>
                  <a:cubicBezTo>
                    <a:pt x="33" y="20"/>
                    <a:pt x="26" y="16"/>
                    <a:pt x="19" y="16"/>
                  </a:cubicBezTo>
                  <a:cubicBezTo>
                    <a:pt x="15" y="13"/>
                    <a:pt x="7" y="9"/>
                    <a:pt x="0" y="9"/>
                  </a:cubicBezTo>
                  <a:cubicBezTo>
                    <a:pt x="0" y="42"/>
                    <a:pt x="4" y="73"/>
                    <a:pt x="41" y="80"/>
                  </a:cubicBezTo>
                  <a:cubicBezTo>
                    <a:pt x="52" y="54"/>
                    <a:pt x="97" y="39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6" name="Google Shape;21306;p14"/>
            <p:cNvSpPr/>
            <p:nvPr/>
          </p:nvSpPr>
          <p:spPr>
            <a:xfrm>
              <a:off x="-4998323" y="-60213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7" y="1"/>
                  </a:moveTo>
                  <a:cubicBezTo>
                    <a:pt x="50" y="1"/>
                    <a:pt x="42" y="4"/>
                    <a:pt x="34" y="8"/>
                  </a:cubicBezTo>
                  <a:cubicBezTo>
                    <a:pt x="64" y="46"/>
                    <a:pt x="19" y="61"/>
                    <a:pt x="8" y="87"/>
                  </a:cubicBezTo>
                  <a:cubicBezTo>
                    <a:pt x="5" y="98"/>
                    <a:pt x="0" y="113"/>
                    <a:pt x="16" y="117"/>
                  </a:cubicBezTo>
                  <a:cubicBezTo>
                    <a:pt x="19" y="117"/>
                    <a:pt x="27" y="109"/>
                    <a:pt x="34" y="106"/>
                  </a:cubicBezTo>
                  <a:cubicBezTo>
                    <a:pt x="34" y="90"/>
                    <a:pt x="42" y="83"/>
                    <a:pt x="57" y="75"/>
                  </a:cubicBezTo>
                  <a:cubicBezTo>
                    <a:pt x="86" y="61"/>
                    <a:pt x="72" y="30"/>
                    <a:pt x="64" y="8"/>
                  </a:cubicBezTo>
                  <a:cubicBezTo>
                    <a:pt x="64" y="4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7" name="Google Shape;21307;p14"/>
            <p:cNvSpPr/>
            <p:nvPr/>
          </p:nvSpPr>
          <p:spPr>
            <a:xfrm>
              <a:off x="-4991351" y="-44312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23" y="1"/>
                  </a:moveTo>
                  <a:cubicBezTo>
                    <a:pt x="16" y="1"/>
                    <a:pt x="8" y="11"/>
                    <a:pt x="0" y="23"/>
                  </a:cubicBezTo>
                  <a:cubicBezTo>
                    <a:pt x="8" y="30"/>
                    <a:pt x="19" y="34"/>
                    <a:pt x="23" y="42"/>
                  </a:cubicBezTo>
                  <a:cubicBezTo>
                    <a:pt x="23" y="64"/>
                    <a:pt x="30" y="71"/>
                    <a:pt x="34" y="71"/>
                  </a:cubicBezTo>
                  <a:cubicBezTo>
                    <a:pt x="42" y="71"/>
                    <a:pt x="49" y="61"/>
                    <a:pt x="56" y="49"/>
                  </a:cubicBezTo>
                  <a:cubicBezTo>
                    <a:pt x="49" y="42"/>
                    <a:pt x="38" y="38"/>
                    <a:pt x="38" y="27"/>
                  </a:cubicBezTo>
                  <a:cubicBezTo>
                    <a:pt x="34" y="8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8" name="Google Shape;21308;p14"/>
            <p:cNvSpPr/>
            <p:nvPr/>
          </p:nvSpPr>
          <p:spPr>
            <a:xfrm>
              <a:off x="-5123428" y="215018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68" y="1"/>
                  </a:moveTo>
                  <a:cubicBezTo>
                    <a:pt x="60" y="1"/>
                    <a:pt x="53" y="5"/>
                    <a:pt x="45" y="16"/>
                  </a:cubicBezTo>
                  <a:cubicBezTo>
                    <a:pt x="90" y="39"/>
                    <a:pt x="75" y="84"/>
                    <a:pt x="79" y="117"/>
                  </a:cubicBezTo>
                  <a:cubicBezTo>
                    <a:pt x="82" y="165"/>
                    <a:pt x="34" y="184"/>
                    <a:pt x="1" y="203"/>
                  </a:cubicBezTo>
                  <a:cubicBezTo>
                    <a:pt x="4" y="210"/>
                    <a:pt x="8" y="215"/>
                    <a:pt x="15" y="215"/>
                  </a:cubicBezTo>
                  <a:cubicBezTo>
                    <a:pt x="19" y="215"/>
                    <a:pt x="23" y="210"/>
                    <a:pt x="27" y="210"/>
                  </a:cubicBezTo>
                  <a:cubicBezTo>
                    <a:pt x="34" y="210"/>
                    <a:pt x="37" y="206"/>
                    <a:pt x="41" y="206"/>
                  </a:cubicBezTo>
                  <a:cubicBezTo>
                    <a:pt x="49" y="206"/>
                    <a:pt x="53" y="210"/>
                    <a:pt x="56" y="222"/>
                  </a:cubicBezTo>
                  <a:cubicBezTo>
                    <a:pt x="63" y="229"/>
                    <a:pt x="71" y="237"/>
                    <a:pt x="79" y="241"/>
                  </a:cubicBezTo>
                  <a:lnTo>
                    <a:pt x="90" y="241"/>
                  </a:lnTo>
                  <a:cubicBezTo>
                    <a:pt x="108" y="241"/>
                    <a:pt x="120" y="251"/>
                    <a:pt x="113" y="274"/>
                  </a:cubicBezTo>
                  <a:cubicBezTo>
                    <a:pt x="105" y="289"/>
                    <a:pt x="90" y="296"/>
                    <a:pt x="97" y="315"/>
                  </a:cubicBezTo>
                  <a:cubicBezTo>
                    <a:pt x="101" y="311"/>
                    <a:pt x="105" y="308"/>
                    <a:pt x="108" y="304"/>
                  </a:cubicBezTo>
                  <a:cubicBezTo>
                    <a:pt x="142" y="277"/>
                    <a:pt x="139" y="248"/>
                    <a:pt x="120" y="218"/>
                  </a:cubicBezTo>
                  <a:cubicBezTo>
                    <a:pt x="127" y="215"/>
                    <a:pt x="131" y="215"/>
                    <a:pt x="135" y="215"/>
                  </a:cubicBezTo>
                  <a:cubicBezTo>
                    <a:pt x="150" y="215"/>
                    <a:pt x="158" y="225"/>
                    <a:pt x="165" y="232"/>
                  </a:cubicBezTo>
                  <a:cubicBezTo>
                    <a:pt x="172" y="206"/>
                    <a:pt x="213" y="225"/>
                    <a:pt x="217" y="196"/>
                  </a:cubicBezTo>
                  <a:lnTo>
                    <a:pt x="206" y="184"/>
                  </a:lnTo>
                  <a:cubicBezTo>
                    <a:pt x="191" y="188"/>
                    <a:pt x="180" y="199"/>
                    <a:pt x="168" y="199"/>
                  </a:cubicBezTo>
                  <a:cubicBezTo>
                    <a:pt x="165" y="199"/>
                    <a:pt x="161" y="199"/>
                    <a:pt x="158" y="196"/>
                  </a:cubicBezTo>
                  <a:cubicBezTo>
                    <a:pt x="142" y="177"/>
                    <a:pt x="150" y="154"/>
                    <a:pt x="168" y="136"/>
                  </a:cubicBezTo>
                  <a:cubicBezTo>
                    <a:pt x="165" y="132"/>
                    <a:pt x="161" y="132"/>
                    <a:pt x="158" y="132"/>
                  </a:cubicBezTo>
                  <a:lnTo>
                    <a:pt x="146" y="132"/>
                  </a:lnTo>
                  <a:cubicBezTo>
                    <a:pt x="142" y="136"/>
                    <a:pt x="139" y="136"/>
                    <a:pt x="135" y="136"/>
                  </a:cubicBezTo>
                  <a:cubicBezTo>
                    <a:pt x="131" y="136"/>
                    <a:pt x="131" y="132"/>
                    <a:pt x="131" y="128"/>
                  </a:cubicBezTo>
                  <a:cubicBezTo>
                    <a:pt x="139" y="84"/>
                    <a:pt x="94" y="61"/>
                    <a:pt x="101" y="20"/>
                  </a:cubicBezTo>
                  <a:cubicBezTo>
                    <a:pt x="90" y="13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9" name="Google Shape;21309;p14"/>
            <p:cNvSpPr/>
            <p:nvPr/>
          </p:nvSpPr>
          <p:spPr>
            <a:xfrm>
              <a:off x="-5118271" y="225236"/>
              <a:ext cx="10075" cy="6112"/>
            </a:xfrm>
            <a:custGeom>
              <a:avLst/>
              <a:gdLst/>
              <a:ahLst/>
              <a:cxnLst/>
              <a:rect l="l" t="t" r="r" b="b"/>
              <a:pathLst>
                <a:path w="211" h="128" extrusionOk="0">
                  <a:moveTo>
                    <a:pt x="27" y="1"/>
                  </a:moveTo>
                  <a:cubicBezTo>
                    <a:pt x="23" y="1"/>
                    <a:pt x="19" y="1"/>
                    <a:pt x="12" y="4"/>
                  </a:cubicBezTo>
                  <a:cubicBezTo>
                    <a:pt x="31" y="34"/>
                    <a:pt x="34" y="63"/>
                    <a:pt x="0" y="90"/>
                  </a:cubicBezTo>
                  <a:cubicBezTo>
                    <a:pt x="8" y="97"/>
                    <a:pt x="15" y="101"/>
                    <a:pt x="23" y="108"/>
                  </a:cubicBezTo>
                  <a:cubicBezTo>
                    <a:pt x="42" y="120"/>
                    <a:pt x="60" y="127"/>
                    <a:pt x="79" y="127"/>
                  </a:cubicBezTo>
                  <a:cubicBezTo>
                    <a:pt x="120" y="127"/>
                    <a:pt x="162" y="97"/>
                    <a:pt x="210" y="82"/>
                  </a:cubicBezTo>
                  <a:cubicBezTo>
                    <a:pt x="176" y="71"/>
                    <a:pt x="143" y="56"/>
                    <a:pt x="124" y="56"/>
                  </a:cubicBezTo>
                  <a:lnTo>
                    <a:pt x="112" y="56"/>
                  </a:lnTo>
                  <a:cubicBezTo>
                    <a:pt x="98" y="68"/>
                    <a:pt x="86" y="68"/>
                    <a:pt x="79" y="68"/>
                  </a:cubicBezTo>
                  <a:cubicBezTo>
                    <a:pt x="57" y="68"/>
                    <a:pt x="60" y="41"/>
                    <a:pt x="57" y="18"/>
                  </a:cubicBezTo>
                  <a:cubicBezTo>
                    <a:pt x="50" y="11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0" name="Google Shape;21310;p14"/>
            <p:cNvSpPr/>
            <p:nvPr/>
          </p:nvSpPr>
          <p:spPr>
            <a:xfrm>
              <a:off x="-5176096" y="132936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60" y="0"/>
                  </a:moveTo>
                  <a:cubicBezTo>
                    <a:pt x="0" y="12"/>
                    <a:pt x="0" y="12"/>
                    <a:pt x="31" y="86"/>
                  </a:cubicBezTo>
                  <a:lnTo>
                    <a:pt x="53" y="86"/>
                  </a:lnTo>
                  <a:cubicBezTo>
                    <a:pt x="83" y="60"/>
                    <a:pt x="38" y="27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1" name="Google Shape;21311;p14"/>
            <p:cNvSpPr/>
            <p:nvPr/>
          </p:nvSpPr>
          <p:spPr>
            <a:xfrm>
              <a:off x="-5176096" y="12687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27" y="1"/>
                  </a:moveTo>
                  <a:cubicBezTo>
                    <a:pt x="19" y="15"/>
                    <a:pt x="0" y="27"/>
                    <a:pt x="15" y="46"/>
                  </a:cubicBezTo>
                  <a:cubicBezTo>
                    <a:pt x="23" y="53"/>
                    <a:pt x="31" y="56"/>
                    <a:pt x="38" y="56"/>
                  </a:cubicBezTo>
                  <a:cubicBezTo>
                    <a:pt x="45" y="56"/>
                    <a:pt x="49" y="56"/>
                    <a:pt x="57" y="53"/>
                  </a:cubicBezTo>
                  <a:cubicBezTo>
                    <a:pt x="67" y="49"/>
                    <a:pt x="79" y="46"/>
                    <a:pt x="94" y="42"/>
                  </a:cubicBezTo>
                  <a:cubicBezTo>
                    <a:pt x="101" y="37"/>
                    <a:pt x="112" y="34"/>
                    <a:pt x="109" y="23"/>
                  </a:cubicBezTo>
                  <a:cubicBezTo>
                    <a:pt x="109" y="4"/>
                    <a:pt x="90" y="8"/>
                    <a:pt x="83" y="4"/>
                  </a:cubicBezTo>
                  <a:cubicBezTo>
                    <a:pt x="72" y="23"/>
                    <a:pt x="60" y="30"/>
                    <a:pt x="53" y="30"/>
                  </a:cubicBezTo>
                  <a:cubicBezTo>
                    <a:pt x="45" y="30"/>
                    <a:pt x="34" y="1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2" name="Google Shape;21312;p14"/>
            <p:cNvSpPr/>
            <p:nvPr/>
          </p:nvSpPr>
          <p:spPr>
            <a:xfrm>
              <a:off x="-5015990" y="-61455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35" y="1"/>
                  </a:moveTo>
                  <a:cubicBezTo>
                    <a:pt x="106" y="27"/>
                    <a:pt x="72" y="53"/>
                    <a:pt x="34" y="75"/>
                  </a:cubicBezTo>
                  <a:cubicBezTo>
                    <a:pt x="68" y="98"/>
                    <a:pt x="42" y="128"/>
                    <a:pt x="42" y="151"/>
                  </a:cubicBezTo>
                  <a:cubicBezTo>
                    <a:pt x="42" y="173"/>
                    <a:pt x="1" y="203"/>
                    <a:pt x="38" y="213"/>
                  </a:cubicBezTo>
                  <a:cubicBezTo>
                    <a:pt x="38" y="218"/>
                    <a:pt x="42" y="218"/>
                    <a:pt x="42" y="218"/>
                  </a:cubicBezTo>
                  <a:cubicBezTo>
                    <a:pt x="61" y="218"/>
                    <a:pt x="68" y="177"/>
                    <a:pt x="72" y="143"/>
                  </a:cubicBezTo>
                  <a:cubicBezTo>
                    <a:pt x="72" y="135"/>
                    <a:pt x="75" y="124"/>
                    <a:pt x="87" y="124"/>
                  </a:cubicBezTo>
                  <a:cubicBezTo>
                    <a:pt x="106" y="124"/>
                    <a:pt x="113" y="135"/>
                    <a:pt x="109" y="151"/>
                  </a:cubicBezTo>
                  <a:cubicBezTo>
                    <a:pt x="101" y="173"/>
                    <a:pt x="87" y="195"/>
                    <a:pt x="101" y="218"/>
                  </a:cubicBezTo>
                  <a:cubicBezTo>
                    <a:pt x="120" y="218"/>
                    <a:pt x="116" y="173"/>
                    <a:pt x="132" y="173"/>
                  </a:cubicBezTo>
                  <a:cubicBezTo>
                    <a:pt x="139" y="173"/>
                    <a:pt x="146" y="180"/>
                    <a:pt x="158" y="191"/>
                  </a:cubicBezTo>
                  <a:cubicBezTo>
                    <a:pt x="199" y="177"/>
                    <a:pt x="202" y="135"/>
                    <a:pt x="225" y="109"/>
                  </a:cubicBezTo>
                  <a:cubicBezTo>
                    <a:pt x="225" y="101"/>
                    <a:pt x="225" y="94"/>
                    <a:pt x="221" y="87"/>
                  </a:cubicBezTo>
                  <a:cubicBezTo>
                    <a:pt x="213" y="79"/>
                    <a:pt x="206" y="75"/>
                    <a:pt x="199" y="68"/>
                  </a:cubicBezTo>
                  <a:cubicBezTo>
                    <a:pt x="195" y="72"/>
                    <a:pt x="191" y="75"/>
                    <a:pt x="191" y="79"/>
                  </a:cubicBezTo>
                  <a:cubicBezTo>
                    <a:pt x="184" y="94"/>
                    <a:pt x="206" y="124"/>
                    <a:pt x="176" y="124"/>
                  </a:cubicBezTo>
                  <a:lnTo>
                    <a:pt x="161" y="124"/>
                  </a:lnTo>
                  <a:cubicBezTo>
                    <a:pt x="124" y="116"/>
                    <a:pt x="135" y="94"/>
                    <a:pt x="142" y="72"/>
                  </a:cubicBezTo>
                  <a:cubicBezTo>
                    <a:pt x="146" y="46"/>
                    <a:pt x="150" y="23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3" name="Google Shape;21313;p14"/>
            <p:cNvSpPr/>
            <p:nvPr/>
          </p:nvSpPr>
          <p:spPr>
            <a:xfrm>
              <a:off x="-5169841" y="267877"/>
              <a:ext cx="17524" cy="8595"/>
            </a:xfrm>
            <a:custGeom>
              <a:avLst/>
              <a:gdLst/>
              <a:ahLst/>
              <a:cxnLst/>
              <a:rect l="l" t="t" r="r" b="b"/>
              <a:pathLst>
                <a:path w="367" h="180" extrusionOk="0">
                  <a:moveTo>
                    <a:pt x="165" y="0"/>
                  </a:moveTo>
                  <a:cubicBezTo>
                    <a:pt x="150" y="0"/>
                    <a:pt x="150" y="15"/>
                    <a:pt x="150" y="53"/>
                  </a:cubicBezTo>
                  <a:cubicBezTo>
                    <a:pt x="150" y="57"/>
                    <a:pt x="143" y="60"/>
                    <a:pt x="138" y="60"/>
                  </a:cubicBezTo>
                  <a:cubicBezTo>
                    <a:pt x="112" y="53"/>
                    <a:pt x="124" y="27"/>
                    <a:pt x="112" y="12"/>
                  </a:cubicBezTo>
                  <a:cubicBezTo>
                    <a:pt x="83" y="50"/>
                    <a:pt x="22" y="50"/>
                    <a:pt x="0" y="98"/>
                  </a:cubicBezTo>
                  <a:cubicBezTo>
                    <a:pt x="8" y="105"/>
                    <a:pt x="15" y="109"/>
                    <a:pt x="22" y="109"/>
                  </a:cubicBezTo>
                  <a:cubicBezTo>
                    <a:pt x="26" y="109"/>
                    <a:pt x="31" y="105"/>
                    <a:pt x="34" y="102"/>
                  </a:cubicBezTo>
                  <a:cubicBezTo>
                    <a:pt x="45" y="90"/>
                    <a:pt x="57" y="83"/>
                    <a:pt x="67" y="83"/>
                  </a:cubicBezTo>
                  <a:cubicBezTo>
                    <a:pt x="83" y="83"/>
                    <a:pt x="98" y="98"/>
                    <a:pt x="112" y="109"/>
                  </a:cubicBezTo>
                  <a:lnTo>
                    <a:pt x="120" y="109"/>
                  </a:lnTo>
                  <a:cubicBezTo>
                    <a:pt x="161" y="109"/>
                    <a:pt x="202" y="120"/>
                    <a:pt x="243" y="124"/>
                  </a:cubicBezTo>
                  <a:cubicBezTo>
                    <a:pt x="247" y="112"/>
                    <a:pt x="217" y="102"/>
                    <a:pt x="240" y="86"/>
                  </a:cubicBezTo>
                  <a:lnTo>
                    <a:pt x="247" y="86"/>
                  </a:lnTo>
                  <a:cubicBezTo>
                    <a:pt x="258" y="86"/>
                    <a:pt x="269" y="98"/>
                    <a:pt x="273" y="105"/>
                  </a:cubicBezTo>
                  <a:cubicBezTo>
                    <a:pt x="281" y="128"/>
                    <a:pt x="273" y="150"/>
                    <a:pt x="262" y="169"/>
                  </a:cubicBezTo>
                  <a:lnTo>
                    <a:pt x="273" y="180"/>
                  </a:lnTo>
                  <a:cubicBezTo>
                    <a:pt x="300" y="172"/>
                    <a:pt x="300" y="131"/>
                    <a:pt x="333" y="128"/>
                  </a:cubicBezTo>
                  <a:cubicBezTo>
                    <a:pt x="326" y="94"/>
                    <a:pt x="355" y="83"/>
                    <a:pt x="367" y="60"/>
                  </a:cubicBezTo>
                  <a:cubicBezTo>
                    <a:pt x="348" y="50"/>
                    <a:pt x="359" y="23"/>
                    <a:pt x="345" y="8"/>
                  </a:cubicBezTo>
                  <a:cubicBezTo>
                    <a:pt x="329" y="8"/>
                    <a:pt x="322" y="19"/>
                    <a:pt x="314" y="31"/>
                  </a:cubicBezTo>
                  <a:cubicBezTo>
                    <a:pt x="307" y="38"/>
                    <a:pt x="300" y="50"/>
                    <a:pt x="284" y="50"/>
                  </a:cubicBezTo>
                  <a:cubicBezTo>
                    <a:pt x="284" y="50"/>
                    <a:pt x="281" y="50"/>
                    <a:pt x="277" y="45"/>
                  </a:cubicBezTo>
                  <a:cubicBezTo>
                    <a:pt x="273" y="50"/>
                    <a:pt x="269" y="50"/>
                    <a:pt x="266" y="50"/>
                  </a:cubicBezTo>
                  <a:cubicBezTo>
                    <a:pt x="247" y="50"/>
                    <a:pt x="240" y="31"/>
                    <a:pt x="221" y="19"/>
                  </a:cubicBezTo>
                  <a:cubicBezTo>
                    <a:pt x="191" y="8"/>
                    <a:pt x="176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4" name="Google Shape;21314;p14"/>
            <p:cNvSpPr/>
            <p:nvPr/>
          </p:nvSpPr>
          <p:spPr>
            <a:xfrm>
              <a:off x="-5159813" y="260189"/>
              <a:ext cx="12319" cy="6303"/>
            </a:xfrm>
            <a:custGeom>
              <a:avLst/>
              <a:gdLst/>
              <a:ahLst/>
              <a:cxnLst/>
              <a:rect l="l" t="t" r="r" b="b"/>
              <a:pathLst>
                <a:path w="258" h="132" extrusionOk="0">
                  <a:moveTo>
                    <a:pt x="78" y="1"/>
                  </a:moveTo>
                  <a:cubicBezTo>
                    <a:pt x="71" y="16"/>
                    <a:pt x="52" y="19"/>
                    <a:pt x="37" y="27"/>
                  </a:cubicBezTo>
                  <a:cubicBezTo>
                    <a:pt x="0" y="76"/>
                    <a:pt x="0" y="76"/>
                    <a:pt x="18" y="106"/>
                  </a:cubicBezTo>
                  <a:cubicBezTo>
                    <a:pt x="33" y="102"/>
                    <a:pt x="52" y="94"/>
                    <a:pt x="67" y="90"/>
                  </a:cubicBezTo>
                  <a:cubicBezTo>
                    <a:pt x="71" y="87"/>
                    <a:pt x="74" y="87"/>
                    <a:pt x="78" y="87"/>
                  </a:cubicBezTo>
                  <a:cubicBezTo>
                    <a:pt x="97" y="87"/>
                    <a:pt x="112" y="98"/>
                    <a:pt x="123" y="109"/>
                  </a:cubicBezTo>
                  <a:cubicBezTo>
                    <a:pt x="138" y="121"/>
                    <a:pt x="149" y="132"/>
                    <a:pt x="168" y="132"/>
                  </a:cubicBezTo>
                  <a:lnTo>
                    <a:pt x="171" y="132"/>
                  </a:lnTo>
                  <a:cubicBezTo>
                    <a:pt x="179" y="116"/>
                    <a:pt x="197" y="109"/>
                    <a:pt x="197" y="87"/>
                  </a:cubicBezTo>
                  <a:cubicBezTo>
                    <a:pt x="194" y="83"/>
                    <a:pt x="190" y="83"/>
                    <a:pt x="187" y="83"/>
                  </a:cubicBezTo>
                  <a:cubicBezTo>
                    <a:pt x="183" y="83"/>
                    <a:pt x="179" y="83"/>
                    <a:pt x="175" y="87"/>
                  </a:cubicBezTo>
                  <a:cubicBezTo>
                    <a:pt x="171" y="87"/>
                    <a:pt x="168" y="90"/>
                    <a:pt x="164" y="90"/>
                  </a:cubicBezTo>
                  <a:cubicBezTo>
                    <a:pt x="161" y="90"/>
                    <a:pt x="157" y="87"/>
                    <a:pt x="153" y="80"/>
                  </a:cubicBezTo>
                  <a:cubicBezTo>
                    <a:pt x="153" y="68"/>
                    <a:pt x="161" y="54"/>
                    <a:pt x="168" y="45"/>
                  </a:cubicBezTo>
                  <a:cubicBezTo>
                    <a:pt x="175" y="42"/>
                    <a:pt x="179" y="38"/>
                    <a:pt x="187" y="38"/>
                  </a:cubicBezTo>
                  <a:cubicBezTo>
                    <a:pt x="197" y="38"/>
                    <a:pt x="205" y="42"/>
                    <a:pt x="209" y="57"/>
                  </a:cubicBezTo>
                  <a:cubicBezTo>
                    <a:pt x="216" y="68"/>
                    <a:pt x="220" y="71"/>
                    <a:pt x="231" y="71"/>
                  </a:cubicBezTo>
                  <a:lnTo>
                    <a:pt x="239" y="71"/>
                  </a:lnTo>
                  <a:cubicBezTo>
                    <a:pt x="247" y="61"/>
                    <a:pt x="254" y="54"/>
                    <a:pt x="257" y="45"/>
                  </a:cubicBezTo>
                  <a:cubicBezTo>
                    <a:pt x="239" y="31"/>
                    <a:pt x="209" y="31"/>
                    <a:pt x="190" y="9"/>
                  </a:cubicBezTo>
                  <a:cubicBezTo>
                    <a:pt x="171" y="16"/>
                    <a:pt x="157" y="16"/>
                    <a:pt x="138" y="16"/>
                  </a:cubicBezTo>
                  <a:cubicBezTo>
                    <a:pt x="123" y="16"/>
                    <a:pt x="108" y="16"/>
                    <a:pt x="93" y="9"/>
                  </a:cubicBezTo>
                  <a:cubicBezTo>
                    <a:pt x="85" y="9"/>
                    <a:pt x="82" y="4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5" name="Google Shape;21315;p14"/>
            <p:cNvSpPr/>
            <p:nvPr/>
          </p:nvSpPr>
          <p:spPr>
            <a:xfrm>
              <a:off x="-5168981" y="261813"/>
              <a:ext cx="7210" cy="3772"/>
            </a:xfrm>
            <a:custGeom>
              <a:avLst/>
              <a:gdLst/>
              <a:ahLst/>
              <a:cxnLst/>
              <a:rect l="l" t="t" r="r" b="b"/>
              <a:pathLst>
                <a:path w="151" h="79" extrusionOk="0">
                  <a:moveTo>
                    <a:pt x="91" y="1"/>
                  </a:moveTo>
                  <a:cubicBezTo>
                    <a:pt x="87" y="1"/>
                    <a:pt x="83" y="4"/>
                    <a:pt x="80" y="8"/>
                  </a:cubicBezTo>
                  <a:cubicBezTo>
                    <a:pt x="42" y="15"/>
                    <a:pt x="16" y="37"/>
                    <a:pt x="1" y="72"/>
                  </a:cubicBezTo>
                  <a:cubicBezTo>
                    <a:pt x="4" y="75"/>
                    <a:pt x="8" y="75"/>
                    <a:pt x="8" y="75"/>
                  </a:cubicBezTo>
                  <a:cubicBezTo>
                    <a:pt x="16" y="75"/>
                    <a:pt x="23" y="72"/>
                    <a:pt x="27" y="72"/>
                  </a:cubicBezTo>
                  <a:cubicBezTo>
                    <a:pt x="35" y="72"/>
                    <a:pt x="42" y="68"/>
                    <a:pt x="46" y="68"/>
                  </a:cubicBezTo>
                  <a:cubicBezTo>
                    <a:pt x="53" y="68"/>
                    <a:pt x="61" y="72"/>
                    <a:pt x="68" y="75"/>
                  </a:cubicBezTo>
                  <a:cubicBezTo>
                    <a:pt x="72" y="75"/>
                    <a:pt x="75" y="79"/>
                    <a:pt x="80" y="79"/>
                  </a:cubicBezTo>
                  <a:cubicBezTo>
                    <a:pt x="91" y="79"/>
                    <a:pt x="98" y="72"/>
                    <a:pt x="106" y="64"/>
                  </a:cubicBezTo>
                  <a:cubicBezTo>
                    <a:pt x="113" y="56"/>
                    <a:pt x="125" y="49"/>
                    <a:pt x="135" y="49"/>
                  </a:cubicBezTo>
                  <a:lnTo>
                    <a:pt x="139" y="49"/>
                  </a:lnTo>
                  <a:cubicBezTo>
                    <a:pt x="151" y="4"/>
                    <a:pt x="106" y="15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6" name="Google Shape;21316;p14"/>
            <p:cNvSpPr/>
            <p:nvPr/>
          </p:nvSpPr>
          <p:spPr>
            <a:xfrm>
              <a:off x="-5171273" y="267352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2" y="0"/>
                  </a:moveTo>
                  <a:cubicBezTo>
                    <a:pt x="19" y="30"/>
                    <a:pt x="38" y="78"/>
                    <a:pt x="0" y="101"/>
                  </a:cubicBezTo>
                  <a:cubicBezTo>
                    <a:pt x="0" y="105"/>
                    <a:pt x="4" y="109"/>
                    <a:pt x="8" y="109"/>
                  </a:cubicBezTo>
                  <a:cubicBezTo>
                    <a:pt x="8" y="113"/>
                    <a:pt x="8" y="113"/>
                    <a:pt x="11" y="113"/>
                  </a:cubicBezTo>
                  <a:cubicBezTo>
                    <a:pt x="16" y="113"/>
                    <a:pt x="23" y="113"/>
                    <a:pt x="30" y="109"/>
                  </a:cubicBezTo>
                  <a:cubicBezTo>
                    <a:pt x="52" y="61"/>
                    <a:pt x="113" y="61"/>
                    <a:pt x="142" y="23"/>
                  </a:cubicBezTo>
                  <a:cubicBezTo>
                    <a:pt x="131" y="16"/>
                    <a:pt x="123" y="11"/>
                    <a:pt x="113" y="11"/>
                  </a:cubicBezTo>
                  <a:cubicBezTo>
                    <a:pt x="105" y="11"/>
                    <a:pt x="101" y="11"/>
                    <a:pt x="94" y="16"/>
                  </a:cubicBezTo>
                  <a:cubicBezTo>
                    <a:pt x="87" y="19"/>
                    <a:pt x="83" y="19"/>
                    <a:pt x="75" y="19"/>
                  </a:cubicBezTo>
                  <a:cubicBezTo>
                    <a:pt x="64" y="19"/>
                    <a:pt x="52" y="11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7" name="Google Shape;21317;p14"/>
            <p:cNvSpPr/>
            <p:nvPr/>
          </p:nvSpPr>
          <p:spPr>
            <a:xfrm>
              <a:off x="-5160386" y="256656"/>
              <a:ext cx="4345" cy="4823"/>
            </a:xfrm>
            <a:custGeom>
              <a:avLst/>
              <a:gdLst/>
              <a:ahLst/>
              <a:cxnLst/>
              <a:rect l="l" t="t" r="r" b="b"/>
              <a:pathLst>
                <a:path w="91" h="101" extrusionOk="0">
                  <a:moveTo>
                    <a:pt x="30" y="0"/>
                  </a:moveTo>
                  <a:cubicBezTo>
                    <a:pt x="19" y="0"/>
                    <a:pt x="8" y="15"/>
                    <a:pt x="0" y="41"/>
                  </a:cubicBezTo>
                  <a:cubicBezTo>
                    <a:pt x="12" y="64"/>
                    <a:pt x="8" y="101"/>
                    <a:pt x="45" y="101"/>
                  </a:cubicBezTo>
                  <a:lnTo>
                    <a:pt x="49" y="101"/>
                  </a:lnTo>
                  <a:cubicBezTo>
                    <a:pt x="64" y="93"/>
                    <a:pt x="83" y="90"/>
                    <a:pt x="90" y="75"/>
                  </a:cubicBezTo>
                  <a:cubicBezTo>
                    <a:pt x="83" y="60"/>
                    <a:pt x="71" y="45"/>
                    <a:pt x="64" y="30"/>
                  </a:cubicBezTo>
                  <a:cubicBezTo>
                    <a:pt x="52" y="11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8" name="Google Shape;21318;p14"/>
            <p:cNvSpPr/>
            <p:nvPr/>
          </p:nvSpPr>
          <p:spPr>
            <a:xfrm>
              <a:off x="-5159336" y="264487"/>
              <a:ext cx="4154" cy="5778"/>
            </a:xfrm>
            <a:custGeom>
              <a:avLst/>
              <a:gdLst/>
              <a:ahLst/>
              <a:cxnLst/>
              <a:rect l="l" t="t" r="r" b="b"/>
              <a:pathLst>
                <a:path w="87" h="121" extrusionOk="0">
                  <a:moveTo>
                    <a:pt x="57" y="0"/>
                  </a:moveTo>
                  <a:lnTo>
                    <a:pt x="57" y="0"/>
                  </a:lnTo>
                  <a:cubicBezTo>
                    <a:pt x="42" y="4"/>
                    <a:pt x="23" y="12"/>
                    <a:pt x="8" y="16"/>
                  </a:cubicBezTo>
                  <a:cubicBezTo>
                    <a:pt x="46" y="53"/>
                    <a:pt x="46" y="53"/>
                    <a:pt x="1" y="90"/>
                  </a:cubicBezTo>
                  <a:cubicBezTo>
                    <a:pt x="20" y="102"/>
                    <a:pt x="27" y="121"/>
                    <a:pt x="46" y="121"/>
                  </a:cubicBezTo>
                  <a:cubicBezTo>
                    <a:pt x="49" y="121"/>
                    <a:pt x="53" y="121"/>
                    <a:pt x="57" y="116"/>
                  </a:cubicBezTo>
                  <a:cubicBezTo>
                    <a:pt x="38" y="79"/>
                    <a:pt x="87" y="38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9" name="Google Shape;21319;p14"/>
            <p:cNvSpPr/>
            <p:nvPr/>
          </p:nvSpPr>
          <p:spPr>
            <a:xfrm>
              <a:off x="-5171846" y="257515"/>
              <a:ext cx="5396" cy="3438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42" y="1"/>
                  </a:moveTo>
                  <a:cubicBezTo>
                    <a:pt x="35" y="8"/>
                    <a:pt x="28" y="15"/>
                    <a:pt x="16" y="15"/>
                  </a:cubicBezTo>
                  <a:lnTo>
                    <a:pt x="9" y="15"/>
                  </a:lnTo>
                  <a:cubicBezTo>
                    <a:pt x="9" y="20"/>
                    <a:pt x="5" y="23"/>
                    <a:pt x="1" y="27"/>
                  </a:cubicBezTo>
                  <a:cubicBezTo>
                    <a:pt x="20" y="34"/>
                    <a:pt x="38" y="46"/>
                    <a:pt x="57" y="53"/>
                  </a:cubicBezTo>
                  <a:cubicBezTo>
                    <a:pt x="68" y="60"/>
                    <a:pt x="80" y="72"/>
                    <a:pt x="91" y="72"/>
                  </a:cubicBezTo>
                  <a:cubicBezTo>
                    <a:pt x="99" y="72"/>
                    <a:pt x="106" y="68"/>
                    <a:pt x="113" y="57"/>
                  </a:cubicBezTo>
                  <a:cubicBezTo>
                    <a:pt x="80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0" name="Google Shape;21320;p14"/>
            <p:cNvSpPr/>
            <p:nvPr/>
          </p:nvSpPr>
          <p:spPr>
            <a:xfrm>
              <a:off x="-5173565" y="258757"/>
              <a:ext cx="4489" cy="2053"/>
            </a:xfrm>
            <a:custGeom>
              <a:avLst/>
              <a:gdLst/>
              <a:ahLst/>
              <a:cxnLst/>
              <a:rect l="l" t="t" r="r" b="b"/>
              <a:pathLst>
                <a:path w="94" h="43" extrusionOk="0">
                  <a:moveTo>
                    <a:pt x="37" y="1"/>
                  </a:moveTo>
                  <a:cubicBezTo>
                    <a:pt x="26" y="8"/>
                    <a:pt x="7" y="8"/>
                    <a:pt x="0" y="27"/>
                  </a:cubicBezTo>
                  <a:cubicBezTo>
                    <a:pt x="19" y="27"/>
                    <a:pt x="41" y="42"/>
                    <a:pt x="59" y="42"/>
                  </a:cubicBezTo>
                  <a:cubicBezTo>
                    <a:pt x="71" y="42"/>
                    <a:pt x="82" y="39"/>
                    <a:pt x="93" y="27"/>
                  </a:cubicBezTo>
                  <a:cubicBezTo>
                    <a:pt x="74" y="20"/>
                    <a:pt x="56" y="8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1" name="Google Shape;21321;p14"/>
            <p:cNvSpPr/>
            <p:nvPr/>
          </p:nvSpPr>
          <p:spPr>
            <a:xfrm>
              <a:off x="-4982947" y="121858"/>
              <a:ext cx="5205" cy="5062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34" y="1"/>
                  </a:moveTo>
                  <a:cubicBezTo>
                    <a:pt x="0" y="27"/>
                    <a:pt x="19" y="57"/>
                    <a:pt x="26" y="87"/>
                  </a:cubicBezTo>
                  <a:cubicBezTo>
                    <a:pt x="42" y="98"/>
                    <a:pt x="56" y="98"/>
                    <a:pt x="71" y="106"/>
                  </a:cubicBezTo>
                  <a:lnTo>
                    <a:pt x="75" y="106"/>
                  </a:lnTo>
                  <a:cubicBezTo>
                    <a:pt x="101" y="106"/>
                    <a:pt x="109" y="90"/>
                    <a:pt x="101" y="68"/>
                  </a:cubicBezTo>
                  <a:cubicBezTo>
                    <a:pt x="90" y="61"/>
                    <a:pt x="82" y="53"/>
                    <a:pt x="86" y="38"/>
                  </a:cubicBezTo>
                  <a:cubicBezTo>
                    <a:pt x="68" y="23"/>
                    <a:pt x="56" y="4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2" name="Google Shape;21322;p14"/>
            <p:cNvSpPr/>
            <p:nvPr/>
          </p:nvSpPr>
          <p:spPr>
            <a:xfrm>
              <a:off x="-4978315" y="117083"/>
              <a:ext cx="4489" cy="4107"/>
            </a:xfrm>
            <a:custGeom>
              <a:avLst/>
              <a:gdLst/>
              <a:ahLst/>
              <a:cxnLst/>
              <a:rect l="l" t="t" r="r" b="b"/>
              <a:pathLst>
                <a:path w="94" h="86" extrusionOk="0">
                  <a:moveTo>
                    <a:pt x="41" y="0"/>
                  </a:moveTo>
                  <a:cubicBezTo>
                    <a:pt x="34" y="18"/>
                    <a:pt x="4" y="15"/>
                    <a:pt x="0" y="37"/>
                  </a:cubicBezTo>
                  <a:cubicBezTo>
                    <a:pt x="4" y="45"/>
                    <a:pt x="7" y="45"/>
                    <a:pt x="15" y="45"/>
                  </a:cubicBezTo>
                  <a:lnTo>
                    <a:pt x="34" y="45"/>
                  </a:lnTo>
                  <a:cubicBezTo>
                    <a:pt x="41" y="45"/>
                    <a:pt x="49" y="49"/>
                    <a:pt x="49" y="67"/>
                  </a:cubicBezTo>
                  <a:cubicBezTo>
                    <a:pt x="57" y="71"/>
                    <a:pt x="64" y="78"/>
                    <a:pt x="71" y="85"/>
                  </a:cubicBezTo>
                  <a:cubicBezTo>
                    <a:pt x="79" y="82"/>
                    <a:pt x="86" y="82"/>
                    <a:pt x="94" y="82"/>
                  </a:cubicBezTo>
                  <a:cubicBezTo>
                    <a:pt x="94" y="45"/>
                    <a:pt x="45" y="37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3" name="Google Shape;21323;p14"/>
            <p:cNvSpPr/>
            <p:nvPr/>
          </p:nvSpPr>
          <p:spPr>
            <a:xfrm>
              <a:off x="-4976358" y="125057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64" y="1"/>
                  </a:moveTo>
                  <a:cubicBezTo>
                    <a:pt x="49" y="1"/>
                    <a:pt x="34" y="5"/>
                    <a:pt x="19" y="5"/>
                  </a:cubicBezTo>
                  <a:cubicBezTo>
                    <a:pt x="11" y="13"/>
                    <a:pt x="8" y="20"/>
                    <a:pt x="0" y="27"/>
                  </a:cubicBezTo>
                  <a:cubicBezTo>
                    <a:pt x="8" y="35"/>
                    <a:pt x="16" y="42"/>
                    <a:pt x="19" y="49"/>
                  </a:cubicBezTo>
                  <a:lnTo>
                    <a:pt x="27" y="49"/>
                  </a:lnTo>
                  <a:cubicBezTo>
                    <a:pt x="45" y="49"/>
                    <a:pt x="61" y="39"/>
                    <a:pt x="75" y="31"/>
                  </a:cubicBezTo>
                  <a:cubicBezTo>
                    <a:pt x="79" y="20"/>
                    <a:pt x="71" y="8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4" name="Google Shape;21324;p14"/>
            <p:cNvSpPr/>
            <p:nvPr/>
          </p:nvSpPr>
          <p:spPr>
            <a:xfrm>
              <a:off x="-4978315" y="120282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9" y="0"/>
                  </a:moveTo>
                  <a:cubicBezTo>
                    <a:pt x="41" y="0"/>
                    <a:pt x="34" y="4"/>
                    <a:pt x="26" y="8"/>
                  </a:cubicBezTo>
                  <a:cubicBezTo>
                    <a:pt x="15" y="15"/>
                    <a:pt x="0" y="27"/>
                    <a:pt x="12" y="41"/>
                  </a:cubicBezTo>
                  <a:cubicBezTo>
                    <a:pt x="15" y="49"/>
                    <a:pt x="23" y="49"/>
                    <a:pt x="26" y="49"/>
                  </a:cubicBezTo>
                  <a:cubicBezTo>
                    <a:pt x="34" y="49"/>
                    <a:pt x="41" y="49"/>
                    <a:pt x="45" y="45"/>
                  </a:cubicBezTo>
                  <a:cubicBezTo>
                    <a:pt x="57" y="37"/>
                    <a:pt x="60" y="27"/>
                    <a:pt x="71" y="18"/>
                  </a:cubicBezTo>
                  <a:cubicBezTo>
                    <a:pt x="64" y="11"/>
                    <a:pt x="57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5" name="Google Shape;21325;p14"/>
            <p:cNvSpPr/>
            <p:nvPr/>
          </p:nvSpPr>
          <p:spPr>
            <a:xfrm>
              <a:off x="-4979079" y="123481"/>
              <a:ext cx="3677" cy="1814"/>
            </a:xfrm>
            <a:custGeom>
              <a:avLst/>
              <a:gdLst/>
              <a:ahLst/>
              <a:cxnLst/>
              <a:rect l="l" t="t" r="r" b="b"/>
              <a:pathLst>
                <a:path w="77" h="38" extrusionOk="0">
                  <a:moveTo>
                    <a:pt x="35" y="1"/>
                  </a:moveTo>
                  <a:cubicBezTo>
                    <a:pt x="28" y="4"/>
                    <a:pt x="20" y="4"/>
                    <a:pt x="16" y="4"/>
                  </a:cubicBezTo>
                  <a:lnTo>
                    <a:pt x="5" y="4"/>
                  </a:lnTo>
                  <a:cubicBezTo>
                    <a:pt x="1" y="19"/>
                    <a:pt x="9" y="27"/>
                    <a:pt x="20" y="34"/>
                  </a:cubicBezTo>
                  <a:cubicBezTo>
                    <a:pt x="23" y="30"/>
                    <a:pt x="28" y="30"/>
                    <a:pt x="31" y="30"/>
                  </a:cubicBezTo>
                  <a:cubicBezTo>
                    <a:pt x="46" y="30"/>
                    <a:pt x="61" y="38"/>
                    <a:pt x="76" y="38"/>
                  </a:cubicBezTo>
                  <a:cubicBezTo>
                    <a:pt x="76" y="8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6" name="Google Shape;21326;p14"/>
            <p:cNvSpPr/>
            <p:nvPr/>
          </p:nvSpPr>
          <p:spPr>
            <a:xfrm>
              <a:off x="-5169841" y="254316"/>
              <a:ext cx="5778" cy="5921"/>
            </a:xfrm>
            <a:custGeom>
              <a:avLst/>
              <a:gdLst/>
              <a:ahLst/>
              <a:cxnLst/>
              <a:rect l="l" t="t" r="r" b="b"/>
              <a:pathLst>
                <a:path w="121" h="124" extrusionOk="0">
                  <a:moveTo>
                    <a:pt x="112" y="1"/>
                  </a:moveTo>
                  <a:cubicBezTo>
                    <a:pt x="67" y="11"/>
                    <a:pt x="15" y="8"/>
                    <a:pt x="0" y="68"/>
                  </a:cubicBezTo>
                  <a:cubicBezTo>
                    <a:pt x="15" y="94"/>
                    <a:pt x="38" y="120"/>
                    <a:pt x="71" y="124"/>
                  </a:cubicBezTo>
                  <a:cubicBezTo>
                    <a:pt x="105" y="116"/>
                    <a:pt x="101" y="94"/>
                    <a:pt x="98" y="68"/>
                  </a:cubicBezTo>
                  <a:cubicBezTo>
                    <a:pt x="60" y="37"/>
                    <a:pt x="120" y="27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7" name="Google Shape;21327;p14"/>
            <p:cNvSpPr/>
            <p:nvPr/>
          </p:nvSpPr>
          <p:spPr>
            <a:xfrm>
              <a:off x="-5166976" y="253934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75" y="1"/>
                  </a:moveTo>
                  <a:cubicBezTo>
                    <a:pt x="67" y="1"/>
                    <a:pt x="60" y="9"/>
                    <a:pt x="52" y="9"/>
                  </a:cubicBezTo>
                  <a:cubicBezTo>
                    <a:pt x="60" y="35"/>
                    <a:pt x="0" y="45"/>
                    <a:pt x="38" y="76"/>
                  </a:cubicBezTo>
                  <a:cubicBezTo>
                    <a:pt x="78" y="76"/>
                    <a:pt x="83" y="42"/>
                    <a:pt x="83" y="16"/>
                  </a:cubicBezTo>
                  <a:cubicBezTo>
                    <a:pt x="86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8" name="Google Shape;21328;p14"/>
            <p:cNvSpPr/>
            <p:nvPr/>
          </p:nvSpPr>
          <p:spPr>
            <a:xfrm>
              <a:off x="-5160052" y="251642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12" y="0"/>
                  </a:moveTo>
                  <a:lnTo>
                    <a:pt x="1" y="12"/>
                  </a:lnTo>
                  <a:cubicBezTo>
                    <a:pt x="1" y="41"/>
                    <a:pt x="9" y="57"/>
                    <a:pt x="27" y="57"/>
                  </a:cubicBezTo>
                  <a:cubicBezTo>
                    <a:pt x="35" y="57"/>
                    <a:pt x="42" y="53"/>
                    <a:pt x="50" y="53"/>
                  </a:cubicBezTo>
                  <a:cubicBezTo>
                    <a:pt x="53" y="45"/>
                    <a:pt x="61" y="38"/>
                    <a:pt x="68" y="26"/>
                  </a:cubicBezTo>
                  <a:cubicBezTo>
                    <a:pt x="50" y="19"/>
                    <a:pt x="31" y="12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9" name="Google Shape;21329;p14"/>
            <p:cNvSpPr/>
            <p:nvPr/>
          </p:nvSpPr>
          <p:spPr>
            <a:xfrm>
              <a:off x="-5103277" y="32470"/>
              <a:ext cx="6685" cy="3915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90" y="0"/>
                  </a:moveTo>
                  <a:cubicBezTo>
                    <a:pt x="76" y="0"/>
                    <a:pt x="64" y="0"/>
                    <a:pt x="57" y="4"/>
                  </a:cubicBezTo>
                  <a:cubicBezTo>
                    <a:pt x="34" y="15"/>
                    <a:pt x="0" y="30"/>
                    <a:pt x="45" y="56"/>
                  </a:cubicBezTo>
                  <a:cubicBezTo>
                    <a:pt x="53" y="60"/>
                    <a:pt x="57" y="71"/>
                    <a:pt x="60" y="82"/>
                  </a:cubicBezTo>
                  <a:cubicBezTo>
                    <a:pt x="72" y="78"/>
                    <a:pt x="83" y="75"/>
                    <a:pt x="94" y="71"/>
                  </a:cubicBezTo>
                  <a:cubicBezTo>
                    <a:pt x="98" y="63"/>
                    <a:pt x="105" y="52"/>
                    <a:pt x="112" y="45"/>
                  </a:cubicBezTo>
                  <a:cubicBezTo>
                    <a:pt x="120" y="30"/>
                    <a:pt x="139" y="23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0" name="Google Shape;21330;p14"/>
            <p:cNvSpPr/>
            <p:nvPr/>
          </p:nvSpPr>
          <p:spPr>
            <a:xfrm>
              <a:off x="-5105044" y="29939"/>
              <a:ext cx="2196" cy="4727"/>
            </a:xfrm>
            <a:custGeom>
              <a:avLst/>
              <a:gdLst/>
              <a:ahLst/>
              <a:cxnLst/>
              <a:rect l="l" t="t" r="r" b="b"/>
              <a:pathLst>
                <a:path w="46" h="99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31"/>
                    <a:pt x="11" y="61"/>
                    <a:pt x="34" y="98"/>
                  </a:cubicBezTo>
                  <a:cubicBezTo>
                    <a:pt x="45" y="57"/>
                    <a:pt x="37" y="3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1" name="Google Shape;21331;p14"/>
            <p:cNvSpPr/>
            <p:nvPr/>
          </p:nvSpPr>
          <p:spPr>
            <a:xfrm>
              <a:off x="-4987818" y="-170850"/>
              <a:ext cx="4918" cy="5205"/>
            </a:xfrm>
            <a:custGeom>
              <a:avLst/>
              <a:gdLst/>
              <a:ahLst/>
              <a:cxnLst/>
              <a:rect l="l" t="t" r="r" b="b"/>
              <a:pathLst>
                <a:path w="103" h="109" extrusionOk="0">
                  <a:moveTo>
                    <a:pt x="27" y="0"/>
                  </a:moveTo>
                  <a:cubicBezTo>
                    <a:pt x="31" y="30"/>
                    <a:pt x="54" y="68"/>
                    <a:pt x="1" y="78"/>
                  </a:cubicBezTo>
                  <a:cubicBezTo>
                    <a:pt x="9" y="90"/>
                    <a:pt x="13" y="101"/>
                    <a:pt x="16" y="109"/>
                  </a:cubicBezTo>
                  <a:cubicBezTo>
                    <a:pt x="83" y="71"/>
                    <a:pt x="83" y="71"/>
                    <a:pt x="102" y="8"/>
                  </a:cubicBezTo>
                  <a:lnTo>
                    <a:pt x="102" y="8"/>
                  </a:lnTo>
                  <a:cubicBezTo>
                    <a:pt x="91" y="23"/>
                    <a:pt x="83" y="26"/>
                    <a:pt x="76" y="26"/>
                  </a:cubicBezTo>
                  <a:cubicBezTo>
                    <a:pt x="68" y="26"/>
                    <a:pt x="61" y="19"/>
                    <a:pt x="54" y="15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2" name="Google Shape;21332;p14"/>
            <p:cNvSpPr/>
            <p:nvPr/>
          </p:nvSpPr>
          <p:spPr>
            <a:xfrm>
              <a:off x="-4987054" y="-1251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19" y="0"/>
                  </a:moveTo>
                  <a:cubicBezTo>
                    <a:pt x="11" y="0"/>
                    <a:pt x="7" y="0"/>
                    <a:pt x="4" y="7"/>
                  </a:cubicBezTo>
                  <a:cubicBezTo>
                    <a:pt x="0" y="18"/>
                    <a:pt x="0" y="30"/>
                    <a:pt x="7" y="34"/>
                  </a:cubicBezTo>
                  <a:cubicBezTo>
                    <a:pt x="11" y="37"/>
                    <a:pt x="15" y="37"/>
                    <a:pt x="19" y="37"/>
                  </a:cubicBezTo>
                  <a:cubicBezTo>
                    <a:pt x="26" y="37"/>
                    <a:pt x="33" y="30"/>
                    <a:pt x="41" y="23"/>
                  </a:cubicBezTo>
                  <a:cubicBezTo>
                    <a:pt x="49" y="15"/>
                    <a:pt x="49" y="7"/>
                    <a:pt x="33" y="4"/>
                  </a:cubicBezTo>
                  <a:cubicBezTo>
                    <a:pt x="30" y="0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3" name="Google Shape;21333;p14"/>
            <p:cNvSpPr/>
            <p:nvPr/>
          </p:nvSpPr>
          <p:spPr>
            <a:xfrm>
              <a:off x="-4925122" y="129211"/>
              <a:ext cx="3247" cy="4823"/>
            </a:xfrm>
            <a:custGeom>
              <a:avLst/>
              <a:gdLst/>
              <a:ahLst/>
              <a:cxnLst/>
              <a:rect l="l" t="t" r="r" b="b"/>
              <a:pathLst>
                <a:path w="68" h="101" extrusionOk="0">
                  <a:moveTo>
                    <a:pt x="56" y="0"/>
                  </a:moveTo>
                  <a:cubicBezTo>
                    <a:pt x="37" y="23"/>
                    <a:pt x="26" y="38"/>
                    <a:pt x="4" y="41"/>
                  </a:cubicBezTo>
                  <a:cubicBezTo>
                    <a:pt x="0" y="64"/>
                    <a:pt x="19" y="71"/>
                    <a:pt x="34" y="83"/>
                  </a:cubicBezTo>
                  <a:cubicBezTo>
                    <a:pt x="42" y="90"/>
                    <a:pt x="49" y="101"/>
                    <a:pt x="68" y="101"/>
                  </a:cubicBezTo>
                  <a:cubicBezTo>
                    <a:pt x="53" y="71"/>
                    <a:pt x="56" y="38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4" name="Google Shape;21334;p14"/>
            <p:cNvSpPr/>
            <p:nvPr/>
          </p:nvSpPr>
          <p:spPr>
            <a:xfrm>
              <a:off x="-5048651" y="-60691"/>
              <a:ext cx="12701" cy="7879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31" y="0"/>
                  </a:moveTo>
                  <a:cubicBezTo>
                    <a:pt x="131" y="7"/>
                    <a:pt x="127" y="11"/>
                    <a:pt x="124" y="14"/>
                  </a:cubicBezTo>
                  <a:cubicBezTo>
                    <a:pt x="131" y="56"/>
                    <a:pt x="98" y="63"/>
                    <a:pt x="72" y="74"/>
                  </a:cubicBezTo>
                  <a:cubicBezTo>
                    <a:pt x="64" y="71"/>
                    <a:pt x="64" y="67"/>
                    <a:pt x="64" y="63"/>
                  </a:cubicBezTo>
                  <a:lnTo>
                    <a:pt x="60" y="63"/>
                  </a:lnTo>
                  <a:cubicBezTo>
                    <a:pt x="41" y="63"/>
                    <a:pt x="34" y="78"/>
                    <a:pt x="27" y="90"/>
                  </a:cubicBezTo>
                  <a:cubicBezTo>
                    <a:pt x="0" y="127"/>
                    <a:pt x="45" y="116"/>
                    <a:pt x="49" y="130"/>
                  </a:cubicBezTo>
                  <a:cubicBezTo>
                    <a:pt x="57" y="127"/>
                    <a:pt x="64" y="123"/>
                    <a:pt x="67" y="123"/>
                  </a:cubicBezTo>
                  <a:cubicBezTo>
                    <a:pt x="75" y="123"/>
                    <a:pt x="79" y="123"/>
                    <a:pt x="83" y="127"/>
                  </a:cubicBezTo>
                  <a:lnTo>
                    <a:pt x="94" y="127"/>
                  </a:lnTo>
                  <a:cubicBezTo>
                    <a:pt x="101" y="127"/>
                    <a:pt x="112" y="123"/>
                    <a:pt x="120" y="112"/>
                  </a:cubicBezTo>
                  <a:cubicBezTo>
                    <a:pt x="131" y="97"/>
                    <a:pt x="139" y="90"/>
                    <a:pt x="146" y="90"/>
                  </a:cubicBezTo>
                  <a:cubicBezTo>
                    <a:pt x="157" y="90"/>
                    <a:pt x="165" y="112"/>
                    <a:pt x="172" y="130"/>
                  </a:cubicBezTo>
                  <a:cubicBezTo>
                    <a:pt x="165" y="161"/>
                    <a:pt x="195" y="149"/>
                    <a:pt x="206" y="161"/>
                  </a:cubicBezTo>
                  <a:cubicBezTo>
                    <a:pt x="214" y="164"/>
                    <a:pt x="221" y="164"/>
                    <a:pt x="229" y="164"/>
                  </a:cubicBezTo>
                  <a:cubicBezTo>
                    <a:pt x="258" y="164"/>
                    <a:pt x="251" y="123"/>
                    <a:pt x="266" y="108"/>
                  </a:cubicBezTo>
                  <a:cubicBezTo>
                    <a:pt x="258" y="104"/>
                    <a:pt x="251" y="100"/>
                    <a:pt x="243" y="100"/>
                  </a:cubicBezTo>
                  <a:lnTo>
                    <a:pt x="232" y="100"/>
                  </a:lnTo>
                  <a:cubicBezTo>
                    <a:pt x="224" y="104"/>
                    <a:pt x="217" y="108"/>
                    <a:pt x="210" y="108"/>
                  </a:cubicBezTo>
                  <a:cubicBezTo>
                    <a:pt x="191" y="108"/>
                    <a:pt x="184" y="93"/>
                    <a:pt x="176" y="74"/>
                  </a:cubicBezTo>
                  <a:cubicBezTo>
                    <a:pt x="150" y="63"/>
                    <a:pt x="124" y="52"/>
                    <a:pt x="157" y="22"/>
                  </a:cubicBezTo>
                  <a:cubicBezTo>
                    <a:pt x="150" y="14"/>
                    <a:pt x="143" y="7"/>
                    <a:pt x="135" y="4"/>
                  </a:cubicBezTo>
                  <a:cubicBezTo>
                    <a:pt x="131" y="4"/>
                    <a:pt x="131" y="4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5" name="Google Shape;21335;p14"/>
            <p:cNvSpPr/>
            <p:nvPr/>
          </p:nvSpPr>
          <p:spPr>
            <a:xfrm>
              <a:off x="-5040295" y="-61598"/>
              <a:ext cx="7067" cy="6064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54" y="0"/>
                  </a:moveTo>
                  <a:cubicBezTo>
                    <a:pt x="49" y="7"/>
                    <a:pt x="42" y="15"/>
                    <a:pt x="39" y="23"/>
                  </a:cubicBezTo>
                  <a:lnTo>
                    <a:pt x="16" y="45"/>
                  </a:lnTo>
                  <a:cubicBezTo>
                    <a:pt x="46" y="75"/>
                    <a:pt x="23" y="82"/>
                    <a:pt x="1" y="93"/>
                  </a:cubicBezTo>
                  <a:cubicBezTo>
                    <a:pt x="9" y="112"/>
                    <a:pt x="16" y="127"/>
                    <a:pt x="35" y="127"/>
                  </a:cubicBezTo>
                  <a:cubicBezTo>
                    <a:pt x="42" y="127"/>
                    <a:pt x="49" y="123"/>
                    <a:pt x="57" y="119"/>
                  </a:cubicBezTo>
                  <a:lnTo>
                    <a:pt x="68" y="119"/>
                  </a:lnTo>
                  <a:cubicBezTo>
                    <a:pt x="76" y="119"/>
                    <a:pt x="83" y="123"/>
                    <a:pt x="91" y="127"/>
                  </a:cubicBezTo>
                  <a:cubicBezTo>
                    <a:pt x="102" y="123"/>
                    <a:pt x="113" y="116"/>
                    <a:pt x="121" y="112"/>
                  </a:cubicBezTo>
                  <a:cubicBezTo>
                    <a:pt x="128" y="86"/>
                    <a:pt x="121" y="56"/>
                    <a:pt x="147" y="33"/>
                  </a:cubicBezTo>
                  <a:cubicBezTo>
                    <a:pt x="147" y="26"/>
                    <a:pt x="147" y="19"/>
                    <a:pt x="144" y="11"/>
                  </a:cubicBezTo>
                  <a:lnTo>
                    <a:pt x="139" y="11"/>
                  </a:lnTo>
                  <a:cubicBezTo>
                    <a:pt x="113" y="11"/>
                    <a:pt x="109" y="45"/>
                    <a:pt x="87" y="52"/>
                  </a:cubicBezTo>
                  <a:lnTo>
                    <a:pt x="72" y="52"/>
                  </a:lnTo>
                  <a:cubicBezTo>
                    <a:pt x="65" y="52"/>
                    <a:pt x="57" y="49"/>
                    <a:pt x="54" y="41"/>
                  </a:cubicBezTo>
                  <a:cubicBezTo>
                    <a:pt x="46" y="30"/>
                    <a:pt x="65" y="30"/>
                    <a:pt x="68" y="23"/>
                  </a:cubicBezTo>
                  <a:cubicBezTo>
                    <a:pt x="91" y="0"/>
                    <a:pt x="61" y="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6" name="Google Shape;21336;p14"/>
            <p:cNvSpPr/>
            <p:nvPr/>
          </p:nvSpPr>
          <p:spPr>
            <a:xfrm>
              <a:off x="-5048460" y="-53624"/>
              <a:ext cx="5921" cy="5252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82" y="1"/>
                  </a:moveTo>
                  <a:cubicBezTo>
                    <a:pt x="63" y="1"/>
                    <a:pt x="56" y="27"/>
                    <a:pt x="41" y="39"/>
                  </a:cubicBezTo>
                  <a:cubicBezTo>
                    <a:pt x="49" y="65"/>
                    <a:pt x="1" y="65"/>
                    <a:pt x="15" y="91"/>
                  </a:cubicBezTo>
                  <a:cubicBezTo>
                    <a:pt x="23" y="102"/>
                    <a:pt x="27" y="106"/>
                    <a:pt x="37" y="106"/>
                  </a:cubicBezTo>
                  <a:cubicBezTo>
                    <a:pt x="41" y="106"/>
                    <a:pt x="45" y="106"/>
                    <a:pt x="49" y="102"/>
                  </a:cubicBezTo>
                  <a:lnTo>
                    <a:pt x="60" y="102"/>
                  </a:lnTo>
                  <a:cubicBezTo>
                    <a:pt x="68" y="102"/>
                    <a:pt x="75" y="106"/>
                    <a:pt x="82" y="109"/>
                  </a:cubicBezTo>
                  <a:cubicBezTo>
                    <a:pt x="86" y="106"/>
                    <a:pt x="90" y="102"/>
                    <a:pt x="94" y="99"/>
                  </a:cubicBezTo>
                  <a:cubicBezTo>
                    <a:pt x="94" y="87"/>
                    <a:pt x="97" y="80"/>
                    <a:pt x="101" y="68"/>
                  </a:cubicBezTo>
                  <a:cubicBezTo>
                    <a:pt x="113" y="46"/>
                    <a:pt x="123" y="20"/>
                    <a:pt x="94" y="5"/>
                  </a:cubicBezTo>
                  <a:cubicBezTo>
                    <a:pt x="90" y="1"/>
                    <a:pt x="86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7" name="Google Shape;21337;p14"/>
            <p:cNvSpPr/>
            <p:nvPr/>
          </p:nvSpPr>
          <p:spPr>
            <a:xfrm>
              <a:off x="-5034517" y="-60022"/>
              <a:ext cx="2340" cy="4488"/>
            </a:xfrm>
            <a:custGeom>
              <a:avLst/>
              <a:gdLst/>
              <a:ahLst/>
              <a:cxnLst/>
              <a:rect l="l" t="t" r="r" b="b"/>
              <a:pathLst>
                <a:path w="49" h="94" extrusionOk="0">
                  <a:moveTo>
                    <a:pt x="26" y="0"/>
                  </a:moveTo>
                  <a:cubicBezTo>
                    <a:pt x="0" y="23"/>
                    <a:pt x="7" y="53"/>
                    <a:pt x="0" y="79"/>
                  </a:cubicBezTo>
                  <a:cubicBezTo>
                    <a:pt x="11" y="83"/>
                    <a:pt x="26" y="94"/>
                    <a:pt x="33" y="94"/>
                  </a:cubicBezTo>
                  <a:cubicBezTo>
                    <a:pt x="41" y="94"/>
                    <a:pt x="45" y="86"/>
                    <a:pt x="41" y="60"/>
                  </a:cubicBezTo>
                  <a:cubicBezTo>
                    <a:pt x="37" y="45"/>
                    <a:pt x="41" y="34"/>
                    <a:pt x="49" y="19"/>
                  </a:cubicBezTo>
                  <a:cubicBezTo>
                    <a:pt x="41" y="16"/>
                    <a:pt x="33" y="8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8" name="Google Shape;21338;p14"/>
            <p:cNvSpPr/>
            <p:nvPr/>
          </p:nvSpPr>
          <p:spPr>
            <a:xfrm>
              <a:off x="-5042921" y="-55008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0" y="0"/>
                  </a:moveTo>
                  <a:cubicBezTo>
                    <a:pt x="23" y="0"/>
                    <a:pt x="19" y="4"/>
                    <a:pt x="11" y="11"/>
                  </a:cubicBezTo>
                  <a:cubicBezTo>
                    <a:pt x="0" y="30"/>
                    <a:pt x="15" y="42"/>
                    <a:pt x="26" y="49"/>
                  </a:cubicBezTo>
                  <a:cubicBezTo>
                    <a:pt x="37" y="56"/>
                    <a:pt x="45" y="56"/>
                    <a:pt x="52" y="56"/>
                  </a:cubicBezTo>
                  <a:cubicBezTo>
                    <a:pt x="64" y="56"/>
                    <a:pt x="75" y="52"/>
                    <a:pt x="86" y="42"/>
                  </a:cubicBezTo>
                  <a:cubicBezTo>
                    <a:pt x="75" y="30"/>
                    <a:pt x="45" y="42"/>
                    <a:pt x="52" y="11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9" name="Google Shape;21339;p14"/>
            <p:cNvSpPr/>
            <p:nvPr/>
          </p:nvSpPr>
          <p:spPr>
            <a:xfrm>
              <a:off x="-5034756" y="-5161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5" y="0"/>
                  </a:moveTo>
                  <a:cubicBezTo>
                    <a:pt x="20" y="0"/>
                    <a:pt x="5" y="12"/>
                    <a:pt x="1" y="34"/>
                  </a:cubicBezTo>
                  <a:cubicBezTo>
                    <a:pt x="12" y="45"/>
                    <a:pt x="23" y="49"/>
                    <a:pt x="31" y="49"/>
                  </a:cubicBezTo>
                  <a:cubicBezTo>
                    <a:pt x="50" y="49"/>
                    <a:pt x="57" y="34"/>
                    <a:pt x="61" y="7"/>
                  </a:cubicBezTo>
                  <a:cubicBezTo>
                    <a:pt x="54" y="4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0" name="Google Shape;21340;p14"/>
            <p:cNvSpPr/>
            <p:nvPr/>
          </p:nvSpPr>
          <p:spPr>
            <a:xfrm>
              <a:off x="-5040295" y="-49326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" y="1"/>
                    <a:pt x="13" y="27"/>
                    <a:pt x="13" y="42"/>
                  </a:cubicBezTo>
                  <a:cubicBezTo>
                    <a:pt x="20" y="54"/>
                    <a:pt x="23" y="64"/>
                    <a:pt x="35" y="64"/>
                  </a:cubicBezTo>
                  <a:lnTo>
                    <a:pt x="46" y="64"/>
                  </a:lnTo>
                  <a:cubicBezTo>
                    <a:pt x="68" y="54"/>
                    <a:pt x="54" y="42"/>
                    <a:pt x="46" y="27"/>
                  </a:cubicBezTo>
                  <a:cubicBezTo>
                    <a:pt x="42" y="23"/>
                    <a:pt x="42" y="12"/>
                    <a:pt x="42" y="4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1" name="Google Shape;21341;p14"/>
            <p:cNvSpPr/>
            <p:nvPr/>
          </p:nvSpPr>
          <p:spPr>
            <a:xfrm>
              <a:off x="-5033467" y="-61120"/>
              <a:ext cx="4107" cy="2388"/>
            </a:xfrm>
            <a:custGeom>
              <a:avLst/>
              <a:gdLst/>
              <a:ahLst/>
              <a:cxnLst/>
              <a:rect l="l" t="t" r="r" b="b"/>
              <a:pathLst>
                <a:path w="86" h="50" extrusionOk="0">
                  <a:moveTo>
                    <a:pt x="1" y="1"/>
                  </a:moveTo>
                  <a:cubicBezTo>
                    <a:pt x="4" y="9"/>
                    <a:pt x="4" y="16"/>
                    <a:pt x="4" y="23"/>
                  </a:cubicBezTo>
                  <a:cubicBezTo>
                    <a:pt x="11" y="31"/>
                    <a:pt x="19" y="39"/>
                    <a:pt x="27" y="42"/>
                  </a:cubicBezTo>
                  <a:lnTo>
                    <a:pt x="37" y="42"/>
                  </a:lnTo>
                  <a:cubicBezTo>
                    <a:pt x="45" y="42"/>
                    <a:pt x="53" y="46"/>
                    <a:pt x="63" y="49"/>
                  </a:cubicBezTo>
                  <a:lnTo>
                    <a:pt x="71" y="49"/>
                  </a:lnTo>
                  <a:cubicBezTo>
                    <a:pt x="82" y="49"/>
                    <a:pt x="86" y="42"/>
                    <a:pt x="79" y="27"/>
                  </a:cubicBezTo>
                  <a:lnTo>
                    <a:pt x="71" y="27"/>
                  </a:lnTo>
                  <a:cubicBezTo>
                    <a:pt x="60" y="27"/>
                    <a:pt x="49" y="20"/>
                    <a:pt x="37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2" name="Google Shape;21342;p14"/>
            <p:cNvSpPr/>
            <p:nvPr/>
          </p:nvSpPr>
          <p:spPr>
            <a:xfrm>
              <a:off x="-5286589" y="-94832"/>
              <a:ext cx="9836" cy="8070"/>
            </a:xfrm>
            <a:custGeom>
              <a:avLst/>
              <a:gdLst/>
              <a:ahLst/>
              <a:cxnLst/>
              <a:rect l="l" t="t" r="r" b="b"/>
              <a:pathLst>
                <a:path w="206" h="169" extrusionOk="0">
                  <a:moveTo>
                    <a:pt x="90" y="1"/>
                  </a:moveTo>
                  <a:cubicBezTo>
                    <a:pt x="53" y="8"/>
                    <a:pt x="68" y="46"/>
                    <a:pt x="45" y="60"/>
                  </a:cubicBezTo>
                  <a:cubicBezTo>
                    <a:pt x="76" y="105"/>
                    <a:pt x="42" y="109"/>
                    <a:pt x="12" y="117"/>
                  </a:cubicBezTo>
                  <a:cubicBezTo>
                    <a:pt x="4" y="117"/>
                    <a:pt x="0" y="124"/>
                    <a:pt x="4" y="132"/>
                  </a:cubicBezTo>
                  <a:cubicBezTo>
                    <a:pt x="26" y="146"/>
                    <a:pt x="57" y="146"/>
                    <a:pt x="76" y="169"/>
                  </a:cubicBezTo>
                  <a:cubicBezTo>
                    <a:pt x="98" y="165"/>
                    <a:pt x="98" y="127"/>
                    <a:pt x="124" y="127"/>
                  </a:cubicBezTo>
                  <a:cubicBezTo>
                    <a:pt x="128" y="127"/>
                    <a:pt x="131" y="132"/>
                    <a:pt x="139" y="132"/>
                  </a:cubicBezTo>
                  <a:cubicBezTo>
                    <a:pt x="150" y="135"/>
                    <a:pt x="161" y="139"/>
                    <a:pt x="169" y="139"/>
                  </a:cubicBezTo>
                  <a:cubicBezTo>
                    <a:pt x="199" y="139"/>
                    <a:pt x="206" y="117"/>
                    <a:pt x="206" y="75"/>
                  </a:cubicBezTo>
                  <a:cubicBezTo>
                    <a:pt x="195" y="60"/>
                    <a:pt x="191" y="42"/>
                    <a:pt x="176" y="34"/>
                  </a:cubicBezTo>
                  <a:cubicBezTo>
                    <a:pt x="154" y="20"/>
                    <a:pt x="13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3" name="Google Shape;21343;p14"/>
            <p:cNvSpPr/>
            <p:nvPr/>
          </p:nvSpPr>
          <p:spPr>
            <a:xfrm>
              <a:off x="-5283390" y="-98174"/>
              <a:ext cx="2769" cy="1958"/>
            </a:xfrm>
            <a:custGeom>
              <a:avLst/>
              <a:gdLst/>
              <a:ahLst/>
              <a:cxnLst/>
              <a:rect l="l" t="t" r="r" b="b"/>
              <a:pathLst>
                <a:path w="58" h="41" extrusionOk="0">
                  <a:moveTo>
                    <a:pt x="42" y="0"/>
                  </a:moveTo>
                  <a:cubicBezTo>
                    <a:pt x="27" y="0"/>
                    <a:pt x="16" y="7"/>
                    <a:pt x="4" y="18"/>
                  </a:cubicBezTo>
                  <a:cubicBezTo>
                    <a:pt x="1" y="30"/>
                    <a:pt x="4" y="40"/>
                    <a:pt x="16" y="40"/>
                  </a:cubicBezTo>
                  <a:lnTo>
                    <a:pt x="19" y="40"/>
                  </a:lnTo>
                  <a:cubicBezTo>
                    <a:pt x="42" y="40"/>
                    <a:pt x="54" y="26"/>
                    <a:pt x="57" y="4"/>
                  </a:cubicBezTo>
                  <a:cubicBezTo>
                    <a:pt x="54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4" name="Google Shape;21344;p14"/>
            <p:cNvSpPr/>
            <p:nvPr/>
          </p:nvSpPr>
          <p:spPr>
            <a:xfrm>
              <a:off x="-5074388" y="15996"/>
              <a:ext cx="5969" cy="6876"/>
            </a:xfrm>
            <a:custGeom>
              <a:avLst/>
              <a:gdLst/>
              <a:ahLst/>
              <a:cxnLst/>
              <a:rect l="l" t="t" r="r" b="b"/>
              <a:pathLst>
                <a:path w="125" h="144" extrusionOk="0">
                  <a:moveTo>
                    <a:pt x="54" y="1"/>
                  </a:moveTo>
                  <a:cubicBezTo>
                    <a:pt x="46" y="1"/>
                    <a:pt x="38" y="9"/>
                    <a:pt x="35" y="27"/>
                  </a:cubicBezTo>
                  <a:cubicBezTo>
                    <a:pt x="1" y="72"/>
                    <a:pt x="38" y="106"/>
                    <a:pt x="57" y="143"/>
                  </a:cubicBezTo>
                  <a:cubicBezTo>
                    <a:pt x="61" y="143"/>
                    <a:pt x="61" y="143"/>
                    <a:pt x="61" y="139"/>
                  </a:cubicBezTo>
                  <a:lnTo>
                    <a:pt x="68" y="139"/>
                  </a:lnTo>
                  <a:cubicBezTo>
                    <a:pt x="95" y="125"/>
                    <a:pt x="125" y="109"/>
                    <a:pt x="117" y="76"/>
                  </a:cubicBezTo>
                  <a:cubicBezTo>
                    <a:pt x="113" y="54"/>
                    <a:pt x="109" y="23"/>
                    <a:pt x="87" y="9"/>
                  </a:cubicBezTo>
                  <a:cubicBezTo>
                    <a:pt x="76" y="9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5" name="Google Shape;21345;p14"/>
            <p:cNvSpPr/>
            <p:nvPr/>
          </p:nvSpPr>
          <p:spPr>
            <a:xfrm>
              <a:off x="-5094730" y="-141245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35" y="0"/>
                  </a:moveTo>
                  <a:cubicBezTo>
                    <a:pt x="23" y="0"/>
                    <a:pt x="12" y="8"/>
                    <a:pt x="1" y="19"/>
                  </a:cubicBezTo>
                  <a:cubicBezTo>
                    <a:pt x="12" y="19"/>
                    <a:pt x="16" y="27"/>
                    <a:pt x="23" y="38"/>
                  </a:cubicBezTo>
                  <a:cubicBezTo>
                    <a:pt x="28" y="50"/>
                    <a:pt x="35" y="57"/>
                    <a:pt x="42" y="57"/>
                  </a:cubicBezTo>
                  <a:cubicBezTo>
                    <a:pt x="50" y="57"/>
                    <a:pt x="57" y="53"/>
                    <a:pt x="68" y="34"/>
                  </a:cubicBezTo>
                  <a:cubicBezTo>
                    <a:pt x="68" y="27"/>
                    <a:pt x="68" y="19"/>
                    <a:pt x="64" y="12"/>
                  </a:cubicBezTo>
                  <a:cubicBezTo>
                    <a:pt x="57" y="5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6" name="Google Shape;21346;p14"/>
            <p:cNvSpPr/>
            <p:nvPr/>
          </p:nvSpPr>
          <p:spPr>
            <a:xfrm>
              <a:off x="-5216970" y="-147834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31" y="0"/>
                  </a:moveTo>
                  <a:cubicBezTo>
                    <a:pt x="0" y="0"/>
                    <a:pt x="4" y="31"/>
                    <a:pt x="8" y="49"/>
                  </a:cubicBezTo>
                  <a:cubicBezTo>
                    <a:pt x="12" y="60"/>
                    <a:pt x="19" y="64"/>
                    <a:pt x="26" y="64"/>
                  </a:cubicBezTo>
                  <a:lnTo>
                    <a:pt x="41" y="64"/>
                  </a:lnTo>
                  <a:cubicBezTo>
                    <a:pt x="49" y="60"/>
                    <a:pt x="53" y="60"/>
                    <a:pt x="57" y="60"/>
                  </a:cubicBezTo>
                  <a:lnTo>
                    <a:pt x="64" y="60"/>
                  </a:lnTo>
                  <a:cubicBezTo>
                    <a:pt x="71" y="31"/>
                    <a:pt x="26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7" name="Google Shape;21347;p14"/>
            <p:cNvSpPr/>
            <p:nvPr/>
          </p:nvSpPr>
          <p:spPr>
            <a:xfrm>
              <a:off x="-5215346" y="-149267"/>
              <a:ext cx="2674" cy="2388"/>
            </a:xfrm>
            <a:custGeom>
              <a:avLst/>
              <a:gdLst/>
              <a:ahLst/>
              <a:cxnLst/>
              <a:rect l="l" t="t" r="r" b="b"/>
              <a:pathLst>
                <a:path w="56" h="50" extrusionOk="0">
                  <a:moveTo>
                    <a:pt x="26" y="1"/>
                  </a:moveTo>
                  <a:cubicBezTo>
                    <a:pt x="11" y="1"/>
                    <a:pt x="4" y="16"/>
                    <a:pt x="0" y="30"/>
                  </a:cubicBezTo>
                  <a:cubicBezTo>
                    <a:pt x="11" y="34"/>
                    <a:pt x="19" y="49"/>
                    <a:pt x="30" y="49"/>
                  </a:cubicBezTo>
                  <a:cubicBezTo>
                    <a:pt x="37" y="49"/>
                    <a:pt x="42" y="45"/>
                    <a:pt x="49" y="38"/>
                  </a:cubicBezTo>
                  <a:cubicBezTo>
                    <a:pt x="56" y="27"/>
                    <a:pt x="52" y="11"/>
                    <a:pt x="42" y="4"/>
                  </a:cubicBezTo>
                  <a:cubicBezTo>
                    <a:pt x="33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8" name="Google Shape;21348;p14"/>
            <p:cNvSpPr/>
            <p:nvPr/>
          </p:nvSpPr>
          <p:spPr>
            <a:xfrm>
              <a:off x="-5104137" y="-141579"/>
              <a:ext cx="4679" cy="3963"/>
            </a:xfrm>
            <a:custGeom>
              <a:avLst/>
              <a:gdLst/>
              <a:ahLst/>
              <a:cxnLst/>
              <a:rect l="l" t="t" r="r" b="b"/>
              <a:pathLst>
                <a:path w="98" h="83" extrusionOk="0">
                  <a:moveTo>
                    <a:pt x="41" y="0"/>
                  </a:moveTo>
                  <a:cubicBezTo>
                    <a:pt x="30" y="0"/>
                    <a:pt x="15" y="12"/>
                    <a:pt x="0" y="12"/>
                  </a:cubicBezTo>
                  <a:cubicBezTo>
                    <a:pt x="18" y="34"/>
                    <a:pt x="4" y="83"/>
                    <a:pt x="45" y="83"/>
                  </a:cubicBezTo>
                  <a:lnTo>
                    <a:pt x="56" y="83"/>
                  </a:lnTo>
                  <a:cubicBezTo>
                    <a:pt x="97" y="75"/>
                    <a:pt x="33" y="34"/>
                    <a:pt x="68" y="15"/>
                  </a:cubicBezTo>
                  <a:cubicBezTo>
                    <a:pt x="60" y="4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9" name="Google Shape;21349;p14"/>
            <p:cNvSpPr/>
            <p:nvPr/>
          </p:nvSpPr>
          <p:spPr>
            <a:xfrm>
              <a:off x="-5129158" y="223279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23" y="0"/>
                  </a:moveTo>
                  <a:cubicBezTo>
                    <a:pt x="23" y="0"/>
                    <a:pt x="19" y="4"/>
                    <a:pt x="16" y="7"/>
                  </a:cubicBezTo>
                  <a:cubicBezTo>
                    <a:pt x="0" y="26"/>
                    <a:pt x="12" y="42"/>
                    <a:pt x="23" y="56"/>
                  </a:cubicBezTo>
                  <a:cubicBezTo>
                    <a:pt x="26" y="64"/>
                    <a:pt x="31" y="64"/>
                    <a:pt x="34" y="64"/>
                  </a:cubicBezTo>
                  <a:cubicBezTo>
                    <a:pt x="42" y="64"/>
                    <a:pt x="49" y="56"/>
                    <a:pt x="57" y="52"/>
                  </a:cubicBezTo>
                  <a:cubicBezTo>
                    <a:pt x="64" y="37"/>
                    <a:pt x="83" y="26"/>
                    <a:pt x="71" y="7"/>
                  </a:cubicBezTo>
                  <a:cubicBezTo>
                    <a:pt x="64" y="7"/>
                    <a:pt x="53" y="11"/>
                    <a:pt x="45" y="11"/>
                  </a:cubicBezTo>
                  <a:cubicBezTo>
                    <a:pt x="38" y="11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0" name="Google Shape;21350;p14"/>
            <p:cNvSpPr/>
            <p:nvPr/>
          </p:nvSpPr>
          <p:spPr>
            <a:xfrm>
              <a:off x="-5123428" y="225571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6" y="1"/>
                  </a:moveTo>
                  <a:cubicBezTo>
                    <a:pt x="53" y="4"/>
                    <a:pt x="49" y="8"/>
                    <a:pt x="49" y="11"/>
                  </a:cubicBezTo>
                  <a:cubicBezTo>
                    <a:pt x="56" y="53"/>
                    <a:pt x="11" y="49"/>
                    <a:pt x="1" y="72"/>
                  </a:cubicBezTo>
                  <a:cubicBezTo>
                    <a:pt x="11" y="75"/>
                    <a:pt x="19" y="79"/>
                    <a:pt x="30" y="79"/>
                  </a:cubicBezTo>
                  <a:cubicBezTo>
                    <a:pt x="60" y="79"/>
                    <a:pt x="75" y="56"/>
                    <a:pt x="79" y="20"/>
                  </a:cubicBezTo>
                  <a:cubicBezTo>
                    <a:pt x="71" y="16"/>
                    <a:pt x="63" y="8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1" name="Google Shape;21351;p14"/>
            <p:cNvSpPr/>
            <p:nvPr/>
          </p:nvSpPr>
          <p:spPr>
            <a:xfrm>
              <a:off x="-5124144" y="226096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4" y="0"/>
                  </a:moveTo>
                  <a:lnTo>
                    <a:pt x="64" y="0"/>
                  </a:lnTo>
                  <a:cubicBezTo>
                    <a:pt x="34" y="12"/>
                    <a:pt x="0" y="16"/>
                    <a:pt x="16" y="61"/>
                  </a:cubicBezTo>
                  <a:cubicBezTo>
                    <a:pt x="26" y="38"/>
                    <a:pt x="71" y="42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2" name="Google Shape;21352;p14"/>
            <p:cNvSpPr/>
            <p:nvPr/>
          </p:nvSpPr>
          <p:spPr>
            <a:xfrm>
              <a:off x="-4926936" y="139716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0" y="1"/>
                  </a:moveTo>
                  <a:cubicBezTo>
                    <a:pt x="1" y="38"/>
                    <a:pt x="27" y="49"/>
                    <a:pt x="53" y="53"/>
                  </a:cubicBezTo>
                  <a:lnTo>
                    <a:pt x="61" y="53"/>
                  </a:lnTo>
                  <a:cubicBezTo>
                    <a:pt x="68" y="53"/>
                    <a:pt x="75" y="49"/>
                    <a:pt x="75" y="38"/>
                  </a:cubicBezTo>
                  <a:cubicBezTo>
                    <a:pt x="80" y="4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3" name="Google Shape;21353;p14"/>
            <p:cNvSpPr/>
            <p:nvPr/>
          </p:nvSpPr>
          <p:spPr>
            <a:xfrm>
              <a:off x="-5050275" y="-61789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24" y="1"/>
                  </a:moveTo>
                  <a:cubicBezTo>
                    <a:pt x="117" y="1"/>
                    <a:pt x="113" y="8"/>
                    <a:pt x="109" y="27"/>
                  </a:cubicBezTo>
                  <a:cubicBezTo>
                    <a:pt x="109" y="56"/>
                    <a:pt x="91" y="71"/>
                    <a:pt x="72" y="71"/>
                  </a:cubicBezTo>
                  <a:cubicBezTo>
                    <a:pt x="68" y="71"/>
                    <a:pt x="61" y="68"/>
                    <a:pt x="57" y="63"/>
                  </a:cubicBezTo>
                  <a:cubicBezTo>
                    <a:pt x="42" y="53"/>
                    <a:pt x="34" y="45"/>
                    <a:pt x="27" y="45"/>
                  </a:cubicBezTo>
                  <a:cubicBezTo>
                    <a:pt x="12" y="45"/>
                    <a:pt x="12" y="79"/>
                    <a:pt x="1" y="86"/>
                  </a:cubicBezTo>
                  <a:cubicBezTo>
                    <a:pt x="16" y="105"/>
                    <a:pt x="39" y="108"/>
                    <a:pt x="61" y="113"/>
                  </a:cubicBezTo>
                  <a:cubicBezTo>
                    <a:pt x="68" y="101"/>
                    <a:pt x="75" y="86"/>
                    <a:pt x="94" y="86"/>
                  </a:cubicBezTo>
                  <a:lnTo>
                    <a:pt x="98" y="86"/>
                  </a:lnTo>
                  <a:cubicBezTo>
                    <a:pt x="113" y="63"/>
                    <a:pt x="143" y="56"/>
                    <a:pt x="158" y="37"/>
                  </a:cubicBezTo>
                  <a:cubicBezTo>
                    <a:pt x="161" y="34"/>
                    <a:pt x="165" y="30"/>
                    <a:pt x="165" y="23"/>
                  </a:cubicBezTo>
                  <a:cubicBezTo>
                    <a:pt x="161" y="23"/>
                    <a:pt x="161" y="19"/>
                    <a:pt x="158" y="15"/>
                  </a:cubicBezTo>
                  <a:cubicBezTo>
                    <a:pt x="146" y="1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4" name="Google Shape;21354;p14"/>
            <p:cNvSpPr/>
            <p:nvPr/>
          </p:nvSpPr>
          <p:spPr>
            <a:xfrm>
              <a:off x="-5042253" y="-63938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28" y="1"/>
                  </a:moveTo>
                  <a:cubicBezTo>
                    <a:pt x="23" y="1"/>
                    <a:pt x="16" y="4"/>
                    <a:pt x="12" y="11"/>
                  </a:cubicBezTo>
                  <a:cubicBezTo>
                    <a:pt x="1" y="27"/>
                    <a:pt x="9" y="38"/>
                    <a:pt x="20" y="49"/>
                  </a:cubicBezTo>
                  <a:cubicBezTo>
                    <a:pt x="42" y="49"/>
                    <a:pt x="61" y="56"/>
                    <a:pt x="80" y="72"/>
                  </a:cubicBezTo>
                  <a:cubicBezTo>
                    <a:pt x="83" y="64"/>
                    <a:pt x="90" y="56"/>
                    <a:pt x="95" y="49"/>
                  </a:cubicBezTo>
                  <a:cubicBezTo>
                    <a:pt x="80" y="38"/>
                    <a:pt x="64" y="23"/>
                    <a:pt x="50" y="11"/>
                  </a:cubicBezTo>
                  <a:cubicBezTo>
                    <a:pt x="42" y="4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5" name="Google Shape;21355;p14"/>
            <p:cNvSpPr/>
            <p:nvPr/>
          </p:nvSpPr>
          <p:spPr>
            <a:xfrm>
              <a:off x="-5042778" y="-61598"/>
              <a:ext cx="4345" cy="2197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31" y="0"/>
                  </a:moveTo>
                  <a:cubicBezTo>
                    <a:pt x="20" y="4"/>
                    <a:pt x="12" y="7"/>
                    <a:pt x="1" y="11"/>
                  </a:cubicBezTo>
                  <a:cubicBezTo>
                    <a:pt x="4" y="15"/>
                    <a:pt x="4" y="19"/>
                    <a:pt x="8" y="19"/>
                  </a:cubicBezTo>
                  <a:cubicBezTo>
                    <a:pt x="8" y="23"/>
                    <a:pt x="8" y="23"/>
                    <a:pt x="12" y="23"/>
                  </a:cubicBezTo>
                  <a:cubicBezTo>
                    <a:pt x="20" y="26"/>
                    <a:pt x="27" y="33"/>
                    <a:pt x="34" y="41"/>
                  </a:cubicBezTo>
                  <a:cubicBezTo>
                    <a:pt x="42" y="37"/>
                    <a:pt x="46" y="37"/>
                    <a:pt x="49" y="37"/>
                  </a:cubicBezTo>
                  <a:cubicBezTo>
                    <a:pt x="57" y="37"/>
                    <a:pt x="65" y="41"/>
                    <a:pt x="68" y="45"/>
                  </a:cubicBezTo>
                  <a:lnTo>
                    <a:pt x="91" y="23"/>
                  </a:lnTo>
                  <a:cubicBezTo>
                    <a:pt x="72" y="7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6" name="Google Shape;21356;p14"/>
            <p:cNvSpPr/>
            <p:nvPr/>
          </p:nvSpPr>
          <p:spPr>
            <a:xfrm>
              <a:off x="-4882099" y="15662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83" y="1"/>
                  </a:moveTo>
                  <a:cubicBezTo>
                    <a:pt x="68" y="4"/>
                    <a:pt x="56" y="4"/>
                    <a:pt x="41" y="8"/>
                  </a:cubicBezTo>
                  <a:lnTo>
                    <a:pt x="19" y="8"/>
                  </a:lnTo>
                  <a:cubicBezTo>
                    <a:pt x="0" y="49"/>
                    <a:pt x="11" y="61"/>
                    <a:pt x="26" y="61"/>
                  </a:cubicBezTo>
                  <a:cubicBezTo>
                    <a:pt x="33" y="61"/>
                    <a:pt x="41" y="56"/>
                    <a:pt x="49" y="56"/>
                  </a:cubicBezTo>
                  <a:cubicBezTo>
                    <a:pt x="52" y="56"/>
                    <a:pt x="60" y="53"/>
                    <a:pt x="68" y="53"/>
                  </a:cubicBezTo>
                  <a:cubicBezTo>
                    <a:pt x="71" y="53"/>
                    <a:pt x="75" y="56"/>
                    <a:pt x="78" y="56"/>
                  </a:cubicBezTo>
                  <a:cubicBezTo>
                    <a:pt x="78" y="38"/>
                    <a:pt x="83" y="19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7" name="Google Shape;21357;p14"/>
            <p:cNvSpPr/>
            <p:nvPr/>
          </p:nvSpPr>
          <p:spPr>
            <a:xfrm>
              <a:off x="-4880714" y="18336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39" y="27"/>
                    <a:pt x="23" y="45"/>
                    <a:pt x="1" y="60"/>
                  </a:cubicBezTo>
                  <a:cubicBezTo>
                    <a:pt x="12" y="68"/>
                    <a:pt x="27" y="79"/>
                    <a:pt x="39" y="86"/>
                  </a:cubicBezTo>
                  <a:cubicBezTo>
                    <a:pt x="65" y="60"/>
                    <a:pt x="87" y="3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8" name="Google Shape;21358;p14"/>
            <p:cNvSpPr/>
            <p:nvPr/>
          </p:nvSpPr>
          <p:spPr>
            <a:xfrm>
              <a:off x="-4872119" y="159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26" y="1"/>
                  </a:moveTo>
                  <a:cubicBezTo>
                    <a:pt x="19" y="12"/>
                    <a:pt x="12" y="23"/>
                    <a:pt x="0" y="35"/>
                  </a:cubicBezTo>
                  <a:cubicBezTo>
                    <a:pt x="23" y="49"/>
                    <a:pt x="16" y="80"/>
                    <a:pt x="31" y="99"/>
                  </a:cubicBezTo>
                  <a:cubicBezTo>
                    <a:pt x="71" y="99"/>
                    <a:pt x="38" y="68"/>
                    <a:pt x="45" y="57"/>
                  </a:cubicBezTo>
                  <a:cubicBezTo>
                    <a:pt x="34" y="38"/>
                    <a:pt x="53" y="12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9" name="Google Shape;21359;p14"/>
            <p:cNvSpPr/>
            <p:nvPr/>
          </p:nvSpPr>
          <p:spPr>
            <a:xfrm>
              <a:off x="-4995792" y="-31133"/>
              <a:ext cx="5921" cy="4202"/>
            </a:xfrm>
            <a:custGeom>
              <a:avLst/>
              <a:gdLst/>
              <a:ahLst/>
              <a:cxnLst/>
              <a:rect l="l" t="t" r="r" b="b"/>
              <a:pathLst>
                <a:path w="124" h="88" extrusionOk="0">
                  <a:moveTo>
                    <a:pt x="45" y="1"/>
                  </a:moveTo>
                  <a:cubicBezTo>
                    <a:pt x="41" y="35"/>
                    <a:pt x="23" y="61"/>
                    <a:pt x="0" y="83"/>
                  </a:cubicBezTo>
                  <a:cubicBezTo>
                    <a:pt x="0" y="83"/>
                    <a:pt x="4" y="87"/>
                    <a:pt x="7" y="87"/>
                  </a:cubicBezTo>
                  <a:cubicBezTo>
                    <a:pt x="15" y="87"/>
                    <a:pt x="23" y="80"/>
                    <a:pt x="30" y="72"/>
                  </a:cubicBezTo>
                  <a:cubicBezTo>
                    <a:pt x="64" y="68"/>
                    <a:pt x="97" y="76"/>
                    <a:pt x="116" y="39"/>
                  </a:cubicBezTo>
                  <a:cubicBezTo>
                    <a:pt x="109" y="27"/>
                    <a:pt x="116" y="16"/>
                    <a:pt x="123" y="9"/>
                  </a:cubicBezTo>
                  <a:lnTo>
                    <a:pt x="120" y="9"/>
                  </a:lnTo>
                  <a:cubicBezTo>
                    <a:pt x="120" y="5"/>
                    <a:pt x="116" y="5"/>
                    <a:pt x="112" y="5"/>
                  </a:cubicBezTo>
                  <a:cubicBezTo>
                    <a:pt x="109" y="5"/>
                    <a:pt x="101" y="9"/>
                    <a:pt x="93" y="9"/>
                  </a:cubicBezTo>
                  <a:cubicBezTo>
                    <a:pt x="86" y="13"/>
                    <a:pt x="78" y="13"/>
                    <a:pt x="71" y="13"/>
                  </a:cubicBezTo>
                  <a:cubicBezTo>
                    <a:pt x="59" y="13"/>
                    <a:pt x="52" y="1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0" name="Google Shape;21360;p14"/>
            <p:cNvSpPr/>
            <p:nvPr/>
          </p:nvSpPr>
          <p:spPr>
            <a:xfrm>
              <a:off x="-5002238" y="-3161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19" y="0"/>
                  </a:moveTo>
                  <a:cubicBezTo>
                    <a:pt x="15" y="0"/>
                    <a:pt x="8" y="0"/>
                    <a:pt x="1" y="4"/>
                  </a:cubicBezTo>
                  <a:cubicBezTo>
                    <a:pt x="27" y="30"/>
                    <a:pt x="11" y="67"/>
                    <a:pt x="34" y="93"/>
                  </a:cubicBezTo>
                  <a:cubicBezTo>
                    <a:pt x="45" y="90"/>
                    <a:pt x="56" y="86"/>
                    <a:pt x="68" y="82"/>
                  </a:cubicBezTo>
                  <a:cubicBezTo>
                    <a:pt x="68" y="75"/>
                    <a:pt x="68" y="67"/>
                    <a:pt x="64" y="59"/>
                  </a:cubicBezTo>
                  <a:cubicBezTo>
                    <a:pt x="56" y="33"/>
                    <a:pt x="56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1" name="Google Shape;21361;p14"/>
            <p:cNvSpPr/>
            <p:nvPr/>
          </p:nvSpPr>
          <p:spPr>
            <a:xfrm>
              <a:off x="-4999182" y="-30035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18" y="0"/>
                  </a:moveTo>
                  <a:cubicBezTo>
                    <a:pt x="15" y="8"/>
                    <a:pt x="7" y="16"/>
                    <a:pt x="0" y="26"/>
                  </a:cubicBezTo>
                  <a:cubicBezTo>
                    <a:pt x="4" y="34"/>
                    <a:pt x="4" y="42"/>
                    <a:pt x="4" y="49"/>
                  </a:cubicBezTo>
                  <a:cubicBezTo>
                    <a:pt x="11" y="53"/>
                    <a:pt x="23" y="60"/>
                    <a:pt x="26" y="68"/>
                  </a:cubicBezTo>
                  <a:cubicBezTo>
                    <a:pt x="34" y="87"/>
                    <a:pt x="41" y="90"/>
                    <a:pt x="45" y="90"/>
                  </a:cubicBezTo>
                  <a:cubicBezTo>
                    <a:pt x="56" y="90"/>
                    <a:pt x="63" y="76"/>
                    <a:pt x="71" y="60"/>
                  </a:cubicBezTo>
                  <a:cubicBezTo>
                    <a:pt x="41" y="49"/>
                    <a:pt x="6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2" name="Google Shape;21362;p14"/>
            <p:cNvSpPr/>
            <p:nvPr/>
          </p:nvSpPr>
          <p:spPr>
            <a:xfrm>
              <a:off x="-5114164" y="-225476"/>
              <a:ext cx="4871" cy="2722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90" y="1"/>
                  </a:moveTo>
                  <a:cubicBezTo>
                    <a:pt x="86" y="4"/>
                    <a:pt x="79" y="8"/>
                    <a:pt x="76" y="8"/>
                  </a:cubicBezTo>
                  <a:cubicBezTo>
                    <a:pt x="71" y="8"/>
                    <a:pt x="68" y="8"/>
                    <a:pt x="64" y="4"/>
                  </a:cubicBezTo>
                  <a:lnTo>
                    <a:pt x="53" y="4"/>
                  </a:lnTo>
                  <a:cubicBezTo>
                    <a:pt x="42" y="4"/>
                    <a:pt x="34" y="8"/>
                    <a:pt x="26" y="19"/>
                  </a:cubicBezTo>
                  <a:cubicBezTo>
                    <a:pt x="8" y="45"/>
                    <a:pt x="0" y="42"/>
                    <a:pt x="45" y="56"/>
                  </a:cubicBezTo>
                  <a:cubicBezTo>
                    <a:pt x="64" y="42"/>
                    <a:pt x="102" y="42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3" name="Google Shape;21363;p14"/>
            <p:cNvSpPr/>
            <p:nvPr/>
          </p:nvSpPr>
          <p:spPr>
            <a:xfrm>
              <a:off x="-5121279" y="-227625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1" y="1"/>
                  </a:moveTo>
                  <a:cubicBezTo>
                    <a:pt x="4" y="1"/>
                    <a:pt x="0" y="8"/>
                    <a:pt x="0" y="23"/>
                  </a:cubicBezTo>
                  <a:cubicBezTo>
                    <a:pt x="0" y="37"/>
                    <a:pt x="4" y="53"/>
                    <a:pt x="4" y="68"/>
                  </a:cubicBezTo>
                  <a:cubicBezTo>
                    <a:pt x="15" y="72"/>
                    <a:pt x="26" y="72"/>
                    <a:pt x="37" y="75"/>
                  </a:cubicBezTo>
                  <a:cubicBezTo>
                    <a:pt x="63" y="53"/>
                    <a:pt x="34" y="30"/>
                    <a:pt x="34" y="8"/>
                  </a:cubicBezTo>
                  <a:cubicBezTo>
                    <a:pt x="26" y="4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4" name="Google Shape;21364;p14"/>
            <p:cNvSpPr/>
            <p:nvPr/>
          </p:nvSpPr>
          <p:spPr>
            <a:xfrm>
              <a:off x="-5121995" y="-224425"/>
              <a:ext cx="2531" cy="382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9" y="1"/>
                  </a:moveTo>
                  <a:cubicBezTo>
                    <a:pt x="15" y="15"/>
                    <a:pt x="15" y="34"/>
                    <a:pt x="0" y="46"/>
                  </a:cubicBezTo>
                  <a:cubicBezTo>
                    <a:pt x="11" y="57"/>
                    <a:pt x="15" y="79"/>
                    <a:pt x="26" y="79"/>
                  </a:cubicBezTo>
                  <a:cubicBezTo>
                    <a:pt x="30" y="79"/>
                    <a:pt x="38" y="75"/>
                    <a:pt x="45" y="65"/>
                  </a:cubicBezTo>
                  <a:cubicBezTo>
                    <a:pt x="41" y="46"/>
                    <a:pt x="49" y="27"/>
                    <a:pt x="52" y="8"/>
                  </a:cubicBezTo>
                  <a:cubicBezTo>
                    <a:pt x="41" y="5"/>
                    <a:pt x="30" y="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5" name="Google Shape;21365;p14"/>
            <p:cNvSpPr/>
            <p:nvPr/>
          </p:nvSpPr>
          <p:spPr>
            <a:xfrm>
              <a:off x="-4972251" y="122956"/>
              <a:ext cx="3247" cy="4297"/>
            </a:xfrm>
            <a:custGeom>
              <a:avLst/>
              <a:gdLst/>
              <a:ahLst/>
              <a:cxnLst/>
              <a:rect l="l" t="t" r="r" b="b"/>
              <a:pathLst>
                <a:path w="68" h="90" extrusionOk="0">
                  <a:moveTo>
                    <a:pt x="11" y="0"/>
                  </a:moveTo>
                  <a:cubicBezTo>
                    <a:pt x="11" y="38"/>
                    <a:pt x="1" y="83"/>
                    <a:pt x="56" y="90"/>
                  </a:cubicBezTo>
                  <a:cubicBezTo>
                    <a:pt x="60" y="86"/>
                    <a:pt x="64" y="83"/>
                    <a:pt x="68" y="79"/>
                  </a:cubicBezTo>
                  <a:cubicBezTo>
                    <a:pt x="42" y="57"/>
                    <a:pt x="34" y="26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6" name="Google Shape;21366;p14"/>
            <p:cNvSpPr/>
            <p:nvPr/>
          </p:nvSpPr>
          <p:spPr>
            <a:xfrm>
              <a:off x="-4882672" y="139907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45" y="0"/>
                  </a:moveTo>
                  <a:cubicBezTo>
                    <a:pt x="35" y="0"/>
                    <a:pt x="19" y="4"/>
                    <a:pt x="1" y="16"/>
                  </a:cubicBezTo>
                  <a:cubicBezTo>
                    <a:pt x="27" y="42"/>
                    <a:pt x="57" y="49"/>
                    <a:pt x="90" y="49"/>
                  </a:cubicBezTo>
                  <a:cubicBezTo>
                    <a:pt x="68" y="16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7" name="Google Shape;21367;p14"/>
            <p:cNvSpPr/>
            <p:nvPr/>
          </p:nvSpPr>
          <p:spPr>
            <a:xfrm>
              <a:off x="-4880523" y="130978"/>
              <a:ext cx="3486" cy="2006"/>
            </a:xfrm>
            <a:custGeom>
              <a:avLst/>
              <a:gdLst/>
              <a:ahLst/>
              <a:cxnLst/>
              <a:rect l="l" t="t" r="r" b="b"/>
              <a:pathLst>
                <a:path w="73" h="42" extrusionOk="0">
                  <a:moveTo>
                    <a:pt x="35" y="1"/>
                  </a:moveTo>
                  <a:cubicBezTo>
                    <a:pt x="19" y="1"/>
                    <a:pt x="12" y="12"/>
                    <a:pt x="0" y="23"/>
                  </a:cubicBezTo>
                  <a:cubicBezTo>
                    <a:pt x="16" y="27"/>
                    <a:pt x="31" y="30"/>
                    <a:pt x="42" y="38"/>
                  </a:cubicBezTo>
                  <a:cubicBezTo>
                    <a:pt x="45" y="38"/>
                    <a:pt x="50" y="41"/>
                    <a:pt x="53" y="41"/>
                  </a:cubicBezTo>
                  <a:cubicBezTo>
                    <a:pt x="61" y="41"/>
                    <a:pt x="64" y="38"/>
                    <a:pt x="68" y="30"/>
                  </a:cubicBezTo>
                  <a:cubicBezTo>
                    <a:pt x="72" y="23"/>
                    <a:pt x="61" y="15"/>
                    <a:pt x="53" y="8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8" name="Google Shape;21368;p14"/>
            <p:cNvSpPr/>
            <p:nvPr/>
          </p:nvSpPr>
          <p:spPr>
            <a:xfrm>
              <a:off x="-5248962" y="-213538"/>
              <a:ext cx="3104" cy="5921"/>
            </a:xfrm>
            <a:custGeom>
              <a:avLst/>
              <a:gdLst/>
              <a:ahLst/>
              <a:cxnLst/>
              <a:rect l="l" t="t" r="r" b="b"/>
              <a:pathLst>
                <a:path w="65" h="124" extrusionOk="0">
                  <a:moveTo>
                    <a:pt x="35" y="1"/>
                  </a:moveTo>
                  <a:cubicBezTo>
                    <a:pt x="23" y="1"/>
                    <a:pt x="23" y="16"/>
                    <a:pt x="23" y="27"/>
                  </a:cubicBezTo>
                  <a:cubicBezTo>
                    <a:pt x="20" y="42"/>
                    <a:pt x="35" y="61"/>
                    <a:pt x="16" y="75"/>
                  </a:cubicBezTo>
                  <a:cubicBezTo>
                    <a:pt x="13" y="91"/>
                    <a:pt x="13" y="106"/>
                    <a:pt x="1" y="120"/>
                  </a:cubicBezTo>
                  <a:cubicBezTo>
                    <a:pt x="9" y="124"/>
                    <a:pt x="13" y="124"/>
                    <a:pt x="16" y="124"/>
                  </a:cubicBezTo>
                  <a:cubicBezTo>
                    <a:pt x="28" y="124"/>
                    <a:pt x="35" y="120"/>
                    <a:pt x="42" y="117"/>
                  </a:cubicBezTo>
                  <a:cubicBezTo>
                    <a:pt x="65" y="91"/>
                    <a:pt x="39" y="56"/>
                    <a:pt x="57" y="27"/>
                  </a:cubicBezTo>
                  <a:cubicBezTo>
                    <a:pt x="50" y="20"/>
                    <a:pt x="50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9" name="Google Shape;21369;p14"/>
            <p:cNvSpPr/>
            <p:nvPr/>
          </p:nvSpPr>
          <p:spPr>
            <a:xfrm>
              <a:off x="-5095780" y="-149410"/>
              <a:ext cx="3247" cy="3390"/>
            </a:xfrm>
            <a:custGeom>
              <a:avLst/>
              <a:gdLst/>
              <a:ahLst/>
              <a:cxnLst/>
              <a:rect l="l" t="t" r="r" b="b"/>
              <a:pathLst>
                <a:path w="68" h="71" extrusionOk="0">
                  <a:moveTo>
                    <a:pt x="34" y="0"/>
                  </a:moveTo>
                  <a:cubicBezTo>
                    <a:pt x="0" y="7"/>
                    <a:pt x="27" y="33"/>
                    <a:pt x="19" y="52"/>
                  </a:cubicBezTo>
                  <a:cubicBezTo>
                    <a:pt x="23" y="56"/>
                    <a:pt x="27" y="71"/>
                    <a:pt x="34" y="71"/>
                  </a:cubicBezTo>
                  <a:cubicBezTo>
                    <a:pt x="34" y="71"/>
                    <a:pt x="38" y="71"/>
                    <a:pt x="38" y="67"/>
                  </a:cubicBezTo>
                  <a:cubicBezTo>
                    <a:pt x="57" y="59"/>
                    <a:pt x="68" y="41"/>
                    <a:pt x="60" y="19"/>
                  </a:cubicBezTo>
                  <a:cubicBezTo>
                    <a:pt x="60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0" name="Google Shape;21370;p14"/>
            <p:cNvSpPr/>
            <p:nvPr/>
          </p:nvSpPr>
          <p:spPr>
            <a:xfrm>
              <a:off x="-4999898" y="-1481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45" y="1"/>
                  </a:moveTo>
                  <a:cubicBezTo>
                    <a:pt x="71" y="38"/>
                    <a:pt x="0" y="49"/>
                    <a:pt x="30" y="87"/>
                  </a:cubicBezTo>
                  <a:lnTo>
                    <a:pt x="49" y="87"/>
                  </a:lnTo>
                  <a:cubicBezTo>
                    <a:pt x="67" y="61"/>
                    <a:pt x="71" y="30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1" name="Google Shape;21371;p14"/>
            <p:cNvSpPr/>
            <p:nvPr/>
          </p:nvSpPr>
          <p:spPr>
            <a:xfrm>
              <a:off x="-4911943" y="142199"/>
              <a:ext cx="13991" cy="7927"/>
            </a:xfrm>
            <a:custGeom>
              <a:avLst/>
              <a:gdLst/>
              <a:ahLst/>
              <a:cxnLst/>
              <a:rect l="l" t="t" r="r" b="b"/>
              <a:pathLst>
                <a:path w="293" h="166" extrusionOk="0">
                  <a:moveTo>
                    <a:pt x="199" y="1"/>
                  </a:moveTo>
                  <a:cubicBezTo>
                    <a:pt x="195" y="1"/>
                    <a:pt x="195" y="1"/>
                    <a:pt x="192" y="4"/>
                  </a:cubicBezTo>
                  <a:cubicBezTo>
                    <a:pt x="180" y="16"/>
                    <a:pt x="221" y="49"/>
                    <a:pt x="173" y="49"/>
                  </a:cubicBezTo>
                  <a:cubicBezTo>
                    <a:pt x="154" y="68"/>
                    <a:pt x="135" y="83"/>
                    <a:pt x="120" y="83"/>
                  </a:cubicBezTo>
                  <a:cubicBezTo>
                    <a:pt x="106" y="83"/>
                    <a:pt x="91" y="72"/>
                    <a:pt x="75" y="49"/>
                  </a:cubicBezTo>
                  <a:cubicBezTo>
                    <a:pt x="68" y="57"/>
                    <a:pt x="61" y="75"/>
                    <a:pt x="49" y="75"/>
                  </a:cubicBezTo>
                  <a:cubicBezTo>
                    <a:pt x="46" y="75"/>
                    <a:pt x="38" y="68"/>
                    <a:pt x="30" y="49"/>
                  </a:cubicBezTo>
                  <a:cubicBezTo>
                    <a:pt x="27" y="46"/>
                    <a:pt x="27" y="46"/>
                    <a:pt x="23" y="46"/>
                  </a:cubicBezTo>
                  <a:cubicBezTo>
                    <a:pt x="20" y="46"/>
                    <a:pt x="12" y="65"/>
                    <a:pt x="1" y="68"/>
                  </a:cubicBezTo>
                  <a:cubicBezTo>
                    <a:pt x="16" y="80"/>
                    <a:pt x="20" y="94"/>
                    <a:pt x="27" y="109"/>
                  </a:cubicBezTo>
                  <a:cubicBezTo>
                    <a:pt x="30" y="113"/>
                    <a:pt x="35" y="117"/>
                    <a:pt x="38" y="117"/>
                  </a:cubicBezTo>
                  <a:cubicBezTo>
                    <a:pt x="57" y="128"/>
                    <a:pt x="72" y="135"/>
                    <a:pt x="91" y="135"/>
                  </a:cubicBezTo>
                  <a:cubicBezTo>
                    <a:pt x="94" y="135"/>
                    <a:pt x="102" y="135"/>
                    <a:pt x="109" y="132"/>
                  </a:cubicBezTo>
                  <a:lnTo>
                    <a:pt x="120" y="132"/>
                  </a:lnTo>
                  <a:cubicBezTo>
                    <a:pt x="128" y="132"/>
                    <a:pt x="132" y="135"/>
                    <a:pt x="132" y="139"/>
                  </a:cubicBezTo>
                  <a:cubicBezTo>
                    <a:pt x="139" y="158"/>
                    <a:pt x="151" y="165"/>
                    <a:pt x="161" y="165"/>
                  </a:cubicBezTo>
                  <a:cubicBezTo>
                    <a:pt x="169" y="165"/>
                    <a:pt x="177" y="161"/>
                    <a:pt x="187" y="158"/>
                  </a:cubicBezTo>
                  <a:cubicBezTo>
                    <a:pt x="161" y="139"/>
                    <a:pt x="151" y="120"/>
                    <a:pt x="161" y="94"/>
                  </a:cubicBezTo>
                  <a:cubicBezTo>
                    <a:pt x="161" y="87"/>
                    <a:pt x="169" y="80"/>
                    <a:pt x="177" y="80"/>
                  </a:cubicBezTo>
                  <a:cubicBezTo>
                    <a:pt x="180" y="80"/>
                    <a:pt x="180" y="83"/>
                    <a:pt x="184" y="83"/>
                  </a:cubicBezTo>
                  <a:cubicBezTo>
                    <a:pt x="206" y="91"/>
                    <a:pt x="195" y="117"/>
                    <a:pt x="206" y="132"/>
                  </a:cubicBezTo>
                  <a:cubicBezTo>
                    <a:pt x="221" y="117"/>
                    <a:pt x="229" y="83"/>
                    <a:pt x="251" y="83"/>
                  </a:cubicBezTo>
                  <a:cubicBezTo>
                    <a:pt x="259" y="83"/>
                    <a:pt x="266" y="87"/>
                    <a:pt x="277" y="94"/>
                  </a:cubicBezTo>
                  <a:lnTo>
                    <a:pt x="282" y="94"/>
                  </a:lnTo>
                  <a:cubicBezTo>
                    <a:pt x="289" y="94"/>
                    <a:pt x="292" y="91"/>
                    <a:pt x="292" y="83"/>
                  </a:cubicBezTo>
                  <a:cubicBezTo>
                    <a:pt x="292" y="65"/>
                    <a:pt x="274" y="68"/>
                    <a:pt x="263" y="61"/>
                  </a:cubicBezTo>
                  <a:cubicBezTo>
                    <a:pt x="248" y="53"/>
                    <a:pt x="221" y="65"/>
                    <a:pt x="229" y="30"/>
                  </a:cubicBezTo>
                  <a:cubicBezTo>
                    <a:pt x="225" y="27"/>
                    <a:pt x="225" y="20"/>
                    <a:pt x="225" y="12"/>
                  </a:cubicBezTo>
                  <a:cubicBezTo>
                    <a:pt x="221" y="12"/>
                    <a:pt x="221" y="16"/>
                    <a:pt x="218" y="16"/>
                  </a:cubicBezTo>
                  <a:cubicBezTo>
                    <a:pt x="214" y="16"/>
                    <a:pt x="210" y="12"/>
                    <a:pt x="206" y="8"/>
                  </a:cubicBezTo>
                  <a:cubicBezTo>
                    <a:pt x="206" y="4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2" name="Google Shape;21372;p14"/>
            <p:cNvSpPr/>
            <p:nvPr/>
          </p:nvSpPr>
          <p:spPr>
            <a:xfrm>
              <a:off x="-4906022" y="138284"/>
              <a:ext cx="8213" cy="4727"/>
            </a:xfrm>
            <a:custGeom>
              <a:avLst/>
              <a:gdLst/>
              <a:ahLst/>
              <a:cxnLst/>
              <a:rect l="l" t="t" r="r" b="b"/>
              <a:pathLst>
                <a:path w="172" h="99" extrusionOk="0">
                  <a:moveTo>
                    <a:pt x="90" y="8"/>
                  </a:moveTo>
                  <a:cubicBezTo>
                    <a:pt x="79" y="12"/>
                    <a:pt x="63" y="16"/>
                    <a:pt x="49" y="16"/>
                  </a:cubicBezTo>
                  <a:lnTo>
                    <a:pt x="27" y="16"/>
                  </a:lnTo>
                  <a:cubicBezTo>
                    <a:pt x="19" y="27"/>
                    <a:pt x="1" y="38"/>
                    <a:pt x="11" y="60"/>
                  </a:cubicBezTo>
                  <a:cubicBezTo>
                    <a:pt x="19" y="50"/>
                    <a:pt x="27" y="45"/>
                    <a:pt x="34" y="45"/>
                  </a:cubicBezTo>
                  <a:cubicBezTo>
                    <a:pt x="37" y="45"/>
                    <a:pt x="45" y="50"/>
                    <a:pt x="53" y="53"/>
                  </a:cubicBezTo>
                  <a:cubicBezTo>
                    <a:pt x="56" y="64"/>
                    <a:pt x="63" y="76"/>
                    <a:pt x="68" y="86"/>
                  </a:cubicBezTo>
                  <a:cubicBezTo>
                    <a:pt x="71" y="83"/>
                    <a:pt x="71" y="83"/>
                    <a:pt x="75" y="83"/>
                  </a:cubicBezTo>
                  <a:cubicBezTo>
                    <a:pt x="79" y="83"/>
                    <a:pt x="82" y="86"/>
                    <a:pt x="82" y="90"/>
                  </a:cubicBezTo>
                  <a:cubicBezTo>
                    <a:pt x="86" y="94"/>
                    <a:pt x="90" y="98"/>
                    <a:pt x="94" y="98"/>
                  </a:cubicBezTo>
                  <a:cubicBezTo>
                    <a:pt x="97" y="98"/>
                    <a:pt x="97" y="94"/>
                    <a:pt x="101" y="94"/>
                  </a:cubicBezTo>
                  <a:cubicBezTo>
                    <a:pt x="113" y="86"/>
                    <a:pt x="90" y="64"/>
                    <a:pt x="105" y="64"/>
                  </a:cubicBezTo>
                  <a:lnTo>
                    <a:pt x="120" y="64"/>
                  </a:lnTo>
                  <a:cubicBezTo>
                    <a:pt x="142" y="64"/>
                    <a:pt x="153" y="42"/>
                    <a:pt x="172" y="42"/>
                  </a:cubicBezTo>
                  <a:cubicBezTo>
                    <a:pt x="158" y="0"/>
                    <a:pt x="120" y="16"/>
                    <a:pt x="90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3" name="Google Shape;21373;p14"/>
            <p:cNvSpPr/>
            <p:nvPr/>
          </p:nvSpPr>
          <p:spPr>
            <a:xfrm>
              <a:off x="-4901390" y="142772"/>
              <a:ext cx="7210" cy="2531"/>
            </a:xfrm>
            <a:custGeom>
              <a:avLst/>
              <a:gdLst/>
              <a:ahLst/>
              <a:cxnLst/>
              <a:rect l="l" t="t" r="r" b="b"/>
              <a:pathLst>
                <a:path w="151" h="53" extrusionOk="0">
                  <a:moveTo>
                    <a:pt x="83" y="0"/>
                  </a:moveTo>
                  <a:cubicBezTo>
                    <a:pt x="68" y="0"/>
                    <a:pt x="53" y="8"/>
                    <a:pt x="19" y="23"/>
                  </a:cubicBezTo>
                  <a:cubicBezTo>
                    <a:pt x="16" y="23"/>
                    <a:pt x="11" y="23"/>
                    <a:pt x="8" y="18"/>
                  </a:cubicBezTo>
                  <a:lnTo>
                    <a:pt x="8" y="18"/>
                  </a:lnTo>
                  <a:cubicBezTo>
                    <a:pt x="0" y="53"/>
                    <a:pt x="27" y="41"/>
                    <a:pt x="42" y="49"/>
                  </a:cubicBezTo>
                  <a:cubicBezTo>
                    <a:pt x="53" y="34"/>
                    <a:pt x="64" y="30"/>
                    <a:pt x="75" y="30"/>
                  </a:cubicBezTo>
                  <a:cubicBezTo>
                    <a:pt x="97" y="30"/>
                    <a:pt x="120" y="49"/>
                    <a:pt x="139" y="49"/>
                  </a:cubicBezTo>
                  <a:cubicBezTo>
                    <a:pt x="142" y="45"/>
                    <a:pt x="146" y="41"/>
                    <a:pt x="150" y="37"/>
                  </a:cubicBezTo>
                  <a:cubicBezTo>
                    <a:pt x="116" y="11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4" name="Google Shape;21374;p14"/>
            <p:cNvSpPr/>
            <p:nvPr/>
          </p:nvSpPr>
          <p:spPr>
            <a:xfrm>
              <a:off x="-4892318" y="141865"/>
              <a:ext cx="3820" cy="2388"/>
            </a:xfrm>
            <a:custGeom>
              <a:avLst/>
              <a:gdLst/>
              <a:ahLst/>
              <a:cxnLst/>
              <a:rect l="l" t="t" r="r" b="b"/>
              <a:pathLst>
                <a:path w="80" h="50" extrusionOk="0">
                  <a:moveTo>
                    <a:pt x="54" y="1"/>
                  </a:moveTo>
                  <a:cubicBezTo>
                    <a:pt x="50" y="1"/>
                    <a:pt x="46" y="4"/>
                    <a:pt x="42" y="4"/>
                  </a:cubicBezTo>
                  <a:cubicBezTo>
                    <a:pt x="35" y="11"/>
                    <a:pt x="28" y="19"/>
                    <a:pt x="23" y="27"/>
                  </a:cubicBezTo>
                  <a:cubicBezTo>
                    <a:pt x="23" y="34"/>
                    <a:pt x="1" y="49"/>
                    <a:pt x="20" y="49"/>
                  </a:cubicBezTo>
                  <a:cubicBezTo>
                    <a:pt x="23" y="49"/>
                    <a:pt x="23" y="49"/>
                    <a:pt x="28" y="46"/>
                  </a:cubicBezTo>
                  <a:cubicBezTo>
                    <a:pt x="42" y="46"/>
                    <a:pt x="57" y="34"/>
                    <a:pt x="72" y="34"/>
                  </a:cubicBezTo>
                  <a:lnTo>
                    <a:pt x="76" y="34"/>
                  </a:lnTo>
                  <a:cubicBezTo>
                    <a:pt x="80" y="11"/>
                    <a:pt x="72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5" name="Google Shape;21375;p14"/>
            <p:cNvSpPr/>
            <p:nvPr/>
          </p:nvSpPr>
          <p:spPr>
            <a:xfrm>
              <a:off x="-5016324" y="203797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8" y="1"/>
                  </a:moveTo>
                  <a:cubicBezTo>
                    <a:pt x="94" y="12"/>
                    <a:pt x="82" y="34"/>
                    <a:pt x="68" y="34"/>
                  </a:cubicBezTo>
                  <a:cubicBezTo>
                    <a:pt x="60" y="34"/>
                    <a:pt x="52" y="27"/>
                    <a:pt x="45" y="5"/>
                  </a:cubicBezTo>
                  <a:lnTo>
                    <a:pt x="37" y="5"/>
                  </a:lnTo>
                  <a:cubicBezTo>
                    <a:pt x="15" y="5"/>
                    <a:pt x="23" y="31"/>
                    <a:pt x="15" y="41"/>
                  </a:cubicBezTo>
                  <a:cubicBezTo>
                    <a:pt x="0" y="72"/>
                    <a:pt x="4" y="101"/>
                    <a:pt x="23" y="131"/>
                  </a:cubicBezTo>
                  <a:cubicBezTo>
                    <a:pt x="52" y="131"/>
                    <a:pt x="56" y="105"/>
                    <a:pt x="75" y="91"/>
                  </a:cubicBezTo>
                  <a:cubicBezTo>
                    <a:pt x="82" y="86"/>
                    <a:pt x="90" y="83"/>
                    <a:pt x="97" y="83"/>
                  </a:cubicBezTo>
                  <a:cubicBezTo>
                    <a:pt x="105" y="83"/>
                    <a:pt x="113" y="86"/>
                    <a:pt x="120" y="94"/>
                  </a:cubicBezTo>
                  <a:cubicBezTo>
                    <a:pt x="127" y="105"/>
                    <a:pt x="131" y="113"/>
                    <a:pt x="135" y="113"/>
                  </a:cubicBezTo>
                  <a:cubicBezTo>
                    <a:pt x="139" y="113"/>
                    <a:pt x="142" y="105"/>
                    <a:pt x="153" y="91"/>
                  </a:cubicBezTo>
                  <a:cubicBezTo>
                    <a:pt x="161" y="64"/>
                    <a:pt x="139" y="41"/>
                    <a:pt x="131" y="19"/>
                  </a:cubicBezTo>
                  <a:cubicBezTo>
                    <a:pt x="123" y="12"/>
                    <a:pt x="116" y="5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6" name="Google Shape;21376;p14"/>
            <p:cNvSpPr/>
            <p:nvPr/>
          </p:nvSpPr>
          <p:spPr>
            <a:xfrm>
              <a:off x="-5010451" y="203080"/>
              <a:ext cx="4679" cy="5061"/>
            </a:xfrm>
            <a:custGeom>
              <a:avLst/>
              <a:gdLst/>
              <a:ahLst/>
              <a:cxnLst/>
              <a:rect l="l" t="t" r="r" b="b"/>
              <a:pathLst>
                <a:path w="98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8"/>
                    <a:pt x="16" y="23"/>
                    <a:pt x="8" y="34"/>
                  </a:cubicBezTo>
                  <a:cubicBezTo>
                    <a:pt x="16" y="56"/>
                    <a:pt x="38" y="79"/>
                    <a:pt x="30" y="106"/>
                  </a:cubicBezTo>
                  <a:lnTo>
                    <a:pt x="34" y="106"/>
                  </a:lnTo>
                  <a:cubicBezTo>
                    <a:pt x="42" y="106"/>
                    <a:pt x="49" y="101"/>
                    <a:pt x="52" y="98"/>
                  </a:cubicBezTo>
                  <a:cubicBezTo>
                    <a:pt x="60" y="94"/>
                    <a:pt x="68" y="90"/>
                    <a:pt x="75" y="90"/>
                  </a:cubicBezTo>
                  <a:cubicBezTo>
                    <a:pt x="79" y="90"/>
                    <a:pt x="86" y="94"/>
                    <a:pt x="94" y="98"/>
                  </a:cubicBezTo>
                  <a:cubicBezTo>
                    <a:pt x="97" y="42"/>
                    <a:pt x="34" y="38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7" name="Google Shape;21377;p14"/>
            <p:cNvSpPr/>
            <p:nvPr/>
          </p:nvSpPr>
          <p:spPr>
            <a:xfrm>
              <a:off x="-5014176" y="201314"/>
              <a:ext cx="2865" cy="2340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60" y="0"/>
                  </a:moveTo>
                  <a:lnTo>
                    <a:pt x="60" y="0"/>
                  </a:lnTo>
                  <a:cubicBezTo>
                    <a:pt x="41" y="19"/>
                    <a:pt x="0" y="8"/>
                    <a:pt x="7" y="48"/>
                  </a:cubicBezTo>
                  <a:lnTo>
                    <a:pt x="23" y="48"/>
                  </a:lnTo>
                  <a:cubicBezTo>
                    <a:pt x="30" y="48"/>
                    <a:pt x="41" y="45"/>
                    <a:pt x="52" y="41"/>
                  </a:cubicBezTo>
                  <a:cubicBezTo>
                    <a:pt x="52" y="26"/>
                    <a:pt x="56" y="15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8" name="Google Shape;21378;p14"/>
            <p:cNvSpPr/>
            <p:nvPr/>
          </p:nvSpPr>
          <p:spPr>
            <a:xfrm>
              <a:off x="-5014176" y="203271"/>
              <a:ext cx="3056" cy="2196"/>
            </a:xfrm>
            <a:custGeom>
              <a:avLst/>
              <a:gdLst/>
              <a:ahLst/>
              <a:cxnLst/>
              <a:rect l="l" t="t" r="r" b="b"/>
              <a:pathLst>
                <a:path w="64" h="46" extrusionOk="0">
                  <a:moveTo>
                    <a:pt x="52" y="0"/>
                  </a:moveTo>
                  <a:cubicBezTo>
                    <a:pt x="41" y="4"/>
                    <a:pt x="30" y="7"/>
                    <a:pt x="23" y="7"/>
                  </a:cubicBezTo>
                  <a:lnTo>
                    <a:pt x="7" y="7"/>
                  </a:lnTo>
                  <a:cubicBezTo>
                    <a:pt x="4" y="7"/>
                    <a:pt x="0" y="12"/>
                    <a:pt x="0" y="16"/>
                  </a:cubicBezTo>
                  <a:cubicBezTo>
                    <a:pt x="7" y="38"/>
                    <a:pt x="15" y="45"/>
                    <a:pt x="23" y="45"/>
                  </a:cubicBezTo>
                  <a:cubicBezTo>
                    <a:pt x="37" y="45"/>
                    <a:pt x="49" y="23"/>
                    <a:pt x="63" y="12"/>
                  </a:cubicBezTo>
                  <a:cubicBezTo>
                    <a:pt x="60" y="7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9" name="Google Shape;21379;p14"/>
            <p:cNvSpPr/>
            <p:nvPr/>
          </p:nvSpPr>
          <p:spPr>
            <a:xfrm>
              <a:off x="-5022245" y="110636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1" y="53"/>
                  </a:moveTo>
                  <a:cubicBezTo>
                    <a:pt x="1" y="56"/>
                    <a:pt x="4" y="56"/>
                    <a:pt x="4" y="56"/>
                  </a:cubicBezTo>
                  <a:lnTo>
                    <a:pt x="1" y="53"/>
                  </a:lnTo>
                  <a:close/>
                  <a:moveTo>
                    <a:pt x="30" y="1"/>
                  </a:moveTo>
                  <a:cubicBezTo>
                    <a:pt x="27" y="1"/>
                    <a:pt x="23" y="4"/>
                    <a:pt x="19" y="8"/>
                  </a:cubicBezTo>
                  <a:cubicBezTo>
                    <a:pt x="8" y="23"/>
                    <a:pt x="8" y="37"/>
                    <a:pt x="4" y="56"/>
                  </a:cubicBezTo>
                  <a:cubicBezTo>
                    <a:pt x="12" y="56"/>
                    <a:pt x="19" y="60"/>
                    <a:pt x="30" y="60"/>
                  </a:cubicBezTo>
                  <a:cubicBezTo>
                    <a:pt x="42" y="60"/>
                    <a:pt x="57" y="53"/>
                    <a:pt x="64" y="41"/>
                  </a:cubicBezTo>
                  <a:cubicBezTo>
                    <a:pt x="72" y="19"/>
                    <a:pt x="42" y="1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0" name="Google Shape;21380;p14"/>
            <p:cNvSpPr/>
            <p:nvPr/>
          </p:nvSpPr>
          <p:spPr>
            <a:xfrm>
              <a:off x="-5023153" y="104906"/>
              <a:ext cx="3295" cy="2579"/>
            </a:xfrm>
            <a:custGeom>
              <a:avLst/>
              <a:gdLst/>
              <a:ahLst/>
              <a:cxnLst/>
              <a:rect l="l" t="t" r="r" b="b"/>
              <a:pathLst>
                <a:path w="69" h="54" extrusionOk="0">
                  <a:moveTo>
                    <a:pt x="1" y="0"/>
                  </a:moveTo>
                  <a:cubicBezTo>
                    <a:pt x="4" y="8"/>
                    <a:pt x="4" y="16"/>
                    <a:pt x="4" y="23"/>
                  </a:cubicBezTo>
                  <a:cubicBezTo>
                    <a:pt x="20" y="31"/>
                    <a:pt x="35" y="53"/>
                    <a:pt x="49" y="53"/>
                  </a:cubicBezTo>
                  <a:cubicBezTo>
                    <a:pt x="57" y="53"/>
                    <a:pt x="65" y="45"/>
                    <a:pt x="68" y="19"/>
                  </a:cubicBezTo>
                  <a:lnTo>
                    <a:pt x="68" y="16"/>
                  </a:lnTo>
                  <a:cubicBezTo>
                    <a:pt x="61" y="19"/>
                    <a:pt x="49" y="19"/>
                    <a:pt x="38" y="19"/>
                  </a:cubicBezTo>
                  <a:cubicBezTo>
                    <a:pt x="27" y="19"/>
                    <a:pt x="12" y="1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1" name="Google Shape;21381;p14"/>
            <p:cNvSpPr/>
            <p:nvPr/>
          </p:nvSpPr>
          <p:spPr>
            <a:xfrm>
              <a:off x="-5059395" y="-18766"/>
              <a:ext cx="8643" cy="4679"/>
            </a:xfrm>
            <a:custGeom>
              <a:avLst/>
              <a:gdLst/>
              <a:ahLst/>
              <a:cxnLst/>
              <a:rect l="l" t="t" r="r" b="b"/>
              <a:pathLst>
                <a:path w="181" h="98" extrusionOk="0">
                  <a:moveTo>
                    <a:pt x="54" y="0"/>
                  </a:moveTo>
                  <a:lnTo>
                    <a:pt x="54" y="0"/>
                  </a:lnTo>
                  <a:cubicBezTo>
                    <a:pt x="57" y="30"/>
                    <a:pt x="46" y="37"/>
                    <a:pt x="28" y="37"/>
                  </a:cubicBezTo>
                  <a:lnTo>
                    <a:pt x="1" y="37"/>
                  </a:lnTo>
                  <a:cubicBezTo>
                    <a:pt x="5" y="56"/>
                    <a:pt x="1" y="78"/>
                    <a:pt x="28" y="78"/>
                  </a:cubicBezTo>
                  <a:lnTo>
                    <a:pt x="42" y="78"/>
                  </a:lnTo>
                  <a:cubicBezTo>
                    <a:pt x="42" y="78"/>
                    <a:pt x="46" y="86"/>
                    <a:pt x="54" y="94"/>
                  </a:cubicBezTo>
                  <a:cubicBezTo>
                    <a:pt x="57" y="94"/>
                    <a:pt x="57" y="97"/>
                    <a:pt x="61" y="97"/>
                  </a:cubicBezTo>
                  <a:cubicBezTo>
                    <a:pt x="91" y="75"/>
                    <a:pt x="125" y="60"/>
                    <a:pt x="166" y="60"/>
                  </a:cubicBezTo>
                  <a:lnTo>
                    <a:pt x="180" y="60"/>
                  </a:lnTo>
                  <a:cubicBezTo>
                    <a:pt x="147" y="23"/>
                    <a:pt x="83" y="45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2" name="Google Shape;21382;p14"/>
            <p:cNvSpPr/>
            <p:nvPr/>
          </p:nvSpPr>
          <p:spPr>
            <a:xfrm>
              <a:off x="-5053474" y="-22729"/>
              <a:ext cx="3438" cy="3104"/>
            </a:xfrm>
            <a:custGeom>
              <a:avLst/>
              <a:gdLst/>
              <a:ahLst/>
              <a:cxnLst/>
              <a:rect l="l" t="t" r="r" b="b"/>
              <a:pathLst>
                <a:path w="72" h="65" extrusionOk="0">
                  <a:moveTo>
                    <a:pt x="4" y="1"/>
                  </a:moveTo>
                  <a:cubicBezTo>
                    <a:pt x="1" y="30"/>
                    <a:pt x="8" y="53"/>
                    <a:pt x="34" y="64"/>
                  </a:cubicBezTo>
                  <a:cubicBezTo>
                    <a:pt x="49" y="61"/>
                    <a:pt x="68" y="61"/>
                    <a:pt x="71" y="42"/>
                  </a:cubicBezTo>
                  <a:cubicBezTo>
                    <a:pt x="61" y="20"/>
                    <a:pt x="42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3" name="Google Shape;21383;p14"/>
            <p:cNvSpPr/>
            <p:nvPr/>
          </p:nvSpPr>
          <p:spPr>
            <a:xfrm>
              <a:off x="-5062212" y="-23780"/>
              <a:ext cx="3772" cy="1862"/>
            </a:xfrm>
            <a:custGeom>
              <a:avLst/>
              <a:gdLst/>
              <a:ahLst/>
              <a:cxnLst/>
              <a:rect l="l" t="t" r="r" b="b"/>
              <a:pathLst>
                <a:path w="79" h="39" extrusionOk="0">
                  <a:moveTo>
                    <a:pt x="34" y="0"/>
                  </a:moveTo>
                  <a:cubicBezTo>
                    <a:pt x="11" y="0"/>
                    <a:pt x="1" y="16"/>
                    <a:pt x="4" y="38"/>
                  </a:cubicBezTo>
                  <a:cubicBezTo>
                    <a:pt x="30" y="30"/>
                    <a:pt x="64" y="38"/>
                    <a:pt x="79" y="8"/>
                  </a:cubicBezTo>
                  <a:cubicBezTo>
                    <a:pt x="75" y="0"/>
                    <a:pt x="68" y="0"/>
                    <a:pt x="64" y="0"/>
                  </a:cubicBezTo>
                  <a:lnTo>
                    <a:pt x="53" y="0"/>
                  </a:lnTo>
                  <a:cubicBezTo>
                    <a:pt x="49" y="0"/>
                    <a:pt x="45" y="4"/>
                    <a:pt x="42" y="4"/>
                  </a:cubicBezTo>
                  <a:cubicBezTo>
                    <a:pt x="42" y="4"/>
                    <a:pt x="37" y="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4" name="Google Shape;21384;p14"/>
            <p:cNvSpPr/>
            <p:nvPr/>
          </p:nvSpPr>
          <p:spPr>
            <a:xfrm>
              <a:off x="-5278185" y="11708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57" y="0"/>
                  </a:moveTo>
                  <a:cubicBezTo>
                    <a:pt x="49" y="0"/>
                    <a:pt x="41" y="0"/>
                    <a:pt x="34" y="7"/>
                  </a:cubicBezTo>
                  <a:cubicBezTo>
                    <a:pt x="0" y="26"/>
                    <a:pt x="15" y="49"/>
                    <a:pt x="34" y="67"/>
                  </a:cubicBezTo>
                  <a:cubicBezTo>
                    <a:pt x="52" y="56"/>
                    <a:pt x="83" y="63"/>
                    <a:pt x="93" y="37"/>
                  </a:cubicBezTo>
                  <a:cubicBezTo>
                    <a:pt x="79" y="23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5" name="Google Shape;21385;p14"/>
            <p:cNvSpPr/>
            <p:nvPr/>
          </p:nvSpPr>
          <p:spPr>
            <a:xfrm>
              <a:off x="-5283390" y="122192"/>
              <a:ext cx="3629" cy="2435"/>
            </a:xfrm>
            <a:custGeom>
              <a:avLst/>
              <a:gdLst/>
              <a:ahLst/>
              <a:cxnLst/>
              <a:rect l="l" t="t" r="r" b="b"/>
              <a:pathLst>
                <a:path w="76" h="51" extrusionOk="0">
                  <a:moveTo>
                    <a:pt x="72" y="1"/>
                  </a:moveTo>
                  <a:cubicBezTo>
                    <a:pt x="57" y="1"/>
                    <a:pt x="42" y="5"/>
                    <a:pt x="27" y="5"/>
                  </a:cubicBezTo>
                  <a:cubicBezTo>
                    <a:pt x="19" y="16"/>
                    <a:pt x="1" y="31"/>
                    <a:pt x="12" y="42"/>
                  </a:cubicBezTo>
                  <a:cubicBezTo>
                    <a:pt x="19" y="46"/>
                    <a:pt x="23" y="50"/>
                    <a:pt x="27" y="50"/>
                  </a:cubicBezTo>
                  <a:cubicBezTo>
                    <a:pt x="38" y="50"/>
                    <a:pt x="54" y="35"/>
                    <a:pt x="64" y="35"/>
                  </a:cubicBezTo>
                  <a:cubicBezTo>
                    <a:pt x="72" y="23"/>
                    <a:pt x="76" y="13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6" name="Google Shape;21386;p14"/>
            <p:cNvSpPr/>
            <p:nvPr/>
          </p:nvSpPr>
          <p:spPr>
            <a:xfrm>
              <a:off x="-5160386" y="11555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124" y="1"/>
                  </a:moveTo>
                  <a:cubicBezTo>
                    <a:pt x="112" y="12"/>
                    <a:pt x="102" y="19"/>
                    <a:pt x="86" y="19"/>
                  </a:cubicBezTo>
                  <a:lnTo>
                    <a:pt x="68" y="19"/>
                  </a:lnTo>
                  <a:cubicBezTo>
                    <a:pt x="68" y="16"/>
                    <a:pt x="64" y="16"/>
                    <a:pt x="64" y="16"/>
                  </a:cubicBezTo>
                  <a:cubicBezTo>
                    <a:pt x="57" y="16"/>
                    <a:pt x="57" y="19"/>
                    <a:pt x="52" y="27"/>
                  </a:cubicBezTo>
                  <a:cubicBezTo>
                    <a:pt x="49" y="30"/>
                    <a:pt x="49" y="35"/>
                    <a:pt x="42" y="35"/>
                  </a:cubicBezTo>
                  <a:lnTo>
                    <a:pt x="38" y="30"/>
                  </a:lnTo>
                  <a:cubicBezTo>
                    <a:pt x="26" y="49"/>
                    <a:pt x="12" y="64"/>
                    <a:pt x="0" y="79"/>
                  </a:cubicBezTo>
                  <a:cubicBezTo>
                    <a:pt x="19" y="94"/>
                    <a:pt x="16" y="109"/>
                    <a:pt x="12" y="128"/>
                  </a:cubicBezTo>
                  <a:cubicBezTo>
                    <a:pt x="8" y="147"/>
                    <a:pt x="0" y="161"/>
                    <a:pt x="19" y="176"/>
                  </a:cubicBezTo>
                  <a:cubicBezTo>
                    <a:pt x="38" y="142"/>
                    <a:pt x="71" y="124"/>
                    <a:pt x="90" y="94"/>
                  </a:cubicBezTo>
                  <a:cubicBezTo>
                    <a:pt x="97" y="83"/>
                    <a:pt x="105" y="79"/>
                    <a:pt x="109" y="79"/>
                  </a:cubicBezTo>
                  <a:cubicBezTo>
                    <a:pt x="120" y="79"/>
                    <a:pt x="124" y="102"/>
                    <a:pt x="135" y="109"/>
                  </a:cubicBezTo>
                  <a:cubicBezTo>
                    <a:pt x="169" y="68"/>
                    <a:pt x="142" y="35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7" name="Google Shape;21387;p14"/>
            <p:cNvSpPr/>
            <p:nvPr/>
          </p:nvSpPr>
          <p:spPr>
            <a:xfrm>
              <a:off x="-5162726" y="12988"/>
              <a:ext cx="4202" cy="2578"/>
            </a:xfrm>
            <a:custGeom>
              <a:avLst/>
              <a:gdLst/>
              <a:ahLst/>
              <a:cxnLst/>
              <a:rect l="l" t="t" r="r" b="b"/>
              <a:pathLst>
                <a:path w="88" h="54" extrusionOk="0">
                  <a:moveTo>
                    <a:pt x="8" y="0"/>
                  </a:moveTo>
                  <a:cubicBezTo>
                    <a:pt x="4" y="12"/>
                    <a:pt x="1" y="23"/>
                    <a:pt x="1" y="34"/>
                  </a:cubicBezTo>
                  <a:cubicBezTo>
                    <a:pt x="8" y="38"/>
                    <a:pt x="20" y="45"/>
                    <a:pt x="27" y="53"/>
                  </a:cubicBezTo>
                  <a:cubicBezTo>
                    <a:pt x="34" y="53"/>
                    <a:pt x="42" y="53"/>
                    <a:pt x="49" y="49"/>
                  </a:cubicBezTo>
                  <a:cubicBezTo>
                    <a:pt x="61" y="34"/>
                    <a:pt x="75" y="19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8" name="Google Shape;21388;p14"/>
            <p:cNvSpPr/>
            <p:nvPr/>
          </p:nvSpPr>
          <p:spPr>
            <a:xfrm>
              <a:off x="-5167310" y="14611"/>
              <a:ext cx="4632" cy="1815"/>
            </a:xfrm>
            <a:custGeom>
              <a:avLst/>
              <a:gdLst/>
              <a:ahLst/>
              <a:cxnLst/>
              <a:rect l="l" t="t" r="r" b="b"/>
              <a:pathLst>
                <a:path w="97" h="38" extrusionOk="0">
                  <a:moveTo>
                    <a:pt x="0" y="0"/>
                  </a:moveTo>
                  <a:cubicBezTo>
                    <a:pt x="7" y="26"/>
                    <a:pt x="18" y="38"/>
                    <a:pt x="33" y="38"/>
                  </a:cubicBezTo>
                  <a:cubicBezTo>
                    <a:pt x="48" y="38"/>
                    <a:pt x="63" y="26"/>
                    <a:pt x="78" y="23"/>
                  </a:cubicBezTo>
                  <a:cubicBezTo>
                    <a:pt x="85" y="15"/>
                    <a:pt x="90" y="7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9" name="Google Shape;21389;p14"/>
            <p:cNvSpPr/>
            <p:nvPr/>
          </p:nvSpPr>
          <p:spPr>
            <a:xfrm>
              <a:off x="-5164827" y="14611"/>
              <a:ext cx="3390" cy="3247"/>
            </a:xfrm>
            <a:custGeom>
              <a:avLst/>
              <a:gdLst/>
              <a:ahLst/>
              <a:cxnLst/>
              <a:rect l="l" t="t" r="r" b="b"/>
              <a:pathLst>
                <a:path w="71" h="68" extrusionOk="0">
                  <a:moveTo>
                    <a:pt x="45" y="0"/>
                  </a:moveTo>
                  <a:cubicBezTo>
                    <a:pt x="38" y="7"/>
                    <a:pt x="33" y="15"/>
                    <a:pt x="26" y="23"/>
                  </a:cubicBezTo>
                  <a:cubicBezTo>
                    <a:pt x="22" y="33"/>
                    <a:pt x="0" y="49"/>
                    <a:pt x="11" y="60"/>
                  </a:cubicBezTo>
                  <a:cubicBezTo>
                    <a:pt x="19" y="64"/>
                    <a:pt x="22" y="67"/>
                    <a:pt x="26" y="67"/>
                  </a:cubicBezTo>
                  <a:cubicBezTo>
                    <a:pt x="38" y="67"/>
                    <a:pt x="45" y="49"/>
                    <a:pt x="52" y="41"/>
                  </a:cubicBezTo>
                  <a:cubicBezTo>
                    <a:pt x="60" y="33"/>
                    <a:pt x="64" y="26"/>
                    <a:pt x="71" y="19"/>
                  </a:cubicBezTo>
                  <a:cubicBezTo>
                    <a:pt x="64" y="11"/>
                    <a:pt x="52" y="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0" name="Google Shape;21390;p14"/>
            <p:cNvSpPr/>
            <p:nvPr/>
          </p:nvSpPr>
          <p:spPr>
            <a:xfrm>
              <a:off x="-4921015" y="115077"/>
              <a:ext cx="6112" cy="329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101" y="1"/>
                  </a:moveTo>
                  <a:cubicBezTo>
                    <a:pt x="97" y="1"/>
                    <a:pt x="90" y="5"/>
                    <a:pt x="82" y="12"/>
                  </a:cubicBezTo>
                  <a:cubicBezTo>
                    <a:pt x="68" y="23"/>
                    <a:pt x="53" y="34"/>
                    <a:pt x="34" y="34"/>
                  </a:cubicBezTo>
                  <a:lnTo>
                    <a:pt x="27" y="34"/>
                  </a:lnTo>
                  <a:cubicBezTo>
                    <a:pt x="19" y="42"/>
                    <a:pt x="1" y="38"/>
                    <a:pt x="8" y="57"/>
                  </a:cubicBezTo>
                  <a:cubicBezTo>
                    <a:pt x="19" y="65"/>
                    <a:pt x="30" y="68"/>
                    <a:pt x="41" y="68"/>
                  </a:cubicBezTo>
                  <a:cubicBezTo>
                    <a:pt x="49" y="68"/>
                    <a:pt x="56" y="68"/>
                    <a:pt x="63" y="65"/>
                  </a:cubicBezTo>
                  <a:cubicBezTo>
                    <a:pt x="86" y="57"/>
                    <a:pt x="113" y="60"/>
                    <a:pt x="127" y="34"/>
                  </a:cubicBezTo>
                  <a:cubicBezTo>
                    <a:pt x="120" y="2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1" name="Google Shape;21391;p14"/>
            <p:cNvSpPr/>
            <p:nvPr/>
          </p:nvSpPr>
          <p:spPr>
            <a:xfrm>
              <a:off x="-4918007" y="116701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64" y="0"/>
                  </a:moveTo>
                  <a:cubicBezTo>
                    <a:pt x="50" y="26"/>
                    <a:pt x="23" y="23"/>
                    <a:pt x="0" y="31"/>
                  </a:cubicBezTo>
                  <a:cubicBezTo>
                    <a:pt x="19" y="45"/>
                    <a:pt x="31" y="83"/>
                    <a:pt x="57" y="83"/>
                  </a:cubicBezTo>
                  <a:cubicBezTo>
                    <a:pt x="64" y="83"/>
                    <a:pt x="76" y="75"/>
                    <a:pt x="90" y="60"/>
                  </a:cubicBezTo>
                  <a:cubicBezTo>
                    <a:pt x="90" y="45"/>
                    <a:pt x="90" y="31"/>
                    <a:pt x="87" y="19"/>
                  </a:cubicBezTo>
                  <a:cubicBezTo>
                    <a:pt x="79" y="12"/>
                    <a:pt x="72" y="4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2" name="Google Shape;21392;p14"/>
            <p:cNvSpPr/>
            <p:nvPr/>
          </p:nvSpPr>
          <p:spPr>
            <a:xfrm>
              <a:off x="-4922066" y="111496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7" y="19"/>
                    <a:pt x="0" y="31"/>
                    <a:pt x="7" y="42"/>
                  </a:cubicBezTo>
                  <a:cubicBezTo>
                    <a:pt x="11" y="50"/>
                    <a:pt x="15" y="50"/>
                    <a:pt x="23" y="50"/>
                  </a:cubicBezTo>
                  <a:cubicBezTo>
                    <a:pt x="26" y="50"/>
                    <a:pt x="30" y="50"/>
                    <a:pt x="33" y="45"/>
                  </a:cubicBezTo>
                  <a:cubicBezTo>
                    <a:pt x="52" y="35"/>
                    <a:pt x="49" y="19"/>
                    <a:pt x="41" y="5"/>
                  </a:cubicBezTo>
                  <a:cubicBezTo>
                    <a:pt x="37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3" name="Google Shape;21393;p14"/>
            <p:cNvSpPr/>
            <p:nvPr/>
          </p:nvSpPr>
          <p:spPr>
            <a:xfrm>
              <a:off x="-4920681" y="114552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30" y="0"/>
                  </a:moveTo>
                  <a:cubicBezTo>
                    <a:pt x="12" y="0"/>
                    <a:pt x="1" y="8"/>
                    <a:pt x="20" y="45"/>
                  </a:cubicBezTo>
                  <a:lnTo>
                    <a:pt x="23" y="45"/>
                  </a:lnTo>
                  <a:cubicBezTo>
                    <a:pt x="34" y="31"/>
                    <a:pt x="46" y="16"/>
                    <a:pt x="61" y="4"/>
                  </a:cubicBezTo>
                  <a:cubicBezTo>
                    <a:pt x="49" y="0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4" name="Google Shape;21394;p14"/>
            <p:cNvSpPr/>
            <p:nvPr/>
          </p:nvSpPr>
          <p:spPr>
            <a:xfrm>
              <a:off x="-5274986" y="10333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26"/>
                    <a:pt x="35" y="33"/>
                    <a:pt x="35" y="52"/>
                  </a:cubicBezTo>
                  <a:cubicBezTo>
                    <a:pt x="42" y="49"/>
                    <a:pt x="49" y="45"/>
                    <a:pt x="57" y="45"/>
                  </a:cubicBezTo>
                  <a:cubicBezTo>
                    <a:pt x="64" y="45"/>
                    <a:pt x="68" y="49"/>
                    <a:pt x="75" y="49"/>
                  </a:cubicBezTo>
                  <a:cubicBezTo>
                    <a:pt x="79" y="33"/>
                    <a:pt x="71" y="26"/>
                    <a:pt x="61" y="19"/>
                  </a:cubicBezTo>
                  <a:lnTo>
                    <a:pt x="49" y="19"/>
                  </a:lnTo>
                  <a:cubicBezTo>
                    <a:pt x="38" y="19"/>
                    <a:pt x="26" y="7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5" name="Google Shape;21395;p14"/>
            <p:cNvSpPr/>
            <p:nvPr/>
          </p:nvSpPr>
          <p:spPr>
            <a:xfrm>
              <a:off x="-5060445" y="62600"/>
              <a:ext cx="8118" cy="13275"/>
            </a:xfrm>
            <a:custGeom>
              <a:avLst/>
              <a:gdLst/>
              <a:ahLst/>
              <a:cxnLst/>
              <a:rect l="l" t="t" r="r" b="b"/>
              <a:pathLst>
                <a:path w="170" h="278" extrusionOk="0">
                  <a:moveTo>
                    <a:pt x="42" y="1"/>
                  </a:moveTo>
                  <a:cubicBezTo>
                    <a:pt x="34" y="5"/>
                    <a:pt x="23" y="8"/>
                    <a:pt x="12" y="12"/>
                  </a:cubicBezTo>
                  <a:cubicBezTo>
                    <a:pt x="12" y="20"/>
                    <a:pt x="12" y="27"/>
                    <a:pt x="16" y="34"/>
                  </a:cubicBezTo>
                  <a:cubicBezTo>
                    <a:pt x="34" y="38"/>
                    <a:pt x="45" y="46"/>
                    <a:pt x="31" y="65"/>
                  </a:cubicBezTo>
                  <a:cubicBezTo>
                    <a:pt x="34" y="72"/>
                    <a:pt x="42" y="75"/>
                    <a:pt x="50" y="75"/>
                  </a:cubicBezTo>
                  <a:cubicBezTo>
                    <a:pt x="50" y="75"/>
                    <a:pt x="53" y="75"/>
                    <a:pt x="57" y="72"/>
                  </a:cubicBezTo>
                  <a:cubicBezTo>
                    <a:pt x="64" y="72"/>
                    <a:pt x="64" y="53"/>
                    <a:pt x="72" y="53"/>
                  </a:cubicBezTo>
                  <a:cubicBezTo>
                    <a:pt x="76" y="53"/>
                    <a:pt x="79" y="53"/>
                    <a:pt x="87" y="60"/>
                  </a:cubicBezTo>
                  <a:cubicBezTo>
                    <a:pt x="95" y="68"/>
                    <a:pt x="98" y="83"/>
                    <a:pt x="95" y="94"/>
                  </a:cubicBezTo>
                  <a:cubicBezTo>
                    <a:pt x="95" y="101"/>
                    <a:pt x="87" y="105"/>
                    <a:pt x="83" y="105"/>
                  </a:cubicBezTo>
                  <a:cubicBezTo>
                    <a:pt x="76" y="105"/>
                    <a:pt x="68" y="101"/>
                    <a:pt x="64" y="101"/>
                  </a:cubicBezTo>
                  <a:cubicBezTo>
                    <a:pt x="57" y="101"/>
                    <a:pt x="50" y="98"/>
                    <a:pt x="42" y="98"/>
                  </a:cubicBezTo>
                  <a:cubicBezTo>
                    <a:pt x="31" y="101"/>
                    <a:pt x="23" y="105"/>
                    <a:pt x="12" y="109"/>
                  </a:cubicBezTo>
                  <a:cubicBezTo>
                    <a:pt x="0" y="165"/>
                    <a:pt x="57" y="222"/>
                    <a:pt x="19" y="277"/>
                  </a:cubicBezTo>
                  <a:cubicBezTo>
                    <a:pt x="60" y="270"/>
                    <a:pt x="98" y="258"/>
                    <a:pt x="109" y="210"/>
                  </a:cubicBezTo>
                  <a:cubicBezTo>
                    <a:pt x="95" y="203"/>
                    <a:pt x="83" y="199"/>
                    <a:pt x="68" y="191"/>
                  </a:cubicBezTo>
                  <a:cubicBezTo>
                    <a:pt x="57" y="184"/>
                    <a:pt x="57" y="177"/>
                    <a:pt x="57" y="165"/>
                  </a:cubicBezTo>
                  <a:cubicBezTo>
                    <a:pt x="60" y="154"/>
                    <a:pt x="64" y="146"/>
                    <a:pt x="76" y="146"/>
                  </a:cubicBezTo>
                  <a:cubicBezTo>
                    <a:pt x="79" y="146"/>
                    <a:pt x="83" y="150"/>
                    <a:pt x="87" y="150"/>
                  </a:cubicBezTo>
                  <a:cubicBezTo>
                    <a:pt x="90" y="154"/>
                    <a:pt x="95" y="158"/>
                    <a:pt x="98" y="158"/>
                  </a:cubicBezTo>
                  <a:cubicBezTo>
                    <a:pt x="109" y="158"/>
                    <a:pt x="117" y="150"/>
                    <a:pt x="124" y="143"/>
                  </a:cubicBezTo>
                  <a:cubicBezTo>
                    <a:pt x="131" y="135"/>
                    <a:pt x="139" y="127"/>
                    <a:pt x="147" y="127"/>
                  </a:cubicBezTo>
                  <a:cubicBezTo>
                    <a:pt x="150" y="127"/>
                    <a:pt x="157" y="132"/>
                    <a:pt x="165" y="139"/>
                  </a:cubicBezTo>
                  <a:cubicBezTo>
                    <a:pt x="169" y="127"/>
                    <a:pt x="165" y="117"/>
                    <a:pt x="157" y="109"/>
                  </a:cubicBezTo>
                  <a:cubicBezTo>
                    <a:pt x="128" y="65"/>
                    <a:pt x="105" y="12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6" name="Google Shape;21396;p14"/>
            <p:cNvSpPr/>
            <p:nvPr/>
          </p:nvSpPr>
          <p:spPr>
            <a:xfrm>
              <a:off x="-5057771" y="68664"/>
              <a:ext cx="5253" cy="3963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91" y="0"/>
                  </a:moveTo>
                  <a:cubicBezTo>
                    <a:pt x="83" y="0"/>
                    <a:pt x="75" y="8"/>
                    <a:pt x="68" y="16"/>
                  </a:cubicBezTo>
                  <a:cubicBezTo>
                    <a:pt x="61" y="23"/>
                    <a:pt x="53" y="31"/>
                    <a:pt x="42" y="31"/>
                  </a:cubicBezTo>
                  <a:cubicBezTo>
                    <a:pt x="39" y="31"/>
                    <a:pt x="34" y="27"/>
                    <a:pt x="31" y="23"/>
                  </a:cubicBezTo>
                  <a:cubicBezTo>
                    <a:pt x="27" y="23"/>
                    <a:pt x="23" y="19"/>
                    <a:pt x="20" y="19"/>
                  </a:cubicBezTo>
                  <a:cubicBezTo>
                    <a:pt x="8" y="19"/>
                    <a:pt x="4" y="27"/>
                    <a:pt x="1" y="38"/>
                  </a:cubicBezTo>
                  <a:cubicBezTo>
                    <a:pt x="1" y="50"/>
                    <a:pt x="1" y="57"/>
                    <a:pt x="12" y="64"/>
                  </a:cubicBezTo>
                  <a:cubicBezTo>
                    <a:pt x="27" y="72"/>
                    <a:pt x="39" y="76"/>
                    <a:pt x="53" y="83"/>
                  </a:cubicBezTo>
                  <a:cubicBezTo>
                    <a:pt x="94" y="76"/>
                    <a:pt x="106" y="45"/>
                    <a:pt x="109" y="12"/>
                  </a:cubicBezTo>
                  <a:cubicBezTo>
                    <a:pt x="101" y="5"/>
                    <a:pt x="94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7" name="Google Shape;21397;p14"/>
            <p:cNvSpPr/>
            <p:nvPr/>
          </p:nvSpPr>
          <p:spPr>
            <a:xfrm>
              <a:off x="-4980464" y="-91251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57" y="0"/>
                  </a:moveTo>
                  <a:cubicBezTo>
                    <a:pt x="45" y="0"/>
                    <a:pt x="38" y="0"/>
                    <a:pt x="30" y="4"/>
                  </a:cubicBezTo>
                  <a:cubicBezTo>
                    <a:pt x="16" y="16"/>
                    <a:pt x="0" y="26"/>
                    <a:pt x="8" y="49"/>
                  </a:cubicBezTo>
                  <a:cubicBezTo>
                    <a:pt x="8" y="52"/>
                    <a:pt x="19" y="60"/>
                    <a:pt x="23" y="60"/>
                  </a:cubicBezTo>
                  <a:lnTo>
                    <a:pt x="26" y="60"/>
                  </a:lnTo>
                  <a:cubicBezTo>
                    <a:pt x="45" y="60"/>
                    <a:pt x="38" y="38"/>
                    <a:pt x="49" y="30"/>
                  </a:cubicBezTo>
                  <a:cubicBezTo>
                    <a:pt x="57" y="23"/>
                    <a:pt x="68" y="16"/>
                    <a:pt x="83" y="4"/>
                  </a:cubicBezTo>
                  <a:cubicBezTo>
                    <a:pt x="71" y="0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8" name="Google Shape;21398;p14"/>
            <p:cNvSpPr/>
            <p:nvPr/>
          </p:nvSpPr>
          <p:spPr>
            <a:xfrm>
              <a:off x="-5000997" y="-151225"/>
              <a:ext cx="6828" cy="3581"/>
            </a:xfrm>
            <a:custGeom>
              <a:avLst/>
              <a:gdLst/>
              <a:ahLst/>
              <a:cxnLst/>
              <a:rect l="l" t="t" r="r" b="b"/>
              <a:pathLst>
                <a:path w="143" h="75" extrusionOk="0">
                  <a:moveTo>
                    <a:pt x="72" y="0"/>
                  </a:moveTo>
                  <a:cubicBezTo>
                    <a:pt x="64" y="0"/>
                    <a:pt x="56" y="4"/>
                    <a:pt x="53" y="23"/>
                  </a:cubicBezTo>
                  <a:cubicBezTo>
                    <a:pt x="45" y="42"/>
                    <a:pt x="1" y="60"/>
                    <a:pt x="53" y="75"/>
                  </a:cubicBezTo>
                  <a:cubicBezTo>
                    <a:pt x="61" y="71"/>
                    <a:pt x="68" y="71"/>
                    <a:pt x="79" y="71"/>
                  </a:cubicBezTo>
                  <a:lnTo>
                    <a:pt x="113" y="71"/>
                  </a:lnTo>
                  <a:cubicBezTo>
                    <a:pt x="120" y="71"/>
                    <a:pt x="128" y="71"/>
                    <a:pt x="135" y="68"/>
                  </a:cubicBezTo>
                  <a:cubicBezTo>
                    <a:pt x="142" y="38"/>
                    <a:pt x="113" y="30"/>
                    <a:pt x="98" y="16"/>
                  </a:cubicBezTo>
                  <a:cubicBezTo>
                    <a:pt x="87" y="8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9" name="Google Shape;21399;p14"/>
            <p:cNvSpPr/>
            <p:nvPr/>
          </p:nvSpPr>
          <p:spPr>
            <a:xfrm>
              <a:off x="-5024872" y="10972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22" y="1"/>
                  </a:moveTo>
                  <a:cubicBezTo>
                    <a:pt x="0" y="42"/>
                    <a:pt x="26" y="60"/>
                    <a:pt x="56" y="72"/>
                  </a:cubicBezTo>
                  <a:lnTo>
                    <a:pt x="59" y="75"/>
                  </a:lnTo>
                  <a:cubicBezTo>
                    <a:pt x="63" y="56"/>
                    <a:pt x="63" y="42"/>
                    <a:pt x="74" y="27"/>
                  </a:cubicBezTo>
                  <a:lnTo>
                    <a:pt x="71" y="27"/>
                  </a:lnTo>
                  <a:cubicBezTo>
                    <a:pt x="59" y="27"/>
                    <a:pt x="52" y="23"/>
                    <a:pt x="48" y="15"/>
                  </a:cubicBezTo>
                  <a:cubicBezTo>
                    <a:pt x="40" y="8"/>
                    <a:pt x="33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0" name="Google Shape;21400;p14"/>
            <p:cNvSpPr/>
            <p:nvPr/>
          </p:nvSpPr>
          <p:spPr>
            <a:xfrm>
              <a:off x="-4945320" y="-37723"/>
              <a:ext cx="2961" cy="3104"/>
            </a:xfrm>
            <a:custGeom>
              <a:avLst/>
              <a:gdLst/>
              <a:ahLst/>
              <a:cxnLst/>
              <a:rect l="l" t="t" r="r" b="b"/>
              <a:pathLst>
                <a:path w="62" h="65" extrusionOk="0">
                  <a:moveTo>
                    <a:pt x="1" y="1"/>
                  </a:moveTo>
                  <a:cubicBezTo>
                    <a:pt x="20" y="16"/>
                    <a:pt x="1" y="64"/>
                    <a:pt x="31" y="64"/>
                  </a:cubicBezTo>
                  <a:cubicBezTo>
                    <a:pt x="39" y="64"/>
                    <a:pt x="46" y="61"/>
                    <a:pt x="61" y="57"/>
                  </a:cubicBezTo>
                  <a:cubicBezTo>
                    <a:pt x="57" y="27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1" name="Google Shape;21401;p14"/>
            <p:cNvSpPr/>
            <p:nvPr/>
          </p:nvSpPr>
          <p:spPr>
            <a:xfrm>
              <a:off x="-5029551" y="115268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60" y="1"/>
                  </a:moveTo>
                  <a:lnTo>
                    <a:pt x="60" y="4"/>
                  </a:lnTo>
                  <a:cubicBezTo>
                    <a:pt x="49" y="30"/>
                    <a:pt x="0" y="56"/>
                    <a:pt x="57" y="90"/>
                  </a:cubicBezTo>
                  <a:cubicBezTo>
                    <a:pt x="60" y="61"/>
                    <a:pt x="57" y="34"/>
                    <a:pt x="71" y="11"/>
                  </a:cubicBezTo>
                  <a:cubicBezTo>
                    <a:pt x="68" y="8"/>
                    <a:pt x="68" y="4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2" name="Google Shape;21402;p14"/>
            <p:cNvSpPr/>
            <p:nvPr/>
          </p:nvSpPr>
          <p:spPr>
            <a:xfrm>
              <a:off x="-5030649" y="113836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27" y="1"/>
                  </a:moveTo>
                  <a:cubicBezTo>
                    <a:pt x="23" y="1"/>
                    <a:pt x="16" y="5"/>
                    <a:pt x="12" y="8"/>
                  </a:cubicBezTo>
                  <a:cubicBezTo>
                    <a:pt x="1" y="19"/>
                    <a:pt x="12" y="31"/>
                    <a:pt x="20" y="38"/>
                  </a:cubicBezTo>
                  <a:cubicBezTo>
                    <a:pt x="27" y="41"/>
                    <a:pt x="31" y="46"/>
                    <a:pt x="38" y="46"/>
                  </a:cubicBezTo>
                  <a:cubicBezTo>
                    <a:pt x="42" y="46"/>
                    <a:pt x="46" y="46"/>
                    <a:pt x="46" y="41"/>
                  </a:cubicBezTo>
                  <a:cubicBezTo>
                    <a:pt x="61" y="31"/>
                    <a:pt x="49" y="15"/>
                    <a:pt x="38" y="5"/>
                  </a:cubicBezTo>
                  <a:cubicBezTo>
                    <a:pt x="38" y="1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3" name="Google Shape;21403;p14"/>
            <p:cNvSpPr/>
            <p:nvPr/>
          </p:nvSpPr>
          <p:spPr>
            <a:xfrm>
              <a:off x="-5027402" y="114218"/>
              <a:ext cx="3390" cy="2531"/>
            </a:xfrm>
            <a:custGeom>
              <a:avLst/>
              <a:gdLst/>
              <a:ahLst/>
              <a:cxnLst/>
              <a:rect l="l" t="t" r="r" b="b"/>
              <a:pathLst>
                <a:path w="71" h="53" extrusionOk="0">
                  <a:moveTo>
                    <a:pt x="12" y="0"/>
                  </a:moveTo>
                  <a:cubicBezTo>
                    <a:pt x="4" y="0"/>
                    <a:pt x="0" y="4"/>
                    <a:pt x="15" y="19"/>
                  </a:cubicBezTo>
                  <a:lnTo>
                    <a:pt x="15" y="23"/>
                  </a:lnTo>
                  <a:cubicBezTo>
                    <a:pt x="23" y="26"/>
                    <a:pt x="23" y="30"/>
                    <a:pt x="26" y="33"/>
                  </a:cubicBezTo>
                  <a:cubicBezTo>
                    <a:pt x="38" y="41"/>
                    <a:pt x="45" y="45"/>
                    <a:pt x="53" y="52"/>
                  </a:cubicBezTo>
                  <a:cubicBezTo>
                    <a:pt x="71" y="26"/>
                    <a:pt x="57" y="11"/>
                    <a:pt x="38" y="0"/>
                  </a:cubicBezTo>
                  <a:cubicBezTo>
                    <a:pt x="34" y="4"/>
                    <a:pt x="34" y="4"/>
                    <a:pt x="31" y="4"/>
                  </a:cubicBezTo>
                  <a:lnTo>
                    <a:pt x="19" y="4"/>
                  </a:lnTo>
                  <a:cubicBezTo>
                    <a:pt x="15" y="0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4" name="Google Shape;21404;p14"/>
            <p:cNvSpPr/>
            <p:nvPr/>
          </p:nvSpPr>
          <p:spPr>
            <a:xfrm>
              <a:off x="-5057771" y="-108059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42" y="1"/>
                  </a:moveTo>
                  <a:cubicBezTo>
                    <a:pt x="31" y="9"/>
                    <a:pt x="16" y="19"/>
                    <a:pt x="1" y="28"/>
                  </a:cubicBezTo>
                  <a:cubicBezTo>
                    <a:pt x="1" y="54"/>
                    <a:pt x="23" y="64"/>
                    <a:pt x="42" y="76"/>
                  </a:cubicBezTo>
                  <a:cubicBezTo>
                    <a:pt x="39" y="54"/>
                    <a:pt x="65" y="28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5" name="Google Shape;21405;p14"/>
            <p:cNvSpPr/>
            <p:nvPr/>
          </p:nvSpPr>
          <p:spPr>
            <a:xfrm>
              <a:off x="-4869589" y="144205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41" y="0"/>
                  </a:moveTo>
                  <a:cubicBezTo>
                    <a:pt x="26" y="11"/>
                    <a:pt x="0" y="11"/>
                    <a:pt x="0" y="33"/>
                  </a:cubicBezTo>
                  <a:cubicBezTo>
                    <a:pt x="0" y="60"/>
                    <a:pt x="33" y="49"/>
                    <a:pt x="45" y="64"/>
                  </a:cubicBezTo>
                  <a:lnTo>
                    <a:pt x="49" y="64"/>
                  </a:lnTo>
                  <a:cubicBezTo>
                    <a:pt x="75" y="41"/>
                    <a:pt x="67" y="19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6" name="Google Shape;21406;p14"/>
            <p:cNvSpPr/>
            <p:nvPr/>
          </p:nvSpPr>
          <p:spPr>
            <a:xfrm>
              <a:off x="-4875844" y="141722"/>
              <a:ext cx="3915" cy="3915"/>
            </a:xfrm>
            <a:custGeom>
              <a:avLst/>
              <a:gdLst/>
              <a:ahLst/>
              <a:cxnLst/>
              <a:rect l="l" t="t" r="r" b="b"/>
              <a:pathLst>
                <a:path w="82" h="82" extrusionOk="0">
                  <a:moveTo>
                    <a:pt x="56" y="0"/>
                  </a:moveTo>
                  <a:cubicBezTo>
                    <a:pt x="37" y="22"/>
                    <a:pt x="0" y="33"/>
                    <a:pt x="19" y="82"/>
                  </a:cubicBezTo>
                  <a:cubicBezTo>
                    <a:pt x="33" y="56"/>
                    <a:pt x="52" y="40"/>
                    <a:pt x="78" y="40"/>
                  </a:cubicBezTo>
                  <a:lnTo>
                    <a:pt x="82" y="40"/>
                  </a:lnTo>
                  <a:cubicBezTo>
                    <a:pt x="75" y="26"/>
                    <a:pt x="71" y="11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7" name="Google Shape;21407;p14"/>
            <p:cNvSpPr/>
            <p:nvPr/>
          </p:nvSpPr>
          <p:spPr>
            <a:xfrm>
              <a:off x="-5035806" y="251260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34" y="1"/>
                  </a:moveTo>
                  <a:cubicBezTo>
                    <a:pt x="15" y="27"/>
                    <a:pt x="31" y="68"/>
                    <a:pt x="0" y="87"/>
                  </a:cubicBezTo>
                  <a:cubicBezTo>
                    <a:pt x="19" y="117"/>
                    <a:pt x="34" y="132"/>
                    <a:pt x="57" y="132"/>
                  </a:cubicBezTo>
                  <a:cubicBezTo>
                    <a:pt x="72" y="132"/>
                    <a:pt x="90" y="120"/>
                    <a:pt x="109" y="94"/>
                  </a:cubicBezTo>
                  <a:cubicBezTo>
                    <a:pt x="53" y="94"/>
                    <a:pt x="76" y="23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8" name="Google Shape;21408;p14"/>
            <p:cNvSpPr/>
            <p:nvPr/>
          </p:nvSpPr>
          <p:spPr>
            <a:xfrm>
              <a:off x="-4979223" y="126298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53" y="1"/>
                  </a:moveTo>
                  <a:cubicBezTo>
                    <a:pt x="23" y="1"/>
                    <a:pt x="31" y="49"/>
                    <a:pt x="0" y="54"/>
                  </a:cubicBezTo>
                  <a:cubicBezTo>
                    <a:pt x="23" y="68"/>
                    <a:pt x="42" y="72"/>
                    <a:pt x="53" y="72"/>
                  </a:cubicBezTo>
                  <a:cubicBezTo>
                    <a:pt x="71" y="72"/>
                    <a:pt x="79" y="58"/>
                    <a:pt x="79" y="23"/>
                  </a:cubicBezTo>
                  <a:cubicBezTo>
                    <a:pt x="76" y="16"/>
                    <a:pt x="68" y="9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9" name="Google Shape;21409;p14"/>
            <p:cNvSpPr/>
            <p:nvPr/>
          </p:nvSpPr>
          <p:spPr>
            <a:xfrm>
              <a:off x="-4979748" y="124914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5" y="0"/>
                  </a:moveTo>
                  <a:cubicBezTo>
                    <a:pt x="42" y="0"/>
                    <a:pt x="37" y="0"/>
                    <a:pt x="34" y="4"/>
                  </a:cubicBezTo>
                  <a:cubicBezTo>
                    <a:pt x="42" y="26"/>
                    <a:pt x="34" y="42"/>
                    <a:pt x="8" y="42"/>
                  </a:cubicBezTo>
                  <a:lnTo>
                    <a:pt x="4" y="42"/>
                  </a:lnTo>
                  <a:cubicBezTo>
                    <a:pt x="1" y="56"/>
                    <a:pt x="1" y="71"/>
                    <a:pt x="11" y="83"/>
                  </a:cubicBezTo>
                  <a:cubicBezTo>
                    <a:pt x="42" y="78"/>
                    <a:pt x="34" y="30"/>
                    <a:pt x="64" y="30"/>
                  </a:cubicBezTo>
                  <a:lnTo>
                    <a:pt x="71" y="30"/>
                  </a:lnTo>
                  <a:cubicBezTo>
                    <a:pt x="79" y="23"/>
                    <a:pt x="82" y="16"/>
                    <a:pt x="90" y="8"/>
                  </a:cubicBezTo>
                  <a:cubicBezTo>
                    <a:pt x="75" y="8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0" name="Google Shape;21410;p14"/>
            <p:cNvSpPr/>
            <p:nvPr/>
          </p:nvSpPr>
          <p:spPr>
            <a:xfrm>
              <a:off x="-4949761" y="-44885"/>
              <a:ext cx="5730" cy="3104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79" y="1"/>
                  </a:moveTo>
                  <a:cubicBezTo>
                    <a:pt x="64" y="1"/>
                    <a:pt x="49" y="5"/>
                    <a:pt x="30" y="13"/>
                  </a:cubicBezTo>
                  <a:cubicBezTo>
                    <a:pt x="19" y="20"/>
                    <a:pt x="1" y="23"/>
                    <a:pt x="11" y="46"/>
                  </a:cubicBezTo>
                  <a:cubicBezTo>
                    <a:pt x="15" y="54"/>
                    <a:pt x="27" y="65"/>
                    <a:pt x="30" y="65"/>
                  </a:cubicBezTo>
                  <a:cubicBezTo>
                    <a:pt x="53" y="28"/>
                    <a:pt x="105" y="65"/>
                    <a:pt x="120" y="23"/>
                  </a:cubicBezTo>
                  <a:cubicBezTo>
                    <a:pt x="109" y="5"/>
                    <a:pt x="9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1" name="Google Shape;21411;p14"/>
            <p:cNvSpPr/>
            <p:nvPr/>
          </p:nvSpPr>
          <p:spPr>
            <a:xfrm>
              <a:off x="-5425446" y="-103188"/>
              <a:ext cx="4345" cy="5873"/>
            </a:xfrm>
            <a:custGeom>
              <a:avLst/>
              <a:gdLst/>
              <a:ahLst/>
              <a:cxnLst/>
              <a:rect l="l" t="t" r="r" b="b"/>
              <a:pathLst>
                <a:path w="91" h="12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64"/>
                    <a:pt x="53" y="93"/>
                    <a:pt x="90" y="123"/>
                  </a:cubicBezTo>
                  <a:cubicBezTo>
                    <a:pt x="79" y="78"/>
                    <a:pt x="82" y="26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2" name="Google Shape;21412;p14"/>
            <p:cNvSpPr/>
            <p:nvPr/>
          </p:nvSpPr>
          <p:spPr>
            <a:xfrm>
              <a:off x="-5262858" y="284637"/>
              <a:ext cx="3629" cy="4154"/>
            </a:xfrm>
            <a:custGeom>
              <a:avLst/>
              <a:gdLst/>
              <a:ahLst/>
              <a:cxnLst/>
              <a:rect l="l" t="t" r="r" b="b"/>
              <a:pathLst>
                <a:path w="76" h="87" extrusionOk="0">
                  <a:moveTo>
                    <a:pt x="34" y="1"/>
                  </a:moveTo>
                  <a:lnTo>
                    <a:pt x="34" y="1"/>
                  </a:lnTo>
                  <a:cubicBezTo>
                    <a:pt x="38" y="35"/>
                    <a:pt x="8" y="46"/>
                    <a:pt x="0" y="72"/>
                  </a:cubicBezTo>
                  <a:cubicBezTo>
                    <a:pt x="12" y="83"/>
                    <a:pt x="23" y="87"/>
                    <a:pt x="31" y="87"/>
                  </a:cubicBezTo>
                  <a:cubicBezTo>
                    <a:pt x="45" y="87"/>
                    <a:pt x="53" y="80"/>
                    <a:pt x="64" y="65"/>
                  </a:cubicBezTo>
                  <a:cubicBezTo>
                    <a:pt x="68" y="53"/>
                    <a:pt x="68" y="42"/>
                    <a:pt x="72" y="30"/>
                  </a:cubicBezTo>
                  <a:cubicBezTo>
                    <a:pt x="76" y="1"/>
                    <a:pt x="50" y="8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3" name="Google Shape;21413;p14"/>
            <p:cNvSpPr/>
            <p:nvPr/>
          </p:nvSpPr>
          <p:spPr>
            <a:xfrm>
              <a:off x="-5266057" y="290367"/>
              <a:ext cx="3820" cy="4297"/>
            </a:xfrm>
            <a:custGeom>
              <a:avLst/>
              <a:gdLst/>
              <a:ahLst/>
              <a:cxnLst/>
              <a:rect l="l" t="t" r="r" b="b"/>
              <a:pathLst>
                <a:path w="80" h="90" extrusionOk="0">
                  <a:moveTo>
                    <a:pt x="8" y="0"/>
                  </a:moveTo>
                  <a:cubicBezTo>
                    <a:pt x="5" y="5"/>
                    <a:pt x="5" y="8"/>
                    <a:pt x="0" y="8"/>
                  </a:cubicBezTo>
                  <a:cubicBezTo>
                    <a:pt x="19" y="31"/>
                    <a:pt x="19" y="60"/>
                    <a:pt x="15" y="86"/>
                  </a:cubicBezTo>
                  <a:cubicBezTo>
                    <a:pt x="23" y="90"/>
                    <a:pt x="31" y="90"/>
                    <a:pt x="34" y="90"/>
                  </a:cubicBezTo>
                  <a:cubicBezTo>
                    <a:pt x="53" y="90"/>
                    <a:pt x="67" y="76"/>
                    <a:pt x="79" y="60"/>
                  </a:cubicBezTo>
                  <a:cubicBezTo>
                    <a:pt x="72" y="50"/>
                    <a:pt x="60" y="41"/>
                    <a:pt x="64" y="27"/>
                  </a:cubicBezTo>
                  <a:cubicBezTo>
                    <a:pt x="41" y="27"/>
                    <a:pt x="23" y="1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4" name="Google Shape;21414;p14"/>
            <p:cNvSpPr/>
            <p:nvPr/>
          </p:nvSpPr>
          <p:spPr>
            <a:xfrm>
              <a:off x="-5203218" y="236267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41" y="1"/>
                  </a:moveTo>
                  <a:cubicBezTo>
                    <a:pt x="38" y="1"/>
                    <a:pt x="34" y="5"/>
                    <a:pt x="30" y="5"/>
                  </a:cubicBezTo>
                  <a:cubicBezTo>
                    <a:pt x="19" y="12"/>
                    <a:pt x="0" y="16"/>
                    <a:pt x="4" y="34"/>
                  </a:cubicBezTo>
                  <a:cubicBezTo>
                    <a:pt x="7" y="39"/>
                    <a:pt x="12" y="42"/>
                    <a:pt x="15" y="42"/>
                  </a:cubicBezTo>
                  <a:cubicBezTo>
                    <a:pt x="15" y="42"/>
                    <a:pt x="19" y="42"/>
                    <a:pt x="23" y="39"/>
                  </a:cubicBezTo>
                  <a:lnTo>
                    <a:pt x="34" y="39"/>
                  </a:lnTo>
                  <a:cubicBezTo>
                    <a:pt x="52" y="39"/>
                    <a:pt x="57" y="53"/>
                    <a:pt x="64" y="68"/>
                  </a:cubicBezTo>
                  <a:cubicBezTo>
                    <a:pt x="75" y="91"/>
                    <a:pt x="86" y="113"/>
                    <a:pt x="109" y="128"/>
                  </a:cubicBezTo>
                  <a:cubicBezTo>
                    <a:pt x="112" y="132"/>
                    <a:pt x="116" y="136"/>
                    <a:pt x="120" y="139"/>
                  </a:cubicBezTo>
                  <a:cubicBezTo>
                    <a:pt x="138" y="154"/>
                    <a:pt x="157" y="169"/>
                    <a:pt x="176" y="184"/>
                  </a:cubicBezTo>
                  <a:lnTo>
                    <a:pt x="180" y="184"/>
                  </a:lnTo>
                  <a:cubicBezTo>
                    <a:pt x="183" y="162"/>
                    <a:pt x="183" y="143"/>
                    <a:pt x="172" y="124"/>
                  </a:cubicBezTo>
                  <a:cubicBezTo>
                    <a:pt x="154" y="91"/>
                    <a:pt x="135" y="61"/>
                    <a:pt x="138" y="23"/>
                  </a:cubicBezTo>
                  <a:lnTo>
                    <a:pt x="138" y="16"/>
                  </a:lnTo>
                  <a:cubicBezTo>
                    <a:pt x="135" y="20"/>
                    <a:pt x="131" y="23"/>
                    <a:pt x="131" y="27"/>
                  </a:cubicBezTo>
                  <a:cubicBezTo>
                    <a:pt x="109" y="39"/>
                    <a:pt x="97" y="46"/>
                    <a:pt x="86" y="46"/>
                  </a:cubicBezTo>
                  <a:cubicBezTo>
                    <a:pt x="71" y="46"/>
                    <a:pt x="64" y="34"/>
                    <a:pt x="49" y="5"/>
                  </a:cubicBezTo>
                  <a:cubicBezTo>
                    <a:pt x="49" y="5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5" name="Google Shape;21415;p14"/>
            <p:cNvSpPr/>
            <p:nvPr/>
          </p:nvSpPr>
          <p:spPr>
            <a:xfrm>
              <a:off x="-5199828" y="242904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49" y="0"/>
                  </a:moveTo>
                  <a:cubicBezTo>
                    <a:pt x="41" y="19"/>
                    <a:pt x="0" y="19"/>
                    <a:pt x="12" y="38"/>
                  </a:cubicBezTo>
                  <a:cubicBezTo>
                    <a:pt x="31" y="71"/>
                    <a:pt x="8" y="116"/>
                    <a:pt x="41" y="142"/>
                  </a:cubicBezTo>
                  <a:cubicBezTo>
                    <a:pt x="45" y="146"/>
                    <a:pt x="57" y="146"/>
                    <a:pt x="64" y="150"/>
                  </a:cubicBezTo>
                  <a:cubicBezTo>
                    <a:pt x="64" y="150"/>
                    <a:pt x="64" y="146"/>
                    <a:pt x="67" y="146"/>
                  </a:cubicBezTo>
                  <a:cubicBezTo>
                    <a:pt x="101" y="131"/>
                    <a:pt x="98" y="97"/>
                    <a:pt x="109" y="67"/>
                  </a:cubicBezTo>
                  <a:lnTo>
                    <a:pt x="109" y="49"/>
                  </a:lnTo>
                  <a:lnTo>
                    <a:pt x="105" y="45"/>
                  </a:lnTo>
                  <a:cubicBezTo>
                    <a:pt x="86" y="30"/>
                    <a:pt x="67" y="15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6" name="Google Shape;21416;p14"/>
            <p:cNvSpPr/>
            <p:nvPr/>
          </p:nvSpPr>
          <p:spPr>
            <a:xfrm>
              <a:off x="-5202167" y="238081"/>
              <a:ext cx="4154" cy="5396"/>
            </a:xfrm>
            <a:custGeom>
              <a:avLst/>
              <a:gdLst/>
              <a:ahLst/>
              <a:cxnLst/>
              <a:rect l="l" t="t" r="r" b="b"/>
              <a:pathLst>
                <a:path w="87" h="113" extrusionOk="0">
                  <a:moveTo>
                    <a:pt x="1" y="1"/>
                  </a:moveTo>
                  <a:cubicBezTo>
                    <a:pt x="30" y="23"/>
                    <a:pt x="8" y="53"/>
                    <a:pt x="19" y="79"/>
                  </a:cubicBezTo>
                  <a:cubicBezTo>
                    <a:pt x="23" y="105"/>
                    <a:pt x="30" y="113"/>
                    <a:pt x="42" y="113"/>
                  </a:cubicBezTo>
                  <a:cubicBezTo>
                    <a:pt x="53" y="113"/>
                    <a:pt x="71" y="98"/>
                    <a:pt x="87" y="90"/>
                  </a:cubicBezTo>
                  <a:cubicBezTo>
                    <a:pt x="64" y="75"/>
                    <a:pt x="53" y="53"/>
                    <a:pt x="42" y="30"/>
                  </a:cubicBezTo>
                  <a:cubicBezTo>
                    <a:pt x="35" y="15"/>
                    <a:pt x="30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7" name="Google Shape;21417;p14"/>
            <p:cNvSpPr/>
            <p:nvPr/>
          </p:nvSpPr>
          <p:spPr>
            <a:xfrm>
              <a:off x="-5287497" y="97792"/>
              <a:ext cx="2913" cy="4345"/>
            </a:xfrm>
            <a:custGeom>
              <a:avLst/>
              <a:gdLst/>
              <a:ahLst/>
              <a:cxnLst/>
              <a:rect l="l" t="t" r="r" b="b"/>
              <a:pathLst>
                <a:path w="61" h="91" extrusionOk="0">
                  <a:moveTo>
                    <a:pt x="42" y="0"/>
                  </a:moveTo>
                  <a:cubicBezTo>
                    <a:pt x="12" y="15"/>
                    <a:pt x="16" y="49"/>
                    <a:pt x="1" y="71"/>
                  </a:cubicBezTo>
                  <a:cubicBezTo>
                    <a:pt x="5" y="75"/>
                    <a:pt x="9" y="75"/>
                    <a:pt x="12" y="82"/>
                  </a:cubicBezTo>
                  <a:cubicBezTo>
                    <a:pt x="16" y="82"/>
                    <a:pt x="19" y="86"/>
                    <a:pt x="23" y="90"/>
                  </a:cubicBezTo>
                  <a:cubicBezTo>
                    <a:pt x="38" y="82"/>
                    <a:pt x="27" y="53"/>
                    <a:pt x="53" y="53"/>
                  </a:cubicBezTo>
                  <a:cubicBezTo>
                    <a:pt x="57" y="49"/>
                    <a:pt x="61" y="45"/>
                    <a:pt x="61" y="41"/>
                  </a:cubicBezTo>
                  <a:cubicBezTo>
                    <a:pt x="57" y="41"/>
                    <a:pt x="57" y="37"/>
                    <a:pt x="53" y="34"/>
                  </a:cubicBezTo>
                  <a:cubicBezTo>
                    <a:pt x="45" y="27"/>
                    <a:pt x="50" y="11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8" name="Google Shape;21418;p14"/>
            <p:cNvSpPr/>
            <p:nvPr/>
          </p:nvSpPr>
          <p:spPr>
            <a:xfrm>
              <a:off x="-5364374" y="140623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40" y="1"/>
                  </a:moveTo>
                  <a:cubicBezTo>
                    <a:pt x="26" y="1"/>
                    <a:pt x="30" y="15"/>
                    <a:pt x="26" y="23"/>
                  </a:cubicBezTo>
                  <a:cubicBezTo>
                    <a:pt x="49" y="56"/>
                    <a:pt x="11" y="63"/>
                    <a:pt x="0" y="79"/>
                  </a:cubicBezTo>
                  <a:cubicBezTo>
                    <a:pt x="4" y="90"/>
                    <a:pt x="7" y="101"/>
                    <a:pt x="11" y="113"/>
                  </a:cubicBezTo>
                  <a:cubicBezTo>
                    <a:pt x="56" y="113"/>
                    <a:pt x="78" y="68"/>
                    <a:pt x="116" y="56"/>
                  </a:cubicBezTo>
                  <a:cubicBezTo>
                    <a:pt x="119" y="49"/>
                    <a:pt x="127" y="41"/>
                    <a:pt x="130" y="34"/>
                  </a:cubicBezTo>
                  <a:cubicBezTo>
                    <a:pt x="127" y="23"/>
                    <a:pt x="123" y="11"/>
                    <a:pt x="119" y="4"/>
                  </a:cubicBezTo>
                  <a:cubicBezTo>
                    <a:pt x="93" y="1"/>
                    <a:pt x="71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9" name="Google Shape;21419;p14"/>
            <p:cNvSpPr/>
            <p:nvPr/>
          </p:nvSpPr>
          <p:spPr>
            <a:xfrm>
              <a:off x="-5359742" y="141483"/>
              <a:ext cx="6255" cy="4870"/>
            </a:xfrm>
            <a:custGeom>
              <a:avLst/>
              <a:gdLst/>
              <a:ahLst/>
              <a:cxnLst/>
              <a:rect l="l" t="t" r="r" b="b"/>
              <a:pathLst>
                <a:path w="131" h="102" extrusionOk="0">
                  <a:moveTo>
                    <a:pt x="60" y="1"/>
                  </a:moveTo>
                  <a:cubicBezTo>
                    <a:pt x="52" y="1"/>
                    <a:pt x="41" y="5"/>
                    <a:pt x="33" y="16"/>
                  </a:cubicBezTo>
                  <a:cubicBezTo>
                    <a:pt x="30" y="23"/>
                    <a:pt x="22" y="31"/>
                    <a:pt x="19" y="38"/>
                  </a:cubicBezTo>
                  <a:cubicBezTo>
                    <a:pt x="0" y="61"/>
                    <a:pt x="7" y="90"/>
                    <a:pt x="26" y="98"/>
                  </a:cubicBezTo>
                  <a:cubicBezTo>
                    <a:pt x="38" y="102"/>
                    <a:pt x="45" y="102"/>
                    <a:pt x="52" y="102"/>
                  </a:cubicBezTo>
                  <a:cubicBezTo>
                    <a:pt x="78" y="102"/>
                    <a:pt x="105" y="87"/>
                    <a:pt x="131" y="72"/>
                  </a:cubicBezTo>
                  <a:cubicBezTo>
                    <a:pt x="119" y="45"/>
                    <a:pt x="74" y="45"/>
                    <a:pt x="78" y="12"/>
                  </a:cubicBezTo>
                  <a:cubicBezTo>
                    <a:pt x="71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0" name="Google Shape;21420;p14"/>
            <p:cNvSpPr/>
            <p:nvPr/>
          </p:nvSpPr>
          <p:spPr>
            <a:xfrm>
              <a:off x="-5195005" y="241280"/>
              <a:ext cx="5587" cy="5921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52" y="1"/>
                  </a:moveTo>
                  <a:cubicBezTo>
                    <a:pt x="37" y="8"/>
                    <a:pt x="19" y="12"/>
                    <a:pt x="0" y="19"/>
                  </a:cubicBezTo>
                  <a:cubicBezTo>
                    <a:pt x="11" y="38"/>
                    <a:pt x="11" y="57"/>
                    <a:pt x="8" y="79"/>
                  </a:cubicBezTo>
                  <a:lnTo>
                    <a:pt x="8" y="83"/>
                  </a:lnTo>
                  <a:lnTo>
                    <a:pt x="8" y="101"/>
                  </a:lnTo>
                  <a:cubicBezTo>
                    <a:pt x="23" y="120"/>
                    <a:pt x="26" y="124"/>
                    <a:pt x="34" y="124"/>
                  </a:cubicBezTo>
                  <a:lnTo>
                    <a:pt x="42" y="124"/>
                  </a:lnTo>
                  <a:cubicBezTo>
                    <a:pt x="71" y="113"/>
                    <a:pt x="82" y="79"/>
                    <a:pt x="105" y="60"/>
                  </a:cubicBezTo>
                  <a:cubicBezTo>
                    <a:pt x="105" y="41"/>
                    <a:pt x="116" y="23"/>
                    <a:pt x="109" y="5"/>
                  </a:cubicBezTo>
                  <a:lnTo>
                    <a:pt x="109" y="5"/>
                  </a:lnTo>
                  <a:cubicBezTo>
                    <a:pt x="101" y="12"/>
                    <a:pt x="90" y="12"/>
                    <a:pt x="82" y="12"/>
                  </a:cubicBezTo>
                  <a:cubicBezTo>
                    <a:pt x="71" y="12"/>
                    <a:pt x="64" y="8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1" name="Google Shape;21421;p14"/>
            <p:cNvSpPr/>
            <p:nvPr/>
          </p:nvSpPr>
          <p:spPr>
            <a:xfrm>
              <a:off x="-5193429" y="2396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1" y="1"/>
                    <a:pt x="16" y="20"/>
                    <a:pt x="19" y="35"/>
                  </a:cubicBezTo>
                  <a:cubicBezTo>
                    <a:pt x="31" y="42"/>
                    <a:pt x="38" y="46"/>
                    <a:pt x="49" y="46"/>
                  </a:cubicBezTo>
                  <a:cubicBezTo>
                    <a:pt x="57" y="46"/>
                    <a:pt x="68" y="46"/>
                    <a:pt x="76" y="39"/>
                  </a:cubicBezTo>
                  <a:cubicBezTo>
                    <a:pt x="80" y="27"/>
                    <a:pt x="80" y="16"/>
                    <a:pt x="83" y="4"/>
                  </a:cubicBezTo>
                  <a:cubicBezTo>
                    <a:pt x="68" y="4"/>
                    <a:pt x="54" y="4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2" name="Google Shape;21422;p14"/>
            <p:cNvSpPr/>
            <p:nvPr/>
          </p:nvSpPr>
          <p:spPr>
            <a:xfrm>
              <a:off x="-5048126" y="-30369"/>
              <a:ext cx="4871" cy="2913"/>
            </a:xfrm>
            <a:custGeom>
              <a:avLst/>
              <a:gdLst/>
              <a:ahLst/>
              <a:cxnLst/>
              <a:rect l="l" t="t" r="r" b="b"/>
              <a:pathLst>
                <a:path w="102" h="61" extrusionOk="0">
                  <a:moveTo>
                    <a:pt x="56" y="0"/>
                  </a:moveTo>
                  <a:cubicBezTo>
                    <a:pt x="34" y="0"/>
                    <a:pt x="20" y="26"/>
                    <a:pt x="1" y="33"/>
                  </a:cubicBezTo>
                  <a:cubicBezTo>
                    <a:pt x="4" y="41"/>
                    <a:pt x="12" y="41"/>
                    <a:pt x="20" y="41"/>
                  </a:cubicBezTo>
                  <a:lnTo>
                    <a:pt x="30" y="41"/>
                  </a:lnTo>
                  <a:cubicBezTo>
                    <a:pt x="34" y="41"/>
                    <a:pt x="42" y="38"/>
                    <a:pt x="46" y="38"/>
                  </a:cubicBezTo>
                  <a:cubicBezTo>
                    <a:pt x="53" y="38"/>
                    <a:pt x="64" y="41"/>
                    <a:pt x="68" y="60"/>
                  </a:cubicBezTo>
                  <a:lnTo>
                    <a:pt x="72" y="60"/>
                  </a:lnTo>
                  <a:cubicBezTo>
                    <a:pt x="75" y="60"/>
                    <a:pt x="90" y="49"/>
                    <a:pt x="94" y="38"/>
                  </a:cubicBezTo>
                  <a:cubicBezTo>
                    <a:pt x="101" y="23"/>
                    <a:pt x="94" y="19"/>
                    <a:pt x="83" y="11"/>
                  </a:cubicBezTo>
                  <a:cubicBezTo>
                    <a:pt x="72" y="4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3" name="Google Shape;21423;p14"/>
            <p:cNvSpPr/>
            <p:nvPr/>
          </p:nvSpPr>
          <p:spPr>
            <a:xfrm>
              <a:off x="-5063454" y="63125"/>
              <a:ext cx="3772" cy="5587"/>
            </a:xfrm>
            <a:custGeom>
              <a:avLst/>
              <a:gdLst/>
              <a:ahLst/>
              <a:cxnLst/>
              <a:rect l="l" t="t" r="r" b="b"/>
              <a:pathLst>
                <a:path w="79" h="117" extrusionOk="0">
                  <a:moveTo>
                    <a:pt x="75" y="1"/>
                  </a:moveTo>
                  <a:cubicBezTo>
                    <a:pt x="37" y="23"/>
                    <a:pt x="11" y="57"/>
                    <a:pt x="1" y="98"/>
                  </a:cubicBezTo>
                  <a:cubicBezTo>
                    <a:pt x="4" y="102"/>
                    <a:pt x="8" y="116"/>
                    <a:pt x="15" y="116"/>
                  </a:cubicBezTo>
                  <a:cubicBezTo>
                    <a:pt x="19" y="116"/>
                    <a:pt x="19" y="113"/>
                    <a:pt x="23" y="102"/>
                  </a:cubicBezTo>
                  <a:cubicBezTo>
                    <a:pt x="34" y="76"/>
                    <a:pt x="53" y="57"/>
                    <a:pt x="68" y="35"/>
                  </a:cubicBezTo>
                  <a:cubicBezTo>
                    <a:pt x="71" y="31"/>
                    <a:pt x="75" y="27"/>
                    <a:pt x="79" y="23"/>
                  </a:cubicBezTo>
                  <a:cubicBezTo>
                    <a:pt x="75" y="16"/>
                    <a:pt x="75" y="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4" name="Google Shape;21424;p14"/>
            <p:cNvSpPr/>
            <p:nvPr/>
          </p:nvSpPr>
          <p:spPr>
            <a:xfrm>
              <a:off x="-5236786" y="243429"/>
              <a:ext cx="2865" cy="3056"/>
            </a:xfrm>
            <a:custGeom>
              <a:avLst/>
              <a:gdLst/>
              <a:ahLst/>
              <a:cxnLst/>
              <a:rect l="l" t="t" r="r" b="b"/>
              <a:pathLst>
                <a:path w="60" h="64" extrusionOk="0">
                  <a:moveTo>
                    <a:pt x="23" y="1"/>
                  </a:moveTo>
                  <a:cubicBezTo>
                    <a:pt x="20" y="1"/>
                    <a:pt x="15" y="8"/>
                    <a:pt x="11" y="15"/>
                  </a:cubicBezTo>
                  <a:cubicBezTo>
                    <a:pt x="1" y="41"/>
                    <a:pt x="1" y="60"/>
                    <a:pt x="34" y="64"/>
                  </a:cubicBezTo>
                  <a:lnTo>
                    <a:pt x="46" y="53"/>
                  </a:lnTo>
                  <a:cubicBezTo>
                    <a:pt x="60" y="30"/>
                    <a:pt x="53" y="15"/>
                    <a:pt x="30" y="4"/>
                  </a:cubicBezTo>
                  <a:cubicBezTo>
                    <a:pt x="30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5" name="Google Shape;21425;p14"/>
            <p:cNvSpPr/>
            <p:nvPr/>
          </p:nvSpPr>
          <p:spPr>
            <a:xfrm>
              <a:off x="-5159479" y="248968"/>
              <a:ext cx="6781" cy="4680"/>
            </a:xfrm>
            <a:custGeom>
              <a:avLst/>
              <a:gdLst/>
              <a:ahLst/>
              <a:cxnLst/>
              <a:rect l="l" t="t" r="r" b="b"/>
              <a:pathLst>
                <a:path w="142" h="98" extrusionOk="0">
                  <a:moveTo>
                    <a:pt x="26" y="1"/>
                  </a:moveTo>
                  <a:cubicBezTo>
                    <a:pt x="7" y="15"/>
                    <a:pt x="4" y="37"/>
                    <a:pt x="0" y="56"/>
                  </a:cubicBezTo>
                  <a:cubicBezTo>
                    <a:pt x="19" y="68"/>
                    <a:pt x="38" y="75"/>
                    <a:pt x="56" y="82"/>
                  </a:cubicBezTo>
                  <a:cubicBezTo>
                    <a:pt x="64" y="90"/>
                    <a:pt x="75" y="94"/>
                    <a:pt x="86" y="94"/>
                  </a:cubicBezTo>
                  <a:lnTo>
                    <a:pt x="109" y="94"/>
                  </a:lnTo>
                  <a:cubicBezTo>
                    <a:pt x="116" y="94"/>
                    <a:pt x="123" y="94"/>
                    <a:pt x="131" y="97"/>
                  </a:cubicBezTo>
                  <a:cubicBezTo>
                    <a:pt x="142" y="79"/>
                    <a:pt x="123" y="64"/>
                    <a:pt x="128" y="49"/>
                  </a:cubicBezTo>
                  <a:lnTo>
                    <a:pt x="128" y="45"/>
                  </a:lnTo>
                  <a:cubicBezTo>
                    <a:pt x="131" y="37"/>
                    <a:pt x="138" y="27"/>
                    <a:pt x="135" y="27"/>
                  </a:cubicBezTo>
                  <a:cubicBezTo>
                    <a:pt x="131" y="19"/>
                    <a:pt x="128" y="19"/>
                    <a:pt x="128" y="19"/>
                  </a:cubicBezTo>
                  <a:cubicBezTo>
                    <a:pt x="120" y="19"/>
                    <a:pt x="116" y="27"/>
                    <a:pt x="109" y="30"/>
                  </a:cubicBezTo>
                  <a:cubicBezTo>
                    <a:pt x="90" y="45"/>
                    <a:pt x="75" y="53"/>
                    <a:pt x="64" y="53"/>
                  </a:cubicBezTo>
                  <a:cubicBezTo>
                    <a:pt x="45" y="53"/>
                    <a:pt x="30" y="34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6" name="Google Shape;21426;p14"/>
            <p:cNvSpPr/>
            <p:nvPr/>
          </p:nvSpPr>
          <p:spPr>
            <a:xfrm>
              <a:off x="-5011549" y="-122479"/>
              <a:ext cx="3295" cy="1623"/>
            </a:xfrm>
            <a:custGeom>
              <a:avLst/>
              <a:gdLst/>
              <a:ahLst/>
              <a:cxnLst/>
              <a:rect l="l" t="t" r="r" b="b"/>
              <a:pathLst>
                <a:path w="69" h="34" extrusionOk="0">
                  <a:moveTo>
                    <a:pt x="23" y="0"/>
                  </a:moveTo>
                  <a:cubicBezTo>
                    <a:pt x="16" y="4"/>
                    <a:pt x="8" y="4"/>
                    <a:pt x="1" y="4"/>
                  </a:cubicBezTo>
                  <a:cubicBezTo>
                    <a:pt x="8" y="30"/>
                    <a:pt x="31" y="26"/>
                    <a:pt x="46" y="30"/>
                  </a:cubicBezTo>
                  <a:cubicBezTo>
                    <a:pt x="49" y="34"/>
                    <a:pt x="49" y="34"/>
                    <a:pt x="53" y="34"/>
                  </a:cubicBezTo>
                  <a:cubicBezTo>
                    <a:pt x="61" y="34"/>
                    <a:pt x="68" y="23"/>
                    <a:pt x="68" y="16"/>
                  </a:cubicBezTo>
                  <a:cubicBezTo>
                    <a:pt x="68" y="7"/>
                    <a:pt x="61" y="4"/>
                    <a:pt x="57" y="4"/>
                  </a:cubicBezTo>
                  <a:lnTo>
                    <a:pt x="46" y="4"/>
                  </a:lnTo>
                  <a:cubicBezTo>
                    <a:pt x="39" y="4"/>
                    <a:pt x="31" y="4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7" name="Google Shape;21427;p14"/>
            <p:cNvSpPr/>
            <p:nvPr/>
          </p:nvSpPr>
          <p:spPr>
            <a:xfrm>
              <a:off x="-5057246" y="-97506"/>
              <a:ext cx="3677" cy="5778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76" y="0"/>
                  </a:moveTo>
                  <a:lnTo>
                    <a:pt x="76" y="0"/>
                  </a:lnTo>
                  <a:cubicBezTo>
                    <a:pt x="35" y="16"/>
                    <a:pt x="9" y="45"/>
                    <a:pt x="1" y="86"/>
                  </a:cubicBezTo>
                  <a:cubicBezTo>
                    <a:pt x="12" y="98"/>
                    <a:pt x="23" y="109"/>
                    <a:pt x="31" y="116"/>
                  </a:cubicBezTo>
                  <a:cubicBezTo>
                    <a:pt x="38" y="116"/>
                    <a:pt x="50" y="121"/>
                    <a:pt x="57" y="121"/>
                  </a:cubicBezTo>
                  <a:cubicBezTo>
                    <a:pt x="64" y="121"/>
                    <a:pt x="64" y="121"/>
                    <a:pt x="57" y="109"/>
                  </a:cubicBezTo>
                  <a:cubicBezTo>
                    <a:pt x="12" y="60"/>
                    <a:pt x="42" y="34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8" name="Google Shape;21428;p14"/>
            <p:cNvSpPr/>
            <p:nvPr/>
          </p:nvSpPr>
          <p:spPr>
            <a:xfrm>
              <a:off x="-4890360" y="4058"/>
              <a:ext cx="17954" cy="12367"/>
            </a:xfrm>
            <a:custGeom>
              <a:avLst/>
              <a:gdLst/>
              <a:ahLst/>
              <a:cxnLst/>
              <a:rect l="l" t="t" r="r" b="b"/>
              <a:pathLst>
                <a:path w="376" h="259" extrusionOk="0">
                  <a:moveTo>
                    <a:pt x="349" y="1"/>
                  </a:moveTo>
                  <a:cubicBezTo>
                    <a:pt x="345" y="1"/>
                    <a:pt x="345" y="1"/>
                    <a:pt x="341" y="4"/>
                  </a:cubicBezTo>
                  <a:cubicBezTo>
                    <a:pt x="330" y="19"/>
                    <a:pt x="319" y="23"/>
                    <a:pt x="304" y="23"/>
                  </a:cubicBezTo>
                  <a:cubicBezTo>
                    <a:pt x="293" y="23"/>
                    <a:pt x="278" y="16"/>
                    <a:pt x="263" y="16"/>
                  </a:cubicBezTo>
                  <a:cubicBezTo>
                    <a:pt x="256" y="19"/>
                    <a:pt x="241" y="23"/>
                    <a:pt x="237" y="30"/>
                  </a:cubicBezTo>
                  <a:cubicBezTo>
                    <a:pt x="229" y="45"/>
                    <a:pt x="222" y="49"/>
                    <a:pt x="218" y="49"/>
                  </a:cubicBezTo>
                  <a:cubicBezTo>
                    <a:pt x="211" y="49"/>
                    <a:pt x="206" y="35"/>
                    <a:pt x="199" y="23"/>
                  </a:cubicBezTo>
                  <a:cubicBezTo>
                    <a:pt x="188" y="27"/>
                    <a:pt x="177" y="30"/>
                    <a:pt x="166" y="35"/>
                  </a:cubicBezTo>
                  <a:cubicBezTo>
                    <a:pt x="166" y="57"/>
                    <a:pt x="158" y="79"/>
                    <a:pt x="139" y="94"/>
                  </a:cubicBezTo>
                  <a:cubicBezTo>
                    <a:pt x="132" y="113"/>
                    <a:pt x="94" y="131"/>
                    <a:pt x="128" y="161"/>
                  </a:cubicBezTo>
                  <a:cubicBezTo>
                    <a:pt x="136" y="154"/>
                    <a:pt x="144" y="147"/>
                    <a:pt x="151" y="147"/>
                  </a:cubicBezTo>
                  <a:cubicBezTo>
                    <a:pt x="154" y="147"/>
                    <a:pt x="158" y="150"/>
                    <a:pt x="166" y="154"/>
                  </a:cubicBezTo>
                  <a:cubicBezTo>
                    <a:pt x="173" y="161"/>
                    <a:pt x="173" y="173"/>
                    <a:pt x="166" y="180"/>
                  </a:cubicBezTo>
                  <a:cubicBezTo>
                    <a:pt x="162" y="187"/>
                    <a:pt x="154" y="192"/>
                    <a:pt x="151" y="192"/>
                  </a:cubicBezTo>
                  <a:cubicBezTo>
                    <a:pt x="139" y="192"/>
                    <a:pt x="128" y="180"/>
                    <a:pt x="117" y="173"/>
                  </a:cubicBezTo>
                  <a:cubicBezTo>
                    <a:pt x="83" y="202"/>
                    <a:pt x="42" y="202"/>
                    <a:pt x="1" y="214"/>
                  </a:cubicBezTo>
                  <a:cubicBezTo>
                    <a:pt x="23" y="232"/>
                    <a:pt x="42" y="259"/>
                    <a:pt x="65" y="259"/>
                  </a:cubicBezTo>
                  <a:cubicBezTo>
                    <a:pt x="76" y="259"/>
                    <a:pt x="91" y="251"/>
                    <a:pt x="106" y="228"/>
                  </a:cubicBezTo>
                  <a:cubicBezTo>
                    <a:pt x="110" y="228"/>
                    <a:pt x="117" y="236"/>
                    <a:pt x="125" y="236"/>
                  </a:cubicBezTo>
                  <a:cubicBezTo>
                    <a:pt x="132" y="232"/>
                    <a:pt x="139" y="228"/>
                    <a:pt x="151" y="228"/>
                  </a:cubicBezTo>
                  <a:cubicBezTo>
                    <a:pt x="166" y="228"/>
                    <a:pt x="177" y="240"/>
                    <a:pt x="192" y="251"/>
                  </a:cubicBezTo>
                  <a:lnTo>
                    <a:pt x="214" y="251"/>
                  </a:lnTo>
                  <a:cubicBezTo>
                    <a:pt x="218" y="244"/>
                    <a:pt x="225" y="236"/>
                    <a:pt x="222" y="228"/>
                  </a:cubicBezTo>
                  <a:cubicBezTo>
                    <a:pt x="196" y="161"/>
                    <a:pt x="192" y="161"/>
                    <a:pt x="251" y="124"/>
                  </a:cubicBezTo>
                  <a:cubicBezTo>
                    <a:pt x="218" y="83"/>
                    <a:pt x="241" y="71"/>
                    <a:pt x="282" y="68"/>
                  </a:cubicBezTo>
                  <a:cubicBezTo>
                    <a:pt x="289" y="61"/>
                    <a:pt x="301" y="61"/>
                    <a:pt x="308" y="61"/>
                  </a:cubicBezTo>
                  <a:lnTo>
                    <a:pt x="341" y="61"/>
                  </a:lnTo>
                  <a:cubicBezTo>
                    <a:pt x="353" y="61"/>
                    <a:pt x="360" y="61"/>
                    <a:pt x="368" y="57"/>
                  </a:cubicBezTo>
                  <a:cubicBezTo>
                    <a:pt x="375" y="38"/>
                    <a:pt x="349" y="19"/>
                    <a:pt x="3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9" name="Google Shape;21429;p14"/>
            <p:cNvSpPr/>
            <p:nvPr/>
          </p:nvSpPr>
          <p:spPr>
            <a:xfrm>
              <a:off x="-4889118" y="6923"/>
              <a:ext cx="4011" cy="5014"/>
            </a:xfrm>
            <a:custGeom>
              <a:avLst/>
              <a:gdLst/>
              <a:ahLst/>
              <a:cxnLst/>
              <a:rect l="l" t="t" r="r" b="b"/>
              <a:pathLst>
                <a:path w="84" h="105" extrusionOk="0">
                  <a:moveTo>
                    <a:pt x="68" y="1"/>
                  </a:moveTo>
                  <a:cubicBezTo>
                    <a:pt x="61" y="1"/>
                    <a:pt x="54" y="4"/>
                    <a:pt x="46" y="8"/>
                  </a:cubicBezTo>
                  <a:cubicBezTo>
                    <a:pt x="9" y="27"/>
                    <a:pt x="9" y="64"/>
                    <a:pt x="1" y="101"/>
                  </a:cubicBezTo>
                  <a:cubicBezTo>
                    <a:pt x="16" y="101"/>
                    <a:pt x="23" y="105"/>
                    <a:pt x="31" y="105"/>
                  </a:cubicBezTo>
                  <a:cubicBezTo>
                    <a:pt x="42" y="105"/>
                    <a:pt x="46" y="98"/>
                    <a:pt x="46" y="79"/>
                  </a:cubicBezTo>
                  <a:cubicBezTo>
                    <a:pt x="54" y="56"/>
                    <a:pt x="42" y="27"/>
                    <a:pt x="80" y="27"/>
                  </a:cubicBezTo>
                  <a:cubicBezTo>
                    <a:pt x="84" y="8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0" name="Google Shape;21430;p14"/>
            <p:cNvSpPr/>
            <p:nvPr/>
          </p:nvSpPr>
          <p:spPr>
            <a:xfrm>
              <a:off x="-5162201" y="277332"/>
              <a:ext cx="14373" cy="7019"/>
            </a:xfrm>
            <a:custGeom>
              <a:avLst/>
              <a:gdLst/>
              <a:ahLst/>
              <a:cxnLst/>
              <a:rect l="l" t="t" r="r" b="b"/>
              <a:pathLst>
                <a:path w="301" h="147" extrusionOk="0">
                  <a:moveTo>
                    <a:pt x="135" y="0"/>
                  </a:moveTo>
                  <a:cubicBezTo>
                    <a:pt x="135" y="9"/>
                    <a:pt x="135" y="16"/>
                    <a:pt x="140" y="23"/>
                  </a:cubicBezTo>
                  <a:cubicBezTo>
                    <a:pt x="195" y="42"/>
                    <a:pt x="150" y="79"/>
                    <a:pt x="150" y="109"/>
                  </a:cubicBezTo>
                  <a:cubicBezTo>
                    <a:pt x="150" y="116"/>
                    <a:pt x="147" y="121"/>
                    <a:pt x="143" y="121"/>
                  </a:cubicBezTo>
                  <a:cubicBezTo>
                    <a:pt x="140" y="121"/>
                    <a:pt x="132" y="116"/>
                    <a:pt x="128" y="113"/>
                  </a:cubicBezTo>
                  <a:cubicBezTo>
                    <a:pt x="113" y="102"/>
                    <a:pt x="98" y="98"/>
                    <a:pt x="80" y="94"/>
                  </a:cubicBezTo>
                  <a:cubicBezTo>
                    <a:pt x="64" y="98"/>
                    <a:pt x="54" y="109"/>
                    <a:pt x="38" y="109"/>
                  </a:cubicBezTo>
                  <a:cubicBezTo>
                    <a:pt x="31" y="109"/>
                    <a:pt x="23" y="109"/>
                    <a:pt x="16" y="102"/>
                  </a:cubicBezTo>
                  <a:cubicBezTo>
                    <a:pt x="9" y="113"/>
                    <a:pt x="1" y="124"/>
                    <a:pt x="9" y="135"/>
                  </a:cubicBezTo>
                  <a:lnTo>
                    <a:pt x="20" y="147"/>
                  </a:lnTo>
                  <a:cubicBezTo>
                    <a:pt x="35" y="135"/>
                    <a:pt x="50" y="135"/>
                    <a:pt x="64" y="135"/>
                  </a:cubicBezTo>
                  <a:lnTo>
                    <a:pt x="98" y="135"/>
                  </a:lnTo>
                  <a:cubicBezTo>
                    <a:pt x="106" y="135"/>
                    <a:pt x="117" y="135"/>
                    <a:pt x="124" y="139"/>
                  </a:cubicBezTo>
                  <a:cubicBezTo>
                    <a:pt x="135" y="143"/>
                    <a:pt x="147" y="147"/>
                    <a:pt x="154" y="147"/>
                  </a:cubicBezTo>
                  <a:cubicBezTo>
                    <a:pt x="166" y="147"/>
                    <a:pt x="173" y="143"/>
                    <a:pt x="180" y="135"/>
                  </a:cubicBezTo>
                  <a:cubicBezTo>
                    <a:pt x="185" y="116"/>
                    <a:pt x="195" y="113"/>
                    <a:pt x="203" y="113"/>
                  </a:cubicBezTo>
                  <a:cubicBezTo>
                    <a:pt x="211" y="113"/>
                    <a:pt x="221" y="116"/>
                    <a:pt x="225" y="116"/>
                  </a:cubicBezTo>
                  <a:cubicBezTo>
                    <a:pt x="237" y="124"/>
                    <a:pt x="240" y="124"/>
                    <a:pt x="244" y="124"/>
                  </a:cubicBezTo>
                  <a:cubicBezTo>
                    <a:pt x="247" y="124"/>
                    <a:pt x="240" y="116"/>
                    <a:pt x="237" y="105"/>
                  </a:cubicBezTo>
                  <a:cubicBezTo>
                    <a:pt x="233" y="98"/>
                    <a:pt x="233" y="87"/>
                    <a:pt x="247" y="87"/>
                  </a:cubicBezTo>
                  <a:lnTo>
                    <a:pt x="259" y="87"/>
                  </a:lnTo>
                  <a:cubicBezTo>
                    <a:pt x="300" y="87"/>
                    <a:pt x="255" y="64"/>
                    <a:pt x="252" y="53"/>
                  </a:cubicBezTo>
                  <a:cubicBezTo>
                    <a:pt x="247" y="49"/>
                    <a:pt x="244" y="45"/>
                    <a:pt x="240" y="45"/>
                  </a:cubicBezTo>
                  <a:cubicBezTo>
                    <a:pt x="229" y="53"/>
                    <a:pt x="221" y="57"/>
                    <a:pt x="214" y="57"/>
                  </a:cubicBezTo>
                  <a:cubicBezTo>
                    <a:pt x="203" y="57"/>
                    <a:pt x="192" y="49"/>
                    <a:pt x="185" y="38"/>
                  </a:cubicBezTo>
                  <a:cubicBezTo>
                    <a:pt x="173" y="16"/>
                    <a:pt x="158" y="4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1" name="Google Shape;21431;p14"/>
            <p:cNvSpPr/>
            <p:nvPr/>
          </p:nvSpPr>
          <p:spPr>
            <a:xfrm>
              <a:off x="-5154131" y="274658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71" y="1"/>
                  </a:moveTo>
                  <a:cubicBezTo>
                    <a:pt x="64" y="12"/>
                    <a:pt x="60" y="30"/>
                    <a:pt x="52" y="34"/>
                  </a:cubicBezTo>
                  <a:cubicBezTo>
                    <a:pt x="0" y="49"/>
                    <a:pt x="19" y="60"/>
                    <a:pt x="52" y="75"/>
                  </a:cubicBezTo>
                  <a:cubicBezTo>
                    <a:pt x="60" y="79"/>
                    <a:pt x="71" y="82"/>
                    <a:pt x="78" y="87"/>
                  </a:cubicBezTo>
                  <a:cubicBezTo>
                    <a:pt x="90" y="75"/>
                    <a:pt x="101" y="68"/>
                    <a:pt x="120" y="68"/>
                  </a:cubicBezTo>
                  <a:lnTo>
                    <a:pt x="131" y="68"/>
                  </a:lnTo>
                  <a:cubicBezTo>
                    <a:pt x="157" y="68"/>
                    <a:pt x="142" y="49"/>
                    <a:pt x="138" y="38"/>
                  </a:cubicBezTo>
                  <a:cubicBezTo>
                    <a:pt x="120" y="20"/>
                    <a:pt x="97" y="4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2" name="Google Shape;21432;p14"/>
            <p:cNvSpPr/>
            <p:nvPr/>
          </p:nvSpPr>
          <p:spPr>
            <a:xfrm>
              <a:off x="-5268731" y="294856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52" y="0"/>
                  </a:moveTo>
                  <a:cubicBezTo>
                    <a:pt x="34" y="15"/>
                    <a:pt x="0" y="11"/>
                    <a:pt x="8" y="49"/>
                  </a:cubicBezTo>
                  <a:cubicBezTo>
                    <a:pt x="16" y="75"/>
                    <a:pt x="38" y="78"/>
                    <a:pt x="61" y="82"/>
                  </a:cubicBezTo>
                  <a:cubicBezTo>
                    <a:pt x="64" y="78"/>
                    <a:pt x="68" y="75"/>
                    <a:pt x="71" y="71"/>
                  </a:cubicBezTo>
                  <a:cubicBezTo>
                    <a:pt x="75" y="45"/>
                    <a:pt x="75" y="18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3" name="Google Shape;21433;p14"/>
            <p:cNvSpPr/>
            <p:nvPr/>
          </p:nvSpPr>
          <p:spPr>
            <a:xfrm>
              <a:off x="-5015799" y="208094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lnTo>
                    <a:pt x="64" y="1"/>
                  </a:lnTo>
                  <a:cubicBezTo>
                    <a:pt x="45" y="15"/>
                    <a:pt x="41" y="41"/>
                    <a:pt x="12" y="41"/>
                  </a:cubicBezTo>
                  <a:cubicBezTo>
                    <a:pt x="4" y="49"/>
                    <a:pt x="0" y="60"/>
                    <a:pt x="4" y="72"/>
                  </a:cubicBezTo>
                  <a:cubicBezTo>
                    <a:pt x="15" y="75"/>
                    <a:pt x="26" y="75"/>
                    <a:pt x="38" y="79"/>
                  </a:cubicBezTo>
                  <a:cubicBezTo>
                    <a:pt x="86" y="63"/>
                    <a:pt x="79" y="34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4" name="Google Shape;21434;p14"/>
            <p:cNvSpPr/>
            <p:nvPr/>
          </p:nvSpPr>
          <p:spPr>
            <a:xfrm>
              <a:off x="-4885871" y="14945"/>
              <a:ext cx="7544" cy="8118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57" y="0"/>
                  </a:moveTo>
                  <a:cubicBezTo>
                    <a:pt x="45" y="0"/>
                    <a:pt x="38" y="4"/>
                    <a:pt x="31" y="8"/>
                  </a:cubicBezTo>
                  <a:cubicBezTo>
                    <a:pt x="23" y="26"/>
                    <a:pt x="50" y="49"/>
                    <a:pt x="19" y="60"/>
                  </a:cubicBezTo>
                  <a:cubicBezTo>
                    <a:pt x="8" y="64"/>
                    <a:pt x="0" y="83"/>
                    <a:pt x="12" y="83"/>
                  </a:cubicBezTo>
                  <a:cubicBezTo>
                    <a:pt x="64" y="83"/>
                    <a:pt x="60" y="128"/>
                    <a:pt x="76" y="157"/>
                  </a:cubicBezTo>
                  <a:cubicBezTo>
                    <a:pt x="79" y="165"/>
                    <a:pt x="86" y="169"/>
                    <a:pt x="94" y="169"/>
                  </a:cubicBezTo>
                  <a:cubicBezTo>
                    <a:pt x="98" y="169"/>
                    <a:pt x="105" y="169"/>
                    <a:pt x="109" y="165"/>
                  </a:cubicBezTo>
                  <a:cubicBezTo>
                    <a:pt x="112" y="161"/>
                    <a:pt x="109" y="143"/>
                    <a:pt x="109" y="131"/>
                  </a:cubicBezTo>
                  <a:cubicBezTo>
                    <a:pt x="131" y="116"/>
                    <a:pt x="147" y="98"/>
                    <a:pt x="157" y="71"/>
                  </a:cubicBezTo>
                  <a:cubicBezTo>
                    <a:pt x="154" y="71"/>
                    <a:pt x="150" y="68"/>
                    <a:pt x="147" y="68"/>
                  </a:cubicBezTo>
                  <a:cubicBezTo>
                    <a:pt x="139" y="68"/>
                    <a:pt x="131" y="71"/>
                    <a:pt x="128" y="71"/>
                  </a:cubicBezTo>
                  <a:cubicBezTo>
                    <a:pt x="120" y="71"/>
                    <a:pt x="112" y="76"/>
                    <a:pt x="105" y="76"/>
                  </a:cubicBezTo>
                  <a:cubicBezTo>
                    <a:pt x="90" y="76"/>
                    <a:pt x="79" y="64"/>
                    <a:pt x="98" y="23"/>
                  </a:cubicBezTo>
                  <a:cubicBezTo>
                    <a:pt x="83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5" name="Google Shape;21435;p14"/>
            <p:cNvSpPr/>
            <p:nvPr/>
          </p:nvSpPr>
          <p:spPr>
            <a:xfrm>
              <a:off x="-4966712" y="17619"/>
              <a:ext cx="3772" cy="3629"/>
            </a:xfrm>
            <a:custGeom>
              <a:avLst/>
              <a:gdLst/>
              <a:ahLst/>
              <a:cxnLst/>
              <a:rect l="l" t="t" r="r" b="b"/>
              <a:pathLst>
                <a:path w="79" h="76" extrusionOk="0">
                  <a:moveTo>
                    <a:pt x="56" y="1"/>
                  </a:moveTo>
                  <a:cubicBezTo>
                    <a:pt x="52" y="1"/>
                    <a:pt x="49" y="1"/>
                    <a:pt x="42" y="4"/>
                  </a:cubicBezTo>
                  <a:cubicBezTo>
                    <a:pt x="19" y="8"/>
                    <a:pt x="16" y="31"/>
                    <a:pt x="0" y="42"/>
                  </a:cubicBezTo>
                  <a:cubicBezTo>
                    <a:pt x="8" y="49"/>
                    <a:pt x="8" y="75"/>
                    <a:pt x="19" y="75"/>
                  </a:cubicBezTo>
                  <a:cubicBezTo>
                    <a:pt x="23" y="75"/>
                    <a:pt x="26" y="68"/>
                    <a:pt x="34" y="49"/>
                  </a:cubicBezTo>
                  <a:cubicBezTo>
                    <a:pt x="38" y="42"/>
                    <a:pt x="45" y="34"/>
                    <a:pt x="56" y="34"/>
                  </a:cubicBezTo>
                  <a:cubicBezTo>
                    <a:pt x="60" y="34"/>
                    <a:pt x="64" y="38"/>
                    <a:pt x="64" y="38"/>
                  </a:cubicBezTo>
                  <a:cubicBezTo>
                    <a:pt x="78" y="15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6" name="Google Shape;21436;p14"/>
            <p:cNvSpPr/>
            <p:nvPr/>
          </p:nvSpPr>
          <p:spPr>
            <a:xfrm>
              <a:off x="-5260184" y="122049"/>
              <a:ext cx="3629" cy="1289"/>
            </a:xfrm>
            <a:custGeom>
              <a:avLst/>
              <a:gdLst/>
              <a:ahLst/>
              <a:cxnLst/>
              <a:rect l="l" t="t" r="r" b="b"/>
              <a:pathLst>
                <a:path w="76" h="27" extrusionOk="0">
                  <a:moveTo>
                    <a:pt x="1" y="0"/>
                  </a:moveTo>
                  <a:cubicBezTo>
                    <a:pt x="16" y="12"/>
                    <a:pt x="27" y="26"/>
                    <a:pt x="46" y="26"/>
                  </a:cubicBezTo>
                  <a:cubicBezTo>
                    <a:pt x="53" y="26"/>
                    <a:pt x="65" y="23"/>
                    <a:pt x="75" y="8"/>
                  </a:cubicBezTo>
                  <a:cubicBezTo>
                    <a:pt x="53" y="8"/>
                    <a:pt x="30" y="4"/>
                    <a:pt x="8" y="4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7" name="Google Shape;21437;p14"/>
            <p:cNvSpPr/>
            <p:nvPr/>
          </p:nvSpPr>
          <p:spPr>
            <a:xfrm>
              <a:off x="-5193047" y="-65370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72" y="0"/>
                  </a:moveTo>
                  <a:cubicBezTo>
                    <a:pt x="68" y="4"/>
                    <a:pt x="64" y="8"/>
                    <a:pt x="60" y="15"/>
                  </a:cubicBezTo>
                  <a:cubicBezTo>
                    <a:pt x="1" y="41"/>
                    <a:pt x="53" y="57"/>
                    <a:pt x="68" y="76"/>
                  </a:cubicBezTo>
                  <a:cubicBezTo>
                    <a:pt x="79" y="64"/>
                    <a:pt x="90" y="53"/>
                    <a:pt x="98" y="41"/>
                  </a:cubicBezTo>
                  <a:cubicBezTo>
                    <a:pt x="82" y="34"/>
                    <a:pt x="79" y="15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8" name="Google Shape;21438;p14"/>
            <p:cNvSpPr/>
            <p:nvPr/>
          </p:nvSpPr>
          <p:spPr>
            <a:xfrm>
              <a:off x="-5190039" y="-66086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27" y="1"/>
                  </a:moveTo>
                  <a:cubicBezTo>
                    <a:pt x="16" y="1"/>
                    <a:pt x="9" y="4"/>
                    <a:pt x="1" y="8"/>
                  </a:cubicBezTo>
                  <a:lnTo>
                    <a:pt x="9" y="15"/>
                  </a:lnTo>
                  <a:cubicBezTo>
                    <a:pt x="16" y="30"/>
                    <a:pt x="19" y="49"/>
                    <a:pt x="35" y="56"/>
                  </a:cubicBezTo>
                  <a:cubicBezTo>
                    <a:pt x="45" y="49"/>
                    <a:pt x="53" y="34"/>
                    <a:pt x="61" y="23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9" name="Google Shape;21439;p14"/>
            <p:cNvSpPr/>
            <p:nvPr/>
          </p:nvSpPr>
          <p:spPr>
            <a:xfrm>
              <a:off x="-5194098" y="-68951"/>
              <a:ext cx="3581" cy="1624"/>
            </a:xfrm>
            <a:custGeom>
              <a:avLst/>
              <a:gdLst/>
              <a:ahLst/>
              <a:cxnLst/>
              <a:rect l="l" t="t" r="r" b="b"/>
              <a:pathLst>
                <a:path w="75" h="34" extrusionOk="0">
                  <a:moveTo>
                    <a:pt x="0" y="1"/>
                  </a:moveTo>
                  <a:cubicBezTo>
                    <a:pt x="11" y="23"/>
                    <a:pt x="18" y="34"/>
                    <a:pt x="30" y="34"/>
                  </a:cubicBezTo>
                  <a:cubicBezTo>
                    <a:pt x="41" y="34"/>
                    <a:pt x="52" y="23"/>
                    <a:pt x="75" y="4"/>
                  </a:cubicBezTo>
                  <a:cubicBezTo>
                    <a:pt x="49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0" name="Google Shape;21440;p14"/>
            <p:cNvSpPr/>
            <p:nvPr/>
          </p:nvSpPr>
          <p:spPr>
            <a:xfrm>
              <a:off x="-5351768" y="30512"/>
              <a:ext cx="8118" cy="4298"/>
            </a:xfrm>
            <a:custGeom>
              <a:avLst/>
              <a:gdLst/>
              <a:ahLst/>
              <a:cxnLst/>
              <a:rect l="l" t="t" r="r" b="b"/>
              <a:pathLst>
                <a:path w="170" h="90" extrusionOk="0">
                  <a:moveTo>
                    <a:pt x="109" y="0"/>
                  </a:moveTo>
                  <a:cubicBezTo>
                    <a:pt x="87" y="0"/>
                    <a:pt x="76" y="19"/>
                    <a:pt x="64" y="37"/>
                  </a:cubicBezTo>
                  <a:cubicBezTo>
                    <a:pt x="57" y="52"/>
                    <a:pt x="42" y="49"/>
                    <a:pt x="28" y="52"/>
                  </a:cubicBezTo>
                  <a:cubicBezTo>
                    <a:pt x="1" y="59"/>
                    <a:pt x="16" y="75"/>
                    <a:pt x="23" y="82"/>
                  </a:cubicBezTo>
                  <a:cubicBezTo>
                    <a:pt x="35" y="82"/>
                    <a:pt x="42" y="78"/>
                    <a:pt x="50" y="78"/>
                  </a:cubicBezTo>
                  <a:cubicBezTo>
                    <a:pt x="61" y="78"/>
                    <a:pt x="73" y="82"/>
                    <a:pt x="83" y="90"/>
                  </a:cubicBezTo>
                  <a:cubicBezTo>
                    <a:pt x="95" y="90"/>
                    <a:pt x="109" y="86"/>
                    <a:pt x="125" y="86"/>
                  </a:cubicBezTo>
                  <a:cubicBezTo>
                    <a:pt x="143" y="75"/>
                    <a:pt x="169" y="75"/>
                    <a:pt x="162" y="41"/>
                  </a:cubicBezTo>
                  <a:lnTo>
                    <a:pt x="162" y="41"/>
                  </a:lnTo>
                  <a:cubicBezTo>
                    <a:pt x="162" y="41"/>
                    <a:pt x="158" y="45"/>
                    <a:pt x="154" y="45"/>
                  </a:cubicBezTo>
                  <a:cubicBezTo>
                    <a:pt x="147" y="45"/>
                    <a:pt x="140" y="37"/>
                    <a:pt x="132" y="30"/>
                  </a:cubicBezTo>
                  <a:cubicBezTo>
                    <a:pt x="125" y="22"/>
                    <a:pt x="121" y="11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1" name="Google Shape;21441;p14"/>
            <p:cNvSpPr/>
            <p:nvPr/>
          </p:nvSpPr>
          <p:spPr>
            <a:xfrm>
              <a:off x="-5350861" y="34236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31" y="0"/>
                  </a:moveTo>
                  <a:cubicBezTo>
                    <a:pt x="23" y="0"/>
                    <a:pt x="16" y="4"/>
                    <a:pt x="4" y="4"/>
                  </a:cubicBezTo>
                  <a:cubicBezTo>
                    <a:pt x="1" y="31"/>
                    <a:pt x="19" y="45"/>
                    <a:pt x="38" y="49"/>
                  </a:cubicBezTo>
                  <a:lnTo>
                    <a:pt x="42" y="49"/>
                  </a:lnTo>
                  <a:cubicBezTo>
                    <a:pt x="61" y="49"/>
                    <a:pt x="68" y="31"/>
                    <a:pt x="64" y="12"/>
                  </a:cubicBezTo>
                  <a:cubicBezTo>
                    <a:pt x="54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2" name="Google Shape;21442;p14"/>
            <p:cNvSpPr/>
            <p:nvPr/>
          </p:nvSpPr>
          <p:spPr>
            <a:xfrm>
              <a:off x="-5186458" y="79599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15" y="0"/>
                  </a:moveTo>
                  <a:lnTo>
                    <a:pt x="15" y="0"/>
                  </a:lnTo>
                  <a:cubicBezTo>
                    <a:pt x="8" y="11"/>
                    <a:pt x="1" y="23"/>
                    <a:pt x="20" y="30"/>
                  </a:cubicBezTo>
                  <a:cubicBezTo>
                    <a:pt x="46" y="41"/>
                    <a:pt x="75" y="45"/>
                    <a:pt x="101" y="67"/>
                  </a:cubicBezTo>
                  <a:cubicBezTo>
                    <a:pt x="113" y="49"/>
                    <a:pt x="117" y="37"/>
                    <a:pt x="91" y="30"/>
                  </a:cubicBezTo>
                  <a:cubicBezTo>
                    <a:pt x="65" y="26"/>
                    <a:pt x="38" y="18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3" name="Google Shape;21443;p14"/>
            <p:cNvSpPr/>
            <p:nvPr/>
          </p:nvSpPr>
          <p:spPr>
            <a:xfrm>
              <a:off x="-5185741" y="77593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3" y="5"/>
                  </a:moveTo>
                  <a:cubicBezTo>
                    <a:pt x="31" y="12"/>
                    <a:pt x="0" y="1"/>
                    <a:pt x="0" y="42"/>
                  </a:cubicBezTo>
                  <a:lnTo>
                    <a:pt x="5" y="42"/>
                  </a:lnTo>
                  <a:cubicBezTo>
                    <a:pt x="15" y="38"/>
                    <a:pt x="34" y="38"/>
                    <a:pt x="45" y="34"/>
                  </a:cubicBezTo>
                  <a:cubicBezTo>
                    <a:pt x="68" y="31"/>
                    <a:pt x="68" y="15"/>
                    <a:pt x="53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4" name="Google Shape;21444;p14"/>
            <p:cNvSpPr/>
            <p:nvPr/>
          </p:nvSpPr>
          <p:spPr>
            <a:xfrm>
              <a:off x="-5165018" y="271984"/>
              <a:ext cx="8595" cy="3963"/>
            </a:xfrm>
            <a:custGeom>
              <a:avLst/>
              <a:gdLst/>
              <a:ahLst/>
              <a:cxnLst/>
              <a:rect l="l" t="t" r="r" b="b"/>
              <a:pathLst>
                <a:path w="180" h="83" extrusionOk="0">
                  <a:moveTo>
                    <a:pt x="139" y="0"/>
                  </a:moveTo>
                  <a:cubicBezTo>
                    <a:pt x="116" y="16"/>
                    <a:pt x="146" y="26"/>
                    <a:pt x="142" y="38"/>
                  </a:cubicBezTo>
                  <a:cubicBezTo>
                    <a:pt x="101" y="34"/>
                    <a:pt x="60" y="23"/>
                    <a:pt x="19" y="23"/>
                  </a:cubicBezTo>
                  <a:lnTo>
                    <a:pt x="11" y="23"/>
                  </a:lnTo>
                  <a:cubicBezTo>
                    <a:pt x="8" y="26"/>
                    <a:pt x="4" y="31"/>
                    <a:pt x="0" y="34"/>
                  </a:cubicBezTo>
                  <a:cubicBezTo>
                    <a:pt x="8" y="60"/>
                    <a:pt x="23" y="71"/>
                    <a:pt x="49" y="76"/>
                  </a:cubicBezTo>
                  <a:cubicBezTo>
                    <a:pt x="56" y="64"/>
                    <a:pt x="64" y="60"/>
                    <a:pt x="71" y="60"/>
                  </a:cubicBezTo>
                  <a:cubicBezTo>
                    <a:pt x="79" y="60"/>
                    <a:pt x="87" y="64"/>
                    <a:pt x="90" y="68"/>
                  </a:cubicBezTo>
                  <a:cubicBezTo>
                    <a:pt x="101" y="64"/>
                    <a:pt x="109" y="60"/>
                    <a:pt x="116" y="60"/>
                  </a:cubicBezTo>
                  <a:cubicBezTo>
                    <a:pt x="131" y="60"/>
                    <a:pt x="146" y="71"/>
                    <a:pt x="157" y="83"/>
                  </a:cubicBezTo>
                  <a:lnTo>
                    <a:pt x="161" y="83"/>
                  </a:lnTo>
                  <a:cubicBezTo>
                    <a:pt x="172" y="64"/>
                    <a:pt x="180" y="42"/>
                    <a:pt x="172" y="19"/>
                  </a:cubicBezTo>
                  <a:cubicBezTo>
                    <a:pt x="168" y="12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5" name="Google Shape;21445;p14"/>
            <p:cNvSpPr/>
            <p:nvPr/>
          </p:nvSpPr>
          <p:spPr>
            <a:xfrm>
              <a:off x="-5166832" y="273225"/>
              <a:ext cx="4154" cy="3247"/>
            </a:xfrm>
            <a:custGeom>
              <a:avLst/>
              <a:gdLst/>
              <a:ahLst/>
              <a:cxnLst/>
              <a:rect l="l" t="t" r="r" b="b"/>
              <a:pathLst>
                <a:path w="87" h="68" extrusionOk="0">
                  <a:moveTo>
                    <a:pt x="20" y="0"/>
                  </a:moveTo>
                  <a:cubicBezTo>
                    <a:pt x="16" y="0"/>
                    <a:pt x="16" y="0"/>
                    <a:pt x="12" y="5"/>
                  </a:cubicBezTo>
                  <a:cubicBezTo>
                    <a:pt x="1" y="8"/>
                    <a:pt x="8" y="19"/>
                    <a:pt x="12" y="27"/>
                  </a:cubicBezTo>
                  <a:cubicBezTo>
                    <a:pt x="20" y="34"/>
                    <a:pt x="23" y="45"/>
                    <a:pt x="23" y="53"/>
                  </a:cubicBezTo>
                  <a:cubicBezTo>
                    <a:pt x="35" y="60"/>
                    <a:pt x="46" y="68"/>
                    <a:pt x="57" y="68"/>
                  </a:cubicBezTo>
                  <a:cubicBezTo>
                    <a:pt x="68" y="68"/>
                    <a:pt x="80" y="64"/>
                    <a:pt x="87" y="50"/>
                  </a:cubicBezTo>
                  <a:cubicBezTo>
                    <a:pt x="61" y="45"/>
                    <a:pt x="46" y="34"/>
                    <a:pt x="38" y="8"/>
                  </a:cubicBezTo>
                  <a:cubicBezTo>
                    <a:pt x="35" y="5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6" name="Google Shape;21446;p14"/>
            <p:cNvSpPr/>
            <p:nvPr/>
          </p:nvSpPr>
          <p:spPr>
            <a:xfrm>
              <a:off x="-5176478" y="169560"/>
              <a:ext cx="4202" cy="2340"/>
            </a:xfrm>
            <a:custGeom>
              <a:avLst/>
              <a:gdLst/>
              <a:ahLst/>
              <a:cxnLst/>
              <a:rect l="l" t="t" r="r" b="b"/>
              <a:pathLst>
                <a:path w="88" h="49" extrusionOk="0">
                  <a:moveTo>
                    <a:pt x="46" y="0"/>
                  </a:moveTo>
                  <a:cubicBezTo>
                    <a:pt x="1" y="0"/>
                    <a:pt x="27" y="26"/>
                    <a:pt x="27" y="45"/>
                  </a:cubicBezTo>
                  <a:lnTo>
                    <a:pt x="46" y="45"/>
                  </a:lnTo>
                  <a:cubicBezTo>
                    <a:pt x="49" y="49"/>
                    <a:pt x="57" y="49"/>
                    <a:pt x="61" y="49"/>
                  </a:cubicBezTo>
                  <a:cubicBezTo>
                    <a:pt x="68" y="49"/>
                    <a:pt x="75" y="45"/>
                    <a:pt x="87" y="37"/>
                  </a:cubicBezTo>
                  <a:cubicBezTo>
                    <a:pt x="72" y="23"/>
                    <a:pt x="49" y="1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7" name="Google Shape;21447;p14"/>
            <p:cNvSpPr/>
            <p:nvPr/>
          </p:nvSpPr>
          <p:spPr>
            <a:xfrm>
              <a:off x="-5118987" y="213060"/>
              <a:ext cx="10218" cy="9168"/>
            </a:xfrm>
            <a:custGeom>
              <a:avLst/>
              <a:gdLst/>
              <a:ahLst/>
              <a:cxnLst/>
              <a:rect l="l" t="t" r="r" b="b"/>
              <a:pathLst>
                <a:path w="214" h="192" extrusionOk="0">
                  <a:moveTo>
                    <a:pt x="75" y="1"/>
                  </a:moveTo>
                  <a:cubicBezTo>
                    <a:pt x="68" y="12"/>
                    <a:pt x="60" y="12"/>
                    <a:pt x="53" y="12"/>
                  </a:cubicBezTo>
                  <a:lnTo>
                    <a:pt x="34" y="12"/>
                  </a:lnTo>
                  <a:cubicBezTo>
                    <a:pt x="30" y="9"/>
                    <a:pt x="23" y="9"/>
                    <a:pt x="20" y="9"/>
                  </a:cubicBezTo>
                  <a:cubicBezTo>
                    <a:pt x="12" y="9"/>
                    <a:pt x="8" y="12"/>
                    <a:pt x="1" y="12"/>
                  </a:cubicBezTo>
                  <a:cubicBezTo>
                    <a:pt x="12" y="31"/>
                    <a:pt x="23" y="46"/>
                    <a:pt x="8" y="61"/>
                  </a:cubicBezTo>
                  <a:cubicBezTo>
                    <a:pt x="1" y="102"/>
                    <a:pt x="46" y="125"/>
                    <a:pt x="38" y="169"/>
                  </a:cubicBezTo>
                  <a:cubicBezTo>
                    <a:pt x="38" y="173"/>
                    <a:pt x="38" y="177"/>
                    <a:pt x="42" y="177"/>
                  </a:cubicBezTo>
                  <a:cubicBezTo>
                    <a:pt x="46" y="177"/>
                    <a:pt x="49" y="177"/>
                    <a:pt x="53" y="173"/>
                  </a:cubicBezTo>
                  <a:lnTo>
                    <a:pt x="65" y="173"/>
                  </a:lnTo>
                  <a:cubicBezTo>
                    <a:pt x="68" y="173"/>
                    <a:pt x="72" y="173"/>
                    <a:pt x="75" y="177"/>
                  </a:cubicBezTo>
                  <a:cubicBezTo>
                    <a:pt x="83" y="177"/>
                    <a:pt x="94" y="180"/>
                    <a:pt x="105" y="180"/>
                  </a:cubicBezTo>
                  <a:cubicBezTo>
                    <a:pt x="113" y="188"/>
                    <a:pt x="120" y="192"/>
                    <a:pt x="127" y="192"/>
                  </a:cubicBezTo>
                  <a:cubicBezTo>
                    <a:pt x="132" y="192"/>
                    <a:pt x="135" y="192"/>
                    <a:pt x="139" y="188"/>
                  </a:cubicBezTo>
                  <a:cubicBezTo>
                    <a:pt x="109" y="161"/>
                    <a:pt x="154" y="132"/>
                    <a:pt x="127" y="106"/>
                  </a:cubicBezTo>
                  <a:cubicBezTo>
                    <a:pt x="132" y="102"/>
                    <a:pt x="132" y="102"/>
                    <a:pt x="135" y="102"/>
                  </a:cubicBezTo>
                  <a:cubicBezTo>
                    <a:pt x="165" y="102"/>
                    <a:pt x="172" y="121"/>
                    <a:pt x="187" y="132"/>
                  </a:cubicBezTo>
                  <a:cubicBezTo>
                    <a:pt x="203" y="116"/>
                    <a:pt x="199" y="90"/>
                    <a:pt x="214" y="72"/>
                  </a:cubicBezTo>
                  <a:lnTo>
                    <a:pt x="214" y="72"/>
                  </a:lnTo>
                  <a:cubicBezTo>
                    <a:pt x="195" y="80"/>
                    <a:pt x="180" y="83"/>
                    <a:pt x="165" y="83"/>
                  </a:cubicBezTo>
                  <a:cubicBezTo>
                    <a:pt x="143" y="83"/>
                    <a:pt x="127" y="64"/>
                    <a:pt x="101" y="27"/>
                  </a:cubicBezTo>
                  <a:cubicBezTo>
                    <a:pt x="98" y="16"/>
                    <a:pt x="87" y="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8" name="Google Shape;21448;p14"/>
            <p:cNvSpPr/>
            <p:nvPr/>
          </p:nvSpPr>
          <p:spPr>
            <a:xfrm>
              <a:off x="-5141620" y="260906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60" y="1"/>
                  </a:moveTo>
                  <a:cubicBezTo>
                    <a:pt x="56" y="4"/>
                    <a:pt x="52" y="8"/>
                    <a:pt x="52" y="12"/>
                  </a:cubicBezTo>
                  <a:cubicBezTo>
                    <a:pt x="56" y="30"/>
                    <a:pt x="49" y="39"/>
                    <a:pt x="30" y="42"/>
                  </a:cubicBezTo>
                  <a:cubicBezTo>
                    <a:pt x="0" y="46"/>
                    <a:pt x="4" y="61"/>
                    <a:pt x="15" y="83"/>
                  </a:cubicBezTo>
                  <a:cubicBezTo>
                    <a:pt x="30" y="53"/>
                    <a:pt x="71" y="68"/>
                    <a:pt x="82" y="42"/>
                  </a:cubicBezTo>
                  <a:cubicBezTo>
                    <a:pt x="78" y="27"/>
                    <a:pt x="75" y="8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9" name="Google Shape;21449;p14"/>
            <p:cNvSpPr/>
            <p:nvPr/>
          </p:nvSpPr>
          <p:spPr>
            <a:xfrm>
              <a:off x="-5162201" y="275899"/>
              <a:ext cx="6685" cy="6685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98" y="1"/>
                  </a:moveTo>
                  <a:cubicBezTo>
                    <a:pt x="64" y="8"/>
                    <a:pt x="38" y="27"/>
                    <a:pt x="31" y="65"/>
                  </a:cubicBezTo>
                  <a:cubicBezTo>
                    <a:pt x="42" y="91"/>
                    <a:pt x="1" y="106"/>
                    <a:pt x="16" y="132"/>
                  </a:cubicBezTo>
                  <a:cubicBezTo>
                    <a:pt x="23" y="139"/>
                    <a:pt x="31" y="139"/>
                    <a:pt x="38" y="139"/>
                  </a:cubicBezTo>
                  <a:cubicBezTo>
                    <a:pt x="54" y="139"/>
                    <a:pt x="64" y="128"/>
                    <a:pt x="80" y="124"/>
                  </a:cubicBezTo>
                  <a:cubicBezTo>
                    <a:pt x="72" y="106"/>
                    <a:pt x="35" y="79"/>
                    <a:pt x="87" y="68"/>
                  </a:cubicBezTo>
                  <a:cubicBezTo>
                    <a:pt x="106" y="65"/>
                    <a:pt x="121" y="61"/>
                    <a:pt x="140" y="53"/>
                  </a:cubicBezTo>
                  <a:cubicBezTo>
                    <a:pt x="135" y="46"/>
                    <a:pt x="135" y="39"/>
                    <a:pt x="135" y="30"/>
                  </a:cubicBezTo>
                  <a:cubicBezTo>
                    <a:pt x="128" y="23"/>
                    <a:pt x="121" y="16"/>
                    <a:pt x="113" y="12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0" name="Google Shape;21450;p14"/>
            <p:cNvSpPr/>
            <p:nvPr/>
          </p:nvSpPr>
          <p:spPr>
            <a:xfrm>
              <a:off x="-5263192" y="290033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9" y="0"/>
                  </a:moveTo>
                  <a:cubicBezTo>
                    <a:pt x="4" y="0"/>
                    <a:pt x="12" y="26"/>
                    <a:pt x="4" y="34"/>
                  </a:cubicBezTo>
                  <a:cubicBezTo>
                    <a:pt x="0" y="48"/>
                    <a:pt x="12" y="57"/>
                    <a:pt x="19" y="67"/>
                  </a:cubicBezTo>
                  <a:lnTo>
                    <a:pt x="38" y="67"/>
                  </a:lnTo>
                  <a:cubicBezTo>
                    <a:pt x="45" y="67"/>
                    <a:pt x="52" y="67"/>
                    <a:pt x="52" y="52"/>
                  </a:cubicBezTo>
                  <a:cubicBezTo>
                    <a:pt x="52" y="34"/>
                    <a:pt x="49" y="7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1" name="Google Shape;21451;p14"/>
            <p:cNvSpPr/>
            <p:nvPr/>
          </p:nvSpPr>
          <p:spPr>
            <a:xfrm>
              <a:off x="-4881383" y="2817"/>
              <a:ext cx="3581" cy="3581"/>
            </a:xfrm>
            <a:custGeom>
              <a:avLst/>
              <a:gdLst/>
              <a:ahLst/>
              <a:cxnLst/>
              <a:rect l="l" t="t" r="r" b="b"/>
              <a:pathLst>
                <a:path w="75" h="75" extrusionOk="0">
                  <a:moveTo>
                    <a:pt x="49" y="0"/>
                  </a:moveTo>
                  <a:cubicBezTo>
                    <a:pt x="41" y="19"/>
                    <a:pt x="0" y="11"/>
                    <a:pt x="11" y="49"/>
                  </a:cubicBezTo>
                  <a:cubicBezTo>
                    <a:pt x="18" y="61"/>
                    <a:pt x="23" y="75"/>
                    <a:pt x="30" y="75"/>
                  </a:cubicBezTo>
                  <a:cubicBezTo>
                    <a:pt x="34" y="75"/>
                    <a:pt x="41" y="71"/>
                    <a:pt x="49" y="56"/>
                  </a:cubicBezTo>
                  <a:cubicBezTo>
                    <a:pt x="53" y="49"/>
                    <a:pt x="68" y="45"/>
                    <a:pt x="75" y="42"/>
                  </a:cubicBezTo>
                  <a:cubicBezTo>
                    <a:pt x="68" y="34"/>
                    <a:pt x="56" y="23"/>
                    <a:pt x="60" y="8"/>
                  </a:cubicBezTo>
                  <a:cubicBezTo>
                    <a:pt x="56" y="8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2" name="Google Shape;21452;p14"/>
            <p:cNvSpPr/>
            <p:nvPr/>
          </p:nvSpPr>
          <p:spPr>
            <a:xfrm>
              <a:off x="-5193954" y="-176914"/>
              <a:ext cx="5778" cy="7354"/>
            </a:xfrm>
            <a:custGeom>
              <a:avLst/>
              <a:gdLst/>
              <a:ahLst/>
              <a:cxnLst/>
              <a:rect l="l" t="t" r="r" b="b"/>
              <a:pathLst>
                <a:path w="121" h="154" extrusionOk="0">
                  <a:moveTo>
                    <a:pt x="46" y="0"/>
                  </a:moveTo>
                  <a:cubicBezTo>
                    <a:pt x="38" y="7"/>
                    <a:pt x="27" y="12"/>
                    <a:pt x="20" y="12"/>
                  </a:cubicBezTo>
                  <a:cubicBezTo>
                    <a:pt x="12" y="12"/>
                    <a:pt x="8" y="7"/>
                    <a:pt x="1" y="4"/>
                  </a:cubicBezTo>
                  <a:lnTo>
                    <a:pt x="1" y="4"/>
                  </a:lnTo>
                  <a:cubicBezTo>
                    <a:pt x="4" y="52"/>
                    <a:pt x="42" y="97"/>
                    <a:pt x="4" y="146"/>
                  </a:cubicBezTo>
                  <a:cubicBezTo>
                    <a:pt x="8" y="150"/>
                    <a:pt x="12" y="150"/>
                    <a:pt x="15" y="153"/>
                  </a:cubicBezTo>
                  <a:cubicBezTo>
                    <a:pt x="49" y="153"/>
                    <a:pt x="46" y="131"/>
                    <a:pt x="46" y="109"/>
                  </a:cubicBezTo>
                  <a:cubicBezTo>
                    <a:pt x="46" y="97"/>
                    <a:pt x="49" y="90"/>
                    <a:pt x="60" y="90"/>
                  </a:cubicBezTo>
                  <a:cubicBezTo>
                    <a:pt x="65" y="90"/>
                    <a:pt x="68" y="90"/>
                    <a:pt x="75" y="97"/>
                  </a:cubicBezTo>
                  <a:cubicBezTo>
                    <a:pt x="79" y="101"/>
                    <a:pt x="87" y="101"/>
                    <a:pt x="91" y="101"/>
                  </a:cubicBezTo>
                  <a:cubicBezTo>
                    <a:pt x="101" y="101"/>
                    <a:pt x="113" y="93"/>
                    <a:pt x="117" y="79"/>
                  </a:cubicBezTo>
                  <a:cubicBezTo>
                    <a:pt x="120" y="26"/>
                    <a:pt x="56" y="3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3" name="Google Shape;21453;p14"/>
            <p:cNvSpPr/>
            <p:nvPr/>
          </p:nvSpPr>
          <p:spPr>
            <a:xfrm>
              <a:off x="-5060780" y="64223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23" y="0"/>
                  </a:moveTo>
                  <a:cubicBezTo>
                    <a:pt x="19" y="4"/>
                    <a:pt x="15" y="8"/>
                    <a:pt x="12" y="12"/>
                  </a:cubicBezTo>
                  <a:cubicBezTo>
                    <a:pt x="19" y="34"/>
                    <a:pt x="0" y="57"/>
                    <a:pt x="19" y="75"/>
                  </a:cubicBezTo>
                  <a:cubicBezTo>
                    <a:pt x="30" y="71"/>
                    <a:pt x="38" y="67"/>
                    <a:pt x="49" y="64"/>
                  </a:cubicBezTo>
                  <a:cubicBezTo>
                    <a:pt x="38" y="53"/>
                    <a:pt x="30" y="45"/>
                    <a:pt x="38" y="31"/>
                  </a:cubicBezTo>
                  <a:cubicBezTo>
                    <a:pt x="52" y="12"/>
                    <a:pt x="41" y="4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4" name="Google Shape;21454;p14"/>
            <p:cNvSpPr/>
            <p:nvPr/>
          </p:nvSpPr>
          <p:spPr>
            <a:xfrm>
              <a:off x="-4878709" y="1910"/>
              <a:ext cx="7688" cy="3247"/>
            </a:xfrm>
            <a:custGeom>
              <a:avLst/>
              <a:gdLst/>
              <a:ahLst/>
              <a:cxnLst/>
              <a:rect l="l" t="t" r="r" b="b"/>
              <a:pathLst>
                <a:path w="161" h="68" extrusionOk="0">
                  <a:moveTo>
                    <a:pt x="67" y="1"/>
                  </a:moveTo>
                  <a:cubicBezTo>
                    <a:pt x="45" y="8"/>
                    <a:pt x="26" y="19"/>
                    <a:pt x="4" y="27"/>
                  </a:cubicBezTo>
                  <a:cubicBezTo>
                    <a:pt x="0" y="42"/>
                    <a:pt x="12" y="53"/>
                    <a:pt x="19" y="61"/>
                  </a:cubicBezTo>
                  <a:cubicBezTo>
                    <a:pt x="34" y="61"/>
                    <a:pt x="49" y="68"/>
                    <a:pt x="60" y="68"/>
                  </a:cubicBezTo>
                  <a:cubicBezTo>
                    <a:pt x="75" y="68"/>
                    <a:pt x="86" y="64"/>
                    <a:pt x="97" y="49"/>
                  </a:cubicBezTo>
                  <a:cubicBezTo>
                    <a:pt x="101" y="46"/>
                    <a:pt x="101" y="46"/>
                    <a:pt x="105" y="46"/>
                  </a:cubicBezTo>
                  <a:lnTo>
                    <a:pt x="127" y="46"/>
                  </a:lnTo>
                  <a:cubicBezTo>
                    <a:pt x="131" y="38"/>
                    <a:pt x="161" y="38"/>
                    <a:pt x="138" y="23"/>
                  </a:cubicBezTo>
                  <a:cubicBezTo>
                    <a:pt x="119" y="12"/>
                    <a:pt x="90" y="8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5" name="Google Shape;21455;p14"/>
            <p:cNvSpPr/>
            <p:nvPr/>
          </p:nvSpPr>
          <p:spPr>
            <a:xfrm>
              <a:off x="-4877085" y="6780"/>
              <a:ext cx="4297" cy="4298"/>
            </a:xfrm>
            <a:custGeom>
              <a:avLst/>
              <a:gdLst/>
              <a:ahLst/>
              <a:cxnLst/>
              <a:rect l="l" t="t" r="r" b="b"/>
              <a:pathLst>
                <a:path w="90" h="90" extrusionOk="0">
                  <a:moveTo>
                    <a:pt x="90" y="0"/>
                  </a:moveTo>
                  <a:cubicBezTo>
                    <a:pt x="82" y="4"/>
                    <a:pt x="75" y="4"/>
                    <a:pt x="6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1"/>
                  </a:cubicBezTo>
                  <a:cubicBezTo>
                    <a:pt x="15" y="37"/>
                    <a:pt x="30" y="63"/>
                    <a:pt x="0" y="85"/>
                  </a:cubicBezTo>
                  <a:lnTo>
                    <a:pt x="0" y="90"/>
                  </a:lnTo>
                  <a:cubicBezTo>
                    <a:pt x="45" y="85"/>
                    <a:pt x="49" y="30"/>
                    <a:pt x="90" y="22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6" name="Google Shape;21456;p14"/>
            <p:cNvSpPr/>
            <p:nvPr/>
          </p:nvSpPr>
          <p:spPr>
            <a:xfrm>
              <a:off x="-5371537" y="139573"/>
              <a:ext cx="9502" cy="6064"/>
            </a:xfrm>
            <a:custGeom>
              <a:avLst/>
              <a:gdLst/>
              <a:ahLst/>
              <a:cxnLst/>
              <a:rect l="l" t="t" r="r" b="b"/>
              <a:pathLst>
                <a:path w="199" h="127" extrusionOk="0">
                  <a:moveTo>
                    <a:pt x="49" y="4"/>
                  </a:moveTo>
                  <a:cubicBezTo>
                    <a:pt x="38" y="11"/>
                    <a:pt x="0" y="0"/>
                    <a:pt x="26" y="37"/>
                  </a:cubicBezTo>
                  <a:cubicBezTo>
                    <a:pt x="33" y="49"/>
                    <a:pt x="52" y="59"/>
                    <a:pt x="45" y="82"/>
                  </a:cubicBezTo>
                  <a:cubicBezTo>
                    <a:pt x="68" y="101"/>
                    <a:pt x="83" y="127"/>
                    <a:pt x="109" y="127"/>
                  </a:cubicBezTo>
                  <a:cubicBezTo>
                    <a:pt x="120" y="127"/>
                    <a:pt x="131" y="120"/>
                    <a:pt x="150" y="101"/>
                  </a:cubicBezTo>
                  <a:cubicBezTo>
                    <a:pt x="161" y="85"/>
                    <a:pt x="199" y="78"/>
                    <a:pt x="176" y="45"/>
                  </a:cubicBezTo>
                  <a:cubicBezTo>
                    <a:pt x="154" y="37"/>
                    <a:pt x="135" y="26"/>
                    <a:pt x="116" y="18"/>
                  </a:cubicBezTo>
                  <a:cubicBezTo>
                    <a:pt x="109" y="15"/>
                    <a:pt x="101" y="15"/>
                    <a:pt x="94" y="15"/>
                  </a:cubicBezTo>
                  <a:lnTo>
                    <a:pt x="83" y="15"/>
                  </a:lnTo>
                  <a:cubicBezTo>
                    <a:pt x="71" y="15"/>
                    <a:pt x="60" y="15"/>
                    <a:pt x="49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7" name="Google Shape;21457;p14"/>
            <p:cNvSpPr/>
            <p:nvPr/>
          </p:nvSpPr>
          <p:spPr>
            <a:xfrm>
              <a:off x="-5371202" y="136326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79" y="1"/>
                  </a:moveTo>
                  <a:cubicBezTo>
                    <a:pt x="71" y="1"/>
                    <a:pt x="64" y="5"/>
                    <a:pt x="57" y="5"/>
                  </a:cubicBezTo>
                  <a:cubicBezTo>
                    <a:pt x="0" y="15"/>
                    <a:pt x="23" y="46"/>
                    <a:pt x="42" y="72"/>
                  </a:cubicBezTo>
                  <a:cubicBezTo>
                    <a:pt x="53" y="83"/>
                    <a:pt x="64" y="83"/>
                    <a:pt x="76" y="83"/>
                  </a:cubicBezTo>
                  <a:lnTo>
                    <a:pt x="87" y="83"/>
                  </a:lnTo>
                  <a:cubicBezTo>
                    <a:pt x="94" y="83"/>
                    <a:pt x="102" y="83"/>
                    <a:pt x="109" y="86"/>
                  </a:cubicBezTo>
                  <a:cubicBezTo>
                    <a:pt x="131" y="64"/>
                    <a:pt x="109" y="31"/>
                    <a:pt x="131" y="8"/>
                  </a:cubicBezTo>
                  <a:cubicBezTo>
                    <a:pt x="121" y="8"/>
                    <a:pt x="113" y="12"/>
                    <a:pt x="105" y="19"/>
                  </a:cubicBezTo>
                  <a:cubicBezTo>
                    <a:pt x="98" y="23"/>
                    <a:pt x="90" y="34"/>
                    <a:pt x="87" y="34"/>
                  </a:cubicBezTo>
                  <a:lnTo>
                    <a:pt x="83" y="34"/>
                  </a:lnTo>
                  <a:cubicBezTo>
                    <a:pt x="71" y="27"/>
                    <a:pt x="76" y="12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8" name="Google Shape;21458;p14"/>
            <p:cNvSpPr/>
            <p:nvPr/>
          </p:nvSpPr>
          <p:spPr>
            <a:xfrm>
              <a:off x="-5369770" y="133986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31" y="1"/>
                  </a:moveTo>
                  <a:cubicBezTo>
                    <a:pt x="15" y="16"/>
                    <a:pt x="1" y="35"/>
                    <a:pt x="27" y="54"/>
                  </a:cubicBezTo>
                  <a:cubicBezTo>
                    <a:pt x="34" y="54"/>
                    <a:pt x="41" y="50"/>
                    <a:pt x="49" y="50"/>
                  </a:cubicBezTo>
                  <a:cubicBezTo>
                    <a:pt x="72" y="23"/>
                    <a:pt x="49" y="1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9" name="Google Shape;21459;p14"/>
            <p:cNvSpPr/>
            <p:nvPr/>
          </p:nvSpPr>
          <p:spPr>
            <a:xfrm>
              <a:off x="-4909460" y="148454"/>
              <a:ext cx="7926" cy="12892"/>
            </a:xfrm>
            <a:custGeom>
              <a:avLst/>
              <a:gdLst/>
              <a:ahLst/>
              <a:cxnLst/>
              <a:rect l="l" t="t" r="r" b="b"/>
              <a:pathLst>
                <a:path w="166" h="270" extrusionOk="0">
                  <a:moveTo>
                    <a:pt x="57" y="1"/>
                  </a:moveTo>
                  <a:cubicBezTo>
                    <a:pt x="68" y="46"/>
                    <a:pt x="35" y="72"/>
                    <a:pt x="12" y="106"/>
                  </a:cubicBezTo>
                  <a:cubicBezTo>
                    <a:pt x="1" y="154"/>
                    <a:pt x="87" y="109"/>
                    <a:pt x="65" y="158"/>
                  </a:cubicBezTo>
                  <a:cubicBezTo>
                    <a:pt x="50" y="191"/>
                    <a:pt x="65" y="222"/>
                    <a:pt x="54" y="251"/>
                  </a:cubicBezTo>
                  <a:cubicBezTo>
                    <a:pt x="61" y="258"/>
                    <a:pt x="68" y="266"/>
                    <a:pt x="76" y="270"/>
                  </a:cubicBezTo>
                  <a:cubicBezTo>
                    <a:pt x="91" y="266"/>
                    <a:pt x="99" y="255"/>
                    <a:pt x="106" y="240"/>
                  </a:cubicBezTo>
                  <a:cubicBezTo>
                    <a:pt x="109" y="229"/>
                    <a:pt x="117" y="222"/>
                    <a:pt x="125" y="222"/>
                  </a:cubicBezTo>
                  <a:cubicBezTo>
                    <a:pt x="128" y="222"/>
                    <a:pt x="135" y="225"/>
                    <a:pt x="143" y="229"/>
                  </a:cubicBezTo>
                  <a:lnTo>
                    <a:pt x="143" y="232"/>
                  </a:lnTo>
                  <a:cubicBezTo>
                    <a:pt x="147" y="229"/>
                    <a:pt x="151" y="225"/>
                    <a:pt x="154" y="222"/>
                  </a:cubicBezTo>
                  <a:cubicBezTo>
                    <a:pt x="158" y="187"/>
                    <a:pt x="121" y="184"/>
                    <a:pt x="117" y="161"/>
                  </a:cubicBezTo>
                  <a:cubicBezTo>
                    <a:pt x="113" y="151"/>
                    <a:pt x="99" y="132"/>
                    <a:pt x="113" y="132"/>
                  </a:cubicBezTo>
                  <a:cubicBezTo>
                    <a:pt x="121" y="132"/>
                    <a:pt x="128" y="132"/>
                    <a:pt x="140" y="139"/>
                  </a:cubicBezTo>
                  <a:cubicBezTo>
                    <a:pt x="143" y="139"/>
                    <a:pt x="147" y="143"/>
                    <a:pt x="151" y="143"/>
                  </a:cubicBezTo>
                  <a:cubicBezTo>
                    <a:pt x="166" y="143"/>
                    <a:pt x="143" y="109"/>
                    <a:pt x="154" y="101"/>
                  </a:cubicBezTo>
                  <a:cubicBezTo>
                    <a:pt x="143" y="75"/>
                    <a:pt x="166" y="49"/>
                    <a:pt x="158" y="23"/>
                  </a:cubicBezTo>
                  <a:lnTo>
                    <a:pt x="154" y="23"/>
                  </a:lnTo>
                  <a:cubicBezTo>
                    <a:pt x="147" y="23"/>
                    <a:pt x="143" y="27"/>
                    <a:pt x="135" y="27"/>
                  </a:cubicBezTo>
                  <a:cubicBezTo>
                    <a:pt x="125" y="30"/>
                    <a:pt x="117" y="34"/>
                    <a:pt x="109" y="34"/>
                  </a:cubicBezTo>
                  <a:cubicBezTo>
                    <a:pt x="99" y="34"/>
                    <a:pt x="87" y="27"/>
                    <a:pt x="80" y="8"/>
                  </a:cubicBezTo>
                  <a:cubicBezTo>
                    <a:pt x="80" y="4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0" name="Google Shape;21460;p14"/>
            <p:cNvSpPr/>
            <p:nvPr/>
          </p:nvSpPr>
          <p:spPr>
            <a:xfrm>
              <a:off x="-4915333" y="150603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65" y="1"/>
                  </a:moveTo>
                  <a:cubicBezTo>
                    <a:pt x="61" y="27"/>
                    <a:pt x="53" y="46"/>
                    <a:pt x="31" y="46"/>
                  </a:cubicBezTo>
                  <a:cubicBezTo>
                    <a:pt x="27" y="46"/>
                    <a:pt x="20" y="42"/>
                    <a:pt x="12" y="42"/>
                  </a:cubicBezTo>
                  <a:cubicBezTo>
                    <a:pt x="1" y="72"/>
                    <a:pt x="8" y="98"/>
                    <a:pt x="20" y="128"/>
                  </a:cubicBezTo>
                  <a:cubicBezTo>
                    <a:pt x="46" y="139"/>
                    <a:pt x="68" y="154"/>
                    <a:pt x="98" y="154"/>
                  </a:cubicBezTo>
                  <a:cubicBezTo>
                    <a:pt x="109" y="154"/>
                    <a:pt x="124" y="150"/>
                    <a:pt x="135" y="146"/>
                  </a:cubicBezTo>
                  <a:cubicBezTo>
                    <a:pt x="117" y="124"/>
                    <a:pt x="101" y="109"/>
                    <a:pt x="94" y="87"/>
                  </a:cubicBezTo>
                  <a:cubicBezTo>
                    <a:pt x="65" y="68"/>
                    <a:pt x="94" y="23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1" name="Google Shape;21461;p14"/>
            <p:cNvSpPr/>
            <p:nvPr/>
          </p:nvSpPr>
          <p:spPr>
            <a:xfrm>
              <a:off x="-4912420" y="147738"/>
              <a:ext cx="6255" cy="7019"/>
            </a:xfrm>
            <a:custGeom>
              <a:avLst/>
              <a:gdLst/>
              <a:ahLst/>
              <a:cxnLst/>
              <a:rect l="l" t="t" r="r" b="b"/>
              <a:pathLst>
                <a:path w="131" h="147" extrusionOk="0">
                  <a:moveTo>
                    <a:pt x="48" y="1"/>
                  </a:moveTo>
                  <a:cubicBezTo>
                    <a:pt x="48" y="27"/>
                    <a:pt x="40" y="42"/>
                    <a:pt x="18" y="42"/>
                  </a:cubicBezTo>
                  <a:lnTo>
                    <a:pt x="0" y="42"/>
                  </a:lnTo>
                  <a:cubicBezTo>
                    <a:pt x="0" y="49"/>
                    <a:pt x="4" y="57"/>
                    <a:pt x="4" y="61"/>
                  </a:cubicBezTo>
                  <a:cubicBezTo>
                    <a:pt x="33" y="83"/>
                    <a:pt x="4" y="128"/>
                    <a:pt x="33" y="147"/>
                  </a:cubicBezTo>
                  <a:cubicBezTo>
                    <a:pt x="45" y="135"/>
                    <a:pt x="52" y="121"/>
                    <a:pt x="67" y="121"/>
                  </a:cubicBezTo>
                  <a:lnTo>
                    <a:pt x="74" y="121"/>
                  </a:lnTo>
                  <a:cubicBezTo>
                    <a:pt x="97" y="87"/>
                    <a:pt x="130" y="61"/>
                    <a:pt x="119" y="16"/>
                  </a:cubicBezTo>
                  <a:lnTo>
                    <a:pt x="119" y="16"/>
                  </a:lnTo>
                  <a:cubicBezTo>
                    <a:pt x="112" y="19"/>
                    <a:pt x="104" y="19"/>
                    <a:pt x="101" y="19"/>
                  </a:cubicBezTo>
                  <a:cubicBezTo>
                    <a:pt x="82" y="19"/>
                    <a:pt x="67" y="12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2" name="Google Shape;21462;p14"/>
            <p:cNvSpPr/>
            <p:nvPr/>
          </p:nvSpPr>
          <p:spPr>
            <a:xfrm>
              <a:off x="-5201260" y="-125869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64" y="0"/>
                  </a:moveTo>
                  <a:cubicBezTo>
                    <a:pt x="56" y="11"/>
                    <a:pt x="49" y="15"/>
                    <a:pt x="38" y="15"/>
                  </a:cubicBezTo>
                  <a:lnTo>
                    <a:pt x="23" y="15"/>
                  </a:lnTo>
                  <a:cubicBezTo>
                    <a:pt x="0" y="15"/>
                    <a:pt x="8" y="42"/>
                    <a:pt x="0" y="52"/>
                  </a:cubicBezTo>
                  <a:cubicBezTo>
                    <a:pt x="23" y="101"/>
                    <a:pt x="68" y="82"/>
                    <a:pt x="105" y="90"/>
                  </a:cubicBezTo>
                  <a:cubicBezTo>
                    <a:pt x="113" y="82"/>
                    <a:pt x="120" y="75"/>
                    <a:pt x="113" y="64"/>
                  </a:cubicBezTo>
                  <a:cubicBezTo>
                    <a:pt x="97" y="42"/>
                    <a:pt x="90" y="15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3" name="Google Shape;21463;p14"/>
            <p:cNvSpPr/>
            <p:nvPr/>
          </p:nvSpPr>
          <p:spPr>
            <a:xfrm>
              <a:off x="-5060636" y="-19864"/>
              <a:ext cx="4011" cy="2913"/>
            </a:xfrm>
            <a:custGeom>
              <a:avLst/>
              <a:gdLst/>
              <a:ahLst/>
              <a:cxnLst/>
              <a:rect l="l" t="t" r="r" b="b"/>
              <a:pathLst>
                <a:path w="84" h="61" extrusionOk="0">
                  <a:moveTo>
                    <a:pt x="46" y="1"/>
                  </a:moveTo>
                  <a:cubicBezTo>
                    <a:pt x="42" y="1"/>
                    <a:pt x="38" y="1"/>
                    <a:pt x="35" y="4"/>
                  </a:cubicBezTo>
                  <a:cubicBezTo>
                    <a:pt x="20" y="23"/>
                    <a:pt x="1" y="38"/>
                    <a:pt x="27" y="60"/>
                  </a:cubicBezTo>
                  <a:lnTo>
                    <a:pt x="54" y="60"/>
                  </a:lnTo>
                  <a:cubicBezTo>
                    <a:pt x="72" y="60"/>
                    <a:pt x="83" y="53"/>
                    <a:pt x="80" y="23"/>
                  </a:cubicBezTo>
                  <a:lnTo>
                    <a:pt x="76" y="20"/>
                  </a:lnTo>
                  <a:cubicBezTo>
                    <a:pt x="68" y="12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4" name="Google Shape;21464;p14"/>
            <p:cNvSpPr/>
            <p:nvPr/>
          </p:nvSpPr>
          <p:spPr>
            <a:xfrm>
              <a:off x="-4912420" y="135610"/>
              <a:ext cx="5730" cy="10218"/>
            </a:xfrm>
            <a:custGeom>
              <a:avLst/>
              <a:gdLst/>
              <a:ahLst/>
              <a:cxnLst/>
              <a:rect l="l" t="t" r="r" b="b"/>
              <a:pathLst>
                <a:path w="120" h="214" extrusionOk="0">
                  <a:moveTo>
                    <a:pt x="101" y="1"/>
                  </a:moveTo>
                  <a:cubicBezTo>
                    <a:pt x="78" y="8"/>
                    <a:pt x="56" y="16"/>
                    <a:pt x="37" y="30"/>
                  </a:cubicBezTo>
                  <a:cubicBezTo>
                    <a:pt x="52" y="56"/>
                    <a:pt x="37" y="98"/>
                    <a:pt x="78" y="116"/>
                  </a:cubicBezTo>
                  <a:cubicBezTo>
                    <a:pt x="82" y="116"/>
                    <a:pt x="78" y="142"/>
                    <a:pt x="67" y="142"/>
                  </a:cubicBezTo>
                  <a:cubicBezTo>
                    <a:pt x="59" y="142"/>
                    <a:pt x="56" y="139"/>
                    <a:pt x="48" y="139"/>
                  </a:cubicBezTo>
                  <a:cubicBezTo>
                    <a:pt x="18" y="139"/>
                    <a:pt x="26" y="187"/>
                    <a:pt x="4" y="195"/>
                  </a:cubicBezTo>
                  <a:lnTo>
                    <a:pt x="0" y="195"/>
                  </a:lnTo>
                  <a:lnTo>
                    <a:pt x="11" y="206"/>
                  </a:lnTo>
                  <a:cubicBezTo>
                    <a:pt x="22" y="203"/>
                    <a:pt x="30" y="184"/>
                    <a:pt x="33" y="184"/>
                  </a:cubicBezTo>
                  <a:cubicBezTo>
                    <a:pt x="37" y="184"/>
                    <a:pt x="37" y="184"/>
                    <a:pt x="40" y="187"/>
                  </a:cubicBezTo>
                  <a:cubicBezTo>
                    <a:pt x="48" y="206"/>
                    <a:pt x="56" y="213"/>
                    <a:pt x="59" y="213"/>
                  </a:cubicBezTo>
                  <a:cubicBezTo>
                    <a:pt x="71" y="213"/>
                    <a:pt x="78" y="195"/>
                    <a:pt x="85" y="187"/>
                  </a:cubicBezTo>
                  <a:cubicBezTo>
                    <a:pt x="93" y="180"/>
                    <a:pt x="101" y="173"/>
                    <a:pt x="104" y="165"/>
                  </a:cubicBezTo>
                  <a:cubicBezTo>
                    <a:pt x="90" y="135"/>
                    <a:pt x="104" y="116"/>
                    <a:pt x="119" y="94"/>
                  </a:cubicBezTo>
                  <a:cubicBezTo>
                    <a:pt x="108" y="64"/>
                    <a:pt x="104" y="34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5" name="Google Shape;21465;p14"/>
            <p:cNvSpPr/>
            <p:nvPr/>
          </p:nvSpPr>
          <p:spPr>
            <a:xfrm>
              <a:off x="-5293179" y="108822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49" y="1"/>
                  </a:moveTo>
                  <a:cubicBezTo>
                    <a:pt x="15" y="5"/>
                    <a:pt x="0" y="23"/>
                    <a:pt x="0" y="61"/>
                  </a:cubicBezTo>
                  <a:cubicBezTo>
                    <a:pt x="12" y="61"/>
                    <a:pt x="19" y="65"/>
                    <a:pt x="26" y="65"/>
                  </a:cubicBezTo>
                  <a:cubicBezTo>
                    <a:pt x="38" y="65"/>
                    <a:pt x="45" y="61"/>
                    <a:pt x="52" y="49"/>
                  </a:cubicBezTo>
                  <a:cubicBezTo>
                    <a:pt x="57" y="49"/>
                    <a:pt x="45" y="39"/>
                    <a:pt x="41" y="34"/>
                  </a:cubicBezTo>
                  <a:cubicBezTo>
                    <a:pt x="34" y="20"/>
                    <a:pt x="41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6" name="Google Shape;21466;p14"/>
            <p:cNvSpPr/>
            <p:nvPr/>
          </p:nvSpPr>
          <p:spPr>
            <a:xfrm>
              <a:off x="-5085084" y="-171041"/>
              <a:ext cx="2579" cy="3629"/>
            </a:xfrm>
            <a:custGeom>
              <a:avLst/>
              <a:gdLst/>
              <a:ahLst/>
              <a:cxnLst/>
              <a:rect l="l" t="t" r="r" b="b"/>
              <a:pathLst>
                <a:path w="54" h="76" extrusionOk="0">
                  <a:moveTo>
                    <a:pt x="1" y="1"/>
                  </a:moveTo>
                  <a:lnTo>
                    <a:pt x="1" y="4"/>
                  </a:lnTo>
                  <a:cubicBezTo>
                    <a:pt x="5" y="27"/>
                    <a:pt x="5" y="53"/>
                    <a:pt x="9" y="75"/>
                  </a:cubicBezTo>
                  <a:cubicBezTo>
                    <a:pt x="27" y="46"/>
                    <a:pt x="53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7" name="Google Shape;21467;p14"/>
            <p:cNvSpPr/>
            <p:nvPr/>
          </p:nvSpPr>
          <p:spPr>
            <a:xfrm>
              <a:off x="-4881192" y="9979"/>
              <a:ext cx="4154" cy="6064"/>
            </a:xfrm>
            <a:custGeom>
              <a:avLst/>
              <a:gdLst/>
              <a:ahLst/>
              <a:cxnLst/>
              <a:rect l="l" t="t" r="r" b="b"/>
              <a:pathLst>
                <a:path w="87" h="127" extrusionOk="0">
                  <a:moveTo>
                    <a:pt x="59" y="0"/>
                  </a:moveTo>
                  <a:cubicBezTo>
                    <a:pt x="0" y="37"/>
                    <a:pt x="4" y="37"/>
                    <a:pt x="30" y="104"/>
                  </a:cubicBezTo>
                  <a:cubicBezTo>
                    <a:pt x="33" y="112"/>
                    <a:pt x="26" y="120"/>
                    <a:pt x="22" y="127"/>
                  </a:cubicBezTo>
                  <a:cubicBezTo>
                    <a:pt x="37" y="123"/>
                    <a:pt x="49" y="123"/>
                    <a:pt x="64" y="120"/>
                  </a:cubicBezTo>
                  <a:cubicBezTo>
                    <a:pt x="82" y="104"/>
                    <a:pt x="67" y="82"/>
                    <a:pt x="67" y="68"/>
                  </a:cubicBezTo>
                  <a:cubicBezTo>
                    <a:pt x="59" y="60"/>
                    <a:pt x="45" y="63"/>
                    <a:pt x="45" y="52"/>
                  </a:cubicBezTo>
                  <a:cubicBezTo>
                    <a:pt x="49" y="30"/>
                    <a:pt x="71" y="30"/>
                    <a:pt x="86" y="18"/>
                  </a:cubicBezTo>
                  <a:cubicBezTo>
                    <a:pt x="78" y="11"/>
                    <a:pt x="71" y="7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8" name="Google Shape;21468;p14"/>
            <p:cNvSpPr/>
            <p:nvPr/>
          </p:nvSpPr>
          <p:spPr>
            <a:xfrm>
              <a:off x="-4916384" y="14401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1" y="1"/>
                  </a:moveTo>
                  <a:cubicBezTo>
                    <a:pt x="45" y="1"/>
                    <a:pt x="45" y="34"/>
                    <a:pt x="30" y="37"/>
                  </a:cubicBezTo>
                  <a:cubicBezTo>
                    <a:pt x="42" y="53"/>
                    <a:pt x="71" y="56"/>
                    <a:pt x="64" y="82"/>
                  </a:cubicBezTo>
                  <a:cubicBezTo>
                    <a:pt x="61" y="90"/>
                    <a:pt x="56" y="90"/>
                    <a:pt x="49" y="90"/>
                  </a:cubicBezTo>
                  <a:lnTo>
                    <a:pt x="38" y="90"/>
                  </a:lnTo>
                  <a:cubicBezTo>
                    <a:pt x="30" y="90"/>
                    <a:pt x="27" y="90"/>
                    <a:pt x="23" y="94"/>
                  </a:cubicBezTo>
                  <a:cubicBezTo>
                    <a:pt x="0" y="123"/>
                    <a:pt x="19" y="154"/>
                    <a:pt x="34" y="180"/>
                  </a:cubicBezTo>
                  <a:cubicBezTo>
                    <a:pt x="42" y="180"/>
                    <a:pt x="49" y="184"/>
                    <a:pt x="53" y="184"/>
                  </a:cubicBezTo>
                  <a:cubicBezTo>
                    <a:pt x="75" y="184"/>
                    <a:pt x="83" y="165"/>
                    <a:pt x="87" y="139"/>
                  </a:cubicBezTo>
                  <a:cubicBezTo>
                    <a:pt x="87" y="135"/>
                    <a:pt x="83" y="127"/>
                    <a:pt x="83" y="120"/>
                  </a:cubicBezTo>
                  <a:cubicBezTo>
                    <a:pt x="71" y="82"/>
                    <a:pt x="101" y="82"/>
                    <a:pt x="120" y="71"/>
                  </a:cubicBezTo>
                  <a:cubicBezTo>
                    <a:pt x="113" y="56"/>
                    <a:pt x="109" y="42"/>
                    <a:pt x="94" y="30"/>
                  </a:cubicBezTo>
                  <a:lnTo>
                    <a:pt x="83" y="19"/>
                  </a:ln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9" name="Google Shape;21469;p14"/>
            <p:cNvSpPr/>
            <p:nvPr/>
          </p:nvSpPr>
          <p:spPr>
            <a:xfrm>
              <a:off x="-4915858" y="145780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9" y="0"/>
                  </a:moveTo>
                  <a:cubicBezTo>
                    <a:pt x="12" y="8"/>
                    <a:pt x="8" y="16"/>
                    <a:pt x="0" y="23"/>
                  </a:cubicBezTo>
                  <a:cubicBezTo>
                    <a:pt x="5" y="34"/>
                    <a:pt x="8" y="45"/>
                    <a:pt x="12" y="57"/>
                  </a:cubicBezTo>
                  <a:cubicBezTo>
                    <a:pt x="16" y="53"/>
                    <a:pt x="19" y="53"/>
                    <a:pt x="27" y="53"/>
                  </a:cubicBezTo>
                  <a:lnTo>
                    <a:pt x="38" y="53"/>
                  </a:lnTo>
                  <a:cubicBezTo>
                    <a:pt x="45" y="53"/>
                    <a:pt x="50" y="53"/>
                    <a:pt x="53" y="45"/>
                  </a:cubicBezTo>
                  <a:cubicBezTo>
                    <a:pt x="60" y="19"/>
                    <a:pt x="31" y="16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0" name="Google Shape;21470;p14"/>
            <p:cNvSpPr/>
            <p:nvPr/>
          </p:nvSpPr>
          <p:spPr>
            <a:xfrm>
              <a:off x="-4888545" y="143441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1" y="1"/>
                  </a:moveTo>
                  <a:cubicBezTo>
                    <a:pt x="4" y="27"/>
                    <a:pt x="11" y="49"/>
                    <a:pt x="16" y="72"/>
                  </a:cubicBezTo>
                  <a:cubicBezTo>
                    <a:pt x="45" y="68"/>
                    <a:pt x="56" y="54"/>
                    <a:pt x="53" y="23"/>
                  </a:cubicBezTo>
                  <a:cubicBezTo>
                    <a:pt x="38" y="9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1" name="Google Shape;21471;p14"/>
            <p:cNvSpPr/>
            <p:nvPr/>
          </p:nvSpPr>
          <p:spPr>
            <a:xfrm>
              <a:off x="-5113782" y="217931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26" y="0"/>
                  </a:moveTo>
                  <a:cubicBezTo>
                    <a:pt x="23" y="0"/>
                    <a:pt x="23" y="0"/>
                    <a:pt x="18" y="4"/>
                  </a:cubicBezTo>
                  <a:cubicBezTo>
                    <a:pt x="45" y="30"/>
                    <a:pt x="0" y="59"/>
                    <a:pt x="30" y="86"/>
                  </a:cubicBezTo>
                  <a:cubicBezTo>
                    <a:pt x="37" y="90"/>
                    <a:pt x="45" y="90"/>
                    <a:pt x="49" y="90"/>
                  </a:cubicBezTo>
                  <a:cubicBezTo>
                    <a:pt x="78" y="90"/>
                    <a:pt x="71" y="64"/>
                    <a:pt x="71" y="41"/>
                  </a:cubicBezTo>
                  <a:cubicBezTo>
                    <a:pt x="71" y="33"/>
                    <a:pt x="75" y="30"/>
                    <a:pt x="78" y="30"/>
                  </a:cubicBezTo>
                  <a:cubicBezTo>
                    <a:pt x="63" y="19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2" name="Google Shape;21472;p14"/>
            <p:cNvSpPr/>
            <p:nvPr/>
          </p:nvSpPr>
          <p:spPr>
            <a:xfrm>
              <a:off x="-5116647" y="22146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26" y="1"/>
                  </a:moveTo>
                  <a:cubicBezTo>
                    <a:pt x="8" y="19"/>
                    <a:pt x="0" y="42"/>
                    <a:pt x="16" y="61"/>
                  </a:cubicBezTo>
                  <a:cubicBezTo>
                    <a:pt x="19" y="64"/>
                    <a:pt x="23" y="64"/>
                    <a:pt x="26" y="64"/>
                  </a:cubicBezTo>
                  <a:cubicBezTo>
                    <a:pt x="38" y="64"/>
                    <a:pt x="49" y="53"/>
                    <a:pt x="64" y="49"/>
                  </a:cubicBezTo>
                  <a:cubicBezTo>
                    <a:pt x="60" y="35"/>
                    <a:pt x="60" y="19"/>
                    <a:pt x="56" y="4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3" name="Google Shape;21473;p14"/>
            <p:cNvSpPr/>
            <p:nvPr/>
          </p:nvSpPr>
          <p:spPr>
            <a:xfrm>
              <a:off x="-5110392" y="216450"/>
              <a:ext cx="3438" cy="3820"/>
            </a:xfrm>
            <a:custGeom>
              <a:avLst/>
              <a:gdLst/>
              <a:ahLst/>
              <a:cxnLst/>
              <a:rect l="l" t="t" r="r" b="b"/>
              <a:pathLst>
                <a:path w="72" h="80" extrusionOk="0">
                  <a:moveTo>
                    <a:pt x="34" y="1"/>
                  </a:moveTo>
                  <a:cubicBezTo>
                    <a:pt x="19" y="19"/>
                    <a:pt x="23" y="45"/>
                    <a:pt x="7" y="61"/>
                  </a:cubicBezTo>
                  <a:cubicBezTo>
                    <a:pt x="4" y="61"/>
                    <a:pt x="0" y="64"/>
                    <a:pt x="0" y="72"/>
                  </a:cubicBezTo>
                  <a:cubicBezTo>
                    <a:pt x="7" y="76"/>
                    <a:pt x="15" y="80"/>
                    <a:pt x="19" y="80"/>
                  </a:cubicBezTo>
                  <a:cubicBezTo>
                    <a:pt x="37" y="80"/>
                    <a:pt x="45" y="61"/>
                    <a:pt x="56" y="45"/>
                  </a:cubicBezTo>
                  <a:cubicBezTo>
                    <a:pt x="71" y="23"/>
                    <a:pt x="52" y="16"/>
                    <a:pt x="34" y="5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4" name="Google Shape;21474;p14"/>
            <p:cNvSpPr/>
            <p:nvPr/>
          </p:nvSpPr>
          <p:spPr>
            <a:xfrm>
              <a:off x="-5200926" y="236458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30"/>
                    <a:pt x="23" y="42"/>
                    <a:pt x="38" y="42"/>
                  </a:cubicBezTo>
                  <a:cubicBezTo>
                    <a:pt x="49" y="42"/>
                    <a:pt x="61" y="35"/>
                    <a:pt x="83" y="23"/>
                  </a:cubicBezTo>
                  <a:cubicBezTo>
                    <a:pt x="57" y="16"/>
                    <a:pt x="27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5" name="Google Shape;21475;p14"/>
            <p:cNvSpPr/>
            <p:nvPr/>
          </p:nvSpPr>
          <p:spPr>
            <a:xfrm>
              <a:off x="-4884821" y="11030"/>
              <a:ext cx="2769" cy="2197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1"/>
                  </a:moveTo>
                  <a:cubicBezTo>
                    <a:pt x="28" y="1"/>
                    <a:pt x="20" y="8"/>
                    <a:pt x="12" y="15"/>
                  </a:cubicBezTo>
                  <a:lnTo>
                    <a:pt x="1" y="27"/>
                  </a:lnTo>
                  <a:cubicBezTo>
                    <a:pt x="12" y="34"/>
                    <a:pt x="23" y="46"/>
                    <a:pt x="35" y="46"/>
                  </a:cubicBezTo>
                  <a:cubicBezTo>
                    <a:pt x="38" y="46"/>
                    <a:pt x="46" y="41"/>
                    <a:pt x="50" y="34"/>
                  </a:cubicBezTo>
                  <a:cubicBezTo>
                    <a:pt x="57" y="27"/>
                    <a:pt x="57" y="15"/>
                    <a:pt x="50" y="8"/>
                  </a:cubicBezTo>
                  <a:cubicBezTo>
                    <a:pt x="42" y="4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6" name="Google Shape;21476;p14"/>
            <p:cNvSpPr/>
            <p:nvPr/>
          </p:nvSpPr>
          <p:spPr>
            <a:xfrm>
              <a:off x="-4904780" y="150460"/>
              <a:ext cx="7163" cy="8929"/>
            </a:xfrm>
            <a:custGeom>
              <a:avLst/>
              <a:gdLst/>
              <a:ahLst/>
              <a:cxnLst/>
              <a:rect l="l" t="t" r="r" b="b"/>
              <a:pathLst>
                <a:path w="150" h="187" extrusionOk="0">
                  <a:moveTo>
                    <a:pt x="105" y="0"/>
                  </a:moveTo>
                  <a:cubicBezTo>
                    <a:pt x="87" y="14"/>
                    <a:pt x="82" y="33"/>
                    <a:pt x="79" y="56"/>
                  </a:cubicBezTo>
                  <a:cubicBezTo>
                    <a:pt x="79" y="64"/>
                    <a:pt x="79" y="67"/>
                    <a:pt x="75" y="67"/>
                  </a:cubicBezTo>
                  <a:cubicBezTo>
                    <a:pt x="68" y="67"/>
                    <a:pt x="60" y="59"/>
                    <a:pt x="56" y="59"/>
                  </a:cubicBezTo>
                  <a:lnTo>
                    <a:pt x="56" y="59"/>
                  </a:lnTo>
                  <a:cubicBezTo>
                    <a:pt x="45" y="67"/>
                    <a:pt x="68" y="101"/>
                    <a:pt x="53" y="101"/>
                  </a:cubicBezTo>
                  <a:cubicBezTo>
                    <a:pt x="49" y="101"/>
                    <a:pt x="45" y="97"/>
                    <a:pt x="42" y="97"/>
                  </a:cubicBezTo>
                  <a:cubicBezTo>
                    <a:pt x="30" y="90"/>
                    <a:pt x="23" y="90"/>
                    <a:pt x="15" y="90"/>
                  </a:cubicBezTo>
                  <a:cubicBezTo>
                    <a:pt x="1" y="90"/>
                    <a:pt x="15" y="109"/>
                    <a:pt x="19" y="119"/>
                  </a:cubicBezTo>
                  <a:cubicBezTo>
                    <a:pt x="23" y="142"/>
                    <a:pt x="60" y="145"/>
                    <a:pt x="56" y="180"/>
                  </a:cubicBezTo>
                  <a:cubicBezTo>
                    <a:pt x="60" y="183"/>
                    <a:pt x="68" y="183"/>
                    <a:pt x="71" y="187"/>
                  </a:cubicBezTo>
                  <a:cubicBezTo>
                    <a:pt x="90" y="164"/>
                    <a:pt x="109" y="142"/>
                    <a:pt x="127" y="116"/>
                  </a:cubicBezTo>
                  <a:cubicBezTo>
                    <a:pt x="120" y="97"/>
                    <a:pt x="146" y="90"/>
                    <a:pt x="142" y="71"/>
                  </a:cubicBezTo>
                  <a:cubicBezTo>
                    <a:pt x="150" y="37"/>
                    <a:pt x="132" y="14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7" name="Google Shape;21477;p14"/>
            <p:cNvSpPr/>
            <p:nvPr/>
          </p:nvSpPr>
          <p:spPr>
            <a:xfrm>
              <a:off x="-4899814" y="149696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20" y="1"/>
                  </a:moveTo>
                  <a:cubicBezTo>
                    <a:pt x="12" y="1"/>
                    <a:pt x="5" y="8"/>
                    <a:pt x="1" y="16"/>
                  </a:cubicBezTo>
                  <a:cubicBezTo>
                    <a:pt x="28" y="30"/>
                    <a:pt x="46" y="53"/>
                    <a:pt x="38" y="87"/>
                  </a:cubicBezTo>
                  <a:cubicBezTo>
                    <a:pt x="50" y="94"/>
                    <a:pt x="61" y="113"/>
                    <a:pt x="72" y="113"/>
                  </a:cubicBezTo>
                  <a:cubicBezTo>
                    <a:pt x="80" y="113"/>
                    <a:pt x="87" y="109"/>
                    <a:pt x="95" y="94"/>
                  </a:cubicBezTo>
                  <a:cubicBezTo>
                    <a:pt x="102" y="83"/>
                    <a:pt x="121" y="75"/>
                    <a:pt x="135" y="65"/>
                  </a:cubicBezTo>
                  <a:cubicBezTo>
                    <a:pt x="124" y="35"/>
                    <a:pt x="106" y="8"/>
                    <a:pt x="72" y="8"/>
                  </a:cubicBezTo>
                  <a:lnTo>
                    <a:pt x="64" y="8"/>
                  </a:lnTo>
                  <a:cubicBezTo>
                    <a:pt x="57" y="16"/>
                    <a:pt x="54" y="20"/>
                    <a:pt x="46" y="20"/>
                  </a:cubicBezTo>
                  <a:cubicBezTo>
                    <a:pt x="42" y="20"/>
                    <a:pt x="38" y="16"/>
                    <a:pt x="35" y="12"/>
                  </a:cubicBezTo>
                  <a:cubicBezTo>
                    <a:pt x="31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8" name="Google Shape;21478;p14"/>
            <p:cNvSpPr/>
            <p:nvPr/>
          </p:nvSpPr>
          <p:spPr>
            <a:xfrm>
              <a:off x="-4908171" y="138475"/>
              <a:ext cx="3438" cy="5014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53" y="1"/>
                  </a:moveTo>
                  <a:cubicBezTo>
                    <a:pt x="38" y="1"/>
                    <a:pt x="41" y="30"/>
                    <a:pt x="30" y="34"/>
                  </a:cubicBezTo>
                  <a:cubicBezTo>
                    <a:pt x="15" y="56"/>
                    <a:pt x="1" y="75"/>
                    <a:pt x="15" y="105"/>
                  </a:cubicBezTo>
                  <a:cubicBezTo>
                    <a:pt x="23" y="82"/>
                    <a:pt x="56" y="82"/>
                    <a:pt x="56" y="56"/>
                  </a:cubicBezTo>
                  <a:cubicBezTo>
                    <a:pt x="46" y="34"/>
                    <a:pt x="64" y="23"/>
                    <a:pt x="72" y="12"/>
                  </a:cubicBezTo>
                  <a:cubicBezTo>
                    <a:pt x="64" y="4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9" name="Google Shape;21479;p14"/>
            <p:cNvSpPr/>
            <p:nvPr/>
          </p:nvSpPr>
          <p:spPr>
            <a:xfrm>
              <a:off x="-5287115" y="13179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30" y="1"/>
                  </a:moveTo>
                  <a:cubicBezTo>
                    <a:pt x="11" y="1"/>
                    <a:pt x="4" y="23"/>
                    <a:pt x="1" y="41"/>
                  </a:cubicBezTo>
                  <a:cubicBezTo>
                    <a:pt x="19" y="45"/>
                    <a:pt x="34" y="45"/>
                    <a:pt x="49" y="60"/>
                  </a:cubicBezTo>
                  <a:cubicBezTo>
                    <a:pt x="60" y="37"/>
                    <a:pt x="71" y="15"/>
                    <a:pt x="42" y="4"/>
                  </a:cubicBezTo>
                  <a:cubicBezTo>
                    <a:pt x="37" y="1"/>
                    <a:pt x="34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0" name="Google Shape;21480;p14"/>
            <p:cNvSpPr/>
            <p:nvPr/>
          </p:nvSpPr>
          <p:spPr>
            <a:xfrm>
              <a:off x="-5293370" y="101707"/>
              <a:ext cx="7210" cy="5205"/>
            </a:xfrm>
            <a:custGeom>
              <a:avLst/>
              <a:gdLst/>
              <a:ahLst/>
              <a:cxnLst/>
              <a:rect l="l" t="t" r="r" b="b"/>
              <a:pathLst>
                <a:path w="151" h="109" extrusionOk="0">
                  <a:moveTo>
                    <a:pt x="135" y="0"/>
                  </a:moveTo>
                  <a:cubicBezTo>
                    <a:pt x="124" y="4"/>
                    <a:pt x="113" y="8"/>
                    <a:pt x="101" y="8"/>
                  </a:cubicBezTo>
                  <a:cubicBezTo>
                    <a:pt x="94" y="8"/>
                    <a:pt x="87" y="8"/>
                    <a:pt x="79" y="4"/>
                  </a:cubicBezTo>
                  <a:lnTo>
                    <a:pt x="56" y="4"/>
                  </a:lnTo>
                  <a:cubicBezTo>
                    <a:pt x="45" y="4"/>
                    <a:pt x="38" y="4"/>
                    <a:pt x="27" y="8"/>
                  </a:cubicBezTo>
                  <a:cubicBezTo>
                    <a:pt x="23" y="15"/>
                    <a:pt x="19" y="19"/>
                    <a:pt x="19" y="23"/>
                  </a:cubicBezTo>
                  <a:cubicBezTo>
                    <a:pt x="34" y="26"/>
                    <a:pt x="61" y="31"/>
                    <a:pt x="27" y="49"/>
                  </a:cubicBezTo>
                  <a:cubicBezTo>
                    <a:pt x="16" y="53"/>
                    <a:pt x="8" y="60"/>
                    <a:pt x="1" y="67"/>
                  </a:cubicBezTo>
                  <a:cubicBezTo>
                    <a:pt x="19" y="71"/>
                    <a:pt x="16" y="109"/>
                    <a:pt x="38" y="109"/>
                  </a:cubicBezTo>
                  <a:cubicBezTo>
                    <a:pt x="42" y="109"/>
                    <a:pt x="45" y="105"/>
                    <a:pt x="49" y="105"/>
                  </a:cubicBezTo>
                  <a:cubicBezTo>
                    <a:pt x="64" y="67"/>
                    <a:pt x="101" y="60"/>
                    <a:pt x="139" y="38"/>
                  </a:cubicBezTo>
                  <a:lnTo>
                    <a:pt x="142" y="38"/>
                  </a:lnTo>
                  <a:cubicBezTo>
                    <a:pt x="142" y="34"/>
                    <a:pt x="146" y="34"/>
                    <a:pt x="150" y="31"/>
                  </a:cubicBezTo>
                  <a:cubicBezTo>
                    <a:pt x="150" y="23"/>
                    <a:pt x="146" y="15"/>
                    <a:pt x="146" y="8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1" name="Google Shape;21481;p14"/>
            <p:cNvSpPr/>
            <p:nvPr/>
          </p:nvSpPr>
          <p:spPr>
            <a:xfrm>
              <a:off x="-5364613" y="184315"/>
              <a:ext cx="4918" cy="3820"/>
            </a:xfrm>
            <a:custGeom>
              <a:avLst/>
              <a:gdLst/>
              <a:ahLst/>
              <a:cxnLst/>
              <a:rect l="l" t="t" r="r" b="b"/>
              <a:pathLst>
                <a:path w="103" h="80" extrusionOk="0">
                  <a:moveTo>
                    <a:pt x="54" y="1"/>
                  </a:moveTo>
                  <a:cubicBezTo>
                    <a:pt x="42" y="1"/>
                    <a:pt x="38" y="9"/>
                    <a:pt x="31" y="20"/>
                  </a:cubicBezTo>
                  <a:cubicBezTo>
                    <a:pt x="28" y="31"/>
                    <a:pt x="19" y="38"/>
                    <a:pt x="12" y="38"/>
                  </a:cubicBezTo>
                  <a:lnTo>
                    <a:pt x="9" y="38"/>
                  </a:lnTo>
                  <a:cubicBezTo>
                    <a:pt x="5" y="38"/>
                    <a:pt x="1" y="46"/>
                    <a:pt x="1" y="50"/>
                  </a:cubicBezTo>
                  <a:cubicBezTo>
                    <a:pt x="16" y="61"/>
                    <a:pt x="28" y="80"/>
                    <a:pt x="50" y="80"/>
                  </a:cubicBezTo>
                  <a:lnTo>
                    <a:pt x="57" y="80"/>
                  </a:lnTo>
                  <a:cubicBezTo>
                    <a:pt x="61" y="57"/>
                    <a:pt x="102" y="35"/>
                    <a:pt x="72" y="9"/>
                  </a:cubicBezTo>
                  <a:cubicBezTo>
                    <a:pt x="64" y="1"/>
                    <a:pt x="57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2" name="Google Shape;21482;p14"/>
            <p:cNvSpPr/>
            <p:nvPr/>
          </p:nvSpPr>
          <p:spPr>
            <a:xfrm>
              <a:off x="-4899576" y="14420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15" y="26"/>
                    <a:pt x="33" y="23"/>
                    <a:pt x="33" y="41"/>
                  </a:cubicBezTo>
                  <a:cubicBezTo>
                    <a:pt x="33" y="49"/>
                    <a:pt x="30" y="52"/>
                    <a:pt x="23" y="52"/>
                  </a:cubicBezTo>
                  <a:lnTo>
                    <a:pt x="18" y="52"/>
                  </a:lnTo>
                  <a:cubicBezTo>
                    <a:pt x="11" y="60"/>
                    <a:pt x="7" y="67"/>
                    <a:pt x="0" y="75"/>
                  </a:cubicBezTo>
                  <a:cubicBezTo>
                    <a:pt x="30" y="75"/>
                    <a:pt x="49" y="93"/>
                    <a:pt x="67" y="112"/>
                  </a:cubicBezTo>
                  <a:cubicBezTo>
                    <a:pt x="75" y="83"/>
                    <a:pt x="90" y="71"/>
                    <a:pt x="116" y="71"/>
                  </a:cubicBezTo>
                  <a:lnTo>
                    <a:pt x="119" y="71"/>
                  </a:lnTo>
                  <a:cubicBezTo>
                    <a:pt x="123" y="52"/>
                    <a:pt x="108" y="38"/>
                    <a:pt x="101" y="19"/>
                  </a:cubicBezTo>
                  <a:cubicBezTo>
                    <a:pt x="82" y="19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3" name="Google Shape;21483;p14"/>
            <p:cNvSpPr/>
            <p:nvPr/>
          </p:nvSpPr>
          <p:spPr>
            <a:xfrm>
              <a:off x="-4896758" y="147547"/>
              <a:ext cx="4345" cy="5253"/>
            </a:xfrm>
            <a:custGeom>
              <a:avLst/>
              <a:gdLst/>
              <a:ahLst/>
              <a:cxnLst/>
              <a:rect l="l" t="t" r="r" b="b"/>
              <a:pathLst>
                <a:path w="91" h="110" extrusionOk="0">
                  <a:moveTo>
                    <a:pt x="57" y="1"/>
                  </a:moveTo>
                  <a:cubicBezTo>
                    <a:pt x="31" y="1"/>
                    <a:pt x="16" y="13"/>
                    <a:pt x="8" y="42"/>
                  </a:cubicBezTo>
                  <a:cubicBezTo>
                    <a:pt x="8" y="46"/>
                    <a:pt x="4" y="49"/>
                    <a:pt x="0" y="53"/>
                  </a:cubicBezTo>
                  <a:lnTo>
                    <a:pt x="8" y="53"/>
                  </a:lnTo>
                  <a:cubicBezTo>
                    <a:pt x="42" y="53"/>
                    <a:pt x="60" y="80"/>
                    <a:pt x="71" y="110"/>
                  </a:cubicBezTo>
                  <a:cubicBezTo>
                    <a:pt x="76" y="94"/>
                    <a:pt x="76" y="75"/>
                    <a:pt x="90" y="65"/>
                  </a:cubicBezTo>
                  <a:cubicBezTo>
                    <a:pt x="64" y="53"/>
                    <a:pt x="64" y="35"/>
                    <a:pt x="71" y="13"/>
                  </a:cubicBezTo>
                  <a:cubicBezTo>
                    <a:pt x="68" y="8"/>
                    <a:pt x="64" y="5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4" name="Google Shape;21484;p14"/>
            <p:cNvSpPr/>
            <p:nvPr/>
          </p:nvSpPr>
          <p:spPr>
            <a:xfrm>
              <a:off x="-5007968" y="-65895"/>
              <a:ext cx="8261" cy="8595"/>
            </a:xfrm>
            <a:custGeom>
              <a:avLst/>
              <a:gdLst/>
              <a:ahLst/>
              <a:cxnLst/>
              <a:rect l="l" t="t" r="r" b="b"/>
              <a:pathLst>
                <a:path w="173" h="180" extrusionOk="0">
                  <a:moveTo>
                    <a:pt x="143" y="0"/>
                  </a:moveTo>
                  <a:cubicBezTo>
                    <a:pt x="128" y="0"/>
                    <a:pt x="117" y="4"/>
                    <a:pt x="109" y="15"/>
                  </a:cubicBezTo>
                  <a:cubicBezTo>
                    <a:pt x="90" y="64"/>
                    <a:pt x="50" y="71"/>
                    <a:pt x="8" y="79"/>
                  </a:cubicBezTo>
                  <a:lnTo>
                    <a:pt x="0" y="79"/>
                  </a:lnTo>
                  <a:cubicBezTo>
                    <a:pt x="23" y="101"/>
                    <a:pt x="12" y="135"/>
                    <a:pt x="31" y="161"/>
                  </a:cubicBezTo>
                  <a:cubicBezTo>
                    <a:pt x="38" y="168"/>
                    <a:pt x="45" y="172"/>
                    <a:pt x="53" y="180"/>
                  </a:cubicBezTo>
                  <a:cubicBezTo>
                    <a:pt x="72" y="127"/>
                    <a:pt x="135" y="131"/>
                    <a:pt x="165" y="90"/>
                  </a:cubicBezTo>
                  <a:cubicBezTo>
                    <a:pt x="135" y="60"/>
                    <a:pt x="173" y="34"/>
                    <a:pt x="173" y="4"/>
                  </a:cubicBezTo>
                  <a:cubicBezTo>
                    <a:pt x="165" y="0"/>
                    <a:pt x="154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5" name="Google Shape;21485;p14"/>
            <p:cNvSpPr/>
            <p:nvPr/>
          </p:nvSpPr>
          <p:spPr>
            <a:xfrm>
              <a:off x="-4865148" y="128829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68" y="1"/>
                  </a:moveTo>
                  <a:cubicBezTo>
                    <a:pt x="60" y="1"/>
                    <a:pt x="49" y="5"/>
                    <a:pt x="42" y="8"/>
                  </a:cubicBezTo>
                  <a:cubicBezTo>
                    <a:pt x="37" y="12"/>
                    <a:pt x="34" y="12"/>
                    <a:pt x="30" y="12"/>
                  </a:cubicBezTo>
                  <a:lnTo>
                    <a:pt x="23" y="12"/>
                  </a:lnTo>
                  <a:cubicBezTo>
                    <a:pt x="0" y="34"/>
                    <a:pt x="23" y="49"/>
                    <a:pt x="37" y="60"/>
                  </a:cubicBezTo>
                  <a:cubicBezTo>
                    <a:pt x="49" y="46"/>
                    <a:pt x="64" y="46"/>
                    <a:pt x="82" y="41"/>
                  </a:cubicBezTo>
                  <a:cubicBezTo>
                    <a:pt x="101" y="38"/>
                    <a:pt x="105" y="27"/>
                    <a:pt x="101" y="12"/>
                  </a:cubicBezTo>
                  <a:cubicBezTo>
                    <a:pt x="90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6" name="Google Shape;21486;p14"/>
            <p:cNvSpPr/>
            <p:nvPr/>
          </p:nvSpPr>
          <p:spPr>
            <a:xfrm>
              <a:off x="-5294802" y="98651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46" y="0"/>
                    <a:pt x="38" y="5"/>
                    <a:pt x="31" y="12"/>
                  </a:cubicBezTo>
                  <a:lnTo>
                    <a:pt x="31" y="16"/>
                  </a:lnTo>
                  <a:lnTo>
                    <a:pt x="31" y="19"/>
                  </a:lnTo>
                  <a:cubicBezTo>
                    <a:pt x="27" y="50"/>
                    <a:pt x="12" y="76"/>
                    <a:pt x="1" y="102"/>
                  </a:cubicBezTo>
                  <a:lnTo>
                    <a:pt x="8" y="102"/>
                  </a:lnTo>
                  <a:cubicBezTo>
                    <a:pt x="23" y="102"/>
                    <a:pt x="34" y="90"/>
                    <a:pt x="49" y="87"/>
                  </a:cubicBezTo>
                  <a:cubicBezTo>
                    <a:pt x="49" y="83"/>
                    <a:pt x="53" y="79"/>
                    <a:pt x="57" y="72"/>
                  </a:cubicBezTo>
                  <a:cubicBezTo>
                    <a:pt x="46" y="57"/>
                    <a:pt x="72" y="42"/>
                    <a:pt x="64" y="23"/>
                  </a:cubicBezTo>
                  <a:cubicBezTo>
                    <a:pt x="60" y="16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7" name="Google Shape;21487;p14"/>
            <p:cNvSpPr/>
            <p:nvPr/>
          </p:nvSpPr>
          <p:spPr>
            <a:xfrm>
              <a:off x="-5357976" y="196109"/>
              <a:ext cx="7019" cy="2388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37" y="0"/>
                  </a:moveTo>
                  <a:cubicBezTo>
                    <a:pt x="27" y="9"/>
                    <a:pt x="1" y="16"/>
                    <a:pt x="27" y="31"/>
                  </a:cubicBezTo>
                  <a:cubicBezTo>
                    <a:pt x="46" y="42"/>
                    <a:pt x="72" y="42"/>
                    <a:pt x="98" y="50"/>
                  </a:cubicBezTo>
                  <a:cubicBezTo>
                    <a:pt x="101" y="50"/>
                    <a:pt x="105" y="45"/>
                    <a:pt x="108" y="45"/>
                  </a:cubicBezTo>
                  <a:lnTo>
                    <a:pt x="116" y="45"/>
                  </a:lnTo>
                  <a:cubicBezTo>
                    <a:pt x="116" y="45"/>
                    <a:pt x="120" y="50"/>
                    <a:pt x="124" y="50"/>
                  </a:cubicBezTo>
                  <a:cubicBezTo>
                    <a:pt x="131" y="50"/>
                    <a:pt x="139" y="45"/>
                    <a:pt x="146" y="35"/>
                  </a:cubicBezTo>
                  <a:cubicBezTo>
                    <a:pt x="116" y="19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8" name="Google Shape;21488;p14"/>
            <p:cNvSpPr/>
            <p:nvPr/>
          </p:nvSpPr>
          <p:spPr>
            <a:xfrm>
              <a:off x="-5018282" y="11631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5" y="1"/>
                    <a:pt x="11" y="5"/>
                    <a:pt x="11" y="5"/>
                  </a:cubicBezTo>
                  <a:cubicBezTo>
                    <a:pt x="0" y="12"/>
                    <a:pt x="4" y="23"/>
                    <a:pt x="15" y="31"/>
                  </a:cubicBezTo>
                  <a:cubicBezTo>
                    <a:pt x="23" y="39"/>
                    <a:pt x="33" y="46"/>
                    <a:pt x="41" y="53"/>
                  </a:cubicBezTo>
                  <a:cubicBezTo>
                    <a:pt x="56" y="39"/>
                    <a:pt x="52" y="23"/>
                    <a:pt x="37" y="8"/>
                  </a:cubicBezTo>
                  <a:cubicBezTo>
                    <a:pt x="30" y="8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9" name="Google Shape;21489;p14"/>
            <p:cNvSpPr/>
            <p:nvPr/>
          </p:nvSpPr>
          <p:spPr>
            <a:xfrm>
              <a:off x="-5157521" y="264296"/>
              <a:ext cx="7736" cy="6494"/>
            </a:xfrm>
            <a:custGeom>
              <a:avLst/>
              <a:gdLst/>
              <a:ahLst/>
              <a:cxnLst/>
              <a:rect l="l" t="t" r="r" b="b"/>
              <a:pathLst>
                <a:path w="162" h="136" extrusionOk="0">
                  <a:moveTo>
                    <a:pt x="30" y="1"/>
                  </a:moveTo>
                  <a:cubicBezTo>
                    <a:pt x="26" y="1"/>
                    <a:pt x="23" y="1"/>
                    <a:pt x="19" y="4"/>
                  </a:cubicBezTo>
                  <a:cubicBezTo>
                    <a:pt x="49" y="42"/>
                    <a:pt x="0" y="83"/>
                    <a:pt x="19" y="120"/>
                  </a:cubicBezTo>
                  <a:cubicBezTo>
                    <a:pt x="23" y="125"/>
                    <a:pt x="26" y="125"/>
                    <a:pt x="26" y="125"/>
                  </a:cubicBezTo>
                  <a:cubicBezTo>
                    <a:pt x="42" y="125"/>
                    <a:pt x="49" y="113"/>
                    <a:pt x="56" y="106"/>
                  </a:cubicBezTo>
                  <a:cubicBezTo>
                    <a:pt x="64" y="94"/>
                    <a:pt x="71" y="83"/>
                    <a:pt x="87" y="83"/>
                  </a:cubicBezTo>
                  <a:cubicBezTo>
                    <a:pt x="101" y="98"/>
                    <a:pt x="90" y="125"/>
                    <a:pt x="109" y="135"/>
                  </a:cubicBezTo>
                  <a:cubicBezTo>
                    <a:pt x="135" y="106"/>
                    <a:pt x="161" y="80"/>
                    <a:pt x="123" y="46"/>
                  </a:cubicBezTo>
                  <a:lnTo>
                    <a:pt x="120" y="46"/>
                  </a:lnTo>
                  <a:cubicBezTo>
                    <a:pt x="101" y="46"/>
                    <a:pt x="90" y="35"/>
                    <a:pt x="75" y="23"/>
                  </a:cubicBezTo>
                  <a:cubicBezTo>
                    <a:pt x="64" y="1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0" name="Google Shape;21490;p14"/>
            <p:cNvSpPr/>
            <p:nvPr/>
          </p:nvSpPr>
          <p:spPr>
            <a:xfrm>
              <a:off x="-5154322" y="270742"/>
              <a:ext cx="3104" cy="3247"/>
            </a:xfrm>
            <a:custGeom>
              <a:avLst/>
              <a:gdLst/>
              <a:ahLst/>
              <a:cxnLst/>
              <a:rect l="l" t="t" r="r" b="b"/>
              <a:pathLst>
                <a:path w="65" h="68" extrusionOk="0">
                  <a:moveTo>
                    <a:pt x="42" y="0"/>
                  </a:moveTo>
                  <a:lnTo>
                    <a:pt x="42" y="0"/>
                  </a:lnTo>
                  <a:cubicBezTo>
                    <a:pt x="30" y="23"/>
                    <a:pt x="1" y="34"/>
                    <a:pt x="8" y="68"/>
                  </a:cubicBezTo>
                  <a:cubicBezTo>
                    <a:pt x="60" y="64"/>
                    <a:pt x="64" y="52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1" name="Google Shape;21491;p14"/>
            <p:cNvSpPr/>
            <p:nvPr/>
          </p:nvSpPr>
          <p:spPr>
            <a:xfrm>
              <a:off x="-5150215" y="270026"/>
              <a:ext cx="3772" cy="1814"/>
            </a:xfrm>
            <a:custGeom>
              <a:avLst/>
              <a:gdLst/>
              <a:ahLst/>
              <a:cxnLst/>
              <a:rect l="l" t="t" r="r" b="b"/>
              <a:pathLst>
                <a:path w="79" h="38" extrusionOk="0">
                  <a:moveTo>
                    <a:pt x="49" y="0"/>
                  </a:moveTo>
                  <a:cubicBezTo>
                    <a:pt x="38" y="0"/>
                    <a:pt x="30" y="0"/>
                    <a:pt x="23" y="5"/>
                  </a:cubicBezTo>
                  <a:cubicBezTo>
                    <a:pt x="1" y="12"/>
                    <a:pt x="15" y="19"/>
                    <a:pt x="23" y="31"/>
                  </a:cubicBezTo>
                  <a:cubicBezTo>
                    <a:pt x="27" y="34"/>
                    <a:pt x="30" y="34"/>
                    <a:pt x="34" y="38"/>
                  </a:cubicBezTo>
                  <a:lnTo>
                    <a:pt x="38" y="38"/>
                  </a:lnTo>
                  <a:cubicBezTo>
                    <a:pt x="46" y="38"/>
                    <a:pt x="49" y="34"/>
                    <a:pt x="56" y="34"/>
                  </a:cubicBezTo>
                  <a:lnTo>
                    <a:pt x="60" y="34"/>
                  </a:lnTo>
                  <a:cubicBezTo>
                    <a:pt x="72" y="34"/>
                    <a:pt x="79" y="31"/>
                    <a:pt x="75" y="22"/>
                  </a:cubicBezTo>
                  <a:cubicBezTo>
                    <a:pt x="72" y="5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2" name="Google Shape;21492;p14"/>
            <p:cNvSpPr/>
            <p:nvPr/>
          </p:nvSpPr>
          <p:spPr>
            <a:xfrm>
              <a:off x="-5005437" y="-57348"/>
              <a:ext cx="3772" cy="3295"/>
            </a:xfrm>
            <a:custGeom>
              <a:avLst/>
              <a:gdLst/>
              <a:ahLst/>
              <a:cxnLst/>
              <a:rect l="l" t="t" r="r" b="b"/>
              <a:pathLst>
                <a:path w="79" h="69" extrusionOk="0">
                  <a:moveTo>
                    <a:pt x="0" y="1"/>
                  </a:moveTo>
                  <a:cubicBezTo>
                    <a:pt x="4" y="8"/>
                    <a:pt x="4" y="15"/>
                    <a:pt x="4" y="23"/>
                  </a:cubicBezTo>
                  <a:cubicBezTo>
                    <a:pt x="11" y="30"/>
                    <a:pt x="19" y="42"/>
                    <a:pt x="26" y="53"/>
                  </a:cubicBezTo>
                  <a:cubicBezTo>
                    <a:pt x="34" y="60"/>
                    <a:pt x="42" y="68"/>
                    <a:pt x="49" y="68"/>
                  </a:cubicBezTo>
                  <a:cubicBezTo>
                    <a:pt x="56" y="68"/>
                    <a:pt x="64" y="65"/>
                    <a:pt x="68" y="57"/>
                  </a:cubicBezTo>
                  <a:cubicBezTo>
                    <a:pt x="78" y="38"/>
                    <a:pt x="68" y="23"/>
                    <a:pt x="52" y="12"/>
                  </a:cubicBezTo>
                  <a:cubicBezTo>
                    <a:pt x="37" y="8"/>
                    <a:pt x="19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3" name="Google Shape;21493;p14"/>
            <p:cNvSpPr/>
            <p:nvPr/>
          </p:nvSpPr>
          <p:spPr>
            <a:xfrm>
              <a:off x="-5003671" y="-47512"/>
              <a:ext cx="2388" cy="1862"/>
            </a:xfrm>
            <a:custGeom>
              <a:avLst/>
              <a:gdLst/>
              <a:ahLst/>
              <a:cxnLst/>
              <a:rect l="l" t="t" r="r" b="b"/>
              <a:pathLst>
                <a:path w="50" h="39" extrusionOk="0">
                  <a:moveTo>
                    <a:pt x="27" y="0"/>
                  </a:moveTo>
                  <a:cubicBezTo>
                    <a:pt x="15" y="0"/>
                    <a:pt x="8" y="4"/>
                    <a:pt x="0" y="11"/>
                  </a:cubicBezTo>
                  <a:cubicBezTo>
                    <a:pt x="5" y="26"/>
                    <a:pt x="15" y="38"/>
                    <a:pt x="31" y="38"/>
                  </a:cubicBezTo>
                  <a:cubicBezTo>
                    <a:pt x="31" y="38"/>
                    <a:pt x="34" y="38"/>
                    <a:pt x="38" y="34"/>
                  </a:cubicBezTo>
                  <a:cubicBezTo>
                    <a:pt x="49" y="34"/>
                    <a:pt x="49" y="19"/>
                    <a:pt x="45" y="11"/>
                  </a:cubicBezTo>
                  <a:cubicBezTo>
                    <a:pt x="38" y="4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4" name="Google Shape;21494;p14"/>
            <p:cNvSpPr/>
            <p:nvPr/>
          </p:nvSpPr>
          <p:spPr>
            <a:xfrm>
              <a:off x="-4998657" y="-33951"/>
              <a:ext cx="5061" cy="6828"/>
            </a:xfrm>
            <a:custGeom>
              <a:avLst/>
              <a:gdLst/>
              <a:ahLst/>
              <a:cxnLst/>
              <a:rect l="l" t="t" r="r" b="b"/>
              <a:pathLst>
                <a:path w="106" h="143" extrusionOk="0">
                  <a:moveTo>
                    <a:pt x="57" y="1"/>
                  </a:moveTo>
                  <a:cubicBezTo>
                    <a:pt x="45" y="19"/>
                    <a:pt x="38" y="38"/>
                    <a:pt x="23" y="49"/>
                  </a:cubicBezTo>
                  <a:cubicBezTo>
                    <a:pt x="4" y="64"/>
                    <a:pt x="0" y="60"/>
                    <a:pt x="7" y="82"/>
                  </a:cubicBezTo>
                  <a:cubicBezTo>
                    <a:pt x="49" y="82"/>
                    <a:pt x="30" y="131"/>
                    <a:pt x="60" y="142"/>
                  </a:cubicBezTo>
                  <a:cubicBezTo>
                    <a:pt x="83" y="120"/>
                    <a:pt x="101" y="94"/>
                    <a:pt x="105" y="60"/>
                  </a:cubicBezTo>
                  <a:cubicBezTo>
                    <a:pt x="79" y="49"/>
                    <a:pt x="75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5" name="Google Shape;21495;p14"/>
            <p:cNvSpPr/>
            <p:nvPr/>
          </p:nvSpPr>
          <p:spPr>
            <a:xfrm>
              <a:off x="-5042778" y="-59879"/>
              <a:ext cx="4679" cy="2770"/>
            </a:xfrm>
            <a:custGeom>
              <a:avLst/>
              <a:gdLst/>
              <a:ahLst/>
              <a:cxnLst/>
              <a:rect l="l" t="t" r="r" b="b"/>
              <a:pathLst>
                <a:path w="98" h="58" extrusionOk="0">
                  <a:moveTo>
                    <a:pt x="49" y="1"/>
                  </a:moveTo>
                  <a:cubicBezTo>
                    <a:pt x="46" y="1"/>
                    <a:pt x="42" y="1"/>
                    <a:pt x="34" y="5"/>
                  </a:cubicBezTo>
                  <a:cubicBezTo>
                    <a:pt x="1" y="35"/>
                    <a:pt x="27" y="46"/>
                    <a:pt x="53" y="57"/>
                  </a:cubicBezTo>
                  <a:cubicBezTo>
                    <a:pt x="75" y="46"/>
                    <a:pt x="98" y="39"/>
                    <a:pt x="68" y="9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6" name="Google Shape;21496;p14"/>
            <p:cNvSpPr/>
            <p:nvPr/>
          </p:nvSpPr>
          <p:spPr>
            <a:xfrm>
              <a:off x="-5045643" y="-60022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46" y="19"/>
                    <a:pt x="16" y="26"/>
                    <a:pt x="1" y="49"/>
                  </a:cubicBezTo>
                  <a:cubicBezTo>
                    <a:pt x="1" y="53"/>
                    <a:pt x="1" y="57"/>
                    <a:pt x="9" y="60"/>
                  </a:cubicBezTo>
                  <a:cubicBezTo>
                    <a:pt x="35" y="49"/>
                    <a:pt x="68" y="4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7" name="Google Shape;21497;p14"/>
            <p:cNvSpPr/>
            <p:nvPr/>
          </p:nvSpPr>
          <p:spPr>
            <a:xfrm>
              <a:off x="-4908362" y="140432"/>
              <a:ext cx="4871" cy="5778"/>
            </a:xfrm>
            <a:custGeom>
              <a:avLst/>
              <a:gdLst/>
              <a:ahLst/>
              <a:cxnLst/>
              <a:rect l="l" t="t" r="r" b="b"/>
              <a:pathLst>
                <a:path w="102" h="121" extrusionOk="0">
                  <a:moveTo>
                    <a:pt x="83" y="0"/>
                  </a:moveTo>
                  <a:cubicBezTo>
                    <a:pt x="76" y="0"/>
                    <a:pt x="68" y="5"/>
                    <a:pt x="60" y="15"/>
                  </a:cubicBezTo>
                  <a:cubicBezTo>
                    <a:pt x="60" y="41"/>
                    <a:pt x="27" y="41"/>
                    <a:pt x="19" y="64"/>
                  </a:cubicBezTo>
                  <a:cubicBezTo>
                    <a:pt x="16" y="72"/>
                    <a:pt x="8" y="79"/>
                    <a:pt x="0" y="86"/>
                  </a:cubicBezTo>
                  <a:cubicBezTo>
                    <a:pt x="16" y="109"/>
                    <a:pt x="31" y="120"/>
                    <a:pt x="45" y="120"/>
                  </a:cubicBezTo>
                  <a:cubicBezTo>
                    <a:pt x="60" y="120"/>
                    <a:pt x="79" y="105"/>
                    <a:pt x="98" y="86"/>
                  </a:cubicBezTo>
                  <a:cubicBezTo>
                    <a:pt x="72" y="60"/>
                    <a:pt x="79" y="34"/>
                    <a:pt x="102" y="8"/>
                  </a:cubicBezTo>
                  <a:cubicBezTo>
                    <a:pt x="94" y="5"/>
                    <a:pt x="86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8" name="Google Shape;21498;p14"/>
            <p:cNvSpPr/>
            <p:nvPr/>
          </p:nvSpPr>
          <p:spPr>
            <a:xfrm>
              <a:off x="-4904780" y="145971"/>
              <a:ext cx="2722" cy="3772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27" y="1"/>
                  </a:moveTo>
                  <a:cubicBezTo>
                    <a:pt x="19" y="1"/>
                    <a:pt x="11" y="8"/>
                    <a:pt x="11" y="15"/>
                  </a:cubicBezTo>
                  <a:cubicBezTo>
                    <a:pt x="1" y="41"/>
                    <a:pt x="11" y="60"/>
                    <a:pt x="37" y="79"/>
                  </a:cubicBezTo>
                  <a:cubicBezTo>
                    <a:pt x="45" y="79"/>
                    <a:pt x="49" y="75"/>
                    <a:pt x="56" y="75"/>
                  </a:cubicBezTo>
                  <a:lnTo>
                    <a:pt x="56" y="53"/>
                  </a:lnTo>
                  <a:cubicBezTo>
                    <a:pt x="45" y="38"/>
                    <a:pt x="56" y="12"/>
                    <a:pt x="34" y="4"/>
                  </a:cubicBezTo>
                  <a:cubicBezTo>
                    <a:pt x="30" y="4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9" name="Google Shape;21499;p14"/>
            <p:cNvSpPr/>
            <p:nvPr/>
          </p:nvSpPr>
          <p:spPr>
            <a:xfrm>
              <a:off x="-4904924" y="140814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30" y="0"/>
                  </a:moveTo>
                  <a:cubicBezTo>
                    <a:pt x="7" y="26"/>
                    <a:pt x="0" y="52"/>
                    <a:pt x="26" y="78"/>
                  </a:cubicBezTo>
                  <a:cubicBezTo>
                    <a:pt x="74" y="78"/>
                    <a:pt x="33" y="45"/>
                    <a:pt x="45" y="33"/>
                  </a:cubicBezTo>
                  <a:cubicBezTo>
                    <a:pt x="40" y="23"/>
                    <a:pt x="33" y="1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0" name="Google Shape;21500;p14"/>
            <p:cNvSpPr/>
            <p:nvPr/>
          </p:nvSpPr>
          <p:spPr>
            <a:xfrm>
              <a:off x="-4902106" y="146162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5" y="0"/>
                  </a:moveTo>
                  <a:cubicBezTo>
                    <a:pt x="23" y="0"/>
                    <a:pt x="15" y="34"/>
                    <a:pt x="0" y="49"/>
                  </a:cubicBezTo>
                  <a:lnTo>
                    <a:pt x="0" y="71"/>
                  </a:lnTo>
                  <a:lnTo>
                    <a:pt x="4" y="71"/>
                  </a:lnTo>
                  <a:cubicBezTo>
                    <a:pt x="15" y="52"/>
                    <a:pt x="31" y="42"/>
                    <a:pt x="53" y="34"/>
                  </a:cubicBezTo>
                  <a:cubicBezTo>
                    <a:pt x="60" y="26"/>
                    <a:pt x="64" y="19"/>
                    <a:pt x="71" y="11"/>
                  </a:cubicBezTo>
                  <a:cubicBezTo>
                    <a:pt x="60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1" name="Google Shape;21501;p14"/>
            <p:cNvSpPr/>
            <p:nvPr/>
          </p:nvSpPr>
          <p:spPr>
            <a:xfrm>
              <a:off x="-4912993" y="147404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49" y="0"/>
                  </a:moveTo>
                  <a:cubicBezTo>
                    <a:pt x="30" y="11"/>
                    <a:pt x="0" y="11"/>
                    <a:pt x="12" y="49"/>
                  </a:cubicBezTo>
                  <a:lnTo>
                    <a:pt x="30" y="49"/>
                  </a:lnTo>
                  <a:cubicBezTo>
                    <a:pt x="52" y="49"/>
                    <a:pt x="60" y="34"/>
                    <a:pt x="60" y="8"/>
                  </a:cubicBezTo>
                  <a:cubicBezTo>
                    <a:pt x="57" y="8"/>
                    <a:pt x="52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2" name="Google Shape;21502;p14"/>
            <p:cNvSpPr/>
            <p:nvPr/>
          </p:nvSpPr>
          <p:spPr>
            <a:xfrm>
              <a:off x="-5059395" y="65083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50" y="1"/>
                  </a:moveTo>
                  <a:cubicBezTo>
                    <a:pt x="42" y="1"/>
                    <a:pt x="42" y="20"/>
                    <a:pt x="35" y="20"/>
                  </a:cubicBezTo>
                  <a:cubicBezTo>
                    <a:pt x="31" y="23"/>
                    <a:pt x="28" y="23"/>
                    <a:pt x="28" y="23"/>
                  </a:cubicBezTo>
                  <a:cubicBezTo>
                    <a:pt x="20" y="23"/>
                    <a:pt x="12" y="20"/>
                    <a:pt x="9" y="13"/>
                  </a:cubicBezTo>
                  <a:lnTo>
                    <a:pt x="9" y="13"/>
                  </a:lnTo>
                  <a:cubicBezTo>
                    <a:pt x="1" y="27"/>
                    <a:pt x="9" y="35"/>
                    <a:pt x="20" y="46"/>
                  </a:cubicBezTo>
                  <a:cubicBezTo>
                    <a:pt x="28" y="46"/>
                    <a:pt x="35" y="49"/>
                    <a:pt x="42" y="49"/>
                  </a:cubicBezTo>
                  <a:cubicBezTo>
                    <a:pt x="46" y="49"/>
                    <a:pt x="54" y="53"/>
                    <a:pt x="61" y="53"/>
                  </a:cubicBezTo>
                  <a:cubicBezTo>
                    <a:pt x="65" y="53"/>
                    <a:pt x="73" y="49"/>
                    <a:pt x="73" y="42"/>
                  </a:cubicBezTo>
                  <a:cubicBezTo>
                    <a:pt x="76" y="31"/>
                    <a:pt x="73" y="16"/>
                    <a:pt x="65" y="8"/>
                  </a:cubicBezTo>
                  <a:cubicBezTo>
                    <a:pt x="57" y="1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3" name="Google Shape;21503;p14"/>
            <p:cNvSpPr/>
            <p:nvPr/>
          </p:nvSpPr>
          <p:spPr>
            <a:xfrm>
              <a:off x="-4879950" y="725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64" y="1"/>
                  </a:moveTo>
                  <a:cubicBezTo>
                    <a:pt x="23" y="4"/>
                    <a:pt x="0" y="16"/>
                    <a:pt x="33" y="57"/>
                  </a:cubicBezTo>
                  <a:cubicBezTo>
                    <a:pt x="45" y="64"/>
                    <a:pt x="52" y="68"/>
                    <a:pt x="60" y="75"/>
                  </a:cubicBezTo>
                  <a:cubicBezTo>
                    <a:pt x="90" y="53"/>
                    <a:pt x="75" y="27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4" name="Google Shape;21504;p14"/>
            <p:cNvSpPr/>
            <p:nvPr/>
          </p:nvSpPr>
          <p:spPr>
            <a:xfrm>
              <a:off x="-5160577" y="278382"/>
              <a:ext cx="7736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87" y="9"/>
                    <a:pt x="72" y="13"/>
                    <a:pt x="53" y="16"/>
                  </a:cubicBezTo>
                  <a:cubicBezTo>
                    <a:pt x="1" y="27"/>
                    <a:pt x="38" y="54"/>
                    <a:pt x="46" y="72"/>
                  </a:cubicBezTo>
                  <a:cubicBezTo>
                    <a:pt x="64" y="76"/>
                    <a:pt x="79" y="80"/>
                    <a:pt x="94" y="91"/>
                  </a:cubicBezTo>
                  <a:cubicBezTo>
                    <a:pt x="98" y="94"/>
                    <a:pt x="106" y="99"/>
                    <a:pt x="109" y="99"/>
                  </a:cubicBezTo>
                  <a:cubicBezTo>
                    <a:pt x="113" y="99"/>
                    <a:pt x="116" y="94"/>
                    <a:pt x="116" y="87"/>
                  </a:cubicBezTo>
                  <a:cubicBezTo>
                    <a:pt x="116" y="57"/>
                    <a:pt x="161" y="20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5" name="Google Shape;21505;p14"/>
            <p:cNvSpPr/>
            <p:nvPr/>
          </p:nvSpPr>
          <p:spPr>
            <a:xfrm>
              <a:off x="-4902632" y="147738"/>
              <a:ext cx="6303" cy="5969"/>
            </a:xfrm>
            <a:custGeom>
              <a:avLst/>
              <a:gdLst/>
              <a:ahLst/>
              <a:cxnLst/>
              <a:rect l="l" t="t" r="r" b="b"/>
              <a:pathLst>
                <a:path w="132" h="125" extrusionOk="0">
                  <a:moveTo>
                    <a:pt x="64" y="1"/>
                  </a:moveTo>
                  <a:cubicBezTo>
                    <a:pt x="42" y="9"/>
                    <a:pt x="26" y="19"/>
                    <a:pt x="15" y="38"/>
                  </a:cubicBezTo>
                  <a:cubicBezTo>
                    <a:pt x="23" y="64"/>
                    <a:pt x="0" y="90"/>
                    <a:pt x="11" y="116"/>
                  </a:cubicBezTo>
                  <a:cubicBezTo>
                    <a:pt x="15" y="116"/>
                    <a:pt x="23" y="124"/>
                    <a:pt x="30" y="124"/>
                  </a:cubicBezTo>
                  <a:cubicBezTo>
                    <a:pt x="34" y="124"/>
                    <a:pt x="34" y="121"/>
                    <a:pt x="34" y="113"/>
                  </a:cubicBezTo>
                  <a:cubicBezTo>
                    <a:pt x="37" y="90"/>
                    <a:pt x="42" y="71"/>
                    <a:pt x="60" y="57"/>
                  </a:cubicBezTo>
                  <a:cubicBezTo>
                    <a:pt x="64" y="49"/>
                    <a:pt x="71" y="42"/>
                    <a:pt x="79" y="42"/>
                  </a:cubicBezTo>
                  <a:cubicBezTo>
                    <a:pt x="82" y="42"/>
                    <a:pt x="90" y="45"/>
                    <a:pt x="94" y="53"/>
                  </a:cubicBezTo>
                  <a:cubicBezTo>
                    <a:pt x="97" y="57"/>
                    <a:pt x="101" y="61"/>
                    <a:pt x="105" y="61"/>
                  </a:cubicBezTo>
                  <a:cubicBezTo>
                    <a:pt x="113" y="61"/>
                    <a:pt x="116" y="57"/>
                    <a:pt x="123" y="49"/>
                  </a:cubicBezTo>
                  <a:cubicBezTo>
                    <a:pt x="127" y="45"/>
                    <a:pt x="131" y="42"/>
                    <a:pt x="131" y="38"/>
                  </a:cubicBezTo>
                  <a:cubicBezTo>
                    <a:pt x="113" y="19"/>
                    <a:pt x="9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1506" name="Google Shape;21506;p1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5400000">
            <a:off x="-1078654" y="5245806"/>
            <a:ext cx="3587500" cy="16737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507" name="Google Shape;21507;p14"/>
          <p:cNvGrpSpPr/>
          <p:nvPr/>
        </p:nvGrpSpPr>
        <p:grpSpPr>
          <a:xfrm>
            <a:off x="715101" y="-1036503"/>
            <a:ext cx="4381258" cy="2346142"/>
            <a:chOff x="-4904924" y="1912865"/>
            <a:chExt cx="1329790" cy="712096"/>
          </a:xfrm>
        </p:grpSpPr>
        <p:sp>
          <p:nvSpPr>
            <p:cNvPr id="21508" name="Google Shape;21508;p14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9" name="Google Shape;21509;p14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0" name="Google Shape;21510;p14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1" name="Google Shape;21511;p14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2" name="Google Shape;21512;p14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3" name="Google Shape;21513;p14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4" name="Google Shape;21514;p14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5" name="Google Shape;21515;p14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6" name="Google Shape;21516;p14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7" name="Google Shape;21517;p14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8" name="Google Shape;21518;p14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9" name="Google Shape;21519;p14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0" name="Google Shape;21520;p14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1" name="Google Shape;21521;p14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2" name="Google Shape;21522;p14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3" name="Google Shape;21523;p14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4" name="Google Shape;21524;p14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5" name="Google Shape;21525;p14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6" name="Google Shape;21526;p14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7" name="Google Shape;21527;p14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8" name="Google Shape;21528;p14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9" name="Google Shape;21529;p14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0" name="Google Shape;21530;p14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1" name="Google Shape;21531;p14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2" name="Google Shape;21532;p14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3" name="Google Shape;21533;p14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4" name="Google Shape;21534;p14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5" name="Google Shape;21535;p14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6" name="Google Shape;21536;p14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7" name="Google Shape;21537;p14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8" name="Google Shape;21538;p14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9" name="Google Shape;21539;p14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0" name="Google Shape;21540;p14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1" name="Google Shape;21541;p14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2" name="Google Shape;21542;p14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3" name="Google Shape;21543;p14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4" name="Google Shape;21544;p14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5" name="Google Shape;21545;p14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6" name="Google Shape;21546;p14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7" name="Google Shape;21547;p14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8" name="Google Shape;21548;p14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9" name="Google Shape;21549;p14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0" name="Google Shape;21550;p14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1" name="Google Shape;21551;p14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2" name="Google Shape;21552;p14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3" name="Google Shape;21553;p14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4" name="Google Shape;21554;p14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5" name="Google Shape;21555;p14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6" name="Google Shape;21556;p14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7" name="Google Shape;21557;p14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8" name="Google Shape;21558;p14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9" name="Google Shape;21559;p14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0" name="Google Shape;21560;p14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1" name="Google Shape;21561;p14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2" name="Google Shape;21562;p14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3" name="Google Shape;21563;p14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4" name="Google Shape;21564;p14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5" name="Google Shape;21565;p14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6" name="Google Shape;21566;p14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7" name="Google Shape;21567;p14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8" name="Google Shape;21568;p14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9" name="Google Shape;21569;p14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0" name="Google Shape;21570;p14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1" name="Google Shape;21571;p14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2" name="Google Shape;21572;p14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3" name="Google Shape;21573;p14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4" name="Google Shape;21574;p14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5" name="Google Shape;21575;p14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6" name="Google Shape;21576;p14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7" name="Google Shape;21577;p14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8" name="Google Shape;21578;p14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9" name="Google Shape;21579;p14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0" name="Google Shape;21580;p14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1" name="Google Shape;21581;p14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2" name="Google Shape;21582;p14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3" name="Google Shape;21583;p14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4" name="Google Shape;21584;p14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5" name="Google Shape;21585;p14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6" name="Google Shape;21586;p14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7" name="Google Shape;21587;p14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8" name="Google Shape;21588;p14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9" name="Google Shape;21589;p14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0" name="Google Shape;21590;p14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1" name="Google Shape;21591;p14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2" name="Google Shape;21592;p14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3" name="Google Shape;21593;p14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4" name="Google Shape;21594;p14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5" name="Google Shape;21595;p14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6" name="Google Shape;21596;p14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7" name="Google Shape;21597;p14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8" name="Google Shape;21598;p14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9" name="Google Shape;21599;p14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0" name="Google Shape;21600;p14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1" name="Google Shape;21601;p14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2" name="Google Shape;21602;p14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3" name="Google Shape;21603;p14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4" name="Google Shape;21604;p14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5" name="Google Shape;21605;p14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6" name="Google Shape;21606;p14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7" name="Google Shape;21607;p14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8" name="Google Shape;21608;p14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9" name="Google Shape;21609;p14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0" name="Google Shape;21610;p14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1" name="Google Shape;21611;p14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2" name="Google Shape;21612;p14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3" name="Google Shape;21613;p14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4" name="Google Shape;21614;p14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5" name="Google Shape;21615;p14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6" name="Google Shape;21616;p14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7" name="Google Shape;21617;p14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8" name="Google Shape;21618;p14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9" name="Google Shape;21619;p14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0" name="Google Shape;21620;p14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1" name="Google Shape;21621;p14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2" name="Google Shape;21622;p14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3" name="Google Shape;21623;p14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4" name="Google Shape;21624;p14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5" name="Google Shape;21625;p14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6" name="Google Shape;21626;p14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7" name="Google Shape;21627;p14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8" name="Google Shape;21628;p14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9" name="Google Shape;21629;p14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0" name="Google Shape;21630;p14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1" name="Google Shape;21631;p14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2" name="Google Shape;21632;p14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3" name="Google Shape;21633;p14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4" name="Google Shape;21634;p14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5" name="Google Shape;21635;p14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6" name="Google Shape;21636;p14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7" name="Google Shape;21637;p14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8" name="Google Shape;21638;p14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9" name="Google Shape;21639;p14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0" name="Google Shape;21640;p14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1" name="Google Shape;21641;p14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2" name="Google Shape;21642;p14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3" name="Google Shape;21643;p14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4" name="Google Shape;21644;p14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5" name="Google Shape;21645;p14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6" name="Google Shape;21646;p14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7" name="Google Shape;21647;p14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8" name="Google Shape;21648;p14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9" name="Google Shape;21649;p14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0" name="Google Shape;21650;p14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1" name="Google Shape;21651;p14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2" name="Google Shape;21652;p14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3" name="Google Shape;21653;p14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4" name="Google Shape;21654;p14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5" name="Google Shape;21655;p14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6" name="Google Shape;21656;p14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7" name="Google Shape;21657;p14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8" name="Google Shape;21658;p14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9" name="Google Shape;21659;p14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0" name="Google Shape;21660;p14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1" name="Google Shape;21661;p14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2" name="Google Shape;21662;p14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3" name="Google Shape;21663;p14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4" name="Google Shape;21664;p14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5" name="Google Shape;21665;p14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6" name="Google Shape;21666;p14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7" name="Google Shape;21667;p14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8" name="Google Shape;21668;p14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9" name="Google Shape;21669;p14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0" name="Google Shape;21670;p14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1" name="Google Shape;21671;p14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1672" name="Google Shape;21672;p1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5400000">
            <a:off x="-1712459" y="1118332"/>
            <a:ext cx="4461324" cy="1879860"/>
          </a:xfrm>
          <a:prstGeom prst="rect">
            <a:avLst/>
          </a:prstGeom>
          <a:noFill/>
          <a:ln>
            <a:noFill/>
          </a:ln>
        </p:spPr>
      </p:pic>
      <p:pic>
        <p:nvPicPr>
          <p:cNvPr id="21673" name="Google Shape;21673;p14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4841806">
            <a:off x="3418984" y="-1571453"/>
            <a:ext cx="6489449" cy="6048101"/>
          </a:xfrm>
          <a:prstGeom prst="rect">
            <a:avLst/>
          </a:prstGeom>
          <a:noFill/>
          <a:ln>
            <a:noFill/>
          </a:ln>
        </p:spPr>
      </p:pic>
      <p:sp>
        <p:nvSpPr>
          <p:cNvPr id="21674" name="Google Shape;21674;p14"/>
          <p:cNvSpPr txBox="1">
            <a:spLocks noGrp="1"/>
          </p:cNvSpPr>
          <p:nvPr>
            <p:ph type="title"/>
          </p:nvPr>
        </p:nvSpPr>
        <p:spPr>
          <a:xfrm>
            <a:off x="1671575" y="3099750"/>
            <a:ext cx="5800800" cy="531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21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21675" name="Google Shape;21675;p14"/>
          <p:cNvSpPr txBox="1">
            <a:spLocks noGrp="1"/>
          </p:cNvSpPr>
          <p:nvPr>
            <p:ph type="subTitle" idx="1"/>
          </p:nvPr>
        </p:nvSpPr>
        <p:spPr>
          <a:xfrm>
            <a:off x="1671600" y="1511850"/>
            <a:ext cx="5800800" cy="1587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9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1">
    <p:spTree>
      <p:nvGrpSpPr>
        <p:cNvPr id="1" name="Shape 22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701" name="Google Shape;22701;p1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2579080">
            <a:off x="3325103" y="-735941"/>
            <a:ext cx="7062918" cy="4233903"/>
          </a:xfrm>
          <a:prstGeom prst="rect">
            <a:avLst/>
          </a:prstGeom>
          <a:noFill/>
          <a:ln>
            <a:noFill/>
          </a:ln>
        </p:spPr>
      </p:pic>
      <p:pic>
        <p:nvPicPr>
          <p:cNvPr id="22702" name="Google Shape;22702;p1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 flipH="1">
            <a:off x="5476584" y="3792885"/>
            <a:ext cx="3875101" cy="1631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2703" name="Google Shape;22703;p1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9163092">
            <a:off x="-676975" y="-1193149"/>
            <a:ext cx="1948225" cy="19849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704" name="Google Shape;22704;p16"/>
          <p:cNvGrpSpPr/>
          <p:nvPr/>
        </p:nvGrpSpPr>
        <p:grpSpPr>
          <a:xfrm rot="446474" flipH="1">
            <a:off x="-2050861" y="3185246"/>
            <a:ext cx="4381322" cy="2346176"/>
            <a:chOff x="-4904924" y="1912865"/>
            <a:chExt cx="1329790" cy="712096"/>
          </a:xfrm>
        </p:grpSpPr>
        <p:sp>
          <p:nvSpPr>
            <p:cNvPr id="22705" name="Google Shape;22705;p16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6" name="Google Shape;22706;p16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7" name="Google Shape;22707;p16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8" name="Google Shape;22708;p16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9" name="Google Shape;22709;p16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0" name="Google Shape;22710;p16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1" name="Google Shape;22711;p16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2" name="Google Shape;22712;p16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3" name="Google Shape;22713;p16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4" name="Google Shape;22714;p16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5" name="Google Shape;22715;p16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6" name="Google Shape;22716;p16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7" name="Google Shape;22717;p16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8" name="Google Shape;22718;p16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9" name="Google Shape;22719;p16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0" name="Google Shape;22720;p16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1" name="Google Shape;22721;p16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2" name="Google Shape;22722;p16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3" name="Google Shape;22723;p16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4" name="Google Shape;22724;p16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5" name="Google Shape;22725;p16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6" name="Google Shape;22726;p16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7" name="Google Shape;22727;p16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8" name="Google Shape;22728;p16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9" name="Google Shape;22729;p16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0" name="Google Shape;22730;p16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1" name="Google Shape;22731;p16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2" name="Google Shape;22732;p16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3" name="Google Shape;22733;p16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4" name="Google Shape;22734;p16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5" name="Google Shape;22735;p16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6" name="Google Shape;22736;p16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7" name="Google Shape;22737;p16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8" name="Google Shape;22738;p16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9" name="Google Shape;22739;p16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0" name="Google Shape;22740;p16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1" name="Google Shape;22741;p16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2" name="Google Shape;22742;p16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3" name="Google Shape;22743;p16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4" name="Google Shape;22744;p16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5" name="Google Shape;22745;p16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6" name="Google Shape;22746;p16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7" name="Google Shape;22747;p16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8" name="Google Shape;22748;p16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9" name="Google Shape;22749;p16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0" name="Google Shape;22750;p16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1" name="Google Shape;22751;p16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2" name="Google Shape;22752;p16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3" name="Google Shape;22753;p16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4" name="Google Shape;22754;p16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5" name="Google Shape;22755;p16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6" name="Google Shape;22756;p16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7" name="Google Shape;22757;p16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8" name="Google Shape;22758;p16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9" name="Google Shape;22759;p16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0" name="Google Shape;22760;p16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1" name="Google Shape;22761;p16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2" name="Google Shape;22762;p16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3" name="Google Shape;22763;p16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4" name="Google Shape;22764;p16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5" name="Google Shape;22765;p16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6" name="Google Shape;22766;p16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7" name="Google Shape;22767;p16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8" name="Google Shape;22768;p16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9" name="Google Shape;22769;p16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0" name="Google Shape;22770;p16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1" name="Google Shape;22771;p16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2" name="Google Shape;22772;p16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3" name="Google Shape;22773;p16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4" name="Google Shape;22774;p16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5" name="Google Shape;22775;p16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6" name="Google Shape;22776;p16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7" name="Google Shape;22777;p16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8" name="Google Shape;22778;p16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9" name="Google Shape;22779;p16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0" name="Google Shape;22780;p16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1" name="Google Shape;22781;p16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2" name="Google Shape;22782;p16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3" name="Google Shape;22783;p16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4" name="Google Shape;22784;p16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5" name="Google Shape;22785;p16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6" name="Google Shape;22786;p16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7" name="Google Shape;22787;p16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8" name="Google Shape;22788;p16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9" name="Google Shape;22789;p16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0" name="Google Shape;22790;p16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1" name="Google Shape;22791;p16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2" name="Google Shape;22792;p16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3" name="Google Shape;22793;p16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4" name="Google Shape;22794;p16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5" name="Google Shape;22795;p16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6" name="Google Shape;22796;p16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7" name="Google Shape;22797;p16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8" name="Google Shape;22798;p16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9" name="Google Shape;22799;p16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0" name="Google Shape;22800;p16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1" name="Google Shape;22801;p16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2" name="Google Shape;22802;p16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3" name="Google Shape;22803;p16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4" name="Google Shape;22804;p16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5" name="Google Shape;22805;p16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6" name="Google Shape;22806;p16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7" name="Google Shape;22807;p16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8" name="Google Shape;22808;p16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9" name="Google Shape;22809;p16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0" name="Google Shape;22810;p16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1" name="Google Shape;22811;p16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2" name="Google Shape;22812;p16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3" name="Google Shape;22813;p16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4" name="Google Shape;22814;p16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5" name="Google Shape;22815;p16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6" name="Google Shape;22816;p16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7" name="Google Shape;22817;p16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8" name="Google Shape;22818;p16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9" name="Google Shape;22819;p16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0" name="Google Shape;22820;p16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1" name="Google Shape;22821;p16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2" name="Google Shape;22822;p16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3" name="Google Shape;22823;p16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4" name="Google Shape;22824;p16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5" name="Google Shape;22825;p16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6" name="Google Shape;22826;p16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7" name="Google Shape;22827;p16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8" name="Google Shape;22828;p16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9" name="Google Shape;22829;p16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0" name="Google Shape;22830;p16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1" name="Google Shape;22831;p16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2" name="Google Shape;22832;p16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3" name="Google Shape;22833;p16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4" name="Google Shape;22834;p16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5" name="Google Shape;22835;p16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6" name="Google Shape;22836;p16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7" name="Google Shape;22837;p16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8" name="Google Shape;22838;p16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9" name="Google Shape;22839;p16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0" name="Google Shape;22840;p16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1" name="Google Shape;22841;p16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2" name="Google Shape;22842;p16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3" name="Google Shape;22843;p16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4" name="Google Shape;22844;p16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5" name="Google Shape;22845;p16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6" name="Google Shape;22846;p16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7" name="Google Shape;22847;p16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8" name="Google Shape;22848;p16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9" name="Google Shape;22849;p16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0" name="Google Shape;22850;p16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1" name="Google Shape;22851;p16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2" name="Google Shape;22852;p16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3" name="Google Shape;22853;p16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4" name="Google Shape;22854;p16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5" name="Google Shape;22855;p16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6" name="Google Shape;22856;p16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7" name="Google Shape;22857;p16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8" name="Google Shape;22858;p16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9" name="Google Shape;22859;p16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0" name="Google Shape;22860;p16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1" name="Google Shape;22861;p16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2" name="Google Shape;22862;p16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3" name="Google Shape;22863;p16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4" name="Google Shape;22864;p16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5" name="Google Shape;22865;p16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6" name="Google Shape;22866;p16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7" name="Google Shape;22867;p16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8" name="Google Shape;22868;p16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869" name="Google Shape;22869;p16"/>
          <p:cNvGrpSpPr/>
          <p:nvPr/>
        </p:nvGrpSpPr>
        <p:grpSpPr>
          <a:xfrm rot="-5400000">
            <a:off x="8177091" y="3098588"/>
            <a:ext cx="1897990" cy="1953790"/>
            <a:chOff x="-4202044" y="-3668299"/>
            <a:chExt cx="576581" cy="593532"/>
          </a:xfrm>
        </p:grpSpPr>
        <p:sp>
          <p:nvSpPr>
            <p:cNvPr id="22870" name="Google Shape;22870;p16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1" name="Google Shape;22871;p16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2" name="Google Shape;22872;p16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3" name="Google Shape;22873;p16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4" name="Google Shape;22874;p16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5" name="Google Shape;22875;p16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6" name="Google Shape;22876;p16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7" name="Google Shape;22877;p16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8" name="Google Shape;22878;p16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9" name="Google Shape;22879;p16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0" name="Google Shape;22880;p16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1" name="Google Shape;22881;p16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2" name="Google Shape;22882;p16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3" name="Google Shape;22883;p16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4" name="Google Shape;22884;p16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5" name="Google Shape;22885;p16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6" name="Google Shape;22886;p16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7" name="Google Shape;22887;p16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8" name="Google Shape;22888;p16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9" name="Google Shape;22889;p16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0" name="Google Shape;22890;p16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1" name="Google Shape;22891;p16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2" name="Google Shape;22892;p16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3" name="Google Shape;22893;p16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4" name="Google Shape;22894;p16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5" name="Google Shape;22895;p16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6" name="Google Shape;22896;p16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7" name="Google Shape;22897;p16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8" name="Google Shape;22898;p16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9" name="Google Shape;22899;p16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0" name="Google Shape;22900;p16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1" name="Google Shape;22901;p16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2" name="Google Shape;22902;p16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3" name="Google Shape;22903;p16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4" name="Google Shape;22904;p16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5" name="Google Shape;22905;p16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6" name="Google Shape;22906;p16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7" name="Google Shape;22907;p16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8" name="Google Shape;22908;p16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9" name="Google Shape;22909;p16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0" name="Google Shape;22910;p16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1" name="Google Shape;22911;p16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2" name="Google Shape;22912;p16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3" name="Google Shape;22913;p16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4" name="Google Shape;22914;p16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5" name="Google Shape;22915;p16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6" name="Google Shape;22916;p16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7" name="Google Shape;22917;p16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8" name="Google Shape;22918;p16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9" name="Google Shape;22919;p16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0" name="Google Shape;22920;p16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1" name="Google Shape;22921;p16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2" name="Google Shape;22922;p16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3" name="Google Shape;22923;p16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4" name="Google Shape;22924;p16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5" name="Google Shape;22925;p16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6" name="Google Shape;22926;p16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7" name="Google Shape;22927;p16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8" name="Google Shape;22928;p16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9" name="Google Shape;22929;p16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0" name="Google Shape;22930;p16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1" name="Google Shape;22931;p16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2" name="Google Shape;22932;p16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3" name="Google Shape;22933;p16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4" name="Google Shape;22934;p16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5" name="Google Shape;22935;p16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6" name="Google Shape;22936;p16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7" name="Google Shape;22937;p16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8" name="Google Shape;22938;p16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9" name="Google Shape;22939;p16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0" name="Google Shape;22940;p16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1" name="Google Shape;22941;p16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2" name="Google Shape;22942;p16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3" name="Google Shape;22943;p16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4" name="Google Shape;22944;p16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5" name="Google Shape;22945;p16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6" name="Google Shape;22946;p16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7" name="Google Shape;22947;p16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8" name="Google Shape;22948;p16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9" name="Google Shape;22949;p16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0" name="Google Shape;22950;p16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1" name="Google Shape;22951;p16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2" name="Google Shape;22952;p16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3" name="Google Shape;22953;p16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4" name="Google Shape;22954;p16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5" name="Google Shape;22955;p16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6" name="Google Shape;22956;p16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7" name="Google Shape;22957;p16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8" name="Google Shape;22958;p16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9" name="Google Shape;22959;p16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0" name="Google Shape;22960;p16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1" name="Google Shape;22961;p16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2" name="Google Shape;22962;p16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3" name="Google Shape;22963;p16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4" name="Google Shape;22964;p16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5" name="Google Shape;22965;p16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6" name="Google Shape;22966;p16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7" name="Google Shape;22967;p16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8" name="Google Shape;22968;p16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9" name="Google Shape;22969;p16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0" name="Google Shape;22970;p16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1" name="Google Shape;22971;p16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2" name="Google Shape;22972;p16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3" name="Google Shape;22973;p16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4" name="Google Shape;22974;p16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5" name="Google Shape;22975;p16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6" name="Google Shape;22976;p16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7" name="Google Shape;22977;p16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8" name="Google Shape;22978;p16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9" name="Google Shape;22979;p16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0" name="Google Shape;22980;p16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1" name="Google Shape;22981;p16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2" name="Google Shape;22982;p16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3" name="Google Shape;22983;p16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4" name="Google Shape;22984;p16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5" name="Google Shape;22985;p16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6" name="Google Shape;22986;p16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7" name="Google Shape;22987;p16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8" name="Google Shape;22988;p16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9" name="Google Shape;22989;p16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0" name="Google Shape;22990;p16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1" name="Google Shape;22991;p16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2" name="Google Shape;22992;p16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3" name="Google Shape;22993;p16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4" name="Google Shape;22994;p16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5" name="Google Shape;22995;p16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6" name="Google Shape;22996;p16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7" name="Google Shape;22997;p16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8" name="Google Shape;22998;p16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9" name="Google Shape;22999;p16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0" name="Google Shape;23000;p16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1" name="Google Shape;23001;p16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2" name="Google Shape;23002;p16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3" name="Google Shape;23003;p16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4" name="Google Shape;23004;p16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5" name="Google Shape;23005;p16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6" name="Google Shape;23006;p16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7" name="Google Shape;23007;p16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8" name="Google Shape;23008;p16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9" name="Google Shape;23009;p16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0" name="Google Shape;23010;p16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1" name="Google Shape;23011;p16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2" name="Google Shape;23012;p16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3" name="Google Shape;23013;p16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4" name="Google Shape;23014;p16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5" name="Google Shape;23015;p16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6" name="Google Shape;23016;p16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7" name="Google Shape;23017;p16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8" name="Google Shape;23018;p16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9" name="Google Shape;23019;p16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0" name="Google Shape;23020;p16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1" name="Google Shape;23021;p16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2" name="Google Shape;23022;p16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3" name="Google Shape;23023;p16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4" name="Google Shape;23024;p16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5" name="Google Shape;23025;p16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6" name="Google Shape;23026;p16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7" name="Google Shape;23027;p16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8" name="Google Shape;23028;p16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9" name="Google Shape;23029;p16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0" name="Google Shape;23030;p16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1" name="Google Shape;23031;p16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2" name="Google Shape;23032;p16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3" name="Google Shape;23033;p16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4" name="Google Shape;23034;p16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5" name="Google Shape;23035;p16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6" name="Google Shape;23036;p16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7" name="Google Shape;23037;p16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8" name="Google Shape;23038;p16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9" name="Google Shape;23039;p16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0" name="Google Shape;23040;p16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1" name="Google Shape;23041;p16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2" name="Google Shape;23042;p16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3" name="Google Shape;23043;p16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4" name="Google Shape;23044;p16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5" name="Google Shape;23045;p16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6" name="Google Shape;23046;p16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7" name="Google Shape;23047;p16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8" name="Google Shape;23048;p16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9" name="Google Shape;23049;p16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0" name="Google Shape;23050;p16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1" name="Google Shape;23051;p16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2" name="Google Shape;23052;p16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3" name="Google Shape;23053;p16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4" name="Google Shape;23054;p16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5" name="Google Shape;23055;p16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6" name="Google Shape;23056;p16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7" name="Google Shape;23057;p16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8" name="Google Shape;23058;p16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9" name="Google Shape;23059;p16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0" name="Google Shape;23060;p16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1" name="Google Shape;23061;p16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2" name="Google Shape;23062;p16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3" name="Google Shape;23063;p16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4" name="Google Shape;23064;p16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5" name="Google Shape;23065;p16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6" name="Google Shape;23066;p16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7" name="Google Shape;23067;p16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8" name="Google Shape;23068;p16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9" name="Google Shape;23069;p16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0" name="Google Shape;23070;p16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1" name="Google Shape;23071;p16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2" name="Google Shape;23072;p16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3" name="Google Shape;23073;p16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4" name="Google Shape;23074;p16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5" name="Google Shape;23075;p16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6" name="Google Shape;23076;p16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7" name="Google Shape;23077;p16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8" name="Google Shape;23078;p16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9" name="Google Shape;23079;p16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0" name="Google Shape;23080;p16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1" name="Google Shape;23081;p16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2" name="Google Shape;23082;p16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3" name="Google Shape;23083;p16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4" name="Google Shape;23084;p16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5" name="Google Shape;23085;p16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6" name="Google Shape;23086;p16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7" name="Google Shape;23087;p16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8" name="Google Shape;23088;p16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9" name="Google Shape;23089;p16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0" name="Google Shape;23090;p16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1" name="Google Shape;23091;p16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2" name="Google Shape;23092;p16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3" name="Google Shape;23093;p16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4" name="Google Shape;23094;p16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5" name="Google Shape;23095;p16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6" name="Google Shape;23096;p16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7" name="Google Shape;23097;p16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8" name="Google Shape;23098;p16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9" name="Google Shape;23099;p16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0" name="Google Shape;23100;p16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1" name="Google Shape;23101;p16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2" name="Google Shape;23102;p16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3" name="Google Shape;23103;p16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4" name="Google Shape;23104;p16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5" name="Google Shape;23105;p16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6" name="Google Shape;23106;p16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7" name="Google Shape;23107;p16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8" name="Google Shape;23108;p16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9" name="Google Shape;23109;p16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0" name="Google Shape;23110;p16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1" name="Google Shape;23111;p16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2" name="Google Shape;23112;p16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3" name="Google Shape;23113;p16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4" name="Google Shape;23114;p16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5" name="Google Shape;23115;p16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6" name="Google Shape;23116;p16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7" name="Google Shape;23117;p16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8" name="Google Shape;23118;p16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9" name="Google Shape;23119;p16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0" name="Google Shape;23120;p16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1" name="Google Shape;23121;p16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2" name="Google Shape;23122;p16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3" name="Google Shape;23123;p16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4" name="Google Shape;23124;p16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5" name="Google Shape;23125;p16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6" name="Google Shape;23126;p16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7" name="Google Shape;23127;p16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8" name="Google Shape;23128;p16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9" name="Google Shape;23129;p16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0" name="Google Shape;23130;p16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1" name="Google Shape;23131;p16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2" name="Google Shape;23132;p16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3" name="Google Shape;23133;p16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4" name="Google Shape;23134;p16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5" name="Google Shape;23135;p16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6" name="Google Shape;23136;p16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7" name="Google Shape;23137;p16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8" name="Google Shape;23138;p16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9" name="Google Shape;23139;p16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0" name="Google Shape;23140;p16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1" name="Google Shape;23141;p16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2" name="Google Shape;23142;p16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3" name="Google Shape;23143;p16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4" name="Google Shape;23144;p16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5" name="Google Shape;23145;p16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6" name="Google Shape;23146;p16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7" name="Google Shape;23147;p16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8" name="Google Shape;23148;p16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9" name="Google Shape;23149;p16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0" name="Google Shape;23150;p16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1" name="Google Shape;23151;p16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2" name="Google Shape;23152;p16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3" name="Google Shape;23153;p16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4" name="Google Shape;23154;p16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5" name="Google Shape;23155;p16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6" name="Google Shape;23156;p16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7" name="Google Shape;23157;p16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8" name="Google Shape;23158;p16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9" name="Google Shape;23159;p16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0" name="Google Shape;23160;p16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1" name="Google Shape;23161;p16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2" name="Google Shape;23162;p16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3" name="Google Shape;23163;p16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4" name="Google Shape;23164;p16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5" name="Google Shape;23165;p16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6" name="Google Shape;23166;p16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7" name="Google Shape;23167;p16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8" name="Google Shape;23168;p16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9" name="Google Shape;23169;p16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0" name="Google Shape;23170;p16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1" name="Google Shape;23171;p16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2" name="Google Shape;23172;p16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3" name="Google Shape;23173;p16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4" name="Google Shape;23174;p16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5" name="Google Shape;23175;p16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6" name="Google Shape;23176;p16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7" name="Google Shape;23177;p16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8" name="Google Shape;23178;p16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9" name="Google Shape;23179;p16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0" name="Google Shape;23180;p16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1" name="Google Shape;23181;p16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2" name="Google Shape;23182;p16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3" name="Google Shape;23183;p16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4" name="Google Shape;23184;p16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5" name="Google Shape;23185;p16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6" name="Google Shape;23186;p16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7" name="Google Shape;23187;p16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8" name="Google Shape;23188;p16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9" name="Google Shape;23189;p16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0" name="Google Shape;23190;p16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1" name="Google Shape;23191;p16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2" name="Google Shape;23192;p16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3" name="Google Shape;23193;p16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4" name="Google Shape;23194;p16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5" name="Google Shape;23195;p16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6" name="Google Shape;23196;p16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7" name="Google Shape;23197;p16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8" name="Google Shape;23198;p16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9" name="Google Shape;23199;p16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0" name="Google Shape;23200;p16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1" name="Google Shape;23201;p16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2" name="Google Shape;23202;p16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3" name="Google Shape;23203;p16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4" name="Google Shape;23204;p16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5" name="Google Shape;23205;p16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6" name="Google Shape;23206;p16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7" name="Google Shape;23207;p16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8" name="Google Shape;23208;p16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9" name="Google Shape;23209;p16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0" name="Google Shape;23210;p16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1" name="Google Shape;23211;p16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2" name="Google Shape;23212;p16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3" name="Google Shape;23213;p16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4" name="Google Shape;23214;p16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5" name="Google Shape;23215;p16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6" name="Google Shape;23216;p16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7" name="Google Shape;23217;p16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8" name="Google Shape;23218;p16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9" name="Google Shape;23219;p16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0" name="Google Shape;23220;p16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1" name="Google Shape;23221;p16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2" name="Google Shape;23222;p16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3" name="Google Shape;23223;p16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4" name="Google Shape;23224;p16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5" name="Google Shape;23225;p16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6" name="Google Shape;23226;p16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7" name="Google Shape;23227;p16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8" name="Google Shape;23228;p16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9" name="Google Shape;23229;p16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0" name="Google Shape;23230;p16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1" name="Google Shape;23231;p16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2" name="Google Shape;23232;p16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3" name="Google Shape;23233;p16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4" name="Google Shape;23234;p16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5" name="Google Shape;23235;p16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6" name="Google Shape;23236;p16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7" name="Google Shape;23237;p16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8" name="Google Shape;23238;p16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9" name="Google Shape;23239;p16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0" name="Google Shape;23240;p16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1" name="Google Shape;23241;p16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2" name="Google Shape;23242;p16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3" name="Google Shape;23243;p16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4" name="Google Shape;23244;p16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5" name="Google Shape;23245;p16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6" name="Google Shape;23246;p16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7" name="Google Shape;23247;p16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8" name="Google Shape;23248;p16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9" name="Google Shape;23249;p16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0" name="Google Shape;23250;p16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1" name="Google Shape;23251;p16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2" name="Google Shape;23252;p16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3" name="Google Shape;23253;p16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4" name="Google Shape;23254;p16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5" name="Google Shape;23255;p16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6" name="Google Shape;23256;p16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7" name="Google Shape;23257;p16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8" name="Google Shape;23258;p16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9" name="Google Shape;23259;p16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0" name="Google Shape;23260;p16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1" name="Google Shape;23261;p16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2" name="Google Shape;23262;p16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3" name="Google Shape;23263;p16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4" name="Google Shape;23264;p16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5" name="Google Shape;23265;p16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6" name="Google Shape;23266;p16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7" name="Google Shape;23267;p16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8" name="Google Shape;23268;p16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9" name="Google Shape;23269;p16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0" name="Google Shape;23270;p16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1" name="Google Shape;23271;p16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2" name="Google Shape;23272;p16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3" name="Google Shape;23273;p16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4" name="Google Shape;23274;p16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5" name="Google Shape;23275;p16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6" name="Google Shape;23276;p16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7" name="Google Shape;23277;p16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8" name="Google Shape;23278;p16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9" name="Google Shape;23279;p16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0" name="Google Shape;23280;p16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1" name="Google Shape;23281;p16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2" name="Google Shape;23282;p16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3" name="Google Shape;23283;p16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4" name="Google Shape;23284;p16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5" name="Google Shape;23285;p16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6" name="Google Shape;23286;p16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7" name="Google Shape;23287;p16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8" name="Google Shape;23288;p16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9" name="Google Shape;23289;p16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0" name="Google Shape;23290;p16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1" name="Google Shape;23291;p16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2" name="Google Shape;23292;p16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3" name="Google Shape;23293;p16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4" name="Google Shape;23294;p16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5" name="Google Shape;23295;p16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6" name="Google Shape;23296;p16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7" name="Google Shape;23297;p16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8" name="Google Shape;23298;p16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9" name="Google Shape;23299;p16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0" name="Google Shape;23300;p16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1" name="Google Shape;23301;p16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2" name="Google Shape;23302;p16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3" name="Google Shape;23303;p16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4" name="Google Shape;23304;p16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5" name="Google Shape;23305;p16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6" name="Google Shape;23306;p16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7" name="Google Shape;23307;p16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8" name="Google Shape;23308;p16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9" name="Google Shape;23309;p16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0" name="Google Shape;23310;p16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1" name="Google Shape;23311;p16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2" name="Google Shape;23312;p16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3" name="Google Shape;23313;p16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4" name="Google Shape;23314;p16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5" name="Google Shape;23315;p16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6" name="Google Shape;23316;p16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7" name="Google Shape;23317;p16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8" name="Google Shape;23318;p16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9" name="Google Shape;23319;p16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0" name="Google Shape;23320;p16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1" name="Google Shape;23321;p16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2" name="Google Shape;23322;p16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3" name="Google Shape;23323;p16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4" name="Google Shape;23324;p16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5" name="Google Shape;23325;p16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6" name="Google Shape;23326;p16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7" name="Google Shape;23327;p16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8" name="Google Shape;23328;p16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9" name="Google Shape;23329;p16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0" name="Google Shape;23330;p16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1" name="Google Shape;23331;p16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2" name="Google Shape;23332;p16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3" name="Google Shape;23333;p16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4" name="Google Shape;23334;p16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5" name="Google Shape;23335;p16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6" name="Google Shape;23336;p16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7" name="Google Shape;23337;p16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8" name="Google Shape;23338;p16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9" name="Google Shape;23339;p16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0" name="Google Shape;23340;p16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1" name="Google Shape;23341;p16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2" name="Google Shape;23342;p16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3" name="Google Shape;23343;p16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4" name="Google Shape;23344;p16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5" name="Google Shape;23345;p16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6" name="Google Shape;23346;p16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7" name="Google Shape;23347;p16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8" name="Google Shape;23348;p16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9" name="Google Shape;23349;p16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0" name="Google Shape;23350;p16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1" name="Google Shape;23351;p16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2" name="Google Shape;23352;p16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3" name="Google Shape;23353;p16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4" name="Google Shape;23354;p16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5" name="Google Shape;23355;p16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6" name="Google Shape;23356;p16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7" name="Google Shape;23357;p16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8" name="Google Shape;23358;p16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9" name="Google Shape;23359;p16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0" name="Google Shape;23360;p16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1" name="Google Shape;23361;p16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2" name="Google Shape;23362;p16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3" name="Google Shape;23363;p16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4" name="Google Shape;23364;p16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5" name="Google Shape;23365;p16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6" name="Google Shape;23366;p16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7" name="Google Shape;23367;p16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8" name="Google Shape;23368;p16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9" name="Google Shape;23369;p16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0" name="Google Shape;23370;p16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1" name="Google Shape;23371;p16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2" name="Google Shape;23372;p16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3" name="Google Shape;23373;p16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4" name="Google Shape;23374;p16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5" name="Google Shape;23375;p16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6" name="Google Shape;23376;p16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7" name="Google Shape;23377;p16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8" name="Google Shape;23378;p16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9" name="Google Shape;23379;p16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0" name="Google Shape;23380;p16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1" name="Google Shape;23381;p16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2" name="Google Shape;23382;p16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3" name="Google Shape;23383;p16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4" name="Google Shape;23384;p16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5" name="Google Shape;23385;p16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6" name="Google Shape;23386;p16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7" name="Google Shape;23387;p16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8" name="Google Shape;23388;p16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9" name="Google Shape;23389;p16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0" name="Google Shape;23390;p16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1" name="Google Shape;23391;p16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2" name="Google Shape;23392;p16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3" name="Google Shape;23393;p16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4" name="Google Shape;23394;p16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5" name="Google Shape;23395;p16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6" name="Google Shape;23396;p16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7" name="Google Shape;23397;p16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8" name="Google Shape;23398;p16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9" name="Google Shape;23399;p16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0" name="Google Shape;23400;p16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1" name="Google Shape;23401;p16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2" name="Google Shape;23402;p16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3" name="Google Shape;23403;p16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4" name="Google Shape;23404;p16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5" name="Google Shape;23405;p16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6" name="Google Shape;23406;p16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7" name="Google Shape;23407;p16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8" name="Google Shape;23408;p16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9" name="Google Shape;23409;p16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0" name="Google Shape;23410;p16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1" name="Google Shape;23411;p16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2" name="Google Shape;23412;p16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3" name="Google Shape;23413;p16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4" name="Google Shape;23414;p16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5" name="Google Shape;23415;p16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6" name="Google Shape;23416;p16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7" name="Google Shape;23417;p16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8" name="Google Shape;23418;p16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9" name="Google Shape;23419;p16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0" name="Google Shape;23420;p16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1" name="Google Shape;23421;p16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2" name="Google Shape;23422;p16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3" name="Google Shape;23423;p16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4" name="Google Shape;23424;p16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5" name="Google Shape;23425;p16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6" name="Google Shape;23426;p16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7" name="Google Shape;23427;p16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8" name="Google Shape;23428;p16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9" name="Google Shape;23429;p16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0" name="Google Shape;23430;p16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1" name="Google Shape;23431;p16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2" name="Google Shape;23432;p16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3" name="Google Shape;23433;p16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4" name="Google Shape;23434;p16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5" name="Google Shape;23435;p16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6" name="Google Shape;23436;p16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7" name="Google Shape;23437;p16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8" name="Google Shape;23438;p16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9" name="Google Shape;23439;p16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0" name="Google Shape;23440;p16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1" name="Google Shape;23441;p16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2" name="Google Shape;23442;p16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3" name="Google Shape;23443;p16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4" name="Google Shape;23444;p16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5" name="Google Shape;23445;p16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6" name="Google Shape;23446;p16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7" name="Google Shape;23447;p16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8" name="Google Shape;23448;p16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9" name="Google Shape;23449;p16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0" name="Google Shape;23450;p16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1" name="Google Shape;23451;p16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2" name="Google Shape;23452;p16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3" name="Google Shape;23453;p16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4" name="Google Shape;23454;p16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5" name="Google Shape;23455;p16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6" name="Google Shape;23456;p16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7" name="Google Shape;23457;p16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8" name="Google Shape;23458;p16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9" name="Google Shape;23459;p16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0" name="Google Shape;23460;p16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1" name="Google Shape;23461;p16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2" name="Google Shape;23462;p16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3" name="Google Shape;23463;p16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4" name="Google Shape;23464;p16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5" name="Google Shape;23465;p16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6" name="Google Shape;23466;p16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7" name="Google Shape;23467;p16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8" name="Google Shape;23468;p16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9" name="Google Shape;23469;p16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0" name="Google Shape;23470;p16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1" name="Google Shape;23471;p16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2" name="Google Shape;23472;p16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3" name="Google Shape;23473;p16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4" name="Google Shape;23474;p16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5" name="Google Shape;23475;p16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6" name="Google Shape;23476;p16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7" name="Google Shape;23477;p16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8" name="Google Shape;23478;p16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9" name="Google Shape;23479;p16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0" name="Google Shape;23480;p16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1" name="Google Shape;23481;p16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2" name="Google Shape;23482;p16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3" name="Google Shape;23483;p16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4" name="Google Shape;23484;p16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5" name="Google Shape;23485;p16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6" name="Google Shape;23486;p16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7" name="Google Shape;23487;p16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8" name="Google Shape;23488;p16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9" name="Google Shape;23489;p16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0" name="Google Shape;23490;p16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1" name="Google Shape;23491;p16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2" name="Google Shape;23492;p16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3" name="Google Shape;23493;p16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4" name="Google Shape;23494;p16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5" name="Google Shape;23495;p16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6" name="Google Shape;23496;p16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7" name="Google Shape;23497;p16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8" name="Google Shape;23498;p16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9" name="Google Shape;23499;p16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0" name="Google Shape;23500;p16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1" name="Google Shape;23501;p16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2" name="Google Shape;23502;p16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3" name="Google Shape;23503;p16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4" name="Google Shape;23504;p16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5" name="Google Shape;23505;p16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6" name="Google Shape;23506;p16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7" name="Google Shape;23507;p16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8" name="Google Shape;23508;p16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9" name="Google Shape;23509;p16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0" name="Google Shape;23510;p16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1" name="Google Shape;23511;p16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2" name="Google Shape;23512;p16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3" name="Google Shape;23513;p16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4" name="Google Shape;23514;p16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5" name="Google Shape;23515;p16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6" name="Google Shape;23516;p16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7" name="Google Shape;23517;p16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8" name="Google Shape;23518;p16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9" name="Google Shape;23519;p16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0" name="Google Shape;23520;p16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1" name="Google Shape;23521;p16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2" name="Google Shape;23522;p16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3" name="Google Shape;23523;p16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4" name="Google Shape;23524;p16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5" name="Google Shape;23525;p16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6" name="Google Shape;23526;p16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7" name="Google Shape;23527;p16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8" name="Google Shape;23528;p16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9" name="Google Shape;23529;p16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0" name="Google Shape;23530;p16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1" name="Google Shape;23531;p16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2" name="Google Shape;23532;p16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3" name="Google Shape;23533;p16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4" name="Google Shape;23534;p16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5" name="Google Shape;23535;p16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6" name="Google Shape;23536;p16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7" name="Google Shape;23537;p16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8" name="Google Shape;23538;p16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9" name="Google Shape;23539;p16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0" name="Google Shape;23540;p16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1" name="Google Shape;23541;p16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2" name="Google Shape;23542;p16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3" name="Google Shape;23543;p16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4" name="Google Shape;23544;p16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5" name="Google Shape;23545;p16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6" name="Google Shape;23546;p16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7" name="Google Shape;23547;p16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8" name="Google Shape;23548;p16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9" name="Google Shape;23549;p16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0" name="Google Shape;23550;p16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1" name="Google Shape;23551;p16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2" name="Google Shape;23552;p16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3" name="Google Shape;23553;p16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4" name="Google Shape;23554;p16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5" name="Google Shape;23555;p16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6" name="Google Shape;23556;p16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7" name="Google Shape;23557;p16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8" name="Google Shape;23558;p16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9" name="Google Shape;23559;p16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0" name="Google Shape;23560;p16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1" name="Google Shape;23561;p16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2" name="Google Shape;23562;p16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3" name="Google Shape;23563;p16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4" name="Google Shape;23564;p16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5" name="Google Shape;23565;p16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6" name="Google Shape;23566;p16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7" name="Google Shape;23567;p16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8" name="Google Shape;23568;p16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9" name="Google Shape;23569;p16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0" name="Google Shape;23570;p16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1" name="Google Shape;23571;p16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2" name="Google Shape;23572;p16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3" name="Google Shape;23573;p16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4" name="Google Shape;23574;p16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5" name="Google Shape;23575;p16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6" name="Google Shape;23576;p16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7" name="Google Shape;23577;p16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8" name="Google Shape;23578;p16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9" name="Google Shape;23579;p16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0" name="Google Shape;23580;p16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1" name="Google Shape;23581;p16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2" name="Google Shape;23582;p16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3" name="Google Shape;23583;p16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4" name="Google Shape;23584;p16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5" name="Google Shape;23585;p16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6" name="Google Shape;23586;p16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7" name="Google Shape;23587;p16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8" name="Google Shape;23588;p16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9" name="Google Shape;23589;p16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0" name="Google Shape;23590;p16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1" name="Google Shape;23591;p16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2" name="Google Shape;23592;p16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3" name="Google Shape;23593;p16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4" name="Google Shape;23594;p16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5" name="Google Shape;23595;p16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6" name="Google Shape;23596;p16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7" name="Google Shape;23597;p16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8" name="Google Shape;23598;p16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9" name="Google Shape;23599;p16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0" name="Google Shape;23600;p16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1" name="Google Shape;23601;p16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2" name="Google Shape;23602;p16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3" name="Google Shape;23603;p16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4" name="Google Shape;23604;p16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5" name="Google Shape;23605;p16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6" name="Google Shape;23606;p16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7" name="Google Shape;23607;p16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8" name="Google Shape;23608;p16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9" name="Google Shape;23609;p16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0" name="Google Shape;23610;p16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1" name="Google Shape;23611;p16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2" name="Google Shape;23612;p16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3" name="Google Shape;23613;p16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4" name="Google Shape;23614;p16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5" name="Google Shape;23615;p16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6" name="Google Shape;23616;p16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7" name="Google Shape;23617;p16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8" name="Google Shape;23618;p16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9" name="Google Shape;23619;p16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0" name="Google Shape;23620;p16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1" name="Google Shape;23621;p16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2" name="Google Shape;23622;p16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3" name="Google Shape;23623;p16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4" name="Google Shape;23624;p16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5" name="Google Shape;23625;p16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6" name="Google Shape;23626;p16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7" name="Google Shape;23627;p16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8" name="Google Shape;23628;p16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9" name="Google Shape;23629;p16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0" name="Google Shape;23630;p16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1" name="Google Shape;23631;p16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2" name="Google Shape;23632;p16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3" name="Google Shape;23633;p16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4" name="Google Shape;23634;p16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5" name="Google Shape;23635;p16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6" name="Google Shape;23636;p16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7" name="Google Shape;23637;p16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8" name="Google Shape;23638;p16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9" name="Google Shape;23639;p16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0" name="Google Shape;23640;p16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1" name="Google Shape;23641;p16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2" name="Google Shape;23642;p16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3" name="Google Shape;23643;p16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4" name="Google Shape;23644;p16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5" name="Google Shape;23645;p16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6" name="Google Shape;23646;p16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7" name="Google Shape;23647;p16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8" name="Google Shape;23648;p16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9" name="Google Shape;23649;p16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0" name="Google Shape;23650;p16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1" name="Google Shape;23651;p16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2" name="Google Shape;23652;p16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3" name="Google Shape;23653;p16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4" name="Google Shape;23654;p16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5" name="Google Shape;23655;p16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6" name="Google Shape;23656;p16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7" name="Google Shape;23657;p16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8" name="Google Shape;23658;p16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9" name="Google Shape;23659;p16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0" name="Google Shape;23660;p16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1" name="Google Shape;23661;p16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2" name="Google Shape;23662;p16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3" name="Google Shape;23663;p16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4" name="Google Shape;23664;p16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5" name="Google Shape;23665;p16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6" name="Google Shape;23666;p16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7" name="Google Shape;23667;p16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8" name="Google Shape;23668;p16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9" name="Google Shape;23669;p16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0" name="Google Shape;23670;p16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1" name="Google Shape;23671;p16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2" name="Google Shape;23672;p16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3" name="Google Shape;23673;p16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4" name="Google Shape;23674;p16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5" name="Google Shape;23675;p16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6" name="Google Shape;23676;p16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7" name="Google Shape;23677;p16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8" name="Google Shape;23678;p16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9" name="Google Shape;23679;p16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0" name="Google Shape;23680;p16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1" name="Google Shape;23681;p16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2" name="Google Shape;23682;p16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3" name="Google Shape;23683;p16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4" name="Google Shape;23684;p16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5" name="Google Shape;23685;p16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6" name="Google Shape;23686;p16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7" name="Google Shape;23687;p16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8" name="Google Shape;23688;p16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9" name="Google Shape;23689;p16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0" name="Google Shape;23690;p16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1" name="Google Shape;23691;p16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2" name="Google Shape;23692;p16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3" name="Google Shape;23693;p16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4" name="Google Shape;23694;p16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5" name="Google Shape;23695;p16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6" name="Google Shape;23696;p16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7" name="Google Shape;23697;p16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8" name="Google Shape;23698;p16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9" name="Google Shape;23699;p16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0" name="Google Shape;23700;p16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1" name="Google Shape;23701;p16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2" name="Google Shape;23702;p16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3" name="Google Shape;23703;p16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4" name="Google Shape;23704;p16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5" name="Google Shape;23705;p16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6" name="Google Shape;23706;p16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7" name="Google Shape;23707;p16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8" name="Google Shape;23708;p16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9" name="Google Shape;23709;p16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0" name="Google Shape;23710;p16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1" name="Google Shape;23711;p16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2" name="Google Shape;23712;p16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3" name="Google Shape;23713;p16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4" name="Google Shape;23714;p16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5" name="Google Shape;23715;p16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6" name="Google Shape;23716;p16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7" name="Google Shape;23717;p16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8" name="Google Shape;23718;p16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9" name="Google Shape;23719;p16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0" name="Google Shape;23720;p16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3721" name="Google Shape;23721;p16"/>
          <p:cNvGrpSpPr/>
          <p:nvPr/>
        </p:nvGrpSpPr>
        <p:grpSpPr>
          <a:xfrm rot="-5400000">
            <a:off x="-1121609" y="270163"/>
            <a:ext cx="1897990" cy="1953790"/>
            <a:chOff x="-4202044" y="-3668299"/>
            <a:chExt cx="576581" cy="593532"/>
          </a:xfrm>
        </p:grpSpPr>
        <p:sp>
          <p:nvSpPr>
            <p:cNvPr id="23722" name="Google Shape;23722;p16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3" name="Google Shape;23723;p16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4" name="Google Shape;23724;p16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5" name="Google Shape;23725;p16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6" name="Google Shape;23726;p16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7" name="Google Shape;23727;p16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8" name="Google Shape;23728;p16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9" name="Google Shape;23729;p16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0" name="Google Shape;23730;p16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1" name="Google Shape;23731;p16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2" name="Google Shape;23732;p16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3" name="Google Shape;23733;p16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4" name="Google Shape;23734;p16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5" name="Google Shape;23735;p16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6" name="Google Shape;23736;p16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7" name="Google Shape;23737;p16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8" name="Google Shape;23738;p16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9" name="Google Shape;23739;p16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0" name="Google Shape;23740;p16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1" name="Google Shape;23741;p16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2" name="Google Shape;23742;p16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3" name="Google Shape;23743;p16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4" name="Google Shape;23744;p16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5" name="Google Shape;23745;p16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6" name="Google Shape;23746;p16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7" name="Google Shape;23747;p16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8" name="Google Shape;23748;p16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9" name="Google Shape;23749;p16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0" name="Google Shape;23750;p16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1" name="Google Shape;23751;p16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2" name="Google Shape;23752;p16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3" name="Google Shape;23753;p16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4" name="Google Shape;23754;p16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5" name="Google Shape;23755;p16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6" name="Google Shape;23756;p16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7" name="Google Shape;23757;p16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8" name="Google Shape;23758;p16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9" name="Google Shape;23759;p16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0" name="Google Shape;23760;p16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1" name="Google Shape;23761;p16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2" name="Google Shape;23762;p16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3" name="Google Shape;23763;p16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4" name="Google Shape;23764;p16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5" name="Google Shape;23765;p16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6" name="Google Shape;23766;p16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7" name="Google Shape;23767;p16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8" name="Google Shape;23768;p16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9" name="Google Shape;23769;p16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0" name="Google Shape;23770;p16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1" name="Google Shape;23771;p16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2" name="Google Shape;23772;p16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3" name="Google Shape;23773;p16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4" name="Google Shape;23774;p16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5" name="Google Shape;23775;p16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6" name="Google Shape;23776;p16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7" name="Google Shape;23777;p16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8" name="Google Shape;23778;p16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9" name="Google Shape;23779;p16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0" name="Google Shape;23780;p16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1" name="Google Shape;23781;p16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2" name="Google Shape;23782;p16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3" name="Google Shape;23783;p16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4" name="Google Shape;23784;p16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5" name="Google Shape;23785;p16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6" name="Google Shape;23786;p16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7" name="Google Shape;23787;p16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8" name="Google Shape;23788;p16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9" name="Google Shape;23789;p16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0" name="Google Shape;23790;p16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1" name="Google Shape;23791;p16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2" name="Google Shape;23792;p16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3" name="Google Shape;23793;p16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4" name="Google Shape;23794;p16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5" name="Google Shape;23795;p16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6" name="Google Shape;23796;p16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7" name="Google Shape;23797;p16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8" name="Google Shape;23798;p16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9" name="Google Shape;23799;p16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0" name="Google Shape;23800;p16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1" name="Google Shape;23801;p16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2" name="Google Shape;23802;p16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3" name="Google Shape;23803;p16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4" name="Google Shape;23804;p16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5" name="Google Shape;23805;p16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6" name="Google Shape;23806;p16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7" name="Google Shape;23807;p16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8" name="Google Shape;23808;p16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9" name="Google Shape;23809;p16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0" name="Google Shape;23810;p16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1" name="Google Shape;23811;p16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2" name="Google Shape;23812;p16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3" name="Google Shape;23813;p16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4" name="Google Shape;23814;p16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5" name="Google Shape;23815;p16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6" name="Google Shape;23816;p16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7" name="Google Shape;23817;p16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8" name="Google Shape;23818;p16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9" name="Google Shape;23819;p16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0" name="Google Shape;23820;p16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1" name="Google Shape;23821;p16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2" name="Google Shape;23822;p16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3" name="Google Shape;23823;p16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4" name="Google Shape;23824;p16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5" name="Google Shape;23825;p16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6" name="Google Shape;23826;p16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7" name="Google Shape;23827;p16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8" name="Google Shape;23828;p16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9" name="Google Shape;23829;p16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0" name="Google Shape;23830;p16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1" name="Google Shape;23831;p16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2" name="Google Shape;23832;p16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3" name="Google Shape;23833;p16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4" name="Google Shape;23834;p16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5" name="Google Shape;23835;p16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6" name="Google Shape;23836;p16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7" name="Google Shape;23837;p16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8" name="Google Shape;23838;p16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9" name="Google Shape;23839;p16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0" name="Google Shape;23840;p16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1" name="Google Shape;23841;p16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2" name="Google Shape;23842;p16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3" name="Google Shape;23843;p16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4" name="Google Shape;23844;p16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5" name="Google Shape;23845;p16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6" name="Google Shape;23846;p16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7" name="Google Shape;23847;p16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8" name="Google Shape;23848;p16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9" name="Google Shape;23849;p16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0" name="Google Shape;23850;p16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1" name="Google Shape;23851;p16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2" name="Google Shape;23852;p16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3" name="Google Shape;23853;p16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4" name="Google Shape;23854;p16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5" name="Google Shape;23855;p16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6" name="Google Shape;23856;p16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7" name="Google Shape;23857;p16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8" name="Google Shape;23858;p16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9" name="Google Shape;23859;p16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0" name="Google Shape;23860;p16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1" name="Google Shape;23861;p16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2" name="Google Shape;23862;p16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3" name="Google Shape;23863;p16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4" name="Google Shape;23864;p16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5" name="Google Shape;23865;p16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6" name="Google Shape;23866;p16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7" name="Google Shape;23867;p16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8" name="Google Shape;23868;p16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9" name="Google Shape;23869;p16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0" name="Google Shape;23870;p16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1" name="Google Shape;23871;p16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2" name="Google Shape;23872;p16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3" name="Google Shape;23873;p16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4" name="Google Shape;23874;p16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5" name="Google Shape;23875;p16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6" name="Google Shape;23876;p16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7" name="Google Shape;23877;p16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8" name="Google Shape;23878;p16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9" name="Google Shape;23879;p16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0" name="Google Shape;23880;p16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1" name="Google Shape;23881;p16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2" name="Google Shape;23882;p16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3" name="Google Shape;23883;p16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4" name="Google Shape;23884;p16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5" name="Google Shape;23885;p16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6" name="Google Shape;23886;p16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7" name="Google Shape;23887;p16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8" name="Google Shape;23888;p16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9" name="Google Shape;23889;p16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0" name="Google Shape;23890;p16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1" name="Google Shape;23891;p16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2" name="Google Shape;23892;p16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3" name="Google Shape;23893;p16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4" name="Google Shape;23894;p16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5" name="Google Shape;23895;p16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6" name="Google Shape;23896;p16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7" name="Google Shape;23897;p16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8" name="Google Shape;23898;p16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9" name="Google Shape;23899;p16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0" name="Google Shape;23900;p16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1" name="Google Shape;23901;p16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2" name="Google Shape;23902;p16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3" name="Google Shape;23903;p16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4" name="Google Shape;23904;p16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5" name="Google Shape;23905;p16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6" name="Google Shape;23906;p16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7" name="Google Shape;23907;p16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8" name="Google Shape;23908;p16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9" name="Google Shape;23909;p16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0" name="Google Shape;23910;p16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1" name="Google Shape;23911;p16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2" name="Google Shape;23912;p16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3" name="Google Shape;23913;p16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4" name="Google Shape;23914;p16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5" name="Google Shape;23915;p16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6" name="Google Shape;23916;p16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7" name="Google Shape;23917;p16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8" name="Google Shape;23918;p16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9" name="Google Shape;23919;p16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0" name="Google Shape;23920;p16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1" name="Google Shape;23921;p16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2" name="Google Shape;23922;p16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3" name="Google Shape;23923;p16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4" name="Google Shape;23924;p16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5" name="Google Shape;23925;p16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6" name="Google Shape;23926;p16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7" name="Google Shape;23927;p16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8" name="Google Shape;23928;p16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9" name="Google Shape;23929;p16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0" name="Google Shape;23930;p16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1" name="Google Shape;23931;p16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2" name="Google Shape;23932;p16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3" name="Google Shape;23933;p16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4" name="Google Shape;23934;p16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5" name="Google Shape;23935;p16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6" name="Google Shape;23936;p16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7" name="Google Shape;23937;p16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8" name="Google Shape;23938;p16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9" name="Google Shape;23939;p16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0" name="Google Shape;23940;p16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1" name="Google Shape;23941;p16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2" name="Google Shape;23942;p16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3" name="Google Shape;23943;p16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4" name="Google Shape;23944;p16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5" name="Google Shape;23945;p16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6" name="Google Shape;23946;p16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7" name="Google Shape;23947;p16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8" name="Google Shape;23948;p16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9" name="Google Shape;23949;p16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0" name="Google Shape;23950;p16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1" name="Google Shape;23951;p16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2" name="Google Shape;23952;p16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3" name="Google Shape;23953;p16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4" name="Google Shape;23954;p16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5" name="Google Shape;23955;p16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6" name="Google Shape;23956;p16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7" name="Google Shape;23957;p16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8" name="Google Shape;23958;p16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9" name="Google Shape;23959;p16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0" name="Google Shape;23960;p16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1" name="Google Shape;23961;p16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2" name="Google Shape;23962;p16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3" name="Google Shape;23963;p16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4" name="Google Shape;23964;p16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5" name="Google Shape;23965;p16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6" name="Google Shape;23966;p16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7" name="Google Shape;23967;p16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8" name="Google Shape;23968;p16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9" name="Google Shape;23969;p16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0" name="Google Shape;23970;p16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1" name="Google Shape;23971;p16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2" name="Google Shape;23972;p16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3" name="Google Shape;23973;p16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4" name="Google Shape;23974;p16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5" name="Google Shape;23975;p16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6" name="Google Shape;23976;p16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7" name="Google Shape;23977;p16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8" name="Google Shape;23978;p16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9" name="Google Shape;23979;p16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0" name="Google Shape;23980;p16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1" name="Google Shape;23981;p16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2" name="Google Shape;23982;p16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3" name="Google Shape;23983;p16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4" name="Google Shape;23984;p16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5" name="Google Shape;23985;p16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6" name="Google Shape;23986;p16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7" name="Google Shape;23987;p16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8" name="Google Shape;23988;p16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9" name="Google Shape;23989;p16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0" name="Google Shape;23990;p16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1" name="Google Shape;23991;p16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2" name="Google Shape;23992;p16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3" name="Google Shape;23993;p16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4" name="Google Shape;23994;p16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5" name="Google Shape;23995;p16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6" name="Google Shape;23996;p16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7" name="Google Shape;23997;p16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8" name="Google Shape;23998;p16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9" name="Google Shape;23999;p16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0" name="Google Shape;24000;p16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1" name="Google Shape;24001;p16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2" name="Google Shape;24002;p16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3" name="Google Shape;24003;p16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4" name="Google Shape;24004;p16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5" name="Google Shape;24005;p16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6" name="Google Shape;24006;p16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7" name="Google Shape;24007;p16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8" name="Google Shape;24008;p16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9" name="Google Shape;24009;p16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0" name="Google Shape;24010;p16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1" name="Google Shape;24011;p16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2" name="Google Shape;24012;p16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3" name="Google Shape;24013;p16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4" name="Google Shape;24014;p16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5" name="Google Shape;24015;p16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6" name="Google Shape;24016;p16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7" name="Google Shape;24017;p16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8" name="Google Shape;24018;p16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9" name="Google Shape;24019;p16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0" name="Google Shape;24020;p16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1" name="Google Shape;24021;p16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2" name="Google Shape;24022;p16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3" name="Google Shape;24023;p16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4" name="Google Shape;24024;p16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5" name="Google Shape;24025;p16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6" name="Google Shape;24026;p16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7" name="Google Shape;24027;p16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8" name="Google Shape;24028;p16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9" name="Google Shape;24029;p16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0" name="Google Shape;24030;p16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1" name="Google Shape;24031;p16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2" name="Google Shape;24032;p16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3" name="Google Shape;24033;p16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4" name="Google Shape;24034;p16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5" name="Google Shape;24035;p16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6" name="Google Shape;24036;p16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7" name="Google Shape;24037;p16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8" name="Google Shape;24038;p16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9" name="Google Shape;24039;p16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0" name="Google Shape;24040;p16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1" name="Google Shape;24041;p16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2" name="Google Shape;24042;p16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3" name="Google Shape;24043;p16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4" name="Google Shape;24044;p16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5" name="Google Shape;24045;p16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6" name="Google Shape;24046;p16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7" name="Google Shape;24047;p16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8" name="Google Shape;24048;p16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9" name="Google Shape;24049;p16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0" name="Google Shape;24050;p16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1" name="Google Shape;24051;p16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2" name="Google Shape;24052;p16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3" name="Google Shape;24053;p16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4" name="Google Shape;24054;p16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5" name="Google Shape;24055;p16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6" name="Google Shape;24056;p16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7" name="Google Shape;24057;p16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8" name="Google Shape;24058;p16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9" name="Google Shape;24059;p16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0" name="Google Shape;24060;p16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1" name="Google Shape;24061;p16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2" name="Google Shape;24062;p16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3" name="Google Shape;24063;p16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4" name="Google Shape;24064;p16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5" name="Google Shape;24065;p16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6" name="Google Shape;24066;p16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7" name="Google Shape;24067;p16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8" name="Google Shape;24068;p16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9" name="Google Shape;24069;p16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0" name="Google Shape;24070;p16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1" name="Google Shape;24071;p16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2" name="Google Shape;24072;p16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3" name="Google Shape;24073;p16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4" name="Google Shape;24074;p16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5" name="Google Shape;24075;p16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6" name="Google Shape;24076;p16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7" name="Google Shape;24077;p16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8" name="Google Shape;24078;p16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9" name="Google Shape;24079;p16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0" name="Google Shape;24080;p16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1" name="Google Shape;24081;p16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2" name="Google Shape;24082;p16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3" name="Google Shape;24083;p16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4" name="Google Shape;24084;p16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5" name="Google Shape;24085;p16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6" name="Google Shape;24086;p16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7" name="Google Shape;24087;p16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8" name="Google Shape;24088;p16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9" name="Google Shape;24089;p16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0" name="Google Shape;24090;p16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1" name="Google Shape;24091;p16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2" name="Google Shape;24092;p16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3" name="Google Shape;24093;p16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4" name="Google Shape;24094;p16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5" name="Google Shape;24095;p16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6" name="Google Shape;24096;p16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7" name="Google Shape;24097;p16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8" name="Google Shape;24098;p16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9" name="Google Shape;24099;p16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0" name="Google Shape;24100;p16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1" name="Google Shape;24101;p16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2" name="Google Shape;24102;p16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3" name="Google Shape;24103;p16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4" name="Google Shape;24104;p16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5" name="Google Shape;24105;p16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6" name="Google Shape;24106;p16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7" name="Google Shape;24107;p16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8" name="Google Shape;24108;p16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9" name="Google Shape;24109;p16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0" name="Google Shape;24110;p16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1" name="Google Shape;24111;p16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2" name="Google Shape;24112;p16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3" name="Google Shape;24113;p16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4" name="Google Shape;24114;p16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5" name="Google Shape;24115;p16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6" name="Google Shape;24116;p16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7" name="Google Shape;24117;p16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8" name="Google Shape;24118;p16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9" name="Google Shape;24119;p16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0" name="Google Shape;24120;p16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1" name="Google Shape;24121;p16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2" name="Google Shape;24122;p16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3" name="Google Shape;24123;p16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4" name="Google Shape;24124;p16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5" name="Google Shape;24125;p16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6" name="Google Shape;24126;p16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7" name="Google Shape;24127;p16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8" name="Google Shape;24128;p16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9" name="Google Shape;24129;p16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0" name="Google Shape;24130;p16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1" name="Google Shape;24131;p16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2" name="Google Shape;24132;p16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3" name="Google Shape;24133;p16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4" name="Google Shape;24134;p16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5" name="Google Shape;24135;p16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6" name="Google Shape;24136;p16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7" name="Google Shape;24137;p16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8" name="Google Shape;24138;p16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9" name="Google Shape;24139;p16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0" name="Google Shape;24140;p16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1" name="Google Shape;24141;p16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2" name="Google Shape;24142;p16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3" name="Google Shape;24143;p16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4" name="Google Shape;24144;p16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5" name="Google Shape;24145;p16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6" name="Google Shape;24146;p16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7" name="Google Shape;24147;p16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8" name="Google Shape;24148;p16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9" name="Google Shape;24149;p16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0" name="Google Shape;24150;p16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1" name="Google Shape;24151;p16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2" name="Google Shape;24152;p16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3" name="Google Shape;24153;p16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4" name="Google Shape;24154;p16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5" name="Google Shape;24155;p16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6" name="Google Shape;24156;p16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7" name="Google Shape;24157;p16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8" name="Google Shape;24158;p16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9" name="Google Shape;24159;p16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0" name="Google Shape;24160;p16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1" name="Google Shape;24161;p16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2" name="Google Shape;24162;p16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3" name="Google Shape;24163;p16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4" name="Google Shape;24164;p16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5" name="Google Shape;24165;p16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6" name="Google Shape;24166;p16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7" name="Google Shape;24167;p16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8" name="Google Shape;24168;p16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9" name="Google Shape;24169;p16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0" name="Google Shape;24170;p16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1" name="Google Shape;24171;p16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2" name="Google Shape;24172;p16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3" name="Google Shape;24173;p16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4" name="Google Shape;24174;p16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5" name="Google Shape;24175;p16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6" name="Google Shape;24176;p16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7" name="Google Shape;24177;p16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8" name="Google Shape;24178;p16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9" name="Google Shape;24179;p16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0" name="Google Shape;24180;p16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1" name="Google Shape;24181;p16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2" name="Google Shape;24182;p16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3" name="Google Shape;24183;p16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4" name="Google Shape;24184;p16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5" name="Google Shape;24185;p16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6" name="Google Shape;24186;p16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7" name="Google Shape;24187;p16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8" name="Google Shape;24188;p16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9" name="Google Shape;24189;p16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0" name="Google Shape;24190;p16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1" name="Google Shape;24191;p16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2" name="Google Shape;24192;p16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3" name="Google Shape;24193;p16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4" name="Google Shape;24194;p16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5" name="Google Shape;24195;p16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6" name="Google Shape;24196;p16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7" name="Google Shape;24197;p16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8" name="Google Shape;24198;p16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9" name="Google Shape;24199;p16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0" name="Google Shape;24200;p16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1" name="Google Shape;24201;p16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2" name="Google Shape;24202;p16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3" name="Google Shape;24203;p16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4" name="Google Shape;24204;p16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5" name="Google Shape;24205;p16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6" name="Google Shape;24206;p16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7" name="Google Shape;24207;p16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8" name="Google Shape;24208;p16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9" name="Google Shape;24209;p16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0" name="Google Shape;24210;p16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1" name="Google Shape;24211;p16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2" name="Google Shape;24212;p16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3" name="Google Shape;24213;p16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4" name="Google Shape;24214;p16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5" name="Google Shape;24215;p16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6" name="Google Shape;24216;p16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7" name="Google Shape;24217;p16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8" name="Google Shape;24218;p16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9" name="Google Shape;24219;p16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0" name="Google Shape;24220;p16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1" name="Google Shape;24221;p16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2" name="Google Shape;24222;p16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3" name="Google Shape;24223;p16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4" name="Google Shape;24224;p16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5" name="Google Shape;24225;p16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6" name="Google Shape;24226;p16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7" name="Google Shape;24227;p16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8" name="Google Shape;24228;p16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9" name="Google Shape;24229;p16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0" name="Google Shape;24230;p16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1" name="Google Shape;24231;p16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2" name="Google Shape;24232;p16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3" name="Google Shape;24233;p16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4" name="Google Shape;24234;p16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5" name="Google Shape;24235;p16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6" name="Google Shape;24236;p16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7" name="Google Shape;24237;p16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8" name="Google Shape;24238;p16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9" name="Google Shape;24239;p16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0" name="Google Shape;24240;p16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1" name="Google Shape;24241;p16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2" name="Google Shape;24242;p16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3" name="Google Shape;24243;p16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4" name="Google Shape;24244;p16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5" name="Google Shape;24245;p16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6" name="Google Shape;24246;p16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7" name="Google Shape;24247;p16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8" name="Google Shape;24248;p16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9" name="Google Shape;24249;p16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0" name="Google Shape;24250;p16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1" name="Google Shape;24251;p16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2" name="Google Shape;24252;p16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3" name="Google Shape;24253;p16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4" name="Google Shape;24254;p16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5" name="Google Shape;24255;p16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6" name="Google Shape;24256;p16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7" name="Google Shape;24257;p16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8" name="Google Shape;24258;p16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9" name="Google Shape;24259;p16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0" name="Google Shape;24260;p16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1" name="Google Shape;24261;p16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2" name="Google Shape;24262;p16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3" name="Google Shape;24263;p16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4" name="Google Shape;24264;p16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5" name="Google Shape;24265;p16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6" name="Google Shape;24266;p16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7" name="Google Shape;24267;p16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8" name="Google Shape;24268;p16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9" name="Google Shape;24269;p16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0" name="Google Shape;24270;p16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1" name="Google Shape;24271;p16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2" name="Google Shape;24272;p16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3" name="Google Shape;24273;p16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4" name="Google Shape;24274;p16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5" name="Google Shape;24275;p16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6" name="Google Shape;24276;p16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7" name="Google Shape;24277;p16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8" name="Google Shape;24278;p16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9" name="Google Shape;24279;p16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0" name="Google Shape;24280;p16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1" name="Google Shape;24281;p16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2" name="Google Shape;24282;p16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3" name="Google Shape;24283;p16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4" name="Google Shape;24284;p16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5" name="Google Shape;24285;p16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6" name="Google Shape;24286;p16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7" name="Google Shape;24287;p16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8" name="Google Shape;24288;p16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9" name="Google Shape;24289;p16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0" name="Google Shape;24290;p16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1" name="Google Shape;24291;p16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2" name="Google Shape;24292;p16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3" name="Google Shape;24293;p16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4" name="Google Shape;24294;p16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5" name="Google Shape;24295;p16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6" name="Google Shape;24296;p16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7" name="Google Shape;24297;p16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8" name="Google Shape;24298;p16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9" name="Google Shape;24299;p16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0" name="Google Shape;24300;p16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1" name="Google Shape;24301;p16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2" name="Google Shape;24302;p16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3" name="Google Shape;24303;p16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4" name="Google Shape;24304;p16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5" name="Google Shape;24305;p16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6" name="Google Shape;24306;p16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7" name="Google Shape;24307;p16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8" name="Google Shape;24308;p16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9" name="Google Shape;24309;p16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0" name="Google Shape;24310;p16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1" name="Google Shape;24311;p16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2" name="Google Shape;24312;p16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3" name="Google Shape;24313;p16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4" name="Google Shape;24314;p16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5" name="Google Shape;24315;p16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6" name="Google Shape;24316;p16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7" name="Google Shape;24317;p16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8" name="Google Shape;24318;p16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9" name="Google Shape;24319;p16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0" name="Google Shape;24320;p16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1" name="Google Shape;24321;p16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2" name="Google Shape;24322;p16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3" name="Google Shape;24323;p16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4" name="Google Shape;24324;p16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5" name="Google Shape;24325;p16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6" name="Google Shape;24326;p16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7" name="Google Shape;24327;p16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8" name="Google Shape;24328;p16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9" name="Google Shape;24329;p16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0" name="Google Shape;24330;p16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1" name="Google Shape;24331;p16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2" name="Google Shape;24332;p16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3" name="Google Shape;24333;p16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4" name="Google Shape;24334;p16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5" name="Google Shape;24335;p16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6" name="Google Shape;24336;p16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7" name="Google Shape;24337;p16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8" name="Google Shape;24338;p16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9" name="Google Shape;24339;p16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0" name="Google Shape;24340;p16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1" name="Google Shape;24341;p16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2" name="Google Shape;24342;p16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3" name="Google Shape;24343;p16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4" name="Google Shape;24344;p16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5" name="Google Shape;24345;p16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6" name="Google Shape;24346;p16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7" name="Google Shape;24347;p16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8" name="Google Shape;24348;p16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9" name="Google Shape;24349;p16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0" name="Google Shape;24350;p16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1" name="Google Shape;24351;p16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2" name="Google Shape;24352;p16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3" name="Google Shape;24353;p16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4" name="Google Shape;24354;p16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5" name="Google Shape;24355;p16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6" name="Google Shape;24356;p16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7" name="Google Shape;24357;p16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8" name="Google Shape;24358;p16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9" name="Google Shape;24359;p16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0" name="Google Shape;24360;p16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1" name="Google Shape;24361;p16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2" name="Google Shape;24362;p16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3" name="Google Shape;24363;p16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4" name="Google Shape;24364;p16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5" name="Google Shape;24365;p16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6" name="Google Shape;24366;p16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7" name="Google Shape;24367;p16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8" name="Google Shape;24368;p16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9" name="Google Shape;24369;p16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0" name="Google Shape;24370;p16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1" name="Google Shape;24371;p16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2" name="Google Shape;24372;p16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3" name="Google Shape;24373;p16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4" name="Google Shape;24374;p16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5" name="Google Shape;24375;p16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6" name="Google Shape;24376;p16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7" name="Google Shape;24377;p16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8" name="Google Shape;24378;p16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9" name="Google Shape;24379;p16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0" name="Google Shape;24380;p16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1" name="Google Shape;24381;p16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2" name="Google Shape;24382;p16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3" name="Google Shape;24383;p16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4" name="Google Shape;24384;p16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5" name="Google Shape;24385;p16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6" name="Google Shape;24386;p16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7" name="Google Shape;24387;p16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8" name="Google Shape;24388;p16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9" name="Google Shape;24389;p16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0" name="Google Shape;24390;p16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1" name="Google Shape;24391;p16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2" name="Google Shape;24392;p16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3" name="Google Shape;24393;p16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4" name="Google Shape;24394;p16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5" name="Google Shape;24395;p16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6" name="Google Shape;24396;p16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7" name="Google Shape;24397;p16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8" name="Google Shape;24398;p16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9" name="Google Shape;24399;p16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0" name="Google Shape;24400;p16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1" name="Google Shape;24401;p16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2" name="Google Shape;24402;p16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3" name="Google Shape;24403;p16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4" name="Google Shape;24404;p16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5" name="Google Shape;24405;p16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6" name="Google Shape;24406;p16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7" name="Google Shape;24407;p16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8" name="Google Shape;24408;p16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9" name="Google Shape;24409;p16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0" name="Google Shape;24410;p16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1" name="Google Shape;24411;p16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2" name="Google Shape;24412;p16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3" name="Google Shape;24413;p16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4" name="Google Shape;24414;p16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5" name="Google Shape;24415;p16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6" name="Google Shape;24416;p16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7" name="Google Shape;24417;p16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8" name="Google Shape;24418;p16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9" name="Google Shape;24419;p16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0" name="Google Shape;24420;p16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1" name="Google Shape;24421;p16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2" name="Google Shape;24422;p16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3" name="Google Shape;24423;p16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4" name="Google Shape;24424;p16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5" name="Google Shape;24425;p16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6" name="Google Shape;24426;p16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7" name="Google Shape;24427;p16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8" name="Google Shape;24428;p16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9" name="Google Shape;24429;p16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0" name="Google Shape;24430;p16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1" name="Google Shape;24431;p16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2" name="Google Shape;24432;p16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3" name="Google Shape;24433;p16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4" name="Google Shape;24434;p16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5" name="Google Shape;24435;p16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6" name="Google Shape;24436;p16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7" name="Google Shape;24437;p16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8" name="Google Shape;24438;p16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9" name="Google Shape;24439;p16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0" name="Google Shape;24440;p16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1" name="Google Shape;24441;p16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2" name="Google Shape;24442;p16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3" name="Google Shape;24443;p16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4" name="Google Shape;24444;p16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5" name="Google Shape;24445;p16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6" name="Google Shape;24446;p16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7" name="Google Shape;24447;p16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8" name="Google Shape;24448;p16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9" name="Google Shape;24449;p16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0" name="Google Shape;24450;p16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1" name="Google Shape;24451;p16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2" name="Google Shape;24452;p16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3" name="Google Shape;24453;p16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4" name="Google Shape;24454;p16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5" name="Google Shape;24455;p16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6" name="Google Shape;24456;p16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7" name="Google Shape;24457;p16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8" name="Google Shape;24458;p16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9" name="Google Shape;24459;p16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0" name="Google Shape;24460;p16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1" name="Google Shape;24461;p16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2" name="Google Shape;24462;p16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3" name="Google Shape;24463;p16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4" name="Google Shape;24464;p16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5" name="Google Shape;24465;p16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6" name="Google Shape;24466;p16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7" name="Google Shape;24467;p16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8" name="Google Shape;24468;p16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9" name="Google Shape;24469;p16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0" name="Google Shape;24470;p16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1" name="Google Shape;24471;p16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2" name="Google Shape;24472;p16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3" name="Google Shape;24473;p16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4" name="Google Shape;24474;p16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5" name="Google Shape;24475;p16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6" name="Google Shape;24476;p16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7" name="Google Shape;24477;p16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8" name="Google Shape;24478;p16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9" name="Google Shape;24479;p16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0" name="Google Shape;24480;p16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1" name="Google Shape;24481;p16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2" name="Google Shape;24482;p16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3" name="Google Shape;24483;p16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4" name="Google Shape;24484;p16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5" name="Google Shape;24485;p16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6" name="Google Shape;24486;p16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7" name="Google Shape;24487;p16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8" name="Google Shape;24488;p16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9" name="Google Shape;24489;p16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0" name="Google Shape;24490;p16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1" name="Google Shape;24491;p16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2" name="Google Shape;24492;p16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3" name="Google Shape;24493;p16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4" name="Google Shape;24494;p16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5" name="Google Shape;24495;p16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6" name="Google Shape;24496;p16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7" name="Google Shape;24497;p16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8" name="Google Shape;24498;p16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9" name="Google Shape;24499;p16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0" name="Google Shape;24500;p16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1" name="Google Shape;24501;p16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2" name="Google Shape;24502;p16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3" name="Google Shape;24503;p16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4" name="Google Shape;24504;p16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5" name="Google Shape;24505;p16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6" name="Google Shape;24506;p16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7" name="Google Shape;24507;p16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8" name="Google Shape;24508;p16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9" name="Google Shape;24509;p16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0" name="Google Shape;24510;p16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1" name="Google Shape;24511;p16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2" name="Google Shape;24512;p16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3" name="Google Shape;24513;p16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4" name="Google Shape;24514;p16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5" name="Google Shape;24515;p16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6" name="Google Shape;24516;p16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7" name="Google Shape;24517;p16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8" name="Google Shape;24518;p16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9" name="Google Shape;24519;p16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0" name="Google Shape;24520;p16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1" name="Google Shape;24521;p16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2" name="Google Shape;24522;p16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3" name="Google Shape;24523;p16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4" name="Google Shape;24524;p16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5" name="Google Shape;24525;p16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6" name="Google Shape;24526;p16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7" name="Google Shape;24527;p16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8" name="Google Shape;24528;p16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9" name="Google Shape;24529;p16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0" name="Google Shape;24530;p16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1" name="Google Shape;24531;p16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2" name="Google Shape;24532;p16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3" name="Google Shape;24533;p16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4" name="Google Shape;24534;p16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5" name="Google Shape;24535;p16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6" name="Google Shape;24536;p16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7" name="Google Shape;24537;p16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8" name="Google Shape;24538;p16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9" name="Google Shape;24539;p16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0" name="Google Shape;24540;p16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1" name="Google Shape;24541;p16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2" name="Google Shape;24542;p16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3" name="Google Shape;24543;p16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4" name="Google Shape;24544;p16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5" name="Google Shape;24545;p16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6" name="Google Shape;24546;p16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7" name="Google Shape;24547;p16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8" name="Google Shape;24548;p16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9" name="Google Shape;24549;p16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0" name="Google Shape;24550;p16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1" name="Google Shape;24551;p16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2" name="Google Shape;24552;p16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3" name="Google Shape;24553;p16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4" name="Google Shape;24554;p16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5" name="Google Shape;24555;p16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6" name="Google Shape;24556;p16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7" name="Google Shape;24557;p16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8" name="Google Shape;24558;p16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9" name="Google Shape;24559;p16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0" name="Google Shape;24560;p16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1" name="Google Shape;24561;p16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2" name="Google Shape;24562;p16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3" name="Google Shape;24563;p16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4" name="Google Shape;24564;p16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5" name="Google Shape;24565;p16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6" name="Google Shape;24566;p16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7" name="Google Shape;24567;p16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8" name="Google Shape;24568;p16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9" name="Google Shape;24569;p16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0" name="Google Shape;24570;p16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1" name="Google Shape;24571;p16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2" name="Google Shape;24572;p16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4573" name="Google Shape;24573;p1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9390108">
            <a:off x="7533324" y="723647"/>
            <a:ext cx="2258676" cy="2412931"/>
          </a:xfrm>
          <a:prstGeom prst="rect">
            <a:avLst/>
          </a:prstGeom>
          <a:noFill/>
          <a:ln>
            <a:noFill/>
          </a:ln>
        </p:spPr>
      </p:pic>
      <p:sp>
        <p:nvSpPr>
          <p:cNvPr id="24574" name="Google Shape;24574;p16"/>
          <p:cNvSpPr txBox="1">
            <a:spLocks noGrp="1"/>
          </p:cNvSpPr>
          <p:nvPr>
            <p:ph type="subTitle" idx="1"/>
          </p:nvPr>
        </p:nvSpPr>
        <p:spPr>
          <a:xfrm>
            <a:off x="1654050" y="1689925"/>
            <a:ext cx="5835900" cy="274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1400"/>
              <a:buChar char="●"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24575" name="Google Shape;24575;p16"/>
          <p:cNvSpPr txBox="1">
            <a:spLocks noGrp="1"/>
          </p:cNvSpPr>
          <p:nvPr>
            <p:ph type="title"/>
          </p:nvPr>
        </p:nvSpPr>
        <p:spPr>
          <a:xfrm>
            <a:off x="1630400" y="370700"/>
            <a:ext cx="5883300" cy="109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">
    <p:spTree>
      <p:nvGrpSpPr>
        <p:cNvPr id="1" name="Shape 24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Google Shape;24577;p17"/>
          <p:cNvSpPr txBox="1">
            <a:spLocks noGrp="1"/>
          </p:cNvSpPr>
          <p:nvPr>
            <p:ph type="subTitle" idx="1"/>
          </p:nvPr>
        </p:nvSpPr>
        <p:spPr>
          <a:xfrm>
            <a:off x="1181425" y="2303125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578" name="Google Shape;24578;p17"/>
          <p:cNvSpPr txBox="1">
            <a:spLocks noGrp="1"/>
          </p:cNvSpPr>
          <p:nvPr>
            <p:ph type="subTitle" idx="2"/>
          </p:nvPr>
        </p:nvSpPr>
        <p:spPr>
          <a:xfrm>
            <a:off x="4836300" y="2303125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4579" name="Google Shape;24579;p17"/>
          <p:cNvSpPr txBox="1">
            <a:spLocks noGrp="1"/>
          </p:cNvSpPr>
          <p:nvPr>
            <p:ph type="subTitle" idx="3"/>
          </p:nvPr>
        </p:nvSpPr>
        <p:spPr>
          <a:xfrm>
            <a:off x="1181425" y="2917150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580" name="Google Shape;24580;p17"/>
          <p:cNvSpPr txBox="1">
            <a:spLocks noGrp="1"/>
          </p:cNvSpPr>
          <p:nvPr>
            <p:ph type="subTitle" idx="4"/>
          </p:nvPr>
        </p:nvSpPr>
        <p:spPr>
          <a:xfrm>
            <a:off x="4836300" y="2917150"/>
            <a:ext cx="29076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581" name="Google Shape;24581;p1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BLANK_1_1_1_2">
    <p:spTree>
      <p:nvGrpSpPr>
        <p:cNvPr id="1" name="Shape 24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83" name="Google Shape;24583;p1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5400008">
            <a:off x="-2043160" y="147623"/>
            <a:ext cx="7062916" cy="42339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4584" name="Google Shape;24584;p1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5400000" flipH="1">
            <a:off x="6772887" y="768286"/>
            <a:ext cx="3875101" cy="1631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4585" name="Google Shape;24585;p1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3600000">
            <a:off x="8267299" y="4065055"/>
            <a:ext cx="1948225" cy="1984994"/>
          </a:xfrm>
          <a:prstGeom prst="rect">
            <a:avLst/>
          </a:prstGeom>
          <a:noFill/>
          <a:ln>
            <a:noFill/>
          </a:ln>
        </p:spPr>
      </p:pic>
      <p:pic>
        <p:nvPicPr>
          <p:cNvPr id="24586" name="Google Shape;24586;p1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775850" y="4303700"/>
            <a:ext cx="2888850" cy="30860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587" name="Google Shape;24587;p18"/>
          <p:cNvGrpSpPr/>
          <p:nvPr/>
        </p:nvGrpSpPr>
        <p:grpSpPr>
          <a:xfrm rot="841112" flipH="1">
            <a:off x="5776622" y="-578357"/>
            <a:ext cx="4381292" cy="2346160"/>
            <a:chOff x="-4904924" y="1912865"/>
            <a:chExt cx="1329790" cy="712096"/>
          </a:xfrm>
        </p:grpSpPr>
        <p:sp>
          <p:nvSpPr>
            <p:cNvPr id="24588" name="Google Shape;24588;p18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9" name="Google Shape;24589;p18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0" name="Google Shape;24590;p18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1" name="Google Shape;24591;p18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2" name="Google Shape;24592;p18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3" name="Google Shape;24593;p18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4" name="Google Shape;24594;p18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5" name="Google Shape;24595;p18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6" name="Google Shape;24596;p18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7" name="Google Shape;24597;p18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8" name="Google Shape;24598;p18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9" name="Google Shape;24599;p18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0" name="Google Shape;24600;p18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1" name="Google Shape;24601;p18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2" name="Google Shape;24602;p18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3" name="Google Shape;24603;p18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4" name="Google Shape;24604;p18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5" name="Google Shape;24605;p18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6" name="Google Shape;24606;p18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7" name="Google Shape;24607;p18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8" name="Google Shape;24608;p18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9" name="Google Shape;24609;p18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0" name="Google Shape;24610;p18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1" name="Google Shape;24611;p18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2" name="Google Shape;24612;p18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3" name="Google Shape;24613;p18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4" name="Google Shape;24614;p18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5" name="Google Shape;24615;p18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6" name="Google Shape;24616;p18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7" name="Google Shape;24617;p18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8" name="Google Shape;24618;p18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9" name="Google Shape;24619;p18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0" name="Google Shape;24620;p18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1" name="Google Shape;24621;p18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2" name="Google Shape;24622;p18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3" name="Google Shape;24623;p18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4" name="Google Shape;24624;p18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5" name="Google Shape;24625;p18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6" name="Google Shape;24626;p18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7" name="Google Shape;24627;p18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8" name="Google Shape;24628;p18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9" name="Google Shape;24629;p18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0" name="Google Shape;24630;p18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1" name="Google Shape;24631;p18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2" name="Google Shape;24632;p18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3" name="Google Shape;24633;p18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4" name="Google Shape;24634;p18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5" name="Google Shape;24635;p18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6" name="Google Shape;24636;p18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7" name="Google Shape;24637;p18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8" name="Google Shape;24638;p18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9" name="Google Shape;24639;p18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0" name="Google Shape;24640;p18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1" name="Google Shape;24641;p18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2" name="Google Shape;24642;p18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3" name="Google Shape;24643;p18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4" name="Google Shape;24644;p18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5" name="Google Shape;24645;p18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6" name="Google Shape;24646;p18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7" name="Google Shape;24647;p18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8" name="Google Shape;24648;p18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9" name="Google Shape;24649;p18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0" name="Google Shape;24650;p18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1" name="Google Shape;24651;p18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2" name="Google Shape;24652;p18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3" name="Google Shape;24653;p18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4" name="Google Shape;24654;p18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5" name="Google Shape;24655;p18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6" name="Google Shape;24656;p18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7" name="Google Shape;24657;p18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8" name="Google Shape;24658;p18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9" name="Google Shape;24659;p18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0" name="Google Shape;24660;p18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1" name="Google Shape;24661;p18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2" name="Google Shape;24662;p18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3" name="Google Shape;24663;p18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4" name="Google Shape;24664;p18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5" name="Google Shape;24665;p18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6" name="Google Shape;24666;p18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7" name="Google Shape;24667;p18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8" name="Google Shape;24668;p18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9" name="Google Shape;24669;p18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0" name="Google Shape;24670;p18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1" name="Google Shape;24671;p18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2" name="Google Shape;24672;p18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3" name="Google Shape;24673;p18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4" name="Google Shape;24674;p18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5" name="Google Shape;24675;p18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6" name="Google Shape;24676;p18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7" name="Google Shape;24677;p18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8" name="Google Shape;24678;p18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9" name="Google Shape;24679;p18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0" name="Google Shape;24680;p18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1" name="Google Shape;24681;p18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2" name="Google Shape;24682;p18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3" name="Google Shape;24683;p18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4" name="Google Shape;24684;p18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5" name="Google Shape;24685;p18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6" name="Google Shape;24686;p18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7" name="Google Shape;24687;p18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8" name="Google Shape;24688;p18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9" name="Google Shape;24689;p18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0" name="Google Shape;24690;p18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1" name="Google Shape;24691;p18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2" name="Google Shape;24692;p18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3" name="Google Shape;24693;p18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4" name="Google Shape;24694;p18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5" name="Google Shape;24695;p18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6" name="Google Shape;24696;p18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7" name="Google Shape;24697;p18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8" name="Google Shape;24698;p18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9" name="Google Shape;24699;p18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0" name="Google Shape;24700;p18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1" name="Google Shape;24701;p18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2" name="Google Shape;24702;p18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3" name="Google Shape;24703;p18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4" name="Google Shape;24704;p18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5" name="Google Shape;24705;p18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6" name="Google Shape;24706;p18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7" name="Google Shape;24707;p18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8" name="Google Shape;24708;p18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9" name="Google Shape;24709;p18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0" name="Google Shape;24710;p18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1" name="Google Shape;24711;p18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2" name="Google Shape;24712;p18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3" name="Google Shape;24713;p18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4" name="Google Shape;24714;p18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5" name="Google Shape;24715;p18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6" name="Google Shape;24716;p18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7" name="Google Shape;24717;p18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8" name="Google Shape;24718;p18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9" name="Google Shape;24719;p18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0" name="Google Shape;24720;p18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1" name="Google Shape;24721;p18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2" name="Google Shape;24722;p18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3" name="Google Shape;24723;p18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4" name="Google Shape;24724;p18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5" name="Google Shape;24725;p18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6" name="Google Shape;24726;p18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7" name="Google Shape;24727;p18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8" name="Google Shape;24728;p18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9" name="Google Shape;24729;p18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0" name="Google Shape;24730;p18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1" name="Google Shape;24731;p18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2" name="Google Shape;24732;p18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3" name="Google Shape;24733;p18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4" name="Google Shape;24734;p18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5" name="Google Shape;24735;p18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6" name="Google Shape;24736;p18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7" name="Google Shape;24737;p18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8" name="Google Shape;24738;p18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9" name="Google Shape;24739;p18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0" name="Google Shape;24740;p18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1" name="Google Shape;24741;p18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2" name="Google Shape;24742;p18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3" name="Google Shape;24743;p18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4" name="Google Shape;24744;p18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5" name="Google Shape;24745;p18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6" name="Google Shape;24746;p18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7" name="Google Shape;24747;p18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8" name="Google Shape;24748;p18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9" name="Google Shape;24749;p18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0" name="Google Shape;24750;p18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1" name="Google Shape;24751;p18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4752" name="Google Shape;24752;p18"/>
          <p:cNvGrpSpPr/>
          <p:nvPr/>
        </p:nvGrpSpPr>
        <p:grpSpPr>
          <a:xfrm>
            <a:off x="-628643" y="3985829"/>
            <a:ext cx="1897990" cy="1953790"/>
            <a:chOff x="-4202044" y="-3668299"/>
            <a:chExt cx="576581" cy="593532"/>
          </a:xfrm>
        </p:grpSpPr>
        <p:sp>
          <p:nvSpPr>
            <p:cNvPr id="24753" name="Google Shape;24753;p18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4" name="Google Shape;24754;p18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5" name="Google Shape;24755;p18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6" name="Google Shape;24756;p18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7" name="Google Shape;24757;p18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8" name="Google Shape;24758;p18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9" name="Google Shape;24759;p18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0" name="Google Shape;24760;p18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1" name="Google Shape;24761;p18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2" name="Google Shape;24762;p18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3" name="Google Shape;24763;p18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4" name="Google Shape;24764;p18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5" name="Google Shape;24765;p18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6" name="Google Shape;24766;p18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7" name="Google Shape;24767;p18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8" name="Google Shape;24768;p18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9" name="Google Shape;24769;p18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0" name="Google Shape;24770;p18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1" name="Google Shape;24771;p18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2" name="Google Shape;24772;p18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3" name="Google Shape;24773;p18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4" name="Google Shape;24774;p18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5" name="Google Shape;24775;p18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6" name="Google Shape;24776;p18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7" name="Google Shape;24777;p18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8" name="Google Shape;24778;p18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9" name="Google Shape;24779;p18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0" name="Google Shape;24780;p18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1" name="Google Shape;24781;p18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2" name="Google Shape;24782;p18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3" name="Google Shape;24783;p18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4" name="Google Shape;24784;p18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5" name="Google Shape;24785;p18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6" name="Google Shape;24786;p18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7" name="Google Shape;24787;p18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8" name="Google Shape;24788;p18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9" name="Google Shape;24789;p18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0" name="Google Shape;24790;p18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1" name="Google Shape;24791;p18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2" name="Google Shape;24792;p18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3" name="Google Shape;24793;p18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4" name="Google Shape;24794;p18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5" name="Google Shape;24795;p18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6" name="Google Shape;24796;p18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7" name="Google Shape;24797;p18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8" name="Google Shape;24798;p18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9" name="Google Shape;24799;p18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0" name="Google Shape;24800;p18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1" name="Google Shape;24801;p18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2" name="Google Shape;24802;p18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3" name="Google Shape;24803;p18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4" name="Google Shape;24804;p18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5" name="Google Shape;24805;p18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6" name="Google Shape;24806;p18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7" name="Google Shape;24807;p18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8" name="Google Shape;24808;p18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9" name="Google Shape;24809;p18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0" name="Google Shape;24810;p18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1" name="Google Shape;24811;p18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2" name="Google Shape;24812;p18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3" name="Google Shape;24813;p18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4" name="Google Shape;24814;p18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5" name="Google Shape;24815;p18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6" name="Google Shape;24816;p18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7" name="Google Shape;24817;p18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8" name="Google Shape;24818;p18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9" name="Google Shape;24819;p18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0" name="Google Shape;24820;p18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1" name="Google Shape;24821;p18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2" name="Google Shape;24822;p18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3" name="Google Shape;24823;p18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4" name="Google Shape;24824;p18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5" name="Google Shape;24825;p18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6" name="Google Shape;24826;p18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7" name="Google Shape;24827;p18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8" name="Google Shape;24828;p18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9" name="Google Shape;24829;p18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0" name="Google Shape;24830;p18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1" name="Google Shape;24831;p18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2" name="Google Shape;24832;p18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3" name="Google Shape;24833;p18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4" name="Google Shape;24834;p18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5" name="Google Shape;24835;p18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6" name="Google Shape;24836;p18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7" name="Google Shape;24837;p18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8" name="Google Shape;24838;p18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9" name="Google Shape;24839;p18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0" name="Google Shape;24840;p18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1" name="Google Shape;24841;p18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2" name="Google Shape;24842;p18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3" name="Google Shape;24843;p18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4" name="Google Shape;24844;p18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5" name="Google Shape;24845;p18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6" name="Google Shape;24846;p18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7" name="Google Shape;24847;p18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8" name="Google Shape;24848;p18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9" name="Google Shape;24849;p18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0" name="Google Shape;24850;p18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1" name="Google Shape;24851;p18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2" name="Google Shape;24852;p18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3" name="Google Shape;24853;p18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4" name="Google Shape;24854;p18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5" name="Google Shape;24855;p18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6" name="Google Shape;24856;p18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7" name="Google Shape;24857;p18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8" name="Google Shape;24858;p18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9" name="Google Shape;24859;p18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0" name="Google Shape;24860;p18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1" name="Google Shape;24861;p18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2" name="Google Shape;24862;p18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3" name="Google Shape;24863;p18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4" name="Google Shape;24864;p18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5" name="Google Shape;24865;p18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6" name="Google Shape;24866;p18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7" name="Google Shape;24867;p18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8" name="Google Shape;24868;p18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9" name="Google Shape;24869;p18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0" name="Google Shape;24870;p18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1" name="Google Shape;24871;p18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2" name="Google Shape;24872;p18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3" name="Google Shape;24873;p18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4" name="Google Shape;24874;p18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5" name="Google Shape;24875;p18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6" name="Google Shape;24876;p18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7" name="Google Shape;24877;p18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8" name="Google Shape;24878;p18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9" name="Google Shape;24879;p18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0" name="Google Shape;24880;p18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1" name="Google Shape;24881;p18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2" name="Google Shape;24882;p18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3" name="Google Shape;24883;p18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4" name="Google Shape;24884;p18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5" name="Google Shape;24885;p18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6" name="Google Shape;24886;p18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7" name="Google Shape;24887;p18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8" name="Google Shape;24888;p18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9" name="Google Shape;24889;p18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0" name="Google Shape;24890;p18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1" name="Google Shape;24891;p18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2" name="Google Shape;24892;p18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3" name="Google Shape;24893;p18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4" name="Google Shape;24894;p18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5" name="Google Shape;24895;p18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6" name="Google Shape;24896;p18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7" name="Google Shape;24897;p18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8" name="Google Shape;24898;p18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9" name="Google Shape;24899;p18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0" name="Google Shape;24900;p18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1" name="Google Shape;24901;p18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2" name="Google Shape;24902;p18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3" name="Google Shape;24903;p18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4" name="Google Shape;24904;p18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5" name="Google Shape;24905;p18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6" name="Google Shape;24906;p18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7" name="Google Shape;24907;p18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8" name="Google Shape;24908;p18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9" name="Google Shape;24909;p18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0" name="Google Shape;24910;p18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1" name="Google Shape;24911;p18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2" name="Google Shape;24912;p18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3" name="Google Shape;24913;p18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4" name="Google Shape;24914;p18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5" name="Google Shape;24915;p18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6" name="Google Shape;24916;p18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7" name="Google Shape;24917;p18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8" name="Google Shape;24918;p18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9" name="Google Shape;24919;p18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0" name="Google Shape;24920;p18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1" name="Google Shape;24921;p18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2" name="Google Shape;24922;p18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3" name="Google Shape;24923;p18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4" name="Google Shape;24924;p18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5" name="Google Shape;24925;p18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6" name="Google Shape;24926;p18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7" name="Google Shape;24927;p18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8" name="Google Shape;24928;p18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9" name="Google Shape;24929;p18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0" name="Google Shape;24930;p18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1" name="Google Shape;24931;p18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2" name="Google Shape;24932;p18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3" name="Google Shape;24933;p18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4" name="Google Shape;24934;p18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5" name="Google Shape;24935;p18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6" name="Google Shape;24936;p18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7" name="Google Shape;24937;p18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8" name="Google Shape;24938;p18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9" name="Google Shape;24939;p18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0" name="Google Shape;24940;p18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1" name="Google Shape;24941;p18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2" name="Google Shape;24942;p18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3" name="Google Shape;24943;p18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4" name="Google Shape;24944;p18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5" name="Google Shape;24945;p18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6" name="Google Shape;24946;p18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7" name="Google Shape;24947;p18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8" name="Google Shape;24948;p18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9" name="Google Shape;24949;p18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0" name="Google Shape;24950;p18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1" name="Google Shape;24951;p18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2" name="Google Shape;24952;p18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3" name="Google Shape;24953;p18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4" name="Google Shape;24954;p18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5" name="Google Shape;24955;p18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6" name="Google Shape;24956;p18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7" name="Google Shape;24957;p18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8" name="Google Shape;24958;p18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9" name="Google Shape;24959;p18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0" name="Google Shape;24960;p18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1" name="Google Shape;24961;p18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2" name="Google Shape;24962;p18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3" name="Google Shape;24963;p18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4" name="Google Shape;24964;p18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5" name="Google Shape;24965;p18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6" name="Google Shape;24966;p18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7" name="Google Shape;24967;p18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8" name="Google Shape;24968;p18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9" name="Google Shape;24969;p18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0" name="Google Shape;24970;p18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1" name="Google Shape;24971;p18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2" name="Google Shape;24972;p18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3" name="Google Shape;24973;p18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4" name="Google Shape;24974;p18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5" name="Google Shape;24975;p18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6" name="Google Shape;24976;p18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7" name="Google Shape;24977;p18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8" name="Google Shape;24978;p18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9" name="Google Shape;24979;p18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0" name="Google Shape;24980;p18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1" name="Google Shape;24981;p18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2" name="Google Shape;24982;p18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3" name="Google Shape;24983;p18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4" name="Google Shape;24984;p18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5" name="Google Shape;24985;p18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6" name="Google Shape;24986;p18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7" name="Google Shape;24987;p18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8" name="Google Shape;24988;p18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9" name="Google Shape;24989;p18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0" name="Google Shape;24990;p18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1" name="Google Shape;24991;p18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2" name="Google Shape;24992;p18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3" name="Google Shape;24993;p18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4" name="Google Shape;24994;p18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5" name="Google Shape;24995;p18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6" name="Google Shape;24996;p18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7" name="Google Shape;24997;p18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8" name="Google Shape;24998;p18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9" name="Google Shape;24999;p18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0" name="Google Shape;25000;p18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1" name="Google Shape;25001;p18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2" name="Google Shape;25002;p18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3" name="Google Shape;25003;p18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4" name="Google Shape;25004;p18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5" name="Google Shape;25005;p18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6" name="Google Shape;25006;p18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7" name="Google Shape;25007;p18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8" name="Google Shape;25008;p18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9" name="Google Shape;25009;p18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0" name="Google Shape;25010;p18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1" name="Google Shape;25011;p18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2" name="Google Shape;25012;p18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3" name="Google Shape;25013;p18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4" name="Google Shape;25014;p18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5" name="Google Shape;25015;p18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6" name="Google Shape;25016;p18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7" name="Google Shape;25017;p18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8" name="Google Shape;25018;p18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9" name="Google Shape;25019;p18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0" name="Google Shape;25020;p18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1" name="Google Shape;25021;p18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2" name="Google Shape;25022;p18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3" name="Google Shape;25023;p18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4" name="Google Shape;25024;p18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5" name="Google Shape;25025;p18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6" name="Google Shape;25026;p18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7" name="Google Shape;25027;p18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8" name="Google Shape;25028;p18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9" name="Google Shape;25029;p18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0" name="Google Shape;25030;p18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1" name="Google Shape;25031;p18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2" name="Google Shape;25032;p18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3" name="Google Shape;25033;p18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4" name="Google Shape;25034;p18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5" name="Google Shape;25035;p18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6" name="Google Shape;25036;p18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7" name="Google Shape;25037;p18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8" name="Google Shape;25038;p18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9" name="Google Shape;25039;p18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0" name="Google Shape;25040;p18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1" name="Google Shape;25041;p18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2" name="Google Shape;25042;p18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3" name="Google Shape;25043;p18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4" name="Google Shape;25044;p18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5" name="Google Shape;25045;p18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6" name="Google Shape;25046;p18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7" name="Google Shape;25047;p18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8" name="Google Shape;25048;p18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9" name="Google Shape;25049;p18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0" name="Google Shape;25050;p18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1" name="Google Shape;25051;p18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2" name="Google Shape;25052;p18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3" name="Google Shape;25053;p18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4" name="Google Shape;25054;p18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5" name="Google Shape;25055;p18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6" name="Google Shape;25056;p18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7" name="Google Shape;25057;p18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8" name="Google Shape;25058;p18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9" name="Google Shape;25059;p18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0" name="Google Shape;25060;p18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1" name="Google Shape;25061;p18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2" name="Google Shape;25062;p18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3" name="Google Shape;25063;p18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4" name="Google Shape;25064;p18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5" name="Google Shape;25065;p18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6" name="Google Shape;25066;p18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7" name="Google Shape;25067;p18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8" name="Google Shape;25068;p18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9" name="Google Shape;25069;p18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0" name="Google Shape;25070;p18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1" name="Google Shape;25071;p18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2" name="Google Shape;25072;p18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3" name="Google Shape;25073;p18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4" name="Google Shape;25074;p18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5" name="Google Shape;25075;p18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6" name="Google Shape;25076;p18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7" name="Google Shape;25077;p18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8" name="Google Shape;25078;p18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9" name="Google Shape;25079;p18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0" name="Google Shape;25080;p18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1" name="Google Shape;25081;p18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2" name="Google Shape;25082;p18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3" name="Google Shape;25083;p18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4" name="Google Shape;25084;p18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5" name="Google Shape;25085;p18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6" name="Google Shape;25086;p18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7" name="Google Shape;25087;p18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8" name="Google Shape;25088;p18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9" name="Google Shape;25089;p18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0" name="Google Shape;25090;p18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1" name="Google Shape;25091;p18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2" name="Google Shape;25092;p18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3" name="Google Shape;25093;p18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4" name="Google Shape;25094;p18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5" name="Google Shape;25095;p18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6" name="Google Shape;25096;p18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7" name="Google Shape;25097;p18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8" name="Google Shape;25098;p18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9" name="Google Shape;25099;p18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0" name="Google Shape;25100;p18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1" name="Google Shape;25101;p18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2" name="Google Shape;25102;p18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3" name="Google Shape;25103;p18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4" name="Google Shape;25104;p18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5" name="Google Shape;25105;p18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6" name="Google Shape;25106;p18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7" name="Google Shape;25107;p18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8" name="Google Shape;25108;p18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9" name="Google Shape;25109;p18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0" name="Google Shape;25110;p18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1" name="Google Shape;25111;p18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2" name="Google Shape;25112;p18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3" name="Google Shape;25113;p18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4" name="Google Shape;25114;p18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5" name="Google Shape;25115;p18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6" name="Google Shape;25116;p18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7" name="Google Shape;25117;p18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8" name="Google Shape;25118;p18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9" name="Google Shape;25119;p18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0" name="Google Shape;25120;p18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1" name="Google Shape;25121;p18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2" name="Google Shape;25122;p18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3" name="Google Shape;25123;p18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4" name="Google Shape;25124;p18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5" name="Google Shape;25125;p18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6" name="Google Shape;25126;p18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7" name="Google Shape;25127;p18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8" name="Google Shape;25128;p18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9" name="Google Shape;25129;p18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0" name="Google Shape;25130;p18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1" name="Google Shape;25131;p18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2" name="Google Shape;25132;p18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3" name="Google Shape;25133;p18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4" name="Google Shape;25134;p18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5" name="Google Shape;25135;p18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6" name="Google Shape;25136;p18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7" name="Google Shape;25137;p18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8" name="Google Shape;25138;p18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9" name="Google Shape;25139;p18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0" name="Google Shape;25140;p18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1" name="Google Shape;25141;p18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2" name="Google Shape;25142;p18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3" name="Google Shape;25143;p18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4" name="Google Shape;25144;p18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5" name="Google Shape;25145;p18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6" name="Google Shape;25146;p18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7" name="Google Shape;25147;p18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8" name="Google Shape;25148;p18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9" name="Google Shape;25149;p18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0" name="Google Shape;25150;p18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1" name="Google Shape;25151;p18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2" name="Google Shape;25152;p18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3" name="Google Shape;25153;p18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4" name="Google Shape;25154;p18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5" name="Google Shape;25155;p18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6" name="Google Shape;25156;p18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7" name="Google Shape;25157;p18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8" name="Google Shape;25158;p18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9" name="Google Shape;25159;p18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0" name="Google Shape;25160;p18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1" name="Google Shape;25161;p18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2" name="Google Shape;25162;p18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3" name="Google Shape;25163;p18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4" name="Google Shape;25164;p18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5" name="Google Shape;25165;p18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6" name="Google Shape;25166;p18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7" name="Google Shape;25167;p18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8" name="Google Shape;25168;p18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9" name="Google Shape;25169;p18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0" name="Google Shape;25170;p18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1" name="Google Shape;25171;p18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2" name="Google Shape;25172;p18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3" name="Google Shape;25173;p18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4" name="Google Shape;25174;p18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5" name="Google Shape;25175;p18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6" name="Google Shape;25176;p18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7" name="Google Shape;25177;p18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8" name="Google Shape;25178;p18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9" name="Google Shape;25179;p18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0" name="Google Shape;25180;p18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1" name="Google Shape;25181;p18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2" name="Google Shape;25182;p18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3" name="Google Shape;25183;p18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4" name="Google Shape;25184;p18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5" name="Google Shape;25185;p18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6" name="Google Shape;25186;p18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7" name="Google Shape;25187;p18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8" name="Google Shape;25188;p18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9" name="Google Shape;25189;p18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0" name="Google Shape;25190;p18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1" name="Google Shape;25191;p18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2" name="Google Shape;25192;p18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3" name="Google Shape;25193;p18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4" name="Google Shape;25194;p18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5" name="Google Shape;25195;p18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6" name="Google Shape;25196;p18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7" name="Google Shape;25197;p18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8" name="Google Shape;25198;p18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9" name="Google Shape;25199;p18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0" name="Google Shape;25200;p18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1" name="Google Shape;25201;p18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2" name="Google Shape;25202;p18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3" name="Google Shape;25203;p18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4" name="Google Shape;25204;p18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5" name="Google Shape;25205;p18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6" name="Google Shape;25206;p18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7" name="Google Shape;25207;p18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8" name="Google Shape;25208;p18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9" name="Google Shape;25209;p18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0" name="Google Shape;25210;p18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1" name="Google Shape;25211;p18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2" name="Google Shape;25212;p18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3" name="Google Shape;25213;p18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4" name="Google Shape;25214;p18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5" name="Google Shape;25215;p18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6" name="Google Shape;25216;p18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7" name="Google Shape;25217;p18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8" name="Google Shape;25218;p18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9" name="Google Shape;25219;p18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0" name="Google Shape;25220;p18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1" name="Google Shape;25221;p18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2" name="Google Shape;25222;p18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3" name="Google Shape;25223;p18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4" name="Google Shape;25224;p18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5" name="Google Shape;25225;p18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6" name="Google Shape;25226;p18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7" name="Google Shape;25227;p18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8" name="Google Shape;25228;p18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9" name="Google Shape;25229;p18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0" name="Google Shape;25230;p18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1" name="Google Shape;25231;p18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2" name="Google Shape;25232;p18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3" name="Google Shape;25233;p18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4" name="Google Shape;25234;p18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5" name="Google Shape;25235;p18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6" name="Google Shape;25236;p18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7" name="Google Shape;25237;p18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8" name="Google Shape;25238;p18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9" name="Google Shape;25239;p18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0" name="Google Shape;25240;p18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1" name="Google Shape;25241;p18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2" name="Google Shape;25242;p18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3" name="Google Shape;25243;p18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4" name="Google Shape;25244;p18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5" name="Google Shape;25245;p18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6" name="Google Shape;25246;p18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7" name="Google Shape;25247;p18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8" name="Google Shape;25248;p18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9" name="Google Shape;25249;p18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0" name="Google Shape;25250;p18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1" name="Google Shape;25251;p18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2" name="Google Shape;25252;p18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3" name="Google Shape;25253;p18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4" name="Google Shape;25254;p18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5" name="Google Shape;25255;p18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6" name="Google Shape;25256;p18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7" name="Google Shape;25257;p18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8" name="Google Shape;25258;p18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9" name="Google Shape;25259;p18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0" name="Google Shape;25260;p18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1" name="Google Shape;25261;p18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2" name="Google Shape;25262;p18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3" name="Google Shape;25263;p18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4" name="Google Shape;25264;p18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5" name="Google Shape;25265;p18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6" name="Google Shape;25266;p18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7" name="Google Shape;25267;p18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8" name="Google Shape;25268;p18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9" name="Google Shape;25269;p18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0" name="Google Shape;25270;p18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1" name="Google Shape;25271;p18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2" name="Google Shape;25272;p18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3" name="Google Shape;25273;p18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4" name="Google Shape;25274;p18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5" name="Google Shape;25275;p18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6" name="Google Shape;25276;p18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7" name="Google Shape;25277;p18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8" name="Google Shape;25278;p18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9" name="Google Shape;25279;p18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0" name="Google Shape;25280;p18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1" name="Google Shape;25281;p18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2" name="Google Shape;25282;p18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3" name="Google Shape;25283;p18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4" name="Google Shape;25284;p18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5" name="Google Shape;25285;p18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6" name="Google Shape;25286;p18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7" name="Google Shape;25287;p18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8" name="Google Shape;25288;p18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9" name="Google Shape;25289;p18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0" name="Google Shape;25290;p18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1" name="Google Shape;25291;p18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2" name="Google Shape;25292;p18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3" name="Google Shape;25293;p18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4" name="Google Shape;25294;p18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5" name="Google Shape;25295;p18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6" name="Google Shape;25296;p18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7" name="Google Shape;25297;p18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8" name="Google Shape;25298;p18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9" name="Google Shape;25299;p18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0" name="Google Shape;25300;p18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1" name="Google Shape;25301;p18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2" name="Google Shape;25302;p18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3" name="Google Shape;25303;p18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4" name="Google Shape;25304;p18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5" name="Google Shape;25305;p18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6" name="Google Shape;25306;p18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7" name="Google Shape;25307;p18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8" name="Google Shape;25308;p18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9" name="Google Shape;25309;p18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0" name="Google Shape;25310;p18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1" name="Google Shape;25311;p18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2" name="Google Shape;25312;p18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3" name="Google Shape;25313;p18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4" name="Google Shape;25314;p18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5" name="Google Shape;25315;p18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6" name="Google Shape;25316;p18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7" name="Google Shape;25317;p18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8" name="Google Shape;25318;p18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9" name="Google Shape;25319;p18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0" name="Google Shape;25320;p18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1" name="Google Shape;25321;p18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2" name="Google Shape;25322;p18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3" name="Google Shape;25323;p18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4" name="Google Shape;25324;p18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5" name="Google Shape;25325;p18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6" name="Google Shape;25326;p18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7" name="Google Shape;25327;p18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8" name="Google Shape;25328;p18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9" name="Google Shape;25329;p18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0" name="Google Shape;25330;p18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1" name="Google Shape;25331;p18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2" name="Google Shape;25332;p18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3" name="Google Shape;25333;p18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4" name="Google Shape;25334;p18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5" name="Google Shape;25335;p18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6" name="Google Shape;25336;p18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7" name="Google Shape;25337;p18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8" name="Google Shape;25338;p18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9" name="Google Shape;25339;p18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0" name="Google Shape;25340;p18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1" name="Google Shape;25341;p18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2" name="Google Shape;25342;p18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3" name="Google Shape;25343;p18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4" name="Google Shape;25344;p18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5" name="Google Shape;25345;p18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6" name="Google Shape;25346;p18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7" name="Google Shape;25347;p18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8" name="Google Shape;25348;p18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9" name="Google Shape;25349;p18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0" name="Google Shape;25350;p18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1" name="Google Shape;25351;p18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2" name="Google Shape;25352;p18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3" name="Google Shape;25353;p18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4" name="Google Shape;25354;p18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5" name="Google Shape;25355;p18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6" name="Google Shape;25356;p18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7" name="Google Shape;25357;p18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8" name="Google Shape;25358;p18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9" name="Google Shape;25359;p18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0" name="Google Shape;25360;p18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1" name="Google Shape;25361;p18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2" name="Google Shape;25362;p18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3" name="Google Shape;25363;p18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4" name="Google Shape;25364;p18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5" name="Google Shape;25365;p18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6" name="Google Shape;25366;p18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7" name="Google Shape;25367;p18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8" name="Google Shape;25368;p18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9" name="Google Shape;25369;p18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0" name="Google Shape;25370;p18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1" name="Google Shape;25371;p18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2" name="Google Shape;25372;p18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3" name="Google Shape;25373;p18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4" name="Google Shape;25374;p18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5" name="Google Shape;25375;p18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6" name="Google Shape;25376;p18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7" name="Google Shape;25377;p18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8" name="Google Shape;25378;p18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9" name="Google Shape;25379;p18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0" name="Google Shape;25380;p18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1" name="Google Shape;25381;p18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2" name="Google Shape;25382;p18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3" name="Google Shape;25383;p18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4" name="Google Shape;25384;p18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5" name="Google Shape;25385;p18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6" name="Google Shape;25386;p18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7" name="Google Shape;25387;p18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8" name="Google Shape;25388;p18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9" name="Google Shape;25389;p18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0" name="Google Shape;25390;p18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1" name="Google Shape;25391;p18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2" name="Google Shape;25392;p18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3" name="Google Shape;25393;p18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4" name="Google Shape;25394;p18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5" name="Google Shape;25395;p18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6" name="Google Shape;25396;p18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7" name="Google Shape;25397;p18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8" name="Google Shape;25398;p18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9" name="Google Shape;25399;p18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0" name="Google Shape;25400;p18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1" name="Google Shape;25401;p18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2" name="Google Shape;25402;p18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3" name="Google Shape;25403;p18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4" name="Google Shape;25404;p18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5" name="Google Shape;25405;p18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6" name="Google Shape;25406;p18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7" name="Google Shape;25407;p18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8" name="Google Shape;25408;p18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9" name="Google Shape;25409;p18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0" name="Google Shape;25410;p18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1" name="Google Shape;25411;p18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2" name="Google Shape;25412;p18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3" name="Google Shape;25413;p18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4" name="Google Shape;25414;p18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5" name="Google Shape;25415;p18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6" name="Google Shape;25416;p18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7" name="Google Shape;25417;p18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8" name="Google Shape;25418;p18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9" name="Google Shape;25419;p18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0" name="Google Shape;25420;p18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1" name="Google Shape;25421;p18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2" name="Google Shape;25422;p18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3" name="Google Shape;25423;p18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4" name="Google Shape;25424;p18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5" name="Google Shape;25425;p18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6" name="Google Shape;25426;p18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7" name="Google Shape;25427;p18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8" name="Google Shape;25428;p18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9" name="Google Shape;25429;p18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0" name="Google Shape;25430;p18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1" name="Google Shape;25431;p18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2" name="Google Shape;25432;p18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3" name="Google Shape;25433;p18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4" name="Google Shape;25434;p18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5" name="Google Shape;25435;p18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6" name="Google Shape;25436;p18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7" name="Google Shape;25437;p18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8" name="Google Shape;25438;p18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9" name="Google Shape;25439;p18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0" name="Google Shape;25440;p18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1" name="Google Shape;25441;p18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2" name="Google Shape;25442;p18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3" name="Google Shape;25443;p18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4" name="Google Shape;25444;p18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5" name="Google Shape;25445;p18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6" name="Google Shape;25446;p18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7" name="Google Shape;25447;p18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8" name="Google Shape;25448;p18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9" name="Google Shape;25449;p18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0" name="Google Shape;25450;p18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1" name="Google Shape;25451;p18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2" name="Google Shape;25452;p18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3" name="Google Shape;25453;p18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4" name="Google Shape;25454;p18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5" name="Google Shape;25455;p18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6" name="Google Shape;25456;p18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7" name="Google Shape;25457;p18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8" name="Google Shape;25458;p18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9" name="Google Shape;25459;p18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0" name="Google Shape;25460;p18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1" name="Google Shape;25461;p18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2" name="Google Shape;25462;p18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3" name="Google Shape;25463;p18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4" name="Google Shape;25464;p18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5" name="Google Shape;25465;p18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6" name="Google Shape;25466;p18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7" name="Google Shape;25467;p18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8" name="Google Shape;25468;p18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9" name="Google Shape;25469;p18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0" name="Google Shape;25470;p18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1" name="Google Shape;25471;p18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2" name="Google Shape;25472;p18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3" name="Google Shape;25473;p18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4" name="Google Shape;25474;p18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5" name="Google Shape;25475;p18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6" name="Google Shape;25476;p18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7" name="Google Shape;25477;p18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8" name="Google Shape;25478;p18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9" name="Google Shape;25479;p18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0" name="Google Shape;25480;p18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1" name="Google Shape;25481;p18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2" name="Google Shape;25482;p18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3" name="Google Shape;25483;p18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4" name="Google Shape;25484;p18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5" name="Google Shape;25485;p18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6" name="Google Shape;25486;p18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7" name="Google Shape;25487;p18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8" name="Google Shape;25488;p18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9" name="Google Shape;25489;p18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0" name="Google Shape;25490;p18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1" name="Google Shape;25491;p18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2" name="Google Shape;25492;p18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3" name="Google Shape;25493;p18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4" name="Google Shape;25494;p18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5" name="Google Shape;25495;p18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6" name="Google Shape;25496;p18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7" name="Google Shape;25497;p18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8" name="Google Shape;25498;p18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9" name="Google Shape;25499;p18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0" name="Google Shape;25500;p18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1" name="Google Shape;25501;p18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2" name="Google Shape;25502;p18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3" name="Google Shape;25503;p18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4" name="Google Shape;25504;p18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5" name="Google Shape;25505;p18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6" name="Google Shape;25506;p18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7" name="Google Shape;25507;p18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8" name="Google Shape;25508;p18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9" name="Google Shape;25509;p18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0" name="Google Shape;25510;p18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1" name="Google Shape;25511;p18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2" name="Google Shape;25512;p18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3" name="Google Shape;25513;p18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4" name="Google Shape;25514;p18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5" name="Google Shape;25515;p18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6" name="Google Shape;25516;p18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7" name="Google Shape;25517;p18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8" name="Google Shape;25518;p18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9" name="Google Shape;25519;p18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0" name="Google Shape;25520;p18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1" name="Google Shape;25521;p18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2" name="Google Shape;25522;p18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3" name="Google Shape;25523;p18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4" name="Google Shape;25524;p18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5" name="Google Shape;25525;p18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6" name="Google Shape;25526;p18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7" name="Google Shape;25527;p18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8" name="Google Shape;25528;p18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9" name="Google Shape;25529;p18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0" name="Google Shape;25530;p18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1" name="Google Shape;25531;p18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2" name="Google Shape;25532;p18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3" name="Google Shape;25533;p18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4" name="Google Shape;25534;p18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5" name="Google Shape;25535;p18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6" name="Google Shape;25536;p18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7" name="Google Shape;25537;p18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8" name="Google Shape;25538;p18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9" name="Google Shape;25539;p18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0" name="Google Shape;25540;p18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1" name="Google Shape;25541;p18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2" name="Google Shape;25542;p18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3" name="Google Shape;25543;p18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4" name="Google Shape;25544;p18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5" name="Google Shape;25545;p18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6" name="Google Shape;25546;p18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7" name="Google Shape;25547;p18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8" name="Google Shape;25548;p18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9" name="Google Shape;25549;p18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0" name="Google Shape;25550;p18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1" name="Google Shape;25551;p18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2" name="Google Shape;25552;p18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3" name="Google Shape;25553;p18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4" name="Google Shape;25554;p18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5" name="Google Shape;25555;p18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6" name="Google Shape;25556;p18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7" name="Google Shape;25557;p18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8" name="Google Shape;25558;p18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9" name="Google Shape;25559;p18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0" name="Google Shape;25560;p18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1" name="Google Shape;25561;p18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2" name="Google Shape;25562;p18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3" name="Google Shape;25563;p18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4" name="Google Shape;25564;p18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5" name="Google Shape;25565;p18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6" name="Google Shape;25566;p18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7" name="Google Shape;25567;p18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8" name="Google Shape;25568;p18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9" name="Google Shape;25569;p18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0" name="Google Shape;25570;p18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1" name="Google Shape;25571;p18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2" name="Google Shape;25572;p18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3" name="Google Shape;25573;p18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4" name="Google Shape;25574;p18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5" name="Google Shape;25575;p18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6" name="Google Shape;25576;p18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7" name="Google Shape;25577;p18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8" name="Google Shape;25578;p18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9" name="Google Shape;25579;p18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0" name="Google Shape;25580;p18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1" name="Google Shape;25581;p18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2" name="Google Shape;25582;p18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3" name="Google Shape;25583;p18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4" name="Google Shape;25584;p18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5" name="Google Shape;25585;p18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6" name="Google Shape;25586;p18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7" name="Google Shape;25587;p18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8" name="Google Shape;25588;p18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9" name="Google Shape;25589;p18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0" name="Google Shape;25590;p18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1" name="Google Shape;25591;p18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2" name="Google Shape;25592;p18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3" name="Google Shape;25593;p18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4" name="Google Shape;25594;p18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5" name="Google Shape;25595;p18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6" name="Google Shape;25596;p18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7" name="Google Shape;25597;p18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8" name="Google Shape;25598;p18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9" name="Google Shape;25599;p18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0" name="Google Shape;25600;p18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1" name="Google Shape;25601;p18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2" name="Google Shape;25602;p18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3" name="Google Shape;25603;p18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604" name="Google Shape;25604;p18"/>
          <p:cNvGrpSpPr/>
          <p:nvPr/>
        </p:nvGrpSpPr>
        <p:grpSpPr>
          <a:xfrm>
            <a:off x="8272691" y="3162612"/>
            <a:ext cx="1349876" cy="1192709"/>
            <a:chOff x="-5453476" y="-231731"/>
            <a:chExt cx="602462" cy="532317"/>
          </a:xfrm>
        </p:grpSpPr>
        <p:sp>
          <p:nvSpPr>
            <p:cNvPr id="25605" name="Google Shape;25605;p18"/>
            <p:cNvSpPr/>
            <p:nvPr/>
          </p:nvSpPr>
          <p:spPr>
            <a:xfrm>
              <a:off x="-5288738" y="91154"/>
              <a:ext cx="25069" cy="28793"/>
            </a:xfrm>
            <a:custGeom>
              <a:avLst/>
              <a:gdLst/>
              <a:ahLst/>
              <a:cxnLst/>
              <a:rect l="l" t="t" r="r" b="b"/>
              <a:pathLst>
                <a:path w="525" h="603" extrusionOk="0">
                  <a:moveTo>
                    <a:pt x="255" y="0"/>
                  </a:moveTo>
                  <a:cubicBezTo>
                    <a:pt x="247" y="8"/>
                    <a:pt x="240" y="16"/>
                    <a:pt x="233" y="23"/>
                  </a:cubicBezTo>
                  <a:cubicBezTo>
                    <a:pt x="251" y="50"/>
                    <a:pt x="270" y="72"/>
                    <a:pt x="307" y="72"/>
                  </a:cubicBezTo>
                  <a:lnTo>
                    <a:pt x="318" y="72"/>
                  </a:lnTo>
                  <a:cubicBezTo>
                    <a:pt x="300" y="95"/>
                    <a:pt x="273" y="102"/>
                    <a:pt x="270" y="128"/>
                  </a:cubicBezTo>
                  <a:cubicBezTo>
                    <a:pt x="285" y="135"/>
                    <a:pt x="314" y="131"/>
                    <a:pt x="314" y="157"/>
                  </a:cubicBezTo>
                  <a:cubicBezTo>
                    <a:pt x="314" y="176"/>
                    <a:pt x="292" y="176"/>
                    <a:pt x="278" y="176"/>
                  </a:cubicBezTo>
                  <a:cubicBezTo>
                    <a:pt x="210" y="180"/>
                    <a:pt x="255" y="236"/>
                    <a:pt x="240" y="262"/>
                  </a:cubicBezTo>
                  <a:cubicBezTo>
                    <a:pt x="214" y="274"/>
                    <a:pt x="259" y="300"/>
                    <a:pt x="233" y="307"/>
                  </a:cubicBezTo>
                  <a:lnTo>
                    <a:pt x="225" y="307"/>
                  </a:lnTo>
                  <a:cubicBezTo>
                    <a:pt x="210" y="307"/>
                    <a:pt x="202" y="288"/>
                    <a:pt x="202" y="270"/>
                  </a:cubicBezTo>
                  <a:cubicBezTo>
                    <a:pt x="202" y="262"/>
                    <a:pt x="210" y="255"/>
                    <a:pt x="214" y="244"/>
                  </a:cubicBezTo>
                  <a:cubicBezTo>
                    <a:pt x="206" y="225"/>
                    <a:pt x="206" y="207"/>
                    <a:pt x="218" y="192"/>
                  </a:cubicBezTo>
                  <a:cubicBezTo>
                    <a:pt x="233" y="169"/>
                    <a:pt x="240" y="147"/>
                    <a:pt x="236" y="121"/>
                  </a:cubicBezTo>
                  <a:lnTo>
                    <a:pt x="236" y="121"/>
                  </a:lnTo>
                  <a:cubicBezTo>
                    <a:pt x="228" y="128"/>
                    <a:pt x="221" y="128"/>
                    <a:pt x="214" y="128"/>
                  </a:cubicBezTo>
                  <a:cubicBezTo>
                    <a:pt x="199" y="128"/>
                    <a:pt x="184" y="109"/>
                    <a:pt x="169" y="105"/>
                  </a:cubicBezTo>
                  <a:cubicBezTo>
                    <a:pt x="157" y="102"/>
                    <a:pt x="150" y="98"/>
                    <a:pt x="143" y="98"/>
                  </a:cubicBezTo>
                  <a:cubicBezTo>
                    <a:pt x="131" y="98"/>
                    <a:pt x="124" y="109"/>
                    <a:pt x="128" y="131"/>
                  </a:cubicBezTo>
                  <a:cubicBezTo>
                    <a:pt x="135" y="124"/>
                    <a:pt x="143" y="121"/>
                    <a:pt x="150" y="121"/>
                  </a:cubicBezTo>
                  <a:cubicBezTo>
                    <a:pt x="154" y="121"/>
                    <a:pt x="161" y="121"/>
                    <a:pt x="166" y="128"/>
                  </a:cubicBezTo>
                  <a:cubicBezTo>
                    <a:pt x="176" y="147"/>
                    <a:pt x="176" y="169"/>
                    <a:pt x="169" y="192"/>
                  </a:cubicBezTo>
                  <a:cubicBezTo>
                    <a:pt x="169" y="192"/>
                    <a:pt x="169" y="195"/>
                    <a:pt x="166" y="195"/>
                  </a:cubicBezTo>
                  <a:cubicBezTo>
                    <a:pt x="157" y="195"/>
                    <a:pt x="150" y="192"/>
                    <a:pt x="147" y="184"/>
                  </a:cubicBezTo>
                  <a:cubicBezTo>
                    <a:pt x="143" y="202"/>
                    <a:pt x="131" y="218"/>
                    <a:pt x="113" y="221"/>
                  </a:cubicBezTo>
                  <a:cubicBezTo>
                    <a:pt x="135" y="236"/>
                    <a:pt x="124" y="247"/>
                    <a:pt x="109" y="255"/>
                  </a:cubicBezTo>
                  <a:cubicBezTo>
                    <a:pt x="131" y="266"/>
                    <a:pt x="109" y="307"/>
                    <a:pt x="147" y="307"/>
                  </a:cubicBezTo>
                  <a:cubicBezTo>
                    <a:pt x="154" y="300"/>
                    <a:pt x="166" y="300"/>
                    <a:pt x="173" y="300"/>
                  </a:cubicBezTo>
                  <a:cubicBezTo>
                    <a:pt x="188" y="300"/>
                    <a:pt x="202" y="307"/>
                    <a:pt x="210" y="323"/>
                  </a:cubicBezTo>
                  <a:cubicBezTo>
                    <a:pt x="221" y="345"/>
                    <a:pt x="210" y="367"/>
                    <a:pt x="188" y="378"/>
                  </a:cubicBezTo>
                  <a:lnTo>
                    <a:pt x="184" y="378"/>
                  </a:lnTo>
                  <a:cubicBezTo>
                    <a:pt x="180" y="378"/>
                    <a:pt x="173" y="378"/>
                    <a:pt x="169" y="375"/>
                  </a:cubicBezTo>
                  <a:lnTo>
                    <a:pt x="150" y="375"/>
                  </a:lnTo>
                  <a:cubicBezTo>
                    <a:pt x="135" y="375"/>
                    <a:pt x="116" y="378"/>
                    <a:pt x="105" y="401"/>
                  </a:cubicBezTo>
                  <a:cubicBezTo>
                    <a:pt x="102" y="409"/>
                    <a:pt x="98" y="412"/>
                    <a:pt x="90" y="412"/>
                  </a:cubicBezTo>
                  <a:cubicBezTo>
                    <a:pt x="83" y="412"/>
                    <a:pt x="76" y="404"/>
                    <a:pt x="68" y="401"/>
                  </a:cubicBezTo>
                  <a:cubicBezTo>
                    <a:pt x="57" y="397"/>
                    <a:pt x="45" y="397"/>
                    <a:pt x="35" y="393"/>
                  </a:cubicBezTo>
                  <a:cubicBezTo>
                    <a:pt x="31" y="397"/>
                    <a:pt x="31" y="401"/>
                    <a:pt x="27" y="404"/>
                  </a:cubicBezTo>
                  <a:cubicBezTo>
                    <a:pt x="31" y="431"/>
                    <a:pt x="35" y="453"/>
                    <a:pt x="42" y="476"/>
                  </a:cubicBezTo>
                  <a:cubicBezTo>
                    <a:pt x="49" y="502"/>
                    <a:pt x="45" y="513"/>
                    <a:pt x="31" y="513"/>
                  </a:cubicBezTo>
                  <a:cubicBezTo>
                    <a:pt x="23" y="513"/>
                    <a:pt x="16" y="513"/>
                    <a:pt x="4" y="506"/>
                  </a:cubicBezTo>
                  <a:cubicBezTo>
                    <a:pt x="4" y="532"/>
                    <a:pt x="4" y="561"/>
                    <a:pt x="0" y="588"/>
                  </a:cubicBezTo>
                  <a:cubicBezTo>
                    <a:pt x="12" y="592"/>
                    <a:pt x="19" y="595"/>
                    <a:pt x="27" y="602"/>
                  </a:cubicBezTo>
                  <a:cubicBezTo>
                    <a:pt x="42" y="595"/>
                    <a:pt x="31" y="566"/>
                    <a:pt x="53" y="566"/>
                  </a:cubicBezTo>
                  <a:cubicBezTo>
                    <a:pt x="61" y="558"/>
                    <a:pt x="71" y="550"/>
                    <a:pt x="71" y="543"/>
                  </a:cubicBezTo>
                  <a:cubicBezTo>
                    <a:pt x="71" y="498"/>
                    <a:pt x="90" y="487"/>
                    <a:pt x="121" y="487"/>
                  </a:cubicBezTo>
                  <a:cubicBezTo>
                    <a:pt x="131" y="487"/>
                    <a:pt x="143" y="487"/>
                    <a:pt x="154" y="490"/>
                  </a:cubicBezTo>
                  <a:cubicBezTo>
                    <a:pt x="169" y="483"/>
                    <a:pt x="184" y="480"/>
                    <a:pt x="195" y="464"/>
                  </a:cubicBezTo>
                  <a:cubicBezTo>
                    <a:pt x="210" y="471"/>
                    <a:pt x="221" y="476"/>
                    <a:pt x="233" y="476"/>
                  </a:cubicBezTo>
                  <a:cubicBezTo>
                    <a:pt x="262" y="476"/>
                    <a:pt x="292" y="449"/>
                    <a:pt x="318" y="438"/>
                  </a:cubicBezTo>
                  <a:lnTo>
                    <a:pt x="318" y="438"/>
                  </a:lnTo>
                  <a:cubicBezTo>
                    <a:pt x="333" y="476"/>
                    <a:pt x="307" y="509"/>
                    <a:pt x="323" y="547"/>
                  </a:cubicBezTo>
                  <a:lnTo>
                    <a:pt x="326" y="547"/>
                  </a:lnTo>
                  <a:cubicBezTo>
                    <a:pt x="352" y="502"/>
                    <a:pt x="333" y="435"/>
                    <a:pt x="385" y="401"/>
                  </a:cubicBezTo>
                  <a:cubicBezTo>
                    <a:pt x="375" y="386"/>
                    <a:pt x="363" y="371"/>
                    <a:pt x="349" y="371"/>
                  </a:cubicBezTo>
                  <a:cubicBezTo>
                    <a:pt x="341" y="371"/>
                    <a:pt x="333" y="375"/>
                    <a:pt x="326" y="382"/>
                  </a:cubicBezTo>
                  <a:cubicBezTo>
                    <a:pt x="307" y="393"/>
                    <a:pt x="292" y="409"/>
                    <a:pt x="273" y="412"/>
                  </a:cubicBezTo>
                  <a:lnTo>
                    <a:pt x="266" y="412"/>
                  </a:lnTo>
                  <a:cubicBezTo>
                    <a:pt x="240" y="412"/>
                    <a:pt x="236" y="393"/>
                    <a:pt x="251" y="371"/>
                  </a:cubicBezTo>
                  <a:cubicBezTo>
                    <a:pt x="266" y="352"/>
                    <a:pt x="278" y="337"/>
                    <a:pt x="288" y="323"/>
                  </a:cubicBezTo>
                  <a:cubicBezTo>
                    <a:pt x="300" y="292"/>
                    <a:pt x="236" y="281"/>
                    <a:pt x="273" y="247"/>
                  </a:cubicBezTo>
                  <a:cubicBezTo>
                    <a:pt x="285" y="233"/>
                    <a:pt x="300" y="221"/>
                    <a:pt x="318" y="221"/>
                  </a:cubicBezTo>
                  <a:cubicBezTo>
                    <a:pt x="326" y="221"/>
                    <a:pt x="333" y="225"/>
                    <a:pt x="345" y="229"/>
                  </a:cubicBezTo>
                  <a:cubicBezTo>
                    <a:pt x="356" y="225"/>
                    <a:pt x="363" y="218"/>
                    <a:pt x="375" y="214"/>
                  </a:cubicBezTo>
                  <a:cubicBezTo>
                    <a:pt x="371" y="210"/>
                    <a:pt x="367" y="207"/>
                    <a:pt x="367" y="202"/>
                  </a:cubicBezTo>
                  <a:cubicBezTo>
                    <a:pt x="352" y="184"/>
                    <a:pt x="352" y="166"/>
                    <a:pt x="371" y="150"/>
                  </a:cubicBezTo>
                  <a:lnTo>
                    <a:pt x="378" y="150"/>
                  </a:lnTo>
                  <a:cubicBezTo>
                    <a:pt x="390" y="150"/>
                    <a:pt x="393" y="157"/>
                    <a:pt x="397" y="166"/>
                  </a:cubicBezTo>
                  <a:cubicBezTo>
                    <a:pt x="416" y="195"/>
                    <a:pt x="397" y="207"/>
                    <a:pt x="375" y="214"/>
                  </a:cubicBezTo>
                  <a:cubicBezTo>
                    <a:pt x="385" y="221"/>
                    <a:pt x="393" y="233"/>
                    <a:pt x="390" y="244"/>
                  </a:cubicBezTo>
                  <a:cubicBezTo>
                    <a:pt x="397" y="259"/>
                    <a:pt x="401" y="266"/>
                    <a:pt x="408" y="266"/>
                  </a:cubicBezTo>
                  <a:cubicBezTo>
                    <a:pt x="412" y="266"/>
                    <a:pt x="419" y="259"/>
                    <a:pt x="423" y="255"/>
                  </a:cubicBezTo>
                  <a:cubicBezTo>
                    <a:pt x="430" y="247"/>
                    <a:pt x="435" y="240"/>
                    <a:pt x="442" y="240"/>
                  </a:cubicBezTo>
                  <a:lnTo>
                    <a:pt x="445" y="244"/>
                  </a:lnTo>
                  <a:cubicBezTo>
                    <a:pt x="468" y="274"/>
                    <a:pt x="427" y="304"/>
                    <a:pt x="449" y="337"/>
                  </a:cubicBezTo>
                  <a:cubicBezTo>
                    <a:pt x="457" y="356"/>
                    <a:pt x="468" y="367"/>
                    <a:pt x="480" y="367"/>
                  </a:cubicBezTo>
                  <a:cubicBezTo>
                    <a:pt x="483" y="367"/>
                    <a:pt x="487" y="367"/>
                    <a:pt x="490" y="364"/>
                  </a:cubicBezTo>
                  <a:lnTo>
                    <a:pt x="502" y="352"/>
                  </a:lnTo>
                  <a:cubicBezTo>
                    <a:pt x="524" y="333"/>
                    <a:pt x="502" y="314"/>
                    <a:pt x="498" y="296"/>
                  </a:cubicBezTo>
                  <a:cubicBezTo>
                    <a:pt x="471" y="176"/>
                    <a:pt x="435" y="64"/>
                    <a:pt x="300" y="27"/>
                  </a:cubicBezTo>
                  <a:cubicBezTo>
                    <a:pt x="281" y="23"/>
                    <a:pt x="270" y="8"/>
                    <a:pt x="2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6" name="Google Shape;25606;p18"/>
            <p:cNvSpPr/>
            <p:nvPr/>
          </p:nvSpPr>
          <p:spPr>
            <a:xfrm>
              <a:off x="-4988295" y="-21488"/>
              <a:ext cx="21440" cy="20389"/>
            </a:xfrm>
            <a:custGeom>
              <a:avLst/>
              <a:gdLst/>
              <a:ahLst/>
              <a:cxnLst/>
              <a:rect l="l" t="t" r="r" b="b"/>
              <a:pathLst>
                <a:path w="449" h="427" extrusionOk="0">
                  <a:moveTo>
                    <a:pt x="221" y="1"/>
                  </a:moveTo>
                  <a:cubicBezTo>
                    <a:pt x="216" y="4"/>
                    <a:pt x="213" y="12"/>
                    <a:pt x="206" y="16"/>
                  </a:cubicBezTo>
                  <a:cubicBezTo>
                    <a:pt x="198" y="20"/>
                    <a:pt x="194" y="20"/>
                    <a:pt x="194" y="23"/>
                  </a:cubicBezTo>
                  <a:cubicBezTo>
                    <a:pt x="194" y="27"/>
                    <a:pt x="194" y="27"/>
                    <a:pt x="198" y="31"/>
                  </a:cubicBezTo>
                  <a:cubicBezTo>
                    <a:pt x="202" y="35"/>
                    <a:pt x="232" y="35"/>
                    <a:pt x="213" y="46"/>
                  </a:cubicBezTo>
                  <a:cubicBezTo>
                    <a:pt x="168" y="80"/>
                    <a:pt x="206" y="99"/>
                    <a:pt x="216" y="125"/>
                  </a:cubicBezTo>
                  <a:lnTo>
                    <a:pt x="239" y="125"/>
                  </a:lnTo>
                  <a:cubicBezTo>
                    <a:pt x="250" y="125"/>
                    <a:pt x="261" y="128"/>
                    <a:pt x="261" y="154"/>
                  </a:cubicBezTo>
                  <a:cubicBezTo>
                    <a:pt x="266" y="199"/>
                    <a:pt x="266" y="237"/>
                    <a:pt x="224" y="270"/>
                  </a:cubicBezTo>
                  <a:cubicBezTo>
                    <a:pt x="213" y="274"/>
                    <a:pt x="202" y="282"/>
                    <a:pt x="198" y="292"/>
                  </a:cubicBezTo>
                  <a:cubicBezTo>
                    <a:pt x="194" y="300"/>
                    <a:pt x="190" y="304"/>
                    <a:pt x="190" y="311"/>
                  </a:cubicBezTo>
                  <a:cubicBezTo>
                    <a:pt x="190" y="318"/>
                    <a:pt x="194" y="326"/>
                    <a:pt x="206" y="337"/>
                  </a:cubicBezTo>
                  <a:cubicBezTo>
                    <a:pt x="209" y="341"/>
                    <a:pt x="206" y="352"/>
                    <a:pt x="187" y="352"/>
                  </a:cubicBezTo>
                  <a:lnTo>
                    <a:pt x="183" y="352"/>
                  </a:lnTo>
                  <a:cubicBezTo>
                    <a:pt x="149" y="349"/>
                    <a:pt x="120" y="326"/>
                    <a:pt x="90" y="323"/>
                  </a:cubicBezTo>
                  <a:cubicBezTo>
                    <a:pt x="78" y="282"/>
                    <a:pt x="149" y="323"/>
                    <a:pt x="135" y="274"/>
                  </a:cubicBezTo>
                  <a:lnTo>
                    <a:pt x="97" y="274"/>
                  </a:lnTo>
                  <a:cubicBezTo>
                    <a:pt x="82" y="274"/>
                    <a:pt x="67" y="278"/>
                    <a:pt x="56" y="296"/>
                  </a:cubicBezTo>
                  <a:cubicBezTo>
                    <a:pt x="52" y="304"/>
                    <a:pt x="49" y="308"/>
                    <a:pt x="41" y="308"/>
                  </a:cubicBezTo>
                  <a:cubicBezTo>
                    <a:pt x="33" y="308"/>
                    <a:pt x="26" y="304"/>
                    <a:pt x="19" y="296"/>
                  </a:cubicBezTo>
                  <a:cubicBezTo>
                    <a:pt x="4" y="315"/>
                    <a:pt x="0" y="330"/>
                    <a:pt x="19" y="349"/>
                  </a:cubicBezTo>
                  <a:cubicBezTo>
                    <a:pt x="41" y="368"/>
                    <a:pt x="71" y="375"/>
                    <a:pt x="97" y="386"/>
                  </a:cubicBezTo>
                  <a:cubicBezTo>
                    <a:pt x="142" y="413"/>
                    <a:pt x="190" y="427"/>
                    <a:pt x="235" y="427"/>
                  </a:cubicBezTo>
                  <a:cubicBezTo>
                    <a:pt x="266" y="427"/>
                    <a:pt x="299" y="420"/>
                    <a:pt x="329" y="408"/>
                  </a:cubicBezTo>
                  <a:cubicBezTo>
                    <a:pt x="366" y="394"/>
                    <a:pt x="449" y="244"/>
                    <a:pt x="437" y="206"/>
                  </a:cubicBezTo>
                  <a:cubicBezTo>
                    <a:pt x="437" y="203"/>
                    <a:pt x="434" y="195"/>
                    <a:pt x="430" y="195"/>
                  </a:cubicBezTo>
                  <a:cubicBezTo>
                    <a:pt x="404" y="169"/>
                    <a:pt x="400" y="132"/>
                    <a:pt x="389" y="102"/>
                  </a:cubicBezTo>
                  <a:cubicBezTo>
                    <a:pt x="381" y="65"/>
                    <a:pt x="273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7" name="Google Shape;25607;p18"/>
            <p:cNvSpPr/>
            <p:nvPr/>
          </p:nvSpPr>
          <p:spPr>
            <a:xfrm>
              <a:off x="-5154131" y="245196"/>
              <a:ext cx="20580" cy="29701"/>
            </a:xfrm>
            <a:custGeom>
              <a:avLst/>
              <a:gdLst/>
              <a:ahLst/>
              <a:cxnLst/>
              <a:rect l="l" t="t" r="r" b="b"/>
              <a:pathLst>
                <a:path w="431" h="622" extrusionOk="0">
                  <a:moveTo>
                    <a:pt x="131" y="147"/>
                  </a:moveTo>
                  <a:cubicBezTo>
                    <a:pt x="183" y="147"/>
                    <a:pt x="168" y="195"/>
                    <a:pt x="191" y="218"/>
                  </a:cubicBezTo>
                  <a:cubicBezTo>
                    <a:pt x="165" y="206"/>
                    <a:pt x="157" y="195"/>
                    <a:pt x="128" y="147"/>
                  </a:cubicBezTo>
                  <a:close/>
                  <a:moveTo>
                    <a:pt x="180" y="285"/>
                  </a:moveTo>
                  <a:lnTo>
                    <a:pt x="180" y="285"/>
                  </a:lnTo>
                  <a:cubicBezTo>
                    <a:pt x="206" y="311"/>
                    <a:pt x="213" y="333"/>
                    <a:pt x="206" y="368"/>
                  </a:cubicBezTo>
                  <a:cubicBezTo>
                    <a:pt x="168" y="349"/>
                    <a:pt x="173" y="323"/>
                    <a:pt x="180" y="285"/>
                  </a:cubicBezTo>
                  <a:close/>
                  <a:moveTo>
                    <a:pt x="120" y="1"/>
                  </a:moveTo>
                  <a:cubicBezTo>
                    <a:pt x="109" y="1"/>
                    <a:pt x="97" y="9"/>
                    <a:pt x="90" y="16"/>
                  </a:cubicBezTo>
                  <a:cubicBezTo>
                    <a:pt x="78" y="23"/>
                    <a:pt x="68" y="31"/>
                    <a:pt x="56" y="31"/>
                  </a:cubicBezTo>
                  <a:cubicBezTo>
                    <a:pt x="52" y="31"/>
                    <a:pt x="45" y="27"/>
                    <a:pt x="38" y="19"/>
                  </a:cubicBezTo>
                  <a:lnTo>
                    <a:pt x="38" y="19"/>
                  </a:lnTo>
                  <a:cubicBezTo>
                    <a:pt x="0" y="102"/>
                    <a:pt x="94" y="64"/>
                    <a:pt x="112" y="109"/>
                  </a:cubicBezTo>
                  <a:cubicBezTo>
                    <a:pt x="101" y="132"/>
                    <a:pt x="75" y="139"/>
                    <a:pt x="52" y="150"/>
                  </a:cubicBezTo>
                  <a:cubicBezTo>
                    <a:pt x="71" y="169"/>
                    <a:pt x="109" y="161"/>
                    <a:pt x="120" y="195"/>
                  </a:cubicBezTo>
                  <a:cubicBezTo>
                    <a:pt x="116" y="195"/>
                    <a:pt x="112" y="199"/>
                    <a:pt x="105" y="199"/>
                  </a:cubicBezTo>
                  <a:cubicBezTo>
                    <a:pt x="97" y="199"/>
                    <a:pt x="90" y="195"/>
                    <a:pt x="83" y="195"/>
                  </a:cubicBezTo>
                  <a:cubicBezTo>
                    <a:pt x="75" y="192"/>
                    <a:pt x="68" y="192"/>
                    <a:pt x="60" y="192"/>
                  </a:cubicBezTo>
                  <a:lnTo>
                    <a:pt x="49" y="192"/>
                  </a:lnTo>
                  <a:cubicBezTo>
                    <a:pt x="56" y="211"/>
                    <a:pt x="30" y="237"/>
                    <a:pt x="75" y="244"/>
                  </a:cubicBezTo>
                  <a:cubicBezTo>
                    <a:pt x="112" y="251"/>
                    <a:pt x="112" y="270"/>
                    <a:pt x="83" y="292"/>
                  </a:cubicBezTo>
                  <a:cubicBezTo>
                    <a:pt x="71" y="304"/>
                    <a:pt x="64" y="307"/>
                    <a:pt x="71" y="323"/>
                  </a:cubicBezTo>
                  <a:cubicBezTo>
                    <a:pt x="83" y="318"/>
                    <a:pt x="94" y="315"/>
                    <a:pt x="105" y="315"/>
                  </a:cubicBezTo>
                  <a:cubicBezTo>
                    <a:pt x="131" y="315"/>
                    <a:pt x="146" y="341"/>
                    <a:pt x="157" y="368"/>
                  </a:cubicBezTo>
                  <a:cubicBezTo>
                    <a:pt x="161" y="371"/>
                    <a:pt x="165" y="375"/>
                    <a:pt x="165" y="378"/>
                  </a:cubicBezTo>
                  <a:cubicBezTo>
                    <a:pt x="180" y="394"/>
                    <a:pt x="183" y="404"/>
                    <a:pt x="168" y="423"/>
                  </a:cubicBezTo>
                  <a:cubicBezTo>
                    <a:pt x="195" y="464"/>
                    <a:pt x="206" y="513"/>
                    <a:pt x="195" y="561"/>
                  </a:cubicBezTo>
                  <a:cubicBezTo>
                    <a:pt x="202" y="569"/>
                    <a:pt x="213" y="569"/>
                    <a:pt x="221" y="569"/>
                  </a:cubicBezTo>
                  <a:cubicBezTo>
                    <a:pt x="240" y="569"/>
                    <a:pt x="254" y="547"/>
                    <a:pt x="273" y="532"/>
                  </a:cubicBezTo>
                  <a:lnTo>
                    <a:pt x="273" y="532"/>
                  </a:lnTo>
                  <a:cubicBezTo>
                    <a:pt x="292" y="551"/>
                    <a:pt x="258" y="569"/>
                    <a:pt x="273" y="584"/>
                  </a:cubicBezTo>
                  <a:cubicBezTo>
                    <a:pt x="299" y="587"/>
                    <a:pt x="322" y="603"/>
                    <a:pt x="340" y="621"/>
                  </a:cubicBezTo>
                  <a:cubicBezTo>
                    <a:pt x="400" y="592"/>
                    <a:pt x="400" y="592"/>
                    <a:pt x="359" y="547"/>
                  </a:cubicBezTo>
                  <a:cubicBezTo>
                    <a:pt x="352" y="539"/>
                    <a:pt x="344" y="525"/>
                    <a:pt x="352" y="525"/>
                  </a:cubicBezTo>
                  <a:cubicBezTo>
                    <a:pt x="430" y="509"/>
                    <a:pt x="363" y="468"/>
                    <a:pt x="366" y="442"/>
                  </a:cubicBezTo>
                  <a:cubicBezTo>
                    <a:pt x="356" y="438"/>
                    <a:pt x="352" y="416"/>
                    <a:pt x="337" y="416"/>
                  </a:cubicBezTo>
                  <a:cubicBezTo>
                    <a:pt x="333" y="416"/>
                    <a:pt x="330" y="420"/>
                    <a:pt x="322" y="423"/>
                  </a:cubicBezTo>
                  <a:cubicBezTo>
                    <a:pt x="318" y="427"/>
                    <a:pt x="311" y="430"/>
                    <a:pt x="307" y="430"/>
                  </a:cubicBezTo>
                  <a:cubicBezTo>
                    <a:pt x="295" y="430"/>
                    <a:pt x="288" y="416"/>
                    <a:pt x="277" y="412"/>
                  </a:cubicBezTo>
                  <a:cubicBezTo>
                    <a:pt x="266" y="420"/>
                    <a:pt x="258" y="430"/>
                    <a:pt x="251" y="438"/>
                  </a:cubicBezTo>
                  <a:cubicBezTo>
                    <a:pt x="243" y="438"/>
                    <a:pt x="235" y="442"/>
                    <a:pt x="232" y="442"/>
                  </a:cubicBezTo>
                  <a:cubicBezTo>
                    <a:pt x="225" y="442"/>
                    <a:pt x="217" y="438"/>
                    <a:pt x="213" y="435"/>
                  </a:cubicBezTo>
                  <a:cubicBezTo>
                    <a:pt x="206" y="423"/>
                    <a:pt x="202" y="408"/>
                    <a:pt x="213" y="397"/>
                  </a:cubicBezTo>
                  <a:cubicBezTo>
                    <a:pt x="258" y="356"/>
                    <a:pt x="232" y="311"/>
                    <a:pt x="221" y="266"/>
                  </a:cubicBezTo>
                  <a:cubicBezTo>
                    <a:pt x="228" y="266"/>
                    <a:pt x="235" y="263"/>
                    <a:pt x="240" y="263"/>
                  </a:cubicBezTo>
                  <a:cubicBezTo>
                    <a:pt x="254" y="263"/>
                    <a:pt x="269" y="270"/>
                    <a:pt x="285" y="278"/>
                  </a:cubicBezTo>
                  <a:cubicBezTo>
                    <a:pt x="288" y="273"/>
                    <a:pt x="288" y="270"/>
                    <a:pt x="292" y="266"/>
                  </a:cubicBezTo>
                  <a:cubicBezTo>
                    <a:pt x="299" y="247"/>
                    <a:pt x="269" y="233"/>
                    <a:pt x="292" y="199"/>
                  </a:cubicBezTo>
                  <a:cubicBezTo>
                    <a:pt x="311" y="173"/>
                    <a:pt x="273" y="154"/>
                    <a:pt x="240" y="154"/>
                  </a:cubicBezTo>
                  <a:lnTo>
                    <a:pt x="213" y="154"/>
                  </a:lnTo>
                  <a:cubicBezTo>
                    <a:pt x="206" y="154"/>
                    <a:pt x="202" y="150"/>
                    <a:pt x="209" y="132"/>
                  </a:cubicBezTo>
                  <a:cubicBezTo>
                    <a:pt x="209" y="128"/>
                    <a:pt x="209" y="124"/>
                    <a:pt x="213" y="124"/>
                  </a:cubicBezTo>
                  <a:lnTo>
                    <a:pt x="213" y="121"/>
                  </a:lnTo>
                  <a:cubicBezTo>
                    <a:pt x="209" y="109"/>
                    <a:pt x="209" y="94"/>
                    <a:pt x="206" y="80"/>
                  </a:cubicBezTo>
                  <a:cubicBezTo>
                    <a:pt x="195" y="80"/>
                    <a:pt x="183" y="76"/>
                    <a:pt x="173" y="76"/>
                  </a:cubicBezTo>
                  <a:lnTo>
                    <a:pt x="165" y="76"/>
                  </a:lnTo>
                  <a:cubicBezTo>
                    <a:pt x="112" y="76"/>
                    <a:pt x="142" y="27"/>
                    <a:pt x="128" y="4"/>
                  </a:cubicBezTo>
                  <a:cubicBezTo>
                    <a:pt x="128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8" name="Google Shape;25608;p18"/>
            <p:cNvSpPr/>
            <p:nvPr/>
          </p:nvSpPr>
          <p:spPr>
            <a:xfrm>
              <a:off x="-4930327" y="121523"/>
              <a:ext cx="18766" cy="19482"/>
            </a:xfrm>
            <a:custGeom>
              <a:avLst/>
              <a:gdLst/>
              <a:ahLst/>
              <a:cxnLst/>
              <a:rect l="l" t="t" r="r" b="b"/>
              <a:pathLst>
                <a:path w="393" h="408" extrusionOk="0">
                  <a:moveTo>
                    <a:pt x="158" y="1"/>
                  </a:moveTo>
                  <a:cubicBezTo>
                    <a:pt x="146" y="23"/>
                    <a:pt x="132" y="27"/>
                    <a:pt x="113" y="27"/>
                  </a:cubicBezTo>
                  <a:lnTo>
                    <a:pt x="94" y="27"/>
                  </a:lnTo>
                  <a:cubicBezTo>
                    <a:pt x="83" y="23"/>
                    <a:pt x="72" y="23"/>
                    <a:pt x="61" y="23"/>
                  </a:cubicBezTo>
                  <a:cubicBezTo>
                    <a:pt x="31" y="23"/>
                    <a:pt x="27" y="37"/>
                    <a:pt x="31" y="79"/>
                  </a:cubicBezTo>
                  <a:cubicBezTo>
                    <a:pt x="34" y="120"/>
                    <a:pt x="23" y="149"/>
                    <a:pt x="1" y="176"/>
                  </a:cubicBezTo>
                  <a:cubicBezTo>
                    <a:pt x="5" y="180"/>
                    <a:pt x="12" y="180"/>
                    <a:pt x="16" y="184"/>
                  </a:cubicBezTo>
                  <a:cubicBezTo>
                    <a:pt x="23" y="172"/>
                    <a:pt x="34" y="161"/>
                    <a:pt x="46" y="146"/>
                  </a:cubicBezTo>
                  <a:cubicBezTo>
                    <a:pt x="68" y="127"/>
                    <a:pt x="98" y="116"/>
                    <a:pt x="124" y="116"/>
                  </a:cubicBezTo>
                  <a:cubicBezTo>
                    <a:pt x="177" y="116"/>
                    <a:pt x="222" y="154"/>
                    <a:pt x="232" y="225"/>
                  </a:cubicBezTo>
                  <a:cubicBezTo>
                    <a:pt x="240" y="262"/>
                    <a:pt x="258" y="292"/>
                    <a:pt x="270" y="329"/>
                  </a:cubicBezTo>
                  <a:cubicBezTo>
                    <a:pt x="258" y="356"/>
                    <a:pt x="296" y="382"/>
                    <a:pt x="270" y="408"/>
                  </a:cubicBezTo>
                  <a:lnTo>
                    <a:pt x="274" y="408"/>
                  </a:lnTo>
                  <a:cubicBezTo>
                    <a:pt x="292" y="408"/>
                    <a:pt x="300" y="389"/>
                    <a:pt x="308" y="378"/>
                  </a:cubicBezTo>
                  <a:cubicBezTo>
                    <a:pt x="292" y="329"/>
                    <a:pt x="315" y="299"/>
                    <a:pt x="363" y="284"/>
                  </a:cubicBezTo>
                  <a:cubicBezTo>
                    <a:pt x="363" y="277"/>
                    <a:pt x="363" y="270"/>
                    <a:pt x="360" y="262"/>
                  </a:cubicBezTo>
                  <a:cubicBezTo>
                    <a:pt x="356" y="258"/>
                    <a:pt x="345" y="251"/>
                    <a:pt x="341" y="244"/>
                  </a:cubicBezTo>
                  <a:cubicBezTo>
                    <a:pt x="337" y="225"/>
                    <a:pt x="319" y="206"/>
                    <a:pt x="337" y="187"/>
                  </a:cubicBezTo>
                  <a:cubicBezTo>
                    <a:pt x="341" y="184"/>
                    <a:pt x="348" y="184"/>
                    <a:pt x="353" y="184"/>
                  </a:cubicBezTo>
                  <a:cubicBezTo>
                    <a:pt x="367" y="184"/>
                    <a:pt x="379" y="194"/>
                    <a:pt x="389" y="206"/>
                  </a:cubicBezTo>
                  <a:cubicBezTo>
                    <a:pt x="393" y="146"/>
                    <a:pt x="393" y="90"/>
                    <a:pt x="371" y="34"/>
                  </a:cubicBezTo>
                  <a:cubicBezTo>
                    <a:pt x="363" y="30"/>
                    <a:pt x="360" y="30"/>
                    <a:pt x="356" y="27"/>
                  </a:cubicBezTo>
                  <a:cubicBezTo>
                    <a:pt x="345" y="37"/>
                    <a:pt x="337" y="53"/>
                    <a:pt x="319" y="53"/>
                  </a:cubicBezTo>
                  <a:lnTo>
                    <a:pt x="315" y="53"/>
                  </a:lnTo>
                  <a:cubicBezTo>
                    <a:pt x="319" y="71"/>
                    <a:pt x="315" y="79"/>
                    <a:pt x="308" y="79"/>
                  </a:cubicBezTo>
                  <a:cubicBezTo>
                    <a:pt x="303" y="79"/>
                    <a:pt x="300" y="79"/>
                    <a:pt x="296" y="75"/>
                  </a:cubicBezTo>
                  <a:lnTo>
                    <a:pt x="274" y="75"/>
                  </a:lnTo>
                  <a:cubicBezTo>
                    <a:pt x="270" y="79"/>
                    <a:pt x="263" y="79"/>
                    <a:pt x="255" y="79"/>
                  </a:cubicBezTo>
                  <a:cubicBezTo>
                    <a:pt x="229" y="79"/>
                    <a:pt x="206" y="64"/>
                    <a:pt x="184" y="56"/>
                  </a:cubicBezTo>
                  <a:cubicBezTo>
                    <a:pt x="143" y="49"/>
                    <a:pt x="177" y="27"/>
                    <a:pt x="173" y="8"/>
                  </a:cubicBezTo>
                  <a:cubicBezTo>
                    <a:pt x="169" y="8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9" name="Google Shape;25609;p18"/>
            <p:cNvSpPr/>
            <p:nvPr/>
          </p:nvSpPr>
          <p:spPr>
            <a:xfrm>
              <a:off x="-4884964" y="118802"/>
              <a:ext cx="23063" cy="12558"/>
            </a:xfrm>
            <a:custGeom>
              <a:avLst/>
              <a:gdLst/>
              <a:ahLst/>
              <a:cxnLst/>
              <a:rect l="l" t="t" r="r" b="b"/>
              <a:pathLst>
                <a:path w="483" h="263" extrusionOk="0">
                  <a:moveTo>
                    <a:pt x="232" y="58"/>
                  </a:moveTo>
                  <a:cubicBezTo>
                    <a:pt x="240" y="58"/>
                    <a:pt x="255" y="68"/>
                    <a:pt x="258" y="84"/>
                  </a:cubicBezTo>
                  <a:cubicBezTo>
                    <a:pt x="262" y="102"/>
                    <a:pt x="240" y="102"/>
                    <a:pt x="228" y="113"/>
                  </a:cubicBezTo>
                  <a:lnTo>
                    <a:pt x="228" y="110"/>
                  </a:lnTo>
                  <a:cubicBezTo>
                    <a:pt x="224" y="94"/>
                    <a:pt x="202" y="76"/>
                    <a:pt x="224" y="61"/>
                  </a:cubicBezTo>
                  <a:cubicBezTo>
                    <a:pt x="224" y="58"/>
                    <a:pt x="228" y="58"/>
                    <a:pt x="232" y="58"/>
                  </a:cubicBezTo>
                  <a:close/>
                  <a:moveTo>
                    <a:pt x="138" y="113"/>
                  </a:moveTo>
                  <a:cubicBezTo>
                    <a:pt x="143" y="113"/>
                    <a:pt x="150" y="113"/>
                    <a:pt x="154" y="117"/>
                  </a:cubicBezTo>
                  <a:cubicBezTo>
                    <a:pt x="128" y="144"/>
                    <a:pt x="116" y="151"/>
                    <a:pt x="101" y="151"/>
                  </a:cubicBezTo>
                  <a:cubicBezTo>
                    <a:pt x="93" y="151"/>
                    <a:pt x="83" y="147"/>
                    <a:pt x="67" y="144"/>
                  </a:cubicBezTo>
                  <a:cubicBezTo>
                    <a:pt x="79" y="136"/>
                    <a:pt x="90" y="128"/>
                    <a:pt x="98" y="125"/>
                  </a:cubicBezTo>
                  <a:lnTo>
                    <a:pt x="109" y="125"/>
                  </a:lnTo>
                  <a:cubicBezTo>
                    <a:pt x="112" y="125"/>
                    <a:pt x="116" y="121"/>
                    <a:pt x="124" y="117"/>
                  </a:cubicBezTo>
                  <a:cubicBezTo>
                    <a:pt x="128" y="117"/>
                    <a:pt x="135" y="113"/>
                    <a:pt x="138" y="113"/>
                  </a:cubicBezTo>
                  <a:close/>
                  <a:moveTo>
                    <a:pt x="214" y="1"/>
                  </a:moveTo>
                  <a:cubicBezTo>
                    <a:pt x="146" y="16"/>
                    <a:pt x="116" y="61"/>
                    <a:pt x="98" y="121"/>
                  </a:cubicBezTo>
                  <a:cubicBezTo>
                    <a:pt x="86" y="117"/>
                    <a:pt x="75" y="113"/>
                    <a:pt x="64" y="113"/>
                  </a:cubicBezTo>
                  <a:cubicBezTo>
                    <a:pt x="53" y="113"/>
                    <a:pt x="45" y="121"/>
                    <a:pt x="41" y="132"/>
                  </a:cubicBezTo>
                  <a:cubicBezTo>
                    <a:pt x="31" y="177"/>
                    <a:pt x="0" y="222"/>
                    <a:pt x="45" y="263"/>
                  </a:cubicBezTo>
                  <a:cubicBezTo>
                    <a:pt x="57" y="256"/>
                    <a:pt x="71" y="256"/>
                    <a:pt x="83" y="241"/>
                  </a:cubicBezTo>
                  <a:cubicBezTo>
                    <a:pt x="101" y="215"/>
                    <a:pt x="112" y="199"/>
                    <a:pt x="120" y="199"/>
                  </a:cubicBezTo>
                  <a:cubicBezTo>
                    <a:pt x="131" y="199"/>
                    <a:pt x="138" y="215"/>
                    <a:pt x="154" y="251"/>
                  </a:cubicBezTo>
                  <a:cubicBezTo>
                    <a:pt x="165" y="259"/>
                    <a:pt x="176" y="263"/>
                    <a:pt x="188" y="263"/>
                  </a:cubicBezTo>
                  <a:lnTo>
                    <a:pt x="206" y="263"/>
                  </a:lnTo>
                  <a:cubicBezTo>
                    <a:pt x="214" y="259"/>
                    <a:pt x="221" y="259"/>
                    <a:pt x="224" y="259"/>
                  </a:cubicBezTo>
                  <a:cubicBezTo>
                    <a:pt x="232" y="259"/>
                    <a:pt x="240" y="259"/>
                    <a:pt x="243" y="263"/>
                  </a:cubicBezTo>
                  <a:cubicBezTo>
                    <a:pt x="247" y="259"/>
                    <a:pt x="250" y="256"/>
                    <a:pt x="255" y="251"/>
                  </a:cubicBezTo>
                  <a:cubicBezTo>
                    <a:pt x="176" y="215"/>
                    <a:pt x="169" y="158"/>
                    <a:pt x="228" y="113"/>
                  </a:cubicBezTo>
                  <a:lnTo>
                    <a:pt x="228" y="113"/>
                  </a:lnTo>
                  <a:cubicBezTo>
                    <a:pt x="232" y="132"/>
                    <a:pt x="232" y="154"/>
                    <a:pt x="236" y="177"/>
                  </a:cubicBezTo>
                  <a:cubicBezTo>
                    <a:pt x="236" y="192"/>
                    <a:pt x="240" y="203"/>
                    <a:pt x="255" y="206"/>
                  </a:cubicBezTo>
                  <a:cubicBezTo>
                    <a:pt x="273" y="206"/>
                    <a:pt x="258" y="180"/>
                    <a:pt x="273" y="173"/>
                  </a:cubicBezTo>
                  <a:cubicBezTo>
                    <a:pt x="292" y="192"/>
                    <a:pt x="303" y="211"/>
                    <a:pt x="285" y="237"/>
                  </a:cubicBezTo>
                  <a:lnTo>
                    <a:pt x="292" y="237"/>
                  </a:lnTo>
                  <a:cubicBezTo>
                    <a:pt x="303" y="237"/>
                    <a:pt x="311" y="229"/>
                    <a:pt x="318" y="222"/>
                  </a:cubicBezTo>
                  <a:cubicBezTo>
                    <a:pt x="326" y="211"/>
                    <a:pt x="337" y="199"/>
                    <a:pt x="345" y="184"/>
                  </a:cubicBezTo>
                  <a:cubicBezTo>
                    <a:pt x="345" y="180"/>
                    <a:pt x="340" y="177"/>
                    <a:pt x="337" y="177"/>
                  </a:cubicBezTo>
                  <a:cubicBezTo>
                    <a:pt x="333" y="177"/>
                    <a:pt x="329" y="180"/>
                    <a:pt x="326" y="184"/>
                  </a:cubicBezTo>
                  <a:cubicBezTo>
                    <a:pt x="318" y="184"/>
                    <a:pt x="314" y="188"/>
                    <a:pt x="311" y="188"/>
                  </a:cubicBezTo>
                  <a:cubicBezTo>
                    <a:pt x="303" y="188"/>
                    <a:pt x="300" y="184"/>
                    <a:pt x="300" y="170"/>
                  </a:cubicBezTo>
                  <a:cubicBezTo>
                    <a:pt x="300" y="139"/>
                    <a:pt x="329" y="154"/>
                    <a:pt x="337" y="144"/>
                  </a:cubicBezTo>
                  <a:cubicBezTo>
                    <a:pt x="345" y="136"/>
                    <a:pt x="352" y="128"/>
                    <a:pt x="367" y="128"/>
                  </a:cubicBezTo>
                  <a:lnTo>
                    <a:pt x="371" y="128"/>
                  </a:lnTo>
                  <a:cubicBezTo>
                    <a:pt x="389" y="121"/>
                    <a:pt x="397" y="110"/>
                    <a:pt x="397" y="91"/>
                  </a:cubicBezTo>
                  <a:cubicBezTo>
                    <a:pt x="397" y="80"/>
                    <a:pt x="404" y="76"/>
                    <a:pt x="412" y="76"/>
                  </a:cubicBezTo>
                  <a:cubicBezTo>
                    <a:pt x="415" y="76"/>
                    <a:pt x="423" y="76"/>
                    <a:pt x="426" y="80"/>
                  </a:cubicBezTo>
                  <a:cubicBezTo>
                    <a:pt x="442" y="87"/>
                    <a:pt x="430" y="102"/>
                    <a:pt x="426" y="113"/>
                  </a:cubicBezTo>
                  <a:cubicBezTo>
                    <a:pt x="438" y="121"/>
                    <a:pt x="449" y="132"/>
                    <a:pt x="460" y="132"/>
                  </a:cubicBezTo>
                  <a:cubicBezTo>
                    <a:pt x="464" y="132"/>
                    <a:pt x="471" y="132"/>
                    <a:pt x="475" y="128"/>
                  </a:cubicBezTo>
                  <a:cubicBezTo>
                    <a:pt x="483" y="125"/>
                    <a:pt x="479" y="102"/>
                    <a:pt x="479" y="91"/>
                  </a:cubicBezTo>
                  <a:cubicBezTo>
                    <a:pt x="415" y="39"/>
                    <a:pt x="381" y="23"/>
                    <a:pt x="314" y="23"/>
                  </a:cubicBezTo>
                  <a:cubicBezTo>
                    <a:pt x="295" y="23"/>
                    <a:pt x="277" y="23"/>
                    <a:pt x="255" y="27"/>
                  </a:cubicBezTo>
                  <a:lnTo>
                    <a:pt x="250" y="27"/>
                  </a:lnTo>
                  <a:cubicBezTo>
                    <a:pt x="247" y="27"/>
                    <a:pt x="240" y="20"/>
                    <a:pt x="232" y="16"/>
                  </a:cubicBezTo>
                  <a:cubicBezTo>
                    <a:pt x="228" y="13"/>
                    <a:pt x="221" y="5"/>
                    <a:pt x="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0" name="Google Shape;25610;p18"/>
            <p:cNvSpPr/>
            <p:nvPr/>
          </p:nvSpPr>
          <p:spPr>
            <a:xfrm>
              <a:off x="-5013650" y="167554"/>
              <a:ext cx="13227" cy="14659"/>
            </a:xfrm>
            <a:custGeom>
              <a:avLst/>
              <a:gdLst/>
              <a:ahLst/>
              <a:cxnLst/>
              <a:rect l="l" t="t" r="r" b="b"/>
              <a:pathLst>
                <a:path w="277" h="307" extrusionOk="0">
                  <a:moveTo>
                    <a:pt x="119" y="1"/>
                  </a:moveTo>
                  <a:cubicBezTo>
                    <a:pt x="97" y="1"/>
                    <a:pt x="71" y="12"/>
                    <a:pt x="49" y="34"/>
                  </a:cubicBezTo>
                  <a:cubicBezTo>
                    <a:pt x="7" y="83"/>
                    <a:pt x="15" y="150"/>
                    <a:pt x="0" y="210"/>
                  </a:cubicBezTo>
                  <a:cubicBezTo>
                    <a:pt x="0" y="217"/>
                    <a:pt x="26" y="225"/>
                    <a:pt x="26" y="232"/>
                  </a:cubicBezTo>
                  <a:cubicBezTo>
                    <a:pt x="41" y="270"/>
                    <a:pt x="101" y="255"/>
                    <a:pt x="90" y="307"/>
                  </a:cubicBezTo>
                  <a:cubicBezTo>
                    <a:pt x="116" y="296"/>
                    <a:pt x="119" y="267"/>
                    <a:pt x="138" y="267"/>
                  </a:cubicBezTo>
                  <a:lnTo>
                    <a:pt x="142" y="267"/>
                  </a:lnTo>
                  <a:cubicBezTo>
                    <a:pt x="150" y="270"/>
                    <a:pt x="153" y="270"/>
                    <a:pt x="157" y="270"/>
                  </a:cubicBezTo>
                  <a:cubicBezTo>
                    <a:pt x="228" y="270"/>
                    <a:pt x="232" y="195"/>
                    <a:pt x="269" y="158"/>
                  </a:cubicBezTo>
                  <a:cubicBezTo>
                    <a:pt x="276" y="150"/>
                    <a:pt x="273" y="132"/>
                    <a:pt x="262" y="132"/>
                  </a:cubicBezTo>
                  <a:lnTo>
                    <a:pt x="254" y="132"/>
                  </a:lnTo>
                  <a:cubicBezTo>
                    <a:pt x="221" y="132"/>
                    <a:pt x="228" y="101"/>
                    <a:pt x="221" y="83"/>
                  </a:cubicBezTo>
                  <a:cubicBezTo>
                    <a:pt x="202" y="31"/>
                    <a:pt x="161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1" name="Google Shape;25611;p18"/>
            <p:cNvSpPr/>
            <p:nvPr/>
          </p:nvSpPr>
          <p:spPr>
            <a:xfrm>
              <a:off x="-5020813" y="-45697"/>
              <a:ext cx="23971" cy="16426"/>
            </a:xfrm>
            <a:custGeom>
              <a:avLst/>
              <a:gdLst/>
              <a:ahLst/>
              <a:cxnLst/>
              <a:rect l="l" t="t" r="r" b="b"/>
              <a:pathLst>
                <a:path w="502" h="344" extrusionOk="0">
                  <a:moveTo>
                    <a:pt x="314" y="0"/>
                  </a:moveTo>
                  <a:cubicBezTo>
                    <a:pt x="288" y="0"/>
                    <a:pt x="277" y="22"/>
                    <a:pt x="266" y="48"/>
                  </a:cubicBezTo>
                  <a:cubicBezTo>
                    <a:pt x="262" y="59"/>
                    <a:pt x="259" y="67"/>
                    <a:pt x="251" y="67"/>
                  </a:cubicBezTo>
                  <a:cubicBezTo>
                    <a:pt x="247" y="67"/>
                    <a:pt x="243" y="67"/>
                    <a:pt x="236" y="59"/>
                  </a:cubicBezTo>
                  <a:lnTo>
                    <a:pt x="236" y="63"/>
                  </a:lnTo>
                  <a:cubicBezTo>
                    <a:pt x="243" y="90"/>
                    <a:pt x="233" y="112"/>
                    <a:pt x="221" y="138"/>
                  </a:cubicBezTo>
                  <a:cubicBezTo>
                    <a:pt x="214" y="157"/>
                    <a:pt x="207" y="161"/>
                    <a:pt x="199" y="161"/>
                  </a:cubicBezTo>
                  <a:cubicBezTo>
                    <a:pt x="191" y="161"/>
                    <a:pt x="180" y="153"/>
                    <a:pt x="169" y="145"/>
                  </a:cubicBezTo>
                  <a:cubicBezTo>
                    <a:pt x="162" y="164"/>
                    <a:pt x="98" y="153"/>
                    <a:pt x="131" y="175"/>
                  </a:cubicBezTo>
                  <a:cubicBezTo>
                    <a:pt x="165" y="194"/>
                    <a:pt x="131" y="209"/>
                    <a:pt x="146" y="220"/>
                  </a:cubicBezTo>
                  <a:cubicBezTo>
                    <a:pt x="154" y="224"/>
                    <a:pt x="207" y="213"/>
                    <a:pt x="162" y="247"/>
                  </a:cubicBezTo>
                  <a:cubicBezTo>
                    <a:pt x="154" y="250"/>
                    <a:pt x="143" y="258"/>
                    <a:pt x="131" y="258"/>
                  </a:cubicBezTo>
                  <a:cubicBezTo>
                    <a:pt x="124" y="258"/>
                    <a:pt x="112" y="254"/>
                    <a:pt x="105" y="239"/>
                  </a:cubicBezTo>
                  <a:cubicBezTo>
                    <a:pt x="90" y="205"/>
                    <a:pt x="68" y="175"/>
                    <a:pt x="50" y="145"/>
                  </a:cubicBezTo>
                  <a:cubicBezTo>
                    <a:pt x="42" y="142"/>
                    <a:pt x="31" y="135"/>
                    <a:pt x="23" y="127"/>
                  </a:cubicBezTo>
                  <a:cubicBezTo>
                    <a:pt x="19" y="149"/>
                    <a:pt x="16" y="168"/>
                    <a:pt x="0" y="183"/>
                  </a:cubicBezTo>
                  <a:cubicBezTo>
                    <a:pt x="38" y="254"/>
                    <a:pt x="86" y="314"/>
                    <a:pt x="165" y="340"/>
                  </a:cubicBezTo>
                  <a:cubicBezTo>
                    <a:pt x="169" y="340"/>
                    <a:pt x="169" y="344"/>
                    <a:pt x="173" y="344"/>
                  </a:cubicBezTo>
                  <a:cubicBezTo>
                    <a:pt x="188" y="344"/>
                    <a:pt x="199" y="332"/>
                    <a:pt x="199" y="321"/>
                  </a:cubicBezTo>
                  <a:cubicBezTo>
                    <a:pt x="207" y="299"/>
                    <a:pt x="214" y="292"/>
                    <a:pt x="221" y="292"/>
                  </a:cubicBezTo>
                  <a:cubicBezTo>
                    <a:pt x="233" y="292"/>
                    <a:pt x="243" y="299"/>
                    <a:pt x="255" y="310"/>
                  </a:cubicBezTo>
                  <a:cubicBezTo>
                    <a:pt x="255" y="306"/>
                    <a:pt x="259" y="302"/>
                    <a:pt x="262" y="299"/>
                  </a:cubicBezTo>
                  <a:cubicBezTo>
                    <a:pt x="240" y="265"/>
                    <a:pt x="236" y="231"/>
                    <a:pt x="262" y="202"/>
                  </a:cubicBezTo>
                  <a:cubicBezTo>
                    <a:pt x="266" y="194"/>
                    <a:pt x="269" y="190"/>
                    <a:pt x="274" y="187"/>
                  </a:cubicBezTo>
                  <a:cubicBezTo>
                    <a:pt x="266" y="153"/>
                    <a:pt x="330" y="171"/>
                    <a:pt x="314" y="130"/>
                  </a:cubicBezTo>
                  <a:cubicBezTo>
                    <a:pt x="337" y="130"/>
                    <a:pt x="337" y="157"/>
                    <a:pt x="348" y="168"/>
                  </a:cubicBezTo>
                  <a:cubicBezTo>
                    <a:pt x="371" y="130"/>
                    <a:pt x="333" y="112"/>
                    <a:pt x="326" y="82"/>
                  </a:cubicBezTo>
                  <a:cubicBezTo>
                    <a:pt x="333" y="74"/>
                    <a:pt x="337" y="71"/>
                    <a:pt x="341" y="71"/>
                  </a:cubicBezTo>
                  <a:cubicBezTo>
                    <a:pt x="352" y="71"/>
                    <a:pt x="359" y="85"/>
                    <a:pt x="371" y="90"/>
                  </a:cubicBezTo>
                  <a:cubicBezTo>
                    <a:pt x="378" y="85"/>
                    <a:pt x="386" y="82"/>
                    <a:pt x="393" y="82"/>
                  </a:cubicBezTo>
                  <a:cubicBezTo>
                    <a:pt x="404" y="82"/>
                    <a:pt x="412" y="85"/>
                    <a:pt x="423" y="85"/>
                  </a:cubicBezTo>
                  <a:cubicBezTo>
                    <a:pt x="457" y="93"/>
                    <a:pt x="460" y="108"/>
                    <a:pt x="431" y="127"/>
                  </a:cubicBezTo>
                  <a:cubicBezTo>
                    <a:pt x="378" y="164"/>
                    <a:pt x="423" y="161"/>
                    <a:pt x="445" y="168"/>
                  </a:cubicBezTo>
                  <a:cubicBezTo>
                    <a:pt x="453" y="175"/>
                    <a:pt x="464" y="179"/>
                    <a:pt x="476" y="179"/>
                  </a:cubicBezTo>
                  <a:cubicBezTo>
                    <a:pt x="483" y="179"/>
                    <a:pt x="490" y="179"/>
                    <a:pt x="502" y="175"/>
                  </a:cubicBezTo>
                  <a:cubicBezTo>
                    <a:pt x="502" y="164"/>
                    <a:pt x="498" y="153"/>
                    <a:pt x="490" y="149"/>
                  </a:cubicBezTo>
                  <a:cubicBezTo>
                    <a:pt x="457" y="123"/>
                    <a:pt x="476" y="108"/>
                    <a:pt x="502" y="97"/>
                  </a:cubicBezTo>
                  <a:cubicBezTo>
                    <a:pt x="476" y="78"/>
                    <a:pt x="460" y="56"/>
                    <a:pt x="483" y="22"/>
                  </a:cubicBezTo>
                  <a:cubicBezTo>
                    <a:pt x="476" y="22"/>
                    <a:pt x="468" y="26"/>
                    <a:pt x="460" y="26"/>
                  </a:cubicBezTo>
                  <a:cubicBezTo>
                    <a:pt x="438" y="40"/>
                    <a:pt x="423" y="52"/>
                    <a:pt x="408" y="52"/>
                  </a:cubicBezTo>
                  <a:cubicBezTo>
                    <a:pt x="390" y="52"/>
                    <a:pt x="371" y="37"/>
                    <a:pt x="341" y="4"/>
                  </a:cubicBezTo>
                  <a:cubicBezTo>
                    <a:pt x="330" y="0"/>
                    <a:pt x="322" y="0"/>
                    <a:pt x="3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2" name="Google Shape;25612;p18"/>
            <p:cNvSpPr/>
            <p:nvPr/>
          </p:nvSpPr>
          <p:spPr>
            <a:xfrm>
              <a:off x="-4993166" y="-158912"/>
              <a:ext cx="15041" cy="12749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139" y="1"/>
                  </a:moveTo>
                  <a:cubicBezTo>
                    <a:pt x="139" y="1"/>
                    <a:pt x="135" y="4"/>
                    <a:pt x="128" y="8"/>
                  </a:cubicBezTo>
                  <a:cubicBezTo>
                    <a:pt x="125" y="12"/>
                    <a:pt x="117" y="16"/>
                    <a:pt x="109" y="16"/>
                  </a:cubicBezTo>
                  <a:cubicBezTo>
                    <a:pt x="102" y="16"/>
                    <a:pt x="94" y="12"/>
                    <a:pt x="91" y="8"/>
                  </a:cubicBezTo>
                  <a:cubicBezTo>
                    <a:pt x="49" y="27"/>
                    <a:pt x="16" y="53"/>
                    <a:pt x="9" y="101"/>
                  </a:cubicBezTo>
                  <a:cubicBezTo>
                    <a:pt x="20" y="94"/>
                    <a:pt x="31" y="83"/>
                    <a:pt x="42" y="83"/>
                  </a:cubicBezTo>
                  <a:cubicBezTo>
                    <a:pt x="46" y="83"/>
                    <a:pt x="49" y="83"/>
                    <a:pt x="54" y="87"/>
                  </a:cubicBezTo>
                  <a:cubicBezTo>
                    <a:pt x="65" y="94"/>
                    <a:pt x="65" y="109"/>
                    <a:pt x="57" y="120"/>
                  </a:cubicBezTo>
                  <a:cubicBezTo>
                    <a:pt x="49" y="128"/>
                    <a:pt x="42" y="132"/>
                    <a:pt x="38" y="132"/>
                  </a:cubicBezTo>
                  <a:cubicBezTo>
                    <a:pt x="27" y="132"/>
                    <a:pt x="16" y="124"/>
                    <a:pt x="9" y="116"/>
                  </a:cubicBezTo>
                  <a:lnTo>
                    <a:pt x="9" y="116"/>
                  </a:lnTo>
                  <a:cubicBezTo>
                    <a:pt x="1" y="135"/>
                    <a:pt x="12" y="151"/>
                    <a:pt x="20" y="169"/>
                  </a:cubicBezTo>
                  <a:cubicBezTo>
                    <a:pt x="27" y="161"/>
                    <a:pt x="38" y="161"/>
                    <a:pt x="46" y="161"/>
                  </a:cubicBezTo>
                  <a:cubicBezTo>
                    <a:pt x="57" y="161"/>
                    <a:pt x="65" y="165"/>
                    <a:pt x="72" y="180"/>
                  </a:cubicBezTo>
                  <a:cubicBezTo>
                    <a:pt x="80" y="195"/>
                    <a:pt x="87" y="203"/>
                    <a:pt x="99" y="203"/>
                  </a:cubicBezTo>
                  <a:cubicBezTo>
                    <a:pt x="102" y="203"/>
                    <a:pt x="106" y="203"/>
                    <a:pt x="113" y="199"/>
                  </a:cubicBezTo>
                  <a:lnTo>
                    <a:pt x="80" y="132"/>
                  </a:lnTo>
                  <a:lnTo>
                    <a:pt x="80" y="132"/>
                  </a:lnTo>
                  <a:cubicBezTo>
                    <a:pt x="132" y="139"/>
                    <a:pt x="132" y="139"/>
                    <a:pt x="132" y="199"/>
                  </a:cubicBezTo>
                  <a:cubicBezTo>
                    <a:pt x="139" y="213"/>
                    <a:pt x="147" y="232"/>
                    <a:pt x="173" y="236"/>
                  </a:cubicBezTo>
                  <a:cubicBezTo>
                    <a:pt x="195" y="236"/>
                    <a:pt x="211" y="247"/>
                    <a:pt x="218" y="266"/>
                  </a:cubicBezTo>
                  <a:cubicBezTo>
                    <a:pt x="240" y="251"/>
                    <a:pt x="263" y="232"/>
                    <a:pt x="289" y="232"/>
                  </a:cubicBezTo>
                  <a:cubicBezTo>
                    <a:pt x="292" y="232"/>
                    <a:pt x="300" y="232"/>
                    <a:pt x="304" y="236"/>
                  </a:cubicBezTo>
                  <a:cubicBezTo>
                    <a:pt x="304" y="206"/>
                    <a:pt x="300" y="177"/>
                    <a:pt x="304" y="151"/>
                  </a:cubicBezTo>
                  <a:cubicBezTo>
                    <a:pt x="315" y="72"/>
                    <a:pt x="270" y="34"/>
                    <a:pt x="211" y="1"/>
                  </a:cubicBezTo>
                  <a:cubicBezTo>
                    <a:pt x="195" y="8"/>
                    <a:pt x="180" y="34"/>
                    <a:pt x="166" y="34"/>
                  </a:cubicBezTo>
                  <a:cubicBezTo>
                    <a:pt x="158" y="34"/>
                    <a:pt x="151" y="2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3" name="Google Shape;25613;p18"/>
            <p:cNvSpPr/>
            <p:nvPr/>
          </p:nvSpPr>
          <p:spPr>
            <a:xfrm>
              <a:off x="-5208041" y="-137329"/>
              <a:ext cx="17858" cy="14707"/>
            </a:xfrm>
            <a:custGeom>
              <a:avLst/>
              <a:gdLst/>
              <a:ahLst/>
              <a:cxnLst/>
              <a:rect l="l" t="t" r="r" b="b"/>
              <a:pathLst>
                <a:path w="374" h="308" extrusionOk="0">
                  <a:moveTo>
                    <a:pt x="206" y="1"/>
                  </a:moveTo>
                  <a:cubicBezTo>
                    <a:pt x="124" y="13"/>
                    <a:pt x="68" y="65"/>
                    <a:pt x="11" y="120"/>
                  </a:cubicBezTo>
                  <a:cubicBezTo>
                    <a:pt x="1" y="132"/>
                    <a:pt x="11" y="143"/>
                    <a:pt x="19" y="154"/>
                  </a:cubicBezTo>
                  <a:cubicBezTo>
                    <a:pt x="46" y="132"/>
                    <a:pt x="72" y="120"/>
                    <a:pt x="105" y="120"/>
                  </a:cubicBezTo>
                  <a:cubicBezTo>
                    <a:pt x="113" y="120"/>
                    <a:pt x="120" y="125"/>
                    <a:pt x="131" y="125"/>
                  </a:cubicBezTo>
                  <a:cubicBezTo>
                    <a:pt x="131" y="128"/>
                    <a:pt x="135" y="132"/>
                    <a:pt x="135" y="135"/>
                  </a:cubicBezTo>
                  <a:cubicBezTo>
                    <a:pt x="135" y="132"/>
                    <a:pt x="135" y="132"/>
                    <a:pt x="139" y="128"/>
                  </a:cubicBezTo>
                  <a:cubicBezTo>
                    <a:pt x="153" y="125"/>
                    <a:pt x="165" y="113"/>
                    <a:pt x="184" y="113"/>
                  </a:cubicBezTo>
                  <a:lnTo>
                    <a:pt x="191" y="113"/>
                  </a:lnTo>
                  <a:cubicBezTo>
                    <a:pt x="191" y="87"/>
                    <a:pt x="210" y="83"/>
                    <a:pt x="232" y="80"/>
                  </a:cubicBezTo>
                  <a:cubicBezTo>
                    <a:pt x="239" y="75"/>
                    <a:pt x="251" y="72"/>
                    <a:pt x="258" y="72"/>
                  </a:cubicBezTo>
                  <a:cubicBezTo>
                    <a:pt x="265" y="72"/>
                    <a:pt x="270" y="75"/>
                    <a:pt x="273" y="87"/>
                  </a:cubicBezTo>
                  <a:cubicBezTo>
                    <a:pt x="277" y="102"/>
                    <a:pt x="270" y="106"/>
                    <a:pt x="258" y="106"/>
                  </a:cubicBezTo>
                  <a:lnTo>
                    <a:pt x="239" y="106"/>
                  </a:lnTo>
                  <a:cubicBezTo>
                    <a:pt x="229" y="109"/>
                    <a:pt x="217" y="117"/>
                    <a:pt x="206" y="117"/>
                  </a:cubicBezTo>
                  <a:cubicBezTo>
                    <a:pt x="203" y="117"/>
                    <a:pt x="194" y="113"/>
                    <a:pt x="191" y="113"/>
                  </a:cubicBezTo>
                  <a:cubicBezTo>
                    <a:pt x="176" y="128"/>
                    <a:pt x="165" y="143"/>
                    <a:pt x="153" y="161"/>
                  </a:cubicBezTo>
                  <a:cubicBezTo>
                    <a:pt x="172" y="170"/>
                    <a:pt x="191" y="180"/>
                    <a:pt x="210" y="188"/>
                  </a:cubicBezTo>
                  <a:cubicBezTo>
                    <a:pt x="217" y="196"/>
                    <a:pt x="229" y="203"/>
                    <a:pt x="225" y="218"/>
                  </a:cubicBezTo>
                  <a:cubicBezTo>
                    <a:pt x="236" y="248"/>
                    <a:pt x="281" y="222"/>
                    <a:pt x="292" y="255"/>
                  </a:cubicBezTo>
                  <a:cubicBezTo>
                    <a:pt x="299" y="248"/>
                    <a:pt x="307" y="240"/>
                    <a:pt x="310" y="240"/>
                  </a:cubicBezTo>
                  <a:cubicBezTo>
                    <a:pt x="315" y="240"/>
                    <a:pt x="318" y="244"/>
                    <a:pt x="318" y="259"/>
                  </a:cubicBezTo>
                  <a:cubicBezTo>
                    <a:pt x="322" y="274"/>
                    <a:pt x="315" y="289"/>
                    <a:pt x="310" y="308"/>
                  </a:cubicBezTo>
                  <a:cubicBezTo>
                    <a:pt x="344" y="289"/>
                    <a:pt x="363" y="259"/>
                    <a:pt x="374" y="222"/>
                  </a:cubicBezTo>
                  <a:cubicBezTo>
                    <a:pt x="351" y="196"/>
                    <a:pt x="370" y="165"/>
                    <a:pt x="367" y="135"/>
                  </a:cubicBezTo>
                  <a:cubicBezTo>
                    <a:pt x="341" y="46"/>
                    <a:pt x="296" y="1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4" name="Google Shape;25614;p18"/>
            <p:cNvSpPr/>
            <p:nvPr/>
          </p:nvSpPr>
          <p:spPr>
            <a:xfrm>
              <a:off x="-4873313" y="126298"/>
              <a:ext cx="18002" cy="18432"/>
            </a:xfrm>
            <a:custGeom>
              <a:avLst/>
              <a:gdLst/>
              <a:ahLst/>
              <a:cxnLst/>
              <a:rect l="l" t="t" r="r" b="b"/>
              <a:pathLst>
                <a:path w="377" h="386" extrusionOk="0">
                  <a:moveTo>
                    <a:pt x="153" y="1"/>
                  </a:moveTo>
                  <a:cubicBezTo>
                    <a:pt x="145" y="1"/>
                    <a:pt x="137" y="9"/>
                    <a:pt x="134" y="16"/>
                  </a:cubicBezTo>
                  <a:cubicBezTo>
                    <a:pt x="127" y="23"/>
                    <a:pt x="119" y="31"/>
                    <a:pt x="108" y="31"/>
                  </a:cubicBezTo>
                  <a:cubicBezTo>
                    <a:pt x="108" y="31"/>
                    <a:pt x="104" y="31"/>
                    <a:pt x="101" y="27"/>
                  </a:cubicBezTo>
                  <a:cubicBezTo>
                    <a:pt x="93" y="42"/>
                    <a:pt x="82" y="54"/>
                    <a:pt x="74" y="65"/>
                  </a:cubicBezTo>
                  <a:cubicBezTo>
                    <a:pt x="82" y="80"/>
                    <a:pt x="115" y="72"/>
                    <a:pt x="108" y="106"/>
                  </a:cubicBezTo>
                  <a:cubicBezTo>
                    <a:pt x="101" y="125"/>
                    <a:pt x="93" y="128"/>
                    <a:pt x="82" y="128"/>
                  </a:cubicBezTo>
                  <a:lnTo>
                    <a:pt x="63" y="128"/>
                  </a:lnTo>
                  <a:cubicBezTo>
                    <a:pt x="59" y="128"/>
                    <a:pt x="55" y="128"/>
                    <a:pt x="51" y="128"/>
                  </a:cubicBezTo>
                  <a:cubicBezTo>
                    <a:pt x="25" y="128"/>
                    <a:pt x="0" y="131"/>
                    <a:pt x="6" y="170"/>
                  </a:cubicBezTo>
                  <a:lnTo>
                    <a:pt x="22" y="170"/>
                  </a:lnTo>
                  <a:cubicBezTo>
                    <a:pt x="29" y="170"/>
                    <a:pt x="33" y="173"/>
                    <a:pt x="33" y="184"/>
                  </a:cubicBezTo>
                  <a:cubicBezTo>
                    <a:pt x="29" y="206"/>
                    <a:pt x="44" y="203"/>
                    <a:pt x="56" y="211"/>
                  </a:cubicBezTo>
                  <a:lnTo>
                    <a:pt x="63" y="211"/>
                  </a:lnTo>
                  <a:cubicBezTo>
                    <a:pt x="111" y="211"/>
                    <a:pt x="115" y="256"/>
                    <a:pt x="137" y="285"/>
                  </a:cubicBezTo>
                  <a:lnTo>
                    <a:pt x="134" y="285"/>
                  </a:lnTo>
                  <a:cubicBezTo>
                    <a:pt x="89" y="285"/>
                    <a:pt x="63" y="259"/>
                    <a:pt x="48" y="222"/>
                  </a:cubicBezTo>
                  <a:cubicBezTo>
                    <a:pt x="29" y="244"/>
                    <a:pt x="29" y="274"/>
                    <a:pt x="22" y="301"/>
                  </a:cubicBezTo>
                  <a:cubicBezTo>
                    <a:pt x="44" y="315"/>
                    <a:pt x="70" y="315"/>
                    <a:pt x="89" y="334"/>
                  </a:cubicBezTo>
                  <a:cubicBezTo>
                    <a:pt x="96" y="341"/>
                    <a:pt x="101" y="341"/>
                    <a:pt x="101" y="341"/>
                  </a:cubicBezTo>
                  <a:cubicBezTo>
                    <a:pt x="108" y="341"/>
                    <a:pt x="108" y="334"/>
                    <a:pt x="115" y="323"/>
                  </a:cubicBezTo>
                  <a:cubicBezTo>
                    <a:pt x="123" y="319"/>
                    <a:pt x="127" y="315"/>
                    <a:pt x="134" y="315"/>
                  </a:cubicBezTo>
                  <a:cubicBezTo>
                    <a:pt x="145" y="315"/>
                    <a:pt x="156" y="327"/>
                    <a:pt x="160" y="341"/>
                  </a:cubicBezTo>
                  <a:cubicBezTo>
                    <a:pt x="163" y="368"/>
                    <a:pt x="171" y="386"/>
                    <a:pt x="182" y="386"/>
                  </a:cubicBezTo>
                  <a:cubicBezTo>
                    <a:pt x="190" y="386"/>
                    <a:pt x="201" y="375"/>
                    <a:pt x="216" y="360"/>
                  </a:cubicBezTo>
                  <a:cubicBezTo>
                    <a:pt x="220" y="356"/>
                    <a:pt x="220" y="356"/>
                    <a:pt x="224" y="356"/>
                  </a:cubicBezTo>
                  <a:cubicBezTo>
                    <a:pt x="227" y="356"/>
                    <a:pt x="231" y="372"/>
                    <a:pt x="239" y="379"/>
                  </a:cubicBezTo>
                  <a:cubicBezTo>
                    <a:pt x="246" y="382"/>
                    <a:pt x="253" y="386"/>
                    <a:pt x="258" y="386"/>
                  </a:cubicBezTo>
                  <a:cubicBezTo>
                    <a:pt x="261" y="386"/>
                    <a:pt x="265" y="386"/>
                    <a:pt x="265" y="382"/>
                  </a:cubicBezTo>
                  <a:cubicBezTo>
                    <a:pt x="284" y="349"/>
                    <a:pt x="317" y="327"/>
                    <a:pt x="328" y="289"/>
                  </a:cubicBezTo>
                  <a:cubicBezTo>
                    <a:pt x="343" y="267"/>
                    <a:pt x="377" y="241"/>
                    <a:pt x="328" y="211"/>
                  </a:cubicBezTo>
                  <a:cubicBezTo>
                    <a:pt x="313" y="229"/>
                    <a:pt x="302" y="248"/>
                    <a:pt x="280" y="248"/>
                  </a:cubicBezTo>
                  <a:lnTo>
                    <a:pt x="261" y="248"/>
                  </a:lnTo>
                  <a:cubicBezTo>
                    <a:pt x="253" y="244"/>
                    <a:pt x="250" y="244"/>
                    <a:pt x="242" y="244"/>
                  </a:cubicBezTo>
                  <a:cubicBezTo>
                    <a:pt x="235" y="244"/>
                    <a:pt x="231" y="244"/>
                    <a:pt x="224" y="248"/>
                  </a:cubicBezTo>
                  <a:cubicBezTo>
                    <a:pt x="205" y="256"/>
                    <a:pt x="190" y="259"/>
                    <a:pt x="182" y="259"/>
                  </a:cubicBezTo>
                  <a:cubicBezTo>
                    <a:pt x="171" y="259"/>
                    <a:pt x="171" y="244"/>
                    <a:pt x="175" y="206"/>
                  </a:cubicBezTo>
                  <a:cubicBezTo>
                    <a:pt x="175" y="199"/>
                    <a:pt x="175" y="188"/>
                    <a:pt x="171" y="184"/>
                  </a:cubicBezTo>
                  <a:cubicBezTo>
                    <a:pt x="134" y="144"/>
                    <a:pt x="145" y="106"/>
                    <a:pt x="171" y="65"/>
                  </a:cubicBezTo>
                  <a:cubicBezTo>
                    <a:pt x="149" y="58"/>
                    <a:pt x="111" y="58"/>
                    <a:pt x="156" y="27"/>
                  </a:cubicBezTo>
                  <a:cubicBezTo>
                    <a:pt x="163" y="20"/>
                    <a:pt x="171" y="9"/>
                    <a:pt x="1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5" name="Google Shape;25615;p18"/>
            <p:cNvSpPr/>
            <p:nvPr/>
          </p:nvSpPr>
          <p:spPr>
            <a:xfrm>
              <a:off x="-4998514" y="-61980"/>
              <a:ext cx="13465" cy="20198"/>
            </a:xfrm>
            <a:custGeom>
              <a:avLst/>
              <a:gdLst/>
              <a:ahLst/>
              <a:cxnLst/>
              <a:rect l="l" t="t" r="r" b="b"/>
              <a:pathLst>
                <a:path w="282" h="423" extrusionOk="0">
                  <a:moveTo>
                    <a:pt x="54" y="0"/>
                  </a:moveTo>
                  <a:cubicBezTo>
                    <a:pt x="49" y="0"/>
                    <a:pt x="42" y="5"/>
                    <a:pt x="38" y="5"/>
                  </a:cubicBezTo>
                  <a:lnTo>
                    <a:pt x="27" y="5"/>
                  </a:lnTo>
                  <a:cubicBezTo>
                    <a:pt x="20" y="5"/>
                    <a:pt x="9" y="5"/>
                    <a:pt x="1" y="15"/>
                  </a:cubicBezTo>
                  <a:cubicBezTo>
                    <a:pt x="9" y="31"/>
                    <a:pt x="12" y="49"/>
                    <a:pt x="27" y="57"/>
                  </a:cubicBezTo>
                  <a:cubicBezTo>
                    <a:pt x="31" y="53"/>
                    <a:pt x="35" y="49"/>
                    <a:pt x="38" y="45"/>
                  </a:cubicBezTo>
                  <a:cubicBezTo>
                    <a:pt x="46" y="41"/>
                    <a:pt x="54" y="38"/>
                    <a:pt x="61" y="38"/>
                  </a:cubicBezTo>
                  <a:cubicBezTo>
                    <a:pt x="64" y="38"/>
                    <a:pt x="68" y="41"/>
                    <a:pt x="68" y="45"/>
                  </a:cubicBezTo>
                  <a:cubicBezTo>
                    <a:pt x="76" y="67"/>
                    <a:pt x="90" y="98"/>
                    <a:pt x="61" y="112"/>
                  </a:cubicBezTo>
                  <a:cubicBezTo>
                    <a:pt x="46" y="120"/>
                    <a:pt x="38" y="127"/>
                    <a:pt x="38" y="143"/>
                  </a:cubicBezTo>
                  <a:cubicBezTo>
                    <a:pt x="42" y="157"/>
                    <a:pt x="49" y="162"/>
                    <a:pt x="57" y="162"/>
                  </a:cubicBezTo>
                  <a:cubicBezTo>
                    <a:pt x="64" y="162"/>
                    <a:pt x="72" y="157"/>
                    <a:pt x="80" y="154"/>
                  </a:cubicBezTo>
                  <a:cubicBezTo>
                    <a:pt x="87" y="150"/>
                    <a:pt x="94" y="146"/>
                    <a:pt x="102" y="146"/>
                  </a:cubicBezTo>
                  <a:cubicBezTo>
                    <a:pt x="106" y="146"/>
                    <a:pt x="109" y="146"/>
                    <a:pt x="113" y="150"/>
                  </a:cubicBezTo>
                  <a:cubicBezTo>
                    <a:pt x="128" y="157"/>
                    <a:pt x="124" y="195"/>
                    <a:pt x="147" y="195"/>
                  </a:cubicBezTo>
                  <a:cubicBezTo>
                    <a:pt x="154" y="195"/>
                    <a:pt x="158" y="191"/>
                    <a:pt x="166" y="188"/>
                  </a:cubicBezTo>
                  <a:cubicBezTo>
                    <a:pt x="173" y="184"/>
                    <a:pt x="180" y="184"/>
                    <a:pt x="184" y="184"/>
                  </a:cubicBezTo>
                  <a:cubicBezTo>
                    <a:pt x="195" y="184"/>
                    <a:pt x="195" y="195"/>
                    <a:pt x="192" y="210"/>
                  </a:cubicBezTo>
                  <a:cubicBezTo>
                    <a:pt x="188" y="240"/>
                    <a:pt x="244" y="251"/>
                    <a:pt x="214" y="288"/>
                  </a:cubicBezTo>
                  <a:cubicBezTo>
                    <a:pt x="203" y="322"/>
                    <a:pt x="195" y="341"/>
                    <a:pt x="180" y="341"/>
                  </a:cubicBezTo>
                  <a:cubicBezTo>
                    <a:pt x="169" y="341"/>
                    <a:pt x="154" y="333"/>
                    <a:pt x="132" y="319"/>
                  </a:cubicBezTo>
                  <a:cubicBezTo>
                    <a:pt x="116" y="319"/>
                    <a:pt x="102" y="322"/>
                    <a:pt x="87" y="322"/>
                  </a:cubicBezTo>
                  <a:cubicBezTo>
                    <a:pt x="76" y="319"/>
                    <a:pt x="61" y="307"/>
                    <a:pt x="54" y="307"/>
                  </a:cubicBezTo>
                  <a:cubicBezTo>
                    <a:pt x="46" y="307"/>
                    <a:pt x="38" y="314"/>
                    <a:pt x="46" y="345"/>
                  </a:cubicBezTo>
                  <a:cubicBezTo>
                    <a:pt x="46" y="348"/>
                    <a:pt x="27" y="355"/>
                    <a:pt x="16" y="363"/>
                  </a:cubicBezTo>
                  <a:cubicBezTo>
                    <a:pt x="35" y="381"/>
                    <a:pt x="54" y="386"/>
                    <a:pt x="76" y="389"/>
                  </a:cubicBezTo>
                  <a:cubicBezTo>
                    <a:pt x="98" y="397"/>
                    <a:pt x="98" y="408"/>
                    <a:pt x="87" y="423"/>
                  </a:cubicBezTo>
                  <a:lnTo>
                    <a:pt x="94" y="423"/>
                  </a:lnTo>
                  <a:cubicBezTo>
                    <a:pt x="106" y="423"/>
                    <a:pt x="113" y="415"/>
                    <a:pt x="121" y="408"/>
                  </a:cubicBezTo>
                  <a:cubicBezTo>
                    <a:pt x="128" y="400"/>
                    <a:pt x="132" y="393"/>
                    <a:pt x="143" y="393"/>
                  </a:cubicBezTo>
                  <a:lnTo>
                    <a:pt x="150" y="393"/>
                  </a:lnTo>
                  <a:cubicBezTo>
                    <a:pt x="158" y="381"/>
                    <a:pt x="166" y="371"/>
                    <a:pt x="173" y="371"/>
                  </a:cubicBezTo>
                  <a:cubicBezTo>
                    <a:pt x="180" y="371"/>
                    <a:pt x="184" y="378"/>
                    <a:pt x="188" y="397"/>
                  </a:cubicBezTo>
                  <a:cubicBezTo>
                    <a:pt x="188" y="408"/>
                    <a:pt x="199" y="412"/>
                    <a:pt x="206" y="419"/>
                  </a:cubicBezTo>
                  <a:cubicBezTo>
                    <a:pt x="214" y="419"/>
                    <a:pt x="221" y="419"/>
                    <a:pt x="229" y="415"/>
                  </a:cubicBezTo>
                  <a:cubicBezTo>
                    <a:pt x="214" y="404"/>
                    <a:pt x="211" y="389"/>
                    <a:pt x="229" y="374"/>
                  </a:cubicBezTo>
                  <a:cubicBezTo>
                    <a:pt x="266" y="341"/>
                    <a:pt x="266" y="296"/>
                    <a:pt x="266" y="251"/>
                  </a:cubicBezTo>
                  <a:cubicBezTo>
                    <a:pt x="255" y="229"/>
                    <a:pt x="281" y="214"/>
                    <a:pt x="270" y="195"/>
                  </a:cubicBezTo>
                  <a:cubicBezTo>
                    <a:pt x="247" y="188"/>
                    <a:pt x="255" y="165"/>
                    <a:pt x="251" y="150"/>
                  </a:cubicBezTo>
                  <a:cubicBezTo>
                    <a:pt x="237" y="109"/>
                    <a:pt x="221" y="64"/>
                    <a:pt x="173" y="57"/>
                  </a:cubicBezTo>
                  <a:cubicBezTo>
                    <a:pt x="135" y="53"/>
                    <a:pt x="128" y="19"/>
                    <a:pt x="106" y="0"/>
                  </a:cubicBezTo>
                  <a:cubicBezTo>
                    <a:pt x="98" y="8"/>
                    <a:pt x="90" y="12"/>
                    <a:pt x="83" y="12"/>
                  </a:cubicBezTo>
                  <a:cubicBezTo>
                    <a:pt x="72" y="12"/>
                    <a:pt x="64" y="5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6" name="Google Shape;25616;p18"/>
            <p:cNvSpPr/>
            <p:nvPr/>
          </p:nvSpPr>
          <p:spPr>
            <a:xfrm>
              <a:off x="-5311228" y="158625"/>
              <a:ext cx="13609" cy="15758"/>
            </a:xfrm>
            <a:custGeom>
              <a:avLst/>
              <a:gdLst/>
              <a:ahLst/>
              <a:cxnLst/>
              <a:rect l="l" t="t" r="r" b="b"/>
              <a:pathLst>
                <a:path w="285" h="330" extrusionOk="0">
                  <a:moveTo>
                    <a:pt x="135" y="0"/>
                  </a:moveTo>
                  <a:cubicBezTo>
                    <a:pt x="113" y="38"/>
                    <a:pt x="90" y="79"/>
                    <a:pt x="57" y="98"/>
                  </a:cubicBezTo>
                  <a:cubicBezTo>
                    <a:pt x="0" y="128"/>
                    <a:pt x="19" y="169"/>
                    <a:pt x="23" y="214"/>
                  </a:cubicBezTo>
                  <a:cubicBezTo>
                    <a:pt x="31" y="259"/>
                    <a:pt x="76" y="274"/>
                    <a:pt x="94" y="319"/>
                  </a:cubicBezTo>
                  <a:cubicBezTo>
                    <a:pt x="98" y="326"/>
                    <a:pt x="98" y="330"/>
                    <a:pt x="102" y="330"/>
                  </a:cubicBezTo>
                  <a:cubicBezTo>
                    <a:pt x="105" y="330"/>
                    <a:pt x="109" y="314"/>
                    <a:pt x="116" y="304"/>
                  </a:cubicBezTo>
                  <a:cubicBezTo>
                    <a:pt x="124" y="292"/>
                    <a:pt x="131" y="281"/>
                    <a:pt x="139" y="281"/>
                  </a:cubicBezTo>
                  <a:lnTo>
                    <a:pt x="143" y="281"/>
                  </a:lnTo>
                  <a:cubicBezTo>
                    <a:pt x="154" y="281"/>
                    <a:pt x="166" y="278"/>
                    <a:pt x="180" y="278"/>
                  </a:cubicBezTo>
                  <a:cubicBezTo>
                    <a:pt x="206" y="270"/>
                    <a:pt x="251" y="270"/>
                    <a:pt x="247" y="236"/>
                  </a:cubicBezTo>
                  <a:cubicBezTo>
                    <a:pt x="247" y="188"/>
                    <a:pt x="285" y="131"/>
                    <a:pt x="214" y="95"/>
                  </a:cubicBezTo>
                  <a:cubicBezTo>
                    <a:pt x="184" y="76"/>
                    <a:pt x="139" y="53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7" name="Google Shape;25617;p18"/>
            <p:cNvSpPr/>
            <p:nvPr/>
          </p:nvSpPr>
          <p:spPr>
            <a:xfrm>
              <a:off x="-5118605" y="223088"/>
              <a:ext cx="13418" cy="15232"/>
            </a:xfrm>
            <a:custGeom>
              <a:avLst/>
              <a:gdLst/>
              <a:ahLst/>
              <a:cxnLst/>
              <a:rect l="l" t="t" r="r" b="b"/>
              <a:pathLst>
                <a:path w="281" h="319" extrusionOk="0">
                  <a:moveTo>
                    <a:pt x="161" y="1"/>
                  </a:moveTo>
                  <a:cubicBezTo>
                    <a:pt x="146" y="1"/>
                    <a:pt x="127" y="8"/>
                    <a:pt x="116" y="27"/>
                  </a:cubicBezTo>
                  <a:cubicBezTo>
                    <a:pt x="112" y="56"/>
                    <a:pt x="71" y="37"/>
                    <a:pt x="64" y="63"/>
                  </a:cubicBezTo>
                  <a:cubicBezTo>
                    <a:pt x="67" y="86"/>
                    <a:pt x="64" y="113"/>
                    <a:pt x="86" y="113"/>
                  </a:cubicBezTo>
                  <a:cubicBezTo>
                    <a:pt x="93" y="113"/>
                    <a:pt x="105" y="113"/>
                    <a:pt x="119" y="101"/>
                  </a:cubicBezTo>
                  <a:lnTo>
                    <a:pt x="131" y="101"/>
                  </a:lnTo>
                  <a:cubicBezTo>
                    <a:pt x="150" y="101"/>
                    <a:pt x="183" y="116"/>
                    <a:pt x="217" y="127"/>
                  </a:cubicBezTo>
                  <a:cubicBezTo>
                    <a:pt x="169" y="142"/>
                    <a:pt x="127" y="172"/>
                    <a:pt x="86" y="172"/>
                  </a:cubicBezTo>
                  <a:cubicBezTo>
                    <a:pt x="67" y="172"/>
                    <a:pt x="49" y="165"/>
                    <a:pt x="30" y="153"/>
                  </a:cubicBezTo>
                  <a:cubicBezTo>
                    <a:pt x="0" y="187"/>
                    <a:pt x="7" y="229"/>
                    <a:pt x="22" y="265"/>
                  </a:cubicBezTo>
                  <a:cubicBezTo>
                    <a:pt x="41" y="281"/>
                    <a:pt x="57" y="296"/>
                    <a:pt x="75" y="310"/>
                  </a:cubicBezTo>
                  <a:cubicBezTo>
                    <a:pt x="79" y="315"/>
                    <a:pt x="90" y="318"/>
                    <a:pt x="93" y="318"/>
                  </a:cubicBezTo>
                  <a:cubicBezTo>
                    <a:pt x="101" y="318"/>
                    <a:pt x="105" y="315"/>
                    <a:pt x="105" y="307"/>
                  </a:cubicBezTo>
                  <a:cubicBezTo>
                    <a:pt x="109" y="277"/>
                    <a:pt x="119" y="265"/>
                    <a:pt x="138" y="265"/>
                  </a:cubicBezTo>
                  <a:cubicBezTo>
                    <a:pt x="146" y="265"/>
                    <a:pt x="157" y="270"/>
                    <a:pt x="169" y="273"/>
                  </a:cubicBezTo>
                  <a:lnTo>
                    <a:pt x="176" y="273"/>
                  </a:lnTo>
                  <a:cubicBezTo>
                    <a:pt x="195" y="273"/>
                    <a:pt x="206" y="262"/>
                    <a:pt x="209" y="251"/>
                  </a:cubicBezTo>
                  <a:cubicBezTo>
                    <a:pt x="224" y="203"/>
                    <a:pt x="262" y="165"/>
                    <a:pt x="273" y="116"/>
                  </a:cubicBezTo>
                  <a:cubicBezTo>
                    <a:pt x="281" y="75"/>
                    <a:pt x="250" y="46"/>
                    <a:pt x="262" y="8"/>
                  </a:cubicBezTo>
                  <a:cubicBezTo>
                    <a:pt x="247" y="8"/>
                    <a:pt x="232" y="15"/>
                    <a:pt x="217" y="15"/>
                  </a:cubicBezTo>
                  <a:cubicBezTo>
                    <a:pt x="206" y="15"/>
                    <a:pt x="198" y="15"/>
                    <a:pt x="191" y="8"/>
                  </a:cubicBezTo>
                  <a:cubicBezTo>
                    <a:pt x="179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8" name="Google Shape;25618;p18"/>
            <p:cNvSpPr/>
            <p:nvPr/>
          </p:nvSpPr>
          <p:spPr>
            <a:xfrm>
              <a:off x="-5053617" y="-194582"/>
              <a:ext cx="16092" cy="10744"/>
            </a:xfrm>
            <a:custGeom>
              <a:avLst/>
              <a:gdLst/>
              <a:ahLst/>
              <a:cxnLst/>
              <a:rect l="l" t="t" r="r" b="b"/>
              <a:pathLst>
                <a:path w="337" h="225" extrusionOk="0">
                  <a:moveTo>
                    <a:pt x="116" y="0"/>
                  </a:moveTo>
                  <a:cubicBezTo>
                    <a:pt x="104" y="8"/>
                    <a:pt x="93" y="30"/>
                    <a:pt x="74" y="30"/>
                  </a:cubicBezTo>
                  <a:cubicBezTo>
                    <a:pt x="71" y="30"/>
                    <a:pt x="64" y="30"/>
                    <a:pt x="56" y="23"/>
                  </a:cubicBezTo>
                  <a:cubicBezTo>
                    <a:pt x="30" y="30"/>
                    <a:pt x="41" y="52"/>
                    <a:pt x="37" y="68"/>
                  </a:cubicBezTo>
                  <a:cubicBezTo>
                    <a:pt x="0" y="168"/>
                    <a:pt x="45" y="225"/>
                    <a:pt x="149" y="225"/>
                  </a:cubicBezTo>
                  <a:lnTo>
                    <a:pt x="153" y="225"/>
                  </a:lnTo>
                  <a:cubicBezTo>
                    <a:pt x="161" y="187"/>
                    <a:pt x="183" y="180"/>
                    <a:pt x="209" y="180"/>
                  </a:cubicBezTo>
                  <a:cubicBezTo>
                    <a:pt x="224" y="180"/>
                    <a:pt x="239" y="180"/>
                    <a:pt x="254" y="183"/>
                  </a:cubicBezTo>
                  <a:cubicBezTo>
                    <a:pt x="254" y="183"/>
                    <a:pt x="254" y="180"/>
                    <a:pt x="258" y="180"/>
                  </a:cubicBezTo>
                  <a:cubicBezTo>
                    <a:pt x="261" y="157"/>
                    <a:pt x="231" y="142"/>
                    <a:pt x="243" y="120"/>
                  </a:cubicBezTo>
                  <a:lnTo>
                    <a:pt x="254" y="120"/>
                  </a:lnTo>
                  <a:cubicBezTo>
                    <a:pt x="266" y="120"/>
                    <a:pt x="273" y="127"/>
                    <a:pt x="280" y="139"/>
                  </a:cubicBezTo>
                  <a:cubicBezTo>
                    <a:pt x="288" y="146"/>
                    <a:pt x="295" y="157"/>
                    <a:pt x="306" y="157"/>
                  </a:cubicBezTo>
                  <a:cubicBezTo>
                    <a:pt x="310" y="157"/>
                    <a:pt x="310" y="157"/>
                    <a:pt x="314" y="153"/>
                  </a:cubicBezTo>
                  <a:cubicBezTo>
                    <a:pt x="318" y="153"/>
                    <a:pt x="321" y="149"/>
                    <a:pt x="325" y="146"/>
                  </a:cubicBezTo>
                  <a:cubicBezTo>
                    <a:pt x="328" y="120"/>
                    <a:pt x="336" y="94"/>
                    <a:pt x="310" y="71"/>
                  </a:cubicBezTo>
                  <a:cubicBezTo>
                    <a:pt x="276" y="60"/>
                    <a:pt x="276" y="8"/>
                    <a:pt x="235" y="8"/>
                  </a:cubicBezTo>
                  <a:cubicBezTo>
                    <a:pt x="231" y="8"/>
                    <a:pt x="228" y="11"/>
                    <a:pt x="228" y="11"/>
                  </a:cubicBezTo>
                  <a:cubicBezTo>
                    <a:pt x="224" y="18"/>
                    <a:pt x="224" y="30"/>
                    <a:pt x="216" y="30"/>
                  </a:cubicBezTo>
                  <a:cubicBezTo>
                    <a:pt x="213" y="30"/>
                    <a:pt x="209" y="30"/>
                    <a:pt x="205" y="26"/>
                  </a:cubicBezTo>
                  <a:cubicBezTo>
                    <a:pt x="179" y="8"/>
                    <a:pt x="153" y="0"/>
                    <a:pt x="1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9" name="Google Shape;25619;p18"/>
            <p:cNvSpPr/>
            <p:nvPr/>
          </p:nvSpPr>
          <p:spPr>
            <a:xfrm>
              <a:off x="-5451852" y="-74634"/>
              <a:ext cx="15041" cy="12511"/>
            </a:xfrm>
            <a:custGeom>
              <a:avLst/>
              <a:gdLst/>
              <a:ahLst/>
              <a:cxnLst/>
              <a:rect l="l" t="t" r="r" b="b"/>
              <a:pathLst>
                <a:path w="315" h="262" extrusionOk="0">
                  <a:moveTo>
                    <a:pt x="138" y="0"/>
                  </a:moveTo>
                  <a:cubicBezTo>
                    <a:pt x="97" y="0"/>
                    <a:pt x="71" y="34"/>
                    <a:pt x="41" y="49"/>
                  </a:cubicBezTo>
                  <a:cubicBezTo>
                    <a:pt x="0" y="71"/>
                    <a:pt x="0" y="131"/>
                    <a:pt x="23" y="172"/>
                  </a:cubicBezTo>
                  <a:cubicBezTo>
                    <a:pt x="33" y="165"/>
                    <a:pt x="41" y="153"/>
                    <a:pt x="56" y="153"/>
                  </a:cubicBezTo>
                  <a:cubicBezTo>
                    <a:pt x="60" y="153"/>
                    <a:pt x="64" y="153"/>
                    <a:pt x="67" y="157"/>
                  </a:cubicBezTo>
                  <a:cubicBezTo>
                    <a:pt x="83" y="172"/>
                    <a:pt x="78" y="194"/>
                    <a:pt x="75" y="217"/>
                  </a:cubicBezTo>
                  <a:cubicBezTo>
                    <a:pt x="93" y="220"/>
                    <a:pt x="93" y="262"/>
                    <a:pt x="116" y="262"/>
                  </a:cubicBezTo>
                  <a:cubicBezTo>
                    <a:pt x="123" y="262"/>
                    <a:pt x="131" y="258"/>
                    <a:pt x="142" y="247"/>
                  </a:cubicBezTo>
                  <a:cubicBezTo>
                    <a:pt x="135" y="225"/>
                    <a:pt x="209" y="235"/>
                    <a:pt x="161" y="198"/>
                  </a:cubicBezTo>
                  <a:cubicBezTo>
                    <a:pt x="168" y="187"/>
                    <a:pt x="176" y="187"/>
                    <a:pt x="180" y="187"/>
                  </a:cubicBezTo>
                  <a:cubicBezTo>
                    <a:pt x="187" y="187"/>
                    <a:pt x="195" y="187"/>
                    <a:pt x="198" y="191"/>
                  </a:cubicBezTo>
                  <a:cubicBezTo>
                    <a:pt x="206" y="194"/>
                    <a:pt x="213" y="198"/>
                    <a:pt x="217" y="198"/>
                  </a:cubicBezTo>
                  <a:cubicBezTo>
                    <a:pt x="221" y="198"/>
                    <a:pt x="221" y="198"/>
                    <a:pt x="221" y="194"/>
                  </a:cubicBezTo>
                  <a:lnTo>
                    <a:pt x="228" y="194"/>
                  </a:lnTo>
                  <a:cubicBezTo>
                    <a:pt x="243" y="194"/>
                    <a:pt x="228" y="209"/>
                    <a:pt x="228" y="217"/>
                  </a:cubicBezTo>
                  <a:cubicBezTo>
                    <a:pt x="254" y="213"/>
                    <a:pt x="280" y="209"/>
                    <a:pt x="292" y="175"/>
                  </a:cubicBezTo>
                  <a:cubicBezTo>
                    <a:pt x="314" y="94"/>
                    <a:pt x="273" y="26"/>
                    <a:pt x="183" y="4"/>
                  </a:cubicBezTo>
                  <a:lnTo>
                    <a:pt x="183" y="4"/>
                  </a:lnTo>
                  <a:cubicBezTo>
                    <a:pt x="195" y="15"/>
                    <a:pt x="217" y="23"/>
                    <a:pt x="206" y="45"/>
                  </a:cubicBezTo>
                  <a:cubicBezTo>
                    <a:pt x="195" y="60"/>
                    <a:pt x="176" y="71"/>
                    <a:pt x="164" y="71"/>
                  </a:cubicBezTo>
                  <a:lnTo>
                    <a:pt x="154" y="71"/>
                  </a:lnTo>
                  <a:cubicBezTo>
                    <a:pt x="116" y="49"/>
                    <a:pt x="145" y="26"/>
                    <a:pt x="161" y="4"/>
                  </a:cubicBezTo>
                  <a:cubicBezTo>
                    <a:pt x="154" y="0"/>
                    <a:pt x="145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0" name="Google Shape;25620;p18"/>
            <p:cNvSpPr/>
            <p:nvPr/>
          </p:nvSpPr>
          <p:spPr>
            <a:xfrm>
              <a:off x="-5179486" y="124197"/>
              <a:ext cx="15041" cy="17572"/>
            </a:xfrm>
            <a:custGeom>
              <a:avLst/>
              <a:gdLst/>
              <a:ahLst/>
              <a:cxnLst/>
              <a:rect l="l" t="t" r="r" b="b"/>
              <a:pathLst>
                <a:path w="315" h="368" extrusionOk="0">
                  <a:moveTo>
                    <a:pt x="228" y="0"/>
                  </a:moveTo>
                  <a:cubicBezTo>
                    <a:pt x="217" y="26"/>
                    <a:pt x="210" y="38"/>
                    <a:pt x="195" y="38"/>
                  </a:cubicBezTo>
                  <a:cubicBezTo>
                    <a:pt x="191" y="38"/>
                    <a:pt x="180" y="34"/>
                    <a:pt x="172" y="26"/>
                  </a:cubicBezTo>
                  <a:cubicBezTo>
                    <a:pt x="161" y="19"/>
                    <a:pt x="150" y="8"/>
                    <a:pt x="135" y="8"/>
                  </a:cubicBezTo>
                  <a:cubicBezTo>
                    <a:pt x="128" y="8"/>
                    <a:pt x="124" y="8"/>
                    <a:pt x="116" y="12"/>
                  </a:cubicBezTo>
                  <a:cubicBezTo>
                    <a:pt x="138" y="23"/>
                    <a:pt x="146" y="41"/>
                    <a:pt x="154" y="60"/>
                  </a:cubicBezTo>
                  <a:cubicBezTo>
                    <a:pt x="161" y="64"/>
                    <a:pt x="180" y="60"/>
                    <a:pt x="180" y="79"/>
                  </a:cubicBezTo>
                  <a:cubicBezTo>
                    <a:pt x="183" y="90"/>
                    <a:pt x="172" y="93"/>
                    <a:pt x="165" y="98"/>
                  </a:cubicBezTo>
                  <a:cubicBezTo>
                    <a:pt x="150" y="102"/>
                    <a:pt x="138" y="105"/>
                    <a:pt x="128" y="109"/>
                  </a:cubicBezTo>
                  <a:cubicBezTo>
                    <a:pt x="120" y="112"/>
                    <a:pt x="116" y="112"/>
                    <a:pt x="109" y="112"/>
                  </a:cubicBezTo>
                  <a:cubicBezTo>
                    <a:pt x="102" y="112"/>
                    <a:pt x="94" y="109"/>
                    <a:pt x="86" y="102"/>
                  </a:cubicBezTo>
                  <a:cubicBezTo>
                    <a:pt x="71" y="83"/>
                    <a:pt x="90" y="71"/>
                    <a:pt x="98" y="57"/>
                  </a:cubicBezTo>
                  <a:cubicBezTo>
                    <a:pt x="94" y="53"/>
                    <a:pt x="90" y="49"/>
                    <a:pt x="86" y="45"/>
                  </a:cubicBezTo>
                  <a:cubicBezTo>
                    <a:pt x="76" y="41"/>
                    <a:pt x="67" y="38"/>
                    <a:pt x="57" y="38"/>
                  </a:cubicBezTo>
                  <a:cubicBezTo>
                    <a:pt x="38" y="38"/>
                    <a:pt x="23" y="53"/>
                    <a:pt x="12" y="83"/>
                  </a:cubicBezTo>
                  <a:cubicBezTo>
                    <a:pt x="4" y="105"/>
                    <a:pt x="4" y="131"/>
                    <a:pt x="0" y="154"/>
                  </a:cubicBezTo>
                  <a:cubicBezTo>
                    <a:pt x="15" y="161"/>
                    <a:pt x="26" y="169"/>
                    <a:pt x="41" y="169"/>
                  </a:cubicBezTo>
                  <a:cubicBezTo>
                    <a:pt x="49" y="169"/>
                    <a:pt x="60" y="165"/>
                    <a:pt x="67" y="154"/>
                  </a:cubicBezTo>
                  <a:cubicBezTo>
                    <a:pt x="76" y="146"/>
                    <a:pt x="86" y="138"/>
                    <a:pt x="98" y="138"/>
                  </a:cubicBezTo>
                  <a:cubicBezTo>
                    <a:pt x="102" y="138"/>
                    <a:pt x="105" y="143"/>
                    <a:pt x="109" y="143"/>
                  </a:cubicBezTo>
                  <a:cubicBezTo>
                    <a:pt x="124" y="154"/>
                    <a:pt x="135" y="157"/>
                    <a:pt x="143" y="157"/>
                  </a:cubicBezTo>
                  <a:cubicBezTo>
                    <a:pt x="169" y="157"/>
                    <a:pt x="183" y="131"/>
                    <a:pt x="198" y="109"/>
                  </a:cubicBezTo>
                  <a:lnTo>
                    <a:pt x="198" y="109"/>
                  </a:lnTo>
                  <a:cubicBezTo>
                    <a:pt x="198" y="154"/>
                    <a:pt x="188" y="195"/>
                    <a:pt x="195" y="243"/>
                  </a:cubicBezTo>
                  <a:cubicBezTo>
                    <a:pt x="176" y="221"/>
                    <a:pt x="154" y="202"/>
                    <a:pt x="131" y="183"/>
                  </a:cubicBezTo>
                  <a:lnTo>
                    <a:pt x="131" y="183"/>
                  </a:lnTo>
                  <a:cubicBezTo>
                    <a:pt x="109" y="210"/>
                    <a:pt x="154" y="243"/>
                    <a:pt x="124" y="269"/>
                  </a:cubicBezTo>
                  <a:cubicBezTo>
                    <a:pt x="161" y="285"/>
                    <a:pt x="169" y="311"/>
                    <a:pt x="138" y="345"/>
                  </a:cubicBezTo>
                  <a:cubicBezTo>
                    <a:pt x="150" y="352"/>
                    <a:pt x="157" y="359"/>
                    <a:pt x="165" y="367"/>
                  </a:cubicBezTo>
                  <a:lnTo>
                    <a:pt x="172" y="367"/>
                  </a:lnTo>
                  <a:cubicBezTo>
                    <a:pt x="198" y="367"/>
                    <a:pt x="188" y="337"/>
                    <a:pt x="198" y="326"/>
                  </a:cubicBezTo>
                  <a:cubicBezTo>
                    <a:pt x="210" y="314"/>
                    <a:pt x="202" y="292"/>
                    <a:pt x="228" y="288"/>
                  </a:cubicBezTo>
                  <a:cubicBezTo>
                    <a:pt x="269" y="285"/>
                    <a:pt x="314" y="266"/>
                    <a:pt x="300" y="221"/>
                  </a:cubicBezTo>
                  <a:cubicBezTo>
                    <a:pt x="288" y="183"/>
                    <a:pt x="307" y="135"/>
                    <a:pt x="281" y="112"/>
                  </a:cubicBezTo>
                  <a:cubicBezTo>
                    <a:pt x="247" y="83"/>
                    <a:pt x="247" y="45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1" name="Google Shape;25621;p18"/>
            <p:cNvSpPr/>
            <p:nvPr/>
          </p:nvSpPr>
          <p:spPr>
            <a:xfrm>
              <a:off x="-5021911" y="-59115"/>
              <a:ext cx="15041" cy="16426"/>
            </a:xfrm>
            <a:custGeom>
              <a:avLst/>
              <a:gdLst/>
              <a:ahLst/>
              <a:cxnLst/>
              <a:rect l="l" t="t" r="r" b="b"/>
              <a:pathLst>
                <a:path w="315" h="344" extrusionOk="0">
                  <a:moveTo>
                    <a:pt x="132" y="0"/>
                  </a:moveTo>
                  <a:cubicBezTo>
                    <a:pt x="128" y="4"/>
                    <a:pt x="117" y="4"/>
                    <a:pt x="113" y="7"/>
                  </a:cubicBezTo>
                  <a:cubicBezTo>
                    <a:pt x="91" y="79"/>
                    <a:pt x="54" y="142"/>
                    <a:pt x="16" y="206"/>
                  </a:cubicBezTo>
                  <a:cubicBezTo>
                    <a:pt x="5" y="228"/>
                    <a:pt x="1" y="251"/>
                    <a:pt x="20" y="269"/>
                  </a:cubicBezTo>
                  <a:cubicBezTo>
                    <a:pt x="28" y="266"/>
                    <a:pt x="39" y="266"/>
                    <a:pt x="50" y="262"/>
                  </a:cubicBezTo>
                  <a:cubicBezTo>
                    <a:pt x="57" y="259"/>
                    <a:pt x="68" y="259"/>
                    <a:pt x="76" y="259"/>
                  </a:cubicBezTo>
                  <a:cubicBezTo>
                    <a:pt x="95" y="259"/>
                    <a:pt x="109" y="269"/>
                    <a:pt x="109" y="299"/>
                  </a:cubicBezTo>
                  <a:cubicBezTo>
                    <a:pt x="113" y="314"/>
                    <a:pt x="128" y="329"/>
                    <a:pt x="140" y="344"/>
                  </a:cubicBezTo>
                  <a:cubicBezTo>
                    <a:pt x="158" y="326"/>
                    <a:pt x="188" y="326"/>
                    <a:pt x="192" y="285"/>
                  </a:cubicBezTo>
                  <a:cubicBezTo>
                    <a:pt x="192" y="243"/>
                    <a:pt x="225" y="214"/>
                    <a:pt x="266" y="198"/>
                  </a:cubicBezTo>
                  <a:cubicBezTo>
                    <a:pt x="274" y="195"/>
                    <a:pt x="285" y="191"/>
                    <a:pt x="292" y="187"/>
                  </a:cubicBezTo>
                  <a:cubicBezTo>
                    <a:pt x="300" y="176"/>
                    <a:pt x="308" y="164"/>
                    <a:pt x="315" y="157"/>
                  </a:cubicBezTo>
                  <a:lnTo>
                    <a:pt x="315" y="150"/>
                  </a:lnTo>
                  <a:cubicBezTo>
                    <a:pt x="304" y="146"/>
                    <a:pt x="292" y="146"/>
                    <a:pt x="282" y="142"/>
                  </a:cubicBezTo>
                  <a:cubicBezTo>
                    <a:pt x="270" y="131"/>
                    <a:pt x="263" y="124"/>
                    <a:pt x="256" y="124"/>
                  </a:cubicBezTo>
                  <a:cubicBezTo>
                    <a:pt x="240" y="124"/>
                    <a:pt x="244" y="169"/>
                    <a:pt x="225" y="169"/>
                  </a:cubicBezTo>
                  <a:cubicBezTo>
                    <a:pt x="211" y="146"/>
                    <a:pt x="225" y="124"/>
                    <a:pt x="233" y="102"/>
                  </a:cubicBezTo>
                  <a:cubicBezTo>
                    <a:pt x="237" y="86"/>
                    <a:pt x="230" y="75"/>
                    <a:pt x="211" y="75"/>
                  </a:cubicBezTo>
                  <a:cubicBezTo>
                    <a:pt x="199" y="75"/>
                    <a:pt x="196" y="86"/>
                    <a:pt x="196" y="94"/>
                  </a:cubicBezTo>
                  <a:cubicBezTo>
                    <a:pt x="192" y="128"/>
                    <a:pt x="185" y="169"/>
                    <a:pt x="166" y="169"/>
                  </a:cubicBezTo>
                  <a:cubicBezTo>
                    <a:pt x="166" y="169"/>
                    <a:pt x="162" y="169"/>
                    <a:pt x="162" y="164"/>
                  </a:cubicBezTo>
                  <a:cubicBezTo>
                    <a:pt x="125" y="154"/>
                    <a:pt x="166" y="124"/>
                    <a:pt x="166" y="102"/>
                  </a:cubicBezTo>
                  <a:cubicBezTo>
                    <a:pt x="166" y="79"/>
                    <a:pt x="192" y="49"/>
                    <a:pt x="158" y="26"/>
                  </a:cubicBezTo>
                  <a:cubicBezTo>
                    <a:pt x="151" y="19"/>
                    <a:pt x="143" y="12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2" name="Google Shape;25622;p18"/>
            <p:cNvSpPr/>
            <p:nvPr/>
          </p:nvSpPr>
          <p:spPr>
            <a:xfrm>
              <a:off x="-5176621" y="258614"/>
              <a:ext cx="19482" cy="12176"/>
            </a:xfrm>
            <a:custGeom>
              <a:avLst/>
              <a:gdLst/>
              <a:ahLst/>
              <a:cxnLst/>
              <a:rect l="l" t="t" r="r" b="b"/>
              <a:pathLst>
                <a:path w="408" h="255" extrusionOk="0">
                  <a:moveTo>
                    <a:pt x="340" y="0"/>
                  </a:moveTo>
                  <a:cubicBezTo>
                    <a:pt x="299" y="8"/>
                    <a:pt x="280" y="45"/>
                    <a:pt x="251" y="68"/>
                  </a:cubicBezTo>
                  <a:cubicBezTo>
                    <a:pt x="266" y="82"/>
                    <a:pt x="311" y="71"/>
                    <a:pt x="299" y="116"/>
                  </a:cubicBezTo>
                  <a:lnTo>
                    <a:pt x="295" y="116"/>
                  </a:lnTo>
                  <a:cubicBezTo>
                    <a:pt x="285" y="116"/>
                    <a:pt x="273" y="123"/>
                    <a:pt x="266" y="131"/>
                  </a:cubicBezTo>
                  <a:cubicBezTo>
                    <a:pt x="258" y="139"/>
                    <a:pt x="251" y="146"/>
                    <a:pt x="240" y="146"/>
                  </a:cubicBezTo>
                  <a:cubicBezTo>
                    <a:pt x="235" y="146"/>
                    <a:pt x="232" y="142"/>
                    <a:pt x="228" y="142"/>
                  </a:cubicBezTo>
                  <a:cubicBezTo>
                    <a:pt x="221" y="139"/>
                    <a:pt x="213" y="135"/>
                    <a:pt x="206" y="135"/>
                  </a:cubicBezTo>
                  <a:cubicBezTo>
                    <a:pt x="202" y="135"/>
                    <a:pt x="195" y="139"/>
                    <a:pt x="187" y="139"/>
                  </a:cubicBezTo>
                  <a:cubicBezTo>
                    <a:pt x="183" y="139"/>
                    <a:pt x="176" y="142"/>
                    <a:pt x="168" y="142"/>
                  </a:cubicBezTo>
                  <a:cubicBezTo>
                    <a:pt x="168" y="142"/>
                    <a:pt x="164" y="142"/>
                    <a:pt x="161" y="139"/>
                  </a:cubicBezTo>
                  <a:cubicBezTo>
                    <a:pt x="176" y="104"/>
                    <a:pt x="202" y="82"/>
                    <a:pt x="240" y="75"/>
                  </a:cubicBezTo>
                  <a:cubicBezTo>
                    <a:pt x="225" y="68"/>
                    <a:pt x="221" y="49"/>
                    <a:pt x="213" y="34"/>
                  </a:cubicBezTo>
                  <a:cubicBezTo>
                    <a:pt x="206" y="45"/>
                    <a:pt x="199" y="49"/>
                    <a:pt x="191" y="49"/>
                  </a:cubicBezTo>
                  <a:cubicBezTo>
                    <a:pt x="180" y="49"/>
                    <a:pt x="168" y="37"/>
                    <a:pt x="157" y="30"/>
                  </a:cubicBezTo>
                  <a:cubicBezTo>
                    <a:pt x="146" y="42"/>
                    <a:pt x="135" y="45"/>
                    <a:pt x="123" y="45"/>
                  </a:cubicBezTo>
                  <a:cubicBezTo>
                    <a:pt x="105" y="45"/>
                    <a:pt x="83" y="30"/>
                    <a:pt x="64" y="30"/>
                  </a:cubicBezTo>
                  <a:cubicBezTo>
                    <a:pt x="64" y="30"/>
                    <a:pt x="60" y="30"/>
                    <a:pt x="60" y="26"/>
                  </a:cubicBezTo>
                  <a:cubicBezTo>
                    <a:pt x="60" y="30"/>
                    <a:pt x="56" y="30"/>
                    <a:pt x="56" y="30"/>
                  </a:cubicBezTo>
                  <a:cubicBezTo>
                    <a:pt x="56" y="49"/>
                    <a:pt x="64" y="68"/>
                    <a:pt x="34" y="68"/>
                  </a:cubicBezTo>
                  <a:cubicBezTo>
                    <a:pt x="0" y="71"/>
                    <a:pt x="4" y="82"/>
                    <a:pt x="26" y="97"/>
                  </a:cubicBezTo>
                  <a:cubicBezTo>
                    <a:pt x="38" y="101"/>
                    <a:pt x="42" y="109"/>
                    <a:pt x="45" y="120"/>
                  </a:cubicBezTo>
                  <a:cubicBezTo>
                    <a:pt x="64" y="113"/>
                    <a:pt x="78" y="104"/>
                    <a:pt x="97" y="94"/>
                  </a:cubicBezTo>
                  <a:lnTo>
                    <a:pt x="97" y="94"/>
                  </a:lnTo>
                  <a:cubicBezTo>
                    <a:pt x="78" y="123"/>
                    <a:pt x="71" y="157"/>
                    <a:pt x="42" y="172"/>
                  </a:cubicBezTo>
                  <a:cubicBezTo>
                    <a:pt x="45" y="191"/>
                    <a:pt x="49" y="209"/>
                    <a:pt x="56" y="228"/>
                  </a:cubicBezTo>
                  <a:cubicBezTo>
                    <a:pt x="64" y="221"/>
                    <a:pt x="75" y="221"/>
                    <a:pt x="78" y="206"/>
                  </a:cubicBezTo>
                  <a:cubicBezTo>
                    <a:pt x="86" y="172"/>
                    <a:pt x="94" y="157"/>
                    <a:pt x="105" y="157"/>
                  </a:cubicBezTo>
                  <a:cubicBezTo>
                    <a:pt x="116" y="157"/>
                    <a:pt x="131" y="168"/>
                    <a:pt x="154" y="183"/>
                  </a:cubicBezTo>
                  <a:cubicBezTo>
                    <a:pt x="164" y="194"/>
                    <a:pt x="176" y="202"/>
                    <a:pt x="187" y="202"/>
                  </a:cubicBezTo>
                  <a:cubicBezTo>
                    <a:pt x="195" y="202"/>
                    <a:pt x="199" y="202"/>
                    <a:pt x="206" y="199"/>
                  </a:cubicBezTo>
                  <a:cubicBezTo>
                    <a:pt x="213" y="194"/>
                    <a:pt x="217" y="194"/>
                    <a:pt x="225" y="194"/>
                  </a:cubicBezTo>
                  <a:cubicBezTo>
                    <a:pt x="235" y="194"/>
                    <a:pt x="243" y="199"/>
                    <a:pt x="254" y="206"/>
                  </a:cubicBezTo>
                  <a:cubicBezTo>
                    <a:pt x="266" y="221"/>
                    <a:pt x="254" y="247"/>
                    <a:pt x="280" y="254"/>
                  </a:cubicBezTo>
                  <a:cubicBezTo>
                    <a:pt x="285" y="254"/>
                    <a:pt x="292" y="251"/>
                    <a:pt x="292" y="247"/>
                  </a:cubicBezTo>
                  <a:cubicBezTo>
                    <a:pt x="292" y="209"/>
                    <a:pt x="292" y="194"/>
                    <a:pt x="307" y="194"/>
                  </a:cubicBezTo>
                  <a:cubicBezTo>
                    <a:pt x="318" y="194"/>
                    <a:pt x="333" y="202"/>
                    <a:pt x="363" y="213"/>
                  </a:cubicBezTo>
                  <a:cubicBezTo>
                    <a:pt x="408" y="176"/>
                    <a:pt x="408" y="176"/>
                    <a:pt x="370" y="139"/>
                  </a:cubicBezTo>
                  <a:cubicBezTo>
                    <a:pt x="352" y="109"/>
                    <a:pt x="352" y="109"/>
                    <a:pt x="389" y="60"/>
                  </a:cubicBezTo>
                  <a:lnTo>
                    <a:pt x="385" y="60"/>
                  </a:lnTo>
                  <a:cubicBezTo>
                    <a:pt x="348" y="60"/>
                    <a:pt x="352" y="23"/>
                    <a:pt x="3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3" name="Google Shape;25623;p18"/>
            <p:cNvSpPr/>
            <p:nvPr/>
          </p:nvSpPr>
          <p:spPr>
            <a:xfrm>
              <a:off x="-4987388" y="114552"/>
              <a:ext cx="14134" cy="19482"/>
            </a:xfrm>
            <a:custGeom>
              <a:avLst/>
              <a:gdLst/>
              <a:ahLst/>
              <a:cxnLst/>
              <a:rect l="l" t="t" r="r" b="b"/>
              <a:pathLst>
                <a:path w="296" h="408" extrusionOk="0">
                  <a:moveTo>
                    <a:pt x="235" y="0"/>
                  </a:moveTo>
                  <a:cubicBezTo>
                    <a:pt x="190" y="12"/>
                    <a:pt x="138" y="8"/>
                    <a:pt x="97" y="45"/>
                  </a:cubicBezTo>
                  <a:cubicBezTo>
                    <a:pt x="116" y="64"/>
                    <a:pt x="142" y="53"/>
                    <a:pt x="164" y="60"/>
                  </a:cubicBezTo>
                  <a:cubicBezTo>
                    <a:pt x="153" y="83"/>
                    <a:pt x="142" y="90"/>
                    <a:pt x="130" y="90"/>
                  </a:cubicBezTo>
                  <a:cubicBezTo>
                    <a:pt x="116" y="90"/>
                    <a:pt x="104" y="71"/>
                    <a:pt x="90" y="57"/>
                  </a:cubicBezTo>
                  <a:cubicBezTo>
                    <a:pt x="56" y="109"/>
                    <a:pt x="0" y="161"/>
                    <a:pt x="26" y="221"/>
                  </a:cubicBezTo>
                  <a:cubicBezTo>
                    <a:pt x="56" y="281"/>
                    <a:pt x="67" y="345"/>
                    <a:pt x="85" y="408"/>
                  </a:cubicBezTo>
                  <a:cubicBezTo>
                    <a:pt x="108" y="397"/>
                    <a:pt x="127" y="390"/>
                    <a:pt x="145" y="382"/>
                  </a:cubicBezTo>
                  <a:cubicBezTo>
                    <a:pt x="171" y="326"/>
                    <a:pt x="119" y="288"/>
                    <a:pt x="119" y="240"/>
                  </a:cubicBezTo>
                  <a:cubicBezTo>
                    <a:pt x="112" y="210"/>
                    <a:pt x="93" y="180"/>
                    <a:pt x="127" y="154"/>
                  </a:cubicBezTo>
                  <a:cubicBezTo>
                    <a:pt x="149" y="157"/>
                    <a:pt x="161" y="176"/>
                    <a:pt x="179" y="191"/>
                  </a:cubicBezTo>
                  <a:lnTo>
                    <a:pt x="190" y="191"/>
                  </a:lnTo>
                  <a:cubicBezTo>
                    <a:pt x="194" y="191"/>
                    <a:pt x="202" y="191"/>
                    <a:pt x="209" y="188"/>
                  </a:cubicBezTo>
                  <a:lnTo>
                    <a:pt x="228" y="188"/>
                  </a:lnTo>
                  <a:cubicBezTo>
                    <a:pt x="242" y="188"/>
                    <a:pt x="250" y="195"/>
                    <a:pt x="250" y="225"/>
                  </a:cubicBezTo>
                  <a:cubicBezTo>
                    <a:pt x="265" y="225"/>
                    <a:pt x="280" y="221"/>
                    <a:pt x="295" y="221"/>
                  </a:cubicBezTo>
                  <a:cubicBezTo>
                    <a:pt x="287" y="191"/>
                    <a:pt x="280" y="165"/>
                    <a:pt x="284" y="135"/>
                  </a:cubicBezTo>
                  <a:cubicBezTo>
                    <a:pt x="276" y="135"/>
                    <a:pt x="269" y="135"/>
                    <a:pt x="261" y="138"/>
                  </a:cubicBezTo>
                  <a:cubicBezTo>
                    <a:pt x="250" y="147"/>
                    <a:pt x="247" y="157"/>
                    <a:pt x="235" y="165"/>
                  </a:cubicBezTo>
                  <a:cubicBezTo>
                    <a:pt x="231" y="169"/>
                    <a:pt x="224" y="169"/>
                    <a:pt x="216" y="169"/>
                  </a:cubicBezTo>
                  <a:cubicBezTo>
                    <a:pt x="213" y="169"/>
                    <a:pt x="205" y="169"/>
                    <a:pt x="202" y="161"/>
                  </a:cubicBezTo>
                  <a:cubicBezTo>
                    <a:pt x="190" y="147"/>
                    <a:pt x="205" y="135"/>
                    <a:pt x="216" y="128"/>
                  </a:cubicBezTo>
                  <a:cubicBezTo>
                    <a:pt x="224" y="124"/>
                    <a:pt x="231" y="120"/>
                    <a:pt x="239" y="120"/>
                  </a:cubicBezTo>
                  <a:cubicBezTo>
                    <a:pt x="239" y="102"/>
                    <a:pt x="231" y="98"/>
                    <a:pt x="224" y="98"/>
                  </a:cubicBezTo>
                  <a:lnTo>
                    <a:pt x="205" y="98"/>
                  </a:lnTo>
                  <a:cubicBezTo>
                    <a:pt x="197" y="98"/>
                    <a:pt x="194" y="98"/>
                    <a:pt x="190" y="90"/>
                  </a:cubicBezTo>
                  <a:cubicBezTo>
                    <a:pt x="194" y="68"/>
                    <a:pt x="224" y="71"/>
                    <a:pt x="231" y="53"/>
                  </a:cubicBezTo>
                  <a:cubicBezTo>
                    <a:pt x="235" y="49"/>
                    <a:pt x="235" y="45"/>
                    <a:pt x="239" y="42"/>
                  </a:cubicBezTo>
                  <a:cubicBezTo>
                    <a:pt x="239" y="26"/>
                    <a:pt x="239" y="16"/>
                    <a:pt x="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4" name="Google Shape;25624;p18"/>
            <p:cNvSpPr/>
            <p:nvPr/>
          </p:nvSpPr>
          <p:spPr>
            <a:xfrm>
              <a:off x="-5174807" y="248061"/>
              <a:ext cx="21249" cy="14134"/>
            </a:xfrm>
            <a:custGeom>
              <a:avLst/>
              <a:gdLst/>
              <a:ahLst/>
              <a:cxnLst/>
              <a:rect l="l" t="t" r="r" b="b"/>
              <a:pathLst>
                <a:path w="445" h="296" extrusionOk="0">
                  <a:moveTo>
                    <a:pt x="239" y="1"/>
                  </a:moveTo>
                  <a:cubicBezTo>
                    <a:pt x="235" y="1"/>
                    <a:pt x="228" y="1"/>
                    <a:pt x="224" y="8"/>
                  </a:cubicBezTo>
                  <a:cubicBezTo>
                    <a:pt x="179" y="49"/>
                    <a:pt x="126" y="64"/>
                    <a:pt x="71" y="68"/>
                  </a:cubicBezTo>
                  <a:cubicBezTo>
                    <a:pt x="67" y="75"/>
                    <a:pt x="63" y="83"/>
                    <a:pt x="59" y="90"/>
                  </a:cubicBezTo>
                  <a:cubicBezTo>
                    <a:pt x="67" y="101"/>
                    <a:pt x="85" y="109"/>
                    <a:pt x="82" y="128"/>
                  </a:cubicBezTo>
                  <a:cubicBezTo>
                    <a:pt x="67" y="168"/>
                    <a:pt x="37" y="187"/>
                    <a:pt x="4" y="199"/>
                  </a:cubicBezTo>
                  <a:lnTo>
                    <a:pt x="0" y="199"/>
                  </a:lnTo>
                  <a:cubicBezTo>
                    <a:pt x="7" y="213"/>
                    <a:pt x="14" y="218"/>
                    <a:pt x="26" y="218"/>
                  </a:cubicBezTo>
                  <a:cubicBezTo>
                    <a:pt x="30" y="218"/>
                    <a:pt x="37" y="213"/>
                    <a:pt x="40" y="213"/>
                  </a:cubicBezTo>
                  <a:cubicBezTo>
                    <a:pt x="48" y="210"/>
                    <a:pt x="56" y="210"/>
                    <a:pt x="59" y="210"/>
                  </a:cubicBezTo>
                  <a:cubicBezTo>
                    <a:pt x="63" y="210"/>
                    <a:pt x="67" y="210"/>
                    <a:pt x="71" y="213"/>
                  </a:cubicBezTo>
                  <a:lnTo>
                    <a:pt x="78" y="213"/>
                  </a:lnTo>
                  <a:cubicBezTo>
                    <a:pt x="90" y="213"/>
                    <a:pt x="97" y="206"/>
                    <a:pt x="104" y="199"/>
                  </a:cubicBezTo>
                  <a:cubicBezTo>
                    <a:pt x="119" y="139"/>
                    <a:pt x="171" y="142"/>
                    <a:pt x="216" y="132"/>
                  </a:cubicBezTo>
                  <a:cubicBezTo>
                    <a:pt x="224" y="132"/>
                    <a:pt x="231" y="124"/>
                    <a:pt x="239" y="124"/>
                  </a:cubicBezTo>
                  <a:cubicBezTo>
                    <a:pt x="247" y="124"/>
                    <a:pt x="250" y="128"/>
                    <a:pt x="247" y="139"/>
                  </a:cubicBezTo>
                  <a:cubicBezTo>
                    <a:pt x="247" y="165"/>
                    <a:pt x="242" y="199"/>
                    <a:pt x="202" y="199"/>
                  </a:cubicBezTo>
                  <a:cubicBezTo>
                    <a:pt x="205" y="225"/>
                    <a:pt x="209" y="247"/>
                    <a:pt x="175" y="255"/>
                  </a:cubicBezTo>
                  <a:cubicBezTo>
                    <a:pt x="183" y="270"/>
                    <a:pt x="187" y="289"/>
                    <a:pt x="202" y="296"/>
                  </a:cubicBezTo>
                  <a:cubicBezTo>
                    <a:pt x="205" y="292"/>
                    <a:pt x="209" y="289"/>
                    <a:pt x="213" y="289"/>
                  </a:cubicBezTo>
                  <a:cubicBezTo>
                    <a:pt x="242" y="266"/>
                    <a:pt x="261" y="229"/>
                    <a:pt x="302" y="221"/>
                  </a:cubicBezTo>
                  <a:cubicBezTo>
                    <a:pt x="310" y="195"/>
                    <a:pt x="321" y="180"/>
                    <a:pt x="332" y="180"/>
                  </a:cubicBezTo>
                  <a:cubicBezTo>
                    <a:pt x="344" y="180"/>
                    <a:pt x="354" y="191"/>
                    <a:pt x="366" y="210"/>
                  </a:cubicBezTo>
                  <a:cubicBezTo>
                    <a:pt x="373" y="225"/>
                    <a:pt x="385" y="240"/>
                    <a:pt x="392" y="255"/>
                  </a:cubicBezTo>
                  <a:cubicBezTo>
                    <a:pt x="396" y="258"/>
                    <a:pt x="399" y="263"/>
                    <a:pt x="407" y="263"/>
                  </a:cubicBezTo>
                  <a:cubicBezTo>
                    <a:pt x="407" y="240"/>
                    <a:pt x="418" y="221"/>
                    <a:pt x="444" y="195"/>
                  </a:cubicBezTo>
                  <a:cubicBezTo>
                    <a:pt x="441" y="191"/>
                    <a:pt x="437" y="187"/>
                    <a:pt x="437" y="187"/>
                  </a:cubicBezTo>
                  <a:lnTo>
                    <a:pt x="414" y="187"/>
                  </a:lnTo>
                  <a:cubicBezTo>
                    <a:pt x="377" y="187"/>
                    <a:pt x="366" y="158"/>
                    <a:pt x="359" y="128"/>
                  </a:cubicBezTo>
                  <a:cubicBezTo>
                    <a:pt x="351" y="128"/>
                    <a:pt x="344" y="132"/>
                    <a:pt x="336" y="132"/>
                  </a:cubicBezTo>
                  <a:cubicBezTo>
                    <a:pt x="318" y="132"/>
                    <a:pt x="310" y="116"/>
                    <a:pt x="310" y="87"/>
                  </a:cubicBezTo>
                  <a:cubicBezTo>
                    <a:pt x="302" y="90"/>
                    <a:pt x="292" y="90"/>
                    <a:pt x="284" y="90"/>
                  </a:cubicBezTo>
                  <a:cubicBezTo>
                    <a:pt x="269" y="90"/>
                    <a:pt x="257" y="83"/>
                    <a:pt x="261" y="53"/>
                  </a:cubicBezTo>
                  <a:cubicBezTo>
                    <a:pt x="261" y="38"/>
                    <a:pt x="257" y="20"/>
                    <a:pt x="257" y="4"/>
                  </a:cubicBezTo>
                  <a:cubicBezTo>
                    <a:pt x="250" y="1"/>
                    <a:pt x="247" y="1"/>
                    <a:pt x="2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5" name="Google Shape;25625;p18"/>
            <p:cNvSpPr/>
            <p:nvPr/>
          </p:nvSpPr>
          <p:spPr>
            <a:xfrm>
              <a:off x="-5107909" y="26214"/>
              <a:ext cx="16665" cy="13418"/>
            </a:xfrm>
            <a:custGeom>
              <a:avLst/>
              <a:gdLst/>
              <a:ahLst/>
              <a:cxnLst/>
              <a:rect l="l" t="t" r="r" b="b"/>
              <a:pathLst>
                <a:path w="349" h="281" extrusionOk="0">
                  <a:moveTo>
                    <a:pt x="90" y="78"/>
                  </a:moveTo>
                  <a:lnTo>
                    <a:pt x="90" y="78"/>
                  </a:lnTo>
                  <a:cubicBezTo>
                    <a:pt x="97" y="109"/>
                    <a:pt x="105" y="135"/>
                    <a:pt x="94" y="176"/>
                  </a:cubicBezTo>
                  <a:cubicBezTo>
                    <a:pt x="71" y="139"/>
                    <a:pt x="60" y="109"/>
                    <a:pt x="90" y="78"/>
                  </a:cubicBezTo>
                  <a:close/>
                  <a:moveTo>
                    <a:pt x="135" y="0"/>
                  </a:moveTo>
                  <a:cubicBezTo>
                    <a:pt x="128" y="11"/>
                    <a:pt x="112" y="23"/>
                    <a:pt x="116" y="37"/>
                  </a:cubicBezTo>
                  <a:cubicBezTo>
                    <a:pt x="128" y="68"/>
                    <a:pt x="105" y="71"/>
                    <a:pt x="90" y="78"/>
                  </a:cubicBezTo>
                  <a:lnTo>
                    <a:pt x="83" y="78"/>
                  </a:lnTo>
                  <a:cubicBezTo>
                    <a:pt x="64" y="78"/>
                    <a:pt x="49" y="90"/>
                    <a:pt x="34" y="97"/>
                  </a:cubicBezTo>
                  <a:cubicBezTo>
                    <a:pt x="23" y="116"/>
                    <a:pt x="0" y="127"/>
                    <a:pt x="8" y="154"/>
                  </a:cubicBezTo>
                  <a:cubicBezTo>
                    <a:pt x="8" y="154"/>
                    <a:pt x="12" y="149"/>
                    <a:pt x="16" y="146"/>
                  </a:cubicBezTo>
                  <a:cubicBezTo>
                    <a:pt x="19" y="142"/>
                    <a:pt x="23" y="142"/>
                    <a:pt x="23" y="142"/>
                  </a:cubicBezTo>
                  <a:cubicBezTo>
                    <a:pt x="26" y="142"/>
                    <a:pt x="30" y="146"/>
                    <a:pt x="30" y="157"/>
                  </a:cubicBezTo>
                  <a:cubicBezTo>
                    <a:pt x="30" y="176"/>
                    <a:pt x="23" y="194"/>
                    <a:pt x="4" y="209"/>
                  </a:cubicBezTo>
                  <a:cubicBezTo>
                    <a:pt x="49" y="243"/>
                    <a:pt x="90" y="280"/>
                    <a:pt x="150" y="280"/>
                  </a:cubicBezTo>
                  <a:lnTo>
                    <a:pt x="165" y="280"/>
                  </a:lnTo>
                  <a:cubicBezTo>
                    <a:pt x="150" y="266"/>
                    <a:pt x="131" y="251"/>
                    <a:pt x="116" y="239"/>
                  </a:cubicBezTo>
                  <a:cubicBezTo>
                    <a:pt x="124" y="217"/>
                    <a:pt x="147" y="225"/>
                    <a:pt x="157" y="213"/>
                  </a:cubicBezTo>
                  <a:cubicBezTo>
                    <a:pt x="154" y="202"/>
                    <a:pt x="150" y="191"/>
                    <a:pt x="142" y="187"/>
                  </a:cubicBezTo>
                  <a:cubicBezTo>
                    <a:pt x="97" y="161"/>
                    <a:pt x="131" y="146"/>
                    <a:pt x="154" y="135"/>
                  </a:cubicBezTo>
                  <a:cubicBezTo>
                    <a:pt x="161" y="131"/>
                    <a:pt x="173" y="131"/>
                    <a:pt x="187" y="131"/>
                  </a:cubicBezTo>
                  <a:lnTo>
                    <a:pt x="236" y="131"/>
                  </a:lnTo>
                  <a:cubicBezTo>
                    <a:pt x="236" y="154"/>
                    <a:pt x="217" y="161"/>
                    <a:pt x="209" y="176"/>
                  </a:cubicBezTo>
                  <a:cubicBezTo>
                    <a:pt x="221" y="183"/>
                    <a:pt x="236" y="194"/>
                    <a:pt x="247" y="206"/>
                  </a:cubicBezTo>
                  <a:cubicBezTo>
                    <a:pt x="266" y="191"/>
                    <a:pt x="277" y="183"/>
                    <a:pt x="285" y="183"/>
                  </a:cubicBezTo>
                  <a:cubicBezTo>
                    <a:pt x="299" y="183"/>
                    <a:pt x="311" y="199"/>
                    <a:pt x="326" y="232"/>
                  </a:cubicBezTo>
                  <a:cubicBezTo>
                    <a:pt x="330" y="232"/>
                    <a:pt x="333" y="235"/>
                    <a:pt x="337" y="239"/>
                  </a:cubicBezTo>
                  <a:cubicBezTo>
                    <a:pt x="340" y="235"/>
                    <a:pt x="344" y="232"/>
                    <a:pt x="348" y="228"/>
                  </a:cubicBezTo>
                  <a:cubicBezTo>
                    <a:pt x="337" y="202"/>
                    <a:pt x="340" y="168"/>
                    <a:pt x="337" y="139"/>
                  </a:cubicBezTo>
                  <a:cubicBezTo>
                    <a:pt x="314" y="131"/>
                    <a:pt x="285" y="139"/>
                    <a:pt x="277" y="112"/>
                  </a:cubicBezTo>
                  <a:cubicBezTo>
                    <a:pt x="266" y="30"/>
                    <a:pt x="202" y="11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6" name="Google Shape;25626;p18"/>
            <p:cNvSpPr/>
            <p:nvPr/>
          </p:nvSpPr>
          <p:spPr>
            <a:xfrm>
              <a:off x="-4991685" y="-177439"/>
              <a:ext cx="13227" cy="12654"/>
            </a:xfrm>
            <a:custGeom>
              <a:avLst/>
              <a:gdLst/>
              <a:ahLst/>
              <a:cxnLst/>
              <a:rect l="l" t="t" r="r" b="b"/>
              <a:pathLst>
                <a:path w="277" h="265" extrusionOk="0">
                  <a:moveTo>
                    <a:pt x="116" y="0"/>
                  </a:moveTo>
                  <a:cubicBezTo>
                    <a:pt x="101" y="0"/>
                    <a:pt x="86" y="0"/>
                    <a:pt x="71" y="7"/>
                  </a:cubicBezTo>
                  <a:cubicBezTo>
                    <a:pt x="120" y="26"/>
                    <a:pt x="86" y="75"/>
                    <a:pt x="104" y="112"/>
                  </a:cubicBezTo>
                  <a:cubicBezTo>
                    <a:pt x="86" y="94"/>
                    <a:pt x="68" y="90"/>
                    <a:pt x="52" y="90"/>
                  </a:cubicBezTo>
                  <a:cubicBezTo>
                    <a:pt x="34" y="90"/>
                    <a:pt x="15" y="101"/>
                    <a:pt x="0" y="123"/>
                  </a:cubicBezTo>
                  <a:cubicBezTo>
                    <a:pt x="4" y="127"/>
                    <a:pt x="7" y="130"/>
                    <a:pt x="7" y="138"/>
                  </a:cubicBezTo>
                  <a:lnTo>
                    <a:pt x="26" y="138"/>
                  </a:lnTo>
                  <a:cubicBezTo>
                    <a:pt x="37" y="138"/>
                    <a:pt x="49" y="135"/>
                    <a:pt x="63" y="135"/>
                  </a:cubicBezTo>
                  <a:cubicBezTo>
                    <a:pt x="71" y="161"/>
                    <a:pt x="26" y="202"/>
                    <a:pt x="82" y="216"/>
                  </a:cubicBezTo>
                  <a:cubicBezTo>
                    <a:pt x="135" y="206"/>
                    <a:pt x="112" y="168"/>
                    <a:pt x="108" y="138"/>
                  </a:cubicBezTo>
                  <a:lnTo>
                    <a:pt x="112" y="138"/>
                  </a:lnTo>
                  <a:cubicBezTo>
                    <a:pt x="120" y="138"/>
                    <a:pt x="127" y="146"/>
                    <a:pt x="135" y="153"/>
                  </a:cubicBezTo>
                  <a:cubicBezTo>
                    <a:pt x="142" y="157"/>
                    <a:pt x="149" y="164"/>
                    <a:pt x="157" y="164"/>
                  </a:cubicBezTo>
                  <a:cubicBezTo>
                    <a:pt x="164" y="164"/>
                    <a:pt x="172" y="161"/>
                    <a:pt x="183" y="146"/>
                  </a:cubicBezTo>
                  <a:lnTo>
                    <a:pt x="183" y="146"/>
                  </a:lnTo>
                  <a:cubicBezTo>
                    <a:pt x="164" y="209"/>
                    <a:pt x="164" y="209"/>
                    <a:pt x="97" y="247"/>
                  </a:cubicBezTo>
                  <a:cubicBezTo>
                    <a:pt x="104" y="254"/>
                    <a:pt x="112" y="258"/>
                    <a:pt x="120" y="258"/>
                  </a:cubicBezTo>
                  <a:cubicBezTo>
                    <a:pt x="123" y="258"/>
                    <a:pt x="127" y="258"/>
                    <a:pt x="130" y="254"/>
                  </a:cubicBezTo>
                  <a:lnTo>
                    <a:pt x="146" y="254"/>
                  </a:lnTo>
                  <a:cubicBezTo>
                    <a:pt x="153" y="254"/>
                    <a:pt x="161" y="258"/>
                    <a:pt x="168" y="265"/>
                  </a:cubicBezTo>
                  <a:cubicBezTo>
                    <a:pt x="187" y="265"/>
                    <a:pt x="202" y="258"/>
                    <a:pt x="213" y="247"/>
                  </a:cubicBezTo>
                  <a:cubicBezTo>
                    <a:pt x="265" y="206"/>
                    <a:pt x="277" y="130"/>
                    <a:pt x="228" y="37"/>
                  </a:cubicBezTo>
                  <a:cubicBezTo>
                    <a:pt x="217" y="30"/>
                    <a:pt x="206" y="18"/>
                    <a:pt x="191" y="11"/>
                  </a:cubicBezTo>
                  <a:cubicBezTo>
                    <a:pt x="168" y="4"/>
                    <a:pt x="142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7" name="Google Shape;25627;p18"/>
            <p:cNvSpPr/>
            <p:nvPr/>
          </p:nvSpPr>
          <p:spPr>
            <a:xfrm>
              <a:off x="-4988486" y="-20581"/>
              <a:ext cx="14468" cy="13800"/>
            </a:xfrm>
            <a:custGeom>
              <a:avLst/>
              <a:gdLst/>
              <a:ahLst/>
              <a:cxnLst/>
              <a:rect l="l" t="t" r="r" b="b"/>
              <a:pathLst>
                <a:path w="303" h="289" extrusionOk="0">
                  <a:moveTo>
                    <a:pt x="49" y="169"/>
                  </a:moveTo>
                  <a:cubicBezTo>
                    <a:pt x="53" y="169"/>
                    <a:pt x="60" y="169"/>
                    <a:pt x="63" y="173"/>
                  </a:cubicBezTo>
                  <a:cubicBezTo>
                    <a:pt x="79" y="176"/>
                    <a:pt x="79" y="184"/>
                    <a:pt x="71" y="192"/>
                  </a:cubicBezTo>
                  <a:cubicBezTo>
                    <a:pt x="63" y="199"/>
                    <a:pt x="56" y="206"/>
                    <a:pt x="49" y="206"/>
                  </a:cubicBezTo>
                  <a:cubicBezTo>
                    <a:pt x="45" y="206"/>
                    <a:pt x="41" y="206"/>
                    <a:pt x="37" y="203"/>
                  </a:cubicBezTo>
                  <a:cubicBezTo>
                    <a:pt x="30" y="199"/>
                    <a:pt x="30" y="187"/>
                    <a:pt x="34" y="176"/>
                  </a:cubicBezTo>
                  <a:cubicBezTo>
                    <a:pt x="37" y="169"/>
                    <a:pt x="41" y="169"/>
                    <a:pt x="49" y="169"/>
                  </a:cubicBezTo>
                  <a:close/>
                  <a:moveTo>
                    <a:pt x="191" y="1"/>
                  </a:moveTo>
                  <a:cubicBezTo>
                    <a:pt x="161" y="1"/>
                    <a:pt x="142" y="1"/>
                    <a:pt x="127" y="27"/>
                  </a:cubicBezTo>
                  <a:cubicBezTo>
                    <a:pt x="101" y="38"/>
                    <a:pt x="90" y="49"/>
                    <a:pt x="94" y="80"/>
                  </a:cubicBezTo>
                  <a:cubicBezTo>
                    <a:pt x="94" y="102"/>
                    <a:pt x="71" y="116"/>
                    <a:pt x="45" y="128"/>
                  </a:cubicBezTo>
                  <a:cubicBezTo>
                    <a:pt x="30" y="135"/>
                    <a:pt x="23" y="158"/>
                    <a:pt x="11" y="173"/>
                  </a:cubicBezTo>
                  <a:cubicBezTo>
                    <a:pt x="1" y="210"/>
                    <a:pt x="30" y="244"/>
                    <a:pt x="23" y="277"/>
                  </a:cubicBezTo>
                  <a:cubicBezTo>
                    <a:pt x="30" y="285"/>
                    <a:pt x="37" y="289"/>
                    <a:pt x="45" y="289"/>
                  </a:cubicBezTo>
                  <a:cubicBezTo>
                    <a:pt x="53" y="289"/>
                    <a:pt x="56" y="285"/>
                    <a:pt x="60" y="277"/>
                  </a:cubicBezTo>
                  <a:cubicBezTo>
                    <a:pt x="71" y="259"/>
                    <a:pt x="86" y="255"/>
                    <a:pt x="101" y="255"/>
                  </a:cubicBezTo>
                  <a:lnTo>
                    <a:pt x="139" y="255"/>
                  </a:lnTo>
                  <a:cubicBezTo>
                    <a:pt x="146" y="247"/>
                    <a:pt x="153" y="244"/>
                    <a:pt x="165" y="244"/>
                  </a:cubicBezTo>
                  <a:lnTo>
                    <a:pt x="172" y="244"/>
                  </a:lnTo>
                  <a:cubicBezTo>
                    <a:pt x="180" y="247"/>
                    <a:pt x="187" y="247"/>
                    <a:pt x="194" y="247"/>
                  </a:cubicBezTo>
                  <a:cubicBezTo>
                    <a:pt x="198" y="247"/>
                    <a:pt x="202" y="240"/>
                    <a:pt x="202" y="240"/>
                  </a:cubicBezTo>
                  <a:cubicBezTo>
                    <a:pt x="153" y="187"/>
                    <a:pt x="303" y="161"/>
                    <a:pt x="220" y="106"/>
                  </a:cubicBezTo>
                  <a:cubicBezTo>
                    <a:pt x="210" y="80"/>
                    <a:pt x="172" y="61"/>
                    <a:pt x="217" y="27"/>
                  </a:cubicBezTo>
                  <a:cubicBezTo>
                    <a:pt x="236" y="16"/>
                    <a:pt x="206" y="16"/>
                    <a:pt x="202" y="12"/>
                  </a:cubicBezTo>
                  <a:cubicBezTo>
                    <a:pt x="198" y="8"/>
                    <a:pt x="198" y="8"/>
                    <a:pt x="198" y="4"/>
                  </a:cubicBezTo>
                  <a:cubicBezTo>
                    <a:pt x="194" y="4"/>
                    <a:pt x="191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8" name="Google Shape;25628;p18"/>
            <p:cNvSpPr/>
            <p:nvPr/>
          </p:nvSpPr>
          <p:spPr>
            <a:xfrm>
              <a:off x="-4932284" y="127062"/>
              <a:ext cx="14898" cy="12892"/>
            </a:xfrm>
            <a:custGeom>
              <a:avLst/>
              <a:gdLst/>
              <a:ahLst/>
              <a:cxnLst/>
              <a:rect l="l" t="t" r="r" b="b"/>
              <a:pathLst>
                <a:path w="312" h="270" extrusionOk="0">
                  <a:moveTo>
                    <a:pt x="165" y="0"/>
                  </a:moveTo>
                  <a:cubicBezTo>
                    <a:pt x="139" y="0"/>
                    <a:pt x="109" y="11"/>
                    <a:pt x="87" y="30"/>
                  </a:cubicBezTo>
                  <a:cubicBezTo>
                    <a:pt x="113" y="68"/>
                    <a:pt x="106" y="101"/>
                    <a:pt x="68" y="101"/>
                  </a:cubicBezTo>
                  <a:lnTo>
                    <a:pt x="64" y="101"/>
                  </a:lnTo>
                  <a:cubicBezTo>
                    <a:pt x="38" y="101"/>
                    <a:pt x="46" y="83"/>
                    <a:pt x="57" y="68"/>
                  </a:cubicBezTo>
                  <a:cubicBezTo>
                    <a:pt x="53" y="64"/>
                    <a:pt x="46" y="64"/>
                    <a:pt x="42" y="60"/>
                  </a:cubicBezTo>
                  <a:cubicBezTo>
                    <a:pt x="19" y="90"/>
                    <a:pt x="8" y="120"/>
                    <a:pt x="23" y="157"/>
                  </a:cubicBezTo>
                  <a:cubicBezTo>
                    <a:pt x="53" y="183"/>
                    <a:pt x="42" y="206"/>
                    <a:pt x="19" y="232"/>
                  </a:cubicBezTo>
                  <a:cubicBezTo>
                    <a:pt x="12" y="240"/>
                    <a:pt x="4" y="251"/>
                    <a:pt x="1" y="258"/>
                  </a:cubicBezTo>
                  <a:cubicBezTo>
                    <a:pt x="8" y="266"/>
                    <a:pt x="16" y="269"/>
                    <a:pt x="19" y="269"/>
                  </a:cubicBezTo>
                  <a:cubicBezTo>
                    <a:pt x="30" y="269"/>
                    <a:pt x="38" y="262"/>
                    <a:pt x="46" y="247"/>
                  </a:cubicBezTo>
                  <a:cubicBezTo>
                    <a:pt x="49" y="232"/>
                    <a:pt x="49" y="217"/>
                    <a:pt x="61" y="217"/>
                  </a:cubicBezTo>
                  <a:cubicBezTo>
                    <a:pt x="68" y="217"/>
                    <a:pt x="75" y="221"/>
                    <a:pt x="83" y="228"/>
                  </a:cubicBezTo>
                  <a:cubicBezTo>
                    <a:pt x="98" y="240"/>
                    <a:pt x="116" y="251"/>
                    <a:pt x="132" y="266"/>
                  </a:cubicBezTo>
                  <a:cubicBezTo>
                    <a:pt x="161" y="240"/>
                    <a:pt x="98" y="232"/>
                    <a:pt x="120" y="202"/>
                  </a:cubicBezTo>
                  <a:cubicBezTo>
                    <a:pt x="135" y="183"/>
                    <a:pt x="132" y="157"/>
                    <a:pt x="120" y="131"/>
                  </a:cubicBezTo>
                  <a:cubicBezTo>
                    <a:pt x="109" y="109"/>
                    <a:pt x="128" y="90"/>
                    <a:pt x="154" y="86"/>
                  </a:cubicBezTo>
                  <a:cubicBezTo>
                    <a:pt x="176" y="83"/>
                    <a:pt x="187" y="68"/>
                    <a:pt x="206" y="45"/>
                  </a:cubicBezTo>
                  <a:lnTo>
                    <a:pt x="206" y="45"/>
                  </a:lnTo>
                  <a:cubicBezTo>
                    <a:pt x="206" y="83"/>
                    <a:pt x="203" y="116"/>
                    <a:pt x="218" y="146"/>
                  </a:cubicBezTo>
                  <a:cubicBezTo>
                    <a:pt x="199" y="146"/>
                    <a:pt x="192" y="135"/>
                    <a:pt x="184" y="128"/>
                  </a:cubicBezTo>
                  <a:cubicBezTo>
                    <a:pt x="176" y="135"/>
                    <a:pt x="169" y="138"/>
                    <a:pt x="169" y="146"/>
                  </a:cubicBezTo>
                  <a:cubicBezTo>
                    <a:pt x="161" y="187"/>
                    <a:pt x="237" y="150"/>
                    <a:pt x="218" y="195"/>
                  </a:cubicBezTo>
                  <a:cubicBezTo>
                    <a:pt x="210" y="209"/>
                    <a:pt x="206" y="217"/>
                    <a:pt x="210" y="225"/>
                  </a:cubicBezTo>
                  <a:cubicBezTo>
                    <a:pt x="210" y="225"/>
                    <a:pt x="214" y="228"/>
                    <a:pt x="214" y="232"/>
                  </a:cubicBezTo>
                  <a:cubicBezTo>
                    <a:pt x="218" y="233"/>
                    <a:pt x="222" y="233"/>
                    <a:pt x="227" y="233"/>
                  </a:cubicBezTo>
                  <a:cubicBezTo>
                    <a:pt x="231" y="233"/>
                    <a:pt x="235" y="233"/>
                    <a:pt x="239" y="233"/>
                  </a:cubicBezTo>
                  <a:cubicBezTo>
                    <a:pt x="249" y="233"/>
                    <a:pt x="258" y="234"/>
                    <a:pt x="263" y="240"/>
                  </a:cubicBezTo>
                  <a:cubicBezTo>
                    <a:pt x="266" y="243"/>
                    <a:pt x="266" y="243"/>
                    <a:pt x="270" y="243"/>
                  </a:cubicBezTo>
                  <a:cubicBezTo>
                    <a:pt x="273" y="243"/>
                    <a:pt x="281" y="235"/>
                    <a:pt x="281" y="221"/>
                  </a:cubicBezTo>
                  <a:cubicBezTo>
                    <a:pt x="281" y="209"/>
                    <a:pt x="285" y="202"/>
                    <a:pt x="289" y="202"/>
                  </a:cubicBezTo>
                  <a:cubicBezTo>
                    <a:pt x="296" y="202"/>
                    <a:pt x="304" y="209"/>
                    <a:pt x="311" y="213"/>
                  </a:cubicBezTo>
                  <a:cubicBezTo>
                    <a:pt x="299" y="176"/>
                    <a:pt x="281" y="146"/>
                    <a:pt x="273" y="109"/>
                  </a:cubicBezTo>
                  <a:cubicBezTo>
                    <a:pt x="263" y="38"/>
                    <a:pt x="218" y="0"/>
                    <a:pt x="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9" name="Google Shape;25629;p18"/>
            <p:cNvSpPr/>
            <p:nvPr/>
          </p:nvSpPr>
          <p:spPr>
            <a:xfrm>
              <a:off x="-5047028" y="-60356"/>
              <a:ext cx="18957" cy="13036"/>
            </a:xfrm>
            <a:custGeom>
              <a:avLst/>
              <a:gdLst/>
              <a:ahLst/>
              <a:cxnLst/>
              <a:rect l="l" t="t" r="r" b="b"/>
              <a:pathLst>
                <a:path w="397" h="273" extrusionOk="0">
                  <a:moveTo>
                    <a:pt x="352" y="0"/>
                  </a:moveTo>
                  <a:cubicBezTo>
                    <a:pt x="355" y="4"/>
                    <a:pt x="359" y="7"/>
                    <a:pt x="363" y="11"/>
                  </a:cubicBezTo>
                  <a:cubicBezTo>
                    <a:pt x="370" y="26"/>
                    <a:pt x="366" y="33"/>
                    <a:pt x="355" y="33"/>
                  </a:cubicBezTo>
                  <a:lnTo>
                    <a:pt x="347" y="33"/>
                  </a:lnTo>
                  <a:cubicBezTo>
                    <a:pt x="337" y="30"/>
                    <a:pt x="329" y="26"/>
                    <a:pt x="321" y="26"/>
                  </a:cubicBezTo>
                  <a:lnTo>
                    <a:pt x="311" y="26"/>
                  </a:lnTo>
                  <a:cubicBezTo>
                    <a:pt x="303" y="41"/>
                    <a:pt x="299" y="52"/>
                    <a:pt x="303" y="67"/>
                  </a:cubicBezTo>
                  <a:cubicBezTo>
                    <a:pt x="307" y="93"/>
                    <a:pt x="303" y="101"/>
                    <a:pt x="295" y="101"/>
                  </a:cubicBezTo>
                  <a:cubicBezTo>
                    <a:pt x="288" y="101"/>
                    <a:pt x="273" y="90"/>
                    <a:pt x="262" y="86"/>
                  </a:cubicBezTo>
                  <a:cubicBezTo>
                    <a:pt x="254" y="90"/>
                    <a:pt x="243" y="97"/>
                    <a:pt x="232" y="101"/>
                  </a:cubicBezTo>
                  <a:cubicBezTo>
                    <a:pt x="217" y="116"/>
                    <a:pt x="224" y="157"/>
                    <a:pt x="195" y="157"/>
                  </a:cubicBezTo>
                  <a:cubicBezTo>
                    <a:pt x="187" y="157"/>
                    <a:pt x="180" y="157"/>
                    <a:pt x="172" y="154"/>
                  </a:cubicBezTo>
                  <a:cubicBezTo>
                    <a:pt x="161" y="164"/>
                    <a:pt x="150" y="168"/>
                    <a:pt x="138" y="168"/>
                  </a:cubicBezTo>
                  <a:cubicBezTo>
                    <a:pt x="131" y="168"/>
                    <a:pt x="123" y="168"/>
                    <a:pt x="112" y="161"/>
                  </a:cubicBezTo>
                  <a:cubicBezTo>
                    <a:pt x="101" y="154"/>
                    <a:pt x="86" y="142"/>
                    <a:pt x="97" y="123"/>
                  </a:cubicBezTo>
                  <a:cubicBezTo>
                    <a:pt x="105" y="116"/>
                    <a:pt x="109" y="112"/>
                    <a:pt x="116" y="112"/>
                  </a:cubicBezTo>
                  <a:cubicBezTo>
                    <a:pt x="123" y="112"/>
                    <a:pt x="131" y="116"/>
                    <a:pt x="138" y="123"/>
                  </a:cubicBezTo>
                  <a:cubicBezTo>
                    <a:pt x="131" y="105"/>
                    <a:pt x="123" y="83"/>
                    <a:pt x="112" y="83"/>
                  </a:cubicBezTo>
                  <a:cubicBezTo>
                    <a:pt x="105" y="83"/>
                    <a:pt x="97" y="90"/>
                    <a:pt x="86" y="105"/>
                  </a:cubicBezTo>
                  <a:cubicBezTo>
                    <a:pt x="78" y="116"/>
                    <a:pt x="67" y="120"/>
                    <a:pt x="60" y="120"/>
                  </a:cubicBezTo>
                  <a:lnTo>
                    <a:pt x="49" y="120"/>
                  </a:lnTo>
                  <a:cubicBezTo>
                    <a:pt x="45" y="116"/>
                    <a:pt x="41" y="116"/>
                    <a:pt x="33" y="116"/>
                  </a:cubicBezTo>
                  <a:cubicBezTo>
                    <a:pt x="30" y="116"/>
                    <a:pt x="23" y="120"/>
                    <a:pt x="15" y="123"/>
                  </a:cubicBezTo>
                  <a:cubicBezTo>
                    <a:pt x="11" y="138"/>
                    <a:pt x="4" y="154"/>
                    <a:pt x="0" y="168"/>
                  </a:cubicBezTo>
                  <a:lnTo>
                    <a:pt x="11" y="180"/>
                  </a:lnTo>
                  <a:cubicBezTo>
                    <a:pt x="26" y="168"/>
                    <a:pt x="33" y="142"/>
                    <a:pt x="52" y="142"/>
                  </a:cubicBezTo>
                  <a:cubicBezTo>
                    <a:pt x="56" y="142"/>
                    <a:pt x="60" y="142"/>
                    <a:pt x="64" y="146"/>
                  </a:cubicBezTo>
                  <a:cubicBezTo>
                    <a:pt x="93" y="161"/>
                    <a:pt x="83" y="187"/>
                    <a:pt x="71" y="209"/>
                  </a:cubicBezTo>
                  <a:cubicBezTo>
                    <a:pt x="67" y="221"/>
                    <a:pt x="64" y="228"/>
                    <a:pt x="64" y="240"/>
                  </a:cubicBezTo>
                  <a:cubicBezTo>
                    <a:pt x="75" y="256"/>
                    <a:pt x="92" y="256"/>
                    <a:pt x="109" y="256"/>
                  </a:cubicBezTo>
                  <a:cubicBezTo>
                    <a:pt x="126" y="256"/>
                    <a:pt x="142" y="256"/>
                    <a:pt x="154" y="273"/>
                  </a:cubicBezTo>
                  <a:cubicBezTo>
                    <a:pt x="154" y="258"/>
                    <a:pt x="142" y="232"/>
                    <a:pt x="164" y="232"/>
                  </a:cubicBezTo>
                  <a:cubicBezTo>
                    <a:pt x="168" y="232"/>
                    <a:pt x="172" y="235"/>
                    <a:pt x="183" y="235"/>
                  </a:cubicBezTo>
                  <a:cubicBezTo>
                    <a:pt x="190" y="221"/>
                    <a:pt x="206" y="221"/>
                    <a:pt x="217" y="221"/>
                  </a:cubicBezTo>
                  <a:lnTo>
                    <a:pt x="240" y="221"/>
                  </a:lnTo>
                  <a:cubicBezTo>
                    <a:pt x="247" y="221"/>
                    <a:pt x="250" y="221"/>
                    <a:pt x="258" y="217"/>
                  </a:cubicBezTo>
                  <a:cubicBezTo>
                    <a:pt x="262" y="195"/>
                    <a:pt x="277" y="183"/>
                    <a:pt x="292" y="183"/>
                  </a:cubicBezTo>
                  <a:cubicBezTo>
                    <a:pt x="299" y="183"/>
                    <a:pt x="311" y="187"/>
                    <a:pt x="318" y="190"/>
                  </a:cubicBezTo>
                  <a:cubicBezTo>
                    <a:pt x="329" y="190"/>
                    <a:pt x="340" y="195"/>
                    <a:pt x="355" y="198"/>
                  </a:cubicBezTo>
                  <a:cubicBezTo>
                    <a:pt x="392" y="146"/>
                    <a:pt x="359" y="78"/>
                    <a:pt x="389" y="23"/>
                  </a:cubicBezTo>
                  <a:cubicBezTo>
                    <a:pt x="397" y="7"/>
                    <a:pt x="378" y="0"/>
                    <a:pt x="3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0" name="Google Shape;25630;p18"/>
            <p:cNvSpPr/>
            <p:nvPr/>
          </p:nvSpPr>
          <p:spPr>
            <a:xfrm>
              <a:off x="-5289645" y="-98938"/>
              <a:ext cx="16999" cy="12558"/>
            </a:xfrm>
            <a:custGeom>
              <a:avLst/>
              <a:gdLst/>
              <a:ahLst/>
              <a:cxnLst/>
              <a:rect l="l" t="t" r="r" b="b"/>
              <a:pathLst>
                <a:path w="356" h="263" extrusionOk="0">
                  <a:moveTo>
                    <a:pt x="229" y="1"/>
                  </a:moveTo>
                  <a:cubicBezTo>
                    <a:pt x="225" y="1"/>
                    <a:pt x="221" y="1"/>
                    <a:pt x="221" y="4"/>
                  </a:cubicBezTo>
                  <a:cubicBezTo>
                    <a:pt x="214" y="12"/>
                    <a:pt x="207" y="20"/>
                    <a:pt x="195" y="20"/>
                  </a:cubicBezTo>
                  <a:lnTo>
                    <a:pt x="188" y="20"/>
                  </a:lnTo>
                  <a:cubicBezTo>
                    <a:pt x="185" y="42"/>
                    <a:pt x="173" y="56"/>
                    <a:pt x="150" y="56"/>
                  </a:cubicBezTo>
                  <a:lnTo>
                    <a:pt x="147" y="56"/>
                  </a:lnTo>
                  <a:cubicBezTo>
                    <a:pt x="135" y="56"/>
                    <a:pt x="132" y="46"/>
                    <a:pt x="135" y="34"/>
                  </a:cubicBezTo>
                  <a:cubicBezTo>
                    <a:pt x="124" y="27"/>
                    <a:pt x="113" y="23"/>
                    <a:pt x="102" y="23"/>
                  </a:cubicBezTo>
                  <a:lnTo>
                    <a:pt x="68" y="23"/>
                  </a:lnTo>
                  <a:cubicBezTo>
                    <a:pt x="50" y="64"/>
                    <a:pt x="9" y="98"/>
                    <a:pt x="5" y="146"/>
                  </a:cubicBezTo>
                  <a:cubicBezTo>
                    <a:pt x="1" y="195"/>
                    <a:pt x="12" y="236"/>
                    <a:pt x="54" y="263"/>
                  </a:cubicBezTo>
                  <a:cubicBezTo>
                    <a:pt x="57" y="247"/>
                    <a:pt x="57" y="229"/>
                    <a:pt x="68" y="218"/>
                  </a:cubicBezTo>
                  <a:cubicBezTo>
                    <a:pt x="64" y="210"/>
                    <a:pt x="68" y="203"/>
                    <a:pt x="76" y="203"/>
                  </a:cubicBezTo>
                  <a:cubicBezTo>
                    <a:pt x="106" y="195"/>
                    <a:pt x="140" y="191"/>
                    <a:pt x="109" y="146"/>
                  </a:cubicBezTo>
                  <a:cubicBezTo>
                    <a:pt x="132" y="132"/>
                    <a:pt x="117" y="94"/>
                    <a:pt x="154" y="87"/>
                  </a:cubicBezTo>
                  <a:lnTo>
                    <a:pt x="169" y="87"/>
                  </a:lnTo>
                  <a:cubicBezTo>
                    <a:pt x="195" y="87"/>
                    <a:pt x="218" y="106"/>
                    <a:pt x="240" y="120"/>
                  </a:cubicBezTo>
                  <a:cubicBezTo>
                    <a:pt x="255" y="128"/>
                    <a:pt x="259" y="146"/>
                    <a:pt x="270" y="161"/>
                  </a:cubicBezTo>
                  <a:cubicBezTo>
                    <a:pt x="300" y="161"/>
                    <a:pt x="307" y="124"/>
                    <a:pt x="337" y="124"/>
                  </a:cubicBezTo>
                  <a:lnTo>
                    <a:pt x="345" y="124"/>
                  </a:lnTo>
                  <a:cubicBezTo>
                    <a:pt x="349" y="113"/>
                    <a:pt x="356" y="101"/>
                    <a:pt x="337" y="94"/>
                  </a:cubicBezTo>
                  <a:cubicBezTo>
                    <a:pt x="315" y="83"/>
                    <a:pt x="311" y="61"/>
                    <a:pt x="311" y="38"/>
                  </a:cubicBezTo>
                  <a:cubicBezTo>
                    <a:pt x="307" y="34"/>
                    <a:pt x="304" y="34"/>
                    <a:pt x="300" y="30"/>
                  </a:cubicBezTo>
                  <a:lnTo>
                    <a:pt x="289" y="30"/>
                  </a:lnTo>
                  <a:cubicBezTo>
                    <a:pt x="278" y="30"/>
                    <a:pt x="266" y="23"/>
                    <a:pt x="259" y="16"/>
                  </a:cubicBezTo>
                  <a:cubicBezTo>
                    <a:pt x="252" y="8"/>
                    <a:pt x="240" y="1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1" name="Google Shape;25631;p18"/>
            <p:cNvSpPr/>
            <p:nvPr/>
          </p:nvSpPr>
          <p:spPr>
            <a:xfrm>
              <a:off x="-5082028" y="9597"/>
              <a:ext cx="10935" cy="15041"/>
            </a:xfrm>
            <a:custGeom>
              <a:avLst/>
              <a:gdLst/>
              <a:ahLst/>
              <a:cxnLst/>
              <a:rect l="l" t="t" r="r" b="b"/>
              <a:pathLst>
                <a:path w="229" h="315" extrusionOk="0">
                  <a:moveTo>
                    <a:pt x="135" y="0"/>
                  </a:moveTo>
                  <a:cubicBezTo>
                    <a:pt x="116" y="0"/>
                    <a:pt x="90" y="4"/>
                    <a:pt x="60" y="12"/>
                  </a:cubicBezTo>
                  <a:cubicBezTo>
                    <a:pt x="49" y="31"/>
                    <a:pt x="15" y="26"/>
                    <a:pt x="12" y="57"/>
                  </a:cubicBezTo>
                  <a:cubicBezTo>
                    <a:pt x="19" y="68"/>
                    <a:pt x="26" y="68"/>
                    <a:pt x="38" y="68"/>
                  </a:cubicBezTo>
                  <a:lnTo>
                    <a:pt x="64" y="68"/>
                  </a:lnTo>
                  <a:cubicBezTo>
                    <a:pt x="53" y="94"/>
                    <a:pt x="53" y="131"/>
                    <a:pt x="4" y="131"/>
                  </a:cubicBezTo>
                  <a:lnTo>
                    <a:pt x="0" y="131"/>
                  </a:lnTo>
                  <a:lnTo>
                    <a:pt x="0" y="135"/>
                  </a:lnTo>
                  <a:cubicBezTo>
                    <a:pt x="31" y="157"/>
                    <a:pt x="57" y="157"/>
                    <a:pt x="76" y="157"/>
                  </a:cubicBezTo>
                  <a:cubicBezTo>
                    <a:pt x="120" y="157"/>
                    <a:pt x="105" y="180"/>
                    <a:pt x="102" y="202"/>
                  </a:cubicBezTo>
                  <a:cubicBezTo>
                    <a:pt x="135" y="225"/>
                    <a:pt x="146" y="247"/>
                    <a:pt x="105" y="273"/>
                  </a:cubicBezTo>
                  <a:cubicBezTo>
                    <a:pt x="79" y="292"/>
                    <a:pt x="94" y="307"/>
                    <a:pt x="116" y="314"/>
                  </a:cubicBezTo>
                  <a:lnTo>
                    <a:pt x="128" y="314"/>
                  </a:lnTo>
                  <a:cubicBezTo>
                    <a:pt x="161" y="314"/>
                    <a:pt x="191" y="303"/>
                    <a:pt x="217" y="285"/>
                  </a:cubicBezTo>
                  <a:cubicBezTo>
                    <a:pt x="221" y="281"/>
                    <a:pt x="221" y="278"/>
                    <a:pt x="221" y="273"/>
                  </a:cubicBezTo>
                  <a:lnTo>
                    <a:pt x="221" y="273"/>
                  </a:lnTo>
                  <a:cubicBezTo>
                    <a:pt x="221" y="277"/>
                    <a:pt x="221" y="277"/>
                    <a:pt x="217" y="277"/>
                  </a:cubicBezTo>
                  <a:cubicBezTo>
                    <a:pt x="198" y="240"/>
                    <a:pt x="161" y="206"/>
                    <a:pt x="195" y="161"/>
                  </a:cubicBezTo>
                  <a:cubicBezTo>
                    <a:pt x="172" y="143"/>
                    <a:pt x="172" y="116"/>
                    <a:pt x="176" y="94"/>
                  </a:cubicBezTo>
                  <a:cubicBezTo>
                    <a:pt x="176" y="68"/>
                    <a:pt x="188" y="57"/>
                    <a:pt x="198" y="57"/>
                  </a:cubicBezTo>
                  <a:cubicBezTo>
                    <a:pt x="206" y="57"/>
                    <a:pt x="217" y="60"/>
                    <a:pt x="228" y="71"/>
                  </a:cubicBezTo>
                  <a:cubicBezTo>
                    <a:pt x="198" y="19"/>
                    <a:pt x="180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2" name="Google Shape;25632;p18"/>
            <p:cNvSpPr/>
            <p:nvPr/>
          </p:nvSpPr>
          <p:spPr>
            <a:xfrm>
              <a:off x="-5101128" y="-144826"/>
              <a:ext cx="13083" cy="12558"/>
            </a:xfrm>
            <a:custGeom>
              <a:avLst/>
              <a:gdLst/>
              <a:ahLst/>
              <a:cxnLst/>
              <a:rect l="l" t="t" r="r" b="b"/>
              <a:pathLst>
                <a:path w="274" h="263" extrusionOk="0">
                  <a:moveTo>
                    <a:pt x="188" y="1"/>
                  </a:moveTo>
                  <a:cubicBezTo>
                    <a:pt x="176" y="1"/>
                    <a:pt x="169" y="8"/>
                    <a:pt x="157" y="13"/>
                  </a:cubicBezTo>
                  <a:cubicBezTo>
                    <a:pt x="150" y="20"/>
                    <a:pt x="143" y="27"/>
                    <a:pt x="131" y="27"/>
                  </a:cubicBezTo>
                  <a:cubicBezTo>
                    <a:pt x="127" y="27"/>
                    <a:pt x="120" y="23"/>
                    <a:pt x="117" y="20"/>
                  </a:cubicBezTo>
                  <a:cubicBezTo>
                    <a:pt x="64" y="35"/>
                    <a:pt x="49" y="49"/>
                    <a:pt x="31" y="102"/>
                  </a:cubicBezTo>
                  <a:cubicBezTo>
                    <a:pt x="34" y="102"/>
                    <a:pt x="38" y="106"/>
                    <a:pt x="38" y="106"/>
                  </a:cubicBezTo>
                  <a:cubicBezTo>
                    <a:pt x="49" y="106"/>
                    <a:pt x="49" y="94"/>
                    <a:pt x="53" y="83"/>
                  </a:cubicBezTo>
                  <a:cubicBezTo>
                    <a:pt x="57" y="72"/>
                    <a:pt x="67" y="65"/>
                    <a:pt x="79" y="65"/>
                  </a:cubicBezTo>
                  <a:cubicBezTo>
                    <a:pt x="83" y="65"/>
                    <a:pt x="86" y="65"/>
                    <a:pt x="86" y="68"/>
                  </a:cubicBezTo>
                  <a:cubicBezTo>
                    <a:pt x="94" y="83"/>
                    <a:pt x="120" y="106"/>
                    <a:pt x="94" y="128"/>
                  </a:cubicBezTo>
                  <a:cubicBezTo>
                    <a:pt x="72" y="147"/>
                    <a:pt x="72" y="154"/>
                    <a:pt x="83" y="177"/>
                  </a:cubicBezTo>
                  <a:cubicBezTo>
                    <a:pt x="77" y="177"/>
                    <a:pt x="72" y="178"/>
                    <a:pt x="66" y="178"/>
                  </a:cubicBezTo>
                  <a:cubicBezTo>
                    <a:pt x="63" y="178"/>
                    <a:pt x="59" y="178"/>
                    <a:pt x="56" y="178"/>
                  </a:cubicBezTo>
                  <a:cubicBezTo>
                    <a:pt x="37" y="178"/>
                    <a:pt x="18" y="179"/>
                    <a:pt x="8" y="199"/>
                  </a:cubicBezTo>
                  <a:cubicBezTo>
                    <a:pt x="0" y="210"/>
                    <a:pt x="23" y="222"/>
                    <a:pt x="31" y="232"/>
                  </a:cubicBezTo>
                  <a:cubicBezTo>
                    <a:pt x="79" y="251"/>
                    <a:pt x="112" y="263"/>
                    <a:pt x="139" y="263"/>
                  </a:cubicBezTo>
                  <a:cubicBezTo>
                    <a:pt x="184" y="263"/>
                    <a:pt x="214" y="237"/>
                    <a:pt x="266" y="184"/>
                  </a:cubicBezTo>
                  <a:cubicBezTo>
                    <a:pt x="266" y="177"/>
                    <a:pt x="269" y="170"/>
                    <a:pt x="274" y="165"/>
                  </a:cubicBezTo>
                  <a:cubicBezTo>
                    <a:pt x="236" y="161"/>
                    <a:pt x="232" y="120"/>
                    <a:pt x="202" y="109"/>
                  </a:cubicBezTo>
                  <a:cubicBezTo>
                    <a:pt x="191" y="128"/>
                    <a:pt x="184" y="132"/>
                    <a:pt x="176" y="132"/>
                  </a:cubicBezTo>
                  <a:cubicBezTo>
                    <a:pt x="169" y="132"/>
                    <a:pt x="162" y="125"/>
                    <a:pt x="157" y="113"/>
                  </a:cubicBezTo>
                  <a:cubicBezTo>
                    <a:pt x="150" y="102"/>
                    <a:pt x="146" y="94"/>
                    <a:pt x="135" y="94"/>
                  </a:cubicBezTo>
                  <a:cubicBezTo>
                    <a:pt x="146" y="83"/>
                    <a:pt x="157" y="75"/>
                    <a:pt x="169" y="75"/>
                  </a:cubicBezTo>
                  <a:cubicBezTo>
                    <a:pt x="180" y="75"/>
                    <a:pt x="191" y="80"/>
                    <a:pt x="198" y="87"/>
                  </a:cubicBezTo>
                  <a:cubicBezTo>
                    <a:pt x="202" y="68"/>
                    <a:pt x="210" y="46"/>
                    <a:pt x="188" y="27"/>
                  </a:cubicBezTo>
                  <a:cubicBezTo>
                    <a:pt x="176" y="20"/>
                    <a:pt x="188" y="13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3" name="Google Shape;25633;p18"/>
            <p:cNvSpPr/>
            <p:nvPr/>
          </p:nvSpPr>
          <p:spPr>
            <a:xfrm>
              <a:off x="-5222175" y="-152323"/>
              <a:ext cx="13800" cy="10935"/>
            </a:xfrm>
            <a:custGeom>
              <a:avLst/>
              <a:gdLst/>
              <a:ahLst/>
              <a:cxnLst/>
              <a:rect l="l" t="t" r="r" b="b"/>
              <a:pathLst>
                <a:path w="289" h="229" extrusionOk="0">
                  <a:moveTo>
                    <a:pt x="143" y="1"/>
                  </a:moveTo>
                  <a:cubicBezTo>
                    <a:pt x="83" y="4"/>
                    <a:pt x="64" y="53"/>
                    <a:pt x="31" y="87"/>
                  </a:cubicBezTo>
                  <a:cubicBezTo>
                    <a:pt x="1" y="113"/>
                    <a:pt x="57" y="132"/>
                    <a:pt x="68" y="158"/>
                  </a:cubicBezTo>
                  <a:cubicBezTo>
                    <a:pt x="72" y="165"/>
                    <a:pt x="76" y="177"/>
                    <a:pt x="80" y="184"/>
                  </a:cubicBezTo>
                  <a:cubicBezTo>
                    <a:pt x="98" y="210"/>
                    <a:pt x="117" y="229"/>
                    <a:pt x="143" y="229"/>
                  </a:cubicBezTo>
                  <a:cubicBezTo>
                    <a:pt x="154" y="229"/>
                    <a:pt x="166" y="225"/>
                    <a:pt x="180" y="218"/>
                  </a:cubicBezTo>
                  <a:cubicBezTo>
                    <a:pt x="154" y="199"/>
                    <a:pt x="158" y="177"/>
                    <a:pt x="173" y="158"/>
                  </a:cubicBezTo>
                  <a:lnTo>
                    <a:pt x="173" y="154"/>
                  </a:lnTo>
                  <a:lnTo>
                    <a:pt x="166" y="154"/>
                  </a:lnTo>
                  <a:cubicBezTo>
                    <a:pt x="162" y="154"/>
                    <a:pt x="158" y="154"/>
                    <a:pt x="150" y="158"/>
                  </a:cubicBezTo>
                  <a:lnTo>
                    <a:pt x="135" y="158"/>
                  </a:lnTo>
                  <a:cubicBezTo>
                    <a:pt x="128" y="158"/>
                    <a:pt x="121" y="154"/>
                    <a:pt x="117" y="143"/>
                  </a:cubicBezTo>
                  <a:cubicBezTo>
                    <a:pt x="113" y="125"/>
                    <a:pt x="109" y="94"/>
                    <a:pt x="140" y="94"/>
                  </a:cubicBezTo>
                  <a:lnTo>
                    <a:pt x="143" y="94"/>
                  </a:lnTo>
                  <a:cubicBezTo>
                    <a:pt x="147" y="80"/>
                    <a:pt x="154" y="65"/>
                    <a:pt x="169" y="65"/>
                  </a:cubicBezTo>
                  <a:cubicBezTo>
                    <a:pt x="173" y="65"/>
                    <a:pt x="176" y="65"/>
                    <a:pt x="185" y="68"/>
                  </a:cubicBezTo>
                  <a:cubicBezTo>
                    <a:pt x="195" y="75"/>
                    <a:pt x="199" y="91"/>
                    <a:pt x="192" y="102"/>
                  </a:cubicBezTo>
                  <a:cubicBezTo>
                    <a:pt x="185" y="109"/>
                    <a:pt x="180" y="113"/>
                    <a:pt x="173" y="113"/>
                  </a:cubicBezTo>
                  <a:cubicBezTo>
                    <a:pt x="162" y="113"/>
                    <a:pt x="154" y="98"/>
                    <a:pt x="143" y="94"/>
                  </a:cubicBezTo>
                  <a:lnTo>
                    <a:pt x="143" y="94"/>
                  </a:lnTo>
                  <a:cubicBezTo>
                    <a:pt x="135" y="120"/>
                    <a:pt x="180" y="125"/>
                    <a:pt x="173" y="154"/>
                  </a:cubicBezTo>
                  <a:cubicBezTo>
                    <a:pt x="192" y="170"/>
                    <a:pt x="225" y="165"/>
                    <a:pt x="240" y="192"/>
                  </a:cubicBezTo>
                  <a:cubicBezTo>
                    <a:pt x="244" y="161"/>
                    <a:pt x="289" y="154"/>
                    <a:pt x="289" y="117"/>
                  </a:cubicBezTo>
                  <a:cubicBezTo>
                    <a:pt x="281" y="35"/>
                    <a:pt x="244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4" name="Google Shape;25634;p18"/>
            <p:cNvSpPr/>
            <p:nvPr/>
          </p:nvSpPr>
          <p:spPr>
            <a:xfrm>
              <a:off x="-5105235" y="-148360"/>
              <a:ext cx="10553" cy="14659"/>
            </a:xfrm>
            <a:custGeom>
              <a:avLst/>
              <a:gdLst/>
              <a:ahLst/>
              <a:cxnLst/>
              <a:rect l="l" t="t" r="r" b="b"/>
              <a:pathLst>
                <a:path w="221" h="307" extrusionOk="0">
                  <a:moveTo>
                    <a:pt x="64" y="142"/>
                  </a:moveTo>
                  <a:cubicBezTo>
                    <a:pt x="75" y="142"/>
                    <a:pt x="83" y="146"/>
                    <a:pt x="91" y="157"/>
                  </a:cubicBezTo>
                  <a:cubicBezTo>
                    <a:pt x="56" y="176"/>
                    <a:pt x="120" y="217"/>
                    <a:pt x="79" y="225"/>
                  </a:cubicBezTo>
                  <a:lnTo>
                    <a:pt x="68" y="225"/>
                  </a:lnTo>
                  <a:cubicBezTo>
                    <a:pt x="27" y="225"/>
                    <a:pt x="41" y="176"/>
                    <a:pt x="23" y="154"/>
                  </a:cubicBezTo>
                  <a:cubicBezTo>
                    <a:pt x="38" y="154"/>
                    <a:pt x="53" y="142"/>
                    <a:pt x="64" y="142"/>
                  </a:cubicBezTo>
                  <a:close/>
                  <a:moveTo>
                    <a:pt x="60" y="0"/>
                  </a:moveTo>
                  <a:cubicBezTo>
                    <a:pt x="27" y="4"/>
                    <a:pt x="19" y="34"/>
                    <a:pt x="12" y="60"/>
                  </a:cubicBezTo>
                  <a:cubicBezTo>
                    <a:pt x="19" y="75"/>
                    <a:pt x="15" y="87"/>
                    <a:pt x="4" y="97"/>
                  </a:cubicBezTo>
                  <a:cubicBezTo>
                    <a:pt x="1" y="213"/>
                    <a:pt x="30" y="270"/>
                    <a:pt x="117" y="306"/>
                  </a:cubicBezTo>
                  <a:cubicBezTo>
                    <a:pt x="109" y="296"/>
                    <a:pt x="86" y="284"/>
                    <a:pt x="94" y="273"/>
                  </a:cubicBezTo>
                  <a:cubicBezTo>
                    <a:pt x="104" y="253"/>
                    <a:pt x="123" y="252"/>
                    <a:pt x="142" y="252"/>
                  </a:cubicBezTo>
                  <a:cubicBezTo>
                    <a:pt x="145" y="252"/>
                    <a:pt x="149" y="252"/>
                    <a:pt x="152" y="252"/>
                  </a:cubicBezTo>
                  <a:cubicBezTo>
                    <a:pt x="158" y="252"/>
                    <a:pt x="163" y="251"/>
                    <a:pt x="169" y="251"/>
                  </a:cubicBezTo>
                  <a:cubicBezTo>
                    <a:pt x="158" y="228"/>
                    <a:pt x="158" y="221"/>
                    <a:pt x="180" y="202"/>
                  </a:cubicBezTo>
                  <a:cubicBezTo>
                    <a:pt x="206" y="180"/>
                    <a:pt x="180" y="157"/>
                    <a:pt x="172" y="142"/>
                  </a:cubicBezTo>
                  <a:cubicBezTo>
                    <a:pt x="172" y="139"/>
                    <a:pt x="169" y="139"/>
                    <a:pt x="165" y="139"/>
                  </a:cubicBezTo>
                  <a:cubicBezTo>
                    <a:pt x="153" y="139"/>
                    <a:pt x="143" y="146"/>
                    <a:pt x="139" y="157"/>
                  </a:cubicBezTo>
                  <a:cubicBezTo>
                    <a:pt x="135" y="168"/>
                    <a:pt x="135" y="180"/>
                    <a:pt x="124" y="180"/>
                  </a:cubicBezTo>
                  <a:cubicBezTo>
                    <a:pt x="124" y="180"/>
                    <a:pt x="120" y="176"/>
                    <a:pt x="117" y="176"/>
                  </a:cubicBezTo>
                  <a:cubicBezTo>
                    <a:pt x="135" y="123"/>
                    <a:pt x="150" y="109"/>
                    <a:pt x="203" y="94"/>
                  </a:cubicBezTo>
                  <a:cubicBezTo>
                    <a:pt x="221" y="75"/>
                    <a:pt x="184" y="45"/>
                    <a:pt x="217" y="30"/>
                  </a:cubicBezTo>
                  <a:cubicBezTo>
                    <a:pt x="195" y="23"/>
                    <a:pt x="176" y="19"/>
                    <a:pt x="158" y="19"/>
                  </a:cubicBezTo>
                  <a:cubicBezTo>
                    <a:pt x="139" y="19"/>
                    <a:pt x="120" y="23"/>
                    <a:pt x="98" y="37"/>
                  </a:cubicBezTo>
                  <a:cubicBezTo>
                    <a:pt x="91" y="45"/>
                    <a:pt x="86" y="45"/>
                    <a:pt x="83" y="45"/>
                  </a:cubicBezTo>
                  <a:cubicBezTo>
                    <a:pt x="64" y="45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5" name="Google Shape;25635;p18"/>
            <p:cNvSpPr/>
            <p:nvPr/>
          </p:nvSpPr>
          <p:spPr>
            <a:xfrm>
              <a:off x="-5128250" y="215782"/>
              <a:ext cx="10553" cy="15041"/>
            </a:xfrm>
            <a:custGeom>
              <a:avLst/>
              <a:gdLst/>
              <a:ahLst/>
              <a:cxnLst/>
              <a:rect l="l" t="t" r="r" b="b"/>
              <a:pathLst>
                <a:path w="221" h="315" extrusionOk="0">
                  <a:moveTo>
                    <a:pt x="146" y="0"/>
                  </a:moveTo>
                  <a:cubicBezTo>
                    <a:pt x="135" y="11"/>
                    <a:pt x="128" y="26"/>
                    <a:pt x="112" y="26"/>
                  </a:cubicBezTo>
                  <a:lnTo>
                    <a:pt x="105" y="26"/>
                  </a:lnTo>
                  <a:cubicBezTo>
                    <a:pt x="97" y="26"/>
                    <a:pt x="94" y="30"/>
                    <a:pt x="86" y="30"/>
                  </a:cubicBezTo>
                  <a:cubicBezTo>
                    <a:pt x="67" y="30"/>
                    <a:pt x="52" y="23"/>
                    <a:pt x="38" y="11"/>
                  </a:cubicBezTo>
                  <a:cubicBezTo>
                    <a:pt x="26" y="23"/>
                    <a:pt x="34" y="33"/>
                    <a:pt x="30" y="45"/>
                  </a:cubicBezTo>
                  <a:cubicBezTo>
                    <a:pt x="57" y="82"/>
                    <a:pt x="30" y="127"/>
                    <a:pt x="52" y="164"/>
                  </a:cubicBezTo>
                  <a:cubicBezTo>
                    <a:pt x="64" y="183"/>
                    <a:pt x="45" y="194"/>
                    <a:pt x="38" y="209"/>
                  </a:cubicBezTo>
                  <a:cubicBezTo>
                    <a:pt x="45" y="243"/>
                    <a:pt x="34" y="266"/>
                    <a:pt x="0" y="280"/>
                  </a:cubicBezTo>
                  <a:cubicBezTo>
                    <a:pt x="4" y="280"/>
                    <a:pt x="7" y="284"/>
                    <a:pt x="12" y="288"/>
                  </a:cubicBezTo>
                  <a:cubicBezTo>
                    <a:pt x="57" y="292"/>
                    <a:pt x="97" y="314"/>
                    <a:pt x="142" y="314"/>
                  </a:cubicBezTo>
                  <a:cubicBezTo>
                    <a:pt x="161" y="314"/>
                    <a:pt x="180" y="311"/>
                    <a:pt x="198" y="299"/>
                  </a:cubicBezTo>
                  <a:cubicBezTo>
                    <a:pt x="191" y="280"/>
                    <a:pt x="206" y="273"/>
                    <a:pt x="214" y="258"/>
                  </a:cubicBezTo>
                  <a:cubicBezTo>
                    <a:pt x="221" y="235"/>
                    <a:pt x="209" y="225"/>
                    <a:pt x="191" y="225"/>
                  </a:cubicBezTo>
                  <a:lnTo>
                    <a:pt x="180" y="225"/>
                  </a:lnTo>
                  <a:cubicBezTo>
                    <a:pt x="176" y="261"/>
                    <a:pt x="161" y="284"/>
                    <a:pt x="131" y="284"/>
                  </a:cubicBezTo>
                  <a:cubicBezTo>
                    <a:pt x="120" y="284"/>
                    <a:pt x="112" y="280"/>
                    <a:pt x="102" y="277"/>
                  </a:cubicBezTo>
                  <a:cubicBezTo>
                    <a:pt x="86" y="232"/>
                    <a:pt x="120" y="228"/>
                    <a:pt x="150" y="216"/>
                  </a:cubicBezTo>
                  <a:cubicBezTo>
                    <a:pt x="150" y="213"/>
                    <a:pt x="154" y="209"/>
                    <a:pt x="157" y="206"/>
                  </a:cubicBezTo>
                  <a:cubicBezTo>
                    <a:pt x="154" y="194"/>
                    <a:pt x="150" y="190"/>
                    <a:pt x="142" y="190"/>
                  </a:cubicBezTo>
                  <a:cubicBezTo>
                    <a:pt x="138" y="190"/>
                    <a:pt x="135" y="194"/>
                    <a:pt x="128" y="194"/>
                  </a:cubicBezTo>
                  <a:cubicBezTo>
                    <a:pt x="124" y="194"/>
                    <a:pt x="120" y="199"/>
                    <a:pt x="116" y="199"/>
                  </a:cubicBezTo>
                  <a:cubicBezTo>
                    <a:pt x="109" y="199"/>
                    <a:pt x="105" y="194"/>
                    <a:pt x="102" y="187"/>
                  </a:cubicBezTo>
                  <a:cubicBezTo>
                    <a:pt x="135" y="168"/>
                    <a:pt x="183" y="149"/>
                    <a:pt x="180" y="101"/>
                  </a:cubicBezTo>
                  <a:cubicBezTo>
                    <a:pt x="176" y="68"/>
                    <a:pt x="191" y="23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6" name="Google Shape;25636;p18"/>
            <p:cNvSpPr/>
            <p:nvPr/>
          </p:nvSpPr>
          <p:spPr>
            <a:xfrm>
              <a:off x="-4929801" y="131169"/>
              <a:ext cx="13657" cy="12892"/>
            </a:xfrm>
            <a:custGeom>
              <a:avLst/>
              <a:gdLst/>
              <a:ahLst/>
              <a:cxnLst/>
              <a:rect l="l" t="t" r="r" b="b"/>
              <a:pathLst>
                <a:path w="286" h="270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6" y="4"/>
                    <a:pt x="57" y="23"/>
                    <a:pt x="68" y="45"/>
                  </a:cubicBezTo>
                  <a:cubicBezTo>
                    <a:pt x="80" y="71"/>
                    <a:pt x="83" y="97"/>
                    <a:pt x="68" y="116"/>
                  </a:cubicBezTo>
                  <a:cubicBezTo>
                    <a:pt x="46" y="146"/>
                    <a:pt x="109" y="154"/>
                    <a:pt x="80" y="180"/>
                  </a:cubicBezTo>
                  <a:cubicBezTo>
                    <a:pt x="113" y="180"/>
                    <a:pt x="140" y="183"/>
                    <a:pt x="135" y="217"/>
                  </a:cubicBezTo>
                  <a:cubicBezTo>
                    <a:pt x="135" y="228"/>
                    <a:pt x="128" y="232"/>
                    <a:pt x="121" y="232"/>
                  </a:cubicBezTo>
                  <a:lnTo>
                    <a:pt x="113" y="232"/>
                  </a:lnTo>
                  <a:cubicBezTo>
                    <a:pt x="87" y="228"/>
                    <a:pt x="61" y="217"/>
                    <a:pt x="80" y="180"/>
                  </a:cubicBezTo>
                  <a:cubicBezTo>
                    <a:pt x="64" y="165"/>
                    <a:pt x="46" y="154"/>
                    <a:pt x="31" y="142"/>
                  </a:cubicBezTo>
                  <a:lnTo>
                    <a:pt x="31" y="142"/>
                  </a:lnTo>
                  <a:cubicBezTo>
                    <a:pt x="28" y="161"/>
                    <a:pt x="46" y="168"/>
                    <a:pt x="50" y="187"/>
                  </a:cubicBezTo>
                  <a:cubicBezTo>
                    <a:pt x="46" y="187"/>
                    <a:pt x="42" y="191"/>
                    <a:pt x="42" y="191"/>
                  </a:cubicBezTo>
                  <a:cubicBezTo>
                    <a:pt x="35" y="191"/>
                    <a:pt x="31" y="183"/>
                    <a:pt x="28" y="180"/>
                  </a:cubicBezTo>
                  <a:cubicBezTo>
                    <a:pt x="23" y="176"/>
                    <a:pt x="20" y="168"/>
                    <a:pt x="16" y="168"/>
                  </a:cubicBezTo>
                  <a:cubicBezTo>
                    <a:pt x="12" y="168"/>
                    <a:pt x="12" y="172"/>
                    <a:pt x="12" y="172"/>
                  </a:cubicBezTo>
                  <a:cubicBezTo>
                    <a:pt x="1" y="235"/>
                    <a:pt x="1" y="232"/>
                    <a:pt x="64" y="239"/>
                  </a:cubicBezTo>
                  <a:cubicBezTo>
                    <a:pt x="72" y="239"/>
                    <a:pt x="80" y="247"/>
                    <a:pt x="80" y="254"/>
                  </a:cubicBezTo>
                  <a:cubicBezTo>
                    <a:pt x="109" y="261"/>
                    <a:pt x="140" y="270"/>
                    <a:pt x="173" y="270"/>
                  </a:cubicBezTo>
                  <a:cubicBezTo>
                    <a:pt x="195" y="270"/>
                    <a:pt x="214" y="266"/>
                    <a:pt x="237" y="251"/>
                  </a:cubicBezTo>
                  <a:cubicBezTo>
                    <a:pt x="237" y="247"/>
                    <a:pt x="240" y="247"/>
                    <a:pt x="240" y="247"/>
                  </a:cubicBezTo>
                  <a:cubicBezTo>
                    <a:pt x="247" y="232"/>
                    <a:pt x="252" y="217"/>
                    <a:pt x="259" y="206"/>
                  </a:cubicBezTo>
                  <a:cubicBezTo>
                    <a:pt x="285" y="180"/>
                    <a:pt x="247" y="154"/>
                    <a:pt x="259" y="127"/>
                  </a:cubicBezTo>
                  <a:cubicBezTo>
                    <a:pt x="252" y="123"/>
                    <a:pt x="244" y="116"/>
                    <a:pt x="237" y="116"/>
                  </a:cubicBezTo>
                  <a:cubicBezTo>
                    <a:pt x="233" y="116"/>
                    <a:pt x="229" y="123"/>
                    <a:pt x="229" y="135"/>
                  </a:cubicBezTo>
                  <a:cubicBezTo>
                    <a:pt x="229" y="149"/>
                    <a:pt x="221" y="157"/>
                    <a:pt x="218" y="157"/>
                  </a:cubicBezTo>
                  <a:cubicBezTo>
                    <a:pt x="214" y="157"/>
                    <a:pt x="214" y="157"/>
                    <a:pt x="211" y="154"/>
                  </a:cubicBezTo>
                  <a:cubicBezTo>
                    <a:pt x="206" y="148"/>
                    <a:pt x="197" y="147"/>
                    <a:pt x="187" y="147"/>
                  </a:cubicBezTo>
                  <a:cubicBezTo>
                    <a:pt x="183" y="147"/>
                    <a:pt x="179" y="147"/>
                    <a:pt x="175" y="147"/>
                  </a:cubicBezTo>
                  <a:cubicBezTo>
                    <a:pt x="170" y="147"/>
                    <a:pt x="166" y="147"/>
                    <a:pt x="162" y="146"/>
                  </a:cubicBezTo>
                  <a:cubicBezTo>
                    <a:pt x="162" y="142"/>
                    <a:pt x="158" y="142"/>
                    <a:pt x="158" y="139"/>
                  </a:cubicBezTo>
                  <a:cubicBezTo>
                    <a:pt x="154" y="131"/>
                    <a:pt x="158" y="123"/>
                    <a:pt x="166" y="109"/>
                  </a:cubicBezTo>
                  <a:cubicBezTo>
                    <a:pt x="185" y="64"/>
                    <a:pt x="109" y="101"/>
                    <a:pt x="117" y="60"/>
                  </a:cubicBezTo>
                  <a:cubicBezTo>
                    <a:pt x="117" y="52"/>
                    <a:pt x="124" y="49"/>
                    <a:pt x="132" y="42"/>
                  </a:cubicBezTo>
                  <a:cubicBezTo>
                    <a:pt x="117" y="30"/>
                    <a:pt x="98" y="23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7" name="Google Shape;25637;p18"/>
            <p:cNvSpPr/>
            <p:nvPr/>
          </p:nvSpPr>
          <p:spPr>
            <a:xfrm>
              <a:off x="-5114021" y="-132316"/>
              <a:ext cx="8308" cy="12511"/>
            </a:xfrm>
            <a:custGeom>
              <a:avLst/>
              <a:gdLst/>
              <a:ahLst/>
              <a:cxnLst/>
              <a:rect l="l" t="t" r="r" b="b"/>
              <a:pathLst>
                <a:path w="174" h="262" extrusionOk="0">
                  <a:moveTo>
                    <a:pt x="110" y="8"/>
                  </a:moveTo>
                  <a:lnTo>
                    <a:pt x="110" y="8"/>
                  </a:lnTo>
                  <a:cubicBezTo>
                    <a:pt x="113" y="12"/>
                    <a:pt x="121" y="15"/>
                    <a:pt x="128" y="15"/>
                  </a:cubicBezTo>
                  <a:cubicBezTo>
                    <a:pt x="121" y="12"/>
                    <a:pt x="118" y="12"/>
                    <a:pt x="110" y="8"/>
                  </a:cubicBezTo>
                  <a:close/>
                  <a:moveTo>
                    <a:pt x="87" y="1"/>
                  </a:moveTo>
                  <a:cubicBezTo>
                    <a:pt x="80" y="1"/>
                    <a:pt x="73" y="1"/>
                    <a:pt x="68" y="4"/>
                  </a:cubicBezTo>
                  <a:cubicBezTo>
                    <a:pt x="13" y="42"/>
                    <a:pt x="1" y="98"/>
                    <a:pt x="1" y="158"/>
                  </a:cubicBezTo>
                  <a:cubicBezTo>
                    <a:pt x="1" y="210"/>
                    <a:pt x="28" y="229"/>
                    <a:pt x="65" y="248"/>
                  </a:cubicBezTo>
                  <a:cubicBezTo>
                    <a:pt x="83" y="255"/>
                    <a:pt x="99" y="262"/>
                    <a:pt x="113" y="262"/>
                  </a:cubicBezTo>
                  <a:cubicBezTo>
                    <a:pt x="132" y="262"/>
                    <a:pt x="151" y="251"/>
                    <a:pt x="166" y="232"/>
                  </a:cubicBezTo>
                  <a:cubicBezTo>
                    <a:pt x="144" y="210"/>
                    <a:pt x="140" y="191"/>
                    <a:pt x="158" y="165"/>
                  </a:cubicBezTo>
                  <a:cubicBezTo>
                    <a:pt x="121" y="150"/>
                    <a:pt x="121" y="150"/>
                    <a:pt x="140" y="127"/>
                  </a:cubicBezTo>
                  <a:cubicBezTo>
                    <a:pt x="173" y="87"/>
                    <a:pt x="170" y="65"/>
                    <a:pt x="118" y="42"/>
                  </a:cubicBezTo>
                  <a:cubicBezTo>
                    <a:pt x="102" y="34"/>
                    <a:pt x="106" y="20"/>
                    <a:pt x="110" y="8"/>
                  </a:cubicBezTo>
                  <a:cubicBezTo>
                    <a:pt x="102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8" name="Google Shape;25638;p18"/>
            <p:cNvSpPr/>
            <p:nvPr/>
          </p:nvSpPr>
          <p:spPr>
            <a:xfrm>
              <a:off x="-5053474" y="-67710"/>
              <a:ext cx="14468" cy="10027"/>
            </a:xfrm>
            <a:custGeom>
              <a:avLst/>
              <a:gdLst/>
              <a:ahLst/>
              <a:cxnLst/>
              <a:rect l="l" t="t" r="r" b="b"/>
              <a:pathLst>
                <a:path w="303" h="210" extrusionOk="0">
                  <a:moveTo>
                    <a:pt x="255" y="1"/>
                  </a:moveTo>
                  <a:cubicBezTo>
                    <a:pt x="187" y="23"/>
                    <a:pt x="120" y="38"/>
                    <a:pt x="56" y="80"/>
                  </a:cubicBezTo>
                  <a:cubicBezTo>
                    <a:pt x="16" y="106"/>
                    <a:pt x="1" y="135"/>
                    <a:pt x="27" y="180"/>
                  </a:cubicBezTo>
                  <a:cubicBezTo>
                    <a:pt x="42" y="192"/>
                    <a:pt x="56" y="203"/>
                    <a:pt x="68" y="210"/>
                  </a:cubicBezTo>
                  <a:cubicBezTo>
                    <a:pt x="79" y="203"/>
                    <a:pt x="79" y="169"/>
                    <a:pt x="94" y="169"/>
                  </a:cubicBezTo>
                  <a:cubicBezTo>
                    <a:pt x="101" y="169"/>
                    <a:pt x="109" y="177"/>
                    <a:pt x="124" y="187"/>
                  </a:cubicBezTo>
                  <a:cubicBezTo>
                    <a:pt x="128" y="192"/>
                    <a:pt x="135" y="195"/>
                    <a:pt x="139" y="195"/>
                  </a:cubicBezTo>
                  <a:cubicBezTo>
                    <a:pt x="158" y="195"/>
                    <a:pt x="176" y="180"/>
                    <a:pt x="176" y="151"/>
                  </a:cubicBezTo>
                  <a:cubicBezTo>
                    <a:pt x="180" y="132"/>
                    <a:pt x="184" y="125"/>
                    <a:pt x="191" y="125"/>
                  </a:cubicBezTo>
                  <a:cubicBezTo>
                    <a:pt x="202" y="125"/>
                    <a:pt x="213" y="135"/>
                    <a:pt x="225" y="139"/>
                  </a:cubicBezTo>
                  <a:cubicBezTo>
                    <a:pt x="236" y="135"/>
                    <a:pt x="244" y="132"/>
                    <a:pt x="255" y="128"/>
                  </a:cubicBezTo>
                  <a:cubicBezTo>
                    <a:pt x="244" y="117"/>
                    <a:pt x="236" y="106"/>
                    <a:pt x="247" y="90"/>
                  </a:cubicBezTo>
                  <a:cubicBezTo>
                    <a:pt x="251" y="83"/>
                    <a:pt x="258" y="80"/>
                    <a:pt x="263" y="80"/>
                  </a:cubicBezTo>
                  <a:cubicBezTo>
                    <a:pt x="270" y="80"/>
                    <a:pt x="277" y="83"/>
                    <a:pt x="285" y="90"/>
                  </a:cubicBezTo>
                  <a:cubicBezTo>
                    <a:pt x="292" y="83"/>
                    <a:pt x="296" y="72"/>
                    <a:pt x="303" y="64"/>
                  </a:cubicBezTo>
                  <a:cubicBezTo>
                    <a:pt x="281" y="49"/>
                    <a:pt x="236" y="53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9" name="Google Shape;25639;p18"/>
            <p:cNvSpPr/>
            <p:nvPr/>
          </p:nvSpPr>
          <p:spPr>
            <a:xfrm>
              <a:off x="-4879234" y="15662"/>
              <a:ext cx="8595" cy="11985"/>
            </a:xfrm>
            <a:custGeom>
              <a:avLst/>
              <a:gdLst/>
              <a:ahLst/>
              <a:cxnLst/>
              <a:rect l="l" t="t" r="r" b="b"/>
              <a:pathLst>
                <a:path w="180" h="251" extrusionOk="0">
                  <a:moveTo>
                    <a:pt x="23" y="1"/>
                  </a:moveTo>
                  <a:cubicBezTo>
                    <a:pt x="23" y="19"/>
                    <a:pt x="18" y="38"/>
                    <a:pt x="18" y="56"/>
                  </a:cubicBezTo>
                  <a:cubicBezTo>
                    <a:pt x="56" y="90"/>
                    <a:pt x="34" y="116"/>
                    <a:pt x="8" y="142"/>
                  </a:cubicBezTo>
                  <a:cubicBezTo>
                    <a:pt x="4" y="154"/>
                    <a:pt x="0" y="168"/>
                    <a:pt x="0" y="180"/>
                  </a:cubicBezTo>
                  <a:cubicBezTo>
                    <a:pt x="23" y="199"/>
                    <a:pt x="26" y="225"/>
                    <a:pt x="41" y="251"/>
                  </a:cubicBezTo>
                  <a:cubicBezTo>
                    <a:pt x="112" y="247"/>
                    <a:pt x="142" y="195"/>
                    <a:pt x="168" y="139"/>
                  </a:cubicBezTo>
                  <a:cubicBezTo>
                    <a:pt x="161" y="124"/>
                    <a:pt x="172" y="116"/>
                    <a:pt x="180" y="106"/>
                  </a:cubicBezTo>
                  <a:cubicBezTo>
                    <a:pt x="165" y="87"/>
                    <a:pt x="172" y="56"/>
                    <a:pt x="149" y="42"/>
                  </a:cubicBezTo>
                  <a:cubicBezTo>
                    <a:pt x="142" y="34"/>
                    <a:pt x="138" y="11"/>
                    <a:pt x="123" y="11"/>
                  </a:cubicBezTo>
                  <a:cubicBezTo>
                    <a:pt x="120" y="11"/>
                    <a:pt x="120" y="11"/>
                    <a:pt x="116" y="16"/>
                  </a:cubicBezTo>
                  <a:cubicBezTo>
                    <a:pt x="108" y="19"/>
                    <a:pt x="97" y="19"/>
                    <a:pt x="94" y="19"/>
                  </a:cubicBezTo>
                  <a:cubicBezTo>
                    <a:pt x="68" y="19"/>
                    <a:pt x="45" y="4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0" name="Google Shape;25640;p18"/>
            <p:cNvSpPr/>
            <p:nvPr/>
          </p:nvSpPr>
          <p:spPr>
            <a:xfrm>
              <a:off x="-5007061" y="-27743"/>
              <a:ext cx="14850" cy="9359"/>
            </a:xfrm>
            <a:custGeom>
              <a:avLst/>
              <a:gdLst/>
              <a:ahLst/>
              <a:cxnLst/>
              <a:rect l="l" t="t" r="r" b="b"/>
              <a:pathLst>
                <a:path w="311" h="196" extrusionOk="0">
                  <a:moveTo>
                    <a:pt x="169" y="1"/>
                  </a:moveTo>
                  <a:cubicBezTo>
                    <a:pt x="157" y="5"/>
                    <a:pt x="146" y="9"/>
                    <a:pt x="135" y="12"/>
                  </a:cubicBezTo>
                  <a:cubicBezTo>
                    <a:pt x="120" y="23"/>
                    <a:pt x="102" y="28"/>
                    <a:pt x="83" y="28"/>
                  </a:cubicBezTo>
                  <a:cubicBezTo>
                    <a:pt x="76" y="28"/>
                    <a:pt x="68" y="28"/>
                    <a:pt x="60" y="23"/>
                  </a:cubicBezTo>
                  <a:lnTo>
                    <a:pt x="38" y="23"/>
                  </a:lnTo>
                  <a:cubicBezTo>
                    <a:pt x="31" y="23"/>
                    <a:pt x="19" y="23"/>
                    <a:pt x="12" y="28"/>
                  </a:cubicBezTo>
                  <a:cubicBezTo>
                    <a:pt x="0" y="57"/>
                    <a:pt x="15" y="73"/>
                    <a:pt x="38" y="87"/>
                  </a:cubicBezTo>
                  <a:lnTo>
                    <a:pt x="49" y="87"/>
                  </a:lnTo>
                  <a:cubicBezTo>
                    <a:pt x="68" y="87"/>
                    <a:pt x="76" y="102"/>
                    <a:pt x="79" y="121"/>
                  </a:cubicBezTo>
                  <a:cubicBezTo>
                    <a:pt x="79" y="135"/>
                    <a:pt x="86" y="140"/>
                    <a:pt x="98" y="140"/>
                  </a:cubicBezTo>
                  <a:cubicBezTo>
                    <a:pt x="102" y="140"/>
                    <a:pt x="105" y="135"/>
                    <a:pt x="109" y="135"/>
                  </a:cubicBezTo>
                  <a:cubicBezTo>
                    <a:pt x="131" y="135"/>
                    <a:pt x="157" y="128"/>
                    <a:pt x="183" y="128"/>
                  </a:cubicBezTo>
                  <a:cubicBezTo>
                    <a:pt x="217" y="128"/>
                    <a:pt x="247" y="140"/>
                    <a:pt x="266" y="196"/>
                  </a:cubicBezTo>
                  <a:cubicBezTo>
                    <a:pt x="262" y="147"/>
                    <a:pt x="262" y="109"/>
                    <a:pt x="311" y="95"/>
                  </a:cubicBezTo>
                  <a:cubicBezTo>
                    <a:pt x="277" y="73"/>
                    <a:pt x="281" y="31"/>
                    <a:pt x="266" y="1"/>
                  </a:cubicBezTo>
                  <a:cubicBezTo>
                    <a:pt x="259" y="9"/>
                    <a:pt x="251" y="16"/>
                    <a:pt x="243" y="16"/>
                  </a:cubicBezTo>
                  <a:cubicBezTo>
                    <a:pt x="240" y="16"/>
                    <a:pt x="236" y="12"/>
                    <a:pt x="236" y="12"/>
                  </a:cubicBezTo>
                  <a:cubicBezTo>
                    <a:pt x="228" y="28"/>
                    <a:pt x="221" y="42"/>
                    <a:pt x="210" y="42"/>
                  </a:cubicBezTo>
                  <a:cubicBezTo>
                    <a:pt x="206" y="42"/>
                    <a:pt x="199" y="39"/>
                    <a:pt x="191" y="20"/>
                  </a:cubicBezTo>
                  <a:cubicBezTo>
                    <a:pt x="188" y="12"/>
                    <a:pt x="176" y="5"/>
                    <a:pt x="1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1" name="Google Shape;25641;p18"/>
            <p:cNvSpPr/>
            <p:nvPr/>
          </p:nvSpPr>
          <p:spPr>
            <a:xfrm>
              <a:off x="-5120037" y="-230633"/>
              <a:ext cx="12319" cy="12320"/>
            </a:xfrm>
            <a:custGeom>
              <a:avLst/>
              <a:gdLst/>
              <a:ahLst/>
              <a:cxnLst/>
              <a:rect l="l" t="t" r="r" b="b"/>
              <a:pathLst>
                <a:path w="258" h="258" extrusionOk="0">
                  <a:moveTo>
                    <a:pt x="183" y="0"/>
                  </a:moveTo>
                  <a:lnTo>
                    <a:pt x="183" y="0"/>
                  </a:lnTo>
                  <a:cubicBezTo>
                    <a:pt x="180" y="30"/>
                    <a:pt x="217" y="45"/>
                    <a:pt x="209" y="74"/>
                  </a:cubicBezTo>
                  <a:cubicBezTo>
                    <a:pt x="206" y="78"/>
                    <a:pt x="199" y="78"/>
                    <a:pt x="194" y="78"/>
                  </a:cubicBezTo>
                  <a:cubicBezTo>
                    <a:pt x="187" y="78"/>
                    <a:pt x="176" y="74"/>
                    <a:pt x="168" y="67"/>
                  </a:cubicBezTo>
                  <a:cubicBezTo>
                    <a:pt x="149" y="56"/>
                    <a:pt x="131" y="48"/>
                    <a:pt x="113" y="48"/>
                  </a:cubicBezTo>
                  <a:cubicBezTo>
                    <a:pt x="97" y="48"/>
                    <a:pt x="82" y="52"/>
                    <a:pt x="71" y="64"/>
                  </a:cubicBezTo>
                  <a:cubicBezTo>
                    <a:pt x="64" y="67"/>
                    <a:pt x="60" y="71"/>
                    <a:pt x="56" y="71"/>
                  </a:cubicBezTo>
                  <a:cubicBezTo>
                    <a:pt x="45" y="71"/>
                    <a:pt x="34" y="56"/>
                    <a:pt x="23" y="52"/>
                  </a:cubicBezTo>
                  <a:cubicBezTo>
                    <a:pt x="15" y="60"/>
                    <a:pt x="11" y="67"/>
                    <a:pt x="8" y="71"/>
                  </a:cubicBezTo>
                  <a:cubicBezTo>
                    <a:pt x="8" y="93"/>
                    <a:pt x="37" y="116"/>
                    <a:pt x="11" y="138"/>
                  </a:cubicBezTo>
                  <a:cubicBezTo>
                    <a:pt x="8" y="157"/>
                    <a:pt x="0" y="176"/>
                    <a:pt x="4" y="195"/>
                  </a:cubicBezTo>
                  <a:cubicBezTo>
                    <a:pt x="15" y="205"/>
                    <a:pt x="19" y="213"/>
                    <a:pt x="26" y="213"/>
                  </a:cubicBezTo>
                  <a:cubicBezTo>
                    <a:pt x="30" y="213"/>
                    <a:pt x="37" y="209"/>
                    <a:pt x="49" y="209"/>
                  </a:cubicBezTo>
                  <a:cubicBezTo>
                    <a:pt x="52" y="205"/>
                    <a:pt x="56" y="205"/>
                    <a:pt x="60" y="205"/>
                  </a:cubicBezTo>
                  <a:cubicBezTo>
                    <a:pt x="68" y="205"/>
                    <a:pt x="79" y="213"/>
                    <a:pt x="75" y="224"/>
                  </a:cubicBezTo>
                  <a:cubicBezTo>
                    <a:pt x="71" y="254"/>
                    <a:pt x="94" y="254"/>
                    <a:pt x="113" y="257"/>
                  </a:cubicBezTo>
                  <a:cubicBezTo>
                    <a:pt x="127" y="228"/>
                    <a:pt x="172" y="209"/>
                    <a:pt x="168" y="164"/>
                  </a:cubicBezTo>
                  <a:cubicBezTo>
                    <a:pt x="123" y="150"/>
                    <a:pt x="131" y="153"/>
                    <a:pt x="149" y="127"/>
                  </a:cubicBezTo>
                  <a:cubicBezTo>
                    <a:pt x="157" y="116"/>
                    <a:pt x="165" y="112"/>
                    <a:pt x="176" y="112"/>
                  </a:cubicBezTo>
                  <a:lnTo>
                    <a:pt x="187" y="112"/>
                  </a:lnTo>
                  <a:cubicBezTo>
                    <a:pt x="191" y="116"/>
                    <a:pt x="194" y="116"/>
                    <a:pt x="199" y="116"/>
                  </a:cubicBezTo>
                  <a:cubicBezTo>
                    <a:pt x="202" y="116"/>
                    <a:pt x="209" y="112"/>
                    <a:pt x="213" y="109"/>
                  </a:cubicBezTo>
                  <a:cubicBezTo>
                    <a:pt x="225" y="97"/>
                    <a:pt x="232" y="78"/>
                    <a:pt x="251" y="78"/>
                  </a:cubicBezTo>
                  <a:lnTo>
                    <a:pt x="258" y="78"/>
                  </a:lnTo>
                  <a:cubicBezTo>
                    <a:pt x="247" y="38"/>
                    <a:pt x="209" y="26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2" name="Google Shape;25642;p18"/>
            <p:cNvSpPr/>
            <p:nvPr/>
          </p:nvSpPr>
          <p:spPr>
            <a:xfrm>
              <a:off x="-4976358" y="114027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146" y="1"/>
                  </a:moveTo>
                  <a:cubicBezTo>
                    <a:pt x="128" y="1"/>
                    <a:pt x="113" y="11"/>
                    <a:pt x="94" y="15"/>
                  </a:cubicBezTo>
                  <a:cubicBezTo>
                    <a:pt x="75" y="49"/>
                    <a:pt x="34" y="30"/>
                    <a:pt x="8" y="53"/>
                  </a:cubicBezTo>
                  <a:cubicBezTo>
                    <a:pt x="4" y="56"/>
                    <a:pt x="4" y="60"/>
                    <a:pt x="0" y="64"/>
                  </a:cubicBezTo>
                  <a:cubicBezTo>
                    <a:pt x="4" y="101"/>
                    <a:pt x="53" y="109"/>
                    <a:pt x="53" y="146"/>
                  </a:cubicBezTo>
                  <a:cubicBezTo>
                    <a:pt x="49" y="176"/>
                    <a:pt x="56" y="202"/>
                    <a:pt x="64" y="232"/>
                  </a:cubicBezTo>
                  <a:cubicBezTo>
                    <a:pt x="71" y="239"/>
                    <a:pt x="79" y="251"/>
                    <a:pt x="75" y="262"/>
                  </a:cubicBezTo>
                  <a:cubicBezTo>
                    <a:pt x="75" y="292"/>
                    <a:pt x="87" y="299"/>
                    <a:pt x="97" y="299"/>
                  </a:cubicBezTo>
                  <a:cubicBezTo>
                    <a:pt x="109" y="299"/>
                    <a:pt x="123" y="292"/>
                    <a:pt x="135" y="288"/>
                  </a:cubicBezTo>
                  <a:cubicBezTo>
                    <a:pt x="139" y="284"/>
                    <a:pt x="142" y="280"/>
                    <a:pt x="142" y="277"/>
                  </a:cubicBezTo>
                  <a:cubicBezTo>
                    <a:pt x="87" y="270"/>
                    <a:pt x="97" y="225"/>
                    <a:pt x="97" y="187"/>
                  </a:cubicBezTo>
                  <a:lnTo>
                    <a:pt x="97" y="187"/>
                  </a:lnTo>
                  <a:cubicBezTo>
                    <a:pt x="120" y="213"/>
                    <a:pt x="128" y="244"/>
                    <a:pt x="154" y="266"/>
                  </a:cubicBezTo>
                  <a:cubicBezTo>
                    <a:pt x="199" y="225"/>
                    <a:pt x="150" y="168"/>
                    <a:pt x="168" y="123"/>
                  </a:cubicBezTo>
                  <a:lnTo>
                    <a:pt x="180" y="113"/>
                  </a:lnTo>
                  <a:cubicBezTo>
                    <a:pt x="210" y="68"/>
                    <a:pt x="154" y="90"/>
                    <a:pt x="150" y="71"/>
                  </a:cubicBezTo>
                  <a:cubicBezTo>
                    <a:pt x="116" y="42"/>
                    <a:pt x="173" y="27"/>
                    <a:pt x="165" y="4"/>
                  </a:cubicBezTo>
                  <a:cubicBezTo>
                    <a:pt x="157" y="1"/>
                    <a:pt x="15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3" name="Google Shape;25643;p18"/>
            <p:cNvSpPr/>
            <p:nvPr/>
          </p:nvSpPr>
          <p:spPr>
            <a:xfrm>
              <a:off x="-4884821" y="130787"/>
              <a:ext cx="12033" cy="11460"/>
            </a:xfrm>
            <a:custGeom>
              <a:avLst/>
              <a:gdLst/>
              <a:ahLst/>
              <a:cxnLst/>
              <a:rect l="l" t="t" r="r" b="b"/>
              <a:pathLst>
                <a:path w="252" h="240" extrusionOk="0">
                  <a:moveTo>
                    <a:pt x="151" y="0"/>
                  </a:moveTo>
                  <a:cubicBezTo>
                    <a:pt x="151" y="5"/>
                    <a:pt x="147" y="8"/>
                    <a:pt x="143" y="12"/>
                  </a:cubicBezTo>
                  <a:cubicBezTo>
                    <a:pt x="151" y="19"/>
                    <a:pt x="162" y="27"/>
                    <a:pt x="158" y="34"/>
                  </a:cubicBezTo>
                  <a:cubicBezTo>
                    <a:pt x="154" y="42"/>
                    <a:pt x="151" y="45"/>
                    <a:pt x="143" y="45"/>
                  </a:cubicBezTo>
                  <a:cubicBezTo>
                    <a:pt x="140" y="45"/>
                    <a:pt x="135" y="42"/>
                    <a:pt x="132" y="42"/>
                  </a:cubicBezTo>
                  <a:cubicBezTo>
                    <a:pt x="121" y="34"/>
                    <a:pt x="106" y="31"/>
                    <a:pt x="90" y="27"/>
                  </a:cubicBezTo>
                  <a:cubicBezTo>
                    <a:pt x="80" y="45"/>
                    <a:pt x="76" y="72"/>
                    <a:pt x="50" y="72"/>
                  </a:cubicBezTo>
                  <a:lnTo>
                    <a:pt x="42" y="72"/>
                  </a:lnTo>
                  <a:cubicBezTo>
                    <a:pt x="28" y="68"/>
                    <a:pt x="28" y="60"/>
                    <a:pt x="28" y="53"/>
                  </a:cubicBezTo>
                  <a:cubicBezTo>
                    <a:pt x="16" y="53"/>
                    <a:pt x="1" y="57"/>
                    <a:pt x="9" y="76"/>
                  </a:cubicBezTo>
                  <a:cubicBezTo>
                    <a:pt x="16" y="90"/>
                    <a:pt x="16" y="109"/>
                    <a:pt x="20" y="128"/>
                  </a:cubicBezTo>
                  <a:cubicBezTo>
                    <a:pt x="28" y="128"/>
                    <a:pt x="38" y="131"/>
                    <a:pt x="50" y="131"/>
                  </a:cubicBezTo>
                  <a:cubicBezTo>
                    <a:pt x="61" y="131"/>
                    <a:pt x="76" y="124"/>
                    <a:pt x="87" y="105"/>
                  </a:cubicBezTo>
                  <a:lnTo>
                    <a:pt x="87" y="105"/>
                  </a:lnTo>
                  <a:cubicBezTo>
                    <a:pt x="80" y="147"/>
                    <a:pt x="80" y="165"/>
                    <a:pt x="64" y="165"/>
                  </a:cubicBezTo>
                  <a:cubicBezTo>
                    <a:pt x="57" y="165"/>
                    <a:pt x="42" y="157"/>
                    <a:pt x="20" y="147"/>
                  </a:cubicBezTo>
                  <a:lnTo>
                    <a:pt x="20" y="147"/>
                  </a:lnTo>
                  <a:cubicBezTo>
                    <a:pt x="9" y="169"/>
                    <a:pt x="20" y="184"/>
                    <a:pt x="35" y="199"/>
                  </a:cubicBezTo>
                  <a:cubicBezTo>
                    <a:pt x="38" y="202"/>
                    <a:pt x="42" y="207"/>
                    <a:pt x="46" y="207"/>
                  </a:cubicBezTo>
                  <a:cubicBezTo>
                    <a:pt x="64" y="195"/>
                    <a:pt x="80" y="191"/>
                    <a:pt x="90" y="191"/>
                  </a:cubicBezTo>
                  <a:cubicBezTo>
                    <a:pt x="106" y="191"/>
                    <a:pt x="113" y="207"/>
                    <a:pt x="135" y="240"/>
                  </a:cubicBezTo>
                  <a:cubicBezTo>
                    <a:pt x="154" y="217"/>
                    <a:pt x="185" y="214"/>
                    <a:pt x="211" y="199"/>
                  </a:cubicBezTo>
                  <a:cubicBezTo>
                    <a:pt x="237" y="165"/>
                    <a:pt x="177" y="176"/>
                    <a:pt x="185" y="147"/>
                  </a:cubicBezTo>
                  <a:cubicBezTo>
                    <a:pt x="214" y="135"/>
                    <a:pt x="252" y="124"/>
                    <a:pt x="252" y="76"/>
                  </a:cubicBezTo>
                  <a:lnTo>
                    <a:pt x="247" y="76"/>
                  </a:lnTo>
                  <a:cubicBezTo>
                    <a:pt x="237" y="83"/>
                    <a:pt x="225" y="86"/>
                    <a:pt x="214" y="90"/>
                  </a:cubicBezTo>
                  <a:cubicBezTo>
                    <a:pt x="211" y="94"/>
                    <a:pt x="199" y="98"/>
                    <a:pt x="192" y="98"/>
                  </a:cubicBezTo>
                  <a:cubicBezTo>
                    <a:pt x="188" y="98"/>
                    <a:pt x="185" y="94"/>
                    <a:pt x="188" y="79"/>
                  </a:cubicBezTo>
                  <a:cubicBezTo>
                    <a:pt x="195" y="64"/>
                    <a:pt x="143" y="50"/>
                    <a:pt x="188" y="34"/>
                  </a:cubicBezTo>
                  <a:cubicBezTo>
                    <a:pt x="207" y="31"/>
                    <a:pt x="229" y="31"/>
                    <a:pt x="240" y="12"/>
                  </a:cubicBezTo>
                  <a:cubicBezTo>
                    <a:pt x="237" y="8"/>
                    <a:pt x="229" y="8"/>
                    <a:pt x="221" y="8"/>
                  </a:cubicBezTo>
                  <a:cubicBezTo>
                    <a:pt x="218" y="8"/>
                    <a:pt x="211" y="8"/>
                    <a:pt x="203" y="12"/>
                  </a:cubicBezTo>
                  <a:lnTo>
                    <a:pt x="185" y="12"/>
                  </a:lnTo>
                  <a:cubicBezTo>
                    <a:pt x="173" y="12"/>
                    <a:pt x="162" y="8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4" name="Google Shape;25644;p18"/>
            <p:cNvSpPr/>
            <p:nvPr/>
          </p:nvSpPr>
          <p:spPr>
            <a:xfrm>
              <a:off x="-5253212" y="-221035"/>
              <a:ext cx="10553" cy="11126"/>
            </a:xfrm>
            <a:custGeom>
              <a:avLst/>
              <a:gdLst/>
              <a:ahLst/>
              <a:cxnLst/>
              <a:rect l="l" t="t" r="r" b="b"/>
              <a:pathLst>
                <a:path w="221" h="233" extrusionOk="0">
                  <a:moveTo>
                    <a:pt x="112" y="1"/>
                  </a:moveTo>
                  <a:cubicBezTo>
                    <a:pt x="120" y="8"/>
                    <a:pt x="135" y="23"/>
                    <a:pt x="120" y="30"/>
                  </a:cubicBezTo>
                  <a:cubicBezTo>
                    <a:pt x="112" y="34"/>
                    <a:pt x="102" y="42"/>
                    <a:pt x="90" y="42"/>
                  </a:cubicBezTo>
                  <a:cubicBezTo>
                    <a:pt x="83" y="42"/>
                    <a:pt x="72" y="39"/>
                    <a:pt x="68" y="34"/>
                  </a:cubicBezTo>
                  <a:cubicBezTo>
                    <a:pt x="57" y="30"/>
                    <a:pt x="64" y="16"/>
                    <a:pt x="72" y="8"/>
                  </a:cubicBezTo>
                  <a:lnTo>
                    <a:pt x="72" y="8"/>
                  </a:lnTo>
                  <a:cubicBezTo>
                    <a:pt x="0" y="27"/>
                    <a:pt x="23" y="87"/>
                    <a:pt x="12" y="135"/>
                  </a:cubicBezTo>
                  <a:cubicBezTo>
                    <a:pt x="57" y="146"/>
                    <a:pt x="76" y="187"/>
                    <a:pt x="94" y="225"/>
                  </a:cubicBezTo>
                  <a:cubicBezTo>
                    <a:pt x="98" y="225"/>
                    <a:pt x="102" y="229"/>
                    <a:pt x="105" y="232"/>
                  </a:cubicBezTo>
                  <a:cubicBezTo>
                    <a:pt x="124" y="218"/>
                    <a:pt x="109" y="199"/>
                    <a:pt x="112" y="184"/>
                  </a:cubicBezTo>
                  <a:cubicBezTo>
                    <a:pt x="112" y="173"/>
                    <a:pt x="112" y="158"/>
                    <a:pt x="124" y="158"/>
                  </a:cubicBezTo>
                  <a:cubicBezTo>
                    <a:pt x="139" y="158"/>
                    <a:pt x="139" y="177"/>
                    <a:pt x="146" y="184"/>
                  </a:cubicBezTo>
                  <a:cubicBezTo>
                    <a:pt x="154" y="180"/>
                    <a:pt x="162" y="177"/>
                    <a:pt x="172" y="177"/>
                  </a:cubicBezTo>
                  <a:cubicBezTo>
                    <a:pt x="176" y="177"/>
                    <a:pt x="184" y="180"/>
                    <a:pt x="191" y="180"/>
                  </a:cubicBezTo>
                  <a:cubicBezTo>
                    <a:pt x="202" y="169"/>
                    <a:pt x="202" y="151"/>
                    <a:pt x="207" y="135"/>
                  </a:cubicBezTo>
                  <a:cubicBezTo>
                    <a:pt x="154" y="120"/>
                    <a:pt x="202" y="91"/>
                    <a:pt x="195" y="72"/>
                  </a:cubicBezTo>
                  <a:cubicBezTo>
                    <a:pt x="195" y="65"/>
                    <a:pt x="195" y="61"/>
                    <a:pt x="198" y="61"/>
                  </a:cubicBezTo>
                  <a:cubicBezTo>
                    <a:pt x="207" y="61"/>
                    <a:pt x="214" y="65"/>
                    <a:pt x="221" y="68"/>
                  </a:cubicBezTo>
                  <a:cubicBezTo>
                    <a:pt x="202" y="16"/>
                    <a:pt x="162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5" name="Google Shape;25645;p18"/>
            <p:cNvSpPr/>
            <p:nvPr/>
          </p:nvSpPr>
          <p:spPr>
            <a:xfrm>
              <a:off x="-5102370" y="-151750"/>
              <a:ext cx="14659" cy="8213"/>
            </a:xfrm>
            <a:custGeom>
              <a:avLst/>
              <a:gdLst/>
              <a:ahLst/>
              <a:cxnLst/>
              <a:rect l="l" t="t" r="r" b="b"/>
              <a:pathLst>
                <a:path w="307" h="172" extrusionOk="0">
                  <a:moveTo>
                    <a:pt x="112" y="1"/>
                  </a:moveTo>
                  <a:cubicBezTo>
                    <a:pt x="93" y="1"/>
                    <a:pt x="75" y="4"/>
                    <a:pt x="60" y="11"/>
                  </a:cubicBezTo>
                  <a:cubicBezTo>
                    <a:pt x="38" y="23"/>
                    <a:pt x="4" y="34"/>
                    <a:pt x="0" y="71"/>
                  </a:cubicBezTo>
                  <a:cubicBezTo>
                    <a:pt x="4" y="90"/>
                    <a:pt x="4" y="116"/>
                    <a:pt x="23" y="116"/>
                  </a:cubicBezTo>
                  <a:cubicBezTo>
                    <a:pt x="26" y="116"/>
                    <a:pt x="31" y="116"/>
                    <a:pt x="38" y="108"/>
                  </a:cubicBezTo>
                  <a:cubicBezTo>
                    <a:pt x="60" y="94"/>
                    <a:pt x="79" y="90"/>
                    <a:pt x="98" y="90"/>
                  </a:cubicBezTo>
                  <a:cubicBezTo>
                    <a:pt x="116" y="90"/>
                    <a:pt x="135" y="94"/>
                    <a:pt x="157" y="101"/>
                  </a:cubicBezTo>
                  <a:cubicBezTo>
                    <a:pt x="165" y="82"/>
                    <a:pt x="138" y="56"/>
                    <a:pt x="172" y="49"/>
                  </a:cubicBezTo>
                  <a:lnTo>
                    <a:pt x="180" y="49"/>
                  </a:lnTo>
                  <a:cubicBezTo>
                    <a:pt x="188" y="49"/>
                    <a:pt x="198" y="56"/>
                    <a:pt x="198" y="68"/>
                  </a:cubicBezTo>
                  <a:cubicBezTo>
                    <a:pt x="206" y="90"/>
                    <a:pt x="195" y="108"/>
                    <a:pt x="176" y="116"/>
                  </a:cubicBezTo>
                  <a:cubicBezTo>
                    <a:pt x="176" y="120"/>
                    <a:pt x="172" y="120"/>
                    <a:pt x="172" y="120"/>
                  </a:cubicBezTo>
                  <a:cubicBezTo>
                    <a:pt x="165" y="120"/>
                    <a:pt x="161" y="105"/>
                    <a:pt x="157" y="101"/>
                  </a:cubicBezTo>
                  <a:lnTo>
                    <a:pt x="157" y="101"/>
                  </a:lnTo>
                  <a:cubicBezTo>
                    <a:pt x="124" y="116"/>
                    <a:pt x="161" y="146"/>
                    <a:pt x="143" y="165"/>
                  </a:cubicBezTo>
                  <a:cubicBezTo>
                    <a:pt x="146" y="168"/>
                    <a:pt x="153" y="172"/>
                    <a:pt x="157" y="172"/>
                  </a:cubicBezTo>
                  <a:cubicBezTo>
                    <a:pt x="169" y="172"/>
                    <a:pt x="176" y="165"/>
                    <a:pt x="183" y="158"/>
                  </a:cubicBezTo>
                  <a:cubicBezTo>
                    <a:pt x="195" y="153"/>
                    <a:pt x="202" y="146"/>
                    <a:pt x="214" y="146"/>
                  </a:cubicBezTo>
                  <a:lnTo>
                    <a:pt x="217" y="146"/>
                  </a:lnTo>
                  <a:cubicBezTo>
                    <a:pt x="250" y="142"/>
                    <a:pt x="277" y="123"/>
                    <a:pt x="307" y="105"/>
                  </a:cubicBezTo>
                  <a:cubicBezTo>
                    <a:pt x="277" y="45"/>
                    <a:pt x="183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6" name="Google Shape;25646;p18"/>
            <p:cNvSpPr/>
            <p:nvPr/>
          </p:nvSpPr>
          <p:spPr>
            <a:xfrm>
              <a:off x="-5002620" y="-2388"/>
              <a:ext cx="11317" cy="12415"/>
            </a:xfrm>
            <a:custGeom>
              <a:avLst/>
              <a:gdLst/>
              <a:ahLst/>
              <a:cxnLst/>
              <a:rect l="l" t="t" r="r" b="b"/>
              <a:pathLst>
                <a:path w="237" h="260" extrusionOk="0">
                  <a:moveTo>
                    <a:pt x="102" y="20"/>
                  </a:moveTo>
                  <a:cubicBezTo>
                    <a:pt x="128" y="49"/>
                    <a:pt x="124" y="80"/>
                    <a:pt x="106" y="106"/>
                  </a:cubicBezTo>
                  <a:lnTo>
                    <a:pt x="87" y="106"/>
                  </a:lnTo>
                  <a:cubicBezTo>
                    <a:pt x="57" y="68"/>
                    <a:pt x="128" y="57"/>
                    <a:pt x="102" y="20"/>
                  </a:cubicBezTo>
                  <a:close/>
                  <a:moveTo>
                    <a:pt x="121" y="1"/>
                  </a:moveTo>
                  <a:cubicBezTo>
                    <a:pt x="106" y="1"/>
                    <a:pt x="90" y="5"/>
                    <a:pt x="76" y="16"/>
                  </a:cubicBezTo>
                  <a:cubicBezTo>
                    <a:pt x="42" y="42"/>
                    <a:pt x="1" y="113"/>
                    <a:pt x="12" y="143"/>
                  </a:cubicBezTo>
                  <a:cubicBezTo>
                    <a:pt x="31" y="180"/>
                    <a:pt x="53" y="218"/>
                    <a:pt x="83" y="248"/>
                  </a:cubicBezTo>
                  <a:cubicBezTo>
                    <a:pt x="90" y="259"/>
                    <a:pt x="98" y="259"/>
                    <a:pt x="102" y="259"/>
                  </a:cubicBezTo>
                  <a:cubicBezTo>
                    <a:pt x="113" y="259"/>
                    <a:pt x="121" y="248"/>
                    <a:pt x="128" y="237"/>
                  </a:cubicBezTo>
                  <a:cubicBezTo>
                    <a:pt x="113" y="229"/>
                    <a:pt x="98" y="222"/>
                    <a:pt x="79" y="214"/>
                  </a:cubicBezTo>
                  <a:cubicBezTo>
                    <a:pt x="117" y="199"/>
                    <a:pt x="117" y="125"/>
                    <a:pt x="162" y="125"/>
                  </a:cubicBezTo>
                  <a:cubicBezTo>
                    <a:pt x="173" y="125"/>
                    <a:pt x="188" y="128"/>
                    <a:pt x="207" y="143"/>
                  </a:cubicBezTo>
                  <a:cubicBezTo>
                    <a:pt x="236" y="98"/>
                    <a:pt x="236" y="75"/>
                    <a:pt x="184" y="35"/>
                  </a:cubicBezTo>
                  <a:cubicBezTo>
                    <a:pt x="166" y="16"/>
                    <a:pt x="143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7" name="Google Shape;25647;p18"/>
            <p:cNvSpPr/>
            <p:nvPr/>
          </p:nvSpPr>
          <p:spPr>
            <a:xfrm>
              <a:off x="-4904112" y="134225"/>
              <a:ext cx="13800" cy="10362"/>
            </a:xfrm>
            <a:custGeom>
              <a:avLst/>
              <a:gdLst/>
              <a:ahLst/>
              <a:cxnLst/>
              <a:rect l="l" t="t" r="r" b="b"/>
              <a:pathLst>
                <a:path w="289" h="217" extrusionOk="0">
                  <a:moveTo>
                    <a:pt x="50" y="0"/>
                  </a:moveTo>
                  <a:cubicBezTo>
                    <a:pt x="39" y="0"/>
                    <a:pt x="23" y="11"/>
                    <a:pt x="13" y="14"/>
                  </a:cubicBezTo>
                  <a:cubicBezTo>
                    <a:pt x="1" y="56"/>
                    <a:pt x="57" y="56"/>
                    <a:pt x="50" y="93"/>
                  </a:cubicBezTo>
                  <a:cubicBezTo>
                    <a:pt x="80" y="101"/>
                    <a:pt x="118" y="85"/>
                    <a:pt x="132" y="127"/>
                  </a:cubicBezTo>
                  <a:cubicBezTo>
                    <a:pt x="113" y="127"/>
                    <a:pt x="102" y="149"/>
                    <a:pt x="80" y="149"/>
                  </a:cubicBezTo>
                  <a:lnTo>
                    <a:pt x="65" y="149"/>
                  </a:lnTo>
                  <a:cubicBezTo>
                    <a:pt x="50" y="149"/>
                    <a:pt x="73" y="171"/>
                    <a:pt x="61" y="179"/>
                  </a:cubicBezTo>
                  <a:cubicBezTo>
                    <a:pt x="61" y="187"/>
                    <a:pt x="61" y="194"/>
                    <a:pt x="65" y="197"/>
                  </a:cubicBezTo>
                  <a:cubicBezTo>
                    <a:pt x="68" y="202"/>
                    <a:pt x="73" y="202"/>
                    <a:pt x="76" y="202"/>
                  </a:cubicBezTo>
                  <a:cubicBezTo>
                    <a:pt x="110" y="187"/>
                    <a:pt x="125" y="179"/>
                    <a:pt x="140" y="179"/>
                  </a:cubicBezTo>
                  <a:cubicBezTo>
                    <a:pt x="158" y="179"/>
                    <a:pt x="173" y="190"/>
                    <a:pt x="207" y="216"/>
                  </a:cubicBezTo>
                  <a:lnTo>
                    <a:pt x="214" y="216"/>
                  </a:lnTo>
                  <a:cubicBezTo>
                    <a:pt x="225" y="216"/>
                    <a:pt x="233" y="209"/>
                    <a:pt x="241" y="202"/>
                  </a:cubicBezTo>
                  <a:cubicBezTo>
                    <a:pt x="244" y="194"/>
                    <a:pt x="252" y="187"/>
                    <a:pt x="263" y="187"/>
                  </a:cubicBezTo>
                  <a:lnTo>
                    <a:pt x="270" y="187"/>
                  </a:lnTo>
                  <a:cubicBezTo>
                    <a:pt x="275" y="179"/>
                    <a:pt x="282" y="171"/>
                    <a:pt x="289" y="164"/>
                  </a:cubicBezTo>
                  <a:cubicBezTo>
                    <a:pt x="275" y="157"/>
                    <a:pt x="248" y="168"/>
                    <a:pt x="252" y="138"/>
                  </a:cubicBezTo>
                  <a:cubicBezTo>
                    <a:pt x="211" y="52"/>
                    <a:pt x="125" y="37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8" name="Google Shape;25648;p18"/>
            <p:cNvSpPr/>
            <p:nvPr/>
          </p:nvSpPr>
          <p:spPr>
            <a:xfrm>
              <a:off x="-5018282" y="199165"/>
              <a:ext cx="15710" cy="12367"/>
            </a:xfrm>
            <a:custGeom>
              <a:avLst/>
              <a:gdLst/>
              <a:ahLst/>
              <a:cxnLst/>
              <a:rect l="l" t="t" r="r" b="b"/>
              <a:pathLst>
                <a:path w="329" h="259" extrusionOk="0">
                  <a:moveTo>
                    <a:pt x="187" y="0"/>
                  </a:moveTo>
                  <a:cubicBezTo>
                    <a:pt x="131" y="0"/>
                    <a:pt x="26" y="64"/>
                    <a:pt x="0" y="112"/>
                  </a:cubicBezTo>
                  <a:cubicBezTo>
                    <a:pt x="4" y="116"/>
                    <a:pt x="7" y="120"/>
                    <a:pt x="11" y="120"/>
                  </a:cubicBezTo>
                  <a:cubicBezTo>
                    <a:pt x="23" y="135"/>
                    <a:pt x="41" y="135"/>
                    <a:pt x="56" y="138"/>
                  </a:cubicBezTo>
                  <a:cubicBezTo>
                    <a:pt x="64" y="128"/>
                    <a:pt x="56" y="102"/>
                    <a:pt x="78" y="102"/>
                  </a:cubicBezTo>
                  <a:lnTo>
                    <a:pt x="86" y="102"/>
                  </a:lnTo>
                  <a:cubicBezTo>
                    <a:pt x="86" y="98"/>
                    <a:pt x="90" y="93"/>
                    <a:pt x="93" y="93"/>
                  </a:cubicBezTo>
                  <a:cubicBezTo>
                    <a:pt x="86" y="53"/>
                    <a:pt x="127" y="64"/>
                    <a:pt x="146" y="45"/>
                  </a:cubicBezTo>
                  <a:lnTo>
                    <a:pt x="146" y="45"/>
                  </a:lnTo>
                  <a:cubicBezTo>
                    <a:pt x="142" y="60"/>
                    <a:pt x="138" y="71"/>
                    <a:pt x="138" y="86"/>
                  </a:cubicBezTo>
                  <a:cubicBezTo>
                    <a:pt x="142" y="90"/>
                    <a:pt x="146" y="93"/>
                    <a:pt x="149" y="98"/>
                  </a:cubicBezTo>
                  <a:cubicBezTo>
                    <a:pt x="157" y="102"/>
                    <a:pt x="164" y="109"/>
                    <a:pt x="172" y="116"/>
                  </a:cubicBezTo>
                  <a:cubicBezTo>
                    <a:pt x="180" y="105"/>
                    <a:pt x="164" y="90"/>
                    <a:pt x="176" y="83"/>
                  </a:cubicBezTo>
                  <a:lnTo>
                    <a:pt x="176" y="83"/>
                  </a:lnTo>
                  <a:cubicBezTo>
                    <a:pt x="198" y="120"/>
                    <a:pt x="261" y="124"/>
                    <a:pt x="258" y="180"/>
                  </a:cubicBezTo>
                  <a:cubicBezTo>
                    <a:pt x="221" y="217"/>
                    <a:pt x="261" y="236"/>
                    <a:pt x="277" y="259"/>
                  </a:cubicBezTo>
                  <a:cubicBezTo>
                    <a:pt x="288" y="236"/>
                    <a:pt x="299" y="217"/>
                    <a:pt x="306" y="195"/>
                  </a:cubicBezTo>
                  <a:cubicBezTo>
                    <a:pt x="329" y="131"/>
                    <a:pt x="261" y="12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9" name="Google Shape;25649;p18"/>
            <p:cNvSpPr/>
            <p:nvPr/>
          </p:nvSpPr>
          <p:spPr>
            <a:xfrm>
              <a:off x="-5346563" y="117942"/>
              <a:ext cx="12893" cy="9311"/>
            </a:xfrm>
            <a:custGeom>
              <a:avLst/>
              <a:gdLst/>
              <a:ahLst/>
              <a:cxnLst/>
              <a:rect l="l" t="t" r="r" b="b"/>
              <a:pathLst>
                <a:path w="270" h="195" extrusionOk="0">
                  <a:moveTo>
                    <a:pt x="124" y="0"/>
                  </a:moveTo>
                  <a:cubicBezTo>
                    <a:pt x="109" y="0"/>
                    <a:pt x="94" y="5"/>
                    <a:pt x="79" y="19"/>
                  </a:cubicBezTo>
                  <a:cubicBezTo>
                    <a:pt x="79" y="27"/>
                    <a:pt x="76" y="41"/>
                    <a:pt x="83" y="49"/>
                  </a:cubicBezTo>
                  <a:cubicBezTo>
                    <a:pt x="121" y="105"/>
                    <a:pt x="121" y="105"/>
                    <a:pt x="45" y="128"/>
                  </a:cubicBezTo>
                  <a:cubicBezTo>
                    <a:pt x="34" y="143"/>
                    <a:pt x="0" y="154"/>
                    <a:pt x="26" y="180"/>
                  </a:cubicBezTo>
                  <a:cubicBezTo>
                    <a:pt x="34" y="191"/>
                    <a:pt x="38" y="195"/>
                    <a:pt x="42" y="195"/>
                  </a:cubicBezTo>
                  <a:cubicBezTo>
                    <a:pt x="49" y="195"/>
                    <a:pt x="53" y="180"/>
                    <a:pt x="60" y="169"/>
                  </a:cubicBezTo>
                  <a:cubicBezTo>
                    <a:pt x="64" y="165"/>
                    <a:pt x="71" y="165"/>
                    <a:pt x="76" y="165"/>
                  </a:cubicBezTo>
                  <a:cubicBezTo>
                    <a:pt x="83" y="165"/>
                    <a:pt x="90" y="165"/>
                    <a:pt x="98" y="169"/>
                  </a:cubicBezTo>
                  <a:cubicBezTo>
                    <a:pt x="112" y="172"/>
                    <a:pt x="128" y="172"/>
                    <a:pt x="143" y="172"/>
                  </a:cubicBezTo>
                  <a:cubicBezTo>
                    <a:pt x="191" y="172"/>
                    <a:pt x="225" y="150"/>
                    <a:pt x="240" y="94"/>
                  </a:cubicBezTo>
                  <a:cubicBezTo>
                    <a:pt x="247" y="67"/>
                    <a:pt x="269" y="31"/>
                    <a:pt x="210" y="23"/>
                  </a:cubicBezTo>
                  <a:cubicBezTo>
                    <a:pt x="180" y="15"/>
                    <a:pt x="154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0" name="Google Shape;25650;p18"/>
            <p:cNvSpPr/>
            <p:nvPr/>
          </p:nvSpPr>
          <p:spPr>
            <a:xfrm>
              <a:off x="-5024394" y="105623"/>
              <a:ext cx="13083" cy="11651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98" y="1"/>
                  </a:moveTo>
                  <a:cubicBezTo>
                    <a:pt x="94" y="1"/>
                    <a:pt x="94" y="1"/>
                    <a:pt x="94" y="4"/>
                  </a:cubicBezTo>
                  <a:cubicBezTo>
                    <a:pt x="91" y="30"/>
                    <a:pt x="83" y="38"/>
                    <a:pt x="75" y="38"/>
                  </a:cubicBezTo>
                  <a:cubicBezTo>
                    <a:pt x="61" y="38"/>
                    <a:pt x="46" y="16"/>
                    <a:pt x="30" y="8"/>
                  </a:cubicBezTo>
                  <a:lnTo>
                    <a:pt x="30" y="8"/>
                  </a:lnTo>
                  <a:cubicBezTo>
                    <a:pt x="35" y="23"/>
                    <a:pt x="1" y="53"/>
                    <a:pt x="49" y="53"/>
                  </a:cubicBezTo>
                  <a:cubicBezTo>
                    <a:pt x="80" y="53"/>
                    <a:pt x="80" y="79"/>
                    <a:pt x="75" y="106"/>
                  </a:cubicBezTo>
                  <a:cubicBezTo>
                    <a:pt x="87" y="116"/>
                    <a:pt x="117" y="124"/>
                    <a:pt x="109" y="146"/>
                  </a:cubicBezTo>
                  <a:cubicBezTo>
                    <a:pt x="102" y="158"/>
                    <a:pt x="87" y="165"/>
                    <a:pt x="75" y="165"/>
                  </a:cubicBezTo>
                  <a:cubicBezTo>
                    <a:pt x="64" y="165"/>
                    <a:pt x="57" y="161"/>
                    <a:pt x="49" y="161"/>
                  </a:cubicBezTo>
                  <a:cubicBezTo>
                    <a:pt x="46" y="173"/>
                    <a:pt x="42" y="184"/>
                    <a:pt x="42" y="195"/>
                  </a:cubicBezTo>
                  <a:cubicBezTo>
                    <a:pt x="53" y="210"/>
                    <a:pt x="46" y="244"/>
                    <a:pt x="80" y="244"/>
                  </a:cubicBezTo>
                  <a:cubicBezTo>
                    <a:pt x="91" y="218"/>
                    <a:pt x="120" y="213"/>
                    <a:pt x="139" y="195"/>
                  </a:cubicBezTo>
                  <a:cubicBezTo>
                    <a:pt x="147" y="187"/>
                    <a:pt x="154" y="187"/>
                    <a:pt x="165" y="187"/>
                  </a:cubicBezTo>
                  <a:lnTo>
                    <a:pt x="173" y="187"/>
                  </a:lnTo>
                  <a:cubicBezTo>
                    <a:pt x="184" y="191"/>
                    <a:pt x="192" y="191"/>
                    <a:pt x="195" y="191"/>
                  </a:cubicBezTo>
                  <a:cubicBezTo>
                    <a:pt x="210" y="191"/>
                    <a:pt x="218" y="184"/>
                    <a:pt x="218" y="154"/>
                  </a:cubicBezTo>
                  <a:cubicBezTo>
                    <a:pt x="214" y="124"/>
                    <a:pt x="225" y="101"/>
                    <a:pt x="255" y="101"/>
                  </a:cubicBezTo>
                  <a:lnTo>
                    <a:pt x="274" y="101"/>
                  </a:lnTo>
                  <a:cubicBezTo>
                    <a:pt x="274" y="90"/>
                    <a:pt x="270" y="75"/>
                    <a:pt x="266" y="61"/>
                  </a:cubicBezTo>
                  <a:cubicBezTo>
                    <a:pt x="259" y="68"/>
                    <a:pt x="251" y="72"/>
                    <a:pt x="244" y="72"/>
                  </a:cubicBezTo>
                  <a:cubicBezTo>
                    <a:pt x="237" y="72"/>
                    <a:pt x="229" y="64"/>
                    <a:pt x="225" y="56"/>
                  </a:cubicBezTo>
                  <a:cubicBezTo>
                    <a:pt x="218" y="49"/>
                    <a:pt x="210" y="42"/>
                    <a:pt x="203" y="42"/>
                  </a:cubicBezTo>
                  <a:lnTo>
                    <a:pt x="199" y="42"/>
                  </a:lnTo>
                  <a:lnTo>
                    <a:pt x="199" y="46"/>
                  </a:lnTo>
                  <a:cubicBezTo>
                    <a:pt x="195" y="46"/>
                    <a:pt x="192" y="49"/>
                    <a:pt x="187" y="49"/>
                  </a:cubicBezTo>
                  <a:cubicBezTo>
                    <a:pt x="180" y="49"/>
                    <a:pt x="173" y="46"/>
                    <a:pt x="161" y="42"/>
                  </a:cubicBezTo>
                  <a:cubicBezTo>
                    <a:pt x="154" y="38"/>
                    <a:pt x="147" y="34"/>
                    <a:pt x="139" y="34"/>
                  </a:cubicBezTo>
                  <a:cubicBezTo>
                    <a:pt x="132" y="34"/>
                    <a:pt x="120" y="46"/>
                    <a:pt x="117" y="72"/>
                  </a:cubicBezTo>
                  <a:cubicBezTo>
                    <a:pt x="87" y="49"/>
                    <a:pt x="128" y="16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1" name="Google Shape;25651;p18"/>
            <p:cNvSpPr/>
            <p:nvPr/>
          </p:nvSpPr>
          <p:spPr>
            <a:xfrm>
              <a:off x="-5063454" y="-25356"/>
              <a:ext cx="14850" cy="12176"/>
            </a:xfrm>
            <a:custGeom>
              <a:avLst/>
              <a:gdLst/>
              <a:ahLst/>
              <a:cxnLst/>
              <a:rect l="l" t="t" r="r" b="b"/>
              <a:pathLst>
                <a:path w="311" h="255" extrusionOk="0">
                  <a:moveTo>
                    <a:pt x="131" y="0"/>
                  </a:moveTo>
                  <a:cubicBezTo>
                    <a:pt x="101" y="0"/>
                    <a:pt x="79" y="7"/>
                    <a:pt x="63" y="30"/>
                  </a:cubicBezTo>
                  <a:lnTo>
                    <a:pt x="63" y="33"/>
                  </a:lnTo>
                  <a:cubicBezTo>
                    <a:pt x="63" y="37"/>
                    <a:pt x="68" y="37"/>
                    <a:pt x="68" y="37"/>
                  </a:cubicBezTo>
                  <a:cubicBezTo>
                    <a:pt x="71" y="37"/>
                    <a:pt x="75" y="33"/>
                    <a:pt x="79" y="33"/>
                  </a:cubicBezTo>
                  <a:lnTo>
                    <a:pt x="90" y="33"/>
                  </a:lnTo>
                  <a:cubicBezTo>
                    <a:pt x="94" y="33"/>
                    <a:pt x="101" y="33"/>
                    <a:pt x="105" y="41"/>
                  </a:cubicBezTo>
                  <a:cubicBezTo>
                    <a:pt x="90" y="71"/>
                    <a:pt x="56" y="63"/>
                    <a:pt x="30" y="71"/>
                  </a:cubicBezTo>
                  <a:cubicBezTo>
                    <a:pt x="19" y="85"/>
                    <a:pt x="8" y="97"/>
                    <a:pt x="1" y="112"/>
                  </a:cubicBezTo>
                  <a:lnTo>
                    <a:pt x="1" y="119"/>
                  </a:lnTo>
                  <a:cubicBezTo>
                    <a:pt x="19" y="108"/>
                    <a:pt x="37" y="97"/>
                    <a:pt x="60" y="90"/>
                  </a:cubicBezTo>
                  <a:cubicBezTo>
                    <a:pt x="71" y="85"/>
                    <a:pt x="82" y="82"/>
                    <a:pt x="90" y="82"/>
                  </a:cubicBezTo>
                  <a:cubicBezTo>
                    <a:pt x="116" y="82"/>
                    <a:pt x="135" y="97"/>
                    <a:pt x="139" y="135"/>
                  </a:cubicBezTo>
                  <a:lnTo>
                    <a:pt x="135" y="135"/>
                  </a:lnTo>
                  <a:lnTo>
                    <a:pt x="139" y="138"/>
                  </a:lnTo>
                  <a:cubicBezTo>
                    <a:pt x="168" y="183"/>
                    <a:pt x="232" y="161"/>
                    <a:pt x="265" y="198"/>
                  </a:cubicBezTo>
                  <a:cubicBezTo>
                    <a:pt x="277" y="216"/>
                    <a:pt x="247" y="232"/>
                    <a:pt x="258" y="254"/>
                  </a:cubicBezTo>
                  <a:cubicBezTo>
                    <a:pt x="288" y="220"/>
                    <a:pt x="307" y="183"/>
                    <a:pt x="310" y="142"/>
                  </a:cubicBezTo>
                  <a:lnTo>
                    <a:pt x="310" y="142"/>
                  </a:lnTo>
                  <a:cubicBezTo>
                    <a:pt x="299" y="149"/>
                    <a:pt x="288" y="153"/>
                    <a:pt x="280" y="153"/>
                  </a:cubicBezTo>
                  <a:cubicBezTo>
                    <a:pt x="265" y="153"/>
                    <a:pt x="254" y="142"/>
                    <a:pt x="243" y="119"/>
                  </a:cubicBezTo>
                  <a:cubicBezTo>
                    <a:pt x="217" y="108"/>
                    <a:pt x="210" y="85"/>
                    <a:pt x="213" y="56"/>
                  </a:cubicBezTo>
                  <a:lnTo>
                    <a:pt x="220" y="56"/>
                  </a:lnTo>
                  <a:cubicBezTo>
                    <a:pt x="251" y="56"/>
                    <a:pt x="270" y="75"/>
                    <a:pt x="280" y="97"/>
                  </a:cubicBezTo>
                  <a:lnTo>
                    <a:pt x="292" y="97"/>
                  </a:lnTo>
                  <a:cubicBezTo>
                    <a:pt x="288" y="85"/>
                    <a:pt x="288" y="75"/>
                    <a:pt x="288" y="67"/>
                  </a:cubicBezTo>
                  <a:cubicBezTo>
                    <a:pt x="247" y="30"/>
                    <a:pt x="198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2" name="Google Shape;25652;p18"/>
            <p:cNvSpPr/>
            <p:nvPr/>
          </p:nvSpPr>
          <p:spPr>
            <a:xfrm>
              <a:off x="-5286207" y="112069"/>
              <a:ext cx="13418" cy="12176"/>
            </a:xfrm>
            <a:custGeom>
              <a:avLst/>
              <a:gdLst/>
              <a:ahLst/>
              <a:cxnLst/>
              <a:rect l="l" t="t" r="r" b="b"/>
              <a:pathLst>
                <a:path w="281" h="255" extrusionOk="0">
                  <a:moveTo>
                    <a:pt x="265" y="0"/>
                  </a:moveTo>
                  <a:lnTo>
                    <a:pt x="265" y="0"/>
                  </a:lnTo>
                  <a:cubicBezTo>
                    <a:pt x="239" y="11"/>
                    <a:pt x="209" y="38"/>
                    <a:pt x="180" y="38"/>
                  </a:cubicBezTo>
                  <a:cubicBezTo>
                    <a:pt x="168" y="38"/>
                    <a:pt x="157" y="33"/>
                    <a:pt x="142" y="26"/>
                  </a:cubicBezTo>
                  <a:lnTo>
                    <a:pt x="142" y="26"/>
                  </a:lnTo>
                  <a:cubicBezTo>
                    <a:pt x="157" y="42"/>
                    <a:pt x="165" y="52"/>
                    <a:pt x="142" y="64"/>
                  </a:cubicBezTo>
                  <a:cubicBezTo>
                    <a:pt x="131" y="68"/>
                    <a:pt x="123" y="75"/>
                    <a:pt x="116" y="75"/>
                  </a:cubicBezTo>
                  <a:cubicBezTo>
                    <a:pt x="108" y="75"/>
                    <a:pt x="101" y="68"/>
                    <a:pt x="101" y="52"/>
                  </a:cubicBezTo>
                  <a:cubicBezTo>
                    <a:pt x="90" y="49"/>
                    <a:pt x="78" y="49"/>
                    <a:pt x="68" y="49"/>
                  </a:cubicBezTo>
                  <a:cubicBezTo>
                    <a:pt x="37" y="49"/>
                    <a:pt x="18" y="60"/>
                    <a:pt x="18" y="105"/>
                  </a:cubicBezTo>
                  <a:cubicBezTo>
                    <a:pt x="18" y="112"/>
                    <a:pt x="8" y="120"/>
                    <a:pt x="0" y="128"/>
                  </a:cubicBezTo>
                  <a:cubicBezTo>
                    <a:pt x="15" y="142"/>
                    <a:pt x="30" y="150"/>
                    <a:pt x="45" y="150"/>
                  </a:cubicBezTo>
                  <a:cubicBezTo>
                    <a:pt x="52" y="150"/>
                    <a:pt x="63" y="146"/>
                    <a:pt x="75" y="135"/>
                  </a:cubicBezTo>
                  <a:cubicBezTo>
                    <a:pt x="90" y="120"/>
                    <a:pt x="104" y="109"/>
                    <a:pt x="120" y="109"/>
                  </a:cubicBezTo>
                  <a:cubicBezTo>
                    <a:pt x="127" y="109"/>
                    <a:pt x="135" y="112"/>
                    <a:pt x="142" y="116"/>
                  </a:cubicBezTo>
                  <a:cubicBezTo>
                    <a:pt x="168" y="135"/>
                    <a:pt x="153" y="161"/>
                    <a:pt x="142" y="183"/>
                  </a:cubicBezTo>
                  <a:cubicBezTo>
                    <a:pt x="139" y="195"/>
                    <a:pt x="135" y="202"/>
                    <a:pt x="131" y="213"/>
                  </a:cubicBezTo>
                  <a:cubicBezTo>
                    <a:pt x="135" y="225"/>
                    <a:pt x="131" y="235"/>
                    <a:pt x="123" y="247"/>
                  </a:cubicBezTo>
                  <a:cubicBezTo>
                    <a:pt x="131" y="251"/>
                    <a:pt x="139" y="254"/>
                    <a:pt x="146" y="254"/>
                  </a:cubicBezTo>
                  <a:cubicBezTo>
                    <a:pt x="153" y="254"/>
                    <a:pt x="161" y="251"/>
                    <a:pt x="165" y="240"/>
                  </a:cubicBezTo>
                  <a:cubicBezTo>
                    <a:pt x="172" y="221"/>
                    <a:pt x="180" y="213"/>
                    <a:pt x="194" y="206"/>
                  </a:cubicBezTo>
                  <a:cubicBezTo>
                    <a:pt x="198" y="195"/>
                    <a:pt x="198" y="183"/>
                    <a:pt x="202" y="172"/>
                  </a:cubicBezTo>
                  <a:cubicBezTo>
                    <a:pt x="183" y="154"/>
                    <a:pt x="168" y="131"/>
                    <a:pt x="202" y="112"/>
                  </a:cubicBezTo>
                  <a:cubicBezTo>
                    <a:pt x="209" y="105"/>
                    <a:pt x="217" y="105"/>
                    <a:pt x="225" y="105"/>
                  </a:cubicBezTo>
                  <a:cubicBezTo>
                    <a:pt x="243" y="105"/>
                    <a:pt x="247" y="128"/>
                    <a:pt x="261" y="142"/>
                  </a:cubicBezTo>
                  <a:lnTo>
                    <a:pt x="261" y="146"/>
                  </a:lnTo>
                  <a:lnTo>
                    <a:pt x="265" y="142"/>
                  </a:lnTo>
                  <a:cubicBezTo>
                    <a:pt x="270" y="142"/>
                    <a:pt x="273" y="138"/>
                    <a:pt x="273" y="135"/>
                  </a:cubicBezTo>
                  <a:lnTo>
                    <a:pt x="273" y="109"/>
                  </a:lnTo>
                  <a:lnTo>
                    <a:pt x="270" y="109"/>
                  </a:lnTo>
                  <a:cubicBezTo>
                    <a:pt x="254" y="71"/>
                    <a:pt x="280" y="38"/>
                    <a:pt x="2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3" name="Google Shape;25653;p18"/>
            <p:cNvSpPr/>
            <p:nvPr/>
          </p:nvSpPr>
          <p:spPr>
            <a:xfrm>
              <a:off x="-5170939" y="11555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72" y="1"/>
                  </a:moveTo>
                  <a:cubicBezTo>
                    <a:pt x="42" y="38"/>
                    <a:pt x="54" y="90"/>
                    <a:pt x="16" y="124"/>
                  </a:cubicBezTo>
                  <a:cubicBezTo>
                    <a:pt x="1" y="135"/>
                    <a:pt x="9" y="154"/>
                    <a:pt x="23" y="154"/>
                  </a:cubicBezTo>
                  <a:cubicBezTo>
                    <a:pt x="83" y="165"/>
                    <a:pt x="121" y="228"/>
                    <a:pt x="184" y="228"/>
                  </a:cubicBezTo>
                  <a:cubicBezTo>
                    <a:pt x="158" y="161"/>
                    <a:pt x="218" y="187"/>
                    <a:pt x="240" y="176"/>
                  </a:cubicBezTo>
                  <a:cubicBezTo>
                    <a:pt x="221" y="161"/>
                    <a:pt x="229" y="147"/>
                    <a:pt x="233" y="128"/>
                  </a:cubicBezTo>
                  <a:cubicBezTo>
                    <a:pt x="237" y="109"/>
                    <a:pt x="240" y="94"/>
                    <a:pt x="221" y="79"/>
                  </a:cubicBezTo>
                  <a:cubicBezTo>
                    <a:pt x="214" y="83"/>
                    <a:pt x="206" y="83"/>
                    <a:pt x="199" y="83"/>
                  </a:cubicBezTo>
                  <a:cubicBezTo>
                    <a:pt x="192" y="90"/>
                    <a:pt x="188" y="97"/>
                    <a:pt x="180" y="105"/>
                  </a:cubicBezTo>
                  <a:cubicBezTo>
                    <a:pt x="173" y="113"/>
                    <a:pt x="166" y="131"/>
                    <a:pt x="154" y="131"/>
                  </a:cubicBezTo>
                  <a:cubicBezTo>
                    <a:pt x="150" y="131"/>
                    <a:pt x="147" y="128"/>
                    <a:pt x="139" y="124"/>
                  </a:cubicBezTo>
                  <a:cubicBezTo>
                    <a:pt x="128" y="113"/>
                    <a:pt x="150" y="97"/>
                    <a:pt x="154" y="87"/>
                  </a:cubicBezTo>
                  <a:lnTo>
                    <a:pt x="154" y="87"/>
                  </a:lnTo>
                  <a:cubicBezTo>
                    <a:pt x="139" y="90"/>
                    <a:pt x="124" y="102"/>
                    <a:pt x="109" y="102"/>
                  </a:cubicBezTo>
                  <a:cubicBezTo>
                    <a:pt x="94" y="102"/>
                    <a:pt x="83" y="90"/>
                    <a:pt x="76" y="64"/>
                  </a:cubicBezTo>
                  <a:lnTo>
                    <a:pt x="173" y="64"/>
                  </a:lnTo>
                  <a:cubicBezTo>
                    <a:pt x="173" y="53"/>
                    <a:pt x="176" y="42"/>
                    <a:pt x="180" y="30"/>
                  </a:cubicBezTo>
                  <a:cubicBezTo>
                    <a:pt x="169" y="19"/>
                    <a:pt x="158" y="19"/>
                    <a:pt x="143" y="19"/>
                  </a:cubicBezTo>
                  <a:lnTo>
                    <a:pt x="113" y="19"/>
                  </a:lnTo>
                  <a:cubicBezTo>
                    <a:pt x="98" y="19"/>
                    <a:pt x="83" y="16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4" name="Google Shape;25654;p18"/>
            <p:cNvSpPr/>
            <p:nvPr/>
          </p:nvSpPr>
          <p:spPr>
            <a:xfrm>
              <a:off x="-4923546" y="108488"/>
              <a:ext cx="13465" cy="9311"/>
            </a:xfrm>
            <a:custGeom>
              <a:avLst/>
              <a:gdLst/>
              <a:ahLst/>
              <a:cxnLst/>
              <a:rect l="l" t="t" r="r" b="b"/>
              <a:pathLst>
                <a:path w="282" h="195" extrusionOk="0">
                  <a:moveTo>
                    <a:pt x="57" y="64"/>
                  </a:moveTo>
                  <a:cubicBezTo>
                    <a:pt x="61" y="64"/>
                    <a:pt x="68" y="64"/>
                    <a:pt x="72" y="68"/>
                  </a:cubicBezTo>
                  <a:cubicBezTo>
                    <a:pt x="80" y="82"/>
                    <a:pt x="83" y="98"/>
                    <a:pt x="64" y="108"/>
                  </a:cubicBezTo>
                  <a:cubicBezTo>
                    <a:pt x="61" y="113"/>
                    <a:pt x="57" y="113"/>
                    <a:pt x="54" y="113"/>
                  </a:cubicBezTo>
                  <a:cubicBezTo>
                    <a:pt x="46" y="113"/>
                    <a:pt x="42" y="113"/>
                    <a:pt x="38" y="105"/>
                  </a:cubicBezTo>
                  <a:cubicBezTo>
                    <a:pt x="31" y="94"/>
                    <a:pt x="38" y="82"/>
                    <a:pt x="46" y="72"/>
                  </a:cubicBezTo>
                  <a:cubicBezTo>
                    <a:pt x="49" y="68"/>
                    <a:pt x="54" y="64"/>
                    <a:pt x="57" y="64"/>
                  </a:cubicBezTo>
                  <a:close/>
                  <a:moveTo>
                    <a:pt x="139" y="1"/>
                  </a:moveTo>
                  <a:cubicBezTo>
                    <a:pt x="132" y="1"/>
                    <a:pt x="128" y="1"/>
                    <a:pt x="121" y="4"/>
                  </a:cubicBezTo>
                  <a:cubicBezTo>
                    <a:pt x="46" y="19"/>
                    <a:pt x="16" y="56"/>
                    <a:pt x="1" y="146"/>
                  </a:cubicBezTo>
                  <a:cubicBezTo>
                    <a:pt x="27" y="150"/>
                    <a:pt x="23" y="195"/>
                    <a:pt x="57" y="195"/>
                  </a:cubicBezTo>
                  <a:lnTo>
                    <a:pt x="61" y="195"/>
                  </a:lnTo>
                  <a:cubicBezTo>
                    <a:pt x="54" y="176"/>
                    <a:pt x="72" y="180"/>
                    <a:pt x="80" y="172"/>
                  </a:cubicBezTo>
                  <a:cubicBezTo>
                    <a:pt x="61" y="135"/>
                    <a:pt x="72" y="127"/>
                    <a:pt x="90" y="127"/>
                  </a:cubicBezTo>
                  <a:cubicBezTo>
                    <a:pt x="98" y="127"/>
                    <a:pt x="109" y="127"/>
                    <a:pt x="121" y="131"/>
                  </a:cubicBezTo>
                  <a:cubicBezTo>
                    <a:pt x="106" y="143"/>
                    <a:pt x="94" y="158"/>
                    <a:pt x="83" y="172"/>
                  </a:cubicBezTo>
                  <a:lnTo>
                    <a:pt x="87" y="172"/>
                  </a:lnTo>
                  <a:cubicBezTo>
                    <a:pt x="106" y="172"/>
                    <a:pt x="121" y="161"/>
                    <a:pt x="135" y="150"/>
                  </a:cubicBezTo>
                  <a:cubicBezTo>
                    <a:pt x="143" y="143"/>
                    <a:pt x="150" y="139"/>
                    <a:pt x="154" y="139"/>
                  </a:cubicBezTo>
                  <a:cubicBezTo>
                    <a:pt x="169" y="139"/>
                    <a:pt x="173" y="158"/>
                    <a:pt x="180" y="172"/>
                  </a:cubicBezTo>
                  <a:cubicBezTo>
                    <a:pt x="188" y="176"/>
                    <a:pt x="195" y="184"/>
                    <a:pt x="203" y="191"/>
                  </a:cubicBezTo>
                  <a:cubicBezTo>
                    <a:pt x="206" y="187"/>
                    <a:pt x="211" y="184"/>
                    <a:pt x="214" y="176"/>
                  </a:cubicBezTo>
                  <a:cubicBezTo>
                    <a:pt x="211" y="143"/>
                    <a:pt x="192" y="120"/>
                    <a:pt x="161" y="101"/>
                  </a:cubicBezTo>
                  <a:cubicBezTo>
                    <a:pt x="154" y="98"/>
                    <a:pt x="128" y="94"/>
                    <a:pt x="143" y="72"/>
                  </a:cubicBezTo>
                  <a:cubicBezTo>
                    <a:pt x="150" y="60"/>
                    <a:pt x="158" y="46"/>
                    <a:pt x="173" y="41"/>
                  </a:cubicBezTo>
                  <a:lnTo>
                    <a:pt x="180" y="41"/>
                  </a:lnTo>
                  <a:cubicBezTo>
                    <a:pt x="195" y="41"/>
                    <a:pt x="203" y="53"/>
                    <a:pt x="211" y="64"/>
                  </a:cubicBezTo>
                  <a:cubicBezTo>
                    <a:pt x="218" y="75"/>
                    <a:pt x="240" y="82"/>
                    <a:pt x="251" y="82"/>
                  </a:cubicBezTo>
                  <a:cubicBezTo>
                    <a:pt x="263" y="82"/>
                    <a:pt x="270" y="90"/>
                    <a:pt x="281" y="94"/>
                  </a:cubicBezTo>
                  <a:cubicBezTo>
                    <a:pt x="247" y="41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5" name="Google Shape;25655;p18"/>
            <p:cNvSpPr/>
            <p:nvPr/>
          </p:nvSpPr>
          <p:spPr>
            <a:xfrm>
              <a:off x="-5277469" y="102567"/>
              <a:ext cx="12701" cy="13465"/>
            </a:xfrm>
            <a:custGeom>
              <a:avLst/>
              <a:gdLst/>
              <a:ahLst/>
              <a:cxnLst/>
              <a:rect l="l" t="t" r="r" b="b"/>
              <a:pathLst>
                <a:path w="266" h="282" extrusionOk="0">
                  <a:moveTo>
                    <a:pt x="206" y="1"/>
                  </a:moveTo>
                  <a:cubicBezTo>
                    <a:pt x="199" y="1"/>
                    <a:pt x="194" y="8"/>
                    <a:pt x="187" y="16"/>
                  </a:cubicBezTo>
                  <a:cubicBezTo>
                    <a:pt x="183" y="20"/>
                    <a:pt x="176" y="27"/>
                    <a:pt x="172" y="27"/>
                  </a:cubicBezTo>
                  <a:cubicBezTo>
                    <a:pt x="165" y="27"/>
                    <a:pt x="161" y="20"/>
                    <a:pt x="154" y="5"/>
                  </a:cubicBezTo>
                  <a:lnTo>
                    <a:pt x="146" y="5"/>
                  </a:lnTo>
                  <a:cubicBezTo>
                    <a:pt x="131" y="5"/>
                    <a:pt x="123" y="23"/>
                    <a:pt x="113" y="35"/>
                  </a:cubicBezTo>
                  <a:cubicBezTo>
                    <a:pt x="123" y="42"/>
                    <a:pt x="131" y="49"/>
                    <a:pt x="127" y="65"/>
                  </a:cubicBezTo>
                  <a:cubicBezTo>
                    <a:pt x="90" y="87"/>
                    <a:pt x="68" y="128"/>
                    <a:pt x="15" y="132"/>
                  </a:cubicBezTo>
                  <a:cubicBezTo>
                    <a:pt x="0" y="154"/>
                    <a:pt x="4" y="173"/>
                    <a:pt x="30" y="173"/>
                  </a:cubicBezTo>
                  <a:lnTo>
                    <a:pt x="37" y="173"/>
                  </a:lnTo>
                  <a:cubicBezTo>
                    <a:pt x="56" y="170"/>
                    <a:pt x="71" y="154"/>
                    <a:pt x="90" y="143"/>
                  </a:cubicBezTo>
                  <a:cubicBezTo>
                    <a:pt x="97" y="136"/>
                    <a:pt x="105" y="132"/>
                    <a:pt x="113" y="132"/>
                  </a:cubicBezTo>
                  <a:cubicBezTo>
                    <a:pt x="127" y="132"/>
                    <a:pt x="139" y="147"/>
                    <a:pt x="149" y="162"/>
                  </a:cubicBezTo>
                  <a:cubicBezTo>
                    <a:pt x="161" y="158"/>
                    <a:pt x="172" y="151"/>
                    <a:pt x="187" y="151"/>
                  </a:cubicBezTo>
                  <a:cubicBezTo>
                    <a:pt x="194" y="151"/>
                    <a:pt x="202" y="154"/>
                    <a:pt x="209" y="165"/>
                  </a:cubicBezTo>
                  <a:cubicBezTo>
                    <a:pt x="217" y="180"/>
                    <a:pt x="217" y="199"/>
                    <a:pt x="202" y="214"/>
                  </a:cubicBezTo>
                  <a:cubicBezTo>
                    <a:pt x="199" y="222"/>
                    <a:pt x="194" y="222"/>
                    <a:pt x="191" y="222"/>
                  </a:cubicBezTo>
                  <a:cubicBezTo>
                    <a:pt x="183" y="222"/>
                    <a:pt x="180" y="218"/>
                    <a:pt x="176" y="214"/>
                  </a:cubicBezTo>
                  <a:cubicBezTo>
                    <a:pt x="172" y="210"/>
                    <a:pt x="165" y="206"/>
                    <a:pt x="161" y="206"/>
                  </a:cubicBezTo>
                  <a:lnTo>
                    <a:pt x="157" y="206"/>
                  </a:lnTo>
                  <a:cubicBezTo>
                    <a:pt x="142" y="229"/>
                    <a:pt x="172" y="255"/>
                    <a:pt x="149" y="282"/>
                  </a:cubicBezTo>
                  <a:cubicBezTo>
                    <a:pt x="247" y="267"/>
                    <a:pt x="235" y="173"/>
                    <a:pt x="266" y="113"/>
                  </a:cubicBezTo>
                  <a:lnTo>
                    <a:pt x="266" y="113"/>
                  </a:lnTo>
                  <a:lnTo>
                    <a:pt x="254" y="125"/>
                  </a:lnTo>
                  <a:cubicBezTo>
                    <a:pt x="251" y="128"/>
                    <a:pt x="247" y="128"/>
                    <a:pt x="244" y="128"/>
                  </a:cubicBezTo>
                  <a:cubicBezTo>
                    <a:pt x="232" y="128"/>
                    <a:pt x="221" y="117"/>
                    <a:pt x="213" y="98"/>
                  </a:cubicBezTo>
                  <a:cubicBezTo>
                    <a:pt x="191" y="65"/>
                    <a:pt x="232" y="35"/>
                    <a:pt x="209" y="5"/>
                  </a:cubicBezTo>
                  <a:lnTo>
                    <a:pt x="2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6" name="Google Shape;25656;p18"/>
            <p:cNvSpPr/>
            <p:nvPr/>
          </p:nvSpPr>
          <p:spPr>
            <a:xfrm>
              <a:off x="-5061687" y="61167"/>
              <a:ext cx="14707" cy="16330"/>
            </a:xfrm>
            <a:custGeom>
              <a:avLst/>
              <a:gdLst/>
              <a:ahLst/>
              <a:cxnLst/>
              <a:rect l="l" t="t" r="r" b="b"/>
              <a:pathLst>
                <a:path w="308" h="342" extrusionOk="0">
                  <a:moveTo>
                    <a:pt x="225" y="0"/>
                  </a:moveTo>
                  <a:cubicBezTo>
                    <a:pt x="221" y="0"/>
                    <a:pt x="217" y="8"/>
                    <a:pt x="221" y="16"/>
                  </a:cubicBezTo>
                  <a:cubicBezTo>
                    <a:pt x="225" y="38"/>
                    <a:pt x="243" y="64"/>
                    <a:pt x="217" y="87"/>
                  </a:cubicBezTo>
                  <a:cubicBezTo>
                    <a:pt x="206" y="105"/>
                    <a:pt x="195" y="121"/>
                    <a:pt x="183" y="139"/>
                  </a:cubicBezTo>
                  <a:cubicBezTo>
                    <a:pt x="191" y="147"/>
                    <a:pt x="195" y="157"/>
                    <a:pt x="191" y="169"/>
                  </a:cubicBezTo>
                  <a:cubicBezTo>
                    <a:pt x="188" y="202"/>
                    <a:pt x="176" y="233"/>
                    <a:pt x="135" y="240"/>
                  </a:cubicBezTo>
                  <a:cubicBezTo>
                    <a:pt x="124" y="288"/>
                    <a:pt x="86" y="300"/>
                    <a:pt x="45" y="307"/>
                  </a:cubicBezTo>
                  <a:cubicBezTo>
                    <a:pt x="42" y="307"/>
                    <a:pt x="38" y="311"/>
                    <a:pt x="34" y="311"/>
                  </a:cubicBezTo>
                  <a:cubicBezTo>
                    <a:pt x="31" y="311"/>
                    <a:pt x="26" y="307"/>
                    <a:pt x="23" y="307"/>
                  </a:cubicBezTo>
                  <a:cubicBezTo>
                    <a:pt x="19" y="307"/>
                    <a:pt x="16" y="304"/>
                    <a:pt x="12" y="304"/>
                  </a:cubicBezTo>
                  <a:cubicBezTo>
                    <a:pt x="8" y="304"/>
                    <a:pt x="4" y="307"/>
                    <a:pt x="0" y="311"/>
                  </a:cubicBezTo>
                  <a:cubicBezTo>
                    <a:pt x="16" y="333"/>
                    <a:pt x="31" y="341"/>
                    <a:pt x="45" y="341"/>
                  </a:cubicBezTo>
                  <a:cubicBezTo>
                    <a:pt x="64" y="341"/>
                    <a:pt x="83" y="330"/>
                    <a:pt x="102" y="319"/>
                  </a:cubicBezTo>
                  <a:cubicBezTo>
                    <a:pt x="124" y="307"/>
                    <a:pt x="135" y="281"/>
                    <a:pt x="169" y="281"/>
                  </a:cubicBezTo>
                  <a:lnTo>
                    <a:pt x="173" y="281"/>
                  </a:lnTo>
                  <a:cubicBezTo>
                    <a:pt x="217" y="281"/>
                    <a:pt x="221" y="247"/>
                    <a:pt x="214" y="214"/>
                  </a:cubicBezTo>
                  <a:cubicBezTo>
                    <a:pt x="240" y="214"/>
                    <a:pt x="251" y="244"/>
                    <a:pt x="273" y="244"/>
                  </a:cubicBezTo>
                  <a:cubicBezTo>
                    <a:pt x="278" y="244"/>
                    <a:pt x="285" y="244"/>
                    <a:pt x="288" y="240"/>
                  </a:cubicBezTo>
                  <a:cubicBezTo>
                    <a:pt x="259" y="233"/>
                    <a:pt x="251" y="210"/>
                    <a:pt x="259" y="184"/>
                  </a:cubicBezTo>
                  <a:cubicBezTo>
                    <a:pt x="259" y="143"/>
                    <a:pt x="292" y="117"/>
                    <a:pt x="304" y="79"/>
                  </a:cubicBezTo>
                  <a:cubicBezTo>
                    <a:pt x="278" y="57"/>
                    <a:pt x="296" y="42"/>
                    <a:pt x="307" y="23"/>
                  </a:cubicBezTo>
                  <a:cubicBezTo>
                    <a:pt x="281" y="19"/>
                    <a:pt x="255" y="23"/>
                    <a:pt x="228" y="5"/>
                  </a:cubicBezTo>
                  <a:cubicBezTo>
                    <a:pt x="228" y="0"/>
                    <a:pt x="225" y="0"/>
                    <a:pt x="2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7" name="Google Shape;25657;p18"/>
            <p:cNvSpPr/>
            <p:nvPr/>
          </p:nvSpPr>
          <p:spPr>
            <a:xfrm>
              <a:off x="-4982947" y="-94641"/>
              <a:ext cx="11078" cy="8595"/>
            </a:xfrm>
            <a:custGeom>
              <a:avLst/>
              <a:gdLst/>
              <a:ahLst/>
              <a:cxnLst/>
              <a:rect l="l" t="t" r="r" b="b"/>
              <a:pathLst>
                <a:path w="232" h="180" extrusionOk="0">
                  <a:moveTo>
                    <a:pt x="109" y="71"/>
                  </a:moveTo>
                  <a:cubicBezTo>
                    <a:pt x="116" y="71"/>
                    <a:pt x="123" y="71"/>
                    <a:pt x="135" y="75"/>
                  </a:cubicBezTo>
                  <a:cubicBezTo>
                    <a:pt x="120" y="87"/>
                    <a:pt x="109" y="94"/>
                    <a:pt x="101" y="101"/>
                  </a:cubicBezTo>
                  <a:cubicBezTo>
                    <a:pt x="90" y="109"/>
                    <a:pt x="97" y="131"/>
                    <a:pt x="78" y="131"/>
                  </a:cubicBezTo>
                  <a:lnTo>
                    <a:pt x="75" y="131"/>
                  </a:lnTo>
                  <a:cubicBezTo>
                    <a:pt x="71" y="131"/>
                    <a:pt x="60" y="123"/>
                    <a:pt x="60" y="120"/>
                  </a:cubicBezTo>
                  <a:cubicBezTo>
                    <a:pt x="52" y="97"/>
                    <a:pt x="68" y="87"/>
                    <a:pt x="82" y="75"/>
                  </a:cubicBezTo>
                  <a:cubicBezTo>
                    <a:pt x="90" y="71"/>
                    <a:pt x="97" y="71"/>
                    <a:pt x="109" y="71"/>
                  </a:cubicBezTo>
                  <a:close/>
                  <a:moveTo>
                    <a:pt x="94" y="0"/>
                  </a:moveTo>
                  <a:cubicBezTo>
                    <a:pt x="78" y="0"/>
                    <a:pt x="60" y="8"/>
                    <a:pt x="45" y="19"/>
                  </a:cubicBezTo>
                  <a:cubicBezTo>
                    <a:pt x="0" y="49"/>
                    <a:pt x="8" y="94"/>
                    <a:pt x="26" y="139"/>
                  </a:cubicBezTo>
                  <a:cubicBezTo>
                    <a:pt x="37" y="150"/>
                    <a:pt x="52" y="157"/>
                    <a:pt x="64" y="168"/>
                  </a:cubicBezTo>
                  <a:cubicBezTo>
                    <a:pt x="71" y="173"/>
                    <a:pt x="75" y="176"/>
                    <a:pt x="82" y="180"/>
                  </a:cubicBezTo>
                  <a:lnTo>
                    <a:pt x="101" y="180"/>
                  </a:lnTo>
                  <a:cubicBezTo>
                    <a:pt x="146" y="180"/>
                    <a:pt x="187" y="154"/>
                    <a:pt x="209" y="105"/>
                  </a:cubicBezTo>
                  <a:cubicBezTo>
                    <a:pt x="232" y="61"/>
                    <a:pt x="180" y="71"/>
                    <a:pt x="165" y="53"/>
                  </a:cubicBezTo>
                  <a:cubicBezTo>
                    <a:pt x="142" y="19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8" name="Google Shape;25658;p18"/>
            <p:cNvSpPr/>
            <p:nvPr/>
          </p:nvSpPr>
          <p:spPr>
            <a:xfrm>
              <a:off x="-5000471" y="-148025"/>
              <a:ext cx="10218" cy="8117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4" y="1"/>
                  </a:moveTo>
                  <a:cubicBezTo>
                    <a:pt x="117" y="4"/>
                    <a:pt x="109" y="4"/>
                    <a:pt x="102" y="4"/>
                  </a:cubicBezTo>
                  <a:lnTo>
                    <a:pt x="68" y="4"/>
                  </a:lnTo>
                  <a:cubicBezTo>
                    <a:pt x="57" y="4"/>
                    <a:pt x="50" y="4"/>
                    <a:pt x="42" y="8"/>
                  </a:cubicBezTo>
                  <a:cubicBezTo>
                    <a:pt x="19" y="27"/>
                    <a:pt x="0" y="45"/>
                    <a:pt x="5" y="80"/>
                  </a:cubicBezTo>
                  <a:cubicBezTo>
                    <a:pt x="16" y="113"/>
                    <a:pt x="64" y="120"/>
                    <a:pt x="68" y="161"/>
                  </a:cubicBezTo>
                  <a:cubicBezTo>
                    <a:pt x="68" y="165"/>
                    <a:pt x="79" y="169"/>
                    <a:pt x="83" y="169"/>
                  </a:cubicBezTo>
                  <a:lnTo>
                    <a:pt x="87" y="169"/>
                  </a:lnTo>
                  <a:cubicBezTo>
                    <a:pt x="124" y="142"/>
                    <a:pt x="165" y="124"/>
                    <a:pt x="191" y="87"/>
                  </a:cubicBezTo>
                  <a:cubicBezTo>
                    <a:pt x="214" y="45"/>
                    <a:pt x="165" y="35"/>
                    <a:pt x="157" y="4"/>
                  </a:cubicBezTo>
                  <a:cubicBezTo>
                    <a:pt x="154" y="8"/>
                    <a:pt x="150" y="8"/>
                    <a:pt x="147" y="8"/>
                  </a:cubicBezTo>
                  <a:cubicBezTo>
                    <a:pt x="139" y="8"/>
                    <a:pt x="131" y="4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9" name="Google Shape;25659;p18"/>
            <p:cNvSpPr/>
            <p:nvPr/>
          </p:nvSpPr>
          <p:spPr>
            <a:xfrm>
              <a:off x="-5032368" y="-107151"/>
              <a:ext cx="13227" cy="8595"/>
            </a:xfrm>
            <a:custGeom>
              <a:avLst/>
              <a:gdLst/>
              <a:ahLst/>
              <a:cxnLst/>
              <a:rect l="l" t="t" r="r" b="b"/>
              <a:pathLst>
                <a:path w="277" h="180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71"/>
                    <a:pt x="0" y="109"/>
                    <a:pt x="108" y="173"/>
                  </a:cubicBezTo>
                  <a:cubicBezTo>
                    <a:pt x="123" y="150"/>
                    <a:pt x="135" y="124"/>
                    <a:pt x="168" y="113"/>
                  </a:cubicBezTo>
                  <a:lnTo>
                    <a:pt x="168" y="113"/>
                  </a:lnTo>
                  <a:cubicBezTo>
                    <a:pt x="171" y="139"/>
                    <a:pt x="116" y="169"/>
                    <a:pt x="175" y="180"/>
                  </a:cubicBezTo>
                  <a:cubicBezTo>
                    <a:pt x="265" y="150"/>
                    <a:pt x="276" y="124"/>
                    <a:pt x="242" y="35"/>
                  </a:cubicBezTo>
                  <a:cubicBezTo>
                    <a:pt x="239" y="31"/>
                    <a:pt x="235" y="31"/>
                    <a:pt x="231" y="31"/>
                  </a:cubicBezTo>
                  <a:cubicBezTo>
                    <a:pt x="220" y="31"/>
                    <a:pt x="213" y="38"/>
                    <a:pt x="205" y="49"/>
                  </a:cubicBezTo>
                  <a:cubicBezTo>
                    <a:pt x="194" y="79"/>
                    <a:pt x="183" y="90"/>
                    <a:pt x="168" y="90"/>
                  </a:cubicBezTo>
                  <a:cubicBezTo>
                    <a:pt x="157" y="90"/>
                    <a:pt x="142" y="83"/>
                    <a:pt x="119" y="68"/>
                  </a:cubicBezTo>
                  <a:cubicBezTo>
                    <a:pt x="104" y="57"/>
                    <a:pt x="56" y="79"/>
                    <a:pt x="82" y="27"/>
                  </a:cubicBezTo>
                  <a:cubicBezTo>
                    <a:pt x="71" y="19"/>
                    <a:pt x="59" y="9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0" name="Google Shape;25660;p18"/>
            <p:cNvSpPr/>
            <p:nvPr/>
          </p:nvSpPr>
          <p:spPr>
            <a:xfrm>
              <a:off x="-5031700" y="101850"/>
              <a:ext cx="11126" cy="13131"/>
            </a:xfrm>
            <a:custGeom>
              <a:avLst/>
              <a:gdLst/>
              <a:ahLst/>
              <a:cxnLst/>
              <a:rect l="l" t="t" r="r" b="b"/>
              <a:pathLst>
                <a:path w="233" h="275" extrusionOk="0">
                  <a:moveTo>
                    <a:pt x="195" y="1"/>
                  </a:moveTo>
                  <a:cubicBezTo>
                    <a:pt x="180" y="28"/>
                    <a:pt x="135" y="16"/>
                    <a:pt x="121" y="50"/>
                  </a:cubicBezTo>
                  <a:cubicBezTo>
                    <a:pt x="113" y="50"/>
                    <a:pt x="102" y="38"/>
                    <a:pt x="90" y="35"/>
                  </a:cubicBezTo>
                  <a:cubicBezTo>
                    <a:pt x="86" y="42"/>
                    <a:pt x="79" y="50"/>
                    <a:pt x="71" y="57"/>
                  </a:cubicBezTo>
                  <a:cubicBezTo>
                    <a:pt x="116" y="72"/>
                    <a:pt x="102" y="117"/>
                    <a:pt x="128" y="147"/>
                  </a:cubicBezTo>
                  <a:cubicBezTo>
                    <a:pt x="83" y="151"/>
                    <a:pt x="42" y="147"/>
                    <a:pt x="4" y="162"/>
                  </a:cubicBezTo>
                  <a:cubicBezTo>
                    <a:pt x="0" y="177"/>
                    <a:pt x="0" y="192"/>
                    <a:pt x="8" y="203"/>
                  </a:cubicBezTo>
                  <a:cubicBezTo>
                    <a:pt x="26" y="188"/>
                    <a:pt x="45" y="180"/>
                    <a:pt x="60" y="180"/>
                  </a:cubicBezTo>
                  <a:cubicBezTo>
                    <a:pt x="83" y="180"/>
                    <a:pt x="102" y="192"/>
                    <a:pt x="121" y="214"/>
                  </a:cubicBezTo>
                  <a:cubicBezTo>
                    <a:pt x="147" y="233"/>
                    <a:pt x="169" y="252"/>
                    <a:pt x="195" y="274"/>
                  </a:cubicBezTo>
                  <a:cubicBezTo>
                    <a:pt x="195" y="263"/>
                    <a:pt x="199" y="252"/>
                    <a:pt x="202" y="240"/>
                  </a:cubicBezTo>
                  <a:cubicBezTo>
                    <a:pt x="202" y="240"/>
                    <a:pt x="199" y="240"/>
                    <a:pt x="199" y="237"/>
                  </a:cubicBezTo>
                  <a:cubicBezTo>
                    <a:pt x="169" y="225"/>
                    <a:pt x="143" y="207"/>
                    <a:pt x="165" y="166"/>
                  </a:cubicBezTo>
                  <a:cubicBezTo>
                    <a:pt x="176" y="166"/>
                    <a:pt x="183" y="173"/>
                    <a:pt x="191" y="180"/>
                  </a:cubicBezTo>
                  <a:cubicBezTo>
                    <a:pt x="195" y="188"/>
                    <a:pt x="202" y="192"/>
                    <a:pt x="214" y="192"/>
                  </a:cubicBezTo>
                  <a:lnTo>
                    <a:pt x="217" y="192"/>
                  </a:lnTo>
                  <a:cubicBezTo>
                    <a:pt x="221" y="188"/>
                    <a:pt x="225" y="185"/>
                    <a:pt x="228" y="185"/>
                  </a:cubicBezTo>
                  <a:cubicBezTo>
                    <a:pt x="233" y="158"/>
                    <a:pt x="233" y="132"/>
                    <a:pt x="202" y="132"/>
                  </a:cubicBezTo>
                  <a:cubicBezTo>
                    <a:pt x="154" y="132"/>
                    <a:pt x="188" y="102"/>
                    <a:pt x="183" y="87"/>
                  </a:cubicBezTo>
                  <a:cubicBezTo>
                    <a:pt x="183" y="80"/>
                    <a:pt x="183" y="72"/>
                    <a:pt x="180" y="64"/>
                  </a:cubicBezTo>
                  <a:cubicBezTo>
                    <a:pt x="199" y="46"/>
                    <a:pt x="214" y="28"/>
                    <a:pt x="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1" name="Google Shape;25661;p18"/>
            <p:cNvSpPr/>
            <p:nvPr/>
          </p:nvSpPr>
          <p:spPr>
            <a:xfrm>
              <a:off x="-4901390" y="90486"/>
              <a:ext cx="10028" cy="8786"/>
            </a:xfrm>
            <a:custGeom>
              <a:avLst/>
              <a:gdLst/>
              <a:ahLst/>
              <a:cxnLst/>
              <a:rect l="l" t="t" r="r" b="b"/>
              <a:pathLst>
                <a:path w="210" h="184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0"/>
                    <a:pt x="56" y="67"/>
                    <a:pt x="49" y="116"/>
                  </a:cubicBezTo>
                  <a:cubicBezTo>
                    <a:pt x="45" y="135"/>
                    <a:pt x="49" y="180"/>
                    <a:pt x="83" y="183"/>
                  </a:cubicBezTo>
                  <a:lnTo>
                    <a:pt x="105" y="183"/>
                  </a:lnTo>
                  <a:cubicBezTo>
                    <a:pt x="131" y="183"/>
                    <a:pt x="161" y="176"/>
                    <a:pt x="184" y="157"/>
                  </a:cubicBezTo>
                  <a:cubicBezTo>
                    <a:pt x="210" y="135"/>
                    <a:pt x="202" y="78"/>
                    <a:pt x="173" y="64"/>
                  </a:cubicBezTo>
                  <a:cubicBezTo>
                    <a:pt x="116" y="41"/>
                    <a:pt x="71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2" name="Google Shape;25662;p18"/>
            <p:cNvSpPr/>
            <p:nvPr/>
          </p:nvSpPr>
          <p:spPr>
            <a:xfrm>
              <a:off x="-4967954" y="19243"/>
              <a:ext cx="10935" cy="9311"/>
            </a:xfrm>
            <a:custGeom>
              <a:avLst/>
              <a:gdLst/>
              <a:ahLst/>
              <a:cxnLst/>
              <a:rect l="l" t="t" r="r" b="b"/>
              <a:pathLst>
                <a:path w="229" h="19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7" y="15"/>
                    <a:pt x="165" y="23"/>
                    <a:pt x="142" y="23"/>
                  </a:cubicBezTo>
                  <a:cubicBezTo>
                    <a:pt x="131" y="23"/>
                    <a:pt x="116" y="19"/>
                    <a:pt x="101" y="12"/>
                  </a:cubicBezTo>
                  <a:cubicBezTo>
                    <a:pt x="78" y="41"/>
                    <a:pt x="60" y="79"/>
                    <a:pt x="11" y="79"/>
                  </a:cubicBezTo>
                  <a:cubicBezTo>
                    <a:pt x="4" y="83"/>
                    <a:pt x="0" y="93"/>
                    <a:pt x="4" y="105"/>
                  </a:cubicBezTo>
                  <a:cubicBezTo>
                    <a:pt x="71" y="131"/>
                    <a:pt x="142" y="154"/>
                    <a:pt x="202" y="195"/>
                  </a:cubicBezTo>
                  <a:cubicBezTo>
                    <a:pt x="228" y="135"/>
                    <a:pt x="228" y="135"/>
                    <a:pt x="191" y="79"/>
                  </a:cubicBezTo>
                  <a:cubicBezTo>
                    <a:pt x="161" y="45"/>
                    <a:pt x="191" y="23"/>
                    <a:pt x="2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3" name="Google Shape;25663;p18"/>
            <p:cNvSpPr/>
            <p:nvPr/>
          </p:nvSpPr>
          <p:spPr>
            <a:xfrm>
              <a:off x="-4950477" y="-43071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221" y="1"/>
                  </a:moveTo>
                  <a:cubicBezTo>
                    <a:pt x="221" y="19"/>
                    <a:pt x="176" y="23"/>
                    <a:pt x="209" y="53"/>
                  </a:cubicBezTo>
                  <a:cubicBezTo>
                    <a:pt x="228" y="68"/>
                    <a:pt x="217" y="75"/>
                    <a:pt x="202" y="83"/>
                  </a:cubicBezTo>
                  <a:cubicBezTo>
                    <a:pt x="195" y="83"/>
                    <a:pt x="187" y="87"/>
                    <a:pt x="180" y="87"/>
                  </a:cubicBezTo>
                  <a:cubicBezTo>
                    <a:pt x="165" y="87"/>
                    <a:pt x="147" y="75"/>
                    <a:pt x="131" y="64"/>
                  </a:cubicBezTo>
                  <a:lnTo>
                    <a:pt x="113" y="64"/>
                  </a:lnTo>
                  <a:cubicBezTo>
                    <a:pt x="68" y="83"/>
                    <a:pt x="45" y="132"/>
                    <a:pt x="0" y="154"/>
                  </a:cubicBezTo>
                  <a:cubicBezTo>
                    <a:pt x="34" y="195"/>
                    <a:pt x="64" y="218"/>
                    <a:pt x="94" y="218"/>
                  </a:cubicBezTo>
                  <a:cubicBezTo>
                    <a:pt x="120" y="218"/>
                    <a:pt x="142" y="203"/>
                    <a:pt x="169" y="169"/>
                  </a:cubicBezTo>
                  <a:lnTo>
                    <a:pt x="169" y="169"/>
                  </a:lnTo>
                  <a:cubicBezTo>
                    <a:pt x="154" y="173"/>
                    <a:pt x="147" y="176"/>
                    <a:pt x="139" y="176"/>
                  </a:cubicBezTo>
                  <a:cubicBezTo>
                    <a:pt x="109" y="176"/>
                    <a:pt x="128" y="128"/>
                    <a:pt x="109" y="113"/>
                  </a:cubicBezTo>
                  <a:cubicBezTo>
                    <a:pt x="157" y="113"/>
                    <a:pt x="165" y="139"/>
                    <a:pt x="169" y="169"/>
                  </a:cubicBezTo>
                  <a:cubicBezTo>
                    <a:pt x="228" y="135"/>
                    <a:pt x="243" y="83"/>
                    <a:pt x="247" y="19"/>
                  </a:cubicBezTo>
                  <a:cubicBezTo>
                    <a:pt x="247" y="1"/>
                    <a:pt x="232" y="4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4" name="Google Shape;25664;p18"/>
            <p:cNvSpPr/>
            <p:nvPr/>
          </p:nvSpPr>
          <p:spPr>
            <a:xfrm>
              <a:off x="-5032225" y="11044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60" y="72"/>
                  </a:moveTo>
                  <a:cubicBezTo>
                    <a:pt x="68" y="72"/>
                    <a:pt x="71" y="72"/>
                    <a:pt x="71" y="76"/>
                  </a:cubicBezTo>
                  <a:cubicBezTo>
                    <a:pt x="82" y="86"/>
                    <a:pt x="94" y="102"/>
                    <a:pt x="79" y="112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4" y="117"/>
                    <a:pt x="60" y="112"/>
                    <a:pt x="53" y="109"/>
                  </a:cubicBezTo>
                  <a:cubicBezTo>
                    <a:pt x="45" y="102"/>
                    <a:pt x="34" y="90"/>
                    <a:pt x="45" y="79"/>
                  </a:cubicBezTo>
                  <a:cubicBezTo>
                    <a:pt x="49" y="76"/>
                    <a:pt x="56" y="72"/>
                    <a:pt x="60" y="72"/>
                  </a:cubicBezTo>
                  <a:close/>
                  <a:moveTo>
                    <a:pt x="71" y="0"/>
                  </a:moveTo>
                  <a:cubicBezTo>
                    <a:pt x="56" y="0"/>
                    <a:pt x="37" y="8"/>
                    <a:pt x="19" y="23"/>
                  </a:cubicBezTo>
                  <a:cubicBezTo>
                    <a:pt x="1" y="135"/>
                    <a:pt x="75" y="195"/>
                    <a:pt x="146" y="259"/>
                  </a:cubicBezTo>
                  <a:cubicBezTo>
                    <a:pt x="150" y="262"/>
                    <a:pt x="154" y="262"/>
                    <a:pt x="158" y="262"/>
                  </a:cubicBezTo>
                  <a:cubicBezTo>
                    <a:pt x="165" y="262"/>
                    <a:pt x="172" y="259"/>
                    <a:pt x="180" y="255"/>
                  </a:cubicBezTo>
                  <a:cubicBezTo>
                    <a:pt x="184" y="210"/>
                    <a:pt x="187" y="169"/>
                    <a:pt x="154" y="131"/>
                  </a:cubicBezTo>
                  <a:cubicBezTo>
                    <a:pt x="146" y="124"/>
                    <a:pt x="139" y="120"/>
                    <a:pt x="127" y="112"/>
                  </a:cubicBezTo>
                  <a:cubicBezTo>
                    <a:pt x="113" y="135"/>
                    <a:pt x="116" y="162"/>
                    <a:pt x="113" y="191"/>
                  </a:cubicBezTo>
                  <a:cubicBezTo>
                    <a:pt x="56" y="157"/>
                    <a:pt x="105" y="131"/>
                    <a:pt x="116" y="105"/>
                  </a:cubicBezTo>
                  <a:lnTo>
                    <a:pt x="116" y="98"/>
                  </a:lnTo>
                  <a:cubicBezTo>
                    <a:pt x="101" y="83"/>
                    <a:pt x="105" y="79"/>
                    <a:pt x="113" y="79"/>
                  </a:cubicBezTo>
                  <a:cubicBezTo>
                    <a:pt x="116" y="79"/>
                    <a:pt x="116" y="79"/>
                    <a:pt x="120" y="83"/>
                  </a:cubicBezTo>
                  <a:lnTo>
                    <a:pt x="132" y="83"/>
                  </a:lnTo>
                  <a:cubicBezTo>
                    <a:pt x="135" y="83"/>
                    <a:pt x="135" y="83"/>
                    <a:pt x="139" y="79"/>
                  </a:cubicBezTo>
                  <a:cubicBezTo>
                    <a:pt x="127" y="64"/>
                    <a:pt x="127" y="49"/>
                    <a:pt x="132" y="34"/>
                  </a:cubicBezTo>
                  <a:cubicBezTo>
                    <a:pt x="113" y="12"/>
                    <a:pt x="94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5" name="Google Shape;25665;p18"/>
            <p:cNvSpPr/>
            <p:nvPr/>
          </p:nvSpPr>
          <p:spPr>
            <a:xfrm>
              <a:off x="-5128585" y="229534"/>
              <a:ext cx="11412" cy="6637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216" y="0"/>
                  </a:moveTo>
                  <a:cubicBezTo>
                    <a:pt x="213" y="4"/>
                    <a:pt x="209" y="7"/>
                    <a:pt x="205" y="11"/>
                  </a:cubicBezTo>
                  <a:cubicBezTo>
                    <a:pt x="187" y="23"/>
                    <a:pt x="168" y="26"/>
                    <a:pt x="149" y="26"/>
                  </a:cubicBezTo>
                  <a:cubicBezTo>
                    <a:pt x="104" y="26"/>
                    <a:pt x="64" y="4"/>
                    <a:pt x="19" y="0"/>
                  </a:cubicBezTo>
                  <a:lnTo>
                    <a:pt x="19" y="0"/>
                  </a:lnTo>
                  <a:cubicBezTo>
                    <a:pt x="22" y="33"/>
                    <a:pt x="19" y="71"/>
                    <a:pt x="0" y="101"/>
                  </a:cubicBezTo>
                  <a:lnTo>
                    <a:pt x="30" y="101"/>
                  </a:lnTo>
                  <a:cubicBezTo>
                    <a:pt x="82" y="101"/>
                    <a:pt x="135" y="108"/>
                    <a:pt x="179" y="135"/>
                  </a:cubicBezTo>
                  <a:cubicBezTo>
                    <a:pt x="187" y="135"/>
                    <a:pt x="194" y="138"/>
                    <a:pt x="202" y="138"/>
                  </a:cubicBezTo>
                  <a:cubicBezTo>
                    <a:pt x="213" y="138"/>
                    <a:pt x="221" y="135"/>
                    <a:pt x="231" y="130"/>
                  </a:cubicBezTo>
                  <a:cubicBezTo>
                    <a:pt x="216" y="94"/>
                    <a:pt x="209" y="52"/>
                    <a:pt x="239" y="18"/>
                  </a:cubicBezTo>
                  <a:cubicBezTo>
                    <a:pt x="231" y="11"/>
                    <a:pt x="224" y="7"/>
                    <a:pt x="2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6" name="Google Shape;25666;p18"/>
            <p:cNvSpPr/>
            <p:nvPr/>
          </p:nvSpPr>
          <p:spPr>
            <a:xfrm>
              <a:off x="-5065077" y="-113741"/>
              <a:ext cx="11078" cy="7688"/>
            </a:xfrm>
            <a:custGeom>
              <a:avLst/>
              <a:gdLst/>
              <a:ahLst/>
              <a:cxnLst/>
              <a:rect l="l" t="t" r="r" b="b"/>
              <a:pathLst>
                <a:path w="232" h="161" extrusionOk="0">
                  <a:moveTo>
                    <a:pt x="97" y="0"/>
                  </a:moveTo>
                  <a:cubicBezTo>
                    <a:pt x="79" y="4"/>
                    <a:pt x="61" y="8"/>
                    <a:pt x="45" y="16"/>
                  </a:cubicBezTo>
                  <a:cubicBezTo>
                    <a:pt x="0" y="45"/>
                    <a:pt x="35" y="90"/>
                    <a:pt x="35" y="128"/>
                  </a:cubicBezTo>
                  <a:cubicBezTo>
                    <a:pt x="61" y="128"/>
                    <a:pt x="83" y="142"/>
                    <a:pt x="102" y="161"/>
                  </a:cubicBezTo>
                  <a:cubicBezTo>
                    <a:pt x="116" y="157"/>
                    <a:pt x="131" y="147"/>
                    <a:pt x="147" y="147"/>
                  </a:cubicBezTo>
                  <a:lnTo>
                    <a:pt x="154" y="147"/>
                  </a:lnTo>
                  <a:cubicBezTo>
                    <a:pt x="169" y="138"/>
                    <a:pt x="184" y="128"/>
                    <a:pt x="195" y="120"/>
                  </a:cubicBezTo>
                  <a:cubicBezTo>
                    <a:pt x="191" y="117"/>
                    <a:pt x="186" y="116"/>
                    <a:pt x="180" y="116"/>
                  </a:cubicBezTo>
                  <a:cubicBezTo>
                    <a:pt x="176" y="116"/>
                    <a:pt x="171" y="116"/>
                    <a:pt x="166" y="116"/>
                  </a:cubicBezTo>
                  <a:cubicBezTo>
                    <a:pt x="156" y="116"/>
                    <a:pt x="146" y="114"/>
                    <a:pt x="139" y="102"/>
                  </a:cubicBezTo>
                  <a:cubicBezTo>
                    <a:pt x="150" y="86"/>
                    <a:pt x="165" y="83"/>
                    <a:pt x="176" y="83"/>
                  </a:cubicBezTo>
                  <a:cubicBezTo>
                    <a:pt x="195" y="83"/>
                    <a:pt x="210" y="90"/>
                    <a:pt x="225" y="105"/>
                  </a:cubicBezTo>
                  <a:cubicBezTo>
                    <a:pt x="232" y="45"/>
                    <a:pt x="210" y="12"/>
                    <a:pt x="150" y="4"/>
                  </a:cubicBezTo>
                  <a:cubicBezTo>
                    <a:pt x="139" y="19"/>
                    <a:pt x="128" y="30"/>
                    <a:pt x="120" y="30"/>
                  </a:cubicBezTo>
                  <a:cubicBezTo>
                    <a:pt x="113" y="30"/>
                    <a:pt x="102" y="19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7" name="Google Shape;25667;p18"/>
            <p:cNvSpPr/>
            <p:nvPr/>
          </p:nvSpPr>
          <p:spPr>
            <a:xfrm>
              <a:off x="-4883723" y="140241"/>
              <a:ext cx="16474" cy="7736"/>
            </a:xfrm>
            <a:custGeom>
              <a:avLst/>
              <a:gdLst/>
              <a:ahLst/>
              <a:cxnLst/>
              <a:rect l="l" t="t" r="r" b="b"/>
              <a:pathLst>
                <a:path w="345" h="162" extrusionOk="0">
                  <a:moveTo>
                    <a:pt x="188" y="1"/>
                  </a:moveTo>
                  <a:cubicBezTo>
                    <a:pt x="162" y="16"/>
                    <a:pt x="131" y="19"/>
                    <a:pt x="112" y="42"/>
                  </a:cubicBezTo>
                  <a:cubicBezTo>
                    <a:pt x="79" y="42"/>
                    <a:pt x="49" y="35"/>
                    <a:pt x="23" y="9"/>
                  </a:cubicBezTo>
                  <a:cubicBezTo>
                    <a:pt x="19" y="9"/>
                    <a:pt x="15" y="4"/>
                    <a:pt x="12" y="1"/>
                  </a:cubicBezTo>
                  <a:lnTo>
                    <a:pt x="12" y="1"/>
                  </a:lnTo>
                  <a:cubicBezTo>
                    <a:pt x="0" y="42"/>
                    <a:pt x="19" y="61"/>
                    <a:pt x="60" y="61"/>
                  </a:cubicBezTo>
                  <a:cubicBezTo>
                    <a:pt x="64" y="61"/>
                    <a:pt x="72" y="57"/>
                    <a:pt x="72" y="57"/>
                  </a:cubicBezTo>
                  <a:lnTo>
                    <a:pt x="75" y="57"/>
                  </a:lnTo>
                  <a:cubicBezTo>
                    <a:pt x="120" y="98"/>
                    <a:pt x="172" y="124"/>
                    <a:pt x="229" y="147"/>
                  </a:cubicBezTo>
                  <a:cubicBezTo>
                    <a:pt x="259" y="154"/>
                    <a:pt x="288" y="143"/>
                    <a:pt x="311" y="161"/>
                  </a:cubicBezTo>
                  <a:cubicBezTo>
                    <a:pt x="322" y="158"/>
                    <a:pt x="333" y="158"/>
                    <a:pt x="345" y="154"/>
                  </a:cubicBezTo>
                  <a:lnTo>
                    <a:pt x="345" y="147"/>
                  </a:lnTo>
                  <a:lnTo>
                    <a:pt x="341" y="147"/>
                  </a:lnTo>
                  <a:cubicBezTo>
                    <a:pt x="329" y="132"/>
                    <a:pt x="296" y="143"/>
                    <a:pt x="296" y="116"/>
                  </a:cubicBezTo>
                  <a:cubicBezTo>
                    <a:pt x="296" y="94"/>
                    <a:pt x="322" y="94"/>
                    <a:pt x="337" y="83"/>
                  </a:cubicBezTo>
                  <a:cubicBezTo>
                    <a:pt x="322" y="68"/>
                    <a:pt x="303" y="57"/>
                    <a:pt x="285" y="57"/>
                  </a:cubicBezTo>
                  <a:cubicBezTo>
                    <a:pt x="274" y="57"/>
                    <a:pt x="262" y="64"/>
                    <a:pt x="247" y="71"/>
                  </a:cubicBezTo>
                  <a:lnTo>
                    <a:pt x="243" y="71"/>
                  </a:lnTo>
                  <a:cubicBezTo>
                    <a:pt x="217" y="71"/>
                    <a:pt x="198" y="87"/>
                    <a:pt x="184" y="113"/>
                  </a:cubicBezTo>
                  <a:cubicBezTo>
                    <a:pt x="165" y="64"/>
                    <a:pt x="202" y="53"/>
                    <a:pt x="221" y="31"/>
                  </a:cubicBezTo>
                  <a:cubicBezTo>
                    <a:pt x="224" y="27"/>
                    <a:pt x="229" y="23"/>
                    <a:pt x="232" y="19"/>
                  </a:cubicBezTo>
                  <a:cubicBezTo>
                    <a:pt x="214" y="16"/>
                    <a:pt x="198" y="16"/>
                    <a:pt x="1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8" name="Google Shape;25668;p18"/>
            <p:cNvSpPr/>
            <p:nvPr/>
          </p:nvSpPr>
          <p:spPr>
            <a:xfrm>
              <a:off x="-5041871" y="248777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75" y="1"/>
                  </a:moveTo>
                  <a:cubicBezTo>
                    <a:pt x="64" y="1"/>
                    <a:pt x="56" y="5"/>
                    <a:pt x="53" y="15"/>
                  </a:cubicBezTo>
                  <a:cubicBezTo>
                    <a:pt x="42" y="53"/>
                    <a:pt x="1" y="83"/>
                    <a:pt x="20" y="131"/>
                  </a:cubicBezTo>
                  <a:cubicBezTo>
                    <a:pt x="30" y="136"/>
                    <a:pt x="38" y="146"/>
                    <a:pt x="49" y="146"/>
                  </a:cubicBezTo>
                  <a:cubicBezTo>
                    <a:pt x="56" y="146"/>
                    <a:pt x="60" y="143"/>
                    <a:pt x="64" y="131"/>
                  </a:cubicBezTo>
                  <a:cubicBezTo>
                    <a:pt x="79" y="105"/>
                    <a:pt x="87" y="94"/>
                    <a:pt x="94" y="94"/>
                  </a:cubicBezTo>
                  <a:cubicBezTo>
                    <a:pt x="109" y="94"/>
                    <a:pt x="116" y="117"/>
                    <a:pt x="127" y="139"/>
                  </a:cubicBezTo>
                  <a:cubicBezTo>
                    <a:pt x="158" y="120"/>
                    <a:pt x="142" y="79"/>
                    <a:pt x="161" y="53"/>
                  </a:cubicBezTo>
                  <a:cubicBezTo>
                    <a:pt x="203" y="75"/>
                    <a:pt x="180" y="146"/>
                    <a:pt x="236" y="146"/>
                  </a:cubicBezTo>
                  <a:cubicBezTo>
                    <a:pt x="236" y="150"/>
                    <a:pt x="239" y="150"/>
                    <a:pt x="239" y="150"/>
                  </a:cubicBezTo>
                  <a:lnTo>
                    <a:pt x="239" y="146"/>
                  </a:lnTo>
                  <a:cubicBezTo>
                    <a:pt x="244" y="124"/>
                    <a:pt x="251" y="98"/>
                    <a:pt x="236" y="75"/>
                  </a:cubicBezTo>
                  <a:cubicBezTo>
                    <a:pt x="229" y="60"/>
                    <a:pt x="221" y="41"/>
                    <a:pt x="236" y="27"/>
                  </a:cubicBezTo>
                  <a:cubicBezTo>
                    <a:pt x="195" y="19"/>
                    <a:pt x="150" y="23"/>
                    <a:pt x="105" y="8"/>
                  </a:cubicBezTo>
                  <a:cubicBezTo>
                    <a:pt x="98" y="5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9" name="Google Shape;25669;p18"/>
            <p:cNvSpPr/>
            <p:nvPr/>
          </p:nvSpPr>
          <p:spPr>
            <a:xfrm>
              <a:off x="-4981706" y="125964"/>
              <a:ext cx="12176" cy="8786"/>
            </a:xfrm>
            <a:custGeom>
              <a:avLst/>
              <a:gdLst/>
              <a:ahLst/>
              <a:cxnLst/>
              <a:rect l="l" t="t" r="r" b="b"/>
              <a:pathLst>
                <a:path w="255" h="184" extrusionOk="0">
                  <a:moveTo>
                    <a:pt x="0" y="1"/>
                  </a:moveTo>
                  <a:cubicBezTo>
                    <a:pt x="0" y="49"/>
                    <a:pt x="52" y="87"/>
                    <a:pt x="26" y="143"/>
                  </a:cubicBezTo>
                  <a:cubicBezTo>
                    <a:pt x="45" y="146"/>
                    <a:pt x="56" y="184"/>
                    <a:pt x="75" y="184"/>
                  </a:cubicBezTo>
                  <a:cubicBezTo>
                    <a:pt x="86" y="184"/>
                    <a:pt x="94" y="177"/>
                    <a:pt x="105" y="154"/>
                  </a:cubicBezTo>
                  <a:cubicBezTo>
                    <a:pt x="112" y="158"/>
                    <a:pt x="120" y="158"/>
                    <a:pt x="128" y="158"/>
                  </a:cubicBezTo>
                  <a:cubicBezTo>
                    <a:pt x="168" y="158"/>
                    <a:pt x="187" y="109"/>
                    <a:pt x="228" y="109"/>
                  </a:cubicBezTo>
                  <a:cubicBezTo>
                    <a:pt x="217" y="79"/>
                    <a:pt x="254" y="65"/>
                    <a:pt x="247" y="38"/>
                  </a:cubicBezTo>
                  <a:lnTo>
                    <a:pt x="247" y="38"/>
                  </a:lnTo>
                  <a:cubicBezTo>
                    <a:pt x="235" y="42"/>
                    <a:pt x="221" y="49"/>
                    <a:pt x="209" y="49"/>
                  </a:cubicBezTo>
                  <a:cubicBezTo>
                    <a:pt x="199" y="49"/>
                    <a:pt x="187" y="42"/>
                    <a:pt x="187" y="12"/>
                  </a:cubicBezTo>
                  <a:cubicBezTo>
                    <a:pt x="173" y="20"/>
                    <a:pt x="157" y="30"/>
                    <a:pt x="139" y="30"/>
                  </a:cubicBezTo>
                  <a:lnTo>
                    <a:pt x="131" y="30"/>
                  </a:lnTo>
                  <a:cubicBezTo>
                    <a:pt x="131" y="65"/>
                    <a:pt x="123" y="79"/>
                    <a:pt x="105" y="79"/>
                  </a:cubicBezTo>
                  <a:cubicBezTo>
                    <a:pt x="94" y="79"/>
                    <a:pt x="75" y="75"/>
                    <a:pt x="52" y="61"/>
                  </a:cubicBezTo>
                  <a:cubicBezTo>
                    <a:pt x="42" y="49"/>
                    <a:pt x="42" y="34"/>
                    <a:pt x="45" y="20"/>
                  </a:cubicBezTo>
                  <a:cubicBezTo>
                    <a:pt x="30" y="12"/>
                    <a:pt x="16" y="1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0" name="Google Shape;25670;p18"/>
            <p:cNvSpPr/>
            <p:nvPr/>
          </p:nvSpPr>
          <p:spPr>
            <a:xfrm>
              <a:off x="-5136081" y="157957"/>
              <a:ext cx="8213" cy="11651"/>
            </a:xfrm>
            <a:custGeom>
              <a:avLst/>
              <a:gdLst/>
              <a:ahLst/>
              <a:cxnLst/>
              <a:rect l="l" t="t" r="r" b="b"/>
              <a:pathLst>
                <a:path w="172" h="244" extrusionOk="0">
                  <a:moveTo>
                    <a:pt x="90" y="0"/>
                  </a:moveTo>
                  <a:cubicBezTo>
                    <a:pt x="71" y="0"/>
                    <a:pt x="56" y="26"/>
                    <a:pt x="37" y="30"/>
                  </a:cubicBezTo>
                  <a:cubicBezTo>
                    <a:pt x="14" y="33"/>
                    <a:pt x="0" y="52"/>
                    <a:pt x="4" y="82"/>
                  </a:cubicBezTo>
                  <a:cubicBezTo>
                    <a:pt x="11" y="104"/>
                    <a:pt x="7" y="131"/>
                    <a:pt x="45" y="138"/>
                  </a:cubicBezTo>
                  <a:cubicBezTo>
                    <a:pt x="67" y="142"/>
                    <a:pt x="93" y="149"/>
                    <a:pt x="71" y="194"/>
                  </a:cubicBezTo>
                  <a:cubicBezTo>
                    <a:pt x="67" y="206"/>
                    <a:pt x="90" y="243"/>
                    <a:pt x="135" y="243"/>
                  </a:cubicBezTo>
                  <a:cubicBezTo>
                    <a:pt x="135" y="243"/>
                    <a:pt x="138" y="239"/>
                    <a:pt x="142" y="239"/>
                  </a:cubicBezTo>
                  <a:cubicBezTo>
                    <a:pt x="123" y="198"/>
                    <a:pt x="104" y="164"/>
                    <a:pt x="138" y="123"/>
                  </a:cubicBezTo>
                  <a:cubicBezTo>
                    <a:pt x="171" y="82"/>
                    <a:pt x="135" y="45"/>
                    <a:pt x="112" y="14"/>
                  </a:cubicBezTo>
                  <a:cubicBezTo>
                    <a:pt x="104" y="4"/>
                    <a:pt x="97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1" name="Google Shape;25671;p18"/>
            <p:cNvSpPr/>
            <p:nvPr/>
          </p:nvSpPr>
          <p:spPr>
            <a:xfrm>
              <a:off x="-5007777" y="-156047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91" y="1"/>
                  </a:moveTo>
                  <a:cubicBezTo>
                    <a:pt x="72" y="1"/>
                    <a:pt x="57" y="15"/>
                    <a:pt x="41" y="27"/>
                  </a:cubicBezTo>
                  <a:cubicBezTo>
                    <a:pt x="1" y="56"/>
                    <a:pt x="1" y="91"/>
                    <a:pt x="49" y="143"/>
                  </a:cubicBezTo>
                  <a:cubicBezTo>
                    <a:pt x="60" y="153"/>
                    <a:pt x="68" y="172"/>
                    <a:pt x="83" y="172"/>
                  </a:cubicBezTo>
                  <a:cubicBezTo>
                    <a:pt x="86" y="172"/>
                    <a:pt x="94" y="169"/>
                    <a:pt x="101" y="161"/>
                  </a:cubicBezTo>
                  <a:cubicBezTo>
                    <a:pt x="131" y="153"/>
                    <a:pt x="169" y="153"/>
                    <a:pt x="176" y="117"/>
                  </a:cubicBezTo>
                  <a:cubicBezTo>
                    <a:pt x="184" y="79"/>
                    <a:pt x="161" y="49"/>
                    <a:pt x="131" y="27"/>
                  </a:cubicBezTo>
                  <a:cubicBezTo>
                    <a:pt x="120" y="19"/>
                    <a:pt x="109" y="12"/>
                    <a:pt x="98" y="1"/>
                  </a:cubicBezTo>
                  <a:lnTo>
                    <a:pt x="98" y="1"/>
                  </a:lnTo>
                  <a:cubicBezTo>
                    <a:pt x="98" y="1"/>
                    <a:pt x="101" y="4"/>
                    <a:pt x="105" y="4"/>
                  </a:cubicBezTo>
                  <a:cubicBezTo>
                    <a:pt x="101" y="1"/>
                    <a:pt x="98" y="1"/>
                    <a:pt x="98" y="1"/>
                  </a:cubicBezTo>
                  <a:lnTo>
                    <a:pt x="98" y="1"/>
                  </a:lnTo>
                  <a:cubicBezTo>
                    <a:pt x="98" y="1"/>
                    <a:pt x="98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2" name="Google Shape;25672;p18"/>
            <p:cNvSpPr/>
            <p:nvPr/>
          </p:nvSpPr>
          <p:spPr>
            <a:xfrm>
              <a:off x="-4955109" y="-47512"/>
              <a:ext cx="12176" cy="10935"/>
            </a:xfrm>
            <a:custGeom>
              <a:avLst/>
              <a:gdLst/>
              <a:ahLst/>
              <a:cxnLst/>
              <a:rect l="l" t="t" r="r" b="b"/>
              <a:pathLst>
                <a:path w="255" h="229" extrusionOk="0">
                  <a:moveTo>
                    <a:pt x="154" y="0"/>
                  </a:moveTo>
                  <a:cubicBezTo>
                    <a:pt x="146" y="0"/>
                    <a:pt x="139" y="4"/>
                    <a:pt x="131" y="8"/>
                  </a:cubicBezTo>
                  <a:cubicBezTo>
                    <a:pt x="123" y="11"/>
                    <a:pt x="116" y="16"/>
                    <a:pt x="109" y="16"/>
                  </a:cubicBezTo>
                  <a:cubicBezTo>
                    <a:pt x="105" y="16"/>
                    <a:pt x="101" y="16"/>
                    <a:pt x="94" y="8"/>
                  </a:cubicBezTo>
                  <a:lnTo>
                    <a:pt x="90" y="8"/>
                  </a:lnTo>
                  <a:cubicBezTo>
                    <a:pt x="64" y="8"/>
                    <a:pt x="56" y="30"/>
                    <a:pt x="42" y="45"/>
                  </a:cubicBezTo>
                  <a:cubicBezTo>
                    <a:pt x="53" y="42"/>
                    <a:pt x="64" y="42"/>
                    <a:pt x="71" y="42"/>
                  </a:cubicBezTo>
                  <a:lnTo>
                    <a:pt x="75" y="42"/>
                  </a:lnTo>
                  <a:cubicBezTo>
                    <a:pt x="94" y="42"/>
                    <a:pt x="101" y="52"/>
                    <a:pt x="101" y="75"/>
                  </a:cubicBezTo>
                  <a:cubicBezTo>
                    <a:pt x="97" y="90"/>
                    <a:pt x="90" y="97"/>
                    <a:pt x="82" y="97"/>
                  </a:cubicBezTo>
                  <a:cubicBezTo>
                    <a:pt x="75" y="97"/>
                    <a:pt x="71" y="94"/>
                    <a:pt x="64" y="90"/>
                  </a:cubicBezTo>
                  <a:cubicBezTo>
                    <a:pt x="49" y="86"/>
                    <a:pt x="37" y="75"/>
                    <a:pt x="26" y="71"/>
                  </a:cubicBezTo>
                  <a:lnTo>
                    <a:pt x="26" y="71"/>
                  </a:lnTo>
                  <a:cubicBezTo>
                    <a:pt x="0" y="135"/>
                    <a:pt x="53" y="176"/>
                    <a:pt x="75" y="228"/>
                  </a:cubicBezTo>
                  <a:cubicBezTo>
                    <a:pt x="101" y="195"/>
                    <a:pt x="105" y="138"/>
                    <a:pt x="161" y="138"/>
                  </a:cubicBezTo>
                  <a:lnTo>
                    <a:pt x="172" y="138"/>
                  </a:lnTo>
                  <a:cubicBezTo>
                    <a:pt x="187" y="142"/>
                    <a:pt x="199" y="150"/>
                    <a:pt x="210" y="157"/>
                  </a:cubicBezTo>
                  <a:lnTo>
                    <a:pt x="228" y="157"/>
                  </a:lnTo>
                  <a:cubicBezTo>
                    <a:pt x="236" y="135"/>
                    <a:pt x="254" y="112"/>
                    <a:pt x="244" y="90"/>
                  </a:cubicBezTo>
                  <a:cubicBezTo>
                    <a:pt x="239" y="86"/>
                    <a:pt x="236" y="83"/>
                    <a:pt x="232" y="78"/>
                  </a:cubicBezTo>
                  <a:cubicBezTo>
                    <a:pt x="217" y="120"/>
                    <a:pt x="165" y="83"/>
                    <a:pt x="142" y="120"/>
                  </a:cubicBezTo>
                  <a:cubicBezTo>
                    <a:pt x="139" y="120"/>
                    <a:pt x="127" y="109"/>
                    <a:pt x="123" y="101"/>
                  </a:cubicBezTo>
                  <a:cubicBezTo>
                    <a:pt x="113" y="78"/>
                    <a:pt x="131" y="75"/>
                    <a:pt x="142" y="68"/>
                  </a:cubicBezTo>
                  <a:cubicBezTo>
                    <a:pt x="154" y="49"/>
                    <a:pt x="161" y="30"/>
                    <a:pt x="172" y="8"/>
                  </a:cubicBezTo>
                  <a:cubicBezTo>
                    <a:pt x="165" y="4"/>
                    <a:pt x="161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3" name="Google Shape;25673;p18"/>
            <p:cNvSpPr/>
            <p:nvPr/>
          </p:nvSpPr>
          <p:spPr>
            <a:xfrm>
              <a:off x="-5426354" y="-107151"/>
              <a:ext cx="10600" cy="11508"/>
            </a:xfrm>
            <a:custGeom>
              <a:avLst/>
              <a:gdLst/>
              <a:ahLst/>
              <a:cxnLst/>
              <a:rect l="l" t="t" r="r" b="b"/>
              <a:pathLst>
                <a:path w="222" h="241" extrusionOk="0">
                  <a:moveTo>
                    <a:pt x="27" y="0"/>
                  </a:moveTo>
                  <a:cubicBezTo>
                    <a:pt x="38" y="35"/>
                    <a:pt x="1" y="53"/>
                    <a:pt x="8" y="87"/>
                  </a:cubicBezTo>
                  <a:cubicBezTo>
                    <a:pt x="12" y="83"/>
                    <a:pt x="15" y="76"/>
                    <a:pt x="23" y="71"/>
                  </a:cubicBezTo>
                  <a:cubicBezTo>
                    <a:pt x="27" y="64"/>
                    <a:pt x="34" y="53"/>
                    <a:pt x="42" y="53"/>
                  </a:cubicBezTo>
                  <a:cubicBezTo>
                    <a:pt x="53" y="57"/>
                    <a:pt x="42" y="76"/>
                    <a:pt x="49" y="83"/>
                  </a:cubicBezTo>
                  <a:cubicBezTo>
                    <a:pt x="101" y="109"/>
                    <a:pt x="98" y="161"/>
                    <a:pt x="109" y="206"/>
                  </a:cubicBezTo>
                  <a:cubicBezTo>
                    <a:pt x="101" y="218"/>
                    <a:pt x="94" y="228"/>
                    <a:pt x="101" y="240"/>
                  </a:cubicBezTo>
                  <a:cubicBezTo>
                    <a:pt x="113" y="225"/>
                    <a:pt x="135" y="221"/>
                    <a:pt x="150" y="210"/>
                  </a:cubicBezTo>
                  <a:cubicBezTo>
                    <a:pt x="195" y="188"/>
                    <a:pt x="222" y="150"/>
                    <a:pt x="217" y="98"/>
                  </a:cubicBezTo>
                  <a:lnTo>
                    <a:pt x="217" y="98"/>
                  </a:lnTo>
                  <a:cubicBezTo>
                    <a:pt x="199" y="109"/>
                    <a:pt x="177" y="135"/>
                    <a:pt x="158" y="135"/>
                  </a:cubicBezTo>
                  <a:cubicBezTo>
                    <a:pt x="150" y="135"/>
                    <a:pt x="146" y="135"/>
                    <a:pt x="143" y="128"/>
                  </a:cubicBezTo>
                  <a:cubicBezTo>
                    <a:pt x="113" y="105"/>
                    <a:pt x="139" y="71"/>
                    <a:pt x="161" y="45"/>
                  </a:cubicBezTo>
                  <a:cubicBezTo>
                    <a:pt x="161" y="45"/>
                    <a:pt x="165" y="45"/>
                    <a:pt x="165" y="42"/>
                  </a:cubicBezTo>
                  <a:lnTo>
                    <a:pt x="165" y="38"/>
                  </a:lnTo>
                  <a:cubicBezTo>
                    <a:pt x="154" y="16"/>
                    <a:pt x="132" y="4"/>
                    <a:pt x="113" y="4"/>
                  </a:cubicBezTo>
                  <a:cubicBezTo>
                    <a:pt x="101" y="4"/>
                    <a:pt x="87" y="9"/>
                    <a:pt x="82" y="16"/>
                  </a:cubicBezTo>
                  <a:cubicBezTo>
                    <a:pt x="75" y="23"/>
                    <a:pt x="68" y="27"/>
                    <a:pt x="65" y="27"/>
                  </a:cubicBezTo>
                  <a:cubicBezTo>
                    <a:pt x="56" y="27"/>
                    <a:pt x="49" y="19"/>
                    <a:pt x="46" y="12"/>
                  </a:cubicBezTo>
                  <a:cubicBezTo>
                    <a:pt x="42" y="4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4" name="Google Shape;25674;p18"/>
            <p:cNvSpPr/>
            <p:nvPr/>
          </p:nvSpPr>
          <p:spPr>
            <a:xfrm>
              <a:off x="-5269447" y="281772"/>
              <a:ext cx="10218" cy="955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28" y="1"/>
                  </a:moveTo>
                  <a:cubicBezTo>
                    <a:pt x="105" y="1"/>
                    <a:pt x="83" y="5"/>
                    <a:pt x="57" y="9"/>
                  </a:cubicBezTo>
                  <a:cubicBezTo>
                    <a:pt x="45" y="20"/>
                    <a:pt x="8" y="28"/>
                    <a:pt x="41" y="50"/>
                  </a:cubicBezTo>
                  <a:cubicBezTo>
                    <a:pt x="86" y="83"/>
                    <a:pt x="64" y="106"/>
                    <a:pt x="38" y="135"/>
                  </a:cubicBezTo>
                  <a:cubicBezTo>
                    <a:pt x="23" y="151"/>
                    <a:pt x="0" y="162"/>
                    <a:pt x="15" y="188"/>
                  </a:cubicBezTo>
                  <a:cubicBezTo>
                    <a:pt x="19" y="195"/>
                    <a:pt x="26" y="199"/>
                    <a:pt x="34" y="199"/>
                  </a:cubicBezTo>
                  <a:cubicBezTo>
                    <a:pt x="38" y="199"/>
                    <a:pt x="45" y="195"/>
                    <a:pt x="49" y="192"/>
                  </a:cubicBezTo>
                  <a:cubicBezTo>
                    <a:pt x="57" y="192"/>
                    <a:pt x="60" y="188"/>
                    <a:pt x="67" y="188"/>
                  </a:cubicBezTo>
                  <a:lnTo>
                    <a:pt x="71" y="188"/>
                  </a:lnTo>
                  <a:cubicBezTo>
                    <a:pt x="76" y="188"/>
                    <a:pt x="76" y="185"/>
                    <a:pt x="79" y="180"/>
                  </a:cubicBezTo>
                  <a:cubicBezTo>
                    <a:pt x="94" y="158"/>
                    <a:pt x="109" y="140"/>
                    <a:pt x="138" y="132"/>
                  </a:cubicBezTo>
                  <a:cubicBezTo>
                    <a:pt x="146" y="106"/>
                    <a:pt x="176" y="95"/>
                    <a:pt x="172" y="61"/>
                  </a:cubicBezTo>
                  <a:cubicBezTo>
                    <a:pt x="165" y="35"/>
                    <a:pt x="165" y="31"/>
                    <a:pt x="172" y="31"/>
                  </a:cubicBezTo>
                  <a:cubicBezTo>
                    <a:pt x="180" y="31"/>
                    <a:pt x="183" y="31"/>
                    <a:pt x="191" y="35"/>
                  </a:cubicBezTo>
                  <a:cubicBezTo>
                    <a:pt x="198" y="38"/>
                    <a:pt x="202" y="38"/>
                    <a:pt x="210" y="38"/>
                  </a:cubicBezTo>
                  <a:cubicBezTo>
                    <a:pt x="210" y="38"/>
                    <a:pt x="214" y="38"/>
                    <a:pt x="214" y="35"/>
                  </a:cubicBezTo>
                  <a:cubicBezTo>
                    <a:pt x="188" y="9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5" name="Google Shape;25675;p18"/>
            <p:cNvSpPr/>
            <p:nvPr/>
          </p:nvSpPr>
          <p:spPr>
            <a:xfrm>
              <a:off x="-5207706" y="238606"/>
              <a:ext cx="11126" cy="12176"/>
            </a:xfrm>
            <a:custGeom>
              <a:avLst/>
              <a:gdLst/>
              <a:ahLst/>
              <a:cxnLst/>
              <a:rect l="l" t="t" r="r" b="b"/>
              <a:pathLst>
                <a:path w="233" h="255" extrusionOk="0">
                  <a:moveTo>
                    <a:pt x="30" y="0"/>
                  </a:moveTo>
                  <a:cubicBezTo>
                    <a:pt x="20" y="8"/>
                    <a:pt x="16" y="19"/>
                    <a:pt x="23" y="35"/>
                  </a:cubicBezTo>
                  <a:cubicBezTo>
                    <a:pt x="30" y="42"/>
                    <a:pt x="42" y="52"/>
                    <a:pt x="30" y="64"/>
                  </a:cubicBezTo>
                  <a:cubicBezTo>
                    <a:pt x="1" y="105"/>
                    <a:pt x="23" y="116"/>
                    <a:pt x="61" y="116"/>
                  </a:cubicBezTo>
                  <a:lnTo>
                    <a:pt x="65" y="116"/>
                  </a:lnTo>
                  <a:cubicBezTo>
                    <a:pt x="65" y="142"/>
                    <a:pt x="27" y="154"/>
                    <a:pt x="39" y="183"/>
                  </a:cubicBezTo>
                  <a:cubicBezTo>
                    <a:pt x="53" y="180"/>
                    <a:pt x="65" y="180"/>
                    <a:pt x="75" y="180"/>
                  </a:cubicBezTo>
                  <a:cubicBezTo>
                    <a:pt x="113" y="180"/>
                    <a:pt x="143" y="199"/>
                    <a:pt x="169" y="228"/>
                  </a:cubicBezTo>
                  <a:cubicBezTo>
                    <a:pt x="180" y="244"/>
                    <a:pt x="191" y="254"/>
                    <a:pt x="206" y="254"/>
                  </a:cubicBezTo>
                  <a:cubicBezTo>
                    <a:pt x="214" y="254"/>
                    <a:pt x="222" y="251"/>
                    <a:pt x="232" y="247"/>
                  </a:cubicBezTo>
                  <a:lnTo>
                    <a:pt x="232" y="240"/>
                  </a:lnTo>
                  <a:lnTo>
                    <a:pt x="232" y="236"/>
                  </a:lnTo>
                  <a:cubicBezTo>
                    <a:pt x="229" y="236"/>
                    <a:pt x="229" y="240"/>
                    <a:pt x="229" y="240"/>
                  </a:cubicBezTo>
                  <a:cubicBezTo>
                    <a:pt x="222" y="236"/>
                    <a:pt x="210" y="236"/>
                    <a:pt x="206" y="232"/>
                  </a:cubicBezTo>
                  <a:cubicBezTo>
                    <a:pt x="173" y="206"/>
                    <a:pt x="196" y="161"/>
                    <a:pt x="177" y="128"/>
                  </a:cubicBezTo>
                  <a:cubicBezTo>
                    <a:pt x="165" y="109"/>
                    <a:pt x="206" y="109"/>
                    <a:pt x="214" y="90"/>
                  </a:cubicBezTo>
                  <a:cubicBezTo>
                    <a:pt x="210" y="87"/>
                    <a:pt x="206" y="83"/>
                    <a:pt x="203" y="79"/>
                  </a:cubicBezTo>
                  <a:cubicBezTo>
                    <a:pt x="187" y="87"/>
                    <a:pt x="169" y="102"/>
                    <a:pt x="158" y="102"/>
                  </a:cubicBezTo>
                  <a:cubicBezTo>
                    <a:pt x="146" y="102"/>
                    <a:pt x="139" y="94"/>
                    <a:pt x="135" y="68"/>
                  </a:cubicBezTo>
                  <a:cubicBezTo>
                    <a:pt x="124" y="79"/>
                    <a:pt x="113" y="83"/>
                    <a:pt x="101" y="83"/>
                  </a:cubicBezTo>
                  <a:cubicBezTo>
                    <a:pt x="91" y="83"/>
                    <a:pt x="79" y="75"/>
                    <a:pt x="68" y="57"/>
                  </a:cubicBezTo>
                  <a:cubicBezTo>
                    <a:pt x="57" y="38"/>
                    <a:pt x="65" y="4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6" name="Google Shape;25676;p18"/>
            <p:cNvSpPr/>
            <p:nvPr/>
          </p:nvSpPr>
          <p:spPr>
            <a:xfrm>
              <a:off x="-5285348" y="91345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8" y="169"/>
                  </a:moveTo>
                  <a:cubicBezTo>
                    <a:pt x="12" y="172"/>
                    <a:pt x="12" y="176"/>
                    <a:pt x="16" y="176"/>
                  </a:cubicBezTo>
                  <a:cubicBezTo>
                    <a:pt x="16" y="172"/>
                    <a:pt x="12" y="172"/>
                    <a:pt x="8" y="169"/>
                  </a:cubicBezTo>
                  <a:close/>
                  <a:moveTo>
                    <a:pt x="23" y="1"/>
                  </a:moveTo>
                  <a:cubicBezTo>
                    <a:pt x="19" y="1"/>
                    <a:pt x="16" y="4"/>
                    <a:pt x="8" y="15"/>
                  </a:cubicBezTo>
                  <a:cubicBezTo>
                    <a:pt x="23" y="23"/>
                    <a:pt x="38" y="41"/>
                    <a:pt x="31" y="49"/>
                  </a:cubicBezTo>
                  <a:cubicBezTo>
                    <a:pt x="0" y="91"/>
                    <a:pt x="34" y="135"/>
                    <a:pt x="16" y="176"/>
                  </a:cubicBezTo>
                  <a:cubicBezTo>
                    <a:pt x="16" y="180"/>
                    <a:pt x="12" y="184"/>
                    <a:pt x="8" y="188"/>
                  </a:cubicBezTo>
                  <a:cubicBezTo>
                    <a:pt x="19" y="198"/>
                    <a:pt x="31" y="206"/>
                    <a:pt x="42" y="217"/>
                  </a:cubicBezTo>
                  <a:cubicBezTo>
                    <a:pt x="60" y="214"/>
                    <a:pt x="72" y="198"/>
                    <a:pt x="76" y="180"/>
                  </a:cubicBezTo>
                  <a:cubicBezTo>
                    <a:pt x="76" y="162"/>
                    <a:pt x="60" y="146"/>
                    <a:pt x="57" y="127"/>
                  </a:cubicBezTo>
                  <a:cubicBezTo>
                    <a:pt x="53" y="105"/>
                    <a:pt x="60" y="94"/>
                    <a:pt x="72" y="94"/>
                  </a:cubicBezTo>
                  <a:cubicBezTo>
                    <a:pt x="79" y="94"/>
                    <a:pt x="86" y="98"/>
                    <a:pt x="98" y="101"/>
                  </a:cubicBezTo>
                  <a:cubicBezTo>
                    <a:pt x="113" y="105"/>
                    <a:pt x="128" y="124"/>
                    <a:pt x="143" y="124"/>
                  </a:cubicBezTo>
                  <a:cubicBezTo>
                    <a:pt x="150" y="124"/>
                    <a:pt x="157" y="124"/>
                    <a:pt x="165" y="117"/>
                  </a:cubicBezTo>
                  <a:cubicBezTo>
                    <a:pt x="169" y="117"/>
                    <a:pt x="173" y="113"/>
                    <a:pt x="176" y="113"/>
                  </a:cubicBezTo>
                  <a:cubicBezTo>
                    <a:pt x="184" y="113"/>
                    <a:pt x="191" y="120"/>
                    <a:pt x="199" y="124"/>
                  </a:cubicBezTo>
                  <a:cubicBezTo>
                    <a:pt x="202" y="98"/>
                    <a:pt x="229" y="91"/>
                    <a:pt x="247" y="68"/>
                  </a:cubicBezTo>
                  <a:lnTo>
                    <a:pt x="236" y="68"/>
                  </a:lnTo>
                  <a:cubicBezTo>
                    <a:pt x="199" y="68"/>
                    <a:pt x="180" y="46"/>
                    <a:pt x="162" y="19"/>
                  </a:cubicBezTo>
                  <a:cubicBezTo>
                    <a:pt x="154" y="27"/>
                    <a:pt x="147" y="34"/>
                    <a:pt x="135" y="34"/>
                  </a:cubicBezTo>
                  <a:lnTo>
                    <a:pt x="131" y="34"/>
                  </a:lnTo>
                  <a:cubicBezTo>
                    <a:pt x="124" y="31"/>
                    <a:pt x="121" y="31"/>
                    <a:pt x="117" y="31"/>
                  </a:cubicBezTo>
                  <a:cubicBezTo>
                    <a:pt x="86" y="31"/>
                    <a:pt x="102" y="60"/>
                    <a:pt x="102" y="83"/>
                  </a:cubicBezTo>
                  <a:cubicBezTo>
                    <a:pt x="72" y="64"/>
                    <a:pt x="64" y="38"/>
                    <a:pt x="53" y="12"/>
                  </a:cubicBezTo>
                  <a:cubicBezTo>
                    <a:pt x="50" y="12"/>
                    <a:pt x="45" y="8"/>
                    <a:pt x="38" y="8"/>
                  </a:cubicBezTo>
                  <a:cubicBezTo>
                    <a:pt x="34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7" name="Google Shape;25677;p18"/>
            <p:cNvSpPr/>
            <p:nvPr/>
          </p:nvSpPr>
          <p:spPr>
            <a:xfrm>
              <a:off x="-4926602" y="115459"/>
              <a:ext cx="15041" cy="9837"/>
            </a:xfrm>
            <a:custGeom>
              <a:avLst/>
              <a:gdLst/>
              <a:ahLst/>
              <a:cxnLst/>
              <a:rect l="l" t="t" r="r" b="b"/>
              <a:pathLst>
                <a:path w="315" h="206" extrusionOk="0">
                  <a:moveTo>
                    <a:pt x="65" y="0"/>
                  </a:moveTo>
                  <a:cubicBezTo>
                    <a:pt x="54" y="19"/>
                    <a:pt x="39" y="26"/>
                    <a:pt x="20" y="38"/>
                  </a:cubicBezTo>
                  <a:cubicBezTo>
                    <a:pt x="9" y="45"/>
                    <a:pt x="1" y="57"/>
                    <a:pt x="13" y="67"/>
                  </a:cubicBezTo>
                  <a:cubicBezTo>
                    <a:pt x="16" y="71"/>
                    <a:pt x="20" y="71"/>
                    <a:pt x="20" y="71"/>
                  </a:cubicBezTo>
                  <a:cubicBezTo>
                    <a:pt x="28" y="71"/>
                    <a:pt x="35" y="67"/>
                    <a:pt x="39" y="64"/>
                  </a:cubicBezTo>
                  <a:cubicBezTo>
                    <a:pt x="46" y="52"/>
                    <a:pt x="50" y="45"/>
                    <a:pt x="57" y="45"/>
                  </a:cubicBezTo>
                  <a:cubicBezTo>
                    <a:pt x="65" y="45"/>
                    <a:pt x="68" y="52"/>
                    <a:pt x="73" y="64"/>
                  </a:cubicBezTo>
                  <a:cubicBezTo>
                    <a:pt x="91" y="83"/>
                    <a:pt x="125" y="79"/>
                    <a:pt x="128" y="116"/>
                  </a:cubicBezTo>
                  <a:cubicBezTo>
                    <a:pt x="128" y="135"/>
                    <a:pt x="132" y="169"/>
                    <a:pt x="162" y="169"/>
                  </a:cubicBezTo>
                  <a:cubicBezTo>
                    <a:pt x="170" y="169"/>
                    <a:pt x="173" y="169"/>
                    <a:pt x="180" y="164"/>
                  </a:cubicBezTo>
                  <a:cubicBezTo>
                    <a:pt x="180" y="164"/>
                    <a:pt x="192" y="191"/>
                    <a:pt x="196" y="202"/>
                  </a:cubicBezTo>
                  <a:lnTo>
                    <a:pt x="218" y="202"/>
                  </a:lnTo>
                  <a:cubicBezTo>
                    <a:pt x="222" y="206"/>
                    <a:pt x="225" y="206"/>
                    <a:pt x="230" y="206"/>
                  </a:cubicBezTo>
                  <a:cubicBezTo>
                    <a:pt x="237" y="206"/>
                    <a:pt x="241" y="198"/>
                    <a:pt x="237" y="180"/>
                  </a:cubicBezTo>
                  <a:cubicBezTo>
                    <a:pt x="248" y="135"/>
                    <a:pt x="293" y="116"/>
                    <a:pt x="315" y="83"/>
                  </a:cubicBezTo>
                  <a:cubicBezTo>
                    <a:pt x="308" y="79"/>
                    <a:pt x="301" y="79"/>
                    <a:pt x="297" y="79"/>
                  </a:cubicBezTo>
                  <a:cubicBezTo>
                    <a:pt x="289" y="79"/>
                    <a:pt x="282" y="83"/>
                    <a:pt x="270" y="86"/>
                  </a:cubicBezTo>
                  <a:cubicBezTo>
                    <a:pt x="256" y="101"/>
                    <a:pt x="244" y="109"/>
                    <a:pt x="237" y="109"/>
                  </a:cubicBezTo>
                  <a:cubicBezTo>
                    <a:pt x="211" y="109"/>
                    <a:pt x="199" y="71"/>
                    <a:pt x="180" y="57"/>
                  </a:cubicBezTo>
                  <a:cubicBezTo>
                    <a:pt x="173" y="60"/>
                    <a:pt x="166" y="60"/>
                    <a:pt x="158" y="60"/>
                  </a:cubicBezTo>
                  <a:cubicBezTo>
                    <a:pt x="147" y="60"/>
                    <a:pt x="136" y="57"/>
                    <a:pt x="125" y="49"/>
                  </a:cubicBezTo>
                  <a:lnTo>
                    <a:pt x="121" y="49"/>
                  </a:lnTo>
                  <a:cubicBezTo>
                    <a:pt x="87" y="49"/>
                    <a:pt x="91" y="4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8" name="Google Shape;25678;p18"/>
            <p:cNvSpPr/>
            <p:nvPr/>
          </p:nvSpPr>
          <p:spPr>
            <a:xfrm>
              <a:off x="-5367239" y="140432"/>
              <a:ext cx="16617" cy="8404"/>
            </a:xfrm>
            <a:custGeom>
              <a:avLst/>
              <a:gdLst/>
              <a:ahLst/>
              <a:cxnLst/>
              <a:rect l="l" t="t" r="r" b="b"/>
              <a:pathLst>
                <a:path w="348" h="176" extrusionOk="0">
                  <a:moveTo>
                    <a:pt x="243" y="0"/>
                  </a:moveTo>
                  <a:cubicBezTo>
                    <a:pt x="243" y="12"/>
                    <a:pt x="240" y="23"/>
                    <a:pt x="235" y="34"/>
                  </a:cubicBezTo>
                  <a:cubicBezTo>
                    <a:pt x="231" y="67"/>
                    <a:pt x="276" y="67"/>
                    <a:pt x="288" y="94"/>
                  </a:cubicBezTo>
                  <a:cubicBezTo>
                    <a:pt x="262" y="109"/>
                    <a:pt x="235" y="124"/>
                    <a:pt x="209" y="124"/>
                  </a:cubicBezTo>
                  <a:cubicBezTo>
                    <a:pt x="202" y="124"/>
                    <a:pt x="195" y="124"/>
                    <a:pt x="183" y="120"/>
                  </a:cubicBezTo>
                  <a:cubicBezTo>
                    <a:pt x="164" y="112"/>
                    <a:pt x="157" y="83"/>
                    <a:pt x="176" y="60"/>
                  </a:cubicBezTo>
                  <a:lnTo>
                    <a:pt x="176" y="60"/>
                  </a:lnTo>
                  <a:cubicBezTo>
                    <a:pt x="138" y="72"/>
                    <a:pt x="116" y="117"/>
                    <a:pt x="71" y="117"/>
                  </a:cubicBezTo>
                  <a:cubicBezTo>
                    <a:pt x="52" y="117"/>
                    <a:pt x="52" y="143"/>
                    <a:pt x="33" y="143"/>
                  </a:cubicBezTo>
                  <a:lnTo>
                    <a:pt x="30" y="143"/>
                  </a:lnTo>
                  <a:cubicBezTo>
                    <a:pt x="19" y="146"/>
                    <a:pt x="7" y="154"/>
                    <a:pt x="0" y="157"/>
                  </a:cubicBezTo>
                  <a:cubicBezTo>
                    <a:pt x="11" y="165"/>
                    <a:pt x="19" y="169"/>
                    <a:pt x="30" y="169"/>
                  </a:cubicBezTo>
                  <a:cubicBezTo>
                    <a:pt x="45" y="169"/>
                    <a:pt x="64" y="162"/>
                    <a:pt x="74" y="150"/>
                  </a:cubicBezTo>
                  <a:cubicBezTo>
                    <a:pt x="90" y="143"/>
                    <a:pt x="97" y="135"/>
                    <a:pt x="109" y="135"/>
                  </a:cubicBezTo>
                  <a:cubicBezTo>
                    <a:pt x="119" y="135"/>
                    <a:pt x="127" y="143"/>
                    <a:pt x="142" y="154"/>
                  </a:cubicBezTo>
                  <a:cubicBezTo>
                    <a:pt x="161" y="172"/>
                    <a:pt x="187" y="176"/>
                    <a:pt x="213" y="176"/>
                  </a:cubicBezTo>
                  <a:cubicBezTo>
                    <a:pt x="231" y="176"/>
                    <a:pt x="254" y="176"/>
                    <a:pt x="276" y="172"/>
                  </a:cubicBezTo>
                  <a:cubicBezTo>
                    <a:pt x="288" y="172"/>
                    <a:pt x="325" y="169"/>
                    <a:pt x="318" y="135"/>
                  </a:cubicBezTo>
                  <a:cubicBezTo>
                    <a:pt x="288" y="90"/>
                    <a:pt x="329" y="72"/>
                    <a:pt x="347" y="41"/>
                  </a:cubicBezTo>
                  <a:lnTo>
                    <a:pt x="347" y="41"/>
                  </a:lnTo>
                  <a:cubicBezTo>
                    <a:pt x="325" y="49"/>
                    <a:pt x="307" y="53"/>
                    <a:pt x="295" y="53"/>
                  </a:cubicBezTo>
                  <a:cubicBezTo>
                    <a:pt x="273" y="53"/>
                    <a:pt x="266" y="38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9" name="Google Shape;25679;p18"/>
            <p:cNvSpPr/>
            <p:nvPr/>
          </p:nvSpPr>
          <p:spPr>
            <a:xfrm>
              <a:off x="-5076107" y="176484"/>
              <a:ext cx="9264" cy="11651"/>
            </a:xfrm>
            <a:custGeom>
              <a:avLst/>
              <a:gdLst/>
              <a:ahLst/>
              <a:cxnLst/>
              <a:rect l="l" t="t" r="r" b="b"/>
              <a:pathLst>
                <a:path w="194" h="244" extrusionOk="0">
                  <a:moveTo>
                    <a:pt x="109" y="1"/>
                  </a:moveTo>
                  <a:cubicBezTo>
                    <a:pt x="93" y="8"/>
                    <a:pt x="71" y="19"/>
                    <a:pt x="67" y="30"/>
                  </a:cubicBezTo>
                  <a:cubicBezTo>
                    <a:pt x="64" y="53"/>
                    <a:pt x="56" y="57"/>
                    <a:pt x="52" y="57"/>
                  </a:cubicBezTo>
                  <a:cubicBezTo>
                    <a:pt x="45" y="57"/>
                    <a:pt x="37" y="38"/>
                    <a:pt x="30" y="30"/>
                  </a:cubicBezTo>
                  <a:lnTo>
                    <a:pt x="22" y="30"/>
                  </a:lnTo>
                  <a:cubicBezTo>
                    <a:pt x="0" y="53"/>
                    <a:pt x="37" y="71"/>
                    <a:pt x="33" y="94"/>
                  </a:cubicBezTo>
                  <a:cubicBezTo>
                    <a:pt x="67" y="109"/>
                    <a:pt x="56" y="161"/>
                    <a:pt x="74" y="173"/>
                  </a:cubicBezTo>
                  <a:cubicBezTo>
                    <a:pt x="112" y="199"/>
                    <a:pt x="74" y="214"/>
                    <a:pt x="67" y="228"/>
                  </a:cubicBezTo>
                  <a:cubicBezTo>
                    <a:pt x="67" y="232"/>
                    <a:pt x="71" y="237"/>
                    <a:pt x="71" y="244"/>
                  </a:cubicBezTo>
                  <a:cubicBezTo>
                    <a:pt x="123" y="225"/>
                    <a:pt x="131" y="173"/>
                    <a:pt x="157" y="135"/>
                  </a:cubicBezTo>
                  <a:cubicBezTo>
                    <a:pt x="116" y="120"/>
                    <a:pt x="116" y="120"/>
                    <a:pt x="149" y="83"/>
                  </a:cubicBezTo>
                  <a:lnTo>
                    <a:pt x="149" y="83"/>
                  </a:lnTo>
                  <a:cubicBezTo>
                    <a:pt x="164" y="90"/>
                    <a:pt x="157" y="109"/>
                    <a:pt x="164" y="124"/>
                  </a:cubicBezTo>
                  <a:cubicBezTo>
                    <a:pt x="179" y="109"/>
                    <a:pt x="194" y="94"/>
                    <a:pt x="176" y="75"/>
                  </a:cubicBezTo>
                  <a:cubicBezTo>
                    <a:pt x="168" y="64"/>
                    <a:pt x="153" y="53"/>
                    <a:pt x="157" y="38"/>
                  </a:cubicBezTo>
                  <a:cubicBezTo>
                    <a:pt x="164" y="4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0" name="Google Shape;25680;p18"/>
            <p:cNvSpPr/>
            <p:nvPr/>
          </p:nvSpPr>
          <p:spPr>
            <a:xfrm>
              <a:off x="-5196819" y="235025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173" y="1"/>
                  </a:moveTo>
                  <a:cubicBezTo>
                    <a:pt x="143" y="15"/>
                    <a:pt x="109" y="34"/>
                    <a:pt x="75" y="34"/>
                  </a:cubicBezTo>
                  <a:cubicBezTo>
                    <a:pt x="61" y="34"/>
                    <a:pt x="42" y="31"/>
                    <a:pt x="23" y="15"/>
                  </a:cubicBezTo>
                  <a:cubicBezTo>
                    <a:pt x="20" y="27"/>
                    <a:pt x="12" y="34"/>
                    <a:pt x="4" y="42"/>
                  </a:cubicBezTo>
                  <a:lnTo>
                    <a:pt x="4" y="49"/>
                  </a:lnTo>
                  <a:cubicBezTo>
                    <a:pt x="1" y="87"/>
                    <a:pt x="20" y="117"/>
                    <a:pt x="38" y="150"/>
                  </a:cubicBezTo>
                  <a:cubicBezTo>
                    <a:pt x="57" y="143"/>
                    <a:pt x="75" y="139"/>
                    <a:pt x="90" y="132"/>
                  </a:cubicBezTo>
                  <a:cubicBezTo>
                    <a:pt x="87" y="117"/>
                    <a:pt x="72" y="98"/>
                    <a:pt x="98" y="98"/>
                  </a:cubicBezTo>
                  <a:lnTo>
                    <a:pt x="109" y="98"/>
                  </a:lnTo>
                  <a:cubicBezTo>
                    <a:pt x="125" y="101"/>
                    <a:pt x="139" y="101"/>
                    <a:pt x="154" y="101"/>
                  </a:cubicBezTo>
                  <a:cubicBezTo>
                    <a:pt x="161" y="94"/>
                    <a:pt x="173" y="87"/>
                    <a:pt x="180" y="87"/>
                  </a:cubicBezTo>
                  <a:cubicBezTo>
                    <a:pt x="187" y="87"/>
                    <a:pt x="195" y="94"/>
                    <a:pt x="199" y="113"/>
                  </a:cubicBezTo>
                  <a:cubicBezTo>
                    <a:pt x="203" y="124"/>
                    <a:pt x="203" y="127"/>
                    <a:pt x="206" y="127"/>
                  </a:cubicBezTo>
                  <a:cubicBezTo>
                    <a:pt x="214" y="127"/>
                    <a:pt x="218" y="117"/>
                    <a:pt x="225" y="117"/>
                  </a:cubicBezTo>
                  <a:cubicBezTo>
                    <a:pt x="229" y="101"/>
                    <a:pt x="251" y="101"/>
                    <a:pt x="247" y="79"/>
                  </a:cubicBezTo>
                  <a:cubicBezTo>
                    <a:pt x="225" y="65"/>
                    <a:pt x="192" y="57"/>
                    <a:pt x="177" y="23"/>
                  </a:cubicBezTo>
                  <a:cubicBezTo>
                    <a:pt x="177" y="15"/>
                    <a:pt x="173" y="8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1" name="Google Shape;25681;p18"/>
            <p:cNvSpPr/>
            <p:nvPr/>
          </p:nvSpPr>
          <p:spPr>
            <a:xfrm>
              <a:off x="-5048651" y="-32184"/>
              <a:ext cx="9884" cy="7926"/>
            </a:xfrm>
            <a:custGeom>
              <a:avLst/>
              <a:gdLst/>
              <a:ahLst/>
              <a:cxnLst/>
              <a:rect l="l" t="t" r="r" b="b"/>
              <a:pathLst>
                <a:path w="207" h="166" extrusionOk="0">
                  <a:moveTo>
                    <a:pt x="109" y="1"/>
                  </a:moveTo>
                  <a:cubicBezTo>
                    <a:pt x="72" y="1"/>
                    <a:pt x="27" y="31"/>
                    <a:pt x="12" y="71"/>
                  </a:cubicBezTo>
                  <a:cubicBezTo>
                    <a:pt x="31" y="64"/>
                    <a:pt x="45" y="38"/>
                    <a:pt x="67" y="38"/>
                  </a:cubicBezTo>
                  <a:cubicBezTo>
                    <a:pt x="75" y="38"/>
                    <a:pt x="83" y="42"/>
                    <a:pt x="94" y="49"/>
                  </a:cubicBezTo>
                  <a:cubicBezTo>
                    <a:pt x="105" y="57"/>
                    <a:pt x="112" y="61"/>
                    <a:pt x="105" y="76"/>
                  </a:cubicBezTo>
                  <a:cubicBezTo>
                    <a:pt x="101" y="87"/>
                    <a:pt x="86" y="98"/>
                    <a:pt x="83" y="98"/>
                  </a:cubicBezTo>
                  <a:lnTo>
                    <a:pt x="79" y="98"/>
                  </a:lnTo>
                  <a:cubicBezTo>
                    <a:pt x="75" y="79"/>
                    <a:pt x="64" y="76"/>
                    <a:pt x="57" y="76"/>
                  </a:cubicBezTo>
                  <a:cubicBezTo>
                    <a:pt x="53" y="76"/>
                    <a:pt x="45" y="79"/>
                    <a:pt x="41" y="79"/>
                  </a:cubicBezTo>
                  <a:lnTo>
                    <a:pt x="31" y="79"/>
                  </a:lnTo>
                  <a:cubicBezTo>
                    <a:pt x="23" y="79"/>
                    <a:pt x="15" y="79"/>
                    <a:pt x="12" y="71"/>
                  </a:cubicBezTo>
                  <a:lnTo>
                    <a:pt x="12" y="71"/>
                  </a:lnTo>
                  <a:cubicBezTo>
                    <a:pt x="0" y="128"/>
                    <a:pt x="49" y="139"/>
                    <a:pt x="75" y="166"/>
                  </a:cubicBezTo>
                  <a:cubicBezTo>
                    <a:pt x="94" y="154"/>
                    <a:pt x="112" y="150"/>
                    <a:pt x="127" y="150"/>
                  </a:cubicBezTo>
                  <a:cubicBezTo>
                    <a:pt x="139" y="150"/>
                    <a:pt x="150" y="150"/>
                    <a:pt x="165" y="154"/>
                  </a:cubicBezTo>
                  <a:cubicBezTo>
                    <a:pt x="176" y="135"/>
                    <a:pt x="206" y="102"/>
                    <a:pt x="202" y="102"/>
                  </a:cubicBezTo>
                  <a:cubicBezTo>
                    <a:pt x="157" y="87"/>
                    <a:pt x="176" y="35"/>
                    <a:pt x="154" y="16"/>
                  </a:cubicBezTo>
                  <a:cubicBezTo>
                    <a:pt x="139" y="4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2" name="Google Shape;25682;p18"/>
            <p:cNvSpPr/>
            <p:nvPr/>
          </p:nvSpPr>
          <p:spPr>
            <a:xfrm>
              <a:off x="-5081312" y="61358"/>
              <a:ext cx="8261" cy="7926"/>
            </a:xfrm>
            <a:custGeom>
              <a:avLst/>
              <a:gdLst/>
              <a:ahLst/>
              <a:cxnLst/>
              <a:rect l="l" t="t" r="r" b="b"/>
              <a:pathLst>
                <a:path w="173" h="166" extrusionOk="0">
                  <a:moveTo>
                    <a:pt x="105" y="1"/>
                  </a:moveTo>
                  <a:lnTo>
                    <a:pt x="105" y="1"/>
                  </a:lnTo>
                  <a:cubicBezTo>
                    <a:pt x="90" y="4"/>
                    <a:pt x="75" y="4"/>
                    <a:pt x="61" y="12"/>
                  </a:cubicBezTo>
                  <a:cubicBezTo>
                    <a:pt x="30" y="23"/>
                    <a:pt x="0" y="79"/>
                    <a:pt x="11" y="105"/>
                  </a:cubicBezTo>
                  <a:cubicBezTo>
                    <a:pt x="26" y="139"/>
                    <a:pt x="61" y="165"/>
                    <a:pt x="94" y="165"/>
                  </a:cubicBezTo>
                  <a:cubicBezTo>
                    <a:pt x="101" y="165"/>
                    <a:pt x="109" y="165"/>
                    <a:pt x="116" y="161"/>
                  </a:cubicBezTo>
                  <a:cubicBezTo>
                    <a:pt x="161" y="146"/>
                    <a:pt x="173" y="117"/>
                    <a:pt x="157" y="60"/>
                  </a:cubicBezTo>
                  <a:cubicBezTo>
                    <a:pt x="120" y="60"/>
                    <a:pt x="97" y="4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3" name="Google Shape;25683;p18"/>
            <p:cNvSpPr/>
            <p:nvPr/>
          </p:nvSpPr>
          <p:spPr>
            <a:xfrm>
              <a:off x="-5066892" y="59592"/>
              <a:ext cx="9168" cy="10027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99" y="0"/>
                  </a:moveTo>
                  <a:cubicBezTo>
                    <a:pt x="95" y="0"/>
                    <a:pt x="87" y="4"/>
                    <a:pt x="83" y="4"/>
                  </a:cubicBezTo>
                  <a:cubicBezTo>
                    <a:pt x="80" y="15"/>
                    <a:pt x="73" y="23"/>
                    <a:pt x="65" y="26"/>
                  </a:cubicBezTo>
                  <a:cubicBezTo>
                    <a:pt x="28" y="52"/>
                    <a:pt x="31" y="105"/>
                    <a:pt x="1" y="135"/>
                  </a:cubicBezTo>
                  <a:cubicBezTo>
                    <a:pt x="5" y="157"/>
                    <a:pt x="12" y="180"/>
                    <a:pt x="9" y="202"/>
                  </a:cubicBezTo>
                  <a:cubicBezTo>
                    <a:pt x="16" y="206"/>
                    <a:pt x="23" y="209"/>
                    <a:pt x="31" y="209"/>
                  </a:cubicBezTo>
                  <a:cubicBezTo>
                    <a:pt x="38" y="209"/>
                    <a:pt x="42" y="206"/>
                    <a:pt x="50" y="198"/>
                  </a:cubicBezTo>
                  <a:cubicBezTo>
                    <a:pt x="57" y="190"/>
                    <a:pt x="65" y="180"/>
                    <a:pt x="73" y="172"/>
                  </a:cubicBezTo>
                  <a:cubicBezTo>
                    <a:pt x="83" y="131"/>
                    <a:pt x="109" y="97"/>
                    <a:pt x="147" y="75"/>
                  </a:cubicBezTo>
                  <a:cubicBezTo>
                    <a:pt x="158" y="71"/>
                    <a:pt x="169" y="68"/>
                    <a:pt x="177" y="64"/>
                  </a:cubicBezTo>
                  <a:cubicBezTo>
                    <a:pt x="192" y="45"/>
                    <a:pt x="192" y="33"/>
                    <a:pt x="173" y="19"/>
                  </a:cubicBezTo>
                  <a:lnTo>
                    <a:pt x="166" y="19"/>
                  </a:lnTo>
                  <a:cubicBezTo>
                    <a:pt x="154" y="19"/>
                    <a:pt x="143" y="15"/>
                    <a:pt x="132" y="11"/>
                  </a:cubicBezTo>
                  <a:cubicBezTo>
                    <a:pt x="121" y="7"/>
                    <a:pt x="109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4" name="Google Shape;25684;p18"/>
            <p:cNvSpPr/>
            <p:nvPr/>
          </p:nvSpPr>
          <p:spPr>
            <a:xfrm>
              <a:off x="-5241227" y="241997"/>
              <a:ext cx="8213" cy="8261"/>
            </a:xfrm>
            <a:custGeom>
              <a:avLst/>
              <a:gdLst/>
              <a:ahLst/>
              <a:cxnLst/>
              <a:rect l="l" t="t" r="r" b="b"/>
              <a:pathLst>
                <a:path w="172" h="173" extrusionOk="0">
                  <a:moveTo>
                    <a:pt x="90" y="0"/>
                  </a:moveTo>
                  <a:cubicBezTo>
                    <a:pt x="78" y="0"/>
                    <a:pt x="68" y="4"/>
                    <a:pt x="56" y="8"/>
                  </a:cubicBezTo>
                  <a:cubicBezTo>
                    <a:pt x="45" y="19"/>
                    <a:pt x="26" y="23"/>
                    <a:pt x="23" y="45"/>
                  </a:cubicBezTo>
                  <a:cubicBezTo>
                    <a:pt x="0" y="135"/>
                    <a:pt x="15" y="173"/>
                    <a:pt x="82" y="173"/>
                  </a:cubicBezTo>
                  <a:cubicBezTo>
                    <a:pt x="101" y="173"/>
                    <a:pt x="123" y="173"/>
                    <a:pt x="146" y="165"/>
                  </a:cubicBezTo>
                  <a:cubicBezTo>
                    <a:pt x="153" y="138"/>
                    <a:pt x="123" y="121"/>
                    <a:pt x="127" y="94"/>
                  </a:cubicBezTo>
                  <a:cubicBezTo>
                    <a:pt x="94" y="90"/>
                    <a:pt x="94" y="71"/>
                    <a:pt x="104" y="45"/>
                  </a:cubicBezTo>
                  <a:cubicBezTo>
                    <a:pt x="108" y="38"/>
                    <a:pt x="113" y="31"/>
                    <a:pt x="116" y="31"/>
                  </a:cubicBezTo>
                  <a:cubicBezTo>
                    <a:pt x="120" y="31"/>
                    <a:pt x="123" y="31"/>
                    <a:pt x="123" y="34"/>
                  </a:cubicBezTo>
                  <a:cubicBezTo>
                    <a:pt x="146" y="45"/>
                    <a:pt x="153" y="60"/>
                    <a:pt x="139" y="83"/>
                  </a:cubicBezTo>
                  <a:lnTo>
                    <a:pt x="142" y="83"/>
                  </a:lnTo>
                  <a:cubicBezTo>
                    <a:pt x="153" y="83"/>
                    <a:pt x="161" y="76"/>
                    <a:pt x="172" y="68"/>
                  </a:cubicBezTo>
                  <a:cubicBezTo>
                    <a:pt x="157" y="26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5" name="Google Shape;25685;p18"/>
            <p:cNvSpPr/>
            <p:nvPr/>
          </p:nvSpPr>
          <p:spPr>
            <a:xfrm>
              <a:off x="-5092772" y="-146784"/>
              <a:ext cx="7736" cy="9884"/>
            </a:xfrm>
            <a:custGeom>
              <a:avLst/>
              <a:gdLst/>
              <a:ahLst/>
              <a:cxnLst/>
              <a:rect l="l" t="t" r="r" b="b"/>
              <a:pathLst>
                <a:path w="162" h="207" extrusionOk="0">
                  <a:moveTo>
                    <a:pt x="106" y="1"/>
                  </a:moveTo>
                  <a:cubicBezTo>
                    <a:pt x="76" y="19"/>
                    <a:pt x="49" y="38"/>
                    <a:pt x="16" y="42"/>
                  </a:cubicBezTo>
                  <a:cubicBezTo>
                    <a:pt x="13" y="54"/>
                    <a:pt x="1" y="61"/>
                    <a:pt x="13" y="68"/>
                  </a:cubicBezTo>
                  <a:cubicBezTo>
                    <a:pt x="35" y="87"/>
                    <a:pt x="27" y="109"/>
                    <a:pt x="23" y="128"/>
                  </a:cubicBezTo>
                  <a:cubicBezTo>
                    <a:pt x="27" y="135"/>
                    <a:pt x="27" y="143"/>
                    <a:pt x="27" y="150"/>
                  </a:cubicBezTo>
                  <a:cubicBezTo>
                    <a:pt x="57" y="161"/>
                    <a:pt x="61" y="202"/>
                    <a:pt x="99" y="206"/>
                  </a:cubicBezTo>
                  <a:cubicBezTo>
                    <a:pt x="125" y="176"/>
                    <a:pt x="117" y="135"/>
                    <a:pt x="144" y="106"/>
                  </a:cubicBezTo>
                  <a:cubicBezTo>
                    <a:pt x="154" y="94"/>
                    <a:pt x="162" y="57"/>
                    <a:pt x="136" y="38"/>
                  </a:cubicBezTo>
                  <a:cubicBezTo>
                    <a:pt x="121" y="27"/>
                    <a:pt x="106" y="19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6" name="Google Shape;25686;p18"/>
            <p:cNvSpPr/>
            <p:nvPr/>
          </p:nvSpPr>
          <p:spPr>
            <a:xfrm>
              <a:off x="-5160052" y="245387"/>
              <a:ext cx="11317" cy="7019"/>
            </a:xfrm>
            <a:custGeom>
              <a:avLst/>
              <a:gdLst/>
              <a:ahLst/>
              <a:cxnLst/>
              <a:rect l="l" t="t" r="r" b="b"/>
              <a:pathLst>
                <a:path w="237" h="147" extrusionOk="0">
                  <a:moveTo>
                    <a:pt x="57" y="0"/>
                  </a:moveTo>
                  <a:cubicBezTo>
                    <a:pt x="35" y="0"/>
                    <a:pt x="16" y="23"/>
                    <a:pt x="1" y="41"/>
                  </a:cubicBezTo>
                  <a:cubicBezTo>
                    <a:pt x="12" y="53"/>
                    <a:pt x="31" y="57"/>
                    <a:pt x="38" y="76"/>
                  </a:cubicBezTo>
                  <a:cubicBezTo>
                    <a:pt x="42" y="109"/>
                    <a:pt x="57" y="128"/>
                    <a:pt x="76" y="128"/>
                  </a:cubicBezTo>
                  <a:cubicBezTo>
                    <a:pt x="87" y="128"/>
                    <a:pt x="102" y="120"/>
                    <a:pt x="121" y="105"/>
                  </a:cubicBezTo>
                  <a:cubicBezTo>
                    <a:pt x="128" y="102"/>
                    <a:pt x="132" y="94"/>
                    <a:pt x="140" y="94"/>
                  </a:cubicBezTo>
                  <a:cubicBezTo>
                    <a:pt x="140" y="94"/>
                    <a:pt x="143" y="94"/>
                    <a:pt x="147" y="102"/>
                  </a:cubicBezTo>
                  <a:cubicBezTo>
                    <a:pt x="150" y="102"/>
                    <a:pt x="143" y="112"/>
                    <a:pt x="140" y="120"/>
                  </a:cubicBezTo>
                  <a:cubicBezTo>
                    <a:pt x="150" y="128"/>
                    <a:pt x="166" y="139"/>
                    <a:pt x="176" y="146"/>
                  </a:cubicBezTo>
                  <a:cubicBezTo>
                    <a:pt x="199" y="135"/>
                    <a:pt x="225" y="128"/>
                    <a:pt x="236" y="105"/>
                  </a:cubicBezTo>
                  <a:cubicBezTo>
                    <a:pt x="218" y="60"/>
                    <a:pt x="124" y="98"/>
                    <a:pt x="162" y="15"/>
                  </a:cubicBezTo>
                  <a:cubicBezTo>
                    <a:pt x="158" y="12"/>
                    <a:pt x="154" y="8"/>
                    <a:pt x="150" y="8"/>
                  </a:cubicBezTo>
                  <a:cubicBezTo>
                    <a:pt x="140" y="15"/>
                    <a:pt x="124" y="19"/>
                    <a:pt x="109" y="19"/>
                  </a:cubicBezTo>
                  <a:cubicBezTo>
                    <a:pt x="105" y="19"/>
                    <a:pt x="98" y="19"/>
                    <a:pt x="95" y="15"/>
                  </a:cubicBezTo>
                  <a:cubicBezTo>
                    <a:pt x="79" y="5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7" name="Google Shape;25687;p18"/>
            <p:cNvSpPr/>
            <p:nvPr/>
          </p:nvSpPr>
          <p:spPr>
            <a:xfrm>
              <a:off x="-5015083" y="-125678"/>
              <a:ext cx="8977" cy="8404"/>
            </a:xfrm>
            <a:custGeom>
              <a:avLst/>
              <a:gdLst/>
              <a:ahLst/>
              <a:cxnLst/>
              <a:rect l="l" t="t" r="r" b="b"/>
              <a:pathLst>
                <a:path w="188" h="176" extrusionOk="0">
                  <a:moveTo>
                    <a:pt x="135" y="0"/>
                  </a:moveTo>
                  <a:cubicBezTo>
                    <a:pt x="135" y="15"/>
                    <a:pt x="142" y="38"/>
                    <a:pt x="116" y="38"/>
                  </a:cubicBezTo>
                  <a:lnTo>
                    <a:pt x="109" y="38"/>
                  </a:lnTo>
                  <a:cubicBezTo>
                    <a:pt x="109" y="38"/>
                    <a:pt x="101" y="56"/>
                    <a:pt x="97" y="67"/>
                  </a:cubicBezTo>
                  <a:cubicBezTo>
                    <a:pt x="105" y="71"/>
                    <a:pt x="113" y="71"/>
                    <a:pt x="120" y="71"/>
                  </a:cubicBezTo>
                  <a:lnTo>
                    <a:pt x="131" y="71"/>
                  </a:lnTo>
                  <a:cubicBezTo>
                    <a:pt x="135" y="71"/>
                    <a:pt x="142" y="74"/>
                    <a:pt x="142" y="83"/>
                  </a:cubicBezTo>
                  <a:cubicBezTo>
                    <a:pt x="142" y="90"/>
                    <a:pt x="135" y="101"/>
                    <a:pt x="127" y="101"/>
                  </a:cubicBezTo>
                  <a:cubicBezTo>
                    <a:pt x="123" y="101"/>
                    <a:pt x="123" y="101"/>
                    <a:pt x="120" y="97"/>
                  </a:cubicBezTo>
                  <a:cubicBezTo>
                    <a:pt x="105" y="93"/>
                    <a:pt x="82" y="97"/>
                    <a:pt x="75" y="71"/>
                  </a:cubicBezTo>
                  <a:cubicBezTo>
                    <a:pt x="68" y="56"/>
                    <a:pt x="82" y="45"/>
                    <a:pt x="82" y="22"/>
                  </a:cubicBezTo>
                  <a:lnTo>
                    <a:pt x="82" y="22"/>
                  </a:lnTo>
                  <a:cubicBezTo>
                    <a:pt x="49" y="30"/>
                    <a:pt x="15" y="26"/>
                    <a:pt x="34" y="78"/>
                  </a:cubicBezTo>
                  <a:cubicBezTo>
                    <a:pt x="42" y="105"/>
                    <a:pt x="11" y="105"/>
                    <a:pt x="0" y="112"/>
                  </a:cubicBezTo>
                  <a:cubicBezTo>
                    <a:pt x="8" y="142"/>
                    <a:pt x="30" y="161"/>
                    <a:pt x="60" y="164"/>
                  </a:cubicBezTo>
                  <a:cubicBezTo>
                    <a:pt x="79" y="168"/>
                    <a:pt x="97" y="176"/>
                    <a:pt x="120" y="176"/>
                  </a:cubicBezTo>
                  <a:cubicBezTo>
                    <a:pt x="127" y="176"/>
                    <a:pt x="139" y="172"/>
                    <a:pt x="146" y="168"/>
                  </a:cubicBezTo>
                  <a:cubicBezTo>
                    <a:pt x="187" y="153"/>
                    <a:pt x="187" y="56"/>
                    <a:pt x="146" y="7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8" name="Google Shape;25688;p18"/>
            <p:cNvSpPr/>
            <p:nvPr/>
          </p:nvSpPr>
          <p:spPr>
            <a:xfrm>
              <a:off x="-4887304" y="21201"/>
              <a:ext cx="10028" cy="7545"/>
            </a:xfrm>
            <a:custGeom>
              <a:avLst/>
              <a:gdLst/>
              <a:ahLst/>
              <a:cxnLst/>
              <a:rect l="l" t="t" r="r" b="b"/>
              <a:pathLst>
                <a:path w="210" h="158" extrusionOk="0">
                  <a:moveTo>
                    <a:pt x="30" y="0"/>
                  </a:moveTo>
                  <a:cubicBezTo>
                    <a:pt x="23" y="0"/>
                    <a:pt x="16" y="4"/>
                    <a:pt x="8" y="16"/>
                  </a:cubicBezTo>
                  <a:cubicBezTo>
                    <a:pt x="8" y="26"/>
                    <a:pt x="4" y="38"/>
                    <a:pt x="1" y="49"/>
                  </a:cubicBezTo>
                  <a:cubicBezTo>
                    <a:pt x="8" y="71"/>
                    <a:pt x="12" y="97"/>
                    <a:pt x="16" y="120"/>
                  </a:cubicBezTo>
                  <a:cubicBezTo>
                    <a:pt x="19" y="139"/>
                    <a:pt x="23" y="147"/>
                    <a:pt x="30" y="147"/>
                  </a:cubicBezTo>
                  <a:cubicBezTo>
                    <a:pt x="35" y="147"/>
                    <a:pt x="42" y="139"/>
                    <a:pt x="53" y="131"/>
                  </a:cubicBezTo>
                  <a:cubicBezTo>
                    <a:pt x="61" y="128"/>
                    <a:pt x="68" y="128"/>
                    <a:pt x="72" y="128"/>
                  </a:cubicBezTo>
                  <a:cubicBezTo>
                    <a:pt x="83" y="128"/>
                    <a:pt x="94" y="131"/>
                    <a:pt x="98" y="135"/>
                  </a:cubicBezTo>
                  <a:cubicBezTo>
                    <a:pt x="113" y="154"/>
                    <a:pt x="128" y="157"/>
                    <a:pt x="142" y="157"/>
                  </a:cubicBezTo>
                  <a:cubicBezTo>
                    <a:pt x="165" y="157"/>
                    <a:pt x="187" y="147"/>
                    <a:pt x="210" y="135"/>
                  </a:cubicBezTo>
                  <a:cubicBezTo>
                    <a:pt x="195" y="109"/>
                    <a:pt x="192" y="83"/>
                    <a:pt x="169" y="64"/>
                  </a:cubicBezTo>
                  <a:cubicBezTo>
                    <a:pt x="150" y="71"/>
                    <a:pt x="135" y="75"/>
                    <a:pt x="120" y="75"/>
                  </a:cubicBezTo>
                  <a:cubicBezTo>
                    <a:pt x="94" y="75"/>
                    <a:pt x="68" y="57"/>
                    <a:pt x="53" y="23"/>
                  </a:cubicBezTo>
                  <a:cubicBezTo>
                    <a:pt x="46" y="8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9" name="Google Shape;25689;p18"/>
            <p:cNvSpPr/>
            <p:nvPr/>
          </p:nvSpPr>
          <p:spPr>
            <a:xfrm>
              <a:off x="-5057915" y="-98938"/>
              <a:ext cx="9502" cy="8977"/>
            </a:xfrm>
            <a:custGeom>
              <a:avLst/>
              <a:gdLst/>
              <a:ahLst/>
              <a:cxnLst/>
              <a:rect l="l" t="t" r="r" b="b"/>
              <a:pathLst>
                <a:path w="199" h="188" extrusionOk="0">
                  <a:moveTo>
                    <a:pt x="82" y="1"/>
                  </a:moveTo>
                  <a:cubicBezTo>
                    <a:pt x="75" y="1"/>
                    <a:pt x="71" y="1"/>
                    <a:pt x="64" y="8"/>
                  </a:cubicBezTo>
                  <a:cubicBezTo>
                    <a:pt x="42" y="42"/>
                    <a:pt x="4" y="64"/>
                    <a:pt x="0" y="109"/>
                  </a:cubicBezTo>
                  <a:cubicBezTo>
                    <a:pt x="7" y="113"/>
                    <a:pt x="11" y="113"/>
                    <a:pt x="15" y="116"/>
                  </a:cubicBezTo>
                  <a:cubicBezTo>
                    <a:pt x="23" y="75"/>
                    <a:pt x="49" y="46"/>
                    <a:pt x="90" y="30"/>
                  </a:cubicBezTo>
                  <a:lnTo>
                    <a:pt x="90" y="30"/>
                  </a:lnTo>
                  <a:cubicBezTo>
                    <a:pt x="56" y="64"/>
                    <a:pt x="26" y="90"/>
                    <a:pt x="71" y="139"/>
                  </a:cubicBezTo>
                  <a:cubicBezTo>
                    <a:pt x="78" y="151"/>
                    <a:pt x="78" y="151"/>
                    <a:pt x="71" y="151"/>
                  </a:cubicBezTo>
                  <a:cubicBezTo>
                    <a:pt x="64" y="151"/>
                    <a:pt x="52" y="146"/>
                    <a:pt x="45" y="146"/>
                  </a:cubicBezTo>
                  <a:lnTo>
                    <a:pt x="34" y="158"/>
                  </a:lnTo>
                  <a:cubicBezTo>
                    <a:pt x="56" y="187"/>
                    <a:pt x="90" y="180"/>
                    <a:pt x="120" y="184"/>
                  </a:cubicBezTo>
                  <a:cubicBezTo>
                    <a:pt x="120" y="165"/>
                    <a:pt x="116" y="146"/>
                    <a:pt x="116" y="120"/>
                  </a:cubicBezTo>
                  <a:lnTo>
                    <a:pt x="116" y="120"/>
                  </a:lnTo>
                  <a:cubicBezTo>
                    <a:pt x="135" y="135"/>
                    <a:pt x="149" y="146"/>
                    <a:pt x="161" y="158"/>
                  </a:cubicBezTo>
                  <a:cubicBezTo>
                    <a:pt x="199" y="132"/>
                    <a:pt x="164" y="94"/>
                    <a:pt x="183" y="61"/>
                  </a:cubicBezTo>
                  <a:cubicBezTo>
                    <a:pt x="187" y="53"/>
                    <a:pt x="149" y="53"/>
                    <a:pt x="138" y="42"/>
                  </a:cubicBezTo>
                  <a:cubicBezTo>
                    <a:pt x="127" y="30"/>
                    <a:pt x="116" y="20"/>
                    <a:pt x="104" y="12"/>
                  </a:cubicBezTo>
                  <a:cubicBezTo>
                    <a:pt x="97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0" name="Google Shape;25690;p18"/>
            <p:cNvSpPr/>
            <p:nvPr/>
          </p:nvSpPr>
          <p:spPr>
            <a:xfrm>
              <a:off x="-5176812" y="-70002"/>
              <a:ext cx="8261" cy="10601"/>
            </a:xfrm>
            <a:custGeom>
              <a:avLst/>
              <a:gdLst/>
              <a:ahLst/>
              <a:cxnLst/>
              <a:rect l="l" t="t" r="r" b="b"/>
              <a:pathLst>
                <a:path w="173" h="222" extrusionOk="0">
                  <a:moveTo>
                    <a:pt x="75" y="0"/>
                  </a:moveTo>
                  <a:cubicBezTo>
                    <a:pt x="53" y="0"/>
                    <a:pt x="30" y="16"/>
                    <a:pt x="20" y="38"/>
                  </a:cubicBezTo>
                  <a:cubicBezTo>
                    <a:pt x="1" y="83"/>
                    <a:pt x="23" y="187"/>
                    <a:pt x="60" y="213"/>
                  </a:cubicBezTo>
                  <a:cubicBezTo>
                    <a:pt x="64" y="217"/>
                    <a:pt x="68" y="221"/>
                    <a:pt x="75" y="221"/>
                  </a:cubicBezTo>
                  <a:cubicBezTo>
                    <a:pt x="79" y="221"/>
                    <a:pt x="82" y="217"/>
                    <a:pt x="87" y="213"/>
                  </a:cubicBezTo>
                  <a:cubicBezTo>
                    <a:pt x="101" y="202"/>
                    <a:pt x="109" y="187"/>
                    <a:pt x="120" y="173"/>
                  </a:cubicBezTo>
                  <a:cubicBezTo>
                    <a:pt x="94" y="165"/>
                    <a:pt x="56" y="168"/>
                    <a:pt x="72" y="123"/>
                  </a:cubicBezTo>
                  <a:cubicBezTo>
                    <a:pt x="79" y="101"/>
                    <a:pt x="53" y="86"/>
                    <a:pt x="60" y="49"/>
                  </a:cubicBezTo>
                  <a:lnTo>
                    <a:pt x="60" y="49"/>
                  </a:lnTo>
                  <a:cubicBezTo>
                    <a:pt x="79" y="78"/>
                    <a:pt x="94" y="86"/>
                    <a:pt x="109" y="86"/>
                  </a:cubicBezTo>
                  <a:cubicBezTo>
                    <a:pt x="132" y="86"/>
                    <a:pt x="150" y="68"/>
                    <a:pt x="172" y="60"/>
                  </a:cubicBezTo>
                  <a:cubicBezTo>
                    <a:pt x="161" y="8"/>
                    <a:pt x="120" y="4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1" name="Google Shape;25691;p18"/>
            <p:cNvSpPr/>
            <p:nvPr/>
          </p:nvSpPr>
          <p:spPr>
            <a:xfrm>
              <a:off x="-5046884" y="47224"/>
              <a:ext cx="8118" cy="11174"/>
            </a:xfrm>
            <a:custGeom>
              <a:avLst/>
              <a:gdLst/>
              <a:ahLst/>
              <a:cxnLst/>
              <a:rect l="l" t="t" r="r" b="b"/>
              <a:pathLst>
                <a:path w="170" h="234" extrusionOk="0">
                  <a:moveTo>
                    <a:pt x="87" y="1"/>
                  </a:moveTo>
                  <a:cubicBezTo>
                    <a:pt x="80" y="1"/>
                    <a:pt x="75" y="1"/>
                    <a:pt x="68" y="9"/>
                  </a:cubicBezTo>
                  <a:cubicBezTo>
                    <a:pt x="42" y="28"/>
                    <a:pt x="12" y="42"/>
                    <a:pt x="1" y="76"/>
                  </a:cubicBezTo>
                  <a:cubicBezTo>
                    <a:pt x="1" y="91"/>
                    <a:pt x="4" y="109"/>
                    <a:pt x="16" y="109"/>
                  </a:cubicBezTo>
                  <a:cubicBezTo>
                    <a:pt x="75" y="113"/>
                    <a:pt x="72" y="162"/>
                    <a:pt x="83" y="199"/>
                  </a:cubicBezTo>
                  <a:cubicBezTo>
                    <a:pt x="90" y="211"/>
                    <a:pt x="83" y="230"/>
                    <a:pt x="102" y="233"/>
                  </a:cubicBezTo>
                  <a:lnTo>
                    <a:pt x="113" y="233"/>
                  </a:lnTo>
                  <a:cubicBezTo>
                    <a:pt x="120" y="233"/>
                    <a:pt x="128" y="233"/>
                    <a:pt x="132" y="225"/>
                  </a:cubicBezTo>
                  <a:cubicBezTo>
                    <a:pt x="139" y="211"/>
                    <a:pt x="139" y="196"/>
                    <a:pt x="128" y="185"/>
                  </a:cubicBezTo>
                  <a:cubicBezTo>
                    <a:pt x="90" y="147"/>
                    <a:pt x="90" y="117"/>
                    <a:pt x="132" y="83"/>
                  </a:cubicBezTo>
                  <a:cubicBezTo>
                    <a:pt x="147" y="68"/>
                    <a:pt x="169" y="42"/>
                    <a:pt x="135" y="16"/>
                  </a:cubicBezTo>
                  <a:lnTo>
                    <a:pt x="135" y="16"/>
                  </a:lnTo>
                  <a:cubicBezTo>
                    <a:pt x="135" y="16"/>
                    <a:pt x="135" y="20"/>
                    <a:pt x="132" y="20"/>
                  </a:cubicBezTo>
                  <a:cubicBezTo>
                    <a:pt x="125" y="20"/>
                    <a:pt x="117" y="13"/>
                    <a:pt x="109" y="9"/>
                  </a:cubicBezTo>
                  <a:cubicBezTo>
                    <a:pt x="102" y="5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2" name="Google Shape;25692;p18"/>
            <p:cNvSpPr/>
            <p:nvPr/>
          </p:nvSpPr>
          <p:spPr>
            <a:xfrm>
              <a:off x="-4892843" y="2101"/>
              <a:ext cx="10457" cy="9693"/>
            </a:xfrm>
            <a:custGeom>
              <a:avLst/>
              <a:gdLst/>
              <a:ahLst/>
              <a:cxnLst/>
              <a:rect l="l" t="t" r="r" b="b"/>
              <a:pathLst>
                <a:path w="219" h="203" extrusionOk="0">
                  <a:moveTo>
                    <a:pt x="101" y="0"/>
                  </a:moveTo>
                  <a:cubicBezTo>
                    <a:pt x="65" y="12"/>
                    <a:pt x="46" y="45"/>
                    <a:pt x="27" y="76"/>
                  </a:cubicBezTo>
                  <a:cubicBezTo>
                    <a:pt x="8" y="102"/>
                    <a:pt x="1" y="135"/>
                    <a:pt x="34" y="161"/>
                  </a:cubicBezTo>
                  <a:cubicBezTo>
                    <a:pt x="57" y="165"/>
                    <a:pt x="75" y="176"/>
                    <a:pt x="79" y="202"/>
                  </a:cubicBezTo>
                  <a:cubicBezTo>
                    <a:pt x="87" y="165"/>
                    <a:pt x="87" y="128"/>
                    <a:pt x="124" y="109"/>
                  </a:cubicBezTo>
                  <a:cubicBezTo>
                    <a:pt x="132" y="105"/>
                    <a:pt x="139" y="102"/>
                    <a:pt x="146" y="102"/>
                  </a:cubicBezTo>
                  <a:cubicBezTo>
                    <a:pt x="154" y="102"/>
                    <a:pt x="162" y="109"/>
                    <a:pt x="158" y="128"/>
                  </a:cubicBezTo>
                  <a:cubicBezTo>
                    <a:pt x="169" y="128"/>
                    <a:pt x="180" y="131"/>
                    <a:pt x="191" y="135"/>
                  </a:cubicBezTo>
                  <a:cubicBezTo>
                    <a:pt x="210" y="120"/>
                    <a:pt x="218" y="98"/>
                    <a:pt x="218" y="76"/>
                  </a:cubicBezTo>
                  <a:lnTo>
                    <a:pt x="218" y="76"/>
                  </a:lnTo>
                  <a:cubicBezTo>
                    <a:pt x="214" y="79"/>
                    <a:pt x="206" y="79"/>
                    <a:pt x="199" y="79"/>
                  </a:cubicBezTo>
                  <a:cubicBezTo>
                    <a:pt x="191" y="83"/>
                    <a:pt x="180" y="86"/>
                    <a:pt x="173" y="86"/>
                  </a:cubicBezTo>
                  <a:cubicBezTo>
                    <a:pt x="169" y="86"/>
                    <a:pt x="165" y="86"/>
                    <a:pt x="165" y="83"/>
                  </a:cubicBezTo>
                  <a:cubicBezTo>
                    <a:pt x="158" y="42"/>
                    <a:pt x="113" y="34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3" name="Google Shape;25693;p18"/>
            <p:cNvSpPr/>
            <p:nvPr/>
          </p:nvSpPr>
          <p:spPr>
            <a:xfrm>
              <a:off x="-5150741" y="273034"/>
              <a:ext cx="12893" cy="7926"/>
            </a:xfrm>
            <a:custGeom>
              <a:avLst/>
              <a:gdLst/>
              <a:ahLst/>
              <a:cxnLst/>
              <a:rect l="l" t="t" r="r" b="b"/>
              <a:pathLst>
                <a:path w="270" h="166" extrusionOk="0">
                  <a:moveTo>
                    <a:pt x="202" y="1"/>
                  </a:moveTo>
                  <a:cubicBezTo>
                    <a:pt x="191" y="16"/>
                    <a:pt x="198" y="31"/>
                    <a:pt x="195" y="42"/>
                  </a:cubicBezTo>
                  <a:cubicBezTo>
                    <a:pt x="191" y="57"/>
                    <a:pt x="180" y="72"/>
                    <a:pt x="169" y="72"/>
                  </a:cubicBezTo>
                  <a:cubicBezTo>
                    <a:pt x="161" y="72"/>
                    <a:pt x="157" y="68"/>
                    <a:pt x="154" y="61"/>
                  </a:cubicBezTo>
                  <a:cubicBezTo>
                    <a:pt x="138" y="38"/>
                    <a:pt x="128" y="27"/>
                    <a:pt x="116" y="27"/>
                  </a:cubicBezTo>
                  <a:cubicBezTo>
                    <a:pt x="97" y="27"/>
                    <a:pt x="86" y="57"/>
                    <a:pt x="67" y="72"/>
                  </a:cubicBezTo>
                  <a:cubicBezTo>
                    <a:pt x="71" y="83"/>
                    <a:pt x="86" y="102"/>
                    <a:pt x="60" y="102"/>
                  </a:cubicBezTo>
                  <a:lnTo>
                    <a:pt x="49" y="102"/>
                  </a:lnTo>
                  <a:cubicBezTo>
                    <a:pt x="30" y="102"/>
                    <a:pt x="19" y="109"/>
                    <a:pt x="7" y="121"/>
                  </a:cubicBezTo>
                  <a:cubicBezTo>
                    <a:pt x="4" y="125"/>
                    <a:pt x="0" y="128"/>
                    <a:pt x="0" y="135"/>
                  </a:cubicBezTo>
                  <a:cubicBezTo>
                    <a:pt x="4" y="135"/>
                    <a:pt x="7" y="139"/>
                    <a:pt x="12" y="143"/>
                  </a:cubicBezTo>
                  <a:lnTo>
                    <a:pt x="19" y="143"/>
                  </a:lnTo>
                  <a:cubicBezTo>
                    <a:pt x="26" y="143"/>
                    <a:pt x="34" y="139"/>
                    <a:pt x="38" y="135"/>
                  </a:cubicBezTo>
                  <a:cubicBezTo>
                    <a:pt x="45" y="132"/>
                    <a:pt x="52" y="128"/>
                    <a:pt x="60" y="128"/>
                  </a:cubicBezTo>
                  <a:cubicBezTo>
                    <a:pt x="64" y="128"/>
                    <a:pt x="71" y="132"/>
                    <a:pt x="75" y="135"/>
                  </a:cubicBezTo>
                  <a:cubicBezTo>
                    <a:pt x="86" y="132"/>
                    <a:pt x="94" y="128"/>
                    <a:pt x="102" y="128"/>
                  </a:cubicBezTo>
                  <a:cubicBezTo>
                    <a:pt x="116" y="128"/>
                    <a:pt x="128" y="143"/>
                    <a:pt x="135" y="166"/>
                  </a:cubicBezTo>
                  <a:lnTo>
                    <a:pt x="154" y="166"/>
                  </a:lnTo>
                  <a:cubicBezTo>
                    <a:pt x="161" y="166"/>
                    <a:pt x="169" y="166"/>
                    <a:pt x="176" y="158"/>
                  </a:cubicBezTo>
                  <a:cubicBezTo>
                    <a:pt x="161" y="135"/>
                    <a:pt x="169" y="125"/>
                    <a:pt x="191" y="106"/>
                  </a:cubicBezTo>
                  <a:cubicBezTo>
                    <a:pt x="221" y="87"/>
                    <a:pt x="269" y="87"/>
                    <a:pt x="269" y="38"/>
                  </a:cubicBezTo>
                  <a:cubicBezTo>
                    <a:pt x="251" y="20"/>
                    <a:pt x="228" y="4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4" name="Google Shape;25694;p18"/>
            <p:cNvSpPr/>
            <p:nvPr/>
          </p:nvSpPr>
          <p:spPr>
            <a:xfrm>
              <a:off x="-5114689" y="-226908"/>
              <a:ext cx="7879" cy="10935"/>
            </a:xfrm>
            <a:custGeom>
              <a:avLst/>
              <a:gdLst/>
              <a:ahLst/>
              <a:cxnLst/>
              <a:rect l="l" t="t" r="r" b="b"/>
              <a:pathLst>
                <a:path w="165" h="229" extrusionOk="0">
                  <a:moveTo>
                    <a:pt x="139" y="0"/>
                  </a:moveTo>
                  <a:cubicBezTo>
                    <a:pt x="120" y="0"/>
                    <a:pt x="113" y="19"/>
                    <a:pt x="101" y="31"/>
                  </a:cubicBezTo>
                  <a:cubicBezTo>
                    <a:pt x="113" y="72"/>
                    <a:pt x="75" y="72"/>
                    <a:pt x="56" y="86"/>
                  </a:cubicBezTo>
                  <a:cubicBezTo>
                    <a:pt x="60" y="131"/>
                    <a:pt x="15" y="150"/>
                    <a:pt x="1" y="179"/>
                  </a:cubicBezTo>
                  <a:cubicBezTo>
                    <a:pt x="4" y="191"/>
                    <a:pt x="11" y="202"/>
                    <a:pt x="15" y="214"/>
                  </a:cubicBezTo>
                  <a:cubicBezTo>
                    <a:pt x="49" y="221"/>
                    <a:pt x="68" y="229"/>
                    <a:pt x="87" y="229"/>
                  </a:cubicBezTo>
                  <a:cubicBezTo>
                    <a:pt x="116" y="229"/>
                    <a:pt x="120" y="206"/>
                    <a:pt x="127" y="146"/>
                  </a:cubicBezTo>
                  <a:cubicBezTo>
                    <a:pt x="120" y="135"/>
                    <a:pt x="105" y="127"/>
                    <a:pt x="120" y="117"/>
                  </a:cubicBezTo>
                  <a:cubicBezTo>
                    <a:pt x="124" y="109"/>
                    <a:pt x="132" y="105"/>
                    <a:pt x="139" y="105"/>
                  </a:cubicBezTo>
                  <a:cubicBezTo>
                    <a:pt x="146" y="105"/>
                    <a:pt x="158" y="112"/>
                    <a:pt x="165" y="120"/>
                  </a:cubicBezTo>
                  <a:cubicBezTo>
                    <a:pt x="161" y="79"/>
                    <a:pt x="154" y="41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5" name="Google Shape;25695;p18"/>
            <p:cNvSpPr/>
            <p:nvPr/>
          </p:nvSpPr>
          <p:spPr>
            <a:xfrm>
              <a:off x="-5081312" y="-84995"/>
              <a:ext cx="7544" cy="7879"/>
            </a:xfrm>
            <a:custGeom>
              <a:avLst/>
              <a:gdLst/>
              <a:ahLst/>
              <a:cxnLst/>
              <a:rect l="l" t="t" r="r" b="b"/>
              <a:pathLst>
                <a:path w="158" h="165" extrusionOk="0">
                  <a:moveTo>
                    <a:pt x="135" y="0"/>
                  </a:moveTo>
                  <a:cubicBezTo>
                    <a:pt x="109" y="0"/>
                    <a:pt x="38" y="23"/>
                    <a:pt x="23" y="34"/>
                  </a:cubicBezTo>
                  <a:cubicBezTo>
                    <a:pt x="0" y="64"/>
                    <a:pt x="19" y="131"/>
                    <a:pt x="56" y="157"/>
                  </a:cubicBezTo>
                  <a:cubicBezTo>
                    <a:pt x="64" y="165"/>
                    <a:pt x="71" y="165"/>
                    <a:pt x="79" y="165"/>
                  </a:cubicBezTo>
                  <a:cubicBezTo>
                    <a:pt x="97" y="165"/>
                    <a:pt x="109" y="138"/>
                    <a:pt x="128" y="135"/>
                  </a:cubicBezTo>
                  <a:cubicBezTo>
                    <a:pt x="146" y="109"/>
                    <a:pt x="157" y="8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6" name="Google Shape;25696;p18"/>
            <p:cNvSpPr/>
            <p:nvPr/>
          </p:nvSpPr>
          <p:spPr>
            <a:xfrm>
              <a:off x="-5391878" y="209192"/>
              <a:ext cx="10410" cy="8213"/>
            </a:xfrm>
            <a:custGeom>
              <a:avLst/>
              <a:gdLst/>
              <a:ahLst/>
              <a:cxnLst/>
              <a:rect l="l" t="t" r="r" b="b"/>
              <a:pathLst>
                <a:path w="218" h="172" extrusionOk="0">
                  <a:moveTo>
                    <a:pt x="56" y="0"/>
                  </a:moveTo>
                  <a:cubicBezTo>
                    <a:pt x="26" y="33"/>
                    <a:pt x="0" y="71"/>
                    <a:pt x="30" y="116"/>
                  </a:cubicBezTo>
                  <a:cubicBezTo>
                    <a:pt x="52" y="149"/>
                    <a:pt x="90" y="171"/>
                    <a:pt x="128" y="171"/>
                  </a:cubicBezTo>
                  <a:lnTo>
                    <a:pt x="145" y="171"/>
                  </a:lnTo>
                  <a:cubicBezTo>
                    <a:pt x="187" y="164"/>
                    <a:pt x="217" y="130"/>
                    <a:pt x="209" y="82"/>
                  </a:cubicBezTo>
                  <a:cubicBezTo>
                    <a:pt x="198" y="78"/>
                    <a:pt x="183" y="71"/>
                    <a:pt x="172" y="71"/>
                  </a:cubicBezTo>
                  <a:cubicBezTo>
                    <a:pt x="172" y="71"/>
                    <a:pt x="168" y="75"/>
                    <a:pt x="164" y="75"/>
                  </a:cubicBezTo>
                  <a:cubicBezTo>
                    <a:pt x="150" y="82"/>
                    <a:pt x="135" y="85"/>
                    <a:pt x="123" y="85"/>
                  </a:cubicBezTo>
                  <a:cubicBezTo>
                    <a:pt x="83" y="85"/>
                    <a:pt x="71" y="37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7" name="Google Shape;25697;p18"/>
            <p:cNvSpPr/>
            <p:nvPr/>
          </p:nvSpPr>
          <p:spPr>
            <a:xfrm>
              <a:off x="-5303923" y="96884"/>
              <a:ext cx="7926" cy="7879"/>
            </a:xfrm>
            <a:custGeom>
              <a:avLst/>
              <a:gdLst/>
              <a:ahLst/>
              <a:cxnLst/>
              <a:rect l="l" t="t" r="r" b="b"/>
              <a:pathLst>
                <a:path w="166" h="165" extrusionOk="0">
                  <a:moveTo>
                    <a:pt x="98" y="1"/>
                  </a:moveTo>
                  <a:cubicBezTo>
                    <a:pt x="94" y="1"/>
                    <a:pt x="87" y="4"/>
                    <a:pt x="83" y="8"/>
                  </a:cubicBezTo>
                  <a:cubicBezTo>
                    <a:pt x="53" y="34"/>
                    <a:pt x="8" y="56"/>
                    <a:pt x="23" y="105"/>
                  </a:cubicBezTo>
                  <a:cubicBezTo>
                    <a:pt x="31" y="135"/>
                    <a:pt x="1" y="142"/>
                    <a:pt x="4" y="165"/>
                  </a:cubicBezTo>
                  <a:lnTo>
                    <a:pt x="57" y="165"/>
                  </a:lnTo>
                  <a:cubicBezTo>
                    <a:pt x="117" y="165"/>
                    <a:pt x="120" y="154"/>
                    <a:pt x="139" y="101"/>
                  </a:cubicBezTo>
                  <a:cubicBezTo>
                    <a:pt x="128" y="72"/>
                    <a:pt x="154" y="60"/>
                    <a:pt x="165" y="42"/>
                  </a:cubicBezTo>
                  <a:cubicBezTo>
                    <a:pt x="147" y="37"/>
                    <a:pt x="128" y="37"/>
                    <a:pt x="120" y="19"/>
                  </a:cubicBezTo>
                  <a:cubicBezTo>
                    <a:pt x="117" y="8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8" name="Google Shape;25698;p18"/>
            <p:cNvSpPr/>
            <p:nvPr/>
          </p:nvSpPr>
          <p:spPr>
            <a:xfrm>
              <a:off x="-5272503" y="281772"/>
              <a:ext cx="8261" cy="18813"/>
            </a:xfrm>
            <a:custGeom>
              <a:avLst/>
              <a:gdLst/>
              <a:ahLst/>
              <a:cxnLst/>
              <a:rect l="l" t="t" r="r" b="b"/>
              <a:pathLst>
                <a:path w="173" h="394" extrusionOk="0">
                  <a:moveTo>
                    <a:pt x="98" y="1"/>
                  </a:moveTo>
                  <a:cubicBezTo>
                    <a:pt x="87" y="1"/>
                    <a:pt x="76" y="5"/>
                    <a:pt x="68" y="16"/>
                  </a:cubicBezTo>
                  <a:cubicBezTo>
                    <a:pt x="61" y="31"/>
                    <a:pt x="72" y="46"/>
                    <a:pt x="83" y="57"/>
                  </a:cubicBezTo>
                  <a:cubicBezTo>
                    <a:pt x="128" y="83"/>
                    <a:pt x="98" y="109"/>
                    <a:pt x="79" y="135"/>
                  </a:cubicBezTo>
                  <a:cubicBezTo>
                    <a:pt x="61" y="166"/>
                    <a:pt x="19" y="169"/>
                    <a:pt x="1" y="207"/>
                  </a:cubicBezTo>
                  <a:cubicBezTo>
                    <a:pt x="38" y="233"/>
                    <a:pt x="87" y="225"/>
                    <a:pt x="128" y="237"/>
                  </a:cubicBezTo>
                  <a:cubicBezTo>
                    <a:pt x="121" y="266"/>
                    <a:pt x="98" y="270"/>
                    <a:pt x="79" y="278"/>
                  </a:cubicBezTo>
                  <a:cubicBezTo>
                    <a:pt x="45" y="292"/>
                    <a:pt x="50" y="311"/>
                    <a:pt x="64" y="337"/>
                  </a:cubicBezTo>
                  <a:cubicBezTo>
                    <a:pt x="83" y="371"/>
                    <a:pt x="105" y="394"/>
                    <a:pt x="135" y="394"/>
                  </a:cubicBezTo>
                  <a:cubicBezTo>
                    <a:pt x="147" y="394"/>
                    <a:pt x="162" y="394"/>
                    <a:pt x="173" y="387"/>
                  </a:cubicBezTo>
                  <a:cubicBezTo>
                    <a:pt x="162" y="375"/>
                    <a:pt x="150" y="364"/>
                    <a:pt x="140" y="356"/>
                  </a:cubicBezTo>
                  <a:cubicBezTo>
                    <a:pt x="117" y="352"/>
                    <a:pt x="95" y="349"/>
                    <a:pt x="87" y="323"/>
                  </a:cubicBezTo>
                  <a:cubicBezTo>
                    <a:pt x="79" y="285"/>
                    <a:pt x="113" y="289"/>
                    <a:pt x="131" y="274"/>
                  </a:cubicBezTo>
                  <a:cubicBezTo>
                    <a:pt x="135" y="266"/>
                    <a:pt x="140" y="266"/>
                    <a:pt x="143" y="266"/>
                  </a:cubicBezTo>
                  <a:lnTo>
                    <a:pt x="150" y="266"/>
                  </a:lnTo>
                  <a:cubicBezTo>
                    <a:pt x="154" y="240"/>
                    <a:pt x="154" y="211"/>
                    <a:pt x="135" y="188"/>
                  </a:cubicBezTo>
                  <a:lnTo>
                    <a:pt x="131" y="188"/>
                  </a:lnTo>
                  <a:cubicBezTo>
                    <a:pt x="124" y="188"/>
                    <a:pt x="121" y="192"/>
                    <a:pt x="113" y="192"/>
                  </a:cubicBezTo>
                  <a:cubicBezTo>
                    <a:pt x="109" y="195"/>
                    <a:pt x="102" y="199"/>
                    <a:pt x="98" y="199"/>
                  </a:cubicBezTo>
                  <a:cubicBezTo>
                    <a:pt x="90" y="199"/>
                    <a:pt x="83" y="195"/>
                    <a:pt x="79" y="188"/>
                  </a:cubicBezTo>
                  <a:cubicBezTo>
                    <a:pt x="64" y="162"/>
                    <a:pt x="87" y="151"/>
                    <a:pt x="102" y="135"/>
                  </a:cubicBezTo>
                  <a:cubicBezTo>
                    <a:pt x="128" y="106"/>
                    <a:pt x="150" y="83"/>
                    <a:pt x="105" y="50"/>
                  </a:cubicBezTo>
                  <a:cubicBezTo>
                    <a:pt x="72" y="28"/>
                    <a:pt x="109" y="20"/>
                    <a:pt x="121" y="9"/>
                  </a:cubicBezTo>
                  <a:cubicBezTo>
                    <a:pt x="113" y="1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9" name="Google Shape;25699;p18"/>
            <p:cNvSpPr/>
            <p:nvPr/>
          </p:nvSpPr>
          <p:spPr>
            <a:xfrm>
              <a:off x="-4991685" y="-40206"/>
              <a:ext cx="8404" cy="9550"/>
            </a:xfrm>
            <a:custGeom>
              <a:avLst/>
              <a:gdLst/>
              <a:ahLst/>
              <a:cxnLst/>
              <a:rect l="l" t="t" r="r" b="b"/>
              <a:pathLst>
                <a:path w="176" h="200" extrusionOk="0">
                  <a:moveTo>
                    <a:pt x="135" y="1"/>
                  </a:moveTo>
                  <a:cubicBezTo>
                    <a:pt x="130" y="23"/>
                    <a:pt x="116" y="30"/>
                    <a:pt x="101" y="30"/>
                  </a:cubicBezTo>
                  <a:cubicBezTo>
                    <a:pt x="90" y="30"/>
                    <a:pt x="82" y="27"/>
                    <a:pt x="75" y="23"/>
                  </a:cubicBezTo>
                  <a:cubicBezTo>
                    <a:pt x="60" y="20"/>
                    <a:pt x="49" y="15"/>
                    <a:pt x="41" y="15"/>
                  </a:cubicBezTo>
                  <a:cubicBezTo>
                    <a:pt x="11" y="15"/>
                    <a:pt x="4" y="46"/>
                    <a:pt x="0" y="87"/>
                  </a:cubicBezTo>
                  <a:cubicBezTo>
                    <a:pt x="30" y="82"/>
                    <a:pt x="63" y="90"/>
                    <a:pt x="56" y="38"/>
                  </a:cubicBezTo>
                  <a:lnTo>
                    <a:pt x="56" y="38"/>
                  </a:lnTo>
                  <a:cubicBezTo>
                    <a:pt x="94" y="98"/>
                    <a:pt x="63" y="146"/>
                    <a:pt x="37" y="191"/>
                  </a:cubicBezTo>
                  <a:cubicBezTo>
                    <a:pt x="41" y="195"/>
                    <a:pt x="41" y="195"/>
                    <a:pt x="41" y="199"/>
                  </a:cubicBezTo>
                  <a:lnTo>
                    <a:pt x="49" y="199"/>
                  </a:lnTo>
                  <a:cubicBezTo>
                    <a:pt x="75" y="199"/>
                    <a:pt x="90" y="180"/>
                    <a:pt x="104" y="161"/>
                  </a:cubicBezTo>
                  <a:cubicBezTo>
                    <a:pt x="123" y="139"/>
                    <a:pt x="130" y="105"/>
                    <a:pt x="168" y="101"/>
                  </a:cubicBezTo>
                  <a:cubicBezTo>
                    <a:pt x="175" y="72"/>
                    <a:pt x="172" y="46"/>
                    <a:pt x="161" y="20"/>
                  </a:cubicBezTo>
                  <a:cubicBezTo>
                    <a:pt x="153" y="12"/>
                    <a:pt x="142" y="4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0" name="Google Shape;25700;p18"/>
            <p:cNvSpPr/>
            <p:nvPr/>
          </p:nvSpPr>
          <p:spPr>
            <a:xfrm>
              <a:off x="-5136511" y="110063"/>
              <a:ext cx="10792" cy="7927"/>
            </a:xfrm>
            <a:custGeom>
              <a:avLst/>
              <a:gdLst/>
              <a:ahLst/>
              <a:cxnLst/>
              <a:rect l="l" t="t" r="r" b="b"/>
              <a:pathLst>
                <a:path w="226" h="166" extrusionOk="0">
                  <a:moveTo>
                    <a:pt x="151" y="1"/>
                  </a:moveTo>
                  <a:cubicBezTo>
                    <a:pt x="113" y="5"/>
                    <a:pt x="87" y="31"/>
                    <a:pt x="80" y="65"/>
                  </a:cubicBezTo>
                  <a:cubicBezTo>
                    <a:pt x="80" y="87"/>
                    <a:pt x="73" y="98"/>
                    <a:pt x="50" y="106"/>
                  </a:cubicBezTo>
                  <a:cubicBezTo>
                    <a:pt x="35" y="110"/>
                    <a:pt x="16" y="117"/>
                    <a:pt x="5" y="132"/>
                  </a:cubicBezTo>
                  <a:cubicBezTo>
                    <a:pt x="1" y="139"/>
                    <a:pt x="5" y="154"/>
                    <a:pt x="13" y="154"/>
                  </a:cubicBezTo>
                  <a:cubicBezTo>
                    <a:pt x="23" y="147"/>
                    <a:pt x="39" y="143"/>
                    <a:pt x="50" y="143"/>
                  </a:cubicBezTo>
                  <a:cubicBezTo>
                    <a:pt x="65" y="143"/>
                    <a:pt x="80" y="151"/>
                    <a:pt x="99" y="154"/>
                  </a:cubicBezTo>
                  <a:cubicBezTo>
                    <a:pt x="113" y="158"/>
                    <a:pt x="128" y="165"/>
                    <a:pt x="147" y="165"/>
                  </a:cubicBezTo>
                  <a:cubicBezTo>
                    <a:pt x="151" y="165"/>
                    <a:pt x="154" y="162"/>
                    <a:pt x="158" y="162"/>
                  </a:cubicBezTo>
                  <a:cubicBezTo>
                    <a:pt x="158" y="151"/>
                    <a:pt x="154" y="139"/>
                    <a:pt x="154" y="125"/>
                  </a:cubicBezTo>
                  <a:cubicBezTo>
                    <a:pt x="158" y="110"/>
                    <a:pt x="99" y="128"/>
                    <a:pt x="136" y="91"/>
                  </a:cubicBezTo>
                  <a:cubicBezTo>
                    <a:pt x="147" y="72"/>
                    <a:pt x="162" y="61"/>
                    <a:pt x="177" y="61"/>
                  </a:cubicBezTo>
                  <a:cubicBezTo>
                    <a:pt x="185" y="61"/>
                    <a:pt x="192" y="65"/>
                    <a:pt x="203" y="68"/>
                  </a:cubicBezTo>
                  <a:cubicBezTo>
                    <a:pt x="207" y="72"/>
                    <a:pt x="218" y="72"/>
                    <a:pt x="225" y="75"/>
                  </a:cubicBezTo>
                  <a:cubicBezTo>
                    <a:pt x="214" y="39"/>
                    <a:pt x="203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1" name="Google Shape;25701;p18"/>
            <p:cNvSpPr/>
            <p:nvPr/>
          </p:nvSpPr>
          <p:spPr>
            <a:xfrm>
              <a:off x="-5196628" y="244145"/>
              <a:ext cx="10600" cy="7688"/>
            </a:xfrm>
            <a:custGeom>
              <a:avLst/>
              <a:gdLst/>
              <a:ahLst/>
              <a:cxnLst/>
              <a:rect l="l" t="t" r="r" b="b"/>
              <a:pathLst>
                <a:path w="222" h="161" extrusionOk="0">
                  <a:moveTo>
                    <a:pt x="139" y="0"/>
                  </a:moveTo>
                  <a:cubicBezTo>
                    <a:pt x="116" y="19"/>
                    <a:pt x="105" y="53"/>
                    <a:pt x="76" y="64"/>
                  </a:cubicBezTo>
                  <a:lnTo>
                    <a:pt x="68" y="64"/>
                  </a:lnTo>
                  <a:cubicBezTo>
                    <a:pt x="60" y="64"/>
                    <a:pt x="57" y="60"/>
                    <a:pt x="42" y="41"/>
                  </a:cubicBezTo>
                  <a:cubicBezTo>
                    <a:pt x="31" y="71"/>
                    <a:pt x="34" y="105"/>
                    <a:pt x="0" y="120"/>
                  </a:cubicBezTo>
                  <a:lnTo>
                    <a:pt x="0" y="124"/>
                  </a:lnTo>
                  <a:lnTo>
                    <a:pt x="0" y="131"/>
                  </a:lnTo>
                  <a:cubicBezTo>
                    <a:pt x="23" y="143"/>
                    <a:pt x="53" y="135"/>
                    <a:pt x="71" y="146"/>
                  </a:cubicBezTo>
                  <a:cubicBezTo>
                    <a:pt x="90" y="154"/>
                    <a:pt x="102" y="161"/>
                    <a:pt x="116" y="161"/>
                  </a:cubicBezTo>
                  <a:cubicBezTo>
                    <a:pt x="139" y="161"/>
                    <a:pt x="154" y="143"/>
                    <a:pt x="165" y="112"/>
                  </a:cubicBezTo>
                  <a:cubicBezTo>
                    <a:pt x="173" y="90"/>
                    <a:pt x="221" y="79"/>
                    <a:pt x="191" y="38"/>
                  </a:cubicBezTo>
                  <a:cubicBezTo>
                    <a:pt x="165" y="38"/>
                    <a:pt x="147" y="26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2" name="Google Shape;25702;p18"/>
            <p:cNvSpPr/>
            <p:nvPr/>
          </p:nvSpPr>
          <p:spPr>
            <a:xfrm>
              <a:off x="-5287688" y="120807"/>
              <a:ext cx="13465" cy="6781"/>
            </a:xfrm>
            <a:custGeom>
              <a:avLst/>
              <a:gdLst/>
              <a:ahLst/>
              <a:cxnLst/>
              <a:rect l="l" t="t" r="r" b="b"/>
              <a:pathLst>
                <a:path w="282" h="142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26"/>
                    <a:pt x="1" y="42"/>
                    <a:pt x="31" y="68"/>
                  </a:cubicBezTo>
                  <a:cubicBezTo>
                    <a:pt x="68" y="102"/>
                    <a:pt x="94" y="142"/>
                    <a:pt x="144" y="142"/>
                  </a:cubicBezTo>
                  <a:cubicBezTo>
                    <a:pt x="154" y="142"/>
                    <a:pt x="162" y="142"/>
                    <a:pt x="173" y="138"/>
                  </a:cubicBezTo>
                  <a:cubicBezTo>
                    <a:pt x="166" y="109"/>
                    <a:pt x="184" y="94"/>
                    <a:pt x="203" y="86"/>
                  </a:cubicBezTo>
                  <a:lnTo>
                    <a:pt x="222" y="86"/>
                  </a:lnTo>
                  <a:cubicBezTo>
                    <a:pt x="240" y="86"/>
                    <a:pt x="237" y="105"/>
                    <a:pt x="225" y="124"/>
                  </a:cubicBezTo>
                  <a:cubicBezTo>
                    <a:pt x="278" y="112"/>
                    <a:pt x="282" y="79"/>
                    <a:pt x="274" y="38"/>
                  </a:cubicBezTo>
                  <a:lnTo>
                    <a:pt x="274" y="38"/>
                  </a:lnTo>
                  <a:cubicBezTo>
                    <a:pt x="263" y="49"/>
                    <a:pt x="251" y="57"/>
                    <a:pt x="244" y="57"/>
                  </a:cubicBezTo>
                  <a:cubicBezTo>
                    <a:pt x="233" y="57"/>
                    <a:pt x="229" y="49"/>
                    <a:pt x="225" y="23"/>
                  </a:cubicBezTo>
                  <a:cubicBezTo>
                    <a:pt x="211" y="30"/>
                    <a:pt x="203" y="38"/>
                    <a:pt x="196" y="57"/>
                  </a:cubicBezTo>
                  <a:cubicBezTo>
                    <a:pt x="192" y="68"/>
                    <a:pt x="184" y="71"/>
                    <a:pt x="177" y="71"/>
                  </a:cubicBezTo>
                  <a:cubicBezTo>
                    <a:pt x="170" y="71"/>
                    <a:pt x="162" y="68"/>
                    <a:pt x="154" y="64"/>
                  </a:cubicBezTo>
                  <a:cubicBezTo>
                    <a:pt x="144" y="64"/>
                    <a:pt x="128" y="79"/>
                    <a:pt x="117" y="79"/>
                  </a:cubicBezTo>
                  <a:cubicBezTo>
                    <a:pt x="113" y="79"/>
                    <a:pt x="109" y="75"/>
                    <a:pt x="102" y="71"/>
                  </a:cubicBezTo>
                  <a:cubicBezTo>
                    <a:pt x="91" y="60"/>
                    <a:pt x="109" y="45"/>
                    <a:pt x="117" y="34"/>
                  </a:cubicBezTo>
                  <a:cubicBezTo>
                    <a:pt x="87" y="26"/>
                    <a:pt x="49" y="26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3" name="Google Shape;25703;p18"/>
            <p:cNvSpPr/>
            <p:nvPr/>
          </p:nvSpPr>
          <p:spPr>
            <a:xfrm>
              <a:off x="-5174663" y="-23971"/>
              <a:ext cx="7879" cy="8643"/>
            </a:xfrm>
            <a:custGeom>
              <a:avLst/>
              <a:gdLst/>
              <a:ahLst/>
              <a:cxnLst/>
              <a:rect l="l" t="t" r="r" b="b"/>
              <a:pathLst>
                <a:path w="165" h="181" extrusionOk="0">
                  <a:moveTo>
                    <a:pt x="94" y="1"/>
                  </a:moveTo>
                  <a:cubicBezTo>
                    <a:pt x="87" y="1"/>
                    <a:pt x="79" y="4"/>
                    <a:pt x="71" y="8"/>
                  </a:cubicBezTo>
                  <a:cubicBezTo>
                    <a:pt x="23" y="27"/>
                    <a:pt x="1" y="61"/>
                    <a:pt x="4" y="117"/>
                  </a:cubicBezTo>
                  <a:lnTo>
                    <a:pt x="4" y="135"/>
                  </a:lnTo>
                  <a:cubicBezTo>
                    <a:pt x="42" y="165"/>
                    <a:pt x="71" y="180"/>
                    <a:pt x="97" y="180"/>
                  </a:cubicBezTo>
                  <a:cubicBezTo>
                    <a:pt x="127" y="180"/>
                    <a:pt x="150" y="151"/>
                    <a:pt x="165" y="87"/>
                  </a:cubicBezTo>
                  <a:cubicBezTo>
                    <a:pt x="158" y="83"/>
                    <a:pt x="154" y="83"/>
                    <a:pt x="150" y="83"/>
                  </a:cubicBezTo>
                  <a:cubicBezTo>
                    <a:pt x="123" y="83"/>
                    <a:pt x="127" y="113"/>
                    <a:pt x="123" y="132"/>
                  </a:cubicBezTo>
                  <a:cubicBezTo>
                    <a:pt x="116" y="132"/>
                    <a:pt x="113" y="135"/>
                    <a:pt x="109" y="135"/>
                  </a:cubicBezTo>
                  <a:lnTo>
                    <a:pt x="105" y="135"/>
                  </a:lnTo>
                  <a:cubicBezTo>
                    <a:pt x="82" y="120"/>
                    <a:pt x="49" y="109"/>
                    <a:pt x="56" y="83"/>
                  </a:cubicBezTo>
                  <a:cubicBezTo>
                    <a:pt x="64" y="61"/>
                    <a:pt x="79" y="53"/>
                    <a:pt x="94" y="53"/>
                  </a:cubicBezTo>
                  <a:cubicBezTo>
                    <a:pt x="101" y="53"/>
                    <a:pt x="105" y="56"/>
                    <a:pt x="113" y="56"/>
                  </a:cubicBezTo>
                  <a:lnTo>
                    <a:pt x="150" y="56"/>
                  </a:lnTo>
                  <a:cubicBezTo>
                    <a:pt x="132" y="38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4" name="Google Shape;25704;p18"/>
            <p:cNvSpPr/>
            <p:nvPr/>
          </p:nvSpPr>
          <p:spPr>
            <a:xfrm>
              <a:off x="-5210906" y="-131599"/>
              <a:ext cx="12893" cy="7210"/>
            </a:xfrm>
            <a:custGeom>
              <a:avLst/>
              <a:gdLst/>
              <a:ahLst/>
              <a:cxnLst/>
              <a:rect l="l" t="t" r="r" b="b"/>
              <a:pathLst>
                <a:path w="270" h="151" extrusionOk="0">
                  <a:moveTo>
                    <a:pt x="165" y="0"/>
                  </a:moveTo>
                  <a:cubicBezTo>
                    <a:pt x="132" y="0"/>
                    <a:pt x="106" y="12"/>
                    <a:pt x="79" y="34"/>
                  </a:cubicBezTo>
                  <a:cubicBezTo>
                    <a:pt x="71" y="57"/>
                    <a:pt x="87" y="86"/>
                    <a:pt x="45" y="86"/>
                  </a:cubicBezTo>
                  <a:lnTo>
                    <a:pt x="42" y="86"/>
                  </a:lnTo>
                  <a:cubicBezTo>
                    <a:pt x="23" y="86"/>
                    <a:pt x="1" y="90"/>
                    <a:pt x="16" y="120"/>
                  </a:cubicBezTo>
                  <a:cubicBezTo>
                    <a:pt x="23" y="139"/>
                    <a:pt x="30" y="150"/>
                    <a:pt x="45" y="150"/>
                  </a:cubicBezTo>
                  <a:cubicBezTo>
                    <a:pt x="53" y="150"/>
                    <a:pt x="61" y="146"/>
                    <a:pt x="68" y="143"/>
                  </a:cubicBezTo>
                  <a:cubicBezTo>
                    <a:pt x="75" y="139"/>
                    <a:pt x="87" y="131"/>
                    <a:pt x="94" y="131"/>
                  </a:cubicBezTo>
                  <a:cubicBezTo>
                    <a:pt x="101" y="131"/>
                    <a:pt x="106" y="131"/>
                    <a:pt x="113" y="139"/>
                  </a:cubicBezTo>
                  <a:cubicBezTo>
                    <a:pt x="139" y="86"/>
                    <a:pt x="191" y="90"/>
                    <a:pt x="240" y="79"/>
                  </a:cubicBezTo>
                  <a:cubicBezTo>
                    <a:pt x="247" y="76"/>
                    <a:pt x="258" y="72"/>
                    <a:pt x="270" y="68"/>
                  </a:cubicBezTo>
                  <a:cubicBezTo>
                    <a:pt x="251" y="60"/>
                    <a:pt x="232" y="50"/>
                    <a:pt x="213" y="41"/>
                  </a:cubicBezTo>
                  <a:cubicBezTo>
                    <a:pt x="202" y="50"/>
                    <a:pt x="195" y="53"/>
                    <a:pt x="187" y="53"/>
                  </a:cubicBezTo>
                  <a:cubicBezTo>
                    <a:pt x="176" y="53"/>
                    <a:pt x="168" y="50"/>
                    <a:pt x="158" y="45"/>
                  </a:cubicBezTo>
                  <a:cubicBezTo>
                    <a:pt x="161" y="27"/>
                    <a:pt x="184" y="27"/>
                    <a:pt x="195" y="15"/>
                  </a:cubicBezTo>
                  <a:cubicBezTo>
                    <a:pt x="195" y="12"/>
                    <a:pt x="191" y="8"/>
                    <a:pt x="191" y="5"/>
                  </a:cubicBezTo>
                  <a:cubicBezTo>
                    <a:pt x="180" y="5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5" name="Google Shape;25705;p18"/>
            <p:cNvSpPr/>
            <p:nvPr/>
          </p:nvSpPr>
          <p:spPr>
            <a:xfrm>
              <a:off x="-5298718" y="220032"/>
              <a:ext cx="8070" cy="7545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120" y="1"/>
                  </a:moveTo>
                  <a:cubicBezTo>
                    <a:pt x="120" y="1"/>
                    <a:pt x="116" y="5"/>
                    <a:pt x="113" y="5"/>
                  </a:cubicBezTo>
                  <a:cubicBezTo>
                    <a:pt x="109" y="8"/>
                    <a:pt x="101" y="8"/>
                    <a:pt x="97" y="8"/>
                  </a:cubicBezTo>
                  <a:lnTo>
                    <a:pt x="75" y="8"/>
                  </a:lnTo>
                  <a:cubicBezTo>
                    <a:pt x="71" y="5"/>
                    <a:pt x="64" y="5"/>
                    <a:pt x="56" y="5"/>
                  </a:cubicBezTo>
                  <a:cubicBezTo>
                    <a:pt x="42" y="5"/>
                    <a:pt x="26" y="12"/>
                    <a:pt x="26" y="46"/>
                  </a:cubicBezTo>
                  <a:cubicBezTo>
                    <a:pt x="26" y="79"/>
                    <a:pt x="4" y="110"/>
                    <a:pt x="0" y="146"/>
                  </a:cubicBezTo>
                  <a:cubicBezTo>
                    <a:pt x="8" y="150"/>
                    <a:pt x="8" y="154"/>
                    <a:pt x="11" y="154"/>
                  </a:cubicBezTo>
                  <a:cubicBezTo>
                    <a:pt x="23" y="158"/>
                    <a:pt x="30" y="158"/>
                    <a:pt x="42" y="158"/>
                  </a:cubicBezTo>
                  <a:cubicBezTo>
                    <a:pt x="79" y="158"/>
                    <a:pt x="109" y="139"/>
                    <a:pt x="135" y="120"/>
                  </a:cubicBezTo>
                  <a:cubicBezTo>
                    <a:pt x="168" y="94"/>
                    <a:pt x="123" y="68"/>
                    <a:pt x="120" y="42"/>
                  </a:cubicBezTo>
                  <a:cubicBezTo>
                    <a:pt x="116" y="31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6" name="Google Shape;25706;p18"/>
            <p:cNvSpPr/>
            <p:nvPr/>
          </p:nvSpPr>
          <p:spPr>
            <a:xfrm>
              <a:off x="-5012266" y="-28077"/>
              <a:ext cx="7019" cy="10266"/>
            </a:xfrm>
            <a:custGeom>
              <a:avLst/>
              <a:gdLst/>
              <a:ahLst/>
              <a:cxnLst/>
              <a:rect l="l" t="t" r="r" b="b"/>
              <a:pathLst>
                <a:path w="147" h="215" extrusionOk="0">
                  <a:moveTo>
                    <a:pt x="5" y="1"/>
                  </a:moveTo>
                  <a:cubicBezTo>
                    <a:pt x="16" y="16"/>
                    <a:pt x="50" y="30"/>
                    <a:pt x="38" y="42"/>
                  </a:cubicBezTo>
                  <a:cubicBezTo>
                    <a:pt x="1" y="87"/>
                    <a:pt x="50" y="132"/>
                    <a:pt x="28" y="173"/>
                  </a:cubicBezTo>
                  <a:cubicBezTo>
                    <a:pt x="16" y="192"/>
                    <a:pt x="42" y="199"/>
                    <a:pt x="54" y="214"/>
                  </a:cubicBezTo>
                  <a:lnTo>
                    <a:pt x="61" y="214"/>
                  </a:lnTo>
                  <a:cubicBezTo>
                    <a:pt x="68" y="214"/>
                    <a:pt x="76" y="210"/>
                    <a:pt x="80" y="203"/>
                  </a:cubicBezTo>
                  <a:cubicBezTo>
                    <a:pt x="87" y="158"/>
                    <a:pt x="140" y="142"/>
                    <a:pt x="147" y="94"/>
                  </a:cubicBezTo>
                  <a:cubicBezTo>
                    <a:pt x="124" y="80"/>
                    <a:pt x="109" y="64"/>
                    <a:pt x="121" y="35"/>
                  </a:cubicBezTo>
                  <a:cubicBezTo>
                    <a:pt x="121" y="16"/>
                    <a:pt x="106" y="19"/>
                    <a:pt x="95" y="16"/>
                  </a:cubicBezTo>
                  <a:cubicBezTo>
                    <a:pt x="87" y="16"/>
                    <a:pt x="80" y="19"/>
                    <a:pt x="76" y="19"/>
                  </a:cubicBezTo>
                  <a:cubicBezTo>
                    <a:pt x="64" y="19"/>
                    <a:pt x="54" y="12"/>
                    <a:pt x="42" y="8"/>
                  </a:cubicBezTo>
                  <a:cubicBezTo>
                    <a:pt x="31" y="4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7" name="Google Shape;25707;p18"/>
            <p:cNvSpPr/>
            <p:nvPr/>
          </p:nvSpPr>
          <p:spPr>
            <a:xfrm>
              <a:off x="-5014032" y="207378"/>
              <a:ext cx="8977" cy="8786"/>
            </a:xfrm>
            <a:custGeom>
              <a:avLst/>
              <a:gdLst/>
              <a:ahLst/>
              <a:cxnLst/>
              <a:rect l="l" t="t" r="r" b="b"/>
              <a:pathLst>
                <a:path w="188" h="184" extrusionOk="0">
                  <a:moveTo>
                    <a:pt x="150" y="0"/>
                  </a:moveTo>
                  <a:cubicBezTo>
                    <a:pt x="143" y="0"/>
                    <a:pt x="135" y="4"/>
                    <a:pt x="127" y="8"/>
                  </a:cubicBezTo>
                  <a:cubicBezTo>
                    <a:pt x="124" y="11"/>
                    <a:pt x="117" y="16"/>
                    <a:pt x="109" y="16"/>
                  </a:cubicBezTo>
                  <a:lnTo>
                    <a:pt x="105" y="16"/>
                  </a:lnTo>
                  <a:cubicBezTo>
                    <a:pt x="94" y="30"/>
                    <a:pt x="91" y="38"/>
                    <a:pt x="87" y="38"/>
                  </a:cubicBezTo>
                  <a:cubicBezTo>
                    <a:pt x="83" y="38"/>
                    <a:pt x="79" y="30"/>
                    <a:pt x="72" y="19"/>
                  </a:cubicBezTo>
                  <a:cubicBezTo>
                    <a:pt x="65" y="11"/>
                    <a:pt x="57" y="8"/>
                    <a:pt x="49" y="8"/>
                  </a:cubicBezTo>
                  <a:cubicBezTo>
                    <a:pt x="42" y="8"/>
                    <a:pt x="34" y="11"/>
                    <a:pt x="27" y="16"/>
                  </a:cubicBezTo>
                  <a:cubicBezTo>
                    <a:pt x="42" y="49"/>
                    <a:pt x="49" y="78"/>
                    <a:pt x="1" y="94"/>
                  </a:cubicBezTo>
                  <a:cubicBezTo>
                    <a:pt x="4" y="116"/>
                    <a:pt x="12" y="123"/>
                    <a:pt x="23" y="123"/>
                  </a:cubicBezTo>
                  <a:cubicBezTo>
                    <a:pt x="27" y="123"/>
                    <a:pt x="34" y="123"/>
                    <a:pt x="42" y="120"/>
                  </a:cubicBezTo>
                  <a:cubicBezTo>
                    <a:pt x="46" y="120"/>
                    <a:pt x="53" y="116"/>
                    <a:pt x="60" y="116"/>
                  </a:cubicBezTo>
                  <a:cubicBezTo>
                    <a:pt x="68" y="113"/>
                    <a:pt x="75" y="105"/>
                    <a:pt x="83" y="101"/>
                  </a:cubicBezTo>
                  <a:cubicBezTo>
                    <a:pt x="94" y="97"/>
                    <a:pt x="105" y="90"/>
                    <a:pt x="113" y="90"/>
                  </a:cubicBezTo>
                  <a:cubicBezTo>
                    <a:pt x="124" y="90"/>
                    <a:pt x="127" y="94"/>
                    <a:pt x="132" y="109"/>
                  </a:cubicBezTo>
                  <a:cubicBezTo>
                    <a:pt x="139" y="135"/>
                    <a:pt x="101" y="116"/>
                    <a:pt x="94" y="139"/>
                  </a:cubicBezTo>
                  <a:cubicBezTo>
                    <a:pt x="117" y="157"/>
                    <a:pt x="132" y="180"/>
                    <a:pt x="165" y="183"/>
                  </a:cubicBezTo>
                  <a:cubicBezTo>
                    <a:pt x="146" y="146"/>
                    <a:pt x="172" y="116"/>
                    <a:pt x="188" y="87"/>
                  </a:cubicBezTo>
                  <a:cubicBezTo>
                    <a:pt x="172" y="64"/>
                    <a:pt x="132" y="45"/>
                    <a:pt x="169" y="8"/>
                  </a:cubicBezTo>
                  <a:cubicBezTo>
                    <a:pt x="161" y="4"/>
                    <a:pt x="154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8" name="Google Shape;25708;p18"/>
            <p:cNvSpPr/>
            <p:nvPr/>
          </p:nvSpPr>
          <p:spPr>
            <a:xfrm>
              <a:off x="-4890837" y="14038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0" y="1"/>
                  </a:moveTo>
                  <a:cubicBezTo>
                    <a:pt x="0" y="5"/>
                    <a:pt x="0" y="12"/>
                    <a:pt x="4" y="19"/>
                  </a:cubicBezTo>
                  <a:cubicBezTo>
                    <a:pt x="7" y="23"/>
                    <a:pt x="7" y="23"/>
                    <a:pt x="11" y="27"/>
                  </a:cubicBezTo>
                  <a:cubicBezTo>
                    <a:pt x="26" y="38"/>
                    <a:pt x="49" y="50"/>
                    <a:pt x="37" y="79"/>
                  </a:cubicBezTo>
                  <a:cubicBezTo>
                    <a:pt x="23" y="106"/>
                    <a:pt x="75" y="98"/>
                    <a:pt x="59" y="124"/>
                  </a:cubicBezTo>
                  <a:cubicBezTo>
                    <a:pt x="67" y="135"/>
                    <a:pt x="75" y="150"/>
                    <a:pt x="82" y="166"/>
                  </a:cubicBezTo>
                  <a:cubicBezTo>
                    <a:pt x="90" y="154"/>
                    <a:pt x="97" y="150"/>
                    <a:pt x="104" y="150"/>
                  </a:cubicBezTo>
                  <a:cubicBezTo>
                    <a:pt x="112" y="150"/>
                    <a:pt x="120" y="158"/>
                    <a:pt x="127" y="173"/>
                  </a:cubicBezTo>
                  <a:cubicBezTo>
                    <a:pt x="142" y="207"/>
                    <a:pt x="168" y="225"/>
                    <a:pt x="194" y="225"/>
                  </a:cubicBezTo>
                  <a:cubicBezTo>
                    <a:pt x="209" y="225"/>
                    <a:pt x="224" y="221"/>
                    <a:pt x="243" y="214"/>
                  </a:cubicBezTo>
                  <a:cubicBezTo>
                    <a:pt x="243" y="202"/>
                    <a:pt x="247" y="188"/>
                    <a:pt x="251" y="176"/>
                  </a:cubicBezTo>
                  <a:cubicBezTo>
                    <a:pt x="239" y="169"/>
                    <a:pt x="224" y="158"/>
                    <a:pt x="213" y="150"/>
                  </a:cubicBezTo>
                  <a:lnTo>
                    <a:pt x="213" y="150"/>
                  </a:lnTo>
                  <a:cubicBezTo>
                    <a:pt x="213" y="162"/>
                    <a:pt x="216" y="180"/>
                    <a:pt x="213" y="184"/>
                  </a:cubicBezTo>
                  <a:cubicBezTo>
                    <a:pt x="209" y="188"/>
                    <a:pt x="202" y="188"/>
                    <a:pt x="198" y="188"/>
                  </a:cubicBezTo>
                  <a:cubicBezTo>
                    <a:pt x="190" y="188"/>
                    <a:pt x="183" y="184"/>
                    <a:pt x="180" y="176"/>
                  </a:cubicBezTo>
                  <a:cubicBezTo>
                    <a:pt x="164" y="147"/>
                    <a:pt x="168" y="102"/>
                    <a:pt x="116" y="102"/>
                  </a:cubicBezTo>
                  <a:cubicBezTo>
                    <a:pt x="104" y="102"/>
                    <a:pt x="112" y="83"/>
                    <a:pt x="123" y="79"/>
                  </a:cubicBezTo>
                  <a:cubicBezTo>
                    <a:pt x="154" y="68"/>
                    <a:pt x="127" y="45"/>
                    <a:pt x="135" y="27"/>
                  </a:cubicBezTo>
                  <a:cubicBezTo>
                    <a:pt x="127" y="27"/>
                    <a:pt x="120" y="19"/>
                    <a:pt x="116" y="19"/>
                  </a:cubicBezTo>
                  <a:cubicBezTo>
                    <a:pt x="101" y="42"/>
                    <a:pt x="86" y="50"/>
                    <a:pt x="75" y="50"/>
                  </a:cubicBezTo>
                  <a:cubicBezTo>
                    <a:pt x="52" y="50"/>
                    <a:pt x="33" y="23"/>
                    <a:pt x="11" y="5"/>
                  </a:cubicBezTo>
                  <a:cubicBezTo>
                    <a:pt x="7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9" name="Google Shape;25709;p18"/>
            <p:cNvSpPr/>
            <p:nvPr/>
          </p:nvSpPr>
          <p:spPr>
            <a:xfrm>
              <a:off x="-5044545" y="-51284"/>
              <a:ext cx="14516" cy="6876"/>
            </a:xfrm>
            <a:custGeom>
              <a:avLst/>
              <a:gdLst/>
              <a:ahLst/>
              <a:cxnLst/>
              <a:rect l="l" t="t" r="r" b="b"/>
              <a:pathLst>
                <a:path w="304" h="144" extrusionOk="0">
                  <a:moveTo>
                    <a:pt x="266" y="0"/>
                  </a:moveTo>
                  <a:cubicBezTo>
                    <a:pt x="262" y="27"/>
                    <a:pt x="255" y="42"/>
                    <a:pt x="236" y="42"/>
                  </a:cubicBezTo>
                  <a:cubicBezTo>
                    <a:pt x="228" y="42"/>
                    <a:pt x="217" y="38"/>
                    <a:pt x="206" y="27"/>
                  </a:cubicBezTo>
                  <a:cubicBezTo>
                    <a:pt x="198" y="31"/>
                    <a:pt x="195" y="31"/>
                    <a:pt x="188" y="31"/>
                  </a:cubicBezTo>
                  <a:lnTo>
                    <a:pt x="165" y="31"/>
                  </a:lnTo>
                  <a:cubicBezTo>
                    <a:pt x="154" y="31"/>
                    <a:pt x="138" y="31"/>
                    <a:pt x="131" y="45"/>
                  </a:cubicBezTo>
                  <a:cubicBezTo>
                    <a:pt x="131" y="53"/>
                    <a:pt x="131" y="64"/>
                    <a:pt x="135" y="68"/>
                  </a:cubicBezTo>
                  <a:cubicBezTo>
                    <a:pt x="143" y="83"/>
                    <a:pt x="157" y="95"/>
                    <a:pt x="135" y="105"/>
                  </a:cubicBezTo>
                  <a:lnTo>
                    <a:pt x="124" y="105"/>
                  </a:lnTo>
                  <a:cubicBezTo>
                    <a:pt x="112" y="105"/>
                    <a:pt x="109" y="95"/>
                    <a:pt x="102" y="83"/>
                  </a:cubicBezTo>
                  <a:cubicBezTo>
                    <a:pt x="90" y="66"/>
                    <a:pt x="74" y="66"/>
                    <a:pt x="57" y="66"/>
                  </a:cubicBezTo>
                  <a:cubicBezTo>
                    <a:pt x="40" y="66"/>
                    <a:pt x="23" y="66"/>
                    <a:pt x="12" y="50"/>
                  </a:cubicBezTo>
                  <a:cubicBezTo>
                    <a:pt x="8" y="53"/>
                    <a:pt x="4" y="57"/>
                    <a:pt x="0" y="60"/>
                  </a:cubicBezTo>
                  <a:cubicBezTo>
                    <a:pt x="26" y="83"/>
                    <a:pt x="26" y="109"/>
                    <a:pt x="19" y="143"/>
                  </a:cubicBezTo>
                  <a:lnTo>
                    <a:pt x="23" y="143"/>
                  </a:lnTo>
                  <a:cubicBezTo>
                    <a:pt x="31" y="143"/>
                    <a:pt x="34" y="135"/>
                    <a:pt x="41" y="128"/>
                  </a:cubicBezTo>
                  <a:cubicBezTo>
                    <a:pt x="45" y="121"/>
                    <a:pt x="53" y="113"/>
                    <a:pt x="57" y="113"/>
                  </a:cubicBezTo>
                  <a:cubicBezTo>
                    <a:pt x="64" y="113"/>
                    <a:pt x="68" y="121"/>
                    <a:pt x="76" y="135"/>
                  </a:cubicBezTo>
                  <a:cubicBezTo>
                    <a:pt x="79" y="139"/>
                    <a:pt x="86" y="143"/>
                    <a:pt x="90" y="143"/>
                  </a:cubicBezTo>
                  <a:cubicBezTo>
                    <a:pt x="98" y="143"/>
                    <a:pt x="102" y="143"/>
                    <a:pt x="105" y="139"/>
                  </a:cubicBezTo>
                  <a:cubicBezTo>
                    <a:pt x="183" y="113"/>
                    <a:pt x="266" y="98"/>
                    <a:pt x="303" y="8"/>
                  </a:cubicBezTo>
                  <a:cubicBezTo>
                    <a:pt x="288" y="5"/>
                    <a:pt x="277" y="0"/>
                    <a:pt x="2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0" name="Google Shape;25710;p18"/>
            <p:cNvSpPr/>
            <p:nvPr/>
          </p:nvSpPr>
          <p:spPr>
            <a:xfrm>
              <a:off x="-5180584" y="129354"/>
              <a:ext cx="10600" cy="9168"/>
            </a:xfrm>
            <a:custGeom>
              <a:avLst/>
              <a:gdLst/>
              <a:ahLst/>
              <a:cxnLst/>
              <a:rect l="l" t="t" r="r" b="b"/>
              <a:pathLst>
                <a:path w="222" h="192" extrusionOk="0">
                  <a:moveTo>
                    <a:pt x="221" y="1"/>
                  </a:moveTo>
                  <a:lnTo>
                    <a:pt x="221" y="1"/>
                  </a:lnTo>
                  <a:cubicBezTo>
                    <a:pt x="206" y="23"/>
                    <a:pt x="192" y="49"/>
                    <a:pt x="166" y="49"/>
                  </a:cubicBezTo>
                  <a:cubicBezTo>
                    <a:pt x="158" y="49"/>
                    <a:pt x="147" y="46"/>
                    <a:pt x="132" y="35"/>
                  </a:cubicBezTo>
                  <a:cubicBezTo>
                    <a:pt x="128" y="35"/>
                    <a:pt x="125" y="30"/>
                    <a:pt x="121" y="30"/>
                  </a:cubicBezTo>
                  <a:cubicBezTo>
                    <a:pt x="109" y="30"/>
                    <a:pt x="99" y="38"/>
                    <a:pt x="90" y="46"/>
                  </a:cubicBezTo>
                  <a:cubicBezTo>
                    <a:pt x="83" y="57"/>
                    <a:pt x="72" y="61"/>
                    <a:pt x="64" y="61"/>
                  </a:cubicBezTo>
                  <a:cubicBezTo>
                    <a:pt x="49" y="61"/>
                    <a:pt x="38" y="53"/>
                    <a:pt x="23" y="46"/>
                  </a:cubicBezTo>
                  <a:cubicBezTo>
                    <a:pt x="12" y="53"/>
                    <a:pt x="1" y="57"/>
                    <a:pt x="9" y="80"/>
                  </a:cubicBezTo>
                  <a:cubicBezTo>
                    <a:pt x="27" y="120"/>
                    <a:pt x="68" y="147"/>
                    <a:pt x="80" y="192"/>
                  </a:cubicBezTo>
                  <a:cubicBezTo>
                    <a:pt x="94" y="184"/>
                    <a:pt x="109" y="173"/>
                    <a:pt x="125" y="161"/>
                  </a:cubicBezTo>
                  <a:cubicBezTo>
                    <a:pt x="94" y="87"/>
                    <a:pt x="94" y="87"/>
                    <a:pt x="154" y="75"/>
                  </a:cubicBezTo>
                  <a:cubicBezTo>
                    <a:pt x="177" y="94"/>
                    <a:pt x="199" y="113"/>
                    <a:pt x="218" y="135"/>
                  </a:cubicBezTo>
                  <a:cubicBezTo>
                    <a:pt x="211" y="87"/>
                    <a:pt x="221" y="46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1" name="Google Shape;25711;p18"/>
            <p:cNvSpPr/>
            <p:nvPr/>
          </p:nvSpPr>
          <p:spPr>
            <a:xfrm>
              <a:off x="-4968861" y="14611"/>
              <a:ext cx="11269" cy="7545"/>
            </a:xfrm>
            <a:custGeom>
              <a:avLst/>
              <a:gdLst/>
              <a:ahLst/>
              <a:cxnLst/>
              <a:rect l="l" t="t" r="r" b="b"/>
              <a:pathLst>
                <a:path w="236" h="158" extrusionOk="0">
                  <a:moveTo>
                    <a:pt x="97" y="0"/>
                  </a:moveTo>
                  <a:cubicBezTo>
                    <a:pt x="71" y="0"/>
                    <a:pt x="61" y="23"/>
                    <a:pt x="45" y="41"/>
                  </a:cubicBezTo>
                  <a:cubicBezTo>
                    <a:pt x="30" y="56"/>
                    <a:pt x="0" y="138"/>
                    <a:pt x="4" y="157"/>
                  </a:cubicBezTo>
                  <a:cubicBezTo>
                    <a:pt x="19" y="138"/>
                    <a:pt x="30" y="123"/>
                    <a:pt x="45" y="105"/>
                  </a:cubicBezTo>
                  <a:cubicBezTo>
                    <a:pt x="61" y="94"/>
                    <a:pt x="64" y="71"/>
                    <a:pt x="87" y="67"/>
                  </a:cubicBezTo>
                  <a:cubicBezTo>
                    <a:pt x="94" y="64"/>
                    <a:pt x="97" y="64"/>
                    <a:pt x="101" y="64"/>
                  </a:cubicBezTo>
                  <a:cubicBezTo>
                    <a:pt x="120" y="64"/>
                    <a:pt x="123" y="78"/>
                    <a:pt x="109" y="101"/>
                  </a:cubicBezTo>
                  <a:cubicBezTo>
                    <a:pt x="113" y="101"/>
                    <a:pt x="116" y="105"/>
                    <a:pt x="120" y="109"/>
                  </a:cubicBezTo>
                  <a:cubicBezTo>
                    <a:pt x="135" y="116"/>
                    <a:pt x="150" y="120"/>
                    <a:pt x="161" y="120"/>
                  </a:cubicBezTo>
                  <a:cubicBezTo>
                    <a:pt x="184" y="120"/>
                    <a:pt x="206" y="112"/>
                    <a:pt x="228" y="97"/>
                  </a:cubicBezTo>
                  <a:cubicBezTo>
                    <a:pt x="236" y="83"/>
                    <a:pt x="236" y="67"/>
                    <a:pt x="221" y="56"/>
                  </a:cubicBezTo>
                  <a:cubicBezTo>
                    <a:pt x="213" y="64"/>
                    <a:pt x="206" y="75"/>
                    <a:pt x="195" y="75"/>
                  </a:cubicBezTo>
                  <a:cubicBezTo>
                    <a:pt x="191" y="75"/>
                    <a:pt x="184" y="71"/>
                    <a:pt x="180" y="67"/>
                  </a:cubicBezTo>
                  <a:cubicBezTo>
                    <a:pt x="165" y="52"/>
                    <a:pt x="187" y="45"/>
                    <a:pt x="199" y="38"/>
                  </a:cubicBezTo>
                  <a:cubicBezTo>
                    <a:pt x="206" y="30"/>
                    <a:pt x="213" y="23"/>
                    <a:pt x="218" y="15"/>
                  </a:cubicBezTo>
                  <a:cubicBezTo>
                    <a:pt x="206" y="15"/>
                    <a:pt x="191" y="19"/>
                    <a:pt x="176" y="19"/>
                  </a:cubicBezTo>
                  <a:cubicBezTo>
                    <a:pt x="157" y="19"/>
                    <a:pt x="139" y="15"/>
                    <a:pt x="128" y="7"/>
                  </a:cubicBezTo>
                  <a:cubicBezTo>
                    <a:pt x="116" y="0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2" name="Google Shape;25712;p18"/>
            <p:cNvSpPr/>
            <p:nvPr/>
          </p:nvSpPr>
          <p:spPr>
            <a:xfrm>
              <a:off x="-5255361" y="49230"/>
              <a:ext cx="7926" cy="8595"/>
            </a:xfrm>
            <a:custGeom>
              <a:avLst/>
              <a:gdLst/>
              <a:ahLst/>
              <a:cxnLst/>
              <a:rect l="l" t="t" r="r" b="b"/>
              <a:pathLst>
                <a:path w="166" h="180" extrusionOk="0">
                  <a:moveTo>
                    <a:pt x="105" y="0"/>
                  </a:moveTo>
                  <a:cubicBezTo>
                    <a:pt x="102" y="19"/>
                    <a:pt x="102" y="38"/>
                    <a:pt x="98" y="38"/>
                  </a:cubicBezTo>
                  <a:cubicBezTo>
                    <a:pt x="50" y="45"/>
                    <a:pt x="53" y="101"/>
                    <a:pt x="19" y="120"/>
                  </a:cubicBezTo>
                  <a:cubicBezTo>
                    <a:pt x="0" y="131"/>
                    <a:pt x="0" y="143"/>
                    <a:pt x="12" y="157"/>
                  </a:cubicBezTo>
                  <a:cubicBezTo>
                    <a:pt x="19" y="172"/>
                    <a:pt x="50" y="180"/>
                    <a:pt x="79" y="180"/>
                  </a:cubicBezTo>
                  <a:cubicBezTo>
                    <a:pt x="98" y="180"/>
                    <a:pt x="117" y="176"/>
                    <a:pt x="124" y="165"/>
                  </a:cubicBezTo>
                  <a:cubicBezTo>
                    <a:pt x="165" y="128"/>
                    <a:pt x="162" y="9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3" name="Google Shape;25713;p18"/>
            <p:cNvSpPr/>
            <p:nvPr/>
          </p:nvSpPr>
          <p:spPr>
            <a:xfrm>
              <a:off x="-5283915" y="-93065"/>
              <a:ext cx="11126" cy="8643"/>
            </a:xfrm>
            <a:custGeom>
              <a:avLst/>
              <a:gdLst/>
              <a:ahLst/>
              <a:cxnLst/>
              <a:rect l="l" t="t" r="r" b="b"/>
              <a:pathLst>
                <a:path w="233" h="181" extrusionOk="0">
                  <a:moveTo>
                    <a:pt x="217" y="1"/>
                  </a:moveTo>
                  <a:cubicBezTo>
                    <a:pt x="187" y="1"/>
                    <a:pt x="180" y="38"/>
                    <a:pt x="150" y="38"/>
                  </a:cubicBezTo>
                  <a:cubicBezTo>
                    <a:pt x="150" y="80"/>
                    <a:pt x="143" y="102"/>
                    <a:pt x="113" y="102"/>
                  </a:cubicBezTo>
                  <a:cubicBezTo>
                    <a:pt x="105" y="102"/>
                    <a:pt x="94" y="98"/>
                    <a:pt x="83" y="95"/>
                  </a:cubicBezTo>
                  <a:cubicBezTo>
                    <a:pt x="75" y="95"/>
                    <a:pt x="72" y="90"/>
                    <a:pt x="68" y="90"/>
                  </a:cubicBezTo>
                  <a:cubicBezTo>
                    <a:pt x="42" y="90"/>
                    <a:pt x="42" y="128"/>
                    <a:pt x="20" y="132"/>
                  </a:cubicBezTo>
                  <a:cubicBezTo>
                    <a:pt x="4" y="143"/>
                    <a:pt x="4" y="162"/>
                    <a:pt x="1" y="177"/>
                  </a:cubicBezTo>
                  <a:cubicBezTo>
                    <a:pt x="15" y="180"/>
                    <a:pt x="27" y="180"/>
                    <a:pt x="38" y="180"/>
                  </a:cubicBezTo>
                  <a:cubicBezTo>
                    <a:pt x="87" y="180"/>
                    <a:pt x="127" y="154"/>
                    <a:pt x="169" y="124"/>
                  </a:cubicBezTo>
                  <a:cubicBezTo>
                    <a:pt x="213" y="90"/>
                    <a:pt x="203" y="42"/>
                    <a:pt x="232" y="5"/>
                  </a:cubicBezTo>
                  <a:cubicBezTo>
                    <a:pt x="229" y="5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4" name="Google Shape;25714;p18"/>
            <p:cNvSpPr/>
            <p:nvPr/>
          </p:nvSpPr>
          <p:spPr>
            <a:xfrm>
              <a:off x="-5263049" y="117942"/>
              <a:ext cx="9550" cy="7736"/>
            </a:xfrm>
            <a:custGeom>
              <a:avLst/>
              <a:gdLst/>
              <a:ahLst/>
              <a:cxnLst/>
              <a:rect l="l" t="t" r="r" b="b"/>
              <a:pathLst>
                <a:path w="200" h="162" extrusionOk="0">
                  <a:moveTo>
                    <a:pt x="147" y="0"/>
                  </a:moveTo>
                  <a:cubicBezTo>
                    <a:pt x="143" y="34"/>
                    <a:pt x="132" y="41"/>
                    <a:pt x="117" y="41"/>
                  </a:cubicBezTo>
                  <a:cubicBezTo>
                    <a:pt x="106" y="41"/>
                    <a:pt x="99" y="41"/>
                    <a:pt x="90" y="38"/>
                  </a:cubicBezTo>
                  <a:cubicBezTo>
                    <a:pt x="80" y="34"/>
                    <a:pt x="72" y="34"/>
                    <a:pt x="61" y="34"/>
                  </a:cubicBezTo>
                  <a:lnTo>
                    <a:pt x="57" y="34"/>
                  </a:lnTo>
                  <a:cubicBezTo>
                    <a:pt x="46" y="53"/>
                    <a:pt x="54" y="67"/>
                    <a:pt x="61" y="86"/>
                  </a:cubicBezTo>
                  <a:cubicBezTo>
                    <a:pt x="64" y="86"/>
                    <a:pt x="64" y="86"/>
                    <a:pt x="68" y="90"/>
                  </a:cubicBezTo>
                  <a:cubicBezTo>
                    <a:pt x="90" y="90"/>
                    <a:pt x="113" y="94"/>
                    <a:pt x="135" y="94"/>
                  </a:cubicBezTo>
                  <a:cubicBezTo>
                    <a:pt x="125" y="109"/>
                    <a:pt x="113" y="112"/>
                    <a:pt x="106" y="112"/>
                  </a:cubicBezTo>
                  <a:cubicBezTo>
                    <a:pt x="87" y="112"/>
                    <a:pt x="76" y="98"/>
                    <a:pt x="61" y="86"/>
                  </a:cubicBezTo>
                  <a:cubicBezTo>
                    <a:pt x="54" y="98"/>
                    <a:pt x="46" y="102"/>
                    <a:pt x="38" y="102"/>
                  </a:cubicBezTo>
                  <a:cubicBezTo>
                    <a:pt x="27" y="102"/>
                    <a:pt x="16" y="90"/>
                    <a:pt x="4" y="83"/>
                  </a:cubicBezTo>
                  <a:lnTo>
                    <a:pt x="4" y="83"/>
                  </a:lnTo>
                  <a:cubicBezTo>
                    <a:pt x="1" y="112"/>
                    <a:pt x="27" y="128"/>
                    <a:pt x="46" y="143"/>
                  </a:cubicBezTo>
                  <a:cubicBezTo>
                    <a:pt x="61" y="157"/>
                    <a:pt x="76" y="162"/>
                    <a:pt x="94" y="162"/>
                  </a:cubicBezTo>
                  <a:cubicBezTo>
                    <a:pt x="113" y="162"/>
                    <a:pt x="132" y="157"/>
                    <a:pt x="151" y="150"/>
                  </a:cubicBezTo>
                  <a:cubicBezTo>
                    <a:pt x="188" y="139"/>
                    <a:pt x="188" y="109"/>
                    <a:pt x="192" y="83"/>
                  </a:cubicBezTo>
                  <a:cubicBezTo>
                    <a:pt x="199" y="53"/>
                    <a:pt x="177" y="23"/>
                    <a:pt x="1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5" name="Google Shape;25715;p18"/>
            <p:cNvSpPr/>
            <p:nvPr/>
          </p:nvSpPr>
          <p:spPr>
            <a:xfrm>
              <a:off x="-5344940" y="208954"/>
              <a:ext cx="8070" cy="9025"/>
            </a:xfrm>
            <a:custGeom>
              <a:avLst/>
              <a:gdLst/>
              <a:ahLst/>
              <a:cxnLst/>
              <a:rect l="l" t="t" r="r" b="b"/>
              <a:pathLst>
                <a:path w="169" h="189" extrusionOk="0">
                  <a:moveTo>
                    <a:pt x="0" y="1"/>
                  </a:moveTo>
                  <a:cubicBezTo>
                    <a:pt x="34" y="35"/>
                    <a:pt x="71" y="68"/>
                    <a:pt x="37" y="124"/>
                  </a:cubicBezTo>
                  <a:cubicBezTo>
                    <a:pt x="34" y="132"/>
                    <a:pt x="45" y="147"/>
                    <a:pt x="49" y="158"/>
                  </a:cubicBezTo>
                  <a:cubicBezTo>
                    <a:pt x="64" y="176"/>
                    <a:pt x="87" y="180"/>
                    <a:pt x="109" y="188"/>
                  </a:cubicBezTo>
                  <a:cubicBezTo>
                    <a:pt x="161" y="143"/>
                    <a:pt x="168" y="128"/>
                    <a:pt x="135" y="76"/>
                  </a:cubicBezTo>
                  <a:cubicBezTo>
                    <a:pt x="109" y="23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6" name="Google Shape;25716;p18"/>
            <p:cNvSpPr/>
            <p:nvPr/>
          </p:nvSpPr>
          <p:spPr>
            <a:xfrm>
              <a:off x="-5030649" y="-184793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83" y="1"/>
                  </a:moveTo>
                  <a:cubicBezTo>
                    <a:pt x="46" y="1"/>
                    <a:pt x="27" y="27"/>
                    <a:pt x="16" y="56"/>
                  </a:cubicBezTo>
                  <a:cubicBezTo>
                    <a:pt x="1" y="94"/>
                    <a:pt x="12" y="132"/>
                    <a:pt x="64" y="135"/>
                  </a:cubicBezTo>
                  <a:cubicBezTo>
                    <a:pt x="72" y="120"/>
                    <a:pt x="80" y="113"/>
                    <a:pt x="91" y="113"/>
                  </a:cubicBezTo>
                  <a:cubicBezTo>
                    <a:pt x="99" y="113"/>
                    <a:pt x="106" y="117"/>
                    <a:pt x="109" y="117"/>
                  </a:cubicBezTo>
                  <a:cubicBezTo>
                    <a:pt x="117" y="120"/>
                    <a:pt x="125" y="120"/>
                    <a:pt x="128" y="120"/>
                  </a:cubicBezTo>
                  <a:cubicBezTo>
                    <a:pt x="132" y="120"/>
                    <a:pt x="139" y="120"/>
                    <a:pt x="143" y="117"/>
                  </a:cubicBezTo>
                  <a:cubicBezTo>
                    <a:pt x="139" y="105"/>
                    <a:pt x="135" y="94"/>
                    <a:pt x="139" y="87"/>
                  </a:cubicBezTo>
                  <a:cubicBezTo>
                    <a:pt x="166" y="15"/>
                    <a:pt x="166" y="15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7" name="Google Shape;25717;p18"/>
            <p:cNvSpPr/>
            <p:nvPr/>
          </p:nvSpPr>
          <p:spPr>
            <a:xfrm>
              <a:off x="-5132548" y="217931"/>
              <a:ext cx="7019" cy="11269"/>
            </a:xfrm>
            <a:custGeom>
              <a:avLst/>
              <a:gdLst/>
              <a:ahLst/>
              <a:cxnLst/>
              <a:rect l="l" t="t" r="r" b="b"/>
              <a:pathLst>
                <a:path w="147" h="236" extrusionOk="0">
                  <a:moveTo>
                    <a:pt x="120" y="0"/>
                  </a:moveTo>
                  <a:cubicBezTo>
                    <a:pt x="79" y="23"/>
                    <a:pt x="45" y="52"/>
                    <a:pt x="42" y="104"/>
                  </a:cubicBezTo>
                  <a:cubicBezTo>
                    <a:pt x="42" y="119"/>
                    <a:pt x="38" y="131"/>
                    <a:pt x="23" y="131"/>
                  </a:cubicBezTo>
                  <a:lnTo>
                    <a:pt x="16" y="131"/>
                  </a:lnTo>
                  <a:cubicBezTo>
                    <a:pt x="8" y="138"/>
                    <a:pt x="0" y="154"/>
                    <a:pt x="8" y="154"/>
                  </a:cubicBezTo>
                  <a:cubicBezTo>
                    <a:pt x="57" y="157"/>
                    <a:pt x="49" y="187"/>
                    <a:pt x="42" y="216"/>
                  </a:cubicBezTo>
                  <a:cubicBezTo>
                    <a:pt x="57" y="224"/>
                    <a:pt x="64" y="235"/>
                    <a:pt x="79" y="235"/>
                  </a:cubicBezTo>
                  <a:lnTo>
                    <a:pt x="90" y="235"/>
                  </a:lnTo>
                  <a:cubicBezTo>
                    <a:pt x="124" y="221"/>
                    <a:pt x="135" y="198"/>
                    <a:pt x="128" y="164"/>
                  </a:cubicBezTo>
                  <a:lnTo>
                    <a:pt x="128" y="164"/>
                  </a:lnTo>
                  <a:cubicBezTo>
                    <a:pt x="120" y="168"/>
                    <a:pt x="113" y="176"/>
                    <a:pt x="105" y="176"/>
                  </a:cubicBezTo>
                  <a:cubicBezTo>
                    <a:pt x="102" y="176"/>
                    <a:pt x="97" y="176"/>
                    <a:pt x="94" y="168"/>
                  </a:cubicBezTo>
                  <a:cubicBezTo>
                    <a:pt x="83" y="154"/>
                    <a:pt x="71" y="138"/>
                    <a:pt x="87" y="119"/>
                  </a:cubicBezTo>
                  <a:cubicBezTo>
                    <a:pt x="90" y="116"/>
                    <a:pt x="94" y="112"/>
                    <a:pt x="94" y="112"/>
                  </a:cubicBezTo>
                  <a:cubicBezTo>
                    <a:pt x="102" y="112"/>
                    <a:pt x="109" y="123"/>
                    <a:pt x="116" y="123"/>
                  </a:cubicBezTo>
                  <a:cubicBezTo>
                    <a:pt x="124" y="123"/>
                    <a:pt x="135" y="119"/>
                    <a:pt x="142" y="119"/>
                  </a:cubicBezTo>
                  <a:cubicBezTo>
                    <a:pt x="120" y="82"/>
                    <a:pt x="147" y="3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8" name="Google Shape;25718;p18"/>
            <p:cNvSpPr/>
            <p:nvPr/>
          </p:nvSpPr>
          <p:spPr>
            <a:xfrm>
              <a:off x="-5020431" y="98317"/>
              <a:ext cx="7354" cy="10744"/>
            </a:xfrm>
            <a:custGeom>
              <a:avLst/>
              <a:gdLst/>
              <a:ahLst/>
              <a:cxnLst/>
              <a:rect l="l" t="t" r="r" b="b"/>
              <a:pathLst>
                <a:path w="154" h="225" extrusionOk="0">
                  <a:moveTo>
                    <a:pt x="49" y="0"/>
                  </a:moveTo>
                  <a:cubicBezTo>
                    <a:pt x="34" y="0"/>
                    <a:pt x="26" y="16"/>
                    <a:pt x="19" y="23"/>
                  </a:cubicBezTo>
                  <a:cubicBezTo>
                    <a:pt x="34" y="49"/>
                    <a:pt x="37" y="75"/>
                    <a:pt x="19" y="97"/>
                  </a:cubicBezTo>
                  <a:cubicBezTo>
                    <a:pt x="0" y="116"/>
                    <a:pt x="15" y="135"/>
                    <a:pt x="15" y="154"/>
                  </a:cubicBezTo>
                  <a:cubicBezTo>
                    <a:pt x="45" y="169"/>
                    <a:pt x="4" y="202"/>
                    <a:pt x="34" y="225"/>
                  </a:cubicBezTo>
                  <a:cubicBezTo>
                    <a:pt x="37" y="199"/>
                    <a:pt x="49" y="187"/>
                    <a:pt x="56" y="187"/>
                  </a:cubicBezTo>
                  <a:cubicBezTo>
                    <a:pt x="64" y="187"/>
                    <a:pt x="71" y="191"/>
                    <a:pt x="78" y="195"/>
                  </a:cubicBezTo>
                  <a:cubicBezTo>
                    <a:pt x="90" y="199"/>
                    <a:pt x="97" y="202"/>
                    <a:pt x="104" y="202"/>
                  </a:cubicBezTo>
                  <a:cubicBezTo>
                    <a:pt x="109" y="202"/>
                    <a:pt x="112" y="199"/>
                    <a:pt x="116" y="199"/>
                  </a:cubicBezTo>
                  <a:cubicBezTo>
                    <a:pt x="127" y="180"/>
                    <a:pt x="142" y="164"/>
                    <a:pt x="154" y="150"/>
                  </a:cubicBezTo>
                  <a:cubicBezTo>
                    <a:pt x="131" y="146"/>
                    <a:pt x="104" y="146"/>
                    <a:pt x="104" y="109"/>
                  </a:cubicBezTo>
                  <a:cubicBezTo>
                    <a:pt x="104" y="83"/>
                    <a:pt x="82" y="79"/>
                    <a:pt x="68" y="64"/>
                  </a:cubicBezTo>
                  <a:cubicBezTo>
                    <a:pt x="45" y="60"/>
                    <a:pt x="68" y="45"/>
                    <a:pt x="60" y="34"/>
                  </a:cubicBezTo>
                  <a:cubicBezTo>
                    <a:pt x="56" y="26"/>
                    <a:pt x="68" y="7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9" name="Google Shape;25719;p18"/>
            <p:cNvSpPr/>
            <p:nvPr/>
          </p:nvSpPr>
          <p:spPr>
            <a:xfrm>
              <a:off x="-4997415" y="-101087"/>
              <a:ext cx="8595" cy="6494"/>
            </a:xfrm>
            <a:custGeom>
              <a:avLst/>
              <a:gdLst/>
              <a:ahLst/>
              <a:cxnLst/>
              <a:rect l="l" t="t" r="r" b="b"/>
              <a:pathLst>
                <a:path w="180" h="136" extrusionOk="0">
                  <a:moveTo>
                    <a:pt x="71" y="1"/>
                  </a:moveTo>
                  <a:cubicBezTo>
                    <a:pt x="49" y="1"/>
                    <a:pt x="26" y="8"/>
                    <a:pt x="19" y="27"/>
                  </a:cubicBezTo>
                  <a:cubicBezTo>
                    <a:pt x="0" y="68"/>
                    <a:pt x="38" y="91"/>
                    <a:pt x="64" y="117"/>
                  </a:cubicBezTo>
                  <a:cubicBezTo>
                    <a:pt x="75" y="132"/>
                    <a:pt x="86" y="135"/>
                    <a:pt x="98" y="135"/>
                  </a:cubicBezTo>
                  <a:cubicBezTo>
                    <a:pt x="116" y="135"/>
                    <a:pt x="135" y="117"/>
                    <a:pt x="146" y="101"/>
                  </a:cubicBezTo>
                  <a:cubicBezTo>
                    <a:pt x="165" y="75"/>
                    <a:pt x="180" y="42"/>
                    <a:pt x="138" y="23"/>
                  </a:cubicBezTo>
                  <a:cubicBezTo>
                    <a:pt x="120" y="8"/>
                    <a:pt x="98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0" name="Google Shape;25720;p18"/>
            <p:cNvSpPr/>
            <p:nvPr/>
          </p:nvSpPr>
          <p:spPr>
            <a:xfrm>
              <a:off x="-5201976" y="-70336"/>
              <a:ext cx="12558" cy="5730"/>
            </a:xfrm>
            <a:custGeom>
              <a:avLst/>
              <a:gdLst/>
              <a:ahLst/>
              <a:cxnLst/>
              <a:rect l="l" t="t" r="r" b="b"/>
              <a:pathLst>
                <a:path w="263" h="120" extrusionOk="0">
                  <a:moveTo>
                    <a:pt x="90" y="0"/>
                  </a:moveTo>
                  <a:cubicBezTo>
                    <a:pt x="71" y="0"/>
                    <a:pt x="49" y="0"/>
                    <a:pt x="31" y="4"/>
                  </a:cubicBezTo>
                  <a:cubicBezTo>
                    <a:pt x="0" y="26"/>
                    <a:pt x="31" y="45"/>
                    <a:pt x="38" y="63"/>
                  </a:cubicBezTo>
                  <a:cubicBezTo>
                    <a:pt x="53" y="71"/>
                    <a:pt x="64" y="97"/>
                    <a:pt x="79" y="97"/>
                  </a:cubicBezTo>
                  <a:cubicBezTo>
                    <a:pt x="86" y="97"/>
                    <a:pt x="98" y="93"/>
                    <a:pt x="109" y="75"/>
                  </a:cubicBezTo>
                  <a:cubicBezTo>
                    <a:pt x="116" y="67"/>
                    <a:pt x="120" y="63"/>
                    <a:pt x="124" y="63"/>
                  </a:cubicBezTo>
                  <a:cubicBezTo>
                    <a:pt x="135" y="63"/>
                    <a:pt x="143" y="85"/>
                    <a:pt x="150" y="97"/>
                  </a:cubicBezTo>
                  <a:cubicBezTo>
                    <a:pt x="180" y="108"/>
                    <a:pt x="217" y="97"/>
                    <a:pt x="247" y="119"/>
                  </a:cubicBezTo>
                  <a:cubicBezTo>
                    <a:pt x="251" y="112"/>
                    <a:pt x="255" y="108"/>
                    <a:pt x="259" y="104"/>
                  </a:cubicBezTo>
                  <a:lnTo>
                    <a:pt x="251" y="97"/>
                  </a:lnTo>
                  <a:cubicBezTo>
                    <a:pt x="224" y="67"/>
                    <a:pt x="262" y="52"/>
                    <a:pt x="262" y="30"/>
                  </a:cubicBezTo>
                  <a:cubicBezTo>
                    <a:pt x="259" y="30"/>
                    <a:pt x="259" y="26"/>
                    <a:pt x="255" y="26"/>
                  </a:cubicBezTo>
                  <a:cubicBezTo>
                    <a:pt x="247" y="26"/>
                    <a:pt x="243" y="30"/>
                    <a:pt x="240" y="33"/>
                  </a:cubicBezTo>
                  <a:cubicBezTo>
                    <a:pt x="217" y="52"/>
                    <a:pt x="206" y="63"/>
                    <a:pt x="195" y="63"/>
                  </a:cubicBezTo>
                  <a:cubicBezTo>
                    <a:pt x="183" y="63"/>
                    <a:pt x="176" y="52"/>
                    <a:pt x="165" y="30"/>
                  </a:cubicBezTo>
                  <a:cubicBezTo>
                    <a:pt x="143" y="4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1" name="Google Shape;25721;p18"/>
            <p:cNvSpPr/>
            <p:nvPr/>
          </p:nvSpPr>
          <p:spPr>
            <a:xfrm>
              <a:off x="-5057389" y="242379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23" y="123"/>
                    <a:pt x="41" y="130"/>
                  </a:cubicBezTo>
                  <a:cubicBezTo>
                    <a:pt x="53" y="139"/>
                    <a:pt x="64" y="139"/>
                    <a:pt x="75" y="139"/>
                  </a:cubicBezTo>
                  <a:cubicBezTo>
                    <a:pt x="98" y="139"/>
                    <a:pt x="116" y="130"/>
                    <a:pt x="131" y="113"/>
                  </a:cubicBezTo>
                  <a:cubicBezTo>
                    <a:pt x="150" y="82"/>
                    <a:pt x="161" y="52"/>
                    <a:pt x="120" y="23"/>
                  </a:cubicBezTo>
                  <a:cubicBezTo>
                    <a:pt x="86" y="15"/>
                    <a:pt x="49" y="4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2" name="Google Shape;25722;p18"/>
            <p:cNvSpPr/>
            <p:nvPr/>
          </p:nvSpPr>
          <p:spPr>
            <a:xfrm>
              <a:off x="-5389252" y="206662"/>
              <a:ext cx="8308" cy="6637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73" y="0"/>
                  </a:moveTo>
                  <a:cubicBezTo>
                    <a:pt x="50" y="0"/>
                    <a:pt x="28" y="19"/>
                    <a:pt x="1" y="53"/>
                  </a:cubicBezTo>
                  <a:cubicBezTo>
                    <a:pt x="16" y="90"/>
                    <a:pt x="28" y="138"/>
                    <a:pt x="68" y="138"/>
                  </a:cubicBezTo>
                  <a:cubicBezTo>
                    <a:pt x="80" y="138"/>
                    <a:pt x="95" y="135"/>
                    <a:pt x="109" y="128"/>
                  </a:cubicBezTo>
                  <a:cubicBezTo>
                    <a:pt x="113" y="128"/>
                    <a:pt x="117" y="124"/>
                    <a:pt x="117" y="124"/>
                  </a:cubicBezTo>
                  <a:cubicBezTo>
                    <a:pt x="128" y="124"/>
                    <a:pt x="143" y="131"/>
                    <a:pt x="154" y="135"/>
                  </a:cubicBezTo>
                  <a:cubicBezTo>
                    <a:pt x="173" y="105"/>
                    <a:pt x="147" y="86"/>
                    <a:pt x="135" y="67"/>
                  </a:cubicBezTo>
                  <a:cubicBezTo>
                    <a:pt x="117" y="23"/>
                    <a:pt x="95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3" name="Google Shape;25723;p18"/>
            <p:cNvSpPr/>
            <p:nvPr/>
          </p:nvSpPr>
          <p:spPr>
            <a:xfrm>
              <a:off x="-5297811" y="-22156"/>
              <a:ext cx="9120" cy="7879"/>
            </a:xfrm>
            <a:custGeom>
              <a:avLst/>
              <a:gdLst/>
              <a:ahLst/>
              <a:cxnLst/>
              <a:rect l="l" t="t" r="r" b="b"/>
              <a:pathLst>
                <a:path w="191" h="165" extrusionOk="0">
                  <a:moveTo>
                    <a:pt x="4" y="0"/>
                  </a:moveTo>
                  <a:cubicBezTo>
                    <a:pt x="0" y="75"/>
                    <a:pt x="4" y="142"/>
                    <a:pt x="94" y="165"/>
                  </a:cubicBezTo>
                  <a:lnTo>
                    <a:pt x="94" y="149"/>
                  </a:lnTo>
                  <a:cubicBezTo>
                    <a:pt x="90" y="142"/>
                    <a:pt x="78" y="135"/>
                    <a:pt x="82" y="123"/>
                  </a:cubicBezTo>
                  <a:lnTo>
                    <a:pt x="82" y="123"/>
                  </a:lnTo>
                  <a:cubicBezTo>
                    <a:pt x="104" y="127"/>
                    <a:pt x="116" y="149"/>
                    <a:pt x="138" y="161"/>
                  </a:cubicBezTo>
                  <a:cubicBezTo>
                    <a:pt x="183" y="135"/>
                    <a:pt x="183" y="86"/>
                    <a:pt x="190" y="45"/>
                  </a:cubicBezTo>
                  <a:cubicBezTo>
                    <a:pt x="180" y="37"/>
                    <a:pt x="168" y="30"/>
                    <a:pt x="157" y="18"/>
                  </a:cubicBezTo>
                  <a:cubicBezTo>
                    <a:pt x="154" y="18"/>
                    <a:pt x="154" y="23"/>
                    <a:pt x="149" y="26"/>
                  </a:cubicBezTo>
                  <a:cubicBezTo>
                    <a:pt x="154" y="45"/>
                    <a:pt x="164" y="60"/>
                    <a:pt x="146" y="82"/>
                  </a:cubicBezTo>
                  <a:lnTo>
                    <a:pt x="138" y="82"/>
                  </a:lnTo>
                  <a:cubicBezTo>
                    <a:pt x="135" y="82"/>
                    <a:pt x="127" y="79"/>
                    <a:pt x="123" y="71"/>
                  </a:cubicBezTo>
                  <a:cubicBezTo>
                    <a:pt x="116" y="68"/>
                    <a:pt x="112" y="60"/>
                    <a:pt x="104" y="60"/>
                  </a:cubicBezTo>
                  <a:cubicBezTo>
                    <a:pt x="101" y="60"/>
                    <a:pt x="97" y="63"/>
                    <a:pt x="94" y="63"/>
                  </a:cubicBezTo>
                  <a:cubicBezTo>
                    <a:pt x="101" y="71"/>
                    <a:pt x="109" y="79"/>
                    <a:pt x="116" y="82"/>
                  </a:cubicBezTo>
                  <a:cubicBezTo>
                    <a:pt x="94" y="86"/>
                    <a:pt x="75" y="86"/>
                    <a:pt x="56" y="90"/>
                  </a:cubicBezTo>
                  <a:cubicBezTo>
                    <a:pt x="49" y="60"/>
                    <a:pt x="60" y="30"/>
                    <a:pt x="45" y="8"/>
                  </a:cubicBezTo>
                  <a:cubicBezTo>
                    <a:pt x="42" y="8"/>
                    <a:pt x="37" y="11"/>
                    <a:pt x="33" y="11"/>
                  </a:cubicBezTo>
                  <a:cubicBezTo>
                    <a:pt x="30" y="11"/>
                    <a:pt x="23" y="8"/>
                    <a:pt x="19" y="4"/>
                  </a:cubicBezTo>
                  <a:cubicBezTo>
                    <a:pt x="15" y="4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4" name="Google Shape;25724;p18"/>
            <p:cNvSpPr/>
            <p:nvPr/>
          </p:nvSpPr>
          <p:spPr>
            <a:xfrm>
              <a:off x="-5353917" y="30846"/>
              <a:ext cx="10600" cy="8452"/>
            </a:xfrm>
            <a:custGeom>
              <a:avLst/>
              <a:gdLst/>
              <a:ahLst/>
              <a:cxnLst/>
              <a:rect l="l" t="t" r="r" b="b"/>
              <a:pathLst>
                <a:path w="222" h="177" extrusionOk="0">
                  <a:moveTo>
                    <a:pt x="61" y="0"/>
                  </a:moveTo>
                  <a:cubicBezTo>
                    <a:pt x="46" y="0"/>
                    <a:pt x="35" y="7"/>
                    <a:pt x="20" y="19"/>
                  </a:cubicBezTo>
                  <a:cubicBezTo>
                    <a:pt x="1" y="90"/>
                    <a:pt x="1" y="90"/>
                    <a:pt x="80" y="142"/>
                  </a:cubicBezTo>
                  <a:cubicBezTo>
                    <a:pt x="113" y="164"/>
                    <a:pt x="132" y="176"/>
                    <a:pt x="151" y="176"/>
                  </a:cubicBezTo>
                  <a:cubicBezTo>
                    <a:pt x="170" y="176"/>
                    <a:pt x="185" y="164"/>
                    <a:pt x="222" y="138"/>
                  </a:cubicBezTo>
                  <a:cubicBezTo>
                    <a:pt x="196" y="128"/>
                    <a:pt x="188" y="97"/>
                    <a:pt x="170" y="79"/>
                  </a:cubicBezTo>
                  <a:cubicBezTo>
                    <a:pt x="154" y="79"/>
                    <a:pt x="140" y="83"/>
                    <a:pt x="128" y="83"/>
                  </a:cubicBezTo>
                  <a:cubicBezTo>
                    <a:pt x="132" y="102"/>
                    <a:pt x="125" y="120"/>
                    <a:pt x="106" y="120"/>
                  </a:cubicBezTo>
                  <a:lnTo>
                    <a:pt x="102" y="120"/>
                  </a:lnTo>
                  <a:cubicBezTo>
                    <a:pt x="83" y="116"/>
                    <a:pt x="65" y="102"/>
                    <a:pt x="68" y="75"/>
                  </a:cubicBezTo>
                  <a:cubicBezTo>
                    <a:pt x="61" y="68"/>
                    <a:pt x="46" y="52"/>
                    <a:pt x="73" y="45"/>
                  </a:cubicBezTo>
                  <a:cubicBezTo>
                    <a:pt x="87" y="42"/>
                    <a:pt x="102" y="45"/>
                    <a:pt x="109" y="30"/>
                  </a:cubicBezTo>
                  <a:cubicBezTo>
                    <a:pt x="95" y="12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5" name="Google Shape;25725;p18"/>
            <p:cNvSpPr/>
            <p:nvPr/>
          </p:nvSpPr>
          <p:spPr>
            <a:xfrm>
              <a:off x="-5189848" y="74728"/>
              <a:ext cx="8404" cy="8786"/>
            </a:xfrm>
            <a:custGeom>
              <a:avLst/>
              <a:gdLst/>
              <a:ahLst/>
              <a:cxnLst/>
              <a:rect l="l" t="t" r="r" b="b"/>
              <a:pathLst>
                <a:path w="176" h="184" extrusionOk="0">
                  <a:moveTo>
                    <a:pt x="150" y="1"/>
                  </a:moveTo>
                  <a:cubicBezTo>
                    <a:pt x="86" y="1"/>
                    <a:pt x="1" y="98"/>
                    <a:pt x="15" y="158"/>
                  </a:cubicBezTo>
                  <a:cubicBezTo>
                    <a:pt x="19" y="165"/>
                    <a:pt x="27" y="173"/>
                    <a:pt x="34" y="173"/>
                  </a:cubicBezTo>
                  <a:lnTo>
                    <a:pt x="49" y="173"/>
                  </a:lnTo>
                  <a:cubicBezTo>
                    <a:pt x="60" y="173"/>
                    <a:pt x="75" y="177"/>
                    <a:pt x="91" y="180"/>
                  </a:cubicBezTo>
                  <a:cubicBezTo>
                    <a:pt x="105" y="184"/>
                    <a:pt x="117" y="184"/>
                    <a:pt x="131" y="184"/>
                  </a:cubicBezTo>
                  <a:cubicBezTo>
                    <a:pt x="143" y="184"/>
                    <a:pt x="150" y="184"/>
                    <a:pt x="162" y="180"/>
                  </a:cubicBezTo>
                  <a:cubicBezTo>
                    <a:pt x="165" y="177"/>
                    <a:pt x="169" y="173"/>
                    <a:pt x="172" y="169"/>
                  </a:cubicBezTo>
                  <a:cubicBezTo>
                    <a:pt x="146" y="147"/>
                    <a:pt x="117" y="143"/>
                    <a:pt x="91" y="132"/>
                  </a:cubicBezTo>
                  <a:cubicBezTo>
                    <a:pt x="72" y="125"/>
                    <a:pt x="79" y="113"/>
                    <a:pt x="86" y="102"/>
                  </a:cubicBezTo>
                  <a:cubicBezTo>
                    <a:pt x="86" y="61"/>
                    <a:pt x="117" y="72"/>
                    <a:pt x="139" y="65"/>
                  </a:cubicBezTo>
                  <a:cubicBezTo>
                    <a:pt x="143" y="61"/>
                    <a:pt x="146" y="61"/>
                    <a:pt x="146" y="61"/>
                  </a:cubicBezTo>
                  <a:cubicBezTo>
                    <a:pt x="158" y="61"/>
                    <a:pt x="165" y="65"/>
                    <a:pt x="169" y="72"/>
                  </a:cubicBezTo>
                  <a:cubicBezTo>
                    <a:pt x="176" y="53"/>
                    <a:pt x="154" y="35"/>
                    <a:pt x="176" y="20"/>
                  </a:cubicBezTo>
                  <a:cubicBezTo>
                    <a:pt x="169" y="12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6" name="Google Shape;25726;p18"/>
            <p:cNvSpPr/>
            <p:nvPr/>
          </p:nvSpPr>
          <p:spPr>
            <a:xfrm>
              <a:off x="-5047362" y="62791"/>
              <a:ext cx="9454" cy="10601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53" y="1"/>
                  </a:moveTo>
                  <a:cubicBezTo>
                    <a:pt x="142" y="1"/>
                    <a:pt x="135" y="4"/>
                    <a:pt x="123" y="8"/>
                  </a:cubicBezTo>
                  <a:cubicBezTo>
                    <a:pt x="119" y="8"/>
                    <a:pt x="112" y="11"/>
                    <a:pt x="108" y="11"/>
                  </a:cubicBezTo>
                  <a:cubicBezTo>
                    <a:pt x="135" y="38"/>
                    <a:pt x="123" y="64"/>
                    <a:pt x="116" y="87"/>
                  </a:cubicBezTo>
                  <a:cubicBezTo>
                    <a:pt x="112" y="94"/>
                    <a:pt x="108" y="94"/>
                    <a:pt x="104" y="94"/>
                  </a:cubicBezTo>
                  <a:cubicBezTo>
                    <a:pt x="93" y="94"/>
                    <a:pt x="82" y="87"/>
                    <a:pt x="74" y="79"/>
                  </a:cubicBezTo>
                  <a:cubicBezTo>
                    <a:pt x="67" y="90"/>
                    <a:pt x="59" y="97"/>
                    <a:pt x="52" y="105"/>
                  </a:cubicBezTo>
                  <a:cubicBezTo>
                    <a:pt x="18" y="128"/>
                    <a:pt x="11" y="165"/>
                    <a:pt x="0" y="199"/>
                  </a:cubicBezTo>
                  <a:cubicBezTo>
                    <a:pt x="26" y="213"/>
                    <a:pt x="45" y="221"/>
                    <a:pt x="56" y="221"/>
                  </a:cubicBezTo>
                  <a:cubicBezTo>
                    <a:pt x="78" y="221"/>
                    <a:pt x="85" y="202"/>
                    <a:pt x="93" y="158"/>
                  </a:cubicBezTo>
                  <a:cubicBezTo>
                    <a:pt x="93" y="123"/>
                    <a:pt x="130" y="120"/>
                    <a:pt x="142" y="94"/>
                  </a:cubicBezTo>
                  <a:cubicBezTo>
                    <a:pt x="157" y="75"/>
                    <a:pt x="187" y="71"/>
                    <a:pt x="197" y="49"/>
                  </a:cubicBezTo>
                  <a:cubicBezTo>
                    <a:pt x="190" y="19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7" name="Google Shape;25727;p18"/>
            <p:cNvSpPr/>
            <p:nvPr/>
          </p:nvSpPr>
          <p:spPr>
            <a:xfrm>
              <a:off x="-5017805" y="110445"/>
              <a:ext cx="8643" cy="8261"/>
            </a:xfrm>
            <a:custGeom>
              <a:avLst/>
              <a:gdLst/>
              <a:ahLst/>
              <a:cxnLst/>
              <a:rect l="l" t="t" r="r" b="b"/>
              <a:pathLst>
                <a:path w="181" h="173" extrusionOk="0">
                  <a:moveTo>
                    <a:pt x="117" y="0"/>
                  </a:moveTo>
                  <a:cubicBezTo>
                    <a:pt x="87" y="0"/>
                    <a:pt x="76" y="23"/>
                    <a:pt x="80" y="53"/>
                  </a:cubicBezTo>
                  <a:cubicBezTo>
                    <a:pt x="80" y="83"/>
                    <a:pt x="72" y="90"/>
                    <a:pt x="57" y="90"/>
                  </a:cubicBezTo>
                  <a:cubicBezTo>
                    <a:pt x="54" y="90"/>
                    <a:pt x="46" y="90"/>
                    <a:pt x="35" y="86"/>
                  </a:cubicBezTo>
                  <a:lnTo>
                    <a:pt x="27" y="86"/>
                  </a:lnTo>
                  <a:cubicBezTo>
                    <a:pt x="16" y="86"/>
                    <a:pt x="9" y="86"/>
                    <a:pt x="1" y="94"/>
                  </a:cubicBezTo>
                  <a:cubicBezTo>
                    <a:pt x="13" y="102"/>
                    <a:pt x="23" y="112"/>
                    <a:pt x="35" y="120"/>
                  </a:cubicBezTo>
                  <a:lnTo>
                    <a:pt x="46" y="120"/>
                  </a:lnTo>
                  <a:cubicBezTo>
                    <a:pt x="80" y="120"/>
                    <a:pt x="57" y="157"/>
                    <a:pt x="76" y="172"/>
                  </a:cubicBezTo>
                  <a:cubicBezTo>
                    <a:pt x="91" y="135"/>
                    <a:pt x="151" y="154"/>
                    <a:pt x="151" y="139"/>
                  </a:cubicBezTo>
                  <a:cubicBezTo>
                    <a:pt x="147" y="102"/>
                    <a:pt x="180" y="83"/>
                    <a:pt x="180" y="53"/>
                  </a:cubicBezTo>
                  <a:cubicBezTo>
                    <a:pt x="180" y="27"/>
                    <a:pt x="151" y="23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8" name="Google Shape;25728;p18"/>
            <p:cNvSpPr/>
            <p:nvPr/>
          </p:nvSpPr>
          <p:spPr>
            <a:xfrm>
              <a:off x="-5163442" y="15327"/>
              <a:ext cx="10410" cy="7306"/>
            </a:xfrm>
            <a:custGeom>
              <a:avLst/>
              <a:gdLst/>
              <a:ahLst/>
              <a:cxnLst/>
              <a:rect l="l" t="t" r="r" b="b"/>
              <a:pathLst>
                <a:path w="218" h="153" extrusionOk="0">
                  <a:moveTo>
                    <a:pt x="173" y="0"/>
                  </a:moveTo>
                  <a:cubicBezTo>
                    <a:pt x="169" y="0"/>
                    <a:pt x="161" y="4"/>
                    <a:pt x="154" y="15"/>
                  </a:cubicBezTo>
                  <a:cubicBezTo>
                    <a:pt x="135" y="45"/>
                    <a:pt x="102" y="63"/>
                    <a:pt x="83" y="97"/>
                  </a:cubicBezTo>
                  <a:cubicBezTo>
                    <a:pt x="61" y="108"/>
                    <a:pt x="1" y="82"/>
                    <a:pt x="27" y="149"/>
                  </a:cubicBezTo>
                  <a:cubicBezTo>
                    <a:pt x="35" y="153"/>
                    <a:pt x="42" y="153"/>
                    <a:pt x="54" y="153"/>
                  </a:cubicBezTo>
                  <a:cubicBezTo>
                    <a:pt x="76" y="153"/>
                    <a:pt x="98" y="146"/>
                    <a:pt x="116" y="131"/>
                  </a:cubicBezTo>
                  <a:cubicBezTo>
                    <a:pt x="121" y="123"/>
                    <a:pt x="128" y="123"/>
                    <a:pt x="132" y="123"/>
                  </a:cubicBezTo>
                  <a:cubicBezTo>
                    <a:pt x="139" y="123"/>
                    <a:pt x="147" y="127"/>
                    <a:pt x="154" y="135"/>
                  </a:cubicBezTo>
                  <a:cubicBezTo>
                    <a:pt x="158" y="135"/>
                    <a:pt x="161" y="139"/>
                    <a:pt x="166" y="142"/>
                  </a:cubicBezTo>
                  <a:lnTo>
                    <a:pt x="173" y="142"/>
                  </a:lnTo>
                  <a:cubicBezTo>
                    <a:pt x="195" y="142"/>
                    <a:pt x="188" y="123"/>
                    <a:pt x="192" y="108"/>
                  </a:cubicBezTo>
                  <a:cubicBezTo>
                    <a:pt x="184" y="82"/>
                    <a:pt x="218" y="56"/>
                    <a:pt x="199" y="30"/>
                  </a:cubicBezTo>
                  <a:cubicBezTo>
                    <a:pt x="188" y="23"/>
                    <a:pt x="18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9" name="Google Shape;25729;p18"/>
            <p:cNvSpPr/>
            <p:nvPr/>
          </p:nvSpPr>
          <p:spPr>
            <a:xfrm>
              <a:off x="-5301010" y="156476"/>
              <a:ext cx="10887" cy="6494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22" y="1"/>
                  </a:moveTo>
                  <a:cubicBezTo>
                    <a:pt x="14" y="1"/>
                    <a:pt x="7" y="1"/>
                    <a:pt x="7" y="12"/>
                  </a:cubicBezTo>
                  <a:cubicBezTo>
                    <a:pt x="0" y="23"/>
                    <a:pt x="11" y="35"/>
                    <a:pt x="19" y="45"/>
                  </a:cubicBezTo>
                  <a:cubicBezTo>
                    <a:pt x="33" y="57"/>
                    <a:pt x="48" y="61"/>
                    <a:pt x="67" y="61"/>
                  </a:cubicBezTo>
                  <a:cubicBezTo>
                    <a:pt x="112" y="64"/>
                    <a:pt x="138" y="83"/>
                    <a:pt x="131" y="135"/>
                  </a:cubicBezTo>
                  <a:cubicBezTo>
                    <a:pt x="161" y="128"/>
                    <a:pt x="153" y="95"/>
                    <a:pt x="183" y="95"/>
                  </a:cubicBezTo>
                  <a:cubicBezTo>
                    <a:pt x="221" y="95"/>
                    <a:pt x="228" y="68"/>
                    <a:pt x="213" y="35"/>
                  </a:cubicBezTo>
                  <a:cubicBezTo>
                    <a:pt x="202" y="16"/>
                    <a:pt x="190" y="5"/>
                    <a:pt x="176" y="5"/>
                  </a:cubicBezTo>
                  <a:cubicBezTo>
                    <a:pt x="164" y="5"/>
                    <a:pt x="153" y="12"/>
                    <a:pt x="142" y="23"/>
                  </a:cubicBezTo>
                  <a:cubicBezTo>
                    <a:pt x="135" y="31"/>
                    <a:pt x="127" y="35"/>
                    <a:pt x="119" y="35"/>
                  </a:cubicBezTo>
                  <a:cubicBezTo>
                    <a:pt x="112" y="35"/>
                    <a:pt x="104" y="31"/>
                    <a:pt x="100" y="19"/>
                  </a:cubicBezTo>
                  <a:cubicBezTo>
                    <a:pt x="93" y="5"/>
                    <a:pt x="82" y="5"/>
                    <a:pt x="71" y="5"/>
                  </a:cubicBezTo>
                  <a:lnTo>
                    <a:pt x="52" y="5"/>
                  </a:lnTo>
                  <a:cubicBezTo>
                    <a:pt x="48" y="5"/>
                    <a:pt x="41" y="5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0" name="Google Shape;25730;p18"/>
            <p:cNvSpPr/>
            <p:nvPr/>
          </p:nvSpPr>
          <p:spPr>
            <a:xfrm>
              <a:off x="-4990826" y="-35383"/>
              <a:ext cx="7544" cy="12558"/>
            </a:xfrm>
            <a:custGeom>
              <a:avLst/>
              <a:gdLst/>
              <a:ahLst/>
              <a:cxnLst/>
              <a:rect l="l" t="t" r="r" b="b"/>
              <a:pathLst>
                <a:path w="158" h="263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12" y="4"/>
                    <a:pt x="105" y="38"/>
                    <a:pt x="86" y="60"/>
                  </a:cubicBezTo>
                  <a:cubicBezTo>
                    <a:pt x="72" y="79"/>
                    <a:pt x="57" y="98"/>
                    <a:pt x="31" y="98"/>
                  </a:cubicBezTo>
                  <a:lnTo>
                    <a:pt x="19" y="98"/>
                  </a:lnTo>
                  <a:cubicBezTo>
                    <a:pt x="12" y="105"/>
                    <a:pt x="5" y="116"/>
                    <a:pt x="12" y="128"/>
                  </a:cubicBezTo>
                  <a:cubicBezTo>
                    <a:pt x="42" y="150"/>
                    <a:pt x="0" y="169"/>
                    <a:pt x="5" y="191"/>
                  </a:cubicBezTo>
                  <a:cubicBezTo>
                    <a:pt x="8" y="191"/>
                    <a:pt x="12" y="195"/>
                    <a:pt x="12" y="195"/>
                  </a:cubicBezTo>
                  <a:cubicBezTo>
                    <a:pt x="16" y="195"/>
                    <a:pt x="19" y="191"/>
                    <a:pt x="27" y="191"/>
                  </a:cubicBezTo>
                  <a:cubicBezTo>
                    <a:pt x="31" y="188"/>
                    <a:pt x="34" y="188"/>
                    <a:pt x="38" y="188"/>
                  </a:cubicBezTo>
                  <a:cubicBezTo>
                    <a:pt x="42" y="188"/>
                    <a:pt x="45" y="188"/>
                    <a:pt x="50" y="191"/>
                  </a:cubicBezTo>
                  <a:cubicBezTo>
                    <a:pt x="45" y="214"/>
                    <a:pt x="38" y="236"/>
                    <a:pt x="23" y="255"/>
                  </a:cubicBezTo>
                  <a:cubicBezTo>
                    <a:pt x="34" y="259"/>
                    <a:pt x="53" y="262"/>
                    <a:pt x="68" y="262"/>
                  </a:cubicBezTo>
                  <a:cubicBezTo>
                    <a:pt x="83" y="262"/>
                    <a:pt x="90" y="255"/>
                    <a:pt x="83" y="240"/>
                  </a:cubicBezTo>
                  <a:cubicBezTo>
                    <a:pt x="53" y="188"/>
                    <a:pt x="139" y="146"/>
                    <a:pt x="83" y="105"/>
                  </a:cubicBezTo>
                  <a:cubicBezTo>
                    <a:pt x="79" y="105"/>
                    <a:pt x="86" y="94"/>
                    <a:pt x="94" y="94"/>
                  </a:cubicBezTo>
                  <a:cubicBezTo>
                    <a:pt x="157" y="90"/>
                    <a:pt x="146" y="42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1" name="Google Shape;25731;p18"/>
            <p:cNvSpPr/>
            <p:nvPr/>
          </p:nvSpPr>
          <p:spPr>
            <a:xfrm>
              <a:off x="-5348521" y="208954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72" y="1"/>
                  </a:moveTo>
                  <a:cubicBezTo>
                    <a:pt x="41" y="1"/>
                    <a:pt x="49" y="35"/>
                    <a:pt x="38" y="50"/>
                  </a:cubicBezTo>
                  <a:cubicBezTo>
                    <a:pt x="0" y="102"/>
                    <a:pt x="5" y="124"/>
                    <a:pt x="49" y="176"/>
                  </a:cubicBezTo>
                  <a:cubicBezTo>
                    <a:pt x="60" y="162"/>
                    <a:pt x="72" y="162"/>
                    <a:pt x="86" y="162"/>
                  </a:cubicBezTo>
                  <a:lnTo>
                    <a:pt x="109" y="162"/>
                  </a:lnTo>
                  <a:cubicBezTo>
                    <a:pt x="112" y="162"/>
                    <a:pt x="120" y="162"/>
                    <a:pt x="124" y="158"/>
                  </a:cubicBezTo>
                  <a:cubicBezTo>
                    <a:pt x="120" y="147"/>
                    <a:pt x="109" y="132"/>
                    <a:pt x="112" y="124"/>
                  </a:cubicBezTo>
                  <a:cubicBezTo>
                    <a:pt x="146" y="68"/>
                    <a:pt x="109" y="35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2" name="Google Shape;25732;p18"/>
            <p:cNvSpPr/>
            <p:nvPr/>
          </p:nvSpPr>
          <p:spPr>
            <a:xfrm>
              <a:off x="-5174472" y="271793"/>
              <a:ext cx="10028" cy="7401"/>
            </a:xfrm>
            <a:custGeom>
              <a:avLst/>
              <a:gdLst/>
              <a:ahLst/>
              <a:cxnLst/>
              <a:rect l="l" t="t" r="r" b="b"/>
              <a:pathLst>
                <a:path w="210" h="155" extrusionOk="0">
                  <a:moveTo>
                    <a:pt x="164" y="1"/>
                  </a:moveTo>
                  <a:cubicBezTo>
                    <a:pt x="154" y="1"/>
                    <a:pt x="142" y="8"/>
                    <a:pt x="131" y="20"/>
                  </a:cubicBezTo>
                  <a:cubicBezTo>
                    <a:pt x="128" y="23"/>
                    <a:pt x="123" y="27"/>
                    <a:pt x="119" y="27"/>
                  </a:cubicBezTo>
                  <a:cubicBezTo>
                    <a:pt x="112" y="27"/>
                    <a:pt x="105" y="23"/>
                    <a:pt x="97" y="16"/>
                  </a:cubicBezTo>
                  <a:cubicBezTo>
                    <a:pt x="90" y="20"/>
                    <a:pt x="83" y="20"/>
                    <a:pt x="78" y="20"/>
                  </a:cubicBezTo>
                  <a:cubicBezTo>
                    <a:pt x="75" y="20"/>
                    <a:pt x="75" y="20"/>
                    <a:pt x="75" y="16"/>
                  </a:cubicBezTo>
                  <a:cubicBezTo>
                    <a:pt x="60" y="38"/>
                    <a:pt x="56" y="61"/>
                    <a:pt x="49" y="80"/>
                  </a:cubicBezTo>
                  <a:cubicBezTo>
                    <a:pt x="45" y="83"/>
                    <a:pt x="38" y="83"/>
                    <a:pt x="33" y="87"/>
                  </a:cubicBezTo>
                  <a:cubicBezTo>
                    <a:pt x="26" y="98"/>
                    <a:pt x="0" y="102"/>
                    <a:pt x="7" y="125"/>
                  </a:cubicBezTo>
                  <a:cubicBezTo>
                    <a:pt x="15" y="132"/>
                    <a:pt x="19" y="135"/>
                    <a:pt x="26" y="135"/>
                  </a:cubicBezTo>
                  <a:cubicBezTo>
                    <a:pt x="33" y="135"/>
                    <a:pt x="45" y="132"/>
                    <a:pt x="52" y="125"/>
                  </a:cubicBezTo>
                  <a:cubicBezTo>
                    <a:pt x="60" y="120"/>
                    <a:pt x="67" y="116"/>
                    <a:pt x="71" y="116"/>
                  </a:cubicBezTo>
                  <a:cubicBezTo>
                    <a:pt x="78" y="116"/>
                    <a:pt x="83" y="128"/>
                    <a:pt x="83" y="142"/>
                  </a:cubicBezTo>
                  <a:cubicBezTo>
                    <a:pt x="83" y="154"/>
                    <a:pt x="86" y="154"/>
                    <a:pt x="93" y="154"/>
                  </a:cubicBezTo>
                  <a:lnTo>
                    <a:pt x="112" y="154"/>
                  </a:lnTo>
                  <a:cubicBezTo>
                    <a:pt x="135" y="139"/>
                    <a:pt x="138" y="120"/>
                    <a:pt x="138" y="98"/>
                  </a:cubicBezTo>
                  <a:cubicBezTo>
                    <a:pt x="138" y="80"/>
                    <a:pt x="142" y="72"/>
                    <a:pt x="150" y="72"/>
                  </a:cubicBezTo>
                  <a:cubicBezTo>
                    <a:pt x="154" y="72"/>
                    <a:pt x="161" y="75"/>
                    <a:pt x="164" y="80"/>
                  </a:cubicBezTo>
                  <a:cubicBezTo>
                    <a:pt x="168" y="83"/>
                    <a:pt x="176" y="83"/>
                    <a:pt x="180" y="83"/>
                  </a:cubicBezTo>
                  <a:lnTo>
                    <a:pt x="183" y="83"/>
                  </a:lnTo>
                  <a:cubicBezTo>
                    <a:pt x="183" y="75"/>
                    <a:pt x="180" y="64"/>
                    <a:pt x="172" y="57"/>
                  </a:cubicBezTo>
                  <a:cubicBezTo>
                    <a:pt x="168" y="49"/>
                    <a:pt x="161" y="38"/>
                    <a:pt x="172" y="35"/>
                  </a:cubicBezTo>
                  <a:cubicBezTo>
                    <a:pt x="176" y="30"/>
                    <a:pt x="176" y="30"/>
                    <a:pt x="180" y="30"/>
                  </a:cubicBezTo>
                  <a:cubicBezTo>
                    <a:pt x="187" y="30"/>
                    <a:pt x="195" y="35"/>
                    <a:pt x="198" y="38"/>
                  </a:cubicBezTo>
                  <a:cubicBezTo>
                    <a:pt x="202" y="35"/>
                    <a:pt x="206" y="30"/>
                    <a:pt x="209" y="27"/>
                  </a:cubicBezTo>
                  <a:cubicBezTo>
                    <a:pt x="195" y="16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3" name="Google Shape;25733;p18"/>
            <p:cNvSpPr/>
            <p:nvPr/>
          </p:nvSpPr>
          <p:spPr>
            <a:xfrm>
              <a:off x="-5176096" y="167554"/>
              <a:ext cx="6303" cy="9550"/>
            </a:xfrm>
            <a:custGeom>
              <a:avLst/>
              <a:gdLst/>
              <a:ahLst/>
              <a:cxnLst/>
              <a:rect l="l" t="t" r="r" b="b"/>
              <a:pathLst>
                <a:path w="132" h="200" extrusionOk="0">
                  <a:moveTo>
                    <a:pt x="86" y="1"/>
                  </a:moveTo>
                  <a:cubicBezTo>
                    <a:pt x="79" y="20"/>
                    <a:pt x="64" y="20"/>
                    <a:pt x="49" y="27"/>
                  </a:cubicBezTo>
                  <a:cubicBezTo>
                    <a:pt x="45" y="31"/>
                    <a:pt x="41" y="34"/>
                    <a:pt x="38" y="42"/>
                  </a:cubicBezTo>
                  <a:cubicBezTo>
                    <a:pt x="41" y="60"/>
                    <a:pt x="64" y="65"/>
                    <a:pt x="79" y="79"/>
                  </a:cubicBezTo>
                  <a:cubicBezTo>
                    <a:pt x="67" y="87"/>
                    <a:pt x="60" y="91"/>
                    <a:pt x="53" y="91"/>
                  </a:cubicBezTo>
                  <a:cubicBezTo>
                    <a:pt x="49" y="91"/>
                    <a:pt x="41" y="91"/>
                    <a:pt x="38" y="87"/>
                  </a:cubicBezTo>
                  <a:lnTo>
                    <a:pt x="19" y="87"/>
                  </a:lnTo>
                  <a:cubicBezTo>
                    <a:pt x="15" y="94"/>
                    <a:pt x="8" y="101"/>
                    <a:pt x="0" y="110"/>
                  </a:cubicBezTo>
                  <a:cubicBezTo>
                    <a:pt x="12" y="124"/>
                    <a:pt x="8" y="143"/>
                    <a:pt x="8" y="158"/>
                  </a:cubicBezTo>
                  <a:cubicBezTo>
                    <a:pt x="12" y="184"/>
                    <a:pt x="19" y="199"/>
                    <a:pt x="34" y="199"/>
                  </a:cubicBezTo>
                  <a:cubicBezTo>
                    <a:pt x="45" y="199"/>
                    <a:pt x="53" y="195"/>
                    <a:pt x="67" y="188"/>
                  </a:cubicBezTo>
                  <a:cubicBezTo>
                    <a:pt x="117" y="154"/>
                    <a:pt x="131" y="113"/>
                    <a:pt x="109" y="53"/>
                  </a:cubicBezTo>
                  <a:cubicBezTo>
                    <a:pt x="101" y="42"/>
                    <a:pt x="117" y="38"/>
                    <a:pt x="124" y="31"/>
                  </a:cubicBezTo>
                  <a:cubicBezTo>
                    <a:pt x="124" y="31"/>
                    <a:pt x="124" y="27"/>
                    <a:pt x="120" y="27"/>
                  </a:cubicBezTo>
                  <a:cubicBezTo>
                    <a:pt x="109" y="20"/>
                    <a:pt x="98" y="8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4" name="Google Shape;25734;p18"/>
            <p:cNvSpPr/>
            <p:nvPr/>
          </p:nvSpPr>
          <p:spPr>
            <a:xfrm>
              <a:off x="-5053808" y="-59115"/>
              <a:ext cx="7544" cy="7545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34" y="0"/>
                  </a:moveTo>
                  <a:lnTo>
                    <a:pt x="34" y="0"/>
                  </a:lnTo>
                  <a:cubicBezTo>
                    <a:pt x="0" y="64"/>
                    <a:pt x="4" y="94"/>
                    <a:pt x="56" y="154"/>
                  </a:cubicBezTo>
                  <a:lnTo>
                    <a:pt x="86" y="154"/>
                  </a:lnTo>
                  <a:cubicBezTo>
                    <a:pt x="94" y="157"/>
                    <a:pt x="97" y="157"/>
                    <a:pt x="105" y="157"/>
                  </a:cubicBezTo>
                  <a:cubicBezTo>
                    <a:pt x="120" y="157"/>
                    <a:pt x="131" y="154"/>
                    <a:pt x="142" y="142"/>
                  </a:cubicBezTo>
                  <a:cubicBezTo>
                    <a:pt x="146" y="128"/>
                    <a:pt x="153" y="112"/>
                    <a:pt x="157" y="97"/>
                  </a:cubicBezTo>
                  <a:cubicBezTo>
                    <a:pt x="153" y="83"/>
                    <a:pt x="108" y="94"/>
                    <a:pt x="135" y="57"/>
                  </a:cubicBezTo>
                  <a:cubicBezTo>
                    <a:pt x="113" y="52"/>
                    <a:pt x="90" y="49"/>
                    <a:pt x="75" y="30"/>
                  </a:cubicBezTo>
                  <a:cubicBezTo>
                    <a:pt x="63" y="23"/>
                    <a:pt x="49" y="12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5" name="Google Shape;25735;p18"/>
            <p:cNvSpPr/>
            <p:nvPr/>
          </p:nvSpPr>
          <p:spPr>
            <a:xfrm>
              <a:off x="-5125576" y="208954"/>
              <a:ext cx="10218" cy="8118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7" y="1"/>
                  </a:moveTo>
                  <a:cubicBezTo>
                    <a:pt x="120" y="1"/>
                    <a:pt x="116" y="5"/>
                    <a:pt x="108" y="12"/>
                  </a:cubicBezTo>
                  <a:cubicBezTo>
                    <a:pt x="75" y="35"/>
                    <a:pt x="135" y="45"/>
                    <a:pt x="124" y="76"/>
                  </a:cubicBezTo>
                  <a:cubicBezTo>
                    <a:pt x="82" y="90"/>
                    <a:pt x="27" y="76"/>
                    <a:pt x="1" y="132"/>
                  </a:cubicBezTo>
                  <a:cubicBezTo>
                    <a:pt x="27" y="132"/>
                    <a:pt x="41" y="143"/>
                    <a:pt x="49" y="169"/>
                  </a:cubicBezTo>
                  <a:lnTo>
                    <a:pt x="56" y="169"/>
                  </a:lnTo>
                  <a:cubicBezTo>
                    <a:pt x="72" y="169"/>
                    <a:pt x="79" y="154"/>
                    <a:pt x="90" y="143"/>
                  </a:cubicBezTo>
                  <a:cubicBezTo>
                    <a:pt x="98" y="132"/>
                    <a:pt x="105" y="128"/>
                    <a:pt x="113" y="128"/>
                  </a:cubicBezTo>
                  <a:cubicBezTo>
                    <a:pt x="124" y="128"/>
                    <a:pt x="135" y="140"/>
                    <a:pt x="146" y="147"/>
                  </a:cubicBezTo>
                  <a:cubicBezTo>
                    <a:pt x="161" y="132"/>
                    <a:pt x="150" y="117"/>
                    <a:pt x="139" y="98"/>
                  </a:cubicBezTo>
                  <a:cubicBezTo>
                    <a:pt x="146" y="98"/>
                    <a:pt x="150" y="95"/>
                    <a:pt x="158" y="95"/>
                  </a:cubicBezTo>
                  <a:cubicBezTo>
                    <a:pt x="161" y="95"/>
                    <a:pt x="168" y="95"/>
                    <a:pt x="172" y="98"/>
                  </a:cubicBezTo>
                  <a:lnTo>
                    <a:pt x="191" y="98"/>
                  </a:lnTo>
                  <a:cubicBezTo>
                    <a:pt x="198" y="98"/>
                    <a:pt x="206" y="98"/>
                    <a:pt x="213" y="87"/>
                  </a:cubicBezTo>
                  <a:cubicBezTo>
                    <a:pt x="210" y="83"/>
                    <a:pt x="206" y="80"/>
                    <a:pt x="203" y="76"/>
                  </a:cubicBezTo>
                  <a:cubicBezTo>
                    <a:pt x="195" y="61"/>
                    <a:pt x="191" y="45"/>
                    <a:pt x="180" y="35"/>
                  </a:cubicBezTo>
                  <a:cubicBezTo>
                    <a:pt x="165" y="23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6" name="Google Shape;25736;p18"/>
            <p:cNvSpPr/>
            <p:nvPr/>
          </p:nvSpPr>
          <p:spPr>
            <a:xfrm>
              <a:off x="-5167549" y="8356"/>
              <a:ext cx="11842" cy="4871"/>
            </a:xfrm>
            <a:custGeom>
              <a:avLst/>
              <a:gdLst/>
              <a:ahLst/>
              <a:cxnLst/>
              <a:rect l="l" t="t" r="r" b="b"/>
              <a:pathLst>
                <a:path w="248" h="102" extrusionOk="0">
                  <a:moveTo>
                    <a:pt x="83" y="0"/>
                  </a:moveTo>
                  <a:cubicBezTo>
                    <a:pt x="45" y="0"/>
                    <a:pt x="19" y="23"/>
                    <a:pt x="1" y="68"/>
                  </a:cubicBezTo>
                  <a:cubicBezTo>
                    <a:pt x="12" y="83"/>
                    <a:pt x="27" y="86"/>
                    <a:pt x="42" y="86"/>
                  </a:cubicBezTo>
                  <a:lnTo>
                    <a:pt x="72" y="86"/>
                  </a:lnTo>
                  <a:cubicBezTo>
                    <a:pt x="87" y="86"/>
                    <a:pt x="98" y="86"/>
                    <a:pt x="109" y="97"/>
                  </a:cubicBezTo>
                  <a:lnTo>
                    <a:pt x="188" y="97"/>
                  </a:lnTo>
                  <a:lnTo>
                    <a:pt x="192" y="102"/>
                  </a:lnTo>
                  <a:cubicBezTo>
                    <a:pt x="199" y="102"/>
                    <a:pt x="199" y="97"/>
                    <a:pt x="202" y="94"/>
                  </a:cubicBezTo>
                  <a:cubicBezTo>
                    <a:pt x="207" y="86"/>
                    <a:pt x="207" y="83"/>
                    <a:pt x="214" y="83"/>
                  </a:cubicBezTo>
                  <a:cubicBezTo>
                    <a:pt x="214" y="83"/>
                    <a:pt x="218" y="83"/>
                    <a:pt x="218" y="86"/>
                  </a:cubicBezTo>
                  <a:cubicBezTo>
                    <a:pt x="247" y="57"/>
                    <a:pt x="188" y="57"/>
                    <a:pt x="202" y="30"/>
                  </a:cubicBezTo>
                  <a:cubicBezTo>
                    <a:pt x="192" y="23"/>
                    <a:pt x="180" y="12"/>
                    <a:pt x="166" y="12"/>
                  </a:cubicBezTo>
                  <a:lnTo>
                    <a:pt x="154" y="12"/>
                  </a:lnTo>
                  <a:cubicBezTo>
                    <a:pt x="162" y="23"/>
                    <a:pt x="184" y="34"/>
                    <a:pt x="154" y="41"/>
                  </a:cubicBezTo>
                  <a:cubicBezTo>
                    <a:pt x="147" y="45"/>
                    <a:pt x="135" y="52"/>
                    <a:pt x="124" y="52"/>
                  </a:cubicBezTo>
                  <a:cubicBezTo>
                    <a:pt x="121" y="52"/>
                    <a:pt x="117" y="52"/>
                    <a:pt x="113" y="45"/>
                  </a:cubicBezTo>
                  <a:cubicBezTo>
                    <a:pt x="102" y="26"/>
                    <a:pt x="128" y="23"/>
                    <a:pt x="135" y="15"/>
                  </a:cubicBezTo>
                  <a:cubicBezTo>
                    <a:pt x="117" y="4"/>
                    <a:pt x="98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7" name="Google Shape;25737;p18"/>
            <p:cNvSpPr/>
            <p:nvPr/>
          </p:nvSpPr>
          <p:spPr>
            <a:xfrm>
              <a:off x="-5144485" y="250926"/>
              <a:ext cx="10744" cy="12033"/>
            </a:xfrm>
            <a:custGeom>
              <a:avLst/>
              <a:gdLst/>
              <a:ahLst/>
              <a:cxnLst/>
              <a:rect l="l" t="t" r="r" b="b"/>
              <a:pathLst>
                <a:path w="225" h="252" extrusionOk="0">
                  <a:moveTo>
                    <a:pt x="154" y="1"/>
                  </a:moveTo>
                  <a:cubicBezTo>
                    <a:pt x="138" y="8"/>
                    <a:pt x="128" y="12"/>
                    <a:pt x="112" y="12"/>
                  </a:cubicBezTo>
                  <a:cubicBezTo>
                    <a:pt x="101" y="12"/>
                    <a:pt x="90" y="8"/>
                    <a:pt x="75" y="8"/>
                  </a:cubicBezTo>
                  <a:cubicBezTo>
                    <a:pt x="64" y="4"/>
                    <a:pt x="52" y="4"/>
                    <a:pt x="41" y="4"/>
                  </a:cubicBezTo>
                  <a:cubicBezTo>
                    <a:pt x="30" y="4"/>
                    <a:pt x="19" y="4"/>
                    <a:pt x="7" y="12"/>
                  </a:cubicBezTo>
                  <a:cubicBezTo>
                    <a:pt x="0" y="30"/>
                    <a:pt x="4" y="34"/>
                    <a:pt x="11" y="34"/>
                  </a:cubicBezTo>
                  <a:lnTo>
                    <a:pt x="38" y="34"/>
                  </a:lnTo>
                  <a:cubicBezTo>
                    <a:pt x="71" y="34"/>
                    <a:pt x="109" y="53"/>
                    <a:pt x="90" y="79"/>
                  </a:cubicBezTo>
                  <a:cubicBezTo>
                    <a:pt x="67" y="113"/>
                    <a:pt x="97" y="127"/>
                    <a:pt x="90" y="146"/>
                  </a:cubicBezTo>
                  <a:cubicBezTo>
                    <a:pt x="101" y="169"/>
                    <a:pt x="109" y="187"/>
                    <a:pt x="120" y="210"/>
                  </a:cubicBezTo>
                  <a:cubicBezTo>
                    <a:pt x="135" y="217"/>
                    <a:pt x="138" y="236"/>
                    <a:pt x="142" y="251"/>
                  </a:cubicBezTo>
                  <a:lnTo>
                    <a:pt x="154" y="251"/>
                  </a:lnTo>
                  <a:cubicBezTo>
                    <a:pt x="157" y="239"/>
                    <a:pt x="157" y="225"/>
                    <a:pt x="161" y="221"/>
                  </a:cubicBezTo>
                  <a:cubicBezTo>
                    <a:pt x="224" y="187"/>
                    <a:pt x="209" y="180"/>
                    <a:pt x="150" y="169"/>
                  </a:cubicBezTo>
                  <a:cubicBezTo>
                    <a:pt x="120" y="165"/>
                    <a:pt x="101" y="113"/>
                    <a:pt x="128" y="91"/>
                  </a:cubicBezTo>
                  <a:cubicBezTo>
                    <a:pt x="157" y="64"/>
                    <a:pt x="138" y="30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8" name="Google Shape;25738;p18"/>
            <p:cNvSpPr/>
            <p:nvPr/>
          </p:nvSpPr>
          <p:spPr>
            <a:xfrm>
              <a:off x="-5026161" y="112069"/>
              <a:ext cx="7163" cy="10935"/>
            </a:xfrm>
            <a:custGeom>
              <a:avLst/>
              <a:gdLst/>
              <a:ahLst/>
              <a:cxnLst/>
              <a:rect l="l" t="t" r="r" b="b"/>
              <a:pathLst>
                <a:path w="150" h="229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15"/>
                    <a:pt x="0" y="30"/>
                    <a:pt x="12" y="45"/>
                  </a:cubicBezTo>
                  <a:cubicBezTo>
                    <a:pt x="31" y="56"/>
                    <a:pt x="45" y="71"/>
                    <a:pt x="27" y="97"/>
                  </a:cubicBezTo>
                  <a:cubicBezTo>
                    <a:pt x="60" y="135"/>
                    <a:pt x="57" y="176"/>
                    <a:pt x="53" y="221"/>
                  </a:cubicBezTo>
                  <a:cubicBezTo>
                    <a:pt x="60" y="228"/>
                    <a:pt x="72" y="228"/>
                    <a:pt x="79" y="228"/>
                  </a:cubicBezTo>
                  <a:cubicBezTo>
                    <a:pt x="98" y="228"/>
                    <a:pt x="112" y="221"/>
                    <a:pt x="128" y="217"/>
                  </a:cubicBezTo>
                  <a:cubicBezTo>
                    <a:pt x="150" y="180"/>
                    <a:pt x="135" y="146"/>
                    <a:pt x="117" y="109"/>
                  </a:cubicBezTo>
                  <a:cubicBezTo>
                    <a:pt x="83" y="109"/>
                    <a:pt x="90" y="75"/>
                    <a:pt x="79" y="60"/>
                  </a:cubicBezTo>
                  <a:cubicBezTo>
                    <a:pt x="53" y="38"/>
                    <a:pt x="31" y="19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9" name="Google Shape;25739;p18"/>
            <p:cNvSpPr/>
            <p:nvPr/>
          </p:nvSpPr>
          <p:spPr>
            <a:xfrm>
              <a:off x="-5131306" y="33520"/>
              <a:ext cx="10266" cy="8261"/>
            </a:xfrm>
            <a:custGeom>
              <a:avLst/>
              <a:gdLst/>
              <a:ahLst/>
              <a:cxnLst/>
              <a:rect l="l" t="t" r="r" b="b"/>
              <a:pathLst>
                <a:path w="215" h="173" extrusionOk="0">
                  <a:moveTo>
                    <a:pt x="87" y="1"/>
                  </a:moveTo>
                  <a:cubicBezTo>
                    <a:pt x="57" y="46"/>
                    <a:pt x="53" y="108"/>
                    <a:pt x="1" y="146"/>
                  </a:cubicBezTo>
                  <a:lnTo>
                    <a:pt x="9" y="146"/>
                  </a:lnTo>
                  <a:cubicBezTo>
                    <a:pt x="16" y="146"/>
                    <a:pt x="27" y="146"/>
                    <a:pt x="35" y="143"/>
                  </a:cubicBezTo>
                  <a:lnTo>
                    <a:pt x="64" y="143"/>
                  </a:lnTo>
                  <a:cubicBezTo>
                    <a:pt x="83" y="143"/>
                    <a:pt x="98" y="146"/>
                    <a:pt x="109" y="172"/>
                  </a:cubicBezTo>
                  <a:lnTo>
                    <a:pt x="116" y="172"/>
                  </a:lnTo>
                  <a:cubicBezTo>
                    <a:pt x="121" y="172"/>
                    <a:pt x="128" y="165"/>
                    <a:pt x="135" y="161"/>
                  </a:cubicBezTo>
                  <a:cubicBezTo>
                    <a:pt x="176" y="143"/>
                    <a:pt x="184" y="94"/>
                    <a:pt x="214" y="64"/>
                  </a:cubicBezTo>
                  <a:lnTo>
                    <a:pt x="184" y="64"/>
                  </a:lnTo>
                  <a:cubicBezTo>
                    <a:pt x="154" y="79"/>
                    <a:pt x="139" y="90"/>
                    <a:pt x="128" y="90"/>
                  </a:cubicBezTo>
                  <a:cubicBezTo>
                    <a:pt x="109" y="90"/>
                    <a:pt x="105" y="68"/>
                    <a:pt x="98" y="19"/>
                  </a:cubicBezTo>
                  <a:cubicBezTo>
                    <a:pt x="94" y="12"/>
                    <a:pt x="90" y="8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0" name="Google Shape;25740;p18"/>
            <p:cNvSpPr/>
            <p:nvPr/>
          </p:nvSpPr>
          <p:spPr>
            <a:xfrm>
              <a:off x="-5029742" y="-108918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20" y="1"/>
                  </a:moveTo>
                  <a:cubicBezTo>
                    <a:pt x="106" y="1"/>
                    <a:pt x="83" y="4"/>
                    <a:pt x="57" y="8"/>
                  </a:cubicBezTo>
                  <a:cubicBezTo>
                    <a:pt x="75" y="23"/>
                    <a:pt x="80" y="41"/>
                    <a:pt x="75" y="60"/>
                  </a:cubicBezTo>
                  <a:cubicBezTo>
                    <a:pt x="72" y="72"/>
                    <a:pt x="64" y="72"/>
                    <a:pt x="61" y="72"/>
                  </a:cubicBezTo>
                  <a:cubicBezTo>
                    <a:pt x="57" y="72"/>
                    <a:pt x="49" y="72"/>
                    <a:pt x="45" y="68"/>
                  </a:cubicBezTo>
                  <a:cubicBezTo>
                    <a:pt x="38" y="68"/>
                    <a:pt x="35" y="64"/>
                    <a:pt x="30" y="64"/>
                  </a:cubicBezTo>
                  <a:lnTo>
                    <a:pt x="27" y="64"/>
                  </a:lnTo>
                  <a:cubicBezTo>
                    <a:pt x="1" y="116"/>
                    <a:pt x="49" y="94"/>
                    <a:pt x="64" y="105"/>
                  </a:cubicBezTo>
                  <a:cubicBezTo>
                    <a:pt x="87" y="120"/>
                    <a:pt x="102" y="127"/>
                    <a:pt x="113" y="127"/>
                  </a:cubicBezTo>
                  <a:cubicBezTo>
                    <a:pt x="128" y="127"/>
                    <a:pt x="139" y="116"/>
                    <a:pt x="150" y="86"/>
                  </a:cubicBezTo>
                  <a:cubicBezTo>
                    <a:pt x="158" y="75"/>
                    <a:pt x="165" y="68"/>
                    <a:pt x="176" y="68"/>
                  </a:cubicBezTo>
                  <a:cubicBezTo>
                    <a:pt x="180" y="68"/>
                    <a:pt x="184" y="68"/>
                    <a:pt x="187" y="72"/>
                  </a:cubicBezTo>
                  <a:cubicBezTo>
                    <a:pt x="176" y="19"/>
                    <a:pt x="165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1" name="Google Shape;25741;p18"/>
            <p:cNvSpPr/>
            <p:nvPr/>
          </p:nvSpPr>
          <p:spPr>
            <a:xfrm>
              <a:off x="-5021338" y="-46795"/>
              <a:ext cx="6494" cy="8213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64" y="1"/>
                  </a:moveTo>
                  <a:cubicBezTo>
                    <a:pt x="56" y="1"/>
                    <a:pt x="45" y="1"/>
                    <a:pt x="38" y="4"/>
                  </a:cubicBezTo>
                  <a:cubicBezTo>
                    <a:pt x="27" y="8"/>
                    <a:pt x="16" y="8"/>
                    <a:pt x="8" y="11"/>
                  </a:cubicBezTo>
                  <a:cubicBezTo>
                    <a:pt x="4" y="15"/>
                    <a:pt x="4" y="19"/>
                    <a:pt x="0" y="23"/>
                  </a:cubicBezTo>
                  <a:cubicBezTo>
                    <a:pt x="34" y="34"/>
                    <a:pt x="53" y="49"/>
                    <a:pt x="27" y="82"/>
                  </a:cubicBezTo>
                  <a:cubicBezTo>
                    <a:pt x="19" y="94"/>
                    <a:pt x="23" y="108"/>
                    <a:pt x="19" y="120"/>
                  </a:cubicBezTo>
                  <a:cubicBezTo>
                    <a:pt x="23" y="131"/>
                    <a:pt x="30" y="139"/>
                    <a:pt x="34" y="150"/>
                  </a:cubicBezTo>
                  <a:cubicBezTo>
                    <a:pt x="42" y="158"/>
                    <a:pt x="53" y="165"/>
                    <a:pt x="61" y="168"/>
                  </a:cubicBezTo>
                  <a:cubicBezTo>
                    <a:pt x="64" y="168"/>
                    <a:pt x="64" y="172"/>
                    <a:pt x="68" y="172"/>
                  </a:cubicBezTo>
                  <a:cubicBezTo>
                    <a:pt x="79" y="172"/>
                    <a:pt x="87" y="165"/>
                    <a:pt x="90" y="158"/>
                  </a:cubicBezTo>
                  <a:cubicBezTo>
                    <a:pt x="105" y="131"/>
                    <a:pt x="135" y="120"/>
                    <a:pt x="128" y="86"/>
                  </a:cubicBezTo>
                  <a:cubicBezTo>
                    <a:pt x="116" y="71"/>
                    <a:pt x="101" y="56"/>
                    <a:pt x="97" y="41"/>
                  </a:cubicBezTo>
                  <a:cubicBezTo>
                    <a:pt x="97" y="11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2" name="Google Shape;25742;p18"/>
            <p:cNvSpPr/>
            <p:nvPr/>
          </p:nvSpPr>
          <p:spPr>
            <a:xfrm>
              <a:off x="-5200544" y="-73058"/>
              <a:ext cx="12701" cy="4345"/>
            </a:xfrm>
            <a:custGeom>
              <a:avLst/>
              <a:gdLst/>
              <a:ahLst/>
              <a:cxnLst/>
              <a:rect l="l" t="t" r="r" b="b"/>
              <a:pathLst>
                <a:path w="266" h="91" extrusionOk="0">
                  <a:moveTo>
                    <a:pt x="124" y="1"/>
                  </a:moveTo>
                  <a:cubicBezTo>
                    <a:pt x="79" y="12"/>
                    <a:pt x="34" y="23"/>
                    <a:pt x="1" y="61"/>
                  </a:cubicBezTo>
                  <a:cubicBezTo>
                    <a:pt x="19" y="57"/>
                    <a:pt x="41" y="57"/>
                    <a:pt x="60" y="57"/>
                  </a:cubicBezTo>
                  <a:cubicBezTo>
                    <a:pt x="86" y="57"/>
                    <a:pt x="113" y="61"/>
                    <a:pt x="135" y="87"/>
                  </a:cubicBezTo>
                  <a:cubicBezTo>
                    <a:pt x="158" y="87"/>
                    <a:pt x="184" y="87"/>
                    <a:pt x="210" y="90"/>
                  </a:cubicBezTo>
                  <a:cubicBezTo>
                    <a:pt x="213" y="87"/>
                    <a:pt x="217" y="83"/>
                    <a:pt x="225" y="83"/>
                  </a:cubicBezTo>
                  <a:cubicBezTo>
                    <a:pt x="229" y="83"/>
                    <a:pt x="229" y="87"/>
                    <a:pt x="232" y="87"/>
                  </a:cubicBezTo>
                  <a:cubicBezTo>
                    <a:pt x="243" y="83"/>
                    <a:pt x="255" y="75"/>
                    <a:pt x="265" y="72"/>
                  </a:cubicBezTo>
                  <a:cubicBezTo>
                    <a:pt x="258" y="35"/>
                    <a:pt x="225" y="23"/>
                    <a:pt x="198" y="4"/>
                  </a:cubicBezTo>
                  <a:cubicBezTo>
                    <a:pt x="187" y="16"/>
                    <a:pt x="180" y="19"/>
                    <a:pt x="168" y="19"/>
                  </a:cubicBezTo>
                  <a:cubicBezTo>
                    <a:pt x="153" y="19"/>
                    <a:pt x="139" y="12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3" name="Google Shape;25743;p18"/>
            <p:cNvSpPr/>
            <p:nvPr/>
          </p:nvSpPr>
          <p:spPr>
            <a:xfrm>
              <a:off x="-5153797" y="237508"/>
              <a:ext cx="9359" cy="8643"/>
            </a:xfrm>
            <a:custGeom>
              <a:avLst/>
              <a:gdLst/>
              <a:ahLst/>
              <a:cxnLst/>
              <a:rect l="l" t="t" r="r" b="b"/>
              <a:pathLst>
                <a:path w="196" h="181" extrusionOk="0">
                  <a:moveTo>
                    <a:pt x="161" y="1"/>
                  </a:moveTo>
                  <a:cubicBezTo>
                    <a:pt x="154" y="1"/>
                    <a:pt x="143" y="5"/>
                    <a:pt x="131" y="13"/>
                  </a:cubicBezTo>
                  <a:cubicBezTo>
                    <a:pt x="94" y="27"/>
                    <a:pt x="76" y="75"/>
                    <a:pt x="31" y="80"/>
                  </a:cubicBezTo>
                  <a:cubicBezTo>
                    <a:pt x="23" y="80"/>
                    <a:pt x="1" y="113"/>
                    <a:pt x="19" y="136"/>
                  </a:cubicBezTo>
                  <a:cubicBezTo>
                    <a:pt x="31" y="151"/>
                    <a:pt x="27" y="162"/>
                    <a:pt x="19" y="173"/>
                  </a:cubicBezTo>
                  <a:cubicBezTo>
                    <a:pt x="23" y="173"/>
                    <a:pt x="27" y="177"/>
                    <a:pt x="31" y="180"/>
                  </a:cubicBezTo>
                  <a:cubicBezTo>
                    <a:pt x="42" y="136"/>
                    <a:pt x="83" y="102"/>
                    <a:pt x="98" y="61"/>
                  </a:cubicBezTo>
                  <a:cubicBezTo>
                    <a:pt x="102" y="49"/>
                    <a:pt x="109" y="49"/>
                    <a:pt x="113" y="49"/>
                  </a:cubicBezTo>
                  <a:lnTo>
                    <a:pt x="124" y="49"/>
                  </a:lnTo>
                  <a:cubicBezTo>
                    <a:pt x="135" y="53"/>
                    <a:pt x="135" y="61"/>
                    <a:pt x="128" y="72"/>
                  </a:cubicBezTo>
                  <a:cubicBezTo>
                    <a:pt x="109" y="98"/>
                    <a:pt x="128" y="91"/>
                    <a:pt x="147" y="94"/>
                  </a:cubicBezTo>
                  <a:cubicBezTo>
                    <a:pt x="176" y="94"/>
                    <a:pt x="176" y="110"/>
                    <a:pt x="150" y="120"/>
                  </a:cubicBezTo>
                  <a:cubicBezTo>
                    <a:pt x="139" y="128"/>
                    <a:pt x="131" y="136"/>
                    <a:pt x="131" y="151"/>
                  </a:cubicBezTo>
                  <a:cubicBezTo>
                    <a:pt x="150" y="136"/>
                    <a:pt x="184" y="151"/>
                    <a:pt x="188" y="120"/>
                  </a:cubicBezTo>
                  <a:cubicBezTo>
                    <a:pt x="195" y="87"/>
                    <a:pt x="195" y="53"/>
                    <a:pt x="188" y="23"/>
                  </a:cubicBezTo>
                  <a:cubicBezTo>
                    <a:pt x="184" y="8"/>
                    <a:pt x="173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4" name="Google Shape;25744;p18"/>
            <p:cNvSpPr/>
            <p:nvPr/>
          </p:nvSpPr>
          <p:spPr>
            <a:xfrm>
              <a:off x="-5169697" y="274849"/>
              <a:ext cx="12224" cy="9836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214" y="0"/>
                  </a:moveTo>
                  <a:cubicBezTo>
                    <a:pt x="207" y="0"/>
                    <a:pt x="199" y="4"/>
                    <a:pt x="188" y="8"/>
                  </a:cubicBezTo>
                  <a:cubicBezTo>
                    <a:pt x="185" y="19"/>
                    <a:pt x="177" y="30"/>
                    <a:pt x="173" y="42"/>
                  </a:cubicBezTo>
                  <a:cubicBezTo>
                    <a:pt x="158" y="75"/>
                    <a:pt x="109" y="38"/>
                    <a:pt x="98" y="87"/>
                  </a:cubicBezTo>
                  <a:cubicBezTo>
                    <a:pt x="90" y="113"/>
                    <a:pt x="46" y="120"/>
                    <a:pt x="16" y="123"/>
                  </a:cubicBezTo>
                  <a:cubicBezTo>
                    <a:pt x="1" y="128"/>
                    <a:pt x="1" y="142"/>
                    <a:pt x="5" y="146"/>
                  </a:cubicBezTo>
                  <a:cubicBezTo>
                    <a:pt x="38" y="161"/>
                    <a:pt x="57" y="206"/>
                    <a:pt x="98" y="206"/>
                  </a:cubicBezTo>
                  <a:cubicBezTo>
                    <a:pt x="106" y="206"/>
                    <a:pt x="109" y="206"/>
                    <a:pt x="113" y="202"/>
                  </a:cubicBezTo>
                  <a:cubicBezTo>
                    <a:pt x="113" y="191"/>
                    <a:pt x="72" y="191"/>
                    <a:pt x="106" y="173"/>
                  </a:cubicBezTo>
                  <a:cubicBezTo>
                    <a:pt x="117" y="165"/>
                    <a:pt x="124" y="157"/>
                    <a:pt x="121" y="146"/>
                  </a:cubicBezTo>
                  <a:cubicBezTo>
                    <a:pt x="106" y="94"/>
                    <a:pt x="128" y="83"/>
                    <a:pt x="158" y="83"/>
                  </a:cubicBezTo>
                  <a:cubicBezTo>
                    <a:pt x="166" y="83"/>
                    <a:pt x="177" y="87"/>
                    <a:pt x="188" y="87"/>
                  </a:cubicBezTo>
                  <a:cubicBezTo>
                    <a:pt x="195" y="49"/>
                    <a:pt x="221" y="30"/>
                    <a:pt x="255" y="23"/>
                  </a:cubicBezTo>
                  <a:cubicBezTo>
                    <a:pt x="244" y="11"/>
                    <a:pt x="229" y="0"/>
                    <a:pt x="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5" name="Google Shape;25745;p18"/>
            <p:cNvSpPr/>
            <p:nvPr/>
          </p:nvSpPr>
          <p:spPr>
            <a:xfrm>
              <a:off x="-5266248" y="287693"/>
              <a:ext cx="7926" cy="10601"/>
            </a:xfrm>
            <a:custGeom>
              <a:avLst/>
              <a:gdLst/>
              <a:ahLst/>
              <a:cxnLst/>
              <a:rect l="l" t="t" r="r" b="b"/>
              <a:pathLst>
                <a:path w="166" h="222" extrusionOk="0">
                  <a:moveTo>
                    <a:pt x="135" y="1"/>
                  </a:moveTo>
                  <a:cubicBezTo>
                    <a:pt x="124" y="16"/>
                    <a:pt x="116" y="23"/>
                    <a:pt x="102" y="23"/>
                  </a:cubicBezTo>
                  <a:cubicBezTo>
                    <a:pt x="94" y="23"/>
                    <a:pt x="83" y="19"/>
                    <a:pt x="71" y="8"/>
                  </a:cubicBezTo>
                  <a:cubicBezTo>
                    <a:pt x="42" y="16"/>
                    <a:pt x="27" y="34"/>
                    <a:pt x="12" y="56"/>
                  </a:cubicBezTo>
                  <a:cubicBezTo>
                    <a:pt x="27" y="75"/>
                    <a:pt x="45" y="83"/>
                    <a:pt x="68" y="83"/>
                  </a:cubicBezTo>
                  <a:cubicBezTo>
                    <a:pt x="76" y="75"/>
                    <a:pt x="68" y="49"/>
                    <a:pt x="83" y="49"/>
                  </a:cubicBezTo>
                  <a:lnTo>
                    <a:pt x="87" y="49"/>
                  </a:lnTo>
                  <a:cubicBezTo>
                    <a:pt x="113" y="56"/>
                    <a:pt x="116" y="83"/>
                    <a:pt x="116" y="101"/>
                  </a:cubicBezTo>
                  <a:cubicBezTo>
                    <a:pt x="116" y="116"/>
                    <a:pt x="109" y="116"/>
                    <a:pt x="102" y="116"/>
                  </a:cubicBezTo>
                  <a:lnTo>
                    <a:pt x="83" y="116"/>
                  </a:lnTo>
                  <a:cubicBezTo>
                    <a:pt x="71" y="132"/>
                    <a:pt x="57" y="146"/>
                    <a:pt x="38" y="146"/>
                  </a:cubicBezTo>
                  <a:cubicBezTo>
                    <a:pt x="35" y="146"/>
                    <a:pt x="27" y="146"/>
                    <a:pt x="19" y="142"/>
                  </a:cubicBezTo>
                  <a:lnTo>
                    <a:pt x="12" y="142"/>
                  </a:lnTo>
                  <a:cubicBezTo>
                    <a:pt x="9" y="142"/>
                    <a:pt x="4" y="142"/>
                    <a:pt x="0" y="150"/>
                  </a:cubicBezTo>
                  <a:cubicBezTo>
                    <a:pt x="23" y="168"/>
                    <a:pt x="23" y="195"/>
                    <a:pt x="19" y="221"/>
                  </a:cubicBezTo>
                  <a:lnTo>
                    <a:pt x="23" y="221"/>
                  </a:lnTo>
                  <a:cubicBezTo>
                    <a:pt x="38" y="221"/>
                    <a:pt x="45" y="210"/>
                    <a:pt x="53" y="199"/>
                  </a:cubicBezTo>
                  <a:cubicBezTo>
                    <a:pt x="61" y="191"/>
                    <a:pt x="71" y="180"/>
                    <a:pt x="83" y="180"/>
                  </a:cubicBezTo>
                  <a:lnTo>
                    <a:pt x="94" y="180"/>
                  </a:lnTo>
                  <a:cubicBezTo>
                    <a:pt x="90" y="154"/>
                    <a:pt x="102" y="146"/>
                    <a:pt x="113" y="146"/>
                  </a:cubicBezTo>
                  <a:cubicBezTo>
                    <a:pt x="121" y="146"/>
                    <a:pt x="124" y="150"/>
                    <a:pt x="131" y="150"/>
                  </a:cubicBezTo>
                  <a:lnTo>
                    <a:pt x="150" y="150"/>
                  </a:lnTo>
                  <a:cubicBezTo>
                    <a:pt x="166" y="113"/>
                    <a:pt x="109" y="87"/>
                    <a:pt x="143" y="49"/>
                  </a:cubicBezTo>
                  <a:cubicBezTo>
                    <a:pt x="139" y="34"/>
                    <a:pt x="139" y="16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6" name="Google Shape;25746;p18"/>
            <p:cNvSpPr/>
            <p:nvPr/>
          </p:nvSpPr>
          <p:spPr>
            <a:xfrm>
              <a:off x="-4885155" y="-1481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45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16" y="53"/>
                    <a:pt x="45" y="79"/>
                    <a:pt x="12" y="113"/>
                  </a:cubicBezTo>
                  <a:cubicBezTo>
                    <a:pt x="19" y="128"/>
                    <a:pt x="23" y="143"/>
                    <a:pt x="38" y="154"/>
                  </a:cubicBezTo>
                  <a:cubicBezTo>
                    <a:pt x="45" y="154"/>
                    <a:pt x="53" y="154"/>
                    <a:pt x="57" y="151"/>
                  </a:cubicBezTo>
                  <a:cubicBezTo>
                    <a:pt x="68" y="146"/>
                    <a:pt x="79" y="143"/>
                    <a:pt x="90" y="139"/>
                  </a:cubicBezTo>
                  <a:cubicBezTo>
                    <a:pt x="79" y="101"/>
                    <a:pt x="120" y="109"/>
                    <a:pt x="128" y="90"/>
                  </a:cubicBezTo>
                  <a:cubicBezTo>
                    <a:pt x="132" y="83"/>
                    <a:pt x="135" y="79"/>
                    <a:pt x="135" y="72"/>
                  </a:cubicBezTo>
                  <a:cubicBezTo>
                    <a:pt x="79" y="56"/>
                    <a:pt x="116" y="34"/>
                    <a:pt x="132" y="12"/>
                  </a:cubicBezTo>
                  <a:lnTo>
                    <a:pt x="120" y="12"/>
                  </a:lnTo>
                  <a:cubicBezTo>
                    <a:pt x="109" y="12"/>
                    <a:pt x="94" y="12"/>
                    <a:pt x="83" y="8"/>
                  </a:cubicBezTo>
                  <a:cubicBezTo>
                    <a:pt x="71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7" name="Google Shape;25747;p18"/>
            <p:cNvSpPr/>
            <p:nvPr/>
          </p:nvSpPr>
          <p:spPr>
            <a:xfrm>
              <a:off x="-5287497" y="117226"/>
              <a:ext cx="9359" cy="5253"/>
            </a:xfrm>
            <a:custGeom>
              <a:avLst/>
              <a:gdLst/>
              <a:ahLst/>
              <a:cxnLst/>
              <a:rect l="l" t="t" r="r" b="b"/>
              <a:pathLst>
                <a:path w="196" h="110" extrusionOk="0">
                  <a:moveTo>
                    <a:pt x="147" y="1"/>
                  </a:moveTo>
                  <a:cubicBezTo>
                    <a:pt x="131" y="1"/>
                    <a:pt x="117" y="12"/>
                    <a:pt x="102" y="27"/>
                  </a:cubicBezTo>
                  <a:cubicBezTo>
                    <a:pt x="90" y="38"/>
                    <a:pt x="79" y="42"/>
                    <a:pt x="72" y="42"/>
                  </a:cubicBezTo>
                  <a:cubicBezTo>
                    <a:pt x="57" y="42"/>
                    <a:pt x="42" y="34"/>
                    <a:pt x="27" y="20"/>
                  </a:cubicBezTo>
                  <a:cubicBezTo>
                    <a:pt x="5" y="20"/>
                    <a:pt x="16" y="49"/>
                    <a:pt x="1" y="56"/>
                  </a:cubicBezTo>
                  <a:cubicBezTo>
                    <a:pt x="9" y="60"/>
                    <a:pt x="12" y="68"/>
                    <a:pt x="19" y="75"/>
                  </a:cubicBezTo>
                  <a:cubicBezTo>
                    <a:pt x="45" y="101"/>
                    <a:pt x="83" y="101"/>
                    <a:pt x="113" y="109"/>
                  </a:cubicBezTo>
                  <a:cubicBezTo>
                    <a:pt x="128" y="109"/>
                    <a:pt x="143" y="105"/>
                    <a:pt x="158" y="105"/>
                  </a:cubicBezTo>
                  <a:cubicBezTo>
                    <a:pt x="162" y="94"/>
                    <a:pt x="166" y="87"/>
                    <a:pt x="169" y="75"/>
                  </a:cubicBezTo>
                  <a:cubicBezTo>
                    <a:pt x="180" y="53"/>
                    <a:pt x="195" y="27"/>
                    <a:pt x="169" y="8"/>
                  </a:cubicBezTo>
                  <a:cubicBezTo>
                    <a:pt x="162" y="4"/>
                    <a:pt x="154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8" name="Google Shape;25748;p18"/>
            <p:cNvSpPr/>
            <p:nvPr/>
          </p:nvSpPr>
          <p:spPr>
            <a:xfrm>
              <a:off x="-5077015" y="199690"/>
              <a:ext cx="6781" cy="6303"/>
            </a:xfrm>
            <a:custGeom>
              <a:avLst/>
              <a:gdLst/>
              <a:ahLst/>
              <a:cxnLst/>
              <a:rect l="l" t="t" r="r" b="b"/>
              <a:pathLst>
                <a:path w="142" h="132" extrusionOk="0">
                  <a:moveTo>
                    <a:pt x="75" y="1"/>
                  </a:moveTo>
                  <a:cubicBezTo>
                    <a:pt x="64" y="1"/>
                    <a:pt x="49" y="4"/>
                    <a:pt x="45" y="20"/>
                  </a:cubicBezTo>
                  <a:cubicBezTo>
                    <a:pt x="30" y="46"/>
                    <a:pt x="0" y="79"/>
                    <a:pt x="26" y="117"/>
                  </a:cubicBezTo>
                  <a:cubicBezTo>
                    <a:pt x="33" y="127"/>
                    <a:pt x="52" y="132"/>
                    <a:pt x="71" y="132"/>
                  </a:cubicBezTo>
                  <a:cubicBezTo>
                    <a:pt x="97" y="132"/>
                    <a:pt x="123" y="124"/>
                    <a:pt x="135" y="113"/>
                  </a:cubicBezTo>
                  <a:cubicBezTo>
                    <a:pt x="142" y="98"/>
                    <a:pt x="128" y="27"/>
                    <a:pt x="109" y="12"/>
                  </a:cubicBezTo>
                  <a:cubicBezTo>
                    <a:pt x="97" y="4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9" name="Google Shape;25749;p18"/>
            <p:cNvSpPr/>
            <p:nvPr/>
          </p:nvSpPr>
          <p:spPr>
            <a:xfrm>
              <a:off x="-5165209" y="154710"/>
              <a:ext cx="8786" cy="7019"/>
            </a:xfrm>
            <a:custGeom>
              <a:avLst/>
              <a:gdLst/>
              <a:ahLst/>
              <a:cxnLst/>
              <a:rect l="l" t="t" r="r" b="b"/>
              <a:pathLst>
                <a:path w="184" h="147" extrusionOk="0">
                  <a:moveTo>
                    <a:pt x="120" y="1"/>
                  </a:moveTo>
                  <a:cubicBezTo>
                    <a:pt x="91" y="1"/>
                    <a:pt x="75" y="38"/>
                    <a:pt x="49" y="49"/>
                  </a:cubicBezTo>
                  <a:cubicBezTo>
                    <a:pt x="4" y="68"/>
                    <a:pt x="1" y="101"/>
                    <a:pt x="23" y="143"/>
                  </a:cubicBezTo>
                  <a:cubicBezTo>
                    <a:pt x="34" y="124"/>
                    <a:pt x="46" y="117"/>
                    <a:pt x="53" y="117"/>
                  </a:cubicBezTo>
                  <a:cubicBezTo>
                    <a:pt x="68" y="117"/>
                    <a:pt x="83" y="135"/>
                    <a:pt x="98" y="146"/>
                  </a:cubicBezTo>
                  <a:cubicBezTo>
                    <a:pt x="98" y="127"/>
                    <a:pt x="109" y="117"/>
                    <a:pt x="127" y="113"/>
                  </a:cubicBezTo>
                  <a:cubicBezTo>
                    <a:pt x="120" y="105"/>
                    <a:pt x="101" y="91"/>
                    <a:pt x="124" y="87"/>
                  </a:cubicBezTo>
                  <a:cubicBezTo>
                    <a:pt x="184" y="75"/>
                    <a:pt x="165" y="42"/>
                    <a:pt x="146" y="8"/>
                  </a:cubicBezTo>
                  <a:cubicBezTo>
                    <a:pt x="139" y="4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0" name="Google Shape;25750;p18"/>
            <p:cNvSpPr/>
            <p:nvPr/>
          </p:nvSpPr>
          <p:spPr>
            <a:xfrm>
              <a:off x="-5197536" y="-176771"/>
              <a:ext cx="5635" cy="10410"/>
            </a:xfrm>
            <a:custGeom>
              <a:avLst/>
              <a:gdLst/>
              <a:ahLst/>
              <a:cxnLst/>
              <a:rect l="l" t="t" r="r" b="b"/>
              <a:pathLst>
                <a:path w="118" h="218" extrusionOk="0">
                  <a:moveTo>
                    <a:pt x="76" y="1"/>
                  </a:moveTo>
                  <a:cubicBezTo>
                    <a:pt x="27" y="12"/>
                    <a:pt x="31" y="57"/>
                    <a:pt x="19" y="90"/>
                  </a:cubicBezTo>
                  <a:cubicBezTo>
                    <a:pt x="16" y="106"/>
                    <a:pt x="9" y="109"/>
                    <a:pt x="1" y="116"/>
                  </a:cubicBezTo>
                  <a:cubicBezTo>
                    <a:pt x="1" y="180"/>
                    <a:pt x="50" y="199"/>
                    <a:pt x="98" y="218"/>
                  </a:cubicBezTo>
                  <a:cubicBezTo>
                    <a:pt x="98" y="192"/>
                    <a:pt x="53" y="176"/>
                    <a:pt x="79" y="143"/>
                  </a:cubicBezTo>
                  <a:cubicBezTo>
                    <a:pt x="117" y="94"/>
                    <a:pt x="79" y="49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1" name="Google Shape;25751;p18"/>
            <p:cNvSpPr/>
            <p:nvPr/>
          </p:nvSpPr>
          <p:spPr>
            <a:xfrm>
              <a:off x="-5064504" y="64749"/>
              <a:ext cx="6781" cy="11269"/>
            </a:xfrm>
            <a:custGeom>
              <a:avLst/>
              <a:gdLst/>
              <a:ahLst/>
              <a:cxnLst/>
              <a:rect l="l" t="t" r="r" b="b"/>
              <a:pathLst>
                <a:path w="142" h="236" extrusionOk="0">
                  <a:moveTo>
                    <a:pt x="90" y="1"/>
                  </a:moveTo>
                  <a:cubicBezTo>
                    <a:pt x="75" y="23"/>
                    <a:pt x="56" y="42"/>
                    <a:pt x="45" y="68"/>
                  </a:cubicBezTo>
                  <a:cubicBezTo>
                    <a:pt x="41" y="79"/>
                    <a:pt x="41" y="82"/>
                    <a:pt x="37" y="82"/>
                  </a:cubicBezTo>
                  <a:cubicBezTo>
                    <a:pt x="30" y="82"/>
                    <a:pt x="26" y="68"/>
                    <a:pt x="23" y="64"/>
                  </a:cubicBezTo>
                  <a:cubicBezTo>
                    <a:pt x="15" y="72"/>
                    <a:pt x="7" y="82"/>
                    <a:pt x="0" y="90"/>
                  </a:cubicBezTo>
                  <a:cubicBezTo>
                    <a:pt x="23" y="101"/>
                    <a:pt x="23" y="120"/>
                    <a:pt x="18" y="139"/>
                  </a:cubicBezTo>
                  <a:cubicBezTo>
                    <a:pt x="33" y="143"/>
                    <a:pt x="52" y="143"/>
                    <a:pt x="82" y="146"/>
                  </a:cubicBezTo>
                  <a:cubicBezTo>
                    <a:pt x="41" y="169"/>
                    <a:pt x="52" y="199"/>
                    <a:pt x="49" y="229"/>
                  </a:cubicBezTo>
                  <a:cubicBezTo>
                    <a:pt x="52" y="232"/>
                    <a:pt x="56" y="232"/>
                    <a:pt x="59" y="236"/>
                  </a:cubicBezTo>
                  <a:cubicBezTo>
                    <a:pt x="63" y="232"/>
                    <a:pt x="67" y="229"/>
                    <a:pt x="71" y="229"/>
                  </a:cubicBezTo>
                  <a:cubicBezTo>
                    <a:pt x="75" y="229"/>
                    <a:pt x="78" y="232"/>
                    <a:pt x="82" y="232"/>
                  </a:cubicBezTo>
                  <a:cubicBezTo>
                    <a:pt x="85" y="232"/>
                    <a:pt x="90" y="236"/>
                    <a:pt x="93" y="236"/>
                  </a:cubicBezTo>
                  <a:cubicBezTo>
                    <a:pt x="97" y="236"/>
                    <a:pt x="101" y="232"/>
                    <a:pt x="104" y="232"/>
                  </a:cubicBezTo>
                  <a:cubicBezTo>
                    <a:pt x="142" y="177"/>
                    <a:pt x="85" y="120"/>
                    <a:pt x="97" y="64"/>
                  </a:cubicBezTo>
                  <a:cubicBezTo>
                    <a:pt x="78" y="46"/>
                    <a:pt x="97" y="23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2" name="Google Shape;25752;p18"/>
            <p:cNvSpPr/>
            <p:nvPr/>
          </p:nvSpPr>
          <p:spPr>
            <a:xfrm>
              <a:off x="-4990635" y="40301"/>
              <a:ext cx="8070" cy="7354"/>
            </a:xfrm>
            <a:custGeom>
              <a:avLst/>
              <a:gdLst/>
              <a:ahLst/>
              <a:cxnLst/>
              <a:rect l="l" t="t" r="r" b="b"/>
              <a:pathLst>
                <a:path w="169" h="154" extrusionOk="0">
                  <a:moveTo>
                    <a:pt x="56" y="1"/>
                  </a:moveTo>
                  <a:cubicBezTo>
                    <a:pt x="46" y="1"/>
                    <a:pt x="34" y="4"/>
                    <a:pt x="27" y="11"/>
                  </a:cubicBezTo>
                  <a:cubicBezTo>
                    <a:pt x="27" y="19"/>
                    <a:pt x="30" y="30"/>
                    <a:pt x="27" y="34"/>
                  </a:cubicBezTo>
                  <a:cubicBezTo>
                    <a:pt x="1" y="75"/>
                    <a:pt x="19" y="94"/>
                    <a:pt x="60" y="105"/>
                  </a:cubicBezTo>
                  <a:cubicBezTo>
                    <a:pt x="68" y="105"/>
                    <a:pt x="72" y="109"/>
                    <a:pt x="79" y="113"/>
                  </a:cubicBezTo>
                  <a:lnTo>
                    <a:pt x="82" y="113"/>
                  </a:lnTo>
                  <a:cubicBezTo>
                    <a:pt x="94" y="113"/>
                    <a:pt x="105" y="116"/>
                    <a:pt x="113" y="123"/>
                  </a:cubicBezTo>
                  <a:cubicBezTo>
                    <a:pt x="124" y="131"/>
                    <a:pt x="124" y="154"/>
                    <a:pt x="135" y="154"/>
                  </a:cubicBezTo>
                  <a:cubicBezTo>
                    <a:pt x="139" y="154"/>
                    <a:pt x="142" y="154"/>
                    <a:pt x="150" y="150"/>
                  </a:cubicBezTo>
                  <a:cubicBezTo>
                    <a:pt x="169" y="131"/>
                    <a:pt x="169" y="116"/>
                    <a:pt x="150" y="90"/>
                  </a:cubicBezTo>
                  <a:cubicBezTo>
                    <a:pt x="131" y="64"/>
                    <a:pt x="101" y="49"/>
                    <a:pt x="86" y="16"/>
                  </a:cubicBezTo>
                  <a:cubicBezTo>
                    <a:pt x="79" y="8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3" name="Google Shape;25753;p18"/>
            <p:cNvSpPr/>
            <p:nvPr/>
          </p:nvSpPr>
          <p:spPr>
            <a:xfrm>
              <a:off x="-5056530" y="37579"/>
              <a:ext cx="7401" cy="5825"/>
            </a:xfrm>
            <a:custGeom>
              <a:avLst/>
              <a:gdLst/>
              <a:ahLst/>
              <a:cxnLst/>
              <a:rect l="l" t="t" r="r" b="b"/>
              <a:pathLst>
                <a:path w="155" h="122" extrusionOk="0">
                  <a:moveTo>
                    <a:pt x="91" y="1"/>
                  </a:moveTo>
                  <a:cubicBezTo>
                    <a:pt x="65" y="1"/>
                    <a:pt x="39" y="9"/>
                    <a:pt x="27" y="23"/>
                  </a:cubicBezTo>
                  <a:cubicBezTo>
                    <a:pt x="1" y="54"/>
                    <a:pt x="20" y="84"/>
                    <a:pt x="39" y="106"/>
                  </a:cubicBezTo>
                  <a:cubicBezTo>
                    <a:pt x="46" y="113"/>
                    <a:pt x="61" y="121"/>
                    <a:pt x="75" y="121"/>
                  </a:cubicBezTo>
                  <a:cubicBezTo>
                    <a:pt x="98" y="121"/>
                    <a:pt x="120" y="113"/>
                    <a:pt x="135" y="99"/>
                  </a:cubicBezTo>
                  <a:cubicBezTo>
                    <a:pt x="128" y="76"/>
                    <a:pt x="154" y="46"/>
                    <a:pt x="132" y="16"/>
                  </a:cubicBezTo>
                  <a:cubicBezTo>
                    <a:pt x="125" y="9"/>
                    <a:pt x="109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4" name="Google Shape;25754;p18"/>
            <p:cNvSpPr/>
            <p:nvPr/>
          </p:nvSpPr>
          <p:spPr>
            <a:xfrm>
              <a:off x="-5059013" y="232017"/>
              <a:ext cx="6112" cy="8452"/>
            </a:xfrm>
            <a:custGeom>
              <a:avLst/>
              <a:gdLst/>
              <a:ahLst/>
              <a:cxnLst/>
              <a:rect l="l" t="t" r="r" b="b"/>
              <a:pathLst>
                <a:path w="128" h="177" extrusionOk="0">
                  <a:moveTo>
                    <a:pt x="57" y="0"/>
                  </a:moveTo>
                  <a:cubicBezTo>
                    <a:pt x="46" y="0"/>
                    <a:pt x="34" y="4"/>
                    <a:pt x="23" y="19"/>
                  </a:cubicBezTo>
                  <a:cubicBezTo>
                    <a:pt x="8" y="45"/>
                    <a:pt x="1" y="75"/>
                    <a:pt x="12" y="105"/>
                  </a:cubicBezTo>
                  <a:cubicBezTo>
                    <a:pt x="20" y="131"/>
                    <a:pt x="38" y="154"/>
                    <a:pt x="53" y="176"/>
                  </a:cubicBezTo>
                  <a:cubicBezTo>
                    <a:pt x="57" y="154"/>
                    <a:pt x="120" y="150"/>
                    <a:pt x="79" y="105"/>
                  </a:cubicBezTo>
                  <a:cubicBezTo>
                    <a:pt x="75" y="101"/>
                    <a:pt x="117" y="101"/>
                    <a:pt x="127" y="83"/>
                  </a:cubicBezTo>
                  <a:cubicBezTo>
                    <a:pt x="87" y="64"/>
                    <a:pt x="117" y="30"/>
                    <a:pt x="105" y="4"/>
                  </a:cubicBezTo>
                  <a:lnTo>
                    <a:pt x="79" y="4"/>
                  </a:lnTo>
                  <a:cubicBezTo>
                    <a:pt x="72" y="0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5" name="Google Shape;25755;p18"/>
            <p:cNvSpPr/>
            <p:nvPr/>
          </p:nvSpPr>
          <p:spPr>
            <a:xfrm>
              <a:off x="-5189848" y="-64988"/>
              <a:ext cx="9168" cy="6446"/>
            </a:xfrm>
            <a:custGeom>
              <a:avLst/>
              <a:gdLst/>
              <a:ahLst/>
              <a:cxnLst/>
              <a:rect l="l" t="t" r="r" b="b"/>
              <a:pathLst>
                <a:path w="192" h="135" extrusionOk="0">
                  <a:moveTo>
                    <a:pt x="57" y="0"/>
                  </a:moveTo>
                  <a:cubicBezTo>
                    <a:pt x="49" y="11"/>
                    <a:pt x="41" y="26"/>
                    <a:pt x="31" y="33"/>
                  </a:cubicBezTo>
                  <a:cubicBezTo>
                    <a:pt x="23" y="45"/>
                    <a:pt x="12" y="56"/>
                    <a:pt x="1" y="68"/>
                  </a:cubicBezTo>
                  <a:lnTo>
                    <a:pt x="12" y="78"/>
                  </a:lnTo>
                  <a:cubicBezTo>
                    <a:pt x="19" y="71"/>
                    <a:pt x="27" y="63"/>
                    <a:pt x="34" y="60"/>
                  </a:cubicBezTo>
                  <a:cubicBezTo>
                    <a:pt x="41" y="56"/>
                    <a:pt x="46" y="56"/>
                    <a:pt x="49" y="56"/>
                  </a:cubicBezTo>
                  <a:cubicBezTo>
                    <a:pt x="64" y="56"/>
                    <a:pt x="72" y="68"/>
                    <a:pt x="72" y="78"/>
                  </a:cubicBezTo>
                  <a:cubicBezTo>
                    <a:pt x="79" y="104"/>
                    <a:pt x="86" y="123"/>
                    <a:pt x="109" y="135"/>
                  </a:cubicBezTo>
                  <a:cubicBezTo>
                    <a:pt x="113" y="130"/>
                    <a:pt x="117" y="127"/>
                    <a:pt x="120" y="127"/>
                  </a:cubicBezTo>
                  <a:cubicBezTo>
                    <a:pt x="143" y="112"/>
                    <a:pt x="176" y="112"/>
                    <a:pt x="191" y="82"/>
                  </a:cubicBezTo>
                  <a:cubicBezTo>
                    <a:pt x="176" y="41"/>
                    <a:pt x="158" y="11"/>
                    <a:pt x="120" y="11"/>
                  </a:cubicBezTo>
                  <a:cubicBezTo>
                    <a:pt x="109" y="11"/>
                    <a:pt x="94" y="11"/>
                    <a:pt x="79" y="18"/>
                  </a:cubicBezTo>
                  <a:lnTo>
                    <a:pt x="75" y="18"/>
                  </a:lnTo>
                  <a:cubicBezTo>
                    <a:pt x="68" y="18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6" name="Google Shape;25756;p18"/>
            <p:cNvSpPr/>
            <p:nvPr/>
          </p:nvSpPr>
          <p:spPr>
            <a:xfrm>
              <a:off x="-5250538" y="-207999"/>
              <a:ext cx="9884" cy="5253"/>
            </a:xfrm>
            <a:custGeom>
              <a:avLst/>
              <a:gdLst/>
              <a:ahLst/>
              <a:cxnLst/>
              <a:rect l="l" t="t" r="r" b="b"/>
              <a:pathLst>
                <a:path w="207" h="110" extrusionOk="0">
                  <a:moveTo>
                    <a:pt x="75" y="1"/>
                  </a:moveTo>
                  <a:cubicBezTo>
                    <a:pt x="68" y="4"/>
                    <a:pt x="61" y="8"/>
                    <a:pt x="49" y="8"/>
                  </a:cubicBezTo>
                  <a:cubicBezTo>
                    <a:pt x="46" y="8"/>
                    <a:pt x="42" y="8"/>
                    <a:pt x="34" y="4"/>
                  </a:cubicBezTo>
                  <a:cubicBezTo>
                    <a:pt x="23" y="30"/>
                    <a:pt x="1" y="53"/>
                    <a:pt x="8" y="83"/>
                  </a:cubicBezTo>
                  <a:cubicBezTo>
                    <a:pt x="34" y="102"/>
                    <a:pt x="61" y="109"/>
                    <a:pt x="83" y="109"/>
                  </a:cubicBezTo>
                  <a:cubicBezTo>
                    <a:pt x="139" y="109"/>
                    <a:pt x="191" y="71"/>
                    <a:pt x="206" y="8"/>
                  </a:cubicBezTo>
                  <a:lnTo>
                    <a:pt x="206" y="8"/>
                  </a:lnTo>
                  <a:cubicBezTo>
                    <a:pt x="191" y="49"/>
                    <a:pt x="154" y="45"/>
                    <a:pt x="116" y="49"/>
                  </a:cubicBezTo>
                  <a:lnTo>
                    <a:pt x="113" y="49"/>
                  </a:lnTo>
                  <a:cubicBezTo>
                    <a:pt x="83" y="49"/>
                    <a:pt x="98" y="8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7" name="Google Shape;25757;p18"/>
            <p:cNvSpPr/>
            <p:nvPr/>
          </p:nvSpPr>
          <p:spPr>
            <a:xfrm>
              <a:off x="-5003145" y="-156047"/>
              <a:ext cx="8070" cy="11842"/>
            </a:xfrm>
            <a:custGeom>
              <a:avLst/>
              <a:gdLst/>
              <a:ahLst/>
              <a:cxnLst/>
              <a:rect l="l" t="t" r="r" b="b"/>
              <a:pathLst>
                <a:path w="169" h="248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2"/>
                    <a:pt x="23" y="19"/>
                    <a:pt x="34" y="27"/>
                  </a:cubicBezTo>
                  <a:cubicBezTo>
                    <a:pt x="64" y="49"/>
                    <a:pt x="87" y="79"/>
                    <a:pt x="79" y="117"/>
                  </a:cubicBezTo>
                  <a:cubicBezTo>
                    <a:pt x="72" y="153"/>
                    <a:pt x="34" y="153"/>
                    <a:pt x="4" y="161"/>
                  </a:cubicBezTo>
                  <a:cubicBezTo>
                    <a:pt x="27" y="187"/>
                    <a:pt x="4" y="243"/>
                    <a:pt x="61" y="248"/>
                  </a:cubicBezTo>
                  <a:cubicBezTo>
                    <a:pt x="56" y="213"/>
                    <a:pt x="75" y="195"/>
                    <a:pt x="98" y="176"/>
                  </a:cubicBezTo>
                  <a:cubicBezTo>
                    <a:pt x="46" y="161"/>
                    <a:pt x="90" y="143"/>
                    <a:pt x="98" y="124"/>
                  </a:cubicBezTo>
                  <a:cubicBezTo>
                    <a:pt x="101" y="105"/>
                    <a:pt x="109" y="101"/>
                    <a:pt x="117" y="101"/>
                  </a:cubicBezTo>
                  <a:cubicBezTo>
                    <a:pt x="124" y="101"/>
                    <a:pt x="132" y="109"/>
                    <a:pt x="143" y="117"/>
                  </a:cubicBezTo>
                  <a:cubicBezTo>
                    <a:pt x="151" y="117"/>
                    <a:pt x="161" y="113"/>
                    <a:pt x="169" y="113"/>
                  </a:cubicBezTo>
                  <a:cubicBezTo>
                    <a:pt x="169" y="60"/>
                    <a:pt x="124" y="72"/>
                    <a:pt x="94" y="68"/>
                  </a:cubicBezTo>
                  <a:cubicBezTo>
                    <a:pt x="90" y="38"/>
                    <a:pt x="132" y="46"/>
                    <a:pt x="132" y="23"/>
                  </a:cubicBezTo>
                  <a:cubicBezTo>
                    <a:pt x="124" y="15"/>
                    <a:pt x="120" y="12"/>
                    <a:pt x="113" y="12"/>
                  </a:cubicBezTo>
                  <a:cubicBezTo>
                    <a:pt x="106" y="12"/>
                    <a:pt x="98" y="15"/>
                    <a:pt x="94" y="19"/>
                  </a:cubicBezTo>
                  <a:cubicBezTo>
                    <a:pt x="87" y="27"/>
                    <a:pt x="83" y="30"/>
                    <a:pt x="79" y="30"/>
                  </a:cubicBezTo>
                  <a:cubicBezTo>
                    <a:pt x="75" y="30"/>
                    <a:pt x="72" y="30"/>
                    <a:pt x="72" y="27"/>
                  </a:cubicBezTo>
                  <a:cubicBezTo>
                    <a:pt x="56" y="4"/>
                    <a:pt x="42" y="4"/>
                    <a:pt x="27" y="4"/>
                  </a:cubicBezTo>
                  <a:lnTo>
                    <a:pt x="8" y="4"/>
                  </a:lnTo>
                  <a:cubicBezTo>
                    <a:pt x="4" y="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8" name="Google Shape;25758;p18"/>
            <p:cNvSpPr/>
            <p:nvPr/>
          </p:nvSpPr>
          <p:spPr>
            <a:xfrm>
              <a:off x="-4876417" y="-1290"/>
              <a:ext cx="8452" cy="9168"/>
            </a:xfrm>
            <a:custGeom>
              <a:avLst/>
              <a:gdLst/>
              <a:ahLst/>
              <a:cxnLst/>
              <a:rect l="l" t="t" r="r" b="b"/>
              <a:pathLst>
                <a:path w="177" h="192" extrusionOk="0">
                  <a:moveTo>
                    <a:pt x="12" y="0"/>
                  </a:moveTo>
                  <a:cubicBezTo>
                    <a:pt x="4" y="26"/>
                    <a:pt x="1" y="49"/>
                    <a:pt x="19" y="68"/>
                  </a:cubicBezTo>
                  <a:cubicBezTo>
                    <a:pt x="42" y="75"/>
                    <a:pt x="71" y="79"/>
                    <a:pt x="90" y="90"/>
                  </a:cubicBezTo>
                  <a:cubicBezTo>
                    <a:pt x="113" y="105"/>
                    <a:pt x="83" y="105"/>
                    <a:pt x="79" y="113"/>
                  </a:cubicBezTo>
                  <a:cubicBezTo>
                    <a:pt x="57" y="131"/>
                    <a:pt x="83" y="150"/>
                    <a:pt x="76" y="169"/>
                  </a:cubicBezTo>
                  <a:lnTo>
                    <a:pt x="76" y="191"/>
                  </a:lnTo>
                  <a:cubicBezTo>
                    <a:pt x="90" y="187"/>
                    <a:pt x="109" y="187"/>
                    <a:pt x="124" y="183"/>
                  </a:cubicBezTo>
                  <a:cubicBezTo>
                    <a:pt x="150" y="176"/>
                    <a:pt x="176" y="161"/>
                    <a:pt x="154" y="139"/>
                  </a:cubicBezTo>
                  <a:cubicBezTo>
                    <a:pt x="121" y="113"/>
                    <a:pt x="113" y="75"/>
                    <a:pt x="90" y="42"/>
                  </a:cubicBezTo>
                  <a:cubicBezTo>
                    <a:pt x="76" y="19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9" name="Google Shape;25759;p18"/>
            <p:cNvSpPr/>
            <p:nvPr/>
          </p:nvSpPr>
          <p:spPr>
            <a:xfrm>
              <a:off x="-5084368" y="10123"/>
              <a:ext cx="8118" cy="9311"/>
            </a:xfrm>
            <a:custGeom>
              <a:avLst/>
              <a:gdLst/>
              <a:ahLst/>
              <a:cxnLst/>
              <a:rect l="l" t="t" r="r" b="b"/>
              <a:pathLst>
                <a:path w="170" h="195" extrusionOk="0">
                  <a:moveTo>
                    <a:pt x="109" y="1"/>
                  </a:moveTo>
                  <a:lnTo>
                    <a:pt x="109" y="1"/>
                  </a:lnTo>
                  <a:cubicBezTo>
                    <a:pt x="38" y="15"/>
                    <a:pt x="12" y="49"/>
                    <a:pt x="1" y="132"/>
                  </a:cubicBezTo>
                  <a:cubicBezTo>
                    <a:pt x="42" y="150"/>
                    <a:pt x="94" y="146"/>
                    <a:pt x="120" y="195"/>
                  </a:cubicBezTo>
                  <a:lnTo>
                    <a:pt x="128" y="195"/>
                  </a:lnTo>
                  <a:cubicBezTo>
                    <a:pt x="132" y="195"/>
                    <a:pt x="143" y="191"/>
                    <a:pt x="151" y="191"/>
                  </a:cubicBezTo>
                  <a:cubicBezTo>
                    <a:pt x="154" y="169"/>
                    <a:pt x="169" y="146"/>
                    <a:pt x="125" y="146"/>
                  </a:cubicBezTo>
                  <a:cubicBezTo>
                    <a:pt x="106" y="146"/>
                    <a:pt x="80" y="146"/>
                    <a:pt x="49" y="124"/>
                  </a:cubicBezTo>
                  <a:cubicBezTo>
                    <a:pt x="46" y="124"/>
                    <a:pt x="42" y="120"/>
                    <a:pt x="42" y="120"/>
                  </a:cubicBezTo>
                  <a:lnTo>
                    <a:pt x="53" y="120"/>
                  </a:lnTo>
                  <a:cubicBezTo>
                    <a:pt x="102" y="120"/>
                    <a:pt x="102" y="83"/>
                    <a:pt x="113" y="57"/>
                  </a:cubicBezTo>
                  <a:lnTo>
                    <a:pt x="87" y="57"/>
                  </a:lnTo>
                  <a:cubicBezTo>
                    <a:pt x="75" y="57"/>
                    <a:pt x="68" y="57"/>
                    <a:pt x="61" y="46"/>
                  </a:cubicBezTo>
                  <a:cubicBezTo>
                    <a:pt x="64" y="15"/>
                    <a:pt x="98" y="20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0" name="Google Shape;25760;p18"/>
            <p:cNvSpPr/>
            <p:nvPr/>
          </p:nvSpPr>
          <p:spPr>
            <a:xfrm>
              <a:off x="-5079880" y="177057"/>
              <a:ext cx="5921" cy="8786"/>
            </a:xfrm>
            <a:custGeom>
              <a:avLst/>
              <a:gdLst/>
              <a:ahLst/>
              <a:cxnLst/>
              <a:rect l="l" t="t" r="r" b="b"/>
              <a:pathLst>
                <a:path w="124" h="184" extrusionOk="0">
                  <a:moveTo>
                    <a:pt x="79" y="0"/>
                  </a:moveTo>
                  <a:cubicBezTo>
                    <a:pt x="15" y="41"/>
                    <a:pt x="0" y="85"/>
                    <a:pt x="26" y="157"/>
                  </a:cubicBezTo>
                  <a:cubicBezTo>
                    <a:pt x="41" y="164"/>
                    <a:pt x="53" y="172"/>
                    <a:pt x="67" y="183"/>
                  </a:cubicBezTo>
                  <a:cubicBezTo>
                    <a:pt x="67" y="180"/>
                    <a:pt x="75" y="175"/>
                    <a:pt x="79" y="175"/>
                  </a:cubicBezTo>
                  <a:cubicBezTo>
                    <a:pt x="83" y="157"/>
                    <a:pt x="53" y="142"/>
                    <a:pt x="64" y="123"/>
                  </a:cubicBezTo>
                  <a:cubicBezTo>
                    <a:pt x="67" y="120"/>
                    <a:pt x="71" y="120"/>
                    <a:pt x="75" y="120"/>
                  </a:cubicBezTo>
                  <a:cubicBezTo>
                    <a:pt x="83" y="120"/>
                    <a:pt x="90" y="123"/>
                    <a:pt x="93" y="127"/>
                  </a:cubicBezTo>
                  <a:cubicBezTo>
                    <a:pt x="101" y="130"/>
                    <a:pt x="105" y="135"/>
                    <a:pt x="112" y="135"/>
                  </a:cubicBezTo>
                  <a:lnTo>
                    <a:pt x="124" y="135"/>
                  </a:lnTo>
                  <a:cubicBezTo>
                    <a:pt x="120" y="116"/>
                    <a:pt x="98" y="101"/>
                    <a:pt x="112" y="82"/>
                  </a:cubicBezTo>
                  <a:cubicBezTo>
                    <a:pt x="116" y="59"/>
                    <a:pt x="79" y="41"/>
                    <a:pt x="101" y="18"/>
                  </a:cubicBezTo>
                  <a:lnTo>
                    <a:pt x="105" y="18"/>
                  </a:lnTo>
                  <a:cubicBezTo>
                    <a:pt x="109" y="15"/>
                    <a:pt x="109" y="11"/>
                    <a:pt x="112" y="4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1" name="Google Shape;25761;p18"/>
            <p:cNvSpPr/>
            <p:nvPr/>
          </p:nvSpPr>
          <p:spPr>
            <a:xfrm>
              <a:off x="-5374020" y="133461"/>
              <a:ext cx="5730" cy="10028"/>
            </a:xfrm>
            <a:custGeom>
              <a:avLst/>
              <a:gdLst/>
              <a:ahLst/>
              <a:cxnLst/>
              <a:rect l="l" t="t" r="r" b="b"/>
              <a:pathLst>
                <a:path w="120" h="210" extrusionOk="0">
                  <a:moveTo>
                    <a:pt x="108" y="1"/>
                  </a:moveTo>
                  <a:cubicBezTo>
                    <a:pt x="101" y="4"/>
                    <a:pt x="90" y="8"/>
                    <a:pt x="82" y="8"/>
                  </a:cubicBezTo>
                  <a:lnTo>
                    <a:pt x="63" y="8"/>
                  </a:lnTo>
                  <a:cubicBezTo>
                    <a:pt x="37" y="42"/>
                    <a:pt x="23" y="75"/>
                    <a:pt x="11" y="124"/>
                  </a:cubicBezTo>
                  <a:cubicBezTo>
                    <a:pt x="0" y="184"/>
                    <a:pt x="71" y="161"/>
                    <a:pt x="63" y="203"/>
                  </a:cubicBezTo>
                  <a:cubicBezTo>
                    <a:pt x="75" y="206"/>
                    <a:pt x="85" y="206"/>
                    <a:pt x="97" y="210"/>
                  </a:cubicBezTo>
                  <a:cubicBezTo>
                    <a:pt x="104" y="187"/>
                    <a:pt x="85" y="177"/>
                    <a:pt x="78" y="165"/>
                  </a:cubicBezTo>
                  <a:cubicBezTo>
                    <a:pt x="52" y="128"/>
                    <a:pt x="90" y="139"/>
                    <a:pt x="101" y="132"/>
                  </a:cubicBezTo>
                  <a:cubicBezTo>
                    <a:pt x="82" y="106"/>
                    <a:pt x="59" y="75"/>
                    <a:pt x="116" y="65"/>
                  </a:cubicBezTo>
                  <a:cubicBezTo>
                    <a:pt x="90" y="46"/>
                    <a:pt x="104" y="27"/>
                    <a:pt x="120" y="12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2" name="Google Shape;25762;p18"/>
            <p:cNvSpPr/>
            <p:nvPr/>
          </p:nvSpPr>
          <p:spPr>
            <a:xfrm>
              <a:off x="-5374593" y="143106"/>
              <a:ext cx="10744" cy="5587"/>
            </a:xfrm>
            <a:custGeom>
              <a:avLst/>
              <a:gdLst/>
              <a:ahLst/>
              <a:cxnLst/>
              <a:rect l="l" t="t" r="r" b="b"/>
              <a:pathLst>
                <a:path w="225" h="117" extrusionOk="0">
                  <a:moveTo>
                    <a:pt x="75" y="1"/>
                  </a:moveTo>
                  <a:cubicBezTo>
                    <a:pt x="53" y="16"/>
                    <a:pt x="27" y="27"/>
                    <a:pt x="1" y="42"/>
                  </a:cubicBezTo>
                  <a:cubicBezTo>
                    <a:pt x="27" y="90"/>
                    <a:pt x="75" y="101"/>
                    <a:pt x="124" y="116"/>
                  </a:cubicBezTo>
                  <a:cubicBezTo>
                    <a:pt x="116" y="109"/>
                    <a:pt x="106" y="101"/>
                    <a:pt x="94" y="94"/>
                  </a:cubicBezTo>
                  <a:cubicBezTo>
                    <a:pt x="116" y="87"/>
                    <a:pt x="135" y="75"/>
                    <a:pt x="154" y="75"/>
                  </a:cubicBezTo>
                  <a:cubicBezTo>
                    <a:pt x="165" y="75"/>
                    <a:pt x="173" y="79"/>
                    <a:pt x="184" y="87"/>
                  </a:cubicBezTo>
                  <a:lnTo>
                    <a:pt x="187" y="87"/>
                  </a:lnTo>
                  <a:cubicBezTo>
                    <a:pt x="206" y="87"/>
                    <a:pt x="206" y="61"/>
                    <a:pt x="225" y="61"/>
                  </a:cubicBezTo>
                  <a:cubicBezTo>
                    <a:pt x="221" y="49"/>
                    <a:pt x="218" y="38"/>
                    <a:pt x="214" y="27"/>
                  </a:cubicBezTo>
                  <a:cubicBezTo>
                    <a:pt x="195" y="46"/>
                    <a:pt x="184" y="53"/>
                    <a:pt x="173" y="53"/>
                  </a:cubicBezTo>
                  <a:cubicBezTo>
                    <a:pt x="147" y="53"/>
                    <a:pt x="132" y="27"/>
                    <a:pt x="109" y="8"/>
                  </a:cubicBezTo>
                  <a:cubicBezTo>
                    <a:pt x="97" y="4"/>
                    <a:pt x="87" y="4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3" name="Google Shape;25763;p18"/>
            <p:cNvSpPr/>
            <p:nvPr/>
          </p:nvSpPr>
          <p:spPr>
            <a:xfrm>
              <a:off x="-5038480" y="255414"/>
              <a:ext cx="9693" cy="6303"/>
            </a:xfrm>
            <a:custGeom>
              <a:avLst/>
              <a:gdLst/>
              <a:ahLst/>
              <a:cxnLst/>
              <a:rect l="l" t="t" r="r" b="b"/>
              <a:pathLst>
                <a:path w="203" h="132" extrusionOk="0">
                  <a:moveTo>
                    <a:pt x="56" y="0"/>
                  </a:moveTo>
                  <a:cubicBezTo>
                    <a:pt x="8" y="14"/>
                    <a:pt x="1" y="52"/>
                    <a:pt x="42" y="78"/>
                  </a:cubicBezTo>
                  <a:cubicBezTo>
                    <a:pt x="83" y="97"/>
                    <a:pt x="64" y="112"/>
                    <a:pt x="49" y="131"/>
                  </a:cubicBezTo>
                  <a:cubicBezTo>
                    <a:pt x="116" y="127"/>
                    <a:pt x="161" y="82"/>
                    <a:pt x="202" y="37"/>
                  </a:cubicBezTo>
                  <a:cubicBezTo>
                    <a:pt x="187" y="37"/>
                    <a:pt x="173" y="26"/>
                    <a:pt x="168" y="11"/>
                  </a:cubicBezTo>
                  <a:cubicBezTo>
                    <a:pt x="168" y="11"/>
                    <a:pt x="165" y="11"/>
                    <a:pt x="165" y="7"/>
                  </a:cubicBezTo>
                  <a:cubicBezTo>
                    <a:pt x="146" y="33"/>
                    <a:pt x="128" y="45"/>
                    <a:pt x="113" y="45"/>
                  </a:cubicBezTo>
                  <a:cubicBezTo>
                    <a:pt x="90" y="45"/>
                    <a:pt x="75" y="3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4" name="Google Shape;25764;p18"/>
            <p:cNvSpPr/>
            <p:nvPr/>
          </p:nvSpPr>
          <p:spPr>
            <a:xfrm>
              <a:off x="-5101845" y="-60213"/>
              <a:ext cx="6637" cy="7544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60" y="4"/>
                  </a:moveTo>
                  <a:cubicBezTo>
                    <a:pt x="53" y="23"/>
                    <a:pt x="49" y="42"/>
                    <a:pt x="34" y="57"/>
                  </a:cubicBezTo>
                  <a:cubicBezTo>
                    <a:pt x="1" y="98"/>
                    <a:pt x="15" y="128"/>
                    <a:pt x="53" y="158"/>
                  </a:cubicBezTo>
                  <a:cubicBezTo>
                    <a:pt x="56" y="151"/>
                    <a:pt x="56" y="143"/>
                    <a:pt x="60" y="135"/>
                  </a:cubicBezTo>
                  <a:cubicBezTo>
                    <a:pt x="60" y="125"/>
                    <a:pt x="53" y="109"/>
                    <a:pt x="72" y="106"/>
                  </a:cubicBezTo>
                  <a:lnTo>
                    <a:pt x="75" y="106"/>
                  </a:lnTo>
                  <a:cubicBezTo>
                    <a:pt x="90" y="106"/>
                    <a:pt x="90" y="120"/>
                    <a:pt x="98" y="128"/>
                  </a:cubicBezTo>
                  <a:cubicBezTo>
                    <a:pt x="139" y="106"/>
                    <a:pt x="127" y="61"/>
                    <a:pt x="139" y="27"/>
                  </a:cubicBezTo>
                  <a:cubicBezTo>
                    <a:pt x="120" y="1"/>
                    <a:pt x="90" y="8"/>
                    <a:pt x="6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5" name="Google Shape;25765;p18"/>
            <p:cNvSpPr/>
            <p:nvPr/>
          </p:nvSpPr>
          <p:spPr>
            <a:xfrm>
              <a:off x="-4914808" y="153468"/>
              <a:ext cx="9502" cy="7019"/>
            </a:xfrm>
            <a:custGeom>
              <a:avLst/>
              <a:gdLst/>
              <a:ahLst/>
              <a:cxnLst/>
              <a:rect l="l" t="t" r="r" b="b"/>
              <a:pathLst>
                <a:path w="199" h="147" extrusionOk="0">
                  <a:moveTo>
                    <a:pt x="117" y="1"/>
                  </a:moveTo>
                  <a:cubicBezTo>
                    <a:pt x="102" y="1"/>
                    <a:pt x="95" y="15"/>
                    <a:pt x="83" y="27"/>
                  </a:cubicBezTo>
                  <a:cubicBezTo>
                    <a:pt x="90" y="49"/>
                    <a:pt x="106" y="64"/>
                    <a:pt x="124" y="86"/>
                  </a:cubicBezTo>
                  <a:cubicBezTo>
                    <a:pt x="113" y="90"/>
                    <a:pt x="98" y="94"/>
                    <a:pt x="87" y="94"/>
                  </a:cubicBezTo>
                  <a:cubicBezTo>
                    <a:pt x="57" y="94"/>
                    <a:pt x="35" y="79"/>
                    <a:pt x="9" y="68"/>
                  </a:cubicBezTo>
                  <a:cubicBezTo>
                    <a:pt x="5" y="72"/>
                    <a:pt x="5" y="75"/>
                    <a:pt x="1" y="79"/>
                  </a:cubicBezTo>
                  <a:cubicBezTo>
                    <a:pt x="38" y="113"/>
                    <a:pt x="76" y="143"/>
                    <a:pt x="128" y="143"/>
                  </a:cubicBezTo>
                  <a:cubicBezTo>
                    <a:pt x="132" y="139"/>
                    <a:pt x="135" y="139"/>
                    <a:pt x="140" y="139"/>
                  </a:cubicBezTo>
                  <a:cubicBezTo>
                    <a:pt x="151" y="139"/>
                    <a:pt x="158" y="143"/>
                    <a:pt x="166" y="146"/>
                  </a:cubicBezTo>
                  <a:cubicBezTo>
                    <a:pt x="177" y="117"/>
                    <a:pt x="162" y="86"/>
                    <a:pt x="177" y="53"/>
                  </a:cubicBezTo>
                  <a:cubicBezTo>
                    <a:pt x="199" y="4"/>
                    <a:pt x="113" y="49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6" name="Google Shape;25766;p18"/>
            <p:cNvSpPr/>
            <p:nvPr/>
          </p:nvSpPr>
          <p:spPr>
            <a:xfrm>
              <a:off x="-4993166" y="-151225"/>
              <a:ext cx="10410" cy="5587"/>
            </a:xfrm>
            <a:custGeom>
              <a:avLst/>
              <a:gdLst/>
              <a:ahLst/>
              <a:cxnLst/>
              <a:rect l="l" t="t" r="r" b="b"/>
              <a:pathLst>
                <a:path w="218" h="117" extrusionOk="0">
                  <a:moveTo>
                    <a:pt x="46" y="0"/>
                  </a:moveTo>
                  <a:cubicBezTo>
                    <a:pt x="38" y="0"/>
                    <a:pt x="27" y="0"/>
                    <a:pt x="20" y="8"/>
                  </a:cubicBezTo>
                  <a:cubicBezTo>
                    <a:pt x="12" y="16"/>
                    <a:pt x="9" y="23"/>
                    <a:pt x="1" y="30"/>
                  </a:cubicBezTo>
                  <a:cubicBezTo>
                    <a:pt x="20" y="45"/>
                    <a:pt x="38" y="57"/>
                    <a:pt x="54" y="71"/>
                  </a:cubicBezTo>
                  <a:cubicBezTo>
                    <a:pt x="83" y="105"/>
                    <a:pt x="117" y="116"/>
                    <a:pt x="151" y="116"/>
                  </a:cubicBezTo>
                  <a:cubicBezTo>
                    <a:pt x="173" y="116"/>
                    <a:pt x="195" y="112"/>
                    <a:pt x="218" y="105"/>
                  </a:cubicBezTo>
                  <a:cubicBezTo>
                    <a:pt x="211" y="86"/>
                    <a:pt x="195" y="75"/>
                    <a:pt x="173" y="75"/>
                  </a:cubicBezTo>
                  <a:cubicBezTo>
                    <a:pt x="147" y="71"/>
                    <a:pt x="139" y="52"/>
                    <a:pt x="132" y="38"/>
                  </a:cubicBezTo>
                  <a:lnTo>
                    <a:pt x="113" y="38"/>
                  </a:lnTo>
                  <a:cubicBezTo>
                    <a:pt x="106" y="42"/>
                    <a:pt x="102" y="42"/>
                    <a:pt x="99" y="42"/>
                  </a:cubicBezTo>
                  <a:cubicBezTo>
                    <a:pt x="87" y="42"/>
                    <a:pt x="80" y="34"/>
                    <a:pt x="72" y="19"/>
                  </a:cubicBezTo>
                  <a:cubicBezTo>
                    <a:pt x="65" y="4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7" name="Google Shape;25767;p18"/>
            <p:cNvSpPr/>
            <p:nvPr/>
          </p:nvSpPr>
          <p:spPr>
            <a:xfrm>
              <a:off x="-5206608" y="-123386"/>
              <a:ext cx="10410" cy="5062"/>
            </a:xfrm>
            <a:custGeom>
              <a:avLst/>
              <a:gdLst/>
              <a:ahLst/>
              <a:cxnLst/>
              <a:rect l="l" t="t" r="r" b="b"/>
              <a:pathLst>
                <a:path w="218" h="106" extrusionOk="0">
                  <a:moveTo>
                    <a:pt x="105" y="0"/>
                  </a:moveTo>
                  <a:cubicBezTo>
                    <a:pt x="90" y="0"/>
                    <a:pt x="83" y="4"/>
                    <a:pt x="71" y="8"/>
                  </a:cubicBezTo>
                  <a:cubicBezTo>
                    <a:pt x="60" y="16"/>
                    <a:pt x="52" y="19"/>
                    <a:pt x="38" y="19"/>
                  </a:cubicBezTo>
                  <a:lnTo>
                    <a:pt x="34" y="19"/>
                  </a:lnTo>
                  <a:cubicBezTo>
                    <a:pt x="49" y="38"/>
                    <a:pt x="0" y="64"/>
                    <a:pt x="42" y="75"/>
                  </a:cubicBezTo>
                  <a:cubicBezTo>
                    <a:pt x="60" y="83"/>
                    <a:pt x="75" y="105"/>
                    <a:pt x="94" y="105"/>
                  </a:cubicBezTo>
                  <a:cubicBezTo>
                    <a:pt x="101" y="105"/>
                    <a:pt x="105" y="102"/>
                    <a:pt x="112" y="97"/>
                  </a:cubicBezTo>
                  <a:cubicBezTo>
                    <a:pt x="135" y="83"/>
                    <a:pt x="164" y="90"/>
                    <a:pt x="180" y="64"/>
                  </a:cubicBezTo>
                  <a:cubicBezTo>
                    <a:pt x="187" y="49"/>
                    <a:pt x="202" y="49"/>
                    <a:pt x="217" y="45"/>
                  </a:cubicBezTo>
                  <a:lnTo>
                    <a:pt x="217" y="38"/>
                  </a:lnTo>
                  <a:cubicBezTo>
                    <a:pt x="180" y="30"/>
                    <a:pt x="135" y="49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8" name="Google Shape;25768;p18"/>
            <p:cNvSpPr/>
            <p:nvPr/>
          </p:nvSpPr>
          <p:spPr>
            <a:xfrm>
              <a:off x="-5063119" y="-19673"/>
              <a:ext cx="6303" cy="7735"/>
            </a:xfrm>
            <a:custGeom>
              <a:avLst/>
              <a:gdLst/>
              <a:ahLst/>
              <a:cxnLst/>
              <a:rect l="l" t="t" r="r" b="b"/>
              <a:pathLst>
                <a:path w="132" h="162" extrusionOk="0">
                  <a:moveTo>
                    <a:pt x="83" y="0"/>
                  </a:moveTo>
                  <a:cubicBezTo>
                    <a:pt x="72" y="0"/>
                    <a:pt x="56" y="8"/>
                    <a:pt x="46" y="16"/>
                  </a:cubicBezTo>
                  <a:cubicBezTo>
                    <a:pt x="34" y="23"/>
                    <a:pt x="23" y="30"/>
                    <a:pt x="8" y="30"/>
                  </a:cubicBezTo>
                  <a:lnTo>
                    <a:pt x="1" y="30"/>
                  </a:lnTo>
                  <a:cubicBezTo>
                    <a:pt x="1" y="109"/>
                    <a:pt x="1" y="123"/>
                    <a:pt x="113" y="161"/>
                  </a:cubicBezTo>
                  <a:cubicBezTo>
                    <a:pt x="120" y="146"/>
                    <a:pt x="124" y="131"/>
                    <a:pt x="132" y="116"/>
                  </a:cubicBezTo>
                  <a:lnTo>
                    <a:pt x="132" y="113"/>
                  </a:lnTo>
                  <a:cubicBezTo>
                    <a:pt x="124" y="105"/>
                    <a:pt x="120" y="97"/>
                    <a:pt x="120" y="97"/>
                  </a:cubicBezTo>
                  <a:lnTo>
                    <a:pt x="106" y="97"/>
                  </a:lnTo>
                  <a:cubicBezTo>
                    <a:pt x="79" y="97"/>
                    <a:pt x="83" y="75"/>
                    <a:pt x="79" y="56"/>
                  </a:cubicBezTo>
                  <a:cubicBezTo>
                    <a:pt x="53" y="34"/>
                    <a:pt x="72" y="19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9" name="Google Shape;25769;p18"/>
            <p:cNvSpPr/>
            <p:nvPr/>
          </p:nvSpPr>
          <p:spPr>
            <a:xfrm>
              <a:off x="-5284441" y="176149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86" y="0"/>
                  </a:moveTo>
                  <a:cubicBezTo>
                    <a:pt x="76" y="0"/>
                    <a:pt x="64" y="8"/>
                    <a:pt x="60" y="19"/>
                  </a:cubicBezTo>
                  <a:cubicBezTo>
                    <a:pt x="53" y="52"/>
                    <a:pt x="0" y="78"/>
                    <a:pt x="31" y="116"/>
                  </a:cubicBezTo>
                  <a:cubicBezTo>
                    <a:pt x="41" y="127"/>
                    <a:pt x="57" y="131"/>
                    <a:pt x="76" y="131"/>
                  </a:cubicBezTo>
                  <a:cubicBezTo>
                    <a:pt x="90" y="131"/>
                    <a:pt x="109" y="123"/>
                    <a:pt x="116" y="113"/>
                  </a:cubicBezTo>
                  <a:cubicBezTo>
                    <a:pt x="135" y="94"/>
                    <a:pt x="135" y="30"/>
                    <a:pt x="116" y="11"/>
                  </a:cubicBezTo>
                  <a:cubicBezTo>
                    <a:pt x="109" y="4"/>
                    <a:pt x="98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0" name="Google Shape;25770;p18"/>
            <p:cNvSpPr/>
            <p:nvPr/>
          </p:nvSpPr>
          <p:spPr>
            <a:xfrm>
              <a:off x="-4916384" y="133318"/>
              <a:ext cx="10600" cy="8595"/>
            </a:xfrm>
            <a:custGeom>
              <a:avLst/>
              <a:gdLst/>
              <a:ahLst/>
              <a:cxnLst/>
              <a:rect l="l" t="t" r="r" b="b"/>
              <a:pathLst>
                <a:path w="222" h="180" extrusionOk="0">
                  <a:moveTo>
                    <a:pt x="213" y="0"/>
                  </a:moveTo>
                  <a:cubicBezTo>
                    <a:pt x="202" y="0"/>
                    <a:pt x="195" y="7"/>
                    <a:pt x="187" y="15"/>
                  </a:cubicBezTo>
                  <a:cubicBezTo>
                    <a:pt x="168" y="37"/>
                    <a:pt x="142" y="49"/>
                    <a:pt x="116" y="49"/>
                  </a:cubicBezTo>
                  <a:cubicBezTo>
                    <a:pt x="101" y="49"/>
                    <a:pt x="87" y="45"/>
                    <a:pt x="71" y="37"/>
                  </a:cubicBezTo>
                  <a:cubicBezTo>
                    <a:pt x="23" y="52"/>
                    <a:pt x="0" y="82"/>
                    <a:pt x="16" y="131"/>
                  </a:cubicBezTo>
                  <a:lnTo>
                    <a:pt x="19" y="131"/>
                  </a:lnTo>
                  <a:cubicBezTo>
                    <a:pt x="53" y="131"/>
                    <a:pt x="30" y="172"/>
                    <a:pt x="53" y="180"/>
                  </a:cubicBezTo>
                  <a:cubicBezTo>
                    <a:pt x="79" y="149"/>
                    <a:pt x="79" y="101"/>
                    <a:pt x="120" y="78"/>
                  </a:cubicBezTo>
                  <a:cubicBezTo>
                    <a:pt x="139" y="64"/>
                    <a:pt x="161" y="56"/>
                    <a:pt x="184" y="49"/>
                  </a:cubicBezTo>
                  <a:cubicBezTo>
                    <a:pt x="187" y="26"/>
                    <a:pt x="213" y="23"/>
                    <a:pt x="221" y="4"/>
                  </a:cubicBezTo>
                  <a:cubicBezTo>
                    <a:pt x="218" y="4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1" name="Google Shape;25771;p18"/>
            <p:cNvSpPr/>
            <p:nvPr/>
          </p:nvSpPr>
          <p:spPr>
            <a:xfrm>
              <a:off x="-4917434" y="110445"/>
              <a:ext cx="7879" cy="6685"/>
            </a:xfrm>
            <a:custGeom>
              <a:avLst/>
              <a:gdLst/>
              <a:ahLst/>
              <a:cxnLst/>
              <a:rect l="l" t="t" r="r" b="b"/>
              <a:pathLst>
                <a:path w="165" h="140" extrusionOk="0">
                  <a:moveTo>
                    <a:pt x="45" y="0"/>
                  </a:moveTo>
                  <a:cubicBezTo>
                    <a:pt x="30" y="5"/>
                    <a:pt x="22" y="19"/>
                    <a:pt x="15" y="31"/>
                  </a:cubicBezTo>
                  <a:cubicBezTo>
                    <a:pt x="0" y="53"/>
                    <a:pt x="26" y="57"/>
                    <a:pt x="33" y="60"/>
                  </a:cubicBezTo>
                  <a:cubicBezTo>
                    <a:pt x="64" y="79"/>
                    <a:pt x="83" y="102"/>
                    <a:pt x="86" y="135"/>
                  </a:cubicBezTo>
                  <a:cubicBezTo>
                    <a:pt x="112" y="131"/>
                    <a:pt x="142" y="139"/>
                    <a:pt x="164" y="117"/>
                  </a:cubicBezTo>
                  <a:cubicBezTo>
                    <a:pt x="161" y="94"/>
                    <a:pt x="157" y="76"/>
                    <a:pt x="153" y="53"/>
                  </a:cubicBezTo>
                  <a:cubicBezTo>
                    <a:pt x="142" y="49"/>
                    <a:pt x="135" y="41"/>
                    <a:pt x="123" y="41"/>
                  </a:cubicBezTo>
                  <a:cubicBezTo>
                    <a:pt x="112" y="41"/>
                    <a:pt x="90" y="34"/>
                    <a:pt x="83" y="23"/>
                  </a:cubicBezTo>
                  <a:cubicBezTo>
                    <a:pt x="75" y="12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2" name="Google Shape;25772;p18"/>
            <p:cNvSpPr/>
            <p:nvPr/>
          </p:nvSpPr>
          <p:spPr>
            <a:xfrm>
              <a:off x="-5156996" y="8165"/>
              <a:ext cx="6828" cy="12367"/>
            </a:xfrm>
            <a:custGeom>
              <a:avLst/>
              <a:gdLst/>
              <a:ahLst/>
              <a:cxnLst/>
              <a:rect l="l" t="t" r="r" b="b"/>
              <a:pathLst>
                <a:path w="143" h="259" extrusionOk="0">
                  <a:moveTo>
                    <a:pt x="15" y="1"/>
                  </a:moveTo>
                  <a:cubicBezTo>
                    <a:pt x="12" y="1"/>
                    <a:pt x="4" y="11"/>
                    <a:pt x="0" y="16"/>
                  </a:cubicBezTo>
                  <a:cubicBezTo>
                    <a:pt x="23" y="27"/>
                    <a:pt x="45" y="42"/>
                    <a:pt x="53" y="72"/>
                  </a:cubicBezTo>
                  <a:cubicBezTo>
                    <a:pt x="71" y="106"/>
                    <a:pt x="98" y="139"/>
                    <a:pt x="64" y="180"/>
                  </a:cubicBezTo>
                  <a:cubicBezTo>
                    <a:pt x="83" y="206"/>
                    <a:pt x="49" y="232"/>
                    <a:pt x="57" y="258"/>
                  </a:cubicBezTo>
                  <a:cubicBezTo>
                    <a:pt x="76" y="236"/>
                    <a:pt x="109" y="213"/>
                    <a:pt x="105" y="184"/>
                  </a:cubicBezTo>
                  <a:cubicBezTo>
                    <a:pt x="98" y="128"/>
                    <a:pt x="128" y="79"/>
                    <a:pt x="143" y="30"/>
                  </a:cubicBezTo>
                  <a:cubicBezTo>
                    <a:pt x="128" y="23"/>
                    <a:pt x="112" y="23"/>
                    <a:pt x="98" y="23"/>
                  </a:cubicBezTo>
                  <a:lnTo>
                    <a:pt x="79" y="23"/>
                  </a:lnTo>
                  <a:cubicBezTo>
                    <a:pt x="57" y="23"/>
                    <a:pt x="34" y="19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3" name="Google Shape;25773;p18"/>
            <p:cNvSpPr/>
            <p:nvPr/>
          </p:nvSpPr>
          <p:spPr>
            <a:xfrm>
              <a:off x="-5127200" y="3247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57" y="0"/>
                  </a:moveTo>
                  <a:cubicBezTo>
                    <a:pt x="38" y="0"/>
                    <a:pt x="19" y="4"/>
                    <a:pt x="1" y="23"/>
                  </a:cubicBezTo>
                  <a:cubicBezTo>
                    <a:pt x="4" y="30"/>
                    <a:pt x="12" y="34"/>
                    <a:pt x="12" y="41"/>
                  </a:cubicBezTo>
                  <a:cubicBezTo>
                    <a:pt x="19" y="90"/>
                    <a:pt x="23" y="112"/>
                    <a:pt x="42" y="112"/>
                  </a:cubicBezTo>
                  <a:cubicBezTo>
                    <a:pt x="53" y="112"/>
                    <a:pt x="68" y="101"/>
                    <a:pt x="98" y="86"/>
                  </a:cubicBezTo>
                  <a:lnTo>
                    <a:pt x="128" y="86"/>
                  </a:lnTo>
                  <a:cubicBezTo>
                    <a:pt x="147" y="56"/>
                    <a:pt x="132" y="18"/>
                    <a:pt x="113" y="11"/>
                  </a:cubicBezTo>
                  <a:cubicBezTo>
                    <a:pt x="98" y="4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4" name="Google Shape;25774;p18"/>
            <p:cNvSpPr/>
            <p:nvPr/>
          </p:nvSpPr>
          <p:spPr>
            <a:xfrm>
              <a:off x="-5066892" y="-26454"/>
              <a:ext cx="17763" cy="6828"/>
            </a:xfrm>
            <a:custGeom>
              <a:avLst/>
              <a:gdLst/>
              <a:ahLst/>
              <a:cxnLst/>
              <a:rect l="l" t="t" r="r" b="b"/>
              <a:pathLst>
                <a:path w="372" h="143" extrusionOk="0">
                  <a:moveTo>
                    <a:pt x="230" y="1"/>
                  </a:moveTo>
                  <a:cubicBezTo>
                    <a:pt x="173" y="1"/>
                    <a:pt x="166" y="19"/>
                    <a:pt x="80" y="60"/>
                  </a:cubicBezTo>
                  <a:cubicBezTo>
                    <a:pt x="1" y="94"/>
                    <a:pt x="50" y="113"/>
                    <a:pt x="65" y="142"/>
                  </a:cubicBezTo>
                  <a:cubicBezTo>
                    <a:pt x="65" y="139"/>
                    <a:pt x="68" y="135"/>
                    <a:pt x="73" y="135"/>
                  </a:cubicBezTo>
                  <a:cubicBezTo>
                    <a:pt x="80" y="120"/>
                    <a:pt x="91" y="108"/>
                    <a:pt x="102" y="94"/>
                  </a:cubicBezTo>
                  <a:cubicBezTo>
                    <a:pt x="99" y="72"/>
                    <a:pt x="109" y="56"/>
                    <a:pt x="132" y="56"/>
                  </a:cubicBezTo>
                  <a:cubicBezTo>
                    <a:pt x="132" y="56"/>
                    <a:pt x="132" y="53"/>
                    <a:pt x="135" y="53"/>
                  </a:cubicBezTo>
                  <a:cubicBezTo>
                    <a:pt x="151" y="30"/>
                    <a:pt x="173" y="23"/>
                    <a:pt x="203" y="23"/>
                  </a:cubicBezTo>
                  <a:lnTo>
                    <a:pt x="211" y="23"/>
                  </a:lnTo>
                  <a:cubicBezTo>
                    <a:pt x="270" y="23"/>
                    <a:pt x="319" y="53"/>
                    <a:pt x="360" y="90"/>
                  </a:cubicBezTo>
                  <a:cubicBezTo>
                    <a:pt x="368" y="79"/>
                    <a:pt x="371" y="60"/>
                    <a:pt x="364" y="53"/>
                  </a:cubicBezTo>
                  <a:cubicBezTo>
                    <a:pt x="326" y="38"/>
                    <a:pt x="297" y="4"/>
                    <a:pt x="252" y="4"/>
                  </a:cubicBezTo>
                  <a:cubicBezTo>
                    <a:pt x="244" y="1"/>
                    <a:pt x="237" y="1"/>
                    <a:pt x="2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5" name="Google Shape;25775;p18"/>
            <p:cNvSpPr/>
            <p:nvPr/>
          </p:nvSpPr>
          <p:spPr>
            <a:xfrm>
              <a:off x="-5293513" y="109920"/>
              <a:ext cx="7115" cy="6303"/>
            </a:xfrm>
            <a:custGeom>
              <a:avLst/>
              <a:gdLst/>
              <a:ahLst/>
              <a:cxnLst/>
              <a:rect l="l" t="t" r="r" b="b"/>
              <a:pathLst>
                <a:path w="149" h="132" extrusionOk="0">
                  <a:moveTo>
                    <a:pt x="90" y="0"/>
                  </a:moveTo>
                  <a:cubicBezTo>
                    <a:pt x="78" y="0"/>
                    <a:pt x="64" y="4"/>
                    <a:pt x="48" y="11"/>
                  </a:cubicBezTo>
                  <a:cubicBezTo>
                    <a:pt x="52" y="16"/>
                    <a:pt x="64" y="26"/>
                    <a:pt x="59" y="26"/>
                  </a:cubicBezTo>
                  <a:cubicBezTo>
                    <a:pt x="52" y="38"/>
                    <a:pt x="45" y="42"/>
                    <a:pt x="33" y="42"/>
                  </a:cubicBezTo>
                  <a:cubicBezTo>
                    <a:pt x="26" y="42"/>
                    <a:pt x="19" y="38"/>
                    <a:pt x="7" y="38"/>
                  </a:cubicBezTo>
                  <a:lnTo>
                    <a:pt x="4" y="34"/>
                  </a:lnTo>
                  <a:cubicBezTo>
                    <a:pt x="0" y="38"/>
                    <a:pt x="0" y="42"/>
                    <a:pt x="0" y="49"/>
                  </a:cubicBezTo>
                  <a:cubicBezTo>
                    <a:pt x="7" y="83"/>
                    <a:pt x="33" y="101"/>
                    <a:pt x="48" y="131"/>
                  </a:cubicBezTo>
                  <a:cubicBezTo>
                    <a:pt x="56" y="123"/>
                    <a:pt x="64" y="113"/>
                    <a:pt x="71" y="105"/>
                  </a:cubicBezTo>
                  <a:cubicBezTo>
                    <a:pt x="78" y="90"/>
                    <a:pt x="86" y="83"/>
                    <a:pt x="90" y="83"/>
                  </a:cubicBezTo>
                  <a:cubicBezTo>
                    <a:pt x="97" y="83"/>
                    <a:pt x="100" y="94"/>
                    <a:pt x="104" y="113"/>
                  </a:cubicBezTo>
                  <a:cubicBezTo>
                    <a:pt x="116" y="120"/>
                    <a:pt x="123" y="120"/>
                    <a:pt x="131" y="120"/>
                  </a:cubicBezTo>
                  <a:cubicBezTo>
                    <a:pt x="145" y="120"/>
                    <a:pt x="149" y="109"/>
                    <a:pt x="142" y="83"/>
                  </a:cubicBezTo>
                  <a:cubicBezTo>
                    <a:pt x="135" y="60"/>
                    <a:pt x="131" y="38"/>
                    <a:pt x="127" y="11"/>
                  </a:cubicBezTo>
                  <a:cubicBezTo>
                    <a:pt x="116" y="4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6" name="Google Shape;25776;p18"/>
            <p:cNvSpPr/>
            <p:nvPr/>
          </p:nvSpPr>
          <p:spPr>
            <a:xfrm>
              <a:off x="-4871594" y="14038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65" y="1"/>
                  </a:moveTo>
                  <a:cubicBezTo>
                    <a:pt x="83" y="42"/>
                    <a:pt x="87" y="79"/>
                    <a:pt x="34" y="98"/>
                  </a:cubicBezTo>
                  <a:cubicBezTo>
                    <a:pt x="27" y="109"/>
                    <a:pt x="60" y="140"/>
                    <a:pt x="20" y="140"/>
                  </a:cubicBezTo>
                  <a:cubicBezTo>
                    <a:pt x="12" y="150"/>
                    <a:pt x="1" y="158"/>
                    <a:pt x="8" y="173"/>
                  </a:cubicBezTo>
                  <a:lnTo>
                    <a:pt x="31" y="173"/>
                  </a:lnTo>
                  <a:lnTo>
                    <a:pt x="34" y="176"/>
                  </a:lnTo>
                  <a:cubicBezTo>
                    <a:pt x="60" y="176"/>
                    <a:pt x="83" y="166"/>
                    <a:pt x="101" y="150"/>
                  </a:cubicBezTo>
                  <a:cubicBezTo>
                    <a:pt x="124" y="135"/>
                    <a:pt x="139" y="95"/>
                    <a:pt x="139" y="83"/>
                  </a:cubicBezTo>
                  <a:cubicBezTo>
                    <a:pt x="146" y="42"/>
                    <a:pt x="105" y="16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7" name="Google Shape;25777;p18"/>
            <p:cNvSpPr/>
            <p:nvPr/>
          </p:nvSpPr>
          <p:spPr>
            <a:xfrm>
              <a:off x="-5088093" y="-171566"/>
              <a:ext cx="6828" cy="7163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105" y="0"/>
                  </a:moveTo>
                  <a:cubicBezTo>
                    <a:pt x="90" y="0"/>
                    <a:pt x="79" y="4"/>
                    <a:pt x="64" y="12"/>
                  </a:cubicBezTo>
                  <a:cubicBezTo>
                    <a:pt x="116" y="30"/>
                    <a:pt x="90" y="57"/>
                    <a:pt x="72" y="86"/>
                  </a:cubicBezTo>
                  <a:cubicBezTo>
                    <a:pt x="68" y="64"/>
                    <a:pt x="68" y="38"/>
                    <a:pt x="64" y="15"/>
                  </a:cubicBezTo>
                  <a:lnTo>
                    <a:pt x="64" y="12"/>
                  </a:lnTo>
                  <a:cubicBezTo>
                    <a:pt x="4" y="34"/>
                    <a:pt x="1" y="41"/>
                    <a:pt x="19" y="93"/>
                  </a:cubicBezTo>
                  <a:cubicBezTo>
                    <a:pt x="38" y="135"/>
                    <a:pt x="41" y="150"/>
                    <a:pt x="68" y="150"/>
                  </a:cubicBezTo>
                  <a:cubicBezTo>
                    <a:pt x="79" y="150"/>
                    <a:pt x="98" y="146"/>
                    <a:pt x="124" y="138"/>
                  </a:cubicBezTo>
                  <a:cubicBezTo>
                    <a:pt x="68" y="90"/>
                    <a:pt x="120" y="52"/>
                    <a:pt x="142" y="15"/>
                  </a:cubicBezTo>
                  <a:cubicBezTo>
                    <a:pt x="127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8" name="Google Shape;25778;p18"/>
            <p:cNvSpPr/>
            <p:nvPr/>
          </p:nvSpPr>
          <p:spPr>
            <a:xfrm>
              <a:off x="-4879091" y="7449"/>
              <a:ext cx="9311" cy="5969"/>
            </a:xfrm>
            <a:custGeom>
              <a:avLst/>
              <a:gdLst/>
              <a:ahLst/>
              <a:cxnLst/>
              <a:rect l="l" t="t" r="r" b="b"/>
              <a:pathLst>
                <a:path w="195" h="125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65" y="4"/>
                    <a:pt x="146" y="4"/>
                    <a:pt x="132" y="8"/>
                  </a:cubicBezTo>
                  <a:cubicBezTo>
                    <a:pt x="91" y="16"/>
                    <a:pt x="87" y="71"/>
                    <a:pt x="42" y="76"/>
                  </a:cubicBezTo>
                  <a:lnTo>
                    <a:pt x="42" y="71"/>
                  </a:lnTo>
                  <a:cubicBezTo>
                    <a:pt x="27" y="83"/>
                    <a:pt x="5" y="83"/>
                    <a:pt x="1" y="105"/>
                  </a:cubicBezTo>
                  <a:cubicBezTo>
                    <a:pt x="1" y="116"/>
                    <a:pt x="15" y="113"/>
                    <a:pt x="23" y="121"/>
                  </a:cubicBezTo>
                  <a:cubicBezTo>
                    <a:pt x="31" y="113"/>
                    <a:pt x="34" y="105"/>
                    <a:pt x="42" y="105"/>
                  </a:cubicBezTo>
                  <a:cubicBezTo>
                    <a:pt x="46" y="105"/>
                    <a:pt x="46" y="109"/>
                    <a:pt x="49" y="109"/>
                  </a:cubicBezTo>
                  <a:cubicBezTo>
                    <a:pt x="65" y="116"/>
                    <a:pt x="79" y="124"/>
                    <a:pt x="91" y="124"/>
                  </a:cubicBezTo>
                  <a:cubicBezTo>
                    <a:pt x="105" y="124"/>
                    <a:pt x="117" y="113"/>
                    <a:pt x="124" y="83"/>
                  </a:cubicBezTo>
                  <a:cubicBezTo>
                    <a:pt x="124" y="76"/>
                    <a:pt x="127" y="76"/>
                    <a:pt x="132" y="76"/>
                  </a:cubicBezTo>
                  <a:cubicBezTo>
                    <a:pt x="139" y="76"/>
                    <a:pt x="146" y="79"/>
                    <a:pt x="154" y="83"/>
                  </a:cubicBezTo>
                  <a:cubicBezTo>
                    <a:pt x="188" y="64"/>
                    <a:pt x="195" y="34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9" name="Google Shape;25779;p18"/>
            <p:cNvSpPr/>
            <p:nvPr/>
          </p:nvSpPr>
          <p:spPr>
            <a:xfrm>
              <a:off x="-4918676" y="142390"/>
              <a:ext cx="4297" cy="16665"/>
            </a:xfrm>
            <a:custGeom>
              <a:avLst/>
              <a:gdLst/>
              <a:ahLst/>
              <a:cxnLst/>
              <a:rect l="l" t="t" r="r" b="b"/>
              <a:pathLst>
                <a:path w="90" h="349" extrusionOk="0">
                  <a:moveTo>
                    <a:pt x="90" y="0"/>
                  </a:moveTo>
                  <a:cubicBezTo>
                    <a:pt x="52" y="26"/>
                    <a:pt x="11" y="45"/>
                    <a:pt x="41" y="113"/>
                  </a:cubicBezTo>
                  <a:cubicBezTo>
                    <a:pt x="52" y="139"/>
                    <a:pt x="67" y="195"/>
                    <a:pt x="45" y="218"/>
                  </a:cubicBezTo>
                  <a:cubicBezTo>
                    <a:pt x="0" y="262"/>
                    <a:pt x="4" y="300"/>
                    <a:pt x="33" y="349"/>
                  </a:cubicBezTo>
                  <a:lnTo>
                    <a:pt x="33" y="311"/>
                  </a:lnTo>
                  <a:cubicBezTo>
                    <a:pt x="33" y="304"/>
                    <a:pt x="26" y="285"/>
                    <a:pt x="45" y="285"/>
                  </a:cubicBezTo>
                  <a:cubicBezTo>
                    <a:pt x="56" y="285"/>
                    <a:pt x="56" y="304"/>
                    <a:pt x="64" y="311"/>
                  </a:cubicBezTo>
                  <a:lnTo>
                    <a:pt x="82" y="311"/>
                  </a:lnTo>
                  <a:cubicBezTo>
                    <a:pt x="86" y="307"/>
                    <a:pt x="86" y="304"/>
                    <a:pt x="90" y="300"/>
                  </a:cubicBezTo>
                  <a:cubicBezTo>
                    <a:pt x="78" y="270"/>
                    <a:pt x="71" y="244"/>
                    <a:pt x="82" y="214"/>
                  </a:cubicBezTo>
                  <a:cubicBezTo>
                    <a:pt x="67" y="188"/>
                    <a:pt x="48" y="157"/>
                    <a:pt x="71" y="128"/>
                  </a:cubicBezTo>
                  <a:cubicBezTo>
                    <a:pt x="67" y="116"/>
                    <a:pt x="64" y="105"/>
                    <a:pt x="59" y="94"/>
                  </a:cubicBezTo>
                  <a:cubicBezTo>
                    <a:pt x="41" y="79"/>
                    <a:pt x="45" y="61"/>
                    <a:pt x="64" y="53"/>
                  </a:cubicBezTo>
                  <a:cubicBezTo>
                    <a:pt x="86" y="42"/>
                    <a:pt x="90" y="23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0" name="Google Shape;25780;p18"/>
            <p:cNvSpPr/>
            <p:nvPr/>
          </p:nvSpPr>
          <p:spPr>
            <a:xfrm>
              <a:off x="-4878184" y="11030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113" y="1"/>
                  </a:moveTo>
                  <a:cubicBezTo>
                    <a:pt x="108" y="1"/>
                    <a:pt x="105" y="1"/>
                    <a:pt x="105" y="8"/>
                  </a:cubicBezTo>
                  <a:cubicBezTo>
                    <a:pt x="98" y="38"/>
                    <a:pt x="86" y="49"/>
                    <a:pt x="72" y="49"/>
                  </a:cubicBezTo>
                  <a:cubicBezTo>
                    <a:pt x="60" y="49"/>
                    <a:pt x="46" y="41"/>
                    <a:pt x="30" y="34"/>
                  </a:cubicBezTo>
                  <a:cubicBezTo>
                    <a:pt x="27" y="34"/>
                    <a:pt x="27" y="30"/>
                    <a:pt x="23" y="30"/>
                  </a:cubicBezTo>
                  <a:cubicBezTo>
                    <a:pt x="15" y="30"/>
                    <a:pt x="12" y="38"/>
                    <a:pt x="4" y="46"/>
                  </a:cubicBezTo>
                  <a:cubicBezTo>
                    <a:pt x="4" y="60"/>
                    <a:pt x="19" y="82"/>
                    <a:pt x="1" y="98"/>
                  </a:cubicBezTo>
                  <a:cubicBezTo>
                    <a:pt x="23" y="101"/>
                    <a:pt x="46" y="116"/>
                    <a:pt x="72" y="116"/>
                  </a:cubicBezTo>
                  <a:cubicBezTo>
                    <a:pt x="75" y="116"/>
                    <a:pt x="86" y="116"/>
                    <a:pt x="94" y="113"/>
                  </a:cubicBezTo>
                  <a:cubicBezTo>
                    <a:pt x="98" y="108"/>
                    <a:pt x="98" y="108"/>
                    <a:pt x="101" y="108"/>
                  </a:cubicBezTo>
                  <a:cubicBezTo>
                    <a:pt x="116" y="108"/>
                    <a:pt x="120" y="131"/>
                    <a:pt x="127" y="139"/>
                  </a:cubicBezTo>
                  <a:cubicBezTo>
                    <a:pt x="139" y="127"/>
                    <a:pt x="146" y="116"/>
                    <a:pt x="153" y="105"/>
                  </a:cubicBezTo>
                  <a:cubicBezTo>
                    <a:pt x="150" y="101"/>
                    <a:pt x="146" y="94"/>
                    <a:pt x="143" y="90"/>
                  </a:cubicBezTo>
                  <a:cubicBezTo>
                    <a:pt x="127" y="79"/>
                    <a:pt x="127" y="68"/>
                    <a:pt x="139" y="53"/>
                  </a:cubicBezTo>
                  <a:cubicBezTo>
                    <a:pt x="150" y="38"/>
                    <a:pt x="150" y="23"/>
                    <a:pt x="135" y="8"/>
                  </a:cubicBezTo>
                  <a:cubicBezTo>
                    <a:pt x="127" y="4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1" name="Google Shape;25781;p18"/>
            <p:cNvSpPr/>
            <p:nvPr/>
          </p:nvSpPr>
          <p:spPr>
            <a:xfrm>
              <a:off x="-4993500" y="-63078"/>
              <a:ext cx="9359" cy="10410"/>
            </a:xfrm>
            <a:custGeom>
              <a:avLst/>
              <a:gdLst/>
              <a:ahLst/>
              <a:cxnLst/>
              <a:rect l="l" t="t" r="r" b="b"/>
              <a:pathLst>
                <a:path w="196" h="218" extrusionOk="0">
                  <a:moveTo>
                    <a:pt x="19" y="1"/>
                  </a:moveTo>
                  <a:cubicBezTo>
                    <a:pt x="11" y="1"/>
                    <a:pt x="1" y="5"/>
                    <a:pt x="1" y="23"/>
                  </a:cubicBezTo>
                  <a:cubicBezTo>
                    <a:pt x="23" y="42"/>
                    <a:pt x="30" y="76"/>
                    <a:pt x="68" y="80"/>
                  </a:cubicBezTo>
                  <a:cubicBezTo>
                    <a:pt x="116" y="87"/>
                    <a:pt x="132" y="132"/>
                    <a:pt x="146" y="173"/>
                  </a:cubicBezTo>
                  <a:cubicBezTo>
                    <a:pt x="150" y="188"/>
                    <a:pt x="142" y="211"/>
                    <a:pt x="165" y="218"/>
                  </a:cubicBezTo>
                  <a:cubicBezTo>
                    <a:pt x="195" y="192"/>
                    <a:pt x="184" y="166"/>
                    <a:pt x="168" y="143"/>
                  </a:cubicBezTo>
                  <a:cubicBezTo>
                    <a:pt x="158" y="128"/>
                    <a:pt x="132" y="117"/>
                    <a:pt x="146" y="102"/>
                  </a:cubicBezTo>
                  <a:cubicBezTo>
                    <a:pt x="176" y="64"/>
                    <a:pt x="135" y="61"/>
                    <a:pt x="124" y="54"/>
                  </a:cubicBezTo>
                  <a:cubicBezTo>
                    <a:pt x="101" y="35"/>
                    <a:pt x="64" y="35"/>
                    <a:pt x="42" y="9"/>
                  </a:cubicBezTo>
                  <a:cubicBezTo>
                    <a:pt x="38" y="5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2" name="Google Shape;25782;p18"/>
            <p:cNvSpPr/>
            <p:nvPr/>
          </p:nvSpPr>
          <p:spPr>
            <a:xfrm>
              <a:off x="-5124144" y="-222420"/>
              <a:ext cx="10171" cy="6255"/>
            </a:xfrm>
            <a:custGeom>
              <a:avLst/>
              <a:gdLst/>
              <a:ahLst/>
              <a:cxnLst/>
              <a:rect l="l" t="t" r="r" b="b"/>
              <a:pathLst>
                <a:path w="213" h="131" extrusionOk="0">
                  <a:moveTo>
                    <a:pt x="16" y="0"/>
                  </a:moveTo>
                  <a:cubicBezTo>
                    <a:pt x="4" y="11"/>
                    <a:pt x="0" y="26"/>
                    <a:pt x="16" y="37"/>
                  </a:cubicBezTo>
                  <a:cubicBezTo>
                    <a:pt x="34" y="49"/>
                    <a:pt x="49" y="71"/>
                    <a:pt x="60" y="78"/>
                  </a:cubicBezTo>
                  <a:cubicBezTo>
                    <a:pt x="94" y="97"/>
                    <a:pt x="128" y="130"/>
                    <a:pt x="173" y="130"/>
                  </a:cubicBezTo>
                  <a:cubicBezTo>
                    <a:pt x="183" y="130"/>
                    <a:pt x="199" y="127"/>
                    <a:pt x="213" y="120"/>
                  </a:cubicBezTo>
                  <a:cubicBezTo>
                    <a:pt x="209" y="108"/>
                    <a:pt x="202" y="97"/>
                    <a:pt x="199" y="85"/>
                  </a:cubicBezTo>
                  <a:cubicBezTo>
                    <a:pt x="180" y="82"/>
                    <a:pt x="157" y="82"/>
                    <a:pt x="161" y="52"/>
                  </a:cubicBezTo>
                  <a:cubicBezTo>
                    <a:pt x="165" y="41"/>
                    <a:pt x="154" y="33"/>
                    <a:pt x="146" y="33"/>
                  </a:cubicBezTo>
                  <a:cubicBezTo>
                    <a:pt x="142" y="33"/>
                    <a:pt x="138" y="33"/>
                    <a:pt x="135" y="37"/>
                  </a:cubicBezTo>
                  <a:cubicBezTo>
                    <a:pt x="123" y="37"/>
                    <a:pt x="116" y="41"/>
                    <a:pt x="112" y="41"/>
                  </a:cubicBezTo>
                  <a:cubicBezTo>
                    <a:pt x="105" y="41"/>
                    <a:pt x="101" y="33"/>
                    <a:pt x="90" y="23"/>
                  </a:cubicBezTo>
                  <a:cubicBezTo>
                    <a:pt x="83" y="33"/>
                    <a:pt x="75" y="37"/>
                    <a:pt x="71" y="37"/>
                  </a:cubicBezTo>
                  <a:cubicBezTo>
                    <a:pt x="60" y="37"/>
                    <a:pt x="56" y="15"/>
                    <a:pt x="45" y="4"/>
                  </a:cubicBezTo>
                  <a:cubicBezTo>
                    <a:pt x="38" y="4"/>
                    <a:pt x="26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3" name="Google Shape;25783;p18"/>
            <p:cNvSpPr/>
            <p:nvPr/>
          </p:nvSpPr>
          <p:spPr>
            <a:xfrm>
              <a:off x="-4892318" y="138809"/>
              <a:ext cx="8118" cy="6160"/>
            </a:xfrm>
            <a:custGeom>
              <a:avLst/>
              <a:gdLst/>
              <a:ahLst/>
              <a:cxnLst/>
              <a:rect l="l" t="t" r="r" b="b"/>
              <a:pathLst>
                <a:path w="170" h="129" extrusionOk="0">
                  <a:moveTo>
                    <a:pt x="90" y="1"/>
                  </a:moveTo>
                  <a:cubicBezTo>
                    <a:pt x="68" y="1"/>
                    <a:pt x="46" y="12"/>
                    <a:pt x="31" y="34"/>
                  </a:cubicBezTo>
                  <a:cubicBezTo>
                    <a:pt x="28" y="42"/>
                    <a:pt x="20" y="42"/>
                    <a:pt x="12" y="42"/>
                  </a:cubicBezTo>
                  <a:lnTo>
                    <a:pt x="5" y="42"/>
                  </a:lnTo>
                  <a:cubicBezTo>
                    <a:pt x="1" y="72"/>
                    <a:pt x="28" y="61"/>
                    <a:pt x="42" y="68"/>
                  </a:cubicBezTo>
                  <a:cubicBezTo>
                    <a:pt x="46" y="68"/>
                    <a:pt x="50" y="65"/>
                    <a:pt x="54" y="65"/>
                  </a:cubicBezTo>
                  <a:cubicBezTo>
                    <a:pt x="72" y="65"/>
                    <a:pt x="80" y="75"/>
                    <a:pt x="76" y="98"/>
                  </a:cubicBezTo>
                  <a:lnTo>
                    <a:pt x="80" y="98"/>
                  </a:lnTo>
                  <a:cubicBezTo>
                    <a:pt x="98" y="98"/>
                    <a:pt x="117" y="106"/>
                    <a:pt x="132" y="120"/>
                  </a:cubicBezTo>
                  <a:cubicBezTo>
                    <a:pt x="135" y="120"/>
                    <a:pt x="135" y="124"/>
                    <a:pt x="140" y="128"/>
                  </a:cubicBezTo>
                  <a:cubicBezTo>
                    <a:pt x="147" y="113"/>
                    <a:pt x="169" y="113"/>
                    <a:pt x="166" y="94"/>
                  </a:cubicBezTo>
                  <a:cubicBezTo>
                    <a:pt x="154" y="61"/>
                    <a:pt x="147" y="20"/>
                    <a:pt x="117" y="5"/>
                  </a:cubicBezTo>
                  <a:cubicBezTo>
                    <a:pt x="109" y="1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4" name="Google Shape;25784;p18"/>
            <p:cNvSpPr/>
            <p:nvPr/>
          </p:nvSpPr>
          <p:spPr>
            <a:xfrm>
              <a:off x="-5114021" y="215925"/>
              <a:ext cx="8834" cy="8452"/>
            </a:xfrm>
            <a:custGeom>
              <a:avLst/>
              <a:gdLst/>
              <a:ahLst/>
              <a:cxnLst/>
              <a:rect l="l" t="t" r="r" b="b"/>
              <a:pathLst>
                <a:path w="185" h="177" extrusionOk="0">
                  <a:moveTo>
                    <a:pt x="121" y="1"/>
                  </a:moveTo>
                  <a:lnTo>
                    <a:pt x="110" y="12"/>
                  </a:lnTo>
                  <a:lnTo>
                    <a:pt x="110" y="16"/>
                  </a:lnTo>
                  <a:cubicBezTo>
                    <a:pt x="128" y="27"/>
                    <a:pt x="147" y="34"/>
                    <a:pt x="132" y="56"/>
                  </a:cubicBezTo>
                  <a:cubicBezTo>
                    <a:pt x="121" y="72"/>
                    <a:pt x="113" y="91"/>
                    <a:pt x="95" y="91"/>
                  </a:cubicBezTo>
                  <a:cubicBezTo>
                    <a:pt x="91" y="91"/>
                    <a:pt x="83" y="87"/>
                    <a:pt x="76" y="83"/>
                  </a:cubicBezTo>
                  <a:lnTo>
                    <a:pt x="76" y="83"/>
                  </a:lnTo>
                  <a:cubicBezTo>
                    <a:pt x="76" y="106"/>
                    <a:pt x="83" y="132"/>
                    <a:pt x="54" y="132"/>
                  </a:cubicBezTo>
                  <a:cubicBezTo>
                    <a:pt x="50" y="132"/>
                    <a:pt x="42" y="132"/>
                    <a:pt x="35" y="128"/>
                  </a:cubicBezTo>
                  <a:cubicBezTo>
                    <a:pt x="31" y="132"/>
                    <a:pt x="28" y="132"/>
                    <a:pt x="23" y="132"/>
                  </a:cubicBezTo>
                  <a:cubicBezTo>
                    <a:pt x="16" y="132"/>
                    <a:pt x="9" y="128"/>
                    <a:pt x="1" y="120"/>
                  </a:cubicBezTo>
                  <a:lnTo>
                    <a:pt x="1" y="120"/>
                  </a:lnTo>
                  <a:cubicBezTo>
                    <a:pt x="5" y="135"/>
                    <a:pt x="5" y="151"/>
                    <a:pt x="9" y="165"/>
                  </a:cubicBezTo>
                  <a:lnTo>
                    <a:pt x="20" y="177"/>
                  </a:lnTo>
                  <a:cubicBezTo>
                    <a:pt x="31" y="158"/>
                    <a:pt x="50" y="151"/>
                    <a:pt x="65" y="151"/>
                  </a:cubicBezTo>
                  <a:cubicBezTo>
                    <a:pt x="76" y="151"/>
                    <a:pt x="83" y="154"/>
                    <a:pt x="95" y="158"/>
                  </a:cubicBezTo>
                  <a:cubicBezTo>
                    <a:pt x="102" y="165"/>
                    <a:pt x="110" y="165"/>
                    <a:pt x="121" y="165"/>
                  </a:cubicBezTo>
                  <a:cubicBezTo>
                    <a:pt x="136" y="165"/>
                    <a:pt x="151" y="158"/>
                    <a:pt x="166" y="158"/>
                  </a:cubicBezTo>
                  <a:cubicBezTo>
                    <a:pt x="158" y="101"/>
                    <a:pt x="185" y="39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5" name="Google Shape;25785;p18"/>
            <p:cNvSpPr/>
            <p:nvPr/>
          </p:nvSpPr>
          <p:spPr>
            <a:xfrm>
              <a:off x="-5088475" y="-144969"/>
              <a:ext cx="5396" cy="8929"/>
            </a:xfrm>
            <a:custGeom>
              <a:avLst/>
              <a:gdLst/>
              <a:ahLst/>
              <a:cxnLst/>
              <a:rect l="l" t="t" r="r" b="b"/>
              <a:pathLst>
                <a:path w="113" h="187" extrusionOk="0">
                  <a:moveTo>
                    <a:pt x="46" y="0"/>
                  </a:moveTo>
                  <a:cubicBezTo>
                    <a:pt x="72" y="19"/>
                    <a:pt x="64" y="56"/>
                    <a:pt x="54" y="68"/>
                  </a:cubicBezTo>
                  <a:cubicBezTo>
                    <a:pt x="27" y="97"/>
                    <a:pt x="35" y="138"/>
                    <a:pt x="9" y="168"/>
                  </a:cubicBezTo>
                  <a:cubicBezTo>
                    <a:pt x="4" y="173"/>
                    <a:pt x="1" y="180"/>
                    <a:pt x="1" y="187"/>
                  </a:cubicBezTo>
                  <a:cubicBezTo>
                    <a:pt x="76" y="168"/>
                    <a:pt x="109" y="131"/>
                    <a:pt x="113" y="64"/>
                  </a:cubicBezTo>
                  <a:cubicBezTo>
                    <a:pt x="113" y="0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6" name="Google Shape;25786;p18"/>
            <p:cNvSpPr/>
            <p:nvPr/>
          </p:nvSpPr>
          <p:spPr>
            <a:xfrm>
              <a:off x="-5046311" y="-188899"/>
              <a:ext cx="8213" cy="5587"/>
            </a:xfrm>
            <a:custGeom>
              <a:avLst/>
              <a:gdLst/>
              <a:ahLst/>
              <a:cxnLst/>
              <a:rect l="l" t="t" r="r" b="b"/>
              <a:pathLst>
                <a:path w="172" h="117" extrusionOk="0">
                  <a:moveTo>
                    <a:pt x="90" y="1"/>
                  </a:moveTo>
                  <a:cubicBezTo>
                    <a:pt x="78" y="23"/>
                    <a:pt x="108" y="38"/>
                    <a:pt x="105" y="61"/>
                  </a:cubicBezTo>
                  <a:cubicBezTo>
                    <a:pt x="105" y="64"/>
                    <a:pt x="105" y="64"/>
                    <a:pt x="101" y="64"/>
                  </a:cubicBezTo>
                  <a:cubicBezTo>
                    <a:pt x="86" y="61"/>
                    <a:pt x="71" y="61"/>
                    <a:pt x="56" y="61"/>
                  </a:cubicBezTo>
                  <a:cubicBezTo>
                    <a:pt x="30" y="61"/>
                    <a:pt x="8" y="68"/>
                    <a:pt x="0" y="106"/>
                  </a:cubicBezTo>
                  <a:lnTo>
                    <a:pt x="52" y="106"/>
                  </a:lnTo>
                  <a:cubicBezTo>
                    <a:pt x="63" y="106"/>
                    <a:pt x="71" y="106"/>
                    <a:pt x="82" y="109"/>
                  </a:cubicBezTo>
                  <a:cubicBezTo>
                    <a:pt x="101" y="113"/>
                    <a:pt x="116" y="116"/>
                    <a:pt x="127" y="116"/>
                  </a:cubicBezTo>
                  <a:cubicBezTo>
                    <a:pt x="157" y="116"/>
                    <a:pt x="168" y="94"/>
                    <a:pt x="172" y="27"/>
                  </a:cubicBezTo>
                  <a:lnTo>
                    <a:pt x="172" y="27"/>
                  </a:lnTo>
                  <a:cubicBezTo>
                    <a:pt x="168" y="30"/>
                    <a:pt x="165" y="34"/>
                    <a:pt x="161" y="34"/>
                  </a:cubicBezTo>
                  <a:cubicBezTo>
                    <a:pt x="157" y="38"/>
                    <a:pt x="157" y="38"/>
                    <a:pt x="153" y="38"/>
                  </a:cubicBezTo>
                  <a:cubicBezTo>
                    <a:pt x="142" y="38"/>
                    <a:pt x="135" y="27"/>
                    <a:pt x="127" y="20"/>
                  </a:cubicBezTo>
                  <a:cubicBezTo>
                    <a:pt x="120" y="8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7" name="Google Shape;25787;p18"/>
            <p:cNvSpPr/>
            <p:nvPr/>
          </p:nvSpPr>
          <p:spPr>
            <a:xfrm>
              <a:off x="-4916718" y="137042"/>
              <a:ext cx="8213" cy="9837"/>
            </a:xfrm>
            <a:custGeom>
              <a:avLst/>
              <a:gdLst/>
              <a:ahLst/>
              <a:cxnLst/>
              <a:rect l="l" t="t" r="r" b="b"/>
              <a:pathLst>
                <a:path w="172" h="206" extrusionOk="0">
                  <a:moveTo>
                    <a:pt x="127" y="0"/>
                  </a:moveTo>
                  <a:cubicBezTo>
                    <a:pt x="86" y="23"/>
                    <a:pt x="86" y="71"/>
                    <a:pt x="60" y="102"/>
                  </a:cubicBezTo>
                  <a:cubicBezTo>
                    <a:pt x="60" y="109"/>
                    <a:pt x="56" y="112"/>
                    <a:pt x="49" y="112"/>
                  </a:cubicBezTo>
                  <a:cubicBezTo>
                    <a:pt x="49" y="135"/>
                    <a:pt x="45" y="154"/>
                    <a:pt x="23" y="165"/>
                  </a:cubicBezTo>
                  <a:cubicBezTo>
                    <a:pt x="4" y="173"/>
                    <a:pt x="0" y="191"/>
                    <a:pt x="18" y="206"/>
                  </a:cubicBezTo>
                  <a:cubicBezTo>
                    <a:pt x="26" y="199"/>
                    <a:pt x="30" y="191"/>
                    <a:pt x="37" y="183"/>
                  </a:cubicBezTo>
                  <a:cubicBezTo>
                    <a:pt x="52" y="180"/>
                    <a:pt x="52" y="147"/>
                    <a:pt x="68" y="147"/>
                  </a:cubicBezTo>
                  <a:cubicBezTo>
                    <a:pt x="75" y="147"/>
                    <a:pt x="78" y="150"/>
                    <a:pt x="90" y="165"/>
                  </a:cubicBezTo>
                  <a:lnTo>
                    <a:pt x="94" y="165"/>
                  </a:lnTo>
                  <a:cubicBezTo>
                    <a:pt x="116" y="157"/>
                    <a:pt x="108" y="109"/>
                    <a:pt x="138" y="109"/>
                  </a:cubicBezTo>
                  <a:cubicBezTo>
                    <a:pt x="146" y="109"/>
                    <a:pt x="149" y="112"/>
                    <a:pt x="157" y="112"/>
                  </a:cubicBezTo>
                  <a:cubicBezTo>
                    <a:pt x="168" y="112"/>
                    <a:pt x="172" y="86"/>
                    <a:pt x="168" y="86"/>
                  </a:cubicBezTo>
                  <a:cubicBezTo>
                    <a:pt x="127" y="68"/>
                    <a:pt x="142" y="26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8" name="Google Shape;25788;p18"/>
            <p:cNvSpPr/>
            <p:nvPr/>
          </p:nvSpPr>
          <p:spPr>
            <a:xfrm>
              <a:off x="-4944222" y="-46986"/>
              <a:ext cx="4679" cy="8070"/>
            </a:xfrm>
            <a:custGeom>
              <a:avLst/>
              <a:gdLst/>
              <a:ahLst/>
              <a:cxnLst/>
              <a:rect l="l" t="t" r="r" b="b"/>
              <a:pathLst>
                <a:path w="98" h="169" extrusionOk="0">
                  <a:moveTo>
                    <a:pt x="38" y="0"/>
                  </a:moveTo>
                  <a:cubicBezTo>
                    <a:pt x="16" y="0"/>
                    <a:pt x="4" y="12"/>
                    <a:pt x="11" y="34"/>
                  </a:cubicBezTo>
                  <a:cubicBezTo>
                    <a:pt x="19" y="49"/>
                    <a:pt x="23" y="64"/>
                    <a:pt x="16" y="79"/>
                  </a:cubicBezTo>
                  <a:cubicBezTo>
                    <a:pt x="26" y="101"/>
                    <a:pt x="8" y="124"/>
                    <a:pt x="0" y="146"/>
                  </a:cubicBezTo>
                  <a:cubicBezTo>
                    <a:pt x="16" y="157"/>
                    <a:pt x="34" y="169"/>
                    <a:pt x="49" y="169"/>
                  </a:cubicBezTo>
                  <a:cubicBezTo>
                    <a:pt x="56" y="169"/>
                    <a:pt x="64" y="165"/>
                    <a:pt x="71" y="165"/>
                  </a:cubicBezTo>
                  <a:cubicBezTo>
                    <a:pt x="86" y="157"/>
                    <a:pt x="97" y="150"/>
                    <a:pt x="78" y="135"/>
                  </a:cubicBezTo>
                  <a:cubicBezTo>
                    <a:pt x="45" y="105"/>
                    <a:pt x="90" y="101"/>
                    <a:pt x="90" y="83"/>
                  </a:cubicBezTo>
                  <a:cubicBezTo>
                    <a:pt x="86" y="45"/>
                    <a:pt x="75" y="15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9" name="Google Shape;25789;p18"/>
            <p:cNvSpPr/>
            <p:nvPr/>
          </p:nvSpPr>
          <p:spPr>
            <a:xfrm>
              <a:off x="-5200926" y="-67376"/>
              <a:ext cx="6876" cy="6494"/>
            </a:xfrm>
            <a:custGeom>
              <a:avLst/>
              <a:gdLst/>
              <a:ahLst/>
              <a:cxnLst/>
              <a:rect l="l" t="t" r="r" b="b"/>
              <a:pathLst>
                <a:path w="144" h="136" extrusionOk="0">
                  <a:moveTo>
                    <a:pt x="102" y="1"/>
                  </a:moveTo>
                  <a:cubicBezTo>
                    <a:pt x="98" y="1"/>
                    <a:pt x="94" y="5"/>
                    <a:pt x="87" y="13"/>
                  </a:cubicBezTo>
                  <a:cubicBezTo>
                    <a:pt x="76" y="31"/>
                    <a:pt x="64" y="35"/>
                    <a:pt x="57" y="35"/>
                  </a:cubicBezTo>
                  <a:cubicBezTo>
                    <a:pt x="42" y="35"/>
                    <a:pt x="31" y="9"/>
                    <a:pt x="16" y="1"/>
                  </a:cubicBezTo>
                  <a:lnTo>
                    <a:pt x="16" y="1"/>
                  </a:lnTo>
                  <a:cubicBezTo>
                    <a:pt x="1" y="31"/>
                    <a:pt x="35" y="54"/>
                    <a:pt x="31" y="83"/>
                  </a:cubicBezTo>
                  <a:cubicBezTo>
                    <a:pt x="23" y="125"/>
                    <a:pt x="35" y="136"/>
                    <a:pt x="54" y="136"/>
                  </a:cubicBezTo>
                  <a:cubicBezTo>
                    <a:pt x="64" y="136"/>
                    <a:pt x="80" y="132"/>
                    <a:pt x="94" y="125"/>
                  </a:cubicBezTo>
                  <a:cubicBezTo>
                    <a:pt x="87" y="87"/>
                    <a:pt x="135" y="95"/>
                    <a:pt x="143" y="65"/>
                  </a:cubicBezTo>
                  <a:cubicBezTo>
                    <a:pt x="132" y="57"/>
                    <a:pt x="124" y="50"/>
                    <a:pt x="128" y="35"/>
                  </a:cubicBezTo>
                  <a:cubicBezTo>
                    <a:pt x="121" y="23"/>
                    <a:pt x="113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0" name="Google Shape;25790;p18"/>
            <p:cNvSpPr/>
            <p:nvPr/>
          </p:nvSpPr>
          <p:spPr>
            <a:xfrm>
              <a:off x="-5015990" y="-127827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49" y="0"/>
                  </a:moveTo>
                  <a:cubicBezTo>
                    <a:pt x="42" y="4"/>
                    <a:pt x="34" y="4"/>
                    <a:pt x="27" y="4"/>
                  </a:cubicBezTo>
                  <a:cubicBezTo>
                    <a:pt x="27" y="11"/>
                    <a:pt x="27" y="19"/>
                    <a:pt x="30" y="26"/>
                  </a:cubicBezTo>
                  <a:cubicBezTo>
                    <a:pt x="49" y="67"/>
                    <a:pt x="19" y="93"/>
                    <a:pt x="4" y="128"/>
                  </a:cubicBezTo>
                  <a:cubicBezTo>
                    <a:pt x="1" y="142"/>
                    <a:pt x="11" y="150"/>
                    <a:pt x="19" y="157"/>
                  </a:cubicBezTo>
                  <a:cubicBezTo>
                    <a:pt x="30" y="150"/>
                    <a:pt x="61" y="150"/>
                    <a:pt x="53" y="123"/>
                  </a:cubicBezTo>
                  <a:cubicBezTo>
                    <a:pt x="34" y="71"/>
                    <a:pt x="68" y="75"/>
                    <a:pt x="101" y="67"/>
                  </a:cubicBezTo>
                  <a:lnTo>
                    <a:pt x="101" y="67"/>
                  </a:lnTo>
                  <a:cubicBezTo>
                    <a:pt x="101" y="90"/>
                    <a:pt x="87" y="101"/>
                    <a:pt x="94" y="116"/>
                  </a:cubicBezTo>
                  <a:cubicBezTo>
                    <a:pt x="101" y="116"/>
                    <a:pt x="109" y="116"/>
                    <a:pt x="116" y="112"/>
                  </a:cubicBezTo>
                  <a:cubicBezTo>
                    <a:pt x="120" y="101"/>
                    <a:pt x="128" y="83"/>
                    <a:pt x="128" y="83"/>
                  </a:cubicBezTo>
                  <a:lnTo>
                    <a:pt x="135" y="83"/>
                  </a:lnTo>
                  <a:cubicBezTo>
                    <a:pt x="161" y="83"/>
                    <a:pt x="154" y="60"/>
                    <a:pt x="154" y="45"/>
                  </a:cubicBezTo>
                  <a:cubicBezTo>
                    <a:pt x="124" y="15"/>
                    <a:pt x="83" y="19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1" name="Google Shape;25791;p18"/>
            <p:cNvSpPr/>
            <p:nvPr/>
          </p:nvSpPr>
          <p:spPr>
            <a:xfrm>
              <a:off x="-5118987" y="-231731"/>
              <a:ext cx="9311" cy="4870"/>
            </a:xfrm>
            <a:custGeom>
              <a:avLst/>
              <a:gdLst/>
              <a:ahLst/>
              <a:cxnLst/>
              <a:rect l="l" t="t" r="r" b="b"/>
              <a:pathLst>
                <a:path w="195" h="102" extrusionOk="0">
                  <a:moveTo>
                    <a:pt x="60" y="1"/>
                  </a:moveTo>
                  <a:cubicBezTo>
                    <a:pt x="38" y="1"/>
                    <a:pt x="20" y="19"/>
                    <a:pt x="1" y="34"/>
                  </a:cubicBezTo>
                  <a:cubicBezTo>
                    <a:pt x="4" y="38"/>
                    <a:pt x="8" y="38"/>
                    <a:pt x="12" y="38"/>
                  </a:cubicBezTo>
                  <a:lnTo>
                    <a:pt x="27" y="38"/>
                  </a:lnTo>
                  <a:cubicBezTo>
                    <a:pt x="30" y="38"/>
                    <a:pt x="34" y="34"/>
                    <a:pt x="34" y="34"/>
                  </a:cubicBezTo>
                  <a:cubicBezTo>
                    <a:pt x="42" y="34"/>
                    <a:pt x="46" y="38"/>
                    <a:pt x="46" y="49"/>
                  </a:cubicBezTo>
                  <a:cubicBezTo>
                    <a:pt x="49" y="68"/>
                    <a:pt x="42" y="71"/>
                    <a:pt x="30" y="71"/>
                  </a:cubicBezTo>
                  <a:lnTo>
                    <a:pt x="4" y="71"/>
                  </a:lnTo>
                  <a:lnTo>
                    <a:pt x="1" y="75"/>
                  </a:lnTo>
                  <a:cubicBezTo>
                    <a:pt x="12" y="79"/>
                    <a:pt x="23" y="94"/>
                    <a:pt x="34" y="94"/>
                  </a:cubicBezTo>
                  <a:cubicBezTo>
                    <a:pt x="38" y="94"/>
                    <a:pt x="42" y="90"/>
                    <a:pt x="49" y="87"/>
                  </a:cubicBezTo>
                  <a:cubicBezTo>
                    <a:pt x="60" y="75"/>
                    <a:pt x="75" y="71"/>
                    <a:pt x="91" y="71"/>
                  </a:cubicBezTo>
                  <a:cubicBezTo>
                    <a:pt x="109" y="71"/>
                    <a:pt x="127" y="79"/>
                    <a:pt x="146" y="90"/>
                  </a:cubicBezTo>
                  <a:cubicBezTo>
                    <a:pt x="154" y="97"/>
                    <a:pt x="165" y="101"/>
                    <a:pt x="172" y="101"/>
                  </a:cubicBezTo>
                  <a:cubicBezTo>
                    <a:pt x="177" y="101"/>
                    <a:pt x="184" y="101"/>
                    <a:pt x="187" y="97"/>
                  </a:cubicBezTo>
                  <a:cubicBezTo>
                    <a:pt x="195" y="68"/>
                    <a:pt x="158" y="53"/>
                    <a:pt x="161" y="23"/>
                  </a:cubicBezTo>
                  <a:cubicBezTo>
                    <a:pt x="154" y="16"/>
                    <a:pt x="150" y="11"/>
                    <a:pt x="143" y="11"/>
                  </a:cubicBezTo>
                  <a:cubicBezTo>
                    <a:pt x="139" y="11"/>
                    <a:pt x="132" y="16"/>
                    <a:pt x="127" y="19"/>
                  </a:cubicBezTo>
                  <a:cubicBezTo>
                    <a:pt x="120" y="19"/>
                    <a:pt x="117" y="23"/>
                    <a:pt x="109" y="23"/>
                  </a:cubicBezTo>
                  <a:cubicBezTo>
                    <a:pt x="105" y="23"/>
                    <a:pt x="101" y="23"/>
                    <a:pt x="98" y="19"/>
                  </a:cubicBezTo>
                  <a:cubicBezTo>
                    <a:pt x="83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2" name="Google Shape;25792;p18"/>
            <p:cNvSpPr/>
            <p:nvPr/>
          </p:nvSpPr>
          <p:spPr>
            <a:xfrm>
              <a:off x="-5192331" y="58350"/>
              <a:ext cx="5396" cy="6972"/>
            </a:xfrm>
            <a:custGeom>
              <a:avLst/>
              <a:gdLst/>
              <a:ahLst/>
              <a:cxnLst/>
              <a:rect l="l" t="t" r="r" b="b"/>
              <a:pathLst>
                <a:path w="113" h="146" extrusionOk="0">
                  <a:moveTo>
                    <a:pt x="53" y="0"/>
                  </a:moveTo>
                  <a:cubicBezTo>
                    <a:pt x="38" y="0"/>
                    <a:pt x="19" y="7"/>
                    <a:pt x="4" y="23"/>
                  </a:cubicBezTo>
                  <a:cubicBezTo>
                    <a:pt x="19" y="30"/>
                    <a:pt x="34" y="37"/>
                    <a:pt x="49" y="45"/>
                  </a:cubicBezTo>
                  <a:cubicBezTo>
                    <a:pt x="49" y="75"/>
                    <a:pt x="0" y="86"/>
                    <a:pt x="4" y="120"/>
                  </a:cubicBezTo>
                  <a:cubicBezTo>
                    <a:pt x="12" y="131"/>
                    <a:pt x="12" y="146"/>
                    <a:pt x="26" y="146"/>
                  </a:cubicBezTo>
                  <a:lnTo>
                    <a:pt x="31" y="146"/>
                  </a:lnTo>
                  <a:cubicBezTo>
                    <a:pt x="57" y="142"/>
                    <a:pt x="86" y="142"/>
                    <a:pt x="98" y="112"/>
                  </a:cubicBezTo>
                  <a:cubicBezTo>
                    <a:pt x="109" y="78"/>
                    <a:pt x="112" y="37"/>
                    <a:pt x="86" y="11"/>
                  </a:cubicBezTo>
                  <a:cubicBezTo>
                    <a:pt x="75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3" name="Google Shape;25793;p18"/>
            <p:cNvSpPr/>
            <p:nvPr/>
          </p:nvSpPr>
          <p:spPr>
            <a:xfrm>
              <a:off x="-5109150" y="-132125"/>
              <a:ext cx="6446" cy="7736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8" y="4"/>
                  </a:moveTo>
                  <a:lnTo>
                    <a:pt x="8" y="4"/>
                  </a:lnTo>
                  <a:cubicBezTo>
                    <a:pt x="4" y="16"/>
                    <a:pt x="0" y="30"/>
                    <a:pt x="16" y="38"/>
                  </a:cubicBezTo>
                  <a:cubicBezTo>
                    <a:pt x="68" y="61"/>
                    <a:pt x="71" y="83"/>
                    <a:pt x="38" y="123"/>
                  </a:cubicBezTo>
                  <a:cubicBezTo>
                    <a:pt x="19" y="146"/>
                    <a:pt x="19" y="146"/>
                    <a:pt x="56" y="161"/>
                  </a:cubicBezTo>
                  <a:lnTo>
                    <a:pt x="78" y="161"/>
                  </a:lnTo>
                  <a:cubicBezTo>
                    <a:pt x="135" y="142"/>
                    <a:pt x="105" y="90"/>
                    <a:pt x="123" y="56"/>
                  </a:cubicBezTo>
                  <a:cubicBezTo>
                    <a:pt x="109" y="0"/>
                    <a:pt x="60" y="19"/>
                    <a:pt x="26" y="11"/>
                  </a:cubicBezTo>
                  <a:cubicBezTo>
                    <a:pt x="19" y="11"/>
                    <a:pt x="11" y="8"/>
                    <a:pt x="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4" name="Google Shape;25794;p18"/>
            <p:cNvSpPr/>
            <p:nvPr/>
          </p:nvSpPr>
          <p:spPr>
            <a:xfrm>
              <a:off x="-5042396" y="253266"/>
              <a:ext cx="7926" cy="8452"/>
            </a:xfrm>
            <a:custGeom>
              <a:avLst/>
              <a:gdLst/>
              <a:ahLst/>
              <a:cxnLst/>
              <a:rect l="l" t="t" r="r" b="b"/>
              <a:pathLst>
                <a:path w="166" h="177" extrusionOk="0">
                  <a:moveTo>
                    <a:pt x="105" y="0"/>
                  </a:moveTo>
                  <a:cubicBezTo>
                    <a:pt x="98" y="0"/>
                    <a:pt x="90" y="11"/>
                    <a:pt x="75" y="37"/>
                  </a:cubicBezTo>
                  <a:cubicBezTo>
                    <a:pt x="71" y="49"/>
                    <a:pt x="67" y="52"/>
                    <a:pt x="60" y="52"/>
                  </a:cubicBezTo>
                  <a:cubicBezTo>
                    <a:pt x="49" y="52"/>
                    <a:pt x="41" y="42"/>
                    <a:pt x="31" y="37"/>
                  </a:cubicBezTo>
                  <a:cubicBezTo>
                    <a:pt x="15" y="42"/>
                    <a:pt x="0" y="56"/>
                    <a:pt x="12" y="68"/>
                  </a:cubicBezTo>
                  <a:cubicBezTo>
                    <a:pt x="49" y="109"/>
                    <a:pt x="75" y="161"/>
                    <a:pt x="131" y="176"/>
                  </a:cubicBezTo>
                  <a:cubicBezTo>
                    <a:pt x="146" y="157"/>
                    <a:pt x="165" y="142"/>
                    <a:pt x="124" y="123"/>
                  </a:cubicBezTo>
                  <a:cubicBezTo>
                    <a:pt x="83" y="97"/>
                    <a:pt x="90" y="59"/>
                    <a:pt x="138" y="45"/>
                  </a:cubicBezTo>
                  <a:cubicBezTo>
                    <a:pt x="127" y="23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5" name="Google Shape;25795;p18"/>
            <p:cNvSpPr/>
            <p:nvPr/>
          </p:nvSpPr>
          <p:spPr>
            <a:xfrm>
              <a:off x="-5205558" y="42115"/>
              <a:ext cx="7210" cy="5157"/>
            </a:xfrm>
            <a:custGeom>
              <a:avLst/>
              <a:gdLst/>
              <a:ahLst/>
              <a:cxnLst/>
              <a:rect l="l" t="t" r="r" b="b"/>
              <a:pathLst>
                <a:path w="151" h="108" extrusionOk="0">
                  <a:moveTo>
                    <a:pt x="79" y="0"/>
                  </a:moveTo>
                  <a:cubicBezTo>
                    <a:pt x="64" y="0"/>
                    <a:pt x="53" y="7"/>
                    <a:pt x="46" y="26"/>
                  </a:cubicBezTo>
                  <a:cubicBezTo>
                    <a:pt x="34" y="45"/>
                    <a:pt x="1" y="63"/>
                    <a:pt x="38" y="90"/>
                  </a:cubicBezTo>
                  <a:cubicBezTo>
                    <a:pt x="53" y="101"/>
                    <a:pt x="101" y="108"/>
                    <a:pt x="132" y="108"/>
                  </a:cubicBezTo>
                  <a:cubicBezTo>
                    <a:pt x="142" y="108"/>
                    <a:pt x="151" y="104"/>
                    <a:pt x="151" y="101"/>
                  </a:cubicBezTo>
                  <a:cubicBezTo>
                    <a:pt x="151" y="67"/>
                    <a:pt x="132" y="37"/>
                    <a:pt x="116" y="15"/>
                  </a:cubicBezTo>
                  <a:cubicBezTo>
                    <a:pt x="106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6" name="Google Shape;25796;p18"/>
            <p:cNvSpPr/>
            <p:nvPr/>
          </p:nvSpPr>
          <p:spPr>
            <a:xfrm>
              <a:off x="-4873218" y="140623"/>
              <a:ext cx="11317" cy="6971"/>
            </a:xfrm>
            <a:custGeom>
              <a:avLst/>
              <a:gdLst/>
              <a:ahLst/>
              <a:cxnLst/>
              <a:rect l="l" t="t" r="r" b="b"/>
              <a:pathLst>
                <a:path w="237" h="146" extrusionOk="0">
                  <a:moveTo>
                    <a:pt x="20" y="1"/>
                  </a:moveTo>
                  <a:cubicBezTo>
                    <a:pt x="16" y="4"/>
                    <a:pt x="12" y="8"/>
                    <a:pt x="12" y="11"/>
                  </a:cubicBezTo>
                  <a:cubicBezTo>
                    <a:pt x="9" y="15"/>
                    <a:pt x="4" y="19"/>
                    <a:pt x="1" y="23"/>
                  </a:cubicBezTo>
                  <a:cubicBezTo>
                    <a:pt x="16" y="34"/>
                    <a:pt x="20" y="49"/>
                    <a:pt x="27" y="63"/>
                  </a:cubicBezTo>
                  <a:cubicBezTo>
                    <a:pt x="42" y="56"/>
                    <a:pt x="54" y="49"/>
                    <a:pt x="65" y="49"/>
                  </a:cubicBezTo>
                  <a:cubicBezTo>
                    <a:pt x="83" y="49"/>
                    <a:pt x="102" y="60"/>
                    <a:pt x="117" y="75"/>
                  </a:cubicBezTo>
                  <a:cubicBezTo>
                    <a:pt x="143" y="94"/>
                    <a:pt x="151" y="116"/>
                    <a:pt x="125" y="139"/>
                  </a:cubicBezTo>
                  <a:lnTo>
                    <a:pt x="125" y="146"/>
                  </a:lnTo>
                  <a:cubicBezTo>
                    <a:pt x="166" y="131"/>
                    <a:pt x="206" y="108"/>
                    <a:pt x="237" y="79"/>
                  </a:cubicBezTo>
                  <a:cubicBezTo>
                    <a:pt x="229" y="72"/>
                    <a:pt x="225" y="56"/>
                    <a:pt x="222" y="56"/>
                  </a:cubicBezTo>
                  <a:cubicBezTo>
                    <a:pt x="218" y="56"/>
                    <a:pt x="218" y="56"/>
                    <a:pt x="214" y="60"/>
                  </a:cubicBezTo>
                  <a:cubicBezTo>
                    <a:pt x="199" y="75"/>
                    <a:pt x="188" y="86"/>
                    <a:pt x="180" y="86"/>
                  </a:cubicBezTo>
                  <a:cubicBezTo>
                    <a:pt x="169" y="86"/>
                    <a:pt x="161" y="68"/>
                    <a:pt x="158" y="41"/>
                  </a:cubicBezTo>
                  <a:cubicBezTo>
                    <a:pt x="154" y="27"/>
                    <a:pt x="143" y="15"/>
                    <a:pt x="132" y="15"/>
                  </a:cubicBezTo>
                  <a:cubicBezTo>
                    <a:pt x="125" y="15"/>
                    <a:pt x="121" y="19"/>
                    <a:pt x="113" y="23"/>
                  </a:cubicBezTo>
                  <a:cubicBezTo>
                    <a:pt x="106" y="34"/>
                    <a:pt x="106" y="41"/>
                    <a:pt x="99" y="41"/>
                  </a:cubicBezTo>
                  <a:cubicBezTo>
                    <a:pt x="99" y="41"/>
                    <a:pt x="94" y="41"/>
                    <a:pt x="87" y="34"/>
                  </a:cubicBezTo>
                  <a:cubicBezTo>
                    <a:pt x="68" y="15"/>
                    <a:pt x="42" y="15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7" name="Google Shape;25797;p18"/>
            <p:cNvSpPr/>
            <p:nvPr/>
          </p:nvSpPr>
          <p:spPr>
            <a:xfrm>
              <a:off x="-5273172" y="109729"/>
              <a:ext cx="6064" cy="8786"/>
            </a:xfrm>
            <a:custGeom>
              <a:avLst/>
              <a:gdLst/>
              <a:ahLst/>
              <a:cxnLst/>
              <a:rect l="l" t="t" r="r" b="b"/>
              <a:pathLst>
                <a:path w="127" h="184" extrusionOk="0">
                  <a:moveTo>
                    <a:pt x="97" y="1"/>
                  </a:moveTo>
                  <a:cubicBezTo>
                    <a:pt x="82" y="1"/>
                    <a:pt x="71" y="8"/>
                    <a:pt x="59" y="12"/>
                  </a:cubicBezTo>
                  <a:cubicBezTo>
                    <a:pt x="7" y="46"/>
                    <a:pt x="26" y="113"/>
                    <a:pt x="0" y="158"/>
                  </a:cubicBezTo>
                  <a:lnTo>
                    <a:pt x="0" y="184"/>
                  </a:lnTo>
                  <a:lnTo>
                    <a:pt x="7" y="184"/>
                  </a:lnTo>
                  <a:cubicBezTo>
                    <a:pt x="41" y="184"/>
                    <a:pt x="41" y="146"/>
                    <a:pt x="59" y="132"/>
                  </a:cubicBezTo>
                  <a:cubicBezTo>
                    <a:pt x="82" y="105"/>
                    <a:pt x="52" y="79"/>
                    <a:pt x="67" y="56"/>
                  </a:cubicBezTo>
                  <a:lnTo>
                    <a:pt x="71" y="56"/>
                  </a:lnTo>
                  <a:cubicBezTo>
                    <a:pt x="75" y="56"/>
                    <a:pt x="82" y="60"/>
                    <a:pt x="86" y="64"/>
                  </a:cubicBezTo>
                  <a:cubicBezTo>
                    <a:pt x="90" y="68"/>
                    <a:pt x="93" y="72"/>
                    <a:pt x="101" y="72"/>
                  </a:cubicBezTo>
                  <a:cubicBezTo>
                    <a:pt x="104" y="72"/>
                    <a:pt x="109" y="72"/>
                    <a:pt x="112" y="64"/>
                  </a:cubicBezTo>
                  <a:cubicBezTo>
                    <a:pt x="127" y="49"/>
                    <a:pt x="127" y="30"/>
                    <a:pt x="119" y="15"/>
                  </a:cubicBezTo>
                  <a:cubicBezTo>
                    <a:pt x="112" y="4"/>
                    <a:pt x="104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8" name="Google Shape;25798;p18"/>
            <p:cNvSpPr/>
            <p:nvPr/>
          </p:nvSpPr>
          <p:spPr>
            <a:xfrm>
              <a:off x="-5195721" y="232351"/>
              <a:ext cx="7210" cy="4345"/>
            </a:xfrm>
            <a:custGeom>
              <a:avLst/>
              <a:gdLst/>
              <a:ahLst/>
              <a:cxnLst/>
              <a:rect l="l" t="t" r="r" b="b"/>
              <a:pathLst>
                <a:path w="151" h="91" extrusionOk="0">
                  <a:moveTo>
                    <a:pt x="79" y="0"/>
                  </a:moveTo>
                  <a:cubicBezTo>
                    <a:pt x="60" y="0"/>
                    <a:pt x="38" y="9"/>
                    <a:pt x="7" y="19"/>
                  </a:cubicBezTo>
                  <a:cubicBezTo>
                    <a:pt x="4" y="38"/>
                    <a:pt x="4" y="57"/>
                    <a:pt x="0" y="71"/>
                  </a:cubicBezTo>
                  <a:cubicBezTo>
                    <a:pt x="19" y="87"/>
                    <a:pt x="38" y="90"/>
                    <a:pt x="52" y="90"/>
                  </a:cubicBezTo>
                  <a:cubicBezTo>
                    <a:pt x="86" y="90"/>
                    <a:pt x="120" y="71"/>
                    <a:pt x="150" y="57"/>
                  </a:cubicBezTo>
                  <a:cubicBezTo>
                    <a:pt x="128" y="19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9" name="Google Shape;25799;p18"/>
            <p:cNvSpPr/>
            <p:nvPr/>
          </p:nvSpPr>
          <p:spPr>
            <a:xfrm>
              <a:off x="-5000997" y="-23173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68" y="1"/>
                  </a:moveTo>
                  <a:cubicBezTo>
                    <a:pt x="56" y="1"/>
                    <a:pt x="42" y="8"/>
                    <a:pt x="30" y="23"/>
                  </a:cubicBezTo>
                  <a:cubicBezTo>
                    <a:pt x="1" y="53"/>
                    <a:pt x="11" y="79"/>
                    <a:pt x="42" y="101"/>
                  </a:cubicBezTo>
                  <a:cubicBezTo>
                    <a:pt x="53" y="113"/>
                    <a:pt x="64" y="120"/>
                    <a:pt x="75" y="120"/>
                  </a:cubicBezTo>
                  <a:cubicBezTo>
                    <a:pt x="87" y="120"/>
                    <a:pt x="98" y="116"/>
                    <a:pt x="106" y="101"/>
                  </a:cubicBezTo>
                  <a:cubicBezTo>
                    <a:pt x="132" y="68"/>
                    <a:pt x="124" y="38"/>
                    <a:pt x="94" y="11"/>
                  </a:cubicBezTo>
                  <a:cubicBezTo>
                    <a:pt x="87" y="1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0" name="Google Shape;25800;p18"/>
            <p:cNvSpPr/>
            <p:nvPr/>
          </p:nvSpPr>
          <p:spPr>
            <a:xfrm>
              <a:off x="-5203409" y="232017"/>
              <a:ext cx="8070" cy="5539"/>
            </a:xfrm>
            <a:custGeom>
              <a:avLst/>
              <a:gdLst/>
              <a:ahLst/>
              <a:cxnLst/>
              <a:rect l="l" t="t" r="r" b="b"/>
              <a:pathLst>
                <a:path w="169" h="116" extrusionOk="0">
                  <a:moveTo>
                    <a:pt x="87" y="0"/>
                  </a:moveTo>
                  <a:cubicBezTo>
                    <a:pt x="23" y="4"/>
                    <a:pt x="1" y="33"/>
                    <a:pt x="19" y="86"/>
                  </a:cubicBezTo>
                  <a:cubicBezTo>
                    <a:pt x="23" y="90"/>
                    <a:pt x="30" y="94"/>
                    <a:pt x="34" y="94"/>
                  </a:cubicBezTo>
                  <a:cubicBezTo>
                    <a:pt x="38" y="94"/>
                    <a:pt x="42" y="90"/>
                    <a:pt x="45" y="90"/>
                  </a:cubicBezTo>
                  <a:cubicBezTo>
                    <a:pt x="49" y="90"/>
                    <a:pt x="53" y="94"/>
                    <a:pt x="53" y="94"/>
                  </a:cubicBezTo>
                  <a:cubicBezTo>
                    <a:pt x="79" y="109"/>
                    <a:pt x="109" y="109"/>
                    <a:pt x="135" y="116"/>
                  </a:cubicBezTo>
                  <a:cubicBezTo>
                    <a:pt x="135" y="112"/>
                    <a:pt x="139" y="109"/>
                    <a:pt x="142" y="105"/>
                  </a:cubicBezTo>
                  <a:cubicBezTo>
                    <a:pt x="150" y="97"/>
                    <a:pt x="158" y="90"/>
                    <a:pt x="161" y="78"/>
                  </a:cubicBezTo>
                  <a:cubicBezTo>
                    <a:pt x="165" y="64"/>
                    <a:pt x="165" y="45"/>
                    <a:pt x="168" y="26"/>
                  </a:cubicBezTo>
                  <a:cubicBezTo>
                    <a:pt x="165" y="23"/>
                    <a:pt x="161" y="19"/>
                    <a:pt x="158" y="16"/>
                  </a:cubicBezTo>
                  <a:cubicBezTo>
                    <a:pt x="146" y="23"/>
                    <a:pt x="135" y="23"/>
                    <a:pt x="132" y="30"/>
                  </a:cubicBezTo>
                  <a:cubicBezTo>
                    <a:pt x="116" y="45"/>
                    <a:pt x="139" y="83"/>
                    <a:pt x="116" y="83"/>
                  </a:cubicBezTo>
                  <a:lnTo>
                    <a:pt x="109" y="83"/>
                  </a:lnTo>
                  <a:cubicBezTo>
                    <a:pt x="79" y="75"/>
                    <a:pt x="64" y="38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1" name="Google Shape;25801;p18"/>
            <p:cNvSpPr/>
            <p:nvPr/>
          </p:nvSpPr>
          <p:spPr>
            <a:xfrm>
              <a:off x="-5318916" y="172950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65" y="0"/>
                  </a:moveTo>
                  <a:cubicBezTo>
                    <a:pt x="49" y="0"/>
                    <a:pt x="35" y="7"/>
                    <a:pt x="23" y="23"/>
                  </a:cubicBezTo>
                  <a:cubicBezTo>
                    <a:pt x="1" y="49"/>
                    <a:pt x="1" y="71"/>
                    <a:pt x="27" y="93"/>
                  </a:cubicBezTo>
                  <a:cubicBezTo>
                    <a:pt x="39" y="104"/>
                    <a:pt x="49" y="109"/>
                    <a:pt x="57" y="109"/>
                  </a:cubicBezTo>
                  <a:cubicBezTo>
                    <a:pt x="80" y="109"/>
                    <a:pt x="94" y="86"/>
                    <a:pt x="113" y="82"/>
                  </a:cubicBezTo>
                  <a:cubicBezTo>
                    <a:pt x="132" y="52"/>
                    <a:pt x="120" y="33"/>
                    <a:pt x="98" y="14"/>
                  </a:cubicBezTo>
                  <a:cubicBezTo>
                    <a:pt x="87" y="4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2" name="Google Shape;25802;p18"/>
            <p:cNvSpPr/>
            <p:nvPr/>
          </p:nvSpPr>
          <p:spPr>
            <a:xfrm>
              <a:off x="-5376741" y="133795"/>
              <a:ext cx="6160" cy="11317"/>
            </a:xfrm>
            <a:custGeom>
              <a:avLst/>
              <a:gdLst/>
              <a:ahLst/>
              <a:cxnLst/>
              <a:rect l="l" t="t" r="r" b="b"/>
              <a:pathLst>
                <a:path w="129" h="237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7" y="54"/>
                    <a:pt x="1" y="128"/>
                    <a:pt x="46" y="237"/>
                  </a:cubicBezTo>
                  <a:cubicBezTo>
                    <a:pt x="72" y="222"/>
                    <a:pt x="98" y="211"/>
                    <a:pt x="120" y="196"/>
                  </a:cubicBezTo>
                  <a:cubicBezTo>
                    <a:pt x="128" y="154"/>
                    <a:pt x="57" y="177"/>
                    <a:pt x="68" y="117"/>
                  </a:cubicBezTo>
                  <a:cubicBezTo>
                    <a:pt x="80" y="68"/>
                    <a:pt x="94" y="35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3" name="Google Shape;25803;p18"/>
            <p:cNvSpPr/>
            <p:nvPr/>
          </p:nvSpPr>
          <p:spPr>
            <a:xfrm>
              <a:off x="-5129826" y="170228"/>
              <a:ext cx="7306" cy="7544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59" y="1"/>
                  </a:moveTo>
                  <a:cubicBezTo>
                    <a:pt x="52" y="1"/>
                    <a:pt x="40" y="9"/>
                    <a:pt x="30" y="12"/>
                  </a:cubicBezTo>
                  <a:cubicBezTo>
                    <a:pt x="4" y="35"/>
                    <a:pt x="0" y="83"/>
                    <a:pt x="30" y="98"/>
                  </a:cubicBezTo>
                  <a:cubicBezTo>
                    <a:pt x="56" y="109"/>
                    <a:pt x="48" y="135"/>
                    <a:pt x="78" y="158"/>
                  </a:cubicBezTo>
                  <a:cubicBezTo>
                    <a:pt x="78" y="109"/>
                    <a:pt x="108" y="98"/>
                    <a:pt x="153" y="87"/>
                  </a:cubicBezTo>
                  <a:cubicBezTo>
                    <a:pt x="112" y="68"/>
                    <a:pt x="85" y="57"/>
                    <a:pt x="78" y="23"/>
                  </a:cubicBezTo>
                  <a:cubicBezTo>
                    <a:pt x="78" y="9"/>
                    <a:pt x="71" y="1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4" name="Google Shape;25804;p18"/>
            <p:cNvSpPr/>
            <p:nvPr/>
          </p:nvSpPr>
          <p:spPr>
            <a:xfrm>
              <a:off x="-5193763" y="-80220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61" y="1"/>
                  </a:moveTo>
                  <a:cubicBezTo>
                    <a:pt x="34" y="1"/>
                    <a:pt x="0" y="9"/>
                    <a:pt x="4" y="50"/>
                  </a:cubicBezTo>
                  <a:cubicBezTo>
                    <a:pt x="4" y="76"/>
                    <a:pt x="16" y="102"/>
                    <a:pt x="30" y="121"/>
                  </a:cubicBezTo>
                  <a:cubicBezTo>
                    <a:pt x="38" y="128"/>
                    <a:pt x="42" y="132"/>
                    <a:pt x="45" y="132"/>
                  </a:cubicBezTo>
                  <a:cubicBezTo>
                    <a:pt x="52" y="132"/>
                    <a:pt x="61" y="125"/>
                    <a:pt x="68" y="117"/>
                  </a:cubicBezTo>
                  <a:cubicBezTo>
                    <a:pt x="68" y="80"/>
                    <a:pt x="87" y="57"/>
                    <a:pt x="123" y="46"/>
                  </a:cubicBezTo>
                  <a:cubicBezTo>
                    <a:pt x="123" y="9"/>
                    <a:pt x="90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5" name="Google Shape;25805;p18"/>
            <p:cNvSpPr/>
            <p:nvPr/>
          </p:nvSpPr>
          <p:spPr>
            <a:xfrm>
              <a:off x="-5153606" y="279146"/>
              <a:ext cx="7019" cy="6972"/>
            </a:xfrm>
            <a:custGeom>
              <a:avLst/>
              <a:gdLst/>
              <a:ahLst/>
              <a:cxnLst/>
              <a:rect l="l" t="t" r="r" b="b"/>
              <a:pathLst>
                <a:path w="147" h="146" extrusionOk="0">
                  <a:moveTo>
                    <a:pt x="120" y="0"/>
                  </a:moveTo>
                  <a:cubicBezTo>
                    <a:pt x="112" y="0"/>
                    <a:pt x="105" y="4"/>
                    <a:pt x="98" y="7"/>
                  </a:cubicBezTo>
                  <a:cubicBezTo>
                    <a:pt x="94" y="11"/>
                    <a:pt x="86" y="15"/>
                    <a:pt x="79" y="15"/>
                  </a:cubicBezTo>
                  <a:lnTo>
                    <a:pt x="72" y="15"/>
                  </a:lnTo>
                  <a:cubicBezTo>
                    <a:pt x="75" y="26"/>
                    <a:pt x="120" y="49"/>
                    <a:pt x="79" y="49"/>
                  </a:cubicBezTo>
                  <a:lnTo>
                    <a:pt x="67" y="49"/>
                  </a:lnTo>
                  <a:cubicBezTo>
                    <a:pt x="53" y="49"/>
                    <a:pt x="53" y="60"/>
                    <a:pt x="57" y="67"/>
                  </a:cubicBezTo>
                  <a:cubicBezTo>
                    <a:pt x="60" y="78"/>
                    <a:pt x="67" y="86"/>
                    <a:pt x="64" y="86"/>
                  </a:cubicBezTo>
                  <a:cubicBezTo>
                    <a:pt x="60" y="86"/>
                    <a:pt x="57" y="86"/>
                    <a:pt x="45" y="78"/>
                  </a:cubicBezTo>
                  <a:cubicBezTo>
                    <a:pt x="41" y="78"/>
                    <a:pt x="31" y="75"/>
                    <a:pt x="23" y="75"/>
                  </a:cubicBezTo>
                  <a:cubicBezTo>
                    <a:pt x="15" y="75"/>
                    <a:pt x="5" y="78"/>
                    <a:pt x="0" y="97"/>
                  </a:cubicBezTo>
                  <a:lnTo>
                    <a:pt x="5" y="101"/>
                  </a:lnTo>
                  <a:cubicBezTo>
                    <a:pt x="23" y="135"/>
                    <a:pt x="49" y="145"/>
                    <a:pt x="79" y="145"/>
                  </a:cubicBezTo>
                  <a:cubicBezTo>
                    <a:pt x="94" y="145"/>
                    <a:pt x="109" y="145"/>
                    <a:pt x="127" y="138"/>
                  </a:cubicBezTo>
                  <a:cubicBezTo>
                    <a:pt x="86" y="101"/>
                    <a:pt x="98" y="75"/>
                    <a:pt x="143" y="49"/>
                  </a:cubicBezTo>
                  <a:cubicBezTo>
                    <a:pt x="146" y="38"/>
                    <a:pt x="143" y="23"/>
                    <a:pt x="135" y="7"/>
                  </a:cubicBezTo>
                  <a:cubicBezTo>
                    <a:pt x="131" y="4"/>
                    <a:pt x="124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6" name="Google Shape;25806;p18"/>
            <p:cNvSpPr/>
            <p:nvPr/>
          </p:nvSpPr>
          <p:spPr>
            <a:xfrm>
              <a:off x="-4892986" y="8165"/>
              <a:ext cx="9311" cy="6160"/>
            </a:xfrm>
            <a:custGeom>
              <a:avLst/>
              <a:gdLst/>
              <a:ahLst/>
              <a:cxnLst/>
              <a:rect l="l" t="t" r="r" b="b"/>
              <a:pathLst>
                <a:path w="195" h="129" extrusionOk="0">
                  <a:moveTo>
                    <a:pt x="161" y="1"/>
                  </a:moveTo>
                  <a:cubicBezTo>
                    <a:pt x="123" y="1"/>
                    <a:pt x="135" y="30"/>
                    <a:pt x="127" y="53"/>
                  </a:cubicBezTo>
                  <a:cubicBezTo>
                    <a:pt x="127" y="72"/>
                    <a:pt x="123" y="79"/>
                    <a:pt x="112" y="79"/>
                  </a:cubicBezTo>
                  <a:cubicBezTo>
                    <a:pt x="104" y="79"/>
                    <a:pt x="97" y="75"/>
                    <a:pt x="82" y="75"/>
                  </a:cubicBezTo>
                  <a:cubicBezTo>
                    <a:pt x="78" y="49"/>
                    <a:pt x="60" y="38"/>
                    <a:pt x="37" y="34"/>
                  </a:cubicBezTo>
                  <a:lnTo>
                    <a:pt x="37" y="34"/>
                  </a:lnTo>
                  <a:cubicBezTo>
                    <a:pt x="0" y="68"/>
                    <a:pt x="56" y="90"/>
                    <a:pt x="45" y="124"/>
                  </a:cubicBezTo>
                  <a:cubicBezTo>
                    <a:pt x="49" y="124"/>
                    <a:pt x="52" y="128"/>
                    <a:pt x="56" y="128"/>
                  </a:cubicBezTo>
                  <a:cubicBezTo>
                    <a:pt x="97" y="116"/>
                    <a:pt x="138" y="116"/>
                    <a:pt x="172" y="87"/>
                  </a:cubicBezTo>
                  <a:lnTo>
                    <a:pt x="183" y="75"/>
                  </a:lnTo>
                  <a:cubicBezTo>
                    <a:pt x="149" y="45"/>
                    <a:pt x="187" y="27"/>
                    <a:pt x="194" y="8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7" name="Google Shape;25807;p18"/>
            <p:cNvSpPr/>
            <p:nvPr/>
          </p:nvSpPr>
          <p:spPr>
            <a:xfrm>
              <a:off x="-5079880" y="211484"/>
              <a:ext cx="7544" cy="5014"/>
            </a:xfrm>
            <a:custGeom>
              <a:avLst/>
              <a:gdLst/>
              <a:ahLst/>
              <a:cxnLst/>
              <a:rect l="l" t="t" r="r" b="b"/>
              <a:pathLst>
                <a:path w="158" h="105" extrusionOk="0">
                  <a:moveTo>
                    <a:pt x="105" y="1"/>
                  </a:moveTo>
                  <a:cubicBezTo>
                    <a:pt x="98" y="1"/>
                    <a:pt x="90" y="1"/>
                    <a:pt x="83" y="4"/>
                  </a:cubicBezTo>
                  <a:cubicBezTo>
                    <a:pt x="57" y="15"/>
                    <a:pt x="31" y="34"/>
                    <a:pt x="0" y="45"/>
                  </a:cubicBezTo>
                  <a:cubicBezTo>
                    <a:pt x="23" y="64"/>
                    <a:pt x="49" y="75"/>
                    <a:pt x="71" y="94"/>
                  </a:cubicBezTo>
                  <a:cubicBezTo>
                    <a:pt x="79" y="101"/>
                    <a:pt x="83" y="105"/>
                    <a:pt x="90" y="105"/>
                  </a:cubicBezTo>
                  <a:cubicBezTo>
                    <a:pt x="101" y="105"/>
                    <a:pt x="112" y="94"/>
                    <a:pt x="120" y="82"/>
                  </a:cubicBezTo>
                  <a:cubicBezTo>
                    <a:pt x="135" y="64"/>
                    <a:pt x="157" y="45"/>
                    <a:pt x="138" y="15"/>
                  </a:cubicBezTo>
                  <a:cubicBezTo>
                    <a:pt x="131" y="4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8" name="Google Shape;25808;p18"/>
            <p:cNvSpPr/>
            <p:nvPr/>
          </p:nvSpPr>
          <p:spPr>
            <a:xfrm>
              <a:off x="-5181969" y="168462"/>
              <a:ext cx="8261" cy="7544"/>
            </a:xfrm>
            <a:custGeom>
              <a:avLst/>
              <a:gdLst/>
              <a:ahLst/>
              <a:cxnLst/>
              <a:rect l="l" t="t" r="r" b="b"/>
              <a:pathLst>
                <a:path w="173" h="158" extrusionOk="0">
                  <a:moveTo>
                    <a:pt x="150" y="1"/>
                  </a:moveTo>
                  <a:cubicBezTo>
                    <a:pt x="146" y="1"/>
                    <a:pt x="142" y="1"/>
                    <a:pt x="138" y="4"/>
                  </a:cubicBezTo>
                  <a:cubicBezTo>
                    <a:pt x="105" y="38"/>
                    <a:pt x="64" y="60"/>
                    <a:pt x="30" y="91"/>
                  </a:cubicBezTo>
                  <a:cubicBezTo>
                    <a:pt x="19" y="98"/>
                    <a:pt x="0" y="108"/>
                    <a:pt x="15" y="139"/>
                  </a:cubicBezTo>
                  <a:cubicBezTo>
                    <a:pt x="19" y="135"/>
                    <a:pt x="23" y="135"/>
                    <a:pt x="26" y="135"/>
                  </a:cubicBezTo>
                  <a:cubicBezTo>
                    <a:pt x="41" y="135"/>
                    <a:pt x="52" y="143"/>
                    <a:pt x="64" y="146"/>
                  </a:cubicBezTo>
                  <a:cubicBezTo>
                    <a:pt x="75" y="153"/>
                    <a:pt x="86" y="158"/>
                    <a:pt x="97" y="158"/>
                  </a:cubicBezTo>
                  <a:lnTo>
                    <a:pt x="109" y="158"/>
                  </a:lnTo>
                  <a:cubicBezTo>
                    <a:pt x="52" y="120"/>
                    <a:pt x="123" y="113"/>
                    <a:pt x="123" y="91"/>
                  </a:cubicBezTo>
                  <a:cubicBezTo>
                    <a:pt x="131" y="82"/>
                    <a:pt x="138" y="75"/>
                    <a:pt x="142" y="68"/>
                  </a:cubicBezTo>
                  <a:cubicBezTo>
                    <a:pt x="142" y="49"/>
                    <a:pt x="116" y="23"/>
                    <a:pt x="161" y="23"/>
                  </a:cubicBezTo>
                  <a:cubicBezTo>
                    <a:pt x="164" y="15"/>
                    <a:pt x="168" y="12"/>
                    <a:pt x="172" y="8"/>
                  </a:cubicBezTo>
                  <a:cubicBezTo>
                    <a:pt x="164" y="4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9" name="Google Shape;25809;p18"/>
            <p:cNvSpPr/>
            <p:nvPr/>
          </p:nvSpPr>
          <p:spPr>
            <a:xfrm>
              <a:off x="-4899098" y="152752"/>
              <a:ext cx="7926" cy="6971"/>
            </a:xfrm>
            <a:custGeom>
              <a:avLst/>
              <a:gdLst/>
              <a:ahLst/>
              <a:cxnLst/>
              <a:rect l="l" t="t" r="r" b="b"/>
              <a:pathLst>
                <a:path w="166" h="146" extrusionOk="0">
                  <a:moveTo>
                    <a:pt x="120" y="1"/>
                  </a:moveTo>
                  <a:cubicBezTo>
                    <a:pt x="106" y="11"/>
                    <a:pt x="87" y="19"/>
                    <a:pt x="80" y="30"/>
                  </a:cubicBezTo>
                  <a:cubicBezTo>
                    <a:pt x="72" y="45"/>
                    <a:pt x="65" y="49"/>
                    <a:pt x="57" y="49"/>
                  </a:cubicBezTo>
                  <a:cubicBezTo>
                    <a:pt x="46" y="49"/>
                    <a:pt x="35" y="30"/>
                    <a:pt x="23" y="23"/>
                  </a:cubicBezTo>
                  <a:lnTo>
                    <a:pt x="23" y="23"/>
                  </a:lnTo>
                  <a:cubicBezTo>
                    <a:pt x="27" y="42"/>
                    <a:pt x="1" y="49"/>
                    <a:pt x="8" y="68"/>
                  </a:cubicBezTo>
                  <a:cubicBezTo>
                    <a:pt x="39" y="97"/>
                    <a:pt x="83" y="109"/>
                    <a:pt x="109" y="146"/>
                  </a:cubicBezTo>
                  <a:cubicBezTo>
                    <a:pt x="106" y="113"/>
                    <a:pt x="165" y="97"/>
                    <a:pt x="139" y="53"/>
                  </a:cubicBezTo>
                  <a:cubicBezTo>
                    <a:pt x="132" y="38"/>
                    <a:pt x="128" y="19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0" name="Google Shape;25810;p18"/>
            <p:cNvSpPr/>
            <p:nvPr/>
          </p:nvSpPr>
          <p:spPr>
            <a:xfrm>
              <a:off x="-5292654" y="92587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131" y="1"/>
                  </a:moveTo>
                  <a:lnTo>
                    <a:pt x="131" y="1"/>
                  </a:lnTo>
                  <a:cubicBezTo>
                    <a:pt x="75" y="20"/>
                    <a:pt x="15" y="23"/>
                    <a:pt x="1" y="94"/>
                  </a:cubicBezTo>
                  <a:cubicBezTo>
                    <a:pt x="8" y="83"/>
                    <a:pt x="19" y="79"/>
                    <a:pt x="30" y="79"/>
                  </a:cubicBezTo>
                  <a:cubicBezTo>
                    <a:pt x="38" y="79"/>
                    <a:pt x="49" y="83"/>
                    <a:pt x="60" y="87"/>
                  </a:cubicBezTo>
                  <a:cubicBezTo>
                    <a:pt x="75" y="98"/>
                    <a:pt x="64" y="109"/>
                    <a:pt x="56" y="120"/>
                  </a:cubicBezTo>
                  <a:cubicBezTo>
                    <a:pt x="72" y="127"/>
                    <a:pt x="82" y="132"/>
                    <a:pt x="91" y="132"/>
                  </a:cubicBezTo>
                  <a:cubicBezTo>
                    <a:pt x="101" y="132"/>
                    <a:pt x="109" y="124"/>
                    <a:pt x="109" y="94"/>
                  </a:cubicBezTo>
                  <a:cubicBezTo>
                    <a:pt x="109" y="65"/>
                    <a:pt x="153" y="38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1" name="Google Shape;25811;p18"/>
            <p:cNvSpPr/>
            <p:nvPr/>
          </p:nvSpPr>
          <p:spPr>
            <a:xfrm>
              <a:off x="-5145393" y="-59640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79" y="0"/>
                  </a:moveTo>
                  <a:cubicBezTo>
                    <a:pt x="34" y="11"/>
                    <a:pt x="8" y="45"/>
                    <a:pt x="0" y="101"/>
                  </a:cubicBezTo>
                  <a:cubicBezTo>
                    <a:pt x="0" y="131"/>
                    <a:pt x="8" y="142"/>
                    <a:pt x="26" y="142"/>
                  </a:cubicBezTo>
                  <a:cubicBezTo>
                    <a:pt x="34" y="142"/>
                    <a:pt x="42" y="139"/>
                    <a:pt x="52" y="135"/>
                  </a:cubicBezTo>
                  <a:cubicBezTo>
                    <a:pt x="57" y="86"/>
                    <a:pt x="79" y="49"/>
                    <a:pt x="131" y="37"/>
                  </a:cubicBezTo>
                  <a:cubicBezTo>
                    <a:pt x="131" y="4"/>
                    <a:pt x="94" y="18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2" name="Google Shape;25812;p18"/>
            <p:cNvSpPr/>
            <p:nvPr/>
          </p:nvSpPr>
          <p:spPr>
            <a:xfrm>
              <a:off x="-4907645" y="133461"/>
              <a:ext cx="6303" cy="6637"/>
            </a:xfrm>
            <a:custGeom>
              <a:avLst/>
              <a:gdLst/>
              <a:ahLst/>
              <a:cxnLst/>
              <a:rect l="l" t="t" r="r" b="b"/>
              <a:pathLst>
                <a:path w="132" h="139" extrusionOk="0">
                  <a:moveTo>
                    <a:pt x="38" y="1"/>
                  </a:moveTo>
                  <a:cubicBezTo>
                    <a:pt x="30" y="20"/>
                    <a:pt x="4" y="23"/>
                    <a:pt x="1" y="46"/>
                  </a:cubicBezTo>
                  <a:cubicBezTo>
                    <a:pt x="4" y="79"/>
                    <a:pt x="8" y="109"/>
                    <a:pt x="19" y="139"/>
                  </a:cubicBezTo>
                  <a:cubicBezTo>
                    <a:pt x="30" y="135"/>
                    <a:pt x="27" y="106"/>
                    <a:pt x="42" y="106"/>
                  </a:cubicBezTo>
                  <a:cubicBezTo>
                    <a:pt x="49" y="106"/>
                    <a:pt x="53" y="109"/>
                    <a:pt x="61" y="117"/>
                  </a:cubicBezTo>
                  <a:lnTo>
                    <a:pt x="83" y="117"/>
                  </a:lnTo>
                  <a:cubicBezTo>
                    <a:pt x="97" y="117"/>
                    <a:pt x="113" y="113"/>
                    <a:pt x="124" y="109"/>
                  </a:cubicBezTo>
                  <a:cubicBezTo>
                    <a:pt x="131" y="72"/>
                    <a:pt x="75" y="72"/>
                    <a:pt x="87" y="30"/>
                  </a:cubicBezTo>
                  <a:cubicBezTo>
                    <a:pt x="71" y="23"/>
                    <a:pt x="53" y="12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3" name="Google Shape;25813;p18"/>
            <p:cNvSpPr/>
            <p:nvPr/>
          </p:nvSpPr>
          <p:spPr>
            <a:xfrm>
              <a:off x="-5036666" y="-65561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82" y="1"/>
                  </a:moveTo>
                  <a:cubicBezTo>
                    <a:pt x="75" y="8"/>
                    <a:pt x="71" y="8"/>
                    <a:pt x="63" y="8"/>
                  </a:cubicBezTo>
                  <a:lnTo>
                    <a:pt x="45" y="8"/>
                  </a:lnTo>
                  <a:cubicBezTo>
                    <a:pt x="18" y="8"/>
                    <a:pt x="0" y="23"/>
                    <a:pt x="0" y="45"/>
                  </a:cubicBezTo>
                  <a:cubicBezTo>
                    <a:pt x="0" y="64"/>
                    <a:pt x="7" y="68"/>
                    <a:pt x="18" y="68"/>
                  </a:cubicBezTo>
                  <a:cubicBezTo>
                    <a:pt x="26" y="68"/>
                    <a:pt x="37" y="64"/>
                    <a:pt x="45" y="64"/>
                  </a:cubicBezTo>
                  <a:cubicBezTo>
                    <a:pt x="60" y="64"/>
                    <a:pt x="71" y="75"/>
                    <a:pt x="68" y="94"/>
                  </a:cubicBezTo>
                  <a:lnTo>
                    <a:pt x="75" y="94"/>
                  </a:lnTo>
                  <a:cubicBezTo>
                    <a:pt x="86" y="94"/>
                    <a:pt x="97" y="102"/>
                    <a:pt x="104" y="109"/>
                  </a:cubicBezTo>
                  <a:cubicBezTo>
                    <a:pt x="116" y="113"/>
                    <a:pt x="127" y="120"/>
                    <a:pt x="138" y="120"/>
                  </a:cubicBezTo>
                  <a:lnTo>
                    <a:pt x="146" y="120"/>
                  </a:lnTo>
                  <a:cubicBezTo>
                    <a:pt x="142" y="116"/>
                    <a:pt x="138" y="113"/>
                    <a:pt x="135" y="109"/>
                  </a:cubicBezTo>
                  <a:cubicBezTo>
                    <a:pt x="130" y="68"/>
                    <a:pt x="138" y="19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4" name="Google Shape;25814;p18"/>
            <p:cNvSpPr/>
            <p:nvPr/>
          </p:nvSpPr>
          <p:spPr>
            <a:xfrm>
              <a:off x="-5357450" y="137949"/>
              <a:ext cx="6828" cy="5062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5" y="0"/>
                  </a:moveTo>
                  <a:cubicBezTo>
                    <a:pt x="30" y="0"/>
                    <a:pt x="16" y="0"/>
                    <a:pt x="0" y="4"/>
                  </a:cubicBezTo>
                  <a:cubicBezTo>
                    <a:pt x="8" y="23"/>
                    <a:pt x="19" y="41"/>
                    <a:pt x="38" y="52"/>
                  </a:cubicBezTo>
                  <a:cubicBezTo>
                    <a:pt x="61" y="90"/>
                    <a:pt x="68" y="105"/>
                    <a:pt x="90" y="105"/>
                  </a:cubicBezTo>
                  <a:cubicBezTo>
                    <a:pt x="102" y="105"/>
                    <a:pt x="120" y="101"/>
                    <a:pt x="142" y="93"/>
                  </a:cubicBezTo>
                  <a:cubicBezTo>
                    <a:pt x="128" y="26"/>
                    <a:pt x="102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5" name="Google Shape;25815;p18"/>
            <p:cNvSpPr/>
            <p:nvPr/>
          </p:nvSpPr>
          <p:spPr>
            <a:xfrm>
              <a:off x="-5190039" y="239179"/>
              <a:ext cx="5969" cy="678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38" y="0"/>
                  </a:moveTo>
                  <a:cubicBezTo>
                    <a:pt x="31" y="0"/>
                    <a:pt x="19" y="7"/>
                    <a:pt x="12" y="14"/>
                  </a:cubicBezTo>
                  <a:cubicBezTo>
                    <a:pt x="9" y="26"/>
                    <a:pt x="9" y="37"/>
                    <a:pt x="5" y="49"/>
                  </a:cubicBezTo>
                  <a:cubicBezTo>
                    <a:pt x="12" y="67"/>
                    <a:pt x="1" y="85"/>
                    <a:pt x="1" y="104"/>
                  </a:cubicBezTo>
                  <a:cubicBezTo>
                    <a:pt x="9" y="130"/>
                    <a:pt x="27" y="142"/>
                    <a:pt x="53" y="142"/>
                  </a:cubicBezTo>
                  <a:cubicBezTo>
                    <a:pt x="90" y="112"/>
                    <a:pt x="124" y="82"/>
                    <a:pt x="83" y="30"/>
                  </a:cubicBezTo>
                  <a:cubicBezTo>
                    <a:pt x="76" y="30"/>
                    <a:pt x="72" y="40"/>
                    <a:pt x="64" y="40"/>
                  </a:cubicBezTo>
                  <a:cubicBezTo>
                    <a:pt x="61" y="40"/>
                    <a:pt x="61" y="37"/>
                    <a:pt x="57" y="26"/>
                  </a:cubicBezTo>
                  <a:cubicBezTo>
                    <a:pt x="53" y="7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6" name="Google Shape;25816;p18"/>
            <p:cNvSpPr/>
            <p:nvPr/>
          </p:nvSpPr>
          <p:spPr>
            <a:xfrm>
              <a:off x="-5288356" y="11746"/>
              <a:ext cx="9311" cy="5921"/>
            </a:xfrm>
            <a:custGeom>
              <a:avLst/>
              <a:gdLst/>
              <a:ahLst/>
              <a:cxnLst/>
              <a:rect l="l" t="t" r="r" b="b"/>
              <a:pathLst>
                <a:path w="195" h="124" extrusionOk="0">
                  <a:moveTo>
                    <a:pt x="86" y="0"/>
                  </a:moveTo>
                  <a:cubicBezTo>
                    <a:pt x="79" y="0"/>
                    <a:pt x="68" y="4"/>
                    <a:pt x="56" y="8"/>
                  </a:cubicBezTo>
                  <a:cubicBezTo>
                    <a:pt x="15" y="23"/>
                    <a:pt x="1" y="53"/>
                    <a:pt x="11" y="93"/>
                  </a:cubicBezTo>
                  <a:cubicBezTo>
                    <a:pt x="19" y="86"/>
                    <a:pt x="23" y="79"/>
                    <a:pt x="27" y="71"/>
                  </a:cubicBezTo>
                  <a:cubicBezTo>
                    <a:pt x="30" y="53"/>
                    <a:pt x="37" y="31"/>
                    <a:pt x="56" y="31"/>
                  </a:cubicBezTo>
                  <a:cubicBezTo>
                    <a:pt x="60" y="31"/>
                    <a:pt x="63" y="31"/>
                    <a:pt x="68" y="34"/>
                  </a:cubicBezTo>
                  <a:cubicBezTo>
                    <a:pt x="97" y="45"/>
                    <a:pt x="86" y="67"/>
                    <a:pt x="75" y="90"/>
                  </a:cubicBezTo>
                  <a:lnTo>
                    <a:pt x="71" y="90"/>
                  </a:lnTo>
                  <a:cubicBezTo>
                    <a:pt x="82" y="98"/>
                    <a:pt x="90" y="101"/>
                    <a:pt x="101" y="101"/>
                  </a:cubicBezTo>
                  <a:cubicBezTo>
                    <a:pt x="108" y="101"/>
                    <a:pt x="120" y="98"/>
                    <a:pt x="127" y="90"/>
                  </a:cubicBezTo>
                  <a:cubicBezTo>
                    <a:pt x="142" y="83"/>
                    <a:pt x="149" y="79"/>
                    <a:pt x="153" y="79"/>
                  </a:cubicBezTo>
                  <a:cubicBezTo>
                    <a:pt x="168" y="79"/>
                    <a:pt x="153" y="112"/>
                    <a:pt x="161" y="124"/>
                  </a:cubicBezTo>
                  <a:cubicBezTo>
                    <a:pt x="194" y="98"/>
                    <a:pt x="184" y="67"/>
                    <a:pt x="165" y="45"/>
                  </a:cubicBezTo>
                  <a:cubicBezTo>
                    <a:pt x="142" y="19"/>
                    <a:pt x="116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7" name="Google Shape;25817;p18"/>
            <p:cNvSpPr/>
            <p:nvPr/>
          </p:nvSpPr>
          <p:spPr>
            <a:xfrm>
              <a:off x="-5083795" y="45840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60" y="0"/>
                  </a:moveTo>
                  <a:cubicBezTo>
                    <a:pt x="49" y="0"/>
                    <a:pt x="37" y="7"/>
                    <a:pt x="30" y="23"/>
                  </a:cubicBezTo>
                  <a:cubicBezTo>
                    <a:pt x="11" y="49"/>
                    <a:pt x="0" y="79"/>
                    <a:pt x="26" y="102"/>
                  </a:cubicBezTo>
                  <a:cubicBezTo>
                    <a:pt x="37" y="109"/>
                    <a:pt x="56" y="112"/>
                    <a:pt x="71" y="112"/>
                  </a:cubicBezTo>
                  <a:cubicBezTo>
                    <a:pt x="90" y="112"/>
                    <a:pt x="108" y="109"/>
                    <a:pt x="116" y="102"/>
                  </a:cubicBezTo>
                  <a:cubicBezTo>
                    <a:pt x="131" y="86"/>
                    <a:pt x="108" y="26"/>
                    <a:pt x="86" y="7"/>
                  </a:cubicBezTo>
                  <a:cubicBezTo>
                    <a:pt x="75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8" name="Google Shape;25818;p18"/>
            <p:cNvSpPr/>
            <p:nvPr/>
          </p:nvSpPr>
          <p:spPr>
            <a:xfrm>
              <a:off x="-5058631" y="59926"/>
              <a:ext cx="7354" cy="7926"/>
            </a:xfrm>
            <a:custGeom>
              <a:avLst/>
              <a:gdLst/>
              <a:ahLst/>
              <a:cxnLst/>
              <a:rect l="l" t="t" r="r" b="b"/>
              <a:pathLst>
                <a:path w="154" h="166" extrusionOk="0">
                  <a:moveTo>
                    <a:pt x="12" y="0"/>
                  </a:moveTo>
                  <a:cubicBezTo>
                    <a:pt x="7" y="4"/>
                    <a:pt x="4" y="8"/>
                    <a:pt x="0" y="12"/>
                  </a:cubicBezTo>
                  <a:cubicBezTo>
                    <a:pt x="19" y="26"/>
                    <a:pt x="19" y="38"/>
                    <a:pt x="4" y="57"/>
                  </a:cubicBezTo>
                  <a:cubicBezTo>
                    <a:pt x="67" y="68"/>
                    <a:pt x="90" y="121"/>
                    <a:pt x="119" y="165"/>
                  </a:cubicBezTo>
                  <a:cubicBezTo>
                    <a:pt x="131" y="147"/>
                    <a:pt x="142" y="131"/>
                    <a:pt x="153" y="113"/>
                  </a:cubicBezTo>
                  <a:cubicBezTo>
                    <a:pt x="150" y="90"/>
                    <a:pt x="109" y="76"/>
                    <a:pt x="131" y="45"/>
                  </a:cubicBezTo>
                  <a:cubicBezTo>
                    <a:pt x="86" y="42"/>
                    <a:pt x="49" y="16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9" name="Google Shape;25819;p18"/>
            <p:cNvSpPr/>
            <p:nvPr/>
          </p:nvSpPr>
          <p:spPr>
            <a:xfrm>
              <a:off x="-5139710" y="-130167"/>
              <a:ext cx="6303" cy="5253"/>
            </a:xfrm>
            <a:custGeom>
              <a:avLst/>
              <a:gdLst/>
              <a:ahLst/>
              <a:cxnLst/>
              <a:rect l="l" t="t" r="r" b="b"/>
              <a:pathLst>
                <a:path w="132" h="110" extrusionOk="0">
                  <a:moveTo>
                    <a:pt x="72" y="1"/>
                  </a:moveTo>
                  <a:cubicBezTo>
                    <a:pt x="46" y="1"/>
                    <a:pt x="23" y="15"/>
                    <a:pt x="1" y="23"/>
                  </a:cubicBezTo>
                  <a:cubicBezTo>
                    <a:pt x="1" y="82"/>
                    <a:pt x="35" y="109"/>
                    <a:pt x="95" y="109"/>
                  </a:cubicBezTo>
                  <a:cubicBezTo>
                    <a:pt x="95" y="75"/>
                    <a:pt x="95" y="38"/>
                    <a:pt x="132" y="20"/>
                  </a:cubicBezTo>
                  <a:cubicBezTo>
                    <a:pt x="117" y="4"/>
                    <a:pt x="98" y="8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0" name="Google Shape;25820;p18"/>
            <p:cNvSpPr/>
            <p:nvPr/>
          </p:nvSpPr>
          <p:spPr>
            <a:xfrm>
              <a:off x="-5426354" y="-104621"/>
              <a:ext cx="5253" cy="10027"/>
            </a:xfrm>
            <a:custGeom>
              <a:avLst/>
              <a:gdLst/>
              <a:ahLst/>
              <a:cxnLst/>
              <a:rect l="l" t="t" r="r" b="b"/>
              <a:pathLst>
                <a:path w="110" h="210" extrusionOk="0">
                  <a:moveTo>
                    <a:pt x="42" y="0"/>
                  </a:moveTo>
                  <a:cubicBezTo>
                    <a:pt x="34" y="0"/>
                    <a:pt x="27" y="11"/>
                    <a:pt x="23" y="18"/>
                  </a:cubicBezTo>
                  <a:cubicBezTo>
                    <a:pt x="15" y="23"/>
                    <a:pt x="12" y="30"/>
                    <a:pt x="8" y="34"/>
                  </a:cubicBezTo>
                  <a:cubicBezTo>
                    <a:pt x="1" y="86"/>
                    <a:pt x="56" y="131"/>
                    <a:pt x="20" y="187"/>
                  </a:cubicBezTo>
                  <a:cubicBezTo>
                    <a:pt x="15" y="198"/>
                    <a:pt x="30" y="209"/>
                    <a:pt x="46" y="209"/>
                  </a:cubicBezTo>
                  <a:lnTo>
                    <a:pt x="53" y="209"/>
                  </a:lnTo>
                  <a:cubicBezTo>
                    <a:pt x="68" y="206"/>
                    <a:pt x="82" y="194"/>
                    <a:pt x="101" y="187"/>
                  </a:cubicBezTo>
                  <a:cubicBezTo>
                    <a:pt x="94" y="175"/>
                    <a:pt x="101" y="165"/>
                    <a:pt x="109" y="153"/>
                  </a:cubicBezTo>
                  <a:cubicBezTo>
                    <a:pt x="72" y="123"/>
                    <a:pt x="20" y="94"/>
                    <a:pt x="49" y="30"/>
                  </a:cubicBezTo>
                  <a:cubicBezTo>
                    <a:pt x="42" y="23"/>
                    <a:pt x="53" y="4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1" name="Google Shape;25821;p18"/>
            <p:cNvSpPr/>
            <p:nvPr/>
          </p:nvSpPr>
          <p:spPr>
            <a:xfrm>
              <a:off x="-5296235" y="104906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1" y="0"/>
                  </a:moveTo>
                  <a:cubicBezTo>
                    <a:pt x="49" y="4"/>
                    <a:pt x="38" y="12"/>
                    <a:pt x="27" y="16"/>
                  </a:cubicBezTo>
                  <a:cubicBezTo>
                    <a:pt x="12" y="64"/>
                    <a:pt x="0" y="113"/>
                    <a:pt x="61" y="139"/>
                  </a:cubicBezTo>
                  <a:lnTo>
                    <a:pt x="64" y="143"/>
                  </a:lnTo>
                  <a:cubicBezTo>
                    <a:pt x="64" y="105"/>
                    <a:pt x="79" y="87"/>
                    <a:pt x="113" y="83"/>
                  </a:cubicBezTo>
                  <a:cubicBezTo>
                    <a:pt x="139" y="76"/>
                    <a:pt x="124" y="61"/>
                    <a:pt x="121" y="49"/>
                  </a:cubicBezTo>
                  <a:cubicBezTo>
                    <a:pt x="116" y="45"/>
                    <a:pt x="113" y="42"/>
                    <a:pt x="109" y="38"/>
                  </a:cubicBezTo>
                  <a:cubicBezTo>
                    <a:pt x="105" y="38"/>
                    <a:pt x="102" y="42"/>
                    <a:pt x="98" y="42"/>
                  </a:cubicBezTo>
                  <a:cubicBezTo>
                    <a:pt x="76" y="42"/>
                    <a:pt x="79" y="4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2" name="Google Shape;25822;p18"/>
            <p:cNvSpPr/>
            <p:nvPr/>
          </p:nvSpPr>
          <p:spPr>
            <a:xfrm>
              <a:off x="-5169124" y="274849"/>
              <a:ext cx="8452" cy="5921"/>
            </a:xfrm>
            <a:custGeom>
              <a:avLst/>
              <a:gdLst/>
              <a:ahLst/>
              <a:cxnLst/>
              <a:rect l="l" t="t" r="r" b="b"/>
              <a:pathLst>
                <a:path w="177" h="124" extrusionOk="0">
                  <a:moveTo>
                    <a:pt x="157" y="0"/>
                  </a:moveTo>
                  <a:cubicBezTo>
                    <a:pt x="150" y="0"/>
                    <a:pt x="142" y="4"/>
                    <a:pt x="135" y="16"/>
                  </a:cubicBezTo>
                  <a:cubicBezTo>
                    <a:pt x="128" y="30"/>
                    <a:pt x="116" y="34"/>
                    <a:pt x="105" y="34"/>
                  </a:cubicBezTo>
                  <a:cubicBezTo>
                    <a:pt x="94" y="34"/>
                    <a:pt x="83" y="26"/>
                    <a:pt x="71" y="19"/>
                  </a:cubicBezTo>
                  <a:lnTo>
                    <a:pt x="68" y="19"/>
                  </a:lnTo>
                  <a:cubicBezTo>
                    <a:pt x="64" y="19"/>
                    <a:pt x="56" y="19"/>
                    <a:pt x="52" y="16"/>
                  </a:cubicBezTo>
                  <a:cubicBezTo>
                    <a:pt x="49" y="11"/>
                    <a:pt x="42" y="8"/>
                    <a:pt x="38" y="8"/>
                  </a:cubicBezTo>
                  <a:cubicBezTo>
                    <a:pt x="30" y="8"/>
                    <a:pt x="26" y="16"/>
                    <a:pt x="26" y="34"/>
                  </a:cubicBezTo>
                  <a:cubicBezTo>
                    <a:pt x="26" y="56"/>
                    <a:pt x="23" y="75"/>
                    <a:pt x="0" y="90"/>
                  </a:cubicBezTo>
                  <a:cubicBezTo>
                    <a:pt x="19" y="97"/>
                    <a:pt x="16" y="113"/>
                    <a:pt x="4" y="123"/>
                  </a:cubicBezTo>
                  <a:cubicBezTo>
                    <a:pt x="34" y="120"/>
                    <a:pt x="78" y="113"/>
                    <a:pt x="86" y="87"/>
                  </a:cubicBezTo>
                  <a:cubicBezTo>
                    <a:pt x="97" y="38"/>
                    <a:pt x="146" y="75"/>
                    <a:pt x="161" y="42"/>
                  </a:cubicBezTo>
                  <a:cubicBezTo>
                    <a:pt x="165" y="30"/>
                    <a:pt x="173" y="19"/>
                    <a:pt x="176" y="8"/>
                  </a:cubicBezTo>
                  <a:cubicBezTo>
                    <a:pt x="173" y="4"/>
                    <a:pt x="165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3" name="Google Shape;25823;p18"/>
            <p:cNvSpPr/>
            <p:nvPr/>
          </p:nvSpPr>
          <p:spPr>
            <a:xfrm>
              <a:off x="-5039865" y="-66946"/>
              <a:ext cx="7115" cy="7879"/>
            </a:xfrm>
            <a:custGeom>
              <a:avLst/>
              <a:gdLst/>
              <a:ahLst/>
              <a:cxnLst/>
              <a:rect l="l" t="t" r="r" b="b"/>
              <a:pathLst>
                <a:path w="149" h="165" extrusionOk="0">
                  <a:moveTo>
                    <a:pt x="78" y="0"/>
                  </a:moveTo>
                  <a:cubicBezTo>
                    <a:pt x="82" y="45"/>
                    <a:pt x="33" y="26"/>
                    <a:pt x="18" y="48"/>
                  </a:cubicBezTo>
                  <a:cubicBezTo>
                    <a:pt x="11" y="56"/>
                    <a:pt x="7" y="67"/>
                    <a:pt x="0" y="74"/>
                  </a:cubicBezTo>
                  <a:cubicBezTo>
                    <a:pt x="14" y="86"/>
                    <a:pt x="30" y="101"/>
                    <a:pt x="45" y="112"/>
                  </a:cubicBezTo>
                  <a:cubicBezTo>
                    <a:pt x="52" y="119"/>
                    <a:pt x="82" y="112"/>
                    <a:pt x="59" y="135"/>
                  </a:cubicBezTo>
                  <a:cubicBezTo>
                    <a:pt x="56" y="142"/>
                    <a:pt x="37" y="142"/>
                    <a:pt x="45" y="153"/>
                  </a:cubicBezTo>
                  <a:cubicBezTo>
                    <a:pt x="48" y="161"/>
                    <a:pt x="56" y="164"/>
                    <a:pt x="63" y="164"/>
                  </a:cubicBezTo>
                  <a:lnTo>
                    <a:pt x="78" y="164"/>
                  </a:lnTo>
                  <a:cubicBezTo>
                    <a:pt x="100" y="157"/>
                    <a:pt x="104" y="123"/>
                    <a:pt x="130" y="123"/>
                  </a:cubicBezTo>
                  <a:lnTo>
                    <a:pt x="135" y="123"/>
                  </a:lnTo>
                  <a:cubicBezTo>
                    <a:pt x="138" y="104"/>
                    <a:pt x="127" y="93"/>
                    <a:pt x="112" y="93"/>
                  </a:cubicBezTo>
                  <a:cubicBezTo>
                    <a:pt x="104" y="93"/>
                    <a:pt x="93" y="97"/>
                    <a:pt x="85" y="97"/>
                  </a:cubicBezTo>
                  <a:cubicBezTo>
                    <a:pt x="74" y="97"/>
                    <a:pt x="67" y="93"/>
                    <a:pt x="67" y="74"/>
                  </a:cubicBezTo>
                  <a:cubicBezTo>
                    <a:pt x="67" y="52"/>
                    <a:pt x="85" y="37"/>
                    <a:pt x="112" y="37"/>
                  </a:cubicBezTo>
                  <a:lnTo>
                    <a:pt x="130" y="37"/>
                  </a:lnTo>
                  <a:cubicBezTo>
                    <a:pt x="138" y="37"/>
                    <a:pt x="142" y="37"/>
                    <a:pt x="149" y="30"/>
                  </a:cubicBezTo>
                  <a:cubicBezTo>
                    <a:pt x="127" y="22"/>
                    <a:pt x="100" y="11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4" name="Google Shape;25824;p18"/>
            <p:cNvSpPr/>
            <p:nvPr/>
          </p:nvSpPr>
          <p:spPr>
            <a:xfrm>
              <a:off x="-4994407" y="-29319"/>
              <a:ext cx="5969" cy="6160"/>
            </a:xfrm>
            <a:custGeom>
              <a:avLst/>
              <a:gdLst/>
              <a:ahLst/>
              <a:cxnLst/>
              <a:rect l="l" t="t" r="r" b="b"/>
              <a:pathLst>
                <a:path w="125" h="129" extrusionOk="0">
                  <a:moveTo>
                    <a:pt x="87" y="1"/>
                  </a:moveTo>
                  <a:lnTo>
                    <a:pt x="87" y="1"/>
                  </a:lnTo>
                  <a:cubicBezTo>
                    <a:pt x="68" y="38"/>
                    <a:pt x="35" y="30"/>
                    <a:pt x="1" y="34"/>
                  </a:cubicBezTo>
                  <a:cubicBezTo>
                    <a:pt x="16" y="64"/>
                    <a:pt x="12" y="106"/>
                    <a:pt x="46" y="128"/>
                  </a:cubicBezTo>
                  <a:lnTo>
                    <a:pt x="98" y="128"/>
                  </a:lnTo>
                  <a:cubicBezTo>
                    <a:pt x="113" y="109"/>
                    <a:pt x="120" y="87"/>
                    <a:pt x="125" y="64"/>
                  </a:cubicBezTo>
                  <a:cubicBezTo>
                    <a:pt x="120" y="61"/>
                    <a:pt x="117" y="61"/>
                    <a:pt x="113" y="61"/>
                  </a:cubicBezTo>
                  <a:cubicBezTo>
                    <a:pt x="109" y="61"/>
                    <a:pt x="106" y="61"/>
                    <a:pt x="102" y="64"/>
                  </a:cubicBezTo>
                  <a:cubicBezTo>
                    <a:pt x="94" y="64"/>
                    <a:pt x="91" y="68"/>
                    <a:pt x="87" y="68"/>
                  </a:cubicBezTo>
                  <a:cubicBezTo>
                    <a:pt x="87" y="68"/>
                    <a:pt x="83" y="64"/>
                    <a:pt x="80" y="64"/>
                  </a:cubicBezTo>
                  <a:cubicBezTo>
                    <a:pt x="75" y="42"/>
                    <a:pt x="117" y="23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5" name="Google Shape;25825;p18"/>
            <p:cNvSpPr/>
            <p:nvPr/>
          </p:nvSpPr>
          <p:spPr>
            <a:xfrm>
              <a:off x="-5290696" y="92062"/>
              <a:ext cx="7210" cy="9168"/>
            </a:xfrm>
            <a:custGeom>
              <a:avLst/>
              <a:gdLst/>
              <a:ahLst/>
              <a:cxnLst/>
              <a:rect l="l" t="t" r="r" b="b"/>
              <a:pathLst>
                <a:path w="151" h="192" extrusionOk="0">
                  <a:moveTo>
                    <a:pt x="120" y="0"/>
                  </a:moveTo>
                  <a:cubicBezTo>
                    <a:pt x="112" y="4"/>
                    <a:pt x="102" y="8"/>
                    <a:pt x="90" y="12"/>
                  </a:cubicBezTo>
                  <a:cubicBezTo>
                    <a:pt x="112" y="49"/>
                    <a:pt x="68" y="76"/>
                    <a:pt x="68" y="105"/>
                  </a:cubicBezTo>
                  <a:cubicBezTo>
                    <a:pt x="68" y="135"/>
                    <a:pt x="60" y="143"/>
                    <a:pt x="50" y="143"/>
                  </a:cubicBezTo>
                  <a:cubicBezTo>
                    <a:pt x="41" y="143"/>
                    <a:pt x="31" y="138"/>
                    <a:pt x="15" y="131"/>
                  </a:cubicBezTo>
                  <a:lnTo>
                    <a:pt x="15" y="131"/>
                  </a:lnTo>
                  <a:cubicBezTo>
                    <a:pt x="0" y="176"/>
                    <a:pt x="45" y="173"/>
                    <a:pt x="68" y="191"/>
                  </a:cubicBezTo>
                  <a:cubicBezTo>
                    <a:pt x="83" y="169"/>
                    <a:pt x="79" y="135"/>
                    <a:pt x="109" y="120"/>
                  </a:cubicBezTo>
                  <a:cubicBezTo>
                    <a:pt x="117" y="131"/>
                    <a:pt x="112" y="147"/>
                    <a:pt x="120" y="154"/>
                  </a:cubicBezTo>
                  <a:cubicBezTo>
                    <a:pt x="124" y="157"/>
                    <a:pt x="128" y="157"/>
                    <a:pt x="128" y="161"/>
                  </a:cubicBezTo>
                  <a:cubicBezTo>
                    <a:pt x="146" y="120"/>
                    <a:pt x="112" y="76"/>
                    <a:pt x="143" y="34"/>
                  </a:cubicBezTo>
                  <a:cubicBezTo>
                    <a:pt x="150" y="26"/>
                    <a:pt x="135" y="8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6" name="Google Shape;25826;p18"/>
            <p:cNvSpPr/>
            <p:nvPr/>
          </p:nvSpPr>
          <p:spPr>
            <a:xfrm>
              <a:off x="-5263192" y="116844"/>
              <a:ext cx="7210" cy="5969"/>
            </a:xfrm>
            <a:custGeom>
              <a:avLst/>
              <a:gdLst/>
              <a:ahLst/>
              <a:cxnLst/>
              <a:rect l="l" t="t" r="r" b="b"/>
              <a:pathLst>
                <a:path w="151" h="125" extrusionOk="0">
                  <a:moveTo>
                    <a:pt x="83" y="1"/>
                  </a:moveTo>
                  <a:cubicBezTo>
                    <a:pt x="52" y="1"/>
                    <a:pt x="34" y="23"/>
                    <a:pt x="19" y="72"/>
                  </a:cubicBezTo>
                  <a:cubicBezTo>
                    <a:pt x="15" y="83"/>
                    <a:pt x="0" y="90"/>
                    <a:pt x="7" y="106"/>
                  </a:cubicBezTo>
                  <a:cubicBezTo>
                    <a:pt x="19" y="113"/>
                    <a:pt x="30" y="125"/>
                    <a:pt x="41" y="125"/>
                  </a:cubicBezTo>
                  <a:cubicBezTo>
                    <a:pt x="49" y="125"/>
                    <a:pt x="57" y="121"/>
                    <a:pt x="64" y="109"/>
                  </a:cubicBezTo>
                  <a:cubicBezTo>
                    <a:pt x="57" y="90"/>
                    <a:pt x="49" y="76"/>
                    <a:pt x="60" y="57"/>
                  </a:cubicBezTo>
                  <a:lnTo>
                    <a:pt x="64" y="57"/>
                  </a:lnTo>
                  <a:cubicBezTo>
                    <a:pt x="75" y="57"/>
                    <a:pt x="83" y="57"/>
                    <a:pt x="93" y="61"/>
                  </a:cubicBezTo>
                  <a:cubicBezTo>
                    <a:pt x="102" y="64"/>
                    <a:pt x="109" y="64"/>
                    <a:pt x="120" y="64"/>
                  </a:cubicBezTo>
                  <a:cubicBezTo>
                    <a:pt x="135" y="64"/>
                    <a:pt x="146" y="57"/>
                    <a:pt x="150" y="23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7" name="Google Shape;25827;p18"/>
            <p:cNvSpPr/>
            <p:nvPr/>
          </p:nvSpPr>
          <p:spPr>
            <a:xfrm>
              <a:off x="-5247148" y="-212631"/>
              <a:ext cx="5969" cy="7019"/>
            </a:xfrm>
            <a:custGeom>
              <a:avLst/>
              <a:gdLst/>
              <a:ahLst/>
              <a:cxnLst/>
              <a:rect l="l" t="t" r="r" b="b"/>
              <a:pathLst>
                <a:path w="125" h="147" extrusionOk="0">
                  <a:moveTo>
                    <a:pt x="45" y="1"/>
                  </a:moveTo>
                  <a:cubicBezTo>
                    <a:pt x="35" y="1"/>
                    <a:pt x="27" y="4"/>
                    <a:pt x="19" y="8"/>
                  </a:cubicBezTo>
                  <a:cubicBezTo>
                    <a:pt x="1" y="37"/>
                    <a:pt x="27" y="72"/>
                    <a:pt x="4" y="98"/>
                  </a:cubicBezTo>
                  <a:cubicBezTo>
                    <a:pt x="27" y="105"/>
                    <a:pt x="12" y="146"/>
                    <a:pt x="42" y="146"/>
                  </a:cubicBezTo>
                  <a:lnTo>
                    <a:pt x="45" y="146"/>
                  </a:lnTo>
                  <a:cubicBezTo>
                    <a:pt x="42" y="82"/>
                    <a:pt x="102" y="116"/>
                    <a:pt x="124" y="98"/>
                  </a:cubicBezTo>
                  <a:cubicBezTo>
                    <a:pt x="109" y="64"/>
                    <a:pt x="68" y="49"/>
                    <a:pt x="64" y="4"/>
                  </a:cubicBezTo>
                  <a:cubicBezTo>
                    <a:pt x="57" y="4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8" name="Google Shape;25828;p18"/>
            <p:cNvSpPr/>
            <p:nvPr/>
          </p:nvSpPr>
          <p:spPr>
            <a:xfrm>
              <a:off x="-5365998" y="135466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45" y="0"/>
                  </a:moveTo>
                  <a:cubicBezTo>
                    <a:pt x="38" y="7"/>
                    <a:pt x="30" y="19"/>
                    <a:pt x="22" y="26"/>
                  </a:cubicBezTo>
                  <a:cubicBezTo>
                    <a:pt x="0" y="49"/>
                    <a:pt x="22" y="82"/>
                    <a:pt x="0" y="104"/>
                  </a:cubicBezTo>
                  <a:cubicBezTo>
                    <a:pt x="19" y="112"/>
                    <a:pt x="38" y="123"/>
                    <a:pt x="60" y="131"/>
                  </a:cubicBezTo>
                  <a:cubicBezTo>
                    <a:pt x="64" y="123"/>
                    <a:pt x="60" y="109"/>
                    <a:pt x="74" y="109"/>
                  </a:cubicBezTo>
                  <a:lnTo>
                    <a:pt x="79" y="109"/>
                  </a:lnTo>
                  <a:cubicBezTo>
                    <a:pt x="105" y="109"/>
                    <a:pt x="127" y="109"/>
                    <a:pt x="153" y="112"/>
                  </a:cubicBezTo>
                  <a:cubicBezTo>
                    <a:pt x="150" y="101"/>
                    <a:pt x="142" y="90"/>
                    <a:pt x="138" y="78"/>
                  </a:cubicBezTo>
                  <a:cubicBezTo>
                    <a:pt x="131" y="82"/>
                    <a:pt x="124" y="86"/>
                    <a:pt x="119" y="86"/>
                  </a:cubicBezTo>
                  <a:cubicBezTo>
                    <a:pt x="109" y="86"/>
                    <a:pt x="97" y="78"/>
                    <a:pt x="93" y="59"/>
                  </a:cubicBezTo>
                  <a:cubicBezTo>
                    <a:pt x="86" y="33"/>
                    <a:pt x="67" y="14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9" name="Google Shape;25829;p18"/>
            <p:cNvSpPr/>
            <p:nvPr/>
          </p:nvSpPr>
          <p:spPr>
            <a:xfrm>
              <a:off x="-5124717" y="-229917"/>
              <a:ext cx="5969" cy="7688"/>
            </a:xfrm>
            <a:custGeom>
              <a:avLst/>
              <a:gdLst/>
              <a:ahLst/>
              <a:cxnLst/>
              <a:rect l="l" t="t" r="r" b="b"/>
              <a:pathLst>
                <a:path w="125" h="161" extrusionOk="0">
                  <a:moveTo>
                    <a:pt x="102" y="0"/>
                  </a:moveTo>
                  <a:cubicBezTo>
                    <a:pt x="95" y="0"/>
                    <a:pt x="87" y="7"/>
                    <a:pt x="83" y="11"/>
                  </a:cubicBezTo>
                  <a:cubicBezTo>
                    <a:pt x="76" y="15"/>
                    <a:pt x="68" y="18"/>
                    <a:pt x="61" y="18"/>
                  </a:cubicBezTo>
                  <a:cubicBezTo>
                    <a:pt x="57" y="18"/>
                    <a:pt x="50" y="18"/>
                    <a:pt x="46" y="15"/>
                  </a:cubicBezTo>
                  <a:cubicBezTo>
                    <a:pt x="42" y="11"/>
                    <a:pt x="38" y="11"/>
                    <a:pt x="35" y="11"/>
                  </a:cubicBezTo>
                  <a:cubicBezTo>
                    <a:pt x="28" y="11"/>
                    <a:pt x="20" y="18"/>
                    <a:pt x="20" y="30"/>
                  </a:cubicBezTo>
                  <a:cubicBezTo>
                    <a:pt x="31" y="71"/>
                    <a:pt x="1" y="116"/>
                    <a:pt x="28" y="157"/>
                  </a:cubicBezTo>
                  <a:cubicBezTo>
                    <a:pt x="38" y="157"/>
                    <a:pt x="50" y="161"/>
                    <a:pt x="57" y="161"/>
                  </a:cubicBezTo>
                  <a:cubicBezTo>
                    <a:pt x="72" y="149"/>
                    <a:pt x="72" y="130"/>
                    <a:pt x="76" y="116"/>
                  </a:cubicBezTo>
                  <a:cubicBezTo>
                    <a:pt x="76" y="101"/>
                    <a:pt x="72" y="85"/>
                    <a:pt x="72" y="71"/>
                  </a:cubicBezTo>
                  <a:cubicBezTo>
                    <a:pt x="72" y="56"/>
                    <a:pt x="76" y="49"/>
                    <a:pt x="83" y="49"/>
                  </a:cubicBezTo>
                  <a:cubicBezTo>
                    <a:pt x="87" y="49"/>
                    <a:pt x="98" y="52"/>
                    <a:pt x="106" y="56"/>
                  </a:cubicBezTo>
                  <a:cubicBezTo>
                    <a:pt x="109" y="52"/>
                    <a:pt x="113" y="45"/>
                    <a:pt x="121" y="37"/>
                  </a:cubicBezTo>
                  <a:lnTo>
                    <a:pt x="124" y="33"/>
                  </a:lnTo>
                  <a:cubicBezTo>
                    <a:pt x="109" y="26"/>
                    <a:pt x="102" y="18"/>
                    <a:pt x="106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0" name="Google Shape;25830;p18"/>
            <p:cNvSpPr/>
            <p:nvPr/>
          </p:nvSpPr>
          <p:spPr>
            <a:xfrm>
              <a:off x="-5365138" y="180590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1" y="116"/>
                  </a:moveTo>
                  <a:cubicBezTo>
                    <a:pt x="1" y="124"/>
                    <a:pt x="1" y="128"/>
                    <a:pt x="4" y="128"/>
                  </a:cubicBezTo>
                  <a:cubicBezTo>
                    <a:pt x="4" y="124"/>
                    <a:pt x="1" y="120"/>
                    <a:pt x="1" y="116"/>
                  </a:cubicBezTo>
                  <a:close/>
                  <a:moveTo>
                    <a:pt x="83" y="1"/>
                  </a:moveTo>
                  <a:cubicBezTo>
                    <a:pt x="65" y="1"/>
                    <a:pt x="53" y="4"/>
                    <a:pt x="53" y="23"/>
                  </a:cubicBezTo>
                  <a:cubicBezTo>
                    <a:pt x="53" y="68"/>
                    <a:pt x="16" y="87"/>
                    <a:pt x="1" y="116"/>
                  </a:cubicBezTo>
                  <a:cubicBezTo>
                    <a:pt x="1" y="116"/>
                    <a:pt x="1" y="116"/>
                    <a:pt x="1" y="116"/>
                  </a:cubicBezTo>
                  <a:lnTo>
                    <a:pt x="1" y="116"/>
                  </a:lnTo>
                  <a:cubicBezTo>
                    <a:pt x="4" y="120"/>
                    <a:pt x="4" y="124"/>
                    <a:pt x="12" y="128"/>
                  </a:cubicBezTo>
                  <a:cubicBezTo>
                    <a:pt x="12" y="124"/>
                    <a:pt x="16" y="116"/>
                    <a:pt x="20" y="116"/>
                  </a:cubicBezTo>
                  <a:lnTo>
                    <a:pt x="23" y="116"/>
                  </a:lnTo>
                  <a:cubicBezTo>
                    <a:pt x="30" y="116"/>
                    <a:pt x="39" y="109"/>
                    <a:pt x="42" y="98"/>
                  </a:cubicBezTo>
                  <a:cubicBezTo>
                    <a:pt x="49" y="87"/>
                    <a:pt x="53" y="79"/>
                    <a:pt x="65" y="79"/>
                  </a:cubicBezTo>
                  <a:cubicBezTo>
                    <a:pt x="68" y="79"/>
                    <a:pt x="75" y="79"/>
                    <a:pt x="83" y="87"/>
                  </a:cubicBezTo>
                  <a:cubicBezTo>
                    <a:pt x="113" y="113"/>
                    <a:pt x="72" y="135"/>
                    <a:pt x="68" y="158"/>
                  </a:cubicBezTo>
                  <a:cubicBezTo>
                    <a:pt x="83" y="161"/>
                    <a:pt x="101" y="158"/>
                    <a:pt x="113" y="168"/>
                  </a:cubicBezTo>
                  <a:cubicBezTo>
                    <a:pt x="158" y="154"/>
                    <a:pt x="132" y="106"/>
                    <a:pt x="128" y="101"/>
                  </a:cubicBezTo>
                  <a:cubicBezTo>
                    <a:pt x="75" y="75"/>
                    <a:pt x="101" y="38"/>
                    <a:pt x="120" y="4"/>
                  </a:cubicBezTo>
                  <a:cubicBezTo>
                    <a:pt x="106" y="1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1" name="Google Shape;25831;p18"/>
            <p:cNvSpPr/>
            <p:nvPr/>
          </p:nvSpPr>
          <p:spPr>
            <a:xfrm>
              <a:off x="-5057771" y="-15949"/>
              <a:ext cx="7544" cy="4871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132" y="1"/>
                  </a:moveTo>
                  <a:cubicBezTo>
                    <a:pt x="91" y="1"/>
                    <a:pt x="57" y="16"/>
                    <a:pt x="27" y="38"/>
                  </a:cubicBezTo>
                  <a:cubicBezTo>
                    <a:pt x="23" y="38"/>
                    <a:pt x="23" y="35"/>
                    <a:pt x="20" y="35"/>
                  </a:cubicBezTo>
                  <a:lnTo>
                    <a:pt x="20" y="38"/>
                  </a:lnTo>
                  <a:cubicBezTo>
                    <a:pt x="12" y="53"/>
                    <a:pt x="8" y="68"/>
                    <a:pt x="1" y="83"/>
                  </a:cubicBezTo>
                  <a:cubicBezTo>
                    <a:pt x="20" y="95"/>
                    <a:pt x="39" y="102"/>
                    <a:pt x="57" y="102"/>
                  </a:cubicBezTo>
                  <a:cubicBezTo>
                    <a:pt x="75" y="102"/>
                    <a:pt x="98" y="95"/>
                    <a:pt x="113" y="72"/>
                  </a:cubicBezTo>
                  <a:cubicBezTo>
                    <a:pt x="120" y="64"/>
                    <a:pt x="132" y="61"/>
                    <a:pt x="139" y="57"/>
                  </a:cubicBezTo>
                  <a:cubicBezTo>
                    <a:pt x="128" y="35"/>
                    <a:pt x="158" y="19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2" name="Google Shape;25832;p18"/>
            <p:cNvSpPr/>
            <p:nvPr/>
          </p:nvSpPr>
          <p:spPr>
            <a:xfrm>
              <a:off x="-5140952" y="-2722"/>
              <a:ext cx="6637" cy="4871"/>
            </a:xfrm>
            <a:custGeom>
              <a:avLst/>
              <a:gdLst/>
              <a:ahLst/>
              <a:cxnLst/>
              <a:rect l="l" t="t" r="r" b="b"/>
              <a:pathLst>
                <a:path w="139" h="102" extrusionOk="0">
                  <a:moveTo>
                    <a:pt x="54" y="1"/>
                  </a:moveTo>
                  <a:cubicBezTo>
                    <a:pt x="42" y="1"/>
                    <a:pt x="31" y="4"/>
                    <a:pt x="23" y="15"/>
                  </a:cubicBezTo>
                  <a:cubicBezTo>
                    <a:pt x="1" y="42"/>
                    <a:pt x="4" y="68"/>
                    <a:pt x="12" y="94"/>
                  </a:cubicBezTo>
                  <a:cubicBezTo>
                    <a:pt x="16" y="98"/>
                    <a:pt x="23" y="101"/>
                    <a:pt x="35" y="101"/>
                  </a:cubicBezTo>
                  <a:cubicBezTo>
                    <a:pt x="54" y="101"/>
                    <a:pt x="87" y="94"/>
                    <a:pt x="94" y="82"/>
                  </a:cubicBezTo>
                  <a:cubicBezTo>
                    <a:pt x="139" y="53"/>
                    <a:pt x="98" y="30"/>
                    <a:pt x="83" y="12"/>
                  </a:cubicBezTo>
                  <a:cubicBezTo>
                    <a:pt x="76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3" name="Google Shape;25833;p18"/>
            <p:cNvSpPr/>
            <p:nvPr/>
          </p:nvSpPr>
          <p:spPr>
            <a:xfrm>
              <a:off x="-4894801" y="143106"/>
              <a:ext cx="7401" cy="5062"/>
            </a:xfrm>
            <a:custGeom>
              <a:avLst/>
              <a:gdLst/>
              <a:ahLst/>
              <a:cxnLst/>
              <a:rect l="l" t="t" r="r" b="b"/>
              <a:pathLst>
                <a:path w="155" h="106" extrusionOk="0">
                  <a:moveTo>
                    <a:pt x="68" y="1"/>
                  </a:moveTo>
                  <a:cubicBezTo>
                    <a:pt x="57" y="1"/>
                    <a:pt x="49" y="8"/>
                    <a:pt x="46" y="16"/>
                  </a:cubicBezTo>
                  <a:cubicBezTo>
                    <a:pt x="38" y="23"/>
                    <a:pt x="30" y="30"/>
                    <a:pt x="19" y="30"/>
                  </a:cubicBezTo>
                  <a:lnTo>
                    <a:pt x="12" y="30"/>
                  </a:lnTo>
                  <a:cubicBezTo>
                    <a:pt x="8" y="34"/>
                    <a:pt x="4" y="38"/>
                    <a:pt x="1" y="42"/>
                  </a:cubicBezTo>
                  <a:cubicBezTo>
                    <a:pt x="8" y="61"/>
                    <a:pt x="23" y="75"/>
                    <a:pt x="19" y="94"/>
                  </a:cubicBezTo>
                  <a:cubicBezTo>
                    <a:pt x="23" y="98"/>
                    <a:pt x="27" y="101"/>
                    <a:pt x="30" y="106"/>
                  </a:cubicBezTo>
                  <a:cubicBezTo>
                    <a:pt x="49" y="98"/>
                    <a:pt x="64" y="79"/>
                    <a:pt x="87" y="79"/>
                  </a:cubicBezTo>
                  <a:cubicBezTo>
                    <a:pt x="90" y="79"/>
                    <a:pt x="98" y="83"/>
                    <a:pt x="106" y="87"/>
                  </a:cubicBezTo>
                  <a:cubicBezTo>
                    <a:pt x="109" y="83"/>
                    <a:pt x="113" y="83"/>
                    <a:pt x="116" y="83"/>
                  </a:cubicBezTo>
                  <a:cubicBezTo>
                    <a:pt x="132" y="83"/>
                    <a:pt x="139" y="94"/>
                    <a:pt x="150" y="101"/>
                  </a:cubicBezTo>
                  <a:cubicBezTo>
                    <a:pt x="154" y="94"/>
                    <a:pt x="154" y="87"/>
                    <a:pt x="147" y="79"/>
                  </a:cubicBezTo>
                  <a:cubicBezTo>
                    <a:pt x="142" y="56"/>
                    <a:pt x="135" y="34"/>
                    <a:pt x="132" y="8"/>
                  </a:cubicBezTo>
                  <a:lnTo>
                    <a:pt x="124" y="8"/>
                  </a:lnTo>
                  <a:cubicBezTo>
                    <a:pt x="109" y="8"/>
                    <a:pt x="94" y="20"/>
                    <a:pt x="80" y="20"/>
                  </a:cubicBezTo>
                  <a:cubicBezTo>
                    <a:pt x="75" y="23"/>
                    <a:pt x="75" y="23"/>
                    <a:pt x="72" y="23"/>
                  </a:cubicBezTo>
                  <a:cubicBezTo>
                    <a:pt x="53" y="23"/>
                    <a:pt x="75" y="8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4" name="Google Shape;25834;p18"/>
            <p:cNvSpPr/>
            <p:nvPr/>
          </p:nvSpPr>
          <p:spPr>
            <a:xfrm>
              <a:off x="-5174329" y="266110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57" y="0"/>
                  </a:moveTo>
                  <a:cubicBezTo>
                    <a:pt x="46" y="0"/>
                    <a:pt x="38" y="15"/>
                    <a:pt x="30" y="49"/>
                  </a:cubicBezTo>
                  <a:cubicBezTo>
                    <a:pt x="27" y="64"/>
                    <a:pt x="16" y="64"/>
                    <a:pt x="8" y="71"/>
                  </a:cubicBezTo>
                  <a:cubicBezTo>
                    <a:pt x="1" y="82"/>
                    <a:pt x="1" y="90"/>
                    <a:pt x="4" y="101"/>
                  </a:cubicBezTo>
                  <a:cubicBezTo>
                    <a:pt x="20" y="113"/>
                    <a:pt x="30" y="131"/>
                    <a:pt x="49" y="131"/>
                  </a:cubicBezTo>
                  <a:cubicBezTo>
                    <a:pt x="53" y="131"/>
                    <a:pt x="61" y="131"/>
                    <a:pt x="64" y="127"/>
                  </a:cubicBezTo>
                  <a:cubicBezTo>
                    <a:pt x="102" y="104"/>
                    <a:pt x="83" y="56"/>
                    <a:pt x="106" y="26"/>
                  </a:cubicBezTo>
                  <a:cubicBezTo>
                    <a:pt x="83" y="11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5" name="Google Shape;25835;p18"/>
            <p:cNvSpPr/>
            <p:nvPr/>
          </p:nvSpPr>
          <p:spPr>
            <a:xfrm>
              <a:off x="-5206274" y="235932"/>
              <a:ext cx="5587" cy="6637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64" y="1"/>
                  </a:moveTo>
                  <a:cubicBezTo>
                    <a:pt x="31" y="1"/>
                    <a:pt x="19" y="38"/>
                    <a:pt x="0" y="56"/>
                  </a:cubicBezTo>
                  <a:cubicBezTo>
                    <a:pt x="35" y="60"/>
                    <a:pt x="27" y="94"/>
                    <a:pt x="38" y="113"/>
                  </a:cubicBezTo>
                  <a:cubicBezTo>
                    <a:pt x="49" y="131"/>
                    <a:pt x="61" y="139"/>
                    <a:pt x="71" y="139"/>
                  </a:cubicBezTo>
                  <a:cubicBezTo>
                    <a:pt x="83" y="139"/>
                    <a:pt x="94" y="135"/>
                    <a:pt x="105" y="124"/>
                  </a:cubicBezTo>
                  <a:cubicBezTo>
                    <a:pt x="94" y="98"/>
                    <a:pt x="116" y="68"/>
                    <a:pt x="87" y="46"/>
                  </a:cubicBezTo>
                  <a:cubicBezTo>
                    <a:pt x="83" y="49"/>
                    <a:pt x="79" y="49"/>
                    <a:pt x="79" y="49"/>
                  </a:cubicBezTo>
                  <a:cubicBezTo>
                    <a:pt x="76" y="49"/>
                    <a:pt x="71" y="46"/>
                    <a:pt x="68" y="41"/>
                  </a:cubicBezTo>
                  <a:cubicBezTo>
                    <a:pt x="64" y="23"/>
                    <a:pt x="83" y="19"/>
                    <a:pt x="94" y="12"/>
                  </a:cubicBezTo>
                  <a:cubicBezTo>
                    <a:pt x="90" y="12"/>
                    <a:pt x="83" y="8"/>
                    <a:pt x="79" y="4"/>
                  </a:cubicBezTo>
                  <a:cubicBezTo>
                    <a:pt x="76" y="1"/>
                    <a:pt x="68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6" name="Google Shape;25836;p18"/>
            <p:cNvSpPr/>
            <p:nvPr/>
          </p:nvSpPr>
          <p:spPr>
            <a:xfrm>
              <a:off x="-5152316" y="239848"/>
              <a:ext cx="6971" cy="6876"/>
            </a:xfrm>
            <a:custGeom>
              <a:avLst/>
              <a:gdLst/>
              <a:ahLst/>
              <a:cxnLst/>
              <a:rect l="l" t="t" r="r" b="b"/>
              <a:pathLst>
                <a:path w="146" h="144" extrusionOk="0">
                  <a:moveTo>
                    <a:pt x="82" y="0"/>
                  </a:moveTo>
                  <a:cubicBezTo>
                    <a:pt x="78" y="0"/>
                    <a:pt x="71" y="0"/>
                    <a:pt x="67" y="12"/>
                  </a:cubicBezTo>
                  <a:cubicBezTo>
                    <a:pt x="52" y="53"/>
                    <a:pt x="11" y="87"/>
                    <a:pt x="0" y="131"/>
                  </a:cubicBezTo>
                  <a:cubicBezTo>
                    <a:pt x="7" y="139"/>
                    <a:pt x="14" y="143"/>
                    <a:pt x="18" y="143"/>
                  </a:cubicBezTo>
                  <a:cubicBezTo>
                    <a:pt x="30" y="143"/>
                    <a:pt x="40" y="135"/>
                    <a:pt x="52" y="128"/>
                  </a:cubicBezTo>
                  <a:cubicBezTo>
                    <a:pt x="59" y="121"/>
                    <a:pt x="71" y="113"/>
                    <a:pt x="82" y="113"/>
                  </a:cubicBezTo>
                  <a:cubicBezTo>
                    <a:pt x="85" y="113"/>
                    <a:pt x="90" y="113"/>
                    <a:pt x="90" y="116"/>
                  </a:cubicBezTo>
                  <a:cubicBezTo>
                    <a:pt x="93" y="109"/>
                    <a:pt x="97" y="105"/>
                    <a:pt x="100" y="102"/>
                  </a:cubicBezTo>
                  <a:cubicBezTo>
                    <a:pt x="100" y="87"/>
                    <a:pt x="108" y="79"/>
                    <a:pt x="119" y="71"/>
                  </a:cubicBezTo>
                  <a:cubicBezTo>
                    <a:pt x="145" y="61"/>
                    <a:pt x="145" y="45"/>
                    <a:pt x="116" y="45"/>
                  </a:cubicBezTo>
                  <a:cubicBezTo>
                    <a:pt x="97" y="42"/>
                    <a:pt x="78" y="49"/>
                    <a:pt x="97" y="23"/>
                  </a:cubicBezTo>
                  <a:cubicBezTo>
                    <a:pt x="104" y="12"/>
                    <a:pt x="104" y="4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7" name="Google Shape;25837;p18"/>
            <p:cNvSpPr/>
            <p:nvPr/>
          </p:nvSpPr>
          <p:spPr>
            <a:xfrm>
              <a:off x="-5205558" y="-127827"/>
              <a:ext cx="6160" cy="5396"/>
            </a:xfrm>
            <a:custGeom>
              <a:avLst/>
              <a:gdLst/>
              <a:ahLst/>
              <a:cxnLst/>
              <a:rect l="l" t="t" r="r" b="b"/>
              <a:pathLst>
                <a:path w="129" h="113" extrusionOk="0">
                  <a:moveTo>
                    <a:pt x="128" y="0"/>
                  </a:moveTo>
                  <a:lnTo>
                    <a:pt x="128" y="0"/>
                  </a:lnTo>
                  <a:cubicBezTo>
                    <a:pt x="79" y="11"/>
                    <a:pt x="27" y="7"/>
                    <a:pt x="1" y="60"/>
                  </a:cubicBezTo>
                  <a:cubicBezTo>
                    <a:pt x="4" y="78"/>
                    <a:pt x="8" y="93"/>
                    <a:pt x="12" y="112"/>
                  </a:cubicBezTo>
                  <a:lnTo>
                    <a:pt x="16" y="112"/>
                  </a:lnTo>
                  <a:cubicBezTo>
                    <a:pt x="30" y="112"/>
                    <a:pt x="38" y="109"/>
                    <a:pt x="49" y="101"/>
                  </a:cubicBezTo>
                  <a:cubicBezTo>
                    <a:pt x="61" y="97"/>
                    <a:pt x="68" y="93"/>
                    <a:pt x="83" y="93"/>
                  </a:cubicBezTo>
                  <a:lnTo>
                    <a:pt x="90" y="93"/>
                  </a:lnTo>
                  <a:cubicBezTo>
                    <a:pt x="98" y="83"/>
                    <a:pt x="90" y="56"/>
                    <a:pt x="113" y="56"/>
                  </a:cubicBezTo>
                  <a:lnTo>
                    <a:pt x="120" y="56"/>
                  </a:lnTo>
                  <a:cubicBezTo>
                    <a:pt x="124" y="38"/>
                    <a:pt x="109" y="19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8" name="Google Shape;25838;p18"/>
            <p:cNvSpPr/>
            <p:nvPr/>
          </p:nvSpPr>
          <p:spPr>
            <a:xfrm>
              <a:off x="-5294086" y="-99464"/>
              <a:ext cx="8452" cy="7545"/>
            </a:xfrm>
            <a:custGeom>
              <a:avLst/>
              <a:gdLst/>
              <a:ahLst/>
              <a:cxnLst/>
              <a:rect l="l" t="t" r="r" b="b"/>
              <a:pathLst>
                <a:path w="177" h="158" extrusionOk="0">
                  <a:moveTo>
                    <a:pt x="169" y="0"/>
                  </a:moveTo>
                  <a:cubicBezTo>
                    <a:pt x="139" y="0"/>
                    <a:pt x="147" y="49"/>
                    <a:pt x="112" y="49"/>
                  </a:cubicBezTo>
                  <a:lnTo>
                    <a:pt x="109" y="49"/>
                  </a:lnTo>
                  <a:cubicBezTo>
                    <a:pt x="102" y="49"/>
                    <a:pt x="94" y="53"/>
                    <a:pt x="86" y="53"/>
                  </a:cubicBezTo>
                  <a:cubicBezTo>
                    <a:pt x="71" y="64"/>
                    <a:pt x="57" y="72"/>
                    <a:pt x="42" y="83"/>
                  </a:cubicBezTo>
                  <a:cubicBezTo>
                    <a:pt x="0" y="98"/>
                    <a:pt x="26" y="117"/>
                    <a:pt x="42" y="131"/>
                  </a:cubicBezTo>
                  <a:cubicBezTo>
                    <a:pt x="57" y="143"/>
                    <a:pt x="79" y="150"/>
                    <a:pt x="98" y="157"/>
                  </a:cubicBezTo>
                  <a:cubicBezTo>
                    <a:pt x="102" y="109"/>
                    <a:pt x="143" y="75"/>
                    <a:pt x="161" y="34"/>
                  </a:cubicBezTo>
                  <a:cubicBezTo>
                    <a:pt x="169" y="23"/>
                    <a:pt x="176" y="12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9" name="Google Shape;25839;p18"/>
            <p:cNvSpPr/>
            <p:nvPr/>
          </p:nvSpPr>
          <p:spPr>
            <a:xfrm>
              <a:off x="-5040629" y="65083"/>
              <a:ext cx="6494" cy="4679"/>
            </a:xfrm>
            <a:custGeom>
              <a:avLst/>
              <a:gdLst/>
              <a:ahLst/>
              <a:cxnLst/>
              <a:rect l="l" t="t" r="r" b="b"/>
              <a:pathLst>
                <a:path w="136" h="98" extrusionOk="0">
                  <a:moveTo>
                    <a:pt x="56" y="1"/>
                  </a:moveTo>
                  <a:cubicBezTo>
                    <a:pt x="46" y="23"/>
                    <a:pt x="16" y="27"/>
                    <a:pt x="1" y="46"/>
                  </a:cubicBezTo>
                  <a:cubicBezTo>
                    <a:pt x="12" y="65"/>
                    <a:pt x="23" y="80"/>
                    <a:pt x="38" y="98"/>
                  </a:cubicBezTo>
                  <a:lnTo>
                    <a:pt x="53" y="98"/>
                  </a:lnTo>
                  <a:cubicBezTo>
                    <a:pt x="61" y="98"/>
                    <a:pt x="72" y="98"/>
                    <a:pt x="79" y="94"/>
                  </a:cubicBezTo>
                  <a:cubicBezTo>
                    <a:pt x="128" y="83"/>
                    <a:pt x="135" y="65"/>
                    <a:pt x="109" y="23"/>
                  </a:cubicBezTo>
                  <a:cubicBezTo>
                    <a:pt x="98" y="8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0" name="Google Shape;25840;p18"/>
            <p:cNvSpPr/>
            <p:nvPr/>
          </p:nvSpPr>
          <p:spPr>
            <a:xfrm>
              <a:off x="-5221076" y="-60356"/>
              <a:ext cx="5587" cy="5539"/>
            </a:xfrm>
            <a:custGeom>
              <a:avLst/>
              <a:gdLst/>
              <a:ahLst/>
              <a:cxnLst/>
              <a:rect l="l" t="t" r="r" b="b"/>
              <a:pathLst>
                <a:path w="117" h="116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23"/>
                    <a:pt x="23" y="45"/>
                    <a:pt x="12" y="67"/>
                  </a:cubicBezTo>
                  <a:cubicBezTo>
                    <a:pt x="19" y="71"/>
                    <a:pt x="23" y="78"/>
                    <a:pt x="27" y="83"/>
                  </a:cubicBezTo>
                  <a:cubicBezTo>
                    <a:pt x="38" y="97"/>
                    <a:pt x="41" y="116"/>
                    <a:pt x="57" y="116"/>
                  </a:cubicBezTo>
                  <a:cubicBezTo>
                    <a:pt x="64" y="116"/>
                    <a:pt x="67" y="112"/>
                    <a:pt x="79" y="109"/>
                  </a:cubicBezTo>
                  <a:cubicBezTo>
                    <a:pt x="105" y="93"/>
                    <a:pt x="117" y="78"/>
                    <a:pt x="105" y="45"/>
                  </a:cubicBezTo>
                  <a:cubicBezTo>
                    <a:pt x="94" y="7"/>
                    <a:pt x="72" y="4"/>
                    <a:pt x="49" y="4"/>
                  </a:cubicBezTo>
                  <a:lnTo>
                    <a:pt x="31" y="4"/>
                  </a:lnTo>
                  <a:cubicBezTo>
                    <a:pt x="23" y="4"/>
                    <a:pt x="15" y="4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1" name="Google Shape;25841;p18"/>
            <p:cNvSpPr/>
            <p:nvPr/>
          </p:nvSpPr>
          <p:spPr>
            <a:xfrm>
              <a:off x="-4971344" y="119900"/>
              <a:ext cx="6494" cy="11317"/>
            </a:xfrm>
            <a:custGeom>
              <a:avLst/>
              <a:gdLst/>
              <a:ahLst/>
              <a:cxnLst/>
              <a:rect l="l" t="t" r="r" b="b"/>
              <a:pathLst>
                <a:path w="136" h="237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45"/>
                    <a:pt x="94" y="102"/>
                    <a:pt x="49" y="143"/>
                  </a:cubicBezTo>
                  <a:cubicBezTo>
                    <a:pt x="45" y="147"/>
                    <a:pt x="41" y="150"/>
                    <a:pt x="37" y="154"/>
                  </a:cubicBezTo>
                  <a:cubicBezTo>
                    <a:pt x="37" y="157"/>
                    <a:pt x="34" y="161"/>
                    <a:pt x="30" y="165"/>
                  </a:cubicBezTo>
                  <a:cubicBezTo>
                    <a:pt x="37" y="192"/>
                    <a:pt x="0" y="206"/>
                    <a:pt x="11" y="236"/>
                  </a:cubicBezTo>
                  <a:cubicBezTo>
                    <a:pt x="86" y="202"/>
                    <a:pt x="75" y="113"/>
                    <a:pt x="123" y="61"/>
                  </a:cubicBezTo>
                  <a:cubicBezTo>
                    <a:pt x="135" y="45"/>
                    <a:pt x="127" y="31"/>
                    <a:pt x="113" y="19"/>
                  </a:cubicBezTo>
                  <a:cubicBezTo>
                    <a:pt x="97" y="12"/>
                    <a:pt x="82" y="8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2" name="Google Shape;25842;p18"/>
            <p:cNvSpPr/>
            <p:nvPr/>
          </p:nvSpPr>
          <p:spPr>
            <a:xfrm>
              <a:off x="-5381182" y="215591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83" y="1"/>
                  </a:moveTo>
                  <a:cubicBezTo>
                    <a:pt x="71" y="1"/>
                    <a:pt x="56" y="8"/>
                    <a:pt x="34" y="19"/>
                  </a:cubicBezTo>
                  <a:cubicBezTo>
                    <a:pt x="4" y="37"/>
                    <a:pt x="0" y="68"/>
                    <a:pt x="8" y="90"/>
                  </a:cubicBezTo>
                  <a:cubicBezTo>
                    <a:pt x="11" y="113"/>
                    <a:pt x="23" y="120"/>
                    <a:pt x="38" y="120"/>
                  </a:cubicBezTo>
                  <a:cubicBezTo>
                    <a:pt x="45" y="120"/>
                    <a:pt x="56" y="116"/>
                    <a:pt x="68" y="113"/>
                  </a:cubicBezTo>
                  <a:cubicBezTo>
                    <a:pt x="61" y="79"/>
                    <a:pt x="78" y="60"/>
                    <a:pt x="109" y="53"/>
                  </a:cubicBezTo>
                  <a:cubicBezTo>
                    <a:pt x="109" y="15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3" name="Google Shape;25843;p18"/>
            <p:cNvSpPr/>
            <p:nvPr/>
          </p:nvSpPr>
          <p:spPr>
            <a:xfrm>
              <a:off x="-5051134" y="-52382"/>
              <a:ext cx="7879" cy="7974"/>
            </a:xfrm>
            <a:custGeom>
              <a:avLst/>
              <a:gdLst/>
              <a:ahLst/>
              <a:cxnLst/>
              <a:rect l="l" t="t" r="r" b="b"/>
              <a:pathLst>
                <a:path w="165" h="167" extrusionOk="0">
                  <a:moveTo>
                    <a:pt x="86" y="1"/>
                  </a:moveTo>
                  <a:cubicBezTo>
                    <a:pt x="75" y="13"/>
                    <a:pt x="64" y="16"/>
                    <a:pt x="49" y="16"/>
                  </a:cubicBezTo>
                  <a:cubicBezTo>
                    <a:pt x="41" y="16"/>
                    <a:pt x="38" y="16"/>
                    <a:pt x="30" y="13"/>
                  </a:cubicBezTo>
                  <a:lnTo>
                    <a:pt x="0" y="13"/>
                  </a:lnTo>
                  <a:cubicBezTo>
                    <a:pt x="30" y="87"/>
                    <a:pt x="109" y="110"/>
                    <a:pt x="157" y="166"/>
                  </a:cubicBezTo>
                  <a:cubicBezTo>
                    <a:pt x="164" y="132"/>
                    <a:pt x="164" y="106"/>
                    <a:pt x="138" y="83"/>
                  </a:cubicBezTo>
                  <a:cubicBezTo>
                    <a:pt x="131" y="80"/>
                    <a:pt x="124" y="76"/>
                    <a:pt x="116" y="76"/>
                  </a:cubicBezTo>
                  <a:lnTo>
                    <a:pt x="105" y="76"/>
                  </a:lnTo>
                  <a:cubicBezTo>
                    <a:pt x="101" y="80"/>
                    <a:pt x="97" y="80"/>
                    <a:pt x="93" y="80"/>
                  </a:cubicBezTo>
                  <a:cubicBezTo>
                    <a:pt x="83" y="80"/>
                    <a:pt x="79" y="76"/>
                    <a:pt x="71" y="65"/>
                  </a:cubicBezTo>
                  <a:cubicBezTo>
                    <a:pt x="57" y="39"/>
                    <a:pt x="105" y="39"/>
                    <a:pt x="97" y="13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4" name="Google Shape;25844;p18"/>
            <p:cNvSpPr/>
            <p:nvPr/>
          </p:nvSpPr>
          <p:spPr>
            <a:xfrm>
              <a:off x="-5007968" y="-68951"/>
              <a:ext cx="8595" cy="6828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128" y="1"/>
                  </a:moveTo>
                  <a:cubicBezTo>
                    <a:pt x="117" y="1"/>
                    <a:pt x="98" y="8"/>
                    <a:pt x="72" y="20"/>
                  </a:cubicBezTo>
                  <a:cubicBezTo>
                    <a:pt x="109" y="61"/>
                    <a:pt x="72" y="68"/>
                    <a:pt x="45" y="79"/>
                  </a:cubicBezTo>
                  <a:cubicBezTo>
                    <a:pt x="61" y="98"/>
                    <a:pt x="72" y="113"/>
                    <a:pt x="38" y="113"/>
                  </a:cubicBezTo>
                  <a:cubicBezTo>
                    <a:pt x="19" y="113"/>
                    <a:pt x="12" y="124"/>
                    <a:pt x="0" y="135"/>
                  </a:cubicBezTo>
                  <a:cubicBezTo>
                    <a:pt x="5" y="139"/>
                    <a:pt x="8" y="139"/>
                    <a:pt x="8" y="143"/>
                  </a:cubicBezTo>
                  <a:cubicBezTo>
                    <a:pt x="50" y="135"/>
                    <a:pt x="90" y="128"/>
                    <a:pt x="109" y="79"/>
                  </a:cubicBezTo>
                  <a:cubicBezTo>
                    <a:pt x="117" y="68"/>
                    <a:pt x="128" y="64"/>
                    <a:pt x="143" y="64"/>
                  </a:cubicBezTo>
                  <a:cubicBezTo>
                    <a:pt x="154" y="64"/>
                    <a:pt x="165" y="64"/>
                    <a:pt x="173" y="68"/>
                  </a:cubicBezTo>
                  <a:lnTo>
                    <a:pt x="176" y="68"/>
                  </a:lnTo>
                  <a:cubicBezTo>
                    <a:pt x="176" y="68"/>
                    <a:pt x="180" y="68"/>
                    <a:pt x="180" y="64"/>
                  </a:cubicBezTo>
                  <a:cubicBezTo>
                    <a:pt x="157" y="20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5" name="Google Shape;25845;p18"/>
            <p:cNvSpPr/>
            <p:nvPr/>
          </p:nvSpPr>
          <p:spPr>
            <a:xfrm>
              <a:off x="-5225708" y="-61789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1"/>
                  </a:moveTo>
                  <a:cubicBezTo>
                    <a:pt x="60" y="1"/>
                    <a:pt x="52" y="4"/>
                    <a:pt x="41" y="11"/>
                  </a:cubicBezTo>
                  <a:cubicBezTo>
                    <a:pt x="23" y="27"/>
                    <a:pt x="0" y="41"/>
                    <a:pt x="12" y="75"/>
                  </a:cubicBezTo>
                  <a:cubicBezTo>
                    <a:pt x="19" y="97"/>
                    <a:pt x="38" y="105"/>
                    <a:pt x="60" y="105"/>
                  </a:cubicBezTo>
                  <a:lnTo>
                    <a:pt x="64" y="105"/>
                  </a:lnTo>
                  <a:cubicBezTo>
                    <a:pt x="79" y="105"/>
                    <a:pt x="93" y="101"/>
                    <a:pt x="109" y="97"/>
                  </a:cubicBezTo>
                  <a:cubicBezTo>
                    <a:pt x="120" y="75"/>
                    <a:pt x="97" y="53"/>
                    <a:pt x="102" y="30"/>
                  </a:cubicBezTo>
                  <a:cubicBezTo>
                    <a:pt x="93" y="11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6" name="Google Shape;25846;p18"/>
            <p:cNvSpPr/>
            <p:nvPr/>
          </p:nvSpPr>
          <p:spPr>
            <a:xfrm>
              <a:off x="-5085084" y="16378"/>
              <a:ext cx="7926" cy="6685"/>
            </a:xfrm>
            <a:custGeom>
              <a:avLst/>
              <a:gdLst/>
              <a:ahLst/>
              <a:cxnLst/>
              <a:rect l="l" t="t" r="r" b="b"/>
              <a:pathLst>
                <a:path w="166" h="140" extrusionOk="0">
                  <a:moveTo>
                    <a:pt x="16" y="1"/>
                  </a:moveTo>
                  <a:cubicBezTo>
                    <a:pt x="9" y="12"/>
                    <a:pt x="1" y="19"/>
                    <a:pt x="9" y="34"/>
                  </a:cubicBezTo>
                  <a:cubicBezTo>
                    <a:pt x="16" y="38"/>
                    <a:pt x="27" y="38"/>
                    <a:pt x="35" y="41"/>
                  </a:cubicBezTo>
                  <a:cubicBezTo>
                    <a:pt x="79" y="72"/>
                    <a:pt x="79" y="75"/>
                    <a:pt x="31" y="109"/>
                  </a:cubicBezTo>
                  <a:cubicBezTo>
                    <a:pt x="35" y="113"/>
                    <a:pt x="35" y="117"/>
                    <a:pt x="38" y="117"/>
                  </a:cubicBezTo>
                  <a:cubicBezTo>
                    <a:pt x="50" y="124"/>
                    <a:pt x="57" y="131"/>
                    <a:pt x="64" y="139"/>
                  </a:cubicBezTo>
                  <a:cubicBezTo>
                    <a:pt x="79" y="117"/>
                    <a:pt x="90" y="98"/>
                    <a:pt x="105" y="79"/>
                  </a:cubicBezTo>
                  <a:cubicBezTo>
                    <a:pt x="117" y="91"/>
                    <a:pt x="128" y="101"/>
                    <a:pt x="135" y="117"/>
                  </a:cubicBezTo>
                  <a:lnTo>
                    <a:pt x="140" y="117"/>
                  </a:lnTo>
                  <a:cubicBezTo>
                    <a:pt x="147" y="98"/>
                    <a:pt x="158" y="79"/>
                    <a:pt x="166" y="60"/>
                  </a:cubicBezTo>
                  <a:cubicBezTo>
                    <a:pt x="158" y="60"/>
                    <a:pt x="147" y="64"/>
                    <a:pt x="143" y="64"/>
                  </a:cubicBezTo>
                  <a:lnTo>
                    <a:pt x="135" y="64"/>
                  </a:lnTo>
                  <a:cubicBezTo>
                    <a:pt x="109" y="15"/>
                    <a:pt x="57" y="19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7" name="Google Shape;25847;p18"/>
            <p:cNvSpPr/>
            <p:nvPr/>
          </p:nvSpPr>
          <p:spPr>
            <a:xfrm>
              <a:off x="-5295328" y="-23637"/>
              <a:ext cx="6637" cy="5444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60" y="1"/>
                  </a:moveTo>
                  <a:cubicBezTo>
                    <a:pt x="42" y="1"/>
                    <a:pt x="23" y="9"/>
                    <a:pt x="0" y="23"/>
                  </a:cubicBezTo>
                  <a:lnTo>
                    <a:pt x="0" y="27"/>
                  </a:lnTo>
                  <a:cubicBezTo>
                    <a:pt x="16" y="39"/>
                    <a:pt x="38" y="35"/>
                    <a:pt x="57" y="42"/>
                  </a:cubicBezTo>
                  <a:cubicBezTo>
                    <a:pt x="57" y="61"/>
                    <a:pt x="0" y="65"/>
                    <a:pt x="42" y="94"/>
                  </a:cubicBezTo>
                  <a:cubicBezTo>
                    <a:pt x="45" y="94"/>
                    <a:pt x="49" y="91"/>
                    <a:pt x="52" y="91"/>
                  </a:cubicBezTo>
                  <a:cubicBezTo>
                    <a:pt x="60" y="91"/>
                    <a:pt x="64" y="99"/>
                    <a:pt x="71" y="102"/>
                  </a:cubicBezTo>
                  <a:cubicBezTo>
                    <a:pt x="75" y="110"/>
                    <a:pt x="83" y="113"/>
                    <a:pt x="86" y="113"/>
                  </a:cubicBezTo>
                  <a:lnTo>
                    <a:pt x="94" y="113"/>
                  </a:lnTo>
                  <a:cubicBezTo>
                    <a:pt x="112" y="91"/>
                    <a:pt x="102" y="76"/>
                    <a:pt x="97" y="57"/>
                  </a:cubicBezTo>
                  <a:lnTo>
                    <a:pt x="97" y="46"/>
                  </a:lnTo>
                  <a:cubicBezTo>
                    <a:pt x="102" y="46"/>
                    <a:pt x="102" y="49"/>
                    <a:pt x="105" y="49"/>
                  </a:cubicBezTo>
                  <a:cubicBezTo>
                    <a:pt x="116" y="61"/>
                    <a:pt x="128" y="68"/>
                    <a:pt x="138" y="76"/>
                  </a:cubicBezTo>
                  <a:cubicBezTo>
                    <a:pt x="120" y="23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8" name="Google Shape;25848;p18"/>
            <p:cNvSpPr/>
            <p:nvPr/>
          </p:nvSpPr>
          <p:spPr>
            <a:xfrm>
              <a:off x="-4901390" y="155951"/>
              <a:ext cx="7544" cy="4870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56" y="1"/>
                  </a:moveTo>
                  <a:cubicBezTo>
                    <a:pt x="38" y="27"/>
                    <a:pt x="19" y="49"/>
                    <a:pt x="0" y="72"/>
                  </a:cubicBezTo>
                  <a:cubicBezTo>
                    <a:pt x="4" y="91"/>
                    <a:pt x="16" y="101"/>
                    <a:pt x="34" y="101"/>
                  </a:cubicBezTo>
                  <a:cubicBezTo>
                    <a:pt x="42" y="79"/>
                    <a:pt x="49" y="72"/>
                    <a:pt x="56" y="72"/>
                  </a:cubicBezTo>
                  <a:cubicBezTo>
                    <a:pt x="71" y="72"/>
                    <a:pt x="87" y="98"/>
                    <a:pt x="101" y="98"/>
                  </a:cubicBezTo>
                  <a:cubicBezTo>
                    <a:pt x="105" y="94"/>
                    <a:pt x="105" y="94"/>
                    <a:pt x="109" y="94"/>
                  </a:cubicBezTo>
                  <a:cubicBezTo>
                    <a:pt x="113" y="94"/>
                    <a:pt x="120" y="98"/>
                    <a:pt x="123" y="98"/>
                  </a:cubicBezTo>
                  <a:cubicBezTo>
                    <a:pt x="131" y="98"/>
                    <a:pt x="135" y="101"/>
                    <a:pt x="139" y="101"/>
                  </a:cubicBezTo>
                  <a:cubicBezTo>
                    <a:pt x="146" y="101"/>
                    <a:pt x="154" y="98"/>
                    <a:pt x="157" y="79"/>
                  </a:cubicBezTo>
                  <a:cubicBezTo>
                    <a:pt x="131" y="42"/>
                    <a:pt x="87" y="30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9" name="Google Shape;25849;p18"/>
            <p:cNvSpPr/>
            <p:nvPr/>
          </p:nvSpPr>
          <p:spPr>
            <a:xfrm>
              <a:off x="-5172515" y="160965"/>
              <a:ext cx="5730" cy="8261"/>
            </a:xfrm>
            <a:custGeom>
              <a:avLst/>
              <a:gdLst/>
              <a:ahLst/>
              <a:cxnLst/>
              <a:rect l="l" t="t" r="r" b="b"/>
              <a:pathLst>
                <a:path w="120" h="173" extrusionOk="0">
                  <a:moveTo>
                    <a:pt x="30" y="1"/>
                  </a:moveTo>
                  <a:cubicBezTo>
                    <a:pt x="19" y="4"/>
                    <a:pt x="11" y="8"/>
                    <a:pt x="0" y="12"/>
                  </a:cubicBezTo>
                  <a:cubicBezTo>
                    <a:pt x="30" y="30"/>
                    <a:pt x="11" y="60"/>
                    <a:pt x="19" y="86"/>
                  </a:cubicBezTo>
                  <a:cubicBezTo>
                    <a:pt x="37" y="108"/>
                    <a:pt x="60" y="131"/>
                    <a:pt x="49" y="165"/>
                  </a:cubicBezTo>
                  <a:lnTo>
                    <a:pt x="45" y="165"/>
                  </a:lnTo>
                  <a:cubicBezTo>
                    <a:pt x="49" y="165"/>
                    <a:pt x="49" y="169"/>
                    <a:pt x="49" y="169"/>
                  </a:cubicBezTo>
                  <a:cubicBezTo>
                    <a:pt x="56" y="172"/>
                    <a:pt x="60" y="172"/>
                    <a:pt x="64" y="172"/>
                  </a:cubicBezTo>
                  <a:cubicBezTo>
                    <a:pt x="90" y="172"/>
                    <a:pt x="105" y="150"/>
                    <a:pt x="120" y="127"/>
                  </a:cubicBezTo>
                  <a:cubicBezTo>
                    <a:pt x="90" y="113"/>
                    <a:pt x="90" y="82"/>
                    <a:pt x="82" y="56"/>
                  </a:cubicBezTo>
                  <a:cubicBezTo>
                    <a:pt x="75" y="60"/>
                    <a:pt x="71" y="60"/>
                    <a:pt x="68" y="60"/>
                  </a:cubicBezTo>
                  <a:cubicBezTo>
                    <a:pt x="60" y="60"/>
                    <a:pt x="52" y="56"/>
                    <a:pt x="49" y="49"/>
                  </a:cubicBezTo>
                  <a:cubicBezTo>
                    <a:pt x="42" y="34"/>
                    <a:pt x="37" y="15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0" name="Google Shape;25850;p18"/>
            <p:cNvSpPr/>
            <p:nvPr/>
          </p:nvSpPr>
          <p:spPr>
            <a:xfrm>
              <a:off x="-5054859" y="232160"/>
              <a:ext cx="5014" cy="8118"/>
            </a:xfrm>
            <a:custGeom>
              <a:avLst/>
              <a:gdLst/>
              <a:ahLst/>
              <a:cxnLst/>
              <a:rect l="l" t="t" r="r" b="b"/>
              <a:pathLst>
                <a:path w="105" h="170" extrusionOk="0">
                  <a:moveTo>
                    <a:pt x="18" y="1"/>
                  </a:moveTo>
                  <a:cubicBezTo>
                    <a:pt x="30" y="27"/>
                    <a:pt x="0" y="61"/>
                    <a:pt x="40" y="80"/>
                  </a:cubicBezTo>
                  <a:cubicBezTo>
                    <a:pt x="52" y="109"/>
                    <a:pt x="52" y="143"/>
                    <a:pt x="26" y="170"/>
                  </a:cubicBezTo>
                  <a:cubicBezTo>
                    <a:pt x="85" y="158"/>
                    <a:pt x="104" y="120"/>
                    <a:pt x="93" y="65"/>
                  </a:cubicBezTo>
                  <a:cubicBezTo>
                    <a:pt x="85" y="30"/>
                    <a:pt x="74" y="1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1" name="Google Shape;25851;p18"/>
            <p:cNvSpPr/>
            <p:nvPr/>
          </p:nvSpPr>
          <p:spPr>
            <a:xfrm>
              <a:off x="-5193238" y="-173906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39" y="4"/>
                    <a:pt x="124" y="16"/>
                    <a:pt x="109" y="16"/>
                  </a:cubicBezTo>
                  <a:lnTo>
                    <a:pt x="102" y="16"/>
                  </a:lnTo>
                  <a:cubicBezTo>
                    <a:pt x="98" y="30"/>
                    <a:pt x="86" y="38"/>
                    <a:pt x="76" y="38"/>
                  </a:cubicBezTo>
                  <a:cubicBezTo>
                    <a:pt x="72" y="38"/>
                    <a:pt x="64" y="38"/>
                    <a:pt x="60" y="34"/>
                  </a:cubicBezTo>
                  <a:cubicBezTo>
                    <a:pt x="53" y="27"/>
                    <a:pt x="50" y="27"/>
                    <a:pt x="45" y="27"/>
                  </a:cubicBezTo>
                  <a:cubicBezTo>
                    <a:pt x="34" y="27"/>
                    <a:pt x="31" y="34"/>
                    <a:pt x="31" y="46"/>
                  </a:cubicBezTo>
                  <a:cubicBezTo>
                    <a:pt x="31" y="68"/>
                    <a:pt x="34" y="90"/>
                    <a:pt x="0" y="90"/>
                  </a:cubicBezTo>
                  <a:cubicBezTo>
                    <a:pt x="0" y="106"/>
                    <a:pt x="5" y="113"/>
                    <a:pt x="12" y="113"/>
                  </a:cubicBezTo>
                  <a:cubicBezTo>
                    <a:pt x="15" y="113"/>
                    <a:pt x="19" y="109"/>
                    <a:pt x="27" y="106"/>
                  </a:cubicBezTo>
                  <a:cubicBezTo>
                    <a:pt x="34" y="101"/>
                    <a:pt x="41" y="94"/>
                    <a:pt x="53" y="94"/>
                  </a:cubicBezTo>
                  <a:lnTo>
                    <a:pt x="57" y="94"/>
                  </a:lnTo>
                  <a:cubicBezTo>
                    <a:pt x="64" y="87"/>
                    <a:pt x="76" y="87"/>
                    <a:pt x="86" y="87"/>
                  </a:cubicBezTo>
                  <a:lnTo>
                    <a:pt x="117" y="87"/>
                  </a:lnTo>
                  <a:cubicBezTo>
                    <a:pt x="131" y="87"/>
                    <a:pt x="146" y="87"/>
                    <a:pt x="157" y="72"/>
                  </a:cubicBezTo>
                  <a:cubicBezTo>
                    <a:pt x="150" y="49"/>
                    <a:pt x="165" y="23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2" name="Google Shape;25852;p18"/>
            <p:cNvSpPr/>
            <p:nvPr/>
          </p:nvSpPr>
          <p:spPr>
            <a:xfrm>
              <a:off x="-4994885" y="-173906"/>
              <a:ext cx="4823" cy="8786"/>
            </a:xfrm>
            <a:custGeom>
              <a:avLst/>
              <a:gdLst/>
              <a:ahLst/>
              <a:cxnLst/>
              <a:rect l="l" t="t" r="r" b="b"/>
              <a:pathLst>
                <a:path w="101" h="184" extrusionOk="0">
                  <a:moveTo>
                    <a:pt x="67" y="49"/>
                  </a:moveTo>
                  <a:cubicBezTo>
                    <a:pt x="67" y="49"/>
                    <a:pt x="67" y="53"/>
                    <a:pt x="63" y="53"/>
                  </a:cubicBezTo>
                  <a:cubicBezTo>
                    <a:pt x="67" y="56"/>
                    <a:pt x="71" y="61"/>
                    <a:pt x="74" y="64"/>
                  </a:cubicBezTo>
                  <a:cubicBezTo>
                    <a:pt x="74" y="56"/>
                    <a:pt x="71" y="53"/>
                    <a:pt x="67" y="49"/>
                  </a:cubicBezTo>
                  <a:close/>
                  <a:moveTo>
                    <a:pt x="48" y="1"/>
                  </a:moveTo>
                  <a:cubicBezTo>
                    <a:pt x="40" y="11"/>
                    <a:pt x="40" y="20"/>
                    <a:pt x="33" y="27"/>
                  </a:cubicBezTo>
                  <a:cubicBezTo>
                    <a:pt x="11" y="49"/>
                    <a:pt x="0" y="72"/>
                    <a:pt x="18" y="90"/>
                  </a:cubicBezTo>
                  <a:cubicBezTo>
                    <a:pt x="45" y="120"/>
                    <a:pt x="33" y="184"/>
                    <a:pt x="93" y="184"/>
                  </a:cubicBezTo>
                  <a:lnTo>
                    <a:pt x="101" y="184"/>
                  </a:lnTo>
                  <a:cubicBezTo>
                    <a:pt x="97" y="180"/>
                    <a:pt x="90" y="173"/>
                    <a:pt x="93" y="173"/>
                  </a:cubicBezTo>
                  <a:cubicBezTo>
                    <a:pt x="97" y="128"/>
                    <a:pt x="78" y="90"/>
                    <a:pt x="59" y="53"/>
                  </a:cubicBezTo>
                  <a:lnTo>
                    <a:pt x="56" y="53"/>
                  </a:lnTo>
                  <a:cubicBezTo>
                    <a:pt x="52" y="49"/>
                    <a:pt x="52" y="46"/>
                    <a:pt x="52" y="46"/>
                  </a:cubicBezTo>
                  <a:cubicBezTo>
                    <a:pt x="67" y="27"/>
                    <a:pt x="63" y="16"/>
                    <a:pt x="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3" name="Google Shape;25853;p18"/>
            <p:cNvSpPr/>
            <p:nvPr/>
          </p:nvSpPr>
          <p:spPr>
            <a:xfrm>
              <a:off x="-5152889" y="-44312"/>
              <a:ext cx="6446" cy="4870"/>
            </a:xfrm>
            <a:custGeom>
              <a:avLst/>
              <a:gdLst/>
              <a:ahLst/>
              <a:cxnLst/>
              <a:rect l="l" t="t" r="r" b="b"/>
              <a:pathLst>
                <a:path w="135" h="102" extrusionOk="0">
                  <a:moveTo>
                    <a:pt x="64" y="1"/>
                  </a:moveTo>
                  <a:cubicBezTo>
                    <a:pt x="49" y="1"/>
                    <a:pt x="38" y="11"/>
                    <a:pt x="26" y="23"/>
                  </a:cubicBezTo>
                  <a:cubicBezTo>
                    <a:pt x="23" y="34"/>
                    <a:pt x="0" y="71"/>
                    <a:pt x="34" y="87"/>
                  </a:cubicBezTo>
                  <a:cubicBezTo>
                    <a:pt x="49" y="94"/>
                    <a:pt x="60" y="101"/>
                    <a:pt x="75" y="101"/>
                  </a:cubicBezTo>
                  <a:cubicBezTo>
                    <a:pt x="90" y="101"/>
                    <a:pt x="102" y="98"/>
                    <a:pt x="112" y="79"/>
                  </a:cubicBezTo>
                  <a:cubicBezTo>
                    <a:pt x="135" y="53"/>
                    <a:pt x="124" y="34"/>
                    <a:pt x="102" y="19"/>
                  </a:cubicBezTo>
                  <a:cubicBezTo>
                    <a:pt x="86" y="8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4" name="Google Shape;25854;p18"/>
            <p:cNvSpPr/>
            <p:nvPr/>
          </p:nvSpPr>
          <p:spPr>
            <a:xfrm>
              <a:off x="-4863381" y="125964"/>
              <a:ext cx="5778" cy="9120"/>
            </a:xfrm>
            <a:custGeom>
              <a:avLst/>
              <a:gdLst/>
              <a:ahLst/>
              <a:cxnLst/>
              <a:rect l="l" t="t" r="r" b="b"/>
              <a:pathLst>
                <a:path w="121" h="191" extrusionOk="0">
                  <a:moveTo>
                    <a:pt x="83" y="1"/>
                  </a:moveTo>
                  <a:cubicBezTo>
                    <a:pt x="64" y="12"/>
                    <a:pt x="45" y="20"/>
                    <a:pt x="68" y="42"/>
                  </a:cubicBezTo>
                  <a:cubicBezTo>
                    <a:pt x="76" y="49"/>
                    <a:pt x="68" y="61"/>
                    <a:pt x="64" y="72"/>
                  </a:cubicBezTo>
                  <a:cubicBezTo>
                    <a:pt x="68" y="87"/>
                    <a:pt x="64" y="98"/>
                    <a:pt x="45" y="101"/>
                  </a:cubicBezTo>
                  <a:cubicBezTo>
                    <a:pt x="27" y="106"/>
                    <a:pt x="12" y="106"/>
                    <a:pt x="0" y="120"/>
                  </a:cubicBezTo>
                  <a:cubicBezTo>
                    <a:pt x="8" y="124"/>
                    <a:pt x="16" y="135"/>
                    <a:pt x="23" y="135"/>
                  </a:cubicBezTo>
                  <a:cubicBezTo>
                    <a:pt x="27" y="135"/>
                    <a:pt x="27" y="135"/>
                    <a:pt x="27" y="132"/>
                  </a:cubicBezTo>
                  <a:lnTo>
                    <a:pt x="53" y="132"/>
                  </a:lnTo>
                  <a:cubicBezTo>
                    <a:pt x="86" y="132"/>
                    <a:pt x="76" y="151"/>
                    <a:pt x="53" y="184"/>
                  </a:cubicBezTo>
                  <a:cubicBezTo>
                    <a:pt x="57" y="187"/>
                    <a:pt x="64" y="191"/>
                    <a:pt x="72" y="191"/>
                  </a:cubicBezTo>
                  <a:cubicBezTo>
                    <a:pt x="79" y="191"/>
                    <a:pt x="86" y="187"/>
                    <a:pt x="94" y="177"/>
                  </a:cubicBezTo>
                  <a:cubicBezTo>
                    <a:pt x="102" y="143"/>
                    <a:pt x="109" y="109"/>
                    <a:pt x="117" y="75"/>
                  </a:cubicBezTo>
                  <a:cubicBezTo>
                    <a:pt x="120" y="46"/>
                    <a:pt x="79" y="34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5" name="Google Shape;25855;p18"/>
            <p:cNvSpPr/>
            <p:nvPr/>
          </p:nvSpPr>
          <p:spPr>
            <a:xfrm>
              <a:off x="-5142910" y="-57873"/>
              <a:ext cx="6446" cy="520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79" y="0"/>
                  </a:moveTo>
                  <a:cubicBezTo>
                    <a:pt x="27" y="12"/>
                    <a:pt x="5" y="49"/>
                    <a:pt x="0" y="98"/>
                  </a:cubicBezTo>
                  <a:cubicBezTo>
                    <a:pt x="12" y="105"/>
                    <a:pt x="23" y="109"/>
                    <a:pt x="31" y="109"/>
                  </a:cubicBezTo>
                  <a:cubicBezTo>
                    <a:pt x="53" y="109"/>
                    <a:pt x="68" y="98"/>
                    <a:pt x="83" y="79"/>
                  </a:cubicBezTo>
                  <a:lnTo>
                    <a:pt x="87" y="76"/>
                  </a:lnTo>
                  <a:cubicBezTo>
                    <a:pt x="90" y="76"/>
                    <a:pt x="98" y="79"/>
                    <a:pt x="102" y="79"/>
                  </a:cubicBezTo>
                  <a:cubicBezTo>
                    <a:pt x="105" y="83"/>
                    <a:pt x="113" y="86"/>
                    <a:pt x="117" y="86"/>
                  </a:cubicBezTo>
                  <a:cubicBezTo>
                    <a:pt x="124" y="86"/>
                    <a:pt x="128" y="83"/>
                    <a:pt x="131" y="68"/>
                  </a:cubicBezTo>
                  <a:cubicBezTo>
                    <a:pt x="135" y="41"/>
                    <a:pt x="102" y="49"/>
                    <a:pt x="90" y="34"/>
                  </a:cubicBezTo>
                  <a:cubicBezTo>
                    <a:pt x="90" y="26"/>
                    <a:pt x="90" y="19"/>
                    <a:pt x="87" y="12"/>
                  </a:cubicBezTo>
                  <a:cubicBezTo>
                    <a:pt x="87" y="8"/>
                    <a:pt x="83" y="4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6" name="Google Shape;25856;p18"/>
            <p:cNvSpPr/>
            <p:nvPr/>
          </p:nvSpPr>
          <p:spPr>
            <a:xfrm>
              <a:off x="-5097356" y="-115317"/>
              <a:ext cx="5730" cy="7163"/>
            </a:xfrm>
            <a:custGeom>
              <a:avLst/>
              <a:gdLst/>
              <a:ahLst/>
              <a:cxnLst/>
              <a:rect l="l" t="t" r="r" b="b"/>
              <a:pathLst>
                <a:path w="120" h="150" extrusionOk="0">
                  <a:moveTo>
                    <a:pt x="60" y="0"/>
                  </a:moveTo>
                  <a:cubicBezTo>
                    <a:pt x="56" y="0"/>
                    <a:pt x="52" y="4"/>
                    <a:pt x="48" y="7"/>
                  </a:cubicBezTo>
                  <a:cubicBezTo>
                    <a:pt x="22" y="30"/>
                    <a:pt x="0" y="52"/>
                    <a:pt x="11" y="90"/>
                  </a:cubicBezTo>
                  <a:cubicBezTo>
                    <a:pt x="22" y="123"/>
                    <a:pt x="38" y="149"/>
                    <a:pt x="75" y="149"/>
                  </a:cubicBezTo>
                  <a:lnTo>
                    <a:pt x="86" y="149"/>
                  </a:lnTo>
                  <a:cubicBezTo>
                    <a:pt x="41" y="97"/>
                    <a:pt x="41" y="97"/>
                    <a:pt x="97" y="59"/>
                  </a:cubicBezTo>
                  <a:cubicBezTo>
                    <a:pt x="105" y="56"/>
                    <a:pt x="112" y="45"/>
                    <a:pt x="119" y="37"/>
                  </a:cubicBezTo>
                  <a:cubicBezTo>
                    <a:pt x="101" y="26"/>
                    <a:pt x="83" y="30"/>
                    <a:pt x="83" y="14"/>
                  </a:cubicBezTo>
                  <a:cubicBezTo>
                    <a:pt x="75" y="7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7" name="Google Shape;25857;p18"/>
            <p:cNvSpPr/>
            <p:nvPr/>
          </p:nvSpPr>
          <p:spPr>
            <a:xfrm>
              <a:off x="-5031891" y="104572"/>
              <a:ext cx="6303" cy="5062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53" y="0"/>
                  </a:moveTo>
                  <a:cubicBezTo>
                    <a:pt x="30" y="30"/>
                    <a:pt x="12" y="60"/>
                    <a:pt x="1" y="97"/>
                  </a:cubicBezTo>
                  <a:cubicBezTo>
                    <a:pt x="4" y="97"/>
                    <a:pt x="8" y="101"/>
                    <a:pt x="8" y="105"/>
                  </a:cubicBezTo>
                  <a:cubicBezTo>
                    <a:pt x="46" y="90"/>
                    <a:pt x="87" y="94"/>
                    <a:pt x="132" y="90"/>
                  </a:cubicBezTo>
                  <a:cubicBezTo>
                    <a:pt x="106" y="60"/>
                    <a:pt x="120" y="15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8" name="Google Shape;25858;p18"/>
            <p:cNvSpPr/>
            <p:nvPr/>
          </p:nvSpPr>
          <p:spPr>
            <a:xfrm>
              <a:off x="-4857651" y="134225"/>
              <a:ext cx="6637" cy="6781"/>
            </a:xfrm>
            <a:custGeom>
              <a:avLst/>
              <a:gdLst/>
              <a:ahLst/>
              <a:cxnLst/>
              <a:rect l="l" t="t" r="r" b="b"/>
              <a:pathLst>
                <a:path w="139" h="142" extrusionOk="0">
                  <a:moveTo>
                    <a:pt x="19" y="0"/>
                  </a:moveTo>
                  <a:cubicBezTo>
                    <a:pt x="11" y="7"/>
                    <a:pt x="4" y="14"/>
                    <a:pt x="0" y="22"/>
                  </a:cubicBezTo>
                  <a:lnTo>
                    <a:pt x="0" y="45"/>
                  </a:lnTo>
                  <a:cubicBezTo>
                    <a:pt x="49" y="75"/>
                    <a:pt x="15" y="101"/>
                    <a:pt x="0" y="123"/>
                  </a:cubicBezTo>
                  <a:cubicBezTo>
                    <a:pt x="11" y="130"/>
                    <a:pt x="19" y="142"/>
                    <a:pt x="34" y="142"/>
                  </a:cubicBezTo>
                  <a:cubicBezTo>
                    <a:pt x="34" y="142"/>
                    <a:pt x="37" y="142"/>
                    <a:pt x="45" y="138"/>
                  </a:cubicBezTo>
                  <a:cubicBezTo>
                    <a:pt x="45" y="123"/>
                    <a:pt x="45" y="101"/>
                    <a:pt x="68" y="101"/>
                  </a:cubicBezTo>
                  <a:lnTo>
                    <a:pt x="75" y="101"/>
                  </a:lnTo>
                  <a:cubicBezTo>
                    <a:pt x="94" y="75"/>
                    <a:pt x="139" y="56"/>
                    <a:pt x="94" y="14"/>
                  </a:cubicBezTo>
                  <a:lnTo>
                    <a:pt x="94" y="14"/>
                  </a:lnTo>
                  <a:cubicBezTo>
                    <a:pt x="79" y="26"/>
                    <a:pt x="64" y="37"/>
                    <a:pt x="49" y="37"/>
                  </a:cubicBezTo>
                  <a:cubicBezTo>
                    <a:pt x="37" y="37"/>
                    <a:pt x="27" y="3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9" name="Google Shape;25859;p18"/>
            <p:cNvSpPr/>
            <p:nvPr/>
          </p:nvSpPr>
          <p:spPr>
            <a:xfrm>
              <a:off x="-4992593" y="-177105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90" y="0"/>
                  </a:moveTo>
                  <a:cubicBezTo>
                    <a:pt x="45" y="8"/>
                    <a:pt x="19" y="34"/>
                    <a:pt x="0" y="68"/>
                  </a:cubicBezTo>
                  <a:cubicBezTo>
                    <a:pt x="15" y="83"/>
                    <a:pt x="19" y="94"/>
                    <a:pt x="4" y="113"/>
                  </a:cubicBezTo>
                  <a:cubicBezTo>
                    <a:pt x="4" y="113"/>
                    <a:pt x="4" y="116"/>
                    <a:pt x="8" y="120"/>
                  </a:cubicBezTo>
                  <a:lnTo>
                    <a:pt x="11" y="120"/>
                  </a:lnTo>
                  <a:cubicBezTo>
                    <a:pt x="8" y="120"/>
                    <a:pt x="8" y="116"/>
                    <a:pt x="4" y="113"/>
                  </a:cubicBezTo>
                  <a:lnTo>
                    <a:pt x="4" y="113"/>
                  </a:lnTo>
                  <a:cubicBezTo>
                    <a:pt x="8" y="116"/>
                    <a:pt x="11" y="120"/>
                    <a:pt x="15" y="120"/>
                  </a:cubicBezTo>
                  <a:cubicBezTo>
                    <a:pt x="19" y="120"/>
                    <a:pt x="19" y="116"/>
                    <a:pt x="19" y="116"/>
                  </a:cubicBezTo>
                  <a:cubicBezTo>
                    <a:pt x="34" y="94"/>
                    <a:pt x="53" y="83"/>
                    <a:pt x="71" y="83"/>
                  </a:cubicBezTo>
                  <a:cubicBezTo>
                    <a:pt x="87" y="83"/>
                    <a:pt x="105" y="87"/>
                    <a:pt x="123" y="105"/>
                  </a:cubicBezTo>
                  <a:cubicBezTo>
                    <a:pt x="105" y="68"/>
                    <a:pt x="139" y="19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0" name="Google Shape;25860;p18"/>
            <p:cNvSpPr/>
            <p:nvPr/>
          </p:nvSpPr>
          <p:spPr>
            <a:xfrm>
              <a:off x="-5077349" y="180924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78" y="139"/>
                  </a:moveTo>
                  <a:cubicBezTo>
                    <a:pt x="78" y="144"/>
                    <a:pt x="82" y="144"/>
                    <a:pt x="82" y="144"/>
                  </a:cubicBezTo>
                  <a:lnTo>
                    <a:pt x="78" y="139"/>
                  </a:lnTo>
                  <a:close/>
                  <a:moveTo>
                    <a:pt x="59" y="1"/>
                  </a:moveTo>
                  <a:lnTo>
                    <a:pt x="59" y="1"/>
                  </a:lnTo>
                  <a:cubicBezTo>
                    <a:pt x="45" y="20"/>
                    <a:pt x="67" y="35"/>
                    <a:pt x="71" y="54"/>
                  </a:cubicBezTo>
                  <a:lnTo>
                    <a:pt x="59" y="54"/>
                  </a:lnTo>
                  <a:cubicBezTo>
                    <a:pt x="52" y="54"/>
                    <a:pt x="48" y="49"/>
                    <a:pt x="40" y="46"/>
                  </a:cubicBezTo>
                  <a:cubicBezTo>
                    <a:pt x="37" y="42"/>
                    <a:pt x="30" y="39"/>
                    <a:pt x="22" y="39"/>
                  </a:cubicBezTo>
                  <a:cubicBezTo>
                    <a:pt x="18" y="39"/>
                    <a:pt x="14" y="39"/>
                    <a:pt x="11" y="42"/>
                  </a:cubicBezTo>
                  <a:cubicBezTo>
                    <a:pt x="0" y="61"/>
                    <a:pt x="30" y="76"/>
                    <a:pt x="26" y="94"/>
                  </a:cubicBezTo>
                  <a:lnTo>
                    <a:pt x="18" y="102"/>
                  </a:lnTo>
                  <a:cubicBezTo>
                    <a:pt x="22" y="113"/>
                    <a:pt x="22" y="125"/>
                    <a:pt x="33" y="125"/>
                  </a:cubicBezTo>
                  <a:cubicBezTo>
                    <a:pt x="37" y="125"/>
                    <a:pt x="37" y="125"/>
                    <a:pt x="40" y="121"/>
                  </a:cubicBezTo>
                  <a:lnTo>
                    <a:pt x="52" y="121"/>
                  </a:lnTo>
                  <a:cubicBezTo>
                    <a:pt x="67" y="121"/>
                    <a:pt x="74" y="132"/>
                    <a:pt x="82" y="144"/>
                  </a:cubicBezTo>
                  <a:cubicBezTo>
                    <a:pt x="85" y="147"/>
                    <a:pt x="90" y="147"/>
                    <a:pt x="97" y="151"/>
                  </a:cubicBezTo>
                  <a:cubicBezTo>
                    <a:pt x="93" y="144"/>
                    <a:pt x="93" y="139"/>
                    <a:pt x="93" y="135"/>
                  </a:cubicBezTo>
                  <a:cubicBezTo>
                    <a:pt x="100" y="121"/>
                    <a:pt x="138" y="106"/>
                    <a:pt x="100" y="80"/>
                  </a:cubicBezTo>
                  <a:cubicBezTo>
                    <a:pt x="82" y="68"/>
                    <a:pt x="93" y="16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1" name="Google Shape;25861;p18"/>
            <p:cNvSpPr/>
            <p:nvPr/>
          </p:nvSpPr>
          <p:spPr>
            <a:xfrm>
              <a:off x="-5083795" y="81748"/>
              <a:ext cx="5921" cy="5539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52" y="0"/>
                  </a:moveTo>
                  <a:cubicBezTo>
                    <a:pt x="37" y="11"/>
                    <a:pt x="18" y="26"/>
                    <a:pt x="0" y="37"/>
                  </a:cubicBezTo>
                  <a:cubicBezTo>
                    <a:pt x="26" y="48"/>
                    <a:pt x="30" y="75"/>
                    <a:pt x="30" y="101"/>
                  </a:cubicBezTo>
                  <a:lnTo>
                    <a:pt x="37" y="101"/>
                  </a:lnTo>
                  <a:cubicBezTo>
                    <a:pt x="41" y="101"/>
                    <a:pt x="49" y="97"/>
                    <a:pt x="56" y="97"/>
                  </a:cubicBezTo>
                  <a:cubicBezTo>
                    <a:pt x="63" y="93"/>
                    <a:pt x="68" y="90"/>
                    <a:pt x="75" y="90"/>
                  </a:cubicBezTo>
                  <a:cubicBezTo>
                    <a:pt x="82" y="90"/>
                    <a:pt x="90" y="97"/>
                    <a:pt x="94" y="116"/>
                  </a:cubicBezTo>
                  <a:cubicBezTo>
                    <a:pt x="97" y="112"/>
                    <a:pt x="105" y="108"/>
                    <a:pt x="108" y="101"/>
                  </a:cubicBezTo>
                  <a:cubicBezTo>
                    <a:pt x="123" y="40"/>
                    <a:pt x="116" y="3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2" name="Google Shape;25862;p18"/>
            <p:cNvSpPr/>
            <p:nvPr/>
          </p:nvSpPr>
          <p:spPr>
            <a:xfrm>
              <a:off x="-5076298" y="57252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49" y="1"/>
                  </a:moveTo>
                  <a:cubicBezTo>
                    <a:pt x="8" y="1"/>
                    <a:pt x="0" y="27"/>
                    <a:pt x="0" y="64"/>
                  </a:cubicBezTo>
                  <a:cubicBezTo>
                    <a:pt x="8" y="60"/>
                    <a:pt x="11" y="49"/>
                    <a:pt x="23" y="49"/>
                  </a:cubicBezTo>
                  <a:cubicBezTo>
                    <a:pt x="30" y="46"/>
                    <a:pt x="41" y="38"/>
                    <a:pt x="49" y="38"/>
                  </a:cubicBezTo>
                  <a:cubicBezTo>
                    <a:pt x="52" y="38"/>
                    <a:pt x="56" y="38"/>
                    <a:pt x="60" y="46"/>
                  </a:cubicBezTo>
                  <a:cubicBezTo>
                    <a:pt x="68" y="64"/>
                    <a:pt x="41" y="64"/>
                    <a:pt x="30" y="72"/>
                  </a:cubicBezTo>
                  <a:cubicBezTo>
                    <a:pt x="41" y="90"/>
                    <a:pt x="52" y="109"/>
                    <a:pt x="71" y="124"/>
                  </a:cubicBezTo>
                  <a:cubicBezTo>
                    <a:pt x="78" y="109"/>
                    <a:pt x="90" y="101"/>
                    <a:pt x="101" y="87"/>
                  </a:cubicBezTo>
                  <a:cubicBezTo>
                    <a:pt x="127" y="46"/>
                    <a:pt x="108" y="4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3" name="Google Shape;25863;p18"/>
            <p:cNvSpPr/>
            <p:nvPr/>
          </p:nvSpPr>
          <p:spPr>
            <a:xfrm>
              <a:off x="-5293704" y="96311"/>
              <a:ext cx="6828" cy="5825"/>
            </a:xfrm>
            <a:custGeom>
              <a:avLst/>
              <a:gdLst/>
              <a:ahLst/>
              <a:cxnLst/>
              <a:rect l="l" t="t" r="r" b="b"/>
              <a:pathLst>
                <a:path w="143" h="122" extrusionOk="0">
                  <a:moveTo>
                    <a:pt x="52" y="1"/>
                  </a:moveTo>
                  <a:cubicBezTo>
                    <a:pt x="41" y="1"/>
                    <a:pt x="30" y="5"/>
                    <a:pt x="23" y="16"/>
                  </a:cubicBezTo>
                  <a:cubicBezTo>
                    <a:pt x="11" y="27"/>
                    <a:pt x="0" y="42"/>
                    <a:pt x="4" y="61"/>
                  </a:cubicBezTo>
                  <a:cubicBezTo>
                    <a:pt x="4" y="61"/>
                    <a:pt x="8" y="61"/>
                    <a:pt x="8" y="65"/>
                  </a:cubicBezTo>
                  <a:lnTo>
                    <a:pt x="8" y="61"/>
                  </a:lnTo>
                  <a:cubicBezTo>
                    <a:pt x="15" y="54"/>
                    <a:pt x="23" y="49"/>
                    <a:pt x="26" y="49"/>
                  </a:cubicBezTo>
                  <a:cubicBezTo>
                    <a:pt x="34" y="49"/>
                    <a:pt x="37" y="65"/>
                    <a:pt x="41" y="72"/>
                  </a:cubicBezTo>
                  <a:cubicBezTo>
                    <a:pt x="49" y="91"/>
                    <a:pt x="23" y="106"/>
                    <a:pt x="34" y="121"/>
                  </a:cubicBezTo>
                  <a:cubicBezTo>
                    <a:pt x="45" y="117"/>
                    <a:pt x="52" y="117"/>
                    <a:pt x="63" y="117"/>
                  </a:cubicBezTo>
                  <a:lnTo>
                    <a:pt x="86" y="117"/>
                  </a:lnTo>
                  <a:cubicBezTo>
                    <a:pt x="94" y="121"/>
                    <a:pt x="101" y="121"/>
                    <a:pt x="108" y="121"/>
                  </a:cubicBezTo>
                  <a:cubicBezTo>
                    <a:pt x="120" y="121"/>
                    <a:pt x="131" y="117"/>
                    <a:pt x="142" y="113"/>
                  </a:cubicBezTo>
                  <a:cubicBezTo>
                    <a:pt x="139" y="106"/>
                    <a:pt x="135" y="106"/>
                    <a:pt x="131" y="102"/>
                  </a:cubicBezTo>
                  <a:cubicBezTo>
                    <a:pt x="108" y="84"/>
                    <a:pt x="63" y="87"/>
                    <a:pt x="78" y="42"/>
                  </a:cubicBezTo>
                  <a:cubicBezTo>
                    <a:pt x="86" y="31"/>
                    <a:pt x="97" y="20"/>
                    <a:pt x="82" y="9"/>
                  </a:cubicBezTo>
                  <a:cubicBezTo>
                    <a:pt x="71" y="5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4" name="Google Shape;25864;p18"/>
            <p:cNvSpPr/>
            <p:nvPr/>
          </p:nvSpPr>
          <p:spPr>
            <a:xfrm>
              <a:off x="-5019189" y="204895"/>
              <a:ext cx="3963" cy="8213"/>
            </a:xfrm>
            <a:custGeom>
              <a:avLst/>
              <a:gdLst/>
              <a:ahLst/>
              <a:cxnLst/>
              <a:rect l="l" t="t" r="r" b="b"/>
              <a:pathLst>
                <a:path w="83" h="172" extrusionOk="0">
                  <a:moveTo>
                    <a:pt x="30" y="0"/>
                  </a:moveTo>
                  <a:cubicBezTo>
                    <a:pt x="23" y="18"/>
                    <a:pt x="26" y="37"/>
                    <a:pt x="8" y="49"/>
                  </a:cubicBezTo>
                  <a:cubicBezTo>
                    <a:pt x="0" y="97"/>
                    <a:pt x="11" y="139"/>
                    <a:pt x="49" y="172"/>
                  </a:cubicBezTo>
                  <a:cubicBezTo>
                    <a:pt x="49" y="157"/>
                    <a:pt x="60" y="142"/>
                    <a:pt x="75" y="139"/>
                  </a:cubicBezTo>
                  <a:cubicBezTo>
                    <a:pt x="71" y="127"/>
                    <a:pt x="75" y="116"/>
                    <a:pt x="83" y="108"/>
                  </a:cubicBezTo>
                  <a:cubicBezTo>
                    <a:pt x="64" y="78"/>
                    <a:pt x="60" y="49"/>
                    <a:pt x="75" y="18"/>
                  </a:cubicBezTo>
                  <a:cubicBezTo>
                    <a:pt x="60" y="15"/>
                    <a:pt x="42" y="15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5" name="Google Shape;25865;p18"/>
            <p:cNvSpPr/>
            <p:nvPr/>
          </p:nvSpPr>
          <p:spPr>
            <a:xfrm>
              <a:off x="-5174329" y="-67710"/>
              <a:ext cx="5778" cy="5969"/>
            </a:xfrm>
            <a:custGeom>
              <a:avLst/>
              <a:gdLst/>
              <a:ahLst/>
              <a:cxnLst/>
              <a:rect l="l" t="t" r="r" b="b"/>
              <a:pathLst>
                <a:path w="121" h="125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38"/>
                    <a:pt x="27" y="53"/>
                    <a:pt x="20" y="75"/>
                  </a:cubicBezTo>
                  <a:cubicBezTo>
                    <a:pt x="4" y="120"/>
                    <a:pt x="42" y="117"/>
                    <a:pt x="68" y="125"/>
                  </a:cubicBezTo>
                  <a:cubicBezTo>
                    <a:pt x="83" y="87"/>
                    <a:pt x="120" y="57"/>
                    <a:pt x="120" y="12"/>
                  </a:cubicBezTo>
                  <a:lnTo>
                    <a:pt x="120" y="12"/>
                  </a:lnTo>
                  <a:cubicBezTo>
                    <a:pt x="98" y="20"/>
                    <a:pt x="80" y="38"/>
                    <a:pt x="57" y="38"/>
                  </a:cubicBezTo>
                  <a:cubicBezTo>
                    <a:pt x="42" y="38"/>
                    <a:pt x="27" y="30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6" name="Google Shape;25866;p18"/>
            <p:cNvSpPr/>
            <p:nvPr/>
          </p:nvSpPr>
          <p:spPr>
            <a:xfrm>
              <a:off x="-5391735" y="199165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42" y="0"/>
                  </a:moveTo>
                  <a:cubicBezTo>
                    <a:pt x="27" y="19"/>
                    <a:pt x="12" y="34"/>
                    <a:pt x="1" y="53"/>
                  </a:cubicBezTo>
                  <a:cubicBezTo>
                    <a:pt x="27" y="93"/>
                    <a:pt x="38" y="109"/>
                    <a:pt x="57" y="109"/>
                  </a:cubicBezTo>
                  <a:cubicBezTo>
                    <a:pt x="68" y="109"/>
                    <a:pt x="87" y="102"/>
                    <a:pt x="113" y="83"/>
                  </a:cubicBezTo>
                  <a:cubicBezTo>
                    <a:pt x="109" y="64"/>
                    <a:pt x="102" y="49"/>
                    <a:pt x="94" y="31"/>
                  </a:cubicBezTo>
                  <a:cubicBezTo>
                    <a:pt x="80" y="19"/>
                    <a:pt x="61" y="12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7" name="Google Shape;25867;p18"/>
            <p:cNvSpPr/>
            <p:nvPr/>
          </p:nvSpPr>
          <p:spPr>
            <a:xfrm>
              <a:off x="-5115931" y="212010"/>
              <a:ext cx="7736" cy="5061"/>
            </a:xfrm>
            <a:custGeom>
              <a:avLst/>
              <a:gdLst/>
              <a:ahLst/>
              <a:cxnLst/>
              <a:rect l="l" t="t" r="r" b="b"/>
              <a:pathLst>
                <a:path w="162" h="106" extrusionOk="0">
                  <a:moveTo>
                    <a:pt x="71" y="0"/>
                  </a:moveTo>
                  <a:cubicBezTo>
                    <a:pt x="60" y="12"/>
                    <a:pt x="49" y="12"/>
                    <a:pt x="34" y="12"/>
                  </a:cubicBezTo>
                  <a:lnTo>
                    <a:pt x="1" y="12"/>
                  </a:lnTo>
                  <a:cubicBezTo>
                    <a:pt x="4" y="16"/>
                    <a:pt x="8" y="19"/>
                    <a:pt x="11" y="23"/>
                  </a:cubicBezTo>
                  <a:cubicBezTo>
                    <a:pt x="23" y="31"/>
                    <a:pt x="34" y="38"/>
                    <a:pt x="37" y="49"/>
                  </a:cubicBezTo>
                  <a:cubicBezTo>
                    <a:pt x="63" y="86"/>
                    <a:pt x="79" y="105"/>
                    <a:pt x="101" y="105"/>
                  </a:cubicBezTo>
                  <a:cubicBezTo>
                    <a:pt x="116" y="105"/>
                    <a:pt x="131" y="102"/>
                    <a:pt x="150" y="94"/>
                  </a:cubicBezTo>
                  <a:lnTo>
                    <a:pt x="161" y="83"/>
                  </a:lnTo>
                  <a:cubicBezTo>
                    <a:pt x="158" y="79"/>
                    <a:pt x="150" y="76"/>
                    <a:pt x="150" y="71"/>
                  </a:cubicBezTo>
                  <a:cubicBezTo>
                    <a:pt x="139" y="34"/>
                    <a:pt x="71" y="53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8" name="Google Shape;25868;p18"/>
            <p:cNvSpPr/>
            <p:nvPr/>
          </p:nvSpPr>
          <p:spPr>
            <a:xfrm>
              <a:off x="-4864623" y="123099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53" y="1"/>
                  </a:moveTo>
                  <a:cubicBezTo>
                    <a:pt x="53" y="12"/>
                    <a:pt x="57" y="35"/>
                    <a:pt x="49" y="38"/>
                  </a:cubicBezTo>
                  <a:cubicBezTo>
                    <a:pt x="45" y="42"/>
                    <a:pt x="38" y="42"/>
                    <a:pt x="34" y="42"/>
                  </a:cubicBezTo>
                  <a:cubicBezTo>
                    <a:pt x="23" y="42"/>
                    <a:pt x="12" y="31"/>
                    <a:pt x="0" y="23"/>
                  </a:cubicBezTo>
                  <a:lnTo>
                    <a:pt x="0" y="23"/>
                  </a:lnTo>
                  <a:cubicBezTo>
                    <a:pt x="8" y="57"/>
                    <a:pt x="19" y="90"/>
                    <a:pt x="31" y="128"/>
                  </a:cubicBezTo>
                  <a:cubicBezTo>
                    <a:pt x="38" y="125"/>
                    <a:pt x="49" y="121"/>
                    <a:pt x="57" y="121"/>
                  </a:cubicBezTo>
                  <a:cubicBezTo>
                    <a:pt x="68" y="121"/>
                    <a:pt x="79" y="125"/>
                    <a:pt x="90" y="132"/>
                  </a:cubicBezTo>
                  <a:cubicBezTo>
                    <a:pt x="94" y="121"/>
                    <a:pt x="102" y="109"/>
                    <a:pt x="94" y="102"/>
                  </a:cubicBezTo>
                  <a:cubicBezTo>
                    <a:pt x="71" y="80"/>
                    <a:pt x="90" y="72"/>
                    <a:pt x="109" y="61"/>
                  </a:cubicBezTo>
                  <a:cubicBezTo>
                    <a:pt x="90" y="38"/>
                    <a:pt x="90" y="4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9" name="Google Shape;25869;p18"/>
            <p:cNvSpPr/>
            <p:nvPr/>
          </p:nvSpPr>
          <p:spPr>
            <a:xfrm>
              <a:off x="-5392785" y="-8213"/>
              <a:ext cx="5969" cy="4632"/>
            </a:xfrm>
            <a:custGeom>
              <a:avLst/>
              <a:gdLst/>
              <a:ahLst/>
              <a:cxnLst/>
              <a:rect l="l" t="t" r="r" b="b"/>
              <a:pathLst>
                <a:path w="125" h="97" extrusionOk="0">
                  <a:moveTo>
                    <a:pt x="68" y="0"/>
                  </a:moveTo>
                  <a:cubicBezTo>
                    <a:pt x="42" y="0"/>
                    <a:pt x="26" y="40"/>
                    <a:pt x="0" y="52"/>
                  </a:cubicBezTo>
                  <a:cubicBezTo>
                    <a:pt x="26" y="59"/>
                    <a:pt x="45" y="97"/>
                    <a:pt x="71" y="97"/>
                  </a:cubicBezTo>
                  <a:cubicBezTo>
                    <a:pt x="83" y="97"/>
                    <a:pt x="90" y="93"/>
                    <a:pt x="102" y="78"/>
                  </a:cubicBezTo>
                  <a:cubicBezTo>
                    <a:pt x="124" y="59"/>
                    <a:pt x="116" y="26"/>
                    <a:pt x="94" y="11"/>
                  </a:cubicBezTo>
                  <a:cubicBezTo>
                    <a:pt x="86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0" name="Google Shape;25870;p18"/>
            <p:cNvSpPr/>
            <p:nvPr/>
          </p:nvSpPr>
          <p:spPr>
            <a:xfrm>
              <a:off x="-5294420" y="-102329"/>
              <a:ext cx="5921" cy="5443"/>
            </a:xfrm>
            <a:custGeom>
              <a:avLst/>
              <a:gdLst/>
              <a:ahLst/>
              <a:cxnLst/>
              <a:rect l="l" t="t" r="r" b="b"/>
              <a:pathLst>
                <a:path w="124" h="114" extrusionOk="0">
                  <a:moveTo>
                    <a:pt x="71" y="1"/>
                  </a:moveTo>
                  <a:cubicBezTo>
                    <a:pt x="56" y="1"/>
                    <a:pt x="38" y="8"/>
                    <a:pt x="19" y="20"/>
                  </a:cubicBezTo>
                  <a:cubicBezTo>
                    <a:pt x="0" y="30"/>
                    <a:pt x="11" y="42"/>
                    <a:pt x="19" y="53"/>
                  </a:cubicBezTo>
                  <a:lnTo>
                    <a:pt x="49" y="53"/>
                  </a:lnTo>
                  <a:cubicBezTo>
                    <a:pt x="64" y="53"/>
                    <a:pt x="71" y="57"/>
                    <a:pt x="71" y="83"/>
                  </a:cubicBezTo>
                  <a:cubicBezTo>
                    <a:pt x="71" y="94"/>
                    <a:pt x="86" y="101"/>
                    <a:pt x="93" y="113"/>
                  </a:cubicBezTo>
                  <a:cubicBezTo>
                    <a:pt x="101" y="113"/>
                    <a:pt x="109" y="109"/>
                    <a:pt x="116" y="109"/>
                  </a:cubicBezTo>
                  <a:cubicBezTo>
                    <a:pt x="119" y="98"/>
                    <a:pt x="123" y="87"/>
                    <a:pt x="123" y="72"/>
                  </a:cubicBezTo>
                  <a:cubicBezTo>
                    <a:pt x="119" y="27"/>
                    <a:pt x="101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1" name="Google Shape;25871;p18"/>
            <p:cNvSpPr/>
            <p:nvPr/>
          </p:nvSpPr>
          <p:spPr>
            <a:xfrm>
              <a:off x="-5209807" y="240230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67" y="1"/>
                  </a:moveTo>
                  <a:cubicBezTo>
                    <a:pt x="64" y="18"/>
                    <a:pt x="60" y="37"/>
                    <a:pt x="45" y="45"/>
                  </a:cubicBezTo>
                  <a:cubicBezTo>
                    <a:pt x="11" y="63"/>
                    <a:pt x="0" y="97"/>
                    <a:pt x="11" y="123"/>
                  </a:cubicBezTo>
                  <a:cubicBezTo>
                    <a:pt x="19" y="142"/>
                    <a:pt x="45" y="149"/>
                    <a:pt x="71" y="149"/>
                  </a:cubicBezTo>
                  <a:lnTo>
                    <a:pt x="83" y="149"/>
                  </a:lnTo>
                  <a:cubicBezTo>
                    <a:pt x="71" y="120"/>
                    <a:pt x="109" y="108"/>
                    <a:pt x="109" y="82"/>
                  </a:cubicBezTo>
                  <a:lnTo>
                    <a:pt x="105" y="82"/>
                  </a:lnTo>
                  <a:cubicBezTo>
                    <a:pt x="67" y="82"/>
                    <a:pt x="45" y="71"/>
                    <a:pt x="74" y="30"/>
                  </a:cubicBezTo>
                  <a:cubicBezTo>
                    <a:pt x="86" y="18"/>
                    <a:pt x="74" y="8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2" name="Google Shape;25872;p18"/>
            <p:cNvSpPr/>
            <p:nvPr/>
          </p:nvSpPr>
          <p:spPr>
            <a:xfrm>
              <a:off x="-5357976" y="193817"/>
              <a:ext cx="7736" cy="3963"/>
            </a:xfrm>
            <a:custGeom>
              <a:avLst/>
              <a:gdLst/>
              <a:ahLst/>
              <a:cxnLst/>
              <a:rect l="l" t="t" r="r" b="b"/>
              <a:pathLst>
                <a:path w="162" h="83" extrusionOk="0">
                  <a:moveTo>
                    <a:pt x="82" y="0"/>
                  </a:moveTo>
                  <a:cubicBezTo>
                    <a:pt x="46" y="0"/>
                    <a:pt x="15" y="15"/>
                    <a:pt x="1" y="41"/>
                  </a:cubicBezTo>
                  <a:cubicBezTo>
                    <a:pt x="4" y="41"/>
                    <a:pt x="8" y="38"/>
                    <a:pt x="11" y="38"/>
                  </a:cubicBezTo>
                  <a:cubicBezTo>
                    <a:pt x="23" y="38"/>
                    <a:pt x="30" y="45"/>
                    <a:pt x="37" y="48"/>
                  </a:cubicBezTo>
                  <a:lnTo>
                    <a:pt x="60" y="48"/>
                  </a:lnTo>
                  <a:cubicBezTo>
                    <a:pt x="90" y="48"/>
                    <a:pt x="116" y="67"/>
                    <a:pt x="146" y="83"/>
                  </a:cubicBezTo>
                  <a:lnTo>
                    <a:pt x="150" y="83"/>
                  </a:lnTo>
                  <a:cubicBezTo>
                    <a:pt x="158" y="45"/>
                    <a:pt x="161" y="15"/>
                    <a:pt x="116" y="4"/>
                  </a:cubicBezTo>
                  <a:cubicBezTo>
                    <a:pt x="105" y="0"/>
                    <a:pt x="94" y="0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3" name="Google Shape;25873;p18"/>
            <p:cNvSpPr/>
            <p:nvPr/>
          </p:nvSpPr>
          <p:spPr>
            <a:xfrm>
              <a:off x="-5052949" y="-107677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76" y="1"/>
                  </a:moveTo>
                  <a:cubicBezTo>
                    <a:pt x="64" y="38"/>
                    <a:pt x="38" y="64"/>
                    <a:pt x="5" y="82"/>
                  </a:cubicBezTo>
                  <a:cubicBezTo>
                    <a:pt x="5" y="94"/>
                    <a:pt x="0" y="105"/>
                    <a:pt x="0" y="116"/>
                  </a:cubicBezTo>
                  <a:cubicBezTo>
                    <a:pt x="16" y="116"/>
                    <a:pt x="34" y="109"/>
                    <a:pt x="50" y="109"/>
                  </a:cubicBezTo>
                  <a:cubicBezTo>
                    <a:pt x="57" y="109"/>
                    <a:pt x="68" y="109"/>
                    <a:pt x="76" y="120"/>
                  </a:cubicBezTo>
                  <a:cubicBezTo>
                    <a:pt x="76" y="82"/>
                    <a:pt x="109" y="90"/>
                    <a:pt x="128" y="82"/>
                  </a:cubicBezTo>
                  <a:cubicBezTo>
                    <a:pt x="128" y="42"/>
                    <a:pt x="90" y="27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4" name="Google Shape;25874;p18"/>
            <p:cNvSpPr/>
            <p:nvPr/>
          </p:nvSpPr>
          <p:spPr>
            <a:xfrm>
              <a:off x="-4923546" y="118467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9" y="1"/>
                  </a:moveTo>
                  <a:lnTo>
                    <a:pt x="9" y="1"/>
                  </a:lnTo>
                  <a:cubicBezTo>
                    <a:pt x="4" y="23"/>
                    <a:pt x="4" y="46"/>
                    <a:pt x="31" y="68"/>
                  </a:cubicBezTo>
                  <a:lnTo>
                    <a:pt x="31" y="72"/>
                  </a:lnTo>
                  <a:cubicBezTo>
                    <a:pt x="35" y="91"/>
                    <a:pt x="1" y="113"/>
                    <a:pt x="42" y="120"/>
                  </a:cubicBezTo>
                  <a:cubicBezTo>
                    <a:pt x="64" y="128"/>
                    <a:pt x="87" y="143"/>
                    <a:pt x="113" y="143"/>
                  </a:cubicBezTo>
                  <a:cubicBezTo>
                    <a:pt x="121" y="143"/>
                    <a:pt x="128" y="143"/>
                    <a:pt x="132" y="139"/>
                  </a:cubicBezTo>
                  <a:cubicBezTo>
                    <a:pt x="128" y="128"/>
                    <a:pt x="116" y="101"/>
                    <a:pt x="116" y="101"/>
                  </a:cubicBezTo>
                  <a:cubicBezTo>
                    <a:pt x="109" y="106"/>
                    <a:pt x="106" y="106"/>
                    <a:pt x="98" y="106"/>
                  </a:cubicBezTo>
                  <a:cubicBezTo>
                    <a:pt x="68" y="106"/>
                    <a:pt x="64" y="72"/>
                    <a:pt x="64" y="53"/>
                  </a:cubicBezTo>
                  <a:cubicBezTo>
                    <a:pt x="61" y="16"/>
                    <a:pt x="27" y="20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5" name="Google Shape;25875;p18"/>
            <p:cNvSpPr/>
            <p:nvPr/>
          </p:nvSpPr>
          <p:spPr>
            <a:xfrm>
              <a:off x="-5171846" y="-12429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73" y="1"/>
                  </a:moveTo>
                  <a:cubicBezTo>
                    <a:pt x="50" y="9"/>
                    <a:pt x="31" y="16"/>
                    <a:pt x="12" y="23"/>
                  </a:cubicBezTo>
                  <a:cubicBezTo>
                    <a:pt x="1" y="61"/>
                    <a:pt x="38" y="68"/>
                    <a:pt x="57" y="90"/>
                  </a:cubicBezTo>
                  <a:cubicBezTo>
                    <a:pt x="57" y="90"/>
                    <a:pt x="61" y="94"/>
                    <a:pt x="68" y="94"/>
                  </a:cubicBezTo>
                  <a:cubicBezTo>
                    <a:pt x="87" y="94"/>
                    <a:pt x="117" y="64"/>
                    <a:pt x="117" y="35"/>
                  </a:cubicBezTo>
                  <a:cubicBezTo>
                    <a:pt x="106" y="23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6" name="Google Shape;25876;p18"/>
            <p:cNvSpPr/>
            <p:nvPr/>
          </p:nvSpPr>
          <p:spPr>
            <a:xfrm>
              <a:off x="-5073624" y="-35574"/>
              <a:ext cx="4632" cy="5396"/>
            </a:xfrm>
            <a:custGeom>
              <a:avLst/>
              <a:gdLst/>
              <a:ahLst/>
              <a:cxnLst/>
              <a:rect l="l" t="t" r="r" b="b"/>
              <a:pathLst>
                <a:path w="97" h="113" extrusionOk="0">
                  <a:moveTo>
                    <a:pt x="38" y="1"/>
                  </a:moveTo>
                  <a:cubicBezTo>
                    <a:pt x="34" y="1"/>
                    <a:pt x="26" y="4"/>
                    <a:pt x="19" y="8"/>
                  </a:cubicBezTo>
                  <a:cubicBezTo>
                    <a:pt x="0" y="19"/>
                    <a:pt x="7" y="42"/>
                    <a:pt x="7" y="57"/>
                  </a:cubicBezTo>
                  <a:cubicBezTo>
                    <a:pt x="12" y="87"/>
                    <a:pt x="34" y="98"/>
                    <a:pt x="67" y="113"/>
                  </a:cubicBezTo>
                  <a:cubicBezTo>
                    <a:pt x="75" y="90"/>
                    <a:pt x="83" y="75"/>
                    <a:pt x="90" y="61"/>
                  </a:cubicBezTo>
                  <a:cubicBezTo>
                    <a:pt x="93" y="42"/>
                    <a:pt x="97" y="23"/>
                    <a:pt x="75" y="16"/>
                  </a:cubicBezTo>
                  <a:cubicBezTo>
                    <a:pt x="64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7" name="Google Shape;25877;p18"/>
            <p:cNvSpPr/>
            <p:nvPr/>
          </p:nvSpPr>
          <p:spPr>
            <a:xfrm>
              <a:off x="-4988868" y="-162446"/>
              <a:ext cx="5969" cy="5157"/>
            </a:xfrm>
            <a:custGeom>
              <a:avLst/>
              <a:gdLst/>
              <a:ahLst/>
              <a:cxnLst/>
              <a:rect l="l" t="t" r="r" b="b"/>
              <a:pathLst>
                <a:path w="125" h="108" extrusionOk="0">
                  <a:moveTo>
                    <a:pt x="68" y="0"/>
                  </a:moveTo>
                  <a:cubicBezTo>
                    <a:pt x="38" y="4"/>
                    <a:pt x="27" y="18"/>
                    <a:pt x="31" y="45"/>
                  </a:cubicBezTo>
                  <a:cubicBezTo>
                    <a:pt x="38" y="71"/>
                    <a:pt x="9" y="68"/>
                    <a:pt x="1" y="82"/>
                  </a:cubicBezTo>
                  <a:cubicBezTo>
                    <a:pt x="4" y="86"/>
                    <a:pt x="12" y="90"/>
                    <a:pt x="19" y="90"/>
                  </a:cubicBezTo>
                  <a:cubicBezTo>
                    <a:pt x="27" y="90"/>
                    <a:pt x="35" y="86"/>
                    <a:pt x="38" y="82"/>
                  </a:cubicBezTo>
                  <a:cubicBezTo>
                    <a:pt x="45" y="78"/>
                    <a:pt x="49" y="75"/>
                    <a:pt x="49" y="75"/>
                  </a:cubicBezTo>
                  <a:cubicBezTo>
                    <a:pt x="61" y="101"/>
                    <a:pt x="68" y="108"/>
                    <a:pt x="76" y="108"/>
                  </a:cubicBezTo>
                  <a:cubicBezTo>
                    <a:pt x="90" y="108"/>
                    <a:pt x="105" y="82"/>
                    <a:pt x="121" y="75"/>
                  </a:cubicBezTo>
                  <a:cubicBezTo>
                    <a:pt x="121" y="63"/>
                    <a:pt x="124" y="49"/>
                    <a:pt x="116" y="41"/>
                  </a:cubicBezTo>
                  <a:cubicBezTo>
                    <a:pt x="105" y="23"/>
                    <a:pt x="98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8" name="Google Shape;25878;p18"/>
            <p:cNvSpPr/>
            <p:nvPr/>
          </p:nvSpPr>
          <p:spPr>
            <a:xfrm>
              <a:off x="-4948328" y="-49326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64" y="1"/>
                  </a:moveTo>
                  <a:lnTo>
                    <a:pt x="64" y="1"/>
                  </a:lnTo>
                  <a:cubicBezTo>
                    <a:pt x="68" y="27"/>
                    <a:pt x="41" y="31"/>
                    <a:pt x="30" y="46"/>
                  </a:cubicBezTo>
                  <a:cubicBezTo>
                    <a:pt x="19" y="68"/>
                    <a:pt x="12" y="87"/>
                    <a:pt x="0" y="106"/>
                  </a:cubicBezTo>
                  <a:cubicBezTo>
                    <a:pt x="19" y="98"/>
                    <a:pt x="34" y="94"/>
                    <a:pt x="49" y="94"/>
                  </a:cubicBezTo>
                  <a:cubicBezTo>
                    <a:pt x="64" y="94"/>
                    <a:pt x="79" y="98"/>
                    <a:pt x="90" y="116"/>
                  </a:cubicBezTo>
                  <a:cubicBezTo>
                    <a:pt x="94" y="121"/>
                    <a:pt x="97" y="124"/>
                    <a:pt x="102" y="128"/>
                  </a:cubicBezTo>
                  <a:cubicBezTo>
                    <a:pt x="109" y="113"/>
                    <a:pt x="105" y="98"/>
                    <a:pt x="97" y="83"/>
                  </a:cubicBezTo>
                  <a:cubicBezTo>
                    <a:pt x="90" y="61"/>
                    <a:pt x="102" y="49"/>
                    <a:pt x="124" y="49"/>
                  </a:cubicBezTo>
                  <a:lnTo>
                    <a:pt x="128" y="49"/>
                  </a:lnTo>
                  <a:cubicBezTo>
                    <a:pt x="128" y="4"/>
                    <a:pt x="83" y="19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9" name="Google Shape;25879;p18"/>
            <p:cNvSpPr/>
            <p:nvPr/>
          </p:nvSpPr>
          <p:spPr>
            <a:xfrm>
              <a:off x="-5160577" y="159532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68" y="0"/>
                  </a:moveTo>
                  <a:cubicBezTo>
                    <a:pt x="56" y="0"/>
                    <a:pt x="46" y="4"/>
                    <a:pt x="30" y="12"/>
                  </a:cubicBezTo>
                  <a:cubicBezTo>
                    <a:pt x="12" y="16"/>
                    <a:pt x="1" y="26"/>
                    <a:pt x="1" y="45"/>
                  </a:cubicBezTo>
                  <a:cubicBezTo>
                    <a:pt x="12" y="53"/>
                    <a:pt x="20" y="64"/>
                    <a:pt x="16" y="76"/>
                  </a:cubicBezTo>
                  <a:cubicBezTo>
                    <a:pt x="27" y="83"/>
                    <a:pt x="38" y="86"/>
                    <a:pt x="49" y="86"/>
                  </a:cubicBezTo>
                  <a:cubicBezTo>
                    <a:pt x="79" y="86"/>
                    <a:pt x="98" y="64"/>
                    <a:pt x="116" y="45"/>
                  </a:cubicBezTo>
                  <a:cubicBezTo>
                    <a:pt x="109" y="16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0" name="Google Shape;25880;p18"/>
            <p:cNvSpPr/>
            <p:nvPr/>
          </p:nvSpPr>
          <p:spPr>
            <a:xfrm>
              <a:off x="-5146968" y="-123721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56" y="0"/>
                    <a:pt x="41" y="26"/>
                    <a:pt x="26" y="37"/>
                  </a:cubicBezTo>
                  <a:cubicBezTo>
                    <a:pt x="0" y="52"/>
                    <a:pt x="15" y="75"/>
                    <a:pt x="30" y="86"/>
                  </a:cubicBezTo>
                  <a:cubicBezTo>
                    <a:pt x="41" y="94"/>
                    <a:pt x="56" y="101"/>
                    <a:pt x="71" y="101"/>
                  </a:cubicBezTo>
                  <a:cubicBezTo>
                    <a:pt x="82" y="101"/>
                    <a:pt x="90" y="97"/>
                    <a:pt x="101" y="86"/>
                  </a:cubicBezTo>
                  <a:cubicBezTo>
                    <a:pt x="116" y="64"/>
                    <a:pt x="123" y="33"/>
                    <a:pt x="85" y="4"/>
                  </a:cubicBezTo>
                  <a:cubicBezTo>
                    <a:pt x="82" y="0"/>
                    <a:pt x="78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1" name="Google Shape;25881;p18"/>
            <p:cNvSpPr/>
            <p:nvPr/>
          </p:nvSpPr>
          <p:spPr>
            <a:xfrm>
              <a:off x="-5177719" y="251260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132" y="1"/>
                  </a:moveTo>
                  <a:lnTo>
                    <a:pt x="132" y="1"/>
                  </a:lnTo>
                  <a:cubicBezTo>
                    <a:pt x="87" y="16"/>
                    <a:pt x="46" y="20"/>
                    <a:pt x="1" y="23"/>
                  </a:cubicBezTo>
                  <a:cubicBezTo>
                    <a:pt x="23" y="39"/>
                    <a:pt x="42" y="49"/>
                    <a:pt x="68" y="49"/>
                  </a:cubicBezTo>
                  <a:cubicBezTo>
                    <a:pt x="79" y="49"/>
                    <a:pt x="87" y="46"/>
                    <a:pt x="98" y="42"/>
                  </a:cubicBezTo>
                  <a:lnTo>
                    <a:pt x="98" y="42"/>
                  </a:lnTo>
                  <a:cubicBezTo>
                    <a:pt x="109" y="87"/>
                    <a:pt x="49" y="91"/>
                    <a:pt x="61" y="132"/>
                  </a:cubicBezTo>
                  <a:lnTo>
                    <a:pt x="65" y="132"/>
                  </a:lnTo>
                  <a:cubicBezTo>
                    <a:pt x="98" y="120"/>
                    <a:pt x="128" y="101"/>
                    <a:pt x="143" y="61"/>
                  </a:cubicBezTo>
                  <a:cubicBezTo>
                    <a:pt x="146" y="42"/>
                    <a:pt x="128" y="34"/>
                    <a:pt x="120" y="23"/>
                  </a:cubicBezTo>
                  <a:cubicBezTo>
                    <a:pt x="117" y="16"/>
                    <a:pt x="117" y="12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2" name="Google Shape;25882;p18"/>
            <p:cNvSpPr/>
            <p:nvPr/>
          </p:nvSpPr>
          <p:spPr>
            <a:xfrm>
              <a:off x="-5172324" y="-128734"/>
              <a:ext cx="4632" cy="5587"/>
            </a:xfrm>
            <a:custGeom>
              <a:avLst/>
              <a:gdLst/>
              <a:ahLst/>
              <a:cxnLst/>
              <a:rect l="l" t="t" r="r" b="b"/>
              <a:pathLst>
                <a:path w="97" h="117" extrusionOk="0">
                  <a:moveTo>
                    <a:pt x="41" y="0"/>
                  </a:moveTo>
                  <a:cubicBezTo>
                    <a:pt x="38" y="19"/>
                    <a:pt x="26" y="30"/>
                    <a:pt x="11" y="34"/>
                  </a:cubicBezTo>
                  <a:cubicBezTo>
                    <a:pt x="11" y="64"/>
                    <a:pt x="0" y="94"/>
                    <a:pt x="22" y="116"/>
                  </a:cubicBezTo>
                  <a:cubicBezTo>
                    <a:pt x="41" y="109"/>
                    <a:pt x="60" y="102"/>
                    <a:pt x="83" y="94"/>
                  </a:cubicBezTo>
                  <a:cubicBezTo>
                    <a:pt x="83" y="68"/>
                    <a:pt x="97" y="38"/>
                    <a:pt x="83" y="8"/>
                  </a:cubicBezTo>
                  <a:cubicBezTo>
                    <a:pt x="74" y="0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3" name="Google Shape;25883;p18"/>
            <p:cNvSpPr/>
            <p:nvPr/>
          </p:nvSpPr>
          <p:spPr>
            <a:xfrm>
              <a:off x="-5020622" y="114934"/>
              <a:ext cx="4536" cy="7688"/>
            </a:xfrm>
            <a:custGeom>
              <a:avLst/>
              <a:gdLst/>
              <a:ahLst/>
              <a:cxnLst/>
              <a:rect l="l" t="t" r="r" b="b"/>
              <a:pathLst>
                <a:path w="95" h="161" extrusionOk="0">
                  <a:moveTo>
                    <a:pt x="60" y="0"/>
                  </a:moveTo>
                  <a:cubicBezTo>
                    <a:pt x="41" y="18"/>
                    <a:pt x="12" y="23"/>
                    <a:pt x="1" y="49"/>
                  </a:cubicBezTo>
                  <a:cubicBezTo>
                    <a:pt x="19" y="86"/>
                    <a:pt x="34" y="120"/>
                    <a:pt x="12" y="157"/>
                  </a:cubicBezTo>
                  <a:cubicBezTo>
                    <a:pt x="15" y="161"/>
                    <a:pt x="19" y="161"/>
                    <a:pt x="19" y="161"/>
                  </a:cubicBezTo>
                  <a:cubicBezTo>
                    <a:pt x="27" y="161"/>
                    <a:pt x="30" y="157"/>
                    <a:pt x="34" y="153"/>
                  </a:cubicBezTo>
                  <a:cubicBezTo>
                    <a:pt x="53" y="130"/>
                    <a:pt x="72" y="108"/>
                    <a:pt x="90" y="82"/>
                  </a:cubicBezTo>
                  <a:cubicBezTo>
                    <a:pt x="82" y="75"/>
                    <a:pt x="72" y="68"/>
                    <a:pt x="64" y="60"/>
                  </a:cubicBezTo>
                  <a:cubicBezTo>
                    <a:pt x="53" y="52"/>
                    <a:pt x="49" y="41"/>
                    <a:pt x="60" y="34"/>
                  </a:cubicBezTo>
                  <a:cubicBezTo>
                    <a:pt x="60" y="34"/>
                    <a:pt x="64" y="30"/>
                    <a:pt x="68" y="30"/>
                  </a:cubicBezTo>
                  <a:cubicBezTo>
                    <a:pt x="75" y="30"/>
                    <a:pt x="79" y="37"/>
                    <a:pt x="86" y="37"/>
                  </a:cubicBezTo>
                  <a:cubicBezTo>
                    <a:pt x="90" y="34"/>
                    <a:pt x="94" y="30"/>
                    <a:pt x="94" y="26"/>
                  </a:cubicBezTo>
                  <a:cubicBezTo>
                    <a:pt x="82" y="18"/>
                    <a:pt x="72" y="8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4" name="Google Shape;25884;p18"/>
            <p:cNvSpPr/>
            <p:nvPr/>
          </p:nvSpPr>
          <p:spPr>
            <a:xfrm>
              <a:off x="-5160386" y="155044"/>
              <a:ext cx="6637" cy="6685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45" y="1"/>
                  </a:moveTo>
                  <a:lnTo>
                    <a:pt x="45" y="1"/>
                  </a:lnTo>
                  <a:cubicBezTo>
                    <a:pt x="64" y="35"/>
                    <a:pt x="83" y="68"/>
                    <a:pt x="23" y="80"/>
                  </a:cubicBezTo>
                  <a:cubicBezTo>
                    <a:pt x="0" y="84"/>
                    <a:pt x="19" y="98"/>
                    <a:pt x="26" y="106"/>
                  </a:cubicBezTo>
                  <a:cubicBezTo>
                    <a:pt x="42" y="98"/>
                    <a:pt x="52" y="94"/>
                    <a:pt x="64" y="94"/>
                  </a:cubicBezTo>
                  <a:cubicBezTo>
                    <a:pt x="86" y="94"/>
                    <a:pt x="105" y="110"/>
                    <a:pt x="112" y="139"/>
                  </a:cubicBezTo>
                  <a:cubicBezTo>
                    <a:pt x="139" y="57"/>
                    <a:pt x="124" y="27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5" name="Google Shape;25885;p18"/>
            <p:cNvSpPr/>
            <p:nvPr/>
          </p:nvSpPr>
          <p:spPr>
            <a:xfrm>
              <a:off x="-4998848" y="3533"/>
              <a:ext cx="6112" cy="5396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83" y="1"/>
                  </a:moveTo>
                  <a:cubicBezTo>
                    <a:pt x="38" y="1"/>
                    <a:pt x="38" y="75"/>
                    <a:pt x="0" y="90"/>
                  </a:cubicBezTo>
                  <a:cubicBezTo>
                    <a:pt x="19" y="98"/>
                    <a:pt x="34" y="105"/>
                    <a:pt x="49" y="113"/>
                  </a:cubicBezTo>
                  <a:cubicBezTo>
                    <a:pt x="61" y="68"/>
                    <a:pt x="123" y="72"/>
                    <a:pt x="128" y="19"/>
                  </a:cubicBezTo>
                  <a:cubicBezTo>
                    <a:pt x="109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6" name="Google Shape;25886;p18"/>
            <p:cNvSpPr/>
            <p:nvPr/>
          </p:nvSpPr>
          <p:spPr>
            <a:xfrm>
              <a:off x="-5011549" y="211675"/>
              <a:ext cx="5443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61" y="0"/>
                  </a:moveTo>
                  <a:cubicBezTo>
                    <a:pt x="53" y="0"/>
                    <a:pt x="42" y="7"/>
                    <a:pt x="31" y="11"/>
                  </a:cubicBezTo>
                  <a:cubicBezTo>
                    <a:pt x="23" y="15"/>
                    <a:pt x="16" y="23"/>
                    <a:pt x="8" y="26"/>
                  </a:cubicBezTo>
                  <a:cubicBezTo>
                    <a:pt x="1" y="45"/>
                    <a:pt x="5" y="60"/>
                    <a:pt x="13" y="75"/>
                  </a:cubicBezTo>
                  <a:cubicBezTo>
                    <a:pt x="42" y="112"/>
                    <a:pt x="57" y="131"/>
                    <a:pt x="68" y="131"/>
                  </a:cubicBezTo>
                  <a:cubicBezTo>
                    <a:pt x="80" y="131"/>
                    <a:pt x="91" y="116"/>
                    <a:pt x="113" y="93"/>
                  </a:cubicBezTo>
                  <a:cubicBezTo>
                    <a:pt x="80" y="90"/>
                    <a:pt x="65" y="67"/>
                    <a:pt x="42" y="49"/>
                  </a:cubicBezTo>
                  <a:cubicBezTo>
                    <a:pt x="49" y="26"/>
                    <a:pt x="87" y="45"/>
                    <a:pt x="80" y="19"/>
                  </a:cubicBezTo>
                  <a:cubicBezTo>
                    <a:pt x="75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7" name="Google Shape;25887;p18"/>
            <p:cNvSpPr/>
            <p:nvPr/>
          </p:nvSpPr>
          <p:spPr>
            <a:xfrm>
              <a:off x="-5053140" y="-102472"/>
              <a:ext cx="5396" cy="4298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54" y="0"/>
                  </a:moveTo>
                  <a:cubicBezTo>
                    <a:pt x="38" y="0"/>
                    <a:pt x="20" y="7"/>
                    <a:pt x="4" y="7"/>
                  </a:cubicBezTo>
                  <a:cubicBezTo>
                    <a:pt x="1" y="37"/>
                    <a:pt x="31" y="82"/>
                    <a:pt x="64" y="90"/>
                  </a:cubicBezTo>
                  <a:lnTo>
                    <a:pt x="76" y="90"/>
                  </a:lnTo>
                  <a:cubicBezTo>
                    <a:pt x="106" y="90"/>
                    <a:pt x="102" y="56"/>
                    <a:pt x="113" y="41"/>
                  </a:cubicBezTo>
                  <a:cubicBezTo>
                    <a:pt x="102" y="30"/>
                    <a:pt x="76" y="41"/>
                    <a:pt x="80" y="11"/>
                  </a:cubicBezTo>
                  <a:cubicBezTo>
                    <a:pt x="72" y="0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8" name="Google Shape;25888;p18"/>
            <p:cNvSpPr/>
            <p:nvPr/>
          </p:nvSpPr>
          <p:spPr>
            <a:xfrm>
              <a:off x="-5336536" y="15671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30" y="18"/>
                    <a:pt x="26" y="30"/>
                    <a:pt x="18" y="40"/>
                  </a:cubicBezTo>
                  <a:cubicBezTo>
                    <a:pt x="7" y="67"/>
                    <a:pt x="0" y="93"/>
                    <a:pt x="30" y="108"/>
                  </a:cubicBezTo>
                  <a:cubicBezTo>
                    <a:pt x="41" y="112"/>
                    <a:pt x="49" y="112"/>
                    <a:pt x="56" y="112"/>
                  </a:cubicBezTo>
                  <a:cubicBezTo>
                    <a:pt x="78" y="112"/>
                    <a:pt x="97" y="104"/>
                    <a:pt x="104" y="90"/>
                  </a:cubicBezTo>
                  <a:cubicBezTo>
                    <a:pt x="123" y="67"/>
                    <a:pt x="90" y="52"/>
                    <a:pt x="75" y="37"/>
                  </a:cubicBezTo>
                  <a:cubicBezTo>
                    <a:pt x="63" y="26"/>
                    <a:pt x="52" y="14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9" name="Google Shape;25889;p18"/>
            <p:cNvSpPr/>
            <p:nvPr/>
          </p:nvSpPr>
          <p:spPr>
            <a:xfrm>
              <a:off x="-4988868" y="-19673"/>
              <a:ext cx="6494" cy="7354"/>
            </a:xfrm>
            <a:custGeom>
              <a:avLst/>
              <a:gdLst/>
              <a:ahLst/>
              <a:cxnLst/>
              <a:rect l="l" t="t" r="r" b="b"/>
              <a:pathLst>
                <a:path w="136" h="154" extrusionOk="0">
                  <a:moveTo>
                    <a:pt x="113" y="0"/>
                  </a:moveTo>
                  <a:cubicBezTo>
                    <a:pt x="109" y="0"/>
                    <a:pt x="105" y="0"/>
                    <a:pt x="102" y="4"/>
                  </a:cubicBezTo>
                  <a:cubicBezTo>
                    <a:pt x="94" y="11"/>
                    <a:pt x="87" y="19"/>
                    <a:pt x="83" y="27"/>
                  </a:cubicBezTo>
                  <a:lnTo>
                    <a:pt x="79" y="27"/>
                  </a:lnTo>
                  <a:cubicBezTo>
                    <a:pt x="71" y="27"/>
                    <a:pt x="68" y="27"/>
                    <a:pt x="64" y="23"/>
                  </a:cubicBezTo>
                  <a:lnTo>
                    <a:pt x="61" y="23"/>
                  </a:lnTo>
                  <a:cubicBezTo>
                    <a:pt x="35" y="23"/>
                    <a:pt x="45" y="56"/>
                    <a:pt x="38" y="75"/>
                  </a:cubicBezTo>
                  <a:cubicBezTo>
                    <a:pt x="27" y="101"/>
                    <a:pt x="1" y="120"/>
                    <a:pt x="19" y="154"/>
                  </a:cubicBezTo>
                  <a:cubicBezTo>
                    <a:pt x="31" y="139"/>
                    <a:pt x="38" y="116"/>
                    <a:pt x="53" y="109"/>
                  </a:cubicBezTo>
                  <a:cubicBezTo>
                    <a:pt x="79" y="97"/>
                    <a:pt x="102" y="83"/>
                    <a:pt x="102" y="61"/>
                  </a:cubicBezTo>
                  <a:cubicBezTo>
                    <a:pt x="98" y="30"/>
                    <a:pt x="109" y="19"/>
                    <a:pt x="135" y="8"/>
                  </a:cubicBezTo>
                  <a:cubicBezTo>
                    <a:pt x="128" y="4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0" name="Google Shape;25890;p18"/>
            <p:cNvSpPr/>
            <p:nvPr/>
          </p:nvSpPr>
          <p:spPr>
            <a:xfrm>
              <a:off x="-5068467" y="7831"/>
              <a:ext cx="5396" cy="4107"/>
            </a:xfrm>
            <a:custGeom>
              <a:avLst/>
              <a:gdLst/>
              <a:ahLst/>
              <a:cxnLst/>
              <a:rect l="l" t="t" r="r" b="b"/>
              <a:pathLst>
                <a:path w="113" h="86" extrusionOk="0">
                  <a:moveTo>
                    <a:pt x="61" y="0"/>
                  </a:moveTo>
                  <a:cubicBezTo>
                    <a:pt x="45" y="0"/>
                    <a:pt x="30" y="4"/>
                    <a:pt x="19" y="15"/>
                  </a:cubicBezTo>
                  <a:cubicBezTo>
                    <a:pt x="1" y="37"/>
                    <a:pt x="8" y="56"/>
                    <a:pt x="27" y="75"/>
                  </a:cubicBezTo>
                  <a:cubicBezTo>
                    <a:pt x="38" y="82"/>
                    <a:pt x="49" y="86"/>
                    <a:pt x="56" y="86"/>
                  </a:cubicBezTo>
                  <a:cubicBezTo>
                    <a:pt x="71" y="86"/>
                    <a:pt x="83" y="79"/>
                    <a:pt x="94" y="68"/>
                  </a:cubicBezTo>
                  <a:cubicBezTo>
                    <a:pt x="109" y="45"/>
                    <a:pt x="113" y="23"/>
                    <a:pt x="90" y="8"/>
                  </a:cubicBezTo>
                  <a:cubicBezTo>
                    <a:pt x="79" y="4"/>
                    <a:pt x="68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1" name="Google Shape;25891;p18"/>
            <p:cNvSpPr/>
            <p:nvPr/>
          </p:nvSpPr>
          <p:spPr>
            <a:xfrm>
              <a:off x="-5353010" y="27981"/>
              <a:ext cx="6637" cy="4298"/>
            </a:xfrm>
            <a:custGeom>
              <a:avLst/>
              <a:gdLst/>
              <a:ahLst/>
              <a:cxnLst/>
              <a:rect l="l" t="t" r="r" b="b"/>
              <a:pathLst>
                <a:path w="139" h="90" extrusionOk="0">
                  <a:moveTo>
                    <a:pt x="102" y="0"/>
                  </a:moveTo>
                  <a:cubicBezTo>
                    <a:pt x="54" y="0"/>
                    <a:pt x="20" y="27"/>
                    <a:pt x="1" y="79"/>
                  </a:cubicBezTo>
                  <a:cubicBezTo>
                    <a:pt x="16" y="67"/>
                    <a:pt x="27" y="60"/>
                    <a:pt x="42" y="60"/>
                  </a:cubicBezTo>
                  <a:cubicBezTo>
                    <a:pt x="61" y="60"/>
                    <a:pt x="76" y="72"/>
                    <a:pt x="90" y="90"/>
                  </a:cubicBezTo>
                  <a:cubicBezTo>
                    <a:pt x="102" y="72"/>
                    <a:pt x="113" y="53"/>
                    <a:pt x="135" y="53"/>
                  </a:cubicBezTo>
                  <a:lnTo>
                    <a:pt x="139" y="53"/>
                  </a:lnTo>
                  <a:cubicBezTo>
                    <a:pt x="125" y="41"/>
                    <a:pt x="116" y="23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2" name="Google Shape;25892;p18"/>
            <p:cNvSpPr/>
            <p:nvPr/>
          </p:nvSpPr>
          <p:spPr>
            <a:xfrm>
              <a:off x="-5166259" y="278764"/>
              <a:ext cx="6064" cy="6112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86" y="1"/>
                  </a:moveTo>
                  <a:cubicBezTo>
                    <a:pt x="56" y="1"/>
                    <a:pt x="34" y="12"/>
                    <a:pt x="49" y="64"/>
                  </a:cubicBezTo>
                  <a:cubicBezTo>
                    <a:pt x="52" y="75"/>
                    <a:pt x="45" y="83"/>
                    <a:pt x="34" y="91"/>
                  </a:cubicBezTo>
                  <a:cubicBezTo>
                    <a:pt x="0" y="109"/>
                    <a:pt x="41" y="109"/>
                    <a:pt x="41" y="120"/>
                  </a:cubicBezTo>
                  <a:cubicBezTo>
                    <a:pt x="45" y="124"/>
                    <a:pt x="52" y="124"/>
                    <a:pt x="56" y="127"/>
                  </a:cubicBezTo>
                  <a:cubicBezTo>
                    <a:pt x="63" y="109"/>
                    <a:pt x="82" y="113"/>
                    <a:pt x="94" y="105"/>
                  </a:cubicBezTo>
                  <a:cubicBezTo>
                    <a:pt x="86" y="94"/>
                    <a:pt x="94" y="83"/>
                    <a:pt x="101" y="72"/>
                  </a:cubicBezTo>
                  <a:cubicBezTo>
                    <a:pt x="86" y="46"/>
                    <a:pt x="127" y="31"/>
                    <a:pt x="116" y="5"/>
                  </a:cubicBezTo>
                  <a:cubicBezTo>
                    <a:pt x="105" y="5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3" name="Google Shape;25893;p18"/>
            <p:cNvSpPr/>
            <p:nvPr/>
          </p:nvSpPr>
          <p:spPr>
            <a:xfrm>
              <a:off x="-5059538" y="-150317"/>
              <a:ext cx="6637" cy="3772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83" y="0"/>
                  </a:moveTo>
                  <a:cubicBezTo>
                    <a:pt x="53" y="19"/>
                    <a:pt x="26" y="38"/>
                    <a:pt x="0" y="52"/>
                  </a:cubicBezTo>
                  <a:lnTo>
                    <a:pt x="23" y="75"/>
                  </a:lnTo>
                  <a:cubicBezTo>
                    <a:pt x="26" y="71"/>
                    <a:pt x="34" y="71"/>
                    <a:pt x="41" y="71"/>
                  </a:cubicBezTo>
                  <a:cubicBezTo>
                    <a:pt x="53" y="71"/>
                    <a:pt x="68" y="75"/>
                    <a:pt x="79" y="78"/>
                  </a:cubicBezTo>
                  <a:cubicBezTo>
                    <a:pt x="109" y="67"/>
                    <a:pt x="128" y="45"/>
                    <a:pt x="138" y="19"/>
                  </a:cubicBezTo>
                  <a:cubicBezTo>
                    <a:pt x="131" y="4"/>
                    <a:pt x="116" y="4"/>
                    <a:pt x="105" y="4"/>
                  </a:cubicBezTo>
                  <a:lnTo>
                    <a:pt x="98" y="4"/>
                  </a:lnTo>
                  <a:cubicBezTo>
                    <a:pt x="94" y="4"/>
                    <a:pt x="86" y="4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4" name="Google Shape;25894;p18"/>
            <p:cNvSpPr/>
            <p:nvPr/>
          </p:nvSpPr>
          <p:spPr>
            <a:xfrm>
              <a:off x="-5049367" y="63841"/>
              <a:ext cx="7163" cy="6160"/>
            </a:xfrm>
            <a:custGeom>
              <a:avLst/>
              <a:gdLst/>
              <a:ahLst/>
              <a:cxnLst/>
              <a:rect l="l" t="t" r="r" b="b"/>
              <a:pathLst>
                <a:path w="150" h="129" extrusionOk="0">
                  <a:moveTo>
                    <a:pt x="142" y="1"/>
                  </a:moveTo>
                  <a:cubicBezTo>
                    <a:pt x="127" y="1"/>
                    <a:pt x="113" y="5"/>
                    <a:pt x="98" y="8"/>
                  </a:cubicBezTo>
                  <a:cubicBezTo>
                    <a:pt x="82" y="12"/>
                    <a:pt x="72" y="23"/>
                    <a:pt x="53" y="23"/>
                  </a:cubicBezTo>
                  <a:lnTo>
                    <a:pt x="46" y="23"/>
                  </a:lnTo>
                  <a:cubicBezTo>
                    <a:pt x="34" y="61"/>
                    <a:pt x="1" y="87"/>
                    <a:pt x="1" y="128"/>
                  </a:cubicBezTo>
                  <a:cubicBezTo>
                    <a:pt x="20" y="94"/>
                    <a:pt x="53" y="83"/>
                    <a:pt x="87" y="83"/>
                  </a:cubicBezTo>
                  <a:lnTo>
                    <a:pt x="94" y="83"/>
                  </a:lnTo>
                  <a:cubicBezTo>
                    <a:pt x="101" y="75"/>
                    <a:pt x="109" y="68"/>
                    <a:pt x="116" y="57"/>
                  </a:cubicBezTo>
                  <a:cubicBezTo>
                    <a:pt x="150" y="49"/>
                    <a:pt x="120" y="12"/>
                    <a:pt x="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5" name="Google Shape;25895;p18"/>
            <p:cNvSpPr/>
            <p:nvPr/>
          </p:nvSpPr>
          <p:spPr>
            <a:xfrm>
              <a:off x="-4992402" y="-171757"/>
              <a:ext cx="5396" cy="7354"/>
            </a:xfrm>
            <a:custGeom>
              <a:avLst/>
              <a:gdLst/>
              <a:ahLst/>
              <a:cxnLst/>
              <a:rect l="l" t="t" r="r" b="b"/>
              <a:pathLst>
                <a:path w="113" h="154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4"/>
                    <a:pt x="4" y="8"/>
                    <a:pt x="7" y="8"/>
                  </a:cubicBezTo>
                  <a:cubicBezTo>
                    <a:pt x="26" y="45"/>
                    <a:pt x="45" y="83"/>
                    <a:pt x="41" y="128"/>
                  </a:cubicBezTo>
                  <a:cubicBezTo>
                    <a:pt x="38" y="128"/>
                    <a:pt x="45" y="135"/>
                    <a:pt x="49" y="139"/>
                  </a:cubicBezTo>
                  <a:cubicBezTo>
                    <a:pt x="60" y="150"/>
                    <a:pt x="78" y="154"/>
                    <a:pt x="93" y="154"/>
                  </a:cubicBezTo>
                  <a:cubicBezTo>
                    <a:pt x="101" y="146"/>
                    <a:pt x="105" y="139"/>
                    <a:pt x="112" y="132"/>
                  </a:cubicBezTo>
                  <a:lnTo>
                    <a:pt x="112" y="128"/>
                  </a:lnTo>
                  <a:cubicBezTo>
                    <a:pt x="109" y="120"/>
                    <a:pt x="105" y="109"/>
                    <a:pt x="97" y="97"/>
                  </a:cubicBezTo>
                  <a:cubicBezTo>
                    <a:pt x="41" y="83"/>
                    <a:pt x="86" y="42"/>
                    <a:pt x="78" y="16"/>
                  </a:cubicBezTo>
                  <a:cubicBezTo>
                    <a:pt x="64" y="16"/>
                    <a:pt x="52" y="19"/>
                    <a:pt x="41" y="19"/>
                  </a:cubicBezTo>
                  <a:lnTo>
                    <a:pt x="22" y="19"/>
                  </a:lnTo>
                  <a:cubicBezTo>
                    <a:pt x="19" y="16"/>
                    <a:pt x="15" y="11"/>
                    <a:pt x="11" y="8"/>
                  </a:cubicBezTo>
                  <a:cubicBezTo>
                    <a:pt x="7" y="8"/>
                    <a:pt x="4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6" name="Google Shape;25896;p18"/>
            <p:cNvSpPr/>
            <p:nvPr/>
          </p:nvSpPr>
          <p:spPr>
            <a:xfrm>
              <a:off x="-4975450" y="-66612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9" y="0"/>
                  </a:moveTo>
                  <a:cubicBezTo>
                    <a:pt x="45" y="0"/>
                    <a:pt x="37" y="4"/>
                    <a:pt x="30" y="4"/>
                  </a:cubicBezTo>
                  <a:cubicBezTo>
                    <a:pt x="8" y="12"/>
                    <a:pt x="4" y="38"/>
                    <a:pt x="4" y="57"/>
                  </a:cubicBezTo>
                  <a:cubicBezTo>
                    <a:pt x="0" y="75"/>
                    <a:pt x="26" y="83"/>
                    <a:pt x="42" y="86"/>
                  </a:cubicBezTo>
                  <a:cubicBezTo>
                    <a:pt x="45" y="86"/>
                    <a:pt x="49" y="90"/>
                    <a:pt x="52" y="90"/>
                  </a:cubicBezTo>
                  <a:cubicBezTo>
                    <a:pt x="64" y="90"/>
                    <a:pt x="78" y="86"/>
                    <a:pt x="94" y="83"/>
                  </a:cubicBezTo>
                  <a:cubicBezTo>
                    <a:pt x="94" y="79"/>
                    <a:pt x="97" y="75"/>
                    <a:pt x="101" y="71"/>
                  </a:cubicBezTo>
                  <a:cubicBezTo>
                    <a:pt x="97" y="52"/>
                    <a:pt x="94" y="34"/>
                    <a:pt x="86" y="19"/>
                  </a:cubicBezTo>
                  <a:cubicBezTo>
                    <a:pt x="78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7" name="Google Shape;25897;p18"/>
            <p:cNvSpPr/>
            <p:nvPr/>
          </p:nvSpPr>
          <p:spPr>
            <a:xfrm>
              <a:off x="-5098120" y="-58972"/>
              <a:ext cx="4918" cy="7926"/>
            </a:xfrm>
            <a:custGeom>
              <a:avLst/>
              <a:gdLst/>
              <a:ahLst/>
              <a:cxnLst/>
              <a:rect l="l" t="t" r="r" b="b"/>
              <a:pathLst>
                <a:path w="103" h="166" extrusionOk="0">
                  <a:moveTo>
                    <a:pt x="61" y="1"/>
                  </a:moveTo>
                  <a:cubicBezTo>
                    <a:pt x="49" y="35"/>
                    <a:pt x="61" y="80"/>
                    <a:pt x="20" y="102"/>
                  </a:cubicBezTo>
                  <a:cubicBezTo>
                    <a:pt x="9" y="117"/>
                    <a:pt x="9" y="132"/>
                    <a:pt x="1" y="147"/>
                  </a:cubicBezTo>
                  <a:cubicBezTo>
                    <a:pt x="9" y="161"/>
                    <a:pt x="12" y="166"/>
                    <a:pt x="20" y="166"/>
                  </a:cubicBezTo>
                  <a:cubicBezTo>
                    <a:pt x="31" y="166"/>
                    <a:pt x="38" y="151"/>
                    <a:pt x="46" y="147"/>
                  </a:cubicBezTo>
                  <a:cubicBezTo>
                    <a:pt x="91" y="113"/>
                    <a:pt x="83" y="57"/>
                    <a:pt x="102" y="16"/>
                  </a:cubicBezTo>
                  <a:lnTo>
                    <a:pt x="99" y="12"/>
                  </a:lnTo>
                  <a:lnTo>
                    <a:pt x="91" y="12"/>
                  </a:lnTo>
                  <a:cubicBezTo>
                    <a:pt x="80" y="12"/>
                    <a:pt x="72" y="4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8" name="Google Shape;25898;p18"/>
            <p:cNvSpPr/>
            <p:nvPr/>
          </p:nvSpPr>
          <p:spPr>
            <a:xfrm>
              <a:off x="-5023153" y="99367"/>
              <a:ext cx="4536" cy="6494"/>
            </a:xfrm>
            <a:custGeom>
              <a:avLst/>
              <a:gdLst/>
              <a:ahLst/>
              <a:cxnLst/>
              <a:rect l="l" t="t" r="r" b="b"/>
              <a:pathLst>
                <a:path w="95" h="136" extrusionOk="0">
                  <a:moveTo>
                    <a:pt x="76" y="1"/>
                  </a:moveTo>
                  <a:cubicBezTo>
                    <a:pt x="68" y="8"/>
                    <a:pt x="61" y="16"/>
                    <a:pt x="54" y="16"/>
                  </a:cubicBezTo>
                  <a:cubicBezTo>
                    <a:pt x="46" y="16"/>
                    <a:pt x="42" y="12"/>
                    <a:pt x="35" y="4"/>
                  </a:cubicBezTo>
                  <a:cubicBezTo>
                    <a:pt x="31" y="20"/>
                    <a:pt x="31" y="38"/>
                    <a:pt x="16" y="53"/>
                  </a:cubicBezTo>
                  <a:cubicBezTo>
                    <a:pt x="35" y="80"/>
                    <a:pt x="20" y="98"/>
                    <a:pt x="1" y="116"/>
                  </a:cubicBezTo>
                  <a:cubicBezTo>
                    <a:pt x="12" y="132"/>
                    <a:pt x="27" y="135"/>
                    <a:pt x="38" y="135"/>
                  </a:cubicBezTo>
                  <a:cubicBezTo>
                    <a:pt x="49" y="135"/>
                    <a:pt x="61" y="135"/>
                    <a:pt x="68" y="132"/>
                  </a:cubicBezTo>
                  <a:lnTo>
                    <a:pt x="68" y="135"/>
                  </a:lnTo>
                  <a:cubicBezTo>
                    <a:pt x="68" y="132"/>
                    <a:pt x="68" y="132"/>
                    <a:pt x="72" y="132"/>
                  </a:cubicBezTo>
                  <a:cubicBezTo>
                    <a:pt x="72" y="113"/>
                    <a:pt x="57" y="94"/>
                    <a:pt x="76" y="75"/>
                  </a:cubicBezTo>
                  <a:cubicBezTo>
                    <a:pt x="94" y="53"/>
                    <a:pt x="91" y="27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9" name="Google Shape;25899;p18"/>
            <p:cNvSpPr/>
            <p:nvPr/>
          </p:nvSpPr>
          <p:spPr>
            <a:xfrm>
              <a:off x="-5016897" y="211484"/>
              <a:ext cx="5969" cy="4870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27" y="1"/>
                  </a:moveTo>
                  <a:cubicBezTo>
                    <a:pt x="12" y="4"/>
                    <a:pt x="1" y="19"/>
                    <a:pt x="1" y="34"/>
                  </a:cubicBezTo>
                  <a:cubicBezTo>
                    <a:pt x="4" y="60"/>
                    <a:pt x="38" y="53"/>
                    <a:pt x="38" y="60"/>
                  </a:cubicBezTo>
                  <a:cubicBezTo>
                    <a:pt x="46" y="90"/>
                    <a:pt x="61" y="101"/>
                    <a:pt x="72" y="101"/>
                  </a:cubicBezTo>
                  <a:cubicBezTo>
                    <a:pt x="91" y="101"/>
                    <a:pt x="106" y="90"/>
                    <a:pt x="125" y="79"/>
                  </a:cubicBezTo>
                  <a:cubicBezTo>
                    <a:pt x="117" y="64"/>
                    <a:pt x="113" y="49"/>
                    <a:pt x="120" y="30"/>
                  </a:cubicBezTo>
                  <a:cubicBezTo>
                    <a:pt x="113" y="30"/>
                    <a:pt x="106" y="34"/>
                    <a:pt x="102" y="34"/>
                  </a:cubicBezTo>
                  <a:cubicBezTo>
                    <a:pt x="94" y="37"/>
                    <a:pt x="87" y="37"/>
                    <a:pt x="83" y="37"/>
                  </a:cubicBezTo>
                  <a:cubicBezTo>
                    <a:pt x="72" y="37"/>
                    <a:pt x="64" y="30"/>
                    <a:pt x="61" y="8"/>
                  </a:cubicBezTo>
                  <a:cubicBezTo>
                    <a:pt x="49" y="4"/>
                    <a:pt x="38" y="4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0" name="Google Shape;25900;p18"/>
            <p:cNvSpPr/>
            <p:nvPr/>
          </p:nvSpPr>
          <p:spPr>
            <a:xfrm>
              <a:off x="-5005294" y="21201"/>
              <a:ext cx="5253" cy="4345"/>
            </a:xfrm>
            <a:custGeom>
              <a:avLst/>
              <a:gdLst/>
              <a:ahLst/>
              <a:cxnLst/>
              <a:rect l="l" t="t" r="r" b="b"/>
              <a:pathLst>
                <a:path w="110" h="91" extrusionOk="0">
                  <a:moveTo>
                    <a:pt x="49" y="0"/>
                  </a:moveTo>
                  <a:cubicBezTo>
                    <a:pt x="39" y="0"/>
                    <a:pt x="27" y="4"/>
                    <a:pt x="20" y="19"/>
                  </a:cubicBezTo>
                  <a:cubicBezTo>
                    <a:pt x="1" y="45"/>
                    <a:pt x="8" y="60"/>
                    <a:pt x="31" y="75"/>
                  </a:cubicBezTo>
                  <a:cubicBezTo>
                    <a:pt x="46" y="83"/>
                    <a:pt x="57" y="90"/>
                    <a:pt x="68" y="90"/>
                  </a:cubicBezTo>
                  <a:cubicBezTo>
                    <a:pt x="75" y="90"/>
                    <a:pt x="87" y="86"/>
                    <a:pt x="94" y="75"/>
                  </a:cubicBezTo>
                  <a:cubicBezTo>
                    <a:pt x="109" y="52"/>
                    <a:pt x="109" y="26"/>
                    <a:pt x="94" y="16"/>
                  </a:cubicBezTo>
                  <a:cubicBezTo>
                    <a:pt x="75" y="4"/>
                    <a:pt x="65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1" name="Google Shape;25901;p18"/>
            <p:cNvSpPr/>
            <p:nvPr/>
          </p:nvSpPr>
          <p:spPr>
            <a:xfrm>
              <a:off x="-4908696" y="160058"/>
              <a:ext cx="5921" cy="5921"/>
            </a:xfrm>
            <a:custGeom>
              <a:avLst/>
              <a:gdLst/>
              <a:ahLst/>
              <a:cxnLst/>
              <a:rect l="l" t="t" r="r" b="b"/>
              <a:pathLst>
                <a:path w="124" h="124" extrusionOk="0">
                  <a:moveTo>
                    <a:pt x="12" y="1"/>
                  </a:moveTo>
                  <a:cubicBezTo>
                    <a:pt x="7" y="1"/>
                    <a:pt x="4" y="1"/>
                    <a:pt x="0" y="5"/>
                  </a:cubicBezTo>
                  <a:cubicBezTo>
                    <a:pt x="19" y="27"/>
                    <a:pt x="26" y="53"/>
                    <a:pt x="26" y="83"/>
                  </a:cubicBezTo>
                  <a:cubicBezTo>
                    <a:pt x="26" y="105"/>
                    <a:pt x="30" y="124"/>
                    <a:pt x="49" y="124"/>
                  </a:cubicBezTo>
                  <a:cubicBezTo>
                    <a:pt x="52" y="124"/>
                    <a:pt x="60" y="124"/>
                    <a:pt x="64" y="120"/>
                  </a:cubicBezTo>
                  <a:cubicBezTo>
                    <a:pt x="93" y="113"/>
                    <a:pt x="124" y="98"/>
                    <a:pt x="97" y="57"/>
                  </a:cubicBezTo>
                  <a:lnTo>
                    <a:pt x="97" y="57"/>
                  </a:lnTo>
                  <a:cubicBezTo>
                    <a:pt x="90" y="60"/>
                    <a:pt x="86" y="60"/>
                    <a:pt x="83" y="60"/>
                  </a:cubicBezTo>
                  <a:cubicBezTo>
                    <a:pt x="67" y="60"/>
                    <a:pt x="67" y="42"/>
                    <a:pt x="60" y="27"/>
                  </a:cubicBezTo>
                  <a:cubicBezTo>
                    <a:pt x="52" y="23"/>
                    <a:pt x="45" y="15"/>
                    <a:pt x="38" y="8"/>
                  </a:cubicBezTo>
                  <a:cubicBezTo>
                    <a:pt x="30" y="5"/>
                    <a:pt x="23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2" name="Google Shape;25902;p18"/>
            <p:cNvSpPr/>
            <p:nvPr/>
          </p:nvSpPr>
          <p:spPr>
            <a:xfrm>
              <a:off x="-4963656" y="-73774"/>
              <a:ext cx="6971" cy="5062"/>
            </a:xfrm>
            <a:custGeom>
              <a:avLst/>
              <a:gdLst/>
              <a:ahLst/>
              <a:cxnLst/>
              <a:rect l="l" t="t" r="r" b="b"/>
              <a:pathLst>
                <a:path w="146" h="106" extrusionOk="0">
                  <a:moveTo>
                    <a:pt x="71" y="0"/>
                  </a:moveTo>
                  <a:lnTo>
                    <a:pt x="71" y="0"/>
                  </a:lnTo>
                  <a:cubicBezTo>
                    <a:pt x="26" y="12"/>
                    <a:pt x="11" y="45"/>
                    <a:pt x="0" y="87"/>
                  </a:cubicBezTo>
                  <a:cubicBezTo>
                    <a:pt x="11" y="76"/>
                    <a:pt x="22" y="72"/>
                    <a:pt x="33" y="72"/>
                  </a:cubicBezTo>
                  <a:cubicBezTo>
                    <a:pt x="45" y="72"/>
                    <a:pt x="56" y="76"/>
                    <a:pt x="67" y="83"/>
                  </a:cubicBezTo>
                  <a:cubicBezTo>
                    <a:pt x="86" y="90"/>
                    <a:pt x="109" y="102"/>
                    <a:pt x="131" y="105"/>
                  </a:cubicBezTo>
                  <a:cubicBezTo>
                    <a:pt x="145" y="79"/>
                    <a:pt x="138" y="57"/>
                    <a:pt x="119" y="38"/>
                  </a:cubicBezTo>
                  <a:cubicBezTo>
                    <a:pt x="116" y="42"/>
                    <a:pt x="112" y="42"/>
                    <a:pt x="109" y="42"/>
                  </a:cubicBezTo>
                  <a:lnTo>
                    <a:pt x="97" y="42"/>
                  </a:lnTo>
                  <a:cubicBezTo>
                    <a:pt x="93" y="42"/>
                    <a:pt x="90" y="38"/>
                    <a:pt x="86" y="38"/>
                  </a:cubicBezTo>
                  <a:lnTo>
                    <a:pt x="82" y="38"/>
                  </a:lnTo>
                  <a:cubicBezTo>
                    <a:pt x="82" y="42"/>
                    <a:pt x="78" y="42"/>
                    <a:pt x="78" y="42"/>
                  </a:cubicBezTo>
                  <a:cubicBezTo>
                    <a:pt x="33" y="42"/>
                    <a:pt x="59" y="16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3" name="Google Shape;25903;p18"/>
            <p:cNvSpPr/>
            <p:nvPr/>
          </p:nvSpPr>
          <p:spPr>
            <a:xfrm>
              <a:off x="-5071667" y="15853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42" y="0"/>
                  </a:moveTo>
                  <a:cubicBezTo>
                    <a:pt x="38" y="4"/>
                    <a:pt x="34" y="7"/>
                    <a:pt x="30" y="12"/>
                  </a:cubicBezTo>
                  <a:cubicBezTo>
                    <a:pt x="52" y="26"/>
                    <a:pt x="56" y="57"/>
                    <a:pt x="60" y="79"/>
                  </a:cubicBezTo>
                  <a:cubicBezTo>
                    <a:pt x="68" y="112"/>
                    <a:pt x="38" y="128"/>
                    <a:pt x="11" y="142"/>
                  </a:cubicBezTo>
                  <a:cubicBezTo>
                    <a:pt x="8" y="146"/>
                    <a:pt x="4" y="150"/>
                    <a:pt x="0" y="154"/>
                  </a:cubicBezTo>
                  <a:cubicBezTo>
                    <a:pt x="16" y="157"/>
                    <a:pt x="23" y="161"/>
                    <a:pt x="34" y="161"/>
                  </a:cubicBezTo>
                  <a:cubicBezTo>
                    <a:pt x="64" y="161"/>
                    <a:pt x="78" y="138"/>
                    <a:pt x="97" y="105"/>
                  </a:cubicBezTo>
                  <a:cubicBezTo>
                    <a:pt x="123" y="57"/>
                    <a:pt x="86" y="45"/>
                    <a:pt x="60" y="23"/>
                  </a:cubicBezTo>
                  <a:cubicBezTo>
                    <a:pt x="56" y="15"/>
                    <a:pt x="49" y="7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4" name="Google Shape;25904;p18"/>
            <p:cNvSpPr/>
            <p:nvPr/>
          </p:nvSpPr>
          <p:spPr>
            <a:xfrm>
              <a:off x="-5136081" y="172950"/>
              <a:ext cx="5014" cy="3915"/>
            </a:xfrm>
            <a:custGeom>
              <a:avLst/>
              <a:gdLst/>
              <a:ahLst/>
              <a:cxnLst/>
              <a:rect l="l" t="t" r="r" b="b"/>
              <a:pathLst>
                <a:path w="105" h="82" extrusionOk="0">
                  <a:moveTo>
                    <a:pt x="56" y="0"/>
                  </a:moveTo>
                  <a:cubicBezTo>
                    <a:pt x="41" y="0"/>
                    <a:pt x="30" y="7"/>
                    <a:pt x="19" y="14"/>
                  </a:cubicBezTo>
                  <a:cubicBezTo>
                    <a:pt x="0" y="30"/>
                    <a:pt x="0" y="52"/>
                    <a:pt x="14" y="67"/>
                  </a:cubicBezTo>
                  <a:cubicBezTo>
                    <a:pt x="26" y="78"/>
                    <a:pt x="37" y="82"/>
                    <a:pt x="48" y="82"/>
                  </a:cubicBezTo>
                  <a:cubicBezTo>
                    <a:pt x="59" y="82"/>
                    <a:pt x="74" y="75"/>
                    <a:pt x="90" y="67"/>
                  </a:cubicBezTo>
                  <a:cubicBezTo>
                    <a:pt x="104" y="49"/>
                    <a:pt x="104" y="26"/>
                    <a:pt x="86" y="14"/>
                  </a:cubicBezTo>
                  <a:cubicBezTo>
                    <a:pt x="78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5" name="Google Shape;25905;p18"/>
            <p:cNvSpPr/>
            <p:nvPr/>
          </p:nvSpPr>
          <p:spPr>
            <a:xfrm>
              <a:off x="-5199111" y="-178729"/>
              <a:ext cx="7688" cy="7544"/>
            </a:xfrm>
            <a:custGeom>
              <a:avLst/>
              <a:gdLst/>
              <a:ahLst/>
              <a:cxnLst/>
              <a:rect l="l" t="t" r="r" b="b"/>
              <a:pathLst>
                <a:path w="161" h="158" extrusionOk="0">
                  <a:moveTo>
                    <a:pt x="97" y="0"/>
                  </a:moveTo>
                  <a:cubicBezTo>
                    <a:pt x="86" y="0"/>
                    <a:pt x="75" y="16"/>
                    <a:pt x="68" y="23"/>
                  </a:cubicBezTo>
                  <a:cubicBezTo>
                    <a:pt x="45" y="53"/>
                    <a:pt x="45" y="98"/>
                    <a:pt x="7" y="124"/>
                  </a:cubicBezTo>
                  <a:cubicBezTo>
                    <a:pt x="0" y="131"/>
                    <a:pt x="23" y="147"/>
                    <a:pt x="34" y="157"/>
                  </a:cubicBezTo>
                  <a:cubicBezTo>
                    <a:pt x="42" y="150"/>
                    <a:pt x="49" y="147"/>
                    <a:pt x="52" y="131"/>
                  </a:cubicBezTo>
                  <a:cubicBezTo>
                    <a:pt x="64" y="98"/>
                    <a:pt x="60" y="53"/>
                    <a:pt x="109" y="42"/>
                  </a:cubicBezTo>
                  <a:cubicBezTo>
                    <a:pt x="116" y="45"/>
                    <a:pt x="120" y="50"/>
                    <a:pt x="128" y="50"/>
                  </a:cubicBezTo>
                  <a:cubicBezTo>
                    <a:pt x="135" y="50"/>
                    <a:pt x="146" y="45"/>
                    <a:pt x="154" y="38"/>
                  </a:cubicBezTo>
                  <a:cubicBezTo>
                    <a:pt x="154" y="34"/>
                    <a:pt x="157" y="27"/>
                    <a:pt x="161" y="23"/>
                  </a:cubicBezTo>
                  <a:cubicBezTo>
                    <a:pt x="153" y="23"/>
                    <a:pt x="143" y="24"/>
                    <a:pt x="134" y="24"/>
                  </a:cubicBezTo>
                  <a:cubicBezTo>
                    <a:pt x="126" y="24"/>
                    <a:pt x="119" y="23"/>
                    <a:pt x="116" y="19"/>
                  </a:cubicBezTo>
                  <a:cubicBezTo>
                    <a:pt x="109" y="5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6" name="Google Shape;25906;p18"/>
            <p:cNvSpPr/>
            <p:nvPr/>
          </p:nvSpPr>
          <p:spPr>
            <a:xfrm>
              <a:off x="-4951575" y="-40922"/>
              <a:ext cx="6494" cy="5252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87" y="0"/>
                  </a:moveTo>
                  <a:cubicBezTo>
                    <a:pt x="31" y="0"/>
                    <a:pt x="27" y="57"/>
                    <a:pt x="1" y="90"/>
                  </a:cubicBezTo>
                  <a:cubicBezTo>
                    <a:pt x="8" y="94"/>
                    <a:pt x="16" y="102"/>
                    <a:pt x="23" y="109"/>
                  </a:cubicBezTo>
                  <a:cubicBezTo>
                    <a:pt x="68" y="87"/>
                    <a:pt x="91" y="38"/>
                    <a:pt x="136" y="19"/>
                  </a:cubicBezTo>
                  <a:cubicBezTo>
                    <a:pt x="125" y="12"/>
                    <a:pt x="113" y="4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7" name="Google Shape;25907;p18"/>
            <p:cNvSpPr/>
            <p:nvPr/>
          </p:nvSpPr>
          <p:spPr>
            <a:xfrm>
              <a:off x="-5042921" y="67232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49" y="1"/>
                  </a:moveTo>
                  <a:cubicBezTo>
                    <a:pt x="37" y="27"/>
                    <a:pt x="0" y="30"/>
                    <a:pt x="0" y="65"/>
                  </a:cubicBezTo>
                  <a:cubicBezTo>
                    <a:pt x="45" y="72"/>
                    <a:pt x="7" y="125"/>
                    <a:pt x="42" y="139"/>
                  </a:cubicBezTo>
                  <a:cubicBezTo>
                    <a:pt x="64" y="125"/>
                    <a:pt x="97" y="120"/>
                    <a:pt x="68" y="80"/>
                  </a:cubicBezTo>
                  <a:cubicBezTo>
                    <a:pt x="56" y="61"/>
                    <a:pt x="78" y="61"/>
                    <a:pt x="86" y="53"/>
                  </a:cubicBezTo>
                  <a:cubicBezTo>
                    <a:pt x="71" y="35"/>
                    <a:pt x="60" y="20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8" name="Google Shape;25908;p18"/>
            <p:cNvSpPr/>
            <p:nvPr/>
          </p:nvSpPr>
          <p:spPr>
            <a:xfrm>
              <a:off x="-4883532" y="128304"/>
              <a:ext cx="5921" cy="5969"/>
            </a:xfrm>
            <a:custGeom>
              <a:avLst/>
              <a:gdLst/>
              <a:ahLst/>
              <a:cxnLst/>
              <a:rect l="l" t="t" r="r" b="b"/>
              <a:pathLst>
                <a:path w="124" h="125" extrusionOk="0">
                  <a:moveTo>
                    <a:pt x="90" y="0"/>
                  </a:moveTo>
                  <a:cubicBezTo>
                    <a:pt x="82" y="0"/>
                    <a:pt x="71" y="16"/>
                    <a:pt x="53" y="42"/>
                  </a:cubicBezTo>
                  <a:cubicBezTo>
                    <a:pt x="41" y="57"/>
                    <a:pt x="27" y="57"/>
                    <a:pt x="15" y="64"/>
                  </a:cubicBezTo>
                  <a:cubicBezTo>
                    <a:pt x="11" y="79"/>
                    <a:pt x="15" y="94"/>
                    <a:pt x="1" y="105"/>
                  </a:cubicBezTo>
                  <a:cubicBezTo>
                    <a:pt x="1" y="112"/>
                    <a:pt x="1" y="120"/>
                    <a:pt x="15" y="124"/>
                  </a:cubicBezTo>
                  <a:lnTo>
                    <a:pt x="23" y="124"/>
                  </a:lnTo>
                  <a:cubicBezTo>
                    <a:pt x="49" y="124"/>
                    <a:pt x="53" y="97"/>
                    <a:pt x="63" y="79"/>
                  </a:cubicBezTo>
                  <a:cubicBezTo>
                    <a:pt x="75" y="68"/>
                    <a:pt x="82" y="57"/>
                    <a:pt x="98" y="57"/>
                  </a:cubicBezTo>
                  <a:cubicBezTo>
                    <a:pt x="105" y="57"/>
                    <a:pt x="108" y="57"/>
                    <a:pt x="116" y="64"/>
                  </a:cubicBezTo>
                  <a:cubicBezTo>
                    <a:pt x="120" y="60"/>
                    <a:pt x="124" y="57"/>
                    <a:pt x="124" y="52"/>
                  </a:cubicBezTo>
                  <a:cubicBezTo>
                    <a:pt x="108" y="16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9" name="Google Shape;25909;p18"/>
            <p:cNvSpPr/>
            <p:nvPr/>
          </p:nvSpPr>
          <p:spPr>
            <a:xfrm>
              <a:off x="-5162535" y="247345"/>
              <a:ext cx="4345" cy="5061"/>
            </a:xfrm>
            <a:custGeom>
              <a:avLst/>
              <a:gdLst/>
              <a:ahLst/>
              <a:cxnLst/>
              <a:rect l="l" t="t" r="r" b="b"/>
              <a:pathLst>
                <a:path w="91" h="106" extrusionOk="0">
                  <a:moveTo>
                    <a:pt x="53" y="0"/>
                  </a:moveTo>
                  <a:cubicBezTo>
                    <a:pt x="38" y="12"/>
                    <a:pt x="27" y="19"/>
                    <a:pt x="12" y="19"/>
                  </a:cubicBezTo>
                  <a:lnTo>
                    <a:pt x="0" y="19"/>
                  </a:lnTo>
                  <a:cubicBezTo>
                    <a:pt x="0" y="35"/>
                    <a:pt x="4" y="53"/>
                    <a:pt x="4" y="68"/>
                  </a:cubicBezTo>
                  <a:cubicBezTo>
                    <a:pt x="0" y="98"/>
                    <a:pt x="12" y="105"/>
                    <a:pt x="27" y="105"/>
                  </a:cubicBezTo>
                  <a:cubicBezTo>
                    <a:pt x="35" y="105"/>
                    <a:pt x="45" y="105"/>
                    <a:pt x="53" y="102"/>
                  </a:cubicBezTo>
                  <a:lnTo>
                    <a:pt x="64" y="90"/>
                  </a:lnTo>
                  <a:cubicBezTo>
                    <a:pt x="68" y="71"/>
                    <a:pt x="71" y="49"/>
                    <a:pt x="90" y="35"/>
                  </a:cubicBezTo>
                  <a:cubicBezTo>
                    <a:pt x="83" y="16"/>
                    <a:pt x="64" y="12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0" name="Google Shape;25910;p18"/>
            <p:cNvSpPr/>
            <p:nvPr/>
          </p:nvSpPr>
          <p:spPr>
            <a:xfrm>
              <a:off x="-5195005" y="-169943"/>
              <a:ext cx="6971" cy="4297"/>
            </a:xfrm>
            <a:custGeom>
              <a:avLst/>
              <a:gdLst/>
              <a:ahLst/>
              <a:cxnLst/>
              <a:rect l="l" t="t" r="r" b="b"/>
              <a:pathLst>
                <a:path w="146" h="90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33"/>
                    <a:pt x="45" y="49"/>
                    <a:pt x="45" y="75"/>
                  </a:cubicBezTo>
                  <a:cubicBezTo>
                    <a:pt x="56" y="86"/>
                    <a:pt x="68" y="90"/>
                    <a:pt x="78" y="90"/>
                  </a:cubicBezTo>
                  <a:cubicBezTo>
                    <a:pt x="87" y="90"/>
                    <a:pt x="94" y="90"/>
                    <a:pt x="105" y="86"/>
                  </a:cubicBezTo>
                  <a:cubicBezTo>
                    <a:pt x="113" y="86"/>
                    <a:pt x="120" y="82"/>
                    <a:pt x="131" y="82"/>
                  </a:cubicBezTo>
                  <a:lnTo>
                    <a:pt x="135" y="82"/>
                  </a:lnTo>
                  <a:cubicBezTo>
                    <a:pt x="135" y="82"/>
                    <a:pt x="139" y="78"/>
                    <a:pt x="139" y="75"/>
                  </a:cubicBezTo>
                  <a:cubicBezTo>
                    <a:pt x="146" y="63"/>
                    <a:pt x="146" y="56"/>
                    <a:pt x="131" y="49"/>
                  </a:cubicBezTo>
                  <a:cubicBezTo>
                    <a:pt x="109" y="41"/>
                    <a:pt x="109" y="23"/>
                    <a:pt x="94" y="11"/>
                  </a:cubicBezTo>
                  <a:lnTo>
                    <a:pt x="90" y="11"/>
                  </a:lnTo>
                  <a:cubicBezTo>
                    <a:pt x="78" y="11"/>
                    <a:pt x="71" y="18"/>
                    <a:pt x="64" y="23"/>
                  </a:cubicBezTo>
                  <a:cubicBezTo>
                    <a:pt x="56" y="26"/>
                    <a:pt x="52" y="30"/>
                    <a:pt x="49" y="30"/>
                  </a:cubicBezTo>
                  <a:cubicBezTo>
                    <a:pt x="42" y="30"/>
                    <a:pt x="37" y="23"/>
                    <a:pt x="37" y="7"/>
                  </a:cubicBezTo>
                  <a:cubicBezTo>
                    <a:pt x="34" y="4"/>
                    <a:pt x="30" y="4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1" name="Google Shape;25911;p18"/>
            <p:cNvSpPr/>
            <p:nvPr/>
          </p:nvSpPr>
          <p:spPr>
            <a:xfrm>
              <a:off x="-5186458" y="-56966"/>
              <a:ext cx="7163" cy="3581"/>
            </a:xfrm>
            <a:custGeom>
              <a:avLst/>
              <a:gdLst/>
              <a:ahLst/>
              <a:cxnLst/>
              <a:rect l="l" t="t" r="r" b="b"/>
              <a:pathLst>
                <a:path w="150" h="75" extrusionOk="0">
                  <a:moveTo>
                    <a:pt x="120" y="0"/>
                  </a:moveTo>
                  <a:cubicBezTo>
                    <a:pt x="113" y="0"/>
                    <a:pt x="105" y="4"/>
                    <a:pt x="101" y="12"/>
                  </a:cubicBezTo>
                  <a:cubicBezTo>
                    <a:pt x="91" y="26"/>
                    <a:pt x="79" y="26"/>
                    <a:pt x="68" y="26"/>
                  </a:cubicBezTo>
                  <a:cubicBezTo>
                    <a:pt x="56" y="26"/>
                    <a:pt x="49" y="26"/>
                    <a:pt x="38" y="22"/>
                  </a:cubicBezTo>
                  <a:lnTo>
                    <a:pt x="27" y="22"/>
                  </a:lnTo>
                  <a:cubicBezTo>
                    <a:pt x="20" y="22"/>
                    <a:pt x="12" y="26"/>
                    <a:pt x="1" y="38"/>
                  </a:cubicBezTo>
                  <a:cubicBezTo>
                    <a:pt x="1" y="49"/>
                    <a:pt x="4" y="75"/>
                    <a:pt x="8" y="75"/>
                  </a:cubicBezTo>
                  <a:lnTo>
                    <a:pt x="12" y="75"/>
                  </a:lnTo>
                  <a:cubicBezTo>
                    <a:pt x="28" y="64"/>
                    <a:pt x="44" y="62"/>
                    <a:pt x="60" y="62"/>
                  </a:cubicBezTo>
                  <a:cubicBezTo>
                    <a:pt x="68" y="62"/>
                    <a:pt x="75" y="62"/>
                    <a:pt x="82" y="62"/>
                  </a:cubicBezTo>
                  <a:cubicBezTo>
                    <a:pt x="97" y="62"/>
                    <a:pt x="111" y="61"/>
                    <a:pt x="124" y="52"/>
                  </a:cubicBezTo>
                  <a:cubicBezTo>
                    <a:pt x="139" y="45"/>
                    <a:pt x="150" y="30"/>
                    <a:pt x="139" y="15"/>
                  </a:cubicBezTo>
                  <a:cubicBezTo>
                    <a:pt x="132" y="4"/>
                    <a:pt x="12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2" name="Google Shape;25912;p18"/>
            <p:cNvSpPr/>
            <p:nvPr/>
          </p:nvSpPr>
          <p:spPr>
            <a:xfrm>
              <a:off x="-5058488" y="-109825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38" y="1"/>
                  </a:moveTo>
                  <a:cubicBezTo>
                    <a:pt x="27" y="1"/>
                    <a:pt x="12" y="4"/>
                    <a:pt x="1" y="20"/>
                  </a:cubicBezTo>
                  <a:cubicBezTo>
                    <a:pt x="8" y="32"/>
                    <a:pt x="18" y="34"/>
                    <a:pt x="28" y="34"/>
                  </a:cubicBezTo>
                  <a:cubicBezTo>
                    <a:pt x="33" y="34"/>
                    <a:pt x="38" y="34"/>
                    <a:pt x="42" y="34"/>
                  </a:cubicBezTo>
                  <a:cubicBezTo>
                    <a:pt x="48" y="34"/>
                    <a:pt x="53" y="35"/>
                    <a:pt x="57" y="38"/>
                  </a:cubicBezTo>
                  <a:cubicBezTo>
                    <a:pt x="80" y="65"/>
                    <a:pt x="54" y="91"/>
                    <a:pt x="57" y="113"/>
                  </a:cubicBezTo>
                  <a:lnTo>
                    <a:pt x="68" y="124"/>
                  </a:lnTo>
                  <a:cubicBezTo>
                    <a:pt x="72" y="124"/>
                    <a:pt x="76" y="127"/>
                    <a:pt x="80" y="132"/>
                  </a:cubicBezTo>
                  <a:cubicBezTo>
                    <a:pt x="121" y="101"/>
                    <a:pt x="109" y="68"/>
                    <a:pt x="94" y="30"/>
                  </a:cubicBezTo>
                  <a:cubicBezTo>
                    <a:pt x="90" y="27"/>
                    <a:pt x="90" y="27"/>
                    <a:pt x="87" y="23"/>
                  </a:cubicBezTo>
                  <a:cubicBezTo>
                    <a:pt x="72" y="8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3" name="Google Shape;25913;p18"/>
            <p:cNvSpPr/>
            <p:nvPr/>
          </p:nvSpPr>
          <p:spPr>
            <a:xfrm>
              <a:off x="-5137180" y="-63603"/>
              <a:ext cx="4154" cy="6828"/>
            </a:xfrm>
            <a:custGeom>
              <a:avLst/>
              <a:gdLst/>
              <a:ahLst/>
              <a:cxnLst/>
              <a:rect l="l" t="t" r="r" b="b"/>
              <a:pathLst>
                <a:path w="87" h="143" extrusionOk="0">
                  <a:moveTo>
                    <a:pt x="45" y="1"/>
                  </a:moveTo>
                  <a:cubicBezTo>
                    <a:pt x="34" y="1"/>
                    <a:pt x="19" y="12"/>
                    <a:pt x="23" y="23"/>
                  </a:cubicBezTo>
                  <a:cubicBezTo>
                    <a:pt x="34" y="57"/>
                    <a:pt x="45" y="83"/>
                    <a:pt x="11" y="109"/>
                  </a:cubicBezTo>
                  <a:cubicBezTo>
                    <a:pt x="1" y="120"/>
                    <a:pt x="19" y="132"/>
                    <a:pt x="30" y="139"/>
                  </a:cubicBezTo>
                  <a:cubicBezTo>
                    <a:pt x="34" y="143"/>
                    <a:pt x="37" y="143"/>
                    <a:pt x="42" y="143"/>
                  </a:cubicBezTo>
                  <a:cubicBezTo>
                    <a:pt x="49" y="143"/>
                    <a:pt x="56" y="139"/>
                    <a:pt x="60" y="124"/>
                  </a:cubicBezTo>
                  <a:cubicBezTo>
                    <a:pt x="87" y="98"/>
                    <a:pt x="68" y="61"/>
                    <a:pt x="64" y="23"/>
                  </a:cubicBezTo>
                  <a:cubicBezTo>
                    <a:pt x="60" y="12"/>
                    <a:pt x="68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4" name="Google Shape;25914;p18"/>
            <p:cNvSpPr/>
            <p:nvPr/>
          </p:nvSpPr>
          <p:spPr>
            <a:xfrm>
              <a:off x="-5095398" y="-113598"/>
              <a:ext cx="4823" cy="5443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78" y="1"/>
                  </a:moveTo>
                  <a:cubicBezTo>
                    <a:pt x="71" y="9"/>
                    <a:pt x="64" y="20"/>
                    <a:pt x="56" y="23"/>
                  </a:cubicBezTo>
                  <a:cubicBezTo>
                    <a:pt x="0" y="61"/>
                    <a:pt x="0" y="61"/>
                    <a:pt x="45" y="113"/>
                  </a:cubicBezTo>
                  <a:lnTo>
                    <a:pt x="52" y="113"/>
                  </a:lnTo>
                  <a:cubicBezTo>
                    <a:pt x="64" y="113"/>
                    <a:pt x="71" y="109"/>
                    <a:pt x="78" y="102"/>
                  </a:cubicBezTo>
                  <a:cubicBezTo>
                    <a:pt x="101" y="72"/>
                    <a:pt x="78" y="39"/>
                    <a:pt x="90" y="9"/>
                  </a:cubicBezTo>
                  <a:cubicBezTo>
                    <a:pt x="86" y="5"/>
                    <a:pt x="82" y="1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5" name="Google Shape;25915;p18"/>
            <p:cNvSpPr/>
            <p:nvPr/>
          </p:nvSpPr>
          <p:spPr>
            <a:xfrm>
              <a:off x="-5345847" y="31562"/>
              <a:ext cx="5061" cy="5921"/>
            </a:xfrm>
            <a:custGeom>
              <a:avLst/>
              <a:gdLst/>
              <a:ahLst/>
              <a:cxnLst/>
              <a:rect l="l" t="t" r="r" b="b"/>
              <a:pathLst>
                <a:path w="106" h="124" extrusionOk="0">
                  <a:moveTo>
                    <a:pt x="71" y="0"/>
                  </a:moveTo>
                  <a:cubicBezTo>
                    <a:pt x="61" y="8"/>
                    <a:pt x="49" y="15"/>
                    <a:pt x="38" y="19"/>
                  </a:cubicBezTo>
                  <a:cubicBezTo>
                    <a:pt x="45" y="53"/>
                    <a:pt x="19" y="53"/>
                    <a:pt x="1" y="64"/>
                  </a:cubicBezTo>
                  <a:cubicBezTo>
                    <a:pt x="19" y="82"/>
                    <a:pt x="27" y="113"/>
                    <a:pt x="53" y="123"/>
                  </a:cubicBezTo>
                  <a:cubicBezTo>
                    <a:pt x="94" y="101"/>
                    <a:pt x="106" y="71"/>
                    <a:pt x="79" y="30"/>
                  </a:cubicBezTo>
                  <a:cubicBezTo>
                    <a:pt x="75" y="23"/>
                    <a:pt x="71" y="11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6" name="Google Shape;25916;p18"/>
            <p:cNvSpPr/>
            <p:nvPr/>
          </p:nvSpPr>
          <p:spPr>
            <a:xfrm>
              <a:off x="-4963656" y="-70336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33" y="0"/>
                  </a:moveTo>
                  <a:cubicBezTo>
                    <a:pt x="22" y="0"/>
                    <a:pt x="11" y="4"/>
                    <a:pt x="0" y="15"/>
                  </a:cubicBezTo>
                  <a:cubicBezTo>
                    <a:pt x="26" y="56"/>
                    <a:pt x="45" y="75"/>
                    <a:pt x="67" y="75"/>
                  </a:cubicBezTo>
                  <a:cubicBezTo>
                    <a:pt x="82" y="75"/>
                    <a:pt x="101" y="59"/>
                    <a:pt x="131" y="33"/>
                  </a:cubicBezTo>
                  <a:cubicBezTo>
                    <a:pt x="109" y="30"/>
                    <a:pt x="86" y="18"/>
                    <a:pt x="67" y="11"/>
                  </a:cubicBezTo>
                  <a:cubicBezTo>
                    <a:pt x="56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7" name="Google Shape;25917;p18"/>
            <p:cNvSpPr/>
            <p:nvPr/>
          </p:nvSpPr>
          <p:spPr>
            <a:xfrm>
              <a:off x="-5190564" y="-170516"/>
              <a:ext cx="5921" cy="4488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101" y="1"/>
                  </a:moveTo>
                  <a:cubicBezTo>
                    <a:pt x="90" y="16"/>
                    <a:pt x="75" y="16"/>
                    <a:pt x="61" y="16"/>
                  </a:cubicBezTo>
                  <a:lnTo>
                    <a:pt x="30" y="16"/>
                  </a:lnTo>
                  <a:cubicBezTo>
                    <a:pt x="20" y="16"/>
                    <a:pt x="8" y="16"/>
                    <a:pt x="1" y="23"/>
                  </a:cubicBezTo>
                  <a:cubicBezTo>
                    <a:pt x="16" y="35"/>
                    <a:pt x="16" y="53"/>
                    <a:pt x="38" y="61"/>
                  </a:cubicBezTo>
                  <a:cubicBezTo>
                    <a:pt x="53" y="68"/>
                    <a:pt x="53" y="75"/>
                    <a:pt x="46" y="87"/>
                  </a:cubicBezTo>
                  <a:cubicBezTo>
                    <a:pt x="46" y="90"/>
                    <a:pt x="42" y="94"/>
                    <a:pt x="42" y="94"/>
                  </a:cubicBezTo>
                  <a:cubicBezTo>
                    <a:pt x="124" y="80"/>
                    <a:pt x="124" y="80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8" name="Google Shape;25918;p18"/>
            <p:cNvSpPr/>
            <p:nvPr/>
          </p:nvSpPr>
          <p:spPr>
            <a:xfrm>
              <a:off x="-5131832" y="11297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79" y="0"/>
                  </a:moveTo>
                  <a:cubicBezTo>
                    <a:pt x="64" y="0"/>
                    <a:pt x="49" y="11"/>
                    <a:pt x="38" y="30"/>
                  </a:cubicBezTo>
                  <a:cubicBezTo>
                    <a:pt x="1" y="67"/>
                    <a:pt x="60" y="49"/>
                    <a:pt x="56" y="64"/>
                  </a:cubicBezTo>
                  <a:cubicBezTo>
                    <a:pt x="56" y="78"/>
                    <a:pt x="60" y="90"/>
                    <a:pt x="60" y="101"/>
                  </a:cubicBezTo>
                  <a:cubicBezTo>
                    <a:pt x="64" y="104"/>
                    <a:pt x="68" y="104"/>
                    <a:pt x="72" y="109"/>
                  </a:cubicBezTo>
                  <a:cubicBezTo>
                    <a:pt x="94" y="86"/>
                    <a:pt x="113" y="59"/>
                    <a:pt x="135" y="37"/>
                  </a:cubicBezTo>
                  <a:cubicBezTo>
                    <a:pt x="132" y="30"/>
                    <a:pt x="127" y="23"/>
                    <a:pt x="127" y="14"/>
                  </a:cubicBezTo>
                  <a:cubicBezTo>
                    <a:pt x="120" y="11"/>
                    <a:pt x="109" y="11"/>
                    <a:pt x="105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9" name="Google Shape;25919;p18"/>
            <p:cNvSpPr/>
            <p:nvPr/>
          </p:nvSpPr>
          <p:spPr>
            <a:xfrm>
              <a:off x="-5194814" y="-6126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2" y="0"/>
                  </a:moveTo>
                  <a:cubicBezTo>
                    <a:pt x="41" y="0"/>
                    <a:pt x="33" y="0"/>
                    <a:pt x="22" y="4"/>
                  </a:cubicBezTo>
                  <a:lnTo>
                    <a:pt x="0" y="4"/>
                  </a:lnTo>
                  <a:cubicBezTo>
                    <a:pt x="7" y="19"/>
                    <a:pt x="30" y="26"/>
                    <a:pt x="22" y="49"/>
                  </a:cubicBezTo>
                  <a:cubicBezTo>
                    <a:pt x="11" y="64"/>
                    <a:pt x="19" y="83"/>
                    <a:pt x="26" y="97"/>
                  </a:cubicBezTo>
                  <a:cubicBezTo>
                    <a:pt x="33" y="105"/>
                    <a:pt x="38" y="116"/>
                    <a:pt x="52" y="116"/>
                  </a:cubicBezTo>
                  <a:lnTo>
                    <a:pt x="56" y="116"/>
                  </a:lnTo>
                  <a:cubicBezTo>
                    <a:pt x="71" y="112"/>
                    <a:pt x="67" y="97"/>
                    <a:pt x="71" y="86"/>
                  </a:cubicBezTo>
                  <a:cubicBezTo>
                    <a:pt x="71" y="64"/>
                    <a:pt x="71" y="38"/>
                    <a:pt x="86" y="16"/>
                  </a:cubicBezTo>
                  <a:cubicBezTo>
                    <a:pt x="78" y="4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0" name="Google Shape;25920;p18"/>
            <p:cNvSpPr/>
            <p:nvPr/>
          </p:nvSpPr>
          <p:spPr>
            <a:xfrm>
              <a:off x="-5010117" y="-62505"/>
              <a:ext cx="4011" cy="6972"/>
            </a:xfrm>
            <a:custGeom>
              <a:avLst/>
              <a:gdLst/>
              <a:ahLst/>
              <a:cxnLst/>
              <a:rect l="l" t="t" r="r" b="b"/>
              <a:pathLst>
                <a:path w="84" h="146" extrusionOk="0">
                  <a:moveTo>
                    <a:pt x="45" y="0"/>
                  </a:moveTo>
                  <a:cubicBezTo>
                    <a:pt x="38" y="4"/>
                    <a:pt x="31" y="4"/>
                    <a:pt x="23" y="4"/>
                  </a:cubicBezTo>
                  <a:cubicBezTo>
                    <a:pt x="19" y="11"/>
                    <a:pt x="16" y="16"/>
                    <a:pt x="12" y="23"/>
                  </a:cubicBezTo>
                  <a:cubicBezTo>
                    <a:pt x="27" y="45"/>
                    <a:pt x="23" y="68"/>
                    <a:pt x="19" y="94"/>
                  </a:cubicBezTo>
                  <a:cubicBezTo>
                    <a:pt x="12" y="116"/>
                    <a:pt x="1" y="138"/>
                    <a:pt x="38" y="146"/>
                  </a:cubicBezTo>
                  <a:lnTo>
                    <a:pt x="53" y="146"/>
                  </a:lnTo>
                  <a:cubicBezTo>
                    <a:pt x="83" y="146"/>
                    <a:pt x="61" y="116"/>
                    <a:pt x="68" y="101"/>
                  </a:cubicBezTo>
                  <a:cubicBezTo>
                    <a:pt x="68" y="97"/>
                    <a:pt x="72" y="94"/>
                    <a:pt x="76" y="90"/>
                  </a:cubicBezTo>
                  <a:cubicBezTo>
                    <a:pt x="57" y="64"/>
                    <a:pt x="68" y="30"/>
                    <a:pt x="45" y="8"/>
                  </a:cubicBezTo>
                  <a:lnTo>
                    <a:pt x="53" y="8"/>
                  </a:lnTo>
                  <a:cubicBezTo>
                    <a:pt x="53" y="4"/>
                    <a:pt x="50" y="4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1" name="Google Shape;25921;p18"/>
            <p:cNvSpPr/>
            <p:nvPr/>
          </p:nvSpPr>
          <p:spPr>
            <a:xfrm>
              <a:off x="-4988486" y="-45029"/>
              <a:ext cx="5014" cy="5778"/>
            </a:xfrm>
            <a:custGeom>
              <a:avLst/>
              <a:gdLst/>
              <a:ahLst/>
              <a:cxnLst/>
              <a:rect l="l" t="t" r="r" b="b"/>
              <a:pathLst>
                <a:path w="105" h="121" extrusionOk="0">
                  <a:moveTo>
                    <a:pt x="71" y="0"/>
                  </a:moveTo>
                  <a:cubicBezTo>
                    <a:pt x="68" y="0"/>
                    <a:pt x="63" y="4"/>
                    <a:pt x="56" y="16"/>
                  </a:cubicBezTo>
                  <a:cubicBezTo>
                    <a:pt x="49" y="23"/>
                    <a:pt x="41" y="26"/>
                    <a:pt x="37" y="26"/>
                  </a:cubicBezTo>
                  <a:cubicBezTo>
                    <a:pt x="30" y="26"/>
                    <a:pt x="23" y="23"/>
                    <a:pt x="19" y="19"/>
                  </a:cubicBezTo>
                  <a:cubicBezTo>
                    <a:pt x="1" y="34"/>
                    <a:pt x="4" y="49"/>
                    <a:pt x="19" y="60"/>
                  </a:cubicBezTo>
                  <a:cubicBezTo>
                    <a:pt x="45" y="60"/>
                    <a:pt x="53" y="86"/>
                    <a:pt x="68" y="102"/>
                  </a:cubicBezTo>
                  <a:cubicBezTo>
                    <a:pt x="75" y="105"/>
                    <a:pt x="86" y="113"/>
                    <a:pt x="94" y="121"/>
                  </a:cubicBezTo>
                  <a:cubicBezTo>
                    <a:pt x="105" y="86"/>
                    <a:pt x="105" y="53"/>
                    <a:pt x="94" y="23"/>
                  </a:cubicBezTo>
                  <a:cubicBezTo>
                    <a:pt x="86" y="12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2" name="Google Shape;25922;p18"/>
            <p:cNvSpPr/>
            <p:nvPr/>
          </p:nvSpPr>
          <p:spPr>
            <a:xfrm>
              <a:off x="-5345847" y="118802"/>
              <a:ext cx="5061" cy="5253"/>
            </a:xfrm>
            <a:custGeom>
              <a:avLst/>
              <a:gdLst/>
              <a:ahLst/>
              <a:cxnLst/>
              <a:rect l="l" t="t" r="r" b="b"/>
              <a:pathLst>
                <a:path w="106" h="110" extrusionOk="0">
                  <a:moveTo>
                    <a:pt x="64" y="1"/>
                  </a:moveTo>
                  <a:cubicBezTo>
                    <a:pt x="1" y="20"/>
                    <a:pt x="19" y="65"/>
                    <a:pt x="30" y="110"/>
                  </a:cubicBezTo>
                  <a:cubicBezTo>
                    <a:pt x="106" y="87"/>
                    <a:pt x="106" y="87"/>
                    <a:pt x="68" y="31"/>
                  </a:cubicBezTo>
                  <a:cubicBezTo>
                    <a:pt x="61" y="23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3" name="Google Shape;25923;p18"/>
            <p:cNvSpPr/>
            <p:nvPr/>
          </p:nvSpPr>
          <p:spPr>
            <a:xfrm>
              <a:off x="-4970484" y="19243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35" y="0"/>
                  </a:moveTo>
                  <a:cubicBezTo>
                    <a:pt x="124" y="0"/>
                    <a:pt x="117" y="8"/>
                    <a:pt x="113" y="15"/>
                  </a:cubicBezTo>
                  <a:cubicBezTo>
                    <a:pt x="105" y="34"/>
                    <a:pt x="102" y="41"/>
                    <a:pt x="98" y="41"/>
                  </a:cubicBezTo>
                  <a:cubicBezTo>
                    <a:pt x="87" y="41"/>
                    <a:pt x="87" y="15"/>
                    <a:pt x="79" y="8"/>
                  </a:cubicBezTo>
                  <a:cubicBezTo>
                    <a:pt x="64" y="26"/>
                    <a:pt x="53" y="41"/>
                    <a:pt x="38" y="60"/>
                  </a:cubicBezTo>
                  <a:cubicBezTo>
                    <a:pt x="34" y="64"/>
                    <a:pt x="34" y="71"/>
                    <a:pt x="31" y="79"/>
                  </a:cubicBezTo>
                  <a:cubicBezTo>
                    <a:pt x="27" y="90"/>
                    <a:pt x="0" y="90"/>
                    <a:pt x="12" y="109"/>
                  </a:cubicBezTo>
                  <a:cubicBezTo>
                    <a:pt x="16" y="116"/>
                    <a:pt x="23" y="120"/>
                    <a:pt x="31" y="120"/>
                  </a:cubicBezTo>
                  <a:cubicBezTo>
                    <a:pt x="38" y="120"/>
                    <a:pt x="50" y="112"/>
                    <a:pt x="57" y="105"/>
                  </a:cubicBezTo>
                  <a:cubicBezTo>
                    <a:pt x="53" y="93"/>
                    <a:pt x="57" y="83"/>
                    <a:pt x="64" y="79"/>
                  </a:cubicBezTo>
                  <a:cubicBezTo>
                    <a:pt x="113" y="79"/>
                    <a:pt x="131" y="41"/>
                    <a:pt x="154" y="12"/>
                  </a:cubicBezTo>
                  <a:cubicBezTo>
                    <a:pt x="150" y="8"/>
                    <a:pt x="147" y="4"/>
                    <a:pt x="143" y="4"/>
                  </a:cubicBezTo>
                  <a:cubicBezTo>
                    <a:pt x="143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4" name="Google Shape;25924;p18"/>
            <p:cNvSpPr/>
            <p:nvPr/>
          </p:nvSpPr>
          <p:spPr>
            <a:xfrm>
              <a:off x="-5024537" y="-44121"/>
              <a:ext cx="4823" cy="7210"/>
            </a:xfrm>
            <a:custGeom>
              <a:avLst/>
              <a:gdLst/>
              <a:ahLst/>
              <a:cxnLst/>
              <a:rect l="l" t="t" r="r" b="b"/>
              <a:pathLst>
                <a:path w="101" h="151" extrusionOk="0">
                  <a:moveTo>
                    <a:pt x="64" y="0"/>
                  </a:moveTo>
                  <a:cubicBezTo>
                    <a:pt x="49" y="7"/>
                    <a:pt x="33" y="19"/>
                    <a:pt x="23" y="30"/>
                  </a:cubicBezTo>
                  <a:cubicBezTo>
                    <a:pt x="4" y="45"/>
                    <a:pt x="0" y="60"/>
                    <a:pt x="26" y="79"/>
                  </a:cubicBezTo>
                  <a:cubicBezTo>
                    <a:pt x="67" y="105"/>
                    <a:pt x="75" y="116"/>
                    <a:pt x="78" y="150"/>
                  </a:cubicBezTo>
                  <a:cubicBezTo>
                    <a:pt x="94" y="135"/>
                    <a:pt x="97" y="116"/>
                    <a:pt x="101" y="94"/>
                  </a:cubicBezTo>
                  <a:cubicBezTo>
                    <a:pt x="97" y="83"/>
                    <a:pt x="90" y="75"/>
                    <a:pt x="86" y="64"/>
                  </a:cubicBezTo>
                  <a:cubicBezTo>
                    <a:pt x="67" y="45"/>
                    <a:pt x="75" y="19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5" name="Google Shape;25925;p18"/>
            <p:cNvSpPr/>
            <p:nvPr/>
          </p:nvSpPr>
          <p:spPr>
            <a:xfrm>
              <a:off x="-5195005" y="-65704"/>
              <a:ext cx="5730" cy="5205"/>
            </a:xfrm>
            <a:custGeom>
              <a:avLst/>
              <a:gdLst/>
              <a:ahLst/>
              <a:cxnLst/>
              <a:rect l="l" t="t" r="r" b="b"/>
              <a:pathLst>
                <a:path w="120" h="109" extrusionOk="0">
                  <a:moveTo>
                    <a:pt x="4" y="0"/>
                  </a:moveTo>
                  <a:cubicBezTo>
                    <a:pt x="0" y="15"/>
                    <a:pt x="8" y="22"/>
                    <a:pt x="19" y="30"/>
                  </a:cubicBezTo>
                  <a:cubicBezTo>
                    <a:pt x="45" y="48"/>
                    <a:pt x="26" y="75"/>
                    <a:pt x="26" y="97"/>
                  </a:cubicBezTo>
                  <a:cubicBezTo>
                    <a:pt x="37" y="93"/>
                    <a:pt x="45" y="93"/>
                    <a:pt x="56" y="93"/>
                  </a:cubicBezTo>
                  <a:cubicBezTo>
                    <a:pt x="68" y="93"/>
                    <a:pt x="82" y="97"/>
                    <a:pt x="90" y="109"/>
                  </a:cubicBezTo>
                  <a:cubicBezTo>
                    <a:pt x="101" y="105"/>
                    <a:pt x="113" y="97"/>
                    <a:pt x="120" y="93"/>
                  </a:cubicBezTo>
                  <a:lnTo>
                    <a:pt x="109" y="83"/>
                  </a:lnTo>
                  <a:cubicBezTo>
                    <a:pt x="94" y="64"/>
                    <a:pt x="42" y="48"/>
                    <a:pt x="101" y="22"/>
                  </a:cubicBezTo>
                  <a:cubicBezTo>
                    <a:pt x="71" y="0"/>
                    <a:pt x="34" y="11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6" name="Google Shape;25926;p18"/>
            <p:cNvSpPr/>
            <p:nvPr/>
          </p:nvSpPr>
          <p:spPr>
            <a:xfrm>
              <a:off x="-5027928" y="-21822"/>
              <a:ext cx="4489" cy="5061"/>
            </a:xfrm>
            <a:custGeom>
              <a:avLst/>
              <a:gdLst/>
              <a:ahLst/>
              <a:cxnLst/>
              <a:rect l="l" t="t" r="r" b="b"/>
              <a:pathLst>
                <a:path w="94" h="106" extrusionOk="0">
                  <a:moveTo>
                    <a:pt x="45" y="1"/>
                  </a:moveTo>
                  <a:cubicBezTo>
                    <a:pt x="42" y="1"/>
                    <a:pt x="37" y="4"/>
                    <a:pt x="30" y="4"/>
                  </a:cubicBezTo>
                  <a:cubicBezTo>
                    <a:pt x="0" y="19"/>
                    <a:pt x="19" y="49"/>
                    <a:pt x="11" y="72"/>
                  </a:cubicBezTo>
                  <a:cubicBezTo>
                    <a:pt x="19" y="90"/>
                    <a:pt x="26" y="106"/>
                    <a:pt x="37" y="106"/>
                  </a:cubicBezTo>
                  <a:cubicBezTo>
                    <a:pt x="45" y="106"/>
                    <a:pt x="52" y="98"/>
                    <a:pt x="64" y="87"/>
                  </a:cubicBezTo>
                  <a:cubicBezTo>
                    <a:pt x="78" y="72"/>
                    <a:pt x="94" y="53"/>
                    <a:pt x="90" y="27"/>
                  </a:cubicBezTo>
                  <a:cubicBezTo>
                    <a:pt x="71" y="23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7" name="Google Shape;25927;p18"/>
            <p:cNvSpPr/>
            <p:nvPr/>
          </p:nvSpPr>
          <p:spPr>
            <a:xfrm>
              <a:off x="-5176812" y="137042"/>
              <a:ext cx="5396" cy="3963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46" y="0"/>
                  </a:moveTo>
                  <a:cubicBezTo>
                    <a:pt x="30" y="12"/>
                    <a:pt x="15" y="23"/>
                    <a:pt x="1" y="31"/>
                  </a:cubicBezTo>
                  <a:cubicBezTo>
                    <a:pt x="1" y="53"/>
                    <a:pt x="15" y="64"/>
                    <a:pt x="20" y="83"/>
                  </a:cubicBezTo>
                  <a:lnTo>
                    <a:pt x="23" y="83"/>
                  </a:lnTo>
                  <a:cubicBezTo>
                    <a:pt x="30" y="83"/>
                    <a:pt x="38" y="79"/>
                    <a:pt x="46" y="76"/>
                  </a:cubicBezTo>
                  <a:cubicBezTo>
                    <a:pt x="53" y="71"/>
                    <a:pt x="60" y="68"/>
                    <a:pt x="68" y="68"/>
                  </a:cubicBezTo>
                  <a:cubicBezTo>
                    <a:pt x="72" y="68"/>
                    <a:pt x="79" y="68"/>
                    <a:pt x="82" y="76"/>
                  </a:cubicBezTo>
                  <a:cubicBezTo>
                    <a:pt x="113" y="42"/>
                    <a:pt x="105" y="16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8" name="Google Shape;25928;p18"/>
            <p:cNvSpPr/>
            <p:nvPr/>
          </p:nvSpPr>
          <p:spPr>
            <a:xfrm>
              <a:off x="-5172324" y="-21488"/>
              <a:ext cx="5539" cy="4011"/>
            </a:xfrm>
            <a:custGeom>
              <a:avLst/>
              <a:gdLst/>
              <a:ahLst/>
              <a:cxnLst/>
              <a:rect l="l" t="t" r="r" b="b"/>
              <a:pathLst>
                <a:path w="116" h="84" extrusionOk="0">
                  <a:moveTo>
                    <a:pt x="45" y="1"/>
                  </a:moveTo>
                  <a:cubicBezTo>
                    <a:pt x="30" y="1"/>
                    <a:pt x="15" y="9"/>
                    <a:pt x="7" y="31"/>
                  </a:cubicBezTo>
                  <a:cubicBezTo>
                    <a:pt x="0" y="57"/>
                    <a:pt x="33" y="68"/>
                    <a:pt x="56" y="83"/>
                  </a:cubicBezTo>
                  <a:lnTo>
                    <a:pt x="60" y="83"/>
                  </a:lnTo>
                  <a:cubicBezTo>
                    <a:pt x="64" y="83"/>
                    <a:pt x="67" y="80"/>
                    <a:pt x="74" y="80"/>
                  </a:cubicBezTo>
                  <a:cubicBezTo>
                    <a:pt x="78" y="61"/>
                    <a:pt x="74" y="31"/>
                    <a:pt x="101" y="31"/>
                  </a:cubicBezTo>
                  <a:cubicBezTo>
                    <a:pt x="105" y="31"/>
                    <a:pt x="109" y="31"/>
                    <a:pt x="116" y="35"/>
                  </a:cubicBezTo>
                  <a:cubicBezTo>
                    <a:pt x="116" y="20"/>
                    <a:pt x="112" y="12"/>
                    <a:pt x="101" y="4"/>
                  </a:cubicBezTo>
                  <a:lnTo>
                    <a:pt x="64" y="4"/>
                  </a:lnTo>
                  <a:cubicBezTo>
                    <a:pt x="56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9" name="Google Shape;25929;p18"/>
            <p:cNvSpPr/>
            <p:nvPr/>
          </p:nvSpPr>
          <p:spPr>
            <a:xfrm>
              <a:off x="-4880858" y="142963"/>
              <a:ext cx="11985" cy="5396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12" y="0"/>
                  </a:moveTo>
                  <a:cubicBezTo>
                    <a:pt x="12" y="0"/>
                    <a:pt x="4" y="4"/>
                    <a:pt x="0" y="4"/>
                  </a:cubicBezTo>
                  <a:cubicBezTo>
                    <a:pt x="19" y="19"/>
                    <a:pt x="34" y="33"/>
                    <a:pt x="49" y="52"/>
                  </a:cubicBezTo>
                  <a:cubicBezTo>
                    <a:pt x="71" y="86"/>
                    <a:pt x="150" y="112"/>
                    <a:pt x="209" y="112"/>
                  </a:cubicBezTo>
                  <a:cubicBezTo>
                    <a:pt x="225" y="112"/>
                    <a:pt x="240" y="109"/>
                    <a:pt x="251" y="104"/>
                  </a:cubicBezTo>
                  <a:cubicBezTo>
                    <a:pt x="228" y="86"/>
                    <a:pt x="199" y="97"/>
                    <a:pt x="169" y="90"/>
                  </a:cubicBezTo>
                  <a:cubicBezTo>
                    <a:pt x="112" y="67"/>
                    <a:pt x="60" y="41"/>
                    <a:pt x="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0" name="Google Shape;25930;p18"/>
            <p:cNvSpPr/>
            <p:nvPr/>
          </p:nvSpPr>
          <p:spPr>
            <a:xfrm>
              <a:off x="-5286446" y="-100562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06" y="1"/>
                  </a:moveTo>
                  <a:cubicBezTo>
                    <a:pt x="73" y="9"/>
                    <a:pt x="42" y="16"/>
                    <a:pt x="9" y="23"/>
                  </a:cubicBezTo>
                  <a:cubicBezTo>
                    <a:pt x="16" y="35"/>
                    <a:pt x="9" y="46"/>
                    <a:pt x="1" y="57"/>
                  </a:cubicBezTo>
                  <a:lnTo>
                    <a:pt x="35" y="57"/>
                  </a:lnTo>
                  <a:cubicBezTo>
                    <a:pt x="46" y="57"/>
                    <a:pt x="57" y="61"/>
                    <a:pt x="68" y="68"/>
                  </a:cubicBezTo>
                  <a:cubicBezTo>
                    <a:pt x="80" y="57"/>
                    <a:pt x="91" y="50"/>
                    <a:pt x="106" y="50"/>
                  </a:cubicBezTo>
                  <a:cubicBezTo>
                    <a:pt x="109" y="50"/>
                    <a:pt x="118" y="50"/>
                    <a:pt x="121" y="54"/>
                  </a:cubicBezTo>
                  <a:lnTo>
                    <a:pt x="128" y="54"/>
                  </a:lnTo>
                  <a:cubicBezTo>
                    <a:pt x="140" y="54"/>
                    <a:pt x="147" y="46"/>
                    <a:pt x="154" y="38"/>
                  </a:cubicBezTo>
                  <a:cubicBezTo>
                    <a:pt x="136" y="28"/>
                    <a:pt x="121" y="12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1" name="Google Shape;25931;p18"/>
            <p:cNvSpPr/>
            <p:nvPr/>
          </p:nvSpPr>
          <p:spPr>
            <a:xfrm>
              <a:off x="-5065602" y="71338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38" y="1"/>
                  </a:moveTo>
                  <a:cubicBezTo>
                    <a:pt x="19" y="1"/>
                    <a:pt x="11" y="20"/>
                    <a:pt x="1" y="27"/>
                  </a:cubicBezTo>
                  <a:cubicBezTo>
                    <a:pt x="8" y="68"/>
                    <a:pt x="34" y="87"/>
                    <a:pt x="72" y="91"/>
                  </a:cubicBezTo>
                  <a:cubicBezTo>
                    <a:pt x="75" y="61"/>
                    <a:pt x="64" y="31"/>
                    <a:pt x="105" y="8"/>
                  </a:cubicBezTo>
                  <a:cubicBezTo>
                    <a:pt x="75" y="5"/>
                    <a:pt x="56" y="5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2" name="Google Shape;25932;p18"/>
            <p:cNvSpPr/>
            <p:nvPr/>
          </p:nvSpPr>
          <p:spPr>
            <a:xfrm>
              <a:off x="-5054715" y="-108727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11" y="0"/>
                  </a:moveTo>
                  <a:cubicBezTo>
                    <a:pt x="11" y="4"/>
                    <a:pt x="15" y="4"/>
                    <a:pt x="15" y="7"/>
                  </a:cubicBezTo>
                  <a:cubicBezTo>
                    <a:pt x="30" y="45"/>
                    <a:pt x="42" y="78"/>
                    <a:pt x="1" y="109"/>
                  </a:cubicBezTo>
                  <a:lnTo>
                    <a:pt x="23" y="109"/>
                  </a:lnTo>
                  <a:cubicBezTo>
                    <a:pt x="27" y="104"/>
                    <a:pt x="30" y="104"/>
                    <a:pt x="34" y="104"/>
                  </a:cubicBezTo>
                  <a:lnTo>
                    <a:pt x="42" y="104"/>
                  </a:lnTo>
                  <a:cubicBezTo>
                    <a:pt x="75" y="86"/>
                    <a:pt x="101" y="60"/>
                    <a:pt x="113" y="23"/>
                  </a:cubicBezTo>
                  <a:cubicBezTo>
                    <a:pt x="101" y="19"/>
                    <a:pt x="94" y="15"/>
                    <a:pt x="82" y="15"/>
                  </a:cubicBezTo>
                  <a:lnTo>
                    <a:pt x="68" y="15"/>
                  </a:lnTo>
                  <a:cubicBezTo>
                    <a:pt x="64" y="19"/>
                    <a:pt x="56" y="19"/>
                    <a:pt x="53" y="19"/>
                  </a:cubicBezTo>
                  <a:cubicBezTo>
                    <a:pt x="37" y="19"/>
                    <a:pt x="23" y="15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3" name="Google Shape;25933;p18"/>
            <p:cNvSpPr/>
            <p:nvPr/>
          </p:nvSpPr>
          <p:spPr>
            <a:xfrm>
              <a:off x="-4992067" y="40826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57" y="0"/>
                  </a:moveTo>
                  <a:cubicBezTo>
                    <a:pt x="15" y="34"/>
                    <a:pt x="0" y="94"/>
                    <a:pt x="15" y="94"/>
                  </a:cubicBezTo>
                  <a:lnTo>
                    <a:pt x="23" y="94"/>
                  </a:lnTo>
                  <a:cubicBezTo>
                    <a:pt x="64" y="94"/>
                    <a:pt x="60" y="143"/>
                    <a:pt x="83" y="154"/>
                  </a:cubicBezTo>
                  <a:cubicBezTo>
                    <a:pt x="109" y="143"/>
                    <a:pt x="105" y="120"/>
                    <a:pt x="109" y="102"/>
                  </a:cubicBezTo>
                  <a:cubicBezTo>
                    <a:pt x="102" y="98"/>
                    <a:pt x="98" y="94"/>
                    <a:pt x="90" y="94"/>
                  </a:cubicBezTo>
                  <a:cubicBezTo>
                    <a:pt x="49" y="83"/>
                    <a:pt x="31" y="64"/>
                    <a:pt x="57" y="23"/>
                  </a:cubicBezTo>
                  <a:cubicBezTo>
                    <a:pt x="60" y="19"/>
                    <a:pt x="57" y="8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4" name="Google Shape;25934;p18"/>
            <p:cNvSpPr/>
            <p:nvPr/>
          </p:nvSpPr>
          <p:spPr>
            <a:xfrm>
              <a:off x="-5015656" y="-62362"/>
              <a:ext cx="6637" cy="4536"/>
            </a:xfrm>
            <a:custGeom>
              <a:avLst/>
              <a:gdLst/>
              <a:ahLst/>
              <a:cxnLst/>
              <a:rect l="l" t="t" r="r" b="b"/>
              <a:pathLst>
                <a:path w="139" h="95" extrusionOk="0">
                  <a:moveTo>
                    <a:pt x="117" y="1"/>
                  </a:moveTo>
                  <a:cubicBezTo>
                    <a:pt x="109" y="1"/>
                    <a:pt x="106" y="1"/>
                    <a:pt x="102" y="5"/>
                  </a:cubicBezTo>
                  <a:cubicBezTo>
                    <a:pt x="68" y="27"/>
                    <a:pt x="20" y="23"/>
                    <a:pt x="1" y="68"/>
                  </a:cubicBezTo>
                  <a:cubicBezTo>
                    <a:pt x="12" y="80"/>
                    <a:pt x="20" y="87"/>
                    <a:pt x="27" y="94"/>
                  </a:cubicBezTo>
                  <a:cubicBezTo>
                    <a:pt x="65" y="72"/>
                    <a:pt x="99" y="46"/>
                    <a:pt x="128" y="20"/>
                  </a:cubicBezTo>
                  <a:cubicBezTo>
                    <a:pt x="132" y="13"/>
                    <a:pt x="135" y="8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5" name="Google Shape;25935;p18"/>
            <p:cNvSpPr/>
            <p:nvPr/>
          </p:nvSpPr>
          <p:spPr>
            <a:xfrm>
              <a:off x="-5144342" y="246103"/>
              <a:ext cx="6303" cy="5061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87" y="0"/>
                  </a:moveTo>
                  <a:cubicBezTo>
                    <a:pt x="80" y="0"/>
                    <a:pt x="72" y="4"/>
                    <a:pt x="64" y="12"/>
                  </a:cubicBezTo>
                  <a:cubicBezTo>
                    <a:pt x="53" y="19"/>
                    <a:pt x="46" y="42"/>
                    <a:pt x="30" y="42"/>
                  </a:cubicBezTo>
                  <a:cubicBezTo>
                    <a:pt x="27" y="42"/>
                    <a:pt x="23" y="42"/>
                    <a:pt x="23" y="38"/>
                  </a:cubicBezTo>
                  <a:cubicBezTo>
                    <a:pt x="16" y="45"/>
                    <a:pt x="8" y="52"/>
                    <a:pt x="1" y="61"/>
                  </a:cubicBezTo>
                  <a:cubicBezTo>
                    <a:pt x="4" y="75"/>
                    <a:pt x="4" y="90"/>
                    <a:pt x="8" y="102"/>
                  </a:cubicBezTo>
                  <a:lnTo>
                    <a:pt x="8" y="105"/>
                  </a:lnTo>
                  <a:cubicBezTo>
                    <a:pt x="30" y="97"/>
                    <a:pt x="30" y="52"/>
                    <a:pt x="57" y="52"/>
                  </a:cubicBezTo>
                  <a:cubicBezTo>
                    <a:pt x="64" y="52"/>
                    <a:pt x="72" y="57"/>
                    <a:pt x="80" y="61"/>
                  </a:cubicBezTo>
                  <a:cubicBezTo>
                    <a:pt x="87" y="64"/>
                    <a:pt x="90" y="68"/>
                    <a:pt x="98" y="68"/>
                  </a:cubicBezTo>
                  <a:cubicBezTo>
                    <a:pt x="106" y="68"/>
                    <a:pt x="113" y="64"/>
                    <a:pt x="120" y="52"/>
                  </a:cubicBezTo>
                  <a:cubicBezTo>
                    <a:pt x="132" y="38"/>
                    <a:pt x="125" y="23"/>
                    <a:pt x="109" y="12"/>
                  </a:cubicBezTo>
                  <a:cubicBezTo>
                    <a:pt x="102" y="4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6" name="Google Shape;25936;p18"/>
            <p:cNvSpPr/>
            <p:nvPr/>
          </p:nvSpPr>
          <p:spPr>
            <a:xfrm>
              <a:off x="-5168408" y="-128400"/>
              <a:ext cx="3963" cy="5778"/>
            </a:xfrm>
            <a:custGeom>
              <a:avLst/>
              <a:gdLst/>
              <a:ahLst/>
              <a:cxnLst/>
              <a:rect l="l" t="t" r="r" b="b"/>
              <a:pathLst>
                <a:path w="83" h="121" extrusionOk="0">
                  <a:moveTo>
                    <a:pt x="1" y="1"/>
                  </a:moveTo>
                  <a:cubicBezTo>
                    <a:pt x="15" y="31"/>
                    <a:pt x="1" y="61"/>
                    <a:pt x="1" y="87"/>
                  </a:cubicBezTo>
                  <a:lnTo>
                    <a:pt x="4" y="87"/>
                  </a:lnTo>
                  <a:cubicBezTo>
                    <a:pt x="27" y="87"/>
                    <a:pt x="34" y="109"/>
                    <a:pt x="45" y="121"/>
                  </a:cubicBezTo>
                  <a:cubicBezTo>
                    <a:pt x="82" y="38"/>
                    <a:pt x="82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7" name="Google Shape;25937;p18"/>
            <p:cNvSpPr/>
            <p:nvPr/>
          </p:nvSpPr>
          <p:spPr>
            <a:xfrm>
              <a:off x="-5421006" y="-105194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53" y="1"/>
                  </a:moveTo>
                  <a:cubicBezTo>
                    <a:pt x="53" y="4"/>
                    <a:pt x="49" y="4"/>
                    <a:pt x="49" y="4"/>
                  </a:cubicBezTo>
                  <a:cubicBezTo>
                    <a:pt x="27" y="30"/>
                    <a:pt x="1" y="64"/>
                    <a:pt x="31" y="87"/>
                  </a:cubicBezTo>
                  <a:cubicBezTo>
                    <a:pt x="34" y="94"/>
                    <a:pt x="38" y="94"/>
                    <a:pt x="46" y="94"/>
                  </a:cubicBezTo>
                  <a:cubicBezTo>
                    <a:pt x="65" y="94"/>
                    <a:pt x="87" y="68"/>
                    <a:pt x="105" y="57"/>
                  </a:cubicBezTo>
                  <a:cubicBezTo>
                    <a:pt x="79" y="46"/>
                    <a:pt x="94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8" name="Google Shape;25938;p18"/>
            <p:cNvSpPr/>
            <p:nvPr/>
          </p:nvSpPr>
          <p:spPr>
            <a:xfrm>
              <a:off x="-5346181" y="216450"/>
              <a:ext cx="6446" cy="3486"/>
            </a:xfrm>
            <a:custGeom>
              <a:avLst/>
              <a:gdLst/>
              <a:ahLst/>
              <a:cxnLst/>
              <a:rect l="l" t="t" r="r" b="b"/>
              <a:pathLst>
                <a:path w="135" h="73" extrusionOk="0">
                  <a:moveTo>
                    <a:pt x="75" y="1"/>
                  </a:moveTo>
                  <a:cubicBezTo>
                    <a:pt x="71" y="5"/>
                    <a:pt x="63" y="5"/>
                    <a:pt x="60" y="5"/>
                  </a:cubicBezTo>
                  <a:lnTo>
                    <a:pt x="37" y="5"/>
                  </a:lnTo>
                  <a:cubicBezTo>
                    <a:pt x="23" y="5"/>
                    <a:pt x="11" y="5"/>
                    <a:pt x="0" y="19"/>
                  </a:cubicBezTo>
                  <a:cubicBezTo>
                    <a:pt x="18" y="38"/>
                    <a:pt x="45" y="45"/>
                    <a:pt x="63" y="57"/>
                  </a:cubicBezTo>
                  <a:cubicBezTo>
                    <a:pt x="78" y="68"/>
                    <a:pt x="86" y="72"/>
                    <a:pt x="97" y="72"/>
                  </a:cubicBezTo>
                  <a:cubicBezTo>
                    <a:pt x="116" y="72"/>
                    <a:pt x="123" y="54"/>
                    <a:pt x="135" y="31"/>
                  </a:cubicBezTo>
                  <a:cubicBezTo>
                    <a:pt x="113" y="23"/>
                    <a:pt x="90" y="19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9" name="Google Shape;25939;p18"/>
            <p:cNvSpPr/>
            <p:nvPr/>
          </p:nvSpPr>
          <p:spPr>
            <a:xfrm>
              <a:off x="-5073815" y="12271"/>
              <a:ext cx="4345" cy="5014"/>
            </a:xfrm>
            <a:custGeom>
              <a:avLst/>
              <a:gdLst/>
              <a:ahLst/>
              <a:cxnLst/>
              <a:rect l="l" t="t" r="r" b="b"/>
              <a:pathLst>
                <a:path w="91" h="105" extrusionOk="0">
                  <a:moveTo>
                    <a:pt x="26" y="1"/>
                  </a:moveTo>
                  <a:cubicBezTo>
                    <a:pt x="16" y="1"/>
                    <a:pt x="4" y="12"/>
                    <a:pt x="4" y="38"/>
                  </a:cubicBezTo>
                  <a:cubicBezTo>
                    <a:pt x="0" y="60"/>
                    <a:pt x="0" y="87"/>
                    <a:pt x="23" y="105"/>
                  </a:cubicBezTo>
                  <a:cubicBezTo>
                    <a:pt x="26" y="87"/>
                    <a:pt x="34" y="79"/>
                    <a:pt x="42" y="79"/>
                  </a:cubicBezTo>
                  <a:cubicBezTo>
                    <a:pt x="53" y="79"/>
                    <a:pt x="64" y="87"/>
                    <a:pt x="75" y="87"/>
                  </a:cubicBezTo>
                  <a:cubicBezTo>
                    <a:pt x="79" y="82"/>
                    <a:pt x="83" y="79"/>
                    <a:pt x="87" y="75"/>
                  </a:cubicBezTo>
                  <a:cubicBezTo>
                    <a:pt x="90" y="49"/>
                    <a:pt x="53" y="42"/>
                    <a:pt x="56" y="15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0" name="Google Shape;25940;p18"/>
            <p:cNvSpPr/>
            <p:nvPr/>
          </p:nvSpPr>
          <p:spPr>
            <a:xfrm>
              <a:off x="-4881383" y="-1290"/>
              <a:ext cx="5921" cy="4489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60" y="0"/>
                  </a:moveTo>
                  <a:cubicBezTo>
                    <a:pt x="60" y="4"/>
                    <a:pt x="56" y="4"/>
                    <a:pt x="53" y="8"/>
                  </a:cubicBezTo>
                  <a:cubicBezTo>
                    <a:pt x="37" y="30"/>
                    <a:pt x="0" y="52"/>
                    <a:pt x="56" y="68"/>
                  </a:cubicBezTo>
                  <a:cubicBezTo>
                    <a:pt x="56" y="75"/>
                    <a:pt x="53" y="79"/>
                    <a:pt x="49" y="86"/>
                  </a:cubicBezTo>
                  <a:cubicBezTo>
                    <a:pt x="53" y="90"/>
                    <a:pt x="56" y="94"/>
                    <a:pt x="60" y="94"/>
                  </a:cubicBezTo>
                  <a:cubicBezTo>
                    <a:pt x="82" y="86"/>
                    <a:pt x="101" y="75"/>
                    <a:pt x="123" y="68"/>
                  </a:cubicBezTo>
                  <a:cubicBezTo>
                    <a:pt x="105" y="49"/>
                    <a:pt x="108" y="26"/>
                    <a:pt x="116" y="0"/>
                  </a:cubicBezTo>
                  <a:lnTo>
                    <a:pt x="113" y="0"/>
                  </a:lnTo>
                  <a:cubicBezTo>
                    <a:pt x="105" y="0"/>
                    <a:pt x="101" y="0"/>
                    <a:pt x="94" y="4"/>
                  </a:cubicBezTo>
                  <a:cubicBezTo>
                    <a:pt x="90" y="4"/>
                    <a:pt x="82" y="8"/>
                    <a:pt x="79" y="8"/>
                  </a:cubicBezTo>
                  <a:cubicBezTo>
                    <a:pt x="71" y="8"/>
                    <a:pt x="68" y="4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1" name="Google Shape;25941;p18"/>
            <p:cNvSpPr/>
            <p:nvPr/>
          </p:nvSpPr>
          <p:spPr>
            <a:xfrm>
              <a:off x="-5028835" y="99558"/>
              <a:ext cx="6494" cy="4727"/>
            </a:xfrm>
            <a:custGeom>
              <a:avLst/>
              <a:gdLst/>
              <a:ahLst/>
              <a:cxnLst/>
              <a:rect l="l" t="t" r="r" b="b"/>
              <a:pathLst>
                <a:path w="136" h="99" extrusionOk="0">
                  <a:moveTo>
                    <a:pt x="19" y="0"/>
                  </a:moveTo>
                  <a:cubicBezTo>
                    <a:pt x="8" y="0"/>
                    <a:pt x="0" y="4"/>
                    <a:pt x="0" y="19"/>
                  </a:cubicBezTo>
                  <a:cubicBezTo>
                    <a:pt x="19" y="34"/>
                    <a:pt x="53" y="45"/>
                    <a:pt x="30" y="83"/>
                  </a:cubicBezTo>
                  <a:cubicBezTo>
                    <a:pt x="42" y="86"/>
                    <a:pt x="53" y="98"/>
                    <a:pt x="61" y="98"/>
                  </a:cubicBezTo>
                  <a:cubicBezTo>
                    <a:pt x="75" y="64"/>
                    <a:pt x="120" y="76"/>
                    <a:pt x="135" y="49"/>
                  </a:cubicBezTo>
                  <a:cubicBezTo>
                    <a:pt x="105" y="49"/>
                    <a:pt x="116" y="19"/>
                    <a:pt x="105" y="8"/>
                  </a:cubicBezTo>
                  <a:cubicBezTo>
                    <a:pt x="90" y="26"/>
                    <a:pt x="79" y="38"/>
                    <a:pt x="71" y="38"/>
                  </a:cubicBezTo>
                  <a:cubicBezTo>
                    <a:pt x="64" y="38"/>
                    <a:pt x="53" y="26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2" name="Google Shape;25942;p18"/>
            <p:cNvSpPr/>
            <p:nvPr/>
          </p:nvSpPr>
          <p:spPr>
            <a:xfrm>
              <a:off x="-4969052" y="109347"/>
              <a:ext cx="5443" cy="5062"/>
            </a:xfrm>
            <a:custGeom>
              <a:avLst/>
              <a:gdLst/>
              <a:ahLst/>
              <a:cxnLst/>
              <a:rect l="l" t="t" r="r" b="b"/>
              <a:pathLst>
                <a:path w="114" h="106" extrusionOk="0">
                  <a:moveTo>
                    <a:pt x="1" y="1"/>
                  </a:moveTo>
                  <a:cubicBezTo>
                    <a:pt x="4" y="46"/>
                    <a:pt x="15" y="87"/>
                    <a:pt x="53" y="106"/>
                  </a:cubicBezTo>
                  <a:lnTo>
                    <a:pt x="65" y="106"/>
                  </a:lnTo>
                  <a:cubicBezTo>
                    <a:pt x="83" y="106"/>
                    <a:pt x="105" y="95"/>
                    <a:pt x="113" y="57"/>
                  </a:cubicBezTo>
                  <a:lnTo>
                    <a:pt x="113" y="57"/>
                  </a:lnTo>
                  <a:cubicBezTo>
                    <a:pt x="98" y="68"/>
                    <a:pt x="87" y="72"/>
                    <a:pt x="75" y="72"/>
                  </a:cubicBezTo>
                  <a:cubicBezTo>
                    <a:pt x="60" y="72"/>
                    <a:pt x="57" y="61"/>
                    <a:pt x="53" y="38"/>
                  </a:cubicBezTo>
                  <a:cubicBezTo>
                    <a:pt x="49" y="16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3" name="Google Shape;25943;p18"/>
            <p:cNvSpPr/>
            <p:nvPr/>
          </p:nvSpPr>
          <p:spPr>
            <a:xfrm>
              <a:off x="-5013125" y="-31802"/>
              <a:ext cx="5396" cy="4680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60" y="1"/>
                  </a:moveTo>
                  <a:cubicBezTo>
                    <a:pt x="53" y="1"/>
                    <a:pt x="46" y="8"/>
                    <a:pt x="38" y="30"/>
                  </a:cubicBezTo>
                  <a:cubicBezTo>
                    <a:pt x="38" y="41"/>
                    <a:pt x="27" y="53"/>
                    <a:pt x="12" y="53"/>
                  </a:cubicBezTo>
                  <a:cubicBezTo>
                    <a:pt x="8" y="53"/>
                    <a:pt x="8" y="49"/>
                    <a:pt x="4" y="49"/>
                  </a:cubicBezTo>
                  <a:cubicBezTo>
                    <a:pt x="1" y="63"/>
                    <a:pt x="12" y="71"/>
                    <a:pt x="23" y="79"/>
                  </a:cubicBezTo>
                  <a:lnTo>
                    <a:pt x="27" y="79"/>
                  </a:lnTo>
                  <a:cubicBezTo>
                    <a:pt x="38" y="79"/>
                    <a:pt x="49" y="82"/>
                    <a:pt x="60" y="86"/>
                  </a:cubicBezTo>
                  <a:cubicBezTo>
                    <a:pt x="72" y="90"/>
                    <a:pt x="82" y="97"/>
                    <a:pt x="94" y="97"/>
                  </a:cubicBezTo>
                  <a:cubicBezTo>
                    <a:pt x="98" y="97"/>
                    <a:pt x="105" y="94"/>
                    <a:pt x="113" y="94"/>
                  </a:cubicBezTo>
                  <a:cubicBezTo>
                    <a:pt x="86" y="71"/>
                    <a:pt x="98" y="41"/>
                    <a:pt x="94" y="19"/>
                  </a:cubicBezTo>
                  <a:cubicBezTo>
                    <a:pt x="82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4" name="Google Shape;25944;p18"/>
            <p:cNvSpPr/>
            <p:nvPr/>
          </p:nvSpPr>
          <p:spPr>
            <a:xfrm>
              <a:off x="-5086135" y="83467"/>
              <a:ext cx="3820" cy="4918"/>
            </a:xfrm>
            <a:custGeom>
              <a:avLst/>
              <a:gdLst/>
              <a:ahLst/>
              <a:cxnLst/>
              <a:rect l="l" t="t" r="r" b="b"/>
              <a:pathLst>
                <a:path w="80" h="103" extrusionOk="0">
                  <a:moveTo>
                    <a:pt x="49" y="1"/>
                  </a:moveTo>
                  <a:cubicBezTo>
                    <a:pt x="41" y="1"/>
                    <a:pt x="34" y="1"/>
                    <a:pt x="27" y="4"/>
                  </a:cubicBezTo>
                  <a:cubicBezTo>
                    <a:pt x="0" y="72"/>
                    <a:pt x="12" y="99"/>
                    <a:pt x="72" y="102"/>
                  </a:cubicBezTo>
                  <a:cubicBezTo>
                    <a:pt x="64" y="87"/>
                    <a:pt x="72" y="76"/>
                    <a:pt x="79" y="65"/>
                  </a:cubicBezTo>
                  <a:cubicBezTo>
                    <a:pt x="79" y="39"/>
                    <a:pt x="75" y="12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5" name="Google Shape;25945;p18"/>
            <p:cNvSpPr/>
            <p:nvPr/>
          </p:nvSpPr>
          <p:spPr>
            <a:xfrm>
              <a:off x="-4987627" y="-49995"/>
              <a:ext cx="5253" cy="6255"/>
            </a:xfrm>
            <a:custGeom>
              <a:avLst/>
              <a:gdLst/>
              <a:ahLst/>
              <a:cxnLst/>
              <a:rect l="l" t="t" r="r" b="b"/>
              <a:pathLst>
                <a:path w="110" h="131" extrusionOk="0">
                  <a:moveTo>
                    <a:pt x="38" y="0"/>
                  </a:moveTo>
                  <a:cubicBezTo>
                    <a:pt x="38" y="45"/>
                    <a:pt x="38" y="90"/>
                    <a:pt x="1" y="123"/>
                  </a:cubicBezTo>
                  <a:cubicBezTo>
                    <a:pt x="5" y="127"/>
                    <a:pt x="12" y="130"/>
                    <a:pt x="19" y="130"/>
                  </a:cubicBezTo>
                  <a:cubicBezTo>
                    <a:pt x="23" y="130"/>
                    <a:pt x="31" y="127"/>
                    <a:pt x="38" y="120"/>
                  </a:cubicBezTo>
                  <a:cubicBezTo>
                    <a:pt x="45" y="108"/>
                    <a:pt x="50" y="104"/>
                    <a:pt x="53" y="104"/>
                  </a:cubicBezTo>
                  <a:cubicBezTo>
                    <a:pt x="64" y="104"/>
                    <a:pt x="68" y="116"/>
                    <a:pt x="76" y="127"/>
                  </a:cubicBezTo>
                  <a:cubicBezTo>
                    <a:pt x="83" y="108"/>
                    <a:pt x="109" y="82"/>
                    <a:pt x="90" y="75"/>
                  </a:cubicBezTo>
                  <a:cubicBezTo>
                    <a:pt x="53" y="60"/>
                    <a:pt x="64" y="15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6" name="Google Shape;25946;p18"/>
            <p:cNvSpPr/>
            <p:nvPr/>
          </p:nvSpPr>
          <p:spPr>
            <a:xfrm>
              <a:off x="-4913901" y="115984"/>
              <a:ext cx="4727" cy="5014"/>
            </a:xfrm>
            <a:custGeom>
              <a:avLst/>
              <a:gdLst/>
              <a:ahLst/>
              <a:cxnLst/>
              <a:rect l="l" t="t" r="r" b="b"/>
              <a:pathLst>
                <a:path w="99" h="105" extrusionOk="0">
                  <a:moveTo>
                    <a:pt x="90" y="1"/>
                  </a:moveTo>
                  <a:lnTo>
                    <a:pt x="90" y="1"/>
                  </a:lnTo>
                  <a:cubicBezTo>
                    <a:pt x="68" y="23"/>
                    <a:pt x="38" y="15"/>
                    <a:pt x="12" y="19"/>
                  </a:cubicBezTo>
                  <a:cubicBezTo>
                    <a:pt x="9" y="27"/>
                    <a:pt x="4" y="30"/>
                    <a:pt x="1" y="34"/>
                  </a:cubicBezTo>
                  <a:cubicBezTo>
                    <a:pt x="4" y="46"/>
                    <a:pt x="4" y="60"/>
                    <a:pt x="4" y="75"/>
                  </a:cubicBezTo>
                  <a:cubicBezTo>
                    <a:pt x="16" y="72"/>
                    <a:pt x="23" y="68"/>
                    <a:pt x="31" y="68"/>
                  </a:cubicBezTo>
                  <a:cubicBezTo>
                    <a:pt x="35" y="68"/>
                    <a:pt x="42" y="68"/>
                    <a:pt x="49" y="72"/>
                  </a:cubicBezTo>
                  <a:cubicBezTo>
                    <a:pt x="57" y="86"/>
                    <a:pt x="49" y="94"/>
                    <a:pt x="42" y="105"/>
                  </a:cubicBezTo>
                  <a:lnTo>
                    <a:pt x="49" y="105"/>
                  </a:lnTo>
                  <a:cubicBezTo>
                    <a:pt x="61" y="105"/>
                    <a:pt x="68" y="98"/>
                    <a:pt x="76" y="90"/>
                  </a:cubicBezTo>
                  <a:cubicBezTo>
                    <a:pt x="87" y="60"/>
                    <a:pt x="98" y="34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7" name="Google Shape;25947;p18"/>
            <p:cNvSpPr/>
            <p:nvPr/>
          </p:nvSpPr>
          <p:spPr>
            <a:xfrm>
              <a:off x="-5042253" y="-67853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42" y="0"/>
                  </a:moveTo>
                  <a:cubicBezTo>
                    <a:pt x="35" y="0"/>
                    <a:pt x="28" y="4"/>
                    <a:pt x="20" y="4"/>
                  </a:cubicBezTo>
                  <a:cubicBezTo>
                    <a:pt x="1" y="56"/>
                    <a:pt x="46" y="52"/>
                    <a:pt x="68" y="67"/>
                  </a:cubicBezTo>
                  <a:cubicBezTo>
                    <a:pt x="83" y="45"/>
                    <a:pt x="132" y="64"/>
                    <a:pt x="128" y="19"/>
                  </a:cubicBezTo>
                  <a:cubicBezTo>
                    <a:pt x="98" y="15"/>
                    <a:pt x="72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8" name="Google Shape;25948;p18"/>
            <p:cNvSpPr/>
            <p:nvPr/>
          </p:nvSpPr>
          <p:spPr>
            <a:xfrm>
              <a:off x="-4984905" y="-22538"/>
              <a:ext cx="6446" cy="3247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45" y="0"/>
                  </a:moveTo>
                  <a:cubicBezTo>
                    <a:pt x="33" y="0"/>
                    <a:pt x="26" y="4"/>
                    <a:pt x="15" y="8"/>
                  </a:cubicBezTo>
                  <a:cubicBezTo>
                    <a:pt x="0" y="16"/>
                    <a:pt x="15" y="42"/>
                    <a:pt x="19" y="64"/>
                  </a:cubicBezTo>
                  <a:cubicBezTo>
                    <a:pt x="22" y="60"/>
                    <a:pt x="26" y="60"/>
                    <a:pt x="30" y="60"/>
                  </a:cubicBezTo>
                  <a:cubicBezTo>
                    <a:pt x="38" y="60"/>
                    <a:pt x="45" y="64"/>
                    <a:pt x="52" y="68"/>
                  </a:cubicBezTo>
                  <a:cubicBezTo>
                    <a:pt x="67" y="42"/>
                    <a:pt x="86" y="42"/>
                    <a:pt x="116" y="42"/>
                  </a:cubicBezTo>
                  <a:cubicBezTo>
                    <a:pt x="119" y="42"/>
                    <a:pt x="127" y="42"/>
                    <a:pt x="135" y="38"/>
                  </a:cubicBezTo>
                  <a:cubicBezTo>
                    <a:pt x="119" y="31"/>
                    <a:pt x="109" y="12"/>
                    <a:pt x="93" y="8"/>
                  </a:cubicBezTo>
                  <a:cubicBezTo>
                    <a:pt x="78" y="4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9" name="Google Shape;25949;p18"/>
            <p:cNvSpPr/>
            <p:nvPr/>
          </p:nvSpPr>
          <p:spPr>
            <a:xfrm>
              <a:off x="-5135031" y="224186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68" y="0"/>
                  </a:moveTo>
                  <a:cubicBezTo>
                    <a:pt x="45" y="4"/>
                    <a:pt x="23" y="0"/>
                    <a:pt x="0" y="14"/>
                  </a:cubicBezTo>
                  <a:cubicBezTo>
                    <a:pt x="49" y="23"/>
                    <a:pt x="34" y="82"/>
                    <a:pt x="68" y="101"/>
                  </a:cubicBezTo>
                  <a:cubicBezTo>
                    <a:pt x="75" y="104"/>
                    <a:pt x="82" y="112"/>
                    <a:pt x="90" y="119"/>
                  </a:cubicBezTo>
                  <a:lnTo>
                    <a:pt x="101" y="108"/>
                  </a:lnTo>
                  <a:cubicBezTo>
                    <a:pt x="97" y="101"/>
                    <a:pt x="97" y="93"/>
                    <a:pt x="94" y="85"/>
                  </a:cubicBezTo>
                  <a:cubicBezTo>
                    <a:pt x="101" y="56"/>
                    <a:pt x="109" y="26"/>
                    <a:pt x="60" y="23"/>
                  </a:cubicBezTo>
                  <a:cubicBezTo>
                    <a:pt x="52" y="23"/>
                    <a:pt x="60" y="7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0" name="Google Shape;25950;p18"/>
            <p:cNvSpPr/>
            <p:nvPr/>
          </p:nvSpPr>
          <p:spPr>
            <a:xfrm>
              <a:off x="-5029885" y="-24305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8" y="1"/>
                  </a:moveTo>
                  <a:cubicBezTo>
                    <a:pt x="75" y="11"/>
                    <a:pt x="71" y="23"/>
                    <a:pt x="67" y="34"/>
                  </a:cubicBezTo>
                  <a:cubicBezTo>
                    <a:pt x="56" y="63"/>
                    <a:pt x="11" y="41"/>
                    <a:pt x="0" y="75"/>
                  </a:cubicBezTo>
                  <a:cubicBezTo>
                    <a:pt x="7" y="94"/>
                    <a:pt x="11" y="124"/>
                    <a:pt x="38" y="124"/>
                  </a:cubicBezTo>
                  <a:lnTo>
                    <a:pt x="52" y="124"/>
                  </a:lnTo>
                  <a:cubicBezTo>
                    <a:pt x="60" y="101"/>
                    <a:pt x="41" y="71"/>
                    <a:pt x="71" y="56"/>
                  </a:cubicBezTo>
                  <a:cubicBezTo>
                    <a:pt x="78" y="56"/>
                    <a:pt x="83" y="53"/>
                    <a:pt x="86" y="53"/>
                  </a:cubicBezTo>
                  <a:cubicBezTo>
                    <a:pt x="105" y="53"/>
                    <a:pt x="112" y="75"/>
                    <a:pt x="131" y="79"/>
                  </a:cubicBezTo>
                  <a:cubicBezTo>
                    <a:pt x="123" y="45"/>
                    <a:pt x="93" y="27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1" name="Google Shape;25951;p18"/>
            <p:cNvSpPr/>
            <p:nvPr/>
          </p:nvSpPr>
          <p:spPr>
            <a:xfrm>
              <a:off x="-5080978" y="19243"/>
              <a:ext cx="5969" cy="5921"/>
            </a:xfrm>
            <a:custGeom>
              <a:avLst/>
              <a:gdLst/>
              <a:ahLst/>
              <a:cxnLst/>
              <a:rect l="l" t="t" r="r" b="b"/>
              <a:pathLst>
                <a:path w="125" h="124" extrusionOk="0">
                  <a:moveTo>
                    <a:pt x="80" y="0"/>
                  </a:moveTo>
                  <a:cubicBezTo>
                    <a:pt x="72" y="19"/>
                    <a:pt x="61" y="38"/>
                    <a:pt x="54" y="57"/>
                  </a:cubicBezTo>
                  <a:lnTo>
                    <a:pt x="54" y="60"/>
                  </a:lnTo>
                  <a:cubicBezTo>
                    <a:pt x="42" y="79"/>
                    <a:pt x="23" y="86"/>
                    <a:pt x="1" y="98"/>
                  </a:cubicBezTo>
                  <a:cubicBezTo>
                    <a:pt x="19" y="109"/>
                    <a:pt x="38" y="124"/>
                    <a:pt x="61" y="124"/>
                  </a:cubicBezTo>
                  <a:cubicBezTo>
                    <a:pt x="72" y="124"/>
                    <a:pt x="80" y="120"/>
                    <a:pt x="94" y="112"/>
                  </a:cubicBezTo>
                  <a:cubicBezTo>
                    <a:pt x="72" y="105"/>
                    <a:pt x="57" y="90"/>
                    <a:pt x="83" y="71"/>
                  </a:cubicBezTo>
                  <a:cubicBezTo>
                    <a:pt x="124" y="45"/>
                    <a:pt x="113" y="23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2" name="Google Shape;25952;p18"/>
            <p:cNvSpPr/>
            <p:nvPr/>
          </p:nvSpPr>
          <p:spPr>
            <a:xfrm>
              <a:off x="-5093441" y="-115555"/>
              <a:ext cx="4345" cy="6876"/>
            </a:xfrm>
            <a:custGeom>
              <a:avLst/>
              <a:gdLst/>
              <a:ahLst/>
              <a:cxnLst/>
              <a:rect l="l" t="t" r="r" b="b"/>
              <a:pathLst>
                <a:path w="91" h="144" extrusionOk="0">
                  <a:moveTo>
                    <a:pt x="23" y="1"/>
                  </a:moveTo>
                  <a:cubicBezTo>
                    <a:pt x="15" y="1"/>
                    <a:pt x="8" y="5"/>
                    <a:pt x="1" y="19"/>
                  </a:cubicBezTo>
                  <a:cubicBezTo>
                    <a:pt x="1" y="35"/>
                    <a:pt x="19" y="31"/>
                    <a:pt x="37" y="42"/>
                  </a:cubicBezTo>
                  <a:cubicBezTo>
                    <a:pt x="41" y="42"/>
                    <a:pt x="45" y="46"/>
                    <a:pt x="49" y="50"/>
                  </a:cubicBezTo>
                  <a:cubicBezTo>
                    <a:pt x="37" y="80"/>
                    <a:pt x="60" y="113"/>
                    <a:pt x="37" y="143"/>
                  </a:cubicBezTo>
                  <a:cubicBezTo>
                    <a:pt x="60" y="143"/>
                    <a:pt x="71" y="124"/>
                    <a:pt x="79" y="106"/>
                  </a:cubicBezTo>
                  <a:cubicBezTo>
                    <a:pt x="90" y="76"/>
                    <a:pt x="86" y="46"/>
                    <a:pt x="60" y="23"/>
                  </a:cubicBezTo>
                  <a:cubicBezTo>
                    <a:pt x="49" y="16"/>
                    <a:pt x="3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3" name="Google Shape;25953;p18"/>
            <p:cNvSpPr/>
            <p:nvPr/>
          </p:nvSpPr>
          <p:spPr>
            <a:xfrm>
              <a:off x="-5136272" y="224854"/>
              <a:ext cx="4489" cy="6112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45"/>
                    <a:pt x="41" y="76"/>
                    <a:pt x="52" y="113"/>
                  </a:cubicBezTo>
                  <a:cubicBezTo>
                    <a:pt x="63" y="124"/>
                    <a:pt x="75" y="128"/>
                    <a:pt x="78" y="128"/>
                  </a:cubicBezTo>
                  <a:cubicBezTo>
                    <a:pt x="94" y="128"/>
                    <a:pt x="86" y="98"/>
                    <a:pt x="94" y="87"/>
                  </a:cubicBezTo>
                  <a:cubicBezTo>
                    <a:pt x="60" y="68"/>
                    <a:pt x="75" y="9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4" name="Google Shape;25954;p18"/>
            <p:cNvSpPr/>
            <p:nvPr/>
          </p:nvSpPr>
          <p:spPr>
            <a:xfrm>
              <a:off x="-5357116" y="197732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8" y="1"/>
                  </a:moveTo>
                  <a:cubicBezTo>
                    <a:pt x="121" y="11"/>
                    <a:pt x="113" y="16"/>
                    <a:pt x="106" y="16"/>
                  </a:cubicBezTo>
                  <a:cubicBezTo>
                    <a:pt x="102" y="16"/>
                    <a:pt x="98" y="11"/>
                    <a:pt x="98" y="11"/>
                  </a:cubicBezTo>
                  <a:lnTo>
                    <a:pt x="90" y="11"/>
                  </a:lnTo>
                  <a:cubicBezTo>
                    <a:pt x="87" y="11"/>
                    <a:pt x="83" y="16"/>
                    <a:pt x="80" y="16"/>
                  </a:cubicBezTo>
                  <a:cubicBezTo>
                    <a:pt x="61" y="30"/>
                    <a:pt x="45" y="42"/>
                    <a:pt x="28" y="42"/>
                  </a:cubicBezTo>
                  <a:cubicBezTo>
                    <a:pt x="19" y="42"/>
                    <a:pt x="12" y="42"/>
                    <a:pt x="1" y="34"/>
                  </a:cubicBezTo>
                  <a:lnTo>
                    <a:pt x="1" y="34"/>
                  </a:lnTo>
                  <a:cubicBezTo>
                    <a:pt x="9" y="64"/>
                    <a:pt x="23" y="71"/>
                    <a:pt x="42" y="71"/>
                  </a:cubicBezTo>
                  <a:cubicBezTo>
                    <a:pt x="54" y="71"/>
                    <a:pt x="61" y="71"/>
                    <a:pt x="72" y="68"/>
                  </a:cubicBezTo>
                  <a:cubicBezTo>
                    <a:pt x="80" y="68"/>
                    <a:pt x="90" y="64"/>
                    <a:pt x="98" y="64"/>
                  </a:cubicBezTo>
                  <a:lnTo>
                    <a:pt x="106" y="64"/>
                  </a:lnTo>
                  <a:cubicBezTo>
                    <a:pt x="135" y="64"/>
                    <a:pt x="132" y="23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5" name="Google Shape;25955;p18"/>
            <p:cNvSpPr/>
            <p:nvPr/>
          </p:nvSpPr>
          <p:spPr>
            <a:xfrm>
              <a:off x="-5254072" y="-214589"/>
              <a:ext cx="5396" cy="7210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30" y="0"/>
                  </a:moveTo>
                  <a:cubicBezTo>
                    <a:pt x="0" y="52"/>
                    <a:pt x="0" y="56"/>
                    <a:pt x="30" y="56"/>
                  </a:cubicBezTo>
                  <a:cubicBezTo>
                    <a:pt x="97" y="64"/>
                    <a:pt x="97" y="64"/>
                    <a:pt x="63" y="128"/>
                  </a:cubicBezTo>
                  <a:lnTo>
                    <a:pt x="63" y="150"/>
                  </a:lnTo>
                  <a:cubicBezTo>
                    <a:pt x="78" y="128"/>
                    <a:pt x="97" y="109"/>
                    <a:pt x="112" y="90"/>
                  </a:cubicBezTo>
                  <a:cubicBezTo>
                    <a:pt x="94" y="52"/>
                    <a:pt x="75" y="11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6" name="Google Shape;25956;p18"/>
            <p:cNvSpPr/>
            <p:nvPr/>
          </p:nvSpPr>
          <p:spPr>
            <a:xfrm>
              <a:off x="-5185741" y="77593"/>
              <a:ext cx="7019" cy="5778"/>
            </a:xfrm>
            <a:custGeom>
              <a:avLst/>
              <a:gdLst/>
              <a:ahLst/>
              <a:cxnLst/>
              <a:rect l="l" t="t" r="r" b="b"/>
              <a:pathLst>
                <a:path w="147" h="121" extrusionOk="0">
                  <a:moveTo>
                    <a:pt x="60" y="1"/>
                  </a:moveTo>
                  <a:cubicBezTo>
                    <a:pt x="60" y="1"/>
                    <a:pt x="57" y="1"/>
                    <a:pt x="53" y="5"/>
                  </a:cubicBezTo>
                  <a:cubicBezTo>
                    <a:pt x="68" y="15"/>
                    <a:pt x="68" y="31"/>
                    <a:pt x="45" y="34"/>
                  </a:cubicBezTo>
                  <a:cubicBezTo>
                    <a:pt x="34" y="38"/>
                    <a:pt x="15" y="38"/>
                    <a:pt x="5" y="42"/>
                  </a:cubicBezTo>
                  <a:lnTo>
                    <a:pt x="0" y="42"/>
                  </a:lnTo>
                  <a:cubicBezTo>
                    <a:pt x="23" y="60"/>
                    <a:pt x="50" y="68"/>
                    <a:pt x="76" y="72"/>
                  </a:cubicBezTo>
                  <a:cubicBezTo>
                    <a:pt x="102" y="79"/>
                    <a:pt x="98" y="91"/>
                    <a:pt x="86" y="109"/>
                  </a:cubicBezTo>
                  <a:cubicBezTo>
                    <a:pt x="83" y="113"/>
                    <a:pt x="79" y="117"/>
                    <a:pt x="76" y="120"/>
                  </a:cubicBezTo>
                  <a:lnTo>
                    <a:pt x="86" y="120"/>
                  </a:lnTo>
                  <a:cubicBezTo>
                    <a:pt x="105" y="120"/>
                    <a:pt x="109" y="98"/>
                    <a:pt x="124" y="94"/>
                  </a:cubicBezTo>
                  <a:lnTo>
                    <a:pt x="135" y="94"/>
                  </a:lnTo>
                  <a:cubicBezTo>
                    <a:pt x="143" y="94"/>
                    <a:pt x="146" y="91"/>
                    <a:pt x="143" y="83"/>
                  </a:cubicBezTo>
                  <a:cubicBezTo>
                    <a:pt x="139" y="72"/>
                    <a:pt x="128" y="68"/>
                    <a:pt x="120" y="60"/>
                  </a:cubicBezTo>
                  <a:cubicBezTo>
                    <a:pt x="117" y="60"/>
                    <a:pt x="112" y="65"/>
                    <a:pt x="109" y="65"/>
                  </a:cubicBezTo>
                  <a:cubicBezTo>
                    <a:pt x="79" y="65"/>
                    <a:pt x="90" y="31"/>
                    <a:pt x="83" y="12"/>
                  </a:cubicBezTo>
                  <a:cubicBezTo>
                    <a:pt x="79" y="5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7" name="Google Shape;25957;p18"/>
            <p:cNvSpPr/>
            <p:nvPr/>
          </p:nvSpPr>
          <p:spPr>
            <a:xfrm>
              <a:off x="-5274795" y="-97124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0" y="0"/>
                  </a:moveTo>
                  <a:cubicBezTo>
                    <a:pt x="0" y="23"/>
                    <a:pt x="4" y="45"/>
                    <a:pt x="26" y="56"/>
                  </a:cubicBezTo>
                  <a:cubicBezTo>
                    <a:pt x="45" y="63"/>
                    <a:pt x="38" y="75"/>
                    <a:pt x="34" y="86"/>
                  </a:cubicBezTo>
                  <a:cubicBezTo>
                    <a:pt x="34" y="86"/>
                    <a:pt x="38" y="90"/>
                    <a:pt x="41" y="90"/>
                  </a:cubicBezTo>
                  <a:lnTo>
                    <a:pt x="41" y="94"/>
                  </a:lnTo>
                  <a:cubicBezTo>
                    <a:pt x="45" y="90"/>
                    <a:pt x="49" y="86"/>
                    <a:pt x="53" y="82"/>
                  </a:cubicBezTo>
                  <a:cubicBezTo>
                    <a:pt x="64" y="60"/>
                    <a:pt x="105" y="63"/>
                    <a:pt x="101" y="34"/>
                  </a:cubicBezTo>
                  <a:cubicBezTo>
                    <a:pt x="98" y="15"/>
                    <a:pt x="90" y="11"/>
                    <a:pt x="79" y="11"/>
                  </a:cubicBezTo>
                  <a:cubicBezTo>
                    <a:pt x="75" y="11"/>
                    <a:pt x="67" y="15"/>
                    <a:pt x="60" y="15"/>
                  </a:cubicBezTo>
                  <a:cubicBezTo>
                    <a:pt x="57" y="15"/>
                    <a:pt x="49" y="18"/>
                    <a:pt x="45" y="18"/>
                  </a:cubicBezTo>
                  <a:cubicBezTo>
                    <a:pt x="41" y="18"/>
                    <a:pt x="38" y="18"/>
                    <a:pt x="38" y="15"/>
                  </a:cubicBezTo>
                  <a:cubicBezTo>
                    <a:pt x="26" y="1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8" name="Google Shape;25958;p18"/>
            <p:cNvSpPr/>
            <p:nvPr/>
          </p:nvSpPr>
          <p:spPr>
            <a:xfrm>
              <a:off x="-5150215" y="4966"/>
              <a:ext cx="3963" cy="6446"/>
            </a:xfrm>
            <a:custGeom>
              <a:avLst/>
              <a:gdLst/>
              <a:ahLst/>
              <a:cxnLst/>
              <a:rect l="l" t="t" r="r" b="b"/>
              <a:pathLst>
                <a:path w="83" h="135" extrusionOk="0">
                  <a:moveTo>
                    <a:pt x="60" y="0"/>
                  </a:moveTo>
                  <a:cubicBezTo>
                    <a:pt x="56" y="0"/>
                    <a:pt x="53" y="0"/>
                    <a:pt x="46" y="4"/>
                  </a:cubicBezTo>
                  <a:cubicBezTo>
                    <a:pt x="12" y="26"/>
                    <a:pt x="4" y="42"/>
                    <a:pt x="1" y="97"/>
                  </a:cubicBezTo>
                  <a:cubicBezTo>
                    <a:pt x="12" y="109"/>
                    <a:pt x="12" y="135"/>
                    <a:pt x="30" y="135"/>
                  </a:cubicBezTo>
                  <a:lnTo>
                    <a:pt x="38" y="135"/>
                  </a:lnTo>
                  <a:cubicBezTo>
                    <a:pt x="64" y="128"/>
                    <a:pt x="49" y="105"/>
                    <a:pt x="41" y="86"/>
                  </a:cubicBezTo>
                  <a:cubicBezTo>
                    <a:pt x="12" y="38"/>
                    <a:pt x="56" y="38"/>
                    <a:pt x="83" y="26"/>
                  </a:cubicBezTo>
                  <a:cubicBezTo>
                    <a:pt x="75" y="16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9" name="Google Shape;25959;p18"/>
            <p:cNvSpPr/>
            <p:nvPr/>
          </p:nvSpPr>
          <p:spPr>
            <a:xfrm>
              <a:off x="-5067751" y="57777"/>
              <a:ext cx="3963" cy="8261"/>
            </a:xfrm>
            <a:custGeom>
              <a:avLst/>
              <a:gdLst/>
              <a:ahLst/>
              <a:cxnLst/>
              <a:rect l="l" t="t" r="r" b="b"/>
              <a:pathLst>
                <a:path w="83" h="173" extrusionOk="0">
                  <a:moveTo>
                    <a:pt x="1" y="1"/>
                  </a:moveTo>
                  <a:cubicBezTo>
                    <a:pt x="8" y="19"/>
                    <a:pt x="60" y="23"/>
                    <a:pt x="15" y="57"/>
                  </a:cubicBezTo>
                  <a:cubicBezTo>
                    <a:pt x="41" y="94"/>
                    <a:pt x="8" y="135"/>
                    <a:pt x="19" y="173"/>
                  </a:cubicBezTo>
                  <a:cubicBezTo>
                    <a:pt x="49" y="143"/>
                    <a:pt x="46" y="90"/>
                    <a:pt x="83" y="64"/>
                  </a:cubicBezTo>
                  <a:cubicBezTo>
                    <a:pt x="64" y="35"/>
                    <a:pt x="46" y="1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0" name="Google Shape;25960;p18"/>
            <p:cNvSpPr/>
            <p:nvPr/>
          </p:nvSpPr>
          <p:spPr>
            <a:xfrm>
              <a:off x="-5030793" y="-25738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4" y="31"/>
                    <a:pt x="0" y="49"/>
                    <a:pt x="7" y="60"/>
                  </a:cubicBezTo>
                  <a:lnTo>
                    <a:pt x="34" y="60"/>
                  </a:lnTo>
                  <a:cubicBezTo>
                    <a:pt x="52" y="60"/>
                    <a:pt x="71" y="60"/>
                    <a:pt x="86" y="64"/>
                  </a:cubicBezTo>
                  <a:cubicBezTo>
                    <a:pt x="90" y="53"/>
                    <a:pt x="94" y="41"/>
                    <a:pt x="97" y="31"/>
                  </a:cubicBezTo>
                  <a:cubicBezTo>
                    <a:pt x="97" y="19"/>
                    <a:pt x="90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1" name="Google Shape;25961;p18"/>
            <p:cNvSpPr/>
            <p:nvPr/>
          </p:nvSpPr>
          <p:spPr>
            <a:xfrm>
              <a:off x="-5064027" y="-21488"/>
              <a:ext cx="7210" cy="3295"/>
            </a:xfrm>
            <a:custGeom>
              <a:avLst/>
              <a:gdLst/>
              <a:ahLst/>
              <a:cxnLst/>
              <a:rect l="l" t="t" r="r" b="b"/>
              <a:pathLst>
                <a:path w="151" h="69" extrusionOk="0">
                  <a:moveTo>
                    <a:pt x="102" y="1"/>
                  </a:moveTo>
                  <a:cubicBezTo>
                    <a:pt x="94" y="1"/>
                    <a:pt x="83" y="4"/>
                    <a:pt x="72" y="9"/>
                  </a:cubicBezTo>
                  <a:cubicBezTo>
                    <a:pt x="49" y="16"/>
                    <a:pt x="31" y="27"/>
                    <a:pt x="13" y="38"/>
                  </a:cubicBezTo>
                  <a:cubicBezTo>
                    <a:pt x="1" y="54"/>
                    <a:pt x="8" y="61"/>
                    <a:pt x="20" y="68"/>
                  </a:cubicBezTo>
                  <a:lnTo>
                    <a:pt x="27" y="68"/>
                  </a:lnTo>
                  <a:cubicBezTo>
                    <a:pt x="42" y="68"/>
                    <a:pt x="53" y="61"/>
                    <a:pt x="65" y="54"/>
                  </a:cubicBezTo>
                  <a:cubicBezTo>
                    <a:pt x="75" y="46"/>
                    <a:pt x="91" y="38"/>
                    <a:pt x="102" y="38"/>
                  </a:cubicBezTo>
                  <a:lnTo>
                    <a:pt x="106" y="38"/>
                  </a:lnTo>
                  <a:cubicBezTo>
                    <a:pt x="109" y="35"/>
                    <a:pt x="113" y="35"/>
                    <a:pt x="117" y="35"/>
                  </a:cubicBezTo>
                  <a:cubicBezTo>
                    <a:pt x="128" y="35"/>
                    <a:pt x="139" y="46"/>
                    <a:pt x="147" y="54"/>
                  </a:cubicBezTo>
                  <a:lnTo>
                    <a:pt x="151" y="54"/>
                  </a:lnTo>
                  <a:cubicBezTo>
                    <a:pt x="147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2" name="Google Shape;25962;p18"/>
            <p:cNvSpPr/>
            <p:nvPr/>
          </p:nvSpPr>
          <p:spPr>
            <a:xfrm>
              <a:off x="-5049033" y="85090"/>
              <a:ext cx="4679" cy="4679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65" y="1"/>
                  </a:moveTo>
                  <a:cubicBezTo>
                    <a:pt x="61" y="1"/>
                    <a:pt x="57" y="1"/>
                    <a:pt x="53" y="5"/>
                  </a:cubicBezTo>
                  <a:cubicBezTo>
                    <a:pt x="57" y="34"/>
                    <a:pt x="53" y="65"/>
                    <a:pt x="20" y="65"/>
                  </a:cubicBezTo>
                  <a:lnTo>
                    <a:pt x="1" y="65"/>
                  </a:lnTo>
                  <a:cubicBezTo>
                    <a:pt x="8" y="91"/>
                    <a:pt x="20" y="98"/>
                    <a:pt x="39" y="98"/>
                  </a:cubicBezTo>
                  <a:cubicBezTo>
                    <a:pt x="46" y="98"/>
                    <a:pt x="57" y="94"/>
                    <a:pt x="65" y="94"/>
                  </a:cubicBezTo>
                  <a:cubicBezTo>
                    <a:pt x="87" y="87"/>
                    <a:pt x="98" y="72"/>
                    <a:pt x="94" y="49"/>
                  </a:cubicBezTo>
                  <a:cubicBezTo>
                    <a:pt x="94" y="27"/>
                    <a:pt x="91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3" name="Google Shape;25963;p18"/>
            <p:cNvSpPr/>
            <p:nvPr/>
          </p:nvSpPr>
          <p:spPr>
            <a:xfrm>
              <a:off x="-5031318" y="-32184"/>
              <a:ext cx="4489" cy="5252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52" y="1"/>
                    <a:pt x="45" y="4"/>
                    <a:pt x="41" y="4"/>
                  </a:cubicBezTo>
                  <a:cubicBezTo>
                    <a:pt x="11" y="9"/>
                    <a:pt x="4" y="31"/>
                    <a:pt x="4" y="53"/>
                  </a:cubicBezTo>
                  <a:cubicBezTo>
                    <a:pt x="4" y="71"/>
                    <a:pt x="0" y="94"/>
                    <a:pt x="11" y="109"/>
                  </a:cubicBezTo>
                  <a:cubicBezTo>
                    <a:pt x="23" y="105"/>
                    <a:pt x="34" y="102"/>
                    <a:pt x="45" y="98"/>
                  </a:cubicBezTo>
                  <a:cubicBezTo>
                    <a:pt x="52" y="76"/>
                    <a:pt x="34" y="31"/>
                    <a:pt x="71" y="31"/>
                  </a:cubicBezTo>
                  <a:cubicBezTo>
                    <a:pt x="78" y="31"/>
                    <a:pt x="86" y="35"/>
                    <a:pt x="94" y="35"/>
                  </a:cubicBezTo>
                  <a:cubicBezTo>
                    <a:pt x="90" y="9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4" name="Google Shape;25964;p18"/>
            <p:cNvSpPr/>
            <p:nvPr/>
          </p:nvSpPr>
          <p:spPr>
            <a:xfrm>
              <a:off x="-5049749" y="67805"/>
              <a:ext cx="4918" cy="4823"/>
            </a:xfrm>
            <a:custGeom>
              <a:avLst/>
              <a:gdLst/>
              <a:ahLst/>
              <a:cxnLst/>
              <a:rect l="l" t="t" r="r" b="b"/>
              <a:pathLst>
                <a:path w="103" h="101" extrusionOk="0">
                  <a:moveTo>
                    <a:pt x="95" y="0"/>
                  </a:moveTo>
                  <a:cubicBezTo>
                    <a:pt x="61" y="0"/>
                    <a:pt x="28" y="11"/>
                    <a:pt x="9" y="45"/>
                  </a:cubicBezTo>
                  <a:cubicBezTo>
                    <a:pt x="1" y="71"/>
                    <a:pt x="9" y="94"/>
                    <a:pt x="38" y="101"/>
                  </a:cubicBezTo>
                  <a:cubicBezTo>
                    <a:pt x="42" y="97"/>
                    <a:pt x="46" y="97"/>
                    <a:pt x="50" y="94"/>
                  </a:cubicBezTo>
                  <a:cubicBezTo>
                    <a:pt x="61" y="60"/>
                    <a:pt x="68" y="23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5" name="Google Shape;25965;p18"/>
            <p:cNvSpPr/>
            <p:nvPr/>
          </p:nvSpPr>
          <p:spPr>
            <a:xfrm>
              <a:off x="-5056530" y="235932"/>
              <a:ext cx="4202" cy="5205"/>
            </a:xfrm>
            <a:custGeom>
              <a:avLst/>
              <a:gdLst/>
              <a:ahLst/>
              <a:cxnLst/>
              <a:rect l="l" t="t" r="r" b="b"/>
              <a:pathLst>
                <a:path w="88" h="109" extrusionOk="0">
                  <a:moveTo>
                    <a:pt x="75" y="1"/>
                  </a:moveTo>
                  <a:cubicBezTo>
                    <a:pt x="65" y="19"/>
                    <a:pt x="23" y="19"/>
                    <a:pt x="27" y="23"/>
                  </a:cubicBezTo>
                  <a:cubicBezTo>
                    <a:pt x="68" y="68"/>
                    <a:pt x="5" y="72"/>
                    <a:pt x="1" y="94"/>
                  </a:cubicBezTo>
                  <a:cubicBezTo>
                    <a:pt x="5" y="105"/>
                    <a:pt x="13" y="108"/>
                    <a:pt x="20" y="108"/>
                  </a:cubicBezTo>
                  <a:cubicBezTo>
                    <a:pt x="27" y="108"/>
                    <a:pt x="35" y="101"/>
                    <a:pt x="42" y="98"/>
                  </a:cubicBezTo>
                  <a:cubicBezTo>
                    <a:pt x="46" y="94"/>
                    <a:pt x="53" y="91"/>
                    <a:pt x="61" y="91"/>
                  </a:cubicBezTo>
                  <a:cubicBezTo>
                    <a:pt x="87" y="64"/>
                    <a:pt x="87" y="30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6" name="Google Shape;25966;p18"/>
            <p:cNvSpPr/>
            <p:nvPr/>
          </p:nvSpPr>
          <p:spPr>
            <a:xfrm>
              <a:off x="-5060636" y="-106769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54" y="1"/>
                  </a:moveTo>
                  <a:cubicBezTo>
                    <a:pt x="38" y="1"/>
                    <a:pt x="23" y="11"/>
                    <a:pt x="9" y="15"/>
                  </a:cubicBezTo>
                  <a:cubicBezTo>
                    <a:pt x="4" y="19"/>
                    <a:pt x="4" y="23"/>
                    <a:pt x="1" y="30"/>
                  </a:cubicBezTo>
                  <a:cubicBezTo>
                    <a:pt x="12" y="63"/>
                    <a:pt x="35" y="75"/>
                    <a:pt x="57" y="75"/>
                  </a:cubicBezTo>
                  <a:cubicBezTo>
                    <a:pt x="76" y="75"/>
                    <a:pt x="94" y="68"/>
                    <a:pt x="113" y="60"/>
                  </a:cubicBezTo>
                  <a:lnTo>
                    <a:pt x="102" y="49"/>
                  </a:lnTo>
                  <a:cubicBezTo>
                    <a:pt x="83" y="37"/>
                    <a:pt x="61" y="27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7" name="Google Shape;25967;p18"/>
            <p:cNvSpPr/>
            <p:nvPr/>
          </p:nvSpPr>
          <p:spPr>
            <a:xfrm>
              <a:off x="-5105760" y="-129451"/>
              <a:ext cx="4154" cy="7927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52" y="0"/>
                  </a:moveTo>
                  <a:cubicBezTo>
                    <a:pt x="34" y="34"/>
                    <a:pt x="64" y="86"/>
                    <a:pt x="7" y="105"/>
                  </a:cubicBezTo>
                  <a:cubicBezTo>
                    <a:pt x="15" y="124"/>
                    <a:pt x="4" y="143"/>
                    <a:pt x="0" y="165"/>
                  </a:cubicBezTo>
                  <a:cubicBezTo>
                    <a:pt x="67" y="135"/>
                    <a:pt x="86" y="72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8" name="Google Shape;25968;p18"/>
            <p:cNvSpPr/>
            <p:nvPr/>
          </p:nvSpPr>
          <p:spPr>
            <a:xfrm>
              <a:off x="-4926602" y="142963"/>
              <a:ext cx="8308" cy="2674"/>
            </a:xfrm>
            <a:custGeom>
              <a:avLst/>
              <a:gdLst/>
              <a:ahLst/>
              <a:cxnLst/>
              <a:rect l="l" t="t" r="r" b="b"/>
              <a:pathLst>
                <a:path w="174" h="56" extrusionOk="0">
                  <a:moveTo>
                    <a:pt x="173" y="0"/>
                  </a:moveTo>
                  <a:cubicBezTo>
                    <a:pt x="173" y="0"/>
                    <a:pt x="170" y="0"/>
                    <a:pt x="170" y="4"/>
                  </a:cubicBezTo>
                  <a:cubicBezTo>
                    <a:pt x="147" y="19"/>
                    <a:pt x="128" y="23"/>
                    <a:pt x="106" y="23"/>
                  </a:cubicBezTo>
                  <a:cubicBezTo>
                    <a:pt x="73" y="23"/>
                    <a:pt x="42" y="14"/>
                    <a:pt x="13" y="7"/>
                  </a:cubicBezTo>
                  <a:lnTo>
                    <a:pt x="13" y="7"/>
                  </a:lnTo>
                  <a:cubicBezTo>
                    <a:pt x="5" y="26"/>
                    <a:pt x="1" y="49"/>
                    <a:pt x="28" y="49"/>
                  </a:cubicBezTo>
                  <a:cubicBezTo>
                    <a:pt x="42" y="52"/>
                    <a:pt x="61" y="56"/>
                    <a:pt x="76" y="56"/>
                  </a:cubicBezTo>
                  <a:cubicBezTo>
                    <a:pt x="118" y="56"/>
                    <a:pt x="151" y="45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9" name="Google Shape;25969;p18"/>
            <p:cNvSpPr/>
            <p:nvPr/>
          </p:nvSpPr>
          <p:spPr>
            <a:xfrm>
              <a:off x="-5453476" y="57252"/>
              <a:ext cx="4536" cy="3295"/>
            </a:xfrm>
            <a:custGeom>
              <a:avLst/>
              <a:gdLst/>
              <a:ahLst/>
              <a:cxnLst/>
              <a:rect l="l" t="t" r="r" b="b"/>
              <a:pathLst>
                <a:path w="95" h="69" extrusionOk="0">
                  <a:moveTo>
                    <a:pt x="67" y="1"/>
                  </a:moveTo>
                  <a:cubicBezTo>
                    <a:pt x="53" y="1"/>
                    <a:pt x="38" y="4"/>
                    <a:pt x="27" y="8"/>
                  </a:cubicBezTo>
                  <a:cubicBezTo>
                    <a:pt x="8" y="15"/>
                    <a:pt x="0" y="34"/>
                    <a:pt x="8" y="53"/>
                  </a:cubicBezTo>
                  <a:cubicBezTo>
                    <a:pt x="12" y="64"/>
                    <a:pt x="19" y="68"/>
                    <a:pt x="27" y="68"/>
                  </a:cubicBezTo>
                  <a:cubicBezTo>
                    <a:pt x="38" y="68"/>
                    <a:pt x="45" y="64"/>
                    <a:pt x="53" y="60"/>
                  </a:cubicBezTo>
                  <a:cubicBezTo>
                    <a:pt x="83" y="53"/>
                    <a:pt x="86" y="27"/>
                    <a:pt x="94" y="4"/>
                  </a:cubicBezTo>
                  <a:cubicBezTo>
                    <a:pt x="83" y="1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0" name="Google Shape;25970;p18"/>
            <p:cNvSpPr/>
            <p:nvPr/>
          </p:nvSpPr>
          <p:spPr>
            <a:xfrm>
              <a:off x="-5261568" y="283253"/>
              <a:ext cx="5157" cy="4680"/>
            </a:xfrm>
            <a:custGeom>
              <a:avLst/>
              <a:gdLst/>
              <a:ahLst/>
              <a:cxnLst/>
              <a:rect l="l" t="t" r="r" b="b"/>
              <a:pathLst>
                <a:path w="108" h="98" extrusionOk="0">
                  <a:moveTo>
                    <a:pt x="7" y="0"/>
                  </a:moveTo>
                  <a:cubicBezTo>
                    <a:pt x="0" y="0"/>
                    <a:pt x="0" y="4"/>
                    <a:pt x="7" y="30"/>
                  </a:cubicBezTo>
                  <a:cubicBezTo>
                    <a:pt x="23" y="37"/>
                    <a:pt x="49" y="30"/>
                    <a:pt x="45" y="59"/>
                  </a:cubicBezTo>
                  <a:cubicBezTo>
                    <a:pt x="71" y="59"/>
                    <a:pt x="75" y="86"/>
                    <a:pt x="94" y="97"/>
                  </a:cubicBezTo>
                  <a:cubicBezTo>
                    <a:pt x="108" y="26"/>
                    <a:pt x="108" y="26"/>
                    <a:pt x="49" y="4"/>
                  </a:cubicBezTo>
                  <a:cubicBezTo>
                    <a:pt x="49" y="7"/>
                    <a:pt x="45" y="7"/>
                    <a:pt x="45" y="7"/>
                  </a:cubicBezTo>
                  <a:cubicBezTo>
                    <a:pt x="37" y="7"/>
                    <a:pt x="33" y="7"/>
                    <a:pt x="26" y="4"/>
                  </a:cubicBezTo>
                  <a:cubicBezTo>
                    <a:pt x="18" y="0"/>
                    <a:pt x="15" y="0"/>
                    <a:pt x="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1" name="Google Shape;25971;p18"/>
            <p:cNvSpPr/>
            <p:nvPr/>
          </p:nvSpPr>
          <p:spPr>
            <a:xfrm>
              <a:off x="-4893702" y="146831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64" y="1"/>
                  </a:moveTo>
                  <a:cubicBezTo>
                    <a:pt x="41" y="1"/>
                    <a:pt x="26" y="20"/>
                    <a:pt x="7" y="28"/>
                  </a:cubicBezTo>
                  <a:cubicBezTo>
                    <a:pt x="0" y="50"/>
                    <a:pt x="0" y="68"/>
                    <a:pt x="26" y="80"/>
                  </a:cubicBezTo>
                  <a:cubicBezTo>
                    <a:pt x="30" y="72"/>
                    <a:pt x="38" y="68"/>
                    <a:pt x="49" y="68"/>
                  </a:cubicBezTo>
                  <a:lnTo>
                    <a:pt x="60" y="68"/>
                  </a:lnTo>
                  <a:cubicBezTo>
                    <a:pt x="71" y="68"/>
                    <a:pt x="83" y="68"/>
                    <a:pt x="86" y="50"/>
                  </a:cubicBezTo>
                  <a:cubicBezTo>
                    <a:pt x="86" y="35"/>
                    <a:pt x="83" y="23"/>
                    <a:pt x="83" y="9"/>
                  </a:cubicBezTo>
                  <a:cubicBezTo>
                    <a:pt x="75" y="5"/>
                    <a:pt x="67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2" name="Google Shape;25972;p18"/>
            <p:cNvSpPr/>
            <p:nvPr/>
          </p:nvSpPr>
          <p:spPr>
            <a:xfrm>
              <a:off x="-5166976" y="-80698"/>
              <a:ext cx="4679" cy="3390"/>
            </a:xfrm>
            <a:custGeom>
              <a:avLst/>
              <a:gdLst/>
              <a:ahLst/>
              <a:cxnLst/>
              <a:rect l="l" t="t" r="r" b="b"/>
              <a:pathLst>
                <a:path w="98" h="71" extrusionOk="0">
                  <a:moveTo>
                    <a:pt x="45" y="0"/>
                  </a:moveTo>
                  <a:cubicBezTo>
                    <a:pt x="33" y="0"/>
                    <a:pt x="26" y="4"/>
                    <a:pt x="15" y="11"/>
                  </a:cubicBezTo>
                  <a:cubicBezTo>
                    <a:pt x="0" y="26"/>
                    <a:pt x="4" y="45"/>
                    <a:pt x="19" y="56"/>
                  </a:cubicBezTo>
                  <a:cubicBezTo>
                    <a:pt x="30" y="67"/>
                    <a:pt x="41" y="71"/>
                    <a:pt x="52" y="71"/>
                  </a:cubicBezTo>
                  <a:cubicBezTo>
                    <a:pt x="60" y="71"/>
                    <a:pt x="71" y="67"/>
                    <a:pt x="78" y="56"/>
                  </a:cubicBezTo>
                  <a:cubicBezTo>
                    <a:pt x="97" y="41"/>
                    <a:pt x="83" y="26"/>
                    <a:pt x="71" y="11"/>
                  </a:cubicBezTo>
                  <a:cubicBezTo>
                    <a:pt x="64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3" name="Google Shape;25973;p18"/>
            <p:cNvSpPr/>
            <p:nvPr/>
          </p:nvSpPr>
          <p:spPr>
            <a:xfrm>
              <a:off x="-5102370" y="35860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4"/>
                    <a:pt x="53" y="7"/>
                    <a:pt x="41" y="11"/>
                  </a:cubicBezTo>
                  <a:cubicBezTo>
                    <a:pt x="31" y="23"/>
                    <a:pt x="8" y="15"/>
                    <a:pt x="0" y="37"/>
                  </a:cubicBezTo>
                  <a:cubicBezTo>
                    <a:pt x="15" y="49"/>
                    <a:pt x="34" y="64"/>
                    <a:pt x="49" y="78"/>
                  </a:cubicBezTo>
                  <a:cubicBezTo>
                    <a:pt x="53" y="78"/>
                    <a:pt x="57" y="82"/>
                    <a:pt x="60" y="86"/>
                  </a:cubicBezTo>
                  <a:cubicBezTo>
                    <a:pt x="79" y="59"/>
                    <a:pt x="112" y="33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4" name="Google Shape;25974;p18"/>
            <p:cNvSpPr/>
            <p:nvPr/>
          </p:nvSpPr>
          <p:spPr>
            <a:xfrm>
              <a:off x="-5440106" y="10562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49" y="1"/>
                  </a:moveTo>
                  <a:cubicBezTo>
                    <a:pt x="39" y="1"/>
                    <a:pt x="27" y="4"/>
                    <a:pt x="16" y="11"/>
                  </a:cubicBezTo>
                  <a:cubicBezTo>
                    <a:pt x="1" y="27"/>
                    <a:pt x="12" y="42"/>
                    <a:pt x="23" y="53"/>
                  </a:cubicBezTo>
                  <a:cubicBezTo>
                    <a:pt x="30" y="64"/>
                    <a:pt x="39" y="64"/>
                    <a:pt x="46" y="64"/>
                  </a:cubicBezTo>
                  <a:cubicBezTo>
                    <a:pt x="61" y="64"/>
                    <a:pt x="75" y="53"/>
                    <a:pt x="87" y="42"/>
                  </a:cubicBezTo>
                  <a:cubicBezTo>
                    <a:pt x="101" y="34"/>
                    <a:pt x="101" y="23"/>
                    <a:pt x="94" y="11"/>
                  </a:cubicBezTo>
                  <a:cubicBezTo>
                    <a:pt x="79" y="4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5" name="Google Shape;25975;p18"/>
            <p:cNvSpPr/>
            <p:nvPr/>
          </p:nvSpPr>
          <p:spPr>
            <a:xfrm>
              <a:off x="-5001570" y="-6570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39" y="0"/>
                  </a:moveTo>
                  <a:cubicBezTo>
                    <a:pt x="39" y="30"/>
                    <a:pt x="1" y="56"/>
                    <a:pt x="31" y="86"/>
                  </a:cubicBezTo>
                  <a:lnTo>
                    <a:pt x="42" y="86"/>
                  </a:lnTo>
                  <a:cubicBezTo>
                    <a:pt x="50" y="86"/>
                    <a:pt x="57" y="90"/>
                    <a:pt x="65" y="93"/>
                  </a:cubicBezTo>
                  <a:cubicBezTo>
                    <a:pt x="73" y="83"/>
                    <a:pt x="84" y="83"/>
                    <a:pt x="91" y="83"/>
                  </a:cubicBezTo>
                  <a:lnTo>
                    <a:pt x="102" y="83"/>
                  </a:lnTo>
                  <a:cubicBezTo>
                    <a:pt x="106" y="83"/>
                    <a:pt x="113" y="78"/>
                    <a:pt x="118" y="78"/>
                  </a:cubicBezTo>
                  <a:cubicBezTo>
                    <a:pt x="87" y="60"/>
                    <a:pt x="80" y="19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6" name="Google Shape;25976;p18"/>
            <p:cNvSpPr/>
            <p:nvPr/>
          </p:nvSpPr>
          <p:spPr>
            <a:xfrm>
              <a:off x="-5031318" y="250019"/>
              <a:ext cx="3772" cy="7163"/>
            </a:xfrm>
            <a:custGeom>
              <a:avLst/>
              <a:gdLst/>
              <a:ahLst/>
              <a:cxnLst/>
              <a:rect l="l" t="t" r="r" b="b"/>
              <a:pathLst>
                <a:path w="79" h="150" extrusionOk="0">
                  <a:moveTo>
                    <a:pt x="15" y="1"/>
                  </a:moveTo>
                  <a:cubicBezTo>
                    <a:pt x="0" y="15"/>
                    <a:pt x="8" y="34"/>
                    <a:pt x="15" y="49"/>
                  </a:cubicBezTo>
                  <a:cubicBezTo>
                    <a:pt x="30" y="72"/>
                    <a:pt x="23" y="98"/>
                    <a:pt x="18" y="120"/>
                  </a:cubicBezTo>
                  <a:lnTo>
                    <a:pt x="18" y="124"/>
                  </a:lnTo>
                  <a:cubicBezTo>
                    <a:pt x="23" y="139"/>
                    <a:pt x="37" y="150"/>
                    <a:pt x="52" y="150"/>
                  </a:cubicBezTo>
                  <a:cubicBezTo>
                    <a:pt x="78" y="143"/>
                    <a:pt x="78" y="124"/>
                    <a:pt x="71" y="105"/>
                  </a:cubicBezTo>
                  <a:cubicBezTo>
                    <a:pt x="60" y="72"/>
                    <a:pt x="26" y="49"/>
                    <a:pt x="26" y="1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7" name="Google Shape;25977;p18"/>
            <p:cNvSpPr/>
            <p:nvPr/>
          </p:nvSpPr>
          <p:spPr>
            <a:xfrm>
              <a:off x="-5191280" y="-130883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6" y="0"/>
                  </a:moveTo>
                  <a:cubicBezTo>
                    <a:pt x="19" y="30"/>
                    <a:pt x="0" y="61"/>
                    <a:pt x="23" y="87"/>
                  </a:cubicBezTo>
                  <a:cubicBezTo>
                    <a:pt x="31" y="79"/>
                    <a:pt x="38" y="75"/>
                    <a:pt x="45" y="75"/>
                  </a:cubicBezTo>
                  <a:cubicBezTo>
                    <a:pt x="61" y="75"/>
                    <a:pt x="71" y="83"/>
                    <a:pt x="87" y="87"/>
                  </a:cubicBezTo>
                  <a:cubicBezTo>
                    <a:pt x="102" y="87"/>
                    <a:pt x="116" y="79"/>
                    <a:pt x="113" y="61"/>
                  </a:cubicBezTo>
                  <a:cubicBezTo>
                    <a:pt x="113" y="45"/>
                    <a:pt x="105" y="42"/>
                    <a:pt x="98" y="42"/>
                  </a:cubicBezTo>
                  <a:cubicBezTo>
                    <a:pt x="94" y="42"/>
                    <a:pt x="90" y="45"/>
                    <a:pt x="87" y="45"/>
                  </a:cubicBezTo>
                  <a:cubicBezTo>
                    <a:pt x="79" y="49"/>
                    <a:pt x="71" y="49"/>
                    <a:pt x="68" y="49"/>
                  </a:cubicBezTo>
                  <a:cubicBezTo>
                    <a:pt x="53" y="49"/>
                    <a:pt x="45" y="38"/>
                    <a:pt x="45" y="16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8" name="Google Shape;25978;p18"/>
            <p:cNvSpPr/>
            <p:nvPr/>
          </p:nvSpPr>
          <p:spPr>
            <a:xfrm>
              <a:off x="-5191806" y="-177678"/>
              <a:ext cx="5921" cy="4536"/>
            </a:xfrm>
            <a:custGeom>
              <a:avLst/>
              <a:gdLst/>
              <a:ahLst/>
              <a:cxnLst/>
              <a:rect l="l" t="t" r="r" b="b"/>
              <a:pathLst>
                <a:path w="124" h="95" extrusionOk="0">
                  <a:moveTo>
                    <a:pt x="8" y="1"/>
                  </a:moveTo>
                  <a:cubicBezTo>
                    <a:pt x="4" y="5"/>
                    <a:pt x="1" y="12"/>
                    <a:pt x="1" y="16"/>
                  </a:cubicBezTo>
                  <a:cubicBezTo>
                    <a:pt x="11" y="54"/>
                    <a:pt x="75" y="42"/>
                    <a:pt x="72" y="95"/>
                  </a:cubicBezTo>
                  <a:lnTo>
                    <a:pt x="79" y="95"/>
                  </a:lnTo>
                  <a:cubicBezTo>
                    <a:pt x="94" y="95"/>
                    <a:pt x="109" y="83"/>
                    <a:pt x="124" y="80"/>
                  </a:cubicBezTo>
                  <a:cubicBezTo>
                    <a:pt x="109" y="20"/>
                    <a:pt x="46" y="28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9" name="Google Shape;25979;p18"/>
            <p:cNvSpPr/>
            <p:nvPr/>
          </p:nvSpPr>
          <p:spPr>
            <a:xfrm>
              <a:off x="-5253212" y="-210291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94" y="0"/>
                  </a:moveTo>
                  <a:cubicBezTo>
                    <a:pt x="79" y="19"/>
                    <a:pt x="60" y="38"/>
                    <a:pt x="45" y="60"/>
                  </a:cubicBezTo>
                  <a:cubicBezTo>
                    <a:pt x="34" y="86"/>
                    <a:pt x="0" y="123"/>
                    <a:pt x="64" y="131"/>
                  </a:cubicBezTo>
                  <a:cubicBezTo>
                    <a:pt x="57" y="101"/>
                    <a:pt x="79" y="78"/>
                    <a:pt x="90" y="52"/>
                  </a:cubicBezTo>
                  <a:cubicBezTo>
                    <a:pt x="102" y="38"/>
                    <a:pt x="102" y="23"/>
                    <a:pt x="105" y="7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0" name="Google Shape;25980;p18"/>
            <p:cNvSpPr/>
            <p:nvPr/>
          </p:nvSpPr>
          <p:spPr>
            <a:xfrm>
              <a:off x="-4950668" y="-49660"/>
              <a:ext cx="5587" cy="2913"/>
            </a:xfrm>
            <a:custGeom>
              <a:avLst/>
              <a:gdLst/>
              <a:ahLst/>
              <a:cxnLst/>
              <a:rect l="l" t="t" r="r" b="b"/>
              <a:pathLst>
                <a:path w="117" h="61" extrusionOk="0">
                  <a:moveTo>
                    <a:pt x="68" y="0"/>
                  </a:moveTo>
                  <a:cubicBezTo>
                    <a:pt x="38" y="0"/>
                    <a:pt x="23" y="16"/>
                    <a:pt x="1" y="53"/>
                  </a:cubicBezTo>
                  <a:cubicBezTo>
                    <a:pt x="8" y="61"/>
                    <a:pt x="12" y="61"/>
                    <a:pt x="16" y="61"/>
                  </a:cubicBezTo>
                  <a:cubicBezTo>
                    <a:pt x="23" y="61"/>
                    <a:pt x="30" y="56"/>
                    <a:pt x="38" y="53"/>
                  </a:cubicBezTo>
                  <a:cubicBezTo>
                    <a:pt x="46" y="49"/>
                    <a:pt x="53" y="45"/>
                    <a:pt x="61" y="45"/>
                  </a:cubicBezTo>
                  <a:cubicBezTo>
                    <a:pt x="68" y="45"/>
                    <a:pt x="72" y="49"/>
                    <a:pt x="79" y="53"/>
                  </a:cubicBezTo>
                  <a:cubicBezTo>
                    <a:pt x="90" y="38"/>
                    <a:pt x="117" y="34"/>
                    <a:pt x="113" y="8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1" name="Google Shape;25981;p18"/>
            <p:cNvSpPr/>
            <p:nvPr/>
          </p:nvSpPr>
          <p:spPr>
            <a:xfrm>
              <a:off x="-5106285" y="26214"/>
              <a:ext cx="4823" cy="4680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101" y="0"/>
                  </a:moveTo>
                  <a:lnTo>
                    <a:pt x="101" y="0"/>
                  </a:lnTo>
                  <a:cubicBezTo>
                    <a:pt x="41" y="4"/>
                    <a:pt x="15" y="42"/>
                    <a:pt x="0" y="97"/>
                  </a:cubicBezTo>
                  <a:cubicBezTo>
                    <a:pt x="15" y="90"/>
                    <a:pt x="30" y="78"/>
                    <a:pt x="49" y="78"/>
                  </a:cubicBezTo>
                  <a:lnTo>
                    <a:pt x="56" y="78"/>
                  </a:lnTo>
                  <a:cubicBezTo>
                    <a:pt x="71" y="71"/>
                    <a:pt x="94" y="68"/>
                    <a:pt x="82" y="37"/>
                  </a:cubicBezTo>
                  <a:cubicBezTo>
                    <a:pt x="78" y="23"/>
                    <a:pt x="94" y="11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2" name="Google Shape;25982;p18"/>
            <p:cNvSpPr/>
            <p:nvPr/>
          </p:nvSpPr>
          <p:spPr>
            <a:xfrm>
              <a:off x="-5317818" y="129545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5" y="0"/>
                  </a:moveTo>
                  <a:lnTo>
                    <a:pt x="75" y="0"/>
                  </a:lnTo>
                  <a:cubicBezTo>
                    <a:pt x="68" y="8"/>
                    <a:pt x="60" y="8"/>
                    <a:pt x="52" y="8"/>
                  </a:cubicBezTo>
                  <a:lnTo>
                    <a:pt x="26" y="8"/>
                  </a:lnTo>
                  <a:cubicBezTo>
                    <a:pt x="12" y="8"/>
                    <a:pt x="4" y="12"/>
                    <a:pt x="0" y="34"/>
                  </a:cubicBezTo>
                  <a:cubicBezTo>
                    <a:pt x="0" y="53"/>
                    <a:pt x="7" y="68"/>
                    <a:pt x="30" y="68"/>
                  </a:cubicBezTo>
                  <a:cubicBezTo>
                    <a:pt x="71" y="68"/>
                    <a:pt x="83" y="42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3" name="Google Shape;25983;p18"/>
            <p:cNvSpPr/>
            <p:nvPr/>
          </p:nvSpPr>
          <p:spPr>
            <a:xfrm>
              <a:off x="-5099505" y="34618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33" y="0"/>
                  </a:moveTo>
                  <a:cubicBezTo>
                    <a:pt x="26" y="7"/>
                    <a:pt x="19" y="18"/>
                    <a:pt x="15" y="26"/>
                  </a:cubicBezTo>
                  <a:cubicBezTo>
                    <a:pt x="52" y="59"/>
                    <a:pt x="19" y="85"/>
                    <a:pt x="0" y="112"/>
                  </a:cubicBezTo>
                  <a:lnTo>
                    <a:pt x="11" y="112"/>
                  </a:lnTo>
                  <a:cubicBezTo>
                    <a:pt x="52" y="112"/>
                    <a:pt x="67" y="67"/>
                    <a:pt x="105" y="56"/>
                  </a:cubicBezTo>
                  <a:cubicBezTo>
                    <a:pt x="93" y="49"/>
                    <a:pt x="83" y="37"/>
                    <a:pt x="71" y="30"/>
                  </a:cubicBezTo>
                  <a:cubicBezTo>
                    <a:pt x="60" y="18"/>
                    <a:pt x="45" y="7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4" name="Google Shape;25984;p18"/>
            <p:cNvSpPr/>
            <p:nvPr/>
          </p:nvSpPr>
          <p:spPr>
            <a:xfrm>
              <a:off x="-5122186" y="-239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34" y="1"/>
                  </a:moveTo>
                  <a:cubicBezTo>
                    <a:pt x="27" y="1"/>
                    <a:pt x="19" y="4"/>
                    <a:pt x="11" y="16"/>
                  </a:cubicBezTo>
                  <a:cubicBezTo>
                    <a:pt x="1" y="35"/>
                    <a:pt x="4" y="53"/>
                    <a:pt x="27" y="68"/>
                  </a:cubicBezTo>
                  <a:cubicBezTo>
                    <a:pt x="34" y="72"/>
                    <a:pt x="42" y="80"/>
                    <a:pt x="53" y="80"/>
                  </a:cubicBezTo>
                  <a:cubicBezTo>
                    <a:pt x="56" y="80"/>
                    <a:pt x="64" y="75"/>
                    <a:pt x="71" y="64"/>
                  </a:cubicBezTo>
                  <a:cubicBezTo>
                    <a:pt x="79" y="53"/>
                    <a:pt x="87" y="30"/>
                    <a:pt x="64" y="16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5" name="Google Shape;25985;p18"/>
            <p:cNvSpPr/>
            <p:nvPr/>
          </p:nvSpPr>
          <p:spPr>
            <a:xfrm>
              <a:off x="-5194814" y="-77833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26" y="0"/>
                  </a:moveTo>
                  <a:cubicBezTo>
                    <a:pt x="7" y="18"/>
                    <a:pt x="0" y="33"/>
                    <a:pt x="22" y="56"/>
                  </a:cubicBezTo>
                  <a:cubicBezTo>
                    <a:pt x="38" y="78"/>
                    <a:pt x="22" y="93"/>
                    <a:pt x="4" y="101"/>
                  </a:cubicBezTo>
                  <a:cubicBezTo>
                    <a:pt x="19" y="112"/>
                    <a:pt x="33" y="119"/>
                    <a:pt x="48" y="119"/>
                  </a:cubicBezTo>
                  <a:cubicBezTo>
                    <a:pt x="60" y="119"/>
                    <a:pt x="67" y="116"/>
                    <a:pt x="78" y="104"/>
                  </a:cubicBezTo>
                  <a:cubicBezTo>
                    <a:pt x="90" y="93"/>
                    <a:pt x="101" y="78"/>
                    <a:pt x="109" y="67"/>
                  </a:cubicBezTo>
                  <a:lnTo>
                    <a:pt x="90" y="67"/>
                  </a:lnTo>
                  <a:cubicBezTo>
                    <a:pt x="83" y="75"/>
                    <a:pt x="74" y="82"/>
                    <a:pt x="67" y="82"/>
                  </a:cubicBezTo>
                  <a:cubicBezTo>
                    <a:pt x="64" y="82"/>
                    <a:pt x="60" y="78"/>
                    <a:pt x="52" y="71"/>
                  </a:cubicBezTo>
                  <a:cubicBezTo>
                    <a:pt x="38" y="52"/>
                    <a:pt x="26" y="26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6" name="Google Shape;25986;p18"/>
            <p:cNvSpPr/>
            <p:nvPr/>
          </p:nvSpPr>
          <p:spPr>
            <a:xfrm>
              <a:off x="-5042778" y="-195489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39" y="1"/>
                  </a:moveTo>
                  <a:cubicBezTo>
                    <a:pt x="23" y="1"/>
                    <a:pt x="12" y="11"/>
                    <a:pt x="1" y="30"/>
                  </a:cubicBezTo>
                  <a:cubicBezTo>
                    <a:pt x="1" y="30"/>
                    <a:pt x="4" y="27"/>
                    <a:pt x="8" y="27"/>
                  </a:cubicBezTo>
                  <a:cubicBezTo>
                    <a:pt x="49" y="27"/>
                    <a:pt x="49" y="79"/>
                    <a:pt x="83" y="90"/>
                  </a:cubicBezTo>
                  <a:cubicBezTo>
                    <a:pt x="117" y="60"/>
                    <a:pt x="94" y="37"/>
                    <a:pt x="72" y="19"/>
                  </a:cubicBezTo>
                  <a:cubicBezTo>
                    <a:pt x="61" y="8"/>
                    <a:pt x="49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7" name="Google Shape;25987;p18"/>
            <p:cNvSpPr/>
            <p:nvPr/>
          </p:nvSpPr>
          <p:spPr>
            <a:xfrm>
              <a:off x="-4903348" y="159007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26" y="1"/>
                  </a:moveTo>
                  <a:cubicBezTo>
                    <a:pt x="23" y="4"/>
                    <a:pt x="19" y="8"/>
                    <a:pt x="15" y="11"/>
                  </a:cubicBezTo>
                  <a:cubicBezTo>
                    <a:pt x="4" y="27"/>
                    <a:pt x="4" y="45"/>
                    <a:pt x="0" y="60"/>
                  </a:cubicBezTo>
                  <a:cubicBezTo>
                    <a:pt x="15" y="79"/>
                    <a:pt x="26" y="87"/>
                    <a:pt x="34" y="87"/>
                  </a:cubicBezTo>
                  <a:cubicBezTo>
                    <a:pt x="52" y="87"/>
                    <a:pt x="68" y="60"/>
                    <a:pt x="83" y="45"/>
                  </a:cubicBezTo>
                  <a:cubicBezTo>
                    <a:pt x="83" y="42"/>
                    <a:pt x="79" y="42"/>
                    <a:pt x="75" y="37"/>
                  </a:cubicBezTo>
                  <a:cubicBezTo>
                    <a:pt x="57" y="37"/>
                    <a:pt x="45" y="27"/>
                    <a:pt x="41" y="8"/>
                  </a:cubicBezTo>
                  <a:cubicBezTo>
                    <a:pt x="38" y="4"/>
                    <a:pt x="30" y="4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8" name="Google Shape;25988;p18"/>
            <p:cNvSpPr/>
            <p:nvPr/>
          </p:nvSpPr>
          <p:spPr>
            <a:xfrm>
              <a:off x="-5265866" y="296241"/>
              <a:ext cx="5014" cy="4011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75" y="1"/>
                  </a:moveTo>
                  <a:cubicBezTo>
                    <a:pt x="63" y="1"/>
                    <a:pt x="53" y="12"/>
                    <a:pt x="45" y="20"/>
                  </a:cubicBezTo>
                  <a:cubicBezTo>
                    <a:pt x="37" y="31"/>
                    <a:pt x="30" y="42"/>
                    <a:pt x="15" y="42"/>
                  </a:cubicBezTo>
                  <a:lnTo>
                    <a:pt x="11" y="42"/>
                  </a:lnTo>
                  <a:cubicBezTo>
                    <a:pt x="8" y="46"/>
                    <a:pt x="4" y="49"/>
                    <a:pt x="1" y="53"/>
                  </a:cubicBezTo>
                  <a:cubicBezTo>
                    <a:pt x="11" y="61"/>
                    <a:pt x="23" y="72"/>
                    <a:pt x="34" y="84"/>
                  </a:cubicBezTo>
                  <a:cubicBezTo>
                    <a:pt x="79" y="72"/>
                    <a:pt x="105" y="49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9" name="Google Shape;25989;p18"/>
            <p:cNvSpPr/>
            <p:nvPr/>
          </p:nvSpPr>
          <p:spPr>
            <a:xfrm>
              <a:off x="-5149499" y="28143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12" y="27"/>
                    <a:pt x="0" y="53"/>
                    <a:pt x="41" y="90"/>
                  </a:cubicBezTo>
                  <a:cubicBezTo>
                    <a:pt x="98" y="90"/>
                    <a:pt x="76" y="49"/>
                    <a:pt x="76" y="23"/>
                  </a:cubicBezTo>
                  <a:cubicBezTo>
                    <a:pt x="68" y="16"/>
                    <a:pt x="60" y="8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0" name="Google Shape;25990;p18"/>
            <p:cNvSpPr/>
            <p:nvPr/>
          </p:nvSpPr>
          <p:spPr>
            <a:xfrm>
              <a:off x="-5191280" y="-69668"/>
              <a:ext cx="4727" cy="4727"/>
            </a:xfrm>
            <a:custGeom>
              <a:avLst/>
              <a:gdLst/>
              <a:ahLst/>
              <a:cxnLst/>
              <a:rect l="l" t="t" r="r" b="b"/>
              <a:pathLst>
                <a:path w="99" h="99" extrusionOk="0">
                  <a:moveTo>
                    <a:pt x="71" y="1"/>
                  </a:moveTo>
                  <a:cubicBezTo>
                    <a:pt x="61" y="4"/>
                    <a:pt x="49" y="12"/>
                    <a:pt x="38" y="16"/>
                  </a:cubicBezTo>
                  <a:cubicBezTo>
                    <a:pt x="38" y="38"/>
                    <a:pt x="0" y="53"/>
                    <a:pt x="27" y="83"/>
                  </a:cubicBezTo>
                  <a:cubicBezTo>
                    <a:pt x="35" y="79"/>
                    <a:pt x="42" y="76"/>
                    <a:pt x="53" y="76"/>
                  </a:cubicBezTo>
                  <a:cubicBezTo>
                    <a:pt x="64" y="76"/>
                    <a:pt x="76" y="83"/>
                    <a:pt x="87" y="98"/>
                  </a:cubicBezTo>
                  <a:lnTo>
                    <a:pt x="94" y="98"/>
                  </a:lnTo>
                  <a:cubicBezTo>
                    <a:pt x="98" y="61"/>
                    <a:pt x="83" y="3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1" name="Google Shape;25991;p18"/>
            <p:cNvSpPr/>
            <p:nvPr/>
          </p:nvSpPr>
          <p:spPr>
            <a:xfrm>
              <a:off x="-5200353" y="232017"/>
              <a:ext cx="4489" cy="3963"/>
            </a:xfrm>
            <a:custGeom>
              <a:avLst/>
              <a:gdLst/>
              <a:ahLst/>
              <a:cxnLst/>
              <a:rect l="l" t="t" r="r" b="b"/>
              <a:pathLst>
                <a:path w="94" h="83" extrusionOk="0">
                  <a:moveTo>
                    <a:pt x="23" y="0"/>
                  </a:moveTo>
                  <a:cubicBezTo>
                    <a:pt x="0" y="38"/>
                    <a:pt x="15" y="75"/>
                    <a:pt x="45" y="83"/>
                  </a:cubicBezTo>
                  <a:lnTo>
                    <a:pt x="52" y="83"/>
                  </a:lnTo>
                  <a:cubicBezTo>
                    <a:pt x="75" y="83"/>
                    <a:pt x="52" y="45"/>
                    <a:pt x="68" y="30"/>
                  </a:cubicBezTo>
                  <a:cubicBezTo>
                    <a:pt x="71" y="23"/>
                    <a:pt x="82" y="23"/>
                    <a:pt x="94" y="16"/>
                  </a:cubicBezTo>
                  <a:cubicBezTo>
                    <a:pt x="78" y="4"/>
                    <a:pt x="64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2" name="Google Shape;25992;p18"/>
            <p:cNvSpPr/>
            <p:nvPr/>
          </p:nvSpPr>
          <p:spPr>
            <a:xfrm>
              <a:off x="-4971010" y="-64654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4" y="0"/>
                  </a:moveTo>
                  <a:cubicBezTo>
                    <a:pt x="61" y="0"/>
                    <a:pt x="53" y="4"/>
                    <a:pt x="49" y="8"/>
                  </a:cubicBezTo>
                  <a:cubicBezTo>
                    <a:pt x="34" y="16"/>
                    <a:pt x="23" y="23"/>
                    <a:pt x="8" y="30"/>
                  </a:cubicBezTo>
                  <a:cubicBezTo>
                    <a:pt x="4" y="34"/>
                    <a:pt x="1" y="38"/>
                    <a:pt x="1" y="42"/>
                  </a:cubicBezTo>
                  <a:cubicBezTo>
                    <a:pt x="16" y="56"/>
                    <a:pt x="30" y="64"/>
                    <a:pt x="49" y="64"/>
                  </a:cubicBezTo>
                  <a:lnTo>
                    <a:pt x="61" y="64"/>
                  </a:lnTo>
                  <a:cubicBezTo>
                    <a:pt x="83" y="61"/>
                    <a:pt x="94" y="49"/>
                    <a:pt x="87" y="26"/>
                  </a:cubicBezTo>
                  <a:cubicBezTo>
                    <a:pt x="83" y="11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3" name="Google Shape;25993;p18"/>
            <p:cNvSpPr/>
            <p:nvPr/>
          </p:nvSpPr>
          <p:spPr>
            <a:xfrm>
              <a:off x="-5235354" y="2451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49" y="1"/>
                  </a:moveTo>
                  <a:cubicBezTo>
                    <a:pt x="38" y="9"/>
                    <a:pt x="30" y="16"/>
                    <a:pt x="19" y="16"/>
                  </a:cubicBezTo>
                  <a:lnTo>
                    <a:pt x="16" y="16"/>
                  </a:lnTo>
                  <a:lnTo>
                    <a:pt x="4" y="27"/>
                  </a:lnTo>
                  <a:cubicBezTo>
                    <a:pt x="0" y="54"/>
                    <a:pt x="30" y="71"/>
                    <a:pt x="23" y="98"/>
                  </a:cubicBezTo>
                  <a:cubicBezTo>
                    <a:pt x="68" y="76"/>
                    <a:pt x="71" y="6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4" name="Google Shape;25994;p18"/>
            <p:cNvSpPr/>
            <p:nvPr/>
          </p:nvSpPr>
          <p:spPr>
            <a:xfrm>
              <a:off x="-5082028" y="-170516"/>
              <a:ext cx="3629" cy="5396"/>
            </a:xfrm>
            <a:custGeom>
              <a:avLst/>
              <a:gdLst/>
              <a:ahLst/>
              <a:cxnLst/>
              <a:rect l="l" t="t" r="r" b="b"/>
              <a:pathLst>
                <a:path w="76" h="113" extrusionOk="0">
                  <a:moveTo>
                    <a:pt x="26" y="1"/>
                  </a:moveTo>
                  <a:cubicBezTo>
                    <a:pt x="0" y="35"/>
                    <a:pt x="8" y="75"/>
                    <a:pt x="15" y="113"/>
                  </a:cubicBezTo>
                  <a:cubicBezTo>
                    <a:pt x="71" y="80"/>
                    <a:pt x="76" y="53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5" name="Google Shape;25995;p18"/>
            <p:cNvSpPr/>
            <p:nvPr/>
          </p:nvSpPr>
          <p:spPr>
            <a:xfrm>
              <a:off x="-5084368" y="21917"/>
              <a:ext cx="2913" cy="5253"/>
            </a:xfrm>
            <a:custGeom>
              <a:avLst/>
              <a:gdLst/>
              <a:ahLst/>
              <a:cxnLst/>
              <a:rect l="l" t="t" r="r" b="b"/>
              <a:pathLst>
                <a:path w="61" h="110" extrusionOk="0">
                  <a:moveTo>
                    <a:pt x="23" y="1"/>
                  </a:moveTo>
                  <a:cubicBezTo>
                    <a:pt x="23" y="27"/>
                    <a:pt x="1" y="45"/>
                    <a:pt x="1" y="71"/>
                  </a:cubicBezTo>
                  <a:cubicBezTo>
                    <a:pt x="1" y="87"/>
                    <a:pt x="4" y="105"/>
                    <a:pt x="27" y="109"/>
                  </a:cubicBezTo>
                  <a:lnTo>
                    <a:pt x="35" y="109"/>
                  </a:lnTo>
                  <a:cubicBezTo>
                    <a:pt x="57" y="109"/>
                    <a:pt x="53" y="90"/>
                    <a:pt x="49" y="75"/>
                  </a:cubicBezTo>
                  <a:cubicBezTo>
                    <a:pt x="49" y="60"/>
                    <a:pt x="53" y="45"/>
                    <a:pt x="61" y="34"/>
                  </a:cubicBezTo>
                  <a:lnTo>
                    <a:pt x="49" y="23"/>
                  </a:lnTo>
                  <a:cubicBezTo>
                    <a:pt x="42" y="15"/>
                    <a:pt x="35" y="8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6" name="Google Shape;25996;p18"/>
            <p:cNvSpPr/>
            <p:nvPr/>
          </p:nvSpPr>
          <p:spPr>
            <a:xfrm>
              <a:off x="-5293704" y="-99846"/>
              <a:ext cx="3772" cy="4345"/>
            </a:xfrm>
            <a:custGeom>
              <a:avLst/>
              <a:gdLst/>
              <a:ahLst/>
              <a:cxnLst/>
              <a:rect l="l" t="t" r="r" b="b"/>
              <a:pathLst>
                <a:path w="79" h="91" extrusionOk="0">
                  <a:moveTo>
                    <a:pt x="4" y="1"/>
                  </a:moveTo>
                  <a:cubicBezTo>
                    <a:pt x="0" y="35"/>
                    <a:pt x="8" y="65"/>
                    <a:pt x="34" y="91"/>
                  </a:cubicBezTo>
                  <a:cubicBezTo>
                    <a:pt x="49" y="80"/>
                    <a:pt x="63" y="72"/>
                    <a:pt x="78" y="61"/>
                  </a:cubicBezTo>
                  <a:cubicBezTo>
                    <a:pt x="71" y="49"/>
                    <a:pt x="56" y="42"/>
                    <a:pt x="56" y="31"/>
                  </a:cubicBezTo>
                  <a:cubicBezTo>
                    <a:pt x="56" y="5"/>
                    <a:pt x="49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7" name="Google Shape;25997;p18"/>
            <p:cNvSpPr/>
            <p:nvPr/>
          </p:nvSpPr>
          <p:spPr>
            <a:xfrm>
              <a:off x="-5170223" y="160249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6" y="1"/>
                  </a:moveTo>
                  <a:cubicBezTo>
                    <a:pt x="42" y="4"/>
                    <a:pt x="39" y="8"/>
                    <a:pt x="39" y="11"/>
                  </a:cubicBezTo>
                  <a:cubicBezTo>
                    <a:pt x="23" y="30"/>
                    <a:pt x="12" y="45"/>
                    <a:pt x="1" y="64"/>
                  </a:cubicBezTo>
                  <a:cubicBezTo>
                    <a:pt x="4" y="71"/>
                    <a:pt x="12" y="75"/>
                    <a:pt x="20" y="75"/>
                  </a:cubicBezTo>
                  <a:cubicBezTo>
                    <a:pt x="23" y="75"/>
                    <a:pt x="27" y="75"/>
                    <a:pt x="34" y="71"/>
                  </a:cubicBezTo>
                  <a:cubicBezTo>
                    <a:pt x="39" y="64"/>
                    <a:pt x="46" y="56"/>
                    <a:pt x="53" y="56"/>
                  </a:cubicBezTo>
                  <a:cubicBezTo>
                    <a:pt x="57" y="56"/>
                    <a:pt x="65" y="61"/>
                    <a:pt x="65" y="75"/>
                  </a:cubicBezTo>
                  <a:cubicBezTo>
                    <a:pt x="68" y="90"/>
                    <a:pt x="72" y="94"/>
                    <a:pt x="79" y="94"/>
                  </a:cubicBezTo>
                  <a:cubicBezTo>
                    <a:pt x="83" y="94"/>
                    <a:pt x="91" y="90"/>
                    <a:pt x="94" y="87"/>
                  </a:cubicBezTo>
                  <a:lnTo>
                    <a:pt x="98" y="87"/>
                  </a:lnTo>
                  <a:cubicBezTo>
                    <a:pt x="94" y="49"/>
                    <a:pt x="75" y="19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8" name="Google Shape;25998;p18"/>
            <p:cNvSpPr/>
            <p:nvPr/>
          </p:nvSpPr>
          <p:spPr>
            <a:xfrm>
              <a:off x="-5287115" y="-88577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15" y="1"/>
                  </a:moveTo>
                  <a:cubicBezTo>
                    <a:pt x="4" y="12"/>
                    <a:pt x="4" y="30"/>
                    <a:pt x="1" y="46"/>
                  </a:cubicBezTo>
                  <a:cubicBezTo>
                    <a:pt x="15" y="72"/>
                    <a:pt x="42" y="79"/>
                    <a:pt x="68" y="83"/>
                  </a:cubicBezTo>
                  <a:cubicBezTo>
                    <a:pt x="71" y="68"/>
                    <a:pt x="71" y="49"/>
                    <a:pt x="87" y="38"/>
                  </a:cubicBezTo>
                  <a:cubicBezTo>
                    <a:pt x="68" y="15"/>
                    <a:pt x="37" y="15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9" name="Google Shape;25999;p18"/>
            <p:cNvSpPr/>
            <p:nvPr/>
          </p:nvSpPr>
          <p:spPr>
            <a:xfrm>
              <a:off x="-4892461" y="149218"/>
              <a:ext cx="3820" cy="5539"/>
            </a:xfrm>
            <a:custGeom>
              <a:avLst/>
              <a:gdLst/>
              <a:ahLst/>
              <a:cxnLst/>
              <a:rect l="l" t="t" r="r" b="b"/>
              <a:pathLst>
                <a:path w="80" h="116" extrusionOk="0">
                  <a:moveTo>
                    <a:pt x="60" y="0"/>
                  </a:moveTo>
                  <a:cubicBezTo>
                    <a:pt x="57" y="18"/>
                    <a:pt x="45" y="18"/>
                    <a:pt x="34" y="18"/>
                  </a:cubicBezTo>
                  <a:lnTo>
                    <a:pt x="23" y="18"/>
                  </a:lnTo>
                  <a:cubicBezTo>
                    <a:pt x="12" y="18"/>
                    <a:pt x="4" y="22"/>
                    <a:pt x="0" y="30"/>
                  </a:cubicBezTo>
                  <a:cubicBezTo>
                    <a:pt x="34" y="49"/>
                    <a:pt x="0" y="93"/>
                    <a:pt x="31" y="116"/>
                  </a:cubicBezTo>
                  <a:cubicBezTo>
                    <a:pt x="41" y="104"/>
                    <a:pt x="79" y="104"/>
                    <a:pt x="67" y="90"/>
                  </a:cubicBezTo>
                  <a:cubicBezTo>
                    <a:pt x="41" y="59"/>
                    <a:pt x="67" y="3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0" name="Google Shape;26000;p18"/>
            <p:cNvSpPr/>
            <p:nvPr/>
          </p:nvSpPr>
          <p:spPr>
            <a:xfrm>
              <a:off x="-5276944" y="118802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67" y="1"/>
                  </a:moveTo>
                  <a:cubicBezTo>
                    <a:pt x="57" y="27"/>
                    <a:pt x="26" y="20"/>
                    <a:pt x="8" y="31"/>
                  </a:cubicBezTo>
                  <a:cubicBezTo>
                    <a:pt x="4" y="42"/>
                    <a:pt x="4" y="54"/>
                    <a:pt x="0" y="65"/>
                  </a:cubicBezTo>
                  <a:cubicBezTo>
                    <a:pt x="4" y="91"/>
                    <a:pt x="8" y="99"/>
                    <a:pt x="19" y="99"/>
                  </a:cubicBezTo>
                  <a:cubicBezTo>
                    <a:pt x="26" y="99"/>
                    <a:pt x="38" y="91"/>
                    <a:pt x="49" y="80"/>
                  </a:cubicBezTo>
                  <a:cubicBezTo>
                    <a:pt x="60" y="54"/>
                    <a:pt x="71" y="31"/>
                    <a:pt x="67" y="5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1" name="Google Shape;26001;p18"/>
            <p:cNvSpPr/>
            <p:nvPr/>
          </p:nvSpPr>
          <p:spPr>
            <a:xfrm>
              <a:off x="-5295662" y="-22538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7" y="0"/>
                  </a:moveTo>
                  <a:cubicBezTo>
                    <a:pt x="4" y="4"/>
                    <a:pt x="0" y="8"/>
                    <a:pt x="0" y="16"/>
                  </a:cubicBezTo>
                  <a:cubicBezTo>
                    <a:pt x="15" y="38"/>
                    <a:pt x="4" y="68"/>
                    <a:pt x="11" y="98"/>
                  </a:cubicBezTo>
                  <a:cubicBezTo>
                    <a:pt x="30" y="94"/>
                    <a:pt x="49" y="94"/>
                    <a:pt x="71" y="90"/>
                  </a:cubicBezTo>
                  <a:cubicBezTo>
                    <a:pt x="64" y="87"/>
                    <a:pt x="56" y="79"/>
                    <a:pt x="49" y="71"/>
                  </a:cubicBezTo>
                  <a:cubicBezTo>
                    <a:pt x="7" y="42"/>
                    <a:pt x="64" y="38"/>
                    <a:pt x="64" y="19"/>
                  </a:cubicBezTo>
                  <a:cubicBezTo>
                    <a:pt x="45" y="12"/>
                    <a:pt x="23" y="16"/>
                    <a:pt x="7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2" name="Google Shape;26002;p18"/>
            <p:cNvSpPr/>
            <p:nvPr/>
          </p:nvSpPr>
          <p:spPr>
            <a:xfrm>
              <a:off x="-5061114" y="-151559"/>
              <a:ext cx="5539" cy="3772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59" y="0"/>
                  </a:moveTo>
                  <a:cubicBezTo>
                    <a:pt x="30" y="0"/>
                    <a:pt x="33" y="41"/>
                    <a:pt x="11" y="49"/>
                  </a:cubicBezTo>
                  <a:cubicBezTo>
                    <a:pt x="0" y="52"/>
                    <a:pt x="22" y="71"/>
                    <a:pt x="33" y="78"/>
                  </a:cubicBezTo>
                  <a:cubicBezTo>
                    <a:pt x="59" y="64"/>
                    <a:pt x="86" y="45"/>
                    <a:pt x="116" y="26"/>
                  </a:cubicBezTo>
                  <a:cubicBezTo>
                    <a:pt x="101" y="11"/>
                    <a:pt x="86" y="7"/>
                    <a:pt x="67" y="4"/>
                  </a:cubicBezTo>
                  <a:cubicBezTo>
                    <a:pt x="64" y="0"/>
                    <a:pt x="64" y="0"/>
                    <a:pt x="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3" name="Google Shape;26003;p18"/>
            <p:cNvSpPr/>
            <p:nvPr/>
          </p:nvSpPr>
          <p:spPr>
            <a:xfrm>
              <a:off x="-5017232" y="100466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42" y="0"/>
                  </a:moveTo>
                  <a:cubicBezTo>
                    <a:pt x="30" y="0"/>
                    <a:pt x="15" y="7"/>
                    <a:pt x="1" y="19"/>
                  </a:cubicBezTo>
                  <a:cubicBezTo>
                    <a:pt x="15" y="34"/>
                    <a:pt x="37" y="38"/>
                    <a:pt x="37" y="64"/>
                  </a:cubicBezTo>
                  <a:cubicBezTo>
                    <a:pt x="37" y="101"/>
                    <a:pt x="64" y="101"/>
                    <a:pt x="87" y="105"/>
                  </a:cubicBezTo>
                  <a:cubicBezTo>
                    <a:pt x="87" y="83"/>
                    <a:pt x="68" y="67"/>
                    <a:pt x="68" y="41"/>
                  </a:cubicBezTo>
                  <a:cubicBezTo>
                    <a:pt x="68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4" name="Google Shape;26004;p18"/>
            <p:cNvSpPr/>
            <p:nvPr/>
          </p:nvSpPr>
          <p:spPr>
            <a:xfrm>
              <a:off x="-5358883" y="195584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30" y="1"/>
                  </a:moveTo>
                  <a:cubicBezTo>
                    <a:pt x="27" y="1"/>
                    <a:pt x="23" y="4"/>
                    <a:pt x="20" y="4"/>
                  </a:cubicBezTo>
                  <a:cubicBezTo>
                    <a:pt x="1" y="38"/>
                    <a:pt x="12" y="61"/>
                    <a:pt x="38" y="79"/>
                  </a:cubicBezTo>
                  <a:cubicBezTo>
                    <a:pt x="49" y="87"/>
                    <a:pt x="56" y="87"/>
                    <a:pt x="65" y="87"/>
                  </a:cubicBezTo>
                  <a:cubicBezTo>
                    <a:pt x="82" y="87"/>
                    <a:pt x="98" y="75"/>
                    <a:pt x="117" y="61"/>
                  </a:cubicBezTo>
                  <a:cubicBezTo>
                    <a:pt x="91" y="53"/>
                    <a:pt x="65" y="53"/>
                    <a:pt x="46" y="42"/>
                  </a:cubicBezTo>
                  <a:cubicBezTo>
                    <a:pt x="20" y="27"/>
                    <a:pt x="46" y="20"/>
                    <a:pt x="56" y="11"/>
                  </a:cubicBezTo>
                  <a:cubicBezTo>
                    <a:pt x="49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5" name="Google Shape;26005;p18"/>
            <p:cNvSpPr/>
            <p:nvPr/>
          </p:nvSpPr>
          <p:spPr>
            <a:xfrm>
              <a:off x="-5166832" y="-158578"/>
              <a:ext cx="4918" cy="3677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42" y="1"/>
                  </a:moveTo>
                  <a:cubicBezTo>
                    <a:pt x="30" y="1"/>
                    <a:pt x="23" y="5"/>
                    <a:pt x="16" y="20"/>
                  </a:cubicBezTo>
                  <a:cubicBezTo>
                    <a:pt x="1" y="57"/>
                    <a:pt x="49" y="54"/>
                    <a:pt x="61" y="76"/>
                  </a:cubicBezTo>
                  <a:cubicBezTo>
                    <a:pt x="75" y="49"/>
                    <a:pt x="102" y="27"/>
                    <a:pt x="61" y="5"/>
                  </a:cubicBezTo>
                  <a:cubicBezTo>
                    <a:pt x="53" y="1"/>
                    <a:pt x="46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6" name="Google Shape;26006;p18"/>
            <p:cNvSpPr/>
            <p:nvPr/>
          </p:nvSpPr>
          <p:spPr>
            <a:xfrm>
              <a:off x="-4871403" y="14038"/>
              <a:ext cx="4011" cy="4727"/>
            </a:xfrm>
            <a:custGeom>
              <a:avLst/>
              <a:gdLst/>
              <a:ahLst/>
              <a:cxnLst/>
              <a:rect l="l" t="t" r="r" b="b"/>
              <a:pathLst>
                <a:path w="84" h="99" extrusionOk="0">
                  <a:moveTo>
                    <a:pt x="56" y="1"/>
                  </a:moveTo>
                  <a:cubicBezTo>
                    <a:pt x="34" y="1"/>
                    <a:pt x="23" y="27"/>
                    <a:pt x="1" y="27"/>
                  </a:cubicBezTo>
                  <a:cubicBezTo>
                    <a:pt x="4" y="31"/>
                    <a:pt x="8" y="38"/>
                    <a:pt x="11" y="42"/>
                  </a:cubicBezTo>
                  <a:cubicBezTo>
                    <a:pt x="38" y="53"/>
                    <a:pt x="19" y="79"/>
                    <a:pt x="30" y="98"/>
                  </a:cubicBezTo>
                  <a:cubicBezTo>
                    <a:pt x="83" y="79"/>
                    <a:pt x="79" y="42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7" name="Google Shape;26007;p18"/>
            <p:cNvSpPr/>
            <p:nvPr/>
          </p:nvSpPr>
          <p:spPr>
            <a:xfrm>
              <a:off x="-5285157" y="15518"/>
              <a:ext cx="4871" cy="3247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86" y="0"/>
                  </a:moveTo>
                  <a:cubicBezTo>
                    <a:pt x="82" y="0"/>
                    <a:pt x="75" y="4"/>
                    <a:pt x="60" y="11"/>
                  </a:cubicBezTo>
                  <a:cubicBezTo>
                    <a:pt x="53" y="19"/>
                    <a:pt x="41" y="22"/>
                    <a:pt x="34" y="22"/>
                  </a:cubicBezTo>
                  <a:cubicBezTo>
                    <a:pt x="23" y="22"/>
                    <a:pt x="15" y="19"/>
                    <a:pt x="4" y="11"/>
                  </a:cubicBezTo>
                  <a:lnTo>
                    <a:pt x="4" y="11"/>
                  </a:lnTo>
                  <a:cubicBezTo>
                    <a:pt x="1" y="26"/>
                    <a:pt x="19" y="41"/>
                    <a:pt x="12" y="56"/>
                  </a:cubicBezTo>
                  <a:cubicBezTo>
                    <a:pt x="27" y="59"/>
                    <a:pt x="41" y="67"/>
                    <a:pt x="56" y="67"/>
                  </a:cubicBezTo>
                  <a:cubicBezTo>
                    <a:pt x="72" y="67"/>
                    <a:pt x="82" y="64"/>
                    <a:pt x="94" y="45"/>
                  </a:cubicBezTo>
                  <a:cubicBezTo>
                    <a:pt x="86" y="33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8" name="Google Shape;26008;p18"/>
            <p:cNvSpPr/>
            <p:nvPr/>
          </p:nvSpPr>
          <p:spPr>
            <a:xfrm>
              <a:off x="-5368910" y="133461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1" y="1"/>
                  </a:moveTo>
                  <a:lnTo>
                    <a:pt x="13" y="12"/>
                  </a:lnTo>
                  <a:cubicBezTo>
                    <a:pt x="31" y="23"/>
                    <a:pt x="54" y="34"/>
                    <a:pt x="31" y="61"/>
                  </a:cubicBezTo>
                  <a:cubicBezTo>
                    <a:pt x="28" y="72"/>
                    <a:pt x="23" y="87"/>
                    <a:pt x="35" y="94"/>
                  </a:cubicBezTo>
                  <a:lnTo>
                    <a:pt x="39" y="94"/>
                  </a:lnTo>
                  <a:cubicBezTo>
                    <a:pt x="42" y="94"/>
                    <a:pt x="50" y="83"/>
                    <a:pt x="57" y="79"/>
                  </a:cubicBezTo>
                  <a:cubicBezTo>
                    <a:pt x="65" y="72"/>
                    <a:pt x="73" y="68"/>
                    <a:pt x="83" y="68"/>
                  </a:cubicBezTo>
                  <a:cubicBezTo>
                    <a:pt x="91" y="61"/>
                    <a:pt x="99" y="49"/>
                    <a:pt x="106" y="42"/>
                  </a:cubicBezTo>
                  <a:cubicBezTo>
                    <a:pt x="95" y="34"/>
                    <a:pt x="80" y="23"/>
                    <a:pt x="68" y="16"/>
                  </a:cubicBezTo>
                  <a:cubicBezTo>
                    <a:pt x="57" y="16"/>
                    <a:pt x="50" y="12"/>
                    <a:pt x="39" y="8"/>
                  </a:cubicBezTo>
                  <a:cubicBezTo>
                    <a:pt x="31" y="4"/>
                    <a:pt x="23" y="1"/>
                    <a:pt x="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9" name="Google Shape;26009;p18"/>
            <p:cNvSpPr/>
            <p:nvPr/>
          </p:nvSpPr>
          <p:spPr>
            <a:xfrm>
              <a:off x="-5282817" y="91154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6" y="5"/>
                    <a:pt x="45" y="8"/>
                    <a:pt x="0" y="16"/>
                  </a:cubicBezTo>
                  <a:cubicBezTo>
                    <a:pt x="11" y="42"/>
                    <a:pt x="19" y="68"/>
                    <a:pt x="49" y="87"/>
                  </a:cubicBezTo>
                  <a:cubicBezTo>
                    <a:pt x="49" y="64"/>
                    <a:pt x="33" y="35"/>
                    <a:pt x="64" y="35"/>
                  </a:cubicBezTo>
                  <a:cubicBezTo>
                    <a:pt x="68" y="35"/>
                    <a:pt x="71" y="35"/>
                    <a:pt x="78" y="38"/>
                  </a:cubicBezTo>
                  <a:lnTo>
                    <a:pt x="82" y="38"/>
                  </a:lnTo>
                  <a:cubicBezTo>
                    <a:pt x="94" y="38"/>
                    <a:pt x="101" y="31"/>
                    <a:pt x="109" y="23"/>
                  </a:cubicBezTo>
                  <a:cubicBezTo>
                    <a:pt x="116" y="16"/>
                    <a:pt x="123" y="8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0" name="Google Shape;26010;p18"/>
            <p:cNvSpPr/>
            <p:nvPr/>
          </p:nvSpPr>
          <p:spPr>
            <a:xfrm>
              <a:off x="-5050991" y="-81796"/>
              <a:ext cx="4011" cy="3629"/>
            </a:xfrm>
            <a:custGeom>
              <a:avLst/>
              <a:gdLst/>
              <a:ahLst/>
              <a:cxnLst/>
              <a:rect l="l" t="t" r="r" b="b"/>
              <a:pathLst>
                <a:path w="84" h="76" extrusionOk="0">
                  <a:moveTo>
                    <a:pt x="35" y="1"/>
                  </a:moveTo>
                  <a:cubicBezTo>
                    <a:pt x="27" y="1"/>
                    <a:pt x="19" y="1"/>
                    <a:pt x="12" y="11"/>
                  </a:cubicBezTo>
                  <a:cubicBezTo>
                    <a:pt x="1" y="30"/>
                    <a:pt x="4" y="53"/>
                    <a:pt x="19" y="68"/>
                  </a:cubicBezTo>
                  <a:cubicBezTo>
                    <a:pt x="27" y="71"/>
                    <a:pt x="31" y="75"/>
                    <a:pt x="38" y="75"/>
                  </a:cubicBezTo>
                  <a:cubicBezTo>
                    <a:pt x="49" y="75"/>
                    <a:pt x="61" y="64"/>
                    <a:pt x="68" y="53"/>
                  </a:cubicBezTo>
                  <a:cubicBezTo>
                    <a:pt x="83" y="34"/>
                    <a:pt x="76" y="19"/>
                    <a:pt x="57" y="8"/>
                  </a:cubicBezTo>
                  <a:cubicBezTo>
                    <a:pt x="49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1" name="Google Shape;26011;p18"/>
            <p:cNvSpPr/>
            <p:nvPr/>
          </p:nvSpPr>
          <p:spPr>
            <a:xfrm>
              <a:off x="-5291221" y="113836"/>
              <a:ext cx="2722" cy="5443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42" y="1"/>
                  </a:moveTo>
                  <a:cubicBezTo>
                    <a:pt x="38" y="1"/>
                    <a:pt x="30" y="8"/>
                    <a:pt x="23" y="23"/>
                  </a:cubicBezTo>
                  <a:cubicBezTo>
                    <a:pt x="16" y="31"/>
                    <a:pt x="8" y="41"/>
                    <a:pt x="0" y="49"/>
                  </a:cubicBezTo>
                  <a:cubicBezTo>
                    <a:pt x="16" y="75"/>
                    <a:pt x="26" y="98"/>
                    <a:pt x="52" y="113"/>
                  </a:cubicBezTo>
                  <a:cubicBezTo>
                    <a:pt x="56" y="86"/>
                    <a:pt x="56" y="57"/>
                    <a:pt x="56" y="31"/>
                  </a:cubicBezTo>
                  <a:cubicBezTo>
                    <a:pt x="52" y="12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2" name="Google Shape;26012;p18"/>
            <p:cNvSpPr/>
            <p:nvPr/>
          </p:nvSpPr>
          <p:spPr>
            <a:xfrm>
              <a:off x="-5446361" y="-74443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46" y="0"/>
                  </a:moveTo>
                  <a:cubicBezTo>
                    <a:pt x="30" y="22"/>
                    <a:pt x="1" y="45"/>
                    <a:pt x="39" y="67"/>
                  </a:cubicBezTo>
                  <a:lnTo>
                    <a:pt x="49" y="67"/>
                  </a:lnTo>
                  <a:cubicBezTo>
                    <a:pt x="61" y="67"/>
                    <a:pt x="80" y="56"/>
                    <a:pt x="91" y="41"/>
                  </a:cubicBezTo>
                  <a:cubicBezTo>
                    <a:pt x="102" y="19"/>
                    <a:pt x="80" y="11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3" name="Google Shape;26013;p18"/>
            <p:cNvSpPr/>
            <p:nvPr/>
          </p:nvSpPr>
          <p:spPr>
            <a:xfrm>
              <a:off x="-5007777" y="-68044"/>
              <a:ext cx="5014" cy="2865"/>
            </a:xfrm>
            <a:custGeom>
              <a:avLst/>
              <a:gdLst/>
              <a:ahLst/>
              <a:cxnLst/>
              <a:rect l="l" t="t" r="r" b="b"/>
              <a:pathLst>
                <a:path w="105" h="60" extrusionOk="0">
                  <a:moveTo>
                    <a:pt x="49" y="1"/>
                  </a:moveTo>
                  <a:cubicBezTo>
                    <a:pt x="30" y="1"/>
                    <a:pt x="15" y="4"/>
                    <a:pt x="8" y="27"/>
                  </a:cubicBezTo>
                  <a:cubicBezTo>
                    <a:pt x="1" y="56"/>
                    <a:pt x="27" y="56"/>
                    <a:pt x="41" y="60"/>
                  </a:cubicBezTo>
                  <a:cubicBezTo>
                    <a:pt x="68" y="49"/>
                    <a:pt x="105" y="42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4" name="Google Shape;26014;p18"/>
            <p:cNvSpPr/>
            <p:nvPr/>
          </p:nvSpPr>
          <p:spPr>
            <a:xfrm>
              <a:off x="-5150597" y="15327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2" y="0"/>
                  </a:moveTo>
                  <a:cubicBezTo>
                    <a:pt x="9" y="4"/>
                    <a:pt x="1" y="15"/>
                    <a:pt x="4" y="18"/>
                  </a:cubicBezTo>
                  <a:cubicBezTo>
                    <a:pt x="16" y="45"/>
                    <a:pt x="64" y="68"/>
                    <a:pt x="106" y="68"/>
                  </a:cubicBezTo>
                  <a:cubicBezTo>
                    <a:pt x="117" y="68"/>
                    <a:pt x="132" y="63"/>
                    <a:pt x="139" y="56"/>
                  </a:cubicBezTo>
                  <a:cubicBezTo>
                    <a:pt x="151" y="49"/>
                    <a:pt x="154" y="34"/>
                    <a:pt x="135" y="30"/>
                  </a:cubicBezTo>
                  <a:lnTo>
                    <a:pt x="99" y="30"/>
                  </a:lnTo>
                  <a:cubicBezTo>
                    <a:pt x="87" y="34"/>
                    <a:pt x="72" y="37"/>
                    <a:pt x="61" y="37"/>
                  </a:cubicBezTo>
                  <a:cubicBezTo>
                    <a:pt x="38" y="37"/>
                    <a:pt x="23" y="30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5" name="Google Shape;26015;p18"/>
            <p:cNvSpPr/>
            <p:nvPr/>
          </p:nvSpPr>
          <p:spPr>
            <a:xfrm>
              <a:off x="-5174138" y="-13069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4" y="0"/>
                  </a:moveTo>
                  <a:cubicBezTo>
                    <a:pt x="23" y="4"/>
                    <a:pt x="12" y="8"/>
                    <a:pt x="8" y="15"/>
                  </a:cubicBezTo>
                  <a:cubicBezTo>
                    <a:pt x="0" y="45"/>
                    <a:pt x="26" y="57"/>
                    <a:pt x="49" y="75"/>
                  </a:cubicBezTo>
                  <a:cubicBezTo>
                    <a:pt x="64" y="71"/>
                    <a:pt x="76" y="60"/>
                    <a:pt x="79" y="41"/>
                  </a:cubicBezTo>
                  <a:cubicBezTo>
                    <a:pt x="68" y="26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6" name="Google Shape;26016;p18"/>
            <p:cNvSpPr/>
            <p:nvPr/>
          </p:nvSpPr>
          <p:spPr>
            <a:xfrm>
              <a:off x="-4858893" y="129545"/>
              <a:ext cx="2865" cy="5778"/>
            </a:xfrm>
            <a:custGeom>
              <a:avLst/>
              <a:gdLst/>
              <a:ahLst/>
              <a:cxnLst/>
              <a:rect l="l" t="t" r="r" b="b"/>
              <a:pathLst>
                <a:path w="60" h="121" extrusionOk="0">
                  <a:moveTo>
                    <a:pt x="23" y="0"/>
                  </a:moveTo>
                  <a:cubicBezTo>
                    <a:pt x="15" y="34"/>
                    <a:pt x="8" y="68"/>
                    <a:pt x="0" y="102"/>
                  </a:cubicBezTo>
                  <a:cubicBezTo>
                    <a:pt x="8" y="109"/>
                    <a:pt x="15" y="116"/>
                    <a:pt x="26" y="120"/>
                  </a:cubicBezTo>
                  <a:cubicBezTo>
                    <a:pt x="30" y="112"/>
                    <a:pt x="37" y="105"/>
                    <a:pt x="45" y="98"/>
                  </a:cubicBezTo>
                  <a:cubicBezTo>
                    <a:pt x="60" y="60"/>
                    <a:pt x="45" y="31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7" name="Google Shape;26017;p18"/>
            <p:cNvSpPr/>
            <p:nvPr/>
          </p:nvSpPr>
          <p:spPr>
            <a:xfrm>
              <a:off x="-5193954" y="59401"/>
              <a:ext cx="3963" cy="4679"/>
            </a:xfrm>
            <a:custGeom>
              <a:avLst/>
              <a:gdLst/>
              <a:ahLst/>
              <a:cxnLst/>
              <a:rect l="l" t="t" r="r" b="b"/>
              <a:pathLst>
                <a:path w="83" h="98" extrusionOk="0">
                  <a:moveTo>
                    <a:pt x="38" y="1"/>
                  </a:moveTo>
                  <a:cubicBezTo>
                    <a:pt x="4" y="34"/>
                    <a:pt x="1" y="68"/>
                    <a:pt x="38" y="98"/>
                  </a:cubicBezTo>
                  <a:cubicBezTo>
                    <a:pt x="34" y="64"/>
                    <a:pt x="83" y="53"/>
                    <a:pt x="83" y="23"/>
                  </a:cubicBezTo>
                  <a:cubicBezTo>
                    <a:pt x="68" y="15"/>
                    <a:pt x="53" y="8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8" name="Google Shape;26018;p18"/>
            <p:cNvSpPr/>
            <p:nvPr/>
          </p:nvSpPr>
          <p:spPr>
            <a:xfrm>
              <a:off x="-5078638" y="184553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0" y="0"/>
                  </a:moveTo>
                  <a:cubicBezTo>
                    <a:pt x="5" y="4"/>
                    <a:pt x="8" y="7"/>
                    <a:pt x="12" y="11"/>
                  </a:cubicBezTo>
                  <a:cubicBezTo>
                    <a:pt x="27" y="41"/>
                    <a:pt x="23" y="75"/>
                    <a:pt x="19" y="116"/>
                  </a:cubicBezTo>
                  <a:cubicBezTo>
                    <a:pt x="49" y="94"/>
                    <a:pt x="64" y="63"/>
                    <a:pt x="94" y="63"/>
                  </a:cubicBezTo>
                  <a:lnTo>
                    <a:pt x="105" y="63"/>
                  </a:lnTo>
                  <a:lnTo>
                    <a:pt x="109" y="68"/>
                  </a:lnTo>
                  <a:cubicBezTo>
                    <a:pt x="101" y="56"/>
                    <a:pt x="94" y="45"/>
                    <a:pt x="79" y="45"/>
                  </a:cubicBezTo>
                  <a:lnTo>
                    <a:pt x="67" y="45"/>
                  </a:lnTo>
                  <a:cubicBezTo>
                    <a:pt x="64" y="49"/>
                    <a:pt x="64" y="49"/>
                    <a:pt x="60" y="49"/>
                  </a:cubicBezTo>
                  <a:cubicBezTo>
                    <a:pt x="49" y="49"/>
                    <a:pt x="49" y="37"/>
                    <a:pt x="45" y="26"/>
                  </a:cubicBezTo>
                  <a:lnTo>
                    <a:pt x="41" y="26"/>
                  </a:lnTo>
                  <a:cubicBezTo>
                    <a:pt x="27" y="15"/>
                    <a:pt x="15" y="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9" name="Google Shape;26019;p18"/>
            <p:cNvSpPr/>
            <p:nvPr/>
          </p:nvSpPr>
          <p:spPr>
            <a:xfrm>
              <a:off x="-5130590" y="228245"/>
              <a:ext cx="3104" cy="6685"/>
            </a:xfrm>
            <a:custGeom>
              <a:avLst/>
              <a:gdLst/>
              <a:ahLst/>
              <a:cxnLst/>
              <a:rect l="l" t="t" r="r" b="b"/>
              <a:pathLst>
                <a:path w="65" h="140" extrusionOk="0">
                  <a:moveTo>
                    <a:pt x="1" y="0"/>
                  </a:moveTo>
                  <a:cubicBezTo>
                    <a:pt x="4" y="8"/>
                    <a:pt x="4" y="16"/>
                    <a:pt x="8" y="23"/>
                  </a:cubicBezTo>
                  <a:cubicBezTo>
                    <a:pt x="23" y="53"/>
                    <a:pt x="42" y="79"/>
                    <a:pt x="16" y="117"/>
                  </a:cubicBezTo>
                  <a:cubicBezTo>
                    <a:pt x="8" y="128"/>
                    <a:pt x="12" y="139"/>
                    <a:pt x="20" y="139"/>
                  </a:cubicBezTo>
                  <a:cubicBezTo>
                    <a:pt x="27" y="139"/>
                    <a:pt x="30" y="135"/>
                    <a:pt x="42" y="128"/>
                  </a:cubicBezTo>
                  <a:cubicBezTo>
                    <a:pt x="61" y="98"/>
                    <a:pt x="64" y="60"/>
                    <a:pt x="61" y="27"/>
                  </a:cubicBezTo>
                  <a:cubicBezTo>
                    <a:pt x="56" y="23"/>
                    <a:pt x="53" y="19"/>
                    <a:pt x="49" y="19"/>
                  </a:cubicBezTo>
                  <a:lnTo>
                    <a:pt x="38" y="19"/>
                  </a:lnTo>
                  <a:cubicBezTo>
                    <a:pt x="23" y="19"/>
                    <a:pt x="16" y="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0" name="Google Shape;26020;p18"/>
            <p:cNvSpPr/>
            <p:nvPr/>
          </p:nvSpPr>
          <p:spPr>
            <a:xfrm>
              <a:off x="-4888211" y="859"/>
              <a:ext cx="4918" cy="5396"/>
            </a:xfrm>
            <a:custGeom>
              <a:avLst/>
              <a:gdLst/>
              <a:ahLst/>
              <a:cxnLst/>
              <a:rect l="l" t="t" r="r" b="b"/>
              <a:pathLst>
                <a:path w="103" h="113" extrusionOk="0">
                  <a:moveTo>
                    <a:pt x="23" y="0"/>
                  </a:moveTo>
                  <a:cubicBezTo>
                    <a:pt x="4" y="0"/>
                    <a:pt x="1" y="12"/>
                    <a:pt x="4" y="26"/>
                  </a:cubicBezTo>
                  <a:cubicBezTo>
                    <a:pt x="16" y="60"/>
                    <a:pt x="61" y="68"/>
                    <a:pt x="68" y="109"/>
                  </a:cubicBezTo>
                  <a:cubicBezTo>
                    <a:pt x="68" y="112"/>
                    <a:pt x="72" y="112"/>
                    <a:pt x="76" y="112"/>
                  </a:cubicBezTo>
                  <a:cubicBezTo>
                    <a:pt x="83" y="112"/>
                    <a:pt x="94" y="109"/>
                    <a:pt x="102" y="105"/>
                  </a:cubicBezTo>
                  <a:cubicBezTo>
                    <a:pt x="87" y="94"/>
                    <a:pt x="83" y="79"/>
                    <a:pt x="76" y="64"/>
                  </a:cubicBezTo>
                  <a:cubicBezTo>
                    <a:pt x="49" y="49"/>
                    <a:pt x="46" y="19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1" name="Google Shape;26021;p18"/>
            <p:cNvSpPr/>
            <p:nvPr/>
          </p:nvSpPr>
          <p:spPr>
            <a:xfrm>
              <a:off x="-5027784" y="205038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6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1" y="34"/>
                    <a:pt x="4" y="53"/>
                    <a:pt x="23" y="65"/>
                  </a:cubicBezTo>
                  <a:cubicBezTo>
                    <a:pt x="27" y="68"/>
                    <a:pt x="34" y="72"/>
                    <a:pt x="42" y="72"/>
                  </a:cubicBezTo>
                  <a:cubicBezTo>
                    <a:pt x="49" y="72"/>
                    <a:pt x="53" y="68"/>
                    <a:pt x="57" y="57"/>
                  </a:cubicBezTo>
                  <a:cubicBezTo>
                    <a:pt x="65" y="42"/>
                    <a:pt x="83" y="20"/>
                    <a:pt x="61" y="5"/>
                  </a:cubicBezTo>
                  <a:cubicBezTo>
                    <a:pt x="57" y="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2" name="Google Shape;26022;p18"/>
            <p:cNvSpPr/>
            <p:nvPr/>
          </p:nvSpPr>
          <p:spPr>
            <a:xfrm>
              <a:off x="-5175236" y="161490"/>
              <a:ext cx="4202" cy="4011"/>
            </a:xfrm>
            <a:custGeom>
              <a:avLst/>
              <a:gdLst/>
              <a:ahLst/>
              <a:cxnLst/>
              <a:rect l="l" t="t" r="r" b="b"/>
              <a:pathLst>
                <a:path w="88" h="84" extrusionOk="0">
                  <a:moveTo>
                    <a:pt x="57" y="1"/>
                  </a:moveTo>
                  <a:cubicBezTo>
                    <a:pt x="42" y="8"/>
                    <a:pt x="27" y="19"/>
                    <a:pt x="16" y="27"/>
                  </a:cubicBezTo>
                  <a:cubicBezTo>
                    <a:pt x="9" y="38"/>
                    <a:pt x="1" y="45"/>
                    <a:pt x="9" y="61"/>
                  </a:cubicBezTo>
                  <a:cubicBezTo>
                    <a:pt x="20" y="64"/>
                    <a:pt x="35" y="61"/>
                    <a:pt x="35" y="80"/>
                  </a:cubicBezTo>
                  <a:cubicBezTo>
                    <a:pt x="39" y="83"/>
                    <a:pt x="46" y="83"/>
                    <a:pt x="49" y="83"/>
                  </a:cubicBezTo>
                  <a:cubicBezTo>
                    <a:pt x="57" y="83"/>
                    <a:pt x="68" y="80"/>
                    <a:pt x="76" y="75"/>
                  </a:cubicBezTo>
                  <a:cubicBezTo>
                    <a:pt x="68" y="49"/>
                    <a:pt x="87" y="1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3" name="Google Shape;26023;p18"/>
            <p:cNvSpPr/>
            <p:nvPr/>
          </p:nvSpPr>
          <p:spPr>
            <a:xfrm>
              <a:off x="-5150024" y="14420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0" y="1"/>
                  </a:moveTo>
                  <a:cubicBezTo>
                    <a:pt x="23" y="1"/>
                    <a:pt x="15" y="1"/>
                    <a:pt x="8" y="4"/>
                  </a:cubicBezTo>
                  <a:cubicBezTo>
                    <a:pt x="8" y="8"/>
                    <a:pt x="4" y="15"/>
                    <a:pt x="0" y="19"/>
                  </a:cubicBezTo>
                  <a:cubicBezTo>
                    <a:pt x="11" y="49"/>
                    <a:pt x="26" y="56"/>
                    <a:pt x="49" y="56"/>
                  </a:cubicBezTo>
                  <a:cubicBezTo>
                    <a:pt x="60" y="56"/>
                    <a:pt x="75" y="53"/>
                    <a:pt x="87" y="49"/>
                  </a:cubicBezTo>
                  <a:cubicBezTo>
                    <a:pt x="82" y="42"/>
                    <a:pt x="79" y="30"/>
                    <a:pt x="79" y="19"/>
                  </a:cubicBezTo>
                  <a:cubicBezTo>
                    <a:pt x="64" y="8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4" name="Google Shape;26024;p18"/>
            <p:cNvSpPr/>
            <p:nvPr/>
          </p:nvSpPr>
          <p:spPr>
            <a:xfrm>
              <a:off x="-5030076" y="100466"/>
              <a:ext cx="3772" cy="4154"/>
            </a:xfrm>
            <a:custGeom>
              <a:avLst/>
              <a:gdLst/>
              <a:ahLst/>
              <a:cxnLst/>
              <a:rect l="l" t="t" r="r" b="b"/>
              <a:pathLst>
                <a:path w="79" h="87" extrusionOk="0">
                  <a:moveTo>
                    <a:pt x="26" y="0"/>
                  </a:moveTo>
                  <a:cubicBezTo>
                    <a:pt x="15" y="15"/>
                    <a:pt x="0" y="34"/>
                    <a:pt x="0" y="57"/>
                  </a:cubicBezTo>
                  <a:cubicBezTo>
                    <a:pt x="8" y="67"/>
                    <a:pt x="11" y="79"/>
                    <a:pt x="15" y="86"/>
                  </a:cubicBezTo>
                  <a:lnTo>
                    <a:pt x="37" y="86"/>
                  </a:lnTo>
                  <a:cubicBezTo>
                    <a:pt x="45" y="79"/>
                    <a:pt x="52" y="71"/>
                    <a:pt x="56" y="64"/>
                  </a:cubicBezTo>
                  <a:cubicBezTo>
                    <a:pt x="79" y="26"/>
                    <a:pt x="45" y="15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5" name="Google Shape;26025;p18"/>
            <p:cNvSpPr/>
            <p:nvPr/>
          </p:nvSpPr>
          <p:spPr>
            <a:xfrm>
              <a:off x="-5048460" y="61358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79" y="1"/>
                  </a:moveTo>
                  <a:cubicBezTo>
                    <a:pt x="71" y="1"/>
                    <a:pt x="63" y="4"/>
                    <a:pt x="56" y="12"/>
                  </a:cubicBezTo>
                  <a:cubicBezTo>
                    <a:pt x="53" y="15"/>
                    <a:pt x="45" y="23"/>
                    <a:pt x="37" y="23"/>
                  </a:cubicBezTo>
                  <a:cubicBezTo>
                    <a:pt x="34" y="23"/>
                    <a:pt x="34" y="19"/>
                    <a:pt x="30" y="19"/>
                  </a:cubicBezTo>
                  <a:cubicBezTo>
                    <a:pt x="19" y="38"/>
                    <a:pt x="1" y="53"/>
                    <a:pt x="27" y="75"/>
                  </a:cubicBezTo>
                  <a:lnTo>
                    <a:pt x="34" y="75"/>
                  </a:lnTo>
                  <a:cubicBezTo>
                    <a:pt x="53" y="75"/>
                    <a:pt x="63" y="64"/>
                    <a:pt x="79" y="60"/>
                  </a:cubicBezTo>
                  <a:cubicBezTo>
                    <a:pt x="63" y="38"/>
                    <a:pt x="101" y="23"/>
                    <a:pt x="90" y="4"/>
                  </a:cubicBezTo>
                  <a:cubicBezTo>
                    <a:pt x="86" y="1"/>
                    <a:pt x="82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6" name="Google Shape;26026;p18"/>
            <p:cNvSpPr/>
            <p:nvPr/>
          </p:nvSpPr>
          <p:spPr>
            <a:xfrm>
              <a:off x="-5140952" y="262911"/>
              <a:ext cx="5587" cy="3390"/>
            </a:xfrm>
            <a:custGeom>
              <a:avLst/>
              <a:gdLst/>
              <a:ahLst/>
              <a:cxnLst/>
              <a:rect l="l" t="t" r="r" b="b"/>
              <a:pathLst>
                <a:path w="117" h="71" extrusionOk="0">
                  <a:moveTo>
                    <a:pt x="68" y="0"/>
                  </a:moveTo>
                  <a:cubicBezTo>
                    <a:pt x="57" y="26"/>
                    <a:pt x="16" y="11"/>
                    <a:pt x="1" y="41"/>
                  </a:cubicBezTo>
                  <a:cubicBezTo>
                    <a:pt x="12" y="45"/>
                    <a:pt x="19" y="59"/>
                    <a:pt x="31" y="59"/>
                  </a:cubicBezTo>
                  <a:cubicBezTo>
                    <a:pt x="35" y="59"/>
                    <a:pt x="42" y="56"/>
                    <a:pt x="46" y="52"/>
                  </a:cubicBezTo>
                  <a:cubicBezTo>
                    <a:pt x="54" y="49"/>
                    <a:pt x="57" y="45"/>
                    <a:pt x="61" y="45"/>
                  </a:cubicBezTo>
                  <a:cubicBezTo>
                    <a:pt x="76" y="45"/>
                    <a:pt x="80" y="67"/>
                    <a:pt x="90" y="71"/>
                  </a:cubicBezTo>
                  <a:cubicBezTo>
                    <a:pt x="116" y="41"/>
                    <a:pt x="98" y="23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7" name="Google Shape;26027;p18"/>
            <p:cNvSpPr/>
            <p:nvPr/>
          </p:nvSpPr>
          <p:spPr>
            <a:xfrm>
              <a:off x="-5365663" y="131837"/>
              <a:ext cx="3963" cy="3677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45" y="1"/>
                  </a:moveTo>
                  <a:cubicBezTo>
                    <a:pt x="34" y="1"/>
                    <a:pt x="27" y="16"/>
                    <a:pt x="19" y="23"/>
                  </a:cubicBezTo>
                  <a:cubicBezTo>
                    <a:pt x="12" y="31"/>
                    <a:pt x="8" y="42"/>
                    <a:pt x="0" y="50"/>
                  </a:cubicBezTo>
                  <a:cubicBezTo>
                    <a:pt x="12" y="57"/>
                    <a:pt x="27" y="68"/>
                    <a:pt x="38" y="76"/>
                  </a:cubicBezTo>
                  <a:cubicBezTo>
                    <a:pt x="41" y="72"/>
                    <a:pt x="45" y="68"/>
                    <a:pt x="50" y="64"/>
                  </a:cubicBezTo>
                  <a:cubicBezTo>
                    <a:pt x="79" y="54"/>
                    <a:pt x="83" y="35"/>
                    <a:pt x="64" y="12"/>
                  </a:cubicBezTo>
                  <a:cubicBezTo>
                    <a:pt x="57" y="5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8" name="Google Shape;26028;p18"/>
            <p:cNvSpPr/>
            <p:nvPr/>
          </p:nvSpPr>
          <p:spPr>
            <a:xfrm>
              <a:off x="-5084846" y="-170850"/>
              <a:ext cx="4107" cy="6064"/>
            </a:xfrm>
            <a:custGeom>
              <a:avLst/>
              <a:gdLst/>
              <a:ahLst/>
              <a:cxnLst/>
              <a:rect l="l" t="t" r="r" b="b"/>
              <a:pathLst>
                <a:path w="86" h="127" extrusionOk="0">
                  <a:moveTo>
                    <a:pt x="74" y="0"/>
                  </a:moveTo>
                  <a:cubicBezTo>
                    <a:pt x="52" y="37"/>
                    <a:pt x="0" y="75"/>
                    <a:pt x="56" y="123"/>
                  </a:cubicBezTo>
                  <a:cubicBezTo>
                    <a:pt x="56" y="123"/>
                    <a:pt x="59" y="127"/>
                    <a:pt x="63" y="127"/>
                  </a:cubicBezTo>
                  <a:cubicBezTo>
                    <a:pt x="67" y="127"/>
                    <a:pt x="71" y="123"/>
                    <a:pt x="74" y="120"/>
                  </a:cubicBezTo>
                  <a:cubicBezTo>
                    <a:pt x="67" y="82"/>
                    <a:pt x="59" y="42"/>
                    <a:pt x="85" y="8"/>
                  </a:cubicBezTo>
                  <a:cubicBezTo>
                    <a:pt x="82" y="4"/>
                    <a:pt x="78" y="0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9" name="Google Shape;26029;p18"/>
            <p:cNvSpPr/>
            <p:nvPr/>
          </p:nvSpPr>
          <p:spPr>
            <a:xfrm>
              <a:off x="-5168599" y="162923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19" y="0"/>
                  </a:moveTo>
                  <a:cubicBezTo>
                    <a:pt x="12" y="0"/>
                    <a:pt x="5" y="8"/>
                    <a:pt x="0" y="15"/>
                  </a:cubicBezTo>
                  <a:cubicBezTo>
                    <a:pt x="8" y="41"/>
                    <a:pt x="8" y="72"/>
                    <a:pt x="38" y="86"/>
                  </a:cubicBezTo>
                  <a:cubicBezTo>
                    <a:pt x="67" y="79"/>
                    <a:pt x="86" y="64"/>
                    <a:pt x="64" y="31"/>
                  </a:cubicBezTo>
                  <a:lnTo>
                    <a:pt x="60" y="31"/>
                  </a:lnTo>
                  <a:cubicBezTo>
                    <a:pt x="57" y="34"/>
                    <a:pt x="49" y="38"/>
                    <a:pt x="45" y="38"/>
                  </a:cubicBezTo>
                  <a:cubicBezTo>
                    <a:pt x="38" y="38"/>
                    <a:pt x="34" y="34"/>
                    <a:pt x="31" y="19"/>
                  </a:cubicBezTo>
                  <a:cubicBezTo>
                    <a:pt x="31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0" name="Google Shape;26030;p18"/>
            <p:cNvSpPr/>
            <p:nvPr/>
          </p:nvSpPr>
          <p:spPr>
            <a:xfrm>
              <a:off x="-5076680" y="174192"/>
              <a:ext cx="4871" cy="3056"/>
            </a:xfrm>
            <a:custGeom>
              <a:avLst/>
              <a:gdLst/>
              <a:ahLst/>
              <a:cxnLst/>
              <a:rect l="l" t="t" r="r" b="b"/>
              <a:pathLst>
                <a:path w="102" h="64" extrusionOk="0">
                  <a:moveTo>
                    <a:pt x="49" y="0"/>
                  </a:moveTo>
                  <a:cubicBezTo>
                    <a:pt x="38" y="0"/>
                    <a:pt x="31" y="4"/>
                    <a:pt x="19" y="4"/>
                  </a:cubicBezTo>
                  <a:cubicBezTo>
                    <a:pt x="0" y="7"/>
                    <a:pt x="19" y="41"/>
                    <a:pt x="12" y="60"/>
                  </a:cubicBezTo>
                  <a:cubicBezTo>
                    <a:pt x="23" y="60"/>
                    <a:pt x="34" y="64"/>
                    <a:pt x="45" y="64"/>
                  </a:cubicBezTo>
                  <a:cubicBezTo>
                    <a:pt x="64" y="52"/>
                    <a:pt x="76" y="30"/>
                    <a:pt x="102" y="26"/>
                  </a:cubicBezTo>
                  <a:cubicBezTo>
                    <a:pt x="86" y="7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1" name="Google Shape;26031;p18"/>
            <p:cNvSpPr/>
            <p:nvPr/>
          </p:nvSpPr>
          <p:spPr>
            <a:xfrm>
              <a:off x="-5160577" y="21774"/>
              <a:ext cx="6637" cy="4489"/>
            </a:xfrm>
            <a:custGeom>
              <a:avLst/>
              <a:gdLst/>
              <a:ahLst/>
              <a:cxnLst/>
              <a:rect l="l" t="t" r="r" b="b"/>
              <a:pathLst>
                <a:path w="139" h="94" extrusionOk="0">
                  <a:moveTo>
                    <a:pt x="94" y="0"/>
                  </a:moveTo>
                  <a:cubicBezTo>
                    <a:pt x="79" y="22"/>
                    <a:pt x="1" y="30"/>
                    <a:pt x="72" y="78"/>
                  </a:cubicBezTo>
                  <a:cubicBezTo>
                    <a:pt x="79" y="71"/>
                    <a:pt x="90" y="67"/>
                    <a:pt x="98" y="67"/>
                  </a:cubicBezTo>
                  <a:cubicBezTo>
                    <a:pt x="113" y="67"/>
                    <a:pt x="124" y="78"/>
                    <a:pt x="135" y="93"/>
                  </a:cubicBezTo>
                  <a:cubicBezTo>
                    <a:pt x="139" y="71"/>
                    <a:pt x="124" y="59"/>
                    <a:pt x="113" y="52"/>
                  </a:cubicBezTo>
                  <a:cubicBezTo>
                    <a:pt x="94" y="37"/>
                    <a:pt x="94" y="26"/>
                    <a:pt x="106" y="7"/>
                  </a:cubicBezTo>
                  <a:cubicBezTo>
                    <a:pt x="101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2" name="Google Shape;26032;p18"/>
            <p:cNvSpPr/>
            <p:nvPr/>
          </p:nvSpPr>
          <p:spPr>
            <a:xfrm>
              <a:off x="-4887829" y="144539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38" y="0"/>
                  </a:moveTo>
                  <a:cubicBezTo>
                    <a:pt x="41" y="31"/>
                    <a:pt x="30" y="45"/>
                    <a:pt x="1" y="49"/>
                  </a:cubicBezTo>
                  <a:cubicBezTo>
                    <a:pt x="8" y="57"/>
                    <a:pt x="8" y="64"/>
                    <a:pt x="4" y="71"/>
                  </a:cubicBezTo>
                  <a:cubicBezTo>
                    <a:pt x="4" y="90"/>
                    <a:pt x="8" y="105"/>
                    <a:pt x="27" y="116"/>
                  </a:cubicBezTo>
                  <a:cubicBezTo>
                    <a:pt x="53" y="79"/>
                    <a:pt x="72" y="45"/>
                    <a:pt x="46" y="8"/>
                  </a:cubicBezTo>
                  <a:cubicBezTo>
                    <a:pt x="41" y="4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3" name="Google Shape;26033;p18"/>
            <p:cNvSpPr/>
            <p:nvPr/>
          </p:nvSpPr>
          <p:spPr>
            <a:xfrm>
              <a:off x="-5177719" y="-18432"/>
              <a:ext cx="4202" cy="3820"/>
            </a:xfrm>
            <a:custGeom>
              <a:avLst/>
              <a:gdLst/>
              <a:ahLst/>
              <a:cxnLst/>
              <a:rect l="l" t="t" r="r" b="b"/>
              <a:pathLst>
                <a:path w="88" h="80" extrusionOk="0">
                  <a:moveTo>
                    <a:pt x="68" y="1"/>
                  </a:moveTo>
                  <a:cubicBezTo>
                    <a:pt x="57" y="27"/>
                    <a:pt x="1" y="4"/>
                    <a:pt x="8" y="45"/>
                  </a:cubicBezTo>
                  <a:cubicBezTo>
                    <a:pt x="16" y="79"/>
                    <a:pt x="53" y="64"/>
                    <a:pt x="75" y="75"/>
                  </a:cubicBezTo>
                  <a:cubicBezTo>
                    <a:pt x="75" y="75"/>
                    <a:pt x="83" y="68"/>
                    <a:pt x="87" y="68"/>
                  </a:cubicBezTo>
                  <a:cubicBezTo>
                    <a:pt x="87" y="49"/>
                    <a:pt x="61" y="38"/>
                    <a:pt x="68" y="1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4" name="Google Shape;26034;p18"/>
            <p:cNvSpPr/>
            <p:nvPr/>
          </p:nvSpPr>
          <p:spPr>
            <a:xfrm>
              <a:off x="-5034040" y="103140"/>
              <a:ext cx="4679" cy="6112"/>
            </a:xfrm>
            <a:custGeom>
              <a:avLst/>
              <a:gdLst/>
              <a:ahLst/>
              <a:cxnLst/>
              <a:rect l="l" t="t" r="r" b="b"/>
              <a:pathLst>
                <a:path w="98" h="128" extrusionOk="0">
                  <a:moveTo>
                    <a:pt x="83" y="1"/>
                  </a:moveTo>
                  <a:cubicBezTo>
                    <a:pt x="61" y="37"/>
                    <a:pt x="1" y="68"/>
                    <a:pt x="46" y="127"/>
                  </a:cubicBezTo>
                  <a:cubicBezTo>
                    <a:pt x="57" y="90"/>
                    <a:pt x="75" y="60"/>
                    <a:pt x="98" y="30"/>
                  </a:cubicBezTo>
                  <a:cubicBezTo>
                    <a:pt x="94" y="23"/>
                    <a:pt x="91" y="1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5" name="Google Shape;26035;p18"/>
            <p:cNvSpPr/>
            <p:nvPr/>
          </p:nvSpPr>
          <p:spPr>
            <a:xfrm>
              <a:off x="-5045070" y="-25021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2" y="0"/>
                  </a:moveTo>
                  <a:cubicBezTo>
                    <a:pt x="37" y="0"/>
                    <a:pt x="19" y="4"/>
                    <a:pt x="0" y="16"/>
                  </a:cubicBezTo>
                  <a:cubicBezTo>
                    <a:pt x="8" y="19"/>
                    <a:pt x="11" y="26"/>
                    <a:pt x="15" y="30"/>
                  </a:cubicBezTo>
                  <a:cubicBezTo>
                    <a:pt x="34" y="52"/>
                    <a:pt x="42" y="64"/>
                    <a:pt x="49" y="64"/>
                  </a:cubicBezTo>
                  <a:cubicBezTo>
                    <a:pt x="60" y="64"/>
                    <a:pt x="64" y="52"/>
                    <a:pt x="79" y="23"/>
                  </a:cubicBezTo>
                  <a:cubicBezTo>
                    <a:pt x="79" y="16"/>
                    <a:pt x="87" y="8"/>
                    <a:pt x="90" y="4"/>
                  </a:cubicBezTo>
                  <a:cubicBezTo>
                    <a:pt x="75" y="0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6" name="Google Shape;26036;p18"/>
            <p:cNvSpPr/>
            <p:nvPr/>
          </p:nvSpPr>
          <p:spPr>
            <a:xfrm>
              <a:off x="-5049893" y="85281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1" y="1"/>
                  </a:moveTo>
                  <a:cubicBezTo>
                    <a:pt x="8" y="4"/>
                    <a:pt x="0" y="11"/>
                    <a:pt x="19" y="61"/>
                  </a:cubicBezTo>
                  <a:lnTo>
                    <a:pt x="38" y="61"/>
                  </a:lnTo>
                  <a:cubicBezTo>
                    <a:pt x="71" y="61"/>
                    <a:pt x="75" y="30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7" name="Google Shape;26037;p18"/>
            <p:cNvSpPr/>
            <p:nvPr/>
          </p:nvSpPr>
          <p:spPr>
            <a:xfrm>
              <a:off x="-5445454" y="-65704"/>
              <a:ext cx="5253" cy="3056"/>
            </a:xfrm>
            <a:custGeom>
              <a:avLst/>
              <a:gdLst/>
              <a:ahLst/>
              <a:cxnLst/>
              <a:rect l="l" t="t" r="r" b="b"/>
              <a:pathLst>
                <a:path w="110" h="64" extrusionOk="0">
                  <a:moveTo>
                    <a:pt x="46" y="0"/>
                  </a:moveTo>
                  <a:cubicBezTo>
                    <a:pt x="42" y="0"/>
                    <a:pt x="34" y="0"/>
                    <a:pt x="27" y="11"/>
                  </a:cubicBezTo>
                  <a:cubicBezTo>
                    <a:pt x="75" y="48"/>
                    <a:pt x="1" y="38"/>
                    <a:pt x="8" y="60"/>
                  </a:cubicBezTo>
                  <a:cubicBezTo>
                    <a:pt x="16" y="64"/>
                    <a:pt x="27" y="64"/>
                    <a:pt x="34" y="64"/>
                  </a:cubicBezTo>
                  <a:cubicBezTo>
                    <a:pt x="56" y="64"/>
                    <a:pt x="79" y="56"/>
                    <a:pt x="94" y="30"/>
                  </a:cubicBezTo>
                  <a:cubicBezTo>
                    <a:pt x="94" y="22"/>
                    <a:pt x="109" y="7"/>
                    <a:pt x="94" y="7"/>
                  </a:cubicBezTo>
                  <a:lnTo>
                    <a:pt x="87" y="7"/>
                  </a:lnTo>
                  <a:cubicBezTo>
                    <a:pt x="87" y="11"/>
                    <a:pt x="87" y="11"/>
                    <a:pt x="83" y="11"/>
                  </a:cubicBezTo>
                  <a:cubicBezTo>
                    <a:pt x="79" y="11"/>
                    <a:pt x="72" y="7"/>
                    <a:pt x="64" y="4"/>
                  </a:cubicBezTo>
                  <a:cubicBezTo>
                    <a:pt x="61" y="0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8" name="Google Shape;26038;p18"/>
            <p:cNvSpPr/>
            <p:nvPr/>
          </p:nvSpPr>
          <p:spPr>
            <a:xfrm>
              <a:off x="-5359408" y="138093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41" y="1"/>
                  </a:moveTo>
                  <a:cubicBezTo>
                    <a:pt x="31" y="9"/>
                    <a:pt x="15" y="16"/>
                    <a:pt x="0" y="23"/>
                  </a:cubicBezTo>
                  <a:cubicBezTo>
                    <a:pt x="4" y="35"/>
                    <a:pt x="12" y="46"/>
                    <a:pt x="15" y="57"/>
                  </a:cubicBezTo>
                  <a:cubicBezTo>
                    <a:pt x="19" y="64"/>
                    <a:pt x="23" y="76"/>
                    <a:pt x="26" y="87"/>
                  </a:cubicBezTo>
                  <a:cubicBezTo>
                    <a:pt x="34" y="76"/>
                    <a:pt x="45" y="72"/>
                    <a:pt x="53" y="72"/>
                  </a:cubicBezTo>
                  <a:cubicBezTo>
                    <a:pt x="57" y="72"/>
                    <a:pt x="64" y="76"/>
                    <a:pt x="71" y="83"/>
                  </a:cubicBezTo>
                  <a:cubicBezTo>
                    <a:pt x="76" y="72"/>
                    <a:pt x="79" y="61"/>
                    <a:pt x="79" y="49"/>
                  </a:cubicBezTo>
                  <a:cubicBezTo>
                    <a:pt x="60" y="38"/>
                    <a:pt x="49" y="20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9" name="Google Shape;26039;p18"/>
            <p:cNvSpPr/>
            <p:nvPr/>
          </p:nvSpPr>
          <p:spPr>
            <a:xfrm>
              <a:off x="-5132739" y="119231"/>
              <a:ext cx="4679" cy="3915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61" y="0"/>
                  </a:moveTo>
                  <a:cubicBezTo>
                    <a:pt x="49" y="0"/>
                    <a:pt x="39" y="14"/>
                    <a:pt x="31" y="26"/>
                  </a:cubicBezTo>
                  <a:cubicBezTo>
                    <a:pt x="20" y="40"/>
                    <a:pt x="1" y="56"/>
                    <a:pt x="23" y="75"/>
                  </a:cubicBezTo>
                  <a:cubicBezTo>
                    <a:pt x="27" y="82"/>
                    <a:pt x="31" y="82"/>
                    <a:pt x="34" y="82"/>
                  </a:cubicBezTo>
                  <a:cubicBezTo>
                    <a:pt x="42" y="82"/>
                    <a:pt x="46" y="78"/>
                    <a:pt x="49" y="67"/>
                  </a:cubicBezTo>
                  <a:cubicBezTo>
                    <a:pt x="39" y="40"/>
                    <a:pt x="98" y="37"/>
                    <a:pt x="72" y="7"/>
                  </a:cubicBezTo>
                  <a:cubicBezTo>
                    <a:pt x="68" y="4"/>
                    <a:pt x="6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0" name="Google Shape;26040;p18"/>
            <p:cNvSpPr/>
            <p:nvPr/>
          </p:nvSpPr>
          <p:spPr>
            <a:xfrm>
              <a:off x="-5347471" y="27599"/>
              <a:ext cx="3629" cy="4345"/>
            </a:xfrm>
            <a:custGeom>
              <a:avLst/>
              <a:gdLst/>
              <a:ahLst/>
              <a:cxnLst/>
              <a:rect l="l" t="t" r="r" b="b"/>
              <a:pathLst>
                <a:path w="76" h="91" extrusionOk="0">
                  <a:moveTo>
                    <a:pt x="35" y="1"/>
                  </a:moveTo>
                  <a:cubicBezTo>
                    <a:pt x="27" y="1"/>
                    <a:pt x="19" y="5"/>
                    <a:pt x="9" y="8"/>
                  </a:cubicBezTo>
                  <a:cubicBezTo>
                    <a:pt x="0" y="31"/>
                    <a:pt x="9" y="49"/>
                    <a:pt x="23" y="61"/>
                  </a:cubicBezTo>
                  <a:cubicBezTo>
                    <a:pt x="31" y="72"/>
                    <a:pt x="35" y="83"/>
                    <a:pt x="42" y="91"/>
                  </a:cubicBezTo>
                  <a:cubicBezTo>
                    <a:pt x="53" y="75"/>
                    <a:pt x="50" y="49"/>
                    <a:pt x="76" y="46"/>
                  </a:cubicBezTo>
                  <a:cubicBezTo>
                    <a:pt x="64" y="27"/>
                    <a:pt x="57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1" name="Google Shape;26041;p18"/>
            <p:cNvSpPr/>
            <p:nvPr/>
          </p:nvSpPr>
          <p:spPr>
            <a:xfrm>
              <a:off x="-5062928" y="57968"/>
              <a:ext cx="4871" cy="2578"/>
            </a:xfrm>
            <a:custGeom>
              <a:avLst/>
              <a:gdLst/>
              <a:ahLst/>
              <a:cxnLst/>
              <a:rect l="l" t="t" r="r" b="b"/>
              <a:pathLst>
                <a:path w="102" h="54" extrusionOk="0">
                  <a:moveTo>
                    <a:pt x="94" y="0"/>
                  </a:moveTo>
                  <a:lnTo>
                    <a:pt x="94" y="0"/>
                  </a:lnTo>
                  <a:cubicBezTo>
                    <a:pt x="94" y="0"/>
                    <a:pt x="93" y="2"/>
                    <a:pt x="93" y="5"/>
                  </a:cubicBezTo>
                  <a:lnTo>
                    <a:pt x="93" y="5"/>
                  </a:lnTo>
                  <a:cubicBezTo>
                    <a:pt x="93" y="5"/>
                    <a:pt x="94" y="5"/>
                    <a:pt x="94" y="5"/>
                  </a:cubicBezTo>
                  <a:lnTo>
                    <a:pt x="94" y="0"/>
                  </a:lnTo>
                  <a:close/>
                  <a:moveTo>
                    <a:pt x="93" y="5"/>
                  </a:moveTo>
                  <a:cubicBezTo>
                    <a:pt x="81" y="14"/>
                    <a:pt x="66" y="14"/>
                    <a:pt x="52" y="14"/>
                  </a:cubicBezTo>
                  <a:cubicBezTo>
                    <a:pt x="50" y="14"/>
                    <a:pt x="49" y="14"/>
                    <a:pt x="48" y="14"/>
                  </a:cubicBezTo>
                  <a:cubicBezTo>
                    <a:pt x="28" y="14"/>
                    <a:pt x="9" y="15"/>
                    <a:pt x="0" y="38"/>
                  </a:cubicBezTo>
                  <a:cubicBezTo>
                    <a:pt x="4" y="38"/>
                    <a:pt x="12" y="34"/>
                    <a:pt x="16" y="34"/>
                  </a:cubicBezTo>
                  <a:cubicBezTo>
                    <a:pt x="26" y="34"/>
                    <a:pt x="38" y="41"/>
                    <a:pt x="49" y="45"/>
                  </a:cubicBezTo>
                  <a:cubicBezTo>
                    <a:pt x="60" y="49"/>
                    <a:pt x="71" y="53"/>
                    <a:pt x="83" y="53"/>
                  </a:cubicBezTo>
                  <a:lnTo>
                    <a:pt x="90" y="53"/>
                  </a:lnTo>
                  <a:cubicBezTo>
                    <a:pt x="94" y="49"/>
                    <a:pt x="97" y="45"/>
                    <a:pt x="102" y="41"/>
                  </a:cubicBezTo>
                  <a:cubicBezTo>
                    <a:pt x="93" y="33"/>
                    <a:pt x="93" y="14"/>
                    <a:pt x="93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2" name="Google Shape;26042;p18"/>
            <p:cNvSpPr/>
            <p:nvPr/>
          </p:nvSpPr>
          <p:spPr>
            <a:xfrm>
              <a:off x="-5175045" y="270885"/>
              <a:ext cx="4154" cy="4727"/>
            </a:xfrm>
            <a:custGeom>
              <a:avLst/>
              <a:gdLst/>
              <a:ahLst/>
              <a:cxnLst/>
              <a:rect l="l" t="t" r="r" b="b"/>
              <a:pathLst>
                <a:path w="87" h="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7" y="39"/>
                    <a:pt x="1" y="87"/>
                    <a:pt x="61" y="99"/>
                  </a:cubicBezTo>
                  <a:cubicBezTo>
                    <a:pt x="68" y="80"/>
                    <a:pt x="72" y="57"/>
                    <a:pt x="87" y="35"/>
                  </a:cubicBezTo>
                  <a:cubicBezTo>
                    <a:pt x="83" y="35"/>
                    <a:pt x="79" y="31"/>
                    <a:pt x="79" y="27"/>
                  </a:cubicBezTo>
                  <a:cubicBezTo>
                    <a:pt x="76" y="31"/>
                    <a:pt x="68" y="31"/>
                    <a:pt x="64" y="31"/>
                  </a:cubicBezTo>
                  <a:cubicBezTo>
                    <a:pt x="45" y="31"/>
                    <a:pt x="35" y="13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3" name="Google Shape;26043;p18"/>
            <p:cNvSpPr/>
            <p:nvPr/>
          </p:nvSpPr>
          <p:spPr>
            <a:xfrm>
              <a:off x="-5030076" y="-108584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64" y="1"/>
                  </a:moveTo>
                  <a:cubicBezTo>
                    <a:pt x="37" y="4"/>
                    <a:pt x="19" y="16"/>
                    <a:pt x="0" y="30"/>
                  </a:cubicBezTo>
                  <a:cubicBezTo>
                    <a:pt x="11" y="39"/>
                    <a:pt x="23" y="49"/>
                    <a:pt x="34" y="57"/>
                  </a:cubicBezTo>
                  <a:lnTo>
                    <a:pt x="37" y="57"/>
                  </a:lnTo>
                  <a:cubicBezTo>
                    <a:pt x="42" y="57"/>
                    <a:pt x="45" y="61"/>
                    <a:pt x="52" y="61"/>
                  </a:cubicBezTo>
                  <a:cubicBezTo>
                    <a:pt x="56" y="65"/>
                    <a:pt x="64" y="65"/>
                    <a:pt x="68" y="65"/>
                  </a:cubicBezTo>
                  <a:cubicBezTo>
                    <a:pt x="71" y="65"/>
                    <a:pt x="79" y="65"/>
                    <a:pt x="82" y="53"/>
                  </a:cubicBezTo>
                  <a:cubicBezTo>
                    <a:pt x="87" y="34"/>
                    <a:pt x="82" y="16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4" name="Google Shape;26044;p18"/>
            <p:cNvSpPr/>
            <p:nvPr/>
          </p:nvSpPr>
          <p:spPr>
            <a:xfrm>
              <a:off x="-5378317" y="218074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49" y="1"/>
                  </a:moveTo>
                  <a:lnTo>
                    <a:pt x="49" y="1"/>
                  </a:lnTo>
                  <a:cubicBezTo>
                    <a:pt x="18" y="8"/>
                    <a:pt x="1" y="27"/>
                    <a:pt x="8" y="61"/>
                  </a:cubicBezTo>
                  <a:cubicBezTo>
                    <a:pt x="15" y="64"/>
                    <a:pt x="23" y="68"/>
                    <a:pt x="34" y="68"/>
                  </a:cubicBezTo>
                  <a:cubicBezTo>
                    <a:pt x="49" y="68"/>
                    <a:pt x="63" y="61"/>
                    <a:pt x="75" y="46"/>
                  </a:cubicBezTo>
                  <a:cubicBezTo>
                    <a:pt x="90" y="23"/>
                    <a:pt x="45" y="23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5" name="Google Shape;26045;p18"/>
            <p:cNvSpPr/>
            <p:nvPr/>
          </p:nvSpPr>
          <p:spPr>
            <a:xfrm>
              <a:off x="-5178961" y="162732"/>
              <a:ext cx="4536" cy="5253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94" y="1"/>
                  </a:moveTo>
                  <a:cubicBezTo>
                    <a:pt x="23" y="27"/>
                    <a:pt x="1" y="54"/>
                    <a:pt x="4" y="109"/>
                  </a:cubicBezTo>
                  <a:cubicBezTo>
                    <a:pt x="27" y="98"/>
                    <a:pt x="38" y="76"/>
                    <a:pt x="42" y="57"/>
                  </a:cubicBezTo>
                  <a:cubicBezTo>
                    <a:pt x="47" y="38"/>
                    <a:pt x="57" y="37"/>
                    <a:pt x="68" y="37"/>
                  </a:cubicBezTo>
                  <a:cubicBezTo>
                    <a:pt x="69" y="37"/>
                    <a:pt x="71" y="37"/>
                    <a:pt x="73" y="37"/>
                  </a:cubicBezTo>
                  <a:cubicBezTo>
                    <a:pt x="78" y="37"/>
                    <a:pt x="83" y="37"/>
                    <a:pt x="87" y="35"/>
                  </a:cubicBezTo>
                  <a:cubicBezTo>
                    <a:pt x="79" y="19"/>
                    <a:pt x="87" y="12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6" name="Google Shape;26046;p18"/>
            <p:cNvSpPr/>
            <p:nvPr/>
          </p:nvSpPr>
          <p:spPr>
            <a:xfrm>
              <a:off x="-5030076" y="250544"/>
              <a:ext cx="5014" cy="4536"/>
            </a:xfrm>
            <a:custGeom>
              <a:avLst/>
              <a:gdLst/>
              <a:ahLst/>
              <a:cxnLst/>
              <a:rect l="l" t="t" r="r" b="b"/>
              <a:pathLst>
                <a:path w="105" h="95" extrusionOk="0">
                  <a:moveTo>
                    <a:pt x="0" y="1"/>
                  </a:moveTo>
                  <a:cubicBezTo>
                    <a:pt x="0" y="38"/>
                    <a:pt x="34" y="61"/>
                    <a:pt x="45" y="94"/>
                  </a:cubicBezTo>
                  <a:cubicBezTo>
                    <a:pt x="56" y="87"/>
                    <a:pt x="64" y="80"/>
                    <a:pt x="75" y="76"/>
                  </a:cubicBezTo>
                  <a:cubicBezTo>
                    <a:pt x="90" y="68"/>
                    <a:pt x="105" y="57"/>
                    <a:pt x="97" y="42"/>
                  </a:cubicBezTo>
                  <a:cubicBezTo>
                    <a:pt x="94" y="35"/>
                    <a:pt x="87" y="31"/>
                    <a:pt x="82" y="31"/>
                  </a:cubicBezTo>
                  <a:cubicBezTo>
                    <a:pt x="75" y="31"/>
                    <a:pt x="68" y="38"/>
                    <a:pt x="60" y="46"/>
                  </a:cubicBezTo>
                  <a:cubicBezTo>
                    <a:pt x="52" y="49"/>
                    <a:pt x="49" y="49"/>
                    <a:pt x="45" y="49"/>
                  </a:cubicBezTo>
                  <a:cubicBezTo>
                    <a:pt x="37" y="49"/>
                    <a:pt x="34" y="38"/>
                    <a:pt x="30" y="27"/>
                  </a:cubicBezTo>
                  <a:cubicBezTo>
                    <a:pt x="30" y="4"/>
                    <a:pt x="15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7" name="Google Shape;26047;p18"/>
            <p:cNvSpPr/>
            <p:nvPr/>
          </p:nvSpPr>
          <p:spPr>
            <a:xfrm>
              <a:off x="-5358883" y="16077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34"/>
                    <a:pt x="30" y="53"/>
                    <a:pt x="46" y="72"/>
                  </a:cubicBezTo>
                  <a:cubicBezTo>
                    <a:pt x="49" y="83"/>
                    <a:pt x="56" y="86"/>
                    <a:pt x="68" y="86"/>
                  </a:cubicBezTo>
                  <a:cubicBezTo>
                    <a:pt x="72" y="86"/>
                    <a:pt x="75" y="83"/>
                    <a:pt x="75" y="83"/>
                  </a:cubicBezTo>
                  <a:cubicBezTo>
                    <a:pt x="91" y="79"/>
                    <a:pt x="91" y="64"/>
                    <a:pt x="91" y="53"/>
                  </a:cubicBezTo>
                  <a:cubicBezTo>
                    <a:pt x="94" y="34"/>
                    <a:pt x="87" y="19"/>
                    <a:pt x="72" y="8"/>
                  </a:cubicBezTo>
                  <a:lnTo>
                    <a:pt x="72" y="8"/>
                  </a:lnTo>
                  <a:cubicBezTo>
                    <a:pt x="68" y="23"/>
                    <a:pt x="79" y="42"/>
                    <a:pt x="56" y="42"/>
                  </a:cubicBezTo>
                  <a:cubicBezTo>
                    <a:pt x="30" y="42"/>
                    <a:pt x="38" y="16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8" name="Google Shape;26048;p18"/>
            <p:cNvSpPr/>
            <p:nvPr/>
          </p:nvSpPr>
          <p:spPr>
            <a:xfrm>
              <a:off x="-5158572" y="8881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33" y="1"/>
                  </a:moveTo>
                  <a:cubicBezTo>
                    <a:pt x="26" y="8"/>
                    <a:pt x="19" y="15"/>
                    <a:pt x="14" y="19"/>
                  </a:cubicBezTo>
                  <a:cubicBezTo>
                    <a:pt x="0" y="46"/>
                    <a:pt x="59" y="46"/>
                    <a:pt x="30" y="75"/>
                  </a:cubicBezTo>
                  <a:lnTo>
                    <a:pt x="48" y="75"/>
                  </a:lnTo>
                  <a:cubicBezTo>
                    <a:pt x="64" y="75"/>
                    <a:pt x="74" y="68"/>
                    <a:pt x="86" y="57"/>
                  </a:cubicBezTo>
                  <a:cubicBezTo>
                    <a:pt x="78" y="27"/>
                    <a:pt x="56" y="12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9" name="Google Shape;26049;p18"/>
            <p:cNvSpPr/>
            <p:nvPr/>
          </p:nvSpPr>
          <p:spPr>
            <a:xfrm>
              <a:off x="-5044019" y="83323"/>
              <a:ext cx="3295" cy="3056"/>
            </a:xfrm>
            <a:custGeom>
              <a:avLst/>
              <a:gdLst/>
              <a:ahLst/>
              <a:cxnLst/>
              <a:rect l="l" t="t" r="r" b="b"/>
              <a:pathLst>
                <a:path w="69" h="64" extrusionOk="0">
                  <a:moveTo>
                    <a:pt x="4" y="0"/>
                  </a:moveTo>
                  <a:cubicBezTo>
                    <a:pt x="8" y="26"/>
                    <a:pt x="1" y="57"/>
                    <a:pt x="34" y="60"/>
                  </a:cubicBezTo>
                  <a:cubicBezTo>
                    <a:pt x="34" y="64"/>
                    <a:pt x="38" y="64"/>
                    <a:pt x="38" y="64"/>
                  </a:cubicBezTo>
                  <a:cubicBezTo>
                    <a:pt x="53" y="64"/>
                    <a:pt x="68" y="45"/>
                    <a:pt x="65" y="30"/>
                  </a:cubicBezTo>
                  <a:cubicBezTo>
                    <a:pt x="60" y="4"/>
                    <a:pt x="42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0" name="Google Shape;26050;p18"/>
            <p:cNvSpPr/>
            <p:nvPr/>
          </p:nvSpPr>
          <p:spPr>
            <a:xfrm>
              <a:off x="-5281432" y="-100896"/>
              <a:ext cx="6160" cy="3438"/>
            </a:xfrm>
            <a:custGeom>
              <a:avLst/>
              <a:gdLst/>
              <a:ahLst/>
              <a:cxnLst/>
              <a:rect l="l" t="t" r="r" b="b"/>
              <a:pathLst>
                <a:path w="129" h="72" extrusionOk="0">
                  <a:moveTo>
                    <a:pt x="31" y="0"/>
                  </a:moveTo>
                  <a:cubicBezTo>
                    <a:pt x="23" y="0"/>
                    <a:pt x="13" y="0"/>
                    <a:pt x="1" y="8"/>
                  </a:cubicBezTo>
                  <a:cubicBezTo>
                    <a:pt x="16" y="19"/>
                    <a:pt x="31" y="35"/>
                    <a:pt x="49" y="45"/>
                  </a:cubicBezTo>
                  <a:cubicBezTo>
                    <a:pt x="49" y="42"/>
                    <a:pt x="53" y="42"/>
                    <a:pt x="57" y="42"/>
                  </a:cubicBezTo>
                  <a:cubicBezTo>
                    <a:pt x="68" y="42"/>
                    <a:pt x="80" y="49"/>
                    <a:pt x="87" y="57"/>
                  </a:cubicBezTo>
                  <a:cubicBezTo>
                    <a:pt x="94" y="64"/>
                    <a:pt x="106" y="71"/>
                    <a:pt x="117" y="71"/>
                  </a:cubicBezTo>
                  <a:lnTo>
                    <a:pt x="128" y="71"/>
                  </a:lnTo>
                  <a:cubicBezTo>
                    <a:pt x="94" y="49"/>
                    <a:pt x="7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1" name="Google Shape;26051;p18"/>
            <p:cNvSpPr/>
            <p:nvPr/>
          </p:nvSpPr>
          <p:spPr>
            <a:xfrm>
              <a:off x="-5076680" y="6064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8" y="1"/>
                  </a:moveTo>
                  <a:cubicBezTo>
                    <a:pt x="31" y="8"/>
                    <a:pt x="19" y="11"/>
                    <a:pt x="8" y="16"/>
                  </a:cubicBezTo>
                  <a:cubicBezTo>
                    <a:pt x="0" y="56"/>
                    <a:pt x="23" y="75"/>
                    <a:pt x="60" y="75"/>
                  </a:cubicBezTo>
                  <a:cubicBezTo>
                    <a:pt x="68" y="68"/>
                    <a:pt x="71" y="61"/>
                    <a:pt x="79" y="53"/>
                  </a:cubicBezTo>
                  <a:cubicBezTo>
                    <a:pt x="60" y="38"/>
                    <a:pt x="49" y="19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2" name="Google Shape;26052;p18"/>
            <p:cNvSpPr/>
            <p:nvPr/>
          </p:nvSpPr>
          <p:spPr>
            <a:xfrm>
              <a:off x="-5067035" y="69046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53" y="0"/>
                  </a:moveTo>
                  <a:cubicBezTo>
                    <a:pt x="45" y="8"/>
                    <a:pt x="41" y="11"/>
                    <a:pt x="34" y="11"/>
                  </a:cubicBezTo>
                  <a:cubicBezTo>
                    <a:pt x="26" y="11"/>
                    <a:pt x="19" y="8"/>
                    <a:pt x="12" y="4"/>
                  </a:cubicBezTo>
                  <a:lnTo>
                    <a:pt x="12" y="4"/>
                  </a:lnTo>
                  <a:cubicBezTo>
                    <a:pt x="4" y="30"/>
                    <a:pt x="0" y="56"/>
                    <a:pt x="31" y="75"/>
                  </a:cubicBezTo>
                  <a:cubicBezTo>
                    <a:pt x="41" y="68"/>
                    <a:pt x="49" y="49"/>
                    <a:pt x="68" y="49"/>
                  </a:cubicBezTo>
                  <a:lnTo>
                    <a:pt x="71" y="49"/>
                  </a:lnTo>
                  <a:cubicBezTo>
                    <a:pt x="76" y="30"/>
                    <a:pt x="76" y="11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3" name="Google Shape;26053;p18"/>
            <p:cNvSpPr/>
            <p:nvPr/>
          </p:nvSpPr>
          <p:spPr>
            <a:xfrm>
              <a:off x="-4915142" y="130262"/>
              <a:ext cx="3438" cy="3772"/>
            </a:xfrm>
            <a:custGeom>
              <a:avLst/>
              <a:gdLst/>
              <a:ahLst/>
              <a:cxnLst/>
              <a:rect l="l" t="t" r="r" b="b"/>
              <a:pathLst>
                <a:path w="72" h="79" extrusionOk="0">
                  <a:moveTo>
                    <a:pt x="35" y="1"/>
                  </a:moveTo>
                  <a:cubicBezTo>
                    <a:pt x="30" y="1"/>
                    <a:pt x="23" y="1"/>
                    <a:pt x="19" y="4"/>
                  </a:cubicBezTo>
                  <a:cubicBezTo>
                    <a:pt x="1" y="23"/>
                    <a:pt x="19" y="42"/>
                    <a:pt x="23" y="61"/>
                  </a:cubicBezTo>
                  <a:cubicBezTo>
                    <a:pt x="27" y="68"/>
                    <a:pt x="38" y="75"/>
                    <a:pt x="42" y="79"/>
                  </a:cubicBezTo>
                  <a:cubicBezTo>
                    <a:pt x="64" y="68"/>
                    <a:pt x="64" y="45"/>
                    <a:pt x="71" y="23"/>
                  </a:cubicBezTo>
                  <a:cubicBezTo>
                    <a:pt x="61" y="11"/>
                    <a:pt x="49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4" name="Google Shape;26054;p18"/>
            <p:cNvSpPr/>
            <p:nvPr/>
          </p:nvSpPr>
          <p:spPr>
            <a:xfrm>
              <a:off x="-4953867" y="-4555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5" y="1"/>
                  </a:moveTo>
                  <a:cubicBezTo>
                    <a:pt x="38" y="1"/>
                    <a:pt x="27" y="1"/>
                    <a:pt x="16" y="4"/>
                  </a:cubicBezTo>
                  <a:cubicBezTo>
                    <a:pt x="11" y="11"/>
                    <a:pt x="4" y="19"/>
                    <a:pt x="0" y="30"/>
                  </a:cubicBezTo>
                  <a:cubicBezTo>
                    <a:pt x="11" y="34"/>
                    <a:pt x="23" y="45"/>
                    <a:pt x="38" y="49"/>
                  </a:cubicBezTo>
                  <a:cubicBezTo>
                    <a:pt x="45" y="53"/>
                    <a:pt x="49" y="56"/>
                    <a:pt x="56" y="56"/>
                  </a:cubicBezTo>
                  <a:cubicBezTo>
                    <a:pt x="64" y="56"/>
                    <a:pt x="71" y="49"/>
                    <a:pt x="75" y="34"/>
                  </a:cubicBezTo>
                  <a:cubicBezTo>
                    <a:pt x="75" y="11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5" name="Google Shape;26055;p18"/>
            <p:cNvSpPr/>
            <p:nvPr/>
          </p:nvSpPr>
          <p:spPr>
            <a:xfrm>
              <a:off x="-5173995" y="165071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50" y="0"/>
                  </a:moveTo>
                  <a:cubicBezTo>
                    <a:pt x="42" y="5"/>
                    <a:pt x="31" y="8"/>
                    <a:pt x="23" y="8"/>
                  </a:cubicBezTo>
                  <a:cubicBezTo>
                    <a:pt x="20" y="8"/>
                    <a:pt x="13" y="8"/>
                    <a:pt x="9" y="5"/>
                  </a:cubicBezTo>
                  <a:lnTo>
                    <a:pt x="9" y="5"/>
                  </a:lnTo>
                  <a:cubicBezTo>
                    <a:pt x="1" y="34"/>
                    <a:pt x="28" y="41"/>
                    <a:pt x="42" y="53"/>
                  </a:cubicBezTo>
                  <a:cubicBezTo>
                    <a:pt x="54" y="60"/>
                    <a:pt x="65" y="72"/>
                    <a:pt x="76" y="79"/>
                  </a:cubicBezTo>
                  <a:lnTo>
                    <a:pt x="80" y="79"/>
                  </a:lnTo>
                  <a:cubicBezTo>
                    <a:pt x="91" y="45"/>
                    <a:pt x="68" y="22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6" name="Google Shape;26056;p18"/>
            <p:cNvSpPr/>
            <p:nvPr/>
          </p:nvSpPr>
          <p:spPr>
            <a:xfrm>
              <a:off x="-5352102" y="136708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38" y="0"/>
                  </a:moveTo>
                  <a:cubicBezTo>
                    <a:pt x="27" y="0"/>
                    <a:pt x="19" y="7"/>
                    <a:pt x="1" y="19"/>
                  </a:cubicBezTo>
                  <a:cubicBezTo>
                    <a:pt x="19" y="26"/>
                    <a:pt x="30" y="30"/>
                    <a:pt x="38" y="30"/>
                  </a:cubicBezTo>
                  <a:cubicBezTo>
                    <a:pt x="49" y="33"/>
                    <a:pt x="61" y="49"/>
                    <a:pt x="71" y="49"/>
                  </a:cubicBezTo>
                  <a:cubicBezTo>
                    <a:pt x="75" y="49"/>
                    <a:pt x="80" y="49"/>
                    <a:pt x="87" y="41"/>
                  </a:cubicBezTo>
                  <a:cubicBezTo>
                    <a:pt x="90" y="38"/>
                    <a:pt x="90" y="26"/>
                    <a:pt x="87" y="23"/>
                  </a:cubicBezTo>
                  <a:cubicBezTo>
                    <a:pt x="80" y="0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7" name="Google Shape;26057;p18"/>
            <p:cNvSpPr/>
            <p:nvPr/>
          </p:nvSpPr>
          <p:spPr>
            <a:xfrm>
              <a:off x="-5030793" y="-30035"/>
              <a:ext cx="4871" cy="5205"/>
            </a:xfrm>
            <a:custGeom>
              <a:avLst/>
              <a:gdLst/>
              <a:ahLst/>
              <a:cxnLst/>
              <a:rect l="l" t="t" r="r" b="b"/>
              <a:pathLst>
                <a:path w="102" h="109" extrusionOk="0">
                  <a:moveTo>
                    <a:pt x="90" y="0"/>
                  </a:moveTo>
                  <a:lnTo>
                    <a:pt x="90" y="0"/>
                  </a:lnTo>
                  <a:cubicBezTo>
                    <a:pt x="75" y="23"/>
                    <a:pt x="67" y="49"/>
                    <a:pt x="34" y="53"/>
                  </a:cubicBezTo>
                  <a:cubicBezTo>
                    <a:pt x="23" y="57"/>
                    <a:pt x="12" y="60"/>
                    <a:pt x="0" y="64"/>
                  </a:cubicBezTo>
                  <a:cubicBezTo>
                    <a:pt x="4" y="79"/>
                    <a:pt x="4" y="94"/>
                    <a:pt x="4" y="109"/>
                  </a:cubicBezTo>
                  <a:cubicBezTo>
                    <a:pt x="15" y="94"/>
                    <a:pt x="26" y="90"/>
                    <a:pt x="41" y="90"/>
                  </a:cubicBezTo>
                  <a:lnTo>
                    <a:pt x="83" y="90"/>
                  </a:lnTo>
                  <a:cubicBezTo>
                    <a:pt x="67" y="76"/>
                    <a:pt x="64" y="60"/>
                    <a:pt x="79" y="45"/>
                  </a:cubicBezTo>
                  <a:cubicBezTo>
                    <a:pt x="90" y="31"/>
                    <a:pt x="102" y="19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8" name="Google Shape;26058;p18"/>
            <p:cNvSpPr/>
            <p:nvPr/>
          </p:nvSpPr>
          <p:spPr>
            <a:xfrm>
              <a:off x="-4905831" y="1590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9" y="1"/>
                  </a:moveTo>
                  <a:cubicBezTo>
                    <a:pt x="41" y="1"/>
                    <a:pt x="33" y="8"/>
                    <a:pt x="30" y="19"/>
                  </a:cubicBezTo>
                  <a:cubicBezTo>
                    <a:pt x="23" y="34"/>
                    <a:pt x="15" y="45"/>
                    <a:pt x="0" y="49"/>
                  </a:cubicBezTo>
                  <a:cubicBezTo>
                    <a:pt x="7" y="64"/>
                    <a:pt x="7" y="82"/>
                    <a:pt x="23" y="82"/>
                  </a:cubicBezTo>
                  <a:cubicBezTo>
                    <a:pt x="26" y="82"/>
                    <a:pt x="30" y="82"/>
                    <a:pt x="37" y="79"/>
                  </a:cubicBezTo>
                  <a:cubicBezTo>
                    <a:pt x="41" y="75"/>
                    <a:pt x="49" y="68"/>
                    <a:pt x="52" y="60"/>
                  </a:cubicBezTo>
                  <a:cubicBezTo>
                    <a:pt x="56" y="45"/>
                    <a:pt x="56" y="27"/>
                    <a:pt x="67" y="11"/>
                  </a:cubicBezTo>
                  <a:lnTo>
                    <a:pt x="67" y="8"/>
                  </a:lnTo>
                  <a:cubicBezTo>
                    <a:pt x="59" y="4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9" name="Google Shape;26059;p18"/>
            <p:cNvSpPr/>
            <p:nvPr/>
          </p:nvSpPr>
          <p:spPr>
            <a:xfrm>
              <a:off x="-5095971" y="-58208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57" y="0"/>
                  </a:moveTo>
                  <a:lnTo>
                    <a:pt x="57" y="0"/>
                  </a:lnTo>
                  <a:cubicBezTo>
                    <a:pt x="38" y="41"/>
                    <a:pt x="46" y="97"/>
                    <a:pt x="1" y="131"/>
                  </a:cubicBezTo>
                  <a:cubicBezTo>
                    <a:pt x="76" y="83"/>
                    <a:pt x="87" y="6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0" name="Google Shape;26060;p18"/>
            <p:cNvSpPr/>
            <p:nvPr/>
          </p:nvSpPr>
          <p:spPr>
            <a:xfrm>
              <a:off x="-5071141" y="-1144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31" y="0"/>
                  </a:moveTo>
                  <a:cubicBezTo>
                    <a:pt x="23" y="0"/>
                    <a:pt x="15" y="5"/>
                    <a:pt x="8" y="12"/>
                  </a:cubicBezTo>
                  <a:cubicBezTo>
                    <a:pt x="0" y="23"/>
                    <a:pt x="5" y="38"/>
                    <a:pt x="12" y="38"/>
                  </a:cubicBezTo>
                  <a:cubicBezTo>
                    <a:pt x="27" y="41"/>
                    <a:pt x="41" y="49"/>
                    <a:pt x="53" y="49"/>
                  </a:cubicBezTo>
                  <a:cubicBezTo>
                    <a:pt x="64" y="49"/>
                    <a:pt x="72" y="45"/>
                    <a:pt x="79" y="38"/>
                  </a:cubicBezTo>
                  <a:cubicBezTo>
                    <a:pt x="86" y="27"/>
                    <a:pt x="79" y="19"/>
                    <a:pt x="64" y="8"/>
                  </a:cubicBezTo>
                  <a:lnTo>
                    <a:pt x="60" y="8"/>
                  </a:lnTo>
                  <a:cubicBezTo>
                    <a:pt x="57" y="8"/>
                    <a:pt x="53" y="8"/>
                    <a:pt x="45" y="5"/>
                  </a:cubicBezTo>
                  <a:cubicBezTo>
                    <a:pt x="41" y="5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1" name="Google Shape;26061;p18"/>
            <p:cNvSpPr/>
            <p:nvPr/>
          </p:nvSpPr>
          <p:spPr>
            <a:xfrm>
              <a:off x="-4934576" y="135275"/>
              <a:ext cx="3247" cy="4107"/>
            </a:xfrm>
            <a:custGeom>
              <a:avLst/>
              <a:gdLst/>
              <a:ahLst/>
              <a:cxnLst/>
              <a:rect l="l" t="t" r="r" b="b"/>
              <a:pathLst>
                <a:path w="68" h="86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30"/>
                    <a:pt x="4" y="41"/>
                    <a:pt x="49" y="86"/>
                  </a:cubicBezTo>
                  <a:cubicBezTo>
                    <a:pt x="52" y="79"/>
                    <a:pt x="60" y="68"/>
                    <a:pt x="67" y="60"/>
                  </a:cubicBezTo>
                  <a:cubicBezTo>
                    <a:pt x="52" y="41"/>
                    <a:pt x="64" y="11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2" name="Google Shape;26062;p18"/>
            <p:cNvSpPr/>
            <p:nvPr/>
          </p:nvSpPr>
          <p:spPr>
            <a:xfrm>
              <a:off x="-5259802" y="286070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8" y="0"/>
                  </a:moveTo>
                  <a:cubicBezTo>
                    <a:pt x="4" y="12"/>
                    <a:pt x="4" y="23"/>
                    <a:pt x="0" y="35"/>
                  </a:cubicBezTo>
                  <a:cubicBezTo>
                    <a:pt x="4" y="50"/>
                    <a:pt x="4" y="68"/>
                    <a:pt x="8" y="83"/>
                  </a:cubicBezTo>
                  <a:lnTo>
                    <a:pt x="22" y="83"/>
                  </a:lnTo>
                  <a:cubicBezTo>
                    <a:pt x="49" y="83"/>
                    <a:pt x="57" y="64"/>
                    <a:pt x="57" y="38"/>
                  </a:cubicBezTo>
                  <a:cubicBezTo>
                    <a:pt x="38" y="27"/>
                    <a:pt x="34" y="0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3" name="Google Shape;26063;p18"/>
            <p:cNvSpPr/>
            <p:nvPr/>
          </p:nvSpPr>
          <p:spPr>
            <a:xfrm>
              <a:off x="-5123428" y="2366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19" y="0"/>
                  </a:moveTo>
                  <a:cubicBezTo>
                    <a:pt x="15" y="0"/>
                    <a:pt x="15" y="0"/>
                    <a:pt x="11" y="4"/>
                  </a:cubicBezTo>
                  <a:cubicBezTo>
                    <a:pt x="1" y="23"/>
                    <a:pt x="15" y="38"/>
                    <a:pt x="23" y="49"/>
                  </a:cubicBezTo>
                  <a:cubicBezTo>
                    <a:pt x="30" y="57"/>
                    <a:pt x="37" y="60"/>
                    <a:pt x="45" y="60"/>
                  </a:cubicBezTo>
                  <a:cubicBezTo>
                    <a:pt x="56" y="60"/>
                    <a:pt x="68" y="57"/>
                    <a:pt x="79" y="53"/>
                  </a:cubicBezTo>
                  <a:cubicBezTo>
                    <a:pt x="90" y="49"/>
                    <a:pt x="94" y="38"/>
                    <a:pt x="90" y="26"/>
                  </a:cubicBezTo>
                  <a:cubicBezTo>
                    <a:pt x="86" y="19"/>
                    <a:pt x="82" y="19"/>
                    <a:pt x="79" y="19"/>
                  </a:cubicBezTo>
                  <a:cubicBezTo>
                    <a:pt x="75" y="19"/>
                    <a:pt x="71" y="23"/>
                    <a:pt x="68" y="23"/>
                  </a:cubicBezTo>
                  <a:cubicBezTo>
                    <a:pt x="63" y="26"/>
                    <a:pt x="56" y="31"/>
                    <a:pt x="53" y="31"/>
                  </a:cubicBezTo>
                  <a:cubicBezTo>
                    <a:pt x="34" y="26"/>
                    <a:pt x="37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4" name="Google Shape;26064;p18"/>
            <p:cNvSpPr/>
            <p:nvPr/>
          </p:nvSpPr>
          <p:spPr>
            <a:xfrm>
              <a:off x="-5182542" y="75636"/>
              <a:ext cx="3486" cy="5062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23" y="1"/>
                  </a:moveTo>
                  <a:cubicBezTo>
                    <a:pt x="1" y="16"/>
                    <a:pt x="23" y="34"/>
                    <a:pt x="16" y="53"/>
                  </a:cubicBezTo>
                  <a:cubicBezTo>
                    <a:pt x="23" y="72"/>
                    <a:pt x="12" y="106"/>
                    <a:pt x="42" y="106"/>
                  </a:cubicBezTo>
                  <a:cubicBezTo>
                    <a:pt x="45" y="106"/>
                    <a:pt x="50" y="101"/>
                    <a:pt x="53" y="101"/>
                  </a:cubicBezTo>
                  <a:cubicBezTo>
                    <a:pt x="42" y="68"/>
                    <a:pt x="72" y="23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5" name="Google Shape;26065;p18"/>
            <p:cNvSpPr/>
            <p:nvPr/>
          </p:nvSpPr>
          <p:spPr>
            <a:xfrm>
              <a:off x="-5196246" y="-125869"/>
              <a:ext cx="3581" cy="4680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63" y="0"/>
                  </a:moveTo>
                  <a:cubicBezTo>
                    <a:pt x="60" y="0"/>
                    <a:pt x="52" y="8"/>
                    <a:pt x="45" y="15"/>
                  </a:cubicBezTo>
                  <a:cubicBezTo>
                    <a:pt x="45" y="42"/>
                    <a:pt x="11" y="42"/>
                    <a:pt x="8" y="64"/>
                  </a:cubicBezTo>
                  <a:cubicBezTo>
                    <a:pt x="15" y="75"/>
                    <a:pt x="8" y="82"/>
                    <a:pt x="0" y="90"/>
                  </a:cubicBezTo>
                  <a:lnTo>
                    <a:pt x="0" y="97"/>
                  </a:lnTo>
                  <a:cubicBezTo>
                    <a:pt x="26" y="97"/>
                    <a:pt x="41" y="71"/>
                    <a:pt x="63" y="68"/>
                  </a:cubicBezTo>
                  <a:cubicBezTo>
                    <a:pt x="68" y="49"/>
                    <a:pt x="75" y="34"/>
                    <a:pt x="71" y="19"/>
                  </a:cubicBezTo>
                  <a:cubicBezTo>
                    <a:pt x="71" y="4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6" name="Google Shape;26066;p18"/>
            <p:cNvSpPr/>
            <p:nvPr/>
          </p:nvSpPr>
          <p:spPr>
            <a:xfrm>
              <a:off x="-5082028" y="20102"/>
              <a:ext cx="3629" cy="3820"/>
            </a:xfrm>
            <a:custGeom>
              <a:avLst/>
              <a:gdLst/>
              <a:ahLst/>
              <a:cxnLst/>
              <a:rect l="l" t="t" r="r" b="b"/>
              <a:pathLst>
                <a:path w="76" h="80" extrusionOk="0">
                  <a:moveTo>
                    <a:pt x="41" y="1"/>
                  </a:moveTo>
                  <a:cubicBezTo>
                    <a:pt x="26" y="20"/>
                    <a:pt x="15" y="39"/>
                    <a:pt x="0" y="61"/>
                  </a:cubicBezTo>
                  <a:lnTo>
                    <a:pt x="12" y="72"/>
                  </a:lnTo>
                  <a:cubicBezTo>
                    <a:pt x="15" y="75"/>
                    <a:pt x="19" y="75"/>
                    <a:pt x="23" y="80"/>
                  </a:cubicBezTo>
                  <a:cubicBezTo>
                    <a:pt x="45" y="68"/>
                    <a:pt x="64" y="61"/>
                    <a:pt x="76" y="42"/>
                  </a:cubicBezTo>
                  <a:lnTo>
                    <a:pt x="71" y="39"/>
                  </a:lnTo>
                  <a:cubicBezTo>
                    <a:pt x="64" y="23"/>
                    <a:pt x="53" y="13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7" name="Google Shape;26067;p18"/>
            <p:cNvSpPr/>
            <p:nvPr/>
          </p:nvSpPr>
          <p:spPr>
            <a:xfrm>
              <a:off x="-4962080" y="-74872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49" y="1"/>
                  </a:moveTo>
                  <a:cubicBezTo>
                    <a:pt x="42" y="1"/>
                    <a:pt x="42" y="16"/>
                    <a:pt x="38" y="23"/>
                  </a:cubicBezTo>
                  <a:cubicBezTo>
                    <a:pt x="26" y="39"/>
                    <a:pt x="0" y="65"/>
                    <a:pt x="45" y="65"/>
                  </a:cubicBezTo>
                  <a:cubicBezTo>
                    <a:pt x="45" y="65"/>
                    <a:pt x="49" y="65"/>
                    <a:pt x="49" y="61"/>
                  </a:cubicBezTo>
                  <a:lnTo>
                    <a:pt x="53" y="61"/>
                  </a:lnTo>
                  <a:cubicBezTo>
                    <a:pt x="57" y="61"/>
                    <a:pt x="60" y="65"/>
                    <a:pt x="64" y="65"/>
                  </a:cubicBezTo>
                  <a:lnTo>
                    <a:pt x="76" y="65"/>
                  </a:lnTo>
                  <a:cubicBezTo>
                    <a:pt x="79" y="65"/>
                    <a:pt x="83" y="65"/>
                    <a:pt x="86" y="61"/>
                  </a:cubicBezTo>
                  <a:cubicBezTo>
                    <a:pt x="90" y="39"/>
                    <a:pt x="71" y="28"/>
                    <a:pt x="60" y="13"/>
                  </a:cubicBezTo>
                  <a:cubicBezTo>
                    <a:pt x="57" y="5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8" name="Google Shape;26068;p18"/>
            <p:cNvSpPr/>
            <p:nvPr/>
          </p:nvSpPr>
          <p:spPr>
            <a:xfrm>
              <a:off x="-4887113" y="-239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2" y="1"/>
                  </a:moveTo>
                  <a:cubicBezTo>
                    <a:pt x="26" y="8"/>
                    <a:pt x="15" y="16"/>
                    <a:pt x="0" y="23"/>
                  </a:cubicBezTo>
                  <a:cubicBezTo>
                    <a:pt x="23" y="42"/>
                    <a:pt x="26" y="72"/>
                    <a:pt x="53" y="87"/>
                  </a:cubicBezTo>
                  <a:cubicBezTo>
                    <a:pt x="86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9" name="Google Shape;26069;p18"/>
            <p:cNvSpPr/>
            <p:nvPr/>
          </p:nvSpPr>
          <p:spPr>
            <a:xfrm>
              <a:off x="-5175380" y="12472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30" y="1"/>
                  </a:moveTo>
                  <a:cubicBezTo>
                    <a:pt x="19" y="12"/>
                    <a:pt x="12" y="23"/>
                    <a:pt x="0" y="34"/>
                  </a:cubicBezTo>
                  <a:cubicBezTo>
                    <a:pt x="4" y="38"/>
                    <a:pt x="8" y="42"/>
                    <a:pt x="12" y="46"/>
                  </a:cubicBezTo>
                  <a:cubicBezTo>
                    <a:pt x="19" y="64"/>
                    <a:pt x="30" y="75"/>
                    <a:pt x="38" y="75"/>
                  </a:cubicBezTo>
                  <a:cubicBezTo>
                    <a:pt x="45" y="75"/>
                    <a:pt x="57" y="68"/>
                    <a:pt x="68" y="49"/>
                  </a:cubicBezTo>
                  <a:cubicBezTo>
                    <a:pt x="60" y="30"/>
                    <a:pt x="52" y="12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0" name="Google Shape;26070;p18"/>
            <p:cNvSpPr/>
            <p:nvPr/>
          </p:nvSpPr>
          <p:spPr>
            <a:xfrm>
              <a:off x="-5214821" y="-144969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19" y="0"/>
                  </a:moveTo>
                  <a:lnTo>
                    <a:pt x="19" y="4"/>
                  </a:lnTo>
                  <a:cubicBezTo>
                    <a:pt x="4" y="23"/>
                    <a:pt x="0" y="45"/>
                    <a:pt x="26" y="64"/>
                  </a:cubicBezTo>
                  <a:cubicBezTo>
                    <a:pt x="45" y="56"/>
                    <a:pt x="67" y="52"/>
                    <a:pt x="86" y="38"/>
                  </a:cubicBezTo>
                  <a:cubicBezTo>
                    <a:pt x="71" y="11"/>
                    <a:pt x="38" y="16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1" name="Google Shape;26071;p18"/>
            <p:cNvSpPr/>
            <p:nvPr/>
          </p:nvSpPr>
          <p:spPr>
            <a:xfrm>
              <a:off x="-5245190" y="-208716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6"/>
                  </a:moveTo>
                  <a:cubicBezTo>
                    <a:pt x="61" y="34"/>
                    <a:pt x="1" y="0"/>
                    <a:pt x="4" y="64"/>
                  </a:cubicBezTo>
                  <a:cubicBezTo>
                    <a:pt x="42" y="60"/>
                    <a:pt x="79" y="64"/>
                    <a:pt x="94" y="23"/>
                  </a:cubicBezTo>
                  <a:cubicBezTo>
                    <a:pt x="91" y="19"/>
                    <a:pt x="87" y="16"/>
                    <a:pt x="83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2" name="Google Shape;26072;p18"/>
            <p:cNvSpPr/>
            <p:nvPr/>
          </p:nvSpPr>
          <p:spPr>
            <a:xfrm>
              <a:off x="-5074866" y="175433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64" y="0"/>
                  </a:moveTo>
                  <a:cubicBezTo>
                    <a:pt x="38" y="4"/>
                    <a:pt x="26" y="26"/>
                    <a:pt x="7" y="38"/>
                  </a:cubicBezTo>
                  <a:cubicBezTo>
                    <a:pt x="4" y="45"/>
                    <a:pt x="4" y="49"/>
                    <a:pt x="0" y="52"/>
                  </a:cubicBezTo>
                  <a:lnTo>
                    <a:pt x="4" y="52"/>
                  </a:lnTo>
                  <a:cubicBezTo>
                    <a:pt x="11" y="60"/>
                    <a:pt x="19" y="79"/>
                    <a:pt x="26" y="79"/>
                  </a:cubicBezTo>
                  <a:cubicBezTo>
                    <a:pt x="30" y="79"/>
                    <a:pt x="38" y="75"/>
                    <a:pt x="41" y="52"/>
                  </a:cubicBezTo>
                  <a:cubicBezTo>
                    <a:pt x="45" y="41"/>
                    <a:pt x="67" y="30"/>
                    <a:pt x="83" y="23"/>
                  </a:cubicBezTo>
                  <a:cubicBezTo>
                    <a:pt x="75" y="15"/>
                    <a:pt x="67" y="7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3" name="Google Shape;26073;p18"/>
            <p:cNvSpPr/>
            <p:nvPr/>
          </p:nvSpPr>
          <p:spPr>
            <a:xfrm>
              <a:off x="-4989537" y="-20008"/>
              <a:ext cx="4679" cy="3916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41" y="0"/>
                  </a:moveTo>
                  <a:cubicBezTo>
                    <a:pt x="37" y="0"/>
                    <a:pt x="30" y="0"/>
                    <a:pt x="26" y="7"/>
                  </a:cubicBezTo>
                  <a:cubicBezTo>
                    <a:pt x="0" y="34"/>
                    <a:pt x="33" y="60"/>
                    <a:pt x="52" y="82"/>
                  </a:cubicBezTo>
                  <a:cubicBezTo>
                    <a:pt x="59" y="63"/>
                    <a:pt x="49" y="30"/>
                    <a:pt x="75" y="30"/>
                  </a:cubicBezTo>
                  <a:lnTo>
                    <a:pt x="78" y="30"/>
                  </a:lnTo>
                  <a:cubicBezTo>
                    <a:pt x="85" y="30"/>
                    <a:pt x="90" y="34"/>
                    <a:pt x="97" y="34"/>
                  </a:cubicBezTo>
                  <a:cubicBezTo>
                    <a:pt x="78" y="26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4" name="Google Shape;26074;p18"/>
            <p:cNvSpPr/>
            <p:nvPr/>
          </p:nvSpPr>
          <p:spPr>
            <a:xfrm>
              <a:off x="-4884248" y="13580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19"/>
                    <a:pt x="49" y="26"/>
                    <a:pt x="38" y="26"/>
                  </a:cubicBezTo>
                  <a:cubicBezTo>
                    <a:pt x="26" y="26"/>
                    <a:pt x="16" y="23"/>
                    <a:pt x="8" y="23"/>
                  </a:cubicBezTo>
                  <a:cubicBezTo>
                    <a:pt x="0" y="30"/>
                    <a:pt x="0" y="34"/>
                    <a:pt x="8" y="42"/>
                  </a:cubicBezTo>
                  <a:cubicBezTo>
                    <a:pt x="30" y="52"/>
                    <a:pt x="45" y="60"/>
                    <a:pt x="52" y="60"/>
                  </a:cubicBezTo>
                  <a:cubicBezTo>
                    <a:pt x="68" y="60"/>
                    <a:pt x="68" y="42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5" name="Google Shape;26075;p18"/>
            <p:cNvSpPr/>
            <p:nvPr/>
          </p:nvSpPr>
          <p:spPr>
            <a:xfrm>
              <a:off x="-5141620" y="-61598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01" y="0"/>
                  </a:moveTo>
                  <a:cubicBezTo>
                    <a:pt x="63" y="26"/>
                    <a:pt x="30" y="30"/>
                    <a:pt x="0" y="41"/>
                  </a:cubicBezTo>
                  <a:cubicBezTo>
                    <a:pt x="15" y="59"/>
                    <a:pt x="52" y="45"/>
                    <a:pt x="52" y="78"/>
                  </a:cubicBezTo>
                  <a:cubicBezTo>
                    <a:pt x="56" y="82"/>
                    <a:pt x="60" y="86"/>
                    <a:pt x="60" y="90"/>
                  </a:cubicBezTo>
                  <a:cubicBezTo>
                    <a:pt x="71" y="64"/>
                    <a:pt x="82" y="37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6" name="Google Shape;26076;p18"/>
            <p:cNvSpPr/>
            <p:nvPr/>
          </p:nvSpPr>
          <p:spPr>
            <a:xfrm>
              <a:off x="-5353535" y="142390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31"/>
                    <a:pt x="1" y="49"/>
                    <a:pt x="31" y="94"/>
                  </a:cubicBezTo>
                  <a:cubicBezTo>
                    <a:pt x="60" y="68"/>
                    <a:pt x="94" y="45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7" name="Google Shape;26077;p18"/>
            <p:cNvSpPr/>
            <p:nvPr/>
          </p:nvSpPr>
          <p:spPr>
            <a:xfrm>
              <a:off x="-5128441" y="114695"/>
              <a:ext cx="3438" cy="3486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64" y="1"/>
                  </a:moveTo>
                  <a:lnTo>
                    <a:pt x="64" y="1"/>
                  </a:lnTo>
                  <a:cubicBezTo>
                    <a:pt x="42" y="23"/>
                    <a:pt x="23" y="50"/>
                    <a:pt x="1" y="73"/>
                  </a:cubicBezTo>
                  <a:lnTo>
                    <a:pt x="34" y="73"/>
                  </a:lnTo>
                  <a:cubicBezTo>
                    <a:pt x="71" y="73"/>
                    <a:pt x="71" y="6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8" name="Google Shape;26078;p18"/>
            <p:cNvSpPr/>
            <p:nvPr/>
          </p:nvSpPr>
          <p:spPr>
            <a:xfrm>
              <a:off x="-5158094" y="283778"/>
              <a:ext cx="4727" cy="2340"/>
            </a:xfrm>
            <a:custGeom>
              <a:avLst/>
              <a:gdLst/>
              <a:ahLst/>
              <a:cxnLst/>
              <a:rect l="l" t="t" r="r" b="b"/>
              <a:pathLst>
                <a:path w="99" h="49" extrusionOk="0">
                  <a:moveTo>
                    <a:pt x="1" y="0"/>
                  </a:moveTo>
                  <a:lnTo>
                    <a:pt x="1" y="8"/>
                  </a:lnTo>
                  <a:cubicBezTo>
                    <a:pt x="31" y="38"/>
                    <a:pt x="46" y="48"/>
                    <a:pt x="61" y="48"/>
                  </a:cubicBezTo>
                  <a:cubicBezTo>
                    <a:pt x="72" y="48"/>
                    <a:pt x="83" y="34"/>
                    <a:pt x="99" y="4"/>
                  </a:cubicBezTo>
                  <a:lnTo>
                    <a:pt x="94" y="0"/>
                  </a:lnTo>
                  <a:cubicBezTo>
                    <a:pt x="87" y="8"/>
                    <a:pt x="80" y="12"/>
                    <a:pt x="68" y="12"/>
                  </a:cubicBezTo>
                  <a:cubicBezTo>
                    <a:pt x="61" y="12"/>
                    <a:pt x="49" y="8"/>
                    <a:pt x="38" y="4"/>
                  </a:cubicBezTo>
                  <a:cubicBezTo>
                    <a:pt x="31" y="0"/>
                    <a:pt x="20" y="0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9" name="Google Shape;26079;p18"/>
            <p:cNvSpPr/>
            <p:nvPr/>
          </p:nvSpPr>
          <p:spPr>
            <a:xfrm>
              <a:off x="-5279809" y="124914"/>
              <a:ext cx="3629" cy="2674"/>
            </a:xfrm>
            <a:custGeom>
              <a:avLst/>
              <a:gdLst/>
              <a:ahLst/>
              <a:cxnLst/>
              <a:rect l="l" t="t" r="r" b="b"/>
              <a:pathLst>
                <a:path w="76" h="56" extrusionOk="0">
                  <a:moveTo>
                    <a:pt x="38" y="0"/>
                  </a:moveTo>
                  <a:cubicBezTo>
                    <a:pt x="19" y="8"/>
                    <a:pt x="1" y="23"/>
                    <a:pt x="8" y="52"/>
                  </a:cubicBezTo>
                  <a:cubicBezTo>
                    <a:pt x="15" y="52"/>
                    <a:pt x="19" y="56"/>
                    <a:pt x="27" y="56"/>
                  </a:cubicBezTo>
                  <a:cubicBezTo>
                    <a:pt x="38" y="56"/>
                    <a:pt x="53" y="49"/>
                    <a:pt x="60" y="38"/>
                  </a:cubicBezTo>
                  <a:cubicBezTo>
                    <a:pt x="72" y="19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0" name="Google Shape;26080;p18"/>
            <p:cNvSpPr/>
            <p:nvPr/>
          </p:nvSpPr>
          <p:spPr>
            <a:xfrm>
              <a:off x="-5123428" y="-73392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0" y="0"/>
                  </a:moveTo>
                  <a:cubicBezTo>
                    <a:pt x="23" y="0"/>
                    <a:pt x="15" y="4"/>
                    <a:pt x="8" y="8"/>
                  </a:cubicBezTo>
                  <a:cubicBezTo>
                    <a:pt x="1" y="23"/>
                    <a:pt x="1" y="34"/>
                    <a:pt x="8" y="45"/>
                  </a:cubicBezTo>
                  <a:cubicBezTo>
                    <a:pt x="15" y="49"/>
                    <a:pt x="23" y="52"/>
                    <a:pt x="27" y="52"/>
                  </a:cubicBezTo>
                  <a:cubicBezTo>
                    <a:pt x="37" y="52"/>
                    <a:pt x="45" y="49"/>
                    <a:pt x="53" y="42"/>
                  </a:cubicBezTo>
                  <a:cubicBezTo>
                    <a:pt x="63" y="30"/>
                    <a:pt x="68" y="19"/>
                    <a:pt x="53" y="8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1" name="Google Shape;26081;p18"/>
            <p:cNvSpPr/>
            <p:nvPr/>
          </p:nvSpPr>
          <p:spPr>
            <a:xfrm>
              <a:off x="-5049511" y="-103761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56" y="0"/>
                  </a:moveTo>
                  <a:lnTo>
                    <a:pt x="56" y="0"/>
                  </a:lnTo>
                  <a:cubicBezTo>
                    <a:pt x="37" y="8"/>
                    <a:pt x="4" y="0"/>
                    <a:pt x="4" y="38"/>
                  </a:cubicBezTo>
                  <a:cubicBezTo>
                    <a:pt x="0" y="68"/>
                    <a:pt x="26" y="57"/>
                    <a:pt x="37" y="68"/>
                  </a:cubicBezTo>
                  <a:cubicBezTo>
                    <a:pt x="56" y="50"/>
                    <a:pt x="67" y="27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2" name="Google Shape;26082;p18"/>
            <p:cNvSpPr/>
            <p:nvPr/>
          </p:nvSpPr>
          <p:spPr>
            <a:xfrm>
              <a:off x="-5084702" y="18001"/>
              <a:ext cx="3438" cy="3581"/>
            </a:xfrm>
            <a:custGeom>
              <a:avLst/>
              <a:gdLst/>
              <a:ahLst/>
              <a:cxnLst/>
              <a:rect l="l" t="t" r="r" b="b"/>
              <a:pathLst>
                <a:path w="72" h="75" extrusionOk="0">
                  <a:moveTo>
                    <a:pt x="1" y="0"/>
                  </a:moveTo>
                  <a:cubicBezTo>
                    <a:pt x="1" y="26"/>
                    <a:pt x="4" y="52"/>
                    <a:pt x="23" y="75"/>
                  </a:cubicBezTo>
                  <a:cubicBezTo>
                    <a:pt x="71" y="41"/>
                    <a:pt x="71" y="38"/>
                    <a:pt x="27" y="7"/>
                  </a:cubicBezTo>
                  <a:cubicBezTo>
                    <a:pt x="19" y="4"/>
                    <a:pt x="8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3" name="Google Shape;26083;p18"/>
            <p:cNvSpPr/>
            <p:nvPr/>
          </p:nvSpPr>
          <p:spPr>
            <a:xfrm>
              <a:off x="-5152889" y="4531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16" y="0"/>
                  </a:moveTo>
                  <a:cubicBezTo>
                    <a:pt x="0" y="26"/>
                    <a:pt x="34" y="37"/>
                    <a:pt x="34" y="60"/>
                  </a:cubicBezTo>
                  <a:cubicBezTo>
                    <a:pt x="34" y="71"/>
                    <a:pt x="38" y="75"/>
                    <a:pt x="49" y="75"/>
                  </a:cubicBezTo>
                  <a:cubicBezTo>
                    <a:pt x="52" y="75"/>
                    <a:pt x="57" y="75"/>
                    <a:pt x="60" y="71"/>
                  </a:cubicBezTo>
                  <a:cubicBezTo>
                    <a:pt x="79" y="60"/>
                    <a:pt x="79" y="37"/>
                    <a:pt x="68" y="34"/>
                  </a:cubicBezTo>
                  <a:cubicBezTo>
                    <a:pt x="42" y="30"/>
                    <a:pt x="42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4" name="Google Shape;26084;p18"/>
            <p:cNvSpPr/>
            <p:nvPr/>
          </p:nvSpPr>
          <p:spPr>
            <a:xfrm>
              <a:off x="-5137562" y="12381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5" y="1"/>
                  </a:moveTo>
                  <a:cubicBezTo>
                    <a:pt x="23" y="1"/>
                    <a:pt x="12" y="5"/>
                    <a:pt x="1" y="8"/>
                  </a:cubicBezTo>
                  <a:cubicBezTo>
                    <a:pt x="12" y="23"/>
                    <a:pt x="19" y="49"/>
                    <a:pt x="42" y="49"/>
                  </a:cubicBezTo>
                  <a:cubicBezTo>
                    <a:pt x="45" y="49"/>
                    <a:pt x="50" y="46"/>
                    <a:pt x="57" y="46"/>
                  </a:cubicBezTo>
                  <a:cubicBezTo>
                    <a:pt x="61" y="42"/>
                    <a:pt x="68" y="31"/>
                    <a:pt x="64" y="27"/>
                  </a:cubicBezTo>
                  <a:cubicBezTo>
                    <a:pt x="61" y="8"/>
                    <a:pt x="4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5" name="Google Shape;26085;p18"/>
            <p:cNvSpPr/>
            <p:nvPr/>
          </p:nvSpPr>
          <p:spPr>
            <a:xfrm>
              <a:off x="-5287831" y="15089"/>
              <a:ext cx="3581" cy="3295"/>
            </a:xfrm>
            <a:custGeom>
              <a:avLst/>
              <a:gdLst/>
              <a:ahLst/>
              <a:cxnLst/>
              <a:rect l="l" t="t" r="r" b="b"/>
              <a:pathLst>
                <a:path w="75" h="69" extrusionOk="0">
                  <a:moveTo>
                    <a:pt x="16" y="1"/>
                  </a:moveTo>
                  <a:cubicBezTo>
                    <a:pt x="12" y="9"/>
                    <a:pt x="8" y="16"/>
                    <a:pt x="0" y="23"/>
                  </a:cubicBezTo>
                  <a:cubicBezTo>
                    <a:pt x="12" y="50"/>
                    <a:pt x="26" y="68"/>
                    <a:pt x="49" y="68"/>
                  </a:cubicBezTo>
                  <a:cubicBezTo>
                    <a:pt x="57" y="68"/>
                    <a:pt x="60" y="65"/>
                    <a:pt x="68" y="65"/>
                  </a:cubicBezTo>
                  <a:cubicBezTo>
                    <a:pt x="75" y="50"/>
                    <a:pt x="57" y="35"/>
                    <a:pt x="60" y="20"/>
                  </a:cubicBezTo>
                  <a:lnTo>
                    <a:pt x="64" y="20"/>
                  </a:lnTo>
                  <a:cubicBezTo>
                    <a:pt x="49" y="5"/>
                    <a:pt x="34" y="5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6" name="Google Shape;26086;p18"/>
            <p:cNvSpPr/>
            <p:nvPr/>
          </p:nvSpPr>
          <p:spPr>
            <a:xfrm>
              <a:off x="-5083127" y="85997"/>
              <a:ext cx="3820" cy="2722"/>
            </a:xfrm>
            <a:custGeom>
              <a:avLst/>
              <a:gdLst/>
              <a:ahLst/>
              <a:cxnLst/>
              <a:rect l="l" t="t" r="r" b="b"/>
              <a:pathLst>
                <a:path w="80" h="57" extrusionOk="0">
                  <a:moveTo>
                    <a:pt x="61" y="1"/>
                  </a:moveTo>
                  <a:cubicBezTo>
                    <a:pt x="54" y="1"/>
                    <a:pt x="49" y="4"/>
                    <a:pt x="42" y="8"/>
                  </a:cubicBezTo>
                  <a:cubicBezTo>
                    <a:pt x="35" y="8"/>
                    <a:pt x="27" y="12"/>
                    <a:pt x="23" y="12"/>
                  </a:cubicBezTo>
                  <a:lnTo>
                    <a:pt x="16" y="12"/>
                  </a:lnTo>
                  <a:cubicBezTo>
                    <a:pt x="9" y="23"/>
                    <a:pt x="1" y="34"/>
                    <a:pt x="9" y="49"/>
                  </a:cubicBezTo>
                  <a:cubicBezTo>
                    <a:pt x="12" y="53"/>
                    <a:pt x="16" y="53"/>
                    <a:pt x="20" y="56"/>
                  </a:cubicBezTo>
                  <a:cubicBezTo>
                    <a:pt x="42" y="53"/>
                    <a:pt x="64" y="46"/>
                    <a:pt x="80" y="27"/>
                  </a:cubicBezTo>
                  <a:cubicBezTo>
                    <a:pt x="76" y="8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7" name="Google Shape;26087;p18"/>
            <p:cNvSpPr/>
            <p:nvPr/>
          </p:nvSpPr>
          <p:spPr>
            <a:xfrm>
              <a:off x="-5164111" y="1602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1"/>
                  </a:moveTo>
                  <a:cubicBezTo>
                    <a:pt x="23" y="1"/>
                    <a:pt x="11" y="8"/>
                    <a:pt x="0" y="27"/>
                  </a:cubicBezTo>
                  <a:cubicBezTo>
                    <a:pt x="26" y="45"/>
                    <a:pt x="56" y="61"/>
                    <a:pt x="90" y="61"/>
                  </a:cubicBezTo>
                  <a:cubicBezTo>
                    <a:pt x="94" y="49"/>
                    <a:pt x="86" y="38"/>
                    <a:pt x="75" y="30"/>
                  </a:cubicBezTo>
                  <a:cubicBezTo>
                    <a:pt x="60" y="19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8" name="Google Shape;26088;p18"/>
            <p:cNvSpPr/>
            <p:nvPr/>
          </p:nvSpPr>
          <p:spPr>
            <a:xfrm>
              <a:off x="-5069518" y="57777"/>
              <a:ext cx="4679" cy="2913"/>
            </a:xfrm>
            <a:custGeom>
              <a:avLst/>
              <a:gdLst/>
              <a:ahLst/>
              <a:cxnLst/>
              <a:rect l="l" t="t" r="r" b="b"/>
              <a:pathLst>
                <a:path w="98" h="61" extrusionOk="0">
                  <a:moveTo>
                    <a:pt x="38" y="1"/>
                  </a:moveTo>
                  <a:cubicBezTo>
                    <a:pt x="30" y="19"/>
                    <a:pt x="0" y="27"/>
                    <a:pt x="11" y="53"/>
                  </a:cubicBezTo>
                  <a:cubicBezTo>
                    <a:pt x="15" y="57"/>
                    <a:pt x="23" y="61"/>
                    <a:pt x="30" y="61"/>
                  </a:cubicBezTo>
                  <a:cubicBezTo>
                    <a:pt x="38" y="61"/>
                    <a:pt x="45" y="57"/>
                    <a:pt x="52" y="57"/>
                  </a:cubicBezTo>
                  <a:cubicBezTo>
                    <a:pt x="97" y="23"/>
                    <a:pt x="45" y="19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9" name="Google Shape;26089;p18"/>
            <p:cNvSpPr/>
            <p:nvPr/>
          </p:nvSpPr>
          <p:spPr>
            <a:xfrm>
              <a:off x="-5084846" y="8098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14" y="1"/>
                  </a:moveTo>
                  <a:cubicBezTo>
                    <a:pt x="0" y="1"/>
                    <a:pt x="0" y="16"/>
                    <a:pt x="0" y="56"/>
                  </a:cubicBezTo>
                  <a:cubicBezTo>
                    <a:pt x="7" y="53"/>
                    <a:pt x="14" y="53"/>
                    <a:pt x="22" y="53"/>
                  </a:cubicBezTo>
                  <a:cubicBezTo>
                    <a:pt x="40" y="42"/>
                    <a:pt x="59" y="27"/>
                    <a:pt x="74" y="16"/>
                  </a:cubicBezTo>
                  <a:cubicBezTo>
                    <a:pt x="45" y="8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0" name="Google Shape;26090;p18"/>
            <p:cNvSpPr/>
            <p:nvPr/>
          </p:nvSpPr>
          <p:spPr>
            <a:xfrm>
              <a:off x="-5054190" y="85615"/>
              <a:ext cx="3438" cy="2578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1" y="1"/>
                    <a:pt x="19" y="9"/>
                    <a:pt x="12" y="16"/>
                  </a:cubicBezTo>
                  <a:cubicBezTo>
                    <a:pt x="0" y="27"/>
                    <a:pt x="4" y="42"/>
                    <a:pt x="19" y="49"/>
                  </a:cubicBezTo>
                  <a:cubicBezTo>
                    <a:pt x="23" y="54"/>
                    <a:pt x="31" y="54"/>
                    <a:pt x="34" y="54"/>
                  </a:cubicBezTo>
                  <a:cubicBezTo>
                    <a:pt x="42" y="54"/>
                    <a:pt x="53" y="46"/>
                    <a:pt x="60" y="38"/>
                  </a:cubicBezTo>
                  <a:cubicBezTo>
                    <a:pt x="71" y="27"/>
                    <a:pt x="68" y="16"/>
                    <a:pt x="57" y="4"/>
                  </a:cubicBezTo>
                  <a:cubicBezTo>
                    <a:pt x="53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1" name="Google Shape;26091;p18"/>
            <p:cNvSpPr/>
            <p:nvPr/>
          </p:nvSpPr>
          <p:spPr>
            <a:xfrm>
              <a:off x="-5450802" y="-67376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34" y="1"/>
                  </a:moveTo>
                  <a:cubicBezTo>
                    <a:pt x="19" y="1"/>
                    <a:pt x="11" y="13"/>
                    <a:pt x="1" y="20"/>
                  </a:cubicBezTo>
                  <a:cubicBezTo>
                    <a:pt x="4" y="50"/>
                    <a:pt x="23" y="65"/>
                    <a:pt x="49" y="65"/>
                  </a:cubicBezTo>
                  <a:lnTo>
                    <a:pt x="53" y="65"/>
                  </a:lnTo>
                  <a:cubicBezTo>
                    <a:pt x="56" y="42"/>
                    <a:pt x="61" y="20"/>
                    <a:pt x="45" y="5"/>
                  </a:cubicBezTo>
                  <a:cubicBezTo>
                    <a:pt x="42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2" name="Google Shape;26092;p18"/>
            <p:cNvSpPr/>
            <p:nvPr/>
          </p:nvSpPr>
          <p:spPr>
            <a:xfrm>
              <a:off x="-5185025" y="-128209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45" y="1"/>
                  </a:moveTo>
                  <a:cubicBezTo>
                    <a:pt x="35" y="1"/>
                    <a:pt x="26" y="12"/>
                    <a:pt x="19" y="19"/>
                  </a:cubicBezTo>
                  <a:cubicBezTo>
                    <a:pt x="8" y="34"/>
                    <a:pt x="0" y="57"/>
                    <a:pt x="26" y="75"/>
                  </a:cubicBezTo>
                  <a:cubicBezTo>
                    <a:pt x="38" y="64"/>
                    <a:pt x="42" y="49"/>
                    <a:pt x="53" y="41"/>
                  </a:cubicBezTo>
                  <a:cubicBezTo>
                    <a:pt x="71" y="31"/>
                    <a:pt x="71" y="15"/>
                    <a:pt x="57" y="5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3" name="Google Shape;26093;p18"/>
            <p:cNvSpPr/>
            <p:nvPr/>
          </p:nvSpPr>
          <p:spPr>
            <a:xfrm>
              <a:off x="-5196819" y="-64320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57" y="1"/>
                  </a:moveTo>
                  <a:cubicBezTo>
                    <a:pt x="49" y="31"/>
                    <a:pt x="1" y="23"/>
                    <a:pt x="8" y="61"/>
                  </a:cubicBezTo>
                  <a:cubicBezTo>
                    <a:pt x="20" y="64"/>
                    <a:pt x="30" y="68"/>
                    <a:pt x="42" y="68"/>
                  </a:cubicBezTo>
                  <a:lnTo>
                    <a:pt x="64" y="68"/>
                  </a:lnTo>
                  <a:cubicBezTo>
                    <a:pt x="64" y="46"/>
                    <a:pt x="83" y="1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4" name="Google Shape;26094;p18"/>
            <p:cNvSpPr/>
            <p:nvPr/>
          </p:nvSpPr>
          <p:spPr>
            <a:xfrm>
              <a:off x="-5297811" y="98842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1"/>
                  </a:moveTo>
                  <a:cubicBezTo>
                    <a:pt x="26" y="19"/>
                    <a:pt x="0" y="31"/>
                    <a:pt x="11" y="60"/>
                  </a:cubicBezTo>
                  <a:cubicBezTo>
                    <a:pt x="15" y="57"/>
                    <a:pt x="15" y="57"/>
                    <a:pt x="19" y="57"/>
                  </a:cubicBezTo>
                  <a:cubicBezTo>
                    <a:pt x="23" y="57"/>
                    <a:pt x="30" y="57"/>
                    <a:pt x="33" y="60"/>
                  </a:cubicBezTo>
                  <a:cubicBezTo>
                    <a:pt x="37" y="60"/>
                    <a:pt x="42" y="64"/>
                    <a:pt x="45" y="64"/>
                  </a:cubicBezTo>
                  <a:cubicBezTo>
                    <a:pt x="49" y="64"/>
                    <a:pt x="49" y="64"/>
                    <a:pt x="52" y="60"/>
                  </a:cubicBezTo>
                  <a:cubicBezTo>
                    <a:pt x="64" y="46"/>
                    <a:pt x="64" y="27"/>
                    <a:pt x="68" y="12"/>
                  </a:cubicBezTo>
                  <a:cubicBezTo>
                    <a:pt x="64" y="5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5" name="Google Shape;26095;p18"/>
            <p:cNvSpPr/>
            <p:nvPr/>
          </p:nvSpPr>
          <p:spPr>
            <a:xfrm>
              <a:off x="-4976167" y="114027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30" y="1"/>
                  </a:moveTo>
                  <a:cubicBezTo>
                    <a:pt x="19" y="1"/>
                    <a:pt x="12" y="4"/>
                    <a:pt x="0" y="11"/>
                  </a:cubicBezTo>
                  <a:cubicBezTo>
                    <a:pt x="4" y="27"/>
                    <a:pt x="4" y="37"/>
                    <a:pt x="4" y="53"/>
                  </a:cubicBezTo>
                  <a:cubicBezTo>
                    <a:pt x="30" y="30"/>
                    <a:pt x="71" y="49"/>
                    <a:pt x="90" y="15"/>
                  </a:cubicBezTo>
                  <a:cubicBezTo>
                    <a:pt x="67" y="15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6" name="Google Shape;26096;p18"/>
            <p:cNvSpPr/>
            <p:nvPr/>
          </p:nvSpPr>
          <p:spPr>
            <a:xfrm>
              <a:off x="-5365138" y="186129"/>
              <a:ext cx="5443" cy="3247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8"/>
                    <a:pt x="4" y="12"/>
                  </a:cubicBezTo>
                  <a:cubicBezTo>
                    <a:pt x="27" y="49"/>
                    <a:pt x="46" y="68"/>
                    <a:pt x="68" y="68"/>
                  </a:cubicBezTo>
                  <a:cubicBezTo>
                    <a:pt x="83" y="68"/>
                    <a:pt x="98" y="64"/>
                    <a:pt x="113" y="52"/>
                  </a:cubicBezTo>
                  <a:cubicBezTo>
                    <a:pt x="101" y="42"/>
                    <a:pt x="83" y="45"/>
                    <a:pt x="68" y="42"/>
                  </a:cubicBezTo>
                  <a:lnTo>
                    <a:pt x="61" y="42"/>
                  </a:lnTo>
                  <a:cubicBezTo>
                    <a:pt x="39" y="42"/>
                    <a:pt x="27" y="23"/>
                    <a:pt x="12" y="12"/>
                  </a:cubicBezTo>
                  <a:cubicBezTo>
                    <a:pt x="4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7" name="Google Shape;26097;p18"/>
            <p:cNvSpPr/>
            <p:nvPr/>
          </p:nvSpPr>
          <p:spPr>
            <a:xfrm>
              <a:off x="-5188415" y="236123"/>
              <a:ext cx="4489" cy="2722"/>
            </a:xfrm>
            <a:custGeom>
              <a:avLst/>
              <a:gdLst/>
              <a:ahLst/>
              <a:cxnLst/>
              <a:rect l="l" t="t" r="r" b="b"/>
              <a:pathLst>
                <a:path w="94" h="57" extrusionOk="0">
                  <a:moveTo>
                    <a:pt x="1" y="0"/>
                  </a:moveTo>
                  <a:cubicBezTo>
                    <a:pt x="16" y="34"/>
                    <a:pt x="49" y="42"/>
                    <a:pt x="71" y="56"/>
                  </a:cubicBezTo>
                  <a:cubicBezTo>
                    <a:pt x="94" y="30"/>
                    <a:pt x="75" y="15"/>
                    <a:pt x="53" y="8"/>
                  </a:cubicBezTo>
                  <a:cubicBezTo>
                    <a:pt x="38" y="0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8" name="Google Shape;26098;p18"/>
            <p:cNvSpPr/>
            <p:nvPr/>
          </p:nvSpPr>
          <p:spPr>
            <a:xfrm>
              <a:off x="-5163585" y="283778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38" y="0"/>
                  </a:moveTo>
                  <a:cubicBezTo>
                    <a:pt x="26" y="8"/>
                    <a:pt x="7" y="4"/>
                    <a:pt x="0" y="22"/>
                  </a:cubicBezTo>
                  <a:cubicBezTo>
                    <a:pt x="0" y="53"/>
                    <a:pt x="0" y="67"/>
                    <a:pt x="12" y="67"/>
                  </a:cubicBezTo>
                  <a:cubicBezTo>
                    <a:pt x="19" y="67"/>
                    <a:pt x="30" y="60"/>
                    <a:pt x="52" y="53"/>
                  </a:cubicBezTo>
                  <a:cubicBezTo>
                    <a:pt x="38" y="38"/>
                    <a:pt x="38" y="26"/>
                    <a:pt x="49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9" name="Google Shape;26099;p18"/>
            <p:cNvSpPr/>
            <p:nvPr/>
          </p:nvSpPr>
          <p:spPr>
            <a:xfrm>
              <a:off x="-5027593" y="-179397"/>
              <a:ext cx="3820" cy="2149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7" y="0"/>
                  </a:moveTo>
                  <a:cubicBezTo>
                    <a:pt x="16" y="0"/>
                    <a:pt x="8" y="7"/>
                    <a:pt x="0" y="22"/>
                  </a:cubicBezTo>
                  <a:cubicBezTo>
                    <a:pt x="27" y="37"/>
                    <a:pt x="42" y="45"/>
                    <a:pt x="53" y="45"/>
                  </a:cubicBezTo>
                  <a:cubicBezTo>
                    <a:pt x="64" y="45"/>
                    <a:pt x="68" y="30"/>
                    <a:pt x="79" y="4"/>
                  </a:cubicBezTo>
                  <a:lnTo>
                    <a:pt x="79" y="4"/>
                  </a:lnTo>
                  <a:cubicBezTo>
                    <a:pt x="75" y="7"/>
                    <a:pt x="68" y="7"/>
                    <a:pt x="64" y="7"/>
                  </a:cubicBezTo>
                  <a:cubicBezTo>
                    <a:pt x="61" y="7"/>
                    <a:pt x="53" y="7"/>
                    <a:pt x="45" y="4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0" name="Google Shape;26100;p18"/>
            <p:cNvSpPr/>
            <p:nvPr/>
          </p:nvSpPr>
          <p:spPr>
            <a:xfrm>
              <a:off x="-5161819" y="283778"/>
              <a:ext cx="3772" cy="2531"/>
            </a:xfrm>
            <a:custGeom>
              <a:avLst/>
              <a:gdLst/>
              <a:ahLst/>
              <a:cxnLst/>
              <a:rect l="l" t="t" r="r" b="b"/>
              <a:pathLst>
                <a:path w="79" h="53" extrusionOk="0">
                  <a:moveTo>
                    <a:pt x="56" y="0"/>
                  </a:moveTo>
                  <a:cubicBezTo>
                    <a:pt x="42" y="0"/>
                    <a:pt x="27" y="0"/>
                    <a:pt x="12" y="12"/>
                  </a:cubicBezTo>
                  <a:cubicBezTo>
                    <a:pt x="1" y="26"/>
                    <a:pt x="1" y="38"/>
                    <a:pt x="15" y="53"/>
                  </a:cubicBezTo>
                  <a:lnTo>
                    <a:pt x="20" y="53"/>
                  </a:lnTo>
                  <a:cubicBezTo>
                    <a:pt x="49" y="53"/>
                    <a:pt x="64" y="31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1" name="Google Shape;26101;p18"/>
            <p:cNvSpPr/>
            <p:nvPr/>
          </p:nvSpPr>
          <p:spPr>
            <a:xfrm>
              <a:off x="-5155038" y="5300"/>
              <a:ext cx="3581" cy="2579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53" y="1"/>
                  </a:moveTo>
                  <a:cubicBezTo>
                    <a:pt x="30" y="1"/>
                    <a:pt x="27" y="35"/>
                    <a:pt x="8" y="35"/>
                  </a:cubicBezTo>
                  <a:cubicBezTo>
                    <a:pt x="0" y="35"/>
                    <a:pt x="0" y="42"/>
                    <a:pt x="4" y="49"/>
                  </a:cubicBezTo>
                  <a:cubicBezTo>
                    <a:pt x="12" y="53"/>
                    <a:pt x="19" y="53"/>
                    <a:pt x="27" y="53"/>
                  </a:cubicBezTo>
                  <a:cubicBezTo>
                    <a:pt x="42" y="53"/>
                    <a:pt x="57" y="42"/>
                    <a:pt x="71" y="27"/>
                  </a:cubicBezTo>
                  <a:cubicBezTo>
                    <a:pt x="75" y="23"/>
                    <a:pt x="75" y="12"/>
                    <a:pt x="68" y="9"/>
                  </a:cubicBezTo>
                  <a:cubicBezTo>
                    <a:pt x="61" y="4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2" name="Google Shape;26102;p18"/>
            <p:cNvSpPr/>
            <p:nvPr/>
          </p:nvSpPr>
          <p:spPr>
            <a:xfrm>
              <a:off x="-5099027" y="-61789"/>
              <a:ext cx="5635" cy="3438"/>
            </a:xfrm>
            <a:custGeom>
              <a:avLst/>
              <a:gdLst/>
              <a:ahLst/>
              <a:cxnLst/>
              <a:rect l="l" t="t" r="r" b="b"/>
              <a:pathLst>
                <a:path w="118" h="72" extrusionOk="0">
                  <a:moveTo>
                    <a:pt x="23" y="1"/>
                  </a:moveTo>
                  <a:cubicBezTo>
                    <a:pt x="9" y="1"/>
                    <a:pt x="5" y="19"/>
                    <a:pt x="1" y="37"/>
                  </a:cubicBezTo>
                  <a:cubicBezTo>
                    <a:pt x="31" y="41"/>
                    <a:pt x="61" y="34"/>
                    <a:pt x="80" y="60"/>
                  </a:cubicBezTo>
                  <a:cubicBezTo>
                    <a:pt x="91" y="63"/>
                    <a:pt x="99" y="71"/>
                    <a:pt x="110" y="71"/>
                  </a:cubicBezTo>
                  <a:lnTo>
                    <a:pt x="118" y="71"/>
                  </a:lnTo>
                  <a:cubicBezTo>
                    <a:pt x="95" y="49"/>
                    <a:pt x="73" y="30"/>
                    <a:pt x="46" y="11"/>
                  </a:cubicBezTo>
                  <a:cubicBezTo>
                    <a:pt x="39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3" name="Google Shape;26103;p18"/>
            <p:cNvSpPr/>
            <p:nvPr/>
          </p:nvSpPr>
          <p:spPr>
            <a:xfrm>
              <a:off x="-5150215" y="12606"/>
              <a:ext cx="5205" cy="277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15" y="1"/>
                  </a:moveTo>
                  <a:cubicBezTo>
                    <a:pt x="1" y="1"/>
                    <a:pt x="8" y="23"/>
                    <a:pt x="12" y="42"/>
                  </a:cubicBezTo>
                  <a:cubicBezTo>
                    <a:pt x="19" y="39"/>
                    <a:pt x="27" y="39"/>
                    <a:pt x="34" y="39"/>
                  </a:cubicBezTo>
                  <a:cubicBezTo>
                    <a:pt x="53" y="39"/>
                    <a:pt x="68" y="46"/>
                    <a:pt x="83" y="57"/>
                  </a:cubicBezTo>
                  <a:cubicBezTo>
                    <a:pt x="109" y="8"/>
                    <a:pt x="56" y="20"/>
                    <a:pt x="41" y="8"/>
                  </a:cubicBezTo>
                  <a:cubicBezTo>
                    <a:pt x="30" y="5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4" name="Google Shape;26104;p18"/>
            <p:cNvSpPr/>
            <p:nvPr/>
          </p:nvSpPr>
          <p:spPr>
            <a:xfrm>
              <a:off x="-5017041" y="-130310"/>
              <a:ext cx="3772" cy="2674"/>
            </a:xfrm>
            <a:custGeom>
              <a:avLst/>
              <a:gdLst/>
              <a:ahLst/>
              <a:cxnLst/>
              <a:rect l="l" t="t" r="r" b="b"/>
              <a:pathLst>
                <a:path w="79" h="56" extrusionOk="0">
                  <a:moveTo>
                    <a:pt x="67" y="0"/>
                  </a:moveTo>
                  <a:cubicBezTo>
                    <a:pt x="49" y="11"/>
                    <a:pt x="19" y="4"/>
                    <a:pt x="0" y="26"/>
                  </a:cubicBezTo>
                  <a:cubicBezTo>
                    <a:pt x="23" y="37"/>
                    <a:pt x="33" y="45"/>
                    <a:pt x="49" y="56"/>
                  </a:cubicBezTo>
                  <a:cubicBezTo>
                    <a:pt x="56" y="56"/>
                    <a:pt x="64" y="56"/>
                    <a:pt x="71" y="52"/>
                  </a:cubicBezTo>
                  <a:cubicBezTo>
                    <a:pt x="75" y="37"/>
                    <a:pt x="78" y="18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5" name="Google Shape;26105;p18"/>
            <p:cNvSpPr/>
            <p:nvPr/>
          </p:nvSpPr>
          <p:spPr>
            <a:xfrm>
              <a:off x="-5024537" y="98317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8" y="0"/>
                  </a:moveTo>
                  <a:cubicBezTo>
                    <a:pt x="26" y="0"/>
                    <a:pt x="11" y="7"/>
                    <a:pt x="0" y="12"/>
                  </a:cubicBezTo>
                  <a:cubicBezTo>
                    <a:pt x="4" y="19"/>
                    <a:pt x="11" y="26"/>
                    <a:pt x="15" y="34"/>
                  </a:cubicBezTo>
                  <a:cubicBezTo>
                    <a:pt x="26" y="45"/>
                    <a:pt x="15" y="75"/>
                    <a:pt x="45" y="75"/>
                  </a:cubicBezTo>
                  <a:cubicBezTo>
                    <a:pt x="60" y="60"/>
                    <a:pt x="60" y="42"/>
                    <a:pt x="64" y="26"/>
                  </a:cubicBezTo>
                  <a:cubicBezTo>
                    <a:pt x="56" y="7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6" name="Google Shape;26106;p18"/>
            <p:cNvSpPr/>
            <p:nvPr/>
          </p:nvSpPr>
          <p:spPr>
            <a:xfrm>
              <a:off x="-5096115" y="34953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38" y="0"/>
                  </a:moveTo>
                  <a:cubicBezTo>
                    <a:pt x="30" y="0"/>
                    <a:pt x="19" y="8"/>
                    <a:pt x="0" y="23"/>
                  </a:cubicBezTo>
                  <a:cubicBezTo>
                    <a:pt x="12" y="30"/>
                    <a:pt x="22" y="42"/>
                    <a:pt x="34" y="49"/>
                  </a:cubicBezTo>
                  <a:cubicBezTo>
                    <a:pt x="41" y="52"/>
                    <a:pt x="49" y="52"/>
                    <a:pt x="52" y="52"/>
                  </a:cubicBezTo>
                  <a:cubicBezTo>
                    <a:pt x="64" y="52"/>
                    <a:pt x="71" y="49"/>
                    <a:pt x="79" y="49"/>
                  </a:cubicBezTo>
                  <a:cubicBezTo>
                    <a:pt x="64" y="16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7" name="Google Shape;26107;p18"/>
            <p:cNvSpPr/>
            <p:nvPr/>
          </p:nvSpPr>
          <p:spPr>
            <a:xfrm>
              <a:off x="-5175905" y="140241"/>
              <a:ext cx="4345" cy="2196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49" y="1"/>
                  </a:moveTo>
                  <a:cubicBezTo>
                    <a:pt x="41" y="1"/>
                    <a:pt x="34" y="4"/>
                    <a:pt x="27" y="9"/>
                  </a:cubicBezTo>
                  <a:cubicBezTo>
                    <a:pt x="19" y="12"/>
                    <a:pt x="11" y="16"/>
                    <a:pt x="4" y="16"/>
                  </a:cubicBezTo>
                  <a:lnTo>
                    <a:pt x="1" y="16"/>
                  </a:lnTo>
                  <a:cubicBezTo>
                    <a:pt x="11" y="38"/>
                    <a:pt x="23" y="45"/>
                    <a:pt x="37" y="45"/>
                  </a:cubicBezTo>
                  <a:cubicBezTo>
                    <a:pt x="53" y="45"/>
                    <a:pt x="71" y="35"/>
                    <a:pt x="90" y="31"/>
                  </a:cubicBezTo>
                  <a:cubicBezTo>
                    <a:pt x="82" y="23"/>
                    <a:pt x="75" y="16"/>
                    <a:pt x="63" y="9"/>
                  </a:cubicBezTo>
                  <a:cubicBezTo>
                    <a:pt x="60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8" name="Google Shape;26108;p18"/>
            <p:cNvSpPr/>
            <p:nvPr/>
          </p:nvSpPr>
          <p:spPr>
            <a:xfrm>
              <a:off x="-5094873" y="375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64" y="1"/>
                  </a:moveTo>
                  <a:lnTo>
                    <a:pt x="64" y="1"/>
                  </a:lnTo>
                  <a:cubicBezTo>
                    <a:pt x="53" y="9"/>
                    <a:pt x="45" y="20"/>
                    <a:pt x="38" y="28"/>
                  </a:cubicBezTo>
                  <a:cubicBezTo>
                    <a:pt x="23" y="35"/>
                    <a:pt x="0" y="46"/>
                    <a:pt x="23" y="65"/>
                  </a:cubicBezTo>
                  <a:cubicBezTo>
                    <a:pt x="31" y="68"/>
                    <a:pt x="34" y="68"/>
                    <a:pt x="38" y="68"/>
                  </a:cubicBezTo>
                  <a:cubicBezTo>
                    <a:pt x="45" y="68"/>
                    <a:pt x="53" y="61"/>
                    <a:pt x="60" y="50"/>
                  </a:cubicBezTo>
                  <a:cubicBezTo>
                    <a:pt x="7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9" name="Google Shape;26109;p18"/>
            <p:cNvSpPr/>
            <p:nvPr/>
          </p:nvSpPr>
          <p:spPr>
            <a:xfrm>
              <a:off x="-5029742" y="-30704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38" y="0"/>
                  </a:moveTo>
                  <a:cubicBezTo>
                    <a:pt x="1" y="0"/>
                    <a:pt x="19" y="45"/>
                    <a:pt x="12" y="67"/>
                  </a:cubicBezTo>
                  <a:cubicBezTo>
                    <a:pt x="45" y="63"/>
                    <a:pt x="53" y="37"/>
                    <a:pt x="68" y="14"/>
                  </a:cubicBezTo>
                  <a:cubicBezTo>
                    <a:pt x="64" y="11"/>
                    <a:pt x="64" y="7"/>
                    <a:pt x="61" y="4"/>
                  </a:cubicBezTo>
                  <a:cubicBezTo>
                    <a:pt x="53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0" name="Google Shape;26110;p18"/>
            <p:cNvSpPr/>
            <p:nvPr/>
          </p:nvSpPr>
          <p:spPr>
            <a:xfrm>
              <a:off x="-5014892" y="105479"/>
              <a:ext cx="3390" cy="3581"/>
            </a:xfrm>
            <a:custGeom>
              <a:avLst/>
              <a:gdLst/>
              <a:ahLst/>
              <a:cxnLst/>
              <a:rect l="l" t="t" r="r" b="b"/>
              <a:pathLst>
                <a:path w="71" h="75" extrusionOk="0">
                  <a:moveTo>
                    <a:pt x="0" y="45"/>
                  </a:moveTo>
                  <a:lnTo>
                    <a:pt x="0" y="49"/>
                  </a:lnTo>
                  <a:cubicBezTo>
                    <a:pt x="1" y="47"/>
                    <a:pt x="1" y="46"/>
                    <a:pt x="2" y="45"/>
                  </a:cubicBezTo>
                  <a:close/>
                  <a:moveTo>
                    <a:pt x="38" y="0"/>
                  </a:moveTo>
                  <a:cubicBezTo>
                    <a:pt x="27" y="14"/>
                    <a:pt x="13" y="28"/>
                    <a:pt x="2" y="45"/>
                  </a:cubicBezTo>
                  <a:lnTo>
                    <a:pt x="4" y="45"/>
                  </a:lnTo>
                  <a:cubicBezTo>
                    <a:pt x="11" y="45"/>
                    <a:pt x="19" y="52"/>
                    <a:pt x="26" y="59"/>
                  </a:cubicBezTo>
                  <a:cubicBezTo>
                    <a:pt x="30" y="67"/>
                    <a:pt x="38" y="75"/>
                    <a:pt x="45" y="75"/>
                  </a:cubicBezTo>
                  <a:cubicBezTo>
                    <a:pt x="52" y="75"/>
                    <a:pt x="60" y="71"/>
                    <a:pt x="67" y="64"/>
                  </a:cubicBezTo>
                  <a:cubicBezTo>
                    <a:pt x="71" y="37"/>
                    <a:pt x="45" y="23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1" name="Google Shape;26111;p18"/>
            <p:cNvSpPr/>
            <p:nvPr/>
          </p:nvSpPr>
          <p:spPr>
            <a:xfrm>
              <a:off x="-4891028" y="14945"/>
              <a:ext cx="3772" cy="5062"/>
            </a:xfrm>
            <a:custGeom>
              <a:avLst/>
              <a:gdLst/>
              <a:ahLst/>
              <a:cxnLst/>
              <a:rect l="l" t="t" r="r" b="b"/>
              <a:pathLst>
                <a:path w="79" h="106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23"/>
                    <a:pt x="30" y="34"/>
                    <a:pt x="23" y="57"/>
                  </a:cubicBezTo>
                  <a:cubicBezTo>
                    <a:pt x="1" y="102"/>
                    <a:pt x="37" y="98"/>
                    <a:pt x="63" y="105"/>
                  </a:cubicBezTo>
                  <a:cubicBezTo>
                    <a:pt x="79" y="79"/>
                    <a:pt x="27" y="87"/>
                    <a:pt x="41" y="60"/>
                  </a:cubicBezTo>
                  <a:cubicBezTo>
                    <a:pt x="53" y="31"/>
                    <a:pt x="30" y="19"/>
                    <a:pt x="15" y="8"/>
                  </a:cubicBezTo>
                  <a:cubicBezTo>
                    <a:pt x="11" y="4"/>
                    <a:pt x="8" y="4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2" name="Google Shape;26112;p18"/>
            <p:cNvSpPr/>
            <p:nvPr/>
          </p:nvSpPr>
          <p:spPr>
            <a:xfrm>
              <a:off x="-5159670" y="-91251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27" y="0"/>
                  </a:moveTo>
                  <a:cubicBezTo>
                    <a:pt x="19" y="0"/>
                    <a:pt x="11" y="4"/>
                    <a:pt x="4" y="12"/>
                  </a:cubicBezTo>
                  <a:cubicBezTo>
                    <a:pt x="1" y="23"/>
                    <a:pt x="4" y="42"/>
                    <a:pt x="15" y="49"/>
                  </a:cubicBezTo>
                  <a:cubicBezTo>
                    <a:pt x="19" y="52"/>
                    <a:pt x="23" y="52"/>
                    <a:pt x="27" y="52"/>
                  </a:cubicBezTo>
                  <a:cubicBezTo>
                    <a:pt x="34" y="52"/>
                    <a:pt x="45" y="49"/>
                    <a:pt x="49" y="38"/>
                  </a:cubicBezTo>
                  <a:cubicBezTo>
                    <a:pt x="56" y="26"/>
                    <a:pt x="53" y="16"/>
                    <a:pt x="42" y="4"/>
                  </a:cubicBezTo>
                  <a:cubicBezTo>
                    <a:pt x="37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3" name="Google Shape;26113;p18"/>
            <p:cNvSpPr/>
            <p:nvPr/>
          </p:nvSpPr>
          <p:spPr>
            <a:xfrm>
              <a:off x="-5063454" y="-10767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" y="1"/>
                  </a:moveTo>
                  <a:cubicBezTo>
                    <a:pt x="15" y="42"/>
                    <a:pt x="19" y="53"/>
                    <a:pt x="34" y="53"/>
                  </a:cubicBezTo>
                  <a:cubicBezTo>
                    <a:pt x="37" y="53"/>
                    <a:pt x="49" y="53"/>
                    <a:pt x="60" y="49"/>
                  </a:cubicBezTo>
                  <a:cubicBezTo>
                    <a:pt x="63" y="42"/>
                    <a:pt x="63" y="38"/>
                    <a:pt x="68" y="34"/>
                  </a:cubicBezTo>
                  <a:cubicBezTo>
                    <a:pt x="49" y="15"/>
                    <a:pt x="27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4" name="Google Shape;26114;p18"/>
            <p:cNvSpPr/>
            <p:nvPr/>
          </p:nvSpPr>
          <p:spPr>
            <a:xfrm>
              <a:off x="-5164111" y="-131074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33" y="1"/>
                  </a:moveTo>
                  <a:cubicBezTo>
                    <a:pt x="26" y="1"/>
                    <a:pt x="18" y="4"/>
                    <a:pt x="11" y="12"/>
                  </a:cubicBezTo>
                  <a:cubicBezTo>
                    <a:pt x="4" y="23"/>
                    <a:pt x="0" y="34"/>
                    <a:pt x="11" y="39"/>
                  </a:cubicBezTo>
                  <a:cubicBezTo>
                    <a:pt x="23" y="42"/>
                    <a:pt x="30" y="46"/>
                    <a:pt x="37" y="46"/>
                  </a:cubicBezTo>
                  <a:cubicBezTo>
                    <a:pt x="49" y="46"/>
                    <a:pt x="56" y="42"/>
                    <a:pt x="63" y="30"/>
                  </a:cubicBezTo>
                  <a:cubicBezTo>
                    <a:pt x="71" y="23"/>
                    <a:pt x="63" y="12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5" name="Google Shape;26115;p18"/>
            <p:cNvSpPr/>
            <p:nvPr/>
          </p:nvSpPr>
          <p:spPr>
            <a:xfrm>
              <a:off x="-5175236" y="26305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68" y="1"/>
                  </a:moveTo>
                  <a:lnTo>
                    <a:pt x="68" y="1"/>
                  </a:lnTo>
                  <a:cubicBezTo>
                    <a:pt x="49" y="11"/>
                    <a:pt x="35" y="20"/>
                    <a:pt x="16" y="27"/>
                  </a:cubicBezTo>
                  <a:cubicBezTo>
                    <a:pt x="5" y="46"/>
                    <a:pt x="1" y="61"/>
                    <a:pt x="13" y="79"/>
                  </a:cubicBezTo>
                  <a:cubicBezTo>
                    <a:pt x="42" y="64"/>
                    <a:pt x="49" y="30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6" name="Google Shape;26116;p18"/>
            <p:cNvSpPr/>
            <p:nvPr/>
          </p:nvSpPr>
          <p:spPr>
            <a:xfrm>
              <a:off x="-5190564" y="-78072"/>
              <a:ext cx="3104" cy="3486"/>
            </a:xfrm>
            <a:custGeom>
              <a:avLst/>
              <a:gdLst/>
              <a:ahLst/>
              <a:cxnLst/>
              <a:rect l="l" t="t" r="r" b="b"/>
              <a:pathLst>
                <a:path w="65" h="73" extrusionOk="0">
                  <a:moveTo>
                    <a:pt x="56" y="1"/>
                  </a:moveTo>
                  <a:lnTo>
                    <a:pt x="56" y="1"/>
                  </a:lnTo>
                  <a:cubicBezTo>
                    <a:pt x="20" y="12"/>
                    <a:pt x="1" y="35"/>
                    <a:pt x="1" y="72"/>
                  </a:cubicBezTo>
                  <a:lnTo>
                    <a:pt x="20" y="72"/>
                  </a:lnTo>
                  <a:cubicBezTo>
                    <a:pt x="38" y="50"/>
                    <a:pt x="64" y="35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7" name="Google Shape;26117;p18"/>
            <p:cNvSpPr/>
            <p:nvPr/>
          </p:nvSpPr>
          <p:spPr>
            <a:xfrm>
              <a:off x="-5135747" y="-132698"/>
              <a:ext cx="3963" cy="3486"/>
            </a:xfrm>
            <a:custGeom>
              <a:avLst/>
              <a:gdLst/>
              <a:ahLst/>
              <a:cxnLst/>
              <a:rect l="l" t="t" r="r" b="b"/>
              <a:pathLst>
                <a:path w="83" h="73" extrusionOk="0">
                  <a:moveTo>
                    <a:pt x="67" y="1"/>
                  </a:moveTo>
                  <a:cubicBezTo>
                    <a:pt x="30" y="1"/>
                    <a:pt x="23" y="35"/>
                    <a:pt x="0" y="54"/>
                  </a:cubicBezTo>
                  <a:cubicBezTo>
                    <a:pt x="15" y="61"/>
                    <a:pt x="34" y="57"/>
                    <a:pt x="49" y="73"/>
                  </a:cubicBezTo>
                  <a:cubicBezTo>
                    <a:pt x="45" y="68"/>
                    <a:pt x="45" y="68"/>
                    <a:pt x="45" y="64"/>
                  </a:cubicBezTo>
                  <a:cubicBezTo>
                    <a:pt x="34" y="35"/>
                    <a:pt x="75" y="28"/>
                    <a:pt x="83" y="5"/>
                  </a:cubicBezTo>
                  <a:cubicBezTo>
                    <a:pt x="75" y="5"/>
                    <a:pt x="71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8" name="Google Shape;26118;p18"/>
            <p:cNvSpPr/>
            <p:nvPr/>
          </p:nvSpPr>
          <p:spPr>
            <a:xfrm>
              <a:off x="-5147207" y="279146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8" y="0"/>
                  </a:moveTo>
                  <a:cubicBezTo>
                    <a:pt x="20" y="0"/>
                    <a:pt x="12" y="4"/>
                    <a:pt x="1" y="7"/>
                  </a:cubicBezTo>
                  <a:cubicBezTo>
                    <a:pt x="9" y="23"/>
                    <a:pt x="12" y="38"/>
                    <a:pt x="9" y="49"/>
                  </a:cubicBezTo>
                  <a:cubicBezTo>
                    <a:pt x="12" y="56"/>
                    <a:pt x="20" y="64"/>
                    <a:pt x="28" y="71"/>
                  </a:cubicBezTo>
                  <a:lnTo>
                    <a:pt x="50" y="49"/>
                  </a:lnTo>
                  <a:lnTo>
                    <a:pt x="61" y="38"/>
                  </a:lnTo>
                  <a:cubicBezTo>
                    <a:pt x="54" y="15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9" name="Google Shape;26119;p18"/>
            <p:cNvSpPr/>
            <p:nvPr/>
          </p:nvSpPr>
          <p:spPr>
            <a:xfrm>
              <a:off x="-4982613" y="-178920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23" y="1"/>
                  </a:moveTo>
                  <a:cubicBezTo>
                    <a:pt x="4" y="1"/>
                    <a:pt x="4" y="23"/>
                    <a:pt x="1" y="42"/>
                  </a:cubicBezTo>
                  <a:cubicBezTo>
                    <a:pt x="16" y="49"/>
                    <a:pt x="27" y="61"/>
                    <a:pt x="38" y="68"/>
                  </a:cubicBezTo>
                  <a:cubicBezTo>
                    <a:pt x="49" y="49"/>
                    <a:pt x="71" y="23"/>
                    <a:pt x="38" y="9"/>
                  </a:cubicBezTo>
                  <a:cubicBezTo>
                    <a:pt x="30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0" name="Google Shape;26120;p18"/>
            <p:cNvSpPr/>
            <p:nvPr/>
          </p:nvSpPr>
          <p:spPr>
            <a:xfrm>
              <a:off x="-5345513" y="29748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35" y="1"/>
                  </a:moveTo>
                  <a:cubicBezTo>
                    <a:pt x="9" y="4"/>
                    <a:pt x="12" y="30"/>
                    <a:pt x="1" y="46"/>
                  </a:cubicBezTo>
                  <a:cubicBezTo>
                    <a:pt x="9" y="53"/>
                    <a:pt x="16" y="61"/>
                    <a:pt x="23" y="61"/>
                  </a:cubicBezTo>
                  <a:cubicBezTo>
                    <a:pt x="27" y="61"/>
                    <a:pt x="31" y="57"/>
                    <a:pt x="31" y="57"/>
                  </a:cubicBezTo>
                  <a:cubicBezTo>
                    <a:pt x="42" y="53"/>
                    <a:pt x="54" y="46"/>
                    <a:pt x="64" y="38"/>
                  </a:cubicBezTo>
                  <a:cubicBezTo>
                    <a:pt x="68" y="16"/>
                    <a:pt x="49" y="1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1" name="Google Shape;26121;p18"/>
            <p:cNvSpPr/>
            <p:nvPr/>
          </p:nvSpPr>
          <p:spPr>
            <a:xfrm>
              <a:off x="-4987961" y="-165693"/>
              <a:ext cx="4345" cy="2388"/>
            </a:xfrm>
            <a:custGeom>
              <a:avLst/>
              <a:gdLst/>
              <a:ahLst/>
              <a:cxnLst/>
              <a:rect l="l" t="t" r="r" b="b"/>
              <a:pathLst>
                <a:path w="91" h="50" extrusionOk="0">
                  <a:moveTo>
                    <a:pt x="19" y="1"/>
                  </a:moveTo>
                  <a:lnTo>
                    <a:pt x="19" y="5"/>
                  </a:lnTo>
                  <a:cubicBezTo>
                    <a:pt x="12" y="12"/>
                    <a:pt x="8" y="19"/>
                    <a:pt x="0" y="27"/>
                  </a:cubicBezTo>
                  <a:cubicBezTo>
                    <a:pt x="16" y="41"/>
                    <a:pt x="30" y="49"/>
                    <a:pt x="45" y="49"/>
                  </a:cubicBezTo>
                  <a:cubicBezTo>
                    <a:pt x="60" y="49"/>
                    <a:pt x="75" y="41"/>
                    <a:pt x="90" y="19"/>
                  </a:cubicBezTo>
                  <a:cubicBezTo>
                    <a:pt x="83" y="12"/>
                    <a:pt x="75" y="8"/>
                    <a:pt x="68" y="8"/>
                  </a:cubicBezTo>
                  <a:lnTo>
                    <a:pt x="52" y="8"/>
                  </a:lnTo>
                  <a:cubicBezTo>
                    <a:pt x="49" y="12"/>
                    <a:pt x="45" y="12"/>
                    <a:pt x="42" y="12"/>
                  </a:cubicBezTo>
                  <a:cubicBezTo>
                    <a:pt x="34" y="12"/>
                    <a:pt x="26" y="8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2" name="Google Shape;26122;p18"/>
            <p:cNvSpPr/>
            <p:nvPr/>
          </p:nvSpPr>
          <p:spPr>
            <a:xfrm>
              <a:off x="-4893368" y="150603"/>
              <a:ext cx="2579" cy="4680"/>
            </a:xfrm>
            <a:custGeom>
              <a:avLst/>
              <a:gdLst/>
              <a:ahLst/>
              <a:cxnLst/>
              <a:rect l="l" t="t" r="r" b="b"/>
              <a:pathLst>
                <a:path w="54" h="98" extrusionOk="0">
                  <a:moveTo>
                    <a:pt x="19" y="1"/>
                  </a:moveTo>
                  <a:cubicBezTo>
                    <a:pt x="5" y="11"/>
                    <a:pt x="5" y="30"/>
                    <a:pt x="0" y="46"/>
                  </a:cubicBezTo>
                  <a:cubicBezTo>
                    <a:pt x="8" y="64"/>
                    <a:pt x="12" y="83"/>
                    <a:pt x="19" y="98"/>
                  </a:cubicBezTo>
                  <a:cubicBezTo>
                    <a:pt x="27" y="94"/>
                    <a:pt x="38" y="90"/>
                    <a:pt x="50" y="87"/>
                  </a:cubicBezTo>
                  <a:cubicBezTo>
                    <a:pt x="19" y="64"/>
                    <a:pt x="53" y="20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3" name="Google Shape;26123;p18"/>
            <p:cNvSpPr/>
            <p:nvPr/>
          </p:nvSpPr>
          <p:spPr>
            <a:xfrm>
              <a:off x="-5043828" y="63316"/>
              <a:ext cx="2913" cy="3963"/>
            </a:xfrm>
            <a:custGeom>
              <a:avLst/>
              <a:gdLst/>
              <a:ahLst/>
              <a:cxnLst/>
              <a:rect l="l" t="t" r="r" b="b"/>
              <a:pathLst>
                <a:path w="61" h="83" extrusionOk="0">
                  <a:moveTo>
                    <a:pt x="34" y="0"/>
                  </a:moveTo>
                  <a:cubicBezTo>
                    <a:pt x="30" y="5"/>
                    <a:pt x="26" y="8"/>
                    <a:pt x="26" y="12"/>
                  </a:cubicBezTo>
                  <a:cubicBezTo>
                    <a:pt x="4" y="23"/>
                    <a:pt x="34" y="60"/>
                    <a:pt x="0" y="68"/>
                  </a:cubicBezTo>
                  <a:cubicBezTo>
                    <a:pt x="8" y="76"/>
                    <a:pt x="19" y="83"/>
                    <a:pt x="30" y="83"/>
                  </a:cubicBezTo>
                  <a:cubicBezTo>
                    <a:pt x="34" y="83"/>
                    <a:pt x="38" y="83"/>
                    <a:pt x="42" y="76"/>
                  </a:cubicBezTo>
                  <a:cubicBezTo>
                    <a:pt x="49" y="53"/>
                    <a:pt x="61" y="27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4" name="Google Shape;26124;p18"/>
            <p:cNvSpPr/>
            <p:nvPr/>
          </p:nvSpPr>
          <p:spPr>
            <a:xfrm>
              <a:off x="-4889596" y="19959"/>
              <a:ext cx="2674" cy="3772"/>
            </a:xfrm>
            <a:custGeom>
              <a:avLst/>
              <a:gdLst/>
              <a:ahLst/>
              <a:cxnLst/>
              <a:rect l="l" t="t" r="r" b="b"/>
              <a:pathLst>
                <a:path w="56" h="79" extrusionOk="0">
                  <a:moveTo>
                    <a:pt x="33" y="0"/>
                  </a:moveTo>
                  <a:cubicBezTo>
                    <a:pt x="30" y="11"/>
                    <a:pt x="26" y="26"/>
                    <a:pt x="19" y="42"/>
                  </a:cubicBezTo>
                  <a:cubicBezTo>
                    <a:pt x="0" y="71"/>
                    <a:pt x="4" y="78"/>
                    <a:pt x="19" y="78"/>
                  </a:cubicBezTo>
                  <a:cubicBezTo>
                    <a:pt x="23" y="78"/>
                    <a:pt x="26" y="75"/>
                    <a:pt x="33" y="75"/>
                  </a:cubicBezTo>
                  <a:lnTo>
                    <a:pt x="49" y="75"/>
                  </a:lnTo>
                  <a:cubicBezTo>
                    <a:pt x="52" y="64"/>
                    <a:pt x="56" y="52"/>
                    <a:pt x="56" y="42"/>
                  </a:cubicBezTo>
                  <a:cubicBezTo>
                    <a:pt x="49" y="26"/>
                    <a:pt x="41" y="11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5" name="Google Shape;26125;p18"/>
            <p:cNvSpPr/>
            <p:nvPr/>
          </p:nvSpPr>
          <p:spPr>
            <a:xfrm>
              <a:off x="-5050991" y="-195680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16" y="1"/>
                  </a:moveTo>
                  <a:cubicBezTo>
                    <a:pt x="4" y="1"/>
                    <a:pt x="4" y="12"/>
                    <a:pt x="1" y="46"/>
                  </a:cubicBezTo>
                  <a:cubicBezTo>
                    <a:pt x="9" y="53"/>
                    <a:pt x="16" y="53"/>
                    <a:pt x="19" y="53"/>
                  </a:cubicBezTo>
                  <a:cubicBezTo>
                    <a:pt x="38" y="53"/>
                    <a:pt x="49" y="31"/>
                    <a:pt x="61" y="23"/>
                  </a:cubicBezTo>
                  <a:cubicBezTo>
                    <a:pt x="38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6" name="Google Shape;26126;p18"/>
            <p:cNvSpPr/>
            <p:nvPr/>
          </p:nvSpPr>
          <p:spPr>
            <a:xfrm>
              <a:off x="-5245906" y="-218170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45" y="1"/>
                  </a:moveTo>
                  <a:cubicBezTo>
                    <a:pt x="42" y="1"/>
                    <a:pt x="42" y="5"/>
                    <a:pt x="42" y="12"/>
                  </a:cubicBezTo>
                  <a:cubicBezTo>
                    <a:pt x="49" y="31"/>
                    <a:pt x="1" y="60"/>
                    <a:pt x="54" y="75"/>
                  </a:cubicBezTo>
                  <a:cubicBezTo>
                    <a:pt x="76" y="57"/>
                    <a:pt x="80" y="34"/>
                    <a:pt x="68" y="8"/>
                  </a:cubicBezTo>
                  <a:cubicBezTo>
                    <a:pt x="61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7" name="Google Shape;26127;p18"/>
            <p:cNvSpPr/>
            <p:nvPr/>
          </p:nvSpPr>
          <p:spPr>
            <a:xfrm>
              <a:off x="-5295519" y="102758"/>
              <a:ext cx="5061" cy="2913"/>
            </a:xfrm>
            <a:custGeom>
              <a:avLst/>
              <a:gdLst/>
              <a:ahLst/>
              <a:cxnLst/>
              <a:rect l="l" t="t" r="r" b="b"/>
              <a:pathLst>
                <a:path w="106" h="61" extrusionOk="0">
                  <a:moveTo>
                    <a:pt x="64" y="1"/>
                  </a:moveTo>
                  <a:cubicBezTo>
                    <a:pt x="49" y="4"/>
                    <a:pt x="38" y="16"/>
                    <a:pt x="23" y="16"/>
                  </a:cubicBezTo>
                  <a:lnTo>
                    <a:pt x="16" y="16"/>
                  </a:lnTo>
                  <a:cubicBezTo>
                    <a:pt x="16" y="16"/>
                    <a:pt x="16" y="12"/>
                    <a:pt x="12" y="12"/>
                  </a:cubicBezTo>
                  <a:cubicBezTo>
                    <a:pt x="12" y="12"/>
                    <a:pt x="12" y="16"/>
                    <a:pt x="8" y="16"/>
                  </a:cubicBezTo>
                  <a:cubicBezTo>
                    <a:pt x="4" y="31"/>
                    <a:pt x="1" y="45"/>
                    <a:pt x="12" y="61"/>
                  </a:cubicBezTo>
                  <a:cubicBezTo>
                    <a:pt x="23" y="57"/>
                    <a:pt x="34" y="49"/>
                    <a:pt x="46" y="45"/>
                  </a:cubicBezTo>
                  <a:cubicBezTo>
                    <a:pt x="53" y="38"/>
                    <a:pt x="61" y="31"/>
                    <a:pt x="72" y="27"/>
                  </a:cubicBezTo>
                  <a:cubicBezTo>
                    <a:pt x="106" y="9"/>
                    <a:pt x="79" y="4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8" name="Google Shape;26128;p18"/>
            <p:cNvSpPr/>
            <p:nvPr/>
          </p:nvSpPr>
          <p:spPr>
            <a:xfrm>
              <a:off x="-5027259" y="-10180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61" y="1"/>
                  </a:moveTo>
                  <a:cubicBezTo>
                    <a:pt x="28" y="12"/>
                    <a:pt x="16" y="38"/>
                    <a:pt x="1" y="61"/>
                  </a:cubicBezTo>
                  <a:cubicBezTo>
                    <a:pt x="16" y="68"/>
                    <a:pt x="28" y="76"/>
                    <a:pt x="42" y="76"/>
                  </a:cubicBezTo>
                  <a:cubicBezTo>
                    <a:pt x="54" y="76"/>
                    <a:pt x="61" y="72"/>
                    <a:pt x="68" y="68"/>
                  </a:cubicBezTo>
                  <a:cubicBezTo>
                    <a:pt x="9" y="57"/>
                    <a:pt x="64" y="27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9" name="Google Shape;26129;p18"/>
            <p:cNvSpPr/>
            <p:nvPr/>
          </p:nvSpPr>
          <p:spPr>
            <a:xfrm>
              <a:off x="-5021672" y="-45697"/>
              <a:ext cx="2865" cy="4632"/>
            </a:xfrm>
            <a:custGeom>
              <a:avLst/>
              <a:gdLst/>
              <a:ahLst/>
              <a:cxnLst/>
              <a:rect l="l" t="t" r="r" b="b"/>
              <a:pathLst>
                <a:path w="60" h="97" extrusionOk="0">
                  <a:moveTo>
                    <a:pt x="7" y="0"/>
                  </a:moveTo>
                  <a:cubicBezTo>
                    <a:pt x="0" y="11"/>
                    <a:pt x="7" y="22"/>
                    <a:pt x="4" y="33"/>
                  </a:cubicBezTo>
                  <a:cubicBezTo>
                    <a:pt x="15" y="52"/>
                    <a:pt x="7" y="78"/>
                    <a:pt x="26" y="97"/>
                  </a:cubicBezTo>
                  <a:cubicBezTo>
                    <a:pt x="30" y="85"/>
                    <a:pt x="26" y="71"/>
                    <a:pt x="34" y="59"/>
                  </a:cubicBezTo>
                  <a:cubicBezTo>
                    <a:pt x="60" y="26"/>
                    <a:pt x="41" y="11"/>
                    <a:pt x="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0" name="Google Shape;26130;p18"/>
            <p:cNvSpPr/>
            <p:nvPr/>
          </p:nvSpPr>
          <p:spPr>
            <a:xfrm>
              <a:off x="-5250538" y="-221035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46" y="1"/>
                  </a:moveTo>
                  <a:cubicBezTo>
                    <a:pt x="34" y="1"/>
                    <a:pt x="27" y="4"/>
                    <a:pt x="16" y="8"/>
                  </a:cubicBezTo>
                  <a:cubicBezTo>
                    <a:pt x="8" y="16"/>
                    <a:pt x="1" y="30"/>
                    <a:pt x="12" y="34"/>
                  </a:cubicBezTo>
                  <a:cubicBezTo>
                    <a:pt x="16" y="39"/>
                    <a:pt x="27" y="42"/>
                    <a:pt x="34" y="42"/>
                  </a:cubicBezTo>
                  <a:cubicBezTo>
                    <a:pt x="46" y="42"/>
                    <a:pt x="56" y="34"/>
                    <a:pt x="64" y="30"/>
                  </a:cubicBezTo>
                  <a:cubicBezTo>
                    <a:pt x="79" y="23"/>
                    <a:pt x="64" y="8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1" name="Google Shape;26131;p18"/>
            <p:cNvSpPr/>
            <p:nvPr/>
          </p:nvSpPr>
          <p:spPr>
            <a:xfrm>
              <a:off x="-5387246" y="20059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19"/>
                    <a:pt x="15" y="34"/>
                    <a:pt x="19" y="53"/>
                  </a:cubicBezTo>
                  <a:cubicBezTo>
                    <a:pt x="22" y="49"/>
                    <a:pt x="26" y="49"/>
                    <a:pt x="34" y="49"/>
                  </a:cubicBezTo>
                  <a:lnTo>
                    <a:pt x="45" y="49"/>
                  </a:lnTo>
                  <a:cubicBezTo>
                    <a:pt x="57" y="49"/>
                    <a:pt x="64" y="49"/>
                    <a:pt x="64" y="30"/>
                  </a:cubicBezTo>
                  <a:cubicBezTo>
                    <a:pt x="67" y="11"/>
                    <a:pt x="57" y="8"/>
                    <a:pt x="48" y="8"/>
                  </a:cubicBezTo>
                  <a:lnTo>
                    <a:pt x="22" y="8"/>
                  </a:lnTo>
                  <a:cubicBezTo>
                    <a:pt x="15" y="8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2" name="Google Shape;26132;p18"/>
            <p:cNvSpPr/>
            <p:nvPr/>
          </p:nvSpPr>
          <p:spPr>
            <a:xfrm>
              <a:off x="-4983520" y="-88051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8" y="1"/>
                  </a:moveTo>
                  <a:cubicBezTo>
                    <a:pt x="27" y="8"/>
                    <a:pt x="1" y="12"/>
                    <a:pt x="9" y="35"/>
                  </a:cubicBezTo>
                  <a:cubicBezTo>
                    <a:pt x="9" y="49"/>
                    <a:pt x="16" y="53"/>
                    <a:pt x="23" y="53"/>
                  </a:cubicBezTo>
                  <a:cubicBezTo>
                    <a:pt x="31" y="53"/>
                    <a:pt x="42" y="45"/>
                    <a:pt x="49" y="45"/>
                  </a:cubicBezTo>
                  <a:cubicBezTo>
                    <a:pt x="57" y="45"/>
                    <a:pt x="68" y="35"/>
                    <a:pt x="76" y="30"/>
                  </a:cubicBezTo>
                  <a:cubicBezTo>
                    <a:pt x="64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3" name="Google Shape;26133;p18"/>
            <p:cNvSpPr/>
            <p:nvPr/>
          </p:nvSpPr>
          <p:spPr>
            <a:xfrm>
              <a:off x="-4875366" y="116319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49" y="1"/>
                  </a:moveTo>
                  <a:cubicBezTo>
                    <a:pt x="46" y="1"/>
                    <a:pt x="39" y="5"/>
                    <a:pt x="35" y="5"/>
                  </a:cubicBezTo>
                  <a:cubicBezTo>
                    <a:pt x="1" y="8"/>
                    <a:pt x="1" y="31"/>
                    <a:pt x="13" y="53"/>
                  </a:cubicBezTo>
                  <a:cubicBezTo>
                    <a:pt x="20" y="57"/>
                    <a:pt x="27" y="65"/>
                    <a:pt x="31" y="68"/>
                  </a:cubicBezTo>
                  <a:cubicBezTo>
                    <a:pt x="31" y="53"/>
                    <a:pt x="31" y="42"/>
                    <a:pt x="49" y="39"/>
                  </a:cubicBezTo>
                  <a:cubicBezTo>
                    <a:pt x="61" y="34"/>
                    <a:pt x="72" y="27"/>
                    <a:pt x="68" y="12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4" name="Google Shape;26134;p18"/>
            <p:cNvSpPr/>
            <p:nvPr/>
          </p:nvSpPr>
          <p:spPr>
            <a:xfrm>
              <a:off x="-5060445" y="-115173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1"/>
                  </a:moveTo>
                  <a:cubicBezTo>
                    <a:pt x="19" y="1"/>
                    <a:pt x="12" y="11"/>
                    <a:pt x="0" y="30"/>
                  </a:cubicBezTo>
                  <a:cubicBezTo>
                    <a:pt x="5" y="49"/>
                    <a:pt x="16" y="60"/>
                    <a:pt x="23" y="60"/>
                  </a:cubicBezTo>
                  <a:cubicBezTo>
                    <a:pt x="31" y="60"/>
                    <a:pt x="42" y="49"/>
                    <a:pt x="53" y="34"/>
                  </a:cubicBezTo>
                  <a:cubicBezTo>
                    <a:pt x="45" y="11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5" name="Google Shape;26135;p18"/>
            <p:cNvSpPr/>
            <p:nvPr/>
          </p:nvSpPr>
          <p:spPr>
            <a:xfrm>
              <a:off x="-4938874" y="-38057"/>
              <a:ext cx="3581" cy="2196"/>
            </a:xfrm>
            <a:custGeom>
              <a:avLst/>
              <a:gdLst/>
              <a:ahLst/>
              <a:cxnLst/>
              <a:rect l="l" t="t" r="r" b="b"/>
              <a:pathLst>
                <a:path w="75" h="46" extrusionOk="0">
                  <a:moveTo>
                    <a:pt x="53" y="1"/>
                  </a:moveTo>
                  <a:cubicBezTo>
                    <a:pt x="30" y="1"/>
                    <a:pt x="16" y="11"/>
                    <a:pt x="4" y="27"/>
                  </a:cubicBezTo>
                  <a:cubicBezTo>
                    <a:pt x="0" y="30"/>
                    <a:pt x="4" y="37"/>
                    <a:pt x="8" y="42"/>
                  </a:cubicBezTo>
                  <a:cubicBezTo>
                    <a:pt x="11" y="45"/>
                    <a:pt x="19" y="45"/>
                    <a:pt x="23" y="45"/>
                  </a:cubicBezTo>
                  <a:cubicBezTo>
                    <a:pt x="42" y="45"/>
                    <a:pt x="49" y="23"/>
                    <a:pt x="68" y="19"/>
                  </a:cubicBezTo>
                  <a:cubicBezTo>
                    <a:pt x="68" y="19"/>
                    <a:pt x="68" y="15"/>
                    <a:pt x="75" y="4"/>
                  </a:cubicBezTo>
                  <a:cubicBezTo>
                    <a:pt x="64" y="4"/>
                    <a:pt x="56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6" name="Google Shape;26136;p18"/>
            <p:cNvSpPr/>
            <p:nvPr/>
          </p:nvSpPr>
          <p:spPr>
            <a:xfrm>
              <a:off x="-4878566" y="-3438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9" y="1"/>
                  </a:moveTo>
                  <a:cubicBezTo>
                    <a:pt x="42" y="1"/>
                    <a:pt x="35" y="8"/>
                    <a:pt x="27" y="19"/>
                  </a:cubicBezTo>
                  <a:cubicBezTo>
                    <a:pt x="23" y="30"/>
                    <a:pt x="12" y="38"/>
                    <a:pt x="1" y="45"/>
                  </a:cubicBezTo>
                  <a:cubicBezTo>
                    <a:pt x="9" y="49"/>
                    <a:pt x="12" y="53"/>
                    <a:pt x="20" y="53"/>
                  </a:cubicBezTo>
                  <a:cubicBezTo>
                    <a:pt x="23" y="53"/>
                    <a:pt x="31" y="49"/>
                    <a:pt x="35" y="49"/>
                  </a:cubicBezTo>
                  <a:cubicBezTo>
                    <a:pt x="42" y="45"/>
                    <a:pt x="46" y="45"/>
                    <a:pt x="54" y="45"/>
                  </a:cubicBezTo>
                  <a:lnTo>
                    <a:pt x="61" y="45"/>
                  </a:lnTo>
                  <a:cubicBezTo>
                    <a:pt x="68" y="30"/>
                    <a:pt x="80" y="16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7" name="Google Shape;26137;p18"/>
            <p:cNvSpPr/>
            <p:nvPr/>
          </p:nvSpPr>
          <p:spPr>
            <a:xfrm>
              <a:off x="-5031700" y="-22873"/>
              <a:ext cx="5061" cy="2197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26" y="0"/>
                  </a:moveTo>
                  <a:cubicBezTo>
                    <a:pt x="38" y="15"/>
                    <a:pt x="0" y="38"/>
                    <a:pt x="38" y="45"/>
                  </a:cubicBezTo>
                  <a:cubicBezTo>
                    <a:pt x="49" y="11"/>
                    <a:pt x="94" y="33"/>
                    <a:pt x="105" y="4"/>
                  </a:cubicBezTo>
                  <a:cubicBezTo>
                    <a:pt x="90" y="0"/>
                    <a:pt x="71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8" name="Google Shape;26138;p18"/>
            <p:cNvSpPr/>
            <p:nvPr/>
          </p:nvSpPr>
          <p:spPr>
            <a:xfrm>
              <a:off x="-5063119" y="51904"/>
              <a:ext cx="2722" cy="2197"/>
            </a:xfrm>
            <a:custGeom>
              <a:avLst/>
              <a:gdLst/>
              <a:ahLst/>
              <a:cxnLst/>
              <a:rect l="l" t="t" r="r" b="b"/>
              <a:pathLst>
                <a:path w="57" h="46" extrusionOk="0">
                  <a:moveTo>
                    <a:pt x="34" y="1"/>
                  </a:moveTo>
                  <a:cubicBezTo>
                    <a:pt x="27" y="1"/>
                    <a:pt x="16" y="4"/>
                    <a:pt x="12" y="8"/>
                  </a:cubicBezTo>
                  <a:cubicBezTo>
                    <a:pt x="1" y="15"/>
                    <a:pt x="1" y="23"/>
                    <a:pt x="8" y="30"/>
                  </a:cubicBezTo>
                  <a:cubicBezTo>
                    <a:pt x="16" y="37"/>
                    <a:pt x="23" y="45"/>
                    <a:pt x="34" y="45"/>
                  </a:cubicBezTo>
                  <a:cubicBezTo>
                    <a:pt x="38" y="45"/>
                    <a:pt x="42" y="42"/>
                    <a:pt x="49" y="37"/>
                  </a:cubicBezTo>
                  <a:cubicBezTo>
                    <a:pt x="53" y="27"/>
                    <a:pt x="56" y="19"/>
                    <a:pt x="49" y="8"/>
                  </a:cubicBezTo>
                  <a:cubicBezTo>
                    <a:pt x="46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9" name="Google Shape;26139;p18"/>
            <p:cNvSpPr/>
            <p:nvPr/>
          </p:nvSpPr>
          <p:spPr>
            <a:xfrm>
              <a:off x="-5082219" y="8652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75" y="1"/>
                  </a:moveTo>
                  <a:lnTo>
                    <a:pt x="75" y="1"/>
                  </a:lnTo>
                  <a:cubicBezTo>
                    <a:pt x="72" y="8"/>
                    <a:pt x="64" y="12"/>
                    <a:pt x="61" y="16"/>
                  </a:cubicBezTo>
                  <a:cubicBezTo>
                    <a:pt x="45" y="35"/>
                    <a:pt x="23" y="42"/>
                    <a:pt x="1" y="45"/>
                  </a:cubicBezTo>
                  <a:cubicBezTo>
                    <a:pt x="4" y="61"/>
                    <a:pt x="12" y="68"/>
                    <a:pt x="19" y="68"/>
                  </a:cubicBezTo>
                  <a:cubicBezTo>
                    <a:pt x="27" y="68"/>
                    <a:pt x="38" y="64"/>
                    <a:pt x="45" y="61"/>
                  </a:cubicBezTo>
                  <a:cubicBezTo>
                    <a:pt x="68" y="49"/>
                    <a:pt x="94" y="35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0" name="Google Shape;26140;p18"/>
            <p:cNvSpPr/>
            <p:nvPr/>
          </p:nvSpPr>
          <p:spPr>
            <a:xfrm>
              <a:off x="-5126627" y="215209"/>
              <a:ext cx="3438" cy="2005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23" y="1"/>
                  </a:moveTo>
                  <a:cubicBezTo>
                    <a:pt x="7" y="1"/>
                    <a:pt x="0" y="9"/>
                    <a:pt x="4" y="23"/>
                  </a:cubicBezTo>
                  <a:cubicBezTo>
                    <a:pt x="18" y="35"/>
                    <a:pt x="33" y="42"/>
                    <a:pt x="52" y="42"/>
                  </a:cubicBezTo>
                  <a:cubicBezTo>
                    <a:pt x="60" y="42"/>
                    <a:pt x="63" y="38"/>
                    <a:pt x="71" y="38"/>
                  </a:cubicBezTo>
                  <a:cubicBezTo>
                    <a:pt x="63" y="12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1" name="Google Shape;26141;p18"/>
            <p:cNvSpPr/>
            <p:nvPr/>
          </p:nvSpPr>
          <p:spPr>
            <a:xfrm>
              <a:off x="-5023153" y="201457"/>
              <a:ext cx="3104" cy="2196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49" y="1"/>
                  </a:moveTo>
                  <a:cubicBezTo>
                    <a:pt x="35" y="1"/>
                    <a:pt x="20" y="9"/>
                    <a:pt x="9" y="19"/>
                  </a:cubicBezTo>
                  <a:cubicBezTo>
                    <a:pt x="1" y="28"/>
                    <a:pt x="4" y="38"/>
                    <a:pt x="16" y="42"/>
                  </a:cubicBezTo>
                  <a:cubicBezTo>
                    <a:pt x="20" y="45"/>
                    <a:pt x="27" y="45"/>
                    <a:pt x="31" y="45"/>
                  </a:cubicBezTo>
                  <a:cubicBezTo>
                    <a:pt x="42" y="45"/>
                    <a:pt x="54" y="42"/>
                    <a:pt x="57" y="28"/>
                  </a:cubicBezTo>
                  <a:cubicBezTo>
                    <a:pt x="61" y="19"/>
                    <a:pt x="65" y="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2" name="Google Shape;26142;p18"/>
            <p:cNvSpPr/>
            <p:nvPr/>
          </p:nvSpPr>
          <p:spPr>
            <a:xfrm>
              <a:off x="-5145918" y="246103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34" y="0"/>
                  </a:moveTo>
                  <a:cubicBezTo>
                    <a:pt x="8" y="0"/>
                    <a:pt x="8" y="19"/>
                    <a:pt x="11" y="38"/>
                  </a:cubicBezTo>
                  <a:cubicBezTo>
                    <a:pt x="11" y="45"/>
                    <a:pt x="4" y="49"/>
                    <a:pt x="1" y="57"/>
                  </a:cubicBezTo>
                  <a:cubicBezTo>
                    <a:pt x="11" y="57"/>
                    <a:pt x="23" y="61"/>
                    <a:pt x="34" y="61"/>
                  </a:cubicBezTo>
                  <a:cubicBezTo>
                    <a:pt x="41" y="52"/>
                    <a:pt x="49" y="45"/>
                    <a:pt x="56" y="38"/>
                  </a:cubicBezTo>
                  <a:cubicBezTo>
                    <a:pt x="41" y="30"/>
                    <a:pt x="68" y="4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3" name="Google Shape;26143;p18"/>
            <p:cNvSpPr/>
            <p:nvPr/>
          </p:nvSpPr>
          <p:spPr>
            <a:xfrm>
              <a:off x="-4960314" y="19243"/>
              <a:ext cx="3295" cy="3820"/>
            </a:xfrm>
            <a:custGeom>
              <a:avLst/>
              <a:gdLst/>
              <a:ahLst/>
              <a:cxnLst/>
              <a:rect l="l" t="t" r="r" b="b"/>
              <a:pathLst>
                <a:path w="69" h="80" extrusionOk="0">
                  <a:moveTo>
                    <a:pt x="49" y="0"/>
                  </a:moveTo>
                  <a:lnTo>
                    <a:pt x="49" y="0"/>
                  </a:lnTo>
                  <a:cubicBezTo>
                    <a:pt x="31" y="23"/>
                    <a:pt x="1" y="45"/>
                    <a:pt x="31" y="79"/>
                  </a:cubicBezTo>
                  <a:cubicBezTo>
                    <a:pt x="68" y="60"/>
                    <a:pt x="68" y="3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4" name="Google Shape;26144;p18"/>
            <p:cNvSpPr/>
            <p:nvPr/>
          </p:nvSpPr>
          <p:spPr>
            <a:xfrm>
              <a:off x="-5051898" y="-20724"/>
              <a:ext cx="3295" cy="2674"/>
            </a:xfrm>
            <a:custGeom>
              <a:avLst/>
              <a:gdLst/>
              <a:ahLst/>
              <a:cxnLst/>
              <a:rect l="l" t="t" r="r" b="b"/>
              <a:pathLst>
                <a:path w="69" h="56" extrusionOk="0">
                  <a:moveTo>
                    <a:pt x="38" y="0"/>
                  </a:moveTo>
                  <a:cubicBezTo>
                    <a:pt x="35" y="19"/>
                    <a:pt x="16" y="19"/>
                    <a:pt x="1" y="22"/>
                  </a:cubicBezTo>
                  <a:cubicBezTo>
                    <a:pt x="12" y="45"/>
                    <a:pt x="23" y="56"/>
                    <a:pt x="38" y="56"/>
                  </a:cubicBezTo>
                  <a:cubicBezTo>
                    <a:pt x="46" y="56"/>
                    <a:pt x="57" y="52"/>
                    <a:pt x="68" y="45"/>
                  </a:cubicBezTo>
                  <a:cubicBezTo>
                    <a:pt x="65" y="26"/>
                    <a:pt x="61" y="11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5" name="Google Shape;26145;p18"/>
            <p:cNvSpPr/>
            <p:nvPr/>
          </p:nvSpPr>
          <p:spPr>
            <a:xfrm>
              <a:off x="-4913328" y="120282"/>
              <a:ext cx="4297" cy="2865"/>
            </a:xfrm>
            <a:custGeom>
              <a:avLst/>
              <a:gdLst/>
              <a:ahLst/>
              <a:cxnLst/>
              <a:rect l="l" t="t" r="r" b="b"/>
              <a:pathLst>
                <a:path w="90" h="60" extrusionOk="0">
                  <a:moveTo>
                    <a:pt x="64" y="0"/>
                  </a:moveTo>
                  <a:lnTo>
                    <a:pt x="64" y="0"/>
                  </a:lnTo>
                  <a:cubicBezTo>
                    <a:pt x="56" y="8"/>
                    <a:pt x="49" y="15"/>
                    <a:pt x="37" y="15"/>
                  </a:cubicBezTo>
                  <a:lnTo>
                    <a:pt x="30" y="15"/>
                  </a:lnTo>
                  <a:cubicBezTo>
                    <a:pt x="19" y="27"/>
                    <a:pt x="11" y="41"/>
                    <a:pt x="0" y="53"/>
                  </a:cubicBezTo>
                  <a:cubicBezTo>
                    <a:pt x="4" y="56"/>
                    <a:pt x="7" y="56"/>
                    <a:pt x="15" y="60"/>
                  </a:cubicBezTo>
                  <a:cubicBezTo>
                    <a:pt x="19" y="56"/>
                    <a:pt x="26" y="49"/>
                    <a:pt x="30" y="49"/>
                  </a:cubicBezTo>
                  <a:cubicBezTo>
                    <a:pt x="45" y="53"/>
                    <a:pt x="52" y="53"/>
                    <a:pt x="59" y="53"/>
                  </a:cubicBezTo>
                  <a:cubicBezTo>
                    <a:pt x="90" y="53"/>
                    <a:pt x="71" y="27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6" name="Google Shape;26146;p18"/>
            <p:cNvSpPr/>
            <p:nvPr/>
          </p:nvSpPr>
          <p:spPr>
            <a:xfrm>
              <a:off x="-4992975" y="-154949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8" y="0"/>
                  </a:moveTo>
                  <a:cubicBezTo>
                    <a:pt x="27" y="0"/>
                    <a:pt x="16" y="11"/>
                    <a:pt x="5" y="18"/>
                  </a:cubicBezTo>
                  <a:cubicBezTo>
                    <a:pt x="0" y="23"/>
                    <a:pt x="0" y="26"/>
                    <a:pt x="5" y="33"/>
                  </a:cubicBezTo>
                  <a:cubicBezTo>
                    <a:pt x="12" y="41"/>
                    <a:pt x="23" y="49"/>
                    <a:pt x="34" y="49"/>
                  </a:cubicBezTo>
                  <a:cubicBezTo>
                    <a:pt x="38" y="49"/>
                    <a:pt x="45" y="45"/>
                    <a:pt x="53" y="37"/>
                  </a:cubicBezTo>
                  <a:cubicBezTo>
                    <a:pt x="61" y="26"/>
                    <a:pt x="61" y="11"/>
                    <a:pt x="50" y="4"/>
                  </a:cubicBezTo>
                  <a:cubicBezTo>
                    <a:pt x="45" y="0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7" name="Google Shape;26147;p18"/>
            <p:cNvSpPr/>
            <p:nvPr/>
          </p:nvSpPr>
          <p:spPr>
            <a:xfrm>
              <a:off x="-5157187" y="24973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27" y="0"/>
                  </a:moveTo>
                  <a:cubicBezTo>
                    <a:pt x="19" y="0"/>
                    <a:pt x="8" y="4"/>
                    <a:pt x="1" y="11"/>
                  </a:cubicBezTo>
                  <a:cubicBezTo>
                    <a:pt x="8" y="23"/>
                    <a:pt x="16" y="37"/>
                    <a:pt x="27" y="45"/>
                  </a:cubicBezTo>
                  <a:cubicBezTo>
                    <a:pt x="35" y="52"/>
                    <a:pt x="42" y="52"/>
                    <a:pt x="49" y="52"/>
                  </a:cubicBezTo>
                  <a:cubicBezTo>
                    <a:pt x="61" y="52"/>
                    <a:pt x="64" y="45"/>
                    <a:pt x="64" y="26"/>
                  </a:cubicBezTo>
                  <a:cubicBezTo>
                    <a:pt x="53" y="11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8" name="Google Shape;26148;p18"/>
            <p:cNvSpPr/>
            <p:nvPr/>
          </p:nvSpPr>
          <p:spPr>
            <a:xfrm>
              <a:off x="-5149690" y="6207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2" y="0"/>
                  </a:moveTo>
                  <a:cubicBezTo>
                    <a:pt x="45" y="12"/>
                    <a:pt x="1" y="12"/>
                    <a:pt x="30" y="60"/>
                  </a:cubicBezTo>
                  <a:cubicBezTo>
                    <a:pt x="61" y="52"/>
                    <a:pt x="75" y="3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9" name="Google Shape;26149;p18"/>
            <p:cNvSpPr/>
            <p:nvPr/>
          </p:nvSpPr>
          <p:spPr>
            <a:xfrm>
              <a:off x="-5027259" y="98842"/>
              <a:ext cx="3486" cy="2531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57" y="1"/>
                  </a:moveTo>
                  <a:cubicBezTo>
                    <a:pt x="46" y="15"/>
                    <a:pt x="35" y="15"/>
                    <a:pt x="23" y="15"/>
                  </a:cubicBezTo>
                  <a:lnTo>
                    <a:pt x="1" y="15"/>
                  </a:lnTo>
                  <a:cubicBezTo>
                    <a:pt x="20" y="41"/>
                    <a:pt x="31" y="53"/>
                    <a:pt x="38" y="53"/>
                  </a:cubicBezTo>
                  <a:cubicBezTo>
                    <a:pt x="46" y="53"/>
                    <a:pt x="57" y="41"/>
                    <a:pt x="72" y="23"/>
                  </a:cubicBezTo>
                  <a:cubicBezTo>
                    <a:pt x="68" y="15"/>
                    <a:pt x="61" y="8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0" name="Google Shape;26150;p18"/>
            <p:cNvSpPr/>
            <p:nvPr/>
          </p:nvSpPr>
          <p:spPr>
            <a:xfrm>
              <a:off x="-5168074" y="160249"/>
              <a:ext cx="3295" cy="4154"/>
            </a:xfrm>
            <a:custGeom>
              <a:avLst/>
              <a:gdLst/>
              <a:ahLst/>
              <a:cxnLst/>
              <a:rect l="l" t="t" r="r" b="b"/>
              <a:pathLst>
                <a:path w="69" h="87" extrusionOk="0">
                  <a:moveTo>
                    <a:pt x="1" y="1"/>
                  </a:moveTo>
                  <a:cubicBezTo>
                    <a:pt x="30" y="19"/>
                    <a:pt x="49" y="49"/>
                    <a:pt x="53" y="87"/>
                  </a:cubicBezTo>
                  <a:cubicBezTo>
                    <a:pt x="68" y="27"/>
                    <a:pt x="61" y="1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1" name="Google Shape;26151;p18"/>
            <p:cNvSpPr/>
            <p:nvPr/>
          </p:nvSpPr>
          <p:spPr>
            <a:xfrm>
              <a:off x="-5263049" y="-225142"/>
              <a:ext cx="2388" cy="2770"/>
            </a:xfrm>
            <a:custGeom>
              <a:avLst/>
              <a:gdLst/>
              <a:ahLst/>
              <a:cxnLst/>
              <a:rect l="l" t="t" r="r" b="b"/>
              <a:pathLst>
                <a:path w="50" h="58" extrusionOk="0">
                  <a:moveTo>
                    <a:pt x="23" y="1"/>
                  </a:moveTo>
                  <a:cubicBezTo>
                    <a:pt x="20" y="1"/>
                    <a:pt x="16" y="4"/>
                    <a:pt x="16" y="4"/>
                  </a:cubicBezTo>
                  <a:cubicBezTo>
                    <a:pt x="1" y="20"/>
                    <a:pt x="1" y="35"/>
                    <a:pt x="9" y="49"/>
                  </a:cubicBezTo>
                  <a:cubicBezTo>
                    <a:pt x="12" y="53"/>
                    <a:pt x="16" y="57"/>
                    <a:pt x="23" y="57"/>
                  </a:cubicBezTo>
                  <a:cubicBezTo>
                    <a:pt x="27" y="57"/>
                    <a:pt x="31" y="53"/>
                    <a:pt x="35" y="49"/>
                  </a:cubicBezTo>
                  <a:cubicBezTo>
                    <a:pt x="49" y="35"/>
                    <a:pt x="38" y="23"/>
                    <a:pt x="35" y="8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2" name="Google Shape;26152;p18"/>
            <p:cNvSpPr/>
            <p:nvPr/>
          </p:nvSpPr>
          <p:spPr>
            <a:xfrm>
              <a:off x="-5294086" y="-1628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2"/>
                    <a:pt x="12" y="19"/>
                    <a:pt x="16" y="26"/>
                  </a:cubicBezTo>
                  <a:lnTo>
                    <a:pt x="16" y="42"/>
                  </a:lnTo>
                  <a:cubicBezTo>
                    <a:pt x="23" y="49"/>
                    <a:pt x="34" y="64"/>
                    <a:pt x="42" y="64"/>
                  </a:cubicBezTo>
                  <a:cubicBezTo>
                    <a:pt x="49" y="64"/>
                    <a:pt x="53" y="57"/>
                    <a:pt x="60" y="38"/>
                  </a:cubicBezTo>
                  <a:cubicBezTo>
                    <a:pt x="38" y="26"/>
                    <a:pt x="26" y="4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3" name="Google Shape;26153;p18"/>
            <p:cNvSpPr/>
            <p:nvPr/>
          </p:nvSpPr>
          <p:spPr>
            <a:xfrm>
              <a:off x="-5184118" y="-61120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71" y="1"/>
                  </a:moveTo>
                  <a:lnTo>
                    <a:pt x="71" y="1"/>
                  </a:lnTo>
                  <a:cubicBezTo>
                    <a:pt x="56" y="31"/>
                    <a:pt x="23" y="31"/>
                    <a:pt x="0" y="46"/>
                  </a:cubicBezTo>
                  <a:cubicBezTo>
                    <a:pt x="23" y="49"/>
                    <a:pt x="38" y="54"/>
                    <a:pt x="49" y="54"/>
                  </a:cubicBezTo>
                  <a:cubicBezTo>
                    <a:pt x="71" y="54"/>
                    <a:pt x="75" y="39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4" name="Google Shape;26154;p18"/>
            <p:cNvSpPr/>
            <p:nvPr/>
          </p:nvSpPr>
          <p:spPr>
            <a:xfrm>
              <a:off x="-5119846" y="-230155"/>
              <a:ext cx="3247" cy="1862"/>
            </a:xfrm>
            <a:custGeom>
              <a:avLst/>
              <a:gdLst/>
              <a:ahLst/>
              <a:cxnLst/>
              <a:rect l="l" t="t" r="r" b="b"/>
              <a:pathLst>
                <a:path w="68" h="39" extrusionOk="0">
                  <a:moveTo>
                    <a:pt x="19" y="1"/>
                  </a:moveTo>
                  <a:cubicBezTo>
                    <a:pt x="11" y="1"/>
                    <a:pt x="7" y="5"/>
                    <a:pt x="4" y="9"/>
                  </a:cubicBezTo>
                  <a:cubicBezTo>
                    <a:pt x="0" y="23"/>
                    <a:pt x="7" y="31"/>
                    <a:pt x="22" y="38"/>
                  </a:cubicBezTo>
                  <a:lnTo>
                    <a:pt x="48" y="38"/>
                  </a:lnTo>
                  <a:cubicBezTo>
                    <a:pt x="60" y="38"/>
                    <a:pt x="67" y="35"/>
                    <a:pt x="64" y="16"/>
                  </a:cubicBezTo>
                  <a:cubicBezTo>
                    <a:pt x="64" y="5"/>
                    <a:pt x="60" y="1"/>
                    <a:pt x="52" y="1"/>
                  </a:cubicBezTo>
                  <a:cubicBezTo>
                    <a:pt x="52" y="1"/>
                    <a:pt x="48" y="5"/>
                    <a:pt x="45" y="5"/>
                  </a:cubicBezTo>
                  <a:lnTo>
                    <a:pt x="30" y="5"/>
                  </a:lnTo>
                  <a:cubicBezTo>
                    <a:pt x="26" y="5"/>
                    <a:pt x="22" y="5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5" name="Google Shape;26155;p18"/>
            <p:cNvSpPr/>
            <p:nvPr/>
          </p:nvSpPr>
          <p:spPr>
            <a:xfrm>
              <a:off x="-5133789" y="228961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42" y="1"/>
                  </a:moveTo>
                  <a:cubicBezTo>
                    <a:pt x="34" y="12"/>
                    <a:pt x="42" y="42"/>
                    <a:pt x="26" y="42"/>
                  </a:cubicBezTo>
                  <a:cubicBezTo>
                    <a:pt x="23" y="42"/>
                    <a:pt x="11" y="38"/>
                    <a:pt x="0" y="27"/>
                  </a:cubicBezTo>
                  <a:lnTo>
                    <a:pt x="0" y="27"/>
                  </a:lnTo>
                  <a:cubicBezTo>
                    <a:pt x="0" y="49"/>
                    <a:pt x="11" y="64"/>
                    <a:pt x="34" y="64"/>
                  </a:cubicBezTo>
                  <a:cubicBezTo>
                    <a:pt x="64" y="64"/>
                    <a:pt x="56" y="35"/>
                    <a:pt x="64" y="19"/>
                  </a:cubicBezTo>
                  <a:cubicBezTo>
                    <a:pt x="56" y="12"/>
                    <a:pt x="49" y="4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6" name="Google Shape;26156;p18"/>
            <p:cNvSpPr/>
            <p:nvPr/>
          </p:nvSpPr>
          <p:spPr>
            <a:xfrm>
              <a:off x="-5158094" y="-127827"/>
              <a:ext cx="2196" cy="2674"/>
            </a:xfrm>
            <a:custGeom>
              <a:avLst/>
              <a:gdLst/>
              <a:ahLst/>
              <a:cxnLst/>
              <a:rect l="l" t="t" r="r" b="b"/>
              <a:pathLst>
                <a:path w="46" h="56" extrusionOk="0">
                  <a:moveTo>
                    <a:pt x="31" y="0"/>
                  </a:moveTo>
                  <a:cubicBezTo>
                    <a:pt x="4" y="11"/>
                    <a:pt x="1" y="26"/>
                    <a:pt x="9" y="49"/>
                  </a:cubicBezTo>
                  <a:cubicBezTo>
                    <a:pt x="9" y="52"/>
                    <a:pt x="16" y="56"/>
                    <a:pt x="20" y="56"/>
                  </a:cubicBezTo>
                  <a:lnTo>
                    <a:pt x="27" y="56"/>
                  </a:lnTo>
                  <a:cubicBezTo>
                    <a:pt x="38" y="41"/>
                    <a:pt x="46" y="23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7" name="Google Shape;26157;p18"/>
            <p:cNvSpPr/>
            <p:nvPr/>
          </p:nvSpPr>
          <p:spPr>
            <a:xfrm>
              <a:off x="-5357785" y="16024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1" y="1"/>
                    <a:pt x="7" y="4"/>
                    <a:pt x="0" y="11"/>
                  </a:cubicBezTo>
                  <a:cubicBezTo>
                    <a:pt x="15" y="27"/>
                    <a:pt x="7" y="53"/>
                    <a:pt x="33" y="53"/>
                  </a:cubicBezTo>
                  <a:cubicBezTo>
                    <a:pt x="56" y="53"/>
                    <a:pt x="45" y="34"/>
                    <a:pt x="49" y="19"/>
                  </a:cubicBezTo>
                  <a:cubicBezTo>
                    <a:pt x="37" y="16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8" name="Google Shape;26158;p18"/>
            <p:cNvSpPr/>
            <p:nvPr/>
          </p:nvSpPr>
          <p:spPr>
            <a:xfrm>
              <a:off x="-5016133" y="-126586"/>
              <a:ext cx="2531" cy="4870"/>
            </a:xfrm>
            <a:custGeom>
              <a:avLst/>
              <a:gdLst/>
              <a:ahLst/>
              <a:cxnLst/>
              <a:rect l="l" t="t" r="r" b="b"/>
              <a:pathLst>
                <a:path w="53" h="102" extrusionOk="0">
                  <a:moveTo>
                    <a:pt x="33" y="0"/>
                  </a:moveTo>
                  <a:cubicBezTo>
                    <a:pt x="11" y="30"/>
                    <a:pt x="0" y="64"/>
                    <a:pt x="7" y="102"/>
                  </a:cubicBezTo>
                  <a:cubicBezTo>
                    <a:pt x="22" y="67"/>
                    <a:pt x="52" y="41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9" name="Google Shape;26159;p18"/>
            <p:cNvSpPr/>
            <p:nvPr/>
          </p:nvSpPr>
          <p:spPr>
            <a:xfrm>
              <a:off x="-4996365" y="-1506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7" y="1"/>
                  </a:moveTo>
                  <a:cubicBezTo>
                    <a:pt x="19" y="1"/>
                    <a:pt x="9" y="5"/>
                    <a:pt x="1" y="5"/>
                  </a:cubicBezTo>
                  <a:cubicBezTo>
                    <a:pt x="16" y="19"/>
                    <a:pt x="45" y="27"/>
                    <a:pt x="38" y="57"/>
                  </a:cubicBezTo>
                  <a:cubicBezTo>
                    <a:pt x="45" y="60"/>
                    <a:pt x="53" y="64"/>
                    <a:pt x="61" y="64"/>
                  </a:cubicBezTo>
                  <a:cubicBezTo>
                    <a:pt x="64" y="64"/>
                    <a:pt x="68" y="64"/>
                    <a:pt x="71" y="60"/>
                  </a:cubicBezTo>
                  <a:cubicBezTo>
                    <a:pt x="64" y="46"/>
                    <a:pt x="64" y="34"/>
                    <a:pt x="71" y="19"/>
                  </a:cubicBezTo>
                  <a:cubicBezTo>
                    <a:pt x="57" y="8"/>
                    <a:pt x="42" y="8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0" name="Google Shape;26160;p18"/>
            <p:cNvSpPr/>
            <p:nvPr/>
          </p:nvSpPr>
          <p:spPr>
            <a:xfrm>
              <a:off x="-4969195" y="116319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30" y="1"/>
                  </a:moveTo>
                  <a:cubicBezTo>
                    <a:pt x="23" y="1"/>
                    <a:pt x="11" y="12"/>
                    <a:pt x="0" y="23"/>
                  </a:cubicBezTo>
                  <a:cubicBezTo>
                    <a:pt x="4" y="42"/>
                    <a:pt x="60" y="20"/>
                    <a:pt x="30" y="65"/>
                  </a:cubicBezTo>
                  <a:cubicBezTo>
                    <a:pt x="63" y="61"/>
                    <a:pt x="68" y="42"/>
                    <a:pt x="52" y="20"/>
                  </a:cubicBezTo>
                  <a:cubicBezTo>
                    <a:pt x="45" y="8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1" name="Google Shape;26161;p18"/>
            <p:cNvSpPr/>
            <p:nvPr/>
          </p:nvSpPr>
          <p:spPr>
            <a:xfrm>
              <a:off x="-4932810" y="134559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4" y="0"/>
                  </a:moveTo>
                  <a:lnTo>
                    <a:pt x="34" y="0"/>
                  </a:lnTo>
                  <a:cubicBezTo>
                    <a:pt x="23" y="4"/>
                    <a:pt x="12" y="11"/>
                    <a:pt x="1" y="15"/>
                  </a:cubicBezTo>
                  <a:cubicBezTo>
                    <a:pt x="27" y="26"/>
                    <a:pt x="15" y="56"/>
                    <a:pt x="30" y="75"/>
                  </a:cubicBezTo>
                  <a:cubicBezTo>
                    <a:pt x="53" y="49"/>
                    <a:pt x="64" y="26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2" name="Google Shape;26162;p18"/>
            <p:cNvSpPr/>
            <p:nvPr/>
          </p:nvSpPr>
          <p:spPr>
            <a:xfrm>
              <a:off x="-5052376" y="-93208"/>
              <a:ext cx="2149" cy="3056"/>
            </a:xfrm>
            <a:custGeom>
              <a:avLst/>
              <a:gdLst/>
              <a:ahLst/>
              <a:cxnLst/>
              <a:rect l="l" t="t" r="r" b="b"/>
              <a:pathLst>
                <a:path w="45" h="64" extrusionOk="0">
                  <a:moveTo>
                    <a:pt x="0" y="0"/>
                  </a:moveTo>
                  <a:cubicBezTo>
                    <a:pt x="0" y="26"/>
                    <a:pt x="4" y="45"/>
                    <a:pt x="4" y="64"/>
                  </a:cubicBezTo>
                  <a:lnTo>
                    <a:pt x="7" y="64"/>
                  </a:lnTo>
                  <a:cubicBezTo>
                    <a:pt x="26" y="64"/>
                    <a:pt x="41" y="57"/>
                    <a:pt x="45" y="38"/>
                  </a:cubicBezTo>
                  <a:cubicBezTo>
                    <a:pt x="33" y="26"/>
                    <a:pt x="19" y="1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3" name="Google Shape;26163;p18"/>
            <p:cNvSpPr/>
            <p:nvPr/>
          </p:nvSpPr>
          <p:spPr>
            <a:xfrm>
              <a:off x="-5059395" y="-93734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1" y="0"/>
                  </a:moveTo>
                  <a:cubicBezTo>
                    <a:pt x="23" y="15"/>
                    <a:pt x="1" y="26"/>
                    <a:pt x="9" y="52"/>
                  </a:cubicBezTo>
                  <a:lnTo>
                    <a:pt x="12" y="52"/>
                  </a:lnTo>
                  <a:cubicBezTo>
                    <a:pt x="16" y="52"/>
                    <a:pt x="23" y="49"/>
                    <a:pt x="31" y="45"/>
                  </a:cubicBezTo>
                  <a:cubicBezTo>
                    <a:pt x="35" y="42"/>
                    <a:pt x="42" y="34"/>
                    <a:pt x="50" y="34"/>
                  </a:cubicBezTo>
                  <a:cubicBezTo>
                    <a:pt x="54" y="34"/>
                    <a:pt x="61" y="37"/>
                    <a:pt x="65" y="49"/>
                  </a:cubicBezTo>
                  <a:lnTo>
                    <a:pt x="76" y="37"/>
                  </a:lnTo>
                  <a:cubicBezTo>
                    <a:pt x="68" y="30"/>
                    <a:pt x="57" y="19"/>
                    <a:pt x="46" y="7"/>
                  </a:cubicBezTo>
                  <a:cubicBezTo>
                    <a:pt x="42" y="4"/>
                    <a:pt x="38" y="4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4" name="Google Shape;26164;p18"/>
            <p:cNvSpPr/>
            <p:nvPr/>
          </p:nvSpPr>
          <p:spPr>
            <a:xfrm>
              <a:off x="-5091865" y="32804"/>
              <a:ext cx="1862" cy="4345"/>
            </a:xfrm>
            <a:custGeom>
              <a:avLst/>
              <a:gdLst/>
              <a:ahLst/>
              <a:cxnLst/>
              <a:rect l="l" t="t" r="r" b="b"/>
              <a:pathLst>
                <a:path w="39" h="91" extrusionOk="0">
                  <a:moveTo>
                    <a:pt x="1" y="1"/>
                  </a:moveTo>
                  <a:cubicBezTo>
                    <a:pt x="4" y="30"/>
                    <a:pt x="1" y="64"/>
                    <a:pt x="12" y="90"/>
                  </a:cubicBezTo>
                  <a:cubicBezTo>
                    <a:pt x="38" y="61"/>
                    <a:pt x="35" y="3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5" name="Google Shape;26165;p18"/>
            <p:cNvSpPr/>
            <p:nvPr/>
          </p:nvSpPr>
          <p:spPr>
            <a:xfrm>
              <a:off x="-5070616" y="180447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34" y="0"/>
                  </a:moveTo>
                  <a:lnTo>
                    <a:pt x="34" y="0"/>
                  </a:lnTo>
                  <a:cubicBezTo>
                    <a:pt x="1" y="37"/>
                    <a:pt x="1" y="37"/>
                    <a:pt x="42" y="52"/>
                  </a:cubicBezTo>
                  <a:cubicBezTo>
                    <a:pt x="46" y="49"/>
                    <a:pt x="46" y="45"/>
                    <a:pt x="49" y="41"/>
                  </a:cubicBezTo>
                  <a:cubicBezTo>
                    <a:pt x="42" y="26"/>
                    <a:pt x="49" y="7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6" name="Google Shape;26166;p18"/>
            <p:cNvSpPr/>
            <p:nvPr/>
          </p:nvSpPr>
          <p:spPr>
            <a:xfrm>
              <a:off x="-5053474" y="61884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9" y="1"/>
                  </a:moveTo>
                  <a:cubicBezTo>
                    <a:pt x="42" y="1"/>
                    <a:pt x="34" y="1"/>
                    <a:pt x="23" y="4"/>
                  </a:cubicBezTo>
                  <a:cubicBezTo>
                    <a:pt x="1" y="35"/>
                    <a:pt x="42" y="49"/>
                    <a:pt x="45" y="72"/>
                  </a:cubicBezTo>
                  <a:cubicBezTo>
                    <a:pt x="71" y="49"/>
                    <a:pt x="53" y="23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7" name="Google Shape;26167;p18"/>
            <p:cNvSpPr/>
            <p:nvPr/>
          </p:nvSpPr>
          <p:spPr>
            <a:xfrm>
              <a:off x="-5076680" y="59019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57" y="1"/>
                  </a:moveTo>
                  <a:cubicBezTo>
                    <a:pt x="49" y="1"/>
                    <a:pt x="38" y="9"/>
                    <a:pt x="31" y="12"/>
                  </a:cubicBezTo>
                  <a:cubicBezTo>
                    <a:pt x="19" y="12"/>
                    <a:pt x="16" y="23"/>
                    <a:pt x="8" y="27"/>
                  </a:cubicBezTo>
                  <a:cubicBezTo>
                    <a:pt x="0" y="35"/>
                    <a:pt x="4" y="42"/>
                    <a:pt x="8" y="50"/>
                  </a:cubicBezTo>
                  <a:cubicBezTo>
                    <a:pt x="19" y="45"/>
                    <a:pt x="31" y="42"/>
                    <a:pt x="38" y="35"/>
                  </a:cubicBezTo>
                  <a:cubicBezTo>
                    <a:pt x="49" y="27"/>
                    <a:pt x="76" y="27"/>
                    <a:pt x="68" y="9"/>
                  </a:cubicBezTo>
                  <a:cubicBezTo>
                    <a:pt x="64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8" name="Google Shape;26168;p18"/>
            <p:cNvSpPr/>
            <p:nvPr/>
          </p:nvSpPr>
          <p:spPr>
            <a:xfrm>
              <a:off x="-5370152" y="146688"/>
              <a:ext cx="4345" cy="2006"/>
            </a:xfrm>
            <a:custGeom>
              <a:avLst/>
              <a:gdLst/>
              <a:ahLst/>
              <a:cxnLst/>
              <a:rect l="l" t="t" r="r" b="b"/>
              <a:pathLst>
                <a:path w="91" h="42" extrusionOk="0">
                  <a:moveTo>
                    <a:pt x="61" y="0"/>
                  </a:moveTo>
                  <a:cubicBezTo>
                    <a:pt x="42" y="0"/>
                    <a:pt x="23" y="12"/>
                    <a:pt x="1" y="19"/>
                  </a:cubicBezTo>
                  <a:cubicBezTo>
                    <a:pt x="13" y="26"/>
                    <a:pt x="23" y="34"/>
                    <a:pt x="31" y="41"/>
                  </a:cubicBezTo>
                  <a:cubicBezTo>
                    <a:pt x="39" y="38"/>
                    <a:pt x="49" y="34"/>
                    <a:pt x="61" y="26"/>
                  </a:cubicBezTo>
                  <a:cubicBezTo>
                    <a:pt x="68" y="23"/>
                    <a:pt x="80" y="15"/>
                    <a:pt x="91" y="12"/>
                  </a:cubicBezTo>
                  <a:cubicBezTo>
                    <a:pt x="80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9" name="Google Shape;26169;p18"/>
            <p:cNvSpPr/>
            <p:nvPr/>
          </p:nvSpPr>
          <p:spPr>
            <a:xfrm>
              <a:off x="-5019046" y="118802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57" y="1"/>
                  </a:moveTo>
                  <a:cubicBezTo>
                    <a:pt x="39" y="27"/>
                    <a:pt x="20" y="49"/>
                    <a:pt x="1" y="72"/>
                  </a:cubicBezTo>
                  <a:cubicBezTo>
                    <a:pt x="39" y="65"/>
                    <a:pt x="65" y="35"/>
                    <a:pt x="91" y="9"/>
                  </a:cubicBezTo>
                  <a:cubicBezTo>
                    <a:pt x="80" y="5"/>
                    <a:pt x="68" y="5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0" name="Google Shape;26170;p18"/>
            <p:cNvSpPr/>
            <p:nvPr/>
          </p:nvSpPr>
          <p:spPr>
            <a:xfrm>
              <a:off x="-5099362" y="-55199"/>
              <a:ext cx="2196" cy="3295"/>
            </a:xfrm>
            <a:custGeom>
              <a:avLst/>
              <a:gdLst/>
              <a:ahLst/>
              <a:cxnLst/>
              <a:rect l="l" t="t" r="r" b="b"/>
              <a:pathLst>
                <a:path w="46" h="69" extrusionOk="0">
                  <a:moveTo>
                    <a:pt x="20" y="1"/>
                  </a:moveTo>
                  <a:cubicBezTo>
                    <a:pt x="1" y="4"/>
                    <a:pt x="8" y="20"/>
                    <a:pt x="8" y="30"/>
                  </a:cubicBezTo>
                  <a:cubicBezTo>
                    <a:pt x="4" y="38"/>
                    <a:pt x="4" y="46"/>
                    <a:pt x="1" y="53"/>
                  </a:cubicBezTo>
                  <a:cubicBezTo>
                    <a:pt x="1" y="64"/>
                    <a:pt x="5" y="66"/>
                    <a:pt x="11" y="66"/>
                  </a:cubicBezTo>
                  <a:cubicBezTo>
                    <a:pt x="14" y="66"/>
                    <a:pt x="17" y="65"/>
                    <a:pt x="19" y="65"/>
                  </a:cubicBezTo>
                  <a:cubicBezTo>
                    <a:pt x="22" y="65"/>
                    <a:pt x="25" y="66"/>
                    <a:pt x="27" y="68"/>
                  </a:cubicBezTo>
                  <a:cubicBezTo>
                    <a:pt x="35" y="53"/>
                    <a:pt x="35" y="38"/>
                    <a:pt x="46" y="23"/>
                  </a:cubicBezTo>
                  <a:cubicBezTo>
                    <a:pt x="38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1" name="Google Shape;26171;p18"/>
            <p:cNvSpPr/>
            <p:nvPr/>
          </p:nvSpPr>
          <p:spPr>
            <a:xfrm>
              <a:off x="-4930136" y="137424"/>
              <a:ext cx="2769" cy="2865"/>
            </a:xfrm>
            <a:custGeom>
              <a:avLst/>
              <a:gdLst/>
              <a:ahLst/>
              <a:cxnLst/>
              <a:rect l="l" t="t" r="r" b="b"/>
              <a:pathLst>
                <a:path w="58" h="60" extrusionOk="0">
                  <a:moveTo>
                    <a:pt x="16" y="0"/>
                  </a:moveTo>
                  <a:cubicBezTo>
                    <a:pt x="4" y="0"/>
                    <a:pt x="4" y="15"/>
                    <a:pt x="1" y="30"/>
                  </a:cubicBezTo>
                  <a:cubicBezTo>
                    <a:pt x="4" y="34"/>
                    <a:pt x="12" y="37"/>
                    <a:pt x="19" y="41"/>
                  </a:cubicBezTo>
                  <a:cubicBezTo>
                    <a:pt x="19" y="37"/>
                    <a:pt x="19" y="37"/>
                    <a:pt x="23" y="37"/>
                  </a:cubicBezTo>
                  <a:cubicBezTo>
                    <a:pt x="27" y="37"/>
                    <a:pt x="30" y="45"/>
                    <a:pt x="35" y="49"/>
                  </a:cubicBezTo>
                  <a:cubicBezTo>
                    <a:pt x="38" y="52"/>
                    <a:pt x="42" y="60"/>
                    <a:pt x="49" y="60"/>
                  </a:cubicBezTo>
                  <a:cubicBezTo>
                    <a:pt x="49" y="60"/>
                    <a:pt x="53" y="56"/>
                    <a:pt x="57" y="56"/>
                  </a:cubicBezTo>
                  <a:cubicBezTo>
                    <a:pt x="53" y="37"/>
                    <a:pt x="35" y="30"/>
                    <a:pt x="38" y="11"/>
                  </a:cubicBezTo>
                  <a:cubicBezTo>
                    <a:pt x="30" y="4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2" name="Google Shape;26172;p18"/>
            <p:cNvSpPr/>
            <p:nvPr/>
          </p:nvSpPr>
          <p:spPr>
            <a:xfrm>
              <a:off x="-4983138" y="116701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8" y="0"/>
                  </a:moveTo>
                  <a:cubicBezTo>
                    <a:pt x="4" y="4"/>
                    <a:pt x="4" y="8"/>
                    <a:pt x="1" y="12"/>
                  </a:cubicBezTo>
                  <a:cubicBezTo>
                    <a:pt x="15" y="26"/>
                    <a:pt x="27" y="45"/>
                    <a:pt x="41" y="45"/>
                  </a:cubicBezTo>
                  <a:cubicBezTo>
                    <a:pt x="53" y="45"/>
                    <a:pt x="64" y="38"/>
                    <a:pt x="75" y="15"/>
                  </a:cubicBezTo>
                  <a:cubicBezTo>
                    <a:pt x="53" y="8"/>
                    <a:pt x="27" y="19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3" name="Google Shape;26173;p18"/>
            <p:cNvSpPr/>
            <p:nvPr/>
          </p:nvSpPr>
          <p:spPr>
            <a:xfrm>
              <a:off x="-5188224" y="-62362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15" y="1"/>
                  </a:moveTo>
                  <a:cubicBezTo>
                    <a:pt x="12" y="1"/>
                    <a:pt x="7" y="1"/>
                    <a:pt x="0" y="5"/>
                  </a:cubicBezTo>
                  <a:cubicBezTo>
                    <a:pt x="15" y="13"/>
                    <a:pt x="19" y="27"/>
                    <a:pt x="23" y="42"/>
                  </a:cubicBezTo>
                  <a:cubicBezTo>
                    <a:pt x="30" y="65"/>
                    <a:pt x="38" y="83"/>
                    <a:pt x="60" y="83"/>
                  </a:cubicBezTo>
                  <a:cubicBezTo>
                    <a:pt x="64" y="83"/>
                    <a:pt x="71" y="80"/>
                    <a:pt x="75" y="80"/>
                  </a:cubicBezTo>
                  <a:cubicBezTo>
                    <a:pt x="52" y="68"/>
                    <a:pt x="45" y="49"/>
                    <a:pt x="38" y="23"/>
                  </a:cubicBezTo>
                  <a:cubicBezTo>
                    <a:pt x="38" y="13"/>
                    <a:pt x="30" y="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4" name="Google Shape;26174;p18"/>
            <p:cNvSpPr/>
            <p:nvPr/>
          </p:nvSpPr>
          <p:spPr>
            <a:xfrm>
              <a:off x="-5021004" y="204513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57" y="0"/>
                  </a:moveTo>
                  <a:cubicBezTo>
                    <a:pt x="46" y="26"/>
                    <a:pt x="12" y="4"/>
                    <a:pt x="1" y="31"/>
                  </a:cubicBezTo>
                  <a:cubicBezTo>
                    <a:pt x="20" y="38"/>
                    <a:pt x="31" y="49"/>
                    <a:pt x="46" y="57"/>
                  </a:cubicBezTo>
                  <a:cubicBezTo>
                    <a:pt x="64" y="45"/>
                    <a:pt x="61" y="26"/>
                    <a:pt x="68" y="8"/>
                  </a:cubicBezTo>
                  <a:cubicBezTo>
                    <a:pt x="64" y="8"/>
                    <a:pt x="61" y="4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5" name="Google Shape;26175;p18"/>
            <p:cNvSpPr/>
            <p:nvPr/>
          </p:nvSpPr>
          <p:spPr>
            <a:xfrm>
              <a:off x="-4855502" y="139000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23" y="1"/>
                  </a:moveTo>
                  <a:cubicBezTo>
                    <a:pt x="0" y="1"/>
                    <a:pt x="0" y="23"/>
                    <a:pt x="0" y="38"/>
                  </a:cubicBezTo>
                  <a:cubicBezTo>
                    <a:pt x="8" y="45"/>
                    <a:pt x="19" y="53"/>
                    <a:pt x="26" y="53"/>
                  </a:cubicBezTo>
                  <a:cubicBezTo>
                    <a:pt x="34" y="53"/>
                    <a:pt x="37" y="53"/>
                    <a:pt x="45" y="45"/>
                  </a:cubicBezTo>
                  <a:cubicBezTo>
                    <a:pt x="56" y="30"/>
                    <a:pt x="45" y="12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6" name="Google Shape;26176;p18"/>
            <p:cNvSpPr/>
            <p:nvPr/>
          </p:nvSpPr>
          <p:spPr>
            <a:xfrm>
              <a:off x="-5058488" y="-146927"/>
              <a:ext cx="2769" cy="2006"/>
            </a:xfrm>
            <a:custGeom>
              <a:avLst/>
              <a:gdLst/>
              <a:ahLst/>
              <a:cxnLst/>
              <a:rect l="l" t="t" r="r" b="b"/>
              <a:pathLst>
                <a:path w="58" h="42" extrusionOk="0">
                  <a:moveTo>
                    <a:pt x="19" y="0"/>
                  </a:moveTo>
                  <a:cubicBezTo>
                    <a:pt x="12" y="0"/>
                    <a:pt x="4" y="0"/>
                    <a:pt x="1" y="4"/>
                  </a:cubicBezTo>
                  <a:cubicBezTo>
                    <a:pt x="12" y="30"/>
                    <a:pt x="19" y="41"/>
                    <a:pt x="27" y="41"/>
                  </a:cubicBezTo>
                  <a:cubicBezTo>
                    <a:pt x="35" y="41"/>
                    <a:pt x="46" y="30"/>
                    <a:pt x="57" y="7"/>
                  </a:cubicBezTo>
                  <a:cubicBezTo>
                    <a:pt x="46" y="4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7" name="Google Shape;26177;p18"/>
            <p:cNvSpPr/>
            <p:nvPr/>
          </p:nvSpPr>
          <p:spPr>
            <a:xfrm>
              <a:off x="-5175714" y="257515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19" y="1"/>
                  </a:moveTo>
                  <a:lnTo>
                    <a:pt x="19" y="1"/>
                  </a:lnTo>
                  <a:cubicBezTo>
                    <a:pt x="0" y="27"/>
                    <a:pt x="15" y="38"/>
                    <a:pt x="41" y="49"/>
                  </a:cubicBezTo>
                  <a:cubicBezTo>
                    <a:pt x="41" y="53"/>
                    <a:pt x="45" y="53"/>
                    <a:pt x="45" y="53"/>
                  </a:cubicBezTo>
                  <a:cubicBezTo>
                    <a:pt x="52" y="34"/>
                    <a:pt x="71" y="34"/>
                    <a:pt x="82" y="27"/>
                  </a:cubicBezTo>
                  <a:cubicBezTo>
                    <a:pt x="86" y="23"/>
                    <a:pt x="90" y="20"/>
                    <a:pt x="90" y="15"/>
                  </a:cubicBezTo>
                  <a:cubicBezTo>
                    <a:pt x="86" y="12"/>
                    <a:pt x="82" y="12"/>
                    <a:pt x="78" y="12"/>
                  </a:cubicBezTo>
                  <a:cubicBezTo>
                    <a:pt x="75" y="12"/>
                    <a:pt x="67" y="12"/>
                    <a:pt x="59" y="15"/>
                  </a:cubicBezTo>
                  <a:cubicBezTo>
                    <a:pt x="56" y="15"/>
                    <a:pt x="49" y="20"/>
                    <a:pt x="45" y="20"/>
                  </a:cubicBezTo>
                  <a:cubicBezTo>
                    <a:pt x="33" y="20"/>
                    <a:pt x="26" y="15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8" name="Google Shape;26178;p18"/>
            <p:cNvSpPr/>
            <p:nvPr/>
          </p:nvSpPr>
          <p:spPr>
            <a:xfrm>
              <a:off x="-5109485" y="32995"/>
              <a:ext cx="3008" cy="3247"/>
            </a:xfrm>
            <a:custGeom>
              <a:avLst/>
              <a:gdLst/>
              <a:ahLst/>
              <a:cxnLst/>
              <a:rect l="l" t="t" r="r" b="b"/>
              <a:pathLst>
                <a:path w="63" h="68" extrusionOk="0">
                  <a:moveTo>
                    <a:pt x="56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5" y="7"/>
                    <a:pt x="41" y="12"/>
                    <a:pt x="41" y="12"/>
                  </a:cubicBezTo>
                  <a:cubicBezTo>
                    <a:pt x="26" y="30"/>
                    <a:pt x="0" y="49"/>
                    <a:pt x="37" y="67"/>
                  </a:cubicBezTo>
                  <a:cubicBezTo>
                    <a:pt x="56" y="52"/>
                    <a:pt x="63" y="34"/>
                    <a:pt x="63" y="15"/>
                  </a:cubicBezTo>
                  <a:cubicBezTo>
                    <a:pt x="63" y="4"/>
                    <a:pt x="59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9" name="Google Shape;26179;p18"/>
            <p:cNvSpPr/>
            <p:nvPr/>
          </p:nvSpPr>
          <p:spPr>
            <a:xfrm>
              <a:off x="-5358501" y="190570"/>
              <a:ext cx="1098" cy="2769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0" y="27"/>
                    <a:pt x="7" y="57"/>
                  </a:cubicBezTo>
                  <a:cubicBezTo>
                    <a:pt x="22" y="31"/>
                    <a:pt x="22" y="3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0" name="Google Shape;26180;p18"/>
            <p:cNvSpPr/>
            <p:nvPr/>
          </p:nvSpPr>
          <p:spPr>
            <a:xfrm>
              <a:off x="-5107336" y="-124437"/>
              <a:ext cx="2340" cy="3247"/>
            </a:xfrm>
            <a:custGeom>
              <a:avLst/>
              <a:gdLst/>
              <a:ahLst/>
              <a:cxnLst/>
              <a:rect l="l" t="t" r="r" b="b"/>
              <a:pathLst>
                <a:path w="49" h="68" extrusionOk="0">
                  <a:moveTo>
                    <a:pt x="18" y="0"/>
                  </a:moveTo>
                  <a:cubicBezTo>
                    <a:pt x="0" y="26"/>
                    <a:pt x="4" y="45"/>
                    <a:pt x="26" y="67"/>
                  </a:cubicBezTo>
                  <a:cubicBezTo>
                    <a:pt x="30" y="64"/>
                    <a:pt x="33" y="64"/>
                    <a:pt x="33" y="60"/>
                  </a:cubicBezTo>
                  <a:cubicBezTo>
                    <a:pt x="37" y="38"/>
                    <a:pt x="48" y="19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1" name="Google Shape;26181;p18"/>
            <p:cNvSpPr/>
            <p:nvPr/>
          </p:nvSpPr>
          <p:spPr>
            <a:xfrm>
              <a:off x="-5295328" y="99224"/>
              <a:ext cx="2006" cy="4297"/>
            </a:xfrm>
            <a:custGeom>
              <a:avLst/>
              <a:gdLst/>
              <a:ahLst/>
              <a:cxnLst/>
              <a:rect l="l" t="t" r="r" b="b"/>
              <a:pathLst>
                <a:path w="42" h="90" extrusionOk="0">
                  <a:moveTo>
                    <a:pt x="38" y="0"/>
                  </a:moveTo>
                  <a:cubicBezTo>
                    <a:pt x="30" y="0"/>
                    <a:pt x="23" y="4"/>
                    <a:pt x="16" y="4"/>
                  </a:cubicBezTo>
                  <a:cubicBezTo>
                    <a:pt x="12" y="19"/>
                    <a:pt x="12" y="38"/>
                    <a:pt x="0" y="52"/>
                  </a:cubicBezTo>
                  <a:cubicBezTo>
                    <a:pt x="0" y="64"/>
                    <a:pt x="4" y="75"/>
                    <a:pt x="8" y="86"/>
                  </a:cubicBezTo>
                  <a:cubicBezTo>
                    <a:pt x="12" y="86"/>
                    <a:pt x="12" y="90"/>
                    <a:pt x="12" y="90"/>
                  </a:cubicBezTo>
                  <a:cubicBezTo>
                    <a:pt x="23" y="64"/>
                    <a:pt x="38" y="38"/>
                    <a:pt x="42" y="7"/>
                  </a:cubicBezTo>
                  <a:cubicBezTo>
                    <a:pt x="42" y="4"/>
                    <a:pt x="38" y="4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2" name="Google Shape;26182;p18"/>
            <p:cNvSpPr/>
            <p:nvPr/>
          </p:nvSpPr>
          <p:spPr>
            <a:xfrm>
              <a:off x="-5132739" y="87764"/>
              <a:ext cx="2053" cy="2197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20" y="1"/>
                  </a:moveTo>
                  <a:cubicBezTo>
                    <a:pt x="16" y="1"/>
                    <a:pt x="8" y="4"/>
                    <a:pt x="4" y="12"/>
                  </a:cubicBezTo>
                  <a:cubicBezTo>
                    <a:pt x="1" y="23"/>
                    <a:pt x="4" y="31"/>
                    <a:pt x="12" y="38"/>
                  </a:cubicBezTo>
                  <a:cubicBezTo>
                    <a:pt x="16" y="42"/>
                    <a:pt x="20" y="45"/>
                    <a:pt x="23" y="45"/>
                  </a:cubicBezTo>
                  <a:cubicBezTo>
                    <a:pt x="27" y="45"/>
                    <a:pt x="34" y="42"/>
                    <a:pt x="39" y="38"/>
                  </a:cubicBezTo>
                  <a:cubicBezTo>
                    <a:pt x="42" y="23"/>
                    <a:pt x="42" y="12"/>
                    <a:pt x="31" y="4"/>
                  </a:cubicBezTo>
                  <a:cubicBezTo>
                    <a:pt x="27" y="1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3" name="Google Shape;26183;p18"/>
            <p:cNvSpPr/>
            <p:nvPr/>
          </p:nvSpPr>
          <p:spPr>
            <a:xfrm>
              <a:off x="-5107336" y="-145542"/>
              <a:ext cx="3008" cy="1862"/>
            </a:xfrm>
            <a:custGeom>
              <a:avLst/>
              <a:gdLst/>
              <a:ahLst/>
              <a:cxnLst/>
              <a:rect l="l" t="t" r="r" b="b"/>
              <a:pathLst>
                <a:path w="63" h="39" extrusionOk="0">
                  <a:moveTo>
                    <a:pt x="18" y="1"/>
                  </a:moveTo>
                  <a:cubicBezTo>
                    <a:pt x="11" y="1"/>
                    <a:pt x="4" y="5"/>
                    <a:pt x="0" y="16"/>
                  </a:cubicBezTo>
                  <a:cubicBezTo>
                    <a:pt x="0" y="35"/>
                    <a:pt x="14" y="35"/>
                    <a:pt x="26" y="35"/>
                  </a:cubicBezTo>
                  <a:cubicBezTo>
                    <a:pt x="33" y="35"/>
                    <a:pt x="40" y="35"/>
                    <a:pt x="48" y="38"/>
                  </a:cubicBezTo>
                  <a:cubicBezTo>
                    <a:pt x="59" y="28"/>
                    <a:pt x="63" y="16"/>
                    <a:pt x="56" y="1"/>
                  </a:cubicBezTo>
                  <a:lnTo>
                    <a:pt x="56" y="1"/>
                  </a:lnTo>
                  <a:cubicBezTo>
                    <a:pt x="52" y="5"/>
                    <a:pt x="48" y="5"/>
                    <a:pt x="45" y="5"/>
                  </a:cubicBezTo>
                  <a:cubicBezTo>
                    <a:pt x="40" y="5"/>
                    <a:pt x="33" y="5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4" name="Google Shape;26184;p18"/>
            <p:cNvSpPr/>
            <p:nvPr/>
          </p:nvSpPr>
          <p:spPr>
            <a:xfrm>
              <a:off x="-4899814" y="159341"/>
              <a:ext cx="3247" cy="2006"/>
            </a:xfrm>
            <a:custGeom>
              <a:avLst/>
              <a:gdLst/>
              <a:ahLst/>
              <a:cxnLst/>
              <a:rect l="l" t="t" r="r" b="b"/>
              <a:pathLst>
                <a:path w="68" h="42" extrusionOk="0">
                  <a:moveTo>
                    <a:pt x="23" y="1"/>
                  </a:moveTo>
                  <a:cubicBezTo>
                    <a:pt x="16" y="1"/>
                    <a:pt x="9" y="8"/>
                    <a:pt x="1" y="30"/>
                  </a:cubicBezTo>
                  <a:cubicBezTo>
                    <a:pt x="5" y="35"/>
                    <a:pt x="9" y="35"/>
                    <a:pt x="9" y="38"/>
                  </a:cubicBezTo>
                  <a:cubicBezTo>
                    <a:pt x="12" y="38"/>
                    <a:pt x="12" y="38"/>
                    <a:pt x="12" y="42"/>
                  </a:cubicBezTo>
                  <a:lnTo>
                    <a:pt x="28" y="42"/>
                  </a:lnTo>
                  <a:cubicBezTo>
                    <a:pt x="42" y="42"/>
                    <a:pt x="57" y="38"/>
                    <a:pt x="68" y="27"/>
                  </a:cubicBezTo>
                  <a:cubicBezTo>
                    <a:pt x="54" y="27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5" name="Google Shape;26185;p18"/>
            <p:cNvSpPr/>
            <p:nvPr/>
          </p:nvSpPr>
          <p:spPr>
            <a:xfrm>
              <a:off x="-5171082" y="160440"/>
              <a:ext cx="2722" cy="2913"/>
            </a:xfrm>
            <a:custGeom>
              <a:avLst/>
              <a:gdLst/>
              <a:ahLst/>
              <a:cxnLst/>
              <a:rect l="l" t="t" r="r" b="b"/>
              <a:pathLst>
                <a:path w="57" h="61" extrusionOk="0">
                  <a:moveTo>
                    <a:pt x="26" y="0"/>
                  </a:moveTo>
                  <a:cubicBezTo>
                    <a:pt x="19" y="0"/>
                    <a:pt x="12" y="4"/>
                    <a:pt x="0" y="12"/>
                  </a:cubicBezTo>
                  <a:cubicBezTo>
                    <a:pt x="7" y="26"/>
                    <a:pt x="12" y="45"/>
                    <a:pt x="19" y="60"/>
                  </a:cubicBezTo>
                  <a:cubicBezTo>
                    <a:pt x="30" y="41"/>
                    <a:pt x="41" y="26"/>
                    <a:pt x="57" y="7"/>
                  </a:cubicBezTo>
                  <a:cubicBezTo>
                    <a:pt x="45" y="4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6" name="Google Shape;26186;p18"/>
            <p:cNvSpPr/>
            <p:nvPr/>
          </p:nvSpPr>
          <p:spPr>
            <a:xfrm>
              <a:off x="-5392451" y="199165"/>
              <a:ext cx="2769" cy="2579"/>
            </a:xfrm>
            <a:custGeom>
              <a:avLst/>
              <a:gdLst/>
              <a:ahLst/>
              <a:cxnLst/>
              <a:rect l="l" t="t" r="r" b="b"/>
              <a:pathLst>
                <a:path w="58" h="54" extrusionOk="0">
                  <a:moveTo>
                    <a:pt x="38" y="0"/>
                  </a:moveTo>
                  <a:cubicBezTo>
                    <a:pt x="9" y="0"/>
                    <a:pt x="0" y="15"/>
                    <a:pt x="16" y="53"/>
                  </a:cubicBezTo>
                  <a:cubicBezTo>
                    <a:pt x="27" y="34"/>
                    <a:pt x="42" y="19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7" name="Google Shape;26187;p18"/>
            <p:cNvSpPr/>
            <p:nvPr/>
          </p:nvSpPr>
          <p:spPr>
            <a:xfrm>
              <a:off x="-4917434" y="155951"/>
              <a:ext cx="2149" cy="3295"/>
            </a:xfrm>
            <a:custGeom>
              <a:avLst/>
              <a:gdLst/>
              <a:ahLst/>
              <a:cxnLst/>
              <a:rect l="l" t="t" r="r" b="b"/>
              <a:pathLst>
                <a:path w="45" h="69" extrusionOk="0">
                  <a:moveTo>
                    <a:pt x="19" y="1"/>
                  </a:moveTo>
                  <a:cubicBezTo>
                    <a:pt x="0" y="1"/>
                    <a:pt x="7" y="20"/>
                    <a:pt x="7" y="27"/>
                  </a:cubicBezTo>
                  <a:lnTo>
                    <a:pt x="7" y="65"/>
                  </a:lnTo>
                  <a:cubicBezTo>
                    <a:pt x="15" y="68"/>
                    <a:pt x="22" y="68"/>
                    <a:pt x="26" y="68"/>
                  </a:cubicBezTo>
                  <a:cubicBezTo>
                    <a:pt x="45" y="68"/>
                    <a:pt x="38" y="46"/>
                    <a:pt x="38" y="27"/>
                  </a:cubicBezTo>
                  <a:cubicBezTo>
                    <a:pt x="30" y="20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8" name="Google Shape;26188;p18"/>
            <p:cNvSpPr/>
            <p:nvPr/>
          </p:nvSpPr>
          <p:spPr>
            <a:xfrm>
              <a:off x="-5335485" y="112785"/>
              <a:ext cx="2388" cy="1958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3" y="0"/>
                  </a:moveTo>
                  <a:cubicBezTo>
                    <a:pt x="15" y="0"/>
                    <a:pt x="11" y="4"/>
                    <a:pt x="8" y="11"/>
                  </a:cubicBezTo>
                  <a:cubicBezTo>
                    <a:pt x="1" y="18"/>
                    <a:pt x="4" y="30"/>
                    <a:pt x="11" y="37"/>
                  </a:cubicBezTo>
                  <a:cubicBezTo>
                    <a:pt x="15" y="41"/>
                    <a:pt x="23" y="41"/>
                    <a:pt x="27" y="41"/>
                  </a:cubicBezTo>
                  <a:cubicBezTo>
                    <a:pt x="34" y="41"/>
                    <a:pt x="37" y="41"/>
                    <a:pt x="46" y="34"/>
                  </a:cubicBezTo>
                  <a:cubicBezTo>
                    <a:pt x="49" y="27"/>
                    <a:pt x="46" y="15"/>
                    <a:pt x="37" y="8"/>
                  </a:cubicBezTo>
                  <a:cubicBezTo>
                    <a:pt x="34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9" name="Google Shape;26189;p18"/>
            <p:cNvSpPr/>
            <p:nvPr/>
          </p:nvSpPr>
          <p:spPr>
            <a:xfrm>
              <a:off x="-5144820" y="96168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22" y="0"/>
                  </a:moveTo>
                  <a:cubicBezTo>
                    <a:pt x="18" y="0"/>
                    <a:pt x="11" y="0"/>
                    <a:pt x="4" y="8"/>
                  </a:cubicBezTo>
                  <a:cubicBezTo>
                    <a:pt x="0" y="19"/>
                    <a:pt x="4" y="26"/>
                    <a:pt x="14" y="34"/>
                  </a:cubicBezTo>
                  <a:cubicBezTo>
                    <a:pt x="18" y="38"/>
                    <a:pt x="22" y="38"/>
                    <a:pt x="22" y="38"/>
                  </a:cubicBezTo>
                  <a:cubicBezTo>
                    <a:pt x="30" y="38"/>
                    <a:pt x="37" y="34"/>
                    <a:pt x="40" y="26"/>
                  </a:cubicBezTo>
                  <a:cubicBezTo>
                    <a:pt x="48" y="19"/>
                    <a:pt x="48" y="8"/>
                    <a:pt x="37" y="4"/>
                  </a:cubicBezTo>
                  <a:cubicBezTo>
                    <a:pt x="33" y="0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0" name="Google Shape;26190;p18"/>
            <p:cNvSpPr/>
            <p:nvPr/>
          </p:nvSpPr>
          <p:spPr>
            <a:xfrm>
              <a:off x="-5183402" y="137424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26"/>
                    <a:pt x="4" y="45"/>
                    <a:pt x="30" y="68"/>
                  </a:cubicBezTo>
                  <a:cubicBezTo>
                    <a:pt x="27" y="45"/>
                    <a:pt x="45" y="23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1" name="Google Shape;26191;p18"/>
            <p:cNvSpPr/>
            <p:nvPr/>
          </p:nvSpPr>
          <p:spPr>
            <a:xfrm>
              <a:off x="-5016563" y="116175"/>
              <a:ext cx="2579" cy="3104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9" y="0"/>
                  </a:moveTo>
                  <a:cubicBezTo>
                    <a:pt x="9" y="4"/>
                    <a:pt x="5" y="8"/>
                    <a:pt x="1" y="11"/>
                  </a:cubicBezTo>
                  <a:cubicBezTo>
                    <a:pt x="16" y="26"/>
                    <a:pt x="20" y="42"/>
                    <a:pt x="5" y="56"/>
                  </a:cubicBezTo>
                  <a:cubicBezTo>
                    <a:pt x="16" y="60"/>
                    <a:pt x="28" y="60"/>
                    <a:pt x="39" y="64"/>
                  </a:cubicBezTo>
                  <a:lnTo>
                    <a:pt x="50" y="52"/>
                  </a:lnTo>
                  <a:cubicBezTo>
                    <a:pt x="31" y="37"/>
                    <a:pt x="54" y="0"/>
                    <a:pt x="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2" name="Google Shape;26192;p18"/>
            <p:cNvSpPr/>
            <p:nvPr/>
          </p:nvSpPr>
          <p:spPr>
            <a:xfrm>
              <a:off x="-4961030" y="15327"/>
              <a:ext cx="3247" cy="2865"/>
            </a:xfrm>
            <a:custGeom>
              <a:avLst/>
              <a:gdLst/>
              <a:ahLst/>
              <a:cxnLst/>
              <a:rect l="l" t="t" r="r" b="b"/>
              <a:pathLst>
                <a:path w="68" h="60" extrusionOk="0">
                  <a:moveTo>
                    <a:pt x="54" y="0"/>
                  </a:moveTo>
                  <a:lnTo>
                    <a:pt x="54" y="0"/>
                  </a:lnTo>
                  <a:cubicBezTo>
                    <a:pt x="49" y="8"/>
                    <a:pt x="42" y="15"/>
                    <a:pt x="35" y="23"/>
                  </a:cubicBezTo>
                  <a:cubicBezTo>
                    <a:pt x="23" y="30"/>
                    <a:pt x="1" y="37"/>
                    <a:pt x="16" y="52"/>
                  </a:cubicBezTo>
                  <a:cubicBezTo>
                    <a:pt x="20" y="56"/>
                    <a:pt x="27" y="60"/>
                    <a:pt x="31" y="60"/>
                  </a:cubicBezTo>
                  <a:cubicBezTo>
                    <a:pt x="42" y="60"/>
                    <a:pt x="49" y="49"/>
                    <a:pt x="57" y="41"/>
                  </a:cubicBezTo>
                  <a:cubicBezTo>
                    <a:pt x="49" y="26"/>
                    <a:pt x="68" y="11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3" name="Google Shape;26193;p18"/>
            <p:cNvSpPr/>
            <p:nvPr/>
          </p:nvSpPr>
          <p:spPr>
            <a:xfrm>
              <a:off x="-5107193" y="90820"/>
              <a:ext cx="2722" cy="2005"/>
            </a:xfrm>
            <a:custGeom>
              <a:avLst/>
              <a:gdLst/>
              <a:ahLst/>
              <a:cxnLst/>
              <a:rect l="l" t="t" r="r" b="b"/>
              <a:pathLst>
                <a:path w="57" h="42" extrusionOk="0">
                  <a:moveTo>
                    <a:pt x="15" y="0"/>
                  </a:moveTo>
                  <a:cubicBezTo>
                    <a:pt x="4" y="4"/>
                    <a:pt x="1" y="19"/>
                    <a:pt x="4" y="26"/>
                  </a:cubicBezTo>
                  <a:cubicBezTo>
                    <a:pt x="8" y="38"/>
                    <a:pt x="15" y="42"/>
                    <a:pt x="23" y="42"/>
                  </a:cubicBezTo>
                  <a:cubicBezTo>
                    <a:pt x="27" y="42"/>
                    <a:pt x="30" y="38"/>
                    <a:pt x="37" y="38"/>
                  </a:cubicBezTo>
                  <a:cubicBezTo>
                    <a:pt x="45" y="34"/>
                    <a:pt x="49" y="30"/>
                    <a:pt x="56" y="30"/>
                  </a:cubicBezTo>
                  <a:cubicBezTo>
                    <a:pt x="37" y="30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4" name="Google Shape;26194;p18"/>
            <p:cNvSpPr/>
            <p:nvPr/>
          </p:nvSpPr>
          <p:spPr>
            <a:xfrm>
              <a:off x="-5109723" y="-221895"/>
              <a:ext cx="2913" cy="2005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35" y="0"/>
                  </a:moveTo>
                  <a:cubicBezTo>
                    <a:pt x="28" y="0"/>
                    <a:pt x="20" y="4"/>
                    <a:pt x="16" y="12"/>
                  </a:cubicBezTo>
                  <a:cubicBezTo>
                    <a:pt x="1" y="22"/>
                    <a:pt x="16" y="30"/>
                    <a:pt x="23" y="41"/>
                  </a:cubicBezTo>
                  <a:lnTo>
                    <a:pt x="31" y="41"/>
                  </a:lnTo>
                  <a:cubicBezTo>
                    <a:pt x="50" y="41"/>
                    <a:pt x="57" y="26"/>
                    <a:pt x="61" y="15"/>
                  </a:cubicBezTo>
                  <a:cubicBezTo>
                    <a:pt x="54" y="7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5" name="Google Shape;26195;p18"/>
            <p:cNvSpPr/>
            <p:nvPr/>
          </p:nvSpPr>
          <p:spPr>
            <a:xfrm>
              <a:off x="-5144820" y="280531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2" y="1"/>
                  </a:moveTo>
                  <a:lnTo>
                    <a:pt x="52" y="1"/>
                  </a:lnTo>
                  <a:cubicBezTo>
                    <a:pt x="45" y="9"/>
                    <a:pt x="37" y="9"/>
                    <a:pt x="30" y="9"/>
                  </a:cubicBezTo>
                  <a:lnTo>
                    <a:pt x="11" y="9"/>
                  </a:lnTo>
                  <a:lnTo>
                    <a:pt x="0" y="20"/>
                  </a:lnTo>
                  <a:cubicBezTo>
                    <a:pt x="7" y="38"/>
                    <a:pt x="14" y="42"/>
                    <a:pt x="30" y="42"/>
                  </a:cubicBezTo>
                  <a:cubicBezTo>
                    <a:pt x="33" y="42"/>
                    <a:pt x="40" y="42"/>
                    <a:pt x="48" y="38"/>
                  </a:cubicBezTo>
                  <a:cubicBezTo>
                    <a:pt x="67" y="31"/>
                    <a:pt x="59" y="12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6" name="Google Shape;26196;p18"/>
            <p:cNvSpPr/>
            <p:nvPr/>
          </p:nvSpPr>
          <p:spPr>
            <a:xfrm>
              <a:off x="-5182733" y="-180304"/>
              <a:ext cx="2769" cy="2196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0"/>
                  </a:moveTo>
                  <a:cubicBezTo>
                    <a:pt x="31" y="0"/>
                    <a:pt x="27" y="4"/>
                    <a:pt x="23" y="11"/>
                  </a:cubicBezTo>
                  <a:cubicBezTo>
                    <a:pt x="20" y="19"/>
                    <a:pt x="1" y="26"/>
                    <a:pt x="16" y="41"/>
                  </a:cubicBezTo>
                  <a:cubicBezTo>
                    <a:pt x="23" y="45"/>
                    <a:pt x="27" y="45"/>
                    <a:pt x="31" y="45"/>
                  </a:cubicBezTo>
                  <a:cubicBezTo>
                    <a:pt x="39" y="45"/>
                    <a:pt x="46" y="41"/>
                    <a:pt x="49" y="38"/>
                  </a:cubicBezTo>
                  <a:cubicBezTo>
                    <a:pt x="57" y="26"/>
                    <a:pt x="57" y="15"/>
                    <a:pt x="46" y="4"/>
                  </a:cubicBezTo>
                  <a:cubicBezTo>
                    <a:pt x="42" y="0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7" name="Google Shape;26197;p18"/>
            <p:cNvSpPr/>
            <p:nvPr/>
          </p:nvSpPr>
          <p:spPr>
            <a:xfrm>
              <a:off x="-5179486" y="172759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1" y="1"/>
                  </a:moveTo>
                  <a:cubicBezTo>
                    <a:pt x="71" y="23"/>
                    <a:pt x="0" y="30"/>
                    <a:pt x="57" y="68"/>
                  </a:cubicBezTo>
                  <a:cubicBezTo>
                    <a:pt x="64" y="60"/>
                    <a:pt x="71" y="56"/>
                    <a:pt x="79" y="49"/>
                  </a:cubicBezTo>
                  <a:cubicBezTo>
                    <a:pt x="79" y="34"/>
                    <a:pt x="83" y="15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8" name="Google Shape;26198;p18"/>
            <p:cNvSpPr/>
            <p:nvPr/>
          </p:nvSpPr>
          <p:spPr>
            <a:xfrm>
              <a:off x="-5162726" y="8881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53" y="1"/>
                  </a:moveTo>
                  <a:cubicBezTo>
                    <a:pt x="49" y="1"/>
                    <a:pt x="42" y="1"/>
                    <a:pt x="34" y="4"/>
                  </a:cubicBezTo>
                  <a:cubicBezTo>
                    <a:pt x="27" y="12"/>
                    <a:pt x="1" y="15"/>
                    <a:pt x="12" y="34"/>
                  </a:cubicBezTo>
                  <a:cubicBezTo>
                    <a:pt x="16" y="41"/>
                    <a:pt x="20" y="41"/>
                    <a:pt x="23" y="41"/>
                  </a:cubicBezTo>
                  <a:cubicBezTo>
                    <a:pt x="34" y="41"/>
                    <a:pt x="46" y="34"/>
                    <a:pt x="53" y="30"/>
                  </a:cubicBezTo>
                  <a:cubicBezTo>
                    <a:pt x="83" y="23"/>
                    <a:pt x="61" y="12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9" name="Google Shape;26199;p18"/>
            <p:cNvSpPr/>
            <p:nvPr/>
          </p:nvSpPr>
          <p:spPr>
            <a:xfrm>
              <a:off x="-5291030" y="103474"/>
              <a:ext cx="9311" cy="6828"/>
            </a:xfrm>
            <a:custGeom>
              <a:avLst/>
              <a:gdLst/>
              <a:ahLst/>
              <a:cxnLst/>
              <a:rect l="l" t="t" r="r" b="b"/>
              <a:pathLst>
                <a:path w="195" h="143" extrusionOk="0">
                  <a:moveTo>
                    <a:pt x="90" y="1"/>
                  </a:moveTo>
                  <a:cubicBezTo>
                    <a:pt x="52" y="23"/>
                    <a:pt x="15" y="30"/>
                    <a:pt x="0" y="68"/>
                  </a:cubicBezTo>
                  <a:cubicBezTo>
                    <a:pt x="4" y="72"/>
                    <a:pt x="7" y="75"/>
                    <a:pt x="12" y="79"/>
                  </a:cubicBezTo>
                  <a:cubicBezTo>
                    <a:pt x="19" y="72"/>
                    <a:pt x="26" y="65"/>
                    <a:pt x="34" y="65"/>
                  </a:cubicBezTo>
                  <a:cubicBezTo>
                    <a:pt x="45" y="87"/>
                    <a:pt x="57" y="98"/>
                    <a:pt x="67" y="98"/>
                  </a:cubicBezTo>
                  <a:cubicBezTo>
                    <a:pt x="79" y="98"/>
                    <a:pt x="93" y="91"/>
                    <a:pt x="105" y="79"/>
                  </a:cubicBezTo>
                  <a:lnTo>
                    <a:pt x="105" y="79"/>
                  </a:lnTo>
                  <a:cubicBezTo>
                    <a:pt x="116" y="109"/>
                    <a:pt x="93" y="120"/>
                    <a:pt x="83" y="135"/>
                  </a:cubicBezTo>
                  <a:cubicBezTo>
                    <a:pt x="93" y="139"/>
                    <a:pt x="105" y="139"/>
                    <a:pt x="116" y="143"/>
                  </a:cubicBezTo>
                  <a:cubicBezTo>
                    <a:pt x="127" y="101"/>
                    <a:pt x="169" y="94"/>
                    <a:pt x="195" y="72"/>
                  </a:cubicBezTo>
                  <a:lnTo>
                    <a:pt x="195" y="68"/>
                  </a:lnTo>
                  <a:cubicBezTo>
                    <a:pt x="157" y="53"/>
                    <a:pt x="112" y="49"/>
                    <a:pt x="93" y="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0" name="Google Shape;26200;p18"/>
            <p:cNvSpPr/>
            <p:nvPr/>
          </p:nvSpPr>
          <p:spPr>
            <a:xfrm>
              <a:off x="-5278949" y="96741"/>
              <a:ext cx="5253" cy="6971"/>
            </a:xfrm>
            <a:custGeom>
              <a:avLst/>
              <a:gdLst/>
              <a:ahLst/>
              <a:cxnLst/>
              <a:rect l="l" t="t" r="r" b="b"/>
              <a:pathLst>
                <a:path w="110" h="146" extrusionOk="0">
                  <a:moveTo>
                    <a:pt x="42" y="0"/>
                  </a:moveTo>
                  <a:cubicBezTo>
                    <a:pt x="39" y="0"/>
                    <a:pt x="35" y="4"/>
                    <a:pt x="31" y="4"/>
                  </a:cubicBezTo>
                  <a:cubicBezTo>
                    <a:pt x="35" y="30"/>
                    <a:pt x="28" y="52"/>
                    <a:pt x="13" y="75"/>
                  </a:cubicBezTo>
                  <a:cubicBezTo>
                    <a:pt x="1" y="90"/>
                    <a:pt x="1" y="108"/>
                    <a:pt x="9" y="127"/>
                  </a:cubicBezTo>
                  <a:cubicBezTo>
                    <a:pt x="16" y="135"/>
                    <a:pt x="28" y="138"/>
                    <a:pt x="35" y="145"/>
                  </a:cubicBezTo>
                  <a:cubicBezTo>
                    <a:pt x="50" y="119"/>
                    <a:pt x="5" y="63"/>
                    <a:pt x="73" y="59"/>
                  </a:cubicBezTo>
                  <a:cubicBezTo>
                    <a:pt x="87" y="59"/>
                    <a:pt x="109" y="59"/>
                    <a:pt x="109" y="40"/>
                  </a:cubicBezTo>
                  <a:cubicBezTo>
                    <a:pt x="109" y="14"/>
                    <a:pt x="80" y="18"/>
                    <a:pt x="65" y="11"/>
                  </a:cubicBezTo>
                  <a:cubicBezTo>
                    <a:pt x="57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1" name="Google Shape;26201;p18"/>
            <p:cNvSpPr/>
            <p:nvPr/>
          </p:nvSpPr>
          <p:spPr>
            <a:xfrm>
              <a:off x="-5291555" y="106530"/>
              <a:ext cx="6064" cy="3963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45" y="1"/>
                  </a:moveTo>
                  <a:cubicBezTo>
                    <a:pt x="37" y="1"/>
                    <a:pt x="30" y="8"/>
                    <a:pt x="23" y="15"/>
                  </a:cubicBezTo>
                  <a:cubicBezTo>
                    <a:pt x="26" y="27"/>
                    <a:pt x="41" y="42"/>
                    <a:pt x="15" y="49"/>
                  </a:cubicBezTo>
                  <a:cubicBezTo>
                    <a:pt x="7" y="56"/>
                    <a:pt x="0" y="68"/>
                    <a:pt x="7" y="82"/>
                  </a:cubicBezTo>
                  <a:cubicBezTo>
                    <a:pt x="23" y="75"/>
                    <a:pt x="37" y="71"/>
                    <a:pt x="49" y="71"/>
                  </a:cubicBezTo>
                  <a:cubicBezTo>
                    <a:pt x="59" y="71"/>
                    <a:pt x="75" y="75"/>
                    <a:pt x="86" y="82"/>
                  </a:cubicBezTo>
                  <a:cubicBezTo>
                    <a:pt x="90" y="79"/>
                    <a:pt x="90" y="75"/>
                    <a:pt x="94" y="71"/>
                  </a:cubicBezTo>
                  <a:cubicBezTo>
                    <a:pt x="104" y="56"/>
                    <a:pt x="127" y="45"/>
                    <a:pt x="116" y="15"/>
                  </a:cubicBezTo>
                  <a:lnTo>
                    <a:pt x="116" y="15"/>
                  </a:lnTo>
                  <a:cubicBezTo>
                    <a:pt x="104" y="27"/>
                    <a:pt x="90" y="34"/>
                    <a:pt x="78" y="34"/>
                  </a:cubicBezTo>
                  <a:cubicBezTo>
                    <a:pt x="68" y="34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2" name="Google Shape;26202;p18"/>
            <p:cNvSpPr/>
            <p:nvPr/>
          </p:nvSpPr>
          <p:spPr>
            <a:xfrm>
              <a:off x="-5286446" y="100275"/>
              <a:ext cx="4202" cy="3438"/>
            </a:xfrm>
            <a:custGeom>
              <a:avLst/>
              <a:gdLst/>
              <a:ahLst/>
              <a:cxnLst/>
              <a:rect l="l" t="t" r="r" b="b"/>
              <a:pathLst>
                <a:path w="88" h="72" extrusionOk="0">
                  <a:moveTo>
                    <a:pt x="31" y="1"/>
                  </a:moveTo>
                  <a:cubicBezTo>
                    <a:pt x="5" y="1"/>
                    <a:pt x="16" y="30"/>
                    <a:pt x="1" y="38"/>
                  </a:cubicBezTo>
                  <a:cubicBezTo>
                    <a:pt x="1" y="45"/>
                    <a:pt x="5" y="53"/>
                    <a:pt x="5" y="61"/>
                  </a:cubicBezTo>
                  <a:cubicBezTo>
                    <a:pt x="16" y="68"/>
                    <a:pt x="23" y="71"/>
                    <a:pt x="35" y="71"/>
                  </a:cubicBezTo>
                  <a:cubicBezTo>
                    <a:pt x="42" y="71"/>
                    <a:pt x="50" y="68"/>
                    <a:pt x="61" y="64"/>
                  </a:cubicBezTo>
                  <a:cubicBezTo>
                    <a:pt x="76" y="56"/>
                    <a:pt x="87" y="45"/>
                    <a:pt x="65" y="30"/>
                  </a:cubicBezTo>
                  <a:cubicBezTo>
                    <a:pt x="54" y="19"/>
                    <a:pt x="42" y="1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3" name="Google Shape;26203;p18"/>
            <p:cNvSpPr/>
            <p:nvPr/>
          </p:nvSpPr>
          <p:spPr>
            <a:xfrm>
              <a:off x="-5285539" y="106721"/>
              <a:ext cx="5778" cy="4154"/>
            </a:xfrm>
            <a:custGeom>
              <a:avLst/>
              <a:gdLst/>
              <a:ahLst/>
              <a:cxnLst/>
              <a:rect l="l" t="t" r="r" b="b"/>
              <a:pathLst>
                <a:path w="121" h="87" extrusionOk="0">
                  <a:moveTo>
                    <a:pt x="80" y="0"/>
                  </a:moveTo>
                  <a:lnTo>
                    <a:pt x="80" y="4"/>
                  </a:lnTo>
                  <a:cubicBezTo>
                    <a:pt x="54" y="26"/>
                    <a:pt x="12" y="33"/>
                    <a:pt x="1" y="75"/>
                  </a:cubicBezTo>
                  <a:cubicBezTo>
                    <a:pt x="9" y="78"/>
                    <a:pt x="16" y="86"/>
                    <a:pt x="23" y="86"/>
                  </a:cubicBezTo>
                  <a:cubicBezTo>
                    <a:pt x="31" y="86"/>
                    <a:pt x="35" y="83"/>
                    <a:pt x="38" y="75"/>
                  </a:cubicBezTo>
                  <a:cubicBezTo>
                    <a:pt x="49" y="52"/>
                    <a:pt x="68" y="49"/>
                    <a:pt x="83" y="49"/>
                  </a:cubicBezTo>
                  <a:lnTo>
                    <a:pt x="102" y="49"/>
                  </a:lnTo>
                  <a:cubicBezTo>
                    <a:pt x="106" y="52"/>
                    <a:pt x="113" y="52"/>
                    <a:pt x="117" y="52"/>
                  </a:cubicBezTo>
                  <a:lnTo>
                    <a:pt x="121" y="52"/>
                  </a:lnTo>
                  <a:cubicBezTo>
                    <a:pt x="106" y="33"/>
                    <a:pt x="94" y="19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4" name="Google Shape;26204;p18"/>
            <p:cNvSpPr/>
            <p:nvPr/>
          </p:nvSpPr>
          <p:spPr>
            <a:xfrm>
              <a:off x="-5277469" y="101707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82" y="0"/>
                  </a:moveTo>
                  <a:cubicBezTo>
                    <a:pt x="64" y="0"/>
                    <a:pt x="49" y="12"/>
                    <a:pt x="37" y="26"/>
                  </a:cubicBezTo>
                  <a:cubicBezTo>
                    <a:pt x="0" y="60"/>
                    <a:pt x="64" y="71"/>
                    <a:pt x="52" y="102"/>
                  </a:cubicBezTo>
                  <a:lnTo>
                    <a:pt x="60" y="102"/>
                  </a:lnTo>
                  <a:cubicBezTo>
                    <a:pt x="71" y="102"/>
                    <a:pt x="78" y="93"/>
                    <a:pt x="87" y="86"/>
                  </a:cubicBezTo>
                  <a:cubicBezTo>
                    <a:pt x="87" y="67"/>
                    <a:pt x="52" y="60"/>
                    <a:pt x="68" y="34"/>
                  </a:cubicBezTo>
                  <a:cubicBezTo>
                    <a:pt x="82" y="26"/>
                    <a:pt x="97" y="23"/>
                    <a:pt x="109" y="8"/>
                  </a:cubicBezTo>
                  <a:cubicBezTo>
                    <a:pt x="97" y="4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5" name="Google Shape;26205;p18"/>
            <p:cNvSpPr/>
            <p:nvPr/>
          </p:nvSpPr>
          <p:spPr>
            <a:xfrm>
              <a:off x="-5286589" y="103140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8" y="1"/>
                  </a:moveTo>
                  <a:cubicBezTo>
                    <a:pt x="4" y="4"/>
                    <a:pt x="0" y="4"/>
                    <a:pt x="0" y="8"/>
                  </a:cubicBezTo>
                  <a:lnTo>
                    <a:pt x="0" y="11"/>
                  </a:lnTo>
                  <a:cubicBezTo>
                    <a:pt x="19" y="56"/>
                    <a:pt x="64" y="60"/>
                    <a:pt x="102" y="75"/>
                  </a:cubicBezTo>
                  <a:lnTo>
                    <a:pt x="102" y="56"/>
                  </a:lnTo>
                  <a:cubicBezTo>
                    <a:pt x="64" y="56"/>
                    <a:pt x="86" y="15"/>
                    <a:pt x="64" y="4"/>
                  </a:cubicBezTo>
                  <a:cubicBezTo>
                    <a:pt x="53" y="8"/>
                    <a:pt x="45" y="11"/>
                    <a:pt x="38" y="11"/>
                  </a:cubicBezTo>
                  <a:cubicBezTo>
                    <a:pt x="26" y="11"/>
                    <a:pt x="19" y="8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6" name="Google Shape;26206;p18"/>
            <p:cNvSpPr/>
            <p:nvPr/>
          </p:nvSpPr>
          <p:spPr>
            <a:xfrm>
              <a:off x="-5281767" y="105479"/>
              <a:ext cx="3629" cy="3772"/>
            </a:xfrm>
            <a:custGeom>
              <a:avLst/>
              <a:gdLst/>
              <a:ahLst/>
              <a:cxnLst/>
              <a:rect l="l" t="t" r="r" b="b"/>
              <a:pathLst>
                <a:path w="76" h="79" extrusionOk="0">
                  <a:moveTo>
                    <a:pt x="27" y="0"/>
                  </a:moveTo>
                  <a:cubicBezTo>
                    <a:pt x="20" y="0"/>
                    <a:pt x="8" y="0"/>
                    <a:pt x="1" y="7"/>
                  </a:cubicBezTo>
                  <a:lnTo>
                    <a:pt x="1" y="26"/>
                  </a:lnTo>
                  <a:cubicBezTo>
                    <a:pt x="15" y="45"/>
                    <a:pt x="27" y="59"/>
                    <a:pt x="42" y="78"/>
                  </a:cubicBezTo>
                  <a:cubicBezTo>
                    <a:pt x="64" y="67"/>
                    <a:pt x="75" y="45"/>
                    <a:pt x="64" y="23"/>
                  </a:cubicBezTo>
                  <a:cubicBezTo>
                    <a:pt x="56" y="7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7" name="Google Shape;26207;p18"/>
            <p:cNvSpPr/>
            <p:nvPr/>
          </p:nvSpPr>
          <p:spPr>
            <a:xfrm>
              <a:off x="-5282674" y="96884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23" y="1"/>
                  </a:moveTo>
                  <a:cubicBezTo>
                    <a:pt x="16" y="1"/>
                    <a:pt x="8" y="4"/>
                    <a:pt x="1" y="11"/>
                  </a:cubicBezTo>
                  <a:cubicBezTo>
                    <a:pt x="4" y="30"/>
                    <a:pt x="20" y="46"/>
                    <a:pt x="20" y="64"/>
                  </a:cubicBezTo>
                  <a:cubicBezTo>
                    <a:pt x="23" y="72"/>
                    <a:pt x="30" y="75"/>
                    <a:pt x="39" y="75"/>
                  </a:cubicBezTo>
                  <a:cubicBezTo>
                    <a:pt x="42" y="75"/>
                    <a:pt x="42" y="72"/>
                    <a:pt x="42" y="72"/>
                  </a:cubicBezTo>
                  <a:cubicBezTo>
                    <a:pt x="49" y="49"/>
                    <a:pt x="49" y="27"/>
                    <a:pt x="39" y="8"/>
                  </a:cubicBezTo>
                  <a:cubicBezTo>
                    <a:pt x="34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8" name="Google Shape;26208;p18"/>
            <p:cNvSpPr/>
            <p:nvPr/>
          </p:nvSpPr>
          <p:spPr>
            <a:xfrm>
              <a:off x="-5271930" y="9831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19" y="0"/>
                  </a:moveTo>
                  <a:cubicBezTo>
                    <a:pt x="0" y="16"/>
                    <a:pt x="0" y="34"/>
                    <a:pt x="15" y="52"/>
                  </a:cubicBezTo>
                  <a:cubicBezTo>
                    <a:pt x="15" y="57"/>
                    <a:pt x="19" y="60"/>
                    <a:pt x="23" y="64"/>
                  </a:cubicBezTo>
                  <a:cubicBezTo>
                    <a:pt x="45" y="57"/>
                    <a:pt x="64" y="45"/>
                    <a:pt x="45" y="16"/>
                  </a:cubicBezTo>
                  <a:cubicBezTo>
                    <a:pt x="41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9" name="Google Shape;26209;p18"/>
            <p:cNvSpPr/>
            <p:nvPr/>
          </p:nvSpPr>
          <p:spPr>
            <a:xfrm>
              <a:off x="-5276801" y="105479"/>
              <a:ext cx="5396" cy="3390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95" y="0"/>
                  </a:moveTo>
                  <a:cubicBezTo>
                    <a:pt x="87" y="0"/>
                    <a:pt x="80" y="4"/>
                    <a:pt x="73" y="7"/>
                  </a:cubicBezTo>
                  <a:cubicBezTo>
                    <a:pt x="64" y="14"/>
                    <a:pt x="57" y="23"/>
                    <a:pt x="46" y="23"/>
                  </a:cubicBezTo>
                  <a:lnTo>
                    <a:pt x="38" y="23"/>
                  </a:lnTo>
                  <a:cubicBezTo>
                    <a:pt x="28" y="37"/>
                    <a:pt x="16" y="52"/>
                    <a:pt x="1" y="71"/>
                  </a:cubicBezTo>
                  <a:cubicBezTo>
                    <a:pt x="54" y="67"/>
                    <a:pt x="76" y="26"/>
                    <a:pt x="113" y="4"/>
                  </a:cubicBezTo>
                  <a:cubicBezTo>
                    <a:pt x="106" y="4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0" name="Google Shape;26210;p18"/>
            <p:cNvSpPr/>
            <p:nvPr/>
          </p:nvSpPr>
          <p:spPr>
            <a:xfrm>
              <a:off x="-5274270" y="101325"/>
              <a:ext cx="4345" cy="2961"/>
            </a:xfrm>
            <a:custGeom>
              <a:avLst/>
              <a:gdLst/>
              <a:ahLst/>
              <a:cxnLst/>
              <a:rect l="l" t="t" r="r" b="b"/>
              <a:pathLst>
                <a:path w="91" h="62" extrusionOk="0">
                  <a:moveTo>
                    <a:pt x="72" y="1"/>
                  </a:moveTo>
                  <a:cubicBezTo>
                    <a:pt x="60" y="5"/>
                    <a:pt x="53" y="12"/>
                    <a:pt x="42" y="16"/>
                  </a:cubicBezTo>
                  <a:cubicBezTo>
                    <a:pt x="30" y="31"/>
                    <a:pt x="15" y="34"/>
                    <a:pt x="1" y="42"/>
                  </a:cubicBezTo>
                  <a:cubicBezTo>
                    <a:pt x="11" y="49"/>
                    <a:pt x="23" y="61"/>
                    <a:pt x="34" y="61"/>
                  </a:cubicBezTo>
                  <a:lnTo>
                    <a:pt x="46" y="61"/>
                  </a:lnTo>
                  <a:cubicBezTo>
                    <a:pt x="56" y="49"/>
                    <a:pt x="64" y="31"/>
                    <a:pt x="79" y="31"/>
                  </a:cubicBezTo>
                  <a:lnTo>
                    <a:pt x="87" y="31"/>
                  </a:lnTo>
                  <a:cubicBezTo>
                    <a:pt x="90" y="20"/>
                    <a:pt x="82" y="8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1" name="Google Shape;26211;p18"/>
            <p:cNvSpPr/>
            <p:nvPr/>
          </p:nvSpPr>
          <p:spPr>
            <a:xfrm>
              <a:off x="-5281432" y="113310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42" y="0"/>
                  </a:moveTo>
                  <a:cubicBezTo>
                    <a:pt x="31" y="16"/>
                    <a:pt x="16" y="19"/>
                    <a:pt x="1" y="26"/>
                  </a:cubicBezTo>
                  <a:cubicBezTo>
                    <a:pt x="1" y="42"/>
                    <a:pt x="8" y="49"/>
                    <a:pt x="16" y="49"/>
                  </a:cubicBezTo>
                  <a:cubicBezTo>
                    <a:pt x="23" y="49"/>
                    <a:pt x="31" y="42"/>
                    <a:pt x="42" y="38"/>
                  </a:cubicBezTo>
                  <a:cubicBezTo>
                    <a:pt x="65" y="26"/>
                    <a:pt x="57" y="16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2" name="Google Shape;26212;p18"/>
            <p:cNvSpPr/>
            <p:nvPr/>
          </p:nvSpPr>
          <p:spPr>
            <a:xfrm>
              <a:off x="-5279093" y="102758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12" y="1"/>
                  </a:moveTo>
                  <a:cubicBezTo>
                    <a:pt x="8" y="12"/>
                    <a:pt x="0" y="19"/>
                    <a:pt x="0" y="27"/>
                  </a:cubicBezTo>
                  <a:cubicBezTo>
                    <a:pt x="0" y="45"/>
                    <a:pt x="8" y="64"/>
                    <a:pt x="23" y="64"/>
                  </a:cubicBezTo>
                  <a:lnTo>
                    <a:pt x="31" y="64"/>
                  </a:lnTo>
                  <a:cubicBezTo>
                    <a:pt x="57" y="57"/>
                    <a:pt x="12" y="31"/>
                    <a:pt x="38" y="19"/>
                  </a:cubicBezTo>
                  <a:cubicBezTo>
                    <a:pt x="31" y="12"/>
                    <a:pt x="19" y="9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3" name="Google Shape;26213;p18"/>
            <p:cNvSpPr/>
            <p:nvPr/>
          </p:nvSpPr>
          <p:spPr>
            <a:xfrm>
              <a:off x="-4984571" y="-15567"/>
              <a:ext cx="10553" cy="10935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38" y="1"/>
                  </a:moveTo>
                  <a:cubicBezTo>
                    <a:pt x="221" y="56"/>
                    <a:pt x="71" y="82"/>
                    <a:pt x="120" y="135"/>
                  </a:cubicBezTo>
                  <a:cubicBezTo>
                    <a:pt x="120" y="135"/>
                    <a:pt x="116" y="142"/>
                    <a:pt x="112" y="142"/>
                  </a:cubicBezTo>
                  <a:cubicBezTo>
                    <a:pt x="105" y="142"/>
                    <a:pt x="98" y="142"/>
                    <a:pt x="90" y="139"/>
                  </a:cubicBezTo>
                  <a:lnTo>
                    <a:pt x="83" y="139"/>
                  </a:lnTo>
                  <a:cubicBezTo>
                    <a:pt x="71" y="139"/>
                    <a:pt x="64" y="142"/>
                    <a:pt x="57" y="150"/>
                  </a:cubicBezTo>
                  <a:cubicBezTo>
                    <a:pt x="71" y="199"/>
                    <a:pt x="0" y="158"/>
                    <a:pt x="12" y="199"/>
                  </a:cubicBezTo>
                  <a:cubicBezTo>
                    <a:pt x="42" y="202"/>
                    <a:pt x="71" y="225"/>
                    <a:pt x="105" y="228"/>
                  </a:cubicBezTo>
                  <a:lnTo>
                    <a:pt x="109" y="228"/>
                  </a:lnTo>
                  <a:cubicBezTo>
                    <a:pt x="128" y="228"/>
                    <a:pt x="131" y="217"/>
                    <a:pt x="128" y="213"/>
                  </a:cubicBezTo>
                  <a:cubicBezTo>
                    <a:pt x="116" y="202"/>
                    <a:pt x="112" y="194"/>
                    <a:pt x="112" y="187"/>
                  </a:cubicBezTo>
                  <a:cubicBezTo>
                    <a:pt x="112" y="180"/>
                    <a:pt x="116" y="172"/>
                    <a:pt x="120" y="168"/>
                  </a:cubicBezTo>
                  <a:cubicBezTo>
                    <a:pt x="124" y="158"/>
                    <a:pt x="135" y="150"/>
                    <a:pt x="146" y="146"/>
                  </a:cubicBezTo>
                  <a:cubicBezTo>
                    <a:pt x="188" y="113"/>
                    <a:pt x="188" y="75"/>
                    <a:pt x="183" y="30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4" name="Google Shape;26214;p18"/>
            <p:cNvSpPr/>
            <p:nvPr/>
          </p:nvSpPr>
          <p:spPr>
            <a:xfrm>
              <a:off x="-5156853" y="262004"/>
              <a:ext cx="12558" cy="18049"/>
            </a:xfrm>
            <a:custGeom>
              <a:avLst/>
              <a:gdLst/>
              <a:ahLst/>
              <a:cxnLst/>
              <a:rect l="l" t="t" r="r" b="b"/>
              <a:pathLst>
                <a:path w="263" h="378" extrusionOk="0">
                  <a:moveTo>
                    <a:pt x="125" y="0"/>
                  </a:moveTo>
                  <a:cubicBezTo>
                    <a:pt x="117" y="0"/>
                    <a:pt x="113" y="4"/>
                    <a:pt x="106" y="7"/>
                  </a:cubicBezTo>
                  <a:cubicBezTo>
                    <a:pt x="99" y="16"/>
                    <a:pt x="91" y="30"/>
                    <a:pt x="91" y="42"/>
                  </a:cubicBezTo>
                  <a:cubicBezTo>
                    <a:pt x="95" y="49"/>
                    <a:pt x="99" y="52"/>
                    <a:pt x="102" y="52"/>
                  </a:cubicBezTo>
                  <a:cubicBezTo>
                    <a:pt x="106" y="52"/>
                    <a:pt x="109" y="49"/>
                    <a:pt x="113" y="49"/>
                  </a:cubicBezTo>
                  <a:cubicBezTo>
                    <a:pt x="117" y="45"/>
                    <a:pt x="121" y="45"/>
                    <a:pt x="125" y="45"/>
                  </a:cubicBezTo>
                  <a:cubicBezTo>
                    <a:pt x="128" y="45"/>
                    <a:pt x="132" y="45"/>
                    <a:pt x="135" y="49"/>
                  </a:cubicBezTo>
                  <a:cubicBezTo>
                    <a:pt x="135" y="71"/>
                    <a:pt x="117" y="78"/>
                    <a:pt x="109" y="94"/>
                  </a:cubicBezTo>
                  <a:cubicBezTo>
                    <a:pt x="147" y="128"/>
                    <a:pt x="121" y="154"/>
                    <a:pt x="95" y="183"/>
                  </a:cubicBezTo>
                  <a:cubicBezTo>
                    <a:pt x="117" y="235"/>
                    <a:pt x="113" y="247"/>
                    <a:pt x="61" y="251"/>
                  </a:cubicBezTo>
                  <a:cubicBezTo>
                    <a:pt x="28" y="254"/>
                    <a:pt x="28" y="295"/>
                    <a:pt x="1" y="303"/>
                  </a:cubicBezTo>
                  <a:cubicBezTo>
                    <a:pt x="9" y="307"/>
                    <a:pt x="16" y="314"/>
                    <a:pt x="23" y="321"/>
                  </a:cubicBezTo>
                  <a:cubicBezTo>
                    <a:pt x="46" y="325"/>
                    <a:pt x="61" y="337"/>
                    <a:pt x="73" y="359"/>
                  </a:cubicBezTo>
                  <a:cubicBezTo>
                    <a:pt x="80" y="370"/>
                    <a:pt x="91" y="378"/>
                    <a:pt x="102" y="378"/>
                  </a:cubicBezTo>
                  <a:cubicBezTo>
                    <a:pt x="109" y="378"/>
                    <a:pt x="117" y="374"/>
                    <a:pt x="128" y="366"/>
                  </a:cubicBezTo>
                  <a:cubicBezTo>
                    <a:pt x="128" y="359"/>
                    <a:pt x="132" y="356"/>
                    <a:pt x="135" y="352"/>
                  </a:cubicBezTo>
                  <a:cubicBezTo>
                    <a:pt x="128" y="347"/>
                    <a:pt x="117" y="344"/>
                    <a:pt x="109" y="340"/>
                  </a:cubicBezTo>
                  <a:cubicBezTo>
                    <a:pt x="76" y="325"/>
                    <a:pt x="57" y="314"/>
                    <a:pt x="109" y="299"/>
                  </a:cubicBezTo>
                  <a:cubicBezTo>
                    <a:pt x="117" y="295"/>
                    <a:pt x="121" y="277"/>
                    <a:pt x="128" y="266"/>
                  </a:cubicBezTo>
                  <a:cubicBezTo>
                    <a:pt x="132" y="240"/>
                    <a:pt x="169" y="228"/>
                    <a:pt x="162" y="199"/>
                  </a:cubicBezTo>
                  <a:cubicBezTo>
                    <a:pt x="154" y="187"/>
                    <a:pt x="140" y="180"/>
                    <a:pt x="162" y="173"/>
                  </a:cubicBezTo>
                  <a:cubicBezTo>
                    <a:pt x="169" y="168"/>
                    <a:pt x="177" y="168"/>
                    <a:pt x="188" y="168"/>
                  </a:cubicBezTo>
                  <a:cubicBezTo>
                    <a:pt x="199" y="168"/>
                    <a:pt x="211" y="173"/>
                    <a:pt x="214" y="190"/>
                  </a:cubicBezTo>
                  <a:cubicBezTo>
                    <a:pt x="218" y="199"/>
                    <a:pt x="211" y="202"/>
                    <a:pt x="199" y="202"/>
                  </a:cubicBezTo>
                  <a:lnTo>
                    <a:pt x="195" y="202"/>
                  </a:lnTo>
                  <a:cubicBezTo>
                    <a:pt x="188" y="202"/>
                    <a:pt x="185" y="206"/>
                    <a:pt x="177" y="206"/>
                  </a:cubicBezTo>
                  <a:cubicBezTo>
                    <a:pt x="192" y="221"/>
                    <a:pt x="207" y="228"/>
                    <a:pt x="218" y="228"/>
                  </a:cubicBezTo>
                  <a:cubicBezTo>
                    <a:pt x="230" y="228"/>
                    <a:pt x="240" y="221"/>
                    <a:pt x="252" y="209"/>
                  </a:cubicBezTo>
                  <a:cubicBezTo>
                    <a:pt x="263" y="161"/>
                    <a:pt x="252" y="112"/>
                    <a:pt x="225" y="71"/>
                  </a:cubicBezTo>
                  <a:cubicBezTo>
                    <a:pt x="218" y="75"/>
                    <a:pt x="211" y="86"/>
                    <a:pt x="203" y="86"/>
                  </a:cubicBezTo>
                  <a:cubicBezTo>
                    <a:pt x="199" y="86"/>
                    <a:pt x="195" y="78"/>
                    <a:pt x="192" y="64"/>
                  </a:cubicBezTo>
                  <a:cubicBezTo>
                    <a:pt x="192" y="52"/>
                    <a:pt x="188" y="42"/>
                    <a:pt x="177" y="33"/>
                  </a:cubicBezTo>
                  <a:lnTo>
                    <a:pt x="169" y="33"/>
                  </a:lnTo>
                  <a:cubicBezTo>
                    <a:pt x="158" y="33"/>
                    <a:pt x="154" y="30"/>
                    <a:pt x="147" y="19"/>
                  </a:cubicBezTo>
                  <a:cubicBezTo>
                    <a:pt x="143" y="4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5" name="Google Shape;26215;p18"/>
            <p:cNvSpPr/>
            <p:nvPr/>
          </p:nvSpPr>
          <p:spPr>
            <a:xfrm>
              <a:off x="-5157712" y="251117"/>
              <a:ext cx="9311" cy="9836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91" y="0"/>
                  </a:moveTo>
                  <a:lnTo>
                    <a:pt x="91" y="4"/>
                  </a:lnTo>
                  <a:cubicBezTo>
                    <a:pt x="86" y="19"/>
                    <a:pt x="105" y="34"/>
                    <a:pt x="94" y="52"/>
                  </a:cubicBezTo>
                  <a:cubicBezTo>
                    <a:pt x="86" y="49"/>
                    <a:pt x="79" y="49"/>
                    <a:pt x="72" y="49"/>
                  </a:cubicBezTo>
                  <a:lnTo>
                    <a:pt x="49" y="49"/>
                  </a:lnTo>
                  <a:cubicBezTo>
                    <a:pt x="38" y="49"/>
                    <a:pt x="27" y="45"/>
                    <a:pt x="19" y="37"/>
                  </a:cubicBezTo>
                  <a:cubicBezTo>
                    <a:pt x="12" y="49"/>
                    <a:pt x="4" y="56"/>
                    <a:pt x="1" y="64"/>
                  </a:cubicBezTo>
                  <a:cubicBezTo>
                    <a:pt x="8" y="94"/>
                    <a:pt x="19" y="123"/>
                    <a:pt x="56" y="123"/>
                  </a:cubicBezTo>
                  <a:lnTo>
                    <a:pt x="79" y="123"/>
                  </a:lnTo>
                  <a:cubicBezTo>
                    <a:pt x="83" y="120"/>
                    <a:pt x="91" y="120"/>
                    <a:pt x="101" y="116"/>
                  </a:cubicBezTo>
                  <a:lnTo>
                    <a:pt x="101" y="116"/>
                  </a:lnTo>
                  <a:cubicBezTo>
                    <a:pt x="94" y="120"/>
                    <a:pt x="91" y="127"/>
                    <a:pt x="86" y="131"/>
                  </a:cubicBezTo>
                  <a:cubicBezTo>
                    <a:pt x="60" y="157"/>
                    <a:pt x="49" y="176"/>
                    <a:pt x="49" y="199"/>
                  </a:cubicBezTo>
                  <a:cubicBezTo>
                    <a:pt x="64" y="206"/>
                    <a:pt x="79" y="206"/>
                    <a:pt x="94" y="206"/>
                  </a:cubicBezTo>
                  <a:cubicBezTo>
                    <a:pt x="113" y="206"/>
                    <a:pt x="127" y="206"/>
                    <a:pt x="146" y="199"/>
                  </a:cubicBezTo>
                  <a:cubicBezTo>
                    <a:pt x="139" y="183"/>
                    <a:pt x="146" y="180"/>
                    <a:pt x="158" y="168"/>
                  </a:cubicBezTo>
                  <a:cubicBezTo>
                    <a:pt x="187" y="146"/>
                    <a:pt x="187" y="127"/>
                    <a:pt x="150" y="120"/>
                  </a:cubicBezTo>
                  <a:cubicBezTo>
                    <a:pt x="105" y="113"/>
                    <a:pt x="131" y="87"/>
                    <a:pt x="124" y="68"/>
                  </a:cubicBezTo>
                  <a:lnTo>
                    <a:pt x="135" y="68"/>
                  </a:lnTo>
                  <a:cubicBezTo>
                    <a:pt x="143" y="68"/>
                    <a:pt x="150" y="68"/>
                    <a:pt x="158" y="71"/>
                  </a:cubicBezTo>
                  <a:cubicBezTo>
                    <a:pt x="165" y="71"/>
                    <a:pt x="172" y="75"/>
                    <a:pt x="180" y="75"/>
                  </a:cubicBezTo>
                  <a:cubicBezTo>
                    <a:pt x="187" y="75"/>
                    <a:pt x="191" y="71"/>
                    <a:pt x="195" y="71"/>
                  </a:cubicBezTo>
                  <a:cubicBezTo>
                    <a:pt x="184" y="37"/>
                    <a:pt x="146" y="45"/>
                    <a:pt x="127" y="26"/>
                  </a:cubicBezTo>
                  <a:cubicBezTo>
                    <a:pt x="117" y="19"/>
                    <a:pt x="101" y="8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6" name="Google Shape;26216;p18"/>
            <p:cNvSpPr/>
            <p:nvPr/>
          </p:nvSpPr>
          <p:spPr>
            <a:xfrm>
              <a:off x="-5150741" y="270551"/>
              <a:ext cx="10553" cy="5921"/>
            </a:xfrm>
            <a:custGeom>
              <a:avLst/>
              <a:gdLst/>
              <a:ahLst/>
              <a:cxnLst/>
              <a:rect l="l" t="t" r="r" b="b"/>
              <a:pathLst>
                <a:path w="221" h="124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83" y="16"/>
                    <a:pt x="169" y="38"/>
                    <a:pt x="150" y="38"/>
                  </a:cubicBezTo>
                  <a:cubicBezTo>
                    <a:pt x="142" y="38"/>
                    <a:pt x="131" y="38"/>
                    <a:pt x="124" y="30"/>
                  </a:cubicBezTo>
                  <a:cubicBezTo>
                    <a:pt x="112" y="42"/>
                    <a:pt x="102" y="49"/>
                    <a:pt x="90" y="49"/>
                  </a:cubicBezTo>
                  <a:cubicBezTo>
                    <a:pt x="79" y="49"/>
                    <a:pt x="64" y="42"/>
                    <a:pt x="49" y="27"/>
                  </a:cubicBezTo>
                  <a:lnTo>
                    <a:pt x="45" y="27"/>
                  </a:lnTo>
                  <a:cubicBezTo>
                    <a:pt x="41" y="23"/>
                    <a:pt x="38" y="23"/>
                    <a:pt x="34" y="20"/>
                  </a:cubicBezTo>
                  <a:lnTo>
                    <a:pt x="34" y="20"/>
                  </a:lnTo>
                  <a:cubicBezTo>
                    <a:pt x="41" y="49"/>
                    <a:pt x="4" y="61"/>
                    <a:pt x="0" y="87"/>
                  </a:cubicBezTo>
                  <a:cubicBezTo>
                    <a:pt x="26" y="90"/>
                    <a:pt x="49" y="106"/>
                    <a:pt x="67" y="124"/>
                  </a:cubicBezTo>
                  <a:cubicBezTo>
                    <a:pt x="86" y="109"/>
                    <a:pt x="97" y="79"/>
                    <a:pt x="116" y="79"/>
                  </a:cubicBezTo>
                  <a:cubicBezTo>
                    <a:pt x="128" y="79"/>
                    <a:pt x="138" y="90"/>
                    <a:pt x="154" y="113"/>
                  </a:cubicBezTo>
                  <a:cubicBezTo>
                    <a:pt x="157" y="120"/>
                    <a:pt x="161" y="124"/>
                    <a:pt x="169" y="124"/>
                  </a:cubicBezTo>
                  <a:cubicBezTo>
                    <a:pt x="180" y="124"/>
                    <a:pt x="191" y="109"/>
                    <a:pt x="195" y="94"/>
                  </a:cubicBezTo>
                  <a:cubicBezTo>
                    <a:pt x="198" y="83"/>
                    <a:pt x="191" y="68"/>
                    <a:pt x="202" y="53"/>
                  </a:cubicBezTo>
                  <a:cubicBezTo>
                    <a:pt x="187" y="38"/>
                    <a:pt x="221" y="20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7" name="Google Shape;26217;p18"/>
            <p:cNvSpPr/>
            <p:nvPr/>
          </p:nvSpPr>
          <p:spPr>
            <a:xfrm>
              <a:off x="-5144485" y="257706"/>
              <a:ext cx="5539" cy="8595"/>
            </a:xfrm>
            <a:custGeom>
              <a:avLst/>
              <a:gdLst/>
              <a:ahLst/>
              <a:cxnLst/>
              <a:rect l="l" t="t" r="r" b="b"/>
              <a:pathLst>
                <a:path w="116" h="180" extrusionOk="0">
                  <a:moveTo>
                    <a:pt x="38" y="1"/>
                  </a:moveTo>
                  <a:cubicBezTo>
                    <a:pt x="33" y="1"/>
                    <a:pt x="26" y="4"/>
                    <a:pt x="19" y="4"/>
                  </a:cubicBezTo>
                  <a:cubicBezTo>
                    <a:pt x="30" y="49"/>
                    <a:pt x="56" y="94"/>
                    <a:pt x="11" y="135"/>
                  </a:cubicBezTo>
                  <a:cubicBezTo>
                    <a:pt x="0" y="146"/>
                    <a:pt x="4" y="161"/>
                    <a:pt x="11" y="173"/>
                  </a:cubicBezTo>
                  <a:cubicBezTo>
                    <a:pt x="15" y="176"/>
                    <a:pt x="23" y="180"/>
                    <a:pt x="30" y="180"/>
                  </a:cubicBezTo>
                  <a:cubicBezTo>
                    <a:pt x="33" y="180"/>
                    <a:pt x="41" y="176"/>
                    <a:pt x="49" y="176"/>
                  </a:cubicBezTo>
                  <a:cubicBezTo>
                    <a:pt x="56" y="168"/>
                    <a:pt x="64" y="158"/>
                    <a:pt x="75" y="150"/>
                  </a:cubicBezTo>
                  <a:cubicBezTo>
                    <a:pt x="64" y="128"/>
                    <a:pt x="60" y="113"/>
                    <a:pt x="90" y="109"/>
                  </a:cubicBezTo>
                  <a:cubicBezTo>
                    <a:pt x="109" y="106"/>
                    <a:pt x="116" y="97"/>
                    <a:pt x="112" y="79"/>
                  </a:cubicBezTo>
                  <a:cubicBezTo>
                    <a:pt x="97" y="71"/>
                    <a:pt x="86" y="61"/>
                    <a:pt x="75" y="53"/>
                  </a:cubicBezTo>
                  <a:cubicBezTo>
                    <a:pt x="52" y="34"/>
                    <a:pt x="64" y="27"/>
                    <a:pt x="83" y="16"/>
                  </a:cubicBezTo>
                  <a:cubicBezTo>
                    <a:pt x="67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8" name="Google Shape;26218;p18"/>
            <p:cNvSpPr/>
            <p:nvPr/>
          </p:nvSpPr>
          <p:spPr>
            <a:xfrm>
              <a:off x="-5148449" y="262338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8" y="9"/>
                  </a:moveTo>
                  <a:cubicBezTo>
                    <a:pt x="42" y="12"/>
                    <a:pt x="42" y="16"/>
                    <a:pt x="46" y="19"/>
                  </a:cubicBezTo>
                  <a:cubicBezTo>
                    <a:pt x="46" y="16"/>
                    <a:pt x="42" y="12"/>
                    <a:pt x="38" y="9"/>
                  </a:cubicBezTo>
                  <a:close/>
                  <a:moveTo>
                    <a:pt x="19" y="0"/>
                  </a:moveTo>
                  <a:cubicBezTo>
                    <a:pt x="16" y="9"/>
                    <a:pt x="9" y="16"/>
                    <a:pt x="1" y="26"/>
                  </a:cubicBezTo>
                  <a:cubicBezTo>
                    <a:pt x="12" y="35"/>
                    <a:pt x="16" y="45"/>
                    <a:pt x="16" y="57"/>
                  </a:cubicBezTo>
                  <a:cubicBezTo>
                    <a:pt x="19" y="71"/>
                    <a:pt x="23" y="79"/>
                    <a:pt x="27" y="79"/>
                  </a:cubicBezTo>
                  <a:cubicBezTo>
                    <a:pt x="35" y="79"/>
                    <a:pt x="42" y="68"/>
                    <a:pt x="49" y="64"/>
                  </a:cubicBezTo>
                  <a:cubicBezTo>
                    <a:pt x="64" y="45"/>
                    <a:pt x="61" y="35"/>
                    <a:pt x="46" y="19"/>
                  </a:cubicBezTo>
                  <a:cubicBezTo>
                    <a:pt x="38" y="12"/>
                    <a:pt x="27" y="9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9" name="Google Shape;26219;p18"/>
            <p:cNvSpPr/>
            <p:nvPr/>
          </p:nvSpPr>
          <p:spPr>
            <a:xfrm>
              <a:off x="-5148067" y="252167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" y="1"/>
                  </a:moveTo>
                  <a:cubicBezTo>
                    <a:pt x="30" y="49"/>
                    <a:pt x="38" y="60"/>
                    <a:pt x="64" y="72"/>
                  </a:cubicBezTo>
                  <a:cubicBezTo>
                    <a:pt x="41" y="49"/>
                    <a:pt x="56" y="1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0" name="Google Shape;26220;p18"/>
            <p:cNvSpPr/>
            <p:nvPr/>
          </p:nvSpPr>
          <p:spPr>
            <a:xfrm>
              <a:off x="-5150741" y="260189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34" y="1"/>
                  </a:moveTo>
                  <a:cubicBezTo>
                    <a:pt x="23" y="1"/>
                    <a:pt x="12" y="4"/>
                    <a:pt x="0" y="9"/>
                  </a:cubicBezTo>
                  <a:cubicBezTo>
                    <a:pt x="19" y="31"/>
                    <a:pt x="49" y="31"/>
                    <a:pt x="67" y="45"/>
                  </a:cubicBezTo>
                  <a:cubicBezTo>
                    <a:pt x="75" y="54"/>
                    <a:pt x="86" y="57"/>
                    <a:pt x="94" y="64"/>
                  </a:cubicBezTo>
                  <a:cubicBezTo>
                    <a:pt x="90" y="61"/>
                    <a:pt x="90" y="57"/>
                    <a:pt x="86" y="54"/>
                  </a:cubicBezTo>
                  <a:cubicBezTo>
                    <a:pt x="75" y="27"/>
                    <a:pt x="60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1" name="Google Shape;26221;p18"/>
            <p:cNvSpPr/>
            <p:nvPr/>
          </p:nvSpPr>
          <p:spPr>
            <a:xfrm>
              <a:off x="-5146109" y="258757"/>
              <a:ext cx="2149" cy="4011"/>
            </a:xfrm>
            <a:custGeom>
              <a:avLst/>
              <a:gdLst/>
              <a:ahLst/>
              <a:cxnLst/>
              <a:rect l="l" t="t" r="r" b="b"/>
              <a:pathLst>
                <a:path w="45" h="84" extrusionOk="0">
                  <a:moveTo>
                    <a:pt x="12" y="1"/>
                  </a:moveTo>
                  <a:lnTo>
                    <a:pt x="12" y="1"/>
                  </a:lnTo>
                  <a:cubicBezTo>
                    <a:pt x="5" y="39"/>
                    <a:pt x="0" y="65"/>
                    <a:pt x="38" y="84"/>
                  </a:cubicBezTo>
                  <a:cubicBezTo>
                    <a:pt x="45" y="49"/>
                    <a:pt x="38" y="27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2" name="Google Shape;26222;p18"/>
            <p:cNvSpPr/>
            <p:nvPr/>
          </p:nvSpPr>
          <p:spPr>
            <a:xfrm>
              <a:off x="-5142002" y="257897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38" y="0"/>
                  </a:moveTo>
                  <a:cubicBezTo>
                    <a:pt x="34" y="4"/>
                    <a:pt x="34" y="7"/>
                    <a:pt x="31" y="12"/>
                  </a:cubicBezTo>
                  <a:cubicBezTo>
                    <a:pt x="12" y="23"/>
                    <a:pt x="0" y="30"/>
                    <a:pt x="23" y="49"/>
                  </a:cubicBezTo>
                  <a:cubicBezTo>
                    <a:pt x="34" y="57"/>
                    <a:pt x="45" y="67"/>
                    <a:pt x="60" y="75"/>
                  </a:cubicBezTo>
                  <a:cubicBezTo>
                    <a:pt x="60" y="71"/>
                    <a:pt x="64" y="67"/>
                    <a:pt x="68" y="64"/>
                  </a:cubicBezTo>
                  <a:cubicBezTo>
                    <a:pt x="57" y="41"/>
                    <a:pt x="49" y="23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3" name="Google Shape;26223;p18"/>
            <p:cNvSpPr/>
            <p:nvPr/>
          </p:nvSpPr>
          <p:spPr>
            <a:xfrm>
              <a:off x="-4930470" y="128447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49" y="1"/>
                  </a:moveTo>
                  <a:lnTo>
                    <a:pt x="49" y="1"/>
                  </a:lnTo>
                  <a:cubicBezTo>
                    <a:pt x="37" y="16"/>
                    <a:pt x="26" y="27"/>
                    <a:pt x="19" y="39"/>
                  </a:cubicBezTo>
                  <a:cubicBezTo>
                    <a:pt x="8" y="54"/>
                    <a:pt x="0" y="72"/>
                    <a:pt x="26" y="72"/>
                  </a:cubicBezTo>
                  <a:lnTo>
                    <a:pt x="30" y="72"/>
                  </a:lnTo>
                  <a:cubicBezTo>
                    <a:pt x="68" y="72"/>
                    <a:pt x="75" y="39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4" name="Google Shape;26224;p18"/>
            <p:cNvSpPr/>
            <p:nvPr/>
          </p:nvSpPr>
          <p:spPr>
            <a:xfrm>
              <a:off x="-4915333" y="119375"/>
              <a:ext cx="4202" cy="4680"/>
            </a:xfrm>
            <a:custGeom>
              <a:avLst/>
              <a:gdLst/>
              <a:ahLst/>
              <a:cxnLst/>
              <a:rect l="l" t="t" r="r" b="b"/>
              <a:pathLst>
                <a:path w="88" h="98" extrusionOk="0">
                  <a:moveTo>
                    <a:pt x="79" y="1"/>
                  </a:moveTo>
                  <a:lnTo>
                    <a:pt x="79" y="1"/>
                  </a:lnTo>
                  <a:cubicBezTo>
                    <a:pt x="57" y="34"/>
                    <a:pt x="12" y="53"/>
                    <a:pt x="1" y="98"/>
                  </a:cubicBezTo>
                  <a:lnTo>
                    <a:pt x="5" y="98"/>
                  </a:lnTo>
                  <a:cubicBezTo>
                    <a:pt x="23" y="98"/>
                    <a:pt x="31" y="82"/>
                    <a:pt x="42" y="72"/>
                  </a:cubicBezTo>
                  <a:cubicBezTo>
                    <a:pt x="53" y="60"/>
                    <a:pt x="61" y="46"/>
                    <a:pt x="72" y="34"/>
                  </a:cubicBezTo>
                  <a:cubicBezTo>
                    <a:pt x="79" y="23"/>
                    <a:pt x="87" y="15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5" name="Google Shape;26225;p18"/>
            <p:cNvSpPr/>
            <p:nvPr/>
          </p:nvSpPr>
          <p:spPr>
            <a:xfrm>
              <a:off x="-4877993" y="129354"/>
              <a:ext cx="10171" cy="6160"/>
            </a:xfrm>
            <a:custGeom>
              <a:avLst/>
              <a:gdLst/>
              <a:ahLst/>
              <a:cxnLst/>
              <a:rect l="l" t="t" r="r" b="b"/>
              <a:pathLst>
                <a:path w="213" h="129" extrusionOk="0">
                  <a:moveTo>
                    <a:pt x="172" y="1"/>
                  </a:moveTo>
                  <a:cubicBezTo>
                    <a:pt x="165" y="8"/>
                    <a:pt x="157" y="16"/>
                    <a:pt x="146" y="16"/>
                  </a:cubicBezTo>
                  <a:lnTo>
                    <a:pt x="139" y="16"/>
                  </a:lnTo>
                  <a:cubicBezTo>
                    <a:pt x="131" y="20"/>
                    <a:pt x="120" y="27"/>
                    <a:pt x="109" y="30"/>
                  </a:cubicBezTo>
                  <a:cubicBezTo>
                    <a:pt x="104" y="35"/>
                    <a:pt x="101" y="38"/>
                    <a:pt x="97" y="42"/>
                  </a:cubicBezTo>
                  <a:cubicBezTo>
                    <a:pt x="86" y="61"/>
                    <a:pt x="64" y="61"/>
                    <a:pt x="45" y="64"/>
                  </a:cubicBezTo>
                  <a:cubicBezTo>
                    <a:pt x="0" y="80"/>
                    <a:pt x="52" y="94"/>
                    <a:pt x="45" y="109"/>
                  </a:cubicBezTo>
                  <a:cubicBezTo>
                    <a:pt x="42" y="124"/>
                    <a:pt x="45" y="128"/>
                    <a:pt x="49" y="128"/>
                  </a:cubicBezTo>
                  <a:cubicBezTo>
                    <a:pt x="56" y="128"/>
                    <a:pt x="68" y="124"/>
                    <a:pt x="71" y="120"/>
                  </a:cubicBezTo>
                  <a:cubicBezTo>
                    <a:pt x="82" y="116"/>
                    <a:pt x="94" y="113"/>
                    <a:pt x="104" y="106"/>
                  </a:cubicBezTo>
                  <a:cubicBezTo>
                    <a:pt x="98" y="67"/>
                    <a:pt x="123" y="64"/>
                    <a:pt x="149" y="64"/>
                  </a:cubicBezTo>
                  <a:cubicBezTo>
                    <a:pt x="153" y="64"/>
                    <a:pt x="157" y="64"/>
                    <a:pt x="161" y="64"/>
                  </a:cubicBezTo>
                  <a:lnTo>
                    <a:pt x="180" y="64"/>
                  </a:lnTo>
                  <a:cubicBezTo>
                    <a:pt x="191" y="64"/>
                    <a:pt x="199" y="61"/>
                    <a:pt x="206" y="42"/>
                  </a:cubicBezTo>
                  <a:cubicBezTo>
                    <a:pt x="213" y="8"/>
                    <a:pt x="180" y="16"/>
                    <a:pt x="1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6" name="Google Shape;26226;p18"/>
            <p:cNvSpPr/>
            <p:nvPr/>
          </p:nvSpPr>
          <p:spPr>
            <a:xfrm>
              <a:off x="-4876942" y="124197"/>
              <a:ext cx="6494" cy="6637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60" y="0"/>
                  </a:moveTo>
                  <a:cubicBezTo>
                    <a:pt x="1" y="45"/>
                    <a:pt x="8" y="102"/>
                    <a:pt x="87" y="138"/>
                  </a:cubicBezTo>
                  <a:cubicBezTo>
                    <a:pt x="98" y="135"/>
                    <a:pt x="109" y="128"/>
                    <a:pt x="117" y="124"/>
                  </a:cubicBezTo>
                  <a:cubicBezTo>
                    <a:pt x="135" y="98"/>
                    <a:pt x="124" y="79"/>
                    <a:pt x="105" y="60"/>
                  </a:cubicBezTo>
                  <a:cubicBezTo>
                    <a:pt x="90" y="67"/>
                    <a:pt x="105" y="93"/>
                    <a:pt x="87" y="93"/>
                  </a:cubicBezTo>
                  <a:cubicBezTo>
                    <a:pt x="72" y="90"/>
                    <a:pt x="68" y="79"/>
                    <a:pt x="68" y="64"/>
                  </a:cubicBezTo>
                  <a:cubicBezTo>
                    <a:pt x="64" y="41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7" name="Google Shape;26227;p18"/>
            <p:cNvSpPr/>
            <p:nvPr/>
          </p:nvSpPr>
          <p:spPr>
            <a:xfrm>
              <a:off x="-4868013" y="122431"/>
              <a:ext cx="4871" cy="6971"/>
            </a:xfrm>
            <a:custGeom>
              <a:avLst/>
              <a:gdLst/>
              <a:ahLst/>
              <a:cxnLst/>
              <a:rect l="l" t="t" r="r" b="b"/>
              <a:pathLst>
                <a:path w="102" h="146" extrusionOk="0">
                  <a:moveTo>
                    <a:pt x="57" y="0"/>
                  </a:moveTo>
                  <a:cubicBezTo>
                    <a:pt x="49" y="0"/>
                    <a:pt x="42" y="4"/>
                    <a:pt x="42" y="15"/>
                  </a:cubicBezTo>
                  <a:cubicBezTo>
                    <a:pt x="42" y="34"/>
                    <a:pt x="34" y="45"/>
                    <a:pt x="16" y="52"/>
                  </a:cubicBezTo>
                  <a:cubicBezTo>
                    <a:pt x="4" y="68"/>
                    <a:pt x="4" y="82"/>
                    <a:pt x="23" y="97"/>
                  </a:cubicBezTo>
                  <a:cubicBezTo>
                    <a:pt x="26" y="90"/>
                    <a:pt x="34" y="82"/>
                    <a:pt x="42" y="82"/>
                  </a:cubicBezTo>
                  <a:lnTo>
                    <a:pt x="45" y="82"/>
                  </a:lnTo>
                  <a:cubicBezTo>
                    <a:pt x="60" y="90"/>
                    <a:pt x="52" y="101"/>
                    <a:pt x="45" y="108"/>
                  </a:cubicBezTo>
                  <a:cubicBezTo>
                    <a:pt x="0" y="139"/>
                    <a:pt x="38" y="139"/>
                    <a:pt x="60" y="146"/>
                  </a:cubicBezTo>
                  <a:cubicBezTo>
                    <a:pt x="64" y="142"/>
                    <a:pt x="68" y="142"/>
                    <a:pt x="71" y="142"/>
                  </a:cubicBezTo>
                  <a:cubicBezTo>
                    <a:pt x="75" y="142"/>
                    <a:pt x="79" y="142"/>
                    <a:pt x="83" y="146"/>
                  </a:cubicBezTo>
                  <a:lnTo>
                    <a:pt x="90" y="146"/>
                  </a:lnTo>
                  <a:cubicBezTo>
                    <a:pt x="94" y="146"/>
                    <a:pt x="97" y="146"/>
                    <a:pt x="102" y="142"/>
                  </a:cubicBezTo>
                  <a:cubicBezTo>
                    <a:pt x="90" y="104"/>
                    <a:pt x="79" y="71"/>
                    <a:pt x="71" y="37"/>
                  </a:cubicBezTo>
                  <a:cubicBezTo>
                    <a:pt x="75" y="26"/>
                    <a:pt x="87" y="11"/>
                    <a:pt x="71" y="4"/>
                  </a:cubicBezTo>
                  <a:cubicBezTo>
                    <a:pt x="68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8" name="Google Shape;26228;p18"/>
            <p:cNvSpPr/>
            <p:nvPr/>
          </p:nvSpPr>
          <p:spPr>
            <a:xfrm>
              <a:off x="-4870687" y="124914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68" y="0"/>
                  </a:moveTo>
                  <a:cubicBezTo>
                    <a:pt x="53" y="0"/>
                    <a:pt x="46" y="8"/>
                    <a:pt x="38" y="16"/>
                  </a:cubicBezTo>
                  <a:cubicBezTo>
                    <a:pt x="30" y="26"/>
                    <a:pt x="1" y="11"/>
                    <a:pt x="1" y="42"/>
                  </a:cubicBezTo>
                  <a:cubicBezTo>
                    <a:pt x="1" y="56"/>
                    <a:pt x="4" y="60"/>
                    <a:pt x="12" y="60"/>
                  </a:cubicBezTo>
                  <a:cubicBezTo>
                    <a:pt x="15" y="60"/>
                    <a:pt x="19" y="56"/>
                    <a:pt x="27" y="56"/>
                  </a:cubicBezTo>
                  <a:cubicBezTo>
                    <a:pt x="30" y="52"/>
                    <a:pt x="34" y="49"/>
                    <a:pt x="38" y="49"/>
                  </a:cubicBezTo>
                  <a:cubicBezTo>
                    <a:pt x="41" y="49"/>
                    <a:pt x="46" y="52"/>
                    <a:pt x="46" y="56"/>
                  </a:cubicBezTo>
                  <a:cubicBezTo>
                    <a:pt x="49" y="60"/>
                    <a:pt x="53" y="60"/>
                    <a:pt x="53" y="60"/>
                  </a:cubicBezTo>
                  <a:cubicBezTo>
                    <a:pt x="64" y="60"/>
                    <a:pt x="72" y="52"/>
                    <a:pt x="79" y="45"/>
                  </a:cubicBezTo>
                  <a:cubicBezTo>
                    <a:pt x="60" y="30"/>
                    <a:pt x="60" y="16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9" name="Google Shape;26229;p18"/>
            <p:cNvSpPr/>
            <p:nvPr/>
          </p:nvSpPr>
          <p:spPr>
            <a:xfrm>
              <a:off x="-4881765" y="124197"/>
              <a:ext cx="4154" cy="1814"/>
            </a:xfrm>
            <a:custGeom>
              <a:avLst/>
              <a:gdLst/>
              <a:ahLst/>
              <a:cxnLst/>
              <a:rect l="l" t="t" r="r" b="b"/>
              <a:pathLst>
                <a:path w="87" h="38" extrusionOk="0">
                  <a:moveTo>
                    <a:pt x="71" y="0"/>
                  </a:moveTo>
                  <a:cubicBezTo>
                    <a:pt x="68" y="0"/>
                    <a:pt x="61" y="4"/>
                    <a:pt x="57" y="4"/>
                  </a:cubicBezTo>
                  <a:cubicBezTo>
                    <a:pt x="49" y="8"/>
                    <a:pt x="45" y="12"/>
                    <a:pt x="42" y="12"/>
                  </a:cubicBezTo>
                  <a:lnTo>
                    <a:pt x="31" y="12"/>
                  </a:lnTo>
                  <a:cubicBezTo>
                    <a:pt x="23" y="15"/>
                    <a:pt x="12" y="23"/>
                    <a:pt x="0" y="31"/>
                  </a:cubicBezTo>
                  <a:cubicBezTo>
                    <a:pt x="16" y="34"/>
                    <a:pt x="26" y="38"/>
                    <a:pt x="34" y="38"/>
                  </a:cubicBezTo>
                  <a:cubicBezTo>
                    <a:pt x="49" y="38"/>
                    <a:pt x="61" y="31"/>
                    <a:pt x="87" y="4"/>
                  </a:cubicBezTo>
                  <a:cubicBezTo>
                    <a:pt x="83" y="0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0" name="Google Shape;26230;p18"/>
            <p:cNvSpPr/>
            <p:nvPr/>
          </p:nvSpPr>
          <p:spPr>
            <a:xfrm>
              <a:off x="-4875366" y="121523"/>
              <a:ext cx="2961" cy="2722"/>
            </a:xfrm>
            <a:custGeom>
              <a:avLst/>
              <a:gdLst/>
              <a:ahLst/>
              <a:cxnLst/>
              <a:rect l="l" t="t" r="r" b="b"/>
              <a:pathLst>
                <a:path w="62" h="57" extrusionOk="0">
                  <a:moveTo>
                    <a:pt x="31" y="1"/>
                  </a:moveTo>
                  <a:cubicBezTo>
                    <a:pt x="27" y="1"/>
                    <a:pt x="23" y="1"/>
                    <a:pt x="23" y="4"/>
                  </a:cubicBezTo>
                  <a:cubicBezTo>
                    <a:pt x="1" y="19"/>
                    <a:pt x="23" y="37"/>
                    <a:pt x="27" y="53"/>
                  </a:cubicBezTo>
                  <a:lnTo>
                    <a:pt x="27" y="56"/>
                  </a:lnTo>
                  <a:cubicBezTo>
                    <a:pt x="39" y="45"/>
                    <a:pt x="61" y="45"/>
                    <a:pt x="57" y="27"/>
                  </a:cubicBezTo>
                  <a:cubicBezTo>
                    <a:pt x="54" y="11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1" name="Google Shape;26231;p18"/>
            <p:cNvSpPr/>
            <p:nvPr/>
          </p:nvSpPr>
          <p:spPr>
            <a:xfrm>
              <a:off x="-5008493" y="-61598"/>
              <a:ext cx="21631" cy="17190"/>
            </a:xfrm>
            <a:custGeom>
              <a:avLst/>
              <a:gdLst/>
              <a:ahLst/>
              <a:cxnLst/>
              <a:rect l="l" t="t" r="r" b="b"/>
              <a:pathLst>
                <a:path w="453" h="360" extrusionOk="0">
                  <a:moveTo>
                    <a:pt x="176" y="0"/>
                  </a:moveTo>
                  <a:cubicBezTo>
                    <a:pt x="146" y="41"/>
                    <a:pt x="83" y="37"/>
                    <a:pt x="64" y="90"/>
                  </a:cubicBezTo>
                  <a:cubicBezTo>
                    <a:pt x="83" y="93"/>
                    <a:pt x="101" y="97"/>
                    <a:pt x="116" y="101"/>
                  </a:cubicBezTo>
                  <a:cubicBezTo>
                    <a:pt x="132" y="112"/>
                    <a:pt x="142" y="127"/>
                    <a:pt x="132" y="146"/>
                  </a:cubicBezTo>
                  <a:cubicBezTo>
                    <a:pt x="128" y="154"/>
                    <a:pt x="120" y="157"/>
                    <a:pt x="113" y="157"/>
                  </a:cubicBezTo>
                  <a:cubicBezTo>
                    <a:pt x="106" y="157"/>
                    <a:pt x="98" y="149"/>
                    <a:pt x="90" y="142"/>
                  </a:cubicBezTo>
                  <a:cubicBezTo>
                    <a:pt x="83" y="131"/>
                    <a:pt x="75" y="119"/>
                    <a:pt x="68" y="112"/>
                  </a:cubicBezTo>
                  <a:cubicBezTo>
                    <a:pt x="45" y="138"/>
                    <a:pt x="42" y="180"/>
                    <a:pt x="1" y="194"/>
                  </a:cubicBezTo>
                  <a:cubicBezTo>
                    <a:pt x="11" y="198"/>
                    <a:pt x="23" y="198"/>
                    <a:pt x="34" y="202"/>
                  </a:cubicBezTo>
                  <a:lnTo>
                    <a:pt x="38" y="202"/>
                  </a:lnTo>
                  <a:cubicBezTo>
                    <a:pt x="42" y="202"/>
                    <a:pt x="49" y="206"/>
                    <a:pt x="53" y="209"/>
                  </a:cubicBezTo>
                  <a:cubicBezTo>
                    <a:pt x="61" y="216"/>
                    <a:pt x="64" y="221"/>
                    <a:pt x="68" y="221"/>
                  </a:cubicBezTo>
                  <a:cubicBezTo>
                    <a:pt x="75" y="221"/>
                    <a:pt x="79" y="213"/>
                    <a:pt x="87" y="198"/>
                  </a:cubicBezTo>
                  <a:cubicBezTo>
                    <a:pt x="90" y="180"/>
                    <a:pt x="106" y="172"/>
                    <a:pt x="116" y="172"/>
                  </a:cubicBezTo>
                  <a:cubicBezTo>
                    <a:pt x="128" y="172"/>
                    <a:pt x="139" y="176"/>
                    <a:pt x="150" y="180"/>
                  </a:cubicBezTo>
                  <a:cubicBezTo>
                    <a:pt x="173" y="190"/>
                    <a:pt x="195" y="202"/>
                    <a:pt x="187" y="235"/>
                  </a:cubicBezTo>
                  <a:cubicBezTo>
                    <a:pt x="180" y="276"/>
                    <a:pt x="184" y="318"/>
                    <a:pt x="202" y="359"/>
                  </a:cubicBezTo>
                  <a:cubicBezTo>
                    <a:pt x="210" y="359"/>
                    <a:pt x="218" y="355"/>
                    <a:pt x="225" y="355"/>
                  </a:cubicBezTo>
                  <a:cubicBezTo>
                    <a:pt x="236" y="347"/>
                    <a:pt x="255" y="340"/>
                    <a:pt x="255" y="337"/>
                  </a:cubicBezTo>
                  <a:cubicBezTo>
                    <a:pt x="247" y="306"/>
                    <a:pt x="255" y="299"/>
                    <a:pt x="263" y="299"/>
                  </a:cubicBezTo>
                  <a:cubicBezTo>
                    <a:pt x="270" y="299"/>
                    <a:pt x="285" y="311"/>
                    <a:pt x="296" y="314"/>
                  </a:cubicBezTo>
                  <a:cubicBezTo>
                    <a:pt x="315" y="295"/>
                    <a:pt x="311" y="273"/>
                    <a:pt x="303" y="250"/>
                  </a:cubicBezTo>
                  <a:cubicBezTo>
                    <a:pt x="299" y="232"/>
                    <a:pt x="289" y="206"/>
                    <a:pt x="311" y="198"/>
                  </a:cubicBezTo>
                  <a:lnTo>
                    <a:pt x="325" y="198"/>
                  </a:lnTo>
                  <a:cubicBezTo>
                    <a:pt x="341" y="198"/>
                    <a:pt x="363" y="202"/>
                    <a:pt x="363" y="232"/>
                  </a:cubicBezTo>
                  <a:cubicBezTo>
                    <a:pt x="370" y="266"/>
                    <a:pt x="404" y="261"/>
                    <a:pt x="423" y="280"/>
                  </a:cubicBezTo>
                  <a:cubicBezTo>
                    <a:pt x="453" y="243"/>
                    <a:pt x="397" y="232"/>
                    <a:pt x="401" y="202"/>
                  </a:cubicBezTo>
                  <a:cubicBezTo>
                    <a:pt x="404" y="187"/>
                    <a:pt x="404" y="176"/>
                    <a:pt x="393" y="176"/>
                  </a:cubicBezTo>
                  <a:cubicBezTo>
                    <a:pt x="389" y="176"/>
                    <a:pt x="382" y="176"/>
                    <a:pt x="375" y="180"/>
                  </a:cubicBezTo>
                  <a:cubicBezTo>
                    <a:pt x="367" y="183"/>
                    <a:pt x="363" y="187"/>
                    <a:pt x="356" y="187"/>
                  </a:cubicBezTo>
                  <a:cubicBezTo>
                    <a:pt x="333" y="187"/>
                    <a:pt x="337" y="149"/>
                    <a:pt x="322" y="142"/>
                  </a:cubicBezTo>
                  <a:cubicBezTo>
                    <a:pt x="318" y="138"/>
                    <a:pt x="315" y="138"/>
                    <a:pt x="311" y="138"/>
                  </a:cubicBezTo>
                  <a:cubicBezTo>
                    <a:pt x="303" y="138"/>
                    <a:pt x="296" y="142"/>
                    <a:pt x="289" y="146"/>
                  </a:cubicBezTo>
                  <a:cubicBezTo>
                    <a:pt x="281" y="149"/>
                    <a:pt x="273" y="154"/>
                    <a:pt x="266" y="154"/>
                  </a:cubicBezTo>
                  <a:cubicBezTo>
                    <a:pt x="258" y="154"/>
                    <a:pt x="251" y="149"/>
                    <a:pt x="247" y="135"/>
                  </a:cubicBezTo>
                  <a:cubicBezTo>
                    <a:pt x="240" y="138"/>
                    <a:pt x="232" y="146"/>
                    <a:pt x="229" y="146"/>
                  </a:cubicBezTo>
                  <a:cubicBezTo>
                    <a:pt x="213" y="142"/>
                    <a:pt x="218" y="127"/>
                    <a:pt x="221" y="116"/>
                  </a:cubicBezTo>
                  <a:cubicBezTo>
                    <a:pt x="184" y="109"/>
                    <a:pt x="180" y="78"/>
                    <a:pt x="180" y="45"/>
                  </a:cubicBezTo>
                  <a:cubicBezTo>
                    <a:pt x="187" y="45"/>
                    <a:pt x="195" y="49"/>
                    <a:pt x="199" y="52"/>
                  </a:cubicBezTo>
                  <a:cubicBezTo>
                    <a:pt x="206" y="52"/>
                    <a:pt x="213" y="56"/>
                    <a:pt x="218" y="56"/>
                  </a:cubicBezTo>
                  <a:lnTo>
                    <a:pt x="229" y="56"/>
                  </a:lnTo>
                  <a:lnTo>
                    <a:pt x="229" y="52"/>
                  </a:lnTo>
                  <a:cubicBezTo>
                    <a:pt x="232" y="52"/>
                    <a:pt x="232" y="52"/>
                    <a:pt x="236" y="49"/>
                  </a:cubicBezTo>
                  <a:cubicBezTo>
                    <a:pt x="221" y="41"/>
                    <a:pt x="218" y="23"/>
                    <a:pt x="210" y="7"/>
                  </a:cubicBezTo>
                  <a:cubicBezTo>
                    <a:pt x="202" y="4"/>
                    <a:pt x="195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2" name="Google Shape;26232;p18"/>
            <p:cNvSpPr/>
            <p:nvPr/>
          </p:nvSpPr>
          <p:spPr>
            <a:xfrm>
              <a:off x="-5017041" y="-53433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07" y="124"/>
                  </a:moveTo>
                  <a:cubicBezTo>
                    <a:pt x="311" y="124"/>
                    <a:pt x="318" y="128"/>
                    <a:pt x="325" y="135"/>
                  </a:cubicBezTo>
                  <a:cubicBezTo>
                    <a:pt x="329" y="143"/>
                    <a:pt x="329" y="158"/>
                    <a:pt x="318" y="158"/>
                  </a:cubicBezTo>
                  <a:cubicBezTo>
                    <a:pt x="314" y="162"/>
                    <a:pt x="311" y="162"/>
                    <a:pt x="311" y="162"/>
                  </a:cubicBezTo>
                  <a:cubicBezTo>
                    <a:pt x="295" y="162"/>
                    <a:pt x="285" y="150"/>
                    <a:pt x="280" y="135"/>
                  </a:cubicBezTo>
                  <a:cubicBezTo>
                    <a:pt x="288" y="128"/>
                    <a:pt x="295" y="124"/>
                    <a:pt x="307" y="124"/>
                  </a:cubicBezTo>
                  <a:close/>
                  <a:moveTo>
                    <a:pt x="295" y="1"/>
                  </a:moveTo>
                  <a:cubicBezTo>
                    <a:pt x="285" y="1"/>
                    <a:pt x="269" y="9"/>
                    <a:pt x="266" y="27"/>
                  </a:cubicBezTo>
                  <a:cubicBezTo>
                    <a:pt x="258" y="42"/>
                    <a:pt x="254" y="50"/>
                    <a:pt x="247" y="50"/>
                  </a:cubicBezTo>
                  <a:cubicBezTo>
                    <a:pt x="243" y="50"/>
                    <a:pt x="240" y="45"/>
                    <a:pt x="232" y="38"/>
                  </a:cubicBezTo>
                  <a:cubicBezTo>
                    <a:pt x="228" y="35"/>
                    <a:pt x="221" y="31"/>
                    <a:pt x="217" y="31"/>
                  </a:cubicBezTo>
                  <a:lnTo>
                    <a:pt x="213" y="31"/>
                  </a:lnTo>
                  <a:lnTo>
                    <a:pt x="213" y="38"/>
                  </a:lnTo>
                  <a:cubicBezTo>
                    <a:pt x="209" y="50"/>
                    <a:pt x="202" y="61"/>
                    <a:pt x="190" y="68"/>
                  </a:cubicBezTo>
                  <a:cubicBezTo>
                    <a:pt x="183" y="72"/>
                    <a:pt x="172" y="76"/>
                    <a:pt x="164" y="79"/>
                  </a:cubicBezTo>
                  <a:cubicBezTo>
                    <a:pt x="123" y="95"/>
                    <a:pt x="90" y="124"/>
                    <a:pt x="90" y="166"/>
                  </a:cubicBezTo>
                  <a:cubicBezTo>
                    <a:pt x="86" y="207"/>
                    <a:pt x="56" y="207"/>
                    <a:pt x="38" y="225"/>
                  </a:cubicBezTo>
                  <a:cubicBezTo>
                    <a:pt x="45" y="259"/>
                    <a:pt x="15" y="270"/>
                    <a:pt x="0" y="297"/>
                  </a:cubicBezTo>
                  <a:cubicBezTo>
                    <a:pt x="19" y="292"/>
                    <a:pt x="41" y="278"/>
                    <a:pt x="56" y="278"/>
                  </a:cubicBezTo>
                  <a:cubicBezTo>
                    <a:pt x="67" y="278"/>
                    <a:pt x="78" y="285"/>
                    <a:pt x="90" y="304"/>
                  </a:cubicBezTo>
                  <a:lnTo>
                    <a:pt x="90" y="307"/>
                  </a:lnTo>
                  <a:cubicBezTo>
                    <a:pt x="128" y="289"/>
                    <a:pt x="109" y="229"/>
                    <a:pt x="157" y="221"/>
                  </a:cubicBezTo>
                  <a:cubicBezTo>
                    <a:pt x="168" y="195"/>
                    <a:pt x="164" y="169"/>
                    <a:pt x="150" y="143"/>
                  </a:cubicBezTo>
                  <a:cubicBezTo>
                    <a:pt x="157" y="132"/>
                    <a:pt x="164" y="132"/>
                    <a:pt x="176" y="132"/>
                  </a:cubicBezTo>
                  <a:lnTo>
                    <a:pt x="195" y="132"/>
                  </a:lnTo>
                  <a:cubicBezTo>
                    <a:pt x="198" y="132"/>
                    <a:pt x="202" y="132"/>
                    <a:pt x="206" y="128"/>
                  </a:cubicBezTo>
                  <a:cubicBezTo>
                    <a:pt x="224" y="121"/>
                    <a:pt x="206" y="95"/>
                    <a:pt x="228" y="83"/>
                  </a:cubicBezTo>
                  <a:cubicBezTo>
                    <a:pt x="240" y="113"/>
                    <a:pt x="262" y="135"/>
                    <a:pt x="262" y="166"/>
                  </a:cubicBezTo>
                  <a:cubicBezTo>
                    <a:pt x="292" y="199"/>
                    <a:pt x="311" y="214"/>
                    <a:pt x="329" y="214"/>
                  </a:cubicBezTo>
                  <a:cubicBezTo>
                    <a:pt x="344" y="214"/>
                    <a:pt x="359" y="202"/>
                    <a:pt x="381" y="188"/>
                  </a:cubicBezTo>
                  <a:cubicBezTo>
                    <a:pt x="363" y="147"/>
                    <a:pt x="359" y="105"/>
                    <a:pt x="366" y="64"/>
                  </a:cubicBezTo>
                  <a:cubicBezTo>
                    <a:pt x="374" y="31"/>
                    <a:pt x="352" y="19"/>
                    <a:pt x="329" y="9"/>
                  </a:cubicBezTo>
                  <a:cubicBezTo>
                    <a:pt x="318" y="5"/>
                    <a:pt x="307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3" name="Google Shape;26233;p18"/>
            <p:cNvSpPr/>
            <p:nvPr/>
          </p:nvSpPr>
          <p:spPr>
            <a:xfrm>
              <a:off x="-5009066" y="-37723"/>
              <a:ext cx="13131" cy="11317"/>
            </a:xfrm>
            <a:custGeom>
              <a:avLst/>
              <a:gdLst/>
              <a:ahLst/>
              <a:cxnLst/>
              <a:rect l="l" t="t" r="r" b="b"/>
              <a:pathLst>
                <a:path w="275" h="237" extrusionOk="0">
                  <a:moveTo>
                    <a:pt x="199" y="1"/>
                  </a:moveTo>
                  <a:cubicBezTo>
                    <a:pt x="177" y="16"/>
                    <a:pt x="154" y="30"/>
                    <a:pt x="132" y="30"/>
                  </a:cubicBezTo>
                  <a:cubicBezTo>
                    <a:pt x="121" y="30"/>
                    <a:pt x="106" y="27"/>
                    <a:pt x="91" y="16"/>
                  </a:cubicBezTo>
                  <a:cubicBezTo>
                    <a:pt x="84" y="42"/>
                    <a:pt x="76" y="53"/>
                    <a:pt x="68" y="53"/>
                  </a:cubicBezTo>
                  <a:cubicBezTo>
                    <a:pt x="57" y="53"/>
                    <a:pt x="39" y="27"/>
                    <a:pt x="28" y="20"/>
                  </a:cubicBezTo>
                  <a:cubicBezTo>
                    <a:pt x="23" y="23"/>
                    <a:pt x="20" y="27"/>
                    <a:pt x="16" y="35"/>
                  </a:cubicBezTo>
                  <a:cubicBezTo>
                    <a:pt x="61" y="80"/>
                    <a:pt x="61" y="91"/>
                    <a:pt x="16" y="132"/>
                  </a:cubicBezTo>
                  <a:cubicBezTo>
                    <a:pt x="13" y="135"/>
                    <a:pt x="9" y="139"/>
                    <a:pt x="9" y="143"/>
                  </a:cubicBezTo>
                  <a:cubicBezTo>
                    <a:pt x="13" y="165"/>
                    <a:pt x="1" y="195"/>
                    <a:pt x="28" y="218"/>
                  </a:cubicBezTo>
                  <a:cubicBezTo>
                    <a:pt x="39" y="221"/>
                    <a:pt x="54" y="218"/>
                    <a:pt x="54" y="237"/>
                  </a:cubicBezTo>
                  <a:cubicBezTo>
                    <a:pt x="61" y="232"/>
                    <a:pt x="73" y="232"/>
                    <a:pt x="80" y="232"/>
                  </a:cubicBezTo>
                  <a:lnTo>
                    <a:pt x="102" y="232"/>
                  </a:lnTo>
                  <a:cubicBezTo>
                    <a:pt x="110" y="237"/>
                    <a:pt x="118" y="237"/>
                    <a:pt x="125" y="237"/>
                  </a:cubicBezTo>
                  <a:cubicBezTo>
                    <a:pt x="144" y="237"/>
                    <a:pt x="162" y="232"/>
                    <a:pt x="177" y="221"/>
                  </a:cubicBezTo>
                  <a:cubicBezTo>
                    <a:pt x="154" y="195"/>
                    <a:pt x="170" y="158"/>
                    <a:pt x="144" y="132"/>
                  </a:cubicBezTo>
                  <a:cubicBezTo>
                    <a:pt x="151" y="128"/>
                    <a:pt x="158" y="128"/>
                    <a:pt x="162" y="128"/>
                  </a:cubicBezTo>
                  <a:cubicBezTo>
                    <a:pt x="199" y="128"/>
                    <a:pt x="199" y="161"/>
                    <a:pt x="207" y="187"/>
                  </a:cubicBezTo>
                  <a:cubicBezTo>
                    <a:pt x="214" y="177"/>
                    <a:pt x="222" y="169"/>
                    <a:pt x="225" y="161"/>
                  </a:cubicBezTo>
                  <a:cubicBezTo>
                    <a:pt x="218" y="139"/>
                    <a:pt x="222" y="143"/>
                    <a:pt x="241" y="128"/>
                  </a:cubicBezTo>
                  <a:cubicBezTo>
                    <a:pt x="256" y="117"/>
                    <a:pt x="263" y="98"/>
                    <a:pt x="275" y="80"/>
                  </a:cubicBezTo>
                  <a:cubicBezTo>
                    <a:pt x="270" y="57"/>
                    <a:pt x="267" y="30"/>
                    <a:pt x="256" y="8"/>
                  </a:cubicBezTo>
                  <a:cubicBezTo>
                    <a:pt x="244" y="12"/>
                    <a:pt x="237" y="12"/>
                    <a:pt x="230" y="12"/>
                  </a:cubicBezTo>
                  <a:cubicBezTo>
                    <a:pt x="218" y="12"/>
                    <a:pt x="207" y="8"/>
                    <a:pt x="1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4" name="Google Shape;26234;p18"/>
            <p:cNvSpPr/>
            <p:nvPr/>
          </p:nvSpPr>
          <p:spPr>
            <a:xfrm>
              <a:off x="-4999039" y="-43214"/>
              <a:ext cx="13800" cy="12701"/>
            </a:xfrm>
            <a:custGeom>
              <a:avLst/>
              <a:gdLst/>
              <a:ahLst/>
              <a:cxnLst/>
              <a:rect l="l" t="t" r="r" b="b"/>
              <a:pathLst>
                <a:path w="289" h="266" extrusionOk="0">
                  <a:moveTo>
                    <a:pt x="154" y="0"/>
                  </a:moveTo>
                  <a:cubicBezTo>
                    <a:pt x="143" y="0"/>
                    <a:pt x="139" y="7"/>
                    <a:pt x="132" y="15"/>
                  </a:cubicBezTo>
                  <a:cubicBezTo>
                    <a:pt x="124" y="22"/>
                    <a:pt x="117" y="30"/>
                    <a:pt x="105" y="30"/>
                  </a:cubicBezTo>
                  <a:lnTo>
                    <a:pt x="98" y="30"/>
                  </a:lnTo>
                  <a:cubicBezTo>
                    <a:pt x="83" y="33"/>
                    <a:pt x="72" y="45"/>
                    <a:pt x="53" y="45"/>
                  </a:cubicBezTo>
                  <a:lnTo>
                    <a:pt x="46" y="45"/>
                  </a:lnTo>
                  <a:cubicBezTo>
                    <a:pt x="20" y="56"/>
                    <a:pt x="1" y="71"/>
                    <a:pt x="34" y="97"/>
                  </a:cubicBezTo>
                  <a:cubicBezTo>
                    <a:pt x="42" y="101"/>
                    <a:pt x="46" y="112"/>
                    <a:pt x="46" y="123"/>
                  </a:cubicBezTo>
                  <a:cubicBezTo>
                    <a:pt x="57" y="145"/>
                    <a:pt x="60" y="172"/>
                    <a:pt x="65" y="195"/>
                  </a:cubicBezTo>
                  <a:cubicBezTo>
                    <a:pt x="83" y="213"/>
                    <a:pt x="87" y="243"/>
                    <a:pt x="113" y="254"/>
                  </a:cubicBezTo>
                  <a:cubicBezTo>
                    <a:pt x="120" y="266"/>
                    <a:pt x="127" y="266"/>
                    <a:pt x="139" y="266"/>
                  </a:cubicBezTo>
                  <a:cubicBezTo>
                    <a:pt x="146" y="266"/>
                    <a:pt x="154" y="266"/>
                    <a:pt x="161" y="262"/>
                  </a:cubicBezTo>
                  <a:cubicBezTo>
                    <a:pt x="169" y="262"/>
                    <a:pt x="177" y="258"/>
                    <a:pt x="180" y="258"/>
                  </a:cubicBezTo>
                  <a:cubicBezTo>
                    <a:pt x="184" y="258"/>
                    <a:pt x="188" y="258"/>
                    <a:pt x="188" y="262"/>
                  </a:cubicBezTo>
                  <a:lnTo>
                    <a:pt x="191" y="262"/>
                  </a:lnTo>
                  <a:lnTo>
                    <a:pt x="191" y="254"/>
                  </a:lnTo>
                  <a:cubicBezTo>
                    <a:pt x="217" y="209"/>
                    <a:pt x="248" y="161"/>
                    <a:pt x="210" y="101"/>
                  </a:cubicBezTo>
                  <a:lnTo>
                    <a:pt x="210" y="101"/>
                  </a:lnTo>
                  <a:cubicBezTo>
                    <a:pt x="217" y="153"/>
                    <a:pt x="184" y="145"/>
                    <a:pt x="154" y="150"/>
                  </a:cubicBezTo>
                  <a:cubicBezTo>
                    <a:pt x="158" y="109"/>
                    <a:pt x="165" y="78"/>
                    <a:pt x="195" y="78"/>
                  </a:cubicBezTo>
                  <a:cubicBezTo>
                    <a:pt x="203" y="78"/>
                    <a:pt x="214" y="83"/>
                    <a:pt x="229" y="86"/>
                  </a:cubicBezTo>
                  <a:cubicBezTo>
                    <a:pt x="236" y="90"/>
                    <a:pt x="244" y="93"/>
                    <a:pt x="255" y="93"/>
                  </a:cubicBezTo>
                  <a:cubicBezTo>
                    <a:pt x="270" y="93"/>
                    <a:pt x="284" y="86"/>
                    <a:pt x="289" y="64"/>
                  </a:cubicBezTo>
                  <a:cubicBezTo>
                    <a:pt x="274" y="48"/>
                    <a:pt x="266" y="22"/>
                    <a:pt x="240" y="22"/>
                  </a:cubicBezTo>
                  <a:cubicBezTo>
                    <a:pt x="232" y="26"/>
                    <a:pt x="225" y="26"/>
                    <a:pt x="217" y="26"/>
                  </a:cubicBezTo>
                  <a:cubicBezTo>
                    <a:pt x="210" y="38"/>
                    <a:pt x="203" y="48"/>
                    <a:pt x="195" y="48"/>
                  </a:cubicBezTo>
                  <a:cubicBezTo>
                    <a:pt x="191" y="48"/>
                    <a:pt x="184" y="41"/>
                    <a:pt x="184" y="19"/>
                  </a:cubicBezTo>
                  <a:cubicBezTo>
                    <a:pt x="180" y="11"/>
                    <a:pt x="169" y="7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5" name="Google Shape;26235;p18"/>
            <p:cNvSpPr/>
            <p:nvPr/>
          </p:nvSpPr>
          <p:spPr>
            <a:xfrm>
              <a:off x="-5018473" y="-40206"/>
              <a:ext cx="7544" cy="6828"/>
            </a:xfrm>
            <a:custGeom>
              <a:avLst/>
              <a:gdLst/>
              <a:ahLst/>
              <a:cxnLst/>
              <a:rect l="l" t="t" r="r" b="b"/>
              <a:pathLst>
                <a:path w="158" h="143" extrusionOk="0">
                  <a:moveTo>
                    <a:pt x="86" y="1"/>
                  </a:moveTo>
                  <a:cubicBezTo>
                    <a:pt x="71" y="1"/>
                    <a:pt x="49" y="15"/>
                    <a:pt x="30" y="20"/>
                  </a:cubicBezTo>
                  <a:cubicBezTo>
                    <a:pt x="27" y="27"/>
                    <a:pt x="19" y="34"/>
                    <a:pt x="8" y="34"/>
                  </a:cubicBezTo>
                  <a:cubicBezTo>
                    <a:pt x="4" y="34"/>
                    <a:pt x="4" y="30"/>
                    <a:pt x="1" y="30"/>
                  </a:cubicBezTo>
                  <a:cubicBezTo>
                    <a:pt x="19" y="60"/>
                    <a:pt x="41" y="90"/>
                    <a:pt x="56" y="124"/>
                  </a:cubicBezTo>
                  <a:cubicBezTo>
                    <a:pt x="63" y="139"/>
                    <a:pt x="75" y="143"/>
                    <a:pt x="82" y="143"/>
                  </a:cubicBezTo>
                  <a:cubicBezTo>
                    <a:pt x="94" y="143"/>
                    <a:pt x="105" y="135"/>
                    <a:pt x="113" y="132"/>
                  </a:cubicBezTo>
                  <a:cubicBezTo>
                    <a:pt x="158" y="98"/>
                    <a:pt x="105" y="109"/>
                    <a:pt x="97" y="105"/>
                  </a:cubicBezTo>
                  <a:cubicBezTo>
                    <a:pt x="82" y="94"/>
                    <a:pt x="116" y="79"/>
                    <a:pt x="82" y="60"/>
                  </a:cubicBezTo>
                  <a:cubicBezTo>
                    <a:pt x="49" y="38"/>
                    <a:pt x="113" y="49"/>
                    <a:pt x="120" y="30"/>
                  </a:cubicBezTo>
                  <a:lnTo>
                    <a:pt x="120" y="27"/>
                  </a:lnTo>
                  <a:cubicBezTo>
                    <a:pt x="108" y="8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6" name="Google Shape;26236;p18"/>
            <p:cNvSpPr/>
            <p:nvPr/>
          </p:nvSpPr>
          <p:spPr>
            <a:xfrm>
              <a:off x="-5009878" y="-49469"/>
              <a:ext cx="5396" cy="7019"/>
            </a:xfrm>
            <a:custGeom>
              <a:avLst/>
              <a:gdLst/>
              <a:ahLst/>
              <a:cxnLst/>
              <a:rect l="l" t="t" r="r" b="b"/>
              <a:pathLst>
                <a:path w="113" h="147" extrusionOk="0">
                  <a:moveTo>
                    <a:pt x="78" y="0"/>
                  </a:moveTo>
                  <a:cubicBezTo>
                    <a:pt x="56" y="12"/>
                    <a:pt x="74" y="38"/>
                    <a:pt x="56" y="45"/>
                  </a:cubicBezTo>
                  <a:cubicBezTo>
                    <a:pt x="52" y="49"/>
                    <a:pt x="48" y="49"/>
                    <a:pt x="45" y="49"/>
                  </a:cubicBezTo>
                  <a:lnTo>
                    <a:pt x="26" y="49"/>
                  </a:lnTo>
                  <a:cubicBezTo>
                    <a:pt x="14" y="49"/>
                    <a:pt x="7" y="49"/>
                    <a:pt x="0" y="60"/>
                  </a:cubicBezTo>
                  <a:cubicBezTo>
                    <a:pt x="14" y="86"/>
                    <a:pt x="18" y="112"/>
                    <a:pt x="7" y="138"/>
                  </a:cubicBezTo>
                  <a:cubicBezTo>
                    <a:pt x="14" y="146"/>
                    <a:pt x="18" y="146"/>
                    <a:pt x="22" y="146"/>
                  </a:cubicBezTo>
                  <a:cubicBezTo>
                    <a:pt x="30" y="146"/>
                    <a:pt x="33" y="138"/>
                    <a:pt x="37" y="127"/>
                  </a:cubicBezTo>
                  <a:cubicBezTo>
                    <a:pt x="48" y="101"/>
                    <a:pt x="59" y="79"/>
                    <a:pt x="85" y="79"/>
                  </a:cubicBezTo>
                  <a:cubicBezTo>
                    <a:pt x="93" y="79"/>
                    <a:pt x="101" y="79"/>
                    <a:pt x="112" y="83"/>
                  </a:cubicBezTo>
                  <a:cubicBezTo>
                    <a:pt x="112" y="52"/>
                    <a:pt x="90" y="3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7" name="Google Shape;26237;p18"/>
            <p:cNvSpPr/>
            <p:nvPr/>
          </p:nvSpPr>
          <p:spPr>
            <a:xfrm>
              <a:off x="-5004769" y="-41829"/>
              <a:ext cx="5969" cy="5587"/>
            </a:xfrm>
            <a:custGeom>
              <a:avLst/>
              <a:gdLst/>
              <a:ahLst/>
              <a:cxnLst/>
              <a:rect l="l" t="t" r="r" b="b"/>
              <a:pathLst>
                <a:path w="125" h="117" extrusionOk="0">
                  <a:moveTo>
                    <a:pt x="57" y="1"/>
                  </a:moveTo>
                  <a:cubicBezTo>
                    <a:pt x="50" y="1"/>
                    <a:pt x="42" y="4"/>
                    <a:pt x="35" y="9"/>
                  </a:cubicBezTo>
                  <a:cubicBezTo>
                    <a:pt x="46" y="35"/>
                    <a:pt x="50" y="61"/>
                    <a:pt x="38" y="87"/>
                  </a:cubicBezTo>
                  <a:cubicBezTo>
                    <a:pt x="35" y="94"/>
                    <a:pt x="31" y="94"/>
                    <a:pt x="28" y="94"/>
                  </a:cubicBezTo>
                  <a:cubicBezTo>
                    <a:pt x="23" y="94"/>
                    <a:pt x="16" y="90"/>
                    <a:pt x="12" y="87"/>
                  </a:cubicBezTo>
                  <a:cubicBezTo>
                    <a:pt x="9" y="90"/>
                    <a:pt x="5" y="98"/>
                    <a:pt x="1" y="102"/>
                  </a:cubicBezTo>
                  <a:cubicBezTo>
                    <a:pt x="16" y="113"/>
                    <a:pt x="31" y="116"/>
                    <a:pt x="42" y="116"/>
                  </a:cubicBezTo>
                  <a:cubicBezTo>
                    <a:pt x="64" y="116"/>
                    <a:pt x="87" y="102"/>
                    <a:pt x="109" y="87"/>
                  </a:cubicBezTo>
                  <a:cubicBezTo>
                    <a:pt x="87" y="80"/>
                    <a:pt x="42" y="83"/>
                    <a:pt x="95" y="46"/>
                  </a:cubicBezTo>
                  <a:cubicBezTo>
                    <a:pt x="124" y="27"/>
                    <a:pt x="121" y="12"/>
                    <a:pt x="87" y="4"/>
                  </a:cubicBezTo>
                  <a:cubicBezTo>
                    <a:pt x="76" y="4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8" name="Google Shape;26238;p18"/>
            <p:cNvSpPr/>
            <p:nvPr/>
          </p:nvSpPr>
          <p:spPr>
            <a:xfrm>
              <a:off x="-4998848" y="-44647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34"/>
                    <a:pt x="16" y="56"/>
                    <a:pt x="42" y="75"/>
                  </a:cubicBezTo>
                  <a:lnTo>
                    <a:pt x="49" y="75"/>
                  </a:lnTo>
                  <a:cubicBezTo>
                    <a:pt x="68" y="75"/>
                    <a:pt x="79" y="63"/>
                    <a:pt x="94" y="60"/>
                  </a:cubicBezTo>
                  <a:cubicBezTo>
                    <a:pt x="105" y="45"/>
                    <a:pt x="105" y="34"/>
                    <a:pt x="83" y="26"/>
                  </a:cubicBezTo>
                  <a:cubicBezTo>
                    <a:pt x="61" y="23"/>
                    <a:pt x="42" y="18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9" name="Google Shape;26239;p18"/>
            <p:cNvSpPr/>
            <p:nvPr/>
          </p:nvSpPr>
          <p:spPr>
            <a:xfrm>
              <a:off x="-5008159" y="-39490"/>
              <a:ext cx="4011" cy="4298"/>
            </a:xfrm>
            <a:custGeom>
              <a:avLst/>
              <a:gdLst/>
              <a:ahLst/>
              <a:cxnLst/>
              <a:rect l="l" t="t" r="r" b="b"/>
              <a:pathLst>
                <a:path w="84" h="90" extrusionOk="0">
                  <a:moveTo>
                    <a:pt x="49" y="0"/>
                  </a:moveTo>
                  <a:cubicBezTo>
                    <a:pt x="65" y="41"/>
                    <a:pt x="1" y="23"/>
                    <a:pt x="9" y="57"/>
                  </a:cubicBezTo>
                  <a:cubicBezTo>
                    <a:pt x="20" y="64"/>
                    <a:pt x="38" y="90"/>
                    <a:pt x="49" y="90"/>
                  </a:cubicBezTo>
                  <a:cubicBezTo>
                    <a:pt x="57" y="90"/>
                    <a:pt x="65" y="79"/>
                    <a:pt x="72" y="53"/>
                  </a:cubicBezTo>
                  <a:cubicBezTo>
                    <a:pt x="76" y="49"/>
                    <a:pt x="80" y="41"/>
                    <a:pt x="83" y="38"/>
                  </a:cubicBezTo>
                  <a:cubicBezTo>
                    <a:pt x="72" y="27"/>
                    <a:pt x="72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0" name="Google Shape;26240;p18"/>
            <p:cNvSpPr/>
            <p:nvPr/>
          </p:nvSpPr>
          <p:spPr>
            <a:xfrm>
              <a:off x="-5012791" y="-42880"/>
              <a:ext cx="3629" cy="487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8" y="0"/>
                  </a:moveTo>
                  <a:cubicBezTo>
                    <a:pt x="20" y="8"/>
                    <a:pt x="39" y="68"/>
                    <a:pt x="1" y="86"/>
                  </a:cubicBezTo>
                  <a:cubicBezTo>
                    <a:pt x="12" y="94"/>
                    <a:pt x="23" y="102"/>
                    <a:pt x="31" y="102"/>
                  </a:cubicBezTo>
                  <a:cubicBezTo>
                    <a:pt x="39" y="102"/>
                    <a:pt x="46" y="98"/>
                    <a:pt x="53" y="79"/>
                  </a:cubicBezTo>
                  <a:cubicBezTo>
                    <a:pt x="65" y="53"/>
                    <a:pt x="75" y="31"/>
                    <a:pt x="68" y="4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1" name="Google Shape;26241;p18"/>
            <p:cNvSpPr/>
            <p:nvPr/>
          </p:nvSpPr>
          <p:spPr>
            <a:xfrm>
              <a:off x="-5009544" y="-36099"/>
              <a:ext cx="3438" cy="4680"/>
            </a:xfrm>
            <a:custGeom>
              <a:avLst/>
              <a:gdLst/>
              <a:ahLst/>
              <a:cxnLst/>
              <a:rect l="l" t="t" r="r" b="b"/>
              <a:pathLst>
                <a:path w="72" h="98" extrusionOk="0">
                  <a:moveTo>
                    <a:pt x="26" y="1"/>
                  </a:moveTo>
                  <a:cubicBezTo>
                    <a:pt x="0" y="30"/>
                    <a:pt x="4" y="64"/>
                    <a:pt x="26" y="98"/>
                  </a:cubicBezTo>
                  <a:cubicBezTo>
                    <a:pt x="71" y="57"/>
                    <a:pt x="71" y="46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2" name="Google Shape;26242;p18"/>
            <p:cNvSpPr/>
            <p:nvPr/>
          </p:nvSpPr>
          <p:spPr>
            <a:xfrm>
              <a:off x="-5005294" y="-42355"/>
              <a:ext cx="2961" cy="5014"/>
            </a:xfrm>
            <a:custGeom>
              <a:avLst/>
              <a:gdLst/>
              <a:ahLst/>
              <a:cxnLst/>
              <a:rect l="l" t="t" r="r" b="b"/>
              <a:pathLst>
                <a:path w="62" h="105" extrusionOk="0">
                  <a:moveTo>
                    <a:pt x="16" y="1"/>
                  </a:moveTo>
                  <a:cubicBezTo>
                    <a:pt x="12" y="1"/>
                    <a:pt x="8" y="4"/>
                    <a:pt x="1" y="12"/>
                  </a:cubicBezTo>
                  <a:cubicBezTo>
                    <a:pt x="8" y="42"/>
                    <a:pt x="46" y="60"/>
                    <a:pt x="23" y="98"/>
                  </a:cubicBezTo>
                  <a:cubicBezTo>
                    <a:pt x="27" y="101"/>
                    <a:pt x="34" y="105"/>
                    <a:pt x="39" y="105"/>
                  </a:cubicBezTo>
                  <a:cubicBezTo>
                    <a:pt x="42" y="105"/>
                    <a:pt x="46" y="105"/>
                    <a:pt x="49" y="98"/>
                  </a:cubicBezTo>
                  <a:cubicBezTo>
                    <a:pt x="61" y="72"/>
                    <a:pt x="57" y="46"/>
                    <a:pt x="46" y="20"/>
                  </a:cubicBezTo>
                  <a:cubicBezTo>
                    <a:pt x="34" y="15"/>
                    <a:pt x="27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3" name="Google Shape;26243;p18"/>
            <p:cNvSpPr/>
            <p:nvPr/>
          </p:nvSpPr>
          <p:spPr>
            <a:xfrm>
              <a:off x="-4989393" y="-152657"/>
              <a:ext cx="2531" cy="3295"/>
            </a:xfrm>
            <a:custGeom>
              <a:avLst/>
              <a:gdLst/>
              <a:ahLst/>
              <a:cxnLst/>
              <a:rect l="l" t="t" r="r" b="b"/>
              <a:pathLst>
                <a:path w="53" h="69" extrusionOk="0">
                  <a:moveTo>
                    <a:pt x="1" y="1"/>
                  </a:moveTo>
                  <a:lnTo>
                    <a:pt x="34" y="68"/>
                  </a:lnTo>
                  <a:lnTo>
                    <a:pt x="53" y="68"/>
                  </a:lnTo>
                  <a:cubicBezTo>
                    <a:pt x="53" y="8"/>
                    <a:pt x="53" y="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4" name="Google Shape;26244;p18"/>
            <p:cNvSpPr/>
            <p:nvPr/>
          </p:nvSpPr>
          <p:spPr>
            <a:xfrm>
              <a:off x="-5198586" y="-126920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cubicBezTo>
                    <a:pt x="5" y="0"/>
                    <a:pt x="0" y="7"/>
                    <a:pt x="8" y="22"/>
                  </a:cubicBezTo>
                  <a:cubicBezTo>
                    <a:pt x="34" y="37"/>
                    <a:pt x="41" y="64"/>
                    <a:pt x="57" y="86"/>
                  </a:cubicBezTo>
                  <a:cubicBezTo>
                    <a:pt x="60" y="64"/>
                    <a:pt x="94" y="64"/>
                    <a:pt x="94" y="37"/>
                  </a:cubicBezTo>
                  <a:cubicBezTo>
                    <a:pt x="83" y="4"/>
                    <a:pt x="38" y="3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5" name="Google Shape;26245;p18"/>
            <p:cNvSpPr/>
            <p:nvPr/>
          </p:nvSpPr>
          <p:spPr>
            <a:xfrm>
              <a:off x="-5203409" y="-131934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87" y="0"/>
                  </a:moveTo>
                  <a:cubicBezTo>
                    <a:pt x="68" y="0"/>
                    <a:pt x="56" y="12"/>
                    <a:pt x="42" y="15"/>
                  </a:cubicBezTo>
                  <a:cubicBezTo>
                    <a:pt x="38" y="19"/>
                    <a:pt x="38" y="19"/>
                    <a:pt x="38" y="22"/>
                  </a:cubicBezTo>
                  <a:cubicBezTo>
                    <a:pt x="27" y="34"/>
                    <a:pt x="4" y="34"/>
                    <a:pt x="1" y="52"/>
                  </a:cubicBezTo>
                  <a:cubicBezTo>
                    <a:pt x="11" y="57"/>
                    <a:pt x="19" y="60"/>
                    <a:pt x="30" y="60"/>
                  </a:cubicBezTo>
                  <a:cubicBezTo>
                    <a:pt x="38" y="60"/>
                    <a:pt x="45" y="57"/>
                    <a:pt x="56" y="48"/>
                  </a:cubicBezTo>
                  <a:cubicBezTo>
                    <a:pt x="68" y="30"/>
                    <a:pt x="79" y="15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6" name="Google Shape;26246;p18"/>
            <p:cNvSpPr/>
            <p:nvPr/>
          </p:nvSpPr>
          <p:spPr>
            <a:xfrm>
              <a:off x="-5198968" y="-133939"/>
              <a:ext cx="4202" cy="2196"/>
            </a:xfrm>
            <a:custGeom>
              <a:avLst/>
              <a:gdLst/>
              <a:ahLst/>
              <a:cxnLst/>
              <a:rect l="l" t="t" r="r" b="b"/>
              <a:pathLst>
                <a:path w="88" h="46" extrusionOk="0">
                  <a:moveTo>
                    <a:pt x="68" y="1"/>
                  </a:moveTo>
                  <a:cubicBezTo>
                    <a:pt x="61" y="1"/>
                    <a:pt x="49" y="4"/>
                    <a:pt x="42" y="9"/>
                  </a:cubicBezTo>
                  <a:cubicBezTo>
                    <a:pt x="20" y="12"/>
                    <a:pt x="1" y="16"/>
                    <a:pt x="1" y="42"/>
                  </a:cubicBezTo>
                  <a:cubicBezTo>
                    <a:pt x="4" y="42"/>
                    <a:pt x="13" y="46"/>
                    <a:pt x="16" y="46"/>
                  </a:cubicBezTo>
                  <a:cubicBezTo>
                    <a:pt x="27" y="46"/>
                    <a:pt x="39" y="38"/>
                    <a:pt x="49" y="35"/>
                  </a:cubicBezTo>
                  <a:lnTo>
                    <a:pt x="68" y="35"/>
                  </a:lnTo>
                  <a:cubicBezTo>
                    <a:pt x="80" y="35"/>
                    <a:pt x="87" y="31"/>
                    <a:pt x="83" y="16"/>
                  </a:cubicBezTo>
                  <a:cubicBezTo>
                    <a:pt x="80" y="4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7" name="Google Shape;26247;p18"/>
            <p:cNvSpPr/>
            <p:nvPr/>
          </p:nvSpPr>
          <p:spPr>
            <a:xfrm>
              <a:off x="-5200353" y="-128400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49" y="1"/>
                  </a:moveTo>
                  <a:cubicBezTo>
                    <a:pt x="37" y="5"/>
                    <a:pt x="26" y="9"/>
                    <a:pt x="19" y="12"/>
                  </a:cubicBezTo>
                  <a:cubicBezTo>
                    <a:pt x="0" y="31"/>
                    <a:pt x="15" y="50"/>
                    <a:pt x="11" y="68"/>
                  </a:cubicBezTo>
                  <a:lnTo>
                    <a:pt x="19" y="68"/>
                  </a:lnTo>
                  <a:cubicBezTo>
                    <a:pt x="30" y="68"/>
                    <a:pt x="37" y="64"/>
                    <a:pt x="45" y="53"/>
                  </a:cubicBezTo>
                  <a:cubicBezTo>
                    <a:pt x="37" y="38"/>
                    <a:pt x="42" y="31"/>
                    <a:pt x="60" y="31"/>
                  </a:cubicBezTo>
                  <a:lnTo>
                    <a:pt x="64" y="31"/>
                  </a:lnTo>
                  <a:cubicBezTo>
                    <a:pt x="68" y="16"/>
                    <a:pt x="56" y="9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8" name="Google Shape;26248;p18"/>
            <p:cNvSpPr/>
            <p:nvPr/>
          </p:nvSpPr>
          <p:spPr>
            <a:xfrm>
              <a:off x="-4866962" y="129211"/>
              <a:ext cx="7736" cy="6971"/>
            </a:xfrm>
            <a:custGeom>
              <a:avLst/>
              <a:gdLst/>
              <a:ahLst/>
              <a:cxnLst/>
              <a:rect l="l" t="t" r="r" b="b"/>
              <a:pathLst>
                <a:path w="162" h="146" extrusionOk="0">
                  <a:moveTo>
                    <a:pt x="49" y="0"/>
                  </a:moveTo>
                  <a:cubicBezTo>
                    <a:pt x="46" y="0"/>
                    <a:pt x="42" y="0"/>
                    <a:pt x="38" y="4"/>
                  </a:cubicBezTo>
                  <a:cubicBezTo>
                    <a:pt x="12" y="45"/>
                    <a:pt x="1" y="83"/>
                    <a:pt x="38" y="123"/>
                  </a:cubicBezTo>
                  <a:cubicBezTo>
                    <a:pt x="42" y="127"/>
                    <a:pt x="42" y="138"/>
                    <a:pt x="42" y="145"/>
                  </a:cubicBezTo>
                  <a:cubicBezTo>
                    <a:pt x="49" y="135"/>
                    <a:pt x="65" y="131"/>
                    <a:pt x="75" y="131"/>
                  </a:cubicBezTo>
                  <a:lnTo>
                    <a:pt x="91" y="131"/>
                  </a:lnTo>
                  <a:cubicBezTo>
                    <a:pt x="106" y="131"/>
                    <a:pt x="117" y="131"/>
                    <a:pt x="128" y="116"/>
                  </a:cubicBezTo>
                  <a:cubicBezTo>
                    <a:pt x="151" y="83"/>
                    <a:pt x="161" y="64"/>
                    <a:pt x="128" y="64"/>
                  </a:cubicBezTo>
                  <a:lnTo>
                    <a:pt x="102" y="64"/>
                  </a:lnTo>
                  <a:cubicBezTo>
                    <a:pt x="102" y="67"/>
                    <a:pt x="102" y="67"/>
                    <a:pt x="98" y="67"/>
                  </a:cubicBezTo>
                  <a:cubicBezTo>
                    <a:pt x="91" y="67"/>
                    <a:pt x="83" y="56"/>
                    <a:pt x="75" y="52"/>
                  </a:cubicBezTo>
                  <a:cubicBezTo>
                    <a:pt x="61" y="41"/>
                    <a:pt x="38" y="26"/>
                    <a:pt x="61" y="4"/>
                  </a:cubicBezTo>
                  <a:cubicBezTo>
                    <a:pt x="57" y="0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9" name="Google Shape;26249;p18"/>
            <p:cNvSpPr/>
            <p:nvPr/>
          </p:nvSpPr>
          <p:spPr>
            <a:xfrm>
              <a:off x="-4865148" y="134368"/>
              <a:ext cx="7544" cy="4345"/>
            </a:xfrm>
            <a:custGeom>
              <a:avLst/>
              <a:gdLst/>
              <a:ahLst/>
              <a:cxnLst/>
              <a:rect l="l" t="t" r="r" b="b"/>
              <a:pathLst>
                <a:path w="158" h="91" extrusionOk="0">
                  <a:moveTo>
                    <a:pt x="131" y="1"/>
                  </a:moveTo>
                  <a:cubicBezTo>
                    <a:pt x="123" y="11"/>
                    <a:pt x="116" y="15"/>
                    <a:pt x="109" y="15"/>
                  </a:cubicBezTo>
                  <a:cubicBezTo>
                    <a:pt x="101" y="15"/>
                    <a:pt x="94" y="11"/>
                    <a:pt x="90" y="8"/>
                  </a:cubicBezTo>
                  <a:cubicBezTo>
                    <a:pt x="79" y="23"/>
                    <a:pt x="68" y="23"/>
                    <a:pt x="53" y="23"/>
                  </a:cubicBezTo>
                  <a:lnTo>
                    <a:pt x="37" y="23"/>
                  </a:lnTo>
                  <a:cubicBezTo>
                    <a:pt x="27" y="23"/>
                    <a:pt x="11" y="27"/>
                    <a:pt x="4" y="37"/>
                  </a:cubicBezTo>
                  <a:cubicBezTo>
                    <a:pt x="0" y="75"/>
                    <a:pt x="0" y="90"/>
                    <a:pt x="11" y="90"/>
                  </a:cubicBezTo>
                  <a:cubicBezTo>
                    <a:pt x="19" y="90"/>
                    <a:pt x="34" y="87"/>
                    <a:pt x="53" y="79"/>
                  </a:cubicBezTo>
                  <a:cubicBezTo>
                    <a:pt x="60" y="75"/>
                    <a:pt x="64" y="75"/>
                    <a:pt x="71" y="75"/>
                  </a:cubicBezTo>
                  <a:cubicBezTo>
                    <a:pt x="79" y="75"/>
                    <a:pt x="82" y="75"/>
                    <a:pt x="90" y="79"/>
                  </a:cubicBezTo>
                  <a:lnTo>
                    <a:pt x="109" y="79"/>
                  </a:lnTo>
                  <a:cubicBezTo>
                    <a:pt x="131" y="79"/>
                    <a:pt x="142" y="60"/>
                    <a:pt x="157" y="42"/>
                  </a:cubicBezTo>
                  <a:lnTo>
                    <a:pt x="157" y="19"/>
                  </a:lnTo>
                  <a:cubicBezTo>
                    <a:pt x="146" y="15"/>
                    <a:pt x="139" y="8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0" name="Google Shape;26250;p18"/>
            <p:cNvSpPr/>
            <p:nvPr/>
          </p:nvSpPr>
          <p:spPr>
            <a:xfrm>
              <a:off x="-4876417" y="134368"/>
              <a:ext cx="5778" cy="6828"/>
            </a:xfrm>
            <a:custGeom>
              <a:avLst/>
              <a:gdLst/>
              <a:ahLst/>
              <a:cxnLst/>
              <a:rect l="l" t="t" r="r" b="b"/>
              <a:pathLst>
                <a:path w="121" h="143" extrusionOk="0">
                  <a:moveTo>
                    <a:pt x="76" y="1"/>
                  </a:moveTo>
                  <a:cubicBezTo>
                    <a:pt x="76" y="49"/>
                    <a:pt x="38" y="60"/>
                    <a:pt x="9" y="72"/>
                  </a:cubicBezTo>
                  <a:cubicBezTo>
                    <a:pt x="1" y="101"/>
                    <a:pt x="61" y="90"/>
                    <a:pt x="35" y="124"/>
                  </a:cubicBezTo>
                  <a:cubicBezTo>
                    <a:pt x="45" y="139"/>
                    <a:pt x="61" y="139"/>
                    <a:pt x="79" y="142"/>
                  </a:cubicBezTo>
                  <a:cubicBezTo>
                    <a:pt x="79" y="139"/>
                    <a:pt x="83" y="135"/>
                    <a:pt x="87" y="132"/>
                  </a:cubicBezTo>
                  <a:cubicBezTo>
                    <a:pt x="94" y="105"/>
                    <a:pt x="94" y="75"/>
                    <a:pt x="113" y="53"/>
                  </a:cubicBezTo>
                  <a:cubicBezTo>
                    <a:pt x="113" y="49"/>
                    <a:pt x="116" y="46"/>
                    <a:pt x="121" y="42"/>
                  </a:cubicBezTo>
                  <a:cubicBezTo>
                    <a:pt x="109" y="34"/>
                    <a:pt x="94" y="37"/>
                    <a:pt x="98" y="15"/>
                  </a:cubicBezTo>
                  <a:cubicBezTo>
                    <a:pt x="98" y="4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1" name="Google Shape;26251;p18"/>
            <p:cNvSpPr/>
            <p:nvPr/>
          </p:nvSpPr>
          <p:spPr>
            <a:xfrm>
              <a:off x="-4871069" y="136326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9" y="1"/>
                  </a:moveTo>
                  <a:cubicBezTo>
                    <a:pt x="4" y="5"/>
                    <a:pt x="1" y="8"/>
                    <a:pt x="1" y="12"/>
                  </a:cubicBezTo>
                  <a:cubicBezTo>
                    <a:pt x="16" y="49"/>
                    <a:pt x="42" y="75"/>
                    <a:pt x="87" y="75"/>
                  </a:cubicBezTo>
                  <a:lnTo>
                    <a:pt x="90" y="75"/>
                  </a:lnTo>
                  <a:cubicBezTo>
                    <a:pt x="68" y="46"/>
                    <a:pt x="64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2" name="Google Shape;26252;p18"/>
            <p:cNvSpPr/>
            <p:nvPr/>
          </p:nvSpPr>
          <p:spPr>
            <a:xfrm>
              <a:off x="-4994741" y="-52143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23" y="0"/>
                  </a:moveTo>
                  <a:cubicBezTo>
                    <a:pt x="1" y="8"/>
                    <a:pt x="11" y="34"/>
                    <a:pt x="15" y="52"/>
                  </a:cubicBezTo>
                  <a:cubicBezTo>
                    <a:pt x="23" y="75"/>
                    <a:pt x="27" y="97"/>
                    <a:pt x="8" y="116"/>
                  </a:cubicBezTo>
                  <a:cubicBezTo>
                    <a:pt x="23" y="116"/>
                    <a:pt x="37" y="113"/>
                    <a:pt x="53" y="113"/>
                  </a:cubicBezTo>
                  <a:cubicBezTo>
                    <a:pt x="75" y="90"/>
                    <a:pt x="53" y="56"/>
                    <a:pt x="75" y="34"/>
                  </a:cubicBezTo>
                  <a:cubicBezTo>
                    <a:pt x="75" y="4"/>
                    <a:pt x="53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3" name="Google Shape;26253;p18"/>
            <p:cNvSpPr/>
            <p:nvPr/>
          </p:nvSpPr>
          <p:spPr>
            <a:xfrm>
              <a:off x="-4992258" y="-50568"/>
              <a:ext cx="4011" cy="4918"/>
            </a:xfrm>
            <a:custGeom>
              <a:avLst/>
              <a:gdLst/>
              <a:ahLst/>
              <a:cxnLst/>
              <a:rect l="l" t="t" r="r" b="b"/>
              <a:pathLst>
                <a:path w="84" h="103" extrusionOk="0">
                  <a:moveTo>
                    <a:pt x="23" y="1"/>
                  </a:moveTo>
                  <a:cubicBezTo>
                    <a:pt x="1" y="23"/>
                    <a:pt x="23" y="57"/>
                    <a:pt x="1" y="80"/>
                  </a:cubicBezTo>
                  <a:cubicBezTo>
                    <a:pt x="23" y="94"/>
                    <a:pt x="38" y="102"/>
                    <a:pt x="49" y="102"/>
                  </a:cubicBezTo>
                  <a:cubicBezTo>
                    <a:pt x="64" y="102"/>
                    <a:pt x="72" y="83"/>
                    <a:pt x="83" y="49"/>
                  </a:cubicBezTo>
                  <a:cubicBezTo>
                    <a:pt x="64" y="30"/>
                    <a:pt x="30" y="35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4" name="Google Shape;26254;p18"/>
            <p:cNvSpPr/>
            <p:nvPr/>
          </p:nvSpPr>
          <p:spPr>
            <a:xfrm>
              <a:off x="-4999898" y="-59879"/>
              <a:ext cx="4632" cy="3820"/>
            </a:xfrm>
            <a:custGeom>
              <a:avLst/>
              <a:gdLst/>
              <a:ahLst/>
              <a:cxnLst/>
              <a:rect l="l" t="t" r="r" b="b"/>
              <a:pathLst>
                <a:path w="97" h="80" extrusionOk="0">
                  <a:moveTo>
                    <a:pt x="67" y="1"/>
                  </a:moveTo>
                  <a:lnTo>
                    <a:pt x="67" y="1"/>
                  </a:lnTo>
                  <a:cubicBezTo>
                    <a:pt x="64" y="5"/>
                    <a:pt x="60" y="9"/>
                    <a:pt x="56" y="13"/>
                  </a:cubicBezTo>
                  <a:cubicBezTo>
                    <a:pt x="52" y="16"/>
                    <a:pt x="52" y="16"/>
                    <a:pt x="49" y="16"/>
                  </a:cubicBezTo>
                  <a:lnTo>
                    <a:pt x="49" y="20"/>
                  </a:lnTo>
                  <a:lnTo>
                    <a:pt x="38" y="20"/>
                  </a:lnTo>
                  <a:cubicBezTo>
                    <a:pt x="33" y="20"/>
                    <a:pt x="26" y="16"/>
                    <a:pt x="19" y="16"/>
                  </a:cubicBezTo>
                  <a:cubicBezTo>
                    <a:pt x="15" y="13"/>
                    <a:pt x="7" y="9"/>
                    <a:pt x="0" y="9"/>
                  </a:cubicBezTo>
                  <a:cubicBezTo>
                    <a:pt x="0" y="42"/>
                    <a:pt x="4" y="73"/>
                    <a:pt x="41" y="80"/>
                  </a:cubicBezTo>
                  <a:cubicBezTo>
                    <a:pt x="52" y="54"/>
                    <a:pt x="97" y="39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5" name="Google Shape;26255;p18"/>
            <p:cNvSpPr/>
            <p:nvPr/>
          </p:nvSpPr>
          <p:spPr>
            <a:xfrm>
              <a:off x="-4998323" y="-60213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7" y="1"/>
                  </a:moveTo>
                  <a:cubicBezTo>
                    <a:pt x="50" y="1"/>
                    <a:pt x="42" y="4"/>
                    <a:pt x="34" y="8"/>
                  </a:cubicBezTo>
                  <a:cubicBezTo>
                    <a:pt x="64" y="46"/>
                    <a:pt x="19" y="61"/>
                    <a:pt x="8" y="87"/>
                  </a:cubicBezTo>
                  <a:cubicBezTo>
                    <a:pt x="5" y="98"/>
                    <a:pt x="0" y="113"/>
                    <a:pt x="16" y="117"/>
                  </a:cubicBezTo>
                  <a:cubicBezTo>
                    <a:pt x="19" y="117"/>
                    <a:pt x="27" y="109"/>
                    <a:pt x="34" y="106"/>
                  </a:cubicBezTo>
                  <a:cubicBezTo>
                    <a:pt x="34" y="90"/>
                    <a:pt x="42" y="83"/>
                    <a:pt x="57" y="75"/>
                  </a:cubicBezTo>
                  <a:cubicBezTo>
                    <a:pt x="86" y="61"/>
                    <a:pt x="72" y="30"/>
                    <a:pt x="64" y="8"/>
                  </a:cubicBezTo>
                  <a:cubicBezTo>
                    <a:pt x="64" y="4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6" name="Google Shape;26256;p18"/>
            <p:cNvSpPr/>
            <p:nvPr/>
          </p:nvSpPr>
          <p:spPr>
            <a:xfrm>
              <a:off x="-4991351" y="-44312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23" y="1"/>
                  </a:moveTo>
                  <a:cubicBezTo>
                    <a:pt x="16" y="1"/>
                    <a:pt x="8" y="11"/>
                    <a:pt x="0" y="23"/>
                  </a:cubicBezTo>
                  <a:cubicBezTo>
                    <a:pt x="8" y="30"/>
                    <a:pt x="19" y="34"/>
                    <a:pt x="23" y="42"/>
                  </a:cubicBezTo>
                  <a:cubicBezTo>
                    <a:pt x="23" y="64"/>
                    <a:pt x="30" y="71"/>
                    <a:pt x="34" y="71"/>
                  </a:cubicBezTo>
                  <a:cubicBezTo>
                    <a:pt x="42" y="71"/>
                    <a:pt x="49" y="61"/>
                    <a:pt x="56" y="49"/>
                  </a:cubicBezTo>
                  <a:cubicBezTo>
                    <a:pt x="49" y="42"/>
                    <a:pt x="38" y="38"/>
                    <a:pt x="38" y="27"/>
                  </a:cubicBezTo>
                  <a:cubicBezTo>
                    <a:pt x="34" y="8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7" name="Google Shape;26257;p18"/>
            <p:cNvSpPr/>
            <p:nvPr/>
          </p:nvSpPr>
          <p:spPr>
            <a:xfrm>
              <a:off x="-5123428" y="215018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68" y="1"/>
                  </a:moveTo>
                  <a:cubicBezTo>
                    <a:pt x="60" y="1"/>
                    <a:pt x="53" y="5"/>
                    <a:pt x="45" y="16"/>
                  </a:cubicBezTo>
                  <a:cubicBezTo>
                    <a:pt x="90" y="39"/>
                    <a:pt x="75" y="84"/>
                    <a:pt x="79" y="117"/>
                  </a:cubicBezTo>
                  <a:cubicBezTo>
                    <a:pt x="82" y="165"/>
                    <a:pt x="34" y="184"/>
                    <a:pt x="1" y="203"/>
                  </a:cubicBezTo>
                  <a:cubicBezTo>
                    <a:pt x="4" y="210"/>
                    <a:pt x="8" y="215"/>
                    <a:pt x="15" y="215"/>
                  </a:cubicBezTo>
                  <a:cubicBezTo>
                    <a:pt x="19" y="215"/>
                    <a:pt x="23" y="210"/>
                    <a:pt x="27" y="210"/>
                  </a:cubicBezTo>
                  <a:cubicBezTo>
                    <a:pt x="34" y="210"/>
                    <a:pt x="37" y="206"/>
                    <a:pt x="41" y="206"/>
                  </a:cubicBezTo>
                  <a:cubicBezTo>
                    <a:pt x="49" y="206"/>
                    <a:pt x="53" y="210"/>
                    <a:pt x="56" y="222"/>
                  </a:cubicBezTo>
                  <a:cubicBezTo>
                    <a:pt x="63" y="229"/>
                    <a:pt x="71" y="237"/>
                    <a:pt x="79" y="241"/>
                  </a:cubicBezTo>
                  <a:lnTo>
                    <a:pt x="90" y="241"/>
                  </a:lnTo>
                  <a:cubicBezTo>
                    <a:pt x="108" y="241"/>
                    <a:pt x="120" y="251"/>
                    <a:pt x="113" y="274"/>
                  </a:cubicBezTo>
                  <a:cubicBezTo>
                    <a:pt x="105" y="289"/>
                    <a:pt x="90" y="296"/>
                    <a:pt x="97" y="315"/>
                  </a:cubicBezTo>
                  <a:cubicBezTo>
                    <a:pt x="101" y="311"/>
                    <a:pt x="105" y="308"/>
                    <a:pt x="108" y="304"/>
                  </a:cubicBezTo>
                  <a:cubicBezTo>
                    <a:pt x="142" y="277"/>
                    <a:pt x="139" y="248"/>
                    <a:pt x="120" y="218"/>
                  </a:cubicBezTo>
                  <a:cubicBezTo>
                    <a:pt x="127" y="215"/>
                    <a:pt x="131" y="215"/>
                    <a:pt x="135" y="215"/>
                  </a:cubicBezTo>
                  <a:cubicBezTo>
                    <a:pt x="150" y="215"/>
                    <a:pt x="158" y="225"/>
                    <a:pt x="165" y="232"/>
                  </a:cubicBezTo>
                  <a:cubicBezTo>
                    <a:pt x="172" y="206"/>
                    <a:pt x="213" y="225"/>
                    <a:pt x="217" y="196"/>
                  </a:cubicBezTo>
                  <a:lnTo>
                    <a:pt x="206" y="184"/>
                  </a:lnTo>
                  <a:cubicBezTo>
                    <a:pt x="191" y="188"/>
                    <a:pt x="180" y="199"/>
                    <a:pt x="168" y="199"/>
                  </a:cubicBezTo>
                  <a:cubicBezTo>
                    <a:pt x="165" y="199"/>
                    <a:pt x="161" y="199"/>
                    <a:pt x="158" y="196"/>
                  </a:cubicBezTo>
                  <a:cubicBezTo>
                    <a:pt x="142" y="177"/>
                    <a:pt x="150" y="154"/>
                    <a:pt x="168" y="136"/>
                  </a:cubicBezTo>
                  <a:cubicBezTo>
                    <a:pt x="165" y="132"/>
                    <a:pt x="161" y="132"/>
                    <a:pt x="158" y="132"/>
                  </a:cubicBezTo>
                  <a:lnTo>
                    <a:pt x="146" y="132"/>
                  </a:lnTo>
                  <a:cubicBezTo>
                    <a:pt x="142" y="136"/>
                    <a:pt x="139" y="136"/>
                    <a:pt x="135" y="136"/>
                  </a:cubicBezTo>
                  <a:cubicBezTo>
                    <a:pt x="131" y="136"/>
                    <a:pt x="131" y="132"/>
                    <a:pt x="131" y="128"/>
                  </a:cubicBezTo>
                  <a:cubicBezTo>
                    <a:pt x="139" y="84"/>
                    <a:pt x="94" y="61"/>
                    <a:pt x="101" y="20"/>
                  </a:cubicBezTo>
                  <a:cubicBezTo>
                    <a:pt x="90" y="13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8" name="Google Shape;26258;p18"/>
            <p:cNvSpPr/>
            <p:nvPr/>
          </p:nvSpPr>
          <p:spPr>
            <a:xfrm>
              <a:off x="-5118271" y="225236"/>
              <a:ext cx="10075" cy="6112"/>
            </a:xfrm>
            <a:custGeom>
              <a:avLst/>
              <a:gdLst/>
              <a:ahLst/>
              <a:cxnLst/>
              <a:rect l="l" t="t" r="r" b="b"/>
              <a:pathLst>
                <a:path w="211" h="128" extrusionOk="0">
                  <a:moveTo>
                    <a:pt x="27" y="1"/>
                  </a:moveTo>
                  <a:cubicBezTo>
                    <a:pt x="23" y="1"/>
                    <a:pt x="19" y="1"/>
                    <a:pt x="12" y="4"/>
                  </a:cubicBezTo>
                  <a:cubicBezTo>
                    <a:pt x="31" y="34"/>
                    <a:pt x="34" y="63"/>
                    <a:pt x="0" y="90"/>
                  </a:cubicBezTo>
                  <a:cubicBezTo>
                    <a:pt x="8" y="97"/>
                    <a:pt x="15" y="101"/>
                    <a:pt x="23" y="108"/>
                  </a:cubicBezTo>
                  <a:cubicBezTo>
                    <a:pt x="42" y="120"/>
                    <a:pt x="60" y="127"/>
                    <a:pt x="79" y="127"/>
                  </a:cubicBezTo>
                  <a:cubicBezTo>
                    <a:pt x="120" y="127"/>
                    <a:pt x="162" y="97"/>
                    <a:pt x="210" y="82"/>
                  </a:cubicBezTo>
                  <a:cubicBezTo>
                    <a:pt x="176" y="71"/>
                    <a:pt x="143" y="56"/>
                    <a:pt x="124" y="56"/>
                  </a:cubicBezTo>
                  <a:lnTo>
                    <a:pt x="112" y="56"/>
                  </a:lnTo>
                  <a:cubicBezTo>
                    <a:pt x="98" y="68"/>
                    <a:pt x="86" y="68"/>
                    <a:pt x="79" y="68"/>
                  </a:cubicBezTo>
                  <a:cubicBezTo>
                    <a:pt x="57" y="68"/>
                    <a:pt x="60" y="41"/>
                    <a:pt x="57" y="18"/>
                  </a:cubicBezTo>
                  <a:cubicBezTo>
                    <a:pt x="50" y="11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9" name="Google Shape;26259;p18"/>
            <p:cNvSpPr/>
            <p:nvPr/>
          </p:nvSpPr>
          <p:spPr>
            <a:xfrm>
              <a:off x="-5176096" y="132936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60" y="0"/>
                  </a:moveTo>
                  <a:cubicBezTo>
                    <a:pt x="0" y="12"/>
                    <a:pt x="0" y="12"/>
                    <a:pt x="31" y="86"/>
                  </a:cubicBezTo>
                  <a:lnTo>
                    <a:pt x="53" y="86"/>
                  </a:lnTo>
                  <a:cubicBezTo>
                    <a:pt x="83" y="60"/>
                    <a:pt x="38" y="27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0" name="Google Shape;26260;p18"/>
            <p:cNvSpPr/>
            <p:nvPr/>
          </p:nvSpPr>
          <p:spPr>
            <a:xfrm>
              <a:off x="-5176096" y="12687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27" y="1"/>
                  </a:moveTo>
                  <a:cubicBezTo>
                    <a:pt x="19" y="15"/>
                    <a:pt x="0" y="27"/>
                    <a:pt x="15" y="46"/>
                  </a:cubicBezTo>
                  <a:cubicBezTo>
                    <a:pt x="23" y="53"/>
                    <a:pt x="31" y="56"/>
                    <a:pt x="38" y="56"/>
                  </a:cubicBezTo>
                  <a:cubicBezTo>
                    <a:pt x="45" y="56"/>
                    <a:pt x="49" y="56"/>
                    <a:pt x="57" y="53"/>
                  </a:cubicBezTo>
                  <a:cubicBezTo>
                    <a:pt x="67" y="49"/>
                    <a:pt x="79" y="46"/>
                    <a:pt x="94" y="42"/>
                  </a:cubicBezTo>
                  <a:cubicBezTo>
                    <a:pt x="101" y="37"/>
                    <a:pt x="112" y="34"/>
                    <a:pt x="109" y="23"/>
                  </a:cubicBezTo>
                  <a:cubicBezTo>
                    <a:pt x="109" y="4"/>
                    <a:pt x="90" y="8"/>
                    <a:pt x="83" y="4"/>
                  </a:cubicBezTo>
                  <a:cubicBezTo>
                    <a:pt x="72" y="23"/>
                    <a:pt x="60" y="30"/>
                    <a:pt x="53" y="30"/>
                  </a:cubicBezTo>
                  <a:cubicBezTo>
                    <a:pt x="45" y="30"/>
                    <a:pt x="34" y="19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1" name="Google Shape;26261;p18"/>
            <p:cNvSpPr/>
            <p:nvPr/>
          </p:nvSpPr>
          <p:spPr>
            <a:xfrm>
              <a:off x="-5015990" y="-61455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35" y="1"/>
                  </a:moveTo>
                  <a:cubicBezTo>
                    <a:pt x="106" y="27"/>
                    <a:pt x="72" y="53"/>
                    <a:pt x="34" y="75"/>
                  </a:cubicBezTo>
                  <a:cubicBezTo>
                    <a:pt x="68" y="98"/>
                    <a:pt x="42" y="128"/>
                    <a:pt x="42" y="151"/>
                  </a:cubicBezTo>
                  <a:cubicBezTo>
                    <a:pt x="42" y="173"/>
                    <a:pt x="1" y="203"/>
                    <a:pt x="38" y="213"/>
                  </a:cubicBezTo>
                  <a:cubicBezTo>
                    <a:pt x="38" y="218"/>
                    <a:pt x="42" y="218"/>
                    <a:pt x="42" y="218"/>
                  </a:cubicBezTo>
                  <a:cubicBezTo>
                    <a:pt x="61" y="218"/>
                    <a:pt x="68" y="177"/>
                    <a:pt x="72" y="143"/>
                  </a:cubicBezTo>
                  <a:cubicBezTo>
                    <a:pt x="72" y="135"/>
                    <a:pt x="75" y="124"/>
                    <a:pt x="87" y="124"/>
                  </a:cubicBezTo>
                  <a:cubicBezTo>
                    <a:pt x="106" y="124"/>
                    <a:pt x="113" y="135"/>
                    <a:pt x="109" y="151"/>
                  </a:cubicBezTo>
                  <a:cubicBezTo>
                    <a:pt x="101" y="173"/>
                    <a:pt x="87" y="195"/>
                    <a:pt x="101" y="218"/>
                  </a:cubicBezTo>
                  <a:cubicBezTo>
                    <a:pt x="120" y="218"/>
                    <a:pt x="116" y="173"/>
                    <a:pt x="132" y="173"/>
                  </a:cubicBezTo>
                  <a:cubicBezTo>
                    <a:pt x="139" y="173"/>
                    <a:pt x="146" y="180"/>
                    <a:pt x="158" y="191"/>
                  </a:cubicBezTo>
                  <a:cubicBezTo>
                    <a:pt x="199" y="177"/>
                    <a:pt x="202" y="135"/>
                    <a:pt x="225" y="109"/>
                  </a:cubicBezTo>
                  <a:cubicBezTo>
                    <a:pt x="225" y="101"/>
                    <a:pt x="225" y="94"/>
                    <a:pt x="221" y="87"/>
                  </a:cubicBezTo>
                  <a:cubicBezTo>
                    <a:pt x="213" y="79"/>
                    <a:pt x="206" y="75"/>
                    <a:pt x="199" y="68"/>
                  </a:cubicBezTo>
                  <a:cubicBezTo>
                    <a:pt x="195" y="72"/>
                    <a:pt x="191" y="75"/>
                    <a:pt x="191" y="79"/>
                  </a:cubicBezTo>
                  <a:cubicBezTo>
                    <a:pt x="184" y="94"/>
                    <a:pt x="206" y="124"/>
                    <a:pt x="176" y="124"/>
                  </a:cubicBezTo>
                  <a:lnTo>
                    <a:pt x="161" y="124"/>
                  </a:lnTo>
                  <a:cubicBezTo>
                    <a:pt x="124" y="116"/>
                    <a:pt x="135" y="94"/>
                    <a:pt x="142" y="72"/>
                  </a:cubicBezTo>
                  <a:cubicBezTo>
                    <a:pt x="146" y="46"/>
                    <a:pt x="150" y="23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2" name="Google Shape;26262;p18"/>
            <p:cNvSpPr/>
            <p:nvPr/>
          </p:nvSpPr>
          <p:spPr>
            <a:xfrm>
              <a:off x="-5169841" y="267877"/>
              <a:ext cx="17524" cy="8595"/>
            </a:xfrm>
            <a:custGeom>
              <a:avLst/>
              <a:gdLst/>
              <a:ahLst/>
              <a:cxnLst/>
              <a:rect l="l" t="t" r="r" b="b"/>
              <a:pathLst>
                <a:path w="367" h="180" extrusionOk="0">
                  <a:moveTo>
                    <a:pt x="165" y="0"/>
                  </a:moveTo>
                  <a:cubicBezTo>
                    <a:pt x="150" y="0"/>
                    <a:pt x="150" y="15"/>
                    <a:pt x="150" y="53"/>
                  </a:cubicBezTo>
                  <a:cubicBezTo>
                    <a:pt x="150" y="57"/>
                    <a:pt x="143" y="60"/>
                    <a:pt x="138" y="60"/>
                  </a:cubicBezTo>
                  <a:cubicBezTo>
                    <a:pt x="112" y="53"/>
                    <a:pt x="124" y="27"/>
                    <a:pt x="112" y="12"/>
                  </a:cubicBezTo>
                  <a:cubicBezTo>
                    <a:pt x="83" y="50"/>
                    <a:pt x="22" y="50"/>
                    <a:pt x="0" y="98"/>
                  </a:cubicBezTo>
                  <a:cubicBezTo>
                    <a:pt x="8" y="105"/>
                    <a:pt x="15" y="109"/>
                    <a:pt x="22" y="109"/>
                  </a:cubicBezTo>
                  <a:cubicBezTo>
                    <a:pt x="26" y="109"/>
                    <a:pt x="31" y="105"/>
                    <a:pt x="34" y="102"/>
                  </a:cubicBezTo>
                  <a:cubicBezTo>
                    <a:pt x="45" y="90"/>
                    <a:pt x="57" y="83"/>
                    <a:pt x="67" y="83"/>
                  </a:cubicBezTo>
                  <a:cubicBezTo>
                    <a:pt x="83" y="83"/>
                    <a:pt x="98" y="98"/>
                    <a:pt x="112" y="109"/>
                  </a:cubicBezTo>
                  <a:lnTo>
                    <a:pt x="120" y="109"/>
                  </a:lnTo>
                  <a:cubicBezTo>
                    <a:pt x="161" y="109"/>
                    <a:pt x="202" y="120"/>
                    <a:pt x="243" y="124"/>
                  </a:cubicBezTo>
                  <a:cubicBezTo>
                    <a:pt x="247" y="112"/>
                    <a:pt x="217" y="102"/>
                    <a:pt x="240" y="86"/>
                  </a:cubicBezTo>
                  <a:lnTo>
                    <a:pt x="247" y="86"/>
                  </a:lnTo>
                  <a:cubicBezTo>
                    <a:pt x="258" y="86"/>
                    <a:pt x="269" y="98"/>
                    <a:pt x="273" y="105"/>
                  </a:cubicBezTo>
                  <a:cubicBezTo>
                    <a:pt x="281" y="128"/>
                    <a:pt x="273" y="150"/>
                    <a:pt x="262" y="169"/>
                  </a:cubicBezTo>
                  <a:lnTo>
                    <a:pt x="273" y="180"/>
                  </a:lnTo>
                  <a:cubicBezTo>
                    <a:pt x="300" y="172"/>
                    <a:pt x="300" y="131"/>
                    <a:pt x="333" y="128"/>
                  </a:cubicBezTo>
                  <a:cubicBezTo>
                    <a:pt x="326" y="94"/>
                    <a:pt x="355" y="83"/>
                    <a:pt x="367" y="60"/>
                  </a:cubicBezTo>
                  <a:cubicBezTo>
                    <a:pt x="348" y="50"/>
                    <a:pt x="359" y="23"/>
                    <a:pt x="345" y="8"/>
                  </a:cubicBezTo>
                  <a:cubicBezTo>
                    <a:pt x="329" y="8"/>
                    <a:pt x="322" y="19"/>
                    <a:pt x="314" y="31"/>
                  </a:cubicBezTo>
                  <a:cubicBezTo>
                    <a:pt x="307" y="38"/>
                    <a:pt x="300" y="50"/>
                    <a:pt x="284" y="50"/>
                  </a:cubicBezTo>
                  <a:cubicBezTo>
                    <a:pt x="284" y="50"/>
                    <a:pt x="281" y="50"/>
                    <a:pt x="277" y="45"/>
                  </a:cubicBezTo>
                  <a:cubicBezTo>
                    <a:pt x="273" y="50"/>
                    <a:pt x="269" y="50"/>
                    <a:pt x="266" y="50"/>
                  </a:cubicBezTo>
                  <a:cubicBezTo>
                    <a:pt x="247" y="50"/>
                    <a:pt x="240" y="31"/>
                    <a:pt x="221" y="19"/>
                  </a:cubicBezTo>
                  <a:cubicBezTo>
                    <a:pt x="191" y="8"/>
                    <a:pt x="176" y="0"/>
                    <a:pt x="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3" name="Google Shape;26263;p18"/>
            <p:cNvSpPr/>
            <p:nvPr/>
          </p:nvSpPr>
          <p:spPr>
            <a:xfrm>
              <a:off x="-5159813" y="260189"/>
              <a:ext cx="12319" cy="6303"/>
            </a:xfrm>
            <a:custGeom>
              <a:avLst/>
              <a:gdLst/>
              <a:ahLst/>
              <a:cxnLst/>
              <a:rect l="l" t="t" r="r" b="b"/>
              <a:pathLst>
                <a:path w="258" h="132" extrusionOk="0">
                  <a:moveTo>
                    <a:pt x="78" y="1"/>
                  </a:moveTo>
                  <a:cubicBezTo>
                    <a:pt x="71" y="16"/>
                    <a:pt x="52" y="19"/>
                    <a:pt x="37" y="27"/>
                  </a:cubicBezTo>
                  <a:cubicBezTo>
                    <a:pt x="0" y="76"/>
                    <a:pt x="0" y="76"/>
                    <a:pt x="18" y="106"/>
                  </a:cubicBezTo>
                  <a:cubicBezTo>
                    <a:pt x="33" y="102"/>
                    <a:pt x="52" y="94"/>
                    <a:pt x="67" y="90"/>
                  </a:cubicBezTo>
                  <a:cubicBezTo>
                    <a:pt x="71" y="87"/>
                    <a:pt x="74" y="87"/>
                    <a:pt x="78" y="87"/>
                  </a:cubicBezTo>
                  <a:cubicBezTo>
                    <a:pt x="97" y="87"/>
                    <a:pt x="112" y="98"/>
                    <a:pt x="123" y="109"/>
                  </a:cubicBezTo>
                  <a:cubicBezTo>
                    <a:pt x="138" y="121"/>
                    <a:pt x="149" y="132"/>
                    <a:pt x="168" y="132"/>
                  </a:cubicBezTo>
                  <a:lnTo>
                    <a:pt x="171" y="132"/>
                  </a:lnTo>
                  <a:cubicBezTo>
                    <a:pt x="179" y="116"/>
                    <a:pt x="197" y="109"/>
                    <a:pt x="197" y="87"/>
                  </a:cubicBezTo>
                  <a:cubicBezTo>
                    <a:pt x="194" y="83"/>
                    <a:pt x="190" y="83"/>
                    <a:pt x="187" y="83"/>
                  </a:cubicBezTo>
                  <a:cubicBezTo>
                    <a:pt x="183" y="83"/>
                    <a:pt x="179" y="83"/>
                    <a:pt x="175" y="87"/>
                  </a:cubicBezTo>
                  <a:cubicBezTo>
                    <a:pt x="171" y="87"/>
                    <a:pt x="168" y="90"/>
                    <a:pt x="164" y="90"/>
                  </a:cubicBezTo>
                  <a:cubicBezTo>
                    <a:pt x="161" y="90"/>
                    <a:pt x="157" y="87"/>
                    <a:pt x="153" y="80"/>
                  </a:cubicBezTo>
                  <a:cubicBezTo>
                    <a:pt x="153" y="68"/>
                    <a:pt x="161" y="54"/>
                    <a:pt x="168" y="45"/>
                  </a:cubicBezTo>
                  <a:cubicBezTo>
                    <a:pt x="175" y="42"/>
                    <a:pt x="179" y="38"/>
                    <a:pt x="187" y="38"/>
                  </a:cubicBezTo>
                  <a:cubicBezTo>
                    <a:pt x="197" y="38"/>
                    <a:pt x="205" y="42"/>
                    <a:pt x="209" y="57"/>
                  </a:cubicBezTo>
                  <a:cubicBezTo>
                    <a:pt x="216" y="68"/>
                    <a:pt x="220" y="71"/>
                    <a:pt x="231" y="71"/>
                  </a:cubicBezTo>
                  <a:lnTo>
                    <a:pt x="239" y="71"/>
                  </a:lnTo>
                  <a:cubicBezTo>
                    <a:pt x="247" y="61"/>
                    <a:pt x="254" y="54"/>
                    <a:pt x="257" y="45"/>
                  </a:cubicBezTo>
                  <a:cubicBezTo>
                    <a:pt x="239" y="31"/>
                    <a:pt x="209" y="31"/>
                    <a:pt x="190" y="9"/>
                  </a:cubicBezTo>
                  <a:cubicBezTo>
                    <a:pt x="171" y="16"/>
                    <a:pt x="157" y="16"/>
                    <a:pt x="138" y="16"/>
                  </a:cubicBezTo>
                  <a:cubicBezTo>
                    <a:pt x="123" y="16"/>
                    <a:pt x="108" y="16"/>
                    <a:pt x="93" y="9"/>
                  </a:cubicBezTo>
                  <a:cubicBezTo>
                    <a:pt x="85" y="9"/>
                    <a:pt x="82" y="4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4" name="Google Shape;26264;p18"/>
            <p:cNvSpPr/>
            <p:nvPr/>
          </p:nvSpPr>
          <p:spPr>
            <a:xfrm>
              <a:off x="-5168981" y="261813"/>
              <a:ext cx="7210" cy="3772"/>
            </a:xfrm>
            <a:custGeom>
              <a:avLst/>
              <a:gdLst/>
              <a:ahLst/>
              <a:cxnLst/>
              <a:rect l="l" t="t" r="r" b="b"/>
              <a:pathLst>
                <a:path w="151" h="79" extrusionOk="0">
                  <a:moveTo>
                    <a:pt x="91" y="1"/>
                  </a:moveTo>
                  <a:cubicBezTo>
                    <a:pt x="87" y="1"/>
                    <a:pt x="83" y="4"/>
                    <a:pt x="80" y="8"/>
                  </a:cubicBezTo>
                  <a:cubicBezTo>
                    <a:pt x="42" y="15"/>
                    <a:pt x="16" y="37"/>
                    <a:pt x="1" y="72"/>
                  </a:cubicBezTo>
                  <a:cubicBezTo>
                    <a:pt x="4" y="75"/>
                    <a:pt x="8" y="75"/>
                    <a:pt x="8" y="75"/>
                  </a:cubicBezTo>
                  <a:cubicBezTo>
                    <a:pt x="16" y="75"/>
                    <a:pt x="23" y="72"/>
                    <a:pt x="27" y="72"/>
                  </a:cubicBezTo>
                  <a:cubicBezTo>
                    <a:pt x="35" y="72"/>
                    <a:pt x="42" y="68"/>
                    <a:pt x="46" y="68"/>
                  </a:cubicBezTo>
                  <a:cubicBezTo>
                    <a:pt x="53" y="68"/>
                    <a:pt x="61" y="72"/>
                    <a:pt x="68" y="75"/>
                  </a:cubicBezTo>
                  <a:cubicBezTo>
                    <a:pt x="72" y="75"/>
                    <a:pt x="75" y="79"/>
                    <a:pt x="80" y="79"/>
                  </a:cubicBezTo>
                  <a:cubicBezTo>
                    <a:pt x="91" y="79"/>
                    <a:pt x="98" y="72"/>
                    <a:pt x="106" y="64"/>
                  </a:cubicBezTo>
                  <a:cubicBezTo>
                    <a:pt x="113" y="56"/>
                    <a:pt x="125" y="49"/>
                    <a:pt x="135" y="49"/>
                  </a:cubicBezTo>
                  <a:lnTo>
                    <a:pt x="139" y="49"/>
                  </a:lnTo>
                  <a:cubicBezTo>
                    <a:pt x="151" y="4"/>
                    <a:pt x="106" y="15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5" name="Google Shape;26265;p18"/>
            <p:cNvSpPr/>
            <p:nvPr/>
          </p:nvSpPr>
          <p:spPr>
            <a:xfrm>
              <a:off x="-5171273" y="267352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2" y="0"/>
                  </a:moveTo>
                  <a:cubicBezTo>
                    <a:pt x="19" y="30"/>
                    <a:pt x="38" y="78"/>
                    <a:pt x="0" y="101"/>
                  </a:cubicBezTo>
                  <a:cubicBezTo>
                    <a:pt x="0" y="105"/>
                    <a:pt x="4" y="109"/>
                    <a:pt x="8" y="109"/>
                  </a:cubicBezTo>
                  <a:cubicBezTo>
                    <a:pt x="8" y="113"/>
                    <a:pt x="8" y="113"/>
                    <a:pt x="11" y="113"/>
                  </a:cubicBezTo>
                  <a:cubicBezTo>
                    <a:pt x="16" y="113"/>
                    <a:pt x="23" y="113"/>
                    <a:pt x="30" y="109"/>
                  </a:cubicBezTo>
                  <a:cubicBezTo>
                    <a:pt x="52" y="61"/>
                    <a:pt x="113" y="61"/>
                    <a:pt x="142" y="23"/>
                  </a:cubicBezTo>
                  <a:cubicBezTo>
                    <a:pt x="131" y="16"/>
                    <a:pt x="123" y="11"/>
                    <a:pt x="113" y="11"/>
                  </a:cubicBezTo>
                  <a:cubicBezTo>
                    <a:pt x="105" y="11"/>
                    <a:pt x="101" y="11"/>
                    <a:pt x="94" y="16"/>
                  </a:cubicBezTo>
                  <a:cubicBezTo>
                    <a:pt x="87" y="19"/>
                    <a:pt x="83" y="19"/>
                    <a:pt x="75" y="19"/>
                  </a:cubicBezTo>
                  <a:cubicBezTo>
                    <a:pt x="64" y="19"/>
                    <a:pt x="52" y="11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6" name="Google Shape;26266;p18"/>
            <p:cNvSpPr/>
            <p:nvPr/>
          </p:nvSpPr>
          <p:spPr>
            <a:xfrm>
              <a:off x="-5160386" y="256656"/>
              <a:ext cx="4345" cy="4823"/>
            </a:xfrm>
            <a:custGeom>
              <a:avLst/>
              <a:gdLst/>
              <a:ahLst/>
              <a:cxnLst/>
              <a:rect l="l" t="t" r="r" b="b"/>
              <a:pathLst>
                <a:path w="91" h="101" extrusionOk="0">
                  <a:moveTo>
                    <a:pt x="30" y="0"/>
                  </a:moveTo>
                  <a:cubicBezTo>
                    <a:pt x="19" y="0"/>
                    <a:pt x="8" y="15"/>
                    <a:pt x="0" y="41"/>
                  </a:cubicBezTo>
                  <a:cubicBezTo>
                    <a:pt x="12" y="64"/>
                    <a:pt x="8" y="101"/>
                    <a:pt x="45" y="101"/>
                  </a:cubicBezTo>
                  <a:lnTo>
                    <a:pt x="49" y="101"/>
                  </a:lnTo>
                  <a:cubicBezTo>
                    <a:pt x="64" y="93"/>
                    <a:pt x="83" y="90"/>
                    <a:pt x="90" y="75"/>
                  </a:cubicBezTo>
                  <a:cubicBezTo>
                    <a:pt x="83" y="60"/>
                    <a:pt x="71" y="45"/>
                    <a:pt x="64" y="30"/>
                  </a:cubicBezTo>
                  <a:cubicBezTo>
                    <a:pt x="52" y="11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7" name="Google Shape;26267;p18"/>
            <p:cNvSpPr/>
            <p:nvPr/>
          </p:nvSpPr>
          <p:spPr>
            <a:xfrm>
              <a:off x="-5159336" y="264487"/>
              <a:ext cx="4154" cy="5778"/>
            </a:xfrm>
            <a:custGeom>
              <a:avLst/>
              <a:gdLst/>
              <a:ahLst/>
              <a:cxnLst/>
              <a:rect l="l" t="t" r="r" b="b"/>
              <a:pathLst>
                <a:path w="87" h="121" extrusionOk="0">
                  <a:moveTo>
                    <a:pt x="57" y="0"/>
                  </a:moveTo>
                  <a:lnTo>
                    <a:pt x="57" y="0"/>
                  </a:lnTo>
                  <a:cubicBezTo>
                    <a:pt x="42" y="4"/>
                    <a:pt x="23" y="12"/>
                    <a:pt x="8" y="16"/>
                  </a:cubicBezTo>
                  <a:cubicBezTo>
                    <a:pt x="46" y="53"/>
                    <a:pt x="46" y="53"/>
                    <a:pt x="1" y="90"/>
                  </a:cubicBezTo>
                  <a:cubicBezTo>
                    <a:pt x="20" y="102"/>
                    <a:pt x="27" y="121"/>
                    <a:pt x="46" y="121"/>
                  </a:cubicBezTo>
                  <a:cubicBezTo>
                    <a:pt x="49" y="121"/>
                    <a:pt x="53" y="121"/>
                    <a:pt x="57" y="116"/>
                  </a:cubicBezTo>
                  <a:cubicBezTo>
                    <a:pt x="38" y="79"/>
                    <a:pt x="87" y="38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8" name="Google Shape;26268;p18"/>
            <p:cNvSpPr/>
            <p:nvPr/>
          </p:nvSpPr>
          <p:spPr>
            <a:xfrm>
              <a:off x="-5171846" y="257515"/>
              <a:ext cx="5396" cy="3438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42" y="1"/>
                  </a:moveTo>
                  <a:cubicBezTo>
                    <a:pt x="35" y="8"/>
                    <a:pt x="28" y="15"/>
                    <a:pt x="16" y="15"/>
                  </a:cubicBezTo>
                  <a:lnTo>
                    <a:pt x="9" y="15"/>
                  </a:lnTo>
                  <a:cubicBezTo>
                    <a:pt x="9" y="20"/>
                    <a:pt x="5" y="23"/>
                    <a:pt x="1" y="27"/>
                  </a:cubicBezTo>
                  <a:cubicBezTo>
                    <a:pt x="20" y="34"/>
                    <a:pt x="38" y="46"/>
                    <a:pt x="57" y="53"/>
                  </a:cubicBezTo>
                  <a:cubicBezTo>
                    <a:pt x="68" y="60"/>
                    <a:pt x="80" y="72"/>
                    <a:pt x="91" y="72"/>
                  </a:cubicBezTo>
                  <a:cubicBezTo>
                    <a:pt x="99" y="72"/>
                    <a:pt x="106" y="68"/>
                    <a:pt x="113" y="57"/>
                  </a:cubicBezTo>
                  <a:cubicBezTo>
                    <a:pt x="80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9" name="Google Shape;26269;p18"/>
            <p:cNvSpPr/>
            <p:nvPr/>
          </p:nvSpPr>
          <p:spPr>
            <a:xfrm>
              <a:off x="-5173565" y="258757"/>
              <a:ext cx="4489" cy="2053"/>
            </a:xfrm>
            <a:custGeom>
              <a:avLst/>
              <a:gdLst/>
              <a:ahLst/>
              <a:cxnLst/>
              <a:rect l="l" t="t" r="r" b="b"/>
              <a:pathLst>
                <a:path w="94" h="43" extrusionOk="0">
                  <a:moveTo>
                    <a:pt x="37" y="1"/>
                  </a:moveTo>
                  <a:cubicBezTo>
                    <a:pt x="26" y="8"/>
                    <a:pt x="7" y="8"/>
                    <a:pt x="0" y="27"/>
                  </a:cubicBezTo>
                  <a:cubicBezTo>
                    <a:pt x="19" y="27"/>
                    <a:pt x="41" y="42"/>
                    <a:pt x="59" y="42"/>
                  </a:cubicBezTo>
                  <a:cubicBezTo>
                    <a:pt x="71" y="42"/>
                    <a:pt x="82" y="39"/>
                    <a:pt x="93" y="27"/>
                  </a:cubicBezTo>
                  <a:cubicBezTo>
                    <a:pt x="74" y="20"/>
                    <a:pt x="56" y="8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0" name="Google Shape;26270;p18"/>
            <p:cNvSpPr/>
            <p:nvPr/>
          </p:nvSpPr>
          <p:spPr>
            <a:xfrm>
              <a:off x="-4982947" y="121858"/>
              <a:ext cx="5205" cy="5062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34" y="1"/>
                  </a:moveTo>
                  <a:cubicBezTo>
                    <a:pt x="0" y="27"/>
                    <a:pt x="19" y="57"/>
                    <a:pt x="26" y="87"/>
                  </a:cubicBezTo>
                  <a:cubicBezTo>
                    <a:pt x="42" y="98"/>
                    <a:pt x="56" y="98"/>
                    <a:pt x="71" y="106"/>
                  </a:cubicBezTo>
                  <a:lnTo>
                    <a:pt x="75" y="106"/>
                  </a:lnTo>
                  <a:cubicBezTo>
                    <a:pt x="101" y="106"/>
                    <a:pt x="109" y="90"/>
                    <a:pt x="101" y="68"/>
                  </a:cubicBezTo>
                  <a:cubicBezTo>
                    <a:pt x="90" y="61"/>
                    <a:pt x="82" y="53"/>
                    <a:pt x="86" y="38"/>
                  </a:cubicBezTo>
                  <a:cubicBezTo>
                    <a:pt x="68" y="23"/>
                    <a:pt x="56" y="4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1" name="Google Shape;26271;p18"/>
            <p:cNvSpPr/>
            <p:nvPr/>
          </p:nvSpPr>
          <p:spPr>
            <a:xfrm>
              <a:off x="-4978315" y="117083"/>
              <a:ext cx="4489" cy="4107"/>
            </a:xfrm>
            <a:custGeom>
              <a:avLst/>
              <a:gdLst/>
              <a:ahLst/>
              <a:cxnLst/>
              <a:rect l="l" t="t" r="r" b="b"/>
              <a:pathLst>
                <a:path w="94" h="86" extrusionOk="0">
                  <a:moveTo>
                    <a:pt x="41" y="0"/>
                  </a:moveTo>
                  <a:cubicBezTo>
                    <a:pt x="34" y="18"/>
                    <a:pt x="4" y="15"/>
                    <a:pt x="0" y="37"/>
                  </a:cubicBezTo>
                  <a:cubicBezTo>
                    <a:pt x="4" y="45"/>
                    <a:pt x="7" y="45"/>
                    <a:pt x="15" y="45"/>
                  </a:cubicBezTo>
                  <a:lnTo>
                    <a:pt x="34" y="45"/>
                  </a:lnTo>
                  <a:cubicBezTo>
                    <a:pt x="41" y="45"/>
                    <a:pt x="49" y="49"/>
                    <a:pt x="49" y="67"/>
                  </a:cubicBezTo>
                  <a:cubicBezTo>
                    <a:pt x="57" y="71"/>
                    <a:pt x="64" y="78"/>
                    <a:pt x="71" y="85"/>
                  </a:cubicBezTo>
                  <a:cubicBezTo>
                    <a:pt x="79" y="82"/>
                    <a:pt x="86" y="82"/>
                    <a:pt x="94" y="82"/>
                  </a:cubicBezTo>
                  <a:cubicBezTo>
                    <a:pt x="94" y="45"/>
                    <a:pt x="45" y="37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2" name="Google Shape;26272;p18"/>
            <p:cNvSpPr/>
            <p:nvPr/>
          </p:nvSpPr>
          <p:spPr>
            <a:xfrm>
              <a:off x="-4976358" y="125057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64" y="1"/>
                  </a:moveTo>
                  <a:cubicBezTo>
                    <a:pt x="49" y="1"/>
                    <a:pt x="34" y="5"/>
                    <a:pt x="19" y="5"/>
                  </a:cubicBezTo>
                  <a:cubicBezTo>
                    <a:pt x="11" y="13"/>
                    <a:pt x="8" y="20"/>
                    <a:pt x="0" y="27"/>
                  </a:cubicBezTo>
                  <a:cubicBezTo>
                    <a:pt x="8" y="35"/>
                    <a:pt x="16" y="42"/>
                    <a:pt x="19" y="49"/>
                  </a:cubicBezTo>
                  <a:lnTo>
                    <a:pt x="27" y="49"/>
                  </a:lnTo>
                  <a:cubicBezTo>
                    <a:pt x="45" y="49"/>
                    <a:pt x="61" y="39"/>
                    <a:pt x="75" y="31"/>
                  </a:cubicBezTo>
                  <a:cubicBezTo>
                    <a:pt x="79" y="20"/>
                    <a:pt x="71" y="8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3" name="Google Shape;26273;p18"/>
            <p:cNvSpPr/>
            <p:nvPr/>
          </p:nvSpPr>
          <p:spPr>
            <a:xfrm>
              <a:off x="-4978315" y="120282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9" y="0"/>
                  </a:moveTo>
                  <a:cubicBezTo>
                    <a:pt x="41" y="0"/>
                    <a:pt x="34" y="4"/>
                    <a:pt x="26" y="8"/>
                  </a:cubicBezTo>
                  <a:cubicBezTo>
                    <a:pt x="15" y="15"/>
                    <a:pt x="0" y="27"/>
                    <a:pt x="12" y="41"/>
                  </a:cubicBezTo>
                  <a:cubicBezTo>
                    <a:pt x="15" y="49"/>
                    <a:pt x="23" y="49"/>
                    <a:pt x="26" y="49"/>
                  </a:cubicBezTo>
                  <a:cubicBezTo>
                    <a:pt x="34" y="49"/>
                    <a:pt x="41" y="49"/>
                    <a:pt x="45" y="45"/>
                  </a:cubicBezTo>
                  <a:cubicBezTo>
                    <a:pt x="57" y="37"/>
                    <a:pt x="60" y="27"/>
                    <a:pt x="71" y="18"/>
                  </a:cubicBezTo>
                  <a:cubicBezTo>
                    <a:pt x="64" y="11"/>
                    <a:pt x="57" y="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4" name="Google Shape;26274;p18"/>
            <p:cNvSpPr/>
            <p:nvPr/>
          </p:nvSpPr>
          <p:spPr>
            <a:xfrm>
              <a:off x="-4979079" y="123481"/>
              <a:ext cx="3677" cy="1814"/>
            </a:xfrm>
            <a:custGeom>
              <a:avLst/>
              <a:gdLst/>
              <a:ahLst/>
              <a:cxnLst/>
              <a:rect l="l" t="t" r="r" b="b"/>
              <a:pathLst>
                <a:path w="77" h="38" extrusionOk="0">
                  <a:moveTo>
                    <a:pt x="35" y="1"/>
                  </a:moveTo>
                  <a:cubicBezTo>
                    <a:pt x="28" y="4"/>
                    <a:pt x="20" y="4"/>
                    <a:pt x="16" y="4"/>
                  </a:cubicBezTo>
                  <a:lnTo>
                    <a:pt x="5" y="4"/>
                  </a:lnTo>
                  <a:cubicBezTo>
                    <a:pt x="1" y="19"/>
                    <a:pt x="9" y="27"/>
                    <a:pt x="20" y="34"/>
                  </a:cubicBezTo>
                  <a:cubicBezTo>
                    <a:pt x="23" y="30"/>
                    <a:pt x="28" y="30"/>
                    <a:pt x="31" y="30"/>
                  </a:cubicBezTo>
                  <a:cubicBezTo>
                    <a:pt x="46" y="30"/>
                    <a:pt x="61" y="38"/>
                    <a:pt x="76" y="38"/>
                  </a:cubicBezTo>
                  <a:cubicBezTo>
                    <a:pt x="76" y="8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5" name="Google Shape;26275;p18"/>
            <p:cNvSpPr/>
            <p:nvPr/>
          </p:nvSpPr>
          <p:spPr>
            <a:xfrm>
              <a:off x="-5169841" y="254316"/>
              <a:ext cx="5778" cy="5921"/>
            </a:xfrm>
            <a:custGeom>
              <a:avLst/>
              <a:gdLst/>
              <a:ahLst/>
              <a:cxnLst/>
              <a:rect l="l" t="t" r="r" b="b"/>
              <a:pathLst>
                <a:path w="121" h="124" extrusionOk="0">
                  <a:moveTo>
                    <a:pt x="112" y="1"/>
                  </a:moveTo>
                  <a:cubicBezTo>
                    <a:pt x="67" y="11"/>
                    <a:pt x="15" y="8"/>
                    <a:pt x="0" y="68"/>
                  </a:cubicBezTo>
                  <a:cubicBezTo>
                    <a:pt x="15" y="94"/>
                    <a:pt x="38" y="120"/>
                    <a:pt x="71" y="124"/>
                  </a:cubicBezTo>
                  <a:cubicBezTo>
                    <a:pt x="105" y="116"/>
                    <a:pt x="101" y="94"/>
                    <a:pt x="98" y="68"/>
                  </a:cubicBezTo>
                  <a:cubicBezTo>
                    <a:pt x="60" y="37"/>
                    <a:pt x="120" y="27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6" name="Google Shape;26276;p18"/>
            <p:cNvSpPr/>
            <p:nvPr/>
          </p:nvSpPr>
          <p:spPr>
            <a:xfrm>
              <a:off x="-5166976" y="253934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75" y="1"/>
                  </a:moveTo>
                  <a:cubicBezTo>
                    <a:pt x="67" y="1"/>
                    <a:pt x="60" y="9"/>
                    <a:pt x="52" y="9"/>
                  </a:cubicBezTo>
                  <a:cubicBezTo>
                    <a:pt x="60" y="35"/>
                    <a:pt x="0" y="45"/>
                    <a:pt x="38" y="76"/>
                  </a:cubicBezTo>
                  <a:cubicBezTo>
                    <a:pt x="78" y="76"/>
                    <a:pt x="83" y="42"/>
                    <a:pt x="83" y="16"/>
                  </a:cubicBezTo>
                  <a:cubicBezTo>
                    <a:pt x="86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7" name="Google Shape;26277;p18"/>
            <p:cNvSpPr/>
            <p:nvPr/>
          </p:nvSpPr>
          <p:spPr>
            <a:xfrm>
              <a:off x="-5160052" y="251642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12" y="0"/>
                  </a:moveTo>
                  <a:lnTo>
                    <a:pt x="1" y="12"/>
                  </a:lnTo>
                  <a:cubicBezTo>
                    <a:pt x="1" y="41"/>
                    <a:pt x="9" y="57"/>
                    <a:pt x="27" y="57"/>
                  </a:cubicBezTo>
                  <a:cubicBezTo>
                    <a:pt x="35" y="57"/>
                    <a:pt x="42" y="53"/>
                    <a:pt x="50" y="53"/>
                  </a:cubicBezTo>
                  <a:cubicBezTo>
                    <a:pt x="53" y="45"/>
                    <a:pt x="61" y="38"/>
                    <a:pt x="68" y="26"/>
                  </a:cubicBezTo>
                  <a:cubicBezTo>
                    <a:pt x="50" y="19"/>
                    <a:pt x="31" y="12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8" name="Google Shape;26278;p18"/>
            <p:cNvSpPr/>
            <p:nvPr/>
          </p:nvSpPr>
          <p:spPr>
            <a:xfrm>
              <a:off x="-5103277" y="32470"/>
              <a:ext cx="6685" cy="3915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90" y="0"/>
                  </a:moveTo>
                  <a:cubicBezTo>
                    <a:pt x="76" y="0"/>
                    <a:pt x="64" y="0"/>
                    <a:pt x="57" y="4"/>
                  </a:cubicBezTo>
                  <a:cubicBezTo>
                    <a:pt x="34" y="15"/>
                    <a:pt x="0" y="30"/>
                    <a:pt x="45" y="56"/>
                  </a:cubicBezTo>
                  <a:cubicBezTo>
                    <a:pt x="53" y="60"/>
                    <a:pt x="57" y="71"/>
                    <a:pt x="60" y="82"/>
                  </a:cubicBezTo>
                  <a:cubicBezTo>
                    <a:pt x="72" y="78"/>
                    <a:pt x="83" y="75"/>
                    <a:pt x="94" y="71"/>
                  </a:cubicBezTo>
                  <a:cubicBezTo>
                    <a:pt x="98" y="63"/>
                    <a:pt x="105" y="52"/>
                    <a:pt x="112" y="45"/>
                  </a:cubicBezTo>
                  <a:cubicBezTo>
                    <a:pt x="120" y="30"/>
                    <a:pt x="139" y="23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9" name="Google Shape;26279;p18"/>
            <p:cNvSpPr/>
            <p:nvPr/>
          </p:nvSpPr>
          <p:spPr>
            <a:xfrm>
              <a:off x="-5105044" y="29939"/>
              <a:ext cx="2196" cy="4727"/>
            </a:xfrm>
            <a:custGeom>
              <a:avLst/>
              <a:gdLst/>
              <a:ahLst/>
              <a:cxnLst/>
              <a:rect l="l" t="t" r="r" b="b"/>
              <a:pathLst>
                <a:path w="46" h="99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31"/>
                    <a:pt x="11" y="61"/>
                    <a:pt x="34" y="98"/>
                  </a:cubicBezTo>
                  <a:cubicBezTo>
                    <a:pt x="45" y="57"/>
                    <a:pt x="37" y="31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0" name="Google Shape;26280;p18"/>
            <p:cNvSpPr/>
            <p:nvPr/>
          </p:nvSpPr>
          <p:spPr>
            <a:xfrm>
              <a:off x="-4987818" y="-170850"/>
              <a:ext cx="4918" cy="5205"/>
            </a:xfrm>
            <a:custGeom>
              <a:avLst/>
              <a:gdLst/>
              <a:ahLst/>
              <a:cxnLst/>
              <a:rect l="l" t="t" r="r" b="b"/>
              <a:pathLst>
                <a:path w="103" h="109" extrusionOk="0">
                  <a:moveTo>
                    <a:pt x="27" y="0"/>
                  </a:moveTo>
                  <a:cubicBezTo>
                    <a:pt x="31" y="30"/>
                    <a:pt x="54" y="68"/>
                    <a:pt x="1" y="78"/>
                  </a:cubicBezTo>
                  <a:cubicBezTo>
                    <a:pt x="9" y="90"/>
                    <a:pt x="13" y="101"/>
                    <a:pt x="16" y="109"/>
                  </a:cubicBezTo>
                  <a:cubicBezTo>
                    <a:pt x="83" y="71"/>
                    <a:pt x="83" y="71"/>
                    <a:pt x="102" y="8"/>
                  </a:cubicBezTo>
                  <a:lnTo>
                    <a:pt x="102" y="8"/>
                  </a:lnTo>
                  <a:cubicBezTo>
                    <a:pt x="91" y="23"/>
                    <a:pt x="83" y="26"/>
                    <a:pt x="76" y="26"/>
                  </a:cubicBezTo>
                  <a:cubicBezTo>
                    <a:pt x="68" y="26"/>
                    <a:pt x="61" y="19"/>
                    <a:pt x="54" y="15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1" name="Google Shape;26281;p18"/>
            <p:cNvSpPr/>
            <p:nvPr/>
          </p:nvSpPr>
          <p:spPr>
            <a:xfrm>
              <a:off x="-4987054" y="-1251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19" y="0"/>
                  </a:moveTo>
                  <a:cubicBezTo>
                    <a:pt x="11" y="0"/>
                    <a:pt x="7" y="0"/>
                    <a:pt x="4" y="7"/>
                  </a:cubicBezTo>
                  <a:cubicBezTo>
                    <a:pt x="0" y="18"/>
                    <a:pt x="0" y="30"/>
                    <a:pt x="7" y="34"/>
                  </a:cubicBezTo>
                  <a:cubicBezTo>
                    <a:pt x="11" y="37"/>
                    <a:pt x="15" y="37"/>
                    <a:pt x="19" y="37"/>
                  </a:cubicBezTo>
                  <a:cubicBezTo>
                    <a:pt x="26" y="37"/>
                    <a:pt x="33" y="30"/>
                    <a:pt x="41" y="23"/>
                  </a:cubicBezTo>
                  <a:cubicBezTo>
                    <a:pt x="49" y="15"/>
                    <a:pt x="49" y="7"/>
                    <a:pt x="33" y="4"/>
                  </a:cubicBezTo>
                  <a:cubicBezTo>
                    <a:pt x="30" y="0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2" name="Google Shape;26282;p18"/>
            <p:cNvSpPr/>
            <p:nvPr/>
          </p:nvSpPr>
          <p:spPr>
            <a:xfrm>
              <a:off x="-4925122" y="129211"/>
              <a:ext cx="3247" cy="4823"/>
            </a:xfrm>
            <a:custGeom>
              <a:avLst/>
              <a:gdLst/>
              <a:ahLst/>
              <a:cxnLst/>
              <a:rect l="l" t="t" r="r" b="b"/>
              <a:pathLst>
                <a:path w="68" h="101" extrusionOk="0">
                  <a:moveTo>
                    <a:pt x="56" y="0"/>
                  </a:moveTo>
                  <a:cubicBezTo>
                    <a:pt x="37" y="23"/>
                    <a:pt x="26" y="38"/>
                    <a:pt x="4" y="41"/>
                  </a:cubicBezTo>
                  <a:cubicBezTo>
                    <a:pt x="0" y="64"/>
                    <a:pt x="19" y="71"/>
                    <a:pt x="34" y="83"/>
                  </a:cubicBezTo>
                  <a:cubicBezTo>
                    <a:pt x="42" y="90"/>
                    <a:pt x="49" y="101"/>
                    <a:pt x="68" y="101"/>
                  </a:cubicBezTo>
                  <a:cubicBezTo>
                    <a:pt x="53" y="71"/>
                    <a:pt x="56" y="38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3" name="Google Shape;26283;p18"/>
            <p:cNvSpPr/>
            <p:nvPr/>
          </p:nvSpPr>
          <p:spPr>
            <a:xfrm>
              <a:off x="-5048651" y="-60691"/>
              <a:ext cx="12701" cy="7879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31" y="0"/>
                  </a:moveTo>
                  <a:cubicBezTo>
                    <a:pt x="131" y="7"/>
                    <a:pt x="127" y="11"/>
                    <a:pt x="124" y="14"/>
                  </a:cubicBezTo>
                  <a:cubicBezTo>
                    <a:pt x="131" y="56"/>
                    <a:pt x="98" y="63"/>
                    <a:pt x="72" y="74"/>
                  </a:cubicBezTo>
                  <a:cubicBezTo>
                    <a:pt x="64" y="71"/>
                    <a:pt x="64" y="67"/>
                    <a:pt x="64" y="63"/>
                  </a:cubicBezTo>
                  <a:lnTo>
                    <a:pt x="60" y="63"/>
                  </a:lnTo>
                  <a:cubicBezTo>
                    <a:pt x="41" y="63"/>
                    <a:pt x="34" y="78"/>
                    <a:pt x="27" y="90"/>
                  </a:cubicBezTo>
                  <a:cubicBezTo>
                    <a:pt x="0" y="127"/>
                    <a:pt x="45" y="116"/>
                    <a:pt x="49" y="130"/>
                  </a:cubicBezTo>
                  <a:cubicBezTo>
                    <a:pt x="57" y="127"/>
                    <a:pt x="64" y="123"/>
                    <a:pt x="67" y="123"/>
                  </a:cubicBezTo>
                  <a:cubicBezTo>
                    <a:pt x="75" y="123"/>
                    <a:pt x="79" y="123"/>
                    <a:pt x="83" y="127"/>
                  </a:cubicBezTo>
                  <a:lnTo>
                    <a:pt x="94" y="127"/>
                  </a:lnTo>
                  <a:cubicBezTo>
                    <a:pt x="101" y="127"/>
                    <a:pt x="112" y="123"/>
                    <a:pt x="120" y="112"/>
                  </a:cubicBezTo>
                  <a:cubicBezTo>
                    <a:pt x="131" y="97"/>
                    <a:pt x="139" y="90"/>
                    <a:pt x="146" y="90"/>
                  </a:cubicBezTo>
                  <a:cubicBezTo>
                    <a:pt x="157" y="90"/>
                    <a:pt x="165" y="112"/>
                    <a:pt x="172" y="130"/>
                  </a:cubicBezTo>
                  <a:cubicBezTo>
                    <a:pt x="165" y="161"/>
                    <a:pt x="195" y="149"/>
                    <a:pt x="206" y="161"/>
                  </a:cubicBezTo>
                  <a:cubicBezTo>
                    <a:pt x="214" y="164"/>
                    <a:pt x="221" y="164"/>
                    <a:pt x="229" y="164"/>
                  </a:cubicBezTo>
                  <a:cubicBezTo>
                    <a:pt x="258" y="164"/>
                    <a:pt x="251" y="123"/>
                    <a:pt x="266" y="108"/>
                  </a:cubicBezTo>
                  <a:cubicBezTo>
                    <a:pt x="258" y="104"/>
                    <a:pt x="251" y="100"/>
                    <a:pt x="243" y="100"/>
                  </a:cubicBezTo>
                  <a:lnTo>
                    <a:pt x="232" y="100"/>
                  </a:lnTo>
                  <a:cubicBezTo>
                    <a:pt x="224" y="104"/>
                    <a:pt x="217" y="108"/>
                    <a:pt x="210" y="108"/>
                  </a:cubicBezTo>
                  <a:cubicBezTo>
                    <a:pt x="191" y="108"/>
                    <a:pt x="184" y="93"/>
                    <a:pt x="176" y="74"/>
                  </a:cubicBezTo>
                  <a:cubicBezTo>
                    <a:pt x="150" y="63"/>
                    <a:pt x="124" y="52"/>
                    <a:pt x="157" y="22"/>
                  </a:cubicBezTo>
                  <a:cubicBezTo>
                    <a:pt x="150" y="14"/>
                    <a:pt x="143" y="7"/>
                    <a:pt x="135" y="4"/>
                  </a:cubicBezTo>
                  <a:cubicBezTo>
                    <a:pt x="131" y="4"/>
                    <a:pt x="131" y="4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4" name="Google Shape;26284;p18"/>
            <p:cNvSpPr/>
            <p:nvPr/>
          </p:nvSpPr>
          <p:spPr>
            <a:xfrm>
              <a:off x="-5040295" y="-61598"/>
              <a:ext cx="7067" cy="6064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54" y="0"/>
                  </a:moveTo>
                  <a:cubicBezTo>
                    <a:pt x="49" y="7"/>
                    <a:pt x="42" y="15"/>
                    <a:pt x="39" y="23"/>
                  </a:cubicBezTo>
                  <a:lnTo>
                    <a:pt x="16" y="45"/>
                  </a:lnTo>
                  <a:cubicBezTo>
                    <a:pt x="46" y="75"/>
                    <a:pt x="23" y="82"/>
                    <a:pt x="1" y="93"/>
                  </a:cubicBezTo>
                  <a:cubicBezTo>
                    <a:pt x="9" y="112"/>
                    <a:pt x="16" y="127"/>
                    <a:pt x="35" y="127"/>
                  </a:cubicBezTo>
                  <a:cubicBezTo>
                    <a:pt x="42" y="127"/>
                    <a:pt x="49" y="123"/>
                    <a:pt x="57" y="119"/>
                  </a:cubicBezTo>
                  <a:lnTo>
                    <a:pt x="68" y="119"/>
                  </a:lnTo>
                  <a:cubicBezTo>
                    <a:pt x="76" y="119"/>
                    <a:pt x="83" y="123"/>
                    <a:pt x="91" y="127"/>
                  </a:cubicBezTo>
                  <a:cubicBezTo>
                    <a:pt x="102" y="123"/>
                    <a:pt x="113" y="116"/>
                    <a:pt x="121" y="112"/>
                  </a:cubicBezTo>
                  <a:cubicBezTo>
                    <a:pt x="128" y="86"/>
                    <a:pt x="121" y="56"/>
                    <a:pt x="147" y="33"/>
                  </a:cubicBezTo>
                  <a:cubicBezTo>
                    <a:pt x="147" y="26"/>
                    <a:pt x="147" y="19"/>
                    <a:pt x="144" y="11"/>
                  </a:cubicBezTo>
                  <a:lnTo>
                    <a:pt x="139" y="11"/>
                  </a:lnTo>
                  <a:cubicBezTo>
                    <a:pt x="113" y="11"/>
                    <a:pt x="109" y="45"/>
                    <a:pt x="87" y="52"/>
                  </a:cubicBezTo>
                  <a:lnTo>
                    <a:pt x="72" y="52"/>
                  </a:lnTo>
                  <a:cubicBezTo>
                    <a:pt x="65" y="52"/>
                    <a:pt x="57" y="49"/>
                    <a:pt x="54" y="41"/>
                  </a:cubicBezTo>
                  <a:cubicBezTo>
                    <a:pt x="46" y="30"/>
                    <a:pt x="65" y="30"/>
                    <a:pt x="68" y="23"/>
                  </a:cubicBezTo>
                  <a:cubicBezTo>
                    <a:pt x="91" y="0"/>
                    <a:pt x="61" y="7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5" name="Google Shape;26285;p18"/>
            <p:cNvSpPr/>
            <p:nvPr/>
          </p:nvSpPr>
          <p:spPr>
            <a:xfrm>
              <a:off x="-5048460" y="-53624"/>
              <a:ext cx="5921" cy="5252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82" y="1"/>
                  </a:moveTo>
                  <a:cubicBezTo>
                    <a:pt x="63" y="1"/>
                    <a:pt x="56" y="27"/>
                    <a:pt x="41" y="39"/>
                  </a:cubicBezTo>
                  <a:cubicBezTo>
                    <a:pt x="49" y="65"/>
                    <a:pt x="1" y="65"/>
                    <a:pt x="15" y="91"/>
                  </a:cubicBezTo>
                  <a:cubicBezTo>
                    <a:pt x="23" y="102"/>
                    <a:pt x="27" y="106"/>
                    <a:pt x="37" y="106"/>
                  </a:cubicBezTo>
                  <a:cubicBezTo>
                    <a:pt x="41" y="106"/>
                    <a:pt x="45" y="106"/>
                    <a:pt x="49" y="102"/>
                  </a:cubicBezTo>
                  <a:lnTo>
                    <a:pt x="60" y="102"/>
                  </a:lnTo>
                  <a:cubicBezTo>
                    <a:pt x="68" y="102"/>
                    <a:pt x="75" y="106"/>
                    <a:pt x="82" y="109"/>
                  </a:cubicBezTo>
                  <a:cubicBezTo>
                    <a:pt x="86" y="106"/>
                    <a:pt x="90" y="102"/>
                    <a:pt x="94" y="99"/>
                  </a:cubicBezTo>
                  <a:cubicBezTo>
                    <a:pt x="94" y="87"/>
                    <a:pt x="97" y="80"/>
                    <a:pt x="101" y="68"/>
                  </a:cubicBezTo>
                  <a:cubicBezTo>
                    <a:pt x="113" y="46"/>
                    <a:pt x="123" y="20"/>
                    <a:pt x="94" y="5"/>
                  </a:cubicBezTo>
                  <a:cubicBezTo>
                    <a:pt x="90" y="1"/>
                    <a:pt x="86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6" name="Google Shape;26286;p18"/>
            <p:cNvSpPr/>
            <p:nvPr/>
          </p:nvSpPr>
          <p:spPr>
            <a:xfrm>
              <a:off x="-5034517" y="-60022"/>
              <a:ext cx="2340" cy="4488"/>
            </a:xfrm>
            <a:custGeom>
              <a:avLst/>
              <a:gdLst/>
              <a:ahLst/>
              <a:cxnLst/>
              <a:rect l="l" t="t" r="r" b="b"/>
              <a:pathLst>
                <a:path w="49" h="94" extrusionOk="0">
                  <a:moveTo>
                    <a:pt x="26" y="0"/>
                  </a:moveTo>
                  <a:cubicBezTo>
                    <a:pt x="0" y="23"/>
                    <a:pt x="7" y="53"/>
                    <a:pt x="0" y="79"/>
                  </a:cubicBezTo>
                  <a:cubicBezTo>
                    <a:pt x="11" y="83"/>
                    <a:pt x="26" y="94"/>
                    <a:pt x="33" y="94"/>
                  </a:cubicBezTo>
                  <a:cubicBezTo>
                    <a:pt x="41" y="94"/>
                    <a:pt x="45" y="86"/>
                    <a:pt x="41" y="60"/>
                  </a:cubicBezTo>
                  <a:cubicBezTo>
                    <a:pt x="37" y="45"/>
                    <a:pt x="41" y="34"/>
                    <a:pt x="49" y="19"/>
                  </a:cubicBezTo>
                  <a:cubicBezTo>
                    <a:pt x="41" y="16"/>
                    <a:pt x="33" y="8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7" name="Google Shape;26287;p18"/>
            <p:cNvSpPr/>
            <p:nvPr/>
          </p:nvSpPr>
          <p:spPr>
            <a:xfrm>
              <a:off x="-5042921" y="-55008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0" y="0"/>
                  </a:moveTo>
                  <a:cubicBezTo>
                    <a:pt x="23" y="0"/>
                    <a:pt x="19" y="4"/>
                    <a:pt x="11" y="11"/>
                  </a:cubicBezTo>
                  <a:cubicBezTo>
                    <a:pt x="0" y="30"/>
                    <a:pt x="15" y="42"/>
                    <a:pt x="26" y="49"/>
                  </a:cubicBezTo>
                  <a:cubicBezTo>
                    <a:pt x="37" y="56"/>
                    <a:pt x="45" y="56"/>
                    <a:pt x="52" y="56"/>
                  </a:cubicBezTo>
                  <a:cubicBezTo>
                    <a:pt x="64" y="56"/>
                    <a:pt x="75" y="52"/>
                    <a:pt x="86" y="42"/>
                  </a:cubicBezTo>
                  <a:cubicBezTo>
                    <a:pt x="75" y="30"/>
                    <a:pt x="45" y="42"/>
                    <a:pt x="52" y="11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8" name="Google Shape;26288;p18"/>
            <p:cNvSpPr/>
            <p:nvPr/>
          </p:nvSpPr>
          <p:spPr>
            <a:xfrm>
              <a:off x="-5034756" y="-5161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5" y="0"/>
                  </a:moveTo>
                  <a:cubicBezTo>
                    <a:pt x="20" y="0"/>
                    <a:pt x="5" y="12"/>
                    <a:pt x="1" y="34"/>
                  </a:cubicBezTo>
                  <a:cubicBezTo>
                    <a:pt x="12" y="45"/>
                    <a:pt x="23" y="49"/>
                    <a:pt x="31" y="49"/>
                  </a:cubicBezTo>
                  <a:cubicBezTo>
                    <a:pt x="50" y="49"/>
                    <a:pt x="57" y="34"/>
                    <a:pt x="61" y="7"/>
                  </a:cubicBezTo>
                  <a:cubicBezTo>
                    <a:pt x="54" y="4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9" name="Google Shape;26289;p18"/>
            <p:cNvSpPr/>
            <p:nvPr/>
          </p:nvSpPr>
          <p:spPr>
            <a:xfrm>
              <a:off x="-5040295" y="-49326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" y="1"/>
                    <a:pt x="13" y="27"/>
                    <a:pt x="13" y="42"/>
                  </a:cubicBezTo>
                  <a:cubicBezTo>
                    <a:pt x="20" y="54"/>
                    <a:pt x="23" y="64"/>
                    <a:pt x="35" y="64"/>
                  </a:cubicBezTo>
                  <a:lnTo>
                    <a:pt x="46" y="64"/>
                  </a:lnTo>
                  <a:cubicBezTo>
                    <a:pt x="68" y="54"/>
                    <a:pt x="54" y="42"/>
                    <a:pt x="46" y="27"/>
                  </a:cubicBezTo>
                  <a:cubicBezTo>
                    <a:pt x="42" y="23"/>
                    <a:pt x="42" y="12"/>
                    <a:pt x="42" y="4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0" name="Google Shape;26290;p18"/>
            <p:cNvSpPr/>
            <p:nvPr/>
          </p:nvSpPr>
          <p:spPr>
            <a:xfrm>
              <a:off x="-5033467" y="-61120"/>
              <a:ext cx="4107" cy="2388"/>
            </a:xfrm>
            <a:custGeom>
              <a:avLst/>
              <a:gdLst/>
              <a:ahLst/>
              <a:cxnLst/>
              <a:rect l="l" t="t" r="r" b="b"/>
              <a:pathLst>
                <a:path w="86" h="50" extrusionOk="0">
                  <a:moveTo>
                    <a:pt x="1" y="1"/>
                  </a:moveTo>
                  <a:cubicBezTo>
                    <a:pt x="4" y="9"/>
                    <a:pt x="4" y="16"/>
                    <a:pt x="4" y="23"/>
                  </a:cubicBezTo>
                  <a:cubicBezTo>
                    <a:pt x="11" y="31"/>
                    <a:pt x="19" y="39"/>
                    <a:pt x="27" y="42"/>
                  </a:cubicBezTo>
                  <a:lnTo>
                    <a:pt x="37" y="42"/>
                  </a:lnTo>
                  <a:cubicBezTo>
                    <a:pt x="45" y="42"/>
                    <a:pt x="53" y="46"/>
                    <a:pt x="63" y="49"/>
                  </a:cubicBezTo>
                  <a:lnTo>
                    <a:pt x="71" y="49"/>
                  </a:lnTo>
                  <a:cubicBezTo>
                    <a:pt x="82" y="49"/>
                    <a:pt x="86" y="42"/>
                    <a:pt x="79" y="27"/>
                  </a:cubicBezTo>
                  <a:lnTo>
                    <a:pt x="71" y="27"/>
                  </a:lnTo>
                  <a:cubicBezTo>
                    <a:pt x="60" y="27"/>
                    <a:pt x="49" y="20"/>
                    <a:pt x="37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1" name="Google Shape;26291;p18"/>
            <p:cNvSpPr/>
            <p:nvPr/>
          </p:nvSpPr>
          <p:spPr>
            <a:xfrm>
              <a:off x="-5286589" y="-94832"/>
              <a:ext cx="9836" cy="8070"/>
            </a:xfrm>
            <a:custGeom>
              <a:avLst/>
              <a:gdLst/>
              <a:ahLst/>
              <a:cxnLst/>
              <a:rect l="l" t="t" r="r" b="b"/>
              <a:pathLst>
                <a:path w="206" h="169" extrusionOk="0">
                  <a:moveTo>
                    <a:pt x="90" y="1"/>
                  </a:moveTo>
                  <a:cubicBezTo>
                    <a:pt x="53" y="8"/>
                    <a:pt x="68" y="46"/>
                    <a:pt x="45" y="60"/>
                  </a:cubicBezTo>
                  <a:cubicBezTo>
                    <a:pt x="76" y="105"/>
                    <a:pt x="42" y="109"/>
                    <a:pt x="12" y="117"/>
                  </a:cubicBezTo>
                  <a:cubicBezTo>
                    <a:pt x="4" y="117"/>
                    <a:pt x="0" y="124"/>
                    <a:pt x="4" y="132"/>
                  </a:cubicBezTo>
                  <a:cubicBezTo>
                    <a:pt x="26" y="146"/>
                    <a:pt x="57" y="146"/>
                    <a:pt x="76" y="169"/>
                  </a:cubicBezTo>
                  <a:cubicBezTo>
                    <a:pt x="98" y="165"/>
                    <a:pt x="98" y="127"/>
                    <a:pt x="124" y="127"/>
                  </a:cubicBezTo>
                  <a:cubicBezTo>
                    <a:pt x="128" y="127"/>
                    <a:pt x="131" y="132"/>
                    <a:pt x="139" y="132"/>
                  </a:cubicBezTo>
                  <a:cubicBezTo>
                    <a:pt x="150" y="135"/>
                    <a:pt x="161" y="139"/>
                    <a:pt x="169" y="139"/>
                  </a:cubicBezTo>
                  <a:cubicBezTo>
                    <a:pt x="199" y="139"/>
                    <a:pt x="206" y="117"/>
                    <a:pt x="206" y="75"/>
                  </a:cubicBezTo>
                  <a:cubicBezTo>
                    <a:pt x="195" y="60"/>
                    <a:pt x="191" y="42"/>
                    <a:pt x="176" y="34"/>
                  </a:cubicBezTo>
                  <a:cubicBezTo>
                    <a:pt x="154" y="20"/>
                    <a:pt x="131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2" name="Google Shape;26292;p18"/>
            <p:cNvSpPr/>
            <p:nvPr/>
          </p:nvSpPr>
          <p:spPr>
            <a:xfrm>
              <a:off x="-5283390" y="-98174"/>
              <a:ext cx="2769" cy="1958"/>
            </a:xfrm>
            <a:custGeom>
              <a:avLst/>
              <a:gdLst/>
              <a:ahLst/>
              <a:cxnLst/>
              <a:rect l="l" t="t" r="r" b="b"/>
              <a:pathLst>
                <a:path w="58" h="41" extrusionOk="0">
                  <a:moveTo>
                    <a:pt x="42" y="0"/>
                  </a:moveTo>
                  <a:cubicBezTo>
                    <a:pt x="27" y="0"/>
                    <a:pt x="16" y="7"/>
                    <a:pt x="4" y="18"/>
                  </a:cubicBezTo>
                  <a:cubicBezTo>
                    <a:pt x="1" y="30"/>
                    <a:pt x="4" y="40"/>
                    <a:pt x="16" y="40"/>
                  </a:cubicBezTo>
                  <a:lnTo>
                    <a:pt x="19" y="40"/>
                  </a:lnTo>
                  <a:cubicBezTo>
                    <a:pt x="42" y="40"/>
                    <a:pt x="54" y="26"/>
                    <a:pt x="57" y="4"/>
                  </a:cubicBezTo>
                  <a:cubicBezTo>
                    <a:pt x="54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3" name="Google Shape;26293;p18"/>
            <p:cNvSpPr/>
            <p:nvPr/>
          </p:nvSpPr>
          <p:spPr>
            <a:xfrm>
              <a:off x="-5074388" y="15996"/>
              <a:ext cx="5969" cy="6876"/>
            </a:xfrm>
            <a:custGeom>
              <a:avLst/>
              <a:gdLst/>
              <a:ahLst/>
              <a:cxnLst/>
              <a:rect l="l" t="t" r="r" b="b"/>
              <a:pathLst>
                <a:path w="125" h="144" extrusionOk="0">
                  <a:moveTo>
                    <a:pt x="54" y="1"/>
                  </a:moveTo>
                  <a:cubicBezTo>
                    <a:pt x="46" y="1"/>
                    <a:pt x="38" y="9"/>
                    <a:pt x="35" y="27"/>
                  </a:cubicBezTo>
                  <a:cubicBezTo>
                    <a:pt x="1" y="72"/>
                    <a:pt x="38" y="106"/>
                    <a:pt x="57" y="143"/>
                  </a:cubicBezTo>
                  <a:cubicBezTo>
                    <a:pt x="61" y="143"/>
                    <a:pt x="61" y="143"/>
                    <a:pt x="61" y="139"/>
                  </a:cubicBezTo>
                  <a:lnTo>
                    <a:pt x="68" y="139"/>
                  </a:lnTo>
                  <a:cubicBezTo>
                    <a:pt x="95" y="125"/>
                    <a:pt x="125" y="109"/>
                    <a:pt x="117" y="76"/>
                  </a:cubicBezTo>
                  <a:cubicBezTo>
                    <a:pt x="113" y="54"/>
                    <a:pt x="109" y="23"/>
                    <a:pt x="87" y="9"/>
                  </a:cubicBezTo>
                  <a:cubicBezTo>
                    <a:pt x="76" y="9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4" name="Google Shape;26294;p18"/>
            <p:cNvSpPr/>
            <p:nvPr/>
          </p:nvSpPr>
          <p:spPr>
            <a:xfrm>
              <a:off x="-5094730" y="-141245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35" y="0"/>
                  </a:moveTo>
                  <a:cubicBezTo>
                    <a:pt x="23" y="0"/>
                    <a:pt x="12" y="8"/>
                    <a:pt x="1" y="19"/>
                  </a:cubicBezTo>
                  <a:cubicBezTo>
                    <a:pt x="12" y="19"/>
                    <a:pt x="16" y="27"/>
                    <a:pt x="23" y="38"/>
                  </a:cubicBezTo>
                  <a:cubicBezTo>
                    <a:pt x="28" y="50"/>
                    <a:pt x="35" y="57"/>
                    <a:pt x="42" y="57"/>
                  </a:cubicBezTo>
                  <a:cubicBezTo>
                    <a:pt x="50" y="57"/>
                    <a:pt x="57" y="53"/>
                    <a:pt x="68" y="34"/>
                  </a:cubicBezTo>
                  <a:cubicBezTo>
                    <a:pt x="68" y="27"/>
                    <a:pt x="68" y="19"/>
                    <a:pt x="64" y="12"/>
                  </a:cubicBezTo>
                  <a:cubicBezTo>
                    <a:pt x="57" y="5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5" name="Google Shape;26295;p18"/>
            <p:cNvSpPr/>
            <p:nvPr/>
          </p:nvSpPr>
          <p:spPr>
            <a:xfrm>
              <a:off x="-5216970" y="-147834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31" y="0"/>
                  </a:moveTo>
                  <a:cubicBezTo>
                    <a:pt x="0" y="0"/>
                    <a:pt x="4" y="31"/>
                    <a:pt x="8" y="49"/>
                  </a:cubicBezTo>
                  <a:cubicBezTo>
                    <a:pt x="12" y="60"/>
                    <a:pt x="19" y="64"/>
                    <a:pt x="26" y="64"/>
                  </a:cubicBezTo>
                  <a:lnTo>
                    <a:pt x="41" y="64"/>
                  </a:lnTo>
                  <a:cubicBezTo>
                    <a:pt x="49" y="60"/>
                    <a:pt x="53" y="60"/>
                    <a:pt x="57" y="60"/>
                  </a:cubicBezTo>
                  <a:lnTo>
                    <a:pt x="64" y="60"/>
                  </a:lnTo>
                  <a:cubicBezTo>
                    <a:pt x="71" y="31"/>
                    <a:pt x="26" y="26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6" name="Google Shape;26296;p18"/>
            <p:cNvSpPr/>
            <p:nvPr/>
          </p:nvSpPr>
          <p:spPr>
            <a:xfrm>
              <a:off x="-5215346" y="-149267"/>
              <a:ext cx="2674" cy="2388"/>
            </a:xfrm>
            <a:custGeom>
              <a:avLst/>
              <a:gdLst/>
              <a:ahLst/>
              <a:cxnLst/>
              <a:rect l="l" t="t" r="r" b="b"/>
              <a:pathLst>
                <a:path w="56" h="50" extrusionOk="0">
                  <a:moveTo>
                    <a:pt x="26" y="1"/>
                  </a:moveTo>
                  <a:cubicBezTo>
                    <a:pt x="11" y="1"/>
                    <a:pt x="4" y="16"/>
                    <a:pt x="0" y="30"/>
                  </a:cubicBezTo>
                  <a:cubicBezTo>
                    <a:pt x="11" y="34"/>
                    <a:pt x="19" y="49"/>
                    <a:pt x="30" y="49"/>
                  </a:cubicBezTo>
                  <a:cubicBezTo>
                    <a:pt x="37" y="49"/>
                    <a:pt x="42" y="45"/>
                    <a:pt x="49" y="38"/>
                  </a:cubicBezTo>
                  <a:cubicBezTo>
                    <a:pt x="56" y="27"/>
                    <a:pt x="52" y="11"/>
                    <a:pt x="42" y="4"/>
                  </a:cubicBezTo>
                  <a:cubicBezTo>
                    <a:pt x="33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7" name="Google Shape;26297;p18"/>
            <p:cNvSpPr/>
            <p:nvPr/>
          </p:nvSpPr>
          <p:spPr>
            <a:xfrm>
              <a:off x="-5104137" y="-141579"/>
              <a:ext cx="4679" cy="3963"/>
            </a:xfrm>
            <a:custGeom>
              <a:avLst/>
              <a:gdLst/>
              <a:ahLst/>
              <a:cxnLst/>
              <a:rect l="l" t="t" r="r" b="b"/>
              <a:pathLst>
                <a:path w="98" h="83" extrusionOk="0">
                  <a:moveTo>
                    <a:pt x="41" y="0"/>
                  </a:moveTo>
                  <a:cubicBezTo>
                    <a:pt x="30" y="0"/>
                    <a:pt x="15" y="12"/>
                    <a:pt x="0" y="12"/>
                  </a:cubicBezTo>
                  <a:cubicBezTo>
                    <a:pt x="18" y="34"/>
                    <a:pt x="4" y="83"/>
                    <a:pt x="45" y="83"/>
                  </a:cubicBezTo>
                  <a:lnTo>
                    <a:pt x="56" y="83"/>
                  </a:lnTo>
                  <a:cubicBezTo>
                    <a:pt x="97" y="75"/>
                    <a:pt x="33" y="34"/>
                    <a:pt x="68" y="15"/>
                  </a:cubicBezTo>
                  <a:cubicBezTo>
                    <a:pt x="60" y="4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8" name="Google Shape;26298;p18"/>
            <p:cNvSpPr/>
            <p:nvPr/>
          </p:nvSpPr>
          <p:spPr>
            <a:xfrm>
              <a:off x="-5129158" y="223279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23" y="0"/>
                  </a:moveTo>
                  <a:cubicBezTo>
                    <a:pt x="23" y="0"/>
                    <a:pt x="19" y="4"/>
                    <a:pt x="16" y="7"/>
                  </a:cubicBezTo>
                  <a:cubicBezTo>
                    <a:pt x="0" y="26"/>
                    <a:pt x="12" y="42"/>
                    <a:pt x="23" y="56"/>
                  </a:cubicBezTo>
                  <a:cubicBezTo>
                    <a:pt x="26" y="64"/>
                    <a:pt x="31" y="64"/>
                    <a:pt x="34" y="64"/>
                  </a:cubicBezTo>
                  <a:cubicBezTo>
                    <a:pt x="42" y="64"/>
                    <a:pt x="49" y="56"/>
                    <a:pt x="57" y="52"/>
                  </a:cubicBezTo>
                  <a:cubicBezTo>
                    <a:pt x="64" y="37"/>
                    <a:pt x="83" y="26"/>
                    <a:pt x="71" y="7"/>
                  </a:cubicBezTo>
                  <a:cubicBezTo>
                    <a:pt x="64" y="7"/>
                    <a:pt x="53" y="11"/>
                    <a:pt x="45" y="11"/>
                  </a:cubicBezTo>
                  <a:cubicBezTo>
                    <a:pt x="38" y="11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9" name="Google Shape;26299;p18"/>
            <p:cNvSpPr/>
            <p:nvPr/>
          </p:nvSpPr>
          <p:spPr>
            <a:xfrm>
              <a:off x="-5123428" y="225571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6" y="1"/>
                  </a:moveTo>
                  <a:cubicBezTo>
                    <a:pt x="53" y="4"/>
                    <a:pt x="49" y="8"/>
                    <a:pt x="49" y="11"/>
                  </a:cubicBezTo>
                  <a:cubicBezTo>
                    <a:pt x="56" y="53"/>
                    <a:pt x="11" y="49"/>
                    <a:pt x="1" y="72"/>
                  </a:cubicBezTo>
                  <a:cubicBezTo>
                    <a:pt x="11" y="75"/>
                    <a:pt x="19" y="79"/>
                    <a:pt x="30" y="79"/>
                  </a:cubicBezTo>
                  <a:cubicBezTo>
                    <a:pt x="60" y="79"/>
                    <a:pt x="75" y="56"/>
                    <a:pt x="79" y="20"/>
                  </a:cubicBezTo>
                  <a:cubicBezTo>
                    <a:pt x="71" y="16"/>
                    <a:pt x="63" y="8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0" name="Google Shape;26300;p18"/>
            <p:cNvSpPr/>
            <p:nvPr/>
          </p:nvSpPr>
          <p:spPr>
            <a:xfrm>
              <a:off x="-5124144" y="226096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4" y="0"/>
                  </a:moveTo>
                  <a:lnTo>
                    <a:pt x="64" y="0"/>
                  </a:lnTo>
                  <a:cubicBezTo>
                    <a:pt x="34" y="12"/>
                    <a:pt x="0" y="16"/>
                    <a:pt x="16" y="61"/>
                  </a:cubicBezTo>
                  <a:cubicBezTo>
                    <a:pt x="26" y="38"/>
                    <a:pt x="71" y="42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1" name="Google Shape;26301;p18"/>
            <p:cNvSpPr/>
            <p:nvPr/>
          </p:nvSpPr>
          <p:spPr>
            <a:xfrm>
              <a:off x="-4926936" y="139716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0" y="1"/>
                  </a:moveTo>
                  <a:cubicBezTo>
                    <a:pt x="1" y="38"/>
                    <a:pt x="27" y="49"/>
                    <a:pt x="53" y="53"/>
                  </a:cubicBezTo>
                  <a:lnTo>
                    <a:pt x="61" y="53"/>
                  </a:lnTo>
                  <a:cubicBezTo>
                    <a:pt x="68" y="53"/>
                    <a:pt x="75" y="49"/>
                    <a:pt x="75" y="38"/>
                  </a:cubicBezTo>
                  <a:cubicBezTo>
                    <a:pt x="80" y="4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2" name="Google Shape;26302;p18"/>
            <p:cNvSpPr/>
            <p:nvPr/>
          </p:nvSpPr>
          <p:spPr>
            <a:xfrm>
              <a:off x="-5050275" y="-61789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24" y="1"/>
                  </a:moveTo>
                  <a:cubicBezTo>
                    <a:pt x="117" y="1"/>
                    <a:pt x="113" y="8"/>
                    <a:pt x="109" y="27"/>
                  </a:cubicBezTo>
                  <a:cubicBezTo>
                    <a:pt x="109" y="56"/>
                    <a:pt x="91" y="71"/>
                    <a:pt x="72" y="71"/>
                  </a:cubicBezTo>
                  <a:cubicBezTo>
                    <a:pt x="68" y="71"/>
                    <a:pt x="61" y="68"/>
                    <a:pt x="57" y="63"/>
                  </a:cubicBezTo>
                  <a:cubicBezTo>
                    <a:pt x="42" y="53"/>
                    <a:pt x="34" y="45"/>
                    <a:pt x="27" y="45"/>
                  </a:cubicBezTo>
                  <a:cubicBezTo>
                    <a:pt x="12" y="45"/>
                    <a:pt x="12" y="79"/>
                    <a:pt x="1" y="86"/>
                  </a:cubicBezTo>
                  <a:cubicBezTo>
                    <a:pt x="16" y="105"/>
                    <a:pt x="39" y="108"/>
                    <a:pt x="61" y="113"/>
                  </a:cubicBezTo>
                  <a:cubicBezTo>
                    <a:pt x="68" y="101"/>
                    <a:pt x="75" y="86"/>
                    <a:pt x="94" y="86"/>
                  </a:cubicBezTo>
                  <a:lnTo>
                    <a:pt x="98" y="86"/>
                  </a:lnTo>
                  <a:cubicBezTo>
                    <a:pt x="113" y="63"/>
                    <a:pt x="143" y="56"/>
                    <a:pt x="158" y="37"/>
                  </a:cubicBezTo>
                  <a:cubicBezTo>
                    <a:pt x="161" y="34"/>
                    <a:pt x="165" y="30"/>
                    <a:pt x="165" y="23"/>
                  </a:cubicBezTo>
                  <a:cubicBezTo>
                    <a:pt x="161" y="23"/>
                    <a:pt x="161" y="19"/>
                    <a:pt x="158" y="15"/>
                  </a:cubicBezTo>
                  <a:cubicBezTo>
                    <a:pt x="146" y="1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3" name="Google Shape;26303;p18"/>
            <p:cNvSpPr/>
            <p:nvPr/>
          </p:nvSpPr>
          <p:spPr>
            <a:xfrm>
              <a:off x="-5042253" y="-63938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28" y="1"/>
                  </a:moveTo>
                  <a:cubicBezTo>
                    <a:pt x="23" y="1"/>
                    <a:pt x="16" y="4"/>
                    <a:pt x="12" y="11"/>
                  </a:cubicBezTo>
                  <a:cubicBezTo>
                    <a:pt x="1" y="27"/>
                    <a:pt x="9" y="38"/>
                    <a:pt x="20" y="49"/>
                  </a:cubicBezTo>
                  <a:cubicBezTo>
                    <a:pt x="42" y="49"/>
                    <a:pt x="61" y="56"/>
                    <a:pt x="80" y="72"/>
                  </a:cubicBezTo>
                  <a:cubicBezTo>
                    <a:pt x="83" y="64"/>
                    <a:pt x="90" y="56"/>
                    <a:pt x="95" y="49"/>
                  </a:cubicBezTo>
                  <a:cubicBezTo>
                    <a:pt x="80" y="38"/>
                    <a:pt x="64" y="23"/>
                    <a:pt x="50" y="11"/>
                  </a:cubicBezTo>
                  <a:cubicBezTo>
                    <a:pt x="42" y="4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4" name="Google Shape;26304;p18"/>
            <p:cNvSpPr/>
            <p:nvPr/>
          </p:nvSpPr>
          <p:spPr>
            <a:xfrm>
              <a:off x="-5042778" y="-61598"/>
              <a:ext cx="4345" cy="2197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31" y="0"/>
                  </a:moveTo>
                  <a:cubicBezTo>
                    <a:pt x="20" y="4"/>
                    <a:pt x="12" y="7"/>
                    <a:pt x="1" y="11"/>
                  </a:cubicBezTo>
                  <a:cubicBezTo>
                    <a:pt x="4" y="15"/>
                    <a:pt x="4" y="19"/>
                    <a:pt x="8" y="19"/>
                  </a:cubicBezTo>
                  <a:cubicBezTo>
                    <a:pt x="8" y="23"/>
                    <a:pt x="8" y="23"/>
                    <a:pt x="12" y="23"/>
                  </a:cubicBezTo>
                  <a:cubicBezTo>
                    <a:pt x="20" y="26"/>
                    <a:pt x="27" y="33"/>
                    <a:pt x="34" y="41"/>
                  </a:cubicBezTo>
                  <a:cubicBezTo>
                    <a:pt x="42" y="37"/>
                    <a:pt x="46" y="37"/>
                    <a:pt x="49" y="37"/>
                  </a:cubicBezTo>
                  <a:cubicBezTo>
                    <a:pt x="57" y="37"/>
                    <a:pt x="65" y="41"/>
                    <a:pt x="68" y="45"/>
                  </a:cubicBezTo>
                  <a:lnTo>
                    <a:pt x="91" y="23"/>
                  </a:lnTo>
                  <a:cubicBezTo>
                    <a:pt x="72" y="7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5" name="Google Shape;26305;p18"/>
            <p:cNvSpPr/>
            <p:nvPr/>
          </p:nvSpPr>
          <p:spPr>
            <a:xfrm>
              <a:off x="-4882099" y="15662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83" y="1"/>
                  </a:moveTo>
                  <a:cubicBezTo>
                    <a:pt x="68" y="4"/>
                    <a:pt x="56" y="4"/>
                    <a:pt x="41" y="8"/>
                  </a:cubicBezTo>
                  <a:lnTo>
                    <a:pt x="19" y="8"/>
                  </a:lnTo>
                  <a:cubicBezTo>
                    <a:pt x="0" y="49"/>
                    <a:pt x="11" y="61"/>
                    <a:pt x="26" y="61"/>
                  </a:cubicBezTo>
                  <a:cubicBezTo>
                    <a:pt x="33" y="61"/>
                    <a:pt x="41" y="56"/>
                    <a:pt x="49" y="56"/>
                  </a:cubicBezTo>
                  <a:cubicBezTo>
                    <a:pt x="52" y="56"/>
                    <a:pt x="60" y="53"/>
                    <a:pt x="68" y="53"/>
                  </a:cubicBezTo>
                  <a:cubicBezTo>
                    <a:pt x="71" y="53"/>
                    <a:pt x="75" y="56"/>
                    <a:pt x="78" y="56"/>
                  </a:cubicBezTo>
                  <a:cubicBezTo>
                    <a:pt x="78" y="38"/>
                    <a:pt x="83" y="19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6" name="Google Shape;26306;p18"/>
            <p:cNvSpPr/>
            <p:nvPr/>
          </p:nvSpPr>
          <p:spPr>
            <a:xfrm>
              <a:off x="-4880714" y="18336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39" y="27"/>
                    <a:pt x="23" y="45"/>
                    <a:pt x="1" y="60"/>
                  </a:cubicBezTo>
                  <a:cubicBezTo>
                    <a:pt x="12" y="68"/>
                    <a:pt x="27" y="79"/>
                    <a:pt x="39" y="86"/>
                  </a:cubicBezTo>
                  <a:cubicBezTo>
                    <a:pt x="65" y="60"/>
                    <a:pt x="87" y="3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7" name="Google Shape;26307;p18"/>
            <p:cNvSpPr/>
            <p:nvPr/>
          </p:nvSpPr>
          <p:spPr>
            <a:xfrm>
              <a:off x="-4872119" y="159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26" y="1"/>
                  </a:moveTo>
                  <a:cubicBezTo>
                    <a:pt x="19" y="12"/>
                    <a:pt x="12" y="23"/>
                    <a:pt x="0" y="35"/>
                  </a:cubicBezTo>
                  <a:cubicBezTo>
                    <a:pt x="23" y="49"/>
                    <a:pt x="16" y="80"/>
                    <a:pt x="31" y="99"/>
                  </a:cubicBezTo>
                  <a:cubicBezTo>
                    <a:pt x="71" y="99"/>
                    <a:pt x="38" y="68"/>
                    <a:pt x="45" y="57"/>
                  </a:cubicBezTo>
                  <a:cubicBezTo>
                    <a:pt x="34" y="38"/>
                    <a:pt x="53" y="12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8" name="Google Shape;26308;p18"/>
            <p:cNvSpPr/>
            <p:nvPr/>
          </p:nvSpPr>
          <p:spPr>
            <a:xfrm>
              <a:off x="-4995792" y="-31133"/>
              <a:ext cx="5921" cy="4202"/>
            </a:xfrm>
            <a:custGeom>
              <a:avLst/>
              <a:gdLst/>
              <a:ahLst/>
              <a:cxnLst/>
              <a:rect l="l" t="t" r="r" b="b"/>
              <a:pathLst>
                <a:path w="124" h="88" extrusionOk="0">
                  <a:moveTo>
                    <a:pt x="45" y="1"/>
                  </a:moveTo>
                  <a:cubicBezTo>
                    <a:pt x="41" y="35"/>
                    <a:pt x="23" y="61"/>
                    <a:pt x="0" y="83"/>
                  </a:cubicBezTo>
                  <a:cubicBezTo>
                    <a:pt x="0" y="83"/>
                    <a:pt x="4" y="87"/>
                    <a:pt x="7" y="87"/>
                  </a:cubicBezTo>
                  <a:cubicBezTo>
                    <a:pt x="15" y="87"/>
                    <a:pt x="23" y="80"/>
                    <a:pt x="30" y="72"/>
                  </a:cubicBezTo>
                  <a:cubicBezTo>
                    <a:pt x="64" y="68"/>
                    <a:pt x="97" y="76"/>
                    <a:pt x="116" y="39"/>
                  </a:cubicBezTo>
                  <a:cubicBezTo>
                    <a:pt x="109" y="27"/>
                    <a:pt x="116" y="16"/>
                    <a:pt x="123" y="9"/>
                  </a:cubicBezTo>
                  <a:lnTo>
                    <a:pt x="120" y="9"/>
                  </a:lnTo>
                  <a:cubicBezTo>
                    <a:pt x="120" y="5"/>
                    <a:pt x="116" y="5"/>
                    <a:pt x="112" y="5"/>
                  </a:cubicBezTo>
                  <a:cubicBezTo>
                    <a:pt x="109" y="5"/>
                    <a:pt x="101" y="9"/>
                    <a:pt x="93" y="9"/>
                  </a:cubicBezTo>
                  <a:cubicBezTo>
                    <a:pt x="86" y="13"/>
                    <a:pt x="78" y="13"/>
                    <a:pt x="71" y="13"/>
                  </a:cubicBezTo>
                  <a:cubicBezTo>
                    <a:pt x="59" y="13"/>
                    <a:pt x="52" y="13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9" name="Google Shape;26309;p18"/>
            <p:cNvSpPr/>
            <p:nvPr/>
          </p:nvSpPr>
          <p:spPr>
            <a:xfrm>
              <a:off x="-5002238" y="-3161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19" y="0"/>
                  </a:moveTo>
                  <a:cubicBezTo>
                    <a:pt x="15" y="0"/>
                    <a:pt x="8" y="0"/>
                    <a:pt x="1" y="4"/>
                  </a:cubicBezTo>
                  <a:cubicBezTo>
                    <a:pt x="27" y="30"/>
                    <a:pt x="11" y="67"/>
                    <a:pt x="34" y="93"/>
                  </a:cubicBezTo>
                  <a:cubicBezTo>
                    <a:pt x="45" y="90"/>
                    <a:pt x="56" y="86"/>
                    <a:pt x="68" y="82"/>
                  </a:cubicBezTo>
                  <a:cubicBezTo>
                    <a:pt x="68" y="75"/>
                    <a:pt x="68" y="67"/>
                    <a:pt x="64" y="59"/>
                  </a:cubicBezTo>
                  <a:cubicBezTo>
                    <a:pt x="56" y="33"/>
                    <a:pt x="56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0" name="Google Shape;26310;p18"/>
            <p:cNvSpPr/>
            <p:nvPr/>
          </p:nvSpPr>
          <p:spPr>
            <a:xfrm>
              <a:off x="-4999182" y="-30035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18" y="0"/>
                  </a:moveTo>
                  <a:cubicBezTo>
                    <a:pt x="15" y="8"/>
                    <a:pt x="7" y="16"/>
                    <a:pt x="0" y="26"/>
                  </a:cubicBezTo>
                  <a:cubicBezTo>
                    <a:pt x="4" y="34"/>
                    <a:pt x="4" y="42"/>
                    <a:pt x="4" y="49"/>
                  </a:cubicBezTo>
                  <a:cubicBezTo>
                    <a:pt x="11" y="53"/>
                    <a:pt x="23" y="60"/>
                    <a:pt x="26" y="68"/>
                  </a:cubicBezTo>
                  <a:cubicBezTo>
                    <a:pt x="34" y="87"/>
                    <a:pt x="41" y="90"/>
                    <a:pt x="45" y="90"/>
                  </a:cubicBezTo>
                  <a:cubicBezTo>
                    <a:pt x="56" y="90"/>
                    <a:pt x="63" y="76"/>
                    <a:pt x="71" y="60"/>
                  </a:cubicBezTo>
                  <a:cubicBezTo>
                    <a:pt x="41" y="49"/>
                    <a:pt x="60" y="0"/>
                    <a:pt x="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1" name="Google Shape;26311;p18"/>
            <p:cNvSpPr/>
            <p:nvPr/>
          </p:nvSpPr>
          <p:spPr>
            <a:xfrm>
              <a:off x="-5114164" y="-225476"/>
              <a:ext cx="4871" cy="2722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90" y="1"/>
                  </a:moveTo>
                  <a:cubicBezTo>
                    <a:pt x="86" y="4"/>
                    <a:pt x="79" y="8"/>
                    <a:pt x="76" y="8"/>
                  </a:cubicBezTo>
                  <a:cubicBezTo>
                    <a:pt x="71" y="8"/>
                    <a:pt x="68" y="8"/>
                    <a:pt x="64" y="4"/>
                  </a:cubicBezTo>
                  <a:lnTo>
                    <a:pt x="53" y="4"/>
                  </a:lnTo>
                  <a:cubicBezTo>
                    <a:pt x="42" y="4"/>
                    <a:pt x="34" y="8"/>
                    <a:pt x="26" y="19"/>
                  </a:cubicBezTo>
                  <a:cubicBezTo>
                    <a:pt x="8" y="45"/>
                    <a:pt x="0" y="42"/>
                    <a:pt x="45" y="56"/>
                  </a:cubicBezTo>
                  <a:cubicBezTo>
                    <a:pt x="64" y="42"/>
                    <a:pt x="102" y="42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2" name="Google Shape;26312;p18"/>
            <p:cNvSpPr/>
            <p:nvPr/>
          </p:nvSpPr>
          <p:spPr>
            <a:xfrm>
              <a:off x="-5121279" y="-227625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1" y="1"/>
                  </a:moveTo>
                  <a:cubicBezTo>
                    <a:pt x="4" y="1"/>
                    <a:pt x="0" y="8"/>
                    <a:pt x="0" y="23"/>
                  </a:cubicBezTo>
                  <a:cubicBezTo>
                    <a:pt x="0" y="37"/>
                    <a:pt x="4" y="53"/>
                    <a:pt x="4" y="68"/>
                  </a:cubicBezTo>
                  <a:cubicBezTo>
                    <a:pt x="15" y="72"/>
                    <a:pt x="26" y="72"/>
                    <a:pt x="37" y="75"/>
                  </a:cubicBezTo>
                  <a:cubicBezTo>
                    <a:pt x="63" y="53"/>
                    <a:pt x="34" y="30"/>
                    <a:pt x="34" y="8"/>
                  </a:cubicBezTo>
                  <a:cubicBezTo>
                    <a:pt x="26" y="4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3" name="Google Shape;26313;p18"/>
            <p:cNvSpPr/>
            <p:nvPr/>
          </p:nvSpPr>
          <p:spPr>
            <a:xfrm>
              <a:off x="-5121995" y="-224425"/>
              <a:ext cx="2531" cy="382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9" y="1"/>
                  </a:moveTo>
                  <a:cubicBezTo>
                    <a:pt x="15" y="15"/>
                    <a:pt x="15" y="34"/>
                    <a:pt x="0" y="46"/>
                  </a:cubicBezTo>
                  <a:cubicBezTo>
                    <a:pt x="11" y="57"/>
                    <a:pt x="15" y="79"/>
                    <a:pt x="26" y="79"/>
                  </a:cubicBezTo>
                  <a:cubicBezTo>
                    <a:pt x="30" y="79"/>
                    <a:pt x="38" y="75"/>
                    <a:pt x="45" y="65"/>
                  </a:cubicBezTo>
                  <a:cubicBezTo>
                    <a:pt x="41" y="46"/>
                    <a:pt x="49" y="27"/>
                    <a:pt x="52" y="8"/>
                  </a:cubicBezTo>
                  <a:cubicBezTo>
                    <a:pt x="41" y="5"/>
                    <a:pt x="30" y="5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4" name="Google Shape;26314;p18"/>
            <p:cNvSpPr/>
            <p:nvPr/>
          </p:nvSpPr>
          <p:spPr>
            <a:xfrm>
              <a:off x="-4972251" y="122956"/>
              <a:ext cx="3247" cy="4297"/>
            </a:xfrm>
            <a:custGeom>
              <a:avLst/>
              <a:gdLst/>
              <a:ahLst/>
              <a:cxnLst/>
              <a:rect l="l" t="t" r="r" b="b"/>
              <a:pathLst>
                <a:path w="68" h="90" extrusionOk="0">
                  <a:moveTo>
                    <a:pt x="11" y="0"/>
                  </a:moveTo>
                  <a:cubicBezTo>
                    <a:pt x="11" y="38"/>
                    <a:pt x="1" y="83"/>
                    <a:pt x="56" y="90"/>
                  </a:cubicBezTo>
                  <a:cubicBezTo>
                    <a:pt x="60" y="86"/>
                    <a:pt x="64" y="83"/>
                    <a:pt x="68" y="79"/>
                  </a:cubicBezTo>
                  <a:cubicBezTo>
                    <a:pt x="42" y="57"/>
                    <a:pt x="34" y="26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5" name="Google Shape;26315;p18"/>
            <p:cNvSpPr/>
            <p:nvPr/>
          </p:nvSpPr>
          <p:spPr>
            <a:xfrm>
              <a:off x="-4882672" y="139907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45" y="0"/>
                  </a:moveTo>
                  <a:cubicBezTo>
                    <a:pt x="35" y="0"/>
                    <a:pt x="19" y="4"/>
                    <a:pt x="1" y="16"/>
                  </a:cubicBezTo>
                  <a:cubicBezTo>
                    <a:pt x="27" y="42"/>
                    <a:pt x="57" y="49"/>
                    <a:pt x="90" y="49"/>
                  </a:cubicBezTo>
                  <a:cubicBezTo>
                    <a:pt x="68" y="16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6" name="Google Shape;26316;p18"/>
            <p:cNvSpPr/>
            <p:nvPr/>
          </p:nvSpPr>
          <p:spPr>
            <a:xfrm>
              <a:off x="-4880523" y="130978"/>
              <a:ext cx="3486" cy="2006"/>
            </a:xfrm>
            <a:custGeom>
              <a:avLst/>
              <a:gdLst/>
              <a:ahLst/>
              <a:cxnLst/>
              <a:rect l="l" t="t" r="r" b="b"/>
              <a:pathLst>
                <a:path w="73" h="42" extrusionOk="0">
                  <a:moveTo>
                    <a:pt x="35" y="1"/>
                  </a:moveTo>
                  <a:cubicBezTo>
                    <a:pt x="19" y="1"/>
                    <a:pt x="12" y="12"/>
                    <a:pt x="0" y="23"/>
                  </a:cubicBezTo>
                  <a:cubicBezTo>
                    <a:pt x="16" y="27"/>
                    <a:pt x="31" y="30"/>
                    <a:pt x="42" y="38"/>
                  </a:cubicBezTo>
                  <a:cubicBezTo>
                    <a:pt x="45" y="38"/>
                    <a:pt x="50" y="41"/>
                    <a:pt x="53" y="41"/>
                  </a:cubicBezTo>
                  <a:cubicBezTo>
                    <a:pt x="61" y="41"/>
                    <a:pt x="64" y="38"/>
                    <a:pt x="68" y="30"/>
                  </a:cubicBezTo>
                  <a:cubicBezTo>
                    <a:pt x="72" y="23"/>
                    <a:pt x="61" y="15"/>
                    <a:pt x="53" y="8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7" name="Google Shape;26317;p18"/>
            <p:cNvSpPr/>
            <p:nvPr/>
          </p:nvSpPr>
          <p:spPr>
            <a:xfrm>
              <a:off x="-5248962" y="-213538"/>
              <a:ext cx="3104" cy="5921"/>
            </a:xfrm>
            <a:custGeom>
              <a:avLst/>
              <a:gdLst/>
              <a:ahLst/>
              <a:cxnLst/>
              <a:rect l="l" t="t" r="r" b="b"/>
              <a:pathLst>
                <a:path w="65" h="124" extrusionOk="0">
                  <a:moveTo>
                    <a:pt x="35" y="1"/>
                  </a:moveTo>
                  <a:cubicBezTo>
                    <a:pt x="23" y="1"/>
                    <a:pt x="23" y="16"/>
                    <a:pt x="23" y="27"/>
                  </a:cubicBezTo>
                  <a:cubicBezTo>
                    <a:pt x="20" y="42"/>
                    <a:pt x="35" y="61"/>
                    <a:pt x="16" y="75"/>
                  </a:cubicBezTo>
                  <a:cubicBezTo>
                    <a:pt x="13" y="91"/>
                    <a:pt x="13" y="106"/>
                    <a:pt x="1" y="120"/>
                  </a:cubicBezTo>
                  <a:cubicBezTo>
                    <a:pt x="9" y="124"/>
                    <a:pt x="13" y="124"/>
                    <a:pt x="16" y="124"/>
                  </a:cubicBezTo>
                  <a:cubicBezTo>
                    <a:pt x="28" y="124"/>
                    <a:pt x="35" y="120"/>
                    <a:pt x="42" y="117"/>
                  </a:cubicBezTo>
                  <a:cubicBezTo>
                    <a:pt x="65" y="91"/>
                    <a:pt x="39" y="56"/>
                    <a:pt x="57" y="27"/>
                  </a:cubicBezTo>
                  <a:cubicBezTo>
                    <a:pt x="50" y="20"/>
                    <a:pt x="5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8" name="Google Shape;26318;p18"/>
            <p:cNvSpPr/>
            <p:nvPr/>
          </p:nvSpPr>
          <p:spPr>
            <a:xfrm>
              <a:off x="-5095780" y="-149410"/>
              <a:ext cx="3247" cy="3390"/>
            </a:xfrm>
            <a:custGeom>
              <a:avLst/>
              <a:gdLst/>
              <a:ahLst/>
              <a:cxnLst/>
              <a:rect l="l" t="t" r="r" b="b"/>
              <a:pathLst>
                <a:path w="68" h="71" extrusionOk="0">
                  <a:moveTo>
                    <a:pt x="34" y="0"/>
                  </a:moveTo>
                  <a:cubicBezTo>
                    <a:pt x="0" y="7"/>
                    <a:pt x="27" y="33"/>
                    <a:pt x="19" y="52"/>
                  </a:cubicBezTo>
                  <a:cubicBezTo>
                    <a:pt x="23" y="56"/>
                    <a:pt x="27" y="71"/>
                    <a:pt x="34" y="71"/>
                  </a:cubicBezTo>
                  <a:cubicBezTo>
                    <a:pt x="34" y="71"/>
                    <a:pt x="38" y="71"/>
                    <a:pt x="38" y="67"/>
                  </a:cubicBezTo>
                  <a:cubicBezTo>
                    <a:pt x="57" y="59"/>
                    <a:pt x="68" y="41"/>
                    <a:pt x="60" y="19"/>
                  </a:cubicBezTo>
                  <a:cubicBezTo>
                    <a:pt x="60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9" name="Google Shape;26319;p18"/>
            <p:cNvSpPr/>
            <p:nvPr/>
          </p:nvSpPr>
          <p:spPr>
            <a:xfrm>
              <a:off x="-4999898" y="-1481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45" y="1"/>
                  </a:moveTo>
                  <a:cubicBezTo>
                    <a:pt x="71" y="38"/>
                    <a:pt x="0" y="49"/>
                    <a:pt x="30" y="87"/>
                  </a:cubicBezTo>
                  <a:lnTo>
                    <a:pt x="49" y="87"/>
                  </a:lnTo>
                  <a:cubicBezTo>
                    <a:pt x="67" y="61"/>
                    <a:pt x="71" y="30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0" name="Google Shape;26320;p18"/>
            <p:cNvSpPr/>
            <p:nvPr/>
          </p:nvSpPr>
          <p:spPr>
            <a:xfrm>
              <a:off x="-4911943" y="142199"/>
              <a:ext cx="13991" cy="7927"/>
            </a:xfrm>
            <a:custGeom>
              <a:avLst/>
              <a:gdLst/>
              <a:ahLst/>
              <a:cxnLst/>
              <a:rect l="l" t="t" r="r" b="b"/>
              <a:pathLst>
                <a:path w="293" h="166" extrusionOk="0">
                  <a:moveTo>
                    <a:pt x="199" y="1"/>
                  </a:moveTo>
                  <a:cubicBezTo>
                    <a:pt x="195" y="1"/>
                    <a:pt x="195" y="1"/>
                    <a:pt x="192" y="4"/>
                  </a:cubicBezTo>
                  <a:cubicBezTo>
                    <a:pt x="180" y="16"/>
                    <a:pt x="221" y="49"/>
                    <a:pt x="173" y="49"/>
                  </a:cubicBezTo>
                  <a:cubicBezTo>
                    <a:pt x="154" y="68"/>
                    <a:pt x="135" y="83"/>
                    <a:pt x="120" y="83"/>
                  </a:cubicBezTo>
                  <a:cubicBezTo>
                    <a:pt x="106" y="83"/>
                    <a:pt x="91" y="72"/>
                    <a:pt x="75" y="49"/>
                  </a:cubicBezTo>
                  <a:cubicBezTo>
                    <a:pt x="68" y="57"/>
                    <a:pt x="61" y="75"/>
                    <a:pt x="49" y="75"/>
                  </a:cubicBezTo>
                  <a:cubicBezTo>
                    <a:pt x="46" y="75"/>
                    <a:pt x="38" y="68"/>
                    <a:pt x="30" y="49"/>
                  </a:cubicBezTo>
                  <a:cubicBezTo>
                    <a:pt x="27" y="46"/>
                    <a:pt x="27" y="46"/>
                    <a:pt x="23" y="46"/>
                  </a:cubicBezTo>
                  <a:cubicBezTo>
                    <a:pt x="20" y="46"/>
                    <a:pt x="12" y="65"/>
                    <a:pt x="1" y="68"/>
                  </a:cubicBezTo>
                  <a:cubicBezTo>
                    <a:pt x="16" y="80"/>
                    <a:pt x="20" y="94"/>
                    <a:pt x="27" y="109"/>
                  </a:cubicBezTo>
                  <a:cubicBezTo>
                    <a:pt x="30" y="113"/>
                    <a:pt x="35" y="117"/>
                    <a:pt x="38" y="117"/>
                  </a:cubicBezTo>
                  <a:cubicBezTo>
                    <a:pt x="57" y="128"/>
                    <a:pt x="72" y="135"/>
                    <a:pt x="91" y="135"/>
                  </a:cubicBezTo>
                  <a:cubicBezTo>
                    <a:pt x="94" y="135"/>
                    <a:pt x="102" y="135"/>
                    <a:pt x="109" y="132"/>
                  </a:cubicBezTo>
                  <a:lnTo>
                    <a:pt x="120" y="132"/>
                  </a:lnTo>
                  <a:cubicBezTo>
                    <a:pt x="128" y="132"/>
                    <a:pt x="132" y="135"/>
                    <a:pt x="132" y="139"/>
                  </a:cubicBezTo>
                  <a:cubicBezTo>
                    <a:pt x="139" y="158"/>
                    <a:pt x="151" y="165"/>
                    <a:pt x="161" y="165"/>
                  </a:cubicBezTo>
                  <a:cubicBezTo>
                    <a:pt x="169" y="165"/>
                    <a:pt x="177" y="161"/>
                    <a:pt x="187" y="158"/>
                  </a:cubicBezTo>
                  <a:cubicBezTo>
                    <a:pt x="161" y="139"/>
                    <a:pt x="151" y="120"/>
                    <a:pt x="161" y="94"/>
                  </a:cubicBezTo>
                  <a:cubicBezTo>
                    <a:pt x="161" y="87"/>
                    <a:pt x="169" y="80"/>
                    <a:pt x="177" y="80"/>
                  </a:cubicBezTo>
                  <a:cubicBezTo>
                    <a:pt x="180" y="80"/>
                    <a:pt x="180" y="83"/>
                    <a:pt x="184" y="83"/>
                  </a:cubicBezTo>
                  <a:cubicBezTo>
                    <a:pt x="206" y="91"/>
                    <a:pt x="195" y="117"/>
                    <a:pt x="206" y="132"/>
                  </a:cubicBezTo>
                  <a:cubicBezTo>
                    <a:pt x="221" y="117"/>
                    <a:pt x="229" y="83"/>
                    <a:pt x="251" y="83"/>
                  </a:cubicBezTo>
                  <a:cubicBezTo>
                    <a:pt x="259" y="83"/>
                    <a:pt x="266" y="87"/>
                    <a:pt x="277" y="94"/>
                  </a:cubicBezTo>
                  <a:lnTo>
                    <a:pt x="282" y="94"/>
                  </a:lnTo>
                  <a:cubicBezTo>
                    <a:pt x="289" y="94"/>
                    <a:pt x="292" y="91"/>
                    <a:pt x="292" y="83"/>
                  </a:cubicBezTo>
                  <a:cubicBezTo>
                    <a:pt x="292" y="65"/>
                    <a:pt x="274" y="68"/>
                    <a:pt x="263" y="61"/>
                  </a:cubicBezTo>
                  <a:cubicBezTo>
                    <a:pt x="248" y="53"/>
                    <a:pt x="221" y="65"/>
                    <a:pt x="229" y="30"/>
                  </a:cubicBezTo>
                  <a:cubicBezTo>
                    <a:pt x="225" y="27"/>
                    <a:pt x="225" y="20"/>
                    <a:pt x="225" y="12"/>
                  </a:cubicBezTo>
                  <a:cubicBezTo>
                    <a:pt x="221" y="12"/>
                    <a:pt x="221" y="16"/>
                    <a:pt x="218" y="16"/>
                  </a:cubicBezTo>
                  <a:cubicBezTo>
                    <a:pt x="214" y="16"/>
                    <a:pt x="210" y="12"/>
                    <a:pt x="206" y="8"/>
                  </a:cubicBezTo>
                  <a:cubicBezTo>
                    <a:pt x="206" y="4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1" name="Google Shape;26321;p18"/>
            <p:cNvSpPr/>
            <p:nvPr/>
          </p:nvSpPr>
          <p:spPr>
            <a:xfrm>
              <a:off x="-4906022" y="138284"/>
              <a:ext cx="8213" cy="4727"/>
            </a:xfrm>
            <a:custGeom>
              <a:avLst/>
              <a:gdLst/>
              <a:ahLst/>
              <a:cxnLst/>
              <a:rect l="l" t="t" r="r" b="b"/>
              <a:pathLst>
                <a:path w="172" h="99" extrusionOk="0">
                  <a:moveTo>
                    <a:pt x="90" y="8"/>
                  </a:moveTo>
                  <a:cubicBezTo>
                    <a:pt x="79" y="12"/>
                    <a:pt x="63" y="16"/>
                    <a:pt x="49" y="16"/>
                  </a:cubicBezTo>
                  <a:lnTo>
                    <a:pt x="27" y="16"/>
                  </a:lnTo>
                  <a:cubicBezTo>
                    <a:pt x="19" y="27"/>
                    <a:pt x="1" y="38"/>
                    <a:pt x="11" y="60"/>
                  </a:cubicBezTo>
                  <a:cubicBezTo>
                    <a:pt x="19" y="50"/>
                    <a:pt x="27" y="45"/>
                    <a:pt x="34" y="45"/>
                  </a:cubicBezTo>
                  <a:cubicBezTo>
                    <a:pt x="37" y="45"/>
                    <a:pt x="45" y="50"/>
                    <a:pt x="53" y="53"/>
                  </a:cubicBezTo>
                  <a:cubicBezTo>
                    <a:pt x="56" y="64"/>
                    <a:pt x="63" y="76"/>
                    <a:pt x="68" y="86"/>
                  </a:cubicBezTo>
                  <a:cubicBezTo>
                    <a:pt x="71" y="83"/>
                    <a:pt x="71" y="83"/>
                    <a:pt x="75" y="83"/>
                  </a:cubicBezTo>
                  <a:cubicBezTo>
                    <a:pt x="79" y="83"/>
                    <a:pt x="82" y="86"/>
                    <a:pt x="82" y="90"/>
                  </a:cubicBezTo>
                  <a:cubicBezTo>
                    <a:pt x="86" y="94"/>
                    <a:pt x="90" y="98"/>
                    <a:pt x="94" y="98"/>
                  </a:cubicBezTo>
                  <a:cubicBezTo>
                    <a:pt x="97" y="98"/>
                    <a:pt x="97" y="94"/>
                    <a:pt x="101" y="94"/>
                  </a:cubicBezTo>
                  <a:cubicBezTo>
                    <a:pt x="113" y="86"/>
                    <a:pt x="90" y="64"/>
                    <a:pt x="105" y="64"/>
                  </a:cubicBezTo>
                  <a:lnTo>
                    <a:pt x="120" y="64"/>
                  </a:lnTo>
                  <a:cubicBezTo>
                    <a:pt x="142" y="64"/>
                    <a:pt x="153" y="42"/>
                    <a:pt x="172" y="42"/>
                  </a:cubicBezTo>
                  <a:cubicBezTo>
                    <a:pt x="158" y="0"/>
                    <a:pt x="120" y="16"/>
                    <a:pt x="90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2" name="Google Shape;26322;p18"/>
            <p:cNvSpPr/>
            <p:nvPr/>
          </p:nvSpPr>
          <p:spPr>
            <a:xfrm>
              <a:off x="-4901390" y="142772"/>
              <a:ext cx="7210" cy="2531"/>
            </a:xfrm>
            <a:custGeom>
              <a:avLst/>
              <a:gdLst/>
              <a:ahLst/>
              <a:cxnLst/>
              <a:rect l="l" t="t" r="r" b="b"/>
              <a:pathLst>
                <a:path w="151" h="53" extrusionOk="0">
                  <a:moveTo>
                    <a:pt x="83" y="0"/>
                  </a:moveTo>
                  <a:cubicBezTo>
                    <a:pt x="68" y="0"/>
                    <a:pt x="53" y="8"/>
                    <a:pt x="19" y="23"/>
                  </a:cubicBezTo>
                  <a:cubicBezTo>
                    <a:pt x="16" y="23"/>
                    <a:pt x="11" y="23"/>
                    <a:pt x="8" y="18"/>
                  </a:cubicBezTo>
                  <a:lnTo>
                    <a:pt x="8" y="18"/>
                  </a:lnTo>
                  <a:cubicBezTo>
                    <a:pt x="0" y="53"/>
                    <a:pt x="27" y="41"/>
                    <a:pt x="42" y="49"/>
                  </a:cubicBezTo>
                  <a:cubicBezTo>
                    <a:pt x="53" y="34"/>
                    <a:pt x="64" y="30"/>
                    <a:pt x="75" y="30"/>
                  </a:cubicBezTo>
                  <a:cubicBezTo>
                    <a:pt x="97" y="30"/>
                    <a:pt x="120" y="49"/>
                    <a:pt x="139" y="49"/>
                  </a:cubicBezTo>
                  <a:cubicBezTo>
                    <a:pt x="142" y="45"/>
                    <a:pt x="146" y="41"/>
                    <a:pt x="150" y="37"/>
                  </a:cubicBezTo>
                  <a:cubicBezTo>
                    <a:pt x="116" y="11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3" name="Google Shape;26323;p18"/>
            <p:cNvSpPr/>
            <p:nvPr/>
          </p:nvSpPr>
          <p:spPr>
            <a:xfrm>
              <a:off x="-4892318" y="141865"/>
              <a:ext cx="3820" cy="2388"/>
            </a:xfrm>
            <a:custGeom>
              <a:avLst/>
              <a:gdLst/>
              <a:ahLst/>
              <a:cxnLst/>
              <a:rect l="l" t="t" r="r" b="b"/>
              <a:pathLst>
                <a:path w="80" h="50" extrusionOk="0">
                  <a:moveTo>
                    <a:pt x="54" y="1"/>
                  </a:moveTo>
                  <a:cubicBezTo>
                    <a:pt x="50" y="1"/>
                    <a:pt x="46" y="4"/>
                    <a:pt x="42" y="4"/>
                  </a:cubicBezTo>
                  <a:cubicBezTo>
                    <a:pt x="35" y="11"/>
                    <a:pt x="28" y="19"/>
                    <a:pt x="23" y="27"/>
                  </a:cubicBezTo>
                  <a:cubicBezTo>
                    <a:pt x="23" y="34"/>
                    <a:pt x="1" y="49"/>
                    <a:pt x="20" y="49"/>
                  </a:cubicBezTo>
                  <a:cubicBezTo>
                    <a:pt x="23" y="49"/>
                    <a:pt x="23" y="49"/>
                    <a:pt x="28" y="46"/>
                  </a:cubicBezTo>
                  <a:cubicBezTo>
                    <a:pt x="42" y="46"/>
                    <a:pt x="57" y="34"/>
                    <a:pt x="72" y="34"/>
                  </a:cubicBezTo>
                  <a:lnTo>
                    <a:pt x="76" y="34"/>
                  </a:lnTo>
                  <a:cubicBezTo>
                    <a:pt x="80" y="11"/>
                    <a:pt x="72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4" name="Google Shape;26324;p18"/>
            <p:cNvSpPr/>
            <p:nvPr/>
          </p:nvSpPr>
          <p:spPr>
            <a:xfrm>
              <a:off x="-5016324" y="203797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8" y="1"/>
                  </a:moveTo>
                  <a:cubicBezTo>
                    <a:pt x="94" y="12"/>
                    <a:pt x="82" y="34"/>
                    <a:pt x="68" y="34"/>
                  </a:cubicBezTo>
                  <a:cubicBezTo>
                    <a:pt x="60" y="34"/>
                    <a:pt x="52" y="27"/>
                    <a:pt x="45" y="5"/>
                  </a:cubicBezTo>
                  <a:lnTo>
                    <a:pt x="37" y="5"/>
                  </a:lnTo>
                  <a:cubicBezTo>
                    <a:pt x="15" y="5"/>
                    <a:pt x="23" y="31"/>
                    <a:pt x="15" y="41"/>
                  </a:cubicBezTo>
                  <a:cubicBezTo>
                    <a:pt x="0" y="72"/>
                    <a:pt x="4" y="101"/>
                    <a:pt x="23" y="131"/>
                  </a:cubicBezTo>
                  <a:cubicBezTo>
                    <a:pt x="52" y="131"/>
                    <a:pt x="56" y="105"/>
                    <a:pt x="75" y="91"/>
                  </a:cubicBezTo>
                  <a:cubicBezTo>
                    <a:pt x="82" y="86"/>
                    <a:pt x="90" y="83"/>
                    <a:pt x="97" y="83"/>
                  </a:cubicBezTo>
                  <a:cubicBezTo>
                    <a:pt x="105" y="83"/>
                    <a:pt x="113" y="86"/>
                    <a:pt x="120" y="94"/>
                  </a:cubicBezTo>
                  <a:cubicBezTo>
                    <a:pt x="127" y="105"/>
                    <a:pt x="131" y="113"/>
                    <a:pt x="135" y="113"/>
                  </a:cubicBezTo>
                  <a:cubicBezTo>
                    <a:pt x="139" y="113"/>
                    <a:pt x="142" y="105"/>
                    <a:pt x="153" y="91"/>
                  </a:cubicBezTo>
                  <a:cubicBezTo>
                    <a:pt x="161" y="64"/>
                    <a:pt x="139" y="41"/>
                    <a:pt x="131" y="19"/>
                  </a:cubicBezTo>
                  <a:cubicBezTo>
                    <a:pt x="123" y="12"/>
                    <a:pt x="116" y="5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5" name="Google Shape;26325;p18"/>
            <p:cNvSpPr/>
            <p:nvPr/>
          </p:nvSpPr>
          <p:spPr>
            <a:xfrm>
              <a:off x="-5010451" y="203080"/>
              <a:ext cx="4679" cy="5061"/>
            </a:xfrm>
            <a:custGeom>
              <a:avLst/>
              <a:gdLst/>
              <a:ahLst/>
              <a:cxnLst/>
              <a:rect l="l" t="t" r="r" b="b"/>
              <a:pathLst>
                <a:path w="98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8"/>
                    <a:pt x="16" y="23"/>
                    <a:pt x="8" y="34"/>
                  </a:cubicBezTo>
                  <a:cubicBezTo>
                    <a:pt x="16" y="56"/>
                    <a:pt x="38" y="79"/>
                    <a:pt x="30" y="106"/>
                  </a:cubicBezTo>
                  <a:lnTo>
                    <a:pt x="34" y="106"/>
                  </a:lnTo>
                  <a:cubicBezTo>
                    <a:pt x="42" y="106"/>
                    <a:pt x="49" y="101"/>
                    <a:pt x="52" y="98"/>
                  </a:cubicBezTo>
                  <a:cubicBezTo>
                    <a:pt x="60" y="94"/>
                    <a:pt x="68" y="90"/>
                    <a:pt x="75" y="90"/>
                  </a:cubicBezTo>
                  <a:cubicBezTo>
                    <a:pt x="79" y="90"/>
                    <a:pt x="86" y="94"/>
                    <a:pt x="94" y="98"/>
                  </a:cubicBezTo>
                  <a:cubicBezTo>
                    <a:pt x="97" y="42"/>
                    <a:pt x="34" y="38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6" name="Google Shape;26326;p18"/>
            <p:cNvSpPr/>
            <p:nvPr/>
          </p:nvSpPr>
          <p:spPr>
            <a:xfrm>
              <a:off x="-5014176" y="201314"/>
              <a:ext cx="2865" cy="2340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60" y="0"/>
                  </a:moveTo>
                  <a:lnTo>
                    <a:pt x="60" y="0"/>
                  </a:lnTo>
                  <a:cubicBezTo>
                    <a:pt x="41" y="19"/>
                    <a:pt x="0" y="8"/>
                    <a:pt x="7" y="48"/>
                  </a:cubicBezTo>
                  <a:lnTo>
                    <a:pt x="23" y="48"/>
                  </a:lnTo>
                  <a:cubicBezTo>
                    <a:pt x="30" y="48"/>
                    <a:pt x="41" y="45"/>
                    <a:pt x="52" y="41"/>
                  </a:cubicBezTo>
                  <a:cubicBezTo>
                    <a:pt x="52" y="26"/>
                    <a:pt x="56" y="15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7" name="Google Shape;26327;p18"/>
            <p:cNvSpPr/>
            <p:nvPr/>
          </p:nvSpPr>
          <p:spPr>
            <a:xfrm>
              <a:off x="-5014176" y="203271"/>
              <a:ext cx="3056" cy="2196"/>
            </a:xfrm>
            <a:custGeom>
              <a:avLst/>
              <a:gdLst/>
              <a:ahLst/>
              <a:cxnLst/>
              <a:rect l="l" t="t" r="r" b="b"/>
              <a:pathLst>
                <a:path w="64" h="46" extrusionOk="0">
                  <a:moveTo>
                    <a:pt x="52" y="0"/>
                  </a:moveTo>
                  <a:cubicBezTo>
                    <a:pt x="41" y="4"/>
                    <a:pt x="30" y="7"/>
                    <a:pt x="23" y="7"/>
                  </a:cubicBezTo>
                  <a:lnTo>
                    <a:pt x="7" y="7"/>
                  </a:lnTo>
                  <a:cubicBezTo>
                    <a:pt x="4" y="7"/>
                    <a:pt x="0" y="12"/>
                    <a:pt x="0" y="16"/>
                  </a:cubicBezTo>
                  <a:cubicBezTo>
                    <a:pt x="7" y="38"/>
                    <a:pt x="15" y="45"/>
                    <a:pt x="23" y="45"/>
                  </a:cubicBezTo>
                  <a:cubicBezTo>
                    <a:pt x="37" y="45"/>
                    <a:pt x="49" y="23"/>
                    <a:pt x="63" y="12"/>
                  </a:cubicBezTo>
                  <a:cubicBezTo>
                    <a:pt x="60" y="7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8" name="Google Shape;26328;p18"/>
            <p:cNvSpPr/>
            <p:nvPr/>
          </p:nvSpPr>
          <p:spPr>
            <a:xfrm>
              <a:off x="-5022245" y="110636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1" y="53"/>
                  </a:moveTo>
                  <a:cubicBezTo>
                    <a:pt x="1" y="56"/>
                    <a:pt x="4" y="56"/>
                    <a:pt x="4" y="56"/>
                  </a:cubicBezTo>
                  <a:lnTo>
                    <a:pt x="1" y="53"/>
                  </a:lnTo>
                  <a:close/>
                  <a:moveTo>
                    <a:pt x="30" y="1"/>
                  </a:moveTo>
                  <a:cubicBezTo>
                    <a:pt x="27" y="1"/>
                    <a:pt x="23" y="4"/>
                    <a:pt x="19" y="8"/>
                  </a:cubicBezTo>
                  <a:cubicBezTo>
                    <a:pt x="8" y="23"/>
                    <a:pt x="8" y="37"/>
                    <a:pt x="4" y="56"/>
                  </a:cubicBezTo>
                  <a:cubicBezTo>
                    <a:pt x="12" y="56"/>
                    <a:pt x="19" y="60"/>
                    <a:pt x="30" y="60"/>
                  </a:cubicBezTo>
                  <a:cubicBezTo>
                    <a:pt x="42" y="60"/>
                    <a:pt x="57" y="53"/>
                    <a:pt x="64" y="41"/>
                  </a:cubicBezTo>
                  <a:cubicBezTo>
                    <a:pt x="72" y="19"/>
                    <a:pt x="42" y="1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9" name="Google Shape;26329;p18"/>
            <p:cNvSpPr/>
            <p:nvPr/>
          </p:nvSpPr>
          <p:spPr>
            <a:xfrm>
              <a:off x="-5023153" y="104906"/>
              <a:ext cx="3295" cy="2579"/>
            </a:xfrm>
            <a:custGeom>
              <a:avLst/>
              <a:gdLst/>
              <a:ahLst/>
              <a:cxnLst/>
              <a:rect l="l" t="t" r="r" b="b"/>
              <a:pathLst>
                <a:path w="69" h="54" extrusionOk="0">
                  <a:moveTo>
                    <a:pt x="1" y="0"/>
                  </a:moveTo>
                  <a:cubicBezTo>
                    <a:pt x="4" y="8"/>
                    <a:pt x="4" y="16"/>
                    <a:pt x="4" y="23"/>
                  </a:cubicBezTo>
                  <a:cubicBezTo>
                    <a:pt x="20" y="31"/>
                    <a:pt x="35" y="53"/>
                    <a:pt x="49" y="53"/>
                  </a:cubicBezTo>
                  <a:cubicBezTo>
                    <a:pt x="57" y="53"/>
                    <a:pt x="65" y="45"/>
                    <a:pt x="68" y="19"/>
                  </a:cubicBezTo>
                  <a:lnTo>
                    <a:pt x="68" y="16"/>
                  </a:lnTo>
                  <a:cubicBezTo>
                    <a:pt x="61" y="19"/>
                    <a:pt x="49" y="19"/>
                    <a:pt x="38" y="19"/>
                  </a:cubicBezTo>
                  <a:cubicBezTo>
                    <a:pt x="27" y="19"/>
                    <a:pt x="12" y="1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0" name="Google Shape;26330;p18"/>
            <p:cNvSpPr/>
            <p:nvPr/>
          </p:nvSpPr>
          <p:spPr>
            <a:xfrm>
              <a:off x="-5059395" y="-18766"/>
              <a:ext cx="8643" cy="4679"/>
            </a:xfrm>
            <a:custGeom>
              <a:avLst/>
              <a:gdLst/>
              <a:ahLst/>
              <a:cxnLst/>
              <a:rect l="l" t="t" r="r" b="b"/>
              <a:pathLst>
                <a:path w="181" h="98" extrusionOk="0">
                  <a:moveTo>
                    <a:pt x="54" y="0"/>
                  </a:moveTo>
                  <a:lnTo>
                    <a:pt x="54" y="0"/>
                  </a:lnTo>
                  <a:cubicBezTo>
                    <a:pt x="57" y="30"/>
                    <a:pt x="46" y="37"/>
                    <a:pt x="28" y="37"/>
                  </a:cubicBezTo>
                  <a:lnTo>
                    <a:pt x="1" y="37"/>
                  </a:lnTo>
                  <a:cubicBezTo>
                    <a:pt x="5" y="56"/>
                    <a:pt x="1" y="78"/>
                    <a:pt x="28" y="78"/>
                  </a:cubicBezTo>
                  <a:lnTo>
                    <a:pt x="42" y="78"/>
                  </a:lnTo>
                  <a:cubicBezTo>
                    <a:pt x="42" y="78"/>
                    <a:pt x="46" y="86"/>
                    <a:pt x="54" y="94"/>
                  </a:cubicBezTo>
                  <a:cubicBezTo>
                    <a:pt x="57" y="94"/>
                    <a:pt x="57" y="97"/>
                    <a:pt x="61" y="97"/>
                  </a:cubicBezTo>
                  <a:cubicBezTo>
                    <a:pt x="91" y="75"/>
                    <a:pt x="125" y="60"/>
                    <a:pt x="166" y="60"/>
                  </a:cubicBezTo>
                  <a:lnTo>
                    <a:pt x="180" y="60"/>
                  </a:lnTo>
                  <a:cubicBezTo>
                    <a:pt x="147" y="23"/>
                    <a:pt x="83" y="45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1" name="Google Shape;26331;p18"/>
            <p:cNvSpPr/>
            <p:nvPr/>
          </p:nvSpPr>
          <p:spPr>
            <a:xfrm>
              <a:off x="-5053474" y="-22729"/>
              <a:ext cx="3438" cy="3104"/>
            </a:xfrm>
            <a:custGeom>
              <a:avLst/>
              <a:gdLst/>
              <a:ahLst/>
              <a:cxnLst/>
              <a:rect l="l" t="t" r="r" b="b"/>
              <a:pathLst>
                <a:path w="72" h="65" extrusionOk="0">
                  <a:moveTo>
                    <a:pt x="4" y="1"/>
                  </a:moveTo>
                  <a:cubicBezTo>
                    <a:pt x="1" y="30"/>
                    <a:pt x="8" y="53"/>
                    <a:pt x="34" y="64"/>
                  </a:cubicBezTo>
                  <a:cubicBezTo>
                    <a:pt x="49" y="61"/>
                    <a:pt x="68" y="61"/>
                    <a:pt x="71" y="42"/>
                  </a:cubicBezTo>
                  <a:cubicBezTo>
                    <a:pt x="61" y="20"/>
                    <a:pt x="42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2" name="Google Shape;26332;p18"/>
            <p:cNvSpPr/>
            <p:nvPr/>
          </p:nvSpPr>
          <p:spPr>
            <a:xfrm>
              <a:off x="-5062212" y="-23780"/>
              <a:ext cx="3772" cy="1862"/>
            </a:xfrm>
            <a:custGeom>
              <a:avLst/>
              <a:gdLst/>
              <a:ahLst/>
              <a:cxnLst/>
              <a:rect l="l" t="t" r="r" b="b"/>
              <a:pathLst>
                <a:path w="79" h="39" extrusionOk="0">
                  <a:moveTo>
                    <a:pt x="34" y="0"/>
                  </a:moveTo>
                  <a:cubicBezTo>
                    <a:pt x="11" y="0"/>
                    <a:pt x="1" y="16"/>
                    <a:pt x="4" y="38"/>
                  </a:cubicBezTo>
                  <a:cubicBezTo>
                    <a:pt x="30" y="30"/>
                    <a:pt x="64" y="38"/>
                    <a:pt x="79" y="8"/>
                  </a:cubicBezTo>
                  <a:cubicBezTo>
                    <a:pt x="75" y="0"/>
                    <a:pt x="68" y="0"/>
                    <a:pt x="64" y="0"/>
                  </a:cubicBezTo>
                  <a:lnTo>
                    <a:pt x="53" y="0"/>
                  </a:lnTo>
                  <a:cubicBezTo>
                    <a:pt x="49" y="0"/>
                    <a:pt x="45" y="4"/>
                    <a:pt x="42" y="4"/>
                  </a:cubicBezTo>
                  <a:cubicBezTo>
                    <a:pt x="42" y="4"/>
                    <a:pt x="37" y="4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3" name="Google Shape;26333;p18"/>
            <p:cNvSpPr/>
            <p:nvPr/>
          </p:nvSpPr>
          <p:spPr>
            <a:xfrm>
              <a:off x="-5278185" y="11708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57" y="0"/>
                  </a:moveTo>
                  <a:cubicBezTo>
                    <a:pt x="49" y="0"/>
                    <a:pt x="41" y="0"/>
                    <a:pt x="34" y="7"/>
                  </a:cubicBezTo>
                  <a:cubicBezTo>
                    <a:pt x="0" y="26"/>
                    <a:pt x="15" y="49"/>
                    <a:pt x="34" y="67"/>
                  </a:cubicBezTo>
                  <a:cubicBezTo>
                    <a:pt x="52" y="56"/>
                    <a:pt x="83" y="63"/>
                    <a:pt x="93" y="37"/>
                  </a:cubicBezTo>
                  <a:cubicBezTo>
                    <a:pt x="79" y="23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4" name="Google Shape;26334;p18"/>
            <p:cNvSpPr/>
            <p:nvPr/>
          </p:nvSpPr>
          <p:spPr>
            <a:xfrm>
              <a:off x="-5283390" y="122192"/>
              <a:ext cx="3629" cy="2435"/>
            </a:xfrm>
            <a:custGeom>
              <a:avLst/>
              <a:gdLst/>
              <a:ahLst/>
              <a:cxnLst/>
              <a:rect l="l" t="t" r="r" b="b"/>
              <a:pathLst>
                <a:path w="76" h="51" extrusionOk="0">
                  <a:moveTo>
                    <a:pt x="72" y="1"/>
                  </a:moveTo>
                  <a:cubicBezTo>
                    <a:pt x="57" y="1"/>
                    <a:pt x="42" y="5"/>
                    <a:pt x="27" y="5"/>
                  </a:cubicBezTo>
                  <a:cubicBezTo>
                    <a:pt x="19" y="16"/>
                    <a:pt x="1" y="31"/>
                    <a:pt x="12" y="42"/>
                  </a:cubicBezTo>
                  <a:cubicBezTo>
                    <a:pt x="19" y="46"/>
                    <a:pt x="23" y="50"/>
                    <a:pt x="27" y="50"/>
                  </a:cubicBezTo>
                  <a:cubicBezTo>
                    <a:pt x="38" y="50"/>
                    <a:pt x="54" y="35"/>
                    <a:pt x="64" y="35"/>
                  </a:cubicBezTo>
                  <a:cubicBezTo>
                    <a:pt x="72" y="23"/>
                    <a:pt x="76" y="13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5" name="Google Shape;26335;p18"/>
            <p:cNvSpPr/>
            <p:nvPr/>
          </p:nvSpPr>
          <p:spPr>
            <a:xfrm>
              <a:off x="-5160386" y="11555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124" y="1"/>
                  </a:moveTo>
                  <a:cubicBezTo>
                    <a:pt x="112" y="12"/>
                    <a:pt x="102" y="19"/>
                    <a:pt x="86" y="19"/>
                  </a:cubicBezTo>
                  <a:lnTo>
                    <a:pt x="68" y="19"/>
                  </a:lnTo>
                  <a:cubicBezTo>
                    <a:pt x="68" y="16"/>
                    <a:pt x="64" y="16"/>
                    <a:pt x="64" y="16"/>
                  </a:cubicBezTo>
                  <a:cubicBezTo>
                    <a:pt x="57" y="16"/>
                    <a:pt x="57" y="19"/>
                    <a:pt x="52" y="27"/>
                  </a:cubicBezTo>
                  <a:cubicBezTo>
                    <a:pt x="49" y="30"/>
                    <a:pt x="49" y="35"/>
                    <a:pt x="42" y="35"/>
                  </a:cubicBezTo>
                  <a:lnTo>
                    <a:pt x="38" y="30"/>
                  </a:lnTo>
                  <a:cubicBezTo>
                    <a:pt x="26" y="49"/>
                    <a:pt x="12" y="64"/>
                    <a:pt x="0" y="79"/>
                  </a:cubicBezTo>
                  <a:cubicBezTo>
                    <a:pt x="19" y="94"/>
                    <a:pt x="16" y="109"/>
                    <a:pt x="12" y="128"/>
                  </a:cubicBezTo>
                  <a:cubicBezTo>
                    <a:pt x="8" y="147"/>
                    <a:pt x="0" y="161"/>
                    <a:pt x="19" y="176"/>
                  </a:cubicBezTo>
                  <a:cubicBezTo>
                    <a:pt x="38" y="142"/>
                    <a:pt x="71" y="124"/>
                    <a:pt x="90" y="94"/>
                  </a:cubicBezTo>
                  <a:cubicBezTo>
                    <a:pt x="97" y="83"/>
                    <a:pt x="105" y="79"/>
                    <a:pt x="109" y="79"/>
                  </a:cubicBezTo>
                  <a:cubicBezTo>
                    <a:pt x="120" y="79"/>
                    <a:pt x="124" y="102"/>
                    <a:pt x="135" y="109"/>
                  </a:cubicBezTo>
                  <a:cubicBezTo>
                    <a:pt x="169" y="68"/>
                    <a:pt x="142" y="35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6" name="Google Shape;26336;p18"/>
            <p:cNvSpPr/>
            <p:nvPr/>
          </p:nvSpPr>
          <p:spPr>
            <a:xfrm>
              <a:off x="-5162726" y="12988"/>
              <a:ext cx="4202" cy="2578"/>
            </a:xfrm>
            <a:custGeom>
              <a:avLst/>
              <a:gdLst/>
              <a:ahLst/>
              <a:cxnLst/>
              <a:rect l="l" t="t" r="r" b="b"/>
              <a:pathLst>
                <a:path w="88" h="54" extrusionOk="0">
                  <a:moveTo>
                    <a:pt x="8" y="0"/>
                  </a:moveTo>
                  <a:cubicBezTo>
                    <a:pt x="4" y="12"/>
                    <a:pt x="1" y="23"/>
                    <a:pt x="1" y="34"/>
                  </a:cubicBezTo>
                  <a:cubicBezTo>
                    <a:pt x="8" y="38"/>
                    <a:pt x="20" y="45"/>
                    <a:pt x="27" y="53"/>
                  </a:cubicBezTo>
                  <a:cubicBezTo>
                    <a:pt x="34" y="53"/>
                    <a:pt x="42" y="53"/>
                    <a:pt x="49" y="49"/>
                  </a:cubicBezTo>
                  <a:cubicBezTo>
                    <a:pt x="61" y="34"/>
                    <a:pt x="75" y="19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7" name="Google Shape;26337;p18"/>
            <p:cNvSpPr/>
            <p:nvPr/>
          </p:nvSpPr>
          <p:spPr>
            <a:xfrm>
              <a:off x="-5167310" y="14611"/>
              <a:ext cx="4632" cy="1815"/>
            </a:xfrm>
            <a:custGeom>
              <a:avLst/>
              <a:gdLst/>
              <a:ahLst/>
              <a:cxnLst/>
              <a:rect l="l" t="t" r="r" b="b"/>
              <a:pathLst>
                <a:path w="97" h="38" extrusionOk="0">
                  <a:moveTo>
                    <a:pt x="0" y="0"/>
                  </a:moveTo>
                  <a:cubicBezTo>
                    <a:pt x="7" y="26"/>
                    <a:pt x="18" y="38"/>
                    <a:pt x="33" y="38"/>
                  </a:cubicBezTo>
                  <a:cubicBezTo>
                    <a:pt x="48" y="38"/>
                    <a:pt x="63" y="26"/>
                    <a:pt x="78" y="23"/>
                  </a:cubicBezTo>
                  <a:cubicBezTo>
                    <a:pt x="85" y="15"/>
                    <a:pt x="90" y="7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8" name="Google Shape;26338;p18"/>
            <p:cNvSpPr/>
            <p:nvPr/>
          </p:nvSpPr>
          <p:spPr>
            <a:xfrm>
              <a:off x="-5164827" y="14611"/>
              <a:ext cx="3390" cy="3247"/>
            </a:xfrm>
            <a:custGeom>
              <a:avLst/>
              <a:gdLst/>
              <a:ahLst/>
              <a:cxnLst/>
              <a:rect l="l" t="t" r="r" b="b"/>
              <a:pathLst>
                <a:path w="71" h="68" extrusionOk="0">
                  <a:moveTo>
                    <a:pt x="45" y="0"/>
                  </a:moveTo>
                  <a:cubicBezTo>
                    <a:pt x="38" y="7"/>
                    <a:pt x="33" y="15"/>
                    <a:pt x="26" y="23"/>
                  </a:cubicBezTo>
                  <a:cubicBezTo>
                    <a:pt x="22" y="33"/>
                    <a:pt x="0" y="49"/>
                    <a:pt x="11" y="60"/>
                  </a:cubicBezTo>
                  <a:cubicBezTo>
                    <a:pt x="19" y="64"/>
                    <a:pt x="22" y="67"/>
                    <a:pt x="26" y="67"/>
                  </a:cubicBezTo>
                  <a:cubicBezTo>
                    <a:pt x="38" y="67"/>
                    <a:pt x="45" y="49"/>
                    <a:pt x="52" y="41"/>
                  </a:cubicBezTo>
                  <a:cubicBezTo>
                    <a:pt x="60" y="33"/>
                    <a:pt x="64" y="26"/>
                    <a:pt x="71" y="19"/>
                  </a:cubicBezTo>
                  <a:cubicBezTo>
                    <a:pt x="64" y="11"/>
                    <a:pt x="52" y="4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9" name="Google Shape;26339;p18"/>
            <p:cNvSpPr/>
            <p:nvPr/>
          </p:nvSpPr>
          <p:spPr>
            <a:xfrm>
              <a:off x="-4921015" y="115077"/>
              <a:ext cx="6112" cy="329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101" y="1"/>
                  </a:moveTo>
                  <a:cubicBezTo>
                    <a:pt x="97" y="1"/>
                    <a:pt x="90" y="5"/>
                    <a:pt x="82" y="12"/>
                  </a:cubicBezTo>
                  <a:cubicBezTo>
                    <a:pt x="68" y="23"/>
                    <a:pt x="53" y="34"/>
                    <a:pt x="34" y="34"/>
                  </a:cubicBezTo>
                  <a:lnTo>
                    <a:pt x="27" y="34"/>
                  </a:lnTo>
                  <a:cubicBezTo>
                    <a:pt x="19" y="42"/>
                    <a:pt x="1" y="38"/>
                    <a:pt x="8" y="57"/>
                  </a:cubicBezTo>
                  <a:cubicBezTo>
                    <a:pt x="19" y="65"/>
                    <a:pt x="30" y="68"/>
                    <a:pt x="41" y="68"/>
                  </a:cubicBezTo>
                  <a:cubicBezTo>
                    <a:pt x="49" y="68"/>
                    <a:pt x="56" y="68"/>
                    <a:pt x="63" y="65"/>
                  </a:cubicBezTo>
                  <a:cubicBezTo>
                    <a:pt x="86" y="57"/>
                    <a:pt x="113" y="60"/>
                    <a:pt x="127" y="34"/>
                  </a:cubicBezTo>
                  <a:cubicBezTo>
                    <a:pt x="120" y="2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0" name="Google Shape;26340;p18"/>
            <p:cNvSpPr/>
            <p:nvPr/>
          </p:nvSpPr>
          <p:spPr>
            <a:xfrm>
              <a:off x="-4918007" y="116701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64" y="0"/>
                  </a:moveTo>
                  <a:cubicBezTo>
                    <a:pt x="50" y="26"/>
                    <a:pt x="23" y="23"/>
                    <a:pt x="0" y="31"/>
                  </a:cubicBezTo>
                  <a:cubicBezTo>
                    <a:pt x="19" y="45"/>
                    <a:pt x="31" y="83"/>
                    <a:pt x="57" y="83"/>
                  </a:cubicBezTo>
                  <a:cubicBezTo>
                    <a:pt x="64" y="83"/>
                    <a:pt x="76" y="75"/>
                    <a:pt x="90" y="60"/>
                  </a:cubicBezTo>
                  <a:cubicBezTo>
                    <a:pt x="90" y="45"/>
                    <a:pt x="90" y="31"/>
                    <a:pt x="87" y="19"/>
                  </a:cubicBezTo>
                  <a:cubicBezTo>
                    <a:pt x="79" y="12"/>
                    <a:pt x="72" y="4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1" name="Google Shape;26341;p18"/>
            <p:cNvSpPr/>
            <p:nvPr/>
          </p:nvSpPr>
          <p:spPr>
            <a:xfrm>
              <a:off x="-4922066" y="111496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7" y="19"/>
                    <a:pt x="0" y="31"/>
                    <a:pt x="7" y="42"/>
                  </a:cubicBezTo>
                  <a:cubicBezTo>
                    <a:pt x="11" y="50"/>
                    <a:pt x="15" y="50"/>
                    <a:pt x="23" y="50"/>
                  </a:cubicBezTo>
                  <a:cubicBezTo>
                    <a:pt x="26" y="50"/>
                    <a:pt x="30" y="50"/>
                    <a:pt x="33" y="45"/>
                  </a:cubicBezTo>
                  <a:cubicBezTo>
                    <a:pt x="52" y="35"/>
                    <a:pt x="49" y="19"/>
                    <a:pt x="41" y="5"/>
                  </a:cubicBezTo>
                  <a:cubicBezTo>
                    <a:pt x="37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2" name="Google Shape;26342;p18"/>
            <p:cNvSpPr/>
            <p:nvPr/>
          </p:nvSpPr>
          <p:spPr>
            <a:xfrm>
              <a:off x="-4920681" y="114552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30" y="0"/>
                  </a:moveTo>
                  <a:cubicBezTo>
                    <a:pt x="12" y="0"/>
                    <a:pt x="1" y="8"/>
                    <a:pt x="20" y="45"/>
                  </a:cubicBezTo>
                  <a:lnTo>
                    <a:pt x="23" y="45"/>
                  </a:lnTo>
                  <a:cubicBezTo>
                    <a:pt x="34" y="31"/>
                    <a:pt x="46" y="16"/>
                    <a:pt x="61" y="4"/>
                  </a:cubicBezTo>
                  <a:cubicBezTo>
                    <a:pt x="49" y="0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3" name="Google Shape;26343;p18"/>
            <p:cNvSpPr/>
            <p:nvPr/>
          </p:nvSpPr>
          <p:spPr>
            <a:xfrm>
              <a:off x="-5274986" y="10333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26"/>
                    <a:pt x="35" y="33"/>
                    <a:pt x="35" y="52"/>
                  </a:cubicBezTo>
                  <a:cubicBezTo>
                    <a:pt x="42" y="49"/>
                    <a:pt x="49" y="45"/>
                    <a:pt x="57" y="45"/>
                  </a:cubicBezTo>
                  <a:cubicBezTo>
                    <a:pt x="64" y="45"/>
                    <a:pt x="68" y="49"/>
                    <a:pt x="75" y="49"/>
                  </a:cubicBezTo>
                  <a:cubicBezTo>
                    <a:pt x="79" y="33"/>
                    <a:pt x="71" y="26"/>
                    <a:pt x="61" y="19"/>
                  </a:cubicBezTo>
                  <a:lnTo>
                    <a:pt x="49" y="19"/>
                  </a:lnTo>
                  <a:cubicBezTo>
                    <a:pt x="38" y="19"/>
                    <a:pt x="26" y="7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4" name="Google Shape;26344;p18"/>
            <p:cNvSpPr/>
            <p:nvPr/>
          </p:nvSpPr>
          <p:spPr>
            <a:xfrm>
              <a:off x="-5060445" y="62600"/>
              <a:ext cx="8118" cy="13275"/>
            </a:xfrm>
            <a:custGeom>
              <a:avLst/>
              <a:gdLst/>
              <a:ahLst/>
              <a:cxnLst/>
              <a:rect l="l" t="t" r="r" b="b"/>
              <a:pathLst>
                <a:path w="170" h="278" extrusionOk="0">
                  <a:moveTo>
                    <a:pt x="42" y="1"/>
                  </a:moveTo>
                  <a:cubicBezTo>
                    <a:pt x="34" y="5"/>
                    <a:pt x="23" y="8"/>
                    <a:pt x="12" y="12"/>
                  </a:cubicBezTo>
                  <a:cubicBezTo>
                    <a:pt x="12" y="20"/>
                    <a:pt x="12" y="27"/>
                    <a:pt x="16" y="34"/>
                  </a:cubicBezTo>
                  <a:cubicBezTo>
                    <a:pt x="34" y="38"/>
                    <a:pt x="45" y="46"/>
                    <a:pt x="31" y="65"/>
                  </a:cubicBezTo>
                  <a:cubicBezTo>
                    <a:pt x="34" y="72"/>
                    <a:pt x="42" y="75"/>
                    <a:pt x="50" y="75"/>
                  </a:cubicBezTo>
                  <a:cubicBezTo>
                    <a:pt x="50" y="75"/>
                    <a:pt x="53" y="75"/>
                    <a:pt x="57" y="72"/>
                  </a:cubicBezTo>
                  <a:cubicBezTo>
                    <a:pt x="64" y="72"/>
                    <a:pt x="64" y="53"/>
                    <a:pt x="72" y="53"/>
                  </a:cubicBezTo>
                  <a:cubicBezTo>
                    <a:pt x="76" y="53"/>
                    <a:pt x="79" y="53"/>
                    <a:pt x="87" y="60"/>
                  </a:cubicBezTo>
                  <a:cubicBezTo>
                    <a:pt x="95" y="68"/>
                    <a:pt x="98" y="83"/>
                    <a:pt x="95" y="94"/>
                  </a:cubicBezTo>
                  <a:cubicBezTo>
                    <a:pt x="95" y="101"/>
                    <a:pt x="87" y="105"/>
                    <a:pt x="83" y="105"/>
                  </a:cubicBezTo>
                  <a:cubicBezTo>
                    <a:pt x="76" y="105"/>
                    <a:pt x="68" y="101"/>
                    <a:pt x="64" y="101"/>
                  </a:cubicBezTo>
                  <a:cubicBezTo>
                    <a:pt x="57" y="101"/>
                    <a:pt x="50" y="98"/>
                    <a:pt x="42" y="98"/>
                  </a:cubicBezTo>
                  <a:cubicBezTo>
                    <a:pt x="31" y="101"/>
                    <a:pt x="23" y="105"/>
                    <a:pt x="12" y="109"/>
                  </a:cubicBezTo>
                  <a:cubicBezTo>
                    <a:pt x="0" y="165"/>
                    <a:pt x="57" y="222"/>
                    <a:pt x="19" y="277"/>
                  </a:cubicBezTo>
                  <a:cubicBezTo>
                    <a:pt x="60" y="270"/>
                    <a:pt x="98" y="258"/>
                    <a:pt x="109" y="210"/>
                  </a:cubicBezTo>
                  <a:cubicBezTo>
                    <a:pt x="95" y="203"/>
                    <a:pt x="83" y="199"/>
                    <a:pt x="68" y="191"/>
                  </a:cubicBezTo>
                  <a:cubicBezTo>
                    <a:pt x="57" y="184"/>
                    <a:pt x="57" y="177"/>
                    <a:pt x="57" y="165"/>
                  </a:cubicBezTo>
                  <a:cubicBezTo>
                    <a:pt x="60" y="154"/>
                    <a:pt x="64" y="146"/>
                    <a:pt x="76" y="146"/>
                  </a:cubicBezTo>
                  <a:cubicBezTo>
                    <a:pt x="79" y="146"/>
                    <a:pt x="83" y="150"/>
                    <a:pt x="87" y="150"/>
                  </a:cubicBezTo>
                  <a:cubicBezTo>
                    <a:pt x="90" y="154"/>
                    <a:pt x="95" y="158"/>
                    <a:pt x="98" y="158"/>
                  </a:cubicBezTo>
                  <a:cubicBezTo>
                    <a:pt x="109" y="158"/>
                    <a:pt x="117" y="150"/>
                    <a:pt x="124" y="143"/>
                  </a:cubicBezTo>
                  <a:cubicBezTo>
                    <a:pt x="131" y="135"/>
                    <a:pt x="139" y="127"/>
                    <a:pt x="147" y="127"/>
                  </a:cubicBezTo>
                  <a:cubicBezTo>
                    <a:pt x="150" y="127"/>
                    <a:pt x="157" y="132"/>
                    <a:pt x="165" y="139"/>
                  </a:cubicBezTo>
                  <a:cubicBezTo>
                    <a:pt x="169" y="127"/>
                    <a:pt x="165" y="117"/>
                    <a:pt x="157" y="109"/>
                  </a:cubicBezTo>
                  <a:cubicBezTo>
                    <a:pt x="128" y="65"/>
                    <a:pt x="105" y="12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5" name="Google Shape;26345;p18"/>
            <p:cNvSpPr/>
            <p:nvPr/>
          </p:nvSpPr>
          <p:spPr>
            <a:xfrm>
              <a:off x="-5057771" y="68664"/>
              <a:ext cx="5253" cy="3963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91" y="0"/>
                  </a:moveTo>
                  <a:cubicBezTo>
                    <a:pt x="83" y="0"/>
                    <a:pt x="75" y="8"/>
                    <a:pt x="68" y="16"/>
                  </a:cubicBezTo>
                  <a:cubicBezTo>
                    <a:pt x="61" y="23"/>
                    <a:pt x="53" y="31"/>
                    <a:pt x="42" y="31"/>
                  </a:cubicBezTo>
                  <a:cubicBezTo>
                    <a:pt x="39" y="31"/>
                    <a:pt x="34" y="27"/>
                    <a:pt x="31" y="23"/>
                  </a:cubicBezTo>
                  <a:cubicBezTo>
                    <a:pt x="27" y="23"/>
                    <a:pt x="23" y="19"/>
                    <a:pt x="20" y="19"/>
                  </a:cubicBezTo>
                  <a:cubicBezTo>
                    <a:pt x="8" y="19"/>
                    <a:pt x="4" y="27"/>
                    <a:pt x="1" y="38"/>
                  </a:cubicBezTo>
                  <a:cubicBezTo>
                    <a:pt x="1" y="50"/>
                    <a:pt x="1" y="57"/>
                    <a:pt x="12" y="64"/>
                  </a:cubicBezTo>
                  <a:cubicBezTo>
                    <a:pt x="27" y="72"/>
                    <a:pt x="39" y="76"/>
                    <a:pt x="53" y="83"/>
                  </a:cubicBezTo>
                  <a:cubicBezTo>
                    <a:pt x="94" y="76"/>
                    <a:pt x="106" y="45"/>
                    <a:pt x="109" y="12"/>
                  </a:cubicBezTo>
                  <a:cubicBezTo>
                    <a:pt x="101" y="5"/>
                    <a:pt x="94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6" name="Google Shape;26346;p18"/>
            <p:cNvSpPr/>
            <p:nvPr/>
          </p:nvSpPr>
          <p:spPr>
            <a:xfrm>
              <a:off x="-4980464" y="-91251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57" y="0"/>
                  </a:moveTo>
                  <a:cubicBezTo>
                    <a:pt x="45" y="0"/>
                    <a:pt x="38" y="0"/>
                    <a:pt x="30" y="4"/>
                  </a:cubicBezTo>
                  <a:cubicBezTo>
                    <a:pt x="16" y="16"/>
                    <a:pt x="0" y="26"/>
                    <a:pt x="8" y="49"/>
                  </a:cubicBezTo>
                  <a:cubicBezTo>
                    <a:pt x="8" y="52"/>
                    <a:pt x="19" y="60"/>
                    <a:pt x="23" y="60"/>
                  </a:cubicBezTo>
                  <a:lnTo>
                    <a:pt x="26" y="60"/>
                  </a:lnTo>
                  <a:cubicBezTo>
                    <a:pt x="45" y="60"/>
                    <a:pt x="38" y="38"/>
                    <a:pt x="49" y="30"/>
                  </a:cubicBezTo>
                  <a:cubicBezTo>
                    <a:pt x="57" y="23"/>
                    <a:pt x="68" y="16"/>
                    <a:pt x="83" y="4"/>
                  </a:cubicBezTo>
                  <a:cubicBezTo>
                    <a:pt x="71" y="0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7" name="Google Shape;26347;p18"/>
            <p:cNvSpPr/>
            <p:nvPr/>
          </p:nvSpPr>
          <p:spPr>
            <a:xfrm>
              <a:off x="-5000997" y="-151225"/>
              <a:ext cx="6828" cy="3581"/>
            </a:xfrm>
            <a:custGeom>
              <a:avLst/>
              <a:gdLst/>
              <a:ahLst/>
              <a:cxnLst/>
              <a:rect l="l" t="t" r="r" b="b"/>
              <a:pathLst>
                <a:path w="143" h="75" extrusionOk="0">
                  <a:moveTo>
                    <a:pt x="72" y="0"/>
                  </a:moveTo>
                  <a:cubicBezTo>
                    <a:pt x="64" y="0"/>
                    <a:pt x="56" y="4"/>
                    <a:pt x="53" y="23"/>
                  </a:cubicBezTo>
                  <a:cubicBezTo>
                    <a:pt x="45" y="42"/>
                    <a:pt x="1" y="60"/>
                    <a:pt x="53" y="75"/>
                  </a:cubicBezTo>
                  <a:cubicBezTo>
                    <a:pt x="61" y="71"/>
                    <a:pt x="68" y="71"/>
                    <a:pt x="79" y="71"/>
                  </a:cubicBezTo>
                  <a:lnTo>
                    <a:pt x="113" y="71"/>
                  </a:lnTo>
                  <a:cubicBezTo>
                    <a:pt x="120" y="71"/>
                    <a:pt x="128" y="71"/>
                    <a:pt x="135" y="68"/>
                  </a:cubicBezTo>
                  <a:cubicBezTo>
                    <a:pt x="142" y="38"/>
                    <a:pt x="113" y="30"/>
                    <a:pt x="98" y="16"/>
                  </a:cubicBezTo>
                  <a:cubicBezTo>
                    <a:pt x="87" y="8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8" name="Google Shape;26348;p18"/>
            <p:cNvSpPr/>
            <p:nvPr/>
          </p:nvSpPr>
          <p:spPr>
            <a:xfrm>
              <a:off x="-5024872" y="10972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22" y="1"/>
                  </a:moveTo>
                  <a:cubicBezTo>
                    <a:pt x="0" y="42"/>
                    <a:pt x="26" y="60"/>
                    <a:pt x="56" y="72"/>
                  </a:cubicBezTo>
                  <a:lnTo>
                    <a:pt x="59" y="75"/>
                  </a:lnTo>
                  <a:cubicBezTo>
                    <a:pt x="63" y="56"/>
                    <a:pt x="63" y="42"/>
                    <a:pt x="74" y="27"/>
                  </a:cubicBezTo>
                  <a:lnTo>
                    <a:pt x="71" y="27"/>
                  </a:lnTo>
                  <a:cubicBezTo>
                    <a:pt x="59" y="27"/>
                    <a:pt x="52" y="23"/>
                    <a:pt x="48" y="15"/>
                  </a:cubicBezTo>
                  <a:cubicBezTo>
                    <a:pt x="40" y="8"/>
                    <a:pt x="33" y="1"/>
                    <a:pt x="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9" name="Google Shape;26349;p18"/>
            <p:cNvSpPr/>
            <p:nvPr/>
          </p:nvSpPr>
          <p:spPr>
            <a:xfrm>
              <a:off x="-4945320" y="-37723"/>
              <a:ext cx="2961" cy="3104"/>
            </a:xfrm>
            <a:custGeom>
              <a:avLst/>
              <a:gdLst/>
              <a:ahLst/>
              <a:cxnLst/>
              <a:rect l="l" t="t" r="r" b="b"/>
              <a:pathLst>
                <a:path w="62" h="65" extrusionOk="0">
                  <a:moveTo>
                    <a:pt x="1" y="1"/>
                  </a:moveTo>
                  <a:cubicBezTo>
                    <a:pt x="20" y="16"/>
                    <a:pt x="1" y="64"/>
                    <a:pt x="31" y="64"/>
                  </a:cubicBezTo>
                  <a:cubicBezTo>
                    <a:pt x="39" y="64"/>
                    <a:pt x="46" y="61"/>
                    <a:pt x="61" y="57"/>
                  </a:cubicBezTo>
                  <a:cubicBezTo>
                    <a:pt x="57" y="27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0" name="Google Shape;26350;p18"/>
            <p:cNvSpPr/>
            <p:nvPr/>
          </p:nvSpPr>
          <p:spPr>
            <a:xfrm>
              <a:off x="-5029551" y="115268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60" y="1"/>
                  </a:moveTo>
                  <a:lnTo>
                    <a:pt x="60" y="4"/>
                  </a:lnTo>
                  <a:cubicBezTo>
                    <a:pt x="49" y="30"/>
                    <a:pt x="0" y="56"/>
                    <a:pt x="57" y="90"/>
                  </a:cubicBezTo>
                  <a:cubicBezTo>
                    <a:pt x="60" y="61"/>
                    <a:pt x="57" y="34"/>
                    <a:pt x="71" y="11"/>
                  </a:cubicBezTo>
                  <a:cubicBezTo>
                    <a:pt x="68" y="8"/>
                    <a:pt x="68" y="4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1" name="Google Shape;26351;p18"/>
            <p:cNvSpPr/>
            <p:nvPr/>
          </p:nvSpPr>
          <p:spPr>
            <a:xfrm>
              <a:off x="-5030649" y="113836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27" y="1"/>
                  </a:moveTo>
                  <a:cubicBezTo>
                    <a:pt x="23" y="1"/>
                    <a:pt x="16" y="5"/>
                    <a:pt x="12" y="8"/>
                  </a:cubicBezTo>
                  <a:cubicBezTo>
                    <a:pt x="1" y="19"/>
                    <a:pt x="12" y="31"/>
                    <a:pt x="20" y="38"/>
                  </a:cubicBezTo>
                  <a:cubicBezTo>
                    <a:pt x="27" y="41"/>
                    <a:pt x="31" y="46"/>
                    <a:pt x="38" y="46"/>
                  </a:cubicBezTo>
                  <a:cubicBezTo>
                    <a:pt x="42" y="46"/>
                    <a:pt x="46" y="46"/>
                    <a:pt x="46" y="41"/>
                  </a:cubicBezTo>
                  <a:cubicBezTo>
                    <a:pt x="61" y="31"/>
                    <a:pt x="49" y="15"/>
                    <a:pt x="38" y="5"/>
                  </a:cubicBezTo>
                  <a:cubicBezTo>
                    <a:pt x="38" y="1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2" name="Google Shape;26352;p18"/>
            <p:cNvSpPr/>
            <p:nvPr/>
          </p:nvSpPr>
          <p:spPr>
            <a:xfrm>
              <a:off x="-5027402" y="114218"/>
              <a:ext cx="3390" cy="2531"/>
            </a:xfrm>
            <a:custGeom>
              <a:avLst/>
              <a:gdLst/>
              <a:ahLst/>
              <a:cxnLst/>
              <a:rect l="l" t="t" r="r" b="b"/>
              <a:pathLst>
                <a:path w="71" h="53" extrusionOk="0">
                  <a:moveTo>
                    <a:pt x="12" y="0"/>
                  </a:moveTo>
                  <a:cubicBezTo>
                    <a:pt x="4" y="0"/>
                    <a:pt x="0" y="4"/>
                    <a:pt x="15" y="19"/>
                  </a:cubicBezTo>
                  <a:lnTo>
                    <a:pt x="15" y="23"/>
                  </a:lnTo>
                  <a:cubicBezTo>
                    <a:pt x="23" y="26"/>
                    <a:pt x="23" y="30"/>
                    <a:pt x="26" y="33"/>
                  </a:cubicBezTo>
                  <a:cubicBezTo>
                    <a:pt x="38" y="41"/>
                    <a:pt x="45" y="45"/>
                    <a:pt x="53" y="52"/>
                  </a:cubicBezTo>
                  <a:cubicBezTo>
                    <a:pt x="71" y="26"/>
                    <a:pt x="57" y="11"/>
                    <a:pt x="38" y="0"/>
                  </a:cubicBezTo>
                  <a:cubicBezTo>
                    <a:pt x="34" y="4"/>
                    <a:pt x="34" y="4"/>
                    <a:pt x="31" y="4"/>
                  </a:cubicBezTo>
                  <a:lnTo>
                    <a:pt x="19" y="4"/>
                  </a:lnTo>
                  <a:cubicBezTo>
                    <a:pt x="15" y="0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3" name="Google Shape;26353;p18"/>
            <p:cNvSpPr/>
            <p:nvPr/>
          </p:nvSpPr>
          <p:spPr>
            <a:xfrm>
              <a:off x="-5057771" y="-108059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42" y="1"/>
                  </a:moveTo>
                  <a:cubicBezTo>
                    <a:pt x="31" y="9"/>
                    <a:pt x="16" y="19"/>
                    <a:pt x="1" y="28"/>
                  </a:cubicBezTo>
                  <a:cubicBezTo>
                    <a:pt x="1" y="54"/>
                    <a:pt x="23" y="64"/>
                    <a:pt x="42" y="76"/>
                  </a:cubicBezTo>
                  <a:cubicBezTo>
                    <a:pt x="39" y="54"/>
                    <a:pt x="65" y="28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4" name="Google Shape;26354;p18"/>
            <p:cNvSpPr/>
            <p:nvPr/>
          </p:nvSpPr>
          <p:spPr>
            <a:xfrm>
              <a:off x="-4869589" y="144205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41" y="0"/>
                  </a:moveTo>
                  <a:cubicBezTo>
                    <a:pt x="26" y="11"/>
                    <a:pt x="0" y="11"/>
                    <a:pt x="0" y="33"/>
                  </a:cubicBezTo>
                  <a:cubicBezTo>
                    <a:pt x="0" y="60"/>
                    <a:pt x="33" y="49"/>
                    <a:pt x="45" y="64"/>
                  </a:cubicBezTo>
                  <a:lnTo>
                    <a:pt x="49" y="64"/>
                  </a:lnTo>
                  <a:cubicBezTo>
                    <a:pt x="75" y="41"/>
                    <a:pt x="67" y="19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5" name="Google Shape;26355;p18"/>
            <p:cNvSpPr/>
            <p:nvPr/>
          </p:nvSpPr>
          <p:spPr>
            <a:xfrm>
              <a:off x="-4875844" y="141722"/>
              <a:ext cx="3915" cy="3915"/>
            </a:xfrm>
            <a:custGeom>
              <a:avLst/>
              <a:gdLst/>
              <a:ahLst/>
              <a:cxnLst/>
              <a:rect l="l" t="t" r="r" b="b"/>
              <a:pathLst>
                <a:path w="82" h="82" extrusionOk="0">
                  <a:moveTo>
                    <a:pt x="56" y="0"/>
                  </a:moveTo>
                  <a:cubicBezTo>
                    <a:pt x="37" y="22"/>
                    <a:pt x="0" y="33"/>
                    <a:pt x="19" y="82"/>
                  </a:cubicBezTo>
                  <a:cubicBezTo>
                    <a:pt x="33" y="56"/>
                    <a:pt x="52" y="40"/>
                    <a:pt x="78" y="40"/>
                  </a:cubicBezTo>
                  <a:lnTo>
                    <a:pt x="82" y="40"/>
                  </a:lnTo>
                  <a:cubicBezTo>
                    <a:pt x="75" y="26"/>
                    <a:pt x="71" y="11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6" name="Google Shape;26356;p18"/>
            <p:cNvSpPr/>
            <p:nvPr/>
          </p:nvSpPr>
          <p:spPr>
            <a:xfrm>
              <a:off x="-5035806" y="251260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34" y="1"/>
                  </a:moveTo>
                  <a:cubicBezTo>
                    <a:pt x="15" y="27"/>
                    <a:pt x="31" y="68"/>
                    <a:pt x="0" y="87"/>
                  </a:cubicBezTo>
                  <a:cubicBezTo>
                    <a:pt x="19" y="117"/>
                    <a:pt x="34" y="132"/>
                    <a:pt x="57" y="132"/>
                  </a:cubicBezTo>
                  <a:cubicBezTo>
                    <a:pt x="72" y="132"/>
                    <a:pt x="90" y="120"/>
                    <a:pt x="109" y="94"/>
                  </a:cubicBezTo>
                  <a:cubicBezTo>
                    <a:pt x="53" y="94"/>
                    <a:pt x="76" y="23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7" name="Google Shape;26357;p18"/>
            <p:cNvSpPr/>
            <p:nvPr/>
          </p:nvSpPr>
          <p:spPr>
            <a:xfrm>
              <a:off x="-4979223" y="126298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53" y="1"/>
                  </a:moveTo>
                  <a:cubicBezTo>
                    <a:pt x="23" y="1"/>
                    <a:pt x="31" y="49"/>
                    <a:pt x="0" y="54"/>
                  </a:cubicBezTo>
                  <a:cubicBezTo>
                    <a:pt x="23" y="68"/>
                    <a:pt x="42" y="72"/>
                    <a:pt x="53" y="72"/>
                  </a:cubicBezTo>
                  <a:cubicBezTo>
                    <a:pt x="71" y="72"/>
                    <a:pt x="79" y="58"/>
                    <a:pt x="79" y="23"/>
                  </a:cubicBezTo>
                  <a:cubicBezTo>
                    <a:pt x="76" y="16"/>
                    <a:pt x="68" y="9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8" name="Google Shape;26358;p18"/>
            <p:cNvSpPr/>
            <p:nvPr/>
          </p:nvSpPr>
          <p:spPr>
            <a:xfrm>
              <a:off x="-4979748" y="124914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5" y="0"/>
                  </a:moveTo>
                  <a:cubicBezTo>
                    <a:pt x="42" y="0"/>
                    <a:pt x="37" y="0"/>
                    <a:pt x="34" y="4"/>
                  </a:cubicBezTo>
                  <a:cubicBezTo>
                    <a:pt x="42" y="26"/>
                    <a:pt x="34" y="42"/>
                    <a:pt x="8" y="42"/>
                  </a:cubicBezTo>
                  <a:lnTo>
                    <a:pt x="4" y="42"/>
                  </a:lnTo>
                  <a:cubicBezTo>
                    <a:pt x="1" y="56"/>
                    <a:pt x="1" y="71"/>
                    <a:pt x="11" y="83"/>
                  </a:cubicBezTo>
                  <a:cubicBezTo>
                    <a:pt x="42" y="78"/>
                    <a:pt x="34" y="30"/>
                    <a:pt x="64" y="30"/>
                  </a:cubicBezTo>
                  <a:lnTo>
                    <a:pt x="71" y="30"/>
                  </a:lnTo>
                  <a:cubicBezTo>
                    <a:pt x="79" y="23"/>
                    <a:pt x="82" y="16"/>
                    <a:pt x="90" y="8"/>
                  </a:cubicBezTo>
                  <a:cubicBezTo>
                    <a:pt x="75" y="8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9" name="Google Shape;26359;p18"/>
            <p:cNvSpPr/>
            <p:nvPr/>
          </p:nvSpPr>
          <p:spPr>
            <a:xfrm>
              <a:off x="-4949761" y="-44885"/>
              <a:ext cx="5730" cy="3104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79" y="1"/>
                  </a:moveTo>
                  <a:cubicBezTo>
                    <a:pt x="64" y="1"/>
                    <a:pt x="49" y="5"/>
                    <a:pt x="30" y="13"/>
                  </a:cubicBezTo>
                  <a:cubicBezTo>
                    <a:pt x="19" y="20"/>
                    <a:pt x="1" y="23"/>
                    <a:pt x="11" y="46"/>
                  </a:cubicBezTo>
                  <a:cubicBezTo>
                    <a:pt x="15" y="54"/>
                    <a:pt x="27" y="65"/>
                    <a:pt x="30" y="65"/>
                  </a:cubicBezTo>
                  <a:cubicBezTo>
                    <a:pt x="53" y="28"/>
                    <a:pt x="105" y="65"/>
                    <a:pt x="120" y="23"/>
                  </a:cubicBezTo>
                  <a:cubicBezTo>
                    <a:pt x="109" y="5"/>
                    <a:pt x="94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0" name="Google Shape;26360;p18"/>
            <p:cNvSpPr/>
            <p:nvPr/>
          </p:nvSpPr>
          <p:spPr>
            <a:xfrm>
              <a:off x="-5425446" y="-103188"/>
              <a:ext cx="4345" cy="5873"/>
            </a:xfrm>
            <a:custGeom>
              <a:avLst/>
              <a:gdLst/>
              <a:ahLst/>
              <a:cxnLst/>
              <a:rect l="l" t="t" r="r" b="b"/>
              <a:pathLst>
                <a:path w="91" h="12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64"/>
                    <a:pt x="53" y="93"/>
                    <a:pt x="90" y="123"/>
                  </a:cubicBezTo>
                  <a:cubicBezTo>
                    <a:pt x="79" y="78"/>
                    <a:pt x="82" y="26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1" name="Google Shape;26361;p18"/>
            <p:cNvSpPr/>
            <p:nvPr/>
          </p:nvSpPr>
          <p:spPr>
            <a:xfrm>
              <a:off x="-5262858" y="284637"/>
              <a:ext cx="3629" cy="4154"/>
            </a:xfrm>
            <a:custGeom>
              <a:avLst/>
              <a:gdLst/>
              <a:ahLst/>
              <a:cxnLst/>
              <a:rect l="l" t="t" r="r" b="b"/>
              <a:pathLst>
                <a:path w="76" h="87" extrusionOk="0">
                  <a:moveTo>
                    <a:pt x="34" y="1"/>
                  </a:moveTo>
                  <a:lnTo>
                    <a:pt x="34" y="1"/>
                  </a:lnTo>
                  <a:cubicBezTo>
                    <a:pt x="38" y="35"/>
                    <a:pt x="8" y="46"/>
                    <a:pt x="0" y="72"/>
                  </a:cubicBezTo>
                  <a:cubicBezTo>
                    <a:pt x="12" y="83"/>
                    <a:pt x="23" y="87"/>
                    <a:pt x="31" y="87"/>
                  </a:cubicBezTo>
                  <a:cubicBezTo>
                    <a:pt x="45" y="87"/>
                    <a:pt x="53" y="80"/>
                    <a:pt x="64" y="65"/>
                  </a:cubicBezTo>
                  <a:cubicBezTo>
                    <a:pt x="68" y="53"/>
                    <a:pt x="68" y="42"/>
                    <a:pt x="72" y="30"/>
                  </a:cubicBezTo>
                  <a:cubicBezTo>
                    <a:pt x="76" y="1"/>
                    <a:pt x="50" y="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2" name="Google Shape;26362;p18"/>
            <p:cNvSpPr/>
            <p:nvPr/>
          </p:nvSpPr>
          <p:spPr>
            <a:xfrm>
              <a:off x="-5266057" y="290367"/>
              <a:ext cx="3820" cy="4297"/>
            </a:xfrm>
            <a:custGeom>
              <a:avLst/>
              <a:gdLst/>
              <a:ahLst/>
              <a:cxnLst/>
              <a:rect l="l" t="t" r="r" b="b"/>
              <a:pathLst>
                <a:path w="80" h="90" extrusionOk="0">
                  <a:moveTo>
                    <a:pt x="8" y="0"/>
                  </a:moveTo>
                  <a:cubicBezTo>
                    <a:pt x="5" y="5"/>
                    <a:pt x="5" y="8"/>
                    <a:pt x="0" y="8"/>
                  </a:cubicBezTo>
                  <a:cubicBezTo>
                    <a:pt x="19" y="31"/>
                    <a:pt x="19" y="60"/>
                    <a:pt x="15" y="86"/>
                  </a:cubicBezTo>
                  <a:cubicBezTo>
                    <a:pt x="23" y="90"/>
                    <a:pt x="31" y="90"/>
                    <a:pt x="34" y="90"/>
                  </a:cubicBezTo>
                  <a:cubicBezTo>
                    <a:pt x="53" y="90"/>
                    <a:pt x="67" y="76"/>
                    <a:pt x="79" y="60"/>
                  </a:cubicBezTo>
                  <a:cubicBezTo>
                    <a:pt x="72" y="50"/>
                    <a:pt x="60" y="41"/>
                    <a:pt x="64" y="27"/>
                  </a:cubicBezTo>
                  <a:cubicBezTo>
                    <a:pt x="41" y="27"/>
                    <a:pt x="23" y="19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3" name="Google Shape;26363;p18"/>
            <p:cNvSpPr/>
            <p:nvPr/>
          </p:nvSpPr>
          <p:spPr>
            <a:xfrm>
              <a:off x="-5203218" y="236267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41" y="1"/>
                  </a:moveTo>
                  <a:cubicBezTo>
                    <a:pt x="38" y="1"/>
                    <a:pt x="34" y="5"/>
                    <a:pt x="30" y="5"/>
                  </a:cubicBezTo>
                  <a:cubicBezTo>
                    <a:pt x="19" y="12"/>
                    <a:pt x="0" y="16"/>
                    <a:pt x="4" y="34"/>
                  </a:cubicBezTo>
                  <a:cubicBezTo>
                    <a:pt x="7" y="39"/>
                    <a:pt x="12" y="42"/>
                    <a:pt x="15" y="42"/>
                  </a:cubicBezTo>
                  <a:cubicBezTo>
                    <a:pt x="15" y="42"/>
                    <a:pt x="19" y="42"/>
                    <a:pt x="23" y="39"/>
                  </a:cubicBezTo>
                  <a:lnTo>
                    <a:pt x="34" y="39"/>
                  </a:lnTo>
                  <a:cubicBezTo>
                    <a:pt x="52" y="39"/>
                    <a:pt x="57" y="53"/>
                    <a:pt x="64" y="68"/>
                  </a:cubicBezTo>
                  <a:cubicBezTo>
                    <a:pt x="75" y="91"/>
                    <a:pt x="86" y="113"/>
                    <a:pt x="109" y="128"/>
                  </a:cubicBezTo>
                  <a:cubicBezTo>
                    <a:pt x="112" y="132"/>
                    <a:pt x="116" y="136"/>
                    <a:pt x="120" y="139"/>
                  </a:cubicBezTo>
                  <a:cubicBezTo>
                    <a:pt x="138" y="154"/>
                    <a:pt x="157" y="169"/>
                    <a:pt x="176" y="184"/>
                  </a:cubicBezTo>
                  <a:lnTo>
                    <a:pt x="180" y="184"/>
                  </a:lnTo>
                  <a:cubicBezTo>
                    <a:pt x="183" y="162"/>
                    <a:pt x="183" y="143"/>
                    <a:pt x="172" y="124"/>
                  </a:cubicBezTo>
                  <a:cubicBezTo>
                    <a:pt x="154" y="91"/>
                    <a:pt x="135" y="61"/>
                    <a:pt x="138" y="23"/>
                  </a:cubicBezTo>
                  <a:lnTo>
                    <a:pt x="138" y="16"/>
                  </a:lnTo>
                  <a:cubicBezTo>
                    <a:pt x="135" y="20"/>
                    <a:pt x="131" y="23"/>
                    <a:pt x="131" y="27"/>
                  </a:cubicBezTo>
                  <a:cubicBezTo>
                    <a:pt x="109" y="39"/>
                    <a:pt x="97" y="46"/>
                    <a:pt x="86" y="46"/>
                  </a:cubicBezTo>
                  <a:cubicBezTo>
                    <a:pt x="71" y="46"/>
                    <a:pt x="64" y="34"/>
                    <a:pt x="49" y="5"/>
                  </a:cubicBezTo>
                  <a:cubicBezTo>
                    <a:pt x="49" y="5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4" name="Google Shape;26364;p18"/>
            <p:cNvSpPr/>
            <p:nvPr/>
          </p:nvSpPr>
          <p:spPr>
            <a:xfrm>
              <a:off x="-5199828" y="242904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49" y="0"/>
                  </a:moveTo>
                  <a:cubicBezTo>
                    <a:pt x="41" y="19"/>
                    <a:pt x="0" y="19"/>
                    <a:pt x="12" y="38"/>
                  </a:cubicBezTo>
                  <a:cubicBezTo>
                    <a:pt x="31" y="71"/>
                    <a:pt x="8" y="116"/>
                    <a:pt x="41" y="142"/>
                  </a:cubicBezTo>
                  <a:cubicBezTo>
                    <a:pt x="45" y="146"/>
                    <a:pt x="57" y="146"/>
                    <a:pt x="64" y="150"/>
                  </a:cubicBezTo>
                  <a:cubicBezTo>
                    <a:pt x="64" y="150"/>
                    <a:pt x="64" y="146"/>
                    <a:pt x="67" y="146"/>
                  </a:cubicBezTo>
                  <a:cubicBezTo>
                    <a:pt x="101" y="131"/>
                    <a:pt x="98" y="97"/>
                    <a:pt x="109" y="67"/>
                  </a:cubicBezTo>
                  <a:lnTo>
                    <a:pt x="109" y="49"/>
                  </a:lnTo>
                  <a:lnTo>
                    <a:pt x="105" y="45"/>
                  </a:lnTo>
                  <a:cubicBezTo>
                    <a:pt x="86" y="30"/>
                    <a:pt x="67" y="15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5" name="Google Shape;26365;p18"/>
            <p:cNvSpPr/>
            <p:nvPr/>
          </p:nvSpPr>
          <p:spPr>
            <a:xfrm>
              <a:off x="-5202167" y="238081"/>
              <a:ext cx="4154" cy="5396"/>
            </a:xfrm>
            <a:custGeom>
              <a:avLst/>
              <a:gdLst/>
              <a:ahLst/>
              <a:cxnLst/>
              <a:rect l="l" t="t" r="r" b="b"/>
              <a:pathLst>
                <a:path w="87" h="113" extrusionOk="0">
                  <a:moveTo>
                    <a:pt x="1" y="1"/>
                  </a:moveTo>
                  <a:cubicBezTo>
                    <a:pt x="30" y="23"/>
                    <a:pt x="8" y="53"/>
                    <a:pt x="19" y="79"/>
                  </a:cubicBezTo>
                  <a:cubicBezTo>
                    <a:pt x="23" y="105"/>
                    <a:pt x="30" y="113"/>
                    <a:pt x="42" y="113"/>
                  </a:cubicBezTo>
                  <a:cubicBezTo>
                    <a:pt x="53" y="113"/>
                    <a:pt x="71" y="98"/>
                    <a:pt x="87" y="90"/>
                  </a:cubicBezTo>
                  <a:cubicBezTo>
                    <a:pt x="64" y="75"/>
                    <a:pt x="53" y="53"/>
                    <a:pt x="42" y="30"/>
                  </a:cubicBezTo>
                  <a:cubicBezTo>
                    <a:pt x="35" y="15"/>
                    <a:pt x="30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6" name="Google Shape;26366;p18"/>
            <p:cNvSpPr/>
            <p:nvPr/>
          </p:nvSpPr>
          <p:spPr>
            <a:xfrm>
              <a:off x="-5287497" y="97792"/>
              <a:ext cx="2913" cy="4345"/>
            </a:xfrm>
            <a:custGeom>
              <a:avLst/>
              <a:gdLst/>
              <a:ahLst/>
              <a:cxnLst/>
              <a:rect l="l" t="t" r="r" b="b"/>
              <a:pathLst>
                <a:path w="61" h="91" extrusionOk="0">
                  <a:moveTo>
                    <a:pt x="42" y="0"/>
                  </a:moveTo>
                  <a:cubicBezTo>
                    <a:pt x="12" y="15"/>
                    <a:pt x="16" y="49"/>
                    <a:pt x="1" y="71"/>
                  </a:cubicBezTo>
                  <a:cubicBezTo>
                    <a:pt x="5" y="75"/>
                    <a:pt x="9" y="75"/>
                    <a:pt x="12" y="82"/>
                  </a:cubicBezTo>
                  <a:cubicBezTo>
                    <a:pt x="16" y="82"/>
                    <a:pt x="19" y="86"/>
                    <a:pt x="23" y="90"/>
                  </a:cubicBezTo>
                  <a:cubicBezTo>
                    <a:pt x="38" y="82"/>
                    <a:pt x="27" y="53"/>
                    <a:pt x="53" y="53"/>
                  </a:cubicBezTo>
                  <a:cubicBezTo>
                    <a:pt x="57" y="49"/>
                    <a:pt x="61" y="45"/>
                    <a:pt x="61" y="41"/>
                  </a:cubicBezTo>
                  <a:cubicBezTo>
                    <a:pt x="57" y="41"/>
                    <a:pt x="57" y="37"/>
                    <a:pt x="53" y="34"/>
                  </a:cubicBezTo>
                  <a:cubicBezTo>
                    <a:pt x="45" y="27"/>
                    <a:pt x="50" y="11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7" name="Google Shape;26367;p18"/>
            <p:cNvSpPr/>
            <p:nvPr/>
          </p:nvSpPr>
          <p:spPr>
            <a:xfrm>
              <a:off x="-5364374" y="140623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40" y="1"/>
                  </a:moveTo>
                  <a:cubicBezTo>
                    <a:pt x="26" y="1"/>
                    <a:pt x="30" y="15"/>
                    <a:pt x="26" y="23"/>
                  </a:cubicBezTo>
                  <a:cubicBezTo>
                    <a:pt x="49" y="56"/>
                    <a:pt x="11" y="63"/>
                    <a:pt x="0" y="79"/>
                  </a:cubicBezTo>
                  <a:cubicBezTo>
                    <a:pt x="4" y="90"/>
                    <a:pt x="7" y="101"/>
                    <a:pt x="11" y="113"/>
                  </a:cubicBezTo>
                  <a:cubicBezTo>
                    <a:pt x="56" y="113"/>
                    <a:pt x="78" y="68"/>
                    <a:pt x="116" y="56"/>
                  </a:cubicBezTo>
                  <a:cubicBezTo>
                    <a:pt x="119" y="49"/>
                    <a:pt x="127" y="41"/>
                    <a:pt x="130" y="34"/>
                  </a:cubicBezTo>
                  <a:cubicBezTo>
                    <a:pt x="127" y="23"/>
                    <a:pt x="123" y="11"/>
                    <a:pt x="119" y="4"/>
                  </a:cubicBezTo>
                  <a:cubicBezTo>
                    <a:pt x="93" y="1"/>
                    <a:pt x="71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8" name="Google Shape;26368;p18"/>
            <p:cNvSpPr/>
            <p:nvPr/>
          </p:nvSpPr>
          <p:spPr>
            <a:xfrm>
              <a:off x="-5359742" y="141483"/>
              <a:ext cx="6255" cy="4870"/>
            </a:xfrm>
            <a:custGeom>
              <a:avLst/>
              <a:gdLst/>
              <a:ahLst/>
              <a:cxnLst/>
              <a:rect l="l" t="t" r="r" b="b"/>
              <a:pathLst>
                <a:path w="131" h="102" extrusionOk="0">
                  <a:moveTo>
                    <a:pt x="60" y="1"/>
                  </a:moveTo>
                  <a:cubicBezTo>
                    <a:pt x="52" y="1"/>
                    <a:pt x="41" y="5"/>
                    <a:pt x="33" y="16"/>
                  </a:cubicBezTo>
                  <a:cubicBezTo>
                    <a:pt x="30" y="23"/>
                    <a:pt x="22" y="31"/>
                    <a:pt x="19" y="38"/>
                  </a:cubicBezTo>
                  <a:cubicBezTo>
                    <a:pt x="0" y="61"/>
                    <a:pt x="7" y="90"/>
                    <a:pt x="26" y="98"/>
                  </a:cubicBezTo>
                  <a:cubicBezTo>
                    <a:pt x="38" y="102"/>
                    <a:pt x="45" y="102"/>
                    <a:pt x="52" y="102"/>
                  </a:cubicBezTo>
                  <a:cubicBezTo>
                    <a:pt x="78" y="102"/>
                    <a:pt x="105" y="87"/>
                    <a:pt x="131" y="72"/>
                  </a:cubicBezTo>
                  <a:cubicBezTo>
                    <a:pt x="119" y="45"/>
                    <a:pt x="74" y="45"/>
                    <a:pt x="78" y="12"/>
                  </a:cubicBezTo>
                  <a:cubicBezTo>
                    <a:pt x="71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9" name="Google Shape;26369;p18"/>
            <p:cNvSpPr/>
            <p:nvPr/>
          </p:nvSpPr>
          <p:spPr>
            <a:xfrm>
              <a:off x="-5195005" y="241280"/>
              <a:ext cx="5587" cy="5921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52" y="1"/>
                  </a:moveTo>
                  <a:cubicBezTo>
                    <a:pt x="37" y="8"/>
                    <a:pt x="19" y="12"/>
                    <a:pt x="0" y="19"/>
                  </a:cubicBezTo>
                  <a:cubicBezTo>
                    <a:pt x="11" y="38"/>
                    <a:pt x="11" y="57"/>
                    <a:pt x="8" y="79"/>
                  </a:cubicBezTo>
                  <a:lnTo>
                    <a:pt x="8" y="83"/>
                  </a:lnTo>
                  <a:lnTo>
                    <a:pt x="8" y="101"/>
                  </a:lnTo>
                  <a:cubicBezTo>
                    <a:pt x="23" y="120"/>
                    <a:pt x="26" y="124"/>
                    <a:pt x="34" y="124"/>
                  </a:cubicBezTo>
                  <a:lnTo>
                    <a:pt x="42" y="124"/>
                  </a:lnTo>
                  <a:cubicBezTo>
                    <a:pt x="71" y="113"/>
                    <a:pt x="82" y="79"/>
                    <a:pt x="105" y="60"/>
                  </a:cubicBezTo>
                  <a:cubicBezTo>
                    <a:pt x="105" y="41"/>
                    <a:pt x="116" y="23"/>
                    <a:pt x="109" y="5"/>
                  </a:cubicBezTo>
                  <a:lnTo>
                    <a:pt x="109" y="5"/>
                  </a:lnTo>
                  <a:cubicBezTo>
                    <a:pt x="101" y="12"/>
                    <a:pt x="90" y="12"/>
                    <a:pt x="82" y="12"/>
                  </a:cubicBezTo>
                  <a:cubicBezTo>
                    <a:pt x="71" y="12"/>
                    <a:pt x="64" y="8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0" name="Google Shape;26370;p18"/>
            <p:cNvSpPr/>
            <p:nvPr/>
          </p:nvSpPr>
          <p:spPr>
            <a:xfrm>
              <a:off x="-5193429" y="2396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1" y="1"/>
                    <a:pt x="16" y="20"/>
                    <a:pt x="19" y="35"/>
                  </a:cubicBezTo>
                  <a:cubicBezTo>
                    <a:pt x="31" y="42"/>
                    <a:pt x="38" y="46"/>
                    <a:pt x="49" y="46"/>
                  </a:cubicBezTo>
                  <a:cubicBezTo>
                    <a:pt x="57" y="46"/>
                    <a:pt x="68" y="46"/>
                    <a:pt x="76" y="39"/>
                  </a:cubicBezTo>
                  <a:cubicBezTo>
                    <a:pt x="80" y="27"/>
                    <a:pt x="80" y="16"/>
                    <a:pt x="83" y="4"/>
                  </a:cubicBezTo>
                  <a:cubicBezTo>
                    <a:pt x="68" y="4"/>
                    <a:pt x="54" y="4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1" name="Google Shape;26371;p18"/>
            <p:cNvSpPr/>
            <p:nvPr/>
          </p:nvSpPr>
          <p:spPr>
            <a:xfrm>
              <a:off x="-5048126" y="-30369"/>
              <a:ext cx="4871" cy="2913"/>
            </a:xfrm>
            <a:custGeom>
              <a:avLst/>
              <a:gdLst/>
              <a:ahLst/>
              <a:cxnLst/>
              <a:rect l="l" t="t" r="r" b="b"/>
              <a:pathLst>
                <a:path w="102" h="61" extrusionOk="0">
                  <a:moveTo>
                    <a:pt x="56" y="0"/>
                  </a:moveTo>
                  <a:cubicBezTo>
                    <a:pt x="34" y="0"/>
                    <a:pt x="20" y="26"/>
                    <a:pt x="1" y="33"/>
                  </a:cubicBezTo>
                  <a:cubicBezTo>
                    <a:pt x="4" y="41"/>
                    <a:pt x="12" y="41"/>
                    <a:pt x="20" y="41"/>
                  </a:cubicBezTo>
                  <a:lnTo>
                    <a:pt x="30" y="41"/>
                  </a:lnTo>
                  <a:cubicBezTo>
                    <a:pt x="34" y="41"/>
                    <a:pt x="42" y="38"/>
                    <a:pt x="46" y="38"/>
                  </a:cubicBezTo>
                  <a:cubicBezTo>
                    <a:pt x="53" y="38"/>
                    <a:pt x="64" y="41"/>
                    <a:pt x="68" y="60"/>
                  </a:cubicBezTo>
                  <a:lnTo>
                    <a:pt x="72" y="60"/>
                  </a:lnTo>
                  <a:cubicBezTo>
                    <a:pt x="75" y="60"/>
                    <a:pt x="90" y="49"/>
                    <a:pt x="94" y="38"/>
                  </a:cubicBezTo>
                  <a:cubicBezTo>
                    <a:pt x="101" y="23"/>
                    <a:pt x="94" y="19"/>
                    <a:pt x="83" y="11"/>
                  </a:cubicBezTo>
                  <a:cubicBezTo>
                    <a:pt x="72" y="4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2" name="Google Shape;26372;p18"/>
            <p:cNvSpPr/>
            <p:nvPr/>
          </p:nvSpPr>
          <p:spPr>
            <a:xfrm>
              <a:off x="-5063454" y="63125"/>
              <a:ext cx="3772" cy="5587"/>
            </a:xfrm>
            <a:custGeom>
              <a:avLst/>
              <a:gdLst/>
              <a:ahLst/>
              <a:cxnLst/>
              <a:rect l="l" t="t" r="r" b="b"/>
              <a:pathLst>
                <a:path w="79" h="117" extrusionOk="0">
                  <a:moveTo>
                    <a:pt x="75" y="1"/>
                  </a:moveTo>
                  <a:cubicBezTo>
                    <a:pt x="37" y="23"/>
                    <a:pt x="11" y="57"/>
                    <a:pt x="1" y="98"/>
                  </a:cubicBezTo>
                  <a:cubicBezTo>
                    <a:pt x="4" y="102"/>
                    <a:pt x="8" y="116"/>
                    <a:pt x="15" y="116"/>
                  </a:cubicBezTo>
                  <a:cubicBezTo>
                    <a:pt x="19" y="116"/>
                    <a:pt x="19" y="113"/>
                    <a:pt x="23" y="102"/>
                  </a:cubicBezTo>
                  <a:cubicBezTo>
                    <a:pt x="34" y="76"/>
                    <a:pt x="53" y="57"/>
                    <a:pt x="68" y="35"/>
                  </a:cubicBezTo>
                  <a:cubicBezTo>
                    <a:pt x="71" y="31"/>
                    <a:pt x="75" y="27"/>
                    <a:pt x="79" y="23"/>
                  </a:cubicBezTo>
                  <a:cubicBezTo>
                    <a:pt x="75" y="16"/>
                    <a:pt x="75" y="9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3" name="Google Shape;26373;p18"/>
            <p:cNvSpPr/>
            <p:nvPr/>
          </p:nvSpPr>
          <p:spPr>
            <a:xfrm>
              <a:off x="-5236786" y="243429"/>
              <a:ext cx="2865" cy="3056"/>
            </a:xfrm>
            <a:custGeom>
              <a:avLst/>
              <a:gdLst/>
              <a:ahLst/>
              <a:cxnLst/>
              <a:rect l="l" t="t" r="r" b="b"/>
              <a:pathLst>
                <a:path w="60" h="64" extrusionOk="0">
                  <a:moveTo>
                    <a:pt x="23" y="1"/>
                  </a:moveTo>
                  <a:cubicBezTo>
                    <a:pt x="20" y="1"/>
                    <a:pt x="15" y="8"/>
                    <a:pt x="11" y="15"/>
                  </a:cubicBezTo>
                  <a:cubicBezTo>
                    <a:pt x="1" y="41"/>
                    <a:pt x="1" y="60"/>
                    <a:pt x="34" y="64"/>
                  </a:cubicBezTo>
                  <a:lnTo>
                    <a:pt x="46" y="53"/>
                  </a:lnTo>
                  <a:cubicBezTo>
                    <a:pt x="60" y="30"/>
                    <a:pt x="53" y="15"/>
                    <a:pt x="30" y="4"/>
                  </a:cubicBezTo>
                  <a:cubicBezTo>
                    <a:pt x="30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4" name="Google Shape;26374;p18"/>
            <p:cNvSpPr/>
            <p:nvPr/>
          </p:nvSpPr>
          <p:spPr>
            <a:xfrm>
              <a:off x="-5159479" y="248968"/>
              <a:ext cx="6781" cy="4680"/>
            </a:xfrm>
            <a:custGeom>
              <a:avLst/>
              <a:gdLst/>
              <a:ahLst/>
              <a:cxnLst/>
              <a:rect l="l" t="t" r="r" b="b"/>
              <a:pathLst>
                <a:path w="142" h="98" extrusionOk="0">
                  <a:moveTo>
                    <a:pt x="26" y="1"/>
                  </a:moveTo>
                  <a:cubicBezTo>
                    <a:pt x="7" y="15"/>
                    <a:pt x="4" y="37"/>
                    <a:pt x="0" y="56"/>
                  </a:cubicBezTo>
                  <a:cubicBezTo>
                    <a:pt x="19" y="68"/>
                    <a:pt x="38" y="75"/>
                    <a:pt x="56" y="82"/>
                  </a:cubicBezTo>
                  <a:cubicBezTo>
                    <a:pt x="64" y="90"/>
                    <a:pt x="75" y="94"/>
                    <a:pt x="86" y="94"/>
                  </a:cubicBezTo>
                  <a:lnTo>
                    <a:pt x="109" y="94"/>
                  </a:lnTo>
                  <a:cubicBezTo>
                    <a:pt x="116" y="94"/>
                    <a:pt x="123" y="94"/>
                    <a:pt x="131" y="97"/>
                  </a:cubicBezTo>
                  <a:cubicBezTo>
                    <a:pt x="142" y="79"/>
                    <a:pt x="123" y="64"/>
                    <a:pt x="128" y="49"/>
                  </a:cubicBezTo>
                  <a:lnTo>
                    <a:pt x="128" y="45"/>
                  </a:lnTo>
                  <a:cubicBezTo>
                    <a:pt x="131" y="37"/>
                    <a:pt x="138" y="27"/>
                    <a:pt x="135" y="27"/>
                  </a:cubicBezTo>
                  <a:cubicBezTo>
                    <a:pt x="131" y="19"/>
                    <a:pt x="128" y="19"/>
                    <a:pt x="128" y="19"/>
                  </a:cubicBezTo>
                  <a:cubicBezTo>
                    <a:pt x="120" y="19"/>
                    <a:pt x="116" y="27"/>
                    <a:pt x="109" y="30"/>
                  </a:cubicBezTo>
                  <a:cubicBezTo>
                    <a:pt x="90" y="45"/>
                    <a:pt x="75" y="53"/>
                    <a:pt x="64" y="53"/>
                  </a:cubicBezTo>
                  <a:cubicBezTo>
                    <a:pt x="45" y="53"/>
                    <a:pt x="30" y="34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5" name="Google Shape;26375;p18"/>
            <p:cNvSpPr/>
            <p:nvPr/>
          </p:nvSpPr>
          <p:spPr>
            <a:xfrm>
              <a:off x="-5011549" y="-122479"/>
              <a:ext cx="3295" cy="1623"/>
            </a:xfrm>
            <a:custGeom>
              <a:avLst/>
              <a:gdLst/>
              <a:ahLst/>
              <a:cxnLst/>
              <a:rect l="l" t="t" r="r" b="b"/>
              <a:pathLst>
                <a:path w="69" h="34" extrusionOk="0">
                  <a:moveTo>
                    <a:pt x="23" y="0"/>
                  </a:moveTo>
                  <a:cubicBezTo>
                    <a:pt x="16" y="4"/>
                    <a:pt x="8" y="4"/>
                    <a:pt x="1" y="4"/>
                  </a:cubicBezTo>
                  <a:cubicBezTo>
                    <a:pt x="8" y="30"/>
                    <a:pt x="31" y="26"/>
                    <a:pt x="46" y="30"/>
                  </a:cubicBezTo>
                  <a:cubicBezTo>
                    <a:pt x="49" y="34"/>
                    <a:pt x="49" y="34"/>
                    <a:pt x="53" y="34"/>
                  </a:cubicBezTo>
                  <a:cubicBezTo>
                    <a:pt x="61" y="34"/>
                    <a:pt x="68" y="23"/>
                    <a:pt x="68" y="16"/>
                  </a:cubicBezTo>
                  <a:cubicBezTo>
                    <a:pt x="68" y="7"/>
                    <a:pt x="61" y="4"/>
                    <a:pt x="57" y="4"/>
                  </a:cubicBezTo>
                  <a:lnTo>
                    <a:pt x="46" y="4"/>
                  </a:lnTo>
                  <a:cubicBezTo>
                    <a:pt x="39" y="4"/>
                    <a:pt x="31" y="4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6" name="Google Shape;26376;p18"/>
            <p:cNvSpPr/>
            <p:nvPr/>
          </p:nvSpPr>
          <p:spPr>
            <a:xfrm>
              <a:off x="-5057246" y="-97506"/>
              <a:ext cx="3677" cy="5778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76" y="0"/>
                  </a:moveTo>
                  <a:lnTo>
                    <a:pt x="76" y="0"/>
                  </a:lnTo>
                  <a:cubicBezTo>
                    <a:pt x="35" y="16"/>
                    <a:pt x="9" y="45"/>
                    <a:pt x="1" y="86"/>
                  </a:cubicBezTo>
                  <a:cubicBezTo>
                    <a:pt x="12" y="98"/>
                    <a:pt x="23" y="109"/>
                    <a:pt x="31" y="116"/>
                  </a:cubicBezTo>
                  <a:cubicBezTo>
                    <a:pt x="38" y="116"/>
                    <a:pt x="50" y="121"/>
                    <a:pt x="57" y="121"/>
                  </a:cubicBezTo>
                  <a:cubicBezTo>
                    <a:pt x="64" y="121"/>
                    <a:pt x="64" y="121"/>
                    <a:pt x="57" y="109"/>
                  </a:cubicBezTo>
                  <a:cubicBezTo>
                    <a:pt x="12" y="60"/>
                    <a:pt x="42" y="34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7" name="Google Shape;26377;p18"/>
            <p:cNvSpPr/>
            <p:nvPr/>
          </p:nvSpPr>
          <p:spPr>
            <a:xfrm>
              <a:off x="-4890360" y="4058"/>
              <a:ext cx="17954" cy="12367"/>
            </a:xfrm>
            <a:custGeom>
              <a:avLst/>
              <a:gdLst/>
              <a:ahLst/>
              <a:cxnLst/>
              <a:rect l="l" t="t" r="r" b="b"/>
              <a:pathLst>
                <a:path w="376" h="259" extrusionOk="0">
                  <a:moveTo>
                    <a:pt x="349" y="1"/>
                  </a:moveTo>
                  <a:cubicBezTo>
                    <a:pt x="345" y="1"/>
                    <a:pt x="345" y="1"/>
                    <a:pt x="341" y="4"/>
                  </a:cubicBezTo>
                  <a:cubicBezTo>
                    <a:pt x="330" y="19"/>
                    <a:pt x="319" y="23"/>
                    <a:pt x="304" y="23"/>
                  </a:cubicBezTo>
                  <a:cubicBezTo>
                    <a:pt x="293" y="23"/>
                    <a:pt x="278" y="16"/>
                    <a:pt x="263" y="16"/>
                  </a:cubicBezTo>
                  <a:cubicBezTo>
                    <a:pt x="256" y="19"/>
                    <a:pt x="241" y="23"/>
                    <a:pt x="237" y="30"/>
                  </a:cubicBezTo>
                  <a:cubicBezTo>
                    <a:pt x="229" y="45"/>
                    <a:pt x="222" y="49"/>
                    <a:pt x="218" y="49"/>
                  </a:cubicBezTo>
                  <a:cubicBezTo>
                    <a:pt x="211" y="49"/>
                    <a:pt x="206" y="35"/>
                    <a:pt x="199" y="23"/>
                  </a:cubicBezTo>
                  <a:cubicBezTo>
                    <a:pt x="188" y="27"/>
                    <a:pt x="177" y="30"/>
                    <a:pt x="166" y="35"/>
                  </a:cubicBezTo>
                  <a:cubicBezTo>
                    <a:pt x="166" y="57"/>
                    <a:pt x="158" y="79"/>
                    <a:pt x="139" y="94"/>
                  </a:cubicBezTo>
                  <a:cubicBezTo>
                    <a:pt x="132" y="113"/>
                    <a:pt x="94" y="131"/>
                    <a:pt x="128" y="161"/>
                  </a:cubicBezTo>
                  <a:cubicBezTo>
                    <a:pt x="136" y="154"/>
                    <a:pt x="144" y="147"/>
                    <a:pt x="151" y="147"/>
                  </a:cubicBezTo>
                  <a:cubicBezTo>
                    <a:pt x="154" y="147"/>
                    <a:pt x="158" y="150"/>
                    <a:pt x="166" y="154"/>
                  </a:cubicBezTo>
                  <a:cubicBezTo>
                    <a:pt x="173" y="161"/>
                    <a:pt x="173" y="173"/>
                    <a:pt x="166" y="180"/>
                  </a:cubicBezTo>
                  <a:cubicBezTo>
                    <a:pt x="162" y="187"/>
                    <a:pt x="154" y="192"/>
                    <a:pt x="151" y="192"/>
                  </a:cubicBezTo>
                  <a:cubicBezTo>
                    <a:pt x="139" y="192"/>
                    <a:pt x="128" y="180"/>
                    <a:pt x="117" y="173"/>
                  </a:cubicBezTo>
                  <a:cubicBezTo>
                    <a:pt x="83" y="202"/>
                    <a:pt x="42" y="202"/>
                    <a:pt x="1" y="214"/>
                  </a:cubicBezTo>
                  <a:cubicBezTo>
                    <a:pt x="23" y="232"/>
                    <a:pt x="42" y="259"/>
                    <a:pt x="65" y="259"/>
                  </a:cubicBezTo>
                  <a:cubicBezTo>
                    <a:pt x="76" y="259"/>
                    <a:pt x="91" y="251"/>
                    <a:pt x="106" y="228"/>
                  </a:cubicBezTo>
                  <a:cubicBezTo>
                    <a:pt x="110" y="228"/>
                    <a:pt x="117" y="236"/>
                    <a:pt x="125" y="236"/>
                  </a:cubicBezTo>
                  <a:cubicBezTo>
                    <a:pt x="132" y="232"/>
                    <a:pt x="139" y="228"/>
                    <a:pt x="151" y="228"/>
                  </a:cubicBezTo>
                  <a:cubicBezTo>
                    <a:pt x="166" y="228"/>
                    <a:pt x="177" y="240"/>
                    <a:pt x="192" y="251"/>
                  </a:cubicBezTo>
                  <a:lnTo>
                    <a:pt x="214" y="251"/>
                  </a:lnTo>
                  <a:cubicBezTo>
                    <a:pt x="218" y="244"/>
                    <a:pt x="225" y="236"/>
                    <a:pt x="222" y="228"/>
                  </a:cubicBezTo>
                  <a:cubicBezTo>
                    <a:pt x="196" y="161"/>
                    <a:pt x="192" y="161"/>
                    <a:pt x="251" y="124"/>
                  </a:cubicBezTo>
                  <a:cubicBezTo>
                    <a:pt x="218" y="83"/>
                    <a:pt x="241" y="71"/>
                    <a:pt x="282" y="68"/>
                  </a:cubicBezTo>
                  <a:cubicBezTo>
                    <a:pt x="289" y="61"/>
                    <a:pt x="301" y="61"/>
                    <a:pt x="308" y="61"/>
                  </a:cubicBezTo>
                  <a:lnTo>
                    <a:pt x="341" y="61"/>
                  </a:lnTo>
                  <a:cubicBezTo>
                    <a:pt x="353" y="61"/>
                    <a:pt x="360" y="61"/>
                    <a:pt x="368" y="57"/>
                  </a:cubicBezTo>
                  <a:cubicBezTo>
                    <a:pt x="375" y="38"/>
                    <a:pt x="349" y="19"/>
                    <a:pt x="3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8" name="Google Shape;26378;p18"/>
            <p:cNvSpPr/>
            <p:nvPr/>
          </p:nvSpPr>
          <p:spPr>
            <a:xfrm>
              <a:off x="-4889118" y="6923"/>
              <a:ext cx="4011" cy="5014"/>
            </a:xfrm>
            <a:custGeom>
              <a:avLst/>
              <a:gdLst/>
              <a:ahLst/>
              <a:cxnLst/>
              <a:rect l="l" t="t" r="r" b="b"/>
              <a:pathLst>
                <a:path w="84" h="105" extrusionOk="0">
                  <a:moveTo>
                    <a:pt x="68" y="1"/>
                  </a:moveTo>
                  <a:cubicBezTo>
                    <a:pt x="61" y="1"/>
                    <a:pt x="54" y="4"/>
                    <a:pt x="46" y="8"/>
                  </a:cubicBezTo>
                  <a:cubicBezTo>
                    <a:pt x="9" y="27"/>
                    <a:pt x="9" y="64"/>
                    <a:pt x="1" y="101"/>
                  </a:cubicBezTo>
                  <a:cubicBezTo>
                    <a:pt x="16" y="101"/>
                    <a:pt x="23" y="105"/>
                    <a:pt x="31" y="105"/>
                  </a:cubicBezTo>
                  <a:cubicBezTo>
                    <a:pt x="42" y="105"/>
                    <a:pt x="46" y="98"/>
                    <a:pt x="46" y="79"/>
                  </a:cubicBezTo>
                  <a:cubicBezTo>
                    <a:pt x="54" y="56"/>
                    <a:pt x="42" y="27"/>
                    <a:pt x="80" y="27"/>
                  </a:cubicBezTo>
                  <a:cubicBezTo>
                    <a:pt x="84" y="8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9" name="Google Shape;26379;p18"/>
            <p:cNvSpPr/>
            <p:nvPr/>
          </p:nvSpPr>
          <p:spPr>
            <a:xfrm>
              <a:off x="-5162201" y="277332"/>
              <a:ext cx="14373" cy="7019"/>
            </a:xfrm>
            <a:custGeom>
              <a:avLst/>
              <a:gdLst/>
              <a:ahLst/>
              <a:cxnLst/>
              <a:rect l="l" t="t" r="r" b="b"/>
              <a:pathLst>
                <a:path w="301" h="147" extrusionOk="0">
                  <a:moveTo>
                    <a:pt x="135" y="0"/>
                  </a:moveTo>
                  <a:cubicBezTo>
                    <a:pt x="135" y="9"/>
                    <a:pt x="135" y="16"/>
                    <a:pt x="140" y="23"/>
                  </a:cubicBezTo>
                  <a:cubicBezTo>
                    <a:pt x="195" y="42"/>
                    <a:pt x="150" y="79"/>
                    <a:pt x="150" y="109"/>
                  </a:cubicBezTo>
                  <a:cubicBezTo>
                    <a:pt x="150" y="116"/>
                    <a:pt x="147" y="121"/>
                    <a:pt x="143" y="121"/>
                  </a:cubicBezTo>
                  <a:cubicBezTo>
                    <a:pt x="140" y="121"/>
                    <a:pt x="132" y="116"/>
                    <a:pt x="128" y="113"/>
                  </a:cubicBezTo>
                  <a:cubicBezTo>
                    <a:pt x="113" y="102"/>
                    <a:pt x="98" y="98"/>
                    <a:pt x="80" y="94"/>
                  </a:cubicBezTo>
                  <a:cubicBezTo>
                    <a:pt x="64" y="98"/>
                    <a:pt x="54" y="109"/>
                    <a:pt x="38" y="109"/>
                  </a:cubicBezTo>
                  <a:cubicBezTo>
                    <a:pt x="31" y="109"/>
                    <a:pt x="23" y="109"/>
                    <a:pt x="16" y="102"/>
                  </a:cubicBezTo>
                  <a:cubicBezTo>
                    <a:pt x="9" y="113"/>
                    <a:pt x="1" y="124"/>
                    <a:pt x="9" y="135"/>
                  </a:cubicBezTo>
                  <a:lnTo>
                    <a:pt x="20" y="147"/>
                  </a:lnTo>
                  <a:cubicBezTo>
                    <a:pt x="35" y="135"/>
                    <a:pt x="50" y="135"/>
                    <a:pt x="64" y="135"/>
                  </a:cubicBezTo>
                  <a:lnTo>
                    <a:pt x="98" y="135"/>
                  </a:lnTo>
                  <a:cubicBezTo>
                    <a:pt x="106" y="135"/>
                    <a:pt x="117" y="135"/>
                    <a:pt x="124" y="139"/>
                  </a:cubicBezTo>
                  <a:cubicBezTo>
                    <a:pt x="135" y="143"/>
                    <a:pt x="147" y="147"/>
                    <a:pt x="154" y="147"/>
                  </a:cubicBezTo>
                  <a:cubicBezTo>
                    <a:pt x="166" y="147"/>
                    <a:pt x="173" y="143"/>
                    <a:pt x="180" y="135"/>
                  </a:cubicBezTo>
                  <a:cubicBezTo>
                    <a:pt x="185" y="116"/>
                    <a:pt x="195" y="113"/>
                    <a:pt x="203" y="113"/>
                  </a:cubicBezTo>
                  <a:cubicBezTo>
                    <a:pt x="211" y="113"/>
                    <a:pt x="221" y="116"/>
                    <a:pt x="225" y="116"/>
                  </a:cubicBezTo>
                  <a:cubicBezTo>
                    <a:pt x="237" y="124"/>
                    <a:pt x="240" y="124"/>
                    <a:pt x="244" y="124"/>
                  </a:cubicBezTo>
                  <a:cubicBezTo>
                    <a:pt x="247" y="124"/>
                    <a:pt x="240" y="116"/>
                    <a:pt x="237" y="105"/>
                  </a:cubicBezTo>
                  <a:cubicBezTo>
                    <a:pt x="233" y="98"/>
                    <a:pt x="233" y="87"/>
                    <a:pt x="247" y="87"/>
                  </a:cubicBezTo>
                  <a:lnTo>
                    <a:pt x="259" y="87"/>
                  </a:lnTo>
                  <a:cubicBezTo>
                    <a:pt x="300" y="87"/>
                    <a:pt x="255" y="64"/>
                    <a:pt x="252" y="53"/>
                  </a:cubicBezTo>
                  <a:cubicBezTo>
                    <a:pt x="247" y="49"/>
                    <a:pt x="244" y="45"/>
                    <a:pt x="240" y="45"/>
                  </a:cubicBezTo>
                  <a:cubicBezTo>
                    <a:pt x="229" y="53"/>
                    <a:pt x="221" y="57"/>
                    <a:pt x="214" y="57"/>
                  </a:cubicBezTo>
                  <a:cubicBezTo>
                    <a:pt x="203" y="57"/>
                    <a:pt x="192" y="49"/>
                    <a:pt x="185" y="38"/>
                  </a:cubicBezTo>
                  <a:cubicBezTo>
                    <a:pt x="173" y="16"/>
                    <a:pt x="158" y="4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0" name="Google Shape;26380;p18"/>
            <p:cNvSpPr/>
            <p:nvPr/>
          </p:nvSpPr>
          <p:spPr>
            <a:xfrm>
              <a:off x="-5154131" y="274658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71" y="1"/>
                  </a:moveTo>
                  <a:cubicBezTo>
                    <a:pt x="64" y="12"/>
                    <a:pt x="60" y="30"/>
                    <a:pt x="52" y="34"/>
                  </a:cubicBezTo>
                  <a:cubicBezTo>
                    <a:pt x="0" y="49"/>
                    <a:pt x="19" y="60"/>
                    <a:pt x="52" y="75"/>
                  </a:cubicBezTo>
                  <a:cubicBezTo>
                    <a:pt x="60" y="79"/>
                    <a:pt x="71" y="82"/>
                    <a:pt x="78" y="87"/>
                  </a:cubicBezTo>
                  <a:cubicBezTo>
                    <a:pt x="90" y="75"/>
                    <a:pt x="101" y="68"/>
                    <a:pt x="120" y="68"/>
                  </a:cubicBezTo>
                  <a:lnTo>
                    <a:pt x="131" y="68"/>
                  </a:lnTo>
                  <a:cubicBezTo>
                    <a:pt x="157" y="68"/>
                    <a:pt x="142" y="49"/>
                    <a:pt x="138" y="38"/>
                  </a:cubicBezTo>
                  <a:cubicBezTo>
                    <a:pt x="120" y="20"/>
                    <a:pt x="97" y="4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1" name="Google Shape;26381;p18"/>
            <p:cNvSpPr/>
            <p:nvPr/>
          </p:nvSpPr>
          <p:spPr>
            <a:xfrm>
              <a:off x="-5268731" y="294856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52" y="0"/>
                  </a:moveTo>
                  <a:cubicBezTo>
                    <a:pt x="34" y="15"/>
                    <a:pt x="0" y="11"/>
                    <a:pt x="8" y="49"/>
                  </a:cubicBezTo>
                  <a:cubicBezTo>
                    <a:pt x="16" y="75"/>
                    <a:pt x="38" y="78"/>
                    <a:pt x="61" y="82"/>
                  </a:cubicBezTo>
                  <a:cubicBezTo>
                    <a:pt x="64" y="78"/>
                    <a:pt x="68" y="75"/>
                    <a:pt x="71" y="71"/>
                  </a:cubicBezTo>
                  <a:cubicBezTo>
                    <a:pt x="75" y="45"/>
                    <a:pt x="75" y="18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2" name="Google Shape;26382;p18"/>
            <p:cNvSpPr/>
            <p:nvPr/>
          </p:nvSpPr>
          <p:spPr>
            <a:xfrm>
              <a:off x="-5015799" y="208094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lnTo>
                    <a:pt x="64" y="1"/>
                  </a:lnTo>
                  <a:cubicBezTo>
                    <a:pt x="45" y="15"/>
                    <a:pt x="41" y="41"/>
                    <a:pt x="12" y="41"/>
                  </a:cubicBezTo>
                  <a:cubicBezTo>
                    <a:pt x="4" y="49"/>
                    <a:pt x="0" y="60"/>
                    <a:pt x="4" y="72"/>
                  </a:cubicBezTo>
                  <a:cubicBezTo>
                    <a:pt x="15" y="75"/>
                    <a:pt x="26" y="75"/>
                    <a:pt x="38" y="79"/>
                  </a:cubicBezTo>
                  <a:cubicBezTo>
                    <a:pt x="86" y="63"/>
                    <a:pt x="79" y="34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3" name="Google Shape;26383;p18"/>
            <p:cNvSpPr/>
            <p:nvPr/>
          </p:nvSpPr>
          <p:spPr>
            <a:xfrm>
              <a:off x="-4885871" y="14945"/>
              <a:ext cx="7544" cy="8118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57" y="0"/>
                  </a:moveTo>
                  <a:cubicBezTo>
                    <a:pt x="45" y="0"/>
                    <a:pt x="38" y="4"/>
                    <a:pt x="31" y="8"/>
                  </a:cubicBezTo>
                  <a:cubicBezTo>
                    <a:pt x="23" y="26"/>
                    <a:pt x="50" y="49"/>
                    <a:pt x="19" y="60"/>
                  </a:cubicBezTo>
                  <a:cubicBezTo>
                    <a:pt x="8" y="64"/>
                    <a:pt x="0" y="83"/>
                    <a:pt x="12" y="83"/>
                  </a:cubicBezTo>
                  <a:cubicBezTo>
                    <a:pt x="64" y="83"/>
                    <a:pt x="60" y="128"/>
                    <a:pt x="76" y="157"/>
                  </a:cubicBezTo>
                  <a:cubicBezTo>
                    <a:pt x="79" y="165"/>
                    <a:pt x="86" y="169"/>
                    <a:pt x="94" y="169"/>
                  </a:cubicBezTo>
                  <a:cubicBezTo>
                    <a:pt x="98" y="169"/>
                    <a:pt x="105" y="169"/>
                    <a:pt x="109" y="165"/>
                  </a:cubicBezTo>
                  <a:cubicBezTo>
                    <a:pt x="112" y="161"/>
                    <a:pt x="109" y="143"/>
                    <a:pt x="109" y="131"/>
                  </a:cubicBezTo>
                  <a:cubicBezTo>
                    <a:pt x="131" y="116"/>
                    <a:pt x="147" y="98"/>
                    <a:pt x="157" y="71"/>
                  </a:cubicBezTo>
                  <a:cubicBezTo>
                    <a:pt x="154" y="71"/>
                    <a:pt x="150" y="68"/>
                    <a:pt x="147" y="68"/>
                  </a:cubicBezTo>
                  <a:cubicBezTo>
                    <a:pt x="139" y="68"/>
                    <a:pt x="131" y="71"/>
                    <a:pt x="128" y="71"/>
                  </a:cubicBezTo>
                  <a:cubicBezTo>
                    <a:pt x="120" y="71"/>
                    <a:pt x="112" y="76"/>
                    <a:pt x="105" y="76"/>
                  </a:cubicBezTo>
                  <a:cubicBezTo>
                    <a:pt x="90" y="76"/>
                    <a:pt x="79" y="64"/>
                    <a:pt x="98" y="23"/>
                  </a:cubicBezTo>
                  <a:cubicBezTo>
                    <a:pt x="83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4" name="Google Shape;26384;p18"/>
            <p:cNvSpPr/>
            <p:nvPr/>
          </p:nvSpPr>
          <p:spPr>
            <a:xfrm>
              <a:off x="-4966712" y="17619"/>
              <a:ext cx="3772" cy="3629"/>
            </a:xfrm>
            <a:custGeom>
              <a:avLst/>
              <a:gdLst/>
              <a:ahLst/>
              <a:cxnLst/>
              <a:rect l="l" t="t" r="r" b="b"/>
              <a:pathLst>
                <a:path w="79" h="76" extrusionOk="0">
                  <a:moveTo>
                    <a:pt x="56" y="1"/>
                  </a:moveTo>
                  <a:cubicBezTo>
                    <a:pt x="52" y="1"/>
                    <a:pt x="49" y="1"/>
                    <a:pt x="42" y="4"/>
                  </a:cubicBezTo>
                  <a:cubicBezTo>
                    <a:pt x="19" y="8"/>
                    <a:pt x="16" y="31"/>
                    <a:pt x="0" y="42"/>
                  </a:cubicBezTo>
                  <a:cubicBezTo>
                    <a:pt x="8" y="49"/>
                    <a:pt x="8" y="75"/>
                    <a:pt x="19" y="75"/>
                  </a:cubicBezTo>
                  <a:cubicBezTo>
                    <a:pt x="23" y="75"/>
                    <a:pt x="26" y="68"/>
                    <a:pt x="34" y="49"/>
                  </a:cubicBezTo>
                  <a:cubicBezTo>
                    <a:pt x="38" y="42"/>
                    <a:pt x="45" y="34"/>
                    <a:pt x="56" y="34"/>
                  </a:cubicBezTo>
                  <a:cubicBezTo>
                    <a:pt x="60" y="34"/>
                    <a:pt x="64" y="38"/>
                    <a:pt x="64" y="38"/>
                  </a:cubicBezTo>
                  <a:cubicBezTo>
                    <a:pt x="78" y="15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5" name="Google Shape;26385;p18"/>
            <p:cNvSpPr/>
            <p:nvPr/>
          </p:nvSpPr>
          <p:spPr>
            <a:xfrm>
              <a:off x="-5260184" y="122049"/>
              <a:ext cx="3629" cy="1289"/>
            </a:xfrm>
            <a:custGeom>
              <a:avLst/>
              <a:gdLst/>
              <a:ahLst/>
              <a:cxnLst/>
              <a:rect l="l" t="t" r="r" b="b"/>
              <a:pathLst>
                <a:path w="76" h="27" extrusionOk="0">
                  <a:moveTo>
                    <a:pt x="1" y="0"/>
                  </a:moveTo>
                  <a:cubicBezTo>
                    <a:pt x="16" y="12"/>
                    <a:pt x="27" y="26"/>
                    <a:pt x="46" y="26"/>
                  </a:cubicBezTo>
                  <a:cubicBezTo>
                    <a:pt x="53" y="26"/>
                    <a:pt x="65" y="23"/>
                    <a:pt x="75" y="8"/>
                  </a:cubicBezTo>
                  <a:cubicBezTo>
                    <a:pt x="53" y="8"/>
                    <a:pt x="30" y="4"/>
                    <a:pt x="8" y="4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6" name="Google Shape;26386;p18"/>
            <p:cNvSpPr/>
            <p:nvPr/>
          </p:nvSpPr>
          <p:spPr>
            <a:xfrm>
              <a:off x="-5193047" y="-65370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72" y="0"/>
                  </a:moveTo>
                  <a:cubicBezTo>
                    <a:pt x="68" y="4"/>
                    <a:pt x="64" y="8"/>
                    <a:pt x="60" y="15"/>
                  </a:cubicBezTo>
                  <a:cubicBezTo>
                    <a:pt x="1" y="41"/>
                    <a:pt x="53" y="57"/>
                    <a:pt x="68" y="76"/>
                  </a:cubicBezTo>
                  <a:cubicBezTo>
                    <a:pt x="79" y="64"/>
                    <a:pt x="90" y="53"/>
                    <a:pt x="98" y="41"/>
                  </a:cubicBezTo>
                  <a:cubicBezTo>
                    <a:pt x="82" y="34"/>
                    <a:pt x="79" y="15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7" name="Google Shape;26387;p18"/>
            <p:cNvSpPr/>
            <p:nvPr/>
          </p:nvSpPr>
          <p:spPr>
            <a:xfrm>
              <a:off x="-5190039" y="-66086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27" y="1"/>
                  </a:moveTo>
                  <a:cubicBezTo>
                    <a:pt x="16" y="1"/>
                    <a:pt x="9" y="4"/>
                    <a:pt x="1" y="8"/>
                  </a:cubicBezTo>
                  <a:lnTo>
                    <a:pt x="9" y="15"/>
                  </a:lnTo>
                  <a:cubicBezTo>
                    <a:pt x="16" y="30"/>
                    <a:pt x="19" y="49"/>
                    <a:pt x="35" y="56"/>
                  </a:cubicBezTo>
                  <a:cubicBezTo>
                    <a:pt x="45" y="49"/>
                    <a:pt x="53" y="34"/>
                    <a:pt x="61" y="23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8" name="Google Shape;26388;p18"/>
            <p:cNvSpPr/>
            <p:nvPr/>
          </p:nvSpPr>
          <p:spPr>
            <a:xfrm>
              <a:off x="-5194098" y="-68951"/>
              <a:ext cx="3581" cy="1624"/>
            </a:xfrm>
            <a:custGeom>
              <a:avLst/>
              <a:gdLst/>
              <a:ahLst/>
              <a:cxnLst/>
              <a:rect l="l" t="t" r="r" b="b"/>
              <a:pathLst>
                <a:path w="75" h="34" extrusionOk="0">
                  <a:moveTo>
                    <a:pt x="0" y="1"/>
                  </a:moveTo>
                  <a:cubicBezTo>
                    <a:pt x="11" y="23"/>
                    <a:pt x="18" y="34"/>
                    <a:pt x="30" y="34"/>
                  </a:cubicBezTo>
                  <a:cubicBezTo>
                    <a:pt x="41" y="34"/>
                    <a:pt x="52" y="23"/>
                    <a:pt x="75" y="4"/>
                  </a:cubicBezTo>
                  <a:cubicBezTo>
                    <a:pt x="49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9" name="Google Shape;26389;p18"/>
            <p:cNvSpPr/>
            <p:nvPr/>
          </p:nvSpPr>
          <p:spPr>
            <a:xfrm>
              <a:off x="-5351768" y="30512"/>
              <a:ext cx="8118" cy="4298"/>
            </a:xfrm>
            <a:custGeom>
              <a:avLst/>
              <a:gdLst/>
              <a:ahLst/>
              <a:cxnLst/>
              <a:rect l="l" t="t" r="r" b="b"/>
              <a:pathLst>
                <a:path w="170" h="90" extrusionOk="0">
                  <a:moveTo>
                    <a:pt x="109" y="0"/>
                  </a:moveTo>
                  <a:cubicBezTo>
                    <a:pt x="87" y="0"/>
                    <a:pt x="76" y="19"/>
                    <a:pt x="64" y="37"/>
                  </a:cubicBezTo>
                  <a:cubicBezTo>
                    <a:pt x="57" y="52"/>
                    <a:pt x="42" y="49"/>
                    <a:pt x="28" y="52"/>
                  </a:cubicBezTo>
                  <a:cubicBezTo>
                    <a:pt x="1" y="59"/>
                    <a:pt x="16" y="75"/>
                    <a:pt x="23" y="82"/>
                  </a:cubicBezTo>
                  <a:cubicBezTo>
                    <a:pt x="35" y="82"/>
                    <a:pt x="42" y="78"/>
                    <a:pt x="50" y="78"/>
                  </a:cubicBezTo>
                  <a:cubicBezTo>
                    <a:pt x="61" y="78"/>
                    <a:pt x="73" y="82"/>
                    <a:pt x="83" y="90"/>
                  </a:cubicBezTo>
                  <a:cubicBezTo>
                    <a:pt x="95" y="90"/>
                    <a:pt x="109" y="86"/>
                    <a:pt x="125" y="86"/>
                  </a:cubicBezTo>
                  <a:cubicBezTo>
                    <a:pt x="143" y="75"/>
                    <a:pt x="169" y="75"/>
                    <a:pt x="162" y="41"/>
                  </a:cubicBezTo>
                  <a:lnTo>
                    <a:pt x="162" y="41"/>
                  </a:lnTo>
                  <a:cubicBezTo>
                    <a:pt x="162" y="41"/>
                    <a:pt x="158" y="45"/>
                    <a:pt x="154" y="45"/>
                  </a:cubicBezTo>
                  <a:cubicBezTo>
                    <a:pt x="147" y="45"/>
                    <a:pt x="140" y="37"/>
                    <a:pt x="132" y="30"/>
                  </a:cubicBezTo>
                  <a:cubicBezTo>
                    <a:pt x="125" y="22"/>
                    <a:pt x="121" y="11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0" name="Google Shape;26390;p18"/>
            <p:cNvSpPr/>
            <p:nvPr/>
          </p:nvSpPr>
          <p:spPr>
            <a:xfrm>
              <a:off x="-5350861" y="34236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31" y="0"/>
                  </a:moveTo>
                  <a:cubicBezTo>
                    <a:pt x="23" y="0"/>
                    <a:pt x="16" y="4"/>
                    <a:pt x="4" y="4"/>
                  </a:cubicBezTo>
                  <a:cubicBezTo>
                    <a:pt x="1" y="31"/>
                    <a:pt x="19" y="45"/>
                    <a:pt x="38" y="49"/>
                  </a:cubicBezTo>
                  <a:lnTo>
                    <a:pt x="42" y="49"/>
                  </a:lnTo>
                  <a:cubicBezTo>
                    <a:pt x="61" y="49"/>
                    <a:pt x="68" y="31"/>
                    <a:pt x="64" y="12"/>
                  </a:cubicBezTo>
                  <a:cubicBezTo>
                    <a:pt x="54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1" name="Google Shape;26391;p18"/>
            <p:cNvSpPr/>
            <p:nvPr/>
          </p:nvSpPr>
          <p:spPr>
            <a:xfrm>
              <a:off x="-5186458" y="79599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15" y="0"/>
                  </a:moveTo>
                  <a:lnTo>
                    <a:pt x="15" y="0"/>
                  </a:lnTo>
                  <a:cubicBezTo>
                    <a:pt x="8" y="11"/>
                    <a:pt x="1" y="23"/>
                    <a:pt x="20" y="30"/>
                  </a:cubicBezTo>
                  <a:cubicBezTo>
                    <a:pt x="46" y="41"/>
                    <a:pt x="75" y="45"/>
                    <a:pt x="101" y="67"/>
                  </a:cubicBezTo>
                  <a:cubicBezTo>
                    <a:pt x="113" y="49"/>
                    <a:pt x="117" y="37"/>
                    <a:pt x="91" y="30"/>
                  </a:cubicBezTo>
                  <a:cubicBezTo>
                    <a:pt x="65" y="26"/>
                    <a:pt x="38" y="18"/>
                    <a:pt x="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2" name="Google Shape;26392;p18"/>
            <p:cNvSpPr/>
            <p:nvPr/>
          </p:nvSpPr>
          <p:spPr>
            <a:xfrm>
              <a:off x="-5185741" y="77593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3" y="5"/>
                  </a:moveTo>
                  <a:cubicBezTo>
                    <a:pt x="31" y="12"/>
                    <a:pt x="0" y="1"/>
                    <a:pt x="0" y="42"/>
                  </a:cubicBezTo>
                  <a:lnTo>
                    <a:pt x="5" y="42"/>
                  </a:lnTo>
                  <a:cubicBezTo>
                    <a:pt x="15" y="38"/>
                    <a:pt x="34" y="38"/>
                    <a:pt x="45" y="34"/>
                  </a:cubicBezTo>
                  <a:cubicBezTo>
                    <a:pt x="68" y="31"/>
                    <a:pt x="68" y="15"/>
                    <a:pt x="53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3" name="Google Shape;26393;p18"/>
            <p:cNvSpPr/>
            <p:nvPr/>
          </p:nvSpPr>
          <p:spPr>
            <a:xfrm>
              <a:off x="-5165018" y="271984"/>
              <a:ext cx="8595" cy="3963"/>
            </a:xfrm>
            <a:custGeom>
              <a:avLst/>
              <a:gdLst/>
              <a:ahLst/>
              <a:cxnLst/>
              <a:rect l="l" t="t" r="r" b="b"/>
              <a:pathLst>
                <a:path w="180" h="83" extrusionOk="0">
                  <a:moveTo>
                    <a:pt x="139" y="0"/>
                  </a:moveTo>
                  <a:cubicBezTo>
                    <a:pt x="116" y="16"/>
                    <a:pt x="146" y="26"/>
                    <a:pt x="142" y="38"/>
                  </a:cubicBezTo>
                  <a:cubicBezTo>
                    <a:pt x="101" y="34"/>
                    <a:pt x="60" y="23"/>
                    <a:pt x="19" y="23"/>
                  </a:cubicBezTo>
                  <a:lnTo>
                    <a:pt x="11" y="23"/>
                  </a:lnTo>
                  <a:cubicBezTo>
                    <a:pt x="8" y="26"/>
                    <a:pt x="4" y="31"/>
                    <a:pt x="0" y="34"/>
                  </a:cubicBezTo>
                  <a:cubicBezTo>
                    <a:pt x="8" y="60"/>
                    <a:pt x="23" y="71"/>
                    <a:pt x="49" y="76"/>
                  </a:cubicBezTo>
                  <a:cubicBezTo>
                    <a:pt x="56" y="64"/>
                    <a:pt x="64" y="60"/>
                    <a:pt x="71" y="60"/>
                  </a:cubicBezTo>
                  <a:cubicBezTo>
                    <a:pt x="79" y="60"/>
                    <a:pt x="87" y="64"/>
                    <a:pt x="90" y="68"/>
                  </a:cubicBezTo>
                  <a:cubicBezTo>
                    <a:pt x="101" y="64"/>
                    <a:pt x="109" y="60"/>
                    <a:pt x="116" y="60"/>
                  </a:cubicBezTo>
                  <a:cubicBezTo>
                    <a:pt x="131" y="60"/>
                    <a:pt x="146" y="71"/>
                    <a:pt x="157" y="83"/>
                  </a:cubicBezTo>
                  <a:lnTo>
                    <a:pt x="161" y="83"/>
                  </a:lnTo>
                  <a:cubicBezTo>
                    <a:pt x="172" y="64"/>
                    <a:pt x="180" y="42"/>
                    <a:pt x="172" y="19"/>
                  </a:cubicBezTo>
                  <a:cubicBezTo>
                    <a:pt x="168" y="12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4" name="Google Shape;26394;p18"/>
            <p:cNvSpPr/>
            <p:nvPr/>
          </p:nvSpPr>
          <p:spPr>
            <a:xfrm>
              <a:off x="-5166832" y="273225"/>
              <a:ext cx="4154" cy="3247"/>
            </a:xfrm>
            <a:custGeom>
              <a:avLst/>
              <a:gdLst/>
              <a:ahLst/>
              <a:cxnLst/>
              <a:rect l="l" t="t" r="r" b="b"/>
              <a:pathLst>
                <a:path w="87" h="68" extrusionOk="0">
                  <a:moveTo>
                    <a:pt x="20" y="0"/>
                  </a:moveTo>
                  <a:cubicBezTo>
                    <a:pt x="16" y="0"/>
                    <a:pt x="16" y="0"/>
                    <a:pt x="12" y="5"/>
                  </a:cubicBezTo>
                  <a:cubicBezTo>
                    <a:pt x="1" y="8"/>
                    <a:pt x="8" y="19"/>
                    <a:pt x="12" y="27"/>
                  </a:cubicBezTo>
                  <a:cubicBezTo>
                    <a:pt x="20" y="34"/>
                    <a:pt x="23" y="45"/>
                    <a:pt x="23" y="53"/>
                  </a:cubicBezTo>
                  <a:cubicBezTo>
                    <a:pt x="35" y="60"/>
                    <a:pt x="46" y="68"/>
                    <a:pt x="57" y="68"/>
                  </a:cubicBezTo>
                  <a:cubicBezTo>
                    <a:pt x="68" y="68"/>
                    <a:pt x="80" y="64"/>
                    <a:pt x="87" y="50"/>
                  </a:cubicBezTo>
                  <a:cubicBezTo>
                    <a:pt x="61" y="45"/>
                    <a:pt x="46" y="34"/>
                    <a:pt x="38" y="8"/>
                  </a:cubicBezTo>
                  <a:cubicBezTo>
                    <a:pt x="35" y="5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5" name="Google Shape;26395;p18"/>
            <p:cNvSpPr/>
            <p:nvPr/>
          </p:nvSpPr>
          <p:spPr>
            <a:xfrm>
              <a:off x="-5176478" y="169560"/>
              <a:ext cx="4202" cy="2340"/>
            </a:xfrm>
            <a:custGeom>
              <a:avLst/>
              <a:gdLst/>
              <a:ahLst/>
              <a:cxnLst/>
              <a:rect l="l" t="t" r="r" b="b"/>
              <a:pathLst>
                <a:path w="88" h="49" extrusionOk="0">
                  <a:moveTo>
                    <a:pt x="46" y="0"/>
                  </a:moveTo>
                  <a:cubicBezTo>
                    <a:pt x="1" y="0"/>
                    <a:pt x="27" y="26"/>
                    <a:pt x="27" y="45"/>
                  </a:cubicBezTo>
                  <a:lnTo>
                    <a:pt x="46" y="45"/>
                  </a:lnTo>
                  <a:cubicBezTo>
                    <a:pt x="49" y="49"/>
                    <a:pt x="57" y="49"/>
                    <a:pt x="61" y="49"/>
                  </a:cubicBezTo>
                  <a:cubicBezTo>
                    <a:pt x="68" y="49"/>
                    <a:pt x="75" y="45"/>
                    <a:pt x="87" y="37"/>
                  </a:cubicBezTo>
                  <a:cubicBezTo>
                    <a:pt x="72" y="23"/>
                    <a:pt x="49" y="18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6" name="Google Shape;26396;p18"/>
            <p:cNvSpPr/>
            <p:nvPr/>
          </p:nvSpPr>
          <p:spPr>
            <a:xfrm>
              <a:off x="-5118987" y="213060"/>
              <a:ext cx="10218" cy="9168"/>
            </a:xfrm>
            <a:custGeom>
              <a:avLst/>
              <a:gdLst/>
              <a:ahLst/>
              <a:cxnLst/>
              <a:rect l="l" t="t" r="r" b="b"/>
              <a:pathLst>
                <a:path w="214" h="192" extrusionOk="0">
                  <a:moveTo>
                    <a:pt x="75" y="1"/>
                  </a:moveTo>
                  <a:cubicBezTo>
                    <a:pt x="68" y="12"/>
                    <a:pt x="60" y="12"/>
                    <a:pt x="53" y="12"/>
                  </a:cubicBezTo>
                  <a:lnTo>
                    <a:pt x="34" y="12"/>
                  </a:lnTo>
                  <a:cubicBezTo>
                    <a:pt x="30" y="9"/>
                    <a:pt x="23" y="9"/>
                    <a:pt x="20" y="9"/>
                  </a:cubicBezTo>
                  <a:cubicBezTo>
                    <a:pt x="12" y="9"/>
                    <a:pt x="8" y="12"/>
                    <a:pt x="1" y="12"/>
                  </a:cubicBezTo>
                  <a:cubicBezTo>
                    <a:pt x="12" y="31"/>
                    <a:pt x="23" y="46"/>
                    <a:pt x="8" y="61"/>
                  </a:cubicBezTo>
                  <a:cubicBezTo>
                    <a:pt x="1" y="102"/>
                    <a:pt x="46" y="125"/>
                    <a:pt x="38" y="169"/>
                  </a:cubicBezTo>
                  <a:cubicBezTo>
                    <a:pt x="38" y="173"/>
                    <a:pt x="38" y="177"/>
                    <a:pt x="42" y="177"/>
                  </a:cubicBezTo>
                  <a:cubicBezTo>
                    <a:pt x="46" y="177"/>
                    <a:pt x="49" y="177"/>
                    <a:pt x="53" y="173"/>
                  </a:cubicBezTo>
                  <a:lnTo>
                    <a:pt x="65" y="173"/>
                  </a:lnTo>
                  <a:cubicBezTo>
                    <a:pt x="68" y="173"/>
                    <a:pt x="72" y="173"/>
                    <a:pt x="75" y="177"/>
                  </a:cubicBezTo>
                  <a:cubicBezTo>
                    <a:pt x="83" y="177"/>
                    <a:pt x="94" y="180"/>
                    <a:pt x="105" y="180"/>
                  </a:cubicBezTo>
                  <a:cubicBezTo>
                    <a:pt x="113" y="188"/>
                    <a:pt x="120" y="192"/>
                    <a:pt x="127" y="192"/>
                  </a:cubicBezTo>
                  <a:cubicBezTo>
                    <a:pt x="132" y="192"/>
                    <a:pt x="135" y="192"/>
                    <a:pt x="139" y="188"/>
                  </a:cubicBezTo>
                  <a:cubicBezTo>
                    <a:pt x="109" y="161"/>
                    <a:pt x="154" y="132"/>
                    <a:pt x="127" y="106"/>
                  </a:cubicBezTo>
                  <a:cubicBezTo>
                    <a:pt x="132" y="102"/>
                    <a:pt x="132" y="102"/>
                    <a:pt x="135" y="102"/>
                  </a:cubicBezTo>
                  <a:cubicBezTo>
                    <a:pt x="165" y="102"/>
                    <a:pt x="172" y="121"/>
                    <a:pt x="187" y="132"/>
                  </a:cubicBezTo>
                  <a:cubicBezTo>
                    <a:pt x="203" y="116"/>
                    <a:pt x="199" y="90"/>
                    <a:pt x="214" y="72"/>
                  </a:cubicBezTo>
                  <a:lnTo>
                    <a:pt x="214" y="72"/>
                  </a:lnTo>
                  <a:cubicBezTo>
                    <a:pt x="195" y="80"/>
                    <a:pt x="180" y="83"/>
                    <a:pt x="165" y="83"/>
                  </a:cubicBezTo>
                  <a:cubicBezTo>
                    <a:pt x="143" y="83"/>
                    <a:pt x="127" y="64"/>
                    <a:pt x="101" y="27"/>
                  </a:cubicBezTo>
                  <a:cubicBezTo>
                    <a:pt x="98" y="16"/>
                    <a:pt x="87" y="9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7" name="Google Shape;26397;p18"/>
            <p:cNvSpPr/>
            <p:nvPr/>
          </p:nvSpPr>
          <p:spPr>
            <a:xfrm>
              <a:off x="-5141620" y="260906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60" y="1"/>
                  </a:moveTo>
                  <a:cubicBezTo>
                    <a:pt x="56" y="4"/>
                    <a:pt x="52" y="8"/>
                    <a:pt x="52" y="12"/>
                  </a:cubicBezTo>
                  <a:cubicBezTo>
                    <a:pt x="56" y="30"/>
                    <a:pt x="49" y="39"/>
                    <a:pt x="30" y="42"/>
                  </a:cubicBezTo>
                  <a:cubicBezTo>
                    <a:pt x="0" y="46"/>
                    <a:pt x="4" y="61"/>
                    <a:pt x="15" y="83"/>
                  </a:cubicBezTo>
                  <a:cubicBezTo>
                    <a:pt x="30" y="53"/>
                    <a:pt x="71" y="68"/>
                    <a:pt x="82" y="42"/>
                  </a:cubicBezTo>
                  <a:cubicBezTo>
                    <a:pt x="78" y="27"/>
                    <a:pt x="75" y="8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8" name="Google Shape;26398;p18"/>
            <p:cNvSpPr/>
            <p:nvPr/>
          </p:nvSpPr>
          <p:spPr>
            <a:xfrm>
              <a:off x="-5162201" y="275899"/>
              <a:ext cx="6685" cy="6685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98" y="1"/>
                  </a:moveTo>
                  <a:cubicBezTo>
                    <a:pt x="64" y="8"/>
                    <a:pt x="38" y="27"/>
                    <a:pt x="31" y="65"/>
                  </a:cubicBezTo>
                  <a:cubicBezTo>
                    <a:pt x="42" y="91"/>
                    <a:pt x="1" y="106"/>
                    <a:pt x="16" y="132"/>
                  </a:cubicBezTo>
                  <a:cubicBezTo>
                    <a:pt x="23" y="139"/>
                    <a:pt x="31" y="139"/>
                    <a:pt x="38" y="139"/>
                  </a:cubicBezTo>
                  <a:cubicBezTo>
                    <a:pt x="54" y="139"/>
                    <a:pt x="64" y="128"/>
                    <a:pt x="80" y="124"/>
                  </a:cubicBezTo>
                  <a:cubicBezTo>
                    <a:pt x="72" y="106"/>
                    <a:pt x="35" y="79"/>
                    <a:pt x="87" y="68"/>
                  </a:cubicBezTo>
                  <a:cubicBezTo>
                    <a:pt x="106" y="65"/>
                    <a:pt x="121" y="61"/>
                    <a:pt x="140" y="53"/>
                  </a:cubicBezTo>
                  <a:cubicBezTo>
                    <a:pt x="135" y="46"/>
                    <a:pt x="135" y="39"/>
                    <a:pt x="135" y="30"/>
                  </a:cubicBezTo>
                  <a:cubicBezTo>
                    <a:pt x="128" y="23"/>
                    <a:pt x="121" y="16"/>
                    <a:pt x="113" y="12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9" name="Google Shape;26399;p18"/>
            <p:cNvSpPr/>
            <p:nvPr/>
          </p:nvSpPr>
          <p:spPr>
            <a:xfrm>
              <a:off x="-5263192" y="290033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9" y="0"/>
                  </a:moveTo>
                  <a:cubicBezTo>
                    <a:pt x="4" y="0"/>
                    <a:pt x="12" y="26"/>
                    <a:pt x="4" y="34"/>
                  </a:cubicBezTo>
                  <a:cubicBezTo>
                    <a:pt x="0" y="48"/>
                    <a:pt x="12" y="57"/>
                    <a:pt x="19" y="67"/>
                  </a:cubicBezTo>
                  <a:lnTo>
                    <a:pt x="38" y="67"/>
                  </a:lnTo>
                  <a:cubicBezTo>
                    <a:pt x="45" y="67"/>
                    <a:pt x="52" y="67"/>
                    <a:pt x="52" y="52"/>
                  </a:cubicBezTo>
                  <a:cubicBezTo>
                    <a:pt x="52" y="34"/>
                    <a:pt x="49" y="7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0" name="Google Shape;26400;p18"/>
            <p:cNvSpPr/>
            <p:nvPr/>
          </p:nvSpPr>
          <p:spPr>
            <a:xfrm>
              <a:off x="-4881383" y="2817"/>
              <a:ext cx="3581" cy="3581"/>
            </a:xfrm>
            <a:custGeom>
              <a:avLst/>
              <a:gdLst/>
              <a:ahLst/>
              <a:cxnLst/>
              <a:rect l="l" t="t" r="r" b="b"/>
              <a:pathLst>
                <a:path w="75" h="75" extrusionOk="0">
                  <a:moveTo>
                    <a:pt x="49" y="0"/>
                  </a:moveTo>
                  <a:cubicBezTo>
                    <a:pt x="41" y="19"/>
                    <a:pt x="0" y="11"/>
                    <a:pt x="11" y="49"/>
                  </a:cubicBezTo>
                  <a:cubicBezTo>
                    <a:pt x="18" y="61"/>
                    <a:pt x="23" y="75"/>
                    <a:pt x="30" y="75"/>
                  </a:cubicBezTo>
                  <a:cubicBezTo>
                    <a:pt x="34" y="75"/>
                    <a:pt x="41" y="71"/>
                    <a:pt x="49" y="56"/>
                  </a:cubicBezTo>
                  <a:cubicBezTo>
                    <a:pt x="53" y="49"/>
                    <a:pt x="68" y="45"/>
                    <a:pt x="75" y="42"/>
                  </a:cubicBezTo>
                  <a:cubicBezTo>
                    <a:pt x="68" y="34"/>
                    <a:pt x="56" y="23"/>
                    <a:pt x="60" y="8"/>
                  </a:cubicBezTo>
                  <a:cubicBezTo>
                    <a:pt x="56" y="8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1" name="Google Shape;26401;p18"/>
            <p:cNvSpPr/>
            <p:nvPr/>
          </p:nvSpPr>
          <p:spPr>
            <a:xfrm>
              <a:off x="-5193954" y="-176914"/>
              <a:ext cx="5778" cy="7354"/>
            </a:xfrm>
            <a:custGeom>
              <a:avLst/>
              <a:gdLst/>
              <a:ahLst/>
              <a:cxnLst/>
              <a:rect l="l" t="t" r="r" b="b"/>
              <a:pathLst>
                <a:path w="121" h="154" extrusionOk="0">
                  <a:moveTo>
                    <a:pt x="46" y="0"/>
                  </a:moveTo>
                  <a:cubicBezTo>
                    <a:pt x="38" y="7"/>
                    <a:pt x="27" y="12"/>
                    <a:pt x="20" y="12"/>
                  </a:cubicBezTo>
                  <a:cubicBezTo>
                    <a:pt x="12" y="12"/>
                    <a:pt x="8" y="7"/>
                    <a:pt x="1" y="4"/>
                  </a:cubicBezTo>
                  <a:lnTo>
                    <a:pt x="1" y="4"/>
                  </a:lnTo>
                  <a:cubicBezTo>
                    <a:pt x="4" y="52"/>
                    <a:pt x="42" y="97"/>
                    <a:pt x="4" y="146"/>
                  </a:cubicBezTo>
                  <a:cubicBezTo>
                    <a:pt x="8" y="150"/>
                    <a:pt x="12" y="150"/>
                    <a:pt x="15" y="153"/>
                  </a:cubicBezTo>
                  <a:cubicBezTo>
                    <a:pt x="49" y="153"/>
                    <a:pt x="46" y="131"/>
                    <a:pt x="46" y="109"/>
                  </a:cubicBezTo>
                  <a:cubicBezTo>
                    <a:pt x="46" y="97"/>
                    <a:pt x="49" y="90"/>
                    <a:pt x="60" y="90"/>
                  </a:cubicBezTo>
                  <a:cubicBezTo>
                    <a:pt x="65" y="90"/>
                    <a:pt x="68" y="90"/>
                    <a:pt x="75" y="97"/>
                  </a:cubicBezTo>
                  <a:cubicBezTo>
                    <a:pt x="79" y="101"/>
                    <a:pt x="87" y="101"/>
                    <a:pt x="91" y="101"/>
                  </a:cubicBezTo>
                  <a:cubicBezTo>
                    <a:pt x="101" y="101"/>
                    <a:pt x="113" y="93"/>
                    <a:pt x="117" y="79"/>
                  </a:cubicBezTo>
                  <a:cubicBezTo>
                    <a:pt x="120" y="26"/>
                    <a:pt x="56" y="38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2" name="Google Shape;26402;p18"/>
            <p:cNvSpPr/>
            <p:nvPr/>
          </p:nvSpPr>
          <p:spPr>
            <a:xfrm>
              <a:off x="-5060780" y="64223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23" y="0"/>
                  </a:moveTo>
                  <a:cubicBezTo>
                    <a:pt x="19" y="4"/>
                    <a:pt x="15" y="8"/>
                    <a:pt x="12" y="12"/>
                  </a:cubicBezTo>
                  <a:cubicBezTo>
                    <a:pt x="19" y="34"/>
                    <a:pt x="0" y="57"/>
                    <a:pt x="19" y="75"/>
                  </a:cubicBezTo>
                  <a:cubicBezTo>
                    <a:pt x="30" y="71"/>
                    <a:pt x="38" y="67"/>
                    <a:pt x="49" y="64"/>
                  </a:cubicBezTo>
                  <a:cubicBezTo>
                    <a:pt x="38" y="53"/>
                    <a:pt x="30" y="45"/>
                    <a:pt x="38" y="31"/>
                  </a:cubicBezTo>
                  <a:cubicBezTo>
                    <a:pt x="52" y="12"/>
                    <a:pt x="41" y="4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3" name="Google Shape;26403;p18"/>
            <p:cNvSpPr/>
            <p:nvPr/>
          </p:nvSpPr>
          <p:spPr>
            <a:xfrm>
              <a:off x="-4878709" y="1910"/>
              <a:ext cx="7688" cy="3247"/>
            </a:xfrm>
            <a:custGeom>
              <a:avLst/>
              <a:gdLst/>
              <a:ahLst/>
              <a:cxnLst/>
              <a:rect l="l" t="t" r="r" b="b"/>
              <a:pathLst>
                <a:path w="161" h="68" extrusionOk="0">
                  <a:moveTo>
                    <a:pt x="67" y="1"/>
                  </a:moveTo>
                  <a:cubicBezTo>
                    <a:pt x="45" y="8"/>
                    <a:pt x="26" y="19"/>
                    <a:pt x="4" y="27"/>
                  </a:cubicBezTo>
                  <a:cubicBezTo>
                    <a:pt x="0" y="42"/>
                    <a:pt x="12" y="53"/>
                    <a:pt x="19" y="61"/>
                  </a:cubicBezTo>
                  <a:cubicBezTo>
                    <a:pt x="34" y="61"/>
                    <a:pt x="49" y="68"/>
                    <a:pt x="60" y="68"/>
                  </a:cubicBezTo>
                  <a:cubicBezTo>
                    <a:pt x="75" y="68"/>
                    <a:pt x="86" y="64"/>
                    <a:pt x="97" y="49"/>
                  </a:cubicBezTo>
                  <a:cubicBezTo>
                    <a:pt x="101" y="46"/>
                    <a:pt x="101" y="46"/>
                    <a:pt x="105" y="46"/>
                  </a:cubicBezTo>
                  <a:lnTo>
                    <a:pt x="127" y="46"/>
                  </a:lnTo>
                  <a:cubicBezTo>
                    <a:pt x="131" y="38"/>
                    <a:pt x="161" y="38"/>
                    <a:pt x="138" y="23"/>
                  </a:cubicBezTo>
                  <a:cubicBezTo>
                    <a:pt x="119" y="12"/>
                    <a:pt x="90" y="8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4" name="Google Shape;26404;p18"/>
            <p:cNvSpPr/>
            <p:nvPr/>
          </p:nvSpPr>
          <p:spPr>
            <a:xfrm>
              <a:off x="-4877085" y="6780"/>
              <a:ext cx="4297" cy="4298"/>
            </a:xfrm>
            <a:custGeom>
              <a:avLst/>
              <a:gdLst/>
              <a:ahLst/>
              <a:cxnLst/>
              <a:rect l="l" t="t" r="r" b="b"/>
              <a:pathLst>
                <a:path w="90" h="90" extrusionOk="0">
                  <a:moveTo>
                    <a:pt x="90" y="0"/>
                  </a:moveTo>
                  <a:cubicBezTo>
                    <a:pt x="82" y="4"/>
                    <a:pt x="75" y="4"/>
                    <a:pt x="6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1"/>
                  </a:cubicBezTo>
                  <a:cubicBezTo>
                    <a:pt x="15" y="37"/>
                    <a:pt x="30" y="63"/>
                    <a:pt x="0" y="85"/>
                  </a:cubicBezTo>
                  <a:lnTo>
                    <a:pt x="0" y="90"/>
                  </a:lnTo>
                  <a:cubicBezTo>
                    <a:pt x="45" y="85"/>
                    <a:pt x="49" y="30"/>
                    <a:pt x="90" y="22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5" name="Google Shape;26405;p18"/>
            <p:cNvSpPr/>
            <p:nvPr/>
          </p:nvSpPr>
          <p:spPr>
            <a:xfrm>
              <a:off x="-5371537" y="139573"/>
              <a:ext cx="9502" cy="6064"/>
            </a:xfrm>
            <a:custGeom>
              <a:avLst/>
              <a:gdLst/>
              <a:ahLst/>
              <a:cxnLst/>
              <a:rect l="l" t="t" r="r" b="b"/>
              <a:pathLst>
                <a:path w="199" h="127" extrusionOk="0">
                  <a:moveTo>
                    <a:pt x="49" y="4"/>
                  </a:moveTo>
                  <a:cubicBezTo>
                    <a:pt x="38" y="11"/>
                    <a:pt x="0" y="0"/>
                    <a:pt x="26" y="37"/>
                  </a:cubicBezTo>
                  <a:cubicBezTo>
                    <a:pt x="33" y="49"/>
                    <a:pt x="52" y="59"/>
                    <a:pt x="45" y="82"/>
                  </a:cubicBezTo>
                  <a:cubicBezTo>
                    <a:pt x="68" y="101"/>
                    <a:pt x="83" y="127"/>
                    <a:pt x="109" y="127"/>
                  </a:cubicBezTo>
                  <a:cubicBezTo>
                    <a:pt x="120" y="127"/>
                    <a:pt x="131" y="120"/>
                    <a:pt x="150" y="101"/>
                  </a:cubicBezTo>
                  <a:cubicBezTo>
                    <a:pt x="161" y="85"/>
                    <a:pt x="199" y="78"/>
                    <a:pt x="176" y="45"/>
                  </a:cubicBezTo>
                  <a:cubicBezTo>
                    <a:pt x="154" y="37"/>
                    <a:pt x="135" y="26"/>
                    <a:pt x="116" y="18"/>
                  </a:cubicBezTo>
                  <a:cubicBezTo>
                    <a:pt x="109" y="15"/>
                    <a:pt x="101" y="15"/>
                    <a:pt x="94" y="15"/>
                  </a:cubicBezTo>
                  <a:lnTo>
                    <a:pt x="83" y="15"/>
                  </a:lnTo>
                  <a:cubicBezTo>
                    <a:pt x="71" y="15"/>
                    <a:pt x="60" y="15"/>
                    <a:pt x="4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6" name="Google Shape;26406;p18"/>
            <p:cNvSpPr/>
            <p:nvPr/>
          </p:nvSpPr>
          <p:spPr>
            <a:xfrm>
              <a:off x="-5371202" y="136326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79" y="1"/>
                  </a:moveTo>
                  <a:cubicBezTo>
                    <a:pt x="71" y="1"/>
                    <a:pt x="64" y="5"/>
                    <a:pt x="57" y="5"/>
                  </a:cubicBezTo>
                  <a:cubicBezTo>
                    <a:pt x="0" y="15"/>
                    <a:pt x="23" y="46"/>
                    <a:pt x="42" y="72"/>
                  </a:cubicBezTo>
                  <a:cubicBezTo>
                    <a:pt x="53" y="83"/>
                    <a:pt x="64" y="83"/>
                    <a:pt x="76" y="83"/>
                  </a:cubicBezTo>
                  <a:lnTo>
                    <a:pt x="87" y="83"/>
                  </a:lnTo>
                  <a:cubicBezTo>
                    <a:pt x="94" y="83"/>
                    <a:pt x="102" y="83"/>
                    <a:pt x="109" y="86"/>
                  </a:cubicBezTo>
                  <a:cubicBezTo>
                    <a:pt x="131" y="64"/>
                    <a:pt x="109" y="31"/>
                    <a:pt x="131" y="8"/>
                  </a:cubicBezTo>
                  <a:cubicBezTo>
                    <a:pt x="121" y="8"/>
                    <a:pt x="113" y="12"/>
                    <a:pt x="105" y="19"/>
                  </a:cubicBezTo>
                  <a:cubicBezTo>
                    <a:pt x="98" y="23"/>
                    <a:pt x="90" y="34"/>
                    <a:pt x="87" y="34"/>
                  </a:cubicBezTo>
                  <a:lnTo>
                    <a:pt x="83" y="34"/>
                  </a:lnTo>
                  <a:cubicBezTo>
                    <a:pt x="71" y="27"/>
                    <a:pt x="76" y="12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7" name="Google Shape;26407;p18"/>
            <p:cNvSpPr/>
            <p:nvPr/>
          </p:nvSpPr>
          <p:spPr>
            <a:xfrm>
              <a:off x="-5369770" y="133986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31" y="1"/>
                  </a:moveTo>
                  <a:cubicBezTo>
                    <a:pt x="15" y="16"/>
                    <a:pt x="1" y="35"/>
                    <a:pt x="27" y="54"/>
                  </a:cubicBezTo>
                  <a:cubicBezTo>
                    <a:pt x="34" y="54"/>
                    <a:pt x="41" y="50"/>
                    <a:pt x="49" y="50"/>
                  </a:cubicBezTo>
                  <a:cubicBezTo>
                    <a:pt x="72" y="23"/>
                    <a:pt x="49" y="12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8" name="Google Shape;26408;p18"/>
            <p:cNvSpPr/>
            <p:nvPr/>
          </p:nvSpPr>
          <p:spPr>
            <a:xfrm>
              <a:off x="-4909460" y="148454"/>
              <a:ext cx="7926" cy="12892"/>
            </a:xfrm>
            <a:custGeom>
              <a:avLst/>
              <a:gdLst/>
              <a:ahLst/>
              <a:cxnLst/>
              <a:rect l="l" t="t" r="r" b="b"/>
              <a:pathLst>
                <a:path w="166" h="270" extrusionOk="0">
                  <a:moveTo>
                    <a:pt x="57" y="1"/>
                  </a:moveTo>
                  <a:cubicBezTo>
                    <a:pt x="68" y="46"/>
                    <a:pt x="35" y="72"/>
                    <a:pt x="12" y="106"/>
                  </a:cubicBezTo>
                  <a:cubicBezTo>
                    <a:pt x="1" y="154"/>
                    <a:pt x="87" y="109"/>
                    <a:pt x="65" y="158"/>
                  </a:cubicBezTo>
                  <a:cubicBezTo>
                    <a:pt x="50" y="191"/>
                    <a:pt x="65" y="222"/>
                    <a:pt x="54" y="251"/>
                  </a:cubicBezTo>
                  <a:cubicBezTo>
                    <a:pt x="61" y="258"/>
                    <a:pt x="68" y="266"/>
                    <a:pt x="76" y="270"/>
                  </a:cubicBezTo>
                  <a:cubicBezTo>
                    <a:pt x="91" y="266"/>
                    <a:pt x="99" y="255"/>
                    <a:pt x="106" y="240"/>
                  </a:cubicBezTo>
                  <a:cubicBezTo>
                    <a:pt x="109" y="229"/>
                    <a:pt x="117" y="222"/>
                    <a:pt x="125" y="222"/>
                  </a:cubicBezTo>
                  <a:cubicBezTo>
                    <a:pt x="128" y="222"/>
                    <a:pt x="135" y="225"/>
                    <a:pt x="143" y="229"/>
                  </a:cubicBezTo>
                  <a:lnTo>
                    <a:pt x="143" y="232"/>
                  </a:lnTo>
                  <a:cubicBezTo>
                    <a:pt x="147" y="229"/>
                    <a:pt x="151" y="225"/>
                    <a:pt x="154" y="222"/>
                  </a:cubicBezTo>
                  <a:cubicBezTo>
                    <a:pt x="158" y="187"/>
                    <a:pt x="121" y="184"/>
                    <a:pt x="117" y="161"/>
                  </a:cubicBezTo>
                  <a:cubicBezTo>
                    <a:pt x="113" y="151"/>
                    <a:pt x="99" y="132"/>
                    <a:pt x="113" y="132"/>
                  </a:cubicBezTo>
                  <a:cubicBezTo>
                    <a:pt x="121" y="132"/>
                    <a:pt x="128" y="132"/>
                    <a:pt x="140" y="139"/>
                  </a:cubicBezTo>
                  <a:cubicBezTo>
                    <a:pt x="143" y="139"/>
                    <a:pt x="147" y="143"/>
                    <a:pt x="151" y="143"/>
                  </a:cubicBezTo>
                  <a:cubicBezTo>
                    <a:pt x="166" y="143"/>
                    <a:pt x="143" y="109"/>
                    <a:pt x="154" y="101"/>
                  </a:cubicBezTo>
                  <a:cubicBezTo>
                    <a:pt x="143" y="75"/>
                    <a:pt x="166" y="49"/>
                    <a:pt x="158" y="23"/>
                  </a:cubicBezTo>
                  <a:lnTo>
                    <a:pt x="154" y="23"/>
                  </a:lnTo>
                  <a:cubicBezTo>
                    <a:pt x="147" y="23"/>
                    <a:pt x="143" y="27"/>
                    <a:pt x="135" y="27"/>
                  </a:cubicBezTo>
                  <a:cubicBezTo>
                    <a:pt x="125" y="30"/>
                    <a:pt x="117" y="34"/>
                    <a:pt x="109" y="34"/>
                  </a:cubicBezTo>
                  <a:cubicBezTo>
                    <a:pt x="99" y="34"/>
                    <a:pt x="87" y="27"/>
                    <a:pt x="80" y="8"/>
                  </a:cubicBezTo>
                  <a:cubicBezTo>
                    <a:pt x="80" y="4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9" name="Google Shape;26409;p18"/>
            <p:cNvSpPr/>
            <p:nvPr/>
          </p:nvSpPr>
          <p:spPr>
            <a:xfrm>
              <a:off x="-4915333" y="150603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65" y="1"/>
                  </a:moveTo>
                  <a:cubicBezTo>
                    <a:pt x="61" y="27"/>
                    <a:pt x="53" y="46"/>
                    <a:pt x="31" y="46"/>
                  </a:cubicBezTo>
                  <a:cubicBezTo>
                    <a:pt x="27" y="46"/>
                    <a:pt x="20" y="42"/>
                    <a:pt x="12" y="42"/>
                  </a:cubicBezTo>
                  <a:cubicBezTo>
                    <a:pt x="1" y="72"/>
                    <a:pt x="8" y="98"/>
                    <a:pt x="20" y="128"/>
                  </a:cubicBezTo>
                  <a:cubicBezTo>
                    <a:pt x="46" y="139"/>
                    <a:pt x="68" y="154"/>
                    <a:pt x="98" y="154"/>
                  </a:cubicBezTo>
                  <a:cubicBezTo>
                    <a:pt x="109" y="154"/>
                    <a:pt x="124" y="150"/>
                    <a:pt x="135" y="146"/>
                  </a:cubicBezTo>
                  <a:cubicBezTo>
                    <a:pt x="117" y="124"/>
                    <a:pt x="101" y="109"/>
                    <a:pt x="94" y="87"/>
                  </a:cubicBezTo>
                  <a:cubicBezTo>
                    <a:pt x="65" y="68"/>
                    <a:pt x="94" y="23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0" name="Google Shape;26410;p18"/>
            <p:cNvSpPr/>
            <p:nvPr/>
          </p:nvSpPr>
          <p:spPr>
            <a:xfrm>
              <a:off x="-4912420" y="147738"/>
              <a:ext cx="6255" cy="7019"/>
            </a:xfrm>
            <a:custGeom>
              <a:avLst/>
              <a:gdLst/>
              <a:ahLst/>
              <a:cxnLst/>
              <a:rect l="l" t="t" r="r" b="b"/>
              <a:pathLst>
                <a:path w="131" h="147" extrusionOk="0">
                  <a:moveTo>
                    <a:pt x="48" y="1"/>
                  </a:moveTo>
                  <a:cubicBezTo>
                    <a:pt x="48" y="27"/>
                    <a:pt x="40" y="42"/>
                    <a:pt x="18" y="42"/>
                  </a:cubicBezTo>
                  <a:lnTo>
                    <a:pt x="0" y="42"/>
                  </a:lnTo>
                  <a:cubicBezTo>
                    <a:pt x="0" y="49"/>
                    <a:pt x="4" y="57"/>
                    <a:pt x="4" y="61"/>
                  </a:cubicBezTo>
                  <a:cubicBezTo>
                    <a:pt x="33" y="83"/>
                    <a:pt x="4" y="128"/>
                    <a:pt x="33" y="147"/>
                  </a:cubicBezTo>
                  <a:cubicBezTo>
                    <a:pt x="45" y="135"/>
                    <a:pt x="52" y="121"/>
                    <a:pt x="67" y="121"/>
                  </a:cubicBezTo>
                  <a:lnTo>
                    <a:pt x="74" y="121"/>
                  </a:lnTo>
                  <a:cubicBezTo>
                    <a:pt x="97" y="87"/>
                    <a:pt x="130" y="61"/>
                    <a:pt x="119" y="16"/>
                  </a:cubicBezTo>
                  <a:lnTo>
                    <a:pt x="119" y="16"/>
                  </a:lnTo>
                  <a:cubicBezTo>
                    <a:pt x="112" y="19"/>
                    <a:pt x="104" y="19"/>
                    <a:pt x="101" y="19"/>
                  </a:cubicBezTo>
                  <a:cubicBezTo>
                    <a:pt x="82" y="19"/>
                    <a:pt x="67" y="12"/>
                    <a:pt x="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1" name="Google Shape;26411;p18"/>
            <p:cNvSpPr/>
            <p:nvPr/>
          </p:nvSpPr>
          <p:spPr>
            <a:xfrm>
              <a:off x="-5201260" y="-125869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64" y="0"/>
                  </a:moveTo>
                  <a:cubicBezTo>
                    <a:pt x="56" y="11"/>
                    <a:pt x="49" y="15"/>
                    <a:pt x="38" y="15"/>
                  </a:cubicBezTo>
                  <a:lnTo>
                    <a:pt x="23" y="15"/>
                  </a:lnTo>
                  <a:cubicBezTo>
                    <a:pt x="0" y="15"/>
                    <a:pt x="8" y="42"/>
                    <a:pt x="0" y="52"/>
                  </a:cubicBezTo>
                  <a:cubicBezTo>
                    <a:pt x="23" y="101"/>
                    <a:pt x="68" y="82"/>
                    <a:pt x="105" y="90"/>
                  </a:cubicBezTo>
                  <a:cubicBezTo>
                    <a:pt x="113" y="82"/>
                    <a:pt x="120" y="75"/>
                    <a:pt x="113" y="64"/>
                  </a:cubicBezTo>
                  <a:cubicBezTo>
                    <a:pt x="97" y="42"/>
                    <a:pt x="90" y="15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2" name="Google Shape;26412;p18"/>
            <p:cNvSpPr/>
            <p:nvPr/>
          </p:nvSpPr>
          <p:spPr>
            <a:xfrm>
              <a:off x="-5060636" y="-19864"/>
              <a:ext cx="4011" cy="2913"/>
            </a:xfrm>
            <a:custGeom>
              <a:avLst/>
              <a:gdLst/>
              <a:ahLst/>
              <a:cxnLst/>
              <a:rect l="l" t="t" r="r" b="b"/>
              <a:pathLst>
                <a:path w="84" h="61" extrusionOk="0">
                  <a:moveTo>
                    <a:pt x="46" y="1"/>
                  </a:moveTo>
                  <a:cubicBezTo>
                    <a:pt x="42" y="1"/>
                    <a:pt x="38" y="1"/>
                    <a:pt x="35" y="4"/>
                  </a:cubicBezTo>
                  <a:cubicBezTo>
                    <a:pt x="20" y="23"/>
                    <a:pt x="1" y="38"/>
                    <a:pt x="27" y="60"/>
                  </a:cubicBezTo>
                  <a:lnTo>
                    <a:pt x="54" y="60"/>
                  </a:lnTo>
                  <a:cubicBezTo>
                    <a:pt x="72" y="60"/>
                    <a:pt x="83" y="53"/>
                    <a:pt x="80" y="23"/>
                  </a:cubicBezTo>
                  <a:lnTo>
                    <a:pt x="76" y="20"/>
                  </a:lnTo>
                  <a:cubicBezTo>
                    <a:pt x="68" y="12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3" name="Google Shape;26413;p18"/>
            <p:cNvSpPr/>
            <p:nvPr/>
          </p:nvSpPr>
          <p:spPr>
            <a:xfrm>
              <a:off x="-4912420" y="135610"/>
              <a:ext cx="5730" cy="10218"/>
            </a:xfrm>
            <a:custGeom>
              <a:avLst/>
              <a:gdLst/>
              <a:ahLst/>
              <a:cxnLst/>
              <a:rect l="l" t="t" r="r" b="b"/>
              <a:pathLst>
                <a:path w="120" h="214" extrusionOk="0">
                  <a:moveTo>
                    <a:pt x="101" y="1"/>
                  </a:moveTo>
                  <a:cubicBezTo>
                    <a:pt x="78" y="8"/>
                    <a:pt x="56" y="16"/>
                    <a:pt x="37" y="30"/>
                  </a:cubicBezTo>
                  <a:cubicBezTo>
                    <a:pt x="52" y="56"/>
                    <a:pt x="37" y="98"/>
                    <a:pt x="78" y="116"/>
                  </a:cubicBezTo>
                  <a:cubicBezTo>
                    <a:pt x="82" y="116"/>
                    <a:pt x="78" y="142"/>
                    <a:pt x="67" y="142"/>
                  </a:cubicBezTo>
                  <a:cubicBezTo>
                    <a:pt x="59" y="142"/>
                    <a:pt x="56" y="139"/>
                    <a:pt x="48" y="139"/>
                  </a:cubicBezTo>
                  <a:cubicBezTo>
                    <a:pt x="18" y="139"/>
                    <a:pt x="26" y="187"/>
                    <a:pt x="4" y="195"/>
                  </a:cubicBezTo>
                  <a:lnTo>
                    <a:pt x="0" y="195"/>
                  </a:lnTo>
                  <a:lnTo>
                    <a:pt x="11" y="206"/>
                  </a:lnTo>
                  <a:cubicBezTo>
                    <a:pt x="22" y="203"/>
                    <a:pt x="30" y="184"/>
                    <a:pt x="33" y="184"/>
                  </a:cubicBezTo>
                  <a:cubicBezTo>
                    <a:pt x="37" y="184"/>
                    <a:pt x="37" y="184"/>
                    <a:pt x="40" y="187"/>
                  </a:cubicBezTo>
                  <a:cubicBezTo>
                    <a:pt x="48" y="206"/>
                    <a:pt x="56" y="213"/>
                    <a:pt x="59" y="213"/>
                  </a:cubicBezTo>
                  <a:cubicBezTo>
                    <a:pt x="71" y="213"/>
                    <a:pt x="78" y="195"/>
                    <a:pt x="85" y="187"/>
                  </a:cubicBezTo>
                  <a:cubicBezTo>
                    <a:pt x="93" y="180"/>
                    <a:pt x="101" y="173"/>
                    <a:pt x="104" y="165"/>
                  </a:cubicBezTo>
                  <a:cubicBezTo>
                    <a:pt x="90" y="135"/>
                    <a:pt x="104" y="116"/>
                    <a:pt x="119" y="94"/>
                  </a:cubicBezTo>
                  <a:cubicBezTo>
                    <a:pt x="108" y="64"/>
                    <a:pt x="104" y="34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4" name="Google Shape;26414;p18"/>
            <p:cNvSpPr/>
            <p:nvPr/>
          </p:nvSpPr>
          <p:spPr>
            <a:xfrm>
              <a:off x="-5293179" y="108822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49" y="1"/>
                  </a:moveTo>
                  <a:cubicBezTo>
                    <a:pt x="15" y="5"/>
                    <a:pt x="0" y="23"/>
                    <a:pt x="0" y="61"/>
                  </a:cubicBezTo>
                  <a:cubicBezTo>
                    <a:pt x="12" y="61"/>
                    <a:pt x="19" y="65"/>
                    <a:pt x="26" y="65"/>
                  </a:cubicBezTo>
                  <a:cubicBezTo>
                    <a:pt x="38" y="65"/>
                    <a:pt x="45" y="61"/>
                    <a:pt x="52" y="49"/>
                  </a:cubicBezTo>
                  <a:cubicBezTo>
                    <a:pt x="57" y="49"/>
                    <a:pt x="45" y="39"/>
                    <a:pt x="41" y="34"/>
                  </a:cubicBezTo>
                  <a:cubicBezTo>
                    <a:pt x="34" y="20"/>
                    <a:pt x="41" y="8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5" name="Google Shape;26415;p18"/>
            <p:cNvSpPr/>
            <p:nvPr/>
          </p:nvSpPr>
          <p:spPr>
            <a:xfrm>
              <a:off x="-5085084" y="-171041"/>
              <a:ext cx="2579" cy="3629"/>
            </a:xfrm>
            <a:custGeom>
              <a:avLst/>
              <a:gdLst/>
              <a:ahLst/>
              <a:cxnLst/>
              <a:rect l="l" t="t" r="r" b="b"/>
              <a:pathLst>
                <a:path w="54" h="76" extrusionOk="0">
                  <a:moveTo>
                    <a:pt x="1" y="1"/>
                  </a:moveTo>
                  <a:lnTo>
                    <a:pt x="1" y="4"/>
                  </a:lnTo>
                  <a:cubicBezTo>
                    <a:pt x="5" y="27"/>
                    <a:pt x="5" y="53"/>
                    <a:pt x="9" y="75"/>
                  </a:cubicBezTo>
                  <a:cubicBezTo>
                    <a:pt x="27" y="46"/>
                    <a:pt x="53" y="1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6" name="Google Shape;26416;p18"/>
            <p:cNvSpPr/>
            <p:nvPr/>
          </p:nvSpPr>
          <p:spPr>
            <a:xfrm>
              <a:off x="-4881192" y="9979"/>
              <a:ext cx="4154" cy="6064"/>
            </a:xfrm>
            <a:custGeom>
              <a:avLst/>
              <a:gdLst/>
              <a:ahLst/>
              <a:cxnLst/>
              <a:rect l="l" t="t" r="r" b="b"/>
              <a:pathLst>
                <a:path w="87" h="127" extrusionOk="0">
                  <a:moveTo>
                    <a:pt x="59" y="0"/>
                  </a:moveTo>
                  <a:cubicBezTo>
                    <a:pt x="0" y="37"/>
                    <a:pt x="4" y="37"/>
                    <a:pt x="30" y="104"/>
                  </a:cubicBezTo>
                  <a:cubicBezTo>
                    <a:pt x="33" y="112"/>
                    <a:pt x="26" y="120"/>
                    <a:pt x="22" y="127"/>
                  </a:cubicBezTo>
                  <a:cubicBezTo>
                    <a:pt x="37" y="123"/>
                    <a:pt x="49" y="123"/>
                    <a:pt x="64" y="120"/>
                  </a:cubicBezTo>
                  <a:cubicBezTo>
                    <a:pt x="82" y="104"/>
                    <a:pt x="67" y="82"/>
                    <a:pt x="67" y="68"/>
                  </a:cubicBezTo>
                  <a:cubicBezTo>
                    <a:pt x="59" y="60"/>
                    <a:pt x="45" y="63"/>
                    <a:pt x="45" y="52"/>
                  </a:cubicBezTo>
                  <a:cubicBezTo>
                    <a:pt x="49" y="30"/>
                    <a:pt x="71" y="30"/>
                    <a:pt x="86" y="18"/>
                  </a:cubicBezTo>
                  <a:cubicBezTo>
                    <a:pt x="78" y="11"/>
                    <a:pt x="71" y="7"/>
                    <a:pt x="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7" name="Google Shape;26417;p18"/>
            <p:cNvSpPr/>
            <p:nvPr/>
          </p:nvSpPr>
          <p:spPr>
            <a:xfrm>
              <a:off x="-4916384" y="14401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1" y="1"/>
                  </a:moveTo>
                  <a:cubicBezTo>
                    <a:pt x="45" y="1"/>
                    <a:pt x="45" y="34"/>
                    <a:pt x="30" y="37"/>
                  </a:cubicBezTo>
                  <a:cubicBezTo>
                    <a:pt x="42" y="53"/>
                    <a:pt x="71" y="56"/>
                    <a:pt x="64" y="82"/>
                  </a:cubicBezTo>
                  <a:cubicBezTo>
                    <a:pt x="61" y="90"/>
                    <a:pt x="56" y="90"/>
                    <a:pt x="49" y="90"/>
                  </a:cubicBezTo>
                  <a:lnTo>
                    <a:pt x="38" y="90"/>
                  </a:lnTo>
                  <a:cubicBezTo>
                    <a:pt x="30" y="90"/>
                    <a:pt x="27" y="90"/>
                    <a:pt x="23" y="94"/>
                  </a:cubicBezTo>
                  <a:cubicBezTo>
                    <a:pt x="0" y="123"/>
                    <a:pt x="19" y="154"/>
                    <a:pt x="34" y="180"/>
                  </a:cubicBezTo>
                  <a:cubicBezTo>
                    <a:pt x="42" y="180"/>
                    <a:pt x="49" y="184"/>
                    <a:pt x="53" y="184"/>
                  </a:cubicBezTo>
                  <a:cubicBezTo>
                    <a:pt x="75" y="184"/>
                    <a:pt x="83" y="165"/>
                    <a:pt x="87" y="139"/>
                  </a:cubicBezTo>
                  <a:cubicBezTo>
                    <a:pt x="87" y="135"/>
                    <a:pt x="83" y="127"/>
                    <a:pt x="83" y="120"/>
                  </a:cubicBezTo>
                  <a:cubicBezTo>
                    <a:pt x="71" y="82"/>
                    <a:pt x="101" y="82"/>
                    <a:pt x="120" y="71"/>
                  </a:cubicBezTo>
                  <a:cubicBezTo>
                    <a:pt x="113" y="56"/>
                    <a:pt x="109" y="42"/>
                    <a:pt x="94" y="30"/>
                  </a:cubicBezTo>
                  <a:lnTo>
                    <a:pt x="83" y="19"/>
                  </a:ln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8" name="Google Shape;26418;p18"/>
            <p:cNvSpPr/>
            <p:nvPr/>
          </p:nvSpPr>
          <p:spPr>
            <a:xfrm>
              <a:off x="-4915858" y="145780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9" y="0"/>
                  </a:moveTo>
                  <a:cubicBezTo>
                    <a:pt x="12" y="8"/>
                    <a:pt x="8" y="16"/>
                    <a:pt x="0" y="23"/>
                  </a:cubicBezTo>
                  <a:cubicBezTo>
                    <a:pt x="5" y="34"/>
                    <a:pt x="8" y="45"/>
                    <a:pt x="12" y="57"/>
                  </a:cubicBezTo>
                  <a:cubicBezTo>
                    <a:pt x="16" y="53"/>
                    <a:pt x="19" y="53"/>
                    <a:pt x="27" y="53"/>
                  </a:cubicBezTo>
                  <a:lnTo>
                    <a:pt x="38" y="53"/>
                  </a:lnTo>
                  <a:cubicBezTo>
                    <a:pt x="45" y="53"/>
                    <a:pt x="50" y="53"/>
                    <a:pt x="53" y="45"/>
                  </a:cubicBezTo>
                  <a:cubicBezTo>
                    <a:pt x="60" y="19"/>
                    <a:pt x="31" y="16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9" name="Google Shape;26419;p18"/>
            <p:cNvSpPr/>
            <p:nvPr/>
          </p:nvSpPr>
          <p:spPr>
            <a:xfrm>
              <a:off x="-4888545" y="143441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1" y="1"/>
                  </a:moveTo>
                  <a:cubicBezTo>
                    <a:pt x="4" y="27"/>
                    <a:pt x="11" y="49"/>
                    <a:pt x="16" y="72"/>
                  </a:cubicBezTo>
                  <a:cubicBezTo>
                    <a:pt x="45" y="68"/>
                    <a:pt x="56" y="54"/>
                    <a:pt x="53" y="23"/>
                  </a:cubicBezTo>
                  <a:cubicBezTo>
                    <a:pt x="38" y="9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0" name="Google Shape;26420;p18"/>
            <p:cNvSpPr/>
            <p:nvPr/>
          </p:nvSpPr>
          <p:spPr>
            <a:xfrm>
              <a:off x="-5113782" y="217931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26" y="0"/>
                  </a:moveTo>
                  <a:cubicBezTo>
                    <a:pt x="23" y="0"/>
                    <a:pt x="23" y="0"/>
                    <a:pt x="18" y="4"/>
                  </a:cubicBezTo>
                  <a:cubicBezTo>
                    <a:pt x="45" y="30"/>
                    <a:pt x="0" y="59"/>
                    <a:pt x="30" y="86"/>
                  </a:cubicBezTo>
                  <a:cubicBezTo>
                    <a:pt x="37" y="90"/>
                    <a:pt x="45" y="90"/>
                    <a:pt x="49" y="90"/>
                  </a:cubicBezTo>
                  <a:cubicBezTo>
                    <a:pt x="78" y="90"/>
                    <a:pt x="71" y="64"/>
                    <a:pt x="71" y="41"/>
                  </a:cubicBezTo>
                  <a:cubicBezTo>
                    <a:pt x="71" y="33"/>
                    <a:pt x="75" y="30"/>
                    <a:pt x="78" y="30"/>
                  </a:cubicBezTo>
                  <a:cubicBezTo>
                    <a:pt x="63" y="19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1" name="Google Shape;26421;p18"/>
            <p:cNvSpPr/>
            <p:nvPr/>
          </p:nvSpPr>
          <p:spPr>
            <a:xfrm>
              <a:off x="-5116647" y="22146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26" y="1"/>
                  </a:moveTo>
                  <a:cubicBezTo>
                    <a:pt x="8" y="19"/>
                    <a:pt x="0" y="42"/>
                    <a:pt x="16" y="61"/>
                  </a:cubicBezTo>
                  <a:cubicBezTo>
                    <a:pt x="19" y="64"/>
                    <a:pt x="23" y="64"/>
                    <a:pt x="26" y="64"/>
                  </a:cubicBezTo>
                  <a:cubicBezTo>
                    <a:pt x="38" y="64"/>
                    <a:pt x="49" y="53"/>
                    <a:pt x="64" y="49"/>
                  </a:cubicBezTo>
                  <a:cubicBezTo>
                    <a:pt x="60" y="35"/>
                    <a:pt x="60" y="19"/>
                    <a:pt x="56" y="4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2" name="Google Shape;26422;p18"/>
            <p:cNvSpPr/>
            <p:nvPr/>
          </p:nvSpPr>
          <p:spPr>
            <a:xfrm>
              <a:off x="-5110392" y="216450"/>
              <a:ext cx="3438" cy="3820"/>
            </a:xfrm>
            <a:custGeom>
              <a:avLst/>
              <a:gdLst/>
              <a:ahLst/>
              <a:cxnLst/>
              <a:rect l="l" t="t" r="r" b="b"/>
              <a:pathLst>
                <a:path w="72" h="80" extrusionOk="0">
                  <a:moveTo>
                    <a:pt x="34" y="1"/>
                  </a:moveTo>
                  <a:cubicBezTo>
                    <a:pt x="19" y="19"/>
                    <a:pt x="23" y="45"/>
                    <a:pt x="7" y="61"/>
                  </a:cubicBezTo>
                  <a:cubicBezTo>
                    <a:pt x="4" y="61"/>
                    <a:pt x="0" y="64"/>
                    <a:pt x="0" y="72"/>
                  </a:cubicBezTo>
                  <a:cubicBezTo>
                    <a:pt x="7" y="76"/>
                    <a:pt x="15" y="80"/>
                    <a:pt x="19" y="80"/>
                  </a:cubicBezTo>
                  <a:cubicBezTo>
                    <a:pt x="37" y="80"/>
                    <a:pt x="45" y="61"/>
                    <a:pt x="56" y="45"/>
                  </a:cubicBezTo>
                  <a:cubicBezTo>
                    <a:pt x="71" y="23"/>
                    <a:pt x="52" y="16"/>
                    <a:pt x="34" y="5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3" name="Google Shape;26423;p18"/>
            <p:cNvSpPr/>
            <p:nvPr/>
          </p:nvSpPr>
          <p:spPr>
            <a:xfrm>
              <a:off x="-5200926" y="236458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30"/>
                    <a:pt x="23" y="42"/>
                    <a:pt x="38" y="42"/>
                  </a:cubicBezTo>
                  <a:cubicBezTo>
                    <a:pt x="49" y="42"/>
                    <a:pt x="61" y="35"/>
                    <a:pt x="83" y="23"/>
                  </a:cubicBezTo>
                  <a:cubicBezTo>
                    <a:pt x="57" y="16"/>
                    <a:pt x="27" y="1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4" name="Google Shape;26424;p18"/>
            <p:cNvSpPr/>
            <p:nvPr/>
          </p:nvSpPr>
          <p:spPr>
            <a:xfrm>
              <a:off x="-4884821" y="11030"/>
              <a:ext cx="2769" cy="2197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1"/>
                  </a:moveTo>
                  <a:cubicBezTo>
                    <a:pt x="28" y="1"/>
                    <a:pt x="20" y="8"/>
                    <a:pt x="12" y="15"/>
                  </a:cubicBezTo>
                  <a:lnTo>
                    <a:pt x="1" y="27"/>
                  </a:lnTo>
                  <a:cubicBezTo>
                    <a:pt x="12" y="34"/>
                    <a:pt x="23" y="46"/>
                    <a:pt x="35" y="46"/>
                  </a:cubicBezTo>
                  <a:cubicBezTo>
                    <a:pt x="38" y="46"/>
                    <a:pt x="46" y="41"/>
                    <a:pt x="50" y="34"/>
                  </a:cubicBezTo>
                  <a:cubicBezTo>
                    <a:pt x="57" y="27"/>
                    <a:pt x="57" y="15"/>
                    <a:pt x="50" y="8"/>
                  </a:cubicBezTo>
                  <a:cubicBezTo>
                    <a:pt x="42" y="4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5" name="Google Shape;26425;p18"/>
            <p:cNvSpPr/>
            <p:nvPr/>
          </p:nvSpPr>
          <p:spPr>
            <a:xfrm>
              <a:off x="-4904780" y="150460"/>
              <a:ext cx="7163" cy="8929"/>
            </a:xfrm>
            <a:custGeom>
              <a:avLst/>
              <a:gdLst/>
              <a:ahLst/>
              <a:cxnLst/>
              <a:rect l="l" t="t" r="r" b="b"/>
              <a:pathLst>
                <a:path w="150" h="187" extrusionOk="0">
                  <a:moveTo>
                    <a:pt x="105" y="0"/>
                  </a:moveTo>
                  <a:cubicBezTo>
                    <a:pt x="87" y="14"/>
                    <a:pt x="82" y="33"/>
                    <a:pt x="79" y="56"/>
                  </a:cubicBezTo>
                  <a:cubicBezTo>
                    <a:pt x="79" y="64"/>
                    <a:pt x="79" y="67"/>
                    <a:pt x="75" y="67"/>
                  </a:cubicBezTo>
                  <a:cubicBezTo>
                    <a:pt x="68" y="67"/>
                    <a:pt x="60" y="59"/>
                    <a:pt x="56" y="59"/>
                  </a:cubicBezTo>
                  <a:lnTo>
                    <a:pt x="56" y="59"/>
                  </a:lnTo>
                  <a:cubicBezTo>
                    <a:pt x="45" y="67"/>
                    <a:pt x="68" y="101"/>
                    <a:pt x="53" y="101"/>
                  </a:cubicBezTo>
                  <a:cubicBezTo>
                    <a:pt x="49" y="101"/>
                    <a:pt x="45" y="97"/>
                    <a:pt x="42" y="97"/>
                  </a:cubicBezTo>
                  <a:cubicBezTo>
                    <a:pt x="30" y="90"/>
                    <a:pt x="23" y="90"/>
                    <a:pt x="15" y="90"/>
                  </a:cubicBezTo>
                  <a:cubicBezTo>
                    <a:pt x="1" y="90"/>
                    <a:pt x="15" y="109"/>
                    <a:pt x="19" y="119"/>
                  </a:cubicBezTo>
                  <a:cubicBezTo>
                    <a:pt x="23" y="142"/>
                    <a:pt x="60" y="145"/>
                    <a:pt x="56" y="180"/>
                  </a:cubicBezTo>
                  <a:cubicBezTo>
                    <a:pt x="60" y="183"/>
                    <a:pt x="68" y="183"/>
                    <a:pt x="71" y="187"/>
                  </a:cubicBezTo>
                  <a:cubicBezTo>
                    <a:pt x="90" y="164"/>
                    <a:pt x="109" y="142"/>
                    <a:pt x="127" y="116"/>
                  </a:cubicBezTo>
                  <a:cubicBezTo>
                    <a:pt x="120" y="97"/>
                    <a:pt x="146" y="90"/>
                    <a:pt x="142" y="71"/>
                  </a:cubicBezTo>
                  <a:cubicBezTo>
                    <a:pt x="150" y="37"/>
                    <a:pt x="132" y="14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6" name="Google Shape;26426;p18"/>
            <p:cNvSpPr/>
            <p:nvPr/>
          </p:nvSpPr>
          <p:spPr>
            <a:xfrm>
              <a:off x="-4899814" y="149696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20" y="1"/>
                  </a:moveTo>
                  <a:cubicBezTo>
                    <a:pt x="12" y="1"/>
                    <a:pt x="5" y="8"/>
                    <a:pt x="1" y="16"/>
                  </a:cubicBezTo>
                  <a:cubicBezTo>
                    <a:pt x="28" y="30"/>
                    <a:pt x="46" y="53"/>
                    <a:pt x="38" y="87"/>
                  </a:cubicBezTo>
                  <a:cubicBezTo>
                    <a:pt x="50" y="94"/>
                    <a:pt x="61" y="113"/>
                    <a:pt x="72" y="113"/>
                  </a:cubicBezTo>
                  <a:cubicBezTo>
                    <a:pt x="80" y="113"/>
                    <a:pt x="87" y="109"/>
                    <a:pt x="95" y="94"/>
                  </a:cubicBezTo>
                  <a:cubicBezTo>
                    <a:pt x="102" y="83"/>
                    <a:pt x="121" y="75"/>
                    <a:pt x="135" y="65"/>
                  </a:cubicBezTo>
                  <a:cubicBezTo>
                    <a:pt x="124" y="35"/>
                    <a:pt x="106" y="8"/>
                    <a:pt x="72" y="8"/>
                  </a:cubicBezTo>
                  <a:lnTo>
                    <a:pt x="64" y="8"/>
                  </a:lnTo>
                  <a:cubicBezTo>
                    <a:pt x="57" y="16"/>
                    <a:pt x="54" y="20"/>
                    <a:pt x="46" y="20"/>
                  </a:cubicBezTo>
                  <a:cubicBezTo>
                    <a:pt x="42" y="20"/>
                    <a:pt x="38" y="16"/>
                    <a:pt x="35" y="12"/>
                  </a:cubicBezTo>
                  <a:cubicBezTo>
                    <a:pt x="31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7" name="Google Shape;26427;p18"/>
            <p:cNvSpPr/>
            <p:nvPr/>
          </p:nvSpPr>
          <p:spPr>
            <a:xfrm>
              <a:off x="-4908171" y="138475"/>
              <a:ext cx="3438" cy="5014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53" y="1"/>
                  </a:moveTo>
                  <a:cubicBezTo>
                    <a:pt x="38" y="1"/>
                    <a:pt x="41" y="30"/>
                    <a:pt x="30" y="34"/>
                  </a:cubicBezTo>
                  <a:cubicBezTo>
                    <a:pt x="15" y="56"/>
                    <a:pt x="1" y="75"/>
                    <a:pt x="15" y="105"/>
                  </a:cubicBezTo>
                  <a:cubicBezTo>
                    <a:pt x="23" y="82"/>
                    <a:pt x="56" y="82"/>
                    <a:pt x="56" y="56"/>
                  </a:cubicBezTo>
                  <a:cubicBezTo>
                    <a:pt x="46" y="34"/>
                    <a:pt x="64" y="23"/>
                    <a:pt x="72" y="12"/>
                  </a:cubicBezTo>
                  <a:cubicBezTo>
                    <a:pt x="64" y="4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8" name="Google Shape;26428;p18"/>
            <p:cNvSpPr/>
            <p:nvPr/>
          </p:nvSpPr>
          <p:spPr>
            <a:xfrm>
              <a:off x="-5287115" y="13179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30" y="1"/>
                  </a:moveTo>
                  <a:cubicBezTo>
                    <a:pt x="11" y="1"/>
                    <a:pt x="4" y="23"/>
                    <a:pt x="1" y="41"/>
                  </a:cubicBezTo>
                  <a:cubicBezTo>
                    <a:pt x="19" y="45"/>
                    <a:pt x="34" y="45"/>
                    <a:pt x="49" y="60"/>
                  </a:cubicBezTo>
                  <a:cubicBezTo>
                    <a:pt x="60" y="37"/>
                    <a:pt x="71" y="15"/>
                    <a:pt x="42" y="4"/>
                  </a:cubicBezTo>
                  <a:cubicBezTo>
                    <a:pt x="37" y="1"/>
                    <a:pt x="3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9" name="Google Shape;26429;p18"/>
            <p:cNvSpPr/>
            <p:nvPr/>
          </p:nvSpPr>
          <p:spPr>
            <a:xfrm>
              <a:off x="-5293370" y="101707"/>
              <a:ext cx="7210" cy="5205"/>
            </a:xfrm>
            <a:custGeom>
              <a:avLst/>
              <a:gdLst/>
              <a:ahLst/>
              <a:cxnLst/>
              <a:rect l="l" t="t" r="r" b="b"/>
              <a:pathLst>
                <a:path w="151" h="109" extrusionOk="0">
                  <a:moveTo>
                    <a:pt x="135" y="0"/>
                  </a:moveTo>
                  <a:cubicBezTo>
                    <a:pt x="124" y="4"/>
                    <a:pt x="113" y="8"/>
                    <a:pt x="101" y="8"/>
                  </a:cubicBezTo>
                  <a:cubicBezTo>
                    <a:pt x="94" y="8"/>
                    <a:pt x="87" y="8"/>
                    <a:pt x="79" y="4"/>
                  </a:cubicBezTo>
                  <a:lnTo>
                    <a:pt x="56" y="4"/>
                  </a:lnTo>
                  <a:cubicBezTo>
                    <a:pt x="45" y="4"/>
                    <a:pt x="38" y="4"/>
                    <a:pt x="27" y="8"/>
                  </a:cubicBezTo>
                  <a:cubicBezTo>
                    <a:pt x="23" y="15"/>
                    <a:pt x="19" y="19"/>
                    <a:pt x="19" y="23"/>
                  </a:cubicBezTo>
                  <a:cubicBezTo>
                    <a:pt x="34" y="26"/>
                    <a:pt x="61" y="31"/>
                    <a:pt x="27" y="49"/>
                  </a:cubicBezTo>
                  <a:cubicBezTo>
                    <a:pt x="16" y="53"/>
                    <a:pt x="8" y="60"/>
                    <a:pt x="1" y="67"/>
                  </a:cubicBezTo>
                  <a:cubicBezTo>
                    <a:pt x="19" y="71"/>
                    <a:pt x="16" y="109"/>
                    <a:pt x="38" y="109"/>
                  </a:cubicBezTo>
                  <a:cubicBezTo>
                    <a:pt x="42" y="109"/>
                    <a:pt x="45" y="105"/>
                    <a:pt x="49" y="105"/>
                  </a:cubicBezTo>
                  <a:cubicBezTo>
                    <a:pt x="64" y="67"/>
                    <a:pt x="101" y="60"/>
                    <a:pt x="139" y="38"/>
                  </a:cubicBezTo>
                  <a:lnTo>
                    <a:pt x="142" y="38"/>
                  </a:lnTo>
                  <a:cubicBezTo>
                    <a:pt x="142" y="34"/>
                    <a:pt x="146" y="34"/>
                    <a:pt x="150" y="31"/>
                  </a:cubicBezTo>
                  <a:cubicBezTo>
                    <a:pt x="150" y="23"/>
                    <a:pt x="146" y="15"/>
                    <a:pt x="146" y="8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0" name="Google Shape;26430;p18"/>
            <p:cNvSpPr/>
            <p:nvPr/>
          </p:nvSpPr>
          <p:spPr>
            <a:xfrm>
              <a:off x="-5364613" y="184315"/>
              <a:ext cx="4918" cy="3820"/>
            </a:xfrm>
            <a:custGeom>
              <a:avLst/>
              <a:gdLst/>
              <a:ahLst/>
              <a:cxnLst/>
              <a:rect l="l" t="t" r="r" b="b"/>
              <a:pathLst>
                <a:path w="103" h="80" extrusionOk="0">
                  <a:moveTo>
                    <a:pt x="54" y="1"/>
                  </a:moveTo>
                  <a:cubicBezTo>
                    <a:pt x="42" y="1"/>
                    <a:pt x="38" y="9"/>
                    <a:pt x="31" y="20"/>
                  </a:cubicBezTo>
                  <a:cubicBezTo>
                    <a:pt x="28" y="31"/>
                    <a:pt x="19" y="38"/>
                    <a:pt x="12" y="38"/>
                  </a:cubicBezTo>
                  <a:lnTo>
                    <a:pt x="9" y="38"/>
                  </a:lnTo>
                  <a:cubicBezTo>
                    <a:pt x="5" y="38"/>
                    <a:pt x="1" y="46"/>
                    <a:pt x="1" y="50"/>
                  </a:cubicBezTo>
                  <a:cubicBezTo>
                    <a:pt x="16" y="61"/>
                    <a:pt x="28" y="80"/>
                    <a:pt x="50" y="80"/>
                  </a:cubicBezTo>
                  <a:lnTo>
                    <a:pt x="57" y="80"/>
                  </a:lnTo>
                  <a:cubicBezTo>
                    <a:pt x="61" y="57"/>
                    <a:pt x="102" y="35"/>
                    <a:pt x="72" y="9"/>
                  </a:cubicBezTo>
                  <a:cubicBezTo>
                    <a:pt x="64" y="1"/>
                    <a:pt x="57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1" name="Google Shape;26431;p18"/>
            <p:cNvSpPr/>
            <p:nvPr/>
          </p:nvSpPr>
          <p:spPr>
            <a:xfrm>
              <a:off x="-4899576" y="14420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15" y="26"/>
                    <a:pt x="33" y="23"/>
                    <a:pt x="33" y="41"/>
                  </a:cubicBezTo>
                  <a:cubicBezTo>
                    <a:pt x="33" y="49"/>
                    <a:pt x="30" y="52"/>
                    <a:pt x="23" y="52"/>
                  </a:cubicBezTo>
                  <a:lnTo>
                    <a:pt x="18" y="52"/>
                  </a:lnTo>
                  <a:cubicBezTo>
                    <a:pt x="11" y="60"/>
                    <a:pt x="7" y="67"/>
                    <a:pt x="0" y="75"/>
                  </a:cubicBezTo>
                  <a:cubicBezTo>
                    <a:pt x="30" y="75"/>
                    <a:pt x="49" y="93"/>
                    <a:pt x="67" y="112"/>
                  </a:cubicBezTo>
                  <a:cubicBezTo>
                    <a:pt x="75" y="83"/>
                    <a:pt x="90" y="71"/>
                    <a:pt x="116" y="71"/>
                  </a:cubicBezTo>
                  <a:lnTo>
                    <a:pt x="119" y="71"/>
                  </a:lnTo>
                  <a:cubicBezTo>
                    <a:pt x="123" y="52"/>
                    <a:pt x="108" y="38"/>
                    <a:pt x="101" y="19"/>
                  </a:cubicBezTo>
                  <a:cubicBezTo>
                    <a:pt x="82" y="19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2" name="Google Shape;26432;p18"/>
            <p:cNvSpPr/>
            <p:nvPr/>
          </p:nvSpPr>
          <p:spPr>
            <a:xfrm>
              <a:off x="-4896758" y="147547"/>
              <a:ext cx="4345" cy="5253"/>
            </a:xfrm>
            <a:custGeom>
              <a:avLst/>
              <a:gdLst/>
              <a:ahLst/>
              <a:cxnLst/>
              <a:rect l="l" t="t" r="r" b="b"/>
              <a:pathLst>
                <a:path w="91" h="110" extrusionOk="0">
                  <a:moveTo>
                    <a:pt x="57" y="1"/>
                  </a:moveTo>
                  <a:cubicBezTo>
                    <a:pt x="31" y="1"/>
                    <a:pt x="16" y="13"/>
                    <a:pt x="8" y="42"/>
                  </a:cubicBezTo>
                  <a:cubicBezTo>
                    <a:pt x="8" y="46"/>
                    <a:pt x="4" y="49"/>
                    <a:pt x="0" y="53"/>
                  </a:cubicBezTo>
                  <a:lnTo>
                    <a:pt x="8" y="53"/>
                  </a:lnTo>
                  <a:cubicBezTo>
                    <a:pt x="42" y="53"/>
                    <a:pt x="60" y="80"/>
                    <a:pt x="71" y="110"/>
                  </a:cubicBezTo>
                  <a:cubicBezTo>
                    <a:pt x="76" y="94"/>
                    <a:pt x="76" y="75"/>
                    <a:pt x="90" y="65"/>
                  </a:cubicBezTo>
                  <a:cubicBezTo>
                    <a:pt x="64" y="53"/>
                    <a:pt x="64" y="35"/>
                    <a:pt x="71" y="13"/>
                  </a:cubicBezTo>
                  <a:cubicBezTo>
                    <a:pt x="68" y="8"/>
                    <a:pt x="64" y="5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3" name="Google Shape;26433;p18"/>
            <p:cNvSpPr/>
            <p:nvPr/>
          </p:nvSpPr>
          <p:spPr>
            <a:xfrm>
              <a:off x="-5007968" y="-65895"/>
              <a:ext cx="8261" cy="8595"/>
            </a:xfrm>
            <a:custGeom>
              <a:avLst/>
              <a:gdLst/>
              <a:ahLst/>
              <a:cxnLst/>
              <a:rect l="l" t="t" r="r" b="b"/>
              <a:pathLst>
                <a:path w="173" h="180" extrusionOk="0">
                  <a:moveTo>
                    <a:pt x="143" y="0"/>
                  </a:moveTo>
                  <a:cubicBezTo>
                    <a:pt x="128" y="0"/>
                    <a:pt x="117" y="4"/>
                    <a:pt x="109" y="15"/>
                  </a:cubicBezTo>
                  <a:cubicBezTo>
                    <a:pt x="90" y="64"/>
                    <a:pt x="50" y="71"/>
                    <a:pt x="8" y="79"/>
                  </a:cubicBezTo>
                  <a:lnTo>
                    <a:pt x="0" y="79"/>
                  </a:lnTo>
                  <a:cubicBezTo>
                    <a:pt x="23" y="101"/>
                    <a:pt x="12" y="135"/>
                    <a:pt x="31" y="161"/>
                  </a:cubicBezTo>
                  <a:cubicBezTo>
                    <a:pt x="38" y="168"/>
                    <a:pt x="45" y="172"/>
                    <a:pt x="53" y="180"/>
                  </a:cubicBezTo>
                  <a:cubicBezTo>
                    <a:pt x="72" y="127"/>
                    <a:pt x="135" y="131"/>
                    <a:pt x="165" y="90"/>
                  </a:cubicBezTo>
                  <a:cubicBezTo>
                    <a:pt x="135" y="60"/>
                    <a:pt x="173" y="34"/>
                    <a:pt x="173" y="4"/>
                  </a:cubicBezTo>
                  <a:cubicBezTo>
                    <a:pt x="165" y="0"/>
                    <a:pt x="154" y="0"/>
                    <a:pt x="1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4" name="Google Shape;26434;p18"/>
            <p:cNvSpPr/>
            <p:nvPr/>
          </p:nvSpPr>
          <p:spPr>
            <a:xfrm>
              <a:off x="-4865148" y="128829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68" y="1"/>
                  </a:moveTo>
                  <a:cubicBezTo>
                    <a:pt x="60" y="1"/>
                    <a:pt x="49" y="5"/>
                    <a:pt x="42" y="8"/>
                  </a:cubicBezTo>
                  <a:cubicBezTo>
                    <a:pt x="37" y="12"/>
                    <a:pt x="34" y="12"/>
                    <a:pt x="30" y="12"/>
                  </a:cubicBezTo>
                  <a:lnTo>
                    <a:pt x="23" y="12"/>
                  </a:lnTo>
                  <a:cubicBezTo>
                    <a:pt x="0" y="34"/>
                    <a:pt x="23" y="49"/>
                    <a:pt x="37" y="60"/>
                  </a:cubicBezTo>
                  <a:cubicBezTo>
                    <a:pt x="49" y="46"/>
                    <a:pt x="64" y="46"/>
                    <a:pt x="82" y="41"/>
                  </a:cubicBezTo>
                  <a:cubicBezTo>
                    <a:pt x="101" y="38"/>
                    <a:pt x="105" y="27"/>
                    <a:pt x="101" y="12"/>
                  </a:cubicBezTo>
                  <a:cubicBezTo>
                    <a:pt x="90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5" name="Google Shape;26435;p18"/>
            <p:cNvSpPr/>
            <p:nvPr/>
          </p:nvSpPr>
          <p:spPr>
            <a:xfrm>
              <a:off x="-5294802" y="98651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46" y="0"/>
                    <a:pt x="38" y="5"/>
                    <a:pt x="31" y="12"/>
                  </a:cubicBezTo>
                  <a:lnTo>
                    <a:pt x="31" y="16"/>
                  </a:lnTo>
                  <a:lnTo>
                    <a:pt x="31" y="19"/>
                  </a:lnTo>
                  <a:cubicBezTo>
                    <a:pt x="27" y="50"/>
                    <a:pt x="12" y="76"/>
                    <a:pt x="1" y="102"/>
                  </a:cubicBezTo>
                  <a:lnTo>
                    <a:pt x="8" y="102"/>
                  </a:lnTo>
                  <a:cubicBezTo>
                    <a:pt x="23" y="102"/>
                    <a:pt x="34" y="90"/>
                    <a:pt x="49" y="87"/>
                  </a:cubicBezTo>
                  <a:cubicBezTo>
                    <a:pt x="49" y="83"/>
                    <a:pt x="53" y="79"/>
                    <a:pt x="57" y="72"/>
                  </a:cubicBezTo>
                  <a:cubicBezTo>
                    <a:pt x="46" y="57"/>
                    <a:pt x="72" y="42"/>
                    <a:pt x="64" y="23"/>
                  </a:cubicBezTo>
                  <a:cubicBezTo>
                    <a:pt x="60" y="16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6" name="Google Shape;26436;p18"/>
            <p:cNvSpPr/>
            <p:nvPr/>
          </p:nvSpPr>
          <p:spPr>
            <a:xfrm>
              <a:off x="-5357976" y="196109"/>
              <a:ext cx="7019" cy="2388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37" y="0"/>
                  </a:moveTo>
                  <a:cubicBezTo>
                    <a:pt x="27" y="9"/>
                    <a:pt x="1" y="16"/>
                    <a:pt x="27" y="31"/>
                  </a:cubicBezTo>
                  <a:cubicBezTo>
                    <a:pt x="46" y="42"/>
                    <a:pt x="72" y="42"/>
                    <a:pt x="98" y="50"/>
                  </a:cubicBezTo>
                  <a:cubicBezTo>
                    <a:pt x="101" y="50"/>
                    <a:pt x="105" y="45"/>
                    <a:pt x="108" y="45"/>
                  </a:cubicBezTo>
                  <a:lnTo>
                    <a:pt x="116" y="45"/>
                  </a:lnTo>
                  <a:cubicBezTo>
                    <a:pt x="116" y="45"/>
                    <a:pt x="120" y="50"/>
                    <a:pt x="124" y="50"/>
                  </a:cubicBezTo>
                  <a:cubicBezTo>
                    <a:pt x="131" y="50"/>
                    <a:pt x="139" y="45"/>
                    <a:pt x="146" y="35"/>
                  </a:cubicBezTo>
                  <a:cubicBezTo>
                    <a:pt x="116" y="19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7" name="Google Shape;26437;p18"/>
            <p:cNvSpPr/>
            <p:nvPr/>
          </p:nvSpPr>
          <p:spPr>
            <a:xfrm>
              <a:off x="-5018282" y="11631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5" y="1"/>
                    <a:pt x="11" y="5"/>
                    <a:pt x="11" y="5"/>
                  </a:cubicBezTo>
                  <a:cubicBezTo>
                    <a:pt x="0" y="12"/>
                    <a:pt x="4" y="23"/>
                    <a:pt x="15" y="31"/>
                  </a:cubicBezTo>
                  <a:cubicBezTo>
                    <a:pt x="23" y="39"/>
                    <a:pt x="33" y="46"/>
                    <a:pt x="41" y="53"/>
                  </a:cubicBezTo>
                  <a:cubicBezTo>
                    <a:pt x="56" y="39"/>
                    <a:pt x="52" y="23"/>
                    <a:pt x="37" y="8"/>
                  </a:cubicBezTo>
                  <a:cubicBezTo>
                    <a:pt x="30" y="8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8" name="Google Shape;26438;p18"/>
            <p:cNvSpPr/>
            <p:nvPr/>
          </p:nvSpPr>
          <p:spPr>
            <a:xfrm>
              <a:off x="-5157521" y="264296"/>
              <a:ext cx="7736" cy="6494"/>
            </a:xfrm>
            <a:custGeom>
              <a:avLst/>
              <a:gdLst/>
              <a:ahLst/>
              <a:cxnLst/>
              <a:rect l="l" t="t" r="r" b="b"/>
              <a:pathLst>
                <a:path w="162" h="136" extrusionOk="0">
                  <a:moveTo>
                    <a:pt x="30" y="1"/>
                  </a:moveTo>
                  <a:cubicBezTo>
                    <a:pt x="26" y="1"/>
                    <a:pt x="23" y="1"/>
                    <a:pt x="19" y="4"/>
                  </a:cubicBezTo>
                  <a:cubicBezTo>
                    <a:pt x="49" y="42"/>
                    <a:pt x="0" y="83"/>
                    <a:pt x="19" y="120"/>
                  </a:cubicBezTo>
                  <a:cubicBezTo>
                    <a:pt x="23" y="125"/>
                    <a:pt x="26" y="125"/>
                    <a:pt x="26" y="125"/>
                  </a:cubicBezTo>
                  <a:cubicBezTo>
                    <a:pt x="42" y="125"/>
                    <a:pt x="49" y="113"/>
                    <a:pt x="56" y="106"/>
                  </a:cubicBezTo>
                  <a:cubicBezTo>
                    <a:pt x="64" y="94"/>
                    <a:pt x="71" y="83"/>
                    <a:pt x="87" y="83"/>
                  </a:cubicBezTo>
                  <a:cubicBezTo>
                    <a:pt x="101" y="98"/>
                    <a:pt x="90" y="125"/>
                    <a:pt x="109" y="135"/>
                  </a:cubicBezTo>
                  <a:cubicBezTo>
                    <a:pt x="135" y="106"/>
                    <a:pt x="161" y="80"/>
                    <a:pt x="123" y="46"/>
                  </a:cubicBezTo>
                  <a:lnTo>
                    <a:pt x="120" y="46"/>
                  </a:lnTo>
                  <a:cubicBezTo>
                    <a:pt x="101" y="46"/>
                    <a:pt x="90" y="35"/>
                    <a:pt x="75" y="23"/>
                  </a:cubicBezTo>
                  <a:cubicBezTo>
                    <a:pt x="64" y="1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9" name="Google Shape;26439;p18"/>
            <p:cNvSpPr/>
            <p:nvPr/>
          </p:nvSpPr>
          <p:spPr>
            <a:xfrm>
              <a:off x="-5154322" y="270742"/>
              <a:ext cx="3104" cy="3247"/>
            </a:xfrm>
            <a:custGeom>
              <a:avLst/>
              <a:gdLst/>
              <a:ahLst/>
              <a:cxnLst/>
              <a:rect l="l" t="t" r="r" b="b"/>
              <a:pathLst>
                <a:path w="65" h="68" extrusionOk="0">
                  <a:moveTo>
                    <a:pt x="42" y="0"/>
                  </a:moveTo>
                  <a:lnTo>
                    <a:pt x="42" y="0"/>
                  </a:lnTo>
                  <a:cubicBezTo>
                    <a:pt x="30" y="23"/>
                    <a:pt x="1" y="34"/>
                    <a:pt x="8" y="68"/>
                  </a:cubicBezTo>
                  <a:cubicBezTo>
                    <a:pt x="60" y="64"/>
                    <a:pt x="64" y="52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0" name="Google Shape;26440;p18"/>
            <p:cNvSpPr/>
            <p:nvPr/>
          </p:nvSpPr>
          <p:spPr>
            <a:xfrm>
              <a:off x="-5150215" y="270026"/>
              <a:ext cx="3772" cy="1814"/>
            </a:xfrm>
            <a:custGeom>
              <a:avLst/>
              <a:gdLst/>
              <a:ahLst/>
              <a:cxnLst/>
              <a:rect l="l" t="t" r="r" b="b"/>
              <a:pathLst>
                <a:path w="79" h="38" extrusionOk="0">
                  <a:moveTo>
                    <a:pt x="49" y="0"/>
                  </a:moveTo>
                  <a:cubicBezTo>
                    <a:pt x="38" y="0"/>
                    <a:pt x="30" y="0"/>
                    <a:pt x="23" y="5"/>
                  </a:cubicBezTo>
                  <a:cubicBezTo>
                    <a:pt x="1" y="12"/>
                    <a:pt x="15" y="19"/>
                    <a:pt x="23" y="31"/>
                  </a:cubicBezTo>
                  <a:cubicBezTo>
                    <a:pt x="27" y="34"/>
                    <a:pt x="30" y="34"/>
                    <a:pt x="34" y="38"/>
                  </a:cubicBezTo>
                  <a:lnTo>
                    <a:pt x="38" y="38"/>
                  </a:lnTo>
                  <a:cubicBezTo>
                    <a:pt x="46" y="38"/>
                    <a:pt x="49" y="34"/>
                    <a:pt x="56" y="34"/>
                  </a:cubicBezTo>
                  <a:lnTo>
                    <a:pt x="60" y="34"/>
                  </a:lnTo>
                  <a:cubicBezTo>
                    <a:pt x="72" y="34"/>
                    <a:pt x="79" y="31"/>
                    <a:pt x="75" y="22"/>
                  </a:cubicBezTo>
                  <a:cubicBezTo>
                    <a:pt x="72" y="5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1" name="Google Shape;26441;p18"/>
            <p:cNvSpPr/>
            <p:nvPr/>
          </p:nvSpPr>
          <p:spPr>
            <a:xfrm>
              <a:off x="-5005437" y="-57348"/>
              <a:ext cx="3772" cy="3295"/>
            </a:xfrm>
            <a:custGeom>
              <a:avLst/>
              <a:gdLst/>
              <a:ahLst/>
              <a:cxnLst/>
              <a:rect l="l" t="t" r="r" b="b"/>
              <a:pathLst>
                <a:path w="79" h="69" extrusionOk="0">
                  <a:moveTo>
                    <a:pt x="0" y="1"/>
                  </a:moveTo>
                  <a:cubicBezTo>
                    <a:pt x="4" y="8"/>
                    <a:pt x="4" y="15"/>
                    <a:pt x="4" y="23"/>
                  </a:cubicBezTo>
                  <a:cubicBezTo>
                    <a:pt x="11" y="30"/>
                    <a:pt x="19" y="42"/>
                    <a:pt x="26" y="53"/>
                  </a:cubicBezTo>
                  <a:cubicBezTo>
                    <a:pt x="34" y="60"/>
                    <a:pt x="42" y="68"/>
                    <a:pt x="49" y="68"/>
                  </a:cubicBezTo>
                  <a:cubicBezTo>
                    <a:pt x="56" y="68"/>
                    <a:pt x="64" y="65"/>
                    <a:pt x="68" y="57"/>
                  </a:cubicBezTo>
                  <a:cubicBezTo>
                    <a:pt x="78" y="38"/>
                    <a:pt x="68" y="23"/>
                    <a:pt x="52" y="12"/>
                  </a:cubicBezTo>
                  <a:cubicBezTo>
                    <a:pt x="37" y="8"/>
                    <a:pt x="19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2" name="Google Shape;26442;p18"/>
            <p:cNvSpPr/>
            <p:nvPr/>
          </p:nvSpPr>
          <p:spPr>
            <a:xfrm>
              <a:off x="-5003671" y="-47512"/>
              <a:ext cx="2388" cy="1862"/>
            </a:xfrm>
            <a:custGeom>
              <a:avLst/>
              <a:gdLst/>
              <a:ahLst/>
              <a:cxnLst/>
              <a:rect l="l" t="t" r="r" b="b"/>
              <a:pathLst>
                <a:path w="50" h="39" extrusionOk="0">
                  <a:moveTo>
                    <a:pt x="27" y="0"/>
                  </a:moveTo>
                  <a:cubicBezTo>
                    <a:pt x="15" y="0"/>
                    <a:pt x="8" y="4"/>
                    <a:pt x="0" y="11"/>
                  </a:cubicBezTo>
                  <a:cubicBezTo>
                    <a:pt x="5" y="26"/>
                    <a:pt x="15" y="38"/>
                    <a:pt x="31" y="38"/>
                  </a:cubicBezTo>
                  <a:cubicBezTo>
                    <a:pt x="31" y="38"/>
                    <a:pt x="34" y="38"/>
                    <a:pt x="38" y="34"/>
                  </a:cubicBezTo>
                  <a:cubicBezTo>
                    <a:pt x="49" y="34"/>
                    <a:pt x="49" y="19"/>
                    <a:pt x="45" y="11"/>
                  </a:cubicBezTo>
                  <a:cubicBezTo>
                    <a:pt x="38" y="4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3" name="Google Shape;26443;p18"/>
            <p:cNvSpPr/>
            <p:nvPr/>
          </p:nvSpPr>
          <p:spPr>
            <a:xfrm>
              <a:off x="-4998657" y="-33951"/>
              <a:ext cx="5061" cy="6828"/>
            </a:xfrm>
            <a:custGeom>
              <a:avLst/>
              <a:gdLst/>
              <a:ahLst/>
              <a:cxnLst/>
              <a:rect l="l" t="t" r="r" b="b"/>
              <a:pathLst>
                <a:path w="106" h="143" extrusionOk="0">
                  <a:moveTo>
                    <a:pt x="57" y="1"/>
                  </a:moveTo>
                  <a:cubicBezTo>
                    <a:pt x="45" y="19"/>
                    <a:pt x="38" y="38"/>
                    <a:pt x="23" y="49"/>
                  </a:cubicBezTo>
                  <a:cubicBezTo>
                    <a:pt x="4" y="64"/>
                    <a:pt x="0" y="60"/>
                    <a:pt x="7" y="82"/>
                  </a:cubicBezTo>
                  <a:cubicBezTo>
                    <a:pt x="49" y="82"/>
                    <a:pt x="30" y="131"/>
                    <a:pt x="60" y="142"/>
                  </a:cubicBezTo>
                  <a:cubicBezTo>
                    <a:pt x="83" y="120"/>
                    <a:pt x="101" y="94"/>
                    <a:pt x="105" y="60"/>
                  </a:cubicBezTo>
                  <a:cubicBezTo>
                    <a:pt x="79" y="49"/>
                    <a:pt x="75" y="1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4" name="Google Shape;26444;p18"/>
            <p:cNvSpPr/>
            <p:nvPr/>
          </p:nvSpPr>
          <p:spPr>
            <a:xfrm>
              <a:off x="-5042778" y="-59879"/>
              <a:ext cx="4679" cy="2770"/>
            </a:xfrm>
            <a:custGeom>
              <a:avLst/>
              <a:gdLst/>
              <a:ahLst/>
              <a:cxnLst/>
              <a:rect l="l" t="t" r="r" b="b"/>
              <a:pathLst>
                <a:path w="98" h="58" extrusionOk="0">
                  <a:moveTo>
                    <a:pt x="49" y="1"/>
                  </a:moveTo>
                  <a:cubicBezTo>
                    <a:pt x="46" y="1"/>
                    <a:pt x="42" y="1"/>
                    <a:pt x="34" y="5"/>
                  </a:cubicBezTo>
                  <a:cubicBezTo>
                    <a:pt x="1" y="35"/>
                    <a:pt x="27" y="46"/>
                    <a:pt x="53" y="57"/>
                  </a:cubicBezTo>
                  <a:cubicBezTo>
                    <a:pt x="75" y="46"/>
                    <a:pt x="98" y="39"/>
                    <a:pt x="68" y="9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5" name="Google Shape;26445;p18"/>
            <p:cNvSpPr/>
            <p:nvPr/>
          </p:nvSpPr>
          <p:spPr>
            <a:xfrm>
              <a:off x="-5045643" y="-60022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46" y="19"/>
                    <a:pt x="16" y="26"/>
                    <a:pt x="1" y="49"/>
                  </a:cubicBezTo>
                  <a:cubicBezTo>
                    <a:pt x="1" y="53"/>
                    <a:pt x="1" y="57"/>
                    <a:pt x="9" y="60"/>
                  </a:cubicBezTo>
                  <a:cubicBezTo>
                    <a:pt x="35" y="49"/>
                    <a:pt x="68" y="42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6" name="Google Shape;26446;p18"/>
            <p:cNvSpPr/>
            <p:nvPr/>
          </p:nvSpPr>
          <p:spPr>
            <a:xfrm>
              <a:off x="-4908362" y="140432"/>
              <a:ext cx="4871" cy="5778"/>
            </a:xfrm>
            <a:custGeom>
              <a:avLst/>
              <a:gdLst/>
              <a:ahLst/>
              <a:cxnLst/>
              <a:rect l="l" t="t" r="r" b="b"/>
              <a:pathLst>
                <a:path w="102" h="121" extrusionOk="0">
                  <a:moveTo>
                    <a:pt x="83" y="0"/>
                  </a:moveTo>
                  <a:cubicBezTo>
                    <a:pt x="76" y="0"/>
                    <a:pt x="68" y="5"/>
                    <a:pt x="60" y="15"/>
                  </a:cubicBezTo>
                  <a:cubicBezTo>
                    <a:pt x="60" y="41"/>
                    <a:pt x="27" y="41"/>
                    <a:pt x="19" y="64"/>
                  </a:cubicBezTo>
                  <a:cubicBezTo>
                    <a:pt x="16" y="72"/>
                    <a:pt x="8" y="79"/>
                    <a:pt x="0" y="86"/>
                  </a:cubicBezTo>
                  <a:cubicBezTo>
                    <a:pt x="16" y="109"/>
                    <a:pt x="31" y="120"/>
                    <a:pt x="45" y="120"/>
                  </a:cubicBezTo>
                  <a:cubicBezTo>
                    <a:pt x="60" y="120"/>
                    <a:pt x="79" y="105"/>
                    <a:pt x="98" y="86"/>
                  </a:cubicBezTo>
                  <a:cubicBezTo>
                    <a:pt x="72" y="60"/>
                    <a:pt x="79" y="34"/>
                    <a:pt x="102" y="8"/>
                  </a:cubicBezTo>
                  <a:cubicBezTo>
                    <a:pt x="94" y="5"/>
                    <a:pt x="86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7" name="Google Shape;26447;p18"/>
            <p:cNvSpPr/>
            <p:nvPr/>
          </p:nvSpPr>
          <p:spPr>
            <a:xfrm>
              <a:off x="-4904780" y="145971"/>
              <a:ext cx="2722" cy="3772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27" y="1"/>
                  </a:moveTo>
                  <a:cubicBezTo>
                    <a:pt x="19" y="1"/>
                    <a:pt x="11" y="8"/>
                    <a:pt x="11" y="15"/>
                  </a:cubicBezTo>
                  <a:cubicBezTo>
                    <a:pt x="1" y="41"/>
                    <a:pt x="11" y="60"/>
                    <a:pt x="37" y="79"/>
                  </a:cubicBezTo>
                  <a:cubicBezTo>
                    <a:pt x="45" y="79"/>
                    <a:pt x="49" y="75"/>
                    <a:pt x="56" y="75"/>
                  </a:cubicBezTo>
                  <a:lnTo>
                    <a:pt x="56" y="53"/>
                  </a:lnTo>
                  <a:cubicBezTo>
                    <a:pt x="45" y="38"/>
                    <a:pt x="56" y="12"/>
                    <a:pt x="34" y="4"/>
                  </a:cubicBezTo>
                  <a:cubicBezTo>
                    <a:pt x="30" y="4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8" name="Google Shape;26448;p18"/>
            <p:cNvSpPr/>
            <p:nvPr/>
          </p:nvSpPr>
          <p:spPr>
            <a:xfrm>
              <a:off x="-4904924" y="140814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30" y="0"/>
                  </a:moveTo>
                  <a:cubicBezTo>
                    <a:pt x="7" y="26"/>
                    <a:pt x="0" y="52"/>
                    <a:pt x="26" y="78"/>
                  </a:cubicBezTo>
                  <a:cubicBezTo>
                    <a:pt x="74" y="78"/>
                    <a:pt x="33" y="45"/>
                    <a:pt x="45" y="33"/>
                  </a:cubicBezTo>
                  <a:cubicBezTo>
                    <a:pt x="40" y="23"/>
                    <a:pt x="33" y="11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9" name="Google Shape;26449;p18"/>
            <p:cNvSpPr/>
            <p:nvPr/>
          </p:nvSpPr>
          <p:spPr>
            <a:xfrm>
              <a:off x="-4902106" y="146162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5" y="0"/>
                  </a:moveTo>
                  <a:cubicBezTo>
                    <a:pt x="23" y="0"/>
                    <a:pt x="15" y="34"/>
                    <a:pt x="0" y="49"/>
                  </a:cubicBezTo>
                  <a:lnTo>
                    <a:pt x="0" y="71"/>
                  </a:lnTo>
                  <a:lnTo>
                    <a:pt x="4" y="71"/>
                  </a:lnTo>
                  <a:cubicBezTo>
                    <a:pt x="15" y="52"/>
                    <a:pt x="31" y="42"/>
                    <a:pt x="53" y="34"/>
                  </a:cubicBezTo>
                  <a:cubicBezTo>
                    <a:pt x="60" y="26"/>
                    <a:pt x="64" y="19"/>
                    <a:pt x="71" y="11"/>
                  </a:cubicBezTo>
                  <a:cubicBezTo>
                    <a:pt x="60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0" name="Google Shape;26450;p18"/>
            <p:cNvSpPr/>
            <p:nvPr/>
          </p:nvSpPr>
          <p:spPr>
            <a:xfrm>
              <a:off x="-4912993" y="147404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49" y="0"/>
                  </a:moveTo>
                  <a:cubicBezTo>
                    <a:pt x="30" y="11"/>
                    <a:pt x="0" y="11"/>
                    <a:pt x="12" y="49"/>
                  </a:cubicBezTo>
                  <a:lnTo>
                    <a:pt x="30" y="49"/>
                  </a:lnTo>
                  <a:cubicBezTo>
                    <a:pt x="52" y="49"/>
                    <a:pt x="60" y="34"/>
                    <a:pt x="60" y="8"/>
                  </a:cubicBezTo>
                  <a:cubicBezTo>
                    <a:pt x="57" y="8"/>
                    <a:pt x="52" y="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1" name="Google Shape;26451;p18"/>
            <p:cNvSpPr/>
            <p:nvPr/>
          </p:nvSpPr>
          <p:spPr>
            <a:xfrm>
              <a:off x="-5059395" y="65083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50" y="1"/>
                  </a:moveTo>
                  <a:cubicBezTo>
                    <a:pt x="42" y="1"/>
                    <a:pt x="42" y="20"/>
                    <a:pt x="35" y="20"/>
                  </a:cubicBezTo>
                  <a:cubicBezTo>
                    <a:pt x="31" y="23"/>
                    <a:pt x="28" y="23"/>
                    <a:pt x="28" y="23"/>
                  </a:cubicBezTo>
                  <a:cubicBezTo>
                    <a:pt x="20" y="23"/>
                    <a:pt x="12" y="20"/>
                    <a:pt x="9" y="13"/>
                  </a:cubicBezTo>
                  <a:lnTo>
                    <a:pt x="9" y="13"/>
                  </a:lnTo>
                  <a:cubicBezTo>
                    <a:pt x="1" y="27"/>
                    <a:pt x="9" y="35"/>
                    <a:pt x="20" y="46"/>
                  </a:cubicBezTo>
                  <a:cubicBezTo>
                    <a:pt x="28" y="46"/>
                    <a:pt x="35" y="49"/>
                    <a:pt x="42" y="49"/>
                  </a:cubicBezTo>
                  <a:cubicBezTo>
                    <a:pt x="46" y="49"/>
                    <a:pt x="54" y="53"/>
                    <a:pt x="61" y="53"/>
                  </a:cubicBezTo>
                  <a:cubicBezTo>
                    <a:pt x="65" y="53"/>
                    <a:pt x="73" y="49"/>
                    <a:pt x="73" y="42"/>
                  </a:cubicBezTo>
                  <a:cubicBezTo>
                    <a:pt x="76" y="31"/>
                    <a:pt x="73" y="16"/>
                    <a:pt x="65" y="8"/>
                  </a:cubicBezTo>
                  <a:cubicBezTo>
                    <a:pt x="57" y="1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2" name="Google Shape;26452;p18"/>
            <p:cNvSpPr/>
            <p:nvPr/>
          </p:nvSpPr>
          <p:spPr>
            <a:xfrm>
              <a:off x="-4879950" y="725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64" y="1"/>
                  </a:moveTo>
                  <a:cubicBezTo>
                    <a:pt x="23" y="4"/>
                    <a:pt x="0" y="16"/>
                    <a:pt x="33" y="57"/>
                  </a:cubicBezTo>
                  <a:cubicBezTo>
                    <a:pt x="45" y="64"/>
                    <a:pt x="52" y="68"/>
                    <a:pt x="60" y="75"/>
                  </a:cubicBezTo>
                  <a:cubicBezTo>
                    <a:pt x="90" y="53"/>
                    <a:pt x="75" y="27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3" name="Google Shape;26453;p18"/>
            <p:cNvSpPr/>
            <p:nvPr/>
          </p:nvSpPr>
          <p:spPr>
            <a:xfrm>
              <a:off x="-5160577" y="278382"/>
              <a:ext cx="7736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87" y="9"/>
                    <a:pt x="72" y="13"/>
                    <a:pt x="53" y="16"/>
                  </a:cubicBezTo>
                  <a:cubicBezTo>
                    <a:pt x="1" y="27"/>
                    <a:pt x="38" y="54"/>
                    <a:pt x="46" y="72"/>
                  </a:cubicBezTo>
                  <a:cubicBezTo>
                    <a:pt x="64" y="76"/>
                    <a:pt x="79" y="80"/>
                    <a:pt x="94" y="91"/>
                  </a:cubicBezTo>
                  <a:cubicBezTo>
                    <a:pt x="98" y="94"/>
                    <a:pt x="106" y="99"/>
                    <a:pt x="109" y="99"/>
                  </a:cubicBezTo>
                  <a:cubicBezTo>
                    <a:pt x="113" y="99"/>
                    <a:pt x="116" y="94"/>
                    <a:pt x="116" y="87"/>
                  </a:cubicBezTo>
                  <a:cubicBezTo>
                    <a:pt x="116" y="57"/>
                    <a:pt x="161" y="20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4" name="Google Shape;26454;p18"/>
            <p:cNvSpPr/>
            <p:nvPr/>
          </p:nvSpPr>
          <p:spPr>
            <a:xfrm>
              <a:off x="-4902632" y="147738"/>
              <a:ext cx="6303" cy="5969"/>
            </a:xfrm>
            <a:custGeom>
              <a:avLst/>
              <a:gdLst/>
              <a:ahLst/>
              <a:cxnLst/>
              <a:rect l="l" t="t" r="r" b="b"/>
              <a:pathLst>
                <a:path w="132" h="125" extrusionOk="0">
                  <a:moveTo>
                    <a:pt x="64" y="1"/>
                  </a:moveTo>
                  <a:cubicBezTo>
                    <a:pt x="42" y="9"/>
                    <a:pt x="26" y="19"/>
                    <a:pt x="15" y="38"/>
                  </a:cubicBezTo>
                  <a:cubicBezTo>
                    <a:pt x="23" y="64"/>
                    <a:pt x="0" y="90"/>
                    <a:pt x="11" y="116"/>
                  </a:cubicBezTo>
                  <a:cubicBezTo>
                    <a:pt x="15" y="116"/>
                    <a:pt x="23" y="124"/>
                    <a:pt x="30" y="124"/>
                  </a:cubicBezTo>
                  <a:cubicBezTo>
                    <a:pt x="34" y="124"/>
                    <a:pt x="34" y="121"/>
                    <a:pt x="34" y="113"/>
                  </a:cubicBezTo>
                  <a:cubicBezTo>
                    <a:pt x="37" y="90"/>
                    <a:pt x="42" y="71"/>
                    <a:pt x="60" y="57"/>
                  </a:cubicBezTo>
                  <a:cubicBezTo>
                    <a:pt x="64" y="49"/>
                    <a:pt x="71" y="42"/>
                    <a:pt x="79" y="42"/>
                  </a:cubicBezTo>
                  <a:cubicBezTo>
                    <a:pt x="82" y="42"/>
                    <a:pt x="90" y="45"/>
                    <a:pt x="94" y="53"/>
                  </a:cubicBezTo>
                  <a:cubicBezTo>
                    <a:pt x="97" y="57"/>
                    <a:pt x="101" y="61"/>
                    <a:pt x="105" y="61"/>
                  </a:cubicBezTo>
                  <a:cubicBezTo>
                    <a:pt x="113" y="61"/>
                    <a:pt x="116" y="57"/>
                    <a:pt x="123" y="49"/>
                  </a:cubicBezTo>
                  <a:cubicBezTo>
                    <a:pt x="127" y="45"/>
                    <a:pt x="131" y="42"/>
                    <a:pt x="131" y="38"/>
                  </a:cubicBezTo>
                  <a:cubicBezTo>
                    <a:pt x="113" y="19"/>
                    <a:pt x="94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6455" name="Google Shape;26455;p1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-10491392">
            <a:off x="-1154950" y="846299"/>
            <a:ext cx="1795818" cy="1846051"/>
          </a:xfrm>
          <a:prstGeom prst="rect">
            <a:avLst/>
          </a:prstGeom>
          <a:noFill/>
          <a:ln>
            <a:noFill/>
          </a:ln>
        </p:spPr>
      </p:pic>
      <p:sp>
        <p:nvSpPr>
          <p:cNvPr id="26456" name="Google Shape;26456;p18"/>
          <p:cNvSpPr txBox="1">
            <a:spLocks noGrp="1"/>
          </p:cNvSpPr>
          <p:nvPr>
            <p:ph type="title"/>
          </p:nvPr>
        </p:nvSpPr>
        <p:spPr>
          <a:xfrm>
            <a:off x="2970950" y="1123250"/>
            <a:ext cx="2656200" cy="527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6457" name="Google Shape;26457;p18"/>
          <p:cNvSpPr txBox="1">
            <a:spLocks noGrp="1"/>
          </p:cNvSpPr>
          <p:nvPr>
            <p:ph type="subTitle" idx="1"/>
          </p:nvPr>
        </p:nvSpPr>
        <p:spPr>
          <a:xfrm>
            <a:off x="2970950" y="1614642"/>
            <a:ext cx="26562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458" name="Google Shape;26458;p18"/>
          <p:cNvSpPr txBox="1">
            <a:spLocks noGrp="1"/>
          </p:cNvSpPr>
          <p:nvPr>
            <p:ph type="title" idx="2"/>
          </p:nvPr>
        </p:nvSpPr>
        <p:spPr>
          <a:xfrm>
            <a:off x="3961525" y="2322350"/>
            <a:ext cx="2656200" cy="527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6459" name="Google Shape;26459;p18"/>
          <p:cNvSpPr txBox="1">
            <a:spLocks noGrp="1"/>
          </p:cNvSpPr>
          <p:nvPr>
            <p:ph type="subTitle" idx="3"/>
          </p:nvPr>
        </p:nvSpPr>
        <p:spPr>
          <a:xfrm>
            <a:off x="3961550" y="2813742"/>
            <a:ext cx="26562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460" name="Google Shape;26460;p18"/>
          <p:cNvSpPr txBox="1">
            <a:spLocks noGrp="1"/>
          </p:cNvSpPr>
          <p:nvPr>
            <p:ph type="title" idx="4"/>
          </p:nvPr>
        </p:nvSpPr>
        <p:spPr>
          <a:xfrm>
            <a:off x="4952125" y="3521450"/>
            <a:ext cx="2656200" cy="5277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6461" name="Google Shape;26461;p18"/>
          <p:cNvSpPr txBox="1">
            <a:spLocks noGrp="1"/>
          </p:cNvSpPr>
          <p:nvPr>
            <p:ph type="subTitle" idx="5"/>
          </p:nvPr>
        </p:nvSpPr>
        <p:spPr>
          <a:xfrm>
            <a:off x="4952125" y="4012842"/>
            <a:ext cx="2656200" cy="4848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462" name="Google Shape;26462;p18"/>
          <p:cNvSpPr txBox="1">
            <a:spLocks noGrp="1"/>
          </p:cNvSpPr>
          <p:nvPr>
            <p:ph type="title" idx="6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BLANK_1_1_1_2_1">
    <p:spTree>
      <p:nvGrpSpPr>
        <p:cNvPr id="1" name="Shape 26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64" name="Google Shape;26464;p19"/>
          <p:cNvSpPr txBox="1">
            <a:spLocks noGrp="1"/>
          </p:cNvSpPr>
          <p:nvPr>
            <p:ph type="title"/>
          </p:nvPr>
        </p:nvSpPr>
        <p:spPr>
          <a:xfrm>
            <a:off x="720000" y="2423313"/>
            <a:ext cx="2336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6465" name="Google Shape;26465;p19"/>
          <p:cNvSpPr txBox="1">
            <a:spLocks noGrp="1"/>
          </p:cNvSpPr>
          <p:nvPr>
            <p:ph type="subTitle" idx="1"/>
          </p:nvPr>
        </p:nvSpPr>
        <p:spPr>
          <a:xfrm>
            <a:off x="720000" y="3009838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466" name="Google Shape;26466;p19"/>
          <p:cNvSpPr txBox="1">
            <a:spLocks noGrp="1"/>
          </p:cNvSpPr>
          <p:nvPr>
            <p:ph type="title" idx="2"/>
          </p:nvPr>
        </p:nvSpPr>
        <p:spPr>
          <a:xfrm>
            <a:off x="3403800" y="2423313"/>
            <a:ext cx="2336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6467" name="Google Shape;26467;p19"/>
          <p:cNvSpPr txBox="1">
            <a:spLocks noGrp="1"/>
          </p:cNvSpPr>
          <p:nvPr>
            <p:ph type="subTitle" idx="3"/>
          </p:nvPr>
        </p:nvSpPr>
        <p:spPr>
          <a:xfrm>
            <a:off x="3403800" y="3009838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468" name="Google Shape;26468;p19"/>
          <p:cNvSpPr txBox="1">
            <a:spLocks noGrp="1"/>
          </p:cNvSpPr>
          <p:nvPr>
            <p:ph type="title" idx="4"/>
          </p:nvPr>
        </p:nvSpPr>
        <p:spPr>
          <a:xfrm>
            <a:off x="6087600" y="2423313"/>
            <a:ext cx="23364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6469" name="Google Shape;26469;p19"/>
          <p:cNvSpPr txBox="1">
            <a:spLocks noGrp="1"/>
          </p:cNvSpPr>
          <p:nvPr>
            <p:ph type="subTitle" idx="5"/>
          </p:nvPr>
        </p:nvSpPr>
        <p:spPr>
          <a:xfrm>
            <a:off x="6087600" y="3009838"/>
            <a:ext cx="2336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470" name="Google Shape;26470;p19"/>
          <p:cNvSpPr txBox="1">
            <a:spLocks noGrp="1"/>
          </p:cNvSpPr>
          <p:nvPr>
            <p:ph type="title" idx="6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BLANK_1_1_1_1">
    <p:spTree>
      <p:nvGrpSpPr>
        <p:cNvPr id="1" name="Shape 26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472" name="Google Shape;26472;p2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824805">
            <a:off x="780266" y="394823"/>
            <a:ext cx="7062913" cy="42339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6473" name="Google Shape;26473;p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5400000">
            <a:off x="-1595510" y="909712"/>
            <a:ext cx="3142125" cy="13227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6474" name="Google Shape;26474;p2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3600000">
            <a:off x="8517711" y="1855230"/>
            <a:ext cx="1948225" cy="1984994"/>
          </a:xfrm>
          <a:prstGeom prst="rect">
            <a:avLst/>
          </a:prstGeom>
          <a:noFill/>
          <a:ln>
            <a:noFill/>
          </a:ln>
        </p:spPr>
      </p:pic>
      <p:pic>
        <p:nvPicPr>
          <p:cNvPr id="26475" name="Google Shape;26475;p2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809000" y="4095825"/>
            <a:ext cx="2228976" cy="23811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6476" name="Google Shape;26476;p20"/>
          <p:cNvGrpSpPr/>
          <p:nvPr/>
        </p:nvGrpSpPr>
        <p:grpSpPr>
          <a:xfrm rot="-5564085" flipH="1">
            <a:off x="7301149" y="-1338743"/>
            <a:ext cx="4381328" cy="2346179"/>
            <a:chOff x="-4904924" y="1912865"/>
            <a:chExt cx="1329790" cy="712096"/>
          </a:xfrm>
        </p:grpSpPr>
        <p:sp>
          <p:nvSpPr>
            <p:cNvPr id="26477" name="Google Shape;26477;p20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8" name="Google Shape;26478;p20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9" name="Google Shape;26479;p20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0" name="Google Shape;26480;p20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1" name="Google Shape;26481;p20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2" name="Google Shape;26482;p20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3" name="Google Shape;26483;p20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4" name="Google Shape;26484;p20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5" name="Google Shape;26485;p20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6" name="Google Shape;26486;p20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7" name="Google Shape;26487;p20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8" name="Google Shape;26488;p20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9" name="Google Shape;26489;p20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0" name="Google Shape;26490;p20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1" name="Google Shape;26491;p20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2" name="Google Shape;26492;p20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3" name="Google Shape;26493;p20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4" name="Google Shape;26494;p20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5" name="Google Shape;26495;p20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6" name="Google Shape;26496;p20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7" name="Google Shape;26497;p20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8" name="Google Shape;26498;p20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9" name="Google Shape;26499;p20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0" name="Google Shape;26500;p20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1" name="Google Shape;26501;p20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2" name="Google Shape;26502;p20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3" name="Google Shape;26503;p20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4" name="Google Shape;26504;p20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5" name="Google Shape;26505;p20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6" name="Google Shape;26506;p20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7" name="Google Shape;26507;p20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8" name="Google Shape;26508;p20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9" name="Google Shape;26509;p20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0" name="Google Shape;26510;p20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1" name="Google Shape;26511;p20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2" name="Google Shape;26512;p20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3" name="Google Shape;26513;p20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4" name="Google Shape;26514;p20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5" name="Google Shape;26515;p20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6" name="Google Shape;26516;p20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7" name="Google Shape;26517;p20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8" name="Google Shape;26518;p20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9" name="Google Shape;26519;p20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0" name="Google Shape;26520;p20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1" name="Google Shape;26521;p20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2" name="Google Shape;26522;p20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3" name="Google Shape;26523;p20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4" name="Google Shape;26524;p20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5" name="Google Shape;26525;p20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6" name="Google Shape;26526;p20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7" name="Google Shape;26527;p20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8" name="Google Shape;26528;p20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9" name="Google Shape;26529;p20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0" name="Google Shape;26530;p20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1" name="Google Shape;26531;p20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2" name="Google Shape;26532;p20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3" name="Google Shape;26533;p20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4" name="Google Shape;26534;p20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5" name="Google Shape;26535;p20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6" name="Google Shape;26536;p20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7" name="Google Shape;26537;p20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8" name="Google Shape;26538;p20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9" name="Google Shape;26539;p20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0" name="Google Shape;26540;p20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1" name="Google Shape;26541;p20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2" name="Google Shape;26542;p20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3" name="Google Shape;26543;p20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4" name="Google Shape;26544;p20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5" name="Google Shape;26545;p20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6" name="Google Shape;26546;p20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7" name="Google Shape;26547;p20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8" name="Google Shape;26548;p20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9" name="Google Shape;26549;p20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0" name="Google Shape;26550;p20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1" name="Google Shape;26551;p20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2" name="Google Shape;26552;p20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3" name="Google Shape;26553;p20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4" name="Google Shape;26554;p20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5" name="Google Shape;26555;p20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6" name="Google Shape;26556;p20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7" name="Google Shape;26557;p20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8" name="Google Shape;26558;p20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9" name="Google Shape;26559;p20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0" name="Google Shape;26560;p20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1" name="Google Shape;26561;p20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2" name="Google Shape;26562;p20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3" name="Google Shape;26563;p20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4" name="Google Shape;26564;p20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5" name="Google Shape;26565;p20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6" name="Google Shape;26566;p20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7" name="Google Shape;26567;p20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8" name="Google Shape;26568;p20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9" name="Google Shape;26569;p20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0" name="Google Shape;26570;p20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1" name="Google Shape;26571;p20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2" name="Google Shape;26572;p20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3" name="Google Shape;26573;p20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4" name="Google Shape;26574;p20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5" name="Google Shape;26575;p20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6" name="Google Shape;26576;p20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7" name="Google Shape;26577;p20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8" name="Google Shape;26578;p20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9" name="Google Shape;26579;p20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0" name="Google Shape;26580;p20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1" name="Google Shape;26581;p20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2" name="Google Shape;26582;p20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3" name="Google Shape;26583;p20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4" name="Google Shape;26584;p20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5" name="Google Shape;26585;p20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6" name="Google Shape;26586;p20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7" name="Google Shape;26587;p20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8" name="Google Shape;26588;p20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9" name="Google Shape;26589;p20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0" name="Google Shape;26590;p20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1" name="Google Shape;26591;p20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2" name="Google Shape;26592;p20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3" name="Google Shape;26593;p20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4" name="Google Shape;26594;p20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5" name="Google Shape;26595;p20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6" name="Google Shape;26596;p20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7" name="Google Shape;26597;p20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8" name="Google Shape;26598;p20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9" name="Google Shape;26599;p20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0" name="Google Shape;26600;p20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1" name="Google Shape;26601;p20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2" name="Google Shape;26602;p20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3" name="Google Shape;26603;p20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4" name="Google Shape;26604;p20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5" name="Google Shape;26605;p20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6" name="Google Shape;26606;p20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7" name="Google Shape;26607;p20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8" name="Google Shape;26608;p20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9" name="Google Shape;26609;p20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0" name="Google Shape;26610;p20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1" name="Google Shape;26611;p20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2" name="Google Shape;26612;p20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3" name="Google Shape;26613;p20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4" name="Google Shape;26614;p20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5" name="Google Shape;26615;p20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6" name="Google Shape;26616;p20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7" name="Google Shape;26617;p20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8" name="Google Shape;26618;p20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9" name="Google Shape;26619;p20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0" name="Google Shape;26620;p20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1" name="Google Shape;26621;p20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2" name="Google Shape;26622;p20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3" name="Google Shape;26623;p20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4" name="Google Shape;26624;p20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5" name="Google Shape;26625;p20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6" name="Google Shape;26626;p20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7" name="Google Shape;26627;p20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8" name="Google Shape;26628;p20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9" name="Google Shape;26629;p20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0" name="Google Shape;26630;p20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1" name="Google Shape;26631;p20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2" name="Google Shape;26632;p20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3" name="Google Shape;26633;p20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4" name="Google Shape;26634;p20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5" name="Google Shape;26635;p20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6" name="Google Shape;26636;p20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7" name="Google Shape;26637;p20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8" name="Google Shape;26638;p20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9" name="Google Shape;26639;p20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0" name="Google Shape;26640;p20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641" name="Google Shape;26641;p20"/>
          <p:cNvGrpSpPr/>
          <p:nvPr/>
        </p:nvGrpSpPr>
        <p:grpSpPr>
          <a:xfrm>
            <a:off x="-685793" y="3797004"/>
            <a:ext cx="1897990" cy="1953790"/>
            <a:chOff x="-4202044" y="-3668299"/>
            <a:chExt cx="576581" cy="593532"/>
          </a:xfrm>
        </p:grpSpPr>
        <p:sp>
          <p:nvSpPr>
            <p:cNvPr id="26642" name="Google Shape;26642;p20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3" name="Google Shape;26643;p20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4" name="Google Shape;26644;p20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5" name="Google Shape;26645;p20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6" name="Google Shape;26646;p20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7" name="Google Shape;26647;p20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8" name="Google Shape;26648;p20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9" name="Google Shape;26649;p20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0" name="Google Shape;26650;p20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1" name="Google Shape;26651;p20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2" name="Google Shape;26652;p20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3" name="Google Shape;26653;p20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4" name="Google Shape;26654;p20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5" name="Google Shape;26655;p20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6" name="Google Shape;26656;p20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7" name="Google Shape;26657;p20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8" name="Google Shape;26658;p20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9" name="Google Shape;26659;p20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0" name="Google Shape;26660;p20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1" name="Google Shape;26661;p20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2" name="Google Shape;26662;p20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3" name="Google Shape;26663;p20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4" name="Google Shape;26664;p20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5" name="Google Shape;26665;p20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6" name="Google Shape;26666;p20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7" name="Google Shape;26667;p20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8" name="Google Shape;26668;p20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9" name="Google Shape;26669;p20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0" name="Google Shape;26670;p20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1" name="Google Shape;26671;p20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2" name="Google Shape;26672;p20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3" name="Google Shape;26673;p20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4" name="Google Shape;26674;p20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5" name="Google Shape;26675;p20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6" name="Google Shape;26676;p20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7" name="Google Shape;26677;p20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8" name="Google Shape;26678;p20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9" name="Google Shape;26679;p20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0" name="Google Shape;26680;p20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1" name="Google Shape;26681;p20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2" name="Google Shape;26682;p20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3" name="Google Shape;26683;p20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4" name="Google Shape;26684;p20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5" name="Google Shape;26685;p20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6" name="Google Shape;26686;p20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7" name="Google Shape;26687;p20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8" name="Google Shape;26688;p20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9" name="Google Shape;26689;p20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0" name="Google Shape;26690;p20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1" name="Google Shape;26691;p20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2" name="Google Shape;26692;p20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3" name="Google Shape;26693;p20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4" name="Google Shape;26694;p20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5" name="Google Shape;26695;p20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6" name="Google Shape;26696;p20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7" name="Google Shape;26697;p20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8" name="Google Shape;26698;p20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9" name="Google Shape;26699;p20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0" name="Google Shape;26700;p20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1" name="Google Shape;26701;p20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2" name="Google Shape;26702;p20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3" name="Google Shape;26703;p20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4" name="Google Shape;26704;p20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5" name="Google Shape;26705;p20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6" name="Google Shape;26706;p20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7" name="Google Shape;26707;p20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8" name="Google Shape;26708;p20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9" name="Google Shape;26709;p20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0" name="Google Shape;26710;p20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1" name="Google Shape;26711;p20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2" name="Google Shape;26712;p20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3" name="Google Shape;26713;p20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4" name="Google Shape;26714;p20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5" name="Google Shape;26715;p20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6" name="Google Shape;26716;p20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7" name="Google Shape;26717;p20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8" name="Google Shape;26718;p20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9" name="Google Shape;26719;p20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0" name="Google Shape;26720;p20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1" name="Google Shape;26721;p20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2" name="Google Shape;26722;p20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3" name="Google Shape;26723;p20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4" name="Google Shape;26724;p20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5" name="Google Shape;26725;p20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6" name="Google Shape;26726;p20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7" name="Google Shape;26727;p20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8" name="Google Shape;26728;p20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9" name="Google Shape;26729;p20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0" name="Google Shape;26730;p20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1" name="Google Shape;26731;p20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2" name="Google Shape;26732;p20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3" name="Google Shape;26733;p20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4" name="Google Shape;26734;p20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5" name="Google Shape;26735;p20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6" name="Google Shape;26736;p20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7" name="Google Shape;26737;p20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8" name="Google Shape;26738;p20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9" name="Google Shape;26739;p20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0" name="Google Shape;26740;p20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1" name="Google Shape;26741;p20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2" name="Google Shape;26742;p20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3" name="Google Shape;26743;p20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4" name="Google Shape;26744;p20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5" name="Google Shape;26745;p20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6" name="Google Shape;26746;p20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7" name="Google Shape;26747;p20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8" name="Google Shape;26748;p20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9" name="Google Shape;26749;p20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0" name="Google Shape;26750;p20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1" name="Google Shape;26751;p20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2" name="Google Shape;26752;p20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3" name="Google Shape;26753;p20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4" name="Google Shape;26754;p20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5" name="Google Shape;26755;p20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6" name="Google Shape;26756;p20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7" name="Google Shape;26757;p20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8" name="Google Shape;26758;p20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9" name="Google Shape;26759;p20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0" name="Google Shape;26760;p20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1" name="Google Shape;26761;p20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2" name="Google Shape;26762;p20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3" name="Google Shape;26763;p20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4" name="Google Shape;26764;p20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5" name="Google Shape;26765;p20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6" name="Google Shape;26766;p20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7" name="Google Shape;26767;p20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8" name="Google Shape;26768;p20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9" name="Google Shape;26769;p20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0" name="Google Shape;26770;p20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1" name="Google Shape;26771;p20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2" name="Google Shape;26772;p20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3" name="Google Shape;26773;p20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4" name="Google Shape;26774;p20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5" name="Google Shape;26775;p20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6" name="Google Shape;26776;p20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7" name="Google Shape;26777;p20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8" name="Google Shape;26778;p20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9" name="Google Shape;26779;p20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0" name="Google Shape;26780;p20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1" name="Google Shape;26781;p20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2" name="Google Shape;26782;p20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3" name="Google Shape;26783;p20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4" name="Google Shape;26784;p20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5" name="Google Shape;26785;p20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6" name="Google Shape;26786;p20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7" name="Google Shape;26787;p20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8" name="Google Shape;26788;p20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9" name="Google Shape;26789;p20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0" name="Google Shape;26790;p20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1" name="Google Shape;26791;p20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2" name="Google Shape;26792;p20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3" name="Google Shape;26793;p20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4" name="Google Shape;26794;p20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5" name="Google Shape;26795;p20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6" name="Google Shape;26796;p20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7" name="Google Shape;26797;p20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8" name="Google Shape;26798;p20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9" name="Google Shape;26799;p20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0" name="Google Shape;26800;p20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1" name="Google Shape;26801;p20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2" name="Google Shape;26802;p20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3" name="Google Shape;26803;p20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4" name="Google Shape;26804;p20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5" name="Google Shape;26805;p20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6" name="Google Shape;26806;p20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7" name="Google Shape;26807;p20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8" name="Google Shape;26808;p20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9" name="Google Shape;26809;p20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0" name="Google Shape;26810;p20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1" name="Google Shape;26811;p20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2" name="Google Shape;26812;p20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3" name="Google Shape;26813;p20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4" name="Google Shape;26814;p20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5" name="Google Shape;26815;p20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6" name="Google Shape;26816;p20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7" name="Google Shape;26817;p20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8" name="Google Shape;26818;p20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9" name="Google Shape;26819;p20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0" name="Google Shape;26820;p20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1" name="Google Shape;26821;p20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2" name="Google Shape;26822;p20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3" name="Google Shape;26823;p20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4" name="Google Shape;26824;p20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5" name="Google Shape;26825;p20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6" name="Google Shape;26826;p20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7" name="Google Shape;26827;p20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8" name="Google Shape;26828;p20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9" name="Google Shape;26829;p20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0" name="Google Shape;26830;p20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1" name="Google Shape;26831;p20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2" name="Google Shape;26832;p20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3" name="Google Shape;26833;p20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4" name="Google Shape;26834;p20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5" name="Google Shape;26835;p20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6" name="Google Shape;26836;p20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7" name="Google Shape;26837;p20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8" name="Google Shape;26838;p20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9" name="Google Shape;26839;p20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0" name="Google Shape;26840;p20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1" name="Google Shape;26841;p20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2" name="Google Shape;26842;p20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3" name="Google Shape;26843;p20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4" name="Google Shape;26844;p20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5" name="Google Shape;26845;p20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6" name="Google Shape;26846;p20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7" name="Google Shape;26847;p20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8" name="Google Shape;26848;p20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9" name="Google Shape;26849;p20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0" name="Google Shape;26850;p20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1" name="Google Shape;26851;p20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2" name="Google Shape;26852;p20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3" name="Google Shape;26853;p20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4" name="Google Shape;26854;p20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5" name="Google Shape;26855;p20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6" name="Google Shape;26856;p20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7" name="Google Shape;26857;p20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8" name="Google Shape;26858;p20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9" name="Google Shape;26859;p20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0" name="Google Shape;26860;p20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1" name="Google Shape;26861;p20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2" name="Google Shape;26862;p20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3" name="Google Shape;26863;p20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4" name="Google Shape;26864;p20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5" name="Google Shape;26865;p20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6" name="Google Shape;26866;p20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7" name="Google Shape;26867;p20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8" name="Google Shape;26868;p20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9" name="Google Shape;26869;p20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0" name="Google Shape;26870;p20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1" name="Google Shape;26871;p20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2" name="Google Shape;26872;p20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3" name="Google Shape;26873;p20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4" name="Google Shape;26874;p20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5" name="Google Shape;26875;p20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6" name="Google Shape;26876;p20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7" name="Google Shape;26877;p20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8" name="Google Shape;26878;p20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9" name="Google Shape;26879;p20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0" name="Google Shape;26880;p20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1" name="Google Shape;26881;p20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2" name="Google Shape;26882;p20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3" name="Google Shape;26883;p20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4" name="Google Shape;26884;p20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5" name="Google Shape;26885;p20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6" name="Google Shape;26886;p20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7" name="Google Shape;26887;p20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8" name="Google Shape;26888;p20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9" name="Google Shape;26889;p20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0" name="Google Shape;26890;p20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1" name="Google Shape;26891;p20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2" name="Google Shape;26892;p20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3" name="Google Shape;26893;p20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4" name="Google Shape;26894;p20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5" name="Google Shape;26895;p20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6" name="Google Shape;26896;p20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7" name="Google Shape;26897;p20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8" name="Google Shape;26898;p20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9" name="Google Shape;26899;p20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0" name="Google Shape;26900;p20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1" name="Google Shape;26901;p20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2" name="Google Shape;26902;p20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3" name="Google Shape;26903;p20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4" name="Google Shape;26904;p20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5" name="Google Shape;26905;p20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6" name="Google Shape;26906;p20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7" name="Google Shape;26907;p20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8" name="Google Shape;26908;p20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9" name="Google Shape;26909;p20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0" name="Google Shape;26910;p20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1" name="Google Shape;26911;p20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2" name="Google Shape;26912;p20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3" name="Google Shape;26913;p20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4" name="Google Shape;26914;p20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5" name="Google Shape;26915;p20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6" name="Google Shape;26916;p20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7" name="Google Shape;26917;p20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8" name="Google Shape;26918;p20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9" name="Google Shape;26919;p20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0" name="Google Shape;26920;p20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1" name="Google Shape;26921;p20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2" name="Google Shape;26922;p20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3" name="Google Shape;26923;p20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4" name="Google Shape;26924;p20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5" name="Google Shape;26925;p20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6" name="Google Shape;26926;p20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7" name="Google Shape;26927;p20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8" name="Google Shape;26928;p20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9" name="Google Shape;26929;p20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0" name="Google Shape;26930;p20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1" name="Google Shape;26931;p20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2" name="Google Shape;26932;p20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3" name="Google Shape;26933;p20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4" name="Google Shape;26934;p20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5" name="Google Shape;26935;p20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6" name="Google Shape;26936;p20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7" name="Google Shape;26937;p20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8" name="Google Shape;26938;p20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9" name="Google Shape;26939;p20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0" name="Google Shape;26940;p20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1" name="Google Shape;26941;p20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2" name="Google Shape;26942;p20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3" name="Google Shape;26943;p20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4" name="Google Shape;26944;p20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5" name="Google Shape;26945;p20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6" name="Google Shape;26946;p20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7" name="Google Shape;26947;p20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8" name="Google Shape;26948;p20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9" name="Google Shape;26949;p20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0" name="Google Shape;26950;p20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1" name="Google Shape;26951;p20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2" name="Google Shape;26952;p20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3" name="Google Shape;26953;p20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4" name="Google Shape;26954;p20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5" name="Google Shape;26955;p20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6" name="Google Shape;26956;p20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7" name="Google Shape;26957;p20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8" name="Google Shape;26958;p20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9" name="Google Shape;26959;p20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0" name="Google Shape;26960;p20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1" name="Google Shape;26961;p20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2" name="Google Shape;26962;p20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3" name="Google Shape;26963;p20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4" name="Google Shape;26964;p20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5" name="Google Shape;26965;p20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6" name="Google Shape;26966;p20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7" name="Google Shape;26967;p20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8" name="Google Shape;26968;p20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9" name="Google Shape;26969;p20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0" name="Google Shape;26970;p20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1" name="Google Shape;26971;p20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2" name="Google Shape;26972;p20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3" name="Google Shape;26973;p20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4" name="Google Shape;26974;p20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5" name="Google Shape;26975;p20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6" name="Google Shape;26976;p20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7" name="Google Shape;26977;p20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8" name="Google Shape;26978;p20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9" name="Google Shape;26979;p20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0" name="Google Shape;26980;p20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1" name="Google Shape;26981;p20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2" name="Google Shape;26982;p20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3" name="Google Shape;26983;p20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4" name="Google Shape;26984;p20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5" name="Google Shape;26985;p20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6" name="Google Shape;26986;p20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7" name="Google Shape;26987;p20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8" name="Google Shape;26988;p20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9" name="Google Shape;26989;p20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0" name="Google Shape;26990;p20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1" name="Google Shape;26991;p20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2" name="Google Shape;26992;p20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3" name="Google Shape;26993;p20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4" name="Google Shape;26994;p20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5" name="Google Shape;26995;p20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6" name="Google Shape;26996;p20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7" name="Google Shape;26997;p20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8" name="Google Shape;26998;p20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9" name="Google Shape;26999;p20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0" name="Google Shape;27000;p20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1" name="Google Shape;27001;p20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2" name="Google Shape;27002;p20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3" name="Google Shape;27003;p20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4" name="Google Shape;27004;p20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5" name="Google Shape;27005;p20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6" name="Google Shape;27006;p20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7" name="Google Shape;27007;p20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8" name="Google Shape;27008;p20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9" name="Google Shape;27009;p20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0" name="Google Shape;27010;p20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1" name="Google Shape;27011;p20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2" name="Google Shape;27012;p20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3" name="Google Shape;27013;p20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4" name="Google Shape;27014;p20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5" name="Google Shape;27015;p20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6" name="Google Shape;27016;p20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7" name="Google Shape;27017;p20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8" name="Google Shape;27018;p20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9" name="Google Shape;27019;p20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0" name="Google Shape;27020;p20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1" name="Google Shape;27021;p20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2" name="Google Shape;27022;p20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3" name="Google Shape;27023;p20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4" name="Google Shape;27024;p20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5" name="Google Shape;27025;p20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6" name="Google Shape;27026;p20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7" name="Google Shape;27027;p20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8" name="Google Shape;27028;p20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9" name="Google Shape;27029;p20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0" name="Google Shape;27030;p20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1" name="Google Shape;27031;p20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2" name="Google Shape;27032;p20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3" name="Google Shape;27033;p20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4" name="Google Shape;27034;p20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5" name="Google Shape;27035;p20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6" name="Google Shape;27036;p20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7" name="Google Shape;27037;p20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8" name="Google Shape;27038;p20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9" name="Google Shape;27039;p20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0" name="Google Shape;27040;p20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1" name="Google Shape;27041;p20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2" name="Google Shape;27042;p20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3" name="Google Shape;27043;p20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4" name="Google Shape;27044;p20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5" name="Google Shape;27045;p20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6" name="Google Shape;27046;p20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7" name="Google Shape;27047;p20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8" name="Google Shape;27048;p20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9" name="Google Shape;27049;p20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0" name="Google Shape;27050;p20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1" name="Google Shape;27051;p20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2" name="Google Shape;27052;p20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3" name="Google Shape;27053;p20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4" name="Google Shape;27054;p20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5" name="Google Shape;27055;p20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6" name="Google Shape;27056;p20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7" name="Google Shape;27057;p20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8" name="Google Shape;27058;p20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9" name="Google Shape;27059;p20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0" name="Google Shape;27060;p20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1" name="Google Shape;27061;p20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2" name="Google Shape;27062;p20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3" name="Google Shape;27063;p20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4" name="Google Shape;27064;p20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5" name="Google Shape;27065;p20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6" name="Google Shape;27066;p20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7" name="Google Shape;27067;p20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8" name="Google Shape;27068;p20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9" name="Google Shape;27069;p20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0" name="Google Shape;27070;p20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1" name="Google Shape;27071;p20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2" name="Google Shape;27072;p20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3" name="Google Shape;27073;p20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4" name="Google Shape;27074;p20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5" name="Google Shape;27075;p20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6" name="Google Shape;27076;p20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7" name="Google Shape;27077;p20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8" name="Google Shape;27078;p20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9" name="Google Shape;27079;p20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0" name="Google Shape;27080;p20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1" name="Google Shape;27081;p20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2" name="Google Shape;27082;p20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3" name="Google Shape;27083;p20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4" name="Google Shape;27084;p20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5" name="Google Shape;27085;p20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6" name="Google Shape;27086;p20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7" name="Google Shape;27087;p20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8" name="Google Shape;27088;p20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9" name="Google Shape;27089;p20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0" name="Google Shape;27090;p20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1" name="Google Shape;27091;p20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2" name="Google Shape;27092;p20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3" name="Google Shape;27093;p20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4" name="Google Shape;27094;p20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5" name="Google Shape;27095;p20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6" name="Google Shape;27096;p20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7" name="Google Shape;27097;p20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8" name="Google Shape;27098;p20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9" name="Google Shape;27099;p20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0" name="Google Shape;27100;p20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1" name="Google Shape;27101;p20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2" name="Google Shape;27102;p20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3" name="Google Shape;27103;p20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4" name="Google Shape;27104;p20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5" name="Google Shape;27105;p20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6" name="Google Shape;27106;p20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7" name="Google Shape;27107;p20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8" name="Google Shape;27108;p20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9" name="Google Shape;27109;p20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0" name="Google Shape;27110;p20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1" name="Google Shape;27111;p20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2" name="Google Shape;27112;p20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3" name="Google Shape;27113;p20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4" name="Google Shape;27114;p20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5" name="Google Shape;27115;p20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6" name="Google Shape;27116;p20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7" name="Google Shape;27117;p20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8" name="Google Shape;27118;p20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9" name="Google Shape;27119;p20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0" name="Google Shape;27120;p20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1" name="Google Shape;27121;p20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2" name="Google Shape;27122;p20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3" name="Google Shape;27123;p20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4" name="Google Shape;27124;p20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5" name="Google Shape;27125;p20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6" name="Google Shape;27126;p20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7" name="Google Shape;27127;p20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8" name="Google Shape;27128;p20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9" name="Google Shape;27129;p20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0" name="Google Shape;27130;p20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1" name="Google Shape;27131;p20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2" name="Google Shape;27132;p20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3" name="Google Shape;27133;p20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4" name="Google Shape;27134;p20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5" name="Google Shape;27135;p20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6" name="Google Shape;27136;p20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7" name="Google Shape;27137;p20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8" name="Google Shape;27138;p20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9" name="Google Shape;27139;p20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0" name="Google Shape;27140;p20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1" name="Google Shape;27141;p20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2" name="Google Shape;27142;p20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3" name="Google Shape;27143;p20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4" name="Google Shape;27144;p20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5" name="Google Shape;27145;p20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6" name="Google Shape;27146;p20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7" name="Google Shape;27147;p20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8" name="Google Shape;27148;p20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9" name="Google Shape;27149;p20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0" name="Google Shape;27150;p20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1" name="Google Shape;27151;p20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2" name="Google Shape;27152;p20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3" name="Google Shape;27153;p20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4" name="Google Shape;27154;p20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5" name="Google Shape;27155;p20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6" name="Google Shape;27156;p20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7" name="Google Shape;27157;p20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8" name="Google Shape;27158;p20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9" name="Google Shape;27159;p20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0" name="Google Shape;27160;p20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1" name="Google Shape;27161;p20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2" name="Google Shape;27162;p20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3" name="Google Shape;27163;p20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4" name="Google Shape;27164;p20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5" name="Google Shape;27165;p20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6" name="Google Shape;27166;p20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7" name="Google Shape;27167;p20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8" name="Google Shape;27168;p20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9" name="Google Shape;27169;p20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0" name="Google Shape;27170;p20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1" name="Google Shape;27171;p20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2" name="Google Shape;27172;p20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3" name="Google Shape;27173;p20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4" name="Google Shape;27174;p20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5" name="Google Shape;27175;p20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6" name="Google Shape;27176;p20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7" name="Google Shape;27177;p20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8" name="Google Shape;27178;p20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9" name="Google Shape;27179;p20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0" name="Google Shape;27180;p20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1" name="Google Shape;27181;p20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2" name="Google Shape;27182;p20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3" name="Google Shape;27183;p20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4" name="Google Shape;27184;p20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5" name="Google Shape;27185;p20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6" name="Google Shape;27186;p20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7" name="Google Shape;27187;p20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8" name="Google Shape;27188;p20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9" name="Google Shape;27189;p20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0" name="Google Shape;27190;p20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1" name="Google Shape;27191;p20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2" name="Google Shape;27192;p20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3" name="Google Shape;27193;p20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4" name="Google Shape;27194;p20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5" name="Google Shape;27195;p20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6" name="Google Shape;27196;p20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7" name="Google Shape;27197;p20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8" name="Google Shape;27198;p20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9" name="Google Shape;27199;p20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0" name="Google Shape;27200;p20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1" name="Google Shape;27201;p20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2" name="Google Shape;27202;p20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3" name="Google Shape;27203;p20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4" name="Google Shape;27204;p20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5" name="Google Shape;27205;p20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6" name="Google Shape;27206;p20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7" name="Google Shape;27207;p20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8" name="Google Shape;27208;p20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9" name="Google Shape;27209;p20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0" name="Google Shape;27210;p20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1" name="Google Shape;27211;p20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2" name="Google Shape;27212;p20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3" name="Google Shape;27213;p20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4" name="Google Shape;27214;p20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5" name="Google Shape;27215;p20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6" name="Google Shape;27216;p20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7" name="Google Shape;27217;p20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8" name="Google Shape;27218;p20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9" name="Google Shape;27219;p20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0" name="Google Shape;27220;p20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1" name="Google Shape;27221;p20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2" name="Google Shape;27222;p20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3" name="Google Shape;27223;p20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4" name="Google Shape;27224;p20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5" name="Google Shape;27225;p20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6" name="Google Shape;27226;p20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7" name="Google Shape;27227;p20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8" name="Google Shape;27228;p20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9" name="Google Shape;27229;p20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0" name="Google Shape;27230;p20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1" name="Google Shape;27231;p20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2" name="Google Shape;27232;p20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3" name="Google Shape;27233;p20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4" name="Google Shape;27234;p20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5" name="Google Shape;27235;p20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6" name="Google Shape;27236;p20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7" name="Google Shape;27237;p20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8" name="Google Shape;27238;p20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9" name="Google Shape;27239;p20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0" name="Google Shape;27240;p20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1" name="Google Shape;27241;p20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2" name="Google Shape;27242;p20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3" name="Google Shape;27243;p20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4" name="Google Shape;27244;p20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5" name="Google Shape;27245;p20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6" name="Google Shape;27246;p20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7" name="Google Shape;27247;p20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8" name="Google Shape;27248;p20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9" name="Google Shape;27249;p20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0" name="Google Shape;27250;p20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1" name="Google Shape;27251;p20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2" name="Google Shape;27252;p20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3" name="Google Shape;27253;p20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4" name="Google Shape;27254;p20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5" name="Google Shape;27255;p20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6" name="Google Shape;27256;p20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7" name="Google Shape;27257;p20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8" name="Google Shape;27258;p20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9" name="Google Shape;27259;p20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0" name="Google Shape;27260;p20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1" name="Google Shape;27261;p20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2" name="Google Shape;27262;p20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3" name="Google Shape;27263;p20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4" name="Google Shape;27264;p20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5" name="Google Shape;27265;p20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6" name="Google Shape;27266;p20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7" name="Google Shape;27267;p20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8" name="Google Shape;27268;p20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9" name="Google Shape;27269;p20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0" name="Google Shape;27270;p20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1" name="Google Shape;27271;p20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2" name="Google Shape;27272;p20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3" name="Google Shape;27273;p20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4" name="Google Shape;27274;p20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5" name="Google Shape;27275;p20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6" name="Google Shape;27276;p20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7" name="Google Shape;27277;p20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8" name="Google Shape;27278;p20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9" name="Google Shape;27279;p20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0" name="Google Shape;27280;p20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1" name="Google Shape;27281;p20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2" name="Google Shape;27282;p20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3" name="Google Shape;27283;p20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4" name="Google Shape;27284;p20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5" name="Google Shape;27285;p20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6" name="Google Shape;27286;p20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7" name="Google Shape;27287;p20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8" name="Google Shape;27288;p20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9" name="Google Shape;27289;p20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0" name="Google Shape;27290;p20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1" name="Google Shape;27291;p20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2" name="Google Shape;27292;p20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3" name="Google Shape;27293;p20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4" name="Google Shape;27294;p20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5" name="Google Shape;27295;p20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6" name="Google Shape;27296;p20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7" name="Google Shape;27297;p20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8" name="Google Shape;27298;p20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9" name="Google Shape;27299;p20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0" name="Google Shape;27300;p20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1" name="Google Shape;27301;p20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2" name="Google Shape;27302;p20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3" name="Google Shape;27303;p20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4" name="Google Shape;27304;p20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5" name="Google Shape;27305;p20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6" name="Google Shape;27306;p20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7" name="Google Shape;27307;p20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8" name="Google Shape;27308;p20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9" name="Google Shape;27309;p20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0" name="Google Shape;27310;p20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1" name="Google Shape;27311;p20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2" name="Google Shape;27312;p20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3" name="Google Shape;27313;p20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4" name="Google Shape;27314;p20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5" name="Google Shape;27315;p20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6" name="Google Shape;27316;p20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7" name="Google Shape;27317;p20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8" name="Google Shape;27318;p20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9" name="Google Shape;27319;p20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0" name="Google Shape;27320;p20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1" name="Google Shape;27321;p20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2" name="Google Shape;27322;p20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3" name="Google Shape;27323;p20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4" name="Google Shape;27324;p20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5" name="Google Shape;27325;p20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6" name="Google Shape;27326;p20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7" name="Google Shape;27327;p20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8" name="Google Shape;27328;p20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9" name="Google Shape;27329;p20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0" name="Google Shape;27330;p20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1" name="Google Shape;27331;p20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2" name="Google Shape;27332;p20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3" name="Google Shape;27333;p20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4" name="Google Shape;27334;p20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5" name="Google Shape;27335;p20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6" name="Google Shape;27336;p20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7" name="Google Shape;27337;p20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8" name="Google Shape;27338;p20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9" name="Google Shape;27339;p20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0" name="Google Shape;27340;p20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1" name="Google Shape;27341;p20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2" name="Google Shape;27342;p20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3" name="Google Shape;27343;p20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4" name="Google Shape;27344;p20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5" name="Google Shape;27345;p20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6" name="Google Shape;27346;p20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7" name="Google Shape;27347;p20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8" name="Google Shape;27348;p20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9" name="Google Shape;27349;p20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0" name="Google Shape;27350;p20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1" name="Google Shape;27351;p20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2" name="Google Shape;27352;p20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3" name="Google Shape;27353;p20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4" name="Google Shape;27354;p20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5" name="Google Shape;27355;p20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6" name="Google Shape;27356;p20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7" name="Google Shape;27357;p20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8" name="Google Shape;27358;p20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9" name="Google Shape;27359;p20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0" name="Google Shape;27360;p20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1" name="Google Shape;27361;p20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2" name="Google Shape;27362;p20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3" name="Google Shape;27363;p20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4" name="Google Shape;27364;p20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5" name="Google Shape;27365;p20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6" name="Google Shape;27366;p20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7" name="Google Shape;27367;p20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8" name="Google Shape;27368;p20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9" name="Google Shape;27369;p20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0" name="Google Shape;27370;p20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1" name="Google Shape;27371;p20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2" name="Google Shape;27372;p20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3" name="Google Shape;27373;p20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4" name="Google Shape;27374;p20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5" name="Google Shape;27375;p20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6" name="Google Shape;27376;p20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7" name="Google Shape;27377;p20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8" name="Google Shape;27378;p20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9" name="Google Shape;27379;p20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0" name="Google Shape;27380;p20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1" name="Google Shape;27381;p20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2" name="Google Shape;27382;p20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3" name="Google Shape;27383;p20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4" name="Google Shape;27384;p20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5" name="Google Shape;27385;p20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6" name="Google Shape;27386;p20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7" name="Google Shape;27387;p20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8" name="Google Shape;27388;p20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9" name="Google Shape;27389;p20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0" name="Google Shape;27390;p20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1" name="Google Shape;27391;p20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2" name="Google Shape;27392;p20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3" name="Google Shape;27393;p20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4" name="Google Shape;27394;p20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5" name="Google Shape;27395;p20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6" name="Google Shape;27396;p20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7" name="Google Shape;27397;p20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8" name="Google Shape;27398;p20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9" name="Google Shape;27399;p20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0" name="Google Shape;27400;p20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1" name="Google Shape;27401;p20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2" name="Google Shape;27402;p20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3" name="Google Shape;27403;p20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4" name="Google Shape;27404;p20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5" name="Google Shape;27405;p20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6" name="Google Shape;27406;p20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7" name="Google Shape;27407;p20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8" name="Google Shape;27408;p20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9" name="Google Shape;27409;p20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0" name="Google Shape;27410;p20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1" name="Google Shape;27411;p20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2" name="Google Shape;27412;p20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3" name="Google Shape;27413;p20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4" name="Google Shape;27414;p20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5" name="Google Shape;27415;p20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6" name="Google Shape;27416;p20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7" name="Google Shape;27417;p20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8" name="Google Shape;27418;p20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9" name="Google Shape;27419;p20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0" name="Google Shape;27420;p20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1" name="Google Shape;27421;p20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2" name="Google Shape;27422;p20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3" name="Google Shape;27423;p20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4" name="Google Shape;27424;p20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5" name="Google Shape;27425;p20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6" name="Google Shape;27426;p20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7" name="Google Shape;27427;p20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8" name="Google Shape;27428;p20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9" name="Google Shape;27429;p20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0" name="Google Shape;27430;p20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1" name="Google Shape;27431;p20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2" name="Google Shape;27432;p20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3" name="Google Shape;27433;p20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4" name="Google Shape;27434;p20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5" name="Google Shape;27435;p20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6" name="Google Shape;27436;p20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7" name="Google Shape;27437;p20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8" name="Google Shape;27438;p20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9" name="Google Shape;27439;p20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0" name="Google Shape;27440;p20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1" name="Google Shape;27441;p20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2" name="Google Shape;27442;p20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3" name="Google Shape;27443;p20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4" name="Google Shape;27444;p20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5" name="Google Shape;27445;p20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6" name="Google Shape;27446;p20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7" name="Google Shape;27447;p20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8" name="Google Shape;27448;p20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9" name="Google Shape;27449;p20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0" name="Google Shape;27450;p20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1" name="Google Shape;27451;p20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2" name="Google Shape;27452;p20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3" name="Google Shape;27453;p20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4" name="Google Shape;27454;p20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5" name="Google Shape;27455;p20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6" name="Google Shape;27456;p20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7" name="Google Shape;27457;p20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8" name="Google Shape;27458;p20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9" name="Google Shape;27459;p20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0" name="Google Shape;27460;p20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1" name="Google Shape;27461;p20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2" name="Google Shape;27462;p20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3" name="Google Shape;27463;p20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4" name="Google Shape;27464;p20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5" name="Google Shape;27465;p20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6" name="Google Shape;27466;p20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7" name="Google Shape;27467;p20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8" name="Google Shape;27468;p20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9" name="Google Shape;27469;p20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0" name="Google Shape;27470;p20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1" name="Google Shape;27471;p20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2" name="Google Shape;27472;p20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3" name="Google Shape;27473;p20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4" name="Google Shape;27474;p20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5" name="Google Shape;27475;p20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6" name="Google Shape;27476;p20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7" name="Google Shape;27477;p20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8" name="Google Shape;27478;p20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9" name="Google Shape;27479;p20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0" name="Google Shape;27480;p20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1" name="Google Shape;27481;p20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2" name="Google Shape;27482;p20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3" name="Google Shape;27483;p20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4" name="Google Shape;27484;p20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5" name="Google Shape;27485;p20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6" name="Google Shape;27486;p20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7" name="Google Shape;27487;p20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8" name="Google Shape;27488;p20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9" name="Google Shape;27489;p20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0" name="Google Shape;27490;p20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1" name="Google Shape;27491;p20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2" name="Google Shape;27492;p20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493" name="Google Shape;27493;p20"/>
          <p:cNvGrpSpPr/>
          <p:nvPr/>
        </p:nvGrpSpPr>
        <p:grpSpPr>
          <a:xfrm>
            <a:off x="8424007" y="2844504"/>
            <a:ext cx="1897990" cy="1953790"/>
            <a:chOff x="-4202044" y="-3668299"/>
            <a:chExt cx="576581" cy="593532"/>
          </a:xfrm>
        </p:grpSpPr>
        <p:sp>
          <p:nvSpPr>
            <p:cNvPr id="27494" name="Google Shape;27494;p20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5" name="Google Shape;27495;p20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6" name="Google Shape;27496;p20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7" name="Google Shape;27497;p20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8" name="Google Shape;27498;p20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99" name="Google Shape;27499;p20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0" name="Google Shape;27500;p20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1" name="Google Shape;27501;p20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2" name="Google Shape;27502;p20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3" name="Google Shape;27503;p20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4" name="Google Shape;27504;p20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5" name="Google Shape;27505;p20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6" name="Google Shape;27506;p20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7" name="Google Shape;27507;p20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8" name="Google Shape;27508;p20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09" name="Google Shape;27509;p20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0" name="Google Shape;27510;p20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1" name="Google Shape;27511;p20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2" name="Google Shape;27512;p20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3" name="Google Shape;27513;p20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4" name="Google Shape;27514;p20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5" name="Google Shape;27515;p20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6" name="Google Shape;27516;p20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7" name="Google Shape;27517;p20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8" name="Google Shape;27518;p20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19" name="Google Shape;27519;p20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0" name="Google Shape;27520;p20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1" name="Google Shape;27521;p20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2" name="Google Shape;27522;p20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3" name="Google Shape;27523;p20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4" name="Google Shape;27524;p20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5" name="Google Shape;27525;p20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6" name="Google Shape;27526;p20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7" name="Google Shape;27527;p20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8" name="Google Shape;27528;p20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9" name="Google Shape;27529;p20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0" name="Google Shape;27530;p20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1" name="Google Shape;27531;p20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2" name="Google Shape;27532;p20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3" name="Google Shape;27533;p20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4" name="Google Shape;27534;p20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5" name="Google Shape;27535;p20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6" name="Google Shape;27536;p20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7" name="Google Shape;27537;p20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8" name="Google Shape;27538;p20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9" name="Google Shape;27539;p20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0" name="Google Shape;27540;p20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1" name="Google Shape;27541;p20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2" name="Google Shape;27542;p20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3" name="Google Shape;27543;p20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4" name="Google Shape;27544;p20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5" name="Google Shape;27545;p20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6" name="Google Shape;27546;p20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7" name="Google Shape;27547;p20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8" name="Google Shape;27548;p20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9" name="Google Shape;27549;p20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0" name="Google Shape;27550;p20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1" name="Google Shape;27551;p20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2" name="Google Shape;27552;p20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3" name="Google Shape;27553;p20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4" name="Google Shape;27554;p20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5" name="Google Shape;27555;p20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6" name="Google Shape;27556;p20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7" name="Google Shape;27557;p20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8" name="Google Shape;27558;p20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9" name="Google Shape;27559;p20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0" name="Google Shape;27560;p20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1" name="Google Shape;27561;p20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2" name="Google Shape;27562;p20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3" name="Google Shape;27563;p20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4" name="Google Shape;27564;p20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5" name="Google Shape;27565;p20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6" name="Google Shape;27566;p20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7" name="Google Shape;27567;p20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8" name="Google Shape;27568;p20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9" name="Google Shape;27569;p20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0" name="Google Shape;27570;p20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1" name="Google Shape;27571;p20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2" name="Google Shape;27572;p20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3" name="Google Shape;27573;p20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4" name="Google Shape;27574;p20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5" name="Google Shape;27575;p20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6" name="Google Shape;27576;p20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7" name="Google Shape;27577;p20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8" name="Google Shape;27578;p20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9" name="Google Shape;27579;p20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0" name="Google Shape;27580;p20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1" name="Google Shape;27581;p20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2" name="Google Shape;27582;p20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3" name="Google Shape;27583;p20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4" name="Google Shape;27584;p20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5" name="Google Shape;27585;p20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6" name="Google Shape;27586;p20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7" name="Google Shape;27587;p20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8" name="Google Shape;27588;p20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9" name="Google Shape;27589;p20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0" name="Google Shape;27590;p20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1" name="Google Shape;27591;p20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2" name="Google Shape;27592;p20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3" name="Google Shape;27593;p20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4" name="Google Shape;27594;p20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5" name="Google Shape;27595;p20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6" name="Google Shape;27596;p20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7" name="Google Shape;27597;p20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8" name="Google Shape;27598;p20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9" name="Google Shape;27599;p20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0" name="Google Shape;27600;p20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1" name="Google Shape;27601;p20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2" name="Google Shape;27602;p20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3" name="Google Shape;27603;p20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4" name="Google Shape;27604;p20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5" name="Google Shape;27605;p20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6" name="Google Shape;27606;p20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7" name="Google Shape;27607;p20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8" name="Google Shape;27608;p20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9" name="Google Shape;27609;p20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0" name="Google Shape;27610;p20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1" name="Google Shape;27611;p20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2" name="Google Shape;27612;p20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3" name="Google Shape;27613;p20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4" name="Google Shape;27614;p20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5" name="Google Shape;27615;p20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6" name="Google Shape;27616;p20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7" name="Google Shape;27617;p20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8" name="Google Shape;27618;p20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9" name="Google Shape;27619;p20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0" name="Google Shape;27620;p20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1" name="Google Shape;27621;p20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2" name="Google Shape;27622;p20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3" name="Google Shape;27623;p20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4" name="Google Shape;27624;p20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5" name="Google Shape;27625;p20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6" name="Google Shape;27626;p20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7" name="Google Shape;27627;p20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8" name="Google Shape;27628;p20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9" name="Google Shape;27629;p20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0" name="Google Shape;27630;p20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1" name="Google Shape;27631;p20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2" name="Google Shape;27632;p20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3" name="Google Shape;27633;p20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4" name="Google Shape;27634;p20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5" name="Google Shape;27635;p20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6" name="Google Shape;27636;p20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7" name="Google Shape;27637;p20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8" name="Google Shape;27638;p20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9" name="Google Shape;27639;p20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0" name="Google Shape;27640;p20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1" name="Google Shape;27641;p20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2" name="Google Shape;27642;p20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3" name="Google Shape;27643;p20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4" name="Google Shape;27644;p20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5" name="Google Shape;27645;p20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6" name="Google Shape;27646;p20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7" name="Google Shape;27647;p20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8" name="Google Shape;27648;p20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9" name="Google Shape;27649;p20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0" name="Google Shape;27650;p20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1" name="Google Shape;27651;p20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2" name="Google Shape;27652;p20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3" name="Google Shape;27653;p20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4" name="Google Shape;27654;p20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5" name="Google Shape;27655;p20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6" name="Google Shape;27656;p20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7" name="Google Shape;27657;p20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8" name="Google Shape;27658;p20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9" name="Google Shape;27659;p20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0" name="Google Shape;27660;p20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1" name="Google Shape;27661;p20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2" name="Google Shape;27662;p20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3" name="Google Shape;27663;p20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4" name="Google Shape;27664;p20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5" name="Google Shape;27665;p20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6" name="Google Shape;27666;p20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7" name="Google Shape;27667;p20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8" name="Google Shape;27668;p20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9" name="Google Shape;27669;p20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0" name="Google Shape;27670;p20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1" name="Google Shape;27671;p20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2" name="Google Shape;27672;p20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3" name="Google Shape;27673;p20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4" name="Google Shape;27674;p20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5" name="Google Shape;27675;p20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6" name="Google Shape;27676;p20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7" name="Google Shape;27677;p20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8" name="Google Shape;27678;p20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9" name="Google Shape;27679;p20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0" name="Google Shape;27680;p20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1" name="Google Shape;27681;p20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2" name="Google Shape;27682;p20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3" name="Google Shape;27683;p20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4" name="Google Shape;27684;p20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5" name="Google Shape;27685;p20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6" name="Google Shape;27686;p20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7" name="Google Shape;27687;p20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8" name="Google Shape;27688;p20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9" name="Google Shape;27689;p20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0" name="Google Shape;27690;p20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1" name="Google Shape;27691;p20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2" name="Google Shape;27692;p20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3" name="Google Shape;27693;p20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4" name="Google Shape;27694;p20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5" name="Google Shape;27695;p20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6" name="Google Shape;27696;p20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7" name="Google Shape;27697;p20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8" name="Google Shape;27698;p20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9" name="Google Shape;27699;p20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0" name="Google Shape;27700;p20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1" name="Google Shape;27701;p20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2" name="Google Shape;27702;p20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3" name="Google Shape;27703;p20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4" name="Google Shape;27704;p20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5" name="Google Shape;27705;p20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6" name="Google Shape;27706;p20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7" name="Google Shape;27707;p20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8" name="Google Shape;27708;p20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9" name="Google Shape;27709;p20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0" name="Google Shape;27710;p20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1" name="Google Shape;27711;p20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2" name="Google Shape;27712;p20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3" name="Google Shape;27713;p20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4" name="Google Shape;27714;p20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5" name="Google Shape;27715;p20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6" name="Google Shape;27716;p20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7" name="Google Shape;27717;p20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8" name="Google Shape;27718;p20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9" name="Google Shape;27719;p20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0" name="Google Shape;27720;p20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1" name="Google Shape;27721;p20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2" name="Google Shape;27722;p20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3" name="Google Shape;27723;p20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4" name="Google Shape;27724;p20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5" name="Google Shape;27725;p20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6" name="Google Shape;27726;p20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7" name="Google Shape;27727;p20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8" name="Google Shape;27728;p20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9" name="Google Shape;27729;p20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0" name="Google Shape;27730;p20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1" name="Google Shape;27731;p20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2" name="Google Shape;27732;p20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3" name="Google Shape;27733;p20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4" name="Google Shape;27734;p20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5" name="Google Shape;27735;p20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6" name="Google Shape;27736;p20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7" name="Google Shape;27737;p20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8" name="Google Shape;27738;p20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9" name="Google Shape;27739;p20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0" name="Google Shape;27740;p20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1" name="Google Shape;27741;p20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2" name="Google Shape;27742;p20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3" name="Google Shape;27743;p20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4" name="Google Shape;27744;p20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5" name="Google Shape;27745;p20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6" name="Google Shape;27746;p20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7" name="Google Shape;27747;p20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8" name="Google Shape;27748;p20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9" name="Google Shape;27749;p20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0" name="Google Shape;27750;p20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1" name="Google Shape;27751;p20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2" name="Google Shape;27752;p20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3" name="Google Shape;27753;p20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4" name="Google Shape;27754;p20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5" name="Google Shape;27755;p20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6" name="Google Shape;27756;p20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7" name="Google Shape;27757;p20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8" name="Google Shape;27758;p20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9" name="Google Shape;27759;p20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0" name="Google Shape;27760;p20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1" name="Google Shape;27761;p20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2" name="Google Shape;27762;p20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3" name="Google Shape;27763;p20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4" name="Google Shape;27764;p20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5" name="Google Shape;27765;p20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6" name="Google Shape;27766;p20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7" name="Google Shape;27767;p20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8" name="Google Shape;27768;p20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9" name="Google Shape;27769;p20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0" name="Google Shape;27770;p20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1" name="Google Shape;27771;p20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2" name="Google Shape;27772;p20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3" name="Google Shape;27773;p20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4" name="Google Shape;27774;p20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5" name="Google Shape;27775;p20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6" name="Google Shape;27776;p20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7" name="Google Shape;27777;p20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8" name="Google Shape;27778;p20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9" name="Google Shape;27779;p20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0" name="Google Shape;27780;p20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1" name="Google Shape;27781;p20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2" name="Google Shape;27782;p20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3" name="Google Shape;27783;p20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4" name="Google Shape;27784;p20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5" name="Google Shape;27785;p20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6" name="Google Shape;27786;p20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7" name="Google Shape;27787;p20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8" name="Google Shape;27788;p20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9" name="Google Shape;27789;p20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0" name="Google Shape;27790;p20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1" name="Google Shape;27791;p20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2" name="Google Shape;27792;p20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3" name="Google Shape;27793;p20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4" name="Google Shape;27794;p20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5" name="Google Shape;27795;p20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6" name="Google Shape;27796;p20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7" name="Google Shape;27797;p20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8" name="Google Shape;27798;p20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9" name="Google Shape;27799;p20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0" name="Google Shape;27800;p20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1" name="Google Shape;27801;p20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2" name="Google Shape;27802;p20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3" name="Google Shape;27803;p20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4" name="Google Shape;27804;p20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5" name="Google Shape;27805;p20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6" name="Google Shape;27806;p20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7" name="Google Shape;27807;p20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8" name="Google Shape;27808;p20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9" name="Google Shape;27809;p20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0" name="Google Shape;27810;p20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1" name="Google Shape;27811;p20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2" name="Google Shape;27812;p20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3" name="Google Shape;27813;p20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4" name="Google Shape;27814;p20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5" name="Google Shape;27815;p20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6" name="Google Shape;27816;p20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7" name="Google Shape;27817;p20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8" name="Google Shape;27818;p20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9" name="Google Shape;27819;p20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0" name="Google Shape;27820;p20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1" name="Google Shape;27821;p20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2" name="Google Shape;27822;p20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3" name="Google Shape;27823;p20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4" name="Google Shape;27824;p20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5" name="Google Shape;27825;p20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6" name="Google Shape;27826;p20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7" name="Google Shape;27827;p20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8" name="Google Shape;27828;p20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9" name="Google Shape;27829;p20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0" name="Google Shape;27830;p20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1" name="Google Shape;27831;p20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2" name="Google Shape;27832;p20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3" name="Google Shape;27833;p20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4" name="Google Shape;27834;p20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5" name="Google Shape;27835;p20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6" name="Google Shape;27836;p20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7" name="Google Shape;27837;p20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8" name="Google Shape;27838;p20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9" name="Google Shape;27839;p20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0" name="Google Shape;27840;p20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1" name="Google Shape;27841;p20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2" name="Google Shape;27842;p20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3" name="Google Shape;27843;p20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4" name="Google Shape;27844;p20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5" name="Google Shape;27845;p20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6" name="Google Shape;27846;p20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7" name="Google Shape;27847;p20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8" name="Google Shape;27848;p20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9" name="Google Shape;27849;p20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0" name="Google Shape;27850;p20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1" name="Google Shape;27851;p20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2" name="Google Shape;27852;p20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3" name="Google Shape;27853;p20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4" name="Google Shape;27854;p20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5" name="Google Shape;27855;p20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6" name="Google Shape;27856;p20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7" name="Google Shape;27857;p20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8" name="Google Shape;27858;p20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9" name="Google Shape;27859;p20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0" name="Google Shape;27860;p20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1" name="Google Shape;27861;p20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2" name="Google Shape;27862;p20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3" name="Google Shape;27863;p20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4" name="Google Shape;27864;p20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5" name="Google Shape;27865;p20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6" name="Google Shape;27866;p20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7" name="Google Shape;27867;p20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8" name="Google Shape;27868;p20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9" name="Google Shape;27869;p20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0" name="Google Shape;27870;p20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1" name="Google Shape;27871;p20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2" name="Google Shape;27872;p20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3" name="Google Shape;27873;p20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4" name="Google Shape;27874;p20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5" name="Google Shape;27875;p20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6" name="Google Shape;27876;p20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7" name="Google Shape;27877;p20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8" name="Google Shape;27878;p20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9" name="Google Shape;27879;p20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0" name="Google Shape;27880;p20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1" name="Google Shape;27881;p20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2" name="Google Shape;27882;p20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3" name="Google Shape;27883;p20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4" name="Google Shape;27884;p20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5" name="Google Shape;27885;p20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6" name="Google Shape;27886;p20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7" name="Google Shape;27887;p20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8" name="Google Shape;27888;p20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9" name="Google Shape;27889;p20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0" name="Google Shape;27890;p20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1" name="Google Shape;27891;p20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2" name="Google Shape;27892;p20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3" name="Google Shape;27893;p20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4" name="Google Shape;27894;p20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5" name="Google Shape;27895;p20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6" name="Google Shape;27896;p20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7" name="Google Shape;27897;p20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8" name="Google Shape;27898;p20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9" name="Google Shape;27899;p20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0" name="Google Shape;27900;p20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1" name="Google Shape;27901;p20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2" name="Google Shape;27902;p20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3" name="Google Shape;27903;p20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4" name="Google Shape;27904;p20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5" name="Google Shape;27905;p20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6" name="Google Shape;27906;p20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7" name="Google Shape;27907;p20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8" name="Google Shape;27908;p20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9" name="Google Shape;27909;p20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0" name="Google Shape;27910;p20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1" name="Google Shape;27911;p20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2" name="Google Shape;27912;p20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3" name="Google Shape;27913;p20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4" name="Google Shape;27914;p20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5" name="Google Shape;27915;p20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6" name="Google Shape;27916;p20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7" name="Google Shape;27917;p20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8" name="Google Shape;27918;p20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9" name="Google Shape;27919;p20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0" name="Google Shape;27920;p20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1" name="Google Shape;27921;p20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2" name="Google Shape;27922;p20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3" name="Google Shape;27923;p20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4" name="Google Shape;27924;p20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5" name="Google Shape;27925;p20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6" name="Google Shape;27926;p20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7" name="Google Shape;27927;p20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8" name="Google Shape;27928;p20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9" name="Google Shape;27929;p20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0" name="Google Shape;27930;p20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1" name="Google Shape;27931;p20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2" name="Google Shape;27932;p20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3" name="Google Shape;27933;p20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4" name="Google Shape;27934;p20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5" name="Google Shape;27935;p20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6" name="Google Shape;27936;p20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7" name="Google Shape;27937;p20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8" name="Google Shape;27938;p20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9" name="Google Shape;27939;p20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0" name="Google Shape;27940;p20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1" name="Google Shape;27941;p20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2" name="Google Shape;27942;p20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3" name="Google Shape;27943;p20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4" name="Google Shape;27944;p20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5" name="Google Shape;27945;p20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6" name="Google Shape;27946;p20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7" name="Google Shape;27947;p20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8" name="Google Shape;27948;p20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9" name="Google Shape;27949;p20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0" name="Google Shape;27950;p20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1" name="Google Shape;27951;p20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2" name="Google Shape;27952;p20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3" name="Google Shape;27953;p20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4" name="Google Shape;27954;p20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5" name="Google Shape;27955;p20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6" name="Google Shape;27956;p20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7" name="Google Shape;27957;p20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8" name="Google Shape;27958;p20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9" name="Google Shape;27959;p20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0" name="Google Shape;27960;p20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1" name="Google Shape;27961;p20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2" name="Google Shape;27962;p20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3" name="Google Shape;27963;p20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4" name="Google Shape;27964;p20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5" name="Google Shape;27965;p20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6" name="Google Shape;27966;p20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7" name="Google Shape;27967;p20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8" name="Google Shape;27968;p20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9" name="Google Shape;27969;p20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0" name="Google Shape;27970;p20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1" name="Google Shape;27971;p20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2" name="Google Shape;27972;p20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3" name="Google Shape;27973;p20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4" name="Google Shape;27974;p20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5" name="Google Shape;27975;p20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6" name="Google Shape;27976;p20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7" name="Google Shape;27977;p20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8" name="Google Shape;27978;p20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9" name="Google Shape;27979;p20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0" name="Google Shape;27980;p20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1" name="Google Shape;27981;p20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2" name="Google Shape;27982;p20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3" name="Google Shape;27983;p20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4" name="Google Shape;27984;p20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5" name="Google Shape;27985;p20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6" name="Google Shape;27986;p20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7" name="Google Shape;27987;p20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8" name="Google Shape;27988;p20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9" name="Google Shape;27989;p20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0" name="Google Shape;27990;p20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1" name="Google Shape;27991;p20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2" name="Google Shape;27992;p20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3" name="Google Shape;27993;p20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4" name="Google Shape;27994;p20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5" name="Google Shape;27995;p20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6" name="Google Shape;27996;p20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7" name="Google Shape;27997;p20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8" name="Google Shape;27998;p20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9" name="Google Shape;27999;p20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0" name="Google Shape;28000;p20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1" name="Google Shape;28001;p20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2" name="Google Shape;28002;p20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3" name="Google Shape;28003;p20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4" name="Google Shape;28004;p20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5" name="Google Shape;28005;p20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6" name="Google Shape;28006;p20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7" name="Google Shape;28007;p20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8" name="Google Shape;28008;p20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9" name="Google Shape;28009;p20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0" name="Google Shape;28010;p20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1" name="Google Shape;28011;p20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2" name="Google Shape;28012;p20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3" name="Google Shape;28013;p20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4" name="Google Shape;28014;p20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5" name="Google Shape;28015;p20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6" name="Google Shape;28016;p20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7" name="Google Shape;28017;p20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8" name="Google Shape;28018;p20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9" name="Google Shape;28019;p20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0" name="Google Shape;28020;p20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1" name="Google Shape;28021;p20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2" name="Google Shape;28022;p20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3" name="Google Shape;28023;p20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4" name="Google Shape;28024;p20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5" name="Google Shape;28025;p20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6" name="Google Shape;28026;p20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7" name="Google Shape;28027;p20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8" name="Google Shape;28028;p20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9" name="Google Shape;28029;p20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0" name="Google Shape;28030;p20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1" name="Google Shape;28031;p20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2" name="Google Shape;28032;p20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3" name="Google Shape;28033;p20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4" name="Google Shape;28034;p20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5" name="Google Shape;28035;p20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6" name="Google Shape;28036;p20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7" name="Google Shape;28037;p20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8" name="Google Shape;28038;p20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9" name="Google Shape;28039;p20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0" name="Google Shape;28040;p20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1" name="Google Shape;28041;p20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2" name="Google Shape;28042;p20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3" name="Google Shape;28043;p20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4" name="Google Shape;28044;p20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5" name="Google Shape;28045;p20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6" name="Google Shape;28046;p20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7" name="Google Shape;28047;p20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8" name="Google Shape;28048;p20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9" name="Google Shape;28049;p20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0" name="Google Shape;28050;p20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1" name="Google Shape;28051;p20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2" name="Google Shape;28052;p20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3" name="Google Shape;28053;p20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4" name="Google Shape;28054;p20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5" name="Google Shape;28055;p20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6" name="Google Shape;28056;p20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7" name="Google Shape;28057;p20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8" name="Google Shape;28058;p20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9" name="Google Shape;28059;p20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0" name="Google Shape;28060;p20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1" name="Google Shape;28061;p20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2" name="Google Shape;28062;p20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3" name="Google Shape;28063;p20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4" name="Google Shape;28064;p20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5" name="Google Shape;28065;p20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6" name="Google Shape;28066;p20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7" name="Google Shape;28067;p20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8" name="Google Shape;28068;p20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9" name="Google Shape;28069;p20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0" name="Google Shape;28070;p20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1" name="Google Shape;28071;p20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2" name="Google Shape;28072;p20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3" name="Google Shape;28073;p20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4" name="Google Shape;28074;p20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5" name="Google Shape;28075;p20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6" name="Google Shape;28076;p20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7" name="Google Shape;28077;p20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8" name="Google Shape;28078;p20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9" name="Google Shape;28079;p20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0" name="Google Shape;28080;p20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1" name="Google Shape;28081;p20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2" name="Google Shape;28082;p20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3" name="Google Shape;28083;p20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4" name="Google Shape;28084;p20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5" name="Google Shape;28085;p20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6" name="Google Shape;28086;p20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7" name="Google Shape;28087;p20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8" name="Google Shape;28088;p20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9" name="Google Shape;28089;p20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0" name="Google Shape;28090;p20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1" name="Google Shape;28091;p20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2" name="Google Shape;28092;p20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3" name="Google Shape;28093;p20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4" name="Google Shape;28094;p20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5" name="Google Shape;28095;p20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6" name="Google Shape;28096;p20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7" name="Google Shape;28097;p20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8" name="Google Shape;28098;p20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9" name="Google Shape;28099;p20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0" name="Google Shape;28100;p20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1" name="Google Shape;28101;p20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2" name="Google Shape;28102;p20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3" name="Google Shape;28103;p20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4" name="Google Shape;28104;p20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5" name="Google Shape;28105;p20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6" name="Google Shape;28106;p20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7" name="Google Shape;28107;p20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8" name="Google Shape;28108;p20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9" name="Google Shape;28109;p20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0" name="Google Shape;28110;p20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1" name="Google Shape;28111;p20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2" name="Google Shape;28112;p20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3" name="Google Shape;28113;p20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4" name="Google Shape;28114;p20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5" name="Google Shape;28115;p20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6" name="Google Shape;28116;p20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7" name="Google Shape;28117;p20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8" name="Google Shape;28118;p20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9" name="Google Shape;28119;p20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0" name="Google Shape;28120;p20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1" name="Google Shape;28121;p20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2" name="Google Shape;28122;p20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3" name="Google Shape;28123;p20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4" name="Google Shape;28124;p20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5" name="Google Shape;28125;p20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6" name="Google Shape;28126;p20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7" name="Google Shape;28127;p20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8" name="Google Shape;28128;p20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9" name="Google Shape;28129;p20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0" name="Google Shape;28130;p20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1" name="Google Shape;28131;p20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2" name="Google Shape;28132;p20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3" name="Google Shape;28133;p20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4" name="Google Shape;28134;p20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5" name="Google Shape;28135;p20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6" name="Google Shape;28136;p20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7" name="Google Shape;28137;p20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8" name="Google Shape;28138;p20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9" name="Google Shape;28139;p20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0" name="Google Shape;28140;p20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1" name="Google Shape;28141;p20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2" name="Google Shape;28142;p20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3" name="Google Shape;28143;p20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4" name="Google Shape;28144;p20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5" name="Google Shape;28145;p20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6" name="Google Shape;28146;p20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7" name="Google Shape;28147;p20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8" name="Google Shape;28148;p20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9" name="Google Shape;28149;p20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0" name="Google Shape;28150;p20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1" name="Google Shape;28151;p20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2" name="Google Shape;28152;p20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3" name="Google Shape;28153;p20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4" name="Google Shape;28154;p20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5" name="Google Shape;28155;p20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6" name="Google Shape;28156;p20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7" name="Google Shape;28157;p20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8" name="Google Shape;28158;p20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9" name="Google Shape;28159;p20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0" name="Google Shape;28160;p20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1" name="Google Shape;28161;p20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2" name="Google Shape;28162;p20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3" name="Google Shape;28163;p20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4" name="Google Shape;28164;p20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5" name="Google Shape;28165;p20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6" name="Google Shape;28166;p20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7" name="Google Shape;28167;p20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8" name="Google Shape;28168;p20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9" name="Google Shape;28169;p20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0" name="Google Shape;28170;p20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1" name="Google Shape;28171;p20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2" name="Google Shape;28172;p20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3" name="Google Shape;28173;p20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4" name="Google Shape;28174;p20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5" name="Google Shape;28175;p20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6" name="Google Shape;28176;p20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7" name="Google Shape;28177;p20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8" name="Google Shape;28178;p20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9" name="Google Shape;28179;p20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0" name="Google Shape;28180;p20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1" name="Google Shape;28181;p20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2" name="Google Shape;28182;p20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3" name="Google Shape;28183;p20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4" name="Google Shape;28184;p20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5" name="Google Shape;28185;p20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6" name="Google Shape;28186;p20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7" name="Google Shape;28187;p20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8" name="Google Shape;28188;p20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9" name="Google Shape;28189;p20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0" name="Google Shape;28190;p20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1" name="Google Shape;28191;p20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2" name="Google Shape;28192;p20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3" name="Google Shape;28193;p20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4" name="Google Shape;28194;p20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5" name="Google Shape;28195;p20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6" name="Google Shape;28196;p20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7" name="Google Shape;28197;p20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8" name="Google Shape;28198;p20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9" name="Google Shape;28199;p20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0" name="Google Shape;28200;p20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1" name="Google Shape;28201;p20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2" name="Google Shape;28202;p20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3" name="Google Shape;28203;p20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4" name="Google Shape;28204;p20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5" name="Google Shape;28205;p20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6" name="Google Shape;28206;p20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7" name="Google Shape;28207;p20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8" name="Google Shape;28208;p20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9" name="Google Shape;28209;p20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0" name="Google Shape;28210;p20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1" name="Google Shape;28211;p20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2" name="Google Shape;28212;p20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3" name="Google Shape;28213;p20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4" name="Google Shape;28214;p20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5" name="Google Shape;28215;p20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6" name="Google Shape;28216;p20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7" name="Google Shape;28217;p20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8" name="Google Shape;28218;p20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9" name="Google Shape;28219;p20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0" name="Google Shape;28220;p20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1" name="Google Shape;28221;p20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2" name="Google Shape;28222;p20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3" name="Google Shape;28223;p20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4" name="Google Shape;28224;p20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5" name="Google Shape;28225;p20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6" name="Google Shape;28226;p20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7" name="Google Shape;28227;p20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8" name="Google Shape;28228;p20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9" name="Google Shape;28229;p20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0" name="Google Shape;28230;p20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1" name="Google Shape;28231;p20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2" name="Google Shape;28232;p20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3" name="Google Shape;28233;p20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4" name="Google Shape;28234;p20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5" name="Google Shape;28235;p20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6" name="Google Shape;28236;p20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7" name="Google Shape;28237;p20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8" name="Google Shape;28238;p20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9" name="Google Shape;28239;p20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0" name="Google Shape;28240;p20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1" name="Google Shape;28241;p20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2" name="Google Shape;28242;p20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3" name="Google Shape;28243;p20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4" name="Google Shape;28244;p20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5" name="Google Shape;28245;p20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6" name="Google Shape;28246;p20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7" name="Google Shape;28247;p20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8" name="Google Shape;28248;p20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9" name="Google Shape;28249;p20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0" name="Google Shape;28250;p20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1" name="Google Shape;28251;p20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2" name="Google Shape;28252;p20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3" name="Google Shape;28253;p20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4" name="Google Shape;28254;p20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5" name="Google Shape;28255;p20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6" name="Google Shape;28256;p20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7" name="Google Shape;28257;p20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8" name="Google Shape;28258;p20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9" name="Google Shape;28259;p20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0" name="Google Shape;28260;p20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1" name="Google Shape;28261;p20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2" name="Google Shape;28262;p20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3" name="Google Shape;28263;p20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4" name="Google Shape;28264;p20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5" name="Google Shape;28265;p20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6" name="Google Shape;28266;p20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7" name="Google Shape;28267;p20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8" name="Google Shape;28268;p20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9" name="Google Shape;28269;p20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0" name="Google Shape;28270;p20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1" name="Google Shape;28271;p20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2" name="Google Shape;28272;p20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3" name="Google Shape;28273;p20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4" name="Google Shape;28274;p20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5" name="Google Shape;28275;p20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6" name="Google Shape;28276;p20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7" name="Google Shape;28277;p20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8" name="Google Shape;28278;p20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9" name="Google Shape;28279;p20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0" name="Google Shape;28280;p20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1" name="Google Shape;28281;p20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2" name="Google Shape;28282;p20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3" name="Google Shape;28283;p20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4" name="Google Shape;28284;p20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5" name="Google Shape;28285;p20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6" name="Google Shape;28286;p20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7" name="Google Shape;28287;p20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8" name="Google Shape;28288;p20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9" name="Google Shape;28289;p20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0" name="Google Shape;28290;p20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1" name="Google Shape;28291;p20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2" name="Google Shape;28292;p20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3" name="Google Shape;28293;p20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4" name="Google Shape;28294;p20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5" name="Google Shape;28295;p20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6" name="Google Shape;28296;p20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7" name="Google Shape;28297;p20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8" name="Google Shape;28298;p20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9" name="Google Shape;28299;p20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0" name="Google Shape;28300;p20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1" name="Google Shape;28301;p20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2" name="Google Shape;28302;p20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3" name="Google Shape;28303;p20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4" name="Google Shape;28304;p20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5" name="Google Shape;28305;p20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6" name="Google Shape;28306;p20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7" name="Google Shape;28307;p20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8" name="Google Shape;28308;p20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9" name="Google Shape;28309;p20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0" name="Google Shape;28310;p20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1" name="Google Shape;28311;p20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2" name="Google Shape;28312;p20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3" name="Google Shape;28313;p20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4" name="Google Shape;28314;p20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5" name="Google Shape;28315;p20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6" name="Google Shape;28316;p20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7" name="Google Shape;28317;p20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8" name="Google Shape;28318;p20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9" name="Google Shape;28319;p20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0" name="Google Shape;28320;p20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1" name="Google Shape;28321;p20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2" name="Google Shape;28322;p20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3" name="Google Shape;28323;p20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4" name="Google Shape;28324;p20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5" name="Google Shape;28325;p20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6" name="Google Shape;28326;p20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7" name="Google Shape;28327;p20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8" name="Google Shape;28328;p20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9" name="Google Shape;28329;p20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0" name="Google Shape;28330;p20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1" name="Google Shape;28331;p20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2" name="Google Shape;28332;p20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3" name="Google Shape;28333;p20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4" name="Google Shape;28334;p20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5" name="Google Shape;28335;p20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6" name="Google Shape;28336;p20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7" name="Google Shape;28337;p20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8" name="Google Shape;28338;p20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9" name="Google Shape;28339;p20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0" name="Google Shape;28340;p20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1" name="Google Shape;28341;p20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2" name="Google Shape;28342;p20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3" name="Google Shape;28343;p20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4" name="Google Shape;28344;p20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345" name="Google Shape;28345;p20"/>
          <p:cNvSpPr txBox="1">
            <a:spLocks noGrp="1"/>
          </p:cNvSpPr>
          <p:nvPr>
            <p:ph type="title"/>
          </p:nvPr>
        </p:nvSpPr>
        <p:spPr>
          <a:xfrm>
            <a:off x="648875" y="1752405"/>
            <a:ext cx="24069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8346" name="Google Shape;28346;p20"/>
          <p:cNvSpPr txBox="1">
            <a:spLocks noGrp="1"/>
          </p:cNvSpPr>
          <p:nvPr>
            <p:ph type="subTitle" idx="1"/>
          </p:nvPr>
        </p:nvSpPr>
        <p:spPr>
          <a:xfrm>
            <a:off x="648875" y="1348869"/>
            <a:ext cx="24069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347" name="Google Shape;28347;p20"/>
          <p:cNvSpPr txBox="1">
            <a:spLocks noGrp="1"/>
          </p:cNvSpPr>
          <p:nvPr>
            <p:ph type="title" idx="2"/>
          </p:nvPr>
        </p:nvSpPr>
        <p:spPr>
          <a:xfrm>
            <a:off x="4316252" y="1752405"/>
            <a:ext cx="24069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8348" name="Google Shape;28348;p20"/>
          <p:cNvSpPr txBox="1">
            <a:spLocks noGrp="1"/>
          </p:cNvSpPr>
          <p:nvPr>
            <p:ph type="subTitle" idx="3"/>
          </p:nvPr>
        </p:nvSpPr>
        <p:spPr>
          <a:xfrm>
            <a:off x="4316252" y="1348869"/>
            <a:ext cx="24069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349" name="Google Shape;28349;p20"/>
          <p:cNvSpPr txBox="1">
            <a:spLocks noGrp="1"/>
          </p:cNvSpPr>
          <p:nvPr>
            <p:ph type="title" idx="4"/>
          </p:nvPr>
        </p:nvSpPr>
        <p:spPr>
          <a:xfrm>
            <a:off x="2472200" y="3325205"/>
            <a:ext cx="24069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8350" name="Google Shape;28350;p20"/>
          <p:cNvSpPr txBox="1">
            <a:spLocks noGrp="1"/>
          </p:cNvSpPr>
          <p:nvPr>
            <p:ph type="subTitle" idx="5"/>
          </p:nvPr>
        </p:nvSpPr>
        <p:spPr>
          <a:xfrm>
            <a:off x="2472200" y="3810286"/>
            <a:ext cx="24069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351" name="Google Shape;28351;p20"/>
          <p:cNvSpPr txBox="1">
            <a:spLocks noGrp="1"/>
          </p:cNvSpPr>
          <p:nvPr>
            <p:ph type="title" idx="6"/>
          </p:nvPr>
        </p:nvSpPr>
        <p:spPr>
          <a:xfrm>
            <a:off x="6088215" y="3328486"/>
            <a:ext cx="24069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8352" name="Google Shape;28352;p20"/>
          <p:cNvSpPr txBox="1">
            <a:spLocks noGrp="1"/>
          </p:cNvSpPr>
          <p:nvPr>
            <p:ph type="subTitle" idx="7"/>
          </p:nvPr>
        </p:nvSpPr>
        <p:spPr>
          <a:xfrm>
            <a:off x="6088215" y="3813567"/>
            <a:ext cx="24069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353" name="Google Shape;28353;p20"/>
          <p:cNvSpPr txBox="1">
            <a:spLocks noGrp="1"/>
          </p:cNvSpPr>
          <p:nvPr>
            <p:ph type="title" idx="8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BLANK_1_1_1_1_1">
    <p:spTree>
      <p:nvGrpSpPr>
        <p:cNvPr id="1" name="Shape 28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355" name="Google Shape;28355;p2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6399225" y="-298150"/>
            <a:ext cx="3047059" cy="12839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8356" name="Google Shape;28356;p2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678408">
            <a:off x="2425730" y="1669020"/>
            <a:ext cx="7062914" cy="4233904"/>
          </a:xfrm>
          <a:prstGeom prst="rect">
            <a:avLst/>
          </a:prstGeom>
          <a:noFill/>
          <a:ln>
            <a:noFill/>
          </a:ln>
        </p:spPr>
      </p:pic>
      <p:pic>
        <p:nvPicPr>
          <p:cNvPr id="28357" name="Google Shape;28357;p2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9276632">
            <a:off x="-1521473" y="3172004"/>
            <a:ext cx="2221874" cy="24293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358" name="Google Shape;28358;p21"/>
          <p:cNvGrpSpPr/>
          <p:nvPr/>
        </p:nvGrpSpPr>
        <p:grpSpPr>
          <a:xfrm rot="10800000">
            <a:off x="6947946" y="3503196"/>
            <a:ext cx="2221858" cy="3560508"/>
            <a:chOff x="-734821" y="907059"/>
            <a:chExt cx="1061769" cy="1701476"/>
          </a:xfrm>
        </p:grpSpPr>
        <p:sp>
          <p:nvSpPr>
            <p:cNvPr id="28359" name="Google Shape;28359;p21"/>
            <p:cNvSpPr/>
            <p:nvPr/>
          </p:nvSpPr>
          <p:spPr>
            <a:xfrm>
              <a:off x="-527872" y="1121647"/>
              <a:ext cx="638322" cy="703310"/>
            </a:xfrm>
            <a:custGeom>
              <a:avLst/>
              <a:gdLst/>
              <a:ahLst/>
              <a:cxnLst/>
              <a:rect l="l" t="t" r="r" b="b"/>
              <a:pathLst>
                <a:path w="13368" h="14729" extrusionOk="0">
                  <a:moveTo>
                    <a:pt x="9181" y="0"/>
                  </a:moveTo>
                  <a:cubicBezTo>
                    <a:pt x="9177" y="0"/>
                    <a:pt x="9177" y="4"/>
                    <a:pt x="9173" y="8"/>
                  </a:cubicBezTo>
                  <a:cubicBezTo>
                    <a:pt x="9169" y="11"/>
                    <a:pt x="9162" y="18"/>
                    <a:pt x="9158" y="23"/>
                  </a:cubicBezTo>
                  <a:cubicBezTo>
                    <a:pt x="9151" y="26"/>
                    <a:pt x="9139" y="30"/>
                    <a:pt x="9132" y="30"/>
                  </a:cubicBezTo>
                  <a:cubicBezTo>
                    <a:pt x="9124" y="30"/>
                    <a:pt x="9117" y="26"/>
                    <a:pt x="9110" y="26"/>
                  </a:cubicBezTo>
                  <a:cubicBezTo>
                    <a:pt x="9113" y="30"/>
                    <a:pt x="9113" y="30"/>
                    <a:pt x="9113" y="34"/>
                  </a:cubicBezTo>
                  <a:cubicBezTo>
                    <a:pt x="9121" y="52"/>
                    <a:pt x="9124" y="71"/>
                    <a:pt x="9129" y="90"/>
                  </a:cubicBezTo>
                  <a:lnTo>
                    <a:pt x="9129" y="97"/>
                  </a:lnTo>
                  <a:cubicBezTo>
                    <a:pt x="9132" y="94"/>
                    <a:pt x="9132" y="94"/>
                    <a:pt x="9136" y="90"/>
                  </a:cubicBezTo>
                  <a:cubicBezTo>
                    <a:pt x="9151" y="82"/>
                    <a:pt x="9165" y="75"/>
                    <a:pt x="9181" y="71"/>
                  </a:cubicBezTo>
                  <a:lnTo>
                    <a:pt x="9196" y="71"/>
                  </a:lnTo>
                  <a:cubicBezTo>
                    <a:pt x="9207" y="71"/>
                    <a:pt x="9214" y="71"/>
                    <a:pt x="9222" y="75"/>
                  </a:cubicBezTo>
                  <a:cubicBezTo>
                    <a:pt x="9233" y="82"/>
                    <a:pt x="9241" y="86"/>
                    <a:pt x="9244" y="94"/>
                  </a:cubicBezTo>
                  <a:cubicBezTo>
                    <a:pt x="9248" y="97"/>
                    <a:pt x="9252" y="105"/>
                    <a:pt x="9255" y="113"/>
                  </a:cubicBezTo>
                  <a:cubicBezTo>
                    <a:pt x="9263" y="105"/>
                    <a:pt x="9270" y="101"/>
                    <a:pt x="9278" y="97"/>
                  </a:cubicBezTo>
                  <a:lnTo>
                    <a:pt x="9278" y="94"/>
                  </a:lnTo>
                  <a:cubicBezTo>
                    <a:pt x="9278" y="82"/>
                    <a:pt x="9278" y="79"/>
                    <a:pt x="9281" y="71"/>
                  </a:cubicBezTo>
                  <a:cubicBezTo>
                    <a:pt x="9281" y="71"/>
                    <a:pt x="9278" y="71"/>
                    <a:pt x="9278" y="68"/>
                  </a:cubicBezTo>
                  <a:cubicBezTo>
                    <a:pt x="9274" y="63"/>
                    <a:pt x="9270" y="60"/>
                    <a:pt x="9263" y="56"/>
                  </a:cubicBezTo>
                  <a:cubicBezTo>
                    <a:pt x="9252" y="49"/>
                    <a:pt x="9233" y="41"/>
                    <a:pt x="9210" y="26"/>
                  </a:cubicBezTo>
                  <a:cubicBezTo>
                    <a:pt x="9203" y="18"/>
                    <a:pt x="9191" y="11"/>
                    <a:pt x="9181" y="0"/>
                  </a:cubicBezTo>
                  <a:close/>
                  <a:moveTo>
                    <a:pt x="9592" y="220"/>
                  </a:moveTo>
                  <a:cubicBezTo>
                    <a:pt x="9592" y="220"/>
                    <a:pt x="9588" y="220"/>
                    <a:pt x="9584" y="225"/>
                  </a:cubicBezTo>
                  <a:lnTo>
                    <a:pt x="9600" y="225"/>
                  </a:lnTo>
                  <a:cubicBezTo>
                    <a:pt x="9595" y="225"/>
                    <a:pt x="9595" y="220"/>
                    <a:pt x="9595" y="220"/>
                  </a:cubicBezTo>
                  <a:close/>
                  <a:moveTo>
                    <a:pt x="9629" y="258"/>
                  </a:moveTo>
                  <a:cubicBezTo>
                    <a:pt x="9633" y="270"/>
                    <a:pt x="9633" y="284"/>
                    <a:pt x="9636" y="296"/>
                  </a:cubicBezTo>
                  <a:lnTo>
                    <a:pt x="9652" y="277"/>
                  </a:lnTo>
                  <a:cubicBezTo>
                    <a:pt x="9644" y="273"/>
                    <a:pt x="9640" y="265"/>
                    <a:pt x="9633" y="262"/>
                  </a:cubicBezTo>
                  <a:lnTo>
                    <a:pt x="9629" y="258"/>
                  </a:lnTo>
                  <a:close/>
                  <a:moveTo>
                    <a:pt x="9431" y="284"/>
                  </a:moveTo>
                  <a:cubicBezTo>
                    <a:pt x="9420" y="288"/>
                    <a:pt x="9412" y="288"/>
                    <a:pt x="9401" y="292"/>
                  </a:cubicBezTo>
                  <a:cubicBezTo>
                    <a:pt x="9393" y="292"/>
                    <a:pt x="9386" y="296"/>
                    <a:pt x="9375" y="299"/>
                  </a:cubicBezTo>
                  <a:cubicBezTo>
                    <a:pt x="9371" y="299"/>
                    <a:pt x="9367" y="299"/>
                    <a:pt x="9360" y="303"/>
                  </a:cubicBezTo>
                  <a:cubicBezTo>
                    <a:pt x="9371" y="303"/>
                    <a:pt x="9383" y="306"/>
                    <a:pt x="9390" y="306"/>
                  </a:cubicBezTo>
                  <a:cubicBezTo>
                    <a:pt x="9390" y="306"/>
                    <a:pt x="9393" y="306"/>
                    <a:pt x="9398" y="310"/>
                  </a:cubicBezTo>
                  <a:cubicBezTo>
                    <a:pt x="9409" y="303"/>
                    <a:pt x="9416" y="292"/>
                    <a:pt x="9431" y="284"/>
                  </a:cubicBezTo>
                  <a:close/>
                  <a:moveTo>
                    <a:pt x="449" y="9690"/>
                  </a:moveTo>
                  <a:cubicBezTo>
                    <a:pt x="444" y="9690"/>
                    <a:pt x="433" y="9693"/>
                    <a:pt x="422" y="9697"/>
                  </a:cubicBezTo>
                  <a:cubicBezTo>
                    <a:pt x="385" y="9716"/>
                    <a:pt x="347" y="9723"/>
                    <a:pt x="306" y="9723"/>
                  </a:cubicBezTo>
                  <a:cubicBezTo>
                    <a:pt x="269" y="9723"/>
                    <a:pt x="232" y="9716"/>
                    <a:pt x="194" y="9700"/>
                  </a:cubicBezTo>
                  <a:cubicBezTo>
                    <a:pt x="187" y="9697"/>
                    <a:pt x="183" y="9697"/>
                    <a:pt x="180" y="9693"/>
                  </a:cubicBezTo>
                  <a:cubicBezTo>
                    <a:pt x="153" y="9730"/>
                    <a:pt x="123" y="9764"/>
                    <a:pt x="85" y="9783"/>
                  </a:cubicBezTo>
                  <a:cubicBezTo>
                    <a:pt x="59" y="9802"/>
                    <a:pt x="33" y="9809"/>
                    <a:pt x="0" y="9816"/>
                  </a:cubicBezTo>
                  <a:cubicBezTo>
                    <a:pt x="7" y="9816"/>
                    <a:pt x="11" y="9820"/>
                    <a:pt x="18" y="9824"/>
                  </a:cubicBezTo>
                  <a:cubicBezTo>
                    <a:pt x="30" y="9828"/>
                    <a:pt x="41" y="9831"/>
                    <a:pt x="52" y="9831"/>
                  </a:cubicBezTo>
                  <a:cubicBezTo>
                    <a:pt x="59" y="9831"/>
                    <a:pt x="71" y="9828"/>
                    <a:pt x="82" y="9824"/>
                  </a:cubicBezTo>
                  <a:cubicBezTo>
                    <a:pt x="93" y="9820"/>
                    <a:pt x="104" y="9813"/>
                    <a:pt x="119" y="9802"/>
                  </a:cubicBezTo>
                  <a:cubicBezTo>
                    <a:pt x="142" y="9783"/>
                    <a:pt x="171" y="9775"/>
                    <a:pt x="198" y="9775"/>
                  </a:cubicBezTo>
                  <a:cubicBezTo>
                    <a:pt x="216" y="9775"/>
                    <a:pt x="235" y="9779"/>
                    <a:pt x="258" y="9787"/>
                  </a:cubicBezTo>
                  <a:cubicBezTo>
                    <a:pt x="276" y="9794"/>
                    <a:pt x="295" y="9797"/>
                    <a:pt x="314" y="9797"/>
                  </a:cubicBezTo>
                  <a:cubicBezTo>
                    <a:pt x="328" y="9797"/>
                    <a:pt x="344" y="9794"/>
                    <a:pt x="355" y="9787"/>
                  </a:cubicBezTo>
                  <a:cubicBezTo>
                    <a:pt x="370" y="9775"/>
                    <a:pt x="385" y="9764"/>
                    <a:pt x="399" y="9742"/>
                  </a:cubicBezTo>
                  <a:cubicBezTo>
                    <a:pt x="407" y="9727"/>
                    <a:pt x="418" y="9716"/>
                    <a:pt x="433" y="9708"/>
                  </a:cubicBezTo>
                  <a:cubicBezTo>
                    <a:pt x="441" y="9700"/>
                    <a:pt x="452" y="9697"/>
                    <a:pt x="463" y="9693"/>
                  </a:cubicBezTo>
                  <a:lnTo>
                    <a:pt x="459" y="9693"/>
                  </a:lnTo>
                  <a:cubicBezTo>
                    <a:pt x="456" y="9693"/>
                    <a:pt x="452" y="9690"/>
                    <a:pt x="449" y="9690"/>
                  </a:cubicBezTo>
                  <a:close/>
                  <a:moveTo>
                    <a:pt x="9712" y="299"/>
                  </a:moveTo>
                  <a:lnTo>
                    <a:pt x="9700" y="337"/>
                  </a:lnTo>
                  <a:cubicBezTo>
                    <a:pt x="9697" y="340"/>
                    <a:pt x="9697" y="348"/>
                    <a:pt x="9697" y="355"/>
                  </a:cubicBezTo>
                  <a:cubicBezTo>
                    <a:pt x="9697" y="370"/>
                    <a:pt x="9700" y="393"/>
                    <a:pt x="9700" y="419"/>
                  </a:cubicBezTo>
                  <a:cubicBezTo>
                    <a:pt x="9700" y="437"/>
                    <a:pt x="9697" y="460"/>
                    <a:pt x="9685" y="482"/>
                  </a:cubicBezTo>
                  <a:cubicBezTo>
                    <a:pt x="9685" y="489"/>
                    <a:pt x="9681" y="494"/>
                    <a:pt x="9678" y="501"/>
                  </a:cubicBezTo>
                  <a:cubicBezTo>
                    <a:pt x="9685" y="501"/>
                    <a:pt x="9693" y="505"/>
                    <a:pt x="9700" y="505"/>
                  </a:cubicBezTo>
                  <a:cubicBezTo>
                    <a:pt x="9719" y="508"/>
                    <a:pt x="9734" y="512"/>
                    <a:pt x="9752" y="523"/>
                  </a:cubicBezTo>
                  <a:cubicBezTo>
                    <a:pt x="9764" y="531"/>
                    <a:pt x="9775" y="542"/>
                    <a:pt x="9783" y="553"/>
                  </a:cubicBezTo>
                  <a:cubicBezTo>
                    <a:pt x="9790" y="568"/>
                    <a:pt x="9793" y="584"/>
                    <a:pt x="9797" y="602"/>
                  </a:cubicBezTo>
                  <a:cubicBezTo>
                    <a:pt x="9797" y="602"/>
                    <a:pt x="9797" y="606"/>
                    <a:pt x="9801" y="606"/>
                  </a:cubicBezTo>
                  <a:cubicBezTo>
                    <a:pt x="9805" y="610"/>
                    <a:pt x="9812" y="610"/>
                    <a:pt x="9819" y="613"/>
                  </a:cubicBezTo>
                  <a:lnTo>
                    <a:pt x="9819" y="594"/>
                  </a:lnTo>
                  <a:cubicBezTo>
                    <a:pt x="9819" y="587"/>
                    <a:pt x="9819" y="579"/>
                    <a:pt x="9824" y="572"/>
                  </a:cubicBezTo>
                  <a:cubicBezTo>
                    <a:pt x="9827" y="557"/>
                    <a:pt x="9835" y="546"/>
                    <a:pt x="9846" y="539"/>
                  </a:cubicBezTo>
                  <a:cubicBezTo>
                    <a:pt x="9854" y="527"/>
                    <a:pt x="9869" y="523"/>
                    <a:pt x="9880" y="520"/>
                  </a:cubicBezTo>
                  <a:lnTo>
                    <a:pt x="9924" y="520"/>
                  </a:lnTo>
                  <a:cubicBezTo>
                    <a:pt x="9932" y="523"/>
                    <a:pt x="9940" y="523"/>
                    <a:pt x="9943" y="523"/>
                  </a:cubicBezTo>
                  <a:lnTo>
                    <a:pt x="9947" y="523"/>
                  </a:lnTo>
                  <a:lnTo>
                    <a:pt x="9958" y="520"/>
                  </a:lnTo>
                  <a:lnTo>
                    <a:pt x="9973" y="523"/>
                  </a:lnTo>
                  <a:cubicBezTo>
                    <a:pt x="9988" y="531"/>
                    <a:pt x="9999" y="542"/>
                    <a:pt x="10011" y="553"/>
                  </a:cubicBezTo>
                  <a:cubicBezTo>
                    <a:pt x="10021" y="568"/>
                    <a:pt x="10029" y="584"/>
                    <a:pt x="10029" y="602"/>
                  </a:cubicBezTo>
                  <a:cubicBezTo>
                    <a:pt x="10029" y="613"/>
                    <a:pt x="10026" y="624"/>
                    <a:pt x="10021" y="636"/>
                  </a:cubicBezTo>
                  <a:cubicBezTo>
                    <a:pt x="10014" y="651"/>
                    <a:pt x="10003" y="665"/>
                    <a:pt x="9988" y="677"/>
                  </a:cubicBezTo>
                  <a:cubicBezTo>
                    <a:pt x="9981" y="681"/>
                    <a:pt x="9969" y="684"/>
                    <a:pt x="9958" y="688"/>
                  </a:cubicBezTo>
                  <a:cubicBezTo>
                    <a:pt x="9969" y="691"/>
                    <a:pt x="9984" y="699"/>
                    <a:pt x="9999" y="707"/>
                  </a:cubicBezTo>
                  <a:cubicBezTo>
                    <a:pt x="10026" y="718"/>
                    <a:pt x="10059" y="729"/>
                    <a:pt x="10093" y="744"/>
                  </a:cubicBezTo>
                  <a:cubicBezTo>
                    <a:pt x="10111" y="755"/>
                    <a:pt x="10133" y="767"/>
                    <a:pt x="10152" y="781"/>
                  </a:cubicBezTo>
                  <a:cubicBezTo>
                    <a:pt x="10178" y="803"/>
                    <a:pt x="10197" y="830"/>
                    <a:pt x="10212" y="860"/>
                  </a:cubicBezTo>
                  <a:cubicBezTo>
                    <a:pt x="10216" y="864"/>
                    <a:pt x="10216" y="864"/>
                    <a:pt x="10220" y="864"/>
                  </a:cubicBezTo>
                  <a:cubicBezTo>
                    <a:pt x="10306" y="908"/>
                    <a:pt x="10377" y="965"/>
                    <a:pt x="10440" y="1024"/>
                  </a:cubicBezTo>
                  <a:cubicBezTo>
                    <a:pt x="10508" y="1084"/>
                    <a:pt x="10564" y="1152"/>
                    <a:pt x="10627" y="1207"/>
                  </a:cubicBezTo>
                  <a:cubicBezTo>
                    <a:pt x="10665" y="1245"/>
                    <a:pt x="10706" y="1279"/>
                    <a:pt x="10747" y="1316"/>
                  </a:cubicBezTo>
                  <a:cubicBezTo>
                    <a:pt x="10788" y="1357"/>
                    <a:pt x="10829" y="1398"/>
                    <a:pt x="10859" y="1450"/>
                  </a:cubicBezTo>
                  <a:cubicBezTo>
                    <a:pt x="10863" y="1458"/>
                    <a:pt x="10870" y="1462"/>
                    <a:pt x="10870" y="1462"/>
                  </a:cubicBezTo>
                  <a:cubicBezTo>
                    <a:pt x="10874" y="1466"/>
                    <a:pt x="10874" y="1466"/>
                    <a:pt x="10878" y="1466"/>
                  </a:cubicBezTo>
                  <a:lnTo>
                    <a:pt x="10882" y="1466"/>
                  </a:lnTo>
                  <a:cubicBezTo>
                    <a:pt x="10882" y="1466"/>
                    <a:pt x="10889" y="1462"/>
                    <a:pt x="10892" y="1462"/>
                  </a:cubicBezTo>
                  <a:cubicBezTo>
                    <a:pt x="10900" y="1458"/>
                    <a:pt x="10908" y="1454"/>
                    <a:pt x="10918" y="1454"/>
                  </a:cubicBezTo>
                  <a:cubicBezTo>
                    <a:pt x="10923" y="1454"/>
                    <a:pt x="10930" y="1458"/>
                    <a:pt x="10937" y="1458"/>
                  </a:cubicBezTo>
                  <a:cubicBezTo>
                    <a:pt x="10945" y="1462"/>
                    <a:pt x="10953" y="1469"/>
                    <a:pt x="10960" y="1476"/>
                  </a:cubicBezTo>
                  <a:cubicBezTo>
                    <a:pt x="10960" y="1481"/>
                    <a:pt x="10963" y="1484"/>
                    <a:pt x="10963" y="1488"/>
                  </a:cubicBezTo>
                  <a:cubicBezTo>
                    <a:pt x="10968" y="1495"/>
                    <a:pt x="10968" y="1499"/>
                    <a:pt x="10968" y="1507"/>
                  </a:cubicBezTo>
                  <a:cubicBezTo>
                    <a:pt x="10971" y="1526"/>
                    <a:pt x="10975" y="1540"/>
                    <a:pt x="10982" y="1559"/>
                  </a:cubicBezTo>
                  <a:cubicBezTo>
                    <a:pt x="10990" y="1574"/>
                    <a:pt x="10997" y="1588"/>
                    <a:pt x="11008" y="1604"/>
                  </a:cubicBezTo>
                  <a:cubicBezTo>
                    <a:pt x="11031" y="1630"/>
                    <a:pt x="11061" y="1660"/>
                    <a:pt x="11094" y="1690"/>
                  </a:cubicBezTo>
                  <a:cubicBezTo>
                    <a:pt x="11113" y="1712"/>
                    <a:pt x="11132" y="1735"/>
                    <a:pt x="11147" y="1764"/>
                  </a:cubicBezTo>
                  <a:cubicBezTo>
                    <a:pt x="11162" y="1783"/>
                    <a:pt x="11173" y="1806"/>
                    <a:pt x="11188" y="1828"/>
                  </a:cubicBezTo>
                  <a:cubicBezTo>
                    <a:pt x="11192" y="1824"/>
                    <a:pt x="11199" y="1824"/>
                    <a:pt x="11206" y="1821"/>
                  </a:cubicBezTo>
                  <a:cubicBezTo>
                    <a:pt x="11210" y="1821"/>
                    <a:pt x="11214" y="1817"/>
                    <a:pt x="11222" y="1817"/>
                  </a:cubicBezTo>
                  <a:cubicBezTo>
                    <a:pt x="11229" y="1817"/>
                    <a:pt x="11241" y="1821"/>
                    <a:pt x="11244" y="1824"/>
                  </a:cubicBezTo>
                  <a:cubicBezTo>
                    <a:pt x="11251" y="1828"/>
                    <a:pt x="11259" y="1832"/>
                    <a:pt x="11263" y="1835"/>
                  </a:cubicBezTo>
                  <a:cubicBezTo>
                    <a:pt x="11274" y="1847"/>
                    <a:pt x="11277" y="1858"/>
                    <a:pt x="11285" y="1873"/>
                  </a:cubicBezTo>
                  <a:cubicBezTo>
                    <a:pt x="11311" y="1952"/>
                    <a:pt x="11353" y="2023"/>
                    <a:pt x="11405" y="2097"/>
                  </a:cubicBezTo>
                  <a:cubicBezTo>
                    <a:pt x="11453" y="2168"/>
                    <a:pt x="11506" y="2239"/>
                    <a:pt x="11551" y="2321"/>
                  </a:cubicBezTo>
                  <a:cubicBezTo>
                    <a:pt x="11562" y="2340"/>
                    <a:pt x="11581" y="2363"/>
                    <a:pt x="11599" y="2385"/>
                  </a:cubicBezTo>
                  <a:cubicBezTo>
                    <a:pt x="11618" y="2408"/>
                    <a:pt x="11636" y="2430"/>
                    <a:pt x="11655" y="2456"/>
                  </a:cubicBezTo>
                  <a:cubicBezTo>
                    <a:pt x="11667" y="2475"/>
                    <a:pt x="11677" y="2494"/>
                    <a:pt x="11681" y="2516"/>
                  </a:cubicBezTo>
                  <a:cubicBezTo>
                    <a:pt x="11689" y="2553"/>
                    <a:pt x="11703" y="2587"/>
                    <a:pt x="11722" y="2620"/>
                  </a:cubicBezTo>
                  <a:cubicBezTo>
                    <a:pt x="11741" y="2658"/>
                    <a:pt x="11760" y="2696"/>
                    <a:pt x="11771" y="2740"/>
                  </a:cubicBezTo>
                  <a:cubicBezTo>
                    <a:pt x="11771" y="2748"/>
                    <a:pt x="11775" y="2751"/>
                    <a:pt x="11779" y="2759"/>
                  </a:cubicBezTo>
                  <a:cubicBezTo>
                    <a:pt x="11782" y="2763"/>
                    <a:pt x="11790" y="2770"/>
                    <a:pt x="11798" y="2777"/>
                  </a:cubicBezTo>
                  <a:cubicBezTo>
                    <a:pt x="11808" y="2792"/>
                    <a:pt x="11827" y="2808"/>
                    <a:pt x="11846" y="2830"/>
                  </a:cubicBezTo>
                  <a:cubicBezTo>
                    <a:pt x="11857" y="2841"/>
                    <a:pt x="11869" y="2860"/>
                    <a:pt x="11876" y="2882"/>
                  </a:cubicBezTo>
                  <a:cubicBezTo>
                    <a:pt x="11910" y="3006"/>
                    <a:pt x="11977" y="3118"/>
                    <a:pt x="12044" y="3237"/>
                  </a:cubicBezTo>
                  <a:cubicBezTo>
                    <a:pt x="12070" y="3286"/>
                    <a:pt x="12104" y="3334"/>
                    <a:pt x="12138" y="3387"/>
                  </a:cubicBezTo>
                  <a:cubicBezTo>
                    <a:pt x="12167" y="3439"/>
                    <a:pt x="12197" y="3495"/>
                    <a:pt x="12216" y="3555"/>
                  </a:cubicBezTo>
                  <a:cubicBezTo>
                    <a:pt x="12250" y="3671"/>
                    <a:pt x="12295" y="3783"/>
                    <a:pt x="12340" y="3899"/>
                  </a:cubicBezTo>
                  <a:cubicBezTo>
                    <a:pt x="12381" y="4011"/>
                    <a:pt x="12421" y="4131"/>
                    <a:pt x="12448" y="4254"/>
                  </a:cubicBezTo>
                  <a:cubicBezTo>
                    <a:pt x="12452" y="4269"/>
                    <a:pt x="12462" y="4292"/>
                    <a:pt x="12474" y="4310"/>
                  </a:cubicBezTo>
                  <a:cubicBezTo>
                    <a:pt x="12560" y="4459"/>
                    <a:pt x="12612" y="4621"/>
                    <a:pt x="12645" y="4785"/>
                  </a:cubicBezTo>
                  <a:cubicBezTo>
                    <a:pt x="12657" y="4845"/>
                    <a:pt x="12664" y="4904"/>
                    <a:pt x="12672" y="4964"/>
                  </a:cubicBezTo>
                  <a:cubicBezTo>
                    <a:pt x="12680" y="5020"/>
                    <a:pt x="12690" y="5080"/>
                    <a:pt x="12709" y="5132"/>
                  </a:cubicBezTo>
                  <a:cubicBezTo>
                    <a:pt x="12769" y="5320"/>
                    <a:pt x="12792" y="5506"/>
                    <a:pt x="12847" y="5686"/>
                  </a:cubicBezTo>
                  <a:cubicBezTo>
                    <a:pt x="12933" y="5962"/>
                    <a:pt x="12941" y="6250"/>
                    <a:pt x="12971" y="6527"/>
                  </a:cubicBezTo>
                  <a:cubicBezTo>
                    <a:pt x="12997" y="6762"/>
                    <a:pt x="13020" y="7002"/>
                    <a:pt x="13027" y="7240"/>
                  </a:cubicBezTo>
                  <a:lnTo>
                    <a:pt x="13027" y="7323"/>
                  </a:lnTo>
                  <a:lnTo>
                    <a:pt x="13027" y="7473"/>
                  </a:lnTo>
                  <a:cubicBezTo>
                    <a:pt x="13027" y="7532"/>
                    <a:pt x="13027" y="7589"/>
                    <a:pt x="13035" y="7644"/>
                  </a:cubicBezTo>
                  <a:cubicBezTo>
                    <a:pt x="13049" y="7798"/>
                    <a:pt x="13057" y="7947"/>
                    <a:pt x="13057" y="8101"/>
                  </a:cubicBezTo>
                  <a:cubicBezTo>
                    <a:pt x="13057" y="8217"/>
                    <a:pt x="13054" y="8329"/>
                    <a:pt x="13042" y="8441"/>
                  </a:cubicBezTo>
                  <a:cubicBezTo>
                    <a:pt x="13009" y="8762"/>
                    <a:pt x="13009" y="9091"/>
                    <a:pt x="12956" y="9421"/>
                  </a:cubicBezTo>
                  <a:cubicBezTo>
                    <a:pt x="12949" y="9461"/>
                    <a:pt x="12945" y="9506"/>
                    <a:pt x="12945" y="9555"/>
                  </a:cubicBezTo>
                  <a:cubicBezTo>
                    <a:pt x="12941" y="9600"/>
                    <a:pt x="12937" y="9648"/>
                    <a:pt x="12926" y="9697"/>
                  </a:cubicBezTo>
                  <a:cubicBezTo>
                    <a:pt x="12874" y="9973"/>
                    <a:pt x="12799" y="10242"/>
                    <a:pt x="12776" y="10520"/>
                  </a:cubicBezTo>
                  <a:cubicBezTo>
                    <a:pt x="12773" y="10572"/>
                    <a:pt x="12769" y="10624"/>
                    <a:pt x="12747" y="10680"/>
                  </a:cubicBezTo>
                  <a:cubicBezTo>
                    <a:pt x="12713" y="10766"/>
                    <a:pt x="12687" y="10860"/>
                    <a:pt x="12664" y="10953"/>
                  </a:cubicBezTo>
                  <a:cubicBezTo>
                    <a:pt x="12638" y="11046"/>
                    <a:pt x="12616" y="11140"/>
                    <a:pt x="12583" y="11233"/>
                  </a:cubicBezTo>
                  <a:cubicBezTo>
                    <a:pt x="12511" y="11431"/>
                    <a:pt x="12459" y="11637"/>
                    <a:pt x="12384" y="11838"/>
                  </a:cubicBezTo>
                  <a:cubicBezTo>
                    <a:pt x="12313" y="12026"/>
                    <a:pt x="12242" y="12216"/>
                    <a:pt x="12152" y="12399"/>
                  </a:cubicBezTo>
                  <a:cubicBezTo>
                    <a:pt x="12055" y="12601"/>
                    <a:pt x="11936" y="12785"/>
                    <a:pt x="11846" y="12982"/>
                  </a:cubicBezTo>
                  <a:cubicBezTo>
                    <a:pt x="11805" y="13068"/>
                    <a:pt x="11753" y="13144"/>
                    <a:pt x="11700" y="13218"/>
                  </a:cubicBezTo>
                  <a:cubicBezTo>
                    <a:pt x="11648" y="13293"/>
                    <a:pt x="11591" y="13364"/>
                    <a:pt x="11551" y="13439"/>
                  </a:cubicBezTo>
                  <a:cubicBezTo>
                    <a:pt x="11528" y="13480"/>
                    <a:pt x="11502" y="13525"/>
                    <a:pt x="11476" y="13565"/>
                  </a:cubicBezTo>
                  <a:cubicBezTo>
                    <a:pt x="11446" y="13607"/>
                    <a:pt x="11416" y="13648"/>
                    <a:pt x="11375" y="13686"/>
                  </a:cubicBezTo>
                  <a:cubicBezTo>
                    <a:pt x="11263" y="13783"/>
                    <a:pt x="11170" y="13910"/>
                    <a:pt x="11065" y="14026"/>
                  </a:cubicBezTo>
                  <a:cubicBezTo>
                    <a:pt x="10986" y="14108"/>
                    <a:pt x="10904" y="14179"/>
                    <a:pt x="10806" y="14231"/>
                  </a:cubicBezTo>
                  <a:cubicBezTo>
                    <a:pt x="10713" y="14283"/>
                    <a:pt x="10604" y="14317"/>
                    <a:pt x="10489" y="14324"/>
                  </a:cubicBezTo>
                  <a:cubicBezTo>
                    <a:pt x="10456" y="14328"/>
                    <a:pt x="10425" y="14328"/>
                    <a:pt x="10392" y="14328"/>
                  </a:cubicBezTo>
                  <a:cubicBezTo>
                    <a:pt x="10264" y="14328"/>
                    <a:pt x="10133" y="14310"/>
                    <a:pt x="10007" y="14261"/>
                  </a:cubicBezTo>
                  <a:cubicBezTo>
                    <a:pt x="9947" y="14238"/>
                    <a:pt x="9891" y="14209"/>
                    <a:pt x="9838" y="14183"/>
                  </a:cubicBezTo>
                  <a:cubicBezTo>
                    <a:pt x="9786" y="14153"/>
                    <a:pt x="9738" y="14131"/>
                    <a:pt x="9681" y="14123"/>
                  </a:cubicBezTo>
                  <a:cubicBezTo>
                    <a:pt x="9662" y="14119"/>
                    <a:pt x="9644" y="14112"/>
                    <a:pt x="9629" y="14100"/>
                  </a:cubicBezTo>
                  <a:cubicBezTo>
                    <a:pt x="9614" y="14089"/>
                    <a:pt x="9600" y="14078"/>
                    <a:pt x="9588" y="14071"/>
                  </a:cubicBezTo>
                  <a:cubicBezTo>
                    <a:pt x="9450" y="13958"/>
                    <a:pt x="9300" y="13869"/>
                    <a:pt x="9136" y="13798"/>
                  </a:cubicBezTo>
                  <a:cubicBezTo>
                    <a:pt x="9106" y="13783"/>
                    <a:pt x="9076" y="13764"/>
                    <a:pt x="9050" y="13749"/>
                  </a:cubicBezTo>
                  <a:cubicBezTo>
                    <a:pt x="9024" y="13730"/>
                    <a:pt x="8998" y="13715"/>
                    <a:pt x="8975" y="13708"/>
                  </a:cubicBezTo>
                  <a:cubicBezTo>
                    <a:pt x="8956" y="13700"/>
                    <a:pt x="8941" y="13696"/>
                    <a:pt x="8922" y="13696"/>
                  </a:cubicBezTo>
                  <a:cubicBezTo>
                    <a:pt x="8915" y="13696"/>
                    <a:pt x="8908" y="13696"/>
                    <a:pt x="8904" y="13693"/>
                  </a:cubicBezTo>
                  <a:cubicBezTo>
                    <a:pt x="8900" y="13693"/>
                    <a:pt x="8896" y="13689"/>
                    <a:pt x="8893" y="13689"/>
                  </a:cubicBezTo>
                  <a:cubicBezTo>
                    <a:pt x="8885" y="13686"/>
                    <a:pt x="8882" y="13682"/>
                    <a:pt x="8874" y="13674"/>
                  </a:cubicBezTo>
                  <a:cubicBezTo>
                    <a:pt x="8874" y="13670"/>
                    <a:pt x="8870" y="13670"/>
                    <a:pt x="8867" y="13663"/>
                  </a:cubicBezTo>
                  <a:cubicBezTo>
                    <a:pt x="8863" y="13660"/>
                    <a:pt x="8863" y="13660"/>
                    <a:pt x="8859" y="13652"/>
                  </a:cubicBezTo>
                  <a:cubicBezTo>
                    <a:pt x="8859" y="13648"/>
                    <a:pt x="8855" y="13644"/>
                    <a:pt x="8855" y="13637"/>
                  </a:cubicBezTo>
                  <a:cubicBezTo>
                    <a:pt x="8855" y="13633"/>
                    <a:pt x="8855" y="13629"/>
                    <a:pt x="8859" y="13626"/>
                  </a:cubicBezTo>
                  <a:lnTo>
                    <a:pt x="8859" y="13615"/>
                  </a:lnTo>
                  <a:lnTo>
                    <a:pt x="8855" y="13610"/>
                  </a:lnTo>
                  <a:cubicBezTo>
                    <a:pt x="8851" y="13610"/>
                    <a:pt x="8848" y="13607"/>
                    <a:pt x="8844" y="13607"/>
                  </a:cubicBezTo>
                  <a:cubicBezTo>
                    <a:pt x="8837" y="13603"/>
                    <a:pt x="8829" y="13603"/>
                    <a:pt x="8822" y="13600"/>
                  </a:cubicBezTo>
                  <a:cubicBezTo>
                    <a:pt x="8810" y="13596"/>
                    <a:pt x="8796" y="13588"/>
                    <a:pt x="8784" y="13577"/>
                  </a:cubicBezTo>
                  <a:cubicBezTo>
                    <a:pt x="8751" y="13543"/>
                    <a:pt x="8710" y="13521"/>
                    <a:pt x="8661" y="13498"/>
                  </a:cubicBezTo>
                  <a:cubicBezTo>
                    <a:pt x="8616" y="13476"/>
                    <a:pt x="8563" y="13458"/>
                    <a:pt x="8511" y="13431"/>
                  </a:cubicBezTo>
                  <a:cubicBezTo>
                    <a:pt x="8478" y="13416"/>
                    <a:pt x="8444" y="13394"/>
                    <a:pt x="8411" y="13368"/>
                  </a:cubicBezTo>
                  <a:cubicBezTo>
                    <a:pt x="8373" y="13338"/>
                    <a:pt x="8339" y="13293"/>
                    <a:pt x="8313" y="13237"/>
                  </a:cubicBezTo>
                  <a:cubicBezTo>
                    <a:pt x="8111" y="13087"/>
                    <a:pt x="7909" y="12934"/>
                    <a:pt x="7708" y="12785"/>
                  </a:cubicBezTo>
                  <a:cubicBezTo>
                    <a:pt x="7536" y="12658"/>
                    <a:pt x="7368" y="12527"/>
                    <a:pt x="7200" y="12396"/>
                  </a:cubicBezTo>
                  <a:cubicBezTo>
                    <a:pt x="7162" y="12366"/>
                    <a:pt x="7117" y="12343"/>
                    <a:pt x="7069" y="12317"/>
                  </a:cubicBezTo>
                  <a:cubicBezTo>
                    <a:pt x="7024" y="12295"/>
                    <a:pt x="6971" y="12269"/>
                    <a:pt x="6926" y="12239"/>
                  </a:cubicBezTo>
                  <a:cubicBezTo>
                    <a:pt x="6800" y="12149"/>
                    <a:pt x="6679" y="12052"/>
                    <a:pt x="6556" y="11962"/>
                  </a:cubicBezTo>
                  <a:cubicBezTo>
                    <a:pt x="6455" y="11891"/>
                    <a:pt x="6362" y="11816"/>
                    <a:pt x="6261" y="11753"/>
                  </a:cubicBezTo>
                  <a:cubicBezTo>
                    <a:pt x="6160" y="11689"/>
                    <a:pt x="6051" y="11641"/>
                    <a:pt x="5932" y="11619"/>
                  </a:cubicBezTo>
                  <a:cubicBezTo>
                    <a:pt x="5928" y="11619"/>
                    <a:pt x="5921" y="11614"/>
                    <a:pt x="5917" y="11614"/>
                  </a:cubicBezTo>
                  <a:cubicBezTo>
                    <a:pt x="5913" y="11611"/>
                    <a:pt x="5913" y="11607"/>
                    <a:pt x="5910" y="11607"/>
                  </a:cubicBezTo>
                  <a:cubicBezTo>
                    <a:pt x="5902" y="11603"/>
                    <a:pt x="5899" y="11596"/>
                    <a:pt x="5894" y="11588"/>
                  </a:cubicBezTo>
                  <a:cubicBezTo>
                    <a:pt x="5891" y="11585"/>
                    <a:pt x="5887" y="11581"/>
                    <a:pt x="5887" y="11574"/>
                  </a:cubicBezTo>
                  <a:cubicBezTo>
                    <a:pt x="5880" y="11551"/>
                    <a:pt x="5876" y="11536"/>
                    <a:pt x="5865" y="11521"/>
                  </a:cubicBezTo>
                  <a:cubicBezTo>
                    <a:pt x="5858" y="11506"/>
                    <a:pt x="5846" y="11495"/>
                    <a:pt x="5832" y="11484"/>
                  </a:cubicBezTo>
                  <a:cubicBezTo>
                    <a:pt x="5801" y="11462"/>
                    <a:pt x="5768" y="11439"/>
                    <a:pt x="5727" y="11420"/>
                  </a:cubicBezTo>
                  <a:cubicBezTo>
                    <a:pt x="5704" y="11405"/>
                    <a:pt x="5678" y="11390"/>
                    <a:pt x="5652" y="11372"/>
                  </a:cubicBezTo>
                  <a:cubicBezTo>
                    <a:pt x="5592" y="11327"/>
                    <a:pt x="5525" y="11289"/>
                    <a:pt x="5454" y="11252"/>
                  </a:cubicBezTo>
                  <a:cubicBezTo>
                    <a:pt x="5383" y="11215"/>
                    <a:pt x="5308" y="11177"/>
                    <a:pt x="5237" y="11132"/>
                  </a:cubicBezTo>
                  <a:cubicBezTo>
                    <a:pt x="5147" y="11069"/>
                    <a:pt x="5050" y="11017"/>
                    <a:pt x="4952" y="10964"/>
                  </a:cubicBezTo>
                  <a:cubicBezTo>
                    <a:pt x="4856" y="10912"/>
                    <a:pt x="4755" y="10856"/>
                    <a:pt x="4661" y="10789"/>
                  </a:cubicBezTo>
                  <a:cubicBezTo>
                    <a:pt x="4568" y="10721"/>
                    <a:pt x="4463" y="10669"/>
                    <a:pt x="4351" y="10627"/>
                  </a:cubicBezTo>
                  <a:cubicBezTo>
                    <a:pt x="4217" y="10579"/>
                    <a:pt x="4089" y="10515"/>
                    <a:pt x="3966" y="10456"/>
                  </a:cubicBezTo>
                  <a:cubicBezTo>
                    <a:pt x="3839" y="10392"/>
                    <a:pt x="3715" y="10332"/>
                    <a:pt x="3584" y="10291"/>
                  </a:cubicBezTo>
                  <a:cubicBezTo>
                    <a:pt x="3487" y="10258"/>
                    <a:pt x="3390" y="10216"/>
                    <a:pt x="3301" y="10179"/>
                  </a:cubicBezTo>
                  <a:cubicBezTo>
                    <a:pt x="3177" y="10127"/>
                    <a:pt x="3054" y="10075"/>
                    <a:pt x="2927" y="10030"/>
                  </a:cubicBezTo>
                  <a:cubicBezTo>
                    <a:pt x="2811" y="9985"/>
                    <a:pt x="2687" y="9954"/>
                    <a:pt x="2568" y="9928"/>
                  </a:cubicBezTo>
                  <a:cubicBezTo>
                    <a:pt x="2445" y="9899"/>
                    <a:pt x="2321" y="9869"/>
                    <a:pt x="2198" y="9828"/>
                  </a:cubicBezTo>
                  <a:cubicBezTo>
                    <a:pt x="2029" y="9771"/>
                    <a:pt x="1843" y="9745"/>
                    <a:pt x="1655" y="9727"/>
                  </a:cubicBezTo>
                  <a:cubicBezTo>
                    <a:pt x="1574" y="9719"/>
                    <a:pt x="1488" y="9716"/>
                    <a:pt x="1401" y="9704"/>
                  </a:cubicBezTo>
                  <a:cubicBezTo>
                    <a:pt x="1305" y="9690"/>
                    <a:pt x="1207" y="9678"/>
                    <a:pt x="1113" y="9678"/>
                  </a:cubicBezTo>
                  <a:cubicBezTo>
                    <a:pt x="1065" y="9678"/>
                    <a:pt x="1017" y="9682"/>
                    <a:pt x="968" y="9690"/>
                  </a:cubicBezTo>
                  <a:cubicBezTo>
                    <a:pt x="912" y="9697"/>
                    <a:pt x="856" y="9700"/>
                    <a:pt x="799" y="9700"/>
                  </a:cubicBezTo>
                  <a:cubicBezTo>
                    <a:pt x="740" y="9700"/>
                    <a:pt x="680" y="9697"/>
                    <a:pt x="616" y="9685"/>
                  </a:cubicBezTo>
                  <a:lnTo>
                    <a:pt x="616" y="9685"/>
                  </a:lnTo>
                  <a:cubicBezTo>
                    <a:pt x="620" y="9693"/>
                    <a:pt x="620" y="9697"/>
                    <a:pt x="620" y="9704"/>
                  </a:cubicBezTo>
                  <a:cubicBezTo>
                    <a:pt x="620" y="9712"/>
                    <a:pt x="620" y="9719"/>
                    <a:pt x="616" y="9727"/>
                  </a:cubicBezTo>
                  <a:cubicBezTo>
                    <a:pt x="613" y="9735"/>
                    <a:pt x="609" y="9742"/>
                    <a:pt x="601" y="9745"/>
                  </a:cubicBezTo>
                  <a:cubicBezTo>
                    <a:pt x="598" y="9749"/>
                    <a:pt x="590" y="9753"/>
                    <a:pt x="587" y="9757"/>
                  </a:cubicBezTo>
                  <a:cubicBezTo>
                    <a:pt x="579" y="9757"/>
                    <a:pt x="572" y="9761"/>
                    <a:pt x="568" y="9761"/>
                  </a:cubicBezTo>
                  <a:lnTo>
                    <a:pt x="561" y="9761"/>
                  </a:lnTo>
                  <a:cubicBezTo>
                    <a:pt x="564" y="9764"/>
                    <a:pt x="564" y="9771"/>
                    <a:pt x="568" y="9775"/>
                  </a:cubicBezTo>
                  <a:lnTo>
                    <a:pt x="568" y="9783"/>
                  </a:lnTo>
                  <a:cubicBezTo>
                    <a:pt x="575" y="9779"/>
                    <a:pt x="583" y="9768"/>
                    <a:pt x="590" y="9761"/>
                  </a:cubicBezTo>
                  <a:cubicBezTo>
                    <a:pt x="598" y="9757"/>
                    <a:pt x="606" y="9749"/>
                    <a:pt x="616" y="9745"/>
                  </a:cubicBezTo>
                  <a:cubicBezTo>
                    <a:pt x="624" y="9742"/>
                    <a:pt x="632" y="9742"/>
                    <a:pt x="642" y="9742"/>
                  </a:cubicBezTo>
                  <a:cubicBezTo>
                    <a:pt x="651" y="9742"/>
                    <a:pt x="661" y="9742"/>
                    <a:pt x="669" y="9745"/>
                  </a:cubicBezTo>
                  <a:cubicBezTo>
                    <a:pt x="677" y="9753"/>
                    <a:pt x="684" y="9757"/>
                    <a:pt x="691" y="9764"/>
                  </a:cubicBezTo>
                  <a:cubicBezTo>
                    <a:pt x="695" y="9768"/>
                    <a:pt x="699" y="9775"/>
                    <a:pt x="703" y="9779"/>
                  </a:cubicBezTo>
                  <a:lnTo>
                    <a:pt x="713" y="9779"/>
                  </a:lnTo>
                  <a:cubicBezTo>
                    <a:pt x="725" y="9779"/>
                    <a:pt x="740" y="9783"/>
                    <a:pt x="747" y="9787"/>
                  </a:cubicBezTo>
                  <a:cubicBezTo>
                    <a:pt x="755" y="9790"/>
                    <a:pt x="763" y="9797"/>
                    <a:pt x="770" y="9802"/>
                  </a:cubicBezTo>
                  <a:cubicBezTo>
                    <a:pt x="781" y="9813"/>
                    <a:pt x="789" y="9824"/>
                    <a:pt x="796" y="9828"/>
                  </a:cubicBezTo>
                  <a:cubicBezTo>
                    <a:pt x="799" y="9831"/>
                    <a:pt x="803" y="9831"/>
                    <a:pt x="803" y="9835"/>
                  </a:cubicBezTo>
                  <a:cubicBezTo>
                    <a:pt x="856" y="9809"/>
                    <a:pt x="912" y="9797"/>
                    <a:pt x="972" y="9797"/>
                  </a:cubicBezTo>
                  <a:cubicBezTo>
                    <a:pt x="1046" y="9797"/>
                    <a:pt x="1125" y="9820"/>
                    <a:pt x="1189" y="9861"/>
                  </a:cubicBezTo>
                  <a:cubicBezTo>
                    <a:pt x="1196" y="9865"/>
                    <a:pt x="1200" y="9869"/>
                    <a:pt x="1203" y="9869"/>
                  </a:cubicBezTo>
                  <a:cubicBezTo>
                    <a:pt x="1207" y="9873"/>
                    <a:pt x="1211" y="9873"/>
                    <a:pt x="1211" y="9873"/>
                  </a:cubicBezTo>
                  <a:cubicBezTo>
                    <a:pt x="1234" y="9854"/>
                    <a:pt x="1252" y="9842"/>
                    <a:pt x="1274" y="9839"/>
                  </a:cubicBezTo>
                  <a:cubicBezTo>
                    <a:pt x="1293" y="9831"/>
                    <a:pt x="1315" y="9828"/>
                    <a:pt x="1334" y="9828"/>
                  </a:cubicBezTo>
                  <a:cubicBezTo>
                    <a:pt x="1357" y="9828"/>
                    <a:pt x="1379" y="9831"/>
                    <a:pt x="1401" y="9831"/>
                  </a:cubicBezTo>
                  <a:lnTo>
                    <a:pt x="1424" y="9831"/>
                  </a:lnTo>
                  <a:cubicBezTo>
                    <a:pt x="1450" y="9828"/>
                    <a:pt x="1472" y="9824"/>
                    <a:pt x="1498" y="9824"/>
                  </a:cubicBezTo>
                  <a:cubicBezTo>
                    <a:pt x="1581" y="9824"/>
                    <a:pt x="1660" y="9847"/>
                    <a:pt x="1731" y="9869"/>
                  </a:cubicBezTo>
                  <a:cubicBezTo>
                    <a:pt x="1802" y="9895"/>
                    <a:pt x="1869" y="9921"/>
                    <a:pt x="1940" y="9944"/>
                  </a:cubicBezTo>
                  <a:cubicBezTo>
                    <a:pt x="2029" y="9970"/>
                    <a:pt x="2116" y="10004"/>
                    <a:pt x="2202" y="10041"/>
                  </a:cubicBezTo>
                  <a:cubicBezTo>
                    <a:pt x="2265" y="10071"/>
                    <a:pt x="2336" y="10082"/>
                    <a:pt x="2411" y="10093"/>
                  </a:cubicBezTo>
                  <a:cubicBezTo>
                    <a:pt x="2485" y="10104"/>
                    <a:pt x="2561" y="10111"/>
                    <a:pt x="2639" y="10134"/>
                  </a:cubicBezTo>
                  <a:cubicBezTo>
                    <a:pt x="2687" y="10149"/>
                    <a:pt x="2732" y="10171"/>
                    <a:pt x="2777" y="10201"/>
                  </a:cubicBezTo>
                  <a:cubicBezTo>
                    <a:pt x="2799" y="10190"/>
                    <a:pt x="2818" y="10187"/>
                    <a:pt x="2837" y="10187"/>
                  </a:cubicBezTo>
                  <a:lnTo>
                    <a:pt x="2841" y="10187"/>
                  </a:lnTo>
                  <a:cubicBezTo>
                    <a:pt x="2856" y="10187"/>
                    <a:pt x="2875" y="10190"/>
                    <a:pt x="2889" y="10194"/>
                  </a:cubicBezTo>
                  <a:cubicBezTo>
                    <a:pt x="2901" y="10201"/>
                    <a:pt x="2916" y="10206"/>
                    <a:pt x="2927" y="10213"/>
                  </a:cubicBezTo>
                  <a:cubicBezTo>
                    <a:pt x="2953" y="10228"/>
                    <a:pt x="2971" y="10242"/>
                    <a:pt x="2990" y="10250"/>
                  </a:cubicBezTo>
                  <a:cubicBezTo>
                    <a:pt x="3050" y="10276"/>
                    <a:pt x="3102" y="10313"/>
                    <a:pt x="3151" y="10347"/>
                  </a:cubicBezTo>
                  <a:cubicBezTo>
                    <a:pt x="3203" y="10381"/>
                    <a:pt x="3252" y="10411"/>
                    <a:pt x="3308" y="10425"/>
                  </a:cubicBezTo>
                  <a:cubicBezTo>
                    <a:pt x="3439" y="10463"/>
                    <a:pt x="3573" y="10508"/>
                    <a:pt x="3701" y="10575"/>
                  </a:cubicBezTo>
                  <a:cubicBezTo>
                    <a:pt x="3756" y="10605"/>
                    <a:pt x="3809" y="10635"/>
                    <a:pt x="3865" y="10661"/>
                  </a:cubicBezTo>
                  <a:cubicBezTo>
                    <a:pt x="3921" y="10684"/>
                    <a:pt x="3977" y="10703"/>
                    <a:pt x="4037" y="10713"/>
                  </a:cubicBezTo>
                  <a:cubicBezTo>
                    <a:pt x="4044" y="10717"/>
                    <a:pt x="4060" y="10717"/>
                    <a:pt x="4070" y="10721"/>
                  </a:cubicBezTo>
                  <a:cubicBezTo>
                    <a:pt x="4086" y="10725"/>
                    <a:pt x="4097" y="10729"/>
                    <a:pt x="4112" y="10732"/>
                  </a:cubicBezTo>
                  <a:cubicBezTo>
                    <a:pt x="4123" y="10739"/>
                    <a:pt x="4131" y="10744"/>
                    <a:pt x="4138" y="10755"/>
                  </a:cubicBezTo>
                  <a:cubicBezTo>
                    <a:pt x="4183" y="10796"/>
                    <a:pt x="4231" y="10834"/>
                    <a:pt x="4284" y="10863"/>
                  </a:cubicBezTo>
                  <a:cubicBezTo>
                    <a:pt x="4336" y="10889"/>
                    <a:pt x="4392" y="10912"/>
                    <a:pt x="4452" y="10930"/>
                  </a:cubicBezTo>
                  <a:cubicBezTo>
                    <a:pt x="4493" y="10941"/>
                    <a:pt x="4526" y="10960"/>
                    <a:pt x="4560" y="10979"/>
                  </a:cubicBezTo>
                  <a:cubicBezTo>
                    <a:pt x="4594" y="11001"/>
                    <a:pt x="4628" y="11027"/>
                    <a:pt x="4657" y="11050"/>
                  </a:cubicBezTo>
                  <a:cubicBezTo>
                    <a:pt x="4751" y="11125"/>
                    <a:pt x="4856" y="11188"/>
                    <a:pt x="4971" y="11233"/>
                  </a:cubicBezTo>
                  <a:cubicBezTo>
                    <a:pt x="5076" y="11274"/>
                    <a:pt x="5188" y="11315"/>
                    <a:pt x="5293" y="11372"/>
                  </a:cubicBezTo>
                  <a:cubicBezTo>
                    <a:pt x="5323" y="11390"/>
                    <a:pt x="5345" y="11412"/>
                    <a:pt x="5364" y="11428"/>
                  </a:cubicBezTo>
                  <a:cubicBezTo>
                    <a:pt x="5379" y="11446"/>
                    <a:pt x="5394" y="11465"/>
                    <a:pt x="5416" y="11472"/>
                  </a:cubicBezTo>
                  <a:cubicBezTo>
                    <a:pt x="5476" y="11510"/>
                    <a:pt x="5540" y="11540"/>
                    <a:pt x="5607" y="11577"/>
                  </a:cubicBezTo>
                  <a:cubicBezTo>
                    <a:pt x="5670" y="11614"/>
                    <a:pt x="5734" y="11652"/>
                    <a:pt x="5794" y="11704"/>
                  </a:cubicBezTo>
                  <a:cubicBezTo>
                    <a:pt x="5809" y="11715"/>
                    <a:pt x="5816" y="11731"/>
                    <a:pt x="5824" y="11742"/>
                  </a:cubicBezTo>
                  <a:cubicBezTo>
                    <a:pt x="5827" y="11753"/>
                    <a:pt x="5835" y="11760"/>
                    <a:pt x="5839" y="11768"/>
                  </a:cubicBezTo>
                  <a:cubicBezTo>
                    <a:pt x="5839" y="11771"/>
                    <a:pt x="5842" y="11776"/>
                    <a:pt x="5846" y="11776"/>
                  </a:cubicBezTo>
                  <a:cubicBezTo>
                    <a:pt x="5846" y="11779"/>
                    <a:pt x="5850" y="11779"/>
                    <a:pt x="5854" y="11779"/>
                  </a:cubicBezTo>
                  <a:cubicBezTo>
                    <a:pt x="5880" y="11783"/>
                    <a:pt x="5906" y="11794"/>
                    <a:pt x="5928" y="11802"/>
                  </a:cubicBezTo>
                  <a:cubicBezTo>
                    <a:pt x="5951" y="11812"/>
                    <a:pt x="5970" y="11828"/>
                    <a:pt x="5989" y="11838"/>
                  </a:cubicBezTo>
                  <a:cubicBezTo>
                    <a:pt x="6025" y="11865"/>
                    <a:pt x="6059" y="11895"/>
                    <a:pt x="6089" y="11914"/>
                  </a:cubicBezTo>
                  <a:cubicBezTo>
                    <a:pt x="6339" y="12074"/>
                    <a:pt x="6572" y="12261"/>
                    <a:pt x="6818" y="12418"/>
                  </a:cubicBezTo>
                  <a:cubicBezTo>
                    <a:pt x="6855" y="12444"/>
                    <a:pt x="6886" y="12478"/>
                    <a:pt x="6912" y="12504"/>
                  </a:cubicBezTo>
                  <a:cubicBezTo>
                    <a:pt x="6938" y="12534"/>
                    <a:pt x="6964" y="12556"/>
                    <a:pt x="6993" y="12575"/>
                  </a:cubicBezTo>
                  <a:cubicBezTo>
                    <a:pt x="7057" y="12616"/>
                    <a:pt x="7128" y="12654"/>
                    <a:pt x="7200" y="12695"/>
                  </a:cubicBezTo>
                  <a:cubicBezTo>
                    <a:pt x="7267" y="12736"/>
                    <a:pt x="7334" y="12780"/>
                    <a:pt x="7394" y="12837"/>
                  </a:cubicBezTo>
                  <a:cubicBezTo>
                    <a:pt x="7476" y="12911"/>
                    <a:pt x="7573" y="12979"/>
                    <a:pt x="7666" y="13042"/>
                  </a:cubicBezTo>
                  <a:cubicBezTo>
                    <a:pt x="7764" y="13106"/>
                    <a:pt x="7861" y="13173"/>
                    <a:pt x="7951" y="13256"/>
                  </a:cubicBezTo>
                  <a:cubicBezTo>
                    <a:pt x="8082" y="13382"/>
                    <a:pt x="8223" y="13503"/>
                    <a:pt x="8380" y="13603"/>
                  </a:cubicBezTo>
                  <a:cubicBezTo>
                    <a:pt x="8456" y="13648"/>
                    <a:pt x="8523" y="13704"/>
                    <a:pt x="8590" y="13757"/>
                  </a:cubicBezTo>
                  <a:cubicBezTo>
                    <a:pt x="8658" y="13809"/>
                    <a:pt x="8725" y="13853"/>
                    <a:pt x="8796" y="13891"/>
                  </a:cubicBezTo>
                  <a:cubicBezTo>
                    <a:pt x="9050" y="14014"/>
                    <a:pt x="9267" y="14179"/>
                    <a:pt x="9505" y="14306"/>
                  </a:cubicBezTo>
                  <a:cubicBezTo>
                    <a:pt x="9681" y="14403"/>
                    <a:pt x="9854" y="14512"/>
                    <a:pt x="10026" y="14609"/>
                  </a:cubicBezTo>
                  <a:cubicBezTo>
                    <a:pt x="10171" y="14691"/>
                    <a:pt x="10317" y="14728"/>
                    <a:pt x="10466" y="14728"/>
                  </a:cubicBezTo>
                  <a:cubicBezTo>
                    <a:pt x="10556" y="14728"/>
                    <a:pt x="10649" y="14714"/>
                    <a:pt x="10747" y="14683"/>
                  </a:cubicBezTo>
                  <a:cubicBezTo>
                    <a:pt x="10866" y="14646"/>
                    <a:pt x="10968" y="14583"/>
                    <a:pt x="11065" y="14507"/>
                  </a:cubicBezTo>
                  <a:cubicBezTo>
                    <a:pt x="11158" y="14429"/>
                    <a:pt x="11248" y="14340"/>
                    <a:pt x="11337" y="14254"/>
                  </a:cubicBezTo>
                  <a:cubicBezTo>
                    <a:pt x="11379" y="14212"/>
                    <a:pt x="11408" y="14167"/>
                    <a:pt x="11442" y="14115"/>
                  </a:cubicBezTo>
                  <a:cubicBezTo>
                    <a:pt x="11476" y="14067"/>
                    <a:pt x="11510" y="14010"/>
                    <a:pt x="11555" y="13962"/>
                  </a:cubicBezTo>
                  <a:cubicBezTo>
                    <a:pt x="11581" y="13936"/>
                    <a:pt x="11610" y="13917"/>
                    <a:pt x="11633" y="13895"/>
                  </a:cubicBezTo>
                  <a:cubicBezTo>
                    <a:pt x="11659" y="13876"/>
                    <a:pt x="11685" y="13857"/>
                    <a:pt x="11703" y="13835"/>
                  </a:cubicBezTo>
                  <a:cubicBezTo>
                    <a:pt x="11715" y="13820"/>
                    <a:pt x="11726" y="13805"/>
                    <a:pt x="11734" y="13786"/>
                  </a:cubicBezTo>
                  <a:cubicBezTo>
                    <a:pt x="11834" y="13581"/>
                    <a:pt x="11932" y="13368"/>
                    <a:pt x="12085" y="13181"/>
                  </a:cubicBezTo>
                  <a:cubicBezTo>
                    <a:pt x="12122" y="13132"/>
                    <a:pt x="12152" y="13076"/>
                    <a:pt x="12179" y="13016"/>
                  </a:cubicBezTo>
                  <a:cubicBezTo>
                    <a:pt x="12205" y="12953"/>
                    <a:pt x="12231" y="12889"/>
                    <a:pt x="12269" y="12830"/>
                  </a:cubicBezTo>
                  <a:cubicBezTo>
                    <a:pt x="12302" y="12777"/>
                    <a:pt x="12328" y="12718"/>
                    <a:pt x="12354" y="12654"/>
                  </a:cubicBezTo>
                  <a:cubicBezTo>
                    <a:pt x="12381" y="12590"/>
                    <a:pt x="12410" y="12523"/>
                    <a:pt x="12459" y="12463"/>
                  </a:cubicBezTo>
                  <a:cubicBezTo>
                    <a:pt x="12504" y="12404"/>
                    <a:pt x="12530" y="12332"/>
                    <a:pt x="12552" y="12254"/>
                  </a:cubicBezTo>
                  <a:cubicBezTo>
                    <a:pt x="12575" y="12171"/>
                    <a:pt x="12597" y="12090"/>
                    <a:pt x="12635" y="12007"/>
                  </a:cubicBezTo>
                  <a:cubicBezTo>
                    <a:pt x="12657" y="11955"/>
                    <a:pt x="12683" y="11906"/>
                    <a:pt x="12709" y="11854"/>
                  </a:cubicBezTo>
                  <a:cubicBezTo>
                    <a:pt x="12735" y="11805"/>
                    <a:pt x="12758" y="11757"/>
                    <a:pt x="12773" y="11708"/>
                  </a:cubicBezTo>
                  <a:cubicBezTo>
                    <a:pt x="12829" y="11536"/>
                    <a:pt x="12859" y="11353"/>
                    <a:pt x="12911" y="11170"/>
                  </a:cubicBezTo>
                  <a:cubicBezTo>
                    <a:pt x="12926" y="11114"/>
                    <a:pt x="12949" y="11058"/>
                    <a:pt x="12968" y="11005"/>
                  </a:cubicBezTo>
                  <a:cubicBezTo>
                    <a:pt x="12990" y="10953"/>
                    <a:pt x="13009" y="10901"/>
                    <a:pt x="13023" y="10848"/>
                  </a:cubicBezTo>
                  <a:cubicBezTo>
                    <a:pt x="13068" y="10661"/>
                    <a:pt x="13083" y="10459"/>
                    <a:pt x="13132" y="10268"/>
                  </a:cubicBezTo>
                  <a:cubicBezTo>
                    <a:pt x="13158" y="10179"/>
                    <a:pt x="13169" y="10085"/>
                    <a:pt x="13177" y="9992"/>
                  </a:cubicBezTo>
                  <a:cubicBezTo>
                    <a:pt x="13188" y="9895"/>
                    <a:pt x="13195" y="9802"/>
                    <a:pt x="13218" y="9704"/>
                  </a:cubicBezTo>
                  <a:cubicBezTo>
                    <a:pt x="13237" y="9611"/>
                    <a:pt x="13247" y="9514"/>
                    <a:pt x="13263" y="9416"/>
                  </a:cubicBezTo>
                  <a:cubicBezTo>
                    <a:pt x="13278" y="9319"/>
                    <a:pt x="13296" y="9222"/>
                    <a:pt x="13334" y="9125"/>
                  </a:cubicBezTo>
                  <a:cubicBezTo>
                    <a:pt x="13341" y="9102"/>
                    <a:pt x="13345" y="9084"/>
                    <a:pt x="13345" y="9057"/>
                  </a:cubicBezTo>
                  <a:cubicBezTo>
                    <a:pt x="13345" y="9043"/>
                    <a:pt x="13345" y="9028"/>
                    <a:pt x="13341" y="9012"/>
                  </a:cubicBezTo>
                  <a:cubicBezTo>
                    <a:pt x="13334" y="8945"/>
                    <a:pt x="13326" y="8878"/>
                    <a:pt x="13326" y="8811"/>
                  </a:cubicBezTo>
                  <a:cubicBezTo>
                    <a:pt x="13326" y="8743"/>
                    <a:pt x="13334" y="8676"/>
                    <a:pt x="13349" y="8605"/>
                  </a:cubicBezTo>
                  <a:cubicBezTo>
                    <a:pt x="13360" y="8546"/>
                    <a:pt x="13363" y="8479"/>
                    <a:pt x="13363" y="8411"/>
                  </a:cubicBezTo>
                  <a:lnTo>
                    <a:pt x="13363" y="8303"/>
                  </a:lnTo>
                  <a:lnTo>
                    <a:pt x="13363" y="8227"/>
                  </a:lnTo>
                  <a:cubicBezTo>
                    <a:pt x="13368" y="8191"/>
                    <a:pt x="13368" y="8156"/>
                    <a:pt x="13368" y="8120"/>
                  </a:cubicBezTo>
                  <a:cubicBezTo>
                    <a:pt x="13368" y="7951"/>
                    <a:pt x="13352" y="7783"/>
                    <a:pt x="13330" y="7615"/>
                  </a:cubicBezTo>
                  <a:lnTo>
                    <a:pt x="13330" y="7577"/>
                  </a:lnTo>
                  <a:cubicBezTo>
                    <a:pt x="13330" y="7544"/>
                    <a:pt x="13334" y="7514"/>
                    <a:pt x="13337" y="7484"/>
                  </a:cubicBezTo>
                  <a:cubicBezTo>
                    <a:pt x="13341" y="7458"/>
                    <a:pt x="13345" y="7432"/>
                    <a:pt x="13345" y="7406"/>
                  </a:cubicBezTo>
                  <a:cubicBezTo>
                    <a:pt x="13345" y="7394"/>
                    <a:pt x="13345" y="7380"/>
                    <a:pt x="13341" y="7368"/>
                  </a:cubicBezTo>
                  <a:cubicBezTo>
                    <a:pt x="13323" y="7278"/>
                    <a:pt x="13315" y="7188"/>
                    <a:pt x="13315" y="7099"/>
                  </a:cubicBezTo>
                  <a:cubicBezTo>
                    <a:pt x="13315" y="7043"/>
                    <a:pt x="13318" y="6983"/>
                    <a:pt x="13323" y="6926"/>
                  </a:cubicBezTo>
                  <a:lnTo>
                    <a:pt x="13323" y="6878"/>
                  </a:lnTo>
                  <a:cubicBezTo>
                    <a:pt x="13323" y="6852"/>
                    <a:pt x="13323" y="6830"/>
                    <a:pt x="13318" y="6807"/>
                  </a:cubicBezTo>
                  <a:cubicBezTo>
                    <a:pt x="13311" y="6788"/>
                    <a:pt x="13308" y="6766"/>
                    <a:pt x="13296" y="6752"/>
                  </a:cubicBezTo>
                  <a:cubicBezTo>
                    <a:pt x="13270" y="6707"/>
                    <a:pt x="13259" y="6662"/>
                    <a:pt x="13256" y="6621"/>
                  </a:cubicBezTo>
                  <a:cubicBezTo>
                    <a:pt x="13247" y="6579"/>
                    <a:pt x="13247" y="6538"/>
                    <a:pt x="13244" y="6505"/>
                  </a:cubicBezTo>
                  <a:cubicBezTo>
                    <a:pt x="13233" y="6396"/>
                    <a:pt x="13229" y="6288"/>
                    <a:pt x="13221" y="6183"/>
                  </a:cubicBezTo>
                  <a:cubicBezTo>
                    <a:pt x="13214" y="6079"/>
                    <a:pt x="13199" y="5977"/>
                    <a:pt x="13166" y="5880"/>
                  </a:cubicBezTo>
                  <a:cubicBezTo>
                    <a:pt x="13125" y="5768"/>
                    <a:pt x="13083" y="5653"/>
                    <a:pt x="13076" y="5529"/>
                  </a:cubicBezTo>
                  <a:cubicBezTo>
                    <a:pt x="13072" y="5443"/>
                    <a:pt x="13054" y="5356"/>
                    <a:pt x="13035" y="5275"/>
                  </a:cubicBezTo>
                  <a:cubicBezTo>
                    <a:pt x="13012" y="5189"/>
                    <a:pt x="12990" y="5103"/>
                    <a:pt x="12978" y="5009"/>
                  </a:cubicBezTo>
                  <a:cubicBezTo>
                    <a:pt x="12975" y="4998"/>
                    <a:pt x="12971" y="4980"/>
                    <a:pt x="12968" y="4964"/>
                  </a:cubicBezTo>
                  <a:cubicBezTo>
                    <a:pt x="12964" y="4946"/>
                    <a:pt x="12956" y="4927"/>
                    <a:pt x="12956" y="4904"/>
                  </a:cubicBezTo>
                  <a:cubicBezTo>
                    <a:pt x="12956" y="4894"/>
                    <a:pt x="12959" y="4882"/>
                    <a:pt x="12959" y="4871"/>
                  </a:cubicBezTo>
                  <a:cubicBezTo>
                    <a:pt x="12956" y="4871"/>
                    <a:pt x="12949" y="4868"/>
                    <a:pt x="12945" y="4868"/>
                  </a:cubicBezTo>
                  <a:cubicBezTo>
                    <a:pt x="12933" y="4863"/>
                    <a:pt x="12926" y="4859"/>
                    <a:pt x="12919" y="4852"/>
                  </a:cubicBezTo>
                  <a:cubicBezTo>
                    <a:pt x="12915" y="4849"/>
                    <a:pt x="12911" y="4845"/>
                    <a:pt x="12907" y="4837"/>
                  </a:cubicBezTo>
                  <a:cubicBezTo>
                    <a:pt x="12904" y="4833"/>
                    <a:pt x="12900" y="4826"/>
                    <a:pt x="12900" y="4818"/>
                  </a:cubicBezTo>
                  <a:lnTo>
                    <a:pt x="12900" y="4800"/>
                  </a:lnTo>
                  <a:lnTo>
                    <a:pt x="12900" y="4770"/>
                  </a:lnTo>
                  <a:lnTo>
                    <a:pt x="12900" y="4759"/>
                  </a:lnTo>
                  <a:cubicBezTo>
                    <a:pt x="12889" y="4666"/>
                    <a:pt x="12866" y="4568"/>
                    <a:pt x="12855" y="4467"/>
                  </a:cubicBezTo>
                  <a:cubicBezTo>
                    <a:pt x="12852" y="4423"/>
                    <a:pt x="12833" y="4381"/>
                    <a:pt x="12811" y="4340"/>
                  </a:cubicBezTo>
                  <a:cubicBezTo>
                    <a:pt x="12788" y="4295"/>
                    <a:pt x="12762" y="4250"/>
                    <a:pt x="12743" y="4198"/>
                  </a:cubicBezTo>
                  <a:cubicBezTo>
                    <a:pt x="12683" y="4022"/>
                    <a:pt x="12627" y="3850"/>
                    <a:pt x="12560" y="3679"/>
                  </a:cubicBezTo>
                  <a:cubicBezTo>
                    <a:pt x="12526" y="3600"/>
                    <a:pt x="12481" y="3522"/>
                    <a:pt x="12436" y="3439"/>
                  </a:cubicBezTo>
                  <a:cubicBezTo>
                    <a:pt x="12392" y="3360"/>
                    <a:pt x="12347" y="3279"/>
                    <a:pt x="12313" y="3185"/>
                  </a:cubicBezTo>
                  <a:cubicBezTo>
                    <a:pt x="12309" y="3167"/>
                    <a:pt x="12302" y="3148"/>
                    <a:pt x="12298" y="3132"/>
                  </a:cubicBezTo>
                  <a:cubicBezTo>
                    <a:pt x="12295" y="3114"/>
                    <a:pt x="12287" y="3099"/>
                    <a:pt x="12279" y="3088"/>
                  </a:cubicBezTo>
                  <a:cubicBezTo>
                    <a:pt x="12276" y="3080"/>
                    <a:pt x="12272" y="3077"/>
                    <a:pt x="12264" y="3069"/>
                  </a:cubicBezTo>
                  <a:cubicBezTo>
                    <a:pt x="12257" y="3062"/>
                    <a:pt x="12246" y="3058"/>
                    <a:pt x="12231" y="3051"/>
                  </a:cubicBezTo>
                  <a:cubicBezTo>
                    <a:pt x="12227" y="3051"/>
                    <a:pt x="12219" y="3046"/>
                    <a:pt x="12216" y="3043"/>
                  </a:cubicBezTo>
                  <a:cubicBezTo>
                    <a:pt x="12212" y="3039"/>
                    <a:pt x="12209" y="3036"/>
                    <a:pt x="12205" y="3032"/>
                  </a:cubicBezTo>
                  <a:cubicBezTo>
                    <a:pt x="12201" y="3028"/>
                    <a:pt x="12197" y="3020"/>
                    <a:pt x="12193" y="3013"/>
                  </a:cubicBezTo>
                  <a:cubicBezTo>
                    <a:pt x="12190" y="3001"/>
                    <a:pt x="12186" y="2991"/>
                    <a:pt x="12183" y="2983"/>
                  </a:cubicBezTo>
                  <a:cubicBezTo>
                    <a:pt x="12119" y="2796"/>
                    <a:pt x="12017" y="2625"/>
                    <a:pt x="11921" y="2445"/>
                  </a:cubicBezTo>
                  <a:cubicBezTo>
                    <a:pt x="11831" y="2284"/>
                    <a:pt x="11745" y="2123"/>
                    <a:pt x="11629" y="1981"/>
                  </a:cubicBezTo>
                  <a:cubicBezTo>
                    <a:pt x="11584" y="1925"/>
                    <a:pt x="11543" y="1866"/>
                    <a:pt x="11506" y="1806"/>
                  </a:cubicBezTo>
                  <a:cubicBezTo>
                    <a:pt x="11479" y="1768"/>
                    <a:pt x="11461" y="1731"/>
                    <a:pt x="11434" y="1697"/>
                  </a:cubicBezTo>
                  <a:cubicBezTo>
                    <a:pt x="11408" y="1664"/>
                    <a:pt x="11382" y="1633"/>
                    <a:pt x="11349" y="1607"/>
                  </a:cubicBezTo>
                  <a:cubicBezTo>
                    <a:pt x="11304" y="1574"/>
                    <a:pt x="11270" y="1529"/>
                    <a:pt x="11241" y="1488"/>
                  </a:cubicBezTo>
                  <a:cubicBezTo>
                    <a:pt x="11210" y="1447"/>
                    <a:pt x="11184" y="1409"/>
                    <a:pt x="11151" y="1379"/>
                  </a:cubicBezTo>
                  <a:cubicBezTo>
                    <a:pt x="11132" y="1361"/>
                    <a:pt x="11106" y="1346"/>
                    <a:pt x="11075" y="1335"/>
                  </a:cubicBezTo>
                  <a:lnTo>
                    <a:pt x="11057" y="1331"/>
                  </a:lnTo>
                  <a:lnTo>
                    <a:pt x="11053" y="1312"/>
                  </a:lnTo>
                  <a:cubicBezTo>
                    <a:pt x="11046" y="1290"/>
                    <a:pt x="11035" y="1271"/>
                    <a:pt x="11023" y="1256"/>
                  </a:cubicBezTo>
                  <a:cubicBezTo>
                    <a:pt x="11013" y="1238"/>
                    <a:pt x="10997" y="1222"/>
                    <a:pt x="10982" y="1204"/>
                  </a:cubicBezTo>
                  <a:cubicBezTo>
                    <a:pt x="10949" y="1170"/>
                    <a:pt x="10911" y="1140"/>
                    <a:pt x="10878" y="1099"/>
                  </a:cubicBezTo>
                  <a:cubicBezTo>
                    <a:pt x="10799" y="1002"/>
                    <a:pt x="10699" y="924"/>
                    <a:pt x="10594" y="845"/>
                  </a:cubicBezTo>
                  <a:cubicBezTo>
                    <a:pt x="10489" y="767"/>
                    <a:pt x="10380" y="688"/>
                    <a:pt x="10290" y="587"/>
                  </a:cubicBezTo>
                  <a:lnTo>
                    <a:pt x="10287" y="587"/>
                  </a:lnTo>
                  <a:cubicBezTo>
                    <a:pt x="10283" y="587"/>
                    <a:pt x="10276" y="584"/>
                    <a:pt x="10264" y="579"/>
                  </a:cubicBezTo>
                  <a:cubicBezTo>
                    <a:pt x="10171" y="534"/>
                    <a:pt x="10081" y="482"/>
                    <a:pt x="9992" y="434"/>
                  </a:cubicBezTo>
                  <a:lnTo>
                    <a:pt x="9958" y="449"/>
                  </a:lnTo>
                  <a:cubicBezTo>
                    <a:pt x="9950" y="453"/>
                    <a:pt x="9943" y="460"/>
                    <a:pt x="9932" y="463"/>
                  </a:cubicBezTo>
                  <a:cubicBezTo>
                    <a:pt x="9924" y="467"/>
                    <a:pt x="9914" y="471"/>
                    <a:pt x="9902" y="475"/>
                  </a:cubicBezTo>
                  <a:cubicBezTo>
                    <a:pt x="9895" y="479"/>
                    <a:pt x="9887" y="479"/>
                    <a:pt x="9876" y="479"/>
                  </a:cubicBezTo>
                  <a:cubicBezTo>
                    <a:pt x="9869" y="479"/>
                    <a:pt x="9857" y="479"/>
                    <a:pt x="9846" y="475"/>
                  </a:cubicBezTo>
                  <a:cubicBezTo>
                    <a:pt x="9835" y="471"/>
                    <a:pt x="9827" y="463"/>
                    <a:pt x="9819" y="456"/>
                  </a:cubicBezTo>
                  <a:cubicBezTo>
                    <a:pt x="9816" y="453"/>
                    <a:pt x="9812" y="445"/>
                    <a:pt x="9809" y="441"/>
                  </a:cubicBezTo>
                  <a:cubicBezTo>
                    <a:pt x="9809" y="441"/>
                    <a:pt x="9809" y="437"/>
                    <a:pt x="9805" y="434"/>
                  </a:cubicBezTo>
                  <a:lnTo>
                    <a:pt x="9805" y="419"/>
                  </a:lnTo>
                  <a:lnTo>
                    <a:pt x="9805" y="408"/>
                  </a:lnTo>
                  <a:cubicBezTo>
                    <a:pt x="9809" y="400"/>
                    <a:pt x="9809" y="396"/>
                    <a:pt x="9812" y="389"/>
                  </a:cubicBezTo>
                  <a:cubicBezTo>
                    <a:pt x="9812" y="385"/>
                    <a:pt x="9816" y="382"/>
                    <a:pt x="9824" y="377"/>
                  </a:cubicBezTo>
                  <a:cubicBezTo>
                    <a:pt x="9831" y="370"/>
                    <a:pt x="9838" y="363"/>
                    <a:pt x="9850" y="359"/>
                  </a:cubicBezTo>
                  <a:cubicBezTo>
                    <a:pt x="9805" y="337"/>
                    <a:pt x="9760" y="318"/>
                    <a:pt x="9712" y="2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0" name="Google Shape;28360;p21"/>
            <p:cNvSpPr/>
            <p:nvPr/>
          </p:nvSpPr>
          <p:spPr>
            <a:xfrm>
              <a:off x="-542531" y="1117350"/>
              <a:ext cx="656563" cy="711379"/>
            </a:xfrm>
            <a:custGeom>
              <a:avLst/>
              <a:gdLst/>
              <a:ahLst/>
              <a:cxnLst/>
              <a:rect l="l" t="t" r="r" b="b"/>
              <a:pathLst>
                <a:path w="13750" h="14898" extrusionOk="0">
                  <a:moveTo>
                    <a:pt x="9383" y="1"/>
                  </a:moveTo>
                  <a:cubicBezTo>
                    <a:pt x="9379" y="1"/>
                    <a:pt x="9376" y="1"/>
                    <a:pt x="9368" y="4"/>
                  </a:cubicBezTo>
                  <a:lnTo>
                    <a:pt x="9368" y="12"/>
                  </a:lnTo>
                  <a:lnTo>
                    <a:pt x="9368" y="27"/>
                  </a:lnTo>
                  <a:cubicBezTo>
                    <a:pt x="9368" y="30"/>
                    <a:pt x="9364" y="34"/>
                    <a:pt x="9364" y="38"/>
                  </a:cubicBezTo>
                  <a:cubicBezTo>
                    <a:pt x="9372" y="49"/>
                    <a:pt x="9383" y="56"/>
                    <a:pt x="9391" y="68"/>
                  </a:cubicBezTo>
                  <a:cubicBezTo>
                    <a:pt x="9402" y="82"/>
                    <a:pt x="9413" y="98"/>
                    <a:pt x="9417" y="116"/>
                  </a:cubicBezTo>
                  <a:cubicBezTo>
                    <a:pt x="9424" y="116"/>
                    <a:pt x="9431" y="120"/>
                    <a:pt x="9439" y="120"/>
                  </a:cubicBezTo>
                  <a:cubicBezTo>
                    <a:pt x="9446" y="120"/>
                    <a:pt x="9458" y="116"/>
                    <a:pt x="9465" y="113"/>
                  </a:cubicBezTo>
                  <a:cubicBezTo>
                    <a:pt x="9469" y="108"/>
                    <a:pt x="9476" y="101"/>
                    <a:pt x="9480" y="98"/>
                  </a:cubicBezTo>
                  <a:cubicBezTo>
                    <a:pt x="9484" y="94"/>
                    <a:pt x="9484" y="90"/>
                    <a:pt x="9488" y="90"/>
                  </a:cubicBezTo>
                  <a:cubicBezTo>
                    <a:pt x="9498" y="101"/>
                    <a:pt x="9510" y="108"/>
                    <a:pt x="9517" y="116"/>
                  </a:cubicBezTo>
                  <a:cubicBezTo>
                    <a:pt x="9540" y="131"/>
                    <a:pt x="9559" y="139"/>
                    <a:pt x="9570" y="146"/>
                  </a:cubicBezTo>
                  <a:cubicBezTo>
                    <a:pt x="9577" y="150"/>
                    <a:pt x="9581" y="153"/>
                    <a:pt x="9585" y="158"/>
                  </a:cubicBezTo>
                  <a:cubicBezTo>
                    <a:pt x="9585" y="161"/>
                    <a:pt x="9588" y="161"/>
                    <a:pt x="9588" y="161"/>
                  </a:cubicBezTo>
                  <a:cubicBezTo>
                    <a:pt x="9585" y="169"/>
                    <a:pt x="9585" y="172"/>
                    <a:pt x="9585" y="184"/>
                  </a:cubicBezTo>
                  <a:lnTo>
                    <a:pt x="9585" y="187"/>
                  </a:lnTo>
                  <a:lnTo>
                    <a:pt x="9588" y="184"/>
                  </a:lnTo>
                  <a:lnTo>
                    <a:pt x="9588" y="180"/>
                  </a:lnTo>
                  <a:lnTo>
                    <a:pt x="9596" y="165"/>
                  </a:lnTo>
                  <a:lnTo>
                    <a:pt x="9611" y="158"/>
                  </a:lnTo>
                  <a:cubicBezTo>
                    <a:pt x="9629" y="150"/>
                    <a:pt x="9645" y="146"/>
                    <a:pt x="9663" y="142"/>
                  </a:cubicBezTo>
                  <a:cubicBezTo>
                    <a:pt x="9660" y="135"/>
                    <a:pt x="9655" y="127"/>
                    <a:pt x="9652" y="120"/>
                  </a:cubicBezTo>
                  <a:cubicBezTo>
                    <a:pt x="9641" y="105"/>
                    <a:pt x="9629" y="94"/>
                    <a:pt x="9619" y="86"/>
                  </a:cubicBezTo>
                  <a:cubicBezTo>
                    <a:pt x="9600" y="75"/>
                    <a:pt x="9585" y="68"/>
                    <a:pt x="9570" y="60"/>
                  </a:cubicBezTo>
                  <a:cubicBezTo>
                    <a:pt x="9562" y="56"/>
                    <a:pt x="9559" y="53"/>
                    <a:pt x="9555" y="49"/>
                  </a:cubicBezTo>
                  <a:cubicBezTo>
                    <a:pt x="9551" y="46"/>
                    <a:pt x="9548" y="41"/>
                    <a:pt x="9543" y="38"/>
                  </a:cubicBezTo>
                  <a:cubicBezTo>
                    <a:pt x="9540" y="30"/>
                    <a:pt x="9533" y="19"/>
                    <a:pt x="9525" y="15"/>
                  </a:cubicBezTo>
                  <a:cubicBezTo>
                    <a:pt x="9514" y="8"/>
                    <a:pt x="9503" y="8"/>
                    <a:pt x="9495" y="8"/>
                  </a:cubicBezTo>
                  <a:cubicBezTo>
                    <a:pt x="9484" y="8"/>
                    <a:pt x="9476" y="8"/>
                    <a:pt x="9469" y="12"/>
                  </a:cubicBezTo>
                  <a:cubicBezTo>
                    <a:pt x="9458" y="15"/>
                    <a:pt x="9450" y="23"/>
                    <a:pt x="9443" y="27"/>
                  </a:cubicBezTo>
                  <a:cubicBezTo>
                    <a:pt x="9443" y="30"/>
                    <a:pt x="9439" y="30"/>
                    <a:pt x="9439" y="30"/>
                  </a:cubicBezTo>
                  <a:cubicBezTo>
                    <a:pt x="9431" y="23"/>
                    <a:pt x="9428" y="15"/>
                    <a:pt x="9420" y="12"/>
                  </a:cubicBezTo>
                  <a:cubicBezTo>
                    <a:pt x="9417" y="8"/>
                    <a:pt x="9409" y="8"/>
                    <a:pt x="9405" y="4"/>
                  </a:cubicBezTo>
                  <a:cubicBezTo>
                    <a:pt x="9402" y="4"/>
                    <a:pt x="9394" y="1"/>
                    <a:pt x="9383" y="1"/>
                  </a:cubicBezTo>
                  <a:close/>
                  <a:moveTo>
                    <a:pt x="9899" y="236"/>
                  </a:moveTo>
                  <a:cubicBezTo>
                    <a:pt x="9888" y="236"/>
                    <a:pt x="9880" y="236"/>
                    <a:pt x="9869" y="239"/>
                  </a:cubicBezTo>
                  <a:cubicBezTo>
                    <a:pt x="9876" y="243"/>
                    <a:pt x="9880" y="243"/>
                    <a:pt x="9884" y="247"/>
                  </a:cubicBezTo>
                  <a:lnTo>
                    <a:pt x="9947" y="270"/>
                  </a:lnTo>
                  <a:lnTo>
                    <a:pt x="9895" y="310"/>
                  </a:lnTo>
                  <a:lnTo>
                    <a:pt x="9891" y="315"/>
                  </a:lnTo>
                  <a:cubicBezTo>
                    <a:pt x="9895" y="310"/>
                    <a:pt x="9899" y="310"/>
                    <a:pt x="9899" y="310"/>
                  </a:cubicBezTo>
                  <a:lnTo>
                    <a:pt x="9902" y="310"/>
                  </a:lnTo>
                  <a:cubicBezTo>
                    <a:pt x="9902" y="310"/>
                    <a:pt x="9902" y="315"/>
                    <a:pt x="9907" y="315"/>
                  </a:cubicBezTo>
                  <a:lnTo>
                    <a:pt x="9929" y="315"/>
                  </a:lnTo>
                  <a:lnTo>
                    <a:pt x="9936" y="344"/>
                  </a:lnTo>
                  <a:lnTo>
                    <a:pt x="9936" y="348"/>
                  </a:lnTo>
                  <a:lnTo>
                    <a:pt x="9940" y="352"/>
                  </a:lnTo>
                  <a:cubicBezTo>
                    <a:pt x="9947" y="355"/>
                    <a:pt x="9951" y="363"/>
                    <a:pt x="9959" y="367"/>
                  </a:cubicBezTo>
                  <a:lnTo>
                    <a:pt x="10014" y="310"/>
                  </a:lnTo>
                  <a:cubicBezTo>
                    <a:pt x="10014" y="307"/>
                    <a:pt x="10011" y="307"/>
                    <a:pt x="10011" y="307"/>
                  </a:cubicBezTo>
                  <a:cubicBezTo>
                    <a:pt x="10004" y="307"/>
                    <a:pt x="10000" y="303"/>
                    <a:pt x="9992" y="296"/>
                  </a:cubicBezTo>
                  <a:cubicBezTo>
                    <a:pt x="9985" y="288"/>
                    <a:pt x="9977" y="281"/>
                    <a:pt x="9969" y="270"/>
                  </a:cubicBezTo>
                  <a:cubicBezTo>
                    <a:pt x="9959" y="258"/>
                    <a:pt x="9951" y="251"/>
                    <a:pt x="9940" y="247"/>
                  </a:cubicBezTo>
                  <a:cubicBezTo>
                    <a:pt x="9929" y="239"/>
                    <a:pt x="9914" y="236"/>
                    <a:pt x="9899" y="236"/>
                  </a:cubicBezTo>
                  <a:close/>
                  <a:moveTo>
                    <a:pt x="9413" y="322"/>
                  </a:moveTo>
                  <a:cubicBezTo>
                    <a:pt x="9405" y="326"/>
                    <a:pt x="9398" y="326"/>
                    <a:pt x="9391" y="326"/>
                  </a:cubicBezTo>
                  <a:lnTo>
                    <a:pt x="9383" y="326"/>
                  </a:lnTo>
                  <a:lnTo>
                    <a:pt x="9383" y="333"/>
                  </a:lnTo>
                  <a:cubicBezTo>
                    <a:pt x="9383" y="341"/>
                    <a:pt x="9386" y="344"/>
                    <a:pt x="9386" y="352"/>
                  </a:cubicBezTo>
                  <a:cubicBezTo>
                    <a:pt x="9391" y="360"/>
                    <a:pt x="9398" y="370"/>
                    <a:pt x="9409" y="378"/>
                  </a:cubicBezTo>
                  <a:cubicBezTo>
                    <a:pt x="9420" y="386"/>
                    <a:pt x="9431" y="389"/>
                    <a:pt x="9443" y="389"/>
                  </a:cubicBezTo>
                  <a:lnTo>
                    <a:pt x="9450" y="389"/>
                  </a:lnTo>
                  <a:cubicBezTo>
                    <a:pt x="9462" y="389"/>
                    <a:pt x="9469" y="386"/>
                    <a:pt x="9480" y="382"/>
                  </a:cubicBezTo>
                  <a:lnTo>
                    <a:pt x="9480" y="382"/>
                  </a:lnTo>
                  <a:cubicBezTo>
                    <a:pt x="9483" y="385"/>
                    <a:pt x="9485" y="389"/>
                    <a:pt x="9488" y="393"/>
                  </a:cubicBezTo>
                  <a:lnTo>
                    <a:pt x="9491" y="393"/>
                  </a:lnTo>
                  <a:lnTo>
                    <a:pt x="9480" y="382"/>
                  </a:lnTo>
                  <a:cubicBezTo>
                    <a:pt x="9480" y="382"/>
                    <a:pt x="9480" y="382"/>
                    <a:pt x="9480" y="382"/>
                  </a:cubicBezTo>
                  <a:lnTo>
                    <a:pt x="9480" y="382"/>
                  </a:lnTo>
                  <a:cubicBezTo>
                    <a:pt x="9470" y="368"/>
                    <a:pt x="9459" y="357"/>
                    <a:pt x="9446" y="344"/>
                  </a:cubicBezTo>
                  <a:cubicBezTo>
                    <a:pt x="9443" y="337"/>
                    <a:pt x="9436" y="329"/>
                    <a:pt x="9431" y="322"/>
                  </a:cubicBezTo>
                  <a:close/>
                  <a:moveTo>
                    <a:pt x="9585" y="363"/>
                  </a:moveTo>
                  <a:cubicBezTo>
                    <a:pt x="9585" y="363"/>
                    <a:pt x="9585" y="367"/>
                    <a:pt x="9581" y="367"/>
                  </a:cubicBezTo>
                  <a:cubicBezTo>
                    <a:pt x="9570" y="382"/>
                    <a:pt x="9555" y="393"/>
                    <a:pt x="9533" y="400"/>
                  </a:cubicBezTo>
                  <a:lnTo>
                    <a:pt x="9514" y="412"/>
                  </a:lnTo>
                  <a:cubicBezTo>
                    <a:pt x="9525" y="419"/>
                    <a:pt x="9540" y="427"/>
                    <a:pt x="9555" y="434"/>
                  </a:cubicBezTo>
                  <a:cubicBezTo>
                    <a:pt x="9581" y="445"/>
                    <a:pt x="9611" y="453"/>
                    <a:pt x="9637" y="460"/>
                  </a:cubicBezTo>
                  <a:cubicBezTo>
                    <a:pt x="9648" y="464"/>
                    <a:pt x="9663" y="467"/>
                    <a:pt x="9674" y="472"/>
                  </a:cubicBezTo>
                  <a:cubicBezTo>
                    <a:pt x="9685" y="475"/>
                    <a:pt x="9694" y="475"/>
                    <a:pt x="9705" y="475"/>
                  </a:cubicBezTo>
                  <a:lnTo>
                    <a:pt x="9705" y="475"/>
                  </a:lnTo>
                  <a:lnTo>
                    <a:pt x="9622" y="453"/>
                  </a:lnTo>
                  <a:lnTo>
                    <a:pt x="9693" y="404"/>
                  </a:lnTo>
                  <a:cubicBezTo>
                    <a:pt x="9697" y="404"/>
                    <a:pt x="9700" y="400"/>
                    <a:pt x="9705" y="400"/>
                  </a:cubicBezTo>
                  <a:cubicBezTo>
                    <a:pt x="9700" y="396"/>
                    <a:pt x="9697" y="396"/>
                    <a:pt x="9697" y="396"/>
                  </a:cubicBezTo>
                  <a:cubicBezTo>
                    <a:pt x="9690" y="396"/>
                    <a:pt x="9678" y="393"/>
                    <a:pt x="9667" y="393"/>
                  </a:cubicBezTo>
                  <a:lnTo>
                    <a:pt x="9648" y="393"/>
                  </a:lnTo>
                  <a:cubicBezTo>
                    <a:pt x="9637" y="393"/>
                    <a:pt x="9622" y="389"/>
                    <a:pt x="9611" y="386"/>
                  </a:cubicBezTo>
                  <a:cubicBezTo>
                    <a:pt x="9600" y="378"/>
                    <a:pt x="9593" y="370"/>
                    <a:pt x="9585" y="363"/>
                  </a:cubicBezTo>
                  <a:close/>
                  <a:moveTo>
                    <a:pt x="9705" y="475"/>
                  </a:moveTo>
                  <a:lnTo>
                    <a:pt x="9705" y="475"/>
                  </a:lnTo>
                  <a:lnTo>
                    <a:pt x="9708" y="475"/>
                  </a:lnTo>
                  <a:cubicBezTo>
                    <a:pt x="9707" y="475"/>
                    <a:pt x="9706" y="475"/>
                    <a:pt x="9705" y="475"/>
                  </a:cubicBezTo>
                  <a:close/>
                  <a:moveTo>
                    <a:pt x="9884" y="535"/>
                  </a:moveTo>
                  <a:lnTo>
                    <a:pt x="9884" y="535"/>
                  </a:lnTo>
                  <a:cubicBezTo>
                    <a:pt x="9880" y="539"/>
                    <a:pt x="9876" y="539"/>
                    <a:pt x="9873" y="543"/>
                  </a:cubicBezTo>
                  <a:cubicBezTo>
                    <a:pt x="9862" y="546"/>
                    <a:pt x="9850" y="546"/>
                    <a:pt x="9839" y="546"/>
                  </a:cubicBezTo>
                  <a:lnTo>
                    <a:pt x="9828" y="546"/>
                  </a:lnTo>
                  <a:lnTo>
                    <a:pt x="9828" y="553"/>
                  </a:lnTo>
                  <a:cubicBezTo>
                    <a:pt x="9828" y="569"/>
                    <a:pt x="9831" y="584"/>
                    <a:pt x="9839" y="595"/>
                  </a:cubicBezTo>
                  <a:cubicBezTo>
                    <a:pt x="9847" y="613"/>
                    <a:pt x="9862" y="629"/>
                    <a:pt x="9880" y="640"/>
                  </a:cubicBezTo>
                  <a:lnTo>
                    <a:pt x="9880" y="610"/>
                  </a:lnTo>
                  <a:cubicBezTo>
                    <a:pt x="9880" y="584"/>
                    <a:pt x="9880" y="561"/>
                    <a:pt x="9884" y="535"/>
                  </a:cubicBezTo>
                  <a:close/>
                  <a:moveTo>
                    <a:pt x="756" y="9780"/>
                  </a:moveTo>
                  <a:cubicBezTo>
                    <a:pt x="759" y="9780"/>
                    <a:pt x="763" y="9783"/>
                    <a:pt x="766" y="9783"/>
                  </a:cubicBezTo>
                  <a:lnTo>
                    <a:pt x="770" y="9783"/>
                  </a:lnTo>
                  <a:cubicBezTo>
                    <a:pt x="759" y="9787"/>
                    <a:pt x="748" y="9790"/>
                    <a:pt x="740" y="9798"/>
                  </a:cubicBezTo>
                  <a:cubicBezTo>
                    <a:pt x="725" y="9806"/>
                    <a:pt x="714" y="9817"/>
                    <a:pt x="706" y="9832"/>
                  </a:cubicBezTo>
                  <a:cubicBezTo>
                    <a:pt x="692" y="9854"/>
                    <a:pt x="677" y="9865"/>
                    <a:pt x="662" y="9877"/>
                  </a:cubicBezTo>
                  <a:cubicBezTo>
                    <a:pt x="651" y="9884"/>
                    <a:pt x="635" y="9887"/>
                    <a:pt x="621" y="9887"/>
                  </a:cubicBezTo>
                  <a:cubicBezTo>
                    <a:pt x="602" y="9887"/>
                    <a:pt x="583" y="9884"/>
                    <a:pt x="565" y="9877"/>
                  </a:cubicBezTo>
                  <a:cubicBezTo>
                    <a:pt x="542" y="9869"/>
                    <a:pt x="523" y="9865"/>
                    <a:pt x="505" y="9865"/>
                  </a:cubicBezTo>
                  <a:cubicBezTo>
                    <a:pt x="478" y="9865"/>
                    <a:pt x="449" y="9873"/>
                    <a:pt x="426" y="9892"/>
                  </a:cubicBezTo>
                  <a:cubicBezTo>
                    <a:pt x="411" y="9903"/>
                    <a:pt x="400" y="9910"/>
                    <a:pt x="389" y="9914"/>
                  </a:cubicBezTo>
                  <a:cubicBezTo>
                    <a:pt x="378" y="9918"/>
                    <a:pt x="366" y="9921"/>
                    <a:pt x="359" y="9921"/>
                  </a:cubicBezTo>
                  <a:cubicBezTo>
                    <a:pt x="348" y="9921"/>
                    <a:pt x="337" y="9918"/>
                    <a:pt x="325" y="9914"/>
                  </a:cubicBezTo>
                  <a:cubicBezTo>
                    <a:pt x="318" y="9910"/>
                    <a:pt x="314" y="9906"/>
                    <a:pt x="307" y="9906"/>
                  </a:cubicBezTo>
                  <a:cubicBezTo>
                    <a:pt x="340" y="9899"/>
                    <a:pt x="366" y="9892"/>
                    <a:pt x="392" y="9873"/>
                  </a:cubicBezTo>
                  <a:cubicBezTo>
                    <a:pt x="430" y="9854"/>
                    <a:pt x="460" y="9820"/>
                    <a:pt x="487" y="9783"/>
                  </a:cubicBezTo>
                  <a:cubicBezTo>
                    <a:pt x="490" y="9787"/>
                    <a:pt x="494" y="9787"/>
                    <a:pt x="501" y="9790"/>
                  </a:cubicBezTo>
                  <a:cubicBezTo>
                    <a:pt x="539" y="9806"/>
                    <a:pt x="576" y="9813"/>
                    <a:pt x="613" y="9813"/>
                  </a:cubicBezTo>
                  <a:cubicBezTo>
                    <a:pt x="654" y="9813"/>
                    <a:pt x="692" y="9806"/>
                    <a:pt x="729" y="9787"/>
                  </a:cubicBezTo>
                  <a:cubicBezTo>
                    <a:pt x="740" y="9783"/>
                    <a:pt x="751" y="9780"/>
                    <a:pt x="756" y="9780"/>
                  </a:cubicBezTo>
                  <a:close/>
                  <a:moveTo>
                    <a:pt x="10045" y="318"/>
                  </a:moveTo>
                  <a:lnTo>
                    <a:pt x="10019" y="389"/>
                  </a:lnTo>
                  <a:cubicBezTo>
                    <a:pt x="10067" y="408"/>
                    <a:pt x="10112" y="427"/>
                    <a:pt x="10157" y="449"/>
                  </a:cubicBezTo>
                  <a:lnTo>
                    <a:pt x="10161" y="449"/>
                  </a:lnTo>
                  <a:cubicBezTo>
                    <a:pt x="10171" y="441"/>
                    <a:pt x="10183" y="438"/>
                    <a:pt x="10198" y="438"/>
                  </a:cubicBezTo>
                  <a:cubicBezTo>
                    <a:pt x="10213" y="438"/>
                    <a:pt x="10228" y="441"/>
                    <a:pt x="10239" y="449"/>
                  </a:cubicBezTo>
                  <a:cubicBezTo>
                    <a:pt x="10254" y="456"/>
                    <a:pt x="10265" y="467"/>
                    <a:pt x="10276" y="479"/>
                  </a:cubicBezTo>
                  <a:lnTo>
                    <a:pt x="10310" y="517"/>
                  </a:lnTo>
                  <a:lnTo>
                    <a:pt x="10299" y="524"/>
                  </a:lnTo>
                  <a:cubicBezTo>
                    <a:pt x="10388" y="572"/>
                    <a:pt x="10478" y="624"/>
                    <a:pt x="10571" y="669"/>
                  </a:cubicBezTo>
                  <a:cubicBezTo>
                    <a:pt x="10583" y="674"/>
                    <a:pt x="10590" y="677"/>
                    <a:pt x="10594" y="677"/>
                  </a:cubicBezTo>
                  <a:lnTo>
                    <a:pt x="10597" y="677"/>
                  </a:lnTo>
                  <a:cubicBezTo>
                    <a:pt x="10687" y="778"/>
                    <a:pt x="10796" y="857"/>
                    <a:pt x="10901" y="935"/>
                  </a:cubicBezTo>
                  <a:cubicBezTo>
                    <a:pt x="11006" y="1014"/>
                    <a:pt x="11106" y="1092"/>
                    <a:pt x="11185" y="1189"/>
                  </a:cubicBezTo>
                  <a:cubicBezTo>
                    <a:pt x="11218" y="1230"/>
                    <a:pt x="11256" y="1260"/>
                    <a:pt x="11289" y="1294"/>
                  </a:cubicBezTo>
                  <a:cubicBezTo>
                    <a:pt x="11304" y="1312"/>
                    <a:pt x="11320" y="1328"/>
                    <a:pt x="11330" y="1346"/>
                  </a:cubicBezTo>
                  <a:cubicBezTo>
                    <a:pt x="11342" y="1361"/>
                    <a:pt x="11353" y="1380"/>
                    <a:pt x="11360" y="1402"/>
                  </a:cubicBezTo>
                  <a:lnTo>
                    <a:pt x="11364" y="1421"/>
                  </a:lnTo>
                  <a:lnTo>
                    <a:pt x="11382" y="1425"/>
                  </a:lnTo>
                  <a:cubicBezTo>
                    <a:pt x="11413" y="1436"/>
                    <a:pt x="11439" y="1451"/>
                    <a:pt x="11458" y="1469"/>
                  </a:cubicBezTo>
                  <a:cubicBezTo>
                    <a:pt x="11491" y="1499"/>
                    <a:pt x="11517" y="1537"/>
                    <a:pt x="11548" y="1578"/>
                  </a:cubicBezTo>
                  <a:cubicBezTo>
                    <a:pt x="11577" y="1619"/>
                    <a:pt x="11611" y="1664"/>
                    <a:pt x="11656" y="1697"/>
                  </a:cubicBezTo>
                  <a:cubicBezTo>
                    <a:pt x="11689" y="1723"/>
                    <a:pt x="11715" y="1754"/>
                    <a:pt x="11741" y="1787"/>
                  </a:cubicBezTo>
                  <a:cubicBezTo>
                    <a:pt x="11768" y="1821"/>
                    <a:pt x="11786" y="1858"/>
                    <a:pt x="11813" y="1896"/>
                  </a:cubicBezTo>
                  <a:cubicBezTo>
                    <a:pt x="11850" y="1956"/>
                    <a:pt x="11891" y="2015"/>
                    <a:pt x="11936" y="2071"/>
                  </a:cubicBezTo>
                  <a:cubicBezTo>
                    <a:pt x="12052" y="2213"/>
                    <a:pt x="12138" y="2374"/>
                    <a:pt x="12228" y="2535"/>
                  </a:cubicBezTo>
                  <a:cubicBezTo>
                    <a:pt x="12324" y="2715"/>
                    <a:pt x="12426" y="2886"/>
                    <a:pt x="12490" y="3073"/>
                  </a:cubicBezTo>
                  <a:cubicBezTo>
                    <a:pt x="12493" y="3081"/>
                    <a:pt x="12497" y="3091"/>
                    <a:pt x="12500" y="3103"/>
                  </a:cubicBezTo>
                  <a:cubicBezTo>
                    <a:pt x="12504" y="3110"/>
                    <a:pt x="12508" y="3118"/>
                    <a:pt x="12512" y="3122"/>
                  </a:cubicBezTo>
                  <a:cubicBezTo>
                    <a:pt x="12516" y="3126"/>
                    <a:pt x="12519" y="3129"/>
                    <a:pt x="12523" y="3133"/>
                  </a:cubicBezTo>
                  <a:cubicBezTo>
                    <a:pt x="12526" y="3136"/>
                    <a:pt x="12534" y="3141"/>
                    <a:pt x="12538" y="3141"/>
                  </a:cubicBezTo>
                  <a:cubicBezTo>
                    <a:pt x="12553" y="3148"/>
                    <a:pt x="12564" y="3152"/>
                    <a:pt x="12571" y="3159"/>
                  </a:cubicBezTo>
                  <a:cubicBezTo>
                    <a:pt x="12579" y="3167"/>
                    <a:pt x="12583" y="3170"/>
                    <a:pt x="12586" y="3178"/>
                  </a:cubicBezTo>
                  <a:cubicBezTo>
                    <a:pt x="12594" y="3189"/>
                    <a:pt x="12602" y="3204"/>
                    <a:pt x="12605" y="3222"/>
                  </a:cubicBezTo>
                  <a:cubicBezTo>
                    <a:pt x="12609" y="3238"/>
                    <a:pt x="12616" y="3257"/>
                    <a:pt x="12620" y="3275"/>
                  </a:cubicBezTo>
                  <a:cubicBezTo>
                    <a:pt x="12654" y="3369"/>
                    <a:pt x="12699" y="3450"/>
                    <a:pt x="12743" y="3529"/>
                  </a:cubicBezTo>
                  <a:cubicBezTo>
                    <a:pt x="12788" y="3612"/>
                    <a:pt x="12833" y="3690"/>
                    <a:pt x="12867" y="3769"/>
                  </a:cubicBezTo>
                  <a:cubicBezTo>
                    <a:pt x="12934" y="3940"/>
                    <a:pt x="12990" y="4112"/>
                    <a:pt x="13050" y="4288"/>
                  </a:cubicBezTo>
                  <a:cubicBezTo>
                    <a:pt x="13069" y="4340"/>
                    <a:pt x="13095" y="4385"/>
                    <a:pt x="13118" y="4430"/>
                  </a:cubicBezTo>
                  <a:cubicBezTo>
                    <a:pt x="13140" y="4471"/>
                    <a:pt x="13159" y="4513"/>
                    <a:pt x="13162" y="4557"/>
                  </a:cubicBezTo>
                  <a:cubicBezTo>
                    <a:pt x="13173" y="4658"/>
                    <a:pt x="13196" y="4756"/>
                    <a:pt x="13207" y="4849"/>
                  </a:cubicBezTo>
                  <a:lnTo>
                    <a:pt x="13207" y="4860"/>
                  </a:lnTo>
                  <a:lnTo>
                    <a:pt x="13207" y="4890"/>
                  </a:lnTo>
                  <a:lnTo>
                    <a:pt x="13207" y="4908"/>
                  </a:lnTo>
                  <a:cubicBezTo>
                    <a:pt x="13207" y="4916"/>
                    <a:pt x="13211" y="4923"/>
                    <a:pt x="13214" y="4927"/>
                  </a:cubicBezTo>
                  <a:cubicBezTo>
                    <a:pt x="13218" y="4935"/>
                    <a:pt x="13222" y="4939"/>
                    <a:pt x="13226" y="4942"/>
                  </a:cubicBezTo>
                  <a:cubicBezTo>
                    <a:pt x="13233" y="4949"/>
                    <a:pt x="13240" y="4953"/>
                    <a:pt x="13252" y="4958"/>
                  </a:cubicBezTo>
                  <a:cubicBezTo>
                    <a:pt x="13256" y="4958"/>
                    <a:pt x="13263" y="4961"/>
                    <a:pt x="13266" y="4961"/>
                  </a:cubicBezTo>
                  <a:cubicBezTo>
                    <a:pt x="13266" y="4972"/>
                    <a:pt x="13263" y="4984"/>
                    <a:pt x="13263" y="4994"/>
                  </a:cubicBezTo>
                  <a:cubicBezTo>
                    <a:pt x="13263" y="5017"/>
                    <a:pt x="13271" y="5036"/>
                    <a:pt x="13275" y="5054"/>
                  </a:cubicBezTo>
                  <a:cubicBezTo>
                    <a:pt x="13278" y="5070"/>
                    <a:pt x="13282" y="5088"/>
                    <a:pt x="13285" y="5099"/>
                  </a:cubicBezTo>
                  <a:cubicBezTo>
                    <a:pt x="13297" y="5193"/>
                    <a:pt x="13319" y="5279"/>
                    <a:pt x="13342" y="5365"/>
                  </a:cubicBezTo>
                  <a:cubicBezTo>
                    <a:pt x="13361" y="5446"/>
                    <a:pt x="13379" y="5533"/>
                    <a:pt x="13383" y="5619"/>
                  </a:cubicBezTo>
                  <a:cubicBezTo>
                    <a:pt x="13390" y="5743"/>
                    <a:pt x="13432" y="5858"/>
                    <a:pt x="13473" y="5970"/>
                  </a:cubicBezTo>
                  <a:cubicBezTo>
                    <a:pt x="13506" y="6067"/>
                    <a:pt x="13521" y="6169"/>
                    <a:pt x="13528" y="6273"/>
                  </a:cubicBezTo>
                  <a:cubicBezTo>
                    <a:pt x="13536" y="6378"/>
                    <a:pt x="13540" y="6486"/>
                    <a:pt x="13551" y="6595"/>
                  </a:cubicBezTo>
                  <a:cubicBezTo>
                    <a:pt x="13554" y="6628"/>
                    <a:pt x="13554" y="6669"/>
                    <a:pt x="13563" y="6711"/>
                  </a:cubicBezTo>
                  <a:cubicBezTo>
                    <a:pt x="13566" y="6752"/>
                    <a:pt x="13577" y="6797"/>
                    <a:pt x="13603" y="6842"/>
                  </a:cubicBezTo>
                  <a:cubicBezTo>
                    <a:pt x="13615" y="6856"/>
                    <a:pt x="13618" y="6878"/>
                    <a:pt x="13625" y="6897"/>
                  </a:cubicBezTo>
                  <a:cubicBezTo>
                    <a:pt x="13630" y="6920"/>
                    <a:pt x="13630" y="6942"/>
                    <a:pt x="13630" y="6968"/>
                  </a:cubicBezTo>
                  <a:lnTo>
                    <a:pt x="13630" y="7016"/>
                  </a:lnTo>
                  <a:cubicBezTo>
                    <a:pt x="13625" y="7073"/>
                    <a:pt x="13622" y="7133"/>
                    <a:pt x="13622" y="7189"/>
                  </a:cubicBezTo>
                  <a:cubicBezTo>
                    <a:pt x="13622" y="7278"/>
                    <a:pt x="13630" y="7368"/>
                    <a:pt x="13648" y="7458"/>
                  </a:cubicBezTo>
                  <a:cubicBezTo>
                    <a:pt x="13652" y="7470"/>
                    <a:pt x="13652" y="7484"/>
                    <a:pt x="13652" y="7496"/>
                  </a:cubicBezTo>
                  <a:cubicBezTo>
                    <a:pt x="13652" y="7522"/>
                    <a:pt x="13648" y="7548"/>
                    <a:pt x="13644" y="7574"/>
                  </a:cubicBezTo>
                  <a:cubicBezTo>
                    <a:pt x="13641" y="7604"/>
                    <a:pt x="13637" y="7634"/>
                    <a:pt x="13637" y="7667"/>
                  </a:cubicBezTo>
                  <a:lnTo>
                    <a:pt x="13637" y="7705"/>
                  </a:lnTo>
                  <a:cubicBezTo>
                    <a:pt x="13659" y="7873"/>
                    <a:pt x="13675" y="8041"/>
                    <a:pt x="13675" y="8210"/>
                  </a:cubicBezTo>
                  <a:cubicBezTo>
                    <a:pt x="13675" y="8246"/>
                    <a:pt x="13675" y="8281"/>
                    <a:pt x="13670" y="8317"/>
                  </a:cubicBezTo>
                  <a:lnTo>
                    <a:pt x="13670" y="8393"/>
                  </a:lnTo>
                  <a:lnTo>
                    <a:pt x="13670" y="8501"/>
                  </a:lnTo>
                  <a:cubicBezTo>
                    <a:pt x="13670" y="8569"/>
                    <a:pt x="13667" y="8636"/>
                    <a:pt x="13656" y="8695"/>
                  </a:cubicBezTo>
                  <a:cubicBezTo>
                    <a:pt x="13641" y="8766"/>
                    <a:pt x="13633" y="8833"/>
                    <a:pt x="13633" y="8901"/>
                  </a:cubicBezTo>
                  <a:cubicBezTo>
                    <a:pt x="13633" y="8968"/>
                    <a:pt x="13641" y="9035"/>
                    <a:pt x="13648" y="9102"/>
                  </a:cubicBezTo>
                  <a:cubicBezTo>
                    <a:pt x="13652" y="9118"/>
                    <a:pt x="13652" y="9133"/>
                    <a:pt x="13652" y="9147"/>
                  </a:cubicBezTo>
                  <a:cubicBezTo>
                    <a:pt x="13652" y="9174"/>
                    <a:pt x="13648" y="9192"/>
                    <a:pt x="13641" y="9215"/>
                  </a:cubicBezTo>
                  <a:cubicBezTo>
                    <a:pt x="13603" y="9312"/>
                    <a:pt x="13585" y="9409"/>
                    <a:pt x="13570" y="9506"/>
                  </a:cubicBezTo>
                  <a:cubicBezTo>
                    <a:pt x="13554" y="9604"/>
                    <a:pt x="13544" y="9701"/>
                    <a:pt x="13525" y="9794"/>
                  </a:cubicBezTo>
                  <a:cubicBezTo>
                    <a:pt x="13502" y="9892"/>
                    <a:pt x="13495" y="9985"/>
                    <a:pt x="13484" y="10082"/>
                  </a:cubicBezTo>
                  <a:cubicBezTo>
                    <a:pt x="13476" y="10175"/>
                    <a:pt x="13465" y="10269"/>
                    <a:pt x="13439" y="10358"/>
                  </a:cubicBezTo>
                  <a:cubicBezTo>
                    <a:pt x="13390" y="10549"/>
                    <a:pt x="13375" y="10751"/>
                    <a:pt x="13330" y="10938"/>
                  </a:cubicBezTo>
                  <a:cubicBezTo>
                    <a:pt x="13316" y="10991"/>
                    <a:pt x="13297" y="11043"/>
                    <a:pt x="13275" y="11095"/>
                  </a:cubicBezTo>
                  <a:cubicBezTo>
                    <a:pt x="13256" y="11148"/>
                    <a:pt x="13233" y="11204"/>
                    <a:pt x="13218" y="11260"/>
                  </a:cubicBezTo>
                  <a:cubicBezTo>
                    <a:pt x="13166" y="11443"/>
                    <a:pt x="13136" y="11626"/>
                    <a:pt x="13080" y="11798"/>
                  </a:cubicBezTo>
                  <a:cubicBezTo>
                    <a:pt x="13065" y="11847"/>
                    <a:pt x="13042" y="11895"/>
                    <a:pt x="13016" y="11944"/>
                  </a:cubicBezTo>
                  <a:cubicBezTo>
                    <a:pt x="12990" y="11996"/>
                    <a:pt x="12964" y="12045"/>
                    <a:pt x="12942" y="12097"/>
                  </a:cubicBezTo>
                  <a:cubicBezTo>
                    <a:pt x="12904" y="12180"/>
                    <a:pt x="12882" y="12261"/>
                    <a:pt x="12859" y="12344"/>
                  </a:cubicBezTo>
                  <a:cubicBezTo>
                    <a:pt x="12837" y="12422"/>
                    <a:pt x="12811" y="12494"/>
                    <a:pt x="12766" y="12553"/>
                  </a:cubicBezTo>
                  <a:cubicBezTo>
                    <a:pt x="12717" y="12613"/>
                    <a:pt x="12688" y="12680"/>
                    <a:pt x="12661" y="12744"/>
                  </a:cubicBezTo>
                  <a:cubicBezTo>
                    <a:pt x="12635" y="12808"/>
                    <a:pt x="12609" y="12867"/>
                    <a:pt x="12576" y="12920"/>
                  </a:cubicBezTo>
                  <a:cubicBezTo>
                    <a:pt x="12538" y="12979"/>
                    <a:pt x="12512" y="13043"/>
                    <a:pt x="12486" y="13106"/>
                  </a:cubicBezTo>
                  <a:cubicBezTo>
                    <a:pt x="12459" y="13166"/>
                    <a:pt x="12429" y="13222"/>
                    <a:pt x="12392" y="13271"/>
                  </a:cubicBezTo>
                  <a:cubicBezTo>
                    <a:pt x="12239" y="13458"/>
                    <a:pt x="12141" y="13671"/>
                    <a:pt x="12041" y="13876"/>
                  </a:cubicBezTo>
                  <a:cubicBezTo>
                    <a:pt x="12033" y="13895"/>
                    <a:pt x="12022" y="13910"/>
                    <a:pt x="12010" y="13925"/>
                  </a:cubicBezTo>
                  <a:cubicBezTo>
                    <a:pt x="11992" y="13947"/>
                    <a:pt x="11966" y="13966"/>
                    <a:pt x="11940" y="13985"/>
                  </a:cubicBezTo>
                  <a:cubicBezTo>
                    <a:pt x="11917" y="14007"/>
                    <a:pt x="11888" y="14026"/>
                    <a:pt x="11862" y="14052"/>
                  </a:cubicBezTo>
                  <a:cubicBezTo>
                    <a:pt x="11817" y="14100"/>
                    <a:pt x="11783" y="14157"/>
                    <a:pt x="11749" y="14205"/>
                  </a:cubicBezTo>
                  <a:cubicBezTo>
                    <a:pt x="11715" y="14257"/>
                    <a:pt x="11686" y="14302"/>
                    <a:pt x="11644" y="14344"/>
                  </a:cubicBezTo>
                  <a:cubicBezTo>
                    <a:pt x="11555" y="14430"/>
                    <a:pt x="11465" y="14519"/>
                    <a:pt x="11372" y="14597"/>
                  </a:cubicBezTo>
                  <a:cubicBezTo>
                    <a:pt x="11275" y="14673"/>
                    <a:pt x="11173" y="14736"/>
                    <a:pt x="11054" y="14773"/>
                  </a:cubicBezTo>
                  <a:cubicBezTo>
                    <a:pt x="10956" y="14804"/>
                    <a:pt x="10863" y="14818"/>
                    <a:pt x="10773" y="14818"/>
                  </a:cubicBezTo>
                  <a:cubicBezTo>
                    <a:pt x="10624" y="14818"/>
                    <a:pt x="10478" y="14781"/>
                    <a:pt x="10333" y="14699"/>
                  </a:cubicBezTo>
                  <a:cubicBezTo>
                    <a:pt x="10161" y="14602"/>
                    <a:pt x="9988" y="14493"/>
                    <a:pt x="9812" y="14396"/>
                  </a:cubicBezTo>
                  <a:cubicBezTo>
                    <a:pt x="9574" y="14269"/>
                    <a:pt x="9357" y="14104"/>
                    <a:pt x="9103" y="13981"/>
                  </a:cubicBezTo>
                  <a:cubicBezTo>
                    <a:pt x="9032" y="13943"/>
                    <a:pt x="8965" y="13899"/>
                    <a:pt x="8897" y="13847"/>
                  </a:cubicBezTo>
                  <a:cubicBezTo>
                    <a:pt x="8830" y="13794"/>
                    <a:pt x="8763" y="13738"/>
                    <a:pt x="8687" y="13693"/>
                  </a:cubicBezTo>
                  <a:cubicBezTo>
                    <a:pt x="8530" y="13593"/>
                    <a:pt x="8389" y="13472"/>
                    <a:pt x="8258" y="13346"/>
                  </a:cubicBezTo>
                  <a:cubicBezTo>
                    <a:pt x="8168" y="13263"/>
                    <a:pt x="8071" y="13196"/>
                    <a:pt x="7973" y="13132"/>
                  </a:cubicBezTo>
                  <a:cubicBezTo>
                    <a:pt x="7880" y="13069"/>
                    <a:pt x="7783" y="13001"/>
                    <a:pt x="7701" y="12927"/>
                  </a:cubicBezTo>
                  <a:cubicBezTo>
                    <a:pt x="7641" y="12870"/>
                    <a:pt x="7574" y="12826"/>
                    <a:pt x="7507" y="12785"/>
                  </a:cubicBezTo>
                  <a:cubicBezTo>
                    <a:pt x="7435" y="12744"/>
                    <a:pt x="7364" y="12706"/>
                    <a:pt x="7300" y="12665"/>
                  </a:cubicBezTo>
                  <a:cubicBezTo>
                    <a:pt x="7271" y="12646"/>
                    <a:pt x="7245" y="12624"/>
                    <a:pt x="7219" y="12594"/>
                  </a:cubicBezTo>
                  <a:cubicBezTo>
                    <a:pt x="7193" y="12568"/>
                    <a:pt x="7162" y="12534"/>
                    <a:pt x="7125" y="12508"/>
                  </a:cubicBezTo>
                  <a:cubicBezTo>
                    <a:pt x="6879" y="12351"/>
                    <a:pt x="6646" y="12164"/>
                    <a:pt x="6396" y="12004"/>
                  </a:cubicBezTo>
                  <a:cubicBezTo>
                    <a:pt x="6366" y="11985"/>
                    <a:pt x="6332" y="11955"/>
                    <a:pt x="6296" y="11928"/>
                  </a:cubicBezTo>
                  <a:cubicBezTo>
                    <a:pt x="6277" y="11918"/>
                    <a:pt x="6258" y="11902"/>
                    <a:pt x="6235" y="11892"/>
                  </a:cubicBezTo>
                  <a:cubicBezTo>
                    <a:pt x="6213" y="11884"/>
                    <a:pt x="6187" y="11873"/>
                    <a:pt x="6161" y="11869"/>
                  </a:cubicBezTo>
                  <a:cubicBezTo>
                    <a:pt x="6157" y="11869"/>
                    <a:pt x="6153" y="11869"/>
                    <a:pt x="6153" y="11866"/>
                  </a:cubicBezTo>
                  <a:cubicBezTo>
                    <a:pt x="6149" y="11866"/>
                    <a:pt x="6146" y="11861"/>
                    <a:pt x="6146" y="11858"/>
                  </a:cubicBezTo>
                  <a:cubicBezTo>
                    <a:pt x="6142" y="11850"/>
                    <a:pt x="6134" y="11843"/>
                    <a:pt x="6131" y="11832"/>
                  </a:cubicBezTo>
                  <a:cubicBezTo>
                    <a:pt x="6123" y="11821"/>
                    <a:pt x="6116" y="11805"/>
                    <a:pt x="6101" y="11794"/>
                  </a:cubicBezTo>
                  <a:cubicBezTo>
                    <a:pt x="6041" y="11742"/>
                    <a:pt x="5977" y="11704"/>
                    <a:pt x="5914" y="11667"/>
                  </a:cubicBezTo>
                  <a:cubicBezTo>
                    <a:pt x="5847" y="11630"/>
                    <a:pt x="5783" y="11600"/>
                    <a:pt x="5723" y="11562"/>
                  </a:cubicBezTo>
                  <a:cubicBezTo>
                    <a:pt x="5701" y="11555"/>
                    <a:pt x="5686" y="11536"/>
                    <a:pt x="5671" y="11518"/>
                  </a:cubicBezTo>
                  <a:cubicBezTo>
                    <a:pt x="5652" y="11502"/>
                    <a:pt x="5630" y="11480"/>
                    <a:pt x="5600" y="11462"/>
                  </a:cubicBezTo>
                  <a:cubicBezTo>
                    <a:pt x="5495" y="11405"/>
                    <a:pt x="5383" y="11364"/>
                    <a:pt x="5278" y="11323"/>
                  </a:cubicBezTo>
                  <a:cubicBezTo>
                    <a:pt x="5163" y="11278"/>
                    <a:pt x="5058" y="11215"/>
                    <a:pt x="4964" y="11140"/>
                  </a:cubicBezTo>
                  <a:cubicBezTo>
                    <a:pt x="4935" y="11117"/>
                    <a:pt x="4901" y="11091"/>
                    <a:pt x="4867" y="11069"/>
                  </a:cubicBezTo>
                  <a:cubicBezTo>
                    <a:pt x="4833" y="11050"/>
                    <a:pt x="4800" y="11031"/>
                    <a:pt x="4759" y="11020"/>
                  </a:cubicBezTo>
                  <a:cubicBezTo>
                    <a:pt x="4699" y="11002"/>
                    <a:pt x="4643" y="10979"/>
                    <a:pt x="4591" y="10953"/>
                  </a:cubicBezTo>
                  <a:cubicBezTo>
                    <a:pt x="4538" y="10924"/>
                    <a:pt x="4490" y="10886"/>
                    <a:pt x="4445" y="10845"/>
                  </a:cubicBezTo>
                  <a:cubicBezTo>
                    <a:pt x="4438" y="10834"/>
                    <a:pt x="4430" y="10829"/>
                    <a:pt x="4419" y="10822"/>
                  </a:cubicBezTo>
                  <a:cubicBezTo>
                    <a:pt x="4404" y="10819"/>
                    <a:pt x="4393" y="10815"/>
                    <a:pt x="4377" y="10811"/>
                  </a:cubicBezTo>
                  <a:cubicBezTo>
                    <a:pt x="4367" y="10807"/>
                    <a:pt x="4351" y="10807"/>
                    <a:pt x="4344" y="10803"/>
                  </a:cubicBezTo>
                  <a:cubicBezTo>
                    <a:pt x="4284" y="10793"/>
                    <a:pt x="4228" y="10774"/>
                    <a:pt x="4172" y="10751"/>
                  </a:cubicBezTo>
                  <a:cubicBezTo>
                    <a:pt x="4116" y="10725"/>
                    <a:pt x="4063" y="10695"/>
                    <a:pt x="4008" y="10665"/>
                  </a:cubicBezTo>
                  <a:cubicBezTo>
                    <a:pt x="3880" y="10598"/>
                    <a:pt x="3746" y="10553"/>
                    <a:pt x="3615" y="10515"/>
                  </a:cubicBezTo>
                  <a:cubicBezTo>
                    <a:pt x="3559" y="10501"/>
                    <a:pt x="3510" y="10471"/>
                    <a:pt x="3458" y="10437"/>
                  </a:cubicBezTo>
                  <a:cubicBezTo>
                    <a:pt x="3409" y="10403"/>
                    <a:pt x="3357" y="10366"/>
                    <a:pt x="3297" y="10340"/>
                  </a:cubicBezTo>
                  <a:cubicBezTo>
                    <a:pt x="3278" y="10332"/>
                    <a:pt x="3260" y="10318"/>
                    <a:pt x="3234" y="10303"/>
                  </a:cubicBezTo>
                  <a:cubicBezTo>
                    <a:pt x="3223" y="10296"/>
                    <a:pt x="3208" y="10291"/>
                    <a:pt x="3196" y="10284"/>
                  </a:cubicBezTo>
                  <a:cubicBezTo>
                    <a:pt x="3182" y="10280"/>
                    <a:pt x="3163" y="10277"/>
                    <a:pt x="3148" y="10277"/>
                  </a:cubicBezTo>
                  <a:lnTo>
                    <a:pt x="3144" y="10277"/>
                  </a:lnTo>
                  <a:cubicBezTo>
                    <a:pt x="3125" y="10277"/>
                    <a:pt x="3106" y="10280"/>
                    <a:pt x="3084" y="10291"/>
                  </a:cubicBezTo>
                  <a:cubicBezTo>
                    <a:pt x="3039" y="10261"/>
                    <a:pt x="2994" y="10239"/>
                    <a:pt x="2946" y="10224"/>
                  </a:cubicBezTo>
                  <a:cubicBezTo>
                    <a:pt x="2868" y="10201"/>
                    <a:pt x="2792" y="10194"/>
                    <a:pt x="2718" y="10183"/>
                  </a:cubicBezTo>
                  <a:cubicBezTo>
                    <a:pt x="2643" y="10172"/>
                    <a:pt x="2572" y="10161"/>
                    <a:pt x="2509" y="10131"/>
                  </a:cubicBezTo>
                  <a:cubicBezTo>
                    <a:pt x="2423" y="10094"/>
                    <a:pt x="2336" y="10060"/>
                    <a:pt x="2247" y="10034"/>
                  </a:cubicBezTo>
                  <a:cubicBezTo>
                    <a:pt x="2176" y="10011"/>
                    <a:pt x="2109" y="9985"/>
                    <a:pt x="2038" y="9959"/>
                  </a:cubicBezTo>
                  <a:cubicBezTo>
                    <a:pt x="1967" y="9937"/>
                    <a:pt x="1888" y="9914"/>
                    <a:pt x="1805" y="9914"/>
                  </a:cubicBezTo>
                  <a:cubicBezTo>
                    <a:pt x="1779" y="9914"/>
                    <a:pt x="1757" y="9918"/>
                    <a:pt x="1731" y="9921"/>
                  </a:cubicBezTo>
                  <a:lnTo>
                    <a:pt x="1708" y="9921"/>
                  </a:lnTo>
                  <a:cubicBezTo>
                    <a:pt x="1686" y="9921"/>
                    <a:pt x="1664" y="9918"/>
                    <a:pt x="1641" y="9918"/>
                  </a:cubicBezTo>
                  <a:cubicBezTo>
                    <a:pt x="1622" y="9918"/>
                    <a:pt x="1600" y="9921"/>
                    <a:pt x="1581" y="9929"/>
                  </a:cubicBezTo>
                  <a:cubicBezTo>
                    <a:pt x="1559" y="9932"/>
                    <a:pt x="1541" y="9944"/>
                    <a:pt x="1518" y="9963"/>
                  </a:cubicBezTo>
                  <a:cubicBezTo>
                    <a:pt x="1518" y="9963"/>
                    <a:pt x="1514" y="9963"/>
                    <a:pt x="1510" y="9959"/>
                  </a:cubicBezTo>
                  <a:cubicBezTo>
                    <a:pt x="1507" y="9959"/>
                    <a:pt x="1503" y="9955"/>
                    <a:pt x="1496" y="9951"/>
                  </a:cubicBezTo>
                  <a:cubicBezTo>
                    <a:pt x="1432" y="9910"/>
                    <a:pt x="1353" y="9887"/>
                    <a:pt x="1279" y="9887"/>
                  </a:cubicBezTo>
                  <a:cubicBezTo>
                    <a:pt x="1219" y="9887"/>
                    <a:pt x="1163" y="9899"/>
                    <a:pt x="1110" y="9925"/>
                  </a:cubicBezTo>
                  <a:cubicBezTo>
                    <a:pt x="1110" y="9921"/>
                    <a:pt x="1106" y="9921"/>
                    <a:pt x="1103" y="9918"/>
                  </a:cubicBezTo>
                  <a:cubicBezTo>
                    <a:pt x="1096" y="9914"/>
                    <a:pt x="1088" y="9903"/>
                    <a:pt x="1077" y="9892"/>
                  </a:cubicBezTo>
                  <a:cubicBezTo>
                    <a:pt x="1070" y="9887"/>
                    <a:pt x="1062" y="9880"/>
                    <a:pt x="1054" y="9877"/>
                  </a:cubicBezTo>
                  <a:cubicBezTo>
                    <a:pt x="1047" y="9873"/>
                    <a:pt x="1032" y="9869"/>
                    <a:pt x="1020" y="9869"/>
                  </a:cubicBezTo>
                  <a:lnTo>
                    <a:pt x="1010" y="9869"/>
                  </a:lnTo>
                  <a:cubicBezTo>
                    <a:pt x="1006" y="9865"/>
                    <a:pt x="1002" y="9858"/>
                    <a:pt x="998" y="9854"/>
                  </a:cubicBezTo>
                  <a:cubicBezTo>
                    <a:pt x="991" y="9847"/>
                    <a:pt x="984" y="9843"/>
                    <a:pt x="976" y="9835"/>
                  </a:cubicBezTo>
                  <a:cubicBezTo>
                    <a:pt x="968" y="9832"/>
                    <a:pt x="958" y="9832"/>
                    <a:pt x="949" y="9832"/>
                  </a:cubicBezTo>
                  <a:cubicBezTo>
                    <a:pt x="939" y="9832"/>
                    <a:pt x="931" y="9832"/>
                    <a:pt x="923" y="9835"/>
                  </a:cubicBezTo>
                  <a:cubicBezTo>
                    <a:pt x="913" y="9839"/>
                    <a:pt x="905" y="9847"/>
                    <a:pt x="897" y="9851"/>
                  </a:cubicBezTo>
                  <a:cubicBezTo>
                    <a:pt x="890" y="9858"/>
                    <a:pt x="882" y="9869"/>
                    <a:pt x="875" y="9873"/>
                  </a:cubicBezTo>
                  <a:lnTo>
                    <a:pt x="875" y="9865"/>
                  </a:lnTo>
                  <a:cubicBezTo>
                    <a:pt x="871" y="9861"/>
                    <a:pt x="871" y="9854"/>
                    <a:pt x="868" y="9851"/>
                  </a:cubicBezTo>
                  <a:lnTo>
                    <a:pt x="875" y="9851"/>
                  </a:lnTo>
                  <a:cubicBezTo>
                    <a:pt x="879" y="9851"/>
                    <a:pt x="886" y="9847"/>
                    <a:pt x="894" y="9847"/>
                  </a:cubicBezTo>
                  <a:cubicBezTo>
                    <a:pt x="897" y="9843"/>
                    <a:pt x="905" y="9839"/>
                    <a:pt x="908" y="9835"/>
                  </a:cubicBezTo>
                  <a:cubicBezTo>
                    <a:pt x="916" y="9832"/>
                    <a:pt x="920" y="9825"/>
                    <a:pt x="923" y="9817"/>
                  </a:cubicBezTo>
                  <a:cubicBezTo>
                    <a:pt x="927" y="9809"/>
                    <a:pt x="927" y="9802"/>
                    <a:pt x="927" y="9794"/>
                  </a:cubicBezTo>
                  <a:cubicBezTo>
                    <a:pt x="927" y="9787"/>
                    <a:pt x="927" y="9783"/>
                    <a:pt x="923" y="9775"/>
                  </a:cubicBezTo>
                  <a:lnTo>
                    <a:pt x="923" y="9775"/>
                  </a:lnTo>
                  <a:cubicBezTo>
                    <a:pt x="987" y="9787"/>
                    <a:pt x="1047" y="9790"/>
                    <a:pt x="1106" y="9790"/>
                  </a:cubicBezTo>
                  <a:cubicBezTo>
                    <a:pt x="1163" y="9790"/>
                    <a:pt x="1219" y="9787"/>
                    <a:pt x="1275" y="9780"/>
                  </a:cubicBezTo>
                  <a:cubicBezTo>
                    <a:pt x="1324" y="9772"/>
                    <a:pt x="1372" y="9768"/>
                    <a:pt x="1420" y="9768"/>
                  </a:cubicBezTo>
                  <a:cubicBezTo>
                    <a:pt x="1514" y="9768"/>
                    <a:pt x="1612" y="9780"/>
                    <a:pt x="1708" y="9794"/>
                  </a:cubicBezTo>
                  <a:cubicBezTo>
                    <a:pt x="1795" y="9806"/>
                    <a:pt x="1881" y="9809"/>
                    <a:pt x="1962" y="9817"/>
                  </a:cubicBezTo>
                  <a:cubicBezTo>
                    <a:pt x="2150" y="9835"/>
                    <a:pt x="2336" y="9861"/>
                    <a:pt x="2505" y="9918"/>
                  </a:cubicBezTo>
                  <a:cubicBezTo>
                    <a:pt x="2628" y="9959"/>
                    <a:pt x="2752" y="9989"/>
                    <a:pt x="2875" y="10018"/>
                  </a:cubicBezTo>
                  <a:cubicBezTo>
                    <a:pt x="2994" y="10044"/>
                    <a:pt x="3118" y="10075"/>
                    <a:pt x="3234" y="10120"/>
                  </a:cubicBezTo>
                  <a:cubicBezTo>
                    <a:pt x="3361" y="10165"/>
                    <a:pt x="3484" y="10217"/>
                    <a:pt x="3608" y="10269"/>
                  </a:cubicBezTo>
                  <a:cubicBezTo>
                    <a:pt x="3697" y="10306"/>
                    <a:pt x="3794" y="10348"/>
                    <a:pt x="3891" y="10381"/>
                  </a:cubicBezTo>
                  <a:cubicBezTo>
                    <a:pt x="4022" y="10422"/>
                    <a:pt x="4146" y="10482"/>
                    <a:pt x="4273" y="10546"/>
                  </a:cubicBezTo>
                  <a:cubicBezTo>
                    <a:pt x="4396" y="10605"/>
                    <a:pt x="4524" y="10669"/>
                    <a:pt x="4658" y="10717"/>
                  </a:cubicBezTo>
                  <a:cubicBezTo>
                    <a:pt x="4770" y="10759"/>
                    <a:pt x="4875" y="10811"/>
                    <a:pt x="4968" y="10879"/>
                  </a:cubicBezTo>
                  <a:cubicBezTo>
                    <a:pt x="5062" y="10946"/>
                    <a:pt x="5163" y="11002"/>
                    <a:pt x="5259" y="11054"/>
                  </a:cubicBezTo>
                  <a:cubicBezTo>
                    <a:pt x="5357" y="11107"/>
                    <a:pt x="5454" y="11159"/>
                    <a:pt x="5544" y="11222"/>
                  </a:cubicBezTo>
                  <a:cubicBezTo>
                    <a:pt x="5615" y="11267"/>
                    <a:pt x="5690" y="11305"/>
                    <a:pt x="5761" y="11342"/>
                  </a:cubicBezTo>
                  <a:cubicBezTo>
                    <a:pt x="5832" y="11379"/>
                    <a:pt x="5899" y="11417"/>
                    <a:pt x="5959" y="11462"/>
                  </a:cubicBezTo>
                  <a:cubicBezTo>
                    <a:pt x="5985" y="11480"/>
                    <a:pt x="6011" y="11495"/>
                    <a:pt x="6034" y="11510"/>
                  </a:cubicBezTo>
                  <a:cubicBezTo>
                    <a:pt x="6075" y="11529"/>
                    <a:pt x="6108" y="11552"/>
                    <a:pt x="6139" y="11574"/>
                  </a:cubicBezTo>
                  <a:cubicBezTo>
                    <a:pt x="6153" y="11585"/>
                    <a:pt x="6165" y="11596"/>
                    <a:pt x="6172" y="11611"/>
                  </a:cubicBezTo>
                  <a:cubicBezTo>
                    <a:pt x="6183" y="11626"/>
                    <a:pt x="6187" y="11641"/>
                    <a:pt x="6194" y="11664"/>
                  </a:cubicBezTo>
                  <a:cubicBezTo>
                    <a:pt x="6194" y="11671"/>
                    <a:pt x="6198" y="11675"/>
                    <a:pt x="6201" y="11678"/>
                  </a:cubicBezTo>
                  <a:cubicBezTo>
                    <a:pt x="6206" y="11686"/>
                    <a:pt x="6209" y="11693"/>
                    <a:pt x="6217" y="11697"/>
                  </a:cubicBezTo>
                  <a:cubicBezTo>
                    <a:pt x="6220" y="11697"/>
                    <a:pt x="6220" y="11701"/>
                    <a:pt x="6224" y="11704"/>
                  </a:cubicBezTo>
                  <a:cubicBezTo>
                    <a:pt x="6228" y="11704"/>
                    <a:pt x="6235" y="11709"/>
                    <a:pt x="6239" y="11709"/>
                  </a:cubicBezTo>
                  <a:cubicBezTo>
                    <a:pt x="6358" y="11731"/>
                    <a:pt x="6467" y="11779"/>
                    <a:pt x="6568" y="11843"/>
                  </a:cubicBezTo>
                  <a:cubicBezTo>
                    <a:pt x="6669" y="11906"/>
                    <a:pt x="6762" y="11981"/>
                    <a:pt x="6863" y="12052"/>
                  </a:cubicBezTo>
                  <a:cubicBezTo>
                    <a:pt x="6986" y="12142"/>
                    <a:pt x="7107" y="12239"/>
                    <a:pt x="7233" y="12329"/>
                  </a:cubicBezTo>
                  <a:cubicBezTo>
                    <a:pt x="7278" y="12359"/>
                    <a:pt x="7331" y="12385"/>
                    <a:pt x="7376" y="12407"/>
                  </a:cubicBezTo>
                  <a:cubicBezTo>
                    <a:pt x="7424" y="12433"/>
                    <a:pt x="7469" y="12456"/>
                    <a:pt x="7507" y="12486"/>
                  </a:cubicBezTo>
                  <a:cubicBezTo>
                    <a:pt x="7675" y="12617"/>
                    <a:pt x="7843" y="12748"/>
                    <a:pt x="8015" y="12875"/>
                  </a:cubicBezTo>
                  <a:cubicBezTo>
                    <a:pt x="8216" y="13024"/>
                    <a:pt x="8418" y="13177"/>
                    <a:pt x="8620" y="13327"/>
                  </a:cubicBezTo>
                  <a:cubicBezTo>
                    <a:pt x="8646" y="13383"/>
                    <a:pt x="8680" y="13428"/>
                    <a:pt x="8718" y="13458"/>
                  </a:cubicBezTo>
                  <a:cubicBezTo>
                    <a:pt x="8751" y="13484"/>
                    <a:pt x="8785" y="13506"/>
                    <a:pt x="8818" y="13521"/>
                  </a:cubicBezTo>
                  <a:cubicBezTo>
                    <a:pt x="8870" y="13548"/>
                    <a:pt x="8923" y="13566"/>
                    <a:pt x="8968" y="13588"/>
                  </a:cubicBezTo>
                  <a:cubicBezTo>
                    <a:pt x="9017" y="13611"/>
                    <a:pt x="9058" y="13633"/>
                    <a:pt x="9091" y="13667"/>
                  </a:cubicBezTo>
                  <a:cubicBezTo>
                    <a:pt x="9103" y="13678"/>
                    <a:pt x="9117" y="13686"/>
                    <a:pt x="9129" y="13690"/>
                  </a:cubicBezTo>
                  <a:cubicBezTo>
                    <a:pt x="9136" y="13693"/>
                    <a:pt x="9144" y="13693"/>
                    <a:pt x="9151" y="13697"/>
                  </a:cubicBezTo>
                  <a:cubicBezTo>
                    <a:pt x="9155" y="13697"/>
                    <a:pt x="9158" y="13700"/>
                    <a:pt x="9162" y="13700"/>
                  </a:cubicBezTo>
                  <a:lnTo>
                    <a:pt x="9166" y="13705"/>
                  </a:lnTo>
                  <a:lnTo>
                    <a:pt x="9166" y="13716"/>
                  </a:lnTo>
                  <a:cubicBezTo>
                    <a:pt x="9162" y="13719"/>
                    <a:pt x="9162" y="13723"/>
                    <a:pt x="9162" y="13727"/>
                  </a:cubicBezTo>
                  <a:cubicBezTo>
                    <a:pt x="9162" y="13734"/>
                    <a:pt x="9166" y="13738"/>
                    <a:pt x="9166" y="13742"/>
                  </a:cubicBezTo>
                  <a:cubicBezTo>
                    <a:pt x="9170" y="13750"/>
                    <a:pt x="9170" y="13750"/>
                    <a:pt x="9174" y="13753"/>
                  </a:cubicBezTo>
                  <a:cubicBezTo>
                    <a:pt x="9177" y="13760"/>
                    <a:pt x="9181" y="13760"/>
                    <a:pt x="9181" y="13764"/>
                  </a:cubicBezTo>
                  <a:cubicBezTo>
                    <a:pt x="9189" y="13772"/>
                    <a:pt x="9192" y="13776"/>
                    <a:pt x="9200" y="13779"/>
                  </a:cubicBezTo>
                  <a:cubicBezTo>
                    <a:pt x="9203" y="13779"/>
                    <a:pt x="9207" y="13783"/>
                    <a:pt x="9211" y="13783"/>
                  </a:cubicBezTo>
                  <a:cubicBezTo>
                    <a:pt x="9215" y="13786"/>
                    <a:pt x="9222" y="13786"/>
                    <a:pt x="9229" y="13786"/>
                  </a:cubicBezTo>
                  <a:cubicBezTo>
                    <a:pt x="9248" y="13786"/>
                    <a:pt x="9263" y="13790"/>
                    <a:pt x="9282" y="13798"/>
                  </a:cubicBezTo>
                  <a:cubicBezTo>
                    <a:pt x="9305" y="13805"/>
                    <a:pt x="9331" y="13820"/>
                    <a:pt x="9357" y="13839"/>
                  </a:cubicBezTo>
                  <a:cubicBezTo>
                    <a:pt x="9383" y="13854"/>
                    <a:pt x="9413" y="13873"/>
                    <a:pt x="9443" y="13888"/>
                  </a:cubicBezTo>
                  <a:cubicBezTo>
                    <a:pt x="9607" y="13959"/>
                    <a:pt x="9757" y="14048"/>
                    <a:pt x="9895" y="14161"/>
                  </a:cubicBezTo>
                  <a:cubicBezTo>
                    <a:pt x="9907" y="14168"/>
                    <a:pt x="9921" y="14179"/>
                    <a:pt x="9936" y="14190"/>
                  </a:cubicBezTo>
                  <a:cubicBezTo>
                    <a:pt x="9951" y="14202"/>
                    <a:pt x="9969" y="14209"/>
                    <a:pt x="9988" y="14213"/>
                  </a:cubicBezTo>
                  <a:cubicBezTo>
                    <a:pt x="10045" y="14221"/>
                    <a:pt x="10093" y="14243"/>
                    <a:pt x="10145" y="14273"/>
                  </a:cubicBezTo>
                  <a:cubicBezTo>
                    <a:pt x="10198" y="14299"/>
                    <a:pt x="10254" y="14328"/>
                    <a:pt x="10314" y="14351"/>
                  </a:cubicBezTo>
                  <a:cubicBezTo>
                    <a:pt x="10440" y="14400"/>
                    <a:pt x="10571" y="14418"/>
                    <a:pt x="10699" y="14418"/>
                  </a:cubicBezTo>
                  <a:cubicBezTo>
                    <a:pt x="10732" y="14418"/>
                    <a:pt x="10763" y="14418"/>
                    <a:pt x="10796" y="14414"/>
                  </a:cubicBezTo>
                  <a:cubicBezTo>
                    <a:pt x="10911" y="14407"/>
                    <a:pt x="11020" y="14373"/>
                    <a:pt x="11113" y="14321"/>
                  </a:cubicBezTo>
                  <a:cubicBezTo>
                    <a:pt x="11211" y="14269"/>
                    <a:pt x="11293" y="14198"/>
                    <a:pt x="11372" y="14116"/>
                  </a:cubicBezTo>
                  <a:cubicBezTo>
                    <a:pt x="11477" y="14000"/>
                    <a:pt x="11570" y="13873"/>
                    <a:pt x="11682" y="13776"/>
                  </a:cubicBezTo>
                  <a:cubicBezTo>
                    <a:pt x="11723" y="13738"/>
                    <a:pt x="11753" y="13697"/>
                    <a:pt x="11783" y="13655"/>
                  </a:cubicBezTo>
                  <a:cubicBezTo>
                    <a:pt x="11809" y="13615"/>
                    <a:pt x="11835" y="13570"/>
                    <a:pt x="11858" y="13529"/>
                  </a:cubicBezTo>
                  <a:cubicBezTo>
                    <a:pt x="11898" y="13454"/>
                    <a:pt x="11955" y="13383"/>
                    <a:pt x="12007" y="13308"/>
                  </a:cubicBezTo>
                  <a:cubicBezTo>
                    <a:pt x="12060" y="13234"/>
                    <a:pt x="12112" y="13158"/>
                    <a:pt x="12153" y="13072"/>
                  </a:cubicBezTo>
                  <a:cubicBezTo>
                    <a:pt x="12243" y="12875"/>
                    <a:pt x="12362" y="12691"/>
                    <a:pt x="12459" y="12489"/>
                  </a:cubicBezTo>
                  <a:cubicBezTo>
                    <a:pt x="12549" y="12306"/>
                    <a:pt x="12620" y="12116"/>
                    <a:pt x="12691" y="11928"/>
                  </a:cubicBezTo>
                  <a:cubicBezTo>
                    <a:pt x="12766" y="11727"/>
                    <a:pt x="12818" y="11521"/>
                    <a:pt x="12890" y="11323"/>
                  </a:cubicBezTo>
                  <a:cubicBezTo>
                    <a:pt x="12923" y="11230"/>
                    <a:pt x="12945" y="11136"/>
                    <a:pt x="12971" y="11043"/>
                  </a:cubicBezTo>
                  <a:cubicBezTo>
                    <a:pt x="12994" y="10950"/>
                    <a:pt x="13020" y="10856"/>
                    <a:pt x="13054" y="10770"/>
                  </a:cubicBezTo>
                  <a:cubicBezTo>
                    <a:pt x="13076" y="10714"/>
                    <a:pt x="13080" y="10662"/>
                    <a:pt x="13083" y="10610"/>
                  </a:cubicBezTo>
                  <a:cubicBezTo>
                    <a:pt x="13106" y="10332"/>
                    <a:pt x="13181" y="10063"/>
                    <a:pt x="13233" y="9787"/>
                  </a:cubicBezTo>
                  <a:cubicBezTo>
                    <a:pt x="13244" y="9738"/>
                    <a:pt x="13248" y="9690"/>
                    <a:pt x="13252" y="9645"/>
                  </a:cubicBezTo>
                  <a:cubicBezTo>
                    <a:pt x="13252" y="9596"/>
                    <a:pt x="13256" y="9551"/>
                    <a:pt x="13263" y="9511"/>
                  </a:cubicBezTo>
                  <a:cubicBezTo>
                    <a:pt x="13316" y="9181"/>
                    <a:pt x="13316" y="8852"/>
                    <a:pt x="13349" y="8531"/>
                  </a:cubicBezTo>
                  <a:cubicBezTo>
                    <a:pt x="13361" y="8419"/>
                    <a:pt x="13364" y="8307"/>
                    <a:pt x="13364" y="8191"/>
                  </a:cubicBezTo>
                  <a:cubicBezTo>
                    <a:pt x="13364" y="8037"/>
                    <a:pt x="13356" y="7888"/>
                    <a:pt x="13342" y="7734"/>
                  </a:cubicBezTo>
                  <a:cubicBezTo>
                    <a:pt x="13334" y="7679"/>
                    <a:pt x="13334" y="7622"/>
                    <a:pt x="13334" y="7563"/>
                  </a:cubicBezTo>
                  <a:lnTo>
                    <a:pt x="13334" y="7413"/>
                  </a:lnTo>
                  <a:lnTo>
                    <a:pt x="13334" y="7330"/>
                  </a:lnTo>
                  <a:cubicBezTo>
                    <a:pt x="13327" y="7092"/>
                    <a:pt x="13304" y="6852"/>
                    <a:pt x="13278" y="6617"/>
                  </a:cubicBezTo>
                  <a:cubicBezTo>
                    <a:pt x="13248" y="6340"/>
                    <a:pt x="13240" y="6052"/>
                    <a:pt x="13154" y="5776"/>
                  </a:cubicBezTo>
                  <a:cubicBezTo>
                    <a:pt x="13099" y="5596"/>
                    <a:pt x="13076" y="5410"/>
                    <a:pt x="13016" y="5222"/>
                  </a:cubicBezTo>
                  <a:cubicBezTo>
                    <a:pt x="12997" y="5170"/>
                    <a:pt x="12987" y="5110"/>
                    <a:pt x="12979" y="5054"/>
                  </a:cubicBezTo>
                  <a:cubicBezTo>
                    <a:pt x="12971" y="4994"/>
                    <a:pt x="12964" y="4935"/>
                    <a:pt x="12952" y="4875"/>
                  </a:cubicBezTo>
                  <a:cubicBezTo>
                    <a:pt x="12919" y="4711"/>
                    <a:pt x="12867" y="4549"/>
                    <a:pt x="12781" y="4400"/>
                  </a:cubicBezTo>
                  <a:cubicBezTo>
                    <a:pt x="12769" y="4382"/>
                    <a:pt x="12759" y="4359"/>
                    <a:pt x="12755" y="4344"/>
                  </a:cubicBezTo>
                  <a:cubicBezTo>
                    <a:pt x="12728" y="4221"/>
                    <a:pt x="12688" y="4101"/>
                    <a:pt x="12647" y="3989"/>
                  </a:cubicBezTo>
                  <a:cubicBezTo>
                    <a:pt x="12602" y="3873"/>
                    <a:pt x="12557" y="3761"/>
                    <a:pt x="12523" y="3645"/>
                  </a:cubicBezTo>
                  <a:cubicBezTo>
                    <a:pt x="12504" y="3585"/>
                    <a:pt x="12474" y="3529"/>
                    <a:pt x="12445" y="3477"/>
                  </a:cubicBezTo>
                  <a:cubicBezTo>
                    <a:pt x="12411" y="3424"/>
                    <a:pt x="12377" y="3376"/>
                    <a:pt x="12351" y="3327"/>
                  </a:cubicBezTo>
                  <a:cubicBezTo>
                    <a:pt x="12284" y="3208"/>
                    <a:pt x="12217" y="3096"/>
                    <a:pt x="12183" y="2972"/>
                  </a:cubicBezTo>
                  <a:cubicBezTo>
                    <a:pt x="12176" y="2950"/>
                    <a:pt x="12164" y="2931"/>
                    <a:pt x="12153" y="2920"/>
                  </a:cubicBezTo>
                  <a:cubicBezTo>
                    <a:pt x="12134" y="2898"/>
                    <a:pt x="12115" y="2882"/>
                    <a:pt x="12105" y="2867"/>
                  </a:cubicBezTo>
                  <a:cubicBezTo>
                    <a:pt x="12097" y="2860"/>
                    <a:pt x="12089" y="2853"/>
                    <a:pt x="12086" y="2849"/>
                  </a:cubicBezTo>
                  <a:cubicBezTo>
                    <a:pt x="12082" y="2841"/>
                    <a:pt x="12078" y="2838"/>
                    <a:pt x="12078" y="2830"/>
                  </a:cubicBezTo>
                  <a:cubicBezTo>
                    <a:pt x="12067" y="2786"/>
                    <a:pt x="12048" y="2748"/>
                    <a:pt x="12029" y="2710"/>
                  </a:cubicBezTo>
                  <a:cubicBezTo>
                    <a:pt x="12010" y="2677"/>
                    <a:pt x="11996" y="2643"/>
                    <a:pt x="11988" y="2606"/>
                  </a:cubicBezTo>
                  <a:cubicBezTo>
                    <a:pt x="11984" y="2584"/>
                    <a:pt x="11974" y="2565"/>
                    <a:pt x="11962" y="2546"/>
                  </a:cubicBezTo>
                  <a:cubicBezTo>
                    <a:pt x="11943" y="2520"/>
                    <a:pt x="11925" y="2498"/>
                    <a:pt x="11906" y="2475"/>
                  </a:cubicBezTo>
                  <a:cubicBezTo>
                    <a:pt x="11888" y="2453"/>
                    <a:pt x="11869" y="2430"/>
                    <a:pt x="11858" y="2411"/>
                  </a:cubicBezTo>
                  <a:cubicBezTo>
                    <a:pt x="11813" y="2329"/>
                    <a:pt x="11760" y="2258"/>
                    <a:pt x="11712" y="2187"/>
                  </a:cubicBezTo>
                  <a:cubicBezTo>
                    <a:pt x="11660" y="2113"/>
                    <a:pt x="11618" y="2042"/>
                    <a:pt x="11592" y="1963"/>
                  </a:cubicBezTo>
                  <a:cubicBezTo>
                    <a:pt x="11584" y="1948"/>
                    <a:pt x="11581" y="1937"/>
                    <a:pt x="11570" y="1925"/>
                  </a:cubicBezTo>
                  <a:cubicBezTo>
                    <a:pt x="11566" y="1922"/>
                    <a:pt x="11558" y="1918"/>
                    <a:pt x="11551" y="1914"/>
                  </a:cubicBezTo>
                  <a:cubicBezTo>
                    <a:pt x="11548" y="1911"/>
                    <a:pt x="11536" y="1907"/>
                    <a:pt x="11529" y="1907"/>
                  </a:cubicBezTo>
                  <a:cubicBezTo>
                    <a:pt x="11521" y="1907"/>
                    <a:pt x="11517" y="1911"/>
                    <a:pt x="11513" y="1911"/>
                  </a:cubicBezTo>
                  <a:cubicBezTo>
                    <a:pt x="11506" y="1914"/>
                    <a:pt x="11499" y="1914"/>
                    <a:pt x="11495" y="1918"/>
                  </a:cubicBezTo>
                  <a:cubicBezTo>
                    <a:pt x="11480" y="1896"/>
                    <a:pt x="11469" y="1873"/>
                    <a:pt x="11454" y="1854"/>
                  </a:cubicBezTo>
                  <a:cubicBezTo>
                    <a:pt x="11439" y="1825"/>
                    <a:pt x="11420" y="1802"/>
                    <a:pt x="11401" y="1780"/>
                  </a:cubicBezTo>
                  <a:cubicBezTo>
                    <a:pt x="11368" y="1750"/>
                    <a:pt x="11338" y="1720"/>
                    <a:pt x="11315" y="1694"/>
                  </a:cubicBezTo>
                  <a:cubicBezTo>
                    <a:pt x="11304" y="1678"/>
                    <a:pt x="11297" y="1664"/>
                    <a:pt x="11289" y="1649"/>
                  </a:cubicBezTo>
                  <a:cubicBezTo>
                    <a:pt x="11282" y="1630"/>
                    <a:pt x="11278" y="1616"/>
                    <a:pt x="11275" y="1597"/>
                  </a:cubicBezTo>
                  <a:cubicBezTo>
                    <a:pt x="11275" y="1589"/>
                    <a:pt x="11275" y="1585"/>
                    <a:pt x="11270" y="1578"/>
                  </a:cubicBezTo>
                  <a:cubicBezTo>
                    <a:pt x="11270" y="1574"/>
                    <a:pt x="11267" y="1571"/>
                    <a:pt x="11267" y="1566"/>
                  </a:cubicBezTo>
                  <a:cubicBezTo>
                    <a:pt x="11260" y="1559"/>
                    <a:pt x="11252" y="1552"/>
                    <a:pt x="11244" y="1548"/>
                  </a:cubicBezTo>
                  <a:cubicBezTo>
                    <a:pt x="11237" y="1548"/>
                    <a:pt x="11230" y="1544"/>
                    <a:pt x="11225" y="1544"/>
                  </a:cubicBezTo>
                  <a:cubicBezTo>
                    <a:pt x="11215" y="1544"/>
                    <a:pt x="11207" y="1548"/>
                    <a:pt x="11199" y="1552"/>
                  </a:cubicBezTo>
                  <a:cubicBezTo>
                    <a:pt x="11196" y="1552"/>
                    <a:pt x="11189" y="1556"/>
                    <a:pt x="11189" y="1556"/>
                  </a:cubicBezTo>
                  <a:lnTo>
                    <a:pt x="11185" y="1556"/>
                  </a:lnTo>
                  <a:cubicBezTo>
                    <a:pt x="11181" y="1556"/>
                    <a:pt x="11181" y="1556"/>
                    <a:pt x="11177" y="1552"/>
                  </a:cubicBezTo>
                  <a:cubicBezTo>
                    <a:pt x="11177" y="1552"/>
                    <a:pt x="11170" y="1548"/>
                    <a:pt x="11166" y="1540"/>
                  </a:cubicBezTo>
                  <a:cubicBezTo>
                    <a:pt x="11136" y="1488"/>
                    <a:pt x="11095" y="1447"/>
                    <a:pt x="11054" y="1406"/>
                  </a:cubicBezTo>
                  <a:cubicBezTo>
                    <a:pt x="11013" y="1369"/>
                    <a:pt x="10972" y="1335"/>
                    <a:pt x="10934" y="1297"/>
                  </a:cubicBezTo>
                  <a:cubicBezTo>
                    <a:pt x="10871" y="1242"/>
                    <a:pt x="10815" y="1174"/>
                    <a:pt x="10747" y="1114"/>
                  </a:cubicBezTo>
                  <a:cubicBezTo>
                    <a:pt x="10684" y="1055"/>
                    <a:pt x="10613" y="998"/>
                    <a:pt x="10527" y="954"/>
                  </a:cubicBezTo>
                  <a:cubicBezTo>
                    <a:pt x="10523" y="954"/>
                    <a:pt x="10523" y="954"/>
                    <a:pt x="10519" y="950"/>
                  </a:cubicBezTo>
                  <a:cubicBezTo>
                    <a:pt x="10504" y="920"/>
                    <a:pt x="10485" y="893"/>
                    <a:pt x="10459" y="871"/>
                  </a:cubicBezTo>
                  <a:cubicBezTo>
                    <a:pt x="10440" y="857"/>
                    <a:pt x="10418" y="845"/>
                    <a:pt x="10400" y="834"/>
                  </a:cubicBezTo>
                  <a:cubicBezTo>
                    <a:pt x="10366" y="819"/>
                    <a:pt x="10333" y="808"/>
                    <a:pt x="10306" y="797"/>
                  </a:cubicBezTo>
                  <a:cubicBezTo>
                    <a:pt x="10291" y="789"/>
                    <a:pt x="10276" y="781"/>
                    <a:pt x="10265" y="778"/>
                  </a:cubicBezTo>
                  <a:lnTo>
                    <a:pt x="10250" y="778"/>
                  </a:lnTo>
                  <a:cubicBezTo>
                    <a:pt x="10228" y="778"/>
                    <a:pt x="10209" y="771"/>
                    <a:pt x="10190" y="763"/>
                  </a:cubicBezTo>
                  <a:cubicBezTo>
                    <a:pt x="10183" y="759"/>
                    <a:pt x="10171" y="755"/>
                    <a:pt x="10161" y="748"/>
                  </a:cubicBezTo>
                  <a:cubicBezTo>
                    <a:pt x="10153" y="741"/>
                    <a:pt x="10142" y="729"/>
                    <a:pt x="10134" y="718"/>
                  </a:cubicBezTo>
                  <a:cubicBezTo>
                    <a:pt x="10131" y="714"/>
                    <a:pt x="10131" y="710"/>
                    <a:pt x="10126" y="703"/>
                  </a:cubicBezTo>
                  <a:cubicBezTo>
                    <a:pt x="10119" y="700"/>
                    <a:pt x="10112" y="700"/>
                    <a:pt x="10108" y="696"/>
                  </a:cubicBezTo>
                  <a:cubicBezTo>
                    <a:pt x="10104" y="696"/>
                    <a:pt x="10104" y="692"/>
                    <a:pt x="10104" y="692"/>
                  </a:cubicBezTo>
                  <a:cubicBezTo>
                    <a:pt x="10100" y="674"/>
                    <a:pt x="10097" y="658"/>
                    <a:pt x="10090" y="643"/>
                  </a:cubicBezTo>
                  <a:cubicBezTo>
                    <a:pt x="10082" y="632"/>
                    <a:pt x="10071" y="621"/>
                    <a:pt x="10059" y="613"/>
                  </a:cubicBezTo>
                  <a:cubicBezTo>
                    <a:pt x="10041" y="602"/>
                    <a:pt x="10026" y="598"/>
                    <a:pt x="10007" y="595"/>
                  </a:cubicBezTo>
                  <a:cubicBezTo>
                    <a:pt x="10000" y="595"/>
                    <a:pt x="9992" y="591"/>
                    <a:pt x="9985" y="591"/>
                  </a:cubicBezTo>
                  <a:cubicBezTo>
                    <a:pt x="9974" y="610"/>
                    <a:pt x="9962" y="624"/>
                    <a:pt x="9943" y="640"/>
                  </a:cubicBezTo>
                  <a:lnTo>
                    <a:pt x="9921" y="658"/>
                  </a:lnTo>
                  <a:cubicBezTo>
                    <a:pt x="9933" y="662"/>
                    <a:pt x="9943" y="662"/>
                    <a:pt x="9951" y="666"/>
                  </a:cubicBezTo>
                  <a:cubicBezTo>
                    <a:pt x="9966" y="666"/>
                    <a:pt x="9981" y="666"/>
                    <a:pt x="9992" y="669"/>
                  </a:cubicBezTo>
                  <a:cubicBezTo>
                    <a:pt x="10000" y="669"/>
                    <a:pt x="10007" y="674"/>
                    <a:pt x="10011" y="674"/>
                  </a:cubicBezTo>
                  <a:cubicBezTo>
                    <a:pt x="10014" y="674"/>
                    <a:pt x="10019" y="677"/>
                    <a:pt x="10019" y="677"/>
                  </a:cubicBezTo>
                  <a:cubicBezTo>
                    <a:pt x="10022" y="681"/>
                    <a:pt x="10022" y="681"/>
                    <a:pt x="10022" y="684"/>
                  </a:cubicBezTo>
                  <a:cubicBezTo>
                    <a:pt x="10026" y="688"/>
                    <a:pt x="10026" y="696"/>
                    <a:pt x="10026" y="710"/>
                  </a:cubicBezTo>
                  <a:cubicBezTo>
                    <a:pt x="10030" y="714"/>
                    <a:pt x="10030" y="718"/>
                    <a:pt x="10030" y="726"/>
                  </a:cubicBezTo>
                  <a:cubicBezTo>
                    <a:pt x="10033" y="733"/>
                    <a:pt x="10037" y="736"/>
                    <a:pt x="10041" y="741"/>
                  </a:cubicBezTo>
                  <a:cubicBezTo>
                    <a:pt x="10048" y="748"/>
                    <a:pt x="10056" y="752"/>
                    <a:pt x="10059" y="755"/>
                  </a:cubicBezTo>
                  <a:cubicBezTo>
                    <a:pt x="10071" y="763"/>
                    <a:pt x="10082" y="767"/>
                    <a:pt x="10090" y="771"/>
                  </a:cubicBezTo>
                  <a:cubicBezTo>
                    <a:pt x="10100" y="774"/>
                    <a:pt x="10108" y="778"/>
                    <a:pt x="10116" y="781"/>
                  </a:cubicBezTo>
                  <a:cubicBezTo>
                    <a:pt x="10134" y="789"/>
                    <a:pt x="10145" y="793"/>
                    <a:pt x="10157" y="797"/>
                  </a:cubicBezTo>
                  <a:cubicBezTo>
                    <a:pt x="10168" y="800"/>
                    <a:pt x="10176" y="804"/>
                    <a:pt x="10183" y="812"/>
                  </a:cubicBezTo>
                  <a:cubicBezTo>
                    <a:pt x="10209" y="834"/>
                    <a:pt x="10235" y="849"/>
                    <a:pt x="10265" y="860"/>
                  </a:cubicBezTo>
                  <a:cubicBezTo>
                    <a:pt x="10306" y="879"/>
                    <a:pt x="10351" y="893"/>
                    <a:pt x="10381" y="912"/>
                  </a:cubicBezTo>
                  <a:cubicBezTo>
                    <a:pt x="10400" y="920"/>
                    <a:pt x="10411" y="931"/>
                    <a:pt x="10422" y="943"/>
                  </a:cubicBezTo>
                  <a:cubicBezTo>
                    <a:pt x="10437" y="957"/>
                    <a:pt x="10445" y="972"/>
                    <a:pt x="10452" y="991"/>
                  </a:cubicBezTo>
                  <a:lnTo>
                    <a:pt x="10452" y="991"/>
                  </a:lnTo>
                  <a:lnTo>
                    <a:pt x="10452" y="991"/>
                  </a:lnTo>
                  <a:cubicBezTo>
                    <a:pt x="10456" y="998"/>
                    <a:pt x="10459" y="1002"/>
                    <a:pt x="10459" y="1006"/>
                  </a:cubicBezTo>
                  <a:cubicBezTo>
                    <a:pt x="10467" y="1010"/>
                    <a:pt x="10471" y="1014"/>
                    <a:pt x="10475" y="1017"/>
                  </a:cubicBezTo>
                  <a:cubicBezTo>
                    <a:pt x="10482" y="1021"/>
                    <a:pt x="10485" y="1021"/>
                    <a:pt x="10490" y="1021"/>
                  </a:cubicBezTo>
                  <a:lnTo>
                    <a:pt x="10493" y="1024"/>
                  </a:lnTo>
                  <a:cubicBezTo>
                    <a:pt x="10568" y="1062"/>
                    <a:pt x="10635" y="1114"/>
                    <a:pt x="10695" y="1171"/>
                  </a:cubicBezTo>
                  <a:cubicBezTo>
                    <a:pt x="10759" y="1230"/>
                    <a:pt x="10818" y="1294"/>
                    <a:pt x="10878" y="1354"/>
                  </a:cubicBezTo>
                  <a:cubicBezTo>
                    <a:pt x="10920" y="1391"/>
                    <a:pt x="10964" y="1428"/>
                    <a:pt x="11001" y="1462"/>
                  </a:cubicBezTo>
                  <a:cubicBezTo>
                    <a:pt x="11042" y="1499"/>
                    <a:pt x="11077" y="1537"/>
                    <a:pt x="11103" y="1582"/>
                  </a:cubicBezTo>
                  <a:cubicBezTo>
                    <a:pt x="11110" y="1593"/>
                    <a:pt x="11121" y="1604"/>
                    <a:pt x="11132" y="1616"/>
                  </a:cubicBezTo>
                  <a:cubicBezTo>
                    <a:pt x="11147" y="1626"/>
                    <a:pt x="11163" y="1630"/>
                    <a:pt x="11185" y="1630"/>
                  </a:cubicBezTo>
                  <a:lnTo>
                    <a:pt x="11203" y="1630"/>
                  </a:lnTo>
                  <a:cubicBezTo>
                    <a:pt x="11207" y="1656"/>
                    <a:pt x="11218" y="1678"/>
                    <a:pt x="11230" y="1701"/>
                  </a:cubicBezTo>
                  <a:cubicBezTo>
                    <a:pt x="11252" y="1742"/>
                    <a:pt x="11286" y="1776"/>
                    <a:pt x="11315" y="1806"/>
                  </a:cubicBezTo>
                  <a:cubicBezTo>
                    <a:pt x="11346" y="1835"/>
                    <a:pt x="11372" y="1862"/>
                    <a:pt x="11391" y="1892"/>
                  </a:cubicBezTo>
                  <a:cubicBezTo>
                    <a:pt x="11405" y="1925"/>
                    <a:pt x="11427" y="1952"/>
                    <a:pt x="11443" y="1978"/>
                  </a:cubicBezTo>
                  <a:cubicBezTo>
                    <a:pt x="11446" y="1985"/>
                    <a:pt x="11450" y="1992"/>
                    <a:pt x="11458" y="1997"/>
                  </a:cubicBezTo>
                  <a:cubicBezTo>
                    <a:pt x="11465" y="2004"/>
                    <a:pt x="11477" y="2008"/>
                    <a:pt x="11487" y="2008"/>
                  </a:cubicBezTo>
                  <a:cubicBezTo>
                    <a:pt x="11495" y="2008"/>
                    <a:pt x="11499" y="2004"/>
                    <a:pt x="11506" y="2004"/>
                  </a:cubicBezTo>
                  <a:cubicBezTo>
                    <a:pt x="11510" y="2000"/>
                    <a:pt x="11517" y="1997"/>
                    <a:pt x="11521" y="1997"/>
                  </a:cubicBezTo>
                  <a:cubicBezTo>
                    <a:pt x="11551" y="2082"/>
                    <a:pt x="11600" y="2158"/>
                    <a:pt x="11648" y="2228"/>
                  </a:cubicBezTo>
                  <a:cubicBezTo>
                    <a:pt x="11696" y="2303"/>
                    <a:pt x="11749" y="2374"/>
                    <a:pt x="11791" y="2449"/>
                  </a:cubicBezTo>
                  <a:cubicBezTo>
                    <a:pt x="11813" y="2486"/>
                    <a:pt x="11843" y="2520"/>
                    <a:pt x="11865" y="2546"/>
                  </a:cubicBezTo>
                  <a:cubicBezTo>
                    <a:pt x="11880" y="2561"/>
                    <a:pt x="11888" y="2576"/>
                    <a:pt x="11898" y="2587"/>
                  </a:cubicBezTo>
                  <a:cubicBezTo>
                    <a:pt x="11906" y="2602"/>
                    <a:pt x="11910" y="2613"/>
                    <a:pt x="11914" y="2625"/>
                  </a:cubicBezTo>
                  <a:cubicBezTo>
                    <a:pt x="11925" y="2670"/>
                    <a:pt x="11943" y="2710"/>
                    <a:pt x="11962" y="2748"/>
                  </a:cubicBezTo>
                  <a:cubicBezTo>
                    <a:pt x="11977" y="2782"/>
                    <a:pt x="11996" y="2815"/>
                    <a:pt x="12003" y="2849"/>
                  </a:cubicBezTo>
                  <a:cubicBezTo>
                    <a:pt x="12010" y="2872"/>
                    <a:pt x="12019" y="2890"/>
                    <a:pt x="12029" y="2901"/>
                  </a:cubicBezTo>
                  <a:cubicBezTo>
                    <a:pt x="12048" y="2924"/>
                    <a:pt x="12067" y="2939"/>
                    <a:pt x="12082" y="2953"/>
                  </a:cubicBezTo>
                  <a:cubicBezTo>
                    <a:pt x="12089" y="2961"/>
                    <a:pt x="12093" y="2965"/>
                    <a:pt x="12100" y="2972"/>
                  </a:cubicBezTo>
                  <a:cubicBezTo>
                    <a:pt x="12105" y="2979"/>
                    <a:pt x="12108" y="2987"/>
                    <a:pt x="12108" y="2991"/>
                  </a:cubicBezTo>
                  <a:cubicBezTo>
                    <a:pt x="12145" y="3129"/>
                    <a:pt x="12220" y="3245"/>
                    <a:pt x="12284" y="3365"/>
                  </a:cubicBezTo>
                  <a:cubicBezTo>
                    <a:pt x="12314" y="3417"/>
                    <a:pt x="12347" y="3466"/>
                    <a:pt x="12377" y="3518"/>
                  </a:cubicBezTo>
                  <a:cubicBezTo>
                    <a:pt x="12407" y="3567"/>
                    <a:pt x="12433" y="3615"/>
                    <a:pt x="12448" y="3667"/>
                  </a:cubicBezTo>
                  <a:cubicBezTo>
                    <a:pt x="12486" y="3787"/>
                    <a:pt x="12531" y="3899"/>
                    <a:pt x="12576" y="4016"/>
                  </a:cubicBezTo>
                  <a:cubicBezTo>
                    <a:pt x="12616" y="4128"/>
                    <a:pt x="12657" y="4240"/>
                    <a:pt x="12680" y="4359"/>
                  </a:cubicBezTo>
                  <a:cubicBezTo>
                    <a:pt x="12688" y="4389"/>
                    <a:pt x="12702" y="4415"/>
                    <a:pt x="12714" y="4442"/>
                  </a:cubicBezTo>
                  <a:cubicBezTo>
                    <a:pt x="12795" y="4580"/>
                    <a:pt x="12845" y="4729"/>
                    <a:pt x="12878" y="4890"/>
                  </a:cubicBezTo>
                  <a:cubicBezTo>
                    <a:pt x="12885" y="4946"/>
                    <a:pt x="12893" y="5006"/>
                    <a:pt x="12904" y="5065"/>
                  </a:cubicBezTo>
                  <a:cubicBezTo>
                    <a:pt x="12912" y="5125"/>
                    <a:pt x="12923" y="5185"/>
                    <a:pt x="12942" y="5245"/>
                  </a:cubicBezTo>
                  <a:cubicBezTo>
                    <a:pt x="13002" y="5420"/>
                    <a:pt x="13024" y="5612"/>
                    <a:pt x="13080" y="5798"/>
                  </a:cubicBezTo>
                  <a:cubicBezTo>
                    <a:pt x="13162" y="6064"/>
                    <a:pt x="13170" y="6344"/>
                    <a:pt x="13199" y="6624"/>
                  </a:cubicBezTo>
                  <a:cubicBezTo>
                    <a:pt x="13226" y="6859"/>
                    <a:pt x="13248" y="7099"/>
                    <a:pt x="13256" y="7335"/>
                  </a:cubicBezTo>
                  <a:cubicBezTo>
                    <a:pt x="13259" y="7361"/>
                    <a:pt x="13259" y="7387"/>
                    <a:pt x="13259" y="7413"/>
                  </a:cubicBezTo>
                  <a:cubicBezTo>
                    <a:pt x="13259" y="7465"/>
                    <a:pt x="13256" y="7514"/>
                    <a:pt x="13256" y="7563"/>
                  </a:cubicBezTo>
                  <a:cubicBezTo>
                    <a:pt x="13256" y="7622"/>
                    <a:pt x="13259" y="7682"/>
                    <a:pt x="13263" y="7742"/>
                  </a:cubicBezTo>
                  <a:cubicBezTo>
                    <a:pt x="13278" y="7891"/>
                    <a:pt x="13289" y="8041"/>
                    <a:pt x="13289" y="8191"/>
                  </a:cubicBezTo>
                  <a:cubicBezTo>
                    <a:pt x="13289" y="8303"/>
                    <a:pt x="13285" y="8415"/>
                    <a:pt x="13271" y="8524"/>
                  </a:cubicBezTo>
                  <a:cubicBezTo>
                    <a:pt x="13237" y="8852"/>
                    <a:pt x="13240" y="9178"/>
                    <a:pt x="13188" y="9499"/>
                  </a:cubicBezTo>
                  <a:cubicBezTo>
                    <a:pt x="13177" y="9547"/>
                    <a:pt x="13177" y="9592"/>
                    <a:pt x="13173" y="9641"/>
                  </a:cubicBezTo>
                  <a:cubicBezTo>
                    <a:pt x="13170" y="9686"/>
                    <a:pt x="13170" y="9730"/>
                    <a:pt x="13159" y="9772"/>
                  </a:cubicBezTo>
                  <a:cubicBezTo>
                    <a:pt x="13106" y="10044"/>
                    <a:pt x="13031" y="10318"/>
                    <a:pt x="13009" y="10605"/>
                  </a:cubicBezTo>
                  <a:cubicBezTo>
                    <a:pt x="13002" y="10654"/>
                    <a:pt x="12997" y="10703"/>
                    <a:pt x="12983" y="10744"/>
                  </a:cubicBezTo>
                  <a:cubicBezTo>
                    <a:pt x="12945" y="10834"/>
                    <a:pt x="12923" y="10931"/>
                    <a:pt x="12897" y="11024"/>
                  </a:cubicBezTo>
                  <a:cubicBezTo>
                    <a:pt x="12874" y="11117"/>
                    <a:pt x="12848" y="11207"/>
                    <a:pt x="12818" y="11297"/>
                  </a:cubicBezTo>
                  <a:cubicBezTo>
                    <a:pt x="12743" y="11499"/>
                    <a:pt x="12695" y="11709"/>
                    <a:pt x="12620" y="11902"/>
                  </a:cubicBezTo>
                  <a:cubicBezTo>
                    <a:pt x="12549" y="12090"/>
                    <a:pt x="12478" y="12276"/>
                    <a:pt x="12392" y="12456"/>
                  </a:cubicBezTo>
                  <a:cubicBezTo>
                    <a:pt x="12298" y="12651"/>
                    <a:pt x="12179" y="12837"/>
                    <a:pt x="12082" y="13039"/>
                  </a:cubicBezTo>
                  <a:cubicBezTo>
                    <a:pt x="12045" y="13117"/>
                    <a:pt x="11996" y="13192"/>
                    <a:pt x="11943" y="13263"/>
                  </a:cubicBezTo>
                  <a:cubicBezTo>
                    <a:pt x="11891" y="13338"/>
                    <a:pt x="11835" y="13409"/>
                    <a:pt x="11791" y="13491"/>
                  </a:cubicBezTo>
                  <a:cubicBezTo>
                    <a:pt x="11768" y="13533"/>
                    <a:pt x="11746" y="13574"/>
                    <a:pt x="11719" y="13615"/>
                  </a:cubicBezTo>
                  <a:cubicBezTo>
                    <a:pt x="11693" y="13652"/>
                    <a:pt x="11663" y="13690"/>
                    <a:pt x="11629" y="13716"/>
                  </a:cubicBezTo>
                  <a:cubicBezTo>
                    <a:pt x="11510" y="13824"/>
                    <a:pt x="11417" y="13951"/>
                    <a:pt x="11315" y="14064"/>
                  </a:cubicBezTo>
                  <a:cubicBezTo>
                    <a:pt x="11244" y="14142"/>
                    <a:pt x="11166" y="14205"/>
                    <a:pt x="11077" y="14254"/>
                  </a:cubicBezTo>
                  <a:cubicBezTo>
                    <a:pt x="10990" y="14302"/>
                    <a:pt x="10897" y="14333"/>
                    <a:pt x="10792" y="14340"/>
                  </a:cubicBezTo>
                  <a:cubicBezTo>
                    <a:pt x="10763" y="14344"/>
                    <a:pt x="10728" y="14344"/>
                    <a:pt x="10699" y="14344"/>
                  </a:cubicBezTo>
                  <a:cubicBezTo>
                    <a:pt x="10579" y="14344"/>
                    <a:pt x="10459" y="14325"/>
                    <a:pt x="10340" y="14280"/>
                  </a:cubicBezTo>
                  <a:cubicBezTo>
                    <a:pt x="10288" y="14261"/>
                    <a:pt x="10235" y="14231"/>
                    <a:pt x="10183" y="14202"/>
                  </a:cubicBezTo>
                  <a:cubicBezTo>
                    <a:pt x="10126" y="14176"/>
                    <a:pt x="10071" y="14149"/>
                    <a:pt x="10004" y="14138"/>
                  </a:cubicBezTo>
                  <a:cubicBezTo>
                    <a:pt x="9996" y="14138"/>
                    <a:pt x="9988" y="14135"/>
                    <a:pt x="9977" y="14126"/>
                  </a:cubicBezTo>
                  <a:cubicBezTo>
                    <a:pt x="9966" y="14119"/>
                    <a:pt x="9955" y="14112"/>
                    <a:pt x="9943" y="14100"/>
                  </a:cubicBezTo>
                  <a:cubicBezTo>
                    <a:pt x="9798" y="13985"/>
                    <a:pt x="9645" y="13891"/>
                    <a:pt x="9476" y="13817"/>
                  </a:cubicBezTo>
                  <a:cubicBezTo>
                    <a:pt x="9443" y="13802"/>
                    <a:pt x="9409" y="13779"/>
                    <a:pt x="9372" y="13757"/>
                  </a:cubicBezTo>
                  <a:cubicBezTo>
                    <a:pt x="9349" y="13745"/>
                    <a:pt x="9331" y="13734"/>
                    <a:pt x="9308" y="13727"/>
                  </a:cubicBezTo>
                  <a:cubicBezTo>
                    <a:pt x="9289" y="13719"/>
                    <a:pt x="9267" y="13712"/>
                    <a:pt x="9241" y="13712"/>
                  </a:cubicBezTo>
                  <a:cubicBezTo>
                    <a:pt x="9245" y="13708"/>
                    <a:pt x="9245" y="13708"/>
                    <a:pt x="9245" y="13705"/>
                  </a:cubicBezTo>
                  <a:cubicBezTo>
                    <a:pt x="9245" y="13697"/>
                    <a:pt x="9241" y="13686"/>
                    <a:pt x="9237" y="13678"/>
                  </a:cubicBezTo>
                  <a:cubicBezTo>
                    <a:pt x="9234" y="13667"/>
                    <a:pt x="9229" y="13660"/>
                    <a:pt x="9226" y="13655"/>
                  </a:cubicBezTo>
                  <a:cubicBezTo>
                    <a:pt x="9215" y="13645"/>
                    <a:pt x="9207" y="13637"/>
                    <a:pt x="9196" y="13633"/>
                  </a:cubicBezTo>
                  <a:cubicBezTo>
                    <a:pt x="9181" y="13626"/>
                    <a:pt x="9170" y="13622"/>
                    <a:pt x="9158" y="13619"/>
                  </a:cubicBezTo>
                  <a:cubicBezTo>
                    <a:pt x="9155" y="13619"/>
                    <a:pt x="9151" y="13615"/>
                    <a:pt x="9151" y="13615"/>
                  </a:cubicBezTo>
                  <a:cubicBezTo>
                    <a:pt x="9148" y="13615"/>
                    <a:pt x="9148" y="13611"/>
                    <a:pt x="9148" y="13611"/>
                  </a:cubicBezTo>
                  <a:cubicBezTo>
                    <a:pt x="9110" y="13574"/>
                    <a:pt x="9065" y="13548"/>
                    <a:pt x="9017" y="13525"/>
                  </a:cubicBezTo>
                  <a:cubicBezTo>
                    <a:pt x="8949" y="13495"/>
                    <a:pt x="8878" y="13472"/>
                    <a:pt x="8822" y="13439"/>
                  </a:cubicBezTo>
                  <a:cubicBezTo>
                    <a:pt x="8792" y="13420"/>
                    <a:pt x="8766" y="13402"/>
                    <a:pt x="8744" y="13379"/>
                  </a:cubicBezTo>
                  <a:cubicBezTo>
                    <a:pt x="8721" y="13353"/>
                    <a:pt x="8703" y="13327"/>
                    <a:pt x="8687" y="13289"/>
                  </a:cubicBezTo>
                  <a:lnTo>
                    <a:pt x="8684" y="13279"/>
                  </a:lnTo>
                  <a:lnTo>
                    <a:pt x="8677" y="13271"/>
                  </a:lnTo>
                  <a:cubicBezTo>
                    <a:pt x="8471" y="13117"/>
                    <a:pt x="8265" y="12968"/>
                    <a:pt x="8059" y="12811"/>
                  </a:cubicBezTo>
                  <a:cubicBezTo>
                    <a:pt x="7892" y="12684"/>
                    <a:pt x="7723" y="12556"/>
                    <a:pt x="7555" y="12426"/>
                  </a:cubicBezTo>
                  <a:cubicBezTo>
                    <a:pt x="7510" y="12392"/>
                    <a:pt x="7457" y="12366"/>
                    <a:pt x="7413" y="12340"/>
                  </a:cubicBezTo>
                  <a:cubicBezTo>
                    <a:pt x="7364" y="12318"/>
                    <a:pt x="7316" y="12295"/>
                    <a:pt x="7274" y="12265"/>
                  </a:cubicBezTo>
                  <a:cubicBezTo>
                    <a:pt x="7151" y="12175"/>
                    <a:pt x="7031" y="12082"/>
                    <a:pt x="6908" y="11992"/>
                  </a:cubicBezTo>
                  <a:cubicBezTo>
                    <a:pt x="6811" y="11921"/>
                    <a:pt x="6714" y="11843"/>
                    <a:pt x="6605" y="11776"/>
                  </a:cubicBezTo>
                  <a:cubicBezTo>
                    <a:pt x="6505" y="11712"/>
                    <a:pt x="6392" y="11659"/>
                    <a:pt x="6265" y="11633"/>
                  </a:cubicBezTo>
                  <a:cubicBezTo>
                    <a:pt x="6258" y="11600"/>
                    <a:pt x="6239" y="11574"/>
                    <a:pt x="6220" y="11547"/>
                  </a:cubicBezTo>
                  <a:cubicBezTo>
                    <a:pt x="6191" y="11510"/>
                    <a:pt x="6149" y="11484"/>
                    <a:pt x="6108" y="11462"/>
                  </a:cubicBezTo>
                  <a:cubicBezTo>
                    <a:pt x="6071" y="11443"/>
                    <a:pt x="6034" y="11424"/>
                    <a:pt x="6008" y="11402"/>
                  </a:cubicBezTo>
                  <a:cubicBezTo>
                    <a:pt x="5940" y="11350"/>
                    <a:pt x="5869" y="11312"/>
                    <a:pt x="5794" y="11274"/>
                  </a:cubicBezTo>
                  <a:cubicBezTo>
                    <a:pt x="5723" y="11238"/>
                    <a:pt x="5652" y="11200"/>
                    <a:pt x="5589" y="11159"/>
                  </a:cubicBezTo>
                  <a:cubicBezTo>
                    <a:pt x="5492" y="11095"/>
                    <a:pt x="5394" y="11039"/>
                    <a:pt x="5297" y="10986"/>
                  </a:cubicBezTo>
                  <a:cubicBezTo>
                    <a:pt x="5200" y="10934"/>
                    <a:pt x="5102" y="10879"/>
                    <a:pt x="5013" y="10815"/>
                  </a:cubicBezTo>
                  <a:cubicBezTo>
                    <a:pt x="4912" y="10748"/>
                    <a:pt x="4804" y="10688"/>
                    <a:pt x="4684" y="10646"/>
                  </a:cubicBezTo>
                  <a:cubicBezTo>
                    <a:pt x="4557" y="10602"/>
                    <a:pt x="4434" y="10538"/>
                    <a:pt x="4307" y="10475"/>
                  </a:cubicBezTo>
                  <a:cubicBezTo>
                    <a:pt x="4179" y="10415"/>
                    <a:pt x="4053" y="10351"/>
                    <a:pt x="3914" y="10306"/>
                  </a:cubicBezTo>
                  <a:cubicBezTo>
                    <a:pt x="3820" y="10277"/>
                    <a:pt x="3731" y="10235"/>
                    <a:pt x="3637" y="10198"/>
                  </a:cubicBezTo>
                  <a:cubicBezTo>
                    <a:pt x="3510" y="10146"/>
                    <a:pt x="3387" y="10094"/>
                    <a:pt x="3260" y="10044"/>
                  </a:cubicBezTo>
                  <a:cubicBezTo>
                    <a:pt x="3137" y="10004"/>
                    <a:pt x="3013" y="9974"/>
                    <a:pt x="2890" y="9944"/>
                  </a:cubicBezTo>
                  <a:cubicBezTo>
                    <a:pt x="2770" y="9914"/>
                    <a:pt x="2647" y="9887"/>
                    <a:pt x="2531" y="9847"/>
                  </a:cubicBezTo>
                  <a:cubicBezTo>
                    <a:pt x="2352" y="9787"/>
                    <a:pt x="2157" y="9757"/>
                    <a:pt x="1970" y="9738"/>
                  </a:cubicBezTo>
                  <a:cubicBezTo>
                    <a:pt x="1884" y="9730"/>
                    <a:pt x="1798" y="9727"/>
                    <a:pt x="1720" y="9716"/>
                  </a:cubicBezTo>
                  <a:cubicBezTo>
                    <a:pt x="1622" y="9704"/>
                    <a:pt x="1522" y="9694"/>
                    <a:pt x="1420" y="9694"/>
                  </a:cubicBezTo>
                  <a:cubicBezTo>
                    <a:pt x="1368" y="9694"/>
                    <a:pt x="1316" y="9697"/>
                    <a:pt x="1263" y="9704"/>
                  </a:cubicBezTo>
                  <a:cubicBezTo>
                    <a:pt x="1211" y="9708"/>
                    <a:pt x="1159" y="9712"/>
                    <a:pt x="1106" y="9712"/>
                  </a:cubicBezTo>
                  <a:cubicBezTo>
                    <a:pt x="1039" y="9712"/>
                    <a:pt x="976" y="9708"/>
                    <a:pt x="913" y="9697"/>
                  </a:cubicBezTo>
                  <a:cubicBezTo>
                    <a:pt x="901" y="9697"/>
                    <a:pt x="894" y="9694"/>
                    <a:pt x="886" y="9694"/>
                  </a:cubicBezTo>
                  <a:cubicBezTo>
                    <a:pt x="882" y="9694"/>
                    <a:pt x="879" y="9694"/>
                    <a:pt x="871" y="9697"/>
                  </a:cubicBezTo>
                  <a:cubicBezTo>
                    <a:pt x="868" y="9697"/>
                    <a:pt x="863" y="9697"/>
                    <a:pt x="860" y="9701"/>
                  </a:cubicBezTo>
                  <a:cubicBezTo>
                    <a:pt x="853" y="9704"/>
                    <a:pt x="845" y="9708"/>
                    <a:pt x="841" y="9720"/>
                  </a:cubicBezTo>
                  <a:cubicBezTo>
                    <a:pt x="837" y="9723"/>
                    <a:pt x="837" y="9730"/>
                    <a:pt x="834" y="9738"/>
                  </a:cubicBezTo>
                  <a:cubicBezTo>
                    <a:pt x="830" y="9730"/>
                    <a:pt x="823" y="9727"/>
                    <a:pt x="819" y="9723"/>
                  </a:cubicBezTo>
                  <a:cubicBezTo>
                    <a:pt x="811" y="9720"/>
                    <a:pt x="801" y="9712"/>
                    <a:pt x="789" y="9708"/>
                  </a:cubicBezTo>
                  <a:cubicBezTo>
                    <a:pt x="778" y="9704"/>
                    <a:pt x="766" y="9704"/>
                    <a:pt x="756" y="9704"/>
                  </a:cubicBezTo>
                  <a:cubicBezTo>
                    <a:pt x="737" y="9704"/>
                    <a:pt x="718" y="9708"/>
                    <a:pt x="699" y="9720"/>
                  </a:cubicBezTo>
                  <a:cubicBezTo>
                    <a:pt x="670" y="9730"/>
                    <a:pt x="644" y="9738"/>
                    <a:pt x="613" y="9738"/>
                  </a:cubicBezTo>
                  <a:cubicBezTo>
                    <a:pt x="587" y="9738"/>
                    <a:pt x="557" y="9730"/>
                    <a:pt x="527" y="9720"/>
                  </a:cubicBezTo>
                  <a:cubicBezTo>
                    <a:pt x="523" y="9720"/>
                    <a:pt x="520" y="9716"/>
                    <a:pt x="513" y="9712"/>
                  </a:cubicBezTo>
                  <a:cubicBezTo>
                    <a:pt x="505" y="9708"/>
                    <a:pt x="494" y="9704"/>
                    <a:pt x="478" y="9704"/>
                  </a:cubicBezTo>
                  <a:cubicBezTo>
                    <a:pt x="471" y="9704"/>
                    <a:pt x="460" y="9708"/>
                    <a:pt x="449" y="9712"/>
                  </a:cubicBezTo>
                  <a:cubicBezTo>
                    <a:pt x="437" y="9720"/>
                    <a:pt x="430" y="9727"/>
                    <a:pt x="426" y="9735"/>
                  </a:cubicBezTo>
                  <a:cubicBezTo>
                    <a:pt x="404" y="9768"/>
                    <a:pt x="382" y="9794"/>
                    <a:pt x="356" y="9809"/>
                  </a:cubicBezTo>
                  <a:cubicBezTo>
                    <a:pt x="330" y="9825"/>
                    <a:pt x="303" y="9832"/>
                    <a:pt x="269" y="9832"/>
                  </a:cubicBezTo>
                  <a:cubicBezTo>
                    <a:pt x="251" y="9832"/>
                    <a:pt x="232" y="9828"/>
                    <a:pt x="213" y="9825"/>
                  </a:cubicBezTo>
                  <a:lnTo>
                    <a:pt x="191" y="9825"/>
                  </a:lnTo>
                  <a:cubicBezTo>
                    <a:pt x="183" y="9825"/>
                    <a:pt x="176" y="9825"/>
                    <a:pt x="161" y="9828"/>
                  </a:cubicBezTo>
                  <a:cubicBezTo>
                    <a:pt x="157" y="9832"/>
                    <a:pt x="150" y="9835"/>
                    <a:pt x="146" y="9843"/>
                  </a:cubicBezTo>
                  <a:cubicBezTo>
                    <a:pt x="138" y="9851"/>
                    <a:pt x="135" y="9861"/>
                    <a:pt x="135" y="9869"/>
                  </a:cubicBezTo>
                  <a:cubicBezTo>
                    <a:pt x="135" y="9880"/>
                    <a:pt x="135" y="9887"/>
                    <a:pt x="131" y="9895"/>
                  </a:cubicBezTo>
                  <a:cubicBezTo>
                    <a:pt x="123" y="9892"/>
                    <a:pt x="112" y="9884"/>
                    <a:pt x="101" y="9880"/>
                  </a:cubicBezTo>
                  <a:cubicBezTo>
                    <a:pt x="94" y="9877"/>
                    <a:pt x="86" y="9877"/>
                    <a:pt x="78" y="9873"/>
                  </a:cubicBezTo>
                  <a:cubicBezTo>
                    <a:pt x="71" y="9869"/>
                    <a:pt x="64" y="9869"/>
                    <a:pt x="56" y="9869"/>
                  </a:cubicBezTo>
                  <a:lnTo>
                    <a:pt x="42" y="9869"/>
                  </a:lnTo>
                  <a:lnTo>
                    <a:pt x="0" y="9877"/>
                  </a:lnTo>
                  <a:cubicBezTo>
                    <a:pt x="11" y="9895"/>
                    <a:pt x="19" y="9914"/>
                    <a:pt x="19" y="9932"/>
                  </a:cubicBezTo>
                  <a:cubicBezTo>
                    <a:pt x="38" y="9959"/>
                    <a:pt x="60" y="9977"/>
                    <a:pt x="83" y="9992"/>
                  </a:cubicBezTo>
                  <a:cubicBezTo>
                    <a:pt x="105" y="10008"/>
                    <a:pt x="131" y="10018"/>
                    <a:pt x="161" y="10018"/>
                  </a:cubicBezTo>
                  <a:cubicBezTo>
                    <a:pt x="180" y="10018"/>
                    <a:pt x="199" y="10011"/>
                    <a:pt x="213" y="10004"/>
                  </a:cubicBezTo>
                  <a:cubicBezTo>
                    <a:pt x="232" y="9996"/>
                    <a:pt x="247" y="9985"/>
                    <a:pt x="258" y="9966"/>
                  </a:cubicBezTo>
                  <a:lnTo>
                    <a:pt x="262" y="9966"/>
                  </a:lnTo>
                  <a:cubicBezTo>
                    <a:pt x="273" y="9974"/>
                    <a:pt x="285" y="9977"/>
                    <a:pt x="295" y="9985"/>
                  </a:cubicBezTo>
                  <a:cubicBezTo>
                    <a:pt x="314" y="9992"/>
                    <a:pt x="337" y="9996"/>
                    <a:pt x="359" y="9996"/>
                  </a:cubicBezTo>
                  <a:cubicBezTo>
                    <a:pt x="378" y="9996"/>
                    <a:pt x="400" y="9992"/>
                    <a:pt x="419" y="9985"/>
                  </a:cubicBezTo>
                  <a:cubicBezTo>
                    <a:pt x="437" y="9977"/>
                    <a:pt x="456" y="9966"/>
                    <a:pt x="475" y="9951"/>
                  </a:cubicBezTo>
                  <a:cubicBezTo>
                    <a:pt x="482" y="9944"/>
                    <a:pt x="494" y="9940"/>
                    <a:pt x="505" y="9940"/>
                  </a:cubicBezTo>
                  <a:cubicBezTo>
                    <a:pt x="516" y="9940"/>
                    <a:pt x="523" y="9944"/>
                    <a:pt x="539" y="9947"/>
                  </a:cubicBezTo>
                  <a:cubicBezTo>
                    <a:pt x="565" y="9959"/>
                    <a:pt x="591" y="9963"/>
                    <a:pt x="621" y="9963"/>
                  </a:cubicBezTo>
                  <a:cubicBezTo>
                    <a:pt x="647" y="9963"/>
                    <a:pt x="677" y="9955"/>
                    <a:pt x="703" y="9940"/>
                  </a:cubicBezTo>
                  <a:cubicBezTo>
                    <a:pt x="729" y="9925"/>
                    <a:pt x="751" y="9903"/>
                    <a:pt x="770" y="9873"/>
                  </a:cubicBezTo>
                  <a:cubicBezTo>
                    <a:pt x="774" y="9869"/>
                    <a:pt x="778" y="9865"/>
                    <a:pt x="782" y="9861"/>
                  </a:cubicBezTo>
                  <a:cubicBezTo>
                    <a:pt x="785" y="9861"/>
                    <a:pt x="785" y="9858"/>
                    <a:pt x="785" y="9858"/>
                  </a:cubicBezTo>
                  <a:lnTo>
                    <a:pt x="789" y="9858"/>
                  </a:lnTo>
                  <a:cubicBezTo>
                    <a:pt x="789" y="9858"/>
                    <a:pt x="789" y="9861"/>
                    <a:pt x="792" y="9861"/>
                  </a:cubicBezTo>
                  <a:cubicBezTo>
                    <a:pt x="792" y="9865"/>
                    <a:pt x="796" y="9873"/>
                    <a:pt x="801" y="9884"/>
                  </a:cubicBezTo>
                  <a:cubicBezTo>
                    <a:pt x="804" y="9895"/>
                    <a:pt x="808" y="9910"/>
                    <a:pt x="819" y="9925"/>
                  </a:cubicBezTo>
                  <a:cubicBezTo>
                    <a:pt x="823" y="9932"/>
                    <a:pt x="830" y="9940"/>
                    <a:pt x="837" y="9947"/>
                  </a:cubicBezTo>
                  <a:cubicBezTo>
                    <a:pt x="849" y="9955"/>
                    <a:pt x="860" y="9959"/>
                    <a:pt x="871" y="9963"/>
                  </a:cubicBezTo>
                  <a:lnTo>
                    <a:pt x="886" y="9963"/>
                  </a:lnTo>
                  <a:lnTo>
                    <a:pt x="897" y="9955"/>
                  </a:lnTo>
                  <a:cubicBezTo>
                    <a:pt x="908" y="9951"/>
                    <a:pt x="916" y="9944"/>
                    <a:pt x="923" y="9937"/>
                  </a:cubicBezTo>
                  <a:cubicBezTo>
                    <a:pt x="931" y="9925"/>
                    <a:pt x="939" y="9918"/>
                    <a:pt x="946" y="9910"/>
                  </a:cubicBezTo>
                  <a:cubicBezTo>
                    <a:pt x="949" y="9918"/>
                    <a:pt x="953" y="9925"/>
                    <a:pt x="958" y="9932"/>
                  </a:cubicBezTo>
                  <a:lnTo>
                    <a:pt x="976" y="9982"/>
                  </a:lnTo>
                  <a:lnTo>
                    <a:pt x="1017" y="9947"/>
                  </a:lnTo>
                  <a:cubicBezTo>
                    <a:pt x="1017" y="9947"/>
                    <a:pt x="1020" y="9947"/>
                    <a:pt x="1020" y="9944"/>
                  </a:cubicBezTo>
                  <a:lnTo>
                    <a:pt x="1020" y="9947"/>
                  </a:lnTo>
                  <a:cubicBezTo>
                    <a:pt x="1025" y="9947"/>
                    <a:pt x="1028" y="9951"/>
                    <a:pt x="1032" y="9955"/>
                  </a:cubicBezTo>
                  <a:cubicBezTo>
                    <a:pt x="1039" y="9963"/>
                    <a:pt x="1047" y="9970"/>
                    <a:pt x="1058" y="9982"/>
                  </a:cubicBezTo>
                  <a:cubicBezTo>
                    <a:pt x="1065" y="9985"/>
                    <a:pt x="1073" y="9989"/>
                    <a:pt x="1080" y="9992"/>
                  </a:cubicBezTo>
                  <a:cubicBezTo>
                    <a:pt x="1088" y="9996"/>
                    <a:pt x="1099" y="10000"/>
                    <a:pt x="1110" y="10000"/>
                  </a:cubicBezTo>
                  <a:cubicBezTo>
                    <a:pt x="1122" y="10000"/>
                    <a:pt x="1133" y="9996"/>
                    <a:pt x="1144" y="9992"/>
                  </a:cubicBezTo>
                  <a:cubicBezTo>
                    <a:pt x="1185" y="9974"/>
                    <a:pt x="1230" y="9963"/>
                    <a:pt x="1279" y="9963"/>
                  </a:cubicBezTo>
                  <a:cubicBezTo>
                    <a:pt x="1339" y="9963"/>
                    <a:pt x="1402" y="9982"/>
                    <a:pt x="1455" y="10015"/>
                  </a:cubicBezTo>
                  <a:cubicBezTo>
                    <a:pt x="1465" y="10022"/>
                    <a:pt x="1473" y="10030"/>
                    <a:pt x="1484" y="10034"/>
                  </a:cubicBezTo>
                  <a:cubicBezTo>
                    <a:pt x="1496" y="10037"/>
                    <a:pt x="1507" y="10037"/>
                    <a:pt x="1518" y="10037"/>
                  </a:cubicBezTo>
                  <a:lnTo>
                    <a:pt x="1522" y="10037"/>
                  </a:lnTo>
                  <a:cubicBezTo>
                    <a:pt x="1529" y="10037"/>
                    <a:pt x="1536" y="10037"/>
                    <a:pt x="1548" y="10034"/>
                  </a:cubicBezTo>
                  <a:cubicBezTo>
                    <a:pt x="1555" y="10030"/>
                    <a:pt x="1563" y="10026"/>
                    <a:pt x="1570" y="10018"/>
                  </a:cubicBezTo>
                  <a:cubicBezTo>
                    <a:pt x="1581" y="10008"/>
                    <a:pt x="1593" y="10004"/>
                    <a:pt x="1604" y="10000"/>
                  </a:cubicBezTo>
                  <a:cubicBezTo>
                    <a:pt x="1615" y="9996"/>
                    <a:pt x="1626" y="9996"/>
                    <a:pt x="1641" y="9996"/>
                  </a:cubicBezTo>
                  <a:cubicBezTo>
                    <a:pt x="1660" y="9996"/>
                    <a:pt x="1682" y="10000"/>
                    <a:pt x="1708" y="10000"/>
                  </a:cubicBezTo>
                  <a:cubicBezTo>
                    <a:pt x="1720" y="10000"/>
                    <a:pt x="1731" y="9996"/>
                    <a:pt x="1743" y="9996"/>
                  </a:cubicBezTo>
                  <a:cubicBezTo>
                    <a:pt x="1765" y="9992"/>
                    <a:pt x="1783" y="9992"/>
                    <a:pt x="1805" y="9992"/>
                  </a:cubicBezTo>
                  <a:cubicBezTo>
                    <a:pt x="1877" y="9992"/>
                    <a:pt x="1944" y="10008"/>
                    <a:pt x="2012" y="10030"/>
                  </a:cubicBezTo>
                  <a:cubicBezTo>
                    <a:pt x="2083" y="10056"/>
                    <a:pt x="2150" y="10082"/>
                    <a:pt x="2224" y="10104"/>
                  </a:cubicBezTo>
                  <a:cubicBezTo>
                    <a:pt x="2310" y="10131"/>
                    <a:pt x="2393" y="10165"/>
                    <a:pt x="2478" y="10201"/>
                  </a:cubicBezTo>
                  <a:cubicBezTo>
                    <a:pt x="2528" y="10224"/>
                    <a:pt x="2580" y="10235"/>
                    <a:pt x="2628" y="10246"/>
                  </a:cubicBezTo>
                  <a:cubicBezTo>
                    <a:pt x="2707" y="10258"/>
                    <a:pt x="2781" y="10265"/>
                    <a:pt x="2852" y="10280"/>
                  </a:cubicBezTo>
                  <a:cubicBezTo>
                    <a:pt x="2923" y="10296"/>
                    <a:pt x="2991" y="10318"/>
                    <a:pt x="3051" y="10358"/>
                  </a:cubicBezTo>
                  <a:cubicBezTo>
                    <a:pt x="3054" y="10363"/>
                    <a:pt x="3058" y="10366"/>
                    <a:pt x="3061" y="10366"/>
                  </a:cubicBezTo>
                  <a:cubicBezTo>
                    <a:pt x="3069" y="10370"/>
                    <a:pt x="3077" y="10370"/>
                    <a:pt x="3084" y="10370"/>
                  </a:cubicBezTo>
                  <a:cubicBezTo>
                    <a:pt x="3092" y="10370"/>
                    <a:pt x="3095" y="10370"/>
                    <a:pt x="3103" y="10366"/>
                  </a:cubicBezTo>
                  <a:cubicBezTo>
                    <a:pt x="3106" y="10366"/>
                    <a:pt x="3111" y="10363"/>
                    <a:pt x="3114" y="10363"/>
                  </a:cubicBezTo>
                  <a:cubicBezTo>
                    <a:pt x="3129" y="10355"/>
                    <a:pt x="3137" y="10351"/>
                    <a:pt x="3148" y="10351"/>
                  </a:cubicBezTo>
                  <a:cubicBezTo>
                    <a:pt x="3156" y="10351"/>
                    <a:pt x="3163" y="10355"/>
                    <a:pt x="3170" y="10358"/>
                  </a:cubicBezTo>
                  <a:cubicBezTo>
                    <a:pt x="3182" y="10363"/>
                    <a:pt x="3196" y="10370"/>
                    <a:pt x="3211" y="10377"/>
                  </a:cubicBezTo>
                  <a:cubicBezTo>
                    <a:pt x="3230" y="10389"/>
                    <a:pt x="3245" y="10400"/>
                    <a:pt x="3268" y="10408"/>
                  </a:cubicBezTo>
                  <a:cubicBezTo>
                    <a:pt x="3320" y="10430"/>
                    <a:pt x="3365" y="10463"/>
                    <a:pt x="3417" y="10501"/>
                  </a:cubicBezTo>
                  <a:cubicBezTo>
                    <a:pt x="3470" y="10534"/>
                    <a:pt x="3525" y="10568"/>
                    <a:pt x="3592" y="10591"/>
                  </a:cubicBezTo>
                  <a:cubicBezTo>
                    <a:pt x="3723" y="10628"/>
                    <a:pt x="3854" y="10669"/>
                    <a:pt x="3974" y="10732"/>
                  </a:cubicBezTo>
                  <a:cubicBezTo>
                    <a:pt x="4026" y="10762"/>
                    <a:pt x="4082" y="10793"/>
                    <a:pt x="4142" y="10819"/>
                  </a:cubicBezTo>
                  <a:cubicBezTo>
                    <a:pt x="4202" y="10845"/>
                    <a:pt x="4262" y="10867"/>
                    <a:pt x="4329" y="10879"/>
                  </a:cubicBezTo>
                  <a:cubicBezTo>
                    <a:pt x="4344" y="10882"/>
                    <a:pt x="4359" y="10886"/>
                    <a:pt x="4370" y="10886"/>
                  </a:cubicBezTo>
                  <a:cubicBezTo>
                    <a:pt x="4377" y="10889"/>
                    <a:pt x="4381" y="10889"/>
                    <a:pt x="4385" y="10893"/>
                  </a:cubicBezTo>
                  <a:cubicBezTo>
                    <a:pt x="4389" y="10893"/>
                    <a:pt x="4393" y="10897"/>
                    <a:pt x="4393" y="10897"/>
                  </a:cubicBezTo>
                  <a:cubicBezTo>
                    <a:pt x="4441" y="10946"/>
                    <a:pt x="4493" y="10986"/>
                    <a:pt x="4553" y="11020"/>
                  </a:cubicBezTo>
                  <a:cubicBezTo>
                    <a:pt x="4609" y="11050"/>
                    <a:pt x="4673" y="11076"/>
                    <a:pt x="4740" y="11095"/>
                  </a:cubicBezTo>
                  <a:cubicBezTo>
                    <a:pt x="4770" y="11103"/>
                    <a:pt x="4796" y="11117"/>
                    <a:pt x="4826" y="11136"/>
                  </a:cubicBezTo>
                  <a:cubicBezTo>
                    <a:pt x="4856" y="11155"/>
                    <a:pt x="4886" y="11177"/>
                    <a:pt x="4916" y="11200"/>
                  </a:cubicBezTo>
                  <a:cubicBezTo>
                    <a:pt x="5017" y="11278"/>
                    <a:pt x="5129" y="11345"/>
                    <a:pt x="5249" y="11395"/>
                  </a:cubicBezTo>
                  <a:cubicBezTo>
                    <a:pt x="5357" y="11435"/>
                    <a:pt x="5466" y="11476"/>
                    <a:pt x="5563" y="11529"/>
                  </a:cubicBezTo>
                  <a:cubicBezTo>
                    <a:pt x="5581" y="11540"/>
                    <a:pt x="5596" y="11555"/>
                    <a:pt x="5615" y="11574"/>
                  </a:cubicBezTo>
                  <a:cubicBezTo>
                    <a:pt x="5634" y="11592"/>
                    <a:pt x="5652" y="11614"/>
                    <a:pt x="5686" y="11630"/>
                  </a:cubicBezTo>
                  <a:cubicBezTo>
                    <a:pt x="5749" y="11667"/>
                    <a:pt x="5813" y="11701"/>
                    <a:pt x="5877" y="11735"/>
                  </a:cubicBezTo>
                  <a:cubicBezTo>
                    <a:pt x="5937" y="11768"/>
                    <a:pt x="5996" y="11805"/>
                    <a:pt x="6052" y="11850"/>
                  </a:cubicBezTo>
                  <a:cubicBezTo>
                    <a:pt x="6056" y="11854"/>
                    <a:pt x="6056" y="11858"/>
                    <a:pt x="6060" y="11866"/>
                  </a:cubicBezTo>
                  <a:cubicBezTo>
                    <a:pt x="6063" y="11869"/>
                    <a:pt x="6067" y="11876"/>
                    <a:pt x="6071" y="11884"/>
                  </a:cubicBezTo>
                  <a:cubicBezTo>
                    <a:pt x="6078" y="11895"/>
                    <a:pt x="6086" y="11906"/>
                    <a:pt x="6097" y="11921"/>
                  </a:cubicBezTo>
                  <a:cubicBezTo>
                    <a:pt x="6105" y="11925"/>
                    <a:pt x="6112" y="11933"/>
                    <a:pt x="6120" y="11936"/>
                  </a:cubicBezTo>
                  <a:cubicBezTo>
                    <a:pt x="6131" y="11940"/>
                    <a:pt x="6139" y="11944"/>
                    <a:pt x="6149" y="11944"/>
                  </a:cubicBezTo>
                  <a:cubicBezTo>
                    <a:pt x="6168" y="11947"/>
                    <a:pt x="6183" y="11955"/>
                    <a:pt x="6201" y="11962"/>
                  </a:cubicBezTo>
                  <a:cubicBezTo>
                    <a:pt x="6228" y="11973"/>
                    <a:pt x="6251" y="11992"/>
                    <a:pt x="6277" y="12011"/>
                  </a:cubicBezTo>
                  <a:cubicBezTo>
                    <a:pt x="6303" y="12030"/>
                    <a:pt x="6325" y="12049"/>
                    <a:pt x="6355" y="12067"/>
                  </a:cubicBezTo>
                  <a:cubicBezTo>
                    <a:pt x="6602" y="12228"/>
                    <a:pt x="6834" y="12415"/>
                    <a:pt x="7084" y="12575"/>
                  </a:cubicBezTo>
                  <a:cubicBezTo>
                    <a:pt x="7114" y="12594"/>
                    <a:pt x="7136" y="12620"/>
                    <a:pt x="7162" y="12646"/>
                  </a:cubicBezTo>
                  <a:cubicBezTo>
                    <a:pt x="7188" y="12677"/>
                    <a:pt x="7219" y="12706"/>
                    <a:pt x="7260" y="12732"/>
                  </a:cubicBezTo>
                  <a:cubicBezTo>
                    <a:pt x="7327" y="12774"/>
                    <a:pt x="7398" y="12811"/>
                    <a:pt x="7465" y="12852"/>
                  </a:cubicBezTo>
                  <a:cubicBezTo>
                    <a:pt x="7533" y="12893"/>
                    <a:pt x="7596" y="12934"/>
                    <a:pt x="7649" y="12983"/>
                  </a:cubicBezTo>
                  <a:cubicBezTo>
                    <a:pt x="7738" y="13065"/>
                    <a:pt x="7835" y="13132"/>
                    <a:pt x="7933" y="13196"/>
                  </a:cubicBezTo>
                  <a:cubicBezTo>
                    <a:pt x="8026" y="13260"/>
                    <a:pt x="8123" y="13323"/>
                    <a:pt x="8206" y="13402"/>
                  </a:cubicBezTo>
                  <a:cubicBezTo>
                    <a:pt x="8340" y="13529"/>
                    <a:pt x="8486" y="13652"/>
                    <a:pt x="8646" y="13757"/>
                  </a:cubicBezTo>
                  <a:cubicBezTo>
                    <a:pt x="8713" y="13802"/>
                    <a:pt x="8781" y="13854"/>
                    <a:pt x="8852" y="13907"/>
                  </a:cubicBezTo>
                  <a:cubicBezTo>
                    <a:pt x="8920" y="13959"/>
                    <a:pt x="8991" y="14011"/>
                    <a:pt x="9069" y="14048"/>
                  </a:cubicBezTo>
                  <a:cubicBezTo>
                    <a:pt x="9312" y="14168"/>
                    <a:pt x="9533" y="14333"/>
                    <a:pt x="9776" y="14463"/>
                  </a:cubicBezTo>
                  <a:cubicBezTo>
                    <a:pt x="9951" y="14557"/>
                    <a:pt x="10119" y="14665"/>
                    <a:pt x="10295" y="14766"/>
                  </a:cubicBezTo>
                  <a:cubicBezTo>
                    <a:pt x="10452" y="14852"/>
                    <a:pt x="10609" y="14897"/>
                    <a:pt x="10773" y="14897"/>
                  </a:cubicBezTo>
                  <a:cubicBezTo>
                    <a:pt x="10875" y="14897"/>
                    <a:pt x="10975" y="14878"/>
                    <a:pt x="11077" y="14849"/>
                  </a:cubicBezTo>
                  <a:cubicBezTo>
                    <a:pt x="11207" y="14807"/>
                    <a:pt x="11320" y="14736"/>
                    <a:pt x="11420" y="14658"/>
                  </a:cubicBezTo>
                  <a:cubicBezTo>
                    <a:pt x="11517" y="14575"/>
                    <a:pt x="11607" y="14485"/>
                    <a:pt x="11696" y="14400"/>
                  </a:cubicBezTo>
                  <a:cubicBezTo>
                    <a:pt x="11746" y="14351"/>
                    <a:pt x="11779" y="14299"/>
                    <a:pt x="11813" y="14247"/>
                  </a:cubicBezTo>
                  <a:cubicBezTo>
                    <a:pt x="11846" y="14198"/>
                    <a:pt x="11876" y="14149"/>
                    <a:pt x="11917" y="14108"/>
                  </a:cubicBezTo>
                  <a:cubicBezTo>
                    <a:pt x="11943" y="14078"/>
                    <a:pt x="11981" y="14052"/>
                    <a:pt x="12015" y="14026"/>
                  </a:cubicBezTo>
                  <a:cubicBezTo>
                    <a:pt x="12033" y="14011"/>
                    <a:pt x="12052" y="13992"/>
                    <a:pt x="12067" y="13974"/>
                  </a:cubicBezTo>
                  <a:cubicBezTo>
                    <a:pt x="12086" y="13959"/>
                    <a:pt x="12100" y="13936"/>
                    <a:pt x="12112" y="13910"/>
                  </a:cubicBezTo>
                  <a:cubicBezTo>
                    <a:pt x="12212" y="13700"/>
                    <a:pt x="12306" y="13495"/>
                    <a:pt x="12452" y="13319"/>
                  </a:cubicBezTo>
                  <a:cubicBezTo>
                    <a:pt x="12497" y="13263"/>
                    <a:pt x="12526" y="13196"/>
                    <a:pt x="12553" y="13136"/>
                  </a:cubicBezTo>
                  <a:cubicBezTo>
                    <a:pt x="12583" y="13072"/>
                    <a:pt x="12605" y="13013"/>
                    <a:pt x="12638" y="12960"/>
                  </a:cubicBezTo>
                  <a:cubicBezTo>
                    <a:pt x="12680" y="12901"/>
                    <a:pt x="12706" y="12834"/>
                    <a:pt x="12733" y="12774"/>
                  </a:cubicBezTo>
                  <a:cubicBezTo>
                    <a:pt x="12759" y="12710"/>
                    <a:pt x="12785" y="12651"/>
                    <a:pt x="12826" y="12601"/>
                  </a:cubicBezTo>
                  <a:cubicBezTo>
                    <a:pt x="12882" y="12530"/>
                    <a:pt x="12912" y="12444"/>
                    <a:pt x="12934" y="12363"/>
                  </a:cubicBezTo>
                  <a:cubicBezTo>
                    <a:pt x="12957" y="12280"/>
                    <a:pt x="12975" y="12202"/>
                    <a:pt x="13009" y="12130"/>
                  </a:cubicBezTo>
                  <a:cubicBezTo>
                    <a:pt x="13031" y="12082"/>
                    <a:pt x="13061" y="12030"/>
                    <a:pt x="13083" y="11978"/>
                  </a:cubicBezTo>
                  <a:cubicBezTo>
                    <a:pt x="13109" y="11928"/>
                    <a:pt x="13136" y="11876"/>
                    <a:pt x="13151" y="11821"/>
                  </a:cubicBezTo>
                  <a:cubicBezTo>
                    <a:pt x="13211" y="11641"/>
                    <a:pt x="13240" y="11457"/>
                    <a:pt x="13289" y="11282"/>
                  </a:cubicBezTo>
                  <a:cubicBezTo>
                    <a:pt x="13304" y="11230"/>
                    <a:pt x="13327" y="11177"/>
                    <a:pt x="13345" y="11121"/>
                  </a:cubicBezTo>
                  <a:cubicBezTo>
                    <a:pt x="13368" y="11069"/>
                    <a:pt x="13390" y="11013"/>
                    <a:pt x="13406" y="10957"/>
                  </a:cubicBezTo>
                  <a:cubicBezTo>
                    <a:pt x="13454" y="10759"/>
                    <a:pt x="13465" y="10560"/>
                    <a:pt x="13513" y="10377"/>
                  </a:cubicBezTo>
                  <a:cubicBezTo>
                    <a:pt x="13540" y="10280"/>
                    <a:pt x="13551" y="10183"/>
                    <a:pt x="13563" y="10089"/>
                  </a:cubicBezTo>
                  <a:cubicBezTo>
                    <a:pt x="13570" y="9992"/>
                    <a:pt x="13580" y="9899"/>
                    <a:pt x="13599" y="9809"/>
                  </a:cubicBezTo>
                  <a:cubicBezTo>
                    <a:pt x="13618" y="9712"/>
                    <a:pt x="13630" y="9615"/>
                    <a:pt x="13644" y="9521"/>
                  </a:cubicBezTo>
                  <a:cubicBezTo>
                    <a:pt x="13659" y="9424"/>
                    <a:pt x="13678" y="9331"/>
                    <a:pt x="13711" y="9245"/>
                  </a:cubicBezTo>
                  <a:cubicBezTo>
                    <a:pt x="13727" y="9211"/>
                    <a:pt x="13730" y="9181"/>
                    <a:pt x="13730" y="9147"/>
                  </a:cubicBezTo>
                  <a:cubicBezTo>
                    <a:pt x="13730" y="9129"/>
                    <a:pt x="13730" y="9110"/>
                    <a:pt x="13727" y="9088"/>
                  </a:cubicBezTo>
                  <a:cubicBezTo>
                    <a:pt x="13715" y="9028"/>
                    <a:pt x="13711" y="8964"/>
                    <a:pt x="13711" y="8901"/>
                  </a:cubicBezTo>
                  <a:cubicBezTo>
                    <a:pt x="13711" y="8838"/>
                    <a:pt x="13715" y="8774"/>
                    <a:pt x="13730" y="8714"/>
                  </a:cubicBezTo>
                  <a:cubicBezTo>
                    <a:pt x="13746" y="8643"/>
                    <a:pt x="13749" y="8572"/>
                    <a:pt x="13749" y="8501"/>
                  </a:cubicBezTo>
                  <a:cubicBezTo>
                    <a:pt x="13749" y="8464"/>
                    <a:pt x="13746" y="8426"/>
                    <a:pt x="13746" y="8393"/>
                  </a:cubicBezTo>
                  <a:cubicBezTo>
                    <a:pt x="13746" y="8367"/>
                    <a:pt x="13746" y="8344"/>
                    <a:pt x="13749" y="8322"/>
                  </a:cubicBezTo>
                  <a:lnTo>
                    <a:pt x="13749" y="8210"/>
                  </a:lnTo>
                  <a:cubicBezTo>
                    <a:pt x="13749" y="8037"/>
                    <a:pt x="13734" y="7865"/>
                    <a:pt x="13715" y="7694"/>
                  </a:cubicBezTo>
                  <a:cubicBezTo>
                    <a:pt x="13711" y="7686"/>
                    <a:pt x="13711" y="7675"/>
                    <a:pt x="13711" y="7667"/>
                  </a:cubicBezTo>
                  <a:cubicBezTo>
                    <a:pt x="13711" y="7641"/>
                    <a:pt x="13715" y="7615"/>
                    <a:pt x="13720" y="7585"/>
                  </a:cubicBezTo>
                  <a:cubicBezTo>
                    <a:pt x="13723" y="7559"/>
                    <a:pt x="13730" y="7529"/>
                    <a:pt x="13730" y="7496"/>
                  </a:cubicBezTo>
                  <a:cubicBezTo>
                    <a:pt x="13730" y="7480"/>
                    <a:pt x="13727" y="7458"/>
                    <a:pt x="13723" y="7439"/>
                  </a:cubicBezTo>
                  <a:cubicBezTo>
                    <a:pt x="13704" y="7357"/>
                    <a:pt x="13701" y="7275"/>
                    <a:pt x="13701" y="7189"/>
                  </a:cubicBezTo>
                  <a:cubicBezTo>
                    <a:pt x="13701" y="7133"/>
                    <a:pt x="13701" y="7077"/>
                    <a:pt x="13704" y="7021"/>
                  </a:cubicBezTo>
                  <a:cubicBezTo>
                    <a:pt x="13704" y="7006"/>
                    <a:pt x="13708" y="6987"/>
                    <a:pt x="13708" y="6968"/>
                  </a:cubicBezTo>
                  <a:cubicBezTo>
                    <a:pt x="13708" y="6942"/>
                    <a:pt x="13704" y="6912"/>
                    <a:pt x="13701" y="6882"/>
                  </a:cubicBezTo>
                  <a:cubicBezTo>
                    <a:pt x="13693" y="6856"/>
                    <a:pt x="13685" y="6826"/>
                    <a:pt x="13667" y="6800"/>
                  </a:cubicBezTo>
                  <a:cubicBezTo>
                    <a:pt x="13648" y="6770"/>
                    <a:pt x="13641" y="6737"/>
                    <a:pt x="13637" y="6702"/>
                  </a:cubicBezTo>
                  <a:cubicBezTo>
                    <a:pt x="13633" y="6666"/>
                    <a:pt x="13633" y="6624"/>
                    <a:pt x="13630" y="6583"/>
                  </a:cubicBezTo>
                  <a:cubicBezTo>
                    <a:pt x="13615" y="6483"/>
                    <a:pt x="13611" y="6374"/>
                    <a:pt x="13603" y="6269"/>
                  </a:cubicBezTo>
                  <a:cubicBezTo>
                    <a:pt x="13596" y="6161"/>
                    <a:pt x="13580" y="6052"/>
                    <a:pt x="13544" y="5944"/>
                  </a:cubicBezTo>
                  <a:cubicBezTo>
                    <a:pt x="13506" y="5832"/>
                    <a:pt x="13468" y="5724"/>
                    <a:pt x="13461" y="5612"/>
                  </a:cubicBezTo>
                  <a:cubicBezTo>
                    <a:pt x="13454" y="5522"/>
                    <a:pt x="13435" y="5432"/>
                    <a:pt x="13416" y="5346"/>
                  </a:cubicBezTo>
                  <a:cubicBezTo>
                    <a:pt x="13394" y="5260"/>
                    <a:pt x="13371" y="5174"/>
                    <a:pt x="13361" y="5088"/>
                  </a:cubicBezTo>
                  <a:cubicBezTo>
                    <a:pt x="13356" y="5070"/>
                    <a:pt x="13353" y="5051"/>
                    <a:pt x="13349" y="5036"/>
                  </a:cubicBezTo>
                  <a:cubicBezTo>
                    <a:pt x="13345" y="5017"/>
                    <a:pt x="13342" y="5006"/>
                    <a:pt x="13342" y="4994"/>
                  </a:cubicBezTo>
                  <a:cubicBezTo>
                    <a:pt x="13342" y="4984"/>
                    <a:pt x="13342" y="4975"/>
                    <a:pt x="13345" y="4965"/>
                  </a:cubicBezTo>
                  <a:cubicBezTo>
                    <a:pt x="13345" y="4965"/>
                    <a:pt x="13349" y="4965"/>
                    <a:pt x="13349" y="4961"/>
                  </a:cubicBezTo>
                  <a:cubicBezTo>
                    <a:pt x="13349" y="4958"/>
                    <a:pt x="13353" y="4953"/>
                    <a:pt x="13353" y="4949"/>
                  </a:cubicBezTo>
                  <a:cubicBezTo>
                    <a:pt x="13356" y="4942"/>
                    <a:pt x="13361" y="4939"/>
                    <a:pt x="13361" y="4927"/>
                  </a:cubicBezTo>
                  <a:cubicBezTo>
                    <a:pt x="13361" y="4923"/>
                    <a:pt x="13356" y="4916"/>
                    <a:pt x="13356" y="4908"/>
                  </a:cubicBezTo>
                  <a:cubicBezTo>
                    <a:pt x="13353" y="4905"/>
                    <a:pt x="13353" y="4901"/>
                    <a:pt x="13349" y="4897"/>
                  </a:cubicBezTo>
                  <a:cubicBezTo>
                    <a:pt x="13342" y="4890"/>
                    <a:pt x="13334" y="4886"/>
                    <a:pt x="13327" y="4882"/>
                  </a:cubicBezTo>
                  <a:cubicBezTo>
                    <a:pt x="13323" y="4882"/>
                    <a:pt x="13316" y="4879"/>
                    <a:pt x="13308" y="4879"/>
                  </a:cubicBezTo>
                  <a:cubicBezTo>
                    <a:pt x="13304" y="4879"/>
                    <a:pt x="13301" y="4882"/>
                    <a:pt x="13293" y="4882"/>
                  </a:cubicBezTo>
                  <a:lnTo>
                    <a:pt x="13282" y="4882"/>
                  </a:lnTo>
                  <a:lnTo>
                    <a:pt x="13282" y="4860"/>
                  </a:lnTo>
                  <a:lnTo>
                    <a:pt x="13282" y="4841"/>
                  </a:lnTo>
                  <a:cubicBezTo>
                    <a:pt x="13275" y="4740"/>
                    <a:pt x="13248" y="4644"/>
                    <a:pt x="13240" y="4549"/>
                  </a:cubicBezTo>
                  <a:cubicBezTo>
                    <a:pt x="13233" y="4490"/>
                    <a:pt x="13211" y="4437"/>
                    <a:pt x="13185" y="4392"/>
                  </a:cubicBezTo>
                  <a:cubicBezTo>
                    <a:pt x="13162" y="4347"/>
                    <a:pt x="13136" y="4307"/>
                    <a:pt x="13125" y="4266"/>
                  </a:cubicBezTo>
                  <a:cubicBezTo>
                    <a:pt x="13065" y="4090"/>
                    <a:pt x="13009" y="3914"/>
                    <a:pt x="12938" y="3742"/>
                  </a:cubicBezTo>
                  <a:cubicBezTo>
                    <a:pt x="12900" y="3652"/>
                    <a:pt x="12856" y="3574"/>
                    <a:pt x="12811" y="3492"/>
                  </a:cubicBezTo>
                  <a:cubicBezTo>
                    <a:pt x="12766" y="3414"/>
                    <a:pt x="12725" y="3335"/>
                    <a:pt x="12695" y="3248"/>
                  </a:cubicBezTo>
                  <a:cubicBezTo>
                    <a:pt x="12688" y="3238"/>
                    <a:pt x="12683" y="3222"/>
                    <a:pt x="12680" y="3204"/>
                  </a:cubicBezTo>
                  <a:cubicBezTo>
                    <a:pt x="12673" y="3181"/>
                    <a:pt x="12665" y="3152"/>
                    <a:pt x="12647" y="3129"/>
                  </a:cubicBezTo>
                  <a:cubicBezTo>
                    <a:pt x="12635" y="3114"/>
                    <a:pt x="12624" y="3103"/>
                    <a:pt x="12612" y="3091"/>
                  </a:cubicBezTo>
                  <a:cubicBezTo>
                    <a:pt x="12598" y="3084"/>
                    <a:pt x="12586" y="3077"/>
                    <a:pt x="12571" y="3069"/>
                  </a:cubicBezTo>
                  <a:cubicBezTo>
                    <a:pt x="12568" y="3069"/>
                    <a:pt x="12568" y="3065"/>
                    <a:pt x="12568" y="3065"/>
                  </a:cubicBezTo>
                  <a:cubicBezTo>
                    <a:pt x="12564" y="3058"/>
                    <a:pt x="12564" y="3055"/>
                    <a:pt x="12560" y="3051"/>
                  </a:cubicBezTo>
                  <a:cubicBezTo>
                    <a:pt x="12493" y="2853"/>
                    <a:pt x="12392" y="2677"/>
                    <a:pt x="12295" y="2501"/>
                  </a:cubicBezTo>
                  <a:cubicBezTo>
                    <a:pt x="12205" y="2341"/>
                    <a:pt x="12119" y="2172"/>
                    <a:pt x="11996" y="2023"/>
                  </a:cubicBezTo>
                  <a:cubicBezTo>
                    <a:pt x="11955" y="1970"/>
                    <a:pt x="11917" y="1914"/>
                    <a:pt x="11876" y="1854"/>
                  </a:cubicBezTo>
                  <a:cubicBezTo>
                    <a:pt x="11853" y="1817"/>
                    <a:pt x="11831" y="1780"/>
                    <a:pt x="11805" y="1742"/>
                  </a:cubicBezTo>
                  <a:cubicBezTo>
                    <a:pt x="11775" y="1705"/>
                    <a:pt x="11746" y="1668"/>
                    <a:pt x="11701" y="1634"/>
                  </a:cubicBezTo>
                  <a:cubicBezTo>
                    <a:pt x="11678" y="1619"/>
                    <a:pt x="11660" y="1597"/>
                    <a:pt x="11641" y="1574"/>
                  </a:cubicBezTo>
                  <a:cubicBezTo>
                    <a:pt x="11611" y="1537"/>
                    <a:pt x="11584" y="1492"/>
                    <a:pt x="11548" y="1451"/>
                  </a:cubicBezTo>
                  <a:cubicBezTo>
                    <a:pt x="11529" y="1432"/>
                    <a:pt x="11510" y="1414"/>
                    <a:pt x="11487" y="1395"/>
                  </a:cubicBezTo>
                  <a:cubicBezTo>
                    <a:pt x="11469" y="1380"/>
                    <a:pt x="11450" y="1369"/>
                    <a:pt x="11424" y="1361"/>
                  </a:cubicBezTo>
                  <a:cubicBezTo>
                    <a:pt x="11417" y="1338"/>
                    <a:pt x="11405" y="1320"/>
                    <a:pt x="11394" y="1302"/>
                  </a:cubicBezTo>
                  <a:cubicBezTo>
                    <a:pt x="11372" y="1268"/>
                    <a:pt x="11346" y="1242"/>
                    <a:pt x="11315" y="1215"/>
                  </a:cubicBezTo>
                  <a:cubicBezTo>
                    <a:pt x="11289" y="1189"/>
                    <a:pt x="11267" y="1167"/>
                    <a:pt x="11244" y="1140"/>
                  </a:cubicBezTo>
                  <a:cubicBezTo>
                    <a:pt x="11158" y="1036"/>
                    <a:pt x="11050" y="954"/>
                    <a:pt x="10946" y="875"/>
                  </a:cubicBezTo>
                  <a:cubicBezTo>
                    <a:pt x="10841" y="793"/>
                    <a:pt x="10736" y="718"/>
                    <a:pt x="10650" y="624"/>
                  </a:cubicBezTo>
                  <a:cubicBezTo>
                    <a:pt x="10647" y="617"/>
                    <a:pt x="10639" y="613"/>
                    <a:pt x="10635" y="610"/>
                  </a:cubicBezTo>
                  <a:cubicBezTo>
                    <a:pt x="10624" y="606"/>
                    <a:pt x="10620" y="606"/>
                    <a:pt x="10613" y="602"/>
                  </a:cubicBezTo>
                  <a:lnTo>
                    <a:pt x="10606" y="602"/>
                  </a:lnTo>
                  <a:cubicBezTo>
                    <a:pt x="10508" y="553"/>
                    <a:pt x="10414" y="498"/>
                    <a:pt x="10318" y="445"/>
                  </a:cubicBezTo>
                  <a:cubicBezTo>
                    <a:pt x="10231" y="396"/>
                    <a:pt x="10142" y="352"/>
                    <a:pt x="10045" y="3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1" name="Google Shape;28361;p21"/>
            <p:cNvSpPr/>
            <p:nvPr/>
          </p:nvSpPr>
          <p:spPr>
            <a:xfrm>
              <a:off x="-628386" y="1043815"/>
              <a:ext cx="840209" cy="986420"/>
            </a:xfrm>
            <a:custGeom>
              <a:avLst/>
              <a:gdLst/>
              <a:ahLst/>
              <a:cxnLst/>
              <a:rect l="l" t="t" r="r" b="b"/>
              <a:pathLst>
                <a:path w="17596" h="20658" extrusionOk="0">
                  <a:moveTo>
                    <a:pt x="12411" y="0"/>
                  </a:moveTo>
                  <a:cubicBezTo>
                    <a:pt x="12407" y="0"/>
                    <a:pt x="12407" y="4"/>
                    <a:pt x="12407" y="4"/>
                  </a:cubicBezTo>
                  <a:cubicBezTo>
                    <a:pt x="12404" y="4"/>
                    <a:pt x="12400" y="4"/>
                    <a:pt x="12395" y="8"/>
                  </a:cubicBezTo>
                  <a:cubicBezTo>
                    <a:pt x="12407" y="11"/>
                    <a:pt x="12418" y="11"/>
                    <a:pt x="12430" y="16"/>
                  </a:cubicBezTo>
                  <a:cubicBezTo>
                    <a:pt x="12422" y="11"/>
                    <a:pt x="12414" y="8"/>
                    <a:pt x="12411" y="0"/>
                  </a:cubicBezTo>
                  <a:close/>
                  <a:moveTo>
                    <a:pt x="12564" y="83"/>
                  </a:moveTo>
                  <a:lnTo>
                    <a:pt x="12564" y="83"/>
                  </a:lnTo>
                  <a:cubicBezTo>
                    <a:pt x="12575" y="101"/>
                    <a:pt x="12579" y="123"/>
                    <a:pt x="12579" y="146"/>
                  </a:cubicBezTo>
                  <a:cubicBezTo>
                    <a:pt x="12695" y="209"/>
                    <a:pt x="12811" y="269"/>
                    <a:pt x="12923" y="340"/>
                  </a:cubicBezTo>
                  <a:cubicBezTo>
                    <a:pt x="12953" y="359"/>
                    <a:pt x="12987" y="378"/>
                    <a:pt x="13023" y="397"/>
                  </a:cubicBezTo>
                  <a:cubicBezTo>
                    <a:pt x="13058" y="415"/>
                    <a:pt x="13095" y="434"/>
                    <a:pt x="13128" y="464"/>
                  </a:cubicBezTo>
                  <a:cubicBezTo>
                    <a:pt x="13189" y="516"/>
                    <a:pt x="13259" y="557"/>
                    <a:pt x="13334" y="587"/>
                  </a:cubicBezTo>
                  <a:cubicBezTo>
                    <a:pt x="13539" y="673"/>
                    <a:pt x="13708" y="804"/>
                    <a:pt x="13853" y="968"/>
                  </a:cubicBezTo>
                  <a:cubicBezTo>
                    <a:pt x="13943" y="1065"/>
                    <a:pt x="14044" y="1148"/>
                    <a:pt x="14153" y="1227"/>
                  </a:cubicBezTo>
                  <a:cubicBezTo>
                    <a:pt x="14172" y="1238"/>
                    <a:pt x="14186" y="1253"/>
                    <a:pt x="14201" y="1264"/>
                  </a:cubicBezTo>
                  <a:cubicBezTo>
                    <a:pt x="14217" y="1275"/>
                    <a:pt x="14227" y="1286"/>
                    <a:pt x="14239" y="1294"/>
                  </a:cubicBezTo>
                  <a:cubicBezTo>
                    <a:pt x="14276" y="1320"/>
                    <a:pt x="14298" y="1353"/>
                    <a:pt x="14321" y="1387"/>
                  </a:cubicBezTo>
                  <a:cubicBezTo>
                    <a:pt x="14340" y="1417"/>
                    <a:pt x="14358" y="1447"/>
                    <a:pt x="14377" y="1462"/>
                  </a:cubicBezTo>
                  <a:cubicBezTo>
                    <a:pt x="14388" y="1477"/>
                    <a:pt x="14400" y="1484"/>
                    <a:pt x="14414" y="1488"/>
                  </a:cubicBezTo>
                  <a:cubicBezTo>
                    <a:pt x="14455" y="1503"/>
                    <a:pt x="14486" y="1518"/>
                    <a:pt x="14515" y="1541"/>
                  </a:cubicBezTo>
                  <a:cubicBezTo>
                    <a:pt x="14545" y="1559"/>
                    <a:pt x="14567" y="1586"/>
                    <a:pt x="14590" y="1608"/>
                  </a:cubicBezTo>
                  <a:cubicBezTo>
                    <a:pt x="14635" y="1660"/>
                    <a:pt x="14669" y="1712"/>
                    <a:pt x="14706" y="1753"/>
                  </a:cubicBezTo>
                  <a:cubicBezTo>
                    <a:pt x="14766" y="1817"/>
                    <a:pt x="14814" y="1888"/>
                    <a:pt x="14863" y="1955"/>
                  </a:cubicBezTo>
                  <a:cubicBezTo>
                    <a:pt x="14916" y="2019"/>
                    <a:pt x="14968" y="2083"/>
                    <a:pt x="15031" y="2127"/>
                  </a:cubicBezTo>
                  <a:cubicBezTo>
                    <a:pt x="15050" y="2142"/>
                    <a:pt x="15073" y="2161"/>
                    <a:pt x="15091" y="2180"/>
                  </a:cubicBezTo>
                  <a:cubicBezTo>
                    <a:pt x="15106" y="2195"/>
                    <a:pt x="15125" y="2217"/>
                    <a:pt x="15132" y="2243"/>
                  </a:cubicBezTo>
                  <a:cubicBezTo>
                    <a:pt x="15140" y="2262"/>
                    <a:pt x="15143" y="2281"/>
                    <a:pt x="15143" y="2303"/>
                  </a:cubicBezTo>
                  <a:lnTo>
                    <a:pt x="15143" y="2314"/>
                  </a:lnTo>
                  <a:lnTo>
                    <a:pt x="15143" y="2318"/>
                  </a:lnTo>
                  <a:lnTo>
                    <a:pt x="15143" y="2329"/>
                  </a:lnTo>
                  <a:lnTo>
                    <a:pt x="15147" y="2329"/>
                  </a:lnTo>
                  <a:cubicBezTo>
                    <a:pt x="15147" y="2333"/>
                    <a:pt x="15147" y="2333"/>
                    <a:pt x="15151" y="2333"/>
                  </a:cubicBezTo>
                  <a:cubicBezTo>
                    <a:pt x="15188" y="2340"/>
                    <a:pt x="15218" y="2355"/>
                    <a:pt x="15237" y="2378"/>
                  </a:cubicBezTo>
                  <a:cubicBezTo>
                    <a:pt x="15259" y="2400"/>
                    <a:pt x="15271" y="2426"/>
                    <a:pt x="15278" y="2452"/>
                  </a:cubicBezTo>
                  <a:cubicBezTo>
                    <a:pt x="15285" y="2471"/>
                    <a:pt x="15289" y="2490"/>
                    <a:pt x="15293" y="2509"/>
                  </a:cubicBezTo>
                  <a:cubicBezTo>
                    <a:pt x="15293" y="2520"/>
                    <a:pt x="15297" y="2531"/>
                    <a:pt x="15304" y="2546"/>
                  </a:cubicBezTo>
                  <a:cubicBezTo>
                    <a:pt x="15311" y="2557"/>
                    <a:pt x="15319" y="2568"/>
                    <a:pt x="15326" y="2580"/>
                  </a:cubicBezTo>
                  <a:cubicBezTo>
                    <a:pt x="15345" y="2602"/>
                    <a:pt x="15371" y="2628"/>
                    <a:pt x="15394" y="2658"/>
                  </a:cubicBezTo>
                  <a:cubicBezTo>
                    <a:pt x="15409" y="2677"/>
                    <a:pt x="15423" y="2699"/>
                    <a:pt x="15431" y="2725"/>
                  </a:cubicBezTo>
                  <a:cubicBezTo>
                    <a:pt x="15450" y="2774"/>
                    <a:pt x="15483" y="2819"/>
                    <a:pt x="15521" y="2860"/>
                  </a:cubicBezTo>
                  <a:cubicBezTo>
                    <a:pt x="15558" y="2904"/>
                    <a:pt x="15599" y="2949"/>
                    <a:pt x="15637" y="2999"/>
                  </a:cubicBezTo>
                  <a:cubicBezTo>
                    <a:pt x="15644" y="3013"/>
                    <a:pt x="15656" y="3025"/>
                    <a:pt x="15666" y="3039"/>
                  </a:cubicBezTo>
                  <a:cubicBezTo>
                    <a:pt x="15678" y="3054"/>
                    <a:pt x="15692" y="3069"/>
                    <a:pt x="15701" y="3092"/>
                  </a:cubicBezTo>
                  <a:cubicBezTo>
                    <a:pt x="15708" y="3103"/>
                    <a:pt x="15711" y="3118"/>
                    <a:pt x="15715" y="3137"/>
                  </a:cubicBezTo>
                  <a:cubicBezTo>
                    <a:pt x="15723" y="3189"/>
                    <a:pt x="15742" y="3237"/>
                    <a:pt x="15768" y="3286"/>
                  </a:cubicBezTo>
                  <a:cubicBezTo>
                    <a:pt x="15794" y="3331"/>
                    <a:pt x="15823" y="3380"/>
                    <a:pt x="15858" y="3425"/>
                  </a:cubicBezTo>
                  <a:cubicBezTo>
                    <a:pt x="15906" y="3496"/>
                    <a:pt x="15936" y="3570"/>
                    <a:pt x="15970" y="3641"/>
                  </a:cubicBezTo>
                  <a:cubicBezTo>
                    <a:pt x="16003" y="3716"/>
                    <a:pt x="16037" y="3784"/>
                    <a:pt x="16085" y="3839"/>
                  </a:cubicBezTo>
                  <a:cubicBezTo>
                    <a:pt x="16104" y="3865"/>
                    <a:pt x="16115" y="3891"/>
                    <a:pt x="16123" y="3914"/>
                  </a:cubicBezTo>
                  <a:cubicBezTo>
                    <a:pt x="16130" y="3936"/>
                    <a:pt x="16134" y="3959"/>
                    <a:pt x="16141" y="3974"/>
                  </a:cubicBezTo>
                  <a:cubicBezTo>
                    <a:pt x="16149" y="3985"/>
                    <a:pt x="16153" y="3993"/>
                    <a:pt x="16160" y="4000"/>
                  </a:cubicBezTo>
                  <a:cubicBezTo>
                    <a:pt x="16168" y="4008"/>
                    <a:pt x="16179" y="4015"/>
                    <a:pt x="16201" y="4019"/>
                  </a:cubicBezTo>
                  <a:cubicBezTo>
                    <a:pt x="16213" y="4022"/>
                    <a:pt x="16220" y="4030"/>
                    <a:pt x="16227" y="4034"/>
                  </a:cubicBezTo>
                  <a:cubicBezTo>
                    <a:pt x="16235" y="4041"/>
                    <a:pt x="16239" y="4048"/>
                    <a:pt x="16239" y="4056"/>
                  </a:cubicBezTo>
                  <a:cubicBezTo>
                    <a:pt x="16246" y="4067"/>
                    <a:pt x="16246" y="4079"/>
                    <a:pt x="16246" y="4090"/>
                  </a:cubicBezTo>
                  <a:lnTo>
                    <a:pt x="16246" y="4112"/>
                  </a:lnTo>
                  <a:cubicBezTo>
                    <a:pt x="16242" y="4120"/>
                    <a:pt x="16242" y="4127"/>
                    <a:pt x="16242" y="4131"/>
                  </a:cubicBezTo>
                  <a:cubicBezTo>
                    <a:pt x="16242" y="4153"/>
                    <a:pt x="16250" y="4172"/>
                    <a:pt x="16258" y="4195"/>
                  </a:cubicBezTo>
                  <a:cubicBezTo>
                    <a:pt x="16265" y="4217"/>
                    <a:pt x="16280" y="4239"/>
                    <a:pt x="16294" y="4262"/>
                  </a:cubicBezTo>
                  <a:cubicBezTo>
                    <a:pt x="16425" y="4486"/>
                    <a:pt x="16512" y="4721"/>
                    <a:pt x="16575" y="4972"/>
                  </a:cubicBezTo>
                  <a:cubicBezTo>
                    <a:pt x="16590" y="5028"/>
                    <a:pt x="16601" y="5088"/>
                    <a:pt x="16620" y="5140"/>
                  </a:cubicBezTo>
                  <a:cubicBezTo>
                    <a:pt x="16639" y="5197"/>
                    <a:pt x="16661" y="5249"/>
                    <a:pt x="16691" y="5294"/>
                  </a:cubicBezTo>
                  <a:cubicBezTo>
                    <a:pt x="16791" y="5443"/>
                    <a:pt x="16848" y="5604"/>
                    <a:pt x="16874" y="5775"/>
                  </a:cubicBezTo>
                  <a:cubicBezTo>
                    <a:pt x="16886" y="5854"/>
                    <a:pt x="16904" y="5929"/>
                    <a:pt x="16926" y="6008"/>
                  </a:cubicBezTo>
                  <a:cubicBezTo>
                    <a:pt x="16948" y="6086"/>
                    <a:pt x="16967" y="6168"/>
                    <a:pt x="16983" y="6251"/>
                  </a:cubicBezTo>
                  <a:cubicBezTo>
                    <a:pt x="17001" y="6381"/>
                    <a:pt x="17031" y="6508"/>
                    <a:pt x="17050" y="6643"/>
                  </a:cubicBezTo>
                  <a:cubicBezTo>
                    <a:pt x="17076" y="6793"/>
                    <a:pt x="17110" y="6934"/>
                    <a:pt x="17166" y="7073"/>
                  </a:cubicBezTo>
                  <a:cubicBezTo>
                    <a:pt x="17177" y="7103"/>
                    <a:pt x="17192" y="7133"/>
                    <a:pt x="17203" y="7166"/>
                  </a:cubicBezTo>
                  <a:cubicBezTo>
                    <a:pt x="17210" y="7200"/>
                    <a:pt x="17218" y="7238"/>
                    <a:pt x="17218" y="7274"/>
                  </a:cubicBezTo>
                  <a:lnTo>
                    <a:pt x="17218" y="7286"/>
                  </a:lnTo>
                  <a:lnTo>
                    <a:pt x="17218" y="7327"/>
                  </a:lnTo>
                  <a:cubicBezTo>
                    <a:pt x="17218" y="7435"/>
                    <a:pt x="17236" y="7544"/>
                    <a:pt x="17259" y="7656"/>
                  </a:cubicBezTo>
                  <a:cubicBezTo>
                    <a:pt x="17278" y="7768"/>
                    <a:pt x="17300" y="7884"/>
                    <a:pt x="17300" y="8004"/>
                  </a:cubicBezTo>
                  <a:lnTo>
                    <a:pt x="17300" y="8052"/>
                  </a:lnTo>
                  <a:cubicBezTo>
                    <a:pt x="17297" y="8071"/>
                    <a:pt x="17297" y="8094"/>
                    <a:pt x="17297" y="8112"/>
                  </a:cubicBezTo>
                  <a:cubicBezTo>
                    <a:pt x="17297" y="8306"/>
                    <a:pt x="17341" y="8508"/>
                    <a:pt x="17367" y="8710"/>
                  </a:cubicBezTo>
                  <a:cubicBezTo>
                    <a:pt x="17383" y="8808"/>
                    <a:pt x="17386" y="8901"/>
                    <a:pt x="17386" y="8998"/>
                  </a:cubicBezTo>
                  <a:cubicBezTo>
                    <a:pt x="17386" y="9077"/>
                    <a:pt x="17383" y="9158"/>
                    <a:pt x="17383" y="9237"/>
                  </a:cubicBezTo>
                  <a:lnTo>
                    <a:pt x="17383" y="9305"/>
                  </a:lnTo>
                  <a:lnTo>
                    <a:pt x="17383" y="9319"/>
                  </a:lnTo>
                  <a:lnTo>
                    <a:pt x="17383" y="9413"/>
                  </a:lnTo>
                  <a:cubicBezTo>
                    <a:pt x="17383" y="9443"/>
                    <a:pt x="17383" y="9469"/>
                    <a:pt x="17390" y="9498"/>
                  </a:cubicBezTo>
                  <a:cubicBezTo>
                    <a:pt x="17412" y="9588"/>
                    <a:pt x="17419" y="9686"/>
                    <a:pt x="17419" y="9779"/>
                  </a:cubicBezTo>
                  <a:cubicBezTo>
                    <a:pt x="17419" y="9828"/>
                    <a:pt x="17416" y="9880"/>
                    <a:pt x="17412" y="9925"/>
                  </a:cubicBezTo>
                  <a:cubicBezTo>
                    <a:pt x="17383" y="10205"/>
                    <a:pt x="17379" y="10485"/>
                    <a:pt x="17375" y="10770"/>
                  </a:cubicBezTo>
                  <a:cubicBezTo>
                    <a:pt x="17371" y="10818"/>
                    <a:pt x="17371" y="10871"/>
                    <a:pt x="17367" y="10923"/>
                  </a:cubicBezTo>
                  <a:cubicBezTo>
                    <a:pt x="17360" y="10975"/>
                    <a:pt x="17352" y="11028"/>
                    <a:pt x="17330" y="11080"/>
                  </a:cubicBezTo>
                  <a:cubicBezTo>
                    <a:pt x="17307" y="11144"/>
                    <a:pt x="17293" y="11218"/>
                    <a:pt x="17293" y="11289"/>
                  </a:cubicBezTo>
                  <a:cubicBezTo>
                    <a:pt x="17285" y="11461"/>
                    <a:pt x="17274" y="11634"/>
                    <a:pt x="17233" y="11805"/>
                  </a:cubicBezTo>
                  <a:cubicBezTo>
                    <a:pt x="17214" y="11876"/>
                    <a:pt x="17203" y="11948"/>
                    <a:pt x="17200" y="12022"/>
                  </a:cubicBezTo>
                  <a:cubicBezTo>
                    <a:pt x="17177" y="12265"/>
                    <a:pt x="17114" y="12497"/>
                    <a:pt x="17072" y="12728"/>
                  </a:cubicBezTo>
                  <a:cubicBezTo>
                    <a:pt x="17053" y="12859"/>
                    <a:pt x="17012" y="12983"/>
                    <a:pt x="16967" y="13106"/>
                  </a:cubicBezTo>
                  <a:cubicBezTo>
                    <a:pt x="16931" y="13204"/>
                    <a:pt x="16904" y="13304"/>
                    <a:pt x="16878" y="13406"/>
                  </a:cubicBezTo>
                  <a:cubicBezTo>
                    <a:pt x="16852" y="13510"/>
                    <a:pt x="16826" y="13615"/>
                    <a:pt x="16788" y="13720"/>
                  </a:cubicBezTo>
                  <a:cubicBezTo>
                    <a:pt x="16762" y="13779"/>
                    <a:pt x="16751" y="13850"/>
                    <a:pt x="16732" y="13917"/>
                  </a:cubicBezTo>
                  <a:cubicBezTo>
                    <a:pt x="16717" y="13989"/>
                    <a:pt x="16698" y="14060"/>
                    <a:pt x="16661" y="14131"/>
                  </a:cubicBezTo>
                  <a:cubicBezTo>
                    <a:pt x="16579" y="14298"/>
                    <a:pt x="16522" y="14482"/>
                    <a:pt x="16451" y="14662"/>
                  </a:cubicBezTo>
                  <a:cubicBezTo>
                    <a:pt x="16396" y="14803"/>
                    <a:pt x="16320" y="14931"/>
                    <a:pt x="16253" y="15057"/>
                  </a:cubicBezTo>
                  <a:cubicBezTo>
                    <a:pt x="16190" y="15181"/>
                    <a:pt x="16123" y="15300"/>
                    <a:pt x="16067" y="15420"/>
                  </a:cubicBezTo>
                  <a:cubicBezTo>
                    <a:pt x="16033" y="15495"/>
                    <a:pt x="16006" y="15577"/>
                    <a:pt x="15973" y="15659"/>
                  </a:cubicBezTo>
                  <a:cubicBezTo>
                    <a:pt x="15944" y="15742"/>
                    <a:pt x="15902" y="15823"/>
                    <a:pt x="15832" y="15895"/>
                  </a:cubicBezTo>
                  <a:cubicBezTo>
                    <a:pt x="15704" y="16015"/>
                    <a:pt x="15622" y="16172"/>
                    <a:pt x="15535" y="16329"/>
                  </a:cubicBezTo>
                  <a:cubicBezTo>
                    <a:pt x="15495" y="16399"/>
                    <a:pt x="15454" y="16474"/>
                    <a:pt x="15409" y="16546"/>
                  </a:cubicBezTo>
                  <a:cubicBezTo>
                    <a:pt x="15361" y="16620"/>
                    <a:pt x="15308" y="16687"/>
                    <a:pt x="15237" y="16743"/>
                  </a:cubicBezTo>
                  <a:cubicBezTo>
                    <a:pt x="15199" y="16774"/>
                    <a:pt x="15166" y="16800"/>
                    <a:pt x="15132" y="16829"/>
                  </a:cubicBezTo>
                  <a:cubicBezTo>
                    <a:pt x="15102" y="16860"/>
                    <a:pt x="15073" y="16886"/>
                    <a:pt x="15057" y="16919"/>
                  </a:cubicBezTo>
                  <a:cubicBezTo>
                    <a:pt x="15020" y="16983"/>
                    <a:pt x="14971" y="17031"/>
                    <a:pt x="14923" y="17079"/>
                  </a:cubicBezTo>
                  <a:cubicBezTo>
                    <a:pt x="14874" y="17129"/>
                    <a:pt x="14826" y="17169"/>
                    <a:pt x="14792" y="17219"/>
                  </a:cubicBezTo>
                  <a:cubicBezTo>
                    <a:pt x="14766" y="17252"/>
                    <a:pt x="14747" y="17286"/>
                    <a:pt x="14732" y="17326"/>
                  </a:cubicBezTo>
                  <a:cubicBezTo>
                    <a:pt x="14732" y="17334"/>
                    <a:pt x="14728" y="17338"/>
                    <a:pt x="14724" y="17341"/>
                  </a:cubicBezTo>
                  <a:cubicBezTo>
                    <a:pt x="14721" y="17349"/>
                    <a:pt x="14717" y="17349"/>
                    <a:pt x="14714" y="17353"/>
                  </a:cubicBezTo>
                  <a:cubicBezTo>
                    <a:pt x="14706" y="17360"/>
                    <a:pt x="14698" y="17364"/>
                    <a:pt x="14691" y="17367"/>
                  </a:cubicBezTo>
                  <a:cubicBezTo>
                    <a:pt x="14654" y="17383"/>
                    <a:pt x="14616" y="17409"/>
                    <a:pt x="14579" y="17438"/>
                  </a:cubicBezTo>
                  <a:cubicBezTo>
                    <a:pt x="14541" y="17472"/>
                    <a:pt x="14504" y="17506"/>
                    <a:pt x="14455" y="17533"/>
                  </a:cubicBezTo>
                  <a:cubicBezTo>
                    <a:pt x="14388" y="17573"/>
                    <a:pt x="14321" y="17626"/>
                    <a:pt x="14250" y="17674"/>
                  </a:cubicBezTo>
                  <a:cubicBezTo>
                    <a:pt x="14183" y="17726"/>
                    <a:pt x="14112" y="17775"/>
                    <a:pt x="14037" y="17816"/>
                  </a:cubicBezTo>
                  <a:cubicBezTo>
                    <a:pt x="13925" y="17876"/>
                    <a:pt x="13808" y="17925"/>
                    <a:pt x="13693" y="17969"/>
                  </a:cubicBezTo>
                  <a:cubicBezTo>
                    <a:pt x="13577" y="18018"/>
                    <a:pt x="13465" y="18063"/>
                    <a:pt x="13360" y="18126"/>
                  </a:cubicBezTo>
                  <a:cubicBezTo>
                    <a:pt x="13353" y="18130"/>
                    <a:pt x="13342" y="18134"/>
                    <a:pt x="13330" y="18138"/>
                  </a:cubicBezTo>
                  <a:cubicBezTo>
                    <a:pt x="13319" y="18142"/>
                    <a:pt x="13308" y="18145"/>
                    <a:pt x="13297" y="18145"/>
                  </a:cubicBezTo>
                  <a:lnTo>
                    <a:pt x="13285" y="18145"/>
                  </a:lnTo>
                  <a:cubicBezTo>
                    <a:pt x="13270" y="18142"/>
                    <a:pt x="13252" y="18142"/>
                    <a:pt x="13233" y="18142"/>
                  </a:cubicBezTo>
                  <a:cubicBezTo>
                    <a:pt x="13185" y="18142"/>
                    <a:pt x="13132" y="18149"/>
                    <a:pt x="13080" y="18161"/>
                  </a:cubicBezTo>
                  <a:cubicBezTo>
                    <a:pt x="13032" y="18171"/>
                    <a:pt x="12975" y="18187"/>
                    <a:pt x="12923" y="18197"/>
                  </a:cubicBezTo>
                  <a:cubicBezTo>
                    <a:pt x="12852" y="18209"/>
                    <a:pt x="12773" y="18228"/>
                    <a:pt x="12695" y="18228"/>
                  </a:cubicBezTo>
                  <a:cubicBezTo>
                    <a:pt x="12673" y="18228"/>
                    <a:pt x="12650" y="18228"/>
                    <a:pt x="12631" y="18223"/>
                  </a:cubicBezTo>
                  <a:cubicBezTo>
                    <a:pt x="12552" y="18213"/>
                    <a:pt x="12471" y="18209"/>
                    <a:pt x="12388" y="18205"/>
                  </a:cubicBezTo>
                  <a:cubicBezTo>
                    <a:pt x="12306" y="18201"/>
                    <a:pt x="12224" y="18197"/>
                    <a:pt x="12142" y="18178"/>
                  </a:cubicBezTo>
                  <a:cubicBezTo>
                    <a:pt x="12104" y="18171"/>
                    <a:pt x="12063" y="18175"/>
                    <a:pt x="12022" y="18171"/>
                  </a:cubicBezTo>
                  <a:cubicBezTo>
                    <a:pt x="11977" y="18171"/>
                    <a:pt x="11932" y="18171"/>
                    <a:pt x="11884" y="18152"/>
                  </a:cubicBezTo>
                  <a:cubicBezTo>
                    <a:pt x="11577" y="18048"/>
                    <a:pt x="11260" y="17943"/>
                    <a:pt x="10964" y="17794"/>
                  </a:cubicBezTo>
                  <a:cubicBezTo>
                    <a:pt x="10852" y="17734"/>
                    <a:pt x="10736" y="17671"/>
                    <a:pt x="10635" y="17592"/>
                  </a:cubicBezTo>
                  <a:cubicBezTo>
                    <a:pt x="10556" y="17528"/>
                    <a:pt x="10459" y="17480"/>
                    <a:pt x="10373" y="17438"/>
                  </a:cubicBezTo>
                  <a:cubicBezTo>
                    <a:pt x="10314" y="17409"/>
                    <a:pt x="10258" y="17371"/>
                    <a:pt x="10209" y="17338"/>
                  </a:cubicBezTo>
                  <a:cubicBezTo>
                    <a:pt x="10157" y="17304"/>
                    <a:pt x="10104" y="17271"/>
                    <a:pt x="10052" y="17245"/>
                  </a:cubicBezTo>
                  <a:cubicBezTo>
                    <a:pt x="9966" y="17207"/>
                    <a:pt x="9891" y="17151"/>
                    <a:pt x="9816" y="17098"/>
                  </a:cubicBezTo>
                  <a:cubicBezTo>
                    <a:pt x="9745" y="17046"/>
                    <a:pt x="9674" y="16994"/>
                    <a:pt x="9596" y="16960"/>
                  </a:cubicBezTo>
                  <a:cubicBezTo>
                    <a:pt x="9577" y="16957"/>
                    <a:pt x="9562" y="16949"/>
                    <a:pt x="9543" y="16938"/>
                  </a:cubicBezTo>
                  <a:cubicBezTo>
                    <a:pt x="9525" y="16931"/>
                    <a:pt x="9507" y="16919"/>
                    <a:pt x="9488" y="16908"/>
                  </a:cubicBezTo>
                  <a:cubicBezTo>
                    <a:pt x="9476" y="16896"/>
                    <a:pt x="9465" y="16886"/>
                    <a:pt x="9457" y="16870"/>
                  </a:cubicBezTo>
                  <a:cubicBezTo>
                    <a:pt x="9450" y="16852"/>
                    <a:pt x="9439" y="16841"/>
                    <a:pt x="9431" y="16837"/>
                  </a:cubicBezTo>
                  <a:cubicBezTo>
                    <a:pt x="9424" y="16829"/>
                    <a:pt x="9412" y="16826"/>
                    <a:pt x="9402" y="16822"/>
                  </a:cubicBezTo>
                  <a:lnTo>
                    <a:pt x="9338" y="16822"/>
                  </a:lnTo>
                  <a:cubicBezTo>
                    <a:pt x="9323" y="16822"/>
                    <a:pt x="9308" y="16818"/>
                    <a:pt x="9293" y="16815"/>
                  </a:cubicBezTo>
                  <a:cubicBezTo>
                    <a:pt x="9278" y="16810"/>
                    <a:pt x="9263" y="16803"/>
                    <a:pt x="9252" y="16796"/>
                  </a:cubicBezTo>
                  <a:cubicBezTo>
                    <a:pt x="9229" y="16777"/>
                    <a:pt x="9215" y="16751"/>
                    <a:pt x="9203" y="16725"/>
                  </a:cubicBezTo>
                  <a:cubicBezTo>
                    <a:pt x="9174" y="16661"/>
                    <a:pt x="9129" y="16608"/>
                    <a:pt x="9072" y="16560"/>
                  </a:cubicBezTo>
                  <a:cubicBezTo>
                    <a:pt x="8975" y="16470"/>
                    <a:pt x="8863" y="16396"/>
                    <a:pt x="8748" y="16325"/>
                  </a:cubicBezTo>
                  <a:cubicBezTo>
                    <a:pt x="8635" y="16254"/>
                    <a:pt x="8515" y="16182"/>
                    <a:pt x="8408" y="16097"/>
                  </a:cubicBezTo>
                  <a:cubicBezTo>
                    <a:pt x="8363" y="16067"/>
                    <a:pt x="8313" y="16037"/>
                    <a:pt x="8265" y="16003"/>
                  </a:cubicBezTo>
                  <a:cubicBezTo>
                    <a:pt x="8217" y="15966"/>
                    <a:pt x="8168" y="15925"/>
                    <a:pt x="8130" y="15865"/>
                  </a:cubicBezTo>
                  <a:cubicBezTo>
                    <a:pt x="8112" y="15832"/>
                    <a:pt x="8082" y="15801"/>
                    <a:pt x="8044" y="15775"/>
                  </a:cubicBezTo>
                  <a:cubicBezTo>
                    <a:pt x="8011" y="15749"/>
                    <a:pt x="7970" y="15727"/>
                    <a:pt x="7932" y="15708"/>
                  </a:cubicBezTo>
                  <a:cubicBezTo>
                    <a:pt x="7876" y="15685"/>
                    <a:pt x="7820" y="15666"/>
                    <a:pt x="7764" y="15644"/>
                  </a:cubicBezTo>
                  <a:cubicBezTo>
                    <a:pt x="7704" y="15618"/>
                    <a:pt x="7649" y="15592"/>
                    <a:pt x="7600" y="15547"/>
                  </a:cubicBezTo>
                  <a:cubicBezTo>
                    <a:pt x="7566" y="15518"/>
                    <a:pt x="7533" y="15483"/>
                    <a:pt x="7510" y="15442"/>
                  </a:cubicBezTo>
                  <a:cubicBezTo>
                    <a:pt x="7502" y="15431"/>
                    <a:pt x="7492" y="15420"/>
                    <a:pt x="7476" y="15405"/>
                  </a:cubicBezTo>
                  <a:cubicBezTo>
                    <a:pt x="7461" y="15390"/>
                    <a:pt x="7443" y="15371"/>
                    <a:pt x="7428" y="15349"/>
                  </a:cubicBezTo>
                  <a:cubicBezTo>
                    <a:pt x="7398" y="15308"/>
                    <a:pt x="7357" y="15274"/>
                    <a:pt x="7312" y="15245"/>
                  </a:cubicBezTo>
                  <a:cubicBezTo>
                    <a:pt x="7267" y="15218"/>
                    <a:pt x="7219" y="15200"/>
                    <a:pt x="7174" y="15185"/>
                  </a:cubicBezTo>
                  <a:cubicBezTo>
                    <a:pt x="7121" y="15169"/>
                    <a:pt x="7080" y="15147"/>
                    <a:pt x="7039" y="15125"/>
                  </a:cubicBezTo>
                  <a:cubicBezTo>
                    <a:pt x="7002" y="15102"/>
                    <a:pt x="6964" y="15083"/>
                    <a:pt x="6927" y="15069"/>
                  </a:cubicBezTo>
                  <a:cubicBezTo>
                    <a:pt x="6908" y="15065"/>
                    <a:pt x="6893" y="15054"/>
                    <a:pt x="6882" y="15043"/>
                  </a:cubicBezTo>
                  <a:cubicBezTo>
                    <a:pt x="6874" y="15028"/>
                    <a:pt x="6871" y="15016"/>
                    <a:pt x="6867" y="15005"/>
                  </a:cubicBezTo>
                  <a:cubicBezTo>
                    <a:pt x="6864" y="14998"/>
                    <a:pt x="6864" y="14990"/>
                    <a:pt x="6864" y="14986"/>
                  </a:cubicBezTo>
                  <a:cubicBezTo>
                    <a:pt x="6864" y="14979"/>
                    <a:pt x="6860" y="14976"/>
                    <a:pt x="6860" y="14976"/>
                  </a:cubicBezTo>
                  <a:lnTo>
                    <a:pt x="6856" y="14976"/>
                  </a:lnTo>
                  <a:cubicBezTo>
                    <a:pt x="6751" y="14923"/>
                    <a:pt x="6658" y="14855"/>
                    <a:pt x="6560" y="14796"/>
                  </a:cubicBezTo>
                  <a:cubicBezTo>
                    <a:pt x="6467" y="14732"/>
                    <a:pt x="6374" y="14676"/>
                    <a:pt x="6269" y="14639"/>
                  </a:cubicBezTo>
                  <a:cubicBezTo>
                    <a:pt x="6239" y="14631"/>
                    <a:pt x="6217" y="14617"/>
                    <a:pt x="6194" y="14602"/>
                  </a:cubicBezTo>
                  <a:cubicBezTo>
                    <a:pt x="6172" y="14590"/>
                    <a:pt x="6153" y="14575"/>
                    <a:pt x="6134" y="14567"/>
                  </a:cubicBezTo>
                  <a:cubicBezTo>
                    <a:pt x="6120" y="14560"/>
                    <a:pt x="6108" y="14557"/>
                    <a:pt x="6093" y="14557"/>
                  </a:cubicBezTo>
                  <a:cubicBezTo>
                    <a:pt x="6079" y="14553"/>
                    <a:pt x="6063" y="14545"/>
                    <a:pt x="6048" y="14538"/>
                  </a:cubicBezTo>
                  <a:cubicBezTo>
                    <a:pt x="6037" y="14527"/>
                    <a:pt x="6026" y="14519"/>
                    <a:pt x="6015" y="14505"/>
                  </a:cubicBezTo>
                  <a:cubicBezTo>
                    <a:pt x="5992" y="14471"/>
                    <a:pt x="5977" y="14448"/>
                    <a:pt x="5963" y="14437"/>
                  </a:cubicBezTo>
                  <a:cubicBezTo>
                    <a:pt x="5951" y="14422"/>
                    <a:pt x="5940" y="14415"/>
                    <a:pt x="5929" y="14407"/>
                  </a:cubicBezTo>
                  <a:cubicBezTo>
                    <a:pt x="5922" y="14403"/>
                    <a:pt x="5910" y="14400"/>
                    <a:pt x="5896" y="14396"/>
                  </a:cubicBezTo>
                  <a:cubicBezTo>
                    <a:pt x="5861" y="14384"/>
                    <a:pt x="5824" y="14374"/>
                    <a:pt x="5787" y="14355"/>
                  </a:cubicBezTo>
                  <a:cubicBezTo>
                    <a:pt x="5749" y="14340"/>
                    <a:pt x="5716" y="14317"/>
                    <a:pt x="5682" y="14280"/>
                  </a:cubicBezTo>
                  <a:cubicBezTo>
                    <a:pt x="5667" y="14265"/>
                    <a:pt x="5649" y="14246"/>
                    <a:pt x="5626" y="14235"/>
                  </a:cubicBezTo>
                  <a:cubicBezTo>
                    <a:pt x="5604" y="14224"/>
                    <a:pt x="5582" y="14217"/>
                    <a:pt x="5559" y="14217"/>
                  </a:cubicBezTo>
                  <a:cubicBezTo>
                    <a:pt x="5547" y="14217"/>
                    <a:pt x="5537" y="14220"/>
                    <a:pt x="5521" y="14224"/>
                  </a:cubicBezTo>
                  <a:cubicBezTo>
                    <a:pt x="5514" y="14227"/>
                    <a:pt x="5503" y="14227"/>
                    <a:pt x="5492" y="14227"/>
                  </a:cubicBezTo>
                  <a:cubicBezTo>
                    <a:pt x="5480" y="14227"/>
                    <a:pt x="5465" y="14227"/>
                    <a:pt x="5454" y="14220"/>
                  </a:cubicBezTo>
                  <a:cubicBezTo>
                    <a:pt x="5443" y="14217"/>
                    <a:pt x="5428" y="14205"/>
                    <a:pt x="5420" y="14194"/>
                  </a:cubicBezTo>
                  <a:cubicBezTo>
                    <a:pt x="5409" y="14175"/>
                    <a:pt x="5394" y="14160"/>
                    <a:pt x="5375" y="14146"/>
                  </a:cubicBezTo>
                  <a:cubicBezTo>
                    <a:pt x="5361" y="14134"/>
                    <a:pt x="5342" y="14123"/>
                    <a:pt x="5320" y="14115"/>
                  </a:cubicBezTo>
                  <a:cubicBezTo>
                    <a:pt x="5278" y="14093"/>
                    <a:pt x="5233" y="14078"/>
                    <a:pt x="5189" y="14056"/>
                  </a:cubicBezTo>
                  <a:cubicBezTo>
                    <a:pt x="5144" y="14037"/>
                    <a:pt x="5103" y="14007"/>
                    <a:pt x="5066" y="13984"/>
                  </a:cubicBezTo>
                  <a:cubicBezTo>
                    <a:pt x="5024" y="13962"/>
                    <a:pt x="4987" y="13944"/>
                    <a:pt x="4942" y="13932"/>
                  </a:cubicBezTo>
                  <a:cubicBezTo>
                    <a:pt x="4789" y="13903"/>
                    <a:pt x="4647" y="13839"/>
                    <a:pt x="4505" y="13779"/>
                  </a:cubicBezTo>
                  <a:cubicBezTo>
                    <a:pt x="4374" y="13723"/>
                    <a:pt x="4239" y="13667"/>
                    <a:pt x="4101" y="13625"/>
                  </a:cubicBezTo>
                  <a:lnTo>
                    <a:pt x="4074" y="13625"/>
                  </a:lnTo>
                  <a:cubicBezTo>
                    <a:pt x="4067" y="13625"/>
                    <a:pt x="4060" y="13630"/>
                    <a:pt x="4052" y="13630"/>
                  </a:cubicBezTo>
                  <a:cubicBezTo>
                    <a:pt x="4041" y="13630"/>
                    <a:pt x="4030" y="13625"/>
                    <a:pt x="4019" y="13622"/>
                  </a:cubicBezTo>
                  <a:cubicBezTo>
                    <a:pt x="4007" y="13622"/>
                    <a:pt x="3996" y="13615"/>
                    <a:pt x="3985" y="13603"/>
                  </a:cubicBezTo>
                  <a:cubicBezTo>
                    <a:pt x="3974" y="13592"/>
                    <a:pt x="3962" y="13581"/>
                    <a:pt x="3948" y="13577"/>
                  </a:cubicBezTo>
                  <a:cubicBezTo>
                    <a:pt x="3936" y="13570"/>
                    <a:pt x="3925" y="13566"/>
                    <a:pt x="3914" y="13566"/>
                  </a:cubicBezTo>
                  <a:cubicBezTo>
                    <a:pt x="3903" y="13566"/>
                    <a:pt x="3895" y="13570"/>
                    <a:pt x="3888" y="13573"/>
                  </a:cubicBezTo>
                  <a:cubicBezTo>
                    <a:pt x="3877" y="13577"/>
                    <a:pt x="3865" y="13577"/>
                    <a:pt x="3850" y="13577"/>
                  </a:cubicBezTo>
                  <a:cubicBezTo>
                    <a:pt x="3839" y="13577"/>
                    <a:pt x="3832" y="13577"/>
                    <a:pt x="3820" y="13573"/>
                  </a:cubicBezTo>
                  <a:cubicBezTo>
                    <a:pt x="3813" y="13570"/>
                    <a:pt x="3805" y="13563"/>
                    <a:pt x="3798" y="13558"/>
                  </a:cubicBezTo>
                  <a:cubicBezTo>
                    <a:pt x="3787" y="13547"/>
                    <a:pt x="3779" y="13536"/>
                    <a:pt x="3772" y="13529"/>
                  </a:cubicBezTo>
                  <a:cubicBezTo>
                    <a:pt x="3768" y="13525"/>
                    <a:pt x="3765" y="13521"/>
                    <a:pt x="3760" y="13521"/>
                  </a:cubicBezTo>
                  <a:cubicBezTo>
                    <a:pt x="3757" y="13518"/>
                    <a:pt x="3757" y="13518"/>
                    <a:pt x="3750" y="13518"/>
                  </a:cubicBezTo>
                  <a:lnTo>
                    <a:pt x="3705" y="13518"/>
                  </a:lnTo>
                  <a:cubicBezTo>
                    <a:pt x="3656" y="13518"/>
                    <a:pt x="3611" y="13518"/>
                    <a:pt x="3563" y="13506"/>
                  </a:cubicBezTo>
                  <a:cubicBezTo>
                    <a:pt x="3514" y="13499"/>
                    <a:pt x="3465" y="13480"/>
                    <a:pt x="3417" y="13454"/>
                  </a:cubicBezTo>
                  <a:cubicBezTo>
                    <a:pt x="3394" y="13442"/>
                    <a:pt x="3372" y="13435"/>
                    <a:pt x="3342" y="13435"/>
                  </a:cubicBezTo>
                  <a:cubicBezTo>
                    <a:pt x="3316" y="13435"/>
                    <a:pt x="3286" y="13442"/>
                    <a:pt x="3253" y="13450"/>
                  </a:cubicBezTo>
                  <a:cubicBezTo>
                    <a:pt x="3222" y="13454"/>
                    <a:pt x="3185" y="13461"/>
                    <a:pt x="3148" y="13465"/>
                  </a:cubicBezTo>
                  <a:cubicBezTo>
                    <a:pt x="3125" y="13465"/>
                    <a:pt x="3099" y="13468"/>
                    <a:pt x="3073" y="13473"/>
                  </a:cubicBezTo>
                  <a:cubicBezTo>
                    <a:pt x="3047" y="13473"/>
                    <a:pt x="3020" y="13476"/>
                    <a:pt x="2991" y="13476"/>
                  </a:cubicBezTo>
                  <a:cubicBezTo>
                    <a:pt x="2965" y="13476"/>
                    <a:pt x="2939" y="13473"/>
                    <a:pt x="2908" y="13465"/>
                  </a:cubicBezTo>
                  <a:cubicBezTo>
                    <a:pt x="2863" y="13450"/>
                    <a:pt x="2815" y="13446"/>
                    <a:pt x="2763" y="13446"/>
                  </a:cubicBezTo>
                  <a:cubicBezTo>
                    <a:pt x="2706" y="13446"/>
                    <a:pt x="2643" y="13454"/>
                    <a:pt x="2583" y="13454"/>
                  </a:cubicBezTo>
                  <a:cubicBezTo>
                    <a:pt x="2564" y="13454"/>
                    <a:pt x="2549" y="13454"/>
                    <a:pt x="2531" y="13450"/>
                  </a:cubicBezTo>
                  <a:lnTo>
                    <a:pt x="2527" y="13450"/>
                  </a:lnTo>
                  <a:cubicBezTo>
                    <a:pt x="2516" y="13450"/>
                    <a:pt x="2501" y="13454"/>
                    <a:pt x="2490" y="13458"/>
                  </a:cubicBezTo>
                  <a:cubicBezTo>
                    <a:pt x="2478" y="13461"/>
                    <a:pt x="2464" y="13465"/>
                    <a:pt x="2449" y="13473"/>
                  </a:cubicBezTo>
                  <a:cubicBezTo>
                    <a:pt x="2419" y="13484"/>
                    <a:pt x="2389" y="13502"/>
                    <a:pt x="2352" y="13513"/>
                  </a:cubicBezTo>
                  <a:cubicBezTo>
                    <a:pt x="2329" y="13521"/>
                    <a:pt x="2303" y="13525"/>
                    <a:pt x="2276" y="13525"/>
                  </a:cubicBezTo>
                  <a:cubicBezTo>
                    <a:pt x="2250" y="13525"/>
                    <a:pt x="2224" y="13521"/>
                    <a:pt x="2195" y="13510"/>
                  </a:cubicBezTo>
                  <a:cubicBezTo>
                    <a:pt x="2190" y="13513"/>
                    <a:pt x="2187" y="13513"/>
                    <a:pt x="2183" y="13518"/>
                  </a:cubicBezTo>
                  <a:cubicBezTo>
                    <a:pt x="2157" y="13536"/>
                    <a:pt x="2128" y="13555"/>
                    <a:pt x="2097" y="13573"/>
                  </a:cubicBezTo>
                  <a:cubicBezTo>
                    <a:pt x="2067" y="13592"/>
                    <a:pt x="2033" y="13607"/>
                    <a:pt x="2000" y="13622"/>
                  </a:cubicBezTo>
                  <a:cubicBezTo>
                    <a:pt x="1981" y="13625"/>
                    <a:pt x="1959" y="13637"/>
                    <a:pt x="1936" y="13648"/>
                  </a:cubicBezTo>
                  <a:cubicBezTo>
                    <a:pt x="1914" y="13659"/>
                    <a:pt x="1892" y="13670"/>
                    <a:pt x="1869" y="13678"/>
                  </a:cubicBezTo>
                  <a:cubicBezTo>
                    <a:pt x="1850" y="13682"/>
                    <a:pt x="1836" y="13689"/>
                    <a:pt x="1817" y="13689"/>
                  </a:cubicBezTo>
                  <a:cubicBezTo>
                    <a:pt x="1814" y="13689"/>
                    <a:pt x="1809" y="13689"/>
                    <a:pt x="1805" y="13686"/>
                  </a:cubicBezTo>
                  <a:lnTo>
                    <a:pt x="1798" y="13686"/>
                  </a:lnTo>
                  <a:cubicBezTo>
                    <a:pt x="1791" y="13686"/>
                    <a:pt x="1787" y="13689"/>
                    <a:pt x="1783" y="13689"/>
                  </a:cubicBezTo>
                  <a:cubicBezTo>
                    <a:pt x="1779" y="13689"/>
                    <a:pt x="1779" y="13693"/>
                    <a:pt x="1776" y="13693"/>
                  </a:cubicBezTo>
                  <a:cubicBezTo>
                    <a:pt x="1769" y="13701"/>
                    <a:pt x="1764" y="13708"/>
                    <a:pt x="1757" y="13723"/>
                  </a:cubicBezTo>
                  <a:cubicBezTo>
                    <a:pt x="1750" y="13734"/>
                    <a:pt x="1746" y="13746"/>
                    <a:pt x="1735" y="13756"/>
                  </a:cubicBezTo>
                  <a:cubicBezTo>
                    <a:pt x="1724" y="13772"/>
                    <a:pt x="1709" y="13787"/>
                    <a:pt x="1686" y="13798"/>
                  </a:cubicBezTo>
                  <a:cubicBezTo>
                    <a:pt x="1652" y="13809"/>
                    <a:pt x="1615" y="13820"/>
                    <a:pt x="1581" y="13835"/>
                  </a:cubicBezTo>
                  <a:cubicBezTo>
                    <a:pt x="1548" y="13846"/>
                    <a:pt x="1518" y="13865"/>
                    <a:pt x="1500" y="13884"/>
                  </a:cubicBezTo>
                  <a:cubicBezTo>
                    <a:pt x="1484" y="13899"/>
                    <a:pt x="1473" y="13917"/>
                    <a:pt x="1462" y="13936"/>
                  </a:cubicBezTo>
                  <a:cubicBezTo>
                    <a:pt x="1458" y="13947"/>
                    <a:pt x="1455" y="13951"/>
                    <a:pt x="1450" y="13955"/>
                  </a:cubicBezTo>
                  <a:cubicBezTo>
                    <a:pt x="1447" y="13958"/>
                    <a:pt x="1443" y="13962"/>
                    <a:pt x="1439" y="13966"/>
                  </a:cubicBezTo>
                  <a:cubicBezTo>
                    <a:pt x="1432" y="13970"/>
                    <a:pt x="1424" y="13973"/>
                    <a:pt x="1413" y="13977"/>
                  </a:cubicBezTo>
                  <a:cubicBezTo>
                    <a:pt x="1402" y="13977"/>
                    <a:pt x="1395" y="13981"/>
                    <a:pt x="1383" y="13989"/>
                  </a:cubicBezTo>
                  <a:cubicBezTo>
                    <a:pt x="1372" y="13992"/>
                    <a:pt x="1365" y="14000"/>
                    <a:pt x="1353" y="14011"/>
                  </a:cubicBezTo>
                  <a:cubicBezTo>
                    <a:pt x="1331" y="14026"/>
                    <a:pt x="1312" y="14048"/>
                    <a:pt x="1286" y="14070"/>
                  </a:cubicBezTo>
                  <a:cubicBezTo>
                    <a:pt x="1267" y="14086"/>
                    <a:pt x="1248" y="14101"/>
                    <a:pt x="1222" y="14108"/>
                  </a:cubicBezTo>
                  <a:cubicBezTo>
                    <a:pt x="1212" y="14115"/>
                    <a:pt x="1189" y="14127"/>
                    <a:pt x="1174" y="14138"/>
                  </a:cubicBezTo>
                  <a:cubicBezTo>
                    <a:pt x="1155" y="14149"/>
                    <a:pt x="1136" y="14168"/>
                    <a:pt x="1125" y="14183"/>
                  </a:cubicBezTo>
                  <a:cubicBezTo>
                    <a:pt x="1118" y="14194"/>
                    <a:pt x="1110" y="14209"/>
                    <a:pt x="1107" y="14220"/>
                  </a:cubicBezTo>
                  <a:cubicBezTo>
                    <a:pt x="1096" y="14261"/>
                    <a:pt x="1073" y="14295"/>
                    <a:pt x="1047" y="14317"/>
                  </a:cubicBezTo>
                  <a:cubicBezTo>
                    <a:pt x="1020" y="14343"/>
                    <a:pt x="991" y="14362"/>
                    <a:pt x="965" y="14381"/>
                  </a:cubicBezTo>
                  <a:cubicBezTo>
                    <a:pt x="953" y="14388"/>
                    <a:pt x="942" y="14396"/>
                    <a:pt x="931" y="14400"/>
                  </a:cubicBezTo>
                  <a:cubicBezTo>
                    <a:pt x="920" y="14407"/>
                    <a:pt x="912" y="14410"/>
                    <a:pt x="905" y="14415"/>
                  </a:cubicBezTo>
                  <a:cubicBezTo>
                    <a:pt x="901" y="14418"/>
                    <a:pt x="901" y="14422"/>
                    <a:pt x="898" y="14422"/>
                  </a:cubicBezTo>
                  <a:lnTo>
                    <a:pt x="898" y="14429"/>
                  </a:lnTo>
                  <a:cubicBezTo>
                    <a:pt x="898" y="14433"/>
                    <a:pt x="898" y="14441"/>
                    <a:pt x="908" y="14460"/>
                  </a:cubicBezTo>
                  <a:cubicBezTo>
                    <a:pt x="912" y="14467"/>
                    <a:pt x="916" y="14478"/>
                    <a:pt x="916" y="14489"/>
                  </a:cubicBezTo>
                  <a:cubicBezTo>
                    <a:pt x="916" y="14500"/>
                    <a:pt x="912" y="14512"/>
                    <a:pt x="908" y="14519"/>
                  </a:cubicBezTo>
                  <a:cubicBezTo>
                    <a:pt x="905" y="14531"/>
                    <a:pt x="898" y="14538"/>
                    <a:pt x="894" y="14545"/>
                  </a:cubicBezTo>
                  <a:cubicBezTo>
                    <a:pt x="882" y="14560"/>
                    <a:pt x="867" y="14572"/>
                    <a:pt x="853" y="14579"/>
                  </a:cubicBezTo>
                  <a:cubicBezTo>
                    <a:pt x="785" y="14624"/>
                    <a:pt x="737" y="14684"/>
                    <a:pt x="696" y="14751"/>
                  </a:cubicBezTo>
                  <a:cubicBezTo>
                    <a:pt x="654" y="14819"/>
                    <a:pt x="625" y="14893"/>
                    <a:pt x="584" y="14968"/>
                  </a:cubicBezTo>
                  <a:cubicBezTo>
                    <a:pt x="549" y="15035"/>
                    <a:pt x="531" y="15114"/>
                    <a:pt x="508" y="15192"/>
                  </a:cubicBezTo>
                  <a:cubicBezTo>
                    <a:pt x="486" y="15271"/>
                    <a:pt x="460" y="15352"/>
                    <a:pt x="408" y="15428"/>
                  </a:cubicBezTo>
                  <a:cubicBezTo>
                    <a:pt x="389" y="15457"/>
                    <a:pt x="374" y="15491"/>
                    <a:pt x="366" y="15528"/>
                  </a:cubicBezTo>
                  <a:cubicBezTo>
                    <a:pt x="356" y="15570"/>
                    <a:pt x="344" y="15611"/>
                    <a:pt x="329" y="15652"/>
                  </a:cubicBezTo>
                  <a:cubicBezTo>
                    <a:pt x="318" y="15678"/>
                    <a:pt x="306" y="15708"/>
                    <a:pt x="288" y="15734"/>
                  </a:cubicBezTo>
                  <a:cubicBezTo>
                    <a:pt x="270" y="15761"/>
                    <a:pt x="258" y="15790"/>
                    <a:pt x="247" y="15823"/>
                  </a:cubicBezTo>
                  <a:cubicBezTo>
                    <a:pt x="235" y="15858"/>
                    <a:pt x="225" y="15895"/>
                    <a:pt x="209" y="15932"/>
                  </a:cubicBezTo>
                  <a:cubicBezTo>
                    <a:pt x="199" y="15951"/>
                    <a:pt x="194" y="15970"/>
                    <a:pt x="194" y="15992"/>
                  </a:cubicBezTo>
                  <a:cubicBezTo>
                    <a:pt x="194" y="16007"/>
                    <a:pt x="199" y="16025"/>
                    <a:pt x="202" y="16044"/>
                  </a:cubicBezTo>
                  <a:cubicBezTo>
                    <a:pt x="202" y="16063"/>
                    <a:pt x="206" y="16085"/>
                    <a:pt x="206" y="16108"/>
                  </a:cubicBezTo>
                  <a:cubicBezTo>
                    <a:pt x="206" y="16134"/>
                    <a:pt x="202" y="16160"/>
                    <a:pt x="191" y="16190"/>
                  </a:cubicBezTo>
                  <a:cubicBezTo>
                    <a:pt x="180" y="16213"/>
                    <a:pt x="176" y="16242"/>
                    <a:pt x="172" y="16276"/>
                  </a:cubicBezTo>
                  <a:cubicBezTo>
                    <a:pt x="165" y="16306"/>
                    <a:pt x="161" y="16344"/>
                    <a:pt x="154" y="16377"/>
                  </a:cubicBezTo>
                  <a:cubicBezTo>
                    <a:pt x="149" y="16399"/>
                    <a:pt x="139" y="16425"/>
                    <a:pt x="127" y="16448"/>
                  </a:cubicBezTo>
                  <a:cubicBezTo>
                    <a:pt x="113" y="16474"/>
                    <a:pt x="94" y="16501"/>
                    <a:pt x="64" y="16519"/>
                  </a:cubicBezTo>
                  <a:cubicBezTo>
                    <a:pt x="68" y="16527"/>
                    <a:pt x="75" y="16534"/>
                    <a:pt x="75" y="16541"/>
                  </a:cubicBezTo>
                  <a:cubicBezTo>
                    <a:pt x="78" y="16549"/>
                    <a:pt x="78" y="16556"/>
                    <a:pt x="78" y="16568"/>
                  </a:cubicBezTo>
                  <a:cubicBezTo>
                    <a:pt x="78" y="16579"/>
                    <a:pt x="78" y="16590"/>
                    <a:pt x="75" y="16598"/>
                  </a:cubicBezTo>
                  <a:cubicBezTo>
                    <a:pt x="71" y="16605"/>
                    <a:pt x="68" y="16613"/>
                    <a:pt x="68" y="16617"/>
                  </a:cubicBezTo>
                  <a:cubicBezTo>
                    <a:pt x="68" y="16631"/>
                    <a:pt x="71" y="16643"/>
                    <a:pt x="71" y="16658"/>
                  </a:cubicBezTo>
                  <a:cubicBezTo>
                    <a:pt x="71" y="16729"/>
                    <a:pt x="60" y="16800"/>
                    <a:pt x="60" y="16867"/>
                  </a:cubicBezTo>
                  <a:cubicBezTo>
                    <a:pt x="60" y="16919"/>
                    <a:pt x="68" y="16972"/>
                    <a:pt x="90" y="17024"/>
                  </a:cubicBezTo>
                  <a:cubicBezTo>
                    <a:pt x="104" y="17062"/>
                    <a:pt x="113" y="17102"/>
                    <a:pt x="113" y="17140"/>
                  </a:cubicBezTo>
                  <a:cubicBezTo>
                    <a:pt x="113" y="17162"/>
                    <a:pt x="109" y="17184"/>
                    <a:pt x="104" y="17207"/>
                  </a:cubicBezTo>
                  <a:cubicBezTo>
                    <a:pt x="97" y="17229"/>
                    <a:pt x="90" y="17252"/>
                    <a:pt x="75" y="17271"/>
                  </a:cubicBezTo>
                  <a:cubicBezTo>
                    <a:pt x="56" y="17293"/>
                    <a:pt x="45" y="17319"/>
                    <a:pt x="42" y="17349"/>
                  </a:cubicBezTo>
                  <a:cubicBezTo>
                    <a:pt x="34" y="17376"/>
                    <a:pt x="34" y="17405"/>
                    <a:pt x="30" y="17438"/>
                  </a:cubicBezTo>
                  <a:cubicBezTo>
                    <a:pt x="19" y="17547"/>
                    <a:pt x="15" y="17659"/>
                    <a:pt x="15" y="17768"/>
                  </a:cubicBezTo>
                  <a:lnTo>
                    <a:pt x="15" y="17786"/>
                  </a:lnTo>
                  <a:lnTo>
                    <a:pt x="15" y="17790"/>
                  </a:lnTo>
                  <a:cubicBezTo>
                    <a:pt x="15" y="17809"/>
                    <a:pt x="11" y="17824"/>
                    <a:pt x="8" y="17838"/>
                  </a:cubicBezTo>
                  <a:cubicBezTo>
                    <a:pt x="4" y="17854"/>
                    <a:pt x="0" y="17869"/>
                    <a:pt x="0" y="17876"/>
                  </a:cubicBezTo>
                  <a:cubicBezTo>
                    <a:pt x="0" y="17883"/>
                    <a:pt x="4" y="17887"/>
                    <a:pt x="4" y="17895"/>
                  </a:cubicBezTo>
                  <a:cubicBezTo>
                    <a:pt x="8" y="17899"/>
                    <a:pt x="8" y="17902"/>
                    <a:pt x="15" y="17906"/>
                  </a:cubicBezTo>
                  <a:cubicBezTo>
                    <a:pt x="30" y="17928"/>
                    <a:pt x="45" y="17951"/>
                    <a:pt x="52" y="17973"/>
                  </a:cubicBezTo>
                  <a:cubicBezTo>
                    <a:pt x="60" y="17992"/>
                    <a:pt x="60" y="18014"/>
                    <a:pt x="60" y="18037"/>
                  </a:cubicBezTo>
                  <a:cubicBezTo>
                    <a:pt x="60" y="18071"/>
                    <a:pt x="56" y="18100"/>
                    <a:pt x="45" y="18126"/>
                  </a:cubicBezTo>
                  <a:cubicBezTo>
                    <a:pt x="42" y="18145"/>
                    <a:pt x="37" y="18164"/>
                    <a:pt x="37" y="18187"/>
                  </a:cubicBezTo>
                  <a:cubicBezTo>
                    <a:pt x="37" y="18223"/>
                    <a:pt x="45" y="18268"/>
                    <a:pt x="49" y="18318"/>
                  </a:cubicBezTo>
                  <a:cubicBezTo>
                    <a:pt x="49" y="18325"/>
                    <a:pt x="45" y="18335"/>
                    <a:pt x="45" y="18344"/>
                  </a:cubicBezTo>
                  <a:lnTo>
                    <a:pt x="45" y="18354"/>
                  </a:lnTo>
                  <a:cubicBezTo>
                    <a:pt x="45" y="18380"/>
                    <a:pt x="52" y="18411"/>
                    <a:pt x="64" y="18444"/>
                  </a:cubicBezTo>
                  <a:cubicBezTo>
                    <a:pt x="75" y="18478"/>
                    <a:pt x="87" y="18515"/>
                    <a:pt x="87" y="18560"/>
                  </a:cubicBezTo>
                  <a:cubicBezTo>
                    <a:pt x="87" y="18579"/>
                    <a:pt x="87" y="18597"/>
                    <a:pt x="78" y="18620"/>
                  </a:cubicBezTo>
                  <a:cubicBezTo>
                    <a:pt x="71" y="18639"/>
                    <a:pt x="60" y="18658"/>
                    <a:pt x="45" y="18680"/>
                  </a:cubicBezTo>
                  <a:cubicBezTo>
                    <a:pt x="45" y="18680"/>
                    <a:pt x="42" y="18687"/>
                    <a:pt x="42" y="18694"/>
                  </a:cubicBezTo>
                  <a:cubicBezTo>
                    <a:pt x="37" y="18702"/>
                    <a:pt x="37" y="18710"/>
                    <a:pt x="37" y="18721"/>
                  </a:cubicBezTo>
                  <a:cubicBezTo>
                    <a:pt x="37" y="18732"/>
                    <a:pt x="37" y="18747"/>
                    <a:pt x="42" y="18758"/>
                  </a:cubicBezTo>
                  <a:cubicBezTo>
                    <a:pt x="49" y="18770"/>
                    <a:pt x="56" y="18777"/>
                    <a:pt x="64" y="18789"/>
                  </a:cubicBezTo>
                  <a:lnTo>
                    <a:pt x="82" y="18803"/>
                  </a:lnTo>
                  <a:lnTo>
                    <a:pt x="78" y="18825"/>
                  </a:lnTo>
                  <a:cubicBezTo>
                    <a:pt x="75" y="18848"/>
                    <a:pt x="71" y="18870"/>
                    <a:pt x="71" y="18893"/>
                  </a:cubicBezTo>
                  <a:cubicBezTo>
                    <a:pt x="71" y="18949"/>
                    <a:pt x="82" y="19005"/>
                    <a:pt x="97" y="19065"/>
                  </a:cubicBezTo>
                  <a:cubicBezTo>
                    <a:pt x="113" y="19125"/>
                    <a:pt x="123" y="19184"/>
                    <a:pt x="123" y="19251"/>
                  </a:cubicBezTo>
                  <a:cubicBezTo>
                    <a:pt x="123" y="19277"/>
                    <a:pt x="123" y="19308"/>
                    <a:pt x="116" y="19338"/>
                  </a:cubicBezTo>
                  <a:lnTo>
                    <a:pt x="116" y="19341"/>
                  </a:lnTo>
                  <a:cubicBezTo>
                    <a:pt x="116" y="19345"/>
                    <a:pt x="120" y="19349"/>
                    <a:pt x="123" y="19353"/>
                  </a:cubicBezTo>
                  <a:cubicBezTo>
                    <a:pt x="142" y="19398"/>
                    <a:pt x="149" y="19439"/>
                    <a:pt x="154" y="19479"/>
                  </a:cubicBezTo>
                  <a:cubicBezTo>
                    <a:pt x="161" y="19521"/>
                    <a:pt x="165" y="19558"/>
                    <a:pt x="172" y="19591"/>
                  </a:cubicBezTo>
                  <a:cubicBezTo>
                    <a:pt x="180" y="19610"/>
                    <a:pt x="191" y="19633"/>
                    <a:pt x="202" y="19652"/>
                  </a:cubicBezTo>
                  <a:cubicBezTo>
                    <a:pt x="209" y="19659"/>
                    <a:pt x="213" y="19670"/>
                    <a:pt x="217" y="19681"/>
                  </a:cubicBezTo>
                  <a:cubicBezTo>
                    <a:pt x="221" y="19689"/>
                    <a:pt x="221" y="19700"/>
                    <a:pt x="221" y="19712"/>
                  </a:cubicBezTo>
                  <a:cubicBezTo>
                    <a:pt x="221" y="19726"/>
                    <a:pt x="217" y="19745"/>
                    <a:pt x="213" y="19760"/>
                  </a:cubicBezTo>
                  <a:cubicBezTo>
                    <a:pt x="202" y="19786"/>
                    <a:pt x="199" y="19812"/>
                    <a:pt x="199" y="19838"/>
                  </a:cubicBezTo>
                  <a:cubicBezTo>
                    <a:pt x="199" y="19869"/>
                    <a:pt x="206" y="19902"/>
                    <a:pt x="213" y="19936"/>
                  </a:cubicBezTo>
                  <a:cubicBezTo>
                    <a:pt x="261" y="20130"/>
                    <a:pt x="288" y="20324"/>
                    <a:pt x="322" y="20519"/>
                  </a:cubicBezTo>
                  <a:lnTo>
                    <a:pt x="322" y="20575"/>
                  </a:lnTo>
                  <a:cubicBezTo>
                    <a:pt x="322" y="20594"/>
                    <a:pt x="325" y="20609"/>
                    <a:pt x="329" y="20623"/>
                  </a:cubicBezTo>
                  <a:cubicBezTo>
                    <a:pt x="329" y="20631"/>
                    <a:pt x="333" y="20635"/>
                    <a:pt x="337" y="20642"/>
                  </a:cubicBezTo>
                  <a:cubicBezTo>
                    <a:pt x="340" y="20646"/>
                    <a:pt x="348" y="20654"/>
                    <a:pt x="363" y="20657"/>
                  </a:cubicBezTo>
                  <a:cubicBezTo>
                    <a:pt x="363" y="20657"/>
                    <a:pt x="366" y="20654"/>
                    <a:pt x="370" y="20650"/>
                  </a:cubicBezTo>
                  <a:lnTo>
                    <a:pt x="370" y="20638"/>
                  </a:lnTo>
                  <a:lnTo>
                    <a:pt x="378" y="20631"/>
                  </a:lnTo>
                  <a:lnTo>
                    <a:pt x="392" y="20605"/>
                  </a:lnTo>
                  <a:lnTo>
                    <a:pt x="401" y="20609"/>
                  </a:lnTo>
                  <a:lnTo>
                    <a:pt x="401" y="20597"/>
                  </a:lnTo>
                  <a:lnTo>
                    <a:pt x="401" y="20586"/>
                  </a:lnTo>
                  <a:cubicBezTo>
                    <a:pt x="396" y="20504"/>
                    <a:pt x="378" y="20414"/>
                    <a:pt x="378" y="20324"/>
                  </a:cubicBezTo>
                  <a:cubicBezTo>
                    <a:pt x="378" y="20306"/>
                    <a:pt x="382" y="20283"/>
                    <a:pt x="382" y="20264"/>
                  </a:cubicBezTo>
                  <a:lnTo>
                    <a:pt x="382" y="20246"/>
                  </a:lnTo>
                  <a:cubicBezTo>
                    <a:pt x="382" y="20209"/>
                    <a:pt x="370" y="20175"/>
                    <a:pt x="359" y="20138"/>
                  </a:cubicBezTo>
                  <a:cubicBezTo>
                    <a:pt x="344" y="20100"/>
                    <a:pt x="325" y="20059"/>
                    <a:pt x="322" y="20010"/>
                  </a:cubicBezTo>
                  <a:cubicBezTo>
                    <a:pt x="314" y="19940"/>
                    <a:pt x="303" y="19869"/>
                    <a:pt x="288" y="19798"/>
                  </a:cubicBezTo>
                  <a:cubicBezTo>
                    <a:pt x="277" y="19726"/>
                    <a:pt x="266" y="19652"/>
                    <a:pt x="261" y="19577"/>
                  </a:cubicBezTo>
                  <a:cubicBezTo>
                    <a:pt x="261" y="19539"/>
                    <a:pt x="254" y="19506"/>
                    <a:pt x="247" y="19469"/>
                  </a:cubicBezTo>
                  <a:cubicBezTo>
                    <a:pt x="235" y="19434"/>
                    <a:pt x="225" y="19398"/>
                    <a:pt x="213" y="19356"/>
                  </a:cubicBezTo>
                  <a:cubicBezTo>
                    <a:pt x="191" y="19270"/>
                    <a:pt x="187" y="19181"/>
                    <a:pt x="180" y="19094"/>
                  </a:cubicBezTo>
                  <a:cubicBezTo>
                    <a:pt x="172" y="19013"/>
                    <a:pt x="157" y="18930"/>
                    <a:pt x="116" y="18859"/>
                  </a:cubicBezTo>
                  <a:cubicBezTo>
                    <a:pt x="113" y="18848"/>
                    <a:pt x="109" y="18837"/>
                    <a:pt x="104" y="18825"/>
                  </a:cubicBezTo>
                  <a:cubicBezTo>
                    <a:pt x="101" y="18815"/>
                    <a:pt x="101" y="18799"/>
                    <a:pt x="101" y="18789"/>
                  </a:cubicBezTo>
                  <a:cubicBezTo>
                    <a:pt x="101" y="18780"/>
                    <a:pt x="101" y="18773"/>
                    <a:pt x="104" y="18766"/>
                  </a:cubicBezTo>
                  <a:cubicBezTo>
                    <a:pt x="104" y="18758"/>
                    <a:pt x="104" y="18751"/>
                    <a:pt x="109" y="18744"/>
                  </a:cubicBezTo>
                  <a:cubicBezTo>
                    <a:pt x="113" y="18739"/>
                    <a:pt x="116" y="18732"/>
                    <a:pt x="120" y="18728"/>
                  </a:cubicBezTo>
                  <a:cubicBezTo>
                    <a:pt x="127" y="18721"/>
                    <a:pt x="131" y="18717"/>
                    <a:pt x="135" y="18710"/>
                  </a:cubicBezTo>
                  <a:cubicBezTo>
                    <a:pt x="135" y="18699"/>
                    <a:pt x="139" y="18691"/>
                    <a:pt x="139" y="18680"/>
                  </a:cubicBezTo>
                  <a:cubicBezTo>
                    <a:pt x="139" y="18658"/>
                    <a:pt x="135" y="18635"/>
                    <a:pt x="135" y="18613"/>
                  </a:cubicBezTo>
                  <a:cubicBezTo>
                    <a:pt x="135" y="18594"/>
                    <a:pt x="135" y="18579"/>
                    <a:pt x="139" y="18560"/>
                  </a:cubicBezTo>
                  <a:cubicBezTo>
                    <a:pt x="146" y="18545"/>
                    <a:pt x="154" y="18527"/>
                    <a:pt x="168" y="18511"/>
                  </a:cubicBezTo>
                  <a:cubicBezTo>
                    <a:pt x="172" y="18508"/>
                    <a:pt x="176" y="18504"/>
                    <a:pt x="183" y="18501"/>
                  </a:cubicBezTo>
                  <a:cubicBezTo>
                    <a:pt x="183" y="18497"/>
                    <a:pt x="180" y="18492"/>
                    <a:pt x="180" y="18489"/>
                  </a:cubicBezTo>
                  <a:cubicBezTo>
                    <a:pt x="172" y="18430"/>
                    <a:pt x="176" y="18373"/>
                    <a:pt x="172" y="18318"/>
                  </a:cubicBezTo>
                  <a:cubicBezTo>
                    <a:pt x="172" y="18265"/>
                    <a:pt x="165" y="18216"/>
                    <a:pt x="142" y="18171"/>
                  </a:cubicBezTo>
                  <a:cubicBezTo>
                    <a:pt x="127" y="18138"/>
                    <a:pt x="120" y="18100"/>
                    <a:pt x="120" y="18063"/>
                  </a:cubicBezTo>
                  <a:cubicBezTo>
                    <a:pt x="120" y="18021"/>
                    <a:pt x="127" y="17977"/>
                    <a:pt x="149" y="17940"/>
                  </a:cubicBezTo>
                  <a:cubicBezTo>
                    <a:pt x="157" y="17925"/>
                    <a:pt x="161" y="17909"/>
                    <a:pt x="161" y="17895"/>
                  </a:cubicBezTo>
                  <a:cubicBezTo>
                    <a:pt x="161" y="17891"/>
                    <a:pt x="161" y="17883"/>
                    <a:pt x="157" y="17880"/>
                  </a:cubicBezTo>
                  <a:cubicBezTo>
                    <a:pt x="142" y="17812"/>
                    <a:pt x="139" y="17749"/>
                    <a:pt x="139" y="17690"/>
                  </a:cubicBezTo>
                  <a:cubicBezTo>
                    <a:pt x="139" y="17633"/>
                    <a:pt x="142" y="17581"/>
                    <a:pt x="142" y="17528"/>
                  </a:cubicBezTo>
                  <a:lnTo>
                    <a:pt x="142" y="17517"/>
                  </a:lnTo>
                  <a:cubicBezTo>
                    <a:pt x="142" y="17491"/>
                    <a:pt x="139" y="17465"/>
                    <a:pt x="139" y="17438"/>
                  </a:cubicBezTo>
                  <a:cubicBezTo>
                    <a:pt x="139" y="17412"/>
                    <a:pt x="142" y="17383"/>
                    <a:pt x="146" y="17357"/>
                  </a:cubicBezTo>
                  <a:cubicBezTo>
                    <a:pt x="149" y="17326"/>
                    <a:pt x="157" y="17297"/>
                    <a:pt x="172" y="17267"/>
                  </a:cubicBezTo>
                  <a:cubicBezTo>
                    <a:pt x="183" y="17245"/>
                    <a:pt x="183" y="17222"/>
                    <a:pt x="183" y="17192"/>
                  </a:cubicBezTo>
                  <a:lnTo>
                    <a:pt x="183" y="17121"/>
                  </a:lnTo>
                  <a:cubicBezTo>
                    <a:pt x="183" y="17098"/>
                    <a:pt x="183" y="17072"/>
                    <a:pt x="194" y="17043"/>
                  </a:cubicBezTo>
                  <a:cubicBezTo>
                    <a:pt x="202" y="17017"/>
                    <a:pt x="206" y="16990"/>
                    <a:pt x="206" y="16964"/>
                  </a:cubicBezTo>
                  <a:cubicBezTo>
                    <a:pt x="206" y="16919"/>
                    <a:pt x="194" y="16870"/>
                    <a:pt x="180" y="16818"/>
                  </a:cubicBezTo>
                  <a:cubicBezTo>
                    <a:pt x="172" y="16781"/>
                    <a:pt x="165" y="16743"/>
                    <a:pt x="165" y="16703"/>
                  </a:cubicBezTo>
                  <a:cubicBezTo>
                    <a:pt x="165" y="16650"/>
                    <a:pt x="176" y="16598"/>
                    <a:pt x="206" y="16541"/>
                  </a:cubicBezTo>
                  <a:cubicBezTo>
                    <a:pt x="239" y="16478"/>
                    <a:pt x="273" y="16399"/>
                    <a:pt x="299" y="16313"/>
                  </a:cubicBezTo>
                  <a:cubicBezTo>
                    <a:pt x="325" y="16227"/>
                    <a:pt x="344" y="16134"/>
                    <a:pt x="344" y="16044"/>
                  </a:cubicBezTo>
                  <a:cubicBezTo>
                    <a:pt x="344" y="16018"/>
                    <a:pt x="344" y="15996"/>
                    <a:pt x="340" y="15970"/>
                  </a:cubicBezTo>
                  <a:lnTo>
                    <a:pt x="340" y="15954"/>
                  </a:lnTo>
                  <a:cubicBezTo>
                    <a:pt x="340" y="15947"/>
                    <a:pt x="340" y="15940"/>
                    <a:pt x="344" y="15932"/>
                  </a:cubicBezTo>
                  <a:cubicBezTo>
                    <a:pt x="344" y="15921"/>
                    <a:pt x="348" y="15913"/>
                    <a:pt x="356" y="15902"/>
                  </a:cubicBezTo>
                  <a:cubicBezTo>
                    <a:pt x="385" y="15868"/>
                    <a:pt x="408" y="15828"/>
                    <a:pt x="427" y="15787"/>
                  </a:cubicBezTo>
                  <a:cubicBezTo>
                    <a:pt x="445" y="15742"/>
                    <a:pt x="463" y="15693"/>
                    <a:pt x="490" y="15648"/>
                  </a:cubicBezTo>
                  <a:cubicBezTo>
                    <a:pt x="542" y="15562"/>
                    <a:pt x="580" y="15469"/>
                    <a:pt x="587" y="15387"/>
                  </a:cubicBezTo>
                  <a:cubicBezTo>
                    <a:pt x="598" y="15248"/>
                    <a:pt x="651" y="15125"/>
                    <a:pt x="715" y="15016"/>
                  </a:cubicBezTo>
                  <a:cubicBezTo>
                    <a:pt x="774" y="14904"/>
                    <a:pt x="849" y="14803"/>
                    <a:pt x="908" y="14698"/>
                  </a:cubicBezTo>
                  <a:cubicBezTo>
                    <a:pt x="1002" y="14541"/>
                    <a:pt x="1118" y="14381"/>
                    <a:pt x="1282" y="14258"/>
                  </a:cubicBezTo>
                  <a:cubicBezTo>
                    <a:pt x="1338" y="14217"/>
                    <a:pt x="1398" y="14179"/>
                    <a:pt x="1455" y="14134"/>
                  </a:cubicBezTo>
                  <a:cubicBezTo>
                    <a:pt x="1507" y="14093"/>
                    <a:pt x="1555" y="14044"/>
                    <a:pt x="1589" y="13981"/>
                  </a:cubicBezTo>
                  <a:lnTo>
                    <a:pt x="1596" y="13970"/>
                  </a:lnTo>
                  <a:lnTo>
                    <a:pt x="1607" y="13966"/>
                  </a:lnTo>
                  <a:cubicBezTo>
                    <a:pt x="1697" y="13929"/>
                    <a:pt x="1776" y="13869"/>
                    <a:pt x="1862" y="13813"/>
                  </a:cubicBezTo>
                  <a:cubicBezTo>
                    <a:pt x="1948" y="13756"/>
                    <a:pt x="2038" y="13704"/>
                    <a:pt x="2146" y="13675"/>
                  </a:cubicBezTo>
                  <a:cubicBezTo>
                    <a:pt x="2202" y="13659"/>
                    <a:pt x="2258" y="13637"/>
                    <a:pt x="2318" y="13618"/>
                  </a:cubicBezTo>
                  <a:cubicBezTo>
                    <a:pt x="2381" y="13599"/>
                    <a:pt x="2442" y="13585"/>
                    <a:pt x="2509" y="13585"/>
                  </a:cubicBezTo>
                  <a:lnTo>
                    <a:pt x="2535" y="13585"/>
                  </a:lnTo>
                  <a:cubicBezTo>
                    <a:pt x="2568" y="13585"/>
                    <a:pt x="2602" y="13577"/>
                    <a:pt x="2643" y="13570"/>
                  </a:cubicBezTo>
                  <a:cubicBezTo>
                    <a:pt x="2680" y="13558"/>
                    <a:pt x="2721" y="13551"/>
                    <a:pt x="2766" y="13551"/>
                  </a:cubicBezTo>
                  <a:cubicBezTo>
                    <a:pt x="2792" y="13551"/>
                    <a:pt x="2818" y="13555"/>
                    <a:pt x="2845" y="13563"/>
                  </a:cubicBezTo>
                  <a:cubicBezTo>
                    <a:pt x="2871" y="13570"/>
                    <a:pt x="2894" y="13581"/>
                    <a:pt x="2916" y="13596"/>
                  </a:cubicBezTo>
                  <a:cubicBezTo>
                    <a:pt x="3013" y="13592"/>
                    <a:pt x="3106" y="13585"/>
                    <a:pt x="3204" y="13585"/>
                  </a:cubicBezTo>
                  <a:cubicBezTo>
                    <a:pt x="3339" y="13585"/>
                    <a:pt x="3477" y="13599"/>
                    <a:pt x="3619" y="13652"/>
                  </a:cubicBezTo>
                  <a:cubicBezTo>
                    <a:pt x="3660" y="13667"/>
                    <a:pt x="3708" y="13678"/>
                    <a:pt x="3757" y="13689"/>
                  </a:cubicBezTo>
                  <a:cubicBezTo>
                    <a:pt x="3810" y="13701"/>
                    <a:pt x="3862" y="13712"/>
                    <a:pt x="3910" y="13723"/>
                  </a:cubicBezTo>
                  <a:cubicBezTo>
                    <a:pt x="4034" y="13753"/>
                    <a:pt x="4161" y="13779"/>
                    <a:pt x="4288" y="13816"/>
                  </a:cubicBezTo>
                  <a:cubicBezTo>
                    <a:pt x="4411" y="13858"/>
                    <a:pt x="4535" y="13910"/>
                    <a:pt x="4647" y="14000"/>
                  </a:cubicBezTo>
                  <a:cubicBezTo>
                    <a:pt x="4654" y="14007"/>
                    <a:pt x="4669" y="14011"/>
                    <a:pt x="4680" y="14018"/>
                  </a:cubicBezTo>
                  <a:cubicBezTo>
                    <a:pt x="4695" y="14022"/>
                    <a:pt x="4710" y="14026"/>
                    <a:pt x="4725" y="14029"/>
                  </a:cubicBezTo>
                  <a:cubicBezTo>
                    <a:pt x="4845" y="14044"/>
                    <a:pt x="4957" y="14093"/>
                    <a:pt x="5050" y="14149"/>
                  </a:cubicBezTo>
                  <a:cubicBezTo>
                    <a:pt x="5118" y="14191"/>
                    <a:pt x="5192" y="14220"/>
                    <a:pt x="5268" y="14250"/>
                  </a:cubicBezTo>
                  <a:cubicBezTo>
                    <a:pt x="5342" y="14284"/>
                    <a:pt x="5417" y="14314"/>
                    <a:pt x="5487" y="14358"/>
                  </a:cubicBezTo>
                  <a:cubicBezTo>
                    <a:pt x="5506" y="14374"/>
                    <a:pt x="5521" y="14384"/>
                    <a:pt x="5532" y="14396"/>
                  </a:cubicBezTo>
                  <a:cubicBezTo>
                    <a:pt x="5547" y="14407"/>
                    <a:pt x="5559" y="14418"/>
                    <a:pt x="5566" y="14422"/>
                  </a:cubicBezTo>
                  <a:cubicBezTo>
                    <a:pt x="5574" y="14426"/>
                    <a:pt x="5582" y="14426"/>
                    <a:pt x="5589" y="14426"/>
                  </a:cubicBezTo>
                  <a:lnTo>
                    <a:pt x="5618" y="14426"/>
                  </a:lnTo>
                  <a:cubicBezTo>
                    <a:pt x="5644" y="14426"/>
                    <a:pt x="5667" y="14429"/>
                    <a:pt x="5686" y="14437"/>
                  </a:cubicBezTo>
                  <a:cubicBezTo>
                    <a:pt x="5708" y="14445"/>
                    <a:pt x="5727" y="14452"/>
                    <a:pt x="5746" y="14463"/>
                  </a:cubicBezTo>
                  <a:cubicBezTo>
                    <a:pt x="5779" y="14486"/>
                    <a:pt x="5809" y="14512"/>
                    <a:pt x="5835" y="14534"/>
                  </a:cubicBezTo>
                  <a:cubicBezTo>
                    <a:pt x="5891" y="14579"/>
                    <a:pt x="5948" y="14624"/>
                    <a:pt x="6008" y="14657"/>
                  </a:cubicBezTo>
                  <a:cubicBezTo>
                    <a:pt x="6067" y="14691"/>
                    <a:pt x="6127" y="14717"/>
                    <a:pt x="6198" y="14729"/>
                  </a:cubicBezTo>
                  <a:cubicBezTo>
                    <a:pt x="6224" y="14732"/>
                    <a:pt x="6250" y="14743"/>
                    <a:pt x="6277" y="14755"/>
                  </a:cubicBezTo>
                  <a:cubicBezTo>
                    <a:pt x="6299" y="14766"/>
                    <a:pt x="6325" y="14781"/>
                    <a:pt x="6344" y="14796"/>
                  </a:cubicBezTo>
                  <a:cubicBezTo>
                    <a:pt x="6448" y="14881"/>
                    <a:pt x="6550" y="14964"/>
                    <a:pt x="6669" y="15016"/>
                  </a:cubicBezTo>
                  <a:cubicBezTo>
                    <a:pt x="6681" y="15020"/>
                    <a:pt x="6688" y="15028"/>
                    <a:pt x="6695" y="15038"/>
                  </a:cubicBezTo>
                  <a:cubicBezTo>
                    <a:pt x="6703" y="15046"/>
                    <a:pt x="6707" y="15054"/>
                    <a:pt x="6710" y="15061"/>
                  </a:cubicBezTo>
                  <a:cubicBezTo>
                    <a:pt x="6717" y="15076"/>
                    <a:pt x="6721" y="15088"/>
                    <a:pt x="6725" y="15095"/>
                  </a:cubicBezTo>
                  <a:cubicBezTo>
                    <a:pt x="6729" y="15099"/>
                    <a:pt x="6729" y="15102"/>
                    <a:pt x="6729" y="15102"/>
                  </a:cubicBezTo>
                  <a:lnTo>
                    <a:pt x="6740" y="15102"/>
                  </a:lnTo>
                  <a:cubicBezTo>
                    <a:pt x="6811" y="15102"/>
                    <a:pt x="6867" y="15125"/>
                    <a:pt x="6919" y="15155"/>
                  </a:cubicBezTo>
                  <a:cubicBezTo>
                    <a:pt x="6972" y="15185"/>
                    <a:pt x="7013" y="15218"/>
                    <a:pt x="7057" y="15252"/>
                  </a:cubicBezTo>
                  <a:cubicBezTo>
                    <a:pt x="7088" y="15274"/>
                    <a:pt x="7118" y="15293"/>
                    <a:pt x="7147" y="15308"/>
                  </a:cubicBezTo>
                  <a:cubicBezTo>
                    <a:pt x="7211" y="15342"/>
                    <a:pt x="7264" y="15387"/>
                    <a:pt x="7316" y="15431"/>
                  </a:cubicBezTo>
                  <a:cubicBezTo>
                    <a:pt x="7368" y="15476"/>
                    <a:pt x="7416" y="15521"/>
                    <a:pt x="7473" y="15554"/>
                  </a:cubicBezTo>
                  <a:cubicBezTo>
                    <a:pt x="7506" y="15577"/>
                    <a:pt x="7547" y="15592"/>
                    <a:pt x="7589" y="15604"/>
                  </a:cubicBezTo>
                  <a:cubicBezTo>
                    <a:pt x="7600" y="15604"/>
                    <a:pt x="7604" y="15607"/>
                    <a:pt x="7607" y="15611"/>
                  </a:cubicBezTo>
                  <a:cubicBezTo>
                    <a:pt x="7615" y="15614"/>
                    <a:pt x="7618" y="15618"/>
                    <a:pt x="7618" y="15618"/>
                  </a:cubicBezTo>
                  <a:cubicBezTo>
                    <a:pt x="7626" y="15626"/>
                    <a:pt x="7626" y="15630"/>
                    <a:pt x="7630" y="15630"/>
                  </a:cubicBezTo>
                  <a:cubicBezTo>
                    <a:pt x="7768" y="15783"/>
                    <a:pt x="7921" y="15910"/>
                    <a:pt x="8108" y="15989"/>
                  </a:cubicBezTo>
                  <a:cubicBezTo>
                    <a:pt x="8134" y="15999"/>
                    <a:pt x="8156" y="16015"/>
                    <a:pt x="8175" y="16030"/>
                  </a:cubicBezTo>
                  <a:cubicBezTo>
                    <a:pt x="8198" y="16044"/>
                    <a:pt x="8213" y="16063"/>
                    <a:pt x="8232" y="16082"/>
                  </a:cubicBezTo>
                  <a:cubicBezTo>
                    <a:pt x="8261" y="16115"/>
                    <a:pt x="8291" y="16149"/>
                    <a:pt x="8321" y="16175"/>
                  </a:cubicBezTo>
                  <a:cubicBezTo>
                    <a:pt x="8389" y="16235"/>
                    <a:pt x="8467" y="16284"/>
                    <a:pt x="8546" y="16336"/>
                  </a:cubicBezTo>
                  <a:cubicBezTo>
                    <a:pt x="8624" y="16384"/>
                    <a:pt x="8703" y="16441"/>
                    <a:pt x="8774" y="16512"/>
                  </a:cubicBezTo>
                  <a:cubicBezTo>
                    <a:pt x="8803" y="16541"/>
                    <a:pt x="8841" y="16568"/>
                    <a:pt x="8882" y="16594"/>
                  </a:cubicBezTo>
                  <a:cubicBezTo>
                    <a:pt x="8919" y="16620"/>
                    <a:pt x="8960" y="16650"/>
                    <a:pt x="9002" y="16684"/>
                  </a:cubicBezTo>
                  <a:cubicBezTo>
                    <a:pt x="9028" y="16710"/>
                    <a:pt x="9062" y="16732"/>
                    <a:pt x="9095" y="16758"/>
                  </a:cubicBezTo>
                  <a:cubicBezTo>
                    <a:pt x="9129" y="16784"/>
                    <a:pt x="9166" y="16810"/>
                    <a:pt x="9196" y="16848"/>
                  </a:cubicBezTo>
                  <a:cubicBezTo>
                    <a:pt x="9200" y="16848"/>
                    <a:pt x="9203" y="16852"/>
                    <a:pt x="9207" y="16855"/>
                  </a:cubicBezTo>
                  <a:cubicBezTo>
                    <a:pt x="9215" y="16860"/>
                    <a:pt x="9222" y="16863"/>
                    <a:pt x="9233" y="16867"/>
                  </a:cubicBezTo>
                  <a:cubicBezTo>
                    <a:pt x="9252" y="16870"/>
                    <a:pt x="9274" y="16878"/>
                    <a:pt x="9293" y="16886"/>
                  </a:cubicBezTo>
                  <a:cubicBezTo>
                    <a:pt x="9308" y="16893"/>
                    <a:pt x="9327" y="16900"/>
                    <a:pt x="9338" y="16915"/>
                  </a:cubicBezTo>
                  <a:cubicBezTo>
                    <a:pt x="9386" y="16972"/>
                    <a:pt x="9447" y="17020"/>
                    <a:pt x="9507" y="17062"/>
                  </a:cubicBezTo>
                  <a:cubicBezTo>
                    <a:pt x="9569" y="17106"/>
                    <a:pt x="9637" y="17147"/>
                    <a:pt x="9704" y="17192"/>
                  </a:cubicBezTo>
                  <a:cubicBezTo>
                    <a:pt x="9787" y="17252"/>
                    <a:pt x="9880" y="17304"/>
                    <a:pt x="9973" y="17357"/>
                  </a:cubicBezTo>
                  <a:cubicBezTo>
                    <a:pt x="10071" y="17409"/>
                    <a:pt x="10164" y="17457"/>
                    <a:pt x="10258" y="17521"/>
                  </a:cubicBezTo>
                  <a:cubicBezTo>
                    <a:pt x="10389" y="17611"/>
                    <a:pt x="10542" y="17685"/>
                    <a:pt x="10680" y="17783"/>
                  </a:cubicBezTo>
                  <a:cubicBezTo>
                    <a:pt x="10729" y="17816"/>
                    <a:pt x="10781" y="17842"/>
                    <a:pt x="10833" y="17873"/>
                  </a:cubicBezTo>
                  <a:cubicBezTo>
                    <a:pt x="10886" y="17902"/>
                    <a:pt x="10942" y="17932"/>
                    <a:pt x="10994" y="17966"/>
                  </a:cubicBezTo>
                  <a:cubicBezTo>
                    <a:pt x="11110" y="18040"/>
                    <a:pt x="11248" y="18082"/>
                    <a:pt x="11386" y="18130"/>
                  </a:cubicBezTo>
                  <a:cubicBezTo>
                    <a:pt x="11517" y="18175"/>
                    <a:pt x="11637" y="18228"/>
                    <a:pt x="11767" y="18257"/>
                  </a:cubicBezTo>
                  <a:cubicBezTo>
                    <a:pt x="11817" y="18268"/>
                    <a:pt x="11869" y="18273"/>
                    <a:pt x="11924" y="18276"/>
                  </a:cubicBezTo>
                  <a:cubicBezTo>
                    <a:pt x="11981" y="18283"/>
                    <a:pt x="12037" y="18291"/>
                    <a:pt x="12093" y="18318"/>
                  </a:cubicBezTo>
                  <a:cubicBezTo>
                    <a:pt x="12145" y="18344"/>
                    <a:pt x="12202" y="18351"/>
                    <a:pt x="12261" y="18354"/>
                  </a:cubicBezTo>
                  <a:cubicBezTo>
                    <a:pt x="12325" y="18354"/>
                    <a:pt x="12385" y="18354"/>
                    <a:pt x="12452" y="18366"/>
                  </a:cubicBezTo>
                  <a:cubicBezTo>
                    <a:pt x="12471" y="18370"/>
                    <a:pt x="12490" y="18370"/>
                    <a:pt x="12508" y="18370"/>
                  </a:cubicBezTo>
                  <a:cubicBezTo>
                    <a:pt x="12552" y="18370"/>
                    <a:pt x="12597" y="18366"/>
                    <a:pt x="12642" y="18366"/>
                  </a:cubicBezTo>
                  <a:cubicBezTo>
                    <a:pt x="12665" y="18366"/>
                    <a:pt x="12687" y="18366"/>
                    <a:pt x="12709" y="18370"/>
                  </a:cubicBezTo>
                  <a:cubicBezTo>
                    <a:pt x="12736" y="18377"/>
                    <a:pt x="12762" y="18377"/>
                    <a:pt x="12785" y="18377"/>
                  </a:cubicBezTo>
                  <a:cubicBezTo>
                    <a:pt x="12833" y="18377"/>
                    <a:pt x="12878" y="18370"/>
                    <a:pt x="12927" y="18362"/>
                  </a:cubicBezTo>
                  <a:cubicBezTo>
                    <a:pt x="12975" y="18354"/>
                    <a:pt x="13023" y="18344"/>
                    <a:pt x="13076" y="18340"/>
                  </a:cubicBezTo>
                  <a:cubicBezTo>
                    <a:pt x="13132" y="18335"/>
                    <a:pt x="13192" y="18321"/>
                    <a:pt x="13256" y="18306"/>
                  </a:cubicBezTo>
                  <a:cubicBezTo>
                    <a:pt x="13319" y="18287"/>
                    <a:pt x="13382" y="18268"/>
                    <a:pt x="13454" y="18261"/>
                  </a:cubicBezTo>
                  <a:cubicBezTo>
                    <a:pt x="13494" y="18257"/>
                    <a:pt x="13532" y="18242"/>
                    <a:pt x="13573" y="18220"/>
                  </a:cubicBezTo>
                  <a:cubicBezTo>
                    <a:pt x="13611" y="18201"/>
                    <a:pt x="13651" y="18175"/>
                    <a:pt x="13693" y="18152"/>
                  </a:cubicBezTo>
                  <a:cubicBezTo>
                    <a:pt x="13723" y="18138"/>
                    <a:pt x="13756" y="18123"/>
                    <a:pt x="13790" y="18116"/>
                  </a:cubicBezTo>
                  <a:cubicBezTo>
                    <a:pt x="13839" y="18104"/>
                    <a:pt x="13887" y="18093"/>
                    <a:pt x="13925" y="18074"/>
                  </a:cubicBezTo>
                  <a:cubicBezTo>
                    <a:pt x="14212" y="17928"/>
                    <a:pt x="14486" y="17768"/>
                    <a:pt x="14717" y="17547"/>
                  </a:cubicBezTo>
                  <a:cubicBezTo>
                    <a:pt x="14792" y="17476"/>
                    <a:pt x="14859" y="17398"/>
                    <a:pt x="14949" y="17334"/>
                  </a:cubicBezTo>
                  <a:cubicBezTo>
                    <a:pt x="15046" y="17263"/>
                    <a:pt x="15125" y="17169"/>
                    <a:pt x="15177" y="17065"/>
                  </a:cubicBezTo>
                  <a:cubicBezTo>
                    <a:pt x="15214" y="16994"/>
                    <a:pt x="15263" y="16934"/>
                    <a:pt x="15319" y="16882"/>
                  </a:cubicBezTo>
                  <a:cubicBezTo>
                    <a:pt x="15371" y="16826"/>
                    <a:pt x="15428" y="16781"/>
                    <a:pt x="15480" y="16736"/>
                  </a:cubicBezTo>
                  <a:cubicBezTo>
                    <a:pt x="15554" y="16676"/>
                    <a:pt x="15611" y="16605"/>
                    <a:pt x="15656" y="16534"/>
                  </a:cubicBezTo>
                  <a:cubicBezTo>
                    <a:pt x="15704" y="16460"/>
                    <a:pt x="15742" y="16381"/>
                    <a:pt x="15779" y="16299"/>
                  </a:cubicBezTo>
                  <a:cubicBezTo>
                    <a:pt x="15809" y="16232"/>
                    <a:pt x="15842" y="16164"/>
                    <a:pt x="15894" y="16108"/>
                  </a:cubicBezTo>
                  <a:cubicBezTo>
                    <a:pt x="15944" y="16063"/>
                    <a:pt x="15977" y="16015"/>
                    <a:pt x="16011" y="15958"/>
                  </a:cubicBezTo>
                  <a:cubicBezTo>
                    <a:pt x="16074" y="15858"/>
                    <a:pt x="16119" y="15749"/>
                    <a:pt x="16175" y="15640"/>
                  </a:cubicBezTo>
                  <a:cubicBezTo>
                    <a:pt x="16246" y="15491"/>
                    <a:pt x="16320" y="15338"/>
                    <a:pt x="16403" y="15192"/>
                  </a:cubicBezTo>
                  <a:cubicBezTo>
                    <a:pt x="16477" y="15050"/>
                    <a:pt x="16564" y="14923"/>
                    <a:pt x="16620" y="14777"/>
                  </a:cubicBezTo>
                  <a:cubicBezTo>
                    <a:pt x="16691" y="14583"/>
                    <a:pt x="16762" y="14392"/>
                    <a:pt x="16833" y="14201"/>
                  </a:cubicBezTo>
                  <a:cubicBezTo>
                    <a:pt x="16886" y="14052"/>
                    <a:pt x="16931" y="13899"/>
                    <a:pt x="16993" y="13753"/>
                  </a:cubicBezTo>
                  <a:cubicBezTo>
                    <a:pt x="17027" y="13686"/>
                    <a:pt x="17038" y="13611"/>
                    <a:pt x="17050" y="13529"/>
                  </a:cubicBezTo>
                  <a:cubicBezTo>
                    <a:pt x="17065" y="13450"/>
                    <a:pt x="17076" y="13368"/>
                    <a:pt x="17114" y="13285"/>
                  </a:cubicBezTo>
                  <a:cubicBezTo>
                    <a:pt x="17143" y="13226"/>
                    <a:pt x="17166" y="13162"/>
                    <a:pt x="17184" y="13095"/>
                  </a:cubicBezTo>
                  <a:cubicBezTo>
                    <a:pt x="17200" y="13028"/>
                    <a:pt x="17218" y="12957"/>
                    <a:pt x="17236" y="12885"/>
                  </a:cubicBezTo>
                  <a:cubicBezTo>
                    <a:pt x="17245" y="12852"/>
                    <a:pt x="17259" y="12818"/>
                    <a:pt x="17267" y="12788"/>
                  </a:cubicBezTo>
                  <a:cubicBezTo>
                    <a:pt x="17278" y="12755"/>
                    <a:pt x="17285" y="12725"/>
                    <a:pt x="17285" y="12699"/>
                  </a:cubicBezTo>
                  <a:lnTo>
                    <a:pt x="17285" y="12683"/>
                  </a:lnTo>
                  <a:cubicBezTo>
                    <a:pt x="17281" y="12669"/>
                    <a:pt x="17281" y="12654"/>
                    <a:pt x="17281" y="12639"/>
                  </a:cubicBezTo>
                  <a:cubicBezTo>
                    <a:pt x="17281" y="12590"/>
                    <a:pt x="17289" y="12542"/>
                    <a:pt x="17297" y="12497"/>
                  </a:cubicBezTo>
                  <a:cubicBezTo>
                    <a:pt x="17304" y="12452"/>
                    <a:pt x="17312" y="12407"/>
                    <a:pt x="17315" y="12366"/>
                  </a:cubicBezTo>
                  <a:cubicBezTo>
                    <a:pt x="17319" y="12317"/>
                    <a:pt x="17334" y="12280"/>
                    <a:pt x="17349" y="12243"/>
                  </a:cubicBezTo>
                  <a:cubicBezTo>
                    <a:pt x="17364" y="12209"/>
                    <a:pt x="17375" y="12179"/>
                    <a:pt x="17379" y="12145"/>
                  </a:cubicBezTo>
                  <a:cubicBezTo>
                    <a:pt x="17393" y="12033"/>
                    <a:pt x="17397" y="11917"/>
                    <a:pt x="17416" y="11801"/>
                  </a:cubicBezTo>
                  <a:cubicBezTo>
                    <a:pt x="17442" y="11622"/>
                    <a:pt x="17483" y="11450"/>
                    <a:pt x="17498" y="11278"/>
                  </a:cubicBezTo>
                  <a:lnTo>
                    <a:pt x="17498" y="11218"/>
                  </a:lnTo>
                  <a:lnTo>
                    <a:pt x="17498" y="11151"/>
                  </a:lnTo>
                  <a:cubicBezTo>
                    <a:pt x="17498" y="11121"/>
                    <a:pt x="17502" y="11091"/>
                    <a:pt x="17506" y="11058"/>
                  </a:cubicBezTo>
                  <a:cubicBezTo>
                    <a:pt x="17509" y="11028"/>
                    <a:pt x="17517" y="10994"/>
                    <a:pt x="17532" y="10964"/>
                  </a:cubicBezTo>
                  <a:cubicBezTo>
                    <a:pt x="17554" y="10923"/>
                    <a:pt x="17559" y="10882"/>
                    <a:pt x="17559" y="10837"/>
                  </a:cubicBezTo>
                  <a:cubicBezTo>
                    <a:pt x="17559" y="10785"/>
                    <a:pt x="17550" y="10728"/>
                    <a:pt x="17550" y="10669"/>
                  </a:cubicBezTo>
                  <a:lnTo>
                    <a:pt x="17550" y="10642"/>
                  </a:lnTo>
                  <a:lnTo>
                    <a:pt x="17550" y="10606"/>
                  </a:lnTo>
                  <a:lnTo>
                    <a:pt x="17550" y="10482"/>
                  </a:lnTo>
                  <a:cubicBezTo>
                    <a:pt x="17550" y="10452"/>
                    <a:pt x="17550" y="10418"/>
                    <a:pt x="17554" y="10388"/>
                  </a:cubicBezTo>
                  <a:cubicBezTo>
                    <a:pt x="17585" y="10213"/>
                    <a:pt x="17595" y="10033"/>
                    <a:pt x="17595" y="9854"/>
                  </a:cubicBezTo>
                  <a:lnTo>
                    <a:pt x="17595" y="9779"/>
                  </a:lnTo>
                  <a:cubicBezTo>
                    <a:pt x="17588" y="9443"/>
                    <a:pt x="17547" y="9106"/>
                    <a:pt x="17536" y="8763"/>
                  </a:cubicBezTo>
                  <a:cubicBezTo>
                    <a:pt x="17528" y="8516"/>
                    <a:pt x="17487" y="8265"/>
                    <a:pt x="17464" y="8011"/>
                  </a:cubicBezTo>
                  <a:cubicBezTo>
                    <a:pt x="17454" y="7869"/>
                    <a:pt x="17424" y="7723"/>
                    <a:pt x="17416" y="7570"/>
                  </a:cubicBezTo>
                  <a:cubicBezTo>
                    <a:pt x="17412" y="7450"/>
                    <a:pt x="17390" y="7327"/>
                    <a:pt x="17357" y="7215"/>
                  </a:cubicBezTo>
                  <a:cubicBezTo>
                    <a:pt x="17319" y="7076"/>
                    <a:pt x="17285" y="6934"/>
                    <a:pt x="17267" y="6796"/>
                  </a:cubicBezTo>
                  <a:cubicBezTo>
                    <a:pt x="17255" y="6714"/>
                    <a:pt x="17233" y="6636"/>
                    <a:pt x="17210" y="6553"/>
                  </a:cubicBezTo>
                  <a:cubicBezTo>
                    <a:pt x="17184" y="6475"/>
                    <a:pt x="17158" y="6393"/>
                    <a:pt x="17143" y="6306"/>
                  </a:cubicBezTo>
                  <a:cubicBezTo>
                    <a:pt x="17132" y="6251"/>
                    <a:pt x="17114" y="6191"/>
                    <a:pt x="17095" y="6134"/>
                  </a:cubicBezTo>
                  <a:cubicBezTo>
                    <a:pt x="17076" y="6075"/>
                    <a:pt x="17057" y="6015"/>
                    <a:pt x="17050" y="5951"/>
                  </a:cubicBezTo>
                  <a:cubicBezTo>
                    <a:pt x="17031" y="5787"/>
                    <a:pt x="16986" y="5630"/>
                    <a:pt x="16945" y="5469"/>
                  </a:cubicBezTo>
                  <a:cubicBezTo>
                    <a:pt x="16934" y="5421"/>
                    <a:pt x="16908" y="5372"/>
                    <a:pt x="16881" y="5323"/>
                  </a:cubicBezTo>
                  <a:cubicBezTo>
                    <a:pt x="16859" y="5275"/>
                    <a:pt x="16829" y="5223"/>
                    <a:pt x="16814" y="5163"/>
                  </a:cubicBezTo>
                  <a:cubicBezTo>
                    <a:pt x="16796" y="5092"/>
                    <a:pt x="16765" y="5024"/>
                    <a:pt x="16736" y="4954"/>
                  </a:cubicBezTo>
                  <a:cubicBezTo>
                    <a:pt x="16706" y="4886"/>
                    <a:pt x="16676" y="4811"/>
                    <a:pt x="16657" y="4733"/>
                  </a:cubicBezTo>
                  <a:cubicBezTo>
                    <a:pt x="16653" y="4718"/>
                    <a:pt x="16643" y="4695"/>
                    <a:pt x="16634" y="4673"/>
                  </a:cubicBezTo>
                  <a:cubicBezTo>
                    <a:pt x="16624" y="4647"/>
                    <a:pt x="16617" y="4617"/>
                    <a:pt x="16617" y="4583"/>
                  </a:cubicBezTo>
                  <a:lnTo>
                    <a:pt x="16617" y="4576"/>
                  </a:lnTo>
                  <a:lnTo>
                    <a:pt x="16617" y="4572"/>
                  </a:lnTo>
                  <a:cubicBezTo>
                    <a:pt x="16617" y="4572"/>
                    <a:pt x="16612" y="4564"/>
                    <a:pt x="16608" y="4561"/>
                  </a:cubicBezTo>
                  <a:cubicBezTo>
                    <a:pt x="16605" y="4550"/>
                    <a:pt x="16594" y="4538"/>
                    <a:pt x="16590" y="4519"/>
                  </a:cubicBezTo>
                  <a:cubicBezTo>
                    <a:pt x="16575" y="4483"/>
                    <a:pt x="16556" y="4448"/>
                    <a:pt x="16530" y="4412"/>
                  </a:cubicBezTo>
                  <a:cubicBezTo>
                    <a:pt x="16504" y="4378"/>
                    <a:pt x="16474" y="4340"/>
                    <a:pt x="16448" y="4303"/>
                  </a:cubicBezTo>
                  <a:cubicBezTo>
                    <a:pt x="16429" y="4273"/>
                    <a:pt x="16415" y="4243"/>
                    <a:pt x="16403" y="4210"/>
                  </a:cubicBezTo>
                  <a:cubicBezTo>
                    <a:pt x="16373" y="4120"/>
                    <a:pt x="16329" y="4038"/>
                    <a:pt x="16284" y="3951"/>
                  </a:cubicBezTo>
                  <a:cubicBezTo>
                    <a:pt x="16235" y="3865"/>
                    <a:pt x="16182" y="3784"/>
                    <a:pt x="16137" y="3694"/>
                  </a:cubicBezTo>
                  <a:cubicBezTo>
                    <a:pt x="16104" y="3634"/>
                    <a:pt x="16063" y="3574"/>
                    <a:pt x="16025" y="3510"/>
                  </a:cubicBezTo>
                  <a:cubicBezTo>
                    <a:pt x="15984" y="3447"/>
                    <a:pt x="15951" y="3380"/>
                    <a:pt x="15932" y="3301"/>
                  </a:cubicBezTo>
                  <a:cubicBezTo>
                    <a:pt x="15932" y="3294"/>
                    <a:pt x="15928" y="3286"/>
                    <a:pt x="15925" y="3275"/>
                  </a:cubicBezTo>
                  <a:cubicBezTo>
                    <a:pt x="15917" y="3268"/>
                    <a:pt x="15913" y="3260"/>
                    <a:pt x="15906" y="3253"/>
                  </a:cubicBezTo>
                  <a:cubicBezTo>
                    <a:pt x="15891" y="3237"/>
                    <a:pt x="15868" y="3223"/>
                    <a:pt x="15849" y="3200"/>
                  </a:cubicBezTo>
                  <a:cubicBezTo>
                    <a:pt x="15839" y="3185"/>
                    <a:pt x="15827" y="3166"/>
                    <a:pt x="15820" y="3144"/>
                  </a:cubicBezTo>
                  <a:cubicBezTo>
                    <a:pt x="15801" y="3058"/>
                    <a:pt x="15764" y="2983"/>
                    <a:pt x="15719" y="2909"/>
                  </a:cubicBezTo>
                  <a:cubicBezTo>
                    <a:pt x="15675" y="2837"/>
                    <a:pt x="15618" y="2766"/>
                    <a:pt x="15566" y="2695"/>
                  </a:cubicBezTo>
                  <a:cubicBezTo>
                    <a:pt x="15535" y="2662"/>
                    <a:pt x="15506" y="2625"/>
                    <a:pt x="15480" y="2576"/>
                  </a:cubicBezTo>
                  <a:cubicBezTo>
                    <a:pt x="15457" y="2535"/>
                    <a:pt x="15439" y="2494"/>
                    <a:pt x="15416" y="2456"/>
                  </a:cubicBezTo>
                  <a:cubicBezTo>
                    <a:pt x="15394" y="2423"/>
                    <a:pt x="15368" y="2389"/>
                    <a:pt x="15338" y="2366"/>
                  </a:cubicBezTo>
                  <a:cubicBezTo>
                    <a:pt x="15316" y="2352"/>
                    <a:pt x="15293" y="2337"/>
                    <a:pt x="15263" y="2329"/>
                  </a:cubicBezTo>
                  <a:cubicBezTo>
                    <a:pt x="15259" y="2329"/>
                    <a:pt x="15256" y="2326"/>
                    <a:pt x="15252" y="2326"/>
                  </a:cubicBezTo>
                  <a:cubicBezTo>
                    <a:pt x="15244" y="2321"/>
                    <a:pt x="15240" y="2318"/>
                    <a:pt x="15233" y="2314"/>
                  </a:cubicBezTo>
                  <a:cubicBezTo>
                    <a:pt x="15230" y="2314"/>
                    <a:pt x="15221" y="2311"/>
                    <a:pt x="15218" y="2307"/>
                  </a:cubicBezTo>
                  <a:cubicBezTo>
                    <a:pt x="15214" y="2303"/>
                    <a:pt x="15211" y="2299"/>
                    <a:pt x="15207" y="2295"/>
                  </a:cubicBezTo>
                  <a:cubicBezTo>
                    <a:pt x="15204" y="2288"/>
                    <a:pt x="15199" y="2281"/>
                    <a:pt x="15199" y="2269"/>
                  </a:cubicBezTo>
                  <a:cubicBezTo>
                    <a:pt x="15199" y="2262"/>
                    <a:pt x="15204" y="2254"/>
                    <a:pt x="15207" y="2250"/>
                  </a:cubicBezTo>
                  <a:cubicBezTo>
                    <a:pt x="15207" y="2243"/>
                    <a:pt x="15211" y="2240"/>
                    <a:pt x="15214" y="2236"/>
                  </a:cubicBezTo>
                  <a:cubicBezTo>
                    <a:pt x="15221" y="2228"/>
                    <a:pt x="15230" y="2228"/>
                    <a:pt x="15237" y="2224"/>
                  </a:cubicBezTo>
                  <a:lnTo>
                    <a:pt x="15237" y="2221"/>
                  </a:lnTo>
                  <a:cubicBezTo>
                    <a:pt x="15237" y="2221"/>
                    <a:pt x="15233" y="2217"/>
                    <a:pt x="15230" y="2214"/>
                  </a:cubicBezTo>
                  <a:cubicBezTo>
                    <a:pt x="15204" y="2191"/>
                    <a:pt x="15188" y="2164"/>
                    <a:pt x="15177" y="2142"/>
                  </a:cubicBezTo>
                  <a:cubicBezTo>
                    <a:pt x="15162" y="2119"/>
                    <a:pt x="15151" y="2101"/>
                    <a:pt x="15140" y="2086"/>
                  </a:cubicBezTo>
                  <a:cubicBezTo>
                    <a:pt x="15114" y="2052"/>
                    <a:pt x="15095" y="2015"/>
                    <a:pt x="15076" y="1985"/>
                  </a:cubicBezTo>
                  <a:cubicBezTo>
                    <a:pt x="15057" y="1955"/>
                    <a:pt x="15035" y="1929"/>
                    <a:pt x="15012" y="1910"/>
                  </a:cubicBezTo>
                  <a:cubicBezTo>
                    <a:pt x="14997" y="1900"/>
                    <a:pt x="14979" y="1892"/>
                    <a:pt x="14952" y="1888"/>
                  </a:cubicBezTo>
                  <a:cubicBezTo>
                    <a:pt x="14942" y="1888"/>
                    <a:pt x="14930" y="1881"/>
                    <a:pt x="14923" y="1877"/>
                  </a:cubicBezTo>
                  <a:cubicBezTo>
                    <a:pt x="14916" y="1869"/>
                    <a:pt x="14912" y="1866"/>
                    <a:pt x="14907" y="1858"/>
                  </a:cubicBezTo>
                  <a:cubicBezTo>
                    <a:pt x="14900" y="1847"/>
                    <a:pt x="14900" y="1836"/>
                    <a:pt x="14897" y="1832"/>
                  </a:cubicBezTo>
                  <a:cubicBezTo>
                    <a:pt x="14897" y="1828"/>
                    <a:pt x="14893" y="1824"/>
                    <a:pt x="14893" y="1824"/>
                  </a:cubicBezTo>
                  <a:cubicBezTo>
                    <a:pt x="14840" y="1765"/>
                    <a:pt x="14795" y="1701"/>
                    <a:pt x="14747" y="1641"/>
                  </a:cubicBezTo>
                  <a:cubicBezTo>
                    <a:pt x="14698" y="1586"/>
                    <a:pt x="14650" y="1533"/>
                    <a:pt x="14586" y="1499"/>
                  </a:cubicBezTo>
                  <a:cubicBezTo>
                    <a:pt x="14545" y="1477"/>
                    <a:pt x="14512" y="1447"/>
                    <a:pt x="14478" y="1417"/>
                  </a:cubicBezTo>
                  <a:cubicBezTo>
                    <a:pt x="14448" y="1387"/>
                    <a:pt x="14422" y="1357"/>
                    <a:pt x="14396" y="1331"/>
                  </a:cubicBezTo>
                  <a:cubicBezTo>
                    <a:pt x="14384" y="1320"/>
                    <a:pt x="14369" y="1312"/>
                    <a:pt x="14351" y="1301"/>
                  </a:cubicBezTo>
                  <a:cubicBezTo>
                    <a:pt x="14332" y="1294"/>
                    <a:pt x="14314" y="1282"/>
                    <a:pt x="14291" y="1267"/>
                  </a:cubicBezTo>
                  <a:cubicBezTo>
                    <a:pt x="14279" y="1253"/>
                    <a:pt x="14265" y="1238"/>
                    <a:pt x="14257" y="1219"/>
                  </a:cubicBezTo>
                  <a:cubicBezTo>
                    <a:pt x="14250" y="1204"/>
                    <a:pt x="14239" y="1189"/>
                    <a:pt x="14227" y="1174"/>
                  </a:cubicBezTo>
                  <a:cubicBezTo>
                    <a:pt x="14217" y="1163"/>
                    <a:pt x="14201" y="1151"/>
                    <a:pt x="14186" y="1141"/>
                  </a:cubicBezTo>
                  <a:cubicBezTo>
                    <a:pt x="14153" y="1118"/>
                    <a:pt x="14115" y="1096"/>
                    <a:pt x="14078" y="1065"/>
                  </a:cubicBezTo>
                  <a:cubicBezTo>
                    <a:pt x="14041" y="1032"/>
                    <a:pt x="14015" y="991"/>
                    <a:pt x="13988" y="953"/>
                  </a:cubicBezTo>
                  <a:cubicBezTo>
                    <a:pt x="13965" y="916"/>
                    <a:pt x="13939" y="879"/>
                    <a:pt x="13910" y="853"/>
                  </a:cubicBezTo>
                  <a:cubicBezTo>
                    <a:pt x="13910" y="849"/>
                    <a:pt x="13898" y="845"/>
                    <a:pt x="13891" y="841"/>
                  </a:cubicBezTo>
                  <a:cubicBezTo>
                    <a:pt x="13843" y="827"/>
                    <a:pt x="13805" y="804"/>
                    <a:pt x="13768" y="774"/>
                  </a:cubicBezTo>
                  <a:cubicBezTo>
                    <a:pt x="13734" y="748"/>
                    <a:pt x="13704" y="711"/>
                    <a:pt x="13682" y="666"/>
                  </a:cubicBezTo>
                  <a:cubicBezTo>
                    <a:pt x="13674" y="651"/>
                    <a:pt x="13660" y="636"/>
                    <a:pt x="13644" y="621"/>
                  </a:cubicBezTo>
                  <a:cubicBezTo>
                    <a:pt x="13629" y="609"/>
                    <a:pt x="13615" y="599"/>
                    <a:pt x="13599" y="591"/>
                  </a:cubicBezTo>
                  <a:cubicBezTo>
                    <a:pt x="13562" y="576"/>
                    <a:pt x="13521" y="565"/>
                    <a:pt x="13484" y="549"/>
                  </a:cubicBezTo>
                  <a:cubicBezTo>
                    <a:pt x="13442" y="535"/>
                    <a:pt x="13401" y="516"/>
                    <a:pt x="13364" y="490"/>
                  </a:cubicBezTo>
                  <a:cubicBezTo>
                    <a:pt x="13342" y="471"/>
                    <a:pt x="13323" y="449"/>
                    <a:pt x="13304" y="423"/>
                  </a:cubicBezTo>
                  <a:cubicBezTo>
                    <a:pt x="13282" y="423"/>
                    <a:pt x="13259" y="419"/>
                    <a:pt x="13237" y="411"/>
                  </a:cubicBezTo>
                  <a:cubicBezTo>
                    <a:pt x="13218" y="404"/>
                    <a:pt x="13196" y="392"/>
                    <a:pt x="13177" y="382"/>
                  </a:cubicBezTo>
                  <a:cubicBezTo>
                    <a:pt x="13140" y="359"/>
                    <a:pt x="13110" y="333"/>
                    <a:pt x="13080" y="311"/>
                  </a:cubicBezTo>
                  <a:cubicBezTo>
                    <a:pt x="13058" y="295"/>
                    <a:pt x="13039" y="280"/>
                    <a:pt x="13020" y="269"/>
                  </a:cubicBezTo>
                  <a:cubicBezTo>
                    <a:pt x="12994" y="254"/>
                    <a:pt x="12968" y="247"/>
                    <a:pt x="12938" y="247"/>
                  </a:cubicBezTo>
                  <a:lnTo>
                    <a:pt x="12908" y="247"/>
                  </a:lnTo>
                  <a:lnTo>
                    <a:pt x="12897" y="235"/>
                  </a:lnTo>
                  <a:cubicBezTo>
                    <a:pt x="12848" y="191"/>
                    <a:pt x="12792" y="161"/>
                    <a:pt x="12728" y="138"/>
                  </a:cubicBezTo>
                  <a:cubicBezTo>
                    <a:pt x="12676" y="120"/>
                    <a:pt x="12620" y="101"/>
                    <a:pt x="12564" y="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2" name="Google Shape;28362;p21"/>
            <p:cNvSpPr/>
            <p:nvPr/>
          </p:nvSpPr>
          <p:spPr>
            <a:xfrm>
              <a:off x="-631967" y="1040042"/>
              <a:ext cx="847372" cy="993200"/>
            </a:xfrm>
            <a:custGeom>
              <a:avLst/>
              <a:gdLst/>
              <a:ahLst/>
              <a:cxnLst/>
              <a:rect l="l" t="t" r="r" b="b"/>
              <a:pathLst>
                <a:path w="17746" h="20800" extrusionOk="0">
                  <a:moveTo>
                    <a:pt x="453" y="20710"/>
                  </a:moveTo>
                  <a:lnTo>
                    <a:pt x="445" y="20717"/>
                  </a:lnTo>
                  <a:lnTo>
                    <a:pt x="445" y="20729"/>
                  </a:lnTo>
                  <a:cubicBezTo>
                    <a:pt x="445" y="20725"/>
                    <a:pt x="445" y="20725"/>
                    <a:pt x="449" y="20721"/>
                  </a:cubicBezTo>
                  <a:lnTo>
                    <a:pt x="453" y="20710"/>
                  </a:lnTo>
                  <a:close/>
                  <a:moveTo>
                    <a:pt x="12493" y="0"/>
                  </a:moveTo>
                  <a:lnTo>
                    <a:pt x="12493" y="5"/>
                  </a:lnTo>
                  <a:cubicBezTo>
                    <a:pt x="12493" y="19"/>
                    <a:pt x="12489" y="31"/>
                    <a:pt x="12486" y="42"/>
                  </a:cubicBezTo>
                  <a:cubicBezTo>
                    <a:pt x="12482" y="53"/>
                    <a:pt x="12479" y="60"/>
                    <a:pt x="12479" y="68"/>
                  </a:cubicBezTo>
                  <a:lnTo>
                    <a:pt x="12470" y="87"/>
                  </a:lnTo>
                  <a:cubicBezTo>
                    <a:pt x="12475" y="83"/>
                    <a:pt x="12479" y="83"/>
                    <a:pt x="12482" y="83"/>
                  </a:cubicBezTo>
                  <a:cubicBezTo>
                    <a:pt x="12482" y="83"/>
                    <a:pt x="12482" y="79"/>
                    <a:pt x="12486" y="79"/>
                  </a:cubicBezTo>
                  <a:cubicBezTo>
                    <a:pt x="12489" y="87"/>
                    <a:pt x="12497" y="90"/>
                    <a:pt x="12505" y="95"/>
                  </a:cubicBezTo>
                  <a:cubicBezTo>
                    <a:pt x="12493" y="90"/>
                    <a:pt x="12482" y="90"/>
                    <a:pt x="12470" y="87"/>
                  </a:cubicBezTo>
                  <a:lnTo>
                    <a:pt x="12467" y="95"/>
                  </a:lnTo>
                  <a:lnTo>
                    <a:pt x="12370" y="95"/>
                  </a:lnTo>
                  <a:cubicBezTo>
                    <a:pt x="12363" y="90"/>
                    <a:pt x="12358" y="90"/>
                    <a:pt x="12351" y="90"/>
                  </a:cubicBezTo>
                  <a:cubicBezTo>
                    <a:pt x="12358" y="98"/>
                    <a:pt x="12363" y="109"/>
                    <a:pt x="12370" y="117"/>
                  </a:cubicBezTo>
                  <a:cubicBezTo>
                    <a:pt x="12389" y="135"/>
                    <a:pt x="12411" y="150"/>
                    <a:pt x="12434" y="157"/>
                  </a:cubicBezTo>
                  <a:cubicBezTo>
                    <a:pt x="12456" y="165"/>
                    <a:pt x="12479" y="169"/>
                    <a:pt x="12497" y="169"/>
                  </a:cubicBezTo>
                  <a:cubicBezTo>
                    <a:pt x="12512" y="173"/>
                    <a:pt x="12523" y="176"/>
                    <a:pt x="12534" y="176"/>
                  </a:cubicBezTo>
                  <a:cubicBezTo>
                    <a:pt x="12546" y="180"/>
                    <a:pt x="12549" y="180"/>
                    <a:pt x="12557" y="184"/>
                  </a:cubicBezTo>
                  <a:cubicBezTo>
                    <a:pt x="12565" y="188"/>
                    <a:pt x="12568" y="191"/>
                    <a:pt x="12572" y="199"/>
                  </a:cubicBezTo>
                  <a:cubicBezTo>
                    <a:pt x="12575" y="202"/>
                    <a:pt x="12579" y="210"/>
                    <a:pt x="12579" y="229"/>
                  </a:cubicBezTo>
                  <a:cubicBezTo>
                    <a:pt x="12579" y="236"/>
                    <a:pt x="12579" y="247"/>
                    <a:pt x="12587" y="259"/>
                  </a:cubicBezTo>
                  <a:cubicBezTo>
                    <a:pt x="12587" y="266"/>
                    <a:pt x="12594" y="270"/>
                    <a:pt x="12598" y="278"/>
                  </a:cubicBezTo>
                  <a:cubicBezTo>
                    <a:pt x="12601" y="281"/>
                    <a:pt x="12609" y="288"/>
                    <a:pt x="12617" y="292"/>
                  </a:cubicBezTo>
                  <a:cubicBezTo>
                    <a:pt x="12732" y="352"/>
                    <a:pt x="12848" y="416"/>
                    <a:pt x="12957" y="483"/>
                  </a:cubicBezTo>
                  <a:cubicBezTo>
                    <a:pt x="12994" y="505"/>
                    <a:pt x="13028" y="524"/>
                    <a:pt x="13062" y="543"/>
                  </a:cubicBezTo>
                  <a:cubicBezTo>
                    <a:pt x="13095" y="558"/>
                    <a:pt x="13129" y="576"/>
                    <a:pt x="13155" y="602"/>
                  </a:cubicBezTo>
                  <a:cubicBezTo>
                    <a:pt x="13222" y="659"/>
                    <a:pt x="13297" y="704"/>
                    <a:pt x="13379" y="737"/>
                  </a:cubicBezTo>
                  <a:cubicBezTo>
                    <a:pt x="13569" y="819"/>
                    <a:pt x="13731" y="942"/>
                    <a:pt x="13873" y="1096"/>
                  </a:cubicBezTo>
                  <a:cubicBezTo>
                    <a:pt x="13966" y="1201"/>
                    <a:pt x="14071" y="1287"/>
                    <a:pt x="14183" y="1365"/>
                  </a:cubicBezTo>
                  <a:cubicBezTo>
                    <a:pt x="14197" y="1377"/>
                    <a:pt x="14213" y="1387"/>
                    <a:pt x="14224" y="1399"/>
                  </a:cubicBezTo>
                  <a:cubicBezTo>
                    <a:pt x="14239" y="1413"/>
                    <a:pt x="14254" y="1425"/>
                    <a:pt x="14273" y="1436"/>
                  </a:cubicBezTo>
                  <a:cubicBezTo>
                    <a:pt x="14287" y="1447"/>
                    <a:pt x="14299" y="1463"/>
                    <a:pt x="14314" y="1477"/>
                  </a:cubicBezTo>
                  <a:cubicBezTo>
                    <a:pt x="14332" y="1503"/>
                    <a:pt x="14347" y="1537"/>
                    <a:pt x="14370" y="1567"/>
                  </a:cubicBezTo>
                  <a:cubicBezTo>
                    <a:pt x="14385" y="1582"/>
                    <a:pt x="14396" y="1597"/>
                    <a:pt x="14411" y="1608"/>
                  </a:cubicBezTo>
                  <a:cubicBezTo>
                    <a:pt x="14426" y="1623"/>
                    <a:pt x="14444" y="1634"/>
                    <a:pt x="14467" y="1642"/>
                  </a:cubicBezTo>
                  <a:cubicBezTo>
                    <a:pt x="14497" y="1649"/>
                    <a:pt x="14523" y="1665"/>
                    <a:pt x="14546" y="1679"/>
                  </a:cubicBezTo>
                  <a:cubicBezTo>
                    <a:pt x="14579" y="1705"/>
                    <a:pt x="14609" y="1739"/>
                    <a:pt x="14639" y="1772"/>
                  </a:cubicBezTo>
                  <a:cubicBezTo>
                    <a:pt x="14665" y="1810"/>
                    <a:pt x="14691" y="1848"/>
                    <a:pt x="14725" y="1881"/>
                  </a:cubicBezTo>
                  <a:cubicBezTo>
                    <a:pt x="14777" y="1941"/>
                    <a:pt x="14825" y="2012"/>
                    <a:pt x="14878" y="2079"/>
                  </a:cubicBezTo>
                  <a:cubicBezTo>
                    <a:pt x="14930" y="2146"/>
                    <a:pt x="14987" y="2214"/>
                    <a:pt x="15061" y="2270"/>
                  </a:cubicBezTo>
                  <a:cubicBezTo>
                    <a:pt x="15087" y="2288"/>
                    <a:pt x="15110" y="2307"/>
                    <a:pt x="15121" y="2322"/>
                  </a:cubicBezTo>
                  <a:cubicBezTo>
                    <a:pt x="15129" y="2333"/>
                    <a:pt x="15132" y="2341"/>
                    <a:pt x="15136" y="2348"/>
                  </a:cubicBezTo>
                  <a:cubicBezTo>
                    <a:pt x="15139" y="2360"/>
                    <a:pt x="15139" y="2367"/>
                    <a:pt x="15139" y="2382"/>
                  </a:cubicBezTo>
                  <a:lnTo>
                    <a:pt x="15139" y="2390"/>
                  </a:lnTo>
                  <a:lnTo>
                    <a:pt x="15139" y="2397"/>
                  </a:lnTo>
                  <a:cubicBezTo>
                    <a:pt x="15139" y="2416"/>
                    <a:pt x="15148" y="2438"/>
                    <a:pt x="15158" y="2453"/>
                  </a:cubicBezTo>
                  <a:cubicBezTo>
                    <a:pt x="15166" y="2460"/>
                    <a:pt x="15174" y="2468"/>
                    <a:pt x="15181" y="2476"/>
                  </a:cubicBezTo>
                  <a:cubicBezTo>
                    <a:pt x="15189" y="2479"/>
                    <a:pt x="15200" y="2483"/>
                    <a:pt x="15211" y="2486"/>
                  </a:cubicBezTo>
                  <a:cubicBezTo>
                    <a:pt x="15226" y="2490"/>
                    <a:pt x="15237" y="2494"/>
                    <a:pt x="15244" y="2502"/>
                  </a:cubicBezTo>
                  <a:cubicBezTo>
                    <a:pt x="15260" y="2509"/>
                    <a:pt x="15267" y="2520"/>
                    <a:pt x="15274" y="2539"/>
                  </a:cubicBezTo>
                  <a:cubicBezTo>
                    <a:pt x="15282" y="2554"/>
                    <a:pt x="15286" y="2576"/>
                    <a:pt x="15289" y="2599"/>
                  </a:cubicBezTo>
                  <a:cubicBezTo>
                    <a:pt x="15296" y="2629"/>
                    <a:pt x="15308" y="2655"/>
                    <a:pt x="15319" y="2677"/>
                  </a:cubicBezTo>
                  <a:cubicBezTo>
                    <a:pt x="15341" y="2707"/>
                    <a:pt x="15368" y="2733"/>
                    <a:pt x="15386" y="2759"/>
                  </a:cubicBezTo>
                  <a:cubicBezTo>
                    <a:pt x="15409" y="2782"/>
                    <a:pt x="15427" y="2804"/>
                    <a:pt x="15436" y="2831"/>
                  </a:cubicBezTo>
                  <a:cubicBezTo>
                    <a:pt x="15458" y="2894"/>
                    <a:pt x="15498" y="2947"/>
                    <a:pt x="15536" y="2991"/>
                  </a:cubicBezTo>
                  <a:cubicBezTo>
                    <a:pt x="15577" y="3036"/>
                    <a:pt x="15619" y="3078"/>
                    <a:pt x="15648" y="3122"/>
                  </a:cubicBezTo>
                  <a:cubicBezTo>
                    <a:pt x="15663" y="3145"/>
                    <a:pt x="15678" y="3163"/>
                    <a:pt x="15693" y="3178"/>
                  </a:cubicBezTo>
                  <a:cubicBezTo>
                    <a:pt x="15697" y="3185"/>
                    <a:pt x="15705" y="3197"/>
                    <a:pt x="15708" y="3204"/>
                  </a:cubicBezTo>
                  <a:cubicBezTo>
                    <a:pt x="15712" y="3212"/>
                    <a:pt x="15712" y="3219"/>
                    <a:pt x="15712" y="3227"/>
                  </a:cubicBezTo>
                  <a:cubicBezTo>
                    <a:pt x="15723" y="3290"/>
                    <a:pt x="15745" y="3347"/>
                    <a:pt x="15776" y="3399"/>
                  </a:cubicBezTo>
                  <a:cubicBezTo>
                    <a:pt x="15802" y="3454"/>
                    <a:pt x="15835" y="3499"/>
                    <a:pt x="15869" y="3544"/>
                  </a:cubicBezTo>
                  <a:cubicBezTo>
                    <a:pt x="15910" y="3608"/>
                    <a:pt x="15943" y="3679"/>
                    <a:pt x="15977" y="3754"/>
                  </a:cubicBezTo>
                  <a:cubicBezTo>
                    <a:pt x="16011" y="3829"/>
                    <a:pt x="16045" y="3903"/>
                    <a:pt x="16100" y="3970"/>
                  </a:cubicBezTo>
                  <a:cubicBezTo>
                    <a:pt x="16108" y="3978"/>
                    <a:pt x="16116" y="3993"/>
                    <a:pt x="16123" y="4012"/>
                  </a:cubicBezTo>
                  <a:cubicBezTo>
                    <a:pt x="16126" y="4023"/>
                    <a:pt x="16131" y="4038"/>
                    <a:pt x="16138" y="4053"/>
                  </a:cubicBezTo>
                  <a:cubicBezTo>
                    <a:pt x="16145" y="4075"/>
                    <a:pt x="16153" y="4101"/>
                    <a:pt x="16176" y="4124"/>
                  </a:cubicBezTo>
                  <a:cubicBezTo>
                    <a:pt x="16183" y="4135"/>
                    <a:pt x="16194" y="4146"/>
                    <a:pt x="16209" y="4158"/>
                  </a:cubicBezTo>
                  <a:cubicBezTo>
                    <a:pt x="16221" y="4161"/>
                    <a:pt x="16231" y="4169"/>
                    <a:pt x="16247" y="4172"/>
                  </a:cubicBezTo>
                  <a:lnTo>
                    <a:pt x="16247" y="4177"/>
                  </a:lnTo>
                  <a:cubicBezTo>
                    <a:pt x="16243" y="4187"/>
                    <a:pt x="16243" y="4199"/>
                    <a:pt x="16243" y="4210"/>
                  </a:cubicBezTo>
                  <a:cubicBezTo>
                    <a:pt x="16243" y="4248"/>
                    <a:pt x="16250" y="4277"/>
                    <a:pt x="16261" y="4303"/>
                  </a:cubicBezTo>
                  <a:cubicBezTo>
                    <a:pt x="16273" y="4334"/>
                    <a:pt x="16288" y="4356"/>
                    <a:pt x="16302" y="4382"/>
                  </a:cubicBezTo>
                  <a:cubicBezTo>
                    <a:pt x="16430" y="4595"/>
                    <a:pt x="16516" y="4827"/>
                    <a:pt x="16575" y="5069"/>
                  </a:cubicBezTo>
                  <a:cubicBezTo>
                    <a:pt x="16590" y="5126"/>
                    <a:pt x="16602" y="5186"/>
                    <a:pt x="16624" y="5245"/>
                  </a:cubicBezTo>
                  <a:cubicBezTo>
                    <a:pt x="16642" y="5302"/>
                    <a:pt x="16669" y="5361"/>
                    <a:pt x="16702" y="5414"/>
                  </a:cubicBezTo>
                  <a:cubicBezTo>
                    <a:pt x="16796" y="5552"/>
                    <a:pt x="16849" y="5705"/>
                    <a:pt x="16875" y="5866"/>
                  </a:cubicBezTo>
                  <a:cubicBezTo>
                    <a:pt x="16885" y="5949"/>
                    <a:pt x="16908" y="6027"/>
                    <a:pt x="16927" y="6109"/>
                  </a:cubicBezTo>
                  <a:cubicBezTo>
                    <a:pt x="16949" y="6187"/>
                    <a:pt x="16968" y="6263"/>
                    <a:pt x="16983" y="6341"/>
                  </a:cubicBezTo>
                  <a:cubicBezTo>
                    <a:pt x="17001" y="6475"/>
                    <a:pt x="17028" y="6603"/>
                    <a:pt x="17050" y="6734"/>
                  </a:cubicBezTo>
                  <a:cubicBezTo>
                    <a:pt x="17076" y="6886"/>
                    <a:pt x="17110" y="7036"/>
                    <a:pt x="17170" y="7182"/>
                  </a:cubicBezTo>
                  <a:cubicBezTo>
                    <a:pt x="17185" y="7212"/>
                    <a:pt x="17196" y="7241"/>
                    <a:pt x="17203" y="7267"/>
                  </a:cubicBezTo>
                  <a:cubicBezTo>
                    <a:pt x="17211" y="7298"/>
                    <a:pt x="17218" y="7324"/>
                    <a:pt x="17218" y="7353"/>
                  </a:cubicBezTo>
                  <a:lnTo>
                    <a:pt x="17218" y="7362"/>
                  </a:lnTo>
                  <a:cubicBezTo>
                    <a:pt x="17215" y="7376"/>
                    <a:pt x="17215" y="7391"/>
                    <a:pt x="17215" y="7406"/>
                  </a:cubicBezTo>
                  <a:cubicBezTo>
                    <a:pt x="17215" y="7526"/>
                    <a:pt x="17237" y="7638"/>
                    <a:pt x="17259" y="7750"/>
                  </a:cubicBezTo>
                  <a:cubicBezTo>
                    <a:pt x="17278" y="7862"/>
                    <a:pt x="17297" y="7971"/>
                    <a:pt x="17297" y="8083"/>
                  </a:cubicBezTo>
                  <a:lnTo>
                    <a:pt x="17297" y="8128"/>
                  </a:lnTo>
                  <a:lnTo>
                    <a:pt x="17297" y="8191"/>
                  </a:lnTo>
                  <a:cubicBezTo>
                    <a:pt x="17297" y="8397"/>
                    <a:pt x="17342" y="8602"/>
                    <a:pt x="17368" y="8801"/>
                  </a:cubicBezTo>
                  <a:cubicBezTo>
                    <a:pt x="17382" y="8890"/>
                    <a:pt x="17382" y="8984"/>
                    <a:pt x="17382" y="9077"/>
                  </a:cubicBezTo>
                  <a:lnTo>
                    <a:pt x="17382" y="9316"/>
                  </a:lnTo>
                  <a:lnTo>
                    <a:pt x="17382" y="9384"/>
                  </a:lnTo>
                  <a:lnTo>
                    <a:pt x="17382" y="9398"/>
                  </a:lnTo>
                  <a:lnTo>
                    <a:pt x="17382" y="9492"/>
                  </a:lnTo>
                  <a:cubicBezTo>
                    <a:pt x="17382" y="9522"/>
                    <a:pt x="17382" y="9555"/>
                    <a:pt x="17390" y="9593"/>
                  </a:cubicBezTo>
                  <a:cubicBezTo>
                    <a:pt x="17409" y="9679"/>
                    <a:pt x="17416" y="9769"/>
                    <a:pt x="17416" y="9858"/>
                  </a:cubicBezTo>
                  <a:cubicBezTo>
                    <a:pt x="17416" y="9907"/>
                    <a:pt x="17416" y="9952"/>
                    <a:pt x="17413" y="9996"/>
                  </a:cubicBezTo>
                  <a:cubicBezTo>
                    <a:pt x="17382" y="10281"/>
                    <a:pt x="17379" y="10564"/>
                    <a:pt x="17372" y="10849"/>
                  </a:cubicBezTo>
                  <a:cubicBezTo>
                    <a:pt x="17372" y="10897"/>
                    <a:pt x="17372" y="10946"/>
                    <a:pt x="17364" y="10995"/>
                  </a:cubicBezTo>
                  <a:cubicBezTo>
                    <a:pt x="17360" y="11040"/>
                    <a:pt x="17353" y="11088"/>
                    <a:pt x="17334" y="11133"/>
                  </a:cubicBezTo>
                  <a:cubicBezTo>
                    <a:pt x="17304" y="11208"/>
                    <a:pt x="17293" y="11290"/>
                    <a:pt x="17289" y="11368"/>
                  </a:cubicBezTo>
                  <a:cubicBezTo>
                    <a:pt x="17285" y="11537"/>
                    <a:pt x="17270" y="11705"/>
                    <a:pt x="17233" y="11865"/>
                  </a:cubicBezTo>
                  <a:cubicBezTo>
                    <a:pt x="17215" y="11941"/>
                    <a:pt x="17203" y="12015"/>
                    <a:pt x="17196" y="12094"/>
                  </a:cubicBezTo>
                  <a:cubicBezTo>
                    <a:pt x="17177" y="12329"/>
                    <a:pt x="17113" y="12557"/>
                    <a:pt x="17073" y="12796"/>
                  </a:cubicBezTo>
                  <a:cubicBezTo>
                    <a:pt x="17054" y="12916"/>
                    <a:pt x="17013" y="13036"/>
                    <a:pt x="16971" y="13159"/>
                  </a:cubicBezTo>
                  <a:cubicBezTo>
                    <a:pt x="16934" y="13260"/>
                    <a:pt x="16908" y="13364"/>
                    <a:pt x="16882" y="13466"/>
                  </a:cubicBezTo>
                  <a:cubicBezTo>
                    <a:pt x="16856" y="13570"/>
                    <a:pt x="16830" y="13671"/>
                    <a:pt x="16792" y="13768"/>
                  </a:cubicBezTo>
                  <a:cubicBezTo>
                    <a:pt x="16766" y="13839"/>
                    <a:pt x="16751" y="13911"/>
                    <a:pt x="16732" y="13978"/>
                  </a:cubicBezTo>
                  <a:cubicBezTo>
                    <a:pt x="16718" y="14049"/>
                    <a:pt x="16699" y="14113"/>
                    <a:pt x="16669" y="14175"/>
                  </a:cubicBezTo>
                  <a:cubicBezTo>
                    <a:pt x="16583" y="14351"/>
                    <a:pt x="16526" y="14539"/>
                    <a:pt x="16456" y="14714"/>
                  </a:cubicBezTo>
                  <a:cubicBezTo>
                    <a:pt x="16400" y="14845"/>
                    <a:pt x="16328" y="14972"/>
                    <a:pt x="16261" y="15103"/>
                  </a:cubicBezTo>
                  <a:cubicBezTo>
                    <a:pt x="16198" y="15222"/>
                    <a:pt x="16131" y="15342"/>
                    <a:pt x="16071" y="15469"/>
                  </a:cubicBezTo>
                  <a:cubicBezTo>
                    <a:pt x="16033" y="15552"/>
                    <a:pt x="16011" y="15633"/>
                    <a:pt x="15977" y="15712"/>
                  </a:cubicBezTo>
                  <a:cubicBezTo>
                    <a:pt x="15947" y="15790"/>
                    <a:pt x="15910" y="15862"/>
                    <a:pt x="15854" y="15918"/>
                  </a:cubicBezTo>
                  <a:cubicBezTo>
                    <a:pt x="15712" y="16052"/>
                    <a:pt x="15629" y="16213"/>
                    <a:pt x="15543" y="16370"/>
                  </a:cubicBezTo>
                  <a:cubicBezTo>
                    <a:pt x="15503" y="16445"/>
                    <a:pt x="15465" y="16516"/>
                    <a:pt x="15420" y="16583"/>
                  </a:cubicBezTo>
                  <a:cubicBezTo>
                    <a:pt x="15375" y="16651"/>
                    <a:pt x="15323" y="16714"/>
                    <a:pt x="15263" y="16766"/>
                  </a:cubicBezTo>
                  <a:cubicBezTo>
                    <a:pt x="15229" y="16792"/>
                    <a:pt x="15192" y="16818"/>
                    <a:pt x="15155" y="16853"/>
                  </a:cubicBezTo>
                  <a:cubicBezTo>
                    <a:pt x="15121" y="16882"/>
                    <a:pt x="15087" y="16916"/>
                    <a:pt x="15065" y="16961"/>
                  </a:cubicBezTo>
                  <a:cubicBezTo>
                    <a:pt x="15024" y="17032"/>
                    <a:pt x="14960" y="17088"/>
                    <a:pt x="14897" y="17151"/>
                  </a:cubicBezTo>
                  <a:cubicBezTo>
                    <a:pt x="14863" y="17181"/>
                    <a:pt x="14834" y="17215"/>
                    <a:pt x="14803" y="17253"/>
                  </a:cubicBezTo>
                  <a:cubicBezTo>
                    <a:pt x="14777" y="17289"/>
                    <a:pt x="14755" y="17327"/>
                    <a:pt x="14736" y="17376"/>
                  </a:cubicBezTo>
                  <a:cubicBezTo>
                    <a:pt x="14684" y="17394"/>
                    <a:pt x="14642" y="17428"/>
                    <a:pt x="14606" y="17462"/>
                  </a:cubicBezTo>
                  <a:cubicBezTo>
                    <a:pt x="14568" y="17491"/>
                    <a:pt x="14530" y="17525"/>
                    <a:pt x="14493" y="17548"/>
                  </a:cubicBezTo>
                  <a:cubicBezTo>
                    <a:pt x="14418" y="17593"/>
                    <a:pt x="14347" y="17641"/>
                    <a:pt x="14280" y="17693"/>
                  </a:cubicBezTo>
                  <a:cubicBezTo>
                    <a:pt x="14213" y="17742"/>
                    <a:pt x="14145" y="17791"/>
                    <a:pt x="14075" y="17828"/>
                  </a:cubicBezTo>
                  <a:cubicBezTo>
                    <a:pt x="13970" y="17888"/>
                    <a:pt x="13854" y="17933"/>
                    <a:pt x="13738" y="17978"/>
                  </a:cubicBezTo>
                  <a:cubicBezTo>
                    <a:pt x="13622" y="18026"/>
                    <a:pt x="13507" y="18074"/>
                    <a:pt x="13398" y="18138"/>
                  </a:cubicBezTo>
                  <a:cubicBezTo>
                    <a:pt x="13394" y="18142"/>
                    <a:pt x="13386" y="18142"/>
                    <a:pt x="13383" y="18145"/>
                  </a:cubicBezTo>
                  <a:lnTo>
                    <a:pt x="13372" y="18145"/>
                  </a:lnTo>
                  <a:cubicBezTo>
                    <a:pt x="13350" y="18145"/>
                    <a:pt x="13331" y="18142"/>
                    <a:pt x="13308" y="18142"/>
                  </a:cubicBezTo>
                  <a:cubicBezTo>
                    <a:pt x="13248" y="18142"/>
                    <a:pt x="13193" y="18153"/>
                    <a:pt x="13140" y="18164"/>
                  </a:cubicBezTo>
                  <a:cubicBezTo>
                    <a:pt x="13088" y="18176"/>
                    <a:pt x="13036" y="18190"/>
                    <a:pt x="12983" y="18198"/>
                  </a:cubicBezTo>
                  <a:cubicBezTo>
                    <a:pt x="12912" y="18213"/>
                    <a:pt x="12837" y="18231"/>
                    <a:pt x="12770" y="18231"/>
                  </a:cubicBezTo>
                  <a:cubicBezTo>
                    <a:pt x="12751" y="18231"/>
                    <a:pt x="12732" y="18228"/>
                    <a:pt x="12717" y="18228"/>
                  </a:cubicBezTo>
                  <a:cubicBezTo>
                    <a:pt x="12632" y="18213"/>
                    <a:pt x="12549" y="18213"/>
                    <a:pt x="12467" y="18209"/>
                  </a:cubicBezTo>
                  <a:cubicBezTo>
                    <a:pt x="12385" y="18205"/>
                    <a:pt x="12306" y="18198"/>
                    <a:pt x="12232" y="18183"/>
                  </a:cubicBezTo>
                  <a:cubicBezTo>
                    <a:pt x="12183" y="18176"/>
                    <a:pt x="12138" y="18176"/>
                    <a:pt x="12097" y="18176"/>
                  </a:cubicBezTo>
                  <a:cubicBezTo>
                    <a:pt x="12056" y="18176"/>
                    <a:pt x="12018" y="18172"/>
                    <a:pt x="11985" y="18161"/>
                  </a:cubicBezTo>
                  <a:cubicBezTo>
                    <a:pt x="11675" y="18052"/>
                    <a:pt x="11364" y="17952"/>
                    <a:pt x="11076" y="17805"/>
                  </a:cubicBezTo>
                  <a:cubicBezTo>
                    <a:pt x="10964" y="17746"/>
                    <a:pt x="10852" y="17686"/>
                    <a:pt x="10759" y="17612"/>
                  </a:cubicBezTo>
                  <a:cubicBezTo>
                    <a:pt x="10669" y="17544"/>
                    <a:pt x="10572" y="17491"/>
                    <a:pt x="10482" y="17446"/>
                  </a:cubicBezTo>
                  <a:cubicBezTo>
                    <a:pt x="10426" y="17420"/>
                    <a:pt x="10377" y="17387"/>
                    <a:pt x="10325" y="17353"/>
                  </a:cubicBezTo>
                  <a:cubicBezTo>
                    <a:pt x="10272" y="17320"/>
                    <a:pt x="10220" y="17282"/>
                    <a:pt x="10157" y="17256"/>
                  </a:cubicBezTo>
                  <a:cubicBezTo>
                    <a:pt x="10082" y="17219"/>
                    <a:pt x="10011" y="17167"/>
                    <a:pt x="9936" y="17114"/>
                  </a:cubicBezTo>
                  <a:cubicBezTo>
                    <a:pt x="9865" y="17062"/>
                    <a:pt x="9787" y="17006"/>
                    <a:pt x="9697" y="16968"/>
                  </a:cubicBezTo>
                  <a:cubicBezTo>
                    <a:pt x="9679" y="16961"/>
                    <a:pt x="9652" y="16953"/>
                    <a:pt x="9634" y="16942"/>
                  </a:cubicBezTo>
                  <a:cubicBezTo>
                    <a:pt x="9626" y="16939"/>
                    <a:pt x="9618" y="16931"/>
                    <a:pt x="9611" y="16927"/>
                  </a:cubicBezTo>
                  <a:cubicBezTo>
                    <a:pt x="9608" y="16923"/>
                    <a:pt x="9604" y="16920"/>
                    <a:pt x="9604" y="16916"/>
                  </a:cubicBezTo>
                  <a:cubicBezTo>
                    <a:pt x="9592" y="16897"/>
                    <a:pt x="9585" y="16882"/>
                    <a:pt x="9574" y="16871"/>
                  </a:cubicBezTo>
                  <a:cubicBezTo>
                    <a:pt x="9555" y="16853"/>
                    <a:pt x="9532" y="16837"/>
                    <a:pt x="9510" y="16830"/>
                  </a:cubicBezTo>
                  <a:cubicBezTo>
                    <a:pt x="9487" y="16826"/>
                    <a:pt x="9469" y="16822"/>
                    <a:pt x="9447" y="16822"/>
                  </a:cubicBezTo>
                  <a:lnTo>
                    <a:pt x="9417" y="16822"/>
                  </a:lnTo>
                  <a:cubicBezTo>
                    <a:pt x="9417" y="16826"/>
                    <a:pt x="9413" y="16826"/>
                    <a:pt x="9413" y="16826"/>
                  </a:cubicBezTo>
                  <a:cubicBezTo>
                    <a:pt x="9406" y="16826"/>
                    <a:pt x="9398" y="16822"/>
                    <a:pt x="9391" y="16822"/>
                  </a:cubicBezTo>
                  <a:cubicBezTo>
                    <a:pt x="9383" y="16818"/>
                    <a:pt x="9375" y="16815"/>
                    <a:pt x="9368" y="16808"/>
                  </a:cubicBezTo>
                  <a:cubicBezTo>
                    <a:pt x="9361" y="16800"/>
                    <a:pt x="9353" y="16789"/>
                    <a:pt x="9346" y="16770"/>
                  </a:cubicBezTo>
                  <a:cubicBezTo>
                    <a:pt x="9312" y="16696"/>
                    <a:pt x="9260" y="16632"/>
                    <a:pt x="9200" y="16580"/>
                  </a:cubicBezTo>
                  <a:cubicBezTo>
                    <a:pt x="9095" y="16486"/>
                    <a:pt x="8980" y="16411"/>
                    <a:pt x="8864" y="16340"/>
                  </a:cubicBezTo>
                  <a:cubicBezTo>
                    <a:pt x="8747" y="16266"/>
                    <a:pt x="8632" y="16194"/>
                    <a:pt x="8527" y="16116"/>
                  </a:cubicBezTo>
                  <a:cubicBezTo>
                    <a:pt x="8478" y="16078"/>
                    <a:pt x="8430" y="16052"/>
                    <a:pt x="8385" y="16019"/>
                  </a:cubicBezTo>
                  <a:cubicBezTo>
                    <a:pt x="8340" y="15985"/>
                    <a:pt x="8299" y="15952"/>
                    <a:pt x="8269" y="15902"/>
                  </a:cubicBezTo>
                  <a:cubicBezTo>
                    <a:pt x="8243" y="15862"/>
                    <a:pt x="8209" y="15824"/>
                    <a:pt x="8169" y="15795"/>
                  </a:cubicBezTo>
                  <a:cubicBezTo>
                    <a:pt x="8127" y="15764"/>
                    <a:pt x="8082" y="15738"/>
                    <a:pt x="8038" y="15719"/>
                  </a:cubicBezTo>
                  <a:cubicBezTo>
                    <a:pt x="7959" y="15686"/>
                    <a:pt x="7884" y="15660"/>
                    <a:pt x="7817" y="15626"/>
                  </a:cubicBezTo>
                  <a:cubicBezTo>
                    <a:pt x="7783" y="15611"/>
                    <a:pt x="7750" y="15593"/>
                    <a:pt x="7724" y="15566"/>
                  </a:cubicBezTo>
                  <a:cubicBezTo>
                    <a:pt x="7693" y="15544"/>
                    <a:pt x="7671" y="15518"/>
                    <a:pt x="7648" y="15481"/>
                  </a:cubicBezTo>
                  <a:cubicBezTo>
                    <a:pt x="7637" y="15458"/>
                    <a:pt x="7619" y="15443"/>
                    <a:pt x="7603" y="15428"/>
                  </a:cubicBezTo>
                  <a:cubicBezTo>
                    <a:pt x="7589" y="15413"/>
                    <a:pt x="7574" y="15398"/>
                    <a:pt x="7567" y="15387"/>
                  </a:cubicBezTo>
                  <a:cubicBezTo>
                    <a:pt x="7529" y="15331"/>
                    <a:pt x="7480" y="15290"/>
                    <a:pt x="7428" y="15260"/>
                  </a:cubicBezTo>
                  <a:cubicBezTo>
                    <a:pt x="7376" y="15226"/>
                    <a:pt x="7320" y="15204"/>
                    <a:pt x="7271" y="15193"/>
                  </a:cubicBezTo>
                  <a:cubicBezTo>
                    <a:pt x="7230" y="15178"/>
                    <a:pt x="7193" y="15159"/>
                    <a:pt x="7151" y="15136"/>
                  </a:cubicBezTo>
                  <a:cubicBezTo>
                    <a:pt x="7114" y="15117"/>
                    <a:pt x="7073" y="15095"/>
                    <a:pt x="7028" y="15077"/>
                  </a:cubicBezTo>
                  <a:cubicBezTo>
                    <a:pt x="7025" y="15077"/>
                    <a:pt x="7020" y="15073"/>
                    <a:pt x="7020" y="15073"/>
                  </a:cubicBezTo>
                  <a:cubicBezTo>
                    <a:pt x="7017" y="15073"/>
                    <a:pt x="7017" y="15073"/>
                    <a:pt x="7017" y="15069"/>
                  </a:cubicBezTo>
                  <a:cubicBezTo>
                    <a:pt x="7017" y="15069"/>
                    <a:pt x="7017" y="15065"/>
                    <a:pt x="7013" y="15058"/>
                  </a:cubicBezTo>
                  <a:cubicBezTo>
                    <a:pt x="7013" y="15050"/>
                    <a:pt x="7013" y="15039"/>
                    <a:pt x="7006" y="15024"/>
                  </a:cubicBezTo>
                  <a:cubicBezTo>
                    <a:pt x="7002" y="15017"/>
                    <a:pt x="6998" y="15010"/>
                    <a:pt x="6991" y="15002"/>
                  </a:cubicBezTo>
                  <a:cubicBezTo>
                    <a:pt x="6983" y="14995"/>
                    <a:pt x="6975" y="14987"/>
                    <a:pt x="6968" y="14983"/>
                  </a:cubicBezTo>
                  <a:cubicBezTo>
                    <a:pt x="6868" y="14934"/>
                    <a:pt x="6774" y="14871"/>
                    <a:pt x="6680" y="14808"/>
                  </a:cubicBezTo>
                  <a:cubicBezTo>
                    <a:pt x="6583" y="14748"/>
                    <a:pt x="6482" y="14684"/>
                    <a:pt x="6366" y="14646"/>
                  </a:cubicBezTo>
                  <a:cubicBezTo>
                    <a:pt x="6344" y="14639"/>
                    <a:pt x="6318" y="14620"/>
                    <a:pt x="6288" y="14602"/>
                  </a:cubicBezTo>
                  <a:cubicBezTo>
                    <a:pt x="6273" y="14594"/>
                    <a:pt x="6258" y="14584"/>
                    <a:pt x="6240" y="14576"/>
                  </a:cubicBezTo>
                  <a:cubicBezTo>
                    <a:pt x="6221" y="14568"/>
                    <a:pt x="6202" y="14561"/>
                    <a:pt x="6180" y="14557"/>
                  </a:cubicBezTo>
                  <a:cubicBezTo>
                    <a:pt x="6180" y="14557"/>
                    <a:pt x="6172" y="14557"/>
                    <a:pt x="6168" y="14553"/>
                  </a:cubicBezTo>
                  <a:cubicBezTo>
                    <a:pt x="6161" y="14550"/>
                    <a:pt x="6157" y="14542"/>
                    <a:pt x="6154" y="14539"/>
                  </a:cubicBezTo>
                  <a:cubicBezTo>
                    <a:pt x="6123" y="14494"/>
                    <a:pt x="6101" y="14467"/>
                    <a:pt x="6078" y="14445"/>
                  </a:cubicBezTo>
                  <a:cubicBezTo>
                    <a:pt x="6064" y="14434"/>
                    <a:pt x="6052" y="14427"/>
                    <a:pt x="6038" y="14419"/>
                  </a:cubicBezTo>
                  <a:cubicBezTo>
                    <a:pt x="6023" y="14411"/>
                    <a:pt x="6011" y="14408"/>
                    <a:pt x="5993" y="14400"/>
                  </a:cubicBezTo>
                  <a:cubicBezTo>
                    <a:pt x="5959" y="14389"/>
                    <a:pt x="5926" y="14382"/>
                    <a:pt x="5895" y="14367"/>
                  </a:cubicBezTo>
                  <a:cubicBezTo>
                    <a:pt x="5866" y="14351"/>
                    <a:pt x="5840" y="14332"/>
                    <a:pt x="5814" y="14306"/>
                  </a:cubicBezTo>
                  <a:cubicBezTo>
                    <a:pt x="5795" y="14284"/>
                    <a:pt x="5769" y="14265"/>
                    <a:pt x="5738" y="14247"/>
                  </a:cubicBezTo>
                  <a:cubicBezTo>
                    <a:pt x="5709" y="14232"/>
                    <a:pt x="5671" y="14220"/>
                    <a:pt x="5634" y="14220"/>
                  </a:cubicBezTo>
                  <a:cubicBezTo>
                    <a:pt x="5615" y="14220"/>
                    <a:pt x="5596" y="14225"/>
                    <a:pt x="5574" y="14228"/>
                  </a:cubicBezTo>
                  <a:cubicBezTo>
                    <a:pt x="5574" y="14232"/>
                    <a:pt x="5570" y="14232"/>
                    <a:pt x="5567" y="14232"/>
                  </a:cubicBezTo>
                  <a:cubicBezTo>
                    <a:pt x="5562" y="14232"/>
                    <a:pt x="5559" y="14228"/>
                    <a:pt x="5559" y="14228"/>
                  </a:cubicBezTo>
                  <a:cubicBezTo>
                    <a:pt x="5540" y="14202"/>
                    <a:pt x="5522" y="14183"/>
                    <a:pt x="5500" y="14165"/>
                  </a:cubicBezTo>
                  <a:cubicBezTo>
                    <a:pt x="5465" y="14139"/>
                    <a:pt x="5428" y="14123"/>
                    <a:pt x="5395" y="14108"/>
                  </a:cubicBezTo>
                  <a:cubicBezTo>
                    <a:pt x="5357" y="14094"/>
                    <a:pt x="5324" y="14082"/>
                    <a:pt x="5298" y="14068"/>
                  </a:cubicBezTo>
                  <a:cubicBezTo>
                    <a:pt x="5260" y="14049"/>
                    <a:pt x="5219" y="14023"/>
                    <a:pt x="5178" y="13996"/>
                  </a:cubicBezTo>
                  <a:cubicBezTo>
                    <a:pt x="5136" y="13974"/>
                    <a:pt x="5088" y="13948"/>
                    <a:pt x="5032" y="13937"/>
                  </a:cubicBezTo>
                  <a:cubicBezTo>
                    <a:pt x="4890" y="13911"/>
                    <a:pt x="4751" y="13847"/>
                    <a:pt x="4613" y="13787"/>
                  </a:cubicBezTo>
                  <a:cubicBezTo>
                    <a:pt x="4479" y="13731"/>
                    <a:pt x="4340" y="13675"/>
                    <a:pt x="4199" y="13634"/>
                  </a:cubicBezTo>
                  <a:cubicBezTo>
                    <a:pt x="4187" y="13630"/>
                    <a:pt x="4176" y="13626"/>
                    <a:pt x="4168" y="13626"/>
                  </a:cubicBezTo>
                  <a:cubicBezTo>
                    <a:pt x="4157" y="13626"/>
                    <a:pt x="4149" y="13630"/>
                    <a:pt x="4142" y="13630"/>
                  </a:cubicBezTo>
                  <a:lnTo>
                    <a:pt x="4116" y="13630"/>
                  </a:lnTo>
                  <a:cubicBezTo>
                    <a:pt x="4097" y="13611"/>
                    <a:pt x="4079" y="13597"/>
                    <a:pt x="4056" y="13585"/>
                  </a:cubicBezTo>
                  <a:cubicBezTo>
                    <a:pt x="4034" y="13574"/>
                    <a:pt x="4011" y="13570"/>
                    <a:pt x="3989" y="13570"/>
                  </a:cubicBezTo>
                  <a:cubicBezTo>
                    <a:pt x="3970" y="13570"/>
                    <a:pt x="3952" y="13574"/>
                    <a:pt x="3937" y="13578"/>
                  </a:cubicBezTo>
                  <a:cubicBezTo>
                    <a:pt x="3930" y="13581"/>
                    <a:pt x="3930" y="13581"/>
                    <a:pt x="3925" y="13581"/>
                  </a:cubicBezTo>
                  <a:lnTo>
                    <a:pt x="3922" y="13574"/>
                  </a:lnTo>
                  <a:cubicBezTo>
                    <a:pt x="3918" y="13574"/>
                    <a:pt x="3914" y="13566"/>
                    <a:pt x="3907" y="13563"/>
                  </a:cubicBezTo>
                  <a:cubicBezTo>
                    <a:pt x="3903" y="13555"/>
                    <a:pt x="3892" y="13544"/>
                    <a:pt x="3877" y="13537"/>
                  </a:cubicBezTo>
                  <a:cubicBezTo>
                    <a:pt x="3866" y="13525"/>
                    <a:pt x="3847" y="13521"/>
                    <a:pt x="3825" y="13521"/>
                  </a:cubicBezTo>
                  <a:lnTo>
                    <a:pt x="3780" y="13521"/>
                  </a:lnTo>
                  <a:cubicBezTo>
                    <a:pt x="3735" y="13521"/>
                    <a:pt x="3694" y="13518"/>
                    <a:pt x="3649" y="13511"/>
                  </a:cubicBezTo>
                  <a:cubicBezTo>
                    <a:pt x="3608" y="13503"/>
                    <a:pt x="3571" y="13488"/>
                    <a:pt x="3529" y="13466"/>
                  </a:cubicBezTo>
                  <a:cubicBezTo>
                    <a:pt x="3495" y="13447"/>
                    <a:pt x="3454" y="13440"/>
                    <a:pt x="3421" y="13440"/>
                  </a:cubicBezTo>
                  <a:lnTo>
                    <a:pt x="3417" y="13440"/>
                  </a:lnTo>
                  <a:cubicBezTo>
                    <a:pt x="3380" y="13440"/>
                    <a:pt x="3346" y="13447"/>
                    <a:pt x="3312" y="13454"/>
                  </a:cubicBezTo>
                  <a:cubicBezTo>
                    <a:pt x="3279" y="13458"/>
                    <a:pt x="3249" y="13466"/>
                    <a:pt x="3223" y="13466"/>
                  </a:cubicBezTo>
                  <a:cubicBezTo>
                    <a:pt x="3193" y="13466"/>
                    <a:pt x="3167" y="13469"/>
                    <a:pt x="3140" y="13473"/>
                  </a:cubicBezTo>
                  <a:cubicBezTo>
                    <a:pt x="3114" y="13477"/>
                    <a:pt x="3092" y="13480"/>
                    <a:pt x="3066" y="13480"/>
                  </a:cubicBezTo>
                  <a:cubicBezTo>
                    <a:pt x="3047" y="13480"/>
                    <a:pt x="3024" y="13477"/>
                    <a:pt x="3006" y="13473"/>
                  </a:cubicBezTo>
                  <a:cubicBezTo>
                    <a:pt x="2950" y="13454"/>
                    <a:pt x="2893" y="13451"/>
                    <a:pt x="2838" y="13451"/>
                  </a:cubicBezTo>
                  <a:cubicBezTo>
                    <a:pt x="2774" y="13451"/>
                    <a:pt x="2714" y="13454"/>
                    <a:pt x="2658" y="13454"/>
                  </a:cubicBezTo>
                  <a:lnTo>
                    <a:pt x="2602" y="13454"/>
                  </a:lnTo>
                  <a:cubicBezTo>
                    <a:pt x="2576" y="13454"/>
                    <a:pt x="2550" y="13462"/>
                    <a:pt x="2527" y="13469"/>
                  </a:cubicBezTo>
                  <a:cubicBezTo>
                    <a:pt x="2494" y="13480"/>
                    <a:pt x="2460" y="13495"/>
                    <a:pt x="2434" y="13507"/>
                  </a:cubicBezTo>
                  <a:cubicBezTo>
                    <a:pt x="2404" y="13521"/>
                    <a:pt x="2378" y="13529"/>
                    <a:pt x="2351" y="13529"/>
                  </a:cubicBezTo>
                  <a:cubicBezTo>
                    <a:pt x="2329" y="13529"/>
                    <a:pt x="2310" y="13525"/>
                    <a:pt x="2288" y="13511"/>
                  </a:cubicBezTo>
                  <a:cubicBezTo>
                    <a:pt x="2281" y="13507"/>
                    <a:pt x="2273" y="13507"/>
                    <a:pt x="2270" y="13507"/>
                  </a:cubicBezTo>
                  <a:cubicBezTo>
                    <a:pt x="2262" y="13507"/>
                    <a:pt x="2255" y="13507"/>
                    <a:pt x="2251" y="13511"/>
                  </a:cubicBezTo>
                  <a:cubicBezTo>
                    <a:pt x="2247" y="13511"/>
                    <a:pt x="2243" y="13514"/>
                    <a:pt x="2239" y="13518"/>
                  </a:cubicBezTo>
                  <a:cubicBezTo>
                    <a:pt x="2232" y="13521"/>
                    <a:pt x="2229" y="13525"/>
                    <a:pt x="2225" y="13525"/>
                  </a:cubicBezTo>
                  <a:cubicBezTo>
                    <a:pt x="2221" y="13529"/>
                    <a:pt x="2217" y="13533"/>
                    <a:pt x="2217" y="13533"/>
                  </a:cubicBezTo>
                  <a:cubicBezTo>
                    <a:pt x="2187" y="13552"/>
                    <a:pt x="2161" y="13570"/>
                    <a:pt x="2135" y="13585"/>
                  </a:cubicBezTo>
                  <a:cubicBezTo>
                    <a:pt x="2105" y="13604"/>
                    <a:pt x="2079" y="13619"/>
                    <a:pt x="2049" y="13626"/>
                  </a:cubicBezTo>
                  <a:cubicBezTo>
                    <a:pt x="2015" y="13637"/>
                    <a:pt x="1985" y="13656"/>
                    <a:pt x="1956" y="13668"/>
                  </a:cubicBezTo>
                  <a:cubicBezTo>
                    <a:pt x="1944" y="13675"/>
                    <a:pt x="1929" y="13682"/>
                    <a:pt x="1918" y="13686"/>
                  </a:cubicBezTo>
                  <a:cubicBezTo>
                    <a:pt x="1907" y="13690"/>
                    <a:pt x="1899" y="13690"/>
                    <a:pt x="1892" y="13690"/>
                  </a:cubicBezTo>
                  <a:lnTo>
                    <a:pt x="1873" y="13690"/>
                  </a:lnTo>
                  <a:cubicBezTo>
                    <a:pt x="1862" y="13690"/>
                    <a:pt x="1847" y="13690"/>
                    <a:pt x="1836" y="13694"/>
                  </a:cubicBezTo>
                  <a:cubicBezTo>
                    <a:pt x="1817" y="13701"/>
                    <a:pt x="1799" y="13716"/>
                    <a:pt x="1787" y="13727"/>
                  </a:cubicBezTo>
                  <a:cubicBezTo>
                    <a:pt x="1780" y="13738"/>
                    <a:pt x="1772" y="13746"/>
                    <a:pt x="1768" y="13757"/>
                  </a:cubicBezTo>
                  <a:cubicBezTo>
                    <a:pt x="1761" y="13768"/>
                    <a:pt x="1754" y="13780"/>
                    <a:pt x="1750" y="13791"/>
                  </a:cubicBezTo>
                  <a:cubicBezTo>
                    <a:pt x="1742" y="13799"/>
                    <a:pt x="1739" y="13802"/>
                    <a:pt x="1732" y="13806"/>
                  </a:cubicBezTo>
                  <a:cubicBezTo>
                    <a:pt x="1713" y="13813"/>
                    <a:pt x="1690" y="13821"/>
                    <a:pt x="1664" y="13828"/>
                  </a:cubicBezTo>
                  <a:cubicBezTo>
                    <a:pt x="1630" y="13843"/>
                    <a:pt x="1589" y="13858"/>
                    <a:pt x="1552" y="13880"/>
                  </a:cubicBezTo>
                  <a:cubicBezTo>
                    <a:pt x="1537" y="13892"/>
                    <a:pt x="1518" y="13906"/>
                    <a:pt x="1503" y="13925"/>
                  </a:cubicBezTo>
                  <a:cubicBezTo>
                    <a:pt x="1492" y="13940"/>
                    <a:pt x="1477" y="13959"/>
                    <a:pt x="1470" y="13982"/>
                  </a:cubicBezTo>
                  <a:cubicBezTo>
                    <a:pt x="1444" y="13985"/>
                    <a:pt x="1425" y="13996"/>
                    <a:pt x="1406" y="14011"/>
                  </a:cubicBezTo>
                  <a:cubicBezTo>
                    <a:pt x="1376" y="14030"/>
                    <a:pt x="1354" y="14052"/>
                    <a:pt x="1331" y="14071"/>
                  </a:cubicBezTo>
                  <a:cubicBezTo>
                    <a:pt x="1313" y="14094"/>
                    <a:pt x="1290" y="14108"/>
                    <a:pt x="1268" y="14120"/>
                  </a:cubicBezTo>
                  <a:cubicBezTo>
                    <a:pt x="1245" y="14131"/>
                    <a:pt x="1211" y="14146"/>
                    <a:pt x="1182" y="14172"/>
                  </a:cubicBezTo>
                  <a:cubicBezTo>
                    <a:pt x="1166" y="14187"/>
                    <a:pt x="1152" y="14202"/>
                    <a:pt x="1137" y="14217"/>
                  </a:cubicBezTo>
                  <a:cubicBezTo>
                    <a:pt x="1126" y="14236"/>
                    <a:pt x="1114" y="14254"/>
                    <a:pt x="1107" y="14280"/>
                  </a:cubicBezTo>
                  <a:cubicBezTo>
                    <a:pt x="1104" y="14303"/>
                    <a:pt x="1088" y="14322"/>
                    <a:pt x="1069" y="14340"/>
                  </a:cubicBezTo>
                  <a:cubicBezTo>
                    <a:pt x="1051" y="14359"/>
                    <a:pt x="1025" y="14377"/>
                    <a:pt x="999" y="14396"/>
                  </a:cubicBezTo>
                  <a:cubicBezTo>
                    <a:pt x="991" y="14400"/>
                    <a:pt x="983" y="14404"/>
                    <a:pt x="973" y="14411"/>
                  </a:cubicBezTo>
                  <a:cubicBezTo>
                    <a:pt x="957" y="14419"/>
                    <a:pt x="942" y="14427"/>
                    <a:pt x="928" y="14441"/>
                  </a:cubicBezTo>
                  <a:cubicBezTo>
                    <a:pt x="916" y="14449"/>
                    <a:pt x="909" y="14456"/>
                    <a:pt x="905" y="14467"/>
                  </a:cubicBezTo>
                  <a:cubicBezTo>
                    <a:pt x="897" y="14479"/>
                    <a:pt x="894" y="14494"/>
                    <a:pt x="894" y="14508"/>
                  </a:cubicBezTo>
                  <a:cubicBezTo>
                    <a:pt x="897" y="14527"/>
                    <a:pt x="902" y="14546"/>
                    <a:pt x="912" y="14568"/>
                  </a:cubicBezTo>
                  <a:cubicBezTo>
                    <a:pt x="909" y="14572"/>
                    <a:pt x="905" y="14579"/>
                    <a:pt x="902" y="14584"/>
                  </a:cubicBezTo>
                  <a:cubicBezTo>
                    <a:pt x="897" y="14587"/>
                    <a:pt x="890" y="14591"/>
                    <a:pt x="886" y="14594"/>
                  </a:cubicBezTo>
                  <a:cubicBezTo>
                    <a:pt x="804" y="14646"/>
                    <a:pt x="748" y="14718"/>
                    <a:pt x="707" y="14789"/>
                  </a:cubicBezTo>
                  <a:cubicBezTo>
                    <a:pt x="662" y="14864"/>
                    <a:pt x="628" y="14942"/>
                    <a:pt x="591" y="15013"/>
                  </a:cubicBezTo>
                  <a:cubicBezTo>
                    <a:pt x="554" y="15091"/>
                    <a:pt x="531" y="15174"/>
                    <a:pt x="509" y="15252"/>
                  </a:cubicBezTo>
                  <a:cubicBezTo>
                    <a:pt x="486" y="15327"/>
                    <a:pt x="464" y="15402"/>
                    <a:pt x="419" y="15466"/>
                  </a:cubicBezTo>
                  <a:cubicBezTo>
                    <a:pt x="400" y="15492"/>
                    <a:pt x="389" y="15518"/>
                    <a:pt x="378" y="15548"/>
                  </a:cubicBezTo>
                  <a:cubicBezTo>
                    <a:pt x="363" y="15588"/>
                    <a:pt x="355" y="15630"/>
                    <a:pt x="345" y="15667"/>
                  </a:cubicBezTo>
                  <a:cubicBezTo>
                    <a:pt x="333" y="15705"/>
                    <a:pt x="322" y="15738"/>
                    <a:pt x="300" y="15768"/>
                  </a:cubicBezTo>
                  <a:cubicBezTo>
                    <a:pt x="274" y="15806"/>
                    <a:pt x="258" y="15843"/>
                    <a:pt x="247" y="15880"/>
                  </a:cubicBezTo>
                  <a:cubicBezTo>
                    <a:pt x="236" y="15918"/>
                    <a:pt x="229" y="15952"/>
                    <a:pt x="214" y="15978"/>
                  </a:cubicBezTo>
                  <a:cubicBezTo>
                    <a:pt x="198" y="16011"/>
                    <a:pt x="195" y="16041"/>
                    <a:pt x="195" y="16071"/>
                  </a:cubicBezTo>
                  <a:cubicBezTo>
                    <a:pt x="195" y="16094"/>
                    <a:pt x="198" y="16112"/>
                    <a:pt x="198" y="16135"/>
                  </a:cubicBezTo>
                  <a:cubicBezTo>
                    <a:pt x="202" y="16154"/>
                    <a:pt x="202" y="16172"/>
                    <a:pt x="202" y="16187"/>
                  </a:cubicBezTo>
                  <a:cubicBezTo>
                    <a:pt x="202" y="16206"/>
                    <a:pt x="202" y="16221"/>
                    <a:pt x="195" y="16239"/>
                  </a:cubicBezTo>
                  <a:cubicBezTo>
                    <a:pt x="184" y="16269"/>
                    <a:pt x="176" y="16303"/>
                    <a:pt x="172" y="16333"/>
                  </a:cubicBezTo>
                  <a:cubicBezTo>
                    <a:pt x="165" y="16378"/>
                    <a:pt x="162" y="16423"/>
                    <a:pt x="150" y="16456"/>
                  </a:cubicBezTo>
                  <a:cubicBezTo>
                    <a:pt x="143" y="16475"/>
                    <a:pt x="135" y="16490"/>
                    <a:pt x="124" y="16504"/>
                  </a:cubicBezTo>
                  <a:cubicBezTo>
                    <a:pt x="117" y="16520"/>
                    <a:pt x="101" y="16530"/>
                    <a:pt x="83" y="16546"/>
                  </a:cubicBezTo>
                  <a:cubicBezTo>
                    <a:pt x="75" y="16549"/>
                    <a:pt x="67" y="16557"/>
                    <a:pt x="64" y="16565"/>
                  </a:cubicBezTo>
                  <a:cubicBezTo>
                    <a:pt x="57" y="16575"/>
                    <a:pt x="57" y="16583"/>
                    <a:pt x="57" y="16591"/>
                  </a:cubicBezTo>
                  <a:cubicBezTo>
                    <a:pt x="57" y="16606"/>
                    <a:pt x="60" y="16613"/>
                    <a:pt x="64" y="16625"/>
                  </a:cubicBezTo>
                  <a:cubicBezTo>
                    <a:pt x="67" y="16632"/>
                    <a:pt x="72" y="16639"/>
                    <a:pt x="79" y="16647"/>
                  </a:cubicBezTo>
                  <a:cubicBezTo>
                    <a:pt x="79" y="16647"/>
                    <a:pt x="79" y="16651"/>
                    <a:pt x="75" y="16658"/>
                  </a:cubicBezTo>
                  <a:cubicBezTo>
                    <a:pt x="75" y="16661"/>
                    <a:pt x="72" y="16665"/>
                    <a:pt x="72" y="16673"/>
                  </a:cubicBezTo>
                  <a:cubicBezTo>
                    <a:pt x="67" y="16677"/>
                    <a:pt x="67" y="16684"/>
                    <a:pt x="67" y="16692"/>
                  </a:cubicBezTo>
                  <a:lnTo>
                    <a:pt x="67" y="16699"/>
                  </a:lnTo>
                  <a:lnTo>
                    <a:pt x="67" y="16737"/>
                  </a:lnTo>
                  <a:cubicBezTo>
                    <a:pt x="67" y="16800"/>
                    <a:pt x="57" y="16871"/>
                    <a:pt x="57" y="16946"/>
                  </a:cubicBezTo>
                  <a:cubicBezTo>
                    <a:pt x="57" y="17006"/>
                    <a:pt x="64" y="17069"/>
                    <a:pt x="94" y="17132"/>
                  </a:cubicBezTo>
                  <a:cubicBezTo>
                    <a:pt x="105" y="17158"/>
                    <a:pt x="112" y="17189"/>
                    <a:pt x="112" y="17219"/>
                  </a:cubicBezTo>
                  <a:cubicBezTo>
                    <a:pt x="112" y="17237"/>
                    <a:pt x="109" y="17253"/>
                    <a:pt x="105" y="17267"/>
                  </a:cubicBezTo>
                  <a:cubicBezTo>
                    <a:pt x="101" y="17282"/>
                    <a:pt x="98" y="17293"/>
                    <a:pt x="90" y="17301"/>
                  </a:cubicBezTo>
                  <a:cubicBezTo>
                    <a:pt x="64" y="17338"/>
                    <a:pt x="49" y="17376"/>
                    <a:pt x="41" y="17410"/>
                  </a:cubicBezTo>
                  <a:cubicBezTo>
                    <a:pt x="34" y="17446"/>
                    <a:pt x="31" y="17481"/>
                    <a:pt x="27" y="17510"/>
                  </a:cubicBezTo>
                  <a:cubicBezTo>
                    <a:pt x="19" y="17622"/>
                    <a:pt x="12" y="17734"/>
                    <a:pt x="12" y="17847"/>
                  </a:cubicBezTo>
                  <a:lnTo>
                    <a:pt x="12" y="17865"/>
                  </a:lnTo>
                  <a:cubicBezTo>
                    <a:pt x="12" y="17876"/>
                    <a:pt x="12" y="17888"/>
                    <a:pt x="8" y="17903"/>
                  </a:cubicBezTo>
                  <a:cubicBezTo>
                    <a:pt x="5" y="17917"/>
                    <a:pt x="0" y="17936"/>
                    <a:pt x="0" y="17955"/>
                  </a:cubicBezTo>
                  <a:cubicBezTo>
                    <a:pt x="0" y="17970"/>
                    <a:pt x="0" y="17985"/>
                    <a:pt x="8" y="17996"/>
                  </a:cubicBezTo>
                  <a:cubicBezTo>
                    <a:pt x="12" y="18011"/>
                    <a:pt x="19" y="18026"/>
                    <a:pt x="31" y="18038"/>
                  </a:cubicBezTo>
                  <a:cubicBezTo>
                    <a:pt x="41" y="18048"/>
                    <a:pt x="49" y="18064"/>
                    <a:pt x="53" y="18074"/>
                  </a:cubicBezTo>
                  <a:cubicBezTo>
                    <a:pt x="57" y="18090"/>
                    <a:pt x="60" y="18100"/>
                    <a:pt x="60" y="18116"/>
                  </a:cubicBezTo>
                  <a:cubicBezTo>
                    <a:pt x="60" y="18138"/>
                    <a:pt x="57" y="18161"/>
                    <a:pt x="49" y="18183"/>
                  </a:cubicBezTo>
                  <a:cubicBezTo>
                    <a:pt x="38" y="18209"/>
                    <a:pt x="38" y="18240"/>
                    <a:pt x="38" y="18266"/>
                  </a:cubicBezTo>
                  <a:cubicBezTo>
                    <a:pt x="38" y="18314"/>
                    <a:pt x="45" y="18359"/>
                    <a:pt x="45" y="18397"/>
                  </a:cubicBezTo>
                  <a:lnTo>
                    <a:pt x="45" y="18414"/>
                  </a:lnTo>
                  <a:lnTo>
                    <a:pt x="45" y="18433"/>
                  </a:lnTo>
                  <a:cubicBezTo>
                    <a:pt x="45" y="18475"/>
                    <a:pt x="57" y="18512"/>
                    <a:pt x="67" y="18545"/>
                  </a:cubicBezTo>
                  <a:cubicBezTo>
                    <a:pt x="79" y="18580"/>
                    <a:pt x="86" y="18613"/>
                    <a:pt x="86" y="18639"/>
                  </a:cubicBezTo>
                  <a:cubicBezTo>
                    <a:pt x="86" y="18650"/>
                    <a:pt x="86" y="18661"/>
                    <a:pt x="83" y="18673"/>
                  </a:cubicBezTo>
                  <a:cubicBezTo>
                    <a:pt x="75" y="18684"/>
                    <a:pt x="72" y="18699"/>
                    <a:pt x="60" y="18711"/>
                  </a:cubicBezTo>
                  <a:cubicBezTo>
                    <a:pt x="53" y="18725"/>
                    <a:pt x="45" y="18737"/>
                    <a:pt x="41" y="18751"/>
                  </a:cubicBezTo>
                  <a:cubicBezTo>
                    <a:pt x="38" y="18766"/>
                    <a:pt x="34" y="18781"/>
                    <a:pt x="34" y="18800"/>
                  </a:cubicBezTo>
                  <a:cubicBezTo>
                    <a:pt x="34" y="18823"/>
                    <a:pt x="38" y="18845"/>
                    <a:pt x="45" y="18868"/>
                  </a:cubicBezTo>
                  <a:cubicBezTo>
                    <a:pt x="53" y="18882"/>
                    <a:pt x="64" y="18897"/>
                    <a:pt x="75" y="18908"/>
                  </a:cubicBezTo>
                  <a:cubicBezTo>
                    <a:pt x="72" y="18930"/>
                    <a:pt x="67" y="18953"/>
                    <a:pt x="67" y="18972"/>
                  </a:cubicBezTo>
                  <a:cubicBezTo>
                    <a:pt x="72" y="19039"/>
                    <a:pt x="83" y="19099"/>
                    <a:pt x="98" y="19159"/>
                  </a:cubicBezTo>
                  <a:cubicBezTo>
                    <a:pt x="112" y="19218"/>
                    <a:pt x="124" y="19275"/>
                    <a:pt x="124" y="19330"/>
                  </a:cubicBezTo>
                  <a:cubicBezTo>
                    <a:pt x="124" y="19353"/>
                    <a:pt x="120" y="19379"/>
                    <a:pt x="117" y="19406"/>
                  </a:cubicBezTo>
                  <a:cubicBezTo>
                    <a:pt x="112" y="19409"/>
                    <a:pt x="112" y="19413"/>
                    <a:pt x="112" y="19417"/>
                  </a:cubicBezTo>
                  <a:cubicBezTo>
                    <a:pt x="112" y="19432"/>
                    <a:pt x="117" y="19439"/>
                    <a:pt x="120" y="19446"/>
                  </a:cubicBezTo>
                  <a:cubicBezTo>
                    <a:pt x="124" y="19454"/>
                    <a:pt x="124" y="19461"/>
                    <a:pt x="127" y="19465"/>
                  </a:cubicBezTo>
                  <a:cubicBezTo>
                    <a:pt x="139" y="19487"/>
                    <a:pt x="143" y="19506"/>
                    <a:pt x="146" y="19532"/>
                  </a:cubicBezTo>
                  <a:cubicBezTo>
                    <a:pt x="153" y="19566"/>
                    <a:pt x="157" y="19608"/>
                    <a:pt x="165" y="19648"/>
                  </a:cubicBezTo>
                  <a:cubicBezTo>
                    <a:pt x="169" y="19670"/>
                    <a:pt x="172" y="19693"/>
                    <a:pt x="184" y="19712"/>
                  </a:cubicBezTo>
                  <a:cubicBezTo>
                    <a:pt x="191" y="19734"/>
                    <a:pt x="202" y="19757"/>
                    <a:pt x="217" y="19775"/>
                  </a:cubicBezTo>
                  <a:lnTo>
                    <a:pt x="217" y="19791"/>
                  </a:lnTo>
                  <a:cubicBezTo>
                    <a:pt x="217" y="19798"/>
                    <a:pt x="217" y="19810"/>
                    <a:pt x="214" y="19813"/>
                  </a:cubicBezTo>
                  <a:cubicBezTo>
                    <a:pt x="202" y="19850"/>
                    <a:pt x="198" y="19884"/>
                    <a:pt x="198" y="19917"/>
                  </a:cubicBezTo>
                  <a:cubicBezTo>
                    <a:pt x="198" y="19958"/>
                    <a:pt x="202" y="19996"/>
                    <a:pt x="214" y="20034"/>
                  </a:cubicBezTo>
                  <a:cubicBezTo>
                    <a:pt x="258" y="20224"/>
                    <a:pt x="284" y="20415"/>
                    <a:pt x="319" y="20609"/>
                  </a:cubicBezTo>
                  <a:cubicBezTo>
                    <a:pt x="322" y="20621"/>
                    <a:pt x="322" y="20631"/>
                    <a:pt x="322" y="20650"/>
                  </a:cubicBezTo>
                  <a:lnTo>
                    <a:pt x="322" y="20691"/>
                  </a:lnTo>
                  <a:cubicBezTo>
                    <a:pt x="326" y="20714"/>
                    <a:pt x="333" y="20736"/>
                    <a:pt x="348" y="20762"/>
                  </a:cubicBezTo>
                  <a:cubicBezTo>
                    <a:pt x="355" y="20774"/>
                    <a:pt x="367" y="20785"/>
                    <a:pt x="378" y="20792"/>
                  </a:cubicBezTo>
                  <a:cubicBezTo>
                    <a:pt x="381" y="20796"/>
                    <a:pt x="386" y="20796"/>
                    <a:pt x="389" y="20800"/>
                  </a:cubicBezTo>
                  <a:cubicBezTo>
                    <a:pt x="393" y="20788"/>
                    <a:pt x="393" y="20781"/>
                    <a:pt x="393" y="20774"/>
                  </a:cubicBezTo>
                  <a:lnTo>
                    <a:pt x="393" y="20733"/>
                  </a:lnTo>
                  <a:lnTo>
                    <a:pt x="434" y="20736"/>
                  </a:lnTo>
                  <a:lnTo>
                    <a:pt x="438" y="20736"/>
                  </a:lnTo>
                  <a:cubicBezTo>
                    <a:pt x="423" y="20733"/>
                    <a:pt x="415" y="20725"/>
                    <a:pt x="412" y="20721"/>
                  </a:cubicBezTo>
                  <a:cubicBezTo>
                    <a:pt x="408" y="20714"/>
                    <a:pt x="404" y="20710"/>
                    <a:pt x="404" y="20702"/>
                  </a:cubicBezTo>
                  <a:cubicBezTo>
                    <a:pt x="400" y="20688"/>
                    <a:pt x="397" y="20673"/>
                    <a:pt x="397" y="20654"/>
                  </a:cubicBezTo>
                  <a:lnTo>
                    <a:pt x="397" y="20598"/>
                  </a:lnTo>
                  <a:cubicBezTo>
                    <a:pt x="363" y="20403"/>
                    <a:pt x="336" y="20209"/>
                    <a:pt x="288" y="20015"/>
                  </a:cubicBezTo>
                  <a:cubicBezTo>
                    <a:pt x="281" y="19981"/>
                    <a:pt x="274" y="19948"/>
                    <a:pt x="274" y="19917"/>
                  </a:cubicBezTo>
                  <a:cubicBezTo>
                    <a:pt x="274" y="19891"/>
                    <a:pt x="277" y="19865"/>
                    <a:pt x="288" y="19839"/>
                  </a:cubicBezTo>
                  <a:cubicBezTo>
                    <a:pt x="292" y="19824"/>
                    <a:pt x="296" y="19805"/>
                    <a:pt x="296" y="19791"/>
                  </a:cubicBezTo>
                  <a:cubicBezTo>
                    <a:pt x="296" y="19779"/>
                    <a:pt x="296" y="19768"/>
                    <a:pt x="292" y="19760"/>
                  </a:cubicBezTo>
                  <a:cubicBezTo>
                    <a:pt x="288" y="19749"/>
                    <a:pt x="284" y="19738"/>
                    <a:pt x="277" y="19731"/>
                  </a:cubicBezTo>
                  <a:cubicBezTo>
                    <a:pt x="266" y="19712"/>
                    <a:pt x="255" y="19689"/>
                    <a:pt x="247" y="19670"/>
                  </a:cubicBezTo>
                  <a:cubicBezTo>
                    <a:pt x="240" y="19637"/>
                    <a:pt x="236" y="19600"/>
                    <a:pt x="229" y="19558"/>
                  </a:cubicBezTo>
                  <a:cubicBezTo>
                    <a:pt x="224" y="19518"/>
                    <a:pt x="217" y="19477"/>
                    <a:pt x="198" y="19432"/>
                  </a:cubicBezTo>
                  <a:cubicBezTo>
                    <a:pt x="195" y="19428"/>
                    <a:pt x="191" y="19424"/>
                    <a:pt x="191" y="19420"/>
                  </a:cubicBezTo>
                  <a:lnTo>
                    <a:pt x="191" y="19417"/>
                  </a:lnTo>
                  <a:cubicBezTo>
                    <a:pt x="198" y="19387"/>
                    <a:pt x="198" y="19356"/>
                    <a:pt x="198" y="19330"/>
                  </a:cubicBezTo>
                  <a:cubicBezTo>
                    <a:pt x="198" y="19263"/>
                    <a:pt x="188" y="19204"/>
                    <a:pt x="172" y="19144"/>
                  </a:cubicBezTo>
                  <a:cubicBezTo>
                    <a:pt x="157" y="19084"/>
                    <a:pt x="146" y="19028"/>
                    <a:pt x="146" y="18972"/>
                  </a:cubicBezTo>
                  <a:cubicBezTo>
                    <a:pt x="146" y="18949"/>
                    <a:pt x="150" y="18927"/>
                    <a:pt x="153" y="18904"/>
                  </a:cubicBezTo>
                  <a:lnTo>
                    <a:pt x="157" y="18882"/>
                  </a:lnTo>
                  <a:lnTo>
                    <a:pt x="139" y="18868"/>
                  </a:lnTo>
                  <a:cubicBezTo>
                    <a:pt x="131" y="18856"/>
                    <a:pt x="124" y="18849"/>
                    <a:pt x="117" y="18837"/>
                  </a:cubicBezTo>
                  <a:cubicBezTo>
                    <a:pt x="112" y="18826"/>
                    <a:pt x="112" y="18811"/>
                    <a:pt x="112" y="18800"/>
                  </a:cubicBezTo>
                  <a:cubicBezTo>
                    <a:pt x="112" y="18789"/>
                    <a:pt x="112" y="18781"/>
                    <a:pt x="117" y="18773"/>
                  </a:cubicBezTo>
                  <a:cubicBezTo>
                    <a:pt x="117" y="18766"/>
                    <a:pt x="120" y="18759"/>
                    <a:pt x="120" y="18759"/>
                  </a:cubicBezTo>
                  <a:cubicBezTo>
                    <a:pt x="135" y="18737"/>
                    <a:pt x="146" y="18718"/>
                    <a:pt x="153" y="18699"/>
                  </a:cubicBezTo>
                  <a:cubicBezTo>
                    <a:pt x="162" y="18676"/>
                    <a:pt x="162" y="18658"/>
                    <a:pt x="162" y="18639"/>
                  </a:cubicBezTo>
                  <a:cubicBezTo>
                    <a:pt x="162" y="18594"/>
                    <a:pt x="150" y="18557"/>
                    <a:pt x="139" y="18523"/>
                  </a:cubicBezTo>
                  <a:cubicBezTo>
                    <a:pt x="127" y="18490"/>
                    <a:pt x="120" y="18459"/>
                    <a:pt x="120" y="18433"/>
                  </a:cubicBezTo>
                  <a:lnTo>
                    <a:pt x="120" y="18423"/>
                  </a:lnTo>
                  <a:cubicBezTo>
                    <a:pt x="120" y="18414"/>
                    <a:pt x="124" y="18404"/>
                    <a:pt x="124" y="18397"/>
                  </a:cubicBezTo>
                  <a:cubicBezTo>
                    <a:pt x="120" y="18347"/>
                    <a:pt x="112" y="18302"/>
                    <a:pt x="112" y="18266"/>
                  </a:cubicBezTo>
                  <a:cubicBezTo>
                    <a:pt x="112" y="18243"/>
                    <a:pt x="117" y="18224"/>
                    <a:pt x="120" y="18205"/>
                  </a:cubicBezTo>
                  <a:cubicBezTo>
                    <a:pt x="131" y="18179"/>
                    <a:pt x="135" y="18150"/>
                    <a:pt x="135" y="18116"/>
                  </a:cubicBezTo>
                  <a:cubicBezTo>
                    <a:pt x="135" y="18093"/>
                    <a:pt x="135" y="18071"/>
                    <a:pt x="127" y="18052"/>
                  </a:cubicBezTo>
                  <a:cubicBezTo>
                    <a:pt x="120" y="18030"/>
                    <a:pt x="105" y="18007"/>
                    <a:pt x="90" y="17985"/>
                  </a:cubicBezTo>
                  <a:cubicBezTo>
                    <a:pt x="83" y="17981"/>
                    <a:pt x="83" y="17978"/>
                    <a:pt x="79" y="17974"/>
                  </a:cubicBezTo>
                  <a:cubicBezTo>
                    <a:pt x="79" y="17966"/>
                    <a:pt x="75" y="17962"/>
                    <a:pt x="75" y="17955"/>
                  </a:cubicBezTo>
                  <a:cubicBezTo>
                    <a:pt x="75" y="17948"/>
                    <a:pt x="79" y="17933"/>
                    <a:pt x="83" y="17917"/>
                  </a:cubicBezTo>
                  <a:cubicBezTo>
                    <a:pt x="86" y="17903"/>
                    <a:pt x="90" y="17888"/>
                    <a:pt x="90" y="17869"/>
                  </a:cubicBezTo>
                  <a:lnTo>
                    <a:pt x="90" y="17865"/>
                  </a:lnTo>
                  <a:lnTo>
                    <a:pt x="90" y="17847"/>
                  </a:lnTo>
                  <a:cubicBezTo>
                    <a:pt x="90" y="17738"/>
                    <a:pt x="94" y="17626"/>
                    <a:pt x="105" y="17517"/>
                  </a:cubicBezTo>
                  <a:cubicBezTo>
                    <a:pt x="109" y="17484"/>
                    <a:pt x="109" y="17455"/>
                    <a:pt x="117" y="17428"/>
                  </a:cubicBezTo>
                  <a:cubicBezTo>
                    <a:pt x="120" y="17398"/>
                    <a:pt x="131" y="17372"/>
                    <a:pt x="150" y="17350"/>
                  </a:cubicBezTo>
                  <a:cubicBezTo>
                    <a:pt x="165" y="17331"/>
                    <a:pt x="172" y="17308"/>
                    <a:pt x="179" y="17286"/>
                  </a:cubicBezTo>
                  <a:cubicBezTo>
                    <a:pt x="184" y="17263"/>
                    <a:pt x="188" y="17241"/>
                    <a:pt x="188" y="17219"/>
                  </a:cubicBezTo>
                  <a:cubicBezTo>
                    <a:pt x="188" y="17181"/>
                    <a:pt x="179" y="17141"/>
                    <a:pt x="165" y="17103"/>
                  </a:cubicBezTo>
                  <a:cubicBezTo>
                    <a:pt x="143" y="17051"/>
                    <a:pt x="135" y="16998"/>
                    <a:pt x="135" y="16946"/>
                  </a:cubicBezTo>
                  <a:cubicBezTo>
                    <a:pt x="135" y="16879"/>
                    <a:pt x="146" y="16808"/>
                    <a:pt x="146" y="16737"/>
                  </a:cubicBezTo>
                  <a:cubicBezTo>
                    <a:pt x="146" y="16722"/>
                    <a:pt x="143" y="16710"/>
                    <a:pt x="143" y="16696"/>
                  </a:cubicBezTo>
                  <a:cubicBezTo>
                    <a:pt x="143" y="16692"/>
                    <a:pt x="146" y="16684"/>
                    <a:pt x="150" y="16677"/>
                  </a:cubicBezTo>
                  <a:cubicBezTo>
                    <a:pt x="153" y="16669"/>
                    <a:pt x="153" y="16658"/>
                    <a:pt x="153" y="16647"/>
                  </a:cubicBezTo>
                  <a:cubicBezTo>
                    <a:pt x="153" y="16635"/>
                    <a:pt x="153" y="16628"/>
                    <a:pt x="150" y="16620"/>
                  </a:cubicBezTo>
                  <a:cubicBezTo>
                    <a:pt x="150" y="16613"/>
                    <a:pt x="143" y="16606"/>
                    <a:pt x="139" y="16598"/>
                  </a:cubicBezTo>
                  <a:cubicBezTo>
                    <a:pt x="169" y="16580"/>
                    <a:pt x="188" y="16553"/>
                    <a:pt x="202" y="16527"/>
                  </a:cubicBezTo>
                  <a:cubicBezTo>
                    <a:pt x="214" y="16504"/>
                    <a:pt x="224" y="16478"/>
                    <a:pt x="229" y="16456"/>
                  </a:cubicBezTo>
                  <a:cubicBezTo>
                    <a:pt x="236" y="16423"/>
                    <a:pt x="240" y="16385"/>
                    <a:pt x="247" y="16355"/>
                  </a:cubicBezTo>
                  <a:cubicBezTo>
                    <a:pt x="251" y="16321"/>
                    <a:pt x="255" y="16292"/>
                    <a:pt x="266" y="16269"/>
                  </a:cubicBezTo>
                  <a:cubicBezTo>
                    <a:pt x="277" y="16239"/>
                    <a:pt x="281" y="16213"/>
                    <a:pt x="281" y="16187"/>
                  </a:cubicBezTo>
                  <a:cubicBezTo>
                    <a:pt x="281" y="16164"/>
                    <a:pt x="277" y="16142"/>
                    <a:pt x="277" y="16123"/>
                  </a:cubicBezTo>
                  <a:cubicBezTo>
                    <a:pt x="274" y="16104"/>
                    <a:pt x="269" y="16086"/>
                    <a:pt x="269" y="16071"/>
                  </a:cubicBezTo>
                  <a:cubicBezTo>
                    <a:pt x="269" y="16049"/>
                    <a:pt x="274" y="16030"/>
                    <a:pt x="284" y="16011"/>
                  </a:cubicBezTo>
                  <a:cubicBezTo>
                    <a:pt x="300" y="15974"/>
                    <a:pt x="310" y="15937"/>
                    <a:pt x="322" y="15902"/>
                  </a:cubicBezTo>
                  <a:cubicBezTo>
                    <a:pt x="333" y="15869"/>
                    <a:pt x="345" y="15840"/>
                    <a:pt x="363" y="15813"/>
                  </a:cubicBezTo>
                  <a:cubicBezTo>
                    <a:pt x="381" y="15787"/>
                    <a:pt x="393" y="15757"/>
                    <a:pt x="404" y="15731"/>
                  </a:cubicBezTo>
                  <a:cubicBezTo>
                    <a:pt x="419" y="15690"/>
                    <a:pt x="431" y="15649"/>
                    <a:pt x="441" y="15607"/>
                  </a:cubicBezTo>
                  <a:cubicBezTo>
                    <a:pt x="449" y="15570"/>
                    <a:pt x="464" y="15536"/>
                    <a:pt x="483" y="15507"/>
                  </a:cubicBezTo>
                  <a:cubicBezTo>
                    <a:pt x="535" y="15431"/>
                    <a:pt x="561" y="15350"/>
                    <a:pt x="583" y="15271"/>
                  </a:cubicBezTo>
                  <a:cubicBezTo>
                    <a:pt x="606" y="15193"/>
                    <a:pt x="624" y="15114"/>
                    <a:pt x="659" y="15047"/>
                  </a:cubicBezTo>
                  <a:cubicBezTo>
                    <a:pt x="700" y="14972"/>
                    <a:pt x="729" y="14898"/>
                    <a:pt x="771" y="14830"/>
                  </a:cubicBezTo>
                  <a:cubicBezTo>
                    <a:pt x="812" y="14763"/>
                    <a:pt x="860" y="14703"/>
                    <a:pt x="928" y="14658"/>
                  </a:cubicBezTo>
                  <a:cubicBezTo>
                    <a:pt x="942" y="14651"/>
                    <a:pt x="957" y="14639"/>
                    <a:pt x="969" y="14624"/>
                  </a:cubicBezTo>
                  <a:cubicBezTo>
                    <a:pt x="973" y="14617"/>
                    <a:pt x="980" y="14610"/>
                    <a:pt x="983" y="14598"/>
                  </a:cubicBezTo>
                  <a:cubicBezTo>
                    <a:pt x="987" y="14591"/>
                    <a:pt x="991" y="14579"/>
                    <a:pt x="991" y="14568"/>
                  </a:cubicBezTo>
                  <a:cubicBezTo>
                    <a:pt x="991" y="14557"/>
                    <a:pt x="987" y="14546"/>
                    <a:pt x="983" y="14539"/>
                  </a:cubicBezTo>
                  <a:cubicBezTo>
                    <a:pt x="973" y="14520"/>
                    <a:pt x="973" y="14512"/>
                    <a:pt x="973" y="14508"/>
                  </a:cubicBezTo>
                  <a:lnTo>
                    <a:pt x="973" y="14501"/>
                  </a:lnTo>
                  <a:cubicBezTo>
                    <a:pt x="976" y="14501"/>
                    <a:pt x="976" y="14497"/>
                    <a:pt x="980" y="14494"/>
                  </a:cubicBezTo>
                  <a:cubicBezTo>
                    <a:pt x="987" y="14489"/>
                    <a:pt x="995" y="14486"/>
                    <a:pt x="1006" y="14479"/>
                  </a:cubicBezTo>
                  <a:cubicBezTo>
                    <a:pt x="1017" y="14475"/>
                    <a:pt x="1028" y="14467"/>
                    <a:pt x="1040" y="14460"/>
                  </a:cubicBezTo>
                  <a:cubicBezTo>
                    <a:pt x="1066" y="14441"/>
                    <a:pt x="1095" y="14422"/>
                    <a:pt x="1122" y="14396"/>
                  </a:cubicBezTo>
                  <a:cubicBezTo>
                    <a:pt x="1148" y="14374"/>
                    <a:pt x="1171" y="14340"/>
                    <a:pt x="1182" y="14299"/>
                  </a:cubicBezTo>
                  <a:cubicBezTo>
                    <a:pt x="1185" y="14288"/>
                    <a:pt x="1193" y="14273"/>
                    <a:pt x="1200" y="14262"/>
                  </a:cubicBezTo>
                  <a:cubicBezTo>
                    <a:pt x="1211" y="14247"/>
                    <a:pt x="1230" y="14228"/>
                    <a:pt x="1249" y="14217"/>
                  </a:cubicBezTo>
                  <a:cubicBezTo>
                    <a:pt x="1264" y="14206"/>
                    <a:pt x="1287" y="14194"/>
                    <a:pt x="1297" y="14187"/>
                  </a:cubicBezTo>
                  <a:cubicBezTo>
                    <a:pt x="1323" y="14180"/>
                    <a:pt x="1342" y="14165"/>
                    <a:pt x="1361" y="14149"/>
                  </a:cubicBezTo>
                  <a:cubicBezTo>
                    <a:pt x="1387" y="14127"/>
                    <a:pt x="1406" y="14105"/>
                    <a:pt x="1428" y="14090"/>
                  </a:cubicBezTo>
                  <a:cubicBezTo>
                    <a:pt x="1440" y="14079"/>
                    <a:pt x="1447" y="14071"/>
                    <a:pt x="1458" y="14068"/>
                  </a:cubicBezTo>
                  <a:cubicBezTo>
                    <a:pt x="1470" y="14060"/>
                    <a:pt x="1477" y="14056"/>
                    <a:pt x="1488" y="14056"/>
                  </a:cubicBezTo>
                  <a:cubicBezTo>
                    <a:pt x="1499" y="14052"/>
                    <a:pt x="1507" y="14049"/>
                    <a:pt x="1514" y="14045"/>
                  </a:cubicBezTo>
                  <a:cubicBezTo>
                    <a:pt x="1518" y="14041"/>
                    <a:pt x="1522" y="14037"/>
                    <a:pt x="1525" y="14034"/>
                  </a:cubicBezTo>
                  <a:cubicBezTo>
                    <a:pt x="1530" y="14030"/>
                    <a:pt x="1533" y="14026"/>
                    <a:pt x="1537" y="14015"/>
                  </a:cubicBezTo>
                  <a:cubicBezTo>
                    <a:pt x="1548" y="13996"/>
                    <a:pt x="1559" y="13978"/>
                    <a:pt x="1575" y="13963"/>
                  </a:cubicBezTo>
                  <a:cubicBezTo>
                    <a:pt x="1593" y="13944"/>
                    <a:pt x="1623" y="13925"/>
                    <a:pt x="1656" y="13914"/>
                  </a:cubicBezTo>
                  <a:cubicBezTo>
                    <a:pt x="1690" y="13899"/>
                    <a:pt x="1727" y="13888"/>
                    <a:pt x="1761" y="13877"/>
                  </a:cubicBezTo>
                  <a:cubicBezTo>
                    <a:pt x="1784" y="13866"/>
                    <a:pt x="1799" y="13851"/>
                    <a:pt x="1810" y="13835"/>
                  </a:cubicBezTo>
                  <a:cubicBezTo>
                    <a:pt x="1821" y="13825"/>
                    <a:pt x="1825" y="13813"/>
                    <a:pt x="1832" y="13802"/>
                  </a:cubicBezTo>
                  <a:cubicBezTo>
                    <a:pt x="1839" y="13787"/>
                    <a:pt x="1844" y="13780"/>
                    <a:pt x="1851" y="13772"/>
                  </a:cubicBezTo>
                  <a:cubicBezTo>
                    <a:pt x="1854" y="13772"/>
                    <a:pt x="1854" y="13768"/>
                    <a:pt x="1858" y="13768"/>
                  </a:cubicBezTo>
                  <a:cubicBezTo>
                    <a:pt x="1862" y="13768"/>
                    <a:pt x="1866" y="13765"/>
                    <a:pt x="1873" y="13765"/>
                  </a:cubicBezTo>
                  <a:lnTo>
                    <a:pt x="1880" y="13765"/>
                  </a:lnTo>
                  <a:cubicBezTo>
                    <a:pt x="1884" y="13768"/>
                    <a:pt x="1889" y="13768"/>
                    <a:pt x="1892" y="13768"/>
                  </a:cubicBezTo>
                  <a:cubicBezTo>
                    <a:pt x="1911" y="13768"/>
                    <a:pt x="1925" y="13761"/>
                    <a:pt x="1944" y="13757"/>
                  </a:cubicBezTo>
                  <a:cubicBezTo>
                    <a:pt x="1967" y="13749"/>
                    <a:pt x="1989" y="13738"/>
                    <a:pt x="2011" y="13727"/>
                  </a:cubicBezTo>
                  <a:cubicBezTo>
                    <a:pt x="2034" y="13716"/>
                    <a:pt x="2056" y="13704"/>
                    <a:pt x="2075" y="13701"/>
                  </a:cubicBezTo>
                  <a:cubicBezTo>
                    <a:pt x="2108" y="13686"/>
                    <a:pt x="2142" y="13671"/>
                    <a:pt x="2172" y="13652"/>
                  </a:cubicBezTo>
                  <a:cubicBezTo>
                    <a:pt x="2203" y="13634"/>
                    <a:pt x="2232" y="13615"/>
                    <a:pt x="2258" y="13597"/>
                  </a:cubicBezTo>
                  <a:cubicBezTo>
                    <a:pt x="2262" y="13592"/>
                    <a:pt x="2265" y="13592"/>
                    <a:pt x="2270" y="13589"/>
                  </a:cubicBezTo>
                  <a:cubicBezTo>
                    <a:pt x="2299" y="13600"/>
                    <a:pt x="2325" y="13604"/>
                    <a:pt x="2351" y="13604"/>
                  </a:cubicBezTo>
                  <a:cubicBezTo>
                    <a:pt x="2378" y="13604"/>
                    <a:pt x="2404" y="13600"/>
                    <a:pt x="2427" y="13592"/>
                  </a:cubicBezTo>
                  <a:cubicBezTo>
                    <a:pt x="2464" y="13581"/>
                    <a:pt x="2494" y="13563"/>
                    <a:pt x="2524" y="13552"/>
                  </a:cubicBezTo>
                  <a:cubicBezTo>
                    <a:pt x="2539" y="13544"/>
                    <a:pt x="2553" y="13540"/>
                    <a:pt x="2565" y="13537"/>
                  </a:cubicBezTo>
                  <a:cubicBezTo>
                    <a:pt x="2576" y="13533"/>
                    <a:pt x="2591" y="13529"/>
                    <a:pt x="2602" y="13529"/>
                  </a:cubicBezTo>
                  <a:lnTo>
                    <a:pt x="2606" y="13529"/>
                  </a:lnTo>
                  <a:cubicBezTo>
                    <a:pt x="2624" y="13533"/>
                    <a:pt x="2639" y="13533"/>
                    <a:pt x="2658" y="13533"/>
                  </a:cubicBezTo>
                  <a:cubicBezTo>
                    <a:pt x="2718" y="13533"/>
                    <a:pt x="2781" y="13525"/>
                    <a:pt x="2838" y="13525"/>
                  </a:cubicBezTo>
                  <a:cubicBezTo>
                    <a:pt x="2890" y="13525"/>
                    <a:pt x="2938" y="13529"/>
                    <a:pt x="2983" y="13544"/>
                  </a:cubicBezTo>
                  <a:cubicBezTo>
                    <a:pt x="3014" y="13552"/>
                    <a:pt x="3040" y="13555"/>
                    <a:pt x="3066" y="13555"/>
                  </a:cubicBezTo>
                  <a:cubicBezTo>
                    <a:pt x="3095" y="13555"/>
                    <a:pt x="3122" y="13552"/>
                    <a:pt x="3148" y="13552"/>
                  </a:cubicBezTo>
                  <a:cubicBezTo>
                    <a:pt x="3174" y="13547"/>
                    <a:pt x="3200" y="13544"/>
                    <a:pt x="3223" y="13544"/>
                  </a:cubicBezTo>
                  <a:cubicBezTo>
                    <a:pt x="3260" y="13540"/>
                    <a:pt x="3297" y="13533"/>
                    <a:pt x="3328" y="13529"/>
                  </a:cubicBezTo>
                  <a:cubicBezTo>
                    <a:pt x="3361" y="13521"/>
                    <a:pt x="3391" y="13514"/>
                    <a:pt x="3417" y="13514"/>
                  </a:cubicBezTo>
                  <a:cubicBezTo>
                    <a:pt x="3447" y="13514"/>
                    <a:pt x="3469" y="13521"/>
                    <a:pt x="3492" y="13533"/>
                  </a:cubicBezTo>
                  <a:cubicBezTo>
                    <a:pt x="3540" y="13559"/>
                    <a:pt x="3589" y="13578"/>
                    <a:pt x="3638" y="13585"/>
                  </a:cubicBezTo>
                  <a:cubicBezTo>
                    <a:pt x="3686" y="13597"/>
                    <a:pt x="3731" y="13597"/>
                    <a:pt x="3780" y="13597"/>
                  </a:cubicBezTo>
                  <a:lnTo>
                    <a:pt x="3825" y="13597"/>
                  </a:lnTo>
                  <a:cubicBezTo>
                    <a:pt x="3832" y="13597"/>
                    <a:pt x="3832" y="13597"/>
                    <a:pt x="3835" y="13600"/>
                  </a:cubicBezTo>
                  <a:cubicBezTo>
                    <a:pt x="3840" y="13600"/>
                    <a:pt x="3843" y="13604"/>
                    <a:pt x="3847" y="13608"/>
                  </a:cubicBezTo>
                  <a:cubicBezTo>
                    <a:pt x="3854" y="13615"/>
                    <a:pt x="3862" y="13626"/>
                    <a:pt x="3873" y="13637"/>
                  </a:cubicBezTo>
                  <a:cubicBezTo>
                    <a:pt x="3880" y="13642"/>
                    <a:pt x="3888" y="13649"/>
                    <a:pt x="3895" y="13652"/>
                  </a:cubicBezTo>
                  <a:cubicBezTo>
                    <a:pt x="3907" y="13656"/>
                    <a:pt x="3914" y="13656"/>
                    <a:pt x="3925" y="13656"/>
                  </a:cubicBezTo>
                  <a:cubicBezTo>
                    <a:pt x="3940" y="13656"/>
                    <a:pt x="3952" y="13656"/>
                    <a:pt x="3963" y="13652"/>
                  </a:cubicBezTo>
                  <a:cubicBezTo>
                    <a:pt x="3970" y="13649"/>
                    <a:pt x="3978" y="13645"/>
                    <a:pt x="3989" y="13645"/>
                  </a:cubicBezTo>
                  <a:cubicBezTo>
                    <a:pt x="4000" y="13645"/>
                    <a:pt x="4011" y="13649"/>
                    <a:pt x="4023" y="13656"/>
                  </a:cubicBezTo>
                  <a:cubicBezTo>
                    <a:pt x="4037" y="13660"/>
                    <a:pt x="4049" y="13671"/>
                    <a:pt x="4060" y="13682"/>
                  </a:cubicBezTo>
                  <a:cubicBezTo>
                    <a:pt x="4071" y="13694"/>
                    <a:pt x="4082" y="13701"/>
                    <a:pt x="4094" y="13701"/>
                  </a:cubicBezTo>
                  <a:cubicBezTo>
                    <a:pt x="4105" y="13704"/>
                    <a:pt x="4116" y="13709"/>
                    <a:pt x="4127" y="13709"/>
                  </a:cubicBezTo>
                  <a:cubicBezTo>
                    <a:pt x="4135" y="13709"/>
                    <a:pt x="4142" y="13704"/>
                    <a:pt x="4149" y="13704"/>
                  </a:cubicBezTo>
                  <a:lnTo>
                    <a:pt x="4176" y="13704"/>
                  </a:lnTo>
                  <a:cubicBezTo>
                    <a:pt x="4314" y="13746"/>
                    <a:pt x="4449" y="13802"/>
                    <a:pt x="4580" y="13858"/>
                  </a:cubicBezTo>
                  <a:cubicBezTo>
                    <a:pt x="4722" y="13918"/>
                    <a:pt x="4864" y="13982"/>
                    <a:pt x="5017" y="14011"/>
                  </a:cubicBezTo>
                  <a:cubicBezTo>
                    <a:pt x="5062" y="14023"/>
                    <a:pt x="5099" y="14041"/>
                    <a:pt x="5141" y="14063"/>
                  </a:cubicBezTo>
                  <a:cubicBezTo>
                    <a:pt x="5178" y="14086"/>
                    <a:pt x="5219" y="14116"/>
                    <a:pt x="5264" y="14135"/>
                  </a:cubicBezTo>
                  <a:cubicBezTo>
                    <a:pt x="5308" y="14157"/>
                    <a:pt x="5353" y="14172"/>
                    <a:pt x="5395" y="14194"/>
                  </a:cubicBezTo>
                  <a:cubicBezTo>
                    <a:pt x="5417" y="14202"/>
                    <a:pt x="5436" y="14213"/>
                    <a:pt x="5450" y="14225"/>
                  </a:cubicBezTo>
                  <a:cubicBezTo>
                    <a:pt x="5469" y="14239"/>
                    <a:pt x="5484" y="14254"/>
                    <a:pt x="5495" y="14273"/>
                  </a:cubicBezTo>
                  <a:cubicBezTo>
                    <a:pt x="5503" y="14284"/>
                    <a:pt x="5518" y="14296"/>
                    <a:pt x="5529" y="14299"/>
                  </a:cubicBezTo>
                  <a:cubicBezTo>
                    <a:pt x="5540" y="14306"/>
                    <a:pt x="5555" y="14306"/>
                    <a:pt x="5567" y="14306"/>
                  </a:cubicBezTo>
                  <a:cubicBezTo>
                    <a:pt x="5578" y="14306"/>
                    <a:pt x="5589" y="14306"/>
                    <a:pt x="5596" y="14303"/>
                  </a:cubicBezTo>
                  <a:cubicBezTo>
                    <a:pt x="5612" y="14299"/>
                    <a:pt x="5622" y="14296"/>
                    <a:pt x="5634" y="14296"/>
                  </a:cubicBezTo>
                  <a:cubicBezTo>
                    <a:pt x="5657" y="14296"/>
                    <a:pt x="5679" y="14303"/>
                    <a:pt x="5701" y="14314"/>
                  </a:cubicBezTo>
                  <a:cubicBezTo>
                    <a:pt x="5724" y="14325"/>
                    <a:pt x="5742" y="14344"/>
                    <a:pt x="5757" y="14359"/>
                  </a:cubicBezTo>
                  <a:cubicBezTo>
                    <a:pt x="5791" y="14396"/>
                    <a:pt x="5824" y="14419"/>
                    <a:pt x="5862" y="14434"/>
                  </a:cubicBezTo>
                  <a:cubicBezTo>
                    <a:pt x="5899" y="14453"/>
                    <a:pt x="5936" y="14463"/>
                    <a:pt x="5971" y="14475"/>
                  </a:cubicBezTo>
                  <a:cubicBezTo>
                    <a:pt x="5985" y="14479"/>
                    <a:pt x="5997" y="14482"/>
                    <a:pt x="6004" y="14486"/>
                  </a:cubicBezTo>
                  <a:cubicBezTo>
                    <a:pt x="6015" y="14494"/>
                    <a:pt x="6026" y="14501"/>
                    <a:pt x="6038" y="14516"/>
                  </a:cubicBezTo>
                  <a:cubicBezTo>
                    <a:pt x="6052" y="14527"/>
                    <a:pt x="6067" y="14550"/>
                    <a:pt x="6090" y="14584"/>
                  </a:cubicBezTo>
                  <a:cubicBezTo>
                    <a:pt x="6101" y="14598"/>
                    <a:pt x="6112" y="14606"/>
                    <a:pt x="6123" y="14617"/>
                  </a:cubicBezTo>
                  <a:cubicBezTo>
                    <a:pt x="6138" y="14624"/>
                    <a:pt x="6154" y="14632"/>
                    <a:pt x="6168" y="14636"/>
                  </a:cubicBezTo>
                  <a:cubicBezTo>
                    <a:pt x="6183" y="14636"/>
                    <a:pt x="6195" y="14639"/>
                    <a:pt x="6209" y="14646"/>
                  </a:cubicBezTo>
                  <a:cubicBezTo>
                    <a:pt x="6228" y="14654"/>
                    <a:pt x="6247" y="14669"/>
                    <a:pt x="6269" y="14681"/>
                  </a:cubicBezTo>
                  <a:cubicBezTo>
                    <a:pt x="6292" y="14696"/>
                    <a:pt x="6314" y="14710"/>
                    <a:pt x="6344" y="14718"/>
                  </a:cubicBezTo>
                  <a:cubicBezTo>
                    <a:pt x="6449" y="14755"/>
                    <a:pt x="6542" y="14811"/>
                    <a:pt x="6635" y="14875"/>
                  </a:cubicBezTo>
                  <a:cubicBezTo>
                    <a:pt x="6733" y="14934"/>
                    <a:pt x="6826" y="15002"/>
                    <a:pt x="6931" y="15055"/>
                  </a:cubicBezTo>
                  <a:lnTo>
                    <a:pt x="6935" y="15055"/>
                  </a:lnTo>
                  <a:cubicBezTo>
                    <a:pt x="6935" y="15055"/>
                    <a:pt x="6939" y="15058"/>
                    <a:pt x="6939" y="15065"/>
                  </a:cubicBezTo>
                  <a:cubicBezTo>
                    <a:pt x="6939" y="15069"/>
                    <a:pt x="6939" y="15077"/>
                    <a:pt x="6942" y="15084"/>
                  </a:cubicBezTo>
                  <a:cubicBezTo>
                    <a:pt x="6946" y="15095"/>
                    <a:pt x="6949" y="15107"/>
                    <a:pt x="6957" y="15122"/>
                  </a:cubicBezTo>
                  <a:cubicBezTo>
                    <a:pt x="6968" y="15133"/>
                    <a:pt x="6983" y="15144"/>
                    <a:pt x="7002" y="15148"/>
                  </a:cubicBezTo>
                  <a:cubicBezTo>
                    <a:pt x="7039" y="15162"/>
                    <a:pt x="7077" y="15181"/>
                    <a:pt x="7114" y="15204"/>
                  </a:cubicBezTo>
                  <a:cubicBezTo>
                    <a:pt x="7155" y="15226"/>
                    <a:pt x="7196" y="15248"/>
                    <a:pt x="7249" y="15264"/>
                  </a:cubicBezTo>
                  <a:cubicBezTo>
                    <a:pt x="7294" y="15279"/>
                    <a:pt x="7342" y="15297"/>
                    <a:pt x="7387" y="15324"/>
                  </a:cubicBezTo>
                  <a:cubicBezTo>
                    <a:pt x="7432" y="15353"/>
                    <a:pt x="7473" y="15387"/>
                    <a:pt x="7503" y="15428"/>
                  </a:cubicBezTo>
                  <a:cubicBezTo>
                    <a:pt x="7518" y="15450"/>
                    <a:pt x="7536" y="15469"/>
                    <a:pt x="7551" y="15484"/>
                  </a:cubicBezTo>
                  <a:cubicBezTo>
                    <a:pt x="7567" y="15499"/>
                    <a:pt x="7577" y="15510"/>
                    <a:pt x="7585" y="15521"/>
                  </a:cubicBezTo>
                  <a:cubicBezTo>
                    <a:pt x="7608" y="15562"/>
                    <a:pt x="7641" y="15597"/>
                    <a:pt x="7675" y="15626"/>
                  </a:cubicBezTo>
                  <a:cubicBezTo>
                    <a:pt x="7724" y="15671"/>
                    <a:pt x="7779" y="15697"/>
                    <a:pt x="7839" y="15723"/>
                  </a:cubicBezTo>
                  <a:cubicBezTo>
                    <a:pt x="7895" y="15745"/>
                    <a:pt x="7951" y="15764"/>
                    <a:pt x="8007" y="15787"/>
                  </a:cubicBezTo>
                  <a:cubicBezTo>
                    <a:pt x="8045" y="15806"/>
                    <a:pt x="8086" y="15828"/>
                    <a:pt x="8119" y="15854"/>
                  </a:cubicBezTo>
                  <a:cubicBezTo>
                    <a:pt x="8157" y="15880"/>
                    <a:pt x="8187" y="15911"/>
                    <a:pt x="8205" y="15944"/>
                  </a:cubicBezTo>
                  <a:cubicBezTo>
                    <a:pt x="8243" y="16004"/>
                    <a:pt x="8292" y="16045"/>
                    <a:pt x="8340" y="16082"/>
                  </a:cubicBezTo>
                  <a:cubicBezTo>
                    <a:pt x="8388" y="16116"/>
                    <a:pt x="8438" y="16146"/>
                    <a:pt x="8483" y="16176"/>
                  </a:cubicBezTo>
                  <a:cubicBezTo>
                    <a:pt x="8590" y="16261"/>
                    <a:pt x="8710" y="16333"/>
                    <a:pt x="8823" y="16404"/>
                  </a:cubicBezTo>
                  <a:cubicBezTo>
                    <a:pt x="8938" y="16475"/>
                    <a:pt x="9050" y="16549"/>
                    <a:pt x="9147" y="16639"/>
                  </a:cubicBezTo>
                  <a:cubicBezTo>
                    <a:pt x="9204" y="16687"/>
                    <a:pt x="9249" y="16740"/>
                    <a:pt x="9278" y="16804"/>
                  </a:cubicBezTo>
                  <a:cubicBezTo>
                    <a:pt x="9290" y="16830"/>
                    <a:pt x="9304" y="16856"/>
                    <a:pt x="9327" y="16875"/>
                  </a:cubicBezTo>
                  <a:cubicBezTo>
                    <a:pt x="9338" y="16882"/>
                    <a:pt x="9353" y="16889"/>
                    <a:pt x="9368" y="16894"/>
                  </a:cubicBezTo>
                  <a:cubicBezTo>
                    <a:pt x="9383" y="16897"/>
                    <a:pt x="9398" y="16901"/>
                    <a:pt x="9413" y="16901"/>
                  </a:cubicBezTo>
                  <a:lnTo>
                    <a:pt x="9477" y="16901"/>
                  </a:lnTo>
                  <a:cubicBezTo>
                    <a:pt x="9487" y="16905"/>
                    <a:pt x="9499" y="16908"/>
                    <a:pt x="9506" y="16916"/>
                  </a:cubicBezTo>
                  <a:cubicBezTo>
                    <a:pt x="9514" y="16920"/>
                    <a:pt x="9525" y="16931"/>
                    <a:pt x="9532" y="16949"/>
                  </a:cubicBezTo>
                  <a:cubicBezTo>
                    <a:pt x="9540" y="16965"/>
                    <a:pt x="9551" y="16975"/>
                    <a:pt x="9563" y="16987"/>
                  </a:cubicBezTo>
                  <a:cubicBezTo>
                    <a:pt x="9582" y="16998"/>
                    <a:pt x="9600" y="17010"/>
                    <a:pt x="9618" y="17017"/>
                  </a:cubicBezTo>
                  <a:cubicBezTo>
                    <a:pt x="9637" y="17028"/>
                    <a:pt x="9652" y="17036"/>
                    <a:pt x="9671" y="17039"/>
                  </a:cubicBezTo>
                  <a:cubicBezTo>
                    <a:pt x="9749" y="17073"/>
                    <a:pt x="9820" y="17125"/>
                    <a:pt x="9891" y="17177"/>
                  </a:cubicBezTo>
                  <a:cubicBezTo>
                    <a:pt x="9966" y="17230"/>
                    <a:pt x="10041" y="17286"/>
                    <a:pt x="10127" y="17324"/>
                  </a:cubicBezTo>
                  <a:cubicBezTo>
                    <a:pt x="10179" y="17350"/>
                    <a:pt x="10232" y="17383"/>
                    <a:pt x="10284" y="17417"/>
                  </a:cubicBezTo>
                  <a:cubicBezTo>
                    <a:pt x="10333" y="17450"/>
                    <a:pt x="10389" y="17488"/>
                    <a:pt x="10448" y="17517"/>
                  </a:cubicBezTo>
                  <a:cubicBezTo>
                    <a:pt x="10534" y="17559"/>
                    <a:pt x="10631" y="17607"/>
                    <a:pt x="10710" y="17671"/>
                  </a:cubicBezTo>
                  <a:cubicBezTo>
                    <a:pt x="10811" y="17750"/>
                    <a:pt x="10927" y="17813"/>
                    <a:pt x="11039" y="17873"/>
                  </a:cubicBezTo>
                  <a:cubicBezTo>
                    <a:pt x="11335" y="18022"/>
                    <a:pt x="11652" y="18127"/>
                    <a:pt x="11959" y="18231"/>
                  </a:cubicBezTo>
                  <a:cubicBezTo>
                    <a:pt x="12007" y="18250"/>
                    <a:pt x="12052" y="18250"/>
                    <a:pt x="12097" y="18250"/>
                  </a:cubicBezTo>
                  <a:cubicBezTo>
                    <a:pt x="12138" y="18254"/>
                    <a:pt x="12179" y="18250"/>
                    <a:pt x="12217" y="18257"/>
                  </a:cubicBezTo>
                  <a:cubicBezTo>
                    <a:pt x="12299" y="18276"/>
                    <a:pt x="12381" y="18280"/>
                    <a:pt x="12463" y="18284"/>
                  </a:cubicBezTo>
                  <a:cubicBezTo>
                    <a:pt x="12546" y="18288"/>
                    <a:pt x="12627" y="18292"/>
                    <a:pt x="12706" y="18302"/>
                  </a:cubicBezTo>
                  <a:cubicBezTo>
                    <a:pt x="12725" y="18307"/>
                    <a:pt x="12748" y="18307"/>
                    <a:pt x="12770" y="18307"/>
                  </a:cubicBezTo>
                  <a:cubicBezTo>
                    <a:pt x="12848" y="18307"/>
                    <a:pt x="12927" y="18288"/>
                    <a:pt x="12998" y="18276"/>
                  </a:cubicBezTo>
                  <a:cubicBezTo>
                    <a:pt x="13050" y="18266"/>
                    <a:pt x="13107" y="18250"/>
                    <a:pt x="13155" y="18240"/>
                  </a:cubicBezTo>
                  <a:cubicBezTo>
                    <a:pt x="13207" y="18228"/>
                    <a:pt x="13260" y="18221"/>
                    <a:pt x="13308" y="18221"/>
                  </a:cubicBezTo>
                  <a:cubicBezTo>
                    <a:pt x="13327" y="18221"/>
                    <a:pt x="13345" y="18221"/>
                    <a:pt x="13360" y="18224"/>
                  </a:cubicBezTo>
                  <a:lnTo>
                    <a:pt x="13372" y="18224"/>
                  </a:lnTo>
                  <a:cubicBezTo>
                    <a:pt x="13383" y="18224"/>
                    <a:pt x="13394" y="18221"/>
                    <a:pt x="13405" y="18217"/>
                  </a:cubicBezTo>
                  <a:cubicBezTo>
                    <a:pt x="13417" y="18213"/>
                    <a:pt x="13428" y="18209"/>
                    <a:pt x="13435" y="18205"/>
                  </a:cubicBezTo>
                  <a:cubicBezTo>
                    <a:pt x="13540" y="18142"/>
                    <a:pt x="13652" y="18097"/>
                    <a:pt x="13768" y="18048"/>
                  </a:cubicBezTo>
                  <a:cubicBezTo>
                    <a:pt x="13883" y="18004"/>
                    <a:pt x="14000" y="17955"/>
                    <a:pt x="14112" y="17895"/>
                  </a:cubicBezTo>
                  <a:cubicBezTo>
                    <a:pt x="14187" y="17854"/>
                    <a:pt x="14258" y="17805"/>
                    <a:pt x="14325" y="17753"/>
                  </a:cubicBezTo>
                  <a:cubicBezTo>
                    <a:pt x="14396" y="17705"/>
                    <a:pt x="14463" y="17652"/>
                    <a:pt x="14530" y="17612"/>
                  </a:cubicBezTo>
                  <a:cubicBezTo>
                    <a:pt x="14579" y="17585"/>
                    <a:pt x="14616" y="17551"/>
                    <a:pt x="14654" y="17517"/>
                  </a:cubicBezTo>
                  <a:cubicBezTo>
                    <a:pt x="14691" y="17488"/>
                    <a:pt x="14729" y="17462"/>
                    <a:pt x="14766" y="17446"/>
                  </a:cubicBezTo>
                  <a:cubicBezTo>
                    <a:pt x="14773" y="17443"/>
                    <a:pt x="14781" y="17439"/>
                    <a:pt x="14789" y="17432"/>
                  </a:cubicBezTo>
                  <a:cubicBezTo>
                    <a:pt x="14792" y="17428"/>
                    <a:pt x="14796" y="17428"/>
                    <a:pt x="14799" y="17420"/>
                  </a:cubicBezTo>
                  <a:cubicBezTo>
                    <a:pt x="14803" y="17417"/>
                    <a:pt x="14807" y="17413"/>
                    <a:pt x="14807" y="17405"/>
                  </a:cubicBezTo>
                  <a:cubicBezTo>
                    <a:pt x="14822" y="17365"/>
                    <a:pt x="14841" y="17331"/>
                    <a:pt x="14867" y="17298"/>
                  </a:cubicBezTo>
                  <a:cubicBezTo>
                    <a:pt x="14901" y="17248"/>
                    <a:pt x="14949" y="17208"/>
                    <a:pt x="14998" y="17158"/>
                  </a:cubicBezTo>
                  <a:cubicBezTo>
                    <a:pt x="15046" y="17110"/>
                    <a:pt x="15095" y="17062"/>
                    <a:pt x="15132" y="16998"/>
                  </a:cubicBezTo>
                  <a:cubicBezTo>
                    <a:pt x="15148" y="16965"/>
                    <a:pt x="15177" y="16939"/>
                    <a:pt x="15207" y="16908"/>
                  </a:cubicBezTo>
                  <a:cubicBezTo>
                    <a:pt x="15241" y="16879"/>
                    <a:pt x="15274" y="16853"/>
                    <a:pt x="15312" y="16822"/>
                  </a:cubicBezTo>
                  <a:cubicBezTo>
                    <a:pt x="15383" y="16766"/>
                    <a:pt x="15436" y="16699"/>
                    <a:pt x="15484" y="16625"/>
                  </a:cubicBezTo>
                  <a:cubicBezTo>
                    <a:pt x="15529" y="16553"/>
                    <a:pt x="15570" y="16478"/>
                    <a:pt x="15610" y="16408"/>
                  </a:cubicBezTo>
                  <a:cubicBezTo>
                    <a:pt x="15697" y="16251"/>
                    <a:pt x="15779" y="16094"/>
                    <a:pt x="15907" y="15974"/>
                  </a:cubicBezTo>
                  <a:cubicBezTo>
                    <a:pt x="15977" y="15902"/>
                    <a:pt x="16019" y="15821"/>
                    <a:pt x="16048" y="15738"/>
                  </a:cubicBezTo>
                  <a:cubicBezTo>
                    <a:pt x="16081" y="15656"/>
                    <a:pt x="16108" y="15574"/>
                    <a:pt x="16142" y="15499"/>
                  </a:cubicBezTo>
                  <a:cubicBezTo>
                    <a:pt x="16198" y="15379"/>
                    <a:pt x="16265" y="15260"/>
                    <a:pt x="16328" y="15136"/>
                  </a:cubicBezTo>
                  <a:cubicBezTo>
                    <a:pt x="16395" y="15010"/>
                    <a:pt x="16471" y="14882"/>
                    <a:pt x="16526" y="14741"/>
                  </a:cubicBezTo>
                  <a:cubicBezTo>
                    <a:pt x="16597" y="14561"/>
                    <a:pt x="16654" y="14377"/>
                    <a:pt x="16736" y="14210"/>
                  </a:cubicBezTo>
                  <a:cubicBezTo>
                    <a:pt x="16773" y="14139"/>
                    <a:pt x="16792" y="14068"/>
                    <a:pt x="16807" y="13996"/>
                  </a:cubicBezTo>
                  <a:cubicBezTo>
                    <a:pt x="16826" y="13929"/>
                    <a:pt x="16837" y="13858"/>
                    <a:pt x="16863" y="13799"/>
                  </a:cubicBezTo>
                  <a:cubicBezTo>
                    <a:pt x="16901" y="13694"/>
                    <a:pt x="16927" y="13589"/>
                    <a:pt x="16953" y="13485"/>
                  </a:cubicBezTo>
                  <a:cubicBezTo>
                    <a:pt x="16979" y="13383"/>
                    <a:pt x="17006" y="13283"/>
                    <a:pt x="17042" y="13185"/>
                  </a:cubicBezTo>
                  <a:cubicBezTo>
                    <a:pt x="17087" y="13062"/>
                    <a:pt x="17128" y="12938"/>
                    <a:pt x="17147" y="12807"/>
                  </a:cubicBezTo>
                  <a:cubicBezTo>
                    <a:pt x="17189" y="12576"/>
                    <a:pt x="17252" y="12344"/>
                    <a:pt x="17275" y="12101"/>
                  </a:cubicBezTo>
                  <a:cubicBezTo>
                    <a:pt x="17278" y="12027"/>
                    <a:pt x="17289" y="11955"/>
                    <a:pt x="17308" y="11884"/>
                  </a:cubicBezTo>
                  <a:cubicBezTo>
                    <a:pt x="17349" y="11713"/>
                    <a:pt x="17360" y="11540"/>
                    <a:pt x="17368" y="11368"/>
                  </a:cubicBezTo>
                  <a:cubicBezTo>
                    <a:pt x="17368" y="11297"/>
                    <a:pt x="17382" y="11223"/>
                    <a:pt x="17405" y="11159"/>
                  </a:cubicBezTo>
                  <a:cubicBezTo>
                    <a:pt x="17427" y="11107"/>
                    <a:pt x="17435" y="11054"/>
                    <a:pt x="17442" y="11002"/>
                  </a:cubicBezTo>
                  <a:cubicBezTo>
                    <a:pt x="17446" y="10950"/>
                    <a:pt x="17446" y="10897"/>
                    <a:pt x="17450" y="10849"/>
                  </a:cubicBezTo>
                  <a:cubicBezTo>
                    <a:pt x="17454" y="10564"/>
                    <a:pt x="17458" y="10284"/>
                    <a:pt x="17487" y="10004"/>
                  </a:cubicBezTo>
                  <a:cubicBezTo>
                    <a:pt x="17491" y="9959"/>
                    <a:pt x="17494" y="9907"/>
                    <a:pt x="17494" y="9858"/>
                  </a:cubicBezTo>
                  <a:cubicBezTo>
                    <a:pt x="17494" y="9765"/>
                    <a:pt x="17487" y="9667"/>
                    <a:pt x="17465" y="9577"/>
                  </a:cubicBezTo>
                  <a:cubicBezTo>
                    <a:pt x="17458" y="9548"/>
                    <a:pt x="17458" y="9522"/>
                    <a:pt x="17458" y="9492"/>
                  </a:cubicBezTo>
                  <a:lnTo>
                    <a:pt x="17458" y="9398"/>
                  </a:lnTo>
                  <a:lnTo>
                    <a:pt x="17458" y="9384"/>
                  </a:lnTo>
                  <a:lnTo>
                    <a:pt x="17458" y="9316"/>
                  </a:lnTo>
                  <a:cubicBezTo>
                    <a:pt x="17458" y="9237"/>
                    <a:pt x="17461" y="9156"/>
                    <a:pt x="17461" y="9077"/>
                  </a:cubicBezTo>
                  <a:cubicBezTo>
                    <a:pt x="17461" y="8980"/>
                    <a:pt x="17458" y="8887"/>
                    <a:pt x="17442" y="8789"/>
                  </a:cubicBezTo>
                  <a:cubicBezTo>
                    <a:pt x="17416" y="8587"/>
                    <a:pt x="17372" y="8385"/>
                    <a:pt x="17372" y="8191"/>
                  </a:cubicBezTo>
                  <a:cubicBezTo>
                    <a:pt x="17372" y="8173"/>
                    <a:pt x="17372" y="8150"/>
                    <a:pt x="17375" y="8131"/>
                  </a:cubicBezTo>
                  <a:lnTo>
                    <a:pt x="17375" y="8083"/>
                  </a:lnTo>
                  <a:cubicBezTo>
                    <a:pt x="17375" y="7963"/>
                    <a:pt x="17353" y="7847"/>
                    <a:pt x="17334" y="7735"/>
                  </a:cubicBezTo>
                  <a:cubicBezTo>
                    <a:pt x="17311" y="7623"/>
                    <a:pt x="17293" y="7514"/>
                    <a:pt x="17293" y="7406"/>
                  </a:cubicBezTo>
                  <a:lnTo>
                    <a:pt x="17293" y="7365"/>
                  </a:lnTo>
                  <a:lnTo>
                    <a:pt x="17293" y="7353"/>
                  </a:lnTo>
                  <a:cubicBezTo>
                    <a:pt x="17293" y="7317"/>
                    <a:pt x="17285" y="7279"/>
                    <a:pt x="17278" y="7245"/>
                  </a:cubicBezTo>
                  <a:cubicBezTo>
                    <a:pt x="17267" y="7212"/>
                    <a:pt x="17252" y="7182"/>
                    <a:pt x="17241" y="7152"/>
                  </a:cubicBezTo>
                  <a:cubicBezTo>
                    <a:pt x="17185" y="7013"/>
                    <a:pt x="17151" y="6872"/>
                    <a:pt x="17125" y="6722"/>
                  </a:cubicBezTo>
                  <a:cubicBezTo>
                    <a:pt x="17106" y="6587"/>
                    <a:pt x="17076" y="6460"/>
                    <a:pt x="17058" y="6330"/>
                  </a:cubicBezTo>
                  <a:cubicBezTo>
                    <a:pt x="17042" y="6247"/>
                    <a:pt x="17023" y="6165"/>
                    <a:pt x="17001" y="6087"/>
                  </a:cubicBezTo>
                  <a:cubicBezTo>
                    <a:pt x="16979" y="6008"/>
                    <a:pt x="16961" y="5933"/>
                    <a:pt x="16949" y="5854"/>
                  </a:cubicBezTo>
                  <a:cubicBezTo>
                    <a:pt x="16923" y="5683"/>
                    <a:pt x="16866" y="5522"/>
                    <a:pt x="16766" y="5373"/>
                  </a:cubicBezTo>
                  <a:cubicBezTo>
                    <a:pt x="16736" y="5328"/>
                    <a:pt x="16714" y="5276"/>
                    <a:pt x="16695" y="5219"/>
                  </a:cubicBezTo>
                  <a:cubicBezTo>
                    <a:pt x="16676" y="5167"/>
                    <a:pt x="16665" y="5107"/>
                    <a:pt x="16650" y="5051"/>
                  </a:cubicBezTo>
                  <a:cubicBezTo>
                    <a:pt x="16587" y="4800"/>
                    <a:pt x="16500" y="4565"/>
                    <a:pt x="16369" y="4341"/>
                  </a:cubicBezTo>
                  <a:cubicBezTo>
                    <a:pt x="16355" y="4318"/>
                    <a:pt x="16340" y="4296"/>
                    <a:pt x="16333" y="4274"/>
                  </a:cubicBezTo>
                  <a:cubicBezTo>
                    <a:pt x="16325" y="4251"/>
                    <a:pt x="16317" y="4232"/>
                    <a:pt x="16317" y="4210"/>
                  </a:cubicBezTo>
                  <a:cubicBezTo>
                    <a:pt x="16317" y="4206"/>
                    <a:pt x="16317" y="4199"/>
                    <a:pt x="16321" y="4191"/>
                  </a:cubicBezTo>
                  <a:lnTo>
                    <a:pt x="16321" y="4169"/>
                  </a:lnTo>
                  <a:cubicBezTo>
                    <a:pt x="16321" y="4158"/>
                    <a:pt x="16321" y="4146"/>
                    <a:pt x="16314" y="4135"/>
                  </a:cubicBezTo>
                  <a:cubicBezTo>
                    <a:pt x="16314" y="4127"/>
                    <a:pt x="16310" y="4120"/>
                    <a:pt x="16302" y="4113"/>
                  </a:cubicBezTo>
                  <a:cubicBezTo>
                    <a:pt x="16295" y="4109"/>
                    <a:pt x="16288" y="4101"/>
                    <a:pt x="16276" y="4098"/>
                  </a:cubicBezTo>
                  <a:cubicBezTo>
                    <a:pt x="16254" y="4094"/>
                    <a:pt x="16243" y="4087"/>
                    <a:pt x="16235" y="4079"/>
                  </a:cubicBezTo>
                  <a:cubicBezTo>
                    <a:pt x="16228" y="4072"/>
                    <a:pt x="16224" y="4064"/>
                    <a:pt x="16216" y="4053"/>
                  </a:cubicBezTo>
                  <a:cubicBezTo>
                    <a:pt x="16209" y="4038"/>
                    <a:pt x="16205" y="4015"/>
                    <a:pt x="16198" y="3993"/>
                  </a:cubicBezTo>
                  <a:cubicBezTo>
                    <a:pt x="16190" y="3970"/>
                    <a:pt x="16179" y="3944"/>
                    <a:pt x="16160" y="3918"/>
                  </a:cubicBezTo>
                  <a:cubicBezTo>
                    <a:pt x="16112" y="3863"/>
                    <a:pt x="16078" y="3795"/>
                    <a:pt x="16045" y="3720"/>
                  </a:cubicBezTo>
                  <a:cubicBezTo>
                    <a:pt x="16011" y="3649"/>
                    <a:pt x="15981" y="3575"/>
                    <a:pt x="15933" y="3504"/>
                  </a:cubicBezTo>
                  <a:cubicBezTo>
                    <a:pt x="15898" y="3459"/>
                    <a:pt x="15869" y="3410"/>
                    <a:pt x="15843" y="3365"/>
                  </a:cubicBezTo>
                  <a:cubicBezTo>
                    <a:pt x="15817" y="3316"/>
                    <a:pt x="15798" y="3268"/>
                    <a:pt x="15790" y="3216"/>
                  </a:cubicBezTo>
                  <a:cubicBezTo>
                    <a:pt x="15786" y="3197"/>
                    <a:pt x="15783" y="3182"/>
                    <a:pt x="15776" y="3171"/>
                  </a:cubicBezTo>
                  <a:cubicBezTo>
                    <a:pt x="15767" y="3148"/>
                    <a:pt x="15753" y="3133"/>
                    <a:pt x="15741" y="3118"/>
                  </a:cubicBezTo>
                  <a:cubicBezTo>
                    <a:pt x="15731" y="3104"/>
                    <a:pt x="15719" y="3092"/>
                    <a:pt x="15712" y="3078"/>
                  </a:cubicBezTo>
                  <a:cubicBezTo>
                    <a:pt x="15674" y="3028"/>
                    <a:pt x="15633" y="2983"/>
                    <a:pt x="15596" y="2939"/>
                  </a:cubicBezTo>
                  <a:cubicBezTo>
                    <a:pt x="15558" y="2898"/>
                    <a:pt x="15525" y="2853"/>
                    <a:pt x="15506" y="2804"/>
                  </a:cubicBezTo>
                  <a:cubicBezTo>
                    <a:pt x="15498" y="2778"/>
                    <a:pt x="15484" y="2756"/>
                    <a:pt x="15469" y="2737"/>
                  </a:cubicBezTo>
                  <a:cubicBezTo>
                    <a:pt x="15446" y="2707"/>
                    <a:pt x="15420" y="2681"/>
                    <a:pt x="15401" y="2659"/>
                  </a:cubicBezTo>
                  <a:cubicBezTo>
                    <a:pt x="15394" y="2647"/>
                    <a:pt x="15386" y="2636"/>
                    <a:pt x="15379" y="2625"/>
                  </a:cubicBezTo>
                  <a:cubicBezTo>
                    <a:pt x="15372" y="2610"/>
                    <a:pt x="15368" y="2599"/>
                    <a:pt x="15368" y="2588"/>
                  </a:cubicBezTo>
                  <a:cubicBezTo>
                    <a:pt x="15364" y="2569"/>
                    <a:pt x="15360" y="2550"/>
                    <a:pt x="15353" y="2531"/>
                  </a:cubicBezTo>
                  <a:cubicBezTo>
                    <a:pt x="15346" y="2505"/>
                    <a:pt x="15334" y="2479"/>
                    <a:pt x="15312" y="2457"/>
                  </a:cubicBezTo>
                  <a:cubicBezTo>
                    <a:pt x="15293" y="2434"/>
                    <a:pt x="15263" y="2419"/>
                    <a:pt x="15226" y="2412"/>
                  </a:cubicBezTo>
                  <a:cubicBezTo>
                    <a:pt x="15222" y="2412"/>
                    <a:pt x="15222" y="2412"/>
                    <a:pt x="15222" y="2408"/>
                  </a:cubicBezTo>
                  <a:lnTo>
                    <a:pt x="15218" y="2408"/>
                  </a:lnTo>
                  <a:lnTo>
                    <a:pt x="15218" y="2397"/>
                  </a:lnTo>
                  <a:lnTo>
                    <a:pt x="15218" y="2393"/>
                  </a:lnTo>
                  <a:lnTo>
                    <a:pt x="15218" y="2382"/>
                  </a:lnTo>
                  <a:cubicBezTo>
                    <a:pt x="15218" y="2360"/>
                    <a:pt x="15215" y="2341"/>
                    <a:pt x="15207" y="2322"/>
                  </a:cubicBezTo>
                  <a:cubicBezTo>
                    <a:pt x="15200" y="2296"/>
                    <a:pt x="15181" y="2274"/>
                    <a:pt x="15166" y="2259"/>
                  </a:cubicBezTo>
                  <a:cubicBezTo>
                    <a:pt x="15148" y="2240"/>
                    <a:pt x="15125" y="2221"/>
                    <a:pt x="15106" y="2206"/>
                  </a:cubicBezTo>
                  <a:cubicBezTo>
                    <a:pt x="15043" y="2162"/>
                    <a:pt x="14991" y="2098"/>
                    <a:pt x="14938" y="2034"/>
                  </a:cubicBezTo>
                  <a:cubicBezTo>
                    <a:pt x="14889" y="1967"/>
                    <a:pt x="14841" y="1896"/>
                    <a:pt x="14781" y="1832"/>
                  </a:cubicBezTo>
                  <a:cubicBezTo>
                    <a:pt x="14744" y="1791"/>
                    <a:pt x="14710" y="1739"/>
                    <a:pt x="14665" y="1687"/>
                  </a:cubicBezTo>
                  <a:cubicBezTo>
                    <a:pt x="14642" y="1665"/>
                    <a:pt x="14620" y="1638"/>
                    <a:pt x="14590" y="1620"/>
                  </a:cubicBezTo>
                  <a:cubicBezTo>
                    <a:pt x="14561" y="1597"/>
                    <a:pt x="14530" y="1582"/>
                    <a:pt x="14489" y="1567"/>
                  </a:cubicBezTo>
                  <a:cubicBezTo>
                    <a:pt x="14475" y="1563"/>
                    <a:pt x="14463" y="1556"/>
                    <a:pt x="14452" y="1541"/>
                  </a:cubicBezTo>
                  <a:cubicBezTo>
                    <a:pt x="14433" y="1526"/>
                    <a:pt x="14415" y="1496"/>
                    <a:pt x="14396" y="1466"/>
                  </a:cubicBezTo>
                  <a:cubicBezTo>
                    <a:pt x="14373" y="1432"/>
                    <a:pt x="14351" y="1399"/>
                    <a:pt x="14314" y="1373"/>
                  </a:cubicBezTo>
                  <a:cubicBezTo>
                    <a:pt x="14302" y="1365"/>
                    <a:pt x="14292" y="1354"/>
                    <a:pt x="14276" y="1343"/>
                  </a:cubicBezTo>
                  <a:cubicBezTo>
                    <a:pt x="14261" y="1332"/>
                    <a:pt x="14247" y="1317"/>
                    <a:pt x="14228" y="1306"/>
                  </a:cubicBezTo>
                  <a:cubicBezTo>
                    <a:pt x="14119" y="1227"/>
                    <a:pt x="14018" y="1144"/>
                    <a:pt x="13928" y="1047"/>
                  </a:cubicBezTo>
                  <a:cubicBezTo>
                    <a:pt x="13783" y="883"/>
                    <a:pt x="13614" y="752"/>
                    <a:pt x="13409" y="666"/>
                  </a:cubicBezTo>
                  <a:cubicBezTo>
                    <a:pt x="13334" y="636"/>
                    <a:pt x="13264" y="595"/>
                    <a:pt x="13203" y="543"/>
                  </a:cubicBezTo>
                  <a:cubicBezTo>
                    <a:pt x="13170" y="513"/>
                    <a:pt x="13133" y="494"/>
                    <a:pt x="13098" y="476"/>
                  </a:cubicBezTo>
                  <a:cubicBezTo>
                    <a:pt x="13062" y="457"/>
                    <a:pt x="13028" y="438"/>
                    <a:pt x="12998" y="419"/>
                  </a:cubicBezTo>
                  <a:cubicBezTo>
                    <a:pt x="12886" y="348"/>
                    <a:pt x="12770" y="288"/>
                    <a:pt x="12654" y="225"/>
                  </a:cubicBezTo>
                  <a:cubicBezTo>
                    <a:pt x="12654" y="202"/>
                    <a:pt x="12650" y="180"/>
                    <a:pt x="12639" y="162"/>
                  </a:cubicBezTo>
                  <a:lnTo>
                    <a:pt x="12639" y="162"/>
                  </a:lnTo>
                  <a:cubicBezTo>
                    <a:pt x="12695" y="180"/>
                    <a:pt x="12751" y="199"/>
                    <a:pt x="12803" y="217"/>
                  </a:cubicBezTo>
                  <a:cubicBezTo>
                    <a:pt x="12867" y="240"/>
                    <a:pt x="12923" y="270"/>
                    <a:pt x="12972" y="314"/>
                  </a:cubicBezTo>
                  <a:lnTo>
                    <a:pt x="12983" y="326"/>
                  </a:lnTo>
                  <a:lnTo>
                    <a:pt x="13013" y="326"/>
                  </a:lnTo>
                  <a:cubicBezTo>
                    <a:pt x="13043" y="326"/>
                    <a:pt x="13069" y="333"/>
                    <a:pt x="13095" y="348"/>
                  </a:cubicBezTo>
                  <a:cubicBezTo>
                    <a:pt x="13114" y="359"/>
                    <a:pt x="13133" y="374"/>
                    <a:pt x="13155" y="390"/>
                  </a:cubicBezTo>
                  <a:cubicBezTo>
                    <a:pt x="13185" y="412"/>
                    <a:pt x="13215" y="438"/>
                    <a:pt x="13252" y="461"/>
                  </a:cubicBezTo>
                  <a:cubicBezTo>
                    <a:pt x="13271" y="471"/>
                    <a:pt x="13293" y="483"/>
                    <a:pt x="13312" y="490"/>
                  </a:cubicBezTo>
                  <a:cubicBezTo>
                    <a:pt x="13334" y="498"/>
                    <a:pt x="13357" y="502"/>
                    <a:pt x="13379" y="502"/>
                  </a:cubicBezTo>
                  <a:cubicBezTo>
                    <a:pt x="13398" y="528"/>
                    <a:pt x="13417" y="550"/>
                    <a:pt x="13439" y="569"/>
                  </a:cubicBezTo>
                  <a:cubicBezTo>
                    <a:pt x="13476" y="595"/>
                    <a:pt x="13517" y="614"/>
                    <a:pt x="13559" y="628"/>
                  </a:cubicBezTo>
                  <a:cubicBezTo>
                    <a:pt x="13596" y="644"/>
                    <a:pt x="13637" y="655"/>
                    <a:pt x="13674" y="670"/>
                  </a:cubicBezTo>
                  <a:cubicBezTo>
                    <a:pt x="13690" y="678"/>
                    <a:pt x="13704" y="688"/>
                    <a:pt x="13719" y="700"/>
                  </a:cubicBezTo>
                  <a:cubicBezTo>
                    <a:pt x="13735" y="715"/>
                    <a:pt x="13749" y="730"/>
                    <a:pt x="13757" y="745"/>
                  </a:cubicBezTo>
                  <a:cubicBezTo>
                    <a:pt x="13779" y="790"/>
                    <a:pt x="13809" y="827"/>
                    <a:pt x="13843" y="853"/>
                  </a:cubicBezTo>
                  <a:cubicBezTo>
                    <a:pt x="13880" y="883"/>
                    <a:pt x="13918" y="906"/>
                    <a:pt x="13966" y="920"/>
                  </a:cubicBezTo>
                  <a:cubicBezTo>
                    <a:pt x="13973" y="924"/>
                    <a:pt x="13985" y="928"/>
                    <a:pt x="13985" y="932"/>
                  </a:cubicBezTo>
                  <a:cubicBezTo>
                    <a:pt x="14014" y="958"/>
                    <a:pt x="14040" y="995"/>
                    <a:pt x="14063" y="1032"/>
                  </a:cubicBezTo>
                  <a:cubicBezTo>
                    <a:pt x="14090" y="1070"/>
                    <a:pt x="14116" y="1111"/>
                    <a:pt x="14153" y="1144"/>
                  </a:cubicBezTo>
                  <a:cubicBezTo>
                    <a:pt x="14190" y="1175"/>
                    <a:pt x="14228" y="1197"/>
                    <a:pt x="14261" y="1220"/>
                  </a:cubicBezTo>
                  <a:cubicBezTo>
                    <a:pt x="14276" y="1230"/>
                    <a:pt x="14292" y="1242"/>
                    <a:pt x="14302" y="1253"/>
                  </a:cubicBezTo>
                  <a:cubicBezTo>
                    <a:pt x="14314" y="1268"/>
                    <a:pt x="14325" y="1283"/>
                    <a:pt x="14332" y="1298"/>
                  </a:cubicBezTo>
                  <a:cubicBezTo>
                    <a:pt x="14340" y="1317"/>
                    <a:pt x="14354" y="1332"/>
                    <a:pt x="14366" y="1346"/>
                  </a:cubicBezTo>
                  <a:cubicBezTo>
                    <a:pt x="14389" y="1361"/>
                    <a:pt x="14407" y="1373"/>
                    <a:pt x="14426" y="1380"/>
                  </a:cubicBezTo>
                  <a:cubicBezTo>
                    <a:pt x="14444" y="1391"/>
                    <a:pt x="14459" y="1399"/>
                    <a:pt x="14471" y="1410"/>
                  </a:cubicBezTo>
                  <a:cubicBezTo>
                    <a:pt x="14497" y="1436"/>
                    <a:pt x="14523" y="1466"/>
                    <a:pt x="14553" y="1496"/>
                  </a:cubicBezTo>
                  <a:cubicBezTo>
                    <a:pt x="14587" y="1526"/>
                    <a:pt x="14620" y="1556"/>
                    <a:pt x="14661" y="1578"/>
                  </a:cubicBezTo>
                  <a:cubicBezTo>
                    <a:pt x="14725" y="1612"/>
                    <a:pt x="14773" y="1665"/>
                    <a:pt x="14822" y="1720"/>
                  </a:cubicBezTo>
                  <a:cubicBezTo>
                    <a:pt x="14870" y="1780"/>
                    <a:pt x="14915" y="1844"/>
                    <a:pt x="14968" y="1903"/>
                  </a:cubicBezTo>
                  <a:cubicBezTo>
                    <a:pt x="14968" y="1903"/>
                    <a:pt x="14972" y="1907"/>
                    <a:pt x="14972" y="1911"/>
                  </a:cubicBezTo>
                  <a:cubicBezTo>
                    <a:pt x="14975" y="1915"/>
                    <a:pt x="14975" y="1926"/>
                    <a:pt x="14982" y="1937"/>
                  </a:cubicBezTo>
                  <a:cubicBezTo>
                    <a:pt x="14987" y="1945"/>
                    <a:pt x="14991" y="1948"/>
                    <a:pt x="14998" y="1956"/>
                  </a:cubicBezTo>
                  <a:cubicBezTo>
                    <a:pt x="15005" y="1960"/>
                    <a:pt x="15017" y="1967"/>
                    <a:pt x="15027" y="1967"/>
                  </a:cubicBezTo>
                  <a:cubicBezTo>
                    <a:pt x="15054" y="1971"/>
                    <a:pt x="15072" y="1979"/>
                    <a:pt x="15087" y="1989"/>
                  </a:cubicBezTo>
                  <a:cubicBezTo>
                    <a:pt x="15110" y="2008"/>
                    <a:pt x="15132" y="2034"/>
                    <a:pt x="15151" y="2064"/>
                  </a:cubicBezTo>
                  <a:cubicBezTo>
                    <a:pt x="15170" y="2094"/>
                    <a:pt x="15189" y="2131"/>
                    <a:pt x="15215" y="2165"/>
                  </a:cubicBezTo>
                  <a:cubicBezTo>
                    <a:pt x="15226" y="2180"/>
                    <a:pt x="15237" y="2198"/>
                    <a:pt x="15252" y="2221"/>
                  </a:cubicBezTo>
                  <a:cubicBezTo>
                    <a:pt x="15263" y="2243"/>
                    <a:pt x="15279" y="2270"/>
                    <a:pt x="15305" y="2293"/>
                  </a:cubicBezTo>
                  <a:cubicBezTo>
                    <a:pt x="15308" y="2296"/>
                    <a:pt x="15312" y="2300"/>
                    <a:pt x="15312" y="2300"/>
                  </a:cubicBezTo>
                  <a:lnTo>
                    <a:pt x="15312" y="2303"/>
                  </a:lnTo>
                  <a:cubicBezTo>
                    <a:pt x="15305" y="2307"/>
                    <a:pt x="15296" y="2307"/>
                    <a:pt x="15289" y="2315"/>
                  </a:cubicBezTo>
                  <a:cubicBezTo>
                    <a:pt x="15286" y="2319"/>
                    <a:pt x="15282" y="2322"/>
                    <a:pt x="15282" y="2329"/>
                  </a:cubicBezTo>
                  <a:cubicBezTo>
                    <a:pt x="15279" y="2333"/>
                    <a:pt x="15274" y="2341"/>
                    <a:pt x="15274" y="2348"/>
                  </a:cubicBezTo>
                  <a:cubicBezTo>
                    <a:pt x="15274" y="2360"/>
                    <a:pt x="15279" y="2367"/>
                    <a:pt x="15282" y="2374"/>
                  </a:cubicBezTo>
                  <a:cubicBezTo>
                    <a:pt x="15286" y="2378"/>
                    <a:pt x="15289" y="2382"/>
                    <a:pt x="15293" y="2386"/>
                  </a:cubicBezTo>
                  <a:cubicBezTo>
                    <a:pt x="15296" y="2390"/>
                    <a:pt x="15305" y="2393"/>
                    <a:pt x="15308" y="2393"/>
                  </a:cubicBezTo>
                  <a:cubicBezTo>
                    <a:pt x="15315" y="2397"/>
                    <a:pt x="15319" y="2400"/>
                    <a:pt x="15327" y="2405"/>
                  </a:cubicBezTo>
                  <a:cubicBezTo>
                    <a:pt x="15331" y="2405"/>
                    <a:pt x="15334" y="2408"/>
                    <a:pt x="15338" y="2408"/>
                  </a:cubicBezTo>
                  <a:cubicBezTo>
                    <a:pt x="15368" y="2416"/>
                    <a:pt x="15391" y="2431"/>
                    <a:pt x="15413" y="2445"/>
                  </a:cubicBezTo>
                  <a:cubicBezTo>
                    <a:pt x="15443" y="2468"/>
                    <a:pt x="15469" y="2502"/>
                    <a:pt x="15491" y="2535"/>
                  </a:cubicBezTo>
                  <a:cubicBezTo>
                    <a:pt x="15514" y="2573"/>
                    <a:pt x="15532" y="2614"/>
                    <a:pt x="15555" y="2655"/>
                  </a:cubicBezTo>
                  <a:cubicBezTo>
                    <a:pt x="15581" y="2704"/>
                    <a:pt x="15610" y="2741"/>
                    <a:pt x="15641" y="2774"/>
                  </a:cubicBezTo>
                  <a:cubicBezTo>
                    <a:pt x="15693" y="2845"/>
                    <a:pt x="15750" y="2916"/>
                    <a:pt x="15794" y="2988"/>
                  </a:cubicBezTo>
                  <a:cubicBezTo>
                    <a:pt x="15839" y="3062"/>
                    <a:pt x="15876" y="3137"/>
                    <a:pt x="15895" y="3223"/>
                  </a:cubicBezTo>
                  <a:cubicBezTo>
                    <a:pt x="15902" y="3245"/>
                    <a:pt x="15914" y="3264"/>
                    <a:pt x="15924" y="3279"/>
                  </a:cubicBezTo>
                  <a:cubicBezTo>
                    <a:pt x="15943" y="3302"/>
                    <a:pt x="15966" y="3316"/>
                    <a:pt x="15981" y="3332"/>
                  </a:cubicBezTo>
                  <a:cubicBezTo>
                    <a:pt x="15988" y="3339"/>
                    <a:pt x="15992" y="3347"/>
                    <a:pt x="16000" y="3354"/>
                  </a:cubicBezTo>
                  <a:cubicBezTo>
                    <a:pt x="16003" y="3365"/>
                    <a:pt x="16007" y="3373"/>
                    <a:pt x="16007" y="3380"/>
                  </a:cubicBezTo>
                  <a:cubicBezTo>
                    <a:pt x="16026" y="3459"/>
                    <a:pt x="16059" y="3526"/>
                    <a:pt x="16100" y="3589"/>
                  </a:cubicBezTo>
                  <a:cubicBezTo>
                    <a:pt x="16138" y="3653"/>
                    <a:pt x="16179" y="3713"/>
                    <a:pt x="16212" y="3773"/>
                  </a:cubicBezTo>
                  <a:cubicBezTo>
                    <a:pt x="16257" y="3863"/>
                    <a:pt x="16310" y="3944"/>
                    <a:pt x="16359" y="4030"/>
                  </a:cubicBezTo>
                  <a:cubicBezTo>
                    <a:pt x="16404" y="4117"/>
                    <a:pt x="16448" y="4199"/>
                    <a:pt x="16478" y="4289"/>
                  </a:cubicBezTo>
                  <a:cubicBezTo>
                    <a:pt x="16490" y="4322"/>
                    <a:pt x="16504" y="4352"/>
                    <a:pt x="16523" y="4382"/>
                  </a:cubicBezTo>
                  <a:cubicBezTo>
                    <a:pt x="16549" y="4419"/>
                    <a:pt x="16579" y="4457"/>
                    <a:pt x="16605" y="4491"/>
                  </a:cubicBezTo>
                  <a:cubicBezTo>
                    <a:pt x="16631" y="4527"/>
                    <a:pt x="16650" y="4562"/>
                    <a:pt x="16665" y="4598"/>
                  </a:cubicBezTo>
                  <a:cubicBezTo>
                    <a:pt x="16669" y="4617"/>
                    <a:pt x="16680" y="4629"/>
                    <a:pt x="16683" y="4640"/>
                  </a:cubicBezTo>
                  <a:cubicBezTo>
                    <a:pt x="16687" y="4643"/>
                    <a:pt x="16692" y="4651"/>
                    <a:pt x="16692" y="4651"/>
                  </a:cubicBezTo>
                  <a:lnTo>
                    <a:pt x="16692" y="4655"/>
                  </a:lnTo>
                  <a:lnTo>
                    <a:pt x="16692" y="4662"/>
                  </a:lnTo>
                  <a:cubicBezTo>
                    <a:pt x="16692" y="4696"/>
                    <a:pt x="16699" y="4726"/>
                    <a:pt x="16709" y="4752"/>
                  </a:cubicBezTo>
                  <a:cubicBezTo>
                    <a:pt x="16718" y="4774"/>
                    <a:pt x="16728" y="4797"/>
                    <a:pt x="16732" y="4812"/>
                  </a:cubicBezTo>
                  <a:cubicBezTo>
                    <a:pt x="16751" y="4890"/>
                    <a:pt x="16781" y="4965"/>
                    <a:pt x="16811" y="5033"/>
                  </a:cubicBezTo>
                  <a:cubicBezTo>
                    <a:pt x="16840" y="5103"/>
                    <a:pt x="16871" y="5171"/>
                    <a:pt x="16889" y="5242"/>
                  </a:cubicBezTo>
                  <a:cubicBezTo>
                    <a:pt x="16904" y="5302"/>
                    <a:pt x="16934" y="5354"/>
                    <a:pt x="16956" y="5402"/>
                  </a:cubicBezTo>
                  <a:cubicBezTo>
                    <a:pt x="16983" y="5451"/>
                    <a:pt x="17009" y="5500"/>
                    <a:pt x="17020" y="5548"/>
                  </a:cubicBezTo>
                  <a:cubicBezTo>
                    <a:pt x="17061" y="5709"/>
                    <a:pt x="17106" y="5866"/>
                    <a:pt x="17125" y="6030"/>
                  </a:cubicBezTo>
                  <a:cubicBezTo>
                    <a:pt x="17132" y="6094"/>
                    <a:pt x="17151" y="6154"/>
                    <a:pt x="17170" y="6213"/>
                  </a:cubicBezTo>
                  <a:cubicBezTo>
                    <a:pt x="17189" y="6270"/>
                    <a:pt x="17207" y="6330"/>
                    <a:pt x="17218" y="6385"/>
                  </a:cubicBezTo>
                  <a:cubicBezTo>
                    <a:pt x="17233" y="6472"/>
                    <a:pt x="17259" y="6554"/>
                    <a:pt x="17285" y="6632"/>
                  </a:cubicBezTo>
                  <a:cubicBezTo>
                    <a:pt x="17308" y="6715"/>
                    <a:pt x="17330" y="6793"/>
                    <a:pt x="17342" y="6875"/>
                  </a:cubicBezTo>
                  <a:cubicBezTo>
                    <a:pt x="17360" y="7013"/>
                    <a:pt x="17394" y="7155"/>
                    <a:pt x="17432" y="7294"/>
                  </a:cubicBezTo>
                  <a:cubicBezTo>
                    <a:pt x="17465" y="7406"/>
                    <a:pt x="17487" y="7529"/>
                    <a:pt x="17491" y="7649"/>
                  </a:cubicBezTo>
                  <a:cubicBezTo>
                    <a:pt x="17499" y="7802"/>
                    <a:pt x="17529" y="7948"/>
                    <a:pt x="17539" y="8090"/>
                  </a:cubicBezTo>
                  <a:cubicBezTo>
                    <a:pt x="17562" y="8344"/>
                    <a:pt x="17603" y="8595"/>
                    <a:pt x="17611" y="8842"/>
                  </a:cubicBezTo>
                  <a:cubicBezTo>
                    <a:pt x="17622" y="9185"/>
                    <a:pt x="17663" y="9522"/>
                    <a:pt x="17670" y="9858"/>
                  </a:cubicBezTo>
                  <a:lnTo>
                    <a:pt x="17670" y="9933"/>
                  </a:lnTo>
                  <a:cubicBezTo>
                    <a:pt x="17670" y="10112"/>
                    <a:pt x="17660" y="10292"/>
                    <a:pt x="17629" y="10467"/>
                  </a:cubicBezTo>
                  <a:cubicBezTo>
                    <a:pt x="17625" y="10497"/>
                    <a:pt x="17625" y="10531"/>
                    <a:pt x="17625" y="10561"/>
                  </a:cubicBezTo>
                  <a:lnTo>
                    <a:pt x="17625" y="10685"/>
                  </a:lnTo>
                  <a:lnTo>
                    <a:pt x="17625" y="10721"/>
                  </a:lnTo>
                  <a:lnTo>
                    <a:pt x="17625" y="10748"/>
                  </a:lnTo>
                  <a:cubicBezTo>
                    <a:pt x="17625" y="10807"/>
                    <a:pt x="17634" y="10864"/>
                    <a:pt x="17634" y="10916"/>
                  </a:cubicBezTo>
                  <a:cubicBezTo>
                    <a:pt x="17634" y="10961"/>
                    <a:pt x="17629" y="11002"/>
                    <a:pt x="17607" y="11043"/>
                  </a:cubicBezTo>
                  <a:cubicBezTo>
                    <a:pt x="17592" y="11073"/>
                    <a:pt x="17584" y="11107"/>
                    <a:pt x="17581" y="11137"/>
                  </a:cubicBezTo>
                  <a:cubicBezTo>
                    <a:pt x="17577" y="11170"/>
                    <a:pt x="17573" y="11200"/>
                    <a:pt x="17573" y="11230"/>
                  </a:cubicBezTo>
                  <a:lnTo>
                    <a:pt x="17573" y="11297"/>
                  </a:lnTo>
                  <a:lnTo>
                    <a:pt x="17573" y="11357"/>
                  </a:lnTo>
                  <a:cubicBezTo>
                    <a:pt x="17558" y="11529"/>
                    <a:pt x="17517" y="11701"/>
                    <a:pt x="17491" y="11880"/>
                  </a:cubicBezTo>
                  <a:cubicBezTo>
                    <a:pt x="17472" y="11996"/>
                    <a:pt x="17468" y="12112"/>
                    <a:pt x="17454" y="12224"/>
                  </a:cubicBezTo>
                  <a:cubicBezTo>
                    <a:pt x="17450" y="12258"/>
                    <a:pt x="17439" y="12288"/>
                    <a:pt x="17424" y="12322"/>
                  </a:cubicBezTo>
                  <a:cubicBezTo>
                    <a:pt x="17409" y="12359"/>
                    <a:pt x="17394" y="12396"/>
                    <a:pt x="17390" y="12445"/>
                  </a:cubicBezTo>
                  <a:cubicBezTo>
                    <a:pt x="17387" y="12486"/>
                    <a:pt x="17379" y="12531"/>
                    <a:pt x="17372" y="12576"/>
                  </a:cubicBezTo>
                  <a:cubicBezTo>
                    <a:pt x="17364" y="12621"/>
                    <a:pt x="17356" y="12669"/>
                    <a:pt x="17356" y="12718"/>
                  </a:cubicBezTo>
                  <a:cubicBezTo>
                    <a:pt x="17356" y="12733"/>
                    <a:pt x="17356" y="12748"/>
                    <a:pt x="17360" y="12762"/>
                  </a:cubicBezTo>
                  <a:lnTo>
                    <a:pt x="17360" y="12778"/>
                  </a:lnTo>
                  <a:cubicBezTo>
                    <a:pt x="17360" y="12804"/>
                    <a:pt x="17353" y="12834"/>
                    <a:pt x="17342" y="12867"/>
                  </a:cubicBezTo>
                  <a:cubicBezTo>
                    <a:pt x="17334" y="12897"/>
                    <a:pt x="17320" y="12931"/>
                    <a:pt x="17311" y="12964"/>
                  </a:cubicBezTo>
                  <a:cubicBezTo>
                    <a:pt x="17293" y="13036"/>
                    <a:pt x="17275" y="13107"/>
                    <a:pt x="17259" y="13174"/>
                  </a:cubicBezTo>
                  <a:cubicBezTo>
                    <a:pt x="17241" y="13241"/>
                    <a:pt x="17218" y="13305"/>
                    <a:pt x="17189" y="13364"/>
                  </a:cubicBezTo>
                  <a:cubicBezTo>
                    <a:pt x="17151" y="13447"/>
                    <a:pt x="17140" y="13529"/>
                    <a:pt x="17125" y="13608"/>
                  </a:cubicBezTo>
                  <a:cubicBezTo>
                    <a:pt x="17113" y="13690"/>
                    <a:pt x="17102" y="13765"/>
                    <a:pt x="17068" y="13832"/>
                  </a:cubicBezTo>
                  <a:cubicBezTo>
                    <a:pt x="17006" y="13978"/>
                    <a:pt x="16961" y="14131"/>
                    <a:pt x="16908" y="14280"/>
                  </a:cubicBezTo>
                  <a:cubicBezTo>
                    <a:pt x="16837" y="14471"/>
                    <a:pt x="16766" y="14662"/>
                    <a:pt x="16695" y="14856"/>
                  </a:cubicBezTo>
                  <a:cubicBezTo>
                    <a:pt x="16639" y="15002"/>
                    <a:pt x="16552" y="15129"/>
                    <a:pt x="16478" y="15271"/>
                  </a:cubicBezTo>
                  <a:cubicBezTo>
                    <a:pt x="16395" y="15417"/>
                    <a:pt x="16321" y="15570"/>
                    <a:pt x="16250" y="15719"/>
                  </a:cubicBezTo>
                  <a:cubicBezTo>
                    <a:pt x="16194" y="15828"/>
                    <a:pt x="16149" y="15937"/>
                    <a:pt x="16086" y="16037"/>
                  </a:cubicBezTo>
                  <a:cubicBezTo>
                    <a:pt x="16052" y="16094"/>
                    <a:pt x="16019" y="16142"/>
                    <a:pt x="15969" y="16187"/>
                  </a:cubicBezTo>
                  <a:cubicBezTo>
                    <a:pt x="15917" y="16243"/>
                    <a:pt x="15884" y="16311"/>
                    <a:pt x="15854" y="16378"/>
                  </a:cubicBezTo>
                  <a:cubicBezTo>
                    <a:pt x="15817" y="16460"/>
                    <a:pt x="15779" y="16539"/>
                    <a:pt x="15731" y="16613"/>
                  </a:cubicBezTo>
                  <a:cubicBezTo>
                    <a:pt x="15686" y="16684"/>
                    <a:pt x="15629" y="16755"/>
                    <a:pt x="15555" y="16815"/>
                  </a:cubicBezTo>
                  <a:cubicBezTo>
                    <a:pt x="15503" y="16860"/>
                    <a:pt x="15446" y="16905"/>
                    <a:pt x="15394" y="16961"/>
                  </a:cubicBezTo>
                  <a:cubicBezTo>
                    <a:pt x="15338" y="17013"/>
                    <a:pt x="15289" y="17073"/>
                    <a:pt x="15252" y="17144"/>
                  </a:cubicBezTo>
                  <a:cubicBezTo>
                    <a:pt x="15200" y="17248"/>
                    <a:pt x="15121" y="17342"/>
                    <a:pt x="15024" y="17413"/>
                  </a:cubicBezTo>
                  <a:cubicBezTo>
                    <a:pt x="14934" y="17477"/>
                    <a:pt x="14867" y="17555"/>
                    <a:pt x="14792" y="17626"/>
                  </a:cubicBezTo>
                  <a:cubicBezTo>
                    <a:pt x="14561" y="17847"/>
                    <a:pt x="14287" y="18007"/>
                    <a:pt x="14000" y="18153"/>
                  </a:cubicBezTo>
                  <a:cubicBezTo>
                    <a:pt x="13962" y="18172"/>
                    <a:pt x="13914" y="18183"/>
                    <a:pt x="13865" y="18195"/>
                  </a:cubicBezTo>
                  <a:cubicBezTo>
                    <a:pt x="13831" y="18202"/>
                    <a:pt x="13798" y="18217"/>
                    <a:pt x="13768" y="18231"/>
                  </a:cubicBezTo>
                  <a:cubicBezTo>
                    <a:pt x="13726" y="18254"/>
                    <a:pt x="13686" y="18280"/>
                    <a:pt x="13648" y="18299"/>
                  </a:cubicBezTo>
                  <a:cubicBezTo>
                    <a:pt x="13607" y="18321"/>
                    <a:pt x="13569" y="18336"/>
                    <a:pt x="13529" y="18340"/>
                  </a:cubicBezTo>
                  <a:cubicBezTo>
                    <a:pt x="13457" y="18347"/>
                    <a:pt x="13394" y="18366"/>
                    <a:pt x="13331" y="18385"/>
                  </a:cubicBezTo>
                  <a:cubicBezTo>
                    <a:pt x="13267" y="18400"/>
                    <a:pt x="13207" y="18414"/>
                    <a:pt x="13151" y="18419"/>
                  </a:cubicBezTo>
                  <a:cubicBezTo>
                    <a:pt x="13098" y="18423"/>
                    <a:pt x="13050" y="18433"/>
                    <a:pt x="13002" y="18441"/>
                  </a:cubicBezTo>
                  <a:cubicBezTo>
                    <a:pt x="12953" y="18449"/>
                    <a:pt x="12908" y="18456"/>
                    <a:pt x="12860" y="18456"/>
                  </a:cubicBezTo>
                  <a:cubicBezTo>
                    <a:pt x="12837" y="18456"/>
                    <a:pt x="12811" y="18456"/>
                    <a:pt x="12784" y="18449"/>
                  </a:cubicBezTo>
                  <a:cubicBezTo>
                    <a:pt x="12762" y="18445"/>
                    <a:pt x="12740" y="18445"/>
                    <a:pt x="12717" y="18445"/>
                  </a:cubicBezTo>
                  <a:cubicBezTo>
                    <a:pt x="12672" y="18445"/>
                    <a:pt x="12627" y="18449"/>
                    <a:pt x="12583" y="18449"/>
                  </a:cubicBezTo>
                  <a:cubicBezTo>
                    <a:pt x="12565" y="18449"/>
                    <a:pt x="12546" y="18449"/>
                    <a:pt x="12527" y="18445"/>
                  </a:cubicBezTo>
                  <a:cubicBezTo>
                    <a:pt x="12460" y="18433"/>
                    <a:pt x="12400" y="18433"/>
                    <a:pt x="12336" y="18433"/>
                  </a:cubicBezTo>
                  <a:cubicBezTo>
                    <a:pt x="12277" y="18430"/>
                    <a:pt x="12220" y="18423"/>
                    <a:pt x="12168" y="18397"/>
                  </a:cubicBezTo>
                  <a:cubicBezTo>
                    <a:pt x="12112" y="18370"/>
                    <a:pt x="12056" y="18362"/>
                    <a:pt x="11999" y="18355"/>
                  </a:cubicBezTo>
                  <a:cubicBezTo>
                    <a:pt x="11944" y="18352"/>
                    <a:pt x="11892" y="18347"/>
                    <a:pt x="11842" y="18336"/>
                  </a:cubicBezTo>
                  <a:cubicBezTo>
                    <a:pt x="11712" y="18307"/>
                    <a:pt x="11592" y="18254"/>
                    <a:pt x="11461" y="18209"/>
                  </a:cubicBezTo>
                  <a:cubicBezTo>
                    <a:pt x="11323" y="18161"/>
                    <a:pt x="11185" y="18119"/>
                    <a:pt x="11069" y="18045"/>
                  </a:cubicBezTo>
                  <a:cubicBezTo>
                    <a:pt x="11017" y="18011"/>
                    <a:pt x="10961" y="17981"/>
                    <a:pt x="10908" y="17952"/>
                  </a:cubicBezTo>
                  <a:cubicBezTo>
                    <a:pt x="10856" y="17921"/>
                    <a:pt x="10804" y="17895"/>
                    <a:pt x="10755" y="17862"/>
                  </a:cubicBezTo>
                  <a:cubicBezTo>
                    <a:pt x="10617" y="17764"/>
                    <a:pt x="10464" y="17690"/>
                    <a:pt x="10333" y="17600"/>
                  </a:cubicBezTo>
                  <a:cubicBezTo>
                    <a:pt x="10239" y="17536"/>
                    <a:pt x="10146" y="17488"/>
                    <a:pt x="10048" y="17436"/>
                  </a:cubicBezTo>
                  <a:cubicBezTo>
                    <a:pt x="9955" y="17383"/>
                    <a:pt x="9862" y="17331"/>
                    <a:pt x="9779" y="17271"/>
                  </a:cubicBezTo>
                  <a:cubicBezTo>
                    <a:pt x="9712" y="17226"/>
                    <a:pt x="9644" y="17185"/>
                    <a:pt x="9582" y="17141"/>
                  </a:cubicBezTo>
                  <a:cubicBezTo>
                    <a:pt x="9522" y="17099"/>
                    <a:pt x="9461" y="17051"/>
                    <a:pt x="9413" y="16994"/>
                  </a:cubicBezTo>
                  <a:cubicBezTo>
                    <a:pt x="9402" y="16979"/>
                    <a:pt x="9383" y="16972"/>
                    <a:pt x="9368" y="16965"/>
                  </a:cubicBezTo>
                  <a:cubicBezTo>
                    <a:pt x="9349" y="16957"/>
                    <a:pt x="9327" y="16949"/>
                    <a:pt x="9308" y="16946"/>
                  </a:cubicBezTo>
                  <a:cubicBezTo>
                    <a:pt x="9297" y="16942"/>
                    <a:pt x="9290" y="16939"/>
                    <a:pt x="9282" y="16934"/>
                  </a:cubicBezTo>
                  <a:cubicBezTo>
                    <a:pt x="9278" y="16931"/>
                    <a:pt x="9275" y="16927"/>
                    <a:pt x="9271" y="16927"/>
                  </a:cubicBezTo>
                  <a:cubicBezTo>
                    <a:pt x="9241" y="16889"/>
                    <a:pt x="9204" y="16863"/>
                    <a:pt x="9170" y="16837"/>
                  </a:cubicBezTo>
                  <a:cubicBezTo>
                    <a:pt x="9137" y="16811"/>
                    <a:pt x="9103" y="16789"/>
                    <a:pt x="9077" y="16763"/>
                  </a:cubicBezTo>
                  <a:cubicBezTo>
                    <a:pt x="9035" y="16729"/>
                    <a:pt x="8994" y="16699"/>
                    <a:pt x="8957" y="16673"/>
                  </a:cubicBezTo>
                  <a:cubicBezTo>
                    <a:pt x="8916" y="16647"/>
                    <a:pt x="8878" y="16620"/>
                    <a:pt x="8849" y="16591"/>
                  </a:cubicBezTo>
                  <a:cubicBezTo>
                    <a:pt x="8778" y="16520"/>
                    <a:pt x="8699" y="16463"/>
                    <a:pt x="8621" y="16415"/>
                  </a:cubicBezTo>
                  <a:cubicBezTo>
                    <a:pt x="8542" y="16363"/>
                    <a:pt x="8464" y="16314"/>
                    <a:pt x="8396" y="16254"/>
                  </a:cubicBezTo>
                  <a:cubicBezTo>
                    <a:pt x="8366" y="16228"/>
                    <a:pt x="8336" y="16194"/>
                    <a:pt x="8307" y="16161"/>
                  </a:cubicBezTo>
                  <a:cubicBezTo>
                    <a:pt x="8288" y="16142"/>
                    <a:pt x="8273" y="16123"/>
                    <a:pt x="8250" y="16109"/>
                  </a:cubicBezTo>
                  <a:cubicBezTo>
                    <a:pt x="8231" y="16094"/>
                    <a:pt x="8209" y="16078"/>
                    <a:pt x="8183" y="16068"/>
                  </a:cubicBezTo>
                  <a:cubicBezTo>
                    <a:pt x="7996" y="15989"/>
                    <a:pt x="7843" y="15862"/>
                    <a:pt x="7705" y="15709"/>
                  </a:cubicBezTo>
                  <a:cubicBezTo>
                    <a:pt x="7701" y="15709"/>
                    <a:pt x="7701" y="15705"/>
                    <a:pt x="7693" y="15697"/>
                  </a:cubicBezTo>
                  <a:cubicBezTo>
                    <a:pt x="7693" y="15697"/>
                    <a:pt x="7690" y="15693"/>
                    <a:pt x="7682" y="15690"/>
                  </a:cubicBezTo>
                  <a:cubicBezTo>
                    <a:pt x="7679" y="15686"/>
                    <a:pt x="7675" y="15683"/>
                    <a:pt x="7664" y="15683"/>
                  </a:cubicBezTo>
                  <a:cubicBezTo>
                    <a:pt x="7622" y="15671"/>
                    <a:pt x="7581" y="15656"/>
                    <a:pt x="7548" y="15633"/>
                  </a:cubicBezTo>
                  <a:cubicBezTo>
                    <a:pt x="7491" y="15600"/>
                    <a:pt x="7443" y="15555"/>
                    <a:pt x="7391" y="15510"/>
                  </a:cubicBezTo>
                  <a:cubicBezTo>
                    <a:pt x="7339" y="15466"/>
                    <a:pt x="7286" y="15421"/>
                    <a:pt x="7222" y="15387"/>
                  </a:cubicBezTo>
                  <a:cubicBezTo>
                    <a:pt x="7193" y="15372"/>
                    <a:pt x="7163" y="15353"/>
                    <a:pt x="7132" y="15331"/>
                  </a:cubicBezTo>
                  <a:cubicBezTo>
                    <a:pt x="7088" y="15297"/>
                    <a:pt x="7047" y="15264"/>
                    <a:pt x="6994" y="15234"/>
                  </a:cubicBezTo>
                  <a:cubicBezTo>
                    <a:pt x="6942" y="15204"/>
                    <a:pt x="6886" y="15181"/>
                    <a:pt x="6815" y="15181"/>
                  </a:cubicBezTo>
                  <a:lnTo>
                    <a:pt x="6804" y="15181"/>
                  </a:lnTo>
                  <a:cubicBezTo>
                    <a:pt x="6804" y="15181"/>
                    <a:pt x="6804" y="15178"/>
                    <a:pt x="6800" y="15174"/>
                  </a:cubicBezTo>
                  <a:cubicBezTo>
                    <a:pt x="6796" y="15167"/>
                    <a:pt x="6792" y="15155"/>
                    <a:pt x="6785" y="15140"/>
                  </a:cubicBezTo>
                  <a:cubicBezTo>
                    <a:pt x="6782" y="15133"/>
                    <a:pt x="6778" y="15125"/>
                    <a:pt x="6770" y="15117"/>
                  </a:cubicBezTo>
                  <a:cubicBezTo>
                    <a:pt x="6763" y="15107"/>
                    <a:pt x="6756" y="15099"/>
                    <a:pt x="6744" y="15095"/>
                  </a:cubicBezTo>
                  <a:cubicBezTo>
                    <a:pt x="6625" y="15043"/>
                    <a:pt x="6523" y="14960"/>
                    <a:pt x="6419" y="14875"/>
                  </a:cubicBezTo>
                  <a:cubicBezTo>
                    <a:pt x="6400" y="14860"/>
                    <a:pt x="6374" y="14845"/>
                    <a:pt x="6352" y="14834"/>
                  </a:cubicBezTo>
                  <a:cubicBezTo>
                    <a:pt x="6325" y="14822"/>
                    <a:pt x="6299" y="14811"/>
                    <a:pt x="6273" y="14808"/>
                  </a:cubicBezTo>
                  <a:cubicBezTo>
                    <a:pt x="6202" y="14796"/>
                    <a:pt x="6142" y="14770"/>
                    <a:pt x="6083" y="14736"/>
                  </a:cubicBezTo>
                  <a:cubicBezTo>
                    <a:pt x="6023" y="14703"/>
                    <a:pt x="5966" y="14658"/>
                    <a:pt x="5910" y="14613"/>
                  </a:cubicBezTo>
                  <a:cubicBezTo>
                    <a:pt x="5884" y="14591"/>
                    <a:pt x="5854" y="14565"/>
                    <a:pt x="5821" y="14542"/>
                  </a:cubicBezTo>
                  <a:cubicBezTo>
                    <a:pt x="5802" y="14531"/>
                    <a:pt x="5783" y="14524"/>
                    <a:pt x="5761" y="14516"/>
                  </a:cubicBezTo>
                  <a:cubicBezTo>
                    <a:pt x="5742" y="14508"/>
                    <a:pt x="5719" y="14505"/>
                    <a:pt x="5693" y="14505"/>
                  </a:cubicBezTo>
                  <a:lnTo>
                    <a:pt x="5664" y="14505"/>
                  </a:lnTo>
                  <a:cubicBezTo>
                    <a:pt x="5657" y="14505"/>
                    <a:pt x="5649" y="14505"/>
                    <a:pt x="5641" y="14501"/>
                  </a:cubicBezTo>
                  <a:cubicBezTo>
                    <a:pt x="5634" y="14497"/>
                    <a:pt x="5622" y="14486"/>
                    <a:pt x="5607" y="14475"/>
                  </a:cubicBezTo>
                  <a:cubicBezTo>
                    <a:pt x="5596" y="14463"/>
                    <a:pt x="5581" y="14453"/>
                    <a:pt x="5562" y="14437"/>
                  </a:cubicBezTo>
                  <a:cubicBezTo>
                    <a:pt x="5492" y="14393"/>
                    <a:pt x="5417" y="14363"/>
                    <a:pt x="5343" y="14329"/>
                  </a:cubicBezTo>
                  <a:cubicBezTo>
                    <a:pt x="5267" y="14299"/>
                    <a:pt x="5193" y="14270"/>
                    <a:pt x="5125" y="14228"/>
                  </a:cubicBezTo>
                  <a:cubicBezTo>
                    <a:pt x="5032" y="14172"/>
                    <a:pt x="4920" y="14123"/>
                    <a:pt x="4800" y="14108"/>
                  </a:cubicBezTo>
                  <a:cubicBezTo>
                    <a:pt x="4785" y="14105"/>
                    <a:pt x="4770" y="14101"/>
                    <a:pt x="4755" y="14097"/>
                  </a:cubicBezTo>
                  <a:cubicBezTo>
                    <a:pt x="4744" y="14090"/>
                    <a:pt x="4729" y="14086"/>
                    <a:pt x="4722" y="14079"/>
                  </a:cubicBezTo>
                  <a:cubicBezTo>
                    <a:pt x="4610" y="13989"/>
                    <a:pt x="4486" y="13937"/>
                    <a:pt x="4363" y="13895"/>
                  </a:cubicBezTo>
                  <a:cubicBezTo>
                    <a:pt x="4236" y="13858"/>
                    <a:pt x="4109" y="13832"/>
                    <a:pt x="3985" y="13802"/>
                  </a:cubicBezTo>
                  <a:cubicBezTo>
                    <a:pt x="3937" y="13791"/>
                    <a:pt x="3885" y="13780"/>
                    <a:pt x="3832" y="13768"/>
                  </a:cubicBezTo>
                  <a:cubicBezTo>
                    <a:pt x="3783" y="13757"/>
                    <a:pt x="3735" y="13746"/>
                    <a:pt x="3694" y="13731"/>
                  </a:cubicBezTo>
                  <a:cubicBezTo>
                    <a:pt x="3552" y="13678"/>
                    <a:pt x="3414" y="13664"/>
                    <a:pt x="3279" y="13664"/>
                  </a:cubicBezTo>
                  <a:cubicBezTo>
                    <a:pt x="3181" y="13664"/>
                    <a:pt x="3088" y="13671"/>
                    <a:pt x="2991" y="13675"/>
                  </a:cubicBezTo>
                  <a:cubicBezTo>
                    <a:pt x="2969" y="13660"/>
                    <a:pt x="2946" y="13649"/>
                    <a:pt x="2920" y="13642"/>
                  </a:cubicBezTo>
                  <a:cubicBezTo>
                    <a:pt x="2893" y="13634"/>
                    <a:pt x="2867" y="13630"/>
                    <a:pt x="2841" y="13630"/>
                  </a:cubicBezTo>
                  <a:cubicBezTo>
                    <a:pt x="2796" y="13630"/>
                    <a:pt x="2755" y="13637"/>
                    <a:pt x="2718" y="13649"/>
                  </a:cubicBezTo>
                  <a:cubicBezTo>
                    <a:pt x="2677" y="13656"/>
                    <a:pt x="2643" y="13664"/>
                    <a:pt x="2610" y="13664"/>
                  </a:cubicBezTo>
                  <a:lnTo>
                    <a:pt x="2584" y="13664"/>
                  </a:lnTo>
                  <a:cubicBezTo>
                    <a:pt x="2517" y="13664"/>
                    <a:pt x="2456" y="13678"/>
                    <a:pt x="2393" y="13697"/>
                  </a:cubicBezTo>
                  <a:cubicBezTo>
                    <a:pt x="2333" y="13716"/>
                    <a:pt x="2277" y="13738"/>
                    <a:pt x="2221" y="13754"/>
                  </a:cubicBezTo>
                  <a:cubicBezTo>
                    <a:pt x="2113" y="13783"/>
                    <a:pt x="2023" y="13835"/>
                    <a:pt x="1937" y="13892"/>
                  </a:cubicBezTo>
                  <a:cubicBezTo>
                    <a:pt x="1851" y="13948"/>
                    <a:pt x="1772" y="14008"/>
                    <a:pt x="1682" y="14045"/>
                  </a:cubicBezTo>
                  <a:lnTo>
                    <a:pt x="1671" y="14049"/>
                  </a:lnTo>
                  <a:lnTo>
                    <a:pt x="1664" y="14060"/>
                  </a:lnTo>
                  <a:cubicBezTo>
                    <a:pt x="1630" y="14123"/>
                    <a:pt x="1582" y="14172"/>
                    <a:pt x="1530" y="14213"/>
                  </a:cubicBezTo>
                  <a:cubicBezTo>
                    <a:pt x="1473" y="14258"/>
                    <a:pt x="1413" y="14296"/>
                    <a:pt x="1357" y="14337"/>
                  </a:cubicBezTo>
                  <a:cubicBezTo>
                    <a:pt x="1193" y="14460"/>
                    <a:pt x="1077" y="14620"/>
                    <a:pt x="983" y="14777"/>
                  </a:cubicBezTo>
                  <a:cubicBezTo>
                    <a:pt x="924" y="14882"/>
                    <a:pt x="849" y="14983"/>
                    <a:pt x="790" y="15095"/>
                  </a:cubicBezTo>
                  <a:cubicBezTo>
                    <a:pt x="726" y="15204"/>
                    <a:pt x="673" y="15327"/>
                    <a:pt x="662" y="15466"/>
                  </a:cubicBezTo>
                  <a:cubicBezTo>
                    <a:pt x="655" y="15548"/>
                    <a:pt x="617" y="15641"/>
                    <a:pt x="565" y="15727"/>
                  </a:cubicBezTo>
                  <a:cubicBezTo>
                    <a:pt x="538" y="15772"/>
                    <a:pt x="520" y="15821"/>
                    <a:pt x="502" y="15866"/>
                  </a:cubicBezTo>
                  <a:cubicBezTo>
                    <a:pt x="483" y="15907"/>
                    <a:pt x="460" y="15947"/>
                    <a:pt x="431" y="15981"/>
                  </a:cubicBezTo>
                  <a:cubicBezTo>
                    <a:pt x="423" y="15992"/>
                    <a:pt x="419" y="16000"/>
                    <a:pt x="419" y="16011"/>
                  </a:cubicBezTo>
                  <a:cubicBezTo>
                    <a:pt x="415" y="16019"/>
                    <a:pt x="415" y="16026"/>
                    <a:pt x="415" y="16033"/>
                  </a:cubicBezTo>
                  <a:lnTo>
                    <a:pt x="415" y="16049"/>
                  </a:lnTo>
                  <a:cubicBezTo>
                    <a:pt x="419" y="16075"/>
                    <a:pt x="419" y="16097"/>
                    <a:pt x="419" y="16123"/>
                  </a:cubicBezTo>
                  <a:cubicBezTo>
                    <a:pt x="419" y="16213"/>
                    <a:pt x="400" y="16306"/>
                    <a:pt x="374" y="16392"/>
                  </a:cubicBezTo>
                  <a:cubicBezTo>
                    <a:pt x="348" y="16478"/>
                    <a:pt x="314" y="16557"/>
                    <a:pt x="281" y="16620"/>
                  </a:cubicBezTo>
                  <a:cubicBezTo>
                    <a:pt x="251" y="16677"/>
                    <a:pt x="240" y="16729"/>
                    <a:pt x="240" y="16782"/>
                  </a:cubicBezTo>
                  <a:cubicBezTo>
                    <a:pt x="240" y="16822"/>
                    <a:pt x="247" y="16860"/>
                    <a:pt x="255" y="16897"/>
                  </a:cubicBezTo>
                  <a:cubicBezTo>
                    <a:pt x="269" y="16949"/>
                    <a:pt x="281" y="16998"/>
                    <a:pt x="281" y="17043"/>
                  </a:cubicBezTo>
                  <a:cubicBezTo>
                    <a:pt x="281" y="17069"/>
                    <a:pt x="277" y="17096"/>
                    <a:pt x="269" y="17122"/>
                  </a:cubicBezTo>
                  <a:cubicBezTo>
                    <a:pt x="258" y="17151"/>
                    <a:pt x="258" y="17177"/>
                    <a:pt x="258" y="17200"/>
                  </a:cubicBezTo>
                  <a:lnTo>
                    <a:pt x="258" y="17271"/>
                  </a:lnTo>
                  <a:cubicBezTo>
                    <a:pt x="258" y="17301"/>
                    <a:pt x="258" y="17324"/>
                    <a:pt x="247" y="17346"/>
                  </a:cubicBezTo>
                  <a:cubicBezTo>
                    <a:pt x="232" y="17376"/>
                    <a:pt x="224" y="17405"/>
                    <a:pt x="221" y="17436"/>
                  </a:cubicBezTo>
                  <a:cubicBezTo>
                    <a:pt x="217" y="17462"/>
                    <a:pt x="214" y="17491"/>
                    <a:pt x="214" y="17517"/>
                  </a:cubicBezTo>
                  <a:cubicBezTo>
                    <a:pt x="214" y="17544"/>
                    <a:pt x="217" y="17570"/>
                    <a:pt x="217" y="17596"/>
                  </a:cubicBezTo>
                  <a:lnTo>
                    <a:pt x="217" y="17607"/>
                  </a:lnTo>
                  <a:cubicBezTo>
                    <a:pt x="217" y="17660"/>
                    <a:pt x="214" y="17712"/>
                    <a:pt x="214" y="17769"/>
                  </a:cubicBezTo>
                  <a:cubicBezTo>
                    <a:pt x="214" y="17828"/>
                    <a:pt x="217" y="17891"/>
                    <a:pt x="232" y="17959"/>
                  </a:cubicBezTo>
                  <a:cubicBezTo>
                    <a:pt x="236" y="17962"/>
                    <a:pt x="236" y="17970"/>
                    <a:pt x="236" y="17974"/>
                  </a:cubicBezTo>
                  <a:cubicBezTo>
                    <a:pt x="236" y="17988"/>
                    <a:pt x="232" y="18004"/>
                    <a:pt x="224" y="18019"/>
                  </a:cubicBezTo>
                  <a:cubicBezTo>
                    <a:pt x="202" y="18056"/>
                    <a:pt x="195" y="18100"/>
                    <a:pt x="195" y="18142"/>
                  </a:cubicBezTo>
                  <a:cubicBezTo>
                    <a:pt x="195" y="18179"/>
                    <a:pt x="202" y="18217"/>
                    <a:pt x="217" y="18250"/>
                  </a:cubicBezTo>
                  <a:cubicBezTo>
                    <a:pt x="240" y="18295"/>
                    <a:pt x="247" y="18344"/>
                    <a:pt x="247" y="18397"/>
                  </a:cubicBezTo>
                  <a:cubicBezTo>
                    <a:pt x="251" y="18452"/>
                    <a:pt x="247" y="18509"/>
                    <a:pt x="255" y="18568"/>
                  </a:cubicBezTo>
                  <a:cubicBezTo>
                    <a:pt x="255" y="18571"/>
                    <a:pt x="258" y="18576"/>
                    <a:pt x="258" y="18580"/>
                  </a:cubicBezTo>
                  <a:cubicBezTo>
                    <a:pt x="251" y="18583"/>
                    <a:pt x="247" y="18587"/>
                    <a:pt x="243" y="18590"/>
                  </a:cubicBezTo>
                  <a:cubicBezTo>
                    <a:pt x="229" y="18606"/>
                    <a:pt x="221" y="18624"/>
                    <a:pt x="214" y="18639"/>
                  </a:cubicBezTo>
                  <a:cubicBezTo>
                    <a:pt x="210" y="18658"/>
                    <a:pt x="210" y="18673"/>
                    <a:pt x="210" y="18692"/>
                  </a:cubicBezTo>
                  <a:cubicBezTo>
                    <a:pt x="210" y="18714"/>
                    <a:pt x="214" y="18737"/>
                    <a:pt x="214" y="18759"/>
                  </a:cubicBezTo>
                  <a:cubicBezTo>
                    <a:pt x="214" y="18770"/>
                    <a:pt x="210" y="18778"/>
                    <a:pt x="210" y="18789"/>
                  </a:cubicBezTo>
                  <a:cubicBezTo>
                    <a:pt x="206" y="18796"/>
                    <a:pt x="202" y="18800"/>
                    <a:pt x="195" y="18807"/>
                  </a:cubicBezTo>
                  <a:cubicBezTo>
                    <a:pt x="191" y="18811"/>
                    <a:pt x="188" y="18818"/>
                    <a:pt x="184" y="18823"/>
                  </a:cubicBezTo>
                  <a:cubicBezTo>
                    <a:pt x="179" y="18830"/>
                    <a:pt x="179" y="18837"/>
                    <a:pt x="179" y="18845"/>
                  </a:cubicBezTo>
                  <a:cubicBezTo>
                    <a:pt x="176" y="18852"/>
                    <a:pt x="176" y="18859"/>
                    <a:pt x="176" y="18868"/>
                  </a:cubicBezTo>
                  <a:cubicBezTo>
                    <a:pt x="176" y="18878"/>
                    <a:pt x="176" y="18894"/>
                    <a:pt x="179" y="18904"/>
                  </a:cubicBezTo>
                  <a:cubicBezTo>
                    <a:pt x="184" y="18916"/>
                    <a:pt x="188" y="18927"/>
                    <a:pt x="191" y="18938"/>
                  </a:cubicBezTo>
                  <a:cubicBezTo>
                    <a:pt x="232" y="19009"/>
                    <a:pt x="247" y="19092"/>
                    <a:pt x="255" y="19173"/>
                  </a:cubicBezTo>
                  <a:cubicBezTo>
                    <a:pt x="262" y="19260"/>
                    <a:pt x="266" y="19349"/>
                    <a:pt x="288" y="19435"/>
                  </a:cubicBezTo>
                  <a:cubicBezTo>
                    <a:pt x="300" y="19477"/>
                    <a:pt x="310" y="19513"/>
                    <a:pt x="322" y="19548"/>
                  </a:cubicBezTo>
                  <a:cubicBezTo>
                    <a:pt x="329" y="19585"/>
                    <a:pt x="336" y="19618"/>
                    <a:pt x="336" y="19656"/>
                  </a:cubicBezTo>
                  <a:cubicBezTo>
                    <a:pt x="341" y="19731"/>
                    <a:pt x="352" y="19805"/>
                    <a:pt x="363" y="19877"/>
                  </a:cubicBezTo>
                  <a:cubicBezTo>
                    <a:pt x="378" y="19948"/>
                    <a:pt x="389" y="20019"/>
                    <a:pt x="397" y="20089"/>
                  </a:cubicBezTo>
                  <a:cubicBezTo>
                    <a:pt x="400" y="20138"/>
                    <a:pt x="419" y="20179"/>
                    <a:pt x="434" y="20217"/>
                  </a:cubicBezTo>
                  <a:cubicBezTo>
                    <a:pt x="445" y="20254"/>
                    <a:pt x="457" y="20288"/>
                    <a:pt x="457" y="20325"/>
                  </a:cubicBezTo>
                  <a:lnTo>
                    <a:pt x="457" y="20343"/>
                  </a:lnTo>
                  <a:cubicBezTo>
                    <a:pt x="457" y="20362"/>
                    <a:pt x="453" y="20385"/>
                    <a:pt x="453" y="20403"/>
                  </a:cubicBezTo>
                  <a:cubicBezTo>
                    <a:pt x="453" y="20493"/>
                    <a:pt x="471" y="20583"/>
                    <a:pt x="476" y="20665"/>
                  </a:cubicBezTo>
                  <a:lnTo>
                    <a:pt x="476" y="20676"/>
                  </a:lnTo>
                  <a:lnTo>
                    <a:pt x="476" y="20688"/>
                  </a:lnTo>
                  <a:lnTo>
                    <a:pt x="505" y="20707"/>
                  </a:lnTo>
                  <a:cubicBezTo>
                    <a:pt x="516" y="20717"/>
                    <a:pt x="528" y="20725"/>
                    <a:pt x="538" y="20736"/>
                  </a:cubicBezTo>
                  <a:cubicBezTo>
                    <a:pt x="543" y="20729"/>
                    <a:pt x="546" y="20721"/>
                    <a:pt x="546" y="20714"/>
                  </a:cubicBezTo>
                  <a:cubicBezTo>
                    <a:pt x="550" y="20702"/>
                    <a:pt x="554" y="20688"/>
                    <a:pt x="554" y="20676"/>
                  </a:cubicBezTo>
                  <a:lnTo>
                    <a:pt x="554" y="20662"/>
                  </a:lnTo>
                  <a:cubicBezTo>
                    <a:pt x="546" y="20572"/>
                    <a:pt x="531" y="20486"/>
                    <a:pt x="531" y="20403"/>
                  </a:cubicBezTo>
                  <a:cubicBezTo>
                    <a:pt x="531" y="20385"/>
                    <a:pt x="531" y="20366"/>
                    <a:pt x="535" y="20351"/>
                  </a:cubicBezTo>
                  <a:lnTo>
                    <a:pt x="535" y="20325"/>
                  </a:lnTo>
                  <a:cubicBezTo>
                    <a:pt x="535" y="20272"/>
                    <a:pt x="520" y="20228"/>
                    <a:pt x="505" y="20186"/>
                  </a:cubicBezTo>
                  <a:cubicBezTo>
                    <a:pt x="490" y="20150"/>
                    <a:pt x="476" y="20115"/>
                    <a:pt x="471" y="20082"/>
                  </a:cubicBezTo>
                  <a:cubicBezTo>
                    <a:pt x="464" y="20007"/>
                    <a:pt x="453" y="19936"/>
                    <a:pt x="441" y="19865"/>
                  </a:cubicBezTo>
                  <a:cubicBezTo>
                    <a:pt x="426" y="19794"/>
                    <a:pt x="415" y="19723"/>
                    <a:pt x="415" y="19656"/>
                  </a:cubicBezTo>
                  <a:cubicBezTo>
                    <a:pt x="412" y="19611"/>
                    <a:pt x="404" y="19570"/>
                    <a:pt x="397" y="19529"/>
                  </a:cubicBezTo>
                  <a:cubicBezTo>
                    <a:pt x="386" y="19491"/>
                    <a:pt x="374" y="19454"/>
                    <a:pt x="363" y="19417"/>
                  </a:cubicBezTo>
                  <a:cubicBezTo>
                    <a:pt x="341" y="19339"/>
                    <a:pt x="341" y="19256"/>
                    <a:pt x="329" y="19166"/>
                  </a:cubicBezTo>
                  <a:cubicBezTo>
                    <a:pt x="322" y="19080"/>
                    <a:pt x="307" y="18987"/>
                    <a:pt x="258" y="18901"/>
                  </a:cubicBezTo>
                  <a:cubicBezTo>
                    <a:pt x="258" y="18901"/>
                    <a:pt x="255" y="18894"/>
                    <a:pt x="255" y="18885"/>
                  </a:cubicBezTo>
                  <a:lnTo>
                    <a:pt x="255" y="18868"/>
                  </a:lnTo>
                  <a:lnTo>
                    <a:pt x="255" y="18859"/>
                  </a:lnTo>
                  <a:cubicBezTo>
                    <a:pt x="266" y="18845"/>
                    <a:pt x="277" y="18826"/>
                    <a:pt x="281" y="18807"/>
                  </a:cubicBezTo>
                  <a:cubicBezTo>
                    <a:pt x="288" y="18792"/>
                    <a:pt x="288" y="18773"/>
                    <a:pt x="288" y="18759"/>
                  </a:cubicBezTo>
                  <a:cubicBezTo>
                    <a:pt x="288" y="18733"/>
                    <a:pt x="284" y="18711"/>
                    <a:pt x="284" y="18692"/>
                  </a:cubicBezTo>
                  <a:cubicBezTo>
                    <a:pt x="284" y="18676"/>
                    <a:pt x="288" y="18666"/>
                    <a:pt x="292" y="18654"/>
                  </a:cubicBezTo>
                  <a:cubicBezTo>
                    <a:pt x="292" y="18650"/>
                    <a:pt x="296" y="18647"/>
                    <a:pt x="300" y="18643"/>
                  </a:cubicBezTo>
                  <a:cubicBezTo>
                    <a:pt x="303" y="18639"/>
                    <a:pt x="307" y="18635"/>
                    <a:pt x="314" y="18632"/>
                  </a:cubicBezTo>
                  <a:cubicBezTo>
                    <a:pt x="322" y="18628"/>
                    <a:pt x="326" y="18624"/>
                    <a:pt x="329" y="18616"/>
                  </a:cubicBezTo>
                  <a:cubicBezTo>
                    <a:pt x="333" y="18613"/>
                    <a:pt x="333" y="18606"/>
                    <a:pt x="336" y="18602"/>
                  </a:cubicBezTo>
                  <a:lnTo>
                    <a:pt x="336" y="18590"/>
                  </a:lnTo>
                  <a:cubicBezTo>
                    <a:pt x="336" y="18583"/>
                    <a:pt x="336" y="18576"/>
                    <a:pt x="333" y="18571"/>
                  </a:cubicBezTo>
                  <a:lnTo>
                    <a:pt x="333" y="18557"/>
                  </a:lnTo>
                  <a:cubicBezTo>
                    <a:pt x="326" y="18509"/>
                    <a:pt x="326" y="18452"/>
                    <a:pt x="326" y="18397"/>
                  </a:cubicBezTo>
                  <a:cubicBezTo>
                    <a:pt x="322" y="18340"/>
                    <a:pt x="319" y="18276"/>
                    <a:pt x="288" y="18217"/>
                  </a:cubicBezTo>
                  <a:cubicBezTo>
                    <a:pt x="277" y="18195"/>
                    <a:pt x="269" y="18168"/>
                    <a:pt x="269" y="18142"/>
                  </a:cubicBezTo>
                  <a:cubicBezTo>
                    <a:pt x="269" y="18112"/>
                    <a:pt x="277" y="18078"/>
                    <a:pt x="292" y="18052"/>
                  </a:cubicBezTo>
                  <a:cubicBezTo>
                    <a:pt x="303" y="18026"/>
                    <a:pt x="310" y="18000"/>
                    <a:pt x="310" y="17974"/>
                  </a:cubicBezTo>
                  <a:cubicBezTo>
                    <a:pt x="310" y="17962"/>
                    <a:pt x="310" y="17952"/>
                    <a:pt x="307" y="17940"/>
                  </a:cubicBezTo>
                  <a:cubicBezTo>
                    <a:pt x="292" y="17884"/>
                    <a:pt x="288" y="17828"/>
                    <a:pt x="288" y="17769"/>
                  </a:cubicBezTo>
                  <a:cubicBezTo>
                    <a:pt x="288" y="17716"/>
                    <a:pt x="292" y="17664"/>
                    <a:pt x="292" y="17607"/>
                  </a:cubicBezTo>
                  <a:lnTo>
                    <a:pt x="292" y="17596"/>
                  </a:lnTo>
                  <a:lnTo>
                    <a:pt x="292" y="17517"/>
                  </a:lnTo>
                  <a:cubicBezTo>
                    <a:pt x="292" y="17491"/>
                    <a:pt x="292" y="17469"/>
                    <a:pt x="296" y="17446"/>
                  </a:cubicBezTo>
                  <a:cubicBezTo>
                    <a:pt x="300" y="17424"/>
                    <a:pt x="307" y="17402"/>
                    <a:pt x="314" y="17379"/>
                  </a:cubicBezTo>
                  <a:cubicBezTo>
                    <a:pt x="333" y="17342"/>
                    <a:pt x="336" y="17305"/>
                    <a:pt x="336" y="17271"/>
                  </a:cubicBezTo>
                  <a:cubicBezTo>
                    <a:pt x="336" y="17245"/>
                    <a:pt x="333" y="17222"/>
                    <a:pt x="333" y="17200"/>
                  </a:cubicBezTo>
                  <a:cubicBezTo>
                    <a:pt x="333" y="17181"/>
                    <a:pt x="336" y="17158"/>
                    <a:pt x="341" y="17144"/>
                  </a:cubicBezTo>
                  <a:cubicBezTo>
                    <a:pt x="352" y="17110"/>
                    <a:pt x="355" y="17073"/>
                    <a:pt x="355" y="17043"/>
                  </a:cubicBezTo>
                  <a:cubicBezTo>
                    <a:pt x="355" y="16984"/>
                    <a:pt x="345" y="16931"/>
                    <a:pt x="329" y="16879"/>
                  </a:cubicBezTo>
                  <a:cubicBezTo>
                    <a:pt x="322" y="16844"/>
                    <a:pt x="314" y="16811"/>
                    <a:pt x="314" y="16782"/>
                  </a:cubicBezTo>
                  <a:cubicBezTo>
                    <a:pt x="314" y="16740"/>
                    <a:pt x="322" y="16703"/>
                    <a:pt x="348" y="16658"/>
                  </a:cubicBezTo>
                  <a:cubicBezTo>
                    <a:pt x="381" y="16591"/>
                    <a:pt x="419" y="16504"/>
                    <a:pt x="449" y="16415"/>
                  </a:cubicBezTo>
                  <a:cubicBezTo>
                    <a:pt x="476" y="16321"/>
                    <a:pt x="498" y="16221"/>
                    <a:pt x="498" y="16123"/>
                  </a:cubicBezTo>
                  <a:cubicBezTo>
                    <a:pt x="498" y="16094"/>
                    <a:pt x="494" y="16068"/>
                    <a:pt x="490" y="16037"/>
                  </a:cubicBezTo>
                  <a:lnTo>
                    <a:pt x="490" y="16033"/>
                  </a:lnTo>
                  <a:lnTo>
                    <a:pt x="490" y="16030"/>
                  </a:lnTo>
                  <a:cubicBezTo>
                    <a:pt x="528" y="15989"/>
                    <a:pt x="550" y="15940"/>
                    <a:pt x="572" y="15895"/>
                  </a:cubicBezTo>
                  <a:cubicBezTo>
                    <a:pt x="591" y="15847"/>
                    <a:pt x="610" y="15806"/>
                    <a:pt x="633" y="15768"/>
                  </a:cubicBezTo>
                  <a:cubicBezTo>
                    <a:pt x="688" y="15675"/>
                    <a:pt x="729" y="15570"/>
                    <a:pt x="737" y="15473"/>
                  </a:cubicBezTo>
                  <a:cubicBezTo>
                    <a:pt x="748" y="15350"/>
                    <a:pt x="797" y="15238"/>
                    <a:pt x="852" y="15133"/>
                  </a:cubicBezTo>
                  <a:cubicBezTo>
                    <a:pt x="912" y="15024"/>
                    <a:pt x="987" y="14924"/>
                    <a:pt x="1051" y="14819"/>
                  </a:cubicBezTo>
                  <a:cubicBezTo>
                    <a:pt x="1140" y="14662"/>
                    <a:pt x="1252" y="14512"/>
                    <a:pt x="1402" y="14396"/>
                  </a:cubicBezTo>
                  <a:cubicBezTo>
                    <a:pt x="1454" y="14359"/>
                    <a:pt x="1514" y="14322"/>
                    <a:pt x="1575" y="14277"/>
                  </a:cubicBezTo>
                  <a:cubicBezTo>
                    <a:pt x="1630" y="14232"/>
                    <a:pt x="1687" y="14180"/>
                    <a:pt x="1723" y="14108"/>
                  </a:cubicBezTo>
                  <a:cubicBezTo>
                    <a:pt x="1817" y="14068"/>
                    <a:pt x="1899" y="14008"/>
                    <a:pt x="1982" y="13956"/>
                  </a:cubicBezTo>
                  <a:cubicBezTo>
                    <a:pt x="2064" y="13903"/>
                    <a:pt x="2146" y="13851"/>
                    <a:pt x="2239" y="13828"/>
                  </a:cubicBezTo>
                  <a:cubicBezTo>
                    <a:pt x="2303" y="13813"/>
                    <a:pt x="2363" y="13787"/>
                    <a:pt x="2419" y="13772"/>
                  </a:cubicBezTo>
                  <a:cubicBezTo>
                    <a:pt x="2475" y="13754"/>
                    <a:pt x="2531" y="13738"/>
                    <a:pt x="2584" y="13738"/>
                  </a:cubicBezTo>
                  <a:lnTo>
                    <a:pt x="2610" y="13738"/>
                  </a:lnTo>
                  <a:cubicBezTo>
                    <a:pt x="2651" y="13738"/>
                    <a:pt x="2692" y="13731"/>
                    <a:pt x="2733" y="13723"/>
                  </a:cubicBezTo>
                  <a:cubicBezTo>
                    <a:pt x="2770" y="13716"/>
                    <a:pt x="2808" y="13709"/>
                    <a:pt x="2841" y="13709"/>
                  </a:cubicBezTo>
                  <a:cubicBezTo>
                    <a:pt x="2860" y="13709"/>
                    <a:pt x="2879" y="13709"/>
                    <a:pt x="2901" y="13716"/>
                  </a:cubicBezTo>
                  <a:cubicBezTo>
                    <a:pt x="2920" y="13720"/>
                    <a:pt x="2938" y="13731"/>
                    <a:pt x="2957" y="13746"/>
                  </a:cubicBezTo>
                  <a:lnTo>
                    <a:pt x="2969" y="13754"/>
                  </a:lnTo>
                  <a:lnTo>
                    <a:pt x="2983" y="13749"/>
                  </a:lnTo>
                  <a:cubicBezTo>
                    <a:pt x="3081" y="13749"/>
                    <a:pt x="3181" y="13742"/>
                    <a:pt x="3279" y="13742"/>
                  </a:cubicBezTo>
                  <a:cubicBezTo>
                    <a:pt x="3409" y="13742"/>
                    <a:pt x="3537" y="13754"/>
                    <a:pt x="3668" y="13802"/>
                  </a:cubicBezTo>
                  <a:cubicBezTo>
                    <a:pt x="3712" y="13821"/>
                    <a:pt x="3765" y="13832"/>
                    <a:pt x="3817" y="13843"/>
                  </a:cubicBezTo>
                  <a:cubicBezTo>
                    <a:pt x="3869" y="13854"/>
                    <a:pt x="3918" y="13866"/>
                    <a:pt x="3966" y="13877"/>
                  </a:cubicBezTo>
                  <a:cubicBezTo>
                    <a:pt x="4094" y="13906"/>
                    <a:pt x="4221" y="13933"/>
                    <a:pt x="4340" y="13970"/>
                  </a:cubicBezTo>
                  <a:cubicBezTo>
                    <a:pt x="4460" y="14008"/>
                    <a:pt x="4572" y="14056"/>
                    <a:pt x="4673" y="14139"/>
                  </a:cubicBezTo>
                  <a:cubicBezTo>
                    <a:pt x="4692" y="14149"/>
                    <a:pt x="4710" y="14161"/>
                    <a:pt x="4729" y="14168"/>
                  </a:cubicBezTo>
                  <a:cubicBezTo>
                    <a:pt x="4748" y="14175"/>
                    <a:pt x="4770" y="14180"/>
                    <a:pt x="4789" y="14183"/>
                  </a:cubicBezTo>
                  <a:cubicBezTo>
                    <a:pt x="4894" y="14198"/>
                    <a:pt x="4998" y="14243"/>
                    <a:pt x="5088" y="14296"/>
                  </a:cubicBezTo>
                  <a:cubicBezTo>
                    <a:pt x="5163" y="14340"/>
                    <a:pt x="5238" y="14370"/>
                    <a:pt x="5312" y="14400"/>
                  </a:cubicBezTo>
                  <a:cubicBezTo>
                    <a:pt x="5387" y="14434"/>
                    <a:pt x="5458" y="14463"/>
                    <a:pt x="5522" y="14505"/>
                  </a:cubicBezTo>
                  <a:cubicBezTo>
                    <a:pt x="5529" y="14508"/>
                    <a:pt x="5536" y="14512"/>
                    <a:pt x="5544" y="14520"/>
                  </a:cubicBezTo>
                  <a:cubicBezTo>
                    <a:pt x="5559" y="14531"/>
                    <a:pt x="5570" y="14546"/>
                    <a:pt x="5589" y="14561"/>
                  </a:cubicBezTo>
                  <a:cubicBezTo>
                    <a:pt x="5600" y="14565"/>
                    <a:pt x="5612" y="14572"/>
                    <a:pt x="5622" y="14576"/>
                  </a:cubicBezTo>
                  <a:cubicBezTo>
                    <a:pt x="5634" y="14579"/>
                    <a:pt x="5649" y="14584"/>
                    <a:pt x="5664" y="14584"/>
                  </a:cubicBezTo>
                  <a:cubicBezTo>
                    <a:pt x="5667" y="14584"/>
                    <a:pt x="5671" y="14584"/>
                    <a:pt x="5679" y="14579"/>
                  </a:cubicBezTo>
                  <a:lnTo>
                    <a:pt x="5693" y="14579"/>
                  </a:lnTo>
                  <a:cubicBezTo>
                    <a:pt x="5709" y="14579"/>
                    <a:pt x="5724" y="14584"/>
                    <a:pt x="5738" y="14587"/>
                  </a:cubicBezTo>
                  <a:cubicBezTo>
                    <a:pt x="5761" y="14594"/>
                    <a:pt x="5779" y="14606"/>
                    <a:pt x="5798" y="14620"/>
                  </a:cubicBezTo>
                  <a:cubicBezTo>
                    <a:pt x="5821" y="14636"/>
                    <a:pt x="5840" y="14654"/>
                    <a:pt x="5862" y="14673"/>
                  </a:cubicBezTo>
                  <a:cubicBezTo>
                    <a:pt x="5918" y="14718"/>
                    <a:pt x="5978" y="14767"/>
                    <a:pt x="6045" y="14803"/>
                  </a:cubicBezTo>
                  <a:cubicBezTo>
                    <a:pt x="6109" y="14838"/>
                    <a:pt x="6180" y="14867"/>
                    <a:pt x="6262" y="14882"/>
                  </a:cubicBezTo>
                  <a:cubicBezTo>
                    <a:pt x="6277" y="14886"/>
                    <a:pt x="6299" y="14893"/>
                    <a:pt x="6318" y="14901"/>
                  </a:cubicBezTo>
                  <a:cubicBezTo>
                    <a:pt x="6337" y="14912"/>
                    <a:pt x="6355" y="14924"/>
                    <a:pt x="6370" y="14938"/>
                  </a:cubicBezTo>
                  <a:cubicBezTo>
                    <a:pt x="6475" y="15021"/>
                    <a:pt x="6583" y="15107"/>
                    <a:pt x="6711" y="15167"/>
                  </a:cubicBezTo>
                  <a:lnTo>
                    <a:pt x="6714" y="15167"/>
                  </a:lnTo>
                  <a:cubicBezTo>
                    <a:pt x="6714" y="15167"/>
                    <a:pt x="6718" y="15170"/>
                    <a:pt x="6722" y="15178"/>
                  </a:cubicBezTo>
                  <a:cubicBezTo>
                    <a:pt x="6722" y="15185"/>
                    <a:pt x="6725" y="15189"/>
                    <a:pt x="6729" y="15200"/>
                  </a:cubicBezTo>
                  <a:cubicBezTo>
                    <a:pt x="6729" y="15204"/>
                    <a:pt x="6733" y="15212"/>
                    <a:pt x="6737" y="15219"/>
                  </a:cubicBezTo>
                  <a:cubicBezTo>
                    <a:pt x="6744" y="15226"/>
                    <a:pt x="6756" y="15238"/>
                    <a:pt x="6766" y="15248"/>
                  </a:cubicBezTo>
                  <a:cubicBezTo>
                    <a:pt x="6782" y="15256"/>
                    <a:pt x="6796" y="15256"/>
                    <a:pt x="6815" y="15256"/>
                  </a:cubicBezTo>
                  <a:cubicBezTo>
                    <a:pt x="6849" y="15260"/>
                    <a:pt x="6882" y="15264"/>
                    <a:pt x="6913" y="15279"/>
                  </a:cubicBezTo>
                  <a:cubicBezTo>
                    <a:pt x="6957" y="15297"/>
                    <a:pt x="6998" y="15327"/>
                    <a:pt x="7043" y="15361"/>
                  </a:cubicBezTo>
                  <a:cubicBezTo>
                    <a:pt x="7088" y="15391"/>
                    <a:pt x="7132" y="15428"/>
                    <a:pt x="7185" y="15454"/>
                  </a:cubicBezTo>
                  <a:cubicBezTo>
                    <a:pt x="7222" y="15473"/>
                    <a:pt x="7256" y="15499"/>
                    <a:pt x="7289" y="15526"/>
                  </a:cubicBezTo>
                  <a:cubicBezTo>
                    <a:pt x="7342" y="15566"/>
                    <a:pt x="7391" y="15615"/>
                    <a:pt x="7446" y="15660"/>
                  </a:cubicBezTo>
                  <a:cubicBezTo>
                    <a:pt x="7503" y="15701"/>
                    <a:pt x="7567" y="15738"/>
                    <a:pt x="7641" y="15754"/>
                  </a:cubicBezTo>
                  <a:cubicBezTo>
                    <a:pt x="7641" y="15757"/>
                    <a:pt x="7645" y="15757"/>
                    <a:pt x="7645" y="15761"/>
                  </a:cubicBezTo>
                  <a:cubicBezTo>
                    <a:pt x="7791" y="15918"/>
                    <a:pt x="7951" y="16052"/>
                    <a:pt x="8153" y="16138"/>
                  </a:cubicBezTo>
                  <a:cubicBezTo>
                    <a:pt x="8172" y="16146"/>
                    <a:pt x="8187" y="16157"/>
                    <a:pt x="8205" y="16168"/>
                  </a:cubicBezTo>
                  <a:cubicBezTo>
                    <a:pt x="8228" y="16187"/>
                    <a:pt x="8250" y="16209"/>
                    <a:pt x="8273" y="16235"/>
                  </a:cubicBezTo>
                  <a:cubicBezTo>
                    <a:pt x="8295" y="16261"/>
                    <a:pt x="8318" y="16288"/>
                    <a:pt x="8348" y="16314"/>
                  </a:cubicBezTo>
                  <a:cubicBezTo>
                    <a:pt x="8419" y="16378"/>
                    <a:pt x="8501" y="16426"/>
                    <a:pt x="8579" y="16478"/>
                  </a:cubicBezTo>
                  <a:cubicBezTo>
                    <a:pt x="8654" y="16527"/>
                    <a:pt x="8729" y="16580"/>
                    <a:pt x="8792" y="16643"/>
                  </a:cubicBezTo>
                  <a:cubicBezTo>
                    <a:pt x="8830" y="16680"/>
                    <a:pt x="8875" y="16710"/>
                    <a:pt x="8912" y="16737"/>
                  </a:cubicBezTo>
                  <a:cubicBezTo>
                    <a:pt x="8954" y="16763"/>
                    <a:pt x="8990" y="16789"/>
                    <a:pt x="9024" y="16818"/>
                  </a:cubicBezTo>
                  <a:cubicBezTo>
                    <a:pt x="9058" y="16849"/>
                    <a:pt x="9092" y="16875"/>
                    <a:pt x="9125" y="16897"/>
                  </a:cubicBezTo>
                  <a:cubicBezTo>
                    <a:pt x="9159" y="16923"/>
                    <a:pt x="9189" y="16949"/>
                    <a:pt x="9215" y="16975"/>
                  </a:cubicBezTo>
                  <a:cubicBezTo>
                    <a:pt x="9230" y="16991"/>
                    <a:pt x="9245" y="17001"/>
                    <a:pt x="9260" y="17010"/>
                  </a:cubicBezTo>
                  <a:cubicBezTo>
                    <a:pt x="9282" y="17017"/>
                    <a:pt x="9304" y="17024"/>
                    <a:pt x="9323" y="17028"/>
                  </a:cubicBezTo>
                  <a:cubicBezTo>
                    <a:pt x="9335" y="17032"/>
                    <a:pt x="9342" y="17036"/>
                    <a:pt x="9346" y="17039"/>
                  </a:cubicBezTo>
                  <a:cubicBezTo>
                    <a:pt x="9353" y="17039"/>
                    <a:pt x="9353" y="17043"/>
                    <a:pt x="9353" y="17043"/>
                  </a:cubicBezTo>
                  <a:cubicBezTo>
                    <a:pt x="9409" y="17110"/>
                    <a:pt x="9473" y="17158"/>
                    <a:pt x="9540" y="17203"/>
                  </a:cubicBezTo>
                  <a:cubicBezTo>
                    <a:pt x="9604" y="17248"/>
                    <a:pt x="9671" y="17289"/>
                    <a:pt x="9734" y="17334"/>
                  </a:cubicBezTo>
                  <a:cubicBezTo>
                    <a:pt x="9824" y="17398"/>
                    <a:pt x="9918" y="17450"/>
                    <a:pt x="10015" y="17503"/>
                  </a:cubicBezTo>
                  <a:cubicBezTo>
                    <a:pt x="10108" y="17555"/>
                    <a:pt x="10202" y="17603"/>
                    <a:pt x="10288" y="17664"/>
                  </a:cubicBezTo>
                  <a:cubicBezTo>
                    <a:pt x="10426" y="17757"/>
                    <a:pt x="10579" y="17831"/>
                    <a:pt x="10710" y="17926"/>
                  </a:cubicBezTo>
                  <a:cubicBezTo>
                    <a:pt x="10762" y="17959"/>
                    <a:pt x="10819" y="17988"/>
                    <a:pt x="10871" y="18019"/>
                  </a:cubicBezTo>
                  <a:cubicBezTo>
                    <a:pt x="10927" y="18048"/>
                    <a:pt x="10979" y="18074"/>
                    <a:pt x="11028" y="18109"/>
                  </a:cubicBezTo>
                  <a:cubicBezTo>
                    <a:pt x="11155" y="18190"/>
                    <a:pt x="11301" y="18235"/>
                    <a:pt x="11439" y="18284"/>
                  </a:cubicBezTo>
                  <a:cubicBezTo>
                    <a:pt x="11563" y="18325"/>
                    <a:pt x="11685" y="18381"/>
                    <a:pt x="11824" y="18411"/>
                  </a:cubicBezTo>
                  <a:cubicBezTo>
                    <a:pt x="11884" y="18423"/>
                    <a:pt x="11940" y="18426"/>
                    <a:pt x="11992" y="18433"/>
                  </a:cubicBezTo>
                  <a:cubicBezTo>
                    <a:pt x="12044" y="18437"/>
                    <a:pt x="12094" y="18449"/>
                    <a:pt x="12138" y="18467"/>
                  </a:cubicBezTo>
                  <a:cubicBezTo>
                    <a:pt x="12201" y="18497"/>
                    <a:pt x="12269" y="18504"/>
                    <a:pt x="12332" y="18509"/>
                  </a:cubicBezTo>
                  <a:cubicBezTo>
                    <a:pt x="12396" y="18512"/>
                    <a:pt x="12460" y="18512"/>
                    <a:pt x="12515" y="18519"/>
                  </a:cubicBezTo>
                  <a:cubicBezTo>
                    <a:pt x="12538" y="18523"/>
                    <a:pt x="12560" y="18527"/>
                    <a:pt x="12583" y="18527"/>
                  </a:cubicBezTo>
                  <a:cubicBezTo>
                    <a:pt x="12632" y="18527"/>
                    <a:pt x="12677" y="18519"/>
                    <a:pt x="12717" y="18519"/>
                  </a:cubicBezTo>
                  <a:cubicBezTo>
                    <a:pt x="12736" y="18519"/>
                    <a:pt x="12755" y="18523"/>
                    <a:pt x="12770" y="18523"/>
                  </a:cubicBezTo>
                  <a:cubicBezTo>
                    <a:pt x="12800" y="18531"/>
                    <a:pt x="12834" y="18535"/>
                    <a:pt x="12860" y="18535"/>
                  </a:cubicBezTo>
                  <a:cubicBezTo>
                    <a:pt x="12915" y="18535"/>
                    <a:pt x="12968" y="18527"/>
                    <a:pt x="13017" y="18516"/>
                  </a:cubicBezTo>
                  <a:cubicBezTo>
                    <a:pt x="13062" y="18509"/>
                    <a:pt x="13110" y="18497"/>
                    <a:pt x="13155" y="18497"/>
                  </a:cubicBezTo>
                  <a:cubicBezTo>
                    <a:pt x="13222" y="18493"/>
                    <a:pt x="13290" y="18475"/>
                    <a:pt x="13353" y="18456"/>
                  </a:cubicBezTo>
                  <a:cubicBezTo>
                    <a:pt x="13412" y="18441"/>
                    <a:pt x="13476" y="18423"/>
                    <a:pt x="13536" y="18414"/>
                  </a:cubicBezTo>
                  <a:cubicBezTo>
                    <a:pt x="13574" y="18411"/>
                    <a:pt x="13607" y="18404"/>
                    <a:pt x="13637" y="18388"/>
                  </a:cubicBezTo>
                  <a:cubicBezTo>
                    <a:pt x="13686" y="18370"/>
                    <a:pt x="13726" y="18344"/>
                    <a:pt x="13764" y="18318"/>
                  </a:cubicBezTo>
                  <a:cubicBezTo>
                    <a:pt x="13805" y="18295"/>
                    <a:pt x="13843" y="18276"/>
                    <a:pt x="13883" y="18269"/>
                  </a:cubicBezTo>
                  <a:cubicBezTo>
                    <a:pt x="13933" y="18257"/>
                    <a:pt x="13985" y="18247"/>
                    <a:pt x="14033" y="18221"/>
                  </a:cubicBezTo>
                  <a:cubicBezTo>
                    <a:pt x="14325" y="18074"/>
                    <a:pt x="14606" y="17910"/>
                    <a:pt x="14844" y="17682"/>
                  </a:cubicBezTo>
                  <a:cubicBezTo>
                    <a:pt x="14923" y="17607"/>
                    <a:pt x="14991" y="17533"/>
                    <a:pt x="15069" y="17477"/>
                  </a:cubicBezTo>
                  <a:cubicBezTo>
                    <a:pt x="15177" y="17394"/>
                    <a:pt x="15260" y="17293"/>
                    <a:pt x="15319" y="17181"/>
                  </a:cubicBezTo>
                  <a:cubicBezTo>
                    <a:pt x="15353" y="17118"/>
                    <a:pt x="15398" y="17062"/>
                    <a:pt x="15446" y="17013"/>
                  </a:cubicBezTo>
                  <a:cubicBezTo>
                    <a:pt x="15495" y="16961"/>
                    <a:pt x="15551" y="16916"/>
                    <a:pt x="15607" y="16871"/>
                  </a:cubicBezTo>
                  <a:cubicBezTo>
                    <a:pt x="15686" y="16808"/>
                    <a:pt x="15745" y="16732"/>
                    <a:pt x="15798" y="16654"/>
                  </a:cubicBezTo>
                  <a:cubicBezTo>
                    <a:pt x="15846" y="16575"/>
                    <a:pt x="15888" y="16490"/>
                    <a:pt x="15924" y="16408"/>
                  </a:cubicBezTo>
                  <a:cubicBezTo>
                    <a:pt x="15951" y="16344"/>
                    <a:pt x="15985" y="16284"/>
                    <a:pt x="16026" y="16243"/>
                  </a:cubicBezTo>
                  <a:cubicBezTo>
                    <a:pt x="16078" y="16190"/>
                    <a:pt x="16116" y="16135"/>
                    <a:pt x="16153" y="16078"/>
                  </a:cubicBezTo>
                  <a:cubicBezTo>
                    <a:pt x="16221" y="15970"/>
                    <a:pt x="16265" y="15858"/>
                    <a:pt x="16317" y="15754"/>
                  </a:cubicBezTo>
                  <a:cubicBezTo>
                    <a:pt x="16388" y="15604"/>
                    <a:pt x="16463" y="15450"/>
                    <a:pt x="16542" y="15309"/>
                  </a:cubicBezTo>
                  <a:cubicBezTo>
                    <a:pt x="16620" y="15170"/>
                    <a:pt x="16706" y="15039"/>
                    <a:pt x="16766" y="14882"/>
                  </a:cubicBezTo>
                  <a:cubicBezTo>
                    <a:pt x="16837" y="14691"/>
                    <a:pt x="16908" y="14497"/>
                    <a:pt x="16979" y="14306"/>
                  </a:cubicBezTo>
                  <a:cubicBezTo>
                    <a:pt x="17035" y="14153"/>
                    <a:pt x="17076" y="14004"/>
                    <a:pt x="17140" y="13861"/>
                  </a:cubicBezTo>
                  <a:cubicBezTo>
                    <a:pt x="17177" y="13783"/>
                    <a:pt x="17189" y="13701"/>
                    <a:pt x="17199" y="13623"/>
                  </a:cubicBezTo>
                  <a:cubicBezTo>
                    <a:pt x="17215" y="13540"/>
                    <a:pt x="17225" y="13466"/>
                    <a:pt x="17259" y="13398"/>
                  </a:cubicBezTo>
                  <a:cubicBezTo>
                    <a:pt x="17289" y="13331"/>
                    <a:pt x="17311" y="13264"/>
                    <a:pt x="17330" y="13193"/>
                  </a:cubicBezTo>
                  <a:cubicBezTo>
                    <a:pt x="17349" y="13126"/>
                    <a:pt x="17364" y="13054"/>
                    <a:pt x="17382" y="12987"/>
                  </a:cubicBezTo>
                  <a:cubicBezTo>
                    <a:pt x="17394" y="12957"/>
                    <a:pt x="17405" y="12924"/>
                    <a:pt x="17416" y="12890"/>
                  </a:cubicBezTo>
                  <a:cubicBezTo>
                    <a:pt x="17427" y="12857"/>
                    <a:pt x="17435" y="12819"/>
                    <a:pt x="17435" y="12778"/>
                  </a:cubicBezTo>
                  <a:lnTo>
                    <a:pt x="17435" y="12755"/>
                  </a:lnTo>
                  <a:lnTo>
                    <a:pt x="17435" y="12718"/>
                  </a:lnTo>
                  <a:cubicBezTo>
                    <a:pt x="17435" y="12677"/>
                    <a:pt x="17439" y="12632"/>
                    <a:pt x="17446" y="12587"/>
                  </a:cubicBezTo>
                  <a:cubicBezTo>
                    <a:pt x="17454" y="12543"/>
                    <a:pt x="17465" y="12498"/>
                    <a:pt x="17468" y="12448"/>
                  </a:cubicBezTo>
                  <a:cubicBezTo>
                    <a:pt x="17468" y="12419"/>
                    <a:pt x="17480" y="12386"/>
                    <a:pt x="17494" y="12351"/>
                  </a:cubicBezTo>
                  <a:cubicBezTo>
                    <a:pt x="17510" y="12318"/>
                    <a:pt x="17525" y="12281"/>
                    <a:pt x="17532" y="12236"/>
                  </a:cubicBezTo>
                  <a:cubicBezTo>
                    <a:pt x="17544" y="12120"/>
                    <a:pt x="17551" y="12004"/>
                    <a:pt x="17566" y="11892"/>
                  </a:cubicBezTo>
                  <a:cubicBezTo>
                    <a:pt x="17592" y="11716"/>
                    <a:pt x="17634" y="11544"/>
                    <a:pt x="17648" y="11361"/>
                  </a:cubicBezTo>
                  <a:cubicBezTo>
                    <a:pt x="17651" y="11339"/>
                    <a:pt x="17651" y="11320"/>
                    <a:pt x="17651" y="11297"/>
                  </a:cubicBezTo>
                  <a:lnTo>
                    <a:pt x="17651" y="11230"/>
                  </a:lnTo>
                  <a:cubicBezTo>
                    <a:pt x="17651" y="11204"/>
                    <a:pt x="17651" y="11174"/>
                    <a:pt x="17656" y="11148"/>
                  </a:cubicBezTo>
                  <a:cubicBezTo>
                    <a:pt x="17660" y="11121"/>
                    <a:pt x="17667" y="11099"/>
                    <a:pt x="17678" y="11077"/>
                  </a:cubicBezTo>
                  <a:cubicBezTo>
                    <a:pt x="17704" y="11025"/>
                    <a:pt x="17712" y="10968"/>
                    <a:pt x="17712" y="10916"/>
                  </a:cubicBezTo>
                  <a:cubicBezTo>
                    <a:pt x="17712" y="10856"/>
                    <a:pt x="17701" y="10800"/>
                    <a:pt x="17701" y="10748"/>
                  </a:cubicBezTo>
                  <a:cubicBezTo>
                    <a:pt x="17701" y="10740"/>
                    <a:pt x="17701" y="10733"/>
                    <a:pt x="17704" y="10726"/>
                  </a:cubicBezTo>
                  <a:lnTo>
                    <a:pt x="17704" y="10685"/>
                  </a:lnTo>
                  <a:cubicBezTo>
                    <a:pt x="17704" y="10643"/>
                    <a:pt x="17701" y="10602"/>
                    <a:pt x="17701" y="10561"/>
                  </a:cubicBezTo>
                  <a:cubicBezTo>
                    <a:pt x="17701" y="10531"/>
                    <a:pt x="17701" y="10505"/>
                    <a:pt x="17708" y="10479"/>
                  </a:cubicBezTo>
                  <a:cubicBezTo>
                    <a:pt x="17738" y="10295"/>
                    <a:pt x="17746" y="10112"/>
                    <a:pt x="17746" y="9933"/>
                  </a:cubicBezTo>
                  <a:lnTo>
                    <a:pt x="17746" y="9858"/>
                  </a:lnTo>
                  <a:cubicBezTo>
                    <a:pt x="17741" y="9515"/>
                    <a:pt x="17701" y="9178"/>
                    <a:pt x="17686" y="8837"/>
                  </a:cubicBezTo>
                  <a:cubicBezTo>
                    <a:pt x="17678" y="8583"/>
                    <a:pt x="17637" y="8333"/>
                    <a:pt x="17615" y="8086"/>
                  </a:cubicBezTo>
                  <a:cubicBezTo>
                    <a:pt x="17603" y="7933"/>
                    <a:pt x="17573" y="7791"/>
                    <a:pt x="17570" y="7645"/>
                  </a:cubicBezTo>
                  <a:cubicBezTo>
                    <a:pt x="17566" y="7522"/>
                    <a:pt x="17539" y="7388"/>
                    <a:pt x="17506" y="7272"/>
                  </a:cubicBezTo>
                  <a:cubicBezTo>
                    <a:pt x="17468" y="7137"/>
                    <a:pt x="17439" y="6998"/>
                    <a:pt x="17420" y="6864"/>
                  </a:cubicBezTo>
                  <a:cubicBezTo>
                    <a:pt x="17405" y="6778"/>
                    <a:pt x="17382" y="6692"/>
                    <a:pt x="17356" y="6610"/>
                  </a:cubicBezTo>
                  <a:cubicBezTo>
                    <a:pt x="17334" y="6532"/>
                    <a:pt x="17308" y="6453"/>
                    <a:pt x="17293" y="6370"/>
                  </a:cubicBezTo>
                  <a:cubicBezTo>
                    <a:pt x="17282" y="6307"/>
                    <a:pt x="17259" y="6247"/>
                    <a:pt x="17241" y="6191"/>
                  </a:cubicBezTo>
                  <a:cubicBezTo>
                    <a:pt x="17225" y="6132"/>
                    <a:pt x="17207" y="6075"/>
                    <a:pt x="17199" y="6019"/>
                  </a:cubicBezTo>
                  <a:cubicBezTo>
                    <a:pt x="17180" y="5851"/>
                    <a:pt x="17136" y="5690"/>
                    <a:pt x="17095" y="5530"/>
                  </a:cubicBezTo>
                  <a:cubicBezTo>
                    <a:pt x="17080" y="5466"/>
                    <a:pt x="17050" y="5417"/>
                    <a:pt x="17028" y="5365"/>
                  </a:cubicBezTo>
                  <a:cubicBezTo>
                    <a:pt x="17001" y="5316"/>
                    <a:pt x="16975" y="5271"/>
                    <a:pt x="16964" y="5219"/>
                  </a:cubicBezTo>
                  <a:cubicBezTo>
                    <a:pt x="16942" y="5145"/>
                    <a:pt x="16911" y="5074"/>
                    <a:pt x="16882" y="5002"/>
                  </a:cubicBezTo>
                  <a:cubicBezTo>
                    <a:pt x="16852" y="4935"/>
                    <a:pt x="16822" y="4864"/>
                    <a:pt x="16807" y="4793"/>
                  </a:cubicBezTo>
                  <a:cubicBezTo>
                    <a:pt x="16799" y="4767"/>
                    <a:pt x="16788" y="4745"/>
                    <a:pt x="16781" y="4722"/>
                  </a:cubicBezTo>
                  <a:cubicBezTo>
                    <a:pt x="16773" y="4703"/>
                    <a:pt x="16766" y="4681"/>
                    <a:pt x="16766" y="4662"/>
                  </a:cubicBezTo>
                  <a:lnTo>
                    <a:pt x="16770" y="4658"/>
                  </a:lnTo>
                  <a:lnTo>
                    <a:pt x="16770" y="4655"/>
                  </a:lnTo>
                  <a:cubicBezTo>
                    <a:pt x="16770" y="4643"/>
                    <a:pt x="16766" y="4632"/>
                    <a:pt x="16762" y="4625"/>
                  </a:cubicBezTo>
                  <a:cubicBezTo>
                    <a:pt x="16759" y="4614"/>
                    <a:pt x="16751" y="4603"/>
                    <a:pt x="16747" y="4595"/>
                  </a:cubicBezTo>
                  <a:cubicBezTo>
                    <a:pt x="16744" y="4588"/>
                    <a:pt x="16740" y="4580"/>
                    <a:pt x="16736" y="4576"/>
                  </a:cubicBezTo>
                  <a:cubicBezTo>
                    <a:pt x="16725" y="4543"/>
                    <a:pt x="16709" y="4513"/>
                    <a:pt x="16692" y="4486"/>
                  </a:cubicBezTo>
                  <a:cubicBezTo>
                    <a:pt x="16665" y="4446"/>
                    <a:pt x="16639" y="4408"/>
                    <a:pt x="16613" y="4374"/>
                  </a:cubicBezTo>
                  <a:cubicBezTo>
                    <a:pt x="16587" y="4341"/>
                    <a:pt x="16564" y="4303"/>
                    <a:pt x="16549" y="4266"/>
                  </a:cubicBezTo>
                  <a:cubicBezTo>
                    <a:pt x="16519" y="4169"/>
                    <a:pt x="16471" y="4079"/>
                    <a:pt x="16426" y="3993"/>
                  </a:cubicBezTo>
                  <a:cubicBezTo>
                    <a:pt x="16378" y="3907"/>
                    <a:pt x="16325" y="3825"/>
                    <a:pt x="16280" y="3739"/>
                  </a:cubicBezTo>
                  <a:cubicBezTo>
                    <a:pt x="16243" y="3672"/>
                    <a:pt x="16202" y="3611"/>
                    <a:pt x="16164" y="3552"/>
                  </a:cubicBezTo>
                  <a:cubicBezTo>
                    <a:pt x="16126" y="3489"/>
                    <a:pt x="16097" y="3428"/>
                    <a:pt x="16081" y="3365"/>
                  </a:cubicBezTo>
                  <a:cubicBezTo>
                    <a:pt x="16078" y="3339"/>
                    <a:pt x="16067" y="3320"/>
                    <a:pt x="16055" y="3302"/>
                  </a:cubicBezTo>
                  <a:cubicBezTo>
                    <a:pt x="16037" y="3275"/>
                    <a:pt x="16014" y="3261"/>
                    <a:pt x="16000" y="3242"/>
                  </a:cubicBezTo>
                  <a:cubicBezTo>
                    <a:pt x="15992" y="3235"/>
                    <a:pt x="15985" y="3230"/>
                    <a:pt x="15981" y="3223"/>
                  </a:cubicBezTo>
                  <a:cubicBezTo>
                    <a:pt x="15974" y="3216"/>
                    <a:pt x="15974" y="3212"/>
                    <a:pt x="15969" y="3204"/>
                  </a:cubicBezTo>
                  <a:cubicBezTo>
                    <a:pt x="15947" y="3107"/>
                    <a:pt x="15910" y="3025"/>
                    <a:pt x="15857" y="2947"/>
                  </a:cubicBezTo>
                  <a:cubicBezTo>
                    <a:pt x="15809" y="2871"/>
                    <a:pt x="15753" y="2800"/>
                    <a:pt x="15700" y="2730"/>
                  </a:cubicBezTo>
                  <a:cubicBezTo>
                    <a:pt x="15671" y="2688"/>
                    <a:pt x="15641" y="2655"/>
                    <a:pt x="15622" y="2621"/>
                  </a:cubicBezTo>
                  <a:cubicBezTo>
                    <a:pt x="15596" y="2565"/>
                    <a:pt x="15566" y="2509"/>
                    <a:pt x="15529" y="2457"/>
                  </a:cubicBezTo>
                  <a:cubicBezTo>
                    <a:pt x="15510" y="2431"/>
                    <a:pt x="15488" y="2405"/>
                    <a:pt x="15458" y="2386"/>
                  </a:cubicBezTo>
                  <a:cubicBezTo>
                    <a:pt x="15436" y="2367"/>
                    <a:pt x="15413" y="2355"/>
                    <a:pt x="15386" y="2345"/>
                  </a:cubicBezTo>
                  <a:cubicBezTo>
                    <a:pt x="15391" y="2337"/>
                    <a:pt x="15391" y="2333"/>
                    <a:pt x="15394" y="2329"/>
                  </a:cubicBezTo>
                  <a:cubicBezTo>
                    <a:pt x="15398" y="2322"/>
                    <a:pt x="15398" y="2315"/>
                    <a:pt x="15398" y="2303"/>
                  </a:cubicBezTo>
                  <a:cubicBezTo>
                    <a:pt x="15398" y="2293"/>
                    <a:pt x="15394" y="2281"/>
                    <a:pt x="15391" y="2274"/>
                  </a:cubicBezTo>
                  <a:cubicBezTo>
                    <a:pt x="15383" y="2262"/>
                    <a:pt x="15375" y="2255"/>
                    <a:pt x="15372" y="2251"/>
                  </a:cubicBezTo>
                  <a:cubicBezTo>
                    <a:pt x="15364" y="2243"/>
                    <a:pt x="15357" y="2240"/>
                    <a:pt x="15357" y="2236"/>
                  </a:cubicBezTo>
                  <a:cubicBezTo>
                    <a:pt x="15341" y="2221"/>
                    <a:pt x="15327" y="2206"/>
                    <a:pt x="15315" y="2184"/>
                  </a:cubicBezTo>
                  <a:cubicBezTo>
                    <a:pt x="15305" y="2165"/>
                    <a:pt x="15293" y="2139"/>
                    <a:pt x="15274" y="2117"/>
                  </a:cubicBezTo>
                  <a:cubicBezTo>
                    <a:pt x="15260" y="2102"/>
                    <a:pt x="15248" y="2079"/>
                    <a:pt x="15234" y="2057"/>
                  </a:cubicBezTo>
                  <a:cubicBezTo>
                    <a:pt x="15215" y="2027"/>
                    <a:pt x="15196" y="1989"/>
                    <a:pt x="15166" y="1956"/>
                  </a:cubicBezTo>
                  <a:cubicBezTo>
                    <a:pt x="15151" y="1941"/>
                    <a:pt x="15132" y="1926"/>
                    <a:pt x="15110" y="1915"/>
                  </a:cubicBezTo>
                  <a:cubicBezTo>
                    <a:pt x="15091" y="1903"/>
                    <a:pt x="15072" y="1896"/>
                    <a:pt x="15046" y="1892"/>
                  </a:cubicBezTo>
                  <a:cubicBezTo>
                    <a:pt x="15046" y="1892"/>
                    <a:pt x="15046" y="1889"/>
                    <a:pt x="15043" y="1884"/>
                  </a:cubicBezTo>
                  <a:cubicBezTo>
                    <a:pt x="15043" y="1881"/>
                    <a:pt x="15039" y="1877"/>
                    <a:pt x="15039" y="1870"/>
                  </a:cubicBezTo>
                  <a:cubicBezTo>
                    <a:pt x="15035" y="1866"/>
                    <a:pt x="15032" y="1858"/>
                    <a:pt x="15027" y="1851"/>
                  </a:cubicBezTo>
                  <a:cubicBezTo>
                    <a:pt x="14975" y="1799"/>
                    <a:pt x="14930" y="1735"/>
                    <a:pt x="14882" y="1672"/>
                  </a:cubicBezTo>
                  <a:cubicBezTo>
                    <a:pt x="14830" y="1612"/>
                    <a:pt x="14773" y="1552"/>
                    <a:pt x="14699" y="1511"/>
                  </a:cubicBezTo>
                  <a:cubicBezTo>
                    <a:pt x="14665" y="1492"/>
                    <a:pt x="14635" y="1470"/>
                    <a:pt x="14609" y="1440"/>
                  </a:cubicBezTo>
                  <a:cubicBezTo>
                    <a:pt x="14579" y="1413"/>
                    <a:pt x="14553" y="1384"/>
                    <a:pt x="14523" y="1354"/>
                  </a:cubicBezTo>
                  <a:cubicBezTo>
                    <a:pt x="14511" y="1343"/>
                    <a:pt x="14497" y="1332"/>
                    <a:pt x="14482" y="1324"/>
                  </a:cubicBezTo>
                  <a:cubicBezTo>
                    <a:pt x="14459" y="1313"/>
                    <a:pt x="14441" y="1306"/>
                    <a:pt x="14430" y="1294"/>
                  </a:cubicBezTo>
                  <a:cubicBezTo>
                    <a:pt x="14422" y="1290"/>
                    <a:pt x="14415" y="1287"/>
                    <a:pt x="14411" y="1283"/>
                  </a:cubicBezTo>
                  <a:cubicBezTo>
                    <a:pt x="14407" y="1279"/>
                    <a:pt x="14404" y="1272"/>
                    <a:pt x="14404" y="1268"/>
                  </a:cubicBezTo>
                  <a:cubicBezTo>
                    <a:pt x="14392" y="1242"/>
                    <a:pt x="14373" y="1220"/>
                    <a:pt x="14359" y="1201"/>
                  </a:cubicBezTo>
                  <a:cubicBezTo>
                    <a:pt x="14332" y="1175"/>
                    <a:pt x="14302" y="1156"/>
                    <a:pt x="14276" y="1137"/>
                  </a:cubicBezTo>
                  <a:cubicBezTo>
                    <a:pt x="14250" y="1122"/>
                    <a:pt x="14224" y="1104"/>
                    <a:pt x="14206" y="1089"/>
                  </a:cubicBezTo>
                  <a:cubicBezTo>
                    <a:pt x="14175" y="1066"/>
                    <a:pt x="14153" y="1029"/>
                    <a:pt x="14130" y="992"/>
                  </a:cubicBezTo>
                  <a:cubicBezTo>
                    <a:pt x="14104" y="954"/>
                    <a:pt x="14078" y="909"/>
                    <a:pt x="14037" y="875"/>
                  </a:cubicBezTo>
                  <a:cubicBezTo>
                    <a:pt x="14022" y="861"/>
                    <a:pt x="14004" y="853"/>
                    <a:pt x="13988" y="849"/>
                  </a:cubicBezTo>
                  <a:cubicBezTo>
                    <a:pt x="13951" y="838"/>
                    <a:pt x="13921" y="819"/>
                    <a:pt x="13892" y="797"/>
                  </a:cubicBezTo>
                  <a:cubicBezTo>
                    <a:pt x="13865" y="775"/>
                    <a:pt x="13843" y="745"/>
                    <a:pt x="13824" y="707"/>
                  </a:cubicBezTo>
                  <a:cubicBezTo>
                    <a:pt x="13809" y="685"/>
                    <a:pt x="13794" y="662"/>
                    <a:pt x="13771" y="644"/>
                  </a:cubicBezTo>
                  <a:cubicBezTo>
                    <a:pt x="13749" y="625"/>
                    <a:pt x="13726" y="610"/>
                    <a:pt x="13700" y="599"/>
                  </a:cubicBezTo>
                  <a:cubicBezTo>
                    <a:pt x="13648" y="580"/>
                    <a:pt x="13592" y="566"/>
                    <a:pt x="13547" y="543"/>
                  </a:cubicBezTo>
                  <a:cubicBezTo>
                    <a:pt x="13525" y="531"/>
                    <a:pt x="13507" y="521"/>
                    <a:pt x="13488" y="505"/>
                  </a:cubicBezTo>
                  <a:cubicBezTo>
                    <a:pt x="13469" y="494"/>
                    <a:pt x="13454" y="476"/>
                    <a:pt x="13439" y="453"/>
                  </a:cubicBezTo>
                  <a:cubicBezTo>
                    <a:pt x="13435" y="445"/>
                    <a:pt x="13431" y="442"/>
                    <a:pt x="13424" y="438"/>
                  </a:cubicBezTo>
                  <a:cubicBezTo>
                    <a:pt x="13421" y="435"/>
                    <a:pt x="13412" y="431"/>
                    <a:pt x="13405" y="431"/>
                  </a:cubicBezTo>
                  <a:cubicBezTo>
                    <a:pt x="13398" y="427"/>
                    <a:pt x="13394" y="427"/>
                    <a:pt x="13383" y="427"/>
                  </a:cubicBezTo>
                  <a:cubicBezTo>
                    <a:pt x="13353" y="427"/>
                    <a:pt x="13331" y="416"/>
                    <a:pt x="13305" y="404"/>
                  </a:cubicBezTo>
                  <a:cubicBezTo>
                    <a:pt x="13282" y="393"/>
                    <a:pt x="13264" y="378"/>
                    <a:pt x="13245" y="364"/>
                  </a:cubicBezTo>
                  <a:cubicBezTo>
                    <a:pt x="13211" y="337"/>
                    <a:pt x="13181" y="311"/>
                    <a:pt x="13143" y="288"/>
                  </a:cubicBezTo>
                  <a:cubicBezTo>
                    <a:pt x="13125" y="278"/>
                    <a:pt x="13107" y="266"/>
                    <a:pt x="13084" y="259"/>
                  </a:cubicBezTo>
                  <a:cubicBezTo>
                    <a:pt x="13062" y="252"/>
                    <a:pt x="13039" y="247"/>
                    <a:pt x="13013" y="247"/>
                  </a:cubicBezTo>
                  <a:cubicBezTo>
                    <a:pt x="12976" y="217"/>
                    <a:pt x="12938" y="195"/>
                    <a:pt x="12897" y="173"/>
                  </a:cubicBezTo>
                  <a:cubicBezTo>
                    <a:pt x="12829" y="143"/>
                    <a:pt x="12762" y="124"/>
                    <a:pt x="12695" y="98"/>
                  </a:cubicBezTo>
                  <a:cubicBezTo>
                    <a:pt x="12632" y="76"/>
                    <a:pt x="12572" y="53"/>
                    <a:pt x="12520" y="12"/>
                  </a:cubicBezTo>
                  <a:cubicBezTo>
                    <a:pt x="12515" y="8"/>
                    <a:pt x="12508" y="5"/>
                    <a:pt x="12505" y="5"/>
                  </a:cubicBezTo>
                  <a:cubicBezTo>
                    <a:pt x="12501" y="0"/>
                    <a:pt x="12497" y="0"/>
                    <a:pt x="124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3" name="Google Shape;28363;p21"/>
            <p:cNvSpPr/>
            <p:nvPr/>
          </p:nvSpPr>
          <p:spPr>
            <a:xfrm>
              <a:off x="-651974" y="1063249"/>
              <a:ext cx="837917" cy="975007"/>
            </a:xfrm>
            <a:custGeom>
              <a:avLst/>
              <a:gdLst/>
              <a:ahLst/>
              <a:cxnLst/>
              <a:rect l="l" t="t" r="r" b="b"/>
              <a:pathLst>
                <a:path w="17548" h="20419" extrusionOk="0">
                  <a:moveTo>
                    <a:pt x="12665" y="1"/>
                  </a:moveTo>
                  <a:lnTo>
                    <a:pt x="12665" y="4"/>
                  </a:lnTo>
                  <a:lnTo>
                    <a:pt x="12665" y="19"/>
                  </a:lnTo>
                  <a:cubicBezTo>
                    <a:pt x="12662" y="23"/>
                    <a:pt x="12662" y="23"/>
                    <a:pt x="12662" y="27"/>
                  </a:cubicBezTo>
                  <a:lnTo>
                    <a:pt x="12665" y="27"/>
                  </a:lnTo>
                  <a:cubicBezTo>
                    <a:pt x="12741" y="53"/>
                    <a:pt x="12800" y="98"/>
                    <a:pt x="12856" y="139"/>
                  </a:cubicBezTo>
                  <a:cubicBezTo>
                    <a:pt x="12912" y="180"/>
                    <a:pt x="12968" y="221"/>
                    <a:pt x="13032" y="247"/>
                  </a:cubicBezTo>
                  <a:cubicBezTo>
                    <a:pt x="13073" y="266"/>
                    <a:pt x="13110" y="289"/>
                    <a:pt x="13148" y="315"/>
                  </a:cubicBezTo>
                  <a:cubicBezTo>
                    <a:pt x="13185" y="337"/>
                    <a:pt x="13222" y="363"/>
                    <a:pt x="13256" y="386"/>
                  </a:cubicBezTo>
                  <a:cubicBezTo>
                    <a:pt x="13331" y="430"/>
                    <a:pt x="13398" y="479"/>
                    <a:pt x="13473" y="509"/>
                  </a:cubicBezTo>
                  <a:cubicBezTo>
                    <a:pt x="13552" y="543"/>
                    <a:pt x="13626" y="587"/>
                    <a:pt x="13697" y="636"/>
                  </a:cubicBezTo>
                  <a:cubicBezTo>
                    <a:pt x="13731" y="655"/>
                    <a:pt x="13753" y="681"/>
                    <a:pt x="13776" y="708"/>
                  </a:cubicBezTo>
                  <a:cubicBezTo>
                    <a:pt x="13795" y="734"/>
                    <a:pt x="13813" y="756"/>
                    <a:pt x="13828" y="770"/>
                  </a:cubicBezTo>
                  <a:cubicBezTo>
                    <a:pt x="13843" y="782"/>
                    <a:pt x="13854" y="793"/>
                    <a:pt x="13866" y="797"/>
                  </a:cubicBezTo>
                  <a:cubicBezTo>
                    <a:pt x="13921" y="827"/>
                    <a:pt x="13974" y="860"/>
                    <a:pt x="14019" y="901"/>
                  </a:cubicBezTo>
                  <a:cubicBezTo>
                    <a:pt x="14064" y="939"/>
                    <a:pt x="14105" y="977"/>
                    <a:pt x="14145" y="1014"/>
                  </a:cubicBezTo>
                  <a:cubicBezTo>
                    <a:pt x="14340" y="1182"/>
                    <a:pt x="14512" y="1365"/>
                    <a:pt x="14695" y="1541"/>
                  </a:cubicBezTo>
                  <a:cubicBezTo>
                    <a:pt x="14770" y="1608"/>
                    <a:pt x="14830" y="1686"/>
                    <a:pt x="14890" y="1762"/>
                  </a:cubicBezTo>
                  <a:cubicBezTo>
                    <a:pt x="14949" y="1840"/>
                    <a:pt x="15006" y="1911"/>
                    <a:pt x="15077" y="1974"/>
                  </a:cubicBezTo>
                  <a:cubicBezTo>
                    <a:pt x="15159" y="2049"/>
                    <a:pt x="15222" y="2131"/>
                    <a:pt x="15286" y="2221"/>
                  </a:cubicBezTo>
                  <a:cubicBezTo>
                    <a:pt x="15346" y="2307"/>
                    <a:pt x="15401" y="2393"/>
                    <a:pt x="15465" y="2475"/>
                  </a:cubicBezTo>
                  <a:cubicBezTo>
                    <a:pt x="15506" y="2528"/>
                    <a:pt x="15532" y="2580"/>
                    <a:pt x="15558" y="2632"/>
                  </a:cubicBezTo>
                  <a:cubicBezTo>
                    <a:pt x="15585" y="2681"/>
                    <a:pt x="15611" y="2730"/>
                    <a:pt x="15653" y="2771"/>
                  </a:cubicBezTo>
                  <a:cubicBezTo>
                    <a:pt x="15742" y="2861"/>
                    <a:pt x="15820" y="2980"/>
                    <a:pt x="15855" y="3107"/>
                  </a:cubicBezTo>
                  <a:cubicBezTo>
                    <a:pt x="15877" y="3182"/>
                    <a:pt x="15914" y="3249"/>
                    <a:pt x="15959" y="3317"/>
                  </a:cubicBezTo>
                  <a:cubicBezTo>
                    <a:pt x="16000" y="3384"/>
                    <a:pt x="16045" y="3455"/>
                    <a:pt x="16074" y="3537"/>
                  </a:cubicBezTo>
                  <a:cubicBezTo>
                    <a:pt x="16074" y="3544"/>
                    <a:pt x="16079" y="3548"/>
                    <a:pt x="16082" y="3552"/>
                  </a:cubicBezTo>
                  <a:cubicBezTo>
                    <a:pt x="16086" y="3556"/>
                    <a:pt x="16090" y="3563"/>
                    <a:pt x="16097" y="3567"/>
                  </a:cubicBezTo>
                  <a:cubicBezTo>
                    <a:pt x="16105" y="3578"/>
                    <a:pt x="16124" y="3589"/>
                    <a:pt x="16138" y="3608"/>
                  </a:cubicBezTo>
                  <a:cubicBezTo>
                    <a:pt x="16150" y="3619"/>
                    <a:pt x="16157" y="3634"/>
                    <a:pt x="16164" y="3653"/>
                  </a:cubicBezTo>
                  <a:cubicBezTo>
                    <a:pt x="16198" y="3727"/>
                    <a:pt x="16224" y="3806"/>
                    <a:pt x="16254" y="3881"/>
                  </a:cubicBezTo>
                  <a:cubicBezTo>
                    <a:pt x="16284" y="3955"/>
                    <a:pt x="16321" y="4027"/>
                    <a:pt x="16370" y="4090"/>
                  </a:cubicBezTo>
                  <a:cubicBezTo>
                    <a:pt x="16422" y="4162"/>
                    <a:pt x="16456" y="4243"/>
                    <a:pt x="16486" y="4326"/>
                  </a:cubicBezTo>
                  <a:cubicBezTo>
                    <a:pt x="16512" y="4408"/>
                    <a:pt x="16535" y="4494"/>
                    <a:pt x="16561" y="4573"/>
                  </a:cubicBezTo>
                  <a:cubicBezTo>
                    <a:pt x="16576" y="4617"/>
                    <a:pt x="16583" y="4666"/>
                    <a:pt x="16590" y="4711"/>
                  </a:cubicBezTo>
                  <a:cubicBezTo>
                    <a:pt x="16598" y="4756"/>
                    <a:pt x="16605" y="4797"/>
                    <a:pt x="16624" y="4835"/>
                  </a:cubicBezTo>
                  <a:cubicBezTo>
                    <a:pt x="16635" y="4857"/>
                    <a:pt x="16647" y="4879"/>
                    <a:pt x="16669" y="4902"/>
                  </a:cubicBezTo>
                  <a:cubicBezTo>
                    <a:pt x="16673" y="4905"/>
                    <a:pt x="16676" y="4913"/>
                    <a:pt x="16680" y="4920"/>
                  </a:cubicBezTo>
                  <a:cubicBezTo>
                    <a:pt x="16684" y="4924"/>
                    <a:pt x="16684" y="4928"/>
                    <a:pt x="16684" y="4935"/>
                  </a:cubicBezTo>
                  <a:cubicBezTo>
                    <a:pt x="16688" y="4942"/>
                    <a:pt x="16688" y="4954"/>
                    <a:pt x="16688" y="4961"/>
                  </a:cubicBezTo>
                  <a:lnTo>
                    <a:pt x="16688" y="4980"/>
                  </a:lnTo>
                  <a:lnTo>
                    <a:pt x="16688" y="4987"/>
                  </a:lnTo>
                  <a:cubicBezTo>
                    <a:pt x="16688" y="5025"/>
                    <a:pt x="16695" y="5062"/>
                    <a:pt x="16707" y="5092"/>
                  </a:cubicBezTo>
                  <a:cubicBezTo>
                    <a:pt x="16721" y="5122"/>
                    <a:pt x="16740" y="5152"/>
                    <a:pt x="16770" y="5175"/>
                  </a:cubicBezTo>
                  <a:cubicBezTo>
                    <a:pt x="16800" y="5204"/>
                    <a:pt x="16823" y="5242"/>
                    <a:pt x="16833" y="5283"/>
                  </a:cubicBezTo>
                  <a:cubicBezTo>
                    <a:pt x="16859" y="5380"/>
                    <a:pt x="16882" y="5477"/>
                    <a:pt x="16890" y="5578"/>
                  </a:cubicBezTo>
                  <a:cubicBezTo>
                    <a:pt x="16893" y="5601"/>
                    <a:pt x="16901" y="5627"/>
                    <a:pt x="16916" y="5653"/>
                  </a:cubicBezTo>
                  <a:cubicBezTo>
                    <a:pt x="16927" y="5679"/>
                    <a:pt x="16945" y="5709"/>
                    <a:pt x="16957" y="5742"/>
                  </a:cubicBezTo>
                  <a:cubicBezTo>
                    <a:pt x="16964" y="5765"/>
                    <a:pt x="16968" y="5787"/>
                    <a:pt x="16968" y="5813"/>
                  </a:cubicBezTo>
                  <a:cubicBezTo>
                    <a:pt x="16968" y="5836"/>
                    <a:pt x="16964" y="5858"/>
                    <a:pt x="16957" y="5881"/>
                  </a:cubicBezTo>
                  <a:cubicBezTo>
                    <a:pt x="16994" y="5963"/>
                    <a:pt x="17016" y="6053"/>
                    <a:pt x="17035" y="6143"/>
                  </a:cubicBezTo>
                  <a:cubicBezTo>
                    <a:pt x="17054" y="6232"/>
                    <a:pt x="17069" y="6326"/>
                    <a:pt x="17092" y="6415"/>
                  </a:cubicBezTo>
                  <a:cubicBezTo>
                    <a:pt x="17170" y="6733"/>
                    <a:pt x="17230" y="7055"/>
                    <a:pt x="17275" y="7376"/>
                  </a:cubicBezTo>
                  <a:cubicBezTo>
                    <a:pt x="17282" y="7425"/>
                    <a:pt x="17297" y="7473"/>
                    <a:pt x="17297" y="7530"/>
                  </a:cubicBezTo>
                  <a:cubicBezTo>
                    <a:pt x="17297" y="7540"/>
                    <a:pt x="17294" y="7552"/>
                    <a:pt x="17294" y="7563"/>
                  </a:cubicBezTo>
                  <a:cubicBezTo>
                    <a:pt x="17290" y="7593"/>
                    <a:pt x="17290" y="7619"/>
                    <a:pt x="17290" y="7649"/>
                  </a:cubicBezTo>
                  <a:cubicBezTo>
                    <a:pt x="17290" y="7757"/>
                    <a:pt x="17308" y="7870"/>
                    <a:pt x="17327" y="7982"/>
                  </a:cubicBezTo>
                  <a:cubicBezTo>
                    <a:pt x="17349" y="8132"/>
                    <a:pt x="17349" y="8277"/>
                    <a:pt x="17375" y="8419"/>
                  </a:cubicBezTo>
                  <a:cubicBezTo>
                    <a:pt x="17387" y="8479"/>
                    <a:pt x="17390" y="8535"/>
                    <a:pt x="17390" y="8594"/>
                  </a:cubicBezTo>
                  <a:cubicBezTo>
                    <a:pt x="17390" y="8715"/>
                    <a:pt x="17375" y="8830"/>
                    <a:pt x="17375" y="8946"/>
                  </a:cubicBezTo>
                  <a:cubicBezTo>
                    <a:pt x="17375" y="8965"/>
                    <a:pt x="17375" y="8984"/>
                    <a:pt x="17380" y="9002"/>
                  </a:cubicBezTo>
                  <a:cubicBezTo>
                    <a:pt x="17380" y="9036"/>
                    <a:pt x="17387" y="9074"/>
                    <a:pt x="17394" y="9110"/>
                  </a:cubicBezTo>
                  <a:cubicBezTo>
                    <a:pt x="17402" y="9148"/>
                    <a:pt x="17409" y="9189"/>
                    <a:pt x="17409" y="9234"/>
                  </a:cubicBezTo>
                  <a:lnTo>
                    <a:pt x="17409" y="9241"/>
                  </a:lnTo>
                  <a:cubicBezTo>
                    <a:pt x="17402" y="9510"/>
                    <a:pt x="17398" y="9787"/>
                    <a:pt x="17380" y="10060"/>
                  </a:cubicBezTo>
                  <a:lnTo>
                    <a:pt x="17380" y="10109"/>
                  </a:lnTo>
                  <a:cubicBezTo>
                    <a:pt x="17375" y="10176"/>
                    <a:pt x="17387" y="10251"/>
                    <a:pt x="17387" y="10325"/>
                  </a:cubicBezTo>
                  <a:cubicBezTo>
                    <a:pt x="17387" y="10363"/>
                    <a:pt x="17383" y="10404"/>
                    <a:pt x="17375" y="10442"/>
                  </a:cubicBezTo>
                  <a:cubicBezTo>
                    <a:pt x="17301" y="10827"/>
                    <a:pt x="17230" y="11215"/>
                    <a:pt x="17196" y="11604"/>
                  </a:cubicBezTo>
                  <a:cubicBezTo>
                    <a:pt x="17192" y="11671"/>
                    <a:pt x="17173" y="11731"/>
                    <a:pt x="17159" y="11791"/>
                  </a:cubicBezTo>
                  <a:cubicBezTo>
                    <a:pt x="17144" y="11847"/>
                    <a:pt x="17125" y="11907"/>
                    <a:pt x="17118" y="11962"/>
                  </a:cubicBezTo>
                  <a:cubicBezTo>
                    <a:pt x="17092" y="12169"/>
                    <a:pt x="17058" y="12374"/>
                    <a:pt x="16987" y="12568"/>
                  </a:cubicBezTo>
                  <a:cubicBezTo>
                    <a:pt x="16919" y="12752"/>
                    <a:pt x="16856" y="12942"/>
                    <a:pt x="16814" y="13129"/>
                  </a:cubicBezTo>
                  <a:cubicBezTo>
                    <a:pt x="16752" y="13406"/>
                    <a:pt x="16628" y="13649"/>
                    <a:pt x="16545" y="13903"/>
                  </a:cubicBezTo>
                  <a:cubicBezTo>
                    <a:pt x="16478" y="14098"/>
                    <a:pt x="16400" y="14288"/>
                    <a:pt x="16281" y="14464"/>
                  </a:cubicBezTo>
                  <a:cubicBezTo>
                    <a:pt x="16186" y="14605"/>
                    <a:pt x="16116" y="14766"/>
                    <a:pt x="16052" y="14931"/>
                  </a:cubicBezTo>
                  <a:cubicBezTo>
                    <a:pt x="16015" y="15035"/>
                    <a:pt x="15967" y="15125"/>
                    <a:pt x="15907" y="15215"/>
                  </a:cubicBezTo>
                  <a:cubicBezTo>
                    <a:pt x="15884" y="15249"/>
                    <a:pt x="15858" y="15278"/>
                    <a:pt x="15832" y="15304"/>
                  </a:cubicBezTo>
                  <a:cubicBezTo>
                    <a:pt x="15810" y="15335"/>
                    <a:pt x="15783" y="15361"/>
                    <a:pt x="15765" y="15387"/>
                  </a:cubicBezTo>
                  <a:cubicBezTo>
                    <a:pt x="15675" y="15537"/>
                    <a:pt x="15581" y="15675"/>
                    <a:pt x="15510" y="15832"/>
                  </a:cubicBezTo>
                  <a:cubicBezTo>
                    <a:pt x="15499" y="15858"/>
                    <a:pt x="15480" y="15884"/>
                    <a:pt x="15462" y="15906"/>
                  </a:cubicBezTo>
                  <a:cubicBezTo>
                    <a:pt x="15439" y="15932"/>
                    <a:pt x="15417" y="15955"/>
                    <a:pt x="15391" y="15970"/>
                  </a:cubicBezTo>
                  <a:cubicBezTo>
                    <a:pt x="15323" y="16015"/>
                    <a:pt x="15267" y="16075"/>
                    <a:pt x="15215" y="16139"/>
                  </a:cubicBezTo>
                  <a:cubicBezTo>
                    <a:pt x="15163" y="16198"/>
                    <a:pt x="15110" y="16265"/>
                    <a:pt x="15051" y="16329"/>
                  </a:cubicBezTo>
                  <a:cubicBezTo>
                    <a:pt x="14991" y="16396"/>
                    <a:pt x="14930" y="16467"/>
                    <a:pt x="14868" y="16534"/>
                  </a:cubicBezTo>
                  <a:cubicBezTo>
                    <a:pt x="14804" y="16602"/>
                    <a:pt x="14737" y="16669"/>
                    <a:pt x="14654" y="16725"/>
                  </a:cubicBezTo>
                  <a:cubicBezTo>
                    <a:pt x="14576" y="16781"/>
                    <a:pt x="14494" y="16826"/>
                    <a:pt x="14423" y="16874"/>
                  </a:cubicBezTo>
                  <a:cubicBezTo>
                    <a:pt x="14083" y="17117"/>
                    <a:pt x="13701" y="17245"/>
                    <a:pt x="13293" y="17309"/>
                  </a:cubicBezTo>
                  <a:cubicBezTo>
                    <a:pt x="13267" y="17316"/>
                    <a:pt x="13241" y="17316"/>
                    <a:pt x="13215" y="17316"/>
                  </a:cubicBezTo>
                  <a:cubicBezTo>
                    <a:pt x="13129" y="17316"/>
                    <a:pt x="13055" y="17300"/>
                    <a:pt x="12979" y="17300"/>
                  </a:cubicBezTo>
                  <a:lnTo>
                    <a:pt x="12961" y="17300"/>
                  </a:lnTo>
                  <a:cubicBezTo>
                    <a:pt x="12748" y="17300"/>
                    <a:pt x="12539" y="17260"/>
                    <a:pt x="12337" y="17193"/>
                  </a:cubicBezTo>
                  <a:cubicBezTo>
                    <a:pt x="12180" y="17140"/>
                    <a:pt x="12015" y="17103"/>
                    <a:pt x="11854" y="17028"/>
                  </a:cubicBezTo>
                  <a:cubicBezTo>
                    <a:pt x="11709" y="16957"/>
                    <a:pt x="11555" y="16897"/>
                    <a:pt x="11421" y="16796"/>
                  </a:cubicBezTo>
                  <a:cubicBezTo>
                    <a:pt x="11376" y="16762"/>
                    <a:pt x="11331" y="16736"/>
                    <a:pt x="11283" y="16710"/>
                  </a:cubicBezTo>
                  <a:cubicBezTo>
                    <a:pt x="11126" y="16620"/>
                    <a:pt x="10972" y="16527"/>
                    <a:pt x="10815" y="16441"/>
                  </a:cubicBezTo>
                  <a:cubicBezTo>
                    <a:pt x="10736" y="16396"/>
                    <a:pt x="10665" y="16340"/>
                    <a:pt x="10595" y="16291"/>
                  </a:cubicBezTo>
                  <a:cubicBezTo>
                    <a:pt x="10524" y="16239"/>
                    <a:pt x="10453" y="16191"/>
                    <a:pt x="10374" y="16157"/>
                  </a:cubicBezTo>
                  <a:cubicBezTo>
                    <a:pt x="10165" y="16056"/>
                    <a:pt x="9974" y="15922"/>
                    <a:pt x="9828" y="15742"/>
                  </a:cubicBezTo>
                  <a:cubicBezTo>
                    <a:pt x="9776" y="15678"/>
                    <a:pt x="9713" y="15630"/>
                    <a:pt x="9642" y="15585"/>
                  </a:cubicBezTo>
                  <a:cubicBezTo>
                    <a:pt x="9574" y="15540"/>
                    <a:pt x="9499" y="15503"/>
                    <a:pt x="9428" y="15451"/>
                  </a:cubicBezTo>
                  <a:cubicBezTo>
                    <a:pt x="9376" y="15413"/>
                    <a:pt x="9316" y="15380"/>
                    <a:pt x="9252" y="15342"/>
                  </a:cubicBezTo>
                  <a:cubicBezTo>
                    <a:pt x="9193" y="15309"/>
                    <a:pt x="9133" y="15268"/>
                    <a:pt x="9077" y="15215"/>
                  </a:cubicBezTo>
                  <a:cubicBezTo>
                    <a:pt x="8938" y="15092"/>
                    <a:pt x="8800" y="14972"/>
                    <a:pt x="8643" y="14871"/>
                  </a:cubicBezTo>
                  <a:cubicBezTo>
                    <a:pt x="8624" y="14856"/>
                    <a:pt x="8602" y="14849"/>
                    <a:pt x="8580" y="14841"/>
                  </a:cubicBezTo>
                  <a:cubicBezTo>
                    <a:pt x="8554" y="14830"/>
                    <a:pt x="8527" y="14823"/>
                    <a:pt x="8498" y="14804"/>
                  </a:cubicBezTo>
                  <a:cubicBezTo>
                    <a:pt x="8479" y="14796"/>
                    <a:pt x="8464" y="14781"/>
                    <a:pt x="8445" y="14762"/>
                  </a:cubicBezTo>
                  <a:cubicBezTo>
                    <a:pt x="8408" y="14721"/>
                    <a:pt x="8363" y="14684"/>
                    <a:pt x="8314" y="14647"/>
                  </a:cubicBezTo>
                  <a:cubicBezTo>
                    <a:pt x="8266" y="14609"/>
                    <a:pt x="8217" y="14576"/>
                    <a:pt x="8169" y="14531"/>
                  </a:cubicBezTo>
                  <a:cubicBezTo>
                    <a:pt x="8109" y="14482"/>
                    <a:pt x="8045" y="14434"/>
                    <a:pt x="7978" y="14400"/>
                  </a:cubicBezTo>
                  <a:cubicBezTo>
                    <a:pt x="7915" y="14367"/>
                    <a:pt x="7843" y="14340"/>
                    <a:pt x="7776" y="14307"/>
                  </a:cubicBezTo>
                  <a:cubicBezTo>
                    <a:pt x="7708" y="14277"/>
                    <a:pt x="7641" y="14239"/>
                    <a:pt x="7582" y="14187"/>
                  </a:cubicBezTo>
                  <a:cubicBezTo>
                    <a:pt x="7544" y="14153"/>
                    <a:pt x="7511" y="14112"/>
                    <a:pt x="7481" y="14064"/>
                  </a:cubicBezTo>
                  <a:cubicBezTo>
                    <a:pt x="7481" y="14060"/>
                    <a:pt x="7477" y="14060"/>
                    <a:pt x="7477" y="14060"/>
                  </a:cubicBezTo>
                  <a:cubicBezTo>
                    <a:pt x="7473" y="14056"/>
                    <a:pt x="7466" y="14056"/>
                    <a:pt x="7455" y="14048"/>
                  </a:cubicBezTo>
                  <a:cubicBezTo>
                    <a:pt x="7313" y="13974"/>
                    <a:pt x="7170" y="13896"/>
                    <a:pt x="7028" y="13813"/>
                  </a:cubicBezTo>
                  <a:cubicBezTo>
                    <a:pt x="6766" y="13660"/>
                    <a:pt x="6509" y="13506"/>
                    <a:pt x="6243" y="13368"/>
                  </a:cubicBezTo>
                  <a:cubicBezTo>
                    <a:pt x="6198" y="13342"/>
                    <a:pt x="6143" y="13323"/>
                    <a:pt x="6090" y="13305"/>
                  </a:cubicBezTo>
                  <a:cubicBezTo>
                    <a:pt x="6034" y="13282"/>
                    <a:pt x="5981" y="13260"/>
                    <a:pt x="5933" y="13223"/>
                  </a:cubicBezTo>
                  <a:cubicBezTo>
                    <a:pt x="5847" y="13156"/>
                    <a:pt x="5750" y="13118"/>
                    <a:pt x="5645" y="13084"/>
                  </a:cubicBezTo>
                  <a:cubicBezTo>
                    <a:pt x="5544" y="13051"/>
                    <a:pt x="5436" y="13021"/>
                    <a:pt x="5335" y="12968"/>
                  </a:cubicBezTo>
                  <a:cubicBezTo>
                    <a:pt x="5246" y="12923"/>
                    <a:pt x="5141" y="12894"/>
                    <a:pt x="5039" y="12849"/>
                  </a:cubicBezTo>
                  <a:cubicBezTo>
                    <a:pt x="4920" y="12792"/>
                    <a:pt x="4793" y="12766"/>
                    <a:pt x="4658" y="12740"/>
                  </a:cubicBezTo>
                  <a:cubicBezTo>
                    <a:pt x="4644" y="12737"/>
                    <a:pt x="4621" y="12737"/>
                    <a:pt x="4595" y="12733"/>
                  </a:cubicBezTo>
                  <a:cubicBezTo>
                    <a:pt x="4573" y="12729"/>
                    <a:pt x="4546" y="12721"/>
                    <a:pt x="4520" y="12707"/>
                  </a:cubicBezTo>
                  <a:cubicBezTo>
                    <a:pt x="4483" y="12685"/>
                    <a:pt x="4445" y="12673"/>
                    <a:pt x="4408" y="12673"/>
                  </a:cubicBezTo>
                  <a:cubicBezTo>
                    <a:pt x="4397" y="12673"/>
                    <a:pt x="4389" y="12677"/>
                    <a:pt x="4378" y="12677"/>
                  </a:cubicBezTo>
                  <a:lnTo>
                    <a:pt x="4359" y="12677"/>
                  </a:lnTo>
                  <a:cubicBezTo>
                    <a:pt x="4349" y="12677"/>
                    <a:pt x="4333" y="12677"/>
                    <a:pt x="4322" y="12673"/>
                  </a:cubicBezTo>
                  <a:cubicBezTo>
                    <a:pt x="4311" y="12669"/>
                    <a:pt x="4299" y="12662"/>
                    <a:pt x="4288" y="12658"/>
                  </a:cubicBezTo>
                  <a:cubicBezTo>
                    <a:pt x="4176" y="12595"/>
                    <a:pt x="4053" y="12564"/>
                    <a:pt x="3930" y="12564"/>
                  </a:cubicBezTo>
                  <a:cubicBezTo>
                    <a:pt x="3904" y="12564"/>
                    <a:pt x="3881" y="12564"/>
                    <a:pt x="3855" y="12568"/>
                  </a:cubicBezTo>
                  <a:cubicBezTo>
                    <a:pt x="3795" y="12576"/>
                    <a:pt x="3739" y="12576"/>
                    <a:pt x="3679" y="12576"/>
                  </a:cubicBezTo>
                  <a:cubicBezTo>
                    <a:pt x="3571" y="12576"/>
                    <a:pt x="3466" y="12568"/>
                    <a:pt x="3362" y="12561"/>
                  </a:cubicBezTo>
                  <a:cubicBezTo>
                    <a:pt x="3331" y="12557"/>
                    <a:pt x="3298" y="12557"/>
                    <a:pt x="3268" y="12557"/>
                  </a:cubicBezTo>
                  <a:cubicBezTo>
                    <a:pt x="3163" y="12557"/>
                    <a:pt x="3055" y="12568"/>
                    <a:pt x="2950" y="12583"/>
                  </a:cubicBezTo>
                  <a:cubicBezTo>
                    <a:pt x="2924" y="12583"/>
                    <a:pt x="2898" y="12583"/>
                    <a:pt x="2872" y="12587"/>
                  </a:cubicBezTo>
                  <a:cubicBezTo>
                    <a:pt x="2849" y="12590"/>
                    <a:pt x="2831" y="12595"/>
                    <a:pt x="2819" y="12602"/>
                  </a:cubicBezTo>
                  <a:cubicBezTo>
                    <a:pt x="2808" y="12609"/>
                    <a:pt x="2801" y="12617"/>
                    <a:pt x="2793" y="12632"/>
                  </a:cubicBezTo>
                  <a:lnTo>
                    <a:pt x="2770" y="12669"/>
                  </a:lnTo>
                  <a:lnTo>
                    <a:pt x="2737" y="12643"/>
                  </a:lnTo>
                  <a:cubicBezTo>
                    <a:pt x="2729" y="12640"/>
                    <a:pt x="2722" y="12635"/>
                    <a:pt x="2715" y="12632"/>
                  </a:cubicBezTo>
                  <a:cubicBezTo>
                    <a:pt x="2707" y="12628"/>
                    <a:pt x="2700" y="12628"/>
                    <a:pt x="2696" y="12628"/>
                  </a:cubicBezTo>
                  <a:cubicBezTo>
                    <a:pt x="2689" y="12628"/>
                    <a:pt x="2681" y="12632"/>
                    <a:pt x="2670" y="12632"/>
                  </a:cubicBezTo>
                  <a:cubicBezTo>
                    <a:pt x="2662" y="12635"/>
                    <a:pt x="2651" y="12640"/>
                    <a:pt x="2640" y="12647"/>
                  </a:cubicBezTo>
                  <a:cubicBezTo>
                    <a:pt x="2622" y="12658"/>
                    <a:pt x="2595" y="12673"/>
                    <a:pt x="2565" y="12685"/>
                  </a:cubicBezTo>
                  <a:cubicBezTo>
                    <a:pt x="2479" y="12718"/>
                    <a:pt x="2389" y="12744"/>
                    <a:pt x="2303" y="12770"/>
                  </a:cubicBezTo>
                  <a:cubicBezTo>
                    <a:pt x="2213" y="12800"/>
                    <a:pt x="2132" y="12834"/>
                    <a:pt x="2053" y="12875"/>
                  </a:cubicBezTo>
                  <a:cubicBezTo>
                    <a:pt x="2012" y="12897"/>
                    <a:pt x="1975" y="12916"/>
                    <a:pt x="1941" y="12935"/>
                  </a:cubicBezTo>
                  <a:cubicBezTo>
                    <a:pt x="1904" y="12957"/>
                    <a:pt x="1873" y="12976"/>
                    <a:pt x="1851" y="13006"/>
                  </a:cubicBezTo>
                  <a:cubicBezTo>
                    <a:pt x="1837" y="13021"/>
                    <a:pt x="1825" y="13043"/>
                    <a:pt x="1818" y="13069"/>
                  </a:cubicBezTo>
                  <a:cubicBezTo>
                    <a:pt x="1814" y="13077"/>
                    <a:pt x="1810" y="13088"/>
                    <a:pt x="1802" y="13095"/>
                  </a:cubicBezTo>
                  <a:cubicBezTo>
                    <a:pt x="1799" y="13103"/>
                    <a:pt x="1792" y="13111"/>
                    <a:pt x="1780" y="13118"/>
                  </a:cubicBezTo>
                  <a:cubicBezTo>
                    <a:pt x="1776" y="13122"/>
                    <a:pt x="1769" y="13125"/>
                    <a:pt x="1761" y="13129"/>
                  </a:cubicBezTo>
                  <a:cubicBezTo>
                    <a:pt x="1720" y="13144"/>
                    <a:pt x="1683" y="13163"/>
                    <a:pt x="1645" y="13185"/>
                  </a:cubicBezTo>
                  <a:cubicBezTo>
                    <a:pt x="1608" y="13208"/>
                    <a:pt x="1571" y="13230"/>
                    <a:pt x="1533" y="13252"/>
                  </a:cubicBezTo>
                  <a:cubicBezTo>
                    <a:pt x="1481" y="13282"/>
                    <a:pt x="1433" y="13308"/>
                    <a:pt x="1388" y="13339"/>
                  </a:cubicBezTo>
                  <a:cubicBezTo>
                    <a:pt x="1343" y="13368"/>
                    <a:pt x="1305" y="13402"/>
                    <a:pt x="1279" y="13451"/>
                  </a:cubicBezTo>
                  <a:cubicBezTo>
                    <a:pt x="1253" y="13499"/>
                    <a:pt x="1216" y="13537"/>
                    <a:pt x="1182" y="13570"/>
                  </a:cubicBezTo>
                  <a:cubicBezTo>
                    <a:pt x="1148" y="13608"/>
                    <a:pt x="1114" y="13637"/>
                    <a:pt x="1096" y="13675"/>
                  </a:cubicBezTo>
                  <a:cubicBezTo>
                    <a:pt x="1081" y="13701"/>
                    <a:pt x="1074" y="13724"/>
                    <a:pt x="1070" y="13753"/>
                  </a:cubicBezTo>
                  <a:lnTo>
                    <a:pt x="1066" y="13779"/>
                  </a:lnTo>
                  <a:lnTo>
                    <a:pt x="1043" y="13787"/>
                  </a:lnTo>
                  <a:cubicBezTo>
                    <a:pt x="1025" y="13794"/>
                    <a:pt x="1007" y="13806"/>
                    <a:pt x="991" y="13817"/>
                  </a:cubicBezTo>
                  <a:cubicBezTo>
                    <a:pt x="973" y="13832"/>
                    <a:pt x="962" y="13846"/>
                    <a:pt x="947" y="13862"/>
                  </a:cubicBezTo>
                  <a:cubicBezTo>
                    <a:pt x="921" y="13899"/>
                    <a:pt x="898" y="13941"/>
                    <a:pt x="872" y="13981"/>
                  </a:cubicBezTo>
                  <a:cubicBezTo>
                    <a:pt x="857" y="14011"/>
                    <a:pt x="838" y="14041"/>
                    <a:pt x="812" y="14067"/>
                  </a:cubicBezTo>
                  <a:cubicBezTo>
                    <a:pt x="738" y="14146"/>
                    <a:pt x="685" y="14239"/>
                    <a:pt x="640" y="14336"/>
                  </a:cubicBezTo>
                  <a:cubicBezTo>
                    <a:pt x="595" y="14438"/>
                    <a:pt x="558" y="14542"/>
                    <a:pt x="524" y="14647"/>
                  </a:cubicBezTo>
                  <a:cubicBezTo>
                    <a:pt x="441" y="14883"/>
                    <a:pt x="360" y="15121"/>
                    <a:pt x="258" y="15349"/>
                  </a:cubicBezTo>
                  <a:cubicBezTo>
                    <a:pt x="251" y="15368"/>
                    <a:pt x="244" y="15383"/>
                    <a:pt x="240" y="15398"/>
                  </a:cubicBezTo>
                  <a:cubicBezTo>
                    <a:pt x="236" y="15409"/>
                    <a:pt x="236" y="15425"/>
                    <a:pt x="236" y="15435"/>
                  </a:cubicBezTo>
                  <a:lnTo>
                    <a:pt x="236" y="15458"/>
                  </a:lnTo>
                  <a:cubicBezTo>
                    <a:pt x="240" y="15480"/>
                    <a:pt x="244" y="15499"/>
                    <a:pt x="244" y="15521"/>
                  </a:cubicBezTo>
                  <a:cubicBezTo>
                    <a:pt x="240" y="15585"/>
                    <a:pt x="229" y="15641"/>
                    <a:pt x="214" y="15697"/>
                  </a:cubicBezTo>
                  <a:cubicBezTo>
                    <a:pt x="199" y="15753"/>
                    <a:pt x="188" y="15806"/>
                    <a:pt x="188" y="15854"/>
                  </a:cubicBezTo>
                  <a:cubicBezTo>
                    <a:pt x="188" y="15869"/>
                    <a:pt x="188" y="15880"/>
                    <a:pt x="191" y="15896"/>
                  </a:cubicBezTo>
                  <a:lnTo>
                    <a:pt x="191" y="15906"/>
                  </a:lnTo>
                  <a:cubicBezTo>
                    <a:pt x="191" y="15918"/>
                    <a:pt x="188" y="15932"/>
                    <a:pt x="180" y="15940"/>
                  </a:cubicBezTo>
                  <a:cubicBezTo>
                    <a:pt x="177" y="15951"/>
                    <a:pt x="169" y="15959"/>
                    <a:pt x="162" y="15966"/>
                  </a:cubicBezTo>
                  <a:cubicBezTo>
                    <a:pt x="146" y="15977"/>
                    <a:pt x="132" y="15985"/>
                    <a:pt x="124" y="15989"/>
                  </a:cubicBezTo>
                  <a:cubicBezTo>
                    <a:pt x="117" y="15996"/>
                    <a:pt x="113" y="16000"/>
                    <a:pt x="110" y="16000"/>
                  </a:cubicBezTo>
                  <a:lnTo>
                    <a:pt x="110" y="16004"/>
                  </a:lnTo>
                  <a:cubicBezTo>
                    <a:pt x="105" y="16011"/>
                    <a:pt x="101" y="16018"/>
                    <a:pt x="98" y="16026"/>
                  </a:cubicBezTo>
                  <a:cubicBezTo>
                    <a:pt x="94" y="16030"/>
                    <a:pt x="91" y="16034"/>
                    <a:pt x="91" y="16037"/>
                  </a:cubicBezTo>
                  <a:cubicBezTo>
                    <a:pt x="101" y="16060"/>
                    <a:pt x="105" y="16079"/>
                    <a:pt x="105" y="16097"/>
                  </a:cubicBezTo>
                  <a:cubicBezTo>
                    <a:pt x="105" y="16123"/>
                    <a:pt x="98" y="16142"/>
                    <a:pt x="94" y="16161"/>
                  </a:cubicBezTo>
                  <a:cubicBezTo>
                    <a:pt x="87" y="16179"/>
                    <a:pt x="83" y="16191"/>
                    <a:pt x="83" y="16206"/>
                  </a:cubicBezTo>
                  <a:cubicBezTo>
                    <a:pt x="65" y="16389"/>
                    <a:pt x="68" y="16579"/>
                    <a:pt x="57" y="16770"/>
                  </a:cubicBezTo>
                  <a:cubicBezTo>
                    <a:pt x="49" y="16841"/>
                    <a:pt x="38" y="16912"/>
                    <a:pt x="23" y="16979"/>
                  </a:cubicBezTo>
                  <a:cubicBezTo>
                    <a:pt x="12" y="17050"/>
                    <a:pt x="1" y="17117"/>
                    <a:pt x="1" y="17181"/>
                  </a:cubicBezTo>
                  <a:cubicBezTo>
                    <a:pt x="1" y="17245"/>
                    <a:pt x="12" y="17305"/>
                    <a:pt x="38" y="17364"/>
                  </a:cubicBezTo>
                  <a:lnTo>
                    <a:pt x="46" y="17383"/>
                  </a:lnTo>
                  <a:lnTo>
                    <a:pt x="34" y="17402"/>
                  </a:lnTo>
                  <a:cubicBezTo>
                    <a:pt x="20" y="17428"/>
                    <a:pt x="12" y="17454"/>
                    <a:pt x="12" y="17480"/>
                  </a:cubicBezTo>
                  <a:cubicBezTo>
                    <a:pt x="12" y="17514"/>
                    <a:pt x="23" y="17552"/>
                    <a:pt x="31" y="17592"/>
                  </a:cubicBezTo>
                  <a:cubicBezTo>
                    <a:pt x="42" y="17633"/>
                    <a:pt x="53" y="17678"/>
                    <a:pt x="53" y="17723"/>
                  </a:cubicBezTo>
                  <a:lnTo>
                    <a:pt x="53" y="17731"/>
                  </a:lnTo>
                  <a:cubicBezTo>
                    <a:pt x="53" y="17802"/>
                    <a:pt x="49" y="17869"/>
                    <a:pt x="49" y="17937"/>
                  </a:cubicBezTo>
                  <a:cubicBezTo>
                    <a:pt x="49" y="18011"/>
                    <a:pt x="53" y="18082"/>
                    <a:pt x="65" y="18153"/>
                  </a:cubicBezTo>
                  <a:cubicBezTo>
                    <a:pt x="75" y="18202"/>
                    <a:pt x="79" y="18251"/>
                    <a:pt x="79" y="18299"/>
                  </a:cubicBezTo>
                  <a:cubicBezTo>
                    <a:pt x="79" y="18337"/>
                    <a:pt x="75" y="18377"/>
                    <a:pt x="72" y="18415"/>
                  </a:cubicBezTo>
                  <a:cubicBezTo>
                    <a:pt x="68" y="18434"/>
                    <a:pt x="68" y="18452"/>
                    <a:pt x="68" y="18471"/>
                  </a:cubicBezTo>
                  <a:cubicBezTo>
                    <a:pt x="68" y="18512"/>
                    <a:pt x="72" y="18553"/>
                    <a:pt x="87" y="18594"/>
                  </a:cubicBezTo>
                  <a:cubicBezTo>
                    <a:pt x="98" y="18632"/>
                    <a:pt x="101" y="18673"/>
                    <a:pt x="101" y="18706"/>
                  </a:cubicBezTo>
                  <a:cubicBezTo>
                    <a:pt x="105" y="18744"/>
                    <a:pt x="105" y="18777"/>
                    <a:pt x="110" y="18811"/>
                  </a:cubicBezTo>
                  <a:cubicBezTo>
                    <a:pt x="127" y="18942"/>
                    <a:pt x="154" y="19072"/>
                    <a:pt x="184" y="19203"/>
                  </a:cubicBezTo>
                  <a:cubicBezTo>
                    <a:pt x="199" y="19267"/>
                    <a:pt x="199" y="19331"/>
                    <a:pt x="203" y="19394"/>
                  </a:cubicBezTo>
                  <a:cubicBezTo>
                    <a:pt x="206" y="19454"/>
                    <a:pt x="214" y="19510"/>
                    <a:pt x="236" y="19562"/>
                  </a:cubicBezTo>
                  <a:cubicBezTo>
                    <a:pt x="244" y="19585"/>
                    <a:pt x="248" y="19603"/>
                    <a:pt x="251" y="19622"/>
                  </a:cubicBezTo>
                  <a:cubicBezTo>
                    <a:pt x="270" y="19779"/>
                    <a:pt x="289" y="19936"/>
                    <a:pt x="307" y="20093"/>
                  </a:cubicBezTo>
                  <a:cubicBezTo>
                    <a:pt x="311" y="20131"/>
                    <a:pt x="322" y="20168"/>
                    <a:pt x="334" y="20205"/>
                  </a:cubicBezTo>
                  <a:cubicBezTo>
                    <a:pt x="345" y="20247"/>
                    <a:pt x="360" y="20288"/>
                    <a:pt x="360" y="20336"/>
                  </a:cubicBezTo>
                  <a:cubicBezTo>
                    <a:pt x="363" y="20355"/>
                    <a:pt x="367" y="20373"/>
                    <a:pt x="374" y="20385"/>
                  </a:cubicBezTo>
                  <a:cubicBezTo>
                    <a:pt x="382" y="20400"/>
                    <a:pt x="389" y="20407"/>
                    <a:pt x="405" y="20414"/>
                  </a:cubicBezTo>
                  <a:cubicBezTo>
                    <a:pt x="408" y="20414"/>
                    <a:pt x="412" y="20418"/>
                    <a:pt x="419" y="20418"/>
                  </a:cubicBezTo>
                  <a:cubicBezTo>
                    <a:pt x="415" y="20381"/>
                    <a:pt x="408" y="20340"/>
                    <a:pt x="401" y="20299"/>
                  </a:cubicBezTo>
                  <a:cubicBezTo>
                    <a:pt x="393" y="20247"/>
                    <a:pt x="386" y="20190"/>
                    <a:pt x="386" y="20135"/>
                  </a:cubicBezTo>
                  <a:cubicBezTo>
                    <a:pt x="386" y="20116"/>
                    <a:pt x="386" y="20097"/>
                    <a:pt x="389" y="20078"/>
                  </a:cubicBezTo>
                  <a:lnTo>
                    <a:pt x="389" y="20056"/>
                  </a:lnTo>
                  <a:cubicBezTo>
                    <a:pt x="389" y="20022"/>
                    <a:pt x="382" y="19988"/>
                    <a:pt x="367" y="19952"/>
                  </a:cubicBezTo>
                  <a:cubicBezTo>
                    <a:pt x="356" y="19917"/>
                    <a:pt x="345" y="19876"/>
                    <a:pt x="337" y="19831"/>
                  </a:cubicBezTo>
                  <a:cubicBezTo>
                    <a:pt x="315" y="19622"/>
                    <a:pt x="277" y="19409"/>
                    <a:pt x="248" y="19200"/>
                  </a:cubicBezTo>
                  <a:cubicBezTo>
                    <a:pt x="229" y="19058"/>
                    <a:pt x="199" y="18912"/>
                    <a:pt x="169" y="18766"/>
                  </a:cubicBezTo>
                  <a:cubicBezTo>
                    <a:pt x="162" y="18740"/>
                    <a:pt x="154" y="18710"/>
                    <a:pt x="143" y="18680"/>
                  </a:cubicBezTo>
                  <a:cubicBezTo>
                    <a:pt x="136" y="18651"/>
                    <a:pt x="124" y="18617"/>
                    <a:pt x="124" y="18583"/>
                  </a:cubicBezTo>
                  <a:cubicBezTo>
                    <a:pt x="124" y="18572"/>
                    <a:pt x="124" y="18561"/>
                    <a:pt x="127" y="18549"/>
                  </a:cubicBezTo>
                  <a:cubicBezTo>
                    <a:pt x="143" y="18471"/>
                    <a:pt x="146" y="18392"/>
                    <a:pt x="146" y="18314"/>
                  </a:cubicBezTo>
                  <a:cubicBezTo>
                    <a:pt x="146" y="18269"/>
                    <a:pt x="143" y="18225"/>
                    <a:pt x="143" y="18175"/>
                  </a:cubicBezTo>
                  <a:cubicBezTo>
                    <a:pt x="143" y="18142"/>
                    <a:pt x="143" y="18108"/>
                    <a:pt x="146" y="18075"/>
                  </a:cubicBezTo>
                  <a:cubicBezTo>
                    <a:pt x="146" y="18041"/>
                    <a:pt x="150" y="18004"/>
                    <a:pt x="150" y="17966"/>
                  </a:cubicBezTo>
                  <a:cubicBezTo>
                    <a:pt x="150" y="17776"/>
                    <a:pt x="127" y="17581"/>
                    <a:pt x="127" y="17383"/>
                  </a:cubicBezTo>
                  <a:cubicBezTo>
                    <a:pt x="127" y="17345"/>
                    <a:pt x="127" y="17309"/>
                    <a:pt x="132" y="17274"/>
                  </a:cubicBezTo>
                  <a:cubicBezTo>
                    <a:pt x="132" y="17256"/>
                    <a:pt x="136" y="17238"/>
                    <a:pt x="136" y="17219"/>
                  </a:cubicBezTo>
                  <a:cubicBezTo>
                    <a:pt x="139" y="17200"/>
                    <a:pt x="139" y="17185"/>
                    <a:pt x="139" y="17174"/>
                  </a:cubicBezTo>
                  <a:lnTo>
                    <a:pt x="139" y="17155"/>
                  </a:lnTo>
                  <a:cubicBezTo>
                    <a:pt x="139" y="17152"/>
                    <a:pt x="139" y="17152"/>
                    <a:pt x="136" y="17152"/>
                  </a:cubicBezTo>
                  <a:cubicBezTo>
                    <a:pt x="124" y="17133"/>
                    <a:pt x="113" y="17114"/>
                    <a:pt x="110" y="17099"/>
                  </a:cubicBezTo>
                  <a:cubicBezTo>
                    <a:pt x="101" y="17081"/>
                    <a:pt x="101" y="17062"/>
                    <a:pt x="101" y="17043"/>
                  </a:cubicBezTo>
                  <a:cubicBezTo>
                    <a:pt x="101" y="17005"/>
                    <a:pt x="113" y="16972"/>
                    <a:pt x="120" y="16942"/>
                  </a:cubicBezTo>
                  <a:cubicBezTo>
                    <a:pt x="132" y="16912"/>
                    <a:pt x="139" y="16890"/>
                    <a:pt x="139" y="16867"/>
                  </a:cubicBezTo>
                  <a:cubicBezTo>
                    <a:pt x="139" y="16856"/>
                    <a:pt x="136" y="16845"/>
                    <a:pt x="132" y="16834"/>
                  </a:cubicBezTo>
                  <a:lnTo>
                    <a:pt x="124" y="16815"/>
                  </a:lnTo>
                  <a:lnTo>
                    <a:pt x="136" y="16796"/>
                  </a:lnTo>
                  <a:cubicBezTo>
                    <a:pt x="154" y="16770"/>
                    <a:pt x="165" y="16748"/>
                    <a:pt x="172" y="16722"/>
                  </a:cubicBezTo>
                  <a:cubicBezTo>
                    <a:pt x="180" y="16695"/>
                    <a:pt x="184" y="16669"/>
                    <a:pt x="184" y="16643"/>
                  </a:cubicBezTo>
                  <a:cubicBezTo>
                    <a:pt x="184" y="16598"/>
                    <a:pt x="177" y="16553"/>
                    <a:pt x="169" y="16508"/>
                  </a:cubicBezTo>
                  <a:cubicBezTo>
                    <a:pt x="162" y="16460"/>
                    <a:pt x="154" y="16411"/>
                    <a:pt x="154" y="16363"/>
                  </a:cubicBezTo>
                  <a:lnTo>
                    <a:pt x="154" y="16358"/>
                  </a:lnTo>
                  <a:lnTo>
                    <a:pt x="154" y="16355"/>
                  </a:lnTo>
                  <a:cubicBezTo>
                    <a:pt x="154" y="16318"/>
                    <a:pt x="150" y="16280"/>
                    <a:pt x="150" y="16239"/>
                  </a:cubicBezTo>
                  <a:cubicBezTo>
                    <a:pt x="150" y="16179"/>
                    <a:pt x="158" y="16112"/>
                    <a:pt x="184" y="16049"/>
                  </a:cubicBezTo>
                  <a:cubicBezTo>
                    <a:pt x="206" y="16000"/>
                    <a:pt x="222" y="15944"/>
                    <a:pt x="236" y="15887"/>
                  </a:cubicBezTo>
                  <a:cubicBezTo>
                    <a:pt x="251" y="15832"/>
                    <a:pt x="262" y="15775"/>
                    <a:pt x="281" y="15720"/>
                  </a:cubicBezTo>
                  <a:cubicBezTo>
                    <a:pt x="319" y="15585"/>
                    <a:pt x="341" y="15439"/>
                    <a:pt x="386" y="15297"/>
                  </a:cubicBezTo>
                  <a:cubicBezTo>
                    <a:pt x="405" y="15241"/>
                    <a:pt x="427" y="15189"/>
                    <a:pt x="446" y="15137"/>
                  </a:cubicBezTo>
                  <a:cubicBezTo>
                    <a:pt x="468" y="15084"/>
                    <a:pt x="491" y="15032"/>
                    <a:pt x="502" y="14980"/>
                  </a:cubicBezTo>
                  <a:cubicBezTo>
                    <a:pt x="543" y="14819"/>
                    <a:pt x="598" y="14654"/>
                    <a:pt x="681" y="14505"/>
                  </a:cubicBezTo>
                  <a:cubicBezTo>
                    <a:pt x="741" y="14404"/>
                    <a:pt x="797" y="14291"/>
                    <a:pt x="853" y="14183"/>
                  </a:cubicBezTo>
                  <a:cubicBezTo>
                    <a:pt x="909" y="14075"/>
                    <a:pt x="973" y="13967"/>
                    <a:pt x="1047" y="13865"/>
                  </a:cubicBezTo>
                  <a:cubicBezTo>
                    <a:pt x="1193" y="13667"/>
                    <a:pt x="1354" y="13488"/>
                    <a:pt x="1533" y="13327"/>
                  </a:cubicBezTo>
                  <a:cubicBezTo>
                    <a:pt x="1713" y="13170"/>
                    <a:pt x="1915" y="13054"/>
                    <a:pt x="2106" y="12927"/>
                  </a:cubicBezTo>
                  <a:cubicBezTo>
                    <a:pt x="2116" y="12920"/>
                    <a:pt x="2132" y="12916"/>
                    <a:pt x="2142" y="12912"/>
                  </a:cubicBezTo>
                  <a:cubicBezTo>
                    <a:pt x="2154" y="12912"/>
                    <a:pt x="2161" y="12912"/>
                    <a:pt x="2169" y="12909"/>
                  </a:cubicBezTo>
                  <a:cubicBezTo>
                    <a:pt x="2210" y="12901"/>
                    <a:pt x="2247" y="12882"/>
                    <a:pt x="2285" y="12860"/>
                  </a:cubicBezTo>
                  <a:cubicBezTo>
                    <a:pt x="2326" y="12837"/>
                    <a:pt x="2367" y="12808"/>
                    <a:pt x="2415" y="12789"/>
                  </a:cubicBezTo>
                  <a:cubicBezTo>
                    <a:pt x="2446" y="12774"/>
                    <a:pt x="2479" y="12763"/>
                    <a:pt x="2513" y="12759"/>
                  </a:cubicBezTo>
                  <a:cubicBezTo>
                    <a:pt x="2517" y="12759"/>
                    <a:pt x="2517" y="12755"/>
                    <a:pt x="2517" y="12755"/>
                  </a:cubicBezTo>
                  <a:cubicBezTo>
                    <a:pt x="2520" y="12752"/>
                    <a:pt x="2524" y="12747"/>
                    <a:pt x="2527" y="12740"/>
                  </a:cubicBezTo>
                  <a:cubicBezTo>
                    <a:pt x="2539" y="12725"/>
                    <a:pt x="2558" y="12711"/>
                    <a:pt x="2572" y="12703"/>
                  </a:cubicBezTo>
                  <a:cubicBezTo>
                    <a:pt x="2591" y="12695"/>
                    <a:pt x="2610" y="12692"/>
                    <a:pt x="2625" y="12692"/>
                  </a:cubicBezTo>
                  <a:cubicBezTo>
                    <a:pt x="2636" y="12692"/>
                    <a:pt x="2648" y="12695"/>
                    <a:pt x="2655" y="12695"/>
                  </a:cubicBezTo>
                  <a:cubicBezTo>
                    <a:pt x="2666" y="12695"/>
                    <a:pt x="2677" y="12699"/>
                    <a:pt x="2689" y="12699"/>
                  </a:cubicBezTo>
                  <a:cubicBezTo>
                    <a:pt x="2718" y="12699"/>
                    <a:pt x="2744" y="12692"/>
                    <a:pt x="2774" y="12688"/>
                  </a:cubicBezTo>
                  <a:cubicBezTo>
                    <a:pt x="2805" y="12680"/>
                    <a:pt x="2834" y="12669"/>
                    <a:pt x="2864" y="12662"/>
                  </a:cubicBezTo>
                  <a:cubicBezTo>
                    <a:pt x="2883" y="12658"/>
                    <a:pt x="2905" y="12651"/>
                    <a:pt x="2927" y="12643"/>
                  </a:cubicBezTo>
                  <a:cubicBezTo>
                    <a:pt x="2954" y="12635"/>
                    <a:pt x="2980" y="12628"/>
                    <a:pt x="3006" y="12628"/>
                  </a:cubicBezTo>
                  <a:cubicBezTo>
                    <a:pt x="3014" y="12628"/>
                    <a:pt x="3017" y="12628"/>
                    <a:pt x="3025" y="12632"/>
                  </a:cubicBezTo>
                  <a:cubicBezTo>
                    <a:pt x="3196" y="12650"/>
                    <a:pt x="3369" y="12652"/>
                    <a:pt x="3544" y="12652"/>
                  </a:cubicBezTo>
                  <a:cubicBezTo>
                    <a:pt x="3574" y="12652"/>
                    <a:pt x="3605" y="12652"/>
                    <a:pt x="3636" y="12652"/>
                  </a:cubicBezTo>
                  <a:cubicBezTo>
                    <a:pt x="3714" y="12652"/>
                    <a:pt x="3792" y="12652"/>
                    <a:pt x="3870" y="12654"/>
                  </a:cubicBezTo>
                  <a:cubicBezTo>
                    <a:pt x="4004" y="12658"/>
                    <a:pt x="4135" y="12685"/>
                    <a:pt x="4259" y="12740"/>
                  </a:cubicBezTo>
                  <a:cubicBezTo>
                    <a:pt x="4285" y="12752"/>
                    <a:pt x="4314" y="12763"/>
                    <a:pt x="4337" y="12774"/>
                  </a:cubicBezTo>
                  <a:cubicBezTo>
                    <a:pt x="4363" y="12785"/>
                    <a:pt x="4389" y="12792"/>
                    <a:pt x="4411" y="12797"/>
                  </a:cubicBezTo>
                  <a:cubicBezTo>
                    <a:pt x="4647" y="12823"/>
                    <a:pt x="4882" y="12860"/>
                    <a:pt x="5103" y="12976"/>
                  </a:cubicBezTo>
                  <a:cubicBezTo>
                    <a:pt x="5241" y="13051"/>
                    <a:pt x="5380" y="13129"/>
                    <a:pt x="5518" y="13170"/>
                  </a:cubicBezTo>
                  <a:cubicBezTo>
                    <a:pt x="5600" y="13192"/>
                    <a:pt x="5675" y="13234"/>
                    <a:pt x="5746" y="13268"/>
                  </a:cubicBezTo>
                  <a:cubicBezTo>
                    <a:pt x="5814" y="13301"/>
                    <a:pt x="5884" y="13331"/>
                    <a:pt x="5955" y="13339"/>
                  </a:cubicBezTo>
                  <a:cubicBezTo>
                    <a:pt x="5967" y="13339"/>
                    <a:pt x="5974" y="13342"/>
                    <a:pt x="5981" y="13346"/>
                  </a:cubicBezTo>
                  <a:cubicBezTo>
                    <a:pt x="5989" y="13349"/>
                    <a:pt x="6000" y="13353"/>
                    <a:pt x="6008" y="13361"/>
                  </a:cubicBezTo>
                  <a:cubicBezTo>
                    <a:pt x="6012" y="13365"/>
                    <a:pt x="6015" y="13372"/>
                    <a:pt x="6023" y="13383"/>
                  </a:cubicBezTo>
                  <a:cubicBezTo>
                    <a:pt x="6026" y="13394"/>
                    <a:pt x="6031" y="13402"/>
                    <a:pt x="6034" y="13406"/>
                  </a:cubicBezTo>
                  <a:cubicBezTo>
                    <a:pt x="6041" y="13413"/>
                    <a:pt x="6049" y="13417"/>
                    <a:pt x="6057" y="13425"/>
                  </a:cubicBezTo>
                  <a:cubicBezTo>
                    <a:pt x="6071" y="13432"/>
                    <a:pt x="6090" y="13439"/>
                    <a:pt x="6112" y="13443"/>
                  </a:cubicBezTo>
                  <a:cubicBezTo>
                    <a:pt x="6128" y="13447"/>
                    <a:pt x="6146" y="13451"/>
                    <a:pt x="6161" y="13454"/>
                  </a:cubicBezTo>
                  <a:cubicBezTo>
                    <a:pt x="6202" y="13465"/>
                    <a:pt x="6236" y="13480"/>
                    <a:pt x="6269" y="13496"/>
                  </a:cubicBezTo>
                  <a:cubicBezTo>
                    <a:pt x="6303" y="13514"/>
                    <a:pt x="6333" y="13532"/>
                    <a:pt x="6363" y="13548"/>
                  </a:cubicBezTo>
                  <a:cubicBezTo>
                    <a:pt x="6434" y="13585"/>
                    <a:pt x="6497" y="13630"/>
                    <a:pt x="6561" y="13671"/>
                  </a:cubicBezTo>
                  <a:cubicBezTo>
                    <a:pt x="6625" y="13712"/>
                    <a:pt x="6688" y="13753"/>
                    <a:pt x="6756" y="13784"/>
                  </a:cubicBezTo>
                  <a:cubicBezTo>
                    <a:pt x="6834" y="13817"/>
                    <a:pt x="6916" y="13854"/>
                    <a:pt x="6999" y="13899"/>
                  </a:cubicBezTo>
                  <a:cubicBezTo>
                    <a:pt x="7114" y="13963"/>
                    <a:pt x="7211" y="14045"/>
                    <a:pt x="7316" y="14108"/>
                  </a:cubicBezTo>
                  <a:cubicBezTo>
                    <a:pt x="7477" y="14210"/>
                    <a:pt x="7630" y="14322"/>
                    <a:pt x="7787" y="14415"/>
                  </a:cubicBezTo>
                  <a:cubicBezTo>
                    <a:pt x="7825" y="14438"/>
                    <a:pt x="7855" y="14464"/>
                    <a:pt x="7884" y="14486"/>
                  </a:cubicBezTo>
                  <a:cubicBezTo>
                    <a:pt x="7915" y="14509"/>
                    <a:pt x="7944" y="14531"/>
                    <a:pt x="7974" y="14542"/>
                  </a:cubicBezTo>
                  <a:cubicBezTo>
                    <a:pt x="7996" y="14553"/>
                    <a:pt x="8019" y="14561"/>
                    <a:pt x="8041" y="14564"/>
                  </a:cubicBezTo>
                  <a:cubicBezTo>
                    <a:pt x="8067" y="14569"/>
                    <a:pt x="8090" y="14579"/>
                    <a:pt x="8109" y="14598"/>
                  </a:cubicBezTo>
                  <a:cubicBezTo>
                    <a:pt x="8127" y="14613"/>
                    <a:pt x="8143" y="14636"/>
                    <a:pt x="8153" y="14658"/>
                  </a:cubicBezTo>
                  <a:cubicBezTo>
                    <a:pt x="8161" y="14669"/>
                    <a:pt x="8169" y="14681"/>
                    <a:pt x="8172" y="14688"/>
                  </a:cubicBezTo>
                  <a:cubicBezTo>
                    <a:pt x="8179" y="14695"/>
                    <a:pt x="8184" y="14699"/>
                    <a:pt x="8195" y="14703"/>
                  </a:cubicBezTo>
                  <a:cubicBezTo>
                    <a:pt x="8310" y="14755"/>
                    <a:pt x="8412" y="14826"/>
                    <a:pt x="8505" y="14901"/>
                  </a:cubicBezTo>
                  <a:cubicBezTo>
                    <a:pt x="8598" y="14972"/>
                    <a:pt x="8688" y="15050"/>
                    <a:pt x="8789" y="15111"/>
                  </a:cubicBezTo>
                  <a:cubicBezTo>
                    <a:pt x="8897" y="15181"/>
                    <a:pt x="9014" y="15256"/>
                    <a:pt x="9121" y="15342"/>
                  </a:cubicBezTo>
                  <a:cubicBezTo>
                    <a:pt x="9155" y="15368"/>
                    <a:pt x="9185" y="15398"/>
                    <a:pt x="9219" y="15428"/>
                  </a:cubicBezTo>
                  <a:cubicBezTo>
                    <a:pt x="9249" y="15458"/>
                    <a:pt x="9278" y="15480"/>
                    <a:pt x="9312" y="15503"/>
                  </a:cubicBezTo>
                  <a:cubicBezTo>
                    <a:pt x="9477" y="15600"/>
                    <a:pt x="9626" y="15716"/>
                    <a:pt x="9768" y="15843"/>
                  </a:cubicBezTo>
                  <a:cubicBezTo>
                    <a:pt x="9791" y="15861"/>
                    <a:pt x="9810" y="15880"/>
                    <a:pt x="9825" y="15899"/>
                  </a:cubicBezTo>
                  <a:cubicBezTo>
                    <a:pt x="9839" y="15918"/>
                    <a:pt x="9858" y="15932"/>
                    <a:pt x="9877" y="15944"/>
                  </a:cubicBezTo>
                  <a:cubicBezTo>
                    <a:pt x="10001" y="16022"/>
                    <a:pt x="10116" y="16108"/>
                    <a:pt x="10236" y="16194"/>
                  </a:cubicBezTo>
                  <a:cubicBezTo>
                    <a:pt x="10351" y="16280"/>
                    <a:pt x="10467" y="16367"/>
                    <a:pt x="10595" y="16434"/>
                  </a:cubicBezTo>
                  <a:cubicBezTo>
                    <a:pt x="10647" y="16460"/>
                    <a:pt x="10703" y="16486"/>
                    <a:pt x="10759" y="16512"/>
                  </a:cubicBezTo>
                  <a:cubicBezTo>
                    <a:pt x="10815" y="16542"/>
                    <a:pt x="10871" y="16576"/>
                    <a:pt x="10920" y="16620"/>
                  </a:cubicBezTo>
                  <a:cubicBezTo>
                    <a:pt x="10938" y="16636"/>
                    <a:pt x="10957" y="16655"/>
                    <a:pt x="10972" y="16665"/>
                  </a:cubicBezTo>
                  <a:cubicBezTo>
                    <a:pt x="10987" y="16681"/>
                    <a:pt x="11002" y="16691"/>
                    <a:pt x="11021" y="16695"/>
                  </a:cubicBezTo>
                  <a:cubicBezTo>
                    <a:pt x="11152" y="16744"/>
                    <a:pt x="11264" y="16815"/>
                    <a:pt x="11372" y="16886"/>
                  </a:cubicBezTo>
                  <a:cubicBezTo>
                    <a:pt x="11481" y="16957"/>
                    <a:pt x="11589" y="17031"/>
                    <a:pt x="11705" y="17084"/>
                  </a:cubicBezTo>
                  <a:cubicBezTo>
                    <a:pt x="11914" y="17181"/>
                    <a:pt x="12135" y="17264"/>
                    <a:pt x="12344" y="17364"/>
                  </a:cubicBezTo>
                  <a:cubicBezTo>
                    <a:pt x="12351" y="17368"/>
                    <a:pt x="12366" y="17372"/>
                    <a:pt x="12382" y="17372"/>
                  </a:cubicBezTo>
                  <a:lnTo>
                    <a:pt x="12385" y="17372"/>
                  </a:lnTo>
                  <a:cubicBezTo>
                    <a:pt x="12389" y="17372"/>
                    <a:pt x="12396" y="17368"/>
                    <a:pt x="12400" y="17368"/>
                  </a:cubicBezTo>
                  <a:lnTo>
                    <a:pt x="12434" y="17368"/>
                  </a:lnTo>
                  <a:cubicBezTo>
                    <a:pt x="12494" y="17368"/>
                    <a:pt x="12549" y="17387"/>
                    <a:pt x="12602" y="17405"/>
                  </a:cubicBezTo>
                  <a:cubicBezTo>
                    <a:pt x="12658" y="17431"/>
                    <a:pt x="12722" y="17443"/>
                    <a:pt x="12777" y="17447"/>
                  </a:cubicBezTo>
                  <a:cubicBezTo>
                    <a:pt x="12886" y="17450"/>
                    <a:pt x="12994" y="17454"/>
                    <a:pt x="13103" y="17454"/>
                  </a:cubicBezTo>
                  <a:cubicBezTo>
                    <a:pt x="13365" y="17454"/>
                    <a:pt x="13619" y="17428"/>
                    <a:pt x="13866" y="17319"/>
                  </a:cubicBezTo>
                  <a:cubicBezTo>
                    <a:pt x="13907" y="17300"/>
                    <a:pt x="13948" y="17278"/>
                    <a:pt x="13993" y="17256"/>
                  </a:cubicBezTo>
                  <a:cubicBezTo>
                    <a:pt x="14033" y="17233"/>
                    <a:pt x="14083" y="17211"/>
                    <a:pt x="14135" y="17200"/>
                  </a:cubicBezTo>
                  <a:cubicBezTo>
                    <a:pt x="14224" y="17181"/>
                    <a:pt x="14302" y="17143"/>
                    <a:pt x="14381" y="17095"/>
                  </a:cubicBezTo>
                  <a:cubicBezTo>
                    <a:pt x="14456" y="17050"/>
                    <a:pt x="14531" y="16995"/>
                    <a:pt x="14609" y="16942"/>
                  </a:cubicBezTo>
                  <a:cubicBezTo>
                    <a:pt x="14699" y="16882"/>
                    <a:pt x="14782" y="16800"/>
                    <a:pt x="14875" y="16733"/>
                  </a:cubicBezTo>
                  <a:cubicBezTo>
                    <a:pt x="14965" y="16669"/>
                    <a:pt x="15035" y="16587"/>
                    <a:pt x="15114" y="16505"/>
                  </a:cubicBezTo>
                  <a:cubicBezTo>
                    <a:pt x="15226" y="16381"/>
                    <a:pt x="15323" y="16239"/>
                    <a:pt x="15451" y="16112"/>
                  </a:cubicBezTo>
                  <a:cubicBezTo>
                    <a:pt x="15525" y="16037"/>
                    <a:pt x="15600" y="15959"/>
                    <a:pt x="15663" y="15873"/>
                  </a:cubicBezTo>
                  <a:cubicBezTo>
                    <a:pt x="15727" y="15787"/>
                    <a:pt x="15779" y="15697"/>
                    <a:pt x="15817" y="15596"/>
                  </a:cubicBezTo>
                  <a:cubicBezTo>
                    <a:pt x="15824" y="15570"/>
                    <a:pt x="15836" y="15551"/>
                    <a:pt x="15850" y="15533"/>
                  </a:cubicBezTo>
                  <a:cubicBezTo>
                    <a:pt x="15862" y="15514"/>
                    <a:pt x="15877" y="15495"/>
                    <a:pt x="15888" y="15480"/>
                  </a:cubicBezTo>
                  <a:cubicBezTo>
                    <a:pt x="15970" y="15372"/>
                    <a:pt x="16038" y="15256"/>
                    <a:pt x="16108" y="15137"/>
                  </a:cubicBezTo>
                  <a:cubicBezTo>
                    <a:pt x="16186" y="15009"/>
                    <a:pt x="16254" y="14871"/>
                    <a:pt x="16321" y="14733"/>
                  </a:cubicBezTo>
                  <a:cubicBezTo>
                    <a:pt x="16388" y="14595"/>
                    <a:pt x="16456" y="14456"/>
                    <a:pt x="16538" y="14325"/>
                  </a:cubicBezTo>
                  <a:cubicBezTo>
                    <a:pt x="16587" y="14250"/>
                    <a:pt x="16635" y="14165"/>
                    <a:pt x="16666" y="14079"/>
                  </a:cubicBezTo>
                  <a:cubicBezTo>
                    <a:pt x="16707" y="13951"/>
                    <a:pt x="16744" y="13817"/>
                    <a:pt x="16785" y="13686"/>
                  </a:cubicBezTo>
                  <a:cubicBezTo>
                    <a:pt x="16845" y="13514"/>
                    <a:pt x="16904" y="13339"/>
                    <a:pt x="16968" y="13170"/>
                  </a:cubicBezTo>
                  <a:cubicBezTo>
                    <a:pt x="17006" y="13073"/>
                    <a:pt x="17032" y="12972"/>
                    <a:pt x="17054" y="12868"/>
                  </a:cubicBezTo>
                  <a:cubicBezTo>
                    <a:pt x="17080" y="12766"/>
                    <a:pt x="17102" y="12662"/>
                    <a:pt x="17140" y="12557"/>
                  </a:cubicBezTo>
                  <a:cubicBezTo>
                    <a:pt x="17252" y="12240"/>
                    <a:pt x="17285" y="11900"/>
                    <a:pt x="17338" y="11559"/>
                  </a:cubicBezTo>
                  <a:cubicBezTo>
                    <a:pt x="17383" y="11286"/>
                    <a:pt x="17420" y="11013"/>
                    <a:pt x="17458" y="10740"/>
                  </a:cubicBezTo>
                  <a:cubicBezTo>
                    <a:pt x="17484" y="10557"/>
                    <a:pt x="17518" y="10382"/>
                    <a:pt x="17518" y="10202"/>
                  </a:cubicBezTo>
                  <a:lnTo>
                    <a:pt x="17518" y="10161"/>
                  </a:lnTo>
                  <a:cubicBezTo>
                    <a:pt x="17514" y="10086"/>
                    <a:pt x="17510" y="10016"/>
                    <a:pt x="17510" y="9940"/>
                  </a:cubicBezTo>
                  <a:cubicBezTo>
                    <a:pt x="17510" y="9903"/>
                    <a:pt x="17514" y="9869"/>
                    <a:pt x="17514" y="9832"/>
                  </a:cubicBezTo>
                  <a:cubicBezTo>
                    <a:pt x="17525" y="9679"/>
                    <a:pt x="17547" y="9533"/>
                    <a:pt x="17547" y="9388"/>
                  </a:cubicBezTo>
                  <a:cubicBezTo>
                    <a:pt x="17547" y="9346"/>
                    <a:pt x="17544" y="9301"/>
                    <a:pt x="17540" y="9260"/>
                  </a:cubicBezTo>
                  <a:cubicBezTo>
                    <a:pt x="17518" y="9017"/>
                    <a:pt x="17525" y="8770"/>
                    <a:pt x="17514" y="8531"/>
                  </a:cubicBezTo>
                  <a:cubicBezTo>
                    <a:pt x="17514" y="8524"/>
                    <a:pt x="17510" y="8513"/>
                    <a:pt x="17503" y="8501"/>
                  </a:cubicBezTo>
                  <a:cubicBezTo>
                    <a:pt x="17499" y="8490"/>
                    <a:pt x="17492" y="8475"/>
                    <a:pt x="17487" y="8456"/>
                  </a:cubicBezTo>
                  <a:cubicBezTo>
                    <a:pt x="17484" y="8446"/>
                    <a:pt x="17480" y="8430"/>
                    <a:pt x="17480" y="8415"/>
                  </a:cubicBezTo>
                  <a:cubicBezTo>
                    <a:pt x="17480" y="8404"/>
                    <a:pt x="17484" y="8389"/>
                    <a:pt x="17487" y="8374"/>
                  </a:cubicBezTo>
                  <a:cubicBezTo>
                    <a:pt x="17503" y="8341"/>
                    <a:pt x="17506" y="8303"/>
                    <a:pt x="17506" y="8266"/>
                  </a:cubicBezTo>
                  <a:cubicBezTo>
                    <a:pt x="17506" y="8210"/>
                    <a:pt x="17495" y="8154"/>
                    <a:pt x="17484" y="8097"/>
                  </a:cubicBezTo>
                  <a:cubicBezTo>
                    <a:pt x="17465" y="8023"/>
                    <a:pt x="17465" y="7948"/>
                    <a:pt x="17458" y="7880"/>
                  </a:cubicBezTo>
                  <a:cubicBezTo>
                    <a:pt x="17454" y="7809"/>
                    <a:pt x="17442" y="7746"/>
                    <a:pt x="17413" y="7687"/>
                  </a:cubicBezTo>
                  <a:cubicBezTo>
                    <a:pt x="17406" y="7671"/>
                    <a:pt x="17402" y="7656"/>
                    <a:pt x="17402" y="7645"/>
                  </a:cubicBezTo>
                  <a:cubicBezTo>
                    <a:pt x="17402" y="7626"/>
                    <a:pt x="17406" y="7611"/>
                    <a:pt x="17406" y="7600"/>
                  </a:cubicBezTo>
                  <a:cubicBezTo>
                    <a:pt x="17413" y="7563"/>
                    <a:pt x="17416" y="7521"/>
                    <a:pt x="17416" y="7481"/>
                  </a:cubicBezTo>
                  <a:cubicBezTo>
                    <a:pt x="17416" y="7338"/>
                    <a:pt x="17383" y="7197"/>
                    <a:pt x="17357" y="7050"/>
                  </a:cubicBezTo>
                  <a:cubicBezTo>
                    <a:pt x="17327" y="6902"/>
                    <a:pt x="17285" y="6748"/>
                    <a:pt x="17256" y="6598"/>
                  </a:cubicBezTo>
                  <a:cubicBezTo>
                    <a:pt x="17215" y="6393"/>
                    <a:pt x="17166" y="6187"/>
                    <a:pt x="17121" y="5978"/>
                  </a:cubicBezTo>
                  <a:cubicBezTo>
                    <a:pt x="17111" y="5922"/>
                    <a:pt x="17099" y="5873"/>
                    <a:pt x="17080" y="5821"/>
                  </a:cubicBezTo>
                  <a:cubicBezTo>
                    <a:pt x="17058" y="5761"/>
                    <a:pt x="17039" y="5682"/>
                    <a:pt x="17035" y="5608"/>
                  </a:cubicBezTo>
                  <a:cubicBezTo>
                    <a:pt x="17024" y="5440"/>
                    <a:pt x="16968" y="5275"/>
                    <a:pt x="16904" y="5111"/>
                  </a:cubicBezTo>
                  <a:cubicBezTo>
                    <a:pt x="16882" y="5054"/>
                    <a:pt x="16856" y="5002"/>
                    <a:pt x="16826" y="4947"/>
                  </a:cubicBezTo>
                  <a:cubicBezTo>
                    <a:pt x="16800" y="4894"/>
                    <a:pt x="16770" y="4838"/>
                    <a:pt x="16747" y="4778"/>
                  </a:cubicBezTo>
                  <a:cubicBezTo>
                    <a:pt x="16702" y="4643"/>
                    <a:pt x="16662" y="4512"/>
                    <a:pt x="16613" y="4381"/>
                  </a:cubicBezTo>
                  <a:cubicBezTo>
                    <a:pt x="16538" y="4202"/>
                    <a:pt x="16448" y="4031"/>
                    <a:pt x="16366" y="3848"/>
                  </a:cubicBezTo>
                  <a:cubicBezTo>
                    <a:pt x="16326" y="3750"/>
                    <a:pt x="16269" y="3657"/>
                    <a:pt x="16209" y="3563"/>
                  </a:cubicBezTo>
                  <a:cubicBezTo>
                    <a:pt x="16153" y="3470"/>
                    <a:pt x="16090" y="3372"/>
                    <a:pt x="16041" y="3272"/>
                  </a:cubicBezTo>
                  <a:cubicBezTo>
                    <a:pt x="15967" y="3115"/>
                    <a:pt x="15877" y="2965"/>
                    <a:pt x="15802" y="2808"/>
                  </a:cubicBezTo>
                  <a:cubicBezTo>
                    <a:pt x="15776" y="2752"/>
                    <a:pt x="15738" y="2704"/>
                    <a:pt x="15698" y="2651"/>
                  </a:cubicBezTo>
                  <a:cubicBezTo>
                    <a:pt x="15656" y="2599"/>
                    <a:pt x="15611" y="2547"/>
                    <a:pt x="15574" y="2487"/>
                  </a:cubicBezTo>
                  <a:cubicBezTo>
                    <a:pt x="15555" y="2445"/>
                    <a:pt x="15536" y="2404"/>
                    <a:pt x="15525" y="2356"/>
                  </a:cubicBezTo>
                  <a:cubicBezTo>
                    <a:pt x="15522" y="2352"/>
                    <a:pt x="15514" y="2348"/>
                    <a:pt x="15503" y="2337"/>
                  </a:cubicBezTo>
                  <a:cubicBezTo>
                    <a:pt x="15496" y="2333"/>
                    <a:pt x="15488" y="2326"/>
                    <a:pt x="15484" y="2314"/>
                  </a:cubicBezTo>
                  <a:cubicBezTo>
                    <a:pt x="15480" y="2307"/>
                    <a:pt x="15473" y="2296"/>
                    <a:pt x="15465" y="2288"/>
                  </a:cubicBezTo>
                  <a:cubicBezTo>
                    <a:pt x="15458" y="2281"/>
                    <a:pt x="15451" y="2273"/>
                    <a:pt x="15439" y="2266"/>
                  </a:cubicBezTo>
                  <a:cubicBezTo>
                    <a:pt x="15420" y="2247"/>
                    <a:pt x="15398" y="2233"/>
                    <a:pt x="15375" y="2210"/>
                  </a:cubicBezTo>
                  <a:cubicBezTo>
                    <a:pt x="15361" y="2191"/>
                    <a:pt x="15349" y="2173"/>
                    <a:pt x="15339" y="2150"/>
                  </a:cubicBezTo>
                  <a:cubicBezTo>
                    <a:pt x="15316" y="2079"/>
                    <a:pt x="15271" y="2019"/>
                    <a:pt x="15222" y="1964"/>
                  </a:cubicBezTo>
                  <a:cubicBezTo>
                    <a:pt x="15174" y="1907"/>
                    <a:pt x="15118" y="1851"/>
                    <a:pt x="15065" y="1791"/>
                  </a:cubicBezTo>
                  <a:cubicBezTo>
                    <a:pt x="14983" y="1690"/>
                    <a:pt x="14897" y="1589"/>
                    <a:pt x="14804" y="1503"/>
                  </a:cubicBezTo>
                  <a:cubicBezTo>
                    <a:pt x="14766" y="1470"/>
                    <a:pt x="14733" y="1436"/>
                    <a:pt x="14703" y="1403"/>
                  </a:cubicBezTo>
                  <a:cubicBezTo>
                    <a:pt x="14669" y="1369"/>
                    <a:pt x="14635" y="1336"/>
                    <a:pt x="14602" y="1309"/>
                  </a:cubicBezTo>
                  <a:cubicBezTo>
                    <a:pt x="14430" y="1171"/>
                    <a:pt x="14262" y="1022"/>
                    <a:pt x="14105" y="872"/>
                  </a:cubicBezTo>
                  <a:cubicBezTo>
                    <a:pt x="14049" y="815"/>
                    <a:pt x="13985" y="763"/>
                    <a:pt x="13921" y="715"/>
                  </a:cubicBezTo>
                  <a:cubicBezTo>
                    <a:pt x="13854" y="663"/>
                    <a:pt x="13791" y="610"/>
                    <a:pt x="13735" y="546"/>
                  </a:cubicBezTo>
                  <a:cubicBezTo>
                    <a:pt x="13727" y="539"/>
                    <a:pt x="13716" y="532"/>
                    <a:pt x="13709" y="528"/>
                  </a:cubicBezTo>
                  <a:cubicBezTo>
                    <a:pt x="13697" y="524"/>
                    <a:pt x="13686" y="520"/>
                    <a:pt x="13679" y="520"/>
                  </a:cubicBezTo>
                  <a:lnTo>
                    <a:pt x="13664" y="520"/>
                  </a:lnTo>
                  <a:cubicBezTo>
                    <a:pt x="13656" y="524"/>
                    <a:pt x="13645" y="524"/>
                    <a:pt x="13634" y="524"/>
                  </a:cubicBezTo>
                  <a:cubicBezTo>
                    <a:pt x="13626" y="524"/>
                    <a:pt x="13615" y="524"/>
                    <a:pt x="13604" y="520"/>
                  </a:cubicBezTo>
                  <a:cubicBezTo>
                    <a:pt x="13596" y="517"/>
                    <a:pt x="13585" y="513"/>
                    <a:pt x="13578" y="509"/>
                  </a:cubicBezTo>
                  <a:cubicBezTo>
                    <a:pt x="13413" y="404"/>
                    <a:pt x="13245" y="311"/>
                    <a:pt x="13077" y="206"/>
                  </a:cubicBezTo>
                  <a:cubicBezTo>
                    <a:pt x="13062" y="199"/>
                    <a:pt x="13043" y="192"/>
                    <a:pt x="13020" y="184"/>
                  </a:cubicBezTo>
                  <a:cubicBezTo>
                    <a:pt x="13002" y="180"/>
                    <a:pt x="12976" y="173"/>
                    <a:pt x="12950" y="161"/>
                  </a:cubicBezTo>
                  <a:cubicBezTo>
                    <a:pt x="12934" y="154"/>
                    <a:pt x="12916" y="147"/>
                    <a:pt x="12901" y="132"/>
                  </a:cubicBezTo>
                  <a:cubicBezTo>
                    <a:pt x="12863" y="98"/>
                    <a:pt x="12819" y="75"/>
                    <a:pt x="12767" y="53"/>
                  </a:cubicBezTo>
                  <a:cubicBezTo>
                    <a:pt x="12732" y="38"/>
                    <a:pt x="12699" y="23"/>
                    <a:pt x="126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4" name="Google Shape;28364;p21"/>
            <p:cNvSpPr/>
            <p:nvPr/>
          </p:nvSpPr>
          <p:spPr>
            <a:xfrm>
              <a:off x="-655556" y="1057710"/>
              <a:ext cx="845032" cy="983746"/>
            </a:xfrm>
            <a:custGeom>
              <a:avLst/>
              <a:gdLst/>
              <a:ahLst/>
              <a:cxnLst/>
              <a:rect l="l" t="t" r="r" b="b"/>
              <a:pathLst>
                <a:path w="17697" h="20602" extrusionOk="0">
                  <a:moveTo>
                    <a:pt x="12636" y="101"/>
                  </a:moveTo>
                  <a:cubicBezTo>
                    <a:pt x="12628" y="109"/>
                    <a:pt x="12624" y="113"/>
                    <a:pt x="12624" y="117"/>
                  </a:cubicBezTo>
                  <a:cubicBezTo>
                    <a:pt x="12624" y="117"/>
                    <a:pt x="12624" y="120"/>
                    <a:pt x="12628" y="120"/>
                  </a:cubicBezTo>
                  <a:lnTo>
                    <a:pt x="12628" y="124"/>
                  </a:lnTo>
                  <a:lnTo>
                    <a:pt x="12640" y="109"/>
                  </a:lnTo>
                  <a:lnTo>
                    <a:pt x="12636" y="101"/>
                  </a:lnTo>
                  <a:close/>
                  <a:moveTo>
                    <a:pt x="12740" y="117"/>
                  </a:moveTo>
                  <a:cubicBezTo>
                    <a:pt x="12774" y="139"/>
                    <a:pt x="12807" y="154"/>
                    <a:pt x="12842" y="169"/>
                  </a:cubicBezTo>
                  <a:cubicBezTo>
                    <a:pt x="12894" y="191"/>
                    <a:pt x="12938" y="214"/>
                    <a:pt x="12976" y="248"/>
                  </a:cubicBezTo>
                  <a:cubicBezTo>
                    <a:pt x="12991" y="263"/>
                    <a:pt x="13009" y="270"/>
                    <a:pt x="13025" y="277"/>
                  </a:cubicBezTo>
                  <a:cubicBezTo>
                    <a:pt x="13051" y="289"/>
                    <a:pt x="13077" y="296"/>
                    <a:pt x="13095" y="300"/>
                  </a:cubicBezTo>
                  <a:cubicBezTo>
                    <a:pt x="13118" y="308"/>
                    <a:pt x="13137" y="315"/>
                    <a:pt x="13152" y="322"/>
                  </a:cubicBezTo>
                  <a:cubicBezTo>
                    <a:pt x="13320" y="427"/>
                    <a:pt x="13488" y="520"/>
                    <a:pt x="13653" y="625"/>
                  </a:cubicBezTo>
                  <a:cubicBezTo>
                    <a:pt x="13660" y="629"/>
                    <a:pt x="13671" y="633"/>
                    <a:pt x="13679" y="636"/>
                  </a:cubicBezTo>
                  <a:cubicBezTo>
                    <a:pt x="13690" y="640"/>
                    <a:pt x="13701" y="640"/>
                    <a:pt x="13709" y="640"/>
                  </a:cubicBezTo>
                  <a:cubicBezTo>
                    <a:pt x="13720" y="640"/>
                    <a:pt x="13731" y="640"/>
                    <a:pt x="13739" y="636"/>
                  </a:cubicBezTo>
                  <a:lnTo>
                    <a:pt x="13754" y="636"/>
                  </a:lnTo>
                  <a:cubicBezTo>
                    <a:pt x="13761" y="636"/>
                    <a:pt x="13772" y="640"/>
                    <a:pt x="13784" y="644"/>
                  </a:cubicBezTo>
                  <a:cubicBezTo>
                    <a:pt x="13791" y="648"/>
                    <a:pt x="13802" y="655"/>
                    <a:pt x="13810" y="662"/>
                  </a:cubicBezTo>
                  <a:cubicBezTo>
                    <a:pt x="13866" y="726"/>
                    <a:pt x="13929" y="779"/>
                    <a:pt x="13996" y="831"/>
                  </a:cubicBezTo>
                  <a:cubicBezTo>
                    <a:pt x="14060" y="879"/>
                    <a:pt x="14124" y="931"/>
                    <a:pt x="14180" y="988"/>
                  </a:cubicBezTo>
                  <a:cubicBezTo>
                    <a:pt x="14337" y="1138"/>
                    <a:pt x="14505" y="1287"/>
                    <a:pt x="14677" y="1425"/>
                  </a:cubicBezTo>
                  <a:cubicBezTo>
                    <a:pt x="14710" y="1452"/>
                    <a:pt x="14744" y="1485"/>
                    <a:pt x="14778" y="1519"/>
                  </a:cubicBezTo>
                  <a:cubicBezTo>
                    <a:pt x="14808" y="1552"/>
                    <a:pt x="14841" y="1586"/>
                    <a:pt x="14879" y="1619"/>
                  </a:cubicBezTo>
                  <a:cubicBezTo>
                    <a:pt x="14972" y="1705"/>
                    <a:pt x="15058" y="1806"/>
                    <a:pt x="15140" y="1907"/>
                  </a:cubicBezTo>
                  <a:cubicBezTo>
                    <a:pt x="15193" y="1967"/>
                    <a:pt x="15249" y="2023"/>
                    <a:pt x="15297" y="2080"/>
                  </a:cubicBezTo>
                  <a:cubicBezTo>
                    <a:pt x="15346" y="2135"/>
                    <a:pt x="15391" y="2195"/>
                    <a:pt x="15414" y="2266"/>
                  </a:cubicBezTo>
                  <a:cubicBezTo>
                    <a:pt x="15424" y="2289"/>
                    <a:pt x="15436" y="2307"/>
                    <a:pt x="15450" y="2326"/>
                  </a:cubicBezTo>
                  <a:cubicBezTo>
                    <a:pt x="15473" y="2349"/>
                    <a:pt x="15495" y="2363"/>
                    <a:pt x="15514" y="2382"/>
                  </a:cubicBezTo>
                  <a:cubicBezTo>
                    <a:pt x="15526" y="2389"/>
                    <a:pt x="15533" y="2397"/>
                    <a:pt x="15540" y="2404"/>
                  </a:cubicBezTo>
                  <a:cubicBezTo>
                    <a:pt x="15548" y="2412"/>
                    <a:pt x="15555" y="2423"/>
                    <a:pt x="15559" y="2430"/>
                  </a:cubicBezTo>
                  <a:cubicBezTo>
                    <a:pt x="15563" y="2442"/>
                    <a:pt x="15571" y="2449"/>
                    <a:pt x="15578" y="2453"/>
                  </a:cubicBezTo>
                  <a:cubicBezTo>
                    <a:pt x="15589" y="2464"/>
                    <a:pt x="15597" y="2468"/>
                    <a:pt x="15600" y="2472"/>
                  </a:cubicBezTo>
                  <a:cubicBezTo>
                    <a:pt x="15611" y="2520"/>
                    <a:pt x="15630" y="2561"/>
                    <a:pt x="15649" y="2603"/>
                  </a:cubicBezTo>
                  <a:cubicBezTo>
                    <a:pt x="15686" y="2663"/>
                    <a:pt x="15731" y="2715"/>
                    <a:pt x="15773" y="2767"/>
                  </a:cubicBezTo>
                  <a:cubicBezTo>
                    <a:pt x="15813" y="2820"/>
                    <a:pt x="15851" y="2868"/>
                    <a:pt x="15877" y="2924"/>
                  </a:cubicBezTo>
                  <a:cubicBezTo>
                    <a:pt x="15952" y="3081"/>
                    <a:pt x="16042" y="3231"/>
                    <a:pt x="16116" y="3388"/>
                  </a:cubicBezTo>
                  <a:cubicBezTo>
                    <a:pt x="16165" y="3488"/>
                    <a:pt x="16228" y="3586"/>
                    <a:pt x="16284" y="3679"/>
                  </a:cubicBezTo>
                  <a:cubicBezTo>
                    <a:pt x="16344" y="3773"/>
                    <a:pt x="16401" y="3866"/>
                    <a:pt x="16441" y="3964"/>
                  </a:cubicBezTo>
                  <a:cubicBezTo>
                    <a:pt x="16523" y="4147"/>
                    <a:pt x="16613" y="4318"/>
                    <a:pt x="16688" y="4497"/>
                  </a:cubicBezTo>
                  <a:cubicBezTo>
                    <a:pt x="16737" y="4628"/>
                    <a:pt x="16777" y="4759"/>
                    <a:pt x="16822" y="4894"/>
                  </a:cubicBezTo>
                  <a:cubicBezTo>
                    <a:pt x="16845" y="4954"/>
                    <a:pt x="16875" y="5010"/>
                    <a:pt x="16901" y="5063"/>
                  </a:cubicBezTo>
                  <a:cubicBezTo>
                    <a:pt x="16931" y="5118"/>
                    <a:pt x="16957" y="5170"/>
                    <a:pt x="16979" y="5227"/>
                  </a:cubicBezTo>
                  <a:cubicBezTo>
                    <a:pt x="17043" y="5391"/>
                    <a:pt x="17099" y="5556"/>
                    <a:pt x="17110" y="5724"/>
                  </a:cubicBezTo>
                  <a:cubicBezTo>
                    <a:pt x="17114" y="5798"/>
                    <a:pt x="17133" y="5877"/>
                    <a:pt x="17155" y="5937"/>
                  </a:cubicBezTo>
                  <a:cubicBezTo>
                    <a:pt x="17174" y="5989"/>
                    <a:pt x="17186" y="6038"/>
                    <a:pt x="17196" y="6094"/>
                  </a:cubicBezTo>
                  <a:cubicBezTo>
                    <a:pt x="17241" y="6303"/>
                    <a:pt x="17290" y="6509"/>
                    <a:pt x="17331" y="6714"/>
                  </a:cubicBezTo>
                  <a:cubicBezTo>
                    <a:pt x="17360" y="6864"/>
                    <a:pt x="17402" y="7018"/>
                    <a:pt x="17432" y="7166"/>
                  </a:cubicBezTo>
                  <a:cubicBezTo>
                    <a:pt x="17458" y="7313"/>
                    <a:pt x="17491" y="7454"/>
                    <a:pt x="17491" y="7597"/>
                  </a:cubicBezTo>
                  <a:cubicBezTo>
                    <a:pt x="17491" y="7637"/>
                    <a:pt x="17488" y="7679"/>
                    <a:pt x="17481" y="7716"/>
                  </a:cubicBezTo>
                  <a:cubicBezTo>
                    <a:pt x="17481" y="7727"/>
                    <a:pt x="17477" y="7742"/>
                    <a:pt x="17477" y="7761"/>
                  </a:cubicBezTo>
                  <a:cubicBezTo>
                    <a:pt x="17477" y="7772"/>
                    <a:pt x="17481" y="7787"/>
                    <a:pt x="17488" y="7803"/>
                  </a:cubicBezTo>
                  <a:cubicBezTo>
                    <a:pt x="17517" y="7862"/>
                    <a:pt x="17529" y="7925"/>
                    <a:pt x="17533" y="7996"/>
                  </a:cubicBezTo>
                  <a:cubicBezTo>
                    <a:pt x="17540" y="8064"/>
                    <a:pt x="17540" y="8139"/>
                    <a:pt x="17559" y="8213"/>
                  </a:cubicBezTo>
                  <a:cubicBezTo>
                    <a:pt x="17570" y="8270"/>
                    <a:pt x="17581" y="8326"/>
                    <a:pt x="17581" y="8382"/>
                  </a:cubicBezTo>
                  <a:cubicBezTo>
                    <a:pt x="17581" y="8419"/>
                    <a:pt x="17578" y="8457"/>
                    <a:pt x="17562" y="8490"/>
                  </a:cubicBezTo>
                  <a:cubicBezTo>
                    <a:pt x="17559" y="8505"/>
                    <a:pt x="17555" y="8520"/>
                    <a:pt x="17555" y="8531"/>
                  </a:cubicBezTo>
                  <a:cubicBezTo>
                    <a:pt x="17555" y="8546"/>
                    <a:pt x="17559" y="8562"/>
                    <a:pt x="17562" y="8572"/>
                  </a:cubicBezTo>
                  <a:cubicBezTo>
                    <a:pt x="17567" y="8591"/>
                    <a:pt x="17574" y="8606"/>
                    <a:pt x="17578" y="8617"/>
                  </a:cubicBezTo>
                  <a:cubicBezTo>
                    <a:pt x="17585" y="8629"/>
                    <a:pt x="17589" y="8640"/>
                    <a:pt x="17589" y="8647"/>
                  </a:cubicBezTo>
                  <a:cubicBezTo>
                    <a:pt x="17600" y="8886"/>
                    <a:pt x="17593" y="9133"/>
                    <a:pt x="17615" y="9376"/>
                  </a:cubicBezTo>
                  <a:cubicBezTo>
                    <a:pt x="17619" y="9417"/>
                    <a:pt x="17622" y="9462"/>
                    <a:pt x="17622" y="9504"/>
                  </a:cubicBezTo>
                  <a:cubicBezTo>
                    <a:pt x="17622" y="9649"/>
                    <a:pt x="17600" y="9795"/>
                    <a:pt x="17589" y="9948"/>
                  </a:cubicBezTo>
                  <a:cubicBezTo>
                    <a:pt x="17589" y="9985"/>
                    <a:pt x="17585" y="10019"/>
                    <a:pt x="17585" y="10056"/>
                  </a:cubicBezTo>
                  <a:cubicBezTo>
                    <a:pt x="17585" y="10132"/>
                    <a:pt x="17589" y="10202"/>
                    <a:pt x="17593" y="10277"/>
                  </a:cubicBezTo>
                  <a:lnTo>
                    <a:pt x="17593" y="10318"/>
                  </a:lnTo>
                  <a:cubicBezTo>
                    <a:pt x="17593" y="10498"/>
                    <a:pt x="17559" y="10673"/>
                    <a:pt x="17533" y="10856"/>
                  </a:cubicBezTo>
                  <a:cubicBezTo>
                    <a:pt x="17495" y="11129"/>
                    <a:pt x="17458" y="11402"/>
                    <a:pt x="17413" y="11675"/>
                  </a:cubicBezTo>
                  <a:cubicBezTo>
                    <a:pt x="17360" y="12016"/>
                    <a:pt x="17327" y="12356"/>
                    <a:pt x="17215" y="12673"/>
                  </a:cubicBezTo>
                  <a:cubicBezTo>
                    <a:pt x="17177" y="12778"/>
                    <a:pt x="17155" y="12882"/>
                    <a:pt x="17129" y="12984"/>
                  </a:cubicBezTo>
                  <a:cubicBezTo>
                    <a:pt x="17107" y="13088"/>
                    <a:pt x="17081" y="13189"/>
                    <a:pt x="17043" y="13286"/>
                  </a:cubicBezTo>
                  <a:cubicBezTo>
                    <a:pt x="16979" y="13455"/>
                    <a:pt x="16920" y="13630"/>
                    <a:pt x="16860" y="13802"/>
                  </a:cubicBezTo>
                  <a:cubicBezTo>
                    <a:pt x="16819" y="13933"/>
                    <a:pt x="16782" y="14067"/>
                    <a:pt x="16741" y="14195"/>
                  </a:cubicBezTo>
                  <a:cubicBezTo>
                    <a:pt x="16710" y="14281"/>
                    <a:pt x="16662" y="14366"/>
                    <a:pt x="16613" y="14441"/>
                  </a:cubicBezTo>
                  <a:cubicBezTo>
                    <a:pt x="16531" y="14572"/>
                    <a:pt x="16463" y="14711"/>
                    <a:pt x="16396" y="14849"/>
                  </a:cubicBezTo>
                  <a:cubicBezTo>
                    <a:pt x="16329" y="14987"/>
                    <a:pt x="16261" y="15125"/>
                    <a:pt x="16183" y="15253"/>
                  </a:cubicBezTo>
                  <a:cubicBezTo>
                    <a:pt x="16113" y="15372"/>
                    <a:pt x="16045" y="15488"/>
                    <a:pt x="15963" y="15596"/>
                  </a:cubicBezTo>
                  <a:cubicBezTo>
                    <a:pt x="15952" y="15611"/>
                    <a:pt x="15937" y="15630"/>
                    <a:pt x="15925" y="15649"/>
                  </a:cubicBezTo>
                  <a:cubicBezTo>
                    <a:pt x="15911" y="15667"/>
                    <a:pt x="15899" y="15686"/>
                    <a:pt x="15892" y="15712"/>
                  </a:cubicBezTo>
                  <a:cubicBezTo>
                    <a:pt x="15854" y="15813"/>
                    <a:pt x="15802" y="15903"/>
                    <a:pt x="15738" y="15989"/>
                  </a:cubicBezTo>
                  <a:cubicBezTo>
                    <a:pt x="15675" y="16075"/>
                    <a:pt x="15600" y="16153"/>
                    <a:pt x="15526" y="16228"/>
                  </a:cubicBezTo>
                  <a:cubicBezTo>
                    <a:pt x="15398" y="16355"/>
                    <a:pt x="15301" y="16497"/>
                    <a:pt x="15189" y="16621"/>
                  </a:cubicBezTo>
                  <a:cubicBezTo>
                    <a:pt x="15110" y="16703"/>
                    <a:pt x="15040" y="16785"/>
                    <a:pt x="14950" y="16849"/>
                  </a:cubicBezTo>
                  <a:cubicBezTo>
                    <a:pt x="14857" y="16916"/>
                    <a:pt x="14774" y="16998"/>
                    <a:pt x="14684" y="17058"/>
                  </a:cubicBezTo>
                  <a:cubicBezTo>
                    <a:pt x="14606" y="17111"/>
                    <a:pt x="14531" y="17166"/>
                    <a:pt x="14456" y="17211"/>
                  </a:cubicBezTo>
                  <a:cubicBezTo>
                    <a:pt x="14377" y="17259"/>
                    <a:pt x="14299" y="17297"/>
                    <a:pt x="14210" y="17316"/>
                  </a:cubicBezTo>
                  <a:cubicBezTo>
                    <a:pt x="14158" y="17327"/>
                    <a:pt x="14108" y="17349"/>
                    <a:pt x="14068" y="17372"/>
                  </a:cubicBezTo>
                  <a:cubicBezTo>
                    <a:pt x="14023" y="17394"/>
                    <a:pt x="13982" y="17416"/>
                    <a:pt x="13941" y="17435"/>
                  </a:cubicBezTo>
                  <a:cubicBezTo>
                    <a:pt x="13694" y="17544"/>
                    <a:pt x="13440" y="17570"/>
                    <a:pt x="13178" y="17570"/>
                  </a:cubicBezTo>
                  <a:cubicBezTo>
                    <a:pt x="13069" y="17570"/>
                    <a:pt x="12961" y="17566"/>
                    <a:pt x="12852" y="17563"/>
                  </a:cubicBezTo>
                  <a:cubicBezTo>
                    <a:pt x="12797" y="17559"/>
                    <a:pt x="12733" y="17547"/>
                    <a:pt x="12677" y="17521"/>
                  </a:cubicBezTo>
                  <a:cubicBezTo>
                    <a:pt x="12624" y="17503"/>
                    <a:pt x="12569" y="17484"/>
                    <a:pt x="12509" y="17484"/>
                  </a:cubicBezTo>
                  <a:lnTo>
                    <a:pt x="12475" y="17484"/>
                  </a:lnTo>
                  <a:cubicBezTo>
                    <a:pt x="12471" y="17484"/>
                    <a:pt x="12464" y="17488"/>
                    <a:pt x="12460" y="17488"/>
                  </a:cubicBezTo>
                  <a:lnTo>
                    <a:pt x="12457" y="17488"/>
                  </a:lnTo>
                  <a:cubicBezTo>
                    <a:pt x="12441" y="17488"/>
                    <a:pt x="12426" y="17484"/>
                    <a:pt x="12419" y="17480"/>
                  </a:cubicBezTo>
                  <a:cubicBezTo>
                    <a:pt x="12210" y="17380"/>
                    <a:pt x="11989" y="17297"/>
                    <a:pt x="11780" y="17200"/>
                  </a:cubicBezTo>
                  <a:cubicBezTo>
                    <a:pt x="11664" y="17147"/>
                    <a:pt x="11556" y="17073"/>
                    <a:pt x="11447" y="17002"/>
                  </a:cubicBezTo>
                  <a:cubicBezTo>
                    <a:pt x="11339" y="16931"/>
                    <a:pt x="11227" y="16860"/>
                    <a:pt x="11096" y="16811"/>
                  </a:cubicBezTo>
                  <a:cubicBezTo>
                    <a:pt x="11077" y="16807"/>
                    <a:pt x="11062" y="16797"/>
                    <a:pt x="11047" y="16781"/>
                  </a:cubicBezTo>
                  <a:cubicBezTo>
                    <a:pt x="11032" y="16771"/>
                    <a:pt x="11013" y="16752"/>
                    <a:pt x="10995" y="16736"/>
                  </a:cubicBezTo>
                  <a:cubicBezTo>
                    <a:pt x="10946" y="16692"/>
                    <a:pt x="10890" y="16658"/>
                    <a:pt x="10834" y="16628"/>
                  </a:cubicBezTo>
                  <a:cubicBezTo>
                    <a:pt x="10778" y="16602"/>
                    <a:pt x="10722" y="16576"/>
                    <a:pt x="10670" y="16550"/>
                  </a:cubicBezTo>
                  <a:cubicBezTo>
                    <a:pt x="10542" y="16483"/>
                    <a:pt x="10426" y="16396"/>
                    <a:pt x="10311" y="16310"/>
                  </a:cubicBezTo>
                  <a:cubicBezTo>
                    <a:pt x="10191" y="16224"/>
                    <a:pt x="10076" y="16138"/>
                    <a:pt x="9952" y="16060"/>
                  </a:cubicBezTo>
                  <a:cubicBezTo>
                    <a:pt x="9933" y="16048"/>
                    <a:pt x="9914" y="16034"/>
                    <a:pt x="9900" y="16015"/>
                  </a:cubicBezTo>
                  <a:cubicBezTo>
                    <a:pt x="9885" y="15996"/>
                    <a:pt x="9866" y="15977"/>
                    <a:pt x="9843" y="15959"/>
                  </a:cubicBezTo>
                  <a:cubicBezTo>
                    <a:pt x="9701" y="15832"/>
                    <a:pt x="9552" y="15716"/>
                    <a:pt x="9387" y="15619"/>
                  </a:cubicBezTo>
                  <a:cubicBezTo>
                    <a:pt x="9353" y="15596"/>
                    <a:pt x="9324" y="15574"/>
                    <a:pt x="9294" y="15544"/>
                  </a:cubicBezTo>
                  <a:cubicBezTo>
                    <a:pt x="9260" y="15514"/>
                    <a:pt x="9230" y="15484"/>
                    <a:pt x="9196" y="15458"/>
                  </a:cubicBezTo>
                  <a:cubicBezTo>
                    <a:pt x="9089" y="15372"/>
                    <a:pt x="8972" y="15297"/>
                    <a:pt x="8864" y="15227"/>
                  </a:cubicBezTo>
                  <a:cubicBezTo>
                    <a:pt x="8763" y="15166"/>
                    <a:pt x="8673" y="15088"/>
                    <a:pt x="8580" y="15017"/>
                  </a:cubicBezTo>
                  <a:cubicBezTo>
                    <a:pt x="8487" y="14942"/>
                    <a:pt x="8385" y="14871"/>
                    <a:pt x="8270" y="14819"/>
                  </a:cubicBezTo>
                  <a:cubicBezTo>
                    <a:pt x="8259" y="14815"/>
                    <a:pt x="8254" y="14811"/>
                    <a:pt x="8247" y="14804"/>
                  </a:cubicBezTo>
                  <a:cubicBezTo>
                    <a:pt x="8244" y="14797"/>
                    <a:pt x="8236" y="14785"/>
                    <a:pt x="8228" y="14774"/>
                  </a:cubicBezTo>
                  <a:cubicBezTo>
                    <a:pt x="8218" y="14752"/>
                    <a:pt x="8202" y="14729"/>
                    <a:pt x="8184" y="14714"/>
                  </a:cubicBezTo>
                  <a:cubicBezTo>
                    <a:pt x="8165" y="14695"/>
                    <a:pt x="8142" y="14685"/>
                    <a:pt x="8116" y="14680"/>
                  </a:cubicBezTo>
                  <a:cubicBezTo>
                    <a:pt x="8094" y="14677"/>
                    <a:pt x="8071" y="14669"/>
                    <a:pt x="8049" y="14658"/>
                  </a:cubicBezTo>
                  <a:cubicBezTo>
                    <a:pt x="8019" y="14647"/>
                    <a:pt x="7990" y="14625"/>
                    <a:pt x="7959" y="14602"/>
                  </a:cubicBezTo>
                  <a:cubicBezTo>
                    <a:pt x="7930" y="14580"/>
                    <a:pt x="7900" y="14554"/>
                    <a:pt x="7862" y="14531"/>
                  </a:cubicBezTo>
                  <a:cubicBezTo>
                    <a:pt x="7705" y="14438"/>
                    <a:pt x="7552" y="14326"/>
                    <a:pt x="7391" y="14224"/>
                  </a:cubicBezTo>
                  <a:cubicBezTo>
                    <a:pt x="7286" y="14161"/>
                    <a:pt x="7189" y="14079"/>
                    <a:pt x="7074" y="14015"/>
                  </a:cubicBezTo>
                  <a:cubicBezTo>
                    <a:pt x="6991" y="13970"/>
                    <a:pt x="6909" y="13933"/>
                    <a:pt x="6831" y="13900"/>
                  </a:cubicBezTo>
                  <a:cubicBezTo>
                    <a:pt x="6763" y="13869"/>
                    <a:pt x="6700" y="13828"/>
                    <a:pt x="6636" y="13787"/>
                  </a:cubicBezTo>
                  <a:cubicBezTo>
                    <a:pt x="6572" y="13746"/>
                    <a:pt x="6509" y="13701"/>
                    <a:pt x="6438" y="13664"/>
                  </a:cubicBezTo>
                  <a:cubicBezTo>
                    <a:pt x="6408" y="13648"/>
                    <a:pt x="6378" y="13630"/>
                    <a:pt x="6344" y="13612"/>
                  </a:cubicBezTo>
                  <a:cubicBezTo>
                    <a:pt x="6311" y="13596"/>
                    <a:pt x="6277" y="13581"/>
                    <a:pt x="6236" y="13570"/>
                  </a:cubicBezTo>
                  <a:cubicBezTo>
                    <a:pt x="6221" y="13567"/>
                    <a:pt x="6203" y="13563"/>
                    <a:pt x="6187" y="13559"/>
                  </a:cubicBezTo>
                  <a:cubicBezTo>
                    <a:pt x="6165" y="13555"/>
                    <a:pt x="6146" y="13548"/>
                    <a:pt x="6132" y="13541"/>
                  </a:cubicBezTo>
                  <a:cubicBezTo>
                    <a:pt x="6124" y="13533"/>
                    <a:pt x="6116" y="13529"/>
                    <a:pt x="6109" y="13522"/>
                  </a:cubicBezTo>
                  <a:cubicBezTo>
                    <a:pt x="6106" y="13518"/>
                    <a:pt x="6101" y="13510"/>
                    <a:pt x="6098" y="13499"/>
                  </a:cubicBezTo>
                  <a:cubicBezTo>
                    <a:pt x="6090" y="13488"/>
                    <a:pt x="6087" y="13481"/>
                    <a:pt x="6083" y="13477"/>
                  </a:cubicBezTo>
                  <a:cubicBezTo>
                    <a:pt x="6075" y="13469"/>
                    <a:pt x="6064" y="13465"/>
                    <a:pt x="6056" y="13462"/>
                  </a:cubicBezTo>
                  <a:cubicBezTo>
                    <a:pt x="6049" y="13458"/>
                    <a:pt x="6042" y="13455"/>
                    <a:pt x="6030" y="13455"/>
                  </a:cubicBezTo>
                  <a:cubicBezTo>
                    <a:pt x="5959" y="13447"/>
                    <a:pt x="5889" y="13417"/>
                    <a:pt x="5821" y="13384"/>
                  </a:cubicBezTo>
                  <a:cubicBezTo>
                    <a:pt x="5750" y="13350"/>
                    <a:pt x="5675" y="13308"/>
                    <a:pt x="5593" y="13286"/>
                  </a:cubicBezTo>
                  <a:cubicBezTo>
                    <a:pt x="5455" y="13245"/>
                    <a:pt x="5316" y="13167"/>
                    <a:pt x="5178" y="13092"/>
                  </a:cubicBezTo>
                  <a:cubicBezTo>
                    <a:pt x="4957" y="12976"/>
                    <a:pt x="4722" y="12939"/>
                    <a:pt x="4486" y="12913"/>
                  </a:cubicBezTo>
                  <a:cubicBezTo>
                    <a:pt x="4464" y="12908"/>
                    <a:pt x="4438" y="12901"/>
                    <a:pt x="4412" y="12890"/>
                  </a:cubicBezTo>
                  <a:cubicBezTo>
                    <a:pt x="4389" y="12879"/>
                    <a:pt x="4360" y="12868"/>
                    <a:pt x="4334" y="12856"/>
                  </a:cubicBezTo>
                  <a:cubicBezTo>
                    <a:pt x="4210" y="12801"/>
                    <a:pt x="4079" y="12774"/>
                    <a:pt x="3945" y="12770"/>
                  </a:cubicBezTo>
                  <a:cubicBezTo>
                    <a:pt x="3867" y="12768"/>
                    <a:pt x="3789" y="12768"/>
                    <a:pt x="3711" y="12768"/>
                  </a:cubicBezTo>
                  <a:cubicBezTo>
                    <a:pt x="3680" y="12768"/>
                    <a:pt x="3649" y="12768"/>
                    <a:pt x="3619" y="12768"/>
                  </a:cubicBezTo>
                  <a:cubicBezTo>
                    <a:pt x="3444" y="12768"/>
                    <a:pt x="3271" y="12766"/>
                    <a:pt x="3100" y="12748"/>
                  </a:cubicBezTo>
                  <a:cubicBezTo>
                    <a:pt x="3092" y="12744"/>
                    <a:pt x="3089" y="12744"/>
                    <a:pt x="3081" y="12744"/>
                  </a:cubicBezTo>
                  <a:cubicBezTo>
                    <a:pt x="3055" y="12744"/>
                    <a:pt x="3029" y="12751"/>
                    <a:pt x="3002" y="12759"/>
                  </a:cubicBezTo>
                  <a:cubicBezTo>
                    <a:pt x="2980" y="12767"/>
                    <a:pt x="2958" y="12774"/>
                    <a:pt x="2939" y="12778"/>
                  </a:cubicBezTo>
                  <a:cubicBezTo>
                    <a:pt x="2909" y="12785"/>
                    <a:pt x="2880" y="12796"/>
                    <a:pt x="2849" y="12804"/>
                  </a:cubicBezTo>
                  <a:cubicBezTo>
                    <a:pt x="2819" y="12808"/>
                    <a:pt x="2793" y="12815"/>
                    <a:pt x="2764" y="12815"/>
                  </a:cubicBezTo>
                  <a:cubicBezTo>
                    <a:pt x="2752" y="12815"/>
                    <a:pt x="2741" y="12811"/>
                    <a:pt x="2730" y="12811"/>
                  </a:cubicBezTo>
                  <a:cubicBezTo>
                    <a:pt x="2723" y="12811"/>
                    <a:pt x="2711" y="12808"/>
                    <a:pt x="2700" y="12808"/>
                  </a:cubicBezTo>
                  <a:cubicBezTo>
                    <a:pt x="2685" y="12808"/>
                    <a:pt x="2666" y="12811"/>
                    <a:pt x="2647" y="12819"/>
                  </a:cubicBezTo>
                  <a:cubicBezTo>
                    <a:pt x="2633" y="12827"/>
                    <a:pt x="2614" y="12841"/>
                    <a:pt x="2602" y="12856"/>
                  </a:cubicBezTo>
                  <a:cubicBezTo>
                    <a:pt x="2599" y="12863"/>
                    <a:pt x="2595" y="12868"/>
                    <a:pt x="2592" y="12871"/>
                  </a:cubicBezTo>
                  <a:cubicBezTo>
                    <a:pt x="2592" y="12871"/>
                    <a:pt x="2592" y="12875"/>
                    <a:pt x="2588" y="12875"/>
                  </a:cubicBezTo>
                  <a:cubicBezTo>
                    <a:pt x="2554" y="12879"/>
                    <a:pt x="2521" y="12890"/>
                    <a:pt x="2490" y="12905"/>
                  </a:cubicBezTo>
                  <a:cubicBezTo>
                    <a:pt x="2442" y="12924"/>
                    <a:pt x="2401" y="12953"/>
                    <a:pt x="2360" y="12976"/>
                  </a:cubicBezTo>
                  <a:cubicBezTo>
                    <a:pt x="2322" y="12998"/>
                    <a:pt x="2285" y="13017"/>
                    <a:pt x="2244" y="13025"/>
                  </a:cubicBezTo>
                  <a:cubicBezTo>
                    <a:pt x="2236" y="13028"/>
                    <a:pt x="2229" y="13028"/>
                    <a:pt x="2217" y="13028"/>
                  </a:cubicBezTo>
                  <a:cubicBezTo>
                    <a:pt x="2207" y="13032"/>
                    <a:pt x="2191" y="13036"/>
                    <a:pt x="2181" y="13043"/>
                  </a:cubicBezTo>
                  <a:cubicBezTo>
                    <a:pt x="1990" y="13170"/>
                    <a:pt x="1788" y="13286"/>
                    <a:pt x="1608" y="13443"/>
                  </a:cubicBezTo>
                  <a:cubicBezTo>
                    <a:pt x="1429" y="13604"/>
                    <a:pt x="1268" y="13783"/>
                    <a:pt x="1122" y="13981"/>
                  </a:cubicBezTo>
                  <a:cubicBezTo>
                    <a:pt x="1048" y="14083"/>
                    <a:pt x="984" y="14191"/>
                    <a:pt x="928" y="14299"/>
                  </a:cubicBezTo>
                  <a:cubicBezTo>
                    <a:pt x="872" y="14407"/>
                    <a:pt x="816" y="14520"/>
                    <a:pt x="756" y="14621"/>
                  </a:cubicBezTo>
                  <a:cubicBezTo>
                    <a:pt x="673" y="14770"/>
                    <a:pt x="618" y="14935"/>
                    <a:pt x="577" y="15096"/>
                  </a:cubicBezTo>
                  <a:cubicBezTo>
                    <a:pt x="566" y="15148"/>
                    <a:pt x="543" y="15200"/>
                    <a:pt x="521" y="15253"/>
                  </a:cubicBezTo>
                  <a:cubicBezTo>
                    <a:pt x="502" y="15305"/>
                    <a:pt x="480" y="15357"/>
                    <a:pt x="461" y="15413"/>
                  </a:cubicBezTo>
                  <a:cubicBezTo>
                    <a:pt x="416" y="15555"/>
                    <a:pt x="394" y="15701"/>
                    <a:pt x="356" y="15836"/>
                  </a:cubicBezTo>
                  <a:cubicBezTo>
                    <a:pt x="337" y="15891"/>
                    <a:pt x="326" y="15948"/>
                    <a:pt x="311" y="16003"/>
                  </a:cubicBezTo>
                  <a:cubicBezTo>
                    <a:pt x="297" y="16060"/>
                    <a:pt x="281" y="16116"/>
                    <a:pt x="259" y="16165"/>
                  </a:cubicBezTo>
                  <a:cubicBezTo>
                    <a:pt x="233" y="16228"/>
                    <a:pt x="225" y="16295"/>
                    <a:pt x="225" y="16355"/>
                  </a:cubicBezTo>
                  <a:cubicBezTo>
                    <a:pt x="225" y="16396"/>
                    <a:pt x="229" y="16434"/>
                    <a:pt x="229" y="16471"/>
                  </a:cubicBezTo>
                  <a:lnTo>
                    <a:pt x="229" y="16474"/>
                  </a:lnTo>
                  <a:lnTo>
                    <a:pt x="229" y="16479"/>
                  </a:lnTo>
                  <a:cubicBezTo>
                    <a:pt x="229" y="16527"/>
                    <a:pt x="237" y="16576"/>
                    <a:pt x="244" y="16624"/>
                  </a:cubicBezTo>
                  <a:cubicBezTo>
                    <a:pt x="252" y="16669"/>
                    <a:pt x="259" y="16714"/>
                    <a:pt x="259" y="16759"/>
                  </a:cubicBezTo>
                  <a:cubicBezTo>
                    <a:pt x="259" y="16785"/>
                    <a:pt x="255" y="16811"/>
                    <a:pt x="247" y="16838"/>
                  </a:cubicBezTo>
                  <a:cubicBezTo>
                    <a:pt x="240" y="16864"/>
                    <a:pt x="229" y="16886"/>
                    <a:pt x="211" y="16912"/>
                  </a:cubicBezTo>
                  <a:lnTo>
                    <a:pt x="199" y="16931"/>
                  </a:lnTo>
                  <a:lnTo>
                    <a:pt x="207" y="16950"/>
                  </a:lnTo>
                  <a:cubicBezTo>
                    <a:pt x="211" y="16961"/>
                    <a:pt x="214" y="16972"/>
                    <a:pt x="214" y="16983"/>
                  </a:cubicBezTo>
                  <a:cubicBezTo>
                    <a:pt x="214" y="17006"/>
                    <a:pt x="207" y="17028"/>
                    <a:pt x="195" y="17058"/>
                  </a:cubicBezTo>
                  <a:cubicBezTo>
                    <a:pt x="188" y="17088"/>
                    <a:pt x="176" y="17121"/>
                    <a:pt x="176" y="17159"/>
                  </a:cubicBezTo>
                  <a:cubicBezTo>
                    <a:pt x="176" y="17178"/>
                    <a:pt x="176" y="17197"/>
                    <a:pt x="185" y="17215"/>
                  </a:cubicBezTo>
                  <a:cubicBezTo>
                    <a:pt x="188" y="17230"/>
                    <a:pt x="199" y="17249"/>
                    <a:pt x="211" y="17268"/>
                  </a:cubicBezTo>
                  <a:cubicBezTo>
                    <a:pt x="214" y="17268"/>
                    <a:pt x="214" y="17268"/>
                    <a:pt x="214" y="17271"/>
                  </a:cubicBezTo>
                  <a:lnTo>
                    <a:pt x="214" y="17290"/>
                  </a:lnTo>
                  <a:cubicBezTo>
                    <a:pt x="214" y="17301"/>
                    <a:pt x="214" y="17316"/>
                    <a:pt x="211" y="17335"/>
                  </a:cubicBezTo>
                  <a:cubicBezTo>
                    <a:pt x="211" y="17354"/>
                    <a:pt x="207" y="17372"/>
                    <a:pt x="207" y="17390"/>
                  </a:cubicBezTo>
                  <a:cubicBezTo>
                    <a:pt x="202" y="17425"/>
                    <a:pt x="202" y="17461"/>
                    <a:pt x="202" y="17499"/>
                  </a:cubicBezTo>
                  <a:cubicBezTo>
                    <a:pt x="202" y="17697"/>
                    <a:pt x="225" y="17892"/>
                    <a:pt x="225" y="18082"/>
                  </a:cubicBezTo>
                  <a:cubicBezTo>
                    <a:pt x="225" y="18120"/>
                    <a:pt x="221" y="18157"/>
                    <a:pt x="221" y="18191"/>
                  </a:cubicBezTo>
                  <a:cubicBezTo>
                    <a:pt x="218" y="18224"/>
                    <a:pt x="218" y="18258"/>
                    <a:pt x="218" y="18291"/>
                  </a:cubicBezTo>
                  <a:cubicBezTo>
                    <a:pt x="218" y="18341"/>
                    <a:pt x="221" y="18385"/>
                    <a:pt x="221" y="18430"/>
                  </a:cubicBezTo>
                  <a:cubicBezTo>
                    <a:pt x="221" y="18508"/>
                    <a:pt x="218" y="18587"/>
                    <a:pt x="202" y="18665"/>
                  </a:cubicBezTo>
                  <a:cubicBezTo>
                    <a:pt x="199" y="18677"/>
                    <a:pt x="199" y="18688"/>
                    <a:pt x="199" y="18699"/>
                  </a:cubicBezTo>
                  <a:cubicBezTo>
                    <a:pt x="199" y="18733"/>
                    <a:pt x="211" y="18767"/>
                    <a:pt x="218" y="18796"/>
                  </a:cubicBezTo>
                  <a:cubicBezTo>
                    <a:pt x="229" y="18826"/>
                    <a:pt x="237" y="18856"/>
                    <a:pt x="244" y="18882"/>
                  </a:cubicBezTo>
                  <a:cubicBezTo>
                    <a:pt x="274" y="19028"/>
                    <a:pt x="304" y="19174"/>
                    <a:pt x="323" y="19316"/>
                  </a:cubicBezTo>
                  <a:cubicBezTo>
                    <a:pt x="352" y="19525"/>
                    <a:pt x="390" y="19738"/>
                    <a:pt x="412" y="19947"/>
                  </a:cubicBezTo>
                  <a:cubicBezTo>
                    <a:pt x="420" y="19992"/>
                    <a:pt x="431" y="20033"/>
                    <a:pt x="442" y="20068"/>
                  </a:cubicBezTo>
                  <a:cubicBezTo>
                    <a:pt x="457" y="20104"/>
                    <a:pt x="464" y="20138"/>
                    <a:pt x="464" y="20172"/>
                  </a:cubicBezTo>
                  <a:lnTo>
                    <a:pt x="464" y="20194"/>
                  </a:lnTo>
                  <a:cubicBezTo>
                    <a:pt x="461" y="20213"/>
                    <a:pt x="461" y="20232"/>
                    <a:pt x="461" y="20251"/>
                  </a:cubicBezTo>
                  <a:cubicBezTo>
                    <a:pt x="461" y="20306"/>
                    <a:pt x="468" y="20363"/>
                    <a:pt x="476" y="20415"/>
                  </a:cubicBezTo>
                  <a:cubicBezTo>
                    <a:pt x="483" y="20456"/>
                    <a:pt x="490" y="20497"/>
                    <a:pt x="494" y="20534"/>
                  </a:cubicBezTo>
                  <a:cubicBezTo>
                    <a:pt x="487" y="20534"/>
                    <a:pt x="483" y="20530"/>
                    <a:pt x="480" y="20530"/>
                  </a:cubicBezTo>
                  <a:cubicBezTo>
                    <a:pt x="464" y="20523"/>
                    <a:pt x="457" y="20516"/>
                    <a:pt x="449" y="20501"/>
                  </a:cubicBezTo>
                  <a:cubicBezTo>
                    <a:pt x="442" y="20489"/>
                    <a:pt x="438" y="20471"/>
                    <a:pt x="435" y="20452"/>
                  </a:cubicBezTo>
                  <a:cubicBezTo>
                    <a:pt x="435" y="20404"/>
                    <a:pt x="420" y="20363"/>
                    <a:pt x="409" y="20321"/>
                  </a:cubicBezTo>
                  <a:cubicBezTo>
                    <a:pt x="397" y="20284"/>
                    <a:pt x="386" y="20247"/>
                    <a:pt x="382" y="20209"/>
                  </a:cubicBezTo>
                  <a:cubicBezTo>
                    <a:pt x="364" y="20052"/>
                    <a:pt x="345" y="19895"/>
                    <a:pt x="326" y="19738"/>
                  </a:cubicBezTo>
                  <a:cubicBezTo>
                    <a:pt x="323" y="19719"/>
                    <a:pt x="319" y="19701"/>
                    <a:pt x="311" y="19678"/>
                  </a:cubicBezTo>
                  <a:cubicBezTo>
                    <a:pt x="289" y="19626"/>
                    <a:pt x="281" y="19570"/>
                    <a:pt x="278" y="19510"/>
                  </a:cubicBezTo>
                  <a:cubicBezTo>
                    <a:pt x="274" y="19447"/>
                    <a:pt x="274" y="19383"/>
                    <a:pt x="259" y="19319"/>
                  </a:cubicBezTo>
                  <a:cubicBezTo>
                    <a:pt x="229" y="19188"/>
                    <a:pt x="202" y="19058"/>
                    <a:pt x="185" y="18927"/>
                  </a:cubicBezTo>
                  <a:cubicBezTo>
                    <a:pt x="180" y="18893"/>
                    <a:pt x="180" y="18860"/>
                    <a:pt x="176" y="18822"/>
                  </a:cubicBezTo>
                  <a:cubicBezTo>
                    <a:pt x="176" y="18789"/>
                    <a:pt x="173" y="18748"/>
                    <a:pt x="162" y="18710"/>
                  </a:cubicBezTo>
                  <a:cubicBezTo>
                    <a:pt x="147" y="18669"/>
                    <a:pt x="143" y="18628"/>
                    <a:pt x="143" y="18587"/>
                  </a:cubicBezTo>
                  <a:cubicBezTo>
                    <a:pt x="143" y="18568"/>
                    <a:pt x="143" y="18550"/>
                    <a:pt x="147" y="18531"/>
                  </a:cubicBezTo>
                  <a:cubicBezTo>
                    <a:pt x="150" y="18493"/>
                    <a:pt x="154" y="18453"/>
                    <a:pt x="154" y="18415"/>
                  </a:cubicBezTo>
                  <a:cubicBezTo>
                    <a:pt x="154" y="18367"/>
                    <a:pt x="150" y="18318"/>
                    <a:pt x="140" y="18269"/>
                  </a:cubicBezTo>
                  <a:cubicBezTo>
                    <a:pt x="128" y="18198"/>
                    <a:pt x="124" y="18127"/>
                    <a:pt x="124" y="18053"/>
                  </a:cubicBezTo>
                  <a:cubicBezTo>
                    <a:pt x="124" y="17985"/>
                    <a:pt x="128" y="17918"/>
                    <a:pt x="128" y="17847"/>
                  </a:cubicBezTo>
                  <a:lnTo>
                    <a:pt x="128" y="17839"/>
                  </a:lnTo>
                  <a:cubicBezTo>
                    <a:pt x="128" y="17794"/>
                    <a:pt x="117" y="17749"/>
                    <a:pt x="106" y="17708"/>
                  </a:cubicBezTo>
                  <a:cubicBezTo>
                    <a:pt x="98" y="17668"/>
                    <a:pt x="87" y="17630"/>
                    <a:pt x="87" y="17596"/>
                  </a:cubicBezTo>
                  <a:cubicBezTo>
                    <a:pt x="87" y="17570"/>
                    <a:pt x="95" y="17544"/>
                    <a:pt x="109" y="17518"/>
                  </a:cubicBezTo>
                  <a:lnTo>
                    <a:pt x="121" y="17499"/>
                  </a:lnTo>
                  <a:lnTo>
                    <a:pt x="113" y="17480"/>
                  </a:lnTo>
                  <a:cubicBezTo>
                    <a:pt x="87" y="17421"/>
                    <a:pt x="76" y="17361"/>
                    <a:pt x="76" y="17297"/>
                  </a:cubicBezTo>
                  <a:cubicBezTo>
                    <a:pt x="76" y="17233"/>
                    <a:pt x="87" y="17166"/>
                    <a:pt x="98" y="17095"/>
                  </a:cubicBezTo>
                  <a:cubicBezTo>
                    <a:pt x="113" y="17028"/>
                    <a:pt x="124" y="16957"/>
                    <a:pt x="132" y="16886"/>
                  </a:cubicBezTo>
                  <a:cubicBezTo>
                    <a:pt x="143" y="16695"/>
                    <a:pt x="140" y="16505"/>
                    <a:pt x="158" y="16322"/>
                  </a:cubicBezTo>
                  <a:cubicBezTo>
                    <a:pt x="158" y="16307"/>
                    <a:pt x="162" y="16295"/>
                    <a:pt x="169" y="16277"/>
                  </a:cubicBezTo>
                  <a:cubicBezTo>
                    <a:pt x="173" y="16258"/>
                    <a:pt x="180" y="16239"/>
                    <a:pt x="180" y="16213"/>
                  </a:cubicBezTo>
                  <a:cubicBezTo>
                    <a:pt x="180" y="16195"/>
                    <a:pt x="176" y="16176"/>
                    <a:pt x="166" y="16153"/>
                  </a:cubicBezTo>
                  <a:cubicBezTo>
                    <a:pt x="166" y="16150"/>
                    <a:pt x="169" y="16146"/>
                    <a:pt x="173" y="16142"/>
                  </a:cubicBezTo>
                  <a:cubicBezTo>
                    <a:pt x="176" y="16134"/>
                    <a:pt x="180" y="16127"/>
                    <a:pt x="185" y="16120"/>
                  </a:cubicBezTo>
                  <a:lnTo>
                    <a:pt x="185" y="16116"/>
                  </a:lnTo>
                  <a:cubicBezTo>
                    <a:pt x="188" y="16116"/>
                    <a:pt x="192" y="16112"/>
                    <a:pt x="199" y="16105"/>
                  </a:cubicBezTo>
                  <a:cubicBezTo>
                    <a:pt x="207" y="16101"/>
                    <a:pt x="221" y="16093"/>
                    <a:pt x="237" y="16082"/>
                  </a:cubicBezTo>
                  <a:cubicBezTo>
                    <a:pt x="244" y="16075"/>
                    <a:pt x="252" y="16067"/>
                    <a:pt x="255" y="16056"/>
                  </a:cubicBezTo>
                  <a:cubicBezTo>
                    <a:pt x="263" y="16048"/>
                    <a:pt x="266" y="16034"/>
                    <a:pt x="266" y="16022"/>
                  </a:cubicBezTo>
                  <a:lnTo>
                    <a:pt x="266" y="16012"/>
                  </a:lnTo>
                  <a:cubicBezTo>
                    <a:pt x="263" y="15996"/>
                    <a:pt x="263" y="15985"/>
                    <a:pt x="263" y="15970"/>
                  </a:cubicBezTo>
                  <a:cubicBezTo>
                    <a:pt x="263" y="15922"/>
                    <a:pt x="274" y="15869"/>
                    <a:pt x="289" y="15813"/>
                  </a:cubicBezTo>
                  <a:cubicBezTo>
                    <a:pt x="304" y="15757"/>
                    <a:pt x="315" y="15701"/>
                    <a:pt x="319" y="15637"/>
                  </a:cubicBezTo>
                  <a:cubicBezTo>
                    <a:pt x="319" y="15615"/>
                    <a:pt x="315" y="15596"/>
                    <a:pt x="311" y="15574"/>
                  </a:cubicBezTo>
                  <a:lnTo>
                    <a:pt x="311" y="15551"/>
                  </a:lnTo>
                  <a:cubicBezTo>
                    <a:pt x="311" y="15541"/>
                    <a:pt x="311" y="15525"/>
                    <a:pt x="315" y="15514"/>
                  </a:cubicBezTo>
                  <a:cubicBezTo>
                    <a:pt x="319" y="15499"/>
                    <a:pt x="326" y="15484"/>
                    <a:pt x="333" y="15465"/>
                  </a:cubicBezTo>
                  <a:cubicBezTo>
                    <a:pt x="435" y="15237"/>
                    <a:pt x="516" y="14999"/>
                    <a:pt x="599" y="14763"/>
                  </a:cubicBezTo>
                  <a:cubicBezTo>
                    <a:pt x="633" y="14658"/>
                    <a:pt x="670" y="14554"/>
                    <a:pt x="715" y="14452"/>
                  </a:cubicBezTo>
                  <a:cubicBezTo>
                    <a:pt x="760" y="14355"/>
                    <a:pt x="813" y="14262"/>
                    <a:pt x="887" y="14183"/>
                  </a:cubicBezTo>
                  <a:cubicBezTo>
                    <a:pt x="913" y="14157"/>
                    <a:pt x="932" y="14127"/>
                    <a:pt x="947" y="14097"/>
                  </a:cubicBezTo>
                  <a:cubicBezTo>
                    <a:pt x="973" y="14057"/>
                    <a:pt x="996" y="14015"/>
                    <a:pt x="1022" y="13978"/>
                  </a:cubicBezTo>
                  <a:cubicBezTo>
                    <a:pt x="1037" y="13962"/>
                    <a:pt x="1048" y="13948"/>
                    <a:pt x="1066" y="13933"/>
                  </a:cubicBezTo>
                  <a:cubicBezTo>
                    <a:pt x="1082" y="13922"/>
                    <a:pt x="1100" y="13910"/>
                    <a:pt x="1118" y="13903"/>
                  </a:cubicBezTo>
                  <a:lnTo>
                    <a:pt x="1141" y="13895"/>
                  </a:lnTo>
                  <a:lnTo>
                    <a:pt x="1145" y="13869"/>
                  </a:lnTo>
                  <a:cubicBezTo>
                    <a:pt x="1149" y="13840"/>
                    <a:pt x="1156" y="13817"/>
                    <a:pt x="1171" y="13791"/>
                  </a:cubicBezTo>
                  <a:cubicBezTo>
                    <a:pt x="1189" y="13753"/>
                    <a:pt x="1223" y="13724"/>
                    <a:pt x="1257" y="13686"/>
                  </a:cubicBezTo>
                  <a:cubicBezTo>
                    <a:pt x="1291" y="13653"/>
                    <a:pt x="1328" y="13615"/>
                    <a:pt x="1354" y="13567"/>
                  </a:cubicBezTo>
                  <a:cubicBezTo>
                    <a:pt x="1380" y="13518"/>
                    <a:pt x="1418" y="13484"/>
                    <a:pt x="1463" y="13455"/>
                  </a:cubicBezTo>
                  <a:cubicBezTo>
                    <a:pt x="1508" y="13424"/>
                    <a:pt x="1556" y="13398"/>
                    <a:pt x="1608" y="13368"/>
                  </a:cubicBezTo>
                  <a:cubicBezTo>
                    <a:pt x="1646" y="13346"/>
                    <a:pt x="1683" y="13324"/>
                    <a:pt x="1720" y="13301"/>
                  </a:cubicBezTo>
                  <a:cubicBezTo>
                    <a:pt x="1758" y="13279"/>
                    <a:pt x="1795" y="13260"/>
                    <a:pt x="1836" y="13245"/>
                  </a:cubicBezTo>
                  <a:cubicBezTo>
                    <a:pt x="1844" y="13241"/>
                    <a:pt x="1851" y="13238"/>
                    <a:pt x="1855" y="13234"/>
                  </a:cubicBezTo>
                  <a:cubicBezTo>
                    <a:pt x="1867" y="13227"/>
                    <a:pt x="1874" y="13219"/>
                    <a:pt x="1877" y="13211"/>
                  </a:cubicBezTo>
                  <a:cubicBezTo>
                    <a:pt x="1885" y="13204"/>
                    <a:pt x="1889" y="13193"/>
                    <a:pt x="1893" y="13185"/>
                  </a:cubicBezTo>
                  <a:cubicBezTo>
                    <a:pt x="1900" y="13159"/>
                    <a:pt x="1912" y="13137"/>
                    <a:pt x="1926" y="13122"/>
                  </a:cubicBezTo>
                  <a:cubicBezTo>
                    <a:pt x="1948" y="13092"/>
                    <a:pt x="1979" y="13073"/>
                    <a:pt x="2016" y="13051"/>
                  </a:cubicBezTo>
                  <a:cubicBezTo>
                    <a:pt x="2050" y="13032"/>
                    <a:pt x="2087" y="13013"/>
                    <a:pt x="2128" y="12991"/>
                  </a:cubicBezTo>
                  <a:cubicBezTo>
                    <a:pt x="2207" y="12950"/>
                    <a:pt x="2288" y="12916"/>
                    <a:pt x="2378" y="12886"/>
                  </a:cubicBezTo>
                  <a:cubicBezTo>
                    <a:pt x="2464" y="12860"/>
                    <a:pt x="2554" y="12834"/>
                    <a:pt x="2640" y="12801"/>
                  </a:cubicBezTo>
                  <a:cubicBezTo>
                    <a:pt x="2670" y="12789"/>
                    <a:pt x="2697" y="12774"/>
                    <a:pt x="2715" y="12763"/>
                  </a:cubicBezTo>
                  <a:cubicBezTo>
                    <a:pt x="2726" y="12756"/>
                    <a:pt x="2737" y="12751"/>
                    <a:pt x="2745" y="12748"/>
                  </a:cubicBezTo>
                  <a:cubicBezTo>
                    <a:pt x="2756" y="12748"/>
                    <a:pt x="2764" y="12744"/>
                    <a:pt x="2771" y="12744"/>
                  </a:cubicBezTo>
                  <a:cubicBezTo>
                    <a:pt x="2775" y="12744"/>
                    <a:pt x="2782" y="12744"/>
                    <a:pt x="2790" y="12748"/>
                  </a:cubicBezTo>
                  <a:cubicBezTo>
                    <a:pt x="2797" y="12751"/>
                    <a:pt x="2804" y="12756"/>
                    <a:pt x="2812" y="12759"/>
                  </a:cubicBezTo>
                  <a:lnTo>
                    <a:pt x="2845" y="12785"/>
                  </a:lnTo>
                  <a:lnTo>
                    <a:pt x="2868" y="12748"/>
                  </a:lnTo>
                  <a:cubicBezTo>
                    <a:pt x="2876" y="12733"/>
                    <a:pt x="2883" y="12725"/>
                    <a:pt x="2894" y="12718"/>
                  </a:cubicBezTo>
                  <a:cubicBezTo>
                    <a:pt x="2906" y="12711"/>
                    <a:pt x="2924" y="12706"/>
                    <a:pt x="2947" y="12703"/>
                  </a:cubicBezTo>
                  <a:cubicBezTo>
                    <a:pt x="2973" y="12699"/>
                    <a:pt x="2999" y="12699"/>
                    <a:pt x="3025" y="12699"/>
                  </a:cubicBezTo>
                  <a:cubicBezTo>
                    <a:pt x="3130" y="12684"/>
                    <a:pt x="3238" y="12673"/>
                    <a:pt x="3343" y="12673"/>
                  </a:cubicBezTo>
                  <a:cubicBezTo>
                    <a:pt x="3373" y="12673"/>
                    <a:pt x="3406" y="12673"/>
                    <a:pt x="3437" y="12677"/>
                  </a:cubicBezTo>
                  <a:cubicBezTo>
                    <a:pt x="3541" y="12684"/>
                    <a:pt x="3646" y="12692"/>
                    <a:pt x="3754" y="12692"/>
                  </a:cubicBezTo>
                  <a:cubicBezTo>
                    <a:pt x="3814" y="12692"/>
                    <a:pt x="3870" y="12692"/>
                    <a:pt x="3930" y="12684"/>
                  </a:cubicBezTo>
                  <a:cubicBezTo>
                    <a:pt x="3956" y="12680"/>
                    <a:pt x="3979" y="12680"/>
                    <a:pt x="4005" y="12680"/>
                  </a:cubicBezTo>
                  <a:cubicBezTo>
                    <a:pt x="4128" y="12680"/>
                    <a:pt x="4251" y="12711"/>
                    <a:pt x="4363" y="12774"/>
                  </a:cubicBezTo>
                  <a:cubicBezTo>
                    <a:pt x="4374" y="12778"/>
                    <a:pt x="4386" y="12785"/>
                    <a:pt x="4397" y="12789"/>
                  </a:cubicBezTo>
                  <a:cubicBezTo>
                    <a:pt x="4408" y="12793"/>
                    <a:pt x="4424" y="12793"/>
                    <a:pt x="4434" y="12793"/>
                  </a:cubicBezTo>
                  <a:lnTo>
                    <a:pt x="4453" y="12793"/>
                  </a:lnTo>
                  <a:cubicBezTo>
                    <a:pt x="4464" y="12793"/>
                    <a:pt x="4472" y="12789"/>
                    <a:pt x="4483" y="12789"/>
                  </a:cubicBezTo>
                  <a:cubicBezTo>
                    <a:pt x="4520" y="12789"/>
                    <a:pt x="4558" y="12801"/>
                    <a:pt x="4595" y="12823"/>
                  </a:cubicBezTo>
                  <a:cubicBezTo>
                    <a:pt x="4621" y="12837"/>
                    <a:pt x="4648" y="12845"/>
                    <a:pt x="4670" y="12849"/>
                  </a:cubicBezTo>
                  <a:cubicBezTo>
                    <a:pt x="4696" y="12853"/>
                    <a:pt x="4719" y="12853"/>
                    <a:pt x="4733" y="12856"/>
                  </a:cubicBezTo>
                  <a:cubicBezTo>
                    <a:pt x="4868" y="12882"/>
                    <a:pt x="4995" y="12908"/>
                    <a:pt x="5114" y="12965"/>
                  </a:cubicBezTo>
                  <a:cubicBezTo>
                    <a:pt x="5216" y="13010"/>
                    <a:pt x="5321" y="13039"/>
                    <a:pt x="5410" y="13084"/>
                  </a:cubicBezTo>
                  <a:cubicBezTo>
                    <a:pt x="5511" y="13137"/>
                    <a:pt x="5619" y="13167"/>
                    <a:pt x="5720" y="13200"/>
                  </a:cubicBezTo>
                  <a:cubicBezTo>
                    <a:pt x="5825" y="13234"/>
                    <a:pt x="5922" y="13272"/>
                    <a:pt x="6008" y="13339"/>
                  </a:cubicBezTo>
                  <a:cubicBezTo>
                    <a:pt x="6056" y="13376"/>
                    <a:pt x="6109" y="13398"/>
                    <a:pt x="6165" y="13421"/>
                  </a:cubicBezTo>
                  <a:cubicBezTo>
                    <a:pt x="6218" y="13439"/>
                    <a:pt x="6273" y="13458"/>
                    <a:pt x="6318" y="13484"/>
                  </a:cubicBezTo>
                  <a:cubicBezTo>
                    <a:pt x="6584" y="13622"/>
                    <a:pt x="6841" y="13776"/>
                    <a:pt x="7103" y="13929"/>
                  </a:cubicBezTo>
                  <a:cubicBezTo>
                    <a:pt x="7245" y="14012"/>
                    <a:pt x="7388" y="14090"/>
                    <a:pt x="7530" y="14164"/>
                  </a:cubicBezTo>
                  <a:cubicBezTo>
                    <a:pt x="7541" y="14172"/>
                    <a:pt x="7548" y="14172"/>
                    <a:pt x="7552" y="14176"/>
                  </a:cubicBezTo>
                  <a:cubicBezTo>
                    <a:pt x="7552" y="14176"/>
                    <a:pt x="7556" y="14176"/>
                    <a:pt x="7556" y="14180"/>
                  </a:cubicBezTo>
                  <a:cubicBezTo>
                    <a:pt x="7586" y="14228"/>
                    <a:pt x="7619" y="14269"/>
                    <a:pt x="7657" y="14303"/>
                  </a:cubicBezTo>
                  <a:cubicBezTo>
                    <a:pt x="7716" y="14355"/>
                    <a:pt x="7783" y="14393"/>
                    <a:pt x="7851" y="14423"/>
                  </a:cubicBezTo>
                  <a:cubicBezTo>
                    <a:pt x="7918" y="14456"/>
                    <a:pt x="7990" y="14483"/>
                    <a:pt x="8053" y="14516"/>
                  </a:cubicBezTo>
                  <a:cubicBezTo>
                    <a:pt x="8120" y="14550"/>
                    <a:pt x="8184" y="14598"/>
                    <a:pt x="8244" y="14647"/>
                  </a:cubicBezTo>
                  <a:cubicBezTo>
                    <a:pt x="8292" y="14692"/>
                    <a:pt x="8341" y="14725"/>
                    <a:pt x="8389" y="14763"/>
                  </a:cubicBezTo>
                  <a:cubicBezTo>
                    <a:pt x="8438" y="14800"/>
                    <a:pt x="8483" y="14837"/>
                    <a:pt x="8520" y="14878"/>
                  </a:cubicBezTo>
                  <a:cubicBezTo>
                    <a:pt x="8539" y="14897"/>
                    <a:pt x="8554" y="14912"/>
                    <a:pt x="8573" y="14920"/>
                  </a:cubicBezTo>
                  <a:cubicBezTo>
                    <a:pt x="8602" y="14939"/>
                    <a:pt x="8629" y="14946"/>
                    <a:pt x="8655" y="14957"/>
                  </a:cubicBezTo>
                  <a:cubicBezTo>
                    <a:pt x="8677" y="14965"/>
                    <a:pt x="8699" y="14972"/>
                    <a:pt x="8718" y="14987"/>
                  </a:cubicBezTo>
                  <a:cubicBezTo>
                    <a:pt x="8875" y="15088"/>
                    <a:pt x="9013" y="15208"/>
                    <a:pt x="9152" y="15331"/>
                  </a:cubicBezTo>
                  <a:cubicBezTo>
                    <a:pt x="9208" y="15384"/>
                    <a:pt x="9268" y="15425"/>
                    <a:pt x="9327" y="15458"/>
                  </a:cubicBezTo>
                  <a:cubicBezTo>
                    <a:pt x="9391" y="15496"/>
                    <a:pt x="9451" y="15529"/>
                    <a:pt x="9503" y="15567"/>
                  </a:cubicBezTo>
                  <a:cubicBezTo>
                    <a:pt x="9574" y="15619"/>
                    <a:pt x="9649" y="15656"/>
                    <a:pt x="9717" y="15701"/>
                  </a:cubicBezTo>
                  <a:cubicBezTo>
                    <a:pt x="9788" y="15746"/>
                    <a:pt x="9851" y="15794"/>
                    <a:pt x="9903" y="15858"/>
                  </a:cubicBezTo>
                  <a:cubicBezTo>
                    <a:pt x="10049" y="16038"/>
                    <a:pt x="10240" y="16172"/>
                    <a:pt x="10449" y="16273"/>
                  </a:cubicBezTo>
                  <a:cubicBezTo>
                    <a:pt x="10528" y="16307"/>
                    <a:pt x="10599" y="16355"/>
                    <a:pt x="10670" y="16407"/>
                  </a:cubicBezTo>
                  <a:cubicBezTo>
                    <a:pt x="10740" y="16456"/>
                    <a:pt x="10811" y="16512"/>
                    <a:pt x="10890" y="16557"/>
                  </a:cubicBezTo>
                  <a:cubicBezTo>
                    <a:pt x="11047" y="16643"/>
                    <a:pt x="11201" y="16736"/>
                    <a:pt x="11358" y="16826"/>
                  </a:cubicBezTo>
                  <a:cubicBezTo>
                    <a:pt x="11406" y="16852"/>
                    <a:pt x="11451" y="16878"/>
                    <a:pt x="11496" y="16912"/>
                  </a:cubicBezTo>
                  <a:cubicBezTo>
                    <a:pt x="11630" y="17013"/>
                    <a:pt x="11784" y="17073"/>
                    <a:pt x="11929" y="17144"/>
                  </a:cubicBezTo>
                  <a:cubicBezTo>
                    <a:pt x="12090" y="17219"/>
                    <a:pt x="12255" y="17256"/>
                    <a:pt x="12412" y="17309"/>
                  </a:cubicBezTo>
                  <a:cubicBezTo>
                    <a:pt x="12614" y="17376"/>
                    <a:pt x="12823" y="17416"/>
                    <a:pt x="13036" y="17416"/>
                  </a:cubicBezTo>
                  <a:lnTo>
                    <a:pt x="13054" y="17416"/>
                  </a:lnTo>
                  <a:cubicBezTo>
                    <a:pt x="13130" y="17416"/>
                    <a:pt x="13204" y="17432"/>
                    <a:pt x="13290" y="17432"/>
                  </a:cubicBezTo>
                  <a:cubicBezTo>
                    <a:pt x="13316" y="17432"/>
                    <a:pt x="13342" y="17432"/>
                    <a:pt x="13368" y="17425"/>
                  </a:cubicBezTo>
                  <a:cubicBezTo>
                    <a:pt x="13776" y="17361"/>
                    <a:pt x="14158" y="17233"/>
                    <a:pt x="14498" y="16990"/>
                  </a:cubicBezTo>
                  <a:cubicBezTo>
                    <a:pt x="14569" y="16942"/>
                    <a:pt x="14651" y="16897"/>
                    <a:pt x="14729" y="16841"/>
                  </a:cubicBezTo>
                  <a:cubicBezTo>
                    <a:pt x="14812" y="16785"/>
                    <a:pt x="14879" y="16718"/>
                    <a:pt x="14943" y="16650"/>
                  </a:cubicBezTo>
                  <a:cubicBezTo>
                    <a:pt x="15005" y="16583"/>
                    <a:pt x="15066" y="16512"/>
                    <a:pt x="15126" y="16445"/>
                  </a:cubicBezTo>
                  <a:cubicBezTo>
                    <a:pt x="15185" y="16381"/>
                    <a:pt x="15238" y="16314"/>
                    <a:pt x="15290" y="16255"/>
                  </a:cubicBezTo>
                  <a:cubicBezTo>
                    <a:pt x="15342" y="16191"/>
                    <a:pt x="15398" y="16131"/>
                    <a:pt x="15466" y="16086"/>
                  </a:cubicBezTo>
                  <a:cubicBezTo>
                    <a:pt x="15492" y="16071"/>
                    <a:pt x="15514" y="16048"/>
                    <a:pt x="15537" y="16022"/>
                  </a:cubicBezTo>
                  <a:cubicBezTo>
                    <a:pt x="15555" y="16000"/>
                    <a:pt x="15574" y="15974"/>
                    <a:pt x="15585" y="15948"/>
                  </a:cubicBezTo>
                  <a:cubicBezTo>
                    <a:pt x="15656" y="15791"/>
                    <a:pt x="15750" y="15653"/>
                    <a:pt x="15840" y="15503"/>
                  </a:cubicBezTo>
                  <a:cubicBezTo>
                    <a:pt x="15858" y="15477"/>
                    <a:pt x="15885" y="15451"/>
                    <a:pt x="15907" y="15420"/>
                  </a:cubicBezTo>
                  <a:cubicBezTo>
                    <a:pt x="15933" y="15394"/>
                    <a:pt x="15959" y="15365"/>
                    <a:pt x="15982" y="15331"/>
                  </a:cubicBezTo>
                  <a:cubicBezTo>
                    <a:pt x="16042" y="15241"/>
                    <a:pt x="16090" y="15151"/>
                    <a:pt x="16127" y="15047"/>
                  </a:cubicBezTo>
                  <a:cubicBezTo>
                    <a:pt x="16191" y="14882"/>
                    <a:pt x="16261" y="14721"/>
                    <a:pt x="16356" y="14580"/>
                  </a:cubicBezTo>
                  <a:cubicBezTo>
                    <a:pt x="16475" y="14404"/>
                    <a:pt x="16553" y="14214"/>
                    <a:pt x="16620" y="14019"/>
                  </a:cubicBezTo>
                  <a:cubicBezTo>
                    <a:pt x="16703" y="13765"/>
                    <a:pt x="16827" y="13522"/>
                    <a:pt x="16889" y="13245"/>
                  </a:cubicBezTo>
                  <a:cubicBezTo>
                    <a:pt x="16931" y="13058"/>
                    <a:pt x="16994" y="12868"/>
                    <a:pt x="17062" y="12684"/>
                  </a:cubicBezTo>
                  <a:cubicBezTo>
                    <a:pt x="17133" y="12490"/>
                    <a:pt x="17167" y="12285"/>
                    <a:pt x="17193" y="12078"/>
                  </a:cubicBezTo>
                  <a:cubicBezTo>
                    <a:pt x="17200" y="12023"/>
                    <a:pt x="17219" y="11963"/>
                    <a:pt x="17234" y="11907"/>
                  </a:cubicBezTo>
                  <a:cubicBezTo>
                    <a:pt x="17248" y="11847"/>
                    <a:pt x="17267" y="11787"/>
                    <a:pt x="17271" y="11720"/>
                  </a:cubicBezTo>
                  <a:cubicBezTo>
                    <a:pt x="17305" y="11331"/>
                    <a:pt x="17376" y="10943"/>
                    <a:pt x="17450" y="10558"/>
                  </a:cubicBezTo>
                  <a:cubicBezTo>
                    <a:pt x="17458" y="10520"/>
                    <a:pt x="17462" y="10479"/>
                    <a:pt x="17462" y="10441"/>
                  </a:cubicBezTo>
                  <a:cubicBezTo>
                    <a:pt x="17462" y="10367"/>
                    <a:pt x="17450" y="10292"/>
                    <a:pt x="17455" y="10225"/>
                  </a:cubicBezTo>
                  <a:lnTo>
                    <a:pt x="17455" y="10176"/>
                  </a:lnTo>
                  <a:cubicBezTo>
                    <a:pt x="17473" y="9903"/>
                    <a:pt x="17477" y="9626"/>
                    <a:pt x="17484" y="9357"/>
                  </a:cubicBezTo>
                  <a:lnTo>
                    <a:pt x="17484" y="9350"/>
                  </a:lnTo>
                  <a:cubicBezTo>
                    <a:pt x="17484" y="9305"/>
                    <a:pt x="17477" y="9264"/>
                    <a:pt x="17469" y="9226"/>
                  </a:cubicBezTo>
                  <a:cubicBezTo>
                    <a:pt x="17462" y="9190"/>
                    <a:pt x="17455" y="9152"/>
                    <a:pt x="17455" y="9118"/>
                  </a:cubicBezTo>
                  <a:cubicBezTo>
                    <a:pt x="17450" y="9100"/>
                    <a:pt x="17450" y="9081"/>
                    <a:pt x="17450" y="9062"/>
                  </a:cubicBezTo>
                  <a:cubicBezTo>
                    <a:pt x="17450" y="8946"/>
                    <a:pt x="17465" y="8831"/>
                    <a:pt x="17465" y="8710"/>
                  </a:cubicBezTo>
                  <a:cubicBezTo>
                    <a:pt x="17465" y="8651"/>
                    <a:pt x="17462" y="8595"/>
                    <a:pt x="17450" y="8535"/>
                  </a:cubicBezTo>
                  <a:cubicBezTo>
                    <a:pt x="17424" y="8393"/>
                    <a:pt x="17424" y="8248"/>
                    <a:pt x="17402" y="8098"/>
                  </a:cubicBezTo>
                  <a:cubicBezTo>
                    <a:pt x="17383" y="7986"/>
                    <a:pt x="17365" y="7873"/>
                    <a:pt x="17365" y="7765"/>
                  </a:cubicBezTo>
                  <a:cubicBezTo>
                    <a:pt x="17365" y="7735"/>
                    <a:pt x="17365" y="7709"/>
                    <a:pt x="17369" y="7679"/>
                  </a:cubicBezTo>
                  <a:cubicBezTo>
                    <a:pt x="17369" y="7668"/>
                    <a:pt x="17372" y="7656"/>
                    <a:pt x="17372" y="7646"/>
                  </a:cubicBezTo>
                  <a:cubicBezTo>
                    <a:pt x="17372" y="7589"/>
                    <a:pt x="17357" y="7541"/>
                    <a:pt x="17350" y="7492"/>
                  </a:cubicBezTo>
                  <a:cubicBezTo>
                    <a:pt x="17305" y="7171"/>
                    <a:pt x="17245" y="6849"/>
                    <a:pt x="17167" y="6531"/>
                  </a:cubicBezTo>
                  <a:cubicBezTo>
                    <a:pt x="17144" y="6442"/>
                    <a:pt x="17129" y="6348"/>
                    <a:pt x="17110" y="6259"/>
                  </a:cubicBezTo>
                  <a:cubicBezTo>
                    <a:pt x="17091" y="6169"/>
                    <a:pt x="17069" y="6079"/>
                    <a:pt x="17032" y="5997"/>
                  </a:cubicBezTo>
                  <a:cubicBezTo>
                    <a:pt x="17039" y="5974"/>
                    <a:pt x="17043" y="5952"/>
                    <a:pt x="17043" y="5929"/>
                  </a:cubicBezTo>
                  <a:cubicBezTo>
                    <a:pt x="17043" y="5903"/>
                    <a:pt x="17039" y="5881"/>
                    <a:pt x="17032" y="5858"/>
                  </a:cubicBezTo>
                  <a:cubicBezTo>
                    <a:pt x="17020" y="5825"/>
                    <a:pt x="17002" y="5795"/>
                    <a:pt x="16991" y="5769"/>
                  </a:cubicBezTo>
                  <a:cubicBezTo>
                    <a:pt x="16976" y="5743"/>
                    <a:pt x="16968" y="5717"/>
                    <a:pt x="16965" y="5694"/>
                  </a:cubicBezTo>
                  <a:cubicBezTo>
                    <a:pt x="16957" y="5593"/>
                    <a:pt x="16934" y="5496"/>
                    <a:pt x="16908" y="5399"/>
                  </a:cubicBezTo>
                  <a:cubicBezTo>
                    <a:pt x="16898" y="5358"/>
                    <a:pt x="16875" y="5320"/>
                    <a:pt x="16845" y="5291"/>
                  </a:cubicBezTo>
                  <a:cubicBezTo>
                    <a:pt x="16815" y="5268"/>
                    <a:pt x="16796" y="5238"/>
                    <a:pt x="16782" y="5208"/>
                  </a:cubicBezTo>
                  <a:cubicBezTo>
                    <a:pt x="16770" y="5178"/>
                    <a:pt x="16763" y="5141"/>
                    <a:pt x="16763" y="5103"/>
                  </a:cubicBezTo>
                  <a:lnTo>
                    <a:pt x="16763" y="5096"/>
                  </a:lnTo>
                  <a:lnTo>
                    <a:pt x="16763" y="5077"/>
                  </a:lnTo>
                  <a:cubicBezTo>
                    <a:pt x="16763" y="5070"/>
                    <a:pt x="16763" y="5058"/>
                    <a:pt x="16759" y="5051"/>
                  </a:cubicBezTo>
                  <a:cubicBezTo>
                    <a:pt x="16759" y="5044"/>
                    <a:pt x="16759" y="5040"/>
                    <a:pt x="16755" y="5036"/>
                  </a:cubicBezTo>
                  <a:cubicBezTo>
                    <a:pt x="16751" y="5029"/>
                    <a:pt x="16748" y="5021"/>
                    <a:pt x="16744" y="5018"/>
                  </a:cubicBezTo>
                  <a:cubicBezTo>
                    <a:pt x="16722" y="4995"/>
                    <a:pt x="16710" y="4973"/>
                    <a:pt x="16699" y="4951"/>
                  </a:cubicBezTo>
                  <a:cubicBezTo>
                    <a:pt x="16680" y="4913"/>
                    <a:pt x="16673" y="4872"/>
                    <a:pt x="16665" y="4827"/>
                  </a:cubicBezTo>
                  <a:cubicBezTo>
                    <a:pt x="16658" y="4782"/>
                    <a:pt x="16651" y="4733"/>
                    <a:pt x="16636" y="4689"/>
                  </a:cubicBezTo>
                  <a:cubicBezTo>
                    <a:pt x="16610" y="4610"/>
                    <a:pt x="16587" y="4524"/>
                    <a:pt x="16561" y="4442"/>
                  </a:cubicBezTo>
                  <a:cubicBezTo>
                    <a:pt x="16531" y="4359"/>
                    <a:pt x="16497" y="4278"/>
                    <a:pt x="16445" y="4206"/>
                  </a:cubicBezTo>
                  <a:cubicBezTo>
                    <a:pt x="16396" y="4143"/>
                    <a:pt x="16359" y="4071"/>
                    <a:pt x="16329" y="3997"/>
                  </a:cubicBezTo>
                  <a:cubicBezTo>
                    <a:pt x="16299" y="3922"/>
                    <a:pt x="16273" y="3843"/>
                    <a:pt x="16239" y="3769"/>
                  </a:cubicBezTo>
                  <a:cubicBezTo>
                    <a:pt x="16232" y="3750"/>
                    <a:pt x="16225" y="3735"/>
                    <a:pt x="16213" y="3724"/>
                  </a:cubicBezTo>
                  <a:cubicBezTo>
                    <a:pt x="16199" y="3705"/>
                    <a:pt x="16180" y="3694"/>
                    <a:pt x="16172" y="3683"/>
                  </a:cubicBezTo>
                  <a:cubicBezTo>
                    <a:pt x="16165" y="3679"/>
                    <a:pt x="16161" y="3672"/>
                    <a:pt x="16157" y="3668"/>
                  </a:cubicBezTo>
                  <a:cubicBezTo>
                    <a:pt x="16154" y="3664"/>
                    <a:pt x="16149" y="3660"/>
                    <a:pt x="16149" y="3653"/>
                  </a:cubicBezTo>
                  <a:cubicBezTo>
                    <a:pt x="16120" y="3571"/>
                    <a:pt x="16075" y="3500"/>
                    <a:pt x="16034" y="3433"/>
                  </a:cubicBezTo>
                  <a:cubicBezTo>
                    <a:pt x="15989" y="3365"/>
                    <a:pt x="15952" y="3298"/>
                    <a:pt x="15930" y="3223"/>
                  </a:cubicBezTo>
                  <a:cubicBezTo>
                    <a:pt x="15895" y="3096"/>
                    <a:pt x="15817" y="2977"/>
                    <a:pt x="15728" y="2887"/>
                  </a:cubicBezTo>
                  <a:cubicBezTo>
                    <a:pt x="15686" y="2846"/>
                    <a:pt x="15660" y="2797"/>
                    <a:pt x="15633" y="2748"/>
                  </a:cubicBezTo>
                  <a:cubicBezTo>
                    <a:pt x="15607" y="2696"/>
                    <a:pt x="15581" y="2644"/>
                    <a:pt x="15540" y="2591"/>
                  </a:cubicBezTo>
                  <a:cubicBezTo>
                    <a:pt x="15476" y="2509"/>
                    <a:pt x="15421" y="2423"/>
                    <a:pt x="15361" y="2337"/>
                  </a:cubicBezTo>
                  <a:cubicBezTo>
                    <a:pt x="15297" y="2247"/>
                    <a:pt x="15234" y="2165"/>
                    <a:pt x="15152" y="2090"/>
                  </a:cubicBezTo>
                  <a:cubicBezTo>
                    <a:pt x="15081" y="2027"/>
                    <a:pt x="15024" y="1956"/>
                    <a:pt x="14965" y="1878"/>
                  </a:cubicBezTo>
                  <a:cubicBezTo>
                    <a:pt x="14905" y="1802"/>
                    <a:pt x="14845" y="1724"/>
                    <a:pt x="14770" y="1657"/>
                  </a:cubicBezTo>
                  <a:cubicBezTo>
                    <a:pt x="14587" y="1481"/>
                    <a:pt x="14415" y="1298"/>
                    <a:pt x="14220" y="1130"/>
                  </a:cubicBezTo>
                  <a:cubicBezTo>
                    <a:pt x="14180" y="1093"/>
                    <a:pt x="14139" y="1055"/>
                    <a:pt x="14094" y="1017"/>
                  </a:cubicBezTo>
                  <a:cubicBezTo>
                    <a:pt x="14049" y="976"/>
                    <a:pt x="13996" y="943"/>
                    <a:pt x="13941" y="913"/>
                  </a:cubicBezTo>
                  <a:cubicBezTo>
                    <a:pt x="13929" y="909"/>
                    <a:pt x="13918" y="898"/>
                    <a:pt x="13903" y="886"/>
                  </a:cubicBezTo>
                  <a:cubicBezTo>
                    <a:pt x="13888" y="872"/>
                    <a:pt x="13870" y="850"/>
                    <a:pt x="13851" y="824"/>
                  </a:cubicBezTo>
                  <a:cubicBezTo>
                    <a:pt x="13828" y="797"/>
                    <a:pt x="13806" y="771"/>
                    <a:pt x="13772" y="752"/>
                  </a:cubicBezTo>
                  <a:cubicBezTo>
                    <a:pt x="13701" y="703"/>
                    <a:pt x="13627" y="659"/>
                    <a:pt x="13548" y="625"/>
                  </a:cubicBezTo>
                  <a:cubicBezTo>
                    <a:pt x="13473" y="595"/>
                    <a:pt x="13406" y="546"/>
                    <a:pt x="13331" y="502"/>
                  </a:cubicBezTo>
                  <a:cubicBezTo>
                    <a:pt x="13297" y="479"/>
                    <a:pt x="13260" y="453"/>
                    <a:pt x="13223" y="431"/>
                  </a:cubicBezTo>
                  <a:cubicBezTo>
                    <a:pt x="13185" y="405"/>
                    <a:pt x="13148" y="382"/>
                    <a:pt x="13107" y="363"/>
                  </a:cubicBezTo>
                  <a:cubicBezTo>
                    <a:pt x="13043" y="337"/>
                    <a:pt x="12987" y="296"/>
                    <a:pt x="12931" y="255"/>
                  </a:cubicBezTo>
                  <a:cubicBezTo>
                    <a:pt x="12875" y="214"/>
                    <a:pt x="12816" y="169"/>
                    <a:pt x="12740" y="143"/>
                  </a:cubicBezTo>
                  <a:lnTo>
                    <a:pt x="12737" y="143"/>
                  </a:lnTo>
                  <a:cubicBezTo>
                    <a:pt x="12737" y="139"/>
                    <a:pt x="12737" y="139"/>
                    <a:pt x="12740" y="135"/>
                  </a:cubicBezTo>
                  <a:lnTo>
                    <a:pt x="12740" y="120"/>
                  </a:lnTo>
                  <a:lnTo>
                    <a:pt x="12740" y="117"/>
                  </a:lnTo>
                  <a:close/>
                  <a:moveTo>
                    <a:pt x="12666" y="1"/>
                  </a:moveTo>
                  <a:lnTo>
                    <a:pt x="12695" y="161"/>
                  </a:lnTo>
                  <a:lnTo>
                    <a:pt x="12662" y="128"/>
                  </a:lnTo>
                  <a:cubicBezTo>
                    <a:pt x="12658" y="135"/>
                    <a:pt x="12658" y="143"/>
                    <a:pt x="12658" y="151"/>
                  </a:cubicBezTo>
                  <a:lnTo>
                    <a:pt x="12662" y="151"/>
                  </a:lnTo>
                  <a:lnTo>
                    <a:pt x="12816" y="251"/>
                  </a:lnTo>
                  <a:lnTo>
                    <a:pt x="12785" y="248"/>
                  </a:lnTo>
                  <a:lnTo>
                    <a:pt x="12785" y="248"/>
                  </a:lnTo>
                  <a:cubicBezTo>
                    <a:pt x="12819" y="266"/>
                    <a:pt x="12852" y="292"/>
                    <a:pt x="12886" y="315"/>
                  </a:cubicBezTo>
                  <a:cubicBezTo>
                    <a:pt x="12942" y="360"/>
                    <a:pt x="13002" y="405"/>
                    <a:pt x="13077" y="434"/>
                  </a:cubicBezTo>
                  <a:cubicBezTo>
                    <a:pt x="13111" y="449"/>
                    <a:pt x="13144" y="468"/>
                    <a:pt x="13182" y="494"/>
                  </a:cubicBezTo>
                  <a:cubicBezTo>
                    <a:pt x="13216" y="517"/>
                    <a:pt x="13252" y="543"/>
                    <a:pt x="13290" y="565"/>
                  </a:cubicBezTo>
                  <a:cubicBezTo>
                    <a:pt x="13361" y="606"/>
                    <a:pt x="13432" y="662"/>
                    <a:pt x="13518" y="696"/>
                  </a:cubicBezTo>
                  <a:cubicBezTo>
                    <a:pt x="13592" y="726"/>
                    <a:pt x="13660" y="767"/>
                    <a:pt x="13731" y="816"/>
                  </a:cubicBezTo>
                  <a:cubicBezTo>
                    <a:pt x="13761" y="834"/>
                    <a:pt x="13784" y="864"/>
                    <a:pt x="13810" y="894"/>
                  </a:cubicBezTo>
                  <a:cubicBezTo>
                    <a:pt x="13821" y="909"/>
                    <a:pt x="13836" y="928"/>
                    <a:pt x="13851" y="943"/>
                  </a:cubicBezTo>
                  <a:cubicBezTo>
                    <a:pt x="13866" y="958"/>
                    <a:pt x="13884" y="973"/>
                    <a:pt x="13906" y="984"/>
                  </a:cubicBezTo>
                  <a:lnTo>
                    <a:pt x="13911" y="984"/>
                  </a:lnTo>
                  <a:cubicBezTo>
                    <a:pt x="13959" y="1007"/>
                    <a:pt x="14001" y="1040"/>
                    <a:pt x="14045" y="1074"/>
                  </a:cubicBezTo>
                  <a:cubicBezTo>
                    <a:pt x="14086" y="1111"/>
                    <a:pt x="14127" y="1148"/>
                    <a:pt x="14172" y="1186"/>
                  </a:cubicBezTo>
                  <a:cubicBezTo>
                    <a:pt x="14359" y="1350"/>
                    <a:pt x="14534" y="1537"/>
                    <a:pt x="14718" y="1713"/>
                  </a:cubicBezTo>
                  <a:cubicBezTo>
                    <a:pt x="14786" y="1776"/>
                    <a:pt x="14845" y="1851"/>
                    <a:pt x="14905" y="1926"/>
                  </a:cubicBezTo>
                  <a:cubicBezTo>
                    <a:pt x="14961" y="2001"/>
                    <a:pt x="15024" y="2080"/>
                    <a:pt x="15100" y="2147"/>
                  </a:cubicBezTo>
                  <a:cubicBezTo>
                    <a:pt x="15174" y="2214"/>
                    <a:pt x="15238" y="2296"/>
                    <a:pt x="15297" y="2378"/>
                  </a:cubicBezTo>
                  <a:cubicBezTo>
                    <a:pt x="15357" y="2464"/>
                    <a:pt x="15414" y="2554"/>
                    <a:pt x="15481" y="2636"/>
                  </a:cubicBezTo>
                  <a:cubicBezTo>
                    <a:pt x="15514" y="2681"/>
                    <a:pt x="15537" y="2730"/>
                    <a:pt x="15566" y="2782"/>
                  </a:cubicBezTo>
                  <a:cubicBezTo>
                    <a:pt x="15593" y="2834"/>
                    <a:pt x="15623" y="2891"/>
                    <a:pt x="15671" y="2939"/>
                  </a:cubicBezTo>
                  <a:cubicBezTo>
                    <a:pt x="15754" y="3022"/>
                    <a:pt x="15825" y="3134"/>
                    <a:pt x="15854" y="3241"/>
                  </a:cubicBezTo>
                  <a:cubicBezTo>
                    <a:pt x="15880" y="3331"/>
                    <a:pt x="15925" y="3403"/>
                    <a:pt x="15966" y="3474"/>
                  </a:cubicBezTo>
                  <a:cubicBezTo>
                    <a:pt x="16011" y="3541"/>
                    <a:pt x="16052" y="3608"/>
                    <a:pt x="16078" y="3679"/>
                  </a:cubicBezTo>
                  <a:cubicBezTo>
                    <a:pt x="16082" y="3698"/>
                    <a:pt x="16094" y="3712"/>
                    <a:pt x="16101" y="3724"/>
                  </a:cubicBezTo>
                  <a:cubicBezTo>
                    <a:pt x="16116" y="3739"/>
                    <a:pt x="16131" y="3750"/>
                    <a:pt x="16146" y="3762"/>
                  </a:cubicBezTo>
                  <a:cubicBezTo>
                    <a:pt x="16157" y="3773"/>
                    <a:pt x="16165" y="3784"/>
                    <a:pt x="16168" y="3799"/>
                  </a:cubicBezTo>
                  <a:cubicBezTo>
                    <a:pt x="16202" y="3869"/>
                    <a:pt x="16228" y="3948"/>
                    <a:pt x="16258" y="4023"/>
                  </a:cubicBezTo>
                  <a:cubicBezTo>
                    <a:pt x="16292" y="4102"/>
                    <a:pt x="16329" y="4180"/>
                    <a:pt x="16385" y="4255"/>
                  </a:cubicBezTo>
                  <a:cubicBezTo>
                    <a:pt x="16430" y="4314"/>
                    <a:pt x="16460" y="4385"/>
                    <a:pt x="16486" y="4468"/>
                  </a:cubicBezTo>
                  <a:cubicBezTo>
                    <a:pt x="16513" y="4547"/>
                    <a:pt x="16535" y="4628"/>
                    <a:pt x="16561" y="4711"/>
                  </a:cubicBezTo>
                  <a:cubicBezTo>
                    <a:pt x="16580" y="4763"/>
                    <a:pt x="16587" y="4823"/>
                    <a:pt x="16598" y="4887"/>
                  </a:cubicBezTo>
                  <a:cubicBezTo>
                    <a:pt x="16606" y="4916"/>
                    <a:pt x="16613" y="4951"/>
                    <a:pt x="16628" y="4980"/>
                  </a:cubicBezTo>
                  <a:cubicBezTo>
                    <a:pt x="16639" y="5010"/>
                    <a:pt x="16658" y="5040"/>
                    <a:pt x="16684" y="5066"/>
                  </a:cubicBezTo>
                  <a:lnTo>
                    <a:pt x="16684" y="5070"/>
                  </a:lnTo>
                  <a:lnTo>
                    <a:pt x="16684" y="5077"/>
                  </a:lnTo>
                  <a:lnTo>
                    <a:pt x="16684" y="5096"/>
                  </a:lnTo>
                  <a:lnTo>
                    <a:pt x="16684" y="5108"/>
                  </a:lnTo>
                  <a:cubicBezTo>
                    <a:pt x="16688" y="5152"/>
                    <a:pt x="16696" y="5197"/>
                    <a:pt x="16710" y="5238"/>
                  </a:cubicBezTo>
                  <a:cubicBezTo>
                    <a:pt x="16729" y="5279"/>
                    <a:pt x="16755" y="5317"/>
                    <a:pt x="16793" y="5350"/>
                  </a:cubicBezTo>
                  <a:cubicBezTo>
                    <a:pt x="16811" y="5365"/>
                    <a:pt x="16827" y="5387"/>
                    <a:pt x="16834" y="5417"/>
                  </a:cubicBezTo>
                  <a:cubicBezTo>
                    <a:pt x="16860" y="5511"/>
                    <a:pt x="16879" y="5605"/>
                    <a:pt x="16889" y="5701"/>
                  </a:cubicBezTo>
                  <a:cubicBezTo>
                    <a:pt x="16894" y="5727"/>
                    <a:pt x="16901" y="5750"/>
                    <a:pt x="16908" y="5769"/>
                  </a:cubicBezTo>
                  <a:cubicBezTo>
                    <a:pt x="16920" y="5803"/>
                    <a:pt x="16934" y="5829"/>
                    <a:pt x="16950" y="5855"/>
                  </a:cubicBezTo>
                  <a:cubicBezTo>
                    <a:pt x="16961" y="5884"/>
                    <a:pt x="16968" y="5907"/>
                    <a:pt x="16968" y="5929"/>
                  </a:cubicBezTo>
                  <a:cubicBezTo>
                    <a:pt x="16968" y="5945"/>
                    <a:pt x="16965" y="5960"/>
                    <a:pt x="16953" y="5978"/>
                  </a:cubicBezTo>
                  <a:lnTo>
                    <a:pt x="16946" y="5997"/>
                  </a:lnTo>
                  <a:lnTo>
                    <a:pt x="16953" y="6012"/>
                  </a:lnTo>
                  <a:cubicBezTo>
                    <a:pt x="16994" y="6094"/>
                    <a:pt x="17017" y="6184"/>
                    <a:pt x="17036" y="6274"/>
                  </a:cubicBezTo>
                  <a:cubicBezTo>
                    <a:pt x="17055" y="6364"/>
                    <a:pt x="17069" y="6457"/>
                    <a:pt x="17091" y="6550"/>
                  </a:cubicBezTo>
                  <a:cubicBezTo>
                    <a:pt x="17170" y="6864"/>
                    <a:pt x="17230" y="7182"/>
                    <a:pt x="17275" y="7503"/>
                  </a:cubicBezTo>
                  <a:cubicBezTo>
                    <a:pt x="17282" y="7556"/>
                    <a:pt x="17293" y="7604"/>
                    <a:pt x="17293" y="7646"/>
                  </a:cubicBezTo>
                  <a:lnTo>
                    <a:pt x="17293" y="7672"/>
                  </a:lnTo>
                  <a:cubicBezTo>
                    <a:pt x="17290" y="7705"/>
                    <a:pt x="17286" y="7735"/>
                    <a:pt x="17286" y="7765"/>
                  </a:cubicBezTo>
                  <a:cubicBezTo>
                    <a:pt x="17286" y="7884"/>
                    <a:pt x="17308" y="8001"/>
                    <a:pt x="17327" y="8113"/>
                  </a:cubicBezTo>
                  <a:cubicBezTo>
                    <a:pt x="17350" y="8251"/>
                    <a:pt x="17350" y="8396"/>
                    <a:pt x="17376" y="8546"/>
                  </a:cubicBezTo>
                  <a:cubicBezTo>
                    <a:pt x="17387" y="8602"/>
                    <a:pt x="17391" y="8655"/>
                    <a:pt x="17387" y="8710"/>
                  </a:cubicBezTo>
                  <a:cubicBezTo>
                    <a:pt x="17391" y="8823"/>
                    <a:pt x="17376" y="8943"/>
                    <a:pt x="17376" y="9062"/>
                  </a:cubicBezTo>
                  <a:lnTo>
                    <a:pt x="17376" y="9122"/>
                  </a:lnTo>
                  <a:cubicBezTo>
                    <a:pt x="17379" y="9163"/>
                    <a:pt x="17387" y="9204"/>
                    <a:pt x="17395" y="9242"/>
                  </a:cubicBezTo>
                  <a:cubicBezTo>
                    <a:pt x="17402" y="9279"/>
                    <a:pt x="17410" y="9316"/>
                    <a:pt x="17410" y="9350"/>
                  </a:cubicBezTo>
                  <a:lnTo>
                    <a:pt x="17410" y="9354"/>
                  </a:lnTo>
                  <a:cubicBezTo>
                    <a:pt x="17402" y="9626"/>
                    <a:pt x="17398" y="9899"/>
                    <a:pt x="17379" y="10168"/>
                  </a:cubicBezTo>
                  <a:cubicBezTo>
                    <a:pt x="17376" y="10187"/>
                    <a:pt x="17376" y="10206"/>
                    <a:pt x="17376" y="10225"/>
                  </a:cubicBezTo>
                  <a:cubicBezTo>
                    <a:pt x="17376" y="10299"/>
                    <a:pt x="17387" y="10374"/>
                    <a:pt x="17387" y="10441"/>
                  </a:cubicBezTo>
                  <a:cubicBezTo>
                    <a:pt x="17387" y="10475"/>
                    <a:pt x="17383" y="10508"/>
                    <a:pt x="17376" y="10542"/>
                  </a:cubicBezTo>
                  <a:cubicBezTo>
                    <a:pt x="17301" y="10931"/>
                    <a:pt x="17230" y="11320"/>
                    <a:pt x="17196" y="11716"/>
                  </a:cubicBezTo>
                  <a:cubicBezTo>
                    <a:pt x="17189" y="11772"/>
                    <a:pt x="17174" y="11828"/>
                    <a:pt x="17159" y="11885"/>
                  </a:cubicBezTo>
                  <a:cubicBezTo>
                    <a:pt x="17144" y="11944"/>
                    <a:pt x="17125" y="12004"/>
                    <a:pt x="17118" y="12068"/>
                  </a:cubicBezTo>
                  <a:cubicBezTo>
                    <a:pt x="17091" y="12269"/>
                    <a:pt x="17058" y="12471"/>
                    <a:pt x="16991" y="12658"/>
                  </a:cubicBezTo>
                  <a:cubicBezTo>
                    <a:pt x="16924" y="12845"/>
                    <a:pt x="16860" y="13036"/>
                    <a:pt x="16815" y="13227"/>
                  </a:cubicBezTo>
                  <a:cubicBezTo>
                    <a:pt x="16755" y="13491"/>
                    <a:pt x="16636" y="13735"/>
                    <a:pt x="16546" y="13993"/>
                  </a:cubicBezTo>
                  <a:cubicBezTo>
                    <a:pt x="16482" y="14187"/>
                    <a:pt x="16404" y="14366"/>
                    <a:pt x="16292" y="14535"/>
                  </a:cubicBezTo>
                  <a:cubicBezTo>
                    <a:pt x="16191" y="14685"/>
                    <a:pt x="16120" y="14852"/>
                    <a:pt x="16056" y="15021"/>
                  </a:cubicBezTo>
                  <a:cubicBezTo>
                    <a:pt x="16023" y="15118"/>
                    <a:pt x="15974" y="15204"/>
                    <a:pt x="15918" y="15290"/>
                  </a:cubicBezTo>
                  <a:cubicBezTo>
                    <a:pt x="15899" y="15316"/>
                    <a:pt x="15877" y="15342"/>
                    <a:pt x="15851" y="15368"/>
                  </a:cubicBezTo>
                  <a:cubicBezTo>
                    <a:pt x="15825" y="15398"/>
                    <a:pt x="15799" y="15428"/>
                    <a:pt x="15776" y="15465"/>
                  </a:cubicBezTo>
                  <a:cubicBezTo>
                    <a:pt x="15686" y="15611"/>
                    <a:pt x="15589" y="15753"/>
                    <a:pt x="15514" y="15914"/>
                  </a:cubicBezTo>
                  <a:cubicBezTo>
                    <a:pt x="15507" y="15933"/>
                    <a:pt x="15492" y="15955"/>
                    <a:pt x="15476" y="15974"/>
                  </a:cubicBezTo>
                  <a:cubicBezTo>
                    <a:pt x="15462" y="15993"/>
                    <a:pt x="15443" y="16012"/>
                    <a:pt x="15424" y="16022"/>
                  </a:cubicBezTo>
                  <a:cubicBezTo>
                    <a:pt x="15346" y="16075"/>
                    <a:pt x="15286" y="16138"/>
                    <a:pt x="15230" y="16202"/>
                  </a:cubicBezTo>
                  <a:cubicBezTo>
                    <a:pt x="15178" y="16269"/>
                    <a:pt x="15126" y="16336"/>
                    <a:pt x="15069" y="16393"/>
                  </a:cubicBezTo>
                  <a:cubicBezTo>
                    <a:pt x="15005" y="16460"/>
                    <a:pt x="14946" y="16531"/>
                    <a:pt x="14886" y="16598"/>
                  </a:cubicBezTo>
                  <a:cubicBezTo>
                    <a:pt x="14822" y="16666"/>
                    <a:pt x="14759" y="16729"/>
                    <a:pt x="14688" y="16778"/>
                  </a:cubicBezTo>
                  <a:cubicBezTo>
                    <a:pt x="14613" y="16830"/>
                    <a:pt x="14531" y="16875"/>
                    <a:pt x="14453" y="16931"/>
                  </a:cubicBezTo>
                  <a:cubicBezTo>
                    <a:pt x="14124" y="17163"/>
                    <a:pt x="13754" y="17286"/>
                    <a:pt x="13354" y="17349"/>
                  </a:cubicBezTo>
                  <a:cubicBezTo>
                    <a:pt x="13335" y="17354"/>
                    <a:pt x="13313" y="17357"/>
                    <a:pt x="13290" y="17357"/>
                  </a:cubicBezTo>
                  <a:lnTo>
                    <a:pt x="13287" y="17357"/>
                  </a:lnTo>
                  <a:cubicBezTo>
                    <a:pt x="13216" y="17357"/>
                    <a:pt x="13137" y="17338"/>
                    <a:pt x="13051" y="17338"/>
                  </a:cubicBezTo>
                  <a:lnTo>
                    <a:pt x="13036" y="17338"/>
                  </a:lnTo>
                  <a:cubicBezTo>
                    <a:pt x="12834" y="17338"/>
                    <a:pt x="12632" y="17301"/>
                    <a:pt x="12438" y="17233"/>
                  </a:cubicBezTo>
                  <a:cubicBezTo>
                    <a:pt x="12274" y="17181"/>
                    <a:pt x="12112" y="17144"/>
                    <a:pt x="11963" y="17073"/>
                  </a:cubicBezTo>
                  <a:cubicBezTo>
                    <a:pt x="11813" y="17006"/>
                    <a:pt x="11664" y="16945"/>
                    <a:pt x="11541" y="16852"/>
                  </a:cubicBezTo>
                  <a:cubicBezTo>
                    <a:pt x="11492" y="16815"/>
                    <a:pt x="11447" y="16785"/>
                    <a:pt x="11394" y="16759"/>
                  </a:cubicBezTo>
                  <a:cubicBezTo>
                    <a:pt x="11242" y="16669"/>
                    <a:pt x="11085" y="16576"/>
                    <a:pt x="10928" y="16490"/>
                  </a:cubicBezTo>
                  <a:cubicBezTo>
                    <a:pt x="10853" y="16448"/>
                    <a:pt x="10785" y="16396"/>
                    <a:pt x="10714" y="16344"/>
                  </a:cubicBezTo>
                  <a:cubicBezTo>
                    <a:pt x="10640" y="16295"/>
                    <a:pt x="10569" y="16243"/>
                    <a:pt x="10483" y="16202"/>
                  </a:cubicBezTo>
                  <a:cubicBezTo>
                    <a:pt x="10281" y="16105"/>
                    <a:pt x="10102" y="15981"/>
                    <a:pt x="9963" y="15810"/>
                  </a:cubicBezTo>
                  <a:cubicBezTo>
                    <a:pt x="9903" y="15734"/>
                    <a:pt x="9832" y="15682"/>
                    <a:pt x="9757" y="15637"/>
                  </a:cubicBezTo>
                  <a:cubicBezTo>
                    <a:pt x="9686" y="15593"/>
                    <a:pt x="9612" y="15551"/>
                    <a:pt x="9548" y="15503"/>
                  </a:cubicBezTo>
                  <a:cubicBezTo>
                    <a:pt x="9488" y="15462"/>
                    <a:pt x="9429" y="15428"/>
                    <a:pt x="9369" y="15394"/>
                  </a:cubicBezTo>
                  <a:cubicBezTo>
                    <a:pt x="9309" y="15357"/>
                    <a:pt x="9253" y="15320"/>
                    <a:pt x="9204" y="15275"/>
                  </a:cubicBezTo>
                  <a:cubicBezTo>
                    <a:pt x="9066" y="15148"/>
                    <a:pt x="8920" y="15028"/>
                    <a:pt x="8763" y="14920"/>
                  </a:cubicBezTo>
                  <a:cubicBezTo>
                    <a:pt x="8725" y="14897"/>
                    <a:pt x="8689" y="14886"/>
                    <a:pt x="8655" y="14875"/>
                  </a:cubicBezTo>
                  <a:cubicBezTo>
                    <a:pt x="8640" y="14868"/>
                    <a:pt x="8625" y="14864"/>
                    <a:pt x="8610" y="14856"/>
                  </a:cubicBezTo>
                  <a:cubicBezTo>
                    <a:pt x="8599" y="14849"/>
                    <a:pt x="8587" y="14842"/>
                    <a:pt x="8580" y="14830"/>
                  </a:cubicBezTo>
                  <a:cubicBezTo>
                    <a:pt x="8535" y="14778"/>
                    <a:pt x="8487" y="14740"/>
                    <a:pt x="8438" y="14703"/>
                  </a:cubicBezTo>
                  <a:cubicBezTo>
                    <a:pt x="8385" y="14666"/>
                    <a:pt x="8337" y="14628"/>
                    <a:pt x="8292" y="14590"/>
                  </a:cubicBezTo>
                  <a:cubicBezTo>
                    <a:pt x="8232" y="14538"/>
                    <a:pt x="8165" y="14486"/>
                    <a:pt x="8087" y="14445"/>
                  </a:cubicBezTo>
                  <a:cubicBezTo>
                    <a:pt x="7997" y="14400"/>
                    <a:pt x="7904" y="14366"/>
                    <a:pt x="7821" y="14321"/>
                  </a:cubicBezTo>
                  <a:cubicBezTo>
                    <a:pt x="7780" y="14299"/>
                    <a:pt x="7743" y="14276"/>
                    <a:pt x="7709" y="14247"/>
                  </a:cubicBezTo>
                  <a:cubicBezTo>
                    <a:pt x="7676" y="14217"/>
                    <a:pt x="7645" y="14183"/>
                    <a:pt x="7619" y="14138"/>
                  </a:cubicBezTo>
                  <a:cubicBezTo>
                    <a:pt x="7616" y="14131"/>
                    <a:pt x="7612" y="14127"/>
                    <a:pt x="7604" y="14119"/>
                  </a:cubicBezTo>
                  <a:cubicBezTo>
                    <a:pt x="7597" y="14112"/>
                    <a:pt x="7590" y="14109"/>
                    <a:pt x="7582" y="14105"/>
                  </a:cubicBezTo>
                  <a:cubicBezTo>
                    <a:pt x="7574" y="14101"/>
                    <a:pt x="7571" y="14101"/>
                    <a:pt x="7567" y="14097"/>
                  </a:cubicBezTo>
                  <a:cubicBezTo>
                    <a:pt x="7425" y="14023"/>
                    <a:pt x="7279" y="13944"/>
                    <a:pt x="7141" y="13866"/>
                  </a:cubicBezTo>
                  <a:cubicBezTo>
                    <a:pt x="6883" y="13712"/>
                    <a:pt x="6622" y="13555"/>
                    <a:pt x="6356" y="13417"/>
                  </a:cubicBezTo>
                  <a:cubicBezTo>
                    <a:pt x="6300" y="13387"/>
                    <a:pt x="6244" y="13368"/>
                    <a:pt x="6191" y="13346"/>
                  </a:cubicBezTo>
                  <a:cubicBezTo>
                    <a:pt x="6139" y="13327"/>
                    <a:pt x="6090" y="13305"/>
                    <a:pt x="6056" y="13279"/>
                  </a:cubicBezTo>
                  <a:cubicBezTo>
                    <a:pt x="5959" y="13204"/>
                    <a:pt x="5851" y="13163"/>
                    <a:pt x="5747" y="13125"/>
                  </a:cubicBezTo>
                  <a:cubicBezTo>
                    <a:pt x="5642" y="13092"/>
                    <a:pt x="5537" y="13062"/>
                    <a:pt x="5444" y="13017"/>
                  </a:cubicBezTo>
                  <a:cubicBezTo>
                    <a:pt x="5347" y="12968"/>
                    <a:pt x="5238" y="12939"/>
                    <a:pt x="5148" y="12894"/>
                  </a:cubicBezTo>
                  <a:cubicBezTo>
                    <a:pt x="5017" y="12834"/>
                    <a:pt x="4879" y="12808"/>
                    <a:pt x="4748" y="12782"/>
                  </a:cubicBezTo>
                  <a:cubicBezTo>
                    <a:pt x="4726" y="12778"/>
                    <a:pt x="4703" y="12778"/>
                    <a:pt x="4685" y="12774"/>
                  </a:cubicBezTo>
                  <a:cubicBezTo>
                    <a:pt x="4662" y="12770"/>
                    <a:pt x="4648" y="12767"/>
                    <a:pt x="4636" y="12759"/>
                  </a:cubicBezTo>
                  <a:cubicBezTo>
                    <a:pt x="4588" y="12729"/>
                    <a:pt x="4536" y="12714"/>
                    <a:pt x="4483" y="12714"/>
                  </a:cubicBezTo>
                  <a:lnTo>
                    <a:pt x="4446" y="12714"/>
                  </a:lnTo>
                  <a:cubicBezTo>
                    <a:pt x="4442" y="12718"/>
                    <a:pt x="4438" y="12718"/>
                    <a:pt x="4434" y="12718"/>
                  </a:cubicBezTo>
                  <a:cubicBezTo>
                    <a:pt x="4427" y="12718"/>
                    <a:pt x="4424" y="12714"/>
                    <a:pt x="4419" y="12714"/>
                  </a:cubicBezTo>
                  <a:cubicBezTo>
                    <a:pt x="4416" y="12714"/>
                    <a:pt x="4408" y="12711"/>
                    <a:pt x="4401" y="12706"/>
                  </a:cubicBezTo>
                  <a:cubicBezTo>
                    <a:pt x="4277" y="12636"/>
                    <a:pt x="4139" y="12606"/>
                    <a:pt x="4005" y="12606"/>
                  </a:cubicBezTo>
                  <a:cubicBezTo>
                    <a:pt x="3979" y="12606"/>
                    <a:pt x="3948" y="12606"/>
                    <a:pt x="3922" y="12610"/>
                  </a:cubicBezTo>
                  <a:cubicBezTo>
                    <a:pt x="3866" y="12613"/>
                    <a:pt x="3810" y="12617"/>
                    <a:pt x="3754" y="12617"/>
                  </a:cubicBezTo>
                  <a:cubicBezTo>
                    <a:pt x="3649" y="12617"/>
                    <a:pt x="3549" y="12610"/>
                    <a:pt x="3440" y="12602"/>
                  </a:cubicBezTo>
                  <a:cubicBezTo>
                    <a:pt x="3410" y="12599"/>
                    <a:pt x="3377" y="12599"/>
                    <a:pt x="3343" y="12599"/>
                  </a:cubicBezTo>
                  <a:cubicBezTo>
                    <a:pt x="3230" y="12599"/>
                    <a:pt x="3123" y="12610"/>
                    <a:pt x="3014" y="12621"/>
                  </a:cubicBezTo>
                  <a:cubicBezTo>
                    <a:pt x="3002" y="12625"/>
                    <a:pt x="2984" y="12625"/>
                    <a:pt x="2969" y="12625"/>
                  </a:cubicBezTo>
                  <a:cubicBezTo>
                    <a:pt x="2939" y="12628"/>
                    <a:pt x="2909" y="12628"/>
                    <a:pt x="2880" y="12639"/>
                  </a:cubicBezTo>
                  <a:cubicBezTo>
                    <a:pt x="2864" y="12647"/>
                    <a:pt x="2849" y="12654"/>
                    <a:pt x="2838" y="12666"/>
                  </a:cubicBezTo>
                  <a:cubicBezTo>
                    <a:pt x="2831" y="12670"/>
                    <a:pt x="2827" y="12673"/>
                    <a:pt x="2823" y="12680"/>
                  </a:cubicBezTo>
                  <a:cubicBezTo>
                    <a:pt x="2819" y="12677"/>
                    <a:pt x="2816" y="12677"/>
                    <a:pt x="2812" y="12677"/>
                  </a:cubicBezTo>
                  <a:cubicBezTo>
                    <a:pt x="2797" y="12670"/>
                    <a:pt x="2782" y="12670"/>
                    <a:pt x="2771" y="12670"/>
                  </a:cubicBezTo>
                  <a:cubicBezTo>
                    <a:pt x="2752" y="12670"/>
                    <a:pt x="2733" y="12673"/>
                    <a:pt x="2723" y="12677"/>
                  </a:cubicBezTo>
                  <a:cubicBezTo>
                    <a:pt x="2700" y="12684"/>
                    <a:pt x="2678" y="12696"/>
                    <a:pt x="2662" y="12706"/>
                  </a:cubicBezTo>
                  <a:cubicBezTo>
                    <a:pt x="2644" y="12714"/>
                    <a:pt x="2629" y="12725"/>
                    <a:pt x="2614" y="12729"/>
                  </a:cubicBezTo>
                  <a:cubicBezTo>
                    <a:pt x="2528" y="12759"/>
                    <a:pt x="2442" y="12785"/>
                    <a:pt x="2352" y="12815"/>
                  </a:cubicBezTo>
                  <a:cubicBezTo>
                    <a:pt x="2262" y="12845"/>
                    <a:pt x="2176" y="12879"/>
                    <a:pt x="2091" y="12924"/>
                  </a:cubicBezTo>
                  <a:cubicBezTo>
                    <a:pt x="2042" y="12953"/>
                    <a:pt x="1990" y="12976"/>
                    <a:pt x="1938" y="13010"/>
                  </a:cubicBezTo>
                  <a:cubicBezTo>
                    <a:pt x="1915" y="13025"/>
                    <a:pt x="1889" y="13047"/>
                    <a:pt x="1870" y="13070"/>
                  </a:cubicBezTo>
                  <a:cubicBezTo>
                    <a:pt x="1848" y="13096"/>
                    <a:pt x="1833" y="13125"/>
                    <a:pt x="1817" y="13159"/>
                  </a:cubicBezTo>
                  <a:cubicBezTo>
                    <a:pt x="1817" y="13163"/>
                    <a:pt x="1817" y="13167"/>
                    <a:pt x="1814" y="13170"/>
                  </a:cubicBezTo>
                  <a:cubicBezTo>
                    <a:pt x="1810" y="13170"/>
                    <a:pt x="1810" y="13174"/>
                    <a:pt x="1810" y="13174"/>
                  </a:cubicBezTo>
                  <a:cubicBezTo>
                    <a:pt x="1765" y="13189"/>
                    <a:pt x="1720" y="13211"/>
                    <a:pt x="1683" y="13234"/>
                  </a:cubicBezTo>
                  <a:cubicBezTo>
                    <a:pt x="1642" y="13256"/>
                    <a:pt x="1605" y="13282"/>
                    <a:pt x="1571" y="13305"/>
                  </a:cubicBezTo>
                  <a:cubicBezTo>
                    <a:pt x="1522" y="13331"/>
                    <a:pt x="1470" y="13357"/>
                    <a:pt x="1418" y="13391"/>
                  </a:cubicBezTo>
                  <a:cubicBezTo>
                    <a:pt x="1369" y="13424"/>
                    <a:pt x="1320" y="13465"/>
                    <a:pt x="1284" y="13533"/>
                  </a:cubicBezTo>
                  <a:cubicBezTo>
                    <a:pt x="1272" y="13555"/>
                    <a:pt x="1253" y="13578"/>
                    <a:pt x="1234" y="13600"/>
                  </a:cubicBezTo>
                  <a:cubicBezTo>
                    <a:pt x="1205" y="13634"/>
                    <a:pt x="1167" y="13667"/>
                    <a:pt x="1134" y="13709"/>
                  </a:cubicBezTo>
                  <a:cubicBezTo>
                    <a:pt x="1118" y="13731"/>
                    <a:pt x="1104" y="13753"/>
                    <a:pt x="1092" y="13776"/>
                  </a:cubicBezTo>
                  <a:cubicBezTo>
                    <a:pt x="1085" y="13798"/>
                    <a:pt x="1077" y="13817"/>
                    <a:pt x="1074" y="13840"/>
                  </a:cubicBezTo>
                  <a:cubicBezTo>
                    <a:pt x="1044" y="13855"/>
                    <a:pt x="1018" y="13873"/>
                    <a:pt x="996" y="13892"/>
                  </a:cubicBezTo>
                  <a:cubicBezTo>
                    <a:pt x="958" y="13933"/>
                    <a:pt x="932" y="13974"/>
                    <a:pt x="906" y="14019"/>
                  </a:cubicBezTo>
                  <a:cubicBezTo>
                    <a:pt x="883" y="14060"/>
                    <a:pt x="861" y="14101"/>
                    <a:pt x="830" y="14131"/>
                  </a:cubicBezTo>
                  <a:cubicBezTo>
                    <a:pt x="749" y="14217"/>
                    <a:pt x="692" y="14318"/>
                    <a:pt x="644" y="14423"/>
                  </a:cubicBezTo>
                  <a:cubicBezTo>
                    <a:pt x="599" y="14528"/>
                    <a:pt x="561" y="14635"/>
                    <a:pt x="525" y="14737"/>
                  </a:cubicBezTo>
                  <a:cubicBezTo>
                    <a:pt x="442" y="14972"/>
                    <a:pt x="364" y="15208"/>
                    <a:pt x="263" y="15436"/>
                  </a:cubicBezTo>
                  <a:cubicBezTo>
                    <a:pt x="255" y="15454"/>
                    <a:pt x="247" y="15473"/>
                    <a:pt x="240" y="15492"/>
                  </a:cubicBezTo>
                  <a:cubicBezTo>
                    <a:pt x="237" y="15510"/>
                    <a:pt x="233" y="15532"/>
                    <a:pt x="233" y="15551"/>
                  </a:cubicBezTo>
                  <a:cubicBezTo>
                    <a:pt x="233" y="15563"/>
                    <a:pt x="233" y="15577"/>
                    <a:pt x="237" y="15589"/>
                  </a:cubicBezTo>
                  <a:cubicBezTo>
                    <a:pt x="240" y="15604"/>
                    <a:pt x="240" y="15619"/>
                    <a:pt x="240" y="15637"/>
                  </a:cubicBezTo>
                  <a:cubicBezTo>
                    <a:pt x="240" y="15686"/>
                    <a:pt x="229" y="15739"/>
                    <a:pt x="214" y="15794"/>
                  </a:cubicBezTo>
                  <a:cubicBezTo>
                    <a:pt x="202" y="15851"/>
                    <a:pt x="188" y="15907"/>
                    <a:pt x="188" y="15970"/>
                  </a:cubicBezTo>
                  <a:cubicBezTo>
                    <a:pt x="188" y="15985"/>
                    <a:pt x="188" y="16003"/>
                    <a:pt x="192" y="16019"/>
                  </a:cubicBezTo>
                  <a:cubicBezTo>
                    <a:pt x="188" y="16019"/>
                    <a:pt x="188" y="16022"/>
                    <a:pt x="185" y="16022"/>
                  </a:cubicBezTo>
                  <a:cubicBezTo>
                    <a:pt x="176" y="16030"/>
                    <a:pt x="166" y="16038"/>
                    <a:pt x="150" y="16045"/>
                  </a:cubicBezTo>
                  <a:cubicBezTo>
                    <a:pt x="143" y="16048"/>
                    <a:pt x="135" y="16056"/>
                    <a:pt x="132" y="16064"/>
                  </a:cubicBezTo>
                  <a:cubicBezTo>
                    <a:pt x="124" y="16071"/>
                    <a:pt x="117" y="16079"/>
                    <a:pt x="113" y="16090"/>
                  </a:cubicBezTo>
                  <a:cubicBezTo>
                    <a:pt x="109" y="16093"/>
                    <a:pt x="106" y="16105"/>
                    <a:pt x="98" y="16116"/>
                  </a:cubicBezTo>
                  <a:cubicBezTo>
                    <a:pt x="98" y="16120"/>
                    <a:pt x="95" y="16127"/>
                    <a:pt x="90" y="16131"/>
                  </a:cubicBezTo>
                  <a:cubicBezTo>
                    <a:pt x="87" y="16138"/>
                    <a:pt x="87" y="16146"/>
                    <a:pt x="87" y="16157"/>
                  </a:cubicBezTo>
                  <a:cubicBezTo>
                    <a:pt x="87" y="16165"/>
                    <a:pt x="87" y="16176"/>
                    <a:pt x="95" y="16183"/>
                  </a:cubicBezTo>
                  <a:cubicBezTo>
                    <a:pt x="102" y="16195"/>
                    <a:pt x="102" y="16202"/>
                    <a:pt x="102" y="16213"/>
                  </a:cubicBezTo>
                  <a:cubicBezTo>
                    <a:pt x="102" y="16224"/>
                    <a:pt x="98" y="16236"/>
                    <a:pt x="95" y="16255"/>
                  </a:cubicBezTo>
                  <a:cubicBezTo>
                    <a:pt x="90" y="16269"/>
                    <a:pt x="83" y="16288"/>
                    <a:pt x="80" y="16314"/>
                  </a:cubicBezTo>
                  <a:cubicBezTo>
                    <a:pt x="61" y="16505"/>
                    <a:pt x="64" y="16695"/>
                    <a:pt x="54" y="16883"/>
                  </a:cubicBezTo>
                  <a:cubicBezTo>
                    <a:pt x="50" y="16945"/>
                    <a:pt x="38" y="17013"/>
                    <a:pt x="23" y="17085"/>
                  </a:cubicBezTo>
                  <a:cubicBezTo>
                    <a:pt x="12" y="17152"/>
                    <a:pt x="1" y="17226"/>
                    <a:pt x="1" y="17297"/>
                  </a:cubicBezTo>
                  <a:cubicBezTo>
                    <a:pt x="1" y="17361"/>
                    <a:pt x="9" y="17428"/>
                    <a:pt x="35" y="17495"/>
                  </a:cubicBezTo>
                  <a:cubicBezTo>
                    <a:pt x="16" y="17529"/>
                    <a:pt x="12" y="17563"/>
                    <a:pt x="12" y="17596"/>
                  </a:cubicBezTo>
                  <a:cubicBezTo>
                    <a:pt x="12" y="17645"/>
                    <a:pt x="23" y="17686"/>
                    <a:pt x="35" y="17727"/>
                  </a:cubicBezTo>
                  <a:cubicBezTo>
                    <a:pt x="42" y="17768"/>
                    <a:pt x="54" y="17806"/>
                    <a:pt x="54" y="17839"/>
                  </a:cubicBezTo>
                  <a:lnTo>
                    <a:pt x="54" y="17847"/>
                  </a:lnTo>
                  <a:cubicBezTo>
                    <a:pt x="50" y="17914"/>
                    <a:pt x="45" y="17982"/>
                    <a:pt x="45" y="18053"/>
                  </a:cubicBezTo>
                  <a:cubicBezTo>
                    <a:pt x="45" y="18131"/>
                    <a:pt x="50" y="18206"/>
                    <a:pt x="64" y="18284"/>
                  </a:cubicBezTo>
                  <a:cubicBezTo>
                    <a:pt x="72" y="18325"/>
                    <a:pt x="80" y="18370"/>
                    <a:pt x="80" y="18415"/>
                  </a:cubicBezTo>
                  <a:cubicBezTo>
                    <a:pt x="80" y="18448"/>
                    <a:pt x="76" y="18482"/>
                    <a:pt x="72" y="18515"/>
                  </a:cubicBezTo>
                  <a:cubicBezTo>
                    <a:pt x="68" y="18538"/>
                    <a:pt x="64" y="18565"/>
                    <a:pt x="64" y="18587"/>
                  </a:cubicBezTo>
                  <a:cubicBezTo>
                    <a:pt x="64" y="18636"/>
                    <a:pt x="72" y="18684"/>
                    <a:pt x="87" y="18733"/>
                  </a:cubicBezTo>
                  <a:cubicBezTo>
                    <a:pt x="98" y="18759"/>
                    <a:pt x="98" y="18793"/>
                    <a:pt x="102" y="18826"/>
                  </a:cubicBezTo>
                  <a:cubicBezTo>
                    <a:pt x="102" y="18860"/>
                    <a:pt x="102" y="18897"/>
                    <a:pt x="109" y="18938"/>
                  </a:cubicBezTo>
                  <a:cubicBezTo>
                    <a:pt x="128" y="19073"/>
                    <a:pt x="154" y="19204"/>
                    <a:pt x="185" y="19335"/>
                  </a:cubicBezTo>
                  <a:cubicBezTo>
                    <a:pt x="195" y="19390"/>
                    <a:pt x="199" y="19450"/>
                    <a:pt x="202" y="19514"/>
                  </a:cubicBezTo>
                  <a:cubicBezTo>
                    <a:pt x="207" y="19578"/>
                    <a:pt x="214" y="19645"/>
                    <a:pt x="240" y="19709"/>
                  </a:cubicBezTo>
                  <a:cubicBezTo>
                    <a:pt x="244" y="19719"/>
                    <a:pt x="247" y="19735"/>
                    <a:pt x="252" y="19749"/>
                  </a:cubicBezTo>
                  <a:cubicBezTo>
                    <a:pt x="270" y="19906"/>
                    <a:pt x="289" y="20063"/>
                    <a:pt x="307" y="20220"/>
                  </a:cubicBezTo>
                  <a:cubicBezTo>
                    <a:pt x="311" y="20265"/>
                    <a:pt x="326" y="20306"/>
                    <a:pt x="337" y="20344"/>
                  </a:cubicBezTo>
                  <a:cubicBezTo>
                    <a:pt x="349" y="20385"/>
                    <a:pt x="356" y="20418"/>
                    <a:pt x="359" y="20456"/>
                  </a:cubicBezTo>
                  <a:cubicBezTo>
                    <a:pt x="364" y="20497"/>
                    <a:pt x="375" y="20534"/>
                    <a:pt x="401" y="20565"/>
                  </a:cubicBezTo>
                  <a:cubicBezTo>
                    <a:pt x="412" y="20579"/>
                    <a:pt x="427" y="20591"/>
                    <a:pt x="446" y="20598"/>
                  </a:cubicBezTo>
                  <a:cubicBezTo>
                    <a:pt x="449" y="20601"/>
                    <a:pt x="454" y="20601"/>
                    <a:pt x="454" y="20601"/>
                  </a:cubicBezTo>
                  <a:cubicBezTo>
                    <a:pt x="464" y="20591"/>
                    <a:pt x="480" y="20587"/>
                    <a:pt x="490" y="20579"/>
                  </a:cubicBezTo>
                  <a:cubicBezTo>
                    <a:pt x="502" y="20575"/>
                    <a:pt x="516" y="20575"/>
                    <a:pt x="528" y="20575"/>
                  </a:cubicBezTo>
                  <a:cubicBezTo>
                    <a:pt x="539" y="20575"/>
                    <a:pt x="554" y="20579"/>
                    <a:pt x="569" y="20583"/>
                  </a:cubicBezTo>
                  <a:cubicBezTo>
                    <a:pt x="573" y="20587"/>
                    <a:pt x="577" y="20587"/>
                    <a:pt x="580" y="20591"/>
                  </a:cubicBezTo>
                  <a:lnTo>
                    <a:pt x="577" y="20568"/>
                  </a:lnTo>
                  <a:cubicBezTo>
                    <a:pt x="569" y="20512"/>
                    <a:pt x="561" y="20456"/>
                    <a:pt x="551" y="20404"/>
                  </a:cubicBezTo>
                  <a:cubicBezTo>
                    <a:pt x="543" y="20351"/>
                    <a:pt x="535" y="20299"/>
                    <a:pt x="535" y="20251"/>
                  </a:cubicBezTo>
                  <a:cubicBezTo>
                    <a:pt x="535" y="20235"/>
                    <a:pt x="539" y="20216"/>
                    <a:pt x="539" y="20202"/>
                  </a:cubicBezTo>
                  <a:lnTo>
                    <a:pt x="539" y="20172"/>
                  </a:lnTo>
                  <a:cubicBezTo>
                    <a:pt x="539" y="20123"/>
                    <a:pt x="528" y="20082"/>
                    <a:pt x="516" y="20045"/>
                  </a:cubicBezTo>
                  <a:cubicBezTo>
                    <a:pt x="506" y="20007"/>
                    <a:pt x="490" y="19973"/>
                    <a:pt x="487" y="19940"/>
                  </a:cubicBezTo>
                  <a:cubicBezTo>
                    <a:pt x="464" y="19727"/>
                    <a:pt x="431" y="19514"/>
                    <a:pt x="401" y="19305"/>
                  </a:cubicBezTo>
                  <a:cubicBezTo>
                    <a:pt x="378" y="19159"/>
                    <a:pt x="349" y="19013"/>
                    <a:pt x="319" y="18867"/>
                  </a:cubicBezTo>
                  <a:cubicBezTo>
                    <a:pt x="311" y="18834"/>
                    <a:pt x="300" y="18803"/>
                    <a:pt x="292" y="18774"/>
                  </a:cubicBezTo>
                  <a:cubicBezTo>
                    <a:pt x="281" y="18744"/>
                    <a:pt x="278" y="18717"/>
                    <a:pt x="278" y="18699"/>
                  </a:cubicBezTo>
                  <a:lnTo>
                    <a:pt x="278" y="18681"/>
                  </a:lnTo>
                  <a:cubicBezTo>
                    <a:pt x="292" y="18594"/>
                    <a:pt x="297" y="18512"/>
                    <a:pt x="297" y="18430"/>
                  </a:cubicBezTo>
                  <a:lnTo>
                    <a:pt x="297" y="18291"/>
                  </a:lnTo>
                  <a:lnTo>
                    <a:pt x="297" y="18194"/>
                  </a:lnTo>
                  <a:cubicBezTo>
                    <a:pt x="300" y="18157"/>
                    <a:pt x="300" y="18120"/>
                    <a:pt x="300" y="18082"/>
                  </a:cubicBezTo>
                  <a:cubicBezTo>
                    <a:pt x="300" y="17884"/>
                    <a:pt x="278" y="17690"/>
                    <a:pt x="278" y="17499"/>
                  </a:cubicBezTo>
                  <a:cubicBezTo>
                    <a:pt x="278" y="17461"/>
                    <a:pt x="281" y="17428"/>
                    <a:pt x="281" y="17394"/>
                  </a:cubicBezTo>
                  <a:cubicBezTo>
                    <a:pt x="281" y="17380"/>
                    <a:pt x="285" y="17364"/>
                    <a:pt x="289" y="17346"/>
                  </a:cubicBezTo>
                  <a:cubicBezTo>
                    <a:pt x="289" y="17327"/>
                    <a:pt x="292" y="17309"/>
                    <a:pt x="292" y="17290"/>
                  </a:cubicBezTo>
                  <a:cubicBezTo>
                    <a:pt x="292" y="17278"/>
                    <a:pt x="292" y="17268"/>
                    <a:pt x="289" y="17256"/>
                  </a:cubicBezTo>
                  <a:cubicBezTo>
                    <a:pt x="285" y="17242"/>
                    <a:pt x="281" y="17230"/>
                    <a:pt x="274" y="17219"/>
                  </a:cubicBezTo>
                  <a:cubicBezTo>
                    <a:pt x="263" y="17207"/>
                    <a:pt x="259" y="17200"/>
                    <a:pt x="255" y="17189"/>
                  </a:cubicBezTo>
                  <a:cubicBezTo>
                    <a:pt x="252" y="17181"/>
                    <a:pt x="252" y="17170"/>
                    <a:pt x="252" y="17159"/>
                  </a:cubicBezTo>
                  <a:cubicBezTo>
                    <a:pt x="252" y="17140"/>
                    <a:pt x="259" y="17114"/>
                    <a:pt x="270" y="17085"/>
                  </a:cubicBezTo>
                  <a:cubicBezTo>
                    <a:pt x="278" y="17054"/>
                    <a:pt x="289" y="17021"/>
                    <a:pt x="289" y="16983"/>
                  </a:cubicBezTo>
                  <a:cubicBezTo>
                    <a:pt x="289" y="16968"/>
                    <a:pt x="289" y="16954"/>
                    <a:pt x="285" y="16942"/>
                  </a:cubicBezTo>
                  <a:cubicBezTo>
                    <a:pt x="300" y="16912"/>
                    <a:pt x="315" y="16886"/>
                    <a:pt x="323" y="16856"/>
                  </a:cubicBezTo>
                  <a:cubicBezTo>
                    <a:pt x="330" y="16823"/>
                    <a:pt x="333" y="16788"/>
                    <a:pt x="333" y="16759"/>
                  </a:cubicBezTo>
                  <a:cubicBezTo>
                    <a:pt x="333" y="16707"/>
                    <a:pt x="326" y="16658"/>
                    <a:pt x="319" y="16609"/>
                  </a:cubicBezTo>
                  <a:cubicBezTo>
                    <a:pt x="311" y="16564"/>
                    <a:pt x="304" y="16519"/>
                    <a:pt x="304" y="16479"/>
                  </a:cubicBezTo>
                  <a:lnTo>
                    <a:pt x="304" y="16474"/>
                  </a:lnTo>
                  <a:lnTo>
                    <a:pt x="304" y="16471"/>
                  </a:lnTo>
                  <a:lnTo>
                    <a:pt x="304" y="16355"/>
                  </a:lnTo>
                  <a:cubicBezTo>
                    <a:pt x="304" y="16299"/>
                    <a:pt x="307" y="16247"/>
                    <a:pt x="330" y="16195"/>
                  </a:cubicBezTo>
                  <a:cubicBezTo>
                    <a:pt x="356" y="16138"/>
                    <a:pt x="371" y="16082"/>
                    <a:pt x="386" y="16022"/>
                  </a:cubicBezTo>
                  <a:cubicBezTo>
                    <a:pt x="401" y="15967"/>
                    <a:pt x="412" y="15910"/>
                    <a:pt x="427" y="15855"/>
                  </a:cubicBezTo>
                  <a:cubicBezTo>
                    <a:pt x="468" y="15712"/>
                    <a:pt x="490" y="15570"/>
                    <a:pt x="532" y="15436"/>
                  </a:cubicBezTo>
                  <a:cubicBezTo>
                    <a:pt x="551" y="15384"/>
                    <a:pt x="569" y="15335"/>
                    <a:pt x="592" y="15282"/>
                  </a:cubicBezTo>
                  <a:cubicBezTo>
                    <a:pt x="614" y="15230"/>
                    <a:pt x="637" y="15174"/>
                    <a:pt x="651" y="15114"/>
                  </a:cubicBezTo>
                  <a:cubicBezTo>
                    <a:pt x="692" y="14957"/>
                    <a:pt x="745" y="14797"/>
                    <a:pt x="823" y="14662"/>
                  </a:cubicBezTo>
                  <a:cubicBezTo>
                    <a:pt x="887" y="14554"/>
                    <a:pt x="939" y="14445"/>
                    <a:pt x="996" y="14337"/>
                  </a:cubicBezTo>
                  <a:cubicBezTo>
                    <a:pt x="1051" y="14228"/>
                    <a:pt x="1111" y="14124"/>
                    <a:pt x="1182" y="14026"/>
                  </a:cubicBezTo>
                  <a:cubicBezTo>
                    <a:pt x="1328" y="13832"/>
                    <a:pt x="1485" y="13656"/>
                    <a:pt x="1660" y="13499"/>
                  </a:cubicBezTo>
                  <a:cubicBezTo>
                    <a:pt x="1829" y="13350"/>
                    <a:pt x="2031" y="13238"/>
                    <a:pt x="2221" y="13107"/>
                  </a:cubicBezTo>
                  <a:cubicBezTo>
                    <a:pt x="2226" y="13107"/>
                    <a:pt x="2229" y="13107"/>
                    <a:pt x="2233" y="13103"/>
                  </a:cubicBezTo>
                  <a:cubicBezTo>
                    <a:pt x="2240" y="13103"/>
                    <a:pt x="2248" y="13103"/>
                    <a:pt x="2255" y="13099"/>
                  </a:cubicBezTo>
                  <a:cubicBezTo>
                    <a:pt x="2293" y="13092"/>
                    <a:pt x="2326" y="13081"/>
                    <a:pt x="2356" y="13065"/>
                  </a:cubicBezTo>
                  <a:cubicBezTo>
                    <a:pt x="2401" y="13043"/>
                    <a:pt x="2442" y="13017"/>
                    <a:pt x="2479" y="12994"/>
                  </a:cubicBezTo>
                  <a:cubicBezTo>
                    <a:pt x="2521" y="12972"/>
                    <a:pt x="2558" y="12953"/>
                    <a:pt x="2602" y="12950"/>
                  </a:cubicBezTo>
                  <a:cubicBezTo>
                    <a:pt x="2610" y="12950"/>
                    <a:pt x="2621" y="12946"/>
                    <a:pt x="2625" y="12942"/>
                  </a:cubicBezTo>
                  <a:cubicBezTo>
                    <a:pt x="2636" y="12935"/>
                    <a:pt x="2644" y="12927"/>
                    <a:pt x="2652" y="12920"/>
                  </a:cubicBezTo>
                  <a:cubicBezTo>
                    <a:pt x="2655" y="12916"/>
                    <a:pt x="2662" y="12908"/>
                    <a:pt x="2666" y="12901"/>
                  </a:cubicBezTo>
                  <a:cubicBezTo>
                    <a:pt x="2670" y="12894"/>
                    <a:pt x="2674" y="12890"/>
                    <a:pt x="2681" y="12890"/>
                  </a:cubicBezTo>
                  <a:cubicBezTo>
                    <a:pt x="2685" y="12886"/>
                    <a:pt x="2692" y="12886"/>
                    <a:pt x="2700" y="12886"/>
                  </a:cubicBezTo>
                  <a:lnTo>
                    <a:pt x="2723" y="12886"/>
                  </a:lnTo>
                  <a:cubicBezTo>
                    <a:pt x="2737" y="12890"/>
                    <a:pt x="2752" y="12890"/>
                    <a:pt x="2764" y="12890"/>
                  </a:cubicBezTo>
                  <a:cubicBezTo>
                    <a:pt x="2801" y="12890"/>
                    <a:pt x="2835" y="12886"/>
                    <a:pt x="2868" y="12879"/>
                  </a:cubicBezTo>
                  <a:cubicBezTo>
                    <a:pt x="2898" y="12871"/>
                    <a:pt x="2928" y="12860"/>
                    <a:pt x="2958" y="12853"/>
                  </a:cubicBezTo>
                  <a:cubicBezTo>
                    <a:pt x="2984" y="12845"/>
                    <a:pt x="3006" y="12837"/>
                    <a:pt x="3025" y="12834"/>
                  </a:cubicBezTo>
                  <a:cubicBezTo>
                    <a:pt x="3047" y="12827"/>
                    <a:pt x="3066" y="12823"/>
                    <a:pt x="3081" y="12823"/>
                  </a:cubicBezTo>
                  <a:lnTo>
                    <a:pt x="3092" y="12823"/>
                  </a:lnTo>
                  <a:cubicBezTo>
                    <a:pt x="3377" y="12853"/>
                    <a:pt x="3661" y="12837"/>
                    <a:pt x="3941" y="12849"/>
                  </a:cubicBezTo>
                  <a:cubicBezTo>
                    <a:pt x="4068" y="12853"/>
                    <a:pt x="4188" y="12875"/>
                    <a:pt x="4303" y="12924"/>
                  </a:cubicBezTo>
                  <a:cubicBezTo>
                    <a:pt x="4329" y="12935"/>
                    <a:pt x="4356" y="12950"/>
                    <a:pt x="4386" y="12961"/>
                  </a:cubicBezTo>
                  <a:cubicBezTo>
                    <a:pt x="4412" y="12972"/>
                    <a:pt x="4442" y="12984"/>
                    <a:pt x="4476" y="12987"/>
                  </a:cubicBezTo>
                  <a:cubicBezTo>
                    <a:pt x="4711" y="13013"/>
                    <a:pt x="4935" y="13051"/>
                    <a:pt x="5145" y="13163"/>
                  </a:cubicBezTo>
                  <a:cubicBezTo>
                    <a:pt x="5279" y="13234"/>
                    <a:pt x="5421" y="13316"/>
                    <a:pt x="5575" y="13361"/>
                  </a:cubicBezTo>
                  <a:cubicBezTo>
                    <a:pt x="5645" y="13379"/>
                    <a:pt x="5713" y="13417"/>
                    <a:pt x="5787" y="13451"/>
                  </a:cubicBezTo>
                  <a:cubicBezTo>
                    <a:pt x="5859" y="13488"/>
                    <a:pt x="5933" y="13522"/>
                    <a:pt x="6023" y="13529"/>
                  </a:cubicBezTo>
                  <a:cubicBezTo>
                    <a:pt x="6023" y="13533"/>
                    <a:pt x="6027" y="13533"/>
                    <a:pt x="6027" y="13533"/>
                  </a:cubicBezTo>
                  <a:cubicBezTo>
                    <a:pt x="6038" y="13555"/>
                    <a:pt x="6049" y="13570"/>
                    <a:pt x="6064" y="13586"/>
                  </a:cubicBezTo>
                  <a:cubicBezTo>
                    <a:pt x="6090" y="13608"/>
                    <a:pt x="6120" y="13619"/>
                    <a:pt x="6146" y="13626"/>
                  </a:cubicBezTo>
                  <a:cubicBezTo>
                    <a:pt x="6173" y="13634"/>
                    <a:pt x="6199" y="13638"/>
                    <a:pt x="6218" y="13645"/>
                  </a:cubicBezTo>
                  <a:cubicBezTo>
                    <a:pt x="6251" y="13653"/>
                    <a:pt x="6281" y="13667"/>
                    <a:pt x="6311" y="13682"/>
                  </a:cubicBezTo>
                  <a:cubicBezTo>
                    <a:pt x="6341" y="13698"/>
                    <a:pt x="6370" y="13716"/>
                    <a:pt x="6404" y="13731"/>
                  </a:cubicBezTo>
                  <a:cubicBezTo>
                    <a:pt x="6468" y="13765"/>
                    <a:pt x="6532" y="13810"/>
                    <a:pt x="6595" y="13850"/>
                  </a:cubicBezTo>
                  <a:cubicBezTo>
                    <a:pt x="6658" y="13892"/>
                    <a:pt x="6726" y="13936"/>
                    <a:pt x="6797" y="13970"/>
                  </a:cubicBezTo>
                  <a:cubicBezTo>
                    <a:pt x="6879" y="14004"/>
                    <a:pt x="6962" y="14041"/>
                    <a:pt x="7036" y="14083"/>
                  </a:cubicBezTo>
                  <a:cubicBezTo>
                    <a:pt x="7145" y="14142"/>
                    <a:pt x="7242" y="14221"/>
                    <a:pt x="7350" y="14292"/>
                  </a:cubicBezTo>
                  <a:cubicBezTo>
                    <a:pt x="7507" y="14389"/>
                    <a:pt x="7660" y="14501"/>
                    <a:pt x="7825" y="14598"/>
                  </a:cubicBezTo>
                  <a:cubicBezTo>
                    <a:pt x="7862" y="14621"/>
                    <a:pt x="7904" y="14654"/>
                    <a:pt x="7945" y="14685"/>
                  </a:cubicBezTo>
                  <a:cubicBezTo>
                    <a:pt x="7967" y="14703"/>
                    <a:pt x="7993" y="14718"/>
                    <a:pt x="8019" y="14729"/>
                  </a:cubicBezTo>
                  <a:cubicBezTo>
                    <a:pt x="8045" y="14740"/>
                    <a:pt x="8071" y="14752"/>
                    <a:pt x="8105" y="14755"/>
                  </a:cubicBezTo>
                  <a:cubicBezTo>
                    <a:pt x="8113" y="14755"/>
                    <a:pt x="8124" y="14763"/>
                    <a:pt x="8135" y="14770"/>
                  </a:cubicBezTo>
                  <a:cubicBezTo>
                    <a:pt x="8147" y="14782"/>
                    <a:pt x="8154" y="14792"/>
                    <a:pt x="8161" y="14808"/>
                  </a:cubicBezTo>
                  <a:cubicBezTo>
                    <a:pt x="8169" y="14823"/>
                    <a:pt x="8176" y="14837"/>
                    <a:pt x="8187" y="14852"/>
                  </a:cubicBezTo>
                  <a:cubicBezTo>
                    <a:pt x="8202" y="14868"/>
                    <a:pt x="8218" y="14878"/>
                    <a:pt x="8240" y="14890"/>
                  </a:cubicBezTo>
                  <a:cubicBezTo>
                    <a:pt x="8344" y="14935"/>
                    <a:pt x="8438" y="15002"/>
                    <a:pt x="8532" y="15077"/>
                  </a:cubicBezTo>
                  <a:cubicBezTo>
                    <a:pt x="8625" y="15148"/>
                    <a:pt x="8718" y="15227"/>
                    <a:pt x="8823" y="15294"/>
                  </a:cubicBezTo>
                  <a:cubicBezTo>
                    <a:pt x="8932" y="15361"/>
                    <a:pt x="9047" y="15436"/>
                    <a:pt x="9148" y="15518"/>
                  </a:cubicBezTo>
                  <a:cubicBezTo>
                    <a:pt x="9178" y="15541"/>
                    <a:pt x="9208" y="15570"/>
                    <a:pt x="9241" y="15600"/>
                  </a:cubicBezTo>
                  <a:cubicBezTo>
                    <a:pt x="9272" y="15630"/>
                    <a:pt x="9309" y="15660"/>
                    <a:pt x="9350" y="15682"/>
                  </a:cubicBezTo>
                  <a:cubicBezTo>
                    <a:pt x="9507" y="15779"/>
                    <a:pt x="9657" y="15891"/>
                    <a:pt x="9795" y="16015"/>
                  </a:cubicBezTo>
                  <a:cubicBezTo>
                    <a:pt x="9810" y="16030"/>
                    <a:pt x="9824" y="16048"/>
                    <a:pt x="9843" y="16067"/>
                  </a:cubicBezTo>
                  <a:cubicBezTo>
                    <a:pt x="9862" y="16086"/>
                    <a:pt x="9881" y="16108"/>
                    <a:pt x="9911" y="16124"/>
                  </a:cubicBezTo>
                  <a:cubicBezTo>
                    <a:pt x="10031" y="16202"/>
                    <a:pt x="10146" y="16288"/>
                    <a:pt x="10266" y="16370"/>
                  </a:cubicBezTo>
                  <a:cubicBezTo>
                    <a:pt x="10382" y="16456"/>
                    <a:pt x="10497" y="16546"/>
                    <a:pt x="10632" y="16617"/>
                  </a:cubicBezTo>
                  <a:cubicBezTo>
                    <a:pt x="10688" y="16647"/>
                    <a:pt x="10744" y="16669"/>
                    <a:pt x="10797" y="16699"/>
                  </a:cubicBezTo>
                  <a:cubicBezTo>
                    <a:pt x="10853" y="16726"/>
                    <a:pt x="10901" y="16755"/>
                    <a:pt x="10946" y="16793"/>
                  </a:cubicBezTo>
                  <a:cubicBezTo>
                    <a:pt x="10961" y="16807"/>
                    <a:pt x="10976" y="16823"/>
                    <a:pt x="10999" y="16841"/>
                  </a:cubicBezTo>
                  <a:cubicBezTo>
                    <a:pt x="11018" y="16856"/>
                    <a:pt x="11040" y="16875"/>
                    <a:pt x="11070" y="16886"/>
                  </a:cubicBezTo>
                  <a:cubicBezTo>
                    <a:pt x="11189" y="16928"/>
                    <a:pt x="11298" y="16995"/>
                    <a:pt x="11406" y="17066"/>
                  </a:cubicBezTo>
                  <a:cubicBezTo>
                    <a:pt x="11515" y="17137"/>
                    <a:pt x="11623" y="17215"/>
                    <a:pt x="11746" y="17271"/>
                  </a:cubicBezTo>
                  <a:cubicBezTo>
                    <a:pt x="11960" y="17368"/>
                    <a:pt x="12179" y="17451"/>
                    <a:pt x="12386" y="17547"/>
                  </a:cubicBezTo>
                  <a:cubicBezTo>
                    <a:pt x="12412" y="17559"/>
                    <a:pt x="12434" y="17563"/>
                    <a:pt x="12460" y="17563"/>
                  </a:cubicBezTo>
                  <a:lnTo>
                    <a:pt x="12483" y="17563"/>
                  </a:lnTo>
                  <a:cubicBezTo>
                    <a:pt x="12490" y="17563"/>
                    <a:pt x="12498" y="17559"/>
                    <a:pt x="12509" y="17559"/>
                  </a:cubicBezTo>
                  <a:cubicBezTo>
                    <a:pt x="12554" y="17559"/>
                    <a:pt x="12602" y="17573"/>
                    <a:pt x="12650" y="17592"/>
                  </a:cubicBezTo>
                  <a:cubicBezTo>
                    <a:pt x="12714" y="17618"/>
                    <a:pt x="12781" y="17634"/>
                    <a:pt x="12849" y="17637"/>
                  </a:cubicBezTo>
                  <a:cubicBezTo>
                    <a:pt x="12957" y="17641"/>
                    <a:pt x="13066" y="17649"/>
                    <a:pt x="13178" y="17649"/>
                  </a:cubicBezTo>
                  <a:cubicBezTo>
                    <a:pt x="13444" y="17649"/>
                    <a:pt x="13713" y="17623"/>
                    <a:pt x="13970" y="17506"/>
                  </a:cubicBezTo>
                  <a:cubicBezTo>
                    <a:pt x="14015" y="17484"/>
                    <a:pt x="14060" y="17461"/>
                    <a:pt x="14101" y="17439"/>
                  </a:cubicBezTo>
                  <a:cubicBezTo>
                    <a:pt x="14142" y="17416"/>
                    <a:pt x="14184" y="17402"/>
                    <a:pt x="14229" y="17390"/>
                  </a:cubicBezTo>
                  <a:cubicBezTo>
                    <a:pt x="14325" y="17368"/>
                    <a:pt x="14415" y="17327"/>
                    <a:pt x="14494" y="17278"/>
                  </a:cubicBezTo>
                  <a:cubicBezTo>
                    <a:pt x="14576" y="17226"/>
                    <a:pt x="14651" y="17170"/>
                    <a:pt x="14726" y="17121"/>
                  </a:cubicBezTo>
                  <a:cubicBezTo>
                    <a:pt x="14822" y="17054"/>
                    <a:pt x="14909" y="16976"/>
                    <a:pt x="14995" y="16912"/>
                  </a:cubicBezTo>
                  <a:cubicBezTo>
                    <a:pt x="15092" y="16841"/>
                    <a:pt x="15167" y="16752"/>
                    <a:pt x="15241" y="16673"/>
                  </a:cubicBezTo>
                  <a:cubicBezTo>
                    <a:pt x="15364" y="16546"/>
                    <a:pt x="15462" y="16404"/>
                    <a:pt x="15578" y="16284"/>
                  </a:cubicBezTo>
                  <a:cubicBezTo>
                    <a:pt x="15656" y="16205"/>
                    <a:pt x="15735" y="16124"/>
                    <a:pt x="15802" y="16034"/>
                  </a:cubicBezTo>
                  <a:cubicBezTo>
                    <a:pt x="15869" y="15944"/>
                    <a:pt x="15925" y="15846"/>
                    <a:pt x="15963" y="15739"/>
                  </a:cubicBezTo>
                  <a:cubicBezTo>
                    <a:pt x="15970" y="15720"/>
                    <a:pt x="15978" y="15705"/>
                    <a:pt x="15989" y="15689"/>
                  </a:cubicBezTo>
                  <a:cubicBezTo>
                    <a:pt x="16000" y="15675"/>
                    <a:pt x="16011" y="15656"/>
                    <a:pt x="16026" y="15641"/>
                  </a:cubicBezTo>
                  <a:cubicBezTo>
                    <a:pt x="16109" y="15529"/>
                    <a:pt x="16180" y="15410"/>
                    <a:pt x="16251" y="15294"/>
                  </a:cubicBezTo>
                  <a:cubicBezTo>
                    <a:pt x="16329" y="15159"/>
                    <a:pt x="16396" y="15021"/>
                    <a:pt x="16463" y="14882"/>
                  </a:cubicBezTo>
                  <a:cubicBezTo>
                    <a:pt x="16531" y="14747"/>
                    <a:pt x="16598" y="14609"/>
                    <a:pt x="16680" y="14483"/>
                  </a:cubicBezTo>
                  <a:cubicBezTo>
                    <a:pt x="16729" y="14404"/>
                    <a:pt x="16777" y="14314"/>
                    <a:pt x="16811" y="14221"/>
                  </a:cubicBezTo>
                  <a:cubicBezTo>
                    <a:pt x="16856" y="14090"/>
                    <a:pt x="16889" y="13955"/>
                    <a:pt x="16934" y="13824"/>
                  </a:cubicBezTo>
                  <a:cubicBezTo>
                    <a:pt x="16991" y="13653"/>
                    <a:pt x="17051" y="13481"/>
                    <a:pt x="17114" y="13312"/>
                  </a:cubicBezTo>
                  <a:cubicBezTo>
                    <a:pt x="17155" y="13211"/>
                    <a:pt x="17181" y="13107"/>
                    <a:pt x="17203" y="13002"/>
                  </a:cubicBezTo>
                  <a:cubicBezTo>
                    <a:pt x="17230" y="12901"/>
                    <a:pt x="17253" y="12796"/>
                    <a:pt x="17286" y="12699"/>
                  </a:cubicBezTo>
                  <a:cubicBezTo>
                    <a:pt x="17405" y="12370"/>
                    <a:pt x="17439" y="12026"/>
                    <a:pt x="17491" y="11690"/>
                  </a:cubicBezTo>
                  <a:cubicBezTo>
                    <a:pt x="17533" y="11414"/>
                    <a:pt x="17574" y="11141"/>
                    <a:pt x="17612" y="10867"/>
                  </a:cubicBezTo>
                  <a:cubicBezTo>
                    <a:pt x="17634" y="10688"/>
                    <a:pt x="17667" y="10505"/>
                    <a:pt x="17671" y="10318"/>
                  </a:cubicBezTo>
                  <a:cubicBezTo>
                    <a:pt x="17671" y="10303"/>
                    <a:pt x="17667" y="10289"/>
                    <a:pt x="17667" y="10273"/>
                  </a:cubicBezTo>
                  <a:cubicBezTo>
                    <a:pt x="17667" y="10199"/>
                    <a:pt x="17664" y="10127"/>
                    <a:pt x="17664" y="10056"/>
                  </a:cubicBezTo>
                  <a:cubicBezTo>
                    <a:pt x="17664" y="10023"/>
                    <a:pt x="17664" y="9985"/>
                    <a:pt x="17667" y="9952"/>
                  </a:cubicBezTo>
                  <a:cubicBezTo>
                    <a:pt x="17674" y="9806"/>
                    <a:pt x="17697" y="9656"/>
                    <a:pt x="17697" y="9504"/>
                  </a:cubicBezTo>
                  <a:cubicBezTo>
                    <a:pt x="17697" y="9459"/>
                    <a:pt x="17697" y="9414"/>
                    <a:pt x="17693" y="9369"/>
                  </a:cubicBezTo>
                  <a:cubicBezTo>
                    <a:pt x="17667" y="9133"/>
                    <a:pt x="17679" y="8890"/>
                    <a:pt x="17664" y="8643"/>
                  </a:cubicBezTo>
                  <a:cubicBezTo>
                    <a:pt x="17664" y="8629"/>
                    <a:pt x="17660" y="8617"/>
                    <a:pt x="17657" y="8606"/>
                  </a:cubicBezTo>
                  <a:cubicBezTo>
                    <a:pt x="17648" y="8588"/>
                    <a:pt x="17645" y="8572"/>
                    <a:pt x="17638" y="8562"/>
                  </a:cubicBezTo>
                  <a:cubicBezTo>
                    <a:pt x="17634" y="8550"/>
                    <a:pt x="17634" y="8543"/>
                    <a:pt x="17634" y="8531"/>
                  </a:cubicBezTo>
                  <a:lnTo>
                    <a:pt x="17634" y="8517"/>
                  </a:lnTo>
                  <a:cubicBezTo>
                    <a:pt x="17652" y="8472"/>
                    <a:pt x="17657" y="8427"/>
                    <a:pt x="17657" y="8382"/>
                  </a:cubicBezTo>
                  <a:cubicBezTo>
                    <a:pt x="17657" y="8315"/>
                    <a:pt x="17645" y="8255"/>
                    <a:pt x="17634" y="8195"/>
                  </a:cubicBezTo>
                  <a:cubicBezTo>
                    <a:pt x="17619" y="8131"/>
                    <a:pt x="17615" y="8064"/>
                    <a:pt x="17612" y="7989"/>
                  </a:cubicBezTo>
                  <a:cubicBezTo>
                    <a:pt x="17604" y="7918"/>
                    <a:pt x="17593" y="7839"/>
                    <a:pt x="17555" y="7768"/>
                  </a:cubicBezTo>
                  <a:lnTo>
                    <a:pt x="17555" y="7761"/>
                  </a:lnTo>
                  <a:cubicBezTo>
                    <a:pt x="17555" y="7754"/>
                    <a:pt x="17555" y="7742"/>
                    <a:pt x="17559" y="7727"/>
                  </a:cubicBezTo>
                  <a:cubicBezTo>
                    <a:pt x="17567" y="7682"/>
                    <a:pt x="17567" y="7642"/>
                    <a:pt x="17567" y="7597"/>
                  </a:cubicBezTo>
                  <a:cubicBezTo>
                    <a:pt x="17567" y="7444"/>
                    <a:pt x="17533" y="7294"/>
                    <a:pt x="17507" y="7152"/>
                  </a:cubicBezTo>
                  <a:cubicBezTo>
                    <a:pt x="17477" y="6999"/>
                    <a:pt x="17436" y="6849"/>
                    <a:pt x="17405" y="6700"/>
                  </a:cubicBezTo>
                  <a:cubicBezTo>
                    <a:pt x="17365" y="6490"/>
                    <a:pt x="17316" y="6285"/>
                    <a:pt x="17271" y="6079"/>
                  </a:cubicBezTo>
                  <a:cubicBezTo>
                    <a:pt x="17260" y="6027"/>
                    <a:pt x="17248" y="5971"/>
                    <a:pt x="17226" y="5910"/>
                  </a:cubicBezTo>
                  <a:cubicBezTo>
                    <a:pt x="17208" y="5855"/>
                    <a:pt x="17189" y="5788"/>
                    <a:pt x="17186" y="5720"/>
                  </a:cubicBezTo>
                  <a:cubicBezTo>
                    <a:pt x="17174" y="5537"/>
                    <a:pt x="17114" y="5365"/>
                    <a:pt x="17051" y="5197"/>
                  </a:cubicBezTo>
                  <a:cubicBezTo>
                    <a:pt x="17029" y="5137"/>
                    <a:pt x="16998" y="5081"/>
                    <a:pt x="16968" y="5029"/>
                  </a:cubicBezTo>
                  <a:cubicBezTo>
                    <a:pt x="16942" y="4973"/>
                    <a:pt x="16912" y="4920"/>
                    <a:pt x="16894" y="4868"/>
                  </a:cubicBezTo>
                  <a:cubicBezTo>
                    <a:pt x="16849" y="4737"/>
                    <a:pt x="16811" y="4602"/>
                    <a:pt x="16759" y="4471"/>
                  </a:cubicBezTo>
                  <a:cubicBezTo>
                    <a:pt x="16684" y="4285"/>
                    <a:pt x="16591" y="4109"/>
                    <a:pt x="16513" y="3933"/>
                  </a:cubicBezTo>
                  <a:cubicBezTo>
                    <a:pt x="16468" y="3829"/>
                    <a:pt x="16408" y="3731"/>
                    <a:pt x="16351" y="3638"/>
                  </a:cubicBezTo>
                  <a:cubicBezTo>
                    <a:pt x="16292" y="3545"/>
                    <a:pt x="16232" y="3451"/>
                    <a:pt x="16183" y="3354"/>
                  </a:cubicBezTo>
                  <a:cubicBezTo>
                    <a:pt x="16109" y="3197"/>
                    <a:pt x="16019" y="3044"/>
                    <a:pt x="15947" y="2891"/>
                  </a:cubicBezTo>
                  <a:cubicBezTo>
                    <a:pt x="15907" y="2805"/>
                    <a:pt x="15843" y="2734"/>
                    <a:pt x="15790" y="2666"/>
                  </a:cubicBezTo>
                  <a:cubicBezTo>
                    <a:pt x="15761" y="2632"/>
                    <a:pt x="15738" y="2599"/>
                    <a:pt x="15716" y="2565"/>
                  </a:cubicBezTo>
                  <a:cubicBezTo>
                    <a:pt x="15697" y="2528"/>
                    <a:pt x="15683" y="2491"/>
                    <a:pt x="15675" y="2449"/>
                  </a:cubicBezTo>
                  <a:cubicBezTo>
                    <a:pt x="15675" y="2442"/>
                    <a:pt x="15671" y="2434"/>
                    <a:pt x="15668" y="2430"/>
                  </a:cubicBezTo>
                  <a:cubicBezTo>
                    <a:pt x="15660" y="2423"/>
                    <a:pt x="15656" y="2416"/>
                    <a:pt x="15649" y="2412"/>
                  </a:cubicBezTo>
                  <a:cubicBezTo>
                    <a:pt x="15642" y="2404"/>
                    <a:pt x="15633" y="2401"/>
                    <a:pt x="15630" y="2397"/>
                  </a:cubicBezTo>
                  <a:cubicBezTo>
                    <a:pt x="15630" y="2397"/>
                    <a:pt x="15626" y="2397"/>
                    <a:pt x="15626" y="2394"/>
                  </a:cubicBezTo>
                  <a:cubicBezTo>
                    <a:pt x="15615" y="2375"/>
                    <a:pt x="15600" y="2356"/>
                    <a:pt x="15585" y="2344"/>
                  </a:cubicBezTo>
                  <a:cubicBezTo>
                    <a:pt x="15566" y="2322"/>
                    <a:pt x="15540" y="2304"/>
                    <a:pt x="15526" y="2289"/>
                  </a:cubicBezTo>
                  <a:cubicBezTo>
                    <a:pt x="15514" y="2281"/>
                    <a:pt x="15507" y="2273"/>
                    <a:pt x="15499" y="2266"/>
                  </a:cubicBezTo>
                  <a:cubicBezTo>
                    <a:pt x="15495" y="2259"/>
                    <a:pt x="15488" y="2247"/>
                    <a:pt x="15488" y="2240"/>
                  </a:cubicBezTo>
                  <a:cubicBezTo>
                    <a:pt x="15458" y="2158"/>
                    <a:pt x="15409" y="2090"/>
                    <a:pt x="15357" y="2030"/>
                  </a:cubicBezTo>
                  <a:cubicBezTo>
                    <a:pt x="15305" y="1967"/>
                    <a:pt x="15245" y="1915"/>
                    <a:pt x="15200" y="1859"/>
                  </a:cubicBezTo>
                  <a:cubicBezTo>
                    <a:pt x="15114" y="1758"/>
                    <a:pt x="15028" y="1653"/>
                    <a:pt x="14927" y="1564"/>
                  </a:cubicBezTo>
                  <a:cubicBezTo>
                    <a:pt x="14898" y="1533"/>
                    <a:pt x="14864" y="1500"/>
                    <a:pt x="14830" y="1462"/>
                  </a:cubicBezTo>
                  <a:cubicBezTo>
                    <a:pt x="14800" y="1429"/>
                    <a:pt x="14763" y="1395"/>
                    <a:pt x="14726" y="1365"/>
                  </a:cubicBezTo>
                  <a:cubicBezTo>
                    <a:pt x="14553" y="1231"/>
                    <a:pt x="14389" y="1081"/>
                    <a:pt x="14232" y="931"/>
                  </a:cubicBezTo>
                  <a:cubicBezTo>
                    <a:pt x="14172" y="872"/>
                    <a:pt x="14105" y="819"/>
                    <a:pt x="14041" y="771"/>
                  </a:cubicBezTo>
                  <a:cubicBezTo>
                    <a:pt x="13978" y="719"/>
                    <a:pt x="13918" y="667"/>
                    <a:pt x="13862" y="610"/>
                  </a:cubicBezTo>
                  <a:cubicBezTo>
                    <a:pt x="13851" y="595"/>
                    <a:pt x="13836" y="584"/>
                    <a:pt x="13817" y="577"/>
                  </a:cubicBezTo>
                  <a:cubicBezTo>
                    <a:pt x="13799" y="565"/>
                    <a:pt x="13776" y="562"/>
                    <a:pt x="13754" y="562"/>
                  </a:cubicBezTo>
                  <a:cubicBezTo>
                    <a:pt x="13742" y="562"/>
                    <a:pt x="13731" y="562"/>
                    <a:pt x="13720" y="565"/>
                  </a:cubicBezTo>
                  <a:lnTo>
                    <a:pt x="13705" y="565"/>
                  </a:lnTo>
                  <a:cubicBezTo>
                    <a:pt x="13701" y="565"/>
                    <a:pt x="13697" y="562"/>
                    <a:pt x="13694" y="558"/>
                  </a:cubicBezTo>
                  <a:cubicBezTo>
                    <a:pt x="13530" y="457"/>
                    <a:pt x="13357" y="360"/>
                    <a:pt x="13193" y="258"/>
                  </a:cubicBezTo>
                  <a:cubicBezTo>
                    <a:pt x="13178" y="248"/>
                    <a:pt x="13159" y="240"/>
                    <a:pt x="13144" y="236"/>
                  </a:cubicBezTo>
                  <a:cubicBezTo>
                    <a:pt x="13118" y="229"/>
                    <a:pt x="13095" y="222"/>
                    <a:pt x="13073" y="214"/>
                  </a:cubicBezTo>
                  <a:cubicBezTo>
                    <a:pt x="13054" y="210"/>
                    <a:pt x="13040" y="203"/>
                    <a:pt x="13028" y="191"/>
                  </a:cubicBezTo>
                  <a:cubicBezTo>
                    <a:pt x="12980" y="146"/>
                    <a:pt x="12924" y="120"/>
                    <a:pt x="12871" y="98"/>
                  </a:cubicBezTo>
                  <a:cubicBezTo>
                    <a:pt x="12819" y="75"/>
                    <a:pt x="12771" y="53"/>
                    <a:pt x="12737" y="20"/>
                  </a:cubicBezTo>
                  <a:cubicBezTo>
                    <a:pt x="12726" y="12"/>
                    <a:pt x="12718" y="4"/>
                    <a:pt x="12707" y="4"/>
                  </a:cubicBezTo>
                  <a:cubicBezTo>
                    <a:pt x="12700" y="1"/>
                    <a:pt x="12688" y="1"/>
                    <a:pt x="126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5" name="Google Shape;28365;p21"/>
            <p:cNvSpPr/>
            <p:nvPr/>
          </p:nvSpPr>
          <p:spPr>
            <a:xfrm>
              <a:off x="-413702" y="1096292"/>
              <a:ext cx="563068" cy="766292"/>
            </a:xfrm>
            <a:custGeom>
              <a:avLst/>
              <a:gdLst/>
              <a:ahLst/>
              <a:cxnLst/>
              <a:rect l="l" t="t" r="r" b="b"/>
              <a:pathLst>
                <a:path w="11792" h="16048" extrusionOk="0">
                  <a:moveTo>
                    <a:pt x="7283" y="0"/>
                  </a:moveTo>
                  <a:cubicBezTo>
                    <a:pt x="7283" y="4"/>
                    <a:pt x="7279" y="8"/>
                    <a:pt x="7279" y="16"/>
                  </a:cubicBezTo>
                  <a:lnTo>
                    <a:pt x="7283" y="16"/>
                  </a:lnTo>
                  <a:cubicBezTo>
                    <a:pt x="7290" y="11"/>
                    <a:pt x="7298" y="8"/>
                    <a:pt x="7306" y="8"/>
                  </a:cubicBezTo>
                  <a:cubicBezTo>
                    <a:pt x="7302" y="8"/>
                    <a:pt x="7302" y="4"/>
                    <a:pt x="7298" y="4"/>
                  </a:cubicBezTo>
                  <a:cubicBezTo>
                    <a:pt x="7290" y="0"/>
                    <a:pt x="7287" y="0"/>
                    <a:pt x="7283" y="0"/>
                  </a:cubicBezTo>
                  <a:close/>
                  <a:moveTo>
                    <a:pt x="7361" y="38"/>
                  </a:moveTo>
                  <a:lnTo>
                    <a:pt x="7361" y="38"/>
                  </a:lnTo>
                  <a:cubicBezTo>
                    <a:pt x="7362" y="39"/>
                    <a:pt x="7364" y="39"/>
                    <a:pt x="7365" y="40"/>
                  </a:cubicBezTo>
                  <a:lnTo>
                    <a:pt x="7365" y="40"/>
                  </a:lnTo>
                  <a:cubicBezTo>
                    <a:pt x="7364" y="39"/>
                    <a:pt x="7363" y="38"/>
                    <a:pt x="7361" y="38"/>
                  </a:cubicBezTo>
                  <a:close/>
                  <a:moveTo>
                    <a:pt x="7504" y="38"/>
                  </a:moveTo>
                  <a:cubicBezTo>
                    <a:pt x="7496" y="42"/>
                    <a:pt x="7489" y="45"/>
                    <a:pt x="7481" y="49"/>
                  </a:cubicBezTo>
                  <a:cubicBezTo>
                    <a:pt x="7466" y="52"/>
                    <a:pt x="7451" y="56"/>
                    <a:pt x="7440" y="56"/>
                  </a:cubicBezTo>
                  <a:cubicBezTo>
                    <a:pt x="7412" y="56"/>
                    <a:pt x="7386" y="50"/>
                    <a:pt x="7365" y="40"/>
                  </a:cubicBezTo>
                  <a:lnTo>
                    <a:pt x="7365" y="40"/>
                  </a:lnTo>
                  <a:cubicBezTo>
                    <a:pt x="7366" y="41"/>
                    <a:pt x="7366" y="43"/>
                    <a:pt x="7366" y="45"/>
                  </a:cubicBezTo>
                  <a:cubicBezTo>
                    <a:pt x="7369" y="49"/>
                    <a:pt x="7369" y="52"/>
                    <a:pt x="7369" y="52"/>
                  </a:cubicBezTo>
                  <a:cubicBezTo>
                    <a:pt x="7369" y="56"/>
                    <a:pt x="7373" y="56"/>
                    <a:pt x="7373" y="56"/>
                  </a:cubicBezTo>
                  <a:cubicBezTo>
                    <a:pt x="7380" y="64"/>
                    <a:pt x="7384" y="68"/>
                    <a:pt x="7388" y="71"/>
                  </a:cubicBezTo>
                  <a:cubicBezTo>
                    <a:pt x="7395" y="75"/>
                    <a:pt x="7399" y="75"/>
                    <a:pt x="7399" y="78"/>
                  </a:cubicBezTo>
                  <a:lnTo>
                    <a:pt x="7406" y="78"/>
                  </a:lnTo>
                  <a:cubicBezTo>
                    <a:pt x="7410" y="78"/>
                    <a:pt x="7418" y="78"/>
                    <a:pt x="7425" y="75"/>
                  </a:cubicBezTo>
                  <a:cubicBezTo>
                    <a:pt x="7444" y="68"/>
                    <a:pt x="7466" y="64"/>
                    <a:pt x="7485" y="64"/>
                  </a:cubicBezTo>
                  <a:cubicBezTo>
                    <a:pt x="7500" y="64"/>
                    <a:pt x="7515" y="68"/>
                    <a:pt x="7530" y="71"/>
                  </a:cubicBezTo>
                  <a:cubicBezTo>
                    <a:pt x="7530" y="68"/>
                    <a:pt x="7526" y="68"/>
                    <a:pt x="7526" y="64"/>
                  </a:cubicBezTo>
                  <a:cubicBezTo>
                    <a:pt x="7518" y="56"/>
                    <a:pt x="7511" y="49"/>
                    <a:pt x="7504" y="38"/>
                  </a:cubicBezTo>
                  <a:close/>
                  <a:moveTo>
                    <a:pt x="1" y="11409"/>
                  </a:moveTo>
                  <a:cubicBezTo>
                    <a:pt x="27" y="11424"/>
                    <a:pt x="49" y="11435"/>
                    <a:pt x="76" y="11443"/>
                  </a:cubicBezTo>
                  <a:cubicBezTo>
                    <a:pt x="99" y="11450"/>
                    <a:pt x="121" y="11458"/>
                    <a:pt x="147" y="11458"/>
                  </a:cubicBezTo>
                  <a:cubicBezTo>
                    <a:pt x="136" y="11454"/>
                    <a:pt x="128" y="11450"/>
                    <a:pt x="121" y="11446"/>
                  </a:cubicBezTo>
                  <a:cubicBezTo>
                    <a:pt x="91" y="11432"/>
                    <a:pt x="57" y="11424"/>
                    <a:pt x="23" y="11413"/>
                  </a:cubicBezTo>
                  <a:cubicBezTo>
                    <a:pt x="16" y="11413"/>
                    <a:pt x="9" y="11409"/>
                    <a:pt x="1" y="11409"/>
                  </a:cubicBezTo>
                  <a:close/>
                  <a:moveTo>
                    <a:pt x="301" y="11495"/>
                  </a:moveTo>
                  <a:cubicBezTo>
                    <a:pt x="327" y="11506"/>
                    <a:pt x="353" y="11522"/>
                    <a:pt x="371" y="11540"/>
                  </a:cubicBezTo>
                  <a:cubicBezTo>
                    <a:pt x="416" y="11581"/>
                    <a:pt x="468" y="11603"/>
                    <a:pt x="525" y="11626"/>
                  </a:cubicBezTo>
                  <a:cubicBezTo>
                    <a:pt x="577" y="11645"/>
                    <a:pt x="637" y="11663"/>
                    <a:pt x="696" y="11686"/>
                  </a:cubicBezTo>
                  <a:cubicBezTo>
                    <a:pt x="846" y="11749"/>
                    <a:pt x="999" y="11805"/>
                    <a:pt x="1148" y="11872"/>
                  </a:cubicBezTo>
                  <a:cubicBezTo>
                    <a:pt x="1164" y="11880"/>
                    <a:pt x="1182" y="11888"/>
                    <a:pt x="1201" y="11895"/>
                  </a:cubicBezTo>
                  <a:cubicBezTo>
                    <a:pt x="1193" y="11891"/>
                    <a:pt x="1186" y="11884"/>
                    <a:pt x="1182" y="11880"/>
                  </a:cubicBezTo>
                  <a:cubicBezTo>
                    <a:pt x="1130" y="11846"/>
                    <a:pt x="1081" y="11809"/>
                    <a:pt x="1029" y="11779"/>
                  </a:cubicBezTo>
                  <a:cubicBezTo>
                    <a:pt x="981" y="11746"/>
                    <a:pt x="929" y="11719"/>
                    <a:pt x="872" y="11701"/>
                  </a:cubicBezTo>
                  <a:cubicBezTo>
                    <a:pt x="827" y="11682"/>
                    <a:pt x="775" y="11671"/>
                    <a:pt x="722" y="11660"/>
                  </a:cubicBezTo>
                  <a:cubicBezTo>
                    <a:pt x="670" y="11645"/>
                    <a:pt x="618" y="11629"/>
                    <a:pt x="565" y="11600"/>
                  </a:cubicBezTo>
                  <a:cubicBezTo>
                    <a:pt x="536" y="11581"/>
                    <a:pt x="506" y="11558"/>
                    <a:pt x="476" y="11532"/>
                  </a:cubicBezTo>
                  <a:cubicBezTo>
                    <a:pt x="474" y="11531"/>
                    <a:pt x="470" y="11531"/>
                    <a:pt x="466" y="11531"/>
                  </a:cubicBezTo>
                  <a:cubicBezTo>
                    <a:pt x="462" y="11531"/>
                    <a:pt x="457" y="11531"/>
                    <a:pt x="453" y="11529"/>
                  </a:cubicBezTo>
                  <a:cubicBezTo>
                    <a:pt x="442" y="11529"/>
                    <a:pt x="435" y="11529"/>
                    <a:pt x="423" y="11525"/>
                  </a:cubicBezTo>
                  <a:cubicBezTo>
                    <a:pt x="386" y="11510"/>
                    <a:pt x="345" y="11503"/>
                    <a:pt x="301" y="11495"/>
                  </a:cubicBezTo>
                  <a:close/>
                  <a:moveTo>
                    <a:pt x="1339" y="11914"/>
                  </a:moveTo>
                  <a:cubicBezTo>
                    <a:pt x="1321" y="11914"/>
                    <a:pt x="1302" y="11914"/>
                    <a:pt x="1283" y="11917"/>
                  </a:cubicBezTo>
                  <a:lnTo>
                    <a:pt x="1246" y="11917"/>
                  </a:lnTo>
                  <a:cubicBezTo>
                    <a:pt x="1336" y="11959"/>
                    <a:pt x="1429" y="12007"/>
                    <a:pt x="1507" y="12078"/>
                  </a:cubicBezTo>
                  <a:cubicBezTo>
                    <a:pt x="1560" y="12123"/>
                    <a:pt x="1635" y="12157"/>
                    <a:pt x="1714" y="12168"/>
                  </a:cubicBezTo>
                  <a:cubicBezTo>
                    <a:pt x="1795" y="12183"/>
                    <a:pt x="1866" y="12220"/>
                    <a:pt x="1926" y="12269"/>
                  </a:cubicBezTo>
                  <a:cubicBezTo>
                    <a:pt x="1975" y="12302"/>
                    <a:pt x="2031" y="12329"/>
                    <a:pt x="2090" y="12359"/>
                  </a:cubicBezTo>
                  <a:cubicBezTo>
                    <a:pt x="2147" y="12388"/>
                    <a:pt x="2207" y="12419"/>
                    <a:pt x="2255" y="12471"/>
                  </a:cubicBezTo>
                  <a:cubicBezTo>
                    <a:pt x="2270" y="12459"/>
                    <a:pt x="2289" y="12452"/>
                    <a:pt x="2308" y="12452"/>
                  </a:cubicBezTo>
                  <a:cubicBezTo>
                    <a:pt x="2323" y="12452"/>
                    <a:pt x="2337" y="12456"/>
                    <a:pt x="2352" y="12467"/>
                  </a:cubicBezTo>
                  <a:cubicBezTo>
                    <a:pt x="2356" y="12471"/>
                    <a:pt x="2360" y="12474"/>
                    <a:pt x="2364" y="12478"/>
                  </a:cubicBezTo>
                  <a:cubicBezTo>
                    <a:pt x="2368" y="12482"/>
                    <a:pt x="2371" y="12486"/>
                    <a:pt x="2375" y="12493"/>
                  </a:cubicBezTo>
                  <a:cubicBezTo>
                    <a:pt x="2378" y="12497"/>
                    <a:pt x="2382" y="12504"/>
                    <a:pt x="2382" y="12512"/>
                  </a:cubicBezTo>
                  <a:cubicBezTo>
                    <a:pt x="2382" y="12519"/>
                    <a:pt x="2378" y="12523"/>
                    <a:pt x="2378" y="12531"/>
                  </a:cubicBezTo>
                  <a:cubicBezTo>
                    <a:pt x="2375" y="12534"/>
                    <a:pt x="2375" y="12538"/>
                    <a:pt x="2371" y="12542"/>
                  </a:cubicBezTo>
                  <a:cubicBezTo>
                    <a:pt x="2368" y="12542"/>
                    <a:pt x="2368" y="12545"/>
                    <a:pt x="2368" y="12545"/>
                  </a:cubicBezTo>
                  <a:cubicBezTo>
                    <a:pt x="2371" y="12553"/>
                    <a:pt x="2375" y="12560"/>
                    <a:pt x="2378" y="12560"/>
                  </a:cubicBezTo>
                  <a:cubicBezTo>
                    <a:pt x="2378" y="12564"/>
                    <a:pt x="2382" y="12564"/>
                    <a:pt x="2386" y="12564"/>
                  </a:cubicBezTo>
                  <a:cubicBezTo>
                    <a:pt x="2427" y="12571"/>
                    <a:pt x="2465" y="12583"/>
                    <a:pt x="2499" y="12602"/>
                  </a:cubicBezTo>
                  <a:cubicBezTo>
                    <a:pt x="2532" y="12616"/>
                    <a:pt x="2561" y="12639"/>
                    <a:pt x="2592" y="12657"/>
                  </a:cubicBezTo>
                  <a:cubicBezTo>
                    <a:pt x="2656" y="12699"/>
                    <a:pt x="2708" y="12740"/>
                    <a:pt x="2771" y="12762"/>
                  </a:cubicBezTo>
                  <a:cubicBezTo>
                    <a:pt x="2779" y="12762"/>
                    <a:pt x="2790" y="12766"/>
                    <a:pt x="2808" y="12770"/>
                  </a:cubicBezTo>
                  <a:cubicBezTo>
                    <a:pt x="2823" y="12773"/>
                    <a:pt x="2842" y="12778"/>
                    <a:pt x="2857" y="12785"/>
                  </a:cubicBezTo>
                  <a:cubicBezTo>
                    <a:pt x="2872" y="12792"/>
                    <a:pt x="2883" y="12800"/>
                    <a:pt x="2894" y="12814"/>
                  </a:cubicBezTo>
                  <a:cubicBezTo>
                    <a:pt x="2898" y="12822"/>
                    <a:pt x="2902" y="12830"/>
                    <a:pt x="2906" y="12840"/>
                  </a:cubicBezTo>
                  <a:cubicBezTo>
                    <a:pt x="2909" y="12856"/>
                    <a:pt x="2913" y="12867"/>
                    <a:pt x="2917" y="12874"/>
                  </a:cubicBezTo>
                  <a:cubicBezTo>
                    <a:pt x="2925" y="12882"/>
                    <a:pt x="2932" y="12890"/>
                    <a:pt x="2943" y="12897"/>
                  </a:cubicBezTo>
                  <a:cubicBezTo>
                    <a:pt x="2962" y="12912"/>
                    <a:pt x="2988" y="12923"/>
                    <a:pt x="3014" y="12942"/>
                  </a:cubicBezTo>
                  <a:cubicBezTo>
                    <a:pt x="3010" y="12938"/>
                    <a:pt x="3010" y="12935"/>
                    <a:pt x="3006" y="12930"/>
                  </a:cubicBezTo>
                  <a:cubicBezTo>
                    <a:pt x="2999" y="12923"/>
                    <a:pt x="2996" y="12916"/>
                    <a:pt x="2988" y="12908"/>
                  </a:cubicBezTo>
                  <a:cubicBezTo>
                    <a:pt x="2965" y="12882"/>
                    <a:pt x="2947" y="12856"/>
                    <a:pt x="2928" y="12830"/>
                  </a:cubicBezTo>
                  <a:cubicBezTo>
                    <a:pt x="2909" y="12807"/>
                    <a:pt x="2891" y="12785"/>
                    <a:pt x="2868" y="12770"/>
                  </a:cubicBezTo>
                  <a:cubicBezTo>
                    <a:pt x="2692" y="12654"/>
                    <a:pt x="2521" y="12538"/>
                    <a:pt x="2334" y="12452"/>
                  </a:cubicBezTo>
                  <a:cubicBezTo>
                    <a:pt x="2315" y="12445"/>
                    <a:pt x="2292" y="12437"/>
                    <a:pt x="2270" y="12426"/>
                  </a:cubicBezTo>
                  <a:cubicBezTo>
                    <a:pt x="2247" y="12419"/>
                    <a:pt x="2225" y="12403"/>
                    <a:pt x="2207" y="12385"/>
                  </a:cubicBezTo>
                  <a:cubicBezTo>
                    <a:pt x="2128" y="12310"/>
                    <a:pt x="2038" y="12250"/>
                    <a:pt x="1941" y="12202"/>
                  </a:cubicBezTo>
                  <a:cubicBezTo>
                    <a:pt x="1844" y="12157"/>
                    <a:pt x="1743" y="12119"/>
                    <a:pt x="1635" y="12086"/>
                  </a:cubicBezTo>
                  <a:cubicBezTo>
                    <a:pt x="1619" y="12082"/>
                    <a:pt x="1605" y="12078"/>
                    <a:pt x="1590" y="12071"/>
                  </a:cubicBezTo>
                  <a:cubicBezTo>
                    <a:pt x="1575" y="12063"/>
                    <a:pt x="1557" y="12055"/>
                    <a:pt x="1541" y="12041"/>
                  </a:cubicBezTo>
                  <a:cubicBezTo>
                    <a:pt x="1534" y="12033"/>
                    <a:pt x="1522" y="12022"/>
                    <a:pt x="1515" y="12007"/>
                  </a:cubicBezTo>
                  <a:cubicBezTo>
                    <a:pt x="1493" y="11970"/>
                    <a:pt x="1467" y="11948"/>
                    <a:pt x="1440" y="11932"/>
                  </a:cubicBezTo>
                  <a:cubicBezTo>
                    <a:pt x="1410" y="11921"/>
                    <a:pt x="1377" y="11914"/>
                    <a:pt x="1339" y="11914"/>
                  </a:cubicBezTo>
                  <a:close/>
                  <a:moveTo>
                    <a:pt x="3175" y="12953"/>
                  </a:moveTo>
                  <a:cubicBezTo>
                    <a:pt x="3167" y="12964"/>
                    <a:pt x="3156" y="12971"/>
                    <a:pt x="3145" y="12979"/>
                  </a:cubicBezTo>
                  <a:cubicBezTo>
                    <a:pt x="3130" y="12987"/>
                    <a:pt x="3115" y="12990"/>
                    <a:pt x="3100" y="12990"/>
                  </a:cubicBezTo>
                  <a:cubicBezTo>
                    <a:pt x="3089" y="12990"/>
                    <a:pt x="3082" y="12990"/>
                    <a:pt x="3074" y="12987"/>
                  </a:cubicBezTo>
                  <a:lnTo>
                    <a:pt x="3074" y="12987"/>
                  </a:lnTo>
                  <a:cubicBezTo>
                    <a:pt x="3100" y="13016"/>
                    <a:pt x="3130" y="13039"/>
                    <a:pt x="3171" y="13058"/>
                  </a:cubicBezTo>
                  <a:cubicBezTo>
                    <a:pt x="3208" y="13080"/>
                    <a:pt x="3250" y="13095"/>
                    <a:pt x="3294" y="13121"/>
                  </a:cubicBezTo>
                  <a:cubicBezTo>
                    <a:pt x="3320" y="13140"/>
                    <a:pt x="3346" y="13159"/>
                    <a:pt x="3373" y="13189"/>
                  </a:cubicBezTo>
                  <a:cubicBezTo>
                    <a:pt x="3396" y="13215"/>
                    <a:pt x="3425" y="13233"/>
                    <a:pt x="3455" y="13249"/>
                  </a:cubicBezTo>
                  <a:cubicBezTo>
                    <a:pt x="3485" y="13263"/>
                    <a:pt x="3522" y="13267"/>
                    <a:pt x="3560" y="13271"/>
                  </a:cubicBezTo>
                  <a:lnTo>
                    <a:pt x="3593" y="13271"/>
                  </a:lnTo>
                  <a:cubicBezTo>
                    <a:pt x="3601" y="13271"/>
                    <a:pt x="3608" y="13275"/>
                    <a:pt x="3616" y="13278"/>
                  </a:cubicBezTo>
                  <a:cubicBezTo>
                    <a:pt x="3620" y="13278"/>
                    <a:pt x="3624" y="13282"/>
                    <a:pt x="3627" y="13285"/>
                  </a:cubicBezTo>
                  <a:cubicBezTo>
                    <a:pt x="3634" y="13293"/>
                    <a:pt x="3638" y="13301"/>
                    <a:pt x="3642" y="13308"/>
                  </a:cubicBezTo>
                  <a:cubicBezTo>
                    <a:pt x="3642" y="13316"/>
                    <a:pt x="3646" y="13323"/>
                    <a:pt x="3653" y="13330"/>
                  </a:cubicBezTo>
                  <a:cubicBezTo>
                    <a:pt x="3660" y="13338"/>
                    <a:pt x="3668" y="13346"/>
                    <a:pt x="3679" y="13353"/>
                  </a:cubicBezTo>
                  <a:cubicBezTo>
                    <a:pt x="3702" y="13364"/>
                    <a:pt x="3728" y="13379"/>
                    <a:pt x="3758" y="13401"/>
                  </a:cubicBezTo>
                  <a:cubicBezTo>
                    <a:pt x="3724" y="13368"/>
                    <a:pt x="3694" y="13334"/>
                    <a:pt x="3668" y="13297"/>
                  </a:cubicBezTo>
                  <a:cubicBezTo>
                    <a:pt x="3650" y="13267"/>
                    <a:pt x="3627" y="13244"/>
                    <a:pt x="3601" y="13226"/>
                  </a:cubicBezTo>
                  <a:cubicBezTo>
                    <a:pt x="3579" y="13207"/>
                    <a:pt x="3553" y="13189"/>
                    <a:pt x="3522" y="13170"/>
                  </a:cubicBezTo>
                  <a:cubicBezTo>
                    <a:pt x="3485" y="13147"/>
                    <a:pt x="3436" y="13128"/>
                    <a:pt x="3391" y="13110"/>
                  </a:cubicBezTo>
                  <a:cubicBezTo>
                    <a:pt x="3343" y="13092"/>
                    <a:pt x="3291" y="13069"/>
                    <a:pt x="3246" y="13035"/>
                  </a:cubicBezTo>
                  <a:cubicBezTo>
                    <a:pt x="3220" y="13013"/>
                    <a:pt x="3194" y="12987"/>
                    <a:pt x="3175" y="12953"/>
                  </a:cubicBezTo>
                  <a:close/>
                  <a:moveTo>
                    <a:pt x="7661" y="135"/>
                  </a:moveTo>
                  <a:cubicBezTo>
                    <a:pt x="7664" y="139"/>
                    <a:pt x="7668" y="142"/>
                    <a:pt x="7672" y="146"/>
                  </a:cubicBezTo>
                  <a:cubicBezTo>
                    <a:pt x="7720" y="202"/>
                    <a:pt x="7777" y="247"/>
                    <a:pt x="7840" y="292"/>
                  </a:cubicBezTo>
                  <a:cubicBezTo>
                    <a:pt x="7899" y="333"/>
                    <a:pt x="7967" y="370"/>
                    <a:pt x="8034" y="411"/>
                  </a:cubicBezTo>
                  <a:cubicBezTo>
                    <a:pt x="8034" y="411"/>
                    <a:pt x="8042" y="411"/>
                    <a:pt x="8049" y="408"/>
                  </a:cubicBezTo>
                  <a:lnTo>
                    <a:pt x="8065" y="408"/>
                  </a:lnTo>
                  <a:cubicBezTo>
                    <a:pt x="8075" y="408"/>
                    <a:pt x="8083" y="408"/>
                    <a:pt x="8094" y="411"/>
                  </a:cubicBezTo>
                  <a:cubicBezTo>
                    <a:pt x="8101" y="415"/>
                    <a:pt x="8109" y="423"/>
                    <a:pt x="8117" y="430"/>
                  </a:cubicBezTo>
                  <a:cubicBezTo>
                    <a:pt x="8180" y="497"/>
                    <a:pt x="8255" y="557"/>
                    <a:pt x="8334" y="613"/>
                  </a:cubicBezTo>
                  <a:cubicBezTo>
                    <a:pt x="8412" y="673"/>
                    <a:pt x="8491" y="729"/>
                    <a:pt x="8569" y="793"/>
                  </a:cubicBezTo>
                  <a:cubicBezTo>
                    <a:pt x="8617" y="830"/>
                    <a:pt x="8670" y="868"/>
                    <a:pt x="8719" y="913"/>
                  </a:cubicBezTo>
                  <a:cubicBezTo>
                    <a:pt x="8771" y="953"/>
                    <a:pt x="8819" y="1002"/>
                    <a:pt x="8857" y="1062"/>
                  </a:cubicBezTo>
                  <a:cubicBezTo>
                    <a:pt x="8886" y="1115"/>
                    <a:pt x="8939" y="1159"/>
                    <a:pt x="8991" y="1189"/>
                  </a:cubicBezTo>
                  <a:cubicBezTo>
                    <a:pt x="9043" y="1215"/>
                    <a:pt x="9081" y="1256"/>
                    <a:pt x="9115" y="1298"/>
                  </a:cubicBezTo>
                  <a:cubicBezTo>
                    <a:pt x="9148" y="1339"/>
                    <a:pt x="9178" y="1379"/>
                    <a:pt x="9212" y="1410"/>
                  </a:cubicBezTo>
                  <a:cubicBezTo>
                    <a:pt x="9231" y="1429"/>
                    <a:pt x="9257" y="1443"/>
                    <a:pt x="9283" y="1455"/>
                  </a:cubicBezTo>
                  <a:cubicBezTo>
                    <a:pt x="9298" y="1462"/>
                    <a:pt x="9305" y="1465"/>
                    <a:pt x="9309" y="1473"/>
                  </a:cubicBezTo>
                  <a:cubicBezTo>
                    <a:pt x="9312" y="1481"/>
                    <a:pt x="9317" y="1488"/>
                    <a:pt x="9321" y="1491"/>
                  </a:cubicBezTo>
                  <a:cubicBezTo>
                    <a:pt x="9324" y="1503"/>
                    <a:pt x="9328" y="1514"/>
                    <a:pt x="9331" y="1526"/>
                  </a:cubicBezTo>
                  <a:cubicBezTo>
                    <a:pt x="9339" y="1548"/>
                    <a:pt x="9350" y="1567"/>
                    <a:pt x="9369" y="1589"/>
                  </a:cubicBezTo>
                  <a:cubicBezTo>
                    <a:pt x="9388" y="1612"/>
                    <a:pt x="9407" y="1634"/>
                    <a:pt x="9425" y="1660"/>
                  </a:cubicBezTo>
                  <a:cubicBezTo>
                    <a:pt x="9496" y="1757"/>
                    <a:pt x="9590" y="1840"/>
                    <a:pt x="9668" y="1936"/>
                  </a:cubicBezTo>
                  <a:cubicBezTo>
                    <a:pt x="9747" y="2038"/>
                    <a:pt x="9810" y="2150"/>
                    <a:pt x="9881" y="2250"/>
                  </a:cubicBezTo>
                  <a:cubicBezTo>
                    <a:pt x="9993" y="2411"/>
                    <a:pt x="10097" y="2580"/>
                    <a:pt x="10187" y="2752"/>
                  </a:cubicBezTo>
                  <a:cubicBezTo>
                    <a:pt x="10277" y="2931"/>
                    <a:pt x="10385" y="3099"/>
                    <a:pt x="10472" y="3286"/>
                  </a:cubicBezTo>
                  <a:cubicBezTo>
                    <a:pt x="10554" y="3465"/>
                    <a:pt x="10663" y="3641"/>
                    <a:pt x="10748" y="3828"/>
                  </a:cubicBezTo>
                  <a:cubicBezTo>
                    <a:pt x="10804" y="3955"/>
                    <a:pt x="10842" y="4090"/>
                    <a:pt x="10882" y="4221"/>
                  </a:cubicBezTo>
                  <a:cubicBezTo>
                    <a:pt x="10920" y="4352"/>
                    <a:pt x="10961" y="4479"/>
                    <a:pt x="11017" y="4598"/>
                  </a:cubicBezTo>
                  <a:cubicBezTo>
                    <a:pt x="11036" y="4643"/>
                    <a:pt x="11051" y="4684"/>
                    <a:pt x="11070" y="4721"/>
                  </a:cubicBezTo>
                  <a:cubicBezTo>
                    <a:pt x="11077" y="4733"/>
                    <a:pt x="11089" y="4748"/>
                    <a:pt x="11103" y="4766"/>
                  </a:cubicBezTo>
                  <a:cubicBezTo>
                    <a:pt x="11115" y="4785"/>
                    <a:pt x="11134" y="4804"/>
                    <a:pt x="11141" y="4826"/>
                  </a:cubicBezTo>
                  <a:cubicBezTo>
                    <a:pt x="11148" y="4845"/>
                    <a:pt x="11156" y="4864"/>
                    <a:pt x="11156" y="4883"/>
                  </a:cubicBezTo>
                  <a:lnTo>
                    <a:pt x="11156" y="4890"/>
                  </a:lnTo>
                  <a:cubicBezTo>
                    <a:pt x="11152" y="4901"/>
                    <a:pt x="11152" y="4912"/>
                    <a:pt x="11152" y="4928"/>
                  </a:cubicBezTo>
                  <a:cubicBezTo>
                    <a:pt x="11152" y="5032"/>
                    <a:pt x="11179" y="5140"/>
                    <a:pt x="11201" y="5249"/>
                  </a:cubicBezTo>
                  <a:cubicBezTo>
                    <a:pt x="11219" y="5349"/>
                    <a:pt x="11253" y="5454"/>
                    <a:pt x="11279" y="5559"/>
                  </a:cubicBezTo>
                  <a:cubicBezTo>
                    <a:pt x="11353" y="5839"/>
                    <a:pt x="11410" y="6123"/>
                    <a:pt x="11466" y="6403"/>
                  </a:cubicBezTo>
                  <a:cubicBezTo>
                    <a:pt x="11474" y="6453"/>
                    <a:pt x="11488" y="6498"/>
                    <a:pt x="11500" y="6550"/>
                  </a:cubicBezTo>
                  <a:cubicBezTo>
                    <a:pt x="11515" y="6598"/>
                    <a:pt x="11522" y="6650"/>
                    <a:pt x="11522" y="6703"/>
                  </a:cubicBezTo>
                  <a:lnTo>
                    <a:pt x="11522" y="6725"/>
                  </a:lnTo>
                  <a:lnTo>
                    <a:pt x="11522" y="6777"/>
                  </a:lnTo>
                  <a:cubicBezTo>
                    <a:pt x="11522" y="6882"/>
                    <a:pt x="11537" y="6986"/>
                    <a:pt x="11548" y="7091"/>
                  </a:cubicBezTo>
                  <a:cubicBezTo>
                    <a:pt x="11574" y="7350"/>
                    <a:pt x="11605" y="7604"/>
                    <a:pt x="11612" y="7866"/>
                  </a:cubicBezTo>
                  <a:lnTo>
                    <a:pt x="11612" y="7880"/>
                  </a:lnTo>
                  <a:cubicBezTo>
                    <a:pt x="11612" y="7921"/>
                    <a:pt x="11608" y="7959"/>
                    <a:pt x="11608" y="7992"/>
                  </a:cubicBezTo>
                  <a:lnTo>
                    <a:pt x="11608" y="8026"/>
                  </a:lnTo>
                  <a:cubicBezTo>
                    <a:pt x="11627" y="8277"/>
                    <a:pt x="11650" y="8530"/>
                    <a:pt x="11657" y="8781"/>
                  </a:cubicBezTo>
                  <a:cubicBezTo>
                    <a:pt x="11660" y="8818"/>
                    <a:pt x="11660" y="8860"/>
                    <a:pt x="11660" y="8901"/>
                  </a:cubicBezTo>
                  <a:cubicBezTo>
                    <a:pt x="11660" y="8953"/>
                    <a:pt x="11657" y="9010"/>
                    <a:pt x="11638" y="9058"/>
                  </a:cubicBezTo>
                  <a:cubicBezTo>
                    <a:pt x="11619" y="9106"/>
                    <a:pt x="11615" y="9158"/>
                    <a:pt x="11615" y="9215"/>
                  </a:cubicBezTo>
                  <a:lnTo>
                    <a:pt x="11615" y="9338"/>
                  </a:lnTo>
                  <a:cubicBezTo>
                    <a:pt x="11615" y="9376"/>
                    <a:pt x="11615" y="9417"/>
                    <a:pt x="11605" y="9458"/>
                  </a:cubicBezTo>
                  <a:cubicBezTo>
                    <a:pt x="11600" y="9488"/>
                    <a:pt x="11589" y="9521"/>
                    <a:pt x="11571" y="9555"/>
                  </a:cubicBezTo>
                  <a:cubicBezTo>
                    <a:pt x="11574" y="9562"/>
                    <a:pt x="11578" y="9570"/>
                    <a:pt x="11582" y="9577"/>
                  </a:cubicBezTo>
                  <a:cubicBezTo>
                    <a:pt x="11589" y="9596"/>
                    <a:pt x="11589" y="9611"/>
                    <a:pt x="11589" y="9626"/>
                  </a:cubicBezTo>
                  <a:cubicBezTo>
                    <a:pt x="11589" y="9660"/>
                    <a:pt x="11582" y="9690"/>
                    <a:pt x="11571" y="9716"/>
                  </a:cubicBezTo>
                  <a:cubicBezTo>
                    <a:pt x="11563" y="9742"/>
                    <a:pt x="11555" y="9764"/>
                    <a:pt x="11555" y="9783"/>
                  </a:cubicBezTo>
                  <a:cubicBezTo>
                    <a:pt x="11555" y="9790"/>
                    <a:pt x="11560" y="9795"/>
                    <a:pt x="11560" y="9802"/>
                  </a:cubicBezTo>
                  <a:cubicBezTo>
                    <a:pt x="11567" y="9828"/>
                    <a:pt x="11567" y="9850"/>
                    <a:pt x="11567" y="9876"/>
                  </a:cubicBezTo>
                  <a:cubicBezTo>
                    <a:pt x="11567" y="9914"/>
                    <a:pt x="11563" y="9952"/>
                    <a:pt x="11555" y="9985"/>
                  </a:cubicBezTo>
                  <a:cubicBezTo>
                    <a:pt x="11552" y="10022"/>
                    <a:pt x="11545" y="10056"/>
                    <a:pt x="11541" y="10090"/>
                  </a:cubicBezTo>
                  <a:cubicBezTo>
                    <a:pt x="11526" y="10261"/>
                    <a:pt x="11481" y="10423"/>
                    <a:pt x="11474" y="10587"/>
                  </a:cubicBezTo>
                  <a:cubicBezTo>
                    <a:pt x="11462" y="10725"/>
                    <a:pt x="11436" y="10863"/>
                    <a:pt x="11403" y="10994"/>
                  </a:cubicBezTo>
                  <a:cubicBezTo>
                    <a:pt x="11380" y="11103"/>
                    <a:pt x="11362" y="11211"/>
                    <a:pt x="11353" y="11323"/>
                  </a:cubicBezTo>
                  <a:cubicBezTo>
                    <a:pt x="11346" y="11401"/>
                    <a:pt x="11331" y="11480"/>
                    <a:pt x="11291" y="11555"/>
                  </a:cubicBezTo>
                  <a:cubicBezTo>
                    <a:pt x="11272" y="11584"/>
                    <a:pt x="11264" y="11618"/>
                    <a:pt x="11253" y="11652"/>
                  </a:cubicBezTo>
                  <a:cubicBezTo>
                    <a:pt x="11193" y="11880"/>
                    <a:pt x="11118" y="12100"/>
                    <a:pt x="11062" y="12325"/>
                  </a:cubicBezTo>
                  <a:cubicBezTo>
                    <a:pt x="11013" y="12516"/>
                    <a:pt x="10943" y="12691"/>
                    <a:pt x="10872" y="12867"/>
                  </a:cubicBezTo>
                  <a:cubicBezTo>
                    <a:pt x="10849" y="12923"/>
                    <a:pt x="10830" y="12983"/>
                    <a:pt x="10808" y="13042"/>
                  </a:cubicBezTo>
                  <a:cubicBezTo>
                    <a:pt x="10782" y="13102"/>
                    <a:pt x="10756" y="13166"/>
                    <a:pt x="10715" y="13222"/>
                  </a:cubicBezTo>
                  <a:cubicBezTo>
                    <a:pt x="10677" y="13278"/>
                    <a:pt x="10647" y="13338"/>
                    <a:pt x="10618" y="13398"/>
                  </a:cubicBezTo>
                  <a:cubicBezTo>
                    <a:pt x="10584" y="13461"/>
                    <a:pt x="10554" y="13525"/>
                    <a:pt x="10509" y="13585"/>
                  </a:cubicBezTo>
                  <a:cubicBezTo>
                    <a:pt x="10483" y="13630"/>
                    <a:pt x="10464" y="13682"/>
                    <a:pt x="10446" y="13742"/>
                  </a:cubicBezTo>
                  <a:cubicBezTo>
                    <a:pt x="10427" y="13798"/>
                    <a:pt x="10408" y="13861"/>
                    <a:pt x="10371" y="13917"/>
                  </a:cubicBezTo>
                  <a:cubicBezTo>
                    <a:pt x="10352" y="13981"/>
                    <a:pt x="10318" y="14037"/>
                    <a:pt x="10281" y="14086"/>
                  </a:cubicBezTo>
                  <a:cubicBezTo>
                    <a:pt x="10244" y="14138"/>
                    <a:pt x="10202" y="14186"/>
                    <a:pt x="10165" y="14235"/>
                  </a:cubicBezTo>
                  <a:cubicBezTo>
                    <a:pt x="10090" y="14332"/>
                    <a:pt x="10023" y="14441"/>
                    <a:pt x="9952" y="14545"/>
                  </a:cubicBezTo>
                  <a:cubicBezTo>
                    <a:pt x="9881" y="14654"/>
                    <a:pt x="9810" y="14759"/>
                    <a:pt x="9721" y="14855"/>
                  </a:cubicBezTo>
                  <a:cubicBezTo>
                    <a:pt x="9578" y="15009"/>
                    <a:pt x="9451" y="15177"/>
                    <a:pt x="9290" y="15319"/>
                  </a:cubicBezTo>
                  <a:cubicBezTo>
                    <a:pt x="9219" y="15379"/>
                    <a:pt x="9148" y="15442"/>
                    <a:pt x="9074" y="15499"/>
                  </a:cubicBezTo>
                  <a:cubicBezTo>
                    <a:pt x="8998" y="15559"/>
                    <a:pt x="8917" y="15607"/>
                    <a:pt x="8819" y="15644"/>
                  </a:cubicBezTo>
                  <a:cubicBezTo>
                    <a:pt x="8793" y="15652"/>
                    <a:pt x="8763" y="15671"/>
                    <a:pt x="8734" y="15689"/>
                  </a:cubicBezTo>
                  <a:cubicBezTo>
                    <a:pt x="8700" y="15708"/>
                    <a:pt x="8670" y="15727"/>
                    <a:pt x="8632" y="15738"/>
                  </a:cubicBezTo>
                  <a:cubicBezTo>
                    <a:pt x="8610" y="15749"/>
                    <a:pt x="8584" y="15753"/>
                    <a:pt x="8558" y="15756"/>
                  </a:cubicBezTo>
                  <a:cubicBezTo>
                    <a:pt x="8539" y="15756"/>
                    <a:pt x="8520" y="15764"/>
                    <a:pt x="8498" y="15771"/>
                  </a:cubicBezTo>
                  <a:cubicBezTo>
                    <a:pt x="8475" y="15779"/>
                    <a:pt x="8453" y="15794"/>
                    <a:pt x="8423" y="15801"/>
                  </a:cubicBezTo>
                  <a:cubicBezTo>
                    <a:pt x="8408" y="15809"/>
                    <a:pt x="8386" y="15813"/>
                    <a:pt x="8363" y="15813"/>
                  </a:cubicBezTo>
                  <a:cubicBezTo>
                    <a:pt x="8348" y="15813"/>
                    <a:pt x="8334" y="15809"/>
                    <a:pt x="8318" y="15806"/>
                  </a:cubicBezTo>
                  <a:lnTo>
                    <a:pt x="8315" y="15806"/>
                  </a:lnTo>
                  <a:cubicBezTo>
                    <a:pt x="8308" y="15813"/>
                    <a:pt x="8296" y="15820"/>
                    <a:pt x="8285" y="15823"/>
                  </a:cubicBezTo>
                  <a:cubicBezTo>
                    <a:pt x="8277" y="15828"/>
                    <a:pt x="8270" y="15828"/>
                    <a:pt x="8263" y="15828"/>
                  </a:cubicBezTo>
                  <a:cubicBezTo>
                    <a:pt x="8251" y="15828"/>
                    <a:pt x="8240" y="15828"/>
                    <a:pt x="8232" y="15823"/>
                  </a:cubicBezTo>
                  <a:cubicBezTo>
                    <a:pt x="8225" y="15820"/>
                    <a:pt x="8218" y="15816"/>
                    <a:pt x="8210" y="15813"/>
                  </a:cubicBezTo>
                  <a:cubicBezTo>
                    <a:pt x="8199" y="15806"/>
                    <a:pt x="8187" y="15801"/>
                    <a:pt x="8177" y="15794"/>
                  </a:cubicBezTo>
                  <a:lnTo>
                    <a:pt x="8169" y="15794"/>
                  </a:lnTo>
                  <a:cubicBezTo>
                    <a:pt x="8169" y="15797"/>
                    <a:pt x="8165" y="15797"/>
                    <a:pt x="8158" y="15801"/>
                  </a:cubicBezTo>
                  <a:cubicBezTo>
                    <a:pt x="8151" y="15806"/>
                    <a:pt x="8139" y="15816"/>
                    <a:pt x="8128" y="15823"/>
                  </a:cubicBezTo>
                  <a:cubicBezTo>
                    <a:pt x="8117" y="15828"/>
                    <a:pt x="8109" y="15835"/>
                    <a:pt x="8094" y="15839"/>
                  </a:cubicBezTo>
                  <a:cubicBezTo>
                    <a:pt x="8087" y="15842"/>
                    <a:pt x="8079" y="15842"/>
                    <a:pt x="8072" y="15842"/>
                  </a:cubicBezTo>
                  <a:cubicBezTo>
                    <a:pt x="8061" y="15842"/>
                    <a:pt x="8053" y="15839"/>
                    <a:pt x="8042" y="15835"/>
                  </a:cubicBezTo>
                  <a:cubicBezTo>
                    <a:pt x="8034" y="15835"/>
                    <a:pt x="8030" y="15832"/>
                    <a:pt x="8023" y="15832"/>
                  </a:cubicBezTo>
                  <a:cubicBezTo>
                    <a:pt x="8016" y="15832"/>
                    <a:pt x="8008" y="15835"/>
                    <a:pt x="7994" y="15839"/>
                  </a:cubicBezTo>
                  <a:cubicBezTo>
                    <a:pt x="7982" y="15839"/>
                    <a:pt x="7967" y="15842"/>
                    <a:pt x="7952" y="15842"/>
                  </a:cubicBezTo>
                  <a:lnTo>
                    <a:pt x="7949" y="15842"/>
                  </a:lnTo>
                  <a:cubicBezTo>
                    <a:pt x="7937" y="15842"/>
                    <a:pt x="7922" y="15839"/>
                    <a:pt x="7904" y="15835"/>
                  </a:cubicBezTo>
                  <a:cubicBezTo>
                    <a:pt x="7859" y="15809"/>
                    <a:pt x="7806" y="15797"/>
                    <a:pt x="7751" y="15790"/>
                  </a:cubicBezTo>
                  <a:cubicBezTo>
                    <a:pt x="7694" y="15783"/>
                    <a:pt x="7638" y="15779"/>
                    <a:pt x="7578" y="15768"/>
                  </a:cubicBezTo>
                  <a:cubicBezTo>
                    <a:pt x="7421" y="15742"/>
                    <a:pt x="7268" y="15701"/>
                    <a:pt x="7122" y="15626"/>
                  </a:cubicBezTo>
                  <a:cubicBezTo>
                    <a:pt x="7025" y="15581"/>
                    <a:pt x="6935" y="15521"/>
                    <a:pt x="6845" y="15469"/>
                  </a:cubicBezTo>
                  <a:cubicBezTo>
                    <a:pt x="6752" y="15416"/>
                    <a:pt x="6662" y="15364"/>
                    <a:pt x="6569" y="15326"/>
                  </a:cubicBezTo>
                  <a:cubicBezTo>
                    <a:pt x="6550" y="15319"/>
                    <a:pt x="6536" y="15312"/>
                    <a:pt x="6524" y="15304"/>
                  </a:cubicBezTo>
                  <a:cubicBezTo>
                    <a:pt x="6397" y="15207"/>
                    <a:pt x="6259" y="15121"/>
                    <a:pt x="6113" y="15050"/>
                  </a:cubicBezTo>
                  <a:cubicBezTo>
                    <a:pt x="6091" y="15038"/>
                    <a:pt x="6068" y="15024"/>
                    <a:pt x="6050" y="15012"/>
                  </a:cubicBezTo>
                  <a:cubicBezTo>
                    <a:pt x="6027" y="15002"/>
                    <a:pt x="6008" y="14986"/>
                    <a:pt x="5993" y="14979"/>
                  </a:cubicBezTo>
                  <a:cubicBezTo>
                    <a:pt x="5926" y="14949"/>
                    <a:pt x="5874" y="14904"/>
                    <a:pt x="5825" y="14863"/>
                  </a:cubicBezTo>
                  <a:cubicBezTo>
                    <a:pt x="5777" y="14822"/>
                    <a:pt x="5728" y="14781"/>
                    <a:pt x="5672" y="14759"/>
                  </a:cubicBezTo>
                  <a:cubicBezTo>
                    <a:pt x="5556" y="14706"/>
                    <a:pt x="5448" y="14628"/>
                    <a:pt x="5354" y="14538"/>
                  </a:cubicBezTo>
                  <a:cubicBezTo>
                    <a:pt x="5249" y="14437"/>
                    <a:pt x="5134" y="14340"/>
                    <a:pt x="5018" y="14258"/>
                  </a:cubicBezTo>
                  <a:cubicBezTo>
                    <a:pt x="4984" y="14231"/>
                    <a:pt x="4943" y="14213"/>
                    <a:pt x="4902" y="14191"/>
                  </a:cubicBezTo>
                  <a:cubicBezTo>
                    <a:pt x="4861" y="14164"/>
                    <a:pt x="4820" y="14138"/>
                    <a:pt x="4782" y="14101"/>
                  </a:cubicBezTo>
                  <a:cubicBezTo>
                    <a:pt x="4733" y="14048"/>
                    <a:pt x="4678" y="14007"/>
                    <a:pt x="4610" y="13984"/>
                  </a:cubicBezTo>
                  <a:cubicBezTo>
                    <a:pt x="4592" y="13981"/>
                    <a:pt x="4573" y="13970"/>
                    <a:pt x="4562" y="13958"/>
                  </a:cubicBezTo>
                  <a:cubicBezTo>
                    <a:pt x="4550" y="13947"/>
                    <a:pt x="4540" y="13936"/>
                    <a:pt x="4532" y="13929"/>
                  </a:cubicBezTo>
                  <a:cubicBezTo>
                    <a:pt x="4457" y="13839"/>
                    <a:pt x="4356" y="13775"/>
                    <a:pt x="4259" y="13704"/>
                  </a:cubicBezTo>
                  <a:cubicBezTo>
                    <a:pt x="4226" y="13678"/>
                    <a:pt x="4192" y="13652"/>
                    <a:pt x="4158" y="13630"/>
                  </a:cubicBezTo>
                  <a:cubicBezTo>
                    <a:pt x="4121" y="13611"/>
                    <a:pt x="4087" y="13592"/>
                    <a:pt x="4046" y="13577"/>
                  </a:cubicBezTo>
                  <a:cubicBezTo>
                    <a:pt x="3967" y="13555"/>
                    <a:pt x="3896" y="13518"/>
                    <a:pt x="3833" y="13468"/>
                  </a:cubicBezTo>
                  <a:cubicBezTo>
                    <a:pt x="3814" y="13454"/>
                    <a:pt x="3795" y="13439"/>
                    <a:pt x="3777" y="13420"/>
                  </a:cubicBezTo>
                  <a:lnTo>
                    <a:pt x="3777" y="13420"/>
                  </a:lnTo>
                  <a:cubicBezTo>
                    <a:pt x="3788" y="13432"/>
                    <a:pt x="3795" y="13446"/>
                    <a:pt x="3803" y="13461"/>
                  </a:cubicBezTo>
                  <a:cubicBezTo>
                    <a:pt x="3807" y="13476"/>
                    <a:pt x="3810" y="13491"/>
                    <a:pt x="3810" y="13510"/>
                  </a:cubicBezTo>
                  <a:cubicBezTo>
                    <a:pt x="3814" y="13513"/>
                    <a:pt x="3822" y="13513"/>
                    <a:pt x="3825" y="13518"/>
                  </a:cubicBezTo>
                  <a:cubicBezTo>
                    <a:pt x="3915" y="13551"/>
                    <a:pt x="3990" y="13603"/>
                    <a:pt x="4061" y="13660"/>
                  </a:cubicBezTo>
                  <a:cubicBezTo>
                    <a:pt x="4131" y="13712"/>
                    <a:pt x="4199" y="13768"/>
                    <a:pt x="4274" y="13809"/>
                  </a:cubicBezTo>
                  <a:cubicBezTo>
                    <a:pt x="4322" y="13835"/>
                    <a:pt x="4360" y="13872"/>
                    <a:pt x="4401" y="13906"/>
                  </a:cubicBezTo>
                  <a:cubicBezTo>
                    <a:pt x="4438" y="13939"/>
                    <a:pt x="4472" y="13970"/>
                    <a:pt x="4513" y="13989"/>
                  </a:cubicBezTo>
                  <a:cubicBezTo>
                    <a:pt x="4540" y="14003"/>
                    <a:pt x="4566" y="14011"/>
                    <a:pt x="4599" y="14011"/>
                  </a:cubicBezTo>
                  <a:cubicBezTo>
                    <a:pt x="4610" y="14011"/>
                    <a:pt x="4618" y="14015"/>
                    <a:pt x="4629" y="14018"/>
                  </a:cubicBezTo>
                  <a:cubicBezTo>
                    <a:pt x="4636" y="14026"/>
                    <a:pt x="4644" y="14029"/>
                    <a:pt x="4647" y="14037"/>
                  </a:cubicBezTo>
                  <a:cubicBezTo>
                    <a:pt x="4659" y="14048"/>
                    <a:pt x="4666" y="14060"/>
                    <a:pt x="4670" y="14070"/>
                  </a:cubicBezTo>
                  <a:cubicBezTo>
                    <a:pt x="4674" y="14074"/>
                    <a:pt x="4678" y="14082"/>
                    <a:pt x="4681" y="14086"/>
                  </a:cubicBezTo>
                  <a:cubicBezTo>
                    <a:pt x="4697" y="14119"/>
                    <a:pt x="4719" y="14146"/>
                    <a:pt x="4741" y="14168"/>
                  </a:cubicBezTo>
                  <a:cubicBezTo>
                    <a:pt x="4767" y="14194"/>
                    <a:pt x="4794" y="14213"/>
                    <a:pt x="4823" y="14231"/>
                  </a:cubicBezTo>
                  <a:cubicBezTo>
                    <a:pt x="4883" y="14272"/>
                    <a:pt x="4951" y="14303"/>
                    <a:pt x="5014" y="14340"/>
                  </a:cubicBezTo>
                  <a:cubicBezTo>
                    <a:pt x="5029" y="14348"/>
                    <a:pt x="5044" y="14355"/>
                    <a:pt x="5063" y="14362"/>
                  </a:cubicBezTo>
                  <a:cubicBezTo>
                    <a:pt x="5081" y="14370"/>
                    <a:pt x="5096" y="14381"/>
                    <a:pt x="5115" y="14400"/>
                  </a:cubicBezTo>
                  <a:cubicBezTo>
                    <a:pt x="5126" y="14410"/>
                    <a:pt x="5137" y="14422"/>
                    <a:pt x="5145" y="14441"/>
                  </a:cubicBezTo>
                  <a:cubicBezTo>
                    <a:pt x="5160" y="14467"/>
                    <a:pt x="5182" y="14493"/>
                    <a:pt x="5216" y="14505"/>
                  </a:cubicBezTo>
                  <a:cubicBezTo>
                    <a:pt x="5242" y="14515"/>
                    <a:pt x="5268" y="14527"/>
                    <a:pt x="5291" y="14545"/>
                  </a:cubicBezTo>
                  <a:cubicBezTo>
                    <a:pt x="5309" y="14564"/>
                    <a:pt x="5328" y="14586"/>
                    <a:pt x="5339" y="14612"/>
                  </a:cubicBezTo>
                  <a:cubicBezTo>
                    <a:pt x="5347" y="14624"/>
                    <a:pt x="5354" y="14635"/>
                    <a:pt x="5365" y="14643"/>
                  </a:cubicBezTo>
                  <a:cubicBezTo>
                    <a:pt x="5377" y="14654"/>
                    <a:pt x="5384" y="14657"/>
                    <a:pt x="5399" y="14657"/>
                  </a:cubicBezTo>
                  <a:cubicBezTo>
                    <a:pt x="5422" y="14662"/>
                    <a:pt x="5444" y="14669"/>
                    <a:pt x="5463" y="14684"/>
                  </a:cubicBezTo>
                  <a:cubicBezTo>
                    <a:pt x="5477" y="14695"/>
                    <a:pt x="5492" y="14714"/>
                    <a:pt x="5500" y="14733"/>
                  </a:cubicBezTo>
                  <a:cubicBezTo>
                    <a:pt x="5511" y="14766"/>
                    <a:pt x="5530" y="14785"/>
                    <a:pt x="5549" y="14807"/>
                  </a:cubicBezTo>
                  <a:cubicBezTo>
                    <a:pt x="5571" y="14826"/>
                    <a:pt x="5601" y="14845"/>
                    <a:pt x="5634" y="14863"/>
                  </a:cubicBezTo>
                  <a:cubicBezTo>
                    <a:pt x="5709" y="14900"/>
                    <a:pt x="5784" y="14945"/>
                    <a:pt x="5855" y="14998"/>
                  </a:cubicBezTo>
                  <a:cubicBezTo>
                    <a:pt x="5885" y="15020"/>
                    <a:pt x="5922" y="15038"/>
                    <a:pt x="5960" y="15057"/>
                  </a:cubicBezTo>
                  <a:cubicBezTo>
                    <a:pt x="5997" y="15076"/>
                    <a:pt x="6038" y="15095"/>
                    <a:pt x="6076" y="15121"/>
                  </a:cubicBezTo>
                  <a:cubicBezTo>
                    <a:pt x="6098" y="15136"/>
                    <a:pt x="6124" y="15151"/>
                    <a:pt x="6154" y="15162"/>
                  </a:cubicBezTo>
                  <a:cubicBezTo>
                    <a:pt x="6184" y="15177"/>
                    <a:pt x="6214" y="15188"/>
                    <a:pt x="6244" y="15211"/>
                  </a:cubicBezTo>
                  <a:cubicBezTo>
                    <a:pt x="6267" y="15222"/>
                    <a:pt x="6285" y="15240"/>
                    <a:pt x="6300" y="15263"/>
                  </a:cubicBezTo>
                  <a:cubicBezTo>
                    <a:pt x="6307" y="15271"/>
                    <a:pt x="6315" y="15278"/>
                    <a:pt x="6322" y="15282"/>
                  </a:cubicBezTo>
                  <a:cubicBezTo>
                    <a:pt x="6329" y="15285"/>
                    <a:pt x="6341" y="15290"/>
                    <a:pt x="6352" y="15293"/>
                  </a:cubicBezTo>
                  <a:cubicBezTo>
                    <a:pt x="6374" y="15300"/>
                    <a:pt x="6405" y="15304"/>
                    <a:pt x="6438" y="15316"/>
                  </a:cubicBezTo>
                  <a:cubicBezTo>
                    <a:pt x="6460" y="15323"/>
                    <a:pt x="6483" y="15334"/>
                    <a:pt x="6502" y="15352"/>
                  </a:cubicBezTo>
                  <a:cubicBezTo>
                    <a:pt x="6502" y="15357"/>
                    <a:pt x="6505" y="15357"/>
                    <a:pt x="6513" y="15361"/>
                  </a:cubicBezTo>
                  <a:cubicBezTo>
                    <a:pt x="6517" y="15364"/>
                    <a:pt x="6528" y="15368"/>
                    <a:pt x="6536" y="15375"/>
                  </a:cubicBezTo>
                  <a:cubicBezTo>
                    <a:pt x="6543" y="15379"/>
                    <a:pt x="6550" y="15387"/>
                    <a:pt x="6558" y="15394"/>
                  </a:cubicBezTo>
                  <a:cubicBezTo>
                    <a:pt x="6591" y="15435"/>
                    <a:pt x="6633" y="15473"/>
                    <a:pt x="6681" y="15506"/>
                  </a:cubicBezTo>
                  <a:cubicBezTo>
                    <a:pt x="6730" y="15536"/>
                    <a:pt x="6782" y="15566"/>
                    <a:pt x="6831" y="15599"/>
                  </a:cubicBezTo>
                  <a:cubicBezTo>
                    <a:pt x="6850" y="15611"/>
                    <a:pt x="6868" y="15618"/>
                    <a:pt x="6887" y="15622"/>
                  </a:cubicBezTo>
                  <a:cubicBezTo>
                    <a:pt x="6909" y="15630"/>
                    <a:pt x="6935" y="15633"/>
                    <a:pt x="6957" y="15640"/>
                  </a:cubicBezTo>
                  <a:cubicBezTo>
                    <a:pt x="6973" y="15644"/>
                    <a:pt x="6992" y="15652"/>
                    <a:pt x="7007" y="15663"/>
                  </a:cubicBezTo>
                  <a:cubicBezTo>
                    <a:pt x="7107" y="15734"/>
                    <a:pt x="7227" y="15783"/>
                    <a:pt x="7335" y="15854"/>
                  </a:cubicBezTo>
                  <a:cubicBezTo>
                    <a:pt x="7343" y="15858"/>
                    <a:pt x="7350" y="15865"/>
                    <a:pt x="7354" y="15868"/>
                  </a:cubicBezTo>
                  <a:cubicBezTo>
                    <a:pt x="7358" y="15876"/>
                    <a:pt x="7358" y="15880"/>
                    <a:pt x="7361" y="15884"/>
                  </a:cubicBezTo>
                  <a:cubicBezTo>
                    <a:pt x="7361" y="15887"/>
                    <a:pt x="7366" y="15891"/>
                    <a:pt x="7366" y="15895"/>
                  </a:cubicBezTo>
                  <a:cubicBezTo>
                    <a:pt x="7376" y="15891"/>
                    <a:pt x="7388" y="15891"/>
                    <a:pt x="7402" y="15891"/>
                  </a:cubicBezTo>
                  <a:cubicBezTo>
                    <a:pt x="7428" y="15891"/>
                    <a:pt x="7451" y="15895"/>
                    <a:pt x="7473" y="15902"/>
                  </a:cubicBezTo>
                  <a:cubicBezTo>
                    <a:pt x="7500" y="15910"/>
                    <a:pt x="7518" y="15918"/>
                    <a:pt x="7541" y="15928"/>
                  </a:cubicBezTo>
                  <a:cubicBezTo>
                    <a:pt x="7582" y="15947"/>
                    <a:pt x="7620" y="15966"/>
                    <a:pt x="7653" y="15977"/>
                  </a:cubicBezTo>
                  <a:cubicBezTo>
                    <a:pt x="7780" y="16011"/>
                    <a:pt x="7904" y="16048"/>
                    <a:pt x="8023" y="16048"/>
                  </a:cubicBezTo>
                  <a:cubicBezTo>
                    <a:pt x="8083" y="16048"/>
                    <a:pt x="8139" y="16041"/>
                    <a:pt x="8195" y="16022"/>
                  </a:cubicBezTo>
                  <a:cubicBezTo>
                    <a:pt x="8232" y="16011"/>
                    <a:pt x="8270" y="15999"/>
                    <a:pt x="8315" y="15999"/>
                  </a:cubicBezTo>
                  <a:cubicBezTo>
                    <a:pt x="8326" y="15999"/>
                    <a:pt x="8341" y="15999"/>
                    <a:pt x="8356" y="16003"/>
                  </a:cubicBezTo>
                  <a:cubicBezTo>
                    <a:pt x="8375" y="16007"/>
                    <a:pt x="8393" y="16011"/>
                    <a:pt x="8412" y="16011"/>
                  </a:cubicBezTo>
                  <a:cubicBezTo>
                    <a:pt x="8457" y="16011"/>
                    <a:pt x="8505" y="15996"/>
                    <a:pt x="8558" y="15985"/>
                  </a:cubicBezTo>
                  <a:cubicBezTo>
                    <a:pt x="8606" y="15970"/>
                    <a:pt x="8658" y="15954"/>
                    <a:pt x="8719" y="15951"/>
                  </a:cubicBezTo>
                  <a:cubicBezTo>
                    <a:pt x="8719" y="15947"/>
                    <a:pt x="8722" y="15944"/>
                    <a:pt x="8722" y="15936"/>
                  </a:cubicBezTo>
                  <a:cubicBezTo>
                    <a:pt x="8729" y="15918"/>
                    <a:pt x="8741" y="15902"/>
                    <a:pt x="8756" y="15887"/>
                  </a:cubicBezTo>
                  <a:cubicBezTo>
                    <a:pt x="8771" y="15876"/>
                    <a:pt x="8786" y="15865"/>
                    <a:pt x="8805" y="15858"/>
                  </a:cubicBezTo>
                  <a:cubicBezTo>
                    <a:pt x="8815" y="15854"/>
                    <a:pt x="8827" y="15850"/>
                    <a:pt x="8838" y="15850"/>
                  </a:cubicBezTo>
                  <a:cubicBezTo>
                    <a:pt x="8850" y="15850"/>
                    <a:pt x="8860" y="15854"/>
                    <a:pt x="8872" y="15858"/>
                  </a:cubicBezTo>
                  <a:cubicBezTo>
                    <a:pt x="8894" y="15868"/>
                    <a:pt x="8909" y="15873"/>
                    <a:pt x="8920" y="15873"/>
                  </a:cubicBezTo>
                  <a:cubicBezTo>
                    <a:pt x="8928" y="15873"/>
                    <a:pt x="8931" y="15873"/>
                    <a:pt x="8936" y="15868"/>
                  </a:cubicBezTo>
                  <a:cubicBezTo>
                    <a:pt x="8939" y="15868"/>
                    <a:pt x="8943" y="15865"/>
                    <a:pt x="8946" y="15861"/>
                  </a:cubicBezTo>
                  <a:cubicBezTo>
                    <a:pt x="8958" y="15854"/>
                    <a:pt x="8965" y="15839"/>
                    <a:pt x="8976" y="15820"/>
                  </a:cubicBezTo>
                  <a:cubicBezTo>
                    <a:pt x="8980" y="15809"/>
                    <a:pt x="8988" y="15794"/>
                    <a:pt x="8995" y="15779"/>
                  </a:cubicBezTo>
                  <a:cubicBezTo>
                    <a:pt x="8998" y="15771"/>
                    <a:pt x="9003" y="15764"/>
                    <a:pt x="9007" y="15753"/>
                  </a:cubicBezTo>
                  <a:cubicBezTo>
                    <a:pt x="9014" y="15745"/>
                    <a:pt x="9021" y="15734"/>
                    <a:pt x="9033" y="15723"/>
                  </a:cubicBezTo>
                  <a:cubicBezTo>
                    <a:pt x="9040" y="15716"/>
                    <a:pt x="9048" y="15708"/>
                    <a:pt x="9059" y="15704"/>
                  </a:cubicBezTo>
                  <a:cubicBezTo>
                    <a:pt x="9096" y="15693"/>
                    <a:pt x="9129" y="15671"/>
                    <a:pt x="9164" y="15644"/>
                  </a:cubicBezTo>
                  <a:cubicBezTo>
                    <a:pt x="9197" y="15622"/>
                    <a:pt x="9227" y="15592"/>
                    <a:pt x="9257" y="15562"/>
                  </a:cubicBezTo>
                  <a:cubicBezTo>
                    <a:pt x="9279" y="15540"/>
                    <a:pt x="9305" y="15528"/>
                    <a:pt x="9328" y="15521"/>
                  </a:cubicBezTo>
                  <a:cubicBezTo>
                    <a:pt x="9350" y="15514"/>
                    <a:pt x="9373" y="15509"/>
                    <a:pt x="9391" y="15506"/>
                  </a:cubicBezTo>
                  <a:cubicBezTo>
                    <a:pt x="9407" y="15506"/>
                    <a:pt x="9414" y="15502"/>
                    <a:pt x="9425" y="15499"/>
                  </a:cubicBezTo>
                  <a:cubicBezTo>
                    <a:pt x="9436" y="15491"/>
                    <a:pt x="9443" y="15487"/>
                    <a:pt x="9451" y="15476"/>
                  </a:cubicBezTo>
                  <a:cubicBezTo>
                    <a:pt x="9500" y="15413"/>
                    <a:pt x="9552" y="15357"/>
                    <a:pt x="9604" y="15297"/>
                  </a:cubicBezTo>
                  <a:cubicBezTo>
                    <a:pt x="9653" y="15240"/>
                    <a:pt x="9698" y="15181"/>
                    <a:pt x="9735" y="15117"/>
                  </a:cubicBezTo>
                  <a:cubicBezTo>
                    <a:pt x="9802" y="14998"/>
                    <a:pt x="9881" y="14881"/>
                    <a:pt x="9993" y="14792"/>
                  </a:cubicBezTo>
                  <a:cubicBezTo>
                    <a:pt x="10008" y="14777"/>
                    <a:pt x="10023" y="14762"/>
                    <a:pt x="10030" y="14743"/>
                  </a:cubicBezTo>
                  <a:cubicBezTo>
                    <a:pt x="10042" y="14729"/>
                    <a:pt x="10045" y="14710"/>
                    <a:pt x="10049" y="14688"/>
                  </a:cubicBezTo>
                  <a:cubicBezTo>
                    <a:pt x="10053" y="14676"/>
                    <a:pt x="10053" y="14665"/>
                    <a:pt x="10057" y="14650"/>
                  </a:cubicBezTo>
                  <a:cubicBezTo>
                    <a:pt x="10057" y="14635"/>
                    <a:pt x="10061" y="14624"/>
                    <a:pt x="10068" y="14609"/>
                  </a:cubicBezTo>
                  <a:cubicBezTo>
                    <a:pt x="10071" y="14598"/>
                    <a:pt x="10075" y="14590"/>
                    <a:pt x="10083" y="14579"/>
                  </a:cubicBezTo>
                  <a:cubicBezTo>
                    <a:pt x="10094" y="14567"/>
                    <a:pt x="10109" y="14560"/>
                    <a:pt x="10128" y="14553"/>
                  </a:cubicBezTo>
                  <a:cubicBezTo>
                    <a:pt x="10135" y="14553"/>
                    <a:pt x="10147" y="14549"/>
                    <a:pt x="10158" y="14549"/>
                  </a:cubicBezTo>
                  <a:lnTo>
                    <a:pt x="10147" y="14538"/>
                  </a:lnTo>
                  <a:cubicBezTo>
                    <a:pt x="10135" y="14519"/>
                    <a:pt x="10128" y="14497"/>
                    <a:pt x="10128" y="14478"/>
                  </a:cubicBezTo>
                  <a:cubicBezTo>
                    <a:pt x="10128" y="14467"/>
                    <a:pt x="10132" y="14455"/>
                    <a:pt x="10135" y="14445"/>
                  </a:cubicBezTo>
                  <a:cubicBezTo>
                    <a:pt x="10139" y="14437"/>
                    <a:pt x="10142" y="14426"/>
                    <a:pt x="10147" y="14419"/>
                  </a:cubicBezTo>
                  <a:cubicBezTo>
                    <a:pt x="10158" y="14403"/>
                    <a:pt x="10169" y="14388"/>
                    <a:pt x="10184" y="14381"/>
                  </a:cubicBezTo>
                  <a:cubicBezTo>
                    <a:pt x="10192" y="14374"/>
                    <a:pt x="10199" y="14366"/>
                    <a:pt x="10206" y="14362"/>
                  </a:cubicBezTo>
                  <a:cubicBezTo>
                    <a:pt x="10210" y="14362"/>
                    <a:pt x="10214" y="14358"/>
                    <a:pt x="10221" y="14358"/>
                  </a:cubicBezTo>
                  <a:cubicBezTo>
                    <a:pt x="10236" y="14351"/>
                    <a:pt x="10247" y="14348"/>
                    <a:pt x="10254" y="14340"/>
                  </a:cubicBezTo>
                  <a:cubicBezTo>
                    <a:pt x="10266" y="14332"/>
                    <a:pt x="10273" y="14321"/>
                    <a:pt x="10281" y="14310"/>
                  </a:cubicBezTo>
                  <a:cubicBezTo>
                    <a:pt x="10296" y="14291"/>
                    <a:pt x="10304" y="14265"/>
                    <a:pt x="10315" y="14239"/>
                  </a:cubicBezTo>
                  <a:cubicBezTo>
                    <a:pt x="10401" y="14052"/>
                    <a:pt x="10516" y="13884"/>
                    <a:pt x="10625" y="13720"/>
                  </a:cubicBezTo>
                  <a:cubicBezTo>
                    <a:pt x="10647" y="13682"/>
                    <a:pt x="10663" y="13641"/>
                    <a:pt x="10681" y="13599"/>
                  </a:cubicBezTo>
                  <a:cubicBezTo>
                    <a:pt x="10696" y="13558"/>
                    <a:pt x="10711" y="13513"/>
                    <a:pt x="10737" y="13473"/>
                  </a:cubicBezTo>
                  <a:cubicBezTo>
                    <a:pt x="10741" y="13458"/>
                    <a:pt x="10752" y="13446"/>
                    <a:pt x="10767" y="13442"/>
                  </a:cubicBezTo>
                  <a:cubicBezTo>
                    <a:pt x="10778" y="13435"/>
                    <a:pt x="10789" y="13435"/>
                    <a:pt x="10801" y="13435"/>
                  </a:cubicBezTo>
                  <a:lnTo>
                    <a:pt x="10827" y="13435"/>
                  </a:lnTo>
                  <a:cubicBezTo>
                    <a:pt x="10827" y="13435"/>
                    <a:pt x="10827" y="13428"/>
                    <a:pt x="10823" y="13424"/>
                  </a:cubicBezTo>
                  <a:cubicBezTo>
                    <a:pt x="10820" y="13409"/>
                    <a:pt x="10812" y="13390"/>
                    <a:pt x="10812" y="13368"/>
                  </a:cubicBezTo>
                  <a:cubicBezTo>
                    <a:pt x="10812" y="13356"/>
                    <a:pt x="10812" y="13342"/>
                    <a:pt x="10820" y="13327"/>
                  </a:cubicBezTo>
                  <a:cubicBezTo>
                    <a:pt x="10879" y="13154"/>
                    <a:pt x="10943" y="12983"/>
                    <a:pt x="11010" y="12814"/>
                  </a:cubicBezTo>
                  <a:cubicBezTo>
                    <a:pt x="11036" y="12755"/>
                    <a:pt x="11058" y="12688"/>
                    <a:pt x="11084" y="12621"/>
                  </a:cubicBezTo>
                  <a:cubicBezTo>
                    <a:pt x="11111" y="12553"/>
                    <a:pt x="11144" y="12486"/>
                    <a:pt x="11189" y="12422"/>
                  </a:cubicBezTo>
                  <a:cubicBezTo>
                    <a:pt x="11196" y="12414"/>
                    <a:pt x="11201" y="12403"/>
                    <a:pt x="11205" y="12396"/>
                  </a:cubicBezTo>
                  <a:cubicBezTo>
                    <a:pt x="11208" y="12385"/>
                    <a:pt x="11208" y="12374"/>
                    <a:pt x="11212" y="12362"/>
                  </a:cubicBezTo>
                  <a:cubicBezTo>
                    <a:pt x="11212" y="12336"/>
                    <a:pt x="11212" y="12307"/>
                    <a:pt x="11215" y="12276"/>
                  </a:cubicBezTo>
                  <a:cubicBezTo>
                    <a:pt x="11219" y="12257"/>
                    <a:pt x="11223" y="12235"/>
                    <a:pt x="11227" y="12212"/>
                  </a:cubicBezTo>
                  <a:cubicBezTo>
                    <a:pt x="11238" y="12186"/>
                    <a:pt x="11249" y="12164"/>
                    <a:pt x="11272" y="12142"/>
                  </a:cubicBezTo>
                  <a:lnTo>
                    <a:pt x="11272" y="12134"/>
                  </a:lnTo>
                  <a:cubicBezTo>
                    <a:pt x="11264" y="12127"/>
                    <a:pt x="11260" y="12119"/>
                    <a:pt x="11257" y="12108"/>
                  </a:cubicBezTo>
                  <a:cubicBezTo>
                    <a:pt x="11253" y="12100"/>
                    <a:pt x="11253" y="12089"/>
                    <a:pt x="11253" y="12082"/>
                  </a:cubicBezTo>
                  <a:cubicBezTo>
                    <a:pt x="11253" y="12063"/>
                    <a:pt x="11257" y="12052"/>
                    <a:pt x="11260" y="12041"/>
                  </a:cubicBezTo>
                  <a:cubicBezTo>
                    <a:pt x="11264" y="12033"/>
                    <a:pt x="11268" y="12022"/>
                    <a:pt x="11268" y="12015"/>
                  </a:cubicBezTo>
                  <a:cubicBezTo>
                    <a:pt x="11353" y="11794"/>
                    <a:pt x="11395" y="11558"/>
                    <a:pt x="11466" y="11323"/>
                  </a:cubicBezTo>
                  <a:cubicBezTo>
                    <a:pt x="11477" y="11293"/>
                    <a:pt x="11481" y="11256"/>
                    <a:pt x="11484" y="11218"/>
                  </a:cubicBezTo>
                  <a:cubicBezTo>
                    <a:pt x="11488" y="11181"/>
                    <a:pt x="11493" y="11140"/>
                    <a:pt x="11500" y="11099"/>
                  </a:cubicBezTo>
                  <a:cubicBezTo>
                    <a:pt x="11503" y="11073"/>
                    <a:pt x="11510" y="11046"/>
                    <a:pt x="11526" y="11024"/>
                  </a:cubicBezTo>
                  <a:cubicBezTo>
                    <a:pt x="11545" y="10987"/>
                    <a:pt x="11555" y="10949"/>
                    <a:pt x="11563" y="10912"/>
                  </a:cubicBezTo>
                  <a:cubicBezTo>
                    <a:pt x="11567" y="10871"/>
                    <a:pt x="11571" y="10833"/>
                    <a:pt x="11571" y="10789"/>
                  </a:cubicBezTo>
                  <a:lnTo>
                    <a:pt x="11571" y="10718"/>
                  </a:lnTo>
                  <a:cubicBezTo>
                    <a:pt x="11571" y="10676"/>
                    <a:pt x="11571" y="10635"/>
                    <a:pt x="11578" y="10594"/>
                  </a:cubicBezTo>
                  <a:cubicBezTo>
                    <a:pt x="11586" y="10538"/>
                    <a:pt x="11586" y="10482"/>
                    <a:pt x="11597" y="10423"/>
                  </a:cubicBezTo>
                  <a:cubicBezTo>
                    <a:pt x="11605" y="10362"/>
                    <a:pt x="11623" y="10302"/>
                    <a:pt x="11660" y="10247"/>
                  </a:cubicBezTo>
                  <a:cubicBezTo>
                    <a:pt x="11660" y="10243"/>
                    <a:pt x="11664" y="10235"/>
                    <a:pt x="11667" y="10231"/>
                  </a:cubicBezTo>
                  <a:cubicBezTo>
                    <a:pt x="11664" y="10231"/>
                    <a:pt x="11664" y="10228"/>
                    <a:pt x="11660" y="10224"/>
                  </a:cubicBezTo>
                  <a:cubicBezTo>
                    <a:pt x="11653" y="10221"/>
                    <a:pt x="11650" y="10209"/>
                    <a:pt x="11645" y="10202"/>
                  </a:cubicBezTo>
                  <a:cubicBezTo>
                    <a:pt x="11641" y="10194"/>
                    <a:pt x="11641" y="10187"/>
                    <a:pt x="11641" y="10183"/>
                  </a:cubicBezTo>
                  <a:cubicBezTo>
                    <a:pt x="11641" y="10171"/>
                    <a:pt x="11641" y="10164"/>
                    <a:pt x="11645" y="10157"/>
                  </a:cubicBezTo>
                  <a:cubicBezTo>
                    <a:pt x="11650" y="10149"/>
                    <a:pt x="11653" y="10145"/>
                    <a:pt x="11653" y="10142"/>
                  </a:cubicBezTo>
                  <a:cubicBezTo>
                    <a:pt x="11657" y="10135"/>
                    <a:pt x="11660" y="10131"/>
                    <a:pt x="11660" y="10131"/>
                  </a:cubicBezTo>
                  <a:cubicBezTo>
                    <a:pt x="11667" y="10056"/>
                    <a:pt x="11690" y="9988"/>
                    <a:pt x="11709" y="9921"/>
                  </a:cubicBezTo>
                  <a:cubicBezTo>
                    <a:pt x="11728" y="9857"/>
                    <a:pt x="11743" y="9795"/>
                    <a:pt x="11743" y="9731"/>
                  </a:cubicBezTo>
                  <a:cubicBezTo>
                    <a:pt x="11743" y="9719"/>
                    <a:pt x="11739" y="9708"/>
                    <a:pt x="11739" y="9697"/>
                  </a:cubicBezTo>
                  <a:lnTo>
                    <a:pt x="11739" y="9648"/>
                  </a:lnTo>
                  <a:cubicBezTo>
                    <a:pt x="11739" y="9574"/>
                    <a:pt x="11750" y="9503"/>
                    <a:pt x="11750" y="9436"/>
                  </a:cubicBezTo>
                  <a:cubicBezTo>
                    <a:pt x="11750" y="9383"/>
                    <a:pt x="11743" y="9331"/>
                    <a:pt x="11720" y="9279"/>
                  </a:cubicBezTo>
                  <a:cubicBezTo>
                    <a:pt x="11717" y="9271"/>
                    <a:pt x="11712" y="9260"/>
                    <a:pt x="11709" y="9248"/>
                  </a:cubicBezTo>
                  <a:lnTo>
                    <a:pt x="11709" y="9219"/>
                  </a:lnTo>
                  <a:cubicBezTo>
                    <a:pt x="11709" y="9203"/>
                    <a:pt x="11709" y="9193"/>
                    <a:pt x="11712" y="9177"/>
                  </a:cubicBezTo>
                  <a:cubicBezTo>
                    <a:pt x="11717" y="9162"/>
                    <a:pt x="11720" y="9151"/>
                    <a:pt x="11728" y="9136"/>
                  </a:cubicBezTo>
                  <a:cubicBezTo>
                    <a:pt x="11731" y="9129"/>
                    <a:pt x="11739" y="9122"/>
                    <a:pt x="11750" y="9114"/>
                  </a:cubicBezTo>
                  <a:cubicBezTo>
                    <a:pt x="11757" y="9110"/>
                    <a:pt x="11762" y="9106"/>
                    <a:pt x="11765" y="9103"/>
                  </a:cubicBezTo>
                  <a:lnTo>
                    <a:pt x="11765" y="9099"/>
                  </a:lnTo>
                  <a:lnTo>
                    <a:pt x="11765" y="9091"/>
                  </a:lnTo>
                  <a:lnTo>
                    <a:pt x="11765" y="9069"/>
                  </a:lnTo>
                  <a:cubicBezTo>
                    <a:pt x="11757" y="9013"/>
                    <a:pt x="11754" y="8957"/>
                    <a:pt x="11754" y="8901"/>
                  </a:cubicBezTo>
                  <a:cubicBezTo>
                    <a:pt x="11754" y="8755"/>
                    <a:pt x="11772" y="8613"/>
                    <a:pt x="11788" y="8475"/>
                  </a:cubicBezTo>
                  <a:lnTo>
                    <a:pt x="11788" y="8408"/>
                  </a:lnTo>
                  <a:lnTo>
                    <a:pt x="11788" y="8359"/>
                  </a:lnTo>
                  <a:cubicBezTo>
                    <a:pt x="11784" y="8344"/>
                    <a:pt x="11780" y="8332"/>
                    <a:pt x="11772" y="8325"/>
                  </a:cubicBezTo>
                  <a:cubicBezTo>
                    <a:pt x="11743" y="8269"/>
                    <a:pt x="11724" y="8213"/>
                    <a:pt x="11724" y="8157"/>
                  </a:cubicBezTo>
                  <a:cubicBezTo>
                    <a:pt x="11724" y="8104"/>
                    <a:pt x="11739" y="8052"/>
                    <a:pt x="11765" y="8004"/>
                  </a:cubicBezTo>
                  <a:cubicBezTo>
                    <a:pt x="11772" y="7992"/>
                    <a:pt x="11780" y="7981"/>
                    <a:pt x="11784" y="7970"/>
                  </a:cubicBezTo>
                  <a:cubicBezTo>
                    <a:pt x="11788" y="7959"/>
                    <a:pt x="11791" y="7951"/>
                    <a:pt x="11791" y="7947"/>
                  </a:cubicBezTo>
                  <a:cubicBezTo>
                    <a:pt x="11788" y="7947"/>
                    <a:pt x="11788" y="7947"/>
                    <a:pt x="11788" y="7944"/>
                  </a:cubicBezTo>
                  <a:cubicBezTo>
                    <a:pt x="11765" y="7921"/>
                    <a:pt x="11746" y="7899"/>
                    <a:pt x="11739" y="7873"/>
                  </a:cubicBezTo>
                  <a:cubicBezTo>
                    <a:pt x="11731" y="7847"/>
                    <a:pt x="11728" y="7821"/>
                    <a:pt x="11728" y="7798"/>
                  </a:cubicBezTo>
                  <a:cubicBezTo>
                    <a:pt x="11728" y="7776"/>
                    <a:pt x="11731" y="7757"/>
                    <a:pt x="11731" y="7738"/>
                  </a:cubicBezTo>
                  <a:lnTo>
                    <a:pt x="11731" y="7731"/>
                  </a:lnTo>
                  <a:cubicBezTo>
                    <a:pt x="11731" y="7716"/>
                    <a:pt x="11728" y="7697"/>
                    <a:pt x="11720" y="7678"/>
                  </a:cubicBezTo>
                  <a:cubicBezTo>
                    <a:pt x="11717" y="7656"/>
                    <a:pt x="11709" y="7637"/>
                    <a:pt x="11702" y="7614"/>
                  </a:cubicBezTo>
                  <a:cubicBezTo>
                    <a:pt x="11698" y="7600"/>
                    <a:pt x="11694" y="7581"/>
                    <a:pt x="11694" y="7562"/>
                  </a:cubicBezTo>
                  <a:cubicBezTo>
                    <a:pt x="11694" y="7547"/>
                    <a:pt x="11698" y="7533"/>
                    <a:pt x="11705" y="7514"/>
                  </a:cubicBezTo>
                  <a:cubicBezTo>
                    <a:pt x="11720" y="7480"/>
                    <a:pt x="11724" y="7443"/>
                    <a:pt x="11724" y="7405"/>
                  </a:cubicBezTo>
                  <a:cubicBezTo>
                    <a:pt x="11724" y="7357"/>
                    <a:pt x="11712" y="7300"/>
                    <a:pt x="11698" y="7245"/>
                  </a:cubicBezTo>
                  <a:cubicBezTo>
                    <a:pt x="11683" y="7185"/>
                    <a:pt x="11672" y="7126"/>
                    <a:pt x="11667" y="7062"/>
                  </a:cubicBezTo>
                  <a:cubicBezTo>
                    <a:pt x="11667" y="7047"/>
                    <a:pt x="11672" y="7028"/>
                    <a:pt x="11672" y="7009"/>
                  </a:cubicBezTo>
                  <a:cubicBezTo>
                    <a:pt x="11672" y="7005"/>
                    <a:pt x="11667" y="7002"/>
                    <a:pt x="11664" y="6995"/>
                  </a:cubicBezTo>
                  <a:cubicBezTo>
                    <a:pt x="11660" y="6986"/>
                    <a:pt x="11657" y="6983"/>
                    <a:pt x="11653" y="6972"/>
                  </a:cubicBezTo>
                  <a:cubicBezTo>
                    <a:pt x="11650" y="6960"/>
                    <a:pt x="11645" y="6950"/>
                    <a:pt x="11641" y="6931"/>
                  </a:cubicBezTo>
                  <a:cubicBezTo>
                    <a:pt x="11634" y="6916"/>
                    <a:pt x="11631" y="6901"/>
                    <a:pt x="11631" y="6879"/>
                  </a:cubicBezTo>
                  <a:cubicBezTo>
                    <a:pt x="11627" y="6722"/>
                    <a:pt x="11612" y="6565"/>
                    <a:pt x="11605" y="6403"/>
                  </a:cubicBezTo>
                  <a:cubicBezTo>
                    <a:pt x="11605" y="6374"/>
                    <a:pt x="11593" y="6341"/>
                    <a:pt x="11578" y="6310"/>
                  </a:cubicBezTo>
                  <a:cubicBezTo>
                    <a:pt x="11515" y="6168"/>
                    <a:pt x="11481" y="6022"/>
                    <a:pt x="11458" y="5870"/>
                  </a:cubicBezTo>
                  <a:cubicBezTo>
                    <a:pt x="11436" y="5678"/>
                    <a:pt x="11403" y="5484"/>
                    <a:pt x="11350" y="5297"/>
                  </a:cubicBezTo>
                  <a:cubicBezTo>
                    <a:pt x="11343" y="5278"/>
                    <a:pt x="11343" y="5256"/>
                    <a:pt x="11343" y="5242"/>
                  </a:cubicBezTo>
                  <a:cubicBezTo>
                    <a:pt x="11343" y="5223"/>
                    <a:pt x="11343" y="5207"/>
                    <a:pt x="11339" y="5192"/>
                  </a:cubicBezTo>
                  <a:cubicBezTo>
                    <a:pt x="11339" y="5185"/>
                    <a:pt x="11339" y="5178"/>
                    <a:pt x="11336" y="5174"/>
                  </a:cubicBezTo>
                  <a:cubicBezTo>
                    <a:pt x="11331" y="5166"/>
                    <a:pt x="11327" y="5163"/>
                    <a:pt x="11320" y="5155"/>
                  </a:cubicBezTo>
                  <a:cubicBezTo>
                    <a:pt x="11317" y="5152"/>
                    <a:pt x="11309" y="5147"/>
                    <a:pt x="11301" y="5144"/>
                  </a:cubicBezTo>
                  <a:cubicBezTo>
                    <a:pt x="11294" y="5140"/>
                    <a:pt x="11291" y="5137"/>
                    <a:pt x="11286" y="5133"/>
                  </a:cubicBezTo>
                  <a:cubicBezTo>
                    <a:pt x="11283" y="5129"/>
                    <a:pt x="11283" y="5125"/>
                    <a:pt x="11279" y="5121"/>
                  </a:cubicBezTo>
                  <a:cubicBezTo>
                    <a:pt x="11279" y="5118"/>
                    <a:pt x="11275" y="5114"/>
                    <a:pt x="11275" y="5111"/>
                  </a:cubicBezTo>
                  <a:lnTo>
                    <a:pt x="11275" y="5095"/>
                  </a:lnTo>
                  <a:lnTo>
                    <a:pt x="11275" y="5092"/>
                  </a:lnTo>
                  <a:lnTo>
                    <a:pt x="11275" y="5088"/>
                  </a:lnTo>
                  <a:cubicBezTo>
                    <a:pt x="11268" y="5017"/>
                    <a:pt x="11264" y="4945"/>
                    <a:pt x="11253" y="4878"/>
                  </a:cubicBezTo>
                  <a:cubicBezTo>
                    <a:pt x="11241" y="4811"/>
                    <a:pt x="11219" y="4752"/>
                    <a:pt x="11182" y="4692"/>
                  </a:cubicBezTo>
                  <a:cubicBezTo>
                    <a:pt x="11115" y="4587"/>
                    <a:pt x="11081" y="4471"/>
                    <a:pt x="11051" y="4355"/>
                  </a:cubicBezTo>
                  <a:cubicBezTo>
                    <a:pt x="11039" y="4317"/>
                    <a:pt x="11036" y="4281"/>
                    <a:pt x="11032" y="4247"/>
                  </a:cubicBezTo>
                  <a:cubicBezTo>
                    <a:pt x="11029" y="4210"/>
                    <a:pt x="11025" y="4179"/>
                    <a:pt x="11013" y="4153"/>
                  </a:cubicBezTo>
                  <a:cubicBezTo>
                    <a:pt x="11003" y="4134"/>
                    <a:pt x="10995" y="4120"/>
                    <a:pt x="10977" y="4105"/>
                  </a:cubicBezTo>
                  <a:lnTo>
                    <a:pt x="10954" y="4082"/>
                  </a:lnTo>
                  <a:lnTo>
                    <a:pt x="10969" y="4056"/>
                  </a:lnTo>
                  <a:cubicBezTo>
                    <a:pt x="10972" y="4053"/>
                    <a:pt x="10977" y="4048"/>
                    <a:pt x="10977" y="4045"/>
                  </a:cubicBezTo>
                  <a:cubicBezTo>
                    <a:pt x="10972" y="4045"/>
                    <a:pt x="10969" y="4041"/>
                    <a:pt x="10961" y="4038"/>
                  </a:cubicBezTo>
                  <a:cubicBezTo>
                    <a:pt x="10954" y="4034"/>
                    <a:pt x="10946" y="4030"/>
                    <a:pt x="10943" y="4026"/>
                  </a:cubicBezTo>
                  <a:cubicBezTo>
                    <a:pt x="10932" y="4022"/>
                    <a:pt x="10920" y="4015"/>
                    <a:pt x="10909" y="4003"/>
                  </a:cubicBezTo>
                  <a:cubicBezTo>
                    <a:pt x="10901" y="3996"/>
                    <a:pt x="10898" y="3986"/>
                    <a:pt x="10898" y="3974"/>
                  </a:cubicBezTo>
                  <a:cubicBezTo>
                    <a:pt x="10887" y="3914"/>
                    <a:pt x="10868" y="3858"/>
                    <a:pt x="10846" y="3810"/>
                  </a:cubicBezTo>
                  <a:cubicBezTo>
                    <a:pt x="10820" y="3757"/>
                    <a:pt x="10786" y="3712"/>
                    <a:pt x="10744" y="3667"/>
                  </a:cubicBezTo>
                  <a:cubicBezTo>
                    <a:pt x="10734" y="3656"/>
                    <a:pt x="10718" y="3637"/>
                    <a:pt x="10711" y="3619"/>
                  </a:cubicBezTo>
                  <a:cubicBezTo>
                    <a:pt x="10699" y="3600"/>
                    <a:pt x="10692" y="3577"/>
                    <a:pt x="10689" y="3551"/>
                  </a:cubicBezTo>
                  <a:cubicBezTo>
                    <a:pt x="10689" y="3514"/>
                    <a:pt x="10685" y="3484"/>
                    <a:pt x="10681" y="3462"/>
                  </a:cubicBezTo>
                  <a:cubicBezTo>
                    <a:pt x="10677" y="3436"/>
                    <a:pt x="10670" y="3420"/>
                    <a:pt x="10658" y="3402"/>
                  </a:cubicBezTo>
                  <a:cubicBezTo>
                    <a:pt x="10655" y="3391"/>
                    <a:pt x="10647" y="3380"/>
                    <a:pt x="10636" y="3368"/>
                  </a:cubicBezTo>
                  <a:cubicBezTo>
                    <a:pt x="10621" y="3353"/>
                    <a:pt x="10603" y="3331"/>
                    <a:pt x="10580" y="3308"/>
                  </a:cubicBezTo>
                  <a:cubicBezTo>
                    <a:pt x="10573" y="3301"/>
                    <a:pt x="10561" y="3290"/>
                    <a:pt x="10554" y="3279"/>
                  </a:cubicBezTo>
                  <a:cubicBezTo>
                    <a:pt x="10546" y="3268"/>
                    <a:pt x="10539" y="3256"/>
                    <a:pt x="10532" y="3245"/>
                  </a:cubicBezTo>
                  <a:cubicBezTo>
                    <a:pt x="10528" y="3234"/>
                    <a:pt x="10524" y="3227"/>
                    <a:pt x="10524" y="3211"/>
                  </a:cubicBezTo>
                  <a:cubicBezTo>
                    <a:pt x="10524" y="3208"/>
                    <a:pt x="10524" y="3200"/>
                    <a:pt x="10528" y="3192"/>
                  </a:cubicBezTo>
                  <a:cubicBezTo>
                    <a:pt x="10532" y="3182"/>
                    <a:pt x="10532" y="3174"/>
                    <a:pt x="10532" y="3166"/>
                  </a:cubicBezTo>
                  <a:cubicBezTo>
                    <a:pt x="10532" y="3163"/>
                    <a:pt x="10532" y="3156"/>
                    <a:pt x="10528" y="3151"/>
                  </a:cubicBezTo>
                  <a:cubicBezTo>
                    <a:pt x="10528" y="3148"/>
                    <a:pt x="10524" y="3140"/>
                    <a:pt x="10520" y="3133"/>
                  </a:cubicBezTo>
                  <a:cubicBezTo>
                    <a:pt x="10513" y="3122"/>
                    <a:pt x="10498" y="3111"/>
                    <a:pt x="10483" y="3092"/>
                  </a:cubicBezTo>
                  <a:cubicBezTo>
                    <a:pt x="10475" y="3084"/>
                    <a:pt x="10464" y="3070"/>
                    <a:pt x="10456" y="3058"/>
                  </a:cubicBezTo>
                  <a:cubicBezTo>
                    <a:pt x="10434" y="3025"/>
                    <a:pt x="10404" y="2991"/>
                    <a:pt x="10378" y="2957"/>
                  </a:cubicBezTo>
                  <a:cubicBezTo>
                    <a:pt x="10349" y="2920"/>
                    <a:pt x="10322" y="2886"/>
                    <a:pt x="10299" y="2842"/>
                  </a:cubicBezTo>
                  <a:cubicBezTo>
                    <a:pt x="10285" y="2815"/>
                    <a:pt x="10270" y="2785"/>
                    <a:pt x="10266" y="2752"/>
                  </a:cubicBezTo>
                  <a:cubicBezTo>
                    <a:pt x="10251" y="2688"/>
                    <a:pt x="10225" y="2628"/>
                    <a:pt x="10195" y="2572"/>
                  </a:cubicBezTo>
                  <a:cubicBezTo>
                    <a:pt x="10165" y="2516"/>
                    <a:pt x="10128" y="2460"/>
                    <a:pt x="10090" y="2407"/>
                  </a:cubicBezTo>
                  <a:cubicBezTo>
                    <a:pt x="10068" y="2374"/>
                    <a:pt x="10042" y="2344"/>
                    <a:pt x="10019" y="2311"/>
                  </a:cubicBezTo>
                  <a:cubicBezTo>
                    <a:pt x="10001" y="2276"/>
                    <a:pt x="9978" y="2236"/>
                    <a:pt x="9975" y="2187"/>
                  </a:cubicBezTo>
                  <a:cubicBezTo>
                    <a:pt x="9971" y="2172"/>
                    <a:pt x="9967" y="2161"/>
                    <a:pt x="9963" y="2150"/>
                  </a:cubicBezTo>
                  <a:cubicBezTo>
                    <a:pt x="9959" y="2135"/>
                    <a:pt x="9952" y="2124"/>
                    <a:pt x="9940" y="2112"/>
                  </a:cubicBezTo>
                  <a:cubicBezTo>
                    <a:pt x="9926" y="2093"/>
                    <a:pt x="9900" y="2071"/>
                    <a:pt x="9873" y="2045"/>
                  </a:cubicBezTo>
                  <a:cubicBezTo>
                    <a:pt x="9859" y="2030"/>
                    <a:pt x="9840" y="2012"/>
                    <a:pt x="9825" y="1993"/>
                  </a:cubicBezTo>
                  <a:cubicBezTo>
                    <a:pt x="9810" y="1974"/>
                    <a:pt x="9802" y="1952"/>
                    <a:pt x="9795" y="1936"/>
                  </a:cubicBezTo>
                  <a:cubicBezTo>
                    <a:pt x="9792" y="1918"/>
                    <a:pt x="9783" y="1903"/>
                    <a:pt x="9776" y="1892"/>
                  </a:cubicBezTo>
                  <a:cubicBezTo>
                    <a:pt x="9773" y="1884"/>
                    <a:pt x="9769" y="1877"/>
                    <a:pt x="9761" y="1873"/>
                  </a:cubicBezTo>
                  <a:cubicBezTo>
                    <a:pt x="9754" y="1866"/>
                    <a:pt x="9739" y="1858"/>
                    <a:pt x="9721" y="1855"/>
                  </a:cubicBezTo>
                  <a:cubicBezTo>
                    <a:pt x="9702" y="1855"/>
                    <a:pt x="9687" y="1847"/>
                    <a:pt x="9679" y="1836"/>
                  </a:cubicBezTo>
                  <a:cubicBezTo>
                    <a:pt x="9668" y="1828"/>
                    <a:pt x="9657" y="1817"/>
                    <a:pt x="9653" y="1805"/>
                  </a:cubicBezTo>
                  <a:cubicBezTo>
                    <a:pt x="9638" y="1783"/>
                    <a:pt x="9631" y="1761"/>
                    <a:pt x="9623" y="1738"/>
                  </a:cubicBezTo>
                  <a:cubicBezTo>
                    <a:pt x="9616" y="1724"/>
                    <a:pt x="9612" y="1709"/>
                    <a:pt x="9604" y="1698"/>
                  </a:cubicBezTo>
                  <a:cubicBezTo>
                    <a:pt x="9597" y="1679"/>
                    <a:pt x="9590" y="1667"/>
                    <a:pt x="9578" y="1660"/>
                  </a:cubicBezTo>
                  <a:cubicBezTo>
                    <a:pt x="9552" y="1641"/>
                    <a:pt x="9533" y="1619"/>
                    <a:pt x="9514" y="1596"/>
                  </a:cubicBezTo>
                  <a:cubicBezTo>
                    <a:pt x="9496" y="1578"/>
                    <a:pt x="9478" y="1559"/>
                    <a:pt x="9462" y="1548"/>
                  </a:cubicBezTo>
                  <a:cubicBezTo>
                    <a:pt x="9410" y="1518"/>
                    <a:pt x="9369" y="1481"/>
                    <a:pt x="9335" y="1439"/>
                  </a:cubicBezTo>
                  <a:cubicBezTo>
                    <a:pt x="9302" y="1395"/>
                    <a:pt x="9276" y="1353"/>
                    <a:pt x="9250" y="1308"/>
                  </a:cubicBezTo>
                  <a:cubicBezTo>
                    <a:pt x="9212" y="1256"/>
                    <a:pt x="9167" y="1212"/>
                    <a:pt x="9119" y="1167"/>
                  </a:cubicBezTo>
                  <a:cubicBezTo>
                    <a:pt x="9070" y="1122"/>
                    <a:pt x="9017" y="1081"/>
                    <a:pt x="8965" y="1032"/>
                  </a:cubicBezTo>
                  <a:cubicBezTo>
                    <a:pt x="8827" y="894"/>
                    <a:pt x="8666" y="767"/>
                    <a:pt x="8509" y="639"/>
                  </a:cubicBezTo>
                  <a:cubicBezTo>
                    <a:pt x="8494" y="625"/>
                    <a:pt x="8483" y="610"/>
                    <a:pt x="8472" y="599"/>
                  </a:cubicBezTo>
                  <a:cubicBezTo>
                    <a:pt x="8457" y="583"/>
                    <a:pt x="8449" y="568"/>
                    <a:pt x="8438" y="557"/>
                  </a:cubicBezTo>
                  <a:cubicBezTo>
                    <a:pt x="8434" y="549"/>
                    <a:pt x="8427" y="542"/>
                    <a:pt x="8423" y="539"/>
                  </a:cubicBezTo>
                  <a:lnTo>
                    <a:pt x="8408" y="539"/>
                  </a:lnTo>
                  <a:cubicBezTo>
                    <a:pt x="8393" y="539"/>
                    <a:pt x="8379" y="539"/>
                    <a:pt x="8363" y="535"/>
                  </a:cubicBezTo>
                  <a:cubicBezTo>
                    <a:pt x="8352" y="527"/>
                    <a:pt x="8337" y="523"/>
                    <a:pt x="8330" y="516"/>
                  </a:cubicBezTo>
                  <a:cubicBezTo>
                    <a:pt x="8308" y="501"/>
                    <a:pt x="8292" y="487"/>
                    <a:pt x="8277" y="471"/>
                  </a:cubicBezTo>
                  <a:cubicBezTo>
                    <a:pt x="8270" y="464"/>
                    <a:pt x="8263" y="456"/>
                    <a:pt x="8251" y="453"/>
                  </a:cubicBezTo>
                  <a:cubicBezTo>
                    <a:pt x="8222" y="430"/>
                    <a:pt x="8191" y="408"/>
                    <a:pt x="8165" y="385"/>
                  </a:cubicBezTo>
                  <a:cubicBezTo>
                    <a:pt x="8135" y="366"/>
                    <a:pt x="8109" y="352"/>
                    <a:pt x="8083" y="340"/>
                  </a:cubicBezTo>
                  <a:lnTo>
                    <a:pt x="8079" y="340"/>
                  </a:lnTo>
                  <a:cubicBezTo>
                    <a:pt x="8072" y="340"/>
                    <a:pt x="8056" y="344"/>
                    <a:pt x="8046" y="348"/>
                  </a:cubicBezTo>
                  <a:cubicBezTo>
                    <a:pt x="8030" y="352"/>
                    <a:pt x="8012" y="356"/>
                    <a:pt x="7994" y="356"/>
                  </a:cubicBezTo>
                  <a:cubicBezTo>
                    <a:pt x="7986" y="356"/>
                    <a:pt x="7978" y="352"/>
                    <a:pt x="7971" y="352"/>
                  </a:cubicBezTo>
                  <a:cubicBezTo>
                    <a:pt x="7960" y="348"/>
                    <a:pt x="7952" y="344"/>
                    <a:pt x="7941" y="337"/>
                  </a:cubicBezTo>
                  <a:cubicBezTo>
                    <a:pt x="7937" y="333"/>
                    <a:pt x="7934" y="325"/>
                    <a:pt x="7930" y="318"/>
                  </a:cubicBezTo>
                  <a:cubicBezTo>
                    <a:pt x="7926" y="314"/>
                    <a:pt x="7922" y="311"/>
                    <a:pt x="7918" y="307"/>
                  </a:cubicBezTo>
                  <a:cubicBezTo>
                    <a:pt x="7915" y="303"/>
                    <a:pt x="7908" y="299"/>
                    <a:pt x="7899" y="296"/>
                  </a:cubicBezTo>
                  <a:cubicBezTo>
                    <a:pt x="7889" y="288"/>
                    <a:pt x="7870" y="285"/>
                    <a:pt x="7851" y="277"/>
                  </a:cubicBezTo>
                  <a:cubicBezTo>
                    <a:pt x="7840" y="273"/>
                    <a:pt x="7825" y="266"/>
                    <a:pt x="7814" y="254"/>
                  </a:cubicBezTo>
                  <a:cubicBezTo>
                    <a:pt x="7806" y="247"/>
                    <a:pt x="7799" y="235"/>
                    <a:pt x="7795" y="225"/>
                  </a:cubicBezTo>
                  <a:cubicBezTo>
                    <a:pt x="7792" y="213"/>
                    <a:pt x="7784" y="202"/>
                    <a:pt x="7777" y="191"/>
                  </a:cubicBezTo>
                  <a:cubicBezTo>
                    <a:pt x="7769" y="183"/>
                    <a:pt x="7761" y="176"/>
                    <a:pt x="7751" y="168"/>
                  </a:cubicBezTo>
                  <a:cubicBezTo>
                    <a:pt x="7732" y="157"/>
                    <a:pt x="7702" y="146"/>
                    <a:pt x="7672" y="139"/>
                  </a:cubicBezTo>
                  <a:cubicBezTo>
                    <a:pt x="7668" y="135"/>
                    <a:pt x="7664" y="135"/>
                    <a:pt x="7661" y="1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6" name="Google Shape;28366;p21"/>
            <p:cNvSpPr/>
            <p:nvPr/>
          </p:nvSpPr>
          <p:spPr>
            <a:xfrm>
              <a:off x="-423825" y="1092520"/>
              <a:ext cx="576725" cy="773693"/>
            </a:xfrm>
            <a:custGeom>
              <a:avLst/>
              <a:gdLst/>
              <a:ahLst/>
              <a:cxnLst/>
              <a:rect l="l" t="t" r="r" b="b"/>
              <a:pathLst>
                <a:path w="12078" h="16203" extrusionOk="0">
                  <a:moveTo>
                    <a:pt x="7495" y="79"/>
                  </a:moveTo>
                  <a:cubicBezTo>
                    <a:pt x="7499" y="79"/>
                    <a:pt x="7502" y="79"/>
                    <a:pt x="7510" y="83"/>
                  </a:cubicBezTo>
                  <a:cubicBezTo>
                    <a:pt x="7514" y="83"/>
                    <a:pt x="7514" y="87"/>
                    <a:pt x="7518" y="87"/>
                  </a:cubicBezTo>
                  <a:cubicBezTo>
                    <a:pt x="7510" y="87"/>
                    <a:pt x="7502" y="90"/>
                    <a:pt x="7495" y="95"/>
                  </a:cubicBezTo>
                  <a:lnTo>
                    <a:pt x="7491" y="95"/>
                  </a:lnTo>
                  <a:cubicBezTo>
                    <a:pt x="7491" y="87"/>
                    <a:pt x="7495" y="83"/>
                    <a:pt x="7495" y="79"/>
                  </a:cubicBezTo>
                  <a:close/>
                  <a:moveTo>
                    <a:pt x="7716" y="117"/>
                  </a:moveTo>
                  <a:cubicBezTo>
                    <a:pt x="7723" y="128"/>
                    <a:pt x="7730" y="135"/>
                    <a:pt x="7738" y="143"/>
                  </a:cubicBezTo>
                  <a:cubicBezTo>
                    <a:pt x="7738" y="147"/>
                    <a:pt x="7742" y="147"/>
                    <a:pt x="7742" y="150"/>
                  </a:cubicBezTo>
                  <a:cubicBezTo>
                    <a:pt x="7727" y="147"/>
                    <a:pt x="7712" y="143"/>
                    <a:pt x="7697" y="143"/>
                  </a:cubicBezTo>
                  <a:cubicBezTo>
                    <a:pt x="7678" y="143"/>
                    <a:pt x="7656" y="147"/>
                    <a:pt x="7637" y="154"/>
                  </a:cubicBezTo>
                  <a:cubicBezTo>
                    <a:pt x="7630" y="157"/>
                    <a:pt x="7622" y="157"/>
                    <a:pt x="7618" y="157"/>
                  </a:cubicBezTo>
                  <a:lnTo>
                    <a:pt x="7611" y="157"/>
                  </a:lnTo>
                  <a:cubicBezTo>
                    <a:pt x="7611" y="154"/>
                    <a:pt x="7607" y="154"/>
                    <a:pt x="7600" y="150"/>
                  </a:cubicBezTo>
                  <a:cubicBezTo>
                    <a:pt x="7596" y="147"/>
                    <a:pt x="7592" y="143"/>
                    <a:pt x="7585" y="135"/>
                  </a:cubicBezTo>
                  <a:cubicBezTo>
                    <a:pt x="7585" y="135"/>
                    <a:pt x="7581" y="135"/>
                    <a:pt x="7581" y="131"/>
                  </a:cubicBezTo>
                  <a:cubicBezTo>
                    <a:pt x="7581" y="131"/>
                    <a:pt x="7581" y="128"/>
                    <a:pt x="7578" y="124"/>
                  </a:cubicBezTo>
                  <a:cubicBezTo>
                    <a:pt x="7578" y="122"/>
                    <a:pt x="7578" y="120"/>
                    <a:pt x="7577" y="119"/>
                  </a:cubicBezTo>
                  <a:lnTo>
                    <a:pt x="7577" y="119"/>
                  </a:lnTo>
                  <a:cubicBezTo>
                    <a:pt x="7598" y="129"/>
                    <a:pt x="7624" y="135"/>
                    <a:pt x="7652" y="135"/>
                  </a:cubicBezTo>
                  <a:cubicBezTo>
                    <a:pt x="7663" y="135"/>
                    <a:pt x="7678" y="131"/>
                    <a:pt x="7693" y="128"/>
                  </a:cubicBezTo>
                  <a:cubicBezTo>
                    <a:pt x="7701" y="124"/>
                    <a:pt x="7708" y="121"/>
                    <a:pt x="7716" y="117"/>
                  </a:cubicBezTo>
                  <a:close/>
                  <a:moveTo>
                    <a:pt x="213" y="11488"/>
                  </a:moveTo>
                  <a:cubicBezTo>
                    <a:pt x="221" y="11488"/>
                    <a:pt x="228" y="11492"/>
                    <a:pt x="235" y="11492"/>
                  </a:cubicBezTo>
                  <a:cubicBezTo>
                    <a:pt x="269" y="11503"/>
                    <a:pt x="303" y="11511"/>
                    <a:pt x="333" y="11525"/>
                  </a:cubicBezTo>
                  <a:cubicBezTo>
                    <a:pt x="340" y="11529"/>
                    <a:pt x="348" y="11533"/>
                    <a:pt x="359" y="11537"/>
                  </a:cubicBezTo>
                  <a:cubicBezTo>
                    <a:pt x="333" y="11537"/>
                    <a:pt x="311" y="11529"/>
                    <a:pt x="288" y="11522"/>
                  </a:cubicBezTo>
                  <a:cubicBezTo>
                    <a:pt x="261" y="11514"/>
                    <a:pt x="239" y="11503"/>
                    <a:pt x="213" y="11488"/>
                  </a:cubicBezTo>
                  <a:close/>
                  <a:moveTo>
                    <a:pt x="513" y="11574"/>
                  </a:moveTo>
                  <a:cubicBezTo>
                    <a:pt x="557" y="11582"/>
                    <a:pt x="598" y="11589"/>
                    <a:pt x="635" y="11604"/>
                  </a:cubicBezTo>
                  <a:cubicBezTo>
                    <a:pt x="647" y="11608"/>
                    <a:pt x="654" y="11608"/>
                    <a:pt x="665" y="11608"/>
                  </a:cubicBezTo>
                  <a:cubicBezTo>
                    <a:pt x="669" y="11610"/>
                    <a:pt x="674" y="11610"/>
                    <a:pt x="678" y="11610"/>
                  </a:cubicBezTo>
                  <a:cubicBezTo>
                    <a:pt x="682" y="11610"/>
                    <a:pt x="686" y="11610"/>
                    <a:pt x="688" y="11611"/>
                  </a:cubicBezTo>
                  <a:cubicBezTo>
                    <a:pt x="718" y="11637"/>
                    <a:pt x="748" y="11660"/>
                    <a:pt x="777" y="11679"/>
                  </a:cubicBezTo>
                  <a:cubicBezTo>
                    <a:pt x="830" y="11708"/>
                    <a:pt x="882" y="11724"/>
                    <a:pt x="934" y="11739"/>
                  </a:cubicBezTo>
                  <a:cubicBezTo>
                    <a:pt x="987" y="11750"/>
                    <a:pt x="1039" y="11761"/>
                    <a:pt x="1084" y="11780"/>
                  </a:cubicBezTo>
                  <a:cubicBezTo>
                    <a:pt x="1141" y="11798"/>
                    <a:pt x="1193" y="11825"/>
                    <a:pt x="1241" y="11858"/>
                  </a:cubicBezTo>
                  <a:cubicBezTo>
                    <a:pt x="1293" y="11888"/>
                    <a:pt x="1342" y="11925"/>
                    <a:pt x="1394" y="11959"/>
                  </a:cubicBezTo>
                  <a:cubicBezTo>
                    <a:pt x="1398" y="11963"/>
                    <a:pt x="1405" y="11970"/>
                    <a:pt x="1413" y="11974"/>
                  </a:cubicBezTo>
                  <a:cubicBezTo>
                    <a:pt x="1394" y="11967"/>
                    <a:pt x="1376" y="11959"/>
                    <a:pt x="1360" y="11951"/>
                  </a:cubicBezTo>
                  <a:cubicBezTo>
                    <a:pt x="1211" y="11884"/>
                    <a:pt x="1058" y="11828"/>
                    <a:pt x="908" y="11765"/>
                  </a:cubicBezTo>
                  <a:cubicBezTo>
                    <a:pt x="849" y="11742"/>
                    <a:pt x="789" y="11724"/>
                    <a:pt x="737" y="11705"/>
                  </a:cubicBezTo>
                  <a:cubicBezTo>
                    <a:pt x="680" y="11682"/>
                    <a:pt x="628" y="11660"/>
                    <a:pt x="583" y="11619"/>
                  </a:cubicBezTo>
                  <a:cubicBezTo>
                    <a:pt x="565" y="11601"/>
                    <a:pt x="539" y="11585"/>
                    <a:pt x="513" y="11574"/>
                  </a:cubicBezTo>
                  <a:close/>
                  <a:moveTo>
                    <a:pt x="1551" y="11993"/>
                  </a:moveTo>
                  <a:cubicBezTo>
                    <a:pt x="1589" y="11993"/>
                    <a:pt x="1622" y="12000"/>
                    <a:pt x="1652" y="12011"/>
                  </a:cubicBezTo>
                  <a:cubicBezTo>
                    <a:pt x="1679" y="12027"/>
                    <a:pt x="1705" y="12049"/>
                    <a:pt x="1727" y="12086"/>
                  </a:cubicBezTo>
                  <a:cubicBezTo>
                    <a:pt x="1734" y="12101"/>
                    <a:pt x="1746" y="12112"/>
                    <a:pt x="1753" y="12120"/>
                  </a:cubicBezTo>
                  <a:cubicBezTo>
                    <a:pt x="1769" y="12134"/>
                    <a:pt x="1787" y="12142"/>
                    <a:pt x="1802" y="12150"/>
                  </a:cubicBezTo>
                  <a:cubicBezTo>
                    <a:pt x="1817" y="12157"/>
                    <a:pt x="1831" y="12161"/>
                    <a:pt x="1847" y="12165"/>
                  </a:cubicBezTo>
                  <a:cubicBezTo>
                    <a:pt x="1955" y="12198"/>
                    <a:pt x="2056" y="12236"/>
                    <a:pt x="2153" y="12281"/>
                  </a:cubicBezTo>
                  <a:cubicBezTo>
                    <a:pt x="2250" y="12329"/>
                    <a:pt x="2340" y="12389"/>
                    <a:pt x="2419" y="12464"/>
                  </a:cubicBezTo>
                  <a:cubicBezTo>
                    <a:pt x="2437" y="12482"/>
                    <a:pt x="2459" y="12498"/>
                    <a:pt x="2482" y="12505"/>
                  </a:cubicBezTo>
                  <a:cubicBezTo>
                    <a:pt x="2504" y="12516"/>
                    <a:pt x="2527" y="12524"/>
                    <a:pt x="2546" y="12531"/>
                  </a:cubicBezTo>
                  <a:cubicBezTo>
                    <a:pt x="2733" y="12617"/>
                    <a:pt x="2904" y="12733"/>
                    <a:pt x="3080" y="12849"/>
                  </a:cubicBezTo>
                  <a:cubicBezTo>
                    <a:pt x="3103" y="12864"/>
                    <a:pt x="3121" y="12886"/>
                    <a:pt x="3140" y="12909"/>
                  </a:cubicBezTo>
                  <a:cubicBezTo>
                    <a:pt x="3159" y="12935"/>
                    <a:pt x="3177" y="12961"/>
                    <a:pt x="3200" y="12987"/>
                  </a:cubicBezTo>
                  <a:cubicBezTo>
                    <a:pt x="3208" y="12995"/>
                    <a:pt x="3211" y="13002"/>
                    <a:pt x="3218" y="13009"/>
                  </a:cubicBezTo>
                  <a:cubicBezTo>
                    <a:pt x="3222" y="13014"/>
                    <a:pt x="3222" y="13017"/>
                    <a:pt x="3226" y="13021"/>
                  </a:cubicBezTo>
                  <a:cubicBezTo>
                    <a:pt x="3200" y="13002"/>
                    <a:pt x="3174" y="12991"/>
                    <a:pt x="3155" y="12976"/>
                  </a:cubicBezTo>
                  <a:cubicBezTo>
                    <a:pt x="3144" y="12969"/>
                    <a:pt x="3137" y="12961"/>
                    <a:pt x="3129" y="12953"/>
                  </a:cubicBezTo>
                  <a:cubicBezTo>
                    <a:pt x="3125" y="12946"/>
                    <a:pt x="3121" y="12935"/>
                    <a:pt x="3118" y="12919"/>
                  </a:cubicBezTo>
                  <a:cubicBezTo>
                    <a:pt x="3114" y="12909"/>
                    <a:pt x="3110" y="12901"/>
                    <a:pt x="3106" y="12893"/>
                  </a:cubicBezTo>
                  <a:cubicBezTo>
                    <a:pt x="3095" y="12879"/>
                    <a:pt x="3084" y="12871"/>
                    <a:pt x="3069" y="12864"/>
                  </a:cubicBezTo>
                  <a:cubicBezTo>
                    <a:pt x="3054" y="12857"/>
                    <a:pt x="3035" y="12852"/>
                    <a:pt x="3020" y="12849"/>
                  </a:cubicBezTo>
                  <a:cubicBezTo>
                    <a:pt x="3002" y="12845"/>
                    <a:pt x="2991" y="12841"/>
                    <a:pt x="2983" y="12841"/>
                  </a:cubicBezTo>
                  <a:cubicBezTo>
                    <a:pt x="2920" y="12819"/>
                    <a:pt x="2868" y="12778"/>
                    <a:pt x="2804" y="12736"/>
                  </a:cubicBezTo>
                  <a:cubicBezTo>
                    <a:pt x="2773" y="12718"/>
                    <a:pt x="2744" y="12695"/>
                    <a:pt x="2711" y="12681"/>
                  </a:cubicBezTo>
                  <a:cubicBezTo>
                    <a:pt x="2677" y="12662"/>
                    <a:pt x="2639" y="12650"/>
                    <a:pt x="2598" y="12643"/>
                  </a:cubicBezTo>
                  <a:cubicBezTo>
                    <a:pt x="2594" y="12643"/>
                    <a:pt x="2590" y="12643"/>
                    <a:pt x="2590" y="12639"/>
                  </a:cubicBezTo>
                  <a:cubicBezTo>
                    <a:pt x="2587" y="12639"/>
                    <a:pt x="2583" y="12632"/>
                    <a:pt x="2580" y="12624"/>
                  </a:cubicBezTo>
                  <a:cubicBezTo>
                    <a:pt x="2580" y="12624"/>
                    <a:pt x="2580" y="12621"/>
                    <a:pt x="2583" y="12621"/>
                  </a:cubicBezTo>
                  <a:cubicBezTo>
                    <a:pt x="2587" y="12617"/>
                    <a:pt x="2587" y="12613"/>
                    <a:pt x="2590" y="12610"/>
                  </a:cubicBezTo>
                  <a:cubicBezTo>
                    <a:pt x="2590" y="12602"/>
                    <a:pt x="2594" y="12598"/>
                    <a:pt x="2594" y="12591"/>
                  </a:cubicBezTo>
                  <a:cubicBezTo>
                    <a:pt x="2594" y="12583"/>
                    <a:pt x="2590" y="12576"/>
                    <a:pt x="2587" y="12572"/>
                  </a:cubicBezTo>
                  <a:cubicBezTo>
                    <a:pt x="2583" y="12565"/>
                    <a:pt x="2580" y="12561"/>
                    <a:pt x="2576" y="12557"/>
                  </a:cubicBezTo>
                  <a:cubicBezTo>
                    <a:pt x="2572" y="12553"/>
                    <a:pt x="2568" y="12550"/>
                    <a:pt x="2564" y="12546"/>
                  </a:cubicBezTo>
                  <a:cubicBezTo>
                    <a:pt x="2549" y="12535"/>
                    <a:pt x="2535" y="12531"/>
                    <a:pt x="2520" y="12531"/>
                  </a:cubicBezTo>
                  <a:cubicBezTo>
                    <a:pt x="2501" y="12531"/>
                    <a:pt x="2482" y="12538"/>
                    <a:pt x="2467" y="12550"/>
                  </a:cubicBezTo>
                  <a:cubicBezTo>
                    <a:pt x="2419" y="12498"/>
                    <a:pt x="2359" y="12467"/>
                    <a:pt x="2302" y="12438"/>
                  </a:cubicBezTo>
                  <a:cubicBezTo>
                    <a:pt x="2243" y="12408"/>
                    <a:pt x="2187" y="12381"/>
                    <a:pt x="2138" y="12348"/>
                  </a:cubicBezTo>
                  <a:cubicBezTo>
                    <a:pt x="2078" y="12299"/>
                    <a:pt x="2007" y="12262"/>
                    <a:pt x="1926" y="12247"/>
                  </a:cubicBezTo>
                  <a:cubicBezTo>
                    <a:pt x="1847" y="12236"/>
                    <a:pt x="1772" y="12202"/>
                    <a:pt x="1719" y="12157"/>
                  </a:cubicBezTo>
                  <a:cubicBezTo>
                    <a:pt x="1641" y="12086"/>
                    <a:pt x="1548" y="12038"/>
                    <a:pt x="1458" y="11996"/>
                  </a:cubicBezTo>
                  <a:lnTo>
                    <a:pt x="1495" y="11996"/>
                  </a:lnTo>
                  <a:cubicBezTo>
                    <a:pt x="1514" y="11993"/>
                    <a:pt x="1533" y="11993"/>
                    <a:pt x="1551" y="11993"/>
                  </a:cubicBezTo>
                  <a:close/>
                  <a:moveTo>
                    <a:pt x="3387" y="13032"/>
                  </a:moveTo>
                  <a:cubicBezTo>
                    <a:pt x="3406" y="13066"/>
                    <a:pt x="3432" y="13092"/>
                    <a:pt x="3458" y="13114"/>
                  </a:cubicBezTo>
                  <a:cubicBezTo>
                    <a:pt x="3503" y="13148"/>
                    <a:pt x="3555" y="13171"/>
                    <a:pt x="3603" y="13189"/>
                  </a:cubicBezTo>
                  <a:cubicBezTo>
                    <a:pt x="3648" y="13207"/>
                    <a:pt x="3697" y="13226"/>
                    <a:pt x="3734" y="13249"/>
                  </a:cubicBezTo>
                  <a:cubicBezTo>
                    <a:pt x="3765" y="13268"/>
                    <a:pt x="3791" y="13286"/>
                    <a:pt x="3813" y="13305"/>
                  </a:cubicBezTo>
                  <a:cubicBezTo>
                    <a:pt x="3839" y="13323"/>
                    <a:pt x="3862" y="13346"/>
                    <a:pt x="3880" y="13376"/>
                  </a:cubicBezTo>
                  <a:cubicBezTo>
                    <a:pt x="3906" y="13413"/>
                    <a:pt x="3936" y="13447"/>
                    <a:pt x="3970" y="13480"/>
                  </a:cubicBezTo>
                  <a:cubicBezTo>
                    <a:pt x="3940" y="13458"/>
                    <a:pt x="3914" y="13443"/>
                    <a:pt x="3891" y="13432"/>
                  </a:cubicBezTo>
                  <a:cubicBezTo>
                    <a:pt x="3880" y="13425"/>
                    <a:pt x="3872" y="13417"/>
                    <a:pt x="3865" y="13409"/>
                  </a:cubicBezTo>
                  <a:cubicBezTo>
                    <a:pt x="3858" y="13402"/>
                    <a:pt x="3854" y="13395"/>
                    <a:pt x="3854" y="13387"/>
                  </a:cubicBezTo>
                  <a:cubicBezTo>
                    <a:pt x="3850" y="13380"/>
                    <a:pt x="3846" y="13372"/>
                    <a:pt x="3839" y="13364"/>
                  </a:cubicBezTo>
                  <a:cubicBezTo>
                    <a:pt x="3836" y="13361"/>
                    <a:pt x="3832" y="13357"/>
                    <a:pt x="3828" y="13357"/>
                  </a:cubicBezTo>
                  <a:cubicBezTo>
                    <a:pt x="3820" y="13354"/>
                    <a:pt x="3813" y="13350"/>
                    <a:pt x="3805" y="13350"/>
                  </a:cubicBezTo>
                  <a:lnTo>
                    <a:pt x="3772" y="13350"/>
                  </a:lnTo>
                  <a:cubicBezTo>
                    <a:pt x="3734" y="13346"/>
                    <a:pt x="3697" y="13342"/>
                    <a:pt x="3667" y="13328"/>
                  </a:cubicBezTo>
                  <a:cubicBezTo>
                    <a:pt x="3637" y="13312"/>
                    <a:pt x="3608" y="13294"/>
                    <a:pt x="3585" y="13268"/>
                  </a:cubicBezTo>
                  <a:cubicBezTo>
                    <a:pt x="3558" y="13238"/>
                    <a:pt x="3532" y="13219"/>
                    <a:pt x="3506" y="13200"/>
                  </a:cubicBezTo>
                  <a:cubicBezTo>
                    <a:pt x="3462" y="13174"/>
                    <a:pt x="3420" y="13159"/>
                    <a:pt x="3383" y="13137"/>
                  </a:cubicBezTo>
                  <a:cubicBezTo>
                    <a:pt x="3342" y="13118"/>
                    <a:pt x="3312" y="13095"/>
                    <a:pt x="3286" y="13066"/>
                  </a:cubicBezTo>
                  <a:lnTo>
                    <a:pt x="3286" y="13066"/>
                  </a:lnTo>
                  <a:cubicBezTo>
                    <a:pt x="3294" y="13069"/>
                    <a:pt x="3301" y="13069"/>
                    <a:pt x="3312" y="13069"/>
                  </a:cubicBezTo>
                  <a:cubicBezTo>
                    <a:pt x="3327" y="13069"/>
                    <a:pt x="3342" y="13066"/>
                    <a:pt x="3357" y="13058"/>
                  </a:cubicBezTo>
                  <a:cubicBezTo>
                    <a:pt x="3368" y="13050"/>
                    <a:pt x="3379" y="13043"/>
                    <a:pt x="3387" y="13032"/>
                  </a:cubicBezTo>
                  <a:close/>
                  <a:moveTo>
                    <a:pt x="7873" y="214"/>
                  </a:moveTo>
                  <a:cubicBezTo>
                    <a:pt x="7876" y="214"/>
                    <a:pt x="7880" y="214"/>
                    <a:pt x="7884" y="218"/>
                  </a:cubicBezTo>
                  <a:cubicBezTo>
                    <a:pt x="7914" y="225"/>
                    <a:pt x="7944" y="236"/>
                    <a:pt x="7963" y="247"/>
                  </a:cubicBezTo>
                  <a:cubicBezTo>
                    <a:pt x="7973" y="255"/>
                    <a:pt x="7981" y="262"/>
                    <a:pt x="7989" y="270"/>
                  </a:cubicBezTo>
                  <a:cubicBezTo>
                    <a:pt x="7996" y="281"/>
                    <a:pt x="8004" y="292"/>
                    <a:pt x="8007" y="304"/>
                  </a:cubicBezTo>
                  <a:cubicBezTo>
                    <a:pt x="8011" y="314"/>
                    <a:pt x="8018" y="326"/>
                    <a:pt x="8026" y="333"/>
                  </a:cubicBezTo>
                  <a:cubicBezTo>
                    <a:pt x="8037" y="345"/>
                    <a:pt x="8052" y="352"/>
                    <a:pt x="8063" y="356"/>
                  </a:cubicBezTo>
                  <a:cubicBezTo>
                    <a:pt x="8082" y="364"/>
                    <a:pt x="8101" y="367"/>
                    <a:pt x="8111" y="375"/>
                  </a:cubicBezTo>
                  <a:cubicBezTo>
                    <a:pt x="8120" y="378"/>
                    <a:pt x="8127" y="382"/>
                    <a:pt x="8130" y="386"/>
                  </a:cubicBezTo>
                  <a:cubicBezTo>
                    <a:pt x="8134" y="390"/>
                    <a:pt x="8138" y="393"/>
                    <a:pt x="8142" y="397"/>
                  </a:cubicBezTo>
                  <a:cubicBezTo>
                    <a:pt x="8146" y="404"/>
                    <a:pt x="8149" y="412"/>
                    <a:pt x="8153" y="416"/>
                  </a:cubicBezTo>
                  <a:cubicBezTo>
                    <a:pt x="8164" y="423"/>
                    <a:pt x="8172" y="427"/>
                    <a:pt x="8183" y="431"/>
                  </a:cubicBezTo>
                  <a:cubicBezTo>
                    <a:pt x="8190" y="431"/>
                    <a:pt x="8198" y="435"/>
                    <a:pt x="8206" y="435"/>
                  </a:cubicBezTo>
                  <a:cubicBezTo>
                    <a:pt x="8224" y="435"/>
                    <a:pt x="8242" y="431"/>
                    <a:pt x="8258" y="427"/>
                  </a:cubicBezTo>
                  <a:cubicBezTo>
                    <a:pt x="8268" y="423"/>
                    <a:pt x="8284" y="419"/>
                    <a:pt x="8291" y="419"/>
                  </a:cubicBezTo>
                  <a:lnTo>
                    <a:pt x="8295" y="419"/>
                  </a:lnTo>
                  <a:cubicBezTo>
                    <a:pt x="8321" y="431"/>
                    <a:pt x="8347" y="445"/>
                    <a:pt x="8377" y="464"/>
                  </a:cubicBezTo>
                  <a:cubicBezTo>
                    <a:pt x="8403" y="487"/>
                    <a:pt x="8434" y="509"/>
                    <a:pt x="8463" y="532"/>
                  </a:cubicBezTo>
                  <a:cubicBezTo>
                    <a:pt x="8475" y="535"/>
                    <a:pt x="8482" y="543"/>
                    <a:pt x="8489" y="550"/>
                  </a:cubicBezTo>
                  <a:cubicBezTo>
                    <a:pt x="8504" y="566"/>
                    <a:pt x="8520" y="580"/>
                    <a:pt x="8542" y="595"/>
                  </a:cubicBezTo>
                  <a:cubicBezTo>
                    <a:pt x="8549" y="602"/>
                    <a:pt x="8564" y="606"/>
                    <a:pt x="8575" y="614"/>
                  </a:cubicBezTo>
                  <a:cubicBezTo>
                    <a:pt x="8591" y="618"/>
                    <a:pt x="8605" y="618"/>
                    <a:pt x="8620" y="618"/>
                  </a:cubicBezTo>
                  <a:lnTo>
                    <a:pt x="8635" y="618"/>
                  </a:lnTo>
                  <a:cubicBezTo>
                    <a:pt x="8639" y="621"/>
                    <a:pt x="8646" y="628"/>
                    <a:pt x="8650" y="636"/>
                  </a:cubicBezTo>
                  <a:cubicBezTo>
                    <a:pt x="8661" y="647"/>
                    <a:pt x="8669" y="662"/>
                    <a:pt x="8684" y="678"/>
                  </a:cubicBezTo>
                  <a:cubicBezTo>
                    <a:pt x="8695" y="689"/>
                    <a:pt x="8706" y="704"/>
                    <a:pt x="8721" y="718"/>
                  </a:cubicBezTo>
                  <a:cubicBezTo>
                    <a:pt x="8878" y="846"/>
                    <a:pt x="9039" y="973"/>
                    <a:pt x="9177" y="1111"/>
                  </a:cubicBezTo>
                  <a:cubicBezTo>
                    <a:pt x="9229" y="1160"/>
                    <a:pt x="9282" y="1201"/>
                    <a:pt x="9331" y="1246"/>
                  </a:cubicBezTo>
                  <a:cubicBezTo>
                    <a:pt x="9379" y="1291"/>
                    <a:pt x="9424" y="1335"/>
                    <a:pt x="9462" y="1387"/>
                  </a:cubicBezTo>
                  <a:cubicBezTo>
                    <a:pt x="9488" y="1432"/>
                    <a:pt x="9514" y="1474"/>
                    <a:pt x="9547" y="1518"/>
                  </a:cubicBezTo>
                  <a:cubicBezTo>
                    <a:pt x="9581" y="1560"/>
                    <a:pt x="9622" y="1597"/>
                    <a:pt x="9674" y="1627"/>
                  </a:cubicBezTo>
                  <a:cubicBezTo>
                    <a:pt x="9690" y="1638"/>
                    <a:pt x="9708" y="1657"/>
                    <a:pt x="9726" y="1675"/>
                  </a:cubicBezTo>
                  <a:cubicBezTo>
                    <a:pt x="9745" y="1698"/>
                    <a:pt x="9764" y="1720"/>
                    <a:pt x="9790" y="1739"/>
                  </a:cubicBezTo>
                  <a:cubicBezTo>
                    <a:pt x="9802" y="1746"/>
                    <a:pt x="9809" y="1758"/>
                    <a:pt x="9816" y="1777"/>
                  </a:cubicBezTo>
                  <a:cubicBezTo>
                    <a:pt x="9824" y="1788"/>
                    <a:pt x="9828" y="1803"/>
                    <a:pt x="9835" y="1817"/>
                  </a:cubicBezTo>
                  <a:cubicBezTo>
                    <a:pt x="9843" y="1840"/>
                    <a:pt x="9850" y="1862"/>
                    <a:pt x="9865" y="1884"/>
                  </a:cubicBezTo>
                  <a:cubicBezTo>
                    <a:pt x="9869" y="1896"/>
                    <a:pt x="9880" y="1907"/>
                    <a:pt x="9891" y="1915"/>
                  </a:cubicBezTo>
                  <a:cubicBezTo>
                    <a:pt x="9899" y="1926"/>
                    <a:pt x="9914" y="1934"/>
                    <a:pt x="9933" y="1934"/>
                  </a:cubicBezTo>
                  <a:cubicBezTo>
                    <a:pt x="9951" y="1937"/>
                    <a:pt x="9966" y="1945"/>
                    <a:pt x="9973" y="1952"/>
                  </a:cubicBezTo>
                  <a:cubicBezTo>
                    <a:pt x="9981" y="1956"/>
                    <a:pt x="9985" y="1963"/>
                    <a:pt x="9988" y="1971"/>
                  </a:cubicBezTo>
                  <a:cubicBezTo>
                    <a:pt x="9995" y="1982"/>
                    <a:pt x="10004" y="1997"/>
                    <a:pt x="10007" y="2015"/>
                  </a:cubicBezTo>
                  <a:cubicBezTo>
                    <a:pt x="10014" y="2031"/>
                    <a:pt x="10022" y="2053"/>
                    <a:pt x="10037" y="2072"/>
                  </a:cubicBezTo>
                  <a:cubicBezTo>
                    <a:pt x="10052" y="2091"/>
                    <a:pt x="10071" y="2109"/>
                    <a:pt x="10085" y="2124"/>
                  </a:cubicBezTo>
                  <a:cubicBezTo>
                    <a:pt x="10112" y="2150"/>
                    <a:pt x="10138" y="2172"/>
                    <a:pt x="10152" y="2191"/>
                  </a:cubicBezTo>
                  <a:cubicBezTo>
                    <a:pt x="10164" y="2203"/>
                    <a:pt x="10171" y="2214"/>
                    <a:pt x="10175" y="2229"/>
                  </a:cubicBezTo>
                  <a:cubicBezTo>
                    <a:pt x="10179" y="2240"/>
                    <a:pt x="10183" y="2251"/>
                    <a:pt x="10187" y="2266"/>
                  </a:cubicBezTo>
                  <a:cubicBezTo>
                    <a:pt x="10190" y="2315"/>
                    <a:pt x="10213" y="2355"/>
                    <a:pt x="10231" y="2390"/>
                  </a:cubicBezTo>
                  <a:cubicBezTo>
                    <a:pt x="10254" y="2423"/>
                    <a:pt x="10280" y="2453"/>
                    <a:pt x="10302" y="2486"/>
                  </a:cubicBezTo>
                  <a:cubicBezTo>
                    <a:pt x="10340" y="2539"/>
                    <a:pt x="10377" y="2595"/>
                    <a:pt x="10407" y="2651"/>
                  </a:cubicBezTo>
                  <a:cubicBezTo>
                    <a:pt x="10437" y="2707"/>
                    <a:pt x="10463" y="2767"/>
                    <a:pt x="10478" y="2831"/>
                  </a:cubicBezTo>
                  <a:cubicBezTo>
                    <a:pt x="10482" y="2864"/>
                    <a:pt x="10497" y="2894"/>
                    <a:pt x="10511" y="2921"/>
                  </a:cubicBezTo>
                  <a:cubicBezTo>
                    <a:pt x="10534" y="2965"/>
                    <a:pt x="10561" y="2999"/>
                    <a:pt x="10590" y="3036"/>
                  </a:cubicBezTo>
                  <a:cubicBezTo>
                    <a:pt x="10616" y="3070"/>
                    <a:pt x="10646" y="3104"/>
                    <a:pt x="10668" y="3137"/>
                  </a:cubicBezTo>
                  <a:cubicBezTo>
                    <a:pt x="10676" y="3149"/>
                    <a:pt x="10687" y="3163"/>
                    <a:pt x="10695" y="3171"/>
                  </a:cubicBezTo>
                  <a:cubicBezTo>
                    <a:pt x="10710" y="3190"/>
                    <a:pt x="10725" y="3201"/>
                    <a:pt x="10732" y="3212"/>
                  </a:cubicBezTo>
                  <a:cubicBezTo>
                    <a:pt x="10736" y="3219"/>
                    <a:pt x="10740" y="3227"/>
                    <a:pt x="10740" y="3230"/>
                  </a:cubicBezTo>
                  <a:cubicBezTo>
                    <a:pt x="10744" y="3235"/>
                    <a:pt x="10744" y="3242"/>
                    <a:pt x="10744" y="3245"/>
                  </a:cubicBezTo>
                  <a:cubicBezTo>
                    <a:pt x="10744" y="3253"/>
                    <a:pt x="10744" y="3261"/>
                    <a:pt x="10740" y="3271"/>
                  </a:cubicBezTo>
                  <a:cubicBezTo>
                    <a:pt x="10736" y="3279"/>
                    <a:pt x="10736" y="3287"/>
                    <a:pt x="10736" y="3290"/>
                  </a:cubicBezTo>
                  <a:cubicBezTo>
                    <a:pt x="10736" y="3306"/>
                    <a:pt x="10740" y="3313"/>
                    <a:pt x="10744" y="3324"/>
                  </a:cubicBezTo>
                  <a:cubicBezTo>
                    <a:pt x="10751" y="3335"/>
                    <a:pt x="10758" y="3347"/>
                    <a:pt x="10766" y="3358"/>
                  </a:cubicBezTo>
                  <a:cubicBezTo>
                    <a:pt x="10773" y="3369"/>
                    <a:pt x="10785" y="3380"/>
                    <a:pt x="10792" y="3387"/>
                  </a:cubicBezTo>
                  <a:cubicBezTo>
                    <a:pt x="10815" y="3410"/>
                    <a:pt x="10833" y="3432"/>
                    <a:pt x="10848" y="3447"/>
                  </a:cubicBezTo>
                  <a:cubicBezTo>
                    <a:pt x="10859" y="3459"/>
                    <a:pt x="10867" y="3470"/>
                    <a:pt x="10870" y="3481"/>
                  </a:cubicBezTo>
                  <a:cubicBezTo>
                    <a:pt x="10882" y="3499"/>
                    <a:pt x="10889" y="3515"/>
                    <a:pt x="10893" y="3541"/>
                  </a:cubicBezTo>
                  <a:cubicBezTo>
                    <a:pt x="10897" y="3563"/>
                    <a:pt x="10901" y="3593"/>
                    <a:pt x="10901" y="3630"/>
                  </a:cubicBezTo>
                  <a:cubicBezTo>
                    <a:pt x="10904" y="3656"/>
                    <a:pt x="10911" y="3679"/>
                    <a:pt x="10923" y="3698"/>
                  </a:cubicBezTo>
                  <a:cubicBezTo>
                    <a:pt x="10930" y="3716"/>
                    <a:pt x="10946" y="3735"/>
                    <a:pt x="10956" y="3746"/>
                  </a:cubicBezTo>
                  <a:cubicBezTo>
                    <a:pt x="10998" y="3791"/>
                    <a:pt x="11032" y="3836"/>
                    <a:pt x="11058" y="3889"/>
                  </a:cubicBezTo>
                  <a:cubicBezTo>
                    <a:pt x="11080" y="3937"/>
                    <a:pt x="11099" y="3993"/>
                    <a:pt x="11110" y="4053"/>
                  </a:cubicBezTo>
                  <a:cubicBezTo>
                    <a:pt x="11110" y="4065"/>
                    <a:pt x="11113" y="4075"/>
                    <a:pt x="11121" y="4082"/>
                  </a:cubicBezTo>
                  <a:cubicBezTo>
                    <a:pt x="11132" y="4094"/>
                    <a:pt x="11144" y="4101"/>
                    <a:pt x="11155" y="4105"/>
                  </a:cubicBezTo>
                  <a:cubicBezTo>
                    <a:pt x="11158" y="4109"/>
                    <a:pt x="11166" y="4113"/>
                    <a:pt x="11173" y="4117"/>
                  </a:cubicBezTo>
                  <a:cubicBezTo>
                    <a:pt x="11181" y="4120"/>
                    <a:pt x="11184" y="4124"/>
                    <a:pt x="11189" y="4124"/>
                  </a:cubicBezTo>
                  <a:cubicBezTo>
                    <a:pt x="11189" y="4127"/>
                    <a:pt x="11184" y="4132"/>
                    <a:pt x="11181" y="4135"/>
                  </a:cubicBezTo>
                  <a:lnTo>
                    <a:pt x="11166" y="4161"/>
                  </a:lnTo>
                  <a:lnTo>
                    <a:pt x="11189" y="4184"/>
                  </a:lnTo>
                  <a:cubicBezTo>
                    <a:pt x="11207" y="4199"/>
                    <a:pt x="11215" y="4213"/>
                    <a:pt x="11225" y="4232"/>
                  </a:cubicBezTo>
                  <a:cubicBezTo>
                    <a:pt x="11237" y="4258"/>
                    <a:pt x="11241" y="4289"/>
                    <a:pt x="11244" y="4326"/>
                  </a:cubicBezTo>
                  <a:cubicBezTo>
                    <a:pt x="11248" y="4360"/>
                    <a:pt x="11251" y="4396"/>
                    <a:pt x="11263" y="4434"/>
                  </a:cubicBezTo>
                  <a:cubicBezTo>
                    <a:pt x="11293" y="4550"/>
                    <a:pt x="11327" y="4666"/>
                    <a:pt x="11394" y="4771"/>
                  </a:cubicBezTo>
                  <a:cubicBezTo>
                    <a:pt x="11431" y="4831"/>
                    <a:pt x="11453" y="4890"/>
                    <a:pt x="11465" y="4957"/>
                  </a:cubicBezTo>
                  <a:cubicBezTo>
                    <a:pt x="11476" y="5024"/>
                    <a:pt x="11480" y="5096"/>
                    <a:pt x="11487" y="5167"/>
                  </a:cubicBezTo>
                  <a:lnTo>
                    <a:pt x="11487" y="5171"/>
                  </a:lnTo>
                  <a:lnTo>
                    <a:pt x="11487" y="5174"/>
                  </a:lnTo>
                  <a:lnTo>
                    <a:pt x="11487" y="5190"/>
                  </a:lnTo>
                  <a:cubicBezTo>
                    <a:pt x="11487" y="5193"/>
                    <a:pt x="11491" y="5197"/>
                    <a:pt x="11491" y="5200"/>
                  </a:cubicBezTo>
                  <a:cubicBezTo>
                    <a:pt x="11495" y="5204"/>
                    <a:pt x="11495" y="5208"/>
                    <a:pt x="11498" y="5212"/>
                  </a:cubicBezTo>
                  <a:cubicBezTo>
                    <a:pt x="11503" y="5216"/>
                    <a:pt x="11506" y="5219"/>
                    <a:pt x="11513" y="5223"/>
                  </a:cubicBezTo>
                  <a:cubicBezTo>
                    <a:pt x="11521" y="5226"/>
                    <a:pt x="11529" y="5231"/>
                    <a:pt x="11532" y="5234"/>
                  </a:cubicBezTo>
                  <a:cubicBezTo>
                    <a:pt x="11539" y="5242"/>
                    <a:pt x="11543" y="5245"/>
                    <a:pt x="11548" y="5253"/>
                  </a:cubicBezTo>
                  <a:cubicBezTo>
                    <a:pt x="11551" y="5257"/>
                    <a:pt x="11551" y="5264"/>
                    <a:pt x="11551" y="5271"/>
                  </a:cubicBezTo>
                  <a:cubicBezTo>
                    <a:pt x="11555" y="5286"/>
                    <a:pt x="11555" y="5302"/>
                    <a:pt x="11555" y="5321"/>
                  </a:cubicBezTo>
                  <a:cubicBezTo>
                    <a:pt x="11555" y="5335"/>
                    <a:pt x="11555" y="5357"/>
                    <a:pt x="11562" y="5376"/>
                  </a:cubicBezTo>
                  <a:cubicBezTo>
                    <a:pt x="11615" y="5563"/>
                    <a:pt x="11648" y="5757"/>
                    <a:pt x="11670" y="5949"/>
                  </a:cubicBezTo>
                  <a:cubicBezTo>
                    <a:pt x="11693" y="6101"/>
                    <a:pt x="11727" y="6247"/>
                    <a:pt x="11790" y="6389"/>
                  </a:cubicBezTo>
                  <a:cubicBezTo>
                    <a:pt x="11805" y="6420"/>
                    <a:pt x="11817" y="6453"/>
                    <a:pt x="11817" y="6482"/>
                  </a:cubicBezTo>
                  <a:cubicBezTo>
                    <a:pt x="11824" y="6644"/>
                    <a:pt x="11839" y="6801"/>
                    <a:pt x="11843" y="6958"/>
                  </a:cubicBezTo>
                  <a:cubicBezTo>
                    <a:pt x="11843" y="6980"/>
                    <a:pt x="11846" y="6995"/>
                    <a:pt x="11853" y="7010"/>
                  </a:cubicBezTo>
                  <a:cubicBezTo>
                    <a:pt x="11857" y="7029"/>
                    <a:pt x="11862" y="7039"/>
                    <a:pt x="11865" y="7051"/>
                  </a:cubicBezTo>
                  <a:cubicBezTo>
                    <a:pt x="11869" y="7062"/>
                    <a:pt x="11872" y="7065"/>
                    <a:pt x="11876" y="7074"/>
                  </a:cubicBezTo>
                  <a:cubicBezTo>
                    <a:pt x="11879" y="7081"/>
                    <a:pt x="11884" y="7084"/>
                    <a:pt x="11884" y="7088"/>
                  </a:cubicBezTo>
                  <a:cubicBezTo>
                    <a:pt x="11884" y="7107"/>
                    <a:pt x="11879" y="7126"/>
                    <a:pt x="11879" y="7141"/>
                  </a:cubicBezTo>
                  <a:cubicBezTo>
                    <a:pt x="11884" y="7205"/>
                    <a:pt x="11895" y="7264"/>
                    <a:pt x="11910" y="7324"/>
                  </a:cubicBezTo>
                  <a:cubicBezTo>
                    <a:pt x="11924" y="7379"/>
                    <a:pt x="11936" y="7436"/>
                    <a:pt x="11936" y="7484"/>
                  </a:cubicBezTo>
                  <a:cubicBezTo>
                    <a:pt x="11936" y="7522"/>
                    <a:pt x="11932" y="7559"/>
                    <a:pt x="11917" y="7593"/>
                  </a:cubicBezTo>
                  <a:cubicBezTo>
                    <a:pt x="11910" y="7612"/>
                    <a:pt x="11906" y="7626"/>
                    <a:pt x="11906" y="7641"/>
                  </a:cubicBezTo>
                  <a:cubicBezTo>
                    <a:pt x="11906" y="7660"/>
                    <a:pt x="11910" y="7679"/>
                    <a:pt x="11914" y="7693"/>
                  </a:cubicBezTo>
                  <a:cubicBezTo>
                    <a:pt x="11921" y="7716"/>
                    <a:pt x="11929" y="7735"/>
                    <a:pt x="11932" y="7757"/>
                  </a:cubicBezTo>
                  <a:cubicBezTo>
                    <a:pt x="11940" y="7776"/>
                    <a:pt x="11943" y="7795"/>
                    <a:pt x="11943" y="7810"/>
                  </a:cubicBezTo>
                  <a:lnTo>
                    <a:pt x="11943" y="7817"/>
                  </a:lnTo>
                  <a:cubicBezTo>
                    <a:pt x="11943" y="7836"/>
                    <a:pt x="11940" y="7855"/>
                    <a:pt x="11940" y="7877"/>
                  </a:cubicBezTo>
                  <a:cubicBezTo>
                    <a:pt x="11940" y="7900"/>
                    <a:pt x="11943" y="7926"/>
                    <a:pt x="11951" y="7952"/>
                  </a:cubicBezTo>
                  <a:cubicBezTo>
                    <a:pt x="11958" y="7978"/>
                    <a:pt x="11977" y="8000"/>
                    <a:pt x="12000" y="8023"/>
                  </a:cubicBezTo>
                  <a:cubicBezTo>
                    <a:pt x="12000" y="8026"/>
                    <a:pt x="12000" y="8026"/>
                    <a:pt x="12003" y="8026"/>
                  </a:cubicBezTo>
                  <a:cubicBezTo>
                    <a:pt x="12003" y="8030"/>
                    <a:pt x="12000" y="8038"/>
                    <a:pt x="11996" y="8049"/>
                  </a:cubicBezTo>
                  <a:cubicBezTo>
                    <a:pt x="11992" y="8060"/>
                    <a:pt x="11984" y="8071"/>
                    <a:pt x="11977" y="8083"/>
                  </a:cubicBezTo>
                  <a:cubicBezTo>
                    <a:pt x="11951" y="8131"/>
                    <a:pt x="11936" y="8183"/>
                    <a:pt x="11936" y="8236"/>
                  </a:cubicBezTo>
                  <a:cubicBezTo>
                    <a:pt x="11936" y="8292"/>
                    <a:pt x="11955" y="8348"/>
                    <a:pt x="11984" y="8404"/>
                  </a:cubicBezTo>
                  <a:cubicBezTo>
                    <a:pt x="11992" y="8411"/>
                    <a:pt x="11996" y="8423"/>
                    <a:pt x="12000" y="8438"/>
                  </a:cubicBezTo>
                  <a:lnTo>
                    <a:pt x="12000" y="8487"/>
                  </a:lnTo>
                  <a:lnTo>
                    <a:pt x="12000" y="8554"/>
                  </a:lnTo>
                  <a:cubicBezTo>
                    <a:pt x="11984" y="8692"/>
                    <a:pt x="11966" y="8834"/>
                    <a:pt x="11966" y="8980"/>
                  </a:cubicBezTo>
                  <a:cubicBezTo>
                    <a:pt x="11966" y="9036"/>
                    <a:pt x="11969" y="9092"/>
                    <a:pt x="11977" y="9148"/>
                  </a:cubicBezTo>
                  <a:lnTo>
                    <a:pt x="11977" y="9170"/>
                  </a:lnTo>
                  <a:lnTo>
                    <a:pt x="11977" y="9178"/>
                  </a:lnTo>
                  <a:lnTo>
                    <a:pt x="11977" y="9182"/>
                  </a:lnTo>
                  <a:cubicBezTo>
                    <a:pt x="11974" y="9185"/>
                    <a:pt x="11969" y="9189"/>
                    <a:pt x="11962" y="9193"/>
                  </a:cubicBezTo>
                  <a:cubicBezTo>
                    <a:pt x="11951" y="9201"/>
                    <a:pt x="11943" y="9208"/>
                    <a:pt x="11940" y="9215"/>
                  </a:cubicBezTo>
                  <a:cubicBezTo>
                    <a:pt x="11932" y="9230"/>
                    <a:pt x="11929" y="9241"/>
                    <a:pt x="11924" y="9256"/>
                  </a:cubicBezTo>
                  <a:cubicBezTo>
                    <a:pt x="11921" y="9272"/>
                    <a:pt x="11921" y="9282"/>
                    <a:pt x="11921" y="9298"/>
                  </a:cubicBezTo>
                  <a:lnTo>
                    <a:pt x="11921" y="9327"/>
                  </a:lnTo>
                  <a:cubicBezTo>
                    <a:pt x="11924" y="9339"/>
                    <a:pt x="11929" y="9350"/>
                    <a:pt x="11932" y="9358"/>
                  </a:cubicBezTo>
                  <a:cubicBezTo>
                    <a:pt x="11955" y="9410"/>
                    <a:pt x="11962" y="9462"/>
                    <a:pt x="11962" y="9515"/>
                  </a:cubicBezTo>
                  <a:cubicBezTo>
                    <a:pt x="11962" y="9582"/>
                    <a:pt x="11951" y="9653"/>
                    <a:pt x="11951" y="9727"/>
                  </a:cubicBezTo>
                  <a:lnTo>
                    <a:pt x="11951" y="9776"/>
                  </a:lnTo>
                  <a:cubicBezTo>
                    <a:pt x="11951" y="9787"/>
                    <a:pt x="11955" y="9798"/>
                    <a:pt x="11955" y="9810"/>
                  </a:cubicBezTo>
                  <a:cubicBezTo>
                    <a:pt x="11955" y="9874"/>
                    <a:pt x="11940" y="9936"/>
                    <a:pt x="11921" y="10000"/>
                  </a:cubicBezTo>
                  <a:cubicBezTo>
                    <a:pt x="11902" y="10067"/>
                    <a:pt x="11879" y="10135"/>
                    <a:pt x="11872" y="10210"/>
                  </a:cubicBezTo>
                  <a:cubicBezTo>
                    <a:pt x="11872" y="10210"/>
                    <a:pt x="11869" y="10214"/>
                    <a:pt x="11865" y="10221"/>
                  </a:cubicBezTo>
                  <a:cubicBezTo>
                    <a:pt x="11865" y="10224"/>
                    <a:pt x="11862" y="10228"/>
                    <a:pt x="11857" y="10236"/>
                  </a:cubicBezTo>
                  <a:cubicBezTo>
                    <a:pt x="11853" y="10243"/>
                    <a:pt x="11853" y="10250"/>
                    <a:pt x="11853" y="10262"/>
                  </a:cubicBezTo>
                  <a:cubicBezTo>
                    <a:pt x="11853" y="10266"/>
                    <a:pt x="11853" y="10273"/>
                    <a:pt x="11857" y="10281"/>
                  </a:cubicBezTo>
                  <a:cubicBezTo>
                    <a:pt x="11862" y="10288"/>
                    <a:pt x="11865" y="10300"/>
                    <a:pt x="11872" y="10303"/>
                  </a:cubicBezTo>
                  <a:cubicBezTo>
                    <a:pt x="11876" y="10307"/>
                    <a:pt x="11876" y="10310"/>
                    <a:pt x="11879" y="10310"/>
                  </a:cubicBezTo>
                  <a:cubicBezTo>
                    <a:pt x="11876" y="10314"/>
                    <a:pt x="11872" y="10322"/>
                    <a:pt x="11872" y="10326"/>
                  </a:cubicBezTo>
                  <a:cubicBezTo>
                    <a:pt x="11835" y="10381"/>
                    <a:pt x="11817" y="10441"/>
                    <a:pt x="11809" y="10502"/>
                  </a:cubicBezTo>
                  <a:cubicBezTo>
                    <a:pt x="11798" y="10561"/>
                    <a:pt x="11798" y="10617"/>
                    <a:pt x="11790" y="10673"/>
                  </a:cubicBezTo>
                  <a:cubicBezTo>
                    <a:pt x="11783" y="10714"/>
                    <a:pt x="11783" y="10755"/>
                    <a:pt x="11783" y="10797"/>
                  </a:cubicBezTo>
                  <a:lnTo>
                    <a:pt x="11783" y="10868"/>
                  </a:lnTo>
                  <a:cubicBezTo>
                    <a:pt x="11783" y="10912"/>
                    <a:pt x="11779" y="10950"/>
                    <a:pt x="11775" y="10991"/>
                  </a:cubicBezTo>
                  <a:cubicBezTo>
                    <a:pt x="11767" y="11028"/>
                    <a:pt x="11757" y="11066"/>
                    <a:pt x="11738" y="11103"/>
                  </a:cubicBezTo>
                  <a:cubicBezTo>
                    <a:pt x="11722" y="11125"/>
                    <a:pt x="11715" y="11152"/>
                    <a:pt x="11712" y="11178"/>
                  </a:cubicBezTo>
                  <a:cubicBezTo>
                    <a:pt x="11705" y="11219"/>
                    <a:pt x="11700" y="11260"/>
                    <a:pt x="11696" y="11297"/>
                  </a:cubicBezTo>
                  <a:cubicBezTo>
                    <a:pt x="11693" y="11335"/>
                    <a:pt x="11689" y="11372"/>
                    <a:pt x="11678" y="11402"/>
                  </a:cubicBezTo>
                  <a:cubicBezTo>
                    <a:pt x="11607" y="11637"/>
                    <a:pt x="11565" y="11873"/>
                    <a:pt x="11480" y="12094"/>
                  </a:cubicBezTo>
                  <a:cubicBezTo>
                    <a:pt x="11480" y="12101"/>
                    <a:pt x="11476" y="12112"/>
                    <a:pt x="11472" y="12120"/>
                  </a:cubicBezTo>
                  <a:cubicBezTo>
                    <a:pt x="11469" y="12131"/>
                    <a:pt x="11465" y="12142"/>
                    <a:pt x="11465" y="12161"/>
                  </a:cubicBezTo>
                  <a:cubicBezTo>
                    <a:pt x="11465" y="12168"/>
                    <a:pt x="11465" y="12179"/>
                    <a:pt x="11469" y="12187"/>
                  </a:cubicBezTo>
                  <a:cubicBezTo>
                    <a:pt x="11472" y="12198"/>
                    <a:pt x="11476" y="12206"/>
                    <a:pt x="11484" y="12213"/>
                  </a:cubicBezTo>
                  <a:lnTo>
                    <a:pt x="11484" y="12221"/>
                  </a:lnTo>
                  <a:cubicBezTo>
                    <a:pt x="11461" y="12243"/>
                    <a:pt x="11450" y="12265"/>
                    <a:pt x="11439" y="12291"/>
                  </a:cubicBezTo>
                  <a:cubicBezTo>
                    <a:pt x="11435" y="12314"/>
                    <a:pt x="11431" y="12336"/>
                    <a:pt x="11427" y="12355"/>
                  </a:cubicBezTo>
                  <a:cubicBezTo>
                    <a:pt x="11424" y="12386"/>
                    <a:pt x="11424" y="12415"/>
                    <a:pt x="11424" y="12441"/>
                  </a:cubicBezTo>
                  <a:cubicBezTo>
                    <a:pt x="11420" y="12453"/>
                    <a:pt x="11420" y="12464"/>
                    <a:pt x="11417" y="12475"/>
                  </a:cubicBezTo>
                  <a:cubicBezTo>
                    <a:pt x="11413" y="12482"/>
                    <a:pt x="11408" y="12493"/>
                    <a:pt x="11401" y="12501"/>
                  </a:cubicBezTo>
                  <a:cubicBezTo>
                    <a:pt x="11356" y="12565"/>
                    <a:pt x="11323" y="12632"/>
                    <a:pt x="11296" y="12700"/>
                  </a:cubicBezTo>
                  <a:cubicBezTo>
                    <a:pt x="11270" y="12767"/>
                    <a:pt x="11248" y="12834"/>
                    <a:pt x="11222" y="12893"/>
                  </a:cubicBezTo>
                  <a:cubicBezTo>
                    <a:pt x="11155" y="13062"/>
                    <a:pt x="11091" y="13233"/>
                    <a:pt x="11032" y="13406"/>
                  </a:cubicBezTo>
                  <a:cubicBezTo>
                    <a:pt x="11024" y="13421"/>
                    <a:pt x="11024" y="13435"/>
                    <a:pt x="11024" y="13447"/>
                  </a:cubicBezTo>
                  <a:cubicBezTo>
                    <a:pt x="11024" y="13469"/>
                    <a:pt x="11032" y="13488"/>
                    <a:pt x="11035" y="13503"/>
                  </a:cubicBezTo>
                  <a:cubicBezTo>
                    <a:pt x="11039" y="13507"/>
                    <a:pt x="11039" y="13514"/>
                    <a:pt x="11039" y="13514"/>
                  </a:cubicBezTo>
                  <a:lnTo>
                    <a:pt x="11013" y="13514"/>
                  </a:lnTo>
                  <a:cubicBezTo>
                    <a:pt x="11001" y="13514"/>
                    <a:pt x="10990" y="13514"/>
                    <a:pt x="10979" y="13521"/>
                  </a:cubicBezTo>
                  <a:cubicBezTo>
                    <a:pt x="10964" y="13525"/>
                    <a:pt x="10953" y="13537"/>
                    <a:pt x="10949" y="13552"/>
                  </a:cubicBezTo>
                  <a:cubicBezTo>
                    <a:pt x="10923" y="13592"/>
                    <a:pt x="10908" y="13637"/>
                    <a:pt x="10893" y="13678"/>
                  </a:cubicBezTo>
                  <a:cubicBezTo>
                    <a:pt x="10875" y="13720"/>
                    <a:pt x="10859" y="13761"/>
                    <a:pt x="10837" y="13799"/>
                  </a:cubicBezTo>
                  <a:cubicBezTo>
                    <a:pt x="10728" y="13963"/>
                    <a:pt x="10613" y="14131"/>
                    <a:pt x="10527" y="14318"/>
                  </a:cubicBezTo>
                  <a:cubicBezTo>
                    <a:pt x="10516" y="14344"/>
                    <a:pt x="10508" y="14370"/>
                    <a:pt x="10493" y="14389"/>
                  </a:cubicBezTo>
                  <a:cubicBezTo>
                    <a:pt x="10485" y="14400"/>
                    <a:pt x="10478" y="14411"/>
                    <a:pt x="10466" y="14419"/>
                  </a:cubicBezTo>
                  <a:cubicBezTo>
                    <a:pt x="10459" y="14427"/>
                    <a:pt x="10448" y="14430"/>
                    <a:pt x="10433" y="14437"/>
                  </a:cubicBezTo>
                  <a:cubicBezTo>
                    <a:pt x="10426" y="14437"/>
                    <a:pt x="10422" y="14441"/>
                    <a:pt x="10418" y="14441"/>
                  </a:cubicBezTo>
                  <a:cubicBezTo>
                    <a:pt x="10411" y="14445"/>
                    <a:pt x="10404" y="14453"/>
                    <a:pt x="10396" y="14460"/>
                  </a:cubicBezTo>
                  <a:cubicBezTo>
                    <a:pt x="10381" y="14467"/>
                    <a:pt x="10370" y="14482"/>
                    <a:pt x="10359" y="14498"/>
                  </a:cubicBezTo>
                  <a:cubicBezTo>
                    <a:pt x="10354" y="14505"/>
                    <a:pt x="10351" y="14516"/>
                    <a:pt x="10347" y="14524"/>
                  </a:cubicBezTo>
                  <a:cubicBezTo>
                    <a:pt x="10344" y="14534"/>
                    <a:pt x="10340" y="14546"/>
                    <a:pt x="10340" y="14557"/>
                  </a:cubicBezTo>
                  <a:cubicBezTo>
                    <a:pt x="10340" y="14576"/>
                    <a:pt x="10347" y="14598"/>
                    <a:pt x="10359" y="14617"/>
                  </a:cubicBezTo>
                  <a:lnTo>
                    <a:pt x="10370" y="14628"/>
                  </a:lnTo>
                  <a:cubicBezTo>
                    <a:pt x="10359" y="14628"/>
                    <a:pt x="10347" y="14632"/>
                    <a:pt x="10340" y="14632"/>
                  </a:cubicBezTo>
                  <a:cubicBezTo>
                    <a:pt x="10321" y="14639"/>
                    <a:pt x="10306" y="14646"/>
                    <a:pt x="10295" y="14658"/>
                  </a:cubicBezTo>
                  <a:cubicBezTo>
                    <a:pt x="10287" y="14669"/>
                    <a:pt x="10283" y="14677"/>
                    <a:pt x="10280" y="14688"/>
                  </a:cubicBezTo>
                  <a:cubicBezTo>
                    <a:pt x="10273" y="14703"/>
                    <a:pt x="10269" y="14714"/>
                    <a:pt x="10269" y="14729"/>
                  </a:cubicBezTo>
                  <a:cubicBezTo>
                    <a:pt x="10265" y="14744"/>
                    <a:pt x="10265" y="14755"/>
                    <a:pt x="10261" y="14767"/>
                  </a:cubicBezTo>
                  <a:cubicBezTo>
                    <a:pt x="10257" y="14789"/>
                    <a:pt x="10254" y="14808"/>
                    <a:pt x="10242" y="14822"/>
                  </a:cubicBezTo>
                  <a:cubicBezTo>
                    <a:pt x="10235" y="14841"/>
                    <a:pt x="10220" y="14856"/>
                    <a:pt x="10205" y="14871"/>
                  </a:cubicBezTo>
                  <a:cubicBezTo>
                    <a:pt x="10093" y="14960"/>
                    <a:pt x="10014" y="15077"/>
                    <a:pt x="9947" y="15196"/>
                  </a:cubicBezTo>
                  <a:cubicBezTo>
                    <a:pt x="9910" y="15260"/>
                    <a:pt x="9865" y="15319"/>
                    <a:pt x="9816" y="15376"/>
                  </a:cubicBezTo>
                  <a:cubicBezTo>
                    <a:pt x="9764" y="15436"/>
                    <a:pt x="9712" y="15492"/>
                    <a:pt x="9663" y="15555"/>
                  </a:cubicBezTo>
                  <a:cubicBezTo>
                    <a:pt x="9655" y="15566"/>
                    <a:pt x="9648" y="15570"/>
                    <a:pt x="9637" y="15578"/>
                  </a:cubicBezTo>
                  <a:cubicBezTo>
                    <a:pt x="9626" y="15581"/>
                    <a:pt x="9619" y="15585"/>
                    <a:pt x="9603" y="15585"/>
                  </a:cubicBezTo>
                  <a:cubicBezTo>
                    <a:pt x="9585" y="15588"/>
                    <a:pt x="9562" y="15593"/>
                    <a:pt x="9540" y="15600"/>
                  </a:cubicBezTo>
                  <a:cubicBezTo>
                    <a:pt x="9517" y="15607"/>
                    <a:pt x="9491" y="15619"/>
                    <a:pt x="9469" y="15641"/>
                  </a:cubicBezTo>
                  <a:cubicBezTo>
                    <a:pt x="9439" y="15671"/>
                    <a:pt x="9409" y="15701"/>
                    <a:pt x="9376" y="15723"/>
                  </a:cubicBezTo>
                  <a:cubicBezTo>
                    <a:pt x="9341" y="15750"/>
                    <a:pt x="9308" y="15772"/>
                    <a:pt x="9271" y="15783"/>
                  </a:cubicBezTo>
                  <a:cubicBezTo>
                    <a:pt x="9260" y="15787"/>
                    <a:pt x="9252" y="15795"/>
                    <a:pt x="9245" y="15802"/>
                  </a:cubicBezTo>
                  <a:cubicBezTo>
                    <a:pt x="9233" y="15813"/>
                    <a:pt x="9226" y="15824"/>
                    <a:pt x="9219" y="15832"/>
                  </a:cubicBezTo>
                  <a:cubicBezTo>
                    <a:pt x="9215" y="15843"/>
                    <a:pt x="9210" y="15850"/>
                    <a:pt x="9207" y="15858"/>
                  </a:cubicBezTo>
                  <a:cubicBezTo>
                    <a:pt x="9200" y="15873"/>
                    <a:pt x="9192" y="15888"/>
                    <a:pt x="9188" y="15899"/>
                  </a:cubicBezTo>
                  <a:cubicBezTo>
                    <a:pt x="9177" y="15918"/>
                    <a:pt x="9170" y="15933"/>
                    <a:pt x="9158" y="15940"/>
                  </a:cubicBezTo>
                  <a:cubicBezTo>
                    <a:pt x="9155" y="15944"/>
                    <a:pt x="9151" y="15947"/>
                    <a:pt x="9148" y="15947"/>
                  </a:cubicBezTo>
                  <a:cubicBezTo>
                    <a:pt x="9143" y="15952"/>
                    <a:pt x="9140" y="15952"/>
                    <a:pt x="9132" y="15952"/>
                  </a:cubicBezTo>
                  <a:cubicBezTo>
                    <a:pt x="9121" y="15952"/>
                    <a:pt x="9106" y="15947"/>
                    <a:pt x="9084" y="15937"/>
                  </a:cubicBezTo>
                  <a:cubicBezTo>
                    <a:pt x="9072" y="15933"/>
                    <a:pt x="9062" y="15929"/>
                    <a:pt x="9050" y="15929"/>
                  </a:cubicBezTo>
                  <a:cubicBezTo>
                    <a:pt x="9039" y="15929"/>
                    <a:pt x="9027" y="15933"/>
                    <a:pt x="9017" y="15937"/>
                  </a:cubicBezTo>
                  <a:cubicBezTo>
                    <a:pt x="8998" y="15944"/>
                    <a:pt x="8983" y="15955"/>
                    <a:pt x="8968" y="15966"/>
                  </a:cubicBezTo>
                  <a:cubicBezTo>
                    <a:pt x="8953" y="15981"/>
                    <a:pt x="8941" y="15997"/>
                    <a:pt x="8934" y="16015"/>
                  </a:cubicBezTo>
                  <a:cubicBezTo>
                    <a:pt x="8934" y="16023"/>
                    <a:pt x="8931" y="16026"/>
                    <a:pt x="8931" y="16030"/>
                  </a:cubicBezTo>
                  <a:cubicBezTo>
                    <a:pt x="8870" y="16033"/>
                    <a:pt x="8818" y="16049"/>
                    <a:pt x="8770" y="16064"/>
                  </a:cubicBezTo>
                  <a:cubicBezTo>
                    <a:pt x="8717" y="16075"/>
                    <a:pt x="8669" y="16090"/>
                    <a:pt x="8624" y="16090"/>
                  </a:cubicBezTo>
                  <a:cubicBezTo>
                    <a:pt x="8605" y="16090"/>
                    <a:pt x="8587" y="16086"/>
                    <a:pt x="8568" y="16082"/>
                  </a:cubicBezTo>
                  <a:cubicBezTo>
                    <a:pt x="8553" y="16078"/>
                    <a:pt x="8538" y="16078"/>
                    <a:pt x="8527" y="16078"/>
                  </a:cubicBezTo>
                  <a:cubicBezTo>
                    <a:pt x="8482" y="16078"/>
                    <a:pt x="8444" y="16090"/>
                    <a:pt x="8407" y="16101"/>
                  </a:cubicBezTo>
                  <a:cubicBezTo>
                    <a:pt x="8351" y="16120"/>
                    <a:pt x="8295" y="16127"/>
                    <a:pt x="8235" y="16127"/>
                  </a:cubicBezTo>
                  <a:cubicBezTo>
                    <a:pt x="8116" y="16127"/>
                    <a:pt x="7992" y="16090"/>
                    <a:pt x="7865" y="16056"/>
                  </a:cubicBezTo>
                  <a:cubicBezTo>
                    <a:pt x="7832" y="16045"/>
                    <a:pt x="7794" y="16026"/>
                    <a:pt x="7753" y="16007"/>
                  </a:cubicBezTo>
                  <a:cubicBezTo>
                    <a:pt x="7730" y="15997"/>
                    <a:pt x="7712" y="15989"/>
                    <a:pt x="7685" y="15981"/>
                  </a:cubicBezTo>
                  <a:cubicBezTo>
                    <a:pt x="7663" y="15974"/>
                    <a:pt x="7640" y="15970"/>
                    <a:pt x="7614" y="15970"/>
                  </a:cubicBezTo>
                  <a:cubicBezTo>
                    <a:pt x="7600" y="15970"/>
                    <a:pt x="7588" y="15970"/>
                    <a:pt x="7578" y="15974"/>
                  </a:cubicBezTo>
                  <a:cubicBezTo>
                    <a:pt x="7578" y="15970"/>
                    <a:pt x="7573" y="15966"/>
                    <a:pt x="7573" y="15963"/>
                  </a:cubicBezTo>
                  <a:cubicBezTo>
                    <a:pt x="7570" y="15959"/>
                    <a:pt x="7570" y="15955"/>
                    <a:pt x="7566" y="15947"/>
                  </a:cubicBezTo>
                  <a:cubicBezTo>
                    <a:pt x="7562" y="15944"/>
                    <a:pt x="7555" y="15937"/>
                    <a:pt x="7547" y="15933"/>
                  </a:cubicBezTo>
                  <a:cubicBezTo>
                    <a:pt x="7439" y="15862"/>
                    <a:pt x="7319" y="15813"/>
                    <a:pt x="7219" y="15742"/>
                  </a:cubicBezTo>
                  <a:cubicBezTo>
                    <a:pt x="7204" y="15731"/>
                    <a:pt x="7185" y="15723"/>
                    <a:pt x="7169" y="15719"/>
                  </a:cubicBezTo>
                  <a:cubicBezTo>
                    <a:pt x="7147" y="15712"/>
                    <a:pt x="7121" y="15709"/>
                    <a:pt x="7099" y="15701"/>
                  </a:cubicBezTo>
                  <a:cubicBezTo>
                    <a:pt x="7080" y="15697"/>
                    <a:pt x="7062" y="15690"/>
                    <a:pt x="7043" y="15678"/>
                  </a:cubicBezTo>
                  <a:cubicBezTo>
                    <a:pt x="6994" y="15645"/>
                    <a:pt x="6942" y="15615"/>
                    <a:pt x="6893" y="15585"/>
                  </a:cubicBezTo>
                  <a:cubicBezTo>
                    <a:pt x="6845" y="15552"/>
                    <a:pt x="6803" y="15514"/>
                    <a:pt x="6770" y="15473"/>
                  </a:cubicBezTo>
                  <a:cubicBezTo>
                    <a:pt x="6762" y="15466"/>
                    <a:pt x="6755" y="15458"/>
                    <a:pt x="6748" y="15454"/>
                  </a:cubicBezTo>
                  <a:cubicBezTo>
                    <a:pt x="6740" y="15447"/>
                    <a:pt x="6729" y="15443"/>
                    <a:pt x="6725" y="15440"/>
                  </a:cubicBezTo>
                  <a:cubicBezTo>
                    <a:pt x="6717" y="15436"/>
                    <a:pt x="6714" y="15436"/>
                    <a:pt x="6714" y="15431"/>
                  </a:cubicBezTo>
                  <a:cubicBezTo>
                    <a:pt x="6695" y="15413"/>
                    <a:pt x="6672" y="15402"/>
                    <a:pt x="6650" y="15395"/>
                  </a:cubicBezTo>
                  <a:cubicBezTo>
                    <a:pt x="6617" y="15383"/>
                    <a:pt x="6586" y="15379"/>
                    <a:pt x="6564" y="15372"/>
                  </a:cubicBezTo>
                  <a:cubicBezTo>
                    <a:pt x="6553" y="15369"/>
                    <a:pt x="6541" y="15364"/>
                    <a:pt x="6534" y="15361"/>
                  </a:cubicBezTo>
                  <a:cubicBezTo>
                    <a:pt x="6527" y="15357"/>
                    <a:pt x="6519" y="15350"/>
                    <a:pt x="6512" y="15342"/>
                  </a:cubicBezTo>
                  <a:cubicBezTo>
                    <a:pt x="6497" y="15319"/>
                    <a:pt x="6479" y="15301"/>
                    <a:pt x="6456" y="15290"/>
                  </a:cubicBezTo>
                  <a:cubicBezTo>
                    <a:pt x="6426" y="15267"/>
                    <a:pt x="6396" y="15256"/>
                    <a:pt x="6366" y="15241"/>
                  </a:cubicBezTo>
                  <a:cubicBezTo>
                    <a:pt x="6336" y="15230"/>
                    <a:pt x="6310" y="15215"/>
                    <a:pt x="6288" y="15200"/>
                  </a:cubicBezTo>
                  <a:cubicBezTo>
                    <a:pt x="6250" y="15174"/>
                    <a:pt x="6209" y="15155"/>
                    <a:pt x="6172" y="15136"/>
                  </a:cubicBezTo>
                  <a:cubicBezTo>
                    <a:pt x="6134" y="15117"/>
                    <a:pt x="6097" y="15099"/>
                    <a:pt x="6067" y="15077"/>
                  </a:cubicBezTo>
                  <a:cubicBezTo>
                    <a:pt x="5996" y="15024"/>
                    <a:pt x="5921" y="14979"/>
                    <a:pt x="5846" y="14942"/>
                  </a:cubicBezTo>
                  <a:cubicBezTo>
                    <a:pt x="5813" y="14924"/>
                    <a:pt x="5783" y="14905"/>
                    <a:pt x="5761" y="14886"/>
                  </a:cubicBezTo>
                  <a:cubicBezTo>
                    <a:pt x="5742" y="14864"/>
                    <a:pt x="5723" y="14845"/>
                    <a:pt x="5712" y="14812"/>
                  </a:cubicBezTo>
                  <a:cubicBezTo>
                    <a:pt x="5704" y="14793"/>
                    <a:pt x="5689" y="14774"/>
                    <a:pt x="5675" y="14763"/>
                  </a:cubicBezTo>
                  <a:cubicBezTo>
                    <a:pt x="5656" y="14748"/>
                    <a:pt x="5634" y="14741"/>
                    <a:pt x="5611" y="14736"/>
                  </a:cubicBezTo>
                  <a:cubicBezTo>
                    <a:pt x="5596" y="14736"/>
                    <a:pt x="5589" y="14733"/>
                    <a:pt x="5577" y="14722"/>
                  </a:cubicBezTo>
                  <a:cubicBezTo>
                    <a:pt x="5566" y="14714"/>
                    <a:pt x="5559" y="14703"/>
                    <a:pt x="5551" y="14691"/>
                  </a:cubicBezTo>
                  <a:cubicBezTo>
                    <a:pt x="5540" y="14665"/>
                    <a:pt x="5521" y="14643"/>
                    <a:pt x="5503" y="14624"/>
                  </a:cubicBezTo>
                  <a:cubicBezTo>
                    <a:pt x="5480" y="14606"/>
                    <a:pt x="5454" y="14594"/>
                    <a:pt x="5428" y="14584"/>
                  </a:cubicBezTo>
                  <a:cubicBezTo>
                    <a:pt x="5394" y="14572"/>
                    <a:pt x="5372" y="14546"/>
                    <a:pt x="5357" y="14520"/>
                  </a:cubicBezTo>
                  <a:cubicBezTo>
                    <a:pt x="5349" y="14501"/>
                    <a:pt x="5338" y="14489"/>
                    <a:pt x="5327" y="14479"/>
                  </a:cubicBezTo>
                  <a:cubicBezTo>
                    <a:pt x="5308" y="14460"/>
                    <a:pt x="5293" y="14449"/>
                    <a:pt x="5275" y="14441"/>
                  </a:cubicBezTo>
                  <a:cubicBezTo>
                    <a:pt x="5256" y="14434"/>
                    <a:pt x="5241" y="14427"/>
                    <a:pt x="5226" y="14419"/>
                  </a:cubicBezTo>
                  <a:cubicBezTo>
                    <a:pt x="5163" y="14382"/>
                    <a:pt x="5095" y="14351"/>
                    <a:pt x="5035" y="14310"/>
                  </a:cubicBezTo>
                  <a:cubicBezTo>
                    <a:pt x="5006" y="14292"/>
                    <a:pt x="4979" y="14273"/>
                    <a:pt x="4953" y="14247"/>
                  </a:cubicBezTo>
                  <a:cubicBezTo>
                    <a:pt x="4931" y="14225"/>
                    <a:pt x="4909" y="14198"/>
                    <a:pt x="4893" y="14165"/>
                  </a:cubicBezTo>
                  <a:cubicBezTo>
                    <a:pt x="4890" y="14161"/>
                    <a:pt x="4886" y="14153"/>
                    <a:pt x="4882" y="14149"/>
                  </a:cubicBezTo>
                  <a:cubicBezTo>
                    <a:pt x="4878" y="14139"/>
                    <a:pt x="4871" y="14127"/>
                    <a:pt x="4859" y="14116"/>
                  </a:cubicBezTo>
                  <a:cubicBezTo>
                    <a:pt x="4856" y="14108"/>
                    <a:pt x="4848" y="14105"/>
                    <a:pt x="4841" y="14097"/>
                  </a:cubicBezTo>
                  <a:cubicBezTo>
                    <a:pt x="4830" y="14094"/>
                    <a:pt x="4822" y="14090"/>
                    <a:pt x="4811" y="14090"/>
                  </a:cubicBezTo>
                  <a:cubicBezTo>
                    <a:pt x="4778" y="14090"/>
                    <a:pt x="4752" y="14082"/>
                    <a:pt x="4725" y="14068"/>
                  </a:cubicBezTo>
                  <a:cubicBezTo>
                    <a:pt x="4684" y="14049"/>
                    <a:pt x="4650" y="14018"/>
                    <a:pt x="4613" y="13985"/>
                  </a:cubicBezTo>
                  <a:cubicBezTo>
                    <a:pt x="4572" y="13951"/>
                    <a:pt x="4534" y="13914"/>
                    <a:pt x="4486" y="13888"/>
                  </a:cubicBezTo>
                  <a:cubicBezTo>
                    <a:pt x="4411" y="13847"/>
                    <a:pt x="4343" y="13791"/>
                    <a:pt x="4273" y="13739"/>
                  </a:cubicBezTo>
                  <a:cubicBezTo>
                    <a:pt x="4202" y="13682"/>
                    <a:pt x="4127" y="13630"/>
                    <a:pt x="4037" y="13597"/>
                  </a:cubicBezTo>
                  <a:cubicBezTo>
                    <a:pt x="4034" y="13592"/>
                    <a:pt x="4026" y="13592"/>
                    <a:pt x="4022" y="13589"/>
                  </a:cubicBezTo>
                  <a:cubicBezTo>
                    <a:pt x="4022" y="13570"/>
                    <a:pt x="4019" y="13555"/>
                    <a:pt x="4015" y="13540"/>
                  </a:cubicBezTo>
                  <a:cubicBezTo>
                    <a:pt x="4007" y="13525"/>
                    <a:pt x="4000" y="13511"/>
                    <a:pt x="3989" y="13499"/>
                  </a:cubicBezTo>
                  <a:lnTo>
                    <a:pt x="3989" y="13499"/>
                  </a:lnTo>
                  <a:cubicBezTo>
                    <a:pt x="4007" y="13518"/>
                    <a:pt x="4026" y="13533"/>
                    <a:pt x="4045" y="13547"/>
                  </a:cubicBezTo>
                  <a:cubicBezTo>
                    <a:pt x="4108" y="13597"/>
                    <a:pt x="4179" y="13634"/>
                    <a:pt x="4258" y="13656"/>
                  </a:cubicBezTo>
                  <a:cubicBezTo>
                    <a:pt x="4299" y="13671"/>
                    <a:pt x="4333" y="13690"/>
                    <a:pt x="4370" y="13709"/>
                  </a:cubicBezTo>
                  <a:cubicBezTo>
                    <a:pt x="4404" y="13731"/>
                    <a:pt x="4438" y="13757"/>
                    <a:pt x="4471" y="13783"/>
                  </a:cubicBezTo>
                  <a:cubicBezTo>
                    <a:pt x="4568" y="13854"/>
                    <a:pt x="4669" y="13918"/>
                    <a:pt x="4744" y="14008"/>
                  </a:cubicBezTo>
                  <a:cubicBezTo>
                    <a:pt x="4752" y="14015"/>
                    <a:pt x="4762" y="14026"/>
                    <a:pt x="4774" y="14037"/>
                  </a:cubicBezTo>
                  <a:cubicBezTo>
                    <a:pt x="4785" y="14049"/>
                    <a:pt x="4804" y="14060"/>
                    <a:pt x="4822" y="14063"/>
                  </a:cubicBezTo>
                  <a:cubicBezTo>
                    <a:pt x="4890" y="14086"/>
                    <a:pt x="4945" y="14127"/>
                    <a:pt x="4994" y="14180"/>
                  </a:cubicBezTo>
                  <a:cubicBezTo>
                    <a:pt x="5032" y="14217"/>
                    <a:pt x="5073" y="14243"/>
                    <a:pt x="5114" y="14270"/>
                  </a:cubicBezTo>
                  <a:cubicBezTo>
                    <a:pt x="5155" y="14292"/>
                    <a:pt x="5196" y="14310"/>
                    <a:pt x="5230" y="14337"/>
                  </a:cubicBezTo>
                  <a:cubicBezTo>
                    <a:pt x="5346" y="14419"/>
                    <a:pt x="5461" y="14516"/>
                    <a:pt x="5566" y="14617"/>
                  </a:cubicBezTo>
                  <a:cubicBezTo>
                    <a:pt x="5660" y="14707"/>
                    <a:pt x="5768" y="14785"/>
                    <a:pt x="5884" y="14838"/>
                  </a:cubicBezTo>
                  <a:cubicBezTo>
                    <a:pt x="5940" y="14860"/>
                    <a:pt x="5989" y="14901"/>
                    <a:pt x="6037" y="14942"/>
                  </a:cubicBezTo>
                  <a:cubicBezTo>
                    <a:pt x="6086" y="14983"/>
                    <a:pt x="6138" y="15028"/>
                    <a:pt x="6205" y="15058"/>
                  </a:cubicBezTo>
                  <a:cubicBezTo>
                    <a:pt x="6220" y="15065"/>
                    <a:pt x="6239" y="15081"/>
                    <a:pt x="6262" y="15091"/>
                  </a:cubicBezTo>
                  <a:cubicBezTo>
                    <a:pt x="6280" y="15103"/>
                    <a:pt x="6303" y="15117"/>
                    <a:pt x="6325" y="15129"/>
                  </a:cubicBezTo>
                  <a:cubicBezTo>
                    <a:pt x="6471" y="15200"/>
                    <a:pt x="6609" y="15286"/>
                    <a:pt x="6736" y="15383"/>
                  </a:cubicBezTo>
                  <a:cubicBezTo>
                    <a:pt x="6748" y="15391"/>
                    <a:pt x="6762" y="15398"/>
                    <a:pt x="6781" y="15405"/>
                  </a:cubicBezTo>
                  <a:cubicBezTo>
                    <a:pt x="6874" y="15443"/>
                    <a:pt x="6964" y="15495"/>
                    <a:pt x="7057" y="15548"/>
                  </a:cubicBezTo>
                  <a:cubicBezTo>
                    <a:pt x="7147" y="15600"/>
                    <a:pt x="7237" y="15660"/>
                    <a:pt x="7334" y="15705"/>
                  </a:cubicBezTo>
                  <a:cubicBezTo>
                    <a:pt x="7480" y="15780"/>
                    <a:pt x="7633" y="15821"/>
                    <a:pt x="7790" y="15847"/>
                  </a:cubicBezTo>
                  <a:cubicBezTo>
                    <a:pt x="7850" y="15858"/>
                    <a:pt x="7906" y="15862"/>
                    <a:pt x="7963" y="15869"/>
                  </a:cubicBezTo>
                  <a:cubicBezTo>
                    <a:pt x="8018" y="15876"/>
                    <a:pt x="8071" y="15888"/>
                    <a:pt x="8116" y="15914"/>
                  </a:cubicBezTo>
                  <a:cubicBezTo>
                    <a:pt x="8134" y="15918"/>
                    <a:pt x="8149" y="15921"/>
                    <a:pt x="8161" y="15921"/>
                  </a:cubicBezTo>
                  <a:lnTo>
                    <a:pt x="8164" y="15921"/>
                  </a:lnTo>
                  <a:cubicBezTo>
                    <a:pt x="8179" y="15921"/>
                    <a:pt x="8194" y="15918"/>
                    <a:pt x="8206" y="15918"/>
                  </a:cubicBezTo>
                  <a:cubicBezTo>
                    <a:pt x="8220" y="15914"/>
                    <a:pt x="8228" y="15911"/>
                    <a:pt x="8235" y="15911"/>
                  </a:cubicBezTo>
                  <a:cubicBezTo>
                    <a:pt x="8242" y="15911"/>
                    <a:pt x="8246" y="15914"/>
                    <a:pt x="8254" y="15914"/>
                  </a:cubicBezTo>
                  <a:cubicBezTo>
                    <a:pt x="8265" y="15918"/>
                    <a:pt x="8273" y="15921"/>
                    <a:pt x="8284" y="15921"/>
                  </a:cubicBezTo>
                  <a:cubicBezTo>
                    <a:pt x="8291" y="15921"/>
                    <a:pt x="8299" y="15921"/>
                    <a:pt x="8306" y="15918"/>
                  </a:cubicBezTo>
                  <a:cubicBezTo>
                    <a:pt x="8321" y="15914"/>
                    <a:pt x="8329" y="15907"/>
                    <a:pt x="8340" y="15902"/>
                  </a:cubicBezTo>
                  <a:cubicBezTo>
                    <a:pt x="8351" y="15895"/>
                    <a:pt x="8363" y="15885"/>
                    <a:pt x="8370" y="15880"/>
                  </a:cubicBezTo>
                  <a:cubicBezTo>
                    <a:pt x="8377" y="15876"/>
                    <a:pt x="8381" y="15876"/>
                    <a:pt x="8381" y="15873"/>
                  </a:cubicBezTo>
                  <a:lnTo>
                    <a:pt x="8389" y="15873"/>
                  </a:lnTo>
                  <a:cubicBezTo>
                    <a:pt x="8399" y="15880"/>
                    <a:pt x="8411" y="15885"/>
                    <a:pt x="8422" y="15892"/>
                  </a:cubicBezTo>
                  <a:cubicBezTo>
                    <a:pt x="8430" y="15895"/>
                    <a:pt x="8437" y="15899"/>
                    <a:pt x="8444" y="15902"/>
                  </a:cubicBezTo>
                  <a:cubicBezTo>
                    <a:pt x="8452" y="15907"/>
                    <a:pt x="8463" y="15907"/>
                    <a:pt x="8475" y="15907"/>
                  </a:cubicBezTo>
                  <a:cubicBezTo>
                    <a:pt x="8482" y="15907"/>
                    <a:pt x="8489" y="15907"/>
                    <a:pt x="8497" y="15902"/>
                  </a:cubicBezTo>
                  <a:cubicBezTo>
                    <a:pt x="8508" y="15899"/>
                    <a:pt x="8520" y="15892"/>
                    <a:pt x="8527" y="15885"/>
                  </a:cubicBezTo>
                  <a:lnTo>
                    <a:pt x="8530" y="15885"/>
                  </a:lnTo>
                  <a:cubicBezTo>
                    <a:pt x="8546" y="15888"/>
                    <a:pt x="8560" y="15892"/>
                    <a:pt x="8575" y="15892"/>
                  </a:cubicBezTo>
                  <a:cubicBezTo>
                    <a:pt x="8598" y="15892"/>
                    <a:pt x="8620" y="15888"/>
                    <a:pt x="8635" y="15880"/>
                  </a:cubicBezTo>
                  <a:cubicBezTo>
                    <a:pt x="8665" y="15873"/>
                    <a:pt x="8687" y="15858"/>
                    <a:pt x="8710" y="15850"/>
                  </a:cubicBezTo>
                  <a:cubicBezTo>
                    <a:pt x="8732" y="15843"/>
                    <a:pt x="8751" y="15835"/>
                    <a:pt x="8770" y="15835"/>
                  </a:cubicBezTo>
                  <a:cubicBezTo>
                    <a:pt x="8796" y="15832"/>
                    <a:pt x="8822" y="15828"/>
                    <a:pt x="8844" y="15817"/>
                  </a:cubicBezTo>
                  <a:cubicBezTo>
                    <a:pt x="8882" y="15806"/>
                    <a:pt x="8912" y="15787"/>
                    <a:pt x="8946" y="15768"/>
                  </a:cubicBezTo>
                  <a:cubicBezTo>
                    <a:pt x="8975" y="15750"/>
                    <a:pt x="9005" y="15731"/>
                    <a:pt x="9031" y="15723"/>
                  </a:cubicBezTo>
                  <a:cubicBezTo>
                    <a:pt x="9129" y="15686"/>
                    <a:pt x="9210" y="15638"/>
                    <a:pt x="9286" y="15578"/>
                  </a:cubicBezTo>
                  <a:cubicBezTo>
                    <a:pt x="9360" y="15521"/>
                    <a:pt x="9431" y="15458"/>
                    <a:pt x="9502" y="15398"/>
                  </a:cubicBezTo>
                  <a:cubicBezTo>
                    <a:pt x="9663" y="15256"/>
                    <a:pt x="9790" y="15088"/>
                    <a:pt x="9933" y="14934"/>
                  </a:cubicBezTo>
                  <a:cubicBezTo>
                    <a:pt x="10022" y="14838"/>
                    <a:pt x="10093" y="14733"/>
                    <a:pt x="10164" y="14624"/>
                  </a:cubicBezTo>
                  <a:cubicBezTo>
                    <a:pt x="10235" y="14520"/>
                    <a:pt x="10302" y="14411"/>
                    <a:pt x="10377" y="14314"/>
                  </a:cubicBezTo>
                  <a:cubicBezTo>
                    <a:pt x="10414" y="14265"/>
                    <a:pt x="10456" y="14217"/>
                    <a:pt x="10493" y="14165"/>
                  </a:cubicBezTo>
                  <a:cubicBezTo>
                    <a:pt x="10530" y="14116"/>
                    <a:pt x="10564" y="14060"/>
                    <a:pt x="10583" y="13996"/>
                  </a:cubicBezTo>
                  <a:cubicBezTo>
                    <a:pt x="10620" y="13940"/>
                    <a:pt x="10639" y="13877"/>
                    <a:pt x="10658" y="13821"/>
                  </a:cubicBezTo>
                  <a:cubicBezTo>
                    <a:pt x="10676" y="13761"/>
                    <a:pt x="10695" y="13709"/>
                    <a:pt x="10721" y="13664"/>
                  </a:cubicBezTo>
                  <a:cubicBezTo>
                    <a:pt x="10766" y="13604"/>
                    <a:pt x="10796" y="13540"/>
                    <a:pt x="10830" y="13477"/>
                  </a:cubicBezTo>
                  <a:cubicBezTo>
                    <a:pt x="10859" y="13417"/>
                    <a:pt x="10889" y="13357"/>
                    <a:pt x="10927" y="13301"/>
                  </a:cubicBezTo>
                  <a:cubicBezTo>
                    <a:pt x="10968" y="13245"/>
                    <a:pt x="10994" y="13181"/>
                    <a:pt x="11020" y="13121"/>
                  </a:cubicBezTo>
                  <a:cubicBezTo>
                    <a:pt x="11042" y="13062"/>
                    <a:pt x="11061" y="13002"/>
                    <a:pt x="11084" y="12946"/>
                  </a:cubicBezTo>
                  <a:cubicBezTo>
                    <a:pt x="11155" y="12770"/>
                    <a:pt x="11225" y="12595"/>
                    <a:pt x="11274" y="12404"/>
                  </a:cubicBezTo>
                  <a:cubicBezTo>
                    <a:pt x="11330" y="12179"/>
                    <a:pt x="11405" y="11959"/>
                    <a:pt x="11465" y="11731"/>
                  </a:cubicBezTo>
                  <a:cubicBezTo>
                    <a:pt x="11476" y="11697"/>
                    <a:pt x="11484" y="11663"/>
                    <a:pt x="11503" y="11634"/>
                  </a:cubicBezTo>
                  <a:cubicBezTo>
                    <a:pt x="11543" y="11559"/>
                    <a:pt x="11558" y="11480"/>
                    <a:pt x="11565" y="11402"/>
                  </a:cubicBezTo>
                  <a:cubicBezTo>
                    <a:pt x="11574" y="11290"/>
                    <a:pt x="11592" y="11182"/>
                    <a:pt x="11615" y="11073"/>
                  </a:cubicBezTo>
                  <a:cubicBezTo>
                    <a:pt x="11648" y="10942"/>
                    <a:pt x="11674" y="10804"/>
                    <a:pt x="11686" y="10666"/>
                  </a:cubicBezTo>
                  <a:cubicBezTo>
                    <a:pt x="11693" y="10502"/>
                    <a:pt x="11738" y="10340"/>
                    <a:pt x="11753" y="10169"/>
                  </a:cubicBezTo>
                  <a:cubicBezTo>
                    <a:pt x="11757" y="10135"/>
                    <a:pt x="11764" y="10101"/>
                    <a:pt x="11767" y="10064"/>
                  </a:cubicBezTo>
                  <a:cubicBezTo>
                    <a:pt x="11775" y="10031"/>
                    <a:pt x="11779" y="9993"/>
                    <a:pt x="11779" y="9955"/>
                  </a:cubicBezTo>
                  <a:cubicBezTo>
                    <a:pt x="11779" y="9929"/>
                    <a:pt x="11779" y="9907"/>
                    <a:pt x="11772" y="9881"/>
                  </a:cubicBezTo>
                  <a:cubicBezTo>
                    <a:pt x="11772" y="9874"/>
                    <a:pt x="11767" y="9869"/>
                    <a:pt x="11767" y="9862"/>
                  </a:cubicBezTo>
                  <a:cubicBezTo>
                    <a:pt x="11767" y="9843"/>
                    <a:pt x="11775" y="9821"/>
                    <a:pt x="11783" y="9795"/>
                  </a:cubicBezTo>
                  <a:cubicBezTo>
                    <a:pt x="11794" y="9769"/>
                    <a:pt x="11801" y="9739"/>
                    <a:pt x="11801" y="9705"/>
                  </a:cubicBezTo>
                  <a:cubicBezTo>
                    <a:pt x="11801" y="9690"/>
                    <a:pt x="11801" y="9675"/>
                    <a:pt x="11794" y="9656"/>
                  </a:cubicBezTo>
                  <a:cubicBezTo>
                    <a:pt x="11790" y="9649"/>
                    <a:pt x="11786" y="9641"/>
                    <a:pt x="11783" y="9634"/>
                  </a:cubicBezTo>
                  <a:cubicBezTo>
                    <a:pt x="11801" y="9600"/>
                    <a:pt x="11812" y="9567"/>
                    <a:pt x="11817" y="9537"/>
                  </a:cubicBezTo>
                  <a:cubicBezTo>
                    <a:pt x="11827" y="9496"/>
                    <a:pt x="11827" y="9455"/>
                    <a:pt x="11827" y="9417"/>
                  </a:cubicBezTo>
                  <a:lnTo>
                    <a:pt x="11827" y="9294"/>
                  </a:lnTo>
                  <a:cubicBezTo>
                    <a:pt x="11827" y="9237"/>
                    <a:pt x="11831" y="9185"/>
                    <a:pt x="11850" y="9137"/>
                  </a:cubicBezTo>
                  <a:cubicBezTo>
                    <a:pt x="11869" y="9089"/>
                    <a:pt x="11872" y="9032"/>
                    <a:pt x="11872" y="8980"/>
                  </a:cubicBezTo>
                  <a:cubicBezTo>
                    <a:pt x="11872" y="8939"/>
                    <a:pt x="11872" y="8897"/>
                    <a:pt x="11869" y="8860"/>
                  </a:cubicBezTo>
                  <a:cubicBezTo>
                    <a:pt x="11862" y="8609"/>
                    <a:pt x="11839" y="8356"/>
                    <a:pt x="11820" y="8105"/>
                  </a:cubicBezTo>
                  <a:lnTo>
                    <a:pt x="11820" y="8071"/>
                  </a:lnTo>
                  <a:cubicBezTo>
                    <a:pt x="11820" y="8038"/>
                    <a:pt x="11824" y="8000"/>
                    <a:pt x="11824" y="7959"/>
                  </a:cubicBezTo>
                  <a:lnTo>
                    <a:pt x="11824" y="7945"/>
                  </a:lnTo>
                  <a:cubicBezTo>
                    <a:pt x="11817" y="7683"/>
                    <a:pt x="11786" y="7429"/>
                    <a:pt x="11760" y="7170"/>
                  </a:cubicBezTo>
                  <a:cubicBezTo>
                    <a:pt x="11749" y="7065"/>
                    <a:pt x="11734" y="6961"/>
                    <a:pt x="11734" y="6856"/>
                  </a:cubicBezTo>
                  <a:lnTo>
                    <a:pt x="11734" y="6804"/>
                  </a:lnTo>
                  <a:lnTo>
                    <a:pt x="11734" y="6782"/>
                  </a:lnTo>
                  <a:cubicBezTo>
                    <a:pt x="11734" y="6729"/>
                    <a:pt x="11727" y="6677"/>
                    <a:pt x="11712" y="6629"/>
                  </a:cubicBezTo>
                  <a:cubicBezTo>
                    <a:pt x="11700" y="6577"/>
                    <a:pt x="11686" y="6532"/>
                    <a:pt x="11678" y="6482"/>
                  </a:cubicBezTo>
                  <a:cubicBezTo>
                    <a:pt x="11622" y="6202"/>
                    <a:pt x="11565" y="5918"/>
                    <a:pt x="11491" y="5638"/>
                  </a:cubicBezTo>
                  <a:cubicBezTo>
                    <a:pt x="11465" y="5533"/>
                    <a:pt x="11431" y="5428"/>
                    <a:pt x="11413" y="5328"/>
                  </a:cubicBezTo>
                  <a:cubicBezTo>
                    <a:pt x="11391" y="5219"/>
                    <a:pt x="11364" y="5111"/>
                    <a:pt x="11364" y="5007"/>
                  </a:cubicBezTo>
                  <a:cubicBezTo>
                    <a:pt x="11364" y="4991"/>
                    <a:pt x="11364" y="4980"/>
                    <a:pt x="11368" y="4969"/>
                  </a:cubicBezTo>
                  <a:lnTo>
                    <a:pt x="11368" y="4962"/>
                  </a:lnTo>
                  <a:cubicBezTo>
                    <a:pt x="11368" y="4943"/>
                    <a:pt x="11360" y="4924"/>
                    <a:pt x="11353" y="4905"/>
                  </a:cubicBezTo>
                  <a:cubicBezTo>
                    <a:pt x="11346" y="4883"/>
                    <a:pt x="11327" y="4864"/>
                    <a:pt x="11315" y="4845"/>
                  </a:cubicBezTo>
                  <a:cubicBezTo>
                    <a:pt x="11301" y="4827"/>
                    <a:pt x="11289" y="4812"/>
                    <a:pt x="11282" y="4800"/>
                  </a:cubicBezTo>
                  <a:cubicBezTo>
                    <a:pt x="11263" y="4763"/>
                    <a:pt x="11248" y="4722"/>
                    <a:pt x="11229" y="4677"/>
                  </a:cubicBezTo>
                  <a:cubicBezTo>
                    <a:pt x="11173" y="4558"/>
                    <a:pt x="11132" y="4431"/>
                    <a:pt x="11094" y="4300"/>
                  </a:cubicBezTo>
                  <a:cubicBezTo>
                    <a:pt x="11054" y="4169"/>
                    <a:pt x="11016" y="4034"/>
                    <a:pt x="10960" y="3907"/>
                  </a:cubicBezTo>
                  <a:cubicBezTo>
                    <a:pt x="10875" y="3720"/>
                    <a:pt x="10766" y="3544"/>
                    <a:pt x="10684" y="3365"/>
                  </a:cubicBezTo>
                  <a:cubicBezTo>
                    <a:pt x="10597" y="3178"/>
                    <a:pt x="10489" y="3010"/>
                    <a:pt x="10399" y="2831"/>
                  </a:cubicBezTo>
                  <a:cubicBezTo>
                    <a:pt x="10309" y="2659"/>
                    <a:pt x="10205" y="2490"/>
                    <a:pt x="10093" y="2329"/>
                  </a:cubicBezTo>
                  <a:cubicBezTo>
                    <a:pt x="10022" y="2229"/>
                    <a:pt x="9959" y="2117"/>
                    <a:pt x="9880" y="2015"/>
                  </a:cubicBezTo>
                  <a:cubicBezTo>
                    <a:pt x="9802" y="1919"/>
                    <a:pt x="9708" y="1836"/>
                    <a:pt x="9637" y="1739"/>
                  </a:cubicBezTo>
                  <a:cubicBezTo>
                    <a:pt x="9619" y="1713"/>
                    <a:pt x="9600" y="1691"/>
                    <a:pt x="9581" y="1668"/>
                  </a:cubicBezTo>
                  <a:cubicBezTo>
                    <a:pt x="9562" y="1646"/>
                    <a:pt x="9551" y="1627"/>
                    <a:pt x="9543" y="1605"/>
                  </a:cubicBezTo>
                  <a:cubicBezTo>
                    <a:pt x="9540" y="1593"/>
                    <a:pt x="9536" y="1582"/>
                    <a:pt x="9533" y="1570"/>
                  </a:cubicBezTo>
                  <a:cubicBezTo>
                    <a:pt x="9529" y="1567"/>
                    <a:pt x="9524" y="1560"/>
                    <a:pt x="9521" y="1552"/>
                  </a:cubicBezTo>
                  <a:cubicBezTo>
                    <a:pt x="9517" y="1544"/>
                    <a:pt x="9510" y="1541"/>
                    <a:pt x="9495" y="1534"/>
                  </a:cubicBezTo>
                  <a:cubicBezTo>
                    <a:pt x="9469" y="1522"/>
                    <a:pt x="9443" y="1508"/>
                    <a:pt x="9424" y="1489"/>
                  </a:cubicBezTo>
                  <a:cubicBezTo>
                    <a:pt x="9390" y="1458"/>
                    <a:pt x="9360" y="1418"/>
                    <a:pt x="9327" y="1377"/>
                  </a:cubicBezTo>
                  <a:cubicBezTo>
                    <a:pt x="9293" y="1335"/>
                    <a:pt x="9255" y="1294"/>
                    <a:pt x="9203" y="1268"/>
                  </a:cubicBezTo>
                  <a:cubicBezTo>
                    <a:pt x="9151" y="1238"/>
                    <a:pt x="9098" y="1194"/>
                    <a:pt x="9069" y="1141"/>
                  </a:cubicBezTo>
                  <a:cubicBezTo>
                    <a:pt x="9031" y="1081"/>
                    <a:pt x="8983" y="1032"/>
                    <a:pt x="8931" y="992"/>
                  </a:cubicBezTo>
                  <a:cubicBezTo>
                    <a:pt x="8882" y="947"/>
                    <a:pt x="8829" y="909"/>
                    <a:pt x="8781" y="872"/>
                  </a:cubicBezTo>
                  <a:cubicBezTo>
                    <a:pt x="8703" y="808"/>
                    <a:pt x="8624" y="752"/>
                    <a:pt x="8546" y="692"/>
                  </a:cubicBezTo>
                  <a:cubicBezTo>
                    <a:pt x="8467" y="636"/>
                    <a:pt x="8392" y="576"/>
                    <a:pt x="8329" y="509"/>
                  </a:cubicBezTo>
                  <a:cubicBezTo>
                    <a:pt x="8321" y="502"/>
                    <a:pt x="8313" y="494"/>
                    <a:pt x="8306" y="490"/>
                  </a:cubicBezTo>
                  <a:cubicBezTo>
                    <a:pt x="8295" y="487"/>
                    <a:pt x="8287" y="487"/>
                    <a:pt x="8277" y="487"/>
                  </a:cubicBezTo>
                  <a:lnTo>
                    <a:pt x="8261" y="487"/>
                  </a:lnTo>
                  <a:cubicBezTo>
                    <a:pt x="8254" y="490"/>
                    <a:pt x="8246" y="490"/>
                    <a:pt x="8246" y="490"/>
                  </a:cubicBezTo>
                  <a:cubicBezTo>
                    <a:pt x="8179" y="449"/>
                    <a:pt x="8111" y="412"/>
                    <a:pt x="8052" y="371"/>
                  </a:cubicBezTo>
                  <a:cubicBezTo>
                    <a:pt x="7989" y="326"/>
                    <a:pt x="7932" y="281"/>
                    <a:pt x="7884" y="225"/>
                  </a:cubicBezTo>
                  <a:cubicBezTo>
                    <a:pt x="7880" y="221"/>
                    <a:pt x="7876" y="218"/>
                    <a:pt x="7873" y="214"/>
                  </a:cubicBezTo>
                  <a:close/>
                  <a:moveTo>
                    <a:pt x="7488" y="0"/>
                  </a:moveTo>
                  <a:cubicBezTo>
                    <a:pt x="7488" y="5"/>
                    <a:pt x="7488" y="5"/>
                    <a:pt x="7483" y="8"/>
                  </a:cubicBezTo>
                  <a:cubicBezTo>
                    <a:pt x="7480" y="19"/>
                    <a:pt x="7473" y="27"/>
                    <a:pt x="7465" y="34"/>
                  </a:cubicBezTo>
                  <a:cubicBezTo>
                    <a:pt x="7450" y="50"/>
                    <a:pt x="7439" y="57"/>
                    <a:pt x="7431" y="64"/>
                  </a:cubicBezTo>
                  <a:cubicBezTo>
                    <a:pt x="7428" y="68"/>
                    <a:pt x="7428" y="72"/>
                    <a:pt x="7424" y="76"/>
                  </a:cubicBezTo>
                  <a:lnTo>
                    <a:pt x="7416" y="98"/>
                  </a:lnTo>
                  <a:cubicBezTo>
                    <a:pt x="7416" y="102"/>
                    <a:pt x="7416" y="109"/>
                    <a:pt x="7421" y="117"/>
                  </a:cubicBezTo>
                  <a:cubicBezTo>
                    <a:pt x="7421" y="121"/>
                    <a:pt x="7421" y="128"/>
                    <a:pt x="7424" y="135"/>
                  </a:cubicBezTo>
                  <a:cubicBezTo>
                    <a:pt x="7428" y="143"/>
                    <a:pt x="7435" y="154"/>
                    <a:pt x="7447" y="162"/>
                  </a:cubicBezTo>
                  <a:cubicBezTo>
                    <a:pt x="7457" y="169"/>
                    <a:pt x="7473" y="173"/>
                    <a:pt x="7483" y="173"/>
                  </a:cubicBezTo>
                  <a:cubicBezTo>
                    <a:pt x="7495" y="173"/>
                    <a:pt x="7502" y="169"/>
                    <a:pt x="7514" y="165"/>
                  </a:cubicBezTo>
                  <a:cubicBezTo>
                    <a:pt x="7514" y="169"/>
                    <a:pt x="7518" y="176"/>
                    <a:pt x="7521" y="180"/>
                  </a:cubicBezTo>
                  <a:cubicBezTo>
                    <a:pt x="7525" y="184"/>
                    <a:pt x="7528" y="191"/>
                    <a:pt x="7536" y="195"/>
                  </a:cubicBezTo>
                  <a:cubicBezTo>
                    <a:pt x="7544" y="199"/>
                    <a:pt x="7551" y="207"/>
                    <a:pt x="7562" y="218"/>
                  </a:cubicBezTo>
                  <a:cubicBezTo>
                    <a:pt x="7570" y="221"/>
                    <a:pt x="7578" y="225"/>
                    <a:pt x="7585" y="229"/>
                  </a:cubicBezTo>
                  <a:cubicBezTo>
                    <a:pt x="7596" y="233"/>
                    <a:pt x="7607" y="233"/>
                    <a:pt x="7618" y="233"/>
                  </a:cubicBezTo>
                  <a:cubicBezTo>
                    <a:pt x="7630" y="233"/>
                    <a:pt x="7645" y="233"/>
                    <a:pt x="7659" y="225"/>
                  </a:cubicBezTo>
                  <a:cubicBezTo>
                    <a:pt x="7671" y="225"/>
                    <a:pt x="7682" y="221"/>
                    <a:pt x="7697" y="221"/>
                  </a:cubicBezTo>
                  <a:cubicBezTo>
                    <a:pt x="7719" y="221"/>
                    <a:pt x="7742" y="225"/>
                    <a:pt x="7764" y="236"/>
                  </a:cubicBezTo>
                  <a:cubicBezTo>
                    <a:pt x="7790" y="244"/>
                    <a:pt x="7809" y="259"/>
                    <a:pt x="7824" y="278"/>
                  </a:cubicBezTo>
                  <a:cubicBezTo>
                    <a:pt x="7880" y="337"/>
                    <a:pt x="7944" y="390"/>
                    <a:pt x="8007" y="431"/>
                  </a:cubicBezTo>
                  <a:cubicBezTo>
                    <a:pt x="8075" y="476"/>
                    <a:pt x="8142" y="516"/>
                    <a:pt x="8206" y="558"/>
                  </a:cubicBezTo>
                  <a:cubicBezTo>
                    <a:pt x="8213" y="561"/>
                    <a:pt x="8216" y="566"/>
                    <a:pt x="8224" y="566"/>
                  </a:cubicBezTo>
                  <a:cubicBezTo>
                    <a:pt x="8232" y="569"/>
                    <a:pt x="8239" y="569"/>
                    <a:pt x="8242" y="569"/>
                  </a:cubicBezTo>
                  <a:cubicBezTo>
                    <a:pt x="8258" y="569"/>
                    <a:pt x="8268" y="566"/>
                    <a:pt x="8273" y="561"/>
                  </a:cubicBezTo>
                  <a:cubicBezTo>
                    <a:pt x="8344" y="636"/>
                    <a:pt x="8422" y="696"/>
                    <a:pt x="8501" y="756"/>
                  </a:cubicBezTo>
                  <a:cubicBezTo>
                    <a:pt x="8579" y="812"/>
                    <a:pt x="8658" y="868"/>
                    <a:pt x="8732" y="928"/>
                  </a:cubicBezTo>
                  <a:cubicBezTo>
                    <a:pt x="8784" y="969"/>
                    <a:pt x="8837" y="1006"/>
                    <a:pt x="8882" y="1047"/>
                  </a:cubicBezTo>
                  <a:cubicBezTo>
                    <a:pt x="8931" y="1089"/>
                    <a:pt x="8972" y="1130"/>
                    <a:pt x="9001" y="1182"/>
                  </a:cubicBezTo>
                  <a:cubicBezTo>
                    <a:pt x="9043" y="1249"/>
                    <a:pt x="9103" y="1301"/>
                    <a:pt x="9166" y="1335"/>
                  </a:cubicBezTo>
                  <a:cubicBezTo>
                    <a:pt x="9192" y="1346"/>
                    <a:pt x="9215" y="1369"/>
                    <a:pt x="9237" y="1391"/>
                  </a:cubicBezTo>
                  <a:cubicBezTo>
                    <a:pt x="9267" y="1425"/>
                    <a:pt x="9297" y="1466"/>
                    <a:pt x="9334" y="1503"/>
                  </a:cubicBezTo>
                  <a:cubicBezTo>
                    <a:pt x="9349" y="1526"/>
                    <a:pt x="9372" y="1544"/>
                    <a:pt x="9390" y="1563"/>
                  </a:cubicBezTo>
                  <a:cubicBezTo>
                    <a:pt x="9412" y="1578"/>
                    <a:pt x="9435" y="1593"/>
                    <a:pt x="9462" y="1605"/>
                  </a:cubicBezTo>
                  <a:cubicBezTo>
                    <a:pt x="9465" y="1605"/>
                    <a:pt x="9465" y="1608"/>
                    <a:pt x="9465" y="1608"/>
                  </a:cubicBezTo>
                  <a:cubicBezTo>
                    <a:pt x="9469" y="1615"/>
                    <a:pt x="9469" y="1620"/>
                    <a:pt x="9469" y="1627"/>
                  </a:cubicBezTo>
                  <a:cubicBezTo>
                    <a:pt x="9480" y="1660"/>
                    <a:pt x="9502" y="1691"/>
                    <a:pt x="9521" y="1717"/>
                  </a:cubicBezTo>
                  <a:cubicBezTo>
                    <a:pt x="9540" y="1743"/>
                    <a:pt x="9562" y="1762"/>
                    <a:pt x="9577" y="1784"/>
                  </a:cubicBezTo>
                  <a:cubicBezTo>
                    <a:pt x="9652" y="1889"/>
                    <a:pt x="9745" y="1971"/>
                    <a:pt x="9816" y="2064"/>
                  </a:cubicBezTo>
                  <a:cubicBezTo>
                    <a:pt x="9891" y="2158"/>
                    <a:pt x="9955" y="2270"/>
                    <a:pt x="10030" y="2374"/>
                  </a:cubicBezTo>
                  <a:cubicBezTo>
                    <a:pt x="10142" y="2531"/>
                    <a:pt x="10242" y="2696"/>
                    <a:pt x="10328" y="2868"/>
                  </a:cubicBezTo>
                  <a:cubicBezTo>
                    <a:pt x="10422" y="3047"/>
                    <a:pt x="10530" y="3216"/>
                    <a:pt x="10613" y="3399"/>
                  </a:cubicBezTo>
                  <a:cubicBezTo>
                    <a:pt x="10699" y="3582"/>
                    <a:pt x="10807" y="3758"/>
                    <a:pt x="10889" y="3937"/>
                  </a:cubicBezTo>
                  <a:cubicBezTo>
                    <a:pt x="10946" y="4060"/>
                    <a:pt x="10982" y="4187"/>
                    <a:pt x="11020" y="4318"/>
                  </a:cubicBezTo>
                  <a:cubicBezTo>
                    <a:pt x="11061" y="4449"/>
                    <a:pt x="11099" y="4584"/>
                    <a:pt x="11158" y="4710"/>
                  </a:cubicBezTo>
                  <a:cubicBezTo>
                    <a:pt x="11177" y="4748"/>
                    <a:pt x="11192" y="4793"/>
                    <a:pt x="11215" y="4834"/>
                  </a:cubicBezTo>
                  <a:cubicBezTo>
                    <a:pt x="11222" y="4850"/>
                    <a:pt x="11234" y="4864"/>
                    <a:pt x="11241" y="4876"/>
                  </a:cubicBezTo>
                  <a:cubicBezTo>
                    <a:pt x="11256" y="4894"/>
                    <a:pt x="11267" y="4909"/>
                    <a:pt x="11278" y="4924"/>
                  </a:cubicBezTo>
                  <a:cubicBezTo>
                    <a:pt x="11282" y="4931"/>
                    <a:pt x="11286" y="4939"/>
                    <a:pt x="11286" y="4943"/>
                  </a:cubicBezTo>
                  <a:cubicBezTo>
                    <a:pt x="11289" y="4950"/>
                    <a:pt x="11289" y="4954"/>
                    <a:pt x="11289" y="4962"/>
                  </a:cubicBezTo>
                  <a:lnTo>
                    <a:pt x="11289" y="4965"/>
                  </a:lnTo>
                  <a:lnTo>
                    <a:pt x="11289" y="5007"/>
                  </a:lnTo>
                  <a:cubicBezTo>
                    <a:pt x="11289" y="5122"/>
                    <a:pt x="11315" y="5238"/>
                    <a:pt x="11334" y="5343"/>
                  </a:cubicBezTo>
                  <a:cubicBezTo>
                    <a:pt x="11356" y="5451"/>
                    <a:pt x="11391" y="5556"/>
                    <a:pt x="11417" y="5657"/>
                  </a:cubicBezTo>
                  <a:cubicBezTo>
                    <a:pt x="11491" y="5937"/>
                    <a:pt x="11548" y="6218"/>
                    <a:pt x="11603" y="6498"/>
                  </a:cubicBezTo>
                  <a:cubicBezTo>
                    <a:pt x="11615" y="6550"/>
                    <a:pt x="11626" y="6599"/>
                    <a:pt x="11637" y="6644"/>
                  </a:cubicBezTo>
                  <a:cubicBezTo>
                    <a:pt x="11652" y="6692"/>
                    <a:pt x="11660" y="6737"/>
                    <a:pt x="11660" y="6782"/>
                  </a:cubicBezTo>
                  <a:lnTo>
                    <a:pt x="11660" y="6801"/>
                  </a:lnTo>
                  <a:cubicBezTo>
                    <a:pt x="11655" y="6819"/>
                    <a:pt x="11655" y="6838"/>
                    <a:pt x="11655" y="6856"/>
                  </a:cubicBezTo>
                  <a:cubicBezTo>
                    <a:pt x="11655" y="6969"/>
                    <a:pt x="11674" y="7077"/>
                    <a:pt x="11686" y="7178"/>
                  </a:cubicBezTo>
                  <a:cubicBezTo>
                    <a:pt x="11712" y="7436"/>
                    <a:pt x="11741" y="7690"/>
                    <a:pt x="11745" y="7945"/>
                  </a:cubicBezTo>
                  <a:lnTo>
                    <a:pt x="11745" y="7959"/>
                  </a:lnTo>
                  <a:lnTo>
                    <a:pt x="11745" y="8071"/>
                  </a:lnTo>
                  <a:lnTo>
                    <a:pt x="11745" y="8112"/>
                  </a:lnTo>
                  <a:cubicBezTo>
                    <a:pt x="11764" y="8363"/>
                    <a:pt x="11786" y="8613"/>
                    <a:pt x="11794" y="8864"/>
                  </a:cubicBezTo>
                  <a:cubicBezTo>
                    <a:pt x="11794" y="8901"/>
                    <a:pt x="11798" y="8942"/>
                    <a:pt x="11798" y="8980"/>
                  </a:cubicBezTo>
                  <a:cubicBezTo>
                    <a:pt x="11798" y="9028"/>
                    <a:pt x="11794" y="9073"/>
                    <a:pt x="11779" y="9107"/>
                  </a:cubicBezTo>
                  <a:cubicBezTo>
                    <a:pt x="11753" y="9170"/>
                    <a:pt x="11749" y="9234"/>
                    <a:pt x="11749" y="9294"/>
                  </a:cubicBezTo>
                  <a:cubicBezTo>
                    <a:pt x="11749" y="9335"/>
                    <a:pt x="11753" y="9376"/>
                    <a:pt x="11753" y="9417"/>
                  </a:cubicBezTo>
                  <a:cubicBezTo>
                    <a:pt x="11753" y="9451"/>
                    <a:pt x="11749" y="9488"/>
                    <a:pt x="11741" y="9522"/>
                  </a:cubicBezTo>
                  <a:cubicBezTo>
                    <a:pt x="11738" y="9551"/>
                    <a:pt x="11727" y="9582"/>
                    <a:pt x="11705" y="9612"/>
                  </a:cubicBezTo>
                  <a:lnTo>
                    <a:pt x="11689" y="9638"/>
                  </a:lnTo>
                  <a:lnTo>
                    <a:pt x="11708" y="9660"/>
                  </a:lnTo>
                  <a:cubicBezTo>
                    <a:pt x="11715" y="9667"/>
                    <a:pt x="11719" y="9675"/>
                    <a:pt x="11722" y="9682"/>
                  </a:cubicBezTo>
                  <a:cubicBezTo>
                    <a:pt x="11727" y="9690"/>
                    <a:pt x="11727" y="9698"/>
                    <a:pt x="11727" y="9705"/>
                  </a:cubicBezTo>
                  <a:cubicBezTo>
                    <a:pt x="11727" y="9724"/>
                    <a:pt x="11719" y="9746"/>
                    <a:pt x="11712" y="9772"/>
                  </a:cubicBezTo>
                  <a:cubicBezTo>
                    <a:pt x="11705" y="9798"/>
                    <a:pt x="11693" y="9829"/>
                    <a:pt x="11693" y="9862"/>
                  </a:cubicBezTo>
                  <a:cubicBezTo>
                    <a:pt x="11693" y="9874"/>
                    <a:pt x="11693" y="9888"/>
                    <a:pt x="11696" y="9900"/>
                  </a:cubicBezTo>
                  <a:cubicBezTo>
                    <a:pt x="11700" y="9918"/>
                    <a:pt x="11705" y="9933"/>
                    <a:pt x="11705" y="9955"/>
                  </a:cubicBezTo>
                  <a:cubicBezTo>
                    <a:pt x="11705" y="9986"/>
                    <a:pt x="11700" y="10019"/>
                    <a:pt x="11693" y="10053"/>
                  </a:cubicBezTo>
                  <a:cubicBezTo>
                    <a:pt x="11689" y="10086"/>
                    <a:pt x="11682" y="10124"/>
                    <a:pt x="11678" y="10161"/>
                  </a:cubicBezTo>
                  <a:cubicBezTo>
                    <a:pt x="11663" y="10326"/>
                    <a:pt x="11618" y="10486"/>
                    <a:pt x="11607" y="10662"/>
                  </a:cubicBezTo>
                  <a:cubicBezTo>
                    <a:pt x="11600" y="10789"/>
                    <a:pt x="11574" y="10928"/>
                    <a:pt x="11539" y="11054"/>
                  </a:cubicBezTo>
                  <a:cubicBezTo>
                    <a:pt x="11513" y="11170"/>
                    <a:pt x="11498" y="11279"/>
                    <a:pt x="11487" y="11394"/>
                  </a:cubicBezTo>
                  <a:cubicBezTo>
                    <a:pt x="11484" y="11466"/>
                    <a:pt x="11469" y="11537"/>
                    <a:pt x="11435" y="11596"/>
                  </a:cubicBezTo>
                  <a:cubicBezTo>
                    <a:pt x="11413" y="11637"/>
                    <a:pt x="11401" y="11675"/>
                    <a:pt x="11391" y="11713"/>
                  </a:cubicBezTo>
                  <a:cubicBezTo>
                    <a:pt x="11330" y="11937"/>
                    <a:pt x="11256" y="12157"/>
                    <a:pt x="11199" y="12386"/>
                  </a:cubicBezTo>
                  <a:cubicBezTo>
                    <a:pt x="11155" y="12569"/>
                    <a:pt x="11084" y="12740"/>
                    <a:pt x="11013" y="12916"/>
                  </a:cubicBezTo>
                  <a:cubicBezTo>
                    <a:pt x="10987" y="12976"/>
                    <a:pt x="10968" y="13036"/>
                    <a:pt x="10946" y="13095"/>
                  </a:cubicBezTo>
                  <a:cubicBezTo>
                    <a:pt x="10927" y="13152"/>
                    <a:pt x="10901" y="13207"/>
                    <a:pt x="10867" y="13260"/>
                  </a:cubicBezTo>
                  <a:cubicBezTo>
                    <a:pt x="10825" y="13320"/>
                    <a:pt x="10792" y="13383"/>
                    <a:pt x="10758" y="13443"/>
                  </a:cubicBezTo>
                  <a:cubicBezTo>
                    <a:pt x="10728" y="13507"/>
                    <a:pt x="10699" y="13566"/>
                    <a:pt x="10658" y="13623"/>
                  </a:cubicBezTo>
                  <a:cubicBezTo>
                    <a:pt x="10620" y="13678"/>
                    <a:pt x="10601" y="13739"/>
                    <a:pt x="10587" y="13799"/>
                  </a:cubicBezTo>
                  <a:cubicBezTo>
                    <a:pt x="10568" y="13858"/>
                    <a:pt x="10549" y="13911"/>
                    <a:pt x="10516" y="13959"/>
                  </a:cubicBezTo>
                  <a:lnTo>
                    <a:pt x="10516" y="13963"/>
                  </a:lnTo>
                  <a:lnTo>
                    <a:pt x="10511" y="13970"/>
                  </a:lnTo>
                  <a:cubicBezTo>
                    <a:pt x="10497" y="14023"/>
                    <a:pt x="10466" y="14071"/>
                    <a:pt x="10430" y="14120"/>
                  </a:cubicBezTo>
                  <a:cubicBezTo>
                    <a:pt x="10396" y="14168"/>
                    <a:pt x="10354" y="14217"/>
                    <a:pt x="10318" y="14265"/>
                  </a:cubicBezTo>
                  <a:cubicBezTo>
                    <a:pt x="10239" y="14370"/>
                    <a:pt x="10171" y="14479"/>
                    <a:pt x="10100" y="14584"/>
                  </a:cubicBezTo>
                  <a:cubicBezTo>
                    <a:pt x="10033" y="14688"/>
                    <a:pt x="9959" y="14793"/>
                    <a:pt x="9876" y="14882"/>
                  </a:cubicBezTo>
                  <a:cubicBezTo>
                    <a:pt x="9731" y="15039"/>
                    <a:pt x="9607" y="15207"/>
                    <a:pt x="9450" y="15342"/>
                  </a:cubicBezTo>
                  <a:cubicBezTo>
                    <a:pt x="9379" y="15402"/>
                    <a:pt x="9312" y="15462"/>
                    <a:pt x="9241" y="15518"/>
                  </a:cubicBezTo>
                  <a:cubicBezTo>
                    <a:pt x="9166" y="15570"/>
                    <a:pt x="9091" y="15619"/>
                    <a:pt x="9005" y="15649"/>
                  </a:cubicBezTo>
                  <a:cubicBezTo>
                    <a:pt x="8957" y="15667"/>
                    <a:pt x="8915" y="15697"/>
                    <a:pt x="8874" y="15719"/>
                  </a:cubicBezTo>
                  <a:cubicBezTo>
                    <a:pt x="8856" y="15731"/>
                    <a:pt x="8837" y="15738"/>
                    <a:pt x="8818" y="15745"/>
                  </a:cubicBezTo>
                  <a:cubicBezTo>
                    <a:pt x="8800" y="15754"/>
                    <a:pt x="8784" y="15757"/>
                    <a:pt x="8766" y="15757"/>
                  </a:cubicBezTo>
                  <a:cubicBezTo>
                    <a:pt x="8744" y="15757"/>
                    <a:pt x="8725" y="15764"/>
                    <a:pt x="8706" y="15768"/>
                  </a:cubicBezTo>
                  <a:cubicBezTo>
                    <a:pt x="8680" y="15780"/>
                    <a:pt x="8654" y="15790"/>
                    <a:pt x="8635" y="15798"/>
                  </a:cubicBezTo>
                  <a:cubicBezTo>
                    <a:pt x="8613" y="15809"/>
                    <a:pt x="8594" y="15813"/>
                    <a:pt x="8579" y="15813"/>
                  </a:cubicBezTo>
                  <a:lnTo>
                    <a:pt x="8575" y="15813"/>
                  </a:lnTo>
                  <a:cubicBezTo>
                    <a:pt x="8564" y="15813"/>
                    <a:pt x="8553" y="15813"/>
                    <a:pt x="8534" y="15802"/>
                  </a:cubicBezTo>
                  <a:lnTo>
                    <a:pt x="8501" y="15783"/>
                  </a:lnTo>
                  <a:lnTo>
                    <a:pt x="8482" y="15817"/>
                  </a:lnTo>
                  <a:cubicBezTo>
                    <a:pt x="8478" y="15824"/>
                    <a:pt x="8475" y="15828"/>
                    <a:pt x="8470" y="15832"/>
                  </a:cubicBezTo>
                  <a:cubicBezTo>
                    <a:pt x="8467" y="15828"/>
                    <a:pt x="8460" y="15824"/>
                    <a:pt x="8452" y="15821"/>
                  </a:cubicBezTo>
                  <a:cubicBezTo>
                    <a:pt x="8444" y="15817"/>
                    <a:pt x="8434" y="15809"/>
                    <a:pt x="8422" y="15806"/>
                  </a:cubicBezTo>
                  <a:cubicBezTo>
                    <a:pt x="8411" y="15798"/>
                    <a:pt x="8399" y="15798"/>
                    <a:pt x="8389" y="15798"/>
                  </a:cubicBezTo>
                  <a:cubicBezTo>
                    <a:pt x="8370" y="15798"/>
                    <a:pt x="8355" y="15802"/>
                    <a:pt x="8344" y="15809"/>
                  </a:cubicBezTo>
                  <a:cubicBezTo>
                    <a:pt x="8325" y="15817"/>
                    <a:pt x="8310" y="15828"/>
                    <a:pt x="8299" y="15835"/>
                  </a:cubicBezTo>
                  <a:cubicBezTo>
                    <a:pt x="8295" y="15840"/>
                    <a:pt x="8291" y="15843"/>
                    <a:pt x="8287" y="15843"/>
                  </a:cubicBezTo>
                  <a:lnTo>
                    <a:pt x="8284" y="15843"/>
                  </a:lnTo>
                  <a:cubicBezTo>
                    <a:pt x="8268" y="15840"/>
                    <a:pt x="8250" y="15835"/>
                    <a:pt x="8235" y="15835"/>
                  </a:cubicBezTo>
                  <a:cubicBezTo>
                    <a:pt x="8216" y="15835"/>
                    <a:pt x="8201" y="15840"/>
                    <a:pt x="8190" y="15843"/>
                  </a:cubicBezTo>
                  <a:cubicBezTo>
                    <a:pt x="8179" y="15843"/>
                    <a:pt x="8168" y="15847"/>
                    <a:pt x="8164" y="15847"/>
                  </a:cubicBezTo>
                  <a:cubicBezTo>
                    <a:pt x="8156" y="15847"/>
                    <a:pt x="8153" y="15847"/>
                    <a:pt x="8149" y="15843"/>
                  </a:cubicBezTo>
                  <a:cubicBezTo>
                    <a:pt x="8093" y="15817"/>
                    <a:pt x="8033" y="15802"/>
                    <a:pt x="7973" y="15795"/>
                  </a:cubicBezTo>
                  <a:cubicBezTo>
                    <a:pt x="7914" y="15787"/>
                    <a:pt x="7858" y="15780"/>
                    <a:pt x="7805" y="15772"/>
                  </a:cubicBezTo>
                  <a:cubicBezTo>
                    <a:pt x="7652" y="15745"/>
                    <a:pt x="7506" y="15705"/>
                    <a:pt x="7368" y="15638"/>
                  </a:cubicBezTo>
                  <a:cubicBezTo>
                    <a:pt x="7274" y="15593"/>
                    <a:pt x="7185" y="15536"/>
                    <a:pt x="7095" y="15481"/>
                  </a:cubicBezTo>
                  <a:cubicBezTo>
                    <a:pt x="7005" y="15428"/>
                    <a:pt x="6908" y="15376"/>
                    <a:pt x="6807" y="15335"/>
                  </a:cubicBezTo>
                  <a:cubicBezTo>
                    <a:pt x="6800" y="15331"/>
                    <a:pt x="6788" y="15327"/>
                    <a:pt x="6781" y="15319"/>
                  </a:cubicBezTo>
                  <a:cubicBezTo>
                    <a:pt x="6650" y="15222"/>
                    <a:pt x="6512" y="15133"/>
                    <a:pt x="6358" y="15062"/>
                  </a:cubicBezTo>
                  <a:cubicBezTo>
                    <a:pt x="6340" y="15050"/>
                    <a:pt x="6322" y="15039"/>
                    <a:pt x="6303" y="15028"/>
                  </a:cubicBezTo>
                  <a:cubicBezTo>
                    <a:pt x="6280" y="15013"/>
                    <a:pt x="6262" y="15002"/>
                    <a:pt x="6239" y="14991"/>
                  </a:cubicBezTo>
                  <a:cubicBezTo>
                    <a:pt x="6183" y="14965"/>
                    <a:pt x="6138" y="14927"/>
                    <a:pt x="6086" y="14882"/>
                  </a:cubicBezTo>
                  <a:cubicBezTo>
                    <a:pt x="6037" y="14841"/>
                    <a:pt x="5985" y="14796"/>
                    <a:pt x="5913" y="14767"/>
                  </a:cubicBezTo>
                  <a:cubicBezTo>
                    <a:pt x="5809" y="14722"/>
                    <a:pt x="5708" y="14646"/>
                    <a:pt x="5618" y="14561"/>
                  </a:cubicBezTo>
                  <a:cubicBezTo>
                    <a:pt x="5510" y="14460"/>
                    <a:pt x="5394" y="14359"/>
                    <a:pt x="5271" y="14273"/>
                  </a:cubicBezTo>
                  <a:cubicBezTo>
                    <a:pt x="5233" y="14243"/>
                    <a:pt x="5189" y="14225"/>
                    <a:pt x="5151" y="14202"/>
                  </a:cubicBezTo>
                  <a:cubicBezTo>
                    <a:pt x="5114" y="14180"/>
                    <a:pt x="5080" y="14157"/>
                    <a:pt x="5050" y="14127"/>
                  </a:cubicBezTo>
                  <a:cubicBezTo>
                    <a:pt x="4994" y="14068"/>
                    <a:pt x="4927" y="14018"/>
                    <a:pt x="4845" y="13992"/>
                  </a:cubicBezTo>
                  <a:cubicBezTo>
                    <a:pt x="4833" y="13989"/>
                    <a:pt x="4830" y="13985"/>
                    <a:pt x="4826" y="13982"/>
                  </a:cubicBezTo>
                  <a:cubicBezTo>
                    <a:pt x="4819" y="13974"/>
                    <a:pt x="4811" y="13966"/>
                    <a:pt x="4804" y="13956"/>
                  </a:cubicBezTo>
                  <a:cubicBezTo>
                    <a:pt x="4718" y="13858"/>
                    <a:pt x="4613" y="13791"/>
                    <a:pt x="4516" y="13720"/>
                  </a:cubicBezTo>
                  <a:cubicBezTo>
                    <a:pt x="4482" y="13694"/>
                    <a:pt x="4448" y="13668"/>
                    <a:pt x="4411" y="13645"/>
                  </a:cubicBezTo>
                  <a:cubicBezTo>
                    <a:pt x="4370" y="13623"/>
                    <a:pt x="4329" y="13600"/>
                    <a:pt x="4281" y="13585"/>
                  </a:cubicBezTo>
                  <a:cubicBezTo>
                    <a:pt x="4209" y="13566"/>
                    <a:pt x="4146" y="13529"/>
                    <a:pt x="4090" y="13488"/>
                  </a:cubicBezTo>
                  <a:cubicBezTo>
                    <a:pt x="4034" y="13443"/>
                    <a:pt x="3985" y="13390"/>
                    <a:pt x="3944" y="13331"/>
                  </a:cubicBezTo>
                  <a:cubicBezTo>
                    <a:pt x="3917" y="13297"/>
                    <a:pt x="3891" y="13271"/>
                    <a:pt x="3862" y="13245"/>
                  </a:cubicBezTo>
                  <a:cubicBezTo>
                    <a:pt x="3836" y="13223"/>
                    <a:pt x="3805" y="13204"/>
                    <a:pt x="3776" y="13185"/>
                  </a:cubicBezTo>
                  <a:cubicBezTo>
                    <a:pt x="3742" y="13163"/>
                    <a:pt x="3708" y="13152"/>
                    <a:pt x="3679" y="13137"/>
                  </a:cubicBezTo>
                  <a:cubicBezTo>
                    <a:pt x="3630" y="13118"/>
                    <a:pt x="3581" y="13099"/>
                    <a:pt x="3544" y="13076"/>
                  </a:cubicBezTo>
                  <a:cubicBezTo>
                    <a:pt x="3522" y="13066"/>
                    <a:pt x="3506" y="13054"/>
                    <a:pt x="3488" y="13040"/>
                  </a:cubicBezTo>
                  <a:cubicBezTo>
                    <a:pt x="3473" y="13024"/>
                    <a:pt x="3462" y="13006"/>
                    <a:pt x="3451" y="12983"/>
                  </a:cubicBezTo>
                  <a:cubicBezTo>
                    <a:pt x="3443" y="12972"/>
                    <a:pt x="3432" y="12964"/>
                    <a:pt x="3420" y="12957"/>
                  </a:cubicBezTo>
                  <a:cubicBezTo>
                    <a:pt x="3409" y="12953"/>
                    <a:pt x="3398" y="12950"/>
                    <a:pt x="3387" y="12950"/>
                  </a:cubicBezTo>
                  <a:cubicBezTo>
                    <a:pt x="3379" y="12950"/>
                    <a:pt x="3372" y="12953"/>
                    <a:pt x="3365" y="12953"/>
                  </a:cubicBezTo>
                  <a:cubicBezTo>
                    <a:pt x="3357" y="12957"/>
                    <a:pt x="3346" y="12964"/>
                    <a:pt x="3339" y="12972"/>
                  </a:cubicBezTo>
                  <a:cubicBezTo>
                    <a:pt x="3331" y="12983"/>
                    <a:pt x="3323" y="12987"/>
                    <a:pt x="3320" y="12991"/>
                  </a:cubicBezTo>
                  <a:lnTo>
                    <a:pt x="3312" y="12995"/>
                  </a:lnTo>
                  <a:lnTo>
                    <a:pt x="3308" y="12991"/>
                  </a:lnTo>
                  <a:cubicBezTo>
                    <a:pt x="3305" y="12991"/>
                    <a:pt x="3297" y="12983"/>
                    <a:pt x="3286" y="12972"/>
                  </a:cubicBezTo>
                  <a:cubicBezTo>
                    <a:pt x="3278" y="12961"/>
                    <a:pt x="3267" y="12950"/>
                    <a:pt x="3256" y="12935"/>
                  </a:cubicBezTo>
                  <a:cubicBezTo>
                    <a:pt x="3237" y="12916"/>
                    <a:pt x="3222" y="12890"/>
                    <a:pt x="3200" y="12864"/>
                  </a:cubicBezTo>
                  <a:cubicBezTo>
                    <a:pt x="3182" y="12838"/>
                    <a:pt x="3159" y="12807"/>
                    <a:pt x="3125" y="12785"/>
                  </a:cubicBezTo>
                  <a:cubicBezTo>
                    <a:pt x="2949" y="12669"/>
                    <a:pt x="2773" y="12550"/>
                    <a:pt x="2576" y="12464"/>
                  </a:cubicBezTo>
                  <a:cubicBezTo>
                    <a:pt x="2554" y="12453"/>
                    <a:pt x="2531" y="12445"/>
                    <a:pt x="2516" y="12438"/>
                  </a:cubicBezTo>
                  <a:cubicBezTo>
                    <a:pt x="2497" y="12430"/>
                    <a:pt x="2482" y="12419"/>
                    <a:pt x="2471" y="12412"/>
                  </a:cubicBezTo>
                  <a:cubicBezTo>
                    <a:pt x="2385" y="12325"/>
                    <a:pt x="2288" y="12262"/>
                    <a:pt x="2187" y="12213"/>
                  </a:cubicBezTo>
                  <a:cubicBezTo>
                    <a:pt x="2086" y="12165"/>
                    <a:pt x="1978" y="12124"/>
                    <a:pt x="1869" y="12090"/>
                  </a:cubicBezTo>
                  <a:cubicBezTo>
                    <a:pt x="1850" y="12086"/>
                    <a:pt x="1836" y="12079"/>
                    <a:pt x="1821" y="12075"/>
                  </a:cubicBezTo>
                  <a:cubicBezTo>
                    <a:pt x="1813" y="12072"/>
                    <a:pt x="1809" y="12067"/>
                    <a:pt x="1805" y="12064"/>
                  </a:cubicBezTo>
                  <a:cubicBezTo>
                    <a:pt x="1802" y="12060"/>
                    <a:pt x="1798" y="12053"/>
                    <a:pt x="1795" y="12049"/>
                  </a:cubicBezTo>
                  <a:cubicBezTo>
                    <a:pt x="1764" y="12000"/>
                    <a:pt x="1727" y="11963"/>
                    <a:pt x="1686" y="11944"/>
                  </a:cubicBezTo>
                  <a:cubicBezTo>
                    <a:pt x="1641" y="11922"/>
                    <a:pt x="1596" y="11915"/>
                    <a:pt x="1551" y="11915"/>
                  </a:cubicBezTo>
                  <a:cubicBezTo>
                    <a:pt x="1529" y="11915"/>
                    <a:pt x="1507" y="11918"/>
                    <a:pt x="1488" y="11922"/>
                  </a:cubicBezTo>
                  <a:lnTo>
                    <a:pt x="1481" y="11922"/>
                  </a:lnTo>
                  <a:cubicBezTo>
                    <a:pt x="1477" y="11922"/>
                    <a:pt x="1473" y="11922"/>
                    <a:pt x="1473" y="11918"/>
                  </a:cubicBezTo>
                  <a:cubicBezTo>
                    <a:pt x="1469" y="11918"/>
                    <a:pt x="1465" y="11918"/>
                    <a:pt x="1458" y="11915"/>
                  </a:cubicBezTo>
                  <a:cubicBezTo>
                    <a:pt x="1455" y="11910"/>
                    <a:pt x="1447" y="11903"/>
                    <a:pt x="1436" y="11896"/>
                  </a:cubicBezTo>
                  <a:cubicBezTo>
                    <a:pt x="1387" y="11862"/>
                    <a:pt x="1338" y="11828"/>
                    <a:pt x="1282" y="11794"/>
                  </a:cubicBezTo>
                  <a:cubicBezTo>
                    <a:pt x="1230" y="11758"/>
                    <a:pt x="1174" y="11727"/>
                    <a:pt x="1106" y="11705"/>
                  </a:cubicBezTo>
                  <a:cubicBezTo>
                    <a:pt x="1039" y="11682"/>
                    <a:pt x="968" y="11671"/>
                    <a:pt x="905" y="11649"/>
                  </a:cubicBezTo>
                  <a:cubicBezTo>
                    <a:pt x="875" y="11641"/>
                    <a:pt x="845" y="11627"/>
                    <a:pt x="815" y="11611"/>
                  </a:cubicBezTo>
                  <a:cubicBezTo>
                    <a:pt x="789" y="11596"/>
                    <a:pt x="763" y="11578"/>
                    <a:pt x="740" y="11551"/>
                  </a:cubicBezTo>
                  <a:cubicBezTo>
                    <a:pt x="732" y="11548"/>
                    <a:pt x="729" y="11544"/>
                    <a:pt x="722" y="11540"/>
                  </a:cubicBezTo>
                  <a:cubicBezTo>
                    <a:pt x="714" y="11537"/>
                    <a:pt x="706" y="11533"/>
                    <a:pt x="699" y="11533"/>
                  </a:cubicBezTo>
                  <a:lnTo>
                    <a:pt x="662" y="11533"/>
                  </a:lnTo>
                  <a:cubicBezTo>
                    <a:pt x="609" y="11511"/>
                    <a:pt x="553" y="11503"/>
                    <a:pt x="501" y="11492"/>
                  </a:cubicBezTo>
                  <a:cubicBezTo>
                    <a:pt x="449" y="11484"/>
                    <a:pt x="404" y="11473"/>
                    <a:pt x="366" y="11454"/>
                  </a:cubicBezTo>
                  <a:cubicBezTo>
                    <a:pt x="314" y="11432"/>
                    <a:pt x="266" y="11421"/>
                    <a:pt x="221" y="11409"/>
                  </a:cubicBezTo>
                  <a:cubicBezTo>
                    <a:pt x="199" y="11402"/>
                    <a:pt x="176" y="11394"/>
                    <a:pt x="157" y="11387"/>
                  </a:cubicBezTo>
                  <a:cubicBezTo>
                    <a:pt x="135" y="11380"/>
                    <a:pt x="120" y="11368"/>
                    <a:pt x="101" y="11354"/>
                  </a:cubicBezTo>
                  <a:cubicBezTo>
                    <a:pt x="90" y="11342"/>
                    <a:pt x="75" y="11339"/>
                    <a:pt x="60" y="11339"/>
                  </a:cubicBezTo>
                  <a:cubicBezTo>
                    <a:pt x="52" y="11339"/>
                    <a:pt x="45" y="11339"/>
                    <a:pt x="37" y="11342"/>
                  </a:cubicBezTo>
                  <a:lnTo>
                    <a:pt x="23" y="11380"/>
                  </a:lnTo>
                  <a:cubicBezTo>
                    <a:pt x="15" y="11399"/>
                    <a:pt x="7" y="11417"/>
                    <a:pt x="0" y="11432"/>
                  </a:cubicBezTo>
                  <a:cubicBezTo>
                    <a:pt x="0" y="11439"/>
                    <a:pt x="4" y="11444"/>
                    <a:pt x="4" y="11447"/>
                  </a:cubicBezTo>
                  <a:cubicBezTo>
                    <a:pt x="7" y="11454"/>
                    <a:pt x="11" y="11458"/>
                    <a:pt x="19" y="11462"/>
                  </a:cubicBezTo>
                  <a:cubicBezTo>
                    <a:pt x="23" y="11470"/>
                    <a:pt x="30" y="11473"/>
                    <a:pt x="37" y="11477"/>
                  </a:cubicBezTo>
                  <a:cubicBezTo>
                    <a:pt x="82" y="11496"/>
                    <a:pt x="127" y="11525"/>
                    <a:pt x="180" y="11556"/>
                  </a:cubicBezTo>
                  <a:cubicBezTo>
                    <a:pt x="206" y="11570"/>
                    <a:pt x="232" y="11585"/>
                    <a:pt x="261" y="11596"/>
                  </a:cubicBezTo>
                  <a:cubicBezTo>
                    <a:pt x="292" y="11604"/>
                    <a:pt x="325" y="11611"/>
                    <a:pt x="363" y="11611"/>
                  </a:cubicBezTo>
                  <a:cubicBezTo>
                    <a:pt x="389" y="11611"/>
                    <a:pt x="423" y="11619"/>
                    <a:pt x="452" y="11630"/>
                  </a:cubicBezTo>
                  <a:cubicBezTo>
                    <a:pt x="486" y="11641"/>
                    <a:pt x="513" y="11660"/>
                    <a:pt x="535" y="11679"/>
                  </a:cubicBezTo>
                  <a:cubicBezTo>
                    <a:pt x="587" y="11727"/>
                    <a:pt x="647" y="11753"/>
                    <a:pt x="706" y="11776"/>
                  </a:cubicBezTo>
                  <a:cubicBezTo>
                    <a:pt x="766" y="11798"/>
                    <a:pt x="827" y="11813"/>
                    <a:pt x="879" y="11836"/>
                  </a:cubicBezTo>
                  <a:cubicBezTo>
                    <a:pt x="1028" y="11899"/>
                    <a:pt x="1185" y="11955"/>
                    <a:pt x="1327" y="12019"/>
                  </a:cubicBezTo>
                  <a:cubicBezTo>
                    <a:pt x="1443" y="12072"/>
                    <a:pt x="1570" y="12127"/>
                    <a:pt x="1671" y="12213"/>
                  </a:cubicBezTo>
                  <a:cubicBezTo>
                    <a:pt x="1734" y="12269"/>
                    <a:pt x="1821" y="12307"/>
                    <a:pt x="1910" y="12322"/>
                  </a:cubicBezTo>
                  <a:cubicBezTo>
                    <a:pt x="1978" y="12333"/>
                    <a:pt x="2038" y="12367"/>
                    <a:pt x="2093" y="12408"/>
                  </a:cubicBezTo>
                  <a:cubicBezTo>
                    <a:pt x="2150" y="12448"/>
                    <a:pt x="2209" y="12479"/>
                    <a:pt x="2269" y="12505"/>
                  </a:cubicBezTo>
                  <a:cubicBezTo>
                    <a:pt x="2325" y="12535"/>
                    <a:pt x="2378" y="12565"/>
                    <a:pt x="2419" y="12610"/>
                  </a:cubicBezTo>
                  <a:cubicBezTo>
                    <a:pt x="2426" y="12613"/>
                    <a:pt x="2433" y="12621"/>
                    <a:pt x="2441" y="12624"/>
                  </a:cubicBezTo>
                  <a:cubicBezTo>
                    <a:pt x="2449" y="12628"/>
                    <a:pt x="2456" y="12628"/>
                    <a:pt x="2467" y="12628"/>
                  </a:cubicBezTo>
                  <a:cubicBezTo>
                    <a:pt x="2471" y="12628"/>
                    <a:pt x="2478" y="12628"/>
                    <a:pt x="2486" y="12624"/>
                  </a:cubicBezTo>
                  <a:cubicBezTo>
                    <a:pt x="2486" y="12628"/>
                    <a:pt x="2490" y="12632"/>
                    <a:pt x="2490" y="12636"/>
                  </a:cubicBezTo>
                  <a:cubicBezTo>
                    <a:pt x="2493" y="12639"/>
                    <a:pt x="2493" y="12643"/>
                    <a:pt x="2497" y="12647"/>
                  </a:cubicBezTo>
                  <a:cubicBezTo>
                    <a:pt x="2501" y="12650"/>
                    <a:pt x="2504" y="12655"/>
                    <a:pt x="2509" y="12658"/>
                  </a:cubicBezTo>
                  <a:cubicBezTo>
                    <a:pt x="2516" y="12669"/>
                    <a:pt x="2523" y="12681"/>
                    <a:pt x="2535" y="12692"/>
                  </a:cubicBezTo>
                  <a:cubicBezTo>
                    <a:pt x="2538" y="12700"/>
                    <a:pt x="2546" y="12703"/>
                    <a:pt x="2554" y="12707"/>
                  </a:cubicBezTo>
                  <a:cubicBezTo>
                    <a:pt x="2564" y="12714"/>
                    <a:pt x="2576" y="12718"/>
                    <a:pt x="2583" y="12718"/>
                  </a:cubicBezTo>
                  <a:cubicBezTo>
                    <a:pt x="2616" y="12722"/>
                    <a:pt x="2647" y="12733"/>
                    <a:pt x="2677" y="12748"/>
                  </a:cubicBezTo>
                  <a:cubicBezTo>
                    <a:pt x="2718" y="12770"/>
                    <a:pt x="2763" y="12800"/>
                    <a:pt x="2807" y="12830"/>
                  </a:cubicBezTo>
                  <a:cubicBezTo>
                    <a:pt x="2852" y="12864"/>
                    <a:pt x="2901" y="12893"/>
                    <a:pt x="2957" y="12912"/>
                  </a:cubicBezTo>
                  <a:cubicBezTo>
                    <a:pt x="2968" y="12916"/>
                    <a:pt x="2983" y="12919"/>
                    <a:pt x="2994" y="12924"/>
                  </a:cubicBezTo>
                  <a:cubicBezTo>
                    <a:pt x="3009" y="12924"/>
                    <a:pt x="3028" y="12927"/>
                    <a:pt x="3035" y="12931"/>
                  </a:cubicBezTo>
                  <a:cubicBezTo>
                    <a:pt x="3039" y="12935"/>
                    <a:pt x="3039" y="12935"/>
                    <a:pt x="3043" y="12935"/>
                  </a:cubicBezTo>
                  <a:cubicBezTo>
                    <a:pt x="3047" y="12969"/>
                    <a:pt x="3061" y="12995"/>
                    <a:pt x="3080" y="13014"/>
                  </a:cubicBezTo>
                  <a:cubicBezTo>
                    <a:pt x="3092" y="13028"/>
                    <a:pt x="3106" y="13040"/>
                    <a:pt x="3121" y="13047"/>
                  </a:cubicBezTo>
                  <a:cubicBezTo>
                    <a:pt x="3144" y="13062"/>
                    <a:pt x="3166" y="13073"/>
                    <a:pt x="3185" y="13084"/>
                  </a:cubicBezTo>
                  <a:cubicBezTo>
                    <a:pt x="3204" y="13092"/>
                    <a:pt x="3218" y="13103"/>
                    <a:pt x="3226" y="13114"/>
                  </a:cubicBezTo>
                  <a:cubicBezTo>
                    <a:pt x="3249" y="13144"/>
                    <a:pt x="3278" y="13163"/>
                    <a:pt x="3305" y="13181"/>
                  </a:cubicBezTo>
                  <a:cubicBezTo>
                    <a:pt x="3346" y="13207"/>
                    <a:pt x="3391" y="13226"/>
                    <a:pt x="3428" y="13245"/>
                  </a:cubicBezTo>
                  <a:cubicBezTo>
                    <a:pt x="3465" y="13264"/>
                    <a:pt x="3499" y="13286"/>
                    <a:pt x="3525" y="13316"/>
                  </a:cubicBezTo>
                  <a:cubicBezTo>
                    <a:pt x="3558" y="13354"/>
                    <a:pt x="3596" y="13380"/>
                    <a:pt x="3637" y="13398"/>
                  </a:cubicBezTo>
                  <a:cubicBezTo>
                    <a:pt x="3679" y="13417"/>
                    <a:pt x="3723" y="13425"/>
                    <a:pt x="3768" y="13425"/>
                  </a:cubicBezTo>
                  <a:lnTo>
                    <a:pt x="3787" y="13425"/>
                  </a:lnTo>
                  <a:cubicBezTo>
                    <a:pt x="3791" y="13435"/>
                    <a:pt x="3794" y="13443"/>
                    <a:pt x="3802" y="13451"/>
                  </a:cubicBezTo>
                  <a:cubicBezTo>
                    <a:pt x="3817" y="13473"/>
                    <a:pt x="3836" y="13485"/>
                    <a:pt x="3854" y="13495"/>
                  </a:cubicBezTo>
                  <a:cubicBezTo>
                    <a:pt x="3865" y="13507"/>
                    <a:pt x="3880" y="13514"/>
                    <a:pt x="3891" y="13521"/>
                  </a:cubicBezTo>
                  <a:cubicBezTo>
                    <a:pt x="3910" y="13529"/>
                    <a:pt x="3925" y="13540"/>
                    <a:pt x="3933" y="13552"/>
                  </a:cubicBezTo>
                  <a:cubicBezTo>
                    <a:pt x="3936" y="13555"/>
                    <a:pt x="3940" y="13563"/>
                    <a:pt x="3940" y="13566"/>
                  </a:cubicBezTo>
                  <a:cubicBezTo>
                    <a:pt x="3944" y="13574"/>
                    <a:pt x="3944" y="13582"/>
                    <a:pt x="3944" y="13589"/>
                  </a:cubicBezTo>
                  <a:lnTo>
                    <a:pt x="3944" y="13597"/>
                  </a:lnTo>
                  <a:lnTo>
                    <a:pt x="3944" y="13600"/>
                  </a:lnTo>
                  <a:lnTo>
                    <a:pt x="3944" y="13604"/>
                  </a:lnTo>
                  <a:cubicBezTo>
                    <a:pt x="3944" y="13611"/>
                    <a:pt x="3948" y="13619"/>
                    <a:pt x="3951" y="13626"/>
                  </a:cubicBezTo>
                  <a:cubicBezTo>
                    <a:pt x="3955" y="13634"/>
                    <a:pt x="3959" y="13637"/>
                    <a:pt x="3967" y="13642"/>
                  </a:cubicBezTo>
                  <a:cubicBezTo>
                    <a:pt x="3974" y="13649"/>
                    <a:pt x="3981" y="13652"/>
                    <a:pt x="3989" y="13656"/>
                  </a:cubicBezTo>
                  <a:cubicBezTo>
                    <a:pt x="3996" y="13660"/>
                    <a:pt x="4003" y="13664"/>
                    <a:pt x="4007" y="13668"/>
                  </a:cubicBezTo>
                  <a:cubicBezTo>
                    <a:pt x="4090" y="13697"/>
                    <a:pt x="4157" y="13746"/>
                    <a:pt x="4228" y="13799"/>
                  </a:cubicBezTo>
                  <a:cubicBezTo>
                    <a:pt x="4295" y="13851"/>
                    <a:pt x="4366" y="13911"/>
                    <a:pt x="4448" y="13956"/>
                  </a:cubicBezTo>
                  <a:cubicBezTo>
                    <a:pt x="4474" y="13970"/>
                    <a:pt x="4497" y="13989"/>
                    <a:pt x="4523" y="14008"/>
                  </a:cubicBezTo>
                  <a:cubicBezTo>
                    <a:pt x="4561" y="14041"/>
                    <a:pt x="4598" y="14079"/>
                    <a:pt x="4643" y="14108"/>
                  </a:cubicBezTo>
                  <a:cubicBezTo>
                    <a:pt x="4665" y="14123"/>
                    <a:pt x="4691" y="14139"/>
                    <a:pt x="4718" y="14149"/>
                  </a:cubicBezTo>
                  <a:cubicBezTo>
                    <a:pt x="4744" y="14157"/>
                    <a:pt x="4774" y="14165"/>
                    <a:pt x="4804" y="14168"/>
                  </a:cubicBezTo>
                  <a:cubicBezTo>
                    <a:pt x="4807" y="14168"/>
                    <a:pt x="4811" y="14172"/>
                    <a:pt x="4811" y="14175"/>
                  </a:cubicBezTo>
                  <a:cubicBezTo>
                    <a:pt x="4814" y="14183"/>
                    <a:pt x="4822" y="14194"/>
                    <a:pt x="4826" y="14202"/>
                  </a:cubicBezTo>
                  <a:cubicBezTo>
                    <a:pt x="4845" y="14243"/>
                    <a:pt x="4871" y="14273"/>
                    <a:pt x="4901" y="14303"/>
                  </a:cubicBezTo>
                  <a:cubicBezTo>
                    <a:pt x="4942" y="14344"/>
                    <a:pt x="4994" y="14377"/>
                    <a:pt x="5043" y="14408"/>
                  </a:cubicBezTo>
                  <a:cubicBezTo>
                    <a:pt x="5092" y="14434"/>
                    <a:pt x="5144" y="14460"/>
                    <a:pt x="5189" y="14486"/>
                  </a:cubicBezTo>
                  <a:cubicBezTo>
                    <a:pt x="5215" y="14498"/>
                    <a:pt x="5237" y="14508"/>
                    <a:pt x="5252" y="14516"/>
                  </a:cubicBezTo>
                  <a:cubicBezTo>
                    <a:pt x="5259" y="14520"/>
                    <a:pt x="5267" y="14527"/>
                    <a:pt x="5271" y="14531"/>
                  </a:cubicBezTo>
                  <a:cubicBezTo>
                    <a:pt x="5278" y="14534"/>
                    <a:pt x="5282" y="14542"/>
                    <a:pt x="5285" y="14553"/>
                  </a:cubicBezTo>
                  <a:cubicBezTo>
                    <a:pt x="5308" y="14598"/>
                    <a:pt x="5349" y="14636"/>
                    <a:pt x="5402" y="14655"/>
                  </a:cubicBezTo>
                  <a:cubicBezTo>
                    <a:pt x="5424" y="14662"/>
                    <a:pt x="5439" y="14669"/>
                    <a:pt x="5450" y="14681"/>
                  </a:cubicBezTo>
                  <a:cubicBezTo>
                    <a:pt x="5465" y="14696"/>
                    <a:pt x="5477" y="14707"/>
                    <a:pt x="5484" y="14729"/>
                  </a:cubicBezTo>
                  <a:cubicBezTo>
                    <a:pt x="5495" y="14744"/>
                    <a:pt x="5510" y="14767"/>
                    <a:pt x="5529" y="14781"/>
                  </a:cubicBezTo>
                  <a:cubicBezTo>
                    <a:pt x="5547" y="14796"/>
                    <a:pt x="5573" y="14812"/>
                    <a:pt x="5604" y="14815"/>
                  </a:cubicBezTo>
                  <a:cubicBezTo>
                    <a:pt x="5615" y="14815"/>
                    <a:pt x="5622" y="14819"/>
                    <a:pt x="5626" y="14822"/>
                  </a:cubicBezTo>
                  <a:cubicBezTo>
                    <a:pt x="5630" y="14826"/>
                    <a:pt x="5637" y="14834"/>
                    <a:pt x="5641" y="14841"/>
                  </a:cubicBezTo>
                  <a:cubicBezTo>
                    <a:pt x="5656" y="14882"/>
                    <a:pt x="5682" y="14916"/>
                    <a:pt x="5712" y="14942"/>
                  </a:cubicBezTo>
                  <a:cubicBezTo>
                    <a:pt x="5742" y="14969"/>
                    <a:pt x="5775" y="14991"/>
                    <a:pt x="5813" y="15010"/>
                  </a:cubicBezTo>
                  <a:cubicBezTo>
                    <a:pt x="5884" y="15047"/>
                    <a:pt x="5955" y="15091"/>
                    <a:pt x="6022" y="15136"/>
                  </a:cubicBezTo>
                  <a:cubicBezTo>
                    <a:pt x="6060" y="15167"/>
                    <a:pt x="6101" y="15185"/>
                    <a:pt x="6138" y="15204"/>
                  </a:cubicBezTo>
                  <a:cubicBezTo>
                    <a:pt x="6175" y="15222"/>
                    <a:pt x="6213" y="15241"/>
                    <a:pt x="6243" y="15264"/>
                  </a:cubicBezTo>
                  <a:cubicBezTo>
                    <a:pt x="6284" y="15290"/>
                    <a:pt x="6325" y="15309"/>
                    <a:pt x="6362" y="15324"/>
                  </a:cubicBezTo>
                  <a:cubicBezTo>
                    <a:pt x="6381" y="15335"/>
                    <a:pt x="6400" y="15342"/>
                    <a:pt x="6415" y="15353"/>
                  </a:cubicBezTo>
                  <a:cubicBezTo>
                    <a:pt x="6429" y="15361"/>
                    <a:pt x="6441" y="15372"/>
                    <a:pt x="6452" y="15387"/>
                  </a:cubicBezTo>
                  <a:cubicBezTo>
                    <a:pt x="6467" y="15409"/>
                    <a:pt x="6489" y="15424"/>
                    <a:pt x="6512" y="15436"/>
                  </a:cubicBezTo>
                  <a:cubicBezTo>
                    <a:pt x="6546" y="15450"/>
                    <a:pt x="6576" y="15454"/>
                    <a:pt x="6602" y="15458"/>
                  </a:cubicBezTo>
                  <a:cubicBezTo>
                    <a:pt x="6613" y="15462"/>
                    <a:pt x="6624" y="15466"/>
                    <a:pt x="6636" y="15469"/>
                  </a:cubicBezTo>
                  <a:cubicBezTo>
                    <a:pt x="6643" y="15473"/>
                    <a:pt x="6650" y="15481"/>
                    <a:pt x="6658" y="15488"/>
                  </a:cubicBezTo>
                  <a:cubicBezTo>
                    <a:pt x="6665" y="15495"/>
                    <a:pt x="6672" y="15499"/>
                    <a:pt x="6680" y="15503"/>
                  </a:cubicBezTo>
                  <a:cubicBezTo>
                    <a:pt x="6688" y="15507"/>
                    <a:pt x="6695" y="15510"/>
                    <a:pt x="6703" y="15514"/>
                  </a:cubicBezTo>
                  <a:cubicBezTo>
                    <a:pt x="6703" y="15518"/>
                    <a:pt x="6706" y="15518"/>
                    <a:pt x="6706" y="15518"/>
                  </a:cubicBezTo>
                  <a:lnTo>
                    <a:pt x="6710" y="15518"/>
                  </a:lnTo>
                  <a:cubicBezTo>
                    <a:pt x="6751" y="15570"/>
                    <a:pt x="6800" y="15611"/>
                    <a:pt x="6848" y="15645"/>
                  </a:cubicBezTo>
                  <a:cubicBezTo>
                    <a:pt x="6900" y="15683"/>
                    <a:pt x="6953" y="15712"/>
                    <a:pt x="7002" y="15742"/>
                  </a:cubicBezTo>
                  <a:cubicBezTo>
                    <a:pt x="7039" y="15768"/>
                    <a:pt x="7076" y="15776"/>
                    <a:pt x="7107" y="15783"/>
                  </a:cubicBezTo>
                  <a:cubicBezTo>
                    <a:pt x="7121" y="15787"/>
                    <a:pt x="7136" y="15790"/>
                    <a:pt x="7147" y="15795"/>
                  </a:cubicBezTo>
                  <a:cubicBezTo>
                    <a:pt x="7159" y="15798"/>
                    <a:pt x="7169" y="15802"/>
                    <a:pt x="7177" y="15806"/>
                  </a:cubicBezTo>
                  <a:cubicBezTo>
                    <a:pt x="7286" y="15880"/>
                    <a:pt x="7402" y="15929"/>
                    <a:pt x="7502" y="15992"/>
                  </a:cubicBezTo>
                  <a:cubicBezTo>
                    <a:pt x="7502" y="15997"/>
                    <a:pt x="7506" y="15997"/>
                    <a:pt x="7506" y="16000"/>
                  </a:cubicBezTo>
                  <a:cubicBezTo>
                    <a:pt x="7506" y="16004"/>
                    <a:pt x="7506" y="16007"/>
                    <a:pt x="7510" y="16011"/>
                  </a:cubicBezTo>
                  <a:cubicBezTo>
                    <a:pt x="7514" y="16019"/>
                    <a:pt x="7518" y="16026"/>
                    <a:pt x="7528" y="16037"/>
                  </a:cubicBezTo>
                  <a:cubicBezTo>
                    <a:pt x="7533" y="16042"/>
                    <a:pt x="7540" y="16045"/>
                    <a:pt x="7547" y="16049"/>
                  </a:cubicBezTo>
                  <a:cubicBezTo>
                    <a:pt x="7555" y="16049"/>
                    <a:pt x="7562" y="16052"/>
                    <a:pt x="7570" y="16052"/>
                  </a:cubicBezTo>
                  <a:cubicBezTo>
                    <a:pt x="7573" y="16052"/>
                    <a:pt x="7578" y="16052"/>
                    <a:pt x="7585" y="16049"/>
                  </a:cubicBezTo>
                  <a:lnTo>
                    <a:pt x="7614" y="16049"/>
                  </a:lnTo>
                  <a:cubicBezTo>
                    <a:pt x="7630" y="16049"/>
                    <a:pt x="7648" y="16049"/>
                    <a:pt x="7667" y="16056"/>
                  </a:cubicBezTo>
                  <a:cubicBezTo>
                    <a:pt x="7693" y="16064"/>
                    <a:pt x="7719" y="16075"/>
                    <a:pt x="7749" y="16090"/>
                  </a:cubicBezTo>
                  <a:cubicBezTo>
                    <a:pt x="7779" y="16104"/>
                    <a:pt x="7809" y="16120"/>
                    <a:pt x="7847" y="16127"/>
                  </a:cubicBezTo>
                  <a:cubicBezTo>
                    <a:pt x="7973" y="16164"/>
                    <a:pt x="8101" y="16202"/>
                    <a:pt x="8235" y="16202"/>
                  </a:cubicBezTo>
                  <a:cubicBezTo>
                    <a:pt x="8299" y="16202"/>
                    <a:pt x="8366" y="16194"/>
                    <a:pt x="8434" y="16172"/>
                  </a:cubicBezTo>
                  <a:cubicBezTo>
                    <a:pt x="8463" y="16161"/>
                    <a:pt x="8497" y="16154"/>
                    <a:pt x="8523" y="16154"/>
                  </a:cubicBezTo>
                  <a:lnTo>
                    <a:pt x="8527" y="16154"/>
                  </a:lnTo>
                  <a:cubicBezTo>
                    <a:pt x="8534" y="16154"/>
                    <a:pt x="8542" y="16157"/>
                    <a:pt x="8549" y="16157"/>
                  </a:cubicBezTo>
                  <a:cubicBezTo>
                    <a:pt x="8575" y="16161"/>
                    <a:pt x="8598" y="16164"/>
                    <a:pt x="8624" y="16164"/>
                  </a:cubicBezTo>
                  <a:cubicBezTo>
                    <a:pt x="8684" y="16164"/>
                    <a:pt x="8736" y="16149"/>
                    <a:pt x="8789" y="16138"/>
                  </a:cubicBezTo>
                  <a:cubicBezTo>
                    <a:pt x="8841" y="16123"/>
                    <a:pt x="8886" y="16109"/>
                    <a:pt x="8934" y="16104"/>
                  </a:cubicBezTo>
                  <a:cubicBezTo>
                    <a:pt x="8946" y="16104"/>
                    <a:pt x="8957" y="16104"/>
                    <a:pt x="8964" y="16097"/>
                  </a:cubicBezTo>
                  <a:cubicBezTo>
                    <a:pt x="8972" y="16094"/>
                    <a:pt x="8979" y="16090"/>
                    <a:pt x="8986" y="16082"/>
                  </a:cubicBezTo>
                  <a:cubicBezTo>
                    <a:pt x="8994" y="16075"/>
                    <a:pt x="8998" y="16068"/>
                    <a:pt x="8998" y="16059"/>
                  </a:cubicBezTo>
                  <a:cubicBezTo>
                    <a:pt x="9001" y="16052"/>
                    <a:pt x="9005" y="16049"/>
                    <a:pt x="9005" y="16042"/>
                  </a:cubicBezTo>
                  <a:cubicBezTo>
                    <a:pt x="9009" y="16033"/>
                    <a:pt x="9017" y="16023"/>
                    <a:pt x="9027" y="16015"/>
                  </a:cubicBezTo>
                  <a:cubicBezTo>
                    <a:pt x="9031" y="16015"/>
                    <a:pt x="9039" y="16011"/>
                    <a:pt x="9043" y="16007"/>
                  </a:cubicBezTo>
                  <a:lnTo>
                    <a:pt x="9053" y="16007"/>
                  </a:lnTo>
                  <a:cubicBezTo>
                    <a:pt x="9080" y="16023"/>
                    <a:pt x="9106" y="16030"/>
                    <a:pt x="9132" y="16030"/>
                  </a:cubicBezTo>
                  <a:cubicBezTo>
                    <a:pt x="9155" y="16030"/>
                    <a:pt x="9177" y="16023"/>
                    <a:pt x="9192" y="16011"/>
                  </a:cubicBezTo>
                  <a:cubicBezTo>
                    <a:pt x="9203" y="16004"/>
                    <a:pt x="9215" y="15997"/>
                    <a:pt x="9222" y="15985"/>
                  </a:cubicBezTo>
                  <a:cubicBezTo>
                    <a:pt x="9237" y="15970"/>
                    <a:pt x="9245" y="15955"/>
                    <a:pt x="9252" y="15937"/>
                  </a:cubicBezTo>
                  <a:cubicBezTo>
                    <a:pt x="9260" y="15921"/>
                    <a:pt x="9267" y="15907"/>
                    <a:pt x="9274" y="15895"/>
                  </a:cubicBezTo>
                  <a:cubicBezTo>
                    <a:pt x="9282" y="15880"/>
                    <a:pt x="9286" y="15869"/>
                    <a:pt x="9289" y="15866"/>
                  </a:cubicBezTo>
                  <a:cubicBezTo>
                    <a:pt x="9293" y="15862"/>
                    <a:pt x="9293" y="15858"/>
                    <a:pt x="9293" y="15858"/>
                  </a:cubicBezTo>
                  <a:lnTo>
                    <a:pt x="9297" y="15858"/>
                  </a:lnTo>
                  <a:cubicBezTo>
                    <a:pt x="9308" y="15854"/>
                    <a:pt x="9319" y="15850"/>
                    <a:pt x="9331" y="15843"/>
                  </a:cubicBezTo>
                  <a:lnTo>
                    <a:pt x="9379" y="15776"/>
                  </a:lnTo>
                  <a:cubicBezTo>
                    <a:pt x="9405" y="15742"/>
                    <a:pt x="9428" y="15719"/>
                    <a:pt x="9450" y="15701"/>
                  </a:cubicBezTo>
                  <a:cubicBezTo>
                    <a:pt x="9472" y="15686"/>
                    <a:pt x="9495" y="15671"/>
                    <a:pt x="9514" y="15660"/>
                  </a:cubicBezTo>
                  <a:lnTo>
                    <a:pt x="9614" y="15604"/>
                  </a:lnTo>
                  <a:lnTo>
                    <a:pt x="9585" y="15667"/>
                  </a:lnTo>
                  <a:cubicBezTo>
                    <a:pt x="9600" y="15664"/>
                    <a:pt x="9619" y="15664"/>
                    <a:pt x="9637" y="15656"/>
                  </a:cubicBezTo>
                  <a:cubicBezTo>
                    <a:pt x="9652" y="15652"/>
                    <a:pt x="9667" y="15649"/>
                    <a:pt x="9681" y="15641"/>
                  </a:cubicBezTo>
                  <a:cubicBezTo>
                    <a:pt x="9697" y="15630"/>
                    <a:pt x="9712" y="15619"/>
                    <a:pt x="9726" y="15600"/>
                  </a:cubicBezTo>
                  <a:cubicBezTo>
                    <a:pt x="9771" y="15544"/>
                    <a:pt x="9824" y="15484"/>
                    <a:pt x="9873" y="15424"/>
                  </a:cubicBezTo>
                  <a:cubicBezTo>
                    <a:pt x="9925" y="15369"/>
                    <a:pt x="9973" y="15305"/>
                    <a:pt x="10014" y="15234"/>
                  </a:cubicBezTo>
                  <a:cubicBezTo>
                    <a:pt x="10082" y="15117"/>
                    <a:pt x="10152" y="15010"/>
                    <a:pt x="10254" y="14931"/>
                  </a:cubicBezTo>
                  <a:cubicBezTo>
                    <a:pt x="10276" y="14908"/>
                    <a:pt x="10295" y="14886"/>
                    <a:pt x="10309" y="14860"/>
                  </a:cubicBezTo>
                  <a:cubicBezTo>
                    <a:pt x="10325" y="14838"/>
                    <a:pt x="10332" y="14808"/>
                    <a:pt x="10340" y="14777"/>
                  </a:cubicBezTo>
                  <a:cubicBezTo>
                    <a:pt x="10340" y="14767"/>
                    <a:pt x="10340" y="14751"/>
                    <a:pt x="10344" y="14741"/>
                  </a:cubicBezTo>
                  <a:cubicBezTo>
                    <a:pt x="10344" y="14733"/>
                    <a:pt x="10347" y="14729"/>
                    <a:pt x="10347" y="14722"/>
                  </a:cubicBezTo>
                  <a:cubicBezTo>
                    <a:pt x="10351" y="14718"/>
                    <a:pt x="10351" y="14714"/>
                    <a:pt x="10351" y="14714"/>
                  </a:cubicBezTo>
                  <a:lnTo>
                    <a:pt x="10359" y="14707"/>
                  </a:lnTo>
                  <a:lnTo>
                    <a:pt x="10370" y="14707"/>
                  </a:lnTo>
                  <a:cubicBezTo>
                    <a:pt x="10373" y="14707"/>
                    <a:pt x="10385" y="14707"/>
                    <a:pt x="10396" y="14710"/>
                  </a:cubicBezTo>
                  <a:cubicBezTo>
                    <a:pt x="10404" y="14714"/>
                    <a:pt x="10407" y="14714"/>
                    <a:pt x="10414" y="14714"/>
                  </a:cubicBezTo>
                  <a:cubicBezTo>
                    <a:pt x="10433" y="14714"/>
                    <a:pt x="10448" y="14707"/>
                    <a:pt x="10459" y="14696"/>
                  </a:cubicBezTo>
                  <a:cubicBezTo>
                    <a:pt x="10466" y="14691"/>
                    <a:pt x="10471" y="14684"/>
                    <a:pt x="10478" y="14677"/>
                  </a:cubicBezTo>
                  <a:cubicBezTo>
                    <a:pt x="10482" y="14669"/>
                    <a:pt x="10485" y="14658"/>
                    <a:pt x="10485" y="14646"/>
                  </a:cubicBezTo>
                  <a:cubicBezTo>
                    <a:pt x="10485" y="14636"/>
                    <a:pt x="10482" y="14624"/>
                    <a:pt x="10475" y="14617"/>
                  </a:cubicBezTo>
                  <a:cubicBezTo>
                    <a:pt x="10471" y="14610"/>
                    <a:pt x="10459" y="14602"/>
                    <a:pt x="10452" y="14598"/>
                  </a:cubicBezTo>
                  <a:cubicBezTo>
                    <a:pt x="10437" y="14587"/>
                    <a:pt x="10426" y="14576"/>
                    <a:pt x="10422" y="14572"/>
                  </a:cubicBezTo>
                  <a:cubicBezTo>
                    <a:pt x="10418" y="14565"/>
                    <a:pt x="10418" y="14561"/>
                    <a:pt x="10414" y="14557"/>
                  </a:cubicBezTo>
                  <a:cubicBezTo>
                    <a:pt x="10414" y="14553"/>
                    <a:pt x="10418" y="14550"/>
                    <a:pt x="10422" y="14546"/>
                  </a:cubicBezTo>
                  <a:cubicBezTo>
                    <a:pt x="10426" y="14534"/>
                    <a:pt x="10433" y="14527"/>
                    <a:pt x="10440" y="14520"/>
                  </a:cubicBezTo>
                  <a:cubicBezTo>
                    <a:pt x="10444" y="14516"/>
                    <a:pt x="10448" y="14512"/>
                    <a:pt x="10452" y="14512"/>
                  </a:cubicBezTo>
                  <a:cubicBezTo>
                    <a:pt x="10452" y="14508"/>
                    <a:pt x="10456" y="14508"/>
                    <a:pt x="10456" y="14508"/>
                  </a:cubicBezTo>
                  <a:cubicBezTo>
                    <a:pt x="10478" y="14501"/>
                    <a:pt x="10501" y="14489"/>
                    <a:pt x="10516" y="14479"/>
                  </a:cubicBezTo>
                  <a:cubicBezTo>
                    <a:pt x="10542" y="14456"/>
                    <a:pt x="10556" y="14434"/>
                    <a:pt x="10568" y="14411"/>
                  </a:cubicBezTo>
                  <a:cubicBezTo>
                    <a:pt x="10583" y="14389"/>
                    <a:pt x="10590" y="14367"/>
                    <a:pt x="10597" y="14348"/>
                  </a:cubicBezTo>
                  <a:cubicBezTo>
                    <a:pt x="10680" y="14168"/>
                    <a:pt x="10792" y="14008"/>
                    <a:pt x="10901" y="13839"/>
                  </a:cubicBezTo>
                  <a:cubicBezTo>
                    <a:pt x="10927" y="13794"/>
                    <a:pt x="10946" y="13749"/>
                    <a:pt x="10964" y="13709"/>
                  </a:cubicBezTo>
                  <a:cubicBezTo>
                    <a:pt x="10979" y="13668"/>
                    <a:pt x="10994" y="13626"/>
                    <a:pt x="11013" y="13589"/>
                  </a:cubicBezTo>
                  <a:cubicBezTo>
                    <a:pt x="11016" y="13589"/>
                    <a:pt x="11020" y="13589"/>
                    <a:pt x="11027" y="13592"/>
                  </a:cubicBezTo>
                  <a:cubicBezTo>
                    <a:pt x="11035" y="13592"/>
                    <a:pt x="11042" y="13597"/>
                    <a:pt x="11058" y="13597"/>
                  </a:cubicBezTo>
                  <a:cubicBezTo>
                    <a:pt x="11061" y="13597"/>
                    <a:pt x="11068" y="13592"/>
                    <a:pt x="11077" y="13592"/>
                  </a:cubicBezTo>
                  <a:cubicBezTo>
                    <a:pt x="11080" y="13589"/>
                    <a:pt x="11087" y="13589"/>
                    <a:pt x="11091" y="13585"/>
                  </a:cubicBezTo>
                  <a:cubicBezTo>
                    <a:pt x="11099" y="13578"/>
                    <a:pt x="11106" y="13570"/>
                    <a:pt x="11110" y="13563"/>
                  </a:cubicBezTo>
                  <a:cubicBezTo>
                    <a:pt x="11113" y="13555"/>
                    <a:pt x="11117" y="13544"/>
                    <a:pt x="11117" y="13537"/>
                  </a:cubicBezTo>
                  <a:lnTo>
                    <a:pt x="11117" y="13525"/>
                  </a:lnTo>
                  <a:cubicBezTo>
                    <a:pt x="11117" y="13514"/>
                    <a:pt x="11117" y="13503"/>
                    <a:pt x="11113" y="13495"/>
                  </a:cubicBezTo>
                  <a:cubicBezTo>
                    <a:pt x="11110" y="13485"/>
                    <a:pt x="11106" y="13473"/>
                    <a:pt x="11103" y="13466"/>
                  </a:cubicBezTo>
                  <a:cubicBezTo>
                    <a:pt x="11103" y="13458"/>
                    <a:pt x="11099" y="13454"/>
                    <a:pt x="11099" y="13447"/>
                  </a:cubicBezTo>
                  <a:cubicBezTo>
                    <a:pt x="11099" y="13443"/>
                    <a:pt x="11099" y="13440"/>
                    <a:pt x="11103" y="13432"/>
                  </a:cubicBezTo>
                  <a:cubicBezTo>
                    <a:pt x="11166" y="13260"/>
                    <a:pt x="11225" y="13088"/>
                    <a:pt x="11293" y="12924"/>
                  </a:cubicBezTo>
                  <a:cubicBezTo>
                    <a:pt x="11319" y="12860"/>
                    <a:pt x="11341" y="12793"/>
                    <a:pt x="11368" y="12726"/>
                  </a:cubicBezTo>
                  <a:cubicBezTo>
                    <a:pt x="11394" y="12662"/>
                    <a:pt x="11424" y="12598"/>
                    <a:pt x="11465" y="12546"/>
                  </a:cubicBezTo>
                  <a:cubicBezTo>
                    <a:pt x="11484" y="12520"/>
                    <a:pt x="11491" y="12490"/>
                    <a:pt x="11495" y="12460"/>
                  </a:cubicBezTo>
                  <a:cubicBezTo>
                    <a:pt x="11498" y="12438"/>
                    <a:pt x="11503" y="12419"/>
                    <a:pt x="11503" y="12400"/>
                  </a:cubicBezTo>
                  <a:cubicBezTo>
                    <a:pt x="11503" y="12370"/>
                    <a:pt x="11506" y="12344"/>
                    <a:pt x="11510" y="12322"/>
                  </a:cubicBezTo>
                  <a:cubicBezTo>
                    <a:pt x="11513" y="12310"/>
                    <a:pt x="11517" y="12303"/>
                    <a:pt x="11525" y="12296"/>
                  </a:cubicBezTo>
                  <a:cubicBezTo>
                    <a:pt x="11529" y="12284"/>
                    <a:pt x="11536" y="12277"/>
                    <a:pt x="11543" y="12269"/>
                  </a:cubicBezTo>
                  <a:cubicBezTo>
                    <a:pt x="11551" y="12265"/>
                    <a:pt x="11551" y="12258"/>
                    <a:pt x="11555" y="12255"/>
                  </a:cubicBezTo>
                  <a:cubicBezTo>
                    <a:pt x="11558" y="12247"/>
                    <a:pt x="11558" y="12243"/>
                    <a:pt x="11558" y="12239"/>
                  </a:cubicBezTo>
                  <a:cubicBezTo>
                    <a:pt x="11562" y="12236"/>
                    <a:pt x="11562" y="12229"/>
                    <a:pt x="11562" y="12224"/>
                  </a:cubicBezTo>
                  <a:cubicBezTo>
                    <a:pt x="11562" y="12217"/>
                    <a:pt x="11558" y="12206"/>
                    <a:pt x="11558" y="12198"/>
                  </a:cubicBezTo>
                  <a:cubicBezTo>
                    <a:pt x="11555" y="12195"/>
                    <a:pt x="11555" y="12187"/>
                    <a:pt x="11551" y="12184"/>
                  </a:cubicBezTo>
                  <a:cubicBezTo>
                    <a:pt x="11551" y="12179"/>
                    <a:pt x="11548" y="12172"/>
                    <a:pt x="11543" y="12168"/>
                  </a:cubicBezTo>
                  <a:cubicBezTo>
                    <a:pt x="11543" y="12165"/>
                    <a:pt x="11539" y="12165"/>
                    <a:pt x="11539" y="12161"/>
                  </a:cubicBezTo>
                  <a:cubicBezTo>
                    <a:pt x="11539" y="12157"/>
                    <a:pt x="11539" y="12153"/>
                    <a:pt x="11543" y="12146"/>
                  </a:cubicBezTo>
                  <a:cubicBezTo>
                    <a:pt x="11543" y="12142"/>
                    <a:pt x="11548" y="12131"/>
                    <a:pt x="11551" y="12124"/>
                  </a:cubicBezTo>
                  <a:cubicBezTo>
                    <a:pt x="11641" y="11892"/>
                    <a:pt x="11682" y="11653"/>
                    <a:pt x="11753" y="11425"/>
                  </a:cubicBezTo>
                  <a:cubicBezTo>
                    <a:pt x="11767" y="11372"/>
                    <a:pt x="11772" y="11316"/>
                    <a:pt x="11775" y="11264"/>
                  </a:cubicBezTo>
                  <a:cubicBezTo>
                    <a:pt x="11779" y="11242"/>
                    <a:pt x="11783" y="11215"/>
                    <a:pt x="11786" y="11197"/>
                  </a:cubicBezTo>
                  <a:cubicBezTo>
                    <a:pt x="11790" y="11174"/>
                    <a:pt x="11798" y="11156"/>
                    <a:pt x="11805" y="11137"/>
                  </a:cubicBezTo>
                  <a:cubicBezTo>
                    <a:pt x="11831" y="11092"/>
                    <a:pt x="11843" y="11047"/>
                    <a:pt x="11850" y="11002"/>
                  </a:cubicBezTo>
                  <a:cubicBezTo>
                    <a:pt x="11857" y="10957"/>
                    <a:pt x="11857" y="10912"/>
                    <a:pt x="11857" y="10868"/>
                  </a:cubicBezTo>
                  <a:lnTo>
                    <a:pt x="11857" y="10797"/>
                  </a:lnTo>
                  <a:cubicBezTo>
                    <a:pt x="11857" y="10759"/>
                    <a:pt x="11857" y="10718"/>
                    <a:pt x="11865" y="10685"/>
                  </a:cubicBezTo>
                  <a:cubicBezTo>
                    <a:pt x="11872" y="10624"/>
                    <a:pt x="11876" y="10564"/>
                    <a:pt x="11884" y="10512"/>
                  </a:cubicBezTo>
                  <a:cubicBezTo>
                    <a:pt x="11891" y="10460"/>
                    <a:pt x="11906" y="10412"/>
                    <a:pt x="11936" y="10367"/>
                  </a:cubicBezTo>
                  <a:cubicBezTo>
                    <a:pt x="11940" y="10359"/>
                    <a:pt x="11943" y="10352"/>
                    <a:pt x="11951" y="10345"/>
                  </a:cubicBezTo>
                  <a:cubicBezTo>
                    <a:pt x="11951" y="10337"/>
                    <a:pt x="11955" y="10333"/>
                    <a:pt x="11958" y="10326"/>
                  </a:cubicBezTo>
                  <a:cubicBezTo>
                    <a:pt x="11958" y="10318"/>
                    <a:pt x="11962" y="10314"/>
                    <a:pt x="11962" y="10303"/>
                  </a:cubicBezTo>
                  <a:cubicBezTo>
                    <a:pt x="11962" y="10295"/>
                    <a:pt x="11958" y="10288"/>
                    <a:pt x="11955" y="10277"/>
                  </a:cubicBezTo>
                  <a:cubicBezTo>
                    <a:pt x="11951" y="10269"/>
                    <a:pt x="11943" y="10262"/>
                    <a:pt x="11936" y="10258"/>
                  </a:cubicBezTo>
                  <a:cubicBezTo>
                    <a:pt x="11936" y="10258"/>
                    <a:pt x="11932" y="10258"/>
                    <a:pt x="11932" y="10255"/>
                  </a:cubicBezTo>
                  <a:cubicBezTo>
                    <a:pt x="11936" y="10255"/>
                    <a:pt x="11936" y="10250"/>
                    <a:pt x="11936" y="10247"/>
                  </a:cubicBezTo>
                  <a:cubicBezTo>
                    <a:pt x="11940" y="10243"/>
                    <a:pt x="11947" y="10232"/>
                    <a:pt x="11947" y="10217"/>
                  </a:cubicBezTo>
                  <a:cubicBezTo>
                    <a:pt x="11955" y="10153"/>
                    <a:pt x="11974" y="10090"/>
                    <a:pt x="11992" y="10022"/>
                  </a:cubicBezTo>
                  <a:cubicBezTo>
                    <a:pt x="12010" y="9955"/>
                    <a:pt x="12029" y="9884"/>
                    <a:pt x="12029" y="9810"/>
                  </a:cubicBezTo>
                  <a:lnTo>
                    <a:pt x="12029" y="9772"/>
                  </a:lnTo>
                  <a:cubicBezTo>
                    <a:pt x="12026" y="9757"/>
                    <a:pt x="12026" y="9743"/>
                    <a:pt x="12026" y="9727"/>
                  </a:cubicBezTo>
                  <a:cubicBezTo>
                    <a:pt x="12026" y="9660"/>
                    <a:pt x="12036" y="9589"/>
                    <a:pt x="12036" y="9515"/>
                  </a:cubicBezTo>
                  <a:cubicBezTo>
                    <a:pt x="12036" y="9455"/>
                    <a:pt x="12029" y="9391"/>
                    <a:pt x="12000" y="9327"/>
                  </a:cubicBezTo>
                  <a:lnTo>
                    <a:pt x="12000" y="9316"/>
                  </a:lnTo>
                  <a:cubicBezTo>
                    <a:pt x="11996" y="9313"/>
                    <a:pt x="11996" y="9305"/>
                    <a:pt x="11996" y="9298"/>
                  </a:cubicBezTo>
                  <a:cubicBezTo>
                    <a:pt x="11996" y="9286"/>
                    <a:pt x="12000" y="9272"/>
                    <a:pt x="12000" y="9264"/>
                  </a:cubicBezTo>
                  <a:cubicBezTo>
                    <a:pt x="12003" y="9260"/>
                    <a:pt x="12003" y="9260"/>
                    <a:pt x="12003" y="9256"/>
                  </a:cubicBezTo>
                  <a:cubicBezTo>
                    <a:pt x="12010" y="9253"/>
                    <a:pt x="12019" y="9249"/>
                    <a:pt x="12026" y="9241"/>
                  </a:cubicBezTo>
                  <a:cubicBezTo>
                    <a:pt x="12036" y="9230"/>
                    <a:pt x="12045" y="9219"/>
                    <a:pt x="12048" y="9208"/>
                  </a:cubicBezTo>
                  <a:cubicBezTo>
                    <a:pt x="12055" y="9193"/>
                    <a:pt x="12055" y="9182"/>
                    <a:pt x="12055" y="9170"/>
                  </a:cubicBezTo>
                  <a:cubicBezTo>
                    <a:pt x="12055" y="9159"/>
                    <a:pt x="12052" y="9148"/>
                    <a:pt x="12052" y="9141"/>
                  </a:cubicBezTo>
                  <a:cubicBezTo>
                    <a:pt x="12048" y="9089"/>
                    <a:pt x="12045" y="9036"/>
                    <a:pt x="12045" y="8980"/>
                  </a:cubicBezTo>
                  <a:cubicBezTo>
                    <a:pt x="12045" y="8842"/>
                    <a:pt x="12059" y="8703"/>
                    <a:pt x="12074" y="8557"/>
                  </a:cubicBezTo>
                  <a:cubicBezTo>
                    <a:pt x="12074" y="8535"/>
                    <a:pt x="12078" y="8513"/>
                    <a:pt x="12078" y="8487"/>
                  </a:cubicBezTo>
                  <a:cubicBezTo>
                    <a:pt x="12078" y="8464"/>
                    <a:pt x="12078" y="8445"/>
                    <a:pt x="12074" y="8426"/>
                  </a:cubicBezTo>
                  <a:cubicBezTo>
                    <a:pt x="12071" y="8404"/>
                    <a:pt x="12063" y="8385"/>
                    <a:pt x="12052" y="8366"/>
                  </a:cubicBezTo>
                  <a:cubicBezTo>
                    <a:pt x="12026" y="8318"/>
                    <a:pt x="12014" y="8277"/>
                    <a:pt x="12014" y="8236"/>
                  </a:cubicBezTo>
                  <a:cubicBezTo>
                    <a:pt x="12014" y="8199"/>
                    <a:pt x="12022" y="8161"/>
                    <a:pt x="12045" y="8120"/>
                  </a:cubicBezTo>
                  <a:cubicBezTo>
                    <a:pt x="12052" y="8109"/>
                    <a:pt x="12059" y="8094"/>
                    <a:pt x="12067" y="8083"/>
                  </a:cubicBezTo>
                  <a:cubicBezTo>
                    <a:pt x="12071" y="8068"/>
                    <a:pt x="12078" y="8049"/>
                    <a:pt x="12078" y="8026"/>
                  </a:cubicBezTo>
                  <a:cubicBezTo>
                    <a:pt x="12078" y="8019"/>
                    <a:pt x="12078" y="8007"/>
                    <a:pt x="12071" y="7997"/>
                  </a:cubicBezTo>
                  <a:cubicBezTo>
                    <a:pt x="12067" y="7985"/>
                    <a:pt x="12059" y="7974"/>
                    <a:pt x="12052" y="7967"/>
                  </a:cubicBezTo>
                  <a:cubicBezTo>
                    <a:pt x="12036" y="7952"/>
                    <a:pt x="12029" y="7940"/>
                    <a:pt x="12022" y="7926"/>
                  </a:cubicBezTo>
                  <a:cubicBezTo>
                    <a:pt x="12019" y="7911"/>
                    <a:pt x="12019" y="7895"/>
                    <a:pt x="12019" y="7877"/>
                  </a:cubicBezTo>
                  <a:cubicBezTo>
                    <a:pt x="12019" y="7862"/>
                    <a:pt x="12019" y="7843"/>
                    <a:pt x="12022" y="7824"/>
                  </a:cubicBezTo>
                  <a:lnTo>
                    <a:pt x="12022" y="7810"/>
                  </a:lnTo>
                  <a:cubicBezTo>
                    <a:pt x="12022" y="7772"/>
                    <a:pt x="12010" y="7738"/>
                    <a:pt x="12000" y="7709"/>
                  </a:cubicBezTo>
                  <a:cubicBezTo>
                    <a:pt x="11996" y="7698"/>
                    <a:pt x="11988" y="7683"/>
                    <a:pt x="11988" y="7671"/>
                  </a:cubicBezTo>
                  <a:cubicBezTo>
                    <a:pt x="11984" y="7660"/>
                    <a:pt x="11981" y="7653"/>
                    <a:pt x="11981" y="7641"/>
                  </a:cubicBezTo>
                  <a:cubicBezTo>
                    <a:pt x="11981" y="7634"/>
                    <a:pt x="11984" y="7631"/>
                    <a:pt x="11984" y="7623"/>
                  </a:cubicBezTo>
                  <a:cubicBezTo>
                    <a:pt x="12007" y="7578"/>
                    <a:pt x="12014" y="7529"/>
                    <a:pt x="12014" y="7484"/>
                  </a:cubicBezTo>
                  <a:cubicBezTo>
                    <a:pt x="12014" y="7421"/>
                    <a:pt x="12000" y="7362"/>
                    <a:pt x="11984" y="7305"/>
                  </a:cubicBezTo>
                  <a:cubicBezTo>
                    <a:pt x="11969" y="7249"/>
                    <a:pt x="11958" y="7193"/>
                    <a:pt x="11958" y="7141"/>
                  </a:cubicBezTo>
                  <a:cubicBezTo>
                    <a:pt x="11958" y="7126"/>
                    <a:pt x="11958" y="7107"/>
                    <a:pt x="11962" y="7092"/>
                  </a:cubicBezTo>
                  <a:lnTo>
                    <a:pt x="11962" y="7084"/>
                  </a:lnTo>
                  <a:lnTo>
                    <a:pt x="11962" y="7065"/>
                  </a:lnTo>
                  <a:cubicBezTo>
                    <a:pt x="11958" y="7058"/>
                    <a:pt x="11955" y="7055"/>
                    <a:pt x="11951" y="7051"/>
                  </a:cubicBezTo>
                  <a:cubicBezTo>
                    <a:pt x="11947" y="7043"/>
                    <a:pt x="11943" y="7036"/>
                    <a:pt x="11940" y="7032"/>
                  </a:cubicBezTo>
                  <a:lnTo>
                    <a:pt x="11940" y="7029"/>
                  </a:lnTo>
                  <a:cubicBezTo>
                    <a:pt x="11932" y="7013"/>
                    <a:pt x="11929" y="7003"/>
                    <a:pt x="11924" y="6991"/>
                  </a:cubicBezTo>
                  <a:cubicBezTo>
                    <a:pt x="11921" y="6980"/>
                    <a:pt x="11921" y="6969"/>
                    <a:pt x="11921" y="6958"/>
                  </a:cubicBezTo>
                  <a:cubicBezTo>
                    <a:pt x="11914" y="6796"/>
                    <a:pt x="11902" y="6636"/>
                    <a:pt x="11895" y="6479"/>
                  </a:cubicBezTo>
                  <a:cubicBezTo>
                    <a:pt x="11891" y="6430"/>
                    <a:pt x="11876" y="6393"/>
                    <a:pt x="11862" y="6359"/>
                  </a:cubicBezTo>
                  <a:cubicBezTo>
                    <a:pt x="11801" y="6225"/>
                    <a:pt x="11767" y="6087"/>
                    <a:pt x="11749" y="5940"/>
                  </a:cubicBezTo>
                  <a:cubicBezTo>
                    <a:pt x="11722" y="5747"/>
                    <a:pt x="11689" y="5548"/>
                    <a:pt x="11633" y="5354"/>
                  </a:cubicBezTo>
                  <a:cubicBezTo>
                    <a:pt x="11633" y="5347"/>
                    <a:pt x="11629" y="5331"/>
                    <a:pt x="11629" y="5316"/>
                  </a:cubicBezTo>
                  <a:lnTo>
                    <a:pt x="11629" y="5279"/>
                  </a:lnTo>
                  <a:cubicBezTo>
                    <a:pt x="11629" y="5268"/>
                    <a:pt x="11629" y="5257"/>
                    <a:pt x="11626" y="5245"/>
                  </a:cubicBezTo>
                  <a:cubicBezTo>
                    <a:pt x="11622" y="5226"/>
                    <a:pt x="11615" y="5208"/>
                    <a:pt x="11600" y="5193"/>
                  </a:cubicBezTo>
                  <a:cubicBezTo>
                    <a:pt x="11588" y="5181"/>
                    <a:pt x="11577" y="5171"/>
                    <a:pt x="11562" y="5164"/>
                  </a:cubicBezTo>
                  <a:lnTo>
                    <a:pt x="11562" y="5159"/>
                  </a:lnTo>
                  <a:cubicBezTo>
                    <a:pt x="11555" y="5088"/>
                    <a:pt x="11551" y="5017"/>
                    <a:pt x="11539" y="4946"/>
                  </a:cubicBezTo>
                  <a:cubicBezTo>
                    <a:pt x="11525" y="4872"/>
                    <a:pt x="11506" y="4800"/>
                    <a:pt x="11458" y="4729"/>
                  </a:cubicBezTo>
                  <a:cubicBezTo>
                    <a:pt x="11398" y="4636"/>
                    <a:pt x="11368" y="4527"/>
                    <a:pt x="11334" y="4415"/>
                  </a:cubicBezTo>
                  <a:cubicBezTo>
                    <a:pt x="11330" y="4396"/>
                    <a:pt x="11327" y="4374"/>
                    <a:pt x="11327" y="4352"/>
                  </a:cubicBezTo>
                  <a:cubicBezTo>
                    <a:pt x="11319" y="4318"/>
                    <a:pt x="11319" y="4277"/>
                    <a:pt x="11308" y="4239"/>
                  </a:cubicBezTo>
                  <a:cubicBezTo>
                    <a:pt x="11301" y="4222"/>
                    <a:pt x="11296" y="4199"/>
                    <a:pt x="11286" y="4180"/>
                  </a:cubicBezTo>
                  <a:cubicBezTo>
                    <a:pt x="11278" y="4169"/>
                    <a:pt x="11270" y="4158"/>
                    <a:pt x="11260" y="4146"/>
                  </a:cubicBezTo>
                  <a:cubicBezTo>
                    <a:pt x="11263" y="4139"/>
                    <a:pt x="11263" y="4132"/>
                    <a:pt x="11263" y="4120"/>
                  </a:cubicBezTo>
                  <a:cubicBezTo>
                    <a:pt x="11263" y="4113"/>
                    <a:pt x="11263" y="4101"/>
                    <a:pt x="11260" y="4091"/>
                  </a:cubicBezTo>
                  <a:cubicBezTo>
                    <a:pt x="11251" y="4082"/>
                    <a:pt x="11248" y="4075"/>
                    <a:pt x="11244" y="4072"/>
                  </a:cubicBezTo>
                  <a:cubicBezTo>
                    <a:pt x="11234" y="4060"/>
                    <a:pt x="11222" y="4056"/>
                    <a:pt x="11215" y="4053"/>
                  </a:cubicBezTo>
                  <a:cubicBezTo>
                    <a:pt x="11203" y="4046"/>
                    <a:pt x="11192" y="4038"/>
                    <a:pt x="11184" y="4034"/>
                  </a:cubicBezTo>
                  <a:cubicBezTo>
                    <a:pt x="11170" y="3970"/>
                    <a:pt x="11151" y="3911"/>
                    <a:pt x="11125" y="3855"/>
                  </a:cubicBezTo>
                  <a:cubicBezTo>
                    <a:pt x="11099" y="3795"/>
                    <a:pt x="11061" y="3742"/>
                    <a:pt x="11013" y="3694"/>
                  </a:cubicBezTo>
                  <a:cubicBezTo>
                    <a:pt x="11005" y="3683"/>
                    <a:pt x="10994" y="3675"/>
                    <a:pt x="10990" y="3664"/>
                  </a:cubicBezTo>
                  <a:cubicBezTo>
                    <a:pt x="10982" y="3649"/>
                    <a:pt x="10979" y="3638"/>
                    <a:pt x="10979" y="3627"/>
                  </a:cubicBezTo>
                  <a:cubicBezTo>
                    <a:pt x="10975" y="3593"/>
                    <a:pt x="10975" y="3563"/>
                    <a:pt x="10968" y="3533"/>
                  </a:cubicBezTo>
                  <a:cubicBezTo>
                    <a:pt x="10964" y="3515"/>
                    <a:pt x="10960" y="3496"/>
                    <a:pt x="10956" y="3477"/>
                  </a:cubicBezTo>
                  <a:cubicBezTo>
                    <a:pt x="10946" y="3451"/>
                    <a:pt x="10930" y="3428"/>
                    <a:pt x="10911" y="3406"/>
                  </a:cubicBezTo>
                  <a:cubicBezTo>
                    <a:pt x="10897" y="3384"/>
                    <a:pt x="10875" y="3361"/>
                    <a:pt x="10844" y="3332"/>
                  </a:cubicBezTo>
                  <a:cubicBezTo>
                    <a:pt x="10837" y="3324"/>
                    <a:pt x="10830" y="3313"/>
                    <a:pt x="10822" y="3306"/>
                  </a:cubicBezTo>
                  <a:cubicBezTo>
                    <a:pt x="10818" y="3297"/>
                    <a:pt x="10815" y="3294"/>
                    <a:pt x="10815" y="3290"/>
                  </a:cubicBezTo>
                  <a:cubicBezTo>
                    <a:pt x="10818" y="3275"/>
                    <a:pt x="10822" y="3261"/>
                    <a:pt x="10822" y="3245"/>
                  </a:cubicBezTo>
                  <a:cubicBezTo>
                    <a:pt x="10822" y="3227"/>
                    <a:pt x="10815" y="3208"/>
                    <a:pt x="10807" y="3193"/>
                  </a:cubicBezTo>
                  <a:cubicBezTo>
                    <a:pt x="10796" y="3167"/>
                    <a:pt x="10780" y="3149"/>
                    <a:pt x="10766" y="3133"/>
                  </a:cubicBezTo>
                  <a:cubicBezTo>
                    <a:pt x="10751" y="3118"/>
                    <a:pt x="10740" y="3107"/>
                    <a:pt x="10732" y="3096"/>
                  </a:cubicBezTo>
                  <a:cubicBezTo>
                    <a:pt x="10699" y="3044"/>
                    <a:pt x="10658" y="2999"/>
                    <a:pt x="10623" y="2954"/>
                  </a:cubicBezTo>
                  <a:cubicBezTo>
                    <a:pt x="10605" y="2931"/>
                    <a:pt x="10590" y="2909"/>
                    <a:pt x="10579" y="2887"/>
                  </a:cubicBezTo>
                  <a:cubicBezTo>
                    <a:pt x="10568" y="2864"/>
                    <a:pt x="10556" y="2838"/>
                    <a:pt x="10553" y="2816"/>
                  </a:cubicBezTo>
                  <a:cubicBezTo>
                    <a:pt x="10534" y="2741"/>
                    <a:pt x="10508" y="2678"/>
                    <a:pt x="10475" y="2614"/>
                  </a:cubicBezTo>
                  <a:cubicBezTo>
                    <a:pt x="10440" y="2554"/>
                    <a:pt x="10404" y="2498"/>
                    <a:pt x="10366" y="2442"/>
                  </a:cubicBezTo>
                  <a:cubicBezTo>
                    <a:pt x="10340" y="2408"/>
                    <a:pt x="10318" y="2378"/>
                    <a:pt x="10299" y="2348"/>
                  </a:cubicBezTo>
                  <a:cubicBezTo>
                    <a:pt x="10280" y="2319"/>
                    <a:pt x="10265" y="2288"/>
                    <a:pt x="10261" y="2259"/>
                  </a:cubicBezTo>
                  <a:cubicBezTo>
                    <a:pt x="10257" y="2229"/>
                    <a:pt x="10250" y="2198"/>
                    <a:pt x="10235" y="2176"/>
                  </a:cubicBezTo>
                  <a:cubicBezTo>
                    <a:pt x="10216" y="2143"/>
                    <a:pt x="10190" y="2117"/>
                    <a:pt x="10164" y="2094"/>
                  </a:cubicBezTo>
                  <a:cubicBezTo>
                    <a:pt x="10138" y="2068"/>
                    <a:pt x="10116" y="2049"/>
                    <a:pt x="10100" y="2027"/>
                  </a:cubicBezTo>
                  <a:cubicBezTo>
                    <a:pt x="10093" y="2019"/>
                    <a:pt x="10090" y="2008"/>
                    <a:pt x="10082" y="1993"/>
                  </a:cubicBezTo>
                  <a:cubicBezTo>
                    <a:pt x="10078" y="1982"/>
                    <a:pt x="10074" y="1971"/>
                    <a:pt x="10067" y="1956"/>
                  </a:cubicBezTo>
                  <a:cubicBezTo>
                    <a:pt x="10059" y="1937"/>
                    <a:pt x="10048" y="1915"/>
                    <a:pt x="10026" y="1896"/>
                  </a:cubicBezTo>
                  <a:cubicBezTo>
                    <a:pt x="10018" y="1889"/>
                    <a:pt x="10004" y="1881"/>
                    <a:pt x="9992" y="1874"/>
                  </a:cubicBezTo>
                  <a:cubicBezTo>
                    <a:pt x="9977" y="1866"/>
                    <a:pt x="9962" y="1862"/>
                    <a:pt x="9943" y="1858"/>
                  </a:cubicBezTo>
                  <a:lnTo>
                    <a:pt x="9940" y="1858"/>
                  </a:lnTo>
                  <a:cubicBezTo>
                    <a:pt x="9936" y="1855"/>
                    <a:pt x="9928" y="1848"/>
                    <a:pt x="9925" y="1836"/>
                  </a:cubicBezTo>
                  <a:cubicBezTo>
                    <a:pt x="9917" y="1817"/>
                    <a:pt x="9906" y="1791"/>
                    <a:pt x="9895" y="1762"/>
                  </a:cubicBezTo>
                  <a:cubicBezTo>
                    <a:pt x="9891" y="1746"/>
                    <a:pt x="9883" y="1732"/>
                    <a:pt x="9873" y="1720"/>
                  </a:cubicBezTo>
                  <a:cubicBezTo>
                    <a:pt x="9865" y="1705"/>
                    <a:pt x="9854" y="1691"/>
                    <a:pt x="9838" y="1679"/>
                  </a:cubicBezTo>
                  <a:cubicBezTo>
                    <a:pt x="9820" y="1665"/>
                    <a:pt x="9802" y="1646"/>
                    <a:pt x="9783" y="1623"/>
                  </a:cubicBezTo>
                  <a:cubicBezTo>
                    <a:pt x="9764" y="1605"/>
                    <a:pt x="9742" y="1582"/>
                    <a:pt x="9712" y="1563"/>
                  </a:cubicBezTo>
                  <a:cubicBezTo>
                    <a:pt x="9671" y="1537"/>
                    <a:pt x="9637" y="1508"/>
                    <a:pt x="9607" y="1470"/>
                  </a:cubicBezTo>
                  <a:cubicBezTo>
                    <a:pt x="9577" y="1432"/>
                    <a:pt x="9551" y="1391"/>
                    <a:pt x="9524" y="1346"/>
                  </a:cubicBezTo>
                  <a:cubicBezTo>
                    <a:pt x="9484" y="1283"/>
                    <a:pt x="9431" y="1234"/>
                    <a:pt x="9383" y="1189"/>
                  </a:cubicBezTo>
                  <a:cubicBezTo>
                    <a:pt x="9331" y="1144"/>
                    <a:pt x="9278" y="1104"/>
                    <a:pt x="9233" y="1059"/>
                  </a:cubicBezTo>
                  <a:cubicBezTo>
                    <a:pt x="9091" y="913"/>
                    <a:pt x="8927" y="785"/>
                    <a:pt x="8770" y="659"/>
                  </a:cubicBezTo>
                  <a:cubicBezTo>
                    <a:pt x="8762" y="651"/>
                    <a:pt x="8755" y="644"/>
                    <a:pt x="8744" y="633"/>
                  </a:cubicBezTo>
                  <a:cubicBezTo>
                    <a:pt x="8732" y="618"/>
                    <a:pt x="8717" y="595"/>
                    <a:pt x="8706" y="580"/>
                  </a:cubicBezTo>
                  <a:cubicBezTo>
                    <a:pt x="8699" y="573"/>
                    <a:pt x="8691" y="566"/>
                    <a:pt x="8684" y="558"/>
                  </a:cubicBezTo>
                  <a:cubicBezTo>
                    <a:pt x="8680" y="554"/>
                    <a:pt x="8672" y="550"/>
                    <a:pt x="8669" y="547"/>
                  </a:cubicBezTo>
                  <a:cubicBezTo>
                    <a:pt x="8661" y="543"/>
                    <a:pt x="8654" y="539"/>
                    <a:pt x="8643" y="539"/>
                  </a:cubicBezTo>
                  <a:cubicBezTo>
                    <a:pt x="8643" y="539"/>
                    <a:pt x="8639" y="543"/>
                    <a:pt x="8635" y="543"/>
                  </a:cubicBezTo>
                  <a:lnTo>
                    <a:pt x="8620" y="543"/>
                  </a:lnTo>
                  <a:cubicBezTo>
                    <a:pt x="8609" y="543"/>
                    <a:pt x="8601" y="539"/>
                    <a:pt x="8594" y="539"/>
                  </a:cubicBezTo>
                  <a:cubicBezTo>
                    <a:pt x="8582" y="532"/>
                    <a:pt x="8572" y="524"/>
                    <a:pt x="8556" y="509"/>
                  </a:cubicBezTo>
                  <a:cubicBezTo>
                    <a:pt x="8546" y="498"/>
                    <a:pt x="8527" y="483"/>
                    <a:pt x="8508" y="468"/>
                  </a:cubicBezTo>
                  <a:cubicBezTo>
                    <a:pt x="8482" y="449"/>
                    <a:pt x="8452" y="423"/>
                    <a:pt x="8418" y="404"/>
                  </a:cubicBezTo>
                  <a:cubicBezTo>
                    <a:pt x="8389" y="382"/>
                    <a:pt x="8355" y="359"/>
                    <a:pt x="8318" y="348"/>
                  </a:cubicBezTo>
                  <a:cubicBezTo>
                    <a:pt x="8306" y="345"/>
                    <a:pt x="8299" y="345"/>
                    <a:pt x="8291" y="345"/>
                  </a:cubicBezTo>
                  <a:cubicBezTo>
                    <a:pt x="8273" y="345"/>
                    <a:pt x="8254" y="348"/>
                    <a:pt x="8242" y="352"/>
                  </a:cubicBezTo>
                  <a:cubicBezTo>
                    <a:pt x="8228" y="352"/>
                    <a:pt x="8213" y="356"/>
                    <a:pt x="8209" y="356"/>
                  </a:cubicBezTo>
                  <a:lnTo>
                    <a:pt x="8206" y="356"/>
                  </a:lnTo>
                  <a:cubicBezTo>
                    <a:pt x="8194" y="337"/>
                    <a:pt x="8175" y="322"/>
                    <a:pt x="8161" y="314"/>
                  </a:cubicBezTo>
                  <a:cubicBezTo>
                    <a:pt x="8149" y="307"/>
                    <a:pt x="8134" y="300"/>
                    <a:pt x="8123" y="296"/>
                  </a:cubicBezTo>
                  <a:cubicBezTo>
                    <a:pt x="8108" y="292"/>
                    <a:pt x="8093" y="285"/>
                    <a:pt x="8085" y="281"/>
                  </a:cubicBezTo>
                  <a:lnTo>
                    <a:pt x="8078" y="281"/>
                  </a:lnTo>
                  <a:cubicBezTo>
                    <a:pt x="8071" y="259"/>
                    <a:pt x="8059" y="236"/>
                    <a:pt x="8049" y="221"/>
                  </a:cubicBezTo>
                  <a:cubicBezTo>
                    <a:pt x="8037" y="207"/>
                    <a:pt x="8022" y="195"/>
                    <a:pt x="8007" y="188"/>
                  </a:cubicBezTo>
                  <a:cubicBezTo>
                    <a:pt x="7985" y="169"/>
                    <a:pt x="7959" y="157"/>
                    <a:pt x="7932" y="150"/>
                  </a:cubicBezTo>
                  <a:cubicBezTo>
                    <a:pt x="7895" y="139"/>
                    <a:pt x="7858" y="131"/>
                    <a:pt x="7832" y="117"/>
                  </a:cubicBezTo>
                  <a:cubicBezTo>
                    <a:pt x="7816" y="113"/>
                    <a:pt x="7805" y="105"/>
                    <a:pt x="7797" y="95"/>
                  </a:cubicBezTo>
                  <a:cubicBezTo>
                    <a:pt x="7787" y="87"/>
                    <a:pt x="7779" y="76"/>
                    <a:pt x="7775" y="61"/>
                  </a:cubicBezTo>
                  <a:cubicBezTo>
                    <a:pt x="7771" y="53"/>
                    <a:pt x="7768" y="50"/>
                    <a:pt x="7764" y="45"/>
                  </a:cubicBezTo>
                  <a:cubicBezTo>
                    <a:pt x="7757" y="42"/>
                    <a:pt x="7753" y="38"/>
                    <a:pt x="7749" y="38"/>
                  </a:cubicBezTo>
                  <a:cubicBezTo>
                    <a:pt x="7745" y="34"/>
                    <a:pt x="7742" y="34"/>
                    <a:pt x="7738" y="34"/>
                  </a:cubicBezTo>
                  <a:cubicBezTo>
                    <a:pt x="7730" y="34"/>
                    <a:pt x="7727" y="31"/>
                    <a:pt x="7723" y="31"/>
                  </a:cubicBezTo>
                  <a:cubicBezTo>
                    <a:pt x="7719" y="31"/>
                    <a:pt x="7716" y="34"/>
                    <a:pt x="7712" y="34"/>
                  </a:cubicBezTo>
                  <a:cubicBezTo>
                    <a:pt x="7708" y="34"/>
                    <a:pt x="7701" y="34"/>
                    <a:pt x="7693" y="42"/>
                  </a:cubicBezTo>
                  <a:cubicBezTo>
                    <a:pt x="7682" y="50"/>
                    <a:pt x="7675" y="53"/>
                    <a:pt x="7671" y="57"/>
                  </a:cubicBezTo>
                  <a:lnTo>
                    <a:pt x="7648" y="57"/>
                  </a:lnTo>
                  <a:cubicBezTo>
                    <a:pt x="7637" y="57"/>
                    <a:pt x="7622" y="53"/>
                    <a:pt x="7604" y="45"/>
                  </a:cubicBezTo>
                  <a:cubicBezTo>
                    <a:pt x="7585" y="38"/>
                    <a:pt x="7566" y="23"/>
                    <a:pt x="7544" y="16"/>
                  </a:cubicBezTo>
                  <a:cubicBezTo>
                    <a:pt x="7525" y="8"/>
                    <a:pt x="7510" y="0"/>
                    <a:pt x="74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7" name="Google Shape;28367;p21"/>
            <p:cNvSpPr/>
            <p:nvPr/>
          </p:nvSpPr>
          <p:spPr>
            <a:xfrm>
              <a:off x="45749" y="1053794"/>
              <a:ext cx="277619" cy="963595"/>
            </a:xfrm>
            <a:custGeom>
              <a:avLst/>
              <a:gdLst/>
              <a:ahLst/>
              <a:cxnLst/>
              <a:rect l="l" t="t" r="r" b="b"/>
              <a:pathLst>
                <a:path w="5814" h="20180" extrusionOk="0">
                  <a:moveTo>
                    <a:pt x="2263" y="49"/>
                  </a:moveTo>
                  <a:lnTo>
                    <a:pt x="2266" y="52"/>
                  </a:lnTo>
                  <a:lnTo>
                    <a:pt x="2266" y="52"/>
                  </a:lnTo>
                  <a:cubicBezTo>
                    <a:pt x="2265" y="50"/>
                    <a:pt x="2265" y="49"/>
                    <a:pt x="2263" y="49"/>
                  </a:cubicBezTo>
                  <a:close/>
                  <a:moveTo>
                    <a:pt x="2289" y="0"/>
                  </a:moveTo>
                  <a:cubicBezTo>
                    <a:pt x="2285" y="8"/>
                    <a:pt x="2281" y="8"/>
                    <a:pt x="2281" y="12"/>
                  </a:cubicBezTo>
                  <a:lnTo>
                    <a:pt x="2300" y="86"/>
                  </a:lnTo>
                  <a:lnTo>
                    <a:pt x="2266" y="52"/>
                  </a:lnTo>
                  <a:lnTo>
                    <a:pt x="2266" y="52"/>
                  </a:lnTo>
                  <a:cubicBezTo>
                    <a:pt x="2266" y="54"/>
                    <a:pt x="2266" y="55"/>
                    <a:pt x="2266" y="57"/>
                  </a:cubicBezTo>
                  <a:cubicBezTo>
                    <a:pt x="2266" y="60"/>
                    <a:pt x="2270" y="68"/>
                    <a:pt x="2278" y="76"/>
                  </a:cubicBezTo>
                  <a:cubicBezTo>
                    <a:pt x="2289" y="94"/>
                    <a:pt x="2300" y="116"/>
                    <a:pt x="2307" y="131"/>
                  </a:cubicBezTo>
                  <a:cubicBezTo>
                    <a:pt x="2319" y="150"/>
                    <a:pt x="2326" y="165"/>
                    <a:pt x="2333" y="176"/>
                  </a:cubicBezTo>
                  <a:cubicBezTo>
                    <a:pt x="2342" y="183"/>
                    <a:pt x="2345" y="191"/>
                    <a:pt x="2352" y="195"/>
                  </a:cubicBezTo>
                  <a:cubicBezTo>
                    <a:pt x="2364" y="202"/>
                    <a:pt x="2375" y="206"/>
                    <a:pt x="2394" y="206"/>
                  </a:cubicBezTo>
                  <a:cubicBezTo>
                    <a:pt x="2401" y="210"/>
                    <a:pt x="2409" y="210"/>
                    <a:pt x="2416" y="214"/>
                  </a:cubicBezTo>
                  <a:cubicBezTo>
                    <a:pt x="2423" y="217"/>
                    <a:pt x="2427" y="225"/>
                    <a:pt x="2431" y="228"/>
                  </a:cubicBezTo>
                  <a:cubicBezTo>
                    <a:pt x="2442" y="240"/>
                    <a:pt x="2446" y="247"/>
                    <a:pt x="2449" y="259"/>
                  </a:cubicBezTo>
                  <a:cubicBezTo>
                    <a:pt x="2472" y="318"/>
                    <a:pt x="2509" y="367"/>
                    <a:pt x="2554" y="404"/>
                  </a:cubicBezTo>
                  <a:cubicBezTo>
                    <a:pt x="2603" y="442"/>
                    <a:pt x="2659" y="475"/>
                    <a:pt x="2718" y="502"/>
                  </a:cubicBezTo>
                  <a:cubicBezTo>
                    <a:pt x="2741" y="509"/>
                    <a:pt x="2756" y="520"/>
                    <a:pt x="2771" y="531"/>
                  </a:cubicBezTo>
                  <a:lnTo>
                    <a:pt x="2775" y="531"/>
                  </a:lnTo>
                  <a:cubicBezTo>
                    <a:pt x="2760" y="513"/>
                    <a:pt x="2745" y="494"/>
                    <a:pt x="2730" y="471"/>
                  </a:cubicBezTo>
                  <a:cubicBezTo>
                    <a:pt x="2685" y="408"/>
                    <a:pt x="2629" y="352"/>
                    <a:pt x="2577" y="292"/>
                  </a:cubicBezTo>
                  <a:cubicBezTo>
                    <a:pt x="2521" y="233"/>
                    <a:pt x="2468" y="169"/>
                    <a:pt x="2427" y="90"/>
                  </a:cubicBezTo>
                  <a:cubicBezTo>
                    <a:pt x="2423" y="86"/>
                    <a:pt x="2423" y="83"/>
                    <a:pt x="2416" y="79"/>
                  </a:cubicBezTo>
                  <a:cubicBezTo>
                    <a:pt x="2412" y="76"/>
                    <a:pt x="2404" y="71"/>
                    <a:pt x="2394" y="68"/>
                  </a:cubicBezTo>
                  <a:cubicBezTo>
                    <a:pt x="2375" y="57"/>
                    <a:pt x="2349" y="45"/>
                    <a:pt x="2323" y="31"/>
                  </a:cubicBezTo>
                  <a:cubicBezTo>
                    <a:pt x="2311" y="23"/>
                    <a:pt x="2297" y="12"/>
                    <a:pt x="2289" y="0"/>
                  </a:cubicBezTo>
                  <a:close/>
                  <a:moveTo>
                    <a:pt x="2801" y="569"/>
                  </a:moveTo>
                  <a:cubicBezTo>
                    <a:pt x="2801" y="573"/>
                    <a:pt x="2804" y="576"/>
                    <a:pt x="2804" y="580"/>
                  </a:cubicBezTo>
                  <a:cubicBezTo>
                    <a:pt x="2808" y="592"/>
                    <a:pt x="2813" y="606"/>
                    <a:pt x="2813" y="621"/>
                  </a:cubicBezTo>
                  <a:cubicBezTo>
                    <a:pt x="2813" y="632"/>
                    <a:pt x="2808" y="644"/>
                    <a:pt x="2808" y="659"/>
                  </a:cubicBezTo>
                  <a:cubicBezTo>
                    <a:pt x="2808" y="659"/>
                    <a:pt x="2813" y="666"/>
                    <a:pt x="2816" y="673"/>
                  </a:cubicBezTo>
                  <a:cubicBezTo>
                    <a:pt x="2816" y="677"/>
                    <a:pt x="2820" y="685"/>
                    <a:pt x="2823" y="692"/>
                  </a:cubicBezTo>
                  <a:cubicBezTo>
                    <a:pt x="2827" y="741"/>
                    <a:pt x="2846" y="778"/>
                    <a:pt x="2872" y="816"/>
                  </a:cubicBezTo>
                  <a:cubicBezTo>
                    <a:pt x="2894" y="849"/>
                    <a:pt x="2928" y="887"/>
                    <a:pt x="2965" y="920"/>
                  </a:cubicBezTo>
                  <a:cubicBezTo>
                    <a:pt x="3122" y="1081"/>
                    <a:pt x="3234" y="1272"/>
                    <a:pt x="3351" y="1455"/>
                  </a:cubicBezTo>
                  <a:cubicBezTo>
                    <a:pt x="3384" y="1515"/>
                    <a:pt x="3425" y="1574"/>
                    <a:pt x="3463" y="1634"/>
                  </a:cubicBezTo>
                  <a:cubicBezTo>
                    <a:pt x="3500" y="1694"/>
                    <a:pt x="3537" y="1758"/>
                    <a:pt x="3560" y="1829"/>
                  </a:cubicBezTo>
                  <a:cubicBezTo>
                    <a:pt x="3571" y="1855"/>
                    <a:pt x="3586" y="1881"/>
                    <a:pt x="3601" y="1910"/>
                  </a:cubicBezTo>
                  <a:cubicBezTo>
                    <a:pt x="3615" y="1941"/>
                    <a:pt x="3634" y="1971"/>
                    <a:pt x="3650" y="2005"/>
                  </a:cubicBezTo>
                  <a:cubicBezTo>
                    <a:pt x="3653" y="2023"/>
                    <a:pt x="3660" y="2041"/>
                    <a:pt x="3660" y="2060"/>
                  </a:cubicBezTo>
                  <a:cubicBezTo>
                    <a:pt x="3687" y="2079"/>
                    <a:pt x="3705" y="2098"/>
                    <a:pt x="3720" y="2120"/>
                  </a:cubicBezTo>
                  <a:cubicBezTo>
                    <a:pt x="3743" y="2146"/>
                    <a:pt x="3758" y="2172"/>
                    <a:pt x="3772" y="2202"/>
                  </a:cubicBezTo>
                  <a:cubicBezTo>
                    <a:pt x="3803" y="2259"/>
                    <a:pt x="3822" y="2311"/>
                    <a:pt x="3851" y="2355"/>
                  </a:cubicBezTo>
                  <a:cubicBezTo>
                    <a:pt x="3874" y="2386"/>
                    <a:pt x="3896" y="2412"/>
                    <a:pt x="3926" y="2431"/>
                  </a:cubicBezTo>
                  <a:cubicBezTo>
                    <a:pt x="3934" y="2438"/>
                    <a:pt x="3938" y="2445"/>
                    <a:pt x="3941" y="2449"/>
                  </a:cubicBezTo>
                  <a:cubicBezTo>
                    <a:pt x="3945" y="2457"/>
                    <a:pt x="3948" y="2460"/>
                    <a:pt x="3948" y="2468"/>
                  </a:cubicBezTo>
                  <a:cubicBezTo>
                    <a:pt x="3952" y="2476"/>
                    <a:pt x="3956" y="2486"/>
                    <a:pt x="3956" y="2498"/>
                  </a:cubicBezTo>
                  <a:cubicBezTo>
                    <a:pt x="3956" y="2505"/>
                    <a:pt x="3952" y="2516"/>
                    <a:pt x="3948" y="2524"/>
                  </a:cubicBezTo>
                  <a:cubicBezTo>
                    <a:pt x="3945" y="2535"/>
                    <a:pt x="3945" y="2546"/>
                    <a:pt x="3945" y="2550"/>
                  </a:cubicBezTo>
                  <a:lnTo>
                    <a:pt x="3974" y="2550"/>
                  </a:lnTo>
                  <a:cubicBezTo>
                    <a:pt x="3982" y="2550"/>
                    <a:pt x="3990" y="2546"/>
                    <a:pt x="4001" y="2546"/>
                  </a:cubicBezTo>
                  <a:lnTo>
                    <a:pt x="4038" y="2546"/>
                  </a:lnTo>
                  <a:lnTo>
                    <a:pt x="4038" y="2583"/>
                  </a:lnTo>
                  <a:cubicBezTo>
                    <a:pt x="4042" y="2583"/>
                    <a:pt x="4042" y="2588"/>
                    <a:pt x="4042" y="2588"/>
                  </a:cubicBezTo>
                  <a:cubicBezTo>
                    <a:pt x="4042" y="2599"/>
                    <a:pt x="4038" y="2606"/>
                    <a:pt x="4038" y="2614"/>
                  </a:cubicBezTo>
                  <a:cubicBezTo>
                    <a:pt x="4034" y="2617"/>
                    <a:pt x="4031" y="2625"/>
                    <a:pt x="4027" y="2628"/>
                  </a:cubicBezTo>
                  <a:cubicBezTo>
                    <a:pt x="4024" y="2640"/>
                    <a:pt x="4016" y="2647"/>
                    <a:pt x="4012" y="2651"/>
                  </a:cubicBezTo>
                  <a:cubicBezTo>
                    <a:pt x="4012" y="2655"/>
                    <a:pt x="4008" y="2655"/>
                    <a:pt x="4008" y="2659"/>
                  </a:cubicBezTo>
                  <a:lnTo>
                    <a:pt x="4012" y="2662"/>
                  </a:lnTo>
                  <a:cubicBezTo>
                    <a:pt x="4024" y="2677"/>
                    <a:pt x="4034" y="2692"/>
                    <a:pt x="4046" y="2711"/>
                  </a:cubicBezTo>
                  <a:cubicBezTo>
                    <a:pt x="4053" y="2730"/>
                    <a:pt x="4064" y="2748"/>
                    <a:pt x="4072" y="2771"/>
                  </a:cubicBezTo>
                  <a:cubicBezTo>
                    <a:pt x="4086" y="2812"/>
                    <a:pt x="4098" y="2849"/>
                    <a:pt x="4102" y="2883"/>
                  </a:cubicBezTo>
                  <a:cubicBezTo>
                    <a:pt x="4102" y="2887"/>
                    <a:pt x="4105" y="2890"/>
                    <a:pt x="4109" y="2894"/>
                  </a:cubicBezTo>
                  <a:cubicBezTo>
                    <a:pt x="4109" y="2902"/>
                    <a:pt x="4113" y="2905"/>
                    <a:pt x="4117" y="2913"/>
                  </a:cubicBezTo>
                  <a:cubicBezTo>
                    <a:pt x="4259" y="3099"/>
                    <a:pt x="4352" y="3309"/>
                    <a:pt x="4450" y="3511"/>
                  </a:cubicBezTo>
                  <a:cubicBezTo>
                    <a:pt x="4535" y="3694"/>
                    <a:pt x="4614" y="3892"/>
                    <a:pt x="4647" y="4101"/>
                  </a:cubicBezTo>
                  <a:cubicBezTo>
                    <a:pt x="4652" y="4113"/>
                    <a:pt x="4652" y="4124"/>
                    <a:pt x="4659" y="4135"/>
                  </a:cubicBezTo>
                  <a:cubicBezTo>
                    <a:pt x="4662" y="4143"/>
                    <a:pt x="4670" y="4153"/>
                    <a:pt x="4674" y="4165"/>
                  </a:cubicBezTo>
                  <a:cubicBezTo>
                    <a:pt x="4688" y="4187"/>
                    <a:pt x="4704" y="4213"/>
                    <a:pt x="4719" y="4243"/>
                  </a:cubicBezTo>
                  <a:cubicBezTo>
                    <a:pt x="4726" y="4265"/>
                    <a:pt x="4733" y="4288"/>
                    <a:pt x="4733" y="4315"/>
                  </a:cubicBezTo>
                  <a:lnTo>
                    <a:pt x="4733" y="4318"/>
                  </a:lnTo>
                  <a:lnTo>
                    <a:pt x="4733" y="4322"/>
                  </a:lnTo>
                  <a:cubicBezTo>
                    <a:pt x="4730" y="4355"/>
                    <a:pt x="4741" y="4393"/>
                    <a:pt x="4756" y="4431"/>
                  </a:cubicBezTo>
                  <a:cubicBezTo>
                    <a:pt x="4775" y="4467"/>
                    <a:pt x="4793" y="4509"/>
                    <a:pt x="4809" y="4553"/>
                  </a:cubicBezTo>
                  <a:cubicBezTo>
                    <a:pt x="4816" y="4569"/>
                    <a:pt x="4823" y="4584"/>
                    <a:pt x="4838" y="4598"/>
                  </a:cubicBezTo>
                  <a:cubicBezTo>
                    <a:pt x="4854" y="4614"/>
                    <a:pt x="4871" y="4629"/>
                    <a:pt x="4890" y="4651"/>
                  </a:cubicBezTo>
                  <a:cubicBezTo>
                    <a:pt x="4902" y="4666"/>
                    <a:pt x="4909" y="4684"/>
                    <a:pt x="4916" y="4707"/>
                  </a:cubicBezTo>
                  <a:cubicBezTo>
                    <a:pt x="4954" y="4867"/>
                    <a:pt x="4976" y="5024"/>
                    <a:pt x="5028" y="5174"/>
                  </a:cubicBezTo>
                  <a:cubicBezTo>
                    <a:pt x="5033" y="5193"/>
                    <a:pt x="5037" y="5212"/>
                    <a:pt x="5044" y="5226"/>
                  </a:cubicBezTo>
                  <a:cubicBezTo>
                    <a:pt x="5047" y="5242"/>
                    <a:pt x="5051" y="5257"/>
                    <a:pt x="5059" y="5264"/>
                  </a:cubicBezTo>
                  <a:cubicBezTo>
                    <a:pt x="5063" y="5271"/>
                    <a:pt x="5066" y="5279"/>
                    <a:pt x="5073" y="5283"/>
                  </a:cubicBezTo>
                  <a:cubicBezTo>
                    <a:pt x="5096" y="5305"/>
                    <a:pt x="5115" y="5331"/>
                    <a:pt x="5126" y="5357"/>
                  </a:cubicBezTo>
                  <a:cubicBezTo>
                    <a:pt x="5137" y="5383"/>
                    <a:pt x="5141" y="5409"/>
                    <a:pt x="5141" y="5436"/>
                  </a:cubicBezTo>
                  <a:cubicBezTo>
                    <a:pt x="5141" y="5473"/>
                    <a:pt x="5133" y="5507"/>
                    <a:pt x="5123" y="5540"/>
                  </a:cubicBezTo>
                  <a:cubicBezTo>
                    <a:pt x="5118" y="5559"/>
                    <a:pt x="5115" y="5578"/>
                    <a:pt x="5115" y="5593"/>
                  </a:cubicBezTo>
                  <a:lnTo>
                    <a:pt x="5115" y="5611"/>
                  </a:lnTo>
                  <a:cubicBezTo>
                    <a:pt x="5118" y="5616"/>
                    <a:pt x="5123" y="5623"/>
                    <a:pt x="5126" y="5626"/>
                  </a:cubicBezTo>
                  <a:cubicBezTo>
                    <a:pt x="5145" y="5652"/>
                    <a:pt x="5152" y="5683"/>
                    <a:pt x="5159" y="5705"/>
                  </a:cubicBezTo>
                  <a:cubicBezTo>
                    <a:pt x="5168" y="5731"/>
                    <a:pt x="5168" y="5757"/>
                    <a:pt x="5171" y="5776"/>
                  </a:cubicBezTo>
                  <a:cubicBezTo>
                    <a:pt x="5190" y="5911"/>
                    <a:pt x="5220" y="6042"/>
                    <a:pt x="5246" y="6172"/>
                  </a:cubicBezTo>
                  <a:cubicBezTo>
                    <a:pt x="5306" y="6449"/>
                    <a:pt x="5377" y="6725"/>
                    <a:pt x="5421" y="7010"/>
                  </a:cubicBezTo>
                  <a:cubicBezTo>
                    <a:pt x="5440" y="7114"/>
                    <a:pt x="5447" y="7222"/>
                    <a:pt x="5455" y="7327"/>
                  </a:cubicBezTo>
                  <a:cubicBezTo>
                    <a:pt x="5466" y="7432"/>
                    <a:pt x="5477" y="7533"/>
                    <a:pt x="5499" y="7638"/>
                  </a:cubicBezTo>
                  <a:cubicBezTo>
                    <a:pt x="5526" y="7757"/>
                    <a:pt x="5534" y="7892"/>
                    <a:pt x="5541" y="8019"/>
                  </a:cubicBezTo>
                  <a:lnTo>
                    <a:pt x="5544" y="8023"/>
                  </a:lnTo>
                  <a:cubicBezTo>
                    <a:pt x="5544" y="8026"/>
                    <a:pt x="5549" y="8033"/>
                    <a:pt x="5552" y="8045"/>
                  </a:cubicBezTo>
                  <a:cubicBezTo>
                    <a:pt x="5556" y="8049"/>
                    <a:pt x="5556" y="8060"/>
                    <a:pt x="5556" y="8068"/>
                  </a:cubicBezTo>
                  <a:lnTo>
                    <a:pt x="5556" y="8086"/>
                  </a:lnTo>
                  <a:cubicBezTo>
                    <a:pt x="5549" y="8128"/>
                    <a:pt x="5544" y="8173"/>
                    <a:pt x="5544" y="8217"/>
                  </a:cubicBezTo>
                  <a:cubicBezTo>
                    <a:pt x="5544" y="8292"/>
                    <a:pt x="5552" y="8366"/>
                    <a:pt x="5567" y="8437"/>
                  </a:cubicBezTo>
                  <a:cubicBezTo>
                    <a:pt x="5586" y="8557"/>
                    <a:pt x="5594" y="8677"/>
                    <a:pt x="5594" y="8792"/>
                  </a:cubicBezTo>
                  <a:lnTo>
                    <a:pt x="5594" y="8868"/>
                  </a:lnTo>
                  <a:cubicBezTo>
                    <a:pt x="5589" y="8949"/>
                    <a:pt x="5586" y="9032"/>
                    <a:pt x="5586" y="9110"/>
                  </a:cubicBezTo>
                  <a:cubicBezTo>
                    <a:pt x="5586" y="9167"/>
                    <a:pt x="5589" y="9219"/>
                    <a:pt x="5597" y="9275"/>
                  </a:cubicBezTo>
                  <a:cubicBezTo>
                    <a:pt x="5612" y="9410"/>
                    <a:pt x="5620" y="9544"/>
                    <a:pt x="5623" y="9675"/>
                  </a:cubicBezTo>
                  <a:lnTo>
                    <a:pt x="5623" y="9727"/>
                  </a:lnTo>
                  <a:cubicBezTo>
                    <a:pt x="5623" y="9828"/>
                    <a:pt x="5616" y="9929"/>
                    <a:pt x="5616" y="10026"/>
                  </a:cubicBezTo>
                  <a:cubicBezTo>
                    <a:pt x="5612" y="10191"/>
                    <a:pt x="5612" y="10355"/>
                    <a:pt x="5601" y="10516"/>
                  </a:cubicBezTo>
                  <a:cubicBezTo>
                    <a:pt x="5586" y="10718"/>
                    <a:pt x="5552" y="10912"/>
                    <a:pt x="5537" y="11106"/>
                  </a:cubicBezTo>
                  <a:cubicBezTo>
                    <a:pt x="5515" y="11353"/>
                    <a:pt x="5482" y="11596"/>
                    <a:pt x="5440" y="11839"/>
                  </a:cubicBezTo>
                  <a:cubicBezTo>
                    <a:pt x="5414" y="11974"/>
                    <a:pt x="5384" y="12108"/>
                    <a:pt x="5384" y="12243"/>
                  </a:cubicBezTo>
                  <a:cubicBezTo>
                    <a:pt x="5380" y="12389"/>
                    <a:pt x="5358" y="12531"/>
                    <a:pt x="5316" y="12669"/>
                  </a:cubicBezTo>
                  <a:cubicBezTo>
                    <a:pt x="5306" y="12703"/>
                    <a:pt x="5294" y="12736"/>
                    <a:pt x="5283" y="12762"/>
                  </a:cubicBezTo>
                  <a:cubicBezTo>
                    <a:pt x="5275" y="12793"/>
                    <a:pt x="5268" y="12822"/>
                    <a:pt x="5264" y="12852"/>
                  </a:cubicBezTo>
                  <a:cubicBezTo>
                    <a:pt x="5249" y="13013"/>
                    <a:pt x="5230" y="13178"/>
                    <a:pt x="5175" y="13338"/>
                  </a:cubicBezTo>
                  <a:cubicBezTo>
                    <a:pt x="5130" y="13466"/>
                    <a:pt x="5085" y="13600"/>
                    <a:pt x="5051" y="13730"/>
                  </a:cubicBezTo>
                  <a:cubicBezTo>
                    <a:pt x="5025" y="13825"/>
                    <a:pt x="4992" y="13914"/>
                    <a:pt x="4961" y="14008"/>
                  </a:cubicBezTo>
                  <a:cubicBezTo>
                    <a:pt x="4935" y="14097"/>
                    <a:pt x="4909" y="14187"/>
                    <a:pt x="4906" y="14280"/>
                  </a:cubicBezTo>
                  <a:cubicBezTo>
                    <a:pt x="4906" y="14288"/>
                    <a:pt x="4902" y="14291"/>
                    <a:pt x="4902" y="14299"/>
                  </a:cubicBezTo>
                  <a:cubicBezTo>
                    <a:pt x="4898" y="14303"/>
                    <a:pt x="4898" y="14306"/>
                    <a:pt x="4894" y="14306"/>
                  </a:cubicBezTo>
                  <a:cubicBezTo>
                    <a:pt x="4894" y="14310"/>
                    <a:pt x="4890" y="14314"/>
                    <a:pt x="4890" y="14314"/>
                  </a:cubicBezTo>
                  <a:cubicBezTo>
                    <a:pt x="4868" y="14389"/>
                    <a:pt x="4835" y="14460"/>
                    <a:pt x="4809" y="14527"/>
                  </a:cubicBezTo>
                  <a:cubicBezTo>
                    <a:pt x="4778" y="14598"/>
                    <a:pt x="4756" y="14669"/>
                    <a:pt x="4745" y="14740"/>
                  </a:cubicBezTo>
                  <a:cubicBezTo>
                    <a:pt x="4737" y="14800"/>
                    <a:pt x="4726" y="14856"/>
                    <a:pt x="4707" y="14912"/>
                  </a:cubicBezTo>
                  <a:cubicBezTo>
                    <a:pt x="4688" y="14968"/>
                    <a:pt x="4659" y="15021"/>
                    <a:pt x="4618" y="15069"/>
                  </a:cubicBezTo>
                  <a:cubicBezTo>
                    <a:pt x="4614" y="15076"/>
                    <a:pt x="4607" y="15088"/>
                    <a:pt x="4607" y="15099"/>
                  </a:cubicBezTo>
                  <a:cubicBezTo>
                    <a:pt x="4595" y="15155"/>
                    <a:pt x="4573" y="15207"/>
                    <a:pt x="4550" y="15260"/>
                  </a:cubicBezTo>
                  <a:cubicBezTo>
                    <a:pt x="4528" y="15309"/>
                    <a:pt x="4502" y="15353"/>
                    <a:pt x="4487" y="15402"/>
                  </a:cubicBezTo>
                  <a:cubicBezTo>
                    <a:pt x="4472" y="15435"/>
                    <a:pt x="4464" y="15466"/>
                    <a:pt x="4461" y="15499"/>
                  </a:cubicBezTo>
                  <a:cubicBezTo>
                    <a:pt x="4461" y="15533"/>
                    <a:pt x="4450" y="15570"/>
                    <a:pt x="4435" y="15607"/>
                  </a:cubicBezTo>
                  <a:cubicBezTo>
                    <a:pt x="4419" y="15641"/>
                    <a:pt x="4397" y="15675"/>
                    <a:pt x="4364" y="15701"/>
                  </a:cubicBezTo>
                  <a:cubicBezTo>
                    <a:pt x="4326" y="15738"/>
                    <a:pt x="4296" y="15780"/>
                    <a:pt x="4274" y="15824"/>
                  </a:cubicBezTo>
                  <a:cubicBezTo>
                    <a:pt x="4248" y="15869"/>
                    <a:pt x="4229" y="15921"/>
                    <a:pt x="4210" y="15973"/>
                  </a:cubicBezTo>
                  <a:cubicBezTo>
                    <a:pt x="4191" y="16026"/>
                    <a:pt x="4158" y="16071"/>
                    <a:pt x="4128" y="16116"/>
                  </a:cubicBezTo>
                  <a:cubicBezTo>
                    <a:pt x="4102" y="16157"/>
                    <a:pt x="4076" y="16194"/>
                    <a:pt x="4060" y="16235"/>
                  </a:cubicBezTo>
                  <a:cubicBezTo>
                    <a:pt x="4034" y="16306"/>
                    <a:pt x="4001" y="16370"/>
                    <a:pt x="3971" y="16437"/>
                  </a:cubicBezTo>
                  <a:cubicBezTo>
                    <a:pt x="3941" y="16501"/>
                    <a:pt x="3915" y="16565"/>
                    <a:pt x="3900" y="16628"/>
                  </a:cubicBezTo>
                  <a:cubicBezTo>
                    <a:pt x="3881" y="16713"/>
                    <a:pt x="3836" y="16781"/>
                    <a:pt x="3788" y="16841"/>
                  </a:cubicBezTo>
                  <a:cubicBezTo>
                    <a:pt x="3743" y="16897"/>
                    <a:pt x="3687" y="16946"/>
                    <a:pt x="3642" y="16998"/>
                  </a:cubicBezTo>
                  <a:cubicBezTo>
                    <a:pt x="3556" y="17095"/>
                    <a:pt x="3493" y="17200"/>
                    <a:pt x="3451" y="17312"/>
                  </a:cubicBezTo>
                  <a:cubicBezTo>
                    <a:pt x="3377" y="17514"/>
                    <a:pt x="3261" y="17682"/>
                    <a:pt x="3122" y="17835"/>
                  </a:cubicBezTo>
                  <a:cubicBezTo>
                    <a:pt x="3040" y="17929"/>
                    <a:pt x="2947" y="18004"/>
                    <a:pt x="2868" y="18090"/>
                  </a:cubicBezTo>
                  <a:cubicBezTo>
                    <a:pt x="2813" y="18153"/>
                    <a:pt x="2760" y="18221"/>
                    <a:pt x="2708" y="18295"/>
                  </a:cubicBezTo>
                  <a:cubicBezTo>
                    <a:pt x="2656" y="18366"/>
                    <a:pt x="2599" y="18437"/>
                    <a:pt x="2535" y="18501"/>
                  </a:cubicBezTo>
                  <a:cubicBezTo>
                    <a:pt x="2454" y="18583"/>
                    <a:pt x="2368" y="18658"/>
                    <a:pt x="2289" y="18732"/>
                  </a:cubicBezTo>
                  <a:cubicBezTo>
                    <a:pt x="2211" y="18811"/>
                    <a:pt x="2135" y="18894"/>
                    <a:pt x="2072" y="18983"/>
                  </a:cubicBezTo>
                  <a:cubicBezTo>
                    <a:pt x="2057" y="19006"/>
                    <a:pt x="2038" y="19024"/>
                    <a:pt x="2019" y="19042"/>
                  </a:cubicBezTo>
                  <a:cubicBezTo>
                    <a:pt x="2001" y="19058"/>
                    <a:pt x="1983" y="19068"/>
                    <a:pt x="1964" y="19084"/>
                  </a:cubicBezTo>
                  <a:cubicBezTo>
                    <a:pt x="1923" y="19106"/>
                    <a:pt x="1888" y="19129"/>
                    <a:pt x="1859" y="19155"/>
                  </a:cubicBezTo>
                  <a:cubicBezTo>
                    <a:pt x="1829" y="19181"/>
                    <a:pt x="1792" y="19199"/>
                    <a:pt x="1758" y="19211"/>
                  </a:cubicBezTo>
                  <a:cubicBezTo>
                    <a:pt x="1724" y="19225"/>
                    <a:pt x="1698" y="19241"/>
                    <a:pt x="1676" y="19256"/>
                  </a:cubicBezTo>
                  <a:cubicBezTo>
                    <a:pt x="1605" y="19315"/>
                    <a:pt x="1526" y="19365"/>
                    <a:pt x="1455" y="19413"/>
                  </a:cubicBezTo>
                  <a:cubicBezTo>
                    <a:pt x="1381" y="19461"/>
                    <a:pt x="1310" y="19513"/>
                    <a:pt x="1250" y="19577"/>
                  </a:cubicBezTo>
                  <a:cubicBezTo>
                    <a:pt x="1231" y="19596"/>
                    <a:pt x="1208" y="19603"/>
                    <a:pt x="1190" y="19611"/>
                  </a:cubicBezTo>
                  <a:cubicBezTo>
                    <a:pt x="1171" y="19618"/>
                    <a:pt x="1156" y="19622"/>
                    <a:pt x="1145" y="19629"/>
                  </a:cubicBezTo>
                  <a:cubicBezTo>
                    <a:pt x="1134" y="19634"/>
                    <a:pt x="1126" y="19637"/>
                    <a:pt x="1122" y="19641"/>
                  </a:cubicBezTo>
                  <a:cubicBezTo>
                    <a:pt x="1100" y="19660"/>
                    <a:pt x="1077" y="19674"/>
                    <a:pt x="1055" y="19686"/>
                  </a:cubicBezTo>
                  <a:cubicBezTo>
                    <a:pt x="1033" y="19696"/>
                    <a:pt x="1010" y="19705"/>
                    <a:pt x="991" y="19715"/>
                  </a:cubicBezTo>
                  <a:cubicBezTo>
                    <a:pt x="981" y="19719"/>
                    <a:pt x="965" y="19727"/>
                    <a:pt x="951" y="19738"/>
                  </a:cubicBezTo>
                  <a:cubicBezTo>
                    <a:pt x="936" y="19746"/>
                    <a:pt x="917" y="19753"/>
                    <a:pt x="902" y="19760"/>
                  </a:cubicBezTo>
                  <a:cubicBezTo>
                    <a:pt x="887" y="19764"/>
                    <a:pt x="876" y="19768"/>
                    <a:pt x="861" y="19768"/>
                  </a:cubicBezTo>
                  <a:lnTo>
                    <a:pt x="857" y="19768"/>
                  </a:lnTo>
                  <a:cubicBezTo>
                    <a:pt x="857" y="19775"/>
                    <a:pt x="857" y="19786"/>
                    <a:pt x="853" y="19794"/>
                  </a:cubicBezTo>
                  <a:cubicBezTo>
                    <a:pt x="850" y="19801"/>
                    <a:pt x="842" y="19813"/>
                    <a:pt x="834" y="19817"/>
                  </a:cubicBezTo>
                  <a:cubicBezTo>
                    <a:pt x="827" y="19820"/>
                    <a:pt x="824" y="19820"/>
                    <a:pt x="816" y="19824"/>
                  </a:cubicBezTo>
                  <a:cubicBezTo>
                    <a:pt x="786" y="19831"/>
                    <a:pt x="753" y="19846"/>
                    <a:pt x="715" y="19862"/>
                  </a:cubicBezTo>
                  <a:cubicBezTo>
                    <a:pt x="677" y="19876"/>
                    <a:pt x="641" y="19891"/>
                    <a:pt x="599" y="19895"/>
                  </a:cubicBezTo>
                  <a:cubicBezTo>
                    <a:pt x="558" y="19903"/>
                    <a:pt x="520" y="19917"/>
                    <a:pt x="475" y="19940"/>
                  </a:cubicBezTo>
                  <a:cubicBezTo>
                    <a:pt x="435" y="19958"/>
                    <a:pt x="390" y="19984"/>
                    <a:pt x="337" y="19996"/>
                  </a:cubicBezTo>
                  <a:cubicBezTo>
                    <a:pt x="278" y="20007"/>
                    <a:pt x="222" y="20041"/>
                    <a:pt x="180" y="20082"/>
                  </a:cubicBezTo>
                  <a:cubicBezTo>
                    <a:pt x="158" y="20105"/>
                    <a:pt x="135" y="20127"/>
                    <a:pt x="109" y="20141"/>
                  </a:cubicBezTo>
                  <a:cubicBezTo>
                    <a:pt x="83" y="20157"/>
                    <a:pt x="49" y="20164"/>
                    <a:pt x="20" y="20164"/>
                  </a:cubicBezTo>
                  <a:lnTo>
                    <a:pt x="1" y="20164"/>
                  </a:lnTo>
                  <a:cubicBezTo>
                    <a:pt x="1" y="20167"/>
                    <a:pt x="1" y="20176"/>
                    <a:pt x="4" y="20179"/>
                  </a:cubicBezTo>
                  <a:lnTo>
                    <a:pt x="9" y="20179"/>
                  </a:lnTo>
                  <a:cubicBezTo>
                    <a:pt x="35" y="20164"/>
                    <a:pt x="61" y="20164"/>
                    <a:pt x="83" y="20164"/>
                  </a:cubicBezTo>
                  <a:lnTo>
                    <a:pt x="139" y="20164"/>
                  </a:lnTo>
                  <a:cubicBezTo>
                    <a:pt x="154" y="20164"/>
                    <a:pt x="161" y="20164"/>
                    <a:pt x="170" y="20160"/>
                  </a:cubicBezTo>
                  <a:cubicBezTo>
                    <a:pt x="263" y="20134"/>
                    <a:pt x="353" y="20108"/>
                    <a:pt x="442" y="20078"/>
                  </a:cubicBezTo>
                  <a:cubicBezTo>
                    <a:pt x="528" y="20048"/>
                    <a:pt x="614" y="20015"/>
                    <a:pt x="689" y="19962"/>
                  </a:cubicBezTo>
                  <a:cubicBezTo>
                    <a:pt x="722" y="19940"/>
                    <a:pt x="760" y="19917"/>
                    <a:pt x="798" y="19895"/>
                  </a:cubicBezTo>
                  <a:cubicBezTo>
                    <a:pt x="834" y="19869"/>
                    <a:pt x="872" y="19850"/>
                    <a:pt x="920" y="19836"/>
                  </a:cubicBezTo>
                  <a:cubicBezTo>
                    <a:pt x="1096" y="19786"/>
                    <a:pt x="1260" y="19708"/>
                    <a:pt x="1407" y="19596"/>
                  </a:cubicBezTo>
                  <a:cubicBezTo>
                    <a:pt x="1410" y="19592"/>
                    <a:pt x="1414" y="19589"/>
                    <a:pt x="1422" y="19589"/>
                  </a:cubicBezTo>
                  <a:cubicBezTo>
                    <a:pt x="1426" y="19584"/>
                    <a:pt x="1429" y="19584"/>
                    <a:pt x="1433" y="19584"/>
                  </a:cubicBezTo>
                  <a:cubicBezTo>
                    <a:pt x="1436" y="19581"/>
                    <a:pt x="1440" y="19581"/>
                    <a:pt x="1440" y="19581"/>
                  </a:cubicBezTo>
                  <a:cubicBezTo>
                    <a:pt x="1493" y="19536"/>
                    <a:pt x="1545" y="19503"/>
                    <a:pt x="1601" y="19469"/>
                  </a:cubicBezTo>
                  <a:cubicBezTo>
                    <a:pt x="1653" y="19435"/>
                    <a:pt x="1705" y="19401"/>
                    <a:pt x="1754" y="19360"/>
                  </a:cubicBezTo>
                  <a:cubicBezTo>
                    <a:pt x="1807" y="19315"/>
                    <a:pt x="1859" y="19263"/>
                    <a:pt x="1915" y="19215"/>
                  </a:cubicBezTo>
                  <a:cubicBezTo>
                    <a:pt x="1971" y="19166"/>
                    <a:pt x="2031" y="19121"/>
                    <a:pt x="2095" y="19084"/>
                  </a:cubicBezTo>
                  <a:cubicBezTo>
                    <a:pt x="2166" y="19042"/>
                    <a:pt x="2221" y="18990"/>
                    <a:pt x="2281" y="18930"/>
                  </a:cubicBezTo>
                  <a:cubicBezTo>
                    <a:pt x="2337" y="18871"/>
                    <a:pt x="2394" y="18811"/>
                    <a:pt x="2461" y="18754"/>
                  </a:cubicBezTo>
                  <a:cubicBezTo>
                    <a:pt x="2525" y="18706"/>
                    <a:pt x="2573" y="18642"/>
                    <a:pt x="2625" y="18575"/>
                  </a:cubicBezTo>
                  <a:cubicBezTo>
                    <a:pt x="2678" y="18512"/>
                    <a:pt x="2734" y="18445"/>
                    <a:pt x="2813" y="18392"/>
                  </a:cubicBezTo>
                  <a:cubicBezTo>
                    <a:pt x="2865" y="18355"/>
                    <a:pt x="2909" y="18299"/>
                    <a:pt x="2943" y="18235"/>
                  </a:cubicBezTo>
                  <a:cubicBezTo>
                    <a:pt x="2980" y="18164"/>
                    <a:pt x="3025" y="18093"/>
                    <a:pt x="3074" y="18030"/>
                  </a:cubicBezTo>
                  <a:cubicBezTo>
                    <a:pt x="3122" y="17966"/>
                    <a:pt x="3182" y="17910"/>
                    <a:pt x="3249" y="17862"/>
                  </a:cubicBezTo>
                  <a:cubicBezTo>
                    <a:pt x="3287" y="17839"/>
                    <a:pt x="3320" y="17809"/>
                    <a:pt x="3351" y="17776"/>
                  </a:cubicBezTo>
                  <a:cubicBezTo>
                    <a:pt x="3377" y="17742"/>
                    <a:pt x="3403" y="17705"/>
                    <a:pt x="3429" y="17667"/>
                  </a:cubicBezTo>
                  <a:cubicBezTo>
                    <a:pt x="3477" y="17588"/>
                    <a:pt x="3522" y="17507"/>
                    <a:pt x="3586" y="17431"/>
                  </a:cubicBezTo>
                  <a:cubicBezTo>
                    <a:pt x="3620" y="17386"/>
                    <a:pt x="3657" y="17341"/>
                    <a:pt x="3687" y="17297"/>
                  </a:cubicBezTo>
                  <a:cubicBezTo>
                    <a:pt x="3717" y="17248"/>
                    <a:pt x="3736" y="17196"/>
                    <a:pt x="3739" y="17140"/>
                  </a:cubicBezTo>
                  <a:cubicBezTo>
                    <a:pt x="3739" y="17129"/>
                    <a:pt x="3743" y="17122"/>
                    <a:pt x="3746" y="17114"/>
                  </a:cubicBezTo>
                  <a:cubicBezTo>
                    <a:pt x="3750" y="17106"/>
                    <a:pt x="3755" y="17099"/>
                    <a:pt x="3758" y="17091"/>
                  </a:cubicBezTo>
                  <a:cubicBezTo>
                    <a:pt x="3765" y="17080"/>
                    <a:pt x="3772" y="17069"/>
                    <a:pt x="3781" y="17062"/>
                  </a:cubicBezTo>
                  <a:cubicBezTo>
                    <a:pt x="3784" y="17058"/>
                    <a:pt x="3788" y="17050"/>
                    <a:pt x="3791" y="17046"/>
                  </a:cubicBezTo>
                  <a:cubicBezTo>
                    <a:pt x="3825" y="16991"/>
                    <a:pt x="3867" y="16942"/>
                    <a:pt x="3907" y="16893"/>
                  </a:cubicBezTo>
                  <a:cubicBezTo>
                    <a:pt x="3945" y="16844"/>
                    <a:pt x="3986" y="16796"/>
                    <a:pt x="4016" y="16744"/>
                  </a:cubicBezTo>
                  <a:cubicBezTo>
                    <a:pt x="4076" y="16643"/>
                    <a:pt x="4121" y="16527"/>
                    <a:pt x="4169" y="16411"/>
                  </a:cubicBezTo>
                  <a:cubicBezTo>
                    <a:pt x="4221" y="16299"/>
                    <a:pt x="4278" y="16187"/>
                    <a:pt x="4371" y="16094"/>
                  </a:cubicBezTo>
                  <a:cubicBezTo>
                    <a:pt x="4374" y="16056"/>
                    <a:pt x="4386" y="16026"/>
                    <a:pt x="4397" y="15996"/>
                  </a:cubicBezTo>
                  <a:cubicBezTo>
                    <a:pt x="4412" y="15959"/>
                    <a:pt x="4431" y="15928"/>
                    <a:pt x="4450" y="15899"/>
                  </a:cubicBezTo>
                  <a:cubicBezTo>
                    <a:pt x="4490" y="15839"/>
                    <a:pt x="4531" y="15787"/>
                    <a:pt x="4562" y="15731"/>
                  </a:cubicBezTo>
                  <a:cubicBezTo>
                    <a:pt x="4674" y="15510"/>
                    <a:pt x="4775" y="15290"/>
                    <a:pt x="4812" y="15043"/>
                  </a:cubicBezTo>
                  <a:cubicBezTo>
                    <a:pt x="4827" y="14938"/>
                    <a:pt x="4861" y="14837"/>
                    <a:pt x="4898" y="14740"/>
                  </a:cubicBezTo>
                  <a:cubicBezTo>
                    <a:pt x="4999" y="14493"/>
                    <a:pt x="5089" y="14243"/>
                    <a:pt x="5175" y="13989"/>
                  </a:cubicBezTo>
                  <a:cubicBezTo>
                    <a:pt x="5272" y="13704"/>
                    <a:pt x="5347" y="13416"/>
                    <a:pt x="5418" y="13121"/>
                  </a:cubicBezTo>
                  <a:cubicBezTo>
                    <a:pt x="5451" y="12976"/>
                    <a:pt x="5489" y="12822"/>
                    <a:pt x="5489" y="12676"/>
                  </a:cubicBezTo>
                  <a:lnTo>
                    <a:pt x="5489" y="12673"/>
                  </a:lnTo>
                  <a:lnTo>
                    <a:pt x="5489" y="12665"/>
                  </a:lnTo>
                  <a:cubicBezTo>
                    <a:pt x="5489" y="12501"/>
                    <a:pt x="5511" y="12344"/>
                    <a:pt x="5556" y="12194"/>
                  </a:cubicBezTo>
                  <a:cubicBezTo>
                    <a:pt x="5639" y="11929"/>
                    <a:pt x="5653" y="11649"/>
                    <a:pt x="5683" y="11365"/>
                  </a:cubicBezTo>
                  <a:cubicBezTo>
                    <a:pt x="5709" y="11148"/>
                    <a:pt x="5728" y="10927"/>
                    <a:pt x="5743" y="10707"/>
                  </a:cubicBezTo>
                  <a:cubicBezTo>
                    <a:pt x="5754" y="10598"/>
                    <a:pt x="5769" y="10493"/>
                    <a:pt x="5769" y="10389"/>
                  </a:cubicBezTo>
                  <a:lnTo>
                    <a:pt x="5769" y="10336"/>
                  </a:lnTo>
                  <a:cubicBezTo>
                    <a:pt x="5765" y="10307"/>
                    <a:pt x="5765" y="10276"/>
                    <a:pt x="5765" y="10247"/>
                  </a:cubicBezTo>
                  <a:cubicBezTo>
                    <a:pt x="5765" y="10195"/>
                    <a:pt x="5769" y="10146"/>
                    <a:pt x="5777" y="10093"/>
                  </a:cubicBezTo>
                  <a:cubicBezTo>
                    <a:pt x="5784" y="10060"/>
                    <a:pt x="5791" y="10030"/>
                    <a:pt x="5799" y="10000"/>
                  </a:cubicBezTo>
                  <a:cubicBezTo>
                    <a:pt x="5806" y="9970"/>
                    <a:pt x="5813" y="9944"/>
                    <a:pt x="5813" y="9918"/>
                  </a:cubicBezTo>
                  <a:cubicBezTo>
                    <a:pt x="5813" y="9903"/>
                    <a:pt x="5810" y="9891"/>
                    <a:pt x="5810" y="9881"/>
                  </a:cubicBezTo>
                  <a:cubicBezTo>
                    <a:pt x="5796" y="9817"/>
                    <a:pt x="5791" y="9750"/>
                    <a:pt x="5791" y="9682"/>
                  </a:cubicBezTo>
                  <a:cubicBezTo>
                    <a:pt x="5791" y="9634"/>
                    <a:pt x="5796" y="9589"/>
                    <a:pt x="5796" y="9541"/>
                  </a:cubicBezTo>
                  <a:cubicBezTo>
                    <a:pt x="5799" y="9525"/>
                    <a:pt x="5799" y="9510"/>
                    <a:pt x="5799" y="9491"/>
                  </a:cubicBezTo>
                  <a:cubicBezTo>
                    <a:pt x="5799" y="9346"/>
                    <a:pt x="5765" y="9193"/>
                    <a:pt x="5765" y="9036"/>
                  </a:cubicBezTo>
                  <a:lnTo>
                    <a:pt x="5765" y="8991"/>
                  </a:lnTo>
                  <a:lnTo>
                    <a:pt x="5765" y="8961"/>
                  </a:lnTo>
                  <a:cubicBezTo>
                    <a:pt x="5765" y="8901"/>
                    <a:pt x="5761" y="8841"/>
                    <a:pt x="5754" y="8782"/>
                  </a:cubicBezTo>
                  <a:cubicBezTo>
                    <a:pt x="5746" y="8722"/>
                    <a:pt x="5739" y="8658"/>
                    <a:pt x="5739" y="8591"/>
                  </a:cubicBezTo>
                  <a:lnTo>
                    <a:pt x="5739" y="8554"/>
                  </a:lnTo>
                  <a:cubicBezTo>
                    <a:pt x="5739" y="8531"/>
                    <a:pt x="5743" y="8509"/>
                    <a:pt x="5743" y="8490"/>
                  </a:cubicBezTo>
                  <a:cubicBezTo>
                    <a:pt x="5743" y="8366"/>
                    <a:pt x="5724" y="8247"/>
                    <a:pt x="5694" y="8123"/>
                  </a:cubicBezTo>
                  <a:cubicBezTo>
                    <a:pt x="5665" y="8004"/>
                    <a:pt x="5642" y="7873"/>
                    <a:pt x="5642" y="7742"/>
                  </a:cubicBezTo>
                  <a:lnTo>
                    <a:pt x="5642" y="7716"/>
                  </a:lnTo>
                  <a:lnTo>
                    <a:pt x="5642" y="7612"/>
                  </a:lnTo>
                  <a:cubicBezTo>
                    <a:pt x="5642" y="7507"/>
                    <a:pt x="5634" y="7410"/>
                    <a:pt x="5608" y="7309"/>
                  </a:cubicBezTo>
                  <a:cubicBezTo>
                    <a:pt x="5589" y="7234"/>
                    <a:pt x="5571" y="7152"/>
                    <a:pt x="5560" y="7077"/>
                  </a:cubicBezTo>
                  <a:cubicBezTo>
                    <a:pt x="5518" y="6767"/>
                    <a:pt x="5473" y="6463"/>
                    <a:pt x="5399" y="6161"/>
                  </a:cubicBezTo>
                  <a:cubicBezTo>
                    <a:pt x="5342" y="5930"/>
                    <a:pt x="5268" y="5705"/>
                    <a:pt x="5171" y="5492"/>
                  </a:cubicBezTo>
                  <a:cubicBezTo>
                    <a:pt x="5159" y="5469"/>
                    <a:pt x="5152" y="5447"/>
                    <a:pt x="5149" y="5425"/>
                  </a:cubicBezTo>
                  <a:cubicBezTo>
                    <a:pt x="5141" y="5402"/>
                    <a:pt x="5141" y="5380"/>
                    <a:pt x="5141" y="5357"/>
                  </a:cubicBezTo>
                  <a:lnTo>
                    <a:pt x="5141" y="5328"/>
                  </a:lnTo>
                  <a:cubicBezTo>
                    <a:pt x="5145" y="5283"/>
                    <a:pt x="5145" y="5238"/>
                    <a:pt x="5145" y="5193"/>
                  </a:cubicBezTo>
                  <a:cubicBezTo>
                    <a:pt x="5145" y="5095"/>
                    <a:pt x="5137" y="4998"/>
                    <a:pt x="5111" y="4905"/>
                  </a:cubicBezTo>
                  <a:cubicBezTo>
                    <a:pt x="5051" y="4692"/>
                    <a:pt x="4947" y="4490"/>
                    <a:pt x="4864" y="4277"/>
                  </a:cubicBezTo>
                  <a:cubicBezTo>
                    <a:pt x="4756" y="3993"/>
                    <a:pt x="4652" y="3709"/>
                    <a:pt x="4517" y="3440"/>
                  </a:cubicBezTo>
                  <a:cubicBezTo>
                    <a:pt x="4517" y="3436"/>
                    <a:pt x="4513" y="3428"/>
                    <a:pt x="4509" y="3421"/>
                  </a:cubicBezTo>
                  <a:cubicBezTo>
                    <a:pt x="4505" y="3413"/>
                    <a:pt x="4498" y="3406"/>
                    <a:pt x="4498" y="3395"/>
                  </a:cubicBezTo>
                  <a:cubicBezTo>
                    <a:pt x="4495" y="3391"/>
                    <a:pt x="4490" y="3384"/>
                    <a:pt x="4490" y="3373"/>
                  </a:cubicBezTo>
                  <a:cubicBezTo>
                    <a:pt x="4490" y="3365"/>
                    <a:pt x="4495" y="3358"/>
                    <a:pt x="4498" y="3350"/>
                  </a:cubicBezTo>
                  <a:cubicBezTo>
                    <a:pt x="4505" y="3331"/>
                    <a:pt x="4505" y="3320"/>
                    <a:pt x="4509" y="3309"/>
                  </a:cubicBezTo>
                  <a:cubicBezTo>
                    <a:pt x="4509" y="3297"/>
                    <a:pt x="4505" y="3290"/>
                    <a:pt x="4502" y="3279"/>
                  </a:cubicBezTo>
                  <a:cubicBezTo>
                    <a:pt x="4498" y="3271"/>
                    <a:pt x="4495" y="3261"/>
                    <a:pt x="4487" y="3253"/>
                  </a:cubicBezTo>
                  <a:cubicBezTo>
                    <a:pt x="4476" y="3230"/>
                    <a:pt x="4457" y="3208"/>
                    <a:pt x="4442" y="3182"/>
                  </a:cubicBezTo>
                  <a:cubicBezTo>
                    <a:pt x="4431" y="3166"/>
                    <a:pt x="4423" y="3144"/>
                    <a:pt x="4416" y="3126"/>
                  </a:cubicBezTo>
                  <a:cubicBezTo>
                    <a:pt x="4416" y="3122"/>
                    <a:pt x="4412" y="3122"/>
                    <a:pt x="4412" y="3118"/>
                  </a:cubicBezTo>
                  <a:cubicBezTo>
                    <a:pt x="4412" y="3118"/>
                    <a:pt x="4409" y="3114"/>
                    <a:pt x="4405" y="3111"/>
                  </a:cubicBezTo>
                  <a:cubicBezTo>
                    <a:pt x="4397" y="3104"/>
                    <a:pt x="4386" y="3096"/>
                    <a:pt x="4374" y="3085"/>
                  </a:cubicBezTo>
                  <a:cubicBezTo>
                    <a:pt x="4367" y="3077"/>
                    <a:pt x="4356" y="3066"/>
                    <a:pt x="4352" y="3051"/>
                  </a:cubicBezTo>
                  <a:cubicBezTo>
                    <a:pt x="4348" y="3044"/>
                    <a:pt x="4345" y="3036"/>
                    <a:pt x="4345" y="3025"/>
                  </a:cubicBezTo>
                  <a:cubicBezTo>
                    <a:pt x="4345" y="2999"/>
                    <a:pt x="4333" y="2976"/>
                    <a:pt x="4319" y="2954"/>
                  </a:cubicBezTo>
                  <a:cubicBezTo>
                    <a:pt x="4304" y="2931"/>
                    <a:pt x="4285" y="2913"/>
                    <a:pt x="4262" y="2890"/>
                  </a:cubicBezTo>
                  <a:cubicBezTo>
                    <a:pt x="4243" y="2875"/>
                    <a:pt x="4233" y="2857"/>
                    <a:pt x="4226" y="2842"/>
                  </a:cubicBezTo>
                  <a:cubicBezTo>
                    <a:pt x="4217" y="2823"/>
                    <a:pt x="4214" y="2808"/>
                    <a:pt x="4207" y="2797"/>
                  </a:cubicBezTo>
                  <a:cubicBezTo>
                    <a:pt x="4203" y="2790"/>
                    <a:pt x="4199" y="2782"/>
                    <a:pt x="4195" y="2778"/>
                  </a:cubicBezTo>
                  <a:cubicBezTo>
                    <a:pt x="4188" y="2771"/>
                    <a:pt x="4181" y="2763"/>
                    <a:pt x="4169" y="2759"/>
                  </a:cubicBezTo>
                  <a:cubicBezTo>
                    <a:pt x="4162" y="2756"/>
                    <a:pt x="4158" y="2756"/>
                    <a:pt x="4154" y="2752"/>
                  </a:cubicBezTo>
                  <a:cubicBezTo>
                    <a:pt x="4150" y="2752"/>
                    <a:pt x="4147" y="2748"/>
                    <a:pt x="4143" y="2745"/>
                  </a:cubicBezTo>
                  <a:cubicBezTo>
                    <a:pt x="4136" y="2737"/>
                    <a:pt x="4128" y="2733"/>
                    <a:pt x="4121" y="2726"/>
                  </a:cubicBezTo>
                  <a:cubicBezTo>
                    <a:pt x="4105" y="2711"/>
                    <a:pt x="4091" y="2692"/>
                    <a:pt x="4079" y="2673"/>
                  </a:cubicBezTo>
                  <a:cubicBezTo>
                    <a:pt x="4069" y="2662"/>
                    <a:pt x="4060" y="2647"/>
                    <a:pt x="4057" y="2636"/>
                  </a:cubicBezTo>
                  <a:cubicBezTo>
                    <a:pt x="4053" y="2625"/>
                    <a:pt x="4053" y="2617"/>
                    <a:pt x="4053" y="2606"/>
                  </a:cubicBezTo>
                  <a:cubicBezTo>
                    <a:pt x="4050" y="2561"/>
                    <a:pt x="4038" y="2516"/>
                    <a:pt x="4019" y="2471"/>
                  </a:cubicBezTo>
                  <a:cubicBezTo>
                    <a:pt x="3997" y="2426"/>
                    <a:pt x="3974" y="2381"/>
                    <a:pt x="3960" y="2329"/>
                  </a:cubicBezTo>
                  <a:cubicBezTo>
                    <a:pt x="3938" y="2259"/>
                    <a:pt x="3896" y="2198"/>
                    <a:pt x="3855" y="2131"/>
                  </a:cubicBezTo>
                  <a:cubicBezTo>
                    <a:pt x="3814" y="2067"/>
                    <a:pt x="3772" y="2000"/>
                    <a:pt x="3750" y="1922"/>
                  </a:cubicBezTo>
                  <a:cubicBezTo>
                    <a:pt x="3736" y="1922"/>
                    <a:pt x="3724" y="1918"/>
                    <a:pt x="3713" y="1915"/>
                  </a:cubicBezTo>
                  <a:cubicBezTo>
                    <a:pt x="3698" y="1910"/>
                    <a:pt x="3687" y="1900"/>
                    <a:pt x="3676" y="1892"/>
                  </a:cubicBezTo>
                  <a:cubicBezTo>
                    <a:pt x="3672" y="1884"/>
                    <a:pt x="3668" y="1877"/>
                    <a:pt x="3665" y="1870"/>
                  </a:cubicBezTo>
                  <a:cubicBezTo>
                    <a:pt x="3660" y="1858"/>
                    <a:pt x="3657" y="1851"/>
                    <a:pt x="3657" y="1840"/>
                  </a:cubicBezTo>
                  <a:cubicBezTo>
                    <a:pt x="3653" y="1829"/>
                    <a:pt x="3653" y="1817"/>
                    <a:pt x="3653" y="1810"/>
                  </a:cubicBezTo>
                  <a:cubicBezTo>
                    <a:pt x="3653" y="1795"/>
                    <a:pt x="3653" y="1784"/>
                    <a:pt x="3650" y="1780"/>
                  </a:cubicBezTo>
                  <a:lnTo>
                    <a:pt x="3650" y="1765"/>
                  </a:lnTo>
                  <a:lnTo>
                    <a:pt x="3650" y="1743"/>
                  </a:lnTo>
                  <a:cubicBezTo>
                    <a:pt x="3653" y="1743"/>
                    <a:pt x="3653" y="1739"/>
                    <a:pt x="3653" y="1739"/>
                  </a:cubicBezTo>
                  <a:cubicBezTo>
                    <a:pt x="3631" y="1724"/>
                    <a:pt x="3612" y="1709"/>
                    <a:pt x="3598" y="1691"/>
                  </a:cubicBezTo>
                  <a:cubicBezTo>
                    <a:pt x="3582" y="1672"/>
                    <a:pt x="3571" y="1653"/>
                    <a:pt x="3560" y="1634"/>
                  </a:cubicBezTo>
                  <a:cubicBezTo>
                    <a:pt x="3537" y="1593"/>
                    <a:pt x="3526" y="1552"/>
                    <a:pt x="3508" y="1518"/>
                  </a:cubicBezTo>
                  <a:cubicBezTo>
                    <a:pt x="3500" y="1500"/>
                    <a:pt x="3489" y="1481"/>
                    <a:pt x="3474" y="1462"/>
                  </a:cubicBezTo>
                  <a:cubicBezTo>
                    <a:pt x="3458" y="1444"/>
                    <a:pt x="3444" y="1429"/>
                    <a:pt x="3425" y="1410"/>
                  </a:cubicBezTo>
                  <a:cubicBezTo>
                    <a:pt x="3391" y="1372"/>
                    <a:pt x="3354" y="1335"/>
                    <a:pt x="3324" y="1282"/>
                  </a:cubicBezTo>
                  <a:cubicBezTo>
                    <a:pt x="3291" y="1220"/>
                    <a:pt x="3265" y="1148"/>
                    <a:pt x="3227" y="1096"/>
                  </a:cubicBezTo>
                  <a:cubicBezTo>
                    <a:pt x="3096" y="913"/>
                    <a:pt x="2939" y="749"/>
                    <a:pt x="2801" y="56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8" name="Google Shape;28368;p21"/>
            <p:cNvSpPr/>
            <p:nvPr/>
          </p:nvSpPr>
          <p:spPr>
            <a:xfrm>
              <a:off x="40974" y="1049879"/>
              <a:ext cx="285975" cy="980690"/>
            </a:xfrm>
            <a:custGeom>
              <a:avLst/>
              <a:gdLst/>
              <a:ahLst/>
              <a:cxnLst/>
              <a:rect l="l" t="t" r="r" b="b"/>
              <a:pathLst>
                <a:path w="5989" h="20538" extrusionOk="0">
                  <a:moveTo>
                    <a:pt x="2901" y="651"/>
                  </a:moveTo>
                  <a:cubicBezTo>
                    <a:pt x="3039" y="831"/>
                    <a:pt x="3196" y="995"/>
                    <a:pt x="3327" y="1178"/>
                  </a:cubicBezTo>
                  <a:cubicBezTo>
                    <a:pt x="3365" y="1230"/>
                    <a:pt x="3391" y="1302"/>
                    <a:pt x="3424" y="1364"/>
                  </a:cubicBezTo>
                  <a:cubicBezTo>
                    <a:pt x="3454" y="1417"/>
                    <a:pt x="3491" y="1454"/>
                    <a:pt x="3525" y="1492"/>
                  </a:cubicBezTo>
                  <a:cubicBezTo>
                    <a:pt x="3544" y="1511"/>
                    <a:pt x="3558" y="1526"/>
                    <a:pt x="3574" y="1544"/>
                  </a:cubicBezTo>
                  <a:cubicBezTo>
                    <a:pt x="3589" y="1563"/>
                    <a:pt x="3600" y="1582"/>
                    <a:pt x="3608" y="1600"/>
                  </a:cubicBezTo>
                  <a:cubicBezTo>
                    <a:pt x="3626" y="1634"/>
                    <a:pt x="3637" y="1675"/>
                    <a:pt x="3660" y="1716"/>
                  </a:cubicBezTo>
                  <a:cubicBezTo>
                    <a:pt x="3671" y="1735"/>
                    <a:pt x="3682" y="1754"/>
                    <a:pt x="3698" y="1773"/>
                  </a:cubicBezTo>
                  <a:cubicBezTo>
                    <a:pt x="3712" y="1791"/>
                    <a:pt x="3731" y="1806"/>
                    <a:pt x="3753" y="1821"/>
                  </a:cubicBezTo>
                  <a:cubicBezTo>
                    <a:pt x="3753" y="1821"/>
                    <a:pt x="3753" y="1825"/>
                    <a:pt x="3750" y="1825"/>
                  </a:cubicBezTo>
                  <a:lnTo>
                    <a:pt x="3750" y="1847"/>
                  </a:lnTo>
                  <a:lnTo>
                    <a:pt x="3750" y="1862"/>
                  </a:lnTo>
                  <a:cubicBezTo>
                    <a:pt x="3753" y="1866"/>
                    <a:pt x="3753" y="1877"/>
                    <a:pt x="3753" y="1892"/>
                  </a:cubicBezTo>
                  <a:cubicBezTo>
                    <a:pt x="3753" y="1899"/>
                    <a:pt x="3753" y="1911"/>
                    <a:pt x="3757" y="1922"/>
                  </a:cubicBezTo>
                  <a:cubicBezTo>
                    <a:pt x="3757" y="1933"/>
                    <a:pt x="3760" y="1940"/>
                    <a:pt x="3765" y="1952"/>
                  </a:cubicBezTo>
                  <a:cubicBezTo>
                    <a:pt x="3768" y="1959"/>
                    <a:pt x="3772" y="1966"/>
                    <a:pt x="3776" y="1974"/>
                  </a:cubicBezTo>
                  <a:cubicBezTo>
                    <a:pt x="3787" y="1982"/>
                    <a:pt x="3798" y="1992"/>
                    <a:pt x="3813" y="1997"/>
                  </a:cubicBezTo>
                  <a:cubicBezTo>
                    <a:pt x="3824" y="2000"/>
                    <a:pt x="3836" y="2004"/>
                    <a:pt x="3850" y="2004"/>
                  </a:cubicBezTo>
                  <a:cubicBezTo>
                    <a:pt x="3872" y="2082"/>
                    <a:pt x="3914" y="2149"/>
                    <a:pt x="3955" y="2213"/>
                  </a:cubicBezTo>
                  <a:cubicBezTo>
                    <a:pt x="3996" y="2280"/>
                    <a:pt x="4038" y="2341"/>
                    <a:pt x="4060" y="2411"/>
                  </a:cubicBezTo>
                  <a:cubicBezTo>
                    <a:pt x="4074" y="2463"/>
                    <a:pt x="4097" y="2508"/>
                    <a:pt x="4119" y="2553"/>
                  </a:cubicBezTo>
                  <a:cubicBezTo>
                    <a:pt x="4138" y="2598"/>
                    <a:pt x="4150" y="2643"/>
                    <a:pt x="4153" y="2688"/>
                  </a:cubicBezTo>
                  <a:cubicBezTo>
                    <a:pt x="4153" y="2699"/>
                    <a:pt x="4153" y="2707"/>
                    <a:pt x="4157" y="2718"/>
                  </a:cubicBezTo>
                  <a:cubicBezTo>
                    <a:pt x="4160" y="2729"/>
                    <a:pt x="4169" y="2744"/>
                    <a:pt x="4179" y="2755"/>
                  </a:cubicBezTo>
                  <a:cubicBezTo>
                    <a:pt x="4191" y="2774"/>
                    <a:pt x="4205" y="2793"/>
                    <a:pt x="4221" y="2808"/>
                  </a:cubicBezTo>
                  <a:cubicBezTo>
                    <a:pt x="4228" y="2815"/>
                    <a:pt x="4236" y="2819"/>
                    <a:pt x="4243" y="2827"/>
                  </a:cubicBezTo>
                  <a:cubicBezTo>
                    <a:pt x="4247" y="2830"/>
                    <a:pt x="4250" y="2834"/>
                    <a:pt x="4254" y="2834"/>
                  </a:cubicBezTo>
                  <a:cubicBezTo>
                    <a:pt x="4258" y="2838"/>
                    <a:pt x="4262" y="2838"/>
                    <a:pt x="4269" y="2841"/>
                  </a:cubicBezTo>
                  <a:cubicBezTo>
                    <a:pt x="4281" y="2845"/>
                    <a:pt x="4288" y="2853"/>
                    <a:pt x="4295" y="2860"/>
                  </a:cubicBezTo>
                  <a:cubicBezTo>
                    <a:pt x="4299" y="2864"/>
                    <a:pt x="4303" y="2872"/>
                    <a:pt x="4307" y="2879"/>
                  </a:cubicBezTo>
                  <a:cubicBezTo>
                    <a:pt x="4314" y="2890"/>
                    <a:pt x="4317" y="2905"/>
                    <a:pt x="4326" y="2924"/>
                  </a:cubicBezTo>
                  <a:cubicBezTo>
                    <a:pt x="4333" y="2939"/>
                    <a:pt x="4343" y="2957"/>
                    <a:pt x="4362" y="2972"/>
                  </a:cubicBezTo>
                  <a:cubicBezTo>
                    <a:pt x="4385" y="2995"/>
                    <a:pt x="4404" y="3013"/>
                    <a:pt x="4419" y="3036"/>
                  </a:cubicBezTo>
                  <a:cubicBezTo>
                    <a:pt x="4433" y="3058"/>
                    <a:pt x="4445" y="3081"/>
                    <a:pt x="4445" y="3107"/>
                  </a:cubicBezTo>
                  <a:cubicBezTo>
                    <a:pt x="4445" y="3118"/>
                    <a:pt x="4448" y="3126"/>
                    <a:pt x="4452" y="3133"/>
                  </a:cubicBezTo>
                  <a:cubicBezTo>
                    <a:pt x="4456" y="3148"/>
                    <a:pt x="4467" y="3159"/>
                    <a:pt x="4474" y="3167"/>
                  </a:cubicBezTo>
                  <a:cubicBezTo>
                    <a:pt x="4486" y="3178"/>
                    <a:pt x="4497" y="3186"/>
                    <a:pt x="4505" y="3193"/>
                  </a:cubicBezTo>
                  <a:cubicBezTo>
                    <a:pt x="4509" y="3196"/>
                    <a:pt x="4512" y="3200"/>
                    <a:pt x="4512" y="3200"/>
                  </a:cubicBezTo>
                  <a:cubicBezTo>
                    <a:pt x="4512" y="3204"/>
                    <a:pt x="4516" y="3204"/>
                    <a:pt x="4516" y="3208"/>
                  </a:cubicBezTo>
                  <a:cubicBezTo>
                    <a:pt x="4523" y="3226"/>
                    <a:pt x="4531" y="3248"/>
                    <a:pt x="4542" y="3264"/>
                  </a:cubicBezTo>
                  <a:cubicBezTo>
                    <a:pt x="4557" y="3290"/>
                    <a:pt x="4576" y="3312"/>
                    <a:pt x="4587" y="3335"/>
                  </a:cubicBezTo>
                  <a:cubicBezTo>
                    <a:pt x="4595" y="3343"/>
                    <a:pt x="4598" y="3353"/>
                    <a:pt x="4602" y="3361"/>
                  </a:cubicBezTo>
                  <a:cubicBezTo>
                    <a:pt x="4605" y="3372"/>
                    <a:pt x="4609" y="3379"/>
                    <a:pt x="4609" y="3391"/>
                  </a:cubicBezTo>
                  <a:cubicBezTo>
                    <a:pt x="4605" y="3402"/>
                    <a:pt x="4605" y="3413"/>
                    <a:pt x="4598" y="3432"/>
                  </a:cubicBezTo>
                  <a:cubicBezTo>
                    <a:pt x="4595" y="3440"/>
                    <a:pt x="4590" y="3447"/>
                    <a:pt x="4590" y="3455"/>
                  </a:cubicBezTo>
                  <a:cubicBezTo>
                    <a:pt x="4590" y="3466"/>
                    <a:pt x="4595" y="3473"/>
                    <a:pt x="4598" y="3477"/>
                  </a:cubicBezTo>
                  <a:cubicBezTo>
                    <a:pt x="4598" y="3488"/>
                    <a:pt x="4605" y="3495"/>
                    <a:pt x="4609" y="3503"/>
                  </a:cubicBezTo>
                  <a:cubicBezTo>
                    <a:pt x="4613" y="3510"/>
                    <a:pt x="4617" y="3518"/>
                    <a:pt x="4617" y="3522"/>
                  </a:cubicBezTo>
                  <a:cubicBezTo>
                    <a:pt x="4752" y="3791"/>
                    <a:pt x="4856" y="4075"/>
                    <a:pt x="4964" y="4359"/>
                  </a:cubicBezTo>
                  <a:cubicBezTo>
                    <a:pt x="5047" y="4572"/>
                    <a:pt x="5151" y="4774"/>
                    <a:pt x="5211" y="4987"/>
                  </a:cubicBezTo>
                  <a:cubicBezTo>
                    <a:pt x="5237" y="5080"/>
                    <a:pt x="5245" y="5177"/>
                    <a:pt x="5245" y="5275"/>
                  </a:cubicBezTo>
                  <a:cubicBezTo>
                    <a:pt x="5245" y="5320"/>
                    <a:pt x="5245" y="5365"/>
                    <a:pt x="5241" y="5410"/>
                  </a:cubicBezTo>
                  <a:lnTo>
                    <a:pt x="5241" y="5439"/>
                  </a:lnTo>
                  <a:cubicBezTo>
                    <a:pt x="5241" y="5462"/>
                    <a:pt x="5241" y="5484"/>
                    <a:pt x="5249" y="5507"/>
                  </a:cubicBezTo>
                  <a:cubicBezTo>
                    <a:pt x="5252" y="5529"/>
                    <a:pt x="5259" y="5551"/>
                    <a:pt x="5271" y="5574"/>
                  </a:cubicBezTo>
                  <a:cubicBezTo>
                    <a:pt x="5368" y="5787"/>
                    <a:pt x="5442" y="6012"/>
                    <a:pt x="5499" y="6243"/>
                  </a:cubicBezTo>
                  <a:cubicBezTo>
                    <a:pt x="5573" y="6545"/>
                    <a:pt x="5618" y="6849"/>
                    <a:pt x="5660" y="7159"/>
                  </a:cubicBezTo>
                  <a:cubicBezTo>
                    <a:pt x="5671" y="7234"/>
                    <a:pt x="5689" y="7316"/>
                    <a:pt x="5708" y="7391"/>
                  </a:cubicBezTo>
                  <a:cubicBezTo>
                    <a:pt x="5734" y="7492"/>
                    <a:pt x="5742" y="7589"/>
                    <a:pt x="5742" y="7694"/>
                  </a:cubicBezTo>
                  <a:lnTo>
                    <a:pt x="5742" y="7798"/>
                  </a:lnTo>
                  <a:lnTo>
                    <a:pt x="5742" y="7824"/>
                  </a:lnTo>
                  <a:cubicBezTo>
                    <a:pt x="5742" y="7955"/>
                    <a:pt x="5765" y="8086"/>
                    <a:pt x="5794" y="8205"/>
                  </a:cubicBezTo>
                  <a:cubicBezTo>
                    <a:pt x="5824" y="8329"/>
                    <a:pt x="5843" y="8448"/>
                    <a:pt x="5843" y="8572"/>
                  </a:cubicBezTo>
                  <a:cubicBezTo>
                    <a:pt x="5843" y="8591"/>
                    <a:pt x="5839" y="8613"/>
                    <a:pt x="5839" y="8636"/>
                  </a:cubicBezTo>
                  <a:lnTo>
                    <a:pt x="5839" y="8673"/>
                  </a:lnTo>
                  <a:cubicBezTo>
                    <a:pt x="5839" y="8740"/>
                    <a:pt x="5846" y="8804"/>
                    <a:pt x="5854" y="8864"/>
                  </a:cubicBezTo>
                  <a:cubicBezTo>
                    <a:pt x="5861" y="8923"/>
                    <a:pt x="5865" y="8983"/>
                    <a:pt x="5865" y="9043"/>
                  </a:cubicBezTo>
                  <a:lnTo>
                    <a:pt x="5865" y="9073"/>
                  </a:lnTo>
                  <a:lnTo>
                    <a:pt x="5865" y="9118"/>
                  </a:lnTo>
                  <a:cubicBezTo>
                    <a:pt x="5865" y="9275"/>
                    <a:pt x="5899" y="9428"/>
                    <a:pt x="5899" y="9573"/>
                  </a:cubicBezTo>
                  <a:cubicBezTo>
                    <a:pt x="5899" y="9592"/>
                    <a:pt x="5899" y="9607"/>
                    <a:pt x="5896" y="9623"/>
                  </a:cubicBezTo>
                  <a:cubicBezTo>
                    <a:pt x="5896" y="9671"/>
                    <a:pt x="5891" y="9716"/>
                    <a:pt x="5891" y="9764"/>
                  </a:cubicBezTo>
                  <a:cubicBezTo>
                    <a:pt x="5891" y="9832"/>
                    <a:pt x="5896" y="9899"/>
                    <a:pt x="5910" y="9963"/>
                  </a:cubicBezTo>
                  <a:cubicBezTo>
                    <a:pt x="5910" y="9973"/>
                    <a:pt x="5913" y="9985"/>
                    <a:pt x="5913" y="10000"/>
                  </a:cubicBezTo>
                  <a:cubicBezTo>
                    <a:pt x="5913" y="10026"/>
                    <a:pt x="5906" y="10052"/>
                    <a:pt x="5899" y="10082"/>
                  </a:cubicBezTo>
                  <a:cubicBezTo>
                    <a:pt x="5891" y="10112"/>
                    <a:pt x="5884" y="10142"/>
                    <a:pt x="5877" y="10175"/>
                  </a:cubicBezTo>
                  <a:cubicBezTo>
                    <a:pt x="5869" y="10228"/>
                    <a:pt x="5865" y="10277"/>
                    <a:pt x="5865" y="10329"/>
                  </a:cubicBezTo>
                  <a:cubicBezTo>
                    <a:pt x="5865" y="10358"/>
                    <a:pt x="5865" y="10389"/>
                    <a:pt x="5869" y="10418"/>
                  </a:cubicBezTo>
                  <a:lnTo>
                    <a:pt x="5869" y="10471"/>
                  </a:lnTo>
                  <a:cubicBezTo>
                    <a:pt x="5869" y="10575"/>
                    <a:pt x="5854" y="10680"/>
                    <a:pt x="5843" y="10789"/>
                  </a:cubicBezTo>
                  <a:cubicBezTo>
                    <a:pt x="5828" y="11009"/>
                    <a:pt x="5809" y="11230"/>
                    <a:pt x="5783" y="11447"/>
                  </a:cubicBezTo>
                  <a:cubicBezTo>
                    <a:pt x="5753" y="11731"/>
                    <a:pt x="5739" y="12011"/>
                    <a:pt x="5656" y="12276"/>
                  </a:cubicBezTo>
                  <a:cubicBezTo>
                    <a:pt x="5611" y="12426"/>
                    <a:pt x="5589" y="12583"/>
                    <a:pt x="5589" y="12747"/>
                  </a:cubicBezTo>
                  <a:lnTo>
                    <a:pt x="5589" y="12755"/>
                  </a:lnTo>
                  <a:lnTo>
                    <a:pt x="5589" y="12758"/>
                  </a:lnTo>
                  <a:cubicBezTo>
                    <a:pt x="5589" y="12904"/>
                    <a:pt x="5551" y="13058"/>
                    <a:pt x="5518" y="13203"/>
                  </a:cubicBezTo>
                  <a:cubicBezTo>
                    <a:pt x="5447" y="13498"/>
                    <a:pt x="5372" y="13786"/>
                    <a:pt x="5275" y="14071"/>
                  </a:cubicBezTo>
                  <a:cubicBezTo>
                    <a:pt x="5189" y="14325"/>
                    <a:pt x="5099" y="14575"/>
                    <a:pt x="4998" y="14822"/>
                  </a:cubicBezTo>
                  <a:cubicBezTo>
                    <a:pt x="4961" y="14919"/>
                    <a:pt x="4927" y="15020"/>
                    <a:pt x="4912" y="15125"/>
                  </a:cubicBezTo>
                  <a:cubicBezTo>
                    <a:pt x="4875" y="15372"/>
                    <a:pt x="4774" y="15592"/>
                    <a:pt x="4662" y="15813"/>
                  </a:cubicBezTo>
                  <a:cubicBezTo>
                    <a:pt x="4631" y="15869"/>
                    <a:pt x="4590" y="15921"/>
                    <a:pt x="4550" y="15981"/>
                  </a:cubicBezTo>
                  <a:cubicBezTo>
                    <a:pt x="4531" y="16010"/>
                    <a:pt x="4512" y="16041"/>
                    <a:pt x="4497" y="16078"/>
                  </a:cubicBezTo>
                  <a:cubicBezTo>
                    <a:pt x="4486" y="16108"/>
                    <a:pt x="4474" y="16138"/>
                    <a:pt x="4471" y="16176"/>
                  </a:cubicBezTo>
                  <a:cubicBezTo>
                    <a:pt x="4378" y="16269"/>
                    <a:pt x="4321" y="16381"/>
                    <a:pt x="4269" y="16493"/>
                  </a:cubicBezTo>
                  <a:cubicBezTo>
                    <a:pt x="4221" y="16609"/>
                    <a:pt x="4176" y="16725"/>
                    <a:pt x="4116" y="16826"/>
                  </a:cubicBezTo>
                  <a:cubicBezTo>
                    <a:pt x="4086" y="16878"/>
                    <a:pt x="4045" y="16926"/>
                    <a:pt x="4007" y="16975"/>
                  </a:cubicBezTo>
                  <a:cubicBezTo>
                    <a:pt x="3967" y="17024"/>
                    <a:pt x="3925" y="17073"/>
                    <a:pt x="3891" y="17128"/>
                  </a:cubicBezTo>
                  <a:cubicBezTo>
                    <a:pt x="3888" y="17132"/>
                    <a:pt x="3884" y="17140"/>
                    <a:pt x="3881" y="17144"/>
                  </a:cubicBezTo>
                  <a:cubicBezTo>
                    <a:pt x="3872" y="17151"/>
                    <a:pt x="3865" y="17162"/>
                    <a:pt x="3858" y="17173"/>
                  </a:cubicBezTo>
                  <a:cubicBezTo>
                    <a:pt x="3855" y="17181"/>
                    <a:pt x="3850" y="17188"/>
                    <a:pt x="3846" y="17196"/>
                  </a:cubicBezTo>
                  <a:cubicBezTo>
                    <a:pt x="3843" y="17204"/>
                    <a:pt x="3839" y="17211"/>
                    <a:pt x="3839" y="17222"/>
                  </a:cubicBezTo>
                  <a:cubicBezTo>
                    <a:pt x="3836" y="17278"/>
                    <a:pt x="3817" y="17330"/>
                    <a:pt x="3787" y="17379"/>
                  </a:cubicBezTo>
                  <a:cubicBezTo>
                    <a:pt x="3757" y="17423"/>
                    <a:pt x="3720" y="17468"/>
                    <a:pt x="3686" y="17513"/>
                  </a:cubicBezTo>
                  <a:cubicBezTo>
                    <a:pt x="3622" y="17589"/>
                    <a:pt x="3577" y="17670"/>
                    <a:pt x="3529" y="17749"/>
                  </a:cubicBezTo>
                  <a:cubicBezTo>
                    <a:pt x="3503" y="17787"/>
                    <a:pt x="3477" y="17824"/>
                    <a:pt x="3451" y="17858"/>
                  </a:cubicBezTo>
                  <a:cubicBezTo>
                    <a:pt x="3420" y="17891"/>
                    <a:pt x="3387" y="17921"/>
                    <a:pt x="3349" y="17944"/>
                  </a:cubicBezTo>
                  <a:cubicBezTo>
                    <a:pt x="3282" y="17992"/>
                    <a:pt x="3222" y="18048"/>
                    <a:pt x="3174" y="18112"/>
                  </a:cubicBezTo>
                  <a:cubicBezTo>
                    <a:pt x="3125" y="18175"/>
                    <a:pt x="3080" y="18246"/>
                    <a:pt x="3043" y="18317"/>
                  </a:cubicBezTo>
                  <a:cubicBezTo>
                    <a:pt x="3009" y="18381"/>
                    <a:pt x="2965" y="18437"/>
                    <a:pt x="2913" y="18474"/>
                  </a:cubicBezTo>
                  <a:cubicBezTo>
                    <a:pt x="2834" y="18527"/>
                    <a:pt x="2778" y="18594"/>
                    <a:pt x="2725" y="18657"/>
                  </a:cubicBezTo>
                  <a:cubicBezTo>
                    <a:pt x="2673" y="18724"/>
                    <a:pt x="2625" y="18788"/>
                    <a:pt x="2561" y="18836"/>
                  </a:cubicBezTo>
                  <a:cubicBezTo>
                    <a:pt x="2494" y="18893"/>
                    <a:pt x="2437" y="18953"/>
                    <a:pt x="2381" y="19012"/>
                  </a:cubicBezTo>
                  <a:cubicBezTo>
                    <a:pt x="2321" y="19072"/>
                    <a:pt x="2266" y="19124"/>
                    <a:pt x="2195" y="19166"/>
                  </a:cubicBezTo>
                  <a:cubicBezTo>
                    <a:pt x="2131" y="19203"/>
                    <a:pt x="2071" y="19248"/>
                    <a:pt x="2015" y="19297"/>
                  </a:cubicBezTo>
                  <a:cubicBezTo>
                    <a:pt x="1959" y="19345"/>
                    <a:pt x="1907" y="19397"/>
                    <a:pt x="1854" y="19442"/>
                  </a:cubicBezTo>
                  <a:cubicBezTo>
                    <a:pt x="1805" y="19483"/>
                    <a:pt x="1753" y="19517"/>
                    <a:pt x="1701" y="19551"/>
                  </a:cubicBezTo>
                  <a:cubicBezTo>
                    <a:pt x="1645" y="19585"/>
                    <a:pt x="1593" y="19618"/>
                    <a:pt x="1540" y="19663"/>
                  </a:cubicBezTo>
                  <a:cubicBezTo>
                    <a:pt x="1540" y="19663"/>
                    <a:pt x="1536" y="19663"/>
                    <a:pt x="1533" y="19666"/>
                  </a:cubicBezTo>
                  <a:cubicBezTo>
                    <a:pt x="1529" y="19666"/>
                    <a:pt x="1526" y="19666"/>
                    <a:pt x="1522" y="19671"/>
                  </a:cubicBezTo>
                  <a:cubicBezTo>
                    <a:pt x="1514" y="19671"/>
                    <a:pt x="1510" y="19674"/>
                    <a:pt x="1507" y="19678"/>
                  </a:cubicBezTo>
                  <a:cubicBezTo>
                    <a:pt x="1360" y="19790"/>
                    <a:pt x="1196" y="19868"/>
                    <a:pt x="1020" y="19918"/>
                  </a:cubicBezTo>
                  <a:cubicBezTo>
                    <a:pt x="972" y="19932"/>
                    <a:pt x="934" y="19951"/>
                    <a:pt x="898" y="19977"/>
                  </a:cubicBezTo>
                  <a:cubicBezTo>
                    <a:pt x="860" y="19999"/>
                    <a:pt x="822" y="20022"/>
                    <a:pt x="789" y="20044"/>
                  </a:cubicBezTo>
                  <a:cubicBezTo>
                    <a:pt x="714" y="20097"/>
                    <a:pt x="628" y="20130"/>
                    <a:pt x="542" y="20160"/>
                  </a:cubicBezTo>
                  <a:cubicBezTo>
                    <a:pt x="453" y="20190"/>
                    <a:pt x="363" y="20216"/>
                    <a:pt x="270" y="20242"/>
                  </a:cubicBezTo>
                  <a:cubicBezTo>
                    <a:pt x="261" y="20246"/>
                    <a:pt x="254" y="20246"/>
                    <a:pt x="239" y="20246"/>
                  </a:cubicBezTo>
                  <a:lnTo>
                    <a:pt x="183" y="20246"/>
                  </a:lnTo>
                  <a:cubicBezTo>
                    <a:pt x="161" y="20246"/>
                    <a:pt x="135" y="20246"/>
                    <a:pt x="109" y="20261"/>
                  </a:cubicBezTo>
                  <a:lnTo>
                    <a:pt x="104" y="20261"/>
                  </a:lnTo>
                  <a:cubicBezTo>
                    <a:pt x="101" y="20258"/>
                    <a:pt x="101" y="20249"/>
                    <a:pt x="101" y="20246"/>
                  </a:cubicBezTo>
                  <a:lnTo>
                    <a:pt x="120" y="20246"/>
                  </a:lnTo>
                  <a:cubicBezTo>
                    <a:pt x="149" y="20246"/>
                    <a:pt x="183" y="20239"/>
                    <a:pt x="209" y="20223"/>
                  </a:cubicBezTo>
                  <a:cubicBezTo>
                    <a:pt x="235" y="20209"/>
                    <a:pt x="258" y="20187"/>
                    <a:pt x="280" y="20164"/>
                  </a:cubicBezTo>
                  <a:cubicBezTo>
                    <a:pt x="322" y="20123"/>
                    <a:pt x="378" y="20089"/>
                    <a:pt x="437" y="20078"/>
                  </a:cubicBezTo>
                  <a:cubicBezTo>
                    <a:pt x="490" y="20066"/>
                    <a:pt x="535" y="20040"/>
                    <a:pt x="575" y="20022"/>
                  </a:cubicBezTo>
                  <a:cubicBezTo>
                    <a:pt x="620" y="19999"/>
                    <a:pt x="658" y="19985"/>
                    <a:pt x="699" y="19977"/>
                  </a:cubicBezTo>
                  <a:cubicBezTo>
                    <a:pt x="741" y="19973"/>
                    <a:pt x="777" y="19958"/>
                    <a:pt x="815" y="19944"/>
                  </a:cubicBezTo>
                  <a:cubicBezTo>
                    <a:pt x="853" y="19928"/>
                    <a:pt x="886" y="19913"/>
                    <a:pt x="916" y="19906"/>
                  </a:cubicBezTo>
                  <a:cubicBezTo>
                    <a:pt x="924" y="19902"/>
                    <a:pt x="927" y="19902"/>
                    <a:pt x="934" y="19899"/>
                  </a:cubicBezTo>
                  <a:cubicBezTo>
                    <a:pt x="942" y="19895"/>
                    <a:pt x="950" y="19883"/>
                    <a:pt x="953" y="19876"/>
                  </a:cubicBezTo>
                  <a:cubicBezTo>
                    <a:pt x="957" y="19868"/>
                    <a:pt x="957" y="19857"/>
                    <a:pt x="957" y="19850"/>
                  </a:cubicBezTo>
                  <a:lnTo>
                    <a:pt x="961" y="19850"/>
                  </a:lnTo>
                  <a:cubicBezTo>
                    <a:pt x="976" y="19850"/>
                    <a:pt x="987" y="19846"/>
                    <a:pt x="1002" y="19842"/>
                  </a:cubicBezTo>
                  <a:cubicBezTo>
                    <a:pt x="1017" y="19835"/>
                    <a:pt x="1036" y="19828"/>
                    <a:pt x="1051" y="19820"/>
                  </a:cubicBezTo>
                  <a:cubicBezTo>
                    <a:pt x="1065" y="19809"/>
                    <a:pt x="1081" y="19801"/>
                    <a:pt x="1091" y="19797"/>
                  </a:cubicBezTo>
                  <a:cubicBezTo>
                    <a:pt x="1110" y="19787"/>
                    <a:pt x="1133" y="19778"/>
                    <a:pt x="1155" y="19768"/>
                  </a:cubicBezTo>
                  <a:cubicBezTo>
                    <a:pt x="1177" y="19756"/>
                    <a:pt x="1200" y="19742"/>
                    <a:pt x="1222" y="19723"/>
                  </a:cubicBezTo>
                  <a:cubicBezTo>
                    <a:pt x="1226" y="19719"/>
                    <a:pt x="1234" y="19716"/>
                    <a:pt x="1245" y="19711"/>
                  </a:cubicBezTo>
                  <a:cubicBezTo>
                    <a:pt x="1256" y="19704"/>
                    <a:pt x="1271" y="19700"/>
                    <a:pt x="1290" y="19693"/>
                  </a:cubicBezTo>
                  <a:cubicBezTo>
                    <a:pt x="1308" y="19685"/>
                    <a:pt x="1331" y="19678"/>
                    <a:pt x="1350" y="19659"/>
                  </a:cubicBezTo>
                  <a:cubicBezTo>
                    <a:pt x="1410" y="19595"/>
                    <a:pt x="1481" y="19543"/>
                    <a:pt x="1555" y="19495"/>
                  </a:cubicBezTo>
                  <a:cubicBezTo>
                    <a:pt x="1626" y="19447"/>
                    <a:pt x="1705" y="19397"/>
                    <a:pt x="1776" y="19338"/>
                  </a:cubicBezTo>
                  <a:cubicBezTo>
                    <a:pt x="1798" y="19323"/>
                    <a:pt x="1824" y="19307"/>
                    <a:pt x="1858" y="19293"/>
                  </a:cubicBezTo>
                  <a:cubicBezTo>
                    <a:pt x="1892" y="19281"/>
                    <a:pt x="1929" y="19263"/>
                    <a:pt x="1959" y="19237"/>
                  </a:cubicBezTo>
                  <a:cubicBezTo>
                    <a:pt x="1988" y="19211"/>
                    <a:pt x="2023" y="19188"/>
                    <a:pt x="2064" y="19166"/>
                  </a:cubicBezTo>
                  <a:cubicBezTo>
                    <a:pt x="2083" y="19150"/>
                    <a:pt x="2101" y="19140"/>
                    <a:pt x="2119" y="19124"/>
                  </a:cubicBezTo>
                  <a:cubicBezTo>
                    <a:pt x="2138" y="19106"/>
                    <a:pt x="2157" y="19088"/>
                    <a:pt x="2172" y="19065"/>
                  </a:cubicBezTo>
                  <a:cubicBezTo>
                    <a:pt x="2235" y="18976"/>
                    <a:pt x="2311" y="18893"/>
                    <a:pt x="2389" y="18814"/>
                  </a:cubicBezTo>
                  <a:cubicBezTo>
                    <a:pt x="2468" y="18740"/>
                    <a:pt x="2554" y="18665"/>
                    <a:pt x="2635" y="18583"/>
                  </a:cubicBezTo>
                  <a:cubicBezTo>
                    <a:pt x="2699" y="18519"/>
                    <a:pt x="2756" y="18448"/>
                    <a:pt x="2808" y="18377"/>
                  </a:cubicBezTo>
                  <a:cubicBezTo>
                    <a:pt x="2860" y="18303"/>
                    <a:pt x="2913" y="18235"/>
                    <a:pt x="2968" y="18172"/>
                  </a:cubicBezTo>
                  <a:cubicBezTo>
                    <a:pt x="3047" y="18086"/>
                    <a:pt x="3140" y="18011"/>
                    <a:pt x="3222" y="17917"/>
                  </a:cubicBezTo>
                  <a:cubicBezTo>
                    <a:pt x="3361" y="17764"/>
                    <a:pt x="3477" y="17596"/>
                    <a:pt x="3551" y="17394"/>
                  </a:cubicBezTo>
                  <a:cubicBezTo>
                    <a:pt x="3593" y="17282"/>
                    <a:pt x="3656" y="17177"/>
                    <a:pt x="3742" y="17080"/>
                  </a:cubicBezTo>
                  <a:cubicBezTo>
                    <a:pt x="3787" y="17028"/>
                    <a:pt x="3843" y="16979"/>
                    <a:pt x="3888" y="16923"/>
                  </a:cubicBezTo>
                  <a:cubicBezTo>
                    <a:pt x="3936" y="16863"/>
                    <a:pt x="3981" y="16795"/>
                    <a:pt x="4000" y="16710"/>
                  </a:cubicBezTo>
                  <a:cubicBezTo>
                    <a:pt x="4015" y="16647"/>
                    <a:pt x="4041" y="16583"/>
                    <a:pt x="4071" y="16519"/>
                  </a:cubicBezTo>
                  <a:cubicBezTo>
                    <a:pt x="4101" y="16452"/>
                    <a:pt x="4134" y="16388"/>
                    <a:pt x="4160" y="16317"/>
                  </a:cubicBezTo>
                  <a:cubicBezTo>
                    <a:pt x="4176" y="16276"/>
                    <a:pt x="4202" y="16239"/>
                    <a:pt x="4228" y="16198"/>
                  </a:cubicBezTo>
                  <a:cubicBezTo>
                    <a:pt x="4258" y="16153"/>
                    <a:pt x="4291" y="16108"/>
                    <a:pt x="4310" y="16055"/>
                  </a:cubicBezTo>
                  <a:cubicBezTo>
                    <a:pt x="4329" y="16003"/>
                    <a:pt x="4348" y="15951"/>
                    <a:pt x="4374" y="15906"/>
                  </a:cubicBezTo>
                  <a:cubicBezTo>
                    <a:pt x="4396" y="15862"/>
                    <a:pt x="4426" y="15820"/>
                    <a:pt x="4464" y="15783"/>
                  </a:cubicBezTo>
                  <a:cubicBezTo>
                    <a:pt x="4497" y="15757"/>
                    <a:pt x="4519" y="15723"/>
                    <a:pt x="4535" y="15689"/>
                  </a:cubicBezTo>
                  <a:cubicBezTo>
                    <a:pt x="4550" y="15652"/>
                    <a:pt x="4561" y="15615"/>
                    <a:pt x="4561" y="15581"/>
                  </a:cubicBezTo>
                  <a:cubicBezTo>
                    <a:pt x="4564" y="15548"/>
                    <a:pt x="4572" y="15517"/>
                    <a:pt x="4587" y="15484"/>
                  </a:cubicBezTo>
                  <a:cubicBezTo>
                    <a:pt x="4602" y="15435"/>
                    <a:pt x="4628" y="15391"/>
                    <a:pt x="4650" y="15342"/>
                  </a:cubicBezTo>
                  <a:cubicBezTo>
                    <a:pt x="4673" y="15289"/>
                    <a:pt x="4695" y="15237"/>
                    <a:pt x="4707" y="15181"/>
                  </a:cubicBezTo>
                  <a:cubicBezTo>
                    <a:pt x="4707" y="15170"/>
                    <a:pt x="4714" y="15158"/>
                    <a:pt x="4718" y="15151"/>
                  </a:cubicBezTo>
                  <a:cubicBezTo>
                    <a:pt x="4759" y="15103"/>
                    <a:pt x="4788" y="15050"/>
                    <a:pt x="4807" y="14994"/>
                  </a:cubicBezTo>
                  <a:cubicBezTo>
                    <a:pt x="4826" y="14938"/>
                    <a:pt x="4837" y="14882"/>
                    <a:pt x="4845" y="14822"/>
                  </a:cubicBezTo>
                  <a:cubicBezTo>
                    <a:pt x="4856" y="14751"/>
                    <a:pt x="4878" y="14680"/>
                    <a:pt x="4909" y="14609"/>
                  </a:cubicBezTo>
                  <a:cubicBezTo>
                    <a:pt x="4935" y="14542"/>
                    <a:pt x="4968" y="14471"/>
                    <a:pt x="4990" y="14396"/>
                  </a:cubicBezTo>
                  <a:cubicBezTo>
                    <a:pt x="4990" y="14396"/>
                    <a:pt x="4994" y="14392"/>
                    <a:pt x="4994" y="14388"/>
                  </a:cubicBezTo>
                  <a:cubicBezTo>
                    <a:pt x="4998" y="14388"/>
                    <a:pt x="4998" y="14385"/>
                    <a:pt x="5002" y="14381"/>
                  </a:cubicBezTo>
                  <a:cubicBezTo>
                    <a:pt x="5002" y="14373"/>
                    <a:pt x="5006" y="14370"/>
                    <a:pt x="5006" y="14362"/>
                  </a:cubicBezTo>
                  <a:cubicBezTo>
                    <a:pt x="5009" y="14269"/>
                    <a:pt x="5035" y="14179"/>
                    <a:pt x="5061" y="14090"/>
                  </a:cubicBezTo>
                  <a:cubicBezTo>
                    <a:pt x="5092" y="13996"/>
                    <a:pt x="5125" y="13907"/>
                    <a:pt x="5151" y="13812"/>
                  </a:cubicBezTo>
                  <a:cubicBezTo>
                    <a:pt x="5185" y="13682"/>
                    <a:pt x="5230" y="13548"/>
                    <a:pt x="5275" y="13420"/>
                  </a:cubicBezTo>
                  <a:cubicBezTo>
                    <a:pt x="5330" y="13260"/>
                    <a:pt x="5349" y="13095"/>
                    <a:pt x="5364" y="12934"/>
                  </a:cubicBezTo>
                  <a:cubicBezTo>
                    <a:pt x="5368" y="12904"/>
                    <a:pt x="5375" y="12875"/>
                    <a:pt x="5383" y="12844"/>
                  </a:cubicBezTo>
                  <a:cubicBezTo>
                    <a:pt x="5394" y="12818"/>
                    <a:pt x="5406" y="12785"/>
                    <a:pt x="5416" y="12751"/>
                  </a:cubicBezTo>
                  <a:cubicBezTo>
                    <a:pt x="5458" y="12613"/>
                    <a:pt x="5480" y="12471"/>
                    <a:pt x="5484" y="12325"/>
                  </a:cubicBezTo>
                  <a:cubicBezTo>
                    <a:pt x="5484" y="12190"/>
                    <a:pt x="5514" y="12056"/>
                    <a:pt x="5540" y="11921"/>
                  </a:cubicBezTo>
                  <a:cubicBezTo>
                    <a:pt x="5582" y="11678"/>
                    <a:pt x="5615" y="11435"/>
                    <a:pt x="5637" y="11188"/>
                  </a:cubicBezTo>
                  <a:cubicBezTo>
                    <a:pt x="5652" y="10994"/>
                    <a:pt x="5686" y="10800"/>
                    <a:pt x="5701" y="10598"/>
                  </a:cubicBezTo>
                  <a:cubicBezTo>
                    <a:pt x="5712" y="10437"/>
                    <a:pt x="5712" y="10273"/>
                    <a:pt x="5716" y="10108"/>
                  </a:cubicBezTo>
                  <a:cubicBezTo>
                    <a:pt x="5716" y="10011"/>
                    <a:pt x="5723" y="9910"/>
                    <a:pt x="5723" y="9809"/>
                  </a:cubicBezTo>
                  <a:lnTo>
                    <a:pt x="5723" y="9757"/>
                  </a:lnTo>
                  <a:cubicBezTo>
                    <a:pt x="5720" y="9626"/>
                    <a:pt x="5712" y="9492"/>
                    <a:pt x="5697" y="9357"/>
                  </a:cubicBezTo>
                  <a:cubicBezTo>
                    <a:pt x="5689" y="9301"/>
                    <a:pt x="5686" y="9249"/>
                    <a:pt x="5686" y="9192"/>
                  </a:cubicBezTo>
                  <a:cubicBezTo>
                    <a:pt x="5686" y="9114"/>
                    <a:pt x="5689" y="9031"/>
                    <a:pt x="5694" y="8950"/>
                  </a:cubicBezTo>
                  <a:lnTo>
                    <a:pt x="5694" y="8874"/>
                  </a:lnTo>
                  <a:cubicBezTo>
                    <a:pt x="5694" y="8759"/>
                    <a:pt x="5686" y="8639"/>
                    <a:pt x="5667" y="8519"/>
                  </a:cubicBezTo>
                  <a:cubicBezTo>
                    <a:pt x="5652" y="8448"/>
                    <a:pt x="5644" y="8374"/>
                    <a:pt x="5644" y="8299"/>
                  </a:cubicBezTo>
                  <a:cubicBezTo>
                    <a:pt x="5644" y="8255"/>
                    <a:pt x="5649" y="8210"/>
                    <a:pt x="5656" y="8168"/>
                  </a:cubicBezTo>
                  <a:lnTo>
                    <a:pt x="5656" y="8150"/>
                  </a:lnTo>
                  <a:cubicBezTo>
                    <a:pt x="5656" y="8142"/>
                    <a:pt x="5656" y="8131"/>
                    <a:pt x="5652" y="8127"/>
                  </a:cubicBezTo>
                  <a:cubicBezTo>
                    <a:pt x="5649" y="8115"/>
                    <a:pt x="5644" y="8108"/>
                    <a:pt x="5644" y="8105"/>
                  </a:cubicBezTo>
                  <a:lnTo>
                    <a:pt x="5641" y="8101"/>
                  </a:lnTo>
                  <a:cubicBezTo>
                    <a:pt x="5634" y="7974"/>
                    <a:pt x="5626" y="7839"/>
                    <a:pt x="5599" y="7720"/>
                  </a:cubicBezTo>
                  <a:cubicBezTo>
                    <a:pt x="5577" y="7615"/>
                    <a:pt x="5566" y="7514"/>
                    <a:pt x="5555" y="7409"/>
                  </a:cubicBezTo>
                  <a:cubicBezTo>
                    <a:pt x="5547" y="7304"/>
                    <a:pt x="5540" y="7196"/>
                    <a:pt x="5521" y="7092"/>
                  </a:cubicBezTo>
                  <a:cubicBezTo>
                    <a:pt x="5477" y="6807"/>
                    <a:pt x="5406" y="6531"/>
                    <a:pt x="5346" y="6254"/>
                  </a:cubicBezTo>
                  <a:cubicBezTo>
                    <a:pt x="5320" y="6124"/>
                    <a:pt x="5290" y="5993"/>
                    <a:pt x="5271" y="5858"/>
                  </a:cubicBezTo>
                  <a:cubicBezTo>
                    <a:pt x="5268" y="5839"/>
                    <a:pt x="5268" y="5813"/>
                    <a:pt x="5259" y="5787"/>
                  </a:cubicBezTo>
                  <a:cubicBezTo>
                    <a:pt x="5252" y="5765"/>
                    <a:pt x="5245" y="5734"/>
                    <a:pt x="5226" y="5708"/>
                  </a:cubicBezTo>
                  <a:cubicBezTo>
                    <a:pt x="5223" y="5705"/>
                    <a:pt x="5218" y="5698"/>
                    <a:pt x="5215" y="5693"/>
                  </a:cubicBezTo>
                  <a:lnTo>
                    <a:pt x="5215" y="5675"/>
                  </a:lnTo>
                  <a:cubicBezTo>
                    <a:pt x="5215" y="5660"/>
                    <a:pt x="5218" y="5641"/>
                    <a:pt x="5223" y="5622"/>
                  </a:cubicBezTo>
                  <a:cubicBezTo>
                    <a:pt x="5233" y="5589"/>
                    <a:pt x="5241" y="5555"/>
                    <a:pt x="5241" y="5518"/>
                  </a:cubicBezTo>
                  <a:cubicBezTo>
                    <a:pt x="5241" y="5491"/>
                    <a:pt x="5237" y="5465"/>
                    <a:pt x="5226" y="5439"/>
                  </a:cubicBezTo>
                  <a:cubicBezTo>
                    <a:pt x="5215" y="5413"/>
                    <a:pt x="5196" y="5387"/>
                    <a:pt x="5173" y="5365"/>
                  </a:cubicBezTo>
                  <a:cubicBezTo>
                    <a:pt x="5166" y="5361"/>
                    <a:pt x="5163" y="5353"/>
                    <a:pt x="5159" y="5346"/>
                  </a:cubicBezTo>
                  <a:cubicBezTo>
                    <a:pt x="5151" y="5339"/>
                    <a:pt x="5147" y="5324"/>
                    <a:pt x="5144" y="5308"/>
                  </a:cubicBezTo>
                  <a:cubicBezTo>
                    <a:pt x="5137" y="5294"/>
                    <a:pt x="5133" y="5275"/>
                    <a:pt x="5128" y="5256"/>
                  </a:cubicBezTo>
                  <a:cubicBezTo>
                    <a:pt x="5076" y="5106"/>
                    <a:pt x="5054" y="4949"/>
                    <a:pt x="5016" y="4789"/>
                  </a:cubicBezTo>
                  <a:cubicBezTo>
                    <a:pt x="5009" y="4766"/>
                    <a:pt x="5002" y="4748"/>
                    <a:pt x="4990" y="4733"/>
                  </a:cubicBezTo>
                  <a:cubicBezTo>
                    <a:pt x="4971" y="4711"/>
                    <a:pt x="4954" y="4696"/>
                    <a:pt x="4938" y="4680"/>
                  </a:cubicBezTo>
                  <a:cubicBezTo>
                    <a:pt x="4923" y="4666"/>
                    <a:pt x="4916" y="4651"/>
                    <a:pt x="4909" y="4635"/>
                  </a:cubicBezTo>
                  <a:cubicBezTo>
                    <a:pt x="4893" y="4591"/>
                    <a:pt x="4875" y="4549"/>
                    <a:pt x="4856" y="4513"/>
                  </a:cubicBezTo>
                  <a:cubicBezTo>
                    <a:pt x="4841" y="4475"/>
                    <a:pt x="4830" y="4437"/>
                    <a:pt x="4833" y="4404"/>
                  </a:cubicBezTo>
                  <a:lnTo>
                    <a:pt x="4833" y="4400"/>
                  </a:lnTo>
                  <a:lnTo>
                    <a:pt x="4833" y="4397"/>
                  </a:lnTo>
                  <a:cubicBezTo>
                    <a:pt x="4833" y="4370"/>
                    <a:pt x="4826" y="4347"/>
                    <a:pt x="4819" y="4325"/>
                  </a:cubicBezTo>
                  <a:cubicBezTo>
                    <a:pt x="4804" y="4295"/>
                    <a:pt x="4788" y="4269"/>
                    <a:pt x="4774" y="4247"/>
                  </a:cubicBezTo>
                  <a:cubicBezTo>
                    <a:pt x="4770" y="4235"/>
                    <a:pt x="4762" y="4225"/>
                    <a:pt x="4759" y="4217"/>
                  </a:cubicBezTo>
                  <a:cubicBezTo>
                    <a:pt x="4752" y="4206"/>
                    <a:pt x="4752" y="4195"/>
                    <a:pt x="4747" y="4183"/>
                  </a:cubicBezTo>
                  <a:cubicBezTo>
                    <a:pt x="4714" y="3974"/>
                    <a:pt x="4635" y="3776"/>
                    <a:pt x="4550" y="3593"/>
                  </a:cubicBezTo>
                  <a:cubicBezTo>
                    <a:pt x="4452" y="3391"/>
                    <a:pt x="4359" y="3181"/>
                    <a:pt x="4217" y="2995"/>
                  </a:cubicBezTo>
                  <a:cubicBezTo>
                    <a:pt x="4213" y="2987"/>
                    <a:pt x="4209" y="2984"/>
                    <a:pt x="4209" y="2976"/>
                  </a:cubicBezTo>
                  <a:cubicBezTo>
                    <a:pt x="4205" y="2972"/>
                    <a:pt x="4202" y="2969"/>
                    <a:pt x="4202" y="2965"/>
                  </a:cubicBezTo>
                  <a:cubicBezTo>
                    <a:pt x="4198" y="2931"/>
                    <a:pt x="4186" y="2894"/>
                    <a:pt x="4172" y="2853"/>
                  </a:cubicBezTo>
                  <a:cubicBezTo>
                    <a:pt x="4164" y="2830"/>
                    <a:pt x="4153" y="2812"/>
                    <a:pt x="4146" y="2793"/>
                  </a:cubicBezTo>
                  <a:cubicBezTo>
                    <a:pt x="4134" y="2774"/>
                    <a:pt x="4124" y="2759"/>
                    <a:pt x="4112" y="2744"/>
                  </a:cubicBezTo>
                  <a:lnTo>
                    <a:pt x="4108" y="2741"/>
                  </a:lnTo>
                  <a:cubicBezTo>
                    <a:pt x="4108" y="2737"/>
                    <a:pt x="4112" y="2737"/>
                    <a:pt x="4112" y="2733"/>
                  </a:cubicBezTo>
                  <a:cubicBezTo>
                    <a:pt x="4116" y="2729"/>
                    <a:pt x="4124" y="2722"/>
                    <a:pt x="4127" y="2710"/>
                  </a:cubicBezTo>
                  <a:cubicBezTo>
                    <a:pt x="4131" y="2707"/>
                    <a:pt x="4134" y="2699"/>
                    <a:pt x="4138" y="2696"/>
                  </a:cubicBezTo>
                  <a:cubicBezTo>
                    <a:pt x="4138" y="2688"/>
                    <a:pt x="4142" y="2681"/>
                    <a:pt x="4142" y="2670"/>
                  </a:cubicBezTo>
                  <a:cubicBezTo>
                    <a:pt x="4142" y="2670"/>
                    <a:pt x="4142" y="2665"/>
                    <a:pt x="4138" y="2665"/>
                  </a:cubicBezTo>
                  <a:lnTo>
                    <a:pt x="4138" y="2628"/>
                  </a:lnTo>
                  <a:lnTo>
                    <a:pt x="4101" y="2628"/>
                  </a:lnTo>
                  <a:cubicBezTo>
                    <a:pt x="4090" y="2628"/>
                    <a:pt x="4082" y="2632"/>
                    <a:pt x="4074" y="2632"/>
                  </a:cubicBezTo>
                  <a:lnTo>
                    <a:pt x="4045" y="2632"/>
                  </a:lnTo>
                  <a:cubicBezTo>
                    <a:pt x="4045" y="2628"/>
                    <a:pt x="4045" y="2617"/>
                    <a:pt x="4048" y="2606"/>
                  </a:cubicBezTo>
                  <a:cubicBezTo>
                    <a:pt x="4052" y="2598"/>
                    <a:pt x="4056" y="2587"/>
                    <a:pt x="4056" y="2580"/>
                  </a:cubicBezTo>
                  <a:cubicBezTo>
                    <a:pt x="4056" y="2568"/>
                    <a:pt x="4052" y="2558"/>
                    <a:pt x="4048" y="2550"/>
                  </a:cubicBezTo>
                  <a:cubicBezTo>
                    <a:pt x="4048" y="2542"/>
                    <a:pt x="4045" y="2539"/>
                    <a:pt x="4041" y="2531"/>
                  </a:cubicBezTo>
                  <a:cubicBezTo>
                    <a:pt x="4038" y="2527"/>
                    <a:pt x="4034" y="2520"/>
                    <a:pt x="4026" y="2513"/>
                  </a:cubicBezTo>
                  <a:cubicBezTo>
                    <a:pt x="3996" y="2494"/>
                    <a:pt x="3974" y="2468"/>
                    <a:pt x="3951" y="2437"/>
                  </a:cubicBezTo>
                  <a:cubicBezTo>
                    <a:pt x="3922" y="2393"/>
                    <a:pt x="3903" y="2341"/>
                    <a:pt x="3872" y="2284"/>
                  </a:cubicBezTo>
                  <a:cubicBezTo>
                    <a:pt x="3858" y="2254"/>
                    <a:pt x="3843" y="2228"/>
                    <a:pt x="3820" y="2202"/>
                  </a:cubicBezTo>
                  <a:cubicBezTo>
                    <a:pt x="3805" y="2180"/>
                    <a:pt x="3787" y="2161"/>
                    <a:pt x="3760" y="2142"/>
                  </a:cubicBezTo>
                  <a:cubicBezTo>
                    <a:pt x="3760" y="2123"/>
                    <a:pt x="3753" y="2105"/>
                    <a:pt x="3750" y="2087"/>
                  </a:cubicBezTo>
                  <a:cubicBezTo>
                    <a:pt x="3734" y="2053"/>
                    <a:pt x="3715" y="2023"/>
                    <a:pt x="3701" y="1992"/>
                  </a:cubicBezTo>
                  <a:cubicBezTo>
                    <a:pt x="3686" y="1963"/>
                    <a:pt x="3671" y="1937"/>
                    <a:pt x="3660" y="1911"/>
                  </a:cubicBezTo>
                  <a:cubicBezTo>
                    <a:pt x="3637" y="1840"/>
                    <a:pt x="3600" y="1776"/>
                    <a:pt x="3563" y="1716"/>
                  </a:cubicBezTo>
                  <a:cubicBezTo>
                    <a:pt x="3525" y="1656"/>
                    <a:pt x="3484" y="1597"/>
                    <a:pt x="3451" y="1537"/>
                  </a:cubicBezTo>
                  <a:cubicBezTo>
                    <a:pt x="3334" y="1354"/>
                    <a:pt x="3222" y="1163"/>
                    <a:pt x="3065" y="1002"/>
                  </a:cubicBezTo>
                  <a:cubicBezTo>
                    <a:pt x="3028" y="969"/>
                    <a:pt x="2994" y="931"/>
                    <a:pt x="2972" y="898"/>
                  </a:cubicBezTo>
                  <a:cubicBezTo>
                    <a:pt x="2946" y="860"/>
                    <a:pt x="2927" y="823"/>
                    <a:pt x="2923" y="774"/>
                  </a:cubicBezTo>
                  <a:cubicBezTo>
                    <a:pt x="2920" y="767"/>
                    <a:pt x="2916" y="759"/>
                    <a:pt x="2916" y="755"/>
                  </a:cubicBezTo>
                  <a:cubicBezTo>
                    <a:pt x="2913" y="748"/>
                    <a:pt x="2908" y="741"/>
                    <a:pt x="2908" y="741"/>
                  </a:cubicBezTo>
                  <a:cubicBezTo>
                    <a:pt x="2908" y="726"/>
                    <a:pt x="2913" y="714"/>
                    <a:pt x="2913" y="703"/>
                  </a:cubicBezTo>
                  <a:cubicBezTo>
                    <a:pt x="2913" y="688"/>
                    <a:pt x="2908" y="674"/>
                    <a:pt x="2904" y="662"/>
                  </a:cubicBezTo>
                  <a:cubicBezTo>
                    <a:pt x="2904" y="658"/>
                    <a:pt x="2901" y="655"/>
                    <a:pt x="2901" y="651"/>
                  </a:cubicBezTo>
                  <a:close/>
                  <a:moveTo>
                    <a:pt x="2392" y="1"/>
                  </a:moveTo>
                  <a:cubicBezTo>
                    <a:pt x="2378" y="1"/>
                    <a:pt x="2366" y="4"/>
                    <a:pt x="2359" y="8"/>
                  </a:cubicBezTo>
                  <a:lnTo>
                    <a:pt x="2359" y="19"/>
                  </a:lnTo>
                  <a:lnTo>
                    <a:pt x="2381" y="94"/>
                  </a:lnTo>
                  <a:cubicBezTo>
                    <a:pt x="2381" y="90"/>
                    <a:pt x="2385" y="90"/>
                    <a:pt x="2389" y="82"/>
                  </a:cubicBezTo>
                  <a:cubicBezTo>
                    <a:pt x="2397" y="94"/>
                    <a:pt x="2411" y="105"/>
                    <a:pt x="2423" y="113"/>
                  </a:cubicBezTo>
                  <a:cubicBezTo>
                    <a:pt x="2449" y="127"/>
                    <a:pt x="2475" y="139"/>
                    <a:pt x="2494" y="150"/>
                  </a:cubicBezTo>
                  <a:cubicBezTo>
                    <a:pt x="2504" y="153"/>
                    <a:pt x="2512" y="158"/>
                    <a:pt x="2516" y="161"/>
                  </a:cubicBezTo>
                  <a:cubicBezTo>
                    <a:pt x="2523" y="165"/>
                    <a:pt x="2523" y="168"/>
                    <a:pt x="2527" y="172"/>
                  </a:cubicBezTo>
                  <a:cubicBezTo>
                    <a:pt x="2568" y="251"/>
                    <a:pt x="2621" y="315"/>
                    <a:pt x="2677" y="374"/>
                  </a:cubicBezTo>
                  <a:cubicBezTo>
                    <a:pt x="2729" y="434"/>
                    <a:pt x="2785" y="490"/>
                    <a:pt x="2830" y="553"/>
                  </a:cubicBezTo>
                  <a:cubicBezTo>
                    <a:pt x="2845" y="576"/>
                    <a:pt x="2860" y="595"/>
                    <a:pt x="2875" y="613"/>
                  </a:cubicBezTo>
                  <a:lnTo>
                    <a:pt x="2871" y="613"/>
                  </a:lnTo>
                  <a:cubicBezTo>
                    <a:pt x="2856" y="602"/>
                    <a:pt x="2841" y="591"/>
                    <a:pt x="2818" y="584"/>
                  </a:cubicBezTo>
                  <a:cubicBezTo>
                    <a:pt x="2759" y="557"/>
                    <a:pt x="2703" y="524"/>
                    <a:pt x="2654" y="486"/>
                  </a:cubicBezTo>
                  <a:cubicBezTo>
                    <a:pt x="2609" y="449"/>
                    <a:pt x="2572" y="400"/>
                    <a:pt x="2549" y="341"/>
                  </a:cubicBezTo>
                  <a:cubicBezTo>
                    <a:pt x="2546" y="329"/>
                    <a:pt x="2542" y="322"/>
                    <a:pt x="2531" y="310"/>
                  </a:cubicBezTo>
                  <a:cubicBezTo>
                    <a:pt x="2527" y="307"/>
                    <a:pt x="2523" y="299"/>
                    <a:pt x="2516" y="296"/>
                  </a:cubicBezTo>
                  <a:cubicBezTo>
                    <a:pt x="2509" y="292"/>
                    <a:pt x="2501" y="292"/>
                    <a:pt x="2494" y="288"/>
                  </a:cubicBezTo>
                  <a:cubicBezTo>
                    <a:pt x="2475" y="288"/>
                    <a:pt x="2464" y="284"/>
                    <a:pt x="2452" y="277"/>
                  </a:cubicBezTo>
                  <a:cubicBezTo>
                    <a:pt x="2445" y="273"/>
                    <a:pt x="2442" y="265"/>
                    <a:pt x="2433" y="258"/>
                  </a:cubicBezTo>
                  <a:cubicBezTo>
                    <a:pt x="2426" y="247"/>
                    <a:pt x="2419" y="232"/>
                    <a:pt x="2407" y="213"/>
                  </a:cubicBezTo>
                  <a:cubicBezTo>
                    <a:pt x="2400" y="198"/>
                    <a:pt x="2389" y="176"/>
                    <a:pt x="2378" y="158"/>
                  </a:cubicBezTo>
                  <a:cubicBezTo>
                    <a:pt x="2370" y="150"/>
                    <a:pt x="2366" y="142"/>
                    <a:pt x="2366" y="139"/>
                  </a:cubicBezTo>
                  <a:cubicBezTo>
                    <a:pt x="2366" y="135"/>
                    <a:pt x="2366" y="131"/>
                    <a:pt x="2363" y="131"/>
                  </a:cubicBezTo>
                  <a:lnTo>
                    <a:pt x="2307" y="68"/>
                  </a:lnTo>
                  <a:lnTo>
                    <a:pt x="2307" y="72"/>
                  </a:lnTo>
                  <a:cubicBezTo>
                    <a:pt x="2302" y="79"/>
                    <a:pt x="2295" y="86"/>
                    <a:pt x="2292" y="94"/>
                  </a:cubicBezTo>
                  <a:cubicBezTo>
                    <a:pt x="2292" y="105"/>
                    <a:pt x="2288" y="116"/>
                    <a:pt x="2288" y="127"/>
                  </a:cubicBezTo>
                  <a:cubicBezTo>
                    <a:pt x="2288" y="139"/>
                    <a:pt x="2292" y="150"/>
                    <a:pt x="2295" y="165"/>
                  </a:cubicBezTo>
                  <a:cubicBezTo>
                    <a:pt x="2299" y="176"/>
                    <a:pt x="2302" y="187"/>
                    <a:pt x="2314" y="198"/>
                  </a:cubicBezTo>
                  <a:cubicBezTo>
                    <a:pt x="2321" y="210"/>
                    <a:pt x="2329" y="225"/>
                    <a:pt x="2337" y="243"/>
                  </a:cubicBezTo>
                  <a:cubicBezTo>
                    <a:pt x="2347" y="265"/>
                    <a:pt x="2363" y="296"/>
                    <a:pt x="2385" y="318"/>
                  </a:cubicBezTo>
                  <a:cubicBezTo>
                    <a:pt x="2397" y="333"/>
                    <a:pt x="2411" y="344"/>
                    <a:pt x="2426" y="352"/>
                  </a:cubicBezTo>
                  <a:cubicBezTo>
                    <a:pt x="2442" y="360"/>
                    <a:pt x="2459" y="363"/>
                    <a:pt x="2475" y="367"/>
                  </a:cubicBezTo>
                  <a:lnTo>
                    <a:pt x="2478" y="367"/>
                  </a:lnTo>
                  <a:cubicBezTo>
                    <a:pt x="2504" y="441"/>
                    <a:pt x="2554" y="501"/>
                    <a:pt x="2606" y="546"/>
                  </a:cubicBezTo>
                  <a:cubicBezTo>
                    <a:pt x="2661" y="591"/>
                    <a:pt x="2725" y="624"/>
                    <a:pt x="2789" y="655"/>
                  </a:cubicBezTo>
                  <a:cubicBezTo>
                    <a:pt x="2811" y="662"/>
                    <a:pt x="2823" y="669"/>
                    <a:pt x="2826" y="677"/>
                  </a:cubicBezTo>
                  <a:cubicBezTo>
                    <a:pt x="2830" y="681"/>
                    <a:pt x="2830" y="684"/>
                    <a:pt x="2834" y="688"/>
                  </a:cubicBezTo>
                  <a:lnTo>
                    <a:pt x="2834" y="703"/>
                  </a:lnTo>
                  <a:lnTo>
                    <a:pt x="2834" y="726"/>
                  </a:lnTo>
                  <a:cubicBezTo>
                    <a:pt x="2830" y="729"/>
                    <a:pt x="2830" y="736"/>
                    <a:pt x="2830" y="741"/>
                  </a:cubicBezTo>
                  <a:cubicBezTo>
                    <a:pt x="2830" y="752"/>
                    <a:pt x="2834" y="759"/>
                    <a:pt x="2834" y="767"/>
                  </a:cubicBezTo>
                  <a:cubicBezTo>
                    <a:pt x="2837" y="774"/>
                    <a:pt x="2845" y="781"/>
                    <a:pt x="2845" y="786"/>
                  </a:cubicBezTo>
                  <a:cubicBezTo>
                    <a:pt x="2852" y="845"/>
                    <a:pt x="2878" y="898"/>
                    <a:pt x="2908" y="938"/>
                  </a:cubicBezTo>
                  <a:cubicBezTo>
                    <a:pt x="2939" y="983"/>
                    <a:pt x="2975" y="1021"/>
                    <a:pt x="3009" y="1058"/>
                  </a:cubicBezTo>
                  <a:cubicBezTo>
                    <a:pt x="3159" y="1207"/>
                    <a:pt x="3271" y="1395"/>
                    <a:pt x="3384" y="1578"/>
                  </a:cubicBezTo>
                  <a:cubicBezTo>
                    <a:pt x="3420" y="1638"/>
                    <a:pt x="3462" y="1697"/>
                    <a:pt x="3499" y="1757"/>
                  </a:cubicBezTo>
                  <a:cubicBezTo>
                    <a:pt x="3532" y="1813"/>
                    <a:pt x="3567" y="1873"/>
                    <a:pt x="3589" y="1937"/>
                  </a:cubicBezTo>
                  <a:cubicBezTo>
                    <a:pt x="3603" y="1982"/>
                    <a:pt x="3630" y="2023"/>
                    <a:pt x="3648" y="2060"/>
                  </a:cubicBezTo>
                  <a:cubicBezTo>
                    <a:pt x="3660" y="2079"/>
                    <a:pt x="3671" y="2097"/>
                    <a:pt x="3675" y="2113"/>
                  </a:cubicBezTo>
                  <a:cubicBezTo>
                    <a:pt x="3682" y="2131"/>
                    <a:pt x="3686" y="2149"/>
                    <a:pt x="3686" y="2168"/>
                  </a:cubicBezTo>
                  <a:lnTo>
                    <a:pt x="3689" y="2187"/>
                  </a:lnTo>
                  <a:lnTo>
                    <a:pt x="3705" y="2199"/>
                  </a:lnTo>
                  <a:cubicBezTo>
                    <a:pt x="3734" y="2217"/>
                    <a:pt x="3757" y="2244"/>
                    <a:pt x="3779" y="2270"/>
                  </a:cubicBezTo>
                  <a:cubicBezTo>
                    <a:pt x="3805" y="2314"/>
                    <a:pt x="3828" y="2370"/>
                    <a:pt x="3858" y="2427"/>
                  </a:cubicBezTo>
                  <a:cubicBezTo>
                    <a:pt x="3872" y="2453"/>
                    <a:pt x="3888" y="2482"/>
                    <a:pt x="3907" y="2508"/>
                  </a:cubicBezTo>
                  <a:cubicBezTo>
                    <a:pt x="3925" y="2531"/>
                    <a:pt x="3948" y="2553"/>
                    <a:pt x="3977" y="2572"/>
                  </a:cubicBezTo>
                  <a:lnTo>
                    <a:pt x="3977" y="2576"/>
                  </a:lnTo>
                  <a:lnTo>
                    <a:pt x="3977" y="2580"/>
                  </a:lnTo>
                  <a:lnTo>
                    <a:pt x="3977" y="2584"/>
                  </a:lnTo>
                  <a:cubicBezTo>
                    <a:pt x="3970" y="2602"/>
                    <a:pt x="3967" y="2617"/>
                    <a:pt x="3967" y="2636"/>
                  </a:cubicBezTo>
                  <a:cubicBezTo>
                    <a:pt x="3967" y="2647"/>
                    <a:pt x="3970" y="2658"/>
                    <a:pt x="3974" y="2670"/>
                  </a:cubicBezTo>
                  <a:cubicBezTo>
                    <a:pt x="3977" y="2677"/>
                    <a:pt x="3985" y="2684"/>
                    <a:pt x="3993" y="2692"/>
                  </a:cubicBezTo>
                  <a:cubicBezTo>
                    <a:pt x="4000" y="2699"/>
                    <a:pt x="4012" y="2703"/>
                    <a:pt x="4022" y="2707"/>
                  </a:cubicBezTo>
                  <a:lnTo>
                    <a:pt x="4038" y="2707"/>
                  </a:lnTo>
                  <a:cubicBezTo>
                    <a:pt x="4038" y="2710"/>
                    <a:pt x="4038" y="2710"/>
                    <a:pt x="4034" y="2715"/>
                  </a:cubicBezTo>
                  <a:cubicBezTo>
                    <a:pt x="4034" y="2722"/>
                    <a:pt x="4029" y="2729"/>
                    <a:pt x="4029" y="2741"/>
                  </a:cubicBezTo>
                  <a:cubicBezTo>
                    <a:pt x="4029" y="2748"/>
                    <a:pt x="4034" y="2759"/>
                    <a:pt x="4038" y="2770"/>
                  </a:cubicBezTo>
                  <a:cubicBezTo>
                    <a:pt x="4041" y="2777"/>
                    <a:pt x="4045" y="2785"/>
                    <a:pt x="4052" y="2793"/>
                  </a:cubicBezTo>
                  <a:cubicBezTo>
                    <a:pt x="4060" y="2800"/>
                    <a:pt x="4067" y="2815"/>
                    <a:pt x="4079" y="2830"/>
                  </a:cubicBezTo>
                  <a:cubicBezTo>
                    <a:pt x="4090" y="2853"/>
                    <a:pt x="4101" y="2879"/>
                    <a:pt x="4108" y="2905"/>
                  </a:cubicBezTo>
                  <a:cubicBezTo>
                    <a:pt x="4119" y="2931"/>
                    <a:pt x="4124" y="2961"/>
                    <a:pt x="4127" y="2979"/>
                  </a:cubicBezTo>
                  <a:cubicBezTo>
                    <a:pt x="4131" y="2991"/>
                    <a:pt x="4134" y="3002"/>
                    <a:pt x="4138" y="3013"/>
                  </a:cubicBezTo>
                  <a:cubicBezTo>
                    <a:pt x="4146" y="3024"/>
                    <a:pt x="4153" y="3032"/>
                    <a:pt x="4157" y="3039"/>
                  </a:cubicBezTo>
                  <a:cubicBezTo>
                    <a:pt x="4291" y="3215"/>
                    <a:pt x="4381" y="3424"/>
                    <a:pt x="4478" y="3626"/>
                  </a:cubicBezTo>
                  <a:cubicBezTo>
                    <a:pt x="4564" y="3806"/>
                    <a:pt x="4640" y="4000"/>
                    <a:pt x="4673" y="4199"/>
                  </a:cubicBezTo>
                  <a:cubicBezTo>
                    <a:pt x="4676" y="4221"/>
                    <a:pt x="4684" y="4243"/>
                    <a:pt x="4695" y="4262"/>
                  </a:cubicBezTo>
                  <a:cubicBezTo>
                    <a:pt x="4710" y="4288"/>
                    <a:pt x="4725" y="4311"/>
                    <a:pt x="4736" y="4333"/>
                  </a:cubicBezTo>
                  <a:cubicBezTo>
                    <a:pt x="4747" y="4356"/>
                    <a:pt x="4755" y="4374"/>
                    <a:pt x="4755" y="4397"/>
                  </a:cubicBezTo>
                  <a:lnTo>
                    <a:pt x="4755" y="4400"/>
                  </a:lnTo>
                  <a:lnTo>
                    <a:pt x="4755" y="4404"/>
                  </a:lnTo>
                  <a:cubicBezTo>
                    <a:pt x="4755" y="4452"/>
                    <a:pt x="4770" y="4497"/>
                    <a:pt x="4785" y="4542"/>
                  </a:cubicBezTo>
                  <a:cubicBezTo>
                    <a:pt x="4804" y="4583"/>
                    <a:pt x="4823" y="4625"/>
                    <a:pt x="4837" y="4661"/>
                  </a:cubicBezTo>
                  <a:cubicBezTo>
                    <a:pt x="4845" y="4680"/>
                    <a:pt x="4856" y="4699"/>
                    <a:pt x="4867" y="4714"/>
                  </a:cubicBezTo>
                  <a:cubicBezTo>
                    <a:pt x="4882" y="4737"/>
                    <a:pt x="4901" y="4751"/>
                    <a:pt x="4916" y="4766"/>
                  </a:cubicBezTo>
                  <a:cubicBezTo>
                    <a:pt x="4923" y="4774"/>
                    <a:pt x="4927" y="4782"/>
                    <a:pt x="4931" y="4789"/>
                  </a:cubicBezTo>
                  <a:cubicBezTo>
                    <a:pt x="4938" y="4792"/>
                    <a:pt x="4938" y="4800"/>
                    <a:pt x="4942" y="4808"/>
                  </a:cubicBezTo>
                  <a:cubicBezTo>
                    <a:pt x="4980" y="4961"/>
                    <a:pt x="5002" y="5122"/>
                    <a:pt x="5054" y="5282"/>
                  </a:cubicBezTo>
                  <a:cubicBezTo>
                    <a:pt x="5061" y="5301"/>
                    <a:pt x="5066" y="5324"/>
                    <a:pt x="5076" y="5350"/>
                  </a:cubicBezTo>
                  <a:cubicBezTo>
                    <a:pt x="5080" y="5361"/>
                    <a:pt x="5084" y="5376"/>
                    <a:pt x="5092" y="5387"/>
                  </a:cubicBezTo>
                  <a:cubicBezTo>
                    <a:pt x="5099" y="5398"/>
                    <a:pt x="5111" y="5413"/>
                    <a:pt x="5121" y="5420"/>
                  </a:cubicBezTo>
                  <a:cubicBezTo>
                    <a:pt x="5137" y="5439"/>
                    <a:pt x="5147" y="5455"/>
                    <a:pt x="5155" y="5469"/>
                  </a:cubicBezTo>
                  <a:cubicBezTo>
                    <a:pt x="5163" y="5484"/>
                    <a:pt x="5163" y="5503"/>
                    <a:pt x="5163" y="5518"/>
                  </a:cubicBezTo>
                  <a:cubicBezTo>
                    <a:pt x="5163" y="5544"/>
                    <a:pt x="5159" y="5570"/>
                    <a:pt x="5151" y="5600"/>
                  </a:cubicBezTo>
                  <a:cubicBezTo>
                    <a:pt x="5144" y="5622"/>
                    <a:pt x="5137" y="5648"/>
                    <a:pt x="5137" y="5675"/>
                  </a:cubicBezTo>
                  <a:cubicBezTo>
                    <a:pt x="5137" y="5686"/>
                    <a:pt x="5140" y="5701"/>
                    <a:pt x="5144" y="5716"/>
                  </a:cubicBezTo>
                  <a:cubicBezTo>
                    <a:pt x="5147" y="5727"/>
                    <a:pt x="5155" y="5743"/>
                    <a:pt x="5163" y="5753"/>
                  </a:cubicBezTo>
                  <a:cubicBezTo>
                    <a:pt x="5173" y="5769"/>
                    <a:pt x="5181" y="5787"/>
                    <a:pt x="5185" y="5805"/>
                  </a:cubicBezTo>
                  <a:cubicBezTo>
                    <a:pt x="5189" y="5824"/>
                    <a:pt x="5192" y="5847"/>
                    <a:pt x="5196" y="5869"/>
                  </a:cubicBezTo>
                  <a:cubicBezTo>
                    <a:pt x="5211" y="6007"/>
                    <a:pt x="5245" y="6138"/>
                    <a:pt x="5271" y="6269"/>
                  </a:cubicBezTo>
                  <a:cubicBezTo>
                    <a:pt x="5330" y="6550"/>
                    <a:pt x="5402" y="6823"/>
                    <a:pt x="5447" y="7103"/>
                  </a:cubicBezTo>
                  <a:cubicBezTo>
                    <a:pt x="5461" y="7208"/>
                    <a:pt x="5473" y="7308"/>
                    <a:pt x="5480" y="7417"/>
                  </a:cubicBezTo>
                  <a:cubicBezTo>
                    <a:pt x="5492" y="7522"/>
                    <a:pt x="5503" y="7627"/>
                    <a:pt x="5525" y="7734"/>
                  </a:cubicBezTo>
                  <a:cubicBezTo>
                    <a:pt x="5551" y="7846"/>
                    <a:pt x="5559" y="7977"/>
                    <a:pt x="5566" y="8105"/>
                  </a:cubicBezTo>
                  <a:cubicBezTo>
                    <a:pt x="5566" y="8115"/>
                    <a:pt x="5570" y="8124"/>
                    <a:pt x="5570" y="8131"/>
                  </a:cubicBezTo>
                  <a:cubicBezTo>
                    <a:pt x="5573" y="8138"/>
                    <a:pt x="5577" y="8146"/>
                    <a:pt x="5582" y="8150"/>
                  </a:cubicBezTo>
                  <a:lnTo>
                    <a:pt x="5582" y="8153"/>
                  </a:lnTo>
                  <a:cubicBezTo>
                    <a:pt x="5570" y="8202"/>
                    <a:pt x="5566" y="8250"/>
                    <a:pt x="5566" y="8299"/>
                  </a:cubicBezTo>
                  <a:cubicBezTo>
                    <a:pt x="5566" y="8381"/>
                    <a:pt x="5577" y="8460"/>
                    <a:pt x="5592" y="8534"/>
                  </a:cubicBezTo>
                  <a:cubicBezTo>
                    <a:pt x="5611" y="8647"/>
                    <a:pt x="5618" y="8759"/>
                    <a:pt x="5618" y="8874"/>
                  </a:cubicBezTo>
                  <a:cubicBezTo>
                    <a:pt x="5618" y="8897"/>
                    <a:pt x="5618" y="8923"/>
                    <a:pt x="5615" y="8950"/>
                  </a:cubicBezTo>
                  <a:cubicBezTo>
                    <a:pt x="5615" y="9028"/>
                    <a:pt x="5611" y="9110"/>
                    <a:pt x="5611" y="9192"/>
                  </a:cubicBezTo>
                  <a:cubicBezTo>
                    <a:pt x="5611" y="9249"/>
                    <a:pt x="5611" y="9309"/>
                    <a:pt x="5618" y="9364"/>
                  </a:cubicBezTo>
                  <a:cubicBezTo>
                    <a:pt x="5637" y="9495"/>
                    <a:pt x="5641" y="9626"/>
                    <a:pt x="5644" y="9761"/>
                  </a:cubicBezTo>
                  <a:cubicBezTo>
                    <a:pt x="5644" y="9775"/>
                    <a:pt x="5649" y="9794"/>
                    <a:pt x="5649" y="9809"/>
                  </a:cubicBezTo>
                  <a:cubicBezTo>
                    <a:pt x="5649" y="9906"/>
                    <a:pt x="5641" y="10008"/>
                    <a:pt x="5637" y="10108"/>
                  </a:cubicBezTo>
                  <a:cubicBezTo>
                    <a:pt x="5637" y="10273"/>
                    <a:pt x="5634" y="10434"/>
                    <a:pt x="5622" y="10594"/>
                  </a:cubicBezTo>
                  <a:cubicBezTo>
                    <a:pt x="5611" y="10789"/>
                    <a:pt x="5577" y="10983"/>
                    <a:pt x="5559" y="11181"/>
                  </a:cubicBezTo>
                  <a:cubicBezTo>
                    <a:pt x="5540" y="11424"/>
                    <a:pt x="5506" y="11667"/>
                    <a:pt x="5461" y="11906"/>
                  </a:cubicBezTo>
                  <a:cubicBezTo>
                    <a:pt x="5439" y="12041"/>
                    <a:pt x="5409" y="12180"/>
                    <a:pt x="5406" y="12325"/>
                  </a:cubicBezTo>
                  <a:cubicBezTo>
                    <a:pt x="5406" y="12460"/>
                    <a:pt x="5383" y="12598"/>
                    <a:pt x="5342" y="12732"/>
                  </a:cubicBezTo>
                  <a:cubicBezTo>
                    <a:pt x="5335" y="12763"/>
                    <a:pt x="5323" y="12789"/>
                    <a:pt x="5312" y="12822"/>
                  </a:cubicBezTo>
                  <a:cubicBezTo>
                    <a:pt x="5301" y="12852"/>
                    <a:pt x="5294" y="12889"/>
                    <a:pt x="5290" y="12931"/>
                  </a:cubicBezTo>
                  <a:cubicBezTo>
                    <a:pt x="5275" y="13088"/>
                    <a:pt x="5256" y="13245"/>
                    <a:pt x="5204" y="13394"/>
                  </a:cubicBezTo>
                  <a:cubicBezTo>
                    <a:pt x="5155" y="13525"/>
                    <a:pt x="5114" y="13660"/>
                    <a:pt x="5076" y="13790"/>
                  </a:cubicBezTo>
                  <a:cubicBezTo>
                    <a:pt x="5050" y="13884"/>
                    <a:pt x="5016" y="13974"/>
                    <a:pt x="4990" y="14064"/>
                  </a:cubicBezTo>
                  <a:cubicBezTo>
                    <a:pt x="4961" y="14157"/>
                    <a:pt x="4938" y="14250"/>
                    <a:pt x="4931" y="14347"/>
                  </a:cubicBezTo>
                  <a:cubicBezTo>
                    <a:pt x="4931" y="14347"/>
                    <a:pt x="4931" y="14351"/>
                    <a:pt x="4927" y="14351"/>
                  </a:cubicBezTo>
                  <a:cubicBezTo>
                    <a:pt x="4927" y="14355"/>
                    <a:pt x="4923" y="14359"/>
                    <a:pt x="4919" y="14370"/>
                  </a:cubicBezTo>
                  <a:cubicBezTo>
                    <a:pt x="4897" y="14440"/>
                    <a:pt x="4867" y="14508"/>
                    <a:pt x="4837" y="14583"/>
                  </a:cubicBezTo>
                  <a:cubicBezTo>
                    <a:pt x="4807" y="14654"/>
                    <a:pt x="4781" y="14728"/>
                    <a:pt x="4770" y="14815"/>
                  </a:cubicBezTo>
                  <a:cubicBezTo>
                    <a:pt x="4762" y="14867"/>
                    <a:pt x="4752" y="14919"/>
                    <a:pt x="4736" y="14968"/>
                  </a:cubicBezTo>
                  <a:cubicBezTo>
                    <a:pt x="4718" y="15016"/>
                    <a:pt x="4695" y="15061"/>
                    <a:pt x="4662" y="15103"/>
                  </a:cubicBezTo>
                  <a:cubicBezTo>
                    <a:pt x="4647" y="15121"/>
                    <a:pt x="4635" y="15144"/>
                    <a:pt x="4631" y="15166"/>
                  </a:cubicBezTo>
                  <a:cubicBezTo>
                    <a:pt x="4621" y="15230"/>
                    <a:pt x="4590" y="15289"/>
                    <a:pt x="4557" y="15356"/>
                  </a:cubicBezTo>
                  <a:cubicBezTo>
                    <a:pt x="4542" y="15387"/>
                    <a:pt x="4527" y="15424"/>
                    <a:pt x="4512" y="15458"/>
                  </a:cubicBezTo>
                  <a:cubicBezTo>
                    <a:pt x="4500" y="15495"/>
                    <a:pt x="4490" y="15532"/>
                    <a:pt x="4486" y="15574"/>
                  </a:cubicBezTo>
                  <a:cubicBezTo>
                    <a:pt x="4483" y="15600"/>
                    <a:pt x="4474" y="15629"/>
                    <a:pt x="4464" y="15656"/>
                  </a:cubicBezTo>
                  <a:cubicBezTo>
                    <a:pt x="4452" y="15686"/>
                    <a:pt x="4433" y="15708"/>
                    <a:pt x="4415" y="15727"/>
                  </a:cubicBezTo>
                  <a:cubicBezTo>
                    <a:pt x="4366" y="15768"/>
                    <a:pt x="4333" y="15820"/>
                    <a:pt x="4303" y="15872"/>
                  </a:cubicBezTo>
                  <a:cubicBezTo>
                    <a:pt x="4276" y="15921"/>
                    <a:pt x="4258" y="15977"/>
                    <a:pt x="4239" y="16029"/>
                  </a:cubicBezTo>
                  <a:cubicBezTo>
                    <a:pt x="4224" y="16071"/>
                    <a:pt x="4198" y="16112"/>
                    <a:pt x="4169" y="16153"/>
                  </a:cubicBezTo>
                  <a:cubicBezTo>
                    <a:pt x="4138" y="16194"/>
                    <a:pt x="4108" y="16239"/>
                    <a:pt x="4090" y="16291"/>
                  </a:cubicBezTo>
                  <a:cubicBezTo>
                    <a:pt x="4067" y="16355"/>
                    <a:pt x="4034" y="16419"/>
                    <a:pt x="4003" y="16486"/>
                  </a:cubicBezTo>
                  <a:cubicBezTo>
                    <a:pt x="3974" y="16549"/>
                    <a:pt x="3944" y="16616"/>
                    <a:pt x="3925" y="16691"/>
                  </a:cubicBezTo>
                  <a:cubicBezTo>
                    <a:pt x="3910" y="16762"/>
                    <a:pt x="3872" y="16818"/>
                    <a:pt x="3832" y="16874"/>
                  </a:cubicBezTo>
                  <a:cubicBezTo>
                    <a:pt x="3787" y="16926"/>
                    <a:pt x="3734" y="16975"/>
                    <a:pt x="3686" y="17028"/>
                  </a:cubicBezTo>
                  <a:cubicBezTo>
                    <a:pt x="3593" y="17132"/>
                    <a:pt x="3525" y="17244"/>
                    <a:pt x="3480" y="17368"/>
                  </a:cubicBezTo>
                  <a:cubicBezTo>
                    <a:pt x="3410" y="17558"/>
                    <a:pt x="3301" y="17720"/>
                    <a:pt x="3166" y="17865"/>
                  </a:cubicBezTo>
                  <a:cubicBezTo>
                    <a:pt x="3087" y="17951"/>
                    <a:pt x="2994" y="18025"/>
                    <a:pt x="2913" y="18119"/>
                  </a:cubicBezTo>
                  <a:cubicBezTo>
                    <a:pt x="2852" y="18186"/>
                    <a:pt x="2800" y="18261"/>
                    <a:pt x="2747" y="18329"/>
                  </a:cubicBezTo>
                  <a:cubicBezTo>
                    <a:pt x="2695" y="18400"/>
                    <a:pt x="2643" y="18470"/>
                    <a:pt x="2580" y="18531"/>
                  </a:cubicBezTo>
                  <a:cubicBezTo>
                    <a:pt x="2423" y="18684"/>
                    <a:pt x="2243" y="18829"/>
                    <a:pt x="2109" y="19020"/>
                  </a:cubicBezTo>
                  <a:cubicBezTo>
                    <a:pt x="2097" y="19038"/>
                    <a:pt x="2086" y="19054"/>
                    <a:pt x="2071" y="19065"/>
                  </a:cubicBezTo>
                  <a:cubicBezTo>
                    <a:pt x="2049" y="19083"/>
                    <a:pt x="2023" y="19098"/>
                    <a:pt x="1993" y="19117"/>
                  </a:cubicBezTo>
                  <a:cubicBezTo>
                    <a:pt x="1966" y="19136"/>
                    <a:pt x="1936" y="19155"/>
                    <a:pt x="1907" y="19177"/>
                  </a:cubicBezTo>
                  <a:cubicBezTo>
                    <a:pt x="1888" y="19195"/>
                    <a:pt x="1862" y="19211"/>
                    <a:pt x="1828" y="19226"/>
                  </a:cubicBezTo>
                  <a:cubicBezTo>
                    <a:pt x="1795" y="19237"/>
                    <a:pt x="1761" y="19252"/>
                    <a:pt x="1727" y="19278"/>
                  </a:cubicBezTo>
                  <a:cubicBezTo>
                    <a:pt x="1660" y="19334"/>
                    <a:pt x="1585" y="19383"/>
                    <a:pt x="1510" y="19431"/>
                  </a:cubicBezTo>
                  <a:cubicBezTo>
                    <a:pt x="1436" y="19483"/>
                    <a:pt x="1360" y="19536"/>
                    <a:pt x="1293" y="19604"/>
                  </a:cubicBezTo>
                  <a:cubicBezTo>
                    <a:pt x="1290" y="19611"/>
                    <a:pt x="1282" y="19614"/>
                    <a:pt x="1275" y="19618"/>
                  </a:cubicBezTo>
                  <a:cubicBezTo>
                    <a:pt x="1264" y="19621"/>
                    <a:pt x="1248" y="19630"/>
                    <a:pt x="1230" y="19633"/>
                  </a:cubicBezTo>
                  <a:cubicBezTo>
                    <a:pt x="1215" y="19640"/>
                    <a:pt x="1193" y="19648"/>
                    <a:pt x="1174" y="19666"/>
                  </a:cubicBezTo>
                  <a:cubicBezTo>
                    <a:pt x="1159" y="19678"/>
                    <a:pt x="1141" y="19689"/>
                    <a:pt x="1122" y="19697"/>
                  </a:cubicBezTo>
                  <a:cubicBezTo>
                    <a:pt x="1103" y="19708"/>
                    <a:pt x="1081" y="19716"/>
                    <a:pt x="1058" y="19726"/>
                  </a:cubicBezTo>
                  <a:cubicBezTo>
                    <a:pt x="1036" y="19738"/>
                    <a:pt x="1017" y="19749"/>
                    <a:pt x="998" y="19761"/>
                  </a:cubicBezTo>
                  <a:cubicBezTo>
                    <a:pt x="991" y="19764"/>
                    <a:pt x="979" y="19768"/>
                    <a:pt x="976" y="19771"/>
                  </a:cubicBezTo>
                  <a:cubicBezTo>
                    <a:pt x="968" y="19775"/>
                    <a:pt x="965" y="19775"/>
                    <a:pt x="961" y="19775"/>
                  </a:cubicBezTo>
                  <a:cubicBezTo>
                    <a:pt x="953" y="19771"/>
                    <a:pt x="946" y="19771"/>
                    <a:pt x="942" y="19768"/>
                  </a:cubicBezTo>
                  <a:lnTo>
                    <a:pt x="905" y="19768"/>
                  </a:lnTo>
                  <a:cubicBezTo>
                    <a:pt x="901" y="19771"/>
                    <a:pt x="898" y="19771"/>
                    <a:pt x="894" y="19775"/>
                  </a:cubicBezTo>
                  <a:cubicBezTo>
                    <a:pt x="886" y="19778"/>
                    <a:pt x="879" y="19787"/>
                    <a:pt x="879" y="19794"/>
                  </a:cubicBezTo>
                  <a:cubicBezTo>
                    <a:pt x="875" y="19801"/>
                    <a:pt x="875" y="19809"/>
                    <a:pt x="875" y="19813"/>
                  </a:cubicBezTo>
                  <a:lnTo>
                    <a:pt x="875" y="19831"/>
                  </a:lnTo>
                  <a:cubicBezTo>
                    <a:pt x="879" y="19835"/>
                    <a:pt x="879" y="19835"/>
                    <a:pt x="879" y="19839"/>
                  </a:cubicBezTo>
                  <a:cubicBezTo>
                    <a:pt x="845" y="19846"/>
                    <a:pt x="815" y="19861"/>
                    <a:pt x="785" y="19873"/>
                  </a:cubicBezTo>
                  <a:cubicBezTo>
                    <a:pt x="751" y="19887"/>
                    <a:pt x="722" y="19899"/>
                    <a:pt x="692" y="19902"/>
                  </a:cubicBezTo>
                  <a:cubicBezTo>
                    <a:pt x="632" y="19909"/>
                    <a:pt x="587" y="19932"/>
                    <a:pt x="542" y="19954"/>
                  </a:cubicBezTo>
                  <a:cubicBezTo>
                    <a:pt x="501" y="19973"/>
                    <a:pt x="463" y="19992"/>
                    <a:pt x="423" y="20003"/>
                  </a:cubicBezTo>
                  <a:cubicBezTo>
                    <a:pt x="344" y="20018"/>
                    <a:pt x="277" y="20059"/>
                    <a:pt x="225" y="20111"/>
                  </a:cubicBezTo>
                  <a:cubicBezTo>
                    <a:pt x="206" y="20130"/>
                    <a:pt x="187" y="20145"/>
                    <a:pt x="172" y="20156"/>
                  </a:cubicBezTo>
                  <a:cubicBezTo>
                    <a:pt x="154" y="20164"/>
                    <a:pt x="135" y="20171"/>
                    <a:pt x="116" y="20171"/>
                  </a:cubicBezTo>
                  <a:cubicBezTo>
                    <a:pt x="104" y="20171"/>
                    <a:pt x="94" y="20168"/>
                    <a:pt x="78" y="20164"/>
                  </a:cubicBezTo>
                  <a:lnTo>
                    <a:pt x="42" y="20153"/>
                  </a:lnTo>
                  <a:lnTo>
                    <a:pt x="30" y="20187"/>
                  </a:lnTo>
                  <a:cubicBezTo>
                    <a:pt x="26" y="20197"/>
                    <a:pt x="23" y="20213"/>
                    <a:pt x="23" y="20223"/>
                  </a:cubicBezTo>
                  <a:cubicBezTo>
                    <a:pt x="26" y="20232"/>
                    <a:pt x="30" y="20239"/>
                    <a:pt x="34" y="20249"/>
                  </a:cubicBezTo>
                  <a:lnTo>
                    <a:pt x="34" y="20265"/>
                  </a:lnTo>
                  <a:cubicBezTo>
                    <a:pt x="34" y="20272"/>
                    <a:pt x="34" y="20280"/>
                    <a:pt x="30" y="20287"/>
                  </a:cubicBezTo>
                  <a:cubicBezTo>
                    <a:pt x="30" y="20299"/>
                    <a:pt x="34" y="20310"/>
                    <a:pt x="34" y="20321"/>
                  </a:cubicBezTo>
                  <a:cubicBezTo>
                    <a:pt x="34" y="20328"/>
                    <a:pt x="34" y="20336"/>
                    <a:pt x="30" y="20344"/>
                  </a:cubicBezTo>
                  <a:lnTo>
                    <a:pt x="0" y="20537"/>
                  </a:lnTo>
                  <a:lnTo>
                    <a:pt x="0" y="20537"/>
                  </a:lnTo>
                  <a:lnTo>
                    <a:pt x="101" y="20370"/>
                  </a:lnTo>
                  <a:cubicBezTo>
                    <a:pt x="109" y="20358"/>
                    <a:pt x="116" y="20347"/>
                    <a:pt x="123" y="20344"/>
                  </a:cubicBezTo>
                  <a:cubicBezTo>
                    <a:pt x="131" y="20332"/>
                    <a:pt x="142" y="20328"/>
                    <a:pt x="149" y="20325"/>
                  </a:cubicBezTo>
                  <a:cubicBezTo>
                    <a:pt x="161" y="20321"/>
                    <a:pt x="172" y="20321"/>
                    <a:pt x="183" y="20321"/>
                  </a:cubicBezTo>
                  <a:lnTo>
                    <a:pt x="187" y="20321"/>
                  </a:lnTo>
                  <a:cubicBezTo>
                    <a:pt x="202" y="20321"/>
                    <a:pt x="221" y="20325"/>
                    <a:pt x="239" y="20325"/>
                  </a:cubicBezTo>
                  <a:cubicBezTo>
                    <a:pt x="258" y="20325"/>
                    <a:pt x="273" y="20321"/>
                    <a:pt x="292" y="20317"/>
                  </a:cubicBezTo>
                  <a:cubicBezTo>
                    <a:pt x="382" y="20291"/>
                    <a:pt x="475" y="20265"/>
                    <a:pt x="565" y="20235"/>
                  </a:cubicBezTo>
                  <a:cubicBezTo>
                    <a:pt x="658" y="20201"/>
                    <a:pt x="748" y="20164"/>
                    <a:pt x="830" y="20108"/>
                  </a:cubicBezTo>
                  <a:cubicBezTo>
                    <a:pt x="867" y="20085"/>
                    <a:pt x="901" y="20063"/>
                    <a:pt x="934" y="20040"/>
                  </a:cubicBezTo>
                  <a:cubicBezTo>
                    <a:pt x="968" y="20018"/>
                    <a:pt x="1006" y="20003"/>
                    <a:pt x="1039" y="19992"/>
                  </a:cubicBezTo>
                  <a:cubicBezTo>
                    <a:pt x="1226" y="19940"/>
                    <a:pt x="1398" y="19857"/>
                    <a:pt x="1552" y="19742"/>
                  </a:cubicBezTo>
                  <a:cubicBezTo>
                    <a:pt x="1552" y="19738"/>
                    <a:pt x="1555" y="19738"/>
                    <a:pt x="1562" y="19738"/>
                  </a:cubicBezTo>
                  <a:cubicBezTo>
                    <a:pt x="1570" y="19734"/>
                    <a:pt x="1581" y="19730"/>
                    <a:pt x="1589" y="19723"/>
                  </a:cubicBezTo>
                  <a:cubicBezTo>
                    <a:pt x="1634" y="19682"/>
                    <a:pt x="1686" y="19648"/>
                    <a:pt x="1742" y="19614"/>
                  </a:cubicBezTo>
                  <a:cubicBezTo>
                    <a:pt x="1795" y="19581"/>
                    <a:pt x="1850" y="19547"/>
                    <a:pt x="1903" y="19502"/>
                  </a:cubicBezTo>
                  <a:cubicBezTo>
                    <a:pt x="1959" y="19454"/>
                    <a:pt x="2011" y="19402"/>
                    <a:pt x="2067" y="19357"/>
                  </a:cubicBezTo>
                  <a:cubicBezTo>
                    <a:pt x="2119" y="19307"/>
                    <a:pt x="2176" y="19267"/>
                    <a:pt x="2232" y="19233"/>
                  </a:cubicBezTo>
                  <a:cubicBezTo>
                    <a:pt x="2311" y="19185"/>
                    <a:pt x="2378" y="19124"/>
                    <a:pt x="2433" y="19065"/>
                  </a:cubicBezTo>
                  <a:cubicBezTo>
                    <a:pt x="2494" y="19005"/>
                    <a:pt x="2549" y="18945"/>
                    <a:pt x="2609" y="18897"/>
                  </a:cubicBezTo>
                  <a:cubicBezTo>
                    <a:pt x="2680" y="18841"/>
                    <a:pt x="2733" y="18769"/>
                    <a:pt x="2785" y="18706"/>
                  </a:cubicBezTo>
                  <a:cubicBezTo>
                    <a:pt x="2834" y="18643"/>
                    <a:pt x="2886" y="18583"/>
                    <a:pt x="2953" y="18538"/>
                  </a:cubicBezTo>
                  <a:cubicBezTo>
                    <a:pt x="3020" y="18493"/>
                    <a:pt x="3073" y="18422"/>
                    <a:pt x="3110" y="18351"/>
                  </a:cubicBezTo>
                  <a:cubicBezTo>
                    <a:pt x="3148" y="18284"/>
                    <a:pt x="3189" y="18220"/>
                    <a:pt x="3234" y="18160"/>
                  </a:cubicBezTo>
                  <a:cubicBezTo>
                    <a:pt x="3279" y="18101"/>
                    <a:pt x="3331" y="18048"/>
                    <a:pt x="3391" y="18011"/>
                  </a:cubicBezTo>
                  <a:cubicBezTo>
                    <a:pt x="3439" y="17981"/>
                    <a:pt x="3477" y="17944"/>
                    <a:pt x="3506" y="17906"/>
                  </a:cubicBezTo>
                  <a:cubicBezTo>
                    <a:pt x="3555" y="17850"/>
                    <a:pt x="3593" y="17790"/>
                    <a:pt x="3630" y="17730"/>
                  </a:cubicBezTo>
                  <a:cubicBezTo>
                    <a:pt x="3667" y="17670"/>
                    <a:pt x="3701" y="17611"/>
                    <a:pt x="3742" y="17563"/>
                  </a:cubicBezTo>
                  <a:cubicBezTo>
                    <a:pt x="3779" y="17521"/>
                    <a:pt x="3820" y="17473"/>
                    <a:pt x="3855" y="17416"/>
                  </a:cubicBezTo>
                  <a:cubicBezTo>
                    <a:pt x="3888" y="17364"/>
                    <a:pt x="3914" y="17301"/>
                    <a:pt x="3917" y="17226"/>
                  </a:cubicBezTo>
                  <a:lnTo>
                    <a:pt x="3917" y="17222"/>
                  </a:lnTo>
                  <a:cubicBezTo>
                    <a:pt x="3922" y="17214"/>
                    <a:pt x="3925" y="17207"/>
                    <a:pt x="3933" y="17199"/>
                  </a:cubicBezTo>
                  <a:cubicBezTo>
                    <a:pt x="3940" y="17192"/>
                    <a:pt x="3948" y="17181"/>
                    <a:pt x="3955" y="17170"/>
                  </a:cubicBezTo>
                  <a:cubicBezTo>
                    <a:pt x="3989" y="17121"/>
                    <a:pt x="4026" y="17073"/>
                    <a:pt x="4067" y="17024"/>
                  </a:cubicBezTo>
                  <a:cubicBezTo>
                    <a:pt x="4105" y="16975"/>
                    <a:pt x="4146" y="16923"/>
                    <a:pt x="4179" y="16867"/>
                  </a:cubicBezTo>
                  <a:cubicBezTo>
                    <a:pt x="4247" y="16755"/>
                    <a:pt x="4291" y="16635"/>
                    <a:pt x="4340" y="16523"/>
                  </a:cubicBezTo>
                  <a:cubicBezTo>
                    <a:pt x="4393" y="16411"/>
                    <a:pt x="4448" y="16306"/>
                    <a:pt x="4535" y="16220"/>
                  </a:cubicBezTo>
                  <a:lnTo>
                    <a:pt x="4542" y="16209"/>
                  </a:lnTo>
                  <a:lnTo>
                    <a:pt x="4545" y="16198"/>
                  </a:lnTo>
                  <a:cubicBezTo>
                    <a:pt x="4550" y="16164"/>
                    <a:pt x="4557" y="16134"/>
                    <a:pt x="4568" y="16108"/>
                  </a:cubicBezTo>
                  <a:cubicBezTo>
                    <a:pt x="4587" y="16063"/>
                    <a:pt x="4613" y="16022"/>
                    <a:pt x="4643" y="15981"/>
                  </a:cubicBezTo>
                  <a:cubicBezTo>
                    <a:pt x="4673" y="15940"/>
                    <a:pt x="4702" y="15895"/>
                    <a:pt x="4729" y="15846"/>
                  </a:cubicBezTo>
                  <a:cubicBezTo>
                    <a:pt x="4845" y="15626"/>
                    <a:pt x="4949" y="15398"/>
                    <a:pt x="4987" y="15136"/>
                  </a:cubicBezTo>
                  <a:cubicBezTo>
                    <a:pt x="5002" y="15039"/>
                    <a:pt x="5032" y="14942"/>
                    <a:pt x="5069" y="14849"/>
                  </a:cubicBezTo>
                  <a:cubicBezTo>
                    <a:pt x="5170" y="14602"/>
                    <a:pt x="5263" y="14351"/>
                    <a:pt x="5349" y="14097"/>
                  </a:cubicBezTo>
                  <a:cubicBezTo>
                    <a:pt x="5447" y="13809"/>
                    <a:pt x="5521" y="13517"/>
                    <a:pt x="5592" y="13222"/>
                  </a:cubicBezTo>
                  <a:cubicBezTo>
                    <a:pt x="5626" y="13072"/>
                    <a:pt x="5663" y="12920"/>
                    <a:pt x="5663" y="12758"/>
                  </a:cubicBezTo>
                  <a:lnTo>
                    <a:pt x="5663" y="12755"/>
                  </a:lnTo>
                  <a:lnTo>
                    <a:pt x="5663" y="12747"/>
                  </a:lnTo>
                  <a:cubicBezTo>
                    <a:pt x="5663" y="12590"/>
                    <a:pt x="5686" y="12441"/>
                    <a:pt x="5730" y="12299"/>
                  </a:cubicBezTo>
                  <a:cubicBezTo>
                    <a:pt x="5817" y="12023"/>
                    <a:pt x="5828" y="11735"/>
                    <a:pt x="5861" y="11457"/>
                  </a:cubicBezTo>
                  <a:cubicBezTo>
                    <a:pt x="5884" y="11238"/>
                    <a:pt x="5903" y="11017"/>
                    <a:pt x="5922" y="10796"/>
                  </a:cubicBezTo>
                  <a:cubicBezTo>
                    <a:pt x="5929" y="10691"/>
                    <a:pt x="5948" y="10583"/>
                    <a:pt x="5948" y="10471"/>
                  </a:cubicBezTo>
                  <a:cubicBezTo>
                    <a:pt x="5948" y="10453"/>
                    <a:pt x="5948" y="10434"/>
                    <a:pt x="5944" y="10415"/>
                  </a:cubicBezTo>
                  <a:lnTo>
                    <a:pt x="5944" y="10329"/>
                  </a:lnTo>
                  <a:cubicBezTo>
                    <a:pt x="5944" y="10280"/>
                    <a:pt x="5944" y="10235"/>
                    <a:pt x="5955" y="10187"/>
                  </a:cubicBezTo>
                  <a:cubicBezTo>
                    <a:pt x="5958" y="10161"/>
                    <a:pt x="5966" y="10130"/>
                    <a:pt x="5974" y="10101"/>
                  </a:cubicBezTo>
                  <a:cubicBezTo>
                    <a:pt x="5981" y="10071"/>
                    <a:pt x="5989" y="10037"/>
                    <a:pt x="5989" y="10000"/>
                  </a:cubicBezTo>
                  <a:cubicBezTo>
                    <a:pt x="5989" y="9982"/>
                    <a:pt x="5989" y="9966"/>
                    <a:pt x="5985" y="9947"/>
                  </a:cubicBezTo>
                  <a:cubicBezTo>
                    <a:pt x="5974" y="9887"/>
                    <a:pt x="5970" y="9828"/>
                    <a:pt x="5970" y="9764"/>
                  </a:cubicBezTo>
                  <a:cubicBezTo>
                    <a:pt x="5970" y="9720"/>
                    <a:pt x="5970" y="9675"/>
                    <a:pt x="5974" y="9626"/>
                  </a:cubicBezTo>
                  <a:lnTo>
                    <a:pt x="5974" y="9573"/>
                  </a:lnTo>
                  <a:cubicBezTo>
                    <a:pt x="5974" y="9416"/>
                    <a:pt x="5940" y="9264"/>
                    <a:pt x="5940" y="9118"/>
                  </a:cubicBezTo>
                  <a:cubicBezTo>
                    <a:pt x="5940" y="9102"/>
                    <a:pt x="5940" y="9092"/>
                    <a:pt x="5944" y="9076"/>
                  </a:cubicBezTo>
                  <a:lnTo>
                    <a:pt x="5944" y="9043"/>
                  </a:lnTo>
                  <a:cubicBezTo>
                    <a:pt x="5944" y="8979"/>
                    <a:pt x="5936" y="8916"/>
                    <a:pt x="5929" y="8856"/>
                  </a:cubicBezTo>
                  <a:cubicBezTo>
                    <a:pt x="5922" y="8793"/>
                    <a:pt x="5913" y="8733"/>
                    <a:pt x="5913" y="8673"/>
                  </a:cubicBezTo>
                  <a:cubicBezTo>
                    <a:pt x="5913" y="8662"/>
                    <a:pt x="5913" y="8650"/>
                    <a:pt x="5918" y="8639"/>
                  </a:cubicBezTo>
                  <a:lnTo>
                    <a:pt x="5918" y="8572"/>
                  </a:lnTo>
                  <a:cubicBezTo>
                    <a:pt x="5918" y="8441"/>
                    <a:pt x="5899" y="8314"/>
                    <a:pt x="5869" y="8187"/>
                  </a:cubicBezTo>
                  <a:cubicBezTo>
                    <a:pt x="5839" y="8067"/>
                    <a:pt x="5817" y="7944"/>
                    <a:pt x="5817" y="7824"/>
                  </a:cubicBezTo>
                  <a:lnTo>
                    <a:pt x="5817" y="7798"/>
                  </a:lnTo>
                  <a:cubicBezTo>
                    <a:pt x="5820" y="7765"/>
                    <a:pt x="5820" y="7727"/>
                    <a:pt x="5820" y="7694"/>
                  </a:cubicBezTo>
                  <a:cubicBezTo>
                    <a:pt x="5820" y="7589"/>
                    <a:pt x="5813" y="7480"/>
                    <a:pt x="5783" y="7372"/>
                  </a:cubicBezTo>
                  <a:cubicBezTo>
                    <a:pt x="5761" y="7297"/>
                    <a:pt x="5746" y="7218"/>
                    <a:pt x="5734" y="7147"/>
                  </a:cubicBezTo>
                  <a:cubicBezTo>
                    <a:pt x="5697" y="6837"/>
                    <a:pt x="5649" y="6531"/>
                    <a:pt x="5573" y="6224"/>
                  </a:cubicBezTo>
                  <a:cubicBezTo>
                    <a:pt x="5514" y="5989"/>
                    <a:pt x="5439" y="5760"/>
                    <a:pt x="5338" y="5541"/>
                  </a:cubicBezTo>
                  <a:cubicBezTo>
                    <a:pt x="5330" y="5522"/>
                    <a:pt x="5327" y="5507"/>
                    <a:pt x="5323" y="5488"/>
                  </a:cubicBezTo>
                  <a:cubicBezTo>
                    <a:pt x="5320" y="5473"/>
                    <a:pt x="5316" y="5458"/>
                    <a:pt x="5316" y="5439"/>
                  </a:cubicBezTo>
                  <a:lnTo>
                    <a:pt x="5316" y="5417"/>
                  </a:lnTo>
                  <a:cubicBezTo>
                    <a:pt x="5320" y="5368"/>
                    <a:pt x="5323" y="5324"/>
                    <a:pt x="5323" y="5275"/>
                  </a:cubicBezTo>
                  <a:cubicBezTo>
                    <a:pt x="5323" y="5170"/>
                    <a:pt x="5312" y="5070"/>
                    <a:pt x="5282" y="4965"/>
                  </a:cubicBezTo>
                  <a:cubicBezTo>
                    <a:pt x="5218" y="4744"/>
                    <a:pt x="5118" y="4539"/>
                    <a:pt x="5039" y="4333"/>
                  </a:cubicBezTo>
                  <a:cubicBezTo>
                    <a:pt x="4931" y="4049"/>
                    <a:pt x="4823" y="3764"/>
                    <a:pt x="4688" y="3488"/>
                  </a:cubicBezTo>
                  <a:cubicBezTo>
                    <a:pt x="4680" y="3477"/>
                    <a:pt x="4676" y="3469"/>
                    <a:pt x="4673" y="3462"/>
                  </a:cubicBezTo>
                  <a:cubicBezTo>
                    <a:pt x="4673" y="3458"/>
                    <a:pt x="4669" y="3458"/>
                    <a:pt x="4669" y="3455"/>
                  </a:cubicBezTo>
                  <a:cubicBezTo>
                    <a:pt x="4680" y="3432"/>
                    <a:pt x="4684" y="3410"/>
                    <a:pt x="4684" y="3391"/>
                  </a:cubicBezTo>
                  <a:cubicBezTo>
                    <a:pt x="4684" y="3365"/>
                    <a:pt x="4676" y="3343"/>
                    <a:pt x="4669" y="3324"/>
                  </a:cubicBezTo>
                  <a:cubicBezTo>
                    <a:pt x="4654" y="3293"/>
                    <a:pt x="4635" y="3267"/>
                    <a:pt x="4621" y="3245"/>
                  </a:cubicBezTo>
                  <a:cubicBezTo>
                    <a:pt x="4605" y="3222"/>
                    <a:pt x="4595" y="3204"/>
                    <a:pt x="4590" y="3186"/>
                  </a:cubicBezTo>
                  <a:cubicBezTo>
                    <a:pt x="4583" y="3167"/>
                    <a:pt x="4572" y="3155"/>
                    <a:pt x="4564" y="3144"/>
                  </a:cubicBezTo>
                  <a:cubicBezTo>
                    <a:pt x="4557" y="3136"/>
                    <a:pt x="4550" y="3129"/>
                    <a:pt x="4542" y="3126"/>
                  </a:cubicBezTo>
                  <a:cubicBezTo>
                    <a:pt x="4535" y="3118"/>
                    <a:pt x="4527" y="3114"/>
                    <a:pt x="4523" y="3110"/>
                  </a:cubicBezTo>
                  <a:lnTo>
                    <a:pt x="4523" y="3107"/>
                  </a:lnTo>
                  <a:lnTo>
                    <a:pt x="4519" y="3103"/>
                  </a:lnTo>
                  <a:cubicBezTo>
                    <a:pt x="4519" y="3062"/>
                    <a:pt x="4505" y="3024"/>
                    <a:pt x="4483" y="2995"/>
                  </a:cubicBezTo>
                  <a:cubicBezTo>
                    <a:pt x="4464" y="2965"/>
                    <a:pt x="4438" y="2939"/>
                    <a:pt x="4415" y="2916"/>
                  </a:cubicBezTo>
                  <a:cubicBezTo>
                    <a:pt x="4407" y="2912"/>
                    <a:pt x="4404" y="2905"/>
                    <a:pt x="4396" y="2894"/>
                  </a:cubicBezTo>
                  <a:cubicBezTo>
                    <a:pt x="4388" y="2879"/>
                    <a:pt x="4381" y="2856"/>
                    <a:pt x="4370" y="2834"/>
                  </a:cubicBezTo>
                  <a:cubicBezTo>
                    <a:pt x="4362" y="2819"/>
                    <a:pt x="4352" y="2808"/>
                    <a:pt x="4340" y="2796"/>
                  </a:cubicBezTo>
                  <a:cubicBezTo>
                    <a:pt x="4329" y="2785"/>
                    <a:pt x="4314" y="2777"/>
                    <a:pt x="4295" y="2770"/>
                  </a:cubicBezTo>
                  <a:cubicBezTo>
                    <a:pt x="4291" y="2770"/>
                    <a:pt x="4284" y="2763"/>
                    <a:pt x="4276" y="2755"/>
                  </a:cubicBezTo>
                  <a:cubicBezTo>
                    <a:pt x="4265" y="2744"/>
                    <a:pt x="4250" y="2729"/>
                    <a:pt x="4243" y="2715"/>
                  </a:cubicBezTo>
                  <a:cubicBezTo>
                    <a:pt x="4236" y="2707"/>
                    <a:pt x="4231" y="2699"/>
                    <a:pt x="4231" y="2696"/>
                  </a:cubicBezTo>
                  <a:cubicBezTo>
                    <a:pt x="4228" y="2692"/>
                    <a:pt x="4228" y="2688"/>
                    <a:pt x="4228" y="2688"/>
                  </a:cubicBezTo>
                  <a:cubicBezTo>
                    <a:pt x="4228" y="2625"/>
                    <a:pt x="4209" y="2572"/>
                    <a:pt x="4186" y="2524"/>
                  </a:cubicBezTo>
                  <a:cubicBezTo>
                    <a:pt x="4169" y="2475"/>
                    <a:pt x="4146" y="2430"/>
                    <a:pt x="4131" y="2389"/>
                  </a:cubicBezTo>
                  <a:cubicBezTo>
                    <a:pt x="4105" y="2306"/>
                    <a:pt x="4064" y="2239"/>
                    <a:pt x="4022" y="2172"/>
                  </a:cubicBezTo>
                  <a:cubicBezTo>
                    <a:pt x="3981" y="2109"/>
                    <a:pt x="3940" y="2045"/>
                    <a:pt x="3922" y="1978"/>
                  </a:cubicBezTo>
                  <a:cubicBezTo>
                    <a:pt x="3917" y="1970"/>
                    <a:pt x="3914" y="1959"/>
                    <a:pt x="3903" y="1948"/>
                  </a:cubicBezTo>
                  <a:cubicBezTo>
                    <a:pt x="3899" y="1940"/>
                    <a:pt x="3891" y="1937"/>
                    <a:pt x="3884" y="1933"/>
                  </a:cubicBezTo>
                  <a:cubicBezTo>
                    <a:pt x="3877" y="1930"/>
                    <a:pt x="3865" y="1930"/>
                    <a:pt x="3858" y="1930"/>
                  </a:cubicBezTo>
                  <a:cubicBezTo>
                    <a:pt x="3850" y="1930"/>
                    <a:pt x="3843" y="1930"/>
                    <a:pt x="3843" y="1925"/>
                  </a:cubicBezTo>
                  <a:lnTo>
                    <a:pt x="3836" y="1925"/>
                  </a:lnTo>
                  <a:lnTo>
                    <a:pt x="3836" y="1922"/>
                  </a:lnTo>
                  <a:cubicBezTo>
                    <a:pt x="3832" y="1918"/>
                    <a:pt x="3832" y="1907"/>
                    <a:pt x="3828" y="1892"/>
                  </a:cubicBezTo>
                  <a:cubicBezTo>
                    <a:pt x="3828" y="1880"/>
                    <a:pt x="3828" y="1866"/>
                    <a:pt x="3824" y="1847"/>
                  </a:cubicBezTo>
                  <a:cubicBezTo>
                    <a:pt x="3824" y="1843"/>
                    <a:pt x="3824" y="1840"/>
                    <a:pt x="3828" y="1835"/>
                  </a:cubicBezTo>
                  <a:lnTo>
                    <a:pt x="3828" y="1813"/>
                  </a:lnTo>
                  <a:cubicBezTo>
                    <a:pt x="3828" y="1806"/>
                    <a:pt x="3828" y="1795"/>
                    <a:pt x="3820" y="1783"/>
                  </a:cubicBezTo>
                  <a:cubicBezTo>
                    <a:pt x="3817" y="1773"/>
                    <a:pt x="3805" y="1765"/>
                    <a:pt x="3798" y="1757"/>
                  </a:cubicBezTo>
                  <a:cubicBezTo>
                    <a:pt x="3779" y="1746"/>
                    <a:pt x="3768" y="1735"/>
                    <a:pt x="3757" y="1723"/>
                  </a:cubicBezTo>
                  <a:cubicBezTo>
                    <a:pt x="3738" y="1705"/>
                    <a:pt x="3727" y="1678"/>
                    <a:pt x="3715" y="1652"/>
                  </a:cubicBezTo>
                  <a:cubicBezTo>
                    <a:pt x="3705" y="1626"/>
                    <a:pt x="3693" y="1597"/>
                    <a:pt x="3679" y="1566"/>
                  </a:cubicBezTo>
                  <a:cubicBezTo>
                    <a:pt x="3667" y="1540"/>
                    <a:pt x="3648" y="1518"/>
                    <a:pt x="3634" y="1495"/>
                  </a:cubicBezTo>
                  <a:cubicBezTo>
                    <a:pt x="3608" y="1466"/>
                    <a:pt x="3581" y="1440"/>
                    <a:pt x="3555" y="1409"/>
                  </a:cubicBezTo>
                  <a:cubicBezTo>
                    <a:pt x="3529" y="1383"/>
                    <a:pt x="3506" y="1357"/>
                    <a:pt x="3491" y="1328"/>
                  </a:cubicBezTo>
                  <a:cubicBezTo>
                    <a:pt x="3462" y="1271"/>
                    <a:pt x="3436" y="1197"/>
                    <a:pt x="3391" y="1133"/>
                  </a:cubicBezTo>
                  <a:cubicBezTo>
                    <a:pt x="3234" y="912"/>
                    <a:pt x="3043" y="722"/>
                    <a:pt x="2890" y="509"/>
                  </a:cubicBezTo>
                  <a:cubicBezTo>
                    <a:pt x="2841" y="441"/>
                    <a:pt x="2785" y="382"/>
                    <a:pt x="2733" y="322"/>
                  </a:cubicBezTo>
                  <a:cubicBezTo>
                    <a:pt x="2680" y="265"/>
                    <a:pt x="2628" y="206"/>
                    <a:pt x="2594" y="135"/>
                  </a:cubicBezTo>
                  <a:cubicBezTo>
                    <a:pt x="2590" y="127"/>
                    <a:pt x="2583" y="116"/>
                    <a:pt x="2576" y="113"/>
                  </a:cubicBezTo>
                  <a:cubicBezTo>
                    <a:pt x="2561" y="98"/>
                    <a:pt x="2546" y="90"/>
                    <a:pt x="2535" y="82"/>
                  </a:cubicBezTo>
                  <a:cubicBezTo>
                    <a:pt x="2512" y="72"/>
                    <a:pt x="2494" y="64"/>
                    <a:pt x="2475" y="53"/>
                  </a:cubicBezTo>
                  <a:cubicBezTo>
                    <a:pt x="2468" y="49"/>
                    <a:pt x="2456" y="46"/>
                    <a:pt x="2452" y="38"/>
                  </a:cubicBezTo>
                  <a:cubicBezTo>
                    <a:pt x="2445" y="34"/>
                    <a:pt x="2442" y="27"/>
                    <a:pt x="2433" y="23"/>
                  </a:cubicBezTo>
                  <a:cubicBezTo>
                    <a:pt x="2430" y="11"/>
                    <a:pt x="2423" y="8"/>
                    <a:pt x="2415" y="4"/>
                  </a:cubicBezTo>
                  <a:cubicBezTo>
                    <a:pt x="2404" y="1"/>
                    <a:pt x="2400" y="1"/>
                    <a:pt x="23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9" name="Google Shape;28369;p21"/>
            <p:cNvSpPr/>
            <p:nvPr/>
          </p:nvSpPr>
          <p:spPr>
            <a:xfrm>
              <a:off x="-541481" y="1767943"/>
              <a:ext cx="442881" cy="333486"/>
            </a:xfrm>
            <a:custGeom>
              <a:avLst/>
              <a:gdLst/>
              <a:ahLst/>
              <a:cxnLst/>
              <a:rect l="l" t="t" r="r" b="b"/>
              <a:pathLst>
                <a:path w="9275" h="6984" extrusionOk="0">
                  <a:moveTo>
                    <a:pt x="4643" y="1802"/>
                  </a:moveTo>
                  <a:lnTo>
                    <a:pt x="4666" y="1825"/>
                  </a:lnTo>
                  <a:cubicBezTo>
                    <a:pt x="4677" y="1840"/>
                    <a:pt x="4688" y="1852"/>
                    <a:pt x="4696" y="1855"/>
                  </a:cubicBezTo>
                  <a:cubicBezTo>
                    <a:pt x="4704" y="1859"/>
                    <a:pt x="4711" y="1859"/>
                    <a:pt x="4718" y="1862"/>
                  </a:cubicBezTo>
                  <a:cubicBezTo>
                    <a:pt x="4718" y="1862"/>
                    <a:pt x="4722" y="1859"/>
                    <a:pt x="4726" y="1859"/>
                  </a:cubicBezTo>
                  <a:lnTo>
                    <a:pt x="4748" y="1852"/>
                  </a:lnTo>
                  <a:cubicBezTo>
                    <a:pt x="4748" y="1847"/>
                    <a:pt x="4748" y="1844"/>
                    <a:pt x="4744" y="1844"/>
                  </a:cubicBezTo>
                  <a:cubicBezTo>
                    <a:pt x="4740" y="1829"/>
                    <a:pt x="4733" y="1821"/>
                    <a:pt x="4726" y="1814"/>
                  </a:cubicBezTo>
                  <a:cubicBezTo>
                    <a:pt x="4722" y="1810"/>
                    <a:pt x="4718" y="1810"/>
                    <a:pt x="4718" y="1807"/>
                  </a:cubicBezTo>
                  <a:cubicBezTo>
                    <a:pt x="4711" y="1810"/>
                    <a:pt x="4704" y="1810"/>
                    <a:pt x="4696" y="1810"/>
                  </a:cubicBezTo>
                  <a:cubicBezTo>
                    <a:pt x="4677" y="1810"/>
                    <a:pt x="4659" y="1807"/>
                    <a:pt x="4643" y="1802"/>
                  </a:cubicBezTo>
                  <a:close/>
                  <a:moveTo>
                    <a:pt x="1100" y="1"/>
                  </a:moveTo>
                  <a:cubicBezTo>
                    <a:pt x="976" y="1"/>
                    <a:pt x="868" y="38"/>
                    <a:pt x="774" y="102"/>
                  </a:cubicBezTo>
                  <a:cubicBezTo>
                    <a:pt x="681" y="161"/>
                    <a:pt x="599" y="255"/>
                    <a:pt x="539" y="363"/>
                  </a:cubicBezTo>
                  <a:cubicBezTo>
                    <a:pt x="401" y="599"/>
                    <a:pt x="311" y="860"/>
                    <a:pt x="213" y="1122"/>
                  </a:cubicBezTo>
                  <a:cubicBezTo>
                    <a:pt x="210" y="1134"/>
                    <a:pt x="203" y="1141"/>
                    <a:pt x="199" y="1148"/>
                  </a:cubicBezTo>
                  <a:cubicBezTo>
                    <a:pt x="195" y="1156"/>
                    <a:pt x="195" y="1160"/>
                    <a:pt x="191" y="1164"/>
                  </a:cubicBezTo>
                  <a:cubicBezTo>
                    <a:pt x="177" y="1208"/>
                    <a:pt x="158" y="1250"/>
                    <a:pt x="142" y="1291"/>
                  </a:cubicBezTo>
                  <a:cubicBezTo>
                    <a:pt x="124" y="1331"/>
                    <a:pt x="113" y="1369"/>
                    <a:pt x="113" y="1403"/>
                  </a:cubicBezTo>
                  <a:cubicBezTo>
                    <a:pt x="113" y="1433"/>
                    <a:pt x="120" y="1462"/>
                    <a:pt x="139" y="1496"/>
                  </a:cubicBezTo>
                  <a:cubicBezTo>
                    <a:pt x="146" y="1504"/>
                    <a:pt x="151" y="1519"/>
                    <a:pt x="151" y="1533"/>
                  </a:cubicBezTo>
                  <a:cubicBezTo>
                    <a:pt x="151" y="1545"/>
                    <a:pt x="146" y="1556"/>
                    <a:pt x="142" y="1567"/>
                  </a:cubicBezTo>
                  <a:lnTo>
                    <a:pt x="120" y="1590"/>
                  </a:lnTo>
                  <a:cubicBezTo>
                    <a:pt x="113" y="1593"/>
                    <a:pt x="109" y="1597"/>
                    <a:pt x="109" y="1600"/>
                  </a:cubicBezTo>
                  <a:cubicBezTo>
                    <a:pt x="106" y="1600"/>
                    <a:pt x="106" y="1609"/>
                    <a:pt x="101" y="1612"/>
                  </a:cubicBezTo>
                  <a:cubicBezTo>
                    <a:pt x="98" y="1623"/>
                    <a:pt x="98" y="1645"/>
                    <a:pt x="90" y="1668"/>
                  </a:cubicBezTo>
                  <a:cubicBezTo>
                    <a:pt x="64" y="1784"/>
                    <a:pt x="61" y="1904"/>
                    <a:pt x="42" y="2023"/>
                  </a:cubicBezTo>
                  <a:cubicBezTo>
                    <a:pt x="23" y="2154"/>
                    <a:pt x="12" y="2289"/>
                    <a:pt x="4" y="2423"/>
                  </a:cubicBezTo>
                  <a:cubicBezTo>
                    <a:pt x="4" y="2453"/>
                    <a:pt x="1" y="2487"/>
                    <a:pt x="1" y="2520"/>
                  </a:cubicBezTo>
                  <a:cubicBezTo>
                    <a:pt x="1" y="2647"/>
                    <a:pt x="16" y="2778"/>
                    <a:pt x="23" y="2909"/>
                  </a:cubicBezTo>
                  <a:cubicBezTo>
                    <a:pt x="23" y="2954"/>
                    <a:pt x="38" y="2999"/>
                    <a:pt x="38" y="3055"/>
                  </a:cubicBezTo>
                  <a:cubicBezTo>
                    <a:pt x="38" y="3074"/>
                    <a:pt x="34" y="3096"/>
                    <a:pt x="30" y="3118"/>
                  </a:cubicBezTo>
                  <a:lnTo>
                    <a:pt x="30" y="3122"/>
                  </a:lnTo>
                  <a:lnTo>
                    <a:pt x="30" y="3134"/>
                  </a:lnTo>
                  <a:cubicBezTo>
                    <a:pt x="34" y="3137"/>
                    <a:pt x="38" y="3144"/>
                    <a:pt x="42" y="3153"/>
                  </a:cubicBezTo>
                  <a:cubicBezTo>
                    <a:pt x="53" y="3167"/>
                    <a:pt x="68" y="3182"/>
                    <a:pt x="79" y="3205"/>
                  </a:cubicBezTo>
                  <a:cubicBezTo>
                    <a:pt x="90" y="3223"/>
                    <a:pt x="94" y="3242"/>
                    <a:pt x="94" y="3260"/>
                  </a:cubicBezTo>
                  <a:lnTo>
                    <a:pt x="94" y="3275"/>
                  </a:lnTo>
                  <a:cubicBezTo>
                    <a:pt x="98" y="3275"/>
                    <a:pt x="98" y="3272"/>
                    <a:pt x="101" y="3268"/>
                  </a:cubicBezTo>
                  <a:cubicBezTo>
                    <a:pt x="109" y="3260"/>
                    <a:pt x="116" y="3253"/>
                    <a:pt x="116" y="3249"/>
                  </a:cubicBezTo>
                  <a:cubicBezTo>
                    <a:pt x="120" y="3242"/>
                    <a:pt x="120" y="3238"/>
                    <a:pt x="120" y="3231"/>
                  </a:cubicBezTo>
                  <a:cubicBezTo>
                    <a:pt x="120" y="3223"/>
                    <a:pt x="120" y="3215"/>
                    <a:pt x="116" y="3208"/>
                  </a:cubicBezTo>
                  <a:cubicBezTo>
                    <a:pt x="116" y="3201"/>
                    <a:pt x="113" y="3189"/>
                    <a:pt x="109" y="3179"/>
                  </a:cubicBezTo>
                  <a:cubicBezTo>
                    <a:pt x="101" y="3160"/>
                    <a:pt x="90" y="3134"/>
                    <a:pt x="87" y="3108"/>
                  </a:cubicBezTo>
                  <a:cubicBezTo>
                    <a:pt x="83" y="3074"/>
                    <a:pt x="79" y="3040"/>
                    <a:pt x="75" y="3010"/>
                  </a:cubicBezTo>
                  <a:cubicBezTo>
                    <a:pt x="72" y="2980"/>
                    <a:pt x="64" y="2954"/>
                    <a:pt x="53" y="2928"/>
                  </a:cubicBezTo>
                  <a:lnTo>
                    <a:pt x="34" y="2901"/>
                  </a:lnTo>
                  <a:lnTo>
                    <a:pt x="61" y="2879"/>
                  </a:lnTo>
                  <a:cubicBezTo>
                    <a:pt x="79" y="2865"/>
                    <a:pt x="87" y="2853"/>
                    <a:pt x="94" y="2839"/>
                  </a:cubicBezTo>
                  <a:cubicBezTo>
                    <a:pt x="101" y="2823"/>
                    <a:pt x="101" y="2804"/>
                    <a:pt x="101" y="2786"/>
                  </a:cubicBezTo>
                  <a:cubicBezTo>
                    <a:pt x="101" y="2767"/>
                    <a:pt x="98" y="2741"/>
                    <a:pt x="94" y="2718"/>
                  </a:cubicBezTo>
                  <a:cubicBezTo>
                    <a:pt x="90" y="2692"/>
                    <a:pt x="87" y="2666"/>
                    <a:pt x="87" y="2640"/>
                  </a:cubicBezTo>
                  <a:lnTo>
                    <a:pt x="87" y="2637"/>
                  </a:lnTo>
                  <a:cubicBezTo>
                    <a:pt x="90" y="2509"/>
                    <a:pt x="83" y="2378"/>
                    <a:pt x="116" y="2244"/>
                  </a:cubicBezTo>
                  <a:cubicBezTo>
                    <a:pt x="128" y="2206"/>
                    <a:pt x="132" y="2169"/>
                    <a:pt x="132" y="2135"/>
                  </a:cubicBezTo>
                  <a:lnTo>
                    <a:pt x="132" y="2121"/>
                  </a:lnTo>
                  <a:lnTo>
                    <a:pt x="132" y="2045"/>
                  </a:lnTo>
                  <a:cubicBezTo>
                    <a:pt x="132" y="1810"/>
                    <a:pt x="199" y="1586"/>
                    <a:pt x="244" y="1365"/>
                  </a:cubicBezTo>
                  <a:cubicBezTo>
                    <a:pt x="251" y="1317"/>
                    <a:pt x="258" y="1264"/>
                    <a:pt x="277" y="1208"/>
                  </a:cubicBezTo>
                  <a:cubicBezTo>
                    <a:pt x="292" y="1156"/>
                    <a:pt x="322" y="1096"/>
                    <a:pt x="370" y="1051"/>
                  </a:cubicBezTo>
                  <a:cubicBezTo>
                    <a:pt x="378" y="1044"/>
                    <a:pt x="386" y="1036"/>
                    <a:pt x="393" y="1022"/>
                  </a:cubicBezTo>
                  <a:cubicBezTo>
                    <a:pt x="397" y="1010"/>
                    <a:pt x="404" y="995"/>
                    <a:pt x="408" y="981"/>
                  </a:cubicBezTo>
                  <a:cubicBezTo>
                    <a:pt x="420" y="946"/>
                    <a:pt x="427" y="910"/>
                    <a:pt x="434" y="872"/>
                  </a:cubicBezTo>
                  <a:cubicBezTo>
                    <a:pt x="442" y="820"/>
                    <a:pt x="449" y="767"/>
                    <a:pt x="468" y="715"/>
                  </a:cubicBezTo>
                  <a:cubicBezTo>
                    <a:pt x="487" y="663"/>
                    <a:pt x="513" y="610"/>
                    <a:pt x="558" y="565"/>
                  </a:cubicBezTo>
                  <a:cubicBezTo>
                    <a:pt x="587" y="539"/>
                    <a:pt x="622" y="517"/>
                    <a:pt x="666" y="498"/>
                  </a:cubicBezTo>
                  <a:lnTo>
                    <a:pt x="670" y="494"/>
                  </a:lnTo>
                  <a:cubicBezTo>
                    <a:pt x="670" y="494"/>
                    <a:pt x="674" y="494"/>
                    <a:pt x="674" y="491"/>
                  </a:cubicBezTo>
                  <a:cubicBezTo>
                    <a:pt x="677" y="487"/>
                    <a:pt x="684" y="475"/>
                    <a:pt x="692" y="465"/>
                  </a:cubicBezTo>
                  <a:cubicBezTo>
                    <a:pt x="729" y="420"/>
                    <a:pt x="770" y="386"/>
                    <a:pt x="812" y="356"/>
                  </a:cubicBezTo>
                  <a:cubicBezTo>
                    <a:pt x="857" y="326"/>
                    <a:pt x="901" y="300"/>
                    <a:pt x="946" y="277"/>
                  </a:cubicBezTo>
                  <a:cubicBezTo>
                    <a:pt x="958" y="270"/>
                    <a:pt x="972" y="263"/>
                    <a:pt x="984" y="259"/>
                  </a:cubicBezTo>
                  <a:cubicBezTo>
                    <a:pt x="998" y="255"/>
                    <a:pt x="1014" y="251"/>
                    <a:pt x="1032" y="251"/>
                  </a:cubicBezTo>
                  <a:cubicBezTo>
                    <a:pt x="1048" y="251"/>
                    <a:pt x="1062" y="251"/>
                    <a:pt x="1077" y="259"/>
                  </a:cubicBezTo>
                  <a:cubicBezTo>
                    <a:pt x="1093" y="266"/>
                    <a:pt x="1103" y="282"/>
                    <a:pt x="1115" y="296"/>
                  </a:cubicBezTo>
                  <a:cubicBezTo>
                    <a:pt x="1119" y="308"/>
                    <a:pt x="1122" y="322"/>
                    <a:pt x="1122" y="334"/>
                  </a:cubicBezTo>
                  <a:cubicBezTo>
                    <a:pt x="1122" y="353"/>
                    <a:pt x="1119" y="367"/>
                    <a:pt x="1111" y="379"/>
                  </a:cubicBezTo>
                  <a:cubicBezTo>
                    <a:pt x="1100" y="389"/>
                    <a:pt x="1093" y="397"/>
                    <a:pt x="1081" y="405"/>
                  </a:cubicBezTo>
                  <a:cubicBezTo>
                    <a:pt x="1062" y="420"/>
                    <a:pt x="1043" y="427"/>
                    <a:pt x="1029" y="431"/>
                  </a:cubicBezTo>
                  <a:cubicBezTo>
                    <a:pt x="998" y="442"/>
                    <a:pt x="972" y="457"/>
                    <a:pt x="946" y="472"/>
                  </a:cubicBezTo>
                  <a:cubicBezTo>
                    <a:pt x="924" y="491"/>
                    <a:pt x="898" y="513"/>
                    <a:pt x="872" y="532"/>
                  </a:cubicBezTo>
                  <a:cubicBezTo>
                    <a:pt x="838" y="558"/>
                    <a:pt x="812" y="584"/>
                    <a:pt x="797" y="614"/>
                  </a:cubicBezTo>
                  <a:cubicBezTo>
                    <a:pt x="779" y="640"/>
                    <a:pt x="767" y="674"/>
                    <a:pt x="767" y="722"/>
                  </a:cubicBezTo>
                  <a:lnTo>
                    <a:pt x="767" y="734"/>
                  </a:lnTo>
                  <a:lnTo>
                    <a:pt x="767" y="763"/>
                  </a:lnTo>
                  <a:cubicBezTo>
                    <a:pt x="767" y="860"/>
                    <a:pt x="752" y="954"/>
                    <a:pt x="722" y="1040"/>
                  </a:cubicBezTo>
                  <a:cubicBezTo>
                    <a:pt x="692" y="1129"/>
                    <a:pt x="655" y="1216"/>
                    <a:pt x="610" y="1298"/>
                  </a:cubicBezTo>
                  <a:cubicBezTo>
                    <a:pt x="517" y="1474"/>
                    <a:pt x="465" y="1661"/>
                    <a:pt x="465" y="1862"/>
                  </a:cubicBezTo>
                  <a:lnTo>
                    <a:pt x="465" y="1866"/>
                  </a:lnTo>
                  <a:cubicBezTo>
                    <a:pt x="465" y="1904"/>
                    <a:pt x="472" y="1941"/>
                    <a:pt x="479" y="1982"/>
                  </a:cubicBezTo>
                  <a:cubicBezTo>
                    <a:pt x="487" y="2023"/>
                    <a:pt x="494" y="2068"/>
                    <a:pt x="494" y="2109"/>
                  </a:cubicBezTo>
                  <a:cubicBezTo>
                    <a:pt x="494" y="2135"/>
                    <a:pt x="491" y="2161"/>
                    <a:pt x="483" y="2188"/>
                  </a:cubicBezTo>
                  <a:cubicBezTo>
                    <a:pt x="468" y="2247"/>
                    <a:pt x="460" y="2311"/>
                    <a:pt x="456" y="2378"/>
                  </a:cubicBezTo>
                  <a:cubicBezTo>
                    <a:pt x="453" y="2442"/>
                    <a:pt x="446" y="2513"/>
                    <a:pt x="430" y="2580"/>
                  </a:cubicBezTo>
                  <a:cubicBezTo>
                    <a:pt x="423" y="2610"/>
                    <a:pt x="420" y="2640"/>
                    <a:pt x="420" y="2670"/>
                  </a:cubicBezTo>
                  <a:cubicBezTo>
                    <a:pt x="420" y="2726"/>
                    <a:pt x="427" y="2778"/>
                    <a:pt x="438" y="2839"/>
                  </a:cubicBezTo>
                  <a:cubicBezTo>
                    <a:pt x="449" y="2894"/>
                    <a:pt x="460" y="2958"/>
                    <a:pt x="460" y="3018"/>
                  </a:cubicBezTo>
                  <a:lnTo>
                    <a:pt x="460" y="3022"/>
                  </a:lnTo>
                  <a:cubicBezTo>
                    <a:pt x="460" y="3070"/>
                    <a:pt x="453" y="3115"/>
                    <a:pt x="449" y="3160"/>
                  </a:cubicBezTo>
                  <a:cubicBezTo>
                    <a:pt x="442" y="3205"/>
                    <a:pt x="438" y="3246"/>
                    <a:pt x="438" y="3287"/>
                  </a:cubicBezTo>
                  <a:cubicBezTo>
                    <a:pt x="438" y="3324"/>
                    <a:pt x="442" y="3358"/>
                    <a:pt x="453" y="3388"/>
                  </a:cubicBezTo>
                  <a:cubicBezTo>
                    <a:pt x="468" y="3444"/>
                    <a:pt x="472" y="3500"/>
                    <a:pt x="472" y="3548"/>
                  </a:cubicBezTo>
                  <a:cubicBezTo>
                    <a:pt x="475" y="3601"/>
                    <a:pt x="475" y="3650"/>
                    <a:pt x="483" y="3694"/>
                  </a:cubicBezTo>
                  <a:cubicBezTo>
                    <a:pt x="505" y="3798"/>
                    <a:pt x="520" y="3907"/>
                    <a:pt x="524" y="4012"/>
                  </a:cubicBezTo>
                  <a:cubicBezTo>
                    <a:pt x="524" y="4034"/>
                    <a:pt x="532" y="4057"/>
                    <a:pt x="543" y="4079"/>
                  </a:cubicBezTo>
                  <a:cubicBezTo>
                    <a:pt x="550" y="4105"/>
                    <a:pt x="565" y="4131"/>
                    <a:pt x="572" y="4162"/>
                  </a:cubicBezTo>
                  <a:cubicBezTo>
                    <a:pt x="580" y="4184"/>
                    <a:pt x="584" y="4207"/>
                    <a:pt x="584" y="4229"/>
                  </a:cubicBezTo>
                  <a:cubicBezTo>
                    <a:pt x="584" y="4247"/>
                    <a:pt x="580" y="4269"/>
                    <a:pt x="572" y="4292"/>
                  </a:cubicBezTo>
                  <a:cubicBezTo>
                    <a:pt x="577" y="4304"/>
                    <a:pt x="580" y="4314"/>
                    <a:pt x="584" y="4326"/>
                  </a:cubicBezTo>
                  <a:cubicBezTo>
                    <a:pt x="587" y="4345"/>
                    <a:pt x="587" y="4359"/>
                    <a:pt x="587" y="4378"/>
                  </a:cubicBezTo>
                  <a:lnTo>
                    <a:pt x="587" y="4435"/>
                  </a:lnTo>
                  <a:cubicBezTo>
                    <a:pt x="587" y="4449"/>
                    <a:pt x="587" y="4461"/>
                    <a:pt x="591" y="4471"/>
                  </a:cubicBezTo>
                  <a:cubicBezTo>
                    <a:pt x="595" y="4483"/>
                    <a:pt x="599" y="4490"/>
                    <a:pt x="606" y="4498"/>
                  </a:cubicBezTo>
                  <a:cubicBezTo>
                    <a:pt x="610" y="4502"/>
                    <a:pt x="617" y="4509"/>
                    <a:pt x="629" y="4513"/>
                  </a:cubicBezTo>
                  <a:cubicBezTo>
                    <a:pt x="636" y="4516"/>
                    <a:pt x="644" y="4524"/>
                    <a:pt x="648" y="4531"/>
                  </a:cubicBezTo>
                  <a:cubicBezTo>
                    <a:pt x="651" y="4539"/>
                    <a:pt x="655" y="4547"/>
                    <a:pt x="655" y="4554"/>
                  </a:cubicBezTo>
                  <a:cubicBezTo>
                    <a:pt x="655" y="4561"/>
                    <a:pt x="651" y="4566"/>
                    <a:pt x="651" y="4569"/>
                  </a:cubicBezTo>
                  <a:cubicBezTo>
                    <a:pt x="651" y="4573"/>
                    <a:pt x="648" y="4576"/>
                    <a:pt x="648" y="4580"/>
                  </a:cubicBezTo>
                  <a:cubicBezTo>
                    <a:pt x="644" y="4583"/>
                    <a:pt x="644" y="4588"/>
                    <a:pt x="644" y="4588"/>
                  </a:cubicBezTo>
                  <a:cubicBezTo>
                    <a:pt x="640" y="4614"/>
                    <a:pt x="636" y="4644"/>
                    <a:pt x="636" y="4670"/>
                  </a:cubicBezTo>
                  <a:cubicBezTo>
                    <a:pt x="636" y="4767"/>
                    <a:pt x="666" y="4868"/>
                    <a:pt x="707" y="4965"/>
                  </a:cubicBezTo>
                  <a:cubicBezTo>
                    <a:pt x="734" y="5025"/>
                    <a:pt x="741" y="5089"/>
                    <a:pt x="748" y="5144"/>
                  </a:cubicBezTo>
                  <a:cubicBezTo>
                    <a:pt x="756" y="5194"/>
                    <a:pt x="763" y="5238"/>
                    <a:pt x="782" y="5279"/>
                  </a:cubicBezTo>
                  <a:lnTo>
                    <a:pt x="782" y="5264"/>
                  </a:lnTo>
                  <a:lnTo>
                    <a:pt x="782" y="5261"/>
                  </a:lnTo>
                  <a:cubicBezTo>
                    <a:pt x="782" y="5249"/>
                    <a:pt x="786" y="5246"/>
                    <a:pt x="786" y="5242"/>
                  </a:cubicBezTo>
                  <a:cubicBezTo>
                    <a:pt x="789" y="5234"/>
                    <a:pt x="793" y="5230"/>
                    <a:pt x="793" y="5227"/>
                  </a:cubicBezTo>
                  <a:cubicBezTo>
                    <a:pt x="801" y="5223"/>
                    <a:pt x="805" y="5216"/>
                    <a:pt x="812" y="5211"/>
                  </a:cubicBezTo>
                  <a:cubicBezTo>
                    <a:pt x="815" y="5208"/>
                    <a:pt x="823" y="5204"/>
                    <a:pt x="831" y="5204"/>
                  </a:cubicBezTo>
                  <a:cubicBezTo>
                    <a:pt x="831" y="5201"/>
                    <a:pt x="834" y="5201"/>
                    <a:pt x="834" y="5201"/>
                  </a:cubicBezTo>
                  <a:cubicBezTo>
                    <a:pt x="831" y="5197"/>
                    <a:pt x="831" y="5189"/>
                    <a:pt x="827" y="5185"/>
                  </a:cubicBezTo>
                  <a:cubicBezTo>
                    <a:pt x="819" y="5171"/>
                    <a:pt x="812" y="5152"/>
                    <a:pt x="812" y="5133"/>
                  </a:cubicBezTo>
                  <a:cubicBezTo>
                    <a:pt x="812" y="5118"/>
                    <a:pt x="815" y="5104"/>
                    <a:pt x="823" y="5092"/>
                  </a:cubicBezTo>
                  <a:cubicBezTo>
                    <a:pt x="823" y="5089"/>
                    <a:pt x="827" y="5081"/>
                    <a:pt x="827" y="5077"/>
                  </a:cubicBezTo>
                  <a:cubicBezTo>
                    <a:pt x="815" y="5059"/>
                    <a:pt x="808" y="5040"/>
                    <a:pt x="805" y="5021"/>
                  </a:cubicBezTo>
                  <a:cubicBezTo>
                    <a:pt x="797" y="4992"/>
                    <a:pt x="797" y="4965"/>
                    <a:pt x="797" y="4939"/>
                  </a:cubicBezTo>
                  <a:lnTo>
                    <a:pt x="797" y="4880"/>
                  </a:lnTo>
                  <a:cubicBezTo>
                    <a:pt x="797" y="4864"/>
                    <a:pt x="797" y="4849"/>
                    <a:pt x="793" y="4838"/>
                  </a:cubicBezTo>
                  <a:lnTo>
                    <a:pt x="793" y="4823"/>
                  </a:lnTo>
                  <a:lnTo>
                    <a:pt x="793" y="4812"/>
                  </a:lnTo>
                  <a:lnTo>
                    <a:pt x="789" y="4812"/>
                  </a:lnTo>
                  <a:cubicBezTo>
                    <a:pt x="779" y="4808"/>
                    <a:pt x="770" y="4808"/>
                    <a:pt x="763" y="4804"/>
                  </a:cubicBezTo>
                  <a:cubicBezTo>
                    <a:pt x="756" y="4801"/>
                    <a:pt x="748" y="4797"/>
                    <a:pt x="744" y="4790"/>
                  </a:cubicBezTo>
                  <a:lnTo>
                    <a:pt x="734" y="4778"/>
                  </a:lnTo>
                  <a:cubicBezTo>
                    <a:pt x="734" y="4771"/>
                    <a:pt x="729" y="4763"/>
                    <a:pt x="729" y="4759"/>
                  </a:cubicBezTo>
                  <a:cubicBezTo>
                    <a:pt x="729" y="4752"/>
                    <a:pt x="734" y="4745"/>
                    <a:pt x="734" y="4740"/>
                  </a:cubicBezTo>
                  <a:cubicBezTo>
                    <a:pt x="737" y="4737"/>
                    <a:pt x="737" y="4733"/>
                    <a:pt x="741" y="4730"/>
                  </a:cubicBezTo>
                  <a:cubicBezTo>
                    <a:pt x="744" y="4723"/>
                    <a:pt x="748" y="4718"/>
                    <a:pt x="752" y="4714"/>
                  </a:cubicBezTo>
                  <a:cubicBezTo>
                    <a:pt x="760" y="4707"/>
                    <a:pt x="767" y="4700"/>
                    <a:pt x="774" y="4696"/>
                  </a:cubicBezTo>
                  <a:cubicBezTo>
                    <a:pt x="763" y="4673"/>
                    <a:pt x="756" y="4651"/>
                    <a:pt x="748" y="4633"/>
                  </a:cubicBezTo>
                  <a:cubicBezTo>
                    <a:pt x="744" y="4606"/>
                    <a:pt x="741" y="4583"/>
                    <a:pt x="741" y="4561"/>
                  </a:cubicBezTo>
                  <a:cubicBezTo>
                    <a:pt x="737" y="4516"/>
                    <a:pt x="741" y="4471"/>
                    <a:pt x="734" y="4438"/>
                  </a:cubicBezTo>
                  <a:cubicBezTo>
                    <a:pt x="729" y="4435"/>
                    <a:pt x="729" y="4435"/>
                    <a:pt x="729" y="4431"/>
                  </a:cubicBezTo>
                  <a:cubicBezTo>
                    <a:pt x="726" y="4426"/>
                    <a:pt x="726" y="4426"/>
                    <a:pt x="722" y="4423"/>
                  </a:cubicBezTo>
                  <a:cubicBezTo>
                    <a:pt x="715" y="4416"/>
                    <a:pt x="707" y="4404"/>
                    <a:pt x="696" y="4393"/>
                  </a:cubicBezTo>
                  <a:cubicBezTo>
                    <a:pt x="689" y="4386"/>
                    <a:pt x="681" y="4378"/>
                    <a:pt x="677" y="4367"/>
                  </a:cubicBezTo>
                  <a:cubicBezTo>
                    <a:pt x="674" y="4359"/>
                    <a:pt x="674" y="4352"/>
                    <a:pt x="674" y="4341"/>
                  </a:cubicBezTo>
                  <a:cubicBezTo>
                    <a:pt x="674" y="4333"/>
                    <a:pt x="674" y="4322"/>
                    <a:pt x="677" y="4314"/>
                  </a:cubicBezTo>
                  <a:cubicBezTo>
                    <a:pt x="681" y="4304"/>
                    <a:pt x="684" y="4296"/>
                    <a:pt x="684" y="4281"/>
                  </a:cubicBezTo>
                  <a:cubicBezTo>
                    <a:pt x="684" y="4269"/>
                    <a:pt x="681" y="4252"/>
                    <a:pt x="677" y="4233"/>
                  </a:cubicBezTo>
                  <a:cubicBezTo>
                    <a:pt x="674" y="4214"/>
                    <a:pt x="670" y="4195"/>
                    <a:pt x="670" y="4169"/>
                  </a:cubicBezTo>
                  <a:cubicBezTo>
                    <a:pt x="670" y="4150"/>
                    <a:pt x="674" y="4128"/>
                    <a:pt x="681" y="4109"/>
                  </a:cubicBezTo>
                  <a:cubicBezTo>
                    <a:pt x="689" y="4095"/>
                    <a:pt x="692" y="4076"/>
                    <a:pt x="692" y="4060"/>
                  </a:cubicBezTo>
                  <a:cubicBezTo>
                    <a:pt x="692" y="4042"/>
                    <a:pt x="689" y="4023"/>
                    <a:pt x="681" y="4000"/>
                  </a:cubicBezTo>
                  <a:cubicBezTo>
                    <a:pt x="677" y="3978"/>
                    <a:pt x="666" y="3960"/>
                    <a:pt x="658" y="3938"/>
                  </a:cubicBezTo>
                  <a:cubicBezTo>
                    <a:pt x="632" y="3859"/>
                    <a:pt x="622" y="3784"/>
                    <a:pt x="613" y="3709"/>
                  </a:cubicBezTo>
                  <a:cubicBezTo>
                    <a:pt x="606" y="3634"/>
                    <a:pt x="606" y="3563"/>
                    <a:pt x="603" y="3493"/>
                  </a:cubicBezTo>
                  <a:lnTo>
                    <a:pt x="603" y="3462"/>
                  </a:lnTo>
                  <a:cubicBezTo>
                    <a:pt x="603" y="3422"/>
                    <a:pt x="606" y="3380"/>
                    <a:pt x="610" y="3339"/>
                  </a:cubicBezTo>
                  <a:cubicBezTo>
                    <a:pt x="613" y="3298"/>
                    <a:pt x="617" y="3257"/>
                    <a:pt x="617" y="3220"/>
                  </a:cubicBezTo>
                  <a:lnTo>
                    <a:pt x="617" y="3201"/>
                  </a:lnTo>
                  <a:cubicBezTo>
                    <a:pt x="613" y="3118"/>
                    <a:pt x="613" y="3032"/>
                    <a:pt x="613" y="2951"/>
                  </a:cubicBezTo>
                  <a:lnTo>
                    <a:pt x="613" y="2943"/>
                  </a:lnTo>
                  <a:cubicBezTo>
                    <a:pt x="613" y="2823"/>
                    <a:pt x="629" y="2711"/>
                    <a:pt x="629" y="2603"/>
                  </a:cubicBezTo>
                  <a:cubicBezTo>
                    <a:pt x="629" y="2520"/>
                    <a:pt x="622" y="2442"/>
                    <a:pt x="591" y="2363"/>
                  </a:cubicBezTo>
                  <a:cubicBezTo>
                    <a:pt x="587" y="2356"/>
                    <a:pt x="584" y="2345"/>
                    <a:pt x="584" y="2330"/>
                  </a:cubicBezTo>
                  <a:cubicBezTo>
                    <a:pt x="584" y="2323"/>
                    <a:pt x="587" y="2311"/>
                    <a:pt x="591" y="2300"/>
                  </a:cubicBezTo>
                  <a:cubicBezTo>
                    <a:pt x="595" y="2289"/>
                    <a:pt x="606" y="2281"/>
                    <a:pt x="613" y="2273"/>
                  </a:cubicBezTo>
                  <a:cubicBezTo>
                    <a:pt x="622" y="2270"/>
                    <a:pt x="625" y="2266"/>
                    <a:pt x="629" y="2259"/>
                  </a:cubicBezTo>
                  <a:cubicBezTo>
                    <a:pt x="632" y="2255"/>
                    <a:pt x="636" y="2251"/>
                    <a:pt x="636" y="2244"/>
                  </a:cubicBezTo>
                  <a:cubicBezTo>
                    <a:pt x="640" y="2233"/>
                    <a:pt x="640" y="2214"/>
                    <a:pt x="644" y="2195"/>
                  </a:cubicBezTo>
                  <a:cubicBezTo>
                    <a:pt x="644" y="2180"/>
                    <a:pt x="644" y="2166"/>
                    <a:pt x="648" y="2150"/>
                  </a:cubicBezTo>
                  <a:cubicBezTo>
                    <a:pt x="670" y="2001"/>
                    <a:pt x="684" y="1852"/>
                    <a:pt x="715" y="1702"/>
                  </a:cubicBezTo>
                  <a:cubicBezTo>
                    <a:pt x="729" y="1638"/>
                    <a:pt x="748" y="1578"/>
                    <a:pt x="767" y="1522"/>
                  </a:cubicBezTo>
                  <a:cubicBezTo>
                    <a:pt x="782" y="1462"/>
                    <a:pt x="801" y="1407"/>
                    <a:pt x="812" y="1350"/>
                  </a:cubicBezTo>
                  <a:cubicBezTo>
                    <a:pt x="827" y="1260"/>
                    <a:pt x="849" y="1174"/>
                    <a:pt x="883" y="1093"/>
                  </a:cubicBezTo>
                  <a:cubicBezTo>
                    <a:pt x="913" y="1010"/>
                    <a:pt x="958" y="932"/>
                    <a:pt x="1021" y="860"/>
                  </a:cubicBezTo>
                  <a:cubicBezTo>
                    <a:pt x="1051" y="824"/>
                    <a:pt x="1084" y="789"/>
                    <a:pt x="1126" y="767"/>
                  </a:cubicBezTo>
                  <a:cubicBezTo>
                    <a:pt x="1167" y="741"/>
                    <a:pt x="1215" y="726"/>
                    <a:pt x="1272" y="726"/>
                  </a:cubicBezTo>
                  <a:lnTo>
                    <a:pt x="1286" y="726"/>
                  </a:lnTo>
                  <a:cubicBezTo>
                    <a:pt x="1398" y="730"/>
                    <a:pt x="1511" y="753"/>
                    <a:pt x="1616" y="786"/>
                  </a:cubicBezTo>
                  <a:cubicBezTo>
                    <a:pt x="1721" y="815"/>
                    <a:pt x="1821" y="857"/>
                    <a:pt x="1922" y="894"/>
                  </a:cubicBezTo>
                  <a:cubicBezTo>
                    <a:pt x="2087" y="954"/>
                    <a:pt x="2240" y="1036"/>
                    <a:pt x="2401" y="1093"/>
                  </a:cubicBezTo>
                  <a:cubicBezTo>
                    <a:pt x="2490" y="1126"/>
                    <a:pt x="2584" y="1156"/>
                    <a:pt x="2673" y="1201"/>
                  </a:cubicBezTo>
                  <a:cubicBezTo>
                    <a:pt x="2767" y="1242"/>
                    <a:pt x="2853" y="1295"/>
                    <a:pt x="2932" y="1362"/>
                  </a:cubicBezTo>
                  <a:cubicBezTo>
                    <a:pt x="2935" y="1365"/>
                    <a:pt x="2939" y="1365"/>
                    <a:pt x="2942" y="1369"/>
                  </a:cubicBezTo>
                  <a:cubicBezTo>
                    <a:pt x="2946" y="1369"/>
                    <a:pt x="2950" y="1373"/>
                    <a:pt x="2961" y="1373"/>
                  </a:cubicBezTo>
                  <a:cubicBezTo>
                    <a:pt x="3025" y="1391"/>
                    <a:pt x="3081" y="1421"/>
                    <a:pt x="3129" y="1452"/>
                  </a:cubicBezTo>
                  <a:cubicBezTo>
                    <a:pt x="3182" y="1485"/>
                    <a:pt x="3227" y="1519"/>
                    <a:pt x="3275" y="1548"/>
                  </a:cubicBezTo>
                  <a:cubicBezTo>
                    <a:pt x="3440" y="1638"/>
                    <a:pt x="3586" y="1754"/>
                    <a:pt x="3746" y="1833"/>
                  </a:cubicBezTo>
                  <a:cubicBezTo>
                    <a:pt x="3933" y="1926"/>
                    <a:pt x="4105" y="2054"/>
                    <a:pt x="4259" y="2188"/>
                  </a:cubicBezTo>
                  <a:cubicBezTo>
                    <a:pt x="4326" y="2251"/>
                    <a:pt x="4404" y="2304"/>
                    <a:pt x="4483" y="2359"/>
                  </a:cubicBezTo>
                  <a:cubicBezTo>
                    <a:pt x="4565" y="2412"/>
                    <a:pt x="4643" y="2464"/>
                    <a:pt x="4722" y="2525"/>
                  </a:cubicBezTo>
                  <a:cubicBezTo>
                    <a:pt x="4766" y="2561"/>
                    <a:pt x="4823" y="2584"/>
                    <a:pt x="4883" y="2614"/>
                  </a:cubicBezTo>
                  <a:cubicBezTo>
                    <a:pt x="4942" y="2640"/>
                    <a:pt x="5006" y="2670"/>
                    <a:pt x="5062" y="2722"/>
                  </a:cubicBezTo>
                  <a:cubicBezTo>
                    <a:pt x="5099" y="2756"/>
                    <a:pt x="5144" y="2789"/>
                    <a:pt x="5193" y="2820"/>
                  </a:cubicBezTo>
                  <a:cubicBezTo>
                    <a:pt x="5242" y="2853"/>
                    <a:pt x="5290" y="2883"/>
                    <a:pt x="5335" y="2924"/>
                  </a:cubicBezTo>
                  <a:cubicBezTo>
                    <a:pt x="5358" y="2939"/>
                    <a:pt x="5372" y="2958"/>
                    <a:pt x="5384" y="2977"/>
                  </a:cubicBezTo>
                  <a:cubicBezTo>
                    <a:pt x="5399" y="2991"/>
                    <a:pt x="5410" y="3006"/>
                    <a:pt x="5425" y="3018"/>
                  </a:cubicBezTo>
                  <a:cubicBezTo>
                    <a:pt x="5533" y="3092"/>
                    <a:pt x="5646" y="3160"/>
                    <a:pt x="5750" y="3249"/>
                  </a:cubicBezTo>
                  <a:cubicBezTo>
                    <a:pt x="5761" y="3260"/>
                    <a:pt x="5769" y="3268"/>
                    <a:pt x="5772" y="3275"/>
                  </a:cubicBezTo>
                  <a:cubicBezTo>
                    <a:pt x="5780" y="3287"/>
                    <a:pt x="5784" y="3294"/>
                    <a:pt x="5787" y="3301"/>
                  </a:cubicBezTo>
                  <a:cubicBezTo>
                    <a:pt x="5795" y="3317"/>
                    <a:pt x="5803" y="3327"/>
                    <a:pt x="5810" y="3336"/>
                  </a:cubicBezTo>
                  <a:cubicBezTo>
                    <a:pt x="5813" y="3339"/>
                    <a:pt x="5817" y="3343"/>
                    <a:pt x="5825" y="3346"/>
                  </a:cubicBezTo>
                  <a:cubicBezTo>
                    <a:pt x="5918" y="3388"/>
                    <a:pt x="6008" y="3444"/>
                    <a:pt x="6079" y="3522"/>
                  </a:cubicBezTo>
                  <a:cubicBezTo>
                    <a:pt x="6117" y="3563"/>
                    <a:pt x="6157" y="3601"/>
                    <a:pt x="6206" y="3631"/>
                  </a:cubicBezTo>
                  <a:cubicBezTo>
                    <a:pt x="6251" y="3664"/>
                    <a:pt x="6300" y="3698"/>
                    <a:pt x="6344" y="3731"/>
                  </a:cubicBezTo>
                  <a:cubicBezTo>
                    <a:pt x="6479" y="3829"/>
                    <a:pt x="6617" y="3919"/>
                    <a:pt x="6774" y="3978"/>
                  </a:cubicBezTo>
                  <a:cubicBezTo>
                    <a:pt x="6897" y="4027"/>
                    <a:pt x="7009" y="4102"/>
                    <a:pt x="7111" y="4180"/>
                  </a:cubicBezTo>
                  <a:cubicBezTo>
                    <a:pt x="7268" y="4300"/>
                    <a:pt x="7447" y="4386"/>
                    <a:pt x="7611" y="4509"/>
                  </a:cubicBezTo>
                  <a:cubicBezTo>
                    <a:pt x="7668" y="4550"/>
                    <a:pt x="7735" y="4583"/>
                    <a:pt x="7806" y="4614"/>
                  </a:cubicBezTo>
                  <a:cubicBezTo>
                    <a:pt x="7877" y="4647"/>
                    <a:pt x="7948" y="4681"/>
                    <a:pt x="8011" y="4733"/>
                  </a:cubicBezTo>
                  <a:cubicBezTo>
                    <a:pt x="8049" y="4763"/>
                    <a:pt x="8086" y="4782"/>
                    <a:pt x="8127" y="4801"/>
                  </a:cubicBezTo>
                  <a:cubicBezTo>
                    <a:pt x="8168" y="4816"/>
                    <a:pt x="8213" y="4827"/>
                    <a:pt x="8255" y="4838"/>
                  </a:cubicBezTo>
                  <a:cubicBezTo>
                    <a:pt x="8296" y="4849"/>
                    <a:pt x="8337" y="4857"/>
                    <a:pt x="8374" y="4875"/>
                  </a:cubicBezTo>
                  <a:cubicBezTo>
                    <a:pt x="8412" y="4890"/>
                    <a:pt x="8449" y="4916"/>
                    <a:pt x="8479" y="4954"/>
                  </a:cubicBezTo>
                  <a:cubicBezTo>
                    <a:pt x="8486" y="4958"/>
                    <a:pt x="8490" y="4965"/>
                    <a:pt x="8494" y="4969"/>
                  </a:cubicBezTo>
                  <a:cubicBezTo>
                    <a:pt x="8498" y="4973"/>
                    <a:pt x="8498" y="4976"/>
                    <a:pt x="8501" y="4976"/>
                  </a:cubicBezTo>
                  <a:cubicBezTo>
                    <a:pt x="8681" y="5040"/>
                    <a:pt x="8856" y="5118"/>
                    <a:pt x="9036" y="5152"/>
                  </a:cubicBezTo>
                  <a:cubicBezTo>
                    <a:pt x="9084" y="5159"/>
                    <a:pt x="9136" y="5163"/>
                    <a:pt x="9189" y="5171"/>
                  </a:cubicBezTo>
                  <a:cubicBezTo>
                    <a:pt x="9219" y="5175"/>
                    <a:pt x="9245" y="5182"/>
                    <a:pt x="9275" y="5189"/>
                  </a:cubicBezTo>
                  <a:cubicBezTo>
                    <a:pt x="9234" y="5163"/>
                    <a:pt x="9197" y="5133"/>
                    <a:pt x="9155" y="5111"/>
                  </a:cubicBezTo>
                  <a:cubicBezTo>
                    <a:pt x="9077" y="5066"/>
                    <a:pt x="8995" y="5037"/>
                    <a:pt x="8898" y="5021"/>
                  </a:cubicBezTo>
                  <a:cubicBezTo>
                    <a:pt x="8789" y="5010"/>
                    <a:pt x="8688" y="4969"/>
                    <a:pt x="8591" y="4920"/>
                  </a:cubicBezTo>
                  <a:cubicBezTo>
                    <a:pt x="8494" y="4871"/>
                    <a:pt x="8404" y="4816"/>
                    <a:pt x="8310" y="4767"/>
                  </a:cubicBezTo>
                  <a:cubicBezTo>
                    <a:pt x="8131" y="4673"/>
                    <a:pt x="7974" y="4547"/>
                    <a:pt x="7806" y="4442"/>
                  </a:cubicBezTo>
                  <a:cubicBezTo>
                    <a:pt x="7765" y="4416"/>
                    <a:pt x="7720" y="4397"/>
                    <a:pt x="7668" y="4382"/>
                  </a:cubicBezTo>
                  <a:cubicBezTo>
                    <a:pt x="7619" y="4364"/>
                    <a:pt x="7566" y="4345"/>
                    <a:pt x="7518" y="4307"/>
                  </a:cubicBezTo>
                  <a:cubicBezTo>
                    <a:pt x="7492" y="4288"/>
                    <a:pt x="7466" y="4274"/>
                    <a:pt x="7440" y="4255"/>
                  </a:cubicBezTo>
                  <a:cubicBezTo>
                    <a:pt x="7409" y="4236"/>
                    <a:pt x="7383" y="4217"/>
                    <a:pt x="7357" y="4195"/>
                  </a:cubicBezTo>
                  <a:cubicBezTo>
                    <a:pt x="7350" y="4188"/>
                    <a:pt x="7335" y="4180"/>
                    <a:pt x="7320" y="4176"/>
                  </a:cubicBezTo>
                  <a:cubicBezTo>
                    <a:pt x="7301" y="4173"/>
                    <a:pt x="7283" y="4169"/>
                    <a:pt x="7264" y="4162"/>
                  </a:cubicBezTo>
                  <a:cubicBezTo>
                    <a:pt x="7249" y="4157"/>
                    <a:pt x="7238" y="4154"/>
                    <a:pt x="7223" y="4143"/>
                  </a:cubicBezTo>
                  <a:cubicBezTo>
                    <a:pt x="7216" y="4139"/>
                    <a:pt x="7208" y="4131"/>
                    <a:pt x="7200" y="4124"/>
                  </a:cubicBezTo>
                  <a:cubicBezTo>
                    <a:pt x="7193" y="4117"/>
                    <a:pt x="7189" y="4105"/>
                    <a:pt x="7185" y="4095"/>
                  </a:cubicBezTo>
                  <a:cubicBezTo>
                    <a:pt x="7182" y="4079"/>
                    <a:pt x="7178" y="4072"/>
                    <a:pt x="7174" y="4072"/>
                  </a:cubicBezTo>
                  <a:cubicBezTo>
                    <a:pt x="7174" y="4068"/>
                    <a:pt x="7174" y="4068"/>
                    <a:pt x="7171" y="4068"/>
                  </a:cubicBezTo>
                  <a:lnTo>
                    <a:pt x="7163" y="4068"/>
                  </a:lnTo>
                  <a:cubicBezTo>
                    <a:pt x="7159" y="4068"/>
                    <a:pt x="7148" y="4068"/>
                    <a:pt x="7140" y="4072"/>
                  </a:cubicBezTo>
                  <a:cubicBezTo>
                    <a:pt x="7129" y="4072"/>
                    <a:pt x="7114" y="4076"/>
                    <a:pt x="7099" y="4076"/>
                  </a:cubicBezTo>
                  <a:cubicBezTo>
                    <a:pt x="7088" y="4076"/>
                    <a:pt x="7077" y="4076"/>
                    <a:pt x="7066" y="4068"/>
                  </a:cubicBezTo>
                  <a:cubicBezTo>
                    <a:pt x="7054" y="4064"/>
                    <a:pt x="7043" y="4057"/>
                    <a:pt x="7032" y="4045"/>
                  </a:cubicBezTo>
                  <a:lnTo>
                    <a:pt x="7032" y="4042"/>
                  </a:lnTo>
                  <a:cubicBezTo>
                    <a:pt x="7028" y="4042"/>
                    <a:pt x="7025" y="4038"/>
                    <a:pt x="7021" y="4038"/>
                  </a:cubicBezTo>
                  <a:cubicBezTo>
                    <a:pt x="7014" y="4034"/>
                    <a:pt x="6998" y="4027"/>
                    <a:pt x="6983" y="4016"/>
                  </a:cubicBezTo>
                  <a:cubicBezTo>
                    <a:pt x="6976" y="4008"/>
                    <a:pt x="6964" y="3997"/>
                    <a:pt x="6957" y="3986"/>
                  </a:cubicBezTo>
                  <a:cubicBezTo>
                    <a:pt x="6954" y="3978"/>
                    <a:pt x="6954" y="3974"/>
                    <a:pt x="6950" y="3971"/>
                  </a:cubicBezTo>
                  <a:cubicBezTo>
                    <a:pt x="6946" y="3967"/>
                    <a:pt x="6946" y="3967"/>
                    <a:pt x="6942" y="3964"/>
                  </a:cubicBezTo>
                  <a:cubicBezTo>
                    <a:pt x="6938" y="3964"/>
                    <a:pt x="6935" y="3960"/>
                    <a:pt x="6928" y="3960"/>
                  </a:cubicBezTo>
                  <a:cubicBezTo>
                    <a:pt x="6857" y="3941"/>
                    <a:pt x="6797" y="3903"/>
                    <a:pt x="6745" y="3859"/>
                  </a:cubicBezTo>
                  <a:cubicBezTo>
                    <a:pt x="6688" y="3817"/>
                    <a:pt x="6643" y="3769"/>
                    <a:pt x="6595" y="3728"/>
                  </a:cubicBezTo>
                  <a:cubicBezTo>
                    <a:pt x="6588" y="3717"/>
                    <a:pt x="6580" y="3709"/>
                    <a:pt x="6572" y="3702"/>
                  </a:cubicBezTo>
                  <a:cubicBezTo>
                    <a:pt x="6565" y="3691"/>
                    <a:pt x="6561" y="3683"/>
                    <a:pt x="6554" y="3679"/>
                  </a:cubicBezTo>
                  <a:lnTo>
                    <a:pt x="6554" y="3676"/>
                  </a:lnTo>
                  <a:cubicBezTo>
                    <a:pt x="6524" y="3676"/>
                    <a:pt x="6498" y="3668"/>
                    <a:pt x="6475" y="3660"/>
                  </a:cubicBezTo>
                  <a:cubicBezTo>
                    <a:pt x="6449" y="3653"/>
                    <a:pt x="6426" y="3641"/>
                    <a:pt x="6404" y="3627"/>
                  </a:cubicBezTo>
                  <a:cubicBezTo>
                    <a:pt x="6359" y="3601"/>
                    <a:pt x="6326" y="3567"/>
                    <a:pt x="6288" y="3541"/>
                  </a:cubicBezTo>
                  <a:cubicBezTo>
                    <a:pt x="6247" y="3507"/>
                    <a:pt x="6195" y="3481"/>
                    <a:pt x="6146" y="3451"/>
                  </a:cubicBezTo>
                  <a:cubicBezTo>
                    <a:pt x="6094" y="3422"/>
                    <a:pt x="6041" y="3388"/>
                    <a:pt x="6000" y="3336"/>
                  </a:cubicBezTo>
                  <a:cubicBezTo>
                    <a:pt x="5963" y="3291"/>
                    <a:pt x="5937" y="3249"/>
                    <a:pt x="5907" y="3212"/>
                  </a:cubicBezTo>
                  <a:cubicBezTo>
                    <a:pt x="5873" y="3175"/>
                    <a:pt x="5839" y="3141"/>
                    <a:pt x="5787" y="3115"/>
                  </a:cubicBezTo>
                  <a:cubicBezTo>
                    <a:pt x="5686" y="3066"/>
                    <a:pt x="5578" y="2984"/>
                    <a:pt x="5496" y="2883"/>
                  </a:cubicBezTo>
                  <a:cubicBezTo>
                    <a:pt x="5489" y="2875"/>
                    <a:pt x="5484" y="2868"/>
                    <a:pt x="5477" y="2861"/>
                  </a:cubicBezTo>
                  <a:lnTo>
                    <a:pt x="5458" y="2842"/>
                  </a:lnTo>
                  <a:lnTo>
                    <a:pt x="5455" y="2842"/>
                  </a:lnTo>
                  <a:cubicBezTo>
                    <a:pt x="5372" y="2827"/>
                    <a:pt x="5305" y="2789"/>
                    <a:pt x="5249" y="2749"/>
                  </a:cubicBezTo>
                  <a:cubicBezTo>
                    <a:pt x="5189" y="2708"/>
                    <a:pt x="5141" y="2659"/>
                    <a:pt x="5088" y="2621"/>
                  </a:cubicBezTo>
                  <a:cubicBezTo>
                    <a:pt x="5025" y="2577"/>
                    <a:pt x="4973" y="2520"/>
                    <a:pt x="4920" y="2468"/>
                  </a:cubicBezTo>
                  <a:cubicBezTo>
                    <a:pt x="4868" y="2416"/>
                    <a:pt x="4816" y="2368"/>
                    <a:pt x="4752" y="2333"/>
                  </a:cubicBezTo>
                  <a:cubicBezTo>
                    <a:pt x="4595" y="2255"/>
                    <a:pt x="4471" y="2132"/>
                    <a:pt x="4348" y="2023"/>
                  </a:cubicBezTo>
                  <a:cubicBezTo>
                    <a:pt x="4307" y="1986"/>
                    <a:pt x="4269" y="1952"/>
                    <a:pt x="4225" y="1923"/>
                  </a:cubicBezTo>
                  <a:cubicBezTo>
                    <a:pt x="4183" y="1892"/>
                    <a:pt x="4138" y="1866"/>
                    <a:pt x="4090" y="1855"/>
                  </a:cubicBezTo>
                  <a:cubicBezTo>
                    <a:pt x="4034" y="1840"/>
                    <a:pt x="3986" y="1818"/>
                    <a:pt x="3941" y="1792"/>
                  </a:cubicBezTo>
                  <a:cubicBezTo>
                    <a:pt x="3896" y="1762"/>
                    <a:pt x="3855" y="1728"/>
                    <a:pt x="3817" y="1695"/>
                  </a:cubicBezTo>
                  <a:cubicBezTo>
                    <a:pt x="3739" y="1627"/>
                    <a:pt x="3664" y="1560"/>
                    <a:pt x="3574" y="1522"/>
                  </a:cubicBezTo>
                  <a:cubicBezTo>
                    <a:pt x="3398" y="1448"/>
                    <a:pt x="3246" y="1339"/>
                    <a:pt x="3084" y="1250"/>
                  </a:cubicBezTo>
                  <a:cubicBezTo>
                    <a:pt x="3047" y="1231"/>
                    <a:pt x="3006" y="1216"/>
                    <a:pt x="2965" y="1201"/>
                  </a:cubicBezTo>
                  <a:cubicBezTo>
                    <a:pt x="2920" y="1182"/>
                    <a:pt x="2875" y="1164"/>
                    <a:pt x="2830" y="1138"/>
                  </a:cubicBezTo>
                  <a:cubicBezTo>
                    <a:pt x="2602" y="988"/>
                    <a:pt x="2356" y="876"/>
                    <a:pt x="2097" y="771"/>
                  </a:cubicBezTo>
                  <a:cubicBezTo>
                    <a:pt x="1985" y="726"/>
                    <a:pt x="1870" y="681"/>
                    <a:pt x="1761" y="618"/>
                  </a:cubicBezTo>
                  <a:cubicBezTo>
                    <a:pt x="1653" y="554"/>
                    <a:pt x="1548" y="472"/>
                    <a:pt x="1469" y="360"/>
                  </a:cubicBezTo>
                  <a:lnTo>
                    <a:pt x="1436" y="311"/>
                  </a:lnTo>
                  <a:lnTo>
                    <a:pt x="1492" y="300"/>
                  </a:lnTo>
                  <a:cubicBezTo>
                    <a:pt x="1548" y="289"/>
                    <a:pt x="1597" y="277"/>
                    <a:pt x="1645" y="266"/>
                  </a:cubicBezTo>
                  <a:lnTo>
                    <a:pt x="1671" y="266"/>
                  </a:lnTo>
                  <a:cubicBezTo>
                    <a:pt x="1694" y="266"/>
                    <a:pt x="1713" y="270"/>
                    <a:pt x="1731" y="277"/>
                  </a:cubicBezTo>
                  <a:cubicBezTo>
                    <a:pt x="1747" y="285"/>
                    <a:pt x="1761" y="289"/>
                    <a:pt x="1773" y="292"/>
                  </a:cubicBezTo>
                  <a:cubicBezTo>
                    <a:pt x="1783" y="296"/>
                    <a:pt x="1788" y="296"/>
                    <a:pt x="1795" y="296"/>
                  </a:cubicBezTo>
                  <a:lnTo>
                    <a:pt x="1799" y="296"/>
                  </a:lnTo>
                  <a:cubicBezTo>
                    <a:pt x="1851" y="296"/>
                    <a:pt x="1904" y="308"/>
                    <a:pt x="1948" y="326"/>
                  </a:cubicBezTo>
                  <a:cubicBezTo>
                    <a:pt x="1993" y="341"/>
                    <a:pt x="2035" y="363"/>
                    <a:pt x="2079" y="389"/>
                  </a:cubicBezTo>
                  <a:cubicBezTo>
                    <a:pt x="2128" y="416"/>
                    <a:pt x="2192" y="446"/>
                    <a:pt x="2251" y="465"/>
                  </a:cubicBezTo>
                  <a:cubicBezTo>
                    <a:pt x="2449" y="536"/>
                    <a:pt x="2644" y="618"/>
                    <a:pt x="2830" y="726"/>
                  </a:cubicBezTo>
                  <a:cubicBezTo>
                    <a:pt x="2853" y="741"/>
                    <a:pt x="2887" y="748"/>
                    <a:pt x="2920" y="760"/>
                  </a:cubicBezTo>
                  <a:cubicBezTo>
                    <a:pt x="2954" y="767"/>
                    <a:pt x="2991" y="779"/>
                    <a:pt x="3029" y="801"/>
                  </a:cubicBezTo>
                  <a:cubicBezTo>
                    <a:pt x="3047" y="808"/>
                    <a:pt x="3066" y="824"/>
                    <a:pt x="3081" y="842"/>
                  </a:cubicBezTo>
                  <a:cubicBezTo>
                    <a:pt x="3089" y="838"/>
                    <a:pt x="3096" y="838"/>
                    <a:pt x="3103" y="838"/>
                  </a:cubicBezTo>
                  <a:cubicBezTo>
                    <a:pt x="3141" y="838"/>
                    <a:pt x="3174" y="853"/>
                    <a:pt x="3204" y="868"/>
                  </a:cubicBezTo>
                  <a:cubicBezTo>
                    <a:pt x="3230" y="887"/>
                    <a:pt x="3253" y="910"/>
                    <a:pt x="3272" y="928"/>
                  </a:cubicBezTo>
                  <a:cubicBezTo>
                    <a:pt x="3346" y="1003"/>
                    <a:pt x="3436" y="1051"/>
                    <a:pt x="3533" y="1096"/>
                  </a:cubicBezTo>
                  <a:cubicBezTo>
                    <a:pt x="3555" y="1107"/>
                    <a:pt x="3574" y="1122"/>
                    <a:pt x="3589" y="1134"/>
                  </a:cubicBezTo>
                  <a:cubicBezTo>
                    <a:pt x="3608" y="1148"/>
                    <a:pt x="3619" y="1164"/>
                    <a:pt x="3631" y="1171"/>
                  </a:cubicBezTo>
                  <a:cubicBezTo>
                    <a:pt x="3638" y="1179"/>
                    <a:pt x="3645" y="1182"/>
                    <a:pt x="3657" y="1186"/>
                  </a:cubicBezTo>
                  <a:cubicBezTo>
                    <a:pt x="3776" y="1234"/>
                    <a:pt x="3884" y="1309"/>
                    <a:pt x="3989" y="1373"/>
                  </a:cubicBezTo>
                  <a:cubicBezTo>
                    <a:pt x="4064" y="1417"/>
                    <a:pt x="4128" y="1466"/>
                    <a:pt x="4195" y="1515"/>
                  </a:cubicBezTo>
                  <a:cubicBezTo>
                    <a:pt x="4262" y="1560"/>
                    <a:pt x="4329" y="1605"/>
                    <a:pt x="4400" y="1642"/>
                  </a:cubicBezTo>
                  <a:cubicBezTo>
                    <a:pt x="4445" y="1664"/>
                    <a:pt x="4494" y="1687"/>
                    <a:pt x="4539" y="1717"/>
                  </a:cubicBezTo>
                  <a:lnTo>
                    <a:pt x="4535" y="1713"/>
                  </a:lnTo>
                  <a:cubicBezTo>
                    <a:pt x="4524" y="1698"/>
                    <a:pt x="4516" y="1683"/>
                    <a:pt x="4505" y="1672"/>
                  </a:cubicBezTo>
                  <a:cubicBezTo>
                    <a:pt x="4468" y="1623"/>
                    <a:pt x="4423" y="1582"/>
                    <a:pt x="4374" y="1545"/>
                  </a:cubicBezTo>
                  <a:cubicBezTo>
                    <a:pt x="4322" y="1511"/>
                    <a:pt x="4269" y="1478"/>
                    <a:pt x="4214" y="1448"/>
                  </a:cubicBezTo>
                  <a:cubicBezTo>
                    <a:pt x="4180" y="1429"/>
                    <a:pt x="4138" y="1410"/>
                    <a:pt x="4098" y="1391"/>
                  </a:cubicBezTo>
                  <a:cubicBezTo>
                    <a:pt x="4057" y="1376"/>
                    <a:pt x="4012" y="1358"/>
                    <a:pt x="3978" y="1331"/>
                  </a:cubicBezTo>
                  <a:cubicBezTo>
                    <a:pt x="3952" y="1313"/>
                    <a:pt x="3929" y="1295"/>
                    <a:pt x="3911" y="1268"/>
                  </a:cubicBezTo>
                  <a:cubicBezTo>
                    <a:pt x="3877" y="1212"/>
                    <a:pt x="3836" y="1179"/>
                    <a:pt x="3788" y="1152"/>
                  </a:cubicBezTo>
                  <a:cubicBezTo>
                    <a:pt x="3739" y="1122"/>
                    <a:pt x="3683" y="1100"/>
                    <a:pt x="3631" y="1070"/>
                  </a:cubicBezTo>
                  <a:cubicBezTo>
                    <a:pt x="3470" y="981"/>
                    <a:pt x="3305" y="894"/>
                    <a:pt x="3152" y="793"/>
                  </a:cubicBezTo>
                  <a:cubicBezTo>
                    <a:pt x="3129" y="779"/>
                    <a:pt x="3111" y="763"/>
                    <a:pt x="3092" y="753"/>
                  </a:cubicBezTo>
                  <a:cubicBezTo>
                    <a:pt x="3077" y="741"/>
                    <a:pt x="3058" y="734"/>
                    <a:pt x="3044" y="730"/>
                  </a:cubicBezTo>
                  <a:cubicBezTo>
                    <a:pt x="3003" y="719"/>
                    <a:pt x="2969" y="700"/>
                    <a:pt x="2939" y="685"/>
                  </a:cubicBezTo>
                  <a:cubicBezTo>
                    <a:pt x="2905" y="667"/>
                    <a:pt x="2879" y="648"/>
                    <a:pt x="2849" y="640"/>
                  </a:cubicBezTo>
                  <a:cubicBezTo>
                    <a:pt x="2830" y="632"/>
                    <a:pt x="2815" y="629"/>
                    <a:pt x="2797" y="629"/>
                  </a:cubicBezTo>
                  <a:cubicBezTo>
                    <a:pt x="2785" y="629"/>
                    <a:pt x="2775" y="629"/>
                    <a:pt x="2767" y="632"/>
                  </a:cubicBezTo>
                  <a:lnTo>
                    <a:pt x="2737" y="640"/>
                  </a:lnTo>
                  <a:lnTo>
                    <a:pt x="2722" y="614"/>
                  </a:lnTo>
                  <a:cubicBezTo>
                    <a:pt x="2715" y="599"/>
                    <a:pt x="2707" y="591"/>
                    <a:pt x="2696" y="580"/>
                  </a:cubicBezTo>
                  <a:cubicBezTo>
                    <a:pt x="2685" y="573"/>
                    <a:pt x="2673" y="565"/>
                    <a:pt x="2658" y="558"/>
                  </a:cubicBezTo>
                  <a:cubicBezTo>
                    <a:pt x="2628" y="543"/>
                    <a:pt x="2595" y="532"/>
                    <a:pt x="2558" y="513"/>
                  </a:cubicBezTo>
                  <a:cubicBezTo>
                    <a:pt x="2532" y="501"/>
                    <a:pt x="2506" y="487"/>
                    <a:pt x="2483" y="465"/>
                  </a:cubicBezTo>
                  <a:cubicBezTo>
                    <a:pt x="2471" y="453"/>
                    <a:pt x="2453" y="442"/>
                    <a:pt x="2434" y="431"/>
                  </a:cubicBezTo>
                  <a:cubicBezTo>
                    <a:pt x="2416" y="420"/>
                    <a:pt x="2393" y="408"/>
                    <a:pt x="2367" y="401"/>
                  </a:cubicBezTo>
                  <a:cubicBezTo>
                    <a:pt x="2318" y="382"/>
                    <a:pt x="2266" y="367"/>
                    <a:pt x="2214" y="344"/>
                  </a:cubicBezTo>
                  <a:cubicBezTo>
                    <a:pt x="1978" y="248"/>
                    <a:pt x="1750" y="143"/>
                    <a:pt x="1507" y="94"/>
                  </a:cubicBezTo>
                  <a:cubicBezTo>
                    <a:pt x="1459" y="87"/>
                    <a:pt x="1414" y="72"/>
                    <a:pt x="1372" y="57"/>
                  </a:cubicBezTo>
                  <a:cubicBezTo>
                    <a:pt x="1331" y="42"/>
                    <a:pt x="1290" y="27"/>
                    <a:pt x="1250" y="20"/>
                  </a:cubicBezTo>
                  <a:cubicBezTo>
                    <a:pt x="1197" y="8"/>
                    <a:pt x="1148" y="1"/>
                    <a:pt x="1100" y="1"/>
                  </a:cubicBezTo>
                  <a:close/>
                  <a:moveTo>
                    <a:pt x="808" y="5332"/>
                  </a:moveTo>
                  <a:cubicBezTo>
                    <a:pt x="808" y="5339"/>
                    <a:pt x="812" y="5346"/>
                    <a:pt x="812" y="5358"/>
                  </a:cubicBezTo>
                  <a:cubicBezTo>
                    <a:pt x="812" y="5361"/>
                    <a:pt x="812" y="5373"/>
                    <a:pt x="808" y="5380"/>
                  </a:cubicBezTo>
                  <a:cubicBezTo>
                    <a:pt x="797" y="5403"/>
                    <a:pt x="793" y="5425"/>
                    <a:pt x="793" y="5447"/>
                  </a:cubicBezTo>
                  <a:cubicBezTo>
                    <a:pt x="793" y="5470"/>
                    <a:pt x="797" y="5496"/>
                    <a:pt x="805" y="5522"/>
                  </a:cubicBezTo>
                  <a:cubicBezTo>
                    <a:pt x="812" y="5548"/>
                    <a:pt x="823" y="5575"/>
                    <a:pt x="831" y="5601"/>
                  </a:cubicBezTo>
                  <a:cubicBezTo>
                    <a:pt x="857" y="5672"/>
                    <a:pt x="883" y="5739"/>
                    <a:pt x="894" y="5817"/>
                  </a:cubicBezTo>
                  <a:cubicBezTo>
                    <a:pt x="894" y="5806"/>
                    <a:pt x="898" y="5795"/>
                    <a:pt x="901" y="5787"/>
                  </a:cubicBezTo>
                  <a:cubicBezTo>
                    <a:pt x="909" y="5777"/>
                    <a:pt x="917" y="5765"/>
                    <a:pt x="927" y="5761"/>
                  </a:cubicBezTo>
                  <a:cubicBezTo>
                    <a:pt x="943" y="5754"/>
                    <a:pt x="950" y="5746"/>
                    <a:pt x="958" y="5743"/>
                  </a:cubicBezTo>
                  <a:cubicBezTo>
                    <a:pt x="962" y="5735"/>
                    <a:pt x="962" y="5732"/>
                    <a:pt x="965" y="5727"/>
                  </a:cubicBezTo>
                  <a:lnTo>
                    <a:pt x="965" y="5724"/>
                  </a:lnTo>
                  <a:cubicBezTo>
                    <a:pt x="965" y="5720"/>
                    <a:pt x="965" y="5717"/>
                    <a:pt x="962" y="5713"/>
                  </a:cubicBezTo>
                  <a:cubicBezTo>
                    <a:pt x="962" y="5709"/>
                    <a:pt x="958" y="5701"/>
                    <a:pt x="958" y="5698"/>
                  </a:cubicBezTo>
                  <a:cubicBezTo>
                    <a:pt x="950" y="5682"/>
                    <a:pt x="943" y="5668"/>
                    <a:pt x="931" y="5653"/>
                  </a:cubicBezTo>
                  <a:cubicBezTo>
                    <a:pt x="927" y="5646"/>
                    <a:pt x="924" y="5638"/>
                    <a:pt x="920" y="5630"/>
                  </a:cubicBezTo>
                  <a:cubicBezTo>
                    <a:pt x="920" y="5627"/>
                    <a:pt x="917" y="5627"/>
                    <a:pt x="913" y="5623"/>
                  </a:cubicBezTo>
                  <a:cubicBezTo>
                    <a:pt x="909" y="5623"/>
                    <a:pt x="905" y="5620"/>
                    <a:pt x="898" y="5615"/>
                  </a:cubicBezTo>
                  <a:cubicBezTo>
                    <a:pt x="894" y="5612"/>
                    <a:pt x="891" y="5604"/>
                    <a:pt x="886" y="5597"/>
                  </a:cubicBezTo>
                  <a:lnTo>
                    <a:pt x="886" y="5582"/>
                  </a:lnTo>
                  <a:cubicBezTo>
                    <a:pt x="886" y="5575"/>
                    <a:pt x="891" y="5563"/>
                    <a:pt x="894" y="5560"/>
                  </a:cubicBezTo>
                  <a:cubicBezTo>
                    <a:pt x="898" y="5552"/>
                    <a:pt x="901" y="5548"/>
                    <a:pt x="905" y="5544"/>
                  </a:cubicBezTo>
                  <a:cubicBezTo>
                    <a:pt x="913" y="5541"/>
                    <a:pt x="917" y="5541"/>
                    <a:pt x="924" y="5537"/>
                  </a:cubicBezTo>
                  <a:cubicBezTo>
                    <a:pt x="920" y="5534"/>
                    <a:pt x="917" y="5530"/>
                    <a:pt x="913" y="5525"/>
                  </a:cubicBezTo>
                  <a:cubicBezTo>
                    <a:pt x="909" y="5518"/>
                    <a:pt x="901" y="5511"/>
                    <a:pt x="894" y="5499"/>
                  </a:cubicBezTo>
                  <a:cubicBezTo>
                    <a:pt x="886" y="5489"/>
                    <a:pt x="879" y="5477"/>
                    <a:pt x="872" y="5463"/>
                  </a:cubicBezTo>
                  <a:cubicBezTo>
                    <a:pt x="868" y="5455"/>
                    <a:pt x="864" y="5444"/>
                    <a:pt x="864" y="5429"/>
                  </a:cubicBezTo>
                  <a:cubicBezTo>
                    <a:pt x="864" y="5421"/>
                    <a:pt x="864" y="5410"/>
                    <a:pt x="868" y="5403"/>
                  </a:cubicBezTo>
                  <a:cubicBezTo>
                    <a:pt x="872" y="5395"/>
                    <a:pt x="875" y="5387"/>
                    <a:pt x="883" y="5380"/>
                  </a:cubicBezTo>
                  <a:lnTo>
                    <a:pt x="886" y="5377"/>
                  </a:lnTo>
                  <a:cubicBezTo>
                    <a:pt x="879" y="5373"/>
                    <a:pt x="872" y="5368"/>
                    <a:pt x="868" y="5368"/>
                  </a:cubicBezTo>
                  <a:cubicBezTo>
                    <a:pt x="853" y="5361"/>
                    <a:pt x="838" y="5354"/>
                    <a:pt x="823" y="5346"/>
                  </a:cubicBezTo>
                  <a:cubicBezTo>
                    <a:pt x="819" y="5339"/>
                    <a:pt x="812" y="5335"/>
                    <a:pt x="808" y="5332"/>
                  </a:cubicBezTo>
                  <a:close/>
                  <a:moveTo>
                    <a:pt x="898" y="5851"/>
                  </a:moveTo>
                  <a:lnTo>
                    <a:pt x="898" y="5851"/>
                  </a:lnTo>
                  <a:cubicBezTo>
                    <a:pt x="898" y="5862"/>
                    <a:pt x="901" y="5877"/>
                    <a:pt x="901" y="5889"/>
                  </a:cubicBezTo>
                  <a:lnTo>
                    <a:pt x="901" y="5937"/>
                  </a:lnTo>
                  <a:lnTo>
                    <a:pt x="901" y="5963"/>
                  </a:lnTo>
                  <a:cubicBezTo>
                    <a:pt x="901" y="6008"/>
                    <a:pt x="905" y="6049"/>
                    <a:pt x="917" y="6091"/>
                  </a:cubicBezTo>
                  <a:cubicBezTo>
                    <a:pt x="946" y="6169"/>
                    <a:pt x="958" y="6248"/>
                    <a:pt x="972" y="6326"/>
                  </a:cubicBezTo>
                  <a:cubicBezTo>
                    <a:pt x="988" y="6405"/>
                    <a:pt x="1003" y="6479"/>
                    <a:pt x="1036" y="6550"/>
                  </a:cubicBezTo>
                  <a:cubicBezTo>
                    <a:pt x="1058" y="6602"/>
                    <a:pt x="1074" y="6655"/>
                    <a:pt x="1088" y="6707"/>
                  </a:cubicBezTo>
                  <a:cubicBezTo>
                    <a:pt x="1107" y="6755"/>
                    <a:pt x="1126" y="6804"/>
                    <a:pt x="1155" y="6842"/>
                  </a:cubicBezTo>
                  <a:lnTo>
                    <a:pt x="1155" y="6845"/>
                  </a:lnTo>
                  <a:lnTo>
                    <a:pt x="1160" y="6845"/>
                  </a:lnTo>
                  <a:cubicBezTo>
                    <a:pt x="1160" y="6849"/>
                    <a:pt x="1163" y="6853"/>
                    <a:pt x="1171" y="6864"/>
                  </a:cubicBezTo>
                  <a:cubicBezTo>
                    <a:pt x="1171" y="6868"/>
                    <a:pt x="1174" y="6876"/>
                    <a:pt x="1174" y="6886"/>
                  </a:cubicBezTo>
                  <a:lnTo>
                    <a:pt x="1174" y="6902"/>
                  </a:lnTo>
                  <a:cubicBezTo>
                    <a:pt x="1171" y="6905"/>
                    <a:pt x="1171" y="6909"/>
                    <a:pt x="1167" y="6912"/>
                  </a:cubicBezTo>
                  <a:cubicBezTo>
                    <a:pt x="1160" y="6921"/>
                    <a:pt x="1155" y="6924"/>
                    <a:pt x="1148" y="6928"/>
                  </a:cubicBezTo>
                  <a:cubicBezTo>
                    <a:pt x="1145" y="6931"/>
                    <a:pt x="1141" y="6935"/>
                    <a:pt x="1137" y="6939"/>
                  </a:cubicBezTo>
                  <a:cubicBezTo>
                    <a:pt x="1141" y="6939"/>
                    <a:pt x="1148" y="6943"/>
                    <a:pt x="1152" y="6947"/>
                  </a:cubicBezTo>
                  <a:cubicBezTo>
                    <a:pt x="1160" y="6954"/>
                    <a:pt x="1167" y="6957"/>
                    <a:pt x="1174" y="6961"/>
                  </a:cubicBezTo>
                  <a:cubicBezTo>
                    <a:pt x="1186" y="6969"/>
                    <a:pt x="1197" y="6976"/>
                    <a:pt x="1212" y="6983"/>
                  </a:cubicBezTo>
                  <a:cubicBezTo>
                    <a:pt x="1212" y="6980"/>
                    <a:pt x="1215" y="6980"/>
                    <a:pt x="1215" y="6976"/>
                  </a:cubicBezTo>
                  <a:cubicBezTo>
                    <a:pt x="1215" y="6973"/>
                    <a:pt x="1219" y="6965"/>
                    <a:pt x="1223" y="6961"/>
                  </a:cubicBezTo>
                  <a:cubicBezTo>
                    <a:pt x="1234" y="6950"/>
                    <a:pt x="1241" y="6939"/>
                    <a:pt x="1250" y="6928"/>
                  </a:cubicBezTo>
                  <a:cubicBezTo>
                    <a:pt x="1253" y="6916"/>
                    <a:pt x="1253" y="6909"/>
                    <a:pt x="1253" y="6902"/>
                  </a:cubicBezTo>
                  <a:cubicBezTo>
                    <a:pt x="1253" y="6894"/>
                    <a:pt x="1253" y="6886"/>
                    <a:pt x="1250" y="6879"/>
                  </a:cubicBezTo>
                  <a:cubicBezTo>
                    <a:pt x="1245" y="6868"/>
                    <a:pt x="1238" y="6857"/>
                    <a:pt x="1227" y="6845"/>
                  </a:cubicBezTo>
                  <a:cubicBezTo>
                    <a:pt x="1223" y="6842"/>
                    <a:pt x="1215" y="6834"/>
                    <a:pt x="1212" y="6826"/>
                  </a:cubicBezTo>
                  <a:cubicBezTo>
                    <a:pt x="1208" y="6816"/>
                    <a:pt x="1205" y="6808"/>
                    <a:pt x="1205" y="6797"/>
                  </a:cubicBezTo>
                  <a:cubicBezTo>
                    <a:pt x="1205" y="6793"/>
                    <a:pt x="1208" y="6786"/>
                    <a:pt x="1208" y="6782"/>
                  </a:cubicBezTo>
                  <a:lnTo>
                    <a:pt x="1208" y="6748"/>
                  </a:lnTo>
                  <a:cubicBezTo>
                    <a:pt x="1208" y="6707"/>
                    <a:pt x="1197" y="6662"/>
                    <a:pt x="1182" y="6614"/>
                  </a:cubicBezTo>
                  <a:cubicBezTo>
                    <a:pt x="1167" y="6565"/>
                    <a:pt x="1148" y="6512"/>
                    <a:pt x="1148" y="6457"/>
                  </a:cubicBezTo>
                  <a:lnTo>
                    <a:pt x="1126" y="6457"/>
                  </a:lnTo>
                  <a:cubicBezTo>
                    <a:pt x="1122" y="6457"/>
                    <a:pt x="1119" y="6457"/>
                    <a:pt x="1111" y="6453"/>
                  </a:cubicBezTo>
                  <a:cubicBezTo>
                    <a:pt x="1107" y="6453"/>
                    <a:pt x="1100" y="6453"/>
                    <a:pt x="1088" y="6445"/>
                  </a:cubicBezTo>
                  <a:cubicBezTo>
                    <a:pt x="1084" y="6441"/>
                    <a:pt x="1077" y="6438"/>
                    <a:pt x="1074" y="6431"/>
                  </a:cubicBezTo>
                  <a:cubicBezTo>
                    <a:pt x="1070" y="6423"/>
                    <a:pt x="1070" y="6415"/>
                    <a:pt x="1070" y="6408"/>
                  </a:cubicBezTo>
                  <a:lnTo>
                    <a:pt x="1070" y="6405"/>
                  </a:lnTo>
                  <a:cubicBezTo>
                    <a:pt x="1070" y="6393"/>
                    <a:pt x="1070" y="6386"/>
                    <a:pt x="1074" y="6374"/>
                  </a:cubicBezTo>
                  <a:cubicBezTo>
                    <a:pt x="1074" y="6367"/>
                    <a:pt x="1077" y="6360"/>
                    <a:pt x="1081" y="6355"/>
                  </a:cubicBezTo>
                  <a:cubicBezTo>
                    <a:pt x="1084" y="6345"/>
                    <a:pt x="1088" y="6333"/>
                    <a:pt x="1093" y="6326"/>
                  </a:cubicBezTo>
                  <a:cubicBezTo>
                    <a:pt x="1093" y="6322"/>
                    <a:pt x="1096" y="6319"/>
                    <a:pt x="1096" y="6310"/>
                  </a:cubicBezTo>
                  <a:cubicBezTo>
                    <a:pt x="1096" y="6307"/>
                    <a:pt x="1096" y="6303"/>
                    <a:pt x="1093" y="6300"/>
                  </a:cubicBezTo>
                  <a:cubicBezTo>
                    <a:pt x="1088" y="6277"/>
                    <a:pt x="1077" y="6255"/>
                    <a:pt x="1066" y="6229"/>
                  </a:cubicBezTo>
                  <a:cubicBezTo>
                    <a:pt x="1055" y="6206"/>
                    <a:pt x="1043" y="6180"/>
                    <a:pt x="1036" y="6150"/>
                  </a:cubicBezTo>
                  <a:cubicBezTo>
                    <a:pt x="1029" y="6131"/>
                    <a:pt x="1025" y="6113"/>
                    <a:pt x="1025" y="6094"/>
                  </a:cubicBezTo>
                  <a:lnTo>
                    <a:pt x="1025" y="6091"/>
                  </a:lnTo>
                  <a:lnTo>
                    <a:pt x="1025" y="6083"/>
                  </a:lnTo>
                  <a:cubicBezTo>
                    <a:pt x="1025" y="6038"/>
                    <a:pt x="1017" y="6005"/>
                    <a:pt x="1003" y="5974"/>
                  </a:cubicBezTo>
                  <a:cubicBezTo>
                    <a:pt x="988" y="5948"/>
                    <a:pt x="965" y="5922"/>
                    <a:pt x="931" y="5896"/>
                  </a:cubicBezTo>
                  <a:cubicBezTo>
                    <a:pt x="917" y="5881"/>
                    <a:pt x="905" y="5866"/>
                    <a:pt x="898" y="58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0" name="Google Shape;28370;p21"/>
            <p:cNvSpPr/>
            <p:nvPr/>
          </p:nvSpPr>
          <p:spPr>
            <a:xfrm>
              <a:off x="-545014" y="1764410"/>
              <a:ext cx="455392" cy="341699"/>
            </a:xfrm>
            <a:custGeom>
              <a:avLst/>
              <a:gdLst/>
              <a:ahLst/>
              <a:cxnLst/>
              <a:rect l="l" t="t" r="r" b="b"/>
              <a:pathLst>
                <a:path w="9537" h="7156" extrusionOk="0">
                  <a:moveTo>
                    <a:pt x="4800" y="1933"/>
                  </a:moveTo>
                  <a:cubicBezTo>
                    <a:pt x="4796" y="1933"/>
                    <a:pt x="4793" y="1935"/>
                    <a:pt x="4792" y="1936"/>
                  </a:cubicBezTo>
                  <a:lnTo>
                    <a:pt x="4792" y="1936"/>
                  </a:lnTo>
                  <a:lnTo>
                    <a:pt x="4800" y="1933"/>
                  </a:lnTo>
                  <a:close/>
                  <a:moveTo>
                    <a:pt x="972" y="5925"/>
                  </a:moveTo>
                  <a:lnTo>
                    <a:pt x="972" y="5925"/>
                  </a:lnTo>
                  <a:cubicBezTo>
                    <a:pt x="979" y="5940"/>
                    <a:pt x="991" y="5955"/>
                    <a:pt x="1005" y="5970"/>
                  </a:cubicBezTo>
                  <a:cubicBezTo>
                    <a:pt x="1039" y="5996"/>
                    <a:pt x="1062" y="6022"/>
                    <a:pt x="1077" y="6048"/>
                  </a:cubicBezTo>
                  <a:cubicBezTo>
                    <a:pt x="1091" y="6079"/>
                    <a:pt x="1099" y="6112"/>
                    <a:pt x="1099" y="6157"/>
                  </a:cubicBezTo>
                  <a:lnTo>
                    <a:pt x="1099" y="6165"/>
                  </a:lnTo>
                  <a:lnTo>
                    <a:pt x="1099" y="6168"/>
                  </a:lnTo>
                  <a:cubicBezTo>
                    <a:pt x="1099" y="6187"/>
                    <a:pt x="1103" y="6205"/>
                    <a:pt x="1110" y="6224"/>
                  </a:cubicBezTo>
                  <a:cubicBezTo>
                    <a:pt x="1117" y="6254"/>
                    <a:pt x="1129" y="6280"/>
                    <a:pt x="1140" y="6303"/>
                  </a:cubicBezTo>
                  <a:cubicBezTo>
                    <a:pt x="1151" y="6329"/>
                    <a:pt x="1162" y="6351"/>
                    <a:pt x="1167" y="6374"/>
                  </a:cubicBezTo>
                  <a:cubicBezTo>
                    <a:pt x="1170" y="6377"/>
                    <a:pt x="1170" y="6381"/>
                    <a:pt x="1170" y="6384"/>
                  </a:cubicBezTo>
                  <a:cubicBezTo>
                    <a:pt x="1170" y="6393"/>
                    <a:pt x="1167" y="6396"/>
                    <a:pt x="1167" y="6400"/>
                  </a:cubicBezTo>
                  <a:cubicBezTo>
                    <a:pt x="1162" y="6407"/>
                    <a:pt x="1158" y="6419"/>
                    <a:pt x="1155" y="6429"/>
                  </a:cubicBezTo>
                  <a:cubicBezTo>
                    <a:pt x="1151" y="6434"/>
                    <a:pt x="1148" y="6441"/>
                    <a:pt x="1148" y="6448"/>
                  </a:cubicBezTo>
                  <a:cubicBezTo>
                    <a:pt x="1144" y="6460"/>
                    <a:pt x="1144" y="6467"/>
                    <a:pt x="1144" y="6479"/>
                  </a:cubicBezTo>
                  <a:lnTo>
                    <a:pt x="1144" y="6482"/>
                  </a:lnTo>
                  <a:cubicBezTo>
                    <a:pt x="1144" y="6489"/>
                    <a:pt x="1144" y="6497"/>
                    <a:pt x="1148" y="6505"/>
                  </a:cubicBezTo>
                  <a:cubicBezTo>
                    <a:pt x="1151" y="6512"/>
                    <a:pt x="1158" y="6515"/>
                    <a:pt x="1162" y="6519"/>
                  </a:cubicBezTo>
                  <a:cubicBezTo>
                    <a:pt x="1174" y="6527"/>
                    <a:pt x="1181" y="6527"/>
                    <a:pt x="1185" y="6527"/>
                  </a:cubicBezTo>
                  <a:cubicBezTo>
                    <a:pt x="1193" y="6531"/>
                    <a:pt x="1196" y="6531"/>
                    <a:pt x="1200" y="6531"/>
                  </a:cubicBezTo>
                  <a:lnTo>
                    <a:pt x="1222" y="6531"/>
                  </a:lnTo>
                  <a:cubicBezTo>
                    <a:pt x="1222" y="6586"/>
                    <a:pt x="1241" y="6639"/>
                    <a:pt x="1256" y="6688"/>
                  </a:cubicBezTo>
                  <a:cubicBezTo>
                    <a:pt x="1271" y="6736"/>
                    <a:pt x="1282" y="6781"/>
                    <a:pt x="1282" y="6822"/>
                  </a:cubicBezTo>
                  <a:lnTo>
                    <a:pt x="1282" y="6856"/>
                  </a:lnTo>
                  <a:cubicBezTo>
                    <a:pt x="1282" y="6860"/>
                    <a:pt x="1279" y="6867"/>
                    <a:pt x="1279" y="6871"/>
                  </a:cubicBezTo>
                  <a:cubicBezTo>
                    <a:pt x="1279" y="6882"/>
                    <a:pt x="1282" y="6890"/>
                    <a:pt x="1286" y="6900"/>
                  </a:cubicBezTo>
                  <a:cubicBezTo>
                    <a:pt x="1289" y="6908"/>
                    <a:pt x="1297" y="6916"/>
                    <a:pt x="1301" y="6919"/>
                  </a:cubicBezTo>
                  <a:cubicBezTo>
                    <a:pt x="1312" y="6931"/>
                    <a:pt x="1319" y="6942"/>
                    <a:pt x="1324" y="6953"/>
                  </a:cubicBezTo>
                  <a:cubicBezTo>
                    <a:pt x="1327" y="6960"/>
                    <a:pt x="1327" y="6968"/>
                    <a:pt x="1327" y="6976"/>
                  </a:cubicBezTo>
                  <a:cubicBezTo>
                    <a:pt x="1327" y="6983"/>
                    <a:pt x="1327" y="6990"/>
                    <a:pt x="1324" y="7002"/>
                  </a:cubicBezTo>
                  <a:cubicBezTo>
                    <a:pt x="1315" y="7013"/>
                    <a:pt x="1308" y="7024"/>
                    <a:pt x="1297" y="7035"/>
                  </a:cubicBezTo>
                  <a:cubicBezTo>
                    <a:pt x="1293" y="7039"/>
                    <a:pt x="1289" y="7047"/>
                    <a:pt x="1289" y="7050"/>
                  </a:cubicBezTo>
                  <a:cubicBezTo>
                    <a:pt x="1289" y="7054"/>
                    <a:pt x="1286" y="7054"/>
                    <a:pt x="1286" y="7057"/>
                  </a:cubicBezTo>
                  <a:cubicBezTo>
                    <a:pt x="1271" y="7050"/>
                    <a:pt x="1260" y="7043"/>
                    <a:pt x="1248" y="7035"/>
                  </a:cubicBezTo>
                  <a:cubicBezTo>
                    <a:pt x="1241" y="7031"/>
                    <a:pt x="1234" y="7028"/>
                    <a:pt x="1226" y="7021"/>
                  </a:cubicBezTo>
                  <a:cubicBezTo>
                    <a:pt x="1222" y="7017"/>
                    <a:pt x="1215" y="7013"/>
                    <a:pt x="1211" y="7013"/>
                  </a:cubicBezTo>
                  <a:cubicBezTo>
                    <a:pt x="1215" y="7009"/>
                    <a:pt x="1219" y="7005"/>
                    <a:pt x="1222" y="7002"/>
                  </a:cubicBezTo>
                  <a:cubicBezTo>
                    <a:pt x="1229" y="6998"/>
                    <a:pt x="1234" y="6995"/>
                    <a:pt x="1241" y="6986"/>
                  </a:cubicBezTo>
                  <a:cubicBezTo>
                    <a:pt x="1245" y="6983"/>
                    <a:pt x="1245" y="6979"/>
                    <a:pt x="1248" y="6976"/>
                  </a:cubicBezTo>
                  <a:lnTo>
                    <a:pt x="1248" y="6960"/>
                  </a:lnTo>
                  <a:cubicBezTo>
                    <a:pt x="1248" y="6950"/>
                    <a:pt x="1245" y="6942"/>
                    <a:pt x="1245" y="6938"/>
                  </a:cubicBezTo>
                  <a:cubicBezTo>
                    <a:pt x="1237" y="6927"/>
                    <a:pt x="1234" y="6923"/>
                    <a:pt x="1234" y="6919"/>
                  </a:cubicBezTo>
                  <a:lnTo>
                    <a:pt x="1229" y="6919"/>
                  </a:lnTo>
                  <a:lnTo>
                    <a:pt x="1229" y="6916"/>
                  </a:lnTo>
                  <a:cubicBezTo>
                    <a:pt x="1200" y="6878"/>
                    <a:pt x="1181" y="6829"/>
                    <a:pt x="1162" y="6781"/>
                  </a:cubicBezTo>
                  <a:cubicBezTo>
                    <a:pt x="1148" y="6729"/>
                    <a:pt x="1132" y="6676"/>
                    <a:pt x="1110" y="6624"/>
                  </a:cubicBezTo>
                  <a:cubicBezTo>
                    <a:pt x="1077" y="6553"/>
                    <a:pt x="1062" y="6479"/>
                    <a:pt x="1046" y="6400"/>
                  </a:cubicBezTo>
                  <a:cubicBezTo>
                    <a:pt x="1032" y="6322"/>
                    <a:pt x="1020" y="6243"/>
                    <a:pt x="991" y="6165"/>
                  </a:cubicBezTo>
                  <a:cubicBezTo>
                    <a:pt x="979" y="6123"/>
                    <a:pt x="975" y="6082"/>
                    <a:pt x="975" y="6037"/>
                  </a:cubicBezTo>
                  <a:lnTo>
                    <a:pt x="975" y="6011"/>
                  </a:lnTo>
                  <a:lnTo>
                    <a:pt x="975" y="5963"/>
                  </a:lnTo>
                  <a:cubicBezTo>
                    <a:pt x="975" y="5951"/>
                    <a:pt x="972" y="5936"/>
                    <a:pt x="972" y="5925"/>
                  </a:cubicBezTo>
                  <a:close/>
                  <a:moveTo>
                    <a:pt x="1174" y="0"/>
                  </a:moveTo>
                  <a:cubicBezTo>
                    <a:pt x="1036" y="0"/>
                    <a:pt x="912" y="42"/>
                    <a:pt x="808" y="109"/>
                  </a:cubicBezTo>
                  <a:cubicBezTo>
                    <a:pt x="699" y="180"/>
                    <a:pt x="613" y="280"/>
                    <a:pt x="546" y="396"/>
                  </a:cubicBezTo>
                  <a:cubicBezTo>
                    <a:pt x="404" y="643"/>
                    <a:pt x="310" y="908"/>
                    <a:pt x="213" y="1170"/>
                  </a:cubicBezTo>
                  <a:cubicBezTo>
                    <a:pt x="213" y="1174"/>
                    <a:pt x="209" y="1181"/>
                    <a:pt x="206" y="1189"/>
                  </a:cubicBezTo>
                  <a:cubicBezTo>
                    <a:pt x="202" y="1196"/>
                    <a:pt x="198" y="1203"/>
                    <a:pt x="194" y="1215"/>
                  </a:cubicBezTo>
                  <a:cubicBezTo>
                    <a:pt x="183" y="1253"/>
                    <a:pt x="161" y="1293"/>
                    <a:pt x="146" y="1334"/>
                  </a:cubicBezTo>
                  <a:cubicBezTo>
                    <a:pt x="127" y="1379"/>
                    <a:pt x="112" y="1424"/>
                    <a:pt x="112" y="1477"/>
                  </a:cubicBezTo>
                  <a:cubicBezTo>
                    <a:pt x="112" y="1517"/>
                    <a:pt x="120" y="1559"/>
                    <a:pt x="146" y="1604"/>
                  </a:cubicBezTo>
                  <a:cubicBezTo>
                    <a:pt x="135" y="1612"/>
                    <a:pt x="123" y="1619"/>
                    <a:pt x="120" y="1630"/>
                  </a:cubicBezTo>
                  <a:cubicBezTo>
                    <a:pt x="104" y="1648"/>
                    <a:pt x="101" y="1667"/>
                    <a:pt x="97" y="1683"/>
                  </a:cubicBezTo>
                  <a:cubicBezTo>
                    <a:pt x="97" y="1701"/>
                    <a:pt x="94" y="1712"/>
                    <a:pt x="94" y="1724"/>
                  </a:cubicBezTo>
                  <a:cubicBezTo>
                    <a:pt x="63" y="1847"/>
                    <a:pt x="56" y="1971"/>
                    <a:pt x="41" y="2086"/>
                  </a:cubicBezTo>
                  <a:cubicBezTo>
                    <a:pt x="18" y="2224"/>
                    <a:pt x="11" y="2359"/>
                    <a:pt x="4" y="2490"/>
                  </a:cubicBezTo>
                  <a:cubicBezTo>
                    <a:pt x="0" y="2527"/>
                    <a:pt x="0" y="2561"/>
                    <a:pt x="0" y="2594"/>
                  </a:cubicBezTo>
                  <a:cubicBezTo>
                    <a:pt x="0" y="2725"/>
                    <a:pt x="15" y="2860"/>
                    <a:pt x="18" y="2987"/>
                  </a:cubicBezTo>
                  <a:cubicBezTo>
                    <a:pt x="23" y="3039"/>
                    <a:pt x="33" y="3084"/>
                    <a:pt x="33" y="3129"/>
                  </a:cubicBezTo>
                  <a:cubicBezTo>
                    <a:pt x="33" y="3144"/>
                    <a:pt x="33" y="3159"/>
                    <a:pt x="30" y="3174"/>
                  </a:cubicBezTo>
                  <a:cubicBezTo>
                    <a:pt x="26" y="3182"/>
                    <a:pt x="26" y="3189"/>
                    <a:pt x="26" y="3196"/>
                  </a:cubicBezTo>
                  <a:cubicBezTo>
                    <a:pt x="26" y="3218"/>
                    <a:pt x="33" y="3234"/>
                    <a:pt x="41" y="3249"/>
                  </a:cubicBezTo>
                  <a:cubicBezTo>
                    <a:pt x="49" y="3260"/>
                    <a:pt x="56" y="3271"/>
                    <a:pt x="59" y="3279"/>
                  </a:cubicBezTo>
                  <a:cubicBezTo>
                    <a:pt x="71" y="3289"/>
                    <a:pt x="78" y="3301"/>
                    <a:pt x="86" y="3312"/>
                  </a:cubicBezTo>
                  <a:cubicBezTo>
                    <a:pt x="90" y="3323"/>
                    <a:pt x="94" y="3331"/>
                    <a:pt x="94" y="3334"/>
                  </a:cubicBezTo>
                  <a:cubicBezTo>
                    <a:pt x="94" y="3342"/>
                    <a:pt x="94" y="3349"/>
                    <a:pt x="86" y="3357"/>
                  </a:cubicBezTo>
                  <a:cubicBezTo>
                    <a:pt x="82" y="3365"/>
                    <a:pt x="78" y="3372"/>
                    <a:pt x="78" y="3379"/>
                  </a:cubicBezTo>
                  <a:cubicBezTo>
                    <a:pt x="78" y="3387"/>
                    <a:pt x="82" y="3394"/>
                    <a:pt x="82" y="3398"/>
                  </a:cubicBezTo>
                  <a:cubicBezTo>
                    <a:pt x="86" y="3406"/>
                    <a:pt x="90" y="3410"/>
                    <a:pt x="94" y="3413"/>
                  </a:cubicBezTo>
                  <a:cubicBezTo>
                    <a:pt x="101" y="3420"/>
                    <a:pt x="108" y="3424"/>
                    <a:pt x="116" y="3428"/>
                  </a:cubicBezTo>
                  <a:cubicBezTo>
                    <a:pt x="127" y="3436"/>
                    <a:pt x="138" y="3443"/>
                    <a:pt x="149" y="3446"/>
                  </a:cubicBezTo>
                  <a:cubicBezTo>
                    <a:pt x="157" y="3451"/>
                    <a:pt x="164" y="3451"/>
                    <a:pt x="172" y="3454"/>
                  </a:cubicBezTo>
                  <a:lnTo>
                    <a:pt x="206" y="3454"/>
                  </a:lnTo>
                  <a:cubicBezTo>
                    <a:pt x="209" y="3454"/>
                    <a:pt x="213" y="3454"/>
                    <a:pt x="216" y="3451"/>
                  </a:cubicBezTo>
                  <a:cubicBezTo>
                    <a:pt x="225" y="3446"/>
                    <a:pt x="232" y="3443"/>
                    <a:pt x="239" y="3436"/>
                  </a:cubicBezTo>
                  <a:cubicBezTo>
                    <a:pt x="239" y="3432"/>
                    <a:pt x="243" y="3424"/>
                    <a:pt x="243" y="3420"/>
                  </a:cubicBezTo>
                  <a:cubicBezTo>
                    <a:pt x="243" y="3417"/>
                    <a:pt x="247" y="3413"/>
                    <a:pt x="247" y="3410"/>
                  </a:cubicBezTo>
                  <a:cubicBezTo>
                    <a:pt x="247" y="3398"/>
                    <a:pt x="243" y="3394"/>
                    <a:pt x="239" y="3391"/>
                  </a:cubicBezTo>
                  <a:lnTo>
                    <a:pt x="239" y="3387"/>
                  </a:lnTo>
                  <a:cubicBezTo>
                    <a:pt x="251" y="3375"/>
                    <a:pt x="258" y="3368"/>
                    <a:pt x="261" y="3357"/>
                  </a:cubicBezTo>
                  <a:cubicBezTo>
                    <a:pt x="269" y="3339"/>
                    <a:pt x="273" y="3320"/>
                    <a:pt x="273" y="3305"/>
                  </a:cubicBezTo>
                  <a:cubicBezTo>
                    <a:pt x="273" y="3289"/>
                    <a:pt x="269" y="3275"/>
                    <a:pt x="265" y="3263"/>
                  </a:cubicBezTo>
                  <a:cubicBezTo>
                    <a:pt x="261" y="3241"/>
                    <a:pt x="254" y="3227"/>
                    <a:pt x="247" y="3211"/>
                  </a:cubicBezTo>
                  <a:cubicBezTo>
                    <a:pt x="243" y="3192"/>
                    <a:pt x="235" y="3182"/>
                    <a:pt x="235" y="3170"/>
                  </a:cubicBezTo>
                  <a:cubicBezTo>
                    <a:pt x="232" y="3140"/>
                    <a:pt x="232" y="3110"/>
                    <a:pt x="228" y="3073"/>
                  </a:cubicBezTo>
                  <a:cubicBezTo>
                    <a:pt x="225" y="3047"/>
                    <a:pt x="216" y="3020"/>
                    <a:pt x="206" y="2991"/>
                  </a:cubicBezTo>
                  <a:cubicBezTo>
                    <a:pt x="220" y="2975"/>
                    <a:pt x="232" y="2957"/>
                    <a:pt x="239" y="2942"/>
                  </a:cubicBezTo>
                  <a:cubicBezTo>
                    <a:pt x="251" y="2913"/>
                    <a:pt x="254" y="2886"/>
                    <a:pt x="254" y="2860"/>
                  </a:cubicBezTo>
                  <a:cubicBezTo>
                    <a:pt x="254" y="2834"/>
                    <a:pt x="251" y="2804"/>
                    <a:pt x="247" y="2782"/>
                  </a:cubicBezTo>
                  <a:cubicBezTo>
                    <a:pt x="243" y="2756"/>
                    <a:pt x="239" y="2733"/>
                    <a:pt x="239" y="2714"/>
                  </a:cubicBezTo>
                  <a:lnTo>
                    <a:pt x="239" y="2711"/>
                  </a:lnTo>
                  <a:cubicBezTo>
                    <a:pt x="239" y="2580"/>
                    <a:pt x="235" y="2456"/>
                    <a:pt x="265" y="2337"/>
                  </a:cubicBezTo>
                  <a:cubicBezTo>
                    <a:pt x="277" y="2295"/>
                    <a:pt x="284" y="2254"/>
                    <a:pt x="284" y="2209"/>
                  </a:cubicBezTo>
                  <a:lnTo>
                    <a:pt x="284" y="2187"/>
                  </a:lnTo>
                  <a:cubicBezTo>
                    <a:pt x="280" y="2164"/>
                    <a:pt x="280" y="2142"/>
                    <a:pt x="280" y="2119"/>
                  </a:cubicBezTo>
                  <a:cubicBezTo>
                    <a:pt x="280" y="1899"/>
                    <a:pt x="344" y="1679"/>
                    <a:pt x="392" y="1455"/>
                  </a:cubicBezTo>
                  <a:cubicBezTo>
                    <a:pt x="404" y="1405"/>
                    <a:pt x="408" y="1353"/>
                    <a:pt x="422" y="1305"/>
                  </a:cubicBezTo>
                  <a:cubicBezTo>
                    <a:pt x="437" y="1260"/>
                    <a:pt x="460" y="1215"/>
                    <a:pt x="497" y="1177"/>
                  </a:cubicBezTo>
                  <a:cubicBezTo>
                    <a:pt x="512" y="1167"/>
                    <a:pt x="523" y="1148"/>
                    <a:pt x="534" y="1133"/>
                  </a:cubicBezTo>
                  <a:cubicBezTo>
                    <a:pt x="546" y="1107"/>
                    <a:pt x="557" y="1077"/>
                    <a:pt x="565" y="1046"/>
                  </a:cubicBezTo>
                  <a:cubicBezTo>
                    <a:pt x="572" y="1017"/>
                    <a:pt x="579" y="987"/>
                    <a:pt x="583" y="957"/>
                  </a:cubicBezTo>
                  <a:cubicBezTo>
                    <a:pt x="594" y="889"/>
                    <a:pt x="606" y="822"/>
                    <a:pt x="632" y="770"/>
                  </a:cubicBezTo>
                  <a:cubicBezTo>
                    <a:pt x="646" y="741"/>
                    <a:pt x="661" y="718"/>
                    <a:pt x="684" y="696"/>
                  </a:cubicBezTo>
                  <a:cubicBezTo>
                    <a:pt x="706" y="673"/>
                    <a:pt x="732" y="658"/>
                    <a:pt x="766" y="643"/>
                  </a:cubicBezTo>
                  <a:cubicBezTo>
                    <a:pt x="777" y="639"/>
                    <a:pt x="785" y="636"/>
                    <a:pt x="792" y="628"/>
                  </a:cubicBezTo>
                  <a:cubicBezTo>
                    <a:pt x="803" y="620"/>
                    <a:pt x="808" y="610"/>
                    <a:pt x="815" y="606"/>
                  </a:cubicBezTo>
                  <a:cubicBezTo>
                    <a:pt x="818" y="598"/>
                    <a:pt x="822" y="591"/>
                    <a:pt x="826" y="587"/>
                  </a:cubicBezTo>
                  <a:cubicBezTo>
                    <a:pt x="856" y="549"/>
                    <a:pt x="893" y="520"/>
                    <a:pt x="931" y="494"/>
                  </a:cubicBezTo>
                  <a:cubicBezTo>
                    <a:pt x="972" y="468"/>
                    <a:pt x="1013" y="441"/>
                    <a:pt x="1058" y="415"/>
                  </a:cubicBezTo>
                  <a:cubicBezTo>
                    <a:pt x="1065" y="411"/>
                    <a:pt x="1072" y="408"/>
                    <a:pt x="1084" y="404"/>
                  </a:cubicBezTo>
                  <a:cubicBezTo>
                    <a:pt x="1091" y="404"/>
                    <a:pt x="1099" y="400"/>
                    <a:pt x="1106" y="400"/>
                  </a:cubicBezTo>
                  <a:cubicBezTo>
                    <a:pt x="1110" y="400"/>
                    <a:pt x="1114" y="404"/>
                    <a:pt x="1117" y="404"/>
                  </a:cubicBezTo>
                  <a:lnTo>
                    <a:pt x="1122" y="408"/>
                  </a:lnTo>
                  <a:lnTo>
                    <a:pt x="1117" y="411"/>
                  </a:lnTo>
                  <a:cubicBezTo>
                    <a:pt x="1114" y="415"/>
                    <a:pt x="1106" y="418"/>
                    <a:pt x="1099" y="423"/>
                  </a:cubicBezTo>
                  <a:cubicBezTo>
                    <a:pt x="1091" y="427"/>
                    <a:pt x="1084" y="430"/>
                    <a:pt x="1080" y="434"/>
                  </a:cubicBezTo>
                  <a:cubicBezTo>
                    <a:pt x="1039" y="445"/>
                    <a:pt x="1010" y="463"/>
                    <a:pt x="979" y="486"/>
                  </a:cubicBezTo>
                  <a:cubicBezTo>
                    <a:pt x="949" y="505"/>
                    <a:pt x="923" y="527"/>
                    <a:pt x="897" y="546"/>
                  </a:cubicBezTo>
                  <a:cubicBezTo>
                    <a:pt x="863" y="575"/>
                    <a:pt x="830" y="606"/>
                    <a:pt x="803" y="647"/>
                  </a:cubicBezTo>
                  <a:cubicBezTo>
                    <a:pt x="781" y="688"/>
                    <a:pt x="766" y="737"/>
                    <a:pt x="766" y="796"/>
                  </a:cubicBezTo>
                  <a:lnTo>
                    <a:pt x="766" y="811"/>
                  </a:lnTo>
                  <a:lnTo>
                    <a:pt x="766" y="837"/>
                  </a:lnTo>
                  <a:cubicBezTo>
                    <a:pt x="766" y="927"/>
                    <a:pt x="751" y="1010"/>
                    <a:pt x="722" y="1091"/>
                  </a:cubicBezTo>
                  <a:cubicBezTo>
                    <a:pt x="696" y="1174"/>
                    <a:pt x="658" y="1256"/>
                    <a:pt x="617" y="1338"/>
                  </a:cubicBezTo>
                  <a:cubicBezTo>
                    <a:pt x="516" y="1522"/>
                    <a:pt x="463" y="1724"/>
                    <a:pt x="460" y="1936"/>
                  </a:cubicBezTo>
                  <a:lnTo>
                    <a:pt x="460" y="1940"/>
                  </a:lnTo>
                  <a:cubicBezTo>
                    <a:pt x="460" y="1985"/>
                    <a:pt x="467" y="2030"/>
                    <a:pt x="475" y="2071"/>
                  </a:cubicBezTo>
                  <a:cubicBezTo>
                    <a:pt x="482" y="2112"/>
                    <a:pt x="489" y="2150"/>
                    <a:pt x="489" y="2183"/>
                  </a:cubicBezTo>
                  <a:cubicBezTo>
                    <a:pt x="489" y="2206"/>
                    <a:pt x="489" y="2221"/>
                    <a:pt x="482" y="2240"/>
                  </a:cubicBezTo>
                  <a:cubicBezTo>
                    <a:pt x="463" y="2311"/>
                    <a:pt x="460" y="2378"/>
                    <a:pt x="452" y="2445"/>
                  </a:cubicBezTo>
                  <a:cubicBezTo>
                    <a:pt x="449" y="2512"/>
                    <a:pt x="444" y="2576"/>
                    <a:pt x="430" y="2635"/>
                  </a:cubicBezTo>
                  <a:cubicBezTo>
                    <a:pt x="418" y="2673"/>
                    <a:pt x="415" y="2711"/>
                    <a:pt x="415" y="2744"/>
                  </a:cubicBezTo>
                  <a:cubicBezTo>
                    <a:pt x="415" y="2808"/>
                    <a:pt x="426" y="2868"/>
                    <a:pt x="437" y="2927"/>
                  </a:cubicBezTo>
                  <a:cubicBezTo>
                    <a:pt x="449" y="2983"/>
                    <a:pt x="456" y="3039"/>
                    <a:pt x="456" y="3092"/>
                  </a:cubicBezTo>
                  <a:lnTo>
                    <a:pt x="456" y="3096"/>
                  </a:lnTo>
                  <a:cubicBezTo>
                    <a:pt x="456" y="3137"/>
                    <a:pt x="452" y="3177"/>
                    <a:pt x="449" y="3222"/>
                  </a:cubicBezTo>
                  <a:cubicBezTo>
                    <a:pt x="441" y="3267"/>
                    <a:pt x="437" y="3316"/>
                    <a:pt x="437" y="3361"/>
                  </a:cubicBezTo>
                  <a:cubicBezTo>
                    <a:pt x="437" y="3401"/>
                    <a:pt x="441" y="3443"/>
                    <a:pt x="452" y="3484"/>
                  </a:cubicBezTo>
                  <a:cubicBezTo>
                    <a:pt x="467" y="3529"/>
                    <a:pt x="467" y="3577"/>
                    <a:pt x="471" y="3626"/>
                  </a:cubicBezTo>
                  <a:cubicBezTo>
                    <a:pt x="471" y="3675"/>
                    <a:pt x="471" y="3727"/>
                    <a:pt x="482" y="3783"/>
                  </a:cubicBezTo>
                  <a:cubicBezTo>
                    <a:pt x="504" y="3884"/>
                    <a:pt x="520" y="3989"/>
                    <a:pt x="523" y="4090"/>
                  </a:cubicBezTo>
                  <a:cubicBezTo>
                    <a:pt x="523" y="4112"/>
                    <a:pt x="527" y="4134"/>
                    <a:pt x="534" y="4153"/>
                  </a:cubicBezTo>
                  <a:cubicBezTo>
                    <a:pt x="542" y="4183"/>
                    <a:pt x="557" y="4209"/>
                    <a:pt x="565" y="4236"/>
                  </a:cubicBezTo>
                  <a:cubicBezTo>
                    <a:pt x="575" y="4262"/>
                    <a:pt x="579" y="4284"/>
                    <a:pt x="579" y="4303"/>
                  </a:cubicBezTo>
                  <a:cubicBezTo>
                    <a:pt x="579" y="4317"/>
                    <a:pt x="579" y="4333"/>
                    <a:pt x="568" y="4352"/>
                  </a:cubicBezTo>
                  <a:lnTo>
                    <a:pt x="557" y="4374"/>
                  </a:lnTo>
                  <a:lnTo>
                    <a:pt x="572" y="4393"/>
                  </a:lnTo>
                  <a:cubicBezTo>
                    <a:pt x="575" y="4400"/>
                    <a:pt x="579" y="4407"/>
                    <a:pt x="583" y="4415"/>
                  </a:cubicBezTo>
                  <a:cubicBezTo>
                    <a:pt x="583" y="4426"/>
                    <a:pt x="587" y="4438"/>
                    <a:pt x="587" y="4452"/>
                  </a:cubicBezTo>
                  <a:cubicBezTo>
                    <a:pt x="587" y="4467"/>
                    <a:pt x="583" y="4486"/>
                    <a:pt x="583" y="4509"/>
                  </a:cubicBezTo>
                  <a:cubicBezTo>
                    <a:pt x="583" y="4531"/>
                    <a:pt x="587" y="4561"/>
                    <a:pt x="598" y="4587"/>
                  </a:cubicBezTo>
                  <a:cubicBezTo>
                    <a:pt x="606" y="4602"/>
                    <a:pt x="613" y="4613"/>
                    <a:pt x="628" y="4628"/>
                  </a:cubicBezTo>
                  <a:cubicBezTo>
                    <a:pt x="632" y="4631"/>
                    <a:pt x="635" y="4635"/>
                    <a:pt x="643" y="4640"/>
                  </a:cubicBezTo>
                  <a:lnTo>
                    <a:pt x="643" y="4647"/>
                  </a:lnTo>
                  <a:cubicBezTo>
                    <a:pt x="635" y="4680"/>
                    <a:pt x="635" y="4710"/>
                    <a:pt x="635" y="4744"/>
                  </a:cubicBezTo>
                  <a:cubicBezTo>
                    <a:pt x="635" y="4856"/>
                    <a:pt x="669" y="4964"/>
                    <a:pt x="710" y="5069"/>
                  </a:cubicBezTo>
                  <a:cubicBezTo>
                    <a:pt x="732" y="5118"/>
                    <a:pt x="736" y="5170"/>
                    <a:pt x="748" y="5230"/>
                  </a:cubicBezTo>
                  <a:cubicBezTo>
                    <a:pt x="755" y="5290"/>
                    <a:pt x="766" y="5349"/>
                    <a:pt x="800" y="5409"/>
                  </a:cubicBezTo>
                  <a:cubicBezTo>
                    <a:pt x="803" y="5413"/>
                    <a:pt x="808" y="5416"/>
                    <a:pt x="808" y="5420"/>
                  </a:cubicBezTo>
                  <a:lnTo>
                    <a:pt x="808" y="5428"/>
                  </a:lnTo>
                  <a:cubicBezTo>
                    <a:pt x="796" y="5461"/>
                    <a:pt x="792" y="5492"/>
                    <a:pt x="792" y="5521"/>
                  </a:cubicBezTo>
                  <a:cubicBezTo>
                    <a:pt x="792" y="5555"/>
                    <a:pt x="796" y="5589"/>
                    <a:pt x="808" y="5618"/>
                  </a:cubicBezTo>
                  <a:cubicBezTo>
                    <a:pt x="815" y="5649"/>
                    <a:pt x="826" y="5675"/>
                    <a:pt x="834" y="5701"/>
                  </a:cubicBezTo>
                  <a:cubicBezTo>
                    <a:pt x="867" y="5794"/>
                    <a:pt x="893" y="5873"/>
                    <a:pt x="897" y="5966"/>
                  </a:cubicBezTo>
                  <a:cubicBezTo>
                    <a:pt x="901" y="5981"/>
                    <a:pt x="901" y="5996"/>
                    <a:pt x="901" y="6011"/>
                  </a:cubicBezTo>
                  <a:lnTo>
                    <a:pt x="901" y="6037"/>
                  </a:lnTo>
                  <a:cubicBezTo>
                    <a:pt x="901" y="6082"/>
                    <a:pt x="901" y="6134"/>
                    <a:pt x="920" y="6187"/>
                  </a:cubicBezTo>
                  <a:cubicBezTo>
                    <a:pt x="946" y="6258"/>
                    <a:pt x="957" y="6336"/>
                    <a:pt x="972" y="6415"/>
                  </a:cubicBezTo>
                  <a:cubicBezTo>
                    <a:pt x="987" y="6493"/>
                    <a:pt x="1001" y="6576"/>
                    <a:pt x="1039" y="6654"/>
                  </a:cubicBezTo>
                  <a:cubicBezTo>
                    <a:pt x="1058" y="6699"/>
                    <a:pt x="1072" y="6751"/>
                    <a:pt x="1091" y="6803"/>
                  </a:cubicBezTo>
                  <a:cubicBezTo>
                    <a:pt x="1106" y="6852"/>
                    <a:pt x="1129" y="6905"/>
                    <a:pt x="1162" y="6953"/>
                  </a:cubicBezTo>
                  <a:cubicBezTo>
                    <a:pt x="1155" y="6957"/>
                    <a:pt x="1151" y="6964"/>
                    <a:pt x="1144" y="6968"/>
                  </a:cubicBezTo>
                  <a:cubicBezTo>
                    <a:pt x="1140" y="6976"/>
                    <a:pt x="1136" y="6979"/>
                    <a:pt x="1132" y="6986"/>
                  </a:cubicBezTo>
                  <a:cubicBezTo>
                    <a:pt x="1129" y="6995"/>
                    <a:pt x="1129" y="7005"/>
                    <a:pt x="1129" y="7013"/>
                  </a:cubicBezTo>
                  <a:cubicBezTo>
                    <a:pt x="1129" y="7021"/>
                    <a:pt x="1129" y="7028"/>
                    <a:pt x="1132" y="7035"/>
                  </a:cubicBezTo>
                  <a:cubicBezTo>
                    <a:pt x="1136" y="7047"/>
                    <a:pt x="1144" y="7054"/>
                    <a:pt x="1151" y="7062"/>
                  </a:cubicBezTo>
                  <a:cubicBezTo>
                    <a:pt x="1162" y="7073"/>
                    <a:pt x="1174" y="7076"/>
                    <a:pt x="1181" y="7084"/>
                  </a:cubicBezTo>
                  <a:cubicBezTo>
                    <a:pt x="1189" y="7088"/>
                    <a:pt x="1196" y="7095"/>
                    <a:pt x="1200" y="7095"/>
                  </a:cubicBezTo>
                  <a:cubicBezTo>
                    <a:pt x="1219" y="7110"/>
                    <a:pt x="1241" y="7121"/>
                    <a:pt x="1260" y="7129"/>
                  </a:cubicBezTo>
                  <a:cubicBezTo>
                    <a:pt x="1263" y="7129"/>
                    <a:pt x="1267" y="7129"/>
                    <a:pt x="1271" y="7125"/>
                  </a:cubicBezTo>
                  <a:lnTo>
                    <a:pt x="1286" y="7125"/>
                  </a:lnTo>
                  <a:cubicBezTo>
                    <a:pt x="1308" y="7125"/>
                    <a:pt x="1327" y="7133"/>
                    <a:pt x="1342" y="7147"/>
                  </a:cubicBezTo>
                  <a:cubicBezTo>
                    <a:pt x="1342" y="7152"/>
                    <a:pt x="1346" y="7152"/>
                    <a:pt x="1346" y="7155"/>
                  </a:cubicBezTo>
                  <a:lnTo>
                    <a:pt x="1357" y="7143"/>
                  </a:lnTo>
                  <a:cubicBezTo>
                    <a:pt x="1360" y="7136"/>
                    <a:pt x="1364" y="7133"/>
                    <a:pt x="1368" y="7125"/>
                  </a:cubicBezTo>
                  <a:cubicBezTo>
                    <a:pt x="1372" y="7117"/>
                    <a:pt x="1372" y="7110"/>
                    <a:pt x="1372" y="7102"/>
                  </a:cubicBezTo>
                  <a:cubicBezTo>
                    <a:pt x="1372" y="7095"/>
                    <a:pt x="1372" y="7088"/>
                    <a:pt x="1368" y="7084"/>
                  </a:cubicBezTo>
                  <a:cubicBezTo>
                    <a:pt x="1368" y="7080"/>
                    <a:pt x="1368" y="7076"/>
                    <a:pt x="1364" y="7073"/>
                  </a:cubicBezTo>
                  <a:cubicBezTo>
                    <a:pt x="1376" y="7062"/>
                    <a:pt x="1383" y="7047"/>
                    <a:pt x="1391" y="7035"/>
                  </a:cubicBezTo>
                  <a:cubicBezTo>
                    <a:pt x="1398" y="7017"/>
                    <a:pt x="1405" y="6995"/>
                    <a:pt x="1405" y="6976"/>
                  </a:cubicBezTo>
                  <a:cubicBezTo>
                    <a:pt x="1405" y="6957"/>
                    <a:pt x="1402" y="6938"/>
                    <a:pt x="1391" y="6919"/>
                  </a:cubicBezTo>
                  <a:cubicBezTo>
                    <a:pt x="1383" y="6900"/>
                    <a:pt x="1372" y="6886"/>
                    <a:pt x="1357" y="6871"/>
                  </a:cubicBezTo>
                  <a:lnTo>
                    <a:pt x="1357" y="6867"/>
                  </a:lnTo>
                  <a:cubicBezTo>
                    <a:pt x="1360" y="6852"/>
                    <a:pt x="1360" y="6838"/>
                    <a:pt x="1360" y="6822"/>
                  </a:cubicBezTo>
                  <a:cubicBezTo>
                    <a:pt x="1360" y="6766"/>
                    <a:pt x="1346" y="6714"/>
                    <a:pt x="1327" y="6665"/>
                  </a:cubicBezTo>
                  <a:cubicBezTo>
                    <a:pt x="1312" y="6617"/>
                    <a:pt x="1301" y="6568"/>
                    <a:pt x="1297" y="6527"/>
                  </a:cubicBezTo>
                  <a:cubicBezTo>
                    <a:pt x="1297" y="6515"/>
                    <a:pt x="1293" y="6505"/>
                    <a:pt x="1289" y="6493"/>
                  </a:cubicBezTo>
                  <a:cubicBezTo>
                    <a:pt x="1286" y="6486"/>
                    <a:pt x="1282" y="6479"/>
                    <a:pt x="1274" y="6471"/>
                  </a:cubicBezTo>
                  <a:cubicBezTo>
                    <a:pt x="1267" y="6463"/>
                    <a:pt x="1256" y="6456"/>
                    <a:pt x="1245" y="6456"/>
                  </a:cubicBezTo>
                  <a:cubicBezTo>
                    <a:pt x="1237" y="6452"/>
                    <a:pt x="1234" y="6452"/>
                    <a:pt x="1226" y="6452"/>
                  </a:cubicBezTo>
                  <a:cubicBezTo>
                    <a:pt x="1229" y="6448"/>
                    <a:pt x="1234" y="6445"/>
                    <a:pt x="1234" y="6437"/>
                  </a:cubicBezTo>
                  <a:cubicBezTo>
                    <a:pt x="1241" y="6426"/>
                    <a:pt x="1245" y="6407"/>
                    <a:pt x="1245" y="6384"/>
                  </a:cubicBezTo>
                  <a:cubicBezTo>
                    <a:pt x="1245" y="6377"/>
                    <a:pt x="1245" y="6367"/>
                    <a:pt x="1241" y="6358"/>
                  </a:cubicBezTo>
                  <a:cubicBezTo>
                    <a:pt x="1234" y="6317"/>
                    <a:pt x="1215" y="6280"/>
                    <a:pt x="1200" y="6246"/>
                  </a:cubicBezTo>
                  <a:cubicBezTo>
                    <a:pt x="1193" y="6232"/>
                    <a:pt x="1189" y="6217"/>
                    <a:pt x="1181" y="6201"/>
                  </a:cubicBezTo>
                  <a:cubicBezTo>
                    <a:pt x="1177" y="6191"/>
                    <a:pt x="1177" y="6175"/>
                    <a:pt x="1177" y="6168"/>
                  </a:cubicBezTo>
                  <a:lnTo>
                    <a:pt x="1177" y="6165"/>
                  </a:lnTo>
                  <a:lnTo>
                    <a:pt x="1177" y="6157"/>
                  </a:lnTo>
                  <a:cubicBezTo>
                    <a:pt x="1177" y="6105"/>
                    <a:pt x="1167" y="6056"/>
                    <a:pt x="1144" y="6015"/>
                  </a:cubicBezTo>
                  <a:cubicBezTo>
                    <a:pt x="1122" y="5974"/>
                    <a:pt x="1091" y="5940"/>
                    <a:pt x="1050" y="5910"/>
                  </a:cubicBezTo>
                  <a:cubicBezTo>
                    <a:pt x="1046" y="5903"/>
                    <a:pt x="1046" y="5899"/>
                    <a:pt x="1043" y="5899"/>
                  </a:cubicBezTo>
                  <a:cubicBezTo>
                    <a:pt x="1065" y="5887"/>
                    <a:pt x="1084" y="5873"/>
                    <a:pt x="1095" y="5858"/>
                  </a:cubicBezTo>
                  <a:cubicBezTo>
                    <a:pt x="1103" y="5846"/>
                    <a:pt x="1106" y="5839"/>
                    <a:pt x="1110" y="5828"/>
                  </a:cubicBezTo>
                  <a:cubicBezTo>
                    <a:pt x="1114" y="5817"/>
                    <a:pt x="1114" y="5809"/>
                    <a:pt x="1114" y="5798"/>
                  </a:cubicBezTo>
                  <a:cubicBezTo>
                    <a:pt x="1114" y="5783"/>
                    <a:pt x="1110" y="5768"/>
                    <a:pt x="1106" y="5756"/>
                  </a:cubicBezTo>
                  <a:cubicBezTo>
                    <a:pt x="1099" y="5734"/>
                    <a:pt x="1091" y="5720"/>
                    <a:pt x="1080" y="5704"/>
                  </a:cubicBezTo>
                  <a:cubicBezTo>
                    <a:pt x="1072" y="5689"/>
                    <a:pt x="1065" y="5678"/>
                    <a:pt x="1065" y="5667"/>
                  </a:cubicBezTo>
                  <a:lnTo>
                    <a:pt x="1062" y="5667"/>
                  </a:lnTo>
                  <a:lnTo>
                    <a:pt x="1065" y="5663"/>
                  </a:lnTo>
                  <a:cubicBezTo>
                    <a:pt x="1072" y="5660"/>
                    <a:pt x="1077" y="5652"/>
                    <a:pt x="1080" y="5644"/>
                  </a:cubicBezTo>
                  <a:cubicBezTo>
                    <a:pt x="1088" y="5637"/>
                    <a:pt x="1091" y="5630"/>
                    <a:pt x="1088" y="5618"/>
                  </a:cubicBezTo>
                  <a:lnTo>
                    <a:pt x="1088" y="5599"/>
                  </a:lnTo>
                  <a:cubicBezTo>
                    <a:pt x="1084" y="5592"/>
                    <a:pt x="1080" y="5585"/>
                    <a:pt x="1077" y="5582"/>
                  </a:cubicBezTo>
                  <a:cubicBezTo>
                    <a:pt x="1069" y="5573"/>
                    <a:pt x="1065" y="5570"/>
                    <a:pt x="1058" y="5566"/>
                  </a:cubicBezTo>
                  <a:cubicBezTo>
                    <a:pt x="1054" y="5563"/>
                    <a:pt x="1054" y="5559"/>
                    <a:pt x="1054" y="5555"/>
                  </a:cubicBezTo>
                  <a:cubicBezTo>
                    <a:pt x="1043" y="5540"/>
                    <a:pt x="1032" y="5529"/>
                    <a:pt x="1024" y="5518"/>
                  </a:cubicBezTo>
                  <a:cubicBezTo>
                    <a:pt x="1017" y="5514"/>
                    <a:pt x="1017" y="5506"/>
                    <a:pt x="1013" y="5506"/>
                  </a:cubicBezTo>
                  <a:lnTo>
                    <a:pt x="1013" y="5503"/>
                  </a:lnTo>
                  <a:cubicBezTo>
                    <a:pt x="1017" y="5503"/>
                    <a:pt x="1024" y="5495"/>
                    <a:pt x="1036" y="5492"/>
                  </a:cubicBezTo>
                  <a:cubicBezTo>
                    <a:pt x="1043" y="5487"/>
                    <a:pt x="1050" y="5480"/>
                    <a:pt x="1054" y="5473"/>
                  </a:cubicBezTo>
                  <a:cubicBezTo>
                    <a:pt x="1058" y="5469"/>
                    <a:pt x="1058" y="5461"/>
                    <a:pt x="1058" y="5454"/>
                  </a:cubicBezTo>
                  <a:lnTo>
                    <a:pt x="1058" y="5442"/>
                  </a:lnTo>
                  <a:cubicBezTo>
                    <a:pt x="1054" y="5435"/>
                    <a:pt x="1054" y="5432"/>
                    <a:pt x="1050" y="5432"/>
                  </a:cubicBezTo>
                  <a:cubicBezTo>
                    <a:pt x="1050" y="5425"/>
                    <a:pt x="1046" y="5420"/>
                    <a:pt x="1043" y="5416"/>
                  </a:cubicBezTo>
                  <a:cubicBezTo>
                    <a:pt x="1039" y="5413"/>
                    <a:pt x="1036" y="5413"/>
                    <a:pt x="1032" y="5409"/>
                  </a:cubicBezTo>
                  <a:cubicBezTo>
                    <a:pt x="1032" y="5416"/>
                    <a:pt x="1028" y="5428"/>
                    <a:pt x="1024" y="5435"/>
                  </a:cubicBezTo>
                  <a:lnTo>
                    <a:pt x="1010" y="5469"/>
                  </a:lnTo>
                  <a:lnTo>
                    <a:pt x="975" y="5454"/>
                  </a:lnTo>
                  <a:cubicBezTo>
                    <a:pt x="972" y="5454"/>
                    <a:pt x="965" y="5451"/>
                    <a:pt x="960" y="5451"/>
                  </a:cubicBezTo>
                  <a:lnTo>
                    <a:pt x="957" y="5454"/>
                  </a:lnTo>
                  <a:cubicBezTo>
                    <a:pt x="949" y="5461"/>
                    <a:pt x="946" y="5469"/>
                    <a:pt x="942" y="5477"/>
                  </a:cubicBezTo>
                  <a:cubicBezTo>
                    <a:pt x="938" y="5484"/>
                    <a:pt x="938" y="5495"/>
                    <a:pt x="938" y="5503"/>
                  </a:cubicBezTo>
                  <a:cubicBezTo>
                    <a:pt x="938" y="5518"/>
                    <a:pt x="942" y="5529"/>
                    <a:pt x="946" y="5537"/>
                  </a:cubicBezTo>
                  <a:cubicBezTo>
                    <a:pt x="953" y="5551"/>
                    <a:pt x="960" y="5563"/>
                    <a:pt x="968" y="5573"/>
                  </a:cubicBezTo>
                  <a:cubicBezTo>
                    <a:pt x="975" y="5585"/>
                    <a:pt x="983" y="5592"/>
                    <a:pt x="987" y="5599"/>
                  </a:cubicBezTo>
                  <a:cubicBezTo>
                    <a:pt x="991" y="5604"/>
                    <a:pt x="994" y="5608"/>
                    <a:pt x="998" y="5611"/>
                  </a:cubicBezTo>
                  <a:cubicBezTo>
                    <a:pt x="991" y="5615"/>
                    <a:pt x="987" y="5615"/>
                    <a:pt x="979" y="5618"/>
                  </a:cubicBezTo>
                  <a:cubicBezTo>
                    <a:pt x="975" y="5622"/>
                    <a:pt x="972" y="5626"/>
                    <a:pt x="968" y="5634"/>
                  </a:cubicBezTo>
                  <a:cubicBezTo>
                    <a:pt x="965" y="5637"/>
                    <a:pt x="960" y="5649"/>
                    <a:pt x="960" y="5656"/>
                  </a:cubicBezTo>
                  <a:lnTo>
                    <a:pt x="960" y="5671"/>
                  </a:lnTo>
                  <a:cubicBezTo>
                    <a:pt x="965" y="5678"/>
                    <a:pt x="968" y="5686"/>
                    <a:pt x="972" y="5689"/>
                  </a:cubicBezTo>
                  <a:cubicBezTo>
                    <a:pt x="979" y="5694"/>
                    <a:pt x="983" y="5697"/>
                    <a:pt x="987" y="5697"/>
                  </a:cubicBezTo>
                  <a:cubicBezTo>
                    <a:pt x="991" y="5701"/>
                    <a:pt x="994" y="5701"/>
                    <a:pt x="994" y="5704"/>
                  </a:cubicBezTo>
                  <a:cubicBezTo>
                    <a:pt x="998" y="5712"/>
                    <a:pt x="1001" y="5720"/>
                    <a:pt x="1005" y="5727"/>
                  </a:cubicBezTo>
                  <a:cubicBezTo>
                    <a:pt x="1017" y="5742"/>
                    <a:pt x="1024" y="5756"/>
                    <a:pt x="1032" y="5772"/>
                  </a:cubicBezTo>
                  <a:cubicBezTo>
                    <a:pt x="1032" y="5775"/>
                    <a:pt x="1036" y="5783"/>
                    <a:pt x="1036" y="5787"/>
                  </a:cubicBezTo>
                  <a:cubicBezTo>
                    <a:pt x="1039" y="5791"/>
                    <a:pt x="1039" y="5794"/>
                    <a:pt x="1039" y="5798"/>
                  </a:cubicBezTo>
                  <a:lnTo>
                    <a:pt x="1039" y="5801"/>
                  </a:lnTo>
                  <a:cubicBezTo>
                    <a:pt x="1036" y="5806"/>
                    <a:pt x="1036" y="5809"/>
                    <a:pt x="1032" y="5817"/>
                  </a:cubicBezTo>
                  <a:cubicBezTo>
                    <a:pt x="1024" y="5820"/>
                    <a:pt x="1017" y="5828"/>
                    <a:pt x="1001" y="5835"/>
                  </a:cubicBezTo>
                  <a:cubicBezTo>
                    <a:pt x="991" y="5839"/>
                    <a:pt x="983" y="5851"/>
                    <a:pt x="975" y="5861"/>
                  </a:cubicBezTo>
                  <a:cubicBezTo>
                    <a:pt x="972" y="5869"/>
                    <a:pt x="968" y="5880"/>
                    <a:pt x="968" y="5891"/>
                  </a:cubicBezTo>
                  <a:cubicBezTo>
                    <a:pt x="957" y="5813"/>
                    <a:pt x="931" y="5746"/>
                    <a:pt x="905" y="5675"/>
                  </a:cubicBezTo>
                  <a:cubicBezTo>
                    <a:pt x="897" y="5649"/>
                    <a:pt x="886" y="5622"/>
                    <a:pt x="879" y="5596"/>
                  </a:cubicBezTo>
                  <a:cubicBezTo>
                    <a:pt x="871" y="5570"/>
                    <a:pt x="867" y="5544"/>
                    <a:pt x="867" y="5521"/>
                  </a:cubicBezTo>
                  <a:cubicBezTo>
                    <a:pt x="867" y="5499"/>
                    <a:pt x="871" y="5477"/>
                    <a:pt x="882" y="5454"/>
                  </a:cubicBezTo>
                  <a:cubicBezTo>
                    <a:pt x="886" y="5447"/>
                    <a:pt x="886" y="5435"/>
                    <a:pt x="886" y="5432"/>
                  </a:cubicBezTo>
                  <a:cubicBezTo>
                    <a:pt x="886" y="5420"/>
                    <a:pt x="882" y="5413"/>
                    <a:pt x="882" y="5406"/>
                  </a:cubicBezTo>
                  <a:cubicBezTo>
                    <a:pt x="875" y="5394"/>
                    <a:pt x="867" y="5387"/>
                    <a:pt x="863" y="5375"/>
                  </a:cubicBezTo>
                  <a:cubicBezTo>
                    <a:pt x="860" y="5368"/>
                    <a:pt x="860" y="5361"/>
                    <a:pt x="856" y="5353"/>
                  </a:cubicBezTo>
                  <a:cubicBezTo>
                    <a:pt x="837" y="5312"/>
                    <a:pt x="830" y="5268"/>
                    <a:pt x="822" y="5218"/>
                  </a:cubicBezTo>
                  <a:cubicBezTo>
                    <a:pt x="815" y="5163"/>
                    <a:pt x="808" y="5099"/>
                    <a:pt x="781" y="5039"/>
                  </a:cubicBezTo>
                  <a:cubicBezTo>
                    <a:pt x="740" y="4942"/>
                    <a:pt x="710" y="4841"/>
                    <a:pt x="710" y="4744"/>
                  </a:cubicBezTo>
                  <a:cubicBezTo>
                    <a:pt x="710" y="4718"/>
                    <a:pt x="714" y="4688"/>
                    <a:pt x="718" y="4662"/>
                  </a:cubicBezTo>
                  <a:cubicBezTo>
                    <a:pt x="718" y="4662"/>
                    <a:pt x="718" y="4657"/>
                    <a:pt x="722" y="4654"/>
                  </a:cubicBezTo>
                  <a:cubicBezTo>
                    <a:pt x="722" y="4650"/>
                    <a:pt x="725" y="4647"/>
                    <a:pt x="725" y="4643"/>
                  </a:cubicBezTo>
                  <a:cubicBezTo>
                    <a:pt x="725" y="4640"/>
                    <a:pt x="729" y="4635"/>
                    <a:pt x="729" y="4628"/>
                  </a:cubicBezTo>
                  <a:cubicBezTo>
                    <a:pt x="729" y="4621"/>
                    <a:pt x="725" y="4613"/>
                    <a:pt x="722" y="4605"/>
                  </a:cubicBezTo>
                  <a:cubicBezTo>
                    <a:pt x="718" y="4598"/>
                    <a:pt x="710" y="4590"/>
                    <a:pt x="703" y="4587"/>
                  </a:cubicBezTo>
                  <a:cubicBezTo>
                    <a:pt x="691" y="4583"/>
                    <a:pt x="684" y="4576"/>
                    <a:pt x="680" y="4572"/>
                  </a:cubicBezTo>
                  <a:cubicBezTo>
                    <a:pt x="673" y="4564"/>
                    <a:pt x="669" y="4557"/>
                    <a:pt x="665" y="4545"/>
                  </a:cubicBezTo>
                  <a:cubicBezTo>
                    <a:pt x="661" y="4535"/>
                    <a:pt x="661" y="4523"/>
                    <a:pt x="661" y="4509"/>
                  </a:cubicBezTo>
                  <a:lnTo>
                    <a:pt x="661" y="4452"/>
                  </a:lnTo>
                  <a:cubicBezTo>
                    <a:pt x="661" y="4433"/>
                    <a:pt x="661" y="4419"/>
                    <a:pt x="658" y="4400"/>
                  </a:cubicBezTo>
                  <a:cubicBezTo>
                    <a:pt x="654" y="4388"/>
                    <a:pt x="651" y="4378"/>
                    <a:pt x="646" y="4366"/>
                  </a:cubicBezTo>
                  <a:cubicBezTo>
                    <a:pt x="654" y="4343"/>
                    <a:pt x="658" y="4321"/>
                    <a:pt x="658" y="4303"/>
                  </a:cubicBezTo>
                  <a:cubicBezTo>
                    <a:pt x="658" y="4281"/>
                    <a:pt x="654" y="4258"/>
                    <a:pt x="646" y="4236"/>
                  </a:cubicBezTo>
                  <a:cubicBezTo>
                    <a:pt x="639" y="4205"/>
                    <a:pt x="624" y="4179"/>
                    <a:pt x="617" y="4153"/>
                  </a:cubicBezTo>
                  <a:cubicBezTo>
                    <a:pt x="606" y="4131"/>
                    <a:pt x="598" y="4108"/>
                    <a:pt x="598" y="4086"/>
                  </a:cubicBezTo>
                  <a:cubicBezTo>
                    <a:pt x="594" y="3981"/>
                    <a:pt x="579" y="3872"/>
                    <a:pt x="557" y="3768"/>
                  </a:cubicBezTo>
                  <a:cubicBezTo>
                    <a:pt x="549" y="3724"/>
                    <a:pt x="549" y="3675"/>
                    <a:pt x="546" y="3622"/>
                  </a:cubicBezTo>
                  <a:cubicBezTo>
                    <a:pt x="546" y="3574"/>
                    <a:pt x="542" y="3518"/>
                    <a:pt x="527" y="3462"/>
                  </a:cubicBezTo>
                  <a:cubicBezTo>
                    <a:pt x="516" y="3432"/>
                    <a:pt x="512" y="3398"/>
                    <a:pt x="512" y="3361"/>
                  </a:cubicBezTo>
                  <a:cubicBezTo>
                    <a:pt x="512" y="3320"/>
                    <a:pt x="516" y="3279"/>
                    <a:pt x="523" y="3234"/>
                  </a:cubicBezTo>
                  <a:cubicBezTo>
                    <a:pt x="527" y="3189"/>
                    <a:pt x="534" y="3144"/>
                    <a:pt x="534" y="3096"/>
                  </a:cubicBezTo>
                  <a:lnTo>
                    <a:pt x="534" y="3092"/>
                  </a:lnTo>
                  <a:cubicBezTo>
                    <a:pt x="534" y="3032"/>
                    <a:pt x="523" y="2968"/>
                    <a:pt x="512" y="2913"/>
                  </a:cubicBezTo>
                  <a:cubicBezTo>
                    <a:pt x="501" y="2852"/>
                    <a:pt x="494" y="2800"/>
                    <a:pt x="494" y="2744"/>
                  </a:cubicBezTo>
                  <a:cubicBezTo>
                    <a:pt x="494" y="2714"/>
                    <a:pt x="497" y="2684"/>
                    <a:pt x="504" y="2654"/>
                  </a:cubicBezTo>
                  <a:cubicBezTo>
                    <a:pt x="520" y="2587"/>
                    <a:pt x="527" y="2516"/>
                    <a:pt x="530" y="2452"/>
                  </a:cubicBezTo>
                  <a:cubicBezTo>
                    <a:pt x="534" y="2385"/>
                    <a:pt x="542" y="2321"/>
                    <a:pt x="557" y="2262"/>
                  </a:cubicBezTo>
                  <a:cubicBezTo>
                    <a:pt x="565" y="2235"/>
                    <a:pt x="568" y="2209"/>
                    <a:pt x="568" y="2183"/>
                  </a:cubicBezTo>
                  <a:cubicBezTo>
                    <a:pt x="568" y="2142"/>
                    <a:pt x="561" y="2097"/>
                    <a:pt x="553" y="2056"/>
                  </a:cubicBezTo>
                  <a:cubicBezTo>
                    <a:pt x="546" y="2015"/>
                    <a:pt x="539" y="1978"/>
                    <a:pt x="539" y="1940"/>
                  </a:cubicBezTo>
                  <a:lnTo>
                    <a:pt x="539" y="1936"/>
                  </a:lnTo>
                  <a:cubicBezTo>
                    <a:pt x="539" y="1735"/>
                    <a:pt x="591" y="1548"/>
                    <a:pt x="684" y="1372"/>
                  </a:cubicBezTo>
                  <a:cubicBezTo>
                    <a:pt x="729" y="1290"/>
                    <a:pt x="766" y="1203"/>
                    <a:pt x="796" y="1114"/>
                  </a:cubicBezTo>
                  <a:cubicBezTo>
                    <a:pt x="826" y="1028"/>
                    <a:pt x="841" y="934"/>
                    <a:pt x="841" y="837"/>
                  </a:cubicBezTo>
                  <a:lnTo>
                    <a:pt x="841" y="808"/>
                  </a:lnTo>
                  <a:lnTo>
                    <a:pt x="841" y="796"/>
                  </a:lnTo>
                  <a:cubicBezTo>
                    <a:pt x="841" y="748"/>
                    <a:pt x="853" y="714"/>
                    <a:pt x="871" y="688"/>
                  </a:cubicBezTo>
                  <a:cubicBezTo>
                    <a:pt x="886" y="658"/>
                    <a:pt x="912" y="632"/>
                    <a:pt x="946" y="606"/>
                  </a:cubicBezTo>
                  <a:cubicBezTo>
                    <a:pt x="972" y="587"/>
                    <a:pt x="998" y="565"/>
                    <a:pt x="1020" y="546"/>
                  </a:cubicBezTo>
                  <a:cubicBezTo>
                    <a:pt x="1046" y="531"/>
                    <a:pt x="1072" y="516"/>
                    <a:pt x="1103" y="505"/>
                  </a:cubicBezTo>
                  <a:cubicBezTo>
                    <a:pt x="1117" y="501"/>
                    <a:pt x="1136" y="494"/>
                    <a:pt x="1155" y="479"/>
                  </a:cubicBezTo>
                  <a:cubicBezTo>
                    <a:pt x="1167" y="471"/>
                    <a:pt x="1174" y="463"/>
                    <a:pt x="1185" y="453"/>
                  </a:cubicBezTo>
                  <a:cubicBezTo>
                    <a:pt x="1193" y="441"/>
                    <a:pt x="1196" y="427"/>
                    <a:pt x="1196" y="408"/>
                  </a:cubicBezTo>
                  <a:cubicBezTo>
                    <a:pt x="1196" y="396"/>
                    <a:pt x="1193" y="382"/>
                    <a:pt x="1189" y="370"/>
                  </a:cubicBezTo>
                  <a:cubicBezTo>
                    <a:pt x="1177" y="356"/>
                    <a:pt x="1167" y="340"/>
                    <a:pt x="1151" y="333"/>
                  </a:cubicBezTo>
                  <a:cubicBezTo>
                    <a:pt x="1136" y="325"/>
                    <a:pt x="1122" y="325"/>
                    <a:pt x="1106" y="325"/>
                  </a:cubicBezTo>
                  <a:cubicBezTo>
                    <a:pt x="1088" y="325"/>
                    <a:pt x="1072" y="329"/>
                    <a:pt x="1058" y="333"/>
                  </a:cubicBezTo>
                  <a:cubicBezTo>
                    <a:pt x="1046" y="337"/>
                    <a:pt x="1032" y="344"/>
                    <a:pt x="1020" y="351"/>
                  </a:cubicBezTo>
                  <a:cubicBezTo>
                    <a:pt x="975" y="374"/>
                    <a:pt x="931" y="400"/>
                    <a:pt x="886" y="430"/>
                  </a:cubicBezTo>
                  <a:cubicBezTo>
                    <a:pt x="844" y="460"/>
                    <a:pt x="803" y="494"/>
                    <a:pt x="766" y="539"/>
                  </a:cubicBezTo>
                  <a:cubicBezTo>
                    <a:pt x="758" y="549"/>
                    <a:pt x="751" y="561"/>
                    <a:pt x="748" y="565"/>
                  </a:cubicBezTo>
                  <a:cubicBezTo>
                    <a:pt x="748" y="568"/>
                    <a:pt x="744" y="568"/>
                    <a:pt x="744" y="568"/>
                  </a:cubicBezTo>
                  <a:lnTo>
                    <a:pt x="740" y="572"/>
                  </a:lnTo>
                  <a:cubicBezTo>
                    <a:pt x="696" y="591"/>
                    <a:pt x="661" y="613"/>
                    <a:pt x="632" y="639"/>
                  </a:cubicBezTo>
                  <a:cubicBezTo>
                    <a:pt x="587" y="684"/>
                    <a:pt x="561" y="737"/>
                    <a:pt x="542" y="789"/>
                  </a:cubicBezTo>
                  <a:cubicBezTo>
                    <a:pt x="523" y="841"/>
                    <a:pt x="516" y="894"/>
                    <a:pt x="508" y="946"/>
                  </a:cubicBezTo>
                  <a:cubicBezTo>
                    <a:pt x="501" y="984"/>
                    <a:pt x="494" y="1020"/>
                    <a:pt x="482" y="1055"/>
                  </a:cubicBezTo>
                  <a:cubicBezTo>
                    <a:pt x="478" y="1069"/>
                    <a:pt x="471" y="1084"/>
                    <a:pt x="467" y="1096"/>
                  </a:cubicBezTo>
                  <a:cubicBezTo>
                    <a:pt x="460" y="1110"/>
                    <a:pt x="452" y="1118"/>
                    <a:pt x="444" y="1125"/>
                  </a:cubicBezTo>
                  <a:cubicBezTo>
                    <a:pt x="396" y="1170"/>
                    <a:pt x="366" y="1230"/>
                    <a:pt x="351" y="1282"/>
                  </a:cubicBezTo>
                  <a:cubicBezTo>
                    <a:pt x="332" y="1338"/>
                    <a:pt x="325" y="1391"/>
                    <a:pt x="318" y="1439"/>
                  </a:cubicBezTo>
                  <a:cubicBezTo>
                    <a:pt x="273" y="1660"/>
                    <a:pt x="206" y="1884"/>
                    <a:pt x="206" y="2119"/>
                  </a:cubicBezTo>
                  <a:lnTo>
                    <a:pt x="206" y="2195"/>
                  </a:lnTo>
                  <a:lnTo>
                    <a:pt x="206" y="2209"/>
                  </a:lnTo>
                  <a:cubicBezTo>
                    <a:pt x="206" y="2243"/>
                    <a:pt x="202" y="2280"/>
                    <a:pt x="190" y="2318"/>
                  </a:cubicBezTo>
                  <a:cubicBezTo>
                    <a:pt x="157" y="2452"/>
                    <a:pt x="164" y="2583"/>
                    <a:pt x="161" y="2711"/>
                  </a:cubicBezTo>
                  <a:lnTo>
                    <a:pt x="161" y="2714"/>
                  </a:lnTo>
                  <a:cubicBezTo>
                    <a:pt x="161" y="2740"/>
                    <a:pt x="164" y="2766"/>
                    <a:pt x="168" y="2792"/>
                  </a:cubicBezTo>
                  <a:cubicBezTo>
                    <a:pt x="172" y="2815"/>
                    <a:pt x="175" y="2841"/>
                    <a:pt x="175" y="2860"/>
                  </a:cubicBezTo>
                  <a:cubicBezTo>
                    <a:pt x="175" y="2878"/>
                    <a:pt x="175" y="2897"/>
                    <a:pt x="168" y="2913"/>
                  </a:cubicBezTo>
                  <a:cubicBezTo>
                    <a:pt x="161" y="2927"/>
                    <a:pt x="153" y="2939"/>
                    <a:pt x="135" y="2953"/>
                  </a:cubicBezTo>
                  <a:lnTo>
                    <a:pt x="108" y="2975"/>
                  </a:lnTo>
                  <a:lnTo>
                    <a:pt x="127" y="3002"/>
                  </a:lnTo>
                  <a:cubicBezTo>
                    <a:pt x="138" y="3028"/>
                    <a:pt x="146" y="3054"/>
                    <a:pt x="149" y="3084"/>
                  </a:cubicBezTo>
                  <a:cubicBezTo>
                    <a:pt x="153" y="3114"/>
                    <a:pt x="157" y="3148"/>
                    <a:pt x="161" y="3182"/>
                  </a:cubicBezTo>
                  <a:cubicBezTo>
                    <a:pt x="164" y="3208"/>
                    <a:pt x="175" y="3234"/>
                    <a:pt x="183" y="3253"/>
                  </a:cubicBezTo>
                  <a:cubicBezTo>
                    <a:pt x="187" y="3263"/>
                    <a:pt x="190" y="3275"/>
                    <a:pt x="190" y="3282"/>
                  </a:cubicBezTo>
                  <a:cubicBezTo>
                    <a:pt x="194" y="3289"/>
                    <a:pt x="194" y="3297"/>
                    <a:pt x="194" y="3305"/>
                  </a:cubicBezTo>
                  <a:cubicBezTo>
                    <a:pt x="194" y="3312"/>
                    <a:pt x="194" y="3316"/>
                    <a:pt x="190" y="3323"/>
                  </a:cubicBezTo>
                  <a:cubicBezTo>
                    <a:pt x="190" y="3327"/>
                    <a:pt x="183" y="3334"/>
                    <a:pt x="175" y="3342"/>
                  </a:cubicBezTo>
                  <a:cubicBezTo>
                    <a:pt x="172" y="3346"/>
                    <a:pt x="172" y="3349"/>
                    <a:pt x="168" y="3349"/>
                  </a:cubicBezTo>
                  <a:lnTo>
                    <a:pt x="168" y="3334"/>
                  </a:lnTo>
                  <a:cubicBezTo>
                    <a:pt x="168" y="3316"/>
                    <a:pt x="164" y="3297"/>
                    <a:pt x="153" y="3279"/>
                  </a:cubicBezTo>
                  <a:cubicBezTo>
                    <a:pt x="142" y="3256"/>
                    <a:pt x="127" y="3241"/>
                    <a:pt x="116" y="3227"/>
                  </a:cubicBezTo>
                  <a:cubicBezTo>
                    <a:pt x="112" y="3218"/>
                    <a:pt x="108" y="3211"/>
                    <a:pt x="104" y="3208"/>
                  </a:cubicBezTo>
                  <a:lnTo>
                    <a:pt x="104" y="3196"/>
                  </a:lnTo>
                  <a:lnTo>
                    <a:pt x="104" y="3192"/>
                  </a:lnTo>
                  <a:cubicBezTo>
                    <a:pt x="108" y="3170"/>
                    <a:pt x="112" y="3148"/>
                    <a:pt x="112" y="3129"/>
                  </a:cubicBezTo>
                  <a:cubicBezTo>
                    <a:pt x="112" y="3073"/>
                    <a:pt x="97" y="3028"/>
                    <a:pt x="97" y="2983"/>
                  </a:cubicBezTo>
                  <a:cubicBezTo>
                    <a:pt x="90" y="2852"/>
                    <a:pt x="75" y="2721"/>
                    <a:pt x="75" y="2594"/>
                  </a:cubicBezTo>
                  <a:cubicBezTo>
                    <a:pt x="75" y="2561"/>
                    <a:pt x="78" y="2527"/>
                    <a:pt x="78" y="2497"/>
                  </a:cubicBezTo>
                  <a:cubicBezTo>
                    <a:pt x="86" y="2363"/>
                    <a:pt x="97" y="2228"/>
                    <a:pt x="116" y="2097"/>
                  </a:cubicBezTo>
                  <a:cubicBezTo>
                    <a:pt x="135" y="1978"/>
                    <a:pt x="138" y="1858"/>
                    <a:pt x="164" y="1742"/>
                  </a:cubicBezTo>
                  <a:cubicBezTo>
                    <a:pt x="172" y="1719"/>
                    <a:pt x="172" y="1697"/>
                    <a:pt x="175" y="1686"/>
                  </a:cubicBezTo>
                  <a:cubicBezTo>
                    <a:pt x="180" y="1683"/>
                    <a:pt x="180" y="1674"/>
                    <a:pt x="183" y="1674"/>
                  </a:cubicBezTo>
                  <a:cubicBezTo>
                    <a:pt x="183" y="1671"/>
                    <a:pt x="187" y="1667"/>
                    <a:pt x="194" y="1664"/>
                  </a:cubicBezTo>
                  <a:lnTo>
                    <a:pt x="216" y="1641"/>
                  </a:lnTo>
                  <a:cubicBezTo>
                    <a:pt x="220" y="1630"/>
                    <a:pt x="225" y="1619"/>
                    <a:pt x="225" y="1607"/>
                  </a:cubicBezTo>
                  <a:cubicBezTo>
                    <a:pt x="225" y="1593"/>
                    <a:pt x="220" y="1578"/>
                    <a:pt x="213" y="1570"/>
                  </a:cubicBezTo>
                  <a:cubicBezTo>
                    <a:pt x="194" y="1536"/>
                    <a:pt x="187" y="1507"/>
                    <a:pt x="187" y="1477"/>
                  </a:cubicBezTo>
                  <a:cubicBezTo>
                    <a:pt x="187" y="1443"/>
                    <a:pt x="198" y="1405"/>
                    <a:pt x="216" y="1365"/>
                  </a:cubicBezTo>
                  <a:cubicBezTo>
                    <a:pt x="232" y="1324"/>
                    <a:pt x="251" y="1282"/>
                    <a:pt x="265" y="1238"/>
                  </a:cubicBezTo>
                  <a:cubicBezTo>
                    <a:pt x="269" y="1234"/>
                    <a:pt x="269" y="1230"/>
                    <a:pt x="273" y="1222"/>
                  </a:cubicBezTo>
                  <a:cubicBezTo>
                    <a:pt x="277" y="1215"/>
                    <a:pt x="284" y="1208"/>
                    <a:pt x="287" y="1196"/>
                  </a:cubicBezTo>
                  <a:cubicBezTo>
                    <a:pt x="385" y="934"/>
                    <a:pt x="475" y="673"/>
                    <a:pt x="613" y="437"/>
                  </a:cubicBezTo>
                  <a:cubicBezTo>
                    <a:pt x="673" y="329"/>
                    <a:pt x="755" y="235"/>
                    <a:pt x="848" y="176"/>
                  </a:cubicBezTo>
                  <a:cubicBezTo>
                    <a:pt x="942" y="112"/>
                    <a:pt x="1050" y="75"/>
                    <a:pt x="1174" y="75"/>
                  </a:cubicBezTo>
                  <a:cubicBezTo>
                    <a:pt x="1222" y="75"/>
                    <a:pt x="1271" y="82"/>
                    <a:pt x="1324" y="94"/>
                  </a:cubicBezTo>
                  <a:cubicBezTo>
                    <a:pt x="1364" y="101"/>
                    <a:pt x="1405" y="116"/>
                    <a:pt x="1446" y="131"/>
                  </a:cubicBezTo>
                  <a:cubicBezTo>
                    <a:pt x="1488" y="146"/>
                    <a:pt x="1533" y="161"/>
                    <a:pt x="1581" y="168"/>
                  </a:cubicBezTo>
                  <a:cubicBezTo>
                    <a:pt x="1824" y="217"/>
                    <a:pt x="2052" y="322"/>
                    <a:pt x="2288" y="418"/>
                  </a:cubicBezTo>
                  <a:cubicBezTo>
                    <a:pt x="2340" y="441"/>
                    <a:pt x="2392" y="456"/>
                    <a:pt x="2441" y="475"/>
                  </a:cubicBezTo>
                  <a:cubicBezTo>
                    <a:pt x="2467" y="482"/>
                    <a:pt x="2490" y="494"/>
                    <a:pt x="2508" y="505"/>
                  </a:cubicBezTo>
                  <a:cubicBezTo>
                    <a:pt x="2527" y="516"/>
                    <a:pt x="2545" y="527"/>
                    <a:pt x="2557" y="539"/>
                  </a:cubicBezTo>
                  <a:cubicBezTo>
                    <a:pt x="2580" y="561"/>
                    <a:pt x="2606" y="575"/>
                    <a:pt x="2632" y="587"/>
                  </a:cubicBezTo>
                  <a:cubicBezTo>
                    <a:pt x="2669" y="606"/>
                    <a:pt x="2702" y="617"/>
                    <a:pt x="2732" y="632"/>
                  </a:cubicBezTo>
                  <a:cubicBezTo>
                    <a:pt x="2747" y="639"/>
                    <a:pt x="2759" y="647"/>
                    <a:pt x="2770" y="654"/>
                  </a:cubicBezTo>
                  <a:cubicBezTo>
                    <a:pt x="2781" y="665"/>
                    <a:pt x="2789" y="673"/>
                    <a:pt x="2796" y="688"/>
                  </a:cubicBezTo>
                  <a:lnTo>
                    <a:pt x="2811" y="714"/>
                  </a:lnTo>
                  <a:lnTo>
                    <a:pt x="2841" y="706"/>
                  </a:lnTo>
                  <a:cubicBezTo>
                    <a:pt x="2849" y="703"/>
                    <a:pt x="2859" y="703"/>
                    <a:pt x="2871" y="703"/>
                  </a:cubicBezTo>
                  <a:cubicBezTo>
                    <a:pt x="2889" y="703"/>
                    <a:pt x="2904" y="706"/>
                    <a:pt x="2923" y="714"/>
                  </a:cubicBezTo>
                  <a:cubicBezTo>
                    <a:pt x="2953" y="722"/>
                    <a:pt x="2979" y="741"/>
                    <a:pt x="3013" y="759"/>
                  </a:cubicBezTo>
                  <a:cubicBezTo>
                    <a:pt x="3043" y="774"/>
                    <a:pt x="3077" y="793"/>
                    <a:pt x="3118" y="804"/>
                  </a:cubicBezTo>
                  <a:cubicBezTo>
                    <a:pt x="3132" y="808"/>
                    <a:pt x="3151" y="815"/>
                    <a:pt x="3166" y="827"/>
                  </a:cubicBezTo>
                  <a:cubicBezTo>
                    <a:pt x="3185" y="837"/>
                    <a:pt x="3203" y="853"/>
                    <a:pt x="3226" y="867"/>
                  </a:cubicBezTo>
                  <a:cubicBezTo>
                    <a:pt x="3379" y="968"/>
                    <a:pt x="3544" y="1055"/>
                    <a:pt x="3705" y="1144"/>
                  </a:cubicBezTo>
                  <a:cubicBezTo>
                    <a:pt x="3757" y="1174"/>
                    <a:pt x="3813" y="1196"/>
                    <a:pt x="3862" y="1226"/>
                  </a:cubicBezTo>
                  <a:cubicBezTo>
                    <a:pt x="3910" y="1253"/>
                    <a:pt x="3951" y="1286"/>
                    <a:pt x="3985" y="1342"/>
                  </a:cubicBezTo>
                  <a:cubicBezTo>
                    <a:pt x="4003" y="1369"/>
                    <a:pt x="4026" y="1387"/>
                    <a:pt x="4052" y="1405"/>
                  </a:cubicBezTo>
                  <a:cubicBezTo>
                    <a:pt x="4086" y="1432"/>
                    <a:pt x="4131" y="1450"/>
                    <a:pt x="4172" y="1465"/>
                  </a:cubicBezTo>
                  <a:cubicBezTo>
                    <a:pt x="4212" y="1484"/>
                    <a:pt x="4254" y="1503"/>
                    <a:pt x="4288" y="1522"/>
                  </a:cubicBezTo>
                  <a:cubicBezTo>
                    <a:pt x="4343" y="1552"/>
                    <a:pt x="4396" y="1585"/>
                    <a:pt x="4448" y="1619"/>
                  </a:cubicBezTo>
                  <a:cubicBezTo>
                    <a:pt x="4497" y="1656"/>
                    <a:pt x="4542" y="1697"/>
                    <a:pt x="4579" y="1746"/>
                  </a:cubicBezTo>
                  <a:cubicBezTo>
                    <a:pt x="4590" y="1757"/>
                    <a:pt x="4598" y="1772"/>
                    <a:pt x="4609" y="1787"/>
                  </a:cubicBezTo>
                  <a:lnTo>
                    <a:pt x="4613" y="1791"/>
                  </a:lnTo>
                  <a:cubicBezTo>
                    <a:pt x="4568" y="1761"/>
                    <a:pt x="4519" y="1738"/>
                    <a:pt x="4474" y="1716"/>
                  </a:cubicBezTo>
                  <a:cubicBezTo>
                    <a:pt x="4403" y="1679"/>
                    <a:pt x="4336" y="1634"/>
                    <a:pt x="4269" y="1589"/>
                  </a:cubicBezTo>
                  <a:cubicBezTo>
                    <a:pt x="4202" y="1540"/>
                    <a:pt x="4138" y="1491"/>
                    <a:pt x="4063" y="1447"/>
                  </a:cubicBezTo>
                  <a:cubicBezTo>
                    <a:pt x="3958" y="1383"/>
                    <a:pt x="3850" y="1308"/>
                    <a:pt x="3731" y="1260"/>
                  </a:cubicBezTo>
                  <a:cubicBezTo>
                    <a:pt x="3719" y="1256"/>
                    <a:pt x="3712" y="1253"/>
                    <a:pt x="3705" y="1245"/>
                  </a:cubicBezTo>
                  <a:cubicBezTo>
                    <a:pt x="3693" y="1238"/>
                    <a:pt x="3682" y="1222"/>
                    <a:pt x="3663" y="1208"/>
                  </a:cubicBezTo>
                  <a:cubicBezTo>
                    <a:pt x="3648" y="1196"/>
                    <a:pt x="3629" y="1181"/>
                    <a:pt x="3607" y="1170"/>
                  </a:cubicBezTo>
                  <a:cubicBezTo>
                    <a:pt x="3510" y="1125"/>
                    <a:pt x="3420" y="1077"/>
                    <a:pt x="3346" y="1002"/>
                  </a:cubicBezTo>
                  <a:cubicBezTo>
                    <a:pt x="3327" y="984"/>
                    <a:pt x="3304" y="961"/>
                    <a:pt x="3278" y="942"/>
                  </a:cubicBezTo>
                  <a:cubicBezTo>
                    <a:pt x="3248" y="927"/>
                    <a:pt x="3215" y="912"/>
                    <a:pt x="3177" y="912"/>
                  </a:cubicBezTo>
                  <a:cubicBezTo>
                    <a:pt x="3170" y="912"/>
                    <a:pt x="3163" y="912"/>
                    <a:pt x="3155" y="916"/>
                  </a:cubicBezTo>
                  <a:cubicBezTo>
                    <a:pt x="3140" y="898"/>
                    <a:pt x="3121" y="882"/>
                    <a:pt x="3103" y="875"/>
                  </a:cubicBezTo>
                  <a:cubicBezTo>
                    <a:pt x="3065" y="853"/>
                    <a:pt x="3028" y="841"/>
                    <a:pt x="2994" y="834"/>
                  </a:cubicBezTo>
                  <a:cubicBezTo>
                    <a:pt x="2961" y="822"/>
                    <a:pt x="2927" y="815"/>
                    <a:pt x="2904" y="800"/>
                  </a:cubicBezTo>
                  <a:cubicBezTo>
                    <a:pt x="2718" y="692"/>
                    <a:pt x="2523" y="610"/>
                    <a:pt x="2325" y="539"/>
                  </a:cubicBezTo>
                  <a:cubicBezTo>
                    <a:pt x="2266" y="520"/>
                    <a:pt x="2202" y="490"/>
                    <a:pt x="2153" y="463"/>
                  </a:cubicBezTo>
                  <a:cubicBezTo>
                    <a:pt x="2109" y="437"/>
                    <a:pt x="2067" y="415"/>
                    <a:pt x="2022" y="400"/>
                  </a:cubicBezTo>
                  <a:cubicBezTo>
                    <a:pt x="1978" y="382"/>
                    <a:pt x="1925" y="370"/>
                    <a:pt x="1873" y="370"/>
                  </a:cubicBezTo>
                  <a:lnTo>
                    <a:pt x="1869" y="370"/>
                  </a:lnTo>
                  <a:cubicBezTo>
                    <a:pt x="1862" y="370"/>
                    <a:pt x="1857" y="370"/>
                    <a:pt x="1847" y="366"/>
                  </a:cubicBezTo>
                  <a:cubicBezTo>
                    <a:pt x="1835" y="363"/>
                    <a:pt x="1821" y="359"/>
                    <a:pt x="1805" y="351"/>
                  </a:cubicBezTo>
                  <a:cubicBezTo>
                    <a:pt x="1787" y="344"/>
                    <a:pt x="1768" y="340"/>
                    <a:pt x="1745" y="340"/>
                  </a:cubicBezTo>
                  <a:lnTo>
                    <a:pt x="1719" y="340"/>
                  </a:lnTo>
                  <a:cubicBezTo>
                    <a:pt x="1671" y="351"/>
                    <a:pt x="1622" y="363"/>
                    <a:pt x="1566" y="374"/>
                  </a:cubicBezTo>
                  <a:lnTo>
                    <a:pt x="1510" y="385"/>
                  </a:lnTo>
                  <a:lnTo>
                    <a:pt x="1543" y="434"/>
                  </a:lnTo>
                  <a:cubicBezTo>
                    <a:pt x="1622" y="546"/>
                    <a:pt x="1727" y="628"/>
                    <a:pt x="1835" y="692"/>
                  </a:cubicBezTo>
                  <a:cubicBezTo>
                    <a:pt x="1944" y="755"/>
                    <a:pt x="2059" y="800"/>
                    <a:pt x="2171" y="845"/>
                  </a:cubicBezTo>
                  <a:cubicBezTo>
                    <a:pt x="2430" y="950"/>
                    <a:pt x="2676" y="1062"/>
                    <a:pt x="2904" y="1212"/>
                  </a:cubicBezTo>
                  <a:cubicBezTo>
                    <a:pt x="2949" y="1238"/>
                    <a:pt x="2994" y="1256"/>
                    <a:pt x="3039" y="1275"/>
                  </a:cubicBezTo>
                  <a:cubicBezTo>
                    <a:pt x="3080" y="1290"/>
                    <a:pt x="3121" y="1305"/>
                    <a:pt x="3158" y="1324"/>
                  </a:cubicBezTo>
                  <a:cubicBezTo>
                    <a:pt x="3320" y="1413"/>
                    <a:pt x="3472" y="1522"/>
                    <a:pt x="3648" y="1596"/>
                  </a:cubicBezTo>
                  <a:cubicBezTo>
                    <a:pt x="3738" y="1634"/>
                    <a:pt x="3813" y="1701"/>
                    <a:pt x="3891" y="1769"/>
                  </a:cubicBezTo>
                  <a:cubicBezTo>
                    <a:pt x="3929" y="1802"/>
                    <a:pt x="3970" y="1836"/>
                    <a:pt x="4015" y="1866"/>
                  </a:cubicBezTo>
                  <a:cubicBezTo>
                    <a:pt x="4060" y="1892"/>
                    <a:pt x="4108" y="1914"/>
                    <a:pt x="4164" y="1929"/>
                  </a:cubicBezTo>
                  <a:cubicBezTo>
                    <a:pt x="4212" y="1940"/>
                    <a:pt x="4257" y="1966"/>
                    <a:pt x="4299" y="1997"/>
                  </a:cubicBezTo>
                  <a:cubicBezTo>
                    <a:pt x="4343" y="2026"/>
                    <a:pt x="4381" y="2060"/>
                    <a:pt x="4422" y="2097"/>
                  </a:cubicBezTo>
                  <a:cubicBezTo>
                    <a:pt x="4545" y="2206"/>
                    <a:pt x="4669" y="2329"/>
                    <a:pt x="4826" y="2407"/>
                  </a:cubicBezTo>
                  <a:cubicBezTo>
                    <a:pt x="4890" y="2442"/>
                    <a:pt x="4942" y="2490"/>
                    <a:pt x="4994" y="2542"/>
                  </a:cubicBezTo>
                  <a:cubicBezTo>
                    <a:pt x="5047" y="2594"/>
                    <a:pt x="5099" y="2651"/>
                    <a:pt x="5162" y="2695"/>
                  </a:cubicBezTo>
                  <a:cubicBezTo>
                    <a:pt x="5215" y="2733"/>
                    <a:pt x="5263" y="2782"/>
                    <a:pt x="5323" y="2823"/>
                  </a:cubicBezTo>
                  <a:cubicBezTo>
                    <a:pt x="5379" y="2863"/>
                    <a:pt x="5446" y="2901"/>
                    <a:pt x="5529" y="2916"/>
                  </a:cubicBezTo>
                  <a:lnTo>
                    <a:pt x="5532" y="2916"/>
                  </a:lnTo>
                  <a:lnTo>
                    <a:pt x="5551" y="2935"/>
                  </a:lnTo>
                  <a:cubicBezTo>
                    <a:pt x="5558" y="2942"/>
                    <a:pt x="5563" y="2949"/>
                    <a:pt x="5570" y="2957"/>
                  </a:cubicBezTo>
                  <a:cubicBezTo>
                    <a:pt x="5652" y="3058"/>
                    <a:pt x="5760" y="3140"/>
                    <a:pt x="5861" y="3189"/>
                  </a:cubicBezTo>
                  <a:cubicBezTo>
                    <a:pt x="5913" y="3215"/>
                    <a:pt x="5947" y="3249"/>
                    <a:pt x="5981" y="3286"/>
                  </a:cubicBezTo>
                  <a:cubicBezTo>
                    <a:pt x="6011" y="3323"/>
                    <a:pt x="6037" y="3365"/>
                    <a:pt x="6074" y="3410"/>
                  </a:cubicBezTo>
                  <a:cubicBezTo>
                    <a:pt x="6115" y="3462"/>
                    <a:pt x="6168" y="3496"/>
                    <a:pt x="6220" y="3525"/>
                  </a:cubicBezTo>
                  <a:cubicBezTo>
                    <a:pt x="6269" y="3555"/>
                    <a:pt x="6321" y="3581"/>
                    <a:pt x="6362" y="3615"/>
                  </a:cubicBezTo>
                  <a:cubicBezTo>
                    <a:pt x="6400" y="3641"/>
                    <a:pt x="6433" y="3675"/>
                    <a:pt x="6478" y="3701"/>
                  </a:cubicBezTo>
                  <a:cubicBezTo>
                    <a:pt x="6500" y="3715"/>
                    <a:pt x="6523" y="3727"/>
                    <a:pt x="6549" y="3734"/>
                  </a:cubicBezTo>
                  <a:cubicBezTo>
                    <a:pt x="6572" y="3742"/>
                    <a:pt x="6598" y="3750"/>
                    <a:pt x="6628" y="3750"/>
                  </a:cubicBezTo>
                  <a:lnTo>
                    <a:pt x="6628" y="3753"/>
                  </a:lnTo>
                  <a:cubicBezTo>
                    <a:pt x="6635" y="3757"/>
                    <a:pt x="6639" y="3765"/>
                    <a:pt x="6646" y="3776"/>
                  </a:cubicBezTo>
                  <a:cubicBezTo>
                    <a:pt x="6654" y="3783"/>
                    <a:pt x="6662" y="3791"/>
                    <a:pt x="6669" y="3802"/>
                  </a:cubicBezTo>
                  <a:cubicBezTo>
                    <a:pt x="6717" y="3843"/>
                    <a:pt x="6762" y="3891"/>
                    <a:pt x="6819" y="3933"/>
                  </a:cubicBezTo>
                  <a:cubicBezTo>
                    <a:pt x="6871" y="3977"/>
                    <a:pt x="6931" y="4015"/>
                    <a:pt x="7002" y="4034"/>
                  </a:cubicBezTo>
                  <a:cubicBezTo>
                    <a:pt x="7009" y="4034"/>
                    <a:pt x="7012" y="4038"/>
                    <a:pt x="7016" y="4038"/>
                  </a:cubicBezTo>
                  <a:cubicBezTo>
                    <a:pt x="7020" y="4041"/>
                    <a:pt x="7020" y="4041"/>
                    <a:pt x="7024" y="4045"/>
                  </a:cubicBezTo>
                  <a:cubicBezTo>
                    <a:pt x="7028" y="4048"/>
                    <a:pt x="7028" y="4052"/>
                    <a:pt x="7031" y="4060"/>
                  </a:cubicBezTo>
                  <a:cubicBezTo>
                    <a:pt x="7038" y="4071"/>
                    <a:pt x="7050" y="4082"/>
                    <a:pt x="7057" y="4090"/>
                  </a:cubicBezTo>
                  <a:cubicBezTo>
                    <a:pt x="7072" y="4101"/>
                    <a:pt x="7088" y="4108"/>
                    <a:pt x="7095" y="4112"/>
                  </a:cubicBezTo>
                  <a:cubicBezTo>
                    <a:pt x="7099" y="4112"/>
                    <a:pt x="7102" y="4116"/>
                    <a:pt x="7106" y="4116"/>
                  </a:cubicBezTo>
                  <a:lnTo>
                    <a:pt x="7106" y="4119"/>
                  </a:lnTo>
                  <a:cubicBezTo>
                    <a:pt x="7117" y="4131"/>
                    <a:pt x="7128" y="4138"/>
                    <a:pt x="7140" y="4142"/>
                  </a:cubicBezTo>
                  <a:cubicBezTo>
                    <a:pt x="7151" y="4150"/>
                    <a:pt x="7162" y="4150"/>
                    <a:pt x="7173" y="4150"/>
                  </a:cubicBezTo>
                  <a:cubicBezTo>
                    <a:pt x="7188" y="4150"/>
                    <a:pt x="7203" y="4146"/>
                    <a:pt x="7214" y="4146"/>
                  </a:cubicBezTo>
                  <a:cubicBezTo>
                    <a:pt x="7222" y="4142"/>
                    <a:pt x="7233" y="4142"/>
                    <a:pt x="7237" y="4142"/>
                  </a:cubicBezTo>
                  <a:lnTo>
                    <a:pt x="7245" y="4142"/>
                  </a:lnTo>
                  <a:cubicBezTo>
                    <a:pt x="7248" y="4142"/>
                    <a:pt x="7248" y="4142"/>
                    <a:pt x="7248" y="4146"/>
                  </a:cubicBezTo>
                  <a:cubicBezTo>
                    <a:pt x="7252" y="4146"/>
                    <a:pt x="7256" y="4153"/>
                    <a:pt x="7259" y="4169"/>
                  </a:cubicBezTo>
                  <a:cubicBezTo>
                    <a:pt x="7263" y="4179"/>
                    <a:pt x="7267" y="4191"/>
                    <a:pt x="7274" y="4198"/>
                  </a:cubicBezTo>
                  <a:cubicBezTo>
                    <a:pt x="7282" y="4205"/>
                    <a:pt x="7290" y="4213"/>
                    <a:pt x="7297" y="4217"/>
                  </a:cubicBezTo>
                  <a:cubicBezTo>
                    <a:pt x="7312" y="4228"/>
                    <a:pt x="7323" y="4231"/>
                    <a:pt x="7338" y="4236"/>
                  </a:cubicBezTo>
                  <a:cubicBezTo>
                    <a:pt x="7357" y="4243"/>
                    <a:pt x="7375" y="4247"/>
                    <a:pt x="7394" y="4250"/>
                  </a:cubicBezTo>
                  <a:cubicBezTo>
                    <a:pt x="7409" y="4254"/>
                    <a:pt x="7424" y="4262"/>
                    <a:pt x="7431" y="4269"/>
                  </a:cubicBezTo>
                  <a:cubicBezTo>
                    <a:pt x="7457" y="4291"/>
                    <a:pt x="7483" y="4310"/>
                    <a:pt x="7514" y="4329"/>
                  </a:cubicBezTo>
                  <a:cubicBezTo>
                    <a:pt x="7540" y="4348"/>
                    <a:pt x="7566" y="4362"/>
                    <a:pt x="7592" y="4381"/>
                  </a:cubicBezTo>
                  <a:cubicBezTo>
                    <a:pt x="7640" y="4419"/>
                    <a:pt x="7693" y="4438"/>
                    <a:pt x="7742" y="4456"/>
                  </a:cubicBezTo>
                  <a:cubicBezTo>
                    <a:pt x="7794" y="4471"/>
                    <a:pt x="7839" y="4490"/>
                    <a:pt x="7880" y="4516"/>
                  </a:cubicBezTo>
                  <a:cubicBezTo>
                    <a:pt x="8048" y="4621"/>
                    <a:pt x="8205" y="4747"/>
                    <a:pt x="8384" y="4841"/>
                  </a:cubicBezTo>
                  <a:cubicBezTo>
                    <a:pt x="8478" y="4890"/>
                    <a:pt x="8568" y="4945"/>
                    <a:pt x="8665" y="4994"/>
                  </a:cubicBezTo>
                  <a:cubicBezTo>
                    <a:pt x="8762" y="5043"/>
                    <a:pt x="8863" y="5084"/>
                    <a:pt x="8972" y="5095"/>
                  </a:cubicBezTo>
                  <a:cubicBezTo>
                    <a:pt x="9069" y="5111"/>
                    <a:pt x="9151" y="5140"/>
                    <a:pt x="9229" y="5185"/>
                  </a:cubicBezTo>
                  <a:cubicBezTo>
                    <a:pt x="9271" y="5207"/>
                    <a:pt x="9308" y="5237"/>
                    <a:pt x="9349" y="5263"/>
                  </a:cubicBezTo>
                  <a:cubicBezTo>
                    <a:pt x="9319" y="5256"/>
                    <a:pt x="9293" y="5249"/>
                    <a:pt x="9263" y="5245"/>
                  </a:cubicBezTo>
                  <a:cubicBezTo>
                    <a:pt x="9210" y="5237"/>
                    <a:pt x="9158" y="5233"/>
                    <a:pt x="9110" y="5226"/>
                  </a:cubicBezTo>
                  <a:cubicBezTo>
                    <a:pt x="8930" y="5192"/>
                    <a:pt x="8755" y="5114"/>
                    <a:pt x="8575" y="5050"/>
                  </a:cubicBezTo>
                  <a:cubicBezTo>
                    <a:pt x="8572" y="5050"/>
                    <a:pt x="8572" y="5047"/>
                    <a:pt x="8568" y="5043"/>
                  </a:cubicBezTo>
                  <a:cubicBezTo>
                    <a:pt x="8564" y="5039"/>
                    <a:pt x="8560" y="5032"/>
                    <a:pt x="8553" y="5028"/>
                  </a:cubicBezTo>
                  <a:cubicBezTo>
                    <a:pt x="8523" y="4990"/>
                    <a:pt x="8486" y="4964"/>
                    <a:pt x="8448" y="4949"/>
                  </a:cubicBezTo>
                  <a:cubicBezTo>
                    <a:pt x="8411" y="4931"/>
                    <a:pt x="8370" y="4923"/>
                    <a:pt x="8329" y="4912"/>
                  </a:cubicBezTo>
                  <a:cubicBezTo>
                    <a:pt x="8287" y="4901"/>
                    <a:pt x="8242" y="4890"/>
                    <a:pt x="8201" y="4875"/>
                  </a:cubicBezTo>
                  <a:cubicBezTo>
                    <a:pt x="8160" y="4856"/>
                    <a:pt x="8123" y="4837"/>
                    <a:pt x="8085" y="4807"/>
                  </a:cubicBezTo>
                  <a:cubicBezTo>
                    <a:pt x="8022" y="4755"/>
                    <a:pt x="7951" y="4721"/>
                    <a:pt x="7880" y="4688"/>
                  </a:cubicBezTo>
                  <a:cubicBezTo>
                    <a:pt x="7809" y="4657"/>
                    <a:pt x="7742" y="4624"/>
                    <a:pt x="7685" y="4583"/>
                  </a:cubicBezTo>
                  <a:cubicBezTo>
                    <a:pt x="7521" y="4460"/>
                    <a:pt x="7342" y="4374"/>
                    <a:pt x="7185" y="4254"/>
                  </a:cubicBezTo>
                  <a:cubicBezTo>
                    <a:pt x="7083" y="4176"/>
                    <a:pt x="6971" y="4101"/>
                    <a:pt x="6848" y="4052"/>
                  </a:cubicBezTo>
                  <a:cubicBezTo>
                    <a:pt x="6691" y="3993"/>
                    <a:pt x="6553" y="3903"/>
                    <a:pt x="6418" y="3805"/>
                  </a:cubicBezTo>
                  <a:cubicBezTo>
                    <a:pt x="6374" y="3772"/>
                    <a:pt x="6325" y="3738"/>
                    <a:pt x="6280" y="3705"/>
                  </a:cubicBezTo>
                  <a:cubicBezTo>
                    <a:pt x="6231" y="3675"/>
                    <a:pt x="6191" y="3637"/>
                    <a:pt x="6153" y="3596"/>
                  </a:cubicBezTo>
                  <a:cubicBezTo>
                    <a:pt x="6082" y="3518"/>
                    <a:pt x="5992" y="3462"/>
                    <a:pt x="5899" y="3420"/>
                  </a:cubicBezTo>
                  <a:cubicBezTo>
                    <a:pt x="5891" y="3417"/>
                    <a:pt x="5887" y="3413"/>
                    <a:pt x="5884" y="3410"/>
                  </a:cubicBezTo>
                  <a:cubicBezTo>
                    <a:pt x="5877" y="3401"/>
                    <a:pt x="5869" y="3391"/>
                    <a:pt x="5861" y="3375"/>
                  </a:cubicBezTo>
                  <a:cubicBezTo>
                    <a:pt x="5858" y="3368"/>
                    <a:pt x="5854" y="3361"/>
                    <a:pt x="5846" y="3349"/>
                  </a:cubicBezTo>
                  <a:cubicBezTo>
                    <a:pt x="5843" y="3342"/>
                    <a:pt x="5835" y="3334"/>
                    <a:pt x="5824" y="3323"/>
                  </a:cubicBezTo>
                  <a:cubicBezTo>
                    <a:pt x="5720" y="3234"/>
                    <a:pt x="5607" y="3166"/>
                    <a:pt x="5499" y="3092"/>
                  </a:cubicBezTo>
                  <a:cubicBezTo>
                    <a:pt x="5484" y="3080"/>
                    <a:pt x="5473" y="3065"/>
                    <a:pt x="5458" y="3051"/>
                  </a:cubicBezTo>
                  <a:cubicBezTo>
                    <a:pt x="5446" y="3032"/>
                    <a:pt x="5432" y="3013"/>
                    <a:pt x="5409" y="2998"/>
                  </a:cubicBezTo>
                  <a:cubicBezTo>
                    <a:pt x="5364" y="2957"/>
                    <a:pt x="5316" y="2927"/>
                    <a:pt x="5267" y="2894"/>
                  </a:cubicBezTo>
                  <a:cubicBezTo>
                    <a:pt x="5218" y="2863"/>
                    <a:pt x="5173" y="2830"/>
                    <a:pt x="5136" y="2796"/>
                  </a:cubicBezTo>
                  <a:cubicBezTo>
                    <a:pt x="5080" y="2744"/>
                    <a:pt x="5016" y="2714"/>
                    <a:pt x="4957" y="2688"/>
                  </a:cubicBezTo>
                  <a:cubicBezTo>
                    <a:pt x="4897" y="2658"/>
                    <a:pt x="4840" y="2635"/>
                    <a:pt x="4796" y="2599"/>
                  </a:cubicBezTo>
                  <a:cubicBezTo>
                    <a:pt x="4717" y="2538"/>
                    <a:pt x="4639" y="2486"/>
                    <a:pt x="4557" y="2433"/>
                  </a:cubicBezTo>
                  <a:cubicBezTo>
                    <a:pt x="4478" y="2378"/>
                    <a:pt x="4400" y="2325"/>
                    <a:pt x="4333" y="2262"/>
                  </a:cubicBezTo>
                  <a:cubicBezTo>
                    <a:pt x="4179" y="2128"/>
                    <a:pt x="4007" y="2000"/>
                    <a:pt x="3820" y="1907"/>
                  </a:cubicBezTo>
                  <a:cubicBezTo>
                    <a:pt x="3660" y="1828"/>
                    <a:pt x="3514" y="1712"/>
                    <a:pt x="3349" y="1622"/>
                  </a:cubicBezTo>
                  <a:cubicBezTo>
                    <a:pt x="3301" y="1593"/>
                    <a:pt x="3256" y="1559"/>
                    <a:pt x="3203" y="1526"/>
                  </a:cubicBezTo>
                  <a:cubicBezTo>
                    <a:pt x="3155" y="1495"/>
                    <a:pt x="3099" y="1465"/>
                    <a:pt x="3035" y="1447"/>
                  </a:cubicBezTo>
                  <a:cubicBezTo>
                    <a:pt x="3024" y="1447"/>
                    <a:pt x="3020" y="1443"/>
                    <a:pt x="3016" y="1443"/>
                  </a:cubicBezTo>
                  <a:cubicBezTo>
                    <a:pt x="3013" y="1439"/>
                    <a:pt x="3009" y="1439"/>
                    <a:pt x="3006" y="1436"/>
                  </a:cubicBezTo>
                  <a:cubicBezTo>
                    <a:pt x="2927" y="1369"/>
                    <a:pt x="2841" y="1316"/>
                    <a:pt x="2747" y="1275"/>
                  </a:cubicBezTo>
                  <a:cubicBezTo>
                    <a:pt x="2658" y="1230"/>
                    <a:pt x="2564" y="1200"/>
                    <a:pt x="2475" y="1167"/>
                  </a:cubicBezTo>
                  <a:cubicBezTo>
                    <a:pt x="2314" y="1110"/>
                    <a:pt x="2161" y="1028"/>
                    <a:pt x="1996" y="968"/>
                  </a:cubicBezTo>
                  <a:cubicBezTo>
                    <a:pt x="1895" y="931"/>
                    <a:pt x="1795" y="889"/>
                    <a:pt x="1690" y="860"/>
                  </a:cubicBezTo>
                  <a:cubicBezTo>
                    <a:pt x="1585" y="827"/>
                    <a:pt x="1472" y="804"/>
                    <a:pt x="1360" y="800"/>
                  </a:cubicBezTo>
                  <a:lnTo>
                    <a:pt x="1346" y="800"/>
                  </a:lnTo>
                  <a:cubicBezTo>
                    <a:pt x="1289" y="800"/>
                    <a:pt x="1241" y="815"/>
                    <a:pt x="1200" y="841"/>
                  </a:cubicBezTo>
                  <a:cubicBezTo>
                    <a:pt x="1158" y="863"/>
                    <a:pt x="1125" y="898"/>
                    <a:pt x="1095" y="934"/>
                  </a:cubicBezTo>
                  <a:cubicBezTo>
                    <a:pt x="1032" y="1006"/>
                    <a:pt x="987" y="1084"/>
                    <a:pt x="957" y="1167"/>
                  </a:cubicBezTo>
                  <a:cubicBezTo>
                    <a:pt x="923" y="1248"/>
                    <a:pt x="901" y="1334"/>
                    <a:pt x="886" y="1424"/>
                  </a:cubicBezTo>
                  <a:cubicBezTo>
                    <a:pt x="875" y="1481"/>
                    <a:pt x="856" y="1536"/>
                    <a:pt x="841" y="1596"/>
                  </a:cubicBezTo>
                  <a:cubicBezTo>
                    <a:pt x="822" y="1652"/>
                    <a:pt x="803" y="1712"/>
                    <a:pt x="789" y="1776"/>
                  </a:cubicBezTo>
                  <a:cubicBezTo>
                    <a:pt x="758" y="1926"/>
                    <a:pt x="744" y="2075"/>
                    <a:pt x="722" y="2224"/>
                  </a:cubicBezTo>
                  <a:cubicBezTo>
                    <a:pt x="718" y="2240"/>
                    <a:pt x="718" y="2254"/>
                    <a:pt x="718" y="2269"/>
                  </a:cubicBezTo>
                  <a:cubicBezTo>
                    <a:pt x="714" y="2288"/>
                    <a:pt x="714" y="2307"/>
                    <a:pt x="710" y="2318"/>
                  </a:cubicBezTo>
                  <a:cubicBezTo>
                    <a:pt x="710" y="2325"/>
                    <a:pt x="706" y="2329"/>
                    <a:pt x="703" y="2333"/>
                  </a:cubicBezTo>
                  <a:cubicBezTo>
                    <a:pt x="699" y="2340"/>
                    <a:pt x="696" y="2344"/>
                    <a:pt x="687" y="2347"/>
                  </a:cubicBezTo>
                  <a:cubicBezTo>
                    <a:pt x="680" y="2355"/>
                    <a:pt x="669" y="2363"/>
                    <a:pt x="665" y="2374"/>
                  </a:cubicBezTo>
                  <a:cubicBezTo>
                    <a:pt x="661" y="2385"/>
                    <a:pt x="658" y="2397"/>
                    <a:pt x="658" y="2404"/>
                  </a:cubicBezTo>
                  <a:cubicBezTo>
                    <a:pt x="658" y="2419"/>
                    <a:pt x="661" y="2430"/>
                    <a:pt x="665" y="2437"/>
                  </a:cubicBezTo>
                  <a:cubicBezTo>
                    <a:pt x="696" y="2516"/>
                    <a:pt x="703" y="2594"/>
                    <a:pt x="703" y="2677"/>
                  </a:cubicBezTo>
                  <a:cubicBezTo>
                    <a:pt x="703" y="2785"/>
                    <a:pt x="687" y="2897"/>
                    <a:pt x="687" y="3017"/>
                  </a:cubicBezTo>
                  <a:lnTo>
                    <a:pt x="687" y="3025"/>
                  </a:lnTo>
                  <a:cubicBezTo>
                    <a:pt x="687" y="3106"/>
                    <a:pt x="687" y="3192"/>
                    <a:pt x="691" y="3275"/>
                  </a:cubicBezTo>
                  <a:lnTo>
                    <a:pt x="691" y="3294"/>
                  </a:lnTo>
                  <a:cubicBezTo>
                    <a:pt x="691" y="3331"/>
                    <a:pt x="687" y="3372"/>
                    <a:pt x="684" y="3413"/>
                  </a:cubicBezTo>
                  <a:cubicBezTo>
                    <a:pt x="680" y="3454"/>
                    <a:pt x="677" y="3496"/>
                    <a:pt x="677" y="3536"/>
                  </a:cubicBezTo>
                  <a:lnTo>
                    <a:pt x="677" y="3567"/>
                  </a:lnTo>
                  <a:cubicBezTo>
                    <a:pt x="680" y="3637"/>
                    <a:pt x="680" y="3708"/>
                    <a:pt x="687" y="3783"/>
                  </a:cubicBezTo>
                  <a:cubicBezTo>
                    <a:pt x="696" y="3858"/>
                    <a:pt x="706" y="3933"/>
                    <a:pt x="732" y="4012"/>
                  </a:cubicBezTo>
                  <a:cubicBezTo>
                    <a:pt x="740" y="4034"/>
                    <a:pt x="751" y="4052"/>
                    <a:pt x="755" y="4074"/>
                  </a:cubicBezTo>
                  <a:cubicBezTo>
                    <a:pt x="763" y="4097"/>
                    <a:pt x="766" y="4116"/>
                    <a:pt x="766" y="4134"/>
                  </a:cubicBezTo>
                  <a:cubicBezTo>
                    <a:pt x="766" y="4150"/>
                    <a:pt x="763" y="4169"/>
                    <a:pt x="755" y="4183"/>
                  </a:cubicBezTo>
                  <a:cubicBezTo>
                    <a:pt x="748" y="4202"/>
                    <a:pt x="744" y="4224"/>
                    <a:pt x="744" y="4243"/>
                  </a:cubicBezTo>
                  <a:cubicBezTo>
                    <a:pt x="744" y="4269"/>
                    <a:pt x="748" y="4288"/>
                    <a:pt x="751" y="4307"/>
                  </a:cubicBezTo>
                  <a:cubicBezTo>
                    <a:pt x="755" y="4326"/>
                    <a:pt x="758" y="4343"/>
                    <a:pt x="758" y="4355"/>
                  </a:cubicBezTo>
                  <a:cubicBezTo>
                    <a:pt x="758" y="4370"/>
                    <a:pt x="755" y="4378"/>
                    <a:pt x="751" y="4388"/>
                  </a:cubicBezTo>
                  <a:cubicBezTo>
                    <a:pt x="748" y="4396"/>
                    <a:pt x="748" y="4407"/>
                    <a:pt x="748" y="4415"/>
                  </a:cubicBezTo>
                  <a:cubicBezTo>
                    <a:pt x="748" y="4426"/>
                    <a:pt x="748" y="4433"/>
                    <a:pt x="751" y="4441"/>
                  </a:cubicBezTo>
                  <a:cubicBezTo>
                    <a:pt x="755" y="4452"/>
                    <a:pt x="763" y="4460"/>
                    <a:pt x="770" y="4467"/>
                  </a:cubicBezTo>
                  <a:cubicBezTo>
                    <a:pt x="781" y="4478"/>
                    <a:pt x="789" y="4490"/>
                    <a:pt x="796" y="4497"/>
                  </a:cubicBezTo>
                  <a:cubicBezTo>
                    <a:pt x="800" y="4500"/>
                    <a:pt x="800" y="4500"/>
                    <a:pt x="803" y="4505"/>
                  </a:cubicBezTo>
                  <a:cubicBezTo>
                    <a:pt x="803" y="4509"/>
                    <a:pt x="803" y="4509"/>
                    <a:pt x="808" y="4512"/>
                  </a:cubicBezTo>
                  <a:cubicBezTo>
                    <a:pt x="815" y="4545"/>
                    <a:pt x="811" y="4590"/>
                    <a:pt x="815" y="4635"/>
                  </a:cubicBezTo>
                  <a:cubicBezTo>
                    <a:pt x="815" y="4657"/>
                    <a:pt x="818" y="4680"/>
                    <a:pt x="822" y="4707"/>
                  </a:cubicBezTo>
                  <a:cubicBezTo>
                    <a:pt x="830" y="4725"/>
                    <a:pt x="837" y="4747"/>
                    <a:pt x="848" y="4770"/>
                  </a:cubicBezTo>
                  <a:cubicBezTo>
                    <a:pt x="841" y="4774"/>
                    <a:pt x="834" y="4781"/>
                    <a:pt x="826" y="4788"/>
                  </a:cubicBezTo>
                  <a:cubicBezTo>
                    <a:pt x="822" y="4792"/>
                    <a:pt x="818" y="4797"/>
                    <a:pt x="815" y="4804"/>
                  </a:cubicBezTo>
                  <a:cubicBezTo>
                    <a:pt x="811" y="4807"/>
                    <a:pt x="811" y="4811"/>
                    <a:pt x="808" y="4814"/>
                  </a:cubicBezTo>
                  <a:cubicBezTo>
                    <a:pt x="808" y="4819"/>
                    <a:pt x="803" y="4826"/>
                    <a:pt x="803" y="4833"/>
                  </a:cubicBezTo>
                  <a:cubicBezTo>
                    <a:pt x="803" y="4837"/>
                    <a:pt x="808" y="4845"/>
                    <a:pt x="808" y="4852"/>
                  </a:cubicBezTo>
                  <a:lnTo>
                    <a:pt x="818" y="4864"/>
                  </a:lnTo>
                  <a:cubicBezTo>
                    <a:pt x="822" y="4871"/>
                    <a:pt x="830" y="4875"/>
                    <a:pt x="837" y="4878"/>
                  </a:cubicBezTo>
                  <a:cubicBezTo>
                    <a:pt x="844" y="4882"/>
                    <a:pt x="853" y="4882"/>
                    <a:pt x="863" y="4886"/>
                  </a:cubicBezTo>
                  <a:lnTo>
                    <a:pt x="867" y="4886"/>
                  </a:lnTo>
                  <a:lnTo>
                    <a:pt x="867" y="4897"/>
                  </a:lnTo>
                  <a:lnTo>
                    <a:pt x="867" y="4912"/>
                  </a:lnTo>
                  <a:cubicBezTo>
                    <a:pt x="871" y="4923"/>
                    <a:pt x="871" y="4938"/>
                    <a:pt x="871" y="4954"/>
                  </a:cubicBezTo>
                  <a:lnTo>
                    <a:pt x="871" y="5013"/>
                  </a:lnTo>
                  <a:cubicBezTo>
                    <a:pt x="871" y="5039"/>
                    <a:pt x="871" y="5066"/>
                    <a:pt x="879" y="5095"/>
                  </a:cubicBezTo>
                  <a:cubicBezTo>
                    <a:pt x="882" y="5114"/>
                    <a:pt x="889" y="5133"/>
                    <a:pt x="901" y="5151"/>
                  </a:cubicBezTo>
                  <a:cubicBezTo>
                    <a:pt x="901" y="5155"/>
                    <a:pt x="897" y="5163"/>
                    <a:pt x="897" y="5166"/>
                  </a:cubicBezTo>
                  <a:cubicBezTo>
                    <a:pt x="889" y="5178"/>
                    <a:pt x="886" y="5192"/>
                    <a:pt x="886" y="5207"/>
                  </a:cubicBezTo>
                  <a:cubicBezTo>
                    <a:pt x="886" y="5226"/>
                    <a:pt x="893" y="5245"/>
                    <a:pt x="901" y="5259"/>
                  </a:cubicBezTo>
                  <a:cubicBezTo>
                    <a:pt x="905" y="5263"/>
                    <a:pt x="905" y="5271"/>
                    <a:pt x="908" y="5275"/>
                  </a:cubicBezTo>
                  <a:lnTo>
                    <a:pt x="920" y="5275"/>
                  </a:lnTo>
                  <a:cubicBezTo>
                    <a:pt x="931" y="5275"/>
                    <a:pt x="942" y="5275"/>
                    <a:pt x="949" y="5278"/>
                  </a:cubicBezTo>
                  <a:cubicBezTo>
                    <a:pt x="960" y="5282"/>
                    <a:pt x="968" y="5290"/>
                    <a:pt x="975" y="5294"/>
                  </a:cubicBezTo>
                  <a:cubicBezTo>
                    <a:pt x="987" y="5304"/>
                    <a:pt x="994" y="5316"/>
                    <a:pt x="1001" y="5323"/>
                  </a:cubicBezTo>
                  <a:cubicBezTo>
                    <a:pt x="1005" y="5330"/>
                    <a:pt x="1010" y="5335"/>
                    <a:pt x="1013" y="5338"/>
                  </a:cubicBezTo>
                  <a:cubicBezTo>
                    <a:pt x="1017" y="5342"/>
                    <a:pt x="1020" y="5349"/>
                    <a:pt x="1024" y="5353"/>
                  </a:cubicBezTo>
                  <a:lnTo>
                    <a:pt x="1024" y="5349"/>
                  </a:lnTo>
                  <a:cubicBezTo>
                    <a:pt x="1024" y="5330"/>
                    <a:pt x="1020" y="5312"/>
                    <a:pt x="1013" y="5297"/>
                  </a:cubicBezTo>
                  <a:cubicBezTo>
                    <a:pt x="1001" y="5275"/>
                    <a:pt x="987" y="5256"/>
                    <a:pt x="979" y="5241"/>
                  </a:cubicBezTo>
                  <a:cubicBezTo>
                    <a:pt x="972" y="5233"/>
                    <a:pt x="968" y="5226"/>
                    <a:pt x="968" y="5218"/>
                  </a:cubicBezTo>
                  <a:cubicBezTo>
                    <a:pt x="965" y="5215"/>
                    <a:pt x="965" y="5211"/>
                    <a:pt x="965" y="5207"/>
                  </a:cubicBezTo>
                  <a:cubicBezTo>
                    <a:pt x="965" y="5204"/>
                    <a:pt x="965" y="5200"/>
                    <a:pt x="968" y="5196"/>
                  </a:cubicBezTo>
                  <a:cubicBezTo>
                    <a:pt x="968" y="5192"/>
                    <a:pt x="972" y="5185"/>
                    <a:pt x="979" y="5178"/>
                  </a:cubicBezTo>
                  <a:lnTo>
                    <a:pt x="1001" y="5155"/>
                  </a:lnTo>
                  <a:lnTo>
                    <a:pt x="979" y="5128"/>
                  </a:lnTo>
                  <a:cubicBezTo>
                    <a:pt x="965" y="5111"/>
                    <a:pt x="957" y="5095"/>
                    <a:pt x="953" y="5076"/>
                  </a:cubicBezTo>
                  <a:cubicBezTo>
                    <a:pt x="949" y="5058"/>
                    <a:pt x="946" y="5035"/>
                    <a:pt x="946" y="5013"/>
                  </a:cubicBezTo>
                  <a:cubicBezTo>
                    <a:pt x="946" y="4994"/>
                    <a:pt x="949" y="4976"/>
                    <a:pt x="949" y="4954"/>
                  </a:cubicBezTo>
                  <a:cubicBezTo>
                    <a:pt x="949" y="4938"/>
                    <a:pt x="946" y="4919"/>
                    <a:pt x="946" y="4901"/>
                  </a:cubicBezTo>
                  <a:lnTo>
                    <a:pt x="946" y="4897"/>
                  </a:lnTo>
                  <a:lnTo>
                    <a:pt x="946" y="4871"/>
                  </a:lnTo>
                  <a:lnTo>
                    <a:pt x="946" y="4859"/>
                  </a:lnTo>
                  <a:cubicBezTo>
                    <a:pt x="946" y="4856"/>
                    <a:pt x="942" y="4852"/>
                    <a:pt x="942" y="4845"/>
                  </a:cubicBezTo>
                  <a:cubicBezTo>
                    <a:pt x="938" y="4841"/>
                    <a:pt x="934" y="4830"/>
                    <a:pt x="927" y="4823"/>
                  </a:cubicBezTo>
                  <a:cubicBezTo>
                    <a:pt x="923" y="4819"/>
                    <a:pt x="920" y="4814"/>
                    <a:pt x="912" y="4814"/>
                  </a:cubicBezTo>
                  <a:cubicBezTo>
                    <a:pt x="915" y="4811"/>
                    <a:pt x="920" y="4807"/>
                    <a:pt x="920" y="4804"/>
                  </a:cubicBezTo>
                  <a:cubicBezTo>
                    <a:pt x="927" y="4797"/>
                    <a:pt x="931" y="4785"/>
                    <a:pt x="931" y="4770"/>
                  </a:cubicBezTo>
                  <a:cubicBezTo>
                    <a:pt x="931" y="4759"/>
                    <a:pt x="927" y="4747"/>
                    <a:pt x="920" y="4740"/>
                  </a:cubicBezTo>
                  <a:cubicBezTo>
                    <a:pt x="908" y="4721"/>
                    <a:pt x="905" y="4707"/>
                    <a:pt x="897" y="4688"/>
                  </a:cubicBezTo>
                  <a:cubicBezTo>
                    <a:pt x="893" y="4662"/>
                    <a:pt x="889" y="4631"/>
                    <a:pt x="889" y="4598"/>
                  </a:cubicBezTo>
                  <a:cubicBezTo>
                    <a:pt x="889" y="4568"/>
                    <a:pt x="889" y="4531"/>
                    <a:pt x="879" y="4493"/>
                  </a:cubicBezTo>
                  <a:cubicBezTo>
                    <a:pt x="875" y="4478"/>
                    <a:pt x="867" y="4464"/>
                    <a:pt x="860" y="4452"/>
                  </a:cubicBezTo>
                  <a:cubicBezTo>
                    <a:pt x="848" y="4438"/>
                    <a:pt x="837" y="4426"/>
                    <a:pt x="830" y="4419"/>
                  </a:cubicBezTo>
                  <a:cubicBezTo>
                    <a:pt x="826" y="4419"/>
                    <a:pt x="826" y="4415"/>
                    <a:pt x="822" y="4415"/>
                  </a:cubicBezTo>
                  <a:cubicBezTo>
                    <a:pt x="834" y="4396"/>
                    <a:pt x="834" y="4374"/>
                    <a:pt x="834" y="4355"/>
                  </a:cubicBezTo>
                  <a:cubicBezTo>
                    <a:pt x="834" y="4333"/>
                    <a:pt x="830" y="4310"/>
                    <a:pt x="826" y="4291"/>
                  </a:cubicBezTo>
                  <a:cubicBezTo>
                    <a:pt x="822" y="4273"/>
                    <a:pt x="818" y="4258"/>
                    <a:pt x="818" y="4243"/>
                  </a:cubicBezTo>
                  <a:cubicBezTo>
                    <a:pt x="818" y="4231"/>
                    <a:pt x="822" y="4224"/>
                    <a:pt x="826" y="4217"/>
                  </a:cubicBezTo>
                  <a:cubicBezTo>
                    <a:pt x="837" y="4186"/>
                    <a:pt x="844" y="4160"/>
                    <a:pt x="844" y="4134"/>
                  </a:cubicBezTo>
                  <a:cubicBezTo>
                    <a:pt x="844" y="4105"/>
                    <a:pt x="837" y="4079"/>
                    <a:pt x="830" y="4052"/>
                  </a:cubicBezTo>
                  <a:cubicBezTo>
                    <a:pt x="822" y="4026"/>
                    <a:pt x="811" y="4003"/>
                    <a:pt x="803" y="3985"/>
                  </a:cubicBezTo>
                  <a:cubicBezTo>
                    <a:pt x="781" y="3917"/>
                    <a:pt x="770" y="3846"/>
                    <a:pt x="766" y="3776"/>
                  </a:cubicBezTo>
                  <a:cubicBezTo>
                    <a:pt x="758" y="3708"/>
                    <a:pt x="758" y="3634"/>
                    <a:pt x="751" y="3563"/>
                  </a:cubicBezTo>
                  <a:lnTo>
                    <a:pt x="751" y="3536"/>
                  </a:lnTo>
                  <a:cubicBezTo>
                    <a:pt x="751" y="3499"/>
                    <a:pt x="755" y="3462"/>
                    <a:pt x="763" y="3420"/>
                  </a:cubicBezTo>
                  <a:cubicBezTo>
                    <a:pt x="766" y="3379"/>
                    <a:pt x="770" y="3339"/>
                    <a:pt x="770" y="3294"/>
                  </a:cubicBezTo>
                  <a:lnTo>
                    <a:pt x="770" y="3271"/>
                  </a:lnTo>
                  <a:cubicBezTo>
                    <a:pt x="766" y="3189"/>
                    <a:pt x="763" y="3106"/>
                    <a:pt x="763" y="3025"/>
                  </a:cubicBezTo>
                  <a:lnTo>
                    <a:pt x="763" y="3017"/>
                  </a:lnTo>
                  <a:cubicBezTo>
                    <a:pt x="763" y="2904"/>
                    <a:pt x="777" y="2792"/>
                    <a:pt x="777" y="2677"/>
                  </a:cubicBezTo>
                  <a:cubicBezTo>
                    <a:pt x="777" y="2590"/>
                    <a:pt x="770" y="2501"/>
                    <a:pt x="736" y="2411"/>
                  </a:cubicBezTo>
                  <a:lnTo>
                    <a:pt x="736" y="2407"/>
                  </a:lnTo>
                  <a:cubicBezTo>
                    <a:pt x="751" y="2397"/>
                    <a:pt x="766" y="2381"/>
                    <a:pt x="774" y="2366"/>
                  </a:cubicBezTo>
                  <a:cubicBezTo>
                    <a:pt x="789" y="2340"/>
                    <a:pt x="792" y="2314"/>
                    <a:pt x="792" y="2292"/>
                  </a:cubicBezTo>
                  <a:cubicBezTo>
                    <a:pt x="792" y="2269"/>
                    <a:pt x="792" y="2250"/>
                    <a:pt x="796" y="2235"/>
                  </a:cubicBezTo>
                  <a:cubicBezTo>
                    <a:pt x="818" y="2086"/>
                    <a:pt x="837" y="1936"/>
                    <a:pt x="863" y="1791"/>
                  </a:cubicBezTo>
                  <a:cubicBezTo>
                    <a:pt x="875" y="1731"/>
                    <a:pt x="893" y="1674"/>
                    <a:pt x="912" y="1619"/>
                  </a:cubicBezTo>
                  <a:cubicBezTo>
                    <a:pt x="931" y="1559"/>
                    <a:pt x="949" y="1499"/>
                    <a:pt x="960" y="1436"/>
                  </a:cubicBezTo>
                  <a:cubicBezTo>
                    <a:pt x="975" y="1353"/>
                    <a:pt x="998" y="1271"/>
                    <a:pt x="1028" y="1196"/>
                  </a:cubicBezTo>
                  <a:cubicBezTo>
                    <a:pt x="1058" y="1122"/>
                    <a:pt x="1095" y="1051"/>
                    <a:pt x="1151" y="987"/>
                  </a:cubicBezTo>
                  <a:cubicBezTo>
                    <a:pt x="1181" y="950"/>
                    <a:pt x="1207" y="924"/>
                    <a:pt x="1241" y="905"/>
                  </a:cubicBezTo>
                  <a:cubicBezTo>
                    <a:pt x="1271" y="886"/>
                    <a:pt x="1301" y="875"/>
                    <a:pt x="1346" y="875"/>
                  </a:cubicBezTo>
                  <a:lnTo>
                    <a:pt x="1357" y="875"/>
                  </a:lnTo>
                  <a:cubicBezTo>
                    <a:pt x="1462" y="879"/>
                    <a:pt x="1566" y="901"/>
                    <a:pt x="1667" y="931"/>
                  </a:cubicBezTo>
                  <a:cubicBezTo>
                    <a:pt x="1768" y="965"/>
                    <a:pt x="1869" y="1002"/>
                    <a:pt x="1970" y="1039"/>
                  </a:cubicBezTo>
                  <a:cubicBezTo>
                    <a:pt x="2131" y="1096"/>
                    <a:pt x="2280" y="1177"/>
                    <a:pt x="2449" y="1238"/>
                  </a:cubicBezTo>
                  <a:cubicBezTo>
                    <a:pt x="2538" y="1271"/>
                    <a:pt x="2632" y="1305"/>
                    <a:pt x="2718" y="1342"/>
                  </a:cubicBezTo>
                  <a:cubicBezTo>
                    <a:pt x="2804" y="1383"/>
                    <a:pt x="2882" y="1432"/>
                    <a:pt x="2956" y="1491"/>
                  </a:cubicBezTo>
                  <a:cubicBezTo>
                    <a:pt x="2964" y="1503"/>
                    <a:pt x="2975" y="1507"/>
                    <a:pt x="2987" y="1514"/>
                  </a:cubicBezTo>
                  <a:cubicBezTo>
                    <a:pt x="2998" y="1517"/>
                    <a:pt x="3006" y="1517"/>
                    <a:pt x="3016" y="1522"/>
                  </a:cubicBezTo>
                  <a:cubicBezTo>
                    <a:pt x="3069" y="1536"/>
                    <a:pt x="3113" y="1559"/>
                    <a:pt x="3163" y="1593"/>
                  </a:cubicBezTo>
                  <a:cubicBezTo>
                    <a:pt x="3211" y="1622"/>
                    <a:pt x="3260" y="1656"/>
                    <a:pt x="3312" y="1686"/>
                  </a:cubicBezTo>
                  <a:cubicBezTo>
                    <a:pt x="3469" y="1776"/>
                    <a:pt x="3615" y="1892"/>
                    <a:pt x="3786" y="1978"/>
                  </a:cubicBezTo>
                  <a:cubicBezTo>
                    <a:pt x="3966" y="2064"/>
                    <a:pt x="4131" y="2187"/>
                    <a:pt x="4280" y="2321"/>
                  </a:cubicBezTo>
                  <a:cubicBezTo>
                    <a:pt x="4355" y="2389"/>
                    <a:pt x="4437" y="2442"/>
                    <a:pt x="4516" y="2497"/>
                  </a:cubicBezTo>
                  <a:cubicBezTo>
                    <a:pt x="4594" y="2549"/>
                    <a:pt x="4676" y="2602"/>
                    <a:pt x="4747" y="2658"/>
                  </a:cubicBezTo>
                  <a:cubicBezTo>
                    <a:pt x="4804" y="2703"/>
                    <a:pt x="4867" y="2729"/>
                    <a:pt x="4923" y="2756"/>
                  </a:cubicBezTo>
                  <a:cubicBezTo>
                    <a:pt x="4983" y="2782"/>
                    <a:pt x="5039" y="2811"/>
                    <a:pt x="5084" y="2852"/>
                  </a:cubicBezTo>
                  <a:cubicBezTo>
                    <a:pt x="5128" y="2894"/>
                    <a:pt x="5177" y="2927"/>
                    <a:pt x="5226" y="2957"/>
                  </a:cubicBezTo>
                  <a:cubicBezTo>
                    <a:pt x="5275" y="2991"/>
                    <a:pt x="5319" y="3020"/>
                    <a:pt x="5361" y="3054"/>
                  </a:cubicBezTo>
                  <a:cubicBezTo>
                    <a:pt x="5372" y="3065"/>
                    <a:pt x="5383" y="3080"/>
                    <a:pt x="5398" y="3096"/>
                  </a:cubicBezTo>
                  <a:cubicBezTo>
                    <a:pt x="5413" y="3114"/>
                    <a:pt x="5428" y="3137"/>
                    <a:pt x="5454" y="3155"/>
                  </a:cubicBezTo>
                  <a:cubicBezTo>
                    <a:pt x="5566" y="3230"/>
                    <a:pt x="5675" y="3297"/>
                    <a:pt x="5775" y="3384"/>
                  </a:cubicBezTo>
                  <a:cubicBezTo>
                    <a:pt x="5779" y="3387"/>
                    <a:pt x="5782" y="3391"/>
                    <a:pt x="5787" y="3398"/>
                  </a:cubicBezTo>
                  <a:cubicBezTo>
                    <a:pt x="5794" y="3410"/>
                    <a:pt x="5801" y="3424"/>
                    <a:pt x="5813" y="3443"/>
                  </a:cubicBezTo>
                  <a:cubicBezTo>
                    <a:pt x="5816" y="3451"/>
                    <a:pt x="5824" y="3462"/>
                    <a:pt x="5835" y="3469"/>
                  </a:cubicBezTo>
                  <a:cubicBezTo>
                    <a:pt x="5843" y="3477"/>
                    <a:pt x="5854" y="3484"/>
                    <a:pt x="5869" y="3491"/>
                  </a:cubicBezTo>
                  <a:cubicBezTo>
                    <a:pt x="5955" y="3529"/>
                    <a:pt x="6037" y="3577"/>
                    <a:pt x="6096" y="3648"/>
                  </a:cubicBezTo>
                  <a:cubicBezTo>
                    <a:pt x="6138" y="3698"/>
                    <a:pt x="6186" y="3734"/>
                    <a:pt x="6235" y="3768"/>
                  </a:cubicBezTo>
                  <a:cubicBezTo>
                    <a:pt x="6284" y="3802"/>
                    <a:pt x="6332" y="3836"/>
                    <a:pt x="6374" y="3865"/>
                  </a:cubicBezTo>
                  <a:cubicBezTo>
                    <a:pt x="6508" y="3962"/>
                    <a:pt x="6654" y="4060"/>
                    <a:pt x="6819" y="4124"/>
                  </a:cubicBezTo>
                  <a:cubicBezTo>
                    <a:pt x="6934" y="4169"/>
                    <a:pt x="7038" y="4239"/>
                    <a:pt x="7136" y="4314"/>
                  </a:cubicBezTo>
                  <a:cubicBezTo>
                    <a:pt x="7300" y="4438"/>
                    <a:pt x="7483" y="4527"/>
                    <a:pt x="7640" y="4643"/>
                  </a:cubicBezTo>
                  <a:cubicBezTo>
                    <a:pt x="7708" y="4692"/>
                    <a:pt x="7779" y="4725"/>
                    <a:pt x="7846" y="4759"/>
                  </a:cubicBezTo>
                  <a:cubicBezTo>
                    <a:pt x="7918" y="4792"/>
                    <a:pt x="7980" y="4823"/>
                    <a:pt x="8037" y="4867"/>
                  </a:cubicBezTo>
                  <a:cubicBezTo>
                    <a:pt x="8082" y="4901"/>
                    <a:pt x="8127" y="4927"/>
                    <a:pt x="8175" y="4945"/>
                  </a:cubicBezTo>
                  <a:cubicBezTo>
                    <a:pt x="8220" y="4964"/>
                    <a:pt x="8268" y="4976"/>
                    <a:pt x="8313" y="4987"/>
                  </a:cubicBezTo>
                  <a:cubicBezTo>
                    <a:pt x="8355" y="4994"/>
                    <a:pt x="8389" y="5006"/>
                    <a:pt x="8418" y="5016"/>
                  </a:cubicBezTo>
                  <a:cubicBezTo>
                    <a:pt x="8448" y="5032"/>
                    <a:pt x="8474" y="5047"/>
                    <a:pt x="8493" y="5076"/>
                  </a:cubicBezTo>
                  <a:cubicBezTo>
                    <a:pt x="8496" y="5080"/>
                    <a:pt x="8504" y="5088"/>
                    <a:pt x="8512" y="5095"/>
                  </a:cubicBezTo>
                  <a:cubicBezTo>
                    <a:pt x="8515" y="5102"/>
                    <a:pt x="8519" y="5106"/>
                    <a:pt x="8527" y="5111"/>
                  </a:cubicBezTo>
                  <a:cubicBezTo>
                    <a:pt x="8530" y="5114"/>
                    <a:pt x="8538" y="5121"/>
                    <a:pt x="8546" y="5125"/>
                  </a:cubicBezTo>
                  <a:cubicBezTo>
                    <a:pt x="8725" y="5185"/>
                    <a:pt x="8904" y="5268"/>
                    <a:pt x="9095" y="5301"/>
                  </a:cubicBezTo>
                  <a:cubicBezTo>
                    <a:pt x="9151" y="5308"/>
                    <a:pt x="9203" y="5312"/>
                    <a:pt x="9252" y="5320"/>
                  </a:cubicBezTo>
                  <a:cubicBezTo>
                    <a:pt x="9300" y="5327"/>
                    <a:pt x="9345" y="5338"/>
                    <a:pt x="9390" y="5361"/>
                  </a:cubicBezTo>
                  <a:cubicBezTo>
                    <a:pt x="9393" y="5364"/>
                    <a:pt x="9401" y="5368"/>
                    <a:pt x="9409" y="5372"/>
                  </a:cubicBezTo>
                  <a:cubicBezTo>
                    <a:pt x="9420" y="5375"/>
                    <a:pt x="9428" y="5375"/>
                    <a:pt x="9438" y="5375"/>
                  </a:cubicBezTo>
                  <a:cubicBezTo>
                    <a:pt x="9454" y="5375"/>
                    <a:pt x="9465" y="5372"/>
                    <a:pt x="9476" y="5364"/>
                  </a:cubicBezTo>
                  <a:cubicBezTo>
                    <a:pt x="9491" y="5357"/>
                    <a:pt x="9498" y="5346"/>
                    <a:pt x="9510" y="5335"/>
                  </a:cubicBezTo>
                  <a:lnTo>
                    <a:pt x="9536" y="5304"/>
                  </a:lnTo>
                  <a:lnTo>
                    <a:pt x="9502" y="5278"/>
                  </a:lnTo>
                  <a:cubicBezTo>
                    <a:pt x="9424" y="5226"/>
                    <a:pt x="9349" y="5166"/>
                    <a:pt x="9267" y="5118"/>
                  </a:cubicBezTo>
                  <a:cubicBezTo>
                    <a:pt x="9184" y="5073"/>
                    <a:pt x="9091" y="5035"/>
                    <a:pt x="8979" y="5021"/>
                  </a:cubicBezTo>
                  <a:cubicBezTo>
                    <a:pt x="8882" y="5009"/>
                    <a:pt x="8792" y="4971"/>
                    <a:pt x="8698" y="4927"/>
                  </a:cubicBezTo>
                  <a:cubicBezTo>
                    <a:pt x="8608" y="4878"/>
                    <a:pt x="8515" y="4826"/>
                    <a:pt x="8422" y="4774"/>
                  </a:cubicBezTo>
                  <a:cubicBezTo>
                    <a:pt x="8250" y="4684"/>
                    <a:pt x="8093" y="4561"/>
                    <a:pt x="7921" y="4452"/>
                  </a:cubicBezTo>
                  <a:cubicBezTo>
                    <a:pt x="7873" y="4419"/>
                    <a:pt x="7816" y="4400"/>
                    <a:pt x="7768" y="4381"/>
                  </a:cubicBezTo>
                  <a:cubicBezTo>
                    <a:pt x="7719" y="4366"/>
                    <a:pt x="7674" y="4348"/>
                    <a:pt x="7637" y="4321"/>
                  </a:cubicBezTo>
                  <a:cubicBezTo>
                    <a:pt x="7611" y="4299"/>
                    <a:pt x="7581" y="4281"/>
                    <a:pt x="7554" y="4265"/>
                  </a:cubicBezTo>
                  <a:cubicBezTo>
                    <a:pt x="7528" y="4247"/>
                    <a:pt x="7502" y="4231"/>
                    <a:pt x="7483" y="4213"/>
                  </a:cubicBezTo>
                  <a:cubicBezTo>
                    <a:pt x="7465" y="4198"/>
                    <a:pt x="7442" y="4186"/>
                    <a:pt x="7424" y="4179"/>
                  </a:cubicBezTo>
                  <a:cubicBezTo>
                    <a:pt x="7409" y="4176"/>
                    <a:pt x="7397" y="4172"/>
                    <a:pt x="7383" y="4169"/>
                  </a:cubicBezTo>
                  <a:cubicBezTo>
                    <a:pt x="7364" y="4164"/>
                    <a:pt x="7349" y="4160"/>
                    <a:pt x="7342" y="4157"/>
                  </a:cubicBezTo>
                  <a:cubicBezTo>
                    <a:pt x="7338" y="4153"/>
                    <a:pt x="7334" y="4150"/>
                    <a:pt x="7334" y="4150"/>
                  </a:cubicBezTo>
                  <a:lnTo>
                    <a:pt x="7330" y="4146"/>
                  </a:lnTo>
                  <a:cubicBezTo>
                    <a:pt x="7330" y="4134"/>
                    <a:pt x="7323" y="4124"/>
                    <a:pt x="7319" y="4112"/>
                  </a:cubicBezTo>
                  <a:cubicBezTo>
                    <a:pt x="7308" y="4097"/>
                    <a:pt x="7297" y="4082"/>
                    <a:pt x="7282" y="4074"/>
                  </a:cubicBezTo>
                  <a:cubicBezTo>
                    <a:pt x="7267" y="4067"/>
                    <a:pt x="7252" y="4064"/>
                    <a:pt x="7237" y="4064"/>
                  </a:cubicBezTo>
                  <a:cubicBezTo>
                    <a:pt x="7222" y="4064"/>
                    <a:pt x="7211" y="4067"/>
                    <a:pt x="7200" y="4071"/>
                  </a:cubicBezTo>
                  <a:cubicBezTo>
                    <a:pt x="7188" y="4071"/>
                    <a:pt x="7181" y="4074"/>
                    <a:pt x="7173" y="4074"/>
                  </a:cubicBezTo>
                  <a:cubicBezTo>
                    <a:pt x="7169" y="4074"/>
                    <a:pt x="7169" y="4071"/>
                    <a:pt x="7169" y="4071"/>
                  </a:cubicBezTo>
                  <a:cubicBezTo>
                    <a:pt x="7159" y="4060"/>
                    <a:pt x="7151" y="4052"/>
                    <a:pt x="7140" y="4048"/>
                  </a:cubicBezTo>
                  <a:cubicBezTo>
                    <a:pt x="7128" y="4041"/>
                    <a:pt x="7117" y="4038"/>
                    <a:pt x="7110" y="4034"/>
                  </a:cubicBezTo>
                  <a:cubicBezTo>
                    <a:pt x="7106" y="4029"/>
                    <a:pt x="7106" y="4029"/>
                    <a:pt x="7102" y="4029"/>
                  </a:cubicBezTo>
                  <a:lnTo>
                    <a:pt x="7102" y="4026"/>
                  </a:lnTo>
                  <a:cubicBezTo>
                    <a:pt x="7099" y="4019"/>
                    <a:pt x="7095" y="4012"/>
                    <a:pt x="7091" y="4003"/>
                  </a:cubicBezTo>
                  <a:cubicBezTo>
                    <a:pt x="7083" y="3996"/>
                    <a:pt x="7072" y="3985"/>
                    <a:pt x="7061" y="3977"/>
                  </a:cubicBezTo>
                  <a:cubicBezTo>
                    <a:pt x="7050" y="3970"/>
                    <a:pt x="7038" y="3962"/>
                    <a:pt x="7024" y="3959"/>
                  </a:cubicBezTo>
                  <a:cubicBezTo>
                    <a:pt x="6964" y="3944"/>
                    <a:pt x="6912" y="3914"/>
                    <a:pt x="6863" y="3872"/>
                  </a:cubicBezTo>
                  <a:cubicBezTo>
                    <a:pt x="6814" y="3836"/>
                    <a:pt x="6769" y="3791"/>
                    <a:pt x="6721" y="3746"/>
                  </a:cubicBezTo>
                  <a:cubicBezTo>
                    <a:pt x="6717" y="3742"/>
                    <a:pt x="6714" y="3738"/>
                    <a:pt x="6710" y="3731"/>
                  </a:cubicBezTo>
                  <a:cubicBezTo>
                    <a:pt x="6702" y="3724"/>
                    <a:pt x="6695" y="3712"/>
                    <a:pt x="6684" y="3701"/>
                  </a:cubicBezTo>
                  <a:cubicBezTo>
                    <a:pt x="6680" y="3693"/>
                    <a:pt x="6672" y="3689"/>
                    <a:pt x="6665" y="3682"/>
                  </a:cubicBezTo>
                  <a:cubicBezTo>
                    <a:pt x="6662" y="3682"/>
                    <a:pt x="6657" y="3679"/>
                    <a:pt x="6654" y="3679"/>
                  </a:cubicBezTo>
                  <a:cubicBezTo>
                    <a:pt x="6646" y="3675"/>
                    <a:pt x="6639" y="3675"/>
                    <a:pt x="6635" y="3675"/>
                  </a:cubicBezTo>
                  <a:cubicBezTo>
                    <a:pt x="6612" y="3675"/>
                    <a:pt x="6590" y="3671"/>
                    <a:pt x="6572" y="3663"/>
                  </a:cubicBezTo>
                  <a:cubicBezTo>
                    <a:pt x="6545" y="3653"/>
                    <a:pt x="6519" y="3637"/>
                    <a:pt x="6489" y="3619"/>
                  </a:cubicBezTo>
                  <a:cubicBezTo>
                    <a:pt x="6463" y="3600"/>
                    <a:pt x="6437" y="3577"/>
                    <a:pt x="6410" y="3555"/>
                  </a:cubicBezTo>
                  <a:cubicBezTo>
                    <a:pt x="6358" y="3518"/>
                    <a:pt x="6306" y="3488"/>
                    <a:pt x="6258" y="3462"/>
                  </a:cubicBezTo>
                  <a:cubicBezTo>
                    <a:pt x="6209" y="3432"/>
                    <a:pt x="6164" y="3401"/>
                    <a:pt x="6134" y="3361"/>
                  </a:cubicBezTo>
                  <a:cubicBezTo>
                    <a:pt x="6101" y="3323"/>
                    <a:pt x="6074" y="3279"/>
                    <a:pt x="6037" y="3234"/>
                  </a:cubicBezTo>
                  <a:cubicBezTo>
                    <a:pt x="6003" y="3192"/>
                    <a:pt x="5958" y="3151"/>
                    <a:pt x="5895" y="3122"/>
                  </a:cubicBezTo>
                  <a:cubicBezTo>
                    <a:pt x="5801" y="3077"/>
                    <a:pt x="5701" y="3002"/>
                    <a:pt x="5630" y="2908"/>
                  </a:cubicBezTo>
                  <a:cubicBezTo>
                    <a:pt x="5622" y="2897"/>
                    <a:pt x="5611" y="2886"/>
                    <a:pt x="5596" y="2871"/>
                  </a:cubicBezTo>
                  <a:cubicBezTo>
                    <a:pt x="5589" y="2863"/>
                    <a:pt x="5581" y="2856"/>
                    <a:pt x="5573" y="2852"/>
                  </a:cubicBezTo>
                  <a:cubicBezTo>
                    <a:pt x="5563" y="2845"/>
                    <a:pt x="5551" y="2841"/>
                    <a:pt x="5540" y="2837"/>
                  </a:cubicBezTo>
                  <a:cubicBezTo>
                    <a:pt x="5476" y="2826"/>
                    <a:pt x="5420" y="2800"/>
                    <a:pt x="5368" y="2759"/>
                  </a:cubicBezTo>
                  <a:cubicBezTo>
                    <a:pt x="5316" y="2721"/>
                    <a:pt x="5263" y="2677"/>
                    <a:pt x="5207" y="2632"/>
                  </a:cubicBezTo>
                  <a:cubicBezTo>
                    <a:pt x="5151" y="2594"/>
                    <a:pt x="5102" y="2538"/>
                    <a:pt x="5047" y="2486"/>
                  </a:cubicBezTo>
                  <a:cubicBezTo>
                    <a:pt x="4994" y="2433"/>
                    <a:pt x="4938" y="2381"/>
                    <a:pt x="4863" y="2340"/>
                  </a:cubicBezTo>
                  <a:cubicBezTo>
                    <a:pt x="4717" y="2266"/>
                    <a:pt x="4598" y="2150"/>
                    <a:pt x="4471" y="2038"/>
                  </a:cubicBezTo>
                  <a:cubicBezTo>
                    <a:pt x="4433" y="2004"/>
                    <a:pt x="4392" y="1966"/>
                    <a:pt x="4343" y="1933"/>
                  </a:cubicBezTo>
                  <a:cubicBezTo>
                    <a:pt x="4295" y="1899"/>
                    <a:pt x="4243" y="1869"/>
                    <a:pt x="4183" y="1854"/>
                  </a:cubicBezTo>
                  <a:cubicBezTo>
                    <a:pt x="4138" y="1843"/>
                    <a:pt x="4093" y="1824"/>
                    <a:pt x="4055" y="1798"/>
                  </a:cubicBezTo>
                  <a:cubicBezTo>
                    <a:pt x="4015" y="1776"/>
                    <a:pt x="3977" y="1742"/>
                    <a:pt x="3940" y="1709"/>
                  </a:cubicBezTo>
                  <a:cubicBezTo>
                    <a:pt x="3865" y="1641"/>
                    <a:pt x="3783" y="1570"/>
                    <a:pt x="3679" y="1529"/>
                  </a:cubicBezTo>
                  <a:cubicBezTo>
                    <a:pt x="3514" y="1458"/>
                    <a:pt x="3365" y="1350"/>
                    <a:pt x="3196" y="1256"/>
                  </a:cubicBezTo>
                  <a:cubicBezTo>
                    <a:pt x="3151" y="1234"/>
                    <a:pt x="3106" y="1219"/>
                    <a:pt x="3065" y="1200"/>
                  </a:cubicBezTo>
                  <a:cubicBezTo>
                    <a:pt x="3024" y="1185"/>
                    <a:pt x="2983" y="1170"/>
                    <a:pt x="2949" y="1148"/>
                  </a:cubicBezTo>
                  <a:cubicBezTo>
                    <a:pt x="2714" y="994"/>
                    <a:pt x="2459" y="879"/>
                    <a:pt x="2202" y="774"/>
                  </a:cubicBezTo>
                  <a:cubicBezTo>
                    <a:pt x="2090" y="729"/>
                    <a:pt x="1978" y="684"/>
                    <a:pt x="1873" y="625"/>
                  </a:cubicBezTo>
                  <a:cubicBezTo>
                    <a:pt x="1787" y="575"/>
                    <a:pt x="1708" y="516"/>
                    <a:pt x="1641" y="434"/>
                  </a:cubicBezTo>
                  <a:cubicBezTo>
                    <a:pt x="1674" y="430"/>
                    <a:pt x="1705" y="423"/>
                    <a:pt x="1734" y="415"/>
                  </a:cubicBezTo>
                  <a:lnTo>
                    <a:pt x="1745" y="415"/>
                  </a:lnTo>
                  <a:cubicBezTo>
                    <a:pt x="1750" y="415"/>
                    <a:pt x="1757" y="415"/>
                    <a:pt x="1764" y="418"/>
                  </a:cubicBezTo>
                  <a:cubicBezTo>
                    <a:pt x="1779" y="423"/>
                    <a:pt x="1795" y="430"/>
                    <a:pt x="1809" y="434"/>
                  </a:cubicBezTo>
                  <a:cubicBezTo>
                    <a:pt x="1824" y="441"/>
                    <a:pt x="1843" y="449"/>
                    <a:pt x="1869" y="449"/>
                  </a:cubicBezTo>
                  <a:lnTo>
                    <a:pt x="1873" y="449"/>
                  </a:lnTo>
                  <a:cubicBezTo>
                    <a:pt x="1917" y="449"/>
                    <a:pt x="1955" y="456"/>
                    <a:pt x="1996" y="471"/>
                  </a:cubicBezTo>
                  <a:cubicBezTo>
                    <a:pt x="2033" y="486"/>
                    <a:pt x="2074" y="505"/>
                    <a:pt x="2116" y="531"/>
                  </a:cubicBezTo>
                  <a:cubicBezTo>
                    <a:pt x="2168" y="557"/>
                    <a:pt x="2235" y="591"/>
                    <a:pt x="2299" y="613"/>
                  </a:cubicBezTo>
                  <a:cubicBezTo>
                    <a:pt x="2493" y="680"/>
                    <a:pt x="2684" y="763"/>
                    <a:pt x="2863" y="863"/>
                  </a:cubicBezTo>
                  <a:cubicBezTo>
                    <a:pt x="2889" y="879"/>
                    <a:pt x="2912" y="889"/>
                    <a:pt x="2938" y="898"/>
                  </a:cubicBezTo>
                  <a:cubicBezTo>
                    <a:pt x="2975" y="905"/>
                    <a:pt x="3009" y="916"/>
                    <a:pt x="3039" y="927"/>
                  </a:cubicBezTo>
                  <a:cubicBezTo>
                    <a:pt x="3051" y="931"/>
                    <a:pt x="3065" y="939"/>
                    <a:pt x="3077" y="946"/>
                  </a:cubicBezTo>
                  <a:cubicBezTo>
                    <a:pt x="3087" y="957"/>
                    <a:pt x="3099" y="965"/>
                    <a:pt x="3110" y="979"/>
                  </a:cubicBezTo>
                  <a:lnTo>
                    <a:pt x="3125" y="1002"/>
                  </a:lnTo>
                  <a:lnTo>
                    <a:pt x="3151" y="994"/>
                  </a:lnTo>
                  <a:cubicBezTo>
                    <a:pt x="3158" y="991"/>
                    <a:pt x="3170" y="991"/>
                    <a:pt x="3177" y="991"/>
                  </a:cubicBezTo>
                  <a:cubicBezTo>
                    <a:pt x="3200" y="991"/>
                    <a:pt x="3218" y="994"/>
                    <a:pt x="3237" y="1010"/>
                  </a:cubicBezTo>
                  <a:cubicBezTo>
                    <a:pt x="3256" y="1020"/>
                    <a:pt x="3275" y="1036"/>
                    <a:pt x="3293" y="1055"/>
                  </a:cubicBezTo>
                  <a:cubicBezTo>
                    <a:pt x="3375" y="1141"/>
                    <a:pt x="3472" y="1193"/>
                    <a:pt x="3574" y="1238"/>
                  </a:cubicBezTo>
                  <a:cubicBezTo>
                    <a:pt x="3584" y="1241"/>
                    <a:pt x="3592" y="1248"/>
                    <a:pt x="3600" y="1256"/>
                  </a:cubicBezTo>
                  <a:cubicBezTo>
                    <a:pt x="3615" y="1264"/>
                    <a:pt x="3626" y="1279"/>
                    <a:pt x="3641" y="1293"/>
                  </a:cubicBezTo>
                  <a:cubicBezTo>
                    <a:pt x="3656" y="1305"/>
                    <a:pt x="3674" y="1320"/>
                    <a:pt x="3701" y="1331"/>
                  </a:cubicBezTo>
                  <a:cubicBezTo>
                    <a:pt x="3813" y="1376"/>
                    <a:pt x="3917" y="1447"/>
                    <a:pt x="4026" y="1514"/>
                  </a:cubicBezTo>
                  <a:cubicBezTo>
                    <a:pt x="4093" y="1555"/>
                    <a:pt x="4157" y="1604"/>
                    <a:pt x="4224" y="1652"/>
                  </a:cubicBezTo>
                  <a:cubicBezTo>
                    <a:pt x="4295" y="1697"/>
                    <a:pt x="4362" y="1746"/>
                    <a:pt x="4441" y="1783"/>
                  </a:cubicBezTo>
                  <a:cubicBezTo>
                    <a:pt x="4486" y="1805"/>
                    <a:pt x="4531" y="1828"/>
                    <a:pt x="4571" y="1858"/>
                  </a:cubicBezTo>
                  <a:cubicBezTo>
                    <a:pt x="4613" y="1884"/>
                    <a:pt x="4650" y="1914"/>
                    <a:pt x="4680" y="1948"/>
                  </a:cubicBezTo>
                  <a:cubicBezTo>
                    <a:pt x="4695" y="1971"/>
                    <a:pt x="4714" y="1985"/>
                    <a:pt x="4733" y="1997"/>
                  </a:cubicBezTo>
                  <a:cubicBezTo>
                    <a:pt x="4751" y="2007"/>
                    <a:pt x="4770" y="2011"/>
                    <a:pt x="4788" y="2011"/>
                  </a:cubicBezTo>
                  <a:lnTo>
                    <a:pt x="4792" y="2011"/>
                  </a:lnTo>
                  <a:cubicBezTo>
                    <a:pt x="4807" y="2011"/>
                    <a:pt x="4826" y="2007"/>
                    <a:pt x="4840" y="2004"/>
                  </a:cubicBezTo>
                  <a:cubicBezTo>
                    <a:pt x="4837" y="2000"/>
                    <a:pt x="4837" y="1997"/>
                    <a:pt x="4837" y="1997"/>
                  </a:cubicBezTo>
                  <a:cubicBezTo>
                    <a:pt x="4833" y="1988"/>
                    <a:pt x="4833" y="1981"/>
                    <a:pt x="4830" y="1974"/>
                  </a:cubicBezTo>
                  <a:lnTo>
                    <a:pt x="4755" y="1952"/>
                  </a:lnTo>
                  <a:lnTo>
                    <a:pt x="4792" y="1936"/>
                  </a:lnTo>
                  <a:lnTo>
                    <a:pt x="4792" y="1936"/>
                  </a:lnTo>
                  <a:cubicBezTo>
                    <a:pt x="4792" y="1936"/>
                    <a:pt x="4792" y="1936"/>
                    <a:pt x="4792" y="1936"/>
                  </a:cubicBezTo>
                  <a:cubicBezTo>
                    <a:pt x="4792" y="1936"/>
                    <a:pt x="4792" y="1936"/>
                    <a:pt x="4792" y="1936"/>
                  </a:cubicBezTo>
                  <a:lnTo>
                    <a:pt x="4792" y="1936"/>
                  </a:lnTo>
                  <a:lnTo>
                    <a:pt x="4792" y="1936"/>
                  </a:lnTo>
                  <a:lnTo>
                    <a:pt x="4792" y="1936"/>
                  </a:lnTo>
                  <a:cubicBezTo>
                    <a:pt x="4785" y="1933"/>
                    <a:pt x="4778" y="1933"/>
                    <a:pt x="4770" y="1929"/>
                  </a:cubicBezTo>
                  <a:cubicBezTo>
                    <a:pt x="4762" y="1926"/>
                    <a:pt x="4751" y="1914"/>
                    <a:pt x="4740" y="1899"/>
                  </a:cubicBezTo>
                  <a:lnTo>
                    <a:pt x="4717" y="1876"/>
                  </a:lnTo>
                  <a:lnTo>
                    <a:pt x="4717" y="1876"/>
                  </a:lnTo>
                  <a:cubicBezTo>
                    <a:pt x="4733" y="1881"/>
                    <a:pt x="4751" y="1884"/>
                    <a:pt x="4770" y="1884"/>
                  </a:cubicBezTo>
                  <a:cubicBezTo>
                    <a:pt x="4778" y="1884"/>
                    <a:pt x="4785" y="1884"/>
                    <a:pt x="4792" y="1881"/>
                  </a:cubicBezTo>
                  <a:cubicBezTo>
                    <a:pt x="4792" y="1884"/>
                    <a:pt x="4796" y="1884"/>
                    <a:pt x="4800" y="1888"/>
                  </a:cubicBezTo>
                  <a:cubicBezTo>
                    <a:pt x="4807" y="1895"/>
                    <a:pt x="4814" y="1903"/>
                    <a:pt x="4818" y="1918"/>
                  </a:cubicBezTo>
                  <a:cubicBezTo>
                    <a:pt x="4822" y="1918"/>
                    <a:pt x="4822" y="1921"/>
                    <a:pt x="4822" y="1926"/>
                  </a:cubicBezTo>
                  <a:lnTo>
                    <a:pt x="4893" y="1895"/>
                  </a:lnTo>
                  <a:cubicBezTo>
                    <a:pt x="4885" y="1881"/>
                    <a:pt x="4878" y="1869"/>
                    <a:pt x="4871" y="1854"/>
                  </a:cubicBezTo>
                  <a:cubicBezTo>
                    <a:pt x="4863" y="1843"/>
                    <a:pt x="4852" y="1831"/>
                    <a:pt x="4840" y="1821"/>
                  </a:cubicBezTo>
                  <a:cubicBezTo>
                    <a:pt x="4833" y="1817"/>
                    <a:pt x="4830" y="1814"/>
                    <a:pt x="4822" y="1809"/>
                  </a:cubicBezTo>
                  <a:cubicBezTo>
                    <a:pt x="4814" y="1805"/>
                    <a:pt x="4804" y="1805"/>
                    <a:pt x="4796" y="1805"/>
                  </a:cubicBezTo>
                  <a:lnTo>
                    <a:pt x="4770" y="1805"/>
                  </a:lnTo>
                  <a:cubicBezTo>
                    <a:pt x="4755" y="1805"/>
                    <a:pt x="4740" y="1802"/>
                    <a:pt x="4728" y="1798"/>
                  </a:cubicBezTo>
                  <a:cubicBezTo>
                    <a:pt x="4721" y="1795"/>
                    <a:pt x="4714" y="1791"/>
                    <a:pt x="4706" y="1783"/>
                  </a:cubicBezTo>
                  <a:cubicBezTo>
                    <a:pt x="4695" y="1772"/>
                    <a:pt x="4683" y="1761"/>
                    <a:pt x="4673" y="1746"/>
                  </a:cubicBezTo>
                  <a:cubicBezTo>
                    <a:pt x="4665" y="1731"/>
                    <a:pt x="4654" y="1716"/>
                    <a:pt x="4639" y="1697"/>
                  </a:cubicBezTo>
                  <a:cubicBezTo>
                    <a:pt x="4594" y="1641"/>
                    <a:pt x="4545" y="1596"/>
                    <a:pt x="4493" y="1559"/>
                  </a:cubicBezTo>
                  <a:cubicBezTo>
                    <a:pt x="4437" y="1517"/>
                    <a:pt x="4381" y="1488"/>
                    <a:pt x="4325" y="1455"/>
                  </a:cubicBezTo>
                  <a:cubicBezTo>
                    <a:pt x="4272" y="1424"/>
                    <a:pt x="4212" y="1402"/>
                    <a:pt x="4160" y="1379"/>
                  </a:cubicBezTo>
                  <a:cubicBezTo>
                    <a:pt x="4138" y="1369"/>
                    <a:pt x="4112" y="1353"/>
                    <a:pt x="4093" y="1342"/>
                  </a:cubicBezTo>
                  <a:cubicBezTo>
                    <a:pt x="4074" y="1327"/>
                    <a:pt x="4060" y="1312"/>
                    <a:pt x="4052" y="1298"/>
                  </a:cubicBezTo>
                  <a:cubicBezTo>
                    <a:pt x="4007" y="1234"/>
                    <a:pt x="3955" y="1193"/>
                    <a:pt x="3898" y="1159"/>
                  </a:cubicBezTo>
                  <a:cubicBezTo>
                    <a:pt x="3846" y="1125"/>
                    <a:pt x="3791" y="1103"/>
                    <a:pt x="3741" y="1077"/>
                  </a:cubicBezTo>
                  <a:cubicBezTo>
                    <a:pt x="3581" y="987"/>
                    <a:pt x="3420" y="901"/>
                    <a:pt x="3267" y="804"/>
                  </a:cubicBezTo>
                  <a:cubicBezTo>
                    <a:pt x="3248" y="789"/>
                    <a:pt x="3230" y="774"/>
                    <a:pt x="3208" y="763"/>
                  </a:cubicBezTo>
                  <a:cubicBezTo>
                    <a:pt x="3189" y="748"/>
                    <a:pt x="3163" y="732"/>
                    <a:pt x="3132" y="729"/>
                  </a:cubicBezTo>
                  <a:cubicBezTo>
                    <a:pt x="3113" y="725"/>
                    <a:pt x="3099" y="718"/>
                    <a:pt x="3077" y="706"/>
                  </a:cubicBezTo>
                  <a:cubicBezTo>
                    <a:pt x="3051" y="692"/>
                    <a:pt x="3020" y="673"/>
                    <a:pt x="2987" y="658"/>
                  </a:cubicBezTo>
                  <a:cubicBezTo>
                    <a:pt x="2953" y="639"/>
                    <a:pt x="2916" y="625"/>
                    <a:pt x="2871" y="625"/>
                  </a:cubicBezTo>
                  <a:cubicBezTo>
                    <a:pt x="2863" y="625"/>
                    <a:pt x="2856" y="625"/>
                    <a:pt x="2849" y="628"/>
                  </a:cubicBezTo>
                  <a:cubicBezTo>
                    <a:pt x="2833" y="610"/>
                    <a:pt x="2818" y="594"/>
                    <a:pt x="2804" y="584"/>
                  </a:cubicBezTo>
                  <a:cubicBezTo>
                    <a:pt x="2766" y="561"/>
                    <a:pt x="2729" y="546"/>
                    <a:pt x="2695" y="535"/>
                  </a:cubicBezTo>
                  <a:cubicBezTo>
                    <a:pt x="2661" y="520"/>
                    <a:pt x="2635" y="505"/>
                    <a:pt x="2613" y="482"/>
                  </a:cubicBezTo>
                  <a:cubicBezTo>
                    <a:pt x="2590" y="463"/>
                    <a:pt x="2568" y="449"/>
                    <a:pt x="2545" y="437"/>
                  </a:cubicBezTo>
                  <a:cubicBezTo>
                    <a:pt x="2508" y="418"/>
                    <a:pt x="2467" y="404"/>
                    <a:pt x="2430" y="389"/>
                  </a:cubicBezTo>
                  <a:cubicBezTo>
                    <a:pt x="2388" y="374"/>
                    <a:pt x="2351" y="363"/>
                    <a:pt x="2318" y="348"/>
                  </a:cubicBezTo>
                  <a:cubicBezTo>
                    <a:pt x="2086" y="251"/>
                    <a:pt x="1850" y="146"/>
                    <a:pt x="1596" y="94"/>
                  </a:cubicBezTo>
                  <a:cubicBezTo>
                    <a:pt x="1555" y="86"/>
                    <a:pt x="1514" y="75"/>
                    <a:pt x="1472" y="60"/>
                  </a:cubicBezTo>
                  <a:cubicBezTo>
                    <a:pt x="1431" y="45"/>
                    <a:pt x="1386" y="30"/>
                    <a:pt x="1338" y="19"/>
                  </a:cubicBezTo>
                  <a:cubicBezTo>
                    <a:pt x="1282" y="4"/>
                    <a:pt x="1226" y="0"/>
                    <a:pt x="11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1" name="Google Shape;28371;p21"/>
            <p:cNvSpPr/>
            <p:nvPr/>
          </p:nvSpPr>
          <p:spPr>
            <a:xfrm>
              <a:off x="-731048" y="1590504"/>
              <a:ext cx="185843" cy="658186"/>
            </a:xfrm>
            <a:custGeom>
              <a:avLst/>
              <a:gdLst/>
              <a:ahLst/>
              <a:cxnLst/>
              <a:rect l="l" t="t" r="r" b="b"/>
              <a:pathLst>
                <a:path w="3892" h="13784" extrusionOk="0">
                  <a:moveTo>
                    <a:pt x="3866" y="1"/>
                  </a:moveTo>
                  <a:cubicBezTo>
                    <a:pt x="3862" y="1"/>
                    <a:pt x="3859" y="1"/>
                    <a:pt x="3851" y="5"/>
                  </a:cubicBezTo>
                  <a:cubicBezTo>
                    <a:pt x="3843" y="5"/>
                    <a:pt x="3836" y="9"/>
                    <a:pt x="3825" y="12"/>
                  </a:cubicBezTo>
                  <a:cubicBezTo>
                    <a:pt x="3634" y="76"/>
                    <a:pt x="3440" y="132"/>
                    <a:pt x="3253" y="207"/>
                  </a:cubicBezTo>
                  <a:cubicBezTo>
                    <a:pt x="3167" y="244"/>
                    <a:pt x="3081" y="270"/>
                    <a:pt x="2999" y="300"/>
                  </a:cubicBezTo>
                  <a:cubicBezTo>
                    <a:pt x="2932" y="326"/>
                    <a:pt x="2865" y="360"/>
                    <a:pt x="2808" y="401"/>
                  </a:cubicBezTo>
                  <a:cubicBezTo>
                    <a:pt x="2748" y="442"/>
                    <a:pt x="2699" y="494"/>
                    <a:pt x="2655" y="554"/>
                  </a:cubicBezTo>
                  <a:cubicBezTo>
                    <a:pt x="2655" y="558"/>
                    <a:pt x="2651" y="561"/>
                    <a:pt x="2651" y="566"/>
                  </a:cubicBezTo>
                  <a:lnTo>
                    <a:pt x="2651" y="566"/>
                  </a:lnTo>
                  <a:cubicBezTo>
                    <a:pt x="2658" y="557"/>
                    <a:pt x="2665" y="550"/>
                    <a:pt x="2673" y="544"/>
                  </a:cubicBezTo>
                  <a:cubicBezTo>
                    <a:pt x="2689" y="532"/>
                    <a:pt x="2708" y="528"/>
                    <a:pt x="2726" y="528"/>
                  </a:cubicBezTo>
                  <a:cubicBezTo>
                    <a:pt x="2748" y="528"/>
                    <a:pt x="2767" y="532"/>
                    <a:pt x="2782" y="544"/>
                  </a:cubicBezTo>
                  <a:cubicBezTo>
                    <a:pt x="2804" y="554"/>
                    <a:pt x="2823" y="558"/>
                    <a:pt x="2842" y="558"/>
                  </a:cubicBezTo>
                  <a:cubicBezTo>
                    <a:pt x="2860" y="558"/>
                    <a:pt x="2879" y="554"/>
                    <a:pt x="2898" y="544"/>
                  </a:cubicBezTo>
                  <a:cubicBezTo>
                    <a:pt x="2920" y="536"/>
                    <a:pt x="2939" y="521"/>
                    <a:pt x="2954" y="509"/>
                  </a:cubicBezTo>
                  <a:cubicBezTo>
                    <a:pt x="2995" y="476"/>
                    <a:pt x="3036" y="454"/>
                    <a:pt x="3077" y="435"/>
                  </a:cubicBezTo>
                  <a:cubicBezTo>
                    <a:pt x="3118" y="413"/>
                    <a:pt x="3156" y="394"/>
                    <a:pt x="3186" y="371"/>
                  </a:cubicBezTo>
                  <a:cubicBezTo>
                    <a:pt x="3193" y="364"/>
                    <a:pt x="3201" y="360"/>
                    <a:pt x="3208" y="356"/>
                  </a:cubicBezTo>
                  <a:cubicBezTo>
                    <a:pt x="3215" y="356"/>
                    <a:pt x="3223" y="352"/>
                    <a:pt x="3227" y="352"/>
                  </a:cubicBezTo>
                  <a:lnTo>
                    <a:pt x="3257" y="352"/>
                  </a:lnTo>
                  <a:cubicBezTo>
                    <a:pt x="3264" y="337"/>
                    <a:pt x="3268" y="326"/>
                    <a:pt x="3275" y="315"/>
                  </a:cubicBezTo>
                  <a:cubicBezTo>
                    <a:pt x="3286" y="300"/>
                    <a:pt x="3298" y="289"/>
                    <a:pt x="3309" y="278"/>
                  </a:cubicBezTo>
                  <a:cubicBezTo>
                    <a:pt x="3331" y="259"/>
                    <a:pt x="3362" y="248"/>
                    <a:pt x="3384" y="240"/>
                  </a:cubicBezTo>
                  <a:cubicBezTo>
                    <a:pt x="3403" y="237"/>
                    <a:pt x="3417" y="233"/>
                    <a:pt x="3432" y="230"/>
                  </a:cubicBezTo>
                  <a:cubicBezTo>
                    <a:pt x="3455" y="222"/>
                    <a:pt x="3470" y="218"/>
                    <a:pt x="3484" y="211"/>
                  </a:cubicBezTo>
                  <a:cubicBezTo>
                    <a:pt x="3493" y="207"/>
                    <a:pt x="3496" y="203"/>
                    <a:pt x="3503" y="195"/>
                  </a:cubicBezTo>
                  <a:cubicBezTo>
                    <a:pt x="3515" y="185"/>
                    <a:pt x="3526" y="177"/>
                    <a:pt x="3541" y="173"/>
                  </a:cubicBezTo>
                  <a:cubicBezTo>
                    <a:pt x="3552" y="169"/>
                    <a:pt x="3567" y="166"/>
                    <a:pt x="3578" y="166"/>
                  </a:cubicBezTo>
                  <a:cubicBezTo>
                    <a:pt x="3593" y="166"/>
                    <a:pt x="3605" y="169"/>
                    <a:pt x="3615" y="169"/>
                  </a:cubicBezTo>
                  <a:cubicBezTo>
                    <a:pt x="3627" y="173"/>
                    <a:pt x="3634" y="173"/>
                    <a:pt x="3638" y="173"/>
                  </a:cubicBezTo>
                  <a:cubicBezTo>
                    <a:pt x="3672" y="147"/>
                    <a:pt x="3709" y="128"/>
                    <a:pt x="3746" y="117"/>
                  </a:cubicBezTo>
                  <a:cubicBezTo>
                    <a:pt x="3784" y="106"/>
                    <a:pt x="3821" y="99"/>
                    <a:pt x="3859" y="87"/>
                  </a:cubicBezTo>
                  <a:cubicBezTo>
                    <a:pt x="3862" y="87"/>
                    <a:pt x="3866" y="87"/>
                    <a:pt x="3869" y="83"/>
                  </a:cubicBezTo>
                  <a:cubicBezTo>
                    <a:pt x="3874" y="80"/>
                    <a:pt x="3877" y="76"/>
                    <a:pt x="3881" y="73"/>
                  </a:cubicBezTo>
                  <a:cubicBezTo>
                    <a:pt x="3888" y="61"/>
                    <a:pt x="3892" y="46"/>
                    <a:pt x="3892" y="35"/>
                  </a:cubicBezTo>
                  <a:cubicBezTo>
                    <a:pt x="3892" y="23"/>
                    <a:pt x="3888" y="16"/>
                    <a:pt x="3885" y="12"/>
                  </a:cubicBezTo>
                  <a:cubicBezTo>
                    <a:pt x="3881" y="5"/>
                    <a:pt x="3877" y="5"/>
                    <a:pt x="3874" y="1"/>
                  </a:cubicBezTo>
                  <a:close/>
                  <a:moveTo>
                    <a:pt x="2651" y="566"/>
                  </a:moveTo>
                  <a:cubicBezTo>
                    <a:pt x="2648" y="569"/>
                    <a:pt x="2646" y="573"/>
                    <a:pt x="2643" y="577"/>
                  </a:cubicBezTo>
                  <a:lnTo>
                    <a:pt x="2643" y="577"/>
                  </a:lnTo>
                  <a:cubicBezTo>
                    <a:pt x="2646" y="574"/>
                    <a:pt x="2649" y="571"/>
                    <a:pt x="2651" y="566"/>
                  </a:cubicBezTo>
                  <a:cubicBezTo>
                    <a:pt x="2651" y="566"/>
                    <a:pt x="2651" y="566"/>
                    <a:pt x="2651" y="566"/>
                  </a:cubicBezTo>
                  <a:close/>
                  <a:moveTo>
                    <a:pt x="2551" y="570"/>
                  </a:moveTo>
                  <a:cubicBezTo>
                    <a:pt x="2532" y="584"/>
                    <a:pt x="2516" y="596"/>
                    <a:pt x="2498" y="606"/>
                  </a:cubicBezTo>
                  <a:cubicBezTo>
                    <a:pt x="2479" y="622"/>
                    <a:pt x="2456" y="633"/>
                    <a:pt x="2442" y="648"/>
                  </a:cubicBezTo>
                  <a:cubicBezTo>
                    <a:pt x="2430" y="656"/>
                    <a:pt x="2423" y="666"/>
                    <a:pt x="2416" y="678"/>
                  </a:cubicBezTo>
                  <a:cubicBezTo>
                    <a:pt x="2385" y="727"/>
                    <a:pt x="2359" y="763"/>
                    <a:pt x="2337" y="790"/>
                  </a:cubicBezTo>
                  <a:cubicBezTo>
                    <a:pt x="2311" y="820"/>
                    <a:pt x="2285" y="842"/>
                    <a:pt x="2254" y="865"/>
                  </a:cubicBezTo>
                  <a:cubicBezTo>
                    <a:pt x="2232" y="876"/>
                    <a:pt x="2206" y="891"/>
                    <a:pt x="2180" y="902"/>
                  </a:cubicBezTo>
                  <a:cubicBezTo>
                    <a:pt x="2139" y="920"/>
                    <a:pt x="2090" y="943"/>
                    <a:pt x="2027" y="970"/>
                  </a:cubicBezTo>
                  <a:cubicBezTo>
                    <a:pt x="2023" y="973"/>
                    <a:pt x="2019" y="973"/>
                    <a:pt x="2016" y="977"/>
                  </a:cubicBezTo>
                  <a:lnTo>
                    <a:pt x="2008" y="984"/>
                  </a:lnTo>
                  <a:lnTo>
                    <a:pt x="2008" y="988"/>
                  </a:lnTo>
                  <a:cubicBezTo>
                    <a:pt x="2008" y="992"/>
                    <a:pt x="2012" y="992"/>
                    <a:pt x="2016" y="999"/>
                  </a:cubicBezTo>
                  <a:cubicBezTo>
                    <a:pt x="2016" y="999"/>
                    <a:pt x="2019" y="1003"/>
                    <a:pt x="2023" y="1003"/>
                  </a:cubicBezTo>
                  <a:cubicBezTo>
                    <a:pt x="2027" y="1007"/>
                    <a:pt x="2030" y="1010"/>
                    <a:pt x="2038" y="1015"/>
                  </a:cubicBezTo>
                  <a:cubicBezTo>
                    <a:pt x="2053" y="1022"/>
                    <a:pt x="2068" y="1029"/>
                    <a:pt x="2090" y="1044"/>
                  </a:cubicBezTo>
                  <a:cubicBezTo>
                    <a:pt x="2097" y="1041"/>
                    <a:pt x="2106" y="1037"/>
                    <a:pt x="2113" y="1033"/>
                  </a:cubicBezTo>
                  <a:cubicBezTo>
                    <a:pt x="2132" y="1025"/>
                    <a:pt x="2147" y="1018"/>
                    <a:pt x="2165" y="1018"/>
                  </a:cubicBezTo>
                  <a:cubicBezTo>
                    <a:pt x="2161" y="1010"/>
                    <a:pt x="2161" y="1003"/>
                    <a:pt x="2161" y="996"/>
                  </a:cubicBezTo>
                  <a:cubicBezTo>
                    <a:pt x="2161" y="984"/>
                    <a:pt x="2165" y="973"/>
                    <a:pt x="2169" y="965"/>
                  </a:cubicBezTo>
                  <a:cubicBezTo>
                    <a:pt x="2173" y="958"/>
                    <a:pt x="2176" y="951"/>
                    <a:pt x="2180" y="943"/>
                  </a:cubicBezTo>
                  <a:cubicBezTo>
                    <a:pt x="2187" y="939"/>
                    <a:pt x="2192" y="932"/>
                    <a:pt x="2202" y="928"/>
                  </a:cubicBezTo>
                  <a:cubicBezTo>
                    <a:pt x="2210" y="925"/>
                    <a:pt x="2218" y="920"/>
                    <a:pt x="2225" y="920"/>
                  </a:cubicBezTo>
                  <a:cubicBezTo>
                    <a:pt x="2232" y="920"/>
                    <a:pt x="2240" y="925"/>
                    <a:pt x="2247" y="928"/>
                  </a:cubicBezTo>
                  <a:cubicBezTo>
                    <a:pt x="2254" y="932"/>
                    <a:pt x="2259" y="932"/>
                    <a:pt x="2263" y="936"/>
                  </a:cubicBezTo>
                  <a:cubicBezTo>
                    <a:pt x="2266" y="939"/>
                    <a:pt x="2270" y="943"/>
                    <a:pt x="2273" y="947"/>
                  </a:cubicBezTo>
                  <a:lnTo>
                    <a:pt x="2289" y="947"/>
                  </a:lnTo>
                  <a:cubicBezTo>
                    <a:pt x="2289" y="947"/>
                    <a:pt x="2292" y="947"/>
                    <a:pt x="2296" y="943"/>
                  </a:cubicBezTo>
                  <a:lnTo>
                    <a:pt x="2296" y="939"/>
                  </a:lnTo>
                  <a:cubicBezTo>
                    <a:pt x="2292" y="936"/>
                    <a:pt x="2292" y="932"/>
                    <a:pt x="2292" y="928"/>
                  </a:cubicBezTo>
                  <a:cubicBezTo>
                    <a:pt x="2292" y="913"/>
                    <a:pt x="2296" y="898"/>
                    <a:pt x="2304" y="891"/>
                  </a:cubicBezTo>
                  <a:cubicBezTo>
                    <a:pt x="2307" y="880"/>
                    <a:pt x="2315" y="868"/>
                    <a:pt x="2322" y="861"/>
                  </a:cubicBezTo>
                  <a:cubicBezTo>
                    <a:pt x="2341" y="842"/>
                    <a:pt x="2359" y="831"/>
                    <a:pt x="2378" y="816"/>
                  </a:cubicBezTo>
                  <a:cubicBezTo>
                    <a:pt x="2389" y="808"/>
                    <a:pt x="2404" y="805"/>
                    <a:pt x="2416" y="801"/>
                  </a:cubicBezTo>
                  <a:cubicBezTo>
                    <a:pt x="2427" y="797"/>
                    <a:pt x="2434" y="797"/>
                    <a:pt x="2442" y="797"/>
                  </a:cubicBezTo>
                  <a:cubicBezTo>
                    <a:pt x="2449" y="797"/>
                    <a:pt x="2461" y="797"/>
                    <a:pt x="2468" y="801"/>
                  </a:cubicBezTo>
                  <a:cubicBezTo>
                    <a:pt x="2479" y="808"/>
                    <a:pt x="2490" y="813"/>
                    <a:pt x="2498" y="816"/>
                  </a:cubicBezTo>
                  <a:cubicBezTo>
                    <a:pt x="2506" y="790"/>
                    <a:pt x="2513" y="768"/>
                    <a:pt x="2524" y="745"/>
                  </a:cubicBezTo>
                  <a:cubicBezTo>
                    <a:pt x="2535" y="727"/>
                    <a:pt x="2551" y="704"/>
                    <a:pt x="2565" y="689"/>
                  </a:cubicBezTo>
                  <a:cubicBezTo>
                    <a:pt x="2591" y="651"/>
                    <a:pt x="2621" y="622"/>
                    <a:pt x="2636" y="588"/>
                  </a:cubicBezTo>
                  <a:cubicBezTo>
                    <a:pt x="2638" y="585"/>
                    <a:pt x="2640" y="581"/>
                    <a:pt x="2643" y="577"/>
                  </a:cubicBezTo>
                  <a:lnTo>
                    <a:pt x="2643" y="577"/>
                  </a:lnTo>
                  <a:cubicBezTo>
                    <a:pt x="2641" y="579"/>
                    <a:pt x="2639" y="581"/>
                    <a:pt x="2636" y="584"/>
                  </a:cubicBezTo>
                  <a:cubicBezTo>
                    <a:pt x="2632" y="588"/>
                    <a:pt x="2629" y="596"/>
                    <a:pt x="2618" y="599"/>
                  </a:cubicBezTo>
                  <a:cubicBezTo>
                    <a:pt x="2613" y="603"/>
                    <a:pt x="2606" y="606"/>
                    <a:pt x="2599" y="606"/>
                  </a:cubicBezTo>
                  <a:cubicBezTo>
                    <a:pt x="2591" y="606"/>
                    <a:pt x="2587" y="606"/>
                    <a:pt x="2584" y="603"/>
                  </a:cubicBezTo>
                  <a:cubicBezTo>
                    <a:pt x="2577" y="603"/>
                    <a:pt x="2573" y="599"/>
                    <a:pt x="2569" y="596"/>
                  </a:cubicBezTo>
                  <a:cubicBezTo>
                    <a:pt x="2561" y="592"/>
                    <a:pt x="2558" y="584"/>
                    <a:pt x="2554" y="580"/>
                  </a:cubicBezTo>
                  <a:cubicBezTo>
                    <a:pt x="2554" y="577"/>
                    <a:pt x="2551" y="573"/>
                    <a:pt x="2551" y="570"/>
                  </a:cubicBezTo>
                  <a:close/>
                  <a:moveTo>
                    <a:pt x="1930" y="1093"/>
                  </a:moveTo>
                  <a:cubicBezTo>
                    <a:pt x="1923" y="1093"/>
                    <a:pt x="1911" y="1096"/>
                    <a:pt x="1904" y="1100"/>
                  </a:cubicBezTo>
                  <a:cubicBezTo>
                    <a:pt x="1892" y="1104"/>
                    <a:pt x="1881" y="1108"/>
                    <a:pt x="1870" y="1115"/>
                  </a:cubicBezTo>
                  <a:cubicBezTo>
                    <a:pt x="1847" y="1130"/>
                    <a:pt x="1825" y="1149"/>
                    <a:pt x="1795" y="1167"/>
                  </a:cubicBezTo>
                  <a:cubicBezTo>
                    <a:pt x="1792" y="1167"/>
                    <a:pt x="1788" y="1172"/>
                    <a:pt x="1783" y="1175"/>
                  </a:cubicBezTo>
                  <a:cubicBezTo>
                    <a:pt x="1788" y="1182"/>
                    <a:pt x="1788" y="1190"/>
                    <a:pt x="1788" y="1198"/>
                  </a:cubicBezTo>
                  <a:cubicBezTo>
                    <a:pt x="1788" y="1212"/>
                    <a:pt x="1783" y="1224"/>
                    <a:pt x="1776" y="1231"/>
                  </a:cubicBezTo>
                  <a:cubicBezTo>
                    <a:pt x="1773" y="1242"/>
                    <a:pt x="1766" y="1246"/>
                    <a:pt x="1757" y="1253"/>
                  </a:cubicBezTo>
                  <a:cubicBezTo>
                    <a:pt x="1754" y="1257"/>
                    <a:pt x="1747" y="1257"/>
                    <a:pt x="1743" y="1261"/>
                  </a:cubicBezTo>
                  <a:cubicBezTo>
                    <a:pt x="1721" y="1268"/>
                    <a:pt x="1705" y="1279"/>
                    <a:pt x="1690" y="1291"/>
                  </a:cubicBezTo>
                  <a:cubicBezTo>
                    <a:pt x="1676" y="1306"/>
                    <a:pt x="1661" y="1321"/>
                    <a:pt x="1649" y="1339"/>
                  </a:cubicBezTo>
                  <a:cubicBezTo>
                    <a:pt x="1623" y="1373"/>
                    <a:pt x="1597" y="1418"/>
                    <a:pt x="1564" y="1459"/>
                  </a:cubicBezTo>
                  <a:cubicBezTo>
                    <a:pt x="1541" y="1486"/>
                    <a:pt x="1511" y="1512"/>
                    <a:pt x="1474" y="1530"/>
                  </a:cubicBezTo>
                  <a:cubicBezTo>
                    <a:pt x="1462" y="1538"/>
                    <a:pt x="1455" y="1541"/>
                    <a:pt x="1447" y="1553"/>
                  </a:cubicBezTo>
                  <a:cubicBezTo>
                    <a:pt x="1440" y="1560"/>
                    <a:pt x="1433" y="1575"/>
                    <a:pt x="1425" y="1586"/>
                  </a:cubicBezTo>
                  <a:cubicBezTo>
                    <a:pt x="1414" y="1616"/>
                    <a:pt x="1399" y="1650"/>
                    <a:pt x="1380" y="1687"/>
                  </a:cubicBezTo>
                  <a:cubicBezTo>
                    <a:pt x="1369" y="1710"/>
                    <a:pt x="1350" y="1732"/>
                    <a:pt x="1324" y="1750"/>
                  </a:cubicBezTo>
                  <a:cubicBezTo>
                    <a:pt x="1321" y="1755"/>
                    <a:pt x="1312" y="1762"/>
                    <a:pt x="1305" y="1766"/>
                  </a:cubicBezTo>
                  <a:lnTo>
                    <a:pt x="1309" y="1766"/>
                  </a:lnTo>
                  <a:cubicBezTo>
                    <a:pt x="1312" y="1769"/>
                    <a:pt x="1321" y="1777"/>
                    <a:pt x="1324" y="1788"/>
                  </a:cubicBezTo>
                  <a:cubicBezTo>
                    <a:pt x="1328" y="1792"/>
                    <a:pt x="1328" y="1795"/>
                    <a:pt x="1328" y="1800"/>
                  </a:cubicBezTo>
                  <a:cubicBezTo>
                    <a:pt x="1335" y="1784"/>
                    <a:pt x="1343" y="1769"/>
                    <a:pt x="1354" y="1758"/>
                  </a:cubicBezTo>
                  <a:lnTo>
                    <a:pt x="1380" y="1717"/>
                  </a:lnTo>
                  <a:lnTo>
                    <a:pt x="1414" y="1750"/>
                  </a:lnTo>
                  <a:cubicBezTo>
                    <a:pt x="1417" y="1758"/>
                    <a:pt x="1421" y="1762"/>
                    <a:pt x="1425" y="1769"/>
                  </a:cubicBezTo>
                  <a:cubicBezTo>
                    <a:pt x="1429" y="1773"/>
                    <a:pt x="1429" y="1777"/>
                    <a:pt x="1429" y="1784"/>
                  </a:cubicBezTo>
                  <a:cubicBezTo>
                    <a:pt x="1433" y="1781"/>
                    <a:pt x="1436" y="1781"/>
                    <a:pt x="1440" y="1777"/>
                  </a:cubicBezTo>
                  <a:cubicBezTo>
                    <a:pt x="1447" y="1773"/>
                    <a:pt x="1455" y="1766"/>
                    <a:pt x="1462" y="1762"/>
                  </a:cubicBezTo>
                  <a:cubicBezTo>
                    <a:pt x="1481" y="1755"/>
                    <a:pt x="1496" y="1747"/>
                    <a:pt x="1507" y="1739"/>
                  </a:cubicBezTo>
                  <a:cubicBezTo>
                    <a:pt x="1514" y="1736"/>
                    <a:pt x="1522" y="1732"/>
                    <a:pt x="1522" y="1728"/>
                  </a:cubicBezTo>
                  <a:lnTo>
                    <a:pt x="1526" y="1724"/>
                  </a:lnTo>
                  <a:cubicBezTo>
                    <a:pt x="1526" y="1721"/>
                    <a:pt x="1530" y="1721"/>
                    <a:pt x="1530" y="1717"/>
                  </a:cubicBezTo>
                  <a:cubicBezTo>
                    <a:pt x="1530" y="1710"/>
                    <a:pt x="1526" y="1698"/>
                    <a:pt x="1514" y="1679"/>
                  </a:cubicBezTo>
                  <a:cubicBezTo>
                    <a:pt x="1514" y="1676"/>
                    <a:pt x="1511" y="1672"/>
                    <a:pt x="1511" y="1665"/>
                  </a:cubicBezTo>
                  <a:lnTo>
                    <a:pt x="1511" y="1657"/>
                  </a:lnTo>
                  <a:lnTo>
                    <a:pt x="1511" y="1643"/>
                  </a:lnTo>
                  <a:cubicBezTo>
                    <a:pt x="1511" y="1638"/>
                    <a:pt x="1514" y="1635"/>
                    <a:pt x="1514" y="1631"/>
                  </a:cubicBezTo>
                  <a:cubicBezTo>
                    <a:pt x="1519" y="1627"/>
                    <a:pt x="1519" y="1624"/>
                    <a:pt x="1526" y="1616"/>
                  </a:cubicBezTo>
                  <a:cubicBezTo>
                    <a:pt x="1526" y="1612"/>
                    <a:pt x="1530" y="1612"/>
                    <a:pt x="1537" y="1609"/>
                  </a:cubicBezTo>
                  <a:cubicBezTo>
                    <a:pt x="1556" y="1598"/>
                    <a:pt x="1571" y="1586"/>
                    <a:pt x="1586" y="1575"/>
                  </a:cubicBezTo>
                  <a:cubicBezTo>
                    <a:pt x="1597" y="1560"/>
                    <a:pt x="1609" y="1545"/>
                    <a:pt x="1619" y="1530"/>
                  </a:cubicBezTo>
                  <a:cubicBezTo>
                    <a:pt x="1642" y="1496"/>
                    <a:pt x="1661" y="1455"/>
                    <a:pt x="1687" y="1414"/>
                  </a:cubicBezTo>
                  <a:cubicBezTo>
                    <a:pt x="1694" y="1403"/>
                    <a:pt x="1702" y="1388"/>
                    <a:pt x="1716" y="1381"/>
                  </a:cubicBezTo>
                  <a:cubicBezTo>
                    <a:pt x="1728" y="1373"/>
                    <a:pt x="1743" y="1373"/>
                    <a:pt x="1754" y="1373"/>
                  </a:cubicBezTo>
                  <a:lnTo>
                    <a:pt x="1776" y="1373"/>
                  </a:lnTo>
                  <a:cubicBezTo>
                    <a:pt x="1780" y="1365"/>
                    <a:pt x="1783" y="1358"/>
                    <a:pt x="1788" y="1355"/>
                  </a:cubicBezTo>
                  <a:cubicBezTo>
                    <a:pt x="1795" y="1332"/>
                    <a:pt x="1806" y="1317"/>
                    <a:pt x="1821" y="1302"/>
                  </a:cubicBezTo>
                  <a:cubicBezTo>
                    <a:pt x="1844" y="1272"/>
                    <a:pt x="1873" y="1250"/>
                    <a:pt x="1900" y="1227"/>
                  </a:cubicBezTo>
                  <a:cubicBezTo>
                    <a:pt x="1918" y="1216"/>
                    <a:pt x="1933" y="1201"/>
                    <a:pt x="1945" y="1186"/>
                  </a:cubicBezTo>
                  <a:cubicBezTo>
                    <a:pt x="1967" y="1164"/>
                    <a:pt x="1985" y="1138"/>
                    <a:pt x="2012" y="1111"/>
                  </a:cubicBezTo>
                  <a:lnTo>
                    <a:pt x="1997" y="1111"/>
                  </a:lnTo>
                  <a:cubicBezTo>
                    <a:pt x="1985" y="1111"/>
                    <a:pt x="1978" y="1108"/>
                    <a:pt x="1971" y="1104"/>
                  </a:cubicBezTo>
                  <a:cubicBezTo>
                    <a:pt x="1956" y="1096"/>
                    <a:pt x="1940" y="1093"/>
                    <a:pt x="1930" y="1093"/>
                  </a:cubicBezTo>
                  <a:close/>
                  <a:moveTo>
                    <a:pt x="1286" y="1862"/>
                  </a:moveTo>
                  <a:lnTo>
                    <a:pt x="1286" y="1862"/>
                  </a:lnTo>
                  <a:cubicBezTo>
                    <a:pt x="1283" y="1867"/>
                    <a:pt x="1279" y="1867"/>
                    <a:pt x="1276" y="1867"/>
                  </a:cubicBezTo>
                  <a:cubicBezTo>
                    <a:pt x="1264" y="1874"/>
                    <a:pt x="1260" y="1878"/>
                    <a:pt x="1257" y="1885"/>
                  </a:cubicBezTo>
                  <a:cubicBezTo>
                    <a:pt x="1253" y="1889"/>
                    <a:pt x="1250" y="1896"/>
                    <a:pt x="1250" y="1904"/>
                  </a:cubicBezTo>
                  <a:cubicBezTo>
                    <a:pt x="1253" y="1896"/>
                    <a:pt x="1260" y="1889"/>
                    <a:pt x="1268" y="1881"/>
                  </a:cubicBezTo>
                  <a:cubicBezTo>
                    <a:pt x="1276" y="1878"/>
                    <a:pt x="1283" y="1870"/>
                    <a:pt x="1286" y="1862"/>
                  </a:cubicBezTo>
                  <a:close/>
                  <a:moveTo>
                    <a:pt x="268" y="7848"/>
                  </a:moveTo>
                  <a:cubicBezTo>
                    <a:pt x="269" y="7850"/>
                    <a:pt x="269" y="7853"/>
                    <a:pt x="270" y="7855"/>
                  </a:cubicBezTo>
                  <a:lnTo>
                    <a:pt x="270" y="7851"/>
                  </a:lnTo>
                  <a:lnTo>
                    <a:pt x="268" y="7848"/>
                  </a:lnTo>
                  <a:close/>
                  <a:moveTo>
                    <a:pt x="187" y="8475"/>
                  </a:moveTo>
                  <a:cubicBezTo>
                    <a:pt x="184" y="8479"/>
                    <a:pt x="180" y="8483"/>
                    <a:pt x="177" y="8487"/>
                  </a:cubicBezTo>
                  <a:lnTo>
                    <a:pt x="177" y="8491"/>
                  </a:lnTo>
                  <a:cubicBezTo>
                    <a:pt x="180" y="8494"/>
                    <a:pt x="180" y="8498"/>
                    <a:pt x="184" y="8501"/>
                  </a:cubicBezTo>
                  <a:cubicBezTo>
                    <a:pt x="187" y="8506"/>
                    <a:pt x="187" y="8506"/>
                    <a:pt x="191" y="8509"/>
                  </a:cubicBezTo>
                  <a:cubicBezTo>
                    <a:pt x="191" y="8498"/>
                    <a:pt x="187" y="8491"/>
                    <a:pt x="187" y="8483"/>
                  </a:cubicBezTo>
                  <a:lnTo>
                    <a:pt x="187" y="8475"/>
                  </a:lnTo>
                  <a:close/>
                  <a:moveTo>
                    <a:pt x="1208" y="1986"/>
                  </a:moveTo>
                  <a:cubicBezTo>
                    <a:pt x="1205" y="1990"/>
                    <a:pt x="1200" y="1993"/>
                    <a:pt x="1193" y="1997"/>
                  </a:cubicBezTo>
                  <a:cubicBezTo>
                    <a:pt x="1186" y="2001"/>
                    <a:pt x="1174" y="2001"/>
                    <a:pt x="1164" y="2001"/>
                  </a:cubicBezTo>
                  <a:cubicBezTo>
                    <a:pt x="1155" y="2001"/>
                    <a:pt x="1145" y="2001"/>
                    <a:pt x="1138" y="1997"/>
                  </a:cubicBezTo>
                  <a:lnTo>
                    <a:pt x="1119" y="1997"/>
                  </a:lnTo>
                  <a:lnTo>
                    <a:pt x="1119" y="2001"/>
                  </a:lnTo>
                  <a:cubicBezTo>
                    <a:pt x="1077" y="2053"/>
                    <a:pt x="1036" y="2106"/>
                    <a:pt x="995" y="2158"/>
                  </a:cubicBezTo>
                  <a:cubicBezTo>
                    <a:pt x="958" y="2210"/>
                    <a:pt x="920" y="2263"/>
                    <a:pt x="894" y="2315"/>
                  </a:cubicBezTo>
                  <a:cubicBezTo>
                    <a:pt x="824" y="2457"/>
                    <a:pt x="745" y="2592"/>
                    <a:pt x="689" y="2737"/>
                  </a:cubicBezTo>
                  <a:cubicBezTo>
                    <a:pt x="629" y="2906"/>
                    <a:pt x="554" y="3070"/>
                    <a:pt x="498" y="3239"/>
                  </a:cubicBezTo>
                  <a:cubicBezTo>
                    <a:pt x="405" y="3515"/>
                    <a:pt x="322" y="3799"/>
                    <a:pt x="236" y="4079"/>
                  </a:cubicBezTo>
                  <a:cubicBezTo>
                    <a:pt x="232" y="4098"/>
                    <a:pt x="225" y="4110"/>
                    <a:pt x="222" y="4124"/>
                  </a:cubicBezTo>
                  <a:cubicBezTo>
                    <a:pt x="213" y="4136"/>
                    <a:pt x="210" y="4147"/>
                    <a:pt x="206" y="4158"/>
                  </a:cubicBezTo>
                  <a:cubicBezTo>
                    <a:pt x="206" y="4165"/>
                    <a:pt x="203" y="4169"/>
                    <a:pt x="203" y="4173"/>
                  </a:cubicBezTo>
                  <a:cubicBezTo>
                    <a:pt x="203" y="4177"/>
                    <a:pt x="203" y="4181"/>
                    <a:pt x="206" y="4181"/>
                  </a:cubicBezTo>
                  <a:cubicBezTo>
                    <a:pt x="210" y="4207"/>
                    <a:pt x="210" y="4229"/>
                    <a:pt x="210" y="4252"/>
                  </a:cubicBezTo>
                  <a:cubicBezTo>
                    <a:pt x="210" y="4319"/>
                    <a:pt x="191" y="4379"/>
                    <a:pt x="165" y="4438"/>
                  </a:cubicBezTo>
                  <a:cubicBezTo>
                    <a:pt x="161" y="4450"/>
                    <a:pt x="158" y="4464"/>
                    <a:pt x="158" y="4479"/>
                  </a:cubicBezTo>
                  <a:cubicBezTo>
                    <a:pt x="154" y="4495"/>
                    <a:pt x="154" y="4509"/>
                    <a:pt x="154" y="4528"/>
                  </a:cubicBezTo>
                  <a:cubicBezTo>
                    <a:pt x="154" y="4566"/>
                    <a:pt x="154" y="4607"/>
                    <a:pt x="143" y="4648"/>
                  </a:cubicBezTo>
                  <a:cubicBezTo>
                    <a:pt x="132" y="4685"/>
                    <a:pt x="117" y="4719"/>
                    <a:pt x="101" y="4749"/>
                  </a:cubicBezTo>
                  <a:cubicBezTo>
                    <a:pt x="87" y="4778"/>
                    <a:pt x="72" y="4809"/>
                    <a:pt x="65" y="4835"/>
                  </a:cubicBezTo>
                  <a:cubicBezTo>
                    <a:pt x="61" y="4854"/>
                    <a:pt x="56" y="4872"/>
                    <a:pt x="56" y="4890"/>
                  </a:cubicBezTo>
                  <a:lnTo>
                    <a:pt x="56" y="4895"/>
                  </a:lnTo>
                  <a:cubicBezTo>
                    <a:pt x="61" y="4966"/>
                    <a:pt x="72" y="5044"/>
                    <a:pt x="72" y="5123"/>
                  </a:cubicBezTo>
                  <a:cubicBezTo>
                    <a:pt x="72" y="5141"/>
                    <a:pt x="72" y="5156"/>
                    <a:pt x="68" y="5175"/>
                  </a:cubicBezTo>
                  <a:cubicBezTo>
                    <a:pt x="75" y="5178"/>
                    <a:pt x="79" y="5178"/>
                    <a:pt x="83" y="5182"/>
                  </a:cubicBezTo>
                  <a:cubicBezTo>
                    <a:pt x="91" y="5190"/>
                    <a:pt x="94" y="5197"/>
                    <a:pt x="98" y="5204"/>
                  </a:cubicBezTo>
                  <a:cubicBezTo>
                    <a:pt x="120" y="5246"/>
                    <a:pt x="135" y="5283"/>
                    <a:pt x="158" y="5332"/>
                  </a:cubicBezTo>
                  <a:lnTo>
                    <a:pt x="180" y="5384"/>
                  </a:lnTo>
                  <a:lnTo>
                    <a:pt x="117" y="5384"/>
                  </a:lnTo>
                  <a:cubicBezTo>
                    <a:pt x="109" y="5384"/>
                    <a:pt x="98" y="5384"/>
                    <a:pt x="91" y="5380"/>
                  </a:cubicBezTo>
                  <a:cubicBezTo>
                    <a:pt x="79" y="5380"/>
                    <a:pt x="72" y="5377"/>
                    <a:pt x="65" y="5369"/>
                  </a:cubicBezTo>
                  <a:lnTo>
                    <a:pt x="61" y="5369"/>
                  </a:lnTo>
                  <a:lnTo>
                    <a:pt x="61" y="5377"/>
                  </a:lnTo>
                  <a:cubicBezTo>
                    <a:pt x="61" y="5388"/>
                    <a:pt x="65" y="5403"/>
                    <a:pt x="65" y="5418"/>
                  </a:cubicBezTo>
                  <a:cubicBezTo>
                    <a:pt x="65" y="5437"/>
                    <a:pt x="61" y="5451"/>
                    <a:pt x="56" y="5470"/>
                  </a:cubicBezTo>
                  <a:cubicBezTo>
                    <a:pt x="56" y="5473"/>
                    <a:pt x="53" y="5478"/>
                    <a:pt x="53" y="5482"/>
                  </a:cubicBezTo>
                  <a:cubicBezTo>
                    <a:pt x="53" y="5482"/>
                    <a:pt x="56" y="5485"/>
                    <a:pt x="56" y="5489"/>
                  </a:cubicBezTo>
                  <a:cubicBezTo>
                    <a:pt x="61" y="5496"/>
                    <a:pt x="65" y="5504"/>
                    <a:pt x="65" y="5511"/>
                  </a:cubicBezTo>
                  <a:cubicBezTo>
                    <a:pt x="65" y="5518"/>
                    <a:pt x="65" y="5523"/>
                    <a:pt x="61" y="5530"/>
                  </a:cubicBezTo>
                  <a:cubicBezTo>
                    <a:pt x="61" y="5534"/>
                    <a:pt x="61" y="5537"/>
                    <a:pt x="56" y="5541"/>
                  </a:cubicBezTo>
                  <a:cubicBezTo>
                    <a:pt x="53" y="5545"/>
                    <a:pt x="49" y="5549"/>
                    <a:pt x="46" y="5552"/>
                  </a:cubicBezTo>
                  <a:lnTo>
                    <a:pt x="56" y="5556"/>
                  </a:lnTo>
                  <a:lnTo>
                    <a:pt x="46" y="5594"/>
                  </a:lnTo>
                  <a:cubicBezTo>
                    <a:pt x="27" y="5683"/>
                    <a:pt x="8" y="5773"/>
                    <a:pt x="8" y="5859"/>
                  </a:cubicBezTo>
                  <a:cubicBezTo>
                    <a:pt x="8" y="5918"/>
                    <a:pt x="16" y="5975"/>
                    <a:pt x="39" y="6034"/>
                  </a:cubicBezTo>
                  <a:lnTo>
                    <a:pt x="46" y="6053"/>
                  </a:lnTo>
                  <a:lnTo>
                    <a:pt x="34" y="6068"/>
                  </a:lnTo>
                  <a:cubicBezTo>
                    <a:pt x="23" y="6091"/>
                    <a:pt x="12" y="6110"/>
                    <a:pt x="8" y="6132"/>
                  </a:cubicBezTo>
                  <a:cubicBezTo>
                    <a:pt x="4" y="6154"/>
                    <a:pt x="1" y="6177"/>
                    <a:pt x="1" y="6199"/>
                  </a:cubicBezTo>
                  <a:cubicBezTo>
                    <a:pt x="1" y="6229"/>
                    <a:pt x="4" y="6263"/>
                    <a:pt x="8" y="6296"/>
                  </a:cubicBezTo>
                  <a:cubicBezTo>
                    <a:pt x="12" y="6330"/>
                    <a:pt x="16" y="6363"/>
                    <a:pt x="16" y="6401"/>
                  </a:cubicBezTo>
                  <a:lnTo>
                    <a:pt x="16" y="6405"/>
                  </a:lnTo>
                  <a:cubicBezTo>
                    <a:pt x="16" y="6479"/>
                    <a:pt x="12" y="6555"/>
                    <a:pt x="12" y="6629"/>
                  </a:cubicBezTo>
                  <a:cubicBezTo>
                    <a:pt x="12" y="6696"/>
                    <a:pt x="16" y="6760"/>
                    <a:pt x="23" y="6827"/>
                  </a:cubicBezTo>
                  <a:cubicBezTo>
                    <a:pt x="34" y="6921"/>
                    <a:pt x="46" y="7017"/>
                    <a:pt x="46" y="7119"/>
                  </a:cubicBezTo>
                  <a:cubicBezTo>
                    <a:pt x="46" y="7164"/>
                    <a:pt x="42" y="7212"/>
                    <a:pt x="39" y="7261"/>
                  </a:cubicBezTo>
                  <a:cubicBezTo>
                    <a:pt x="34" y="7272"/>
                    <a:pt x="34" y="7283"/>
                    <a:pt x="34" y="7295"/>
                  </a:cubicBezTo>
                  <a:cubicBezTo>
                    <a:pt x="34" y="7335"/>
                    <a:pt x="42" y="7380"/>
                    <a:pt x="53" y="7425"/>
                  </a:cubicBezTo>
                  <a:cubicBezTo>
                    <a:pt x="61" y="7470"/>
                    <a:pt x="68" y="7519"/>
                    <a:pt x="68" y="7567"/>
                  </a:cubicBezTo>
                  <a:cubicBezTo>
                    <a:pt x="68" y="7604"/>
                    <a:pt x="65" y="7642"/>
                    <a:pt x="53" y="7680"/>
                  </a:cubicBezTo>
                  <a:cubicBezTo>
                    <a:pt x="49" y="7687"/>
                    <a:pt x="49" y="7694"/>
                    <a:pt x="49" y="7702"/>
                  </a:cubicBezTo>
                  <a:cubicBezTo>
                    <a:pt x="49" y="7713"/>
                    <a:pt x="49" y="7721"/>
                    <a:pt x="53" y="7732"/>
                  </a:cubicBezTo>
                  <a:cubicBezTo>
                    <a:pt x="56" y="7743"/>
                    <a:pt x="61" y="7754"/>
                    <a:pt x="65" y="7769"/>
                  </a:cubicBezTo>
                  <a:cubicBezTo>
                    <a:pt x="75" y="7792"/>
                    <a:pt x="91" y="7821"/>
                    <a:pt x="101" y="7851"/>
                  </a:cubicBezTo>
                  <a:cubicBezTo>
                    <a:pt x="109" y="7873"/>
                    <a:pt x="117" y="7896"/>
                    <a:pt x="117" y="7923"/>
                  </a:cubicBezTo>
                  <a:cubicBezTo>
                    <a:pt x="117" y="7945"/>
                    <a:pt x="113" y="7963"/>
                    <a:pt x="106" y="7985"/>
                  </a:cubicBezTo>
                  <a:cubicBezTo>
                    <a:pt x="109" y="7990"/>
                    <a:pt x="120" y="7997"/>
                    <a:pt x="128" y="8004"/>
                  </a:cubicBezTo>
                  <a:cubicBezTo>
                    <a:pt x="135" y="8012"/>
                    <a:pt x="143" y="8016"/>
                    <a:pt x="151" y="8030"/>
                  </a:cubicBezTo>
                  <a:cubicBezTo>
                    <a:pt x="154" y="8038"/>
                    <a:pt x="158" y="8046"/>
                    <a:pt x="158" y="8057"/>
                  </a:cubicBezTo>
                  <a:cubicBezTo>
                    <a:pt x="158" y="8064"/>
                    <a:pt x="154" y="8075"/>
                    <a:pt x="151" y="8083"/>
                  </a:cubicBezTo>
                  <a:cubicBezTo>
                    <a:pt x="146" y="8090"/>
                    <a:pt x="143" y="8094"/>
                    <a:pt x="135" y="8102"/>
                  </a:cubicBezTo>
                  <a:cubicBezTo>
                    <a:pt x="135" y="8102"/>
                    <a:pt x="135" y="8106"/>
                    <a:pt x="132" y="8106"/>
                  </a:cubicBezTo>
                  <a:cubicBezTo>
                    <a:pt x="135" y="8113"/>
                    <a:pt x="135" y="8116"/>
                    <a:pt x="139" y="8125"/>
                  </a:cubicBezTo>
                  <a:cubicBezTo>
                    <a:pt x="146" y="8142"/>
                    <a:pt x="146" y="8161"/>
                    <a:pt x="146" y="8180"/>
                  </a:cubicBezTo>
                  <a:cubicBezTo>
                    <a:pt x="151" y="8214"/>
                    <a:pt x="151" y="8244"/>
                    <a:pt x="154" y="8266"/>
                  </a:cubicBezTo>
                  <a:cubicBezTo>
                    <a:pt x="158" y="8282"/>
                    <a:pt x="161" y="8292"/>
                    <a:pt x="169" y="8304"/>
                  </a:cubicBezTo>
                  <a:cubicBezTo>
                    <a:pt x="184" y="8311"/>
                    <a:pt x="196" y="8318"/>
                    <a:pt x="203" y="8326"/>
                  </a:cubicBezTo>
                  <a:cubicBezTo>
                    <a:pt x="213" y="8337"/>
                    <a:pt x="225" y="8344"/>
                    <a:pt x="232" y="8360"/>
                  </a:cubicBezTo>
                  <a:cubicBezTo>
                    <a:pt x="236" y="8363"/>
                    <a:pt x="236" y="8371"/>
                    <a:pt x="240" y="8375"/>
                  </a:cubicBezTo>
                  <a:lnTo>
                    <a:pt x="292" y="8322"/>
                  </a:lnTo>
                  <a:lnTo>
                    <a:pt x="303" y="8397"/>
                  </a:lnTo>
                  <a:cubicBezTo>
                    <a:pt x="308" y="8404"/>
                    <a:pt x="308" y="8412"/>
                    <a:pt x="311" y="8423"/>
                  </a:cubicBezTo>
                  <a:cubicBezTo>
                    <a:pt x="311" y="8430"/>
                    <a:pt x="315" y="8442"/>
                    <a:pt x="315" y="8456"/>
                  </a:cubicBezTo>
                  <a:cubicBezTo>
                    <a:pt x="315" y="8468"/>
                    <a:pt x="311" y="8483"/>
                    <a:pt x="308" y="8498"/>
                  </a:cubicBezTo>
                  <a:cubicBezTo>
                    <a:pt x="300" y="8509"/>
                    <a:pt x="289" y="8520"/>
                    <a:pt x="277" y="8532"/>
                  </a:cubicBezTo>
                  <a:cubicBezTo>
                    <a:pt x="270" y="8539"/>
                    <a:pt x="258" y="8543"/>
                    <a:pt x="248" y="8551"/>
                  </a:cubicBezTo>
                  <a:lnTo>
                    <a:pt x="240" y="8554"/>
                  </a:lnTo>
                  <a:cubicBezTo>
                    <a:pt x="240" y="8554"/>
                    <a:pt x="244" y="8558"/>
                    <a:pt x="244" y="8561"/>
                  </a:cubicBezTo>
                  <a:cubicBezTo>
                    <a:pt x="248" y="8569"/>
                    <a:pt x="251" y="8573"/>
                    <a:pt x="255" y="8580"/>
                  </a:cubicBezTo>
                  <a:lnTo>
                    <a:pt x="258" y="8580"/>
                  </a:lnTo>
                  <a:cubicBezTo>
                    <a:pt x="274" y="8580"/>
                    <a:pt x="285" y="8584"/>
                    <a:pt x="292" y="8587"/>
                  </a:cubicBezTo>
                  <a:cubicBezTo>
                    <a:pt x="303" y="8591"/>
                    <a:pt x="311" y="8596"/>
                    <a:pt x="322" y="8599"/>
                  </a:cubicBezTo>
                  <a:cubicBezTo>
                    <a:pt x="326" y="8603"/>
                    <a:pt x="337" y="8606"/>
                    <a:pt x="348" y="8610"/>
                  </a:cubicBezTo>
                  <a:cubicBezTo>
                    <a:pt x="356" y="8613"/>
                    <a:pt x="370" y="8618"/>
                    <a:pt x="386" y="8629"/>
                  </a:cubicBezTo>
                  <a:lnTo>
                    <a:pt x="389" y="8629"/>
                  </a:lnTo>
                  <a:lnTo>
                    <a:pt x="389" y="8606"/>
                  </a:lnTo>
                  <a:cubicBezTo>
                    <a:pt x="389" y="8569"/>
                    <a:pt x="386" y="8535"/>
                    <a:pt x="382" y="8501"/>
                  </a:cubicBezTo>
                  <a:cubicBezTo>
                    <a:pt x="379" y="8479"/>
                    <a:pt x="370" y="8461"/>
                    <a:pt x="363" y="8442"/>
                  </a:cubicBezTo>
                  <a:cubicBezTo>
                    <a:pt x="311" y="8341"/>
                    <a:pt x="285" y="8225"/>
                    <a:pt x="281" y="8128"/>
                  </a:cubicBezTo>
                  <a:lnTo>
                    <a:pt x="281" y="8102"/>
                  </a:lnTo>
                  <a:lnTo>
                    <a:pt x="281" y="7985"/>
                  </a:lnTo>
                  <a:lnTo>
                    <a:pt x="281" y="7956"/>
                  </a:lnTo>
                  <a:cubicBezTo>
                    <a:pt x="281" y="7963"/>
                    <a:pt x="277" y="7968"/>
                    <a:pt x="274" y="7971"/>
                  </a:cubicBezTo>
                  <a:cubicBezTo>
                    <a:pt x="266" y="7985"/>
                    <a:pt x="258" y="7997"/>
                    <a:pt x="251" y="8004"/>
                  </a:cubicBezTo>
                  <a:lnTo>
                    <a:pt x="225" y="8046"/>
                  </a:lnTo>
                  <a:lnTo>
                    <a:pt x="191" y="8008"/>
                  </a:lnTo>
                  <a:cubicBezTo>
                    <a:pt x="180" y="7997"/>
                    <a:pt x="173" y="7985"/>
                    <a:pt x="169" y="7975"/>
                  </a:cubicBezTo>
                  <a:cubicBezTo>
                    <a:pt x="161" y="7963"/>
                    <a:pt x="161" y="7949"/>
                    <a:pt x="161" y="7937"/>
                  </a:cubicBezTo>
                  <a:cubicBezTo>
                    <a:pt x="161" y="7926"/>
                    <a:pt x="161" y="7918"/>
                    <a:pt x="165" y="7907"/>
                  </a:cubicBezTo>
                  <a:cubicBezTo>
                    <a:pt x="169" y="7900"/>
                    <a:pt x="173" y="7892"/>
                    <a:pt x="177" y="7885"/>
                  </a:cubicBezTo>
                  <a:cubicBezTo>
                    <a:pt x="187" y="7870"/>
                    <a:pt x="199" y="7859"/>
                    <a:pt x="210" y="7847"/>
                  </a:cubicBezTo>
                  <a:lnTo>
                    <a:pt x="244" y="7811"/>
                  </a:lnTo>
                  <a:lnTo>
                    <a:pt x="268" y="7848"/>
                  </a:lnTo>
                  <a:lnTo>
                    <a:pt x="268" y="7848"/>
                  </a:lnTo>
                  <a:cubicBezTo>
                    <a:pt x="266" y="7839"/>
                    <a:pt x="266" y="7830"/>
                    <a:pt x="263" y="7821"/>
                  </a:cubicBezTo>
                  <a:cubicBezTo>
                    <a:pt x="236" y="7747"/>
                    <a:pt x="229" y="7671"/>
                    <a:pt x="225" y="7601"/>
                  </a:cubicBezTo>
                  <a:cubicBezTo>
                    <a:pt x="222" y="7530"/>
                    <a:pt x="218" y="7462"/>
                    <a:pt x="210" y="7395"/>
                  </a:cubicBezTo>
                  <a:cubicBezTo>
                    <a:pt x="206" y="7388"/>
                    <a:pt x="206" y="7380"/>
                    <a:pt x="206" y="7373"/>
                  </a:cubicBezTo>
                  <a:cubicBezTo>
                    <a:pt x="206" y="7343"/>
                    <a:pt x="218" y="7317"/>
                    <a:pt x="225" y="7290"/>
                  </a:cubicBezTo>
                  <a:cubicBezTo>
                    <a:pt x="232" y="7268"/>
                    <a:pt x="240" y="7245"/>
                    <a:pt x="240" y="7231"/>
                  </a:cubicBezTo>
                  <a:cubicBezTo>
                    <a:pt x="240" y="7223"/>
                    <a:pt x="236" y="7219"/>
                    <a:pt x="236" y="7212"/>
                  </a:cubicBezTo>
                  <a:cubicBezTo>
                    <a:pt x="232" y="7205"/>
                    <a:pt x="225" y="7193"/>
                    <a:pt x="213" y="7186"/>
                  </a:cubicBezTo>
                  <a:lnTo>
                    <a:pt x="196" y="7167"/>
                  </a:lnTo>
                  <a:lnTo>
                    <a:pt x="206" y="7141"/>
                  </a:lnTo>
                  <a:cubicBezTo>
                    <a:pt x="229" y="7085"/>
                    <a:pt x="240" y="7021"/>
                    <a:pt x="240" y="6962"/>
                  </a:cubicBezTo>
                  <a:cubicBezTo>
                    <a:pt x="240" y="6921"/>
                    <a:pt x="232" y="6879"/>
                    <a:pt x="225" y="6838"/>
                  </a:cubicBezTo>
                  <a:cubicBezTo>
                    <a:pt x="206" y="6726"/>
                    <a:pt x="203" y="6614"/>
                    <a:pt x="199" y="6505"/>
                  </a:cubicBezTo>
                  <a:cubicBezTo>
                    <a:pt x="196" y="6398"/>
                    <a:pt x="196" y="6289"/>
                    <a:pt x="177" y="6184"/>
                  </a:cubicBezTo>
                  <a:cubicBezTo>
                    <a:pt x="173" y="6173"/>
                    <a:pt x="173" y="6162"/>
                    <a:pt x="173" y="6151"/>
                  </a:cubicBezTo>
                  <a:cubicBezTo>
                    <a:pt x="173" y="6124"/>
                    <a:pt x="180" y="6101"/>
                    <a:pt x="184" y="6084"/>
                  </a:cubicBezTo>
                  <a:cubicBezTo>
                    <a:pt x="187" y="6061"/>
                    <a:pt x="191" y="6042"/>
                    <a:pt x="191" y="6027"/>
                  </a:cubicBezTo>
                  <a:cubicBezTo>
                    <a:pt x="191" y="6023"/>
                    <a:pt x="187" y="6016"/>
                    <a:pt x="187" y="6012"/>
                  </a:cubicBezTo>
                  <a:cubicBezTo>
                    <a:pt x="184" y="5989"/>
                    <a:pt x="180" y="5971"/>
                    <a:pt x="177" y="5953"/>
                  </a:cubicBezTo>
                  <a:cubicBezTo>
                    <a:pt x="173" y="5930"/>
                    <a:pt x="169" y="5908"/>
                    <a:pt x="169" y="5882"/>
                  </a:cubicBezTo>
                  <a:cubicBezTo>
                    <a:pt x="169" y="5848"/>
                    <a:pt x="177" y="5806"/>
                    <a:pt x="203" y="5765"/>
                  </a:cubicBezTo>
                  <a:cubicBezTo>
                    <a:pt x="229" y="5717"/>
                    <a:pt x="251" y="5649"/>
                    <a:pt x="251" y="5586"/>
                  </a:cubicBezTo>
                  <a:cubicBezTo>
                    <a:pt x="251" y="5552"/>
                    <a:pt x="244" y="5515"/>
                    <a:pt x="229" y="5485"/>
                  </a:cubicBezTo>
                  <a:cubicBezTo>
                    <a:pt x="225" y="5478"/>
                    <a:pt x="225" y="5473"/>
                    <a:pt x="222" y="5470"/>
                  </a:cubicBezTo>
                  <a:lnTo>
                    <a:pt x="222" y="5456"/>
                  </a:lnTo>
                  <a:cubicBezTo>
                    <a:pt x="222" y="5456"/>
                    <a:pt x="218" y="5451"/>
                    <a:pt x="218" y="5447"/>
                  </a:cubicBezTo>
                  <a:cubicBezTo>
                    <a:pt x="218" y="5447"/>
                    <a:pt x="218" y="5444"/>
                    <a:pt x="222" y="5440"/>
                  </a:cubicBezTo>
                  <a:cubicBezTo>
                    <a:pt x="222" y="5437"/>
                    <a:pt x="222" y="5433"/>
                    <a:pt x="225" y="5425"/>
                  </a:cubicBezTo>
                  <a:cubicBezTo>
                    <a:pt x="229" y="5421"/>
                    <a:pt x="232" y="5418"/>
                    <a:pt x="244" y="5414"/>
                  </a:cubicBezTo>
                  <a:cubicBezTo>
                    <a:pt x="255" y="5406"/>
                    <a:pt x="263" y="5403"/>
                    <a:pt x="266" y="5399"/>
                  </a:cubicBezTo>
                  <a:cubicBezTo>
                    <a:pt x="270" y="5392"/>
                    <a:pt x="270" y="5392"/>
                    <a:pt x="274" y="5388"/>
                  </a:cubicBezTo>
                  <a:lnTo>
                    <a:pt x="274" y="5380"/>
                  </a:lnTo>
                  <a:cubicBezTo>
                    <a:pt x="274" y="5369"/>
                    <a:pt x="270" y="5358"/>
                    <a:pt x="266" y="5343"/>
                  </a:cubicBezTo>
                  <a:cubicBezTo>
                    <a:pt x="263" y="5332"/>
                    <a:pt x="255" y="5313"/>
                    <a:pt x="251" y="5294"/>
                  </a:cubicBezTo>
                  <a:cubicBezTo>
                    <a:pt x="248" y="5283"/>
                    <a:pt x="244" y="5272"/>
                    <a:pt x="244" y="5257"/>
                  </a:cubicBezTo>
                  <a:cubicBezTo>
                    <a:pt x="244" y="5246"/>
                    <a:pt x="248" y="5235"/>
                    <a:pt x="251" y="5227"/>
                  </a:cubicBezTo>
                  <a:lnTo>
                    <a:pt x="251" y="5223"/>
                  </a:lnTo>
                  <a:cubicBezTo>
                    <a:pt x="240" y="5212"/>
                    <a:pt x="236" y="5201"/>
                    <a:pt x="229" y="5190"/>
                  </a:cubicBezTo>
                  <a:cubicBezTo>
                    <a:pt x="222" y="5168"/>
                    <a:pt x="218" y="5145"/>
                    <a:pt x="218" y="5126"/>
                  </a:cubicBezTo>
                  <a:cubicBezTo>
                    <a:pt x="218" y="5104"/>
                    <a:pt x="222" y="5081"/>
                    <a:pt x="229" y="5059"/>
                  </a:cubicBezTo>
                  <a:cubicBezTo>
                    <a:pt x="232" y="5040"/>
                    <a:pt x="240" y="5018"/>
                    <a:pt x="244" y="5002"/>
                  </a:cubicBezTo>
                  <a:cubicBezTo>
                    <a:pt x="248" y="4995"/>
                    <a:pt x="248" y="4984"/>
                    <a:pt x="248" y="4973"/>
                  </a:cubicBezTo>
                  <a:cubicBezTo>
                    <a:pt x="248" y="4950"/>
                    <a:pt x="244" y="4924"/>
                    <a:pt x="244" y="4895"/>
                  </a:cubicBezTo>
                  <a:cubicBezTo>
                    <a:pt x="244" y="4876"/>
                    <a:pt x="244" y="4857"/>
                    <a:pt x="251" y="4838"/>
                  </a:cubicBezTo>
                  <a:cubicBezTo>
                    <a:pt x="255" y="4831"/>
                    <a:pt x="258" y="4819"/>
                    <a:pt x="263" y="4812"/>
                  </a:cubicBezTo>
                  <a:cubicBezTo>
                    <a:pt x="251" y="4805"/>
                    <a:pt x="244" y="4793"/>
                    <a:pt x="240" y="4783"/>
                  </a:cubicBezTo>
                  <a:cubicBezTo>
                    <a:pt x="236" y="4775"/>
                    <a:pt x="236" y="4764"/>
                    <a:pt x="236" y="4756"/>
                  </a:cubicBezTo>
                  <a:cubicBezTo>
                    <a:pt x="236" y="4745"/>
                    <a:pt x="240" y="4733"/>
                    <a:pt x="244" y="4723"/>
                  </a:cubicBezTo>
                  <a:cubicBezTo>
                    <a:pt x="248" y="4715"/>
                    <a:pt x="255" y="4707"/>
                    <a:pt x="258" y="4700"/>
                  </a:cubicBezTo>
                  <a:cubicBezTo>
                    <a:pt x="270" y="4685"/>
                    <a:pt x="277" y="4674"/>
                    <a:pt x="281" y="4666"/>
                  </a:cubicBezTo>
                  <a:cubicBezTo>
                    <a:pt x="285" y="4662"/>
                    <a:pt x="289" y="4659"/>
                    <a:pt x="289" y="4659"/>
                  </a:cubicBezTo>
                  <a:cubicBezTo>
                    <a:pt x="292" y="4636"/>
                    <a:pt x="292" y="4614"/>
                    <a:pt x="296" y="4588"/>
                  </a:cubicBezTo>
                  <a:cubicBezTo>
                    <a:pt x="300" y="4562"/>
                    <a:pt x="308" y="4531"/>
                    <a:pt x="322" y="4505"/>
                  </a:cubicBezTo>
                  <a:cubicBezTo>
                    <a:pt x="326" y="4502"/>
                    <a:pt x="330" y="4495"/>
                    <a:pt x="334" y="4491"/>
                  </a:cubicBezTo>
                  <a:cubicBezTo>
                    <a:pt x="330" y="4487"/>
                    <a:pt x="326" y="4479"/>
                    <a:pt x="322" y="4476"/>
                  </a:cubicBezTo>
                  <a:cubicBezTo>
                    <a:pt x="318" y="4464"/>
                    <a:pt x="318" y="4457"/>
                    <a:pt x="318" y="4450"/>
                  </a:cubicBezTo>
                  <a:cubicBezTo>
                    <a:pt x="318" y="4438"/>
                    <a:pt x="318" y="4431"/>
                    <a:pt x="322" y="4424"/>
                  </a:cubicBezTo>
                  <a:cubicBezTo>
                    <a:pt x="326" y="4416"/>
                    <a:pt x="330" y="4409"/>
                    <a:pt x="334" y="4405"/>
                  </a:cubicBezTo>
                  <a:cubicBezTo>
                    <a:pt x="341" y="4397"/>
                    <a:pt x="344" y="4390"/>
                    <a:pt x="353" y="4386"/>
                  </a:cubicBezTo>
                  <a:cubicBezTo>
                    <a:pt x="348" y="4383"/>
                    <a:pt x="348" y="4374"/>
                    <a:pt x="348" y="4367"/>
                  </a:cubicBezTo>
                  <a:cubicBezTo>
                    <a:pt x="348" y="4356"/>
                    <a:pt x="353" y="4341"/>
                    <a:pt x="356" y="4334"/>
                  </a:cubicBezTo>
                  <a:cubicBezTo>
                    <a:pt x="363" y="4322"/>
                    <a:pt x="370" y="4315"/>
                    <a:pt x="375" y="4307"/>
                  </a:cubicBezTo>
                  <a:cubicBezTo>
                    <a:pt x="389" y="4293"/>
                    <a:pt x="405" y="4285"/>
                    <a:pt x="412" y="4281"/>
                  </a:cubicBezTo>
                  <a:cubicBezTo>
                    <a:pt x="412" y="4278"/>
                    <a:pt x="415" y="4278"/>
                    <a:pt x="415" y="4274"/>
                  </a:cubicBezTo>
                  <a:cubicBezTo>
                    <a:pt x="412" y="4252"/>
                    <a:pt x="412" y="4229"/>
                    <a:pt x="412" y="4207"/>
                  </a:cubicBezTo>
                  <a:cubicBezTo>
                    <a:pt x="412" y="4177"/>
                    <a:pt x="412" y="4147"/>
                    <a:pt x="415" y="4121"/>
                  </a:cubicBezTo>
                  <a:cubicBezTo>
                    <a:pt x="420" y="4095"/>
                    <a:pt x="423" y="4069"/>
                    <a:pt x="423" y="4050"/>
                  </a:cubicBezTo>
                  <a:lnTo>
                    <a:pt x="423" y="4042"/>
                  </a:lnTo>
                  <a:lnTo>
                    <a:pt x="423" y="4024"/>
                  </a:lnTo>
                  <a:cubicBezTo>
                    <a:pt x="423" y="3967"/>
                    <a:pt x="434" y="3915"/>
                    <a:pt x="449" y="3870"/>
                  </a:cubicBezTo>
                  <a:cubicBezTo>
                    <a:pt x="468" y="3822"/>
                    <a:pt x="491" y="3781"/>
                    <a:pt x="520" y="3739"/>
                  </a:cubicBezTo>
                  <a:cubicBezTo>
                    <a:pt x="524" y="3732"/>
                    <a:pt x="527" y="3724"/>
                    <a:pt x="532" y="3710"/>
                  </a:cubicBezTo>
                  <a:cubicBezTo>
                    <a:pt x="536" y="3698"/>
                    <a:pt x="539" y="3687"/>
                    <a:pt x="543" y="3679"/>
                  </a:cubicBezTo>
                  <a:lnTo>
                    <a:pt x="543" y="3676"/>
                  </a:lnTo>
                  <a:cubicBezTo>
                    <a:pt x="536" y="3672"/>
                    <a:pt x="527" y="3665"/>
                    <a:pt x="524" y="3657"/>
                  </a:cubicBezTo>
                  <a:cubicBezTo>
                    <a:pt x="517" y="3646"/>
                    <a:pt x="510" y="3631"/>
                    <a:pt x="510" y="3616"/>
                  </a:cubicBezTo>
                  <a:cubicBezTo>
                    <a:pt x="510" y="3605"/>
                    <a:pt x="513" y="3597"/>
                    <a:pt x="517" y="3589"/>
                  </a:cubicBezTo>
                  <a:cubicBezTo>
                    <a:pt x="517" y="3582"/>
                    <a:pt x="520" y="3575"/>
                    <a:pt x="524" y="3571"/>
                  </a:cubicBezTo>
                  <a:cubicBezTo>
                    <a:pt x="536" y="3560"/>
                    <a:pt x="543" y="3549"/>
                    <a:pt x="554" y="3545"/>
                  </a:cubicBezTo>
                  <a:cubicBezTo>
                    <a:pt x="569" y="3534"/>
                    <a:pt x="577" y="3522"/>
                    <a:pt x="580" y="3511"/>
                  </a:cubicBezTo>
                  <a:cubicBezTo>
                    <a:pt x="588" y="3500"/>
                    <a:pt x="588" y="3485"/>
                    <a:pt x="588" y="3470"/>
                  </a:cubicBezTo>
                  <a:lnTo>
                    <a:pt x="588" y="3444"/>
                  </a:lnTo>
                  <a:lnTo>
                    <a:pt x="588" y="3418"/>
                  </a:lnTo>
                  <a:lnTo>
                    <a:pt x="588" y="3403"/>
                  </a:lnTo>
                  <a:cubicBezTo>
                    <a:pt x="588" y="3399"/>
                    <a:pt x="591" y="3392"/>
                    <a:pt x="595" y="3384"/>
                  </a:cubicBezTo>
                  <a:cubicBezTo>
                    <a:pt x="599" y="3377"/>
                    <a:pt x="603" y="3373"/>
                    <a:pt x="610" y="3370"/>
                  </a:cubicBezTo>
                  <a:cubicBezTo>
                    <a:pt x="617" y="3362"/>
                    <a:pt x="629" y="3362"/>
                    <a:pt x="636" y="3362"/>
                  </a:cubicBezTo>
                  <a:cubicBezTo>
                    <a:pt x="648" y="3362"/>
                    <a:pt x="658" y="3365"/>
                    <a:pt x="667" y="3370"/>
                  </a:cubicBezTo>
                  <a:cubicBezTo>
                    <a:pt x="667" y="3354"/>
                    <a:pt x="670" y="3339"/>
                    <a:pt x="674" y="3325"/>
                  </a:cubicBezTo>
                  <a:cubicBezTo>
                    <a:pt x="677" y="3310"/>
                    <a:pt x="684" y="3294"/>
                    <a:pt x="689" y="3280"/>
                  </a:cubicBezTo>
                  <a:cubicBezTo>
                    <a:pt x="700" y="3253"/>
                    <a:pt x="711" y="3231"/>
                    <a:pt x="715" y="3208"/>
                  </a:cubicBezTo>
                  <a:cubicBezTo>
                    <a:pt x="726" y="3171"/>
                    <a:pt x="729" y="3130"/>
                    <a:pt x="745" y="3089"/>
                  </a:cubicBezTo>
                  <a:cubicBezTo>
                    <a:pt x="756" y="3048"/>
                    <a:pt x="771" y="3003"/>
                    <a:pt x="801" y="2969"/>
                  </a:cubicBezTo>
                  <a:cubicBezTo>
                    <a:pt x="815" y="2951"/>
                    <a:pt x="824" y="2932"/>
                    <a:pt x="831" y="2909"/>
                  </a:cubicBezTo>
                  <a:cubicBezTo>
                    <a:pt x="838" y="2883"/>
                    <a:pt x="846" y="2857"/>
                    <a:pt x="853" y="2831"/>
                  </a:cubicBezTo>
                  <a:cubicBezTo>
                    <a:pt x="860" y="2812"/>
                    <a:pt x="872" y="2790"/>
                    <a:pt x="886" y="2775"/>
                  </a:cubicBezTo>
                  <a:cubicBezTo>
                    <a:pt x="920" y="2734"/>
                    <a:pt x="946" y="2685"/>
                    <a:pt x="969" y="2637"/>
                  </a:cubicBezTo>
                  <a:cubicBezTo>
                    <a:pt x="991" y="2588"/>
                    <a:pt x="1014" y="2535"/>
                    <a:pt x="1040" y="2483"/>
                  </a:cubicBezTo>
                  <a:cubicBezTo>
                    <a:pt x="1062" y="2442"/>
                    <a:pt x="1081" y="2394"/>
                    <a:pt x="1103" y="2345"/>
                  </a:cubicBezTo>
                  <a:cubicBezTo>
                    <a:pt x="1122" y="2300"/>
                    <a:pt x="1145" y="2255"/>
                    <a:pt x="1182" y="2210"/>
                  </a:cubicBezTo>
                  <a:cubicBezTo>
                    <a:pt x="1178" y="2207"/>
                    <a:pt x="1171" y="2203"/>
                    <a:pt x="1167" y="2199"/>
                  </a:cubicBezTo>
                  <a:cubicBezTo>
                    <a:pt x="1160" y="2192"/>
                    <a:pt x="1152" y="2184"/>
                    <a:pt x="1148" y="2173"/>
                  </a:cubicBezTo>
                  <a:cubicBezTo>
                    <a:pt x="1145" y="2166"/>
                    <a:pt x="1141" y="2158"/>
                    <a:pt x="1141" y="2147"/>
                  </a:cubicBezTo>
                  <a:cubicBezTo>
                    <a:pt x="1141" y="2140"/>
                    <a:pt x="1141" y="2128"/>
                    <a:pt x="1145" y="2121"/>
                  </a:cubicBezTo>
                  <a:cubicBezTo>
                    <a:pt x="1148" y="2114"/>
                    <a:pt x="1155" y="2106"/>
                    <a:pt x="1164" y="2102"/>
                  </a:cubicBezTo>
                  <a:cubicBezTo>
                    <a:pt x="1171" y="2095"/>
                    <a:pt x="1178" y="2087"/>
                    <a:pt x="1182" y="2076"/>
                  </a:cubicBezTo>
                  <a:cubicBezTo>
                    <a:pt x="1190" y="2069"/>
                    <a:pt x="1193" y="2057"/>
                    <a:pt x="1197" y="2042"/>
                  </a:cubicBezTo>
                  <a:cubicBezTo>
                    <a:pt x="1200" y="2027"/>
                    <a:pt x="1205" y="2009"/>
                    <a:pt x="1208" y="1986"/>
                  </a:cubicBezTo>
                  <a:close/>
                  <a:moveTo>
                    <a:pt x="277" y="8700"/>
                  </a:moveTo>
                  <a:cubicBezTo>
                    <a:pt x="274" y="8703"/>
                    <a:pt x="270" y="8703"/>
                    <a:pt x="263" y="8708"/>
                  </a:cubicBezTo>
                  <a:lnTo>
                    <a:pt x="251" y="8708"/>
                  </a:lnTo>
                  <a:cubicBezTo>
                    <a:pt x="263" y="8711"/>
                    <a:pt x="274" y="8718"/>
                    <a:pt x="285" y="8722"/>
                  </a:cubicBezTo>
                  <a:cubicBezTo>
                    <a:pt x="281" y="8715"/>
                    <a:pt x="281" y="8708"/>
                    <a:pt x="277" y="8703"/>
                  </a:cubicBezTo>
                  <a:lnTo>
                    <a:pt x="277" y="8700"/>
                  </a:lnTo>
                  <a:close/>
                  <a:moveTo>
                    <a:pt x="289" y="9126"/>
                  </a:moveTo>
                  <a:cubicBezTo>
                    <a:pt x="289" y="9126"/>
                    <a:pt x="292" y="9126"/>
                    <a:pt x="292" y="9129"/>
                  </a:cubicBezTo>
                  <a:cubicBezTo>
                    <a:pt x="300" y="9145"/>
                    <a:pt x="303" y="9156"/>
                    <a:pt x="308" y="9171"/>
                  </a:cubicBezTo>
                  <a:lnTo>
                    <a:pt x="318" y="9126"/>
                  </a:lnTo>
                  <a:close/>
                  <a:moveTo>
                    <a:pt x="460" y="9022"/>
                  </a:moveTo>
                  <a:cubicBezTo>
                    <a:pt x="460" y="9025"/>
                    <a:pt x="460" y="9029"/>
                    <a:pt x="457" y="9029"/>
                  </a:cubicBezTo>
                  <a:cubicBezTo>
                    <a:pt x="442" y="9062"/>
                    <a:pt x="420" y="9093"/>
                    <a:pt x="397" y="9122"/>
                  </a:cubicBezTo>
                  <a:lnTo>
                    <a:pt x="318" y="9215"/>
                  </a:lnTo>
                  <a:lnTo>
                    <a:pt x="318" y="9227"/>
                  </a:lnTo>
                  <a:cubicBezTo>
                    <a:pt x="322" y="9224"/>
                    <a:pt x="326" y="9224"/>
                    <a:pt x="330" y="9219"/>
                  </a:cubicBezTo>
                  <a:cubicBezTo>
                    <a:pt x="337" y="9215"/>
                    <a:pt x="344" y="9215"/>
                    <a:pt x="353" y="9215"/>
                  </a:cubicBezTo>
                  <a:cubicBezTo>
                    <a:pt x="363" y="9215"/>
                    <a:pt x="370" y="9215"/>
                    <a:pt x="379" y="9219"/>
                  </a:cubicBezTo>
                  <a:lnTo>
                    <a:pt x="397" y="9227"/>
                  </a:lnTo>
                  <a:lnTo>
                    <a:pt x="401" y="9241"/>
                  </a:lnTo>
                  <a:cubicBezTo>
                    <a:pt x="408" y="9257"/>
                    <a:pt x="408" y="9268"/>
                    <a:pt x="408" y="9279"/>
                  </a:cubicBezTo>
                  <a:cubicBezTo>
                    <a:pt x="408" y="9302"/>
                    <a:pt x="405" y="9320"/>
                    <a:pt x="393" y="9336"/>
                  </a:cubicBezTo>
                  <a:cubicBezTo>
                    <a:pt x="386" y="9350"/>
                    <a:pt x="375" y="9362"/>
                    <a:pt x="363" y="9372"/>
                  </a:cubicBezTo>
                  <a:cubicBezTo>
                    <a:pt x="356" y="9381"/>
                    <a:pt x="348" y="9388"/>
                    <a:pt x="348" y="9388"/>
                  </a:cubicBezTo>
                  <a:cubicBezTo>
                    <a:pt x="367" y="9443"/>
                    <a:pt x="379" y="9500"/>
                    <a:pt x="386" y="9552"/>
                  </a:cubicBezTo>
                  <a:cubicBezTo>
                    <a:pt x="397" y="9608"/>
                    <a:pt x="405" y="9660"/>
                    <a:pt x="415" y="9712"/>
                  </a:cubicBezTo>
                  <a:cubicBezTo>
                    <a:pt x="427" y="9750"/>
                    <a:pt x="446" y="9791"/>
                    <a:pt x="465" y="9833"/>
                  </a:cubicBezTo>
                  <a:cubicBezTo>
                    <a:pt x="479" y="9878"/>
                    <a:pt x="498" y="9926"/>
                    <a:pt x="498" y="9978"/>
                  </a:cubicBezTo>
                  <a:cubicBezTo>
                    <a:pt x="498" y="10004"/>
                    <a:pt x="494" y="10026"/>
                    <a:pt x="487" y="10053"/>
                  </a:cubicBezTo>
                  <a:cubicBezTo>
                    <a:pt x="483" y="10064"/>
                    <a:pt x="479" y="10087"/>
                    <a:pt x="479" y="10105"/>
                  </a:cubicBezTo>
                  <a:cubicBezTo>
                    <a:pt x="479" y="10135"/>
                    <a:pt x="487" y="10173"/>
                    <a:pt x="498" y="10199"/>
                  </a:cubicBezTo>
                  <a:cubicBezTo>
                    <a:pt x="510" y="10218"/>
                    <a:pt x="524" y="10240"/>
                    <a:pt x="536" y="10262"/>
                  </a:cubicBezTo>
                  <a:cubicBezTo>
                    <a:pt x="550" y="10285"/>
                    <a:pt x="565" y="10311"/>
                    <a:pt x="577" y="10337"/>
                  </a:cubicBezTo>
                  <a:cubicBezTo>
                    <a:pt x="580" y="10356"/>
                    <a:pt x="584" y="10378"/>
                    <a:pt x="588" y="10397"/>
                  </a:cubicBezTo>
                  <a:cubicBezTo>
                    <a:pt x="588" y="10397"/>
                    <a:pt x="595" y="10393"/>
                    <a:pt x="599" y="10390"/>
                  </a:cubicBezTo>
                  <a:cubicBezTo>
                    <a:pt x="606" y="10390"/>
                    <a:pt x="614" y="10385"/>
                    <a:pt x="622" y="10385"/>
                  </a:cubicBezTo>
                  <a:cubicBezTo>
                    <a:pt x="632" y="10385"/>
                    <a:pt x="640" y="10390"/>
                    <a:pt x="648" y="10393"/>
                  </a:cubicBezTo>
                  <a:cubicBezTo>
                    <a:pt x="655" y="10393"/>
                    <a:pt x="658" y="10401"/>
                    <a:pt x="667" y="10404"/>
                  </a:cubicBezTo>
                  <a:cubicBezTo>
                    <a:pt x="670" y="10408"/>
                    <a:pt x="674" y="10416"/>
                    <a:pt x="677" y="10419"/>
                  </a:cubicBezTo>
                  <a:cubicBezTo>
                    <a:pt x="681" y="10430"/>
                    <a:pt x="681" y="10442"/>
                    <a:pt x="681" y="10449"/>
                  </a:cubicBezTo>
                  <a:cubicBezTo>
                    <a:pt x="681" y="10464"/>
                    <a:pt x="677" y="10475"/>
                    <a:pt x="674" y="10487"/>
                  </a:cubicBezTo>
                  <a:cubicBezTo>
                    <a:pt x="670" y="10498"/>
                    <a:pt x="662" y="10509"/>
                    <a:pt x="655" y="10516"/>
                  </a:cubicBezTo>
                  <a:cubicBezTo>
                    <a:pt x="648" y="10528"/>
                    <a:pt x="636" y="10535"/>
                    <a:pt x="625" y="10539"/>
                  </a:cubicBezTo>
                  <a:lnTo>
                    <a:pt x="606" y="10539"/>
                  </a:lnTo>
                  <a:cubicBezTo>
                    <a:pt x="606" y="10547"/>
                    <a:pt x="606" y="10550"/>
                    <a:pt x="610" y="10554"/>
                  </a:cubicBezTo>
                  <a:cubicBezTo>
                    <a:pt x="614" y="10573"/>
                    <a:pt x="617" y="10595"/>
                    <a:pt x="622" y="10614"/>
                  </a:cubicBezTo>
                  <a:lnTo>
                    <a:pt x="622" y="10651"/>
                  </a:lnTo>
                  <a:lnTo>
                    <a:pt x="622" y="10663"/>
                  </a:lnTo>
                  <a:cubicBezTo>
                    <a:pt x="617" y="10681"/>
                    <a:pt x="617" y="10696"/>
                    <a:pt x="617" y="10704"/>
                  </a:cubicBezTo>
                  <a:lnTo>
                    <a:pt x="617" y="10711"/>
                  </a:lnTo>
                  <a:lnTo>
                    <a:pt x="651" y="10711"/>
                  </a:lnTo>
                  <a:lnTo>
                    <a:pt x="651" y="10692"/>
                  </a:lnTo>
                  <a:cubicBezTo>
                    <a:pt x="651" y="10681"/>
                    <a:pt x="651" y="10673"/>
                    <a:pt x="655" y="10663"/>
                  </a:cubicBezTo>
                  <a:cubicBezTo>
                    <a:pt x="658" y="10655"/>
                    <a:pt x="658" y="10647"/>
                    <a:pt x="662" y="10644"/>
                  </a:cubicBezTo>
                  <a:cubicBezTo>
                    <a:pt x="667" y="10637"/>
                    <a:pt x="670" y="10628"/>
                    <a:pt x="674" y="10618"/>
                  </a:cubicBezTo>
                  <a:cubicBezTo>
                    <a:pt x="677" y="10610"/>
                    <a:pt x="684" y="10602"/>
                    <a:pt x="693" y="10595"/>
                  </a:cubicBezTo>
                  <a:cubicBezTo>
                    <a:pt x="696" y="10592"/>
                    <a:pt x="703" y="10584"/>
                    <a:pt x="711" y="10580"/>
                  </a:cubicBezTo>
                  <a:cubicBezTo>
                    <a:pt x="722" y="10576"/>
                    <a:pt x="734" y="10573"/>
                    <a:pt x="745" y="10573"/>
                  </a:cubicBezTo>
                  <a:cubicBezTo>
                    <a:pt x="756" y="10573"/>
                    <a:pt x="767" y="10576"/>
                    <a:pt x="779" y="10580"/>
                  </a:cubicBezTo>
                  <a:cubicBezTo>
                    <a:pt x="774" y="10547"/>
                    <a:pt x="771" y="10513"/>
                    <a:pt x="767" y="10480"/>
                  </a:cubicBezTo>
                  <a:lnTo>
                    <a:pt x="767" y="10468"/>
                  </a:lnTo>
                  <a:cubicBezTo>
                    <a:pt x="763" y="10464"/>
                    <a:pt x="763" y="10461"/>
                    <a:pt x="760" y="10457"/>
                  </a:cubicBezTo>
                  <a:cubicBezTo>
                    <a:pt x="752" y="10445"/>
                    <a:pt x="741" y="10430"/>
                    <a:pt x="729" y="10412"/>
                  </a:cubicBezTo>
                  <a:cubicBezTo>
                    <a:pt x="726" y="10401"/>
                    <a:pt x="719" y="10385"/>
                    <a:pt x="719" y="10367"/>
                  </a:cubicBezTo>
                  <a:cubicBezTo>
                    <a:pt x="719" y="10363"/>
                    <a:pt x="719" y="10359"/>
                    <a:pt x="722" y="10356"/>
                  </a:cubicBezTo>
                  <a:cubicBezTo>
                    <a:pt x="726" y="10311"/>
                    <a:pt x="729" y="10273"/>
                    <a:pt x="729" y="10236"/>
                  </a:cubicBezTo>
                  <a:cubicBezTo>
                    <a:pt x="729" y="10188"/>
                    <a:pt x="722" y="10143"/>
                    <a:pt x="703" y="10105"/>
                  </a:cubicBezTo>
                  <a:cubicBezTo>
                    <a:pt x="684" y="10068"/>
                    <a:pt x="651" y="10035"/>
                    <a:pt x="595" y="10004"/>
                  </a:cubicBezTo>
                  <a:lnTo>
                    <a:pt x="524" y="9967"/>
                  </a:lnTo>
                  <a:lnTo>
                    <a:pt x="599" y="9933"/>
                  </a:lnTo>
                  <a:cubicBezTo>
                    <a:pt x="606" y="9930"/>
                    <a:pt x="614" y="9930"/>
                    <a:pt x="622" y="9926"/>
                  </a:cubicBezTo>
                  <a:cubicBezTo>
                    <a:pt x="632" y="9926"/>
                    <a:pt x="640" y="9926"/>
                    <a:pt x="648" y="9922"/>
                  </a:cubicBezTo>
                  <a:lnTo>
                    <a:pt x="662" y="9922"/>
                  </a:lnTo>
                  <a:cubicBezTo>
                    <a:pt x="655" y="9919"/>
                    <a:pt x="651" y="9911"/>
                    <a:pt x="644" y="9907"/>
                  </a:cubicBezTo>
                  <a:cubicBezTo>
                    <a:pt x="625" y="9892"/>
                    <a:pt x="617" y="9874"/>
                    <a:pt x="610" y="9855"/>
                  </a:cubicBezTo>
                  <a:cubicBezTo>
                    <a:pt x="603" y="9836"/>
                    <a:pt x="603" y="9817"/>
                    <a:pt x="603" y="9799"/>
                  </a:cubicBezTo>
                  <a:cubicBezTo>
                    <a:pt x="603" y="9776"/>
                    <a:pt x="606" y="9754"/>
                    <a:pt x="614" y="9731"/>
                  </a:cubicBezTo>
                  <a:lnTo>
                    <a:pt x="614" y="9728"/>
                  </a:lnTo>
                  <a:cubicBezTo>
                    <a:pt x="603" y="9724"/>
                    <a:pt x="591" y="9724"/>
                    <a:pt x="580" y="9717"/>
                  </a:cubicBezTo>
                  <a:cubicBezTo>
                    <a:pt x="572" y="9712"/>
                    <a:pt x="562" y="9705"/>
                    <a:pt x="558" y="9698"/>
                  </a:cubicBezTo>
                  <a:cubicBezTo>
                    <a:pt x="543" y="9679"/>
                    <a:pt x="539" y="9664"/>
                    <a:pt x="532" y="9653"/>
                  </a:cubicBezTo>
                  <a:cubicBezTo>
                    <a:pt x="532" y="9642"/>
                    <a:pt x="527" y="9634"/>
                    <a:pt x="524" y="9631"/>
                  </a:cubicBezTo>
                  <a:cubicBezTo>
                    <a:pt x="498" y="9571"/>
                    <a:pt x="483" y="9507"/>
                    <a:pt x="483" y="9448"/>
                  </a:cubicBezTo>
                  <a:cubicBezTo>
                    <a:pt x="483" y="9395"/>
                    <a:pt x="494" y="9343"/>
                    <a:pt x="505" y="9294"/>
                  </a:cubicBezTo>
                  <a:cubicBezTo>
                    <a:pt x="510" y="9291"/>
                    <a:pt x="510" y="9286"/>
                    <a:pt x="510" y="9283"/>
                  </a:cubicBezTo>
                  <a:cubicBezTo>
                    <a:pt x="501" y="9279"/>
                    <a:pt x="494" y="9279"/>
                    <a:pt x="487" y="9279"/>
                  </a:cubicBezTo>
                  <a:cubicBezTo>
                    <a:pt x="479" y="9276"/>
                    <a:pt x="468" y="9272"/>
                    <a:pt x="460" y="9264"/>
                  </a:cubicBezTo>
                  <a:cubicBezTo>
                    <a:pt x="453" y="9260"/>
                    <a:pt x="449" y="9253"/>
                    <a:pt x="446" y="9246"/>
                  </a:cubicBezTo>
                  <a:cubicBezTo>
                    <a:pt x="442" y="9238"/>
                    <a:pt x="442" y="9227"/>
                    <a:pt x="442" y="9219"/>
                  </a:cubicBezTo>
                  <a:cubicBezTo>
                    <a:pt x="442" y="9208"/>
                    <a:pt x="442" y="9201"/>
                    <a:pt x="446" y="9189"/>
                  </a:cubicBezTo>
                  <a:cubicBezTo>
                    <a:pt x="449" y="9182"/>
                    <a:pt x="449" y="9174"/>
                    <a:pt x="449" y="9171"/>
                  </a:cubicBezTo>
                  <a:cubicBezTo>
                    <a:pt x="457" y="9129"/>
                    <a:pt x="460" y="9089"/>
                    <a:pt x="460" y="9051"/>
                  </a:cubicBezTo>
                  <a:lnTo>
                    <a:pt x="460" y="9022"/>
                  </a:lnTo>
                  <a:close/>
                  <a:moveTo>
                    <a:pt x="805" y="10756"/>
                  </a:moveTo>
                  <a:lnTo>
                    <a:pt x="793" y="10767"/>
                  </a:lnTo>
                  <a:cubicBezTo>
                    <a:pt x="779" y="10775"/>
                    <a:pt x="763" y="10778"/>
                    <a:pt x="748" y="10778"/>
                  </a:cubicBezTo>
                  <a:lnTo>
                    <a:pt x="734" y="10778"/>
                  </a:lnTo>
                  <a:cubicBezTo>
                    <a:pt x="737" y="10785"/>
                    <a:pt x="741" y="10797"/>
                    <a:pt x="741" y="10804"/>
                  </a:cubicBezTo>
                  <a:cubicBezTo>
                    <a:pt x="741" y="10816"/>
                    <a:pt x="737" y="10827"/>
                    <a:pt x="734" y="10834"/>
                  </a:cubicBezTo>
                  <a:cubicBezTo>
                    <a:pt x="726" y="10842"/>
                    <a:pt x="722" y="10849"/>
                    <a:pt x="715" y="10853"/>
                  </a:cubicBezTo>
                  <a:cubicBezTo>
                    <a:pt x="703" y="10864"/>
                    <a:pt x="693" y="10868"/>
                    <a:pt x="689" y="10872"/>
                  </a:cubicBezTo>
                  <a:cubicBezTo>
                    <a:pt x="681" y="10875"/>
                    <a:pt x="677" y="10879"/>
                    <a:pt x="677" y="10879"/>
                  </a:cubicBezTo>
                  <a:cubicBezTo>
                    <a:pt x="674" y="10883"/>
                    <a:pt x="670" y="10887"/>
                    <a:pt x="662" y="10887"/>
                  </a:cubicBezTo>
                  <a:cubicBezTo>
                    <a:pt x="658" y="10890"/>
                    <a:pt x="658" y="10890"/>
                    <a:pt x="655" y="10890"/>
                  </a:cubicBezTo>
                  <a:cubicBezTo>
                    <a:pt x="670" y="10932"/>
                    <a:pt x="693" y="10973"/>
                    <a:pt x="707" y="11010"/>
                  </a:cubicBezTo>
                  <a:cubicBezTo>
                    <a:pt x="734" y="11066"/>
                    <a:pt x="752" y="11126"/>
                    <a:pt x="752" y="11193"/>
                  </a:cubicBezTo>
                  <a:lnTo>
                    <a:pt x="752" y="11220"/>
                  </a:lnTo>
                  <a:cubicBezTo>
                    <a:pt x="756" y="11215"/>
                    <a:pt x="760" y="11215"/>
                    <a:pt x="767" y="11212"/>
                  </a:cubicBezTo>
                  <a:cubicBezTo>
                    <a:pt x="779" y="11208"/>
                    <a:pt x="789" y="11208"/>
                    <a:pt x="805" y="11208"/>
                  </a:cubicBezTo>
                  <a:cubicBezTo>
                    <a:pt x="819" y="11208"/>
                    <a:pt x="834" y="11212"/>
                    <a:pt x="850" y="11215"/>
                  </a:cubicBezTo>
                  <a:cubicBezTo>
                    <a:pt x="864" y="11223"/>
                    <a:pt x="876" y="11230"/>
                    <a:pt x="883" y="11238"/>
                  </a:cubicBezTo>
                  <a:cubicBezTo>
                    <a:pt x="905" y="11253"/>
                    <a:pt x="920" y="11272"/>
                    <a:pt x="931" y="11283"/>
                  </a:cubicBezTo>
                  <a:cubicBezTo>
                    <a:pt x="936" y="11287"/>
                    <a:pt x="939" y="11291"/>
                    <a:pt x="943" y="11298"/>
                  </a:cubicBezTo>
                  <a:lnTo>
                    <a:pt x="943" y="11294"/>
                  </a:lnTo>
                  <a:cubicBezTo>
                    <a:pt x="954" y="11283"/>
                    <a:pt x="958" y="11275"/>
                    <a:pt x="962" y="11268"/>
                  </a:cubicBezTo>
                  <a:cubicBezTo>
                    <a:pt x="965" y="11260"/>
                    <a:pt x="965" y="11256"/>
                    <a:pt x="965" y="11253"/>
                  </a:cubicBezTo>
                  <a:cubicBezTo>
                    <a:pt x="965" y="11249"/>
                    <a:pt x="962" y="11242"/>
                    <a:pt x="958" y="11234"/>
                  </a:cubicBezTo>
                  <a:cubicBezTo>
                    <a:pt x="954" y="11223"/>
                    <a:pt x="946" y="11212"/>
                    <a:pt x="936" y="11197"/>
                  </a:cubicBezTo>
                  <a:cubicBezTo>
                    <a:pt x="931" y="11193"/>
                    <a:pt x="924" y="11186"/>
                    <a:pt x="920" y="11175"/>
                  </a:cubicBezTo>
                  <a:cubicBezTo>
                    <a:pt x="913" y="11163"/>
                    <a:pt x="909" y="11152"/>
                    <a:pt x="909" y="11137"/>
                  </a:cubicBezTo>
                  <a:cubicBezTo>
                    <a:pt x="909" y="11130"/>
                    <a:pt x="909" y="11122"/>
                    <a:pt x="913" y="11118"/>
                  </a:cubicBezTo>
                  <a:lnTo>
                    <a:pt x="913" y="11081"/>
                  </a:lnTo>
                  <a:cubicBezTo>
                    <a:pt x="913" y="11047"/>
                    <a:pt x="905" y="11010"/>
                    <a:pt x="894" y="10977"/>
                  </a:cubicBezTo>
                  <a:cubicBezTo>
                    <a:pt x="879" y="10939"/>
                    <a:pt x="860" y="10901"/>
                    <a:pt x="841" y="10864"/>
                  </a:cubicBezTo>
                  <a:cubicBezTo>
                    <a:pt x="827" y="10827"/>
                    <a:pt x="812" y="10794"/>
                    <a:pt x="805" y="10756"/>
                  </a:cubicBezTo>
                  <a:close/>
                  <a:moveTo>
                    <a:pt x="936" y="11365"/>
                  </a:moveTo>
                  <a:lnTo>
                    <a:pt x="936" y="11369"/>
                  </a:lnTo>
                  <a:lnTo>
                    <a:pt x="924" y="11380"/>
                  </a:lnTo>
                  <a:lnTo>
                    <a:pt x="920" y="11380"/>
                  </a:lnTo>
                  <a:cubicBezTo>
                    <a:pt x="913" y="11399"/>
                    <a:pt x="898" y="11413"/>
                    <a:pt x="883" y="11425"/>
                  </a:cubicBezTo>
                  <a:cubicBezTo>
                    <a:pt x="868" y="11436"/>
                    <a:pt x="850" y="11440"/>
                    <a:pt x="834" y="11440"/>
                  </a:cubicBezTo>
                  <a:lnTo>
                    <a:pt x="827" y="11440"/>
                  </a:lnTo>
                  <a:cubicBezTo>
                    <a:pt x="838" y="11462"/>
                    <a:pt x="850" y="11489"/>
                    <a:pt x="853" y="11518"/>
                  </a:cubicBezTo>
                  <a:cubicBezTo>
                    <a:pt x="857" y="11511"/>
                    <a:pt x="864" y="11503"/>
                    <a:pt x="876" y="11500"/>
                  </a:cubicBezTo>
                  <a:cubicBezTo>
                    <a:pt x="886" y="11492"/>
                    <a:pt x="902" y="11489"/>
                    <a:pt x="917" y="11489"/>
                  </a:cubicBezTo>
                  <a:lnTo>
                    <a:pt x="924" y="11489"/>
                  </a:lnTo>
                  <a:cubicBezTo>
                    <a:pt x="939" y="11489"/>
                    <a:pt x="954" y="11492"/>
                    <a:pt x="969" y="11500"/>
                  </a:cubicBezTo>
                  <a:cubicBezTo>
                    <a:pt x="984" y="11507"/>
                    <a:pt x="998" y="11518"/>
                    <a:pt x="1010" y="11534"/>
                  </a:cubicBezTo>
                  <a:cubicBezTo>
                    <a:pt x="1014" y="11544"/>
                    <a:pt x="1017" y="11560"/>
                    <a:pt x="1017" y="11571"/>
                  </a:cubicBezTo>
                  <a:cubicBezTo>
                    <a:pt x="1017" y="11586"/>
                    <a:pt x="1014" y="11601"/>
                    <a:pt x="1007" y="11615"/>
                  </a:cubicBezTo>
                  <a:cubicBezTo>
                    <a:pt x="1003" y="11627"/>
                    <a:pt x="998" y="11638"/>
                    <a:pt x="991" y="11653"/>
                  </a:cubicBezTo>
                  <a:cubicBezTo>
                    <a:pt x="988" y="11668"/>
                    <a:pt x="981" y="11683"/>
                    <a:pt x="969" y="11698"/>
                  </a:cubicBezTo>
                  <a:cubicBezTo>
                    <a:pt x="962" y="11709"/>
                    <a:pt x="954" y="11720"/>
                    <a:pt x="943" y="11728"/>
                  </a:cubicBezTo>
                  <a:cubicBezTo>
                    <a:pt x="931" y="11739"/>
                    <a:pt x="920" y="11743"/>
                    <a:pt x="909" y="11750"/>
                  </a:cubicBezTo>
                  <a:cubicBezTo>
                    <a:pt x="913" y="11754"/>
                    <a:pt x="917" y="11765"/>
                    <a:pt x="924" y="11776"/>
                  </a:cubicBezTo>
                  <a:cubicBezTo>
                    <a:pt x="924" y="11776"/>
                    <a:pt x="928" y="11780"/>
                    <a:pt x="928" y="11784"/>
                  </a:cubicBezTo>
                  <a:cubicBezTo>
                    <a:pt x="931" y="11784"/>
                    <a:pt x="931" y="11788"/>
                    <a:pt x="936" y="11788"/>
                  </a:cubicBezTo>
                  <a:cubicBezTo>
                    <a:pt x="946" y="11795"/>
                    <a:pt x="954" y="11798"/>
                    <a:pt x="965" y="11810"/>
                  </a:cubicBezTo>
                  <a:cubicBezTo>
                    <a:pt x="969" y="11817"/>
                    <a:pt x="976" y="11825"/>
                    <a:pt x="981" y="11832"/>
                  </a:cubicBezTo>
                  <a:cubicBezTo>
                    <a:pt x="984" y="11836"/>
                    <a:pt x="984" y="11840"/>
                    <a:pt x="988" y="11848"/>
                  </a:cubicBezTo>
                  <a:cubicBezTo>
                    <a:pt x="988" y="11840"/>
                    <a:pt x="991" y="11829"/>
                    <a:pt x="998" y="11821"/>
                  </a:cubicBezTo>
                  <a:lnTo>
                    <a:pt x="1021" y="11769"/>
                  </a:lnTo>
                  <a:lnTo>
                    <a:pt x="1059" y="11810"/>
                  </a:lnTo>
                  <a:cubicBezTo>
                    <a:pt x="1066" y="11817"/>
                    <a:pt x="1077" y="11829"/>
                    <a:pt x="1085" y="11836"/>
                  </a:cubicBezTo>
                  <a:cubicBezTo>
                    <a:pt x="1070" y="11795"/>
                    <a:pt x="1066" y="11758"/>
                    <a:pt x="1062" y="11720"/>
                  </a:cubicBezTo>
                  <a:cubicBezTo>
                    <a:pt x="1062" y="11679"/>
                    <a:pt x="1062" y="11638"/>
                    <a:pt x="1059" y="11605"/>
                  </a:cubicBezTo>
                  <a:cubicBezTo>
                    <a:pt x="1059" y="11597"/>
                    <a:pt x="1059" y="11593"/>
                    <a:pt x="1055" y="11586"/>
                  </a:cubicBezTo>
                  <a:cubicBezTo>
                    <a:pt x="1051" y="11579"/>
                    <a:pt x="1048" y="11571"/>
                    <a:pt x="1043" y="11563"/>
                  </a:cubicBezTo>
                  <a:cubicBezTo>
                    <a:pt x="1033" y="11544"/>
                    <a:pt x="1021" y="11526"/>
                    <a:pt x="1010" y="11503"/>
                  </a:cubicBezTo>
                  <a:cubicBezTo>
                    <a:pt x="1003" y="11489"/>
                    <a:pt x="998" y="11470"/>
                    <a:pt x="998" y="11448"/>
                  </a:cubicBezTo>
                  <a:cubicBezTo>
                    <a:pt x="998" y="11432"/>
                    <a:pt x="1003" y="11413"/>
                    <a:pt x="1010" y="11395"/>
                  </a:cubicBezTo>
                  <a:cubicBezTo>
                    <a:pt x="1007" y="11395"/>
                    <a:pt x="998" y="11391"/>
                    <a:pt x="991" y="11391"/>
                  </a:cubicBezTo>
                  <a:cubicBezTo>
                    <a:pt x="984" y="11391"/>
                    <a:pt x="976" y="11387"/>
                    <a:pt x="965" y="11384"/>
                  </a:cubicBezTo>
                  <a:cubicBezTo>
                    <a:pt x="958" y="11384"/>
                    <a:pt x="950" y="11380"/>
                    <a:pt x="943" y="11372"/>
                  </a:cubicBezTo>
                  <a:lnTo>
                    <a:pt x="936" y="11365"/>
                  </a:lnTo>
                  <a:close/>
                  <a:moveTo>
                    <a:pt x="1088" y="12023"/>
                  </a:moveTo>
                  <a:cubicBezTo>
                    <a:pt x="1088" y="12031"/>
                    <a:pt x="1085" y="12034"/>
                    <a:pt x="1077" y="12042"/>
                  </a:cubicBezTo>
                  <a:lnTo>
                    <a:pt x="1077" y="12045"/>
                  </a:lnTo>
                  <a:cubicBezTo>
                    <a:pt x="1085" y="12038"/>
                    <a:pt x="1093" y="12034"/>
                    <a:pt x="1096" y="12034"/>
                  </a:cubicBezTo>
                  <a:lnTo>
                    <a:pt x="1100" y="12031"/>
                  </a:lnTo>
                  <a:cubicBezTo>
                    <a:pt x="1103" y="12027"/>
                    <a:pt x="1103" y="12027"/>
                    <a:pt x="1103" y="12023"/>
                  </a:cubicBezTo>
                  <a:close/>
                  <a:moveTo>
                    <a:pt x="972" y="12057"/>
                  </a:moveTo>
                  <a:lnTo>
                    <a:pt x="972" y="12072"/>
                  </a:lnTo>
                  <a:cubicBezTo>
                    <a:pt x="976" y="12090"/>
                    <a:pt x="976" y="12105"/>
                    <a:pt x="976" y="12124"/>
                  </a:cubicBezTo>
                  <a:lnTo>
                    <a:pt x="1025" y="12146"/>
                  </a:lnTo>
                  <a:cubicBezTo>
                    <a:pt x="1043" y="12154"/>
                    <a:pt x="1059" y="12162"/>
                    <a:pt x="1070" y="12165"/>
                  </a:cubicBezTo>
                  <a:cubicBezTo>
                    <a:pt x="1085" y="12172"/>
                    <a:pt x="1100" y="12180"/>
                    <a:pt x="1111" y="12188"/>
                  </a:cubicBezTo>
                  <a:cubicBezTo>
                    <a:pt x="1115" y="12188"/>
                    <a:pt x="1119" y="12191"/>
                    <a:pt x="1119" y="12191"/>
                  </a:cubicBezTo>
                  <a:lnTo>
                    <a:pt x="1119" y="12176"/>
                  </a:lnTo>
                  <a:lnTo>
                    <a:pt x="1111" y="12176"/>
                  </a:lnTo>
                  <a:cubicBezTo>
                    <a:pt x="1103" y="12176"/>
                    <a:pt x="1096" y="12172"/>
                    <a:pt x="1093" y="12172"/>
                  </a:cubicBezTo>
                  <a:cubicBezTo>
                    <a:pt x="1088" y="12172"/>
                    <a:pt x="1085" y="12169"/>
                    <a:pt x="1081" y="12169"/>
                  </a:cubicBezTo>
                  <a:cubicBezTo>
                    <a:pt x="1074" y="12162"/>
                    <a:pt x="1066" y="12157"/>
                    <a:pt x="1059" y="12150"/>
                  </a:cubicBezTo>
                  <a:cubicBezTo>
                    <a:pt x="1055" y="12146"/>
                    <a:pt x="1051" y="12143"/>
                    <a:pt x="1048" y="12131"/>
                  </a:cubicBezTo>
                  <a:cubicBezTo>
                    <a:pt x="1043" y="12124"/>
                    <a:pt x="1040" y="12112"/>
                    <a:pt x="1040" y="12105"/>
                  </a:cubicBezTo>
                  <a:cubicBezTo>
                    <a:pt x="1040" y="12094"/>
                    <a:pt x="1043" y="12083"/>
                    <a:pt x="1048" y="12072"/>
                  </a:cubicBezTo>
                  <a:lnTo>
                    <a:pt x="1055" y="12064"/>
                  </a:lnTo>
                  <a:lnTo>
                    <a:pt x="1055" y="12064"/>
                  </a:lnTo>
                  <a:cubicBezTo>
                    <a:pt x="1055" y="12064"/>
                    <a:pt x="1051" y="12064"/>
                    <a:pt x="1048" y="12068"/>
                  </a:cubicBezTo>
                  <a:cubicBezTo>
                    <a:pt x="1040" y="12072"/>
                    <a:pt x="1029" y="12072"/>
                    <a:pt x="1021" y="12072"/>
                  </a:cubicBezTo>
                  <a:lnTo>
                    <a:pt x="1017" y="12072"/>
                  </a:lnTo>
                  <a:cubicBezTo>
                    <a:pt x="1003" y="12072"/>
                    <a:pt x="988" y="12068"/>
                    <a:pt x="972" y="12057"/>
                  </a:cubicBezTo>
                  <a:close/>
                  <a:moveTo>
                    <a:pt x="1145" y="12296"/>
                  </a:moveTo>
                  <a:cubicBezTo>
                    <a:pt x="1141" y="12300"/>
                    <a:pt x="1138" y="12307"/>
                    <a:pt x="1133" y="12311"/>
                  </a:cubicBezTo>
                  <a:cubicBezTo>
                    <a:pt x="1126" y="12319"/>
                    <a:pt x="1119" y="12326"/>
                    <a:pt x="1111" y="12329"/>
                  </a:cubicBezTo>
                  <a:cubicBezTo>
                    <a:pt x="1103" y="12333"/>
                    <a:pt x="1096" y="12337"/>
                    <a:pt x="1085" y="12337"/>
                  </a:cubicBezTo>
                  <a:lnTo>
                    <a:pt x="1081" y="12337"/>
                  </a:lnTo>
                  <a:cubicBezTo>
                    <a:pt x="1093" y="12356"/>
                    <a:pt x="1100" y="12374"/>
                    <a:pt x="1103" y="12397"/>
                  </a:cubicBezTo>
                  <a:cubicBezTo>
                    <a:pt x="1126" y="12464"/>
                    <a:pt x="1129" y="12539"/>
                    <a:pt x="1129" y="12606"/>
                  </a:cubicBezTo>
                  <a:lnTo>
                    <a:pt x="1129" y="12685"/>
                  </a:lnTo>
                  <a:lnTo>
                    <a:pt x="1129" y="12704"/>
                  </a:lnTo>
                  <a:cubicBezTo>
                    <a:pt x="1129" y="12778"/>
                    <a:pt x="1138" y="12849"/>
                    <a:pt x="1155" y="12920"/>
                  </a:cubicBezTo>
                  <a:cubicBezTo>
                    <a:pt x="1164" y="12875"/>
                    <a:pt x="1186" y="12835"/>
                    <a:pt x="1219" y="12801"/>
                  </a:cubicBezTo>
                  <a:cubicBezTo>
                    <a:pt x="1223" y="12797"/>
                    <a:pt x="1227" y="12793"/>
                    <a:pt x="1234" y="12790"/>
                  </a:cubicBezTo>
                  <a:cubicBezTo>
                    <a:pt x="1238" y="12785"/>
                    <a:pt x="1245" y="12785"/>
                    <a:pt x="1253" y="12785"/>
                  </a:cubicBezTo>
                  <a:lnTo>
                    <a:pt x="1260" y="12785"/>
                  </a:lnTo>
                  <a:cubicBezTo>
                    <a:pt x="1253" y="12771"/>
                    <a:pt x="1250" y="12752"/>
                    <a:pt x="1250" y="12733"/>
                  </a:cubicBezTo>
                  <a:cubicBezTo>
                    <a:pt x="1250" y="12711"/>
                    <a:pt x="1253" y="12692"/>
                    <a:pt x="1264" y="12670"/>
                  </a:cubicBezTo>
                  <a:cubicBezTo>
                    <a:pt x="1257" y="12662"/>
                    <a:pt x="1245" y="12651"/>
                    <a:pt x="1238" y="12636"/>
                  </a:cubicBezTo>
                  <a:cubicBezTo>
                    <a:pt x="1231" y="12625"/>
                    <a:pt x="1227" y="12610"/>
                    <a:pt x="1227" y="12595"/>
                  </a:cubicBezTo>
                  <a:cubicBezTo>
                    <a:pt x="1216" y="12595"/>
                    <a:pt x="1208" y="12591"/>
                    <a:pt x="1200" y="12588"/>
                  </a:cubicBezTo>
                  <a:cubicBezTo>
                    <a:pt x="1193" y="12583"/>
                    <a:pt x="1182" y="12580"/>
                    <a:pt x="1178" y="12573"/>
                  </a:cubicBezTo>
                  <a:cubicBezTo>
                    <a:pt x="1164" y="12561"/>
                    <a:pt x="1160" y="12547"/>
                    <a:pt x="1155" y="12535"/>
                  </a:cubicBezTo>
                  <a:cubicBezTo>
                    <a:pt x="1155" y="12524"/>
                    <a:pt x="1152" y="12516"/>
                    <a:pt x="1152" y="12509"/>
                  </a:cubicBezTo>
                  <a:lnTo>
                    <a:pt x="1152" y="12490"/>
                  </a:lnTo>
                  <a:lnTo>
                    <a:pt x="1152" y="12471"/>
                  </a:lnTo>
                  <a:cubicBezTo>
                    <a:pt x="1152" y="12434"/>
                    <a:pt x="1155" y="12400"/>
                    <a:pt x="1155" y="12371"/>
                  </a:cubicBezTo>
                  <a:cubicBezTo>
                    <a:pt x="1155" y="12345"/>
                    <a:pt x="1152" y="12322"/>
                    <a:pt x="1145" y="12296"/>
                  </a:cubicBezTo>
                  <a:close/>
                  <a:moveTo>
                    <a:pt x="1354" y="12973"/>
                  </a:moveTo>
                  <a:cubicBezTo>
                    <a:pt x="1350" y="12976"/>
                    <a:pt x="1347" y="12980"/>
                    <a:pt x="1343" y="12987"/>
                  </a:cubicBezTo>
                  <a:cubicBezTo>
                    <a:pt x="1339" y="12995"/>
                    <a:pt x="1335" y="13006"/>
                    <a:pt x="1331" y="13014"/>
                  </a:cubicBezTo>
                  <a:lnTo>
                    <a:pt x="1312" y="13051"/>
                  </a:lnTo>
                  <a:lnTo>
                    <a:pt x="1305" y="13044"/>
                  </a:lnTo>
                  <a:cubicBezTo>
                    <a:pt x="1305" y="13044"/>
                    <a:pt x="1302" y="13047"/>
                    <a:pt x="1298" y="13047"/>
                  </a:cubicBezTo>
                  <a:cubicBezTo>
                    <a:pt x="1286" y="13054"/>
                    <a:pt x="1276" y="13059"/>
                    <a:pt x="1264" y="13059"/>
                  </a:cubicBezTo>
                  <a:cubicBezTo>
                    <a:pt x="1250" y="13059"/>
                    <a:pt x="1234" y="13051"/>
                    <a:pt x="1223" y="13044"/>
                  </a:cubicBezTo>
                  <a:cubicBezTo>
                    <a:pt x="1219" y="13040"/>
                    <a:pt x="1208" y="13036"/>
                    <a:pt x="1197" y="13028"/>
                  </a:cubicBezTo>
                  <a:cubicBezTo>
                    <a:pt x="1193" y="13025"/>
                    <a:pt x="1190" y="13025"/>
                    <a:pt x="1186" y="13021"/>
                  </a:cubicBezTo>
                  <a:lnTo>
                    <a:pt x="1186" y="13021"/>
                  </a:lnTo>
                  <a:cubicBezTo>
                    <a:pt x="1197" y="13054"/>
                    <a:pt x="1212" y="13085"/>
                    <a:pt x="1227" y="13118"/>
                  </a:cubicBezTo>
                  <a:cubicBezTo>
                    <a:pt x="1245" y="13126"/>
                    <a:pt x="1260" y="13137"/>
                    <a:pt x="1276" y="13149"/>
                  </a:cubicBezTo>
                  <a:cubicBezTo>
                    <a:pt x="1290" y="13167"/>
                    <a:pt x="1302" y="13182"/>
                    <a:pt x="1317" y="13197"/>
                  </a:cubicBezTo>
                  <a:cubicBezTo>
                    <a:pt x="1321" y="13204"/>
                    <a:pt x="1328" y="13216"/>
                    <a:pt x="1331" y="13223"/>
                  </a:cubicBezTo>
                  <a:cubicBezTo>
                    <a:pt x="1339" y="13234"/>
                    <a:pt x="1343" y="13249"/>
                    <a:pt x="1343" y="13264"/>
                  </a:cubicBezTo>
                  <a:cubicBezTo>
                    <a:pt x="1343" y="13275"/>
                    <a:pt x="1343" y="13283"/>
                    <a:pt x="1339" y="13290"/>
                  </a:cubicBezTo>
                  <a:cubicBezTo>
                    <a:pt x="1335" y="13301"/>
                    <a:pt x="1328" y="13309"/>
                    <a:pt x="1321" y="13316"/>
                  </a:cubicBezTo>
                  <a:cubicBezTo>
                    <a:pt x="1317" y="13320"/>
                    <a:pt x="1309" y="13328"/>
                    <a:pt x="1302" y="13328"/>
                  </a:cubicBezTo>
                  <a:cubicBezTo>
                    <a:pt x="1295" y="13332"/>
                    <a:pt x="1290" y="13332"/>
                    <a:pt x="1283" y="13335"/>
                  </a:cubicBezTo>
                  <a:cubicBezTo>
                    <a:pt x="1283" y="13339"/>
                    <a:pt x="1286" y="13346"/>
                    <a:pt x="1286" y="13354"/>
                  </a:cubicBezTo>
                  <a:cubicBezTo>
                    <a:pt x="1295" y="13350"/>
                    <a:pt x="1302" y="13346"/>
                    <a:pt x="1312" y="13346"/>
                  </a:cubicBezTo>
                  <a:cubicBezTo>
                    <a:pt x="1324" y="13346"/>
                    <a:pt x="1331" y="13350"/>
                    <a:pt x="1343" y="13354"/>
                  </a:cubicBezTo>
                  <a:cubicBezTo>
                    <a:pt x="1350" y="13361"/>
                    <a:pt x="1357" y="13365"/>
                    <a:pt x="1362" y="13373"/>
                  </a:cubicBezTo>
                  <a:cubicBezTo>
                    <a:pt x="1369" y="13384"/>
                    <a:pt x="1376" y="13395"/>
                    <a:pt x="1380" y="13402"/>
                  </a:cubicBezTo>
                  <a:cubicBezTo>
                    <a:pt x="1384" y="13406"/>
                    <a:pt x="1388" y="13410"/>
                    <a:pt x="1388" y="13413"/>
                  </a:cubicBezTo>
                  <a:lnTo>
                    <a:pt x="1391" y="13418"/>
                  </a:lnTo>
                  <a:cubicBezTo>
                    <a:pt x="1395" y="13418"/>
                    <a:pt x="1399" y="13421"/>
                    <a:pt x="1402" y="13425"/>
                  </a:cubicBezTo>
                  <a:cubicBezTo>
                    <a:pt x="1407" y="13432"/>
                    <a:pt x="1407" y="13436"/>
                    <a:pt x="1410" y="13440"/>
                  </a:cubicBezTo>
                  <a:cubicBezTo>
                    <a:pt x="1414" y="13447"/>
                    <a:pt x="1414" y="13455"/>
                    <a:pt x="1414" y="13463"/>
                  </a:cubicBezTo>
                  <a:cubicBezTo>
                    <a:pt x="1414" y="13473"/>
                    <a:pt x="1414" y="13481"/>
                    <a:pt x="1410" y="13492"/>
                  </a:cubicBezTo>
                  <a:cubicBezTo>
                    <a:pt x="1402" y="13499"/>
                    <a:pt x="1395" y="13507"/>
                    <a:pt x="1384" y="13515"/>
                  </a:cubicBezTo>
                  <a:cubicBezTo>
                    <a:pt x="1373" y="13522"/>
                    <a:pt x="1362" y="13525"/>
                    <a:pt x="1347" y="13525"/>
                  </a:cubicBezTo>
                  <a:cubicBezTo>
                    <a:pt x="1343" y="13525"/>
                    <a:pt x="1339" y="13525"/>
                    <a:pt x="1335" y="13522"/>
                  </a:cubicBezTo>
                  <a:lnTo>
                    <a:pt x="1335" y="13522"/>
                  </a:lnTo>
                  <a:cubicBezTo>
                    <a:pt x="1335" y="13525"/>
                    <a:pt x="1339" y="13530"/>
                    <a:pt x="1339" y="13537"/>
                  </a:cubicBezTo>
                  <a:cubicBezTo>
                    <a:pt x="1339" y="13541"/>
                    <a:pt x="1343" y="13544"/>
                    <a:pt x="1343" y="13548"/>
                  </a:cubicBezTo>
                  <a:cubicBezTo>
                    <a:pt x="1384" y="13567"/>
                    <a:pt x="1421" y="13586"/>
                    <a:pt x="1447" y="13608"/>
                  </a:cubicBezTo>
                  <a:cubicBezTo>
                    <a:pt x="1481" y="13634"/>
                    <a:pt x="1507" y="13668"/>
                    <a:pt x="1522" y="13701"/>
                  </a:cubicBezTo>
                  <a:cubicBezTo>
                    <a:pt x="1530" y="13727"/>
                    <a:pt x="1533" y="13754"/>
                    <a:pt x="1533" y="13780"/>
                  </a:cubicBezTo>
                  <a:lnTo>
                    <a:pt x="1533" y="13784"/>
                  </a:lnTo>
                  <a:cubicBezTo>
                    <a:pt x="1541" y="13784"/>
                    <a:pt x="1545" y="13780"/>
                    <a:pt x="1552" y="13780"/>
                  </a:cubicBezTo>
                  <a:cubicBezTo>
                    <a:pt x="1556" y="13780"/>
                    <a:pt x="1559" y="13780"/>
                    <a:pt x="1564" y="13784"/>
                  </a:cubicBezTo>
                  <a:cubicBezTo>
                    <a:pt x="1559" y="13735"/>
                    <a:pt x="1548" y="13687"/>
                    <a:pt x="1530" y="13638"/>
                  </a:cubicBezTo>
                  <a:cubicBezTo>
                    <a:pt x="1511" y="13582"/>
                    <a:pt x="1488" y="13525"/>
                    <a:pt x="1474" y="13466"/>
                  </a:cubicBezTo>
                  <a:cubicBezTo>
                    <a:pt x="1462" y="13429"/>
                    <a:pt x="1455" y="13387"/>
                    <a:pt x="1455" y="13342"/>
                  </a:cubicBezTo>
                  <a:lnTo>
                    <a:pt x="1455" y="13320"/>
                  </a:lnTo>
                  <a:cubicBezTo>
                    <a:pt x="1452" y="13316"/>
                    <a:pt x="1443" y="13313"/>
                    <a:pt x="1440" y="13306"/>
                  </a:cubicBezTo>
                  <a:cubicBezTo>
                    <a:pt x="1433" y="13301"/>
                    <a:pt x="1425" y="13294"/>
                    <a:pt x="1421" y="13283"/>
                  </a:cubicBezTo>
                  <a:cubicBezTo>
                    <a:pt x="1414" y="13272"/>
                    <a:pt x="1410" y="13261"/>
                    <a:pt x="1407" y="13249"/>
                  </a:cubicBezTo>
                  <a:cubicBezTo>
                    <a:pt x="1402" y="13238"/>
                    <a:pt x="1399" y="13227"/>
                    <a:pt x="1395" y="13216"/>
                  </a:cubicBezTo>
                  <a:cubicBezTo>
                    <a:pt x="1395" y="13208"/>
                    <a:pt x="1391" y="13204"/>
                    <a:pt x="1391" y="13197"/>
                  </a:cubicBezTo>
                  <a:lnTo>
                    <a:pt x="1391" y="13193"/>
                  </a:lnTo>
                  <a:lnTo>
                    <a:pt x="1391" y="13185"/>
                  </a:lnTo>
                  <a:cubicBezTo>
                    <a:pt x="1391" y="13182"/>
                    <a:pt x="1391" y="13178"/>
                    <a:pt x="1395" y="13175"/>
                  </a:cubicBezTo>
                  <a:cubicBezTo>
                    <a:pt x="1399" y="13171"/>
                    <a:pt x="1399" y="13167"/>
                    <a:pt x="1407" y="13163"/>
                  </a:cubicBezTo>
                  <a:cubicBezTo>
                    <a:pt x="1407" y="13159"/>
                    <a:pt x="1414" y="13156"/>
                    <a:pt x="1417" y="13156"/>
                  </a:cubicBezTo>
                  <a:cubicBezTo>
                    <a:pt x="1421" y="13152"/>
                    <a:pt x="1425" y="13152"/>
                    <a:pt x="1429" y="13149"/>
                  </a:cubicBezTo>
                  <a:lnTo>
                    <a:pt x="1425" y="13144"/>
                  </a:lnTo>
                  <a:cubicBezTo>
                    <a:pt x="1425" y="13141"/>
                    <a:pt x="1417" y="13133"/>
                    <a:pt x="1414" y="13126"/>
                  </a:cubicBezTo>
                  <a:cubicBezTo>
                    <a:pt x="1410" y="13122"/>
                    <a:pt x="1407" y="13118"/>
                    <a:pt x="1402" y="13111"/>
                  </a:cubicBezTo>
                  <a:cubicBezTo>
                    <a:pt x="1384" y="13077"/>
                    <a:pt x="1369" y="13040"/>
                    <a:pt x="1362" y="13006"/>
                  </a:cubicBezTo>
                  <a:cubicBezTo>
                    <a:pt x="1357" y="12995"/>
                    <a:pt x="1354" y="12984"/>
                    <a:pt x="1354" y="1297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2" name="Google Shape;28372;p21"/>
            <p:cNvSpPr/>
            <p:nvPr/>
          </p:nvSpPr>
          <p:spPr>
            <a:xfrm>
              <a:off x="-734821" y="1586780"/>
              <a:ext cx="193244" cy="677668"/>
            </a:xfrm>
            <a:custGeom>
              <a:avLst/>
              <a:gdLst/>
              <a:ahLst/>
              <a:cxnLst/>
              <a:rect l="l" t="t" r="r" b="b"/>
              <a:pathLst>
                <a:path w="4047" h="14192" extrusionOk="0">
                  <a:moveTo>
                    <a:pt x="3953" y="79"/>
                  </a:moveTo>
                  <a:cubicBezTo>
                    <a:pt x="3956" y="83"/>
                    <a:pt x="3960" y="83"/>
                    <a:pt x="3964" y="90"/>
                  </a:cubicBezTo>
                  <a:cubicBezTo>
                    <a:pt x="3967" y="94"/>
                    <a:pt x="3971" y="101"/>
                    <a:pt x="3971" y="113"/>
                  </a:cubicBezTo>
                  <a:cubicBezTo>
                    <a:pt x="3971" y="124"/>
                    <a:pt x="3967" y="139"/>
                    <a:pt x="3960" y="151"/>
                  </a:cubicBezTo>
                  <a:cubicBezTo>
                    <a:pt x="3956" y="154"/>
                    <a:pt x="3953" y="158"/>
                    <a:pt x="3948" y="161"/>
                  </a:cubicBezTo>
                  <a:cubicBezTo>
                    <a:pt x="3945" y="165"/>
                    <a:pt x="3941" y="165"/>
                    <a:pt x="3938" y="165"/>
                  </a:cubicBezTo>
                  <a:cubicBezTo>
                    <a:pt x="3900" y="177"/>
                    <a:pt x="3863" y="184"/>
                    <a:pt x="3825" y="195"/>
                  </a:cubicBezTo>
                  <a:cubicBezTo>
                    <a:pt x="3788" y="206"/>
                    <a:pt x="3751" y="225"/>
                    <a:pt x="3717" y="251"/>
                  </a:cubicBezTo>
                  <a:cubicBezTo>
                    <a:pt x="3713" y="251"/>
                    <a:pt x="3706" y="251"/>
                    <a:pt x="3694" y="247"/>
                  </a:cubicBezTo>
                  <a:cubicBezTo>
                    <a:pt x="3684" y="247"/>
                    <a:pt x="3672" y="244"/>
                    <a:pt x="3657" y="244"/>
                  </a:cubicBezTo>
                  <a:cubicBezTo>
                    <a:pt x="3646" y="244"/>
                    <a:pt x="3631" y="247"/>
                    <a:pt x="3620" y="251"/>
                  </a:cubicBezTo>
                  <a:cubicBezTo>
                    <a:pt x="3605" y="255"/>
                    <a:pt x="3594" y="263"/>
                    <a:pt x="3582" y="273"/>
                  </a:cubicBezTo>
                  <a:cubicBezTo>
                    <a:pt x="3575" y="281"/>
                    <a:pt x="3572" y="285"/>
                    <a:pt x="3563" y="289"/>
                  </a:cubicBezTo>
                  <a:cubicBezTo>
                    <a:pt x="3549" y="296"/>
                    <a:pt x="3534" y="300"/>
                    <a:pt x="3511" y="308"/>
                  </a:cubicBezTo>
                  <a:cubicBezTo>
                    <a:pt x="3496" y="311"/>
                    <a:pt x="3482" y="315"/>
                    <a:pt x="3463" y="318"/>
                  </a:cubicBezTo>
                  <a:cubicBezTo>
                    <a:pt x="3441" y="326"/>
                    <a:pt x="3410" y="337"/>
                    <a:pt x="3388" y="356"/>
                  </a:cubicBezTo>
                  <a:cubicBezTo>
                    <a:pt x="3377" y="367"/>
                    <a:pt x="3365" y="378"/>
                    <a:pt x="3354" y="393"/>
                  </a:cubicBezTo>
                  <a:cubicBezTo>
                    <a:pt x="3347" y="404"/>
                    <a:pt x="3343" y="415"/>
                    <a:pt x="3336" y="430"/>
                  </a:cubicBezTo>
                  <a:lnTo>
                    <a:pt x="3306" y="430"/>
                  </a:lnTo>
                  <a:cubicBezTo>
                    <a:pt x="3302" y="430"/>
                    <a:pt x="3294" y="434"/>
                    <a:pt x="3287" y="434"/>
                  </a:cubicBezTo>
                  <a:cubicBezTo>
                    <a:pt x="3280" y="438"/>
                    <a:pt x="3272" y="442"/>
                    <a:pt x="3265" y="449"/>
                  </a:cubicBezTo>
                  <a:cubicBezTo>
                    <a:pt x="3235" y="472"/>
                    <a:pt x="3197" y="491"/>
                    <a:pt x="3156" y="513"/>
                  </a:cubicBezTo>
                  <a:cubicBezTo>
                    <a:pt x="3115" y="532"/>
                    <a:pt x="3074" y="554"/>
                    <a:pt x="3033" y="587"/>
                  </a:cubicBezTo>
                  <a:cubicBezTo>
                    <a:pt x="3018" y="599"/>
                    <a:pt x="2999" y="614"/>
                    <a:pt x="2977" y="622"/>
                  </a:cubicBezTo>
                  <a:cubicBezTo>
                    <a:pt x="2958" y="632"/>
                    <a:pt x="2939" y="636"/>
                    <a:pt x="2921" y="636"/>
                  </a:cubicBezTo>
                  <a:cubicBezTo>
                    <a:pt x="2902" y="636"/>
                    <a:pt x="2883" y="632"/>
                    <a:pt x="2861" y="622"/>
                  </a:cubicBezTo>
                  <a:cubicBezTo>
                    <a:pt x="2846" y="610"/>
                    <a:pt x="2827" y="606"/>
                    <a:pt x="2805" y="606"/>
                  </a:cubicBezTo>
                  <a:cubicBezTo>
                    <a:pt x="2787" y="606"/>
                    <a:pt x="2768" y="610"/>
                    <a:pt x="2752" y="622"/>
                  </a:cubicBezTo>
                  <a:cubicBezTo>
                    <a:pt x="2744" y="628"/>
                    <a:pt x="2737" y="635"/>
                    <a:pt x="2730" y="644"/>
                  </a:cubicBezTo>
                  <a:lnTo>
                    <a:pt x="2730" y="644"/>
                  </a:lnTo>
                  <a:cubicBezTo>
                    <a:pt x="2730" y="639"/>
                    <a:pt x="2734" y="636"/>
                    <a:pt x="2734" y="632"/>
                  </a:cubicBezTo>
                  <a:cubicBezTo>
                    <a:pt x="2778" y="572"/>
                    <a:pt x="2827" y="520"/>
                    <a:pt x="2887" y="479"/>
                  </a:cubicBezTo>
                  <a:cubicBezTo>
                    <a:pt x="2944" y="438"/>
                    <a:pt x="3011" y="404"/>
                    <a:pt x="3078" y="378"/>
                  </a:cubicBezTo>
                  <a:cubicBezTo>
                    <a:pt x="3160" y="348"/>
                    <a:pt x="3246" y="322"/>
                    <a:pt x="3332" y="285"/>
                  </a:cubicBezTo>
                  <a:cubicBezTo>
                    <a:pt x="3519" y="210"/>
                    <a:pt x="3713" y="154"/>
                    <a:pt x="3904" y="90"/>
                  </a:cubicBezTo>
                  <a:cubicBezTo>
                    <a:pt x="3915" y="87"/>
                    <a:pt x="3922" y="83"/>
                    <a:pt x="3930" y="83"/>
                  </a:cubicBezTo>
                  <a:cubicBezTo>
                    <a:pt x="3938" y="79"/>
                    <a:pt x="3941" y="79"/>
                    <a:pt x="3945" y="79"/>
                  </a:cubicBezTo>
                  <a:close/>
                  <a:moveTo>
                    <a:pt x="2630" y="648"/>
                  </a:moveTo>
                  <a:cubicBezTo>
                    <a:pt x="2630" y="651"/>
                    <a:pt x="2633" y="655"/>
                    <a:pt x="2633" y="658"/>
                  </a:cubicBezTo>
                  <a:cubicBezTo>
                    <a:pt x="2637" y="662"/>
                    <a:pt x="2640" y="670"/>
                    <a:pt x="2648" y="674"/>
                  </a:cubicBezTo>
                  <a:cubicBezTo>
                    <a:pt x="2652" y="677"/>
                    <a:pt x="2656" y="681"/>
                    <a:pt x="2663" y="681"/>
                  </a:cubicBezTo>
                  <a:cubicBezTo>
                    <a:pt x="2666" y="684"/>
                    <a:pt x="2670" y="684"/>
                    <a:pt x="2678" y="684"/>
                  </a:cubicBezTo>
                  <a:cubicBezTo>
                    <a:pt x="2685" y="684"/>
                    <a:pt x="2692" y="681"/>
                    <a:pt x="2697" y="677"/>
                  </a:cubicBezTo>
                  <a:cubicBezTo>
                    <a:pt x="2708" y="674"/>
                    <a:pt x="2711" y="666"/>
                    <a:pt x="2715" y="662"/>
                  </a:cubicBezTo>
                  <a:cubicBezTo>
                    <a:pt x="2718" y="659"/>
                    <a:pt x="2720" y="657"/>
                    <a:pt x="2722" y="655"/>
                  </a:cubicBezTo>
                  <a:lnTo>
                    <a:pt x="2722" y="655"/>
                  </a:lnTo>
                  <a:cubicBezTo>
                    <a:pt x="2719" y="659"/>
                    <a:pt x="2717" y="663"/>
                    <a:pt x="2715" y="666"/>
                  </a:cubicBezTo>
                  <a:cubicBezTo>
                    <a:pt x="2700" y="700"/>
                    <a:pt x="2670" y="729"/>
                    <a:pt x="2644" y="767"/>
                  </a:cubicBezTo>
                  <a:cubicBezTo>
                    <a:pt x="2630" y="782"/>
                    <a:pt x="2614" y="805"/>
                    <a:pt x="2603" y="823"/>
                  </a:cubicBezTo>
                  <a:cubicBezTo>
                    <a:pt x="2592" y="846"/>
                    <a:pt x="2585" y="868"/>
                    <a:pt x="2577" y="894"/>
                  </a:cubicBezTo>
                  <a:cubicBezTo>
                    <a:pt x="2569" y="891"/>
                    <a:pt x="2558" y="886"/>
                    <a:pt x="2547" y="879"/>
                  </a:cubicBezTo>
                  <a:cubicBezTo>
                    <a:pt x="2540" y="875"/>
                    <a:pt x="2528" y="875"/>
                    <a:pt x="2521" y="875"/>
                  </a:cubicBezTo>
                  <a:cubicBezTo>
                    <a:pt x="2513" y="875"/>
                    <a:pt x="2506" y="875"/>
                    <a:pt x="2495" y="879"/>
                  </a:cubicBezTo>
                  <a:cubicBezTo>
                    <a:pt x="2483" y="883"/>
                    <a:pt x="2468" y="886"/>
                    <a:pt x="2457" y="894"/>
                  </a:cubicBezTo>
                  <a:cubicBezTo>
                    <a:pt x="2438" y="909"/>
                    <a:pt x="2420" y="920"/>
                    <a:pt x="2401" y="939"/>
                  </a:cubicBezTo>
                  <a:cubicBezTo>
                    <a:pt x="2394" y="946"/>
                    <a:pt x="2386" y="958"/>
                    <a:pt x="2383" y="969"/>
                  </a:cubicBezTo>
                  <a:cubicBezTo>
                    <a:pt x="2375" y="976"/>
                    <a:pt x="2371" y="991"/>
                    <a:pt x="2371" y="1006"/>
                  </a:cubicBezTo>
                  <a:cubicBezTo>
                    <a:pt x="2371" y="1010"/>
                    <a:pt x="2371" y="1014"/>
                    <a:pt x="2375" y="1017"/>
                  </a:cubicBezTo>
                  <a:lnTo>
                    <a:pt x="2375" y="1021"/>
                  </a:lnTo>
                  <a:cubicBezTo>
                    <a:pt x="2371" y="1025"/>
                    <a:pt x="2368" y="1025"/>
                    <a:pt x="2368" y="1025"/>
                  </a:cubicBezTo>
                  <a:lnTo>
                    <a:pt x="2352" y="1025"/>
                  </a:lnTo>
                  <a:cubicBezTo>
                    <a:pt x="2349" y="1021"/>
                    <a:pt x="2345" y="1017"/>
                    <a:pt x="2342" y="1014"/>
                  </a:cubicBezTo>
                  <a:cubicBezTo>
                    <a:pt x="2338" y="1010"/>
                    <a:pt x="2333" y="1010"/>
                    <a:pt x="2326" y="1006"/>
                  </a:cubicBezTo>
                  <a:cubicBezTo>
                    <a:pt x="2319" y="1003"/>
                    <a:pt x="2311" y="998"/>
                    <a:pt x="2304" y="998"/>
                  </a:cubicBezTo>
                  <a:cubicBezTo>
                    <a:pt x="2297" y="998"/>
                    <a:pt x="2289" y="1003"/>
                    <a:pt x="2281" y="1006"/>
                  </a:cubicBezTo>
                  <a:cubicBezTo>
                    <a:pt x="2271" y="1010"/>
                    <a:pt x="2266" y="1017"/>
                    <a:pt x="2259" y="1021"/>
                  </a:cubicBezTo>
                  <a:cubicBezTo>
                    <a:pt x="2255" y="1029"/>
                    <a:pt x="2252" y="1036"/>
                    <a:pt x="2248" y="1043"/>
                  </a:cubicBezTo>
                  <a:cubicBezTo>
                    <a:pt x="2244" y="1051"/>
                    <a:pt x="2240" y="1062"/>
                    <a:pt x="2240" y="1074"/>
                  </a:cubicBezTo>
                  <a:cubicBezTo>
                    <a:pt x="2240" y="1081"/>
                    <a:pt x="2240" y="1088"/>
                    <a:pt x="2244" y="1096"/>
                  </a:cubicBezTo>
                  <a:cubicBezTo>
                    <a:pt x="2226" y="1096"/>
                    <a:pt x="2211" y="1103"/>
                    <a:pt x="2192" y="1111"/>
                  </a:cubicBezTo>
                  <a:cubicBezTo>
                    <a:pt x="2185" y="1115"/>
                    <a:pt x="2176" y="1119"/>
                    <a:pt x="2169" y="1122"/>
                  </a:cubicBezTo>
                  <a:cubicBezTo>
                    <a:pt x="2147" y="1107"/>
                    <a:pt x="2132" y="1100"/>
                    <a:pt x="2117" y="1093"/>
                  </a:cubicBezTo>
                  <a:cubicBezTo>
                    <a:pt x="2109" y="1088"/>
                    <a:pt x="2106" y="1085"/>
                    <a:pt x="2102" y="1081"/>
                  </a:cubicBezTo>
                  <a:cubicBezTo>
                    <a:pt x="2098" y="1081"/>
                    <a:pt x="2095" y="1077"/>
                    <a:pt x="2095" y="1077"/>
                  </a:cubicBezTo>
                  <a:cubicBezTo>
                    <a:pt x="2091" y="1070"/>
                    <a:pt x="2087" y="1070"/>
                    <a:pt x="2087" y="1066"/>
                  </a:cubicBezTo>
                  <a:lnTo>
                    <a:pt x="2087" y="1062"/>
                  </a:lnTo>
                  <a:lnTo>
                    <a:pt x="2095" y="1055"/>
                  </a:lnTo>
                  <a:cubicBezTo>
                    <a:pt x="2098" y="1051"/>
                    <a:pt x="2102" y="1051"/>
                    <a:pt x="2106" y="1048"/>
                  </a:cubicBezTo>
                  <a:cubicBezTo>
                    <a:pt x="2169" y="1021"/>
                    <a:pt x="2218" y="998"/>
                    <a:pt x="2259" y="980"/>
                  </a:cubicBezTo>
                  <a:cubicBezTo>
                    <a:pt x="2285" y="969"/>
                    <a:pt x="2311" y="954"/>
                    <a:pt x="2333" y="943"/>
                  </a:cubicBezTo>
                  <a:cubicBezTo>
                    <a:pt x="2364" y="920"/>
                    <a:pt x="2390" y="898"/>
                    <a:pt x="2416" y="868"/>
                  </a:cubicBezTo>
                  <a:cubicBezTo>
                    <a:pt x="2438" y="841"/>
                    <a:pt x="2464" y="805"/>
                    <a:pt x="2495" y="756"/>
                  </a:cubicBezTo>
                  <a:cubicBezTo>
                    <a:pt x="2502" y="744"/>
                    <a:pt x="2509" y="734"/>
                    <a:pt x="2521" y="726"/>
                  </a:cubicBezTo>
                  <a:cubicBezTo>
                    <a:pt x="2535" y="711"/>
                    <a:pt x="2558" y="700"/>
                    <a:pt x="2577" y="684"/>
                  </a:cubicBezTo>
                  <a:cubicBezTo>
                    <a:pt x="2595" y="674"/>
                    <a:pt x="2611" y="662"/>
                    <a:pt x="2630" y="648"/>
                  </a:cubicBezTo>
                  <a:close/>
                  <a:moveTo>
                    <a:pt x="2009" y="1171"/>
                  </a:moveTo>
                  <a:cubicBezTo>
                    <a:pt x="2019" y="1171"/>
                    <a:pt x="2035" y="1174"/>
                    <a:pt x="2050" y="1182"/>
                  </a:cubicBezTo>
                  <a:cubicBezTo>
                    <a:pt x="2057" y="1186"/>
                    <a:pt x="2064" y="1189"/>
                    <a:pt x="2076" y="1189"/>
                  </a:cubicBezTo>
                  <a:lnTo>
                    <a:pt x="2091" y="1189"/>
                  </a:lnTo>
                  <a:cubicBezTo>
                    <a:pt x="2064" y="1216"/>
                    <a:pt x="2046" y="1242"/>
                    <a:pt x="2024" y="1264"/>
                  </a:cubicBezTo>
                  <a:cubicBezTo>
                    <a:pt x="2012" y="1279"/>
                    <a:pt x="1997" y="1294"/>
                    <a:pt x="1979" y="1305"/>
                  </a:cubicBezTo>
                  <a:cubicBezTo>
                    <a:pt x="1952" y="1328"/>
                    <a:pt x="1923" y="1350"/>
                    <a:pt x="1900" y="1380"/>
                  </a:cubicBezTo>
                  <a:cubicBezTo>
                    <a:pt x="1885" y="1395"/>
                    <a:pt x="1874" y="1410"/>
                    <a:pt x="1867" y="1433"/>
                  </a:cubicBezTo>
                  <a:cubicBezTo>
                    <a:pt x="1862" y="1436"/>
                    <a:pt x="1859" y="1443"/>
                    <a:pt x="1855" y="1451"/>
                  </a:cubicBezTo>
                  <a:lnTo>
                    <a:pt x="1833" y="1451"/>
                  </a:lnTo>
                  <a:cubicBezTo>
                    <a:pt x="1822" y="1451"/>
                    <a:pt x="1807" y="1451"/>
                    <a:pt x="1795" y="1459"/>
                  </a:cubicBezTo>
                  <a:cubicBezTo>
                    <a:pt x="1781" y="1466"/>
                    <a:pt x="1773" y="1481"/>
                    <a:pt x="1766" y="1492"/>
                  </a:cubicBezTo>
                  <a:cubicBezTo>
                    <a:pt x="1740" y="1533"/>
                    <a:pt x="1721" y="1574"/>
                    <a:pt x="1698" y="1608"/>
                  </a:cubicBezTo>
                  <a:cubicBezTo>
                    <a:pt x="1688" y="1623"/>
                    <a:pt x="1676" y="1638"/>
                    <a:pt x="1665" y="1653"/>
                  </a:cubicBezTo>
                  <a:cubicBezTo>
                    <a:pt x="1650" y="1664"/>
                    <a:pt x="1635" y="1676"/>
                    <a:pt x="1616" y="1687"/>
                  </a:cubicBezTo>
                  <a:cubicBezTo>
                    <a:pt x="1609" y="1690"/>
                    <a:pt x="1605" y="1690"/>
                    <a:pt x="1605" y="1694"/>
                  </a:cubicBezTo>
                  <a:cubicBezTo>
                    <a:pt x="1598" y="1702"/>
                    <a:pt x="1598" y="1705"/>
                    <a:pt x="1593" y="1709"/>
                  </a:cubicBezTo>
                  <a:cubicBezTo>
                    <a:pt x="1593" y="1713"/>
                    <a:pt x="1590" y="1716"/>
                    <a:pt x="1590" y="1721"/>
                  </a:cubicBezTo>
                  <a:lnTo>
                    <a:pt x="1590" y="1735"/>
                  </a:lnTo>
                  <a:lnTo>
                    <a:pt x="1590" y="1743"/>
                  </a:lnTo>
                  <a:cubicBezTo>
                    <a:pt x="1590" y="1750"/>
                    <a:pt x="1593" y="1754"/>
                    <a:pt x="1593" y="1757"/>
                  </a:cubicBezTo>
                  <a:cubicBezTo>
                    <a:pt x="1605" y="1776"/>
                    <a:pt x="1609" y="1788"/>
                    <a:pt x="1609" y="1795"/>
                  </a:cubicBezTo>
                  <a:cubicBezTo>
                    <a:pt x="1609" y="1799"/>
                    <a:pt x="1605" y="1799"/>
                    <a:pt x="1605" y="1802"/>
                  </a:cubicBezTo>
                  <a:lnTo>
                    <a:pt x="1601" y="1806"/>
                  </a:lnTo>
                  <a:cubicBezTo>
                    <a:pt x="1601" y="1810"/>
                    <a:pt x="1593" y="1814"/>
                    <a:pt x="1586" y="1817"/>
                  </a:cubicBezTo>
                  <a:cubicBezTo>
                    <a:pt x="1575" y="1825"/>
                    <a:pt x="1560" y="1833"/>
                    <a:pt x="1541" y="1840"/>
                  </a:cubicBezTo>
                  <a:cubicBezTo>
                    <a:pt x="1534" y="1844"/>
                    <a:pt x="1526" y="1851"/>
                    <a:pt x="1519" y="1855"/>
                  </a:cubicBezTo>
                  <a:cubicBezTo>
                    <a:pt x="1515" y="1859"/>
                    <a:pt x="1512" y="1859"/>
                    <a:pt x="1508" y="1862"/>
                  </a:cubicBezTo>
                  <a:cubicBezTo>
                    <a:pt x="1508" y="1855"/>
                    <a:pt x="1508" y="1851"/>
                    <a:pt x="1504" y="1847"/>
                  </a:cubicBezTo>
                  <a:cubicBezTo>
                    <a:pt x="1500" y="1840"/>
                    <a:pt x="1496" y="1836"/>
                    <a:pt x="1493" y="1828"/>
                  </a:cubicBezTo>
                  <a:lnTo>
                    <a:pt x="1459" y="1795"/>
                  </a:lnTo>
                  <a:lnTo>
                    <a:pt x="1433" y="1836"/>
                  </a:lnTo>
                  <a:cubicBezTo>
                    <a:pt x="1422" y="1847"/>
                    <a:pt x="1414" y="1862"/>
                    <a:pt x="1407" y="1878"/>
                  </a:cubicBezTo>
                  <a:cubicBezTo>
                    <a:pt x="1407" y="1873"/>
                    <a:pt x="1407" y="1870"/>
                    <a:pt x="1403" y="1866"/>
                  </a:cubicBezTo>
                  <a:cubicBezTo>
                    <a:pt x="1400" y="1855"/>
                    <a:pt x="1391" y="1847"/>
                    <a:pt x="1388" y="1844"/>
                  </a:cubicBezTo>
                  <a:lnTo>
                    <a:pt x="1384" y="1844"/>
                  </a:lnTo>
                  <a:cubicBezTo>
                    <a:pt x="1391" y="1840"/>
                    <a:pt x="1400" y="1833"/>
                    <a:pt x="1403" y="1828"/>
                  </a:cubicBezTo>
                  <a:cubicBezTo>
                    <a:pt x="1429" y="1810"/>
                    <a:pt x="1448" y="1788"/>
                    <a:pt x="1459" y="1765"/>
                  </a:cubicBezTo>
                  <a:cubicBezTo>
                    <a:pt x="1478" y="1728"/>
                    <a:pt x="1493" y="1694"/>
                    <a:pt x="1504" y="1664"/>
                  </a:cubicBezTo>
                  <a:cubicBezTo>
                    <a:pt x="1512" y="1653"/>
                    <a:pt x="1519" y="1638"/>
                    <a:pt x="1526" y="1631"/>
                  </a:cubicBezTo>
                  <a:cubicBezTo>
                    <a:pt x="1534" y="1619"/>
                    <a:pt x="1541" y="1616"/>
                    <a:pt x="1553" y="1608"/>
                  </a:cubicBezTo>
                  <a:cubicBezTo>
                    <a:pt x="1590" y="1590"/>
                    <a:pt x="1620" y="1564"/>
                    <a:pt x="1643" y="1537"/>
                  </a:cubicBezTo>
                  <a:cubicBezTo>
                    <a:pt x="1676" y="1496"/>
                    <a:pt x="1702" y="1451"/>
                    <a:pt x="1728" y="1417"/>
                  </a:cubicBezTo>
                  <a:cubicBezTo>
                    <a:pt x="1740" y="1399"/>
                    <a:pt x="1755" y="1384"/>
                    <a:pt x="1769" y="1369"/>
                  </a:cubicBezTo>
                  <a:cubicBezTo>
                    <a:pt x="1784" y="1357"/>
                    <a:pt x="1800" y="1346"/>
                    <a:pt x="1822" y="1339"/>
                  </a:cubicBezTo>
                  <a:cubicBezTo>
                    <a:pt x="1826" y="1335"/>
                    <a:pt x="1833" y="1335"/>
                    <a:pt x="1836" y="1331"/>
                  </a:cubicBezTo>
                  <a:cubicBezTo>
                    <a:pt x="1845" y="1324"/>
                    <a:pt x="1852" y="1320"/>
                    <a:pt x="1855" y="1309"/>
                  </a:cubicBezTo>
                  <a:cubicBezTo>
                    <a:pt x="1862" y="1302"/>
                    <a:pt x="1867" y="1290"/>
                    <a:pt x="1867" y="1276"/>
                  </a:cubicBezTo>
                  <a:cubicBezTo>
                    <a:pt x="1867" y="1268"/>
                    <a:pt x="1867" y="1260"/>
                    <a:pt x="1862" y="1253"/>
                  </a:cubicBezTo>
                  <a:cubicBezTo>
                    <a:pt x="1867" y="1250"/>
                    <a:pt x="1871" y="1245"/>
                    <a:pt x="1874" y="1245"/>
                  </a:cubicBezTo>
                  <a:cubicBezTo>
                    <a:pt x="1904" y="1227"/>
                    <a:pt x="1926" y="1208"/>
                    <a:pt x="1949" y="1193"/>
                  </a:cubicBezTo>
                  <a:cubicBezTo>
                    <a:pt x="1960" y="1186"/>
                    <a:pt x="1971" y="1182"/>
                    <a:pt x="1983" y="1178"/>
                  </a:cubicBezTo>
                  <a:cubicBezTo>
                    <a:pt x="1990" y="1174"/>
                    <a:pt x="2002" y="1171"/>
                    <a:pt x="2009" y="1171"/>
                  </a:cubicBezTo>
                  <a:close/>
                  <a:moveTo>
                    <a:pt x="1365" y="1940"/>
                  </a:moveTo>
                  <a:cubicBezTo>
                    <a:pt x="1362" y="1948"/>
                    <a:pt x="1355" y="1956"/>
                    <a:pt x="1347" y="1959"/>
                  </a:cubicBezTo>
                  <a:cubicBezTo>
                    <a:pt x="1339" y="1967"/>
                    <a:pt x="1332" y="1974"/>
                    <a:pt x="1329" y="1982"/>
                  </a:cubicBezTo>
                  <a:cubicBezTo>
                    <a:pt x="1329" y="1974"/>
                    <a:pt x="1332" y="1967"/>
                    <a:pt x="1336" y="1963"/>
                  </a:cubicBezTo>
                  <a:cubicBezTo>
                    <a:pt x="1339" y="1956"/>
                    <a:pt x="1343" y="1952"/>
                    <a:pt x="1355" y="1945"/>
                  </a:cubicBezTo>
                  <a:cubicBezTo>
                    <a:pt x="1358" y="1945"/>
                    <a:pt x="1362" y="1945"/>
                    <a:pt x="1365" y="1940"/>
                  </a:cubicBezTo>
                  <a:close/>
                  <a:moveTo>
                    <a:pt x="61" y="5316"/>
                  </a:moveTo>
                  <a:lnTo>
                    <a:pt x="54" y="5358"/>
                  </a:lnTo>
                  <a:lnTo>
                    <a:pt x="54" y="5358"/>
                  </a:lnTo>
                  <a:lnTo>
                    <a:pt x="73" y="5354"/>
                  </a:lnTo>
                  <a:lnTo>
                    <a:pt x="73" y="5354"/>
                  </a:lnTo>
                  <a:cubicBezTo>
                    <a:pt x="68" y="5361"/>
                    <a:pt x="68" y="5368"/>
                    <a:pt x="65" y="5376"/>
                  </a:cubicBezTo>
                  <a:cubicBezTo>
                    <a:pt x="61" y="5391"/>
                    <a:pt x="61" y="5406"/>
                    <a:pt x="61" y="5417"/>
                  </a:cubicBezTo>
                  <a:cubicBezTo>
                    <a:pt x="61" y="5432"/>
                    <a:pt x="61" y="5447"/>
                    <a:pt x="65" y="5462"/>
                  </a:cubicBezTo>
                  <a:lnTo>
                    <a:pt x="65" y="5496"/>
                  </a:lnTo>
                  <a:cubicBezTo>
                    <a:pt x="65" y="5507"/>
                    <a:pt x="65" y="5518"/>
                    <a:pt x="61" y="5525"/>
                  </a:cubicBezTo>
                  <a:cubicBezTo>
                    <a:pt x="61" y="5534"/>
                    <a:pt x="57" y="5541"/>
                    <a:pt x="50" y="5548"/>
                  </a:cubicBezTo>
                  <a:lnTo>
                    <a:pt x="1" y="5596"/>
                  </a:lnTo>
                  <a:lnTo>
                    <a:pt x="46" y="5604"/>
                  </a:lnTo>
                  <a:cubicBezTo>
                    <a:pt x="42" y="5608"/>
                    <a:pt x="39" y="5612"/>
                    <a:pt x="35" y="5619"/>
                  </a:cubicBezTo>
                  <a:cubicBezTo>
                    <a:pt x="31" y="5623"/>
                    <a:pt x="31" y="5627"/>
                    <a:pt x="28" y="5630"/>
                  </a:cubicBezTo>
                  <a:lnTo>
                    <a:pt x="28" y="5646"/>
                  </a:lnTo>
                  <a:cubicBezTo>
                    <a:pt x="28" y="5653"/>
                    <a:pt x="28" y="5660"/>
                    <a:pt x="31" y="5668"/>
                  </a:cubicBezTo>
                  <a:cubicBezTo>
                    <a:pt x="35" y="5675"/>
                    <a:pt x="39" y="5679"/>
                    <a:pt x="42" y="5682"/>
                  </a:cubicBezTo>
                  <a:lnTo>
                    <a:pt x="46" y="5682"/>
                  </a:lnTo>
                  <a:cubicBezTo>
                    <a:pt x="28" y="5765"/>
                    <a:pt x="9" y="5851"/>
                    <a:pt x="9" y="5937"/>
                  </a:cubicBezTo>
                  <a:cubicBezTo>
                    <a:pt x="9" y="5996"/>
                    <a:pt x="16" y="6060"/>
                    <a:pt x="39" y="6124"/>
                  </a:cubicBezTo>
                  <a:cubicBezTo>
                    <a:pt x="28" y="6146"/>
                    <a:pt x="20" y="6169"/>
                    <a:pt x="13" y="6191"/>
                  </a:cubicBezTo>
                  <a:cubicBezTo>
                    <a:pt x="5" y="6221"/>
                    <a:pt x="5" y="6251"/>
                    <a:pt x="5" y="6277"/>
                  </a:cubicBezTo>
                  <a:cubicBezTo>
                    <a:pt x="5" y="6314"/>
                    <a:pt x="9" y="6348"/>
                    <a:pt x="13" y="6381"/>
                  </a:cubicBezTo>
                  <a:cubicBezTo>
                    <a:pt x="16" y="6415"/>
                    <a:pt x="20" y="6449"/>
                    <a:pt x="20" y="6479"/>
                  </a:cubicBezTo>
                  <a:lnTo>
                    <a:pt x="20" y="6483"/>
                  </a:lnTo>
                  <a:cubicBezTo>
                    <a:pt x="16" y="6557"/>
                    <a:pt x="16" y="6633"/>
                    <a:pt x="16" y="6707"/>
                  </a:cubicBezTo>
                  <a:cubicBezTo>
                    <a:pt x="16" y="6774"/>
                    <a:pt x="16" y="6842"/>
                    <a:pt x="28" y="6912"/>
                  </a:cubicBezTo>
                  <a:cubicBezTo>
                    <a:pt x="39" y="7006"/>
                    <a:pt x="46" y="7104"/>
                    <a:pt x="46" y="7197"/>
                  </a:cubicBezTo>
                  <a:cubicBezTo>
                    <a:pt x="46" y="7242"/>
                    <a:pt x="46" y="7287"/>
                    <a:pt x="39" y="7328"/>
                  </a:cubicBezTo>
                  <a:lnTo>
                    <a:pt x="39" y="7373"/>
                  </a:lnTo>
                  <a:cubicBezTo>
                    <a:pt x="39" y="7425"/>
                    <a:pt x="46" y="7473"/>
                    <a:pt x="54" y="7518"/>
                  </a:cubicBezTo>
                  <a:cubicBezTo>
                    <a:pt x="65" y="7563"/>
                    <a:pt x="73" y="7608"/>
                    <a:pt x="73" y="7645"/>
                  </a:cubicBezTo>
                  <a:cubicBezTo>
                    <a:pt x="73" y="7675"/>
                    <a:pt x="68" y="7701"/>
                    <a:pt x="57" y="7732"/>
                  </a:cubicBezTo>
                  <a:cubicBezTo>
                    <a:pt x="54" y="7746"/>
                    <a:pt x="50" y="7765"/>
                    <a:pt x="50" y="7780"/>
                  </a:cubicBezTo>
                  <a:cubicBezTo>
                    <a:pt x="50" y="7806"/>
                    <a:pt x="57" y="7825"/>
                    <a:pt x="65" y="7847"/>
                  </a:cubicBezTo>
                  <a:cubicBezTo>
                    <a:pt x="73" y="7877"/>
                    <a:pt x="87" y="7903"/>
                    <a:pt x="99" y="7929"/>
                  </a:cubicBezTo>
                  <a:cubicBezTo>
                    <a:pt x="109" y="7956"/>
                    <a:pt x="118" y="7978"/>
                    <a:pt x="118" y="8001"/>
                  </a:cubicBezTo>
                  <a:cubicBezTo>
                    <a:pt x="118" y="8015"/>
                    <a:pt x="113" y="8030"/>
                    <a:pt x="109" y="8046"/>
                  </a:cubicBezTo>
                  <a:cubicBezTo>
                    <a:pt x="106" y="8053"/>
                    <a:pt x="102" y="8060"/>
                    <a:pt x="102" y="8068"/>
                  </a:cubicBezTo>
                  <a:cubicBezTo>
                    <a:pt x="102" y="8075"/>
                    <a:pt x="106" y="8086"/>
                    <a:pt x="109" y="8094"/>
                  </a:cubicBezTo>
                  <a:cubicBezTo>
                    <a:pt x="118" y="8105"/>
                    <a:pt x="125" y="8113"/>
                    <a:pt x="132" y="8120"/>
                  </a:cubicBezTo>
                  <a:cubicBezTo>
                    <a:pt x="140" y="8124"/>
                    <a:pt x="144" y="8127"/>
                    <a:pt x="151" y="8131"/>
                  </a:cubicBezTo>
                  <a:cubicBezTo>
                    <a:pt x="147" y="8135"/>
                    <a:pt x="144" y="8135"/>
                    <a:pt x="144" y="8135"/>
                  </a:cubicBezTo>
                  <a:lnTo>
                    <a:pt x="95" y="8158"/>
                  </a:lnTo>
                  <a:lnTo>
                    <a:pt x="128" y="8194"/>
                  </a:lnTo>
                  <a:cubicBezTo>
                    <a:pt x="140" y="8210"/>
                    <a:pt x="144" y="8220"/>
                    <a:pt x="147" y="8236"/>
                  </a:cubicBezTo>
                  <a:cubicBezTo>
                    <a:pt x="151" y="8247"/>
                    <a:pt x="151" y="8262"/>
                    <a:pt x="151" y="8277"/>
                  </a:cubicBezTo>
                  <a:cubicBezTo>
                    <a:pt x="151" y="8299"/>
                    <a:pt x="151" y="8325"/>
                    <a:pt x="154" y="8351"/>
                  </a:cubicBezTo>
                  <a:cubicBezTo>
                    <a:pt x="158" y="8367"/>
                    <a:pt x="162" y="8382"/>
                    <a:pt x="170" y="8396"/>
                  </a:cubicBezTo>
                  <a:cubicBezTo>
                    <a:pt x="173" y="8404"/>
                    <a:pt x="177" y="8412"/>
                    <a:pt x="180" y="8419"/>
                  </a:cubicBezTo>
                  <a:cubicBezTo>
                    <a:pt x="185" y="8412"/>
                    <a:pt x="185" y="8404"/>
                    <a:pt x="188" y="8396"/>
                  </a:cubicBezTo>
                  <a:lnTo>
                    <a:pt x="203" y="8351"/>
                  </a:lnTo>
                  <a:lnTo>
                    <a:pt x="244" y="8377"/>
                  </a:lnTo>
                  <a:cubicBezTo>
                    <a:pt x="244" y="8382"/>
                    <a:pt x="248" y="8382"/>
                    <a:pt x="248" y="8382"/>
                  </a:cubicBezTo>
                  <a:cubicBezTo>
                    <a:pt x="240" y="8370"/>
                    <a:pt x="237" y="8360"/>
                    <a:pt x="233" y="8344"/>
                  </a:cubicBezTo>
                  <a:cubicBezTo>
                    <a:pt x="230" y="8322"/>
                    <a:pt x="230" y="8292"/>
                    <a:pt x="225" y="8258"/>
                  </a:cubicBezTo>
                  <a:cubicBezTo>
                    <a:pt x="225" y="8239"/>
                    <a:pt x="225" y="8220"/>
                    <a:pt x="218" y="8203"/>
                  </a:cubicBezTo>
                  <a:cubicBezTo>
                    <a:pt x="214" y="8194"/>
                    <a:pt x="214" y="8191"/>
                    <a:pt x="211" y="8184"/>
                  </a:cubicBezTo>
                  <a:cubicBezTo>
                    <a:pt x="214" y="8184"/>
                    <a:pt x="214" y="8180"/>
                    <a:pt x="214" y="8180"/>
                  </a:cubicBezTo>
                  <a:cubicBezTo>
                    <a:pt x="222" y="8172"/>
                    <a:pt x="225" y="8168"/>
                    <a:pt x="230" y="8161"/>
                  </a:cubicBezTo>
                  <a:cubicBezTo>
                    <a:pt x="233" y="8153"/>
                    <a:pt x="237" y="8142"/>
                    <a:pt x="237" y="8135"/>
                  </a:cubicBezTo>
                  <a:cubicBezTo>
                    <a:pt x="237" y="8124"/>
                    <a:pt x="233" y="8116"/>
                    <a:pt x="230" y="8108"/>
                  </a:cubicBezTo>
                  <a:cubicBezTo>
                    <a:pt x="222" y="8094"/>
                    <a:pt x="214" y="8090"/>
                    <a:pt x="207" y="8082"/>
                  </a:cubicBezTo>
                  <a:cubicBezTo>
                    <a:pt x="199" y="8075"/>
                    <a:pt x="188" y="8068"/>
                    <a:pt x="185" y="8063"/>
                  </a:cubicBezTo>
                  <a:cubicBezTo>
                    <a:pt x="192" y="8041"/>
                    <a:pt x="196" y="8023"/>
                    <a:pt x="196" y="8001"/>
                  </a:cubicBezTo>
                  <a:cubicBezTo>
                    <a:pt x="196" y="7974"/>
                    <a:pt x="188" y="7951"/>
                    <a:pt x="180" y="7929"/>
                  </a:cubicBezTo>
                  <a:cubicBezTo>
                    <a:pt x="170" y="7899"/>
                    <a:pt x="154" y="7870"/>
                    <a:pt x="144" y="7847"/>
                  </a:cubicBezTo>
                  <a:cubicBezTo>
                    <a:pt x="140" y="7832"/>
                    <a:pt x="135" y="7821"/>
                    <a:pt x="132" y="7810"/>
                  </a:cubicBezTo>
                  <a:cubicBezTo>
                    <a:pt x="128" y="7799"/>
                    <a:pt x="128" y="7791"/>
                    <a:pt x="128" y="7780"/>
                  </a:cubicBezTo>
                  <a:cubicBezTo>
                    <a:pt x="128" y="7772"/>
                    <a:pt x="128" y="7765"/>
                    <a:pt x="132" y="7758"/>
                  </a:cubicBezTo>
                  <a:cubicBezTo>
                    <a:pt x="144" y="7720"/>
                    <a:pt x="147" y="7682"/>
                    <a:pt x="147" y="7645"/>
                  </a:cubicBezTo>
                  <a:cubicBezTo>
                    <a:pt x="147" y="7597"/>
                    <a:pt x="140" y="7548"/>
                    <a:pt x="132" y="7503"/>
                  </a:cubicBezTo>
                  <a:cubicBezTo>
                    <a:pt x="121" y="7458"/>
                    <a:pt x="113" y="7413"/>
                    <a:pt x="113" y="7373"/>
                  </a:cubicBezTo>
                  <a:cubicBezTo>
                    <a:pt x="113" y="7361"/>
                    <a:pt x="113" y="7350"/>
                    <a:pt x="118" y="7339"/>
                  </a:cubicBezTo>
                  <a:cubicBezTo>
                    <a:pt x="121" y="7290"/>
                    <a:pt x="125" y="7242"/>
                    <a:pt x="125" y="7197"/>
                  </a:cubicBezTo>
                  <a:cubicBezTo>
                    <a:pt x="125" y="7095"/>
                    <a:pt x="113" y="6999"/>
                    <a:pt x="102" y="6905"/>
                  </a:cubicBezTo>
                  <a:cubicBezTo>
                    <a:pt x="95" y="6838"/>
                    <a:pt x="91" y="6774"/>
                    <a:pt x="91" y="6707"/>
                  </a:cubicBezTo>
                  <a:cubicBezTo>
                    <a:pt x="91" y="6633"/>
                    <a:pt x="95" y="6557"/>
                    <a:pt x="95" y="6483"/>
                  </a:cubicBezTo>
                  <a:lnTo>
                    <a:pt x="95" y="6479"/>
                  </a:lnTo>
                  <a:cubicBezTo>
                    <a:pt x="95" y="6441"/>
                    <a:pt x="91" y="6408"/>
                    <a:pt x="87" y="6374"/>
                  </a:cubicBezTo>
                  <a:cubicBezTo>
                    <a:pt x="83" y="6341"/>
                    <a:pt x="80" y="6307"/>
                    <a:pt x="80" y="6277"/>
                  </a:cubicBezTo>
                  <a:cubicBezTo>
                    <a:pt x="80" y="6255"/>
                    <a:pt x="83" y="6232"/>
                    <a:pt x="87" y="6210"/>
                  </a:cubicBezTo>
                  <a:cubicBezTo>
                    <a:pt x="91" y="6188"/>
                    <a:pt x="102" y="6169"/>
                    <a:pt x="113" y="6146"/>
                  </a:cubicBezTo>
                  <a:lnTo>
                    <a:pt x="125" y="6131"/>
                  </a:lnTo>
                  <a:lnTo>
                    <a:pt x="118" y="6112"/>
                  </a:lnTo>
                  <a:cubicBezTo>
                    <a:pt x="95" y="6053"/>
                    <a:pt x="87" y="5996"/>
                    <a:pt x="87" y="5937"/>
                  </a:cubicBezTo>
                  <a:cubicBezTo>
                    <a:pt x="87" y="5851"/>
                    <a:pt x="106" y="5761"/>
                    <a:pt x="125" y="5672"/>
                  </a:cubicBezTo>
                  <a:lnTo>
                    <a:pt x="135" y="5634"/>
                  </a:lnTo>
                  <a:lnTo>
                    <a:pt x="125" y="5630"/>
                  </a:lnTo>
                  <a:cubicBezTo>
                    <a:pt x="128" y="5627"/>
                    <a:pt x="132" y="5623"/>
                    <a:pt x="135" y="5619"/>
                  </a:cubicBezTo>
                  <a:cubicBezTo>
                    <a:pt x="140" y="5615"/>
                    <a:pt x="140" y="5612"/>
                    <a:pt x="140" y="5608"/>
                  </a:cubicBezTo>
                  <a:cubicBezTo>
                    <a:pt x="144" y="5601"/>
                    <a:pt x="144" y="5596"/>
                    <a:pt x="144" y="5589"/>
                  </a:cubicBezTo>
                  <a:cubicBezTo>
                    <a:pt x="144" y="5582"/>
                    <a:pt x="140" y="5574"/>
                    <a:pt x="135" y="5567"/>
                  </a:cubicBezTo>
                  <a:cubicBezTo>
                    <a:pt x="135" y="5563"/>
                    <a:pt x="132" y="5560"/>
                    <a:pt x="132" y="5560"/>
                  </a:cubicBezTo>
                  <a:cubicBezTo>
                    <a:pt x="132" y="5556"/>
                    <a:pt x="135" y="5551"/>
                    <a:pt x="135" y="5548"/>
                  </a:cubicBezTo>
                  <a:cubicBezTo>
                    <a:pt x="140" y="5529"/>
                    <a:pt x="144" y="5515"/>
                    <a:pt x="144" y="5496"/>
                  </a:cubicBezTo>
                  <a:cubicBezTo>
                    <a:pt x="144" y="5481"/>
                    <a:pt x="140" y="5466"/>
                    <a:pt x="140" y="5455"/>
                  </a:cubicBezTo>
                  <a:lnTo>
                    <a:pt x="140" y="5447"/>
                  </a:lnTo>
                  <a:cubicBezTo>
                    <a:pt x="125" y="5436"/>
                    <a:pt x="118" y="5425"/>
                    <a:pt x="109" y="5413"/>
                  </a:cubicBezTo>
                  <a:cubicBezTo>
                    <a:pt x="106" y="5406"/>
                    <a:pt x="106" y="5403"/>
                    <a:pt x="102" y="5394"/>
                  </a:cubicBezTo>
                  <a:cubicBezTo>
                    <a:pt x="102" y="5391"/>
                    <a:pt x="99" y="5387"/>
                    <a:pt x="99" y="5387"/>
                  </a:cubicBezTo>
                  <a:lnTo>
                    <a:pt x="87" y="5380"/>
                  </a:lnTo>
                  <a:lnTo>
                    <a:pt x="80" y="5365"/>
                  </a:lnTo>
                  <a:cubicBezTo>
                    <a:pt x="76" y="5354"/>
                    <a:pt x="73" y="5339"/>
                    <a:pt x="65" y="5324"/>
                  </a:cubicBezTo>
                  <a:lnTo>
                    <a:pt x="61" y="5316"/>
                  </a:lnTo>
                  <a:close/>
                  <a:moveTo>
                    <a:pt x="180" y="8546"/>
                  </a:moveTo>
                  <a:lnTo>
                    <a:pt x="180" y="8549"/>
                  </a:lnTo>
                  <a:lnTo>
                    <a:pt x="180" y="8549"/>
                  </a:lnTo>
                  <a:cubicBezTo>
                    <a:pt x="180" y="8548"/>
                    <a:pt x="180" y="8547"/>
                    <a:pt x="180" y="8546"/>
                  </a:cubicBezTo>
                  <a:close/>
                  <a:moveTo>
                    <a:pt x="180" y="8549"/>
                  </a:moveTo>
                  <a:lnTo>
                    <a:pt x="180" y="8549"/>
                  </a:lnTo>
                  <a:cubicBezTo>
                    <a:pt x="179" y="8552"/>
                    <a:pt x="177" y="8555"/>
                    <a:pt x="177" y="8561"/>
                  </a:cubicBezTo>
                  <a:lnTo>
                    <a:pt x="177" y="8565"/>
                  </a:lnTo>
                  <a:lnTo>
                    <a:pt x="180" y="8549"/>
                  </a:lnTo>
                  <a:close/>
                  <a:moveTo>
                    <a:pt x="256" y="8565"/>
                  </a:moveTo>
                  <a:cubicBezTo>
                    <a:pt x="252" y="8569"/>
                    <a:pt x="248" y="8572"/>
                    <a:pt x="244" y="8576"/>
                  </a:cubicBezTo>
                  <a:lnTo>
                    <a:pt x="196" y="8621"/>
                  </a:lnTo>
                  <a:cubicBezTo>
                    <a:pt x="211" y="8636"/>
                    <a:pt x="222" y="8647"/>
                    <a:pt x="233" y="8658"/>
                  </a:cubicBezTo>
                  <a:cubicBezTo>
                    <a:pt x="240" y="8662"/>
                    <a:pt x="248" y="8665"/>
                    <a:pt x="252" y="8669"/>
                  </a:cubicBezTo>
                  <a:cubicBezTo>
                    <a:pt x="256" y="8674"/>
                    <a:pt x="256" y="8677"/>
                    <a:pt x="259" y="8677"/>
                  </a:cubicBezTo>
                  <a:cubicBezTo>
                    <a:pt x="256" y="8681"/>
                    <a:pt x="256" y="8681"/>
                    <a:pt x="256" y="8684"/>
                  </a:cubicBezTo>
                  <a:cubicBezTo>
                    <a:pt x="256" y="8691"/>
                    <a:pt x="248" y="8703"/>
                    <a:pt x="244" y="8714"/>
                  </a:cubicBezTo>
                  <a:cubicBezTo>
                    <a:pt x="240" y="8729"/>
                    <a:pt x="237" y="8744"/>
                    <a:pt x="237" y="8763"/>
                  </a:cubicBezTo>
                  <a:cubicBezTo>
                    <a:pt x="237" y="8774"/>
                    <a:pt x="237" y="8786"/>
                    <a:pt x="240" y="8796"/>
                  </a:cubicBezTo>
                  <a:cubicBezTo>
                    <a:pt x="244" y="8804"/>
                    <a:pt x="248" y="8812"/>
                    <a:pt x="252" y="8819"/>
                  </a:cubicBezTo>
                  <a:lnTo>
                    <a:pt x="252" y="8808"/>
                  </a:lnTo>
                  <a:lnTo>
                    <a:pt x="256" y="8752"/>
                  </a:lnTo>
                  <a:lnTo>
                    <a:pt x="278" y="8763"/>
                  </a:lnTo>
                  <a:cubicBezTo>
                    <a:pt x="278" y="8759"/>
                    <a:pt x="275" y="8755"/>
                    <a:pt x="275" y="8748"/>
                  </a:cubicBezTo>
                  <a:cubicBezTo>
                    <a:pt x="270" y="8744"/>
                    <a:pt x="270" y="8736"/>
                    <a:pt x="270" y="8733"/>
                  </a:cubicBezTo>
                  <a:lnTo>
                    <a:pt x="270" y="8722"/>
                  </a:lnTo>
                  <a:cubicBezTo>
                    <a:pt x="275" y="8710"/>
                    <a:pt x="278" y="8696"/>
                    <a:pt x="285" y="8684"/>
                  </a:cubicBezTo>
                  <a:cubicBezTo>
                    <a:pt x="292" y="8674"/>
                    <a:pt x="304" y="8665"/>
                    <a:pt x="315" y="8662"/>
                  </a:cubicBezTo>
                  <a:cubicBezTo>
                    <a:pt x="323" y="8662"/>
                    <a:pt x="327" y="8658"/>
                    <a:pt x="334" y="8658"/>
                  </a:cubicBezTo>
                  <a:cubicBezTo>
                    <a:pt x="330" y="8651"/>
                    <a:pt x="327" y="8647"/>
                    <a:pt x="323" y="8639"/>
                  </a:cubicBezTo>
                  <a:cubicBezTo>
                    <a:pt x="323" y="8636"/>
                    <a:pt x="319" y="8632"/>
                    <a:pt x="319" y="8632"/>
                  </a:cubicBezTo>
                  <a:lnTo>
                    <a:pt x="285" y="8647"/>
                  </a:lnTo>
                  <a:lnTo>
                    <a:pt x="275" y="8602"/>
                  </a:lnTo>
                  <a:cubicBezTo>
                    <a:pt x="275" y="8598"/>
                    <a:pt x="270" y="8591"/>
                    <a:pt x="270" y="8587"/>
                  </a:cubicBezTo>
                  <a:cubicBezTo>
                    <a:pt x="266" y="8584"/>
                    <a:pt x="266" y="8584"/>
                    <a:pt x="263" y="8579"/>
                  </a:cubicBezTo>
                  <a:cubicBezTo>
                    <a:pt x="259" y="8576"/>
                    <a:pt x="259" y="8572"/>
                    <a:pt x="256" y="8569"/>
                  </a:cubicBezTo>
                  <a:lnTo>
                    <a:pt x="256" y="8565"/>
                  </a:lnTo>
                  <a:close/>
                  <a:moveTo>
                    <a:pt x="3945" y="1"/>
                  </a:moveTo>
                  <a:cubicBezTo>
                    <a:pt x="3934" y="1"/>
                    <a:pt x="3922" y="4"/>
                    <a:pt x="3912" y="8"/>
                  </a:cubicBezTo>
                  <a:cubicBezTo>
                    <a:pt x="3900" y="12"/>
                    <a:pt x="3889" y="12"/>
                    <a:pt x="3881" y="16"/>
                  </a:cubicBezTo>
                  <a:cubicBezTo>
                    <a:pt x="3691" y="79"/>
                    <a:pt x="3493" y="139"/>
                    <a:pt x="3302" y="213"/>
                  </a:cubicBezTo>
                  <a:cubicBezTo>
                    <a:pt x="3220" y="247"/>
                    <a:pt x="3137" y="273"/>
                    <a:pt x="3051" y="308"/>
                  </a:cubicBezTo>
                  <a:cubicBezTo>
                    <a:pt x="2977" y="337"/>
                    <a:pt x="2906" y="370"/>
                    <a:pt x="2842" y="420"/>
                  </a:cubicBezTo>
                  <a:cubicBezTo>
                    <a:pt x="2782" y="460"/>
                    <a:pt x="2726" y="513"/>
                    <a:pt x="2682" y="577"/>
                  </a:cubicBezTo>
                  <a:cubicBezTo>
                    <a:pt x="2678" y="572"/>
                    <a:pt x="2670" y="569"/>
                    <a:pt x="2666" y="565"/>
                  </a:cubicBezTo>
                  <a:cubicBezTo>
                    <a:pt x="2656" y="561"/>
                    <a:pt x="2648" y="558"/>
                    <a:pt x="2640" y="558"/>
                  </a:cubicBezTo>
                  <a:cubicBezTo>
                    <a:pt x="2630" y="558"/>
                    <a:pt x="2618" y="561"/>
                    <a:pt x="2611" y="565"/>
                  </a:cubicBezTo>
                  <a:cubicBezTo>
                    <a:pt x="2603" y="569"/>
                    <a:pt x="2595" y="577"/>
                    <a:pt x="2588" y="580"/>
                  </a:cubicBezTo>
                  <a:cubicBezTo>
                    <a:pt x="2569" y="599"/>
                    <a:pt x="2543" y="614"/>
                    <a:pt x="2513" y="636"/>
                  </a:cubicBezTo>
                  <a:cubicBezTo>
                    <a:pt x="2499" y="644"/>
                    <a:pt x="2483" y="655"/>
                    <a:pt x="2473" y="670"/>
                  </a:cubicBezTo>
                  <a:cubicBezTo>
                    <a:pt x="2457" y="681"/>
                    <a:pt x="2442" y="696"/>
                    <a:pt x="2431" y="715"/>
                  </a:cubicBezTo>
                  <a:cubicBezTo>
                    <a:pt x="2401" y="760"/>
                    <a:pt x="2383" y="789"/>
                    <a:pt x="2364" y="812"/>
                  </a:cubicBezTo>
                  <a:cubicBezTo>
                    <a:pt x="2349" y="831"/>
                    <a:pt x="2338" y="841"/>
                    <a:pt x="2323" y="853"/>
                  </a:cubicBezTo>
                  <a:cubicBezTo>
                    <a:pt x="2304" y="872"/>
                    <a:pt x="2278" y="886"/>
                    <a:pt x="2240" y="905"/>
                  </a:cubicBezTo>
                  <a:cubicBezTo>
                    <a:pt x="2199" y="924"/>
                    <a:pt x="2147" y="946"/>
                    <a:pt x="2076" y="976"/>
                  </a:cubicBezTo>
                  <a:cubicBezTo>
                    <a:pt x="2061" y="984"/>
                    <a:pt x="2046" y="995"/>
                    <a:pt x="2031" y="1006"/>
                  </a:cubicBezTo>
                  <a:cubicBezTo>
                    <a:pt x="2028" y="1014"/>
                    <a:pt x="2019" y="1021"/>
                    <a:pt x="2016" y="1032"/>
                  </a:cubicBezTo>
                  <a:cubicBezTo>
                    <a:pt x="2012" y="1040"/>
                    <a:pt x="2009" y="1051"/>
                    <a:pt x="2009" y="1062"/>
                  </a:cubicBezTo>
                  <a:cubicBezTo>
                    <a:pt x="2009" y="1074"/>
                    <a:pt x="2012" y="1085"/>
                    <a:pt x="2016" y="1096"/>
                  </a:cubicBezTo>
                  <a:lnTo>
                    <a:pt x="2009" y="1096"/>
                  </a:lnTo>
                  <a:cubicBezTo>
                    <a:pt x="1983" y="1096"/>
                    <a:pt x="1960" y="1103"/>
                    <a:pt x="1938" y="1115"/>
                  </a:cubicBezTo>
                  <a:cubicBezTo>
                    <a:pt x="1907" y="1129"/>
                    <a:pt x="1881" y="1148"/>
                    <a:pt x="1859" y="1163"/>
                  </a:cubicBezTo>
                  <a:cubicBezTo>
                    <a:pt x="1848" y="1171"/>
                    <a:pt x="1836" y="1178"/>
                    <a:pt x="1826" y="1182"/>
                  </a:cubicBezTo>
                  <a:cubicBezTo>
                    <a:pt x="1818" y="1186"/>
                    <a:pt x="1807" y="1189"/>
                    <a:pt x="1800" y="1189"/>
                  </a:cubicBezTo>
                  <a:cubicBezTo>
                    <a:pt x="1792" y="1193"/>
                    <a:pt x="1784" y="1193"/>
                    <a:pt x="1781" y="1197"/>
                  </a:cubicBezTo>
                  <a:cubicBezTo>
                    <a:pt x="1777" y="1200"/>
                    <a:pt x="1773" y="1205"/>
                    <a:pt x="1769" y="1208"/>
                  </a:cubicBezTo>
                  <a:cubicBezTo>
                    <a:pt x="1766" y="1212"/>
                    <a:pt x="1762" y="1219"/>
                    <a:pt x="1762" y="1223"/>
                  </a:cubicBezTo>
                  <a:lnTo>
                    <a:pt x="1762" y="1234"/>
                  </a:lnTo>
                  <a:lnTo>
                    <a:pt x="1762" y="1250"/>
                  </a:lnTo>
                  <a:cubicBezTo>
                    <a:pt x="1766" y="1257"/>
                    <a:pt x="1769" y="1264"/>
                    <a:pt x="1773" y="1272"/>
                  </a:cubicBezTo>
                  <a:cubicBezTo>
                    <a:pt x="1777" y="1272"/>
                    <a:pt x="1777" y="1272"/>
                    <a:pt x="1777" y="1276"/>
                  </a:cubicBezTo>
                  <a:cubicBezTo>
                    <a:pt x="1747" y="1286"/>
                    <a:pt x="1721" y="1309"/>
                    <a:pt x="1698" y="1331"/>
                  </a:cubicBezTo>
                  <a:cubicBezTo>
                    <a:pt x="1661" y="1369"/>
                    <a:pt x="1638" y="1414"/>
                    <a:pt x="1612" y="1451"/>
                  </a:cubicBezTo>
                  <a:cubicBezTo>
                    <a:pt x="1598" y="1469"/>
                    <a:pt x="1583" y="1488"/>
                    <a:pt x="1567" y="1503"/>
                  </a:cubicBezTo>
                  <a:cubicBezTo>
                    <a:pt x="1553" y="1519"/>
                    <a:pt x="1538" y="1530"/>
                    <a:pt x="1519" y="1541"/>
                  </a:cubicBezTo>
                  <a:cubicBezTo>
                    <a:pt x="1504" y="1548"/>
                    <a:pt x="1489" y="1559"/>
                    <a:pt x="1478" y="1571"/>
                  </a:cubicBezTo>
                  <a:cubicBezTo>
                    <a:pt x="1459" y="1590"/>
                    <a:pt x="1444" y="1612"/>
                    <a:pt x="1433" y="1638"/>
                  </a:cubicBezTo>
                  <a:cubicBezTo>
                    <a:pt x="1418" y="1671"/>
                    <a:pt x="1407" y="1705"/>
                    <a:pt x="1391" y="1731"/>
                  </a:cubicBezTo>
                  <a:cubicBezTo>
                    <a:pt x="1384" y="1743"/>
                    <a:pt x="1377" y="1754"/>
                    <a:pt x="1365" y="1761"/>
                  </a:cubicBezTo>
                  <a:cubicBezTo>
                    <a:pt x="1355" y="1773"/>
                    <a:pt x="1343" y="1780"/>
                    <a:pt x="1329" y="1783"/>
                  </a:cubicBezTo>
                  <a:cubicBezTo>
                    <a:pt x="1317" y="1788"/>
                    <a:pt x="1310" y="1795"/>
                    <a:pt x="1302" y="1806"/>
                  </a:cubicBezTo>
                  <a:cubicBezTo>
                    <a:pt x="1295" y="1817"/>
                    <a:pt x="1295" y="1825"/>
                    <a:pt x="1295" y="1836"/>
                  </a:cubicBezTo>
                  <a:cubicBezTo>
                    <a:pt x="1295" y="1847"/>
                    <a:pt x="1298" y="1859"/>
                    <a:pt x="1302" y="1870"/>
                  </a:cubicBezTo>
                  <a:cubicBezTo>
                    <a:pt x="1306" y="1873"/>
                    <a:pt x="1310" y="1878"/>
                    <a:pt x="1313" y="1881"/>
                  </a:cubicBezTo>
                  <a:cubicBezTo>
                    <a:pt x="1295" y="1892"/>
                    <a:pt x="1279" y="1904"/>
                    <a:pt x="1269" y="1922"/>
                  </a:cubicBezTo>
                  <a:cubicBezTo>
                    <a:pt x="1257" y="1940"/>
                    <a:pt x="1250" y="1963"/>
                    <a:pt x="1250" y="1985"/>
                  </a:cubicBezTo>
                  <a:cubicBezTo>
                    <a:pt x="1250" y="1993"/>
                    <a:pt x="1250" y="1997"/>
                    <a:pt x="1246" y="2001"/>
                  </a:cubicBezTo>
                  <a:lnTo>
                    <a:pt x="1246" y="2004"/>
                  </a:lnTo>
                  <a:lnTo>
                    <a:pt x="1243" y="2004"/>
                  </a:lnTo>
                  <a:cubicBezTo>
                    <a:pt x="1239" y="2004"/>
                    <a:pt x="1234" y="2004"/>
                    <a:pt x="1231" y="2001"/>
                  </a:cubicBezTo>
                  <a:lnTo>
                    <a:pt x="1205" y="2001"/>
                  </a:lnTo>
                  <a:cubicBezTo>
                    <a:pt x="1194" y="2001"/>
                    <a:pt x="1179" y="2001"/>
                    <a:pt x="1167" y="2004"/>
                  </a:cubicBezTo>
                  <a:cubicBezTo>
                    <a:pt x="1156" y="2012"/>
                    <a:pt x="1145" y="2019"/>
                    <a:pt x="1134" y="2030"/>
                  </a:cubicBezTo>
                  <a:cubicBezTo>
                    <a:pt x="1096" y="2083"/>
                    <a:pt x="1055" y="2135"/>
                    <a:pt x="1015" y="2187"/>
                  </a:cubicBezTo>
                  <a:cubicBezTo>
                    <a:pt x="973" y="2244"/>
                    <a:pt x="936" y="2299"/>
                    <a:pt x="903" y="2359"/>
                  </a:cubicBezTo>
                  <a:cubicBezTo>
                    <a:pt x="835" y="2498"/>
                    <a:pt x="756" y="2632"/>
                    <a:pt x="696" y="2789"/>
                  </a:cubicBezTo>
                  <a:cubicBezTo>
                    <a:pt x="637" y="2954"/>
                    <a:pt x="562" y="3122"/>
                    <a:pt x="502" y="3291"/>
                  </a:cubicBezTo>
                  <a:cubicBezTo>
                    <a:pt x="409" y="3571"/>
                    <a:pt x="327" y="3855"/>
                    <a:pt x="244" y="4135"/>
                  </a:cubicBezTo>
                  <a:cubicBezTo>
                    <a:pt x="240" y="4150"/>
                    <a:pt x="233" y="4165"/>
                    <a:pt x="222" y="4183"/>
                  </a:cubicBezTo>
                  <a:cubicBezTo>
                    <a:pt x="218" y="4195"/>
                    <a:pt x="214" y="4202"/>
                    <a:pt x="211" y="4214"/>
                  </a:cubicBezTo>
                  <a:cubicBezTo>
                    <a:pt x="211" y="4225"/>
                    <a:pt x="207" y="4240"/>
                    <a:pt x="207" y="4251"/>
                  </a:cubicBezTo>
                  <a:lnTo>
                    <a:pt x="207" y="4273"/>
                  </a:lnTo>
                  <a:cubicBezTo>
                    <a:pt x="211" y="4292"/>
                    <a:pt x="214" y="4311"/>
                    <a:pt x="214" y="4330"/>
                  </a:cubicBezTo>
                  <a:cubicBezTo>
                    <a:pt x="214" y="4382"/>
                    <a:pt x="199" y="4430"/>
                    <a:pt x="177" y="4487"/>
                  </a:cubicBezTo>
                  <a:cubicBezTo>
                    <a:pt x="166" y="4505"/>
                    <a:pt x="162" y="4528"/>
                    <a:pt x="158" y="4547"/>
                  </a:cubicBezTo>
                  <a:cubicBezTo>
                    <a:pt x="154" y="4576"/>
                    <a:pt x="154" y="4606"/>
                    <a:pt x="154" y="4632"/>
                  </a:cubicBezTo>
                  <a:cubicBezTo>
                    <a:pt x="154" y="4659"/>
                    <a:pt x="154" y="4685"/>
                    <a:pt x="147" y="4707"/>
                  </a:cubicBezTo>
                  <a:cubicBezTo>
                    <a:pt x="135" y="4744"/>
                    <a:pt x="118" y="4782"/>
                    <a:pt x="99" y="4823"/>
                  </a:cubicBezTo>
                  <a:cubicBezTo>
                    <a:pt x="87" y="4845"/>
                    <a:pt x="80" y="4868"/>
                    <a:pt x="73" y="4890"/>
                  </a:cubicBezTo>
                  <a:cubicBezTo>
                    <a:pt x="65" y="4916"/>
                    <a:pt x="57" y="4939"/>
                    <a:pt x="57" y="4968"/>
                  </a:cubicBezTo>
                  <a:cubicBezTo>
                    <a:pt x="57" y="4968"/>
                    <a:pt x="57" y="4973"/>
                    <a:pt x="61" y="4976"/>
                  </a:cubicBezTo>
                  <a:cubicBezTo>
                    <a:pt x="61" y="5054"/>
                    <a:pt x="73" y="5130"/>
                    <a:pt x="73" y="5201"/>
                  </a:cubicBezTo>
                  <a:cubicBezTo>
                    <a:pt x="73" y="5230"/>
                    <a:pt x="73" y="5260"/>
                    <a:pt x="68" y="5290"/>
                  </a:cubicBezTo>
                  <a:lnTo>
                    <a:pt x="76" y="5282"/>
                  </a:lnTo>
                  <a:cubicBezTo>
                    <a:pt x="76" y="5282"/>
                    <a:pt x="80" y="5282"/>
                    <a:pt x="80" y="5279"/>
                  </a:cubicBezTo>
                  <a:cubicBezTo>
                    <a:pt x="83" y="5275"/>
                    <a:pt x="83" y="5272"/>
                    <a:pt x="91" y="5264"/>
                  </a:cubicBezTo>
                  <a:cubicBezTo>
                    <a:pt x="95" y="5260"/>
                    <a:pt x="102" y="5256"/>
                    <a:pt x="109" y="5253"/>
                  </a:cubicBezTo>
                  <a:cubicBezTo>
                    <a:pt x="113" y="5249"/>
                    <a:pt x="121" y="5249"/>
                    <a:pt x="128" y="5249"/>
                  </a:cubicBezTo>
                  <a:cubicBezTo>
                    <a:pt x="135" y="5249"/>
                    <a:pt x="140" y="5249"/>
                    <a:pt x="147" y="5253"/>
                  </a:cubicBezTo>
                  <a:cubicBezTo>
                    <a:pt x="151" y="5234"/>
                    <a:pt x="151" y="5219"/>
                    <a:pt x="151" y="5201"/>
                  </a:cubicBezTo>
                  <a:cubicBezTo>
                    <a:pt x="151" y="5122"/>
                    <a:pt x="140" y="5044"/>
                    <a:pt x="135" y="4973"/>
                  </a:cubicBezTo>
                  <a:lnTo>
                    <a:pt x="135" y="4968"/>
                  </a:lnTo>
                  <a:cubicBezTo>
                    <a:pt x="135" y="4950"/>
                    <a:pt x="140" y="4932"/>
                    <a:pt x="144" y="4913"/>
                  </a:cubicBezTo>
                  <a:cubicBezTo>
                    <a:pt x="151" y="4887"/>
                    <a:pt x="166" y="4856"/>
                    <a:pt x="180" y="4827"/>
                  </a:cubicBezTo>
                  <a:cubicBezTo>
                    <a:pt x="196" y="4797"/>
                    <a:pt x="211" y="4763"/>
                    <a:pt x="222" y="4726"/>
                  </a:cubicBezTo>
                  <a:cubicBezTo>
                    <a:pt x="233" y="4685"/>
                    <a:pt x="233" y="4644"/>
                    <a:pt x="233" y="4606"/>
                  </a:cubicBezTo>
                  <a:cubicBezTo>
                    <a:pt x="233" y="4587"/>
                    <a:pt x="233" y="4573"/>
                    <a:pt x="237" y="4557"/>
                  </a:cubicBezTo>
                  <a:cubicBezTo>
                    <a:pt x="237" y="4542"/>
                    <a:pt x="240" y="4528"/>
                    <a:pt x="244" y="4516"/>
                  </a:cubicBezTo>
                  <a:cubicBezTo>
                    <a:pt x="270" y="4457"/>
                    <a:pt x="289" y="4397"/>
                    <a:pt x="289" y="4330"/>
                  </a:cubicBezTo>
                  <a:cubicBezTo>
                    <a:pt x="289" y="4307"/>
                    <a:pt x="289" y="4285"/>
                    <a:pt x="285" y="4259"/>
                  </a:cubicBezTo>
                  <a:cubicBezTo>
                    <a:pt x="282" y="4259"/>
                    <a:pt x="282" y="4255"/>
                    <a:pt x="282" y="4251"/>
                  </a:cubicBezTo>
                  <a:cubicBezTo>
                    <a:pt x="282" y="4247"/>
                    <a:pt x="285" y="4243"/>
                    <a:pt x="285" y="4236"/>
                  </a:cubicBezTo>
                  <a:cubicBezTo>
                    <a:pt x="289" y="4225"/>
                    <a:pt x="292" y="4214"/>
                    <a:pt x="301" y="4202"/>
                  </a:cubicBezTo>
                  <a:cubicBezTo>
                    <a:pt x="304" y="4188"/>
                    <a:pt x="311" y="4176"/>
                    <a:pt x="315" y="4157"/>
                  </a:cubicBezTo>
                  <a:cubicBezTo>
                    <a:pt x="401" y="3877"/>
                    <a:pt x="484" y="3593"/>
                    <a:pt x="577" y="3317"/>
                  </a:cubicBezTo>
                  <a:cubicBezTo>
                    <a:pt x="633" y="3148"/>
                    <a:pt x="708" y="2984"/>
                    <a:pt x="768" y="2815"/>
                  </a:cubicBezTo>
                  <a:cubicBezTo>
                    <a:pt x="824" y="2670"/>
                    <a:pt x="903" y="2535"/>
                    <a:pt x="973" y="2393"/>
                  </a:cubicBezTo>
                  <a:cubicBezTo>
                    <a:pt x="999" y="2341"/>
                    <a:pt x="1037" y="2288"/>
                    <a:pt x="1074" y="2236"/>
                  </a:cubicBezTo>
                  <a:cubicBezTo>
                    <a:pt x="1115" y="2184"/>
                    <a:pt x="1156" y="2131"/>
                    <a:pt x="1198" y="2079"/>
                  </a:cubicBezTo>
                  <a:lnTo>
                    <a:pt x="1198" y="2075"/>
                  </a:lnTo>
                  <a:lnTo>
                    <a:pt x="1217" y="2075"/>
                  </a:lnTo>
                  <a:cubicBezTo>
                    <a:pt x="1224" y="2079"/>
                    <a:pt x="1234" y="2079"/>
                    <a:pt x="1243" y="2079"/>
                  </a:cubicBezTo>
                  <a:cubicBezTo>
                    <a:pt x="1253" y="2079"/>
                    <a:pt x="1265" y="2079"/>
                    <a:pt x="1272" y="2075"/>
                  </a:cubicBezTo>
                  <a:cubicBezTo>
                    <a:pt x="1279" y="2071"/>
                    <a:pt x="1284" y="2068"/>
                    <a:pt x="1287" y="2064"/>
                  </a:cubicBezTo>
                  <a:lnTo>
                    <a:pt x="1287" y="2064"/>
                  </a:lnTo>
                  <a:cubicBezTo>
                    <a:pt x="1284" y="2087"/>
                    <a:pt x="1279" y="2105"/>
                    <a:pt x="1276" y="2120"/>
                  </a:cubicBezTo>
                  <a:cubicBezTo>
                    <a:pt x="1272" y="2135"/>
                    <a:pt x="1269" y="2147"/>
                    <a:pt x="1261" y="2154"/>
                  </a:cubicBezTo>
                  <a:cubicBezTo>
                    <a:pt x="1257" y="2165"/>
                    <a:pt x="1250" y="2173"/>
                    <a:pt x="1243" y="2180"/>
                  </a:cubicBezTo>
                  <a:cubicBezTo>
                    <a:pt x="1234" y="2184"/>
                    <a:pt x="1227" y="2192"/>
                    <a:pt x="1224" y="2199"/>
                  </a:cubicBezTo>
                  <a:cubicBezTo>
                    <a:pt x="1220" y="2206"/>
                    <a:pt x="1220" y="2218"/>
                    <a:pt x="1220" y="2225"/>
                  </a:cubicBezTo>
                  <a:cubicBezTo>
                    <a:pt x="1220" y="2236"/>
                    <a:pt x="1224" y="2244"/>
                    <a:pt x="1227" y="2251"/>
                  </a:cubicBezTo>
                  <a:cubicBezTo>
                    <a:pt x="1231" y="2262"/>
                    <a:pt x="1239" y="2270"/>
                    <a:pt x="1246" y="2277"/>
                  </a:cubicBezTo>
                  <a:cubicBezTo>
                    <a:pt x="1250" y="2281"/>
                    <a:pt x="1257" y="2285"/>
                    <a:pt x="1261" y="2288"/>
                  </a:cubicBezTo>
                  <a:cubicBezTo>
                    <a:pt x="1224" y="2333"/>
                    <a:pt x="1201" y="2378"/>
                    <a:pt x="1182" y="2423"/>
                  </a:cubicBezTo>
                  <a:cubicBezTo>
                    <a:pt x="1160" y="2472"/>
                    <a:pt x="1141" y="2520"/>
                    <a:pt x="1119" y="2561"/>
                  </a:cubicBezTo>
                  <a:cubicBezTo>
                    <a:pt x="1093" y="2613"/>
                    <a:pt x="1070" y="2666"/>
                    <a:pt x="1048" y="2715"/>
                  </a:cubicBezTo>
                  <a:cubicBezTo>
                    <a:pt x="1025" y="2763"/>
                    <a:pt x="999" y="2812"/>
                    <a:pt x="965" y="2853"/>
                  </a:cubicBezTo>
                  <a:cubicBezTo>
                    <a:pt x="951" y="2868"/>
                    <a:pt x="939" y="2890"/>
                    <a:pt x="932" y="2909"/>
                  </a:cubicBezTo>
                  <a:cubicBezTo>
                    <a:pt x="925" y="2935"/>
                    <a:pt x="917" y="2961"/>
                    <a:pt x="910" y="2987"/>
                  </a:cubicBezTo>
                  <a:cubicBezTo>
                    <a:pt x="903" y="3010"/>
                    <a:pt x="894" y="3029"/>
                    <a:pt x="880" y="3047"/>
                  </a:cubicBezTo>
                  <a:cubicBezTo>
                    <a:pt x="850" y="3081"/>
                    <a:pt x="835" y="3126"/>
                    <a:pt x="824" y="3167"/>
                  </a:cubicBezTo>
                  <a:cubicBezTo>
                    <a:pt x="808" y="3208"/>
                    <a:pt x="805" y="3249"/>
                    <a:pt x="794" y="3286"/>
                  </a:cubicBezTo>
                  <a:cubicBezTo>
                    <a:pt x="790" y="3309"/>
                    <a:pt x="779" y="3331"/>
                    <a:pt x="768" y="3358"/>
                  </a:cubicBezTo>
                  <a:cubicBezTo>
                    <a:pt x="763" y="3372"/>
                    <a:pt x="756" y="3388"/>
                    <a:pt x="753" y="3403"/>
                  </a:cubicBezTo>
                  <a:cubicBezTo>
                    <a:pt x="749" y="3417"/>
                    <a:pt x="746" y="3432"/>
                    <a:pt x="746" y="3448"/>
                  </a:cubicBezTo>
                  <a:cubicBezTo>
                    <a:pt x="737" y="3443"/>
                    <a:pt x="727" y="3440"/>
                    <a:pt x="715" y="3440"/>
                  </a:cubicBezTo>
                  <a:cubicBezTo>
                    <a:pt x="708" y="3440"/>
                    <a:pt x="696" y="3440"/>
                    <a:pt x="689" y="3448"/>
                  </a:cubicBezTo>
                  <a:cubicBezTo>
                    <a:pt x="682" y="3451"/>
                    <a:pt x="678" y="3455"/>
                    <a:pt x="674" y="3462"/>
                  </a:cubicBezTo>
                  <a:cubicBezTo>
                    <a:pt x="670" y="3470"/>
                    <a:pt x="667" y="3477"/>
                    <a:pt x="667" y="3481"/>
                  </a:cubicBezTo>
                  <a:lnTo>
                    <a:pt x="667" y="3496"/>
                  </a:lnTo>
                  <a:lnTo>
                    <a:pt x="667" y="3522"/>
                  </a:lnTo>
                  <a:lnTo>
                    <a:pt x="667" y="3548"/>
                  </a:lnTo>
                  <a:cubicBezTo>
                    <a:pt x="667" y="3563"/>
                    <a:pt x="667" y="3578"/>
                    <a:pt x="659" y="3589"/>
                  </a:cubicBezTo>
                  <a:cubicBezTo>
                    <a:pt x="656" y="3600"/>
                    <a:pt x="648" y="3612"/>
                    <a:pt x="633" y="3623"/>
                  </a:cubicBezTo>
                  <a:cubicBezTo>
                    <a:pt x="622" y="3627"/>
                    <a:pt x="615" y="3638"/>
                    <a:pt x="603" y="3649"/>
                  </a:cubicBezTo>
                  <a:cubicBezTo>
                    <a:pt x="599" y="3653"/>
                    <a:pt x="596" y="3660"/>
                    <a:pt x="596" y="3667"/>
                  </a:cubicBezTo>
                  <a:cubicBezTo>
                    <a:pt x="592" y="3675"/>
                    <a:pt x="589" y="3683"/>
                    <a:pt x="589" y="3694"/>
                  </a:cubicBezTo>
                  <a:cubicBezTo>
                    <a:pt x="589" y="3709"/>
                    <a:pt x="596" y="3724"/>
                    <a:pt x="603" y="3735"/>
                  </a:cubicBezTo>
                  <a:cubicBezTo>
                    <a:pt x="606" y="3743"/>
                    <a:pt x="615" y="3750"/>
                    <a:pt x="622" y="3754"/>
                  </a:cubicBezTo>
                  <a:lnTo>
                    <a:pt x="622" y="3757"/>
                  </a:lnTo>
                  <a:cubicBezTo>
                    <a:pt x="618" y="3765"/>
                    <a:pt x="615" y="3776"/>
                    <a:pt x="611" y="3788"/>
                  </a:cubicBezTo>
                  <a:cubicBezTo>
                    <a:pt x="606" y="3802"/>
                    <a:pt x="603" y="3810"/>
                    <a:pt x="599" y="3817"/>
                  </a:cubicBezTo>
                  <a:cubicBezTo>
                    <a:pt x="570" y="3859"/>
                    <a:pt x="547" y="3900"/>
                    <a:pt x="528" y="3948"/>
                  </a:cubicBezTo>
                  <a:cubicBezTo>
                    <a:pt x="513" y="3993"/>
                    <a:pt x="502" y="4045"/>
                    <a:pt x="502" y="4102"/>
                  </a:cubicBezTo>
                  <a:lnTo>
                    <a:pt x="502" y="4120"/>
                  </a:lnTo>
                  <a:lnTo>
                    <a:pt x="502" y="4128"/>
                  </a:lnTo>
                  <a:cubicBezTo>
                    <a:pt x="502" y="4147"/>
                    <a:pt x="499" y="4173"/>
                    <a:pt x="494" y="4199"/>
                  </a:cubicBezTo>
                  <a:cubicBezTo>
                    <a:pt x="491" y="4225"/>
                    <a:pt x="491" y="4255"/>
                    <a:pt x="491" y="4285"/>
                  </a:cubicBezTo>
                  <a:cubicBezTo>
                    <a:pt x="491" y="4307"/>
                    <a:pt x="491" y="4330"/>
                    <a:pt x="494" y="4352"/>
                  </a:cubicBezTo>
                  <a:cubicBezTo>
                    <a:pt x="494" y="4356"/>
                    <a:pt x="491" y="4356"/>
                    <a:pt x="491" y="4359"/>
                  </a:cubicBezTo>
                  <a:cubicBezTo>
                    <a:pt x="484" y="4363"/>
                    <a:pt x="468" y="4371"/>
                    <a:pt x="454" y="4385"/>
                  </a:cubicBezTo>
                  <a:cubicBezTo>
                    <a:pt x="449" y="4393"/>
                    <a:pt x="442" y="4400"/>
                    <a:pt x="435" y="4412"/>
                  </a:cubicBezTo>
                  <a:cubicBezTo>
                    <a:pt x="432" y="4419"/>
                    <a:pt x="427" y="4434"/>
                    <a:pt x="427" y="4445"/>
                  </a:cubicBezTo>
                  <a:cubicBezTo>
                    <a:pt x="427" y="4452"/>
                    <a:pt x="427" y="4461"/>
                    <a:pt x="432" y="4464"/>
                  </a:cubicBezTo>
                  <a:cubicBezTo>
                    <a:pt x="423" y="4468"/>
                    <a:pt x="420" y="4475"/>
                    <a:pt x="413" y="4483"/>
                  </a:cubicBezTo>
                  <a:cubicBezTo>
                    <a:pt x="409" y="4487"/>
                    <a:pt x="405" y="4494"/>
                    <a:pt x="401" y="4502"/>
                  </a:cubicBezTo>
                  <a:cubicBezTo>
                    <a:pt x="397" y="4509"/>
                    <a:pt x="397" y="4516"/>
                    <a:pt x="397" y="4528"/>
                  </a:cubicBezTo>
                  <a:cubicBezTo>
                    <a:pt x="397" y="4535"/>
                    <a:pt x="397" y="4542"/>
                    <a:pt x="401" y="4554"/>
                  </a:cubicBezTo>
                  <a:cubicBezTo>
                    <a:pt x="405" y="4557"/>
                    <a:pt x="409" y="4565"/>
                    <a:pt x="413" y="4569"/>
                  </a:cubicBezTo>
                  <a:cubicBezTo>
                    <a:pt x="409" y="4573"/>
                    <a:pt x="405" y="4580"/>
                    <a:pt x="401" y="4583"/>
                  </a:cubicBezTo>
                  <a:cubicBezTo>
                    <a:pt x="387" y="4609"/>
                    <a:pt x="379" y="4640"/>
                    <a:pt x="375" y="4666"/>
                  </a:cubicBezTo>
                  <a:cubicBezTo>
                    <a:pt x="371" y="4692"/>
                    <a:pt x="371" y="4714"/>
                    <a:pt x="368" y="4737"/>
                  </a:cubicBezTo>
                  <a:cubicBezTo>
                    <a:pt x="368" y="4737"/>
                    <a:pt x="364" y="4740"/>
                    <a:pt x="360" y="4744"/>
                  </a:cubicBezTo>
                  <a:cubicBezTo>
                    <a:pt x="356" y="4752"/>
                    <a:pt x="349" y="4763"/>
                    <a:pt x="337" y="4778"/>
                  </a:cubicBezTo>
                  <a:cubicBezTo>
                    <a:pt x="334" y="4785"/>
                    <a:pt x="327" y="4793"/>
                    <a:pt x="323" y="4801"/>
                  </a:cubicBezTo>
                  <a:cubicBezTo>
                    <a:pt x="319" y="4811"/>
                    <a:pt x="315" y="4823"/>
                    <a:pt x="315" y="4834"/>
                  </a:cubicBezTo>
                  <a:cubicBezTo>
                    <a:pt x="315" y="4842"/>
                    <a:pt x="315" y="4853"/>
                    <a:pt x="319" y="4861"/>
                  </a:cubicBezTo>
                  <a:cubicBezTo>
                    <a:pt x="323" y="4871"/>
                    <a:pt x="330" y="4883"/>
                    <a:pt x="342" y="4890"/>
                  </a:cubicBezTo>
                  <a:cubicBezTo>
                    <a:pt x="337" y="4897"/>
                    <a:pt x="334" y="4909"/>
                    <a:pt x="330" y="4916"/>
                  </a:cubicBezTo>
                  <a:cubicBezTo>
                    <a:pt x="323" y="4935"/>
                    <a:pt x="323" y="4954"/>
                    <a:pt x="323" y="4973"/>
                  </a:cubicBezTo>
                  <a:cubicBezTo>
                    <a:pt x="323" y="5002"/>
                    <a:pt x="327" y="5028"/>
                    <a:pt x="327" y="5051"/>
                  </a:cubicBezTo>
                  <a:cubicBezTo>
                    <a:pt x="327" y="5062"/>
                    <a:pt x="327" y="5073"/>
                    <a:pt x="323" y="5080"/>
                  </a:cubicBezTo>
                  <a:cubicBezTo>
                    <a:pt x="319" y="5096"/>
                    <a:pt x="311" y="5118"/>
                    <a:pt x="308" y="5137"/>
                  </a:cubicBezTo>
                  <a:cubicBezTo>
                    <a:pt x="301" y="5159"/>
                    <a:pt x="297" y="5182"/>
                    <a:pt x="297" y="5204"/>
                  </a:cubicBezTo>
                  <a:cubicBezTo>
                    <a:pt x="297" y="5223"/>
                    <a:pt x="301" y="5246"/>
                    <a:pt x="308" y="5268"/>
                  </a:cubicBezTo>
                  <a:cubicBezTo>
                    <a:pt x="315" y="5279"/>
                    <a:pt x="319" y="5290"/>
                    <a:pt x="330" y="5301"/>
                  </a:cubicBezTo>
                  <a:lnTo>
                    <a:pt x="330" y="5305"/>
                  </a:lnTo>
                  <a:cubicBezTo>
                    <a:pt x="327" y="5313"/>
                    <a:pt x="323" y="5324"/>
                    <a:pt x="323" y="5335"/>
                  </a:cubicBezTo>
                  <a:cubicBezTo>
                    <a:pt x="323" y="5350"/>
                    <a:pt x="327" y="5361"/>
                    <a:pt x="330" y="5372"/>
                  </a:cubicBezTo>
                  <a:cubicBezTo>
                    <a:pt x="334" y="5391"/>
                    <a:pt x="342" y="5410"/>
                    <a:pt x="345" y="5421"/>
                  </a:cubicBezTo>
                  <a:cubicBezTo>
                    <a:pt x="349" y="5436"/>
                    <a:pt x="353" y="5447"/>
                    <a:pt x="353" y="5458"/>
                  </a:cubicBezTo>
                  <a:lnTo>
                    <a:pt x="353" y="5466"/>
                  </a:lnTo>
                  <a:cubicBezTo>
                    <a:pt x="349" y="5470"/>
                    <a:pt x="349" y="5470"/>
                    <a:pt x="345" y="5477"/>
                  </a:cubicBezTo>
                  <a:cubicBezTo>
                    <a:pt x="342" y="5481"/>
                    <a:pt x="334" y="5484"/>
                    <a:pt x="323" y="5492"/>
                  </a:cubicBezTo>
                  <a:cubicBezTo>
                    <a:pt x="311" y="5496"/>
                    <a:pt x="308" y="5499"/>
                    <a:pt x="304" y="5503"/>
                  </a:cubicBezTo>
                  <a:cubicBezTo>
                    <a:pt x="301" y="5511"/>
                    <a:pt x="301" y="5515"/>
                    <a:pt x="301" y="5518"/>
                  </a:cubicBezTo>
                  <a:cubicBezTo>
                    <a:pt x="297" y="5522"/>
                    <a:pt x="297" y="5525"/>
                    <a:pt x="297" y="5525"/>
                  </a:cubicBezTo>
                  <a:cubicBezTo>
                    <a:pt x="297" y="5529"/>
                    <a:pt x="301" y="5534"/>
                    <a:pt x="301" y="5534"/>
                  </a:cubicBezTo>
                  <a:lnTo>
                    <a:pt x="301" y="5548"/>
                  </a:lnTo>
                  <a:cubicBezTo>
                    <a:pt x="304" y="5551"/>
                    <a:pt x="304" y="5556"/>
                    <a:pt x="308" y="5563"/>
                  </a:cubicBezTo>
                  <a:cubicBezTo>
                    <a:pt x="323" y="5593"/>
                    <a:pt x="330" y="5630"/>
                    <a:pt x="330" y="5664"/>
                  </a:cubicBezTo>
                  <a:cubicBezTo>
                    <a:pt x="330" y="5727"/>
                    <a:pt x="308" y="5795"/>
                    <a:pt x="282" y="5843"/>
                  </a:cubicBezTo>
                  <a:cubicBezTo>
                    <a:pt x="256" y="5884"/>
                    <a:pt x="248" y="5926"/>
                    <a:pt x="248" y="5960"/>
                  </a:cubicBezTo>
                  <a:cubicBezTo>
                    <a:pt x="248" y="5986"/>
                    <a:pt x="252" y="6008"/>
                    <a:pt x="256" y="6031"/>
                  </a:cubicBezTo>
                  <a:cubicBezTo>
                    <a:pt x="259" y="6049"/>
                    <a:pt x="263" y="6067"/>
                    <a:pt x="266" y="6090"/>
                  </a:cubicBezTo>
                  <a:cubicBezTo>
                    <a:pt x="266" y="6094"/>
                    <a:pt x="270" y="6101"/>
                    <a:pt x="270" y="6105"/>
                  </a:cubicBezTo>
                  <a:cubicBezTo>
                    <a:pt x="270" y="6120"/>
                    <a:pt x="266" y="6139"/>
                    <a:pt x="263" y="6162"/>
                  </a:cubicBezTo>
                  <a:cubicBezTo>
                    <a:pt x="259" y="6179"/>
                    <a:pt x="252" y="6202"/>
                    <a:pt x="252" y="6229"/>
                  </a:cubicBezTo>
                  <a:cubicBezTo>
                    <a:pt x="252" y="6240"/>
                    <a:pt x="252" y="6251"/>
                    <a:pt x="256" y="6262"/>
                  </a:cubicBezTo>
                  <a:cubicBezTo>
                    <a:pt x="275" y="6367"/>
                    <a:pt x="275" y="6476"/>
                    <a:pt x="278" y="6583"/>
                  </a:cubicBezTo>
                  <a:cubicBezTo>
                    <a:pt x="282" y="6692"/>
                    <a:pt x="285" y="6804"/>
                    <a:pt x="304" y="6916"/>
                  </a:cubicBezTo>
                  <a:cubicBezTo>
                    <a:pt x="311" y="6957"/>
                    <a:pt x="319" y="6999"/>
                    <a:pt x="319" y="7040"/>
                  </a:cubicBezTo>
                  <a:cubicBezTo>
                    <a:pt x="319" y="7099"/>
                    <a:pt x="308" y="7163"/>
                    <a:pt x="285" y="7219"/>
                  </a:cubicBezTo>
                  <a:lnTo>
                    <a:pt x="275" y="7245"/>
                  </a:lnTo>
                  <a:lnTo>
                    <a:pt x="292" y="7264"/>
                  </a:lnTo>
                  <a:cubicBezTo>
                    <a:pt x="304" y="7271"/>
                    <a:pt x="311" y="7283"/>
                    <a:pt x="315" y="7290"/>
                  </a:cubicBezTo>
                  <a:cubicBezTo>
                    <a:pt x="315" y="7297"/>
                    <a:pt x="319" y="7301"/>
                    <a:pt x="319" y="7309"/>
                  </a:cubicBezTo>
                  <a:cubicBezTo>
                    <a:pt x="319" y="7323"/>
                    <a:pt x="311" y="7346"/>
                    <a:pt x="304" y="7368"/>
                  </a:cubicBezTo>
                  <a:cubicBezTo>
                    <a:pt x="297" y="7395"/>
                    <a:pt x="285" y="7421"/>
                    <a:pt x="285" y="7451"/>
                  </a:cubicBezTo>
                  <a:cubicBezTo>
                    <a:pt x="285" y="7458"/>
                    <a:pt x="285" y="7466"/>
                    <a:pt x="289" y="7473"/>
                  </a:cubicBezTo>
                  <a:cubicBezTo>
                    <a:pt x="297" y="7540"/>
                    <a:pt x="301" y="7608"/>
                    <a:pt x="304" y="7679"/>
                  </a:cubicBezTo>
                  <a:cubicBezTo>
                    <a:pt x="308" y="7749"/>
                    <a:pt x="315" y="7825"/>
                    <a:pt x="342" y="7899"/>
                  </a:cubicBezTo>
                  <a:cubicBezTo>
                    <a:pt x="345" y="7911"/>
                    <a:pt x="345" y="7922"/>
                    <a:pt x="349" y="7933"/>
                  </a:cubicBezTo>
                  <a:cubicBezTo>
                    <a:pt x="360" y="7956"/>
                    <a:pt x="368" y="7974"/>
                    <a:pt x="368" y="7996"/>
                  </a:cubicBezTo>
                  <a:cubicBezTo>
                    <a:pt x="368" y="8011"/>
                    <a:pt x="364" y="8023"/>
                    <a:pt x="360" y="8034"/>
                  </a:cubicBezTo>
                  <a:lnTo>
                    <a:pt x="360" y="8063"/>
                  </a:lnTo>
                  <a:lnTo>
                    <a:pt x="360" y="8180"/>
                  </a:lnTo>
                  <a:lnTo>
                    <a:pt x="360" y="8206"/>
                  </a:lnTo>
                  <a:cubicBezTo>
                    <a:pt x="364" y="8303"/>
                    <a:pt x="390" y="8419"/>
                    <a:pt x="442" y="8520"/>
                  </a:cubicBezTo>
                  <a:cubicBezTo>
                    <a:pt x="449" y="8539"/>
                    <a:pt x="458" y="8557"/>
                    <a:pt x="461" y="8579"/>
                  </a:cubicBezTo>
                  <a:cubicBezTo>
                    <a:pt x="465" y="8613"/>
                    <a:pt x="468" y="8647"/>
                    <a:pt x="468" y="8684"/>
                  </a:cubicBezTo>
                  <a:lnTo>
                    <a:pt x="468" y="8707"/>
                  </a:lnTo>
                  <a:cubicBezTo>
                    <a:pt x="476" y="8710"/>
                    <a:pt x="484" y="8718"/>
                    <a:pt x="491" y="8726"/>
                  </a:cubicBezTo>
                  <a:cubicBezTo>
                    <a:pt x="502" y="8736"/>
                    <a:pt x="510" y="8755"/>
                    <a:pt x="517" y="8774"/>
                  </a:cubicBezTo>
                  <a:lnTo>
                    <a:pt x="517" y="8778"/>
                  </a:lnTo>
                  <a:lnTo>
                    <a:pt x="517" y="8781"/>
                  </a:lnTo>
                  <a:lnTo>
                    <a:pt x="517" y="8838"/>
                  </a:lnTo>
                  <a:lnTo>
                    <a:pt x="521" y="8901"/>
                  </a:lnTo>
                  <a:lnTo>
                    <a:pt x="521" y="8901"/>
                  </a:lnTo>
                  <a:lnTo>
                    <a:pt x="506" y="8893"/>
                  </a:lnTo>
                  <a:lnTo>
                    <a:pt x="506" y="8893"/>
                  </a:lnTo>
                  <a:cubicBezTo>
                    <a:pt x="510" y="8905"/>
                    <a:pt x="513" y="8920"/>
                    <a:pt x="513" y="8931"/>
                  </a:cubicBezTo>
                  <a:cubicBezTo>
                    <a:pt x="513" y="8943"/>
                    <a:pt x="513" y="8950"/>
                    <a:pt x="510" y="8961"/>
                  </a:cubicBezTo>
                  <a:cubicBezTo>
                    <a:pt x="513" y="8957"/>
                    <a:pt x="513" y="8953"/>
                    <a:pt x="517" y="8953"/>
                  </a:cubicBezTo>
                  <a:lnTo>
                    <a:pt x="562" y="8893"/>
                  </a:lnTo>
                  <a:cubicBezTo>
                    <a:pt x="551" y="8875"/>
                    <a:pt x="539" y="8857"/>
                    <a:pt x="525" y="8838"/>
                  </a:cubicBezTo>
                  <a:lnTo>
                    <a:pt x="525" y="8838"/>
                  </a:lnTo>
                  <a:lnTo>
                    <a:pt x="562" y="8848"/>
                  </a:lnTo>
                  <a:lnTo>
                    <a:pt x="551" y="8786"/>
                  </a:lnTo>
                  <a:cubicBezTo>
                    <a:pt x="544" y="8744"/>
                    <a:pt x="544" y="8696"/>
                    <a:pt x="544" y="8643"/>
                  </a:cubicBezTo>
                  <a:cubicBezTo>
                    <a:pt x="544" y="8621"/>
                    <a:pt x="539" y="8595"/>
                    <a:pt x="536" y="8565"/>
                  </a:cubicBezTo>
                  <a:cubicBezTo>
                    <a:pt x="532" y="8539"/>
                    <a:pt x="525" y="8512"/>
                    <a:pt x="510" y="8486"/>
                  </a:cubicBezTo>
                  <a:cubicBezTo>
                    <a:pt x="465" y="8396"/>
                    <a:pt x="439" y="8288"/>
                    <a:pt x="435" y="8203"/>
                  </a:cubicBezTo>
                  <a:lnTo>
                    <a:pt x="435" y="8180"/>
                  </a:lnTo>
                  <a:cubicBezTo>
                    <a:pt x="435" y="8142"/>
                    <a:pt x="439" y="8101"/>
                    <a:pt x="439" y="8063"/>
                  </a:cubicBezTo>
                  <a:cubicBezTo>
                    <a:pt x="439" y="8001"/>
                    <a:pt x="435" y="7937"/>
                    <a:pt x="413" y="7873"/>
                  </a:cubicBezTo>
                  <a:cubicBezTo>
                    <a:pt x="390" y="7810"/>
                    <a:pt x="382" y="7746"/>
                    <a:pt x="379" y="7675"/>
                  </a:cubicBezTo>
                  <a:cubicBezTo>
                    <a:pt x="375" y="7608"/>
                    <a:pt x="375" y="7537"/>
                    <a:pt x="364" y="7462"/>
                  </a:cubicBezTo>
                  <a:lnTo>
                    <a:pt x="364" y="7451"/>
                  </a:lnTo>
                  <a:cubicBezTo>
                    <a:pt x="364" y="7440"/>
                    <a:pt x="368" y="7418"/>
                    <a:pt x="375" y="7395"/>
                  </a:cubicBezTo>
                  <a:cubicBezTo>
                    <a:pt x="382" y="7368"/>
                    <a:pt x="394" y="7342"/>
                    <a:pt x="394" y="7309"/>
                  </a:cubicBezTo>
                  <a:cubicBezTo>
                    <a:pt x="394" y="7294"/>
                    <a:pt x="390" y="7275"/>
                    <a:pt x="382" y="7256"/>
                  </a:cubicBezTo>
                  <a:cubicBezTo>
                    <a:pt x="379" y="7245"/>
                    <a:pt x="371" y="7234"/>
                    <a:pt x="364" y="7226"/>
                  </a:cubicBezTo>
                  <a:cubicBezTo>
                    <a:pt x="387" y="7163"/>
                    <a:pt x="394" y="7099"/>
                    <a:pt x="394" y="7040"/>
                  </a:cubicBezTo>
                  <a:cubicBezTo>
                    <a:pt x="394" y="6991"/>
                    <a:pt x="390" y="6947"/>
                    <a:pt x="379" y="6902"/>
                  </a:cubicBezTo>
                  <a:cubicBezTo>
                    <a:pt x="360" y="6797"/>
                    <a:pt x="356" y="6688"/>
                    <a:pt x="356" y="6580"/>
                  </a:cubicBezTo>
                  <a:cubicBezTo>
                    <a:pt x="353" y="6471"/>
                    <a:pt x="349" y="6363"/>
                    <a:pt x="330" y="6251"/>
                  </a:cubicBezTo>
                  <a:lnTo>
                    <a:pt x="330" y="6229"/>
                  </a:lnTo>
                  <a:cubicBezTo>
                    <a:pt x="330" y="6214"/>
                    <a:pt x="334" y="6195"/>
                    <a:pt x="337" y="6176"/>
                  </a:cubicBezTo>
                  <a:cubicBezTo>
                    <a:pt x="342" y="6153"/>
                    <a:pt x="345" y="6131"/>
                    <a:pt x="345" y="6105"/>
                  </a:cubicBezTo>
                  <a:cubicBezTo>
                    <a:pt x="345" y="6098"/>
                    <a:pt x="345" y="6086"/>
                    <a:pt x="342" y="6075"/>
                  </a:cubicBezTo>
                  <a:cubicBezTo>
                    <a:pt x="337" y="6053"/>
                    <a:pt x="334" y="6034"/>
                    <a:pt x="330" y="6015"/>
                  </a:cubicBezTo>
                  <a:cubicBezTo>
                    <a:pt x="327" y="5996"/>
                    <a:pt x="323" y="5978"/>
                    <a:pt x="323" y="5960"/>
                  </a:cubicBezTo>
                  <a:cubicBezTo>
                    <a:pt x="327" y="5937"/>
                    <a:pt x="330" y="5910"/>
                    <a:pt x="345" y="5881"/>
                  </a:cubicBezTo>
                  <a:cubicBezTo>
                    <a:pt x="379" y="5821"/>
                    <a:pt x="405" y="5746"/>
                    <a:pt x="405" y="5664"/>
                  </a:cubicBezTo>
                  <a:cubicBezTo>
                    <a:pt x="405" y="5623"/>
                    <a:pt x="397" y="5582"/>
                    <a:pt x="382" y="5544"/>
                  </a:cubicBezTo>
                  <a:cubicBezTo>
                    <a:pt x="394" y="5537"/>
                    <a:pt x="401" y="5525"/>
                    <a:pt x="409" y="5515"/>
                  </a:cubicBezTo>
                  <a:cubicBezTo>
                    <a:pt x="416" y="5507"/>
                    <a:pt x="420" y="5496"/>
                    <a:pt x="423" y="5484"/>
                  </a:cubicBezTo>
                  <a:cubicBezTo>
                    <a:pt x="427" y="5477"/>
                    <a:pt x="427" y="5466"/>
                    <a:pt x="427" y="5458"/>
                  </a:cubicBezTo>
                  <a:cubicBezTo>
                    <a:pt x="427" y="5429"/>
                    <a:pt x="420" y="5406"/>
                    <a:pt x="413" y="5384"/>
                  </a:cubicBezTo>
                  <a:cubicBezTo>
                    <a:pt x="409" y="5372"/>
                    <a:pt x="405" y="5365"/>
                    <a:pt x="405" y="5354"/>
                  </a:cubicBezTo>
                  <a:cubicBezTo>
                    <a:pt x="401" y="5346"/>
                    <a:pt x="401" y="5339"/>
                    <a:pt x="401" y="5335"/>
                  </a:cubicBezTo>
                  <a:lnTo>
                    <a:pt x="401" y="5327"/>
                  </a:lnTo>
                  <a:cubicBezTo>
                    <a:pt x="401" y="5324"/>
                    <a:pt x="405" y="5320"/>
                    <a:pt x="405" y="5320"/>
                  </a:cubicBezTo>
                  <a:lnTo>
                    <a:pt x="427" y="5290"/>
                  </a:lnTo>
                  <a:lnTo>
                    <a:pt x="401" y="5268"/>
                  </a:lnTo>
                  <a:cubicBezTo>
                    <a:pt x="390" y="5256"/>
                    <a:pt x="382" y="5246"/>
                    <a:pt x="379" y="5237"/>
                  </a:cubicBezTo>
                  <a:cubicBezTo>
                    <a:pt x="375" y="5227"/>
                    <a:pt x="375" y="5215"/>
                    <a:pt x="375" y="5204"/>
                  </a:cubicBezTo>
                  <a:cubicBezTo>
                    <a:pt x="375" y="5189"/>
                    <a:pt x="375" y="5175"/>
                    <a:pt x="382" y="5156"/>
                  </a:cubicBezTo>
                  <a:cubicBezTo>
                    <a:pt x="387" y="5141"/>
                    <a:pt x="390" y="5118"/>
                    <a:pt x="397" y="5099"/>
                  </a:cubicBezTo>
                  <a:cubicBezTo>
                    <a:pt x="401" y="5085"/>
                    <a:pt x="401" y="5066"/>
                    <a:pt x="401" y="5051"/>
                  </a:cubicBezTo>
                  <a:cubicBezTo>
                    <a:pt x="401" y="5021"/>
                    <a:pt x="397" y="4995"/>
                    <a:pt x="397" y="4973"/>
                  </a:cubicBezTo>
                  <a:cubicBezTo>
                    <a:pt x="397" y="4961"/>
                    <a:pt x="397" y="4950"/>
                    <a:pt x="401" y="4939"/>
                  </a:cubicBezTo>
                  <a:cubicBezTo>
                    <a:pt x="405" y="4932"/>
                    <a:pt x="409" y="4923"/>
                    <a:pt x="420" y="4913"/>
                  </a:cubicBezTo>
                  <a:lnTo>
                    <a:pt x="454" y="4879"/>
                  </a:lnTo>
                  <a:lnTo>
                    <a:pt x="413" y="4853"/>
                  </a:lnTo>
                  <a:cubicBezTo>
                    <a:pt x="401" y="4845"/>
                    <a:pt x="394" y="4838"/>
                    <a:pt x="394" y="4838"/>
                  </a:cubicBezTo>
                  <a:lnTo>
                    <a:pt x="394" y="4834"/>
                  </a:lnTo>
                  <a:cubicBezTo>
                    <a:pt x="394" y="4834"/>
                    <a:pt x="394" y="4830"/>
                    <a:pt x="397" y="4827"/>
                  </a:cubicBezTo>
                  <a:cubicBezTo>
                    <a:pt x="401" y="4819"/>
                    <a:pt x="409" y="4811"/>
                    <a:pt x="416" y="4801"/>
                  </a:cubicBezTo>
                  <a:cubicBezTo>
                    <a:pt x="423" y="4793"/>
                    <a:pt x="427" y="4785"/>
                    <a:pt x="432" y="4778"/>
                  </a:cubicBezTo>
                  <a:cubicBezTo>
                    <a:pt x="435" y="4771"/>
                    <a:pt x="439" y="4763"/>
                    <a:pt x="442" y="4752"/>
                  </a:cubicBezTo>
                  <a:cubicBezTo>
                    <a:pt x="449" y="4714"/>
                    <a:pt x="449" y="4681"/>
                    <a:pt x="458" y="4654"/>
                  </a:cubicBezTo>
                  <a:cubicBezTo>
                    <a:pt x="458" y="4644"/>
                    <a:pt x="461" y="4632"/>
                    <a:pt x="468" y="4625"/>
                  </a:cubicBezTo>
                  <a:cubicBezTo>
                    <a:pt x="472" y="4614"/>
                    <a:pt x="480" y="4606"/>
                    <a:pt x="494" y="4595"/>
                  </a:cubicBezTo>
                  <a:lnTo>
                    <a:pt x="551" y="4557"/>
                  </a:lnTo>
                  <a:lnTo>
                    <a:pt x="487" y="4531"/>
                  </a:lnTo>
                  <a:cubicBezTo>
                    <a:pt x="484" y="4528"/>
                    <a:pt x="480" y="4528"/>
                    <a:pt x="476" y="4524"/>
                  </a:cubicBezTo>
                  <a:cubicBezTo>
                    <a:pt x="480" y="4520"/>
                    <a:pt x="487" y="4516"/>
                    <a:pt x="491" y="4513"/>
                  </a:cubicBezTo>
                  <a:cubicBezTo>
                    <a:pt x="494" y="4513"/>
                    <a:pt x="494" y="4509"/>
                    <a:pt x="499" y="4505"/>
                  </a:cubicBezTo>
                  <a:cubicBezTo>
                    <a:pt x="502" y="4502"/>
                    <a:pt x="502" y="4502"/>
                    <a:pt x="506" y="4494"/>
                  </a:cubicBezTo>
                  <a:cubicBezTo>
                    <a:pt x="506" y="4494"/>
                    <a:pt x="510" y="4490"/>
                    <a:pt x="510" y="4487"/>
                  </a:cubicBezTo>
                  <a:cubicBezTo>
                    <a:pt x="510" y="4483"/>
                    <a:pt x="513" y="4479"/>
                    <a:pt x="513" y="4475"/>
                  </a:cubicBezTo>
                  <a:cubicBezTo>
                    <a:pt x="513" y="4471"/>
                    <a:pt x="510" y="4464"/>
                    <a:pt x="510" y="4457"/>
                  </a:cubicBezTo>
                  <a:cubicBezTo>
                    <a:pt x="506" y="4449"/>
                    <a:pt x="506" y="4445"/>
                    <a:pt x="506" y="4445"/>
                  </a:cubicBezTo>
                  <a:cubicBezTo>
                    <a:pt x="506" y="4445"/>
                    <a:pt x="506" y="4442"/>
                    <a:pt x="510" y="4438"/>
                  </a:cubicBezTo>
                  <a:cubicBezTo>
                    <a:pt x="513" y="4434"/>
                    <a:pt x="517" y="4430"/>
                    <a:pt x="525" y="4426"/>
                  </a:cubicBezTo>
                  <a:cubicBezTo>
                    <a:pt x="532" y="4423"/>
                    <a:pt x="544" y="4416"/>
                    <a:pt x="551" y="4404"/>
                  </a:cubicBezTo>
                  <a:cubicBezTo>
                    <a:pt x="558" y="4400"/>
                    <a:pt x="562" y="4393"/>
                    <a:pt x="566" y="4385"/>
                  </a:cubicBezTo>
                  <a:cubicBezTo>
                    <a:pt x="570" y="4378"/>
                    <a:pt x="573" y="4367"/>
                    <a:pt x="573" y="4356"/>
                  </a:cubicBezTo>
                  <a:lnTo>
                    <a:pt x="573" y="4340"/>
                  </a:lnTo>
                  <a:lnTo>
                    <a:pt x="573" y="4337"/>
                  </a:lnTo>
                  <a:cubicBezTo>
                    <a:pt x="566" y="4322"/>
                    <a:pt x="566" y="4304"/>
                    <a:pt x="566" y="4285"/>
                  </a:cubicBezTo>
                  <a:cubicBezTo>
                    <a:pt x="566" y="4259"/>
                    <a:pt x="570" y="4236"/>
                    <a:pt x="573" y="4206"/>
                  </a:cubicBezTo>
                  <a:cubicBezTo>
                    <a:pt x="573" y="4180"/>
                    <a:pt x="577" y="4154"/>
                    <a:pt x="577" y="4128"/>
                  </a:cubicBezTo>
                  <a:lnTo>
                    <a:pt x="577" y="4116"/>
                  </a:lnTo>
                  <a:lnTo>
                    <a:pt x="577" y="4102"/>
                  </a:lnTo>
                  <a:cubicBezTo>
                    <a:pt x="577" y="4053"/>
                    <a:pt x="589" y="4012"/>
                    <a:pt x="603" y="3974"/>
                  </a:cubicBezTo>
                  <a:cubicBezTo>
                    <a:pt x="615" y="3937"/>
                    <a:pt x="637" y="3900"/>
                    <a:pt x="663" y="3859"/>
                  </a:cubicBezTo>
                  <a:cubicBezTo>
                    <a:pt x="667" y="3847"/>
                    <a:pt x="674" y="3840"/>
                    <a:pt x="678" y="3829"/>
                  </a:cubicBezTo>
                  <a:cubicBezTo>
                    <a:pt x="682" y="3814"/>
                    <a:pt x="689" y="3798"/>
                    <a:pt x="693" y="3784"/>
                  </a:cubicBezTo>
                  <a:cubicBezTo>
                    <a:pt x="693" y="3776"/>
                    <a:pt x="696" y="3772"/>
                    <a:pt x="696" y="3765"/>
                  </a:cubicBezTo>
                  <a:lnTo>
                    <a:pt x="696" y="3743"/>
                  </a:lnTo>
                  <a:lnTo>
                    <a:pt x="696" y="3728"/>
                  </a:lnTo>
                  <a:cubicBezTo>
                    <a:pt x="696" y="3724"/>
                    <a:pt x="693" y="3720"/>
                    <a:pt x="693" y="3717"/>
                  </a:cubicBezTo>
                  <a:cubicBezTo>
                    <a:pt x="689" y="3709"/>
                    <a:pt x="685" y="3705"/>
                    <a:pt x="678" y="3702"/>
                  </a:cubicBezTo>
                  <a:cubicBezTo>
                    <a:pt x="670" y="3698"/>
                    <a:pt x="670" y="3694"/>
                    <a:pt x="667" y="3694"/>
                  </a:cubicBezTo>
                  <a:cubicBezTo>
                    <a:pt x="667" y="3694"/>
                    <a:pt x="667" y="3690"/>
                    <a:pt x="670" y="3690"/>
                  </a:cubicBezTo>
                  <a:cubicBezTo>
                    <a:pt x="670" y="3690"/>
                    <a:pt x="674" y="3686"/>
                    <a:pt x="674" y="3683"/>
                  </a:cubicBezTo>
                  <a:cubicBezTo>
                    <a:pt x="701" y="3667"/>
                    <a:pt x="719" y="3645"/>
                    <a:pt x="730" y="3619"/>
                  </a:cubicBezTo>
                  <a:cubicBezTo>
                    <a:pt x="741" y="3597"/>
                    <a:pt x="746" y="3571"/>
                    <a:pt x="746" y="3548"/>
                  </a:cubicBezTo>
                  <a:lnTo>
                    <a:pt x="746" y="3533"/>
                  </a:lnTo>
                  <a:cubicBezTo>
                    <a:pt x="749" y="3537"/>
                    <a:pt x="756" y="3537"/>
                    <a:pt x="763" y="3537"/>
                  </a:cubicBezTo>
                  <a:cubicBezTo>
                    <a:pt x="775" y="3537"/>
                    <a:pt x="786" y="3533"/>
                    <a:pt x="794" y="3529"/>
                  </a:cubicBezTo>
                  <a:cubicBezTo>
                    <a:pt x="805" y="3522"/>
                    <a:pt x="813" y="3510"/>
                    <a:pt x="816" y="3500"/>
                  </a:cubicBezTo>
                  <a:cubicBezTo>
                    <a:pt x="820" y="3488"/>
                    <a:pt x="824" y="3477"/>
                    <a:pt x="824" y="3470"/>
                  </a:cubicBezTo>
                  <a:lnTo>
                    <a:pt x="824" y="3462"/>
                  </a:lnTo>
                  <a:lnTo>
                    <a:pt x="824" y="3455"/>
                  </a:lnTo>
                  <a:cubicBezTo>
                    <a:pt x="824" y="3443"/>
                    <a:pt x="824" y="3432"/>
                    <a:pt x="827" y="3425"/>
                  </a:cubicBezTo>
                  <a:cubicBezTo>
                    <a:pt x="831" y="3406"/>
                    <a:pt x="839" y="3391"/>
                    <a:pt x="846" y="3369"/>
                  </a:cubicBezTo>
                  <a:cubicBezTo>
                    <a:pt x="858" y="3350"/>
                    <a:pt x="865" y="3327"/>
                    <a:pt x="868" y="3305"/>
                  </a:cubicBezTo>
                  <a:cubicBezTo>
                    <a:pt x="880" y="3264"/>
                    <a:pt x="887" y="3223"/>
                    <a:pt x="894" y="3186"/>
                  </a:cubicBezTo>
                  <a:cubicBezTo>
                    <a:pt x="906" y="3148"/>
                    <a:pt x="920" y="3118"/>
                    <a:pt x="936" y="3096"/>
                  </a:cubicBezTo>
                  <a:cubicBezTo>
                    <a:pt x="955" y="3077"/>
                    <a:pt x="965" y="3058"/>
                    <a:pt x="973" y="3036"/>
                  </a:cubicBezTo>
                  <a:cubicBezTo>
                    <a:pt x="984" y="3010"/>
                    <a:pt x="992" y="2980"/>
                    <a:pt x="996" y="2958"/>
                  </a:cubicBezTo>
                  <a:cubicBezTo>
                    <a:pt x="1003" y="2935"/>
                    <a:pt x="1010" y="2917"/>
                    <a:pt x="1025" y="2901"/>
                  </a:cubicBezTo>
                  <a:cubicBezTo>
                    <a:pt x="1063" y="2853"/>
                    <a:pt x="1093" y="2801"/>
                    <a:pt x="1115" y="2748"/>
                  </a:cubicBezTo>
                  <a:cubicBezTo>
                    <a:pt x="1141" y="2696"/>
                    <a:pt x="1164" y="2644"/>
                    <a:pt x="1186" y="2595"/>
                  </a:cubicBezTo>
                  <a:cubicBezTo>
                    <a:pt x="1212" y="2550"/>
                    <a:pt x="1231" y="2501"/>
                    <a:pt x="1250" y="2453"/>
                  </a:cubicBezTo>
                  <a:cubicBezTo>
                    <a:pt x="1272" y="2408"/>
                    <a:pt x="1295" y="2367"/>
                    <a:pt x="1324" y="2333"/>
                  </a:cubicBezTo>
                  <a:cubicBezTo>
                    <a:pt x="1336" y="2318"/>
                    <a:pt x="1343" y="2304"/>
                    <a:pt x="1343" y="2288"/>
                  </a:cubicBezTo>
                  <a:cubicBezTo>
                    <a:pt x="1343" y="2277"/>
                    <a:pt x="1339" y="2266"/>
                    <a:pt x="1332" y="2254"/>
                  </a:cubicBezTo>
                  <a:cubicBezTo>
                    <a:pt x="1329" y="2247"/>
                    <a:pt x="1317" y="2236"/>
                    <a:pt x="1310" y="2228"/>
                  </a:cubicBezTo>
                  <a:cubicBezTo>
                    <a:pt x="1306" y="2228"/>
                    <a:pt x="1306" y="2228"/>
                    <a:pt x="1306" y="2225"/>
                  </a:cubicBezTo>
                  <a:cubicBezTo>
                    <a:pt x="1321" y="2210"/>
                    <a:pt x="1332" y="2192"/>
                    <a:pt x="1339" y="2176"/>
                  </a:cubicBezTo>
                  <a:cubicBezTo>
                    <a:pt x="1355" y="2139"/>
                    <a:pt x="1358" y="2105"/>
                    <a:pt x="1365" y="2079"/>
                  </a:cubicBezTo>
                  <a:cubicBezTo>
                    <a:pt x="1369" y="2064"/>
                    <a:pt x="1374" y="2053"/>
                    <a:pt x="1377" y="2045"/>
                  </a:cubicBezTo>
                  <a:cubicBezTo>
                    <a:pt x="1381" y="2035"/>
                    <a:pt x="1388" y="2027"/>
                    <a:pt x="1396" y="2019"/>
                  </a:cubicBezTo>
                  <a:cubicBezTo>
                    <a:pt x="1422" y="1997"/>
                    <a:pt x="1441" y="1971"/>
                    <a:pt x="1455" y="1945"/>
                  </a:cubicBezTo>
                  <a:cubicBezTo>
                    <a:pt x="1459" y="1945"/>
                    <a:pt x="1459" y="1940"/>
                    <a:pt x="1459" y="1940"/>
                  </a:cubicBezTo>
                  <a:lnTo>
                    <a:pt x="1467" y="1948"/>
                  </a:lnTo>
                  <a:cubicBezTo>
                    <a:pt x="1470" y="1952"/>
                    <a:pt x="1474" y="1952"/>
                    <a:pt x="1481" y="1956"/>
                  </a:cubicBezTo>
                  <a:lnTo>
                    <a:pt x="1515" y="1956"/>
                  </a:lnTo>
                  <a:cubicBezTo>
                    <a:pt x="1522" y="1952"/>
                    <a:pt x="1526" y="1948"/>
                    <a:pt x="1534" y="1940"/>
                  </a:cubicBezTo>
                  <a:cubicBezTo>
                    <a:pt x="1538" y="1937"/>
                    <a:pt x="1545" y="1933"/>
                    <a:pt x="1548" y="1926"/>
                  </a:cubicBezTo>
                  <a:cubicBezTo>
                    <a:pt x="1553" y="1922"/>
                    <a:pt x="1560" y="1918"/>
                    <a:pt x="1571" y="1911"/>
                  </a:cubicBezTo>
                  <a:cubicBezTo>
                    <a:pt x="1583" y="1907"/>
                    <a:pt x="1590" y="1904"/>
                    <a:pt x="1601" y="1896"/>
                  </a:cubicBezTo>
                  <a:cubicBezTo>
                    <a:pt x="1620" y="1888"/>
                    <a:pt x="1638" y="1881"/>
                    <a:pt x="1653" y="1862"/>
                  </a:cubicBezTo>
                  <a:cubicBezTo>
                    <a:pt x="1661" y="1855"/>
                    <a:pt x="1669" y="1847"/>
                    <a:pt x="1676" y="1833"/>
                  </a:cubicBezTo>
                  <a:cubicBezTo>
                    <a:pt x="1679" y="1821"/>
                    <a:pt x="1683" y="1810"/>
                    <a:pt x="1683" y="1795"/>
                  </a:cubicBezTo>
                  <a:cubicBezTo>
                    <a:pt x="1683" y="1776"/>
                    <a:pt x="1679" y="1761"/>
                    <a:pt x="1672" y="1743"/>
                  </a:cubicBezTo>
                  <a:cubicBezTo>
                    <a:pt x="1688" y="1731"/>
                    <a:pt x="1702" y="1721"/>
                    <a:pt x="1717" y="1709"/>
                  </a:cubicBezTo>
                  <a:cubicBezTo>
                    <a:pt x="1743" y="1679"/>
                    <a:pt x="1766" y="1649"/>
                    <a:pt x="1781" y="1619"/>
                  </a:cubicBezTo>
                  <a:cubicBezTo>
                    <a:pt x="1800" y="1590"/>
                    <a:pt x="1814" y="1559"/>
                    <a:pt x="1829" y="1530"/>
                  </a:cubicBezTo>
                  <a:cubicBezTo>
                    <a:pt x="1833" y="1530"/>
                    <a:pt x="1833" y="1526"/>
                    <a:pt x="1833" y="1526"/>
                  </a:cubicBezTo>
                  <a:cubicBezTo>
                    <a:pt x="1836" y="1526"/>
                    <a:pt x="1840" y="1530"/>
                    <a:pt x="1848" y="1530"/>
                  </a:cubicBezTo>
                  <a:cubicBezTo>
                    <a:pt x="1852" y="1533"/>
                    <a:pt x="1852" y="1533"/>
                    <a:pt x="1859" y="1537"/>
                  </a:cubicBezTo>
                  <a:cubicBezTo>
                    <a:pt x="1859" y="1537"/>
                    <a:pt x="1862" y="1537"/>
                    <a:pt x="1867" y="1541"/>
                  </a:cubicBezTo>
                  <a:lnTo>
                    <a:pt x="1893" y="1541"/>
                  </a:lnTo>
                  <a:cubicBezTo>
                    <a:pt x="1897" y="1537"/>
                    <a:pt x="1900" y="1537"/>
                    <a:pt x="1904" y="1533"/>
                  </a:cubicBezTo>
                  <a:cubicBezTo>
                    <a:pt x="1912" y="1530"/>
                    <a:pt x="1915" y="1526"/>
                    <a:pt x="1919" y="1519"/>
                  </a:cubicBezTo>
                  <a:cubicBezTo>
                    <a:pt x="1923" y="1514"/>
                    <a:pt x="1923" y="1507"/>
                    <a:pt x="1923" y="1503"/>
                  </a:cubicBezTo>
                  <a:cubicBezTo>
                    <a:pt x="1926" y="1485"/>
                    <a:pt x="1930" y="1466"/>
                    <a:pt x="1941" y="1451"/>
                  </a:cubicBezTo>
                  <a:cubicBezTo>
                    <a:pt x="1957" y="1429"/>
                    <a:pt x="1975" y="1410"/>
                    <a:pt x="2002" y="1388"/>
                  </a:cubicBezTo>
                  <a:cubicBezTo>
                    <a:pt x="2028" y="1365"/>
                    <a:pt x="2057" y="1346"/>
                    <a:pt x="2080" y="1317"/>
                  </a:cubicBezTo>
                  <a:cubicBezTo>
                    <a:pt x="2114" y="1279"/>
                    <a:pt x="2143" y="1242"/>
                    <a:pt x="2176" y="1212"/>
                  </a:cubicBezTo>
                  <a:cubicBezTo>
                    <a:pt x="2181" y="1208"/>
                    <a:pt x="2188" y="1200"/>
                    <a:pt x="2195" y="1197"/>
                  </a:cubicBezTo>
                  <a:lnTo>
                    <a:pt x="2311" y="1208"/>
                  </a:lnTo>
                  <a:lnTo>
                    <a:pt x="2311" y="1208"/>
                  </a:lnTo>
                  <a:lnTo>
                    <a:pt x="2252" y="1171"/>
                  </a:lnTo>
                  <a:cubicBezTo>
                    <a:pt x="2259" y="1171"/>
                    <a:pt x="2266" y="1167"/>
                    <a:pt x="2278" y="1167"/>
                  </a:cubicBezTo>
                  <a:cubicBezTo>
                    <a:pt x="2285" y="1167"/>
                    <a:pt x="2293" y="1171"/>
                    <a:pt x="2300" y="1171"/>
                  </a:cubicBezTo>
                  <a:lnTo>
                    <a:pt x="2326" y="1174"/>
                  </a:lnTo>
                  <a:lnTo>
                    <a:pt x="2338" y="1155"/>
                  </a:lnTo>
                  <a:cubicBezTo>
                    <a:pt x="2345" y="1148"/>
                    <a:pt x="2349" y="1141"/>
                    <a:pt x="2352" y="1133"/>
                  </a:cubicBezTo>
                  <a:cubicBezTo>
                    <a:pt x="2356" y="1126"/>
                    <a:pt x="2356" y="1119"/>
                    <a:pt x="2356" y="1111"/>
                  </a:cubicBezTo>
                  <a:lnTo>
                    <a:pt x="2356" y="1103"/>
                  </a:lnTo>
                  <a:cubicBezTo>
                    <a:pt x="2360" y="1103"/>
                    <a:pt x="2360" y="1103"/>
                    <a:pt x="2364" y="1100"/>
                  </a:cubicBezTo>
                  <a:lnTo>
                    <a:pt x="2394" y="1100"/>
                  </a:lnTo>
                  <a:cubicBezTo>
                    <a:pt x="2397" y="1096"/>
                    <a:pt x="2405" y="1096"/>
                    <a:pt x="2412" y="1093"/>
                  </a:cubicBezTo>
                  <a:cubicBezTo>
                    <a:pt x="2416" y="1093"/>
                    <a:pt x="2420" y="1088"/>
                    <a:pt x="2428" y="1085"/>
                  </a:cubicBezTo>
                  <a:cubicBezTo>
                    <a:pt x="2435" y="1077"/>
                    <a:pt x="2442" y="1070"/>
                    <a:pt x="2446" y="1058"/>
                  </a:cubicBezTo>
                  <a:cubicBezTo>
                    <a:pt x="2450" y="1051"/>
                    <a:pt x="2450" y="1040"/>
                    <a:pt x="2450" y="1029"/>
                  </a:cubicBezTo>
                  <a:lnTo>
                    <a:pt x="2450" y="1006"/>
                  </a:lnTo>
                  <a:lnTo>
                    <a:pt x="2450" y="1003"/>
                  </a:lnTo>
                  <a:cubicBezTo>
                    <a:pt x="2454" y="998"/>
                    <a:pt x="2457" y="991"/>
                    <a:pt x="2464" y="984"/>
                  </a:cubicBezTo>
                  <a:cubicBezTo>
                    <a:pt x="2473" y="976"/>
                    <a:pt x="2487" y="965"/>
                    <a:pt x="2499" y="958"/>
                  </a:cubicBezTo>
                  <a:cubicBezTo>
                    <a:pt x="2506" y="958"/>
                    <a:pt x="2509" y="954"/>
                    <a:pt x="2517" y="950"/>
                  </a:cubicBezTo>
                  <a:lnTo>
                    <a:pt x="2521" y="950"/>
                  </a:lnTo>
                  <a:cubicBezTo>
                    <a:pt x="2532" y="958"/>
                    <a:pt x="2543" y="962"/>
                    <a:pt x="2554" y="965"/>
                  </a:cubicBezTo>
                  <a:cubicBezTo>
                    <a:pt x="2566" y="972"/>
                    <a:pt x="2577" y="976"/>
                    <a:pt x="2592" y="976"/>
                  </a:cubicBezTo>
                  <a:cubicBezTo>
                    <a:pt x="2599" y="976"/>
                    <a:pt x="2611" y="972"/>
                    <a:pt x="2618" y="969"/>
                  </a:cubicBezTo>
                  <a:cubicBezTo>
                    <a:pt x="2625" y="965"/>
                    <a:pt x="2630" y="962"/>
                    <a:pt x="2633" y="954"/>
                  </a:cubicBezTo>
                  <a:cubicBezTo>
                    <a:pt x="2640" y="946"/>
                    <a:pt x="2644" y="939"/>
                    <a:pt x="2644" y="936"/>
                  </a:cubicBezTo>
                  <a:cubicBezTo>
                    <a:pt x="2648" y="928"/>
                    <a:pt x="2648" y="920"/>
                    <a:pt x="2652" y="913"/>
                  </a:cubicBezTo>
                  <a:cubicBezTo>
                    <a:pt x="2656" y="894"/>
                    <a:pt x="2663" y="879"/>
                    <a:pt x="2670" y="860"/>
                  </a:cubicBezTo>
                  <a:cubicBezTo>
                    <a:pt x="2685" y="838"/>
                    <a:pt x="2704" y="812"/>
                    <a:pt x="2723" y="789"/>
                  </a:cubicBezTo>
                  <a:cubicBezTo>
                    <a:pt x="2745" y="763"/>
                    <a:pt x="2768" y="737"/>
                    <a:pt x="2782" y="703"/>
                  </a:cubicBezTo>
                  <a:cubicBezTo>
                    <a:pt x="2790" y="692"/>
                    <a:pt x="2794" y="684"/>
                    <a:pt x="2797" y="684"/>
                  </a:cubicBezTo>
                  <a:cubicBezTo>
                    <a:pt x="2801" y="681"/>
                    <a:pt x="2801" y="681"/>
                    <a:pt x="2805" y="681"/>
                  </a:cubicBezTo>
                  <a:cubicBezTo>
                    <a:pt x="2809" y="681"/>
                    <a:pt x="2816" y="681"/>
                    <a:pt x="2823" y="689"/>
                  </a:cubicBezTo>
                  <a:cubicBezTo>
                    <a:pt x="2857" y="703"/>
                    <a:pt x="2891" y="715"/>
                    <a:pt x="2921" y="715"/>
                  </a:cubicBezTo>
                  <a:cubicBezTo>
                    <a:pt x="2954" y="715"/>
                    <a:pt x="2984" y="703"/>
                    <a:pt x="3011" y="692"/>
                  </a:cubicBezTo>
                  <a:cubicBezTo>
                    <a:pt x="3040" y="677"/>
                    <a:pt x="3063" y="662"/>
                    <a:pt x="3082" y="644"/>
                  </a:cubicBezTo>
                  <a:cubicBezTo>
                    <a:pt x="3111" y="617"/>
                    <a:pt x="3153" y="599"/>
                    <a:pt x="3190" y="580"/>
                  </a:cubicBezTo>
                  <a:cubicBezTo>
                    <a:pt x="3231" y="561"/>
                    <a:pt x="3272" y="539"/>
                    <a:pt x="3313" y="509"/>
                  </a:cubicBezTo>
                  <a:cubicBezTo>
                    <a:pt x="3313" y="505"/>
                    <a:pt x="3317" y="505"/>
                    <a:pt x="3325" y="505"/>
                  </a:cubicBezTo>
                  <a:lnTo>
                    <a:pt x="3339" y="505"/>
                  </a:lnTo>
                  <a:cubicBezTo>
                    <a:pt x="3347" y="505"/>
                    <a:pt x="3358" y="505"/>
                    <a:pt x="3373" y="501"/>
                  </a:cubicBezTo>
                  <a:cubicBezTo>
                    <a:pt x="3380" y="498"/>
                    <a:pt x="3388" y="494"/>
                    <a:pt x="3396" y="487"/>
                  </a:cubicBezTo>
                  <a:cubicBezTo>
                    <a:pt x="3399" y="479"/>
                    <a:pt x="3406" y="472"/>
                    <a:pt x="3406" y="460"/>
                  </a:cubicBezTo>
                  <a:cubicBezTo>
                    <a:pt x="3410" y="449"/>
                    <a:pt x="3415" y="438"/>
                    <a:pt x="3422" y="434"/>
                  </a:cubicBezTo>
                  <a:cubicBezTo>
                    <a:pt x="3429" y="420"/>
                    <a:pt x="3437" y="412"/>
                    <a:pt x="3451" y="404"/>
                  </a:cubicBezTo>
                  <a:cubicBezTo>
                    <a:pt x="3474" y="393"/>
                    <a:pt x="3504" y="389"/>
                    <a:pt x="3537" y="378"/>
                  </a:cubicBezTo>
                  <a:cubicBezTo>
                    <a:pt x="3553" y="375"/>
                    <a:pt x="3572" y="370"/>
                    <a:pt x="3586" y="363"/>
                  </a:cubicBezTo>
                  <a:cubicBezTo>
                    <a:pt x="3605" y="352"/>
                    <a:pt x="3620" y="344"/>
                    <a:pt x="3634" y="326"/>
                  </a:cubicBezTo>
                  <a:cubicBezTo>
                    <a:pt x="3639" y="326"/>
                    <a:pt x="3642" y="322"/>
                    <a:pt x="3642" y="322"/>
                  </a:cubicBezTo>
                  <a:lnTo>
                    <a:pt x="3684" y="322"/>
                  </a:lnTo>
                  <a:cubicBezTo>
                    <a:pt x="3694" y="326"/>
                    <a:pt x="3706" y="326"/>
                    <a:pt x="3717" y="326"/>
                  </a:cubicBezTo>
                  <a:lnTo>
                    <a:pt x="3736" y="326"/>
                  </a:lnTo>
                  <a:cubicBezTo>
                    <a:pt x="3743" y="322"/>
                    <a:pt x="3755" y="318"/>
                    <a:pt x="3762" y="315"/>
                  </a:cubicBezTo>
                  <a:cubicBezTo>
                    <a:pt x="3788" y="292"/>
                    <a:pt x="3818" y="277"/>
                    <a:pt x="3848" y="266"/>
                  </a:cubicBezTo>
                  <a:cubicBezTo>
                    <a:pt x="3881" y="258"/>
                    <a:pt x="3915" y="251"/>
                    <a:pt x="3953" y="240"/>
                  </a:cubicBezTo>
                  <a:cubicBezTo>
                    <a:pt x="3967" y="236"/>
                    <a:pt x="3982" y="232"/>
                    <a:pt x="3993" y="221"/>
                  </a:cubicBezTo>
                  <a:cubicBezTo>
                    <a:pt x="4012" y="210"/>
                    <a:pt x="4027" y="191"/>
                    <a:pt x="4034" y="173"/>
                  </a:cubicBezTo>
                  <a:cubicBezTo>
                    <a:pt x="4043" y="154"/>
                    <a:pt x="4046" y="132"/>
                    <a:pt x="4046" y="113"/>
                  </a:cubicBezTo>
                  <a:lnTo>
                    <a:pt x="4046" y="101"/>
                  </a:lnTo>
                  <a:cubicBezTo>
                    <a:pt x="4046" y="83"/>
                    <a:pt x="4038" y="64"/>
                    <a:pt x="4027" y="46"/>
                  </a:cubicBezTo>
                  <a:cubicBezTo>
                    <a:pt x="4016" y="34"/>
                    <a:pt x="4005" y="20"/>
                    <a:pt x="3990" y="12"/>
                  </a:cubicBezTo>
                  <a:cubicBezTo>
                    <a:pt x="3975" y="4"/>
                    <a:pt x="3960" y="1"/>
                    <a:pt x="3945" y="1"/>
                  </a:cubicBezTo>
                  <a:close/>
                  <a:moveTo>
                    <a:pt x="304" y="9092"/>
                  </a:moveTo>
                  <a:cubicBezTo>
                    <a:pt x="292" y="9095"/>
                    <a:pt x="289" y="9100"/>
                    <a:pt x="282" y="9107"/>
                  </a:cubicBezTo>
                  <a:cubicBezTo>
                    <a:pt x="266" y="9122"/>
                    <a:pt x="259" y="9140"/>
                    <a:pt x="259" y="9159"/>
                  </a:cubicBezTo>
                  <a:cubicBezTo>
                    <a:pt x="259" y="9167"/>
                    <a:pt x="259" y="9174"/>
                    <a:pt x="263" y="9181"/>
                  </a:cubicBezTo>
                  <a:cubicBezTo>
                    <a:pt x="266" y="9193"/>
                    <a:pt x="270" y="9200"/>
                    <a:pt x="278" y="9204"/>
                  </a:cubicBezTo>
                  <a:cubicBezTo>
                    <a:pt x="289" y="9215"/>
                    <a:pt x="297" y="9226"/>
                    <a:pt x="301" y="9241"/>
                  </a:cubicBezTo>
                  <a:cubicBezTo>
                    <a:pt x="311" y="9260"/>
                    <a:pt x="315" y="9283"/>
                    <a:pt x="323" y="9309"/>
                  </a:cubicBezTo>
                  <a:cubicBezTo>
                    <a:pt x="327" y="9331"/>
                    <a:pt x="330" y="9361"/>
                    <a:pt x="342" y="9387"/>
                  </a:cubicBezTo>
                  <a:lnTo>
                    <a:pt x="349" y="9417"/>
                  </a:lnTo>
                  <a:lnTo>
                    <a:pt x="371" y="9414"/>
                  </a:lnTo>
                  <a:lnTo>
                    <a:pt x="371" y="9414"/>
                  </a:lnTo>
                  <a:cubicBezTo>
                    <a:pt x="368" y="9417"/>
                    <a:pt x="368" y="9417"/>
                    <a:pt x="368" y="9421"/>
                  </a:cubicBezTo>
                  <a:cubicBezTo>
                    <a:pt x="364" y="9424"/>
                    <a:pt x="360" y="9432"/>
                    <a:pt x="356" y="9440"/>
                  </a:cubicBezTo>
                  <a:cubicBezTo>
                    <a:pt x="353" y="9447"/>
                    <a:pt x="349" y="9454"/>
                    <a:pt x="349" y="9466"/>
                  </a:cubicBezTo>
                  <a:cubicBezTo>
                    <a:pt x="349" y="9473"/>
                    <a:pt x="353" y="9481"/>
                    <a:pt x="353" y="9488"/>
                  </a:cubicBezTo>
                  <a:cubicBezTo>
                    <a:pt x="371" y="9537"/>
                    <a:pt x="379" y="9589"/>
                    <a:pt x="390" y="9645"/>
                  </a:cubicBezTo>
                  <a:cubicBezTo>
                    <a:pt x="397" y="9697"/>
                    <a:pt x="409" y="9754"/>
                    <a:pt x="423" y="9809"/>
                  </a:cubicBezTo>
                  <a:cubicBezTo>
                    <a:pt x="435" y="9858"/>
                    <a:pt x="454" y="9899"/>
                    <a:pt x="472" y="9940"/>
                  </a:cubicBezTo>
                  <a:cubicBezTo>
                    <a:pt x="487" y="9982"/>
                    <a:pt x="499" y="10019"/>
                    <a:pt x="499" y="10056"/>
                  </a:cubicBezTo>
                  <a:cubicBezTo>
                    <a:pt x="499" y="10075"/>
                    <a:pt x="499" y="10094"/>
                    <a:pt x="491" y="10113"/>
                  </a:cubicBezTo>
                  <a:cubicBezTo>
                    <a:pt x="487" y="10131"/>
                    <a:pt x="484" y="10157"/>
                    <a:pt x="484" y="10183"/>
                  </a:cubicBezTo>
                  <a:cubicBezTo>
                    <a:pt x="484" y="10225"/>
                    <a:pt x="491" y="10270"/>
                    <a:pt x="510" y="10311"/>
                  </a:cubicBezTo>
                  <a:cubicBezTo>
                    <a:pt x="528" y="10344"/>
                    <a:pt x="547" y="10374"/>
                    <a:pt x="562" y="10401"/>
                  </a:cubicBezTo>
                  <a:cubicBezTo>
                    <a:pt x="570" y="10415"/>
                    <a:pt x="577" y="10427"/>
                    <a:pt x="580" y="10441"/>
                  </a:cubicBezTo>
                  <a:cubicBezTo>
                    <a:pt x="584" y="10453"/>
                    <a:pt x="589" y="10468"/>
                    <a:pt x="589" y="10479"/>
                  </a:cubicBezTo>
                  <a:cubicBezTo>
                    <a:pt x="589" y="10490"/>
                    <a:pt x="589" y="10501"/>
                    <a:pt x="584" y="10513"/>
                  </a:cubicBezTo>
                  <a:cubicBezTo>
                    <a:pt x="584" y="10513"/>
                    <a:pt x="580" y="10516"/>
                    <a:pt x="580" y="10520"/>
                  </a:cubicBezTo>
                  <a:lnTo>
                    <a:pt x="580" y="10523"/>
                  </a:lnTo>
                  <a:cubicBezTo>
                    <a:pt x="580" y="10531"/>
                    <a:pt x="584" y="10535"/>
                    <a:pt x="584" y="10539"/>
                  </a:cubicBezTo>
                  <a:cubicBezTo>
                    <a:pt x="589" y="10546"/>
                    <a:pt x="589" y="10546"/>
                    <a:pt x="592" y="10549"/>
                  </a:cubicBezTo>
                  <a:lnTo>
                    <a:pt x="592" y="10561"/>
                  </a:lnTo>
                  <a:lnTo>
                    <a:pt x="596" y="10553"/>
                  </a:lnTo>
                  <a:cubicBezTo>
                    <a:pt x="599" y="10542"/>
                    <a:pt x="599" y="10535"/>
                    <a:pt x="603" y="10527"/>
                  </a:cubicBezTo>
                  <a:lnTo>
                    <a:pt x="615" y="10490"/>
                  </a:lnTo>
                  <a:lnTo>
                    <a:pt x="644" y="10501"/>
                  </a:lnTo>
                  <a:cubicBezTo>
                    <a:pt x="644" y="10497"/>
                    <a:pt x="648" y="10494"/>
                    <a:pt x="651" y="10486"/>
                  </a:cubicBezTo>
                  <a:cubicBezTo>
                    <a:pt x="656" y="10482"/>
                    <a:pt x="659" y="10479"/>
                    <a:pt x="667" y="10475"/>
                  </a:cubicBezTo>
                  <a:cubicBezTo>
                    <a:pt x="663" y="10456"/>
                    <a:pt x="659" y="10434"/>
                    <a:pt x="656" y="10415"/>
                  </a:cubicBezTo>
                  <a:cubicBezTo>
                    <a:pt x="644" y="10389"/>
                    <a:pt x="629" y="10363"/>
                    <a:pt x="615" y="10340"/>
                  </a:cubicBezTo>
                  <a:cubicBezTo>
                    <a:pt x="603" y="10318"/>
                    <a:pt x="589" y="10296"/>
                    <a:pt x="577" y="10277"/>
                  </a:cubicBezTo>
                  <a:cubicBezTo>
                    <a:pt x="566" y="10251"/>
                    <a:pt x="558" y="10213"/>
                    <a:pt x="558" y="10183"/>
                  </a:cubicBezTo>
                  <a:cubicBezTo>
                    <a:pt x="558" y="10165"/>
                    <a:pt x="562" y="10142"/>
                    <a:pt x="566" y="10131"/>
                  </a:cubicBezTo>
                  <a:cubicBezTo>
                    <a:pt x="573" y="10104"/>
                    <a:pt x="577" y="10082"/>
                    <a:pt x="577" y="10056"/>
                  </a:cubicBezTo>
                  <a:cubicBezTo>
                    <a:pt x="577" y="10004"/>
                    <a:pt x="558" y="9956"/>
                    <a:pt x="544" y="9911"/>
                  </a:cubicBezTo>
                  <a:cubicBezTo>
                    <a:pt x="525" y="9869"/>
                    <a:pt x="506" y="9828"/>
                    <a:pt x="494" y="9790"/>
                  </a:cubicBezTo>
                  <a:cubicBezTo>
                    <a:pt x="484" y="9738"/>
                    <a:pt x="476" y="9686"/>
                    <a:pt x="465" y="9630"/>
                  </a:cubicBezTo>
                  <a:cubicBezTo>
                    <a:pt x="458" y="9578"/>
                    <a:pt x="446" y="9521"/>
                    <a:pt x="427" y="9466"/>
                  </a:cubicBezTo>
                  <a:cubicBezTo>
                    <a:pt x="427" y="9466"/>
                    <a:pt x="435" y="9459"/>
                    <a:pt x="442" y="9450"/>
                  </a:cubicBezTo>
                  <a:cubicBezTo>
                    <a:pt x="454" y="9440"/>
                    <a:pt x="465" y="9428"/>
                    <a:pt x="472" y="9414"/>
                  </a:cubicBezTo>
                  <a:cubicBezTo>
                    <a:pt x="484" y="9398"/>
                    <a:pt x="487" y="9380"/>
                    <a:pt x="487" y="9357"/>
                  </a:cubicBezTo>
                  <a:cubicBezTo>
                    <a:pt x="487" y="9346"/>
                    <a:pt x="487" y="9335"/>
                    <a:pt x="480" y="9319"/>
                  </a:cubicBezTo>
                  <a:lnTo>
                    <a:pt x="476" y="9305"/>
                  </a:lnTo>
                  <a:lnTo>
                    <a:pt x="458" y="9297"/>
                  </a:lnTo>
                  <a:cubicBezTo>
                    <a:pt x="449" y="9293"/>
                    <a:pt x="442" y="9293"/>
                    <a:pt x="432" y="9293"/>
                  </a:cubicBezTo>
                  <a:cubicBezTo>
                    <a:pt x="423" y="9293"/>
                    <a:pt x="416" y="9293"/>
                    <a:pt x="409" y="9297"/>
                  </a:cubicBezTo>
                  <a:cubicBezTo>
                    <a:pt x="405" y="9302"/>
                    <a:pt x="401" y="9302"/>
                    <a:pt x="397" y="9305"/>
                  </a:cubicBezTo>
                  <a:lnTo>
                    <a:pt x="397" y="9293"/>
                  </a:lnTo>
                  <a:lnTo>
                    <a:pt x="360" y="9338"/>
                  </a:lnTo>
                  <a:lnTo>
                    <a:pt x="387" y="9249"/>
                  </a:lnTo>
                  <a:cubicBezTo>
                    <a:pt x="382" y="9234"/>
                    <a:pt x="379" y="9223"/>
                    <a:pt x="371" y="9207"/>
                  </a:cubicBezTo>
                  <a:cubicBezTo>
                    <a:pt x="371" y="9204"/>
                    <a:pt x="368" y="9204"/>
                    <a:pt x="368" y="9204"/>
                  </a:cubicBezTo>
                  <a:cubicBezTo>
                    <a:pt x="364" y="9200"/>
                    <a:pt x="356" y="9200"/>
                    <a:pt x="353" y="9197"/>
                  </a:cubicBezTo>
                  <a:cubicBezTo>
                    <a:pt x="345" y="9193"/>
                    <a:pt x="337" y="9185"/>
                    <a:pt x="334" y="9178"/>
                  </a:cubicBezTo>
                  <a:cubicBezTo>
                    <a:pt x="323" y="9167"/>
                    <a:pt x="315" y="9152"/>
                    <a:pt x="308" y="9133"/>
                  </a:cubicBezTo>
                  <a:lnTo>
                    <a:pt x="308" y="9129"/>
                  </a:lnTo>
                  <a:lnTo>
                    <a:pt x="308" y="9122"/>
                  </a:lnTo>
                  <a:cubicBezTo>
                    <a:pt x="304" y="9114"/>
                    <a:pt x="304" y="9103"/>
                    <a:pt x="304" y="9092"/>
                  </a:cubicBezTo>
                  <a:close/>
                  <a:moveTo>
                    <a:pt x="592" y="8961"/>
                  </a:moveTo>
                  <a:lnTo>
                    <a:pt x="584" y="8988"/>
                  </a:lnTo>
                  <a:cubicBezTo>
                    <a:pt x="570" y="9032"/>
                    <a:pt x="558" y="9069"/>
                    <a:pt x="539" y="9100"/>
                  </a:cubicBezTo>
                  <a:lnTo>
                    <a:pt x="539" y="9129"/>
                  </a:lnTo>
                  <a:cubicBezTo>
                    <a:pt x="539" y="9167"/>
                    <a:pt x="536" y="9207"/>
                    <a:pt x="528" y="9249"/>
                  </a:cubicBezTo>
                  <a:cubicBezTo>
                    <a:pt x="528" y="9252"/>
                    <a:pt x="528" y="9260"/>
                    <a:pt x="525" y="9267"/>
                  </a:cubicBezTo>
                  <a:cubicBezTo>
                    <a:pt x="521" y="9279"/>
                    <a:pt x="521" y="9286"/>
                    <a:pt x="521" y="9297"/>
                  </a:cubicBezTo>
                  <a:cubicBezTo>
                    <a:pt x="521" y="9305"/>
                    <a:pt x="521" y="9316"/>
                    <a:pt x="525" y="9324"/>
                  </a:cubicBezTo>
                  <a:cubicBezTo>
                    <a:pt x="528" y="9331"/>
                    <a:pt x="532" y="9338"/>
                    <a:pt x="539" y="9342"/>
                  </a:cubicBezTo>
                  <a:cubicBezTo>
                    <a:pt x="547" y="9350"/>
                    <a:pt x="558" y="9354"/>
                    <a:pt x="566" y="9357"/>
                  </a:cubicBezTo>
                  <a:cubicBezTo>
                    <a:pt x="573" y="9357"/>
                    <a:pt x="580" y="9357"/>
                    <a:pt x="589" y="9361"/>
                  </a:cubicBezTo>
                  <a:cubicBezTo>
                    <a:pt x="589" y="9364"/>
                    <a:pt x="589" y="9369"/>
                    <a:pt x="584" y="9372"/>
                  </a:cubicBezTo>
                  <a:cubicBezTo>
                    <a:pt x="573" y="9421"/>
                    <a:pt x="562" y="9473"/>
                    <a:pt x="562" y="9526"/>
                  </a:cubicBezTo>
                  <a:cubicBezTo>
                    <a:pt x="562" y="9585"/>
                    <a:pt x="577" y="9649"/>
                    <a:pt x="603" y="9709"/>
                  </a:cubicBezTo>
                  <a:cubicBezTo>
                    <a:pt x="606" y="9712"/>
                    <a:pt x="611" y="9720"/>
                    <a:pt x="611" y="9731"/>
                  </a:cubicBezTo>
                  <a:cubicBezTo>
                    <a:pt x="618" y="9742"/>
                    <a:pt x="622" y="9757"/>
                    <a:pt x="637" y="9776"/>
                  </a:cubicBezTo>
                  <a:cubicBezTo>
                    <a:pt x="641" y="9783"/>
                    <a:pt x="651" y="9790"/>
                    <a:pt x="659" y="9795"/>
                  </a:cubicBezTo>
                  <a:cubicBezTo>
                    <a:pt x="670" y="9802"/>
                    <a:pt x="682" y="9802"/>
                    <a:pt x="693" y="9806"/>
                  </a:cubicBezTo>
                  <a:lnTo>
                    <a:pt x="693" y="9809"/>
                  </a:lnTo>
                  <a:cubicBezTo>
                    <a:pt x="685" y="9832"/>
                    <a:pt x="682" y="9854"/>
                    <a:pt x="682" y="9877"/>
                  </a:cubicBezTo>
                  <a:cubicBezTo>
                    <a:pt x="682" y="9895"/>
                    <a:pt x="682" y="9914"/>
                    <a:pt x="689" y="9933"/>
                  </a:cubicBezTo>
                  <a:cubicBezTo>
                    <a:pt x="696" y="9952"/>
                    <a:pt x="704" y="9970"/>
                    <a:pt x="723" y="9985"/>
                  </a:cubicBezTo>
                  <a:cubicBezTo>
                    <a:pt x="730" y="9989"/>
                    <a:pt x="734" y="9997"/>
                    <a:pt x="741" y="10000"/>
                  </a:cubicBezTo>
                  <a:lnTo>
                    <a:pt x="727" y="10000"/>
                  </a:lnTo>
                  <a:cubicBezTo>
                    <a:pt x="719" y="10004"/>
                    <a:pt x="711" y="10004"/>
                    <a:pt x="701" y="10004"/>
                  </a:cubicBezTo>
                  <a:cubicBezTo>
                    <a:pt x="693" y="10008"/>
                    <a:pt x="685" y="10008"/>
                    <a:pt x="678" y="10011"/>
                  </a:cubicBezTo>
                  <a:lnTo>
                    <a:pt x="603" y="10045"/>
                  </a:lnTo>
                  <a:lnTo>
                    <a:pt x="674" y="10082"/>
                  </a:lnTo>
                  <a:cubicBezTo>
                    <a:pt x="730" y="10113"/>
                    <a:pt x="763" y="10146"/>
                    <a:pt x="782" y="10183"/>
                  </a:cubicBezTo>
                  <a:cubicBezTo>
                    <a:pt x="801" y="10221"/>
                    <a:pt x="808" y="10266"/>
                    <a:pt x="808" y="10314"/>
                  </a:cubicBezTo>
                  <a:cubicBezTo>
                    <a:pt x="808" y="10351"/>
                    <a:pt x="805" y="10389"/>
                    <a:pt x="801" y="10434"/>
                  </a:cubicBezTo>
                  <a:cubicBezTo>
                    <a:pt x="798" y="10437"/>
                    <a:pt x="798" y="10441"/>
                    <a:pt x="798" y="10445"/>
                  </a:cubicBezTo>
                  <a:cubicBezTo>
                    <a:pt x="798" y="10463"/>
                    <a:pt x="805" y="10479"/>
                    <a:pt x="808" y="10490"/>
                  </a:cubicBezTo>
                  <a:cubicBezTo>
                    <a:pt x="820" y="10508"/>
                    <a:pt x="831" y="10523"/>
                    <a:pt x="839" y="10535"/>
                  </a:cubicBezTo>
                  <a:cubicBezTo>
                    <a:pt x="842" y="10539"/>
                    <a:pt x="842" y="10542"/>
                    <a:pt x="846" y="10546"/>
                  </a:cubicBezTo>
                  <a:lnTo>
                    <a:pt x="846" y="10558"/>
                  </a:lnTo>
                  <a:cubicBezTo>
                    <a:pt x="850" y="10591"/>
                    <a:pt x="853" y="10625"/>
                    <a:pt x="858" y="10658"/>
                  </a:cubicBezTo>
                  <a:cubicBezTo>
                    <a:pt x="861" y="10658"/>
                    <a:pt x="865" y="10658"/>
                    <a:pt x="868" y="10662"/>
                  </a:cubicBezTo>
                  <a:cubicBezTo>
                    <a:pt x="884" y="10670"/>
                    <a:pt x="898" y="10673"/>
                    <a:pt x="913" y="10680"/>
                  </a:cubicBezTo>
                  <a:lnTo>
                    <a:pt x="936" y="10688"/>
                  </a:lnTo>
                  <a:cubicBezTo>
                    <a:pt x="932" y="10643"/>
                    <a:pt x="929" y="10594"/>
                    <a:pt x="925" y="10549"/>
                  </a:cubicBezTo>
                  <a:cubicBezTo>
                    <a:pt x="925" y="10531"/>
                    <a:pt x="917" y="10516"/>
                    <a:pt x="910" y="10505"/>
                  </a:cubicBezTo>
                  <a:cubicBezTo>
                    <a:pt x="903" y="10490"/>
                    <a:pt x="891" y="10475"/>
                    <a:pt x="884" y="10468"/>
                  </a:cubicBezTo>
                  <a:cubicBezTo>
                    <a:pt x="880" y="10460"/>
                    <a:pt x="880" y="10456"/>
                    <a:pt x="876" y="10453"/>
                  </a:cubicBezTo>
                  <a:lnTo>
                    <a:pt x="876" y="10445"/>
                  </a:lnTo>
                  <a:lnTo>
                    <a:pt x="876" y="10441"/>
                  </a:lnTo>
                  <a:cubicBezTo>
                    <a:pt x="880" y="10401"/>
                    <a:pt x="887" y="10356"/>
                    <a:pt x="887" y="10314"/>
                  </a:cubicBezTo>
                  <a:cubicBezTo>
                    <a:pt x="887" y="10258"/>
                    <a:pt x="876" y="10199"/>
                    <a:pt x="850" y="10146"/>
                  </a:cubicBezTo>
                  <a:cubicBezTo>
                    <a:pt x="835" y="10120"/>
                    <a:pt x="816" y="10094"/>
                    <a:pt x="794" y="10071"/>
                  </a:cubicBezTo>
                  <a:cubicBezTo>
                    <a:pt x="801" y="10071"/>
                    <a:pt x="808" y="10068"/>
                    <a:pt x="820" y="10060"/>
                  </a:cubicBezTo>
                  <a:cubicBezTo>
                    <a:pt x="824" y="10056"/>
                    <a:pt x="827" y="10052"/>
                    <a:pt x="831" y="10045"/>
                  </a:cubicBezTo>
                  <a:cubicBezTo>
                    <a:pt x="839" y="10037"/>
                    <a:pt x="839" y="10026"/>
                    <a:pt x="839" y="10019"/>
                  </a:cubicBezTo>
                  <a:cubicBezTo>
                    <a:pt x="839" y="10008"/>
                    <a:pt x="835" y="10000"/>
                    <a:pt x="831" y="9992"/>
                  </a:cubicBezTo>
                  <a:cubicBezTo>
                    <a:pt x="827" y="9982"/>
                    <a:pt x="820" y="9970"/>
                    <a:pt x="808" y="9959"/>
                  </a:cubicBezTo>
                  <a:cubicBezTo>
                    <a:pt x="798" y="9952"/>
                    <a:pt x="786" y="9940"/>
                    <a:pt x="772" y="9925"/>
                  </a:cubicBezTo>
                  <a:cubicBezTo>
                    <a:pt x="772" y="9925"/>
                    <a:pt x="763" y="9918"/>
                    <a:pt x="763" y="9911"/>
                  </a:cubicBezTo>
                  <a:cubicBezTo>
                    <a:pt x="760" y="9899"/>
                    <a:pt x="756" y="9888"/>
                    <a:pt x="756" y="9877"/>
                  </a:cubicBezTo>
                  <a:cubicBezTo>
                    <a:pt x="756" y="9862"/>
                    <a:pt x="760" y="9847"/>
                    <a:pt x="763" y="9835"/>
                  </a:cubicBezTo>
                  <a:cubicBezTo>
                    <a:pt x="768" y="9832"/>
                    <a:pt x="768" y="9825"/>
                    <a:pt x="772" y="9817"/>
                  </a:cubicBezTo>
                  <a:cubicBezTo>
                    <a:pt x="775" y="9809"/>
                    <a:pt x="775" y="9802"/>
                    <a:pt x="775" y="9790"/>
                  </a:cubicBezTo>
                  <a:cubicBezTo>
                    <a:pt x="775" y="9783"/>
                    <a:pt x="775" y="9773"/>
                    <a:pt x="772" y="9764"/>
                  </a:cubicBezTo>
                  <a:cubicBezTo>
                    <a:pt x="768" y="9757"/>
                    <a:pt x="760" y="9750"/>
                    <a:pt x="756" y="9746"/>
                  </a:cubicBezTo>
                  <a:cubicBezTo>
                    <a:pt x="749" y="9738"/>
                    <a:pt x="737" y="9735"/>
                    <a:pt x="730" y="9735"/>
                  </a:cubicBezTo>
                  <a:cubicBezTo>
                    <a:pt x="719" y="9731"/>
                    <a:pt x="711" y="9731"/>
                    <a:pt x="701" y="9728"/>
                  </a:cubicBezTo>
                  <a:lnTo>
                    <a:pt x="696" y="9728"/>
                  </a:lnTo>
                  <a:lnTo>
                    <a:pt x="693" y="9723"/>
                  </a:lnTo>
                  <a:cubicBezTo>
                    <a:pt x="693" y="9720"/>
                    <a:pt x="689" y="9712"/>
                    <a:pt x="685" y="9705"/>
                  </a:cubicBezTo>
                  <a:cubicBezTo>
                    <a:pt x="682" y="9697"/>
                    <a:pt x="678" y="9686"/>
                    <a:pt x="674" y="9675"/>
                  </a:cubicBezTo>
                  <a:cubicBezTo>
                    <a:pt x="648" y="9626"/>
                    <a:pt x="641" y="9578"/>
                    <a:pt x="641" y="9526"/>
                  </a:cubicBezTo>
                  <a:cubicBezTo>
                    <a:pt x="641" y="9481"/>
                    <a:pt x="648" y="9436"/>
                    <a:pt x="659" y="9391"/>
                  </a:cubicBezTo>
                  <a:cubicBezTo>
                    <a:pt x="663" y="9387"/>
                    <a:pt x="663" y="9380"/>
                    <a:pt x="663" y="9372"/>
                  </a:cubicBezTo>
                  <a:cubicBezTo>
                    <a:pt x="667" y="9364"/>
                    <a:pt x="667" y="9354"/>
                    <a:pt x="667" y="9346"/>
                  </a:cubicBezTo>
                  <a:lnTo>
                    <a:pt x="667" y="9328"/>
                  </a:lnTo>
                  <a:cubicBezTo>
                    <a:pt x="663" y="9324"/>
                    <a:pt x="663" y="9316"/>
                    <a:pt x="659" y="9312"/>
                  </a:cubicBezTo>
                  <a:cubicBezTo>
                    <a:pt x="656" y="9302"/>
                    <a:pt x="648" y="9293"/>
                    <a:pt x="637" y="9290"/>
                  </a:cubicBezTo>
                  <a:cubicBezTo>
                    <a:pt x="629" y="9286"/>
                    <a:pt x="618" y="9283"/>
                    <a:pt x="606" y="9283"/>
                  </a:cubicBezTo>
                  <a:lnTo>
                    <a:pt x="599" y="9283"/>
                  </a:lnTo>
                  <a:cubicBezTo>
                    <a:pt x="603" y="9279"/>
                    <a:pt x="603" y="9271"/>
                    <a:pt x="603" y="9264"/>
                  </a:cubicBezTo>
                  <a:cubicBezTo>
                    <a:pt x="615" y="9219"/>
                    <a:pt x="618" y="9174"/>
                    <a:pt x="618" y="9129"/>
                  </a:cubicBezTo>
                  <a:cubicBezTo>
                    <a:pt x="618" y="9077"/>
                    <a:pt x="611" y="9021"/>
                    <a:pt x="592" y="8969"/>
                  </a:cubicBezTo>
                  <a:lnTo>
                    <a:pt x="592" y="8961"/>
                  </a:lnTo>
                  <a:close/>
                  <a:moveTo>
                    <a:pt x="596" y="10594"/>
                  </a:moveTo>
                  <a:cubicBezTo>
                    <a:pt x="596" y="10602"/>
                    <a:pt x="599" y="10610"/>
                    <a:pt x="603" y="10620"/>
                  </a:cubicBezTo>
                  <a:cubicBezTo>
                    <a:pt x="603" y="10620"/>
                    <a:pt x="606" y="10620"/>
                    <a:pt x="606" y="10625"/>
                  </a:cubicBezTo>
                  <a:cubicBezTo>
                    <a:pt x="606" y="10632"/>
                    <a:pt x="611" y="10639"/>
                    <a:pt x="615" y="10647"/>
                  </a:cubicBezTo>
                  <a:cubicBezTo>
                    <a:pt x="615" y="10662"/>
                    <a:pt x="618" y="10680"/>
                    <a:pt x="622" y="10696"/>
                  </a:cubicBezTo>
                  <a:cubicBezTo>
                    <a:pt x="622" y="10703"/>
                    <a:pt x="622" y="10710"/>
                    <a:pt x="625" y="10715"/>
                  </a:cubicBezTo>
                  <a:lnTo>
                    <a:pt x="625" y="10729"/>
                  </a:lnTo>
                  <a:cubicBezTo>
                    <a:pt x="622" y="10744"/>
                    <a:pt x="618" y="10763"/>
                    <a:pt x="618" y="10782"/>
                  </a:cubicBezTo>
                  <a:cubicBezTo>
                    <a:pt x="618" y="10793"/>
                    <a:pt x="618" y="10800"/>
                    <a:pt x="622" y="10811"/>
                  </a:cubicBezTo>
                  <a:cubicBezTo>
                    <a:pt x="625" y="10819"/>
                    <a:pt x="629" y="10827"/>
                    <a:pt x="633" y="10834"/>
                  </a:cubicBezTo>
                  <a:cubicBezTo>
                    <a:pt x="641" y="10845"/>
                    <a:pt x="651" y="10853"/>
                    <a:pt x="663" y="10856"/>
                  </a:cubicBezTo>
                  <a:cubicBezTo>
                    <a:pt x="678" y="10863"/>
                    <a:pt x="693" y="10863"/>
                    <a:pt x="704" y="10863"/>
                  </a:cubicBezTo>
                  <a:lnTo>
                    <a:pt x="730" y="10863"/>
                  </a:lnTo>
                  <a:cubicBezTo>
                    <a:pt x="730" y="10863"/>
                    <a:pt x="730" y="10867"/>
                    <a:pt x="734" y="10867"/>
                  </a:cubicBezTo>
                  <a:cubicBezTo>
                    <a:pt x="734" y="10872"/>
                    <a:pt x="737" y="10875"/>
                    <a:pt x="737" y="10879"/>
                  </a:cubicBezTo>
                  <a:cubicBezTo>
                    <a:pt x="737" y="10879"/>
                    <a:pt x="734" y="10882"/>
                    <a:pt x="730" y="10882"/>
                  </a:cubicBezTo>
                  <a:cubicBezTo>
                    <a:pt x="727" y="10886"/>
                    <a:pt x="719" y="10890"/>
                    <a:pt x="708" y="10898"/>
                  </a:cubicBezTo>
                  <a:lnTo>
                    <a:pt x="674" y="10898"/>
                  </a:lnTo>
                  <a:lnTo>
                    <a:pt x="625" y="10905"/>
                  </a:lnTo>
                  <a:lnTo>
                    <a:pt x="641" y="10950"/>
                  </a:lnTo>
                  <a:cubicBezTo>
                    <a:pt x="663" y="11013"/>
                    <a:pt x="693" y="11065"/>
                    <a:pt x="715" y="11122"/>
                  </a:cubicBezTo>
                  <a:cubicBezTo>
                    <a:pt x="741" y="11174"/>
                    <a:pt x="756" y="11222"/>
                    <a:pt x="756" y="11271"/>
                  </a:cubicBezTo>
                  <a:cubicBezTo>
                    <a:pt x="756" y="11286"/>
                    <a:pt x="753" y="11301"/>
                    <a:pt x="753" y="11320"/>
                  </a:cubicBezTo>
                  <a:cubicBezTo>
                    <a:pt x="749" y="11324"/>
                    <a:pt x="749" y="11327"/>
                    <a:pt x="749" y="11327"/>
                  </a:cubicBezTo>
                  <a:cubicBezTo>
                    <a:pt x="749" y="11334"/>
                    <a:pt x="749" y="11338"/>
                    <a:pt x="753" y="11346"/>
                  </a:cubicBezTo>
                  <a:cubicBezTo>
                    <a:pt x="756" y="11350"/>
                    <a:pt x="756" y="11353"/>
                    <a:pt x="760" y="11357"/>
                  </a:cubicBezTo>
                  <a:cubicBezTo>
                    <a:pt x="768" y="11365"/>
                    <a:pt x="775" y="11369"/>
                    <a:pt x="779" y="11369"/>
                  </a:cubicBezTo>
                  <a:cubicBezTo>
                    <a:pt x="786" y="11372"/>
                    <a:pt x="794" y="11372"/>
                    <a:pt x="798" y="11372"/>
                  </a:cubicBezTo>
                  <a:cubicBezTo>
                    <a:pt x="794" y="11365"/>
                    <a:pt x="794" y="11353"/>
                    <a:pt x="794" y="11346"/>
                  </a:cubicBezTo>
                  <a:lnTo>
                    <a:pt x="794" y="11334"/>
                  </a:lnTo>
                  <a:lnTo>
                    <a:pt x="798" y="11312"/>
                  </a:lnTo>
                  <a:lnTo>
                    <a:pt x="816" y="11301"/>
                  </a:lnTo>
                  <a:cubicBezTo>
                    <a:pt x="820" y="11301"/>
                    <a:pt x="824" y="11298"/>
                    <a:pt x="831" y="11298"/>
                  </a:cubicBezTo>
                  <a:lnTo>
                    <a:pt x="831" y="11271"/>
                  </a:lnTo>
                  <a:cubicBezTo>
                    <a:pt x="831" y="11204"/>
                    <a:pt x="813" y="11144"/>
                    <a:pt x="786" y="11088"/>
                  </a:cubicBezTo>
                  <a:cubicBezTo>
                    <a:pt x="772" y="11051"/>
                    <a:pt x="749" y="11010"/>
                    <a:pt x="734" y="10968"/>
                  </a:cubicBezTo>
                  <a:cubicBezTo>
                    <a:pt x="737" y="10968"/>
                    <a:pt x="737" y="10968"/>
                    <a:pt x="741" y="10965"/>
                  </a:cubicBezTo>
                  <a:cubicBezTo>
                    <a:pt x="749" y="10965"/>
                    <a:pt x="753" y="10961"/>
                    <a:pt x="756" y="10957"/>
                  </a:cubicBezTo>
                  <a:cubicBezTo>
                    <a:pt x="756" y="10957"/>
                    <a:pt x="760" y="10953"/>
                    <a:pt x="768" y="10950"/>
                  </a:cubicBezTo>
                  <a:cubicBezTo>
                    <a:pt x="772" y="10946"/>
                    <a:pt x="782" y="10942"/>
                    <a:pt x="794" y="10931"/>
                  </a:cubicBezTo>
                  <a:cubicBezTo>
                    <a:pt x="801" y="10927"/>
                    <a:pt x="805" y="10920"/>
                    <a:pt x="813" y="10912"/>
                  </a:cubicBezTo>
                  <a:cubicBezTo>
                    <a:pt x="816" y="10905"/>
                    <a:pt x="820" y="10894"/>
                    <a:pt x="820" y="10882"/>
                  </a:cubicBezTo>
                  <a:cubicBezTo>
                    <a:pt x="820" y="10875"/>
                    <a:pt x="816" y="10863"/>
                    <a:pt x="813" y="10856"/>
                  </a:cubicBezTo>
                  <a:cubicBezTo>
                    <a:pt x="805" y="10856"/>
                    <a:pt x="798" y="10853"/>
                    <a:pt x="794" y="10849"/>
                  </a:cubicBezTo>
                  <a:cubicBezTo>
                    <a:pt x="782" y="10845"/>
                    <a:pt x="772" y="10841"/>
                    <a:pt x="763" y="10834"/>
                  </a:cubicBezTo>
                  <a:cubicBezTo>
                    <a:pt x="753" y="10827"/>
                    <a:pt x="746" y="10819"/>
                    <a:pt x="737" y="10808"/>
                  </a:cubicBezTo>
                  <a:cubicBezTo>
                    <a:pt x="734" y="10800"/>
                    <a:pt x="730" y="10793"/>
                    <a:pt x="730" y="10789"/>
                  </a:cubicBezTo>
                  <a:lnTo>
                    <a:pt x="696" y="10789"/>
                  </a:lnTo>
                  <a:lnTo>
                    <a:pt x="696" y="10782"/>
                  </a:lnTo>
                  <a:cubicBezTo>
                    <a:pt x="696" y="10774"/>
                    <a:pt x="696" y="10759"/>
                    <a:pt x="701" y="10741"/>
                  </a:cubicBezTo>
                  <a:lnTo>
                    <a:pt x="701" y="10729"/>
                  </a:lnTo>
                  <a:lnTo>
                    <a:pt x="701" y="10692"/>
                  </a:lnTo>
                  <a:cubicBezTo>
                    <a:pt x="696" y="10673"/>
                    <a:pt x="693" y="10651"/>
                    <a:pt x="689" y="10632"/>
                  </a:cubicBezTo>
                  <a:cubicBezTo>
                    <a:pt x="685" y="10628"/>
                    <a:pt x="685" y="10625"/>
                    <a:pt x="685" y="10617"/>
                  </a:cubicBezTo>
                  <a:cubicBezTo>
                    <a:pt x="667" y="10617"/>
                    <a:pt x="656" y="10613"/>
                    <a:pt x="644" y="10610"/>
                  </a:cubicBezTo>
                  <a:cubicBezTo>
                    <a:pt x="633" y="10606"/>
                    <a:pt x="625" y="10602"/>
                    <a:pt x="622" y="10602"/>
                  </a:cubicBezTo>
                  <a:lnTo>
                    <a:pt x="596" y="10594"/>
                  </a:lnTo>
                  <a:close/>
                  <a:moveTo>
                    <a:pt x="805" y="11432"/>
                  </a:moveTo>
                  <a:lnTo>
                    <a:pt x="790" y="11443"/>
                  </a:lnTo>
                  <a:lnTo>
                    <a:pt x="794" y="11455"/>
                  </a:lnTo>
                  <a:lnTo>
                    <a:pt x="801" y="11436"/>
                  </a:lnTo>
                  <a:cubicBezTo>
                    <a:pt x="805" y="11436"/>
                    <a:pt x="805" y="11432"/>
                    <a:pt x="805" y="11432"/>
                  </a:cubicBezTo>
                  <a:close/>
                  <a:moveTo>
                    <a:pt x="805" y="11488"/>
                  </a:moveTo>
                  <a:lnTo>
                    <a:pt x="805" y="11488"/>
                  </a:lnTo>
                  <a:cubicBezTo>
                    <a:pt x="816" y="11510"/>
                    <a:pt x="827" y="11529"/>
                    <a:pt x="839" y="11552"/>
                  </a:cubicBezTo>
                  <a:cubicBezTo>
                    <a:pt x="842" y="11562"/>
                    <a:pt x="850" y="11574"/>
                    <a:pt x="850" y="11585"/>
                  </a:cubicBezTo>
                  <a:cubicBezTo>
                    <a:pt x="853" y="11596"/>
                    <a:pt x="858" y="11607"/>
                    <a:pt x="858" y="11615"/>
                  </a:cubicBezTo>
                  <a:cubicBezTo>
                    <a:pt x="858" y="11626"/>
                    <a:pt x="853" y="11638"/>
                    <a:pt x="850" y="11645"/>
                  </a:cubicBezTo>
                  <a:lnTo>
                    <a:pt x="850" y="11660"/>
                  </a:lnTo>
                  <a:cubicBezTo>
                    <a:pt x="850" y="11667"/>
                    <a:pt x="850" y="11671"/>
                    <a:pt x="853" y="11679"/>
                  </a:cubicBezTo>
                  <a:cubicBezTo>
                    <a:pt x="853" y="11683"/>
                    <a:pt x="858" y="11686"/>
                    <a:pt x="861" y="11690"/>
                  </a:cubicBezTo>
                  <a:cubicBezTo>
                    <a:pt x="868" y="11697"/>
                    <a:pt x="872" y="11697"/>
                    <a:pt x="876" y="11701"/>
                  </a:cubicBezTo>
                  <a:lnTo>
                    <a:pt x="880" y="11701"/>
                  </a:lnTo>
                  <a:cubicBezTo>
                    <a:pt x="880" y="11693"/>
                    <a:pt x="880" y="11686"/>
                    <a:pt x="884" y="11683"/>
                  </a:cubicBezTo>
                  <a:cubicBezTo>
                    <a:pt x="887" y="11671"/>
                    <a:pt x="891" y="11660"/>
                    <a:pt x="898" y="11649"/>
                  </a:cubicBezTo>
                  <a:cubicBezTo>
                    <a:pt x="903" y="11645"/>
                    <a:pt x="906" y="11634"/>
                    <a:pt x="910" y="11626"/>
                  </a:cubicBezTo>
                  <a:cubicBezTo>
                    <a:pt x="917" y="11619"/>
                    <a:pt x="920" y="11607"/>
                    <a:pt x="932" y="11596"/>
                  </a:cubicBezTo>
                  <a:cubicBezTo>
                    <a:pt x="929" y="11567"/>
                    <a:pt x="917" y="11540"/>
                    <a:pt x="906" y="11518"/>
                  </a:cubicBezTo>
                  <a:cubicBezTo>
                    <a:pt x="891" y="11518"/>
                    <a:pt x="876" y="11514"/>
                    <a:pt x="861" y="11507"/>
                  </a:cubicBezTo>
                  <a:cubicBezTo>
                    <a:pt x="846" y="11503"/>
                    <a:pt x="831" y="11495"/>
                    <a:pt x="820" y="11491"/>
                  </a:cubicBezTo>
                  <a:lnTo>
                    <a:pt x="805" y="11488"/>
                  </a:lnTo>
                  <a:close/>
                  <a:moveTo>
                    <a:pt x="988" y="11828"/>
                  </a:moveTo>
                  <a:cubicBezTo>
                    <a:pt x="981" y="11828"/>
                    <a:pt x="973" y="11832"/>
                    <a:pt x="965" y="11832"/>
                  </a:cubicBezTo>
                  <a:lnTo>
                    <a:pt x="958" y="11836"/>
                  </a:lnTo>
                  <a:lnTo>
                    <a:pt x="992" y="11854"/>
                  </a:lnTo>
                  <a:cubicBezTo>
                    <a:pt x="996" y="11854"/>
                    <a:pt x="999" y="11858"/>
                    <a:pt x="1007" y="11862"/>
                  </a:cubicBezTo>
                  <a:cubicBezTo>
                    <a:pt x="1007" y="11858"/>
                    <a:pt x="1003" y="11854"/>
                    <a:pt x="1003" y="11854"/>
                  </a:cubicBezTo>
                  <a:cubicBezTo>
                    <a:pt x="996" y="11843"/>
                    <a:pt x="992" y="11832"/>
                    <a:pt x="988" y="11828"/>
                  </a:cubicBezTo>
                  <a:close/>
                  <a:moveTo>
                    <a:pt x="913" y="11802"/>
                  </a:moveTo>
                  <a:cubicBezTo>
                    <a:pt x="910" y="11809"/>
                    <a:pt x="910" y="11817"/>
                    <a:pt x="910" y="11821"/>
                  </a:cubicBezTo>
                  <a:cubicBezTo>
                    <a:pt x="910" y="11836"/>
                    <a:pt x="913" y="11847"/>
                    <a:pt x="917" y="11854"/>
                  </a:cubicBezTo>
                  <a:cubicBezTo>
                    <a:pt x="920" y="11866"/>
                    <a:pt x="929" y="11876"/>
                    <a:pt x="932" y="11881"/>
                  </a:cubicBezTo>
                  <a:lnTo>
                    <a:pt x="932" y="11884"/>
                  </a:lnTo>
                  <a:cubicBezTo>
                    <a:pt x="936" y="11876"/>
                    <a:pt x="936" y="11873"/>
                    <a:pt x="939" y="11869"/>
                  </a:cubicBezTo>
                  <a:lnTo>
                    <a:pt x="955" y="11836"/>
                  </a:lnTo>
                  <a:lnTo>
                    <a:pt x="947" y="11840"/>
                  </a:lnTo>
                  <a:lnTo>
                    <a:pt x="932" y="11821"/>
                  </a:lnTo>
                  <a:cubicBezTo>
                    <a:pt x="925" y="11817"/>
                    <a:pt x="917" y="11809"/>
                    <a:pt x="913" y="11802"/>
                  </a:cubicBezTo>
                  <a:close/>
                  <a:moveTo>
                    <a:pt x="943" y="10767"/>
                  </a:moveTo>
                  <a:lnTo>
                    <a:pt x="943" y="10770"/>
                  </a:lnTo>
                  <a:lnTo>
                    <a:pt x="943" y="10796"/>
                  </a:lnTo>
                  <a:lnTo>
                    <a:pt x="917" y="10808"/>
                  </a:lnTo>
                  <a:cubicBezTo>
                    <a:pt x="913" y="10811"/>
                    <a:pt x="906" y="10811"/>
                    <a:pt x="903" y="10815"/>
                  </a:cubicBezTo>
                  <a:lnTo>
                    <a:pt x="898" y="10815"/>
                  </a:lnTo>
                  <a:cubicBezTo>
                    <a:pt x="894" y="10822"/>
                    <a:pt x="887" y="10830"/>
                    <a:pt x="884" y="10834"/>
                  </a:cubicBezTo>
                  <a:cubicBezTo>
                    <a:pt x="891" y="10872"/>
                    <a:pt x="906" y="10905"/>
                    <a:pt x="920" y="10942"/>
                  </a:cubicBezTo>
                  <a:cubicBezTo>
                    <a:pt x="939" y="10979"/>
                    <a:pt x="958" y="11017"/>
                    <a:pt x="973" y="11055"/>
                  </a:cubicBezTo>
                  <a:cubicBezTo>
                    <a:pt x="984" y="11088"/>
                    <a:pt x="992" y="11125"/>
                    <a:pt x="992" y="11159"/>
                  </a:cubicBezTo>
                  <a:lnTo>
                    <a:pt x="992" y="11196"/>
                  </a:lnTo>
                  <a:cubicBezTo>
                    <a:pt x="988" y="11200"/>
                    <a:pt x="988" y="11208"/>
                    <a:pt x="988" y="11215"/>
                  </a:cubicBezTo>
                  <a:cubicBezTo>
                    <a:pt x="988" y="11230"/>
                    <a:pt x="992" y="11241"/>
                    <a:pt x="999" y="11253"/>
                  </a:cubicBezTo>
                  <a:cubicBezTo>
                    <a:pt x="1003" y="11264"/>
                    <a:pt x="1010" y="11271"/>
                    <a:pt x="1015" y="11275"/>
                  </a:cubicBezTo>
                  <a:cubicBezTo>
                    <a:pt x="1025" y="11290"/>
                    <a:pt x="1033" y="11301"/>
                    <a:pt x="1037" y="11312"/>
                  </a:cubicBezTo>
                  <a:cubicBezTo>
                    <a:pt x="1041" y="11320"/>
                    <a:pt x="1044" y="11327"/>
                    <a:pt x="1044" y="11331"/>
                  </a:cubicBezTo>
                  <a:cubicBezTo>
                    <a:pt x="1044" y="11334"/>
                    <a:pt x="1044" y="11338"/>
                    <a:pt x="1041" y="11346"/>
                  </a:cubicBezTo>
                  <a:cubicBezTo>
                    <a:pt x="1037" y="11353"/>
                    <a:pt x="1033" y="11361"/>
                    <a:pt x="1022" y="11372"/>
                  </a:cubicBezTo>
                  <a:lnTo>
                    <a:pt x="1022" y="11376"/>
                  </a:lnTo>
                  <a:lnTo>
                    <a:pt x="1025" y="11379"/>
                  </a:lnTo>
                  <a:cubicBezTo>
                    <a:pt x="1029" y="11387"/>
                    <a:pt x="1029" y="11395"/>
                    <a:pt x="1029" y="11402"/>
                  </a:cubicBezTo>
                  <a:cubicBezTo>
                    <a:pt x="1029" y="11413"/>
                    <a:pt x="1025" y="11424"/>
                    <a:pt x="1022" y="11432"/>
                  </a:cubicBezTo>
                  <a:cubicBezTo>
                    <a:pt x="1022" y="11436"/>
                    <a:pt x="1018" y="11439"/>
                    <a:pt x="1015" y="11443"/>
                  </a:cubicBezTo>
                  <a:lnTo>
                    <a:pt x="1022" y="11450"/>
                  </a:lnTo>
                  <a:cubicBezTo>
                    <a:pt x="1029" y="11458"/>
                    <a:pt x="1037" y="11462"/>
                    <a:pt x="1044" y="11462"/>
                  </a:cubicBezTo>
                  <a:cubicBezTo>
                    <a:pt x="1055" y="11465"/>
                    <a:pt x="1063" y="11469"/>
                    <a:pt x="1070" y="11469"/>
                  </a:cubicBezTo>
                  <a:cubicBezTo>
                    <a:pt x="1077" y="11469"/>
                    <a:pt x="1086" y="11473"/>
                    <a:pt x="1089" y="11473"/>
                  </a:cubicBezTo>
                  <a:cubicBezTo>
                    <a:pt x="1082" y="11491"/>
                    <a:pt x="1077" y="11510"/>
                    <a:pt x="1077" y="11526"/>
                  </a:cubicBezTo>
                  <a:cubicBezTo>
                    <a:pt x="1077" y="11548"/>
                    <a:pt x="1082" y="11567"/>
                    <a:pt x="1089" y="11581"/>
                  </a:cubicBezTo>
                  <a:cubicBezTo>
                    <a:pt x="1100" y="11604"/>
                    <a:pt x="1112" y="11622"/>
                    <a:pt x="1122" y="11641"/>
                  </a:cubicBezTo>
                  <a:cubicBezTo>
                    <a:pt x="1127" y="11649"/>
                    <a:pt x="1130" y="11657"/>
                    <a:pt x="1134" y="11664"/>
                  </a:cubicBezTo>
                  <a:cubicBezTo>
                    <a:pt x="1138" y="11671"/>
                    <a:pt x="1138" y="11675"/>
                    <a:pt x="1138" y="11683"/>
                  </a:cubicBezTo>
                  <a:cubicBezTo>
                    <a:pt x="1141" y="11716"/>
                    <a:pt x="1141" y="11757"/>
                    <a:pt x="1141" y="11798"/>
                  </a:cubicBezTo>
                  <a:cubicBezTo>
                    <a:pt x="1145" y="11836"/>
                    <a:pt x="1149" y="11873"/>
                    <a:pt x="1164" y="11914"/>
                  </a:cubicBezTo>
                  <a:cubicBezTo>
                    <a:pt x="1179" y="11929"/>
                    <a:pt x="1194" y="11948"/>
                    <a:pt x="1212" y="11966"/>
                  </a:cubicBezTo>
                  <a:lnTo>
                    <a:pt x="1231" y="11985"/>
                  </a:lnTo>
                  <a:lnTo>
                    <a:pt x="1250" y="11936"/>
                  </a:lnTo>
                  <a:cubicBezTo>
                    <a:pt x="1246" y="11926"/>
                    <a:pt x="1243" y="11910"/>
                    <a:pt x="1239" y="11895"/>
                  </a:cubicBezTo>
                  <a:cubicBezTo>
                    <a:pt x="1227" y="11866"/>
                    <a:pt x="1220" y="11828"/>
                    <a:pt x="1220" y="11791"/>
                  </a:cubicBezTo>
                  <a:cubicBezTo>
                    <a:pt x="1217" y="11757"/>
                    <a:pt x="1217" y="11716"/>
                    <a:pt x="1217" y="11675"/>
                  </a:cubicBezTo>
                  <a:cubicBezTo>
                    <a:pt x="1212" y="11657"/>
                    <a:pt x="1208" y="11638"/>
                    <a:pt x="1201" y="11622"/>
                  </a:cubicBezTo>
                  <a:cubicBezTo>
                    <a:pt x="1190" y="11600"/>
                    <a:pt x="1175" y="11581"/>
                    <a:pt x="1167" y="11567"/>
                  </a:cubicBezTo>
                  <a:cubicBezTo>
                    <a:pt x="1164" y="11559"/>
                    <a:pt x="1160" y="11552"/>
                    <a:pt x="1156" y="11544"/>
                  </a:cubicBezTo>
                  <a:lnTo>
                    <a:pt x="1156" y="11526"/>
                  </a:lnTo>
                  <a:cubicBezTo>
                    <a:pt x="1156" y="11522"/>
                    <a:pt x="1156" y="11514"/>
                    <a:pt x="1160" y="11503"/>
                  </a:cubicBezTo>
                  <a:cubicBezTo>
                    <a:pt x="1167" y="11491"/>
                    <a:pt x="1172" y="11477"/>
                    <a:pt x="1172" y="11462"/>
                  </a:cubicBezTo>
                  <a:cubicBezTo>
                    <a:pt x="1172" y="11450"/>
                    <a:pt x="1167" y="11439"/>
                    <a:pt x="1160" y="11428"/>
                  </a:cubicBezTo>
                  <a:cubicBezTo>
                    <a:pt x="1156" y="11421"/>
                    <a:pt x="1149" y="11413"/>
                    <a:pt x="1141" y="11410"/>
                  </a:cubicBezTo>
                  <a:cubicBezTo>
                    <a:pt x="1127" y="11402"/>
                    <a:pt x="1115" y="11398"/>
                    <a:pt x="1108" y="11398"/>
                  </a:cubicBezTo>
                  <a:cubicBezTo>
                    <a:pt x="1104" y="11398"/>
                    <a:pt x="1100" y="11398"/>
                    <a:pt x="1100" y="11395"/>
                  </a:cubicBezTo>
                  <a:cubicBezTo>
                    <a:pt x="1104" y="11391"/>
                    <a:pt x="1108" y="11383"/>
                    <a:pt x="1112" y="11376"/>
                  </a:cubicBezTo>
                  <a:cubicBezTo>
                    <a:pt x="1115" y="11361"/>
                    <a:pt x="1119" y="11346"/>
                    <a:pt x="1119" y="11331"/>
                  </a:cubicBezTo>
                  <a:cubicBezTo>
                    <a:pt x="1119" y="11308"/>
                    <a:pt x="1112" y="11290"/>
                    <a:pt x="1104" y="11275"/>
                  </a:cubicBezTo>
                  <a:cubicBezTo>
                    <a:pt x="1096" y="11260"/>
                    <a:pt x="1086" y="11245"/>
                    <a:pt x="1074" y="11230"/>
                  </a:cubicBezTo>
                  <a:cubicBezTo>
                    <a:pt x="1070" y="11226"/>
                    <a:pt x="1067" y="11222"/>
                    <a:pt x="1067" y="11219"/>
                  </a:cubicBezTo>
                  <a:lnTo>
                    <a:pt x="1067" y="11215"/>
                  </a:lnTo>
                  <a:lnTo>
                    <a:pt x="1067" y="11208"/>
                  </a:lnTo>
                  <a:cubicBezTo>
                    <a:pt x="1070" y="11193"/>
                    <a:pt x="1070" y="11174"/>
                    <a:pt x="1070" y="11159"/>
                  </a:cubicBezTo>
                  <a:cubicBezTo>
                    <a:pt x="1070" y="11114"/>
                    <a:pt x="1060" y="11069"/>
                    <a:pt x="1044" y="11029"/>
                  </a:cubicBezTo>
                  <a:cubicBezTo>
                    <a:pt x="1029" y="10984"/>
                    <a:pt x="1010" y="10946"/>
                    <a:pt x="992" y="10908"/>
                  </a:cubicBezTo>
                  <a:cubicBezTo>
                    <a:pt x="970" y="10863"/>
                    <a:pt x="955" y="10819"/>
                    <a:pt x="943" y="10767"/>
                  </a:cubicBezTo>
                  <a:close/>
                  <a:moveTo>
                    <a:pt x="1179" y="12030"/>
                  </a:moveTo>
                  <a:lnTo>
                    <a:pt x="1179" y="12033"/>
                  </a:lnTo>
                  <a:cubicBezTo>
                    <a:pt x="1182" y="12041"/>
                    <a:pt x="1182" y="12049"/>
                    <a:pt x="1182" y="12056"/>
                  </a:cubicBezTo>
                  <a:cubicBezTo>
                    <a:pt x="1182" y="12067"/>
                    <a:pt x="1179" y="12078"/>
                    <a:pt x="1175" y="12090"/>
                  </a:cubicBezTo>
                  <a:cubicBezTo>
                    <a:pt x="1175" y="12093"/>
                    <a:pt x="1172" y="12097"/>
                    <a:pt x="1167" y="12101"/>
                  </a:cubicBezTo>
                  <a:lnTo>
                    <a:pt x="1182" y="12101"/>
                  </a:lnTo>
                  <a:lnTo>
                    <a:pt x="1182" y="12097"/>
                  </a:lnTo>
                  <a:lnTo>
                    <a:pt x="1212" y="12030"/>
                  </a:lnTo>
                  <a:close/>
                  <a:moveTo>
                    <a:pt x="1265" y="12015"/>
                  </a:moveTo>
                  <a:lnTo>
                    <a:pt x="1265" y="12019"/>
                  </a:lnTo>
                  <a:lnTo>
                    <a:pt x="1279" y="12038"/>
                  </a:lnTo>
                  <a:lnTo>
                    <a:pt x="1261" y="12033"/>
                  </a:lnTo>
                  <a:lnTo>
                    <a:pt x="1257" y="12112"/>
                  </a:lnTo>
                  <a:cubicBezTo>
                    <a:pt x="1257" y="12120"/>
                    <a:pt x="1257" y="12123"/>
                    <a:pt x="1253" y="12131"/>
                  </a:cubicBezTo>
                  <a:cubicBezTo>
                    <a:pt x="1253" y="12131"/>
                    <a:pt x="1257" y="12138"/>
                    <a:pt x="1257" y="12146"/>
                  </a:cubicBezTo>
                  <a:cubicBezTo>
                    <a:pt x="1257" y="12154"/>
                    <a:pt x="1261" y="12164"/>
                    <a:pt x="1261" y="12180"/>
                  </a:cubicBezTo>
                  <a:cubicBezTo>
                    <a:pt x="1261" y="12190"/>
                    <a:pt x="1261" y="12202"/>
                    <a:pt x="1253" y="12213"/>
                  </a:cubicBezTo>
                  <a:cubicBezTo>
                    <a:pt x="1250" y="12224"/>
                    <a:pt x="1239" y="12235"/>
                    <a:pt x="1227" y="12243"/>
                  </a:cubicBezTo>
                  <a:cubicBezTo>
                    <a:pt x="1217" y="12247"/>
                    <a:pt x="1208" y="12250"/>
                    <a:pt x="1201" y="12250"/>
                  </a:cubicBezTo>
                  <a:cubicBezTo>
                    <a:pt x="1198" y="12250"/>
                    <a:pt x="1198" y="12254"/>
                    <a:pt x="1198" y="12254"/>
                  </a:cubicBezTo>
                  <a:lnTo>
                    <a:pt x="1198" y="12269"/>
                  </a:lnTo>
                  <a:cubicBezTo>
                    <a:pt x="1208" y="12280"/>
                    <a:pt x="1217" y="12288"/>
                    <a:pt x="1220" y="12299"/>
                  </a:cubicBezTo>
                  <a:cubicBezTo>
                    <a:pt x="1227" y="12314"/>
                    <a:pt x="1231" y="12325"/>
                    <a:pt x="1231" y="12337"/>
                  </a:cubicBezTo>
                  <a:cubicBezTo>
                    <a:pt x="1231" y="12347"/>
                    <a:pt x="1227" y="12355"/>
                    <a:pt x="1227" y="12366"/>
                  </a:cubicBezTo>
                  <a:cubicBezTo>
                    <a:pt x="1224" y="12366"/>
                    <a:pt x="1224" y="12370"/>
                    <a:pt x="1224" y="12374"/>
                  </a:cubicBezTo>
                  <a:cubicBezTo>
                    <a:pt x="1231" y="12400"/>
                    <a:pt x="1234" y="12423"/>
                    <a:pt x="1234" y="12449"/>
                  </a:cubicBezTo>
                  <a:cubicBezTo>
                    <a:pt x="1234" y="12478"/>
                    <a:pt x="1231" y="12512"/>
                    <a:pt x="1231" y="12549"/>
                  </a:cubicBezTo>
                  <a:lnTo>
                    <a:pt x="1231" y="12568"/>
                  </a:lnTo>
                  <a:lnTo>
                    <a:pt x="1231" y="12587"/>
                  </a:lnTo>
                  <a:cubicBezTo>
                    <a:pt x="1231" y="12594"/>
                    <a:pt x="1234" y="12602"/>
                    <a:pt x="1234" y="12613"/>
                  </a:cubicBezTo>
                  <a:cubicBezTo>
                    <a:pt x="1239" y="12625"/>
                    <a:pt x="1243" y="12639"/>
                    <a:pt x="1257" y="12651"/>
                  </a:cubicBezTo>
                  <a:cubicBezTo>
                    <a:pt x="1261" y="12658"/>
                    <a:pt x="1272" y="12661"/>
                    <a:pt x="1279" y="12666"/>
                  </a:cubicBezTo>
                  <a:cubicBezTo>
                    <a:pt x="1287" y="12669"/>
                    <a:pt x="1295" y="12673"/>
                    <a:pt x="1306" y="12673"/>
                  </a:cubicBezTo>
                  <a:cubicBezTo>
                    <a:pt x="1306" y="12688"/>
                    <a:pt x="1310" y="12703"/>
                    <a:pt x="1317" y="12714"/>
                  </a:cubicBezTo>
                  <a:cubicBezTo>
                    <a:pt x="1324" y="12729"/>
                    <a:pt x="1336" y="12740"/>
                    <a:pt x="1343" y="12748"/>
                  </a:cubicBezTo>
                  <a:cubicBezTo>
                    <a:pt x="1332" y="12770"/>
                    <a:pt x="1329" y="12789"/>
                    <a:pt x="1329" y="12811"/>
                  </a:cubicBezTo>
                  <a:cubicBezTo>
                    <a:pt x="1329" y="12830"/>
                    <a:pt x="1332" y="12849"/>
                    <a:pt x="1339" y="12863"/>
                  </a:cubicBezTo>
                  <a:cubicBezTo>
                    <a:pt x="1343" y="12863"/>
                    <a:pt x="1343" y="12863"/>
                    <a:pt x="1347" y="12868"/>
                  </a:cubicBezTo>
                  <a:cubicBezTo>
                    <a:pt x="1351" y="12868"/>
                    <a:pt x="1355" y="12868"/>
                    <a:pt x="1358" y="12871"/>
                  </a:cubicBezTo>
                  <a:cubicBezTo>
                    <a:pt x="1362" y="12875"/>
                    <a:pt x="1365" y="12879"/>
                    <a:pt x="1369" y="12882"/>
                  </a:cubicBezTo>
                  <a:cubicBezTo>
                    <a:pt x="1377" y="12886"/>
                    <a:pt x="1381" y="12894"/>
                    <a:pt x="1384" y="12897"/>
                  </a:cubicBezTo>
                  <a:cubicBezTo>
                    <a:pt x="1384" y="12897"/>
                    <a:pt x="1384" y="12901"/>
                    <a:pt x="1388" y="12901"/>
                  </a:cubicBezTo>
                  <a:cubicBezTo>
                    <a:pt x="1414" y="12913"/>
                    <a:pt x="1444" y="12927"/>
                    <a:pt x="1474" y="12939"/>
                  </a:cubicBezTo>
                  <a:lnTo>
                    <a:pt x="1493" y="12949"/>
                  </a:lnTo>
                  <a:lnTo>
                    <a:pt x="1489" y="12931"/>
                  </a:lnTo>
                  <a:lnTo>
                    <a:pt x="1481" y="12931"/>
                  </a:lnTo>
                  <a:cubicBezTo>
                    <a:pt x="1478" y="12923"/>
                    <a:pt x="1474" y="12916"/>
                    <a:pt x="1470" y="12913"/>
                  </a:cubicBezTo>
                  <a:cubicBezTo>
                    <a:pt x="1452" y="12886"/>
                    <a:pt x="1433" y="12871"/>
                    <a:pt x="1422" y="12852"/>
                  </a:cubicBezTo>
                  <a:cubicBezTo>
                    <a:pt x="1414" y="12845"/>
                    <a:pt x="1410" y="12837"/>
                    <a:pt x="1407" y="12830"/>
                  </a:cubicBezTo>
                  <a:cubicBezTo>
                    <a:pt x="1407" y="12823"/>
                    <a:pt x="1403" y="12818"/>
                    <a:pt x="1403" y="12811"/>
                  </a:cubicBezTo>
                  <a:cubicBezTo>
                    <a:pt x="1403" y="12804"/>
                    <a:pt x="1407" y="12789"/>
                    <a:pt x="1418" y="12774"/>
                  </a:cubicBezTo>
                  <a:cubicBezTo>
                    <a:pt x="1422" y="12766"/>
                    <a:pt x="1426" y="12756"/>
                    <a:pt x="1426" y="12744"/>
                  </a:cubicBezTo>
                  <a:cubicBezTo>
                    <a:pt x="1426" y="12737"/>
                    <a:pt x="1422" y="12729"/>
                    <a:pt x="1418" y="12722"/>
                  </a:cubicBezTo>
                  <a:cubicBezTo>
                    <a:pt x="1414" y="12711"/>
                    <a:pt x="1407" y="12706"/>
                    <a:pt x="1403" y="12699"/>
                  </a:cubicBezTo>
                  <a:cubicBezTo>
                    <a:pt x="1396" y="12692"/>
                    <a:pt x="1388" y="12684"/>
                    <a:pt x="1384" y="12677"/>
                  </a:cubicBezTo>
                  <a:lnTo>
                    <a:pt x="1381" y="12673"/>
                  </a:lnTo>
                  <a:cubicBezTo>
                    <a:pt x="1381" y="12669"/>
                    <a:pt x="1384" y="12669"/>
                    <a:pt x="1384" y="12666"/>
                  </a:cubicBezTo>
                  <a:cubicBezTo>
                    <a:pt x="1388" y="12661"/>
                    <a:pt x="1388" y="12658"/>
                    <a:pt x="1391" y="12654"/>
                  </a:cubicBezTo>
                  <a:cubicBezTo>
                    <a:pt x="1396" y="12647"/>
                    <a:pt x="1396" y="12643"/>
                    <a:pt x="1396" y="12635"/>
                  </a:cubicBezTo>
                  <a:cubicBezTo>
                    <a:pt x="1396" y="12628"/>
                    <a:pt x="1391" y="12617"/>
                    <a:pt x="1388" y="12613"/>
                  </a:cubicBezTo>
                  <a:cubicBezTo>
                    <a:pt x="1381" y="12602"/>
                    <a:pt x="1374" y="12594"/>
                    <a:pt x="1365" y="12594"/>
                  </a:cubicBezTo>
                  <a:cubicBezTo>
                    <a:pt x="1358" y="12591"/>
                    <a:pt x="1351" y="12591"/>
                    <a:pt x="1343" y="12591"/>
                  </a:cubicBezTo>
                  <a:cubicBezTo>
                    <a:pt x="1336" y="12591"/>
                    <a:pt x="1329" y="12591"/>
                    <a:pt x="1321" y="12594"/>
                  </a:cubicBezTo>
                  <a:lnTo>
                    <a:pt x="1310" y="12594"/>
                  </a:lnTo>
                  <a:lnTo>
                    <a:pt x="1310" y="12583"/>
                  </a:lnTo>
                  <a:cubicBezTo>
                    <a:pt x="1310" y="12580"/>
                    <a:pt x="1306" y="12572"/>
                    <a:pt x="1306" y="12564"/>
                  </a:cubicBezTo>
                  <a:lnTo>
                    <a:pt x="1306" y="12549"/>
                  </a:lnTo>
                  <a:cubicBezTo>
                    <a:pt x="1306" y="12520"/>
                    <a:pt x="1310" y="12486"/>
                    <a:pt x="1310" y="12449"/>
                  </a:cubicBezTo>
                  <a:cubicBezTo>
                    <a:pt x="1310" y="12415"/>
                    <a:pt x="1306" y="12374"/>
                    <a:pt x="1287" y="12329"/>
                  </a:cubicBezTo>
                  <a:cubicBezTo>
                    <a:pt x="1279" y="12307"/>
                    <a:pt x="1272" y="12277"/>
                    <a:pt x="1272" y="12243"/>
                  </a:cubicBezTo>
                  <a:cubicBezTo>
                    <a:pt x="1272" y="12198"/>
                    <a:pt x="1284" y="12150"/>
                    <a:pt x="1306" y="12109"/>
                  </a:cubicBezTo>
                  <a:lnTo>
                    <a:pt x="1321" y="12109"/>
                  </a:lnTo>
                  <a:lnTo>
                    <a:pt x="1310" y="12105"/>
                  </a:lnTo>
                  <a:cubicBezTo>
                    <a:pt x="1313" y="12097"/>
                    <a:pt x="1317" y="12090"/>
                    <a:pt x="1324" y="12078"/>
                  </a:cubicBezTo>
                  <a:lnTo>
                    <a:pt x="1362" y="12030"/>
                  </a:lnTo>
                  <a:lnTo>
                    <a:pt x="1298" y="12019"/>
                  </a:lnTo>
                  <a:cubicBezTo>
                    <a:pt x="1284" y="12019"/>
                    <a:pt x="1272" y="12015"/>
                    <a:pt x="1265" y="12015"/>
                  </a:cubicBezTo>
                  <a:close/>
                  <a:moveTo>
                    <a:pt x="939" y="12015"/>
                  </a:moveTo>
                  <a:cubicBezTo>
                    <a:pt x="936" y="12019"/>
                    <a:pt x="932" y="12023"/>
                    <a:pt x="932" y="12026"/>
                  </a:cubicBezTo>
                  <a:cubicBezTo>
                    <a:pt x="929" y="12033"/>
                    <a:pt x="925" y="12041"/>
                    <a:pt x="925" y="12049"/>
                  </a:cubicBezTo>
                  <a:cubicBezTo>
                    <a:pt x="925" y="12056"/>
                    <a:pt x="929" y="12064"/>
                    <a:pt x="929" y="12067"/>
                  </a:cubicBezTo>
                  <a:cubicBezTo>
                    <a:pt x="932" y="12075"/>
                    <a:pt x="936" y="12078"/>
                    <a:pt x="939" y="12083"/>
                  </a:cubicBezTo>
                  <a:cubicBezTo>
                    <a:pt x="951" y="12093"/>
                    <a:pt x="958" y="12109"/>
                    <a:pt x="965" y="12120"/>
                  </a:cubicBezTo>
                  <a:cubicBezTo>
                    <a:pt x="973" y="12138"/>
                    <a:pt x="977" y="12161"/>
                    <a:pt x="981" y="12183"/>
                  </a:cubicBezTo>
                  <a:lnTo>
                    <a:pt x="981" y="12262"/>
                  </a:lnTo>
                  <a:lnTo>
                    <a:pt x="981" y="12266"/>
                  </a:lnTo>
                  <a:lnTo>
                    <a:pt x="981" y="12273"/>
                  </a:lnTo>
                  <a:lnTo>
                    <a:pt x="981" y="12288"/>
                  </a:lnTo>
                  <a:cubicBezTo>
                    <a:pt x="981" y="12295"/>
                    <a:pt x="981" y="12303"/>
                    <a:pt x="984" y="12314"/>
                  </a:cubicBezTo>
                  <a:cubicBezTo>
                    <a:pt x="988" y="12321"/>
                    <a:pt x="996" y="12333"/>
                    <a:pt x="1003" y="12340"/>
                  </a:cubicBezTo>
                  <a:cubicBezTo>
                    <a:pt x="1063" y="12385"/>
                    <a:pt x="1093" y="12437"/>
                    <a:pt x="1112" y="12494"/>
                  </a:cubicBezTo>
                  <a:cubicBezTo>
                    <a:pt x="1130" y="12554"/>
                    <a:pt x="1134" y="12621"/>
                    <a:pt x="1134" y="12684"/>
                  </a:cubicBezTo>
                  <a:cubicBezTo>
                    <a:pt x="1134" y="12711"/>
                    <a:pt x="1130" y="12737"/>
                    <a:pt x="1130" y="12763"/>
                  </a:cubicBezTo>
                  <a:lnTo>
                    <a:pt x="1130" y="12782"/>
                  </a:lnTo>
                  <a:cubicBezTo>
                    <a:pt x="1130" y="12942"/>
                    <a:pt x="1167" y="13088"/>
                    <a:pt x="1234" y="13227"/>
                  </a:cubicBezTo>
                  <a:cubicBezTo>
                    <a:pt x="1239" y="13219"/>
                    <a:pt x="1243" y="13211"/>
                    <a:pt x="1246" y="13204"/>
                  </a:cubicBezTo>
                  <a:lnTo>
                    <a:pt x="1265" y="13177"/>
                  </a:lnTo>
                  <a:lnTo>
                    <a:pt x="1295" y="13189"/>
                  </a:lnTo>
                  <a:cubicBezTo>
                    <a:pt x="1298" y="13193"/>
                    <a:pt x="1302" y="13193"/>
                    <a:pt x="1306" y="13196"/>
                  </a:cubicBezTo>
                  <a:cubicBezTo>
                    <a:pt x="1291" y="13163"/>
                    <a:pt x="1276" y="13132"/>
                    <a:pt x="1265" y="13099"/>
                  </a:cubicBezTo>
                  <a:cubicBezTo>
                    <a:pt x="1257" y="13092"/>
                    <a:pt x="1246" y="13084"/>
                    <a:pt x="1239" y="13073"/>
                  </a:cubicBezTo>
                  <a:cubicBezTo>
                    <a:pt x="1231" y="13062"/>
                    <a:pt x="1227" y="13047"/>
                    <a:pt x="1227" y="13032"/>
                  </a:cubicBezTo>
                  <a:lnTo>
                    <a:pt x="1227" y="13020"/>
                  </a:lnTo>
                  <a:cubicBezTo>
                    <a:pt x="1231" y="13013"/>
                    <a:pt x="1231" y="13006"/>
                    <a:pt x="1234" y="12998"/>
                  </a:cubicBezTo>
                  <a:cubicBezTo>
                    <a:pt x="1217" y="12927"/>
                    <a:pt x="1208" y="12856"/>
                    <a:pt x="1208" y="12782"/>
                  </a:cubicBezTo>
                  <a:lnTo>
                    <a:pt x="1208" y="12763"/>
                  </a:lnTo>
                  <a:lnTo>
                    <a:pt x="1208" y="12684"/>
                  </a:lnTo>
                  <a:cubicBezTo>
                    <a:pt x="1208" y="12617"/>
                    <a:pt x="1205" y="12542"/>
                    <a:pt x="1182" y="12475"/>
                  </a:cubicBezTo>
                  <a:cubicBezTo>
                    <a:pt x="1179" y="12452"/>
                    <a:pt x="1172" y="12434"/>
                    <a:pt x="1160" y="12415"/>
                  </a:cubicBezTo>
                  <a:cubicBezTo>
                    <a:pt x="1153" y="12411"/>
                    <a:pt x="1141" y="12411"/>
                    <a:pt x="1134" y="12407"/>
                  </a:cubicBezTo>
                  <a:cubicBezTo>
                    <a:pt x="1127" y="12404"/>
                    <a:pt x="1122" y="12397"/>
                    <a:pt x="1115" y="12392"/>
                  </a:cubicBezTo>
                  <a:cubicBezTo>
                    <a:pt x="1108" y="12381"/>
                    <a:pt x="1100" y="12370"/>
                    <a:pt x="1093" y="12363"/>
                  </a:cubicBezTo>
                  <a:cubicBezTo>
                    <a:pt x="1086" y="12352"/>
                    <a:pt x="1082" y="12337"/>
                    <a:pt x="1074" y="12321"/>
                  </a:cubicBezTo>
                  <a:cubicBezTo>
                    <a:pt x="1070" y="12311"/>
                    <a:pt x="1063" y="12299"/>
                    <a:pt x="1055" y="12285"/>
                  </a:cubicBezTo>
                  <a:cubicBezTo>
                    <a:pt x="1055" y="12280"/>
                    <a:pt x="1055" y="12277"/>
                    <a:pt x="1051" y="12273"/>
                  </a:cubicBezTo>
                  <a:lnTo>
                    <a:pt x="1007" y="12176"/>
                  </a:lnTo>
                  <a:lnTo>
                    <a:pt x="1055" y="12202"/>
                  </a:lnTo>
                  <a:cubicBezTo>
                    <a:pt x="1055" y="12183"/>
                    <a:pt x="1055" y="12168"/>
                    <a:pt x="1051" y="12150"/>
                  </a:cubicBezTo>
                  <a:lnTo>
                    <a:pt x="1051" y="12135"/>
                  </a:lnTo>
                  <a:cubicBezTo>
                    <a:pt x="1015" y="12112"/>
                    <a:pt x="988" y="12083"/>
                    <a:pt x="962" y="12060"/>
                  </a:cubicBezTo>
                  <a:lnTo>
                    <a:pt x="955" y="12056"/>
                  </a:lnTo>
                  <a:lnTo>
                    <a:pt x="951" y="12045"/>
                  </a:lnTo>
                  <a:cubicBezTo>
                    <a:pt x="947" y="12038"/>
                    <a:pt x="943" y="12026"/>
                    <a:pt x="939" y="12015"/>
                  </a:cubicBezTo>
                  <a:close/>
                  <a:moveTo>
                    <a:pt x="1265" y="13339"/>
                  </a:moveTo>
                  <a:lnTo>
                    <a:pt x="1250" y="13350"/>
                  </a:lnTo>
                  <a:lnTo>
                    <a:pt x="1261" y="13365"/>
                  </a:lnTo>
                  <a:lnTo>
                    <a:pt x="1269" y="13346"/>
                  </a:lnTo>
                  <a:cubicBezTo>
                    <a:pt x="1269" y="13342"/>
                    <a:pt x="1269" y="13342"/>
                    <a:pt x="1265" y="13339"/>
                  </a:cubicBezTo>
                  <a:close/>
                  <a:moveTo>
                    <a:pt x="1279" y="13391"/>
                  </a:moveTo>
                  <a:cubicBezTo>
                    <a:pt x="1279" y="13391"/>
                    <a:pt x="1279" y="13394"/>
                    <a:pt x="1284" y="13398"/>
                  </a:cubicBezTo>
                  <a:cubicBezTo>
                    <a:pt x="1287" y="13410"/>
                    <a:pt x="1287" y="13424"/>
                    <a:pt x="1291" y="13446"/>
                  </a:cubicBezTo>
                  <a:cubicBezTo>
                    <a:pt x="1291" y="13458"/>
                    <a:pt x="1295" y="13469"/>
                    <a:pt x="1302" y="13480"/>
                  </a:cubicBezTo>
                  <a:cubicBezTo>
                    <a:pt x="1306" y="13488"/>
                    <a:pt x="1310" y="13499"/>
                    <a:pt x="1317" y="13507"/>
                  </a:cubicBezTo>
                  <a:lnTo>
                    <a:pt x="1317" y="13499"/>
                  </a:lnTo>
                  <a:lnTo>
                    <a:pt x="1306" y="13477"/>
                  </a:lnTo>
                  <a:lnTo>
                    <a:pt x="1324" y="13458"/>
                  </a:lnTo>
                  <a:cubicBezTo>
                    <a:pt x="1336" y="13451"/>
                    <a:pt x="1343" y="13443"/>
                    <a:pt x="1355" y="13436"/>
                  </a:cubicBezTo>
                  <a:cubicBezTo>
                    <a:pt x="1358" y="13432"/>
                    <a:pt x="1362" y="13432"/>
                    <a:pt x="1365" y="13432"/>
                  </a:cubicBezTo>
                  <a:cubicBezTo>
                    <a:pt x="1365" y="13424"/>
                    <a:pt x="1362" y="13417"/>
                    <a:pt x="1362" y="13413"/>
                  </a:cubicBezTo>
                  <a:lnTo>
                    <a:pt x="1355" y="13413"/>
                  </a:lnTo>
                  <a:cubicBezTo>
                    <a:pt x="1347" y="13413"/>
                    <a:pt x="1339" y="13410"/>
                    <a:pt x="1332" y="13410"/>
                  </a:cubicBezTo>
                  <a:cubicBezTo>
                    <a:pt x="1324" y="13406"/>
                    <a:pt x="1321" y="13402"/>
                    <a:pt x="1313" y="13402"/>
                  </a:cubicBezTo>
                  <a:cubicBezTo>
                    <a:pt x="1306" y="13398"/>
                    <a:pt x="1298" y="13394"/>
                    <a:pt x="1295" y="13394"/>
                  </a:cubicBezTo>
                  <a:lnTo>
                    <a:pt x="1279" y="13391"/>
                  </a:lnTo>
                  <a:close/>
                  <a:moveTo>
                    <a:pt x="1324" y="13518"/>
                  </a:moveTo>
                  <a:cubicBezTo>
                    <a:pt x="1317" y="13529"/>
                    <a:pt x="1317" y="13541"/>
                    <a:pt x="1317" y="13551"/>
                  </a:cubicBezTo>
                  <a:cubicBezTo>
                    <a:pt x="1317" y="13567"/>
                    <a:pt x="1321" y="13577"/>
                    <a:pt x="1324" y="13589"/>
                  </a:cubicBezTo>
                  <a:cubicBezTo>
                    <a:pt x="1329" y="13608"/>
                    <a:pt x="1336" y="13619"/>
                    <a:pt x="1343" y="13630"/>
                  </a:cubicBezTo>
                  <a:cubicBezTo>
                    <a:pt x="1344" y="13632"/>
                    <a:pt x="1344" y="13633"/>
                    <a:pt x="1345" y="13634"/>
                  </a:cubicBezTo>
                  <a:lnTo>
                    <a:pt x="1345" y="13634"/>
                  </a:lnTo>
                  <a:lnTo>
                    <a:pt x="1339" y="13593"/>
                  </a:lnTo>
                  <a:lnTo>
                    <a:pt x="1403" y="13619"/>
                  </a:lnTo>
                  <a:cubicBezTo>
                    <a:pt x="1410" y="13619"/>
                    <a:pt x="1414" y="13622"/>
                    <a:pt x="1422" y="13626"/>
                  </a:cubicBezTo>
                  <a:cubicBezTo>
                    <a:pt x="1422" y="13622"/>
                    <a:pt x="1418" y="13619"/>
                    <a:pt x="1418" y="13615"/>
                  </a:cubicBezTo>
                  <a:cubicBezTo>
                    <a:pt x="1418" y="13608"/>
                    <a:pt x="1414" y="13603"/>
                    <a:pt x="1414" y="13600"/>
                  </a:cubicBezTo>
                  <a:cubicBezTo>
                    <a:pt x="1407" y="13600"/>
                    <a:pt x="1403" y="13600"/>
                    <a:pt x="1400" y="13596"/>
                  </a:cubicBezTo>
                  <a:cubicBezTo>
                    <a:pt x="1391" y="13596"/>
                    <a:pt x="1388" y="13589"/>
                    <a:pt x="1381" y="13585"/>
                  </a:cubicBezTo>
                  <a:cubicBezTo>
                    <a:pt x="1374" y="13577"/>
                    <a:pt x="1365" y="13570"/>
                    <a:pt x="1362" y="13563"/>
                  </a:cubicBezTo>
                  <a:cubicBezTo>
                    <a:pt x="1358" y="13559"/>
                    <a:pt x="1355" y="13559"/>
                    <a:pt x="1355" y="13555"/>
                  </a:cubicBezTo>
                  <a:lnTo>
                    <a:pt x="1336" y="13551"/>
                  </a:lnTo>
                  <a:lnTo>
                    <a:pt x="1329" y="13533"/>
                  </a:lnTo>
                  <a:cubicBezTo>
                    <a:pt x="1329" y="13529"/>
                    <a:pt x="1324" y="13522"/>
                    <a:pt x="1324" y="13518"/>
                  </a:cubicBezTo>
                  <a:close/>
                  <a:moveTo>
                    <a:pt x="1345" y="13634"/>
                  </a:moveTo>
                  <a:lnTo>
                    <a:pt x="1347" y="13648"/>
                  </a:lnTo>
                  <a:cubicBezTo>
                    <a:pt x="1347" y="13643"/>
                    <a:pt x="1347" y="13639"/>
                    <a:pt x="1345" y="13634"/>
                  </a:cubicBezTo>
                  <a:close/>
                  <a:moveTo>
                    <a:pt x="1351" y="13660"/>
                  </a:moveTo>
                  <a:lnTo>
                    <a:pt x="1351" y="13671"/>
                  </a:lnTo>
                  <a:lnTo>
                    <a:pt x="1355" y="13675"/>
                  </a:lnTo>
                  <a:cubicBezTo>
                    <a:pt x="1351" y="13667"/>
                    <a:pt x="1351" y="13664"/>
                    <a:pt x="1351" y="13660"/>
                  </a:cubicBezTo>
                  <a:close/>
                  <a:moveTo>
                    <a:pt x="1500" y="12991"/>
                  </a:moveTo>
                  <a:lnTo>
                    <a:pt x="1481" y="13006"/>
                  </a:lnTo>
                  <a:cubicBezTo>
                    <a:pt x="1467" y="13017"/>
                    <a:pt x="1455" y="13025"/>
                    <a:pt x="1444" y="13036"/>
                  </a:cubicBezTo>
                  <a:cubicBezTo>
                    <a:pt x="1441" y="13039"/>
                    <a:pt x="1436" y="13043"/>
                    <a:pt x="1433" y="13051"/>
                  </a:cubicBezTo>
                  <a:cubicBezTo>
                    <a:pt x="1433" y="13062"/>
                    <a:pt x="1436" y="13073"/>
                    <a:pt x="1441" y="13084"/>
                  </a:cubicBezTo>
                  <a:cubicBezTo>
                    <a:pt x="1448" y="13118"/>
                    <a:pt x="1463" y="13155"/>
                    <a:pt x="1481" y="13189"/>
                  </a:cubicBezTo>
                  <a:cubicBezTo>
                    <a:pt x="1486" y="13196"/>
                    <a:pt x="1489" y="13200"/>
                    <a:pt x="1493" y="13204"/>
                  </a:cubicBezTo>
                  <a:cubicBezTo>
                    <a:pt x="1496" y="13211"/>
                    <a:pt x="1504" y="13219"/>
                    <a:pt x="1504" y="13222"/>
                  </a:cubicBezTo>
                  <a:lnTo>
                    <a:pt x="1508" y="13227"/>
                  </a:lnTo>
                  <a:cubicBezTo>
                    <a:pt x="1504" y="13230"/>
                    <a:pt x="1500" y="13230"/>
                    <a:pt x="1496" y="13234"/>
                  </a:cubicBezTo>
                  <a:cubicBezTo>
                    <a:pt x="1493" y="13234"/>
                    <a:pt x="1486" y="13237"/>
                    <a:pt x="1486" y="13241"/>
                  </a:cubicBezTo>
                  <a:cubicBezTo>
                    <a:pt x="1478" y="13245"/>
                    <a:pt x="1478" y="13249"/>
                    <a:pt x="1474" y="13253"/>
                  </a:cubicBezTo>
                  <a:cubicBezTo>
                    <a:pt x="1470" y="13256"/>
                    <a:pt x="1470" y="13260"/>
                    <a:pt x="1470" y="13263"/>
                  </a:cubicBezTo>
                  <a:lnTo>
                    <a:pt x="1470" y="13271"/>
                  </a:lnTo>
                  <a:lnTo>
                    <a:pt x="1470" y="13275"/>
                  </a:lnTo>
                  <a:cubicBezTo>
                    <a:pt x="1470" y="13282"/>
                    <a:pt x="1474" y="13286"/>
                    <a:pt x="1474" y="13294"/>
                  </a:cubicBezTo>
                  <a:cubicBezTo>
                    <a:pt x="1478" y="13305"/>
                    <a:pt x="1481" y="13316"/>
                    <a:pt x="1486" y="13327"/>
                  </a:cubicBezTo>
                  <a:cubicBezTo>
                    <a:pt x="1489" y="13339"/>
                    <a:pt x="1493" y="13350"/>
                    <a:pt x="1500" y="13361"/>
                  </a:cubicBezTo>
                  <a:cubicBezTo>
                    <a:pt x="1504" y="13372"/>
                    <a:pt x="1512" y="13379"/>
                    <a:pt x="1519" y="13384"/>
                  </a:cubicBezTo>
                  <a:cubicBezTo>
                    <a:pt x="1522" y="13391"/>
                    <a:pt x="1531" y="13394"/>
                    <a:pt x="1534" y="13398"/>
                  </a:cubicBezTo>
                  <a:lnTo>
                    <a:pt x="1534" y="13420"/>
                  </a:lnTo>
                  <a:cubicBezTo>
                    <a:pt x="1534" y="13465"/>
                    <a:pt x="1541" y="13507"/>
                    <a:pt x="1553" y="13544"/>
                  </a:cubicBezTo>
                  <a:cubicBezTo>
                    <a:pt x="1567" y="13603"/>
                    <a:pt x="1590" y="13660"/>
                    <a:pt x="1609" y="13716"/>
                  </a:cubicBezTo>
                  <a:cubicBezTo>
                    <a:pt x="1627" y="13765"/>
                    <a:pt x="1638" y="13813"/>
                    <a:pt x="1643" y="13862"/>
                  </a:cubicBezTo>
                  <a:cubicBezTo>
                    <a:pt x="1646" y="13862"/>
                    <a:pt x="1653" y="13865"/>
                    <a:pt x="1657" y="13865"/>
                  </a:cubicBezTo>
                  <a:cubicBezTo>
                    <a:pt x="1665" y="13869"/>
                    <a:pt x="1669" y="13877"/>
                    <a:pt x="1676" y="13881"/>
                  </a:cubicBezTo>
                  <a:cubicBezTo>
                    <a:pt x="1683" y="13888"/>
                    <a:pt x="1688" y="13899"/>
                    <a:pt x="1695" y="13907"/>
                  </a:cubicBezTo>
                  <a:lnTo>
                    <a:pt x="1710" y="13925"/>
                  </a:lnTo>
                  <a:lnTo>
                    <a:pt x="1695" y="13948"/>
                  </a:lnTo>
                  <a:cubicBezTo>
                    <a:pt x="1695" y="13951"/>
                    <a:pt x="1695" y="13951"/>
                    <a:pt x="1691" y="13955"/>
                  </a:cubicBezTo>
                  <a:lnTo>
                    <a:pt x="1691" y="13959"/>
                  </a:lnTo>
                  <a:lnTo>
                    <a:pt x="1710" y="13959"/>
                  </a:lnTo>
                  <a:lnTo>
                    <a:pt x="1714" y="13933"/>
                  </a:lnTo>
                  <a:cubicBezTo>
                    <a:pt x="1717" y="13910"/>
                    <a:pt x="1717" y="13891"/>
                    <a:pt x="1717" y="13873"/>
                  </a:cubicBezTo>
                  <a:cubicBezTo>
                    <a:pt x="1717" y="13828"/>
                    <a:pt x="1710" y="13787"/>
                    <a:pt x="1698" y="13750"/>
                  </a:cubicBezTo>
                  <a:cubicBezTo>
                    <a:pt x="1683" y="13690"/>
                    <a:pt x="1661" y="13634"/>
                    <a:pt x="1643" y="13577"/>
                  </a:cubicBezTo>
                  <a:cubicBezTo>
                    <a:pt x="1624" y="13525"/>
                    <a:pt x="1612" y="13473"/>
                    <a:pt x="1612" y="13420"/>
                  </a:cubicBezTo>
                  <a:lnTo>
                    <a:pt x="1612" y="13394"/>
                  </a:lnTo>
                  <a:lnTo>
                    <a:pt x="1612" y="13391"/>
                  </a:lnTo>
                  <a:lnTo>
                    <a:pt x="1612" y="13387"/>
                  </a:lnTo>
                  <a:cubicBezTo>
                    <a:pt x="1612" y="13379"/>
                    <a:pt x="1609" y="13372"/>
                    <a:pt x="1605" y="13365"/>
                  </a:cubicBezTo>
                  <a:cubicBezTo>
                    <a:pt x="1601" y="13357"/>
                    <a:pt x="1593" y="13350"/>
                    <a:pt x="1590" y="13346"/>
                  </a:cubicBezTo>
                  <a:cubicBezTo>
                    <a:pt x="1583" y="13339"/>
                    <a:pt x="1579" y="13334"/>
                    <a:pt x="1571" y="13331"/>
                  </a:cubicBezTo>
                  <a:cubicBezTo>
                    <a:pt x="1571" y="13327"/>
                    <a:pt x="1567" y="13327"/>
                    <a:pt x="1567" y="13327"/>
                  </a:cubicBezTo>
                  <a:cubicBezTo>
                    <a:pt x="1564" y="13323"/>
                    <a:pt x="1564" y="13316"/>
                    <a:pt x="1560" y="13308"/>
                  </a:cubicBezTo>
                  <a:cubicBezTo>
                    <a:pt x="1557" y="13305"/>
                    <a:pt x="1557" y="13297"/>
                    <a:pt x="1553" y="13289"/>
                  </a:cubicBezTo>
                  <a:cubicBezTo>
                    <a:pt x="1557" y="13286"/>
                    <a:pt x="1564" y="13282"/>
                    <a:pt x="1567" y="13275"/>
                  </a:cubicBezTo>
                  <a:cubicBezTo>
                    <a:pt x="1571" y="13271"/>
                    <a:pt x="1579" y="13263"/>
                    <a:pt x="1579" y="13253"/>
                  </a:cubicBezTo>
                  <a:cubicBezTo>
                    <a:pt x="1583" y="13245"/>
                    <a:pt x="1586" y="13237"/>
                    <a:pt x="1586" y="13230"/>
                  </a:cubicBezTo>
                  <a:cubicBezTo>
                    <a:pt x="1586" y="13219"/>
                    <a:pt x="1583" y="13208"/>
                    <a:pt x="1579" y="13196"/>
                  </a:cubicBezTo>
                  <a:cubicBezTo>
                    <a:pt x="1571" y="13185"/>
                    <a:pt x="1564" y="13174"/>
                    <a:pt x="1560" y="13166"/>
                  </a:cubicBezTo>
                  <a:cubicBezTo>
                    <a:pt x="1557" y="13163"/>
                    <a:pt x="1553" y="13159"/>
                    <a:pt x="1553" y="13155"/>
                  </a:cubicBezTo>
                  <a:lnTo>
                    <a:pt x="1548" y="13151"/>
                  </a:lnTo>
                  <a:cubicBezTo>
                    <a:pt x="1531" y="13122"/>
                    <a:pt x="1522" y="13096"/>
                    <a:pt x="1515" y="13062"/>
                  </a:cubicBezTo>
                  <a:cubicBezTo>
                    <a:pt x="1508" y="13047"/>
                    <a:pt x="1504" y="13028"/>
                    <a:pt x="1504" y="13009"/>
                  </a:cubicBezTo>
                  <a:lnTo>
                    <a:pt x="1500" y="12991"/>
                  </a:lnTo>
                  <a:close/>
                  <a:moveTo>
                    <a:pt x="1478" y="14074"/>
                  </a:moveTo>
                  <a:cubicBezTo>
                    <a:pt x="1478" y="14079"/>
                    <a:pt x="1478" y="14086"/>
                    <a:pt x="1474" y="14093"/>
                  </a:cubicBezTo>
                  <a:cubicBezTo>
                    <a:pt x="1474" y="14105"/>
                    <a:pt x="1470" y="14116"/>
                    <a:pt x="1470" y="14131"/>
                  </a:cubicBezTo>
                  <a:lnTo>
                    <a:pt x="1470" y="14153"/>
                  </a:lnTo>
                  <a:lnTo>
                    <a:pt x="1486" y="14138"/>
                  </a:lnTo>
                  <a:lnTo>
                    <a:pt x="1489" y="14135"/>
                  </a:lnTo>
                  <a:lnTo>
                    <a:pt x="1478" y="14074"/>
                  </a:lnTo>
                  <a:close/>
                  <a:moveTo>
                    <a:pt x="1486" y="14183"/>
                  </a:moveTo>
                  <a:lnTo>
                    <a:pt x="1489" y="14191"/>
                  </a:lnTo>
                  <a:lnTo>
                    <a:pt x="1489" y="14187"/>
                  </a:lnTo>
                  <a:lnTo>
                    <a:pt x="1486" y="1418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3" name="Google Shape;28373;p21"/>
            <p:cNvSpPr/>
            <p:nvPr/>
          </p:nvSpPr>
          <p:spPr>
            <a:xfrm>
              <a:off x="146262" y="1455802"/>
              <a:ext cx="150317" cy="472486"/>
            </a:xfrm>
            <a:custGeom>
              <a:avLst/>
              <a:gdLst/>
              <a:ahLst/>
              <a:cxnLst/>
              <a:rect l="l" t="t" r="r" b="b"/>
              <a:pathLst>
                <a:path w="3148" h="9895" extrusionOk="0">
                  <a:moveTo>
                    <a:pt x="3028" y="0"/>
                  </a:moveTo>
                  <a:cubicBezTo>
                    <a:pt x="3036" y="101"/>
                    <a:pt x="3040" y="202"/>
                    <a:pt x="3040" y="303"/>
                  </a:cubicBezTo>
                  <a:lnTo>
                    <a:pt x="3040" y="411"/>
                  </a:lnTo>
                  <a:cubicBezTo>
                    <a:pt x="3036" y="456"/>
                    <a:pt x="3036" y="497"/>
                    <a:pt x="3036" y="542"/>
                  </a:cubicBezTo>
                  <a:cubicBezTo>
                    <a:pt x="3036" y="706"/>
                    <a:pt x="3047" y="867"/>
                    <a:pt x="3089" y="1024"/>
                  </a:cubicBezTo>
                  <a:cubicBezTo>
                    <a:pt x="3089" y="1032"/>
                    <a:pt x="3096" y="1039"/>
                    <a:pt x="3099" y="1050"/>
                  </a:cubicBezTo>
                  <a:cubicBezTo>
                    <a:pt x="3103" y="1065"/>
                    <a:pt x="3111" y="1080"/>
                    <a:pt x="3111" y="1099"/>
                  </a:cubicBezTo>
                  <a:cubicBezTo>
                    <a:pt x="3111" y="1110"/>
                    <a:pt x="3107" y="1125"/>
                    <a:pt x="3099" y="1140"/>
                  </a:cubicBezTo>
                  <a:cubicBezTo>
                    <a:pt x="3089" y="1158"/>
                    <a:pt x="3080" y="1177"/>
                    <a:pt x="3077" y="1196"/>
                  </a:cubicBezTo>
                  <a:cubicBezTo>
                    <a:pt x="3073" y="1219"/>
                    <a:pt x="3073" y="1237"/>
                    <a:pt x="3073" y="1260"/>
                  </a:cubicBezTo>
                  <a:cubicBezTo>
                    <a:pt x="3073" y="1286"/>
                    <a:pt x="3077" y="1312"/>
                    <a:pt x="3077" y="1342"/>
                  </a:cubicBezTo>
                  <a:cubicBezTo>
                    <a:pt x="3077" y="1383"/>
                    <a:pt x="3073" y="1431"/>
                    <a:pt x="3051" y="1476"/>
                  </a:cubicBezTo>
                  <a:cubicBezTo>
                    <a:pt x="3051" y="1481"/>
                    <a:pt x="3051" y="1481"/>
                    <a:pt x="3054" y="1488"/>
                  </a:cubicBezTo>
                  <a:cubicBezTo>
                    <a:pt x="3054" y="1491"/>
                    <a:pt x="3058" y="1499"/>
                    <a:pt x="3063" y="1510"/>
                  </a:cubicBezTo>
                  <a:cubicBezTo>
                    <a:pt x="3073" y="1540"/>
                    <a:pt x="3077" y="1574"/>
                    <a:pt x="3077" y="1607"/>
                  </a:cubicBezTo>
                  <a:cubicBezTo>
                    <a:pt x="3077" y="1633"/>
                    <a:pt x="3073" y="1660"/>
                    <a:pt x="3066" y="1686"/>
                  </a:cubicBezTo>
                  <a:cubicBezTo>
                    <a:pt x="3028" y="1776"/>
                    <a:pt x="3021" y="1869"/>
                    <a:pt x="3021" y="1966"/>
                  </a:cubicBezTo>
                  <a:cubicBezTo>
                    <a:pt x="3021" y="2052"/>
                    <a:pt x="3025" y="2138"/>
                    <a:pt x="3025" y="2224"/>
                  </a:cubicBezTo>
                  <a:cubicBezTo>
                    <a:pt x="3025" y="2273"/>
                    <a:pt x="3025" y="2321"/>
                    <a:pt x="3018" y="2370"/>
                  </a:cubicBezTo>
                  <a:cubicBezTo>
                    <a:pt x="3010" y="2430"/>
                    <a:pt x="3010" y="2493"/>
                    <a:pt x="3010" y="2557"/>
                  </a:cubicBezTo>
                  <a:cubicBezTo>
                    <a:pt x="3006" y="2620"/>
                    <a:pt x="3002" y="2687"/>
                    <a:pt x="2984" y="2751"/>
                  </a:cubicBezTo>
                  <a:cubicBezTo>
                    <a:pt x="2961" y="2826"/>
                    <a:pt x="2939" y="2897"/>
                    <a:pt x="2939" y="2968"/>
                  </a:cubicBezTo>
                  <a:lnTo>
                    <a:pt x="2939" y="2990"/>
                  </a:lnTo>
                  <a:cubicBezTo>
                    <a:pt x="2942" y="3020"/>
                    <a:pt x="2942" y="3051"/>
                    <a:pt x="2942" y="3080"/>
                  </a:cubicBezTo>
                  <a:cubicBezTo>
                    <a:pt x="2942" y="3185"/>
                    <a:pt x="2932" y="3289"/>
                    <a:pt x="2901" y="3391"/>
                  </a:cubicBezTo>
                  <a:cubicBezTo>
                    <a:pt x="2894" y="3420"/>
                    <a:pt x="2879" y="3446"/>
                    <a:pt x="2868" y="3472"/>
                  </a:cubicBezTo>
                  <a:cubicBezTo>
                    <a:pt x="2856" y="3495"/>
                    <a:pt x="2849" y="3517"/>
                    <a:pt x="2845" y="3544"/>
                  </a:cubicBezTo>
                  <a:cubicBezTo>
                    <a:pt x="2830" y="3626"/>
                    <a:pt x="2827" y="3715"/>
                    <a:pt x="2819" y="3809"/>
                  </a:cubicBezTo>
                  <a:cubicBezTo>
                    <a:pt x="2811" y="3898"/>
                    <a:pt x="2801" y="3993"/>
                    <a:pt x="2752" y="4082"/>
                  </a:cubicBezTo>
                  <a:lnTo>
                    <a:pt x="2752" y="4086"/>
                  </a:lnTo>
                  <a:cubicBezTo>
                    <a:pt x="2752" y="4093"/>
                    <a:pt x="2752" y="4100"/>
                    <a:pt x="2756" y="4112"/>
                  </a:cubicBezTo>
                  <a:cubicBezTo>
                    <a:pt x="2756" y="4131"/>
                    <a:pt x="2759" y="4153"/>
                    <a:pt x="2759" y="4172"/>
                  </a:cubicBezTo>
                  <a:cubicBezTo>
                    <a:pt x="2759" y="4239"/>
                    <a:pt x="2744" y="4302"/>
                    <a:pt x="2730" y="4362"/>
                  </a:cubicBezTo>
                  <a:cubicBezTo>
                    <a:pt x="2714" y="4422"/>
                    <a:pt x="2699" y="4478"/>
                    <a:pt x="2696" y="4534"/>
                  </a:cubicBezTo>
                  <a:cubicBezTo>
                    <a:pt x="2692" y="4587"/>
                    <a:pt x="2673" y="4631"/>
                    <a:pt x="2659" y="4669"/>
                  </a:cubicBezTo>
                  <a:cubicBezTo>
                    <a:pt x="2640" y="4710"/>
                    <a:pt x="2625" y="4744"/>
                    <a:pt x="2618" y="4778"/>
                  </a:cubicBezTo>
                  <a:cubicBezTo>
                    <a:pt x="2580" y="5024"/>
                    <a:pt x="2494" y="5249"/>
                    <a:pt x="2423" y="5476"/>
                  </a:cubicBezTo>
                  <a:cubicBezTo>
                    <a:pt x="2371" y="5641"/>
                    <a:pt x="2337" y="5817"/>
                    <a:pt x="2269" y="5984"/>
                  </a:cubicBezTo>
                  <a:cubicBezTo>
                    <a:pt x="2240" y="6048"/>
                    <a:pt x="2221" y="6119"/>
                    <a:pt x="2199" y="6186"/>
                  </a:cubicBezTo>
                  <a:cubicBezTo>
                    <a:pt x="2173" y="6258"/>
                    <a:pt x="2150" y="6329"/>
                    <a:pt x="2116" y="6400"/>
                  </a:cubicBezTo>
                  <a:cubicBezTo>
                    <a:pt x="2076" y="6493"/>
                    <a:pt x="2026" y="6583"/>
                    <a:pt x="2004" y="6680"/>
                  </a:cubicBezTo>
                  <a:cubicBezTo>
                    <a:pt x="2004" y="6688"/>
                    <a:pt x="2000" y="6698"/>
                    <a:pt x="2000" y="6710"/>
                  </a:cubicBezTo>
                  <a:cubicBezTo>
                    <a:pt x="2000" y="6724"/>
                    <a:pt x="2004" y="6743"/>
                    <a:pt x="2004" y="6762"/>
                  </a:cubicBezTo>
                  <a:cubicBezTo>
                    <a:pt x="2004" y="6777"/>
                    <a:pt x="2004" y="6792"/>
                    <a:pt x="2000" y="6807"/>
                  </a:cubicBezTo>
                  <a:cubicBezTo>
                    <a:pt x="1997" y="6822"/>
                    <a:pt x="1990" y="6837"/>
                    <a:pt x="1981" y="6852"/>
                  </a:cubicBezTo>
                  <a:cubicBezTo>
                    <a:pt x="1948" y="6904"/>
                    <a:pt x="1922" y="6960"/>
                    <a:pt x="1896" y="7016"/>
                  </a:cubicBezTo>
                  <a:cubicBezTo>
                    <a:pt x="1869" y="7073"/>
                    <a:pt x="1843" y="7133"/>
                    <a:pt x="1810" y="7188"/>
                  </a:cubicBezTo>
                  <a:cubicBezTo>
                    <a:pt x="1802" y="7204"/>
                    <a:pt x="1795" y="7218"/>
                    <a:pt x="1791" y="7240"/>
                  </a:cubicBezTo>
                  <a:cubicBezTo>
                    <a:pt x="1788" y="7263"/>
                    <a:pt x="1780" y="7285"/>
                    <a:pt x="1769" y="7312"/>
                  </a:cubicBezTo>
                  <a:cubicBezTo>
                    <a:pt x="1762" y="7330"/>
                    <a:pt x="1754" y="7349"/>
                    <a:pt x="1739" y="7364"/>
                  </a:cubicBezTo>
                  <a:cubicBezTo>
                    <a:pt x="1683" y="7420"/>
                    <a:pt x="1641" y="7487"/>
                    <a:pt x="1600" y="7554"/>
                  </a:cubicBezTo>
                  <a:cubicBezTo>
                    <a:pt x="1563" y="7626"/>
                    <a:pt x="1526" y="7697"/>
                    <a:pt x="1488" y="7771"/>
                  </a:cubicBezTo>
                  <a:cubicBezTo>
                    <a:pt x="1462" y="7820"/>
                    <a:pt x="1440" y="7876"/>
                    <a:pt x="1414" y="7932"/>
                  </a:cubicBezTo>
                  <a:cubicBezTo>
                    <a:pt x="1388" y="7989"/>
                    <a:pt x="1362" y="8044"/>
                    <a:pt x="1324" y="8101"/>
                  </a:cubicBezTo>
                  <a:cubicBezTo>
                    <a:pt x="1298" y="8134"/>
                    <a:pt x="1275" y="8175"/>
                    <a:pt x="1249" y="8216"/>
                  </a:cubicBezTo>
                  <a:cubicBezTo>
                    <a:pt x="1223" y="8258"/>
                    <a:pt x="1196" y="8303"/>
                    <a:pt x="1156" y="8339"/>
                  </a:cubicBezTo>
                  <a:cubicBezTo>
                    <a:pt x="1129" y="8366"/>
                    <a:pt x="1100" y="8389"/>
                    <a:pt x="1062" y="8411"/>
                  </a:cubicBezTo>
                  <a:cubicBezTo>
                    <a:pt x="1051" y="8415"/>
                    <a:pt x="1039" y="8425"/>
                    <a:pt x="1025" y="8444"/>
                  </a:cubicBezTo>
                  <a:cubicBezTo>
                    <a:pt x="1013" y="8460"/>
                    <a:pt x="1003" y="8482"/>
                    <a:pt x="991" y="8504"/>
                  </a:cubicBezTo>
                  <a:cubicBezTo>
                    <a:pt x="969" y="8549"/>
                    <a:pt x="954" y="8601"/>
                    <a:pt x="946" y="8646"/>
                  </a:cubicBezTo>
                  <a:cubicBezTo>
                    <a:pt x="932" y="8721"/>
                    <a:pt x="901" y="8781"/>
                    <a:pt x="868" y="8837"/>
                  </a:cubicBezTo>
                  <a:cubicBezTo>
                    <a:pt x="834" y="8889"/>
                    <a:pt x="793" y="8938"/>
                    <a:pt x="756" y="8986"/>
                  </a:cubicBezTo>
                  <a:cubicBezTo>
                    <a:pt x="666" y="9114"/>
                    <a:pt x="565" y="9233"/>
                    <a:pt x="456" y="9345"/>
                  </a:cubicBezTo>
                  <a:cubicBezTo>
                    <a:pt x="464" y="9349"/>
                    <a:pt x="472" y="9349"/>
                    <a:pt x="479" y="9353"/>
                  </a:cubicBezTo>
                  <a:cubicBezTo>
                    <a:pt x="487" y="9357"/>
                    <a:pt x="494" y="9360"/>
                    <a:pt x="501" y="9367"/>
                  </a:cubicBezTo>
                  <a:cubicBezTo>
                    <a:pt x="506" y="9371"/>
                    <a:pt x="506" y="9371"/>
                    <a:pt x="509" y="9376"/>
                  </a:cubicBezTo>
                  <a:cubicBezTo>
                    <a:pt x="509" y="9371"/>
                    <a:pt x="513" y="9367"/>
                    <a:pt x="516" y="9364"/>
                  </a:cubicBezTo>
                  <a:cubicBezTo>
                    <a:pt x="516" y="9357"/>
                    <a:pt x="520" y="9353"/>
                    <a:pt x="524" y="9345"/>
                  </a:cubicBezTo>
                  <a:cubicBezTo>
                    <a:pt x="618" y="9219"/>
                    <a:pt x="730" y="9102"/>
                    <a:pt x="846" y="9001"/>
                  </a:cubicBezTo>
                  <a:cubicBezTo>
                    <a:pt x="891" y="8960"/>
                    <a:pt x="920" y="8915"/>
                    <a:pt x="946" y="8867"/>
                  </a:cubicBezTo>
                  <a:cubicBezTo>
                    <a:pt x="969" y="8815"/>
                    <a:pt x="984" y="8762"/>
                    <a:pt x="1003" y="8710"/>
                  </a:cubicBezTo>
                  <a:cubicBezTo>
                    <a:pt x="1025" y="8650"/>
                    <a:pt x="1048" y="8594"/>
                    <a:pt x="1077" y="8538"/>
                  </a:cubicBezTo>
                  <a:cubicBezTo>
                    <a:pt x="1107" y="8486"/>
                    <a:pt x="1148" y="8437"/>
                    <a:pt x="1205" y="8399"/>
                  </a:cubicBezTo>
                  <a:cubicBezTo>
                    <a:pt x="1238" y="8377"/>
                    <a:pt x="1268" y="8347"/>
                    <a:pt x="1291" y="8317"/>
                  </a:cubicBezTo>
                  <a:cubicBezTo>
                    <a:pt x="1313" y="8287"/>
                    <a:pt x="1327" y="8250"/>
                    <a:pt x="1343" y="8216"/>
                  </a:cubicBezTo>
                  <a:cubicBezTo>
                    <a:pt x="1365" y="8149"/>
                    <a:pt x="1406" y="8104"/>
                    <a:pt x="1436" y="8063"/>
                  </a:cubicBezTo>
                  <a:cubicBezTo>
                    <a:pt x="1455" y="8037"/>
                    <a:pt x="1470" y="8015"/>
                    <a:pt x="1484" y="7992"/>
                  </a:cubicBezTo>
                  <a:cubicBezTo>
                    <a:pt x="1496" y="7970"/>
                    <a:pt x="1507" y="7951"/>
                    <a:pt x="1510" y="7928"/>
                  </a:cubicBezTo>
                  <a:cubicBezTo>
                    <a:pt x="1522" y="7880"/>
                    <a:pt x="1541" y="7842"/>
                    <a:pt x="1560" y="7805"/>
                  </a:cubicBezTo>
                  <a:cubicBezTo>
                    <a:pt x="1582" y="7768"/>
                    <a:pt x="1600" y="7738"/>
                    <a:pt x="1623" y="7704"/>
                  </a:cubicBezTo>
                  <a:cubicBezTo>
                    <a:pt x="1641" y="7666"/>
                    <a:pt x="1667" y="7633"/>
                    <a:pt x="1690" y="7599"/>
                  </a:cubicBezTo>
                  <a:cubicBezTo>
                    <a:pt x="1712" y="7566"/>
                    <a:pt x="1731" y="7536"/>
                    <a:pt x="1735" y="7509"/>
                  </a:cubicBezTo>
                  <a:cubicBezTo>
                    <a:pt x="1754" y="7424"/>
                    <a:pt x="1788" y="7352"/>
                    <a:pt x="1829" y="7285"/>
                  </a:cubicBezTo>
                  <a:cubicBezTo>
                    <a:pt x="1869" y="7218"/>
                    <a:pt x="1914" y="7159"/>
                    <a:pt x="1948" y="7095"/>
                  </a:cubicBezTo>
                  <a:cubicBezTo>
                    <a:pt x="1964" y="7069"/>
                    <a:pt x="1978" y="7043"/>
                    <a:pt x="1990" y="7020"/>
                  </a:cubicBezTo>
                  <a:cubicBezTo>
                    <a:pt x="1997" y="6998"/>
                    <a:pt x="2004" y="6976"/>
                    <a:pt x="2004" y="6945"/>
                  </a:cubicBezTo>
                  <a:lnTo>
                    <a:pt x="2004" y="6938"/>
                  </a:lnTo>
                  <a:cubicBezTo>
                    <a:pt x="2004" y="6931"/>
                    <a:pt x="2000" y="6919"/>
                    <a:pt x="2000" y="6904"/>
                  </a:cubicBezTo>
                  <a:cubicBezTo>
                    <a:pt x="1997" y="6890"/>
                    <a:pt x="1997" y="6874"/>
                    <a:pt x="1997" y="6859"/>
                  </a:cubicBezTo>
                  <a:cubicBezTo>
                    <a:pt x="1997" y="6845"/>
                    <a:pt x="1997" y="6826"/>
                    <a:pt x="2004" y="6811"/>
                  </a:cubicBezTo>
                  <a:cubicBezTo>
                    <a:pt x="2008" y="6796"/>
                    <a:pt x="2019" y="6777"/>
                    <a:pt x="2038" y="6766"/>
                  </a:cubicBezTo>
                  <a:cubicBezTo>
                    <a:pt x="2057" y="6755"/>
                    <a:pt x="2071" y="6740"/>
                    <a:pt x="2083" y="6721"/>
                  </a:cubicBezTo>
                  <a:cubicBezTo>
                    <a:pt x="2094" y="6706"/>
                    <a:pt x="2105" y="6684"/>
                    <a:pt x="2112" y="6665"/>
                  </a:cubicBezTo>
                  <a:cubicBezTo>
                    <a:pt x="2131" y="6620"/>
                    <a:pt x="2143" y="6572"/>
                    <a:pt x="2169" y="6523"/>
                  </a:cubicBezTo>
                  <a:cubicBezTo>
                    <a:pt x="2183" y="6497"/>
                    <a:pt x="2202" y="6478"/>
                    <a:pt x="2217" y="6460"/>
                  </a:cubicBezTo>
                  <a:cubicBezTo>
                    <a:pt x="2233" y="6445"/>
                    <a:pt x="2243" y="6429"/>
                    <a:pt x="2251" y="6415"/>
                  </a:cubicBezTo>
                  <a:cubicBezTo>
                    <a:pt x="2255" y="6407"/>
                    <a:pt x="2259" y="6400"/>
                    <a:pt x="2259" y="6392"/>
                  </a:cubicBezTo>
                  <a:cubicBezTo>
                    <a:pt x="2266" y="6310"/>
                    <a:pt x="2281" y="6231"/>
                    <a:pt x="2311" y="6153"/>
                  </a:cubicBezTo>
                  <a:cubicBezTo>
                    <a:pt x="2322" y="6115"/>
                    <a:pt x="2337" y="6086"/>
                    <a:pt x="2352" y="6060"/>
                  </a:cubicBezTo>
                  <a:cubicBezTo>
                    <a:pt x="2371" y="6029"/>
                    <a:pt x="2385" y="6003"/>
                    <a:pt x="2397" y="5974"/>
                  </a:cubicBezTo>
                  <a:cubicBezTo>
                    <a:pt x="2445" y="5854"/>
                    <a:pt x="2475" y="5723"/>
                    <a:pt x="2505" y="5592"/>
                  </a:cubicBezTo>
                  <a:cubicBezTo>
                    <a:pt x="2535" y="5458"/>
                    <a:pt x="2565" y="5323"/>
                    <a:pt x="2614" y="5192"/>
                  </a:cubicBezTo>
                  <a:cubicBezTo>
                    <a:pt x="2666" y="5058"/>
                    <a:pt x="2696" y="4912"/>
                    <a:pt x="2744" y="4770"/>
                  </a:cubicBezTo>
                  <a:cubicBezTo>
                    <a:pt x="2759" y="4721"/>
                    <a:pt x="2778" y="4673"/>
                    <a:pt x="2789" y="4624"/>
                  </a:cubicBezTo>
                  <a:cubicBezTo>
                    <a:pt x="2804" y="4576"/>
                    <a:pt x="2811" y="4526"/>
                    <a:pt x="2811" y="4486"/>
                  </a:cubicBezTo>
                  <a:lnTo>
                    <a:pt x="2811" y="4464"/>
                  </a:lnTo>
                  <a:cubicBezTo>
                    <a:pt x="2811" y="4452"/>
                    <a:pt x="2808" y="4445"/>
                    <a:pt x="2808" y="4437"/>
                  </a:cubicBezTo>
                  <a:cubicBezTo>
                    <a:pt x="2808" y="4381"/>
                    <a:pt x="2823" y="4333"/>
                    <a:pt x="2834" y="4291"/>
                  </a:cubicBezTo>
                  <a:cubicBezTo>
                    <a:pt x="2849" y="4246"/>
                    <a:pt x="2861" y="4205"/>
                    <a:pt x="2861" y="4168"/>
                  </a:cubicBezTo>
                  <a:cubicBezTo>
                    <a:pt x="2861" y="4150"/>
                    <a:pt x="2856" y="4127"/>
                    <a:pt x="2849" y="4108"/>
                  </a:cubicBezTo>
                  <a:lnTo>
                    <a:pt x="2842" y="4089"/>
                  </a:lnTo>
                  <a:lnTo>
                    <a:pt x="2853" y="4071"/>
                  </a:lnTo>
                  <a:cubicBezTo>
                    <a:pt x="2894" y="4007"/>
                    <a:pt x="2913" y="3940"/>
                    <a:pt x="2920" y="3865"/>
                  </a:cubicBezTo>
                  <a:cubicBezTo>
                    <a:pt x="2932" y="3791"/>
                    <a:pt x="2932" y="3708"/>
                    <a:pt x="2939" y="3629"/>
                  </a:cubicBezTo>
                  <a:cubicBezTo>
                    <a:pt x="2958" y="3487"/>
                    <a:pt x="2987" y="3353"/>
                    <a:pt x="3002" y="3218"/>
                  </a:cubicBezTo>
                  <a:cubicBezTo>
                    <a:pt x="3018" y="3065"/>
                    <a:pt x="3040" y="2912"/>
                    <a:pt x="3077" y="2766"/>
                  </a:cubicBezTo>
                  <a:cubicBezTo>
                    <a:pt x="3085" y="2744"/>
                    <a:pt x="3085" y="2718"/>
                    <a:pt x="3085" y="2692"/>
                  </a:cubicBezTo>
                  <a:cubicBezTo>
                    <a:pt x="3085" y="2650"/>
                    <a:pt x="3080" y="2602"/>
                    <a:pt x="3080" y="2553"/>
                  </a:cubicBezTo>
                  <a:cubicBezTo>
                    <a:pt x="3080" y="2523"/>
                    <a:pt x="3080" y="2493"/>
                    <a:pt x="3089" y="2459"/>
                  </a:cubicBezTo>
                  <a:cubicBezTo>
                    <a:pt x="3096" y="2433"/>
                    <a:pt x="3107" y="2407"/>
                    <a:pt x="3122" y="2381"/>
                  </a:cubicBezTo>
                  <a:cubicBezTo>
                    <a:pt x="3111" y="2336"/>
                    <a:pt x="3107" y="2295"/>
                    <a:pt x="3107" y="2254"/>
                  </a:cubicBezTo>
                  <a:cubicBezTo>
                    <a:pt x="3107" y="2187"/>
                    <a:pt x="3118" y="2119"/>
                    <a:pt x="3122" y="2059"/>
                  </a:cubicBezTo>
                  <a:cubicBezTo>
                    <a:pt x="3148" y="1786"/>
                    <a:pt x="3148" y="1510"/>
                    <a:pt x="3148" y="1234"/>
                  </a:cubicBezTo>
                  <a:cubicBezTo>
                    <a:pt x="3148" y="1024"/>
                    <a:pt x="3115" y="811"/>
                    <a:pt x="3115" y="594"/>
                  </a:cubicBezTo>
                  <a:cubicBezTo>
                    <a:pt x="3115" y="556"/>
                    <a:pt x="3115" y="520"/>
                    <a:pt x="3118" y="478"/>
                  </a:cubicBezTo>
                  <a:lnTo>
                    <a:pt x="3118" y="430"/>
                  </a:lnTo>
                  <a:cubicBezTo>
                    <a:pt x="3118" y="337"/>
                    <a:pt x="3103" y="242"/>
                    <a:pt x="3103" y="142"/>
                  </a:cubicBezTo>
                  <a:lnTo>
                    <a:pt x="3103" y="130"/>
                  </a:lnTo>
                  <a:lnTo>
                    <a:pt x="3103" y="127"/>
                  </a:lnTo>
                  <a:cubicBezTo>
                    <a:pt x="3103" y="97"/>
                    <a:pt x="3099" y="78"/>
                    <a:pt x="3096" y="63"/>
                  </a:cubicBezTo>
                  <a:cubicBezTo>
                    <a:pt x="3089" y="49"/>
                    <a:pt x="3085" y="37"/>
                    <a:pt x="3073" y="26"/>
                  </a:cubicBezTo>
                  <a:cubicBezTo>
                    <a:pt x="3066" y="18"/>
                    <a:pt x="3054" y="11"/>
                    <a:pt x="3044" y="7"/>
                  </a:cubicBezTo>
                  <a:cubicBezTo>
                    <a:pt x="3036" y="4"/>
                    <a:pt x="3032" y="0"/>
                    <a:pt x="3028" y="0"/>
                  </a:cubicBezTo>
                  <a:close/>
                  <a:moveTo>
                    <a:pt x="270" y="9592"/>
                  </a:moveTo>
                  <a:lnTo>
                    <a:pt x="270" y="9592"/>
                  </a:lnTo>
                  <a:cubicBezTo>
                    <a:pt x="214" y="9618"/>
                    <a:pt x="173" y="9652"/>
                    <a:pt x="132" y="9697"/>
                  </a:cubicBezTo>
                  <a:cubicBezTo>
                    <a:pt x="90" y="9738"/>
                    <a:pt x="53" y="9790"/>
                    <a:pt x="19" y="9842"/>
                  </a:cubicBezTo>
                  <a:cubicBezTo>
                    <a:pt x="12" y="9850"/>
                    <a:pt x="8" y="9857"/>
                    <a:pt x="4" y="9861"/>
                  </a:cubicBezTo>
                  <a:cubicBezTo>
                    <a:pt x="1" y="9864"/>
                    <a:pt x="1" y="9864"/>
                    <a:pt x="1" y="9869"/>
                  </a:cubicBezTo>
                  <a:cubicBezTo>
                    <a:pt x="12" y="9876"/>
                    <a:pt x="19" y="9883"/>
                    <a:pt x="27" y="9887"/>
                  </a:cubicBezTo>
                  <a:cubicBezTo>
                    <a:pt x="35" y="9891"/>
                    <a:pt x="38" y="9895"/>
                    <a:pt x="45" y="9895"/>
                  </a:cubicBezTo>
                  <a:cubicBezTo>
                    <a:pt x="49" y="9895"/>
                    <a:pt x="53" y="9891"/>
                    <a:pt x="61" y="9887"/>
                  </a:cubicBezTo>
                  <a:cubicBezTo>
                    <a:pt x="97" y="9869"/>
                    <a:pt x="132" y="9847"/>
                    <a:pt x="158" y="9820"/>
                  </a:cubicBezTo>
                  <a:cubicBezTo>
                    <a:pt x="184" y="9794"/>
                    <a:pt x="202" y="9764"/>
                    <a:pt x="210" y="9734"/>
                  </a:cubicBezTo>
                  <a:cubicBezTo>
                    <a:pt x="221" y="9678"/>
                    <a:pt x="244" y="9633"/>
                    <a:pt x="270" y="959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4" name="Google Shape;28374;p21"/>
            <p:cNvSpPr/>
            <p:nvPr/>
          </p:nvSpPr>
          <p:spPr>
            <a:xfrm>
              <a:off x="142538" y="1450788"/>
              <a:ext cx="157671" cy="481081"/>
            </a:xfrm>
            <a:custGeom>
              <a:avLst/>
              <a:gdLst/>
              <a:ahLst/>
              <a:cxnLst/>
              <a:rect l="l" t="t" r="r" b="b"/>
              <a:pathLst>
                <a:path w="3302" h="10075" extrusionOk="0">
                  <a:moveTo>
                    <a:pt x="3106" y="105"/>
                  </a:moveTo>
                  <a:lnTo>
                    <a:pt x="3106" y="105"/>
                  </a:lnTo>
                  <a:cubicBezTo>
                    <a:pt x="3110" y="105"/>
                    <a:pt x="3114" y="109"/>
                    <a:pt x="3122" y="112"/>
                  </a:cubicBezTo>
                  <a:cubicBezTo>
                    <a:pt x="3132" y="116"/>
                    <a:pt x="3144" y="123"/>
                    <a:pt x="3151" y="131"/>
                  </a:cubicBezTo>
                  <a:cubicBezTo>
                    <a:pt x="3163" y="142"/>
                    <a:pt x="3167" y="154"/>
                    <a:pt x="3174" y="168"/>
                  </a:cubicBezTo>
                  <a:cubicBezTo>
                    <a:pt x="3177" y="183"/>
                    <a:pt x="3181" y="202"/>
                    <a:pt x="3181" y="232"/>
                  </a:cubicBezTo>
                  <a:lnTo>
                    <a:pt x="3181" y="235"/>
                  </a:lnTo>
                  <a:lnTo>
                    <a:pt x="3181" y="247"/>
                  </a:lnTo>
                  <a:cubicBezTo>
                    <a:pt x="3181" y="347"/>
                    <a:pt x="3196" y="442"/>
                    <a:pt x="3196" y="535"/>
                  </a:cubicBezTo>
                  <a:lnTo>
                    <a:pt x="3196" y="583"/>
                  </a:lnTo>
                  <a:cubicBezTo>
                    <a:pt x="3193" y="625"/>
                    <a:pt x="3193" y="661"/>
                    <a:pt x="3193" y="699"/>
                  </a:cubicBezTo>
                  <a:cubicBezTo>
                    <a:pt x="3193" y="916"/>
                    <a:pt x="3226" y="1129"/>
                    <a:pt x="3226" y="1339"/>
                  </a:cubicBezTo>
                  <a:cubicBezTo>
                    <a:pt x="3226" y="1615"/>
                    <a:pt x="3226" y="1891"/>
                    <a:pt x="3200" y="2164"/>
                  </a:cubicBezTo>
                  <a:cubicBezTo>
                    <a:pt x="3196" y="2224"/>
                    <a:pt x="3185" y="2292"/>
                    <a:pt x="3185" y="2359"/>
                  </a:cubicBezTo>
                  <a:cubicBezTo>
                    <a:pt x="3185" y="2400"/>
                    <a:pt x="3189" y="2441"/>
                    <a:pt x="3200" y="2486"/>
                  </a:cubicBezTo>
                  <a:cubicBezTo>
                    <a:pt x="3185" y="2512"/>
                    <a:pt x="3174" y="2538"/>
                    <a:pt x="3167" y="2564"/>
                  </a:cubicBezTo>
                  <a:cubicBezTo>
                    <a:pt x="3158" y="2598"/>
                    <a:pt x="3158" y="2628"/>
                    <a:pt x="3158" y="2658"/>
                  </a:cubicBezTo>
                  <a:cubicBezTo>
                    <a:pt x="3158" y="2707"/>
                    <a:pt x="3163" y="2755"/>
                    <a:pt x="3163" y="2797"/>
                  </a:cubicBezTo>
                  <a:cubicBezTo>
                    <a:pt x="3163" y="2823"/>
                    <a:pt x="3163" y="2849"/>
                    <a:pt x="3155" y="2871"/>
                  </a:cubicBezTo>
                  <a:cubicBezTo>
                    <a:pt x="3118" y="3017"/>
                    <a:pt x="3096" y="3170"/>
                    <a:pt x="3080" y="3323"/>
                  </a:cubicBezTo>
                  <a:cubicBezTo>
                    <a:pt x="3065" y="3458"/>
                    <a:pt x="3036" y="3592"/>
                    <a:pt x="3017" y="3734"/>
                  </a:cubicBezTo>
                  <a:cubicBezTo>
                    <a:pt x="3010" y="3813"/>
                    <a:pt x="3010" y="3896"/>
                    <a:pt x="2998" y="3970"/>
                  </a:cubicBezTo>
                  <a:cubicBezTo>
                    <a:pt x="2991" y="4045"/>
                    <a:pt x="2972" y="4112"/>
                    <a:pt x="2931" y="4176"/>
                  </a:cubicBezTo>
                  <a:lnTo>
                    <a:pt x="2920" y="4194"/>
                  </a:lnTo>
                  <a:lnTo>
                    <a:pt x="2927" y="4213"/>
                  </a:lnTo>
                  <a:cubicBezTo>
                    <a:pt x="2934" y="4232"/>
                    <a:pt x="2939" y="4255"/>
                    <a:pt x="2939" y="4273"/>
                  </a:cubicBezTo>
                  <a:cubicBezTo>
                    <a:pt x="2939" y="4310"/>
                    <a:pt x="2927" y="4351"/>
                    <a:pt x="2912" y="4396"/>
                  </a:cubicBezTo>
                  <a:cubicBezTo>
                    <a:pt x="2901" y="4438"/>
                    <a:pt x="2886" y="4486"/>
                    <a:pt x="2886" y="4542"/>
                  </a:cubicBezTo>
                  <a:cubicBezTo>
                    <a:pt x="2886" y="4550"/>
                    <a:pt x="2889" y="4557"/>
                    <a:pt x="2889" y="4569"/>
                  </a:cubicBezTo>
                  <a:lnTo>
                    <a:pt x="2889" y="4591"/>
                  </a:lnTo>
                  <a:cubicBezTo>
                    <a:pt x="2889" y="4631"/>
                    <a:pt x="2882" y="4681"/>
                    <a:pt x="2867" y="4729"/>
                  </a:cubicBezTo>
                  <a:cubicBezTo>
                    <a:pt x="2856" y="4778"/>
                    <a:pt x="2837" y="4826"/>
                    <a:pt x="2822" y="4875"/>
                  </a:cubicBezTo>
                  <a:cubicBezTo>
                    <a:pt x="2774" y="5017"/>
                    <a:pt x="2744" y="5163"/>
                    <a:pt x="2692" y="5297"/>
                  </a:cubicBezTo>
                  <a:cubicBezTo>
                    <a:pt x="2643" y="5428"/>
                    <a:pt x="2613" y="5563"/>
                    <a:pt x="2583" y="5697"/>
                  </a:cubicBezTo>
                  <a:cubicBezTo>
                    <a:pt x="2553" y="5828"/>
                    <a:pt x="2523" y="5959"/>
                    <a:pt x="2475" y="6079"/>
                  </a:cubicBezTo>
                  <a:cubicBezTo>
                    <a:pt x="2463" y="6108"/>
                    <a:pt x="2449" y="6134"/>
                    <a:pt x="2430" y="6165"/>
                  </a:cubicBezTo>
                  <a:cubicBezTo>
                    <a:pt x="2415" y="6191"/>
                    <a:pt x="2400" y="6220"/>
                    <a:pt x="2389" y="6258"/>
                  </a:cubicBezTo>
                  <a:cubicBezTo>
                    <a:pt x="2359" y="6336"/>
                    <a:pt x="2344" y="6415"/>
                    <a:pt x="2337" y="6497"/>
                  </a:cubicBezTo>
                  <a:cubicBezTo>
                    <a:pt x="2337" y="6505"/>
                    <a:pt x="2333" y="6512"/>
                    <a:pt x="2329" y="6520"/>
                  </a:cubicBezTo>
                  <a:cubicBezTo>
                    <a:pt x="2321" y="6534"/>
                    <a:pt x="2311" y="6550"/>
                    <a:pt x="2295" y="6565"/>
                  </a:cubicBezTo>
                  <a:cubicBezTo>
                    <a:pt x="2280" y="6583"/>
                    <a:pt x="2261" y="6602"/>
                    <a:pt x="2247" y="6628"/>
                  </a:cubicBezTo>
                  <a:cubicBezTo>
                    <a:pt x="2221" y="6677"/>
                    <a:pt x="2209" y="6725"/>
                    <a:pt x="2190" y="6770"/>
                  </a:cubicBezTo>
                  <a:cubicBezTo>
                    <a:pt x="2183" y="6789"/>
                    <a:pt x="2172" y="6811"/>
                    <a:pt x="2161" y="6826"/>
                  </a:cubicBezTo>
                  <a:cubicBezTo>
                    <a:pt x="2149" y="6845"/>
                    <a:pt x="2135" y="6860"/>
                    <a:pt x="2116" y="6871"/>
                  </a:cubicBezTo>
                  <a:cubicBezTo>
                    <a:pt x="2097" y="6882"/>
                    <a:pt x="2086" y="6901"/>
                    <a:pt x="2082" y="6916"/>
                  </a:cubicBezTo>
                  <a:cubicBezTo>
                    <a:pt x="2075" y="6931"/>
                    <a:pt x="2075" y="6950"/>
                    <a:pt x="2075" y="6964"/>
                  </a:cubicBezTo>
                  <a:cubicBezTo>
                    <a:pt x="2075" y="6979"/>
                    <a:pt x="2075" y="6995"/>
                    <a:pt x="2078" y="7009"/>
                  </a:cubicBezTo>
                  <a:cubicBezTo>
                    <a:pt x="2078" y="7024"/>
                    <a:pt x="2082" y="7036"/>
                    <a:pt x="2082" y="7043"/>
                  </a:cubicBezTo>
                  <a:lnTo>
                    <a:pt x="2082" y="7050"/>
                  </a:lnTo>
                  <a:cubicBezTo>
                    <a:pt x="2082" y="7081"/>
                    <a:pt x="2075" y="7103"/>
                    <a:pt x="2068" y="7125"/>
                  </a:cubicBezTo>
                  <a:cubicBezTo>
                    <a:pt x="2056" y="7148"/>
                    <a:pt x="2042" y="7174"/>
                    <a:pt x="2026" y="7200"/>
                  </a:cubicBezTo>
                  <a:cubicBezTo>
                    <a:pt x="1992" y="7264"/>
                    <a:pt x="1947" y="7323"/>
                    <a:pt x="1907" y="7390"/>
                  </a:cubicBezTo>
                  <a:cubicBezTo>
                    <a:pt x="1866" y="7457"/>
                    <a:pt x="1832" y="7529"/>
                    <a:pt x="1813" y="7614"/>
                  </a:cubicBezTo>
                  <a:cubicBezTo>
                    <a:pt x="1809" y="7641"/>
                    <a:pt x="1790" y="7671"/>
                    <a:pt x="1768" y="7704"/>
                  </a:cubicBezTo>
                  <a:cubicBezTo>
                    <a:pt x="1745" y="7738"/>
                    <a:pt x="1719" y="7771"/>
                    <a:pt x="1701" y="7809"/>
                  </a:cubicBezTo>
                  <a:cubicBezTo>
                    <a:pt x="1678" y="7843"/>
                    <a:pt x="1660" y="7873"/>
                    <a:pt x="1638" y="7910"/>
                  </a:cubicBezTo>
                  <a:cubicBezTo>
                    <a:pt x="1619" y="7947"/>
                    <a:pt x="1600" y="7985"/>
                    <a:pt x="1588" y="8033"/>
                  </a:cubicBezTo>
                  <a:cubicBezTo>
                    <a:pt x="1585" y="8056"/>
                    <a:pt x="1574" y="8075"/>
                    <a:pt x="1562" y="8097"/>
                  </a:cubicBezTo>
                  <a:cubicBezTo>
                    <a:pt x="1548" y="8120"/>
                    <a:pt x="1533" y="8142"/>
                    <a:pt x="1514" y="8168"/>
                  </a:cubicBezTo>
                  <a:cubicBezTo>
                    <a:pt x="1484" y="8209"/>
                    <a:pt x="1443" y="8254"/>
                    <a:pt x="1421" y="8321"/>
                  </a:cubicBezTo>
                  <a:cubicBezTo>
                    <a:pt x="1405" y="8355"/>
                    <a:pt x="1391" y="8392"/>
                    <a:pt x="1369" y="8422"/>
                  </a:cubicBezTo>
                  <a:cubicBezTo>
                    <a:pt x="1346" y="8452"/>
                    <a:pt x="1316" y="8482"/>
                    <a:pt x="1283" y="8504"/>
                  </a:cubicBezTo>
                  <a:cubicBezTo>
                    <a:pt x="1226" y="8542"/>
                    <a:pt x="1185" y="8591"/>
                    <a:pt x="1155" y="8643"/>
                  </a:cubicBezTo>
                  <a:cubicBezTo>
                    <a:pt x="1126" y="8699"/>
                    <a:pt x="1103" y="8755"/>
                    <a:pt x="1081" y="8815"/>
                  </a:cubicBezTo>
                  <a:cubicBezTo>
                    <a:pt x="1062" y="8867"/>
                    <a:pt x="1047" y="8920"/>
                    <a:pt x="1024" y="8972"/>
                  </a:cubicBezTo>
                  <a:cubicBezTo>
                    <a:pt x="998" y="9020"/>
                    <a:pt x="969" y="9065"/>
                    <a:pt x="924" y="9106"/>
                  </a:cubicBezTo>
                  <a:cubicBezTo>
                    <a:pt x="808" y="9207"/>
                    <a:pt x="696" y="9324"/>
                    <a:pt x="602" y="9450"/>
                  </a:cubicBezTo>
                  <a:cubicBezTo>
                    <a:pt x="598" y="9458"/>
                    <a:pt x="594" y="9462"/>
                    <a:pt x="594" y="9469"/>
                  </a:cubicBezTo>
                  <a:cubicBezTo>
                    <a:pt x="591" y="9472"/>
                    <a:pt x="587" y="9476"/>
                    <a:pt x="587" y="9481"/>
                  </a:cubicBezTo>
                  <a:cubicBezTo>
                    <a:pt x="584" y="9476"/>
                    <a:pt x="584" y="9476"/>
                    <a:pt x="579" y="9472"/>
                  </a:cubicBezTo>
                  <a:cubicBezTo>
                    <a:pt x="572" y="9465"/>
                    <a:pt x="565" y="9462"/>
                    <a:pt x="557" y="9458"/>
                  </a:cubicBezTo>
                  <a:cubicBezTo>
                    <a:pt x="550" y="9454"/>
                    <a:pt x="542" y="9454"/>
                    <a:pt x="534" y="9450"/>
                  </a:cubicBezTo>
                  <a:cubicBezTo>
                    <a:pt x="643" y="9338"/>
                    <a:pt x="744" y="9219"/>
                    <a:pt x="834" y="9091"/>
                  </a:cubicBezTo>
                  <a:cubicBezTo>
                    <a:pt x="871" y="9043"/>
                    <a:pt x="912" y="8994"/>
                    <a:pt x="946" y="8942"/>
                  </a:cubicBezTo>
                  <a:cubicBezTo>
                    <a:pt x="979" y="8886"/>
                    <a:pt x="1010" y="8826"/>
                    <a:pt x="1024" y="8751"/>
                  </a:cubicBezTo>
                  <a:cubicBezTo>
                    <a:pt x="1032" y="8706"/>
                    <a:pt x="1047" y="8654"/>
                    <a:pt x="1069" y="8609"/>
                  </a:cubicBezTo>
                  <a:cubicBezTo>
                    <a:pt x="1081" y="8587"/>
                    <a:pt x="1091" y="8565"/>
                    <a:pt x="1103" y="8549"/>
                  </a:cubicBezTo>
                  <a:cubicBezTo>
                    <a:pt x="1117" y="8530"/>
                    <a:pt x="1129" y="8520"/>
                    <a:pt x="1140" y="8516"/>
                  </a:cubicBezTo>
                  <a:cubicBezTo>
                    <a:pt x="1178" y="8494"/>
                    <a:pt x="1207" y="8471"/>
                    <a:pt x="1234" y="8444"/>
                  </a:cubicBezTo>
                  <a:cubicBezTo>
                    <a:pt x="1274" y="8408"/>
                    <a:pt x="1301" y="8363"/>
                    <a:pt x="1327" y="8321"/>
                  </a:cubicBezTo>
                  <a:cubicBezTo>
                    <a:pt x="1353" y="8280"/>
                    <a:pt x="1376" y="8239"/>
                    <a:pt x="1402" y="8206"/>
                  </a:cubicBezTo>
                  <a:cubicBezTo>
                    <a:pt x="1440" y="8149"/>
                    <a:pt x="1466" y="8094"/>
                    <a:pt x="1492" y="8037"/>
                  </a:cubicBezTo>
                  <a:cubicBezTo>
                    <a:pt x="1518" y="7981"/>
                    <a:pt x="1540" y="7925"/>
                    <a:pt x="1566" y="7876"/>
                  </a:cubicBezTo>
                  <a:cubicBezTo>
                    <a:pt x="1604" y="7802"/>
                    <a:pt x="1641" y="7731"/>
                    <a:pt x="1678" y="7659"/>
                  </a:cubicBezTo>
                  <a:cubicBezTo>
                    <a:pt x="1719" y="7592"/>
                    <a:pt x="1761" y="7525"/>
                    <a:pt x="1817" y="7469"/>
                  </a:cubicBezTo>
                  <a:cubicBezTo>
                    <a:pt x="1832" y="7454"/>
                    <a:pt x="1840" y="7435"/>
                    <a:pt x="1847" y="7417"/>
                  </a:cubicBezTo>
                  <a:cubicBezTo>
                    <a:pt x="1858" y="7390"/>
                    <a:pt x="1866" y="7368"/>
                    <a:pt x="1869" y="7345"/>
                  </a:cubicBezTo>
                  <a:cubicBezTo>
                    <a:pt x="1873" y="7323"/>
                    <a:pt x="1880" y="7309"/>
                    <a:pt x="1888" y="7293"/>
                  </a:cubicBezTo>
                  <a:cubicBezTo>
                    <a:pt x="1921" y="7238"/>
                    <a:pt x="1947" y="7178"/>
                    <a:pt x="1974" y="7121"/>
                  </a:cubicBezTo>
                  <a:cubicBezTo>
                    <a:pt x="2000" y="7065"/>
                    <a:pt x="2026" y="7009"/>
                    <a:pt x="2059" y="6957"/>
                  </a:cubicBezTo>
                  <a:cubicBezTo>
                    <a:pt x="2068" y="6942"/>
                    <a:pt x="2075" y="6927"/>
                    <a:pt x="2078" y="6912"/>
                  </a:cubicBezTo>
                  <a:cubicBezTo>
                    <a:pt x="2082" y="6897"/>
                    <a:pt x="2082" y="6882"/>
                    <a:pt x="2082" y="6867"/>
                  </a:cubicBezTo>
                  <a:cubicBezTo>
                    <a:pt x="2082" y="6848"/>
                    <a:pt x="2078" y="6829"/>
                    <a:pt x="2078" y="6815"/>
                  </a:cubicBezTo>
                  <a:cubicBezTo>
                    <a:pt x="2078" y="6803"/>
                    <a:pt x="2082" y="6793"/>
                    <a:pt x="2082" y="6785"/>
                  </a:cubicBezTo>
                  <a:cubicBezTo>
                    <a:pt x="2104" y="6688"/>
                    <a:pt x="2154" y="6598"/>
                    <a:pt x="2194" y="6505"/>
                  </a:cubicBezTo>
                  <a:cubicBezTo>
                    <a:pt x="2228" y="6434"/>
                    <a:pt x="2251" y="6363"/>
                    <a:pt x="2277" y="6291"/>
                  </a:cubicBezTo>
                  <a:cubicBezTo>
                    <a:pt x="2299" y="6224"/>
                    <a:pt x="2318" y="6153"/>
                    <a:pt x="2347" y="6089"/>
                  </a:cubicBezTo>
                  <a:cubicBezTo>
                    <a:pt x="2415" y="5922"/>
                    <a:pt x="2449" y="5746"/>
                    <a:pt x="2501" y="5581"/>
                  </a:cubicBezTo>
                  <a:cubicBezTo>
                    <a:pt x="2572" y="5354"/>
                    <a:pt x="2658" y="5129"/>
                    <a:pt x="2696" y="4883"/>
                  </a:cubicBezTo>
                  <a:cubicBezTo>
                    <a:pt x="2703" y="4849"/>
                    <a:pt x="2718" y="4815"/>
                    <a:pt x="2737" y="4774"/>
                  </a:cubicBezTo>
                  <a:cubicBezTo>
                    <a:pt x="2751" y="4736"/>
                    <a:pt x="2770" y="4692"/>
                    <a:pt x="2774" y="4639"/>
                  </a:cubicBezTo>
                  <a:cubicBezTo>
                    <a:pt x="2777" y="4583"/>
                    <a:pt x="2792" y="4527"/>
                    <a:pt x="2808" y="4467"/>
                  </a:cubicBezTo>
                  <a:cubicBezTo>
                    <a:pt x="2822" y="4407"/>
                    <a:pt x="2837" y="4344"/>
                    <a:pt x="2837" y="4277"/>
                  </a:cubicBezTo>
                  <a:cubicBezTo>
                    <a:pt x="2837" y="4258"/>
                    <a:pt x="2834" y="4236"/>
                    <a:pt x="2834" y="4217"/>
                  </a:cubicBezTo>
                  <a:cubicBezTo>
                    <a:pt x="2830" y="4205"/>
                    <a:pt x="2830" y="4198"/>
                    <a:pt x="2830" y="4191"/>
                  </a:cubicBezTo>
                  <a:lnTo>
                    <a:pt x="2830" y="4187"/>
                  </a:lnTo>
                  <a:cubicBezTo>
                    <a:pt x="2879" y="4098"/>
                    <a:pt x="2889" y="4003"/>
                    <a:pt x="2897" y="3914"/>
                  </a:cubicBezTo>
                  <a:cubicBezTo>
                    <a:pt x="2905" y="3820"/>
                    <a:pt x="2908" y="3731"/>
                    <a:pt x="2923" y="3649"/>
                  </a:cubicBezTo>
                  <a:cubicBezTo>
                    <a:pt x="2927" y="3622"/>
                    <a:pt x="2934" y="3600"/>
                    <a:pt x="2946" y="3577"/>
                  </a:cubicBezTo>
                  <a:cubicBezTo>
                    <a:pt x="2957" y="3551"/>
                    <a:pt x="2972" y="3525"/>
                    <a:pt x="2979" y="3496"/>
                  </a:cubicBezTo>
                  <a:cubicBezTo>
                    <a:pt x="3010" y="3394"/>
                    <a:pt x="3020" y="3290"/>
                    <a:pt x="3020" y="3185"/>
                  </a:cubicBezTo>
                  <a:cubicBezTo>
                    <a:pt x="3020" y="3156"/>
                    <a:pt x="3020" y="3125"/>
                    <a:pt x="3017" y="3095"/>
                  </a:cubicBezTo>
                  <a:lnTo>
                    <a:pt x="3017" y="3073"/>
                  </a:lnTo>
                  <a:cubicBezTo>
                    <a:pt x="3017" y="3002"/>
                    <a:pt x="3039" y="2931"/>
                    <a:pt x="3062" y="2856"/>
                  </a:cubicBezTo>
                  <a:cubicBezTo>
                    <a:pt x="3080" y="2792"/>
                    <a:pt x="3084" y="2725"/>
                    <a:pt x="3088" y="2662"/>
                  </a:cubicBezTo>
                  <a:cubicBezTo>
                    <a:pt x="3088" y="2598"/>
                    <a:pt x="3088" y="2535"/>
                    <a:pt x="3096" y="2475"/>
                  </a:cubicBezTo>
                  <a:cubicBezTo>
                    <a:pt x="3103" y="2426"/>
                    <a:pt x="3103" y="2378"/>
                    <a:pt x="3103" y="2329"/>
                  </a:cubicBezTo>
                  <a:cubicBezTo>
                    <a:pt x="3103" y="2243"/>
                    <a:pt x="3099" y="2157"/>
                    <a:pt x="3099" y="2071"/>
                  </a:cubicBezTo>
                  <a:cubicBezTo>
                    <a:pt x="3099" y="1974"/>
                    <a:pt x="3106" y="1881"/>
                    <a:pt x="3144" y="1791"/>
                  </a:cubicBezTo>
                  <a:cubicBezTo>
                    <a:pt x="3151" y="1765"/>
                    <a:pt x="3155" y="1738"/>
                    <a:pt x="3155" y="1712"/>
                  </a:cubicBezTo>
                  <a:cubicBezTo>
                    <a:pt x="3155" y="1679"/>
                    <a:pt x="3151" y="1645"/>
                    <a:pt x="3141" y="1615"/>
                  </a:cubicBezTo>
                  <a:cubicBezTo>
                    <a:pt x="3136" y="1604"/>
                    <a:pt x="3132" y="1596"/>
                    <a:pt x="3132" y="1593"/>
                  </a:cubicBezTo>
                  <a:cubicBezTo>
                    <a:pt x="3129" y="1586"/>
                    <a:pt x="3129" y="1586"/>
                    <a:pt x="3129" y="1581"/>
                  </a:cubicBezTo>
                  <a:cubicBezTo>
                    <a:pt x="3151" y="1536"/>
                    <a:pt x="3155" y="1488"/>
                    <a:pt x="3155" y="1447"/>
                  </a:cubicBezTo>
                  <a:cubicBezTo>
                    <a:pt x="3155" y="1417"/>
                    <a:pt x="3151" y="1391"/>
                    <a:pt x="3151" y="1365"/>
                  </a:cubicBezTo>
                  <a:cubicBezTo>
                    <a:pt x="3151" y="1342"/>
                    <a:pt x="3151" y="1324"/>
                    <a:pt x="3155" y="1301"/>
                  </a:cubicBezTo>
                  <a:cubicBezTo>
                    <a:pt x="3158" y="1282"/>
                    <a:pt x="3167" y="1263"/>
                    <a:pt x="3177" y="1245"/>
                  </a:cubicBezTo>
                  <a:cubicBezTo>
                    <a:pt x="3185" y="1230"/>
                    <a:pt x="3189" y="1215"/>
                    <a:pt x="3189" y="1204"/>
                  </a:cubicBezTo>
                  <a:cubicBezTo>
                    <a:pt x="3189" y="1185"/>
                    <a:pt x="3181" y="1170"/>
                    <a:pt x="3177" y="1155"/>
                  </a:cubicBezTo>
                  <a:cubicBezTo>
                    <a:pt x="3174" y="1144"/>
                    <a:pt x="3167" y="1137"/>
                    <a:pt x="3167" y="1129"/>
                  </a:cubicBezTo>
                  <a:cubicBezTo>
                    <a:pt x="3125" y="972"/>
                    <a:pt x="3114" y="811"/>
                    <a:pt x="3114" y="647"/>
                  </a:cubicBezTo>
                  <a:cubicBezTo>
                    <a:pt x="3114" y="602"/>
                    <a:pt x="3114" y="561"/>
                    <a:pt x="3118" y="516"/>
                  </a:cubicBezTo>
                  <a:lnTo>
                    <a:pt x="3118" y="408"/>
                  </a:lnTo>
                  <a:cubicBezTo>
                    <a:pt x="3118" y="307"/>
                    <a:pt x="3114" y="206"/>
                    <a:pt x="3106" y="105"/>
                  </a:cubicBezTo>
                  <a:close/>
                  <a:moveTo>
                    <a:pt x="348" y="9697"/>
                  </a:moveTo>
                  <a:lnTo>
                    <a:pt x="348" y="9697"/>
                  </a:lnTo>
                  <a:cubicBezTo>
                    <a:pt x="322" y="9738"/>
                    <a:pt x="299" y="9783"/>
                    <a:pt x="288" y="9839"/>
                  </a:cubicBezTo>
                  <a:cubicBezTo>
                    <a:pt x="280" y="9869"/>
                    <a:pt x="262" y="9899"/>
                    <a:pt x="236" y="9925"/>
                  </a:cubicBezTo>
                  <a:cubicBezTo>
                    <a:pt x="210" y="9952"/>
                    <a:pt x="175" y="9974"/>
                    <a:pt x="139" y="9992"/>
                  </a:cubicBezTo>
                  <a:cubicBezTo>
                    <a:pt x="131" y="9996"/>
                    <a:pt x="127" y="10000"/>
                    <a:pt x="123" y="10000"/>
                  </a:cubicBezTo>
                  <a:cubicBezTo>
                    <a:pt x="116" y="10000"/>
                    <a:pt x="113" y="9996"/>
                    <a:pt x="105" y="9992"/>
                  </a:cubicBezTo>
                  <a:cubicBezTo>
                    <a:pt x="97" y="9988"/>
                    <a:pt x="90" y="9981"/>
                    <a:pt x="79" y="9974"/>
                  </a:cubicBezTo>
                  <a:cubicBezTo>
                    <a:pt x="79" y="9969"/>
                    <a:pt x="79" y="9969"/>
                    <a:pt x="82" y="9966"/>
                  </a:cubicBezTo>
                  <a:cubicBezTo>
                    <a:pt x="86" y="9962"/>
                    <a:pt x="90" y="9955"/>
                    <a:pt x="97" y="9947"/>
                  </a:cubicBezTo>
                  <a:cubicBezTo>
                    <a:pt x="131" y="9895"/>
                    <a:pt x="168" y="9843"/>
                    <a:pt x="210" y="9802"/>
                  </a:cubicBezTo>
                  <a:cubicBezTo>
                    <a:pt x="251" y="9757"/>
                    <a:pt x="292" y="9723"/>
                    <a:pt x="348" y="9697"/>
                  </a:cubicBezTo>
                  <a:close/>
                  <a:moveTo>
                    <a:pt x="3017" y="0"/>
                  </a:moveTo>
                  <a:lnTo>
                    <a:pt x="3024" y="56"/>
                  </a:lnTo>
                  <a:cubicBezTo>
                    <a:pt x="3036" y="176"/>
                    <a:pt x="3039" y="292"/>
                    <a:pt x="3039" y="408"/>
                  </a:cubicBezTo>
                  <a:lnTo>
                    <a:pt x="3039" y="516"/>
                  </a:lnTo>
                  <a:lnTo>
                    <a:pt x="3039" y="647"/>
                  </a:lnTo>
                  <a:cubicBezTo>
                    <a:pt x="3039" y="811"/>
                    <a:pt x="3046" y="980"/>
                    <a:pt x="3091" y="1151"/>
                  </a:cubicBezTo>
                  <a:cubicBezTo>
                    <a:pt x="3096" y="1167"/>
                    <a:pt x="3103" y="1177"/>
                    <a:pt x="3106" y="1185"/>
                  </a:cubicBezTo>
                  <a:cubicBezTo>
                    <a:pt x="3110" y="1196"/>
                    <a:pt x="3110" y="1200"/>
                    <a:pt x="3110" y="1204"/>
                  </a:cubicBezTo>
                  <a:lnTo>
                    <a:pt x="3110" y="1208"/>
                  </a:lnTo>
                  <a:cubicBezTo>
                    <a:pt x="3096" y="1234"/>
                    <a:pt x="3088" y="1260"/>
                    <a:pt x="3080" y="1286"/>
                  </a:cubicBezTo>
                  <a:cubicBezTo>
                    <a:pt x="3077" y="1316"/>
                    <a:pt x="3077" y="1342"/>
                    <a:pt x="3077" y="1365"/>
                  </a:cubicBezTo>
                  <a:lnTo>
                    <a:pt x="3077" y="1447"/>
                  </a:lnTo>
                  <a:cubicBezTo>
                    <a:pt x="3077" y="1484"/>
                    <a:pt x="3073" y="1518"/>
                    <a:pt x="3062" y="1551"/>
                  </a:cubicBezTo>
                  <a:cubicBezTo>
                    <a:pt x="3054" y="1563"/>
                    <a:pt x="3054" y="1574"/>
                    <a:pt x="3054" y="1581"/>
                  </a:cubicBezTo>
                  <a:cubicBezTo>
                    <a:pt x="3054" y="1596"/>
                    <a:pt x="3058" y="1608"/>
                    <a:pt x="3058" y="1615"/>
                  </a:cubicBezTo>
                  <a:cubicBezTo>
                    <a:pt x="3062" y="1626"/>
                    <a:pt x="3065" y="1630"/>
                    <a:pt x="3065" y="1638"/>
                  </a:cubicBezTo>
                  <a:cubicBezTo>
                    <a:pt x="3077" y="1664"/>
                    <a:pt x="3080" y="1690"/>
                    <a:pt x="3080" y="1712"/>
                  </a:cubicBezTo>
                  <a:cubicBezTo>
                    <a:pt x="3080" y="1731"/>
                    <a:pt x="3077" y="1746"/>
                    <a:pt x="3073" y="1761"/>
                  </a:cubicBezTo>
                  <a:cubicBezTo>
                    <a:pt x="3032" y="1865"/>
                    <a:pt x="3020" y="1970"/>
                    <a:pt x="3020" y="2071"/>
                  </a:cubicBezTo>
                  <a:cubicBezTo>
                    <a:pt x="3020" y="2161"/>
                    <a:pt x="3028" y="2247"/>
                    <a:pt x="3028" y="2329"/>
                  </a:cubicBezTo>
                  <a:cubicBezTo>
                    <a:pt x="3028" y="2374"/>
                    <a:pt x="3024" y="2423"/>
                    <a:pt x="3020" y="2467"/>
                  </a:cubicBezTo>
                  <a:cubicBezTo>
                    <a:pt x="3013" y="2531"/>
                    <a:pt x="3013" y="2595"/>
                    <a:pt x="3010" y="2658"/>
                  </a:cubicBezTo>
                  <a:cubicBezTo>
                    <a:pt x="3010" y="2721"/>
                    <a:pt x="3001" y="2781"/>
                    <a:pt x="2987" y="2834"/>
                  </a:cubicBezTo>
                  <a:cubicBezTo>
                    <a:pt x="2965" y="2909"/>
                    <a:pt x="2942" y="2987"/>
                    <a:pt x="2939" y="3073"/>
                  </a:cubicBezTo>
                  <a:cubicBezTo>
                    <a:pt x="2939" y="3080"/>
                    <a:pt x="2942" y="3092"/>
                    <a:pt x="2942" y="3099"/>
                  </a:cubicBezTo>
                  <a:lnTo>
                    <a:pt x="2942" y="3185"/>
                  </a:lnTo>
                  <a:cubicBezTo>
                    <a:pt x="2942" y="3286"/>
                    <a:pt x="2931" y="3380"/>
                    <a:pt x="2905" y="3477"/>
                  </a:cubicBezTo>
                  <a:cubicBezTo>
                    <a:pt x="2897" y="3499"/>
                    <a:pt x="2889" y="3522"/>
                    <a:pt x="2879" y="3548"/>
                  </a:cubicBezTo>
                  <a:cubicBezTo>
                    <a:pt x="2863" y="3570"/>
                    <a:pt x="2853" y="3600"/>
                    <a:pt x="2849" y="3634"/>
                  </a:cubicBezTo>
                  <a:cubicBezTo>
                    <a:pt x="2830" y="3727"/>
                    <a:pt x="2830" y="3817"/>
                    <a:pt x="2822" y="3906"/>
                  </a:cubicBezTo>
                  <a:cubicBezTo>
                    <a:pt x="2815" y="3996"/>
                    <a:pt x="2800" y="4079"/>
                    <a:pt x="2763" y="4153"/>
                  </a:cubicBezTo>
                  <a:cubicBezTo>
                    <a:pt x="2755" y="4168"/>
                    <a:pt x="2751" y="4183"/>
                    <a:pt x="2751" y="4191"/>
                  </a:cubicBezTo>
                  <a:cubicBezTo>
                    <a:pt x="2751" y="4205"/>
                    <a:pt x="2755" y="4217"/>
                    <a:pt x="2755" y="4228"/>
                  </a:cubicBezTo>
                  <a:cubicBezTo>
                    <a:pt x="2759" y="4243"/>
                    <a:pt x="2759" y="4262"/>
                    <a:pt x="2759" y="4277"/>
                  </a:cubicBezTo>
                  <a:cubicBezTo>
                    <a:pt x="2759" y="4333"/>
                    <a:pt x="2748" y="4389"/>
                    <a:pt x="2732" y="4448"/>
                  </a:cubicBezTo>
                  <a:cubicBezTo>
                    <a:pt x="2718" y="4508"/>
                    <a:pt x="2703" y="4569"/>
                    <a:pt x="2699" y="4636"/>
                  </a:cubicBezTo>
                  <a:cubicBezTo>
                    <a:pt x="2696" y="4673"/>
                    <a:pt x="2684" y="4707"/>
                    <a:pt x="2665" y="4744"/>
                  </a:cubicBezTo>
                  <a:cubicBezTo>
                    <a:pt x="2651" y="4781"/>
                    <a:pt x="2628" y="4822"/>
                    <a:pt x="2620" y="4871"/>
                  </a:cubicBezTo>
                  <a:cubicBezTo>
                    <a:pt x="2583" y="5107"/>
                    <a:pt x="2497" y="5327"/>
                    <a:pt x="2426" y="5559"/>
                  </a:cubicBezTo>
                  <a:cubicBezTo>
                    <a:pt x="2373" y="5730"/>
                    <a:pt x="2340" y="5899"/>
                    <a:pt x="2277" y="6060"/>
                  </a:cubicBezTo>
                  <a:cubicBezTo>
                    <a:pt x="2247" y="6127"/>
                    <a:pt x="2225" y="6198"/>
                    <a:pt x="2202" y="6269"/>
                  </a:cubicBezTo>
                  <a:cubicBezTo>
                    <a:pt x="2180" y="6340"/>
                    <a:pt x="2157" y="6408"/>
                    <a:pt x="2127" y="6471"/>
                  </a:cubicBezTo>
                  <a:cubicBezTo>
                    <a:pt x="2086" y="6565"/>
                    <a:pt x="2030" y="6658"/>
                    <a:pt x="2007" y="6770"/>
                  </a:cubicBezTo>
                  <a:cubicBezTo>
                    <a:pt x="2004" y="6785"/>
                    <a:pt x="2004" y="6800"/>
                    <a:pt x="2004" y="6815"/>
                  </a:cubicBezTo>
                  <a:lnTo>
                    <a:pt x="2004" y="6867"/>
                  </a:lnTo>
                  <a:lnTo>
                    <a:pt x="2004" y="6897"/>
                  </a:lnTo>
                  <a:cubicBezTo>
                    <a:pt x="2000" y="6905"/>
                    <a:pt x="1997" y="6912"/>
                    <a:pt x="1992" y="6916"/>
                  </a:cubicBezTo>
                  <a:cubicBezTo>
                    <a:pt x="1959" y="6972"/>
                    <a:pt x="1929" y="7031"/>
                    <a:pt x="1902" y="7088"/>
                  </a:cubicBezTo>
                  <a:cubicBezTo>
                    <a:pt x="1876" y="7148"/>
                    <a:pt x="1850" y="7204"/>
                    <a:pt x="1821" y="7252"/>
                  </a:cubicBezTo>
                  <a:cubicBezTo>
                    <a:pt x="1809" y="7271"/>
                    <a:pt x="1806" y="7290"/>
                    <a:pt x="1802" y="7305"/>
                  </a:cubicBezTo>
                  <a:cubicBezTo>
                    <a:pt x="1795" y="7331"/>
                    <a:pt x="1790" y="7353"/>
                    <a:pt x="1783" y="7372"/>
                  </a:cubicBezTo>
                  <a:cubicBezTo>
                    <a:pt x="1780" y="7379"/>
                    <a:pt x="1780" y="7387"/>
                    <a:pt x="1776" y="7395"/>
                  </a:cubicBezTo>
                  <a:cubicBezTo>
                    <a:pt x="1772" y="7402"/>
                    <a:pt x="1764" y="7409"/>
                    <a:pt x="1761" y="7417"/>
                  </a:cubicBezTo>
                  <a:cubicBezTo>
                    <a:pt x="1701" y="7480"/>
                    <a:pt x="1652" y="7552"/>
                    <a:pt x="1611" y="7623"/>
                  </a:cubicBezTo>
                  <a:cubicBezTo>
                    <a:pt x="1574" y="7693"/>
                    <a:pt x="1536" y="7768"/>
                    <a:pt x="1499" y="7839"/>
                  </a:cubicBezTo>
                  <a:cubicBezTo>
                    <a:pt x="1469" y="7895"/>
                    <a:pt x="1447" y="7951"/>
                    <a:pt x="1421" y="8007"/>
                  </a:cubicBezTo>
                  <a:cubicBezTo>
                    <a:pt x="1398" y="8059"/>
                    <a:pt x="1372" y="8112"/>
                    <a:pt x="1338" y="8161"/>
                  </a:cubicBezTo>
                  <a:cubicBezTo>
                    <a:pt x="1297" y="8213"/>
                    <a:pt x="1271" y="8273"/>
                    <a:pt x="1238" y="8321"/>
                  </a:cubicBezTo>
                  <a:cubicBezTo>
                    <a:pt x="1219" y="8347"/>
                    <a:pt x="1204" y="8370"/>
                    <a:pt x="1181" y="8392"/>
                  </a:cubicBezTo>
                  <a:cubicBezTo>
                    <a:pt x="1159" y="8411"/>
                    <a:pt x="1136" y="8430"/>
                    <a:pt x="1107" y="8444"/>
                  </a:cubicBezTo>
                  <a:cubicBezTo>
                    <a:pt x="1081" y="8460"/>
                    <a:pt x="1062" y="8478"/>
                    <a:pt x="1043" y="8501"/>
                  </a:cubicBezTo>
                  <a:cubicBezTo>
                    <a:pt x="1017" y="8534"/>
                    <a:pt x="998" y="8575"/>
                    <a:pt x="983" y="8617"/>
                  </a:cubicBezTo>
                  <a:cubicBezTo>
                    <a:pt x="965" y="8658"/>
                    <a:pt x="953" y="8699"/>
                    <a:pt x="950" y="8740"/>
                  </a:cubicBezTo>
                  <a:cubicBezTo>
                    <a:pt x="938" y="8800"/>
                    <a:pt x="912" y="8853"/>
                    <a:pt x="882" y="8901"/>
                  </a:cubicBezTo>
                  <a:cubicBezTo>
                    <a:pt x="848" y="8949"/>
                    <a:pt x="812" y="8994"/>
                    <a:pt x="774" y="9046"/>
                  </a:cubicBezTo>
                  <a:cubicBezTo>
                    <a:pt x="669" y="9189"/>
                    <a:pt x="553" y="9327"/>
                    <a:pt x="427" y="9454"/>
                  </a:cubicBezTo>
                  <a:cubicBezTo>
                    <a:pt x="415" y="9469"/>
                    <a:pt x="408" y="9484"/>
                    <a:pt x="400" y="9498"/>
                  </a:cubicBezTo>
                  <a:cubicBezTo>
                    <a:pt x="393" y="9510"/>
                    <a:pt x="389" y="9525"/>
                    <a:pt x="385" y="9536"/>
                  </a:cubicBezTo>
                  <a:cubicBezTo>
                    <a:pt x="377" y="9559"/>
                    <a:pt x="370" y="9577"/>
                    <a:pt x="359" y="9593"/>
                  </a:cubicBezTo>
                  <a:cubicBezTo>
                    <a:pt x="348" y="9607"/>
                    <a:pt x="337" y="9619"/>
                    <a:pt x="322" y="9626"/>
                  </a:cubicBezTo>
                  <a:cubicBezTo>
                    <a:pt x="254" y="9655"/>
                    <a:pt x="198" y="9697"/>
                    <a:pt x="153" y="9745"/>
                  </a:cubicBezTo>
                  <a:cubicBezTo>
                    <a:pt x="108" y="9798"/>
                    <a:pt x="71" y="9850"/>
                    <a:pt x="34" y="9902"/>
                  </a:cubicBezTo>
                  <a:cubicBezTo>
                    <a:pt x="30" y="9910"/>
                    <a:pt x="23" y="9917"/>
                    <a:pt x="15" y="9929"/>
                  </a:cubicBezTo>
                  <a:cubicBezTo>
                    <a:pt x="11" y="9936"/>
                    <a:pt x="8" y="9940"/>
                    <a:pt x="4" y="9947"/>
                  </a:cubicBezTo>
                  <a:cubicBezTo>
                    <a:pt x="4" y="9955"/>
                    <a:pt x="1" y="9966"/>
                    <a:pt x="1" y="9978"/>
                  </a:cubicBezTo>
                  <a:cubicBezTo>
                    <a:pt x="1" y="9985"/>
                    <a:pt x="4" y="9996"/>
                    <a:pt x="8" y="10007"/>
                  </a:cubicBezTo>
                  <a:cubicBezTo>
                    <a:pt x="15" y="10019"/>
                    <a:pt x="23" y="10026"/>
                    <a:pt x="30" y="10033"/>
                  </a:cubicBezTo>
                  <a:cubicBezTo>
                    <a:pt x="41" y="10041"/>
                    <a:pt x="53" y="10048"/>
                    <a:pt x="68" y="10059"/>
                  </a:cubicBezTo>
                  <a:cubicBezTo>
                    <a:pt x="82" y="10067"/>
                    <a:pt x="101" y="10074"/>
                    <a:pt x="123" y="10074"/>
                  </a:cubicBezTo>
                  <a:cubicBezTo>
                    <a:pt x="139" y="10074"/>
                    <a:pt x="158" y="10071"/>
                    <a:pt x="175" y="10059"/>
                  </a:cubicBezTo>
                  <a:cubicBezTo>
                    <a:pt x="217" y="10037"/>
                    <a:pt x="258" y="10011"/>
                    <a:pt x="292" y="9978"/>
                  </a:cubicBezTo>
                  <a:cubicBezTo>
                    <a:pt x="325" y="9943"/>
                    <a:pt x="351" y="9902"/>
                    <a:pt x="363" y="9854"/>
                  </a:cubicBezTo>
                  <a:cubicBezTo>
                    <a:pt x="367" y="9824"/>
                    <a:pt x="377" y="9798"/>
                    <a:pt x="393" y="9772"/>
                  </a:cubicBezTo>
                  <a:cubicBezTo>
                    <a:pt x="415" y="9734"/>
                    <a:pt x="441" y="9697"/>
                    <a:pt x="472" y="9655"/>
                  </a:cubicBezTo>
                  <a:cubicBezTo>
                    <a:pt x="494" y="9622"/>
                    <a:pt x="520" y="9581"/>
                    <a:pt x="539" y="9540"/>
                  </a:cubicBezTo>
                  <a:cubicBezTo>
                    <a:pt x="542" y="9543"/>
                    <a:pt x="546" y="9548"/>
                    <a:pt x="550" y="9548"/>
                  </a:cubicBezTo>
                  <a:cubicBezTo>
                    <a:pt x="561" y="9555"/>
                    <a:pt x="576" y="9562"/>
                    <a:pt x="587" y="9562"/>
                  </a:cubicBezTo>
                  <a:cubicBezTo>
                    <a:pt x="594" y="9562"/>
                    <a:pt x="602" y="9559"/>
                    <a:pt x="610" y="9555"/>
                  </a:cubicBezTo>
                  <a:cubicBezTo>
                    <a:pt x="620" y="9551"/>
                    <a:pt x="629" y="9548"/>
                    <a:pt x="636" y="9540"/>
                  </a:cubicBezTo>
                  <a:cubicBezTo>
                    <a:pt x="646" y="9529"/>
                    <a:pt x="651" y="9521"/>
                    <a:pt x="658" y="9510"/>
                  </a:cubicBezTo>
                  <a:cubicBezTo>
                    <a:pt x="658" y="9507"/>
                    <a:pt x="662" y="9503"/>
                    <a:pt x="662" y="9503"/>
                  </a:cubicBezTo>
                  <a:cubicBezTo>
                    <a:pt x="665" y="9498"/>
                    <a:pt x="665" y="9495"/>
                    <a:pt x="665" y="9495"/>
                  </a:cubicBezTo>
                  <a:cubicBezTo>
                    <a:pt x="755" y="9372"/>
                    <a:pt x="860" y="9263"/>
                    <a:pt x="972" y="9167"/>
                  </a:cubicBezTo>
                  <a:cubicBezTo>
                    <a:pt x="1028" y="9117"/>
                    <a:pt x="1065" y="9062"/>
                    <a:pt x="1091" y="9005"/>
                  </a:cubicBezTo>
                  <a:cubicBezTo>
                    <a:pt x="1117" y="8946"/>
                    <a:pt x="1136" y="8889"/>
                    <a:pt x="1155" y="8841"/>
                  </a:cubicBezTo>
                  <a:cubicBezTo>
                    <a:pt x="1174" y="8781"/>
                    <a:pt x="1196" y="8729"/>
                    <a:pt x="1222" y="8684"/>
                  </a:cubicBezTo>
                  <a:cubicBezTo>
                    <a:pt x="1245" y="8635"/>
                    <a:pt x="1279" y="8598"/>
                    <a:pt x="1324" y="8568"/>
                  </a:cubicBezTo>
                  <a:cubicBezTo>
                    <a:pt x="1369" y="8542"/>
                    <a:pt x="1402" y="8504"/>
                    <a:pt x="1428" y="8467"/>
                  </a:cubicBezTo>
                  <a:cubicBezTo>
                    <a:pt x="1458" y="8430"/>
                    <a:pt x="1476" y="8389"/>
                    <a:pt x="1492" y="8347"/>
                  </a:cubicBezTo>
                  <a:cubicBezTo>
                    <a:pt x="1510" y="8295"/>
                    <a:pt x="1540" y="8254"/>
                    <a:pt x="1574" y="8213"/>
                  </a:cubicBezTo>
                  <a:cubicBezTo>
                    <a:pt x="1593" y="8190"/>
                    <a:pt x="1611" y="8164"/>
                    <a:pt x="1626" y="8138"/>
                  </a:cubicBezTo>
                  <a:cubicBezTo>
                    <a:pt x="1645" y="8112"/>
                    <a:pt x="1656" y="8082"/>
                    <a:pt x="1664" y="8049"/>
                  </a:cubicBezTo>
                  <a:cubicBezTo>
                    <a:pt x="1671" y="8011"/>
                    <a:pt x="1686" y="7981"/>
                    <a:pt x="1705" y="7947"/>
                  </a:cubicBezTo>
                  <a:cubicBezTo>
                    <a:pt x="1723" y="7914"/>
                    <a:pt x="1745" y="7884"/>
                    <a:pt x="1764" y="7847"/>
                  </a:cubicBezTo>
                  <a:cubicBezTo>
                    <a:pt x="1783" y="7816"/>
                    <a:pt x="1809" y="7783"/>
                    <a:pt x="1832" y="7745"/>
                  </a:cubicBezTo>
                  <a:cubicBezTo>
                    <a:pt x="1858" y="7712"/>
                    <a:pt x="1880" y="7675"/>
                    <a:pt x="1888" y="7630"/>
                  </a:cubicBezTo>
                  <a:cubicBezTo>
                    <a:pt x="1902" y="7555"/>
                    <a:pt x="1933" y="7492"/>
                    <a:pt x="1974" y="7428"/>
                  </a:cubicBezTo>
                  <a:cubicBezTo>
                    <a:pt x="2011" y="7368"/>
                    <a:pt x="2056" y="7305"/>
                    <a:pt x="2094" y="7238"/>
                  </a:cubicBezTo>
                  <a:cubicBezTo>
                    <a:pt x="2109" y="7211"/>
                    <a:pt x="2123" y="7185"/>
                    <a:pt x="2135" y="7155"/>
                  </a:cubicBezTo>
                  <a:cubicBezTo>
                    <a:pt x="2149" y="7125"/>
                    <a:pt x="2157" y="7091"/>
                    <a:pt x="2157" y="7050"/>
                  </a:cubicBezTo>
                  <a:lnTo>
                    <a:pt x="2157" y="7043"/>
                  </a:lnTo>
                  <a:cubicBezTo>
                    <a:pt x="2157" y="7028"/>
                    <a:pt x="2157" y="7013"/>
                    <a:pt x="2154" y="6998"/>
                  </a:cubicBezTo>
                  <a:cubicBezTo>
                    <a:pt x="2154" y="6986"/>
                    <a:pt x="2149" y="6972"/>
                    <a:pt x="2149" y="6964"/>
                  </a:cubicBezTo>
                  <a:cubicBezTo>
                    <a:pt x="2149" y="6953"/>
                    <a:pt x="2154" y="6946"/>
                    <a:pt x="2154" y="6942"/>
                  </a:cubicBezTo>
                  <a:cubicBezTo>
                    <a:pt x="2154" y="6938"/>
                    <a:pt x="2157" y="6938"/>
                    <a:pt x="2157" y="6934"/>
                  </a:cubicBezTo>
                  <a:cubicBezTo>
                    <a:pt x="2187" y="6916"/>
                    <a:pt x="2206" y="6893"/>
                    <a:pt x="2225" y="6871"/>
                  </a:cubicBezTo>
                  <a:cubicBezTo>
                    <a:pt x="2247" y="6834"/>
                    <a:pt x="2261" y="6796"/>
                    <a:pt x="2277" y="6759"/>
                  </a:cubicBezTo>
                  <a:cubicBezTo>
                    <a:pt x="2288" y="6725"/>
                    <a:pt x="2299" y="6691"/>
                    <a:pt x="2314" y="6662"/>
                  </a:cubicBezTo>
                  <a:cubicBezTo>
                    <a:pt x="2321" y="6654"/>
                    <a:pt x="2329" y="6643"/>
                    <a:pt x="2337" y="6632"/>
                  </a:cubicBezTo>
                  <a:cubicBezTo>
                    <a:pt x="2351" y="6617"/>
                    <a:pt x="2366" y="6602"/>
                    <a:pt x="2382" y="6579"/>
                  </a:cubicBezTo>
                  <a:cubicBezTo>
                    <a:pt x="2389" y="6568"/>
                    <a:pt x="2396" y="6557"/>
                    <a:pt x="2404" y="6546"/>
                  </a:cubicBezTo>
                  <a:cubicBezTo>
                    <a:pt x="2408" y="6531"/>
                    <a:pt x="2411" y="6520"/>
                    <a:pt x="2415" y="6501"/>
                  </a:cubicBezTo>
                  <a:cubicBezTo>
                    <a:pt x="2418" y="6426"/>
                    <a:pt x="2434" y="6355"/>
                    <a:pt x="2460" y="6284"/>
                  </a:cubicBezTo>
                  <a:cubicBezTo>
                    <a:pt x="2471" y="6254"/>
                    <a:pt x="2482" y="6228"/>
                    <a:pt x="2501" y="6198"/>
                  </a:cubicBezTo>
                  <a:cubicBezTo>
                    <a:pt x="2516" y="6172"/>
                    <a:pt x="2530" y="6142"/>
                    <a:pt x="2546" y="6108"/>
                  </a:cubicBezTo>
                  <a:cubicBezTo>
                    <a:pt x="2598" y="5982"/>
                    <a:pt x="2628" y="5847"/>
                    <a:pt x="2658" y="5712"/>
                  </a:cubicBezTo>
                  <a:cubicBezTo>
                    <a:pt x="2687" y="5581"/>
                    <a:pt x="2718" y="5450"/>
                    <a:pt x="2763" y="5327"/>
                  </a:cubicBezTo>
                  <a:cubicBezTo>
                    <a:pt x="2818" y="5185"/>
                    <a:pt x="2849" y="5035"/>
                    <a:pt x="2897" y="4897"/>
                  </a:cubicBezTo>
                  <a:cubicBezTo>
                    <a:pt x="2912" y="4852"/>
                    <a:pt x="2927" y="4800"/>
                    <a:pt x="2942" y="4748"/>
                  </a:cubicBezTo>
                  <a:cubicBezTo>
                    <a:pt x="2957" y="4695"/>
                    <a:pt x="2965" y="4643"/>
                    <a:pt x="2968" y="4591"/>
                  </a:cubicBezTo>
                  <a:cubicBezTo>
                    <a:pt x="2968" y="4583"/>
                    <a:pt x="2965" y="4572"/>
                    <a:pt x="2965" y="4561"/>
                  </a:cubicBezTo>
                  <a:lnTo>
                    <a:pt x="2965" y="4542"/>
                  </a:lnTo>
                  <a:cubicBezTo>
                    <a:pt x="2965" y="4501"/>
                    <a:pt x="2975" y="4460"/>
                    <a:pt x="2987" y="4415"/>
                  </a:cubicBezTo>
                  <a:cubicBezTo>
                    <a:pt x="2998" y="4374"/>
                    <a:pt x="3013" y="4325"/>
                    <a:pt x="3013" y="4273"/>
                  </a:cubicBezTo>
                  <a:cubicBezTo>
                    <a:pt x="3013" y="4250"/>
                    <a:pt x="3010" y="4228"/>
                    <a:pt x="3001" y="4202"/>
                  </a:cubicBezTo>
                  <a:cubicBezTo>
                    <a:pt x="3046" y="4131"/>
                    <a:pt x="3065" y="4053"/>
                    <a:pt x="3077" y="3977"/>
                  </a:cubicBezTo>
                  <a:cubicBezTo>
                    <a:pt x="3084" y="3899"/>
                    <a:pt x="3088" y="3817"/>
                    <a:pt x="3096" y="3742"/>
                  </a:cubicBezTo>
                  <a:cubicBezTo>
                    <a:pt x="3110" y="3608"/>
                    <a:pt x="3141" y="3470"/>
                    <a:pt x="3155" y="3331"/>
                  </a:cubicBezTo>
                  <a:cubicBezTo>
                    <a:pt x="3170" y="3182"/>
                    <a:pt x="3193" y="3032"/>
                    <a:pt x="3230" y="2890"/>
                  </a:cubicBezTo>
                  <a:cubicBezTo>
                    <a:pt x="3237" y="2860"/>
                    <a:pt x="3241" y="2826"/>
                    <a:pt x="3241" y="2797"/>
                  </a:cubicBezTo>
                  <a:cubicBezTo>
                    <a:pt x="3241" y="2747"/>
                    <a:pt x="3234" y="2703"/>
                    <a:pt x="3234" y="2658"/>
                  </a:cubicBezTo>
                  <a:cubicBezTo>
                    <a:pt x="3234" y="2632"/>
                    <a:pt x="3237" y="2606"/>
                    <a:pt x="3241" y="2583"/>
                  </a:cubicBezTo>
                  <a:cubicBezTo>
                    <a:pt x="3248" y="2557"/>
                    <a:pt x="3256" y="2535"/>
                    <a:pt x="3275" y="2512"/>
                  </a:cubicBezTo>
                  <a:lnTo>
                    <a:pt x="3286" y="2497"/>
                  </a:lnTo>
                  <a:lnTo>
                    <a:pt x="3279" y="2478"/>
                  </a:lnTo>
                  <a:cubicBezTo>
                    <a:pt x="3263" y="2438"/>
                    <a:pt x="3260" y="2400"/>
                    <a:pt x="3260" y="2359"/>
                  </a:cubicBezTo>
                  <a:cubicBezTo>
                    <a:pt x="3260" y="2299"/>
                    <a:pt x="3271" y="2236"/>
                    <a:pt x="3275" y="2172"/>
                  </a:cubicBezTo>
                  <a:cubicBezTo>
                    <a:pt x="3301" y="1891"/>
                    <a:pt x="3301" y="1615"/>
                    <a:pt x="3301" y="1339"/>
                  </a:cubicBezTo>
                  <a:cubicBezTo>
                    <a:pt x="3301" y="1118"/>
                    <a:pt x="3267" y="908"/>
                    <a:pt x="3267" y="699"/>
                  </a:cubicBezTo>
                  <a:cubicBezTo>
                    <a:pt x="3267" y="661"/>
                    <a:pt x="3267" y="628"/>
                    <a:pt x="3271" y="591"/>
                  </a:cubicBezTo>
                  <a:cubicBezTo>
                    <a:pt x="3271" y="572"/>
                    <a:pt x="3275" y="554"/>
                    <a:pt x="3275" y="535"/>
                  </a:cubicBezTo>
                  <a:cubicBezTo>
                    <a:pt x="3275" y="434"/>
                    <a:pt x="3256" y="340"/>
                    <a:pt x="3256" y="247"/>
                  </a:cubicBezTo>
                  <a:lnTo>
                    <a:pt x="3256" y="235"/>
                  </a:lnTo>
                  <a:lnTo>
                    <a:pt x="3256" y="232"/>
                  </a:lnTo>
                  <a:cubicBezTo>
                    <a:pt x="3256" y="202"/>
                    <a:pt x="3256" y="176"/>
                    <a:pt x="3248" y="154"/>
                  </a:cubicBezTo>
                  <a:cubicBezTo>
                    <a:pt x="3245" y="135"/>
                    <a:pt x="3237" y="120"/>
                    <a:pt x="3226" y="101"/>
                  </a:cubicBezTo>
                  <a:cubicBezTo>
                    <a:pt x="3211" y="78"/>
                    <a:pt x="3189" y="60"/>
                    <a:pt x="3163" y="49"/>
                  </a:cubicBezTo>
                  <a:cubicBezTo>
                    <a:pt x="3155" y="45"/>
                    <a:pt x="3148" y="42"/>
                    <a:pt x="3144" y="38"/>
                  </a:cubicBezTo>
                  <a:cubicBezTo>
                    <a:pt x="3136" y="38"/>
                    <a:pt x="3129" y="33"/>
                    <a:pt x="3122" y="33"/>
                  </a:cubicBezTo>
                  <a:cubicBezTo>
                    <a:pt x="3110" y="33"/>
                    <a:pt x="3103" y="30"/>
                    <a:pt x="3091" y="26"/>
                  </a:cubicBezTo>
                  <a:cubicBezTo>
                    <a:pt x="3088" y="26"/>
                    <a:pt x="3080" y="23"/>
                    <a:pt x="3073" y="19"/>
                  </a:cubicBezTo>
                  <a:cubicBezTo>
                    <a:pt x="3073" y="16"/>
                    <a:pt x="3069" y="16"/>
                    <a:pt x="3069" y="11"/>
                  </a:cubicBezTo>
                  <a:lnTo>
                    <a:pt x="301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5" name="Google Shape;28375;p21"/>
            <p:cNvSpPr/>
            <p:nvPr/>
          </p:nvSpPr>
          <p:spPr>
            <a:xfrm>
              <a:off x="-194291" y="1103072"/>
              <a:ext cx="93542" cy="20533"/>
            </a:xfrm>
            <a:custGeom>
              <a:avLst/>
              <a:gdLst/>
              <a:ahLst/>
              <a:cxnLst/>
              <a:rect l="l" t="t" r="r" b="b"/>
              <a:pathLst>
                <a:path w="1959" h="430" extrusionOk="0">
                  <a:moveTo>
                    <a:pt x="1604" y="131"/>
                  </a:moveTo>
                  <a:lnTo>
                    <a:pt x="1604" y="135"/>
                  </a:lnTo>
                  <a:lnTo>
                    <a:pt x="1608" y="135"/>
                  </a:lnTo>
                  <a:lnTo>
                    <a:pt x="1604" y="131"/>
                  </a:lnTo>
                  <a:close/>
                  <a:moveTo>
                    <a:pt x="897" y="0"/>
                  </a:moveTo>
                  <a:cubicBezTo>
                    <a:pt x="823" y="0"/>
                    <a:pt x="744" y="23"/>
                    <a:pt x="666" y="38"/>
                  </a:cubicBezTo>
                  <a:cubicBezTo>
                    <a:pt x="625" y="45"/>
                    <a:pt x="583" y="60"/>
                    <a:pt x="542" y="71"/>
                  </a:cubicBezTo>
                  <a:cubicBezTo>
                    <a:pt x="501" y="86"/>
                    <a:pt x="452" y="98"/>
                    <a:pt x="404" y="98"/>
                  </a:cubicBezTo>
                  <a:lnTo>
                    <a:pt x="393" y="98"/>
                  </a:lnTo>
                  <a:cubicBezTo>
                    <a:pt x="393" y="98"/>
                    <a:pt x="385" y="98"/>
                    <a:pt x="382" y="101"/>
                  </a:cubicBezTo>
                  <a:cubicBezTo>
                    <a:pt x="378" y="101"/>
                    <a:pt x="371" y="105"/>
                    <a:pt x="371" y="109"/>
                  </a:cubicBezTo>
                  <a:cubicBezTo>
                    <a:pt x="363" y="120"/>
                    <a:pt x="352" y="127"/>
                    <a:pt x="344" y="138"/>
                  </a:cubicBezTo>
                  <a:cubicBezTo>
                    <a:pt x="333" y="146"/>
                    <a:pt x="321" y="154"/>
                    <a:pt x="311" y="157"/>
                  </a:cubicBezTo>
                  <a:cubicBezTo>
                    <a:pt x="288" y="169"/>
                    <a:pt x="266" y="172"/>
                    <a:pt x="240" y="176"/>
                  </a:cubicBezTo>
                  <a:cubicBezTo>
                    <a:pt x="236" y="176"/>
                    <a:pt x="228" y="180"/>
                    <a:pt x="221" y="180"/>
                  </a:cubicBezTo>
                  <a:lnTo>
                    <a:pt x="247" y="180"/>
                  </a:lnTo>
                  <a:lnTo>
                    <a:pt x="371" y="169"/>
                  </a:lnTo>
                  <a:lnTo>
                    <a:pt x="277" y="247"/>
                  </a:lnTo>
                  <a:cubicBezTo>
                    <a:pt x="262" y="258"/>
                    <a:pt x="251" y="266"/>
                    <a:pt x="240" y="273"/>
                  </a:cubicBezTo>
                  <a:cubicBezTo>
                    <a:pt x="243" y="273"/>
                    <a:pt x="247" y="277"/>
                    <a:pt x="251" y="277"/>
                  </a:cubicBezTo>
                  <a:cubicBezTo>
                    <a:pt x="259" y="281"/>
                    <a:pt x="262" y="284"/>
                    <a:pt x="269" y="288"/>
                  </a:cubicBezTo>
                  <a:cubicBezTo>
                    <a:pt x="277" y="292"/>
                    <a:pt x="281" y="300"/>
                    <a:pt x="288" y="303"/>
                  </a:cubicBezTo>
                  <a:cubicBezTo>
                    <a:pt x="288" y="307"/>
                    <a:pt x="292" y="311"/>
                    <a:pt x="292" y="311"/>
                  </a:cubicBezTo>
                  <a:cubicBezTo>
                    <a:pt x="303" y="314"/>
                    <a:pt x="311" y="318"/>
                    <a:pt x="318" y="322"/>
                  </a:cubicBezTo>
                  <a:cubicBezTo>
                    <a:pt x="329" y="326"/>
                    <a:pt x="340" y="326"/>
                    <a:pt x="356" y="326"/>
                  </a:cubicBezTo>
                  <a:lnTo>
                    <a:pt x="423" y="326"/>
                  </a:lnTo>
                  <a:lnTo>
                    <a:pt x="430" y="322"/>
                  </a:lnTo>
                  <a:lnTo>
                    <a:pt x="442" y="326"/>
                  </a:lnTo>
                  <a:lnTo>
                    <a:pt x="494" y="333"/>
                  </a:lnTo>
                  <a:lnTo>
                    <a:pt x="494" y="337"/>
                  </a:lnTo>
                  <a:cubicBezTo>
                    <a:pt x="523" y="333"/>
                    <a:pt x="554" y="333"/>
                    <a:pt x="580" y="329"/>
                  </a:cubicBezTo>
                  <a:lnTo>
                    <a:pt x="583" y="295"/>
                  </a:lnTo>
                  <a:cubicBezTo>
                    <a:pt x="587" y="281"/>
                    <a:pt x="587" y="266"/>
                    <a:pt x="595" y="255"/>
                  </a:cubicBezTo>
                  <a:cubicBezTo>
                    <a:pt x="599" y="243"/>
                    <a:pt x="609" y="232"/>
                    <a:pt x="617" y="224"/>
                  </a:cubicBezTo>
                  <a:cubicBezTo>
                    <a:pt x="625" y="221"/>
                    <a:pt x="632" y="217"/>
                    <a:pt x="640" y="217"/>
                  </a:cubicBezTo>
                  <a:cubicBezTo>
                    <a:pt x="647" y="214"/>
                    <a:pt x="654" y="210"/>
                    <a:pt x="662" y="210"/>
                  </a:cubicBezTo>
                  <a:lnTo>
                    <a:pt x="688" y="210"/>
                  </a:lnTo>
                  <a:cubicBezTo>
                    <a:pt x="696" y="210"/>
                    <a:pt x="699" y="210"/>
                    <a:pt x="703" y="206"/>
                  </a:cubicBezTo>
                  <a:lnTo>
                    <a:pt x="766" y="183"/>
                  </a:lnTo>
                  <a:lnTo>
                    <a:pt x="756" y="250"/>
                  </a:lnTo>
                  <a:cubicBezTo>
                    <a:pt x="752" y="258"/>
                    <a:pt x="752" y="269"/>
                    <a:pt x="748" y="277"/>
                  </a:cubicBezTo>
                  <a:cubicBezTo>
                    <a:pt x="819" y="247"/>
                    <a:pt x="894" y="232"/>
                    <a:pt x="965" y="232"/>
                  </a:cubicBezTo>
                  <a:cubicBezTo>
                    <a:pt x="1013" y="232"/>
                    <a:pt x="1062" y="240"/>
                    <a:pt x="1111" y="250"/>
                  </a:cubicBezTo>
                  <a:cubicBezTo>
                    <a:pt x="1151" y="262"/>
                    <a:pt x="1193" y="266"/>
                    <a:pt x="1230" y="266"/>
                  </a:cubicBezTo>
                  <a:cubicBezTo>
                    <a:pt x="1245" y="266"/>
                    <a:pt x="1260" y="266"/>
                    <a:pt x="1275" y="262"/>
                  </a:cubicBezTo>
                  <a:cubicBezTo>
                    <a:pt x="1279" y="258"/>
                    <a:pt x="1282" y="255"/>
                    <a:pt x="1286" y="250"/>
                  </a:cubicBezTo>
                  <a:cubicBezTo>
                    <a:pt x="1294" y="243"/>
                    <a:pt x="1301" y="236"/>
                    <a:pt x="1316" y="228"/>
                  </a:cubicBezTo>
                  <a:cubicBezTo>
                    <a:pt x="1324" y="224"/>
                    <a:pt x="1335" y="221"/>
                    <a:pt x="1346" y="221"/>
                  </a:cubicBezTo>
                  <a:cubicBezTo>
                    <a:pt x="1358" y="221"/>
                    <a:pt x="1365" y="221"/>
                    <a:pt x="1372" y="224"/>
                  </a:cubicBezTo>
                  <a:cubicBezTo>
                    <a:pt x="1384" y="228"/>
                    <a:pt x="1391" y="236"/>
                    <a:pt x="1394" y="240"/>
                  </a:cubicBezTo>
                  <a:cubicBezTo>
                    <a:pt x="1406" y="255"/>
                    <a:pt x="1417" y="258"/>
                    <a:pt x="1425" y="262"/>
                  </a:cubicBezTo>
                  <a:cubicBezTo>
                    <a:pt x="1432" y="266"/>
                    <a:pt x="1432" y="266"/>
                    <a:pt x="1436" y="266"/>
                  </a:cubicBezTo>
                  <a:lnTo>
                    <a:pt x="1439" y="266"/>
                  </a:lnTo>
                  <a:cubicBezTo>
                    <a:pt x="1443" y="262"/>
                    <a:pt x="1447" y="258"/>
                    <a:pt x="1455" y="250"/>
                  </a:cubicBezTo>
                  <a:cubicBezTo>
                    <a:pt x="1465" y="240"/>
                    <a:pt x="1477" y="217"/>
                    <a:pt x="1492" y="195"/>
                  </a:cubicBezTo>
                  <a:lnTo>
                    <a:pt x="1503" y="176"/>
                  </a:lnTo>
                  <a:lnTo>
                    <a:pt x="1496" y="169"/>
                  </a:lnTo>
                  <a:lnTo>
                    <a:pt x="1515" y="161"/>
                  </a:lnTo>
                  <a:lnTo>
                    <a:pt x="1518" y="154"/>
                  </a:lnTo>
                  <a:lnTo>
                    <a:pt x="1518" y="157"/>
                  </a:lnTo>
                  <a:lnTo>
                    <a:pt x="1541" y="146"/>
                  </a:lnTo>
                  <a:cubicBezTo>
                    <a:pt x="1544" y="146"/>
                    <a:pt x="1548" y="143"/>
                    <a:pt x="1551" y="143"/>
                  </a:cubicBezTo>
                  <a:lnTo>
                    <a:pt x="1537" y="112"/>
                  </a:lnTo>
                  <a:cubicBezTo>
                    <a:pt x="1473" y="90"/>
                    <a:pt x="1406" y="75"/>
                    <a:pt x="1342" y="57"/>
                  </a:cubicBezTo>
                  <a:lnTo>
                    <a:pt x="1316" y="86"/>
                  </a:lnTo>
                  <a:cubicBezTo>
                    <a:pt x="1308" y="93"/>
                    <a:pt x="1301" y="101"/>
                    <a:pt x="1294" y="112"/>
                  </a:cubicBezTo>
                  <a:cubicBezTo>
                    <a:pt x="1286" y="120"/>
                    <a:pt x="1275" y="131"/>
                    <a:pt x="1260" y="143"/>
                  </a:cubicBezTo>
                  <a:cubicBezTo>
                    <a:pt x="1253" y="146"/>
                    <a:pt x="1237" y="154"/>
                    <a:pt x="1223" y="154"/>
                  </a:cubicBezTo>
                  <a:cubicBezTo>
                    <a:pt x="1204" y="154"/>
                    <a:pt x="1189" y="146"/>
                    <a:pt x="1174" y="135"/>
                  </a:cubicBezTo>
                  <a:cubicBezTo>
                    <a:pt x="1163" y="127"/>
                    <a:pt x="1156" y="120"/>
                    <a:pt x="1151" y="112"/>
                  </a:cubicBezTo>
                  <a:cubicBezTo>
                    <a:pt x="1144" y="101"/>
                    <a:pt x="1144" y="90"/>
                    <a:pt x="1144" y="79"/>
                  </a:cubicBezTo>
                  <a:cubicBezTo>
                    <a:pt x="1144" y="64"/>
                    <a:pt x="1148" y="49"/>
                    <a:pt x="1156" y="38"/>
                  </a:cubicBezTo>
                  <a:cubicBezTo>
                    <a:pt x="1159" y="31"/>
                    <a:pt x="1167" y="26"/>
                    <a:pt x="1170" y="19"/>
                  </a:cubicBezTo>
                  <a:cubicBezTo>
                    <a:pt x="1148" y="15"/>
                    <a:pt x="1122" y="15"/>
                    <a:pt x="1099" y="15"/>
                  </a:cubicBezTo>
                  <a:cubicBezTo>
                    <a:pt x="1047" y="12"/>
                    <a:pt x="991" y="8"/>
                    <a:pt x="935" y="4"/>
                  </a:cubicBezTo>
                  <a:cubicBezTo>
                    <a:pt x="923" y="0"/>
                    <a:pt x="913" y="0"/>
                    <a:pt x="897" y="0"/>
                  </a:cubicBezTo>
                  <a:close/>
                  <a:moveTo>
                    <a:pt x="1627" y="138"/>
                  </a:moveTo>
                  <a:cubicBezTo>
                    <a:pt x="1634" y="143"/>
                    <a:pt x="1638" y="146"/>
                    <a:pt x="1641" y="150"/>
                  </a:cubicBezTo>
                  <a:cubicBezTo>
                    <a:pt x="1656" y="157"/>
                    <a:pt x="1664" y="169"/>
                    <a:pt x="1672" y="176"/>
                  </a:cubicBezTo>
                  <a:cubicBezTo>
                    <a:pt x="1705" y="217"/>
                    <a:pt x="1742" y="258"/>
                    <a:pt x="1779" y="300"/>
                  </a:cubicBezTo>
                  <a:cubicBezTo>
                    <a:pt x="1795" y="314"/>
                    <a:pt x="1813" y="326"/>
                    <a:pt x="1829" y="333"/>
                  </a:cubicBezTo>
                  <a:cubicBezTo>
                    <a:pt x="1847" y="340"/>
                    <a:pt x="1862" y="345"/>
                    <a:pt x="1884" y="345"/>
                  </a:cubicBezTo>
                  <a:cubicBezTo>
                    <a:pt x="1907" y="345"/>
                    <a:pt x="1929" y="340"/>
                    <a:pt x="1959" y="329"/>
                  </a:cubicBezTo>
                  <a:cubicBezTo>
                    <a:pt x="1952" y="329"/>
                    <a:pt x="1948" y="326"/>
                    <a:pt x="1941" y="322"/>
                  </a:cubicBezTo>
                  <a:cubicBezTo>
                    <a:pt x="1922" y="307"/>
                    <a:pt x="1907" y="292"/>
                    <a:pt x="1896" y="273"/>
                  </a:cubicBezTo>
                  <a:cubicBezTo>
                    <a:pt x="1881" y="247"/>
                    <a:pt x="1862" y="232"/>
                    <a:pt x="1839" y="221"/>
                  </a:cubicBezTo>
                  <a:cubicBezTo>
                    <a:pt x="1813" y="206"/>
                    <a:pt x="1784" y="198"/>
                    <a:pt x="1753" y="183"/>
                  </a:cubicBezTo>
                  <a:cubicBezTo>
                    <a:pt x="1712" y="169"/>
                    <a:pt x="1672" y="154"/>
                    <a:pt x="1627" y="138"/>
                  </a:cubicBezTo>
                  <a:close/>
                  <a:moveTo>
                    <a:pt x="161" y="333"/>
                  </a:moveTo>
                  <a:cubicBezTo>
                    <a:pt x="157" y="337"/>
                    <a:pt x="154" y="340"/>
                    <a:pt x="150" y="348"/>
                  </a:cubicBezTo>
                  <a:lnTo>
                    <a:pt x="142" y="363"/>
                  </a:lnTo>
                  <a:lnTo>
                    <a:pt x="150" y="363"/>
                  </a:lnTo>
                  <a:cubicBezTo>
                    <a:pt x="154" y="367"/>
                    <a:pt x="157" y="367"/>
                    <a:pt x="161" y="367"/>
                  </a:cubicBezTo>
                  <a:cubicBezTo>
                    <a:pt x="161" y="363"/>
                    <a:pt x="157" y="355"/>
                    <a:pt x="157" y="345"/>
                  </a:cubicBezTo>
                  <a:cubicBezTo>
                    <a:pt x="157" y="340"/>
                    <a:pt x="157" y="337"/>
                    <a:pt x="161" y="333"/>
                  </a:cubicBezTo>
                  <a:close/>
                  <a:moveTo>
                    <a:pt x="79" y="367"/>
                  </a:moveTo>
                  <a:cubicBezTo>
                    <a:pt x="75" y="367"/>
                    <a:pt x="75" y="371"/>
                    <a:pt x="75" y="374"/>
                  </a:cubicBezTo>
                  <a:cubicBezTo>
                    <a:pt x="68" y="381"/>
                    <a:pt x="64" y="389"/>
                    <a:pt x="57" y="397"/>
                  </a:cubicBezTo>
                  <a:cubicBezTo>
                    <a:pt x="41" y="407"/>
                    <a:pt x="26" y="415"/>
                    <a:pt x="15" y="419"/>
                  </a:cubicBezTo>
                  <a:cubicBezTo>
                    <a:pt x="7" y="419"/>
                    <a:pt x="4" y="423"/>
                    <a:pt x="0" y="423"/>
                  </a:cubicBezTo>
                  <a:cubicBezTo>
                    <a:pt x="12" y="426"/>
                    <a:pt x="26" y="430"/>
                    <a:pt x="38" y="430"/>
                  </a:cubicBezTo>
                  <a:cubicBezTo>
                    <a:pt x="41" y="423"/>
                    <a:pt x="45" y="419"/>
                    <a:pt x="49" y="412"/>
                  </a:cubicBezTo>
                  <a:cubicBezTo>
                    <a:pt x="57" y="400"/>
                    <a:pt x="64" y="393"/>
                    <a:pt x="71" y="385"/>
                  </a:cubicBezTo>
                  <a:cubicBezTo>
                    <a:pt x="71" y="381"/>
                    <a:pt x="75" y="381"/>
                    <a:pt x="75" y="378"/>
                  </a:cubicBezTo>
                  <a:lnTo>
                    <a:pt x="79" y="36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6" name="Google Shape;28376;p21"/>
            <p:cNvSpPr/>
            <p:nvPr/>
          </p:nvSpPr>
          <p:spPr>
            <a:xfrm>
              <a:off x="-198779" y="1099491"/>
              <a:ext cx="103618" cy="26835"/>
            </a:xfrm>
            <a:custGeom>
              <a:avLst/>
              <a:gdLst/>
              <a:ahLst/>
              <a:cxnLst/>
              <a:rect l="l" t="t" r="r" b="b"/>
              <a:pathLst>
                <a:path w="2170" h="562" extrusionOk="0">
                  <a:moveTo>
                    <a:pt x="1059" y="307"/>
                  </a:moveTo>
                  <a:cubicBezTo>
                    <a:pt x="988" y="307"/>
                    <a:pt x="913" y="322"/>
                    <a:pt x="842" y="352"/>
                  </a:cubicBezTo>
                  <a:cubicBezTo>
                    <a:pt x="838" y="356"/>
                    <a:pt x="838" y="363"/>
                    <a:pt x="834" y="367"/>
                  </a:cubicBezTo>
                  <a:cubicBezTo>
                    <a:pt x="827" y="378"/>
                    <a:pt x="816" y="386"/>
                    <a:pt x="805" y="393"/>
                  </a:cubicBezTo>
                  <a:cubicBezTo>
                    <a:pt x="797" y="397"/>
                    <a:pt x="790" y="401"/>
                    <a:pt x="782" y="401"/>
                  </a:cubicBezTo>
                  <a:cubicBezTo>
                    <a:pt x="774" y="401"/>
                    <a:pt x="767" y="404"/>
                    <a:pt x="760" y="404"/>
                  </a:cubicBezTo>
                  <a:lnTo>
                    <a:pt x="737" y="404"/>
                  </a:lnTo>
                  <a:lnTo>
                    <a:pt x="670" y="453"/>
                  </a:lnTo>
                  <a:lnTo>
                    <a:pt x="674" y="404"/>
                  </a:lnTo>
                  <a:lnTo>
                    <a:pt x="674" y="404"/>
                  </a:lnTo>
                  <a:cubicBezTo>
                    <a:pt x="648" y="408"/>
                    <a:pt x="617" y="408"/>
                    <a:pt x="588" y="412"/>
                  </a:cubicBezTo>
                  <a:lnTo>
                    <a:pt x="580" y="423"/>
                  </a:lnTo>
                  <a:lnTo>
                    <a:pt x="603" y="434"/>
                  </a:lnTo>
                  <a:lnTo>
                    <a:pt x="580" y="472"/>
                  </a:lnTo>
                  <a:cubicBezTo>
                    <a:pt x="577" y="475"/>
                    <a:pt x="572" y="482"/>
                    <a:pt x="569" y="487"/>
                  </a:cubicBezTo>
                  <a:cubicBezTo>
                    <a:pt x="610" y="487"/>
                    <a:pt x="655" y="482"/>
                    <a:pt x="696" y="479"/>
                  </a:cubicBezTo>
                  <a:cubicBezTo>
                    <a:pt x="745" y="472"/>
                    <a:pt x="797" y="456"/>
                    <a:pt x="842" y="438"/>
                  </a:cubicBezTo>
                  <a:cubicBezTo>
                    <a:pt x="913" y="401"/>
                    <a:pt x="988" y="386"/>
                    <a:pt x="1059" y="386"/>
                  </a:cubicBezTo>
                  <a:cubicBezTo>
                    <a:pt x="1104" y="386"/>
                    <a:pt x="1145" y="389"/>
                    <a:pt x="1186" y="401"/>
                  </a:cubicBezTo>
                  <a:cubicBezTo>
                    <a:pt x="1235" y="412"/>
                    <a:pt x="1279" y="415"/>
                    <a:pt x="1324" y="415"/>
                  </a:cubicBezTo>
                  <a:cubicBezTo>
                    <a:pt x="1347" y="415"/>
                    <a:pt x="1365" y="415"/>
                    <a:pt x="1388" y="412"/>
                  </a:cubicBezTo>
                  <a:lnTo>
                    <a:pt x="1380" y="412"/>
                  </a:lnTo>
                  <a:lnTo>
                    <a:pt x="1331" y="397"/>
                  </a:lnTo>
                  <a:lnTo>
                    <a:pt x="1362" y="352"/>
                  </a:lnTo>
                  <a:cubicBezTo>
                    <a:pt x="1362" y="348"/>
                    <a:pt x="1365" y="344"/>
                    <a:pt x="1369" y="337"/>
                  </a:cubicBezTo>
                  <a:lnTo>
                    <a:pt x="1369" y="337"/>
                  </a:lnTo>
                  <a:cubicBezTo>
                    <a:pt x="1354" y="341"/>
                    <a:pt x="1339" y="341"/>
                    <a:pt x="1324" y="341"/>
                  </a:cubicBezTo>
                  <a:cubicBezTo>
                    <a:pt x="1287" y="341"/>
                    <a:pt x="1245" y="337"/>
                    <a:pt x="1205" y="325"/>
                  </a:cubicBezTo>
                  <a:cubicBezTo>
                    <a:pt x="1156" y="315"/>
                    <a:pt x="1107" y="307"/>
                    <a:pt x="1059" y="307"/>
                  </a:cubicBezTo>
                  <a:close/>
                  <a:moveTo>
                    <a:pt x="991" y="1"/>
                  </a:moveTo>
                  <a:cubicBezTo>
                    <a:pt x="905" y="1"/>
                    <a:pt x="824" y="23"/>
                    <a:pt x="745" y="38"/>
                  </a:cubicBezTo>
                  <a:cubicBezTo>
                    <a:pt x="696" y="49"/>
                    <a:pt x="655" y="64"/>
                    <a:pt x="614" y="75"/>
                  </a:cubicBezTo>
                  <a:cubicBezTo>
                    <a:pt x="572" y="87"/>
                    <a:pt x="536" y="98"/>
                    <a:pt x="498" y="98"/>
                  </a:cubicBezTo>
                  <a:lnTo>
                    <a:pt x="487" y="98"/>
                  </a:lnTo>
                  <a:cubicBezTo>
                    <a:pt x="468" y="98"/>
                    <a:pt x="453" y="101"/>
                    <a:pt x="438" y="109"/>
                  </a:cubicBezTo>
                  <a:cubicBezTo>
                    <a:pt x="431" y="113"/>
                    <a:pt x="427" y="116"/>
                    <a:pt x="420" y="120"/>
                  </a:cubicBezTo>
                  <a:cubicBezTo>
                    <a:pt x="412" y="124"/>
                    <a:pt x="405" y="132"/>
                    <a:pt x="401" y="139"/>
                  </a:cubicBezTo>
                  <a:cubicBezTo>
                    <a:pt x="397" y="146"/>
                    <a:pt x="389" y="150"/>
                    <a:pt x="386" y="154"/>
                  </a:cubicBezTo>
                  <a:cubicBezTo>
                    <a:pt x="379" y="161"/>
                    <a:pt x="375" y="165"/>
                    <a:pt x="363" y="168"/>
                  </a:cubicBezTo>
                  <a:cubicBezTo>
                    <a:pt x="356" y="173"/>
                    <a:pt x="341" y="173"/>
                    <a:pt x="326" y="176"/>
                  </a:cubicBezTo>
                  <a:cubicBezTo>
                    <a:pt x="296" y="180"/>
                    <a:pt x="266" y="191"/>
                    <a:pt x="248" y="206"/>
                  </a:cubicBezTo>
                  <a:cubicBezTo>
                    <a:pt x="214" y="229"/>
                    <a:pt x="191" y="258"/>
                    <a:pt x="169" y="285"/>
                  </a:cubicBezTo>
                  <a:cubicBezTo>
                    <a:pt x="146" y="311"/>
                    <a:pt x="128" y="337"/>
                    <a:pt x="106" y="348"/>
                  </a:cubicBezTo>
                  <a:lnTo>
                    <a:pt x="79" y="367"/>
                  </a:lnTo>
                  <a:lnTo>
                    <a:pt x="94" y="401"/>
                  </a:lnTo>
                  <a:cubicBezTo>
                    <a:pt x="98" y="408"/>
                    <a:pt x="98" y="412"/>
                    <a:pt x="98" y="415"/>
                  </a:cubicBezTo>
                  <a:cubicBezTo>
                    <a:pt x="98" y="415"/>
                    <a:pt x="91" y="420"/>
                    <a:pt x="87" y="420"/>
                  </a:cubicBezTo>
                  <a:cubicBezTo>
                    <a:pt x="79" y="423"/>
                    <a:pt x="72" y="427"/>
                    <a:pt x="61" y="430"/>
                  </a:cubicBezTo>
                  <a:cubicBezTo>
                    <a:pt x="46" y="434"/>
                    <a:pt x="34" y="438"/>
                    <a:pt x="23" y="449"/>
                  </a:cubicBezTo>
                  <a:cubicBezTo>
                    <a:pt x="16" y="456"/>
                    <a:pt x="8" y="460"/>
                    <a:pt x="5" y="472"/>
                  </a:cubicBezTo>
                  <a:cubicBezTo>
                    <a:pt x="1" y="479"/>
                    <a:pt x="1" y="487"/>
                    <a:pt x="1" y="498"/>
                  </a:cubicBezTo>
                  <a:cubicBezTo>
                    <a:pt x="1" y="505"/>
                    <a:pt x="1" y="513"/>
                    <a:pt x="5" y="524"/>
                  </a:cubicBezTo>
                  <a:cubicBezTo>
                    <a:pt x="5" y="516"/>
                    <a:pt x="8" y="513"/>
                    <a:pt x="12" y="505"/>
                  </a:cubicBezTo>
                  <a:lnTo>
                    <a:pt x="27" y="472"/>
                  </a:lnTo>
                  <a:lnTo>
                    <a:pt x="61" y="487"/>
                  </a:lnTo>
                  <a:cubicBezTo>
                    <a:pt x="72" y="490"/>
                    <a:pt x="83" y="494"/>
                    <a:pt x="94" y="498"/>
                  </a:cubicBezTo>
                  <a:cubicBezTo>
                    <a:pt x="98" y="498"/>
                    <a:pt x="101" y="494"/>
                    <a:pt x="109" y="494"/>
                  </a:cubicBezTo>
                  <a:cubicBezTo>
                    <a:pt x="120" y="490"/>
                    <a:pt x="135" y="482"/>
                    <a:pt x="151" y="472"/>
                  </a:cubicBezTo>
                  <a:cubicBezTo>
                    <a:pt x="158" y="464"/>
                    <a:pt x="162" y="456"/>
                    <a:pt x="169" y="449"/>
                  </a:cubicBezTo>
                  <a:cubicBezTo>
                    <a:pt x="169" y="446"/>
                    <a:pt x="169" y="442"/>
                    <a:pt x="173" y="442"/>
                  </a:cubicBezTo>
                  <a:lnTo>
                    <a:pt x="173" y="401"/>
                  </a:lnTo>
                  <a:lnTo>
                    <a:pt x="173" y="393"/>
                  </a:lnTo>
                  <a:cubicBezTo>
                    <a:pt x="177" y="370"/>
                    <a:pt x="180" y="348"/>
                    <a:pt x="191" y="330"/>
                  </a:cubicBezTo>
                  <a:cubicBezTo>
                    <a:pt x="203" y="307"/>
                    <a:pt x="218" y="289"/>
                    <a:pt x="236" y="277"/>
                  </a:cubicBezTo>
                  <a:cubicBezTo>
                    <a:pt x="251" y="270"/>
                    <a:pt x="263" y="266"/>
                    <a:pt x="277" y="263"/>
                  </a:cubicBezTo>
                  <a:cubicBezTo>
                    <a:pt x="293" y="258"/>
                    <a:pt x="303" y="258"/>
                    <a:pt x="315" y="255"/>
                  </a:cubicBezTo>
                  <a:cubicBezTo>
                    <a:pt x="322" y="255"/>
                    <a:pt x="330" y="251"/>
                    <a:pt x="334" y="251"/>
                  </a:cubicBezTo>
                  <a:cubicBezTo>
                    <a:pt x="360" y="247"/>
                    <a:pt x="382" y="244"/>
                    <a:pt x="405" y="232"/>
                  </a:cubicBezTo>
                  <a:cubicBezTo>
                    <a:pt x="415" y="229"/>
                    <a:pt x="427" y="221"/>
                    <a:pt x="438" y="213"/>
                  </a:cubicBezTo>
                  <a:cubicBezTo>
                    <a:pt x="446" y="202"/>
                    <a:pt x="457" y="195"/>
                    <a:pt x="465" y="184"/>
                  </a:cubicBezTo>
                  <a:cubicBezTo>
                    <a:pt x="465" y="180"/>
                    <a:pt x="472" y="176"/>
                    <a:pt x="476" y="176"/>
                  </a:cubicBezTo>
                  <a:cubicBezTo>
                    <a:pt x="479" y="173"/>
                    <a:pt x="487" y="173"/>
                    <a:pt x="487" y="173"/>
                  </a:cubicBezTo>
                  <a:lnTo>
                    <a:pt x="498" y="173"/>
                  </a:lnTo>
                  <a:cubicBezTo>
                    <a:pt x="546" y="173"/>
                    <a:pt x="595" y="161"/>
                    <a:pt x="636" y="146"/>
                  </a:cubicBezTo>
                  <a:cubicBezTo>
                    <a:pt x="677" y="135"/>
                    <a:pt x="719" y="120"/>
                    <a:pt x="760" y="113"/>
                  </a:cubicBezTo>
                  <a:cubicBezTo>
                    <a:pt x="838" y="98"/>
                    <a:pt x="917" y="75"/>
                    <a:pt x="991" y="75"/>
                  </a:cubicBezTo>
                  <a:cubicBezTo>
                    <a:pt x="1007" y="75"/>
                    <a:pt x="1017" y="75"/>
                    <a:pt x="1029" y="79"/>
                  </a:cubicBezTo>
                  <a:cubicBezTo>
                    <a:pt x="1085" y="83"/>
                    <a:pt x="1141" y="87"/>
                    <a:pt x="1193" y="90"/>
                  </a:cubicBezTo>
                  <a:cubicBezTo>
                    <a:pt x="1216" y="90"/>
                    <a:pt x="1242" y="90"/>
                    <a:pt x="1264" y="94"/>
                  </a:cubicBezTo>
                  <a:cubicBezTo>
                    <a:pt x="1268" y="90"/>
                    <a:pt x="1272" y="90"/>
                    <a:pt x="1276" y="87"/>
                  </a:cubicBezTo>
                  <a:cubicBezTo>
                    <a:pt x="1287" y="79"/>
                    <a:pt x="1298" y="79"/>
                    <a:pt x="1309" y="79"/>
                  </a:cubicBezTo>
                  <a:lnTo>
                    <a:pt x="1313" y="79"/>
                  </a:lnTo>
                  <a:cubicBezTo>
                    <a:pt x="1321" y="79"/>
                    <a:pt x="1328" y="79"/>
                    <a:pt x="1335" y="83"/>
                  </a:cubicBezTo>
                  <a:cubicBezTo>
                    <a:pt x="1343" y="83"/>
                    <a:pt x="1350" y="87"/>
                    <a:pt x="1354" y="90"/>
                  </a:cubicBezTo>
                  <a:cubicBezTo>
                    <a:pt x="1365" y="94"/>
                    <a:pt x="1373" y="98"/>
                    <a:pt x="1373" y="98"/>
                  </a:cubicBezTo>
                  <a:lnTo>
                    <a:pt x="1376" y="98"/>
                  </a:lnTo>
                  <a:lnTo>
                    <a:pt x="1481" y="79"/>
                  </a:lnTo>
                  <a:lnTo>
                    <a:pt x="1436" y="132"/>
                  </a:lnTo>
                  <a:cubicBezTo>
                    <a:pt x="1500" y="150"/>
                    <a:pt x="1567" y="165"/>
                    <a:pt x="1631" y="187"/>
                  </a:cubicBezTo>
                  <a:lnTo>
                    <a:pt x="1645" y="218"/>
                  </a:lnTo>
                  <a:cubicBezTo>
                    <a:pt x="1661" y="210"/>
                    <a:pt x="1671" y="206"/>
                    <a:pt x="1687" y="206"/>
                  </a:cubicBezTo>
                  <a:cubicBezTo>
                    <a:pt x="1690" y="206"/>
                    <a:pt x="1694" y="206"/>
                    <a:pt x="1698" y="210"/>
                  </a:cubicBezTo>
                  <a:lnTo>
                    <a:pt x="1698" y="206"/>
                  </a:lnTo>
                  <a:lnTo>
                    <a:pt x="1702" y="210"/>
                  </a:lnTo>
                  <a:cubicBezTo>
                    <a:pt x="1706" y="210"/>
                    <a:pt x="1709" y="210"/>
                    <a:pt x="1713" y="213"/>
                  </a:cubicBezTo>
                  <a:lnTo>
                    <a:pt x="1721" y="213"/>
                  </a:lnTo>
                  <a:cubicBezTo>
                    <a:pt x="1766" y="229"/>
                    <a:pt x="1806" y="244"/>
                    <a:pt x="1847" y="258"/>
                  </a:cubicBezTo>
                  <a:cubicBezTo>
                    <a:pt x="1878" y="273"/>
                    <a:pt x="1907" y="281"/>
                    <a:pt x="1933" y="296"/>
                  </a:cubicBezTo>
                  <a:cubicBezTo>
                    <a:pt x="1956" y="307"/>
                    <a:pt x="1975" y="322"/>
                    <a:pt x="1990" y="348"/>
                  </a:cubicBezTo>
                  <a:cubicBezTo>
                    <a:pt x="2001" y="367"/>
                    <a:pt x="2016" y="382"/>
                    <a:pt x="2035" y="397"/>
                  </a:cubicBezTo>
                  <a:cubicBezTo>
                    <a:pt x="2042" y="401"/>
                    <a:pt x="2046" y="404"/>
                    <a:pt x="2053" y="404"/>
                  </a:cubicBezTo>
                  <a:cubicBezTo>
                    <a:pt x="2068" y="401"/>
                    <a:pt x="2087" y="393"/>
                    <a:pt x="2106" y="386"/>
                  </a:cubicBezTo>
                  <a:lnTo>
                    <a:pt x="2132" y="370"/>
                  </a:lnTo>
                  <a:lnTo>
                    <a:pt x="2150" y="393"/>
                  </a:lnTo>
                  <a:cubicBezTo>
                    <a:pt x="2154" y="401"/>
                    <a:pt x="2161" y="408"/>
                    <a:pt x="2165" y="412"/>
                  </a:cubicBezTo>
                  <a:cubicBezTo>
                    <a:pt x="2165" y="408"/>
                    <a:pt x="2169" y="404"/>
                    <a:pt x="2169" y="401"/>
                  </a:cubicBezTo>
                  <a:lnTo>
                    <a:pt x="2169" y="386"/>
                  </a:lnTo>
                  <a:lnTo>
                    <a:pt x="2169" y="378"/>
                  </a:lnTo>
                  <a:lnTo>
                    <a:pt x="2169" y="375"/>
                  </a:lnTo>
                  <a:cubicBezTo>
                    <a:pt x="2169" y="370"/>
                    <a:pt x="2165" y="363"/>
                    <a:pt x="2158" y="352"/>
                  </a:cubicBezTo>
                  <a:cubicBezTo>
                    <a:pt x="2154" y="348"/>
                    <a:pt x="2150" y="344"/>
                    <a:pt x="2142" y="344"/>
                  </a:cubicBezTo>
                  <a:cubicBezTo>
                    <a:pt x="2139" y="341"/>
                    <a:pt x="2132" y="341"/>
                    <a:pt x="2128" y="341"/>
                  </a:cubicBezTo>
                  <a:lnTo>
                    <a:pt x="2106" y="341"/>
                  </a:lnTo>
                  <a:cubicBezTo>
                    <a:pt x="2094" y="341"/>
                    <a:pt x="2087" y="337"/>
                    <a:pt x="2080" y="333"/>
                  </a:cubicBezTo>
                  <a:cubicBezTo>
                    <a:pt x="2072" y="330"/>
                    <a:pt x="2064" y="318"/>
                    <a:pt x="2053" y="303"/>
                  </a:cubicBezTo>
                  <a:cubicBezTo>
                    <a:pt x="2030" y="270"/>
                    <a:pt x="2001" y="244"/>
                    <a:pt x="1967" y="229"/>
                  </a:cubicBezTo>
                  <a:cubicBezTo>
                    <a:pt x="1937" y="210"/>
                    <a:pt x="1904" y="199"/>
                    <a:pt x="1873" y="187"/>
                  </a:cubicBezTo>
                  <a:cubicBezTo>
                    <a:pt x="1784" y="154"/>
                    <a:pt x="1698" y="128"/>
                    <a:pt x="1609" y="101"/>
                  </a:cubicBezTo>
                  <a:lnTo>
                    <a:pt x="1567" y="49"/>
                  </a:lnTo>
                  <a:lnTo>
                    <a:pt x="1567" y="49"/>
                  </a:lnTo>
                  <a:lnTo>
                    <a:pt x="1586" y="94"/>
                  </a:lnTo>
                  <a:cubicBezTo>
                    <a:pt x="1514" y="72"/>
                    <a:pt x="1440" y="53"/>
                    <a:pt x="1362" y="34"/>
                  </a:cubicBezTo>
                  <a:cubicBezTo>
                    <a:pt x="1305" y="19"/>
                    <a:pt x="1250" y="16"/>
                    <a:pt x="1197" y="11"/>
                  </a:cubicBezTo>
                  <a:cubicBezTo>
                    <a:pt x="1141" y="8"/>
                    <a:pt x="1088" y="8"/>
                    <a:pt x="1036" y="1"/>
                  </a:cubicBezTo>
                  <a:close/>
                  <a:moveTo>
                    <a:pt x="1750" y="532"/>
                  </a:moveTo>
                  <a:cubicBezTo>
                    <a:pt x="1758" y="535"/>
                    <a:pt x="1766" y="543"/>
                    <a:pt x="1776" y="546"/>
                  </a:cubicBezTo>
                  <a:cubicBezTo>
                    <a:pt x="1780" y="550"/>
                    <a:pt x="1788" y="554"/>
                    <a:pt x="1795" y="558"/>
                  </a:cubicBezTo>
                  <a:cubicBezTo>
                    <a:pt x="1802" y="558"/>
                    <a:pt x="1806" y="561"/>
                    <a:pt x="1814" y="561"/>
                  </a:cubicBezTo>
                  <a:lnTo>
                    <a:pt x="1754" y="532"/>
                  </a:lnTo>
                  <a:close/>
                  <a:moveTo>
                    <a:pt x="1821" y="543"/>
                  </a:moveTo>
                  <a:lnTo>
                    <a:pt x="1828" y="561"/>
                  </a:lnTo>
                  <a:cubicBezTo>
                    <a:pt x="1836" y="561"/>
                    <a:pt x="1840" y="558"/>
                    <a:pt x="1847" y="558"/>
                  </a:cubicBezTo>
                  <a:lnTo>
                    <a:pt x="1851" y="558"/>
                  </a:lnTo>
                  <a:cubicBezTo>
                    <a:pt x="1844" y="554"/>
                    <a:pt x="1840" y="550"/>
                    <a:pt x="1833" y="550"/>
                  </a:cubicBezTo>
                  <a:lnTo>
                    <a:pt x="1825" y="54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7" name="Google Shape;28377;p21"/>
            <p:cNvSpPr/>
            <p:nvPr/>
          </p:nvSpPr>
          <p:spPr>
            <a:xfrm>
              <a:off x="-219455" y="1033596"/>
              <a:ext cx="164403" cy="28793"/>
            </a:xfrm>
            <a:custGeom>
              <a:avLst/>
              <a:gdLst/>
              <a:ahLst/>
              <a:cxnLst/>
              <a:rect l="l" t="t" r="r" b="b"/>
              <a:pathLst>
                <a:path w="3443" h="603" extrusionOk="0">
                  <a:moveTo>
                    <a:pt x="576" y="147"/>
                  </a:moveTo>
                  <a:cubicBezTo>
                    <a:pt x="539" y="147"/>
                    <a:pt x="505" y="154"/>
                    <a:pt x="475" y="173"/>
                  </a:cubicBezTo>
                  <a:cubicBezTo>
                    <a:pt x="449" y="188"/>
                    <a:pt x="427" y="207"/>
                    <a:pt x="408" y="229"/>
                  </a:cubicBezTo>
                  <a:lnTo>
                    <a:pt x="408" y="229"/>
                  </a:lnTo>
                  <a:cubicBezTo>
                    <a:pt x="412" y="225"/>
                    <a:pt x="419" y="225"/>
                    <a:pt x="422" y="222"/>
                  </a:cubicBezTo>
                  <a:cubicBezTo>
                    <a:pt x="438" y="214"/>
                    <a:pt x="453" y="211"/>
                    <a:pt x="467" y="211"/>
                  </a:cubicBezTo>
                  <a:lnTo>
                    <a:pt x="482" y="211"/>
                  </a:lnTo>
                  <a:cubicBezTo>
                    <a:pt x="501" y="214"/>
                    <a:pt x="512" y="218"/>
                    <a:pt x="524" y="222"/>
                  </a:cubicBezTo>
                  <a:lnTo>
                    <a:pt x="553" y="222"/>
                  </a:lnTo>
                  <a:lnTo>
                    <a:pt x="557" y="218"/>
                  </a:lnTo>
                  <a:cubicBezTo>
                    <a:pt x="557" y="214"/>
                    <a:pt x="561" y="211"/>
                    <a:pt x="561" y="207"/>
                  </a:cubicBezTo>
                  <a:cubicBezTo>
                    <a:pt x="565" y="195"/>
                    <a:pt x="572" y="185"/>
                    <a:pt x="576" y="173"/>
                  </a:cubicBezTo>
                  <a:cubicBezTo>
                    <a:pt x="576" y="166"/>
                    <a:pt x="579" y="158"/>
                    <a:pt x="584" y="151"/>
                  </a:cubicBezTo>
                  <a:cubicBezTo>
                    <a:pt x="584" y="151"/>
                    <a:pt x="584" y="147"/>
                    <a:pt x="587" y="147"/>
                  </a:cubicBezTo>
                  <a:close/>
                  <a:moveTo>
                    <a:pt x="408" y="229"/>
                  </a:moveTo>
                  <a:cubicBezTo>
                    <a:pt x="408" y="229"/>
                    <a:pt x="408" y="229"/>
                    <a:pt x="408" y="230"/>
                  </a:cubicBezTo>
                  <a:cubicBezTo>
                    <a:pt x="408" y="229"/>
                    <a:pt x="408" y="229"/>
                    <a:pt x="408" y="229"/>
                  </a:cubicBezTo>
                  <a:close/>
                  <a:moveTo>
                    <a:pt x="270" y="256"/>
                  </a:moveTo>
                  <a:cubicBezTo>
                    <a:pt x="265" y="266"/>
                    <a:pt x="258" y="274"/>
                    <a:pt x="254" y="282"/>
                  </a:cubicBezTo>
                  <a:cubicBezTo>
                    <a:pt x="243" y="292"/>
                    <a:pt x="232" y="300"/>
                    <a:pt x="220" y="308"/>
                  </a:cubicBezTo>
                  <a:cubicBezTo>
                    <a:pt x="198" y="323"/>
                    <a:pt x="176" y="330"/>
                    <a:pt x="158" y="334"/>
                  </a:cubicBezTo>
                  <a:cubicBezTo>
                    <a:pt x="146" y="342"/>
                    <a:pt x="135" y="345"/>
                    <a:pt x="131" y="349"/>
                  </a:cubicBezTo>
                  <a:lnTo>
                    <a:pt x="127" y="349"/>
                  </a:lnTo>
                  <a:cubicBezTo>
                    <a:pt x="86" y="375"/>
                    <a:pt x="45" y="401"/>
                    <a:pt x="1" y="427"/>
                  </a:cubicBezTo>
                  <a:cubicBezTo>
                    <a:pt x="11" y="427"/>
                    <a:pt x="23" y="427"/>
                    <a:pt x="34" y="435"/>
                  </a:cubicBezTo>
                  <a:cubicBezTo>
                    <a:pt x="45" y="439"/>
                    <a:pt x="53" y="439"/>
                    <a:pt x="56" y="439"/>
                  </a:cubicBezTo>
                  <a:lnTo>
                    <a:pt x="63" y="439"/>
                  </a:lnTo>
                  <a:cubicBezTo>
                    <a:pt x="68" y="435"/>
                    <a:pt x="75" y="431"/>
                    <a:pt x="82" y="423"/>
                  </a:cubicBezTo>
                  <a:cubicBezTo>
                    <a:pt x="97" y="413"/>
                    <a:pt x="116" y="390"/>
                    <a:pt x="139" y="371"/>
                  </a:cubicBezTo>
                  <a:cubicBezTo>
                    <a:pt x="158" y="352"/>
                    <a:pt x="180" y="330"/>
                    <a:pt x="210" y="315"/>
                  </a:cubicBezTo>
                  <a:cubicBezTo>
                    <a:pt x="232" y="304"/>
                    <a:pt x="254" y="300"/>
                    <a:pt x="281" y="300"/>
                  </a:cubicBezTo>
                  <a:cubicBezTo>
                    <a:pt x="292" y="300"/>
                    <a:pt x="303" y="300"/>
                    <a:pt x="315" y="304"/>
                  </a:cubicBezTo>
                  <a:cubicBezTo>
                    <a:pt x="315" y="300"/>
                    <a:pt x="315" y="297"/>
                    <a:pt x="318" y="292"/>
                  </a:cubicBezTo>
                  <a:cubicBezTo>
                    <a:pt x="318" y="292"/>
                    <a:pt x="322" y="289"/>
                    <a:pt x="325" y="285"/>
                  </a:cubicBezTo>
                  <a:cubicBezTo>
                    <a:pt x="318" y="285"/>
                    <a:pt x="315" y="285"/>
                    <a:pt x="307" y="282"/>
                  </a:cubicBezTo>
                  <a:cubicBezTo>
                    <a:pt x="299" y="278"/>
                    <a:pt x="292" y="274"/>
                    <a:pt x="288" y="270"/>
                  </a:cubicBezTo>
                  <a:cubicBezTo>
                    <a:pt x="281" y="263"/>
                    <a:pt x="273" y="259"/>
                    <a:pt x="270" y="256"/>
                  </a:cubicBezTo>
                  <a:close/>
                  <a:moveTo>
                    <a:pt x="1533" y="1"/>
                  </a:moveTo>
                  <a:cubicBezTo>
                    <a:pt x="1473" y="1"/>
                    <a:pt x="1409" y="12"/>
                    <a:pt x="1342" y="12"/>
                  </a:cubicBezTo>
                  <a:cubicBezTo>
                    <a:pt x="1219" y="12"/>
                    <a:pt x="1088" y="42"/>
                    <a:pt x="965" y="68"/>
                  </a:cubicBezTo>
                  <a:cubicBezTo>
                    <a:pt x="935" y="76"/>
                    <a:pt x="909" y="76"/>
                    <a:pt x="879" y="76"/>
                  </a:cubicBezTo>
                  <a:cubicBezTo>
                    <a:pt x="853" y="80"/>
                    <a:pt x="826" y="80"/>
                    <a:pt x="804" y="83"/>
                  </a:cubicBezTo>
                  <a:cubicBezTo>
                    <a:pt x="789" y="87"/>
                    <a:pt x="778" y="91"/>
                    <a:pt x="767" y="99"/>
                  </a:cubicBezTo>
                  <a:cubicBezTo>
                    <a:pt x="755" y="106"/>
                    <a:pt x="744" y="113"/>
                    <a:pt x="733" y="128"/>
                  </a:cubicBezTo>
                  <a:cubicBezTo>
                    <a:pt x="786" y="113"/>
                    <a:pt x="838" y="102"/>
                    <a:pt x="893" y="102"/>
                  </a:cubicBezTo>
                  <a:cubicBezTo>
                    <a:pt x="924" y="102"/>
                    <a:pt x="953" y="106"/>
                    <a:pt x="983" y="109"/>
                  </a:cubicBezTo>
                  <a:cubicBezTo>
                    <a:pt x="995" y="113"/>
                    <a:pt x="1002" y="113"/>
                    <a:pt x="1013" y="113"/>
                  </a:cubicBezTo>
                  <a:cubicBezTo>
                    <a:pt x="1047" y="113"/>
                    <a:pt x="1084" y="102"/>
                    <a:pt x="1122" y="91"/>
                  </a:cubicBezTo>
                  <a:cubicBezTo>
                    <a:pt x="1159" y="76"/>
                    <a:pt x="1200" y="61"/>
                    <a:pt x="1245" y="57"/>
                  </a:cubicBezTo>
                  <a:cubicBezTo>
                    <a:pt x="1309" y="50"/>
                    <a:pt x="1372" y="50"/>
                    <a:pt x="1436" y="50"/>
                  </a:cubicBezTo>
                  <a:cubicBezTo>
                    <a:pt x="1521" y="50"/>
                    <a:pt x="1615" y="54"/>
                    <a:pt x="1705" y="68"/>
                  </a:cubicBezTo>
                  <a:cubicBezTo>
                    <a:pt x="1764" y="76"/>
                    <a:pt x="1825" y="91"/>
                    <a:pt x="1880" y="99"/>
                  </a:cubicBezTo>
                  <a:cubicBezTo>
                    <a:pt x="1940" y="109"/>
                    <a:pt x="1997" y="117"/>
                    <a:pt x="2049" y="117"/>
                  </a:cubicBezTo>
                  <a:lnTo>
                    <a:pt x="2075" y="117"/>
                  </a:lnTo>
                  <a:cubicBezTo>
                    <a:pt x="2157" y="117"/>
                    <a:pt x="2235" y="132"/>
                    <a:pt x="2311" y="151"/>
                  </a:cubicBezTo>
                  <a:cubicBezTo>
                    <a:pt x="2385" y="169"/>
                    <a:pt x="2460" y="195"/>
                    <a:pt x="2527" y="218"/>
                  </a:cubicBezTo>
                  <a:cubicBezTo>
                    <a:pt x="2651" y="256"/>
                    <a:pt x="2763" y="304"/>
                    <a:pt x="2879" y="326"/>
                  </a:cubicBezTo>
                  <a:lnTo>
                    <a:pt x="2920" y="326"/>
                  </a:lnTo>
                  <a:cubicBezTo>
                    <a:pt x="2924" y="330"/>
                    <a:pt x="2931" y="330"/>
                    <a:pt x="2942" y="334"/>
                  </a:cubicBezTo>
                  <a:cubicBezTo>
                    <a:pt x="2953" y="337"/>
                    <a:pt x="2965" y="349"/>
                    <a:pt x="2972" y="360"/>
                  </a:cubicBezTo>
                  <a:cubicBezTo>
                    <a:pt x="2976" y="364"/>
                    <a:pt x="2979" y="371"/>
                    <a:pt x="2979" y="379"/>
                  </a:cubicBezTo>
                  <a:cubicBezTo>
                    <a:pt x="2984" y="387"/>
                    <a:pt x="2984" y="394"/>
                    <a:pt x="2987" y="405"/>
                  </a:cubicBezTo>
                  <a:cubicBezTo>
                    <a:pt x="2991" y="405"/>
                    <a:pt x="2998" y="409"/>
                    <a:pt x="3010" y="413"/>
                  </a:cubicBezTo>
                  <a:cubicBezTo>
                    <a:pt x="3017" y="416"/>
                    <a:pt x="3024" y="420"/>
                    <a:pt x="3036" y="423"/>
                  </a:cubicBezTo>
                  <a:cubicBezTo>
                    <a:pt x="3103" y="465"/>
                    <a:pt x="3185" y="487"/>
                    <a:pt x="3267" y="509"/>
                  </a:cubicBezTo>
                  <a:cubicBezTo>
                    <a:pt x="3290" y="513"/>
                    <a:pt x="3308" y="525"/>
                    <a:pt x="3324" y="532"/>
                  </a:cubicBezTo>
                  <a:cubicBezTo>
                    <a:pt x="3342" y="544"/>
                    <a:pt x="3357" y="554"/>
                    <a:pt x="3368" y="566"/>
                  </a:cubicBezTo>
                  <a:cubicBezTo>
                    <a:pt x="3387" y="580"/>
                    <a:pt x="3402" y="592"/>
                    <a:pt x="3417" y="603"/>
                  </a:cubicBezTo>
                  <a:cubicBezTo>
                    <a:pt x="3417" y="596"/>
                    <a:pt x="3421" y="592"/>
                    <a:pt x="3424" y="584"/>
                  </a:cubicBezTo>
                  <a:cubicBezTo>
                    <a:pt x="3428" y="577"/>
                    <a:pt x="3436" y="566"/>
                    <a:pt x="3439" y="562"/>
                  </a:cubicBezTo>
                  <a:lnTo>
                    <a:pt x="3443" y="558"/>
                  </a:lnTo>
                  <a:cubicBezTo>
                    <a:pt x="3350" y="476"/>
                    <a:pt x="3248" y="420"/>
                    <a:pt x="3129" y="387"/>
                  </a:cubicBezTo>
                  <a:cubicBezTo>
                    <a:pt x="3107" y="382"/>
                    <a:pt x="3081" y="375"/>
                    <a:pt x="3054" y="368"/>
                  </a:cubicBezTo>
                  <a:cubicBezTo>
                    <a:pt x="3028" y="360"/>
                    <a:pt x="2998" y="349"/>
                    <a:pt x="2976" y="326"/>
                  </a:cubicBezTo>
                  <a:cubicBezTo>
                    <a:pt x="2934" y="289"/>
                    <a:pt x="2889" y="263"/>
                    <a:pt x="2845" y="244"/>
                  </a:cubicBezTo>
                  <a:cubicBezTo>
                    <a:pt x="2796" y="222"/>
                    <a:pt x="2748" y="211"/>
                    <a:pt x="2696" y="195"/>
                  </a:cubicBezTo>
                  <a:cubicBezTo>
                    <a:pt x="2591" y="173"/>
                    <a:pt x="2479" y="158"/>
                    <a:pt x="2374" y="109"/>
                  </a:cubicBezTo>
                  <a:lnTo>
                    <a:pt x="2359" y="109"/>
                  </a:lnTo>
                  <a:cubicBezTo>
                    <a:pt x="2325" y="109"/>
                    <a:pt x="2292" y="106"/>
                    <a:pt x="2254" y="102"/>
                  </a:cubicBezTo>
                  <a:cubicBezTo>
                    <a:pt x="2217" y="99"/>
                    <a:pt x="2176" y="91"/>
                    <a:pt x="2135" y="73"/>
                  </a:cubicBezTo>
                  <a:cubicBezTo>
                    <a:pt x="2116" y="61"/>
                    <a:pt x="2090" y="50"/>
                    <a:pt x="2068" y="42"/>
                  </a:cubicBezTo>
                  <a:cubicBezTo>
                    <a:pt x="2045" y="35"/>
                    <a:pt x="2019" y="31"/>
                    <a:pt x="1992" y="31"/>
                  </a:cubicBezTo>
                  <a:cubicBezTo>
                    <a:pt x="1974" y="31"/>
                    <a:pt x="1955" y="35"/>
                    <a:pt x="1937" y="38"/>
                  </a:cubicBezTo>
                  <a:cubicBezTo>
                    <a:pt x="1921" y="46"/>
                    <a:pt x="1899" y="54"/>
                    <a:pt x="1877" y="61"/>
                  </a:cubicBezTo>
                  <a:cubicBezTo>
                    <a:pt x="1851" y="73"/>
                    <a:pt x="1821" y="80"/>
                    <a:pt x="1790" y="80"/>
                  </a:cubicBezTo>
                  <a:cubicBezTo>
                    <a:pt x="1780" y="80"/>
                    <a:pt x="1764" y="76"/>
                    <a:pt x="1754" y="73"/>
                  </a:cubicBezTo>
                  <a:cubicBezTo>
                    <a:pt x="1738" y="68"/>
                    <a:pt x="1723" y="61"/>
                    <a:pt x="1712" y="54"/>
                  </a:cubicBezTo>
                  <a:cubicBezTo>
                    <a:pt x="1683" y="31"/>
                    <a:pt x="1656" y="20"/>
                    <a:pt x="1626" y="12"/>
                  </a:cubicBezTo>
                  <a:cubicBezTo>
                    <a:pt x="1597" y="5"/>
                    <a:pt x="1566" y="1"/>
                    <a:pt x="15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8" name="Google Shape;28378;p21"/>
            <p:cNvSpPr/>
            <p:nvPr/>
          </p:nvSpPr>
          <p:spPr>
            <a:xfrm>
              <a:off x="-230724" y="1030063"/>
              <a:ext cx="187132" cy="39680"/>
            </a:xfrm>
            <a:custGeom>
              <a:avLst/>
              <a:gdLst/>
              <a:ahLst/>
              <a:cxnLst/>
              <a:rect l="l" t="t" r="r" b="b"/>
              <a:pathLst>
                <a:path w="3919" h="831" extrusionOk="0">
                  <a:moveTo>
                    <a:pt x="823" y="221"/>
                  </a:moveTo>
                  <a:cubicBezTo>
                    <a:pt x="820" y="221"/>
                    <a:pt x="820" y="225"/>
                    <a:pt x="820" y="225"/>
                  </a:cubicBezTo>
                  <a:cubicBezTo>
                    <a:pt x="815" y="232"/>
                    <a:pt x="812" y="240"/>
                    <a:pt x="812" y="247"/>
                  </a:cubicBezTo>
                  <a:cubicBezTo>
                    <a:pt x="808" y="259"/>
                    <a:pt x="801" y="269"/>
                    <a:pt x="797" y="281"/>
                  </a:cubicBezTo>
                  <a:cubicBezTo>
                    <a:pt x="797" y="285"/>
                    <a:pt x="793" y="288"/>
                    <a:pt x="793" y="292"/>
                  </a:cubicBezTo>
                  <a:lnTo>
                    <a:pt x="789" y="296"/>
                  </a:lnTo>
                  <a:lnTo>
                    <a:pt x="760" y="296"/>
                  </a:lnTo>
                  <a:cubicBezTo>
                    <a:pt x="748" y="292"/>
                    <a:pt x="737" y="288"/>
                    <a:pt x="718" y="285"/>
                  </a:cubicBezTo>
                  <a:lnTo>
                    <a:pt x="703" y="285"/>
                  </a:lnTo>
                  <a:cubicBezTo>
                    <a:pt x="689" y="285"/>
                    <a:pt x="674" y="288"/>
                    <a:pt x="658" y="296"/>
                  </a:cubicBezTo>
                  <a:cubicBezTo>
                    <a:pt x="655" y="299"/>
                    <a:pt x="648" y="299"/>
                    <a:pt x="644" y="303"/>
                  </a:cubicBezTo>
                  <a:lnTo>
                    <a:pt x="644" y="303"/>
                  </a:lnTo>
                  <a:cubicBezTo>
                    <a:pt x="663" y="281"/>
                    <a:pt x="685" y="262"/>
                    <a:pt x="711" y="247"/>
                  </a:cubicBezTo>
                  <a:cubicBezTo>
                    <a:pt x="741" y="228"/>
                    <a:pt x="775" y="221"/>
                    <a:pt x="812" y="221"/>
                  </a:cubicBezTo>
                  <a:close/>
                  <a:moveTo>
                    <a:pt x="506" y="330"/>
                  </a:moveTo>
                  <a:cubicBezTo>
                    <a:pt x="509" y="333"/>
                    <a:pt x="517" y="337"/>
                    <a:pt x="524" y="344"/>
                  </a:cubicBezTo>
                  <a:cubicBezTo>
                    <a:pt x="528" y="348"/>
                    <a:pt x="535" y="352"/>
                    <a:pt x="543" y="356"/>
                  </a:cubicBezTo>
                  <a:cubicBezTo>
                    <a:pt x="551" y="359"/>
                    <a:pt x="554" y="359"/>
                    <a:pt x="561" y="359"/>
                  </a:cubicBezTo>
                  <a:cubicBezTo>
                    <a:pt x="558" y="363"/>
                    <a:pt x="554" y="366"/>
                    <a:pt x="554" y="366"/>
                  </a:cubicBezTo>
                  <a:cubicBezTo>
                    <a:pt x="551" y="371"/>
                    <a:pt x="551" y="374"/>
                    <a:pt x="551" y="378"/>
                  </a:cubicBezTo>
                  <a:cubicBezTo>
                    <a:pt x="539" y="374"/>
                    <a:pt x="528" y="374"/>
                    <a:pt x="517" y="374"/>
                  </a:cubicBezTo>
                  <a:cubicBezTo>
                    <a:pt x="490" y="374"/>
                    <a:pt x="468" y="378"/>
                    <a:pt x="446" y="389"/>
                  </a:cubicBezTo>
                  <a:cubicBezTo>
                    <a:pt x="416" y="404"/>
                    <a:pt x="394" y="426"/>
                    <a:pt x="375" y="445"/>
                  </a:cubicBezTo>
                  <a:cubicBezTo>
                    <a:pt x="352" y="464"/>
                    <a:pt x="333" y="487"/>
                    <a:pt x="318" y="497"/>
                  </a:cubicBezTo>
                  <a:cubicBezTo>
                    <a:pt x="311" y="505"/>
                    <a:pt x="304" y="509"/>
                    <a:pt x="299" y="513"/>
                  </a:cubicBezTo>
                  <a:lnTo>
                    <a:pt x="292" y="513"/>
                  </a:lnTo>
                  <a:cubicBezTo>
                    <a:pt x="289" y="513"/>
                    <a:pt x="281" y="513"/>
                    <a:pt x="270" y="509"/>
                  </a:cubicBezTo>
                  <a:cubicBezTo>
                    <a:pt x="259" y="501"/>
                    <a:pt x="247" y="501"/>
                    <a:pt x="237" y="501"/>
                  </a:cubicBezTo>
                  <a:cubicBezTo>
                    <a:pt x="281" y="475"/>
                    <a:pt x="322" y="449"/>
                    <a:pt x="363" y="423"/>
                  </a:cubicBezTo>
                  <a:lnTo>
                    <a:pt x="367" y="423"/>
                  </a:lnTo>
                  <a:cubicBezTo>
                    <a:pt x="371" y="419"/>
                    <a:pt x="382" y="416"/>
                    <a:pt x="394" y="408"/>
                  </a:cubicBezTo>
                  <a:cubicBezTo>
                    <a:pt x="412" y="404"/>
                    <a:pt x="434" y="397"/>
                    <a:pt x="456" y="382"/>
                  </a:cubicBezTo>
                  <a:cubicBezTo>
                    <a:pt x="468" y="374"/>
                    <a:pt x="479" y="366"/>
                    <a:pt x="490" y="356"/>
                  </a:cubicBezTo>
                  <a:cubicBezTo>
                    <a:pt x="494" y="348"/>
                    <a:pt x="501" y="340"/>
                    <a:pt x="506" y="330"/>
                  </a:cubicBezTo>
                  <a:close/>
                  <a:moveTo>
                    <a:pt x="1769" y="75"/>
                  </a:moveTo>
                  <a:cubicBezTo>
                    <a:pt x="1802" y="75"/>
                    <a:pt x="1833" y="79"/>
                    <a:pt x="1862" y="86"/>
                  </a:cubicBezTo>
                  <a:cubicBezTo>
                    <a:pt x="1892" y="94"/>
                    <a:pt x="1919" y="105"/>
                    <a:pt x="1948" y="128"/>
                  </a:cubicBezTo>
                  <a:cubicBezTo>
                    <a:pt x="1959" y="135"/>
                    <a:pt x="1974" y="142"/>
                    <a:pt x="1990" y="147"/>
                  </a:cubicBezTo>
                  <a:cubicBezTo>
                    <a:pt x="2000" y="150"/>
                    <a:pt x="2016" y="154"/>
                    <a:pt x="2026" y="154"/>
                  </a:cubicBezTo>
                  <a:cubicBezTo>
                    <a:pt x="2057" y="154"/>
                    <a:pt x="2087" y="147"/>
                    <a:pt x="2113" y="135"/>
                  </a:cubicBezTo>
                  <a:cubicBezTo>
                    <a:pt x="2135" y="128"/>
                    <a:pt x="2157" y="120"/>
                    <a:pt x="2173" y="112"/>
                  </a:cubicBezTo>
                  <a:cubicBezTo>
                    <a:pt x="2191" y="109"/>
                    <a:pt x="2210" y="105"/>
                    <a:pt x="2228" y="105"/>
                  </a:cubicBezTo>
                  <a:cubicBezTo>
                    <a:pt x="2255" y="105"/>
                    <a:pt x="2281" y="109"/>
                    <a:pt x="2304" y="116"/>
                  </a:cubicBezTo>
                  <a:cubicBezTo>
                    <a:pt x="2326" y="124"/>
                    <a:pt x="2352" y="135"/>
                    <a:pt x="2371" y="147"/>
                  </a:cubicBezTo>
                  <a:cubicBezTo>
                    <a:pt x="2412" y="165"/>
                    <a:pt x="2453" y="173"/>
                    <a:pt x="2490" y="176"/>
                  </a:cubicBezTo>
                  <a:cubicBezTo>
                    <a:pt x="2528" y="180"/>
                    <a:pt x="2561" y="183"/>
                    <a:pt x="2595" y="183"/>
                  </a:cubicBezTo>
                  <a:lnTo>
                    <a:pt x="2610" y="183"/>
                  </a:lnTo>
                  <a:cubicBezTo>
                    <a:pt x="2715" y="232"/>
                    <a:pt x="2827" y="247"/>
                    <a:pt x="2932" y="269"/>
                  </a:cubicBezTo>
                  <a:cubicBezTo>
                    <a:pt x="2984" y="285"/>
                    <a:pt x="3032" y="296"/>
                    <a:pt x="3081" y="318"/>
                  </a:cubicBezTo>
                  <a:cubicBezTo>
                    <a:pt x="3125" y="337"/>
                    <a:pt x="3170" y="363"/>
                    <a:pt x="3212" y="400"/>
                  </a:cubicBezTo>
                  <a:cubicBezTo>
                    <a:pt x="3234" y="423"/>
                    <a:pt x="3264" y="434"/>
                    <a:pt x="3290" y="442"/>
                  </a:cubicBezTo>
                  <a:cubicBezTo>
                    <a:pt x="3317" y="449"/>
                    <a:pt x="3343" y="456"/>
                    <a:pt x="3365" y="461"/>
                  </a:cubicBezTo>
                  <a:cubicBezTo>
                    <a:pt x="3484" y="494"/>
                    <a:pt x="3586" y="550"/>
                    <a:pt x="3679" y="632"/>
                  </a:cubicBezTo>
                  <a:lnTo>
                    <a:pt x="3675" y="636"/>
                  </a:lnTo>
                  <a:cubicBezTo>
                    <a:pt x="3672" y="640"/>
                    <a:pt x="3664" y="651"/>
                    <a:pt x="3660" y="658"/>
                  </a:cubicBezTo>
                  <a:cubicBezTo>
                    <a:pt x="3657" y="666"/>
                    <a:pt x="3653" y="670"/>
                    <a:pt x="3653" y="677"/>
                  </a:cubicBezTo>
                  <a:cubicBezTo>
                    <a:pt x="3638" y="666"/>
                    <a:pt x="3623" y="654"/>
                    <a:pt x="3604" y="640"/>
                  </a:cubicBezTo>
                  <a:cubicBezTo>
                    <a:pt x="3593" y="628"/>
                    <a:pt x="3578" y="618"/>
                    <a:pt x="3560" y="606"/>
                  </a:cubicBezTo>
                  <a:cubicBezTo>
                    <a:pt x="3544" y="599"/>
                    <a:pt x="3526" y="587"/>
                    <a:pt x="3503" y="583"/>
                  </a:cubicBezTo>
                  <a:cubicBezTo>
                    <a:pt x="3421" y="561"/>
                    <a:pt x="3339" y="539"/>
                    <a:pt x="3272" y="497"/>
                  </a:cubicBezTo>
                  <a:cubicBezTo>
                    <a:pt x="3260" y="494"/>
                    <a:pt x="3253" y="490"/>
                    <a:pt x="3246" y="487"/>
                  </a:cubicBezTo>
                  <a:cubicBezTo>
                    <a:pt x="3234" y="483"/>
                    <a:pt x="3227" y="479"/>
                    <a:pt x="3223" y="479"/>
                  </a:cubicBezTo>
                  <a:cubicBezTo>
                    <a:pt x="3220" y="468"/>
                    <a:pt x="3220" y="461"/>
                    <a:pt x="3215" y="453"/>
                  </a:cubicBezTo>
                  <a:cubicBezTo>
                    <a:pt x="3215" y="445"/>
                    <a:pt x="3212" y="438"/>
                    <a:pt x="3208" y="434"/>
                  </a:cubicBezTo>
                  <a:cubicBezTo>
                    <a:pt x="3201" y="423"/>
                    <a:pt x="3189" y="411"/>
                    <a:pt x="3178" y="408"/>
                  </a:cubicBezTo>
                  <a:cubicBezTo>
                    <a:pt x="3167" y="404"/>
                    <a:pt x="3160" y="404"/>
                    <a:pt x="3156" y="400"/>
                  </a:cubicBezTo>
                  <a:lnTo>
                    <a:pt x="3115" y="400"/>
                  </a:lnTo>
                  <a:cubicBezTo>
                    <a:pt x="2999" y="378"/>
                    <a:pt x="2887" y="330"/>
                    <a:pt x="2763" y="292"/>
                  </a:cubicBezTo>
                  <a:cubicBezTo>
                    <a:pt x="2696" y="269"/>
                    <a:pt x="2621" y="243"/>
                    <a:pt x="2547" y="225"/>
                  </a:cubicBezTo>
                  <a:cubicBezTo>
                    <a:pt x="2471" y="206"/>
                    <a:pt x="2393" y="191"/>
                    <a:pt x="2311" y="191"/>
                  </a:cubicBezTo>
                  <a:lnTo>
                    <a:pt x="2285" y="191"/>
                  </a:lnTo>
                  <a:cubicBezTo>
                    <a:pt x="2233" y="191"/>
                    <a:pt x="2176" y="183"/>
                    <a:pt x="2116" y="173"/>
                  </a:cubicBezTo>
                  <a:cubicBezTo>
                    <a:pt x="2061" y="165"/>
                    <a:pt x="2000" y="150"/>
                    <a:pt x="1941" y="142"/>
                  </a:cubicBezTo>
                  <a:cubicBezTo>
                    <a:pt x="1851" y="128"/>
                    <a:pt x="1757" y="124"/>
                    <a:pt x="1672" y="124"/>
                  </a:cubicBezTo>
                  <a:cubicBezTo>
                    <a:pt x="1608" y="124"/>
                    <a:pt x="1545" y="124"/>
                    <a:pt x="1481" y="131"/>
                  </a:cubicBezTo>
                  <a:cubicBezTo>
                    <a:pt x="1436" y="135"/>
                    <a:pt x="1395" y="150"/>
                    <a:pt x="1358" y="165"/>
                  </a:cubicBezTo>
                  <a:cubicBezTo>
                    <a:pt x="1320" y="176"/>
                    <a:pt x="1283" y="187"/>
                    <a:pt x="1249" y="187"/>
                  </a:cubicBezTo>
                  <a:cubicBezTo>
                    <a:pt x="1238" y="187"/>
                    <a:pt x="1231" y="187"/>
                    <a:pt x="1219" y="183"/>
                  </a:cubicBezTo>
                  <a:cubicBezTo>
                    <a:pt x="1189" y="180"/>
                    <a:pt x="1160" y="176"/>
                    <a:pt x="1129" y="176"/>
                  </a:cubicBezTo>
                  <a:cubicBezTo>
                    <a:pt x="1074" y="176"/>
                    <a:pt x="1022" y="187"/>
                    <a:pt x="969" y="202"/>
                  </a:cubicBezTo>
                  <a:cubicBezTo>
                    <a:pt x="980" y="187"/>
                    <a:pt x="991" y="180"/>
                    <a:pt x="1003" y="173"/>
                  </a:cubicBezTo>
                  <a:cubicBezTo>
                    <a:pt x="1014" y="165"/>
                    <a:pt x="1025" y="161"/>
                    <a:pt x="1040" y="157"/>
                  </a:cubicBezTo>
                  <a:cubicBezTo>
                    <a:pt x="1062" y="154"/>
                    <a:pt x="1089" y="154"/>
                    <a:pt x="1115" y="150"/>
                  </a:cubicBezTo>
                  <a:cubicBezTo>
                    <a:pt x="1145" y="150"/>
                    <a:pt x="1171" y="150"/>
                    <a:pt x="1201" y="142"/>
                  </a:cubicBezTo>
                  <a:cubicBezTo>
                    <a:pt x="1324" y="116"/>
                    <a:pt x="1455" y="86"/>
                    <a:pt x="1578" y="86"/>
                  </a:cubicBezTo>
                  <a:cubicBezTo>
                    <a:pt x="1645" y="86"/>
                    <a:pt x="1709" y="75"/>
                    <a:pt x="1769" y="75"/>
                  </a:cubicBezTo>
                  <a:close/>
                  <a:moveTo>
                    <a:pt x="1769" y="0"/>
                  </a:moveTo>
                  <a:cubicBezTo>
                    <a:pt x="1702" y="0"/>
                    <a:pt x="1638" y="8"/>
                    <a:pt x="1578" y="8"/>
                  </a:cubicBezTo>
                  <a:cubicBezTo>
                    <a:pt x="1440" y="8"/>
                    <a:pt x="1309" y="42"/>
                    <a:pt x="1182" y="68"/>
                  </a:cubicBezTo>
                  <a:cubicBezTo>
                    <a:pt x="1167" y="71"/>
                    <a:pt x="1145" y="75"/>
                    <a:pt x="1122" y="75"/>
                  </a:cubicBezTo>
                  <a:cubicBezTo>
                    <a:pt x="1084" y="75"/>
                    <a:pt x="1048" y="75"/>
                    <a:pt x="1006" y="90"/>
                  </a:cubicBezTo>
                  <a:cubicBezTo>
                    <a:pt x="984" y="94"/>
                    <a:pt x="965" y="105"/>
                    <a:pt x="946" y="120"/>
                  </a:cubicBezTo>
                  <a:cubicBezTo>
                    <a:pt x="932" y="128"/>
                    <a:pt x="920" y="142"/>
                    <a:pt x="909" y="157"/>
                  </a:cubicBezTo>
                  <a:cubicBezTo>
                    <a:pt x="875" y="150"/>
                    <a:pt x="846" y="147"/>
                    <a:pt x="812" y="147"/>
                  </a:cubicBezTo>
                  <a:cubicBezTo>
                    <a:pt x="763" y="147"/>
                    <a:pt x="715" y="157"/>
                    <a:pt x="670" y="180"/>
                  </a:cubicBezTo>
                  <a:cubicBezTo>
                    <a:pt x="632" y="202"/>
                    <a:pt x="595" y="236"/>
                    <a:pt x="565" y="281"/>
                  </a:cubicBezTo>
                  <a:cubicBezTo>
                    <a:pt x="554" y="269"/>
                    <a:pt x="546" y="266"/>
                    <a:pt x="535" y="262"/>
                  </a:cubicBezTo>
                  <a:cubicBezTo>
                    <a:pt x="524" y="254"/>
                    <a:pt x="509" y="251"/>
                    <a:pt x="494" y="251"/>
                  </a:cubicBezTo>
                  <a:cubicBezTo>
                    <a:pt x="483" y="251"/>
                    <a:pt x="472" y="251"/>
                    <a:pt x="461" y="259"/>
                  </a:cubicBezTo>
                  <a:cubicBezTo>
                    <a:pt x="456" y="262"/>
                    <a:pt x="453" y="266"/>
                    <a:pt x="449" y="273"/>
                  </a:cubicBezTo>
                  <a:cubicBezTo>
                    <a:pt x="446" y="277"/>
                    <a:pt x="442" y="281"/>
                    <a:pt x="438" y="288"/>
                  </a:cubicBezTo>
                  <a:cubicBezTo>
                    <a:pt x="434" y="299"/>
                    <a:pt x="430" y="304"/>
                    <a:pt x="427" y="311"/>
                  </a:cubicBezTo>
                  <a:cubicBezTo>
                    <a:pt x="423" y="314"/>
                    <a:pt x="416" y="318"/>
                    <a:pt x="408" y="322"/>
                  </a:cubicBezTo>
                  <a:cubicBezTo>
                    <a:pt x="401" y="326"/>
                    <a:pt x="386" y="330"/>
                    <a:pt x="371" y="337"/>
                  </a:cubicBezTo>
                  <a:cubicBezTo>
                    <a:pt x="356" y="340"/>
                    <a:pt x="337" y="348"/>
                    <a:pt x="322" y="359"/>
                  </a:cubicBezTo>
                  <a:cubicBezTo>
                    <a:pt x="237" y="416"/>
                    <a:pt x="142" y="464"/>
                    <a:pt x="57" y="523"/>
                  </a:cubicBezTo>
                  <a:cubicBezTo>
                    <a:pt x="42" y="535"/>
                    <a:pt x="27" y="546"/>
                    <a:pt x="16" y="557"/>
                  </a:cubicBezTo>
                  <a:cubicBezTo>
                    <a:pt x="12" y="565"/>
                    <a:pt x="8" y="573"/>
                    <a:pt x="4" y="583"/>
                  </a:cubicBezTo>
                  <a:cubicBezTo>
                    <a:pt x="1" y="591"/>
                    <a:pt x="1" y="599"/>
                    <a:pt x="1" y="610"/>
                  </a:cubicBezTo>
                  <a:cubicBezTo>
                    <a:pt x="1" y="621"/>
                    <a:pt x="1" y="628"/>
                    <a:pt x="4" y="640"/>
                  </a:cubicBezTo>
                  <a:cubicBezTo>
                    <a:pt x="8" y="651"/>
                    <a:pt x="16" y="662"/>
                    <a:pt x="23" y="677"/>
                  </a:cubicBezTo>
                  <a:cubicBezTo>
                    <a:pt x="35" y="688"/>
                    <a:pt x="46" y="699"/>
                    <a:pt x="57" y="714"/>
                  </a:cubicBezTo>
                  <a:lnTo>
                    <a:pt x="80" y="740"/>
                  </a:lnTo>
                  <a:lnTo>
                    <a:pt x="109" y="718"/>
                  </a:lnTo>
                  <a:cubicBezTo>
                    <a:pt x="120" y="711"/>
                    <a:pt x="128" y="699"/>
                    <a:pt x="132" y="688"/>
                  </a:cubicBezTo>
                  <a:cubicBezTo>
                    <a:pt x="139" y="673"/>
                    <a:pt x="139" y="662"/>
                    <a:pt x="139" y="654"/>
                  </a:cubicBezTo>
                  <a:cubicBezTo>
                    <a:pt x="139" y="644"/>
                    <a:pt x="135" y="632"/>
                    <a:pt x="135" y="625"/>
                  </a:cubicBezTo>
                  <a:lnTo>
                    <a:pt x="135" y="610"/>
                  </a:lnTo>
                  <a:cubicBezTo>
                    <a:pt x="158" y="606"/>
                    <a:pt x="180" y="595"/>
                    <a:pt x="199" y="587"/>
                  </a:cubicBezTo>
                  <a:cubicBezTo>
                    <a:pt x="206" y="583"/>
                    <a:pt x="214" y="583"/>
                    <a:pt x="221" y="580"/>
                  </a:cubicBezTo>
                  <a:cubicBezTo>
                    <a:pt x="229" y="580"/>
                    <a:pt x="232" y="576"/>
                    <a:pt x="237" y="576"/>
                  </a:cubicBezTo>
                  <a:lnTo>
                    <a:pt x="240" y="576"/>
                  </a:lnTo>
                  <a:cubicBezTo>
                    <a:pt x="259" y="583"/>
                    <a:pt x="273" y="591"/>
                    <a:pt x="292" y="591"/>
                  </a:cubicBezTo>
                  <a:cubicBezTo>
                    <a:pt x="307" y="591"/>
                    <a:pt x="322" y="587"/>
                    <a:pt x="333" y="580"/>
                  </a:cubicBezTo>
                  <a:cubicBezTo>
                    <a:pt x="349" y="573"/>
                    <a:pt x="356" y="565"/>
                    <a:pt x="363" y="557"/>
                  </a:cubicBezTo>
                  <a:cubicBezTo>
                    <a:pt x="382" y="546"/>
                    <a:pt x="394" y="531"/>
                    <a:pt x="408" y="520"/>
                  </a:cubicBezTo>
                  <a:cubicBezTo>
                    <a:pt x="427" y="497"/>
                    <a:pt x="446" y="479"/>
                    <a:pt x="464" y="468"/>
                  </a:cubicBezTo>
                  <a:cubicBezTo>
                    <a:pt x="472" y="464"/>
                    <a:pt x="479" y="456"/>
                    <a:pt x="487" y="456"/>
                  </a:cubicBezTo>
                  <a:cubicBezTo>
                    <a:pt x="498" y="453"/>
                    <a:pt x="506" y="449"/>
                    <a:pt x="517" y="449"/>
                  </a:cubicBezTo>
                  <a:cubicBezTo>
                    <a:pt x="528" y="449"/>
                    <a:pt x="543" y="453"/>
                    <a:pt x="561" y="461"/>
                  </a:cubicBezTo>
                  <a:cubicBezTo>
                    <a:pt x="565" y="461"/>
                    <a:pt x="573" y="464"/>
                    <a:pt x="580" y="464"/>
                  </a:cubicBezTo>
                  <a:cubicBezTo>
                    <a:pt x="587" y="464"/>
                    <a:pt x="595" y="461"/>
                    <a:pt x="603" y="456"/>
                  </a:cubicBezTo>
                  <a:cubicBezTo>
                    <a:pt x="606" y="456"/>
                    <a:pt x="610" y="453"/>
                    <a:pt x="613" y="445"/>
                  </a:cubicBezTo>
                  <a:cubicBezTo>
                    <a:pt x="621" y="442"/>
                    <a:pt x="621" y="434"/>
                    <a:pt x="625" y="426"/>
                  </a:cubicBezTo>
                  <a:lnTo>
                    <a:pt x="625" y="416"/>
                  </a:lnTo>
                  <a:lnTo>
                    <a:pt x="625" y="408"/>
                  </a:lnTo>
                  <a:cubicBezTo>
                    <a:pt x="640" y="400"/>
                    <a:pt x="655" y="389"/>
                    <a:pt x="666" y="378"/>
                  </a:cubicBezTo>
                  <a:cubicBezTo>
                    <a:pt x="677" y="374"/>
                    <a:pt x="685" y="366"/>
                    <a:pt x="692" y="366"/>
                  </a:cubicBezTo>
                  <a:cubicBezTo>
                    <a:pt x="696" y="363"/>
                    <a:pt x="703" y="363"/>
                    <a:pt x="703" y="363"/>
                  </a:cubicBezTo>
                  <a:cubicBezTo>
                    <a:pt x="722" y="363"/>
                    <a:pt x="734" y="366"/>
                    <a:pt x="748" y="371"/>
                  </a:cubicBezTo>
                  <a:cubicBezTo>
                    <a:pt x="760" y="371"/>
                    <a:pt x="770" y="374"/>
                    <a:pt x="782" y="374"/>
                  </a:cubicBezTo>
                  <a:cubicBezTo>
                    <a:pt x="793" y="374"/>
                    <a:pt x="808" y="371"/>
                    <a:pt x="820" y="366"/>
                  </a:cubicBezTo>
                  <a:cubicBezTo>
                    <a:pt x="827" y="363"/>
                    <a:pt x="838" y="356"/>
                    <a:pt x="846" y="348"/>
                  </a:cubicBezTo>
                  <a:cubicBezTo>
                    <a:pt x="853" y="340"/>
                    <a:pt x="860" y="330"/>
                    <a:pt x="868" y="314"/>
                  </a:cubicBezTo>
                  <a:cubicBezTo>
                    <a:pt x="868" y="307"/>
                    <a:pt x="872" y="304"/>
                    <a:pt x="875" y="296"/>
                  </a:cubicBezTo>
                  <a:cubicBezTo>
                    <a:pt x="887" y="299"/>
                    <a:pt x="898" y="304"/>
                    <a:pt x="909" y="304"/>
                  </a:cubicBezTo>
                  <a:cubicBezTo>
                    <a:pt x="920" y="304"/>
                    <a:pt x="927" y="299"/>
                    <a:pt x="935" y="299"/>
                  </a:cubicBezTo>
                  <a:cubicBezTo>
                    <a:pt x="943" y="296"/>
                    <a:pt x="950" y="292"/>
                    <a:pt x="954" y="292"/>
                  </a:cubicBezTo>
                  <a:cubicBezTo>
                    <a:pt x="1014" y="266"/>
                    <a:pt x="1070" y="254"/>
                    <a:pt x="1129" y="254"/>
                  </a:cubicBezTo>
                  <a:cubicBezTo>
                    <a:pt x="1156" y="254"/>
                    <a:pt x="1179" y="254"/>
                    <a:pt x="1205" y="259"/>
                  </a:cubicBezTo>
                  <a:cubicBezTo>
                    <a:pt x="1219" y="262"/>
                    <a:pt x="1234" y="266"/>
                    <a:pt x="1249" y="266"/>
                  </a:cubicBezTo>
                  <a:cubicBezTo>
                    <a:pt x="1298" y="266"/>
                    <a:pt x="1343" y="251"/>
                    <a:pt x="1384" y="236"/>
                  </a:cubicBezTo>
                  <a:cubicBezTo>
                    <a:pt x="1421" y="221"/>
                    <a:pt x="1459" y="209"/>
                    <a:pt x="1488" y="206"/>
                  </a:cubicBezTo>
                  <a:cubicBezTo>
                    <a:pt x="1548" y="202"/>
                    <a:pt x="1608" y="199"/>
                    <a:pt x="1672" y="199"/>
                  </a:cubicBezTo>
                  <a:cubicBezTo>
                    <a:pt x="1754" y="199"/>
                    <a:pt x="1843" y="206"/>
                    <a:pt x="1930" y="217"/>
                  </a:cubicBezTo>
                  <a:cubicBezTo>
                    <a:pt x="1986" y="225"/>
                    <a:pt x="2045" y="240"/>
                    <a:pt x="2105" y="251"/>
                  </a:cubicBezTo>
                  <a:cubicBezTo>
                    <a:pt x="2165" y="259"/>
                    <a:pt x="2225" y="269"/>
                    <a:pt x="2285" y="269"/>
                  </a:cubicBezTo>
                  <a:lnTo>
                    <a:pt x="2311" y="269"/>
                  </a:lnTo>
                  <a:cubicBezTo>
                    <a:pt x="2385" y="269"/>
                    <a:pt x="2457" y="281"/>
                    <a:pt x="2528" y="299"/>
                  </a:cubicBezTo>
                  <a:cubicBezTo>
                    <a:pt x="2599" y="318"/>
                    <a:pt x="2670" y="344"/>
                    <a:pt x="2741" y="366"/>
                  </a:cubicBezTo>
                  <a:cubicBezTo>
                    <a:pt x="2856" y="400"/>
                    <a:pt x="2973" y="449"/>
                    <a:pt x="3099" y="475"/>
                  </a:cubicBezTo>
                  <a:cubicBezTo>
                    <a:pt x="3115" y="479"/>
                    <a:pt x="3125" y="479"/>
                    <a:pt x="3133" y="479"/>
                  </a:cubicBezTo>
                  <a:lnTo>
                    <a:pt x="3144" y="479"/>
                  </a:lnTo>
                  <a:lnTo>
                    <a:pt x="3144" y="487"/>
                  </a:lnTo>
                  <a:cubicBezTo>
                    <a:pt x="3144" y="494"/>
                    <a:pt x="3148" y="501"/>
                    <a:pt x="3152" y="509"/>
                  </a:cubicBezTo>
                  <a:cubicBezTo>
                    <a:pt x="3156" y="523"/>
                    <a:pt x="3167" y="531"/>
                    <a:pt x="3175" y="539"/>
                  </a:cubicBezTo>
                  <a:cubicBezTo>
                    <a:pt x="3189" y="550"/>
                    <a:pt x="3201" y="554"/>
                    <a:pt x="3212" y="557"/>
                  </a:cubicBezTo>
                  <a:cubicBezTo>
                    <a:pt x="3223" y="561"/>
                    <a:pt x="3230" y="561"/>
                    <a:pt x="3234" y="565"/>
                  </a:cubicBezTo>
                  <a:cubicBezTo>
                    <a:pt x="3317" y="613"/>
                    <a:pt x="3403" y="636"/>
                    <a:pt x="3481" y="658"/>
                  </a:cubicBezTo>
                  <a:lnTo>
                    <a:pt x="3484" y="658"/>
                  </a:lnTo>
                  <a:cubicBezTo>
                    <a:pt x="3500" y="662"/>
                    <a:pt x="3515" y="670"/>
                    <a:pt x="3534" y="680"/>
                  </a:cubicBezTo>
                  <a:cubicBezTo>
                    <a:pt x="3556" y="699"/>
                    <a:pt x="3582" y="722"/>
                    <a:pt x="3615" y="744"/>
                  </a:cubicBezTo>
                  <a:cubicBezTo>
                    <a:pt x="3646" y="767"/>
                    <a:pt x="3686" y="789"/>
                    <a:pt x="3735" y="801"/>
                  </a:cubicBezTo>
                  <a:lnTo>
                    <a:pt x="3888" y="827"/>
                  </a:lnTo>
                  <a:lnTo>
                    <a:pt x="3919" y="830"/>
                  </a:lnTo>
                  <a:lnTo>
                    <a:pt x="3765" y="730"/>
                  </a:lnTo>
                  <a:lnTo>
                    <a:pt x="3761" y="730"/>
                  </a:lnTo>
                  <a:cubicBezTo>
                    <a:pt x="3746" y="718"/>
                    <a:pt x="3735" y="707"/>
                    <a:pt x="3731" y="703"/>
                  </a:cubicBezTo>
                  <a:lnTo>
                    <a:pt x="3731" y="699"/>
                  </a:lnTo>
                  <a:cubicBezTo>
                    <a:pt x="3727" y="699"/>
                    <a:pt x="3727" y="696"/>
                    <a:pt x="3727" y="696"/>
                  </a:cubicBezTo>
                  <a:cubicBezTo>
                    <a:pt x="3727" y="692"/>
                    <a:pt x="3731" y="688"/>
                    <a:pt x="3739" y="680"/>
                  </a:cubicBezTo>
                  <a:lnTo>
                    <a:pt x="3743" y="688"/>
                  </a:lnTo>
                  <a:lnTo>
                    <a:pt x="3765" y="707"/>
                  </a:lnTo>
                  <a:lnTo>
                    <a:pt x="3798" y="740"/>
                  </a:lnTo>
                  <a:lnTo>
                    <a:pt x="3769" y="580"/>
                  </a:lnTo>
                  <a:lnTo>
                    <a:pt x="3769" y="565"/>
                  </a:lnTo>
                  <a:lnTo>
                    <a:pt x="3743" y="583"/>
                  </a:lnTo>
                  <a:cubicBezTo>
                    <a:pt x="3638" y="494"/>
                    <a:pt x="3522" y="423"/>
                    <a:pt x="3384" y="385"/>
                  </a:cubicBezTo>
                  <a:cubicBezTo>
                    <a:pt x="3361" y="382"/>
                    <a:pt x="3335" y="374"/>
                    <a:pt x="3313" y="366"/>
                  </a:cubicBezTo>
                  <a:cubicBezTo>
                    <a:pt x="3290" y="363"/>
                    <a:pt x="3272" y="352"/>
                    <a:pt x="3264" y="344"/>
                  </a:cubicBezTo>
                  <a:lnTo>
                    <a:pt x="3256" y="337"/>
                  </a:lnTo>
                  <a:lnTo>
                    <a:pt x="3260" y="340"/>
                  </a:lnTo>
                  <a:cubicBezTo>
                    <a:pt x="3212" y="299"/>
                    <a:pt x="3163" y="269"/>
                    <a:pt x="3111" y="247"/>
                  </a:cubicBezTo>
                  <a:cubicBezTo>
                    <a:pt x="3029" y="214"/>
                    <a:pt x="2946" y="195"/>
                    <a:pt x="2868" y="180"/>
                  </a:cubicBezTo>
                  <a:cubicBezTo>
                    <a:pt x="2785" y="161"/>
                    <a:pt x="2707" y="147"/>
                    <a:pt x="2640" y="112"/>
                  </a:cubicBezTo>
                  <a:cubicBezTo>
                    <a:pt x="2628" y="109"/>
                    <a:pt x="2618" y="109"/>
                    <a:pt x="2614" y="109"/>
                  </a:cubicBezTo>
                  <a:lnTo>
                    <a:pt x="2599" y="109"/>
                  </a:lnTo>
                  <a:cubicBezTo>
                    <a:pt x="2565" y="105"/>
                    <a:pt x="2532" y="105"/>
                    <a:pt x="2497" y="102"/>
                  </a:cubicBezTo>
                  <a:cubicBezTo>
                    <a:pt x="2468" y="97"/>
                    <a:pt x="2435" y="90"/>
                    <a:pt x="2404" y="75"/>
                  </a:cubicBezTo>
                  <a:cubicBezTo>
                    <a:pt x="2382" y="68"/>
                    <a:pt x="2356" y="52"/>
                    <a:pt x="2326" y="45"/>
                  </a:cubicBezTo>
                  <a:cubicBezTo>
                    <a:pt x="2300" y="34"/>
                    <a:pt x="2266" y="26"/>
                    <a:pt x="2228" y="26"/>
                  </a:cubicBezTo>
                  <a:cubicBezTo>
                    <a:pt x="2202" y="26"/>
                    <a:pt x="2176" y="30"/>
                    <a:pt x="2150" y="42"/>
                  </a:cubicBezTo>
                  <a:cubicBezTo>
                    <a:pt x="2128" y="49"/>
                    <a:pt x="2109" y="57"/>
                    <a:pt x="2087" y="64"/>
                  </a:cubicBezTo>
                  <a:cubicBezTo>
                    <a:pt x="2064" y="71"/>
                    <a:pt x="2045" y="75"/>
                    <a:pt x="2026" y="75"/>
                  </a:cubicBezTo>
                  <a:cubicBezTo>
                    <a:pt x="2019" y="75"/>
                    <a:pt x="2016" y="75"/>
                    <a:pt x="2008" y="71"/>
                  </a:cubicBezTo>
                  <a:cubicBezTo>
                    <a:pt x="2004" y="71"/>
                    <a:pt x="1997" y="68"/>
                    <a:pt x="1993" y="64"/>
                  </a:cubicBezTo>
                  <a:cubicBezTo>
                    <a:pt x="1956" y="38"/>
                    <a:pt x="1919" y="23"/>
                    <a:pt x="1881" y="12"/>
                  </a:cubicBezTo>
                  <a:cubicBezTo>
                    <a:pt x="1843" y="0"/>
                    <a:pt x="1807" y="0"/>
                    <a:pt x="17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9" name="Google Shape;28379;p21"/>
            <p:cNvSpPr/>
            <p:nvPr/>
          </p:nvSpPr>
          <p:spPr>
            <a:xfrm>
              <a:off x="-213391" y="1067212"/>
              <a:ext cx="143537" cy="27504"/>
            </a:xfrm>
            <a:custGeom>
              <a:avLst/>
              <a:gdLst/>
              <a:ahLst/>
              <a:cxnLst/>
              <a:rect l="l" t="t" r="r" b="b"/>
              <a:pathLst>
                <a:path w="3006" h="576" extrusionOk="0">
                  <a:moveTo>
                    <a:pt x="2666" y="340"/>
                  </a:moveTo>
                  <a:cubicBezTo>
                    <a:pt x="2658" y="340"/>
                    <a:pt x="2647" y="340"/>
                    <a:pt x="2640" y="344"/>
                  </a:cubicBezTo>
                  <a:cubicBezTo>
                    <a:pt x="2628" y="351"/>
                    <a:pt x="2617" y="355"/>
                    <a:pt x="2605" y="366"/>
                  </a:cubicBezTo>
                  <a:cubicBezTo>
                    <a:pt x="2602" y="373"/>
                    <a:pt x="2595" y="378"/>
                    <a:pt x="2587" y="381"/>
                  </a:cubicBezTo>
                  <a:cubicBezTo>
                    <a:pt x="2605" y="389"/>
                    <a:pt x="2624" y="396"/>
                    <a:pt x="2643" y="404"/>
                  </a:cubicBezTo>
                  <a:cubicBezTo>
                    <a:pt x="2707" y="426"/>
                    <a:pt x="2770" y="445"/>
                    <a:pt x="2834" y="445"/>
                  </a:cubicBezTo>
                  <a:lnTo>
                    <a:pt x="2838" y="445"/>
                  </a:lnTo>
                  <a:cubicBezTo>
                    <a:pt x="2852" y="445"/>
                    <a:pt x="2867" y="441"/>
                    <a:pt x="2883" y="441"/>
                  </a:cubicBezTo>
                  <a:lnTo>
                    <a:pt x="2890" y="441"/>
                  </a:lnTo>
                  <a:cubicBezTo>
                    <a:pt x="2860" y="423"/>
                    <a:pt x="2830" y="407"/>
                    <a:pt x="2797" y="392"/>
                  </a:cubicBezTo>
                  <a:cubicBezTo>
                    <a:pt x="2774" y="381"/>
                    <a:pt x="2752" y="366"/>
                    <a:pt x="2729" y="355"/>
                  </a:cubicBezTo>
                  <a:cubicBezTo>
                    <a:pt x="2707" y="347"/>
                    <a:pt x="2684" y="340"/>
                    <a:pt x="2666" y="340"/>
                  </a:cubicBezTo>
                  <a:close/>
                  <a:moveTo>
                    <a:pt x="2972" y="490"/>
                  </a:moveTo>
                  <a:lnTo>
                    <a:pt x="2972" y="490"/>
                  </a:lnTo>
                  <a:cubicBezTo>
                    <a:pt x="2976" y="497"/>
                    <a:pt x="2976" y="508"/>
                    <a:pt x="2976" y="520"/>
                  </a:cubicBezTo>
                  <a:cubicBezTo>
                    <a:pt x="2976" y="527"/>
                    <a:pt x="2980" y="530"/>
                    <a:pt x="2980" y="535"/>
                  </a:cubicBezTo>
                  <a:cubicBezTo>
                    <a:pt x="2980" y="530"/>
                    <a:pt x="2983" y="530"/>
                    <a:pt x="2983" y="530"/>
                  </a:cubicBezTo>
                  <a:cubicBezTo>
                    <a:pt x="2995" y="523"/>
                    <a:pt x="2998" y="516"/>
                    <a:pt x="3006" y="512"/>
                  </a:cubicBezTo>
                  <a:cubicBezTo>
                    <a:pt x="2995" y="504"/>
                    <a:pt x="2983" y="497"/>
                    <a:pt x="2972" y="490"/>
                  </a:cubicBezTo>
                  <a:close/>
                  <a:moveTo>
                    <a:pt x="1425" y="0"/>
                  </a:moveTo>
                  <a:cubicBezTo>
                    <a:pt x="1413" y="7"/>
                    <a:pt x="1402" y="15"/>
                    <a:pt x="1391" y="23"/>
                  </a:cubicBezTo>
                  <a:cubicBezTo>
                    <a:pt x="1376" y="30"/>
                    <a:pt x="1361" y="30"/>
                    <a:pt x="1342" y="30"/>
                  </a:cubicBezTo>
                  <a:cubicBezTo>
                    <a:pt x="1323" y="30"/>
                    <a:pt x="1305" y="26"/>
                    <a:pt x="1287" y="23"/>
                  </a:cubicBezTo>
                  <a:cubicBezTo>
                    <a:pt x="1271" y="19"/>
                    <a:pt x="1260" y="15"/>
                    <a:pt x="1253" y="15"/>
                  </a:cubicBezTo>
                  <a:lnTo>
                    <a:pt x="1249" y="15"/>
                  </a:lnTo>
                  <a:cubicBezTo>
                    <a:pt x="1230" y="19"/>
                    <a:pt x="1215" y="19"/>
                    <a:pt x="1204" y="23"/>
                  </a:cubicBezTo>
                  <a:cubicBezTo>
                    <a:pt x="1189" y="23"/>
                    <a:pt x="1182" y="26"/>
                    <a:pt x="1174" y="30"/>
                  </a:cubicBezTo>
                  <a:cubicBezTo>
                    <a:pt x="1166" y="33"/>
                    <a:pt x="1163" y="37"/>
                    <a:pt x="1159" y="45"/>
                  </a:cubicBezTo>
                  <a:cubicBezTo>
                    <a:pt x="1152" y="52"/>
                    <a:pt x="1144" y="59"/>
                    <a:pt x="1133" y="67"/>
                  </a:cubicBezTo>
                  <a:cubicBezTo>
                    <a:pt x="1125" y="75"/>
                    <a:pt x="1114" y="78"/>
                    <a:pt x="1103" y="78"/>
                  </a:cubicBezTo>
                  <a:cubicBezTo>
                    <a:pt x="1096" y="82"/>
                    <a:pt x="1088" y="82"/>
                    <a:pt x="1080" y="82"/>
                  </a:cubicBezTo>
                  <a:lnTo>
                    <a:pt x="1073" y="82"/>
                  </a:lnTo>
                  <a:cubicBezTo>
                    <a:pt x="1047" y="78"/>
                    <a:pt x="1021" y="78"/>
                    <a:pt x="995" y="78"/>
                  </a:cubicBezTo>
                  <a:cubicBezTo>
                    <a:pt x="920" y="78"/>
                    <a:pt x="852" y="86"/>
                    <a:pt x="785" y="101"/>
                  </a:cubicBezTo>
                  <a:cubicBezTo>
                    <a:pt x="721" y="119"/>
                    <a:pt x="662" y="149"/>
                    <a:pt x="606" y="194"/>
                  </a:cubicBezTo>
                  <a:cubicBezTo>
                    <a:pt x="599" y="202"/>
                    <a:pt x="591" y="206"/>
                    <a:pt x="580" y="209"/>
                  </a:cubicBezTo>
                  <a:cubicBezTo>
                    <a:pt x="572" y="213"/>
                    <a:pt x="561" y="216"/>
                    <a:pt x="550" y="216"/>
                  </a:cubicBezTo>
                  <a:cubicBezTo>
                    <a:pt x="542" y="216"/>
                    <a:pt x="535" y="216"/>
                    <a:pt x="528" y="213"/>
                  </a:cubicBezTo>
                  <a:cubicBezTo>
                    <a:pt x="520" y="209"/>
                    <a:pt x="512" y="206"/>
                    <a:pt x="505" y="198"/>
                  </a:cubicBezTo>
                  <a:cubicBezTo>
                    <a:pt x="497" y="190"/>
                    <a:pt x="490" y="187"/>
                    <a:pt x="486" y="187"/>
                  </a:cubicBezTo>
                  <a:cubicBezTo>
                    <a:pt x="483" y="183"/>
                    <a:pt x="479" y="183"/>
                    <a:pt x="475" y="183"/>
                  </a:cubicBezTo>
                  <a:cubicBezTo>
                    <a:pt x="471" y="183"/>
                    <a:pt x="464" y="183"/>
                    <a:pt x="460" y="187"/>
                  </a:cubicBezTo>
                  <a:cubicBezTo>
                    <a:pt x="457" y="187"/>
                    <a:pt x="449" y="190"/>
                    <a:pt x="441" y="194"/>
                  </a:cubicBezTo>
                  <a:cubicBezTo>
                    <a:pt x="430" y="202"/>
                    <a:pt x="415" y="216"/>
                    <a:pt x="397" y="228"/>
                  </a:cubicBezTo>
                  <a:cubicBezTo>
                    <a:pt x="303" y="288"/>
                    <a:pt x="210" y="355"/>
                    <a:pt x="116" y="423"/>
                  </a:cubicBezTo>
                  <a:cubicBezTo>
                    <a:pt x="109" y="430"/>
                    <a:pt x="98" y="441"/>
                    <a:pt x="86" y="456"/>
                  </a:cubicBezTo>
                  <a:cubicBezTo>
                    <a:pt x="75" y="471"/>
                    <a:pt x="64" y="486"/>
                    <a:pt x="49" y="504"/>
                  </a:cubicBezTo>
                  <a:cubicBezTo>
                    <a:pt x="38" y="516"/>
                    <a:pt x="23" y="523"/>
                    <a:pt x="4" y="530"/>
                  </a:cubicBezTo>
                  <a:cubicBezTo>
                    <a:pt x="4" y="535"/>
                    <a:pt x="0" y="535"/>
                    <a:pt x="0" y="535"/>
                  </a:cubicBezTo>
                  <a:lnTo>
                    <a:pt x="0" y="538"/>
                  </a:lnTo>
                  <a:cubicBezTo>
                    <a:pt x="0" y="542"/>
                    <a:pt x="0" y="549"/>
                    <a:pt x="4" y="561"/>
                  </a:cubicBezTo>
                  <a:cubicBezTo>
                    <a:pt x="4" y="564"/>
                    <a:pt x="8" y="568"/>
                    <a:pt x="8" y="575"/>
                  </a:cubicBezTo>
                  <a:cubicBezTo>
                    <a:pt x="12" y="568"/>
                    <a:pt x="19" y="561"/>
                    <a:pt x="26" y="553"/>
                  </a:cubicBezTo>
                  <a:cubicBezTo>
                    <a:pt x="150" y="434"/>
                    <a:pt x="303" y="355"/>
                    <a:pt x="449" y="284"/>
                  </a:cubicBezTo>
                  <a:cubicBezTo>
                    <a:pt x="531" y="247"/>
                    <a:pt x="617" y="206"/>
                    <a:pt x="711" y="176"/>
                  </a:cubicBezTo>
                  <a:cubicBezTo>
                    <a:pt x="804" y="146"/>
                    <a:pt x="901" y="123"/>
                    <a:pt x="1002" y="123"/>
                  </a:cubicBezTo>
                  <a:lnTo>
                    <a:pt x="1017" y="123"/>
                  </a:lnTo>
                  <a:cubicBezTo>
                    <a:pt x="1051" y="123"/>
                    <a:pt x="1085" y="116"/>
                    <a:pt x="1125" y="104"/>
                  </a:cubicBezTo>
                  <a:cubicBezTo>
                    <a:pt x="1163" y="97"/>
                    <a:pt x="1204" y="86"/>
                    <a:pt x="1249" y="86"/>
                  </a:cubicBezTo>
                  <a:lnTo>
                    <a:pt x="1268" y="86"/>
                  </a:lnTo>
                  <a:cubicBezTo>
                    <a:pt x="1506" y="101"/>
                    <a:pt x="1746" y="116"/>
                    <a:pt x="1989" y="164"/>
                  </a:cubicBezTo>
                  <a:cubicBezTo>
                    <a:pt x="2153" y="194"/>
                    <a:pt x="2303" y="250"/>
                    <a:pt x="2456" y="318"/>
                  </a:cubicBezTo>
                  <a:cubicBezTo>
                    <a:pt x="2471" y="325"/>
                    <a:pt x="2490" y="333"/>
                    <a:pt x="2505" y="340"/>
                  </a:cubicBezTo>
                  <a:cubicBezTo>
                    <a:pt x="2501" y="337"/>
                    <a:pt x="2501" y="329"/>
                    <a:pt x="2501" y="321"/>
                  </a:cubicBezTo>
                  <a:cubicBezTo>
                    <a:pt x="2501" y="318"/>
                    <a:pt x="2493" y="314"/>
                    <a:pt x="2486" y="314"/>
                  </a:cubicBezTo>
                  <a:cubicBezTo>
                    <a:pt x="2483" y="311"/>
                    <a:pt x="2475" y="306"/>
                    <a:pt x="2467" y="303"/>
                  </a:cubicBezTo>
                  <a:cubicBezTo>
                    <a:pt x="2456" y="299"/>
                    <a:pt x="2448" y="292"/>
                    <a:pt x="2441" y="280"/>
                  </a:cubicBezTo>
                  <a:cubicBezTo>
                    <a:pt x="2438" y="273"/>
                    <a:pt x="2434" y="261"/>
                    <a:pt x="2434" y="254"/>
                  </a:cubicBezTo>
                  <a:lnTo>
                    <a:pt x="2430" y="258"/>
                  </a:lnTo>
                  <a:cubicBezTo>
                    <a:pt x="2422" y="258"/>
                    <a:pt x="2412" y="261"/>
                    <a:pt x="2400" y="261"/>
                  </a:cubicBezTo>
                  <a:lnTo>
                    <a:pt x="2381" y="261"/>
                  </a:lnTo>
                  <a:cubicBezTo>
                    <a:pt x="2374" y="258"/>
                    <a:pt x="2367" y="254"/>
                    <a:pt x="2363" y="250"/>
                  </a:cubicBezTo>
                  <a:cubicBezTo>
                    <a:pt x="2355" y="250"/>
                    <a:pt x="2352" y="247"/>
                    <a:pt x="2348" y="243"/>
                  </a:cubicBezTo>
                  <a:cubicBezTo>
                    <a:pt x="2344" y="239"/>
                    <a:pt x="2341" y="239"/>
                    <a:pt x="2336" y="235"/>
                  </a:cubicBezTo>
                  <a:cubicBezTo>
                    <a:pt x="2336" y="235"/>
                    <a:pt x="2336" y="232"/>
                    <a:pt x="2333" y="232"/>
                  </a:cubicBezTo>
                  <a:cubicBezTo>
                    <a:pt x="2329" y="228"/>
                    <a:pt x="2329" y="228"/>
                    <a:pt x="2326" y="221"/>
                  </a:cubicBezTo>
                  <a:cubicBezTo>
                    <a:pt x="2326" y="216"/>
                    <a:pt x="2322" y="213"/>
                    <a:pt x="2322" y="206"/>
                  </a:cubicBezTo>
                  <a:cubicBezTo>
                    <a:pt x="2322" y="202"/>
                    <a:pt x="2322" y="198"/>
                    <a:pt x="2326" y="194"/>
                  </a:cubicBezTo>
                  <a:cubicBezTo>
                    <a:pt x="2318" y="194"/>
                    <a:pt x="2314" y="194"/>
                    <a:pt x="2307" y="190"/>
                  </a:cubicBezTo>
                  <a:cubicBezTo>
                    <a:pt x="2291" y="190"/>
                    <a:pt x="2277" y="187"/>
                    <a:pt x="2262" y="183"/>
                  </a:cubicBezTo>
                  <a:cubicBezTo>
                    <a:pt x="2243" y="180"/>
                    <a:pt x="2224" y="176"/>
                    <a:pt x="2210" y="164"/>
                  </a:cubicBezTo>
                  <a:cubicBezTo>
                    <a:pt x="2198" y="157"/>
                    <a:pt x="2187" y="149"/>
                    <a:pt x="2179" y="138"/>
                  </a:cubicBezTo>
                  <a:cubicBezTo>
                    <a:pt x="2169" y="123"/>
                    <a:pt x="2161" y="116"/>
                    <a:pt x="2153" y="112"/>
                  </a:cubicBezTo>
                  <a:cubicBezTo>
                    <a:pt x="2150" y="112"/>
                    <a:pt x="2142" y="109"/>
                    <a:pt x="2134" y="109"/>
                  </a:cubicBezTo>
                  <a:cubicBezTo>
                    <a:pt x="2124" y="109"/>
                    <a:pt x="2108" y="112"/>
                    <a:pt x="2090" y="116"/>
                  </a:cubicBezTo>
                  <a:cubicBezTo>
                    <a:pt x="2075" y="123"/>
                    <a:pt x="2060" y="123"/>
                    <a:pt x="2049" y="123"/>
                  </a:cubicBezTo>
                  <a:cubicBezTo>
                    <a:pt x="2030" y="123"/>
                    <a:pt x="2015" y="119"/>
                    <a:pt x="2000" y="119"/>
                  </a:cubicBezTo>
                  <a:cubicBezTo>
                    <a:pt x="1985" y="116"/>
                    <a:pt x="1974" y="112"/>
                    <a:pt x="1963" y="112"/>
                  </a:cubicBezTo>
                  <a:cubicBezTo>
                    <a:pt x="1884" y="101"/>
                    <a:pt x="1813" y="86"/>
                    <a:pt x="1742" y="71"/>
                  </a:cubicBezTo>
                  <a:cubicBezTo>
                    <a:pt x="1671" y="59"/>
                    <a:pt x="1601" y="49"/>
                    <a:pt x="1529" y="45"/>
                  </a:cubicBezTo>
                  <a:cubicBezTo>
                    <a:pt x="1518" y="45"/>
                    <a:pt x="1506" y="45"/>
                    <a:pt x="1496" y="41"/>
                  </a:cubicBezTo>
                  <a:cubicBezTo>
                    <a:pt x="1488" y="37"/>
                    <a:pt x="1477" y="33"/>
                    <a:pt x="1470" y="30"/>
                  </a:cubicBezTo>
                  <a:cubicBezTo>
                    <a:pt x="1454" y="19"/>
                    <a:pt x="1439" y="11"/>
                    <a:pt x="1428" y="4"/>
                  </a:cubicBezTo>
                  <a:cubicBezTo>
                    <a:pt x="1428" y="0"/>
                    <a:pt x="1425" y="0"/>
                    <a:pt x="14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0" name="Google Shape;28380;p21"/>
            <p:cNvSpPr/>
            <p:nvPr/>
          </p:nvSpPr>
          <p:spPr>
            <a:xfrm>
              <a:off x="-218213" y="1063249"/>
              <a:ext cx="152657" cy="38248"/>
            </a:xfrm>
            <a:custGeom>
              <a:avLst/>
              <a:gdLst/>
              <a:ahLst/>
              <a:cxnLst/>
              <a:rect l="l" t="t" r="r" b="b"/>
              <a:pathLst>
                <a:path w="3197" h="801" extrusionOk="0">
                  <a:moveTo>
                    <a:pt x="2767" y="423"/>
                  </a:moveTo>
                  <a:cubicBezTo>
                    <a:pt x="2785" y="423"/>
                    <a:pt x="2808" y="430"/>
                    <a:pt x="2830" y="438"/>
                  </a:cubicBezTo>
                  <a:cubicBezTo>
                    <a:pt x="2853" y="449"/>
                    <a:pt x="2875" y="464"/>
                    <a:pt x="2898" y="475"/>
                  </a:cubicBezTo>
                  <a:cubicBezTo>
                    <a:pt x="2931" y="490"/>
                    <a:pt x="2961" y="506"/>
                    <a:pt x="2991" y="524"/>
                  </a:cubicBezTo>
                  <a:lnTo>
                    <a:pt x="2984" y="524"/>
                  </a:lnTo>
                  <a:cubicBezTo>
                    <a:pt x="2968" y="524"/>
                    <a:pt x="2953" y="528"/>
                    <a:pt x="2939" y="528"/>
                  </a:cubicBezTo>
                  <a:lnTo>
                    <a:pt x="2935" y="528"/>
                  </a:lnTo>
                  <a:cubicBezTo>
                    <a:pt x="2871" y="528"/>
                    <a:pt x="2808" y="509"/>
                    <a:pt x="2744" y="487"/>
                  </a:cubicBezTo>
                  <a:cubicBezTo>
                    <a:pt x="2725" y="479"/>
                    <a:pt x="2706" y="472"/>
                    <a:pt x="2688" y="464"/>
                  </a:cubicBezTo>
                  <a:cubicBezTo>
                    <a:pt x="2696" y="461"/>
                    <a:pt x="2703" y="456"/>
                    <a:pt x="2706" y="449"/>
                  </a:cubicBezTo>
                  <a:cubicBezTo>
                    <a:pt x="2718" y="438"/>
                    <a:pt x="2729" y="434"/>
                    <a:pt x="2741" y="427"/>
                  </a:cubicBezTo>
                  <a:cubicBezTo>
                    <a:pt x="2748" y="423"/>
                    <a:pt x="2759" y="423"/>
                    <a:pt x="2767" y="423"/>
                  </a:cubicBezTo>
                  <a:close/>
                  <a:moveTo>
                    <a:pt x="3073" y="573"/>
                  </a:moveTo>
                  <a:lnTo>
                    <a:pt x="3073" y="573"/>
                  </a:lnTo>
                  <a:cubicBezTo>
                    <a:pt x="3084" y="580"/>
                    <a:pt x="3096" y="587"/>
                    <a:pt x="3107" y="595"/>
                  </a:cubicBezTo>
                  <a:cubicBezTo>
                    <a:pt x="3099" y="599"/>
                    <a:pt x="3096" y="606"/>
                    <a:pt x="3084" y="613"/>
                  </a:cubicBezTo>
                  <a:cubicBezTo>
                    <a:pt x="3084" y="613"/>
                    <a:pt x="3081" y="613"/>
                    <a:pt x="3081" y="618"/>
                  </a:cubicBezTo>
                  <a:cubicBezTo>
                    <a:pt x="3081" y="613"/>
                    <a:pt x="3077" y="610"/>
                    <a:pt x="3077" y="603"/>
                  </a:cubicBezTo>
                  <a:cubicBezTo>
                    <a:pt x="3077" y="591"/>
                    <a:pt x="3077" y="580"/>
                    <a:pt x="3073" y="573"/>
                  </a:cubicBezTo>
                  <a:close/>
                  <a:moveTo>
                    <a:pt x="1526" y="83"/>
                  </a:moveTo>
                  <a:cubicBezTo>
                    <a:pt x="1526" y="83"/>
                    <a:pt x="1529" y="83"/>
                    <a:pt x="1529" y="87"/>
                  </a:cubicBezTo>
                  <a:cubicBezTo>
                    <a:pt x="1540" y="94"/>
                    <a:pt x="1555" y="102"/>
                    <a:pt x="1571" y="113"/>
                  </a:cubicBezTo>
                  <a:cubicBezTo>
                    <a:pt x="1578" y="116"/>
                    <a:pt x="1589" y="120"/>
                    <a:pt x="1597" y="124"/>
                  </a:cubicBezTo>
                  <a:cubicBezTo>
                    <a:pt x="1607" y="128"/>
                    <a:pt x="1619" y="128"/>
                    <a:pt x="1630" y="128"/>
                  </a:cubicBezTo>
                  <a:cubicBezTo>
                    <a:pt x="1702" y="132"/>
                    <a:pt x="1772" y="142"/>
                    <a:pt x="1843" y="154"/>
                  </a:cubicBezTo>
                  <a:cubicBezTo>
                    <a:pt x="1914" y="169"/>
                    <a:pt x="1985" y="184"/>
                    <a:pt x="2064" y="195"/>
                  </a:cubicBezTo>
                  <a:cubicBezTo>
                    <a:pt x="2075" y="195"/>
                    <a:pt x="2086" y="199"/>
                    <a:pt x="2101" y="202"/>
                  </a:cubicBezTo>
                  <a:cubicBezTo>
                    <a:pt x="2116" y="202"/>
                    <a:pt x="2131" y="206"/>
                    <a:pt x="2150" y="206"/>
                  </a:cubicBezTo>
                  <a:cubicBezTo>
                    <a:pt x="2161" y="206"/>
                    <a:pt x="2176" y="206"/>
                    <a:pt x="2191" y="199"/>
                  </a:cubicBezTo>
                  <a:cubicBezTo>
                    <a:pt x="2209" y="195"/>
                    <a:pt x="2225" y="192"/>
                    <a:pt x="2235" y="192"/>
                  </a:cubicBezTo>
                  <a:cubicBezTo>
                    <a:pt x="2243" y="192"/>
                    <a:pt x="2251" y="195"/>
                    <a:pt x="2254" y="195"/>
                  </a:cubicBezTo>
                  <a:cubicBezTo>
                    <a:pt x="2262" y="199"/>
                    <a:pt x="2270" y="206"/>
                    <a:pt x="2280" y="221"/>
                  </a:cubicBezTo>
                  <a:cubicBezTo>
                    <a:pt x="2288" y="232"/>
                    <a:pt x="2299" y="240"/>
                    <a:pt x="2311" y="247"/>
                  </a:cubicBezTo>
                  <a:cubicBezTo>
                    <a:pt x="2325" y="259"/>
                    <a:pt x="2344" y="263"/>
                    <a:pt x="2363" y="266"/>
                  </a:cubicBezTo>
                  <a:cubicBezTo>
                    <a:pt x="2378" y="270"/>
                    <a:pt x="2392" y="273"/>
                    <a:pt x="2408" y="273"/>
                  </a:cubicBezTo>
                  <a:cubicBezTo>
                    <a:pt x="2415" y="277"/>
                    <a:pt x="2419" y="277"/>
                    <a:pt x="2427" y="277"/>
                  </a:cubicBezTo>
                  <a:cubicBezTo>
                    <a:pt x="2423" y="281"/>
                    <a:pt x="2423" y="285"/>
                    <a:pt x="2423" y="289"/>
                  </a:cubicBezTo>
                  <a:cubicBezTo>
                    <a:pt x="2423" y="296"/>
                    <a:pt x="2427" y="299"/>
                    <a:pt x="2427" y="304"/>
                  </a:cubicBezTo>
                  <a:cubicBezTo>
                    <a:pt x="2430" y="311"/>
                    <a:pt x="2430" y="311"/>
                    <a:pt x="2434" y="315"/>
                  </a:cubicBezTo>
                  <a:cubicBezTo>
                    <a:pt x="2437" y="315"/>
                    <a:pt x="2437" y="318"/>
                    <a:pt x="2437" y="318"/>
                  </a:cubicBezTo>
                  <a:cubicBezTo>
                    <a:pt x="2442" y="322"/>
                    <a:pt x="2445" y="322"/>
                    <a:pt x="2449" y="326"/>
                  </a:cubicBezTo>
                  <a:cubicBezTo>
                    <a:pt x="2453" y="330"/>
                    <a:pt x="2456" y="333"/>
                    <a:pt x="2464" y="333"/>
                  </a:cubicBezTo>
                  <a:cubicBezTo>
                    <a:pt x="2468" y="337"/>
                    <a:pt x="2475" y="341"/>
                    <a:pt x="2482" y="344"/>
                  </a:cubicBezTo>
                  <a:lnTo>
                    <a:pt x="2501" y="344"/>
                  </a:lnTo>
                  <a:cubicBezTo>
                    <a:pt x="2513" y="344"/>
                    <a:pt x="2523" y="341"/>
                    <a:pt x="2531" y="341"/>
                  </a:cubicBezTo>
                  <a:lnTo>
                    <a:pt x="2535" y="337"/>
                  </a:lnTo>
                  <a:cubicBezTo>
                    <a:pt x="2535" y="344"/>
                    <a:pt x="2539" y="356"/>
                    <a:pt x="2542" y="363"/>
                  </a:cubicBezTo>
                  <a:cubicBezTo>
                    <a:pt x="2549" y="375"/>
                    <a:pt x="2557" y="382"/>
                    <a:pt x="2568" y="386"/>
                  </a:cubicBezTo>
                  <a:cubicBezTo>
                    <a:pt x="2576" y="389"/>
                    <a:pt x="2584" y="394"/>
                    <a:pt x="2587" y="397"/>
                  </a:cubicBezTo>
                  <a:cubicBezTo>
                    <a:pt x="2594" y="397"/>
                    <a:pt x="2602" y="401"/>
                    <a:pt x="2602" y="404"/>
                  </a:cubicBezTo>
                  <a:cubicBezTo>
                    <a:pt x="2602" y="412"/>
                    <a:pt x="2602" y="420"/>
                    <a:pt x="2606" y="423"/>
                  </a:cubicBezTo>
                  <a:cubicBezTo>
                    <a:pt x="2591" y="416"/>
                    <a:pt x="2572" y="408"/>
                    <a:pt x="2557" y="401"/>
                  </a:cubicBezTo>
                  <a:cubicBezTo>
                    <a:pt x="2404" y="333"/>
                    <a:pt x="2254" y="277"/>
                    <a:pt x="2090" y="247"/>
                  </a:cubicBezTo>
                  <a:cubicBezTo>
                    <a:pt x="1847" y="199"/>
                    <a:pt x="1607" y="184"/>
                    <a:pt x="1369" y="169"/>
                  </a:cubicBezTo>
                  <a:lnTo>
                    <a:pt x="1350" y="169"/>
                  </a:lnTo>
                  <a:cubicBezTo>
                    <a:pt x="1305" y="169"/>
                    <a:pt x="1264" y="180"/>
                    <a:pt x="1226" y="187"/>
                  </a:cubicBezTo>
                  <a:cubicBezTo>
                    <a:pt x="1186" y="199"/>
                    <a:pt x="1152" y="206"/>
                    <a:pt x="1118" y="206"/>
                  </a:cubicBezTo>
                  <a:lnTo>
                    <a:pt x="1103" y="206"/>
                  </a:lnTo>
                  <a:cubicBezTo>
                    <a:pt x="1002" y="206"/>
                    <a:pt x="905" y="229"/>
                    <a:pt x="812" y="259"/>
                  </a:cubicBezTo>
                  <a:cubicBezTo>
                    <a:pt x="718" y="289"/>
                    <a:pt x="632" y="330"/>
                    <a:pt x="550" y="367"/>
                  </a:cubicBezTo>
                  <a:cubicBezTo>
                    <a:pt x="404" y="438"/>
                    <a:pt x="251" y="517"/>
                    <a:pt x="127" y="636"/>
                  </a:cubicBezTo>
                  <a:cubicBezTo>
                    <a:pt x="120" y="644"/>
                    <a:pt x="113" y="651"/>
                    <a:pt x="109" y="658"/>
                  </a:cubicBezTo>
                  <a:cubicBezTo>
                    <a:pt x="109" y="651"/>
                    <a:pt x="105" y="647"/>
                    <a:pt x="105" y="644"/>
                  </a:cubicBezTo>
                  <a:cubicBezTo>
                    <a:pt x="101" y="632"/>
                    <a:pt x="101" y="625"/>
                    <a:pt x="101" y="621"/>
                  </a:cubicBezTo>
                  <a:lnTo>
                    <a:pt x="101" y="618"/>
                  </a:lnTo>
                  <a:cubicBezTo>
                    <a:pt x="101" y="618"/>
                    <a:pt x="105" y="618"/>
                    <a:pt x="105" y="613"/>
                  </a:cubicBezTo>
                  <a:cubicBezTo>
                    <a:pt x="124" y="606"/>
                    <a:pt x="139" y="599"/>
                    <a:pt x="150" y="587"/>
                  </a:cubicBezTo>
                  <a:cubicBezTo>
                    <a:pt x="165" y="569"/>
                    <a:pt x="176" y="554"/>
                    <a:pt x="187" y="539"/>
                  </a:cubicBezTo>
                  <a:cubicBezTo>
                    <a:pt x="199" y="524"/>
                    <a:pt x="210" y="513"/>
                    <a:pt x="217" y="506"/>
                  </a:cubicBezTo>
                  <a:cubicBezTo>
                    <a:pt x="311" y="438"/>
                    <a:pt x="404" y="371"/>
                    <a:pt x="498" y="311"/>
                  </a:cubicBezTo>
                  <a:cubicBezTo>
                    <a:pt x="516" y="299"/>
                    <a:pt x="531" y="285"/>
                    <a:pt x="542" y="277"/>
                  </a:cubicBezTo>
                  <a:cubicBezTo>
                    <a:pt x="550" y="273"/>
                    <a:pt x="558" y="270"/>
                    <a:pt x="561" y="270"/>
                  </a:cubicBezTo>
                  <a:cubicBezTo>
                    <a:pt x="565" y="266"/>
                    <a:pt x="572" y="266"/>
                    <a:pt x="576" y="266"/>
                  </a:cubicBezTo>
                  <a:cubicBezTo>
                    <a:pt x="580" y="266"/>
                    <a:pt x="584" y="266"/>
                    <a:pt x="587" y="270"/>
                  </a:cubicBezTo>
                  <a:cubicBezTo>
                    <a:pt x="591" y="270"/>
                    <a:pt x="598" y="273"/>
                    <a:pt x="606" y="281"/>
                  </a:cubicBezTo>
                  <a:cubicBezTo>
                    <a:pt x="613" y="289"/>
                    <a:pt x="621" y="292"/>
                    <a:pt x="629" y="296"/>
                  </a:cubicBezTo>
                  <a:cubicBezTo>
                    <a:pt x="636" y="299"/>
                    <a:pt x="643" y="299"/>
                    <a:pt x="651" y="299"/>
                  </a:cubicBezTo>
                  <a:cubicBezTo>
                    <a:pt x="662" y="299"/>
                    <a:pt x="673" y="296"/>
                    <a:pt x="681" y="292"/>
                  </a:cubicBezTo>
                  <a:cubicBezTo>
                    <a:pt x="692" y="289"/>
                    <a:pt x="700" y="285"/>
                    <a:pt x="707" y="277"/>
                  </a:cubicBezTo>
                  <a:cubicBezTo>
                    <a:pt x="763" y="232"/>
                    <a:pt x="822" y="202"/>
                    <a:pt x="886" y="184"/>
                  </a:cubicBezTo>
                  <a:cubicBezTo>
                    <a:pt x="953" y="169"/>
                    <a:pt x="1021" y="161"/>
                    <a:pt x="1096" y="161"/>
                  </a:cubicBezTo>
                  <a:cubicBezTo>
                    <a:pt x="1122" y="161"/>
                    <a:pt x="1148" y="161"/>
                    <a:pt x="1174" y="165"/>
                  </a:cubicBezTo>
                  <a:lnTo>
                    <a:pt x="1181" y="165"/>
                  </a:lnTo>
                  <a:cubicBezTo>
                    <a:pt x="1189" y="165"/>
                    <a:pt x="1197" y="165"/>
                    <a:pt x="1204" y="161"/>
                  </a:cubicBezTo>
                  <a:cubicBezTo>
                    <a:pt x="1215" y="161"/>
                    <a:pt x="1226" y="158"/>
                    <a:pt x="1234" y="150"/>
                  </a:cubicBezTo>
                  <a:cubicBezTo>
                    <a:pt x="1245" y="142"/>
                    <a:pt x="1253" y="135"/>
                    <a:pt x="1260" y="128"/>
                  </a:cubicBezTo>
                  <a:cubicBezTo>
                    <a:pt x="1264" y="120"/>
                    <a:pt x="1267" y="116"/>
                    <a:pt x="1275" y="113"/>
                  </a:cubicBezTo>
                  <a:cubicBezTo>
                    <a:pt x="1283" y="109"/>
                    <a:pt x="1290" y="106"/>
                    <a:pt x="1305" y="106"/>
                  </a:cubicBezTo>
                  <a:cubicBezTo>
                    <a:pt x="1316" y="102"/>
                    <a:pt x="1331" y="102"/>
                    <a:pt x="1350" y="98"/>
                  </a:cubicBezTo>
                  <a:lnTo>
                    <a:pt x="1354" y="98"/>
                  </a:lnTo>
                  <a:cubicBezTo>
                    <a:pt x="1361" y="98"/>
                    <a:pt x="1372" y="102"/>
                    <a:pt x="1388" y="106"/>
                  </a:cubicBezTo>
                  <a:cubicBezTo>
                    <a:pt x="1406" y="109"/>
                    <a:pt x="1424" y="113"/>
                    <a:pt x="1443" y="113"/>
                  </a:cubicBezTo>
                  <a:cubicBezTo>
                    <a:pt x="1462" y="113"/>
                    <a:pt x="1477" y="113"/>
                    <a:pt x="1492" y="106"/>
                  </a:cubicBezTo>
                  <a:cubicBezTo>
                    <a:pt x="1503" y="98"/>
                    <a:pt x="1514" y="90"/>
                    <a:pt x="1526" y="83"/>
                  </a:cubicBezTo>
                  <a:close/>
                  <a:moveTo>
                    <a:pt x="1" y="666"/>
                  </a:moveTo>
                  <a:lnTo>
                    <a:pt x="4" y="674"/>
                  </a:lnTo>
                  <a:cubicBezTo>
                    <a:pt x="8" y="674"/>
                    <a:pt x="15" y="670"/>
                    <a:pt x="23" y="670"/>
                  </a:cubicBezTo>
                  <a:lnTo>
                    <a:pt x="1" y="666"/>
                  </a:lnTo>
                  <a:close/>
                  <a:moveTo>
                    <a:pt x="1518" y="1"/>
                  </a:moveTo>
                  <a:cubicBezTo>
                    <a:pt x="1514" y="1"/>
                    <a:pt x="1507" y="1"/>
                    <a:pt x="1500" y="4"/>
                  </a:cubicBezTo>
                  <a:cubicBezTo>
                    <a:pt x="1492" y="8"/>
                    <a:pt x="1488" y="12"/>
                    <a:pt x="1481" y="19"/>
                  </a:cubicBezTo>
                  <a:cubicBezTo>
                    <a:pt x="1473" y="27"/>
                    <a:pt x="1466" y="30"/>
                    <a:pt x="1462" y="35"/>
                  </a:cubicBezTo>
                  <a:cubicBezTo>
                    <a:pt x="1458" y="38"/>
                    <a:pt x="1450" y="38"/>
                    <a:pt x="1443" y="38"/>
                  </a:cubicBezTo>
                  <a:cubicBezTo>
                    <a:pt x="1436" y="38"/>
                    <a:pt x="1421" y="35"/>
                    <a:pt x="1406" y="30"/>
                  </a:cubicBezTo>
                  <a:cubicBezTo>
                    <a:pt x="1391" y="27"/>
                    <a:pt x="1372" y="23"/>
                    <a:pt x="1350" y="23"/>
                  </a:cubicBezTo>
                  <a:lnTo>
                    <a:pt x="1343" y="23"/>
                  </a:lnTo>
                  <a:cubicBezTo>
                    <a:pt x="1320" y="23"/>
                    <a:pt x="1298" y="27"/>
                    <a:pt x="1271" y="35"/>
                  </a:cubicBezTo>
                  <a:cubicBezTo>
                    <a:pt x="1260" y="38"/>
                    <a:pt x="1245" y="42"/>
                    <a:pt x="1234" y="49"/>
                  </a:cubicBezTo>
                  <a:cubicBezTo>
                    <a:pt x="1223" y="57"/>
                    <a:pt x="1212" y="68"/>
                    <a:pt x="1200" y="80"/>
                  </a:cubicBezTo>
                  <a:cubicBezTo>
                    <a:pt x="1197" y="83"/>
                    <a:pt x="1193" y="87"/>
                    <a:pt x="1193" y="87"/>
                  </a:cubicBezTo>
                  <a:lnTo>
                    <a:pt x="1096" y="87"/>
                  </a:lnTo>
                  <a:cubicBezTo>
                    <a:pt x="1017" y="87"/>
                    <a:pt x="943" y="90"/>
                    <a:pt x="867" y="109"/>
                  </a:cubicBezTo>
                  <a:cubicBezTo>
                    <a:pt x="793" y="132"/>
                    <a:pt x="722" y="165"/>
                    <a:pt x="655" y="221"/>
                  </a:cubicBezTo>
                  <a:cubicBezTo>
                    <a:pt x="643" y="210"/>
                    <a:pt x="629" y="202"/>
                    <a:pt x="617" y="199"/>
                  </a:cubicBezTo>
                  <a:cubicBezTo>
                    <a:pt x="603" y="192"/>
                    <a:pt x="587" y="192"/>
                    <a:pt x="576" y="192"/>
                  </a:cubicBezTo>
                  <a:cubicBezTo>
                    <a:pt x="561" y="192"/>
                    <a:pt x="546" y="192"/>
                    <a:pt x="535" y="195"/>
                  </a:cubicBezTo>
                  <a:cubicBezTo>
                    <a:pt x="516" y="202"/>
                    <a:pt x="501" y="214"/>
                    <a:pt x="490" y="221"/>
                  </a:cubicBezTo>
                  <a:cubicBezTo>
                    <a:pt x="475" y="232"/>
                    <a:pt x="464" y="240"/>
                    <a:pt x="456" y="247"/>
                  </a:cubicBezTo>
                  <a:cubicBezTo>
                    <a:pt x="359" y="311"/>
                    <a:pt x="266" y="378"/>
                    <a:pt x="172" y="446"/>
                  </a:cubicBezTo>
                  <a:cubicBezTo>
                    <a:pt x="161" y="453"/>
                    <a:pt x="150" y="464"/>
                    <a:pt x="139" y="475"/>
                  </a:cubicBezTo>
                  <a:cubicBezTo>
                    <a:pt x="127" y="494"/>
                    <a:pt x="116" y="509"/>
                    <a:pt x="105" y="520"/>
                  </a:cubicBezTo>
                  <a:cubicBezTo>
                    <a:pt x="94" y="532"/>
                    <a:pt x="87" y="539"/>
                    <a:pt x="75" y="546"/>
                  </a:cubicBezTo>
                  <a:cubicBezTo>
                    <a:pt x="68" y="551"/>
                    <a:pt x="60" y="554"/>
                    <a:pt x="53" y="558"/>
                  </a:cubicBezTo>
                  <a:cubicBezTo>
                    <a:pt x="42" y="569"/>
                    <a:pt x="34" y="577"/>
                    <a:pt x="30" y="587"/>
                  </a:cubicBezTo>
                  <a:cubicBezTo>
                    <a:pt x="27" y="599"/>
                    <a:pt x="23" y="610"/>
                    <a:pt x="23" y="621"/>
                  </a:cubicBezTo>
                  <a:cubicBezTo>
                    <a:pt x="23" y="636"/>
                    <a:pt x="27" y="651"/>
                    <a:pt x="30" y="663"/>
                  </a:cubicBezTo>
                  <a:cubicBezTo>
                    <a:pt x="30" y="666"/>
                    <a:pt x="34" y="670"/>
                    <a:pt x="34" y="674"/>
                  </a:cubicBezTo>
                  <a:lnTo>
                    <a:pt x="45" y="674"/>
                  </a:lnTo>
                  <a:lnTo>
                    <a:pt x="71" y="636"/>
                  </a:lnTo>
                  <a:lnTo>
                    <a:pt x="113" y="752"/>
                  </a:lnTo>
                  <a:lnTo>
                    <a:pt x="116" y="748"/>
                  </a:lnTo>
                  <a:cubicBezTo>
                    <a:pt x="135" y="741"/>
                    <a:pt x="146" y="730"/>
                    <a:pt x="158" y="718"/>
                  </a:cubicBezTo>
                  <a:cubicBezTo>
                    <a:pt x="165" y="708"/>
                    <a:pt x="172" y="700"/>
                    <a:pt x="180" y="692"/>
                  </a:cubicBezTo>
                  <a:cubicBezTo>
                    <a:pt x="292" y="580"/>
                    <a:pt x="438" y="506"/>
                    <a:pt x="584" y="438"/>
                  </a:cubicBezTo>
                  <a:cubicBezTo>
                    <a:pt x="665" y="397"/>
                    <a:pt x="748" y="359"/>
                    <a:pt x="834" y="330"/>
                  </a:cubicBezTo>
                  <a:cubicBezTo>
                    <a:pt x="924" y="299"/>
                    <a:pt x="1010" y="281"/>
                    <a:pt x="1103" y="281"/>
                  </a:cubicBezTo>
                  <a:cubicBezTo>
                    <a:pt x="1107" y="281"/>
                    <a:pt x="1110" y="285"/>
                    <a:pt x="1114" y="285"/>
                  </a:cubicBezTo>
                  <a:lnTo>
                    <a:pt x="1118" y="285"/>
                  </a:lnTo>
                  <a:cubicBezTo>
                    <a:pt x="1163" y="285"/>
                    <a:pt x="1204" y="273"/>
                    <a:pt x="1241" y="263"/>
                  </a:cubicBezTo>
                  <a:cubicBezTo>
                    <a:pt x="1283" y="255"/>
                    <a:pt x="1316" y="247"/>
                    <a:pt x="1350" y="247"/>
                  </a:cubicBezTo>
                  <a:lnTo>
                    <a:pt x="1365" y="247"/>
                  </a:lnTo>
                  <a:cubicBezTo>
                    <a:pt x="1604" y="259"/>
                    <a:pt x="1840" y="273"/>
                    <a:pt x="2075" y="322"/>
                  </a:cubicBezTo>
                  <a:cubicBezTo>
                    <a:pt x="2232" y="352"/>
                    <a:pt x="2378" y="404"/>
                    <a:pt x="2527" y="472"/>
                  </a:cubicBezTo>
                  <a:cubicBezTo>
                    <a:pt x="2587" y="498"/>
                    <a:pt x="2651" y="532"/>
                    <a:pt x="2718" y="558"/>
                  </a:cubicBezTo>
                  <a:cubicBezTo>
                    <a:pt x="2785" y="584"/>
                    <a:pt x="2860" y="603"/>
                    <a:pt x="2939" y="603"/>
                  </a:cubicBezTo>
                  <a:cubicBezTo>
                    <a:pt x="2958" y="603"/>
                    <a:pt x="2976" y="603"/>
                    <a:pt x="2994" y="599"/>
                  </a:cubicBezTo>
                  <a:lnTo>
                    <a:pt x="3002" y="599"/>
                  </a:lnTo>
                  <a:lnTo>
                    <a:pt x="3002" y="606"/>
                  </a:lnTo>
                  <a:lnTo>
                    <a:pt x="3002" y="629"/>
                  </a:lnTo>
                  <a:cubicBezTo>
                    <a:pt x="3006" y="644"/>
                    <a:pt x="3010" y="658"/>
                    <a:pt x="3020" y="674"/>
                  </a:cubicBezTo>
                  <a:cubicBezTo>
                    <a:pt x="3032" y="689"/>
                    <a:pt x="3047" y="700"/>
                    <a:pt x="3070" y="708"/>
                  </a:cubicBezTo>
                  <a:lnTo>
                    <a:pt x="3103" y="726"/>
                  </a:lnTo>
                  <a:lnTo>
                    <a:pt x="3110" y="711"/>
                  </a:lnTo>
                  <a:lnTo>
                    <a:pt x="3118" y="689"/>
                  </a:lnTo>
                  <a:cubicBezTo>
                    <a:pt x="3122" y="685"/>
                    <a:pt x="3122" y="681"/>
                    <a:pt x="3125" y="677"/>
                  </a:cubicBezTo>
                  <a:cubicBezTo>
                    <a:pt x="3133" y="670"/>
                    <a:pt x="3144" y="663"/>
                    <a:pt x="3159" y="647"/>
                  </a:cubicBezTo>
                  <a:cubicBezTo>
                    <a:pt x="3167" y="640"/>
                    <a:pt x="3174" y="632"/>
                    <a:pt x="3177" y="621"/>
                  </a:cubicBezTo>
                  <a:cubicBezTo>
                    <a:pt x="3182" y="618"/>
                    <a:pt x="3182" y="618"/>
                    <a:pt x="3182" y="613"/>
                  </a:cubicBezTo>
                  <a:cubicBezTo>
                    <a:pt x="3189" y="606"/>
                    <a:pt x="3189" y="595"/>
                    <a:pt x="3193" y="584"/>
                  </a:cubicBezTo>
                  <a:lnTo>
                    <a:pt x="3196" y="561"/>
                  </a:lnTo>
                  <a:lnTo>
                    <a:pt x="3174" y="546"/>
                  </a:lnTo>
                  <a:cubicBezTo>
                    <a:pt x="3096" y="498"/>
                    <a:pt x="3017" y="446"/>
                    <a:pt x="2931" y="404"/>
                  </a:cubicBezTo>
                  <a:cubicBezTo>
                    <a:pt x="2913" y="397"/>
                    <a:pt x="2890" y="382"/>
                    <a:pt x="2860" y="371"/>
                  </a:cubicBezTo>
                  <a:cubicBezTo>
                    <a:pt x="2834" y="359"/>
                    <a:pt x="2804" y="349"/>
                    <a:pt x="2767" y="349"/>
                  </a:cubicBezTo>
                  <a:cubicBezTo>
                    <a:pt x="2748" y="349"/>
                    <a:pt x="2729" y="349"/>
                    <a:pt x="2711" y="359"/>
                  </a:cubicBezTo>
                  <a:cubicBezTo>
                    <a:pt x="2699" y="363"/>
                    <a:pt x="2684" y="371"/>
                    <a:pt x="2673" y="378"/>
                  </a:cubicBezTo>
                  <a:cubicBezTo>
                    <a:pt x="2673" y="371"/>
                    <a:pt x="2670" y="367"/>
                    <a:pt x="2666" y="359"/>
                  </a:cubicBezTo>
                  <a:cubicBezTo>
                    <a:pt x="2658" y="352"/>
                    <a:pt x="2654" y="344"/>
                    <a:pt x="2647" y="341"/>
                  </a:cubicBezTo>
                  <a:cubicBezTo>
                    <a:pt x="2639" y="333"/>
                    <a:pt x="2628" y="330"/>
                    <a:pt x="2621" y="326"/>
                  </a:cubicBezTo>
                  <a:cubicBezTo>
                    <a:pt x="2617" y="326"/>
                    <a:pt x="2617" y="326"/>
                    <a:pt x="2613" y="322"/>
                  </a:cubicBezTo>
                  <a:cubicBezTo>
                    <a:pt x="2613" y="322"/>
                    <a:pt x="2617" y="318"/>
                    <a:pt x="2617" y="315"/>
                  </a:cubicBezTo>
                  <a:lnTo>
                    <a:pt x="2617" y="299"/>
                  </a:lnTo>
                  <a:cubicBezTo>
                    <a:pt x="2617" y="292"/>
                    <a:pt x="2617" y="289"/>
                    <a:pt x="2613" y="281"/>
                  </a:cubicBezTo>
                  <a:cubicBezTo>
                    <a:pt x="2613" y="273"/>
                    <a:pt x="2610" y="270"/>
                    <a:pt x="2606" y="266"/>
                  </a:cubicBezTo>
                  <a:cubicBezTo>
                    <a:pt x="2599" y="259"/>
                    <a:pt x="2591" y="255"/>
                    <a:pt x="2584" y="251"/>
                  </a:cubicBezTo>
                  <a:cubicBezTo>
                    <a:pt x="2580" y="251"/>
                    <a:pt x="2572" y="247"/>
                    <a:pt x="2565" y="247"/>
                  </a:cubicBezTo>
                  <a:lnTo>
                    <a:pt x="2561" y="247"/>
                  </a:lnTo>
                  <a:cubicBezTo>
                    <a:pt x="2549" y="247"/>
                    <a:pt x="2542" y="251"/>
                    <a:pt x="2535" y="255"/>
                  </a:cubicBezTo>
                  <a:cubicBezTo>
                    <a:pt x="2523" y="259"/>
                    <a:pt x="2516" y="263"/>
                    <a:pt x="2509" y="266"/>
                  </a:cubicBezTo>
                  <a:lnTo>
                    <a:pt x="2509" y="259"/>
                  </a:lnTo>
                  <a:cubicBezTo>
                    <a:pt x="2509" y="251"/>
                    <a:pt x="2509" y="244"/>
                    <a:pt x="2505" y="237"/>
                  </a:cubicBezTo>
                  <a:cubicBezTo>
                    <a:pt x="2501" y="229"/>
                    <a:pt x="2497" y="221"/>
                    <a:pt x="2490" y="218"/>
                  </a:cubicBezTo>
                  <a:cubicBezTo>
                    <a:pt x="2482" y="210"/>
                    <a:pt x="2471" y="206"/>
                    <a:pt x="2464" y="206"/>
                  </a:cubicBezTo>
                  <a:cubicBezTo>
                    <a:pt x="2453" y="202"/>
                    <a:pt x="2445" y="202"/>
                    <a:pt x="2437" y="202"/>
                  </a:cubicBezTo>
                  <a:cubicBezTo>
                    <a:pt x="2430" y="202"/>
                    <a:pt x="2423" y="202"/>
                    <a:pt x="2423" y="199"/>
                  </a:cubicBezTo>
                  <a:cubicBezTo>
                    <a:pt x="2404" y="195"/>
                    <a:pt x="2382" y="192"/>
                    <a:pt x="2366" y="187"/>
                  </a:cubicBezTo>
                  <a:cubicBezTo>
                    <a:pt x="2359" y="187"/>
                    <a:pt x="2352" y="184"/>
                    <a:pt x="2348" y="180"/>
                  </a:cubicBezTo>
                  <a:cubicBezTo>
                    <a:pt x="2344" y="180"/>
                    <a:pt x="2344" y="180"/>
                    <a:pt x="2344" y="176"/>
                  </a:cubicBezTo>
                  <a:cubicBezTo>
                    <a:pt x="2330" y="158"/>
                    <a:pt x="2311" y="139"/>
                    <a:pt x="2292" y="132"/>
                  </a:cubicBezTo>
                  <a:cubicBezTo>
                    <a:pt x="2273" y="120"/>
                    <a:pt x="2254" y="116"/>
                    <a:pt x="2235" y="116"/>
                  </a:cubicBezTo>
                  <a:cubicBezTo>
                    <a:pt x="2209" y="116"/>
                    <a:pt x="2191" y="120"/>
                    <a:pt x="2168" y="128"/>
                  </a:cubicBezTo>
                  <a:cubicBezTo>
                    <a:pt x="2161" y="128"/>
                    <a:pt x="2157" y="132"/>
                    <a:pt x="2150" y="132"/>
                  </a:cubicBezTo>
                  <a:cubicBezTo>
                    <a:pt x="2139" y="132"/>
                    <a:pt x="2128" y="128"/>
                    <a:pt x="2116" y="124"/>
                  </a:cubicBezTo>
                  <a:cubicBezTo>
                    <a:pt x="2101" y="124"/>
                    <a:pt x="2086" y="120"/>
                    <a:pt x="2071" y="116"/>
                  </a:cubicBezTo>
                  <a:cubicBezTo>
                    <a:pt x="2000" y="109"/>
                    <a:pt x="1929" y="94"/>
                    <a:pt x="1859" y="80"/>
                  </a:cubicBezTo>
                  <a:cubicBezTo>
                    <a:pt x="1783" y="64"/>
                    <a:pt x="1709" y="53"/>
                    <a:pt x="1634" y="53"/>
                  </a:cubicBezTo>
                  <a:cubicBezTo>
                    <a:pt x="1630" y="53"/>
                    <a:pt x="1623" y="53"/>
                    <a:pt x="1615" y="49"/>
                  </a:cubicBezTo>
                  <a:cubicBezTo>
                    <a:pt x="1604" y="42"/>
                    <a:pt x="1589" y="35"/>
                    <a:pt x="1574" y="23"/>
                  </a:cubicBezTo>
                  <a:cubicBezTo>
                    <a:pt x="1567" y="19"/>
                    <a:pt x="1559" y="16"/>
                    <a:pt x="1552" y="12"/>
                  </a:cubicBezTo>
                  <a:cubicBezTo>
                    <a:pt x="1548" y="8"/>
                    <a:pt x="1545" y="4"/>
                    <a:pt x="1537" y="4"/>
                  </a:cubicBezTo>
                  <a:cubicBezTo>
                    <a:pt x="1533" y="4"/>
                    <a:pt x="1526" y="1"/>
                    <a:pt x="1518" y="1"/>
                  </a:cubicBezTo>
                  <a:close/>
                  <a:moveTo>
                    <a:pt x="71" y="770"/>
                  </a:moveTo>
                  <a:cubicBezTo>
                    <a:pt x="64" y="778"/>
                    <a:pt x="56" y="786"/>
                    <a:pt x="49" y="793"/>
                  </a:cubicBezTo>
                  <a:lnTo>
                    <a:pt x="49" y="797"/>
                  </a:lnTo>
                  <a:lnTo>
                    <a:pt x="53" y="801"/>
                  </a:lnTo>
                  <a:lnTo>
                    <a:pt x="75" y="77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1" name="Google Shape;28381;p21"/>
            <p:cNvSpPr/>
            <p:nvPr/>
          </p:nvSpPr>
          <p:spPr>
            <a:xfrm>
              <a:off x="-589326" y="2219754"/>
              <a:ext cx="33091" cy="148550"/>
            </a:xfrm>
            <a:custGeom>
              <a:avLst/>
              <a:gdLst/>
              <a:ahLst/>
              <a:cxnLst/>
              <a:rect l="l" t="t" r="r" b="b"/>
              <a:pathLst>
                <a:path w="693" h="3111" extrusionOk="0">
                  <a:moveTo>
                    <a:pt x="12" y="0"/>
                  </a:moveTo>
                  <a:cubicBezTo>
                    <a:pt x="12" y="11"/>
                    <a:pt x="9" y="26"/>
                    <a:pt x="9" y="38"/>
                  </a:cubicBezTo>
                  <a:cubicBezTo>
                    <a:pt x="4" y="52"/>
                    <a:pt x="1" y="67"/>
                    <a:pt x="1" y="83"/>
                  </a:cubicBezTo>
                  <a:cubicBezTo>
                    <a:pt x="1" y="90"/>
                    <a:pt x="1" y="97"/>
                    <a:pt x="4" y="109"/>
                  </a:cubicBezTo>
                  <a:cubicBezTo>
                    <a:pt x="16" y="150"/>
                    <a:pt x="31" y="190"/>
                    <a:pt x="42" y="232"/>
                  </a:cubicBezTo>
                  <a:cubicBezTo>
                    <a:pt x="49" y="254"/>
                    <a:pt x="54" y="277"/>
                    <a:pt x="61" y="299"/>
                  </a:cubicBezTo>
                  <a:lnTo>
                    <a:pt x="61" y="295"/>
                  </a:lnTo>
                  <a:cubicBezTo>
                    <a:pt x="61" y="292"/>
                    <a:pt x="61" y="288"/>
                    <a:pt x="64" y="280"/>
                  </a:cubicBezTo>
                  <a:cubicBezTo>
                    <a:pt x="68" y="277"/>
                    <a:pt x="72" y="273"/>
                    <a:pt x="76" y="266"/>
                  </a:cubicBezTo>
                  <a:cubicBezTo>
                    <a:pt x="80" y="262"/>
                    <a:pt x="83" y="258"/>
                    <a:pt x="87" y="254"/>
                  </a:cubicBezTo>
                  <a:cubicBezTo>
                    <a:pt x="83" y="251"/>
                    <a:pt x="76" y="243"/>
                    <a:pt x="68" y="235"/>
                  </a:cubicBezTo>
                  <a:cubicBezTo>
                    <a:pt x="57" y="224"/>
                    <a:pt x="45" y="213"/>
                    <a:pt x="38" y="198"/>
                  </a:cubicBezTo>
                  <a:cubicBezTo>
                    <a:pt x="31" y="183"/>
                    <a:pt x="27" y="164"/>
                    <a:pt x="27" y="146"/>
                  </a:cubicBezTo>
                  <a:cubicBezTo>
                    <a:pt x="27" y="128"/>
                    <a:pt x="31" y="109"/>
                    <a:pt x="42" y="94"/>
                  </a:cubicBezTo>
                  <a:cubicBezTo>
                    <a:pt x="45" y="86"/>
                    <a:pt x="45" y="83"/>
                    <a:pt x="45" y="78"/>
                  </a:cubicBezTo>
                  <a:lnTo>
                    <a:pt x="45" y="67"/>
                  </a:lnTo>
                  <a:cubicBezTo>
                    <a:pt x="42" y="64"/>
                    <a:pt x="42" y="60"/>
                    <a:pt x="38" y="52"/>
                  </a:cubicBezTo>
                  <a:cubicBezTo>
                    <a:pt x="31" y="41"/>
                    <a:pt x="23" y="26"/>
                    <a:pt x="16" y="11"/>
                  </a:cubicBezTo>
                  <a:cubicBezTo>
                    <a:pt x="16" y="7"/>
                    <a:pt x="16" y="4"/>
                    <a:pt x="12" y="0"/>
                  </a:cubicBezTo>
                  <a:close/>
                  <a:moveTo>
                    <a:pt x="68" y="352"/>
                  </a:moveTo>
                  <a:cubicBezTo>
                    <a:pt x="72" y="359"/>
                    <a:pt x="72" y="366"/>
                    <a:pt x="72" y="374"/>
                  </a:cubicBezTo>
                  <a:lnTo>
                    <a:pt x="72" y="392"/>
                  </a:lnTo>
                  <a:cubicBezTo>
                    <a:pt x="72" y="411"/>
                    <a:pt x="68" y="434"/>
                    <a:pt x="68" y="452"/>
                  </a:cubicBezTo>
                  <a:cubicBezTo>
                    <a:pt x="64" y="471"/>
                    <a:pt x="64" y="486"/>
                    <a:pt x="64" y="501"/>
                  </a:cubicBezTo>
                  <a:cubicBezTo>
                    <a:pt x="64" y="512"/>
                    <a:pt x="64" y="523"/>
                    <a:pt x="68" y="531"/>
                  </a:cubicBezTo>
                  <a:cubicBezTo>
                    <a:pt x="68" y="542"/>
                    <a:pt x="72" y="549"/>
                    <a:pt x="80" y="557"/>
                  </a:cubicBezTo>
                  <a:cubicBezTo>
                    <a:pt x="113" y="599"/>
                    <a:pt x="132" y="643"/>
                    <a:pt x="143" y="688"/>
                  </a:cubicBezTo>
                  <a:cubicBezTo>
                    <a:pt x="154" y="729"/>
                    <a:pt x="158" y="770"/>
                    <a:pt x="169" y="808"/>
                  </a:cubicBezTo>
                  <a:cubicBezTo>
                    <a:pt x="173" y="818"/>
                    <a:pt x="184" y="837"/>
                    <a:pt x="195" y="853"/>
                  </a:cubicBezTo>
                  <a:cubicBezTo>
                    <a:pt x="206" y="871"/>
                    <a:pt x="221" y="894"/>
                    <a:pt x="233" y="920"/>
                  </a:cubicBezTo>
                  <a:cubicBezTo>
                    <a:pt x="233" y="923"/>
                    <a:pt x="237" y="927"/>
                    <a:pt x="237" y="935"/>
                  </a:cubicBezTo>
                  <a:cubicBezTo>
                    <a:pt x="247" y="931"/>
                    <a:pt x="255" y="931"/>
                    <a:pt x="259" y="927"/>
                  </a:cubicBezTo>
                  <a:cubicBezTo>
                    <a:pt x="266" y="927"/>
                    <a:pt x="270" y="923"/>
                    <a:pt x="270" y="923"/>
                  </a:cubicBezTo>
                  <a:lnTo>
                    <a:pt x="270" y="920"/>
                  </a:lnTo>
                  <a:lnTo>
                    <a:pt x="270" y="916"/>
                  </a:lnTo>
                  <a:cubicBezTo>
                    <a:pt x="273" y="913"/>
                    <a:pt x="270" y="901"/>
                    <a:pt x="266" y="890"/>
                  </a:cubicBezTo>
                  <a:cubicBezTo>
                    <a:pt x="259" y="879"/>
                    <a:pt x="255" y="868"/>
                    <a:pt x="251" y="860"/>
                  </a:cubicBezTo>
                  <a:cubicBezTo>
                    <a:pt x="211" y="785"/>
                    <a:pt x="192" y="711"/>
                    <a:pt x="180" y="635"/>
                  </a:cubicBezTo>
                  <a:cubicBezTo>
                    <a:pt x="173" y="594"/>
                    <a:pt x="169" y="565"/>
                    <a:pt x="161" y="542"/>
                  </a:cubicBezTo>
                  <a:cubicBezTo>
                    <a:pt x="158" y="520"/>
                    <a:pt x="150" y="501"/>
                    <a:pt x="143" y="482"/>
                  </a:cubicBezTo>
                  <a:cubicBezTo>
                    <a:pt x="139" y="471"/>
                    <a:pt x="132" y="456"/>
                    <a:pt x="121" y="442"/>
                  </a:cubicBezTo>
                  <a:cubicBezTo>
                    <a:pt x="109" y="419"/>
                    <a:pt x="90" y="389"/>
                    <a:pt x="68" y="352"/>
                  </a:cubicBezTo>
                  <a:close/>
                  <a:moveTo>
                    <a:pt x="323" y="1308"/>
                  </a:moveTo>
                  <a:cubicBezTo>
                    <a:pt x="318" y="1312"/>
                    <a:pt x="311" y="1316"/>
                    <a:pt x="307" y="1320"/>
                  </a:cubicBezTo>
                  <a:cubicBezTo>
                    <a:pt x="300" y="1324"/>
                    <a:pt x="296" y="1324"/>
                    <a:pt x="296" y="1327"/>
                  </a:cubicBezTo>
                  <a:lnTo>
                    <a:pt x="296" y="1339"/>
                  </a:lnTo>
                  <a:cubicBezTo>
                    <a:pt x="300" y="1346"/>
                    <a:pt x="304" y="1357"/>
                    <a:pt x="307" y="1368"/>
                  </a:cubicBezTo>
                  <a:cubicBezTo>
                    <a:pt x="307" y="1376"/>
                    <a:pt x="311" y="1384"/>
                    <a:pt x="311" y="1394"/>
                  </a:cubicBezTo>
                  <a:cubicBezTo>
                    <a:pt x="311" y="1398"/>
                    <a:pt x="311" y="1406"/>
                    <a:pt x="307" y="1413"/>
                  </a:cubicBezTo>
                  <a:lnTo>
                    <a:pt x="307" y="1420"/>
                  </a:lnTo>
                  <a:cubicBezTo>
                    <a:pt x="307" y="1428"/>
                    <a:pt x="307" y="1436"/>
                    <a:pt x="311" y="1443"/>
                  </a:cubicBezTo>
                  <a:cubicBezTo>
                    <a:pt x="315" y="1451"/>
                    <a:pt x="318" y="1458"/>
                    <a:pt x="323" y="1465"/>
                  </a:cubicBezTo>
                  <a:cubicBezTo>
                    <a:pt x="323" y="1473"/>
                    <a:pt x="326" y="1477"/>
                    <a:pt x="330" y="1484"/>
                  </a:cubicBezTo>
                  <a:cubicBezTo>
                    <a:pt x="333" y="1458"/>
                    <a:pt x="337" y="1432"/>
                    <a:pt x="337" y="1410"/>
                  </a:cubicBezTo>
                  <a:cubicBezTo>
                    <a:pt x="337" y="1376"/>
                    <a:pt x="330" y="1342"/>
                    <a:pt x="323" y="1308"/>
                  </a:cubicBezTo>
                  <a:close/>
                  <a:moveTo>
                    <a:pt x="359" y="1563"/>
                  </a:moveTo>
                  <a:lnTo>
                    <a:pt x="359" y="1585"/>
                  </a:lnTo>
                  <a:cubicBezTo>
                    <a:pt x="359" y="1603"/>
                    <a:pt x="356" y="1622"/>
                    <a:pt x="349" y="1638"/>
                  </a:cubicBezTo>
                  <a:cubicBezTo>
                    <a:pt x="345" y="1648"/>
                    <a:pt x="333" y="1664"/>
                    <a:pt x="326" y="1675"/>
                  </a:cubicBezTo>
                  <a:cubicBezTo>
                    <a:pt x="326" y="1675"/>
                    <a:pt x="326" y="1679"/>
                    <a:pt x="330" y="1682"/>
                  </a:cubicBezTo>
                  <a:cubicBezTo>
                    <a:pt x="333" y="1690"/>
                    <a:pt x="337" y="1705"/>
                    <a:pt x="345" y="1712"/>
                  </a:cubicBezTo>
                  <a:lnTo>
                    <a:pt x="345" y="1720"/>
                  </a:lnTo>
                  <a:cubicBezTo>
                    <a:pt x="349" y="1724"/>
                    <a:pt x="349" y="1727"/>
                    <a:pt x="352" y="1731"/>
                  </a:cubicBezTo>
                  <a:cubicBezTo>
                    <a:pt x="359" y="1742"/>
                    <a:pt x="363" y="1753"/>
                    <a:pt x="371" y="1768"/>
                  </a:cubicBezTo>
                  <a:cubicBezTo>
                    <a:pt x="386" y="1795"/>
                    <a:pt x="401" y="1828"/>
                    <a:pt x="412" y="1847"/>
                  </a:cubicBezTo>
                  <a:cubicBezTo>
                    <a:pt x="416" y="1855"/>
                    <a:pt x="420" y="1862"/>
                    <a:pt x="420" y="1865"/>
                  </a:cubicBezTo>
                  <a:cubicBezTo>
                    <a:pt x="420" y="1869"/>
                    <a:pt x="423" y="1873"/>
                    <a:pt x="423" y="1877"/>
                  </a:cubicBezTo>
                  <a:lnTo>
                    <a:pt x="423" y="1884"/>
                  </a:lnTo>
                  <a:lnTo>
                    <a:pt x="423" y="1891"/>
                  </a:lnTo>
                  <a:cubicBezTo>
                    <a:pt x="423" y="1895"/>
                    <a:pt x="423" y="1899"/>
                    <a:pt x="420" y="1903"/>
                  </a:cubicBezTo>
                  <a:cubicBezTo>
                    <a:pt x="408" y="1922"/>
                    <a:pt x="404" y="1940"/>
                    <a:pt x="404" y="1959"/>
                  </a:cubicBezTo>
                  <a:cubicBezTo>
                    <a:pt x="404" y="1978"/>
                    <a:pt x="412" y="2000"/>
                    <a:pt x="420" y="2022"/>
                  </a:cubicBezTo>
                  <a:cubicBezTo>
                    <a:pt x="427" y="2045"/>
                    <a:pt x="438" y="2071"/>
                    <a:pt x="446" y="2101"/>
                  </a:cubicBezTo>
                  <a:cubicBezTo>
                    <a:pt x="472" y="2183"/>
                    <a:pt x="509" y="2266"/>
                    <a:pt x="539" y="2352"/>
                  </a:cubicBezTo>
                  <a:cubicBezTo>
                    <a:pt x="551" y="2385"/>
                    <a:pt x="561" y="2415"/>
                    <a:pt x="569" y="2449"/>
                  </a:cubicBezTo>
                  <a:cubicBezTo>
                    <a:pt x="569" y="2426"/>
                    <a:pt x="569" y="2407"/>
                    <a:pt x="565" y="2388"/>
                  </a:cubicBezTo>
                  <a:cubicBezTo>
                    <a:pt x="558" y="2318"/>
                    <a:pt x="535" y="2254"/>
                    <a:pt x="513" y="2183"/>
                  </a:cubicBezTo>
                  <a:cubicBezTo>
                    <a:pt x="494" y="2112"/>
                    <a:pt x="472" y="2038"/>
                    <a:pt x="472" y="1952"/>
                  </a:cubicBezTo>
                  <a:cubicBezTo>
                    <a:pt x="468" y="1824"/>
                    <a:pt x="427" y="1682"/>
                    <a:pt x="359" y="1563"/>
                  </a:cubicBezTo>
                  <a:close/>
                  <a:moveTo>
                    <a:pt x="625" y="2927"/>
                  </a:moveTo>
                  <a:lnTo>
                    <a:pt x="625" y="2927"/>
                  </a:lnTo>
                  <a:cubicBezTo>
                    <a:pt x="629" y="2946"/>
                    <a:pt x="629" y="2968"/>
                    <a:pt x="629" y="2987"/>
                  </a:cubicBezTo>
                  <a:lnTo>
                    <a:pt x="629" y="3009"/>
                  </a:lnTo>
                  <a:cubicBezTo>
                    <a:pt x="644" y="3021"/>
                    <a:pt x="659" y="3032"/>
                    <a:pt x="666" y="3047"/>
                  </a:cubicBezTo>
                  <a:cubicBezTo>
                    <a:pt x="682" y="3069"/>
                    <a:pt x="689" y="3092"/>
                    <a:pt x="689" y="3111"/>
                  </a:cubicBezTo>
                  <a:lnTo>
                    <a:pt x="689" y="3106"/>
                  </a:lnTo>
                  <a:cubicBezTo>
                    <a:pt x="689" y="3103"/>
                    <a:pt x="692" y="3099"/>
                    <a:pt x="692" y="3095"/>
                  </a:cubicBezTo>
                  <a:cubicBezTo>
                    <a:pt x="692" y="3073"/>
                    <a:pt x="685" y="3043"/>
                    <a:pt x="673" y="3016"/>
                  </a:cubicBezTo>
                  <a:cubicBezTo>
                    <a:pt x="663" y="2987"/>
                    <a:pt x="647" y="2957"/>
                    <a:pt x="632" y="2938"/>
                  </a:cubicBezTo>
                  <a:cubicBezTo>
                    <a:pt x="629" y="2935"/>
                    <a:pt x="629" y="2931"/>
                    <a:pt x="625" y="29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2" name="Google Shape;28382;p21"/>
            <p:cNvSpPr/>
            <p:nvPr/>
          </p:nvSpPr>
          <p:spPr>
            <a:xfrm>
              <a:off x="-593051" y="2214549"/>
              <a:ext cx="41972" cy="169274"/>
            </a:xfrm>
            <a:custGeom>
              <a:avLst/>
              <a:gdLst/>
              <a:ahLst/>
              <a:cxnLst/>
              <a:rect l="l" t="t" r="r" b="b"/>
              <a:pathLst>
                <a:path w="879" h="3545" extrusionOk="0">
                  <a:moveTo>
                    <a:pt x="90" y="109"/>
                  </a:moveTo>
                  <a:cubicBezTo>
                    <a:pt x="94" y="113"/>
                    <a:pt x="94" y="116"/>
                    <a:pt x="94" y="120"/>
                  </a:cubicBezTo>
                  <a:cubicBezTo>
                    <a:pt x="101" y="135"/>
                    <a:pt x="109" y="150"/>
                    <a:pt x="116" y="161"/>
                  </a:cubicBezTo>
                  <a:cubicBezTo>
                    <a:pt x="120" y="169"/>
                    <a:pt x="120" y="173"/>
                    <a:pt x="123" y="176"/>
                  </a:cubicBezTo>
                  <a:lnTo>
                    <a:pt x="123" y="187"/>
                  </a:lnTo>
                  <a:cubicBezTo>
                    <a:pt x="123" y="192"/>
                    <a:pt x="123" y="195"/>
                    <a:pt x="120" y="203"/>
                  </a:cubicBezTo>
                  <a:cubicBezTo>
                    <a:pt x="109" y="218"/>
                    <a:pt x="105" y="237"/>
                    <a:pt x="105" y="255"/>
                  </a:cubicBezTo>
                  <a:cubicBezTo>
                    <a:pt x="105" y="273"/>
                    <a:pt x="109" y="292"/>
                    <a:pt x="116" y="307"/>
                  </a:cubicBezTo>
                  <a:cubicBezTo>
                    <a:pt x="123" y="322"/>
                    <a:pt x="135" y="333"/>
                    <a:pt x="146" y="344"/>
                  </a:cubicBezTo>
                  <a:cubicBezTo>
                    <a:pt x="154" y="352"/>
                    <a:pt x="161" y="360"/>
                    <a:pt x="165" y="363"/>
                  </a:cubicBezTo>
                  <a:cubicBezTo>
                    <a:pt x="161" y="367"/>
                    <a:pt x="158" y="371"/>
                    <a:pt x="154" y="375"/>
                  </a:cubicBezTo>
                  <a:cubicBezTo>
                    <a:pt x="150" y="382"/>
                    <a:pt x="146" y="386"/>
                    <a:pt x="142" y="389"/>
                  </a:cubicBezTo>
                  <a:cubicBezTo>
                    <a:pt x="139" y="397"/>
                    <a:pt x="139" y="401"/>
                    <a:pt x="139" y="404"/>
                  </a:cubicBezTo>
                  <a:lnTo>
                    <a:pt x="139" y="408"/>
                  </a:lnTo>
                  <a:cubicBezTo>
                    <a:pt x="132" y="386"/>
                    <a:pt x="127" y="363"/>
                    <a:pt x="120" y="341"/>
                  </a:cubicBezTo>
                  <a:cubicBezTo>
                    <a:pt x="109" y="299"/>
                    <a:pt x="94" y="259"/>
                    <a:pt x="82" y="218"/>
                  </a:cubicBezTo>
                  <a:cubicBezTo>
                    <a:pt x="79" y="206"/>
                    <a:pt x="79" y="199"/>
                    <a:pt x="79" y="192"/>
                  </a:cubicBezTo>
                  <a:cubicBezTo>
                    <a:pt x="79" y="176"/>
                    <a:pt x="82" y="161"/>
                    <a:pt x="87" y="147"/>
                  </a:cubicBezTo>
                  <a:cubicBezTo>
                    <a:pt x="87" y="135"/>
                    <a:pt x="90" y="120"/>
                    <a:pt x="90" y="109"/>
                  </a:cubicBezTo>
                  <a:close/>
                  <a:moveTo>
                    <a:pt x="146" y="461"/>
                  </a:moveTo>
                  <a:cubicBezTo>
                    <a:pt x="168" y="498"/>
                    <a:pt x="187" y="528"/>
                    <a:pt x="199" y="551"/>
                  </a:cubicBezTo>
                  <a:cubicBezTo>
                    <a:pt x="210" y="565"/>
                    <a:pt x="217" y="580"/>
                    <a:pt x="221" y="591"/>
                  </a:cubicBezTo>
                  <a:cubicBezTo>
                    <a:pt x="228" y="610"/>
                    <a:pt x="236" y="629"/>
                    <a:pt x="239" y="651"/>
                  </a:cubicBezTo>
                  <a:cubicBezTo>
                    <a:pt x="247" y="674"/>
                    <a:pt x="251" y="703"/>
                    <a:pt x="258" y="744"/>
                  </a:cubicBezTo>
                  <a:cubicBezTo>
                    <a:pt x="270" y="820"/>
                    <a:pt x="289" y="894"/>
                    <a:pt x="329" y="969"/>
                  </a:cubicBezTo>
                  <a:cubicBezTo>
                    <a:pt x="333" y="977"/>
                    <a:pt x="337" y="988"/>
                    <a:pt x="344" y="999"/>
                  </a:cubicBezTo>
                  <a:cubicBezTo>
                    <a:pt x="348" y="1010"/>
                    <a:pt x="351" y="1022"/>
                    <a:pt x="348" y="1025"/>
                  </a:cubicBezTo>
                  <a:lnTo>
                    <a:pt x="348" y="1029"/>
                  </a:lnTo>
                  <a:lnTo>
                    <a:pt x="348" y="1032"/>
                  </a:lnTo>
                  <a:cubicBezTo>
                    <a:pt x="348" y="1032"/>
                    <a:pt x="344" y="1036"/>
                    <a:pt x="337" y="1036"/>
                  </a:cubicBezTo>
                  <a:cubicBezTo>
                    <a:pt x="333" y="1040"/>
                    <a:pt x="325" y="1040"/>
                    <a:pt x="315" y="1044"/>
                  </a:cubicBezTo>
                  <a:cubicBezTo>
                    <a:pt x="315" y="1036"/>
                    <a:pt x="311" y="1032"/>
                    <a:pt x="311" y="1029"/>
                  </a:cubicBezTo>
                  <a:cubicBezTo>
                    <a:pt x="299" y="1003"/>
                    <a:pt x="284" y="980"/>
                    <a:pt x="273" y="962"/>
                  </a:cubicBezTo>
                  <a:cubicBezTo>
                    <a:pt x="262" y="946"/>
                    <a:pt x="251" y="927"/>
                    <a:pt x="247" y="917"/>
                  </a:cubicBezTo>
                  <a:cubicBezTo>
                    <a:pt x="236" y="879"/>
                    <a:pt x="232" y="838"/>
                    <a:pt x="221" y="797"/>
                  </a:cubicBezTo>
                  <a:cubicBezTo>
                    <a:pt x="210" y="752"/>
                    <a:pt x="191" y="708"/>
                    <a:pt x="158" y="666"/>
                  </a:cubicBezTo>
                  <a:cubicBezTo>
                    <a:pt x="150" y="658"/>
                    <a:pt x="146" y="651"/>
                    <a:pt x="146" y="640"/>
                  </a:cubicBezTo>
                  <a:cubicBezTo>
                    <a:pt x="142" y="632"/>
                    <a:pt x="142" y="621"/>
                    <a:pt x="142" y="610"/>
                  </a:cubicBezTo>
                  <a:cubicBezTo>
                    <a:pt x="142" y="595"/>
                    <a:pt x="142" y="580"/>
                    <a:pt x="146" y="561"/>
                  </a:cubicBezTo>
                  <a:cubicBezTo>
                    <a:pt x="146" y="543"/>
                    <a:pt x="150" y="520"/>
                    <a:pt x="150" y="501"/>
                  </a:cubicBezTo>
                  <a:lnTo>
                    <a:pt x="150" y="483"/>
                  </a:lnTo>
                  <a:cubicBezTo>
                    <a:pt x="150" y="475"/>
                    <a:pt x="150" y="468"/>
                    <a:pt x="146" y="461"/>
                  </a:cubicBezTo>
                  <a:close/>
                  <a:moveTo>
                    <a:pt x="401" y="1417"/>
                  </a:moveTo>
                  <a:cubicBezTo>
                    <a:pt x="408" y="1451"/>
                    <a:pt x="415" y="1485"/>
                    <a:pt x="415" y="1519"/>
                  </a:cubicBezTo>
                  <a:cubicBezTo>
                    <a:pt x="415" y="1541"/>
                    <a:pt x="411" y="1567"/>
                    <a:pt x="408" y="1593"/>
                  </a:cubicBezTo>
                  <a:cubicBezTo>
                    <a:pt x="404" y="1586"/>
                    <a:pt x="401" y="1582"/>
                    <a:pt x="401" y="1574"/>
                  </a:cubicBezTo>
                  <a:cubicBezTo>
                    <a:pt x="396" y="1567"/>
                    <a:pt x="393" y="1560"/>
                    <a:pt x="389" y="1552"/>
                  </a:cubicBezTo>
                  <a:cubicBezTo>
                    <a:pt x="385" y="1545"/>
                    <a:pt x="385" y="1537"/>
                    <a:pt x="385" y="1529"/>
                  </a:cubicBezTo>
                  <a:lnTo>
                    <a:pt x="385" y="1522"/>
                  </a:lnTo>
                  <a:cubicBezTo>
                    <a:pt x="389" y="1515"/>
                    <a:pt x="389" y="1507"/>
                    <a:pt x="389" y="1503"/>
                  </a:cubicBezTo>
                  <a:cubicBezTo>
                    <a:pt x="389" y="1493"/>
                    <a:pt x="385" y="1485"/>
                    <a:pt x="385" y="1477"/>
                  </a:cubicBezTo>
                  <a:cubicBezTo>
                    <a:pt x="382" y="1466"/>
                    <a:pt x="378" y="1455"/>
                    <a:pt x="374" y="1448"/>
                  </a:cubicBezTo>
                  <a:lnTo>
                    <a:pt x="374" y="1436"/>
                  </a:lnTo>
                  <a:cubicBezTo>
                    <a:pt x="374" y="1433"/>
                    <a:pt x="378" y="1433"/>
                    <a:pt x="385" y="1429"/>
                  </a:cubicBezTo>
                  <a:cubicBezTo>
                    <a:pt x="389" y="1425"/>
                    <a:pt x="396" y="1421"/>
                    <a:pt x="401" y="1417"/>
                  </a:cubicBezTo>
                  <a:close/>
                  <a:moveTo>
                    <a:pt x="437" y="1672"/>
                  </a:moveTo>
                  <a:cubicBezTo>
                    <a:pt x="505" y="1791"/>
                    <a:pt x="546" y="1933"/>
                    <a:pt x="550" y="2061"/>
                  </a:cubicBezTo>
                  <a:cubicBezTo>
                    <a:pt x="550" y="2147"/>
                    <a:pt x="572" y="2221"/>
                    <a:pt x="591" y="2292"/>
                  </a:cubicBezTo>
                  <a:cubicBezTo>
                    <a:pt x="613" y="2363"/>
                    <a:pt x="636" y="2427"/>
                    <a:pt x="643" y="2497"/>
                  </a:cubicBezTo>
                  <a:cubicBezTo>
                    <a:pt x="647" y="2516"/>
                    <a:pt x="647" y="2535"/>
                    <a:pt x="647" y="2558"/>
                  </a:cubicBezTo>
                  <a:cubicBezTo>
                    <a:pt x="639" y="2524"/>
                    <a:pt x="629" y="2494"/>
                    <a:pt x="617" y="2461"/>
                  </a:cubicBezTo>
                  <a:cubicBezTo>
                    <a:pt x="587" y="2375"/>
                    <a:pt x="550" y="2292"/>
                    <a:pt x="524" y="2210"/>
                  </a:cubicBezTo>
                  <a:cubicBezTo>
                    <a:pt x="516" y="2180"/>
                    <a:pt x="505" y="2154"/>
                    <a:pt x="498" y="2131"/>
                  </a:cubicBezTo>
                  <a:cubicBezTo>
                    <a:pt x="490" y="2109"/>
                    <a:pt x="482" y="2087"/>
                    <a:pt x="482" y="2068"/>
                  </a:cubicBezTo>
                  <a:cubicBezTo>
                    <a:pt x="482" y="2049"/>
                    <a:pt x="486" y="2031"/>
                    <a:pt x="498" y="2012"/>
                  </a:cubicBezTo>
                  <a:cubicBezTo>
                    <a:pt x="501" y="2008"/>
                    <a:pt x="501" y="2004"/>
                    <a:pt x="501" y="2000"/>
                  </a:cubicBezTo>
                  <a:lnTo>
                    <a:pt x="501" y="1993"/>
                  </a:lnTo>
                  <a:lnTo>
                    <a:pt x="501" y="1986"/>
                  </a:lnTo>
                  <a:cubicBezTo>
                    <a:pt x="501" y="1982"/>
                    <a:pt x="498" y="1978"/>
                    <a:pt x="498" y="1974"/>
                  </a:cubicBezTo>
                  <a:cubicBezTo>
                    <a:pt x="498" y="1971"/>
                    <a:pt x="494" y="1964"/>
                    <a:pt x="490" y="1956"/>
                  </a:cubicBezTo>
                  <a:cubicBezTo>
                    <a:pt x="479" y="1937"/>
                    <a:pt x="464" y="1904"/>
                    <a:pt x="449" y="1877"/>
                  </a:cubicBezTo>
                  <a:cubicBezTo>
                    <a:pt x="441" y="1862"/>
                    <a:pt x="437" y="1851"/>
                    <a:pt x="430" y="1840"/>
                  </a:cubicBezTo>
                  <a:cubicBezTo>
                    <a:pt x="427" y="1836"/>
                    <a:pt x="427" y="1833"/>
                    <a:pt x="423" y="1829"/>
                  </a:cubicBezTo>
                  <a:lnTo>
                    <a:pt x="423" y="1821"/>
                  </a:lnTo>
                  <a:cubicBezTo>
                    <a:pt x="415" y="1814"/>
                    <a:pt x="411" y="1799"/>
                    <a:pt x="408" y="1791"/>
                  </a:cubicBezTo>
                  <a:cubicBezTo>
                    <a:pt x="404" y="1788"/>
                    <a:pt x="404" y="1784"/>
                    <a:pt x="404" y="1784"/>
                  </a:cubicBezTo>
                  <a:cubicBezTo>
                    <a:pt x="411" y="1773"/>
                    <a:pt x="423" y="1757"/>
                    <a:pt x="427" y="1747"/>
                  </a:cubicBezTo>
                  <a:cubicBezTo>
                    <a:pt x="434" y="1731"/>
                    <a:pt x="437" y="1712"/>
                    <a:pt x="437" y="1694"/>
                  </a:cubicBezTo>
                  <a:lnTo>
                    <a:pt x="437" y="1672"/>
                  </a:lnTo>
                  <a:close/>
                  <a:moveTo>
                    <a:pt x="703" y="3036"/>
                  </a:moveTo>
                  <a:cubicBezTo>
                    <a:pt x="707" y="3040"/>
                    <a:pt x="707" y="3044"/>
                    <a:pt x="710" y="3047"/>
                  </a:cubicBezTo>
                  <a:cubicBezTo>
                    <a:pt x="725" y="3066"/>
                    <a:pt x="741" y="3096"/>
                    <a:pt x="751" y="3125"/>
                  </a:cubicBezTo>
                  <a:cubicBezTo>
                    <a:pt x="763" y="3152"/>
                    <a:pt x="770" y="3182"/>
                    <a:pt x="770" y="3204"/>
                  </a:cubicBezTo>
                  <a:cubicBezTo>
                    <a:pt x="770" y="3208"/>
                    <a:pt x="767" y="3212"/>
                    <a:pt x="767" y="3215"/>
                  </a:cubicBezTo>
                  <a:lnTo>
                    <a:pt x="767" y="3220"/>
                  </a:lnTo>
                  <a:cubicBezTo>
                    <a:pt x="767" y="3201"/>
                    <a:pt x="760" y="3178"/>
                    <a:pt x="744" y="3156"/>
                  </a:cubicBezTo>
                  <a:cubicBezTo>
                    <a:pt x="737" y="3141"/>
                    <a:pt x="722" y="3130"/>
                    <a:pt x="707" y="3118"/>
                  </a:cubicBezTo>
                  <a:lnTo>
                    <a:pt x="707" y="3096"/>
                  </a:lnTo>
                  <a:cubicBezTo>
                    <a:pt x="707" y="3077"/>
                    <a:pt x="707" y="3055"/>
                    <a:pt x="703" y="3036"/>
                  </a:cubicBezTo>
                  <a:close/>
                  <a:moveTo>
                    <a:pt x="97" y="1"/>
                  </a:moveTo>
                  <a:cubicBezTo>
                    <a:pt x="94" y="4"/>
                    <a:pt x="90" y="4"/>
                    <a:pt x="87" y="8"/>
                  </a:cubicBezTo>
                  <a:cubicBezTo>
                    <a:pt x="75" y="16"/>
                    <a:pt x="60" y="16"/>
                    <a:pt x="49" y="16"/>
                  </a:cubicBezTo>
                  <a:lnTo>
                    <a:pt x="42" y="16"/>
                  </a:lnTo>
                  <a:lnTo>
                    <a:pt x="37" y="19"/>
                  </a:lnTo>
                  <a:cubicBezTo>
                    <a:pt x="30" y="23"/>
                    <a:pt x="27" y="30"/>
                    <a:pt x="23" y="38"/>
                  </a:cubicBezTo>
                  <a:cubicBezTo>
                    <a:pt x="19" y="49"/>
                    <a:pt x="15" y="57"/>
                    <a:pt x="15" y="68"/>
                  </a:cubicBezTo>
                  <a:lnTo>
                    <a:pt x="15" y="75"/>
                  </a:lnTo>
                  <a:lnTo>
                    <a:pt x="15" y="87"/>
                  </a:lnTo>
                  <a:cubicBezTo>
                    <a:pt x="15" y="98"/>
                    <a:pt x="15" y="113"/>
                    <a:pt x="11" y="132"/>
                  </a:cubicBezTo>
                  <a:cubicBezTo>
                    <a:pt x="8" y="147"/>
                    <a:pt x="1" y="165"/>
                    <a:pt x="1" y="192"/>
                  </a:cubicBezTo>
                  <a:cubicBezTo>
                    <a:pt x="1" y="206"/>
                    <a:pt x="4" y="221"/>
                    <a:pt x="8" y="237"/>
                  </a:cubicBezTo>
                  <a:cubicBezTo>
                    <a:pt x="19" y="281"/>
                    <a:pt x="34" y="322"/>
                    <a:pt x="49" y="363"/>
                  </a:cubicBezTo>
                  <a:cubicBezTo>
                    <a:pt x="60" y="404"/>
                    <a:pt x="71" y="446"/>
                    <a:pt x="75" y="487"/>
                  </a:cubicBezTo>
                  <a:lnTo>
                    <a:pt x="75" y="501"/>
                  </a:lnTo>
                  <a:cubicBezTo>
                    <a:pt x="75" y="517"/>
                    <a:pt x="71" y="532"/>
                    <a:pt x="71" y="551"/>
                  </a:cubicBezTo>
                  <a:cubicBezTo>
                    <a:pt x="68" y="569"/>
                    <a:pt x="64" y="587"/>
                    <a:pt x="64" y="610"/>
                  </a:cubicBezTo>
                  <a:cubicBezTo>
                    <a:pt x="64" y="625"/>
                    <a:pt x="68" y="644"/>
                    <a:pt x="71" y="663"/>
                  </a:cubicBezTo>
                  <a:cubicBezTo>
                    <a:pt x="75" y="681"/>
                    <a:pt x="87" y="700"/>
                    <a:pt x="97" y="715"/>
                  </a:cubicBezTo>
                  <a:cubicBezTo>
                    <a:pt x="123" y="744"/>
                    <a:pt x="135" y="778"/>
                    <a:pt x="146" y="815"/>
                  </a:cubicBezTo>
                  <a:cubicBezTo>
                    <a:pt x="154" y="853"/>
                    <a:pt x="161" y="894"/>
                    <a:pt x="172" y="939"/>
                  </a:cubicBezTo>
                  <a:cubicBezTo>
                    <a:pt x="180" y="954"/>
                    <a:pt x="187" y="969"/>
                    <a:pt x="194" y="984"/>
                  </a:cubicBezTo>
                  <a:cubicBezTo>
                    <a:pt x="210" y="1006"/>
                    <a:pt x="221" y="1025"/>
                    <a:pt x="232" y="1040"/>
                  </a:cubicBezTo>
                  <a:lnTo>
                    <a:pt x="232" y="1048"/>
                  </a:lnTo>
                  <a:lnTo>
                    <a:pt x="79" y="1055"/>
                  </a:lnTo>
                  <a:lnTo>
                    <a:pt x="244" y="1103"/>
                  </a:lnTo>
                  <a:cubicBezTo>
                    <a:pt x="244" y="1107"/>
                    <a:pt x="239" y="1115"/>
                    <a:pt x="236" y="1122"/>
                  </a:cubicBezTo>
                  <a:lnTo>
                    <a:pt x="217" y="1171"/>
                  </a:lnTo>
                  <a:lnTo>
                    <a:pt x="270" y="1174"/>
                  </a:lnTo>
                  <a:cubicBezTo>
                    <a:pt x="284" y="1179"/>
                    <a:pt x="296" y="1179"/>
                    <a:pt x="303" y="1182"/>
                  </a:cubicBezTo>
                  <a:cubicBezTo>
                    <a:pt x="307" y="1182"/>
                    <a:pt x="311" y="1182"/>
                    <a:pt x="315" y="1186"/>
                  </a:cubicBezTo>
                  <a:lnTo>
                    <a:pt x="315" y="1189"/>
                  </a:lnTo>
                  <a:cubicBezTo>
                    <a:pt x="311" y="1193"/>
                    <a:pt x="307" y="1205"/>
                    <a:pt x="299" y="1212"/>
                  </a:cubicBezTo>
                  <a:cubicBezTo>
                    <a:pt x="296" y="1223"/>
                    <a:pt x="289" y="1234"/>
                    <a:pt x="280" y="1246"/>
                  </a:cubicBezTo>
                  <a:cubicBezTo>
                    <a:pt x="273" y="1257"/>
                    <a:pt x="270" y="1272"/>
                    <a:pt x="270" y="1283"/>
                  </a:cubicBezTo>
                  <a:cubicBezTo>
                    <a:pt x="270" y="1298"/>
                    <a:pt x="273" y="1313"/>
                    <a:pt x="277" y="1320"/>
                  </a:cubicBezTo>
                  <a:cubicBezTo>
                    <a:pt x="289" y="1336"/>
                    <a:pt x="296" y="1346"/>
                    <a:pt x="303" y="1354"/>
                  </a:cubicBezTo>
                  <a:cubicBezTo>
                    <a:pt x="315" y="1362"/>
                    <a:pt x="318" y="1369"/>
                    <a:pt x="322" y="1372"/>
                  </a:cubicBezTo>
                  <a:cubicBezTo>
                    <a:pt x="322" y="1372"/>
                    <a:pt x="322" y="1376"/>
                    <a:pt x="325" y="1376"/>
                  </a:cubicBezTo>
                  <a:cubicBezTo>
                    <a:pt x="318" y="1380"/>
                    <a:pt x="315" y="1384"/>
                    <a:pt x="311" y="1391"/>
                  </a:cubicBezTo>
                  <a:cubicBezTo>
                    <a:pt x="307" y="1398"/>
                    <a:pt x="303" y="1406"/>
                    <a:pt x="299" y="1414"/>
                  </a:cubicBezTo>
                  <a:cubicBezTo>
                    <a:pt x="296" y="1421"/>
                    <a:pt x="296" y="1429"/>
                    <a:pt x="296" y="1436"/>
                  </a:cubicBezTo>
                  <a:cubicBezTo>
                    <a:pt x="296" y="1455"/>
                    <a:pt x="303" y="1470"/>
                    <a:pt x="307" y="1481"/>
                  </a:cubicBezTo>
                  <a:cubicBezTo>
                    <a:pt x="307" y="1488"/>
                    <a:pt x="311" y="1493"/>
                    <a:pt x="311" y="1496"/>
                  </a:cubicBezTo>
                  <a:lnTo>
                    <a:pt x="311" y="1503"/>
                  </a:lnTo>
                  <a:lnTo>
                    <a:pt x="311" y="1529"/>
                  </a:lnTo>
                  <a:cubicBezTo>
                    <a:pt x="311" y="1552"/>
                    <a:pt x="315" y="1567"/>
                    <a:pt x="318" y="1586"/>
                  </a:cubicBezTo>
                  <a:cubicBezTo>
                    <a:pt x="329" y="1608"/>
                    <a:pt x="341" y="1631"/>
                    <a:pt x="348" y="1650"/>
                  </a:cubicBezTo>
                  <a:cubicBezTo>
                    <a:pt x="351" y="1657"/>
                    <a:pt x="356" y="1668"/>
                    <a:pt x="359" y="1676"/>
                  </a:cubicBezTo>
                  <a:cubicBezTo>
                    <a:pt x="359" y="1683"/>
                    <a:pt x="363" y="1690"/>
                    <a:pt x="363" y="1694"/>
                  </a:cubicBezTo>
                  <a:cubicBezTo>
                    <a:pt x="363" y="1702"/>
                    <a:pt x="359" y="1709"/>
                    <a:pt x="356" y="1717"/>
                  </a:cubicBezTo>
                  <a:cubicBezTo>
                    <a:pt x="356" y="1724"/>
                    <a:pt x="348" y="1731"/>
                    <a:pt x="337" y="1739"/>
                  </a:cubicBezTo>
                  <a:cubicBezTo>
                    <a:pt x="333" y="1747"/>
                    <a:pt x="329" y="1754"/>
                    <a:pt x="325" y="1762"/>
                  </a:cubicBezTo>
                  <a:lnTo>
                    <a:pt x="325" y="1776"/>
                  </a:lnTo>
                  <a:lnTo>
                    <a:pt x="325" y="1788"/>
                  </a:lnTo>
                  <a:cubicBezTo>
                    <a:pt x="325" y="1795"/>
                    <a:pt x="329" y="1802"/>
                    <a:pt x="329" y="1807"/>
                  </a:cubicBezTo>
                  <a:cubicBezTo>
                    <a:pt x="333" y="1817"/>
                    <a:pt x="337" y="1825"/>
                    <a:pt x="341" y="1833"/>
                  </a:cubicBezTo>
                  <a:cubicBezTo>
                    <a:pt x="344" y="1840"/>
                    <a:pt x="348" y="1847"/>
                    <a:pt x="351" y="1855"/>
                  </a:cubicBezTo>
                  <a:cubicBezTo>
                    <a:pt x="351" y="1855"/>
                    <a:pt x="351" y="1859"/>
                    <a:pt x="356" y="1859"/>
                  </a:cubicBezTo>
                  <a:cubicBezTo>
                    <a:pt x="359" y="1866"/>
                    <a:pt x="363" y="1877"/>
                    <a:pt x="370" y="1892"/>
                  </a:cubicBezTo>
                  <a:cubicBezTo>
                    <a:pt x="382" y="1914"/>
                    <a:pt x="396" y="1941"/>
                    <a:pt x="408" y="1964"/>
                  </a:cubicBezTo>
                  <a:cubicBezTo>
                    <a:pt x="415" y="1974"/>
                    <a:pt x="419" y="1986"/>
                    <a:pt x="423" y="1993"/>
                  </a:cubicBezTo>
                  <a:cubicBezTo>
                    <a:pt x="411" y="2019"/>
                    <a:pt x="408" y="2042"/>
                    <a:pt x="408" y="2068"/>
                  </a:cubicBezTo>
                  <a:cubicBezTo>
                    <a:pt x="408" y="2098"/>
                    <a:pt x="415" y="2128"/>
                    <a:pt x="423" y="2154"/>
                  </a:cubicBezTo>
                  <a:cubicBezTo>
                    <a:pt x="434" y="2180"/>
                    <a:pt x="441" y="2206"/>
                    <a:pt x="449" y="2233"/>
                  </a:cubicBezTo>
                  <a:cubicBezTo>
                    <a:pt x="479" y="2322"/>
                    <a:pt x="520" y="2404"/>
                    <a:pt x="546" y="2487"/>
                  </a:cubicBezTo>
                  <a:cubicBezTo>
                    <a:pt x="591" y="2621"/>
                    <a:pt x="621" y="2759"/>
                    <a:pt x="621" y="2901"/>
                  </a:cubicBezTo>
                  <a:lnTo>
                    <a:pt x="621" y="2954"/>
                  </a:lnTo>
                  <a:lnTo>
                    <a:pt x="621" y="2965"/>
                  </a:lnTo>
                  <a:cubicBezTo>
                    <a:pt x="621" y="2991"/>
                    <a:pt x="625" y="3013"/>
                    <a:pt x="625" y="3036"/>
                  </a:cubicBezTo>
                  <a:cubicBezTo>
                    <a:pt x="629" y="3058"/>
                    <a:pt x="632" y="3077"/>
                    <a:pt x="632" y="3096"/>
                  </a:cubicBezTo>
                  <a:cubicBezTo>
                    <a:pt x="632" y="3107"/>
                    <a:pt x="632" y="3122"/>
                    <a:pt x="629" y="3130"/>
                  </a:cubicBezTo>
                  <a:lnTo>
                    <a:pt x="621" y="3163"/>
                  </a:lnTo>
                  <a:lnTo>
                    <a:pt x="651" y="3175"/>
                  </a:lnTo>
                  <a:cubicBezTo>
                    <a:pt x="662" y="3182"/>
                    <a:pt x="670" y="3186"/>
                    <a:pt x="673" y="3189"/>
                  </a:cubicBezTo>
                  <a:cubicBezTo>
                    <a:pt x="681" y="3193"/>
                    <a:pt x="681" y="3197"/>
                    <a:pt x="684" y="3201"/>
                  </a:cubicBezTo>
                  <a:cubicBezTo>
                    <a:pt x="688" y="3208"/>
                    <a:pt x="688" y="3215"/>
                    <a:pt x="692" y="3227"/>
                  </a:cubicBezTo>
                  <a:lnTo>
                    <a:pt x="692" y="3260"/>
                  </a:lnTo>
                  <a:lnTo>
                    <a:pt x="692" y="3282"/>
                  </a:lnTo>
                  <a:cubicBezTo>
                    <a:pt x="692" y="3301"/>
                    <a:pt x="692" y="3324"/>
                    <a:pt x="699" y="3350"/>
                  </a:cubicBezTo>
                  <a:cubicBezTo>
                    <a:pt x="707" y="3377"/>
                    <a:pt x="718" y="3399"/>
                    <a:pt x="729" y="3417"/>
                  </a:cubicBezTo>
                  <a:cubicBezTo>
                    <a:pt x="737" y="3436"/>
                    <a:pt x="741" y="3455"/>
                    <a:pt x="741" y="3470"/>
                  </a:cubicBezTo>
                  <a:cubicBezTo>
                    <a:pt x="741" y="3481"/>
                    <a:pt x="741" y="3489"/>
                    <a:pt x="733" y="3500"/>
                  </a:cubicBezTo>
                  <a:lnTo>
                    <a:pt x="796" y="3544"/>
                  </a:lnTo>
                  <a:cubicBezTo>
                    <a:pt x="808" y="3526"/>
                    <a:pt x="827" y="3511"/>
                    <a:pt x="845" y="3489"/>
                  </a:cubicBezTo>
                  <a:cubicBezTo>
                    <a:pt x="853" y="3477"/>
                    <a:pt x="860" y="3466"/>
                    <a:pt x="867" y="3451"/>
                  </a:cubicBezTo>
                  <a:cubicBezTo>
                    <a:pt x="875" y="3439"/>
                    <a:pt x="879" y="3425"/>
                    <a:pt x="879" y="3406"/>
                  </a:cubicBezTo>
                  <a:cubicBezTo>
                    <a:pt x="879" y="3395"/>
                    <a:pt x="879" y="3384"/>
                    <a:pt x="875" y="3377"/>
                  </a:cubicBezTo>
                  <a:cubicBezTo>
                    <a:pt x="872" y="3365"/>
                    <a:pt x="867" y="3354"/>
                    <a:pt x="860" y="3346"/>
                  </a:cubicBezTo>
                  <a:cubicBezTo>
                    <a:pt x="853" y="3335"/>
                    <a:pt x="845" y="3324"/>
                    <a:pt x="841" y="3313"/>
                  </a:cubicBezTo>
                  <a:cubicBezTo>
                    <a:pt x="841" y="3301"/>
                    <a:pt x="838" y="3294"/>
                    <a:pt x="838" y="3282"/>
                  </a:cubicBezTo>
                  <a:cubicBezTo>
                    <a:pt x="838" y="3268"/>
                    <a:pt x="841" y="3249"/>
                    <a:pt x="845" y="3227"/>
                  </a:cubicBezTo>
                  <a:lnTo>
                    <a:pt x="845" y="3204"/>
                  </a:lnTo>
                  <a:cubicBezTo>
                    <a:pt x="845" y="3182"/>
                    <a:pt x="841" y="3156"/>
                    <a:pt x="834" y="3134"/>
                  </a:cubicBezTo>
                  <a:cubicBezTo>
                    <a:pt x="827" y="3096"/>
                    <a:pt x="812" y="3063"/>
                    <a:pt x="793" y="3029"/>
                  </a:cubicBezTo>
                  <a:cubicBezTo>
                    <a:pt x="774" y="2999"/>
                    <a:pt x="751" y="2973"/>
                    <a:pt x="725" y="2954"/>
                  </a:cubicBezTo>
                  <a:lnTo>
                    <a:pt x="725" y="2950"/>
                  </a:lnTo>
                  <a:cubicBezTo>
                    <a:pt x="725" y="2946"/>
                    <a:pt x="725" y="2942"/>
                    <a:pt x="729" y="2939"/>
                  </a:cubicBezTo>
                  <a:cubicBezTo>
                    <a:pt x="733" y="2924"/>
                    <a:pt x="744" y="2909"/>
                    <a:pt x="755" y="2890"/>
                  </a:cubicBezTo>
                  <a:cubicBezTo>
                    <a:pt x="760" y="2879"/>
                    <a:pt x="763" y="2868"/>
                    <a:pt x="767" y="2856"/>
                  </a:cubicBezTo>
                  <a:cubicBezTo>
                    <a:pt x="770" y="2846"/>
                    <a:pt x="774" y="2834"/>
                    <a:pt x="774" y="2820"/>
                  </a:cubicBezTo>
                  <a:cubicBezTo>
                    <a:pt x="774" y="2804"/>
                    <a:pt x="770" y="2789"/>
                    <a:pt x="763" y="2775"/>
                  </a:cubicBezTo>
                  <a:cubicBezTo>
                    <a:pt x="741" y="2733"/>
                    <a:pt x="733" y="2689"/>
                    <a:pt x="729" y="2640"/>
                  </a:cubicBezTo>
                  <a:cubicBezTo>
                    <a:pt x="725" y="2592"/>
                    <a:pt x="725" y="2539"/>
                    <a:pt x="718" y="2487"/>
                  </a:cubicBezTo>
                  <a:cubicBezTo>
                    <a:pt x="710" y="2408"/>
                    <a:pt x="688" y="2337"/>
                    <a:pt x="665" y="2270"/>
                  </a:cubicBezTo>
                  <a:cubicBezTo>
                    <a:pt x="643" y="2199"/>
                    <a:pt x="629" y="2131"/>
                    <a:pt x="625" y="2061"/>
                  </a:cubicBezTo>
                  <a:cubicBezTo>
                    <a:pt x="621" y="1911"/>
                    <a:pt x="576" y="1750"/>
                    <a:pt x="490" y="1612"/>
                  </a:cubicBezTo>
                  <a:cubicBezTo>
                    <a:pt x="486" y="1608"/>
                    <a:pt x="486" y="1605"/>
                    <a:pt x="482" y="1600"/>
                  </a:cubicBezTo>
                  <a:cubicBezTo>
                    <a:pt x="486" y="1571"/>
                    <a:pt x="490" y="1545"/>
                    <a:pt x="490" y="1519"/>
                  </a:cubicBezTo>
                  <a:cubicBezTo>
                    <a:pt x="490" y="1425"/>
                    <a:pt x="460" y="1339"/>
                    <a:pt x="415" y="1260"/>
                  </a:cubicBezTo>
                  <a:lnTo>
                    <a:pt x="415" y="1257"/>
                  </a:lnTo>
                  <a:cubicBezTo>
                    <a:pt x="415" y="1257"/>
                    <a:pt x="415" y="1253"/>
                    <a:pt x="419" y="1249"/>
                  </a:cubicBezTo>
                  <a:cubicBezTo>
                    <a:pt x="427" y="1234"/>
                    <a:pt x="434" y="1223"/>
                    <a:pt x="437" y="1208"/>
                  </a:cubicBezTo>
                  <a:cubicBezTo>
                    <a:pt x="441" y="1197"/>
                    <a:pt x="446" y="1182"/>
                    <a:pt x="446" y="1167"/>
                  </a:cubicBezTo>
                  <a:cubicBezTo>
                    <a:pt x="446" y="1152"/>
                    <a:pt x="441" y="1137"/>
                    <a:pt x="434" y="1122"/>
                  </a:cubicBezTo>
                  <a:cubicBezTo>
                    <a:pt x="427" y="1111"/>
                    <a:pt x="419" y="1103"/>
                    <a:pt x="411" y="1092"/>
                  </a:cubicBezTo>
                  <a:cubicBezTo>
                    <a:pt x="408" y="1092"/>
                    <a:pt x="408" y="1089"/>
                    <a:pt x="404" y="1084"/>
                  </a:cubicBezTo>
                  <a:cubicBezTo>
                    <a:pt x="408" y="1077"/>
                    <a:pt x="415" y="1074"/>
                    <a:pt x="419" y="1066"/>
                  </a:cubicBezTo>
                  <a:cubicBezTo>
                    <a:pt x="423" y="1051"/>
                    <a:pt x="427" y="1036"/>
                    <a:pt x="427" y="1025"/>
                  </a:cubicBezTo>
                  <a:cubicBezTo>
                    <a:pt x="427" y="1003"/>
                    <a:pt x="419" y="984"/>
                    <a:pt x="411" y="969"/>
                  </a:cubicBezTo>
                  <a:cubicBezTo>
                    <a:pt x="408" y="954"/>
                    <a:pt x="401" y="939"/>
                    <a:pt x="396" y="932"/>
                  </a:cubicBezTo>
                  <a:cubicBezTo>
                    <a:pt x="363" y="868"/>
                    <a:pt x="344" y="801"/>
                    <a:pt x="333" y="730"/>
                  </a:cubicBezTo>
                  <a:cubicBezTo>
                    <a:pt x="325" y="696"/>
                    <a:pt x="322" y="666"/>
                    <a:pt x="318" y="644"/>
                  </a:cubicBezTo>
                  <a:cubicBezTo>
                    <a:pt x="311" y="606"/>
                    <a:pt x="299" y="580"/>
                    <a:pt x="284" y="546"/>
                  </a:cubicBezTo>
                  <a:cubicBezTo>
                    <a:pt x="270" y="513"/>
                    <a:pt x="247" y="479"/>
                    <a:pt x="213" y="423"/>
                  </a:cubicBezTo>
                  <a:cubicBezTo>
                    <a:pt x="221" y="416"/>
                    <a:pt x="225" y="412"/>
                    <a:pt x="228" y="404"/>
                  </a:cubicBezTo>
                  <a:cubicBezTo>
                    <a:pt x="236" y="394"/>
                    <a:pt x="239" y="378"/>
                    <a:pt x="239" y="363"/>
                  </a:cubicBezTo>
                  <a:cubicBezTo>
                    <a:pt x="239" y="356"/>
                    <a:pt x="239" y="349"/>
                    <a:pt x="236" y="341"/>
                  </a:cubicBezTo>
                  <a:cubicBezTo>
                    <a:pt x="232" y="330"/>
                    <a:pt x="225" y="318"/>
                    <a:pt x="221" y="311"/>
                  </a:cubicBezTo>
                  <a:cubicBezTo>
                    <a:pt x="213" y="304"/>
                    <a:pt x="206" y="296"/>
                    <a:pt x="199" y="289"/>
                  </a:cubicBezTo>
                  <a:cubicBezTo>
                    <a:pt x="194" y="285"/>
                    <a:pt x="187" y="281"/>
                    <a:pt x="187" y="273"/>
                  </a:cubicBezTo>
                  <a:cubicBezTo>
                    <a:pt x="184" y="266"/>
                    <a:pt x="180" y="259"/>
                    <a:pt x="180" y="255"/>
                  </a:cubicBezTo>
                  <a:cubicBezTo>
                    <a:pt x="180" y="251"/>
                    <a:pt x="184" y="247"/>
                    <a:pt x="184" y="244"/>
                  </a:cubicBezTo>
                  <a:cubicBezTo>
                    <a:pt x="194" y="225"/>
                    <a:pt x="202" y="206"/>
                    <a:pt x="199" y="187"/>
                  </a:cubicBezTo>
                  <a:cubicBezTo>
                    <a:pt x="199" y="173"/>
                    <a:pt x="194" y="158"/>
                    <a:pt x="191" y="147"/>
                  </a:cubicBezTo>
                  <a:cubicBezTo>
                    <a:pt x="184" y="128"/>
                    <a:pt x="176" y="113"/>
                    <a:pt x="172" y="102"/>
                  </a:cubicBezTo>
                  <a:cubicBezTo>
                    <a:pt x="168" y="98"/>
                    <a:pt x="165" y="90"/>
                    <a:pt x="165" y="87"/>
                  </a:cubicBezTo>
                  <a:lnTo>
                    <a:pt x="165" y="75"/>
                  </a:lnTo>
                  <a:lnTo>
                    <a:pt x="165" y="72"/>
                  </a:lnTo>
                  <a:lnTo>
                    <a:pt x="165" y="64"/>
                  </a:lnTo>
                  <a:cubicBezTo>
                    <a:pt x="165" y="57"/>
                    <a:pt x="161" y="53"/>
                    <a:pt x="161" y="46"/>
                  </a:cubicBezTo>
                  <a:cubicBezTo>
                    <a:pt x="158" y="35"/>
                    <a:pt x="150" y="27"/>
                    <a:pt x="146" y="23"/>
                  </a:cubicBezTo>
                  <a:cubicBezTo>
                    <a:pt x="135" y="16"/>
                    <a:pt x="127" y="12"/>
                    <a:pt x="116" y="8"/>
                  </a:cubicBezTo>
                  <a:cubicBezTo>
                    <a:pt x="109" y="4"/>
                    <a:pt x="105" y="4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3" name="Google Shape;28383;p21"/>
            <p:cNvSpPr/>
            <p:nvPr/>
          </p:nvSpPr>
          <p:spPr>
            <a:xfrm>
              <a:off x="-623754" y="2074833"/>
              <a:ext cx="33568" cy="136899"/>
            </a:xfrm>
            <a:custGeom>
              <a:avLst/>
              <a:gdLst/>
              <a:ahLst/>
              <a:cxnLst/>
              <a:rect l="l" t="t" r="r" b="b"/>
              <a:pathLst>
                <a:path w="703" h="2867" extrusionOk="0">
                  <a:moveTo>
                    <a:pt x="0" y="0"/>
                  </a:moveTo>
                  <a:cubicBezTo>
                    <a:pt x="7" y="26"/>
                    <a:pt x="7" y="52"/>
                    <a:pt x="12" y="75"/>
                  </a:cubicBezTo>
                  <a:cubicBezTo>
                    <a:pt x="12" y="90"/>
                    <a:pt x="16" y="108"/>
                    <a:pt x="19" y="119"/>
                  </a:cubicBezTo>
                  <a:cubicBezTo>
                    <a:pt x="23" y="149"/>
                    <a:pt x="34" y="180"/>
                    <a:pt x="45" y="213"/>
                  </a:cubicBezTo>
                  <a:cubicBezTo>
                    <a:pt x="60" y="242"/>
                    <a:pt x="71" y="280"/>
                    <a:pt x="71" y="321"/>
                  </a:cubicBezTo>
                  <a:cubicBezTo>
                    <a:pt x="71" y="340"/>
                    <a:pt x="68" y="359"/>
                    <a:pt x="60" y="381"/>
                  </a:cubicBezTo>
                  <a:cubicBezTo>
                    <a:pt x="64" y="381"/>
                    <a:pt x="68" y="381"/>
                    <a:pt x="68" y="385"/>
                  </a:cubicBezTo>
                  <a:cubicBezTo>
                    <a:pt x="71" y="377"/>
                    <a:pt x="71" y="373"/>
                    <a:pt x="71" y="366"/>
                  </a:cubicBezTo>
                  <a:cubicBezTo>
                    <a:pt x="75" y="355"/>
                    <a:pt x="75" y="344"/>
                    <a:pt x="75" y="332"/>
                  </a:cubicBezTo>
                  <a:cubicBezTo>
                    <a:pt x="75" y="299"/>
                    <a:pt x="64" y="258"/>
                    <a:pt x="52" y="216"/>
                  </a:cubicBezTo>
                  <a:cubicBezTo>
                    <a:pt x="42" y="175"/>
                    <a:pt x="26" y="130"/>
                    <a:pt x="26" y="82"/>
                  </a:cubicBezTo>
                  <a:lnTo>
                    <a:pt x="26" y="75"/>
                  </a:lnTo>
                  <a:lnTo>
                    <a:pt x="26" y="67"/>
                  </a:lnTo>
                  <a:cubicBezTo>
                    <a:pt x="26" y="49"/>
                    <a:pt x="23" y="33"/>
                    <a:pt x="19" y="23"/>
                  </a:cubicBezTo>
                  <a:cubicBezTo>
                    <a:pt x="16" y="14"/>
                    <a:pt x="7" y="7"/>
                    <a:pt x="0" y="0"/>
                  </a:cubicBezTo>
                  <a:close/>
                  <a:moveTo>
                    <a:pt x="112" y="471"/>
                  </a:moveTo>
                  <a:cubicBezTo>
                    <a:pt x="109" y="478"/>
                    <a:pt x="105" y="482"/>
                    <a:pt x="102" y="482"/>
                  </a:cubicBezTo>
                  <a:cubicBezTo>
                    <a:pt x="94" y="485"/>
                    <a:pt x="86" y="489"/>
                    <a:pt x="83" y="489"/>
                  </a:cubicBezTo>
                  <a:cubicBezTo>
                    <a:pt x="79" y="489"/>
                    <a:pt x="79" y="489"/>
                    <a:pt x="75" y="494"/>
                  </a:cubicBezTo>
                  <a:lnTo>
                    <a:pt x="71" y="494"/>
                  </a:lnTo>
                  <a:cubicBezTo>
                    <a:pt x="68" y="494"/>
                    <a:pt x="68" y="497"/>
                    <a:pt x="68" y="497"/>
                  </a:cubicBezTo>
                  <a:lnTo>
                    <a:pt x="64" y="497"/>
                  </a:lnTo>
                  <a:lnTo>
                    <a:pt x="64" y="504"/>
                  </a:lnTo>
                  <a:cubicBezTo>
                    <a:pt x="64" y="508"/>
                    <a:pt x="64" y="516"/>
                    <a:pt x="68" y="527"/>
                  </a:cubicBezTo>
                  <a:cubicBezTo>
                    <a:pt x="90" y="635"/>
                    <a:pt x="124" y="740"/>
                    <a:pt x="161" y="848"/>
                  </a:cubicBezTo>
                  <a:cubicBezTo>
                    <a:pt x="199" y="953"/>
                    <a:pt x="240" y="1061"/>
                    <a:pt x="269" y="1174"/>
                  </a:cubicBezTo>
                  <a:cubicBezTo>
                    <a:pt x="269" y="1181"/>
                    <a:pt x="273" y="1192"/>
                    <a:pt x="277" y="1203"/>
                  </a:cubicBezTo>
                  <a:cubicBezTo>
                    <a:pt x="292" y="1174"/>
                    <a:pt x="295" y="1144"/>
                    <a:pt x="295" y="1110"/>
                  </a:cubicBezTo>
                  <a:cubicBezTo>
                    <a:pt x="295" y="1084"/>
                    <a:pt x="292" y="1058"/>
                    <a:pt x="288" y="1032"/>
                  </a:cubicBezTo>
                  <a:cubicBezTo>
                    <a:pt x="285" y="1001"/>
                    <a:pt x="281" y="972"/>
                    <a:pt x="277" y="946"/>
                  </a:cubicBezTo>
                  <a:cubicBezTo>
                    <a:pt x="273" y="923"/>
                    <a:pt x="269" y="893"/>
                    <a:pt x="262" y="867"/>
                  </a:cubicBezTo>
                  <a:cubicBezTo>
                    <a:pt x="254" y="841"/>
                    <a:pt x="243" y="818"/>
                    <a:pt x="228" y="803"/>
                  </a:cubicBezTo>
                  <a:cubicBezTo>
                    <a:pt x="217" y="792"/>
                    <a:pt x="209" y="785"/>
                    <a:pt x="199" y="777"/>
                  </a:cubicBezTo>
                  <a:cubicBezTo>
                    <a:pt x="180" y="770"/>
                    <a:pt x="164" y="763"/>
                    <a:pt x="150" y="751"/>
                  </a:cubicBezTo>
                  <a:cubicBezTo>
                    <a:pt x="138" y="740"/>
                    <a:pt x="131" y="729"/>
                    <a:pt x="124" y="713"/>
                  </a:cubicBezTo>
                  <a:cubicBezTo>
                    <a:pt x="124" y="703"/>
                    <a:pt x="120" y="695"/>
                    <a:pt x="120" y="684"/>
                  </a:cubicBezTo>
                  <a:cubicBezTo>
                    <a:pt x="120" y="673"/>
                    <a:pt x="124" y="661"/>
                    <a:pt x="124" y="654"/>
                  </a:cubicBezTo>
                  <a:cubicBezTo>
                    <a:pt x="128" y="642"/>
                    <a:pt x="131" y="635"/>
                    <a:pt x="131" y="632"/>
                  </a:cubicBezTo>
                  <a:cubicBezTo>
                    <a:pt x="138" y="601"/>
                    <a:pt x="142" y="575"/>
                    <a:pt x="142" y="549"/>
                  </a:cubicBezTo>
                  <a:cubicBezTo>
                    <a:pt x="142" y="530"/>
                    <a:pt x="142" y="516"/>
                    <a:pt x="135" y="497"/>
                  </a:cubicBezTo>
                  <a:cubicBezTo>
                    <a:pt x="128" y="489"/>
                    <a:pt x="124" y="478"/>
                    <a:pt x="116" y="471"/>
                  </a:cubicBezTo>
                  <a:close/>
                  <a:moveTo>
                    <a:pt x="295" y="1301"/>
                  </a:moveTo>
                  <a:lnTo>
                    <a:pt x="295" y="1301"/>
                  </a:lnTo>
                  <a:cubicBezTo>
                    <a:pt x="314" y="1386"/>
                    <a:pt x="330" y="1472"/>
                    <a:pt x="348" y="1555"/>
                  </a:cubicBezTo>
                  <a:cubicBezTo>
                    <a:pt x="352" y="1558"/>
                    <a:pt x="352" y="1566"/>
                    <a:pt x="352" y="1570"/>
                  </a:cubicBezTo>
                  <a:cubicBezTo>
                    <a:pt x="352" y="1577"/>
                    <a:pt x="352" y="1581"/>
                    <a:pt x="348" y="1585"/>
                  </a:cubicBezTo>
                  <a:cubicBezTo>
                    <a:pt x="352" y="1585"/>
                    <a:pt x="352" y="1581"/>
                    <a:pt x="352" y="1581"/>
                  </a:cubicBezTo>
                  <a:cubicBezTo>
                    <a:pt x="363" y="1566"/>
                    <a:pt x="363" y="1555"/>
                    <a:pt x="363" y="1540"/>
                  </a:cubicBezTo>
                  <a:cubicBezTo>
                    <a:pt x="366" y="1525"/>
                    <a:pt x="359" y="1506"/>
                    <a:pt x="348" y="1484"/>
                  </a:cubicBezTo>
                  <a:cubicBezTo>
                    <a:pt x="344" y="1469"/>
                    <a:pt x="340" y="1454"/>
                    <a:pt x="337" y="1443"/>
                  </a:cubicBezTo>
                  <a:lnTo>
                    <a:pt x="337" y="1405"/>
                  </a:lnTo>
                  <a:lnTo>
                    <a:pt x="337" y="1375"/>
                  </a:lnTo>
                  <a:cubicBezTo>
                    <a:pt x="337" y="1364"/>
                    <a:pt x="337" y="1353"/>
                    <a:pt x="333" y="1341"/>
                  </a:cubicBezTo>
                  <a:cubicBezTo>
                    <a:pt x="333" y="1334"/>
                    <a:pt x="330" y="1327"/>
                    <a:pt x="326" y="1323"/>
                  </a:cubicBezTo>
                  <a:cubicBezTo>
                    <a:pt x="326" y="1319"/>
                    <a:pt x="322" y="1315"/>
                    <a:pt x="318" y="1312"/>
                  </a:cubicBezTo>
                  <a:cubicBezTo>
                    <a:pt x="311" y="1308"/>
                    <a:pt x="307" y="1305"/>
                    <a:pt x="295" y="1301"/>
                  </a:cubicBezTo>
                  <a:close/>
                  <a:moveTo>
                    <a:pt x="344" y="1663"/>
                  </a:moveTo>
                  <a:lnTo>
                    <a:pt x="344" y="1667"/>
                  </a:lnTo>
                  <a:cubicBezTo>
                    <a:pt x="340" y="1671"/>
                    <a:pt x="333" y="1678"/>
                    <a:pt x="330" y="1682"/>
                  </a:cubicBezTo>
                  <a:lnTo>
                    <a:pt x="326" y="1686"/>
                  </a:lnTo>
                  <a:cubicBezTo>
                    <a:pt x="330" y="1689"/>
                    <a:pt x="337" y="1689"/>
                    <a:pt x="340" y="1697"/>
                  </a:cubicBezTo>
                  <a:cubicBezTo>
                    <a:pt x="348" y="1700"/>
                    <a:pt x="356" y="1708"/>
                    <a:pt x="356" y="1719"/>
                  </a:cubicBezTo>
                  <a:cubicBezTo>
                    <a:pt x="359" y="1723"/>
                    <a:pt x="359" y="1731"/>
                    <a:pt x="359" y="1734"/>
                  </a:cubicBezTo>
                  <a:cubicBezTo>
                    <a:pt x="359" y="1745"/>
                    <a:pt x="356" y="1753"/>
                    <a:pt x="356" y="1760"/>
                  </a:cubicBezTo>
                  <a:cubicBezTo>
                    <a:pt x="352" y="1764"/>
                    <a:pt x="352" y="1772"/>
                    <a:pt x="348" y="1776"/>
                  </a:cubicBezTo>
                  <a:cubicBezTo>
                    <a:pt x="344" y="1786"/>
                    <a:pt x="344" y="1790"/>
                    <a:pt x="344" y="1794"/>
                  </a:cubicBezTo>
                  <a:lnTo>
                    <a:pt x="344" y="1798"/>
                  </a:lnTo>
                  <a:lnTo>
                    <a:pt x="348" y="1802"/>
                  </a:lnTo>
                  <a:cubicBezTo>
                    <a:pt x="378" y="1835"/>
                    <a:pt x="404" y="1876"/>
                    <a:pt x="426" y="1921"/>
                  </a:cubicBezTo>
                  <a:cubicBezTo>
                    <a:pt x="411" y="1857"/>
                    <a:pt x="400" y="1798"/>
                    <a:pt x="397" y="1731"/>
                  </a:cubicBezTo>
                  <a:lnTo>
                    <a:pt x="397" y="1727"/>
                  </a:lnTo>
                  <a:cubicBezTo>
                    <a:pt x="397" y="1719"/>
                    <a:pt x="400" y="1715"/>
                    <a:pt x="400" y="1708"/>
                  </a:cubicBezTo>
                  <a:lnTo>
                    <a:pt x="400" y="1697"/>
                  </a:lnTo>
                  <a:lnTo>
                    <a:pt x="397" y="1697"/>
                  </a:lnTo>
                  <a:cubicBezTo>
                    <a:pt x="385" y="1693"/>
                    <a:pt x="374" y="1689"/>
                    <a:pt x="363" y="1686"/>
                  </a:cubicBezTo>
                  <a:cubicBezTo>
                    <a:pt x="356" y="1678"/>
                    <a:pt x="348" y="1671"/>
                    <a:pt x="344" y="1663"/>
                  </a:cubicBezTo>
                  <a:close/>
                  <a:moveTo>
                    <a:pt x="461" y="2045"/>
                  </a:moveTo>
                  <a:lnTo>
                    <a:pt x="461" y="2056"/>
                  </a:lnTo>
                  <a:cubicBezTo>
                    <a:pt x="461" y="2086"/>
                    <a:pt x="456" y="2116"/>
                    <a:pt x="456" y="2142"/>
                  </a:cubicBezTo>
                  <a:cubicBezTo>
                    <a:pt x="456" y="2164"/>
                    <a:pt x="461" y="2183"/>
                    <a:pt x="464" y="2202"/>
                  </a:cubicBezTo>
                  <a:cubicBezTo>
                    <a:pt x="468" y="2216"/>
                    <a:pt x="475" y="2231"/>
                    <a:pt x="487" y="2247"/>
                  </a:cubicBezTo>
                  <a:cubicBezTo>
                    <a:pt x="494" y="2254"/>
                    <a:pt x="505" y="2265"/>
                    <a:pt x="520" y="2273"/>
                  </a:cubicBezTo>
                  <a:cubicBezTo>
                    <a:pt x="523" y="2276"/>
                    <a:pt x="531" y="2280"/>
                    <a:pt x="531" y="2283"/>
                  </a:cubicBezTo>
                  <a:cubicBezTo>
                    <a:pt x="535" y="2288"/>
                    <a:pt x="535" y="2291"/>
                    <a:pt x="535" y="2295"/>
                  </a:cubicBezTo>
                  <a:cubicBezTo>
                    <a:pt x="539" y="2299"/>
                    <a:pt x="539" y="2302"/>
                    <a:pt x="539" y="2306"/>
                  </a:cubicBezTo>
                  <a:lnTo>
                    <a:pt x="539" y="2314"/>
                  </a:lnTo>
                  <a:cubicBezTo>
                    <a:pt x="539" y="2317"/>
                    <a:pt x="535" y="2321"/>
                    <a:pt x="535" y="2321"/>
                  </a:cubicBezTo>
                  <a:cubicBezTo>
                    <a:pt x="535" y="2325"/>
                    <a:pt x="535" y="2328"/>
                    <a:pt x="531" y="2333"/>
                  </a:cubicBezTo>
                  <a:cubicBezTo>
                    <a:pt x="531" y="2340"/>
                    <a:pt x="528" y="2347"/>
                    <a:pt x="523" y="2355"/>
                  </a:cubicBezTo>
                  <a:cubicBezTo>
                    <a:pt x="520" y="2362"/>
                    <a:pt x="520" y="2366"/>
                    <a:pt x="516" y="2370"/>
                  </a:cubicBezTo>
                  <a:cubicBezTo>
                    <a:pt x="509" y="2385"/>
                    <a:pt x="505" y="2400"/>
                    <a:pt x="505" y="2411"/>
                  </a:cubicBezTo>
                  <a:cubicBezTo>
                    <a:pt x="505" y="2422"/>
                    <a:pt x="505" y="2430"/>
                    <a:pt x="509" y="2433"/>
                  </a:cubicBezTo>
                  <a:cubicBezTo>
                    <a:pt x="528" y="2482"/>
                    <a:pt x="542" y="2530"/>
                    <a:pt x="554" y="2579"/>
                  </a:cubicBezTo>
                  <a:cubicBezTo>
                    <a:pt x="568" y="2624"/>
                    <a:pt x="583" y="2669"/>
                    <a:pt x="606" y="2706"/>
                  </a:cubicBezTo>
                  <a:cubicBezTo>
                    <a:pt x="606" y="2706"/>
                    <a:pt x="609" y="2710"/>
                    <a:pt x="609" y="2714"/>
                  </a:cubicBezTo>
                  <a:cubicBezTo>
                    <a:pt x="613" y="2714"/>
                    <a:pt x="618" y="2718"/>
                    <a:pt x="625" y="2725"/>
                  </a:cubicBezTo>
                  <a:cubicBezTo>
                    <a:pt x="632" y="2728"/>
                    <a:pt x="640" y="2736"/>
                    <a:pt x="647" y="2744"/>
                  </a:cubicBezTo>
                  <a:cubicBezTo>
                    <a:pt x="644" y="2725"/>
                    <a:pt x="644" y="2706"/>
                    <a:pt x="640" y="2692"/>
                  </a:cubicBezTo>
                  <a:cubicBezTo>
                    <a:pt x="640" y="2676"/>
                    <a:pt x="640" y="2661"/>
                    <a:pt x="636" y="2650"/>
                  </a:cubicBezTo>
                  <a:cubicBezTo>
                    <a:pt x="613" y="2561"/>
                    <a:pt x="599" y="2471"/>
                    <a:pt x="573" y="2385"/>
                  </a:cubicBezTo>
                  <a:cubicBezTo>
                    <a:pt x="542" y="2280"/>
                    <a:pt x="501" y="2176"/>
                    <a:pt x="468" y="2067"/>
                  </a:cubicBezTo>
                  <a:cubicBezTo>
                    <a:pt x="464" y="2059"/>
                    <a:pt x="464" y="2052"/>
                    <a:pt x="461" y="2045"/>
                  </a:cubicBezTo>
                  <a:close/>
                  <a:moveTo>
                    <a:pt x="688" y="2830"/>
                  </a:moveTo>
                  <a:cubicBezTo>
                    <a:pt x="688" y="2841"/>
                    <a:pt x="685" y="2849"/>
                    <a:pt x="680" y="2859"/>
                  </a:cubicBezTo>
                  <a:lnTo>
                    <a:pt x="680" y="2863"/>
                  </a:lnTo>
                  <a:cubicBezTo>
                    <a:pt x="688" y="2867"/>
                    <a:pt x="692" y="2867"/>
                    <a:pt x="692" y="2867"/>
                  </a:cubicBezTo>
                  <a:lnTo>
                    <a:pt x="696" y="2867"/>
                  </a:lnTo>
                  <a:cubicBezTo>
                    <a:pt x="699" y="2863"/>
                    <a:pt x="699" y="2863"/>
                    <a:pt x="699" y="2859"/>
                  </a:cubicBezTo>
                  <a:cubicBezTo>
                    <a:pt x="703" y="2859"/>
                    <a:pt x="703" y="2856"/>
                    <a:pt x="703" y="2852"/>
                  </a:cubicBezTo>
                  <a:cubicBezTo>
                    <a:pt x="703" y="2849"/>
                    <a:pt x="703" y="2841"/>
                    <a:pt x="699" y="2841"/>
                  </a:cubicBezTo>
                  <a:lnTo>
                    <a:pt x="688" y="283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4" name="Google Shape;28384;p21"/>
            <p:cNvSpPr/>
            <p:nvPr/>
          </p:nvSpPr>
          <p:spPr>
            <a:xfrm>
              <a:off x="-634307" y="2068004"/>
              <a:ext cx="47750" cy="147309"/>
            </a:xfrm>
            <a:custGeom>
              <a:avLst/>
              <a:gdLst/>
              <a:ahLst/>
              <a:cxnLst/>
              <a:rect l="l" t="t" r="r" b="b"/>
              <a:pathLst>
                <a:path w="1000" h="3085" extrusionOk="0">
                  <a:moveTo>
                    <a:pt x="221" y="143"/>
                  </a:moveTo>
                  <a:cubicBezTo>
                    <a:pt x="228" y="150"/>
                    <a:pt x="237" y="157"/>
                    <a:pt x="240" y="166"/>
                  </a:cubicBezTo>
                  <a:cubicBezTo>
                    <a:pt x="244" y="176"/>
                    <a:pt x="247" y="192"/>
                    <a:pt x="247" y="210"/>
                  </a:cubicBezTo>
                  <a:lnTo>
                    <a:pt x="247" y="218"/>
                  </a:lnTo>
                  <a:lnTo>
                    <a:pt x="247" y="225"/>
                  </a:lnTo>
                  <a:cubicBezTo>
                    <a:pt x="247" y="273"/>
                    <a:pt x="263" y="318"/>
                    <a:pt x="273" y="359"/>
                  </a:cubicBezTo>
                  <a:cubicBezTo>
                    <a:pt x="285" y="401"/>
                    <a:pt x="296" y="442"/>
                    <a:pt x="296" y="475"/>
                  </a:cubicBezTo>
                  <a:cubicBezTo>
                    <a:pt x="296" y="487"/>
                    <a:pt x="296" y="498"/>
                    <a:pt x="292" y="509"/>
                  </a:cubicBezTo>
                  <a:cubicBezTo>
                    <a:pt x="292" y="516"/>
                    <a:pt x="292" y="520"/>
                    <a:pt x="289" y="528"/>
                  </a:cubicBezTo>
                  <a:cubicBezTo>
                    <a:pt x="289" y="524"/>
                    <a:pt x="285" y="524"/>
                    <a:pt x="281" y="524"/>
                  </a:cubicBezTo>
                  <a:cubicBezTo>
                    <a:pt x="289" y="502"/>
                    <a:pt x="292" y="483"/>
                    <a:pt x="292" y="464"/>
                  </a:cubicBezTo>
                  <a:cubicBezTo>
                    <a:pt x="292" y="423"/>
                    <a:pt x="281" y="385"/>
                    <a:pt x="266" y="356"/>
                  </a:cubicBezTo>
                  <a:cubicBezTo>
                    <a:pt x="255" y="323"/>
                    <a:pt x="244" y="292"/>
                    <a:pt x="240" y="262"/>
                  </a:cubicBezTo>
                  <a:cubicBezTo>
                    <a:pt x="237" y="251"/>
                    <a:pt x="233" y="233"/>
                    <a:pt x="233" y="218"/>
                  </a:cubicBezTo>
                  <a:cubicBezTo>
                    <a:pt x="228" y="195"/>
                    <a:pt x="228" y="169"/>
                    <a:pt x="221" y="143"/>
                  </a:cubicBezTo>
                  <a:close/>
                  <a:moveTo>
                    <a:pt x="337" y="614"/>
                  </a:moveTo>
                  <a:cubicBezTo>
                    <a:pt x="345" y="621"/>
                    <a:pt x="349" y="632"/>
                    <a:pt x="356" y="640"/>
                  </a:cubicBezTo>
                  <a:cubicBezTo>
                    <a:pt x="363" y="659"/>
                    <a:pt x="363" y="673"/>
                    <a:pt x="363" y="692"/>
                  </a:cubicBezTo>
                  <a:cubicBezTo>
                    <a:pt x="363" y="718"/>
                    <a:pt x="359" y="744"/>
                    <a:pt x="352" y="775"/>
                  </a:cubicBezTo>
                  <a:cubicBezTo>
                    <a:pt x="352" y="778"/>
                    <a:pt x="349" y="785"/>
                    <a:pt x="345" y="797"/>
                  </a:cubicBezTo>
                  <a:cubicBezTo>
                    <a:pt x="345" y="804"/>
                    <a:pt x="341" y="816"/>
                    <a:pt x="341" y="827"/>
                  </a:cubicBezTo>
                  <a:cubicBezTo>
                    <a:pt x="341" y="838"/>
                    <a:pt x="345" y="846"/>
                    <a:pt x="345" y="856"/>
                  </a:cubicBezTo>
                  <a:cubicBezTo>
                    <a:pt x="352" y="872"/>
                    <a:pt x="359" y="883"/>
                    <a:pt x="371" y="894"/>
                  </a:cubicBezTo>
                  <a:cubicBezTo>
                    <a:pt x="385" y="906"/>
                    <a:pt x="401" y="913"/>
                    <a:pt x="420" y="920"/>
                  </a:cubicBezTo>
                  <a:cubicBezTo>
                    <a:pt x="430" y="928"/>
                    <a:pt x="438" y="935"/>
                    <a:pt x="449" y="946"/>
                  </a:cubicBezTo>
                  <a:cubicBezTo>
                    <a:pt x="464" y="961"/>
                    <a:pt x="475" y="984"/>
                    <a:pt x="483" y="1010"/>
                  </a:cubicBezTo>
                  <a:cubicBezTo>
                    <a:pt x="490" y="1036"/>
                    <a:pt x="494" y="1066"/>
                    <a:pt x="498" y="1089"/>
                  </a:cubicBezTo>
                  <a:cubicBezTo>
                    <a:pt x="502" y="1115"/>
                    <a:pt x="506" y="1144"/>
                    <a:pt x="509" y="1175"/>
                  </a:cubicBezTo>
                  <a:cubicBezTo>
                    <a:pt x="513" y="1201"/>
                    <a:pt x="516" y="1227"/>
                    <a:pt x="516" y="1253"/>
                  </a:cubicBezTo>
                  <a:cubicBezTo>
                    <a:pt x="516" y="1287"/>
                    <a:pt x="513" y="1317"/>
                    <a:pt x="498" y="1346"/>
                  </a:cubicBezTo>
                  <a:cubicBezTo>
                    <a:pt x="494" y="1335"/>
                    <a:pt x="490" y="1324"/>
                    <a:pt x="490" y="1317"/>
                  </a:cubicBezTo>
                  <a:cubicBezTo>
                    <a:pt x="461" y="1204"/>
                    <a:pt x="420" y="1096"/>
                    <a:pt x="382" y="991"/>
                  </a:cubicBezTo>
                  <a:cubicBezTo>
                    <a:pt x="345" y="883"/>
                    <a:pt x="311" y="778"/>
                    <a:pt x="289" y="670"/>
                  </a:cubicBezTo>
                  <a:cubicBezTo>
                    <a:pt x="285" y="659"/>
                    <a:pt x="285" y="651"/>
                    <a:pt x="285" y="647"/>
                  </a:cubicBezTo>
                  <a:lnTo>
                    <a:pt x="285" y="640"/>
                  </a:lnTo>
                  <a:lnTo>
                    <a:pt x="289" y="640"/>
                  </a:lnTo>
                  <a:cubicBezTo>
                    <a:pt x="289" y="640"/>
                    <a:pt x="289" y="637"/>
                    <a:pt x="292" y="637"/>
                  </a:cubicBezTo>
                  <a:lnTo>
                    <a:pt x="296" y="637"/>
                  </a:lnTo>
                  <a:cubicBezTo>
                    <a:pt x="300" y="632"/>
                    <a:pt x="300" y="632"/>
                    <a:pt x="304" y="632"/>
                  </a:cubicBezTo>
                  <a:cubicBezTo>
                    <a:pt x="307" y="632"/>
                    <a:pt x="315" y="628"/>
                    <a:pt x="323" y="625"/>
                  </a:cubicBezTo>
                  <a:cubicBezTo>
                    <a:pt x="326" y="625"/>
                    <a:pt x="330" y="621"/>
                    <a:pt x="333" y="614"/>
                  </a:cubicBezTo>
                  <a:close/>
                  <a:moveTo>
                    <a:pt x="516" y="1444"/>
                  </a:moveTo>
                  <a:lnTo>
                    <a:pt x="516" y="1444"/>
                  </a:lnTo>
                  <a:cubicBezTo>
                    <a:pt x="528" y="1448"/>
                    <a:pt x="532" y="1451"/>
                    <a:pt x="539" y="1455"/>
                  </a:cubicBezTo>
                  <a:cubicBezTo>
                    <a:pt x="543" y="1458"/>
                    <a:pt x="547" y="1462"/>
                    <a:pt x="547" y="1466"/>
                  </a:cubicBezTo>
                  <a:cubicBezTo>
                    <a:pt x="551" y="1470"/>
                    <a:pt x="554" y="1477"/>
                    <a:pt x="554" y="1484"/>
                  </a:cubicBezTo>
                  <a:cubicBezTo>
                    <a:pt x="558" y="1496"/>
                    <a:pt x="558" y="1507"/>
                    <a:pt x="558" y="1518"/>
                  </a:cubicBezTo>
                  <a:lnTo>
                    <a:pt x="558" y="1548"/>
                  </a:lnTo>
                  <a:lnTo>
                    <a:pt x="558" y="1586"/>
                  </a:lnTo>
                  <a:cubicBezTo>
                    <a:pt x="561" y="1597"/>
                    <a:pt x="565" y="1612"/>
                    <a:pt x="569" y="1627"/>
                  </a:cubicBezTo>
                  <a:cubicBezTo>
                    <a:pt x="580" y="1649"/>
                    <a:pt x="587" y="1668"/>
                    <a:pt x="584" y="1683"/>
                  </a:cubicBezTo>
                  <a:cubicBezTo>
                    <a:pt x="584" y="1698"/>
                    <a:pt x="584" y="1709"/>
                    <a:pt x="573" y="1724"/>
                  </a:cubicBezTo>
                  <a:cubicBezTo>
                    <a:pt x="573" y="1724"/>
                    <a:pt x="573" y="1728"/>
                    <a:pt x="569" y="1728"/>
                  </a:cubicBezTo>
                  <a:cubicBezTo>
                    <a:pt x="573" y="1724"/>
                    <a:pt x="573" y="1720"/>
                    <a:pt x="573" y="1713"/>
                  </a:cubicBezTo>
                  <a:cubicBezTo>
                    <a:pt x="573" y="1709"/>
                    <a:pt x="573" y="1701"/>
                    <a:pt x="569" y="1698"/>
                  </a:cubicBezTo>
                  <a:cubicBezTo>
                    <a:pt x="551" y="1615"/>
                    <a:pt x="535" y="1529"/>
                    <a:pt x="516" y="1444"/>
                  </a:cubicBezTo>
                  <a:close/>
                  <a:moveTo>
                    <a:pt x="565" y="1806"/>
                  </a:moveTo>
                  <a:cubicBezTo>
                    <a:pt x="569" y="1814"/>
                    <a:pt x="577" y="1821"/>
                    <a:pt x="584" y="1829"/>
                  </a:cubicBezTo>
                  <a:cubicBezTo>
                    <a:pt x="595" y="1832"/>
                    <a:pt x="606" y="1836"/>
                    <a:pt x="618" y="1840"/>
                  </a:cubicBezTo>
                  <a:lnTo>
                    <a:pt x="621" y="1840"/>
                  </a:lnTo>
                  <a:lnTo>
                    <a:pt x="621" y="1851"/>
                  </a:lnTo>
                  <a:cubicBezTo>
                    <a:pt x="621" y="1858"/>
                    <a:pt x="618" y="1862"/>
                    <a:pt x="618" y="1870"/>
                  </a:cubicBezTo>
                  <a:lnTo>
                    <a:pt x="618" y="1874"/>
                  </a:lnTo>
                  <a:cubicBezTo>
                    <a:pt x="621" y="1941"/>
                    <a:pt x="632" y="2000"/>
                    <a:pt x="647" y="2064"/>
                  </a:cubicBezTo>
                  <a:cubicBezTo>
                    <a:pt x="625" y="2019"/>
                    <a:pt x="599" y="1978"/>
                    <a:pt x="569" y="1945"/>
                  </a:cubicBezTo>
                  <a:lnTo>
                    <a:pt x="565" y="1941"/>
                  </a:lnTo>
                  <a:lnTo>
                    <a:pt x="565" y="1937"/>
                  </a:lnTo>
                  <a:cubicBezTo>
                    <a:pt x="565" y="1933"/>
                    <a:pt x="565" y="1929"/>
                    <a:pt x="569" y="1919"/>
                  </a:cubicBezTo>
                  <a:cubicBezTo>
                    <a:pt x="573" y="1915"/>
                    <a:pt x="573" y="1907"/>
                    <a:pt x="577" y="1903"/>
                  </a:cubicBezTo>
                  <a:cubicBezTo>
                    <a:pt x="577" y="1896"/>
                    <a:pt x="580" y="1888"/>
                    <a:pt x="580" y="1877"/>
                  </a:cubicBezTo>
                  <a:cubicBezTo>
                    <a:pt x="580" y="1874"/>
                    <a:pt x="580" y="1866"/>
                    <a:pt x="577" y="1862"/>
                  </a:cubicBezTo>
                  <a:cubicBezTo>
                    <a:pt x="577" y="1851"/>
                    <a:pt x="569" y="1843"/>
                    <a:pt x="561" y="1840"/>
                  </a:cubicBezTo>
                  <a:cubicBezTo>
                    <a:pt x="558" y="1832"/>
                    <a:pt x="551" y="1832"/>
                    <a:pt x="547" y="1829"/>
                  </a:cubicBezTo>
                  <a:lnTo>
                    <a:pt x="551" y="1825"/>
                  </a:lnTo>
                  <a:cubicBezTo>
                    <a:pt x="554" y="1821"/>
                    <a:pt x="561" y="1814"/>
                    <a:pt x="565" y="1810"/>
                  </a:cubicBezTo>
                  <a:lnTo>
                    <a:pt x="565" y="1806"/>
                  </a:lnTo>
                  <a:close/>
                  <a:moveTo>
                    <a:pt x="682" y="2188"/>
                  </a:moveTo>
                  <a:cubicBezTo>
                    <a:pt x="685" y="2195"/>
                    <a:pt x="685" y="2202"/>
                    <a:pt x="689" y="2210"/>
                  </a:cubicBezTo>
                  <a:cubicBezTo>
                    <a:pt x="722" y="2319"/>
                    <a:pt x="763" y="2423"/>
                    <a:pt x="794" y="2528"/>
                  </a:cubicBezTo>
                  <a:cubicBezTo>
                    <a:pt x="820" y="2614"/>
                    <a:pt x="834" y="2704"/>
                    <a:pt x="857" y="2793"/>
                  </a:cubicBezTo>
                  <a:cubicBezTo>
                    <a:pt x="861" y="2804"/>
                    <a:pt x="861" y="2819"/>
                    <a:pt x="861" y="2835"/>
                  </a:cubicBezTo>
                  <a:cubicBezTo>
                    <a:pt x="865" y="2849"/>
                    <a:pt x="865" y="2868"/>
                    <a:pt x="868" y="2887"/>
                  </a:cubicBezTo>
                  <a:cubicBezTo>
                    <a:pt x="861" y="2879"/>
                    <a:pt x="853" y="2871"/>
                    <a:pt x="846" y="2868"/>
                  </a:cubicBezTo>
                  <a:cubicBezTo>
                    <a:pt x="839" y="2861"/>
                    <a:pt x="834" y="2857"/>
                    <a:pt x="830" y="2857"/>
                  </a:cubicBezTo>
                  <a:cubicBezTo>
                    <a:pt x="830" y="2853"/>
                    <a:pt x="827" y="2849"/>
                    <a:pt x="827" y="2849"/>
                  </a:cubicBezTo>
                  <a:cubicBezTo>
                    <a:pt x="804" y="2812"/>
                    <a:pt x="789" y="2767"/>
                    <a:pt x="775" y="2722"/>
                  </a:cubicBezTo>
                  <a:cubicBezTo>
                    <a:pt x="763" y="2673"/>
                    <a:pt x="749" y="2625"/>
                    <a:pt x="730" y="2576"/>
                  </a:cubicBezTo>
                  <a:cubicBezTo>
                    <a:pt x="726" y="2573"/>
                    <a:pt x="726" y="2565"/>
                    <a:pt x="726" y="2554"/>
                  </a:cubicBezTo>
                  <a:cubicBezTo>
                    <a:pt x="726" y="2543"/>
                    <a:pt x="730" y="2528"/>
                    <a:pt x="737" y="2513"/>
                  </a:cubicBezTo>
                  <a:cubicBezTo>
                    <a:pt x="741" y="2509"/>
                    <a:pt x="741" y="2505"/>
                    <a:pt x="744" y="2498"/>
                  </a:cubicBezTo>
                  <a:cubicBezTo>
                    <a:pt x="749" y="2490"/>
                    <a:pt x="752" y="2483"/>
                    <a:pt x="752" y="2476"/>
                  </a:cubicBezTo>
                  <a:cubicBezTo>
                    <a:pt x="756" y="2471"/>
                    <a:pt x="756" y="2468"/>
                    <a:pt x="756" y="2464"/>
                  </a:cubicBezTo>
                  <a:cubicBezTo>
                    <a:pt x="756" y="2464"/>
                    <a:pt x="760" y="2460"/>
                    <a:pt x="760" y="2457"/>
                  </a:cubicBezTo>
                  <a:lnTo>
                    <a:pt x="760" y="2449"/>
                  </a:lnTo>
                  <a:cubicBezTo>
                    <a:pt x="760" y="2445"/>
                    <a:pt x="760" y="2442"/>
                    <a:pt x="756" y="2438"/>
                  </a:cubicBezTo>
                  <a:cubicBezTo>
                    <a:pt x="756" y="2434"/>
                    <a:pt x="756" y="2431"/>
                    <a:pt x="752" y="2426"/>
                  </a:cubicBezTo>
                  <a:cubicBezTo>
                    <a:pt x="752" y="2423"/>
                    <a:pt x="744" y="2419"/>
                    <a:pt x="741" y="2416"/>
                  </a:cubicBezTo>
                  <a:cubicBezTo>
                    <a:pt x="726" y="2408"/>
                    <a:pt x="715" y="2397"/>
                    <a:pt x="708" y="2390"/>
                  </a:cubicBezTo>
                  <a:cubicBezTo>
                    <a:pt x="696" y="2374"/>
                    <a:pt x="689" y="2359"/>
                    <a:pt x="685" y="2345"/>
                  </a:cubicBezTo>
                  <a:cubicBezTo>
                    <a:pt x="682" y="2326"/>
                    <a:pt x="677" y="2307"/>
                    <a:pt x="677" y="2285"/>
                  </a:cubicBezTo>
                  <a:cubicBezTo>
                    <a:pt x="677" y="2259"/>
                    <a:pt x="682" y="2229"/>
                    <a:pt x="682" y="2199"/>
                  </a:cubicBezTo>
                  <a:lnTo>
                    <a:pt x="682" y="2188"/>
                  </a:lnTo>
                  <a:close/>
                  <a:moveTo>
                    <a:pt x="909" y="2973"/>
                  </a:moveTo>
                  <a:lnTo>
                    <a:pt x="920" y="2984"/>
                  </a:lnTo>
                  <a:cubicBezTo>
                    <a:pt x="924" y="2984"/>
                    <a:pt x="924" y="2992"/>
                    <a:pt x="924" y="2995"/>
                  </a:cubicBezTo>
                  <a:cubicBezTo>
                    <a:pt x="924" y="2999"/>
                    <a:pt x="924" y="3002"/>
                    <a:pt x="920" y="3002"/>
                  </a:cubicBezTo>
                  <a:cubicBezTo>
                    <a:pt x="920" y="3006"/>
                    <a:pt x="920" y="3006"/>
                    <a:pt x="917" y="3010"/>
                  </a:cubicBezTo>
                  <a:lnTo>
                    <a:pt x="913" y="3010"/>
                  </a:lnTo>
                  <a:cubicBezTo>
                    <a:pt x="913" y="3010"/>
                    <a:pt x="909" y="3010"/>
                    <a:pt x="901" y="3006"/>
                  </a:cubicBezTo>
                  <a:lnTo>
                    <a:pt x="901" y="3002"/>
                  </a:lnTo>
                  <a:cubicBezTo>
                    <a:pt x="906" y="2992"/>
                    <a:pt x="909" y="2984"/>
                    <a:pt x="909" y="2973"/>
                  </a:cubicBezTo>
                  <a:close/>
                  <a:moveTo>
                    <a:pt x="1" y="0"/>
                  </a:moveTo>
                  <a:lnTo>
                    <a:pt x="106" y="94"/>
                  </a:lnTo>
                  <a:cubicBezTo>
                    <a:pt x="121" y="105"/>
                    <a:pt x="128" y="121"/>
                    <a:pt x="135" y="131"/>
                  </a:cubicBezTo>
                  <a:cubicBezTo>
                    <a:pt x="147" y="154"/>
                    <a:pt x="150" y="173"/>
                    <a:pt x="154" y="199"/>
                  </a:cubicBezTo>
                  <a:cubicBezTo>
                    <a:pt x="158" y="221"/>
                    <a:pt x="158" y="251"/>
                    <a:pt x="161" y="281"/>
                  </a:cubicBezTo>
                  <a:cubicBezTo>
                    <a:pt x="173" y="318"/>
                    <a:pt x="184" y="349"/>
                    <a:pt x="195" y="378"/>
                  </a:cubicBezTo>
                  <a:cubicBezTo>
                    <a:pt x="206" y="412"/>
                    <a:pt x="214" y="438"/>
                    <a:pt x="214" y="464"/>
                  </a:cubicBezTo>
                  <a:cubicBezTo>
                    <a:pt x="214" y="475"/>
                    <a:pt x="214" y="490"/>
                    <a:pt x="211" y="502"/>
                  </a:cubicBezTo>
                  <a:cubicBezTo>
                    <a:pt x="206" y="509"/>
                    <a:pt x="206" y="516"/>
                    <a:pt x="206" y="528"/>
                  </a:cubicBezTo>
                  <a:cubicBezTo>
                    <a:pt x="206" y="539"/>
                    <a:pt x="211" y="550"/>
                    <a:pt x="214" y="561"/>
                  </a:cubicBezTo>
                  <a:cubicBezTo>
                    <a:pt x="221" y="573"/>
                    <a:pt x="228" y="576"/>
                    <a:pt x="237" y="584"/>
                  </a:cubicBezTo>
                  <a:cubicBezTo>
                    <a:pt x="225" y="592"/>
                    <a:pt x="218" y="602"/>
                    <a:pt x="214" y="614"/>
                  </a:cubicBezTo>
                  <a:cubicBezTo>
                    <a:pt x="211" y="625"/>
                    <a:pt x="211" y="637"/>
                    <a:pt x="211" y="647"/>
                  </a:cubicBezTo>
                  <a:cubicBezTo>
                    <a:pt x="211" y="663"/>
                    <a:pt x="211" y="673"/>
                    <a:pt x="214" y="685"/>
                  </a:cubicBezTo>
                  <a:cubicBezTo>
                    <a:pt x="237" y="797"/>
                    <a:pt x="273" y="909"/>
                    <a:pt x="311" y="1013"/>
                  </a:cubicBezTo>
                  <a:cubicBezTo>
                    <a:pt x="349" y="1122"/>
                    <a:pt x="385" y="1227"/>
                    <a:pt x="416" y="1335"/>
                  </a:cubicBezTo>
                  <a:cubicBezTo>
                    <a:pt x="449" y="1458"/>
                    <a:pt x="461" y="1586"/>
                    <a:pt x="494" y="1713"/>
                  </a:cubicBezTo>
                  <a:lnTo>
                    <a:pt x="494" y="1720"/>
                  </a:lnTo>
                  <a:cubicBezTo>
                    <a:pt x="494" y="1724"/>
                    <a:pt x="490" y="1728"/>
                    <a:pt x="490" y="1736"/>
                  </a:cubicBezTo>
                  <a:cubicBezTo>
                    <a:pt x="490" y="1739"/>
                    <a:pt x="487" y="1743"/>
                    <a:pt x="487" y="1746"/>
                  </a:cubicBezTo>
                  <a:lnTo>
                    <a:pt x="487" y="1762"/>
                  </a:lnTo>
                  <a:lnTo>
                    <a:pt x="487" y="1776"/>
                  </a:lnTo>
                  <a:lnTo>
                    <a:pt x="490" y="1776"/>
                  </a:lnTo>
                  <a:cubicBezTo>
                    <a:pt x="483" y="1780"/>
                    <a:pt x="480" y="1784"/>
                    <a:pt x="472" y="1791"/>
                  </a:cubicBezTo>
                  <a:cubicBezTo>
                    <a:pt x="468" y="1795"/>
                    <a:pt x="464" y="1798"/>
                    <a:pt x="461" y="1806"/>
                  </a:cubicBezTo>
                  <a:cubicBezTo>
                    <a:pt x="457" y="1814"/>
                    <a:pt x="449" y="1821"/>
                    <a:pt x="449" y="1836"/>
                  </a:cubicBezTo>
                  <a:cubicBezTo>
                    <a:pt x="449" y="1843"/>
                    <a:pt x="453" y="1855"/>
                    <a:pt x="461" y="1862"/>
                  </a:cubicBezTo>
                  <a:cubicBezTo>
                    <a:pt x="464" y="1874"/>
                    <a:pt x="475" y="1881"/>
                    <a:pt x="483" y="1885"/>
                  </a:cubicBezTo>
                  <a:cubicBezTo>
                    <a:pt x="487" y="1888"/>
                    <a:pt x="494" y="1888"/>
                    <a:pt x="498" y="1893"/>
                  </a:cubicBezTo>
                  <a:cubicBezTo>
                    <a:pt x="498" y="1896"/>
                    <a:pt x="494" y="1900"/>
                    <a:pt x="494" y="1903"/>
                  </a:cubicBezTo>
                  <a:cubicBezTo>
                    <a:pt x="490" y="1911"/>
                    <a:pt x="487" y="1922"/>
                    <a:pt x="487" y="1937"/>
                  </a:cubicBezTo>
                  <a:cubicBezTo>
                    <a:pt x="487" y="1948"/>
                    <a:pt x="490" y="1955"/>
                    <a:pt x="494" y="1967"/>
                  </a:cubicBezTo>
                  <a:cubicBezTo>
                    <a:pt x="498" y="1978"/>
                    <a:pt x="506" y="1989"/>
                    <a:pt x="513" y="1997"/>
                  </a:cubicBezTo>
                  <a:cubicBezTo>
                    <a:pt x="539" y="2027"/>
                    <a:pt x="569" y="2076"/>
                    <a:pt x="592" y="2120"/>
                  </a:cubicBezTo>
                  <a:cubicBezTo>
                    <a:pt x="603" y="2143"/>
                    <a:pt x="603" y="2169"/>
                    <a:pt x="603" y="2199"/>
                  </a:cubicBezTo>
                  <a:lnTo>
                    <a:pt x="603" y="2285"/>
                  </a:lnTo>
                  <a:cubicBezTo>
                    <a:pt x="603" y="2319"/>
                    <a:pt x="606" y="2352"/>
                    <a:pt x="618" y="2390"/>
                  </a:cubicBezTo>
                  <a:cubicBezTo>
                    <a:pt x="625" y="2404"/>
                    <a:pt x="637" y="2423"/>
                    <a:pt x="651" y="2438"/>
                  </a:cubicBezTo>
                  <a:cubicBezTo>
                    <a:pt x="659" y="2445"/>
                    <a:pt x="666" y="2457"/>
                    <a:pt x="677" y="2464"/>
                  </a:cubicBezTo>
                  <a:cubicBezTo>
                    <a:pt x="673" y="2468"/>
                    <a:pt x="673" y="2471"/>
                    <a:pt x="673" y="2471"/>
                  </a:cubicBezTo>
                  <a:cubicBezTo>
                    <a:pt x="655" y="2498"/>
                    <a:pt x="647" y="2528"/>
                    <a:pt x="647" y="2554"/>
                  </a:cubicBezTo>
                  <a:cubicBezTo>
                    <a:pt x="647" y="2573"/>
                    <a:pt x="651" y="2591"/>
                    <a:pt x="659" y="2606"/>
                  </a:cubicBezTo>
                  <a:cubicBezTo>
                    <a:pt x="677" y="2647"/>
                    <a:pt x="689" y="2696"/>
                    <a:pt x="704" y="2740"/>
                  </a:cubicBezTo>
                  <a:cubicBezTo>
                    <a:pt x="718" y="2790"/>
                    <a:pt x="734" y="2838"/>
                    <a:pt x="760" y="2890"/>
                  </a:cubicBezTo>
                  <a:cubicBezTo>
                    <a:pt x="771" y="2902"/>
                    <a:pt x="778" y="2913"/>
                    <a:pt x="789" y="2920"/>
                  </a:cubicBezTo>
                  <a:cubicBezTo>
                    <a:pt x="801" y="2931"/>
                    <a:pt x="816" y="2939"/>
                    <a:pt x="823" y="2950"/>
                  </a:cubicBezTo>
                  <a:cubicBezTo>
                    <a:pt x="827" y="2954"/>
                    <a:pt x="830" y="2958"/>
                    <a:pt x="830" y="2958"/>
                  </a:cubicBezTo>
                  <a:cubicBezTo>
                    <a:pt x="834" y="2961"/>
                    <a:pt x="834" y="2961"/>
                    <a:pt x="834" y="2965"/>
                  </a:cubicBezTo>
                  <a:cubicBezTo>
                    <a:pt x="834" y="2965"/>
                    <a:pt x="834" y="2969"/>
                    <a:pt x="830" y="2973"/>
                  </a:cubicBezTo>
                  <a:cubicBezTo>
                    <a:pt x="830" y="2976"/>
                    <a:pt x="827" y="2980"/>
                    <a:pt x="820" y="2987"/>
                  </a:cubicBezTo>
                  <a:cubicBezTo>
                    <a:pt x="816" y="2992"/>
                    <a:pt x="816" y="2995"/>
                    <a:pt x="812" y="3002"/>
                  </a:cubicBezTo>
                  <a:lnTo>
                    <a:pt x="812" y="3014"/>
                  </a:lnTo>
                  <a:cubicBezTo>
                    <a:pt x="812" y="3021"/>
                    <a:pt x="812" y="3028"/>
                    <a:pt x="816" y="3032"/>
                  </a:cubicBezTo>
                  <a:cubicBezTo>
                    <a:pt x="816" y="3040"/>
                    <a:pt x="820" y="3044"/>
                    <a:pt x="823" y="3047"/>
                  </a:cubicBezTo>
                  <a:cubicBezTo>
                    <a:pt x="830" y="3051"/>
                    <a:pt x="834" y="3054"/>
                    <a:pt x="842" y="3059"/>
                  </a:cubicBezTo>
                  <a:cubicBezTo>
                    <a:pt x="849" y="3066"/>
                    <a:pt x="861" y="3073"/>
                    <a:pt x="872" y="3077"/>
                  </a:cubicBezTo>
                  <a:cubicBezTo>
                    <a:pt x="883" y="3081"/>
                    <a:pt x="894" y="3085"/>
                    <a:pt x="906" y="3085"/>
                  </a:cubicBezTo>
                  <a:lnTo>
                    <a:pt x="913" y="3085"/>
                  </a:lnTo>
                  <a:cubicBezTo>
                    <a:pt x="924" y="3085"/>
                    <a:pt x="939" y="3085"/>
                    <a:pt x="951" y="3077"/>
                  </a:cubicBezTo>
                  <a:cubicBezTo>
                    <a:pt x="954" y="3073"/>
                    <a:pt x="958" y="3073"/>
                    <a:pt x="961" y="3070"/>
                  </a:cubicBezTo>
                  <a:cubicBezTo>
                    <a:pt x="973" y="3062"/>
                    <a:pt x="984" y="3051"/>
                    <a:pt x="991" y="3040"/>
                  </a:cubicBezTo>
                  <a:cubicBezTo>
                    <a:pt x="999" y="3025"/>
                    <a:pt x="999" y="3010"/>
                    <a:pt x="999" y="2995"/>
                  </a:cubicBezTo>
                  <a:cubicBezTo>
                    <a:pt x="999" y="2984"/>
                    <a:pt x="999" y="2969"/>
                    <a:pt x="996" y="2958"/>
                  </a:cubicBezTo>
                  <a:cubicBezTo>
                    <a:pt x="991" y="2947"/>
                    <a:pt x="984" y="2935"/>
                    <a:pt x="973" y="2928"/>
                  </a:cubicBezTo>
                  <a:cubicBezTo>
                    <a:pt x="961" y="2920"/>
                    <a:pt x="958" y="2909"/>
                    <a:pt x="954" y="2902"/>
                  </a:cubicBezTo>
                  <a:cubicBezTo>
                    <a:pt x="946" y="2887"/>
                    <a:pt x="943" y="2868"/>
                    <a:pt x="939" y="2849"/>
                  </a:cubicBezTo>
                  <a:cubicBezTo>
                    <a:pt x="939" y="2827"/>
                    <a:pt x="939" y="2801"/>
                    <a:pt x="932" y="2774"/>
                  </a:cubicBezTo>
                  <a:cubicBezTo>
                    <a:pt x="909" y="2688"/>
                    <a:pt x="894" y="2599"/>
                    <a:pt x="868" y="2505"/>
                  </a:cubicBezTo>
                  <a:cubicBezTo>
                    <a:pt x="834" y="2397"/>
                    <a:pt x="794" y="2292"/>
                    <a:pt x="760" y="2188"/>
                  </a:cubicBezTo>
                  <a:cubicBezTo>
                    <a:pt x="730" y="2083"/>
                    <a:pt x="704" y="1978"/>
                    <a:pt x="696" y="1870"/>
                  </a:cubicBezTo>
                  <a:lnTo>
                    <a:pt x="696" y="1858"/>
                  </a:lnTo>
                  <a:lnTo>
                    <a:pt x="696" y="1840"/>
                  </a:lnTo>
                  <a:lnTo>
                    <a:pt x="696" y="1821"/>
                  </a:lnTo>
                  <a:cubicBezTo>
                    <a:pt x="692" y="1814"/>
                    <a:pt x="692" y="1806"/>
                    <a:pt x="689" y="1803"/>
                  </a:cubicBezTo>
                  <a:cubicBezTo>
                    <a:pt x="685" y="1791"/>
                    <a:pt x="673" y="1784"/>
                    <a:pt x="666" y="1776"/>
                  </a:cubicBezTo>
                  <a:cubicBezTo>
                    <a:pt x="655" y="1772"/>
                    <a:pt x="647" y="1769"/>
                    <a:pt x="637" y="1765"/>
                  </a:cubicBezTo>
                  <a:lnTo>
                    <a:pt x="640" y="1765"/>
                  </a:lnTo>
                  <a:cubicBezTo>
                    <a:pt x="655" y="1739"/>
                    <a:pt x="663" y="1709"/>
                    <a:pt x="663" y="1683"/>
                  </a:cubicBezTo>
                  <a:cubicBezTo>
                    <a:pt x="663" y="1653"/>
                    <a:pt x="651" y="1623"/>
                    <a:pt x="640" y="1597"/>
                  </a:cubicBezTo>
                  <a:cubicBezTo>
                    <a:pt x="637" y="1589"/>
                    <a:pt x="637" y="1582"/>
                    <a:pt x="637" y="1574"/>
                  </a:cubicBezTo>
                  <a:cubicBezTo>
                    <a:pt x="632" y="1567"/>
                    <a:pt x="632" y="1560"/>
                    <a:pt x="632" y="1548"/>
                  </a:cubicBezTo>
                  <a:lnTo>
                    <a:pt x="632" y="1518"/>
                  </a:lnTo>
                  <a:lnTo>
                    <a:pt x="632" y="1477"/>
                  </a:lnTo>
                  <a:cubicBezTo>
                    <a:pt x="629" y="1466"/>
                    <a:pt x="629" y="1455"/>
                    <a:pt x="625" y="1444"/>
                  </a:cubicBezTo>
                  <a:cubicBezTo>
                    <a:pt x="618" y="1429"/>
                    <a:pt x="606" y="1410"/>
                    <a:pt x="587" y="1399"/>
                  </a:cubicBezTo>
                  <a:cubicBezTo>
                    <a:pt x="580" y="1391"/>
                    <a:pt x="573" y="1387"/>
                    <a:pt x="565" y="1380"/>
                  </a:cubicBezTo>
                  <a:cubicBezTo>
                    <a:pt x="587" y="1339"/>
                    <a:pt x="595" y="1294"/>
                    <a:pt x="595" y="1253"/>
                  </a:cubicBezTo>
                  <a:cubicBezTo>
                    <a:pt x="595" y="1223"/>
                    <a:pt x="592" y="1189"/>
                    <a:pt x="584" y="1160"/>
                  </a:cubicBezTo>
                  <a:cubicBezTo>
                    <a:pt x="580" y="1134"/>
                    <a:pt x="577" y="1103"/>
                    <a:pt x="573" y="1081"/>
                  </a:cubicBezTo>
                  <a:cubicBezTo>
                    <a:pt x="569" y="1044"/>
                    <a:pt x="561" y="999"/>
                    <a:pt x="543" y="958"/>
                  </a:cubicBezTo>
                  <a:cubicBezTo>
                    <a:pt x="535" y="935"/>
                    <a:pt x="525" y="913"/>
                    <a:pt x="509" y="894"/>
                  </a:cubicBezTo>
                  <a:cubicBezTo>
                    <a:pt x="490" y="875"/>
                    <a:pt x="472" y="861"/>
                    <a:pt x="446" y="849"/>
                  </a:cubicBezTo>
                  <a:cubicBezTo>
                    <a:pt x="430" y="846"/>
                    <a:pt x="423" y="838"/>
                    <a:pt x="420" y="834"/>
                  </a:cubicBezTo>
                  <a:lnTo>
                    <a:pt x="420" y="830"/>
                  </a:lnTo>
                  <a:lnTo>
                    <a:pt x="420" y="827"/>
                  </a:lnTo>
                  <a:lnTo>
                    <a:pt x="420" y="816"/>
                  </a:lnTo>
                  <a:cubicBezTo>
                    <a:pt x="423" y="808"/>
                    <a:pt x="423" y="801"/>
                    <a:pt x="427" y="794"/>
                  </a:cubicBezTo>
                  <a:cubicBezTo>
                    <a:pt x="435" y="759"/>
                    <a:pt x="442" y="726"/>
                    <a:pt x="442" y="692"/>
                  </a:cubicBezTo>
                  <a:cubicBezTo>
                    <a:pt x="442" y="666"/>
                    <a:pt x="438" y="637"/>
                    <a:pt x="423" y="610"/>
                  </a:cubicBezTo>
                  <a:cubicBezTo>
                    <a:pt x="412" y="584"/>
                    <a:pt x="394" y="558"/>
                    <a:pt x="368" y="535"/>
                  </a:cubicBezTo>
                  <a:lnTo>
                    <a:pt x="368" y="524"/>
                  </a:lnTo>
                  <a:cubicBezTo>
                    <a:pt x="371" y="509"/>
                    <a:pt x="375" y="490"/>
                    <a:pt x="375" y="475"/>
                  </a:cubicBezTo>
                  <a:cubicBezTo>
                    <a:pt x="375" y="427"/>
                    <a:pt x="359" y="382"/>
                    <a:pt x="349" y="341"/>
                  </a:cubicBezTo>
                  <a:cubicBezTo>
                    <a:pt x="333" y="296"/>
                    <a:pt x="326" y="259"/>
                    <a:pt x="326" y="225"/>
                  </a:cubicBezTo>
                  <a:lnTo>
                    <a:pt x="326" y="218"/>
                  </a:lnTo>
                  <a:lnTo>
                    <a:pt x="326" y="210"/>
                  </a:lnTo>
                  <a:cubicBezTo>
                    <a:pt x="326" y="188"/>
                    <a:pt x="323" y="166"/>
                    <a:pt x="311" y="143"/>
                  </a:cubicBezTo>
                  <a:cubicBezTo>
                    <a:pt x="307" y="128"/>
                    <a:pt x="296" y="113"/>
                    <a:pt x="285" y="98"/>
                  </a:cubicBezTo>
                  <a:cubicBezTo>
                    <a:pt x="270" y="79"/>
                    <a:pt x="251" y="64"/>
                    <a:pt x="228" y="53"/>
                  </a:cubicBezTo>
                  <a:lnTo>
                    <a:pt x="221" y="61"/>
                  </a:lnTo>
                  <a:lnTo>
                    <a:pt x="206" y="45"/>
                  </a:lnTo>
                  <a:cubicBezTo>
                    <a:pt x="188" y="38"/>
                    <a:pt x="161" y="31"/>
                    <a:pt x="135" y="26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5" name="Google Shape;28385;p21"/>
            <p:cNvSpPr/>
            <p:nvPr/>
          </p:nvSpPr>
          <p:spPr>
            <a:xfrm>
              <a:off x="-306408" y="1861486"/>
              <a:ext cx="88433" cy="66993"/>
            </a:xfrm>
            <a:custGeom>
              <a:avLst/>
              <a:gdLst/>
              <a:ahLst/>
              <a:cxnLst/>
              <a:rect l="l" t="t" r="r" b="b"/>
              <a:pathLst>
                <a:path w="1852" h="1403" extrusionOk="0">
                  <a:moveTo>
                    <a:pt x="0" y="0"/>
                  </a:moveTo>
                  <a:cubicBezTo>
                    <a:pt x="117" y="150"/>
                    <a:pt x="262" y="269"/>
                    <a:pt x="442" y="348"/>
                  </a:cubicBezTo>
                  <a:cubicBezTo>
                    <a:pt x="461" y="359"/>
                    <a:pt x="483" y="371"/>
                    <a:pt x="505" y="386"/>
                  </a:cubicBezTo>
                  <a:cubicBezTo>
                    <a:pt x="528" y="400"/>
                    <a:pt x="547" y="416"/>
                    <a:pt x="566" y="431"/>
                  </a:cubicBezTo>
                  <a:cubicBezTo>
                    <a:pt x="576" y="442"/>
                    <a:pt x="584" y="453"/>
                    <a:pt x="592" y="468"/>
                  </a:cubicBezTo>
                  <a:cubicBezTo>
                    <a:pt x="599" y="476"/>
                    <a:pt x="602" y="483"/>
                    <a:pt x="602" y="490"/>
                  </a:cubicBezTo>
                  <a:cubicBezTo>
                    <a:pt x="614" y="516"/>
                    <a:pt x="621" y="531"/>
                    <a:pt x="636" y="543"/>
                  </a:cubicBezTo>
                  <a:cubicBezTo>
                    <a:pt x="647" y="554"/>
                    <a:pt x="666" y="566"/>
                    <a:pt x="689" y="573"/>
                  </a:cubicBezTo>
                  <a:cubicBezTo>
                    <a:pt x="700" y="580"/>
                    <a:pt x="715" y="588"/>
                    <a:pt x="733" y="599"/>
                  </a:cubicBezTo>
                  <a:cubicBezTo>
                    <a:pt x="775" y="625"/>
                    <a:pt x="816" y="655"/>
                    <a:pt x="853" y="678"/>
                  </a:cubicBezTo>
                  <a:cubicBezTo>
                    <a:pt x="894" y="696"/>
                    <a:pt x="935" y="714"/>
                    <a:pt x="980" y="723"/>
                  </a:cubicBezTo>
                  <a:cubicBezTo>
                    <a:pt x="991" y="723"/>
                    <a:pt x="1004" y="726"/>
                    <a:pt x="1022" y="732"/>
                  </a:cubicBezTo>
                  <a:lnTo>
                    <a:pt x="1022" y="732"/>
                  </a:lnTo>
                  <a:cubicBezTo>
                    <a:pt x="923" y="663"/>
                    <a:pt x="825" y="593"/>
                    <a:pt x="737" y="502"/>
                  </a:cubicBezTo>
                  <a:cubicBezTo>
                    <a:pt x="704" y="498"/>
                    <a:pt x="670" y="483"/>
                    <a:pt x="644" y="464"/>
                  </a:cubicBezTo>
                  <a:cubicBezTo>
                    <a:pt x="614" y="442"/>
                    <a:pt x="592" y="419"/>
                    <a:pt x="569" y="400"/>
                  </a:cubicBezTo>
                  <a:cubicBezTo>
                    <a:pt x="554" y="386"/>
                    <a:pt x="539" y="374"/>
                    <a:pt x="524" y="364"/>
                  </a:cubicBezTo>
                  <a:cubicBezTo>
                    <a:pt x="483" y="337"/>
                    <a:pt x="453" y="307"/>
                    <a:pt x="427" y="278"/>
                  </a:cubicBezTo>
                  <a:cubicBezTo>
                    <a:pt x="401" y="247"/>
                    <a:pt x="375" y="217"/>
                    <a:pt x="348" y="199"/>
                  </a:cubicBezTo>
                  <a:cubicBezTo>
                    <a:pt x="240" y="121"/>
                    <a:pt x="124" y="50"/>
                    <a:pt x="0" y="0"/>
                  </a:cubicBezTo>
                  <a:close/>
                  <a:moveTo>
                    <a:pt x="1022" y="732"/>
                  </a:moveTo>
                  <a:lnTo>
                    <a:pt x="1022" y="732"/>
                  </a:lnTo>
                  <a:cubicBezTo>
                    <a:pt x="1023" y="733"/>
                    <a:pt x="1024" y="734"/>
                    <a:pt x="1025" y="734"/>
                  </a:cubicBezTo>
                  <a:lnTo>
                    <a:pt x="1025" y="734"/>
                  </a:lnTo>
                  <a:cubicBezTo>
                    <a:pt x="1025" y="734"/>
                    <a:pt x="1025" y="733"/>
                    <a:pt x="1025" y="733"/>
                  </a:cubicBezTo>
                  <a:cubicBezTo>
                    <a:pt x="1024" y="733"/>
                    <a:pt x="1023" y="732"/>
                    <a:pt x="1022" y="732"/>
                  </a:cubicBezTo>
                  <a:close/>
                  <a:moveTo>
                    <a:pt x="1025" y="734"/>
                  </a:moveTo>
                  <a:cubicBezTo>
                    <a:pt x="1025" y="736"/>
                    <a:pt x="1026" y="737"/>
                    <a:pt x="1029" y="737"/>
                  </a:cubicBezTo>
                  <a:cubicBezTo>
                    <a:pt x="1027" y="736"/>
                    <a:pt x="1026" y="735"/>
                    <a:pt x="1025" y="734"/>
                  </a:cubicBezTo>
                  <a:close/>
                  <a:moveTo>
                    <a:pt x="1063" y="759"/>
                  </a:moveTo>
                  <a:cubicBezTo>
                    <a:pt x="1063" y="763"/>
                    <a:pt x="1066" y="767"/>
                    <a:pt x="1070" y="767"/>
                  </a:cubicBezTo>
                  <a:cubicBezTo>
                    <a:pt x="1077" y="778"/>
                    <a:pt x="1085" y="793"/>
                    <a:pt x="1089" y="808"/>
                  </a:cubicBezTo>
                  <a:cubicBezTo>
                    <a:pt x="1104" y="849"/>
                    <a:pt x="1122" y="883"/>
                    <a:pt x="1149" y="913"/>
                  </a:cubicBezTo>
                  <a:cubicBezTo>
                    <a:pt x="1175" y="939"/>
                    <a:pt x="1212" y="965"/>
                    <a:pt x="1256" y="980"/>
                  </a:cubicBezTo>
                  <a:cubicBezTo>
                    <a:pt x="1298" y="999"/>
                    <a:pt x="1328" y="1025"/>
                    <a:pt x="1358" y="1051"/>
                  </a:cubicBezTo>
                  <a:cubicBezTo>
                    <a:pt x="1384" y="1077"/>
                    <a:pt x="1410" y="1104"/>
                    <a:pt x="1432" y="1118"/>
                  </a:cubicBezTo>
                  <a:cubicBezTo>
                    <a:pt x="1451" y="1133"/>
                    <a:pt x="1466" y="1141"/>
                    <a:pt x="1477" y="1144"/>
                  </a:cubicBezTo>
                  <a:cubicBezTo>
                    <a:pt x="1477" y="1137"/>
                    <a:pt x="1477" y="1130"/>
                    <a:pt x="1474" y="1122"/>
                  </a:cubicBezTo>
                  <a:cubicBezTo>
                    <a:pt x="1470" y="1115"/>
                    <a:pt x="1466" y="1111"/>
                    <a:pt x="1458" y="1104"/>
                  </a:cubicBezTo>
                  <a:cubicBezTo>
                    <a:pt x="1447" y="1089"/>
                    <a:pt x="1425" y="1073"/>
                    <a:pt x="1403" y="1054"/>
                  </a:cubicBezTo>
                  <a:cubicBezTo>
                    <a:pt x="1387" y="1044"/>
                    <a:pt x="1373" y="1032"/>
                    <a:pt x="1358" y="1014"/>
                  </a:cubicBezTo>
                  <a:cubicBezTo>
                    <a:pt x="1275" y="916"/>
                    <a:pt x="1171" y="838"/>
                    <a:pt x="1063" y="759"/>
                  </a:cubicBezTo>
                  <a:close/>
                  <a:moveTo>
                    <a:pt x="1567" y="1175"/>
                  </a:moveTo>
                  <a:cubicBezTo>
                    <a:pt x="1563" y="1175"/>
                    <a:pt x="1556" y="1175"/>
                    <a:pt x="1548" y="1178"/>
                  </a:cubicBezTo>
                  <a:cubicBezTo>
                    <a:pt x="1560" y="1185"/>
                    <a:pt x="1570" y="1194"/>
                    <a:pt x="1578" y="1201"/>
                  </a:cubicBezTo>
                  <a:cubicBezTo>
                    <a:pt x="1608" y="1223"/>
                    <a:pt x="1631" y="1246"/>
                    <a:pt x="1653" y="1264"/>
                  </a:cubicBezTo>
                  <a:cubicBezTo>
                    <a:pt x="1668" y="1279"/>
                    <a:pt x="1683" y="1290"/>
                    <a:pt x="1698" y="1298"/>
                  </a:cubicBezTo>
                  <a:cubicBezTo>
                    <a:pt x="1717" y="1309"/>
                    <a:pt x="1739" y="1316"/>
                    <a:pt x="1765" y="1316"/>
                  </a:cubicBezTo>
                  <a:lnTo>
                    <a:pt x="1754" y="1306"/>
                  </a:lnTo>
                  <a:cubicBezTo>
                    <a:pt x="1732" y="1287"/>
                    <a:pt x="1709" y="1268"/>
                    <a:pt x="1687" y="1256"/>
                  </a:cubicBezTo>
                  <a:cubicBezTo>
                    <a:pt x="1660" y="1246"/>
                    <a:pt x="1646" y="1227"/>
                    <a:pt x="1627" y="1211"/>
                  </a:cubicBezTo>
                  <a:cubicBezTo>
                    <a:pt x="1612" y="1197"/>
                    <a:pt x="1597" y="1185"/>
                    <a:pt x="1589" y="1178"/>
                  </a:cubicBezTo>
                  <a:cubicBezTo>
                    <a:pt x="1582" y="1175"/>
                    <a:pt x="1575" y="1175"/>
                    <a:pt x="1567" y="1175"/>
                  </a:cubicBezTo>
                  <a:close/>
                  <a:moveTo>
                    <a:pt x="1803" y="1346"/>
                  </a:moveTo>
                  <a:lnTo>
                    <a:pt x="1803" y="1358"/>
                  </a:lnTo>
                  <a:lnTo>
                    <a:pt x="1803" y="1377"/>
                  </a:lnTo>
                  <a:lnTo>
                    <a:pt x="1803" y="1395"/>
                  </a:lnTo>
                  <a:lnTo>
                    <a:pt x="1803" y="1399"/>
                  </a:lnTo>
                  <a:lnTo>
                    <a:pt x="1822" y="1399"/>
                  </a:lnTo>
                  <a:cubicBezTo>
                    <a:pt x="1829" y="1399"/>
                    <a:pt x="1836" y="1403"/>
                    <a:pt x="1840" y="1403"/>
                  </a:cubicBezTo>
                  <a:lnTo>
                    <a:pt x="1848" y="1403"/>
                  </a:lnTo>
                  <a:cubicBezTo>
                    <a:pt x="1851" y="1403"/>
                    <a:pt x="1851" y="1399"/>
                    <a:pt x="1851" y="1399"/>
                  </a:cubicBezTo>
                  <a:cubicBezTo>
                    <a:pt x="1851" y="1395"/>
                    <a:pt x="1848" y="1387"/>
                    <a:pt x="1848" y="1384"/>
                  </a:cubicBezTo>
                  <a:cubicBezTo>
                    <a:pt x="1844" y="1377"/>
                    <a:pt x="1844" y="1373"/>
                    <a:pt x="1840" y="1373"/>
                  </a:cubicBezTo>
                  <a:lnTo>
                    <a:pt x="1840" y="1368"/>
                  </a:lnTo>
                  <a:cubicBezTo>
                    <a:pt x="1825" y="1365"/>
                    <a:pt x="1814" y="1354"/>
                    <a:pt x="1803" y="134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6" name="Google Shape;28386;p21"/>
            <p:cNvSpPr/>
            <p:nvPr/>
          </p:nvSpPr>
          <p:spPr>
            <a:xfrm>
              <a:off x="-317963" y="1854180"/>
              <a:ext cx="103522" cy="77880"/>
            </a:xfrm>
            <a:custGeom>
              <a:avLst/>
              <a:gdLst/>
              <a:ahLst/>
              <a:cxnLst/>
              <a:rect l="l" t="t" r="r" b="b"/>
              <a:pathLst>
                <a:path w="2168" h="1631" extrusionOk="0">
                  <a:moveTo>
                    <a:pt x="242" y="153"/>
                  </a:moveTo>
                  <a:cubicBezTo>
                    <a:pt x="366" y="203"/>
                    <a:pt x="482" y="274"/>
                    <a:pt x="590" y="352"/>
                  </a:cubicBezTo>
                  <a:cubicBezTo>
                    <a:pt x="617" y="370"/>
                    <a:pt x="643" y="400"/>
                    <a:pt x="669" y="431"/>
                  </a:cubicBezTo>
                  <a:cubicBezTo>
                    <a:pt x="695" y="460"/>
                    <a:pt x="725" y="490"/>
                    <a:pt x="766" y="517"/>
                  </a:cubicBezTo>
                  <a:cubicBezTo>
                    <a:pt x="781" y="527"/>
                    <a:pt x="796" y="539"/>
                    <a:pt x="811" y="553"/>
                  </a:cubicBezTo>
                  <a:cubicBezTo>
                    <a:pt x="834" y="572"/>
                    <a:pt x="856" y="595"/>
                    <a:pt x="886" y="617"/>
                  </a:cubicBezTo>
                  <a:cubicBezTo>
                    <a:pt x="912" y="636"/>
                    <a:pt x="946" y="651"/>
                    <a:pt x="979" y="655"/>
                  </a:cubicBezTo>
                  <a:cubicBezTo>
                    <a:pt x="1067" y="746"/>
                    <a:pt x="1165" y="816"/>
                    <a:pt x="1264" y="885"/>
                  </a:cubicBezTo>
                  <a:lnTo>
                    <a:pt x="1264" y="885"/>
                  </a:lnTo>
                  <a:cubicBezTo>
                    <a:pt x="1246" y="879"/>
                    <a:pt x="1233" y="876"/>
                    <a:pt x="1222" y="876"/>
                  </a:cubicBezTo>
                  <a:cubicBezTo>
                    <a:pt x="1177" y="867"/>
                    <a:pt x="1136" y="849"/>
                    <a:pt x="1095" y="831"/>
                  </a:cubicBezTo>
                  <a:cubicBezTo>
                    <a:pt x="1058" y="808"/>
                    <a:pt x="1017" y="778"/>
                    <a:pt x="975" y="752"/>
                  </a:cubicBezTo>
                  <a:cubicBezTo>
                    <a:pt x="957" y="741"/>
                    <a:pt x="942" y="733"/>
                    <a:pt x="931" y="726"/>
                  </a:cubicBezTo>
                  <a:cubicBezTo>
                    <a:pt x="908" y="719"/>
                    <a:pt x="889" y="707"/>
                    <a:pt x="878" y="696"/>
                  </a:cubicBezTo>
                  <a:cubicBezTo>
                    <a:pt x="863" y="684"/>
                    <a:pt x="856" y="669"/>
                    <a:pt x="844" y="643"/>
                  </a:cubicBezTo>
                  <a:cubicBezTo>
                    <a:pt x="844" y="636"/>
                    <a:pt x="841" y="629"/>
                    <a:pt x="834" y="621"/>
                  </a:cubicBezTo>
                  <a:cubicBezTo>
                    <a:pt x="826" y="606"/>
                    <a:pt x="818" y="595"/>
                    <a:pt x="808" y="584"/>
                  </a:cubicBezTo>
                  <a:cubicBezTo>
                    <a:pt x="789" y="569"/>
                    <a:pt x="770" y="553"/>
                    <a:pt x="747" y="539"/>
                  </a:cubicBezTo>
                  <a:cubicBezTo>
                    <a:pt x="725" y="524"/>
                    <a:pt x="703" y="512"/>
                    <a:pt x="684" y="501"/>
                  </a:cubicBezTo>
                  <a:cubicBezTo>
                    <a:pt x="504" y="422"/>
                    <a:pt x="359" y="303"/>
                    <a:pt x="242" y="153"/>
                  </a:cubicBezTo>
                  <a:close/>
                  <a:moveTo>
                    <a:pt x="1267" y="887"/>
                  </a:moveTo>
                  <a:lnTo>
                    <a:pt x="1267" y="887"/>
                  </a:lnTo>
                  <a:cubicBezTo>
                    <a:pt x="1268" y="888"/>
                    <a:pt x="1269" y="889"/>
                    <a:pt x="1271" y="890"/>
                  </a:cubicBezTo>
                  <a:cubicBezTo>
                    <a:pt x="1268" y="890"/>
                    <a:pt x="1267" y="889"/>
                    <a:pt x="1267" y="887"/>
                  </a:cubicBezTo>
                  <a:close/>
                  <a:moveTo>
                    <a:pt x="1305" y="912"/>
                  </a:moveTo>
                  <a:lnTo>
                    <a:pt x="1305" y="912"/>
                  </a:lnTo>
                  <a:cubicBezTo>
                    <a:pt x="1413" y="991"/>
                    <a:pt x="1517" y="1069"/>
                    <a:pt x="1600" y="1167"/>
                  </a:cubicBezTo>
                  <a:cubicBezTo>
                    <a:pt x="1615" y="1185"/>
                    <a:pt x="1629" y="1197"/>
                    <a:pt x="1645" y="1207"/>
                  </a:cubicBezTo>
                  <a:cubicBezTo>
                    <a:pt x="1667" y="1226"/>
                    <a:pt x="1689" y="1242"/>
                    <a:pt x="1700" y="1257"/>
                  </a:cubicBezTo>
                  <a:cubicBezTo>
                    <a:pt x="1708" y="1264"/>
                    <a:pt x="1712" y="1268"/>
                    <a:pt x="1716" y="1275"/>
                  </a:cubicBezTo>
                  <a:cubicBezTo>
                    <a:pt x="1719" y="1283"/>
                    <a:pt x="1719" y="1290"/>
                    <a:pt x="1719" y="1297"/>
                  </a:cubicBezTo>
                  <a:cubicBezTo>
                    <a:pt x="1708" y="1294"/>
                    <a:pt x="1693" y="1286"/>
                    <a:pt x="1674" y="1271"/>
                  </a:cubicBezTo>
                  <a:cubicBezTo>
                    <a:pt x="1652" y="1257"/>
                    <a:pt x="1626" y="1230"/>
                    <a:pt x="1600" y="1204"/>
                  </a:cubicBezTo>
                  <a:cubicBezTo>
                    <a:pt x="1570" y="1178"/>
                    <a:pt x="1540" y="1152"/>
                    <a:pt x="1498" y="1133"/>
                  </a:cubicBezTo>
                  <a:cubicBezTo>
                    <a:pt x="1454" y="1118"/>
                    <a:pt x="1417" y="1092"/>
                    <a:pt x="1391" y="1066"/>
                  </a:cubicBezTo>
                  <a:cubicBezTo>
                    <a:pt x="1364" y="1036"/>
                    <a:pt x="1346" y="1002"/>
                    <a:pt x="1331" y="961"/>
                  </a:cubicBezTo>
                  <a:cubicBezTo>
                    <a:pt x="1327" y="946"/>
                    <a:pt x="1319" y="931"/>
                    <a:pt x="1312" y="920"/>
                  </a:cubicBezTo>
                  <a:cubicBezTo>
                    <a:pt x="1308" y="920"/>
                    <a:pt x="1305" y="916"/>
                    <a:pt x="1305" y="912"/>
                  </a:cubicBezTo>
                  <a:close/>
                  <a:moveTo>
                    <a:pt x="1809" y="1328"/>
                  </a:moveTo>
                  <a:cubicBezTo>
                    <a:pt x="1817" y="1328"/>
                    <a:pt x="1824" y="1328"/>
                    <a:pt x="1831" y="1331"/>
                  </a:cubicBezTo>
                  <a:cubicBezTo>
                    <a:pt x="1839" y="1338"/>
                    <a:pt x="1854" y="1350"/>
                    <a:pt x="1869" y="1364"/>
                  </a:cubicBezTo>
                  <a:cubicBezTo>
                    <a:pt x="1888" y="1380"/>
                    <a:pt x="1902" y="1399"/>
                    <a:pt x="1929" y="1409"/>
                  </a:cubicBezTo>
                  <a:cubicBezTo>
                    <a:pt x="1951" y="1421"/>
                    <a:pt x="1974" y="1440"/>
                    <a:pt x="1996" y="1459"/>
                  </a:cubicBezTo>
                  <a:lnTo>
                    <a:pt x="2007" y="1469"/>
                  </a:lnTo>
                  <a:cubicBezTo>
                    <a:pt x="1981" y="1469"/>
                    <a:pt x="1959" y="1462"/>
                    <a:pt x="1940" y="1451"/>
                  </a:cubicBezTo>
                  <a:cubicBezTo>
                    <a:pt x="1925" y="1443"/>
                    <a:pt x="1910" y="1432"/>
                    <a:pt x="1895" y="1417"/>
                  </a:cubicBezTo>
                  <a:cubicBezTo>
                    <a:pt x="1873" y="1399"/>
                    <a:pt x="1850" y="1376"/>
                    <a:pt x="1820" y="1354"/>
                  </a:cubicBezTo>
                  <a:cubicBezTo>
                    <a:pt x="1812" y="1347"/>
                    <a:pt x="1802" y="1338"/>
                    <a:pt x="1790" y="1331"/>
                  </a:cubicBezTo>
                  <a:cubicBezTo>
                    <a:pt x="1798" y="1328"/>
                    <a:pt x="1805" y="1328"/>
                    <a:pt x="1809" y="1328"/>
                  </a:cubicBezTo>
                  <a:close/>
                  <a:moveTo>
                    <a:pt x="2045" y="1499"/>
                  </a:moveTo>
                  <a:cubicBezTo>
                    <a:pt x="2056" y="1507"/>
                    <a:pt x="2067" y="1518"/>
                    <a:pt x="2082" y="1521"/>
                  </a:cubicBezTo>
                  <a:lnTo>
                    <a:pt x="2082" y="1526"/>
                  </a:lnTo>
                  <a:cubicBezTo>
                    <a:pt x="2086" y="1526"/>
                    <a:pt x="2086" y="1530"/>
                    <a:pt x="2090" y="1537"/>
                  </a:cubicBezTo>
                  <a:cubicBezTo>
                    <a:pt x="2090" y="1540"/>
                    <a:pt x="2093" y="1548"/>
                    <a:pt x="2093" y="1552"/>
                  </a:cubicBezTo>
                  <a:cubicBezTo>
                    <a:pt x="2093" y="1552"/>
                    <a:pt x="2093" y="1556"/>
                    <a:pt x="2090" y="1556"/>
                  </a:cubicBezTo>
                  <a:lnTo>
                    <a:pt x="2082" y="1556"/>
                  </a:lnTo>
                  <a:cubicBezTo>
                    <a:pt x="2078" y="1556"/>
                    <a:pt x="2071" y="1552"/>
                    <a:pt x="2064" y="1552"/>
                  </a:cubicBezTo>
                  <a:lnTo>
                    <a:pt x="2045" y="1552"/>
                  </a:lnTo>
                  <a:lnTo>
                    <a:pt x="2045" y="1548"/>
                  </a:lnTo>
                  <a:lnTo>
                    <a:pt x="2045" y="1530"/>
                  </a:lnTo>
                  <a:lnTo>
                    <a:pt x="2045" y="1511"/>
                  </a:lnTo>
                  <a:lnTo>
                    <a:pt x="2045" y="1499"/>
                  </a:lnTo>
                  <a:close/>
                  <a:moveTo>
                    <a:pt x="172" y="1"/>
                  </a:moveTo>
                  <a:lnTo>
                    <a:pt x="138" y="15"/>
                  </a:lnTo>
                  <a:lnTo>
                    <a:pt x="67" y="46"/>
                  </a:lnTo>
                  <a:lnTo>
                    <a:pt x="45" y="53"/>
                  </a:lnTo>
                  <a:lnTo>
                    <a:pt x="0" y="72"/>
                  </a:lnTo>
                  <a:lnTo>
                    <a:pt x="75" y="94"/>
                  </a:lnTo>
                  <a:cubicBezTo>
                    <a:pt x="78" y="101"/>
                    <a:pt x="78" y="108"/>
                    <a:pt x="82" y="117"/>
                  </a:cubicBezTo>
                  <a:cubicBezTo>
                    <a:pt x="82" y="117"/>
                    <a:pt x="82" y="120"/>
                    <a:pt x="85" y="124"/>
                  </a:cubicBezTo>
                  <a:cubicBezTo>
                    <a:pt x="85" y="127"/>
                    <a:pt x="90" y="131"/>
                    <a:pt x="93" y="139"/>
                  </a:cubicBezTo>
                  <a:cubicBezTo>
                    <a:pt x="104" y="150"/>
                    <a:pt x="112" y="158"/>
                    <a:pt x="123" y="161"/>
                  </a:cubicBezTo>
                  <a:cubicBezTo>
                    <a:pt x="138" y="169"/>
                    <a:pt x="149" y="172"/>
                    <a:pt x="161" y="180"/>
                  </a:cubicBezTo>
                  <a:cubicBezTo>
                    <a:pt x="164" y="180"/>
                    <a:pt x="168" y="184"/>
                    <a:pt x="172" y="184"/>
                  </a:cubicBezTo>
                  <a:cubicBezTo>
                    <a:pt x="172" y="187"/>
                    <a:pt x="175" y="187"/>
                    <a:pt x="175" y="191"/>
                  </a:cubicBezTo>
                  <a:cubicBezTo>
                    <a:pt x="299" y="355"/>
                    <a:pt x="456" y="486"/>
                    <a:pt x="654" y="572"/>
                  </a:cubicBezTo>
                  <a:cubicBezTo>
                    <a:pt x="677" y="584"/>
                    <a:pt x="706" y="602"/>
                    <a:pt x="732" y="621"/>
                  </a:cubicBezTo>
                  <a:cubicBezTo>
                    <a:pt x="744" y="632"/>
                    <a:pt x="755" y="640"/>
                    <a:pt x="763" y="651"/>
                  </a:cubicBezTo>
                  <a:cubicBezTo>
                    <a:pt x="766" y="655"/>
                    <a:pt x="770" y="658"/>
                    <a:pt x="770" y="662"/>
                  </a:cubicBezTo>
                  <a:cubicBezTo>
                    <a:pt x="774" y="662"/>
                    <a:pt x="774" y="666"/>
                    <a:pt x="774" y="666"/>
                  </a:cubicBezTo>
                  <a:cubicBezTo>
                    <a:pt x="781" y="692"/>
                    <a:pt x="792" y="710"/>
                    <a:pt x="803" y="729"/>
                  </a:cubicBezTo>
                  <a:cubicBezTo>
                    <a:pt x="826" y="755"/>
                    <a:pt x="848" y="771"/>
                    <a:pt x="870" y="786"/>
                  </a:cubicBezTo>
                  <a:cubicBezTo>
                    <a:pt x="897" y="797"/>
                    <a:pt x="915" y="804"/>
                    <a:pt x="934" y="815"/>
                  </a:cubicBezTo>
                  <a:cubicBezTo>
                    <a:pt x="975" y="841"/>
                    <a:pt x="1013" y="871"/>
                    <a:pt x="1058" y="893"/>
                  </a:cubicBezTo>
                  <a:cubicBezTo>
                    <a:pt x="1103" y="920"/>
                    <a:pt x="1151" y="943"/>
                    <a:pt x="1211" y="950"/>
                  </a:cubicBezTo>
                  <a:cubicBezTo>
                    <a:pt x="1222" y="954"/>
                    <a:pt x="1234" y="957"/>
                    <a:pt x="1241" y="961"/>
                  </a:cubicBezTo>
                  <a:cubicBezTo>
                    <a:pt x="1245" y="965"/>
                    <a:pt x="1248" y="965"/>
                    <a:pt x="1252" y="969"/>
                  </a:cubicBezTo>
                  <a:cubicBezTo>
                    <a:pt x="1252" y="972"/>
                    <a:pt x="1256" y="976"/>
                    <a:pt x="1256" y="983"/>
                  </a:cubicBezTo>
                  <a:cubicBezTo>
                    <a:pt x="1274" y="1036"/>
                    <a:pt x="1301" y="1081"/>
                    <a:pt x="1334" y="1118"/>
                  </a:cubicBezTo>
                  <a:cubicBezTo>
                    <a:pt x="1372" y="1155"/>
                    <a:pt x="1417" y="1185"/>
                    <a:pt x="1469" y="1204"/>
                  </a:cubicBezTo>
                  <a:cubicBezTo>
                    <a:pt x="1488" y="1212"/>
                    <a:pt x="1503" y="1223"/>
                    <a:pt x="1521" y="1238"/>
                  </a:cubicBezTo>
                  <a:cubicBezTo>
                    <a:pt x="1548" y="1257"/>
                    <a:pt x="1574" y="1286"/>
                    <a:pt x="1600" y="1309"/>
                  </a:cubicBezTo>
                  <a:cubicBezTo>
                    <a:pt x="1615" y="1324"/>
                    <a:pt x="1629" y="1335"/>
                    <a:pt x="1645" y="1347"/>
                  </a:cubicBezTo>
                  <a:cubicBezTo>
                    <a:pt x="1663" y="1357"/>
                    <a:pt x="1678" y="1364"/>
                    <a:pt x="1700" y="1373"/>
                  </a:cubicBezTo>
                  <a:cubicBezTo>
                    <a:pt x="1723" y="1376"/>
                    <a:pt x="1745" y="1391"/>
                    <a:pt x="1764" y="1406"/>
                  </a:cubicBezTo>
                  <a:cubicBezTo>
                    <a:pt x="1798" y="1428"/>
                    <a:pt x="1828" y="1462"/>
                    <a:pt x="1862" y="1492"/>
                  </a:cubicBezTo>
                  <a:cubicBezTo>
                    <a:pt x="1880" y="1507"/>
                    <a:pt x="1902" y="1518"/>
                    <a:pt x="1925" y="1530"/>
                  </a:cubicBezTo>
                  <a:cubicBezTo>
                    <a:pt x="1940" y="1537"/>
                    <a:pt x="1951" y="1540"/>
                    <a:pt x="1966" y="1544"/>
                  </a:cubicBezTo>
                  <a:lnTo>
                    <a:pt x="1966" y="1552"/>
                  </a:lnTo>
                  <a:cubicBezTo>
                    <a:pt x="1966" y="1566"/>
                    <a:pt x="1969" y="1578"/>
                    <a:pt x="1977" y="1589"/>
                  </a:cubicBezTo>
                  <a:cubicBezTo>
                    <a:pt x="1981" y="1597"/>
                    <a:pt x="1985" y="1604"/>
                    <a:pt x="1992" y="1611"/>
                  </a:cubicBezTo>
                  <a:cubicBezTo>
                    <a:pt x="2003" y="1619"/>
                    <a:pt x="2014" y="1623"/>
                    <a:pt x="2026" y="1626"/>
                  </a:cubicBezTo>
                  <a:cubicBezTo>
                    <a:pt x="2037" y="1630"/>
                    <a:pt x="2045" y="1630"/>
                    <a:pt x="2056" y="1630"/>
                  </a:cubicBezTo>
                  <a:lnTo>
                    <a:pt x="2112" y="1630"/>
                  </a:lnTo>
                  <a:cubicBezTo>
                    <a:pt x="2119" y="1630"/>
                    <a:pt x="2123" y="1626"/>
                    <a:pt x="2131" y="1626"/>
                  </a:cubicBezTo>
                  <a:cubicBezTo>
                    <a:pt x="2134" y="1623"/>
                    <a:pt x="2138" y="1623"/>
                    <a:pt x="2138" y="1619"/>
                  </a:cubicBezTo>
                  <a:lnTo>
                    <a:pt x="2138" y="1616"/>
                  </a:lnTo>
                  <a:cubicBezTo>
                    <a:pt x="2138" y="1604"/>
                    <a:pt x="2142" y="1589"/>
                    <a:pt x="2149" y="1578"/>
                  </a:cubicBezTo>
                  <a:cubicBezTo>
                    <a:pt x="2153" y="1566"/>
                    <a:pt x="2160" y="1559"/>
                    <a:pt x="2168" y="1552"/>
                  </a:cubicBezTo>
                  <a:cubicBezTo>
                    <a:pt x="2168" y="1533"/>
                    <a:pt x="2164" y="1518"/>
                    <a:pt x="2157" y="1499"/>
                  </a:cubicBezTo>
                  <a:cubicBezTo>
                    <a:pt x="2153" y="1492"/>
                    <a:pt x="2149" y="1485"/>
                    <a:pt x="2142" y="1477"/>
                  </a:cubicBezTo>
                  <a:cubicBezTo>
                    <a:pt x="2134" y="1469"/>
                    <a:pt x="2126" y="1462"/>
                    <a:pt x="2116" y="1454"/>
                  </a:cubicBezTo>
                  <a:cubicBezTo>
                    <a:pt x="2093" y="1443"/>
                    <a:pt x="2071" y="1425"/>
                    <a:pt x="2048" y="1402"/>
                  </a:cubicBezTo>
                  <a:cubicBezTo>
                    <a:pt x="2022" y="1380"/>
                    <a:pt x="1996" y="1357"/>
                    <a:pt x="1962" y="1342"/>
                  </a:cubicBezTo>
                  <a:cubicBezTo>
                    <a:pt x="1955" y="1338"/>
                    <a:pt x="1947" y="1331"/>
                    <a:pt x="1936" y="1324"/>
                  </a:cubicBezTo>
                  <a:cubicBezTo>
                    <a:pt x="1925" y="1312"/>
                    <a:pt x="1910" y="1294"/>
                    <a:pt x="1888" y="1279"/>
                  </a:cubicBezTo>
                  <a:cubicBezTo>
                    <a:pt x="1880" y="1271"/>
                    <a:pt x="1869" y="1264"/>
                    <a:pt x="1854" y="1260"/>
                  </a:cubicBezTo>
                  <a:cubicBezTo>
                    <a:pt x="1843" y="1252"/>
                    <a:pt x="1828" y="1249"/>
                    <a:pt x="1809" y="1249"/>
                  </a:cubicBezTo>
                  <a:cubicBezTo>
                    <a:pt x="1802" y="1249"/>
                    <a:pt x="1794" y="1249"/>
                    <a:pt x="1786" y="1252"/>
                  </a:cubicBezTo>
                  <a:cubicBezTo>
                    <a:pt x="1786" y="1245"/>
                    <a:pt x="1783" y="1238"/>
                    <a:pt x="1776" y="1230"/>
                  </a:cubicBezTo>
                  <a:cubicBezTo>
                    <a:pt x="1760" y="1200"/>
                    <a:pt x="1734" y="1181"/>
                    <a:pt x="1712" y="1163"/>
                  </a:cubicBezTo>
                  <a:cubicBezTo>
                    <a:pt x="1689" y="1148"/>
                    <a:pt x="1671" y="1133"/>
                    <a:pt x="1660" y="1118"/>
                  </a:cubicBezTo>
                  <a:cubicBezTo>
                    <a:pt x="1566" y="1010"/>
                    <a:pt x="1454" y="928"/>
                    <a:pt x="1346" y="849"/>
                  </a:cubicBezTo>
                  <a:cubicBezTo>
                    <a:pt x="1234" y="771"/>
                    <a:pt x="1122" y="692"/>
                    <a:pt x="1027" y="591"/>
                  </a:cubicBezTo>
                  <a:lnTo>
                    <a:pt x="1017" y="584"/>
                  </a:lnTo>
                  <a:lnTo>
                    <a:pt x="1001" y="579"/>
                  </a:lnTo>
                  <a:cubicBezTo>
                    <a:pt x="983" y="579"/>
                    <a:pt x="968" y="576"/>
                    <a:pt x="953" y="569"/>
                  </a:cubicBezTo>
                  <a:cubicBezTo>
                    <a:pt x="931" y="557"/>
                    <a:pt x="908" y="539"/>
                    <a:pt x="886" y="517"/>
                  </a:cubicBezTo>
                  <a:cubicBezTo>
                    <a:pt x="863" y="498"/>
                    <a:pt x="837" y="472"/>
                    <a:pt x="808" y="453"/>
                  </a:cubicBezTo>
                  <a:cubicBezTo>
                    <a:pt x="777" y="434"/>
                    <a:pt x="751" y="408"/>
                    <a:pt x="725" y="378"/>
                  </a:cubicBezTo>
                  <a:cubicBezTo>
                    <a:pt x="699" y="348"/>
                    <a:pt x="673" y="318"/>
                    <a:pt x="635" y="292"/>
                  </a:cubicBezTo>
                  <a:cubicBezTo>
                    <a:pt x="494" y="187"/>
                    <a:pt x="337" y="98"/>
                    <a:pt x="161" y="41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7" name="Google Shape;28387;p21"/>
            <p:cNvSpPr/>
            <p:nvPr/>
          </p:nvSpPr>
          <p:spPr>
            <a:xfrm>
              <a:off x="74494" y="984557"/>
              <a:ext cx="70766" cy="59306"/>
            </a:xfrm>
            <a:custGeom>
              <a:avLst/>
              <a:gdLst/>
              <a:ahLst/>
              <a:cxnLst/>
              <a:rect l="l" t="t" r="r" b="b"/>
              <a:pathLst>
                <a:path w="1482" h="1242" extrusionOk="0">
                  <a:moveTo>
                    <a:pt x="1" y="1"/>
                  </a:moveTo>
                  <a:cubicBezTo>
                    <a:pt x="4" y="19"/>
                    <a:pt x="8" y="34"/>
                    <a:pt x="16" y="49"/>
                  </a:cubicBezTo>
                  <a:cubicBezTo>
                    <a:pt x="23" y="71"/>
                    <a:pt x="39" y="90"/>
                    <a:pt x="61" y="105"/>
                  </a:cubicBezTo>
                  <a:cubicBezTo>
                    <a:pt x="72" y="113"/>
                    <a:pt x="87" y="116"/>
                    <a:pt x="106" y="120"/>
                  </a:cubicBezTo>
                  <a:cubicBezTo>
                    <a:pt x="132" y="127"/>
                    <a:pt x="158" y="135"/>
                    <a:pt x="180" y="149"/>
                  </a:cubicBezTo>
                  <a:cubicBezTo>
                    <a:pt x="199" y="165"/>
                    <a:pt x="218" y="184"/>
                    <a:pt x="229" y="202"/>
                  </a:cubicBezTo>
                  <a:cubicBezTo>
                    <a:pt x="248" y="228"/>
                    <a:pt x="263" y="254"/>
                    <a:pt x="282" y="273"/>
                  </a:cubicBezTo>
                  <a:cubicBezTo>
                    <a:pt x="300" y="296"/>
                    <a:pt x="318" y="310"/>
                    <a:pt x="337" y="318"/>
                  </a:cubicBezTo>
                  <a:cubicBezTo>
                    <a:pt x="360" y="325"/>
                    <a:pt x="379" y="341"/>
                    <a:pt x="397" y="351"/>
                  </a:cubicBezTo>
                  <a:cubicBezTo>
                    <a:pt x="412" y="367"/>
                    <a:pt x="427" y="382"/>
                    <a:pt x="442" y="396"/>
                  </a:cubicBezTo>
                  <a:cubicBezTo>
                    <a:pt x="472" y="422"/>
                    <a:pt x="494" y="449"/>
                    <a:pt x="524" y="463"/>
                  </a:cubicBezTo>
                  <a:cubicBezTo>
                    <a:pt x="539" y="475"/>
                    <a:pt x="558" y="479"/>
                    <a:pt x="580" y="479"/>
                  </a:cubicBezTo>
                  <a:lnTo>
                    <a:pt x="614" y="482"/>
                  </a:lnTo>
                  <a:lnTo>
                    <a:pt x="618" y="512"/>
                  </a:lnTo>
                  <a:cubicBezTo>
                    <a:pt x="622" y="520"/>
                    <a:pt x="622" y="524"/>
                    <a:pt x="625" y="527"/>
                  </a:cubicBezTo>
                  <a:cubicBezTo>
                    <a:pt x="629" y="531"/>
                    <a:pt x="632" y="539"/>
                    <a:pt x="636" y="542"/>
                  </a:cubicBezTo>
                  <a:cubicBezTo>
                    <a:pt x="648" y="550"/>
                    <a:pt x="667" y="557"/>
                    <a:pt x="689" y="572"/>
                  </a:cubicBezTo>
                  <a:cubicBezTo>
                    <a:pt x="700" y="579"/>
                    <a:pt x="715" y="587"/>
                    <a:pt x="730" y="602"/>
                  </a:cubicBezTo>
                  <a:cubicBezTo>
                    <a:pt x="775" y="651"/>
                    <a:pt x="815" y="699"/>
                    <a:pt x="857" y="748"/>
                  </a:cubicBezTo>
                  <a:cubicBezTo>
                    <a:pt x="902" y="793"/>
                    <a:pt x="946" y="838"/>
                    <a:pt x="995" y="875"/>
                  </a:cubicBezTo>
                  <a:cubicBezTo>
                    <a:pt x="1119" y="965"/>
                    <a:pt x="1231" y="1073"/>
                    <a:pt x="1343" y="1170"/>
                  </a:cubicBezTo>
                  <a:cubicBezTo>
                    <a:pt x="1369" y="1196"/>
                    <a:pt x="1391" y="1212"/>
                    <a:pt x="1414" y="1222"/>
                  </a:cubicBezTo>
                  <a:cubicBezTo>
                    <a:pt x="1436" y="1234"/>
                    <a:pt x="1455" y="1241"/>
                    <a:pt x="1478" y="1241"/>
                  </a:cubicBezTo>
                  <a:lnTo>
                    <a:pt x="1481" y="1241"/>
                  </a:lnTo>
                  <a:cubicBezTo>
                    <a:pt x="1462" y="1204"/>
                    <a:pt x="1440" y="1170"/>
                    <a:pt x="1414" y="1140"/>
                  </a:cubicBezTo>
                  <a:cubicBezTo>
                    <a:pt x="1381" y="1103"/>
                    <a:pt x="1339" y="1073"/>
                    <a:pt x="1295" y="1047"/>
                  </a:cubicBezTo>
                  <a:cubicBezTo>
                    <a:pt x="1279" y="1039"/>
                    <a:pt x="1260" y="1032"/>
                    <a:pt x="1242" y="1021"/>
                  </a:cubicBezTo>
                  <a:cubicBezTo>
                    <a:pt x="1224" y="1010"/>
                    <a:pt x="1208" y="998"/>
                    <a:pt x="1193" y="983"/>
                  </a:cubicBezTo>
                  <a:cubicBezTo>
                    <a:pt x="1182" y="976"/>
                    <a:pt x="1174" y="965"/>
                    <a:pt x="1167" y="950"/>
                  </a:cubicBezTo>
                  <a:cubicBezTo>
                    <a:pt x="1164" y="943"/>
                    <a:pt x="1160" y="935"/>
                    <a:pt x="1160" y="924"/>
                  </a:cubicBezTo>
                  <a:cubicBezTo>
                    <a:pt x="1156" y="912"/>
                    <a:pt x="1152" y="901"/>
                    <a:pt x="1152" y="893"/>
                  </a:cubicBezTo>
                  <a:cubicBezTo>
                    <a:pt x="1148" y="886"/>
                    <a:pt x="1145" y="882"/>
                    <a:pt x="1141" y="879"/>
                  </a:cubicBezTo>
                  <a:cubicBezTo>
                    <a:pt x="1134" y="867"/>
                    <a:pt x="1122" y="860"/>
                    <a:pt x="1107" y="856"/>
                  </a:cubicBezTo>
                  <a:cubicBezTo>
                    <a:pt x="1100" y="848"/>
                    <a:pt x="1089" y="848"/>
                    <a:pt x="1074" y="845"/>
                  </a:cubicBezTo>
                  <a:cubicBezTo>
                    <a:pt x="1059" y="838"/>
                    <a:pt x="1044" y="834"/>
                    <a:pt x="1025" y="830"/>
                  </a:cubicBezTo>
                  <a:lnTo>
                    <a:pt x="1014" y="830"/>
                  </a:lnTo>
                  <a:cubicBezTo>
                    <a:pt x="999" y="830"/>
                    <a:pt x="984" y="830"/>
                    <a:pt x="972" y="826"/>
                  </a:cubicBezTo>
                  <a:cubicBezTo>
                    <a:pt x="958" y="822"/>
                    <a:pt x="946" y="819"/>
                    <a:pt x="936" y="812"/>
                  </a:cubicBezTo>
                  <a:cubicBezTo>
                    <a:pt x="924" y="808"/>
                    <a:pt x="917" y="800"/>
                    <a:pt x="913" y="789"/>
                  </a:cubicBezTo>
                  <a:cubicBezTo>
                    <a:pt x="905" y="778"/>
                    <a:pt x="905" y="767"/>
                    <a:pt x="905" y="755"/>
                  </a:cubicBezTo>
                  <a:cubicBezTo>
                    <a:pt x="905" y="741"/>
                    <a:pt x="905" y="729"/>
                    <a:pt x="910" y="718"/>
                  </a:cubicBezTo>
                  <a:lnTo>
                    <a:pt x="913" y="710"/>
                  </a:lnTo>
                  <a:lnTo>
                    <a:pt x="917" y="699"/>
                  </a:lnTo>
                  <a:cubicBezTo>
                    <a:pt x="894" y="681"/>
                    <a:pt x="876" y="662"/>
                    <a:pt x="857" y="643"/>
                  </a:cubicBezTo>
                  <a:cubicBezTo>
                    <a:pt x="834" y="620"/>
                    <a:pt x="812" y="598"/>
                    <a:pt x="789" y="579"/>
                  </a:cubicBezTo>
                  <a:cubicBezTo>
                    <a:pt x="775" y="568"/>
                    <a:pt x="760" y="561"/>
                    <a:pt x="741" y="557"/>
                  </a:cubicBezTo>
                  <a:cubicBezTo>
                    <a:pt x="711" y="546"/>
                    <a:pt x="681" y="531"/>
                    <a:pt x="663" y="508"/>
                  </a:cubicBezTo>
                  <a:cubicBezTo>
                    <a:pt x="641" y="490"/>
                    <a:pt x="629" y="467"/>
                    <a:pt x="622" y="441"/>
                  </a:cubicBezTo>
                  <a:cubicBezTo>
                    <a:pt x="606" y="404"/>
                    <a:pt x="588" y="374"/>
                    <a:pt x="558" y="348"/>
                  </a:cubicBezTo>
                  <a:cubicBezTo>
                    <a:pt x="532" y="322"/>
                    <a:pt x="498" y="299"/>
                    <a:pt x="461" y="273"/>
                  </a:cubicBezTo>
                  <a:cubicBezTo>
                    <a:pt x="453" y="270"/>
                    <a:pt x="449" y="262"/>
                    <a:pt x="442" y="258"/>
                  </a:cubicBezTo>
                  <a:cubicBezTo>
                    <a:pt x="439" y="254"/>
                    <a:pt x="434" y="251"/>
                    <a:pt x="434" y="247"/>
                  </a:cubicBezTo>
                  <a:cubicBezTo>
                    <a:pt x="431" y="254"/>
                    <a:pt x="431" y="262"/>
                    <a:pt x="423" y="270"/>
                  </a:cubicBezTo>
                  <a:cubicBezTo>
                    <a:pt x="416" y="280"/>
                    <a:pt x="405" y="288"/>
                    <a:pt x="394" y="292"/>
                  </a:cubicBezTo>
                  <a:cubicBezTo>
                    <a:pt x="382" y="299"/>
                    <a:pt x="371" y="299"/>
                    <a:pt x="360" y="303"/>
                  </a:cubicBezTo>
                  <a:cubicBezTo>
                    <a:pt x="349" y="303"/>
                    <a:pt x="337" y="299"/>
                    <a:pt x="326" y="292"/>
                  </a:cubicBezTo>
                  <a:cubicBezTo>
                    <a:pt x="315" y="284"/>
                    <a:pt x="311" y="277"/>
                    <a:pt x="308" y="270"/>
                  </a:cubicBezTo>
                  <a:cubicBezTo>
                    <a:pt x="304" y="262"/>
                    <a:pt x="300" y="258"/>
                    <a:pt x="300" y="251"/>
                  </a:cubicBezTo>
                  <a:lnTo>
                    <a:pt x="300" y="232"/>
                  </a:lnTo>
                  <a:lnTo>
                    <a:pt x="300" y="220"/>
                  </a:lnTo>
                  <a:cubicBezTo>
                    <a:pt x="296" y="217"/>
                    <a:pt x="289" y="213"/>
                    <a:pt x="285" y="210"/>
                  </a:cubicBezTo>
                  <a:cubicBezTo>
                    <a:pt x="282" y="206"/>
                    <a:pt x="277" y="202"/>
                    <a:pt x="274" y="194"/>
                  </a:cubicBezTo>
                  <a:cubicBezTo>
                    <a:pt x="270" y="187"/>
                    <a:pt x="270" y="180"/>
                    <a:pt x="270" y="172"/>
                  </a:cubicBezTo>
                  <a:cubicBezTo>
                    <a:pt x="270" y="165"/>
                    <a:pt x="270" y="158"/>
                    <a:pt x="274" y="153"/>
                  </a:cubicBezTo>
                  <a:cubicBezTo>
                    <a:pt x="266" y="149"/>
                    <a:pt x="259" y="146"/>
                    <a:pt x="251" y="142"/>
                  </a:cubicBezTo>
                  <a:cubicBezTo>
                    <a:pt x="206" y="108"/>
                    <a:pt x="151" y="86"/>
                    <a:pt x="94" y="56"/>
                  </a:cubicBezTo>
                  <a:cubicBezTo>
                    <a:pt x="65" y="41"/>
                    <a:pt x="30" y="2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8" name="Google Shape;28388;p21"/>
            <p:cNvSpPr/>
            <p:nvPr/>
          </p:nvSpPr>
          <p:spPr>
            <a:xfrm>
              <a:off x="70770" y="976344"/>
              <a:ext cx="79122" cy="71052"/>
            </a:xfrm>
            <a:custGeom>
              <a:avLst/>
              <a:gdLst/>
              <a:ahLst/>
              <a:cxnLst/>
              <a:rect l="l" t="t" r="r" b="b"/>
              <a:pathLst>
                <a:path w="1657" h="1488" extrusionOk="0">
                  <a:moveTo>
                    <a:pt x="483" y="311"/>
                  </a:moveTo>
                  <a:cubicBezTo>
                    <a:pt x="472" y="311"/>
                    <a:pt x="460" y="311"/>
                    <a:pt x="449" y="314"/>
                  </a:cubicBezTo>
                  <a:cubicBezTo>
                    <a:pt x="457" y="318"/>
                    <a:pt x="464" y="321"/>
                    <a:pt x="467" y="321"/>
                  </a:cubicBezTo>
                  <a:lnTo>
                    <a:pt x="475" y="330"/>
                  </a:lnTo>
                  <a:lnTo>
                    <a:pt x="483" y="337"/>
                  </a:lnTo>
                  <a:cubicBezTo>
                    <a:pt x="486" y="340"/>
                    <a:pt x="490" y="348"/>
                    <a:pt x="494" y="356"/>
                  </a:cubicBezTo>
                  <a:cubicBezTo>
                    <a:pt x="501" y="363"/>
                    <a:pt x="505" y="374"/>
                    <a:pt x="509" y="382"/>
                  </a:cubicBezTo>
                  <a:cubicBezTo>
                    <a:pt x="512" y="389"/>
                    <a:pt x="512" y="397"/>
                    <a:pt x="512" y="408"/>
                  </a:cubicBezTo>
                  <a:lnTo>
                    <a:pt x="512" y="419"/>
                  </a:lnTo>
                  <a:cubicBezTo>
                    <a:pt x="512" y="423"/>
                    <a:pt x="517" y="426"/>
                    <a:pt x="520" y="430"/>
                  </a:cubicBezTo>
                  <a:cubicBezTo>
                    <a:pt x="527" y="434"/>
                    <a:pt x="531" y="442"/>
                    <a:pt x="539" y="445"/>
                  </a:cubicBezTo>
                  <a:cubicBezTo>
                    <a:pt x="576" y="471"/>
                    <a:pt x="610" y="494"/>
                    <a:pt x="636" y="520"/>
                  </a:cubicBezTo>
                  <a:cubicBezTo>
                    <a:pt x="666" y="546"/>
                    <a:pt x="684" y="576"/>
                    <a:pt x="700" y="613"/>
                  </a:cubicBezTo>
                  <a:cubicBezTo>
                    <a:pt x="707" y="639"/>
                    <a:pt x="719" y="662"/>
                    <a:pt x="741" y="680"/>
                  </a:cubicBezTo>
                  <a:cubicBezTo>
                    <a:pt x="759" y="703"/>
                    <a:pt x="789" y="718"/>
                    <a:pt x="819" y="729"/>
                  </a:cubicBezTo>
                  <a:cubicBezTo>
                    <a:pt x="838" y="733"/>
                    <a:pt x="853" y="740"/>
                    <a:pt x="867" y="751"/>
                  </a:cubicBezTo>
                  <a:cubicBezTo>
                    <a:pt x="890" y="770"/>
                    <a:pt x="912" y="792"/>
                    <a:pt x="935" y="815"/>
                  </a:cubicBezTo>
                  <a:cubicBezTo>
                    <a:pt x="954" y="834"/>
                    <a:pt x="972" y="853"/>
                    <a:pt x="995" y="871"/>
                  </a:cubicBezTo>
                  <a:lnTo>
                    <a:pt x="1006" y="830"/>
                  </a:lnTo>
                  <a:lnTo>
                    <a:pt x="1047" y="860"/>
                  </a:lnTo>
                  <a:cubicBezTo>
                    <a:pt x="1050" y="863"/>
                    <a:pt x="1059" y="868"/>
                    <a:pt x="1069" y="871"/>
                  </a:cubicBezTo>
                  <a:lnTo>
                    <a:pt x="1073" y="871"/>
                  </a:lnTo>
                  <a:cubicBezTo>
                    <a:pt x="1077" y="868"/>
                    <a:pt x="1077" y="863"/>
                    <a:pt x="1077" y="860"/>
                  </a:cubicBezTo>
                  <a:cubicBezTo>
                    <a:pt x="1077" y="856"/>
                    <a:pt x="1077" y="853"/>
                    <a:pt x="1073" y="845"/>
                  </a:cubicBezTo>
                  <a:cubicBezTo>
                    <a:pt x="1073" y="845"/>
                    <a:pt x="1073" y="841"/>
                    <a:pt x="1069" y="837"/>
                  </a:cubicBezTo>
                  <a:cubicBezTo>
                    <a:pt x="1066" y="834"/>
                    <a:pt x="1062" y="830"/>
                    <a:pt x="1059" y="827"/>
                  </a:cubicBezTo>
                  <a:cubicBezTo>
                    <a:pt x="1028" y="804"/>
                    <a:pt x="998" y="770"/>
                    <a:pt x="965" y="740"/>
                  </a:cubicBezTo>
                  <a:cubicBezTo>
                    <a:pt x="950" y="722"/>
                    <a:pt x="931" y="706"/>
                    <a:pt x="912" y="692"/>
                  </a:cubicBezTo>
                  <a:cubicBezTo>
                    <a:pt x="890" y="677"/>
                    <a:pt x="867" y="662"/>
                    <a:pt x="841" y="654"/>
                  </a:cubicBezTo>
                  <a:cubicBezTo>
                    <a:pt x="819" y="647"/>
                    <a:pt x="804" y="639"/>
                    <a:pt x="793" y="628"/>
                  </a:cubicBezTo>
                  <a:cubicBezTo>
                    <a:pt x="781" y="617"/>
                    <a:pt x="774" y="602"/>
                    <a:pt x="771" y="591"/>
                  </a:cubicBezTo>
                  <a:cubicBezTo>
                    <a:pt x="755" y="539"/>
                    <a:pt x="726" y="497"/>
                    <a:pt x="692" y="464"/>
                  </a:cubicBezTo>
                  <a:cubicBezTo>
                    <a:pt x="655" y="430"/>
                    <a:pt x="617" y="408"/>
                    <a:pt x="584" y="382"/>
                  </a:cubicBezTo>
                  <a:cubicBezTo>
                    <a:pt x="579" y="382"/>
                    <a:pt x="576" y="378"/>
                    <a:pt x="572" y="374"/>
                  </a:cubicBezTo>
                  <a:cubicBezTo>
                    <a:pt x="565" y="363"/>
                    <a:pt x="557" y="352"/>
                    <a:pt x="546" y="337"/>
                  </a:cubicBezTo>
                  <a:cubicBezTo>
                    <a:pt x="539" y="330"/>
                    <a:pt x="531" y="321"/>
                    <a:pt x="520" y="318"/>
                  </a:cubicBezTo>
                  <a:cubicBezTo>
                    <a:pt x="509" y="314"/>
                    <a:pt x="498" y="311"/>
                    <a:pt x="483" y="311"/>
                  </a:cubicBezTo>
                  <a:close/>
                  <a:moveTo>
                    <a:pt x="991" y="882"/>
                  </a:moveTo>
                  <a:lnTo>
                    <a:pt x="990" y="886"/>
                  </a:lnTo>
                  <a:lnTo>
                    <a:pt x="990" y="886"/>
                  </a:lnTo>
                  <a:cubicBezTo>
                    <a:pt x="991" y="885"/>
                    <a:pt x="991" y="884"/>
                    <a:pt x="991" y="882"/>
                  </a:cubicBezTo>
                  <a:close/>
                  <a:moveTo>
                    <a:pt x="990" y="886"/>
                  </a:moveTo>
                  <a:cubicBezTo>
                    <a:pt x="989" y="887"/>
                    <a:pt x="988" y="888"/>
                    <a:pt x="988" y="890"/>
                  </a:cubicBezTo>
                  <a:lnTo>
                    <a:pt x="990" y="886"/>
                  </a:lnTo>
                  <a:close/>
                  <a:moveTo>
                    <a:pt x="12" y="0"/>
                  </a:moveTo>
                  <a:lnTo>
                    <a:pt x="4" y="64"/>
                  </a:lnTo>
                  <a:cubicBezTo>
                    <a:pt x="12" y="78"/>
                    <a:pt x="19" y="97"/>
                    <a:pt x="19" y="116"/>
                  </a:cubicBezTo>
                  <a:cubicBezTo>
                    <a:pt x="19" y="131"/>
                    <a:pt x="15" y="146"/>
                    <a:pt x="12" y="157"/>
                  </a:cubicBezTo>
                  <a:cubicBezTo>
                    <a:pt x="8" y="161"/>
                    <a:pt x="4" y="168"/>
                    <a:pt x="1" y="176"/>
                  </a:cubicBezTo>
                  <a:cubicBezTo>
                    <a:pt x="8" y="217"/>
                    <a:pt x="19" y="254"/>
                    <a:pt x="41" y="285"/>
                  </a:cubicBezTo>
                  <a:cubicBezTo>
                    <a:pt x="56" y="307"/>
                    <a:pt x="72" y="325"/>
                    <a:pt x="94" y="340"/>
                  </a:cubicBezTo>
                  <a:cubicBezTo>
                    <a:pt x="117" y="352"/>
                    <a:pt x="143" y="363"/>
                    <a:pt x="169" y="366"/>
                  </a:cubicBezTo>
                  <a:cubicBezTo>
                    <a:pt x="191" y="374"/>
                    <a:pt x="203" y="378"/>
                    <a:pt x="213" y="385"/>
                  </a:cubicBezTo>
                  <a:cubicBezTo>
                    <a:pt x="225" y="392"/>
                    <a:pt x="236" y="404"/>
                    <a:pt x="243" y="419"/>
                  </a:cubicBezTo>
                  <a:cubicBezTo>
                    <a:pt x="262" y="442"/>
                    <a:pt x="281" y="471"/>
                    <a:pt x="303" y="497"/>
                  </a:cubicBezTo>
                  <a:cubicBezTo>
                    <a:pt x="326" y="523"/>
                    <a:pt x="352" y="546"/>
                    <a:pt x="386" y="561"/>
                  </a:cubicBezTo>
                  <a:cubicBezTo>
                    <a:pt x="404" y="568"/>
                    <a:pt x="422" y="580"/>
                    <a:pt x="438" y="594"/>
                  </a:cubicBezTo>
                  <a:cubicBezTo>
                    <a:pt x="467" y="621"/>
                    <a:pt x="494" y="651"/>
                    <a:pt x="527" y="677"/>
                  </a:cubicBezTo>
                  <a:cubicBezTo>
                    <a:pt x="543" y="692"/>
                    <a:pt x="562" y="703"/>
                    <a:pt x="584" y="714"/>
                  </a:cubicBezTo>
                  <a:cubicBezTo>
                    <a:pt x="598" y="718"/>
                    <a:pt x="614" y="725"/>
                    <a:pt x="632" y="725"/>
                  </a:cubicBezTo>
                  <a:cubicBezTo>
                    <a:pt x="636" y="737"/>
                    <a:pt x="643" y="748"/>
                    <a:pt x="647" y="756"/>
                  </a:cubicBezTo>
                  <a:cubicBezTo>
                    <a:pt x="658" y="766"/>
                    <a:pt x="669" y="774"/>
                    <a:pt x="681" y="782"/>
                  </a:cubicBezTo>
                  <a:cubicBezTo>
                    <a:pt x="696" y="792"/>
                    <a:pt x="710" y="801"/>
                    <a:pt x="722" y="808"/>
                  </a:cubicBezTo>
                  <a:cubicBezTo>
                    <a:pt x="736" y="815"/>
                    <a:pt x="745" y="819"/>
                    <a:pt x="752" y="827"/>
                  </a:cubicBezTo>
                  <a:cubicBezTo>
                    <a:pt x="793" y="871"/>
                    <a:pt x="838" y="923"/>
                    <a:pt x="879" y="972"/>
                  </a:cubicBezTo>
                  <a:cubicBezTo>
                    <a:pt x="924" y="1020"/>
                    <a:pt x="972" y="1065"/>
                    <a:pt x="1028" y="1107"/>
                  </a:cubicBezTo>
                  <a:cubicBezTo>
                    <a:pt x="1148" y="1196"/>
                    <a:pt x="1257" y="1301"/>
                    <a:pt x="1369" y="1402"/>
                  </a:cubicBezTo>
                  <a:cubicBezTo>
                    <a:pt x="1399" y="1429"/>
                    <a:pt x="1428" y="1451"/>
                    <a:pt x="1459" y="1465"/>
                  </a:cubicBezTo>
                  <a:cubicBezTo>
                    <a:pt x="1488" y="1481"/>
                    <a:pt x="1521" y="1488"/>
                    <a:pt x="1556" y="1488"/>
                  </a:cubicBezTo>
                  <a:lnTo>
                    <a:pt x="1578" y="1488"/>
                  </a:lnTo>
                  <a:cubicBezTo>
                    <a:pt x="1578" y="1484"/>
                    <a:pt x="1578" y="1484"/>
                    <a:pt x="1582" y="1484"/>
                  </a:cubicBezTo>
                  <a:cubicBezTo>
                    <a:pt x="1585" y="1473"/>
                    <a:pt x="1597" y="1462"/>
                    <a:pt x="1611" y="1455"/>
                  </a:cubicBezTo>
                  <a:cubicBezTo>
                    <a:pt x="1619" y="1451"/>
                    <a:pt x="1626" y="1451"/>
                    <a:pt x="1634" y="1451"/>
                  </a:cubicBezTo>
                  <a:lnTo>
                    <a:pt x="1656" y="1451"/>
                  </a:lnTo>
                  <a:lnTo>
                    <a:pt x="1649" y="1429"/>
                  </a:lnTo>
                  <a:cubicBezTo>
                    <a:pt x="1623" y="1365"/>
                    <a:pt x="1593" y="1308"/>
                    <a:pt x="1552" y="1264"/>
                  </a:cubicBezTo>
                  <a:cubicBezTo>
                    <a:pt x="1511" y="1219"/>
                    <a:pt x="1462" y="1182"/>
                    <a:pt x="1406" y="1151"/>
                  </a:cubicBezTo>
                  <a:cubicBezTo>
                    <a:pt x="1383" y="1141"/>
                    <a:pt x="1357" y="1125"/>
                    <a:pt x="1338" y="1115"/>
                  </a:cubicBezTo>
                  <a:cubicBezTo>
                    <a:pt x="1328" y="1107"/>
                    <a:pt x="1320" y="1099"/>
                    <a:pt x="1316" y="1096"/>
                  </a:cubicBezTo>
                  <a:cubicBezTo>
                    <a:pt x="1312" y="1092"/>
                    <a:pt x="1312" y="1088"/>
                    <a:pt x="1312" y="1088"/>
                  </a:cubicBezTo>
                  <a:cubicBezTo>
                    <a:pt x="1309" y="1054"/>
                    <a:pt x="1297" y="1028"/>
                    <a:pt x="1283" y="1010"/>
                  </a:cubicBezTo>
                  <a:cubicBezTo>
                    <a:pt x="1271" y="991"/>
                    <a:pt x="1260" y="980"/>
                    <a:pt x="1245" y="972"/>
                  </a:cubicBezTo>
                  <a:cubicBezTo>
                    <a:pt x="1223" y="958"/>
                    <a:pt x="1200" y="950"/>
                    <a:pt x="1181" y="942"/>
                  </a:cubicBezTo>
                  <a:cubicBezTo>
                    <a:pt x="1167" y="939"/>
                    <a:pt x="1155" y="939"/>
                    <a:pt x="1145" y="935"/>
                  </a:cubicBezTo>
                  <a:lnTo>
                    <a:pt x="1145" y="935"/>
                  </a:lnTo>
                  <a:cubicBezTo>
                    <a:pt x="1145" y="942"/>
                    <a:pt x="1148" y="950"/>
                    <a:pt x="1148" y="958"/>
                  </a:cubicBezTo>
                  <a:lnTo>
                    <a:pt x="1152" y="998"/>
                  </a:lnTo>
                  <a:lnTo>
                    <a:pt x="1111" y="1002"/>
                  </a:lnTo>
                  <a:lnTo>
                    <a:pt x="1103" y="1002"/>
                  </a:lnTo>
                  <a:cubicBezTo>
                    <a:pt x="1122" y="1006"/>
                    <a:pt x="1137" y="1010"/>
                    <a:pt x="1152" y="1017"/>
                  </a:cubicBezTo>
                  <a:cubicBezTo>
                    <a:pt x="1167" y="1020"/>
                    <a:pt x="1178" y="1020"/>
                    <a:pt x="1185" y="1028"/>
                  </a:cubicBezTo>
                  <a:cubicBezTo>
                    <a:pt x="1200" y="1032"/>
                    <a:pt x="1212" y="1039"/>
                    <a:pt x="1219" y="1051"/>
                  </a:cubicBezTo>
                  <a:cubicBezTo>
                    <a:pt x="1223" y="1054"/>
                    <a:pt x="1226" y="1058"/>
                    <a:pt x="1230" y="1065"/>
                  </a:cubicBezTo>
                  <a:cubicBezTo>
                    <a:pt x="1230" y="1073"/>
                    <a:pt x="1234" y="1084"/>
                    <a:pt x="1238" y="1096"/>
                  </a:cubicBezTo>
                  <a:cubicBezTo>
                    <a:pt x="1238" y="1107"/>
                    <a:pt x="1242" y="1115"/>
                    <a:pt x="1245" y="1122"/>
                  </a:cubicBezTo>
                  <a:cubicBezTo>
                    <a:pt x="1252" y="1137"/>
                    <a:pt x="1260" y="1148"/>
                    <a:pt x="1271" y="1155"/>
                  </a:cubicBezTo>
                  <a:cubicBezTo>
                    <a:pt x="1286" y="1170"/>
                    <a:pt x="1302" y="1182"/>
                    <a:pt x="1320" y="1193"/>
                  </a:cubicBezTo>
                  <a:cubicBezTo>
                    <a:pt x="1338" y="1204"/>
                    <a:pt x="1357" y="1211"/>
                    <a:pt x="1373" y="1219"/>
                  </a:cubicBezTo>
                  <a:cubicBezTo>
                    <a:pt x="1417" y="1245"/>
                    <a:pt x="1459" y="1275"/>
                    <a:pt x="1492" y="1312"/>
                  </a:cubicBezTo>
                  <a:cubicBezTo>
                    <a:pt x="1518" y="1342"/>
                    <a:pt x="1540" y="1376"/>
                    <a:pt x="1559" y="1413"/>
                  </a:cubicBezTo>
                  <a:lnTo>
                    <a:pt x="1556" y="1413"/>
                  </a:lnTo>
                  <a:cubicBezTo>
                    <a:pt x="1533" y="1413"/>
                    <a:pt x="1514" y="1406"/>
                    <a:pt x="1492" y="1394"/>
                  </a:cubicBezTo>
                  <a:cubicBezTo>
                    <a:pt x="1469" y="1384"/>
                    <a:pt x="1447" y="1368"/>
                    <a:pt x="1421" y="1342"/>
                  </a:cubicBezTo>
                  <a:cubicBezTo>
                    <a:pt x="1309" y="1245"/>
                    <a:pt x="1197" y="1137"/>
                    <a:pt x="1073" y="1047"/>
                  </a:cubicBezTo>
                  <a:cubicBezTo>
                    <a:pt x="1024" y="1010"/>
                    <a:pt x="980" y="965"/>
                    <a:pt x="935" y="920"/>
                  </a:cubicBezTo>
                  <a:cubicBezTo>
                    <a:pt x="893" y="871"/>
                    <a:pt x="853" y="823"/>
                    <a:pt x="808" y="774"/>
                  </a:cubicBezTo>
                  <a:cubicBezTo>
                    <a:pt x="793" y="759"/>
                    <a:pt x="778" y="751"/>
                    <a:pt x="767" y="744"/>
                  </a:cubicBezTo>
                  <a:cubicBezTo>
                    <a:pt x="745" y="729"/>
                    <a:pt x="726" y="722"/>
                    <a:pt x="714" y="714"/>
                  </a:cubicBezTo>
                  <a:cubicBezTo>
                    <a:pt x="710" y="711"/>
                    <a:pt x="707" y="703"/>
                    <a:pt x="703" y="699"/>
                  </a:cubicBezTo>
                  <a:cubicBezTo>
                    <a:pt x="700" y="696"/>
                    <a:pt x="700" y="692"/>
                    <a:pt x="696" y="684"/>
                  </a:cubicBezTo>
                  <a:lnTo>
                    <a:pt x="692" y="654"/>
                  </a:lnTo>
                  <a:lnTo>
                    <a:pt x="658" y="651"/>
                  </a:lnTo>
                  <a:cubicBezTo>
                    <a:pt x="636" y="651"/>
                    <a:pt x="617" y="647"/>
                    <a:pt x="602" y="635"/>
                  </a:cubicBezTo>
                  <a:cubicBezTo>
                    <a:pt x="572" y="621"/>
                    <a:pt x="550" y="594"/>
                    <a:pt x="520" y="568"/>
                  </a:cubicBezTo>
                  <a:cubicBezTo>
                    <a:pt x="505" y="554"/>
                    <a:pt x="490" y="539"/>
                    <a:pt x="475" y="523"/>
                  </a:cubicBezTo>
                  <a:cubicBezTo>
                    <a:pt x="457" y="513"/>
                    <a:pt x="438" y="497"/>
                    <a:pt x="415" y="490"/>
                  </a:cubicBezTo>
                  <a:cubicBezTo>
                    <a:pt x="396" y="482"/>
                    <a:pt x="378" y="468"/>
                    <a:pt x="360" y="445"/>
                  </a:cubicBezTo>
                  <a:cubicBezTo>
                    <a:pt x="341" y="426"/>
                    <a:pt x="326" y="400"/>
                    <a:pt x="307" y="374"/>
                  </a:cubicBezTo>
                  <a:cubicBezTo>
                    <a:pt x="296" y="356"/>
                    <a:pt x="277" y="337"/>
                    <a:pt x="258" y="321"/>
                  </a:cubicBezTo>
                  <a:cubicBezTo>
                    <a:pt x="236" y="307"/>
                    <a:pt x="210" y="299"/>
                    <a:pt x="184" y="292"/>
                  </a:cubicBezTo>
                  <a:cubicBezTo>
                    <a:pt x="165" y="288"/>
                    <a:pt x="150" y="285"/>
                    <a:pt x="139" y="277"/>
                  </a:cubicBezTo>
                  <a:cubicBezTo>
                    <a:pt x="117" y="262"/>
                    <a:pt x="101" y="243"/>
                    <a:pt x="94" y="221"/>
                  </a:cubicBezTo>
                  <a:cubicBezTo>
                    <a:pt x="86" y="206"/>
                    <a:pt x="82" y="191"/>
                    <a:pt x="79" y="173"/>
                  </a:cubicBezTo>
                  <a:lnTo>
                    <a:pt x="79" y="173"/>
                  </a:lnTo>
                  <a:cubicBezTo>
                    <a:pt x="108" y="195"/>
                    <a:pt x="143" y="213"/>
                    <a:pt x="172" y="228"/>
                  </a:cubicBezTo>
                  <a:cubicBezTo>
                    <a:pt x="229" y="258"/>
                    <a:pt x="284" y="280"/>
                    <a:pt x="329" y="314"/>
                  </a:cubicBezTo>
                  <a:cubicBezTo>
                    <a:pt x="337" y="318"/>
                    <a:pt x="344" y="321"/>
                    <a:pt x="352" y="325"/>
                  </a:cubicBezTo>
                  <a:lnTo>
                    <a:pt x="352" y="321"/>
                  </a:lnTo>
                  <a:lnTo>
                    <a:pt x="363" y="292"/>
                  </a:lnTo>
                  <a:lnTo>
                    <a:pt x="393" y="299"/>
                  </a:lnTo>
                  <a:cubicBezTo>
                    <a:pt x="412" y="303"/>
                    <a:pt x="422" y="307"/>
                    <a:pt x="434" y="311"/>
                  </a:cubicBezTo>
                  <a:cubicBezTo>
                    <a:pt x="434" y="303"/>
                    <a:pt x="431" y="295"/>
                    <a:pt x="427" y="288"/>
                  </a:cubicBezTo>
                  <a:cubicBezTo>
                    <a:pt x="422" y="280"/>
                    <a:pt x="415" y="273"/>
                    <a:pt x="408" y="269"/>
                  </a:cubicBezTo>
                  <a:cubicBezTo>
                    <a:pt x="400" y="262"/>
                    <a:pt x="393" y="258"/>
                    <a:pt x="386" y="258"/>
                  </a:cubicBezTo>
                  <a:cubicBezTo>
                    <a:pt x="378" y="254"/>
                    <a:pt x="374" y="251"/>
                    <a:pt x="374" y="251"/>
                  </a:cubicBezTo>
                  <a:cubicBezTo>
                    <a:pt x="318" y="213"/>
                    <a:pt x="262" y="187"/>
                    <a:pt x="206" y="161"/>
                  </a:cubicBezTo>
                  <a:cubicBezTo>
                    <a:pt x="153" y="135"/>
                    <a:pt x="105" y="105"/>
                    <a:pt x="68" y="64"/>
                  </a:cubicBezTo>
                  <a:lnTo>
                    <a:pt x="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9" name="Google Shape;28389;p21"/>
            <p:cNvSpPr/>
            <p:nvPr/>
          </p:nvSpPr>
          <p:spPr>
            <a:xfrm>
              <a:off x="-652356" y="2290949"/>
              <a:ext cx="20055" cy="63603"/>
            </a:xfrm>
            <a:custGeom>
              <a:avLst/>
              <a:gdLst/>
              <a:ahLst/>
              <a:cxnLst/>
              <a:rect l="l" t="t" r="r" b="b"/>
              <a:pathLst>
                <a:path w="420" h="1332" extrusionOk="0">
                  <a:moveTo>
                    <a:pt x="1" y="0"/>
                  </a:moveTo>
                  <a:cubicBezTo>
                    <a:pt x="5" y="0"/>
                    <a:pt x="9" y="5"/>
                    <a:pt x="13" y="5"/>
                  </a:cubicBezTo>
                  <a:cubicBezTo>
                    <a:pt x="9" y="5"/>
                    <a:pt x="9" y="0"/>
                    <a:pt x="5" y="0"/>
                  </a:cubicBezTo>
                  <a:close/>
                  <a:moveTo>
                    <a:pt x="121" y="19"/>
                  </a:moveTo>
                  <a:cubicBezTo>
                    <a:pt x="113" y="27"/>
                    <a:pt x="109" y="31"/>
                    <a:pt x="99" y="34"/>
                  </a:cubicBezTo>
                  <a:lnTo>
                    <a:pt x="91" y="34"/>
                  </a:lnTo>
                  <a:cubicBezTo>
                    <a:pt x="99" y="38"/>
                    <a:pt x="102" y="45"/>
                    <a:pt x="106" y="50"/>
                  </a:cubicBezTo>
                  <a:cubicBezTo>
                    <a:pt x="113" y="60"/>
                    <a:pt x="121" y="72"/>
                    <a:pt x="125" y="86"/>
                  </a:cubicBezTo>
                  <a:cubicBezTo>
                    <a:pt x="125" y="83"/>
                    <a:pt x="128" y="79"/>
                    <a:pt x="132" y="76"/>
                  </a:cubicBezTo>
                  <a:cubicBezTo>
                    <a:pt x="135" y="72"/>
                    <a:pt x="144" y="68"/>
                    <a:pt x="147" y="64"/>
                  </a:cubicBezTo>
                  <a:cubicBezTo>
                    <a:pt x="144" y="60"/>
                    <a:pt x="135" y="57"/>
                    <a:pt x="132" y="45"/>
                  </a:cubicBezTo>
                  <a:cubicBezTo>
                    <a:pt x="128" y="38"/>
                    <a:pt x="125" y="31"/>
                    <a:pt x="121" y="19"/>
                  </a:cubicBezTo>
                  <a:close/>
                  <a:moveTo>
                    <a:pt x="135" y="162"/>
                  </a:moveTo>
                  <a:lnTo>
                    <a:pt x="135" y="165"/>
                  </a:lnTo>
                  <a:cubicBezTo>
                    <a:pt x="140" y="207"/>
                    <a:pt x="147" y="251"/>
                    <a:pt x="154" y="292"/>
                  </a:cubicBezTo>
                  <a:cubicBezTo>
                    <a:pt x="154" y="288"/>
                    <a:pt x="154" y="281"/>
                    <a:pt x="158" y="277"/>
                  </a:cubicBezTo>
                  <a:cubicBezTo>
                    <a:pt x="162" y="259"/>
                    <a:pt x="170" y="243"/>
                    <a:pt x="173" y="229"/>
                  </a:cubicBezTo>
                  <a:cubicBezTo>
                    <a:pt x="177" y="217"/>
                    <a:pt x="180" y="207"/>
                    <a:pt x="180" y="199"/>
                  </a:cubicBezTo>
                  <a:cubicBezTo>
                    <a:pt x="180" y="199"/>
                    <a:pt x="180" y="195"/>
                    <a:pt x="177" y="191"/>
                  </a:cubicBezTo>
                  <a:lnTo>
                    <a:pt x="177" y="188"/>
                  </a:lnTo>
                  <a:cubicBezTo>
                    <a:pt x="173" y="184"/>
                    <a:pt x="166" y="176"/>
                    <a:pt x="147" y="169"/>
                  </a:cubicBezTo>
                  <a:cubicBezTo>
                    <a:pt x="144" y="165"/>
                    <a:pt x="140" y="165"/>
                    <a:pt x="135" y="162"/>
                  </a:cubicBezTo>
                  <a:close/>
                  <a:moveTo>
                    <a:pt x="166" y="367"/>
                  </a:moveTo>
                  <a:lnTo>
                    <a:pt x="166" y="367"/>
                  </a:lnTo>
                  <a:cubicBezTo>
                    <a:pt x="170" y="390"/>
                    <a:pt x="173" y="412"/>
                    <a:pt x="173" y="434"/>
                  </a:cubicBezTo>
                  <a:cubicBezTo>
                    <a:pt x="173" y="468"/>
                    <a:pt x="166" y="502"/>
                    <a:pt x="154" y="535"/>
                  </a:cubicBezTo>
                  <a:cubicBezTo>
                    <a:pt x="147" y="565"/>
                    <a:pt x="132" y="595"/>
                    <a:pt x="113" y="621"/>
                  </a:cubicBezTo>
                  <a:lnTo>
                    <a:pt x="135" y="621"/>
                  </a:lnTo>
                  <a:lnTo>
                    <a:pt x="158" y="625"/>
                  </a:lnTo>
                  <a:lnTo>
                    <a:pt x="166" y="647"/>
                  </a:lnTo>
                  <a:cubicBezTo>
                    <a:pt x="177" y="670"/>
                    <a:pt x="177" y="696"/>
                    <a:pt x="177" y="718"/>
                  </a:cubicBezTo>
                  <a:cubicBezTo>
                    <a:pt x="177" y="756"/>
                    <a:pt x="173" y="790"/>
                    <a:pt x="166" y="819"/>
                  </a:cubicBezTo>
                  <a:cubicBezTo>
                    <a:pt x="158" y="849"/>
                    <a:pt x="154" y="879"/>
                    <a:pt x="154" y="902"/>
                  </a:cubicBezTo>
                  <a:cubicBezTo>
                    <a:pt x="154" y="920"/>
                    <a:pt x="158" y="935"/>
                    <a:pt x="166" y="954"/>
                  </a:cubicBezTo>
                  <a:cubicBezTo>
                    <a:pt x="177" y="980"/>
                    <a:pt x="185" y="1006"/>
                    <a:pt x="188" y="1032"/>
                  </a:cubicBezTo>
                  <a:cubicBezTo>
                    <a:pt x="192" y="1025"/>
                    <a:pt x="192" y="1021"/>
                    <a:pt x="196" y="1014"/>
                  </a:cubicBezTo>
                  <a:lnTo>
                    <a:pt x="222" y="965"/>
                  </a:lnTo>
                  <a:lnTo>
                    <a:pt x="259" y="1006"/>
                  </a:lnTo>
                  <a:cubicBezTo>
                    <a:pt x="275" y="1025"/>
                    <a:pt x="285" y="1044"/>
                    <a:pt x="292" y="1063"/>
                  </a:cubicBezTo>
                  <a:cubicBezTo>
                    <a:pt x="301" y="1081"/>
                    <a:pt x="304" y="1099"/>
                    <a:pt x="304" y="1118"/>
                  </a:cubicBezTo>
                  <a:cubicBezTo>
                    <a:pt x="304" y="1133"/>
                    <a:pt x="301" y="1149"/>
                    <a:pt x="297" y="1163"/>
                  </a:cubicBezTo>
                  <a:lnTo>
                    <a:pt x="289" y="1204"/>
                  </a:lnTo>
                  <a:lnTo>
                    <a:pt x="248" y="1193"/>
                  </a:lnTo>
                  <a:cubicBezTo>
                    <a:pt x="233" y="1189"/>
                    <a:pt x="222" y="1185"/>
                    <a:pt x="211" y="1182"/>
                  </a:cubicBezTo>
                  <a:cubicBezTo>
                    <a:pt x="207" y="1178"/>
                    <a:pt x="203" y="1178"/>
                    <a:pt x="199" y="1178"/>
                  </a:cubicBezTo>
                  <a:cubicBezTo>
                    <a:pt x="199" y="1178"/>
                    <a:pt x="203" y="1182"/>
                    <a:pt x="203" y="1185"/>
                  </a:cubicBezTo>
                  <a:cubicBezTo>
                    <a:pt x="207" y="1201"/>
                    <a:pt x="214" y="1216"/>
                    <a:pt x="222" y="1230"/>
                  </a:cubicBezTo>
                  <a:cubicBezTo>
                    <a:pt x="248" y="1242"/>
                    <a:pt x="270" y="1256"/>
                    <a:pt x="285" y="1272"/>
                  </a:cubicBezTo>
                  <a:cubicBezTo>
                    <a:pt x="308" y="1290"/>
                    <a:pt x="327" y="1306"/>
                    <a:pt x="345" y="1320"/>
                  </a:cubicBezTo>
                  <a:cubicBezTo>
                    <a:pt x="353" y="1324"/>
                    <a:pt x="356" y="1328"/>
                    <a:pt x="364" y="1332"/>
                  </a:cubicBezTo>
                  <a:cubicBezTo>
                    <a:pt x="364" y="1320"/>
                    <a:pt x="371" y="1313"/>
                    <a:pt x="375" y="1301"/>
                  </a:cubicBezTo>
                  <a:cubicBezTo>
                    <a:pt x="387" y="1294"/>
                    <a:pt x="394" y="1287"/>
                    <a:pt x="405" y="1283"/>
                  </a:cubicBezTo>
                  <a:cubicBezTo>
                    <a:pt x="413" y="1283"/>
                    <a:pt x="416" y="1279"/>
                    <a:pt x="420" y="1279"/>
                  </a:cubicBezTo>
                  <a:cubicBezTo>
                    <a:pt x="420" y="1279"/>
                    <a:pt x="416" y="1275"/>
                    <a:pt x="416" y="1272"/>
                  </a:cubicBezTo>
                  <a:cubicBezTo>
                    <a:pt x="416" y="1268"/>
                    <a:pt x="413" y="1261"/>
                    <a:pt x="409" y="1253"/>
                  </a:cubicBezTo>
                  <a:cubicBezTo>
                    <a:pt x="390" y="1220"/>
                    <a:pt x="382" y="1185"/>
                    <a:pt x="379" y="1156"/>
                  </a:cubicBezTo>
                  <a:cubicBezTo>
                    <a:pt x="379" y="1122"/>
                    <a:pt x="375" y="1096"/>
                    <a:pt x="368" y="1070"/>
                  </a:cubicBezTo>
                  <a:cubicBezTo>
                    <a:pt x="364" y="1054"/>
                    <a:pt x="360" y="1040"/>
                    <a:pt x="349" y="1025"/>
                  </a:cubicBezTo>
                  <a:cubicBezTo>
                    <a:pt x="334" y="1006"/>
                    <a:pt x="327" y="987"/>
                    <a:pt x="323" y="969"/>
                  </a:cubicBezTo>
                  <a:cubicBezTo>
                    <a:pt x="319" y="950"/>
                    <a:pt x="315" y="935"/>
                    <a:pt x="315" y="916"/>
                  </a:cubicBezTo>
                  <a:cubicBezTo>
                    <a:pt x="315" y="894"/>
                    <a:pt x="319" y="875"/>
                    <a:pt x="323" y="853"/>
                  </a:cubicBezTo>
                  <a:cubicBezTo>
                    <a:pt x="323" y="835"/>
                    <a:pt x="327" y="816"/>
                    <a:pt x="327" y="801"/>
                  </a:cubicBezTo>
                  <a:cubicBezTo>
                    <a:pt x="327" y="785"/>
                    <a:pt x="323" y="775"/>
                    <a:pt x="323" y="763"/>
                  </a:cubicBezTo>
                  <a:cubicBezTo>
                    <a:pt x="319" y="752"/>
                    <a:pt x="319" y="745"/>
                    <a:pt x="319" y="737"/>
                  </a:cubicBezTo>
                  <a:cubicBezTo>
                    <a:pt x="315" y="733"/>
                    <a:pt x="315" y="730"/>
                    <a:pt x="315" y="726"/>
                  </a:cubicBezTo>
                  <a:cubicBezTo>
                    <a:pt x="292" y="685"/>
                    <a:pt x="270" y="644"/>
                    <a:pt x="256" y="602"/>
                  </a:cubicBezTo>
                  <a:cubicBezTo>
                    <a:pt x="237" y="557"/>
                    <a:pt x="222" y="513"/>
                    <a:pt x="214" y="461"/>
                  </a:cubicBezTo>
                  <a:lnTo>
                    <a:pt x="214" y="431"/>
                  </a:lnTo>
                  <a:cubicBezTo>
                    <a:pt x="211" y="419"/>
                    <a:pt x="211" y="412"/>
                    <a:pt x="207" y="408"/>
                  </a:cubicBezTo>
                  <a:cubicBezTo>
                    <a:pt x="207" y="404"/>
                    <a:pt x="207" y="400"/>
                    <a:pt x="203" y="400"/>
                  </a:cubicBezTo>
                  <a:cubicBezTo>
                    <a:pt x="203" y="397"/>
                    <a:pt x="199" y="393"/>
                    <a:pt x="192" y="390"/>
                  </a:cubicBezTo>
                  <a:cubicBezTo>
                    <a:pt x="180" y="382"/>
                    <a:pt x="173" y="374"/>
                    <a:pt x="166" y="36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0" name="Google Shape;28390;p21"/>
            <p:cNvSpPr/>
            <p:nvPr/>
          </p:nvSpPr>
          <p:spPr>
            <a:xfrm>
              <a:off x="-658039" y="2288132"/>
              <a:ext cx="32756" cy="86619"/>
            </a:xfrm>
            <a:custGeom>
              <a:avLst/>
              <a:gdLst/>
              <a:ahLst/>
              <a:cxnLst/>
              <a:rect l="l" t="t" r="r" b="b"/>
              <a:pathLst>
                <a:path w="686" h="1814" extrusionOk="0">
                  <a:moveTo>
                    <a:pt x="12" y="19"/>
                  </a:moveTo>
                  <a:cubicBezTo>
                    <a:pt x="8" y="22"/>
                    <a:pt x="8" y="26"/>
                    <a:pt x="4" y="30"/>
                  </a:cubicBezTo>
                  <a:cubicBezTo>
                    <a:pt x="1" y="41"/>
                    <a:pt x="1" y="49"/>
                    <a:pt x="1" y="56"/>
                  </a:cubicBezTo>
                  <a:cubicBezTo>
                    <a:pt x="1" y="67"/>
                    <a:pt x="1" y="75"/>
                    <a:pt x="4" y="82"/>
                  </a:cubicBezTo>
                  <a:cubicBezTo>
                    <a:pt x="12" y="97"/>
                    <a:pt x="19" y="104"/>
                    <a:pt x="30" y="112"/>
                  </a:cubicBezTo>
                  <a:lnTo>
                    <a:pt x="30" y="116"/>
                  </a:lnTo>
                  <a:cubicBezTo>
                    <a:pt x="30" y="104"/>
                    <a:pt x="35" y="93"/>
                    <a:pt x="35" y="86"/>
                  </a:cubicBezTo>
                  <a:lnTo>
                    <a:pt x="42" y="67"/>
                  </a:lnTo>
                  <a:cubicBezTo>
                    <a:pt x="35" y="67"/>
                    <a:pt x="30" y="64"/>
                    <a:pt x="27" y="59"/>
                  </a:cubicBezTo>
                  <a:lnTo>
                    <a:pt x="12" y="49"/>
                  </a:lnTo>
                  <a:lnTo>
                    <a:pt x="12" y="33"/>
                  </a:lnTo>
                  <a:lnTo>
                    <a:pt x="12" y="19"/>
                  </a:lnTo>
                  <a:close/>
                  <a:moveTo>
                    <a:pt x="154" y="677"/>
                  </a:moveTo>
                  <a:lnTo>
                    <a:pt x="154" y="684"/>
                  </a:lnTo>
                  <a:cubicBezTo>
                    <a:pt x="150" y="695"/>
                    <a:pt x="150" y="706"/>
                    <a:pt x="150" y="718"/>
                  </a:cubicBezTo>
                  <a:cubicBezTo>
                    <a:pt x="150" y="729"/>
                    <a:pt x="150" y="744"/>
                    <a:pt x="158" y="755"/>
                  </a:cubicBezTo>
                  <a:cubicBezTo>
                    <a:pt x="161" y="770"/>
                    <a:pt x="173" y="781"/>
                    <a:pt x="184" y="789"/>
                  </a:cubicBezTo>
                  <a:lnTo>
                    <a:pt x="202" y="804"/>
                  </a:lnTo>
                  <a:lnTo>
                    <a:pt x="221" y="796"/>
                  </a:lnTo>
                  <a:lnTo>
                    <a:pt x="221" y="796"/>
                  </a:lnTo>
                  <a:cubicBezTo>
                    <a:pt x="218" y="818"/>
                    <a:pt x="214" y="841"/>
                    <a:pt x="210" y="863"/>
                  </a:cubicBezTo>
                  <a:cubicBezTo>
                    <a:pt x="202" y="894"/>
                    <a:pt x="195" y="927"/>
                    <a:pt x="195" y="961"/>
                  </a:cubicBezTo>
                  <a:cubicBezTo>
                    <a:pt x="195" y="987"/>
                    <a:pt x="202" y="1017"/>
                    <a:pt x="214" y="1046"/>
                  </a:cubicBezTo>
                  <a:cubicBezTo>
                    <a:pt x="225" y="1065"/>
                    <a:pt x="228" y="1084"/>
                    <a:pt x="232" y="1106"/>
                  </a:cubicBezTo>
                  <a:cubicBezTo>
                    <a:pt x="237" y="1140"/>
                    <a:pt x="237" y="1181"/>
                    <a:pt x="240" y="1222"/>
                  </a:cubicBezTo>
                  <a:cubicBezTo>
                    <a:pt x="244" y="1241"/>
                    <a:pt x="247" y="1263"/>
                    <a:pt x="254" y="1282"/>
                  </a:cubicBezTo>
                  <a:cubicBezTo>
                    <a:pt x="259" y="1301"/>
                    <a:pt x="270" y="1320"/>
                    <a:pt x="281" y="1334"/>
                  </a:cubicBezTo>
                  <a:lnTo>
                    <a:pt x="281" y="1323"/>
                  </a:lnTo>
                  <a:lnTo>
                    <a:pt x="273" y="1263"/>
                  </a:lnTo>
                  <a:lnTo>
                    <a:pt x="333" y="1286"/>
                  </a:lnTo>
                  <a:cubicBezTo>
                    <a:pt x="333" y="1286"/>
                    <a:pt x="337" y="1289"/>
                    <a:pt x="341" y="1289"/>
                  </a:cubicBezTo>
                  <a:cubicBezTo>
                    <a:pt x="333" y="1275"/>
                    <a:pt x="326" y="1260"/>
                    <a:pt x="322" y="1244"/>
                  </a:cubicBezTo>
                  <a:cubicBezTo>
                    <a:pt x="322" y="1241"/>
                    <a:pt x="318" y="1237"/>
                    <a:pt x="318" y="1237"/>
                  </a:cubicBezTo>
                  <a:cubicBezTo>
                    <a:pt x="311" y="1234"/>
                    <a:pt x="304" y="1226"/>
                    <a:pt x="296" y="1222"/>
                  </a:cubicBezTo>
                  <a:cubicBezTo>
                    <a:pt x="289" y="1215"/>
                    <a:pt x="281" y="1203"/>
                    <a:pt x="277" y="1192"/>
                  </a:cubicBezTo>
                  <a:lnTo>
                    <a:pt x="277" y="1177"/>
                  </a:lnTo>
                  <a:cubicBezTo>
                    <a:pt x="277" y="1166"/>
                    <a:pt x="277" y="1158"/>
                    <a:pt x="281" y="1151"/>
                  </a:cubicBezTo>
                  <a:cubicBezTo>
                    <a:pt x="281" y="1144"/>
                    <a:pt x="285" y="1136"/>
                    <a:pt x="289" y="1129"/>
                  </a:cubicBezTo>
                  <a:cubicBezTo>
                    <a:pt x="292" y="1118"/>
                    <a:pt x="299" y="1106"/>
                    <a:pt x="307" y="1091"/>
                  </a:cubicBezTo>
                  <a:cubicBezTo>
                    <a:pt x="304" y="1065"/>
                    <a:pt x="296" y="1039"/>
                    <a:pt x="285" y="1013"/>
                  </a:cubicBezTo>
                  <a:cubicBezTo>
                    <a:pt x="277" y="994"/>
                    <a:pt x="273" y="979"/>
                    <a:pt x="273" y="961"/>
                  </a:cubicBezTo>
                  <a:cubicBezTo>
                    <a:pt x="273" y="938"/>
                    <a:pt x="277" y="908"/>
                    <a:pt x="285" y="878"/>
                  </a:cubicBezTo>
                  <a:cubicBezTo>
                    <a:pt x="292" y="849"/>
                    <a:pt x="296" y="815"/>
                    <a:pt x="296" y="777"/>
                  </a:cubicBezTo>
                  <a:cubicBezTo>
                    <a:pt x="296" y="755"/>
                    <a:pt x="296" y="729"/>
                    <a:pt x="285" y="706"/>
                  </a:cubicBezTo>
                  <a:lnTo>
                    <a:pt x="277" y="684"/>
                  </a:lnTo>
                  <a:lnTo>
                    <a:pt x="254" y="680"/>
                  </a:lnTo>
                  <a:lnTo>
                    <a:pt x="232" y="680"/>
                  </a:lnTo>
                  <a:cubicBezTo>
                    <a:pt x="232" y="684"/>
                    <a:pt x="232" y="684"/>
                    <a:pt x="228" y="687"/>
                  </a:cubicBezTo>
                  <a:lnTo>
                    <a:pt x="206" y="725"/>
                  </a:lnTo>
                  <a:lnTo>
                    <a:pt x="173" y="695"/>
                  </a:lnTo>
                  <a:lnTo>
                    <a:pt x="154" y="677"/>
                  </a:lnTo>
                  <a:close/>
                  <a:moveTo>
                    <a:pt x="277" y="0"/>
                  </a:moveTo>
                  <a:lnTo>
                    <a:pt x="270" y="14"/>
                  </a:lnTo>
                  <a:cubicBezTo>
                    <a:pt x="270" y="19"/>
                    <a:pt x="266" y="26"/>
                    <a:pt x="266" y="30"/>
                  </a:cubicBezTo>
                  <a:lnTo>
                    <a:pt x="263" y="33"/>
                  </a:lnTo>
                  <a:cubicBezTo>
                    <a:pt x="263" y="37"/>
                    <a:pt x="263" y="41"/>
                    <a:pt x="259" y="49"/>
                  </a:cubicBezTo>
                  <a:cubicBezTo>
                    <a:pt x="254" y="56"/>
                    <a:pt x="251" y="64"/>
                    <a:pt x="244" y="75"/>
                  </a:cubicBezTo>
                  <a:lnTo>
                    <a:pt x="240" y="78"/>
                  </a:lnTo>
                  <a:cubicBezTo>
                    <a:pt x="244" y="90"/>
                    <a:pt x="247" y="97"/>
                    <a:pt x="251" y="104"/>
                  </a:cubicBezTo>
                  <a:cubicBezTo>
                    <a:pt x="254" y="116"/>
                    <a:pt x="263" y="119"/>
                    <a:pt x="266" y="123"/>
                  </a:cubicBezTo>
                  <a:cubicBezTo>
                    <a:pt x="263" y="127"/>
                    <a:pt x="254" y="131"/>
                    <a:pt x="251" y="135"/>
                  </a:cubicBezTo>
                  <a:cubicBezTo>
                    <a:pt x="247" y="138"/>
                    <a:pt x="244" y="142"/>
                    <a:pt x="244" y="145"/>
                  </a:cubicBezTo>
                  <a:lnTo>
                    <a:pt x="244" y="153"/>
                  </a:lnTo>
                  <a:cubicBezTo>
                    <a:pt x="251" y="171"/>
                    <a:pt x="251" y="194"/>
                    <a:pt x="254" y="221"/>
                  </a:cubicBezTo>
                  <a:cubicBezTo>
                    <a:pt x="259" y="224"/>
                    <a:pt x="263" y="224"/>
                    <a:pt x="266" y="228"/>
                  </a:cubicBezTo>
                  <a:cubicBezTo>
                    <a:pt x="285" y="235"/>
                    <a:pt x="292" y="243"/>
                    <a:pt x="296" y="247"/>
                  </a:cubicBezTo>
                  <a:lnTo>
                    <a:pt x="296" y="250"/>
                  </a:lnTo>
                  <a:cubicBezTo>
                    <a:pt x="299" y="254"/>
                    <a:pt x="299" y="258"/>
                    <a:pt x="299" y="258"/>
                  </a:cubicBezTo>
                  <a:cubicBezTo>
                    <a:pt x="299" y="266"/>
                    <a:pt x="296" y="276"/>
                    <a:pt x="292" y="288"/>
                  </a:cubicBezTo>
                  <a:cubicBezTo>
                    <a:pt x="289" y="302"/>
                    <a:pt x="281" y="318"/>
                    <a:pt x="277" y="336"/>
                  </a:cubicBezTo>
                  <a:cubicBezTo>
                    <a:pt x="273" y="340"/>
                    <a:pt x="273" y="347"/>
                    <a:pt x="273" y="351"/>
                  </a:cubicBezTo>
                  <a:cubicBezTo>
                    <a:pt x="273" y="373"/>
                    <a:pt x="277" y="396"/>
                    <a:pt x="285" y="418"/>
                  </a:cubicBezTo>
                  <a:lnTo>
                    <a:pt x="285" y="426"/>
                  </a:lnTo>
                  <a:cubicBezTo>
                    <a:pt x="292" y="433"/>
                    <a:pt x="299" y="441"/>
                    <a:pt x="311" y="449"/>
                  </a:cubicBezTo>
                  <a:cubicBezTo>
                    <a:pt x="318" y="452"/>
                    <a:pt x="322" y="456"/>
                    <a:pt x="322" y="459"/>
                  </a:cubicBezTo>
                  <a:cubicBezTo>
                    <a:pt x="326" y="459"/>
                    <a:pt x="326" y="463"/>
                    <a:pt x="326" y="467"/>
                  </a:cubicBezTo>
                  <a:cubicBezTo>
                    <a:pt x="330" y="471"/>
                    <a:pt x="330" y="478"/>
                    <a:pt x="333" y="490"/>
                  </a:cubicBezTo>
                  <a:lnTo>
                    <a:pt x="333" y="520"/>
                  </a:lnTo>
                  <a:cubicBezTo>
                    <a:pt x="341" y="572"/>
                    <a:pt x="356" y="616"/>
                    <a:pt x="375" y="661"/>
                  </a:cubicBezTo>
                  <a:cubicBezTo>
                    <a:pt x="389" y="703"/>
                    <a:pt x="411" y="744"/>
                    <a:pt x="434" y="785"/>
                  </a:cubicBezTo>
                  <a:cubicBezTo>
                    <a:pt x="434" y="789"/>
                    <a:pt x="434" y="792"/>
                    <a:pt x="438" y="796"/>
                  </a:cubicBezTo>
                  <a:cubicBezTo>
                    <a:pt x="438" y="804"/>
                    <a:pt x="438" y="811"/>
                    <a:pt x="442" y="822"/>
                  </a:cubicBezTo>
                  <a:cubicBezTo>
                    <a:pt x="442" y="834"/>
                    <a:pt x="446" y="844"/>
                    <a:pt x="446" y="860"/>
                  </a:cubicBezTo>
                  <a:cubicBezTo>
                    <a:pt x="446" y="875"/>
                    <a:pt x="442" y="894"/>
                    <a:pt x="442" y="912"/>
                  </a:cubicBezTo>
                  <a:cubicBezTo>
                    <a:pt x="438" y="934"/>
                    <a:pt x="434" y="953"/>
                    <a:pt x="434" y="975"/>
                  </a:cubicBezTo>
                  <a:cubicBezTo>
                    <a:pt x="434" y="994"/>
                    <a:pt x="438" y="1009"/>
                    <a:pt x="442" y="1028"/>
                  </a:cubicBezTo>
                  <a:cubicBezTo>
                    <a:pt x="446" y="1046"/>
                    <a:pt x="453" y="1065"/>
                    <a:pt x="468" y="1084"/>
                  </a:cubicBezTo>
                  <a:cubicBezTo>
                    <a:pt x="479" y="1099"/>
                    <a:pt x="483" y="1113"/>
                    <a:pt x="487" y="1129"/>
                  </a:cubicBezTo>
                  <a:cubicBezTo>
                    <a:pt x="494" y="1155"/>
                    <a:pt x="498" y="1181"/>
                    <a:pt x="498" y="1215"/>
                  </a:cubicBezTo>
                  <a:cubicBezTo>
                    <a:pt x="501" y="1244"/>
                    <a:pt x="509" y="1279"/>
                    <a:pt x="528" y="1312"/>
                  </a:cubicBezTo>
                  <a:cubicBezTo>
                    <a:pt x="532" y="1320"/>
                    <a:pt x="535" y="1327"/>
                    <a:pt x="535" y="1331"/>
                  </a:cubicBezTo>
                  <a:cubicBezTo>
                    <a:pt x="535" y="1334"/>
                    <a:pt x="539" y="1338"/>
                    <a:pt x="539" y="1338"/>
                  </a:cubicBezTo>
                  <a:cubicBezTo>
                    <a:pt x="535" y="1338"/>
                    <a:pt x="532" y="1342"/>
                    <a:pt x="524" y="1342"/>
                  </a:cubicBezTo>
                  <a:cubicBezTo>
                    <a:pt x="513" y="1346"/>
                    <a:pt x="506" y="1353"/>
                    <a:pt x="494" y="1360"/>
                  </a:cubicBezTo>
                  <a:cubicBezTo>
                    <a:pt x="490" y="1372"/>
                    <a:pt x="483" y="1379"/>
                    <a:pt x="483" y="1391"/>
                  </a:cubicBezTo>
                  <a:cubicBezTo>
                    <a:pt x="490" y="1394"/>
                    <a:pt x="494" y="1394"/>
                    <a:pt x="501" y="1398"/>
                  </a:cubicBezTo>
                  <a:cubicBezTo>
                    <a:pt x="520" y="1405"/>
                    <a:pt x="535" y="1417"/>
                    <a:pt x="542" y="1432"/>
                  </a:cubicBezTo>
                  <a:cubicBezTo>
                    <a:pt x="554" y="1446"/>
                    <a:pt x="558" y="1462"/>
                    <a:pt x="558" y="1480"/>
                  </a:cubicBezTo>
                  <a:cubicBezTo>
                    <a:pt x="558" y="1491"/>
                    <a:pt x="554" y="1503"/>
                    <a:pt x="551" y="1517"/>
                  </a:cubicBezTo>
                  <a:cubicBezTo>
                    <a:pt x="546" y="1522"/>
                    <a:pt x="546" y="1525"/>
                    <a:pt x="542" y="1532"/>
                  </a:cubicBezTo>
                  <a:lnTo>
                    <a:pt x="546" y="1532"/>
                  </a:lnTo>
                  <a:cubicBezTo>
                    <a:pt x="561" y="1532"/>
                    <a:pt x="577" y="1536"/>
                    <a:pt x="587" y="1540"/>
                  </a:cubicBezTo>
                  <a:cubicBezTo>
                    <a:pt x="591" y="1540"/>
                    <a:pt x="595" y="1540"/>
                    <a:pt x="599" y="1544"/>
                  </a:cubicBezTo>
                  <a:cubicBezTo>
                    <a:pt x="618" y="1510"/>
                    <a:pt x="632" y="1477"/>
                    <a:pt x="647" y="1443"/>
                  </a:cubicBezTo>
                  <a:lnTo>
                    <a:pt x="685" y="1368"/>
                  </a:lnTo>
                  <a:lnTo>
                    <a:pt x="685" y="1368"/>
                  </a:lnTo>
                  <a:lnTo>
                    <a:pt x="606" y="1391"/>
                  </a:lnTo>
                  <a:lnTo>
                    <a:pt x="595" y="1391"/>
                  </a:lnTo>
                  <a:cubicBezTo>
                    <a:pt x="599" y="1387"/>
                    <a:pt x="603" y="1383"/>
                    <a:pt x="603" y="1379"/>
                  </a:cubicBezTo>
                  <a:cubicBezTo>
                    <a:pt x="610" y="1365"/>
                    <a:pt x="613" y="1353"/>
                    <a:pt x="613" y="1342"/>
                  </a:cubicBezTo>
                  <a:cubicBezTo>
                    <a:pt x="613" y="1327"/>
                    <a:pt x="610" y="1315"/>
                    <a:pt x="606" y="1305"/>
                  </a:cubicBezTo>
                  <a:cubicBezTo>
                    <a:pt x="603" y="1293"/>
                    <a:pt x="599" y="1286"/>
                    <a:pt x="595" y="1279"/>
                  </a:cubicBezTo>
                  <a:cubicBezTo>
                    <a:pt x="587" y="1263"/>
                    <a:pt x="584" y="1248"/>
                    <a:pt x="580" y="1230"/>
                  </a:cubicBezTo>
                  <a:cubicBezTo>
                    <a:pt x="577" y="1208"/>
                    <a:pt x="573" y="1177"/>
                    <a:pt x="568" y="1144"/>
                  </a:cubicBezTo>
                  <a:cubicBezTo>
                    <a:pt x="565" y="1129"/>
                    <a:pt x="561" y="1110"/>
                    <a:pt x="558" y="1091"/>
                  </a:cubicBezTo>
                  <a:cubicBezTo>
                    <a:pt x="551" y="1077"/>
                    <a:pt x="542" y="1058"/>
                    <a:pt x="528" y="1039"/>
                  </a:cubicBezTo>
                  <a:cubicBezTo>
                    <a:pt x="524" y="1032"/>
                    <a:pt x="520" y="1020"/>
                    <a:pt x="516" y="1009"/>
                  </a:cubicBezTo>
                  <a:cubicBezTo>
                    <a:pt x="513" y="1001"/>
                    <a:pt x="513" y="987"/>
                    <a:pt x="513" y="975"/>
                  </a:cubicBezTo>
                  <a:cubicBezTo>
                    <a:pt x="513" y="961"/>
                    <a:pt x="513" y="942"/>
                    <a:pt x="516" y="920"/>
                  </a:cubicBezTo>
                  <a:cubicBezTo>
                    <a:pt x="516" y="901"/>
                    <a:pt x="520" y="878"/>
                    <a:pt x="520" y="860"/>
                  </a:cubicBezTo>
                  <a:cubicBezTo>
                    <a:pt x="520" y="841"/>
                    <a:pt x="520" y="822"/>
                    <a:pt x="516" y="808"/>
                  </a:cubicBezTo>
                  <a:cubicBezTo>
                    <a:pt x="513" y="799"/>
                    <a:pt x="513" y="796"/>
                    <a:pt x="513" y="785"/>
                  </a:cubicBezTo>
                  <a:cubicBezTo>
                    <a:pt x="509" y="773"/>
                    <a:pt x="509" y="763"/>
                    <a:pt x="501" y="751"/>
                  </a:cubicBezTo>
                  <a:cubicBezTo>
                    <a:pt x="479" y="710"/>
                    <a:pt x="461" y="673"/>
                    <a:pt x="446" y="632"/>
                  </a:cubicBezTo>
                  <a:cubicBezTo>
                    <a:pt x="427" y="590"/>
                    <a:pt x="416" y="553"/>
                    <a:pt x="411" y="512"/>
                  </a:cubicBezTo>
                  <a:cubicBezTo>
                    <a:pt x="408" y="493"/>
                    <a:pt x="408" y="475"/>
                    <a:pt x="401" y="449"/>
                  </a:cubicBezTo>
                  <a:cubicBezTo>
                    <a:pt x="397" y="437"/>
                    <a:pt x="394" y="426"/>
                    <a:pt x="385" y="415"/>
                  </a:cubicBezTo>
                  <a:cubicBezTo>
                    <a:pt x="375" y="400"/>
                    <a:pt x="363" y="392"/>
                    <a:pt x="349" y="381"/>
                  </a:cubicBezTo>
                  <a:cubicBezTo>
                    <a:pt x="349" y="381"/>
                    <a:pt x="344" y="378"/>
                    <a:pt x="344" y="373"/>
                  </a:cubicBezTo>
                  <a:cubicBezTo>
                    <a:pt x="344" y="370"/>
                    <a:pt x="349" y="363"/>
                    <a:pt x="349" y="359"/>
                  </a:cubicBezTo>
                  <a:cubicBezTo>
                    <a:pt x="352" y="344"/>
                    <a:pt x="359" y="328"/>
                    <a:pt x="363" y="314"/>
                  </a:cubicBezTo>
                  <a:cubicBezTo>
                    <a:pt x="371" y="299"/>
                    <a:pt x="375" y="280"/>
                    <a:pt x="375" y="258"/>
                  </a:cubicBezTo>
                  <a:cubicBezTo>
                    <a:pt x="375" y="250"/>
                    <a:pt x="375" y="239"/>
                    <a:pt x="371" y="228"/>
                  </a:cubicBezTo>
                  <a:cubicBezTo>
                    <a:pt x="367" y="213"/>
                    <a:pt x="356" y="202"/>
                    <a:pt x="344" y="187"/>
                  </a:cubicBezTo>
                  <a:cubicBezTo>
                    <a:pt x="341" y="187"/>
                    <a:pt x="337" y="183"/>
                    <a:pt x="337" y="179"/>
                  </a:cubicBezTo>
                  <a:cubicBezTo>
                    <a:pt x="341" y="176"/>
                    <a:pt x="349" y="171"/>
                    <a:pt x="352" y="164"/>
                  </a:cubicBezTo>
                  <a:cubicBezTo>
                    <a:pt x="356" y="157"/>
                    <a:pt x="359" y="145"/>
                    <a:pt x="359" y="135"/>
                  </a:cubicBezTo>
                  <a:cubicBezTo>
                    <a:pt x="359" y="127"/>
                    <a:pt x="356" y="123"/>
                    <a:pt x="356" y="116"/>
                  </a:cubicBezTo>
                  <a:cubicBezTo>
                    <a:pt x="352" y="109"/>
                    <a:pt x="349" y="101"/>
                    <a:pt x="344" y="93"/>
                  </a:cubicBezTo>
                  <a:cubicBezTo>
                    <a:pt x="337" y="86"/>
                    <a:pt x="330" y="82"/>
                    <a:pt x="326" y="75"/>
                  </a:cubicBezTo>
                  <a:cubicBezTo>
                    <a:pt x="322" y="75"/>
                    <a:pt x="322" y="71"/>
                    <a:pt x="322" y="71"/>
                  </a:cubicBezTo>
                  <a:cubicBezTo>
                    <a:pt x="307" y="45"/>
                    <a:pt x="292" y="19"/>
                    <a:pt x="277" y="0"/>
                  </a:cubicBezTo>
                  <a:close/>
                  <a:moveTo>
                    <a:pt x="352" y="1705"/>
                  </a:moveTo>
                  <a:lnTo>
                    <a:pt x="344" y="1715"/>
                  </a:lnTo>
                  <a:cubicBezTo>
                    <a:pt x="349" y="1712"/>
                    <a:pt x="352" y="1708"/>
                    <a:pt x="352" y="1705"/>
                  </a:cubicBezTo>
                  <a:close/>
                  <a:moveTo>
                    <a:pt x="375" y="1776"/>
                  </a:moveTo>
                  <a:lnTo>
                    <a:pt x="371" y="1779"/>
                  </a:lnTo>
                  <a:lnTo>
                    <a:pt x="375" y="1779"/>
                  </a:lnTo>
                  <a:lnTo>
                    <a:pt x="375" y="1776"/>
                  </a:lnTo>
                  <a:close/>
                  <a:moveTo>
                    <a:pt x="352" y="1791"/>
                  </a:moveTo>
                  <a:lnTo>
                    <a:pt x="344" y="1798"/>
                  </a:lnTo>
                  <a:cubicBezTo>
                    <a:pt x="344" y="1798"/>
                    <a:pt x="344" y="1802"/>
                    <a:pt x="349" y="1805"/>
                  </a:cubicBezTo>
                  <a:cubicBezTo>
                    <a:pt x="349" y="1805"/>
                    <a:pt x="349" y="1809"/>
                    <a:pt x="352" y="1813"/>
                  </a:cubicBezTo>
                  <a:lnTo>
                    <a:pt x="356" y="1802"/>
                  </a:lnTo>
                  <a:lnTo>
                    <a:pt x="352" y="17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1" name="Google Shape;28391;p21"/>
            <p:cNvSpPr/>
            <p:nvPr/>
          </p:nvSpPr>
          <p:spPr>
            <a:xfrm>
              <a:off x="280153" y="1368324"/>
              <a:ext cx="13036" cy="80029"/>
            </a:xfrm>
            <a:custGeom>
              <a:avLst/>
              <a:gdLst/>
              <a:ahLst/>
              <a:cxnLst/>
              <a:rect l="l" t="t" r="r" b="b"/>
              <a:pathLst>
                <a:path w="273" h="1676" extrusionOk="0">
                  <a:moveTo>
                    <a:pt x="0" y="0"/>
                  </a:moveTo>
                  <a:lnTo>
                    <a:pt x="0" y="26"/>
                  </a:lnTo>
                  <a:cubicBezTo>
                    <a:pt x="0" y="56"/>
                    <a:pt x="7" y="94"/>
                    <a:pt x="19" y="128"/>
                  </a:cubicBezTo>
                  <a:cubicBezTo>
                    <a:pt x="26" y="164"/>
                    <a:pt x="38" y="206"/>
                    <a:pt x="38" y="251"/>
                  </a:cubicBezTo>
                  <a:lnTo>
                    <a:pt x="38" y="280"/>
                  </a:lnTo>
                  <a:cubicBezTo>
                    <a:pt x="34" y="307"/>
                    <a:pt x="34" y="333"/>
                    <a:pt x="34" y="359"/>
                  </a:cubicBezTo>
                  <a:cubicBezTo>
                    <a:pt x="34" y="487"/>
                    <a:pt x="64" y="613"/>
                    <a:pt x="102" y="744"/>
                  </a:cubicBezTo>
                  <a:cubicBezTo>
                    <a:pt x="109" y="774"/>
                    <a:pt x="124" y="808"/>
                    <a:pt x="138" y="845"/>
                  </a:cubicBezTo>
                  <a:cubicBezTo>
                    <a:pt x="154" y="882"/>
                    <a:pt x="169" y="923"/>
                    <a:pt x="169" y="968"/>
                  </a:cubicBezTo>
                  <a:cubicBezTo>
                    <a:pt x="169" y="998"/>
                    <a:pt x="161" y="1028"/>
                    <a:pt x="146" y="1058"/>
                  </a:cubicBezTo>
                  <a:cubicBezTo>
                    <a:pt x="135" y="1080"/>
                    <a:pt x="128" y="1103"/>
                    <a:pt x="128" y="1122"/>
                  </a:cubicBezTo>
                  <a:cubicBezTo>
                    <a:pt x="128" y="1129"/>
                    <a:pt x="128" y="1132"/>
                    <a:pt x="131" y="1137"/>
                  </a:cubicBezTo>
                  <a:lnTo>
                    <a:pt x="131" y="1148"/>
                  </a:lnTo>
                  <a:cubicBezTo>
                    <a:pt x="154" y="1200"/>
                    <a:pt x="157" y="1249"/>
                    <a:pt x="157" y="1294"/>
                  </a:cubicBezTo>
                  <a:cubicBezTo>
                    <a:pt x="161" y="1342"/>
                    <a:pt x="161" y="1384"/>
                    <a:pt x="172" y="1420"/>
                  </a:cubicBezTo>
                  <a:cubicBezTo>
                    <a:pt x="191" y="1484"/>
                    <a:pt x="217" y="1551"/>
                    <a:pt x="228" y="1622"/>
                  </a:cubicBezTo>
                  <a:cubicBezTo>
                    <a:pt x="228" y="1641"/>
                    <a:pt x="232" y="1656"/>
                    <a:pt x="232" y="1667"/>
                  </a:cubicBezTo>
                  <a:cubicBezTo>
                    <a:pt x="236" y="1671"/>
                    <a:pt x="236" y="1671"/>
                    <a:pt x="236" y="1675"/>
                  </a:cubicBezTo>
                  <a:lnTo>
                    <a:pt x="236" y="1664"/>
                  </a:lnTo>
                  <a:cubicBezTo>
                    <a:pt x="236" y="1638"/>
                    <a:pt x="236" y="1612"/>
                    <a:pt x="240" y="1586"/>
                  </a:cubicBezTo>
                  <a:cubicBezTo>
                    <a:pt x="247" y="1555"/>
                    <a:pt x="254" y="1525"/>
                    <a:pt x="262" y="1499"/>
                  </a:cubicBezTo>
                  <a:cubicBezTo>
                    <a:pt x="266" y="1469"/>
                    <a:pt x="273" y="1443"/>
                    <a:pt x="273" y="1420"/>
                  </a:cubicBezTo>
                  <a:cubicBezTo>
                    <a:pt x="273" y="1402"/>
                    <a:pt x="269" y="1384"/>
                    <a:pt x="259" y="1365"/>
                  </a:cubicBezTo>
                  <a:cubicBezTo>
                    <a:pt x="240" y="1334"/>
                    <a:pt x="228" y="1305"/>
                    <a:pt x="221" y="1275"/>
                  </a:cubicBezTo>
                  <a:cubicBezTo>
                    <a:pt x="214" y="1245"/>
                    <a:pt x="209" y="1215"/>
                    <a:pt x="209" y="1185"/>
                  </a:cubicBezTo>
                  <a:cubicBezTo>
                    <a:pt x="206" y="1125"/>
                    <a:pt x="206" y="1073"/>
                    <a:pt x="191" y="1025"/>
                  </a:cubicBezTo>
                  <a:cubicBezTo>
                    <a:pt x="180" y="984"/>
                    <a:pt x="172" y="935"/>
                    <a:pt x="169" y="890"/>
                  </a:cubicBezTo>
                  <a:cubicBezTo>
                    <a:pt x="164" y="841"/>
                    <a:pt x="161" y="792"/>
                    <a:pt x="157" y="748"/>
                  </a:cubicBezTo>
                  <a:cubicBezTo>
                    <a:pt x="157" y="706"/>
                    <a:pt x="157" y="670"/>
                    <a:pt x="154" y="632"/>
                  </a:cubicBezTo>
                  <a:cubicBezTo>
                    <a:pt x="150" y="594"/>
                    <a:pt x="142" y="557"/>
                    <a:pt x="128" y="523"/>
                  </a:cubicBezTo>
                  <a:cubicBezTo>
                    <a:pt x="109" y="482"/>
                    <a:pt x="105" y="442"/>
                    <a:pt x="105" y="404"/>
                  </a:cubicBezTo>
                  <a:cubicBezTo>
                    <a:pt x="105" y="370"/>
                    <a:pt x="109" y="340"/>
                    <a:pt x="109" y="311"/>
                  </a:cubicBezTo>
                  <a:cubicBezTo>
                    <a:pt x="109" y="285"/>
                    <a:pt x="105" y="258"/>
                    <a:pt x="102" y="235"/>
                  </a:cubicBezTo>
                  <a:cubicBezTo>
                    <a:pt x="90" y="206"/>
                    <a:pt x="86" y="176"/>
                    <a:pt x="83" y="146"/>
                  </a:cubicBezTo>
                  <a:cubicBezTo>
                    <a:pt x="79" y="116"/>
                    <a:pt x="71" y="90"/>
                    <a:pt x="64" y="68"/>
                  </a:cubicBezTo>
                  <a:cubicBezTo>
                    <a:pt x="60" y="52"/>
                    <a:pt x="52" y="42"/>
                    <a:pt x="45" y="30"/>
                  </a:cubicBezTo>
                  <a:cubicBezTo>
                    <a:pt x="38" y="19"/>
                    <a:pt x="26" y="7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2" name="Google Shape;28392;p21"/>
            <p:cNvSpPr/>
            <p:nvPr/>
          </p:nvSpPr>
          <p:spPr>
            <a:xfrm>
              <a:off x="276572" y="1364933"/>
              <a:ext cx="20246" cy="88051"/>
            </a:xfrm>
            <a:custGeom>
              <a:avLst/>
              <a:gdLst/>
              <a:ahLst/>
              <a:cxnLst/>
              <a:rect l="l" t="t" r="r" b="b"/>
              <a:pathLst>
                <a:path w="424" h="1844" extrusionOk="0">
                  <a:moveTo>
                    <a:pt x="120" y="0"/>
                  </a:moveTo>
                  <a:cubicBezTo>
                    <a:pt x="120" y="8"/>
                    <a:pt x="120" y="11"/>
                    <a:pt x="124" y="15"/>
                  </a:cubicBezTo>
                  <a:lnTo>
                    <a:pt x="127" y="37"/>
                  </a:lnTo>
                  <a:lnTo>
                    <a:pt x="113" y="52"/>
                  </a:lnTo>
                  <a:cubicBezTo>
                    <a:pt x="105" y="60"/>
                    <a:pt x="98" y="64"/>
                    <a:pt x="87" y="71"/>
                  </a:cubicBezTo>
                  <a:cubicBezTo>
                    <a:pt x="101" y="78"/>
                    <a:pt x="113" y="90"/>
                    <a:pt x="120" y="101"/>
                  </a:cubicBezTo>
                  <a:cubicBezTo>
                    <a:pt x="127" y="113"/>
                    <a:pt x="135" y="123"/>
                    <a:pt x="139" y="139"/>
                  </a:cubicBezTo>
                  <a:cubicBezTo>
                    <a:pt x="146" y="161"/>
                    <a:pt x="154" y="187"/>
                    <a:pt x="158" y="217"/>
                  </a:cubicBezTo>
                  <a:cubicBezTo>
                    <a:pt x="161" y="247"/>
                    <a:pt x="165" y="277"/>
                    <a:pt x="177" y="306"/>
                  </a:cubicBezTo>
                  <a:cubicBezTo>
                    <a:pt x="180" y="329"/>
                    <a:pt x="184" y="356"/>
                    <a:pt x="184" y="382"/>
                  </a:cubicBezTo>
                  <a:cubicBezTo>
                    <a:pt x="184" y="411"/>
                    <a:pt x="180" y="441"/>
                    <a:pt x="180" y="475"/>
                  </a:cubicBezTo>
                  <a:cubicBezTo>
                    <a:pt x="180" y="513"/>
                    <a:pt x="184" y="553"/>
                    <a:pt x="203" y="594"/>
                  </a:cubicBezTo>
                  <a:cubicBezTo>
                    <a:pt x="217" y="628"/>
                    <a:pt x="225" y="665"/>
                    <a:pt x="229" y="703"/>
                  </a:cubicBezTo>
                  <a:cubicBezTo>
                    <a:pt x="232" y="741"/>
                    <a:pt x="232" y="777"/>
                    <a:pt x="232" y="819"/>
                  </a:cubicBezTo>
                  <a:cubicBezTo>
                    <a:pt x="236" y="863"/>
                    <a:pt x="239" y="912"/>
                    <a:pt x="244" y="961"/>
                  </a:cubicBezTo>
                  <a:cubicBezTo>
                    <a:pt x="247" y="1006"/>
                    <a:pt x="255" y="1055"/>
                    <a:pt x="266" y="1096"/>
                  </a:cubicBezTo>
                  <a:cubicBezTo>
                    <a:pt x="281" y="1144"/>
                    <a:pt x="281" y="1196"/>
                    <a:pt x="284" y="1256"/>
                  </a:cubicBezTo>
                  <a:cubicBezTo>
                    <a:pt x="284" y="1286"/>
                    <a:pt x="289" y="1316"/>
                    <a:pt x="296" y="1346"/>
                  </a:cubicBezTo>
                  <a:cubicBezTo>
                    <a:pt x="303" y="1376"/>
                    <a:pt x="315" y="1405"/>
                    <a:pt x="334" y="1436"/>
                  </a:cubicBezTo>
                  <a:cubicBezTo>
                    <a:pt x="344" y="1455"/>
                    <a:pt x="348" y="1473"/>
                    <a:pt x="348" y="1491"/>
                  </a:cubicBezTo>
                  <a:cubicBezTo>
                    <a:pt x="348" y="1514"/>
                    <a:pt x="341" y="1540"/>
                    <a:pt x="337" y="1570"/>
                  </a:cubicBezTo>
                  <a:cubicBezTo>
                    <a:pt x="329" y="1596"/>
                    <a:pt x="322" y="1626"/>
                    <a:pt x="315" y="1657"/>
                  </a:cubicBezTo>
                  <a:cubicBezTo>
                    <a:pt x="311" y="1683"/>
                    <a:pt x="311" y="1709"/>
                    <a:pt x="311" y="1735"/>
                  </a:cubicBezTo>
                  <a:lnTo>
                    <a:pt x="311" y="1746"/>
                  </a:lnTo>
                  <a:cubicBezTo>
                    <a:pt x="311" y="1742"/>
                    <a:pt x="311" y="1742"/>
                    <a:pt x="307" y="1738"/>
                  </a:cubicBezTo>
                  <a:cubicBezTo>
                    <a:pt x="307" y="1727"/>
                    <a:pt x="303" y="1712"/>
                    <a:pt x="303" y="1693"/>
                  </a:cubicBezTo>
                  <a:cubicBezTo>
                    <a:pt x="292" y="1622"/>
                    <a:pt x="266" y="1555"/>
                    <a:pt x="247" y="1491"/>
                  </a:cubicBezTo>
                  <a:cubicBezTo>
                    <a:pt x="236" y="1455"/>
                    <a:pt x="236" y="1413"/>
                    <a:pt x="232" y="1365"/>
                  </a:cubicBezTo>
                  <a:cubicBezTo>
                    <a:pt x="232" y="1320"/>
                    <a:pt x="229" y="1271"/>
                    <a:pt x="206" y="1219"/>
                  </a:cubicBezTo>
                  <a:lnTo>
                    <a:pt x="206" y="1208"/>
                  </a:lnTo>
                  <a:cubicBezTo>
                    <a:pt x="203" y="1203"/>
                    <a:pt x="203" y="1200"/>
                    <a:pt x="203" y="1193"/>
                  </a:cubicBezTo>
                  <a:cubicBezTo>
                    <a:pt x="203" y="1174"/>
                    <a:pt x="210" y="1151"/>
                    <a:pt x="221" y="1129"/>
                  </a:cubicBezTo>
                  <a:cubicBezTo>
                    <a:pt x="236" y="1099"/>
                    <a:pt x="244" y="1069"/>
                    <a:pt x="244" y="1039"/>
                  </a:cubicBezTo>
                  <a:cubicBezTo>
                    <a:pt x="244" y="994"/>
                    <a:pt x="229" y="953"/>
                    <a:pt x="213" y="916"/>
                  </a:cubicBezTo>
                  <a:cubicBezTo>
                    <a:pt x="199" y="879"/>
                    <a:pt x="184" y="845"/>
                    <a:pt x="177" y="815"/>
                  </a:cubicBezTo>
                  <a:cubicBezTo>
                    <a:pt x="139" y="684"/>
                    <a:pt x="109" y="558"/>
                    <a:pt x="109" y="430"/>
                  </a:cubicBezTo>
                  <a:cubicBezTo>
                    <a:pt x="109" y="404"/>
                    <a:pt x="109" y="378"/>
                    <a:pt x="113" y="351"/>
                  </a:cubicBezTo>
                  <a:lnTo>
                    <a:pt x="113" y="322"/>
                  </a:lnTo>
                  <a:cubicBezTo>
                    <a:pt x="113" y="277"/>
                    <a:pt x="101" y="235"/>
                    <a:pt x="94" y="199"/>
                  </a:cubicBezTo>
                  <a:cubicBezTo>
                    <a:pt x="82" y="165"/>
                    <a:pt x="75" y="127"/>
                    <a:pt x="75" y="97"/>
                  </a:cubicBezTo>
                  <a:lnTo>
                    <a:pt x="75" y="71"/>
                  </a:lnTo>
                  <a:cubicBezTo>
                    <a:pt x="68" y="75"/>
                    <a:pt x="60" y="75"/>
                    <a:pt x="53" y="75"/>
                  </a:cubicBezTo>
                  <a:lnTo>
                    <a:pt x="23" y="75"/>
                  </a:lnTo>
                  <a:lnTo>
                    <a:pt x="15" y="60"/>
                  </a:lnTo>
                  <a:cubicBezTo>
                    <a:pt x="11" y="52"/>
                    <a:pt x="8" y="49"/>
                    <a:pt x="4" y="45"/>
                  </a:cubicBezTo>
                  <a:cubicBezTo>
                    <a:pt x="1" y="64"/>
                    <a:pt x="1" y="78"/>
                    <a:pt x="1" y="97"/>
                  </a:cubicBezTo>
                  <a:cubicBezTo>
                    <a:pt x="1" y="142"/>
                    <a:pt x="8" y="183"/>
                    <a:pt x="20" y="221"/>
                  </a:cubicBezTo>
                  <a:cubicBezTo>
                    <a:pt x="27" y="258"/>
                    <a:pt x="37" y="292"/>
                    <a:pt x="37" y="322"/>
                  </a:cubicBezTo>
                  <a:cubicBezTo>
                    <a:pt x="37" y="329"/>
                    <a:pt x="37" y="337"/>
                    <a:pt x="34" y="344"/>
                  </a:cubicBezTo>
                  <a:lnTo>
                    <a:pt x="34" y="340"/>
                  </a:lnTo>
                  <a:cubicBezTo>
                    <a:pt x="30" y="370"/>
                    <a:pt x="30" y="401"/>
                    <a:pt x="30" y="430"/>
                  </a:cubicBezTo>
                  <a:cubicBezTo>
                    <a:pt x="30" y="568"/>
                    <a:pt x="64" y="703"/>
                    <a:pt x="101" y="834"/>
                  </a:cubicBezTo>
                  <a:cubicBezTo>
                    <a:pt x="113" y="875"/>
                    <a:pt x="132" y="912"/>
                    <a:pt x="142" y="946"/>
                  </a:cubicBezTo>
                  <a:cubicBezTo>
                    <a:pt x="158" y="979"/>
                    <a:pt x="168" y="1010"/>
                    <a:pt x="168" y="1039"/>
                  </a:cubicBezTo>
                  <a:cubicBezTo>
                    <a:pt x="168" y="1058"/>
                    <a:pt x="165" y="1073"/>
                    <a:pt x="154" y="1091"/>
                  </a:cubicBezTo>
                  <a:cubicBezTo>
                    <a:pt x="135" y="1125"/>
                    <a:pt x="127" y="1163"/>
                    <a:pt x="127" y="1193"/>
                  </a:cubicBezTo>
                  <a:lnTo>
                    <a:pt x="127" y="1222"/>
                  </a:lnTo>
                  <a:cubicBezTo>
                    <a:pt x="132" y="1230"/>
                    <a:pt x="132" y="1238"/>
                    <a:pt x="135" y="1248"/>
                  </a:cubicBezTo>
                  <a:cubicBezTo>
                    <a:pt x="150" y="1286"/>
                    <a:pt x="154" y="1324"/>
                    <a:pt x="158" y="1369"/>
                  </a:cubicBezTo>
                  <a:cubicBezTo>
                    <a:pt x="158" y="1413"/>
                    <a:pt x="161" y="1462"/>
                    <a:pt x="172" y="1514"/>
                  </a:cubicBezTo>
                  <a:cubicBezTo>
                    <a:pt x="194" y="1581"/>
                    <a:pt x="217" y="1645"/>
                    <a:pt x="225" y="1705"/>
                  </a:cubicBezTo>
                  <a:cubicBezTo>
                    <a:pt x="229" y="1727"/>
                    <a:pt x="232" y="1742"/>
                    <a:pt x="236" y="1757"/>
                  </a:cubicBezTo>
                  <a:cubicBezTo>
                    <a:pt x="236" y="1772"/>
                    <a:pt x="239" y="1779"/>
                    <a:pt x="247" y="1795"/>
                  </a:cubicBezTo>
                  <a:cubicBezTo>
                    <a:pt x="251" y="1798"/>
                    <a:pt x="255" y="1805"/>
                    <a:pt x="262" y="1809"/>
                  </a:cubicBezTo>
                  <a:cubicBezTo>
                    <a:pt x="262" y="1814"/>
                    <a:pt x="266" y="1814"/>
                    <a:pt x="266" y="1817"/>
                  </a:cubicBezTo>
                  <a:cubicBezTo>
                    <a:pt x="273" y="1821"/>
                    <a:pt x="281" y="1824"/>
                    <a:pt x="284" y="1824"/>
                  </a:cubicBezTo>
                  <a:cubicBezTo>
                    <a:pt x="296" y="1828"/>
                    <a:pt x="303" y="1831"/>
                    <a:pt x="315" y="1831"/>
                  </a:cubicBezTo>
                  <a:cubicBezTo>
                    <a:pt x="322" y="1831"/>
                    <a:pt x="329" y="1836"/>
                    <a:pt x="337" y="1836"/>
                  </a:cubicBezTo>
                  <a:lnTo>
                    <a:pt x="348" y="1836"/>
                  </a:lnTo>
                  <a:lnTo>
                    <a:pt x="396" y="1843"/>
                  </a:lnTo>
                  <a:lnTo>
                    <a:pt x="389" y="1795"/>
                  </a:lnTo>
                  <a:cubicBezTo>
                    <a:pt x="389" y="1772"/>
                    <a:pt x="386" y="1753"/>
                    <a:pt x="386" y="1735"/>
                  </a:cubicBezTo>
                  <a:cubicBezTo>
                    <a:pt x="386" y="1716"/>
                    <a:pt x="389" y="1693"/>
                    <a:pt x="393" y="1667"/>
                  </a:cubicBezTo>
                  <a:cubicBezTo>
                    <a:pt x="396" y="1645"/>
                    <a:pt x="404" y="1615"/>
                    <a:pt x="412" y="1589"/>
                  </a:cubicBezTo>
                  <a:cubicBezTo>
                    <a:pt x="415" y="1559"/>
                    <a:pt x="423" y="1526"/>
                    <a:pt x="423" y="1491"/>
                  </a:cubicBezTo>
                  <a:cubicBezTo>
                    <a:pt x="423" y="1462"/>
                    <a:pt x="419" y="1428"/>
                    <a:pt x="396" y="1398"/>
                  </a:cubicBezTo>
                  <a:cubicBezTo>
                    <a:pt x="386" y="1376"/>
                    <a:pt x="378" y="1350"/>
                    <a:pt x="370" y="1327"/>
                  </a:cubicBezTo>
                  <a:cubicBezTo>
                    <a:pt x="363" y="1290"/>
                    <a:pt x="360" y="1253"/>
                    <a:pt x="360" y="1208"/>
                  </a:cubicBezTo>
                  <a:cubicBezTo>
                    <a:pt x="356" y="1167"/>
                    <a:pt x="351" y="1122"/>
                    <a:pt x="341" y="1077"/>
                  </a:cubicBezTo>
                  <a:cubicBezTo>
                    <a:pt x="329" y="1039"/>
                    <a:pt x="325" y="998"/>
                    <a:pt x="318" y="953"/>
                  </a:cubicBezTo>
                  <a:cubicBezTo>
                    <a:pt x="315" y="908"/>
                    <a:pt x="315" y="860"/>
                    <a:pt x="311" y="815"/>
                  </a:cubicBezTo>
                  <a:cubicBezTo>
                    <a:pt x="307" y="777"/>
                    <a:pt x="307" y="737"/>
                    <a:pt x="303" y="696"/>
                  </a:cubicBezTo>
                  <a:cubicBezTo>
                    <a:pt x="303" y="654"/>
                    <a:pt x="292" y="610"/>
                    <a:pt x="273" y="561"/>
                  </a:cubicBezTo>
                  <a:cubicBezTo>
                    <a:pt x="262" y="539"/>
                    <a:pt x="258" y="508"/>
                    <a:pt x="258" y="475"/>
                  </a:cubicBezTo>
                  <a:lnTo>
                    <a:pt x="258" y="382"/>
                  </a:lnTo>
                  <a:cubicBezTo>
                    <a:pt x="258" y="351"/>
                    <a:pt x="258" y="318"/>
                    <a:pt x="247" y="284"/>
                  </a:cubicBezTo>
                  <a:cubicBezTo>
                    <a:pt x="244" y="266"/>
                    <a:pt x="239" y="239"/>
                    <a:pt x="232" y="213"/>
                  </a:cubicBezTo>
                  <a:cubicBezTo>
                    <a:pt x="229" y="176"/>
                    <a:pt x="221" y="135"/>
                    <a:pt x="203" y="94"/>
                  </a:cubicBezTo>
                  <a:cubicBezTo>
                    <a:pt x="194" y="75"/>
                    <a:pt x="184" y="52"/>
                    <a:pt x="165" y="37"/>
                  </a:cubicBezTo>
                  <a:cubicBezTo>
                    <a:pt x="154" y="23"/>
                    <a:pt x="139" y="11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3" name="Google Shape;28393;p21"/>
            <p:cNvSpPr/>
            <p:nvPr/>
          </p:nvSpPr>
          <p:spPr>
            <a:xfrm>
              <a:off x="-16708" y="2016769"/>
              <a:ext cx="55581" cy="12367"/>
            </a:xfrm>
            <a:custGeom>
              <a:avLst/>
              <a:gdLst/>
              <a:ahLst/>
              <a:cxnLst/>
              <a:rect l="l" t="t" r="r" b="b"/>
              <a:pathLst>
                <a:path w="1164" h="259" extrusionOk="0">
                  <a:moveTo>
                    <a:pt x="1129" y="0"/>
                  </a:moveTo>
                  <a:cubicBezTo>
                    <a:pt x="1088" y="12"/>
                    <a:pt x="1051" y="16"/>
                    <a:pt x="1014" y="19"/>
                  </a:cubicBezTo>
                  <a:cubicBezTo>
                    <a:pt x="980" y="27"/>
                    <a:pt x="946" y="31"/>
                    <a:pt x="917" y="45"/>
                  </a:cubicBezTo>
                  <a:cubicBezTo>
                    <a:pt x="898" y="53"/>
                    <a:pt x="879" y="64"/>
                    <a:pt x="864" y="79"/>
                  </a:cubicBezTo>
                  <a:cubicBezTo>
                    <a:pt x="853" y="87"/>
                    <a:pt x="841" y="95"/>
                    <a:pt x="831" y="98"/>
                  </a:cubicBezTo>
                  <a:cubicBezTo>
                    <a:pt x="819" y="102"/>
                    <a:pt x="808" y="105"/>
                    <a:pt x="797" y="105"/>
                  </a:cubicBezTo>
                  <a:cubicBezTo>
                    <a:pt x="793" y="105"/>
                    <a:pt x="786" y="105"/>
                    <a:pt x="782" y="102"/>
                  </a:cubicBezTo>
                  <a:cubicBezTo>
                    <a:pt x="734" y="95"/>
                    <a:pt x="689" y="87"/>
                    <a:pt x="648" y="87"/>
                  </a:cubicBezTo>
                  <a:cubicBezTo>
                    <a:pt x="614" y="87"/>
                    <a:pt x="584" y="90"/>
                    <a:pt x="554" y="98"/>
                  </a:cubicBezTo>
                  <a:cubicBezTo>
                    <a:pt x="524" y="105"/>
                    <a:pt x="498" y="121"/>
                    <a:pt x="468" y="140"/>
                  </a:cubicBezTo>
                  <a:cubicBezTo>
                    <a:pt x="460" y="147"/>
                    <a:pt x="453" y="147"/>
                    <a:pt x="446" y="150"/>
                  </a:cubicBezTo>
                  <a:lnTo>
                    <a:pt x="427" y="150"/>
                  </a:lnTo>
                  <a:cubicBezTo>
                    <a:pt x="415" y="150"/>
                    <a:pt x="405" y="150"/>
                    <a:pt x="397" y="147"/>
                  </a:cubicBezTo>
                  <a:cubicBezTo>
                    <a:pt x="375" y="140"/>
                    <a:pt x="356" y="135"/>
                    <a:pt x="334" y="135"/>
                  </a:cubicBezTo>
                  <a:cubicBezTo>
                    <a:pt x="300" y="135"/>
                    <a:pt x="258" y="147"/>
                    <a:pt x="218" y="157"/>
                  </a:cubicBezTo>
                  <a:cubicBezTo>
                    <a:pt x="177" y="166"/>
                    <a:pt x="135" y="176"/>
                    <a:pt x="87" y="176"/>
                  </a:cubicBezTo>
                  <a:cubicBezTo>
                    <a:pt x="65" y="176"/>
                    <a:pt x="42" y="176"/>
                    <a:pt x="20" y="169"/>
                  </a:cubicBezTo>
                  <a:cubicBezTo>
                    <a:pt x="20" y="173"/>
                    <a:pt x="16" y="176"/>
                    <a:pt x="16" y="180"/>
                  </a:cubicBezTo>
                  <a:cubicBezTo>
                    <a:pt x="12" y="184"/>
                    <a:pt x="12" y="188"/>
                    <a:pt x="8" y="192"/>
                  </a:cubicBezTo>
                  <a:cubicBezTo>
                    <a:pt x="4" y="195"/>
                    <a:pt x="4" y="199"/>
                    <a:pt x="1" y="202"/>
                  </a:cubicBezTo>
                  <a:cubicBezTo>
                    <a:pt x="61" y="210"/>
                    <a:pt x="124" y="221"/>
                    <a:pt x="184" y="247"/>
                  </a:cubicBezTo>
                  <a:cubicBezTo>
                    <a:pt x="199" y="255"/>
                    <a:pt x="218" y="259"/>
                    <a:pt x="236" y="259"/>
                  </a:cubicBezTo>
                  <a:cubicBezTo>
                    <a:pt x="258" y="259"/>
                    <a:pt x="281" y="255"/>
                    <a:pt x="296" y="244"/>
                  </a:cubicBezTo>
                  <a:cubicBezTo>
                    <a:pt x="315" y="236"/>
                    <a:pt x="337" y="229"/>
                    <a:pt x="356" y="225"/>
                  </a:cubicBezTo>
                  <a:cubicBezTo>
                    <a:pt x="375" y="221"/>
                    <a:pt x="393" y="218"/>
                    <a:pt x="412" y="218"/>
                  </a:cubicBezTo>
                  <a:cubicBezTo>
                    <a:pt x="446" y="218"/>
                    <a:pt x="475" y="221"/>
                    <a:pt x="501" y="221"/>
                  </a:cubicBezTo>
                  <a:cubicBezTo>
                    <a:pt x="505" y="221"/>
                    <a:pt x="513" y="225"/>
                    <a:pt x="520" y="225"/>
                  </a:cubicBezTo>
                  <a:lnTo>
                    <a:pt x="520" y="221"/>
                  </a:lnTo>
                  <a:cubicBezTo>
                    <a:pt x="524" y="214"/>
                    <a:pt x="527" y="207"/>
                    <a:pt x="536" y="195"/>
                  </a:cubicBezTo>
                  <a:cubicBezTo>
                    <a:pt x="539" y="192"/>
                    <a:pt x="546" y="188"/>
                    <a:pt x="554" y="184"/>
                  </a:cubicBezTo>
                  <a:cubicBezTo>
                    <a:pt x="562" y="180"/>
                    <a:pt x="569" y="176"/>
                    <a:pt x="580" y="176"/>
                  </a:cubicBezTo>
                  <a:cubicBezTo>
                    <a:pt x="595" y="176"/>
                    <a:pt x="606" y="184"/>
                    <a:pt x="617" y="188"/>
                  </a:cubicBezTo>
                  <a:cubicBezTo>
                    <a:pt x="625" y="192"/>
                    <a:pt x="632" y="195"/>
                    <a:pt x="640" y="199"/>
                  </a:cubicBezTo>
                  <a:cubicBezTo>
                    <a:pt x="651" y="188"/>
                    <a:pt x="666" y="180"/>
                    <a:pt x="681" y="173"/>
                  </a:cubicBezTo>
                  <a:cubicBezTo>
                    <a:pt x="696" y="166"/>
                    <a:pt x="711" y="162"/>
                    <a:pt x="726" y="157"/>
                  </a:cubicBezTo>
                  <a:cubicBezTo>
                    <a:pt x="760" y="150"/>
                    <a:pt x="786" y="150"/>
                    <a:pt x="808" y="147"/>
                  </a:cubicBezTo>
                  <a:cubicBezTo>
                    <a:pt x="857" y="135"/>
                    <a:pt x="902" y="131"/>
                    <a:pt x="943" y="121"/>
                  </a:cubicBezTo>
                  <a:cubicBezTo>
                    <a:pt x="984" y="113"/>
                    <a:pt x="1021" y="102"/>
                    <a:pt x="1055" y="83"/>
                  </a:cubicBezTo>
                  <a:cubicBezTo>
                    <a:pt x="1077" y="68"/>
                    <a:pt x="1100" y="53"/>
                    <a:pt x="1119" y="35"/>
                  </a:cubicBezTo>
                  <a:cubicBezTo>
                    <a:pt x="1126" y="27"/>
                    <a:pt x="1133" y="23"/>
                    <a:pt x="1137" y="19"/>
                  </a:cubicBezTo>
                  <a:cubicBezTo>
                    <a:pt x="1145" y="16"/>
                    <a:pt x="1152" y="12"/>
                    <a:pt x="1155" y="12"/>
                  </a:cubicBezTo>
                  <a:cubicBezTo>
                    <a:pt x="1160" y="12"/>
                    <a:pt x="1160" y="9"/>
                    <a:pt x="1164" y="9"/>
                  </a:cubicBezTo>
                  <a:lnTo>
                    <a:pt x="1160" y="5"/>
                  </a:lnTo>
                  <a:cubicBezTo>
                    <a:pt x="1155" y="0"/>
                    <a:pt x="1148" y="0"/>
                    <a:pt x="1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4" name="Google Shape;28394;p21"/>
            <p:cNvSpPr/>
            <p:nvPr/>
          </p:nvSpPr>
          <p:spPr>
            <a:xfrm>
              <a:off x="-37766" y="2013044"/>
              <a:ext cx="80363" cy="19816"/>
            </a:xfrm>
            <a:custGeom>
              <a:avLst/>
              <a:gdLst/>
              <a:ahLst/>
              <a:cxnLst/>
              <a:rect l="l" t="t" r="r" b="b"/>
              <a:pathLst>
                <a:path w="1683" h="415" extrusionOk="0">
                  <a:moveTo>
                    <a:pt x="1582" y="78"/>
                  </a:moveTo>
                  <a:cubicBezTo>
                    <a:pt x="1589" y="78"/>
                    <a:pt x="1596" y="78"/>
                    <a:pt x="1601" y="83"/>
                  </a:cubicBezTo>
                  <a:lnTo>
                    <a:pt x="1605" y="87"/>
                  </a:lnTo>
                  <a:cubicBezTo>
                    <a:pt x="1601" y="87"/>
                    <a:pt x="1601" y="90"/>
                    <a:pt x="1596" y="90"/>
                  </a:cubicBezTo>
                  <a:cubicBezTo>
                    <a:pt x="1593" y="90"/>
                    <a:pt x="1586" y="94"/>
                    <a:pt x="1578" y="97"/>
                  </a:cubicBezTo>
                  <a:cubicBezTo>
                    <a:pt x="1574" y="101"/>
                    <a:pt x="1567" y="105"/>
                    <a:pt x="1560" y="113"/>
                  </a:cubicBezTo>
                  <a:cubicBezTo>
                    <a:pt x="1541" y="131"/>
                    <a:pt x="1518" y="146"/>
                    <a:pt x="1496" y="161"/>
                  </a:cubicBezTo>
                  <a:cubicBezTo>
                    <a:pt x="1462" y="180"/>
                    <a:pt x="1425" y="191"/>
                    <a:pt x="1384" y="199"/>
                  </a:cubicBezTo>
                  <a:cubicBezTo>
                    <a:pt x="1343" y="209"/>
                    <a:pt x="1298" y="213"/>
                    <a:pt x="1249" y="225"/>
                  </a:cubicBezTo>
                  <a:cubicBezTo>
                    <a:pt x="1227" y="228"/>
                    <a:pt x="1201" y="228"/>
                    <a:pt x="1167" y="235"/>
                  </a:cubicBezTo>
                  <a:cubicBezTo>
                    <a:pt x="1152" y="240"/>
                    <a:pt x="1137" y="244"/>
                    <a:pt x="1122" y="251"/>
                  </a:cubicBezTo>
                  <a:cubicBezTo>
                    <a:pt x="1107" y="258"/>
                    <a:pt x="1092" y="266"/>
                    <a:pt x="1081" y="277"/>
                  </a:cubicBezTo>
                  <a:cubicBezTo>
                    <a:pt x="1073" y="273"/>
                    <a:pt x="1066" y="270"/>
                    <a:pt x="1058" y="266"/>
                  </a:cubicBezTo>
                  <a:cubicBezTo>
                    <a:pt x="1047" y="262"/>
                    <a:pt x="1036" y="254"/>
                    <a:pt x="1021" y="254"/>
                  </a:cubicBezTo>
                  <a:cubicBezTo>
                    <a:pt x="1010" y="254"/>
                    <a:pt x="1003" y="258"/>
                    <a:pt x="995" y="262"/>
                  </a:cubicBezTo>
                  <a:cubicBezTo>
                    <a:pt x="987" y="266"/>
                    <a:pt x="980" y="270"/>
                    <a:pt x="977" y="273"/>
                  </a:cubicBezTo>
                  <a:cubicBezTo>
                    <a:pt x="968" y="285"/>
                    <a:pt x="965" y="292"/>
                    <a:pt x="961" y="299"/>
                  </a:cubicBezTo>
                  <a:lnTo>
                    <a:pt x="961" y="303"/>
                  </a:lnTo>
                  <a:cubicBezTo>
                    <a:pt x="954" y="303"/>
                    <a:pt x="946" y="299"/>
                    <a:pt x="942" y="299"/>
                  </a:cubicBezTo>
                  <a:cubicBezTo>
                    <a:pt x="916" y="299"/>
                    <a:pt x="887" y="296"/>
                    <a:pt x="853" y="296"/>
                  </a:cubicBezTo>
                  <a:cubicBezTo>
                    <a:pt x="834" y="296"/>
                    <a:pt x="816" y="299"/>
                    <a:pt x="797" y="303"/>
                  </a:cubicBezTo>
                  <a:cubicBezTo>
                    <a:pt x="778" y="307"/>
                    <a:pt x="756" y="314"/>
                    <a:pt x="737" y="322"/>
                  </a:cubicBezTo>
                  <a:cubicBezTo>
                    <a:pt x="722" y="333"/>
                    <a:pt x="699" y="337"/>
                    <a:pt x="677" y="337"/>
                  </a:cubicBezTo>
                  <a:cubicBezTo>
                    <a:pt x="659" y="337"/>
                    <a:pt x="640" y="333"/>
                    <a:pt x="625" y="325"/>
                  </a:cubicBezTo>
                  <a:cubicBezTo>
                    <a:pt x="565" y="299"/>
                    <a:pt x="502" y="288"/>
                    <a:pt x="442" y="280"/>
                  </a:cubicBezTo>
                  <a:cubicBezTo>
                    <a:pt x="445" y="277"/>
                    <a:pt x="445" y="273"/>
                    <a:pt x="449" y="270"/>
                  </a:cubicBezTo>
                  <a:cubicBezTo>
                    <a:pt x="453" y="266"/>
                    <a:pt x="453" y="262"/>
                    <a:pt x="457" y="258"/>
                  </a:cubicBezTo>
                  <a:cubicBezTo>
                    <a:pt x="457" y="254"/>
                    <a:pt x="461" y="251"/>
                    <a:pt x="461" y="247"/>
                  </a:cubicBezTo>
                  <a:cubicBezTo>
                    <a:pt x="483" y="254"/>
                    <a:pt x="506" y="254"/>
                    <a:pt x="528" y="254"/>
                  </a:cubicBezTo>
                  <a:cubicBezTo>
                    <a:pt x="576" y="254"/>
                    <a:pt x="618" y="244"/>
                    <a:pt x="659" y="235"/>
                  </a:cubicBezTo>
                  <a:cubicBezTo>
                    <a:pt x="699" y="225"/>
                    <a:pt x="741" y="213"/>
                    <a:pt x="775" y="213"/>
                  </a:cubicBezTo>
                  <a:cubicBezTo>
                    <a:pt x="797" y="213"/>
                    <a:pt x="816" y="218"/>
                    <a:pt x="838" y="225"/>
                  </a:cubicBezTo>
                  <a:cubicBezTo>
                    <a:pt x="846" y="228"/>
                    <a:pt x="856" y="228"/>
                    <a:pt x="868" y="228"/>
                  </a:cubicBezTo>
                  <a:lnTo>
                    <a:pt x="887" y="228"/>
                  </a:lnTo>
                  <a:cubicBezTo>
                    <a:pt x="894" y="225"/>
                    <a:pt x="901" y="225"/>
                    <a:pt x="909" y="218"/>
                  </a:cubicBezTo>
                  <a:cubicBezTo>
                    <a:pt x="939" y="199"/>
                    <a:pt x="965" y="183"/>
                    <a:pt x="995" y="176"/>
                  </a:cubicBezTo>
                  <a:cubicBezTo>
                    <a:pt x="1025" y="168"/>
                    <a:pt x="1055" y="165"/>
                    <a:pt x="1089" y="165"/>
                  </a:cubicBezTo>
                  <a:cubicBezTo>
                    <a:pt x="1130" y="165"/>
                    <a:pt x="1175" y="173"/>
                    <a:pt x="1223" y="180"/>
                  </a:cubicBezTo>
                  <a:cubicBezTo>
                    <a:pt x="1227" y="183"/>
                    <a:pt x="1234" y="183"/>
                    <a:pt x="1238" y="183"/>
                  </a:cubicBezTo>
                  <a:cubicBezTo>
                    <a:pt x="1249" y="183"/>
                    <a:pt x="1260" y="180"/>
                    <a:pt x="1272" y="176"/>
                  </a:cubicBezTo>
                  <a:cubicBezTo>
                    <a:pt x="1282" y="173"/>
                    <a:pt x="1294" y="165"/>
                    <a:pt x="1305" y="157"/>
                  </a:cubicBezTo>
                  <a:cubicBezTo>
                    <a:pt x="1320" y="142"/>
                    <a:pt x="1339" y="131"/>
                    <a:pt x="1358" y="123"/>
                  </a:cubicBezTo>
                  <a:cubicBezTo>
                    <a:pt x="1387" y="109"/>
                    <a:pt x="1421" y="105"/>
                    <a:pt x="1455" y="97"/>
                  </a:cubicBezTo>
                  <a:cubicBezTo>
                    <a:pt x="1492" y="94"/>
                    <a:pt x="1529" y="90"/>
                    <a:pt x="1570" y="78"/>
                  </a:cubicBezTo>
                  <a:close/>
                  <a:moveTo>
                    <a:pt x="1582" y="0"/>
                  </a:moveTo>
                  <a:cubicBezTo>
                    <a:pt x="1570" y="0"/>
                    <a:pt x="1563" y="4"/>
                    <a:pt x="1552" y="4"/>
                  </a:cubicBezTo>
                  <a:cubicBezTo>
                    <a:pt x="1507" y="16"/>
                    <a:pt x="1458" y="19"/>
                    <a:pt x="1406" y="30"/>
                  </a:cubicBezTo>
                  <a:cubicBezTo>
                    <a:pt x="1380" y="34"/>
                    <a:pt x="1354" y="42"/>
                    <a:pt x="1327" y="52"/>
                  </a:cubicBezTo>
                  <a:cubicBezTo>
                    <a:pt x="1301" y="64"/>
                    <a:pt x="1275" y="78"/>
                    <a:pt x="1253" y="101"/>
                  </a:cubicBezTo>
                  <a:cubicBezTo>
                    <a:pt x="1249" y="101"/>
                    <a:pt x="1249" y="105"/>
                    <a:pt x="1246" y="105"/>
                  </a:cubicBezTo>
                  <a:lnTo>
                    <a:pt x="1238" y="105"/>
                  </a:lnTo>
                  <a:cubicBezTo>
                    <a:pt x="1189" y="97"/>
                    <a:pt x="1137" y="90"/>
                    <a:pt x="1089" y="90"/>
                  </a:cubicBezTo>
                  <a:cubicBezTo>
                    <a:pt x="1051" y="90"/>
                    <a:pt x="1010" y="94"/>
                    <a:pt x="973" y="101"/>
                  </a:cubicBezTo>
                  <a:cubicBezTo>
                    <a:pt x="939" y="113"/>
                    <a:pt x="901" y="131"/>
                    <a:pt x="868" y="154"/>
                  </a:cubicBezTo>
                  <a:lnTo>
                    <a:pt x="864" y="154"/>
                  </a:lnTo>
                  <a:cubicBezTo>
                    <a:pt x="834" y="142"/>
                    <a:pt x="804" y="139"/>
                    <a:pt x="775" y="139"/>
                  </a:cubicBezTo>
                  <a:cubicBezTo>
                    <a:pt x="726" y="139"/>
                    <a:pt x="681" y="150"/>
                    <a:pt x="640" y="161"/>
                  </a:cubicBezTo>
                  <a:cubicBezTo>
                    <a:pt x="599" y="168"/>
                    <a:pt x="561" y="180"/>
                    <a:pt x="528" y="180"/>
                  </a:cubicBezTo>
                  <a:cubicBezTo>
                    <a:pt x="509" y="180"/>
                    <a:pt x="490" y="176"/>
                    <a:pt x="471" y="173"/>
                  </a:cubicBezTo>
                  <a:cubicBezTo>
                    <a:pt x="468" y="168"/>
                    <a:pt x="461" y="168"/>
                    <a:pt x="457" y="168"/>
                  </a:cubicBezTo>
                  <a:cubicBezTo>
                    <a:pt x="445" y="168"/>
                    <a:pt x="435" y="173"/>
                    <a:pt x="427" y="176"/>
                  </a:cubicBezTo>
                  <a:cubicBezTo>
                    <a:pt x="416" y="183"/>
                    <a:pt x="408" y="191"/>
                    <a:pt x="404" y="199"/>
                  </a:cubicBezTo>
                  <a:cubicBezTo>
                    <a:pt x="397" y="206"/>
                    <a:pt x="393" y="213"/>
                    <a:pt x="390" y="218"/>
                  </a:cubicBezTo>
                  <a:cubicBezTo>
                    <a:pt x="385" y="225"/>
                    <a:pt x="385" y="228"/>
                    <a:pt x="382" y="232"/>
                  </a:cubicBezTo>
                  <a:cubicBezTo>
                    <a:pt x="330" y="221"/>
                    <a:pt x="281" y="221"/>
                    <a:pt x="233" y="218"/>
                  </a:cubicBezTo>
                  <a:cubicBezTo>
                    <a:pt x="180" y="213"/>
                    <a:pt x="135" y="209"/>
                    <a:pt x="83" y="187"/>
                  </a:cubicBezTo>
                  <a:lnTo>
                    <a:pt x="0" y="146"/>
                  </a:lnTo>
                  <a:lnTo>
                    <a:pt x="0" y="146"/>
                  </a:lnTo>
                  <a:lnTo>
                    <a:pt x="35" y="232"/>
                  </a:lnTo>
                  <a:cubicBezTo>
                    <a:pt x="42" y="258"/>
                    <a:pt x="49" y="277"/>
                    <a:pt x="61" y="292"/>
                  </a:cubicBezTo>
                  <a:cubicBezTo>
                    <a:pt x="68" y="307"/>
                    <a:pt x="76" y="318"/>
                    <a:pt x="87" y="325"/>
                  </a:cubicBezTo>
                  <a:cubicBezTo>
                    <a:pt x="102" y="340"/>
                    <a:pt x="116" y="352"/>
                    <a:pt x="135" y="359"/>
                  </a:cubicBezTo>
                  <a:cubicBezTo>
                    <a:pt x="154" y="363"/>
                    <a:pt x="176" y="363"/>
                    <a:pt x="195" y="363"/>
                  </a:cubicBezTo>
                  <a:lnTo>
                    <a:pt x="233" y="363"/>
                  </a:lnTo>
                  <a:cubicBezTo>
                    <a:pt x="281" y="359"/>
                    <a:pt x="330" y="356"/>
                    <a:pt x="378" y="356"/>
                  </a:cubicBezTo>
                  <a:cubicBezTo>
                    <a:pt x="453" y="356"/>
                    <a:pt x="524" y="366"/>
                    <a:pt x="592" y="397"/>
                  </a:cubicBezTo>
                  <a:cubicBezTo>
                    <a:pt x="621" y="408"/>
                    <a:pt x="651" y="415"/>
                    <a:pt x="677" y="415"/>
                  </a:cubicBezTo>
                  <a:cubicBezTo>
                    <a:pt x="715" y="415"/>
                    <a:pt x="749" y="404"/>
                    <a:pt x="775" y="389"/>
                  </a:cubicBezTo>
                  <a:cubicBezTo>
                    <a:pt x="785" y="382"/>
                    <a:pt x="801" y="378"/>
                    <a:pt x="811" y="378"/>
                  </a:cubicBezTo>
                  <a:cubicBezTo>
                    <a:pt x="823" y="375"/>
                    <a:pt x="838" y="375"/>
                    <a:pt x="853" y="375"/>
                  </a:cubicBezTo>
                  <a:cubicBezTo>
                    <a:pt x="879" y="375"/>
                    <a:pt x="909" y="378"/>
                    <a:pt x="942" y="378"/>
                  </a:cubicBezTo>
                  <a:lnTo>
                    <a:pt x="984" y="378"/>
                  </a:lnTo>
                  <a:cubicBezTo>
                    <a:pt x="987" y="378"/>
                    <a:pt x="991" y="378"/>
                    <a:pt x="995" y="375"/>
                  </a:cubicBezTo>
                  <a:cubicBezTo>
                    <a:pt x="999" y="375"/>
                    <a:pt x="1003" y="375"/>
                    <a:pt x="1006" y="370"/>
                  </a:cubicBezTo>
                  <a:cubicBezTo>
                    <a:pt x="1010" y="370"/>
                    <a:pt x="1013" y="370"/>
                    <a:pt x="1018" y="366"/>
                  </a:cubicBezTo>
                  <a:cubicBezTo>
                    <a:pt x="1021" y="363"/>
                    <a:pt x="1021" y="359"/>
                    <a:pt x="1025" y="356"/>
                  </a:cubicBezTo>
                  <a:cubicBezTo>
                    <a:pt x="1029" y="352"/>
                    <a:pt x="1029" y="348"/>
                    <a:pt x="1029" y="340"/>
                  </a:cubicBezTo>
                  <a:lnTo>
                    <a:pt x="1029" y="337"/>
                  </a:lnTo>
                  <a:cubicBezTo>
                    <a:pt x="1036" y="340"/>
                    <a:pt x="1040" y="340"/>
                    <a:pt x="1047" y="344"/>
                  </a:cubicBezTo>
                  <a:cubicBezTo>
                    <a:pt x="1058" y="348"/>
                    <a:pt x="1070" y="352"/>
                    <a:pt x="1085" y="356"/>
                  </a:cubicBezTo>
                  <a:cubicBezTo>
                    <a:pt x="1092" y="356"/>
                    <a:pt x="1099" y="352"/>
                    <a:pt x="1107" y="348"/>
                  </a:cubicBezTo>
                  <a:cubicBezTo>
                    <a:pt x="1115" y="348"/>
                    <a:pt x="1122" y="340"/>
                    <a:pt x="1130" y="337"/>
                  </a:cubicBezTo>
                  <a:cubicBezTo>
                    <a:pt x="1137" y="330"/>
                    <a:pt x="1144" y="325"/>
                    <a:pt x="1152" y="322"/>
                  </a:cubicBezTo>
                  <a:cubicBezTo>
                    <a:pt x="1167" y="314"/>
                    <a:pt x="1182" y="311"/>
                    <a:pt x="1201" y="307"/>
                  </a:cubicBezTo>
                  <a:cubicBezTo>
                    <a:pt x="1223" y="307"/>
                    <a:pt x="1242" y="303"/>
                    <a:pt x="1264" y="299"/>
                  </a:cubicBezTo>
                  <a:cubicBezTo>
                    <a:pt x="1324" y="288"/>
                    <a:pt x="1384" y="280"/>
                    <a:pt x="1444" y="262"/>
                  </a:cubicBezTo>
                  <a:cubicBezTo>
                    <a:pt x="1474" y="254"/>
                    <a:pt x="1503" y="244"/>
                    <a:pt x="1534" y="228"/>
                  </a:cubicBezTo>
                  <a:cubicBezTo>
                    <a:pt x="1563" y="209"/>
                    <a:pt x="1589" y="191"/>
                    <a:pt x="1615" y="165"/>
                  </a:cubicBezTo>
                  <a:cubicBezTo>
                    <a:pt x="1619" y="161"/>
                    <a:pt x="1623" y="161"/>
                    <a:pt x="1627" y="157"/>
                  </a:cubicBezTo>
                  <a:cubicBezTo>
                    <a:pt x="1638" y="157"/>
                    <a:pt x="1649" y="154"/>
                    <a:pt x="1660" y="142"/>
                  </a:cubicBezTo>
                  <a:cubicBezTo>
                    <a:pt x="1664" y="139"/>
                    <a:pt x="1672" y="131"/>
                    <a:pt x="1675" y="123"/>
                  </a:cubicBezTo>
                  <a:cubicBezTo>
                    <a:pt x="1679" y="120"/>
                    <a:pt x="1679" y="120"/>
                    <a:pt x="1679" y="116"/>
                  </a:cubicBezTo>
                  <a:cubicBezTo>
                    <a:pt x="1683" y="109"/>
                    <a:pt x="1683" y="101"/>
                    <a:pt x="1683" y="94"/>
                  </a:cubicBezTo>
                  <a:lnTo>
                    <a:pt x="1683" y="78"/>
                  </a:lnTo>
                  <a:cubicBezTo>
                    <a:pt x="1679" y="68"/>
                    <a:pt x="1675" y="61"/>
                    <a:pt x="1672" y="52"/>
                  </a:cubicBezTo>
                  <a:cubicBezTo>
                    <a:pt x="1672" y="49"/>
                    <a:pt x="1668" y="45"/>
                    <a:pt x="1668" y="45"/>
                  </a:cubicBezTo>
                  <a:cubicBezTo>
                    <a:pt x="1657" y="30"/>
                    <a:pt x="1641" y="19"/>
                    <a:pt x="1627" y="11"/>
                  </a:cubicBezTo>
                  <a:cubicBezTo>
                    <a:pt x="1612" y="4"/>
                    <a:pt x="1596" y="0"/>
                    <a:pt x="15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5" name="Google Shape;28395;p21"/>
            <p:cNvSpPr/>
            <p:nvPr/>
          </p:nvSpPr>
          <p:spPr>
            <a:xfrm>
              <a:off x="-600022" y="2077316"/>
              <a:ext cx="16474" cy="69810"/>
            </a:xfrm>
            <a:custGeom>
              <a:avLst/>
              <a:gdLst/>
              <a:ahLst/>
              <a:cxnLst/>
              <a:rect l="l" t="t" r="r" b="b"/>
              <a:pathLst>
                <a:path w="345" h="1462" extrusionOk="0">
                  <a:moveTo>
                    <a:pt x="38" y="0"/>
                  </a:moveTo>
                  <a:lnTo>
                    <a:pt x="34" y="4"/>
                  </a:lnTo>
                  <a:cubicBezTo>
                    <a:pt x="31" y="4"/>
                    <a:pt x="23" y="7"/>
                    <a:pt x="12" y="11"/>
                  </a:cubicBezTo>
                  <a:cubicBezTo>
                    <a:pt x="12" y="15"/>
                    <a:pt x="8" y="15"/>
                    <a:pt x="8" y="15"/>
                  </a:cubicBezTo>
                  <a:lnTo>
                    <a:pt x="4" y="26"/>
                  </a:lnTo>
                  <a:cubicBezTo>
                    <a:pt x="0" y="33"/>
                    <a:pt x="0" y="41"/>
                    <a:pt x="0" y="49"/>
                  </a:cubicBezTo>
                  <a:cubicBezTo>
                    <a:pt x="0" y="67"/>
                    <a:pt x="4" y="86"/>
                    <a:pt x="12" y="109"/>
                  </a:cubicBezTo>
                  <a:cubicBezTo>
                    <a:pt x="19" y="97"/>
                    <a:pt x="26" y="86"/>
                    <a:pt x="34" y="78"/>
                  </a:cubicBezTo>
                  <a:cubicBezTo>
                    <a:pt x="42" y="64"/>
                    <a:pt x="49" y="56"/>
                    <a:pt x="53" y="49"/>
                  </a:cubicBezTo>
                  <a:cubicBezTo>
                    <a:pt x="53" y="41"/>
                    <a:pt x="57" y="41"/>
                    <a:pt x="57" y="38"/>
                  </a:cubicBezTo>
                  <a:cubicBezTo>
                    <a:pt x="57" y="30"/>
                    <a:pt x="53" y="23"/>
                    <a:pt x="45" y="7"/>
                  </a:cubicBezTo>
                  <a:lnTo>
                    <a:pt x="38" y="0"/>
                  </a:lnTo>
                  <a:close/>
                  <a:moveTo>
                    <a:pt x="31" y="180"/>
                  </a:moveTo>
                  <a:cubicBezTo>
                    <a:pt x="31" y="190"/>
                    <a:pt x="34" y="198"/>
                    <a:pt x="34" y="209"/>
                  </a:cubicBezTo>
                  <a:cubicBezTo>
                    <a:pt x="38" y="280"/>
                    <a:pt x="42" y="347"/>
                    <a:pt x="49" y="415"/>
                  </a:cubicBezTo>
                  <a:cubicBezTo>
                    <a:pt x="60" y="478"/>
                    <a:pt x="79" y="538"/>
                    <a:pt x="112" y="590"/>
                  </a:cubicBezTo>
                  <a:cubicBezTo>
                    <a:pt x="131" y="621"/>
                    <a:pt x="139" y="651"/>
                    <a:pt x="143" y="680"/>
                  </a:cubicBezTo>
                  <a:cubicBezTo>
                    <a:pt x="147" y="706"/>
                    <a:pt x="147" y="733"/>
                    <a:pt x="147" y="756"/>
                  </a:cubicBezTo>
                  <a:cubicBezTo>
                    <a:pt x="150" y="770"/>
                    <a:pt x="150" y="785"/>
                    <a:pt x="154" y="792"/>
                  </a:cubicBezTo>
                  <a:cubicBezTo>
                    <a:pt x="161" y="808"/>
                    <a:pt x="165" y="818"/>
                    <a:pt x="180" y="830"/>
                  </a:cubicBezTo>
                  <a:cubicBezTo>
                    <a:pt x="188" y="834"/>
                    <a:pt x="199" y="841"/>
                    <a:pt x="214" y="845"/>
                  </a:cubicBezTo>
                  <a:cubicBezTo>
                    <a:pt x="217" y="845"/>
                    <a:pt x="225" y="849"/>
                    <a:pt x="233" y="856"/>
                  </a:cubicBezTo>
                  <a:cubicBezTo>
                    <a:pt x="240" y="860"/>
                    <a:pt x="243" y="868"/>
                    <a:pt x="247" y="875"/>
                  </a:cubicBezTo>
                  <a:cubicBezTo>
                    <a:pt x="251" y="882"/>
                    <a:pt x="251" y="890"/>
                    <a:pt x="251" y="894"/>
                  </a:cubicBezTo>
                  <a:cubicBezTo>
                    <a:pt x="251" y="901"/>
                    <a:pt x="251" y="908"/>
                    <a:pt x="247" y="913"/>
                  </a:cubicBezTo>
                  <a:cubicBezTo>
                    <a:pt x="247" y="916"/>
                    <a:pt x="243" y="920"/>
                    <a:pt x="243" y="923"/>
                  </a:cubicBezTo>
                  <a:cubicBezTo>
                    <a:pt x="240" y="931"/>
                    <a:pt x="236" y="939"/>
                    <a:pt x="233" y="942"/>
                  </a:cubicBezTo>
                  <a:cubicBezTo>
                    <a:pt x="228" y="946"/>
                    <a:pt x="228" y="949"/>
                    <a:pt x="225" y="953"/>
                  </a:cubicBezTo>
                  <a:lnTo>
                    <a:pt x="225" y="968"/>
                  </a:lnTo>
                  <a:cubicBezTo>
                    <a:pt x="225" y="983"/>
                    <a:pt x="228" y="1002"/>
                    <a:pt x="233" y="1020"/>
                  </a:cubicBezTo>
                  <a:cubicBezTo>
                    <a:pt x="255" y="1166"/>
                    <a:pt x="281" y="1316"/>
                    <a:pt x="304" y="1462"/>
                  </a:cubicBezTo>
                  <a:lnTo>
                    <a:pt x="311" y="1462"/>
                  </a:lnTo>
                  <a:cubicBezTo>
                    <a:pt x="318" y="1458"/>
                    <a:pt x="330" y="1458"/>
                    <a:pt x="337" y="1454"/>
                  </a:cubicBezTo>
                  <a:cubicBezTo>
                    <a:pt x="337" y="1454"/>
                    <a:pt x="333" y="1451"/>
                    <a:pt x="330" y="1451"/>
                  </a:cubicBezTo>
                  <a:cubicBezTo>
                    <a:pt x="326" y="1451"/>
                    <a:pt x="322" y="1446"/>
                    <a:pt x="318" y="1443"/>
                  </a:cubicBezTo>
                  <a:cubicBezTo>
                    <a:pt x="311" y="1439"/>
                    <a:pt x="304" y="1436"/>
                    <a:pt x="304" y="1424"/>
                  </a:cubicBezTo>
                  <a:cubicBezTo>
                    <a:pt x="300" y="1420"/>
                    <a:pt x="300" y="1413"/>
                    <a:pt x="300" y="1410"/>
                  </a:cubicBezTo>
                  <a:cubicBezTo>
                    <a:pt x="300" y="1402"/>
                    <a:pt x="300" y="1398"/>
                    <a:pt x="304" y="1391"/>
                  </a:cubicBezTo>
                  <a:cubicBezTo>
                    <a:pt x="304" y="1387"/>
                    <a:pt x="307" y="1384"/>
                    <a:pt x="307" y="1379"/>
                  </a:cubicBezTo>
                  <a:cubicBezTo>
                    <a:pt x="311" y="1376"/>
                    <a:pt x="318" y="1368"/>
                    <a:pt x="322" y="1365"/>
                  </a:cubicBezTo>
                  <a:cubicBezTo>
                    <a:pt x="333" y="1357"/>
                    <a:pt x="337" y="1349"/>
                    <a:pt x="340" y="1346"/>
                  </a:cubicBezTo>
                  <a:cubicBezTo>
                    <a:pt x="340" y="1339"/>
                    <a:pt x="345" y="1334"/>
                    <a:pt x="345" y="1327"/>
                  </a:cubicBezTo>
                  <a:cubicBezTo>
                    <a:pt x="345" y="1320"/>
                    <a:pt x="340" y="1308"/>
                    <a:pt x="333" y="1297"/>
                  </a:cubicBezTo>
                  <a:cubicBezTo>
                    <a:pt x="330" y="1282"/>
                    <a:pt x="322" y="1267"/>
                    <a:pt x="314" y="1249"/>
                  </a:cubicBezTo>
                  <a:cubicBezTo>
                    <a:pt x="307" y="1234"/>
                    <a:pt x="304" y="1215"/>
                    <a:pt x="296" y="1196"/>
                  </a:cubicBezTo>
                  <a:cubicBezTo>
                    <a:pt x="292" y="1182"/>
                    <a:pt x="288" y="1163"/>
                    <a:pt x="288" y="1144"/>
                  </a:cubicBezTo>
                  <a:cubicBezTo>
                    <a:pt x="288" y="1122"/>
                    <a:pt x="292" y="1103"/>
                    <a:pt x="300" y="1080"/>
                  </a:cubicBezTo>
                  <a:cubicBezTo>
                    <a:pt x="307" y="1051"/>
                    <a:pt x="311" y="1020"/>
                    <a:pt x="311" y="994"/>
                  </a:cubicBezTo>
                  <a:cubicBezTo>
                    <a:pt x="311" y="953"/>
                    <a:pt x="304" y="916"/>
                    <a:pt x="285" y="882"/>
                  </a:cubicBezTo>
                  <a:cubicBezTo>
                    <a:pt x="269" y="852"/>
                    <a:pt x="243" y="826"/>
                    <a:pt x="210" y="808"/>
                  </a:cubicBezTo>
                  <a:cubicBezTo>
                    <a:pt x="195" y="800"/>
                    <a:pt x="188" y="796"/>
                    <a:pt x="176" y="789"/>
                  </a:cubicBezTo>
                  <a:cubicBezTo>
                    <a:pt x="169" y="782"/>
                    <a:pt x="161" y="770"/>
                    <a:pt x="157" y="759"/>
                  </a:cubicBezTo>
                  <a:cubicBezTo>
                    <a:pt x="154" y="751"/>
                    <a:pt x="150" y="744"/>
                    <a:pt x="150" y="737"/>
                  </a:cubicBezTo>
                  <a:cubicBezTo>
                    <a:pt x="150" y="725"/>
                    <a:pt x="157" y="714"/>
                    <a:pt x="161" y="703"/>
                  </a:cubicBezTo>
                  <a:cubicBezTo>
                    <a:pt x="169" y="695"/>
                    <a:pt x="173" y="692"/>
                    <a:pt x="180" y="688"/>
                  </a:cubicBezTo>
                  <a:cubicBezTo>
                    <a:pt x="183" y="684"/>
                    <a:pt x="188" y="684"/>
                    <a:pt x="191" y="680"/>
                  </a:cubicBezTo>
                  <a:cubicBezTo>
                    <a:pt x="191" y="680"/>
                    <a:pt x="195" y="680"/>
                    <a:pt x="199" y="677"/>
                  </a:cubicBezTo>
                  <a:lnTo>
                    <a:pt x="221" y="677"/>
                  </a:lnTo>
                  <a:cubicBezTo>
                    <a:pt x="217" y="669"/>
                    <a:pt x="214" y="658"/>
                    <a:pt x="210" y="643"/>
                  </a:cubicBezTo>
                  <a:cubicBezTo>
                    <a:pt x="199" y="606"/>
                    <a:pt x="183" y="564"/>
                    <a:pt x="169" y="520"/>
                  </a:cubicBezTo>
                  <a:cubicBezTo>
                    <a:pt x="154" y="475"/>
                    <a:pt x="139" y="426"/>
                    <a:pt x="139" y="370"/>
                  </a:cubicBezTo>
                  <a:lnTo>
                    <a:pt x="139" y="366"/>
                  </a:lnTo>
                  <a:lnTo>
                    <a:pt x="139" y="347"/>
                  </a:lnTo>
                  <a:cubicBezTo>
                    <a:pt x="139" y="325"/>
                    <a:pt x="139" y="299"/>
                    <a:pt x="135" y="276"/>
                  </a:cubicBezTo>
                  <a:cubicBezTo>
                    <a:pt x="131" y="258"/>
                    <a:pt x="128" y="235"/>
                    <a:pt x="116" y="224"/>
                  </a:cubicBezTo>
                  <a:cubicBezTo>
                    <a:pt x="112" y="213"/>
                    <a:pt x="105" y="206"/>
                    <a:pt x="94" y="198"/>
                  </a:cubicBezTo>
                  <a:cubicBezTo>
                    <a:pt x="79" y="190"/>
                    <a:pt x="60" y="183"/>
                    <a:pt x="31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6" name="Google Shape;28396;p21"/>
            <p:cNvSpPr/>
            <p:nvPr/>
          </p:nvSpPr>
          <p:spPr>
            <a:xfrm>
              <a:off x="-607853" y="2072302"/>
              <a:ext cx="29271" cy="78406"/>
            </a:xfrm>
            <a:custGeom>
              <a:avLst/>
              <a:gdLst/>
              <a:ahLst/>
              <a:cxnLst/>
              <a:rect l="l" t="t" r="r" b="b"/>
              <a:pathLst>
                <a:path w="613" h="1642" extrusionOk="0">
                  <a:moveTo>
                    <a:pt x="609" y="1525"/>
                  </a:moveTo>
                  <a:lnTo>
                    <a:pt x="587" y="1593"/>
                  </a:lnTo>
                  <a:cubicBezTo>
                    <a:pt x="587" y="1596"/>
                    <a:pt x="587" y="1601"/>
                    <a:pt x="583" y="1604"/>
                  </a:cubicBezTo>
                  <a:cubicBezTo>
                    <a:pt x="590" y="1601"/>
                    <a:pt x="594" y="1596"/>
                    <a:pt x="599" y="1589"/>
                  </a:cubicBezTo>
                  <a:cubicBezTo>
                    <a:pt x="602" y="1585"/>
                    <a:pt x="606" y="1582"/>
                    <a:pt x="609" y="1574"/>
                  </a:cubicBezTo>
                  <a:cubicBezTo>
                    <a:pt x="613" y="1567"/>
                    <a:pt x="613" y="1559"/>
                    <a:pt x="613" y="1551"/>
                  </a:cubicBezTo>
                  <a:cubicBezTo>
                    <a:pt x="613" y="1541"/>
                    <a:pt x="613" y="1533"/>
                    <a:pt x="609" y="1525"/>
                  </a:cubicBezTo>
                  <a:close/>
                  <a:moveTo>
                    <a:pt x="243" y="0"/>
                  </a:moveTo>
                  <a:lnTo>
                    <a:pt x="202" y="19"/>
                  </a:lnTo>
                  <a:cubicBezTo>
                    <a:pt x="198" y="45"/>
                    <a:pt x="190" y="71"/>
                    <a:pt x="180" y="98"/>
                  </a:cubicBezTo>
                  <a:lnTo>
                    <a:pt x="172" y="120"/>
                  </a:lnTo>
                  <a:cubicBezTo>
                    <a:pt x="172" y="120"/>
                    <a:pt x="176" y="120"/>
                    <a:pt x="176" y="116"/>
                  </a:cubicBezTo>
                  <a:cubicBezTo>
                    <a:pt x="187" y="112"/>
                    <a:pt x="195" y="109"/>
                    <a:pt x="198" y="109"/>
                  </a:cubicBezTo>
                  <a:lnTo>
                    <a:pt x="202" y="105"/>
                  </a:lnTo>
                  <a:lnTo>
                    <a:pt x="209" y="112"/>
                  </a:lnTo>
                  <a:cubicBezTo>
                    <a:pt x="217" y="128"/>
                    <a:pt x="221" y="135"/>
                    <a:pt x="221" y="143"/>
                  </a:cubicBezTo>
                  <a:cubicBezTo>
                    <a:pt x="221" y="146"/>
                    <a:pt x="217" y="146"/>
                    <a:pt x="217" y="154"/>
                  </a:cubicBezTo>
                  <a:cubicBezTo>
                    <a:pt x="213" y="161"/>
                    <a:pt x="206" y="169"/>
                    <a:pt x="198" y="183"/>
                  </a:cubicBezTo>
                  <a:cubicBezTo>
                    <a:pt x="190" y="191"/>
                    <a:pt x="183" y="202"/>
                    <a:pt x="176" y="214"/>
                  </a:cubicBezTo>
                  <a:cubicBezTo>
                    <a:pt x="168" y="191"/>
                    <a:pt x="164" y="172"/>
                    <a:pt x="164" y="154"/>
                  </a:cubicBezTo>
                  <a:cubicBezTo>
                    <a:pt x="164" y="146"/>
                    <a:pt x="164" y="138"/>
                    <a:pt x="168" y="131"/>
                  </a:cubicBezTo>
                  <a:lnTo>
                    <a:pt x="168" y="131"/>
                  </a:lnTo>
                  <a:lnTo>
                    <a:pt x="164" y="138"/>
                  </a:lnTo>
                  <a:lnTo>
                    <a:pt x="131" y="120"/>
                  </a:lnTo>
                  <a:lnTo>
                    <a:pt x="128" y="120"/>
                  </a:lnTo>
                  <a:cubicBezTo>
                    <a:pt x="123" y="120"/>
                    <a:pt x="116" y="120"/>
                    <a:pt x="109" y="116"/>
                  </a:cubicBezTo>
                  <a:cubicBezTo>
                    <a:pt x="101" y="116"/>
                    <a:pt x="93" y="116"/>
                    <a:pt x="86" y="109"/>
                  </a:cubicBezTo>
                  <a:cubicBezTo>
                    <a:pt x="78" y="105"/>
                    <a:pt x="71" y="102"/>
                    <a:pt x="67" y="94"/>
                  </a:cubicBezTo>
                  <a:cubicBezTo>
                    <a:pt x="64" y="90"/>
                    <a:pt x="64" y="83"/>
                    <a:pt x="64" y="79"/>
                  </a:cubicBezTo>
                  <a:lnTo>
                    <a:pt x="0" y="105"/>
                  </a:lnTo>
                  <a:lnTo>
                    <a:pt x="93" y="116"/>
                  </a:lnTo>
                  <a:cubicBezTo>
                    <a:pt x="90" y="131"/>
                    <a:pt x="90" y="143"/>
                    <a:pt x="90" y="154"/>
                  </a:cubicBezTo>
                  <a:cubicBezTo>
                    <a:pt x="90" y="191"/>
                    <a:pt x="97" y="221"/>
                    <a:pt x="105" y="247"/>
                  </a:cubicBezTo>
                  <a:cubicBezTo>
                    <a:pt x="112" y="277"/>
                    <a:pt x="119" y="300"/>
                    <a:pt x="119" y="322"/>
                  </a:cubicBezTo>
                  <a:cubicBezTo>
                    <a:pt x="128" y="390"/>
                    <a:pt x="128" y="460"/>
                    <a:pt x="138" y="531"/>
                  </a:cubicBezTo>
                  <a:cubicBezTo>
                    <a:pt x="150" y="602"/>
                    <a:pt x="168" y="673"/>
                    <a:pt x="213" y="740"/>
                  </a:cubicBezTo>
                  <a:cubicBezTo>
                    <a:pt x="217" y="748"/>
                    <a:pt x="221" y="756"/>
                    <a:pt x="224" y="763"/>
                  </a:cubicBezTo>
                  <a:cubicBezTo>
                    <a:pt x="228" y="778"/>
                    <a:pt x="232" y="800"/>
                    <a:pt x="232" y="819"/>
                  </a:cubicBezTo>
                  <a:cubicBezTo>
                    <a:pt x="232" y="838"/>
                    <a:pt x="232" y="856"/>
                    <a:pt x="235" y="871"/>
                  </a:cubicBezTo>
                  <a:cubicBezTo>
                    <a:pt x="235" y="887"/>
                    <a:pt x="240" y="901"/>
                    <a:pt x="243" y="916"/>
                  </a:cubicBezTo>
                  <a:cubicBezTo>
                    <a:pt x="250" y="939"/>
                    <a:pt x="262" y="961"/>
                    <a:pt x="280" y="980"/>
                  </a:cubicBezTo>
                  <a:cubicBezTo>
                    <a:pt x="292" y="991"/>
                    <a:pt x="307" y="1002"/>
                    <a:pt x="325" y="1013"/>
                  </a:cubicBezTo>
                  <a:cubicBezTo>
                    <a:pt x="321" y="1021"/>
                    <a:pt x="318" y="1028"/>
                    <a:pt x="318" y="1040"/>
                  </a:cubicBezTo>
                  <a:cubicBezTo>
                    <a:pt x="314" y="1051"/>
                    <a:pt x="311" y="1062"/>
                    <a:pt x="311" y="1073"/>
                  </a:cubicBezTo>
                  <a:cubicBezTo>
                    <a:pt x="311" y="1099"/>
                    <a:pt x="318" y="1122"/>
                    <a:pt x="321" y="1140"/>
                  </a:cubicBezTo>
                  <a:cubicBezTo>
                    <a:pt x="344" y="1290"/>
                    <a:pt x="370" y="1436"/>
                    <a:pt x="392" y="1585"/>
                  </a:cubicBezTo>
                  <a:cubicBezTo>
                    <a:pt x="397" y="1593"/>
                    <a:pt x="397" y="1604"/>
                    <a:pt x="400" y="1611"/>
                  </a:cubicBezTo>
                  <a:cubicBezTo>
                    <a:pt x="404" y="1619"/>
                    <a:pt x="411" y="1623"/>
                    <a:pt x="415" y="1630"/>
                  </a:cubicBezTo>
                  <a:cubicBezTo>
                    <a:pt x="423" y="1634"/>
                    <a:pt x="430" y="1638"/>
                    <a:pt x="433" y="1641"/>
                  </a:cubicBezTo>
                  <a:cubicBezTo>
                    <a:pt x="437" y="1627"/>
                    <a:pt x="437" y="1615"/>
                    <a:pt x="437" y="1601"/>
                  </a:cubicBezTo>
                  <a:lnTo>
                    <a:pt x="442" y="1578"/>
                  </a:lnTo>
                  <a:lnTo>
                    <a:pt x="464" y="1570"/>
                  </a:lnTo>
                  <a:cubicBezTo>
                    <a:pt x="468" y="1570"/>
                    <a:pt x="471" y="1567"/>
                    <a:pt x="475" y="1567"/>
                  </a:cubicBezTo>
                  <a:lnTo>
                    <a:pt x="468" y="1567"/>
                  </a:lnTo>
                  <a:cubicBezTo>
                    <a:pt x="445" y="1421"/>
                    <a:pt x="419" y="1271"/>
                    <a:pt x="397" y="1125"/>
                  </a:cubicBezTo>
                  <a:cubicBezTo>
                    <a:pt x="392" y="1107"/>
                    <a:pt x="389" y="1088"/>
                    <a:pt x="389" y="1073"/>
                  </a:cubicBezTo>
                  <a:lnTo>
                    <a:pt x="389" y="1058"/>
                  </a:lnTo>
                  <a:cubicBezTo>
                    <a:pt x="392" y="1054"/>
                    <a:pt x="392" y="1051"/>
                    <a:pt x="397" y="1047"/>
                  </a:cubicBezTo>
                  <a:cubicBezTo>
                    <a:pt x="400" y="1044"/>
                    <a:pt x="404" y="1036"/>
                    <a:pt x="407" y="1028"/>
                  </a:cubicBezTo>
                  <a:cubicBezTo>
                    <a:pt x="407" y="1025"/>
                    <a:pt x="411" y="1021"/>
                    <a:pt x="411" y="1018"/>
                  </a:cubicBezTo>
                  <a:cubicBezTo>
                    <a:pt x="415" y="1013"/>
                    <a:pt x="415" y="1006"/>
                    <a:pt x="415" y="999"/>
                  </a:cubicBezTo>
                  <a:cubicBezTo>
                    <a:pt x="415" y="995"/>
                    <a:pt x="415" y="987"/>
                    <a:pt x="411" y="980"/>
                  </a:cubicBezTo>
                  <a:cubicBezTo>
                    <a:pt x="407" y="973"/>
                    <a:pt x="404" y="965"/>
                    <a:pt x="397" y="961"/>
                  </a:cubicBezTo>
                  <a:cubicBezTo>
                    <a:pt x="389" y="954"/>
                    <a:pt x="381" y="950"/>
                    <a:pt x="378" y="950"/>
                  </a:cubicBezTo>
                  <a:cubicBezTo>
                    <a:pt x="363" y="946"/>
                    <a:pt x="352" y="939"/>
                    <a:pt x="344" y="935"/>
                  </a:cubicBezTo>
                  <a:cubicBezTo>
                    <a:pt x="329" y="923"/>
                    <a:pt x="325" y="913"/>
                    <a:pt x="318" y="897"/>
                  </a:cubicBezTo>
                  <a:cubicBezTo>
                    <a:pt x="314" y="890"/>
                    <a:pt x="314" y="875"/>
                    <a:pt x="311" y="861"/>
                  </a:cubicBezTo>
                  <a:cubicBezTo>
                    <a:pt x="311" y="838"/>
                    <a:pt x="311" y="811"/>
                    <a:pt x="307" y="785"/>
                  </a:cubicBezTo>
                  <a:cubicBezTo>
                    <a:pt x="303" y="756"/>
                    <a:pt x="295" y="726"/>
                    <a:pt x="276" y="695"/>
                  </a:cubicBezTo>
                  <a:cubicBezTo>
                    <a:pt x="243" y="643"/>
                    <a:pt x="224" y="583"/>
                    <a:pt x="213" y="520"/>
                  </a:cubicBezTo>
                  <a:cubicBezTo>
                    <a:pt x="206" y="452"/>
                    <a:pt x="202" y="385"/>
                    <a:pt x="198" y="314"/>
                  </a:cubicBezTo>
                  <a:cubicBezTo>
                    <a:pt x="198" y="303"/>
                    <a:pt x="195" y="295"/>
                    <a:pt x="195" y="285"/>
                  </a:cubicBezTo>
                  <a:lnTo>
                    <a:pt x="195" y="285"/>
                  </a:lnTo>
                  <a:cubicBezTo>
                    <a:pt x="224" y="288"/>
                    <a:pt x="243" y="295"/>
                    <a:pt x="258" y="303"/>
                  </a:cubicBezTo>
                  <a:cubicBezTo>
                    <a:pt x="269" y="311"/>
                    <a:pt x="276" y="318"/>
                    <a:pt x="280" y="329"/>
                  </a:cubicBezTo>
                  <a:cubicBezTo>
                    <a:pt x="292" y="340"/>
                    <a:pt x="295" y="363"/>
                    <a:pt x="299" y="381"/>
                  </a:cubicBezTo>
                  <a:cubicBezTo>
                    <a:pt x="303" y="404"/>
                    <a:pt x="303" y="430"/>
                    <a:pt x="303" y="452"/>
                  </a:cubicBezTo>
                  <a:lnTo>
                    <a:pt x="303" y="471"/>
                  </a:lnTo>
                  <a:lnTo>
                    <a:pt x="303" y="475"/>
                  </a:lnTo>
                  <a:cubicBezTo>
                    <a:pt x="303" y="531"/>
                    <a:pt x="318" y="580"/>
                    <a:pt x="333" y="625"/>
                  </a:cubicBezTo>
                  <a:cubicBezTo>
                    <a:pt x="347" y="669"/>
                    <a:pt x="363" y="711"/>
                    <a:pt x="374" y="748"/>
                  </a:cubicBezTo>
                  <a:cubicBezTo>
                    <a:pt x="378" y="763"/>
                    <a:pt x="381" y="774"/>
                    <a:pt x="385" y="782"/>
                  </a:cubicBezTo>
                  <a:lnTo>
                    <a:pt x="363" y="782"/>
                  </a:lnTo>
                  <a:cubicBezTo>
                    <a:pt x="359" y="785"/>
                    <a:pt x="355" y="785"/>
                    <a:pt x="355" y="785"/>
                  </a:cubicBezTo>
                  <a:cubicBezTo>
                    <a:pt x="352" y="789"/>
                    <a:pt x="347" y="789"/>
                    <a:pt x="344" y="793"/>
                  </a:cubicBezTo>
                  <a:cubicBezTo>
                    <a:pt x="337" y="797"/>
                    <a:pt x="333" y="800"/>
                    <a:pt x="325" y="808"/>
                  </a:cubicBezTo>
                  <a:cubicBezTo>
                    <a:pt x="321" y="819"/>
                    <a:pt x="314" y="830"/>
                    <a:pt x="314" y="842"/>
                  </a:cubicBezTo>
                  <a:cubicBezTo>
                    <a:pt x="314" y="849"/>
                    <a:pt x="318" y="856"/>
                    <a:pt x="321" y="864"/>
                  </a:cubicBezTo>
                  <a:cubicBezTo>
                    <a:pt x="325" y="875"/>
                    <a:pt x="333" y="887"/>
                    <a:pt x="340" y="894"/>
                  </a:cubicBezTo>
                  <a:cubicBezTo>
                    <a:pt x="352" y="901"/>
                    <a:pt x="359" y="905"/>
                    <a:pt x="374" y="913"/>
                  </a:cubicBezTo>
                  <a:cubicBezTo>
                    <a:pt x="407" y="931"/>
                    <a:pt x="433" y="957"/>
                    <a:pt x="449" y="987"/>
                  </a:cubicBezTo>
                  <a:cubicBezTo>
                    <a:pt x="468" y="1021"/>
                    <a:pt x="475" y="1058"/>
                    <a:pt x="475" y="1099"/>
                  </a:cubicBezTo>
                  <a:cubicBezTo>
                    <a:pt x="475" y="1125"/>
                    <a:pt x="471" y="1156"/>
                    <a:pt x="464" y="1185"/>
                  </a:cubicBezTo>
                  <a:cubicBezTo>
                    <a:pt x="456" y="1208"/>
                    <a:pt x="452" y="1227"/>
                    <a:pt x="452" y="1249"/>
                  </a:cubicBezTo>
                  <a:cubicBezTo>
                    <a:pt x="452" y="1268"/>
                    <a:pt x="456" y="1287"/>
                    <a:pt x="460" y="1301"/>
                  </a:cubicBezTo>
                  <a:cubicBezTo>
                    <a:pt x="468" y="1320"/>
                    <a:pt x="471" y="1339"/>
                    <a:pt x="478" y="1354"/>
                  </a:cubicBezTo>
                  <a:cubicBezTo>
                    <a:pt x="486" y="1372"/>
                    <a:pt x="494" y="1387"/>
                    <a:pt x="497" y="1402"/>
                  </a:cubicBezTo>
                  <a:cubicBezTo>
                    <a:pt x="504" y="1413"/>
                    <a:pt x="509" y="1425"/>
                    <a:pt x="509" y="1432"/>
                  </a:cubicBezTo>
                  <a:cubicBezTo>
                    <a:pt x="509" y="1439"/>
                    <a:pt x="504" y="1444"/>
                    <a:pt x="504" y="1451"/>
                  </a:cubicBezTo>
                  <a:cubicBezTo>
                    <a:pt x="501" y="1454"/>
                    <a:pt x="497" y="1462"/>
                    <a:pt x="486" y="1470"/>
                  </a:cubicBezTo>
                  <a:cubicBezTo>
                    <a:pt x="482" y="1473"/>
                    <a:pt x="475" y="1481"/>
                    <a:pt x="471" y="1484"/>
                  </a:cubicBezTo>
                  <a:cubicBezTo>
                    <a:pt x="471" y="1489"/>
                    <a:pt x="468" y="1492"/>
                    <a:pt x="468" y="1496"/>
                  </a:cubicBezTo>
                  <a:cubicBezTo>
                    <a:pt x="464" y="1503"/>
                    <a:pt x="464" y="1507"/>
                    <a:pt x="464" y="1515"/>
                  </a:cubicBezTo>
                  <a:cubicBezTo>
                    <a:pt x="464" y="1518"/>
                    <a:pt x="464" y="1525"/>
                    <a:pt x="468" y="1529"/>
                  </a:cubicBezTo>
                  <a:cubicBezTo>
                    <a:pt x="468" y="1541"/>
                    <a:pt x="475" y="1544"/>
                    <a:pt x="482" y="1548"/>
                  </a:cubicBezTo>
                  <a:cubicBezTo>
                    <a:pt x="486" y="1551"/>
                    <a:pt x="490" y="1556"/>
                    <a:pt x="494" y="1556"/>
                  </a:cubicBezTo>
                  <a:cubicBezTo>
                    <a:pt x="497" y="1556"/>
                    <a:pt x="501" y="1559"/>
                    <a:pt x="501" y="1559"/>
                  </a:cubicBezTo>
                  <a:cubicBezTo>
                    <a:pt x="516" y="1556"/>
                    <a:pt x="527" y="1551"/>
                    <a:pt x="538" y="1548"/>
                  </a:cubicBezTo>
                  <a:lnTo>
                    <a:pt x="609" y="1525"/>
                  </a:lnTo>
                  <a:lnTo>
                    <a:pt x="606" y="1525"/>
                  </a:lnTo>
                  <a:cubicBezTo>
                    <a:pt x="602" y="1515"/>
                    <a:pt x="590" y="1507"/>
                    <a:pt x="583" y="1499"/>
                  </a:cubicBezTo>
                  <a:cubicBezTo>
                    <a:pt x="576" y="1499"/>
                    <a:pt x="572" y="1496"/>
                    <a:pt x="568" y="1492"/>
                  </a:cubicBezTo>
                  <a:cubicBezTo>
                    <a:pt x="568" y="1489"/>
                    <a:pt x="572" y="1489"/>
                    <a:pt x="572" y="1484"/>
                  </a:cubicBezTo>
                  <a:cubicBezTo>
                    <a:pt x="580" y="1466"/>
                    <a:pt x="583" y="1451"/>
                    <a:pt x="583" y="1432"/>
                  </a:cubicBezTo>
                  <a:cubicBezTo>
                    <a:pt x="583" y="1410"/>
                    <a:pt x="576" y="1387"/>
                    <a:pt x="568" y="1372"/>
                  </a:cubicBezTo>
                  <a:cubicBezTo>
                    <a:pt x="561" y="1354"/>
                    <a:pt x="554" y="1339"/>
                    <a:pt x="549" y="1327"/>
                  </a:cubicBezTo>
                  <a:cubicBezTo>
                    <a:pt x="542" y="1313"/>
                    <a:pt x="538" y="1297"/>
                    <a:pt x="535" y="1287"/>
                  </a:cubicBezTo>
                  <a:cubicBezTo>
                    <a:pt x="531" y="1271"/>
                    <a:pt x="531" y="1260"/>
                    <a:pt x="531" y="1249"/>
                  </a:cubicBezTo>
                  <a:cubicBezTo>
                    <a:pt x="531" y="1234"/>
                    <a:pt x="531" y="1223"/>
                    <a:pt x="535" y="1208"/>
                  </a:cubicBezTo>
                  <a:cubicBezTo>
                    <a:pt x="546" y="1170"/>
                    <a:pt x="549" y="1133"/>
                    <a:pt x="549" y="1099"/>
                  </a:cubicBezTo>
                  <a:cubicBezTo>
                    <a:pt x="549" y="1047"/>
                    <a:pt x="542" y="999"/>
                    <a:pt x="516" y="954"/>
                  </a:cubicBezTo>
                  <a:cubicBezTo>
                    <a:pt x="497" y="913"/>
                    <a:pt x="464" y="879"/>
                    <a:pt x="423" y="852"/>
                  </a:cubicBezTo>
                  <a:cubicBezTo>
                    <a:pt x="426" y="852"/>
                    <a:pt x="430" y="849"/>
                    <a:pt x="433" y="849"/>
                  </a:cubicBezTo>
                  <a:cubicBezTo>
                    <a:pt x="442" y="845"/>
                    <a:pt x="452" y="834"/>
                    <a:pt x="456" y="826"/>
                  </a:cubicBezTo>
                  <a:cubicBezTo>
                    <a:pt x="464" y="816"/>
                    <a:pt x="464" y="804"/>
                    <a:pt x="464" y="797"/>
                  </a:cubicBezTo>
                  <a:lnTo>
                    <a:pt x="464" y="774"/>
                  </a:lnTo>
                  <a:cubicBezTo>
                    <a:pt x="460" y="763"/>
                    <a:pt x="456" y="756"/>
                    <a:pt x="452" y="748"/>
                  </a:cubicBezTo>
                  <a:cubicBezTo>
                    <a:pt x="452" y="740"/>
                    <a:pt x="449" y="733"/>
                    <a:pt x="449" y="730"/>
                  </a:cubicBezTo>
                  <a:cubicBezTo>
                    <a:pt x="433" y="685"/>
                    <a:pt x="419" y="640"/>
                    <a:pt x="404" y="599"/>
                  </a:cubicBezTo>
                  <a:cubicBezTo>
                    <a:pt x="389" y="557"/>
                    <a:pt x="381" y="520"/>
                    <a:pt x="381" y="475"/>
                  </a:cubicBezTo>
                  <a:lnTo>
                    <a:pt x="381" y="471"/>
                  </a:lnTo>
                  <a:lnTo>
                    <a:pt x="381" y="452"/>
                  </a:lnTo>
                  <a:cubicBezTo>
                    <a:pt x="381" y="430"/>
                    <a:pt x="381" y="408"/>
                    <a:pt x="378" y="381"/>
                  </a:cubicBezTo>
                  <a:cubicBezTo>
                    <a:pt x="374" y="363"/>
                    <a:pt x="370" y="345"/>
                    <a:pt x="363" y="326"/>
                  </a:cubicBezTo>
                  <a:cubicBezTo>
                    <a:pt x="355" y="295"/>
                    <a:pt x="337" y="266"/>
                    <a:pt x="311" y="247"/>
                  </a:cubicBezTo>
                  <a:cubicBezTo>
                    <a:pt x="295" y="236"/>
                    <a:pt x="280" y="228"/>
                    <a:pt x="266" y="221"/>
                  </a:cubicBezTo>
                  <a:cubicBezTo>
                    <a:pt x="266" y="221"/>
                    <a:pt x="266" y="217"/>
                    <a:pt x="269" y="217"/>
                  </a:cubicBezTo>
                  <a:cubicBezTo>
                    <a:pt x="273" y="206"/>
                    <a:pt x="280" y="195"/>
                    <a:pt x="288" y="183"/>
                  </a:cubicBezTo>
                  <a:cubicBezTo>
                    <a:pt x="292" y="172"/>
                    <a:pt x="295" y="157"/>
                    <a:pt x="295" y="143"/>
                  </a:cubicBezTo>
                  <a:cubicBezTo>
                    <a:pt x="295" y="120"/>
                    <a:pt x="288" y="94"/>
                    <a:pt x="273" y="71"/>
                  </a:cubicBezTo>
                  <a:cubicBezTo>
                    <a:pt x="266" y="60"/>
                    <a:pt x="258" y="49"/>
                    <a:pt x="243" y="41"/>
                  </a:cubicBezTo>
                  <a:cubicBezTo>
                    <a:pt x="240" y="38"/>
                    <a:pt x="232" y="34"/>
                    <a:pt x="224" y="31"/>
                  </a:cubicBezTo>
                  <a:lnTo>
                    <a:pt x="24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7" name="Google Shape;28397;p21"/>
            <p:cNvSpPr/>
            <p:nvPr/>
          </p:nvSpPr>
          <p:spPr>
            <a:xfrm>
              <a:off x="-673366" y="1723154"/>
              <a:ext cx="27313" cy="63794"/>
            </a:xfrm>
            <a:custGeom>
              <a:avLst/>
              <a:gdLst/>
              <a:ahLst/>
              <a:cxnLst/>
              <a:rect l="l" t="t" r="r" b="b"/>
              <a:pathLst>
                <a:path w="572" h="1336" extrusionOk="0">
                  <a:moveTo>
                    <a:pt x="572" y="0"/>
                  </a:moveTo>
                  <a:cubicBezTo>
                    <a:pt x="571" y="1"/>
                    <a:pt x="571" y="3"/>
                    <a:pt x="570" y="4"/>
                  </a:cubicBezTo>
                  <a:lnTo>
                    <a:pt x="570" y="4"/>
                  </a:lnTo>
                  <a:cubicBezTo>
                    <a:pt x="571" y="3"/>
                    <a:pt x="572" y="2"/>
                    <a:pt x="572" y="0"/>
                  </a:cubicBezTo>
                  <a:close/>
                  <a:moveTo>
                    <a:pt x="570" y="4"/>
                  </a:moveTo>
                  <a:cubicBezTo>
                    <a:pt x="569" y="4"/>
                    <a:pt x="568" y="4"/>
                    <a:pt x="568" y="4"/>
                  </a:cubicBezTo>
                  <a:cubicBezTo>
                    <a:pt x="561" y="8"/>
                    <a:pt x="558" y="12"/>
                    <a:pt x="558" y="12"/>
                  </a:cubicBezTo>
                  <a:cubicBezTo>
                    <a:pt x="505" y="57"/>
                    <a:pt x="468" y="109"/>
                    <a:pt x="437" y="165"/>
                  </a:cubicBezTo>
                  <a:cubicBezTo>
                    <a:pt x="408" y="218"/>
                    <a:pt x="385" y="281"/>
                    <a:pt x="363" y="348"/>
                  </a:cubicBezTo>
                  <a:cubicBezTo>
                    <a:pt x="348" y="404"/>
                    <a:pt x="322" y="453"/>
                    <a:pt x="296" y="497"/>
                  </a:cubicBezTo>
                  <a:cubicBezTo>
                    <a:pt x="273" y="547"/>
                    <a:pt x="251" y="592"/>
                    <a:pt x="239" y="636"/>
                  </a:cubicBezTo>
                  <a:cubicBezTo>
                    <a:pt x="217" y="726"/>
                    <a:pt x="194" y="816"/>
                    <a:pt x="168" y="901"/>
                  </a:cubicBezTo>
                  <a:cubicBezTo>
                    <a:pt x="168" y="906"/>
                    <a:pt x="165" y="909"/>
                    <a:pt x="165" y="913"/>
                  </a:cubicBezTo>
                  <a:lnTo>
                    <a:pt x="187" y="890"/>
                  </a:lnTo>
                  <a:lnTo>
                    <a:pt x="187" y="887"/>
                  </a:lnTo>
                  <a:cubicBezTo>
                    <a:pt x="206" y="849"/>
                    <a:pt x="228" y="816"/>
                    <a:pt x="251" y="785"/>
                  </a:cubicBezTo>
                  <a:cubicBezTo>
                    <a:pt x="273" y="752"/>
                    <a:pt x="292" y="726"/>
                    <a:pt x="303" y="696"/>
                  </a:cubicBezTo>
                  <a:cubicBezTo>
                    <a:pt x="311" y="677"/>
                    <a:pt x="314" y="654"/>
                    <a:pt x="314" y="636"/>
                  </a:cubicBezTo>
                  <a:cubicBezTo>
                    <a:pt x="314" y="621"/>
                    <a:pt x="314" y="606"/>
                    <a:pt x="306" y="587"/>
                  </a:cubicBezTo>
                  <a:lnTo>
                    <a:pt x="306" y="573"/>
                  </a:lnTo>
                  <a:cubicBezTo>
                    <a:pt x="306" y="565"/>
                    <a:pt x="306" y="561"/>
                    <a:pt x="311" y="558"/>
                  </a:cubicBezTo>
                  <a:cubicBezTo>
                    <a:pt x="311" y="550"/>
                    <a:pt x="311" y="547"/>
                    <a:pt x="314" y="547"/>
                  </a:cubicBezTo>
                  <a:cubicBezTo>
                    <a:pt x="318" y="539"/>
                    <a:pt x="322" y="535"/>
                    <a:pt x="325" y="532"/>
                  </a:cubicBezTo>
                  <a:cubicBezTo>
                    <a:pt x="356" y="494"/>
                    <a:pt x="370" y="449"/>
                    <a:pt x="385" y="401"/>
                  </a:cubicBezTo>
                  <a:cubicBezTo>
                    <a:pt x="401" y="356"/>
                    <a:pt x="415" y="304"/>
                    <a:pt x="437" y="251"/>
                  </a:cubicBezTo>
                  <a:cubicBezTo>
                    <a:pt x="460" y="206"/>
                    <a:pt x="482" y="161"/>
                    <a:pt x="508" y="113"/>
                  </a:cubicBezTo>
                  <a:cubicBezTo>
                    <a:pt x="527" y="77"/>
                    <a:pt x="548" y="40"/>
                    <a:pt x="570" y="4"/>
                  </a:cubicBezTo>
                  <a:close/>
                  <a:moveTo>
                    <a:pt x="149" y="961"/>
                  </a:moveTo>
                  <a:cubicBezTo>
                    <a:pt x="127" y="1032"/>
                    <a:pt x="97" y="1099"/>
                    <a:pt x="60" y="1163"/>
                  </a:cubicBezTo>
                  <a:cubicBezTo>
                    <a:pt x="34" y="1208"/>
                    <a:pt x="15" y="1253"/>
                    <a:pt x="8" y="1301"/>
                  </a:cubicBezTo>
                  <a:cubicBezTo>
                    <a:pt x="4" y="1312"/>
                    <a:pt x="1" y="1323"/>
                    <a:pt x="0" y="1334"/>
                  </a:cubicBezTo>
                  <a:lnTo>
                    <a:pt x="0" y="1334"/>
                  </a:lnTo>
                  <a:cubicBezTo>
                    <a:pt x="1" y="1332"/>
                    <a:pt x="1" y="1331"/>
                    <a:pt x="4" y="1327"/>
                  </a:cubicBezTo>
                  <a:cubicBezTo>
                    <a:pt x="19" y="1287"/>
                    <a:pt x="42" y="1246"/>
                    <a:pt x="64" y="1212"/>
                  </a:cubicBezTo>
                  <a:cubicBezTo>
                    <a:pt x="87" y="1170"/>
                    <a:pt x="109" y="1137"/>
                    <a:pt x="123" y="1099"/>
                  </a:cubicBezTo>
                  <a:cubicBezTo>
                    <a:pt x="142" y="1063"/>
                    <a:pt x="149" y="1029"/>
                    <a:pt x="149" y="987"/>
                  </a:cubicBezTo>
                  <a:lnTo>
                    <a:pt x="149" y="968"/>
                  </a:lnTo>
                  <a:lnTo>
                    <a:pt x="149" y="961"/>
                  </a:lnTo>
                  <a:close/>
                  <a:moveTo>
                    <a:pt x="0" y="1334"/>
                  </a:moveTo>
                  <a:lnTo>
                    <a:pt x="0" y="1334"/>
                  </a:lnTo>
                  <a:cubicBezTo>
                    <a:pt x="0" y="1334"/>
                    <a:pt x="0" y="1335"/>
                    <a:pt x="0" y="1335"/>
                  </a:cubicBezTo>
                  <a:cubicBezTo>
                    <a:pt x="0" y="1335"/>
                    <a:pt x="0" y="1334"/>
                    <a:pt x="0" y="13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8" name="Google Shape;28398;p21"/>
            <p:cNvSpPr/>
            <p:nvPr/>
          </p:nvSpPr>
          <p:spPr>
            <a:xfrm>
              <a:off x="-677473" y="1713890"/>
              <a:ext cx="36815" cy="86237"/>
            </a:xfrm>
            <a:custGeom>
              <a:avLst/>
              <a:gdLst/>
              <a:ahLst/>
              <a:cxnLst/>
              <a:rect l="l" t="t" r="r" b="b"/>
              <a:pathLst>
                <a:path w="771" h="1806" extrusionOk="0">
                  <a:moveTo>
                    <a:pt x="656" y="198"/>
                  </a:moveTo>
                  <a:lnTo>
                    <a:pt x="656" y="198"/>
                  </a:lnTo>
                  <a:cubicBezTo>
                    <a:pt x="634" y="234"/>
                    <a:pt x="613" y="271"/>
                    <a:pt x="594" y="307"/>
                  </a:cubicBezTo>
                  <a:cubicBezTo>
                    <a:pt x="568" y="355"/>
                    <a:pt x="546" y="400"/>
                    <a:pt x="523" y="445"/>
                  </a:cubicBezTo>
                  <a:cubicBezTo>
                    <a:pt x="501" y="498"/>
                    <a:pt x="487" y="550"/>
                    <a:pt x="471" y="595"/>
                  </a:cubicBezTo>
                  <a:cubicBezTo>
                    <a:pt x="456" y="643"/>
                    <a:pt x="442" y="688"/>
                    <a:pt x="411" y="726"/>
                  </a:cubicBezTo>
                  <a:cubicBezTo>
                    <a:pt x="408" y="729"/>
                    <a:pt x="404" y="733"/>
                    <a:pt x="400" y="741"/>
                  </a:cubicBezTo>
                  <a:cubicBezTo>
                    <a:pt x="397" y="741"/>
                    <a:pt x="397" y="744"/>
                    <a:pt x="397" y="752"/>
                  </a:cubicBezTo>
                  <a:cubicBezTo>
                    <a:pt x="392" y="755"/>
                    <a:pt x="392" y="759"/>
                    <a:pt x="392" y="767"/>
                  </a:cubicBezTo>
                  <a:lnTo>
                    <a:pt x="392" y="781"/>
                  </a:lnTo>
                  <a:cubicBezTo>
                    <a:pt x="400" y="800"/>
                    <a:pt x="400" y="815"/>
                    <a:pt x="400" y="830"/>
                  </a:cubicBezTo>
                  <a:cubicBezTo>
                    <a:pt x="400" y="848"/>
                    <a:pt x="397" y="871"/>
                    <a:pt x="389" y="890"/>
                  </a:cubicBezTo>
                  <a:cubicBezTo>
                    <a:pt x="378" y="920"/>
                    <a:pt x="359" y="946"/>
                    <a:pt x="337" y="979"/>
                  </a:cubicBezTo>
                  <a:cubicBezTo>
                    <a:pt x="314" y="1010"/>
                    <a:pt x="292" y="1043"/>
                    <a:pt x="273" y="1081"/>
                  </a:cubicBezTo>
                  <a:lnTo>
                    <a:pt x="273" y="1084"/>
                  </a:lnTo>
                  <a:lnTo>
                    <a:pt x="251" y="1107"/>
                  </a:lnTo>
                  <a:cubicBezTo>
                    <a:pt x="251" y="1103"/>
                    <a:pt x="254" y="1100"/>
                    <a:pt x="254" y="1095"/>
                  </a:cubicBezTo>
                  <a:cubicBezTo>
                    <a:pt x="280" y="1010"/>
                    <a:pt x="303" y="920"/>
                    <a:pt x="325" y="830"/>
                  </a:cubicBezTo>
                  <a:cubicBezTo>
                    <a:pt x="337" y="786"/>
                    <a:pt x="359" y="741"/>
                    <a:pt x="382" y="691"/>
                  </a:cubicBezTo>
                  <a:cubicBezTo>
                    <a:pt x="408" y="647"/>
                    <a:pt x="434" y="598"/>
                    <a:pt x="449" y="542"/>
                  </a:cubicBezTo>
                  <a:cubicBezTo>
                    <a:pt x="471" y="475"/>
                    <a:pt x="494" y="412"/>
                    <a:pt x="523" y="359"/>
                  </a:cubicBezTo>
                  <a:cubicBezTo>
                    <a:pt x="554" y="303"/>
                    <a:pt x="591" y="251"/>
                    <a:pt x="644" y="206"/>
                  </a:cubicBezTo>
                  <a:cubicBezTo>
                    <a:pt x="644" y="206"/>
                    <a:pt x="647" y="202"/>
                    <a:pt x="654" y="198"/>
                  </a:cubicBezTo>
                  <a:cubicBezTo>
                    <a:pt x="654" y="198"/>
                    <a:pt x="655" y="198"/>
                    <a:pt x="656" y="198"/>
                  </a:cubicBezTo>
                  <a:close/>
                  <a:moveTo>
                    <a:pt x="235" y="1155"/>
                  </a:moveTo>
                  <a:lnTo>
                    <a:pt x="235" y="1162"/>
                  </a:lnTo>
                  <a:lnTo>
                    <a:pt x="235" y="1181"/>
                  </a:lnTo>
                  <a:cubicBezTo>
                    <a:pt x="235" y="1223"/>
                    <a:pt x="228" y="1257"/>
                    <a:pt x="209" y="1293"/>
                  </a:cubicBezTo>
                  <a:cubicBezTo>
                    <a:pt x="195" y="1331"/>
                    <a:pt x="173" y="1364"/>
                    <a:pt x="150" y="1406"/>
                  </a:cubicBezTo>
                  <a:cubicBezTo>
                    <a:pt x="128" y="1440"/>
                    <a:pt x="105" y="1481"/>
                    <a:pt x="90" y="1521"/>
                  </a:cubicBezTo>
                  <a:cubicBezTo>
                    <a:pt x="87" y="1525"/>
                    <a:pt x="87" y="1526"/>
                    <a:pt x="86" y="1528"/>
                  </a:cubicBezTo>
                  <a:lnTo>
                    <a:pt x="86" y="1528"/>
                  </a:lnTo>
                  <a:cubicBezTo>
                    <a:pt x="87" y="1517"/>
                    <a:pt x="90" y="1506"/>
                    <a:pt x="94" y="1495"/>
                  </a:cubicBezTo>
                  <a:cubicBezTo>
                    <a:pt x="101" y="1447"/>
                    <a:pt x="120" y="1402"/>
                    <a:pt x="146" y="1357"/>
                  </a:cubicBezTo>
                  <a:cubicBezTo>
                    <a:pt x="183" y="1293"/>
                    <a:pt x="213" y="1226"/>
                    <a:pt x="235" y="1155"/>
                  </a:cubicBezTo>
                  <a:close/>
                  <a:moveTo>
                    <a:pt x="677" y="1"/>
                  </a:moveTo>
                  <a:cubicBezTo>
                    <a:pt x="661" y="1"/>
                    <a:pt x="654" y="4"/>
                    <a:pt x="647" y="8"/>
                  </a:cubicBezTo>
                  <a:cubicBezTo>
                    <a:pt x="639" y="11"/>
                    <a:pt x="635" y="15"/>
                    <a:pt x="628" y="23"/>
                  </a:cubicBezTo>
                  <a:lnTo>
                    <a:pt x="625" y="27"/>
                  </a:lnTo>
                  <a:cubicBezTo>
                    <a:pt x="621" y="27"/>
                    <a:pt x="617" y="30"/>
                    <a:pt x="609" y="37"/>
                  </a:cubicBezTo>
                  <a:cubicBezTo>
                    <a:pt x="606" y="37"/>
                    <a:pt x="602" y="41"/>
                    <a:pt x="599" y="49"/>
                  </a:cubicBezTo>
                  <a:cubicBezTo>
                    <a:pt x="599" y="53"/>
                    <a:pt x="594" y="53"/>
                    <a:pt x="594" y="60"/>
                  </a:cubicBezTo>
                  <a:cubicBezTo>
                    <a:pt x="591" y="63"/>
                    <a:pt x="591" y="68"/>
                    <a:pt x="591" y="75"/>
                  </a:cubicBezTo>
                  <a:cubicBezTo>
                    <a:pt x="591" y="82"/>
                    <a:pt x="594" y="94"/>
                    <a:pt x="599" y="98"/>
                  </a:cubicBezTo>
                  <a:cubicBezTo>
                    <a:pt x="602" y="105"/>
                    <a:pt x="606" y="108"/>
                    <a:pt x="613" y="113"/>
                  </a:cubicBezTo>
                  <a:cubicBezTo>
                    <a:pt x="617" y="116"/>
                    <a:pt x="621" y="120"/>
                    <a:pt x="625" y="124"/>
                  </a:cubicBezTo>
                  <a:cubicBezTo>
                    <a:pt x="621" y="127"/>
                    <a:pt x="617" y="131"/>
                    <a:pt x="609" y="135"/>
                  </a:cubicBezTo>
                  <a:cubicBezTo>
                    <a:pt x="609" y="139"/>
                    <a:pt x="606" y="139"/>
                    <a:pt x="602" y="142"/>
                  </a:cubicBezTo>
                  <a:lnTo>
                    <a:pt x="594" y="150"/>
                  </a:lnTo>
                  <a:cubicBezTo>
                    <a:pt x="535" y="198"/>
                    <a:pt x="490" y="258"/>
                    <a:pt x="456" y="322"/>
                  </a:cubicBezTo>
                  <a:cubicBezTo>
                    <a:pt x="423" y="385"/>
                    <a:pt x="397" y="453"/>
                    <a:pt x="378" y="520"/>
                  </a:cubicBezTo>
                  <a:cubicBezTo>
                    <a:pt x="363" y="565"/>
                    <a:pt x="340" y="610"/>
                    <a:pt x="314" y="658"/>
                  </a:cubicBezTo>
                  <a:cubicBezTo>
                    <a:pt x="292" y="707"/>
                    <a:pt x="266" y="755"/>
                    <a:pt x="251" y="812"/>
                  </a:cubicBezTo>
                  <a:cubicBezTo>
                    <a:pt x="228" y="901"/>
                    <a:pt x="206" y="991"/>
                    <a:pt x="180" y="1077"/>
                  </a:cubicBezTo>
                  <a:cubicBezTo>
                    <a:pt x="157" y="1159"/>
                    <a:pt x="123" y="1241"/>
                    <a:pt x="78" y="1316"/>
                  </a:cubicBezTo>
                  <a:cubicBezTo>
                    <a:pt x="49" y="1372"/>
                    <a:pt x="30" y="1424"/>
                    <a:pt x="16" y="1481"/>
                  </a:cubicBezTo>
                  <a:cubicBezTo>
                    <a:pt x="4" y="1533"/>
                    <a:pt x="0" y="1589"/>
                    <a:pt x="0" y="1645"/>
                  </a:cubicBezTo>
                  <a:cubicBezTo>
                    <a:pt x="0" y="1678"/>
                    <a:pt x="4" y="1712"/>
                    <a:pt x="4" y="1742"/>
                  </a:cubicBezTo>
                  <a:lnTo>
                    <a:pt x="7" y="1806"/>
                  </a:lnTo>
                  <a:cubicBezTo>
                    <a:pt x="11" y="1799"/>
                    <a:pt x="11" y="1795"/>
                    <a:pt x="16" y="1790"/>
                  </a:cubicBezTo>
                  <a:cubicBezTo>
                    <a:pt x="30" y="1764"/>
                    <a:pt x="52" y="1738"/>
                    <a:pt x="83" y="1723"/>
                  </a:cubicBezTo>
                  <a:lnTo>
                    <a:pt x="123" y="1701"/>
                  </a:lnTo>
                  <a:lnTo>
                    <a:pt x="128" y="1712"/>
                  </a:lnTo>
                  <a:cubicBezTo>
                    <a:pt x="135" y="1697"/>
                    <a:pt x="138" y="1678"/>
                    <a:pt x="138" y="1664"/>
                  </a:cubicBezTo>
                  <a:lnTo>
                    <a:pt x="138" y="1660"/>
                  </a:lnTo>
                  <a:cubicBezTo>
                    <a:pt x="138" y="1623"/>
                    <a:pt x="146" y="1585"/>
                    <a:pt x="161" y="1552"/>
                  </a:cubicBezTo>
                  <a:cubicBezTo>
                    <a:pt x="173" y="1514"/>
                    <a:pt x="195" y="1481"/>
                    <a:pt x="213" y="1443"/>
                  </a:cubicBezTo>
                  <a:cubicBezTo>
                    <a:pt x="235" y="1406"/>
                    <a:pt x="262" y="1369"/>
                    <a:pt x="280" y="1324"/>
                  </a:cubicBezTo>
                  <a:cubicBezTo>
                    <a:pt x="299" y="1283"/>
                    <a:pt x="314" y="1234"/>
                    <a:pt x="314" y="1181"/>
                  </a:cubicBezTo>
                  <a:cubicBezTo>
                    <a:pt x="314" y="1174"/>
                    <a:pt x="314" y="1167"/>
                    <a:pt x="311" y="1155"/>
                  </a:cubicBezTo>
                  <a:cubicBezTo>
                    <a:pt x="314" y="1152"/>
                    <a:pt x="314" y="1148"/>
                    <a:pt x="321" y="1144"/>
                  </a:cubicBezTo>
                  <a:cubicBezTo>
                    <a:pt x="330" y="1136"/>
                    <a:pt x="337" y="1129"/>
                    <a:pt x="344" y="1114"/>
                  </a:cubicBezTo>
                  <a:cubicBezTo>
                    <a:pt x="363" y="1073"/>
                    <a:pt x="392" y="1036"/>
                    <a:pt x="423" y="991"/>
                  </a:cubicBezTo>
                  <a:cubicBezTo>
                    <a:pt x="437" y="969"/>
                    <a:pt x="449" y="943"/>
                    <a:pt x="460" y="916"/>
                  </a:cubicBezTo>
                  <a:cubicBezTo>
                    <a:pt x="471" y="890"/>
                    <a:pt x="478" y="860"/>
                    <a:pt x="478" y="830"/>
                  </a:cubicBezTo>
                  <a:cubicBezTo>
                    <a:pt x="478" y="812"/>
                    <a:pt x="475" y="793"/>
                    <a:pt x="471" y="770"/>
                  </a:cubicBezTo>
                  <a:cubicBezTo>
                    <a:pt x="509" y="726"/>
                    <a:pt x="531" y="669"/>
                    <a:pt x="546" y="617"/>
                  </a:cubicBezTo>
                  <a:cubicBezTo>
                    <a:pt x="561" y="569"/>
                    <a:pt x="572" y="520"/>
                    <a:pt x="594" y="479"/>
                  </a:cubicBezTo>
                  <a:cubicBezTo>
                    <a:pt x="617" y="434"/>
                    <a:pt x="639" y="385"/>
                    <a:pt x="661" y="341"/>
                  </a:cubicBezTo>
                  <a:cubicBezTo>
                    <a:pt x="684" y="296"/>
                    <a:pt x="711" y="251"/>
                    <a:pt x="740" y="217"/>
                  </a:cubicBezTo>
                  <a:cubicBezTo>
                    <a:pt x="748" y="206"/>
                    <a:pt x="756" y="191"/>
                    <a:pt x="763" y="180"/>
                  </a:cubicBezTo>
                  <a:cubicBezTo>
                    <a:pt x="766" y="168"/>
                    <a:pt x="770" y="153"/>
                    <a:pt x="770" y="142"/>
                  </a:cubicBezTo>
                  <a:cubicBezTo>
                    <a:pt x="770" y="124"/>
                    <a:pt x="766" y="113"/>
                    <a:pt x="759" y="98"/>
                  </a:cubicBezTo>
                  <a:cubicBezTo>
                    <a:pt x="751" y="82"/>
                    <a:pt x="740" y="71"/>
                    <a:pt x="733" y="60"/>
                  </a:cubicBezTo>
                  <a:cubicBezTo>
                    <a:pt x="729" y="56"/>
                    <a:pt x="729" y="53"/>
                    <a:pt x="725" y="49"/>
                  </a:cubicBezTo>
                  <a:lnTo>
                    <a:pt x="725" y="45"/>
                  </a:lnTo>
                  <a:cubicBezTo>
                    <a:pt x="722" y="37"/>
                    <a:pt x="722" y="34"/>
                    <a:pt x="718" y="30"/>
                  </a:cubicBezTo>
                  <a:cubicBezTo>
                    <a:pt x="718" y="27"/>
                    <a:pt x="718" y="23"/>
                    <a:pt x="714" y="19"/>
                  </a:cubicBezTo>
                  <a:lnTo>
                    <a:pt x="703" y="27"/>
                  </a:lnTo>
                  <a:lnTo>
                    <a:pt x="711" y="15"/>
                  </a:lnTo>
                  <a:cubicBezTo>
                    <a:pt x="706" y="11"/>
                    <a:pt x="703" y="11"/>
                    <a:pt x="699" y="8"/>
                  </a:cubicBezTo>
                  <a:cubicBezTo>
                    <a:pt x="692" y="4"/>
                    <a:pt x="684" y="1"/>
                    <a:pt x="6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9" name="Google Shape;28399;p21"/>
            <p:cNvSpPr/>
            <p:nvPr/>
          </p:nvSpPr>
          <p:spPr>
            <a:xfrm>
              <a:off x="-631108" y="2403926"/>
              <a:ext cx="8643" cy="57539"/>
            </a:xfrm>
            <a:custGeom>
              <a:avLst/>
              <a:gdLst/>
              <a:ahLst/>
              <a:cxnLst/>
              <a:rect l="l" t="t" r="r" b="b"/>
              <a:pathLst>
                <a:path w="181" h="1205" extrusionOk="0">
                  <a:moveTo>
                    <a:pt x="13" y="1"/>
                  </a:moveTo>
                  <a:lnTo>
                    <a:pt x="13" y="34"/>
                  </a:lnTo>
                  <a:cubicBezTo>
                    <a:pt x="13" y="61"/>
                    <a:pt x="9" y="87"/>
                    <a:pt x="4" y="110"/>
                  </a:cubicBezTo>
                  <a:cubicBezTo>
                    <a:pt x="1" y="132"/>
                    <a:pt x="1" y="154"/>
                    <a:pt x="1" y="177"/>
                  </a:cubicBezTo>
                  <a:cubicBezTo>
                    <a:pt x="1" y="191"/>
                    <a:pt x="1" y="203"/>
                    <a:pt x="4" y="218"/>
                  </a:cubicBezTo>
                  <a:cubicBezTo>
                    <a:pt x="39" y="353"/>
                    <a:pt x="54" y="487"/>
                    <a:pt x="61" y="622"/>
                  </a:cubicBezTo>
                  <a:cubicBezTo>
                    <a:pt x="65" y="610"/>
                    <a:pt x="65" y="595"/>
                    <a:pt x="68" y="584"/>
                  </a:cubicBezTo>
                  <a:cubicBezTo>
                    <a:pt x="76" y="565"/>
                    <a:pt x="91" y="543"/>
                    <a:pt x="106" y="528"/>
                  </a:cubicBezTo>
                  <a:cubicBezTo>
                    <a:pt x="109" y="528"/>
                    <a:pt x="109" y="528"/>
                    <a:pt x="109" y="524"/>
                  </a:cubicBezTo>
                  <a:cubicBezTo>
                    <a:pt x="109" y="524"/>
                    <a:pt x="113" y="520"/>
                    <a:pt x="113" y="517"/>
                  </a:cubicBezTo>
                  <a:cubicBezTo>
                    <a:pt x="113" y="505"/>
                    <a:pt x="113" y="491"/>
                    <a:pt x="117" y="472"/>
                  </a:cubicBezTo>
                  <a:cubicBezTo>
                    <a:pt x="117" y="457"/>
                    <a:pt x="121" y="442"/>
                    <a:pt x="128" y="427"/>
                  </a:cubicBezTo>
                  <a:lnTo>
                    <a:pt x="128" y="424"/>
                  </a:lnTo>
                  <a:cubicBezTo>
                    <a:pt x="125" y="415"/>
                    <a:pt x="125" y="408"/>
                    <a:pt x="121" y="401"/>
                  </a:cubicBezTo>
                  <a:lnTo>
                    <a:pt x="121" y="356"/>
                  </a:lnTo>
                  <a:cubicBezTo>
                    <a:pt x="121" y="308"/>
                    <a:pt x="128" y="263"/>
                    <a:pt x="128" y="225"/>
                  </a:cubicBezTo>
                  <a:cubicBezTo>
                    <a:pt x="128" y="203"/>
                    <a:pt x="125" y="184"/>
                    <a:pt x="121" y="165"/>
                  </a:cubicBezTo>
                  <a:cubicBezTo>
                    <a:pt x="113" y="151"/>
                    <a:pt x="106" y="132"/>
                    <a:pt x="91" y="113"/>
                  </a:cubicBezTo>
                  <a:cubicBezTo>
                    <a:pt x="83" y="106"/>
                    <a:pt x="80" y="94"/>
                    <a:pt x="76" y="84"/>
                  </a:cubicBezTo>
                  <a:lnTo>
                    <a:pt x="76" y="57"/>
                  </a:lnTo>
                  <a:lnTo>
                    <a:pt x="76" y="27"/>
                  </a:lnTo>
                  <a:lnTo>
                    <a:pt x="76" y="16"/>
                  </a:lnTo>
                  <a:cubicBezTo>
                    <a:pt x="68" y="12"/>
                    <a:pt x="61" y="8"/>
                    <a:pt x="54" y="5"/>
                  </a:cubicBezTo>
                  <a:cubicBezTo>
                    <a:pt x="42" y="1"/>
                    <a:pt x="27" y="1"/>
                    <a:pt x="13" y="1"/>
                  </a:cubicBezTo>
                  <a:close/>
                  <a:moveTo>
                    <a:pt x="72" y="819"/>
                  </a:moveTo>
                  <a:cubicBezTo>
                    <a:pt x="72" y="869"/>
                    <a:pt x="76" y="917"/>
                    <a:pt x="80" y="969"/>
                  </a:cubicBezTo>
                  <a:cubicBezTo>
                    <a:pt x="91" y="976"/>
                    <a:pt x="102" y="988"/>
                    <a:pt x="109" y="999"/>
                  </a:cubicBezTo>
                  <a:cubicBezTo>
                    <a:pt x="121" y="1014"/>
                    <a:pt x="128" y="1036"/>
                    <a:pt x="128" y="1052"/>
                  </a:cubicBezTo>
                  <a:cubicBezTo>
                    <a:pt x="128" y="1074"/>
                    <a:pt x="121" y="1093"/>
                    <a:pt x="113" y="1111"/>
                  </a:cubicBezTo>
                  <a:cubicBezTo>
                    <a:pt x="109" y="1115"/>
                    <a:pt x="106" y="1122"/>
                    <a:pt x="106" y="1130"/>
                  </a:cubicBezTo>
                  <a:cubicBezTo>
                    <a:pt x="109" y="1133"/>
                    <a:pt x="109" y="1138"/>
                    <a:pt x="113" y="1141"/>
                  </a:cubicBezTo>
                  <a:cubicBezTo>
                    <a:pt x="125" y="1152"/>
                    <a:pt x="128" y="1167"/>
                    <a:pt x="135" y="1178"/>
                  </a:cubicBezTo>
                  <a:cubicBezTo>
                    <a:pt x="139" y="1190"/>
                    <a:pt x="139" y="1197"/>
                    <a:pt x="144" y="1205"/>
                  </a:cubicBezTo>
                  <a:cubicBezTo>
                    <a:pt x="144" y="1200"/>
                    <a:pt x="147" y="1197"/>
                    <a:pt x="151" y="1193"/>
                  </a:cubicBezTo>
                  <a:cubicBezTo>
                    <a:pt x="158" y="1178"/>
                    <a:pt x="166" y="1171"/>
                    <a:pt x="170" y="1164"/>
                  </a:cubicBezTo>
                  <a:cubicBezTo>
                    <a:pt x="177" y="1160"/>
                    <a:pt x="177" y="1156"/>
                    <a:pt x="180" y="1152"/>
                  </a:cubicBezTo>
                  <a:lnTo>
                    <a:pt x="180" y="1148"/>
                  </a:lnTo>
                  <a:lnTo>
                    <a:pt x="180" y="1145"/>
                  </a:lnTo>
                  <a:cubicBezTo>
                    <a:pt x="166" y="1111"/>
                    <a:pt x="161" y="1078"/>
                    <a:pt x="161" y="1048"/>
                  </a:cubicBezTo>
                  <a:cubicBezTo>
                    <a:pt x="161" y="1017"/>
                    <a:pt x="166" y="991"/>
                    <a:pt x="170" y="965"/>
                  </a:cubicBezTo>
                  <a:cubicBezTo>
                    <a:pt x="173" y="939"/>
                    <a:pt x="177" y="917"/>
                    <a:pt x="177" y="895"/>
                  </a:cubicBezTo>
                  <a:lnTo>
                    <a:pt x="177" y="891"/>
                  </a:lnTo>
                  <a:cubicBezTo>
                    <a:pt x="173" y="891"/>
                    <a:pt x="173" y="886"/>
                    <a:pt x="170" y="886"/>
                  </a:cubicBezTo>
                  <a:cubicBezTo>
                    <a:pt x="166" y="879"/>
                    <a:pt x="161" y="872"/>
                    <a:pt x="158" y="860"/>
                  </a:cubicBezTo>
                  <a:lnTo>
                    <a:pt x="154" y="860"/>
                  </a:lnTo>
                  <a:cubicBezTo>
                    <a:pt x="154" y="857"/>
                    <a:pt x="151" y="857"/>
                    <a:pt x="144" y="853"/>
                  </a:cubicBezTo>
                  <a:cubicBezTo>
                    <a:pt x="132" y="850"/>
                    <a:pt x="117" y="842"/>
                    <a:pt x="102" y="834"/>
                  </a:cubicBezTo>
                  <a:cubicBezTo>
                    <a:pt x="91" y="831"/>
                    <a:pt x="80" y="827"/>
                    <a:pt x="72" y="81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0" name="Google Shape;28400;p21"/>
            <p:cNvSpPr/>
            <p:nvPr/>
          </p:nvSpPr>
          <p:spPr>
            <a:xfrm>
              <a:off x="-635548" y="2401061"/>
              <a:ext cx="16856" cy="62027"/>
            </a:xfrm>
            <a:custGeom>
              <a:avLst/>
              <a:gdLst/>
              <a:ahLst/>
              <a:cxnLst/>
              <a:rect l="l" t="t" r="r" b="b"/>
              <a:pathLst>
                <a:path w="353" h="1299" extrusionOk="0">
                  <a:moveTo>
                    <a:pt x="1" y="1"/>
                  </a:moveTo>
                  <a:lnTo>
                    <a:pt x="4" y="8"/>
                  </a:lnTo>
                  <a:lnTo>
                    <a:pt x="4" y="1"/>
                  </a:lnTo>
                  <a:close/>
                  <a:moveTo>
                    <a:pt x="4" y="8"/>
                  </a:moveTo>
                  <a:lnTo>
                    <a:pt x="4" y="9"/>
                  </a:lnTo>
                  <a:cubicBezTo>
                    <a:pt x="4" y="9"/>
                    <a:pt x="4" y="9"/>
                    <a:pt x="5" y="9"/>
                  </a:cubicBezTo>
                  <a:lnTo>
                    <a:pt x="5" y="9"/>
                  </a:lnTo>
                  <a:lnTo>
                    <a:pt x="4" y="8"/>
                  </a:lnTo>
                  <a:close/>
                  <a:moveTo>
                    <a:pt x="5" y="9"/>
                  </a:moveTo>
                  <a:lnTo>
                    <a:pt x="8" y="16"/>
                  </a:lnTo>
                  <a:cubicBezTo>
                    <a:pt x="8" y="13"/>
                    <a:pt x="8" y="13"/>
                    <a:pt x="5" y="9"/>
                  </a:cubicBezTo>
                  <a:close/>
                  <a:moveTo>
                    <a:pt x="19" y="39"/>
                  </a:moveTo>
                  <a:lnTo>
                    <a:pt x="19" y="42"/>
                  </a:lnTo>
                  <a:lnTo>
                    <a:pt x="23" y="48"/>
                  </a:lnTo>
                  <a:lnTo>
                    <a:pt x="23" y="48"/>
                  </a:lnTo>
                  <a:cubicBezTo>
                    <a:pt x="22" y="45"/>
                    <a:pt x="21" y="42"/>
                    <a:pt x="19" y="39"/>
                  </a:cubicBezTo>
                  <a:close/>
                  <a:moveTo>
                    <a:pt x="169" y="76"/>
                  </a:moveTo>
                  <a:lnTo>
                    <a:pt x="169" y="87"/>
                  </a:lnTo>
                  <a:lnTo>
                    <a:pt x="169" y="117"/>
                  </a:lnTo>
                  <a:lnTo>
                    <a:pt x="169" y="144"/>
                  </a:lnTo>
                  <a:cubicBezTo>
                    <a:pt x="173" y="154"/>
                    <a:pt x="176" y="166"/>
                    <a:pt x="184" y="173"/>
                  </a:cubicBezTo>
                  <a:cubicBezTo>
                    <a:pt x="199" y="192"/>
                    <a:pt x="206" y="211"/>
                    <a:pt x="214" y="225"/>
                  </a:cubicBezTo>
                  <a:cubicBezTo>
                    <a:pt x="218" y="244"/>
                    <a:pt x="221" y="263"/>
                    <a:pt x="221" y="285"/>
                  </a:cubicBezTo>
                  <a:cubicBezTo>
                    <a:pt x="221" y="323"/>
                    <a:pt x="214" y="368"/>
                    <a:pt x="214" y="416"/>
                  </a:cubicBezTo>
                  <a:lnTo>
                    <a:pt x="214" y="461"/>
                  </a:lnTo>
                  <a:cubicBezTo>
                    <a:pt x="218" y="468"/>
                    <a:pt x="218" y="475"/>
                    <a:pt x="221" y="484"/>
                  </a:cubicBezTo>
                  <a:cubicBezTo>
                    <a:pt x="225" y="475"/>
                    <a:pt x="228" y="468"/>
                    <a:pt x="237" y="465"/>
                  </a:cubicBezTo>
                  <a:lnTo>
                    <a:pt x="254" y="446"/>
                  </a:lnTo>
                  <a:lnTo>
                    <a:pt x="277" y="453"/>
                  </a:lnTo>
                  <a:cubicBezTo>
                    <a:pt x="285" y="458"/>
                    <a:pt x="289" y="458"/>
                    <a:pt x="296" y="461"/>
                  </a:cubicBezTo>
                  <a:cubicBezTo>
                    <a:pt x="292" y="453"/>
                    <a:pt x="292" y="449"/>
                    <a:pt x="292" y="449"/>
                  </a:cubicBezTo>
                  <a:cubicBezTo>
                    <a:pt x="289" y="439"/>
                    <a:pt x="289" y="427"/>
                    <a:pt x="289" y="416"/>
                  </a:cubicBezTo>
                  <a:cubicBezTo>
                    <a:pt x="289" y="379"/>
                    <a:pt x="296" y="334"/>
                    <a:pt x="296" y="285"/>
                  </a:cubicBezTo>
                  <a:cubicBezTo>
                    <a:pt x="296" y="259"/>
                    <a:pt x="296" y="233"/>
                    <a:pt x="289" y="206"/>
                  </a:cubicBezTo>
                  <a:cubicBezTo>
                    <a:pt x="277" y="177"/>
                    <a:pt x="266" y="151"/>
                    <a:pt x="244" y="125"/>
                  </a:cubicBezTo>
                  <a:lnTo>
                    <a:pt x="244" y="117"/>
                  </a:lnTo>
                  <a:lnTo>
                    <a:pt x="244" y="99"/>
                  </a:lnTo>
                  <a:cubicBezTo>
                    <a:pt x="237" y="99"/>
                    <a:pt x="225" y="102"/>
                    <a:pt x="214" y="102"/>
                  </a:cubicBezTo>
                  <a:lnTo>
                    <a:pt x="206" y="102"/>
                  </a:lnTo>
                  <a:lnTo>
                    <a:pt x="192" y="99"/>
                  </a:lnTo>
                  <a:lnTo>
                    <a:pt x="180" y="87"/>
                  </a:lnTo>
                  <a:lnTo>
                    <a:pt x="169" y="76"/>
                  </a:lnTo>
                  <a:close/>
                  <a:moveTo>
                    <a:pt x="23" y="48"/>
                  </a:moveTo>
                  <a:cubicBezTo>
                    <a:pt x="28" y="64"/>
                    <a:pt x="30" y="79"/>
                    <a:pt x="30" y="94"/>
                  </a:cubicBezTo>
                  <a:cubicBezTo>
                    <a:pt x="30" y="113"/>
                    <a:pt x="27" y="135"/>
                    <a:pt x="23" y="158"/>
                  </a:cubicBezTo>
                  <a:cubicBezTo>
                    <a:pt x="19" y="180"/>
                    <a:pt x="16" y="206"/>
                    <a:pt x="16" y="237"/>
                  </a:cubicBezTo>
                  <a:cubicBezTo>
                    <a:pt x="16" y="256"/>
                    <a:pt x="19" y="278"/>
                    <a:pt x="23" y="296"/>
                  </a:cubicBezTo>
                  <a:cubicBezTo>
                    <a:pt x="87" y="536"/>
                    <a:pt x="80" y="789"/>
                    <a:pt x="97" y="1044"/>
                  </a:cubicBezTo>
                  <a:lnTo>
                    <a:pt x="97" y="1041"/>
                  </a:lnTo>
                  <a:lnTo>
                    <a:pt x="113" y="991"/>
                  </a:lnTo>
                  <a:lnTo>
                    <a:pt x="154" y="1018"/>
                  </a:lnTo>
                  <a:cubicBezTo>
                    <a:pt x="161" y="1018"/>
                    <a:pt x="165" y="1025"/>
                    <a:pt x="173" y="1029"/>
                  </a:cubicBezTo>
                  <a:cubicBezTo>
                    <a:pt x="169" y="977"/>
                    <a:pt x="165" y="929"/>
                    <a:pt x="165" y="879"/>
                  </a:cubicBezTo>
                  <a:cubicBezTo>
                    <a:pt x="161" y="876"/>
                    <a:pt x="161" y="876"/>
                    <a:pt x="158" y="876"/>
                  </a:cubicBezTo>
                  <a:cubicBezTo>
                    <a:pt x="154" y="868"/>
                    <a:pt x="147" y="861"/>
                    <a:pt x="142" y="853"/>
                  </a:cubicBezTo>
                  <a:cubicBezTo>
                    <a:pt x="135" y="842"/>
                    <a:pt x="135" y="827"/>
                    <a:pt x="135" y="816"/>
                  </a:cubicBezTo>
                  <a:cubicBezTo>
                    <a:pt x="135" y="798"/>
                    <a:pt x="139" y="782"/>
                    <a:pt x="147" y="763"/>
                  </a:cubicBezTo>
                  <a:cubicBezTo>
                    <a:pt x="150" y="756"/>
                    <a:pt x="154" y="745"/>
                    <a:pt x="154" y="730"/>
                  </a:cubicBezTo>
                  <a:lnTo>
                    <a:pt x="154" y="682"/>
                  </a:lnTo>
                  <a:cubicBezTo>
                    <a:pt x="147" y="547"/>
                    <a:pt x="132" y="413"/>
                    <a:pt x="97" y="278"/>
                  </a:cubicBezTo>
                  <a:cubicBezTo>
                    <a:pt x="94" y="263"/>
                    <a:pt x="94" y="251"/>
                    <a:pt x="94" y="237"/>
                  </a:cubicBezTo>
                  <a:cubicBezTo>
                    <a:pt x="94" y="214"/>
                    <a:pt x="94" y="192"/>
                    <a:pt x="97" y="170"/>
                  </a:cubicBezTo>
                  <a:cubicBezTo>
                    <a:pt x="102" y="147"/>
                    <a:pt x="106" y="121"/>
                    <a:pt x="106" y="94"/>
                  </a:cubicBezTo>
                  <a:lnTo>
                    <a:pt x="106" y="61"/>
                  </a:lnTo>
                  <a:lnTo>
                    <a:pt x="30" y="61"/>
                  </a:lnTo>
                  <a:lnTo>
                    <a:pt x="23" y="48"/>
                  </a:lnTo>
                  <a:close/>
                  <a:moveTo>
                    <a:pt x="270" y="951"/>
                  </a:moveTo>
                  <a:lnTo>
                    <a:pt x="270" y="955"/>
                  </a:lnTo>
                  <a:cubicBezTo>
                    <a:pt x="270" y="977"/>
                    <a:pt x="266" y="999"/>
                    <a:pt x="263" y="1025"/>
                  </a:cubicBezTo>
                  <a:cubicBezTo>
                    <a:pt x="259" y="1051"/>
                    <a:pt x="254" y="1077"/>
                    <a:pt x="254" y="1108"/>
                  </a:cubicBezTo>
                  <a:cubicBezTo>
                    <a:pt x="254" y="1138"/>
                    <a:pt x="259" y="1171"/>
                    <a:pt x="273" y="1205"/>
                  </a:cubicBezTo>
                  <a:lnTo>
                    <a:pt x="273" y="1208"/>
                  </a:lnTo>
                  <a:lnTo>
                    <a:pt x="273" y="1212"/>
                  </a:lnTo>
                  <a:cubicBezTo>
                    <a:pt x="270" y="1216"/>
                    <a:pt x="270" y="1220"/>
                    <a:pt x="263" y="1224"/>
                  </a:cubicBezTo>
                  <a:cubicBezTo>
                    <a:pt x="259" y="1231"/>
                    <a:pt x="251" y="1238"/>
                    <a:pt x="244" y="1253"/>
                  </a:cubicBezTo>
                  <a:cubicBezTo>
                    <a:pt x="240" y="1257"/>
                    <a:pt x="237" y="1260"/>
                    <a:pt x="237" y="1265"/>
                  </a:cubicBezTo>
                  <a:cubicBezTo>
                    <a:pt x="237" y="1272"/>
                    <a:pt x="237" y="1276"/>
                    <a:pt x="240" y="1279"/>
                  </a:cubicBezTo>
                  <a:cubicBezTo>
                    <a:pt x="247" y="1276"/>
                    <a:pt x="254" y="1272"/>
                    <a:pt x="263" y="1272"/>
                  </a:cubicBezTo>
                  <a:cubicBezTo>
                    <a:pt x="266" y="1272"/>
                    <a:pt x="270" y="1276"/>
                    <a:pt x="273" y="1276"/>
                  </a:cubicBezTo>
                  <a:lnTo>
                    <a:pt x="292" y="1276"/>
                  </a:lnTo>
                  <a:lnTo>
                    <a:pt x="304" y="1295"/>
                  </a:lnTo>
                  <a:lnTo>
                    <a:pt x="304" y="1298"/>
                  </a:lnTo>
                  <a:lnTo>
                    <a:pt x="307" y="1295"/>
                  </a:lnTo>
                  <a:cubicBezTo>
                    <a:pt x="307" y="1291"/>
                    <a:pt x="311" y="1287"/>
                    <a:pt x="315" y="1283"/>
                  </a:cubicBezTo>
                  <a:cubicBezTo>
                    <a:pt x="322" y="1276"/>
                    <a:pt x="330" y="1265"/>
                    <a:pt x="337" y="1253"/>
                  </a:cubicBezTo>
                  <a:cubicBezTo>
                    <a:pt x="341" y="1250"/>
                    <a:pt x="344" y="1243"/>
                    <a:pt x="344" y="1234"/>
                  </a:cubicBezTo>
                  <a:cubicBezTo>
                    <a:pt x="349" y="1227"/>
                    <a:pt x="352" y="1216"/>
                    <a:pt x="352" y="1208"/>
                  </a:cubicBezTo>
                  <a:cubicBezTo>
                    <a:pt x="352" y="1198"/>
                    <a:pt x="349" y="1186"/>
                    <a:pt x="344" y="1175"/>
                  </a:cubicBezTo>
                  <a:cubicBezTo>
                    <a:pt x="337" y="1153"/>
                    <a:pt x="333" y="1130"/>
                    <a:pt x="333" y="1108"/>
                  </a:cubicBezTo>
                  <a:cubicBezTo>
                    <a:pt x="333" y="1086"/>
                    <a:pt x="337" y="1059"/>
                    <a:pt x="337" y="1033"/>
                  </a:cubicBezTo>
                  <a:cubicBezTo>
                    <a:pt x="341" y="1018"/>
                    <a:pt x="344" y="999"/>
                    <a:pt x="344" y="981"/>
                  </a:cubicBezTo>
                  <a:lnTo>
                    <a:pt x="333" y="981"/>
                  </a:lnTo>
                  <a:cubicBezTo>
                    <a:pt x="322" y="981"/>
                    <a:pt x="307" y="977"/>
                    <a:pt x="296" y="973"/>
                  </a:cubicBezTo>
                  <a:lnTo>
                    <a:pt x="281" y="969"/>
                  </a:lnTo>
                  <a:lnTo>
                    <a:pt x="273" y="958"/>
                  </a:lnTo>
                  <a:cubicBezTo>
                    <a:pt x="273" y="958"/>
                    <a:pt x="270" y="955"/>
                    <a:pt x="270" y="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1" name="Google Shape;28401;p21"/>
            <p:cNvSpPr/>
            <p:nvPr/>
          </p:nvSpPr>
          <p:spPr>
            <a:xfrm>
              <a:off x="-94350" y="1018459"/>
              <a:ext cx="55390" cy="22347"/>
            </a:xfrm>
            <a:custGeom>
              <a:avLst/>
              <a:gdLst/>
              <a:ahLst/>
              <a:cxnLst/>
              <a:rect l="l" t="t" r="r" b="b"/>
              <a:pathLst>
                <a:path w="1160" h="468" extrusionOk="0">
                  <a:moveTo>
                    <a:pt x="0" y="0"/>
                  </a:moveTo>
                  <a:lnTo>
                    <a:pt x="0" y="0"/>
                  </a:lnTo>
                  <a:cubicBezTo>
                    <a:pt x="27" y="31"/>
                    <a:pt x="57" y="53"/>
                    <a:pt x="86" y="76"/>
                  </a:cubicBezTo>
                  <a:cubicBezTo>
                    <a:pt x="143" y="109"/>
                    <a:pt x="202" y="128"/>
                    <a:pt x="274" y="135"/>
                  </a:cubicBezTo>
                  <a:cubicBezTo>
                    <a:pt x="266" y="128"/>
                    <a:pt x="262" y="120"/>
                    <a:pt x="259" y="112"/>
                  </a:cubicBezTo>
                  <a:cubicBezTo>
                    <a:pt x="251" y="102"/>
                    <a:pt x="243" y="90"/>
                    <a:pt x="240" y="79"/>
                  </a:cubicBezTo>
                  <a:cubicBezTo>
                    <a:pt x="236" y="71"/>
                    <a:pt x="229" y="60"/>
                    <a:pt x="225" y="57"/>
                  </a:cubicBezTo>
                  <a:cubicBezTo>
                    <a:pt x="225" y="53"/>
                    <a:pt x="221" y="53"/>
                    <a:pt x="221" y="53"/>
                  </a:cubicBezTo>
                  <a:lnTo>
                    <a:pt x="217" y="49"/>
                  </a:lnTo>
                  <a:cubicBezTo>
                    <a:pt x="214" y="49"/>
                    <a:pt x="210" y="49"/>
                    <a:pt x="207" y="53"/>
                  </a:cubicBezTo>
                  <a:cubicBezTo>
                    <a:pt x="202" y="53"/>
                    <a:pt x="195" y="57"/>
                    <a:pt x="188" y="60"/>
                  </a:cubicBezTo>
                  <a:lnTo>
                    <a:pt x="157" y="79"/>
                  </a:lnTo>
                  <a:lnTo>
                    <a:pt x="135" y="53"/>
                  </a:lnTo>
                  <a:cubicBezTo>
                    <a:pt x="128" y="38"/>
                    <a:pt x="117" y="31"/>
                    <a:pt x="105" y="23"/>
                  </a:cubicBezTo>
                  <a:cubicBezTo>
                    <a:pt x="94" y="19"/>
                    <a:pt x="83" y="12"/>
                    <a:pt x="72" y="8"/>
                  </a:cubicBezTo>
                  <a:cubicBezTo>
                    <a:pt x="53" y="4"/>
                    <a:pt x="27" y="4"/>
                    <a:pt x="0" y="0"/>
                  </a:cubicBezTo>
                  <a:close/>
                  <a:moveTo>
                    <a:pt x="371" y="154"/>
                  </a:moveTo>
                  <a:cubicBezTo>
                    <a:pt x="367" y="154"/>
                    <a:pt x="364" y="154"/>
                    <a:pt x="359" y="157"/>
                  </a:cubicBezTo>
                  <a:cubicBezTo>
                    <a:pt x="371" y="161"/>
                    <a:pt x="382" y="165"/>
                    <a:pt x="390" y="169"/>
                  </a:cubicBezTo>
                  <a:cubicBezTo>
                    <a:pt x="449" y="183"/>
                    <a:pt x="494" y="217"/>
                    <a:pt x="539" y="247"/>
                  </a:cubicBezTo>
                  <a:cubicBezTo>
                    <a:pt x="580" y="277"/>
                    <a:pt x="621" y="307"/>
                    <a:pt x="662" y="326"/>
                  </a:cubicBezTo>
                  <a:cubicBezTo>
                    <a:pt x="688" y="337"/>
                    <a:pt x="714" y="345"/>
                    <a:pt x="748" y="345"/>
                  </a:cubicBezTo>
                  <a:lnTo>
                    <a:pt x="763" y="345"/>
                  </a:lnTo>
                  <a:lnTo>
                    <a:pt x="782" y="340"/>
                  </a:lnTo>
                  <a:lnTo>
                    <a:pt x="793" y="352"/>
                  </a:lnTo>
                  <a:cubicBezTo>
                    <a:pt x="838" y="393"/>
                    <a:pt x="887" y="416"/>
                    <a:pt x="947" y="430"/>
                  </a:cubicBezTo>
                  <a:cubicBezTo>
                    <a:pt x="999" y="449"/>
                    <a:pt x="1063" y="457"/>
                    <a:pt x="1122" y="468"/>
                  </a:cubicBezTo>
                  <a:lnTo>
                    <a:pt x="1156" y="468"/>
                  </a:lnTo>
                  <a:cubicBezTo>
                    <a:pt x="1159" y="464"/>
                    <a:pt x="1159" y="460"/>
                    <a:pt x="1159" y="457"/>
                  </a:cubicBezTo>
                  <a:cubicBezTo>
                    <a:pt x="1156" y="457"/>
                    <a:pt x="1152" y="449"/>
                    <a:pt x="1144" y="445"/>
                  </a:cubicBezTo>
                  <a:cubicBezTo>
                    <a:pt x="1085" y="412"/>
                    <a:pt x="1025" y="393"/>
                    <a:pt x="961" y="374"/>
                  </a:cubicBezTo>
                  <a:cubicBezTo>
                    <a:pt x="883" y="352"/>
                    <a:pt x="812" y="314"/>
                    <a:pt x="748" y="277"/>
                  </a:cubicBezTo>
                  <a:cubicBezTo>
                    <a:pt x="681" y="240"/>
                    <a:pt x="618" y="202"/>
                    <a:pt x="554" y="180"/>
                  </a:cubicBezTo>
                  <a:cubicBezTo>
                    <a:pt x="524" y="169"/>
                    <a:pt x="498" y="161"/>
                    <a:pt x="476" y="157"/>
                  </a:cubicBezTo>
                  <a:cubicBezTo>
                    <a:pt x="449" y="157"/>
                    <a:pt x="423" y="154"/>
                    <a:pt x="397" y="15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2" name="Google Shape;28402;p21"/>
            <p:cNvSpPr/>
            <p:nvPr/>
          </p:nvSpPr>
          <p:spPr>
            <a:xfrm>
              <a:off x="-97167" y="1014544"/>
              <a:ext cx="61741" cy="30035"/>
            </a:xfrm>
            <a:custGeom>
              <a:avLst/>
              <a:gdLst/>
              <a:ahLst/>
              <a:cxnLst/>
              <a:rect l="l" t="t" r="r" b="b"/>
              <a:pathLst>
                <a:path w="1293" h="629" extrusionOk="0">
                  <a:moveTo>
                    <a:pt x="59" y="82"/>
                  </a:moveTo>
                  <a:lnTo>
                    <a:pt x="59" y="82"/>
                  </a:lnTo>
                  <a:cubicBezTo>
                    <a:pt x="86" y="86"/>
                    <a:pt x="112" y="86"/>
                    <a:pt x="131" y="90"/>
                  </a:cubicBezTo>
                  <a:cubicBezTo>
                    <a:pt x="142" y="94"/>
                    <a:pt x="153" y="101"/>
                    <a:pt x="164" y="105"/>
                  </a:cubicBezTo>
                  <a:cubicBezTo>
                    <a:pt x="176" y="113"/>
                    <a:pt x="187" y="120"/>
                    <a:pt x="194" y="135"/>
                  </a:cubicBezTo>
                  <a:lnTo>
                    <a:pt x="216" y="161"/>
                  </a:lnTo>
                  <a:lnTo>
                    <a:pt x="247" y="142"/>
                  </a:lnTo>
                  <a:cubicBezTo>
                    <a:pt x="254" y="139"/>
                    <a:pt x="261" y="135"/>
                    <a:pt x="266" y="135"/>
                  </a:cubicBezTo>
                  <a:cubicBezTo>
                    <a:pt x="269" y="131"/>
                    <a:pt x="273" y="131"/>
                    <a:pt x="276" y="131"/>
                  </a:cubicBezTo>
                  <a:lnTo>
                    <a:pt x="280" y="135"/>
                  </a:lnTo>
                  <a:cubicBezTo>
                    <a:pt x="280" y="135"/>
                    <a:pt x="284" y="135"/>
                    <a:pt x="284" y="139"/>
                  </a:cubicBezTo>
                  <a:cubicBezTo>
                    <a:pt x="288" y="142"/>
                    <a:pt x="295" y="153"/>
                    <a:pt x="299" y="161"/>
                  </a:cubicBezTo>
                  <a:cubicBezTo>
                    <a:pt x="302" y="172"/>
                    <a:pt x="310" y="184"/>
                    <a:pt x="318" y="194"/>
                  </a:cubicBezTo>
                  <a:cubicBezTo>
                    <a:pt x="321" y="202"/>
                    <a:pt x="325" y="210"/>
                    <a:pt x="333" y="217"/>
                  </a:cubicBezTo>
                  <a:cubicBezTo>
                    <a:pt x="261" y="210"/>
                    <a:pt x="202" y="191"/>
                    <a:pt x="145" y="158"/>
                  </a:cubicBezTo>
                  <a:cubicBezTo>
                    <a:pt x="116" y="135"/>
                    <a:pt x="86" y="113"/>
                    <a:pt x="59" y="82"/>
                  </a:cubicBezTo>
                  <a:close/>
                  <a:moveTo>
                    <a:pt x="456" y="236"/>
                  </a:moveTo>
                  <a:cubicBezTo>
                    <a:pt x="482" y="236"/>
                    <a:pt x="508" y="239"/>
                    <a:pt x="535" y="239"/>
                  </a:cubicBezTo>
                  <a:cubicBezTo>
                    <a:pt x="557" y="243"/>
                    <a:pt x="583" y="251"/>
                    <a:pt x="613" y="262"/>
                  </a:cubicBezTo>
                  <a:cubicBezTo>
                    <a:pt x="677" y="284"/>
                    <a:pt x="740" y="322"/>
                    <a:pt x="807" y="359"/>
                  </a:cubicBezTo>
                  <a:cubicBezTo>
                    <a:pt x="871" y="396"/>
                    <a:pt x="942" y="434"/>
                    <a:pt x="1020" y="456"/>
                  </a:cubicBezTo>
                  <a:cubicBezTo>
                    <a:pt x="1084" y="475"/>
                    <a:pt x="1144" y="494"/>
                    <a:pt x="1203" y="527"/>
                  </a:cubicBezTo>
                  <a:cubicBezTo>
                    <a:pt x="1211" y="531"/>
                    <a:pt x="1215" y="539"/>
                    <a:pt x="1218" y="539"/>
                  </a:cubicBezTo>
                  <a:cubicBezTo>
                    <a:pt x="1218" y="542"/>
                    <a:pt x="1218" y="546"/>
                    <a:pt x="1215" y="550"/>
                  </a:cubicBezTo>
                  <a:lnTo>
                    <a:pt x="1181" y="550"/>
                  </a:lnTo>
                  <a:cubicBezTo>
                    <a:pt x="1122" y="539"/>
                    <a:pt x="1058" y="531"/>
                    <a:pt x="1006" y="512"/>
                  </a:cubicBezTo>
                  <a:cubicBezTo>
                    <a:pt x="946" y="498"/>
                    <a:pt x="897" y="475"/>
                    <a:pt x="852" y="434"/>
                  </a:cubicBezTo>
                  <a:lnTo>
                    <a:pt x="841" y="422"/>
                  </a:lnTo>
                  <a:lnTo>
                    <a:pt x="822" y="427"/>
                  </a:lnTo>
                  <a:lnTo>
                    <a:pt x="807" y="427"/>
                  </a:lnTo>
                  <a:cubicBezTo>
                    <a:pt x="773" y="427"/>
                    <a:pt x="747" y="419"/>
                    <a:pt x="721" y="408"/>
                  </a:cubicBezTo>
                  <a:cubicBezTo>
                    <a:pt x="680" y="389"/>
                    <a:pt x="639" y="359"/>
                    <a:pt x="598" y="329"/>
                  </a:cubicBezTo>
                  <a:cubicBezTo>
                    <a:pt x="553" y="299"/>
                    <a:pt x="508" y="265"/>
                    <a:pt x="449" y="251"/>
                  </a:cubicBezTo>
                  <a:cubicBezTo>
                    <a:pt x="441" y="247"/>
                    <a:pt x="430" y="243"/>
                    <a:pt x="418" y="239"/>
                  </a:cubicBezTo>
                  <a:cubicBezTo>
                    <a:pt x="423" y="236"/>
                    <a:pt x="426" y="236"/>
                    <a:pt x="430" y="236"/>
                  </a:cubicBezTo>
                  <a:close/>
                  <a:moveTo>
                    <a:pt x="0" y="1"/>
                  </a:moveTo>
                  <a:lnTo>
                    <a:pt x="49" y="113"/>
                  </a:lnTo>
                  <a:lnTo>
                    <a:pt x="49" y="113"/>
                  </a:lnTo>
                  <a:lnTo>
                    <a:pt x="22" y="97"/>
                  </a:lnTo>
                  <a:lnTo>
                    <a:pt x="22" y="108"/>
                  </a:lnTo>
                  <a:cubicBezTo>
                    <a:pt x="22" y="113"/>
                    <a:pt x="22" y="116"/>
                    <a:pt x="19" y="123"/>
                  </a:cubicBezTo>
                  <a:cubicBezTo>
                    <a:pt x="19" y="131"/>
                    <a:pt x="14" y="135"/>
                    <a:pt x="11" y="142"/>
                  </a:cubicBezTo>
                  <a:cubicBezTo>
                    <a:pt x="41" y="172"/>
                    <a:pt x="71" y="198"/>
                    <a:pt x="104" y="220"/>
                  </a:cubicBezTo>
                  <a:cubicBezTo>
                    <a:pt x="168" y="262"/>
                    <a:pt x="243" y="288"/>
                    <a:pt x="328" y="292"/>
                  </a:cubicBezTo>
                  <a:cubicBezTo>
                    <a:pt x="344" y="292"/>
                    <a:pt x="359" y="296"/>
                    <a:pt x="373" y="303"/>
                  </a:cubicBezTo>
                  <a:cubicBezTo>
                    <a:pt x="389" y="307"/>
                    <a:pt x="407" y="318"/>
                    <a:pt x="430" y="322"/>
                  </a:cubicBezTo>
                  <a:cubicBezTo>
                    <a:pt x="456" y="329"/>
                    <a:pt x="482" y="344"/>
                    <a:pt x="512" y="363"/>
                  </a:cubicBezTo>
                  <a:cubicBezTo>
                    <a:pt x="553" y="389"/>
                    <a:pt x="594" y="422"/>
                    <a:pt x="639" y="449"/>
                  </a:cubicBezTo>
                  <a:cubicBezTo>
                    <a:pt x="665" y="464"/>
                    <a:pt x="687" y="479"/>
                    <a:pt x="718" y="486"/>
                  </a:cubicBezTo>
                  <a:cubicBezTo>
                    <a:pt x="744" y="498"/>
                    <a:pt x="773" y="501"/>
                    <a:pt x="807" y="501"/>
                  </a:cubicBezTo>
                  <a:lnTo>
                    <a:pt x="811" y="501"/>
                  </a:lnTo>
                  <a:cubicBezTo>
                    <a:pt x="863" y="546"/>
                    <a:pt x="923" y="572"/>
                    <a:pt x="983" y="587"/>
                  </a:cubicBezTo>
                  <a:cubicBezTo>
                    <a:pt x="1039" y="606"/>
                    <a:pt x="1095" y="613"/>
                    <a:pt x="1151" y="624"/>
                  </a:cubicBezTo>
                  <a:cubicBezTo>
                    <a:pt x="1158" y="624"/>
                    <a:pt x="1163" y="624"/>
                    <a:pt x="1170" y="629"/>
                  </a:cubicBezTo>
                  <a:lnTo>
                    <a:pt x="1267" y="629"/>
                  </a:lnTo>
                  <a:lnTo>
                    <a:pt x="1270" y="621"/>
                  </a:lnTo>
                  <a:lnTo>
                    <a:pt x="1279" y="602"/>
                  </a:lnTo>
                  <a:cubicBezTo>
                    <a:pt x="1279" y="594"/>
                    <a:pt x="1282" y="587"/>
                    <a:pt x="1286" y="576"/>
                  </a:cubicBezTo>
                  <a:cubicBezTo>
                    <a:pt x="1289" y="565"/>
                    <a:pt x="1293" y="553"/>
                    <a:pt x="1293" y="539"/>
                  </a:cubicBezTo>
                  <a:lnTo>
                    <a:pt x="1293" y="534"/>
                  </a:lnTo>
                  <a:cubicBezTo>
                    <a:pt x="1293" y="524"/>
                    <a:pt x="1289" y="508"/>
                    <a:pt x="1279" y="494"/>
                  </a:cubicBezTo>
                  <a:cubicBezTo>
                    <a:pt x="1270" y="479"/>
                    <a:pt x="1256" y="472"/>
                    <a:pt x="1241" y="460"/>
                  </a:cubicBezTo>
                  <a:cubicBezTo>
                    <a:pt x="1174" y="422"/>
                    <a:pt x="1106" y="400"/>
                    <a:pt x="1039" y="382"/>
                  </a:cubicBezTo>
                  <a:cubicBezTo>
                    <a:pt x="972" y="363"/>
                    <a:pt x="908" y="329"/>
                    <a:pt x="844" y="296"/>
                  </a:cubicBezTo>
                  <a:cubicBezTo>
                    <a:pt x="781" y="258"/>
                    <a:pt x="714" y="217"/>
                    <a:pt x="639" y="191"/>
                  </a:cubicBezTo>
                  <a:cubicBezTo>
                    <a:pt x="606" y="176"/>
                    <a:pt x="572" y="168"/>
                    <a:pt x="542" y="165"/>
                  </a:cubicBezTo>
                  <a:cubicBezTo>
                    <a:pt x="512" y="161"/>
                    <a:pt x="482" y="161"/>
                    <a:pt x="456" y="161"/>
                  </a:cubicBezTo>
                  <a:lnTo>
                    <a:pt x="385" y="161"/>
                  </a:lnTo>
                  <a:lnTo>
                    <a:pt x="385" y="158"/>
                  </a:lnTo>
                  <a:cubicBezTo>
                    <a:pt x="378" y="150"/>
                    <a:pt x="373" y="139"/>
                    <a:pt x="370" y="131"/>
                  </a:cubicBezTo>
                  <a:cubicBezTo>
                    <a:pt x="363" y="116"/>
                    <a:pt x="351" y="97"/>
                    <a:pt x="336" y="82"/>
                  </a:cubicBezTo>
                  <a:cubicBezTo>
                    <a:pt x="333" y="75"/>
                    <a:pt x="321" y="68"/>
                    <a:pt x="310" y="63"/>
                  </a:cubicBezTo>
                  <a:cubicBezTo>
                    <a:pt x="299" y="60"/>
                    <a:pt x="288" y="56"/>
                    <a:pt x="276" y="56"/>
                  </a:cubicBezTo>
                  <a:cubicBezTo>
                    <a:pt x="266" y="56"/>
                    <a:pt x="250" y="56"/>
                    <a:pt x="239" y="60"/>
                  </a:cubicBezTo>
                  <a:cubicBezTo>
                    <a:pt x="239" y="63"/>
                    <a:pt x="235" y="63"/>
                    <a:pt x="235" y="63"/>
                  </a:cubicBezTo>
                  <a:cubicBezTo>
                    <a:pt x="221" y="49"/>
                    <a:pt x="206" y="37"/>
                    <a:pt x="187" y="30"/>
                  </a:cubicBezTo>
                  <a:cubicBezTo>
                    <a:pt x="168" y="23"/>
                    <a:pt x="149" y="15"/>
                    <a:pt x="131" y="15"/>
                  </a:cubicBezTo>
                  <a:cubicBezTo>
                    <a:pt x="101" y="8"/>
                    <a:pt x="75" y="8"/>
                    <a:pt x="52" y="8"/>
                  </a:cubicBezTo>
                  <a:cubicBezTo>
                    <a:pt x="33" y="4"/>
                    <a:pt x="14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3" name="Google Shape;28403;p21"/>
            <p:cNvSpPr/>
            <p:nvPr/>
          </p:nvSpPr>
          <p:spPr>
            <a:xfrm>
              <a:off x="-685686" y="1836512"/>
              <a:ext cx="5014" cy="63030"/>
            </a:xfrm>
            <a:custGeom>
              <a:avLst/>
              <a:gdLst/>
              <a:ahLst/>
              <a:cxnLst/>
              <a:rect l="l" t="t" r="r" b="b"/>
              <a:pathLst>
                <a:path w="105" h="1320" extrusionOk="0">
                  <a:moveTo>
                    <a:pt x="57" y="0"/>
                  </a:moveTo>
                  <a:cubicBezTo>
                    <a:pt x="48" y="38"/>
                    <a:pt x="45" y="79"/>
                    <a:pt x="45" y="116"/>
                  </a:cubicBezTo>
                  <a:cubicBezTo>
                    <a:pt x="45" y="135"/>
                    <a:pt x="45" y="150"/>
                    <a:pt x="48" y="169"/>
                  </a:cubicBezTo>
                  <a:lnTo>
                    <a:pt x="48" y="180"/>
                  </a:lnTo>
                  <a:cubicBezTo>
                    <a:pt x="53" y="169"/>
                    <a:pt x="57" y="157"/>
                    <a:pt x="57" y="146"/>
                  </a:cubicBezTo>
                  <a:cubicBezTo>
                    <a:pt x="67" y="105"/>
                    <a:pt x="71" y="57"/>
                    <a:pt x="83" y="12"/>
                  </a:cubicBezTo>
                  <a:cubicBezTo>
                    <a:pt x="79" y="12"/>
                    <a:pt x="71" y="7"/>
                    <a:pt x="67" y="7"/>
                  </a:cubicBezTo>
                  <a:cubicBezTo>
                    <a:pt x="64" y="4"/>
                    <a:pt x="60" y="4"/>
                    <a:pt x="57" y="0"/>
                  </a:cubicBezTo>
                  <a:close/>
                  <a:moveTo>
                    <a:pt x="98" y="311"/>
                  </a:moveTo>
                  <a:cubicBezTo>
                    <a:pt x="93" y="314"/>
                    <a:pt x="93" y="314"/>
                    <a:pt x="90" y="318"/>
                  </a:cubicBezTo>
                  <a:cubicBezTo>
                    <a:pt x="83" y="326"/>
                    <a:pt x="71" y="330"/>
                    <a:pt x="60" y="337"/>
                  </a:cubicBezTo>
                  <a:lnTo>
                    <a:pt x="57" y="337"/>
                  </a:lnTo>
                  <a:cubicBezTo>
                    <a:pt x="57" y="378"/>
                    <a:pt x="48" y="419"/>
                    <a:pt x="41" y="461"/>
                  </a:cubicBezTo>
                  <a:cubicBezTo>
                    <a:pt x="38" y="483"/>
                    <a:pt x="31" y="501"/>
                    <a:pt x="22" y="520"/>
                  </a:cubicBezTo>
                  <a:cubicBezTo>
                    <a:pt x="19" y="539"/>
                    <a:pt x="15" y="557"/>
                    <a:pt x="15" y="573"/>
                  </a:cubicBezTo>
                  <a:cubicBezTo>
                    <a:pt x="15" y="580"/>
                    <a:pt x="15" y="583"/>
                    <a:pt x="19" y="591"/>
                  </a:cubicBezTo>
                  <a:cubicBezTo>
                    <a:pt x="22" y="625"/>
                    <a:pt x="26" y="658"/>
                    <a:pt x="26" y="692"/>
                  </a:cubicBezTo>
                  <a:lnTo>
                    <a:pt x="26" y="703"/>
                  </a:lnTo>
                  <a:cubicBezTo>
                    <a:pt x="38" y="699"/>
                    <a:pt x="45" y="692"/>
                    <a:pt x="48" y="688"/>
                  </a:cubicBezTo>
                  <a:cubicBezTo>
                    <a:pt x="53" y="685"/>
                    <a:pt x="53" y="685"/>
                    <a:pt x="57" y="685"/>
                  </a:cubicBezTo>
                  <a:lnTo>
                    <a:pt x="57" y="677"/>
                  </a:lnTo>
                  <a:cubicBezTo>
                    <a:pt x="57" y="673"/>
                    <a:pt x="53" y="666"/>
                    <a:pt x="53" y="658"/>
                  </a:cubicBezTo>
                  <a:cubicBezTo>
                    <a:pt x="48" y="647"/>
                    <a:pt x="45" y="635"/>
                    <a:pt x="41" y="621"/>
                  </a:cubicBezTo>
                  <a:cubicBezTo>
                    <a:pt x="38" y="609"/>
                    <a:pt x="38" y="599"/>
                    <a:pt x="38" y="587"/>
                  </a:cubicBezTo>
                  <a:cubicBezTo>
                    <a:pt x="38" y="565"/>
                    <a:pt x="41" y="542"/>
                    <a:pt x="48" y="520"/>
                  </a:cubicBezTo>
                  <a:cubicBezTo>
                    <a:pt x="57" y="497"/>
                    <a:pt x="67" y="478"/>
                    <a:pt x="79" y="461"/>
                  </a:cubicBezTo>
                  <a:cubicBezTo>
                    <a:pt x="90" y="449"/>
                    <a:pt x="93" y="434"/>
                    <a:pt x="98" y="423"/>
                  </a:cubicBezTo>
                  <a:cubicBezTo>
                    <a:pt x="101" y="408"/>
                    <a:pt x="105" y="397"/>
                    <a:pt x="105" y="382"/>
                  </a:cubicBezTo>
                  <a:cubicBezTo>
                    <a:pt x="105" y="359"/>
                    <a:pt x="101" y="337"/>
                    <a:pt x="98" y="311"/>
                  </a:cubicBezTo>
                  <a:close/>
                  <a:moveTo>
                    <a:pt x="8" y="879"/>
                  </a:moveTo>
                  <a:cubicBezTo>
                    <a:pt x="4" y="920"/>
                    <a:pt x="0" y="958"/>
                    <a:pt x="0" y="994"/>
                  </a:cubicBezTo>
                  <a:cubicBezTo>
                    <a:pt x="0" y="1013"/>
                    <a:pt x="0" y="1028"/>
                    <a:pt x="4" y="1047"/>
                  </a:cubicBezTo>
                  <a:lnTo>
                    <a:pt x="4" y="1099"/>
                  </a:lnTo>
                  <a:cubicBezTo>
                    <a:pt x="4" y="1141"/>
                    <a:pt x="0" y="1182"/>
                    <a:pt x="0" y="1223"/>
                  </a:cubicBezTo>
                  <a:cubicBezTo>
                    <a:pt x="0" y="1241"/>
                    <a:pt x="0" y="1260"/>
                    <a:pt x="4" y="1279"/>
                  </a:cubicBezTo>
                  <a:cubicBezTo>
                    <a:pt x="8" y="1294"/>
                    <a:pt x="12" y="1305"/>
                    <a:pt x="15" y="1316"/>
                  </a:cubicBezTo>
                  <a:lnTo>
                    <a:pt x="60" y="1316"/>
                  </a:lnTo>
                  <a:cubicBezTo>
                    <a:pt x="60" y="1316"/>
                    <a:pt x="64" y="1320"/>
                    <a:pt x="67" y="1320"/>
                  </a:cubicBezTo>
                  <a:cubicBezTo>
                    <a:pt x="67" y="1313"/>
                    <a:pt x="64" y="1305"/>
                    <a:pt x="60" y="1294"/>
                  </a:cubicBezTo>
                  <a:cubicBezTo>
                    <a:pt x="57" y="1282"/>
                    <a:pt x="53" y="1272"/>
                    <a:pt x="48" y="1256"/>
                  </a:cubicBezTo>
                  <a:cubicBezTo>
                    <a:pt x="45" y="1246"/>
                    <a:pt x="41" y="1234"/>
                    <a:pt x="41" y="1219"/>
                  </a:cubicBezTo>
                  <a:cubicBezTo>
                    <a:pt x="41" y="1215"/>
                    <a:pt x="41" y="1208"/>
                    <a:pt x="45" y="1204"/>
                  </a:cubicBezTo>
                  <a:cubicBezTo>
                    <a:pt x="34" y="1193"/>
                    <a:pt x="22" y="1182"/>
                    <a:pt x="19" y="1167"/>
                  </a:cubicBezTo>
                  <a:cubicBezTo>
                    <a:pt x="19" y="1159"/>
                    <a:pt x="15" y="1151"/>
                    <a:pt x="15" y="1144"/>
                  </a:cubicBezTo>
                  <a:cubicBezTo>
                    <a:pt x="15" y="1129"/>
                    <a:pt x="19" y="1118"/>
                    <a:pt x="22" y="1106"/>
                  </a:cubicBezTo>
                  <a:cubicBezTo>
                    <a:pt x="26" y="1096"/>
                    <a:pt x="31" y="1089"/>
                    <a:pt x="34" y="1080"/>
                  </a:cubicBezTo>
                  <a:cubicBezTo>
                    <a:pt x="38" y="1077"/>
                    <a:pt x="38" y="1073"/>
                    <a:pt x="38" y="1073"/>
                  </a:cubicBezTo>
                  <a:cubicBezTo>
                    <a:pt x="48" y="1047"/>
                    <a:pt x="53" y="1021"/>
                    <a:pt x="53" y="999"/>
                  </a:cubicBezTo>
                  <a:cubicBezTo>
                    <a:pt x="53" y="980"/>
                    <a:pt x="48" y="965"/>
                    <a:pt x="41" y="946"/>
                  </a:cubicBezTo>
                  <a:cubicBezTo>
                    <a:pt x="38" y="927"/>
                    <a:pt x="26" y="909"/>
                    <a:pt x="15" y="890"/>
                  </a:cubicBezTo>
                  <a:cubicBezTo>
                    <a:pt x="12" y="887"/>
                    <a:pt x="12" y="882"/>
                    <a:pt x="8" y="8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4" name="Google Shape;28404;p21"/>
            <p:cNvSpPr/>
            <p:nvPr/>
          </p:nvSpPr>
          <p:spPr>
            <a:xfrm>
              <a:off x="-689458" y="1825434"/>
              <a:ext cx="12367" cy="76257"/>
            </a:xfrm>
            <a:custGeom>
              <a:avLst/>
              <a:gdLst/>
              <a:ahLst/>
              <a:cxnLst/>
              <a:rect l="l" t="t" r="r" b="b"/>
              <a:pathLst>
                <a:path w="259" h="1597" extrusionOk="0">
                  <a:moveTo>
                    <a:pt x="136" y="232"/>
                  </a:moveTo>
                  <a:cubicBezTo>
                    <a:pt x="139" y="236"/>
                    <a:pt x="143" y="236"/>
                    <a:pt x="146" y="239"/>
                  </a:cubicBezTo>
                  <a:cubicBezTo>
                    <a:pt x="150" y="239"/>
                    <a:pt x="158" y="244"/>
                    <a:pt x="162" y="244"/>
                  </a:cubicBezTo>
                  <a:cubicBezTo>
                    <a:pt x="150" y="289"/>
                    <a:pt x="146" y="337"/>
                    <a:pt x="136" y="378"/>
                  </a:cubicBezTo>
                  <a:cubicBezTo>
                    <a:pt x="136" y="389"/>
                    <a:pt x="132" y="401"/>
                    <a:pt x="127" y="412"/>
                  </a:cubicBezTo>
                  <a:lnTo>
                    <a:pt x="127" y="401"/>
                  </a:lnTo>
                  <a:cubicBezTo>
                    <a:pt x="124" y="382"/>
                    <a:pt x="124" y="367"/>
                    <a:pt x="124" y="348"/>
                  </a:cubicBezTo>
                  <a:cubicBezTo>
                    <a:pt x="124" y="311"/>
                    <a:pt x="127" y="270"/>
                    <a:pt x="136" y="232"/>
                  </a:cubicBezTo>
                  <a:close/>
                  <a:moveTo>
                    <a:pt x="177" y="543"/>
                  </a:moveTo>
                  <a:cubicBezTo>
                    <a:pt x="180" y="569"/>
                    <a:pt x="184" y="591"/>
                    <a:pt x="184" y="614"/>
                  </a:cubicBezTo>
                  <a:cubicBezTo>
                    <a:pt x="184" y="629"/>
                    <a:pt x="180" y="640"/>
                    <a:pt x="177" y="655"/>
                  </a:cubicBezTo>
                  <a:cubicBezTo>
                    <a:pt x="172" y="666"/>
                    <a:pt x="169" y="681"/>
                    <a:pt x="158" y="693"/>
                  </a:cubicBezTo>
                  <a:cubicBezTo>
                    <a:pt x="146" y="710"/>
                    <a:pt x="136" y="729"/>
                    <a:pt x="127" y="752"/>
                  </a:cubicBezTo>
                  <a:cubicBezTo>
                    <a:pt x="120" y="774"/>
                    <a:pt x="117" y="797"/>
                    <a:pt x="117" y="819"/>
                  </a:cubicBezTo>
                  <a:cubicBezTo>
                    <a:pt x="117" y="831"/>
                    <a:pt x="117" y="841"/>
                    <a:pt x="120" y="853"/>
                  </a:cubicBezTo>
                  <a:cubicBezTo>
                    <a:pt x="124" y="867"/>
                    <a:pt x="127" y="879"/>
                    <a:pt x="132" y="890"/>
                  </a:cubicBezTo>
                  <a:cubicBezTo>
                    <a:pt x="132" y="898"/>
                    <a:pt x="136" y="905"/>
                    <a:pt x="136" y="909"/>
                  </a:cubicBezTo>
                  <a:lnTo>
                    <a:pt x="136" y="917"/>
                  </a:lnTo>
                  <a:cubicBezTo>
                    <a:pt x="132" y="917"/>
                    <a:pt x="132" y="917"/>
                    <a:pt x="127" y="920"/>
                  </a:cubicBezTo>
                  <a:cubicBezTo>
                    <a:pt x="124" y="924"/>
                    <a:pt x="117" y="931"/>
                    <a:pt x="105" y="935"/>
                  </a:cubicBezTo>
                  <a:lnTo>
                    <a:pt x="105" y="924"/>
                  </a:lnTo>
                  <a:cubicBezTo>
                    <a:pt x="105" y="890"/>
                    <a:pt x="101" y="857"/>
                    <a:pt x="98" y="823"/>
                  </a:cubicBezTo>
                  <a:cubicBezTo>
                    <a:pt x="94" y="815"/>
                    <a:pt x="94" y="812"/>
                    <a:pt x="94" y="805"/>
                  </a:cubicBezTo>
                  <a:cubicBezTo>
                    <a:pt x="94" y="789"/>
                    <a:pt x="98" y="771"/>
                    <a:pt x="101" y="752"/>
                  </a:cubicBezTo>
                  <a:cubicBezTo>
                    <a:pt x="110" y="733"/>
                    <a:pt x="117" y="715"/>
                    <a:pt x="120" y="693"/>
                  </a:cubicBezTo>
                  <a:cubicBezTo>
                    <a:pt x="127" y="651"/>
                    <a:pt x="136" y="610"/>
                    <a:pt x="136" y="569"/>
                  </a:cubicBezTo>
                  <a:lnTo>
                    <a:pt x="139" y="569"/>
                  </a:lnTo>
                  <a:cubicBezTo>
                    <a:pt x="150" y="562"/>
                    <a:pt x="162" y="558"/>
                    <a:pt x="169" y="550"/>
                  </a:cubicBezTo>
                  <a:cubicBezTo>
                    <a:pt x="172" y="546"/>
                    <a:pt x="172" y="546"/>
                    <a:pt x="177" y="543"/>
                  </a:cubicBezTo>
                  <a:close/>
                  <a:moveTo>
                    <a:pt x="150" y="1"/>
                  </a:moveTo>
                  <a:cubicBezTo>
                    <a:pt x="143" y="1"/>
                    <a:pt x="136" y="4"/>
                    <a:pt x="127" y="4"/>
                  </a:cubicBezTo>
                  <a:cubicBezTo>
                    <a:pt x="117" y="12"/>
                    <a:pt x="105" y="20"/>
                    <a:pt x="101" y="27"/>
                  </a:cubicBezTo>
                  <a:cubicBezTo>
                    <a:pt x="94" y="38"/>
                    <a:pt x="91" y="49"/>
                    <a:pt x="91" y="60"/>
                  </a:cubicBezTo>
                  <a:cubicBezTo>
                    <a:pt x="91" y="64"/>
                    <a:pt x="87" y="68"/>
                    <a:pt x="87" y="68"/>
                  </a:cubicBezTo>
                  <a:lnTo>
                    <a:pt x="87" y="72"/>
                  </a:lnTo>
                  <a:cubicBezTo>
                    <a:pt x="72" y="158"/>
                    <a:pt x="49" y="251"/>
                    <a:pt x="49" y="348"/>
                  </a:cubicBezTo>
                  <a:cubicBezTo>
                    <a:pt x="49" y="367"/>
                    <a:pt x="49" y="389"/>
                    <a:pt x="53" y="408"/>
                  </a:cubicBezTo>
                  <a:cubicBezTo>
                    <a:pt x="57" y="453"/>
                    <a:pt x="60" y="494"/>
                    <a:pt x="60" y="536"/>
                  </a:cubicBezTo>
                  <a:lnTo>
                    <a:pt x="60" y="572"/>
                  </a:lnTo>
                  <a:lnTo>
                    <a:pt x="38" y="614"/>
                  </a:lnTo>
                  <a:lnTo>
                    <a:pt x="38" y="614"/>
                  </a:lnTo>
                  <a:lnTo>
                    <a:pt x="57" y="606"/>
                  </a:lnTo>
                  <a:lnTo>
                    <a:pt x="57" y="606"/>
                  </a:lnTo>
                  <a:cubicBezTo>
                    <a:pt x="53" y="629"/>
                    <a:pt x="49" y="651"/>
                    <a:pt x="46" y="677"/>
                  </a:cubicBezTo>
                  <a:cubicBezTo>
                    <a:pt x="42" y="693"/>
                    <a:pt x="34" y="710"/>
                    <a:pt x="31" y="733"/>
                  </a:cubicBezTo>
                  <a:cubicBezTo>
                    <a:pt x="23" y="752"/>
                    <a:pt x="20" y="778"/>
                    <a:pt x="20" y="805"/>
                  </a:cubicBezTo>
                  <a:cubicBezTo>
                    <a:pt x="20" y="815"/>
                    <a:pt x="20" y="827"/>
                    <a:pt x="23" y="838"/>
                  </a:cubicBezTo>
                  <a:cubicBezTo>
                    <a:pt x="27" y="867"/>
                    <a:pt x="31" y="894"/>
                    <a:pt x="31" y="924"/>
                  </a:cubicBezTo>
                  <a:cubicBezTo>
                    <a:pt x="31" y="969"/>
                    <a:pt x="23" y="1017"/>
                    <a:pt x="15" y="1069"/>
                  </a:cubicBezTo>
                  <a:cubicBezTo>
                    <a:pt x="8" y="1119"/>
                    <a:pt x="1" y="1171"/>
                    <a:pt x="1" y="1226"/>
                  </a:cubicBezTo>
                  <a:cubicBezTo>
                    <a:pt x="1" y="1245"/>
                    <a:pt x="5" y="1268"/>
                    <a:pt x="5" y="1290"/>
                  </a:cubicBezTo>
                  <a:cubicBezTo>
                    <a:pt x="8" y="1302"/>
                    <a:pt x="8" y="1316"/>
                    <a:pt x="8" y="1331"/>
                  </a:cubicBezTo>
                  <a:cubicBezTo>
                    <a:pt x="8" y="1369"/>
                    <a:pt x="5" y="1410"/>
                    <a:pt x="1" y="1455"/>
                  </a:cubicBezTo>
                  <a:cubicBezTo>
                    <a:pt x="1" y="1478"/>
                    <a:pt x="5" y="1504"/>
                    <a:pt x="8" y="1526"/>
                  </a:cubicBezTo>
                  <a:cubicBezTo>
                    <a:pt x="12" y="1548"/>
                    <a:pt x="20" y="1567"/>
                    <a:pt x="31" y="1590"/>
                  </a:cubicBezTo>
                  <a:lnTo>
                    <a:pt x="31" y="1585"/>
                  </a:lnTo>
                  <a:lnTo>
                    <a:pt x="31" y="1545"/>
                  </a:lnTo>
                  <a:lnTo>
                    <a:pt x="72" y="1548"/>
                  </a:lnTo>
                  <a:lnTo>
                    <a:pt x="94" y="1548"/>
                  </a:lnTo>
                  <a:cubicBezTo>
                    <a:pt x="91" y="1537"/>
                    <a:pt x="87" y="1526"/>
                    <a:pt x="83" y="1511"/>
                  </a:cubicBezTo>
                  <a:cubicBezTo>
                    <a:pt x="79" y="1492"/>
                    <a:pt x="79" y="1473"/>
                    <a:pt x="79" y="1455"/>
                  </a:cubicBezTo>
                  <a:cubicBezTo>
                    <a:pt x="79" y="1414"/>
                    <a:pt x="83" y="1373"/>
                    <a:pt x="83" y="1331"/>
                  </a:cubicBezTo>
                  <a:lnTo>
                    <a:pt x="83" y="1279"/>
                  </a:lnTo>
                  <a:cubicBezTo>
                    <a:pt x="79" y="1260"/>
                    <a:pt x="79" y="1245"/>
                    <a:pt x="79" y="1226"/>
                  </a:cubicBezTo>
                  <a:cubicBezTo>
                    <a:pt x="79" y="1190"/>
                    <a:pt x="83" y="1152"/>
                    <a:pt x="87" y="1111"/>
                  </a:cubicBezTo>
                  <a:cubicBezTo>
                    <a:pt x="91" y="1114"/>
                    <a:pt x="91" y="1119"/>
                    <a:pt x="94" y="1122"/>
                  </a:cubicBezTo>
                  <a:cubicBezTo>
                    <a:pt x="105" y="1141"/>
                    <a:pt x="117" y="1159"/>
                    <a:pt x="120" y="1178"/>
                  </a:cubicBezTo>
                  <a:cubicBezTo>
                    <a:pt x="127" y="1197"/>
                    <a:pt x="132" y="1212"/>
                    <a:pt x="132" y="1231"/>
                  </a:cubicBezTo>
                  <a:cubicBezTo>
                    <a:pt x="132" y="1253"/>
                    <a:pt x="127" y="1279"/>
                    <a:pt x="117" y="1305"/>
                  </a:cubicBezTo>
                  <a:cubicBezTo>
                    <a:pt x="117" y="1305"/>
                    <a:pt x="117" y="1309"/>
                    <a:pt x="113" y="1312"/>
                  </a:cubicBezTo>
                  <a:cubicBezTo>
                    <a:pt x="110" y="1321"/>
                    <a:pt x="105" y="1328"/>
                    <a:pt x="101" y="1338"/>
                  </a:cubicBezTo>
                  <a:cubicBezTo>
                    <a:pt x="98" y="1350"/>
                    <a:pt x="94" y="1361"/>
                    <a:pt x="94" y="1376"/>
                  </a:cubicBezTo>
                  <a:cubicBezTo>
                    <a:pt x="94" y="1383"/>
                    <a:pt x="98" y="1391"/>
                    <a:pt x="98" y="1399"/>
                  </a:cubicBezTo>
                  <a:cubicBezTo>
                    <a:pt x="101" y="1414"/>
                    <a:pt x="113" y="1425"/>
                    <a:pt x="124" y="1436"/>
                  </a:cubicBezTo>
                  <a:cubicBezTo>
                    <a:pt x="120" y="1440"/>
                    <a:pt x="120" y="1447"/>
                    <a:pt x="120" y="1451"/>
                  </a:cubicBezTo>
                  <a:cubicBezTo>
                    <a:pt x="120" y="1466"/>
                    <a:pt x="124" y="1478"/>
                    <a:pt x="127" y="1488"/>
                  </a:cubicBezTo>
                  <a:cubicBezTo>
                    <a:pt x="132" y="1504"/>
                    <a:pt x="136" y="1514"/>
                    <a:pt x="139" y="1526"/>
                  </a:cubicBezTo>
                  <a:cubicBezTo>
                    <a:pt x="143" y="1537"/>
                    <a:pt x="146" y="1545"/>
                    <a:pt x="146" y="1552"/>
                  </a:cubicBezTo>
                  <a:cubicBezTo>
                    <a:pt x="154" y="1552"/>
                    <a:pt x="165" y="1556"/>
                    <a:pt x="177" y="1563"/>
                  </a:cubicBezTo>
                  <a:lnTo>
                    <a:pt x="180" y="1567"/>
                  </a:lnTo>
                  <a:lnTo>
                    <a:pt x="184" y="1571"/>
                  </a:lnTo>
                  <a:cubicBezTo>
                    <a:pt x="195" y="1578"/>
                    <a:pt x="203" y="1590"/>
                    <a:pt x="210" y="1597"/>
                  </a:cubicBezTo>
                  <a:lnTo>
                    <a:pt x="210" y="1593"/>
                  </a:lnTo>
                  <a:cubicBezTo>
                    <a:pt x="217" y="1578"/>
                    <a:pt x="222" y="1563"/>
                    <a:pt x="222" y="1552"/>
                  </a:cubicBezTo>
                  <a:cubicBezTo>
                    <a:pt x="222" y="1537"/>
                    <a:pt x="222" y="1526"/>
                    <a:pt x="217" y="1514"/>
                  </a:cubicBezTo>
                  <a:cubicBezTo>
                    <a:pt x="214" y="1500"/>
                    <a:pt x="206" y="1488"/>
                    <a:pt x="203" y="1478"/>
                  </a:cubicBezTo>
                  <a:cubicBezTo>
                    <a:pt x="199" y="1466"/>
                    <a:pt x="199" y="1459"/>
                    <a:pt x="199" y="1451"/>
                  </a:cubicBezTo>
                  <a:lnTo>
                    <a:pt x="199" y="1447"/>
                  </a:lnTo>
                  <a:lnTo>
                    <a:pt x="203" y="1443"/>
                  </a:lnTo>
                  <a:lnTo>
                    <a:pt x="240" y="1399"/>
                  </a:lnTo>
                  <a:lnTo>
                    <a:pt x="184" y="1380"/>
                  </a:lnTo>
                  <a:cubicBezTo>
                    <a:pt x="180" y="1380"/>
                    <a:pt x="177" y="1380"/>
                    <a:pt x="172" y="1376"/>
                  </a:cubicBezTo>
                  <a:cubicBezTo>
                    <a:pt x="172" y="1373"/>
                    <a:pt x="172" y="1365"/>
                    <a:pt x="177" y="1357"/>
                  </a:cubicBezTo>
                  <a:cubicBezTo>
                    <a:pt x="180" y="1354"/>
                    <a:pt x="180" y="1347"/>
                    <a:pt x="184" y="1343"/>
                  </a:cubicBezTo>
                  <a:cubicBezTo>
                    <a:pt x="188" y="1338"/>
                    <a:pt x="188" y="1335"/>
                    <a:pt x="191" y="1328"/>
                  </a:cubicBezTo>
                  <a:cubicBezTo>
                    <a:pt x="203" y="1294"/>
                    <a:pt x="206" y="1264"/>
                    <a:pt x="206" y="1231"/>
                  </a:cubicBezTo>
                  <a:cubicBezTo>
                    <a:pt x="206" y="1204"/>
                    <a:pt x="203" y="1178"/>
                    <a:pt x="195" y="1152"/>
                  </a:cubicBezTo>
                  <a:cubicBezTo>
                    <a:pt x="184" y="1129"/>
                    <a:pt x="172" y="1103"/>
                    <a:pt x="158" y="1077"/>
                  </a:cubicBezTo>
                  <a:cubicBezTo>
                    <a:pt x="150" y="1069"/>
                    <a:pt x="143" y="1055"/>
                    <a:pt x="139" y="1043"/>
                  </a:cubicBezTo>
                  <a:cubicBezTo>
                    <a:pt x="132" y="1033"/>
                    <a:pt x="127" y="1017"/>
                    <a:pt x="127" y="1010"/>
                  </a:cubicBezTo>
                  <a:lnTo>
                    <a:pt x="132" y="1007"/>
                  </a:lnTo>
                  <a:cubicBezTo>
                    <a:pt x="154" y="998"/>
                    <a:pt x="177" y="984"/>
                    <a:pt x="188" y="969"/>
                  </a:cubicBezTo>
                  <a:cubicBezTo>
                    <a:pt x="195" y="962"/>
                    <a:pt x="203" y="950"/>
                    <a:pt x="206" y="939"/>
                  </a:cubicBezTo>
                  <a:cubicBezTo>
                    <a:pt x="210" y="931"/>
                    <a:pt x="210" y="920"/>
                    <a:pt x="210" y="909"/>
                  </a:cubicBezTo>
                  <a:cubicBezTo>
                    <a:pt x="210" y="894"/>
                    <a:pt x="206" y="883"/>
                    <a:pt x="206" y="872"/>
                  </a:cubicBezTo>
                  <a:cubicBezTo>
                    <a:pt x="203" y="857"/>
                    <a:pt x="199" y="845"/>
                    <a:pt x="195" y="834"/>
                  </a:cubicBezTo>
                  <a:cubicBezTo>
                    <a:pt x="195" y="831"/>
                    <a:pt x="191" y="827"/>
                    <a:pt x="191" y="819"/>
                  </a:cubicBezTo>
                  <a:cubicBezTo>
                    <a:pt x="191" y="808"/>
                    <a:pt x="195" y="793"/>
                    <a:pt x="203" y="778"/>
                  </a:cubicBezTo>
                  <a:cubicBezTo>
                    <a:pt x="206" y="763"/>
                    <a:pt x="214" y="748"/>
                    <a:pt x="222" y="737"/>
                  </a:cubicBezTo>
                  <a:cubicBezTo>
                    <a:pt x="236" y="719"/>
                    <a:pt x="244" y="696"/>
                    <a:pt x="251" y="674"/>
                  </a:cubicBezTo>
                  <a:cubicBezTo>
                    <a:pt x="258" y="655"/>
                    <a:pt x="258" y="632"/>
                    <a:pt x="258" y="614"/>
                  </a:cubicBezTo>
                  <a:cubicBezTo>
                    <a:pt x="258" y="584"/>
                    <a:pt x="255" y="558"/>
                    <a:pt x="251" y="536"/>
                  </a:cubicBezTo>
                  <a:cubicBezTo>
                    <a:pt x="251" y="524"/>
                    <a:pt x="251" y="513"/>
                    <a:pt x="248" y="505"/>
                  </a:cubicBezTo>
                  <a:cubicBezTo>
                    <a:pt x="244" y="491"/>
                    <a:pt x="240" y="479"/>
                    <a:pt x="232" y="468"/>
                  </a:cubicBezTo>
                  <a:cubicBezTo>
                    <a:pt x="229" y="460"/>
                    <a:pt x="225" y="457"/>
                    <a:pt x="217" y="453"/>
                  </a:cubicBezTo>
                  <a:cubicBezTo>
                    <a:pt x="214" y="449"/>
                    <a:pt x="206" y="446"/>
                    <a:pt x="199" y="446"/>
                  </a:cubicBezTo>
                  <a:cubicBezTo>
                    <a:pt x="203" y="427"/>
                    <a:pt x="206" y="412"/>
                    <a:pt x="210" y="396"/>
                  </a:cubicBezTo>
                  <a:cubicBezTo>
                    <a:pt x="222" y="344"/>
                    <a:pt x="229" y="300"/>
                    <a:pt x="240" y="255"/>
                  </a:cubicBezTo>
                  <a:cubicBezTo>
                    <a:pt x="240" y="251"/>
                    <a:pt x="244" y="244"/>
                    <a:pt x="244" y="236"/>
                  </a:cubicBezTo>
                  <a:cubicBezTo>
                    <a:pt x="248" y="232"/>
                    <a:pt x="248" y="225"/>
                    <a:pt x="251" y="221"/>
                  </a:cubicBezTo>
                  <a:lnTo>
                    <a:pt x="251" y="213"/>
                  </a:lnTo>
                  <a:lnTo>
                    <a:pt x="251" y="203"/>
                  </a:lnTo>
                  <a:lnTo>
                    <a:pt x="251" y="191"/>
                  </a:lnTo>
                  <a:cubicBezTo>
                    <a:pt x="251" y="187"/>
                    <a:pt x="248" y="184"/>
                    <a:pt x="248" y="180"/>
                  </a:cubicBezTo>
                  <a:lnTo>
                    <a:pt x="236" y="169"/>
                  </a:lnTo>
                  <a:cubicBezTo>
                    <a:pt x="229" y="165"/>
                    <a:pt x="225" y="161"/>
                    <a:pt x="217" y="161"/>
                  </a:cubicBezTo>
                  <a:lnTo>
                    <a:pt x="195" y="161"/>
                  </a:lnTo>
                  <a:cubicBezTo>
                    <a:pt x="199" y="158"/>
                    <a:pt x="199" y="154"/>
                    <a:pt x="203" y="150"/>
                  </a:cubicBezTo>
                  <a:cubicBezTo>
                    <a:pt x="206" y="135"/>
                    <a:pt x="214" y="124"/>
                    <a:pt x="222" y="105"/>
                  </a:cubicBezTo>
                  <a:cubicBezTo>
                    <a:pt x="225" y="98"/>
                    <a:pt x="229" y="87"/>
                    <a:pt x="229" y="75"/>
                  </a:cubicBezTo>
                  <a:cubicBezTo>
                    <a:pt x="229" y="68"/>
                    <a:pt x="229" y="56"/>
                    <a:pt x="225" y="49"/>
                  </a:cubicBezTo>
                  <a:cubicBezTo>
                    <a:pt x="217" y="38"/>
                    <a:pt x="210" y="27"/>
                    <a:pt x="203" y="20"/>
                  </a:cubicBezTo>
                  <a:cubicBezTo>
                    <a:pt x="191" y="15"/>
                    <a:pt x="184" y="8"/>
                    <a:pt x="172" y="4"/>
                  </a:cubicBezTo>
                  <a:cubicBezTo>
                    <a:pt x="165" y="4"/>
                    <a:pt x="158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5" name="Google Shape;28405;p21"/>
            <p:cNvSpPr/>
            <p:nvPr/>
          </p:nvSpPr>
          <p:spPr>
            <a:xfrm>
              <a:off x="-566836" y="2216507"/>
              <a:ext cx="13991" cy="49660"/>
            </a:xfrm>
            <a:custGeom>
              <a:avLst/>
              <a:gdLst/>
              <a:ahLst/>
              <a:cxnLst/>
              <a:rect l="l" t="t" r="r" b="b"/>
              <a:pathLst>
                <a:path w="293" h="1040" extrusionOk="0">
                  <a:moveTo>
                    <a:pt x="4" y="1"/>
                  </a:moveTo>
                  <a:cubicBezTo>
                    <a:pt x="4" y="12"/>
                    <a:pt x="1" y="23"/>
                    <a:pt x="1" y="34"/>
                  </a:cubicBezTo>
                  <a:cubicBezTo>
                    <a:pt x="1" y="57"/>
                    <a:pt x="4" y="75"/>
                    <a:pt x="12" y="94"/>
                  </a:cubicBezTo>
                  <a:cubicBezTo>
                    <a:pt x="16" y="113"/>
                    <a:pt x="27" y="128"/>
                    <a:pt x="42" y="143"/>
                  </a:cubicBezTo>
                  <a:lnTo>
                    <a:pt x="45" y="146"/>
                  </a:lnTo>
                  <a:cubicBezTo>
                    <a:pt x="45" y="139"/>
                    <a:pt x="49" y="132"/>
                    <a:pt x="57" y="124"/>
                  </a:cubicBezTo>
                  <a:cubicBezTo>
                    <a:pt x="64" y="113"/>
                    <a:pt x="68" y="101"/>
                    <a:pt x="72" y="94"/>
                  </a:cubicBezTo>
                  <a:cubicBezTo>
                    <a:pt x="76" y="87"/>
                    <a:pt x="76" y="83"/>
                    <a:pt x="76" y="75"/>
                  </a:cubicBezTo>
                  <a:cubicBezTo>
                    <a:pt x="76" y="72"/>
                    <a:pt x="76" y="68"/>
                    <a:pt x="72" y="61"/>
                  </a:cubicBezTo>
                  <a:cubicBezTo>
                    <a:pt x="68" y="57"/>
                    <a:pt x="64" y="49"/>
                    <a:pt x="57" y="42"/>
                  </a:cubicBezTo>
                  <a:cubicBezTo>
                    <a:pt x="42" y="31"/>
                    <a:pt x="23" y="16"/>
                    <a:pt x="4" y="1"/>
                  </a:cubicBezTo>
                  <a:close/>
                  <a:moveTo>
                    <a:pt x="68" y="203"/>
                  </a:moveTo>
                  <a:cubicBezTo>
                    <a:pt x="72" y="206"/>
                    <a:pt x="72" y="210"/>
                    <a:pt x="72" y="210"/>
                  </a:cubicBezTo>
                  <a:cubicBezTo>
                    <a:pt x="72" y="229"/>
                    <a:pt x="64" y="244"/>
                    <a:pt x="64" y="255"/>
                  </a:cubicBezTo>
                  <a:cubicBezTo>
                    <a:pt x="61" y="266"/>
                    <a:pt x="57" y="277"/>
                    <a:pt x="57" y="281"/>
                  </a:cubicBezTo>
                  <a:cubicBezTo>
                    <a:pt x="61" y="289"/>
                    <a:pt x="61" y="296"/>
                    <a:pt x="64" y="303"/>
                  </a:cubicBezTo>
                  <a:cubicBezTo>
                    <a:pt x="72" y="315"/>
                    <a:pt x="76" y="326"/>
                    <a:pt x="80" y="337"/>
                  </a:cubicBezTo>
                  <a:cubicBezTo>
                    <a:pt x="87" y="322"/>
                    <a:pt x="94" y="311"/>
                    <a:pt x="98" y="296"/>
                  </a:cubicBezTo>
                  <a:cubicBezTo>
                    <a:pt x="106" y="285"/>
                    <a:pt x="109" y="274"/>
                    <a:pt x="113" y="266"/>
                  </a:cubicBezTo>
                  <a:cubicBezTo>
                    <a:pt x="113" y="258"/>
                    <a:pt x="116" y="255"/>
                    <a:pt x="116" y="248"/>
                  </a:cubicBezTo>
                  <a:cubicBezTo>
                    <a:pt x="116" y="244"/>
                    <a:pt x="116" y="240"/>
                    <a:pt x="113" y="232"/>
                  </a:cubicBezTo>
                  <a:lnTo>
                    <a:pt x="109" y="229"/>
                  </a:lnTo>
                  <a:cubicBezTo>
                    <a:pt x="106" y="225"/>
                    <a:pt x="98" y="222"/>
                    <a:pt x="87" y="214"/>
                  </a:cubicBezTo>
                  <a:cubicBezTo>
                    <a:pt x="83" y="214"/>
                    <a:pt x="80" y="210"/>
                    <a:pt x="76" y="206"/>
                  </a:cubicBezTo>
                  <a:cubicBezTo>
                    <a:pt x="72" y="203"/>
                    <a:pt x="72" y="203"/>
                    <a:pt x="68" y="203"/>
                  </a:cubicBezTo>
                  <a:close/>
                  <a:moveTo>
                    <a:pt x="87" y="397"/>
                  </a:moveTo>
                  <a:cubicBezTo>
                    <a:pt x="87" y="401"/>
                    <a:pt x="83" y="408"/>
                    <a:pt x="83" y="412"/>
                  </a:cubicBezTo>
                  <a:cubicBezTo>
                    <a:pt x="80" y="420"/>
                    <a:pt x="72" y="431"/>
                    <a:pt x="64" y="438"/>
                  </a:cubicBezTo>
                  <a:cubicBezTo>
                    <a:pt x="68" y="442"/>
                    <a:pt x="72" y="442"/>
                    <a:pt x="76" y="446"/>
                  </a:cubicBezTo>
                  <a:cubicBezTo>
                    <a:pt x="83" y="449"/>
                    <a:pt x="87" y="453"/>
                    <a:pt x="94" y="460"/>
                  </a:cubicBezTo>
                  <a:cubicBezTo>
                    <a:pt x="102" y="465"/>
                    <a:pt x="106" y="468"/>
                    <a:pt x="109" y="479"/>
                  </a:cubicBezTo>
                  <a:cubicBezTo>
                    <a:pt x="113" y="483"/>
                    <a:pt x="113" y="491"/>
                    <a:pt x="113" y="498"/>
                  </a:cubicBezTo>
                  <a:cubicBezTo>
                    <a:pt x="113" y="502"/>
                    <a:pt x="113" y="510"/>
                    <a:pt x="109" y="513"/>
                  </a:cubicBezTo>
                  <a:cubicBezTo>
                    <a:pt x="106" y="517"/>
                    <a:pt x="106" y="524"/>
                    <a:pt x="102" y="528"/>
                  </a:cubicBezTo>
                  <a:cubicBezTo>
                    <a:pt x="94" y="536"/>
                    <a:pt x="90" y="543"/>
                    <a:pt x="90" y="546"/>
                  </a:cubicBezTo>
                  <a:cubicBezTo>
                    <a:pt x="87" y="554"/>
                    <a:pt x="87" y="558"/>
                    <a:pt x="87" y="562"/>
                  </a:cubicBezTo>
                  <a:cubicBezTo>
                    <a:pt x="87" y="569"/>
                    <a:pt x="90" y="577"/>
                    <a:pt x="94" y="588"/>
                  </a:cubicBezTo>
                  <a:cubicBezTo>
                    <a:pt x="102" y="595"/>
                    <a:pt x="109" y="606"/>
                    <a:pt x="121" y="617"/>
                  </a:cubicBezTo>
                  <a:cubicBezTo>
                    <a:pt x="132" y="633"/>
                    <a:pt x="143" y="651"/>
                    <a:pt x="147" y="667"/>
                  </a:cubicBezTo>
                  <a:cubicBezTo>
                    <a:pt x="150" y="681"/>
                    <a:pt x="150" y="696"/>
                    <a:pt x="150" y="707"/>
                  </a:cubicBezTo>
                  <a:lnTo>
                    <a:pt x="150" y="726"/>
                  </a:lnTo>
                  <a:lnTo>
                    <a:pt x="150" y="745"/>
                  </a:lnTo>
                  <a:cubicBezTo>
                    <a:pt x="150" y="748"/>
                    <a:pt x="150" y="752"/>
                    <a:pt x="154" y="752"/>
                  </a:cubicBezTo>
                  <a:cubicBezTo>
                    <a:pt x="154" y="752"/>
                    <a:pt x="154" y="756"/>
                    <a:pt x="158" y="756"/>
                  </a:cubicBezTo>
                  <a:cubicBezTo>
                    <a:pt x="169" y="767"/>
                    <a:pt x="176" y="774"/>
                    <a:pt x="184" y="786"/>
                  </a:cubicBezTo>
                  <a:cubicBezTo>
                    <a:pt x="192" y="797"/>
                    <a:pt x="195" y="808"/>
                    <a:pt x="199" y="819"/>
                  </a:cubicBezTo>
                  <a:cubicBezTo>
                    <a:pt x="202" y="838"/>
                    <a:pt x="206" y="857"/>
                    <a:pt x="206" y="868"/>
                  </a:cubicBezTo>
                  <a:cubicBezTo>
                    <a:pt x="211" y="876"/>
                    <a:pt x="211" y="879"/>
                    <a:pt x="211" y="879"/>
                  </a:cubicBezTo>
                  <a:cubicBezTo>
                    <a:pt x="214" y="883"/>
                    <a:pt x="218" y="883"/>
                    <a:pt x="221" y="886"/>
                  </a:cubicBezTo>
                  <a:cubicBezTo>
                    <a:pt x="214" y="864"/>
                    <a:pt x="211" y="846"/>
                    <a:pt x="211" y="819"/>
                  </a:cubicBezTo>
                  <a:cubicBezTo>
                    <a:pt x="211" y="808"/>
                    <a:pt x="211" y="797"/>
                    <a:pt x="214" y="786"/>
                  </a:cubicBezTo>
                  <a:lnTo>
                    <a:pt x="211" y="786"/>
                  </a:lnTo>
                  <a:cubicBezTo>
                    <a:pt x="199" y="779"/>
                    <a:pt x="192" y="767"/>
                    <a:pt x="184" y="756"/>
                  </a:cubicBezTo>
                  <a:cubicBezTo>
                    <a:pt x="180" y="748"/>
                    <a:pt x="176" y="737"/>
                    <a:pt x="180" y="729"/>
                  </a:cubicBezTo>
                  <a:cubicBezTo>
                    <a:pt x="180" y="719"/>
                    <a:pt x="180" y="711"/>
                    <a:pt x="184" y="703"/>
                  </a:cubicBezTo>
                  <a:cubicBezTo>
                    <a:pt x="188" y="696"/>
                    <a:pt x="192" y="693"/>
                    <a:pt x="195" y="685"/>
                  </a:cubicBezTo>
                  <a:cubicBezTo>
                    <a:pt x="202" y="674"/>
                    <a:pt x="211" y="662"/>
                    <a:pt x="221" y="651"/>
                  </a:cubicBezTo>
                  <a:cubicBezTo>
                    <a:pt x="221" y="651"/>
                    <a:pt x="225" y="648"/>
                    <a:pt x="229" y="640"/>
                  </a:cubicBezTo>
                  <a:lnTo>
                    <a:pt x="229" y="614"/>
                  </a:lnTo>
                  <a:cubicBezTo>
                    <a:pt x="229" y="599"/>
                    <a:pt x="229" y="580"/>
                    <a:pt x="225" y="569"/>
                  </a:cubicBezTo>
                  <a:cubicBezTo>
                    <a:pt x="221" y="565"/>
                    <a:pt x="221" y="562"/>
                    <a:pt x="221" y="558"/>
                  </a:cubicBezTo>
                  <a:lnTo>
                    <a:pt x="218" y="558"/>
                  </a:lnTo>
                  <a:cubicBezTo>
                    <a:pt x="214" y="562"/>
                    <a:pt x="202" y="565"/>
                    <a:pt x="195" y="565"/>
                  </a:cubicBezTo>
                  <a:lnTo>
                    <a:pt x="176" y="565"/>
                  </a:lnTo>
                  <a:cubicBezTo>
                    <a:pt x="173" y="562"/>
                    <a:pt x="169" y="562"/>
                    <a:pt x="166" y="558"/>
                  </a:cubicBezTo>
                  <a:cubicBezTo>
                    <a:pt x="158" y="554"/>
                    <a:pt x="147" y="546"/>
                    <a:pt x="143" y="536"/>
                  </a:cubicBezTo>
                  <a:cubicBezTo>
                    <a:pt x="135" y="524"/>
                    <a:pt x="132" y="513"/>
                    <a:pt x="132" y="502"/>
                  </a:cubicBezTo>
                  <a:cubicBezTo>
                    <a:pt x="132" y="494"/>
                    <a:pt x="135" y="487"/>
                    <a:pt x="135" y="479"/>
                  </a:cubicBezTo>
                  <a:cubicBezTo>
                    <a:pt x="139" y="476"/>
                    <a:pt x="139" y="472"/>
                    <a:pt x="143" y="465"/>
                  </a:cubicBezTo>
                  <a:cubicBezTo>
                    <a:pt x="147" y="457"/>
                    <a:pt x="150" y="453"/>
                    <a:pt x="150" y="449"/>
                  </a:cubicBezTo>
                  <a:lnTo>
                    <a:pt x="150" y="446"/>
                  </a:lnTo>
                  <a:cubicBezTo>
                    <a:pt x="147" y="442"/>
                    <a:pt x="135" y="438"/>
                    <a:pt x="124" y="431"/>
                  </a:cubicBezTo>
                  <a:cubicBezTo>
                    <a:pt x="116" y="427"/>
                    <a:pt x="109" y="423"/>
                    <a:pt x="98" y="415"/>
                  </a:cubicBezTo>
                  <a:cubicBezTo>
                    <a:pt x="94" y="408"/>
                    <a:pt x="90" y="405"/>
                    <a:pt x="87" y="397"/>
                  </a:cubicBezTo>
                  <a:close/>
                  <a:moveTo>
                    <a:pt x="289" y="999"/>
                  </a:moveTo>
                  <a:cubicBezTo>
                    <a:pt x="285" y="1007"/>
                    <a:pt x="281" y="1010"/>
                    <a:pt x="281" y="1017"/>
                  </a:cubicBezTo>
                  <a:cubicBezTo>
                    <a:pt x="278" y="1025"/>
                    <a:pt x="273" y="1033"/>
                    <a:pt x="270" y="1040"/>
                  </a:cubicBezTo>
                  <a:cubicBezTo>
                    <a:pt x="273" y="1040"/>
                    <a:pt x="281" y="1036"/>
                    <a:pt x="285" y="1036"/>
                  </a:cubicBezTo>
                  <a:cubicBezTo>
                    <a:pt x="289" y="1033"/>
                    <a:pt x="292" y="1033"/>
                    <a:pt x="292" y="1033"/>
                  </a:cubicBezTo>
                  <a:lnTo>
                    <a:pt x="292" y="1025"/>
                  </a:lnTo>
                  <a:lnTo>
                    <a:pt x="292" y="1017"/>
                  </a:lnTo>
                  <a:cubicBezTo>
                    <a:pt x="292" y="1010"/>
                    <a:pt x="289" y="1007"/>
                    <a:pt x="289" y="99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6" name="Google Shape;28406;p21"/>
            <p:cNvSpPr/>
            <p:nvPr/>
          </p:nvSpPr>
          <p:spPr>
            <a:xfrm>
              <a:off x="-570370" y="2207769"/>
              <a:ext cx="21297" cy="66468"/>
            </a:xfrm>
            <a:custGeom>
              <a:avLst/>
              <a:gdLst/>
              <a:ahLst/>
              <a:cxnLst/>
              <a:rect l="l" t="t" r="r" b="b"/>
              <a:pathLst>
                <a:path w="446" h="1392" extrusionOk="0">
                  <a:moveTo>
                    <a:pt x="78" y="184"/>
                  </a:moveTo>
                  <a:cubicBezTo>
                    <a:pt x="97" y="199"/>
                    <a:pt x="116" y="214"/>
                    <a:pt x="131" y="225"/>
                  </a:cubicBezTo>
                  <a:cubicBezTo>
                    <a:pt x="138" y="232"/>
                    <a:pt x="142" y="240"/>
                    <a:pt x="146" y="244"/>
                  </a:cubicBezTo>
                  <a:cubicBezTo>
                    <a:pt x="150" y="251"/>
                    <a:pt x="150" y="255"/>
                    <a:pt x="150" y="258"/>
                  </a:cubicBezTo>
                  <a:cubicBezTo>
                    <a:pt x="150" y="266"/>
                    <a:pt x="150" y="270"/>
                    <a:pt x="146" y="277"/>
                  </a:cubicBezTo>
                  <a:cubicBezTo>
                    <a:pt x="142" y="284"/>
                    <a:pt x="138" y="296"/>
                    <a:pt x="131" y="307"/>
                  </a:cubicBezTo>
                  <a:cubicBezTo>
                    <a:pt x="123" y="315"/>
                    <a:pt x="119" y="322"/>
                    <a:pt x="119" y="329"/>
                  </a:cubicBezTo>
                  <a:lnTo>
                    <a:pt x="116" y="326"/>
                  </a:lnTo>
                  <a:cubicBezTo>
                    <a:pt x="101" y="311"/>
                    <a:pt x="90" y="296"/>
                    <a:pt x="86" y="277"/>
                  </a:cubicBezTo>
                  <a:cubicBezTo>
                    <a:pt x="78" y="258"/>
                    <a:pt x="75" y="240"/>
                    <a:pt x="75" y="217"/>
                  </a:cubicBezTo>
                  <a:cubicBezTo>
                    <a:pt x="75" y="206"/>
                    <a:pt x="78" y="195"/>
                    <a:pt x="78" y="184"/>
                  </a:cubicBezTo>
                  <a:close/>
                  <a:moveTo>
                    <a:pt x="142" y="386"/>
                  </a:moveTo>
                  <a:cubicBezTo>
                    <a:pt x="146" y="386"/>
                    <a:pt x="146" y="386"/>
                    <a:pt x="150" y="389"/>
                  </a:cubicBezTo>
                  <a:cubicBezTo>
                    <a:pt x="154" y="393"/>
                    <a:pt x="157" y="397"/>
                    <a:pt x="161" y="397"/>
                  </a:cubicBezTo>
                  <a:cubicBezTo>
                    <a:pt x="172" y="405"/>
                    <a:pt x="180" y="408"/>
                    <a:pt x="183" y="412"/>
                  </a:cubicBezTo>
                  <a:lnTo>
                    <a:pt x="187" y="415"/>
                  </a:lnTo>
                  <a:cubicBezTo>
                    <a:pt x="190" y="423"/>
                    <a:pt x="190" y="427"/>
                    <a:pt x="190" y="431"/>
                  </a:cubicBezTo>
                  <a:cubicBezTo>
                    <a:pt x="190" y="438"/>
                    <a:pt x="187" y="441"/>
                    <a:pt x="187" y="449"/>
                  </a:cubicBezTo>
                  <a:cubicBezTo>
                    <a:pt x="183" y="457"/>
                    <a:pt x="180" y="468"/>
                    <a:pt x="172" y="479"/>
                  </a:cubicBezTo>
                  <a:cubicBezTo>
                    <a:pt x="168" y="494"/>
                    <a:pt x="161" y="505"/>
                    <a:pt x="154" y="520"/>
                  </a:cubicBezTo>
                  <a:cubicBezTo>
                    <a:pt x="150" y="509"/>
                    <a:pt x="146" y="498"/>
                    <a:pt x="138" y="486"/>
                  </a:cubicBezTo>
                  <a:cubicBezTo>
                    <a:pt x="135" y="479"/>
                    <a:pt x="135" y="472"/>
                    <a:pt x="131" y="464"/>
                  </a:cubicBezTo>
                  <a:cubicBezTo>
                    <a:pt x="131" y="460"/>
                    <a:pt x="135" y="449"/>
                    <a:pt x="138" y="438"/>
                  </a:cubicBezTo>
                  <a:cubicBezTo>
                    <a:pt x="138" y="427"/>
                    <a:pt x="146" y="412"/>
                    <a:pt x="146" y="393"/>
                  </a:cubicBezTo>
                  <a:cubicBezTo>
                    <a:pt x="146" y="393"/>
                    <a:pt x="146" y="389"/>
                    <a:pt x="142" y="386"/>
                  </a:cubicBezTo>
                  <a:close/>
                  <a:moveTo>
                    <a:pt x="161" y="580"/>
                  </a:moveTo>
                  <a:cubicBezTo>
                    <a:pt x="164" y="588"/>
                    <a:pt x="168" y="591"/>
                    <a:pt x="172" y="598"/>
                  </a:cubicBezTo>
                  <a:cubicBezTo>
                    <a:pt x="183" y="606"/>
                    <a:pt x="190" y="610"/>
                    <a:pt x="198" y="614"/>
                  </a:cubicBezTo>
                  <a:cubicBezTo>
                    <a:pt x="209" y="621"/>
                    <a:pt x="221" y="625"/>
                    <a:pt x="224" y="629"/>
                  </a:cubicBezTo>
                  <a:lnTo>
                    <a:pt x="224" y="632"/>
                  </a:lnTo>
                  <a:cubicBezTo>
                    <a:pt x="224" y="636"/>
                    <a:pt x="221" y="640"/>
                    <a:pt x="217" y="648"/>
                  </a:cubicBezTo>
                  <a:cubicBezTo>
                    <a:pt x="213" y="655"/>
                    <a:pt x="213" y="659"/>
                    <a:pt x="209" y="662"/>
                  </a:cubicBezTo>
                  <a:cubicBezTo>
                    <a:pt x="209" y="670"/>
                    <a:pt x="206" y="677"/>
                    <a:pt x="206" y="685"/>
                  </a:cubicBezTo>
                  <a:cubicBezTo>
                    <a:pt x="206" y="696"/>
                    <a:pt x="209" y="707"/>
                    <a:pt x="217" y="719"/>
                  </a:cubicBezTo>
                  <a:cubicBezTo>
                    <a:pt x="221" y="729"/>
                    <a:pt x="232" y="737"/>
                    <a:pt x="240" y="741"/>
                  </a:cubicBezTo>
                  <a:cubicBezTo>
                    <a:pt x="243" y="745"/>
                    <a:pt x="247" y="745"/>
                    <a:pt x="250" y="748"/>
                  </a:cubicBezTo>
                  <a:lnTo>
                    <a:pt x="269" y="748"/>
                  </a:lnTo>
                  <a:cubicBezTo>
                    <a:pt x="276" y="748"/>
                    <a:pt x="288" y="745"/>
                    <a:pt x="292" y="741"/>
                  </a:cubicBezTo>
                  <a:lnTo>
                    <a:pt x="295" y="741"/>
                  </a:lnTo>
                  <a:cubicBezTo>
                    <a:pt x="295" y="745"/>
                    <a:pt x="295" y="748"/>
                    <a:pt x="299" y="752"/>
                  </a:cubicBezTo>
                  <a:cubicBezTo>
                    <a:pt x="303" y="763"/>
                    <a:pt x="303" y="782"/>
                    <a:pt x="303" y="797"/>
                  </a:cubicBezTo>
                  <a:lnTo>
                    <a:pt x="303" y="823"/>
                  </a:lnTo>
                  <a:cubicBezTo>
                    <a:pt x="299" y="831"/>
                    <a:pt x="295" y="834"/>
                    <a:pt x="295" y="834"/>
                  </a:cubicBezTo>
                  <a:cubicBezTo>
                    <a:pt x="285" y="845"/>
                    <a:pt x="276" y="857"/>
                    <a:pt x="269" y="868"/>
                  </a:cubicBezTo>
                  <a:cubicBezTo>
                    <a:pt x="266" y="876"/>
                    <a:pt x="262" y="879"/>
                    <a:pt x="258" y="886"/>
                  </a:cubicBezTo>
                  <a:cubicBezTo>
                    <a:pt x="254" y="894"/>
                    <a:pt x="254" y="902"/>
                    <a:pt x="254" y="912"/>
                  </a:cubicBezTo>
                  <a:cubicBezTo>
                    <a:pt x="250" y="920"/>
                    <a:pt x="254" y="931"/>
                    <a:pt x="258" y="939"/>
                  </a:cubicBezTo>
                  <a:cubicBezTo>
                    <a:pt x="266" y="950"/>
                    <a:pt x="273" y="962"/>
                    <a:pt x="285" y="969"/>
                  </a:cubicBezTo>
                  <a:lnTo>
                    <a:pt x="288" y="969"/>
                  </a:lnTo>
                  <a:cubicBezTo>
                    <a:pt x="285" y="980"/>
                    <a:pt x="285" y="991"/>
                    <a:pt x="285" y="1002"/>
                  </a:cubicBezTo>
                  <a:cubicBezTo>
                    <a:pt x="285" y="1029"/>
                    <a:pt x="288" y="1047"/>
                    <a:pt x="295" y="1069"/>
                  </a:cubicBezTo>
                  <a:cubicBezTo>
                    <a:pt x="292" y="1066"/>
                    <a:pt x="288" y="1066"/>
                    <a:pt x="285" y="1062"/>
                  </a:cubicBezTo>
                  <a:cubicBezTo>
                    <a:pt x="285" y="1062"/>
                    <a:pt x="285" y="1059"/>
                    <a:pt x="280" y="1051"/>
                  </a:cubicBezTo>
                  <a:cubicBezTo>
                    <a:pt x="280" y="1040"/>
                    <a:pt x="276" y="1021"/>
                    <a:pt x="273" y="1002"/>
                  </a:cubicBezTo>
                  <a:cubicBezTo>
                    <a:pt x="269" y="991"/>
                    <a:pt x="266" y="980"/>
                    <a:pt x="258" y="969"/>
                  </a:cubicBezTo>
                  <a:cubicBezTo>
                    <a:pt x="250" y="957"/>
                    <a:pt x="243" y="950"/>
                    <a:pt x="232" y="939"/>
                  </a:cubicBezTo>
                  <a:cubicBezTo>
                    <a:pt x="228" y="939"/>
                    <a:pt x="228" y="935"/>
                    <a:pt x="228" y="935"/>
                  </a:cubicBezTo>
                  <a:cubicBezTo>
                    <a:pt x="224" y="935"/>
                    <a:pt x="224" y="931"/>
                    <a:pt x="224" y="928"/>
                  </a:cubicBezTo>
                  <a:lnTo>
                    <a:pt x="224" y="909"/>
                  </a:lnTo>
                  <a:lnTo>
                    <a:pt x="224" y="890"/>
                  </a:lnTo>
                  <a:cubicBezTo>
                    <a:pt x="224" y="879"/>
                    <a:pt x="224" y="864"/>
                    <a:pt x="221" y="850"/>
                  </a:cubicBezTo>
                  <a:cubicBezTo>
                    <a:pt x="217" y="834"/>
                    <a:pt x="206" y="816"/>
                    <a:pt x="195" y="800"/>
                  </a:cubicBezTo>
                  <a:cubicBezTo>
                    <a:pt x="183" y="789"/>
                    <a:pt x="176" y="778"/>
                    <a:pt x="168" y="771"/>
                  </a:cubicBezTo>
                  <a:cubicBezTo>
                    <a:pt x="164" y="760"/>
                    <a:pt x="161" y="752"/>
                    <a:pt x="161" y="745"/>
                  </a:cubicBezTo>
                  <a:cubicBezTo>
                    <a:pt x="161" y="741"/>
                    <a:pt x="161" y="737"/>
                    <a:pt x="164" y="729"/>
                  </a:cubicBezTo>
                  <a:cubicBezTo>
                    <a:pt x="164" y="726"/>
                    <a:pt x="168" y="719"/>
                    <a:pt x="176" y="711"/>
                  </a:cubicBezTo>
                  <a:cubicBezTo>
                    <a:pt x="180" y="707"/>
                    <a:pt x="180" y="700"/>
                    <a:pt x="183" y="696"/>
                  </a:cubicBezTo>
                  <a:cubicBezTo>
                    <a:pt x="187" y="693"/>
                    <a:pt x="187" y="685"/>
                    <a:pt x="187" y="681"/>
                  </a:cubicBezTo>
                  <a:cubicBezTo>
                    <a:pt x="187" y="674"/>
                    <a:pt x="187" y="666"/>
                    <a:pt x="183" y="662"/>
                  </a:cubicBezTo>
                  <a:cubicBezTo>
                    <a:pt x="180" y="651"/>
                    <a:pt x="176" y="648"/>
                    <a:pt x="168" y="643"/>
                  </a:cubicBezTo>
                  <a:cubicBezTo>
                    <a:pt x="161" y="636"/>
                    <a:pt x="157" y="632"/>
                    <a:pt x="150" y="629"/>
                  </a:cubicBezTo>
                  <a:cubicBezTo>
                    <a:pt x="146" y="625"/>
                    <a:pt x="142" y="625"/>
                    <a:pt x="138" y="621"/>
                  </a:cubicBezTo>
                  <a:cubicBezTo>
                    <a:pt x="146" y="614"/>
                    <a:pt x="154" y="603"/>
                    <a:pt x="157" y="595"/>
                  </a:cubicBezTo>
                  <a:cubicBezTo>
                    <a:pt x="157" y="591"/>
                    <a:pt x="161" y="584"/>
                    <a:pt x="161" y="580"/>
                  </a:cubicBezTo>
                  <a:close/>
                  <a:moveTo>
                    <a:pt x="363" y="1182"/>
                  </a:moveTo>
                  <a:cubicBezTo>
                    <a:pt x="363" y="1190"/>
                    <a:pt x="366" y="1193"/>
                    <a:pt x="366" y="1200"/>
                  </a:cubicBezTo>
                  <a:lnTo>
                    <a:pt x="366" y="1208"/>
                  </a:lnTo>
                  <a:lnTo>
                    <a:pt x="366" y="1216"/>
                  </a:lnTo>
                  <a:cubicBezTo>
                    <a:pt x="366" y="1216"/>
                    <a:pt x="363" y="1216"/>
                    <a:pt x="359" y="1219"/>
                  </a:cubicBezTo>
                  <a:cubicBezTo>
                    <a:pt x="355" y="1219"/>
                    <a:pt x="347" y="1223"/>
                    <a:pt x="344" y="1223"/>
                  </a:cubicBezTo>
                  <a:cubicBezTo>
                    <a:pt x="347" y="1216"/>
                    <a:pt x="352" y="1208"/>
                    <a:pt x="355" y="1200"/>
                  </a:cubicBezTo>
                  <a:cubicBezTo>
                    <a:pt x="355" y="1193"/>
                    <a:pt x="359" y="1190"/>
                    <a:pt x="363" y="1182"/>
                  </a:cubicBezTo>
                  <a:close/>
                  <a:moveTo>
                    <a:pt x="30" y="1"/>
                  </a:moveTo>
                  <a:lnTo>
                    <a:pt x="15" y="94"/>
                  </a:lnTo>
                  <a:cubicBezTo>
                    <a:pt x="7" y="139"/>
                    <a:pt x="0" y="180"/>
                    <a:pt x="0" y="217"/>
                  </a:cubicBezTo>
                  <a:cubicBezTo>
                    <a:pt x="0" y="248"/>
                    <a:pt x="4" y="277"/>
                    <a:pt x="11" y="303"/>
                  </a:cubicBezTo>
                  <a:cubicBezTo>
                    <a:pt x="23" y="329"/>
                    <a:pt x="38" y="356"/>
                    <a:pt x="60" y="379"/>
                  </a:cubicBezTo>
                  <a:lnTo>
                    <a:pt x="67" y="386"/>
                  </a:lnTo>
                  <a:lnTo>
                    <a:pt x="67" y="393"/>
                  </a:lnTo>
                  <a:cubicBezTo>
                    <a:pt x="67" y="401"/>
                    <a:pt x="67" y="408"/>
                    <a:pt x="64" y="419"/>
                  </a:cubicBezTo>
                  <a:cubicBezTo>
                    <a:pt x="60" y="431"/>
                    <a:pt x="56" y="446"/>
                    <a:pt x="56" y="464"/>
                  </a:cubicBezTo>
                  <a:lnTo>
                    <a:pt x="56" y="475"/>
                  </a:lnTo>
                  <a:cubicBezTo>
                    <a:pt x="56" y="486"/>
                    <a:pt x="60" y="498"/>
                    <a:pt x="64" y="505"/>
                  </a:cubicBezTo>
                  <a:cubicBezTo>
                    <a:pt x="71" y="520"/>
                    <a:pt x="75" y="531"/>
                    <a:pt x="78" y="543"/>
                  </a:cubicBezTo>
                  <a:cubicBezTo>
                    <a:pt x="86" y="550"/>
                    <a:pt x="86" y="558"/>
                    <a:pt x="86" y="562"/>
                  </a:cubicBezTo>
                  <a:lnTo>
                    <a:pt x="86" y="565"/>
                  </a:lnTo>
                  <a:cubicBezTo>
                    <a:pt x="86" y="569"/>
                    <a:pt x="83" y="569"/>
                    <a:pt x="78" y="572"/>
                  </a:cubicBezTo>
                  <a:cubicBezTo>
                    <a:pt x="75" y="580"/>
                    <a:pt x="67" y="588"/>
                    <a:pt x="64" y="598"/>
                  </a:cubicBezTo>
                  <a:cubicBezTo>
                    <a:pt x="60" y="606"/>
                    <a:pt x="56" y="617"/>
                    <a:pt x="56" y="625"/>
                  </a:cubicBezTo>
                  <a:cubicBezTo>
                    <a:pt x="56" y="636"/>
                    <a:pt x="60" y="643"/>
                    <a:pt x="64" y="651"/>
                  </a:cubicBezTo>
                  <a:cubicBezTo>
                    <a:pt x="71" y="666"/>
                    <a:pt x="78" y="674"/>
                    <a:pt x="86" y="681"/>
                  </a:cubicBezTo>
                  <a:cubicBezTo>
                    <a:pt x="90" y="685"/>
                    <a:pt x="93" y="685"/>
                    <a:pt x="97" y="688"/>
                  </a:cubicBezTo>
                  <a:cubicBezTo>
                    <a:pt x="97" y="693"/>
                    <a:pt x="93" y="700"/>
                    <a:pt x="93" y="703"/>
                  </a:cubicBezTo>
                  <a:cubicBezTo>
                    <a:pt x="86" y="719"/>
                    <a:pt x="83" y="729"/>
                    <a:pt x="83" y="745"/>
                  </a:cubicBezTo>
                  <a:cubicBezTo>
                    <a:pt x="83" y="771"/>
                    <a:pt x="93" y="789"/>
                    <a:pt x="101" y="808"/>
                  </a:cubicBezTo>
                  <a:cubicBezTo>
                    <a:pt x="112" y="827"/>
                    <a:pt x="128" y="842"/>
                    <a:pt x="138" y="853"/>
                  </a:cubicBezTo>
                  <a:cubicBezTo>
                    <a:pt x="142" y="857"/>
                    <a:pt x="142" y="860"/>
                    <a:pt x="146" y="868"/>
                  </a:cubicBezTo>
                  <a:lnTo>
                    <a:pt x="146" y="890"/>
                  </a:lnTo>
                  <a:lnTo>
                    <a:pt x="146" y="909"/>
                  </a:lnTo>
                  <a:cubicBezTo>
                    <a:pt x="146" y="920"/>
                    <a:pt x="146" y="935"/>
                    <a:pt x="154" y="954"/>
                  </a:cubicBezTo>
                  <a:cubicBezTo>
                    <a:pt x="154" y="962"/>
                    <a:pt x="157" y="969"/>
                    <a:pt x="164" y="980"/>
                  </a:cubicBezTo>
                  <a:cubicBezTo>
                    <a:pt x="168" y="988"/>
                    <a:pt x="176" y="995"/>
                    <a:pt x="187" y="1002"/>
                  </a:cubicBezTo>
                  <a:lnTo>
                    <a:pt x="190" y="1007"/>
                  </a:lnTo>
                  <a:cubicBezTo>
                    <a:pt x="195" y="1010"/>
                    <a:pt x="198" y="1017"/>
                    <a:pt x="198" y="1029"/>
                  </a:cubicBezTo>
                  <a:cubicBezTo>
                    <a:pt x="202" y="1033"/>
                    <a:pt x="202" y="1040"/>
                    <a:pt x="202" y="1051"/>
                  </a:cubicBezTo>
                  <a:cubicBezTo>
                    <a:pt x="206" y="1062"/>
                    <a:pt x="209" y="1077"/>
                    <a:pt x="213" y="1092"/>
                  </a:cubicBezTo>
                  <a:cubicBezTo>
                    <a:pt x="217" y="1100"/>
                    <a:pt x="221" y="1107"/>
                    <a:pt x="228" y="1114"/>
                  </a:cubicBezTo>
                  <a:cubicBezTo>
                    <a:pt x="235" y="1126"/>
                    <a:pt x="247" y="1130"/>
                    <a:pt x="258" y="1133"/>
                  </a:cubicBezTo>
                  <a:cubicBezTo>
                    <a:pt x="276" y="1141"/>
                    <a:pt x="285" y="1148"/>
                    <a:pt x="288" y="1152"/>
                  </a:cubicBezTo>
                  <a:cubicBezTo>
                    <a:pt x="288" y="1156"/>
                    <a:pt x="288" y="1159"/>
                    <a:pt x="285" y="1171"/>
                  </a:cubicBezTo>
                  <a:cubicBezTo>
                    <a:pt x="280" y="1178"/>
                    <a:pt x="273" y="1190"/>
                    <a:pt x="269" y="1200"/>
                  </a:cubicBezTo>
                  <a:cubicBezTo>
                    <a:pt x="262" y="1216"/>
                    <a:pt x="254" y="1234"/>
                    <a:pt x="254" y="1253"/>
                  </a:cubicBezTo>
                  <a:cubicBezTo>
                    <a:pt x="254" y="1264"/>
                    <a:pt x="258" y="1279"/>
                    <a:pt x="262" y="1290"/>
                  </a:cubicBezTo>
                  <a:cubicBezTo>
                    <a:pt x="266" y="1302"/>
                    <a:pt x="273" y="1313"/>
                    <a:pt x="285" y="1324"/>
                  </a:cubicBezTo>
                  <a:lnTo>
                    <a:pt x="340" y="1391"/>
                  </a:lnTo>
                  <a:lnTo>
                    <a:pt x="352" y="1305"/>
                  </a:lnTo>
                  <a:lnTo>
                    <a:pt x="352" y="1302"/>
                  </a:lnTo>
                  <a:cubicBezTo>
                    <a:pt x="355" y="1302"/>
                    <a:pt x="363" y="1298"/>
                    <a:pt x="370" y="1298"/>
                  </a:cubicBezTo>
                  <a:cubicBezTo>
                    <a:pt x="374" y="1294"/>
                    <a:pt x="381" y="1290"/>
                    <a:pt x="389" y="1290"/>
                  </a:cubicBezTo>
                  <a:cubicBezTo>
                    <a:pt x="397" y="1287"/>
                    <a:pt x="400" y="1283"/>
                    <a:pt x="407" y="1279"/>
                  </a:cubicBezTo>
                  <a:cubicBezTo>
                    <a:pt x="419" y="1271"/>
                    <a:pt x="426" y="1264"/>
                    <a:pt x="433" y="1253"/>
                  </a:cubicBezTo>
                  <a:cubicBezTo>
                    <a:pt x="442" y="1238"/>
                    <a:pt x="445" y="1223"/>
                    <a:pt x="445" y="1208"/>
                  </a:cubicBezTo>
                  <a:cubicBezTo>
                    <a:pt x="445" y="1200"/>
                    <a:pt x="445" y="1193"/>
                    <a:pt x="442" y="1186"/>
                  </a:cubicBezTo>
                  <a:cubicBezTo>
                    <a:pt x="437" y="1164"/>
                    <a:pt x="430" y="1145"/>
                    <a:pt x="419" y="1126"/>
                  </a:cubicBezTo>
                  <a:cubicBezTo>
                    <a:pt x="407" y="1100"/>
                    <a:pt x="389" y="1081"/>
                    <a:pt x="378" y="1059"/>
                  </a:cubicBezTo>
                  <a:cubicBezTo>
                    <a:pt x="370" y="1047"/>
                    <a:pt x="366" y="1040"/>
                    <a:pt x="363" y="1029"/>
                  </a:cubicBezTo>
                  <a:cubicBezTo>
                    <a:pt x="359" y="1021"/>
                    <a:pt x="359" y="1014"/>
                    <a:pt x="359" y="1002"/>
                  </a:cubicBezTo>
                  <a:cubicBezTo>
                    <a:pt x="359" y="991"/>
                    <a:pt x="363" y="980"/>
                    <a:pt x="366" y="965"/>
                  </a:cubicBezTo>
                  <a:lnTo>
                    <a:pt x="381" y="931"/>
                  </a:lnTo>
                  <a:lnTo>
                    <a:pt x="347" y="917"/>
                  </a:lnTo>
                  <a:cubicBezTo>
                    <a:pt x="340" y="912"/>
                    <a:pt x="337" y="909"/>
                    <a:pt x="333" y="909"/>
                  </a:cubicBezTo>
                  <a:lnTo>
                    <a:pt x="333" y="905"/>
                  </a:lnTo>
                  <a:cubicBezTo>
                    <a:pt x="340" y="902"/>
                    <a:pt x="344" y="894"/>
                    <a:pt x="352" y="886"/>
                  </a:cubicBezTo>
                  <a:cubicBezTo>
                    <a:pt x="363" y="876"/>
                    <a:pt x="370" y="860"/>
                    <a:pt x="374" y="845"/>
                  </a:cubicBezTo>
                  <a:cubicBezTo>
                    <a:pt x="378" y="827"/>
                    <a:pt x="381" y="812"/>
                    <a:pt x="381" y="797"/>
                  </a:cubicBezTo>
                  <a:cubicBezTo>
                    <a:pt x="381" y="771"/>
                    <a:pt x="378" y="741"/>
                    <a:pt x="366" y="715"/>
                  </a:cubicBezTo>
                  <a:cubicBezTo>
                    <a:pt x="363" y="703"/>
                    <a:pt x="359" y="693"/>
                    <a:pt x="352" y="681"/>
                  </a:cubicBezTo>
                  <a:cubicBezTo>
                    <a:pt x="344" y="670"/>
                    <a:pt x="337" y="662"/>
                    <a:pt x="321" y="651"/>
                  </a:cubicBezTo>
                  <a:cubicBezTo>
                    <a:pt x="318" y="651"/>
                    <a:pt x="314" y="648"/>
                    <a:pt x="311" y="648"/>
                  </a:cubicBezTo>
                  <a:cubicBezTo>
                    <a:pt x="307" y="643"/>
                    <a:pt x="303" y="643"/>
                    <a:pt x="299" y="643"/>
                  </a:cubicBezTo>
                  <a:lnTo>
                    <a:pt x="299" y="629"/>
                  </a:lnTo>
                  <a:cubicBezTo>
                    <a:pt x="299" y="621"/>
                    <a:pt x="299" y="610"/>
                    <a:pt x="295" y="598"/>
                  </a:cubicBezTo>
                  <a:cubicBezTo>
                    <a:pt x="292" y="591"/>
                    <a:pt x="285" y="584"/>
                    <a:pt x="280" y="580"/>
                  </a:cubicBezTo>
                  <a:cubicBezTo>
                    <a:pt x="273" y="569"/>
                    <a:pt x="262" y="562"/>
                    <a:pt x="254" y="558"/>
                  </a:cubicBezTo>
                  <a:cubicBezTo>
                    <a:pt x="243" y="550"/>
                    <a:pt x="232" y="546"/>
                    <a:pt x="228" y="543"/>
                  </a:cubicBezTo>
                  <a:cubicBezTo>
                    <a:pt x="232" y="531"/>
                    <a:pt x="240" y="517"/>
                    <a:pt x="247" y="502"/>
                  </a:cubicBezTo>
                  <a:cubicBezTo>
                    <a:pt x="254" y="491"/>
                    <a:pt x="258" y="479"/>
                    <a:pt x="262" y="468"/>
                  </a:cubicBezTo>
                  <a:cubicBezTo>
                    <a:pt x="266" y="457"/>
                    <a:pt x="266" y="446"/>
                    <a:pt x="266" y="431"/>
                  </a:cubicBezTo>
                  <a:cubicBezTo>
                    <a:pt x="266" y="415"/>
                    <a:pt x="262" y="401"/>
                    <a:pt x="258" y="386"/>
                  </a:cubicBezTo>
                  <a:cubicBezTo>
                    <a:pt x="254" y="379"/>
                    <a:pt x="250" y="371"/>
                    <a:pt x="243" y="363"/>
                  </a:cubicBezTo>
                  <a:cubicBezTo>
                    <a:pt x="235" y="356"/>
                    <a:pt x="228" y="352"/>
                    <a:pt x="224" y="348"/>
                  </a:cubicBezTo>
                  <a:cubicBezTo>
                    <a:pt x="217" y="345"/>
                    <a:pt x="209" y="341"/>
                    <a:pt x="209" y="337"/>
                  </a:cubicBezTo>
                  <a:cubicBezTo>
                    <a:pt x="206" y="337"/>
                    <a:pt x="206" y="334"/>
                    <a:pt x="202" y="334"/>
                  </a:cubicBezTo>
                  <a:cubicBezTo>
                    <a:pt x="209" y="322"/>
                    <a:pt x="213" y="315"/>
                    <a:pt x="217" y="303"/>
                  </a:cubicBezTo>
                  <a:cubicBezTo>
                    <a:pt x="224" y="289"/>
                    <a:pt x="224" y="274"/>
                    <a:pt x="224" y="258"/>
                  </a:cubicBezTo>
                  <a:cubicBezTo>
                    <a:pt x="224" y="248"/>
                    <a:pt x="224" y="236"/>
                    <a:pt x="221" y="225"/>
                  </a:cubicBezTo>
                  <a:cubicBezTo>
                    <a:pt x="213" y="206"/>
                    <a:pt x="202" y="191"/>
                    <a:pt x="187" y="177"/>
                  </a:cubicBezTo>
                  <a:cubicBezTo>
                    <a:pt x="172" y="158"/>
                    <a:pt x="150" y="143"/>
                    <a:pt x="131" y="127"/>
                  </a:cubicBezTo>
                  <a:cubicBezTo>
                    <a:pt x="112" y="113"/>
                    <a:pt x="93" y="94"/>
                    <a:pt x="83" y="79"/>
                  </a:cubicBezTo>
                  <a:lnTo>
                    <a:pt x="3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7" name="Google Shape;28407;p21"/>
            <p:cNvSpPr/>
            <p:nvPr/>
          </p:nvSpPr>
          <p:spPr>
            <a:xfrm>
              <a:off x="-82174" y="2019108"/>
              <a:ext cx="42307" cy="7926"/>
            </a:xfrm>
            <a:custGeom>
              <a:avLst/>
              <a:gdLst/>
              <a:ahLst/>
              <a:cxnLst/>
              <a:rect l="l" t="t" r="r" b="b"/>
              <a:pathLst>
                <a:path w="886" h="166" extrusionOk="0">
                  <a:moveTo>
                    <a:pt x="0" y="1"/>
                  </a:moveTo>
                  <a:lnTo>
                    <a:pt x="0" y="4"/>
                  </a:lnTo>
                  <a:cubicBezTo>
                    <a:pt x="0" y="8"/>
                    <a:pt x="0" y="12"/>
                    <a:pt x="7" y="23"/>
                  </a:cubicBezTo>
                  <a:cubicBezTo>
                    <a:pt x="26" y="53"/>
                    <a:pt x="45" y="72"/>
                    <a:pt x="71" y="86"/>
                  </a:cubicBezTo>
                  <a:cubicBezTo>
                    <a:pt x="97" y="98"/>
                    <a:pt x="131" y="101"/>
                    <a:pt x="164" y="101"/>
                  </a:cubicBezTo>
                  <a:lnTo>
                    <a:pt x="187" y="101"/>
                  </a:lnTo>
                  <a:cubicBezTo>
                    <a:pt x="216" y="101"/>
                    <a:pt x="247" y="98"/>
                    <a:pt x="280" y="98"/>
                  </a:cubicBezTo>
                  <a:cubicBezTo>
                    <a:pt x="299" y="98"/>
                    <a:pt x="318" y="98"/>
                    <a:pt x="336" y="101"/>
                  </a:cubicBezTo>
                  <a:cubicBezTo>
                    <a:pt x="351" y="105"/>
                    <a:pt x="370" y="108"/>
                    <a:pt x="389" y="120"/>
                  </a:cubicBezTo>
                  <a:cubicBezTo>
                    <a:pt x="437" y="146"/>
                    <a:pt x="485" y="153"/>
                    <a:pt x="535" y="153"/>
                  </a:cubicBezTo>
                  <a:cubicBezTo>
                    <a:pt x="583" y="153"/>
                    <a:pt x="632" y="146"/>
                    <a:pt x="684" y="135"/>
                  </a:cubicBezTo>
                  <a:cubicBezTo>
                    <a:pt x="687" y="131"/>
                    <a:pt x="695" y="131"/>
                    <a:pt x="703" y="127"/>
                  </a:cubicBezTo>
                  <a:cubicBezTo>
                    <a:pt x="710" y="124"/>
                    <a:pt x="721" y="124"/>
                    <a:pt x="737" y="124"/>
                  </a:cubicBezTo>
                  <a:cubicBezTo>
                    <a:pt x="744" y="124"/>
                    <a:pt x="751" y="124"/>
                    <a:pt x="763" y="127"/>
                  </a:cubicBezTo>
                  <a:cubicBezTo>
                    <a:pt x="770" y="131"/>
                    <a:pt x="781" y="139"/>
                    <a:pt x="785" y="150"/>
                  </a:cubicBezTo>
                  <a:lnTo>
                    <a:pt x="799" y="165"/>
                  </a:lnTo>
                  <a:cubicBezTo>
                    <a:pt x="804" y="165"/>
                    <a:pt x="804" y="165"/>
                    <a:pt x="808" y="161"/>
                  </a:cubicBezTo>
                  <a:cubicBezTo>
                    <a:pt x="811" y="161"/>
                    <a:pt x="815" y="161"/>
                    <a:pt x="822" y="158"/>
                  </a:cubicBezTo>
                  <a:cubicBezTo>
                    <a:pt x="834" y="153"/>
                    <a:pt x="844" y="146"/>
                    <a:pt x="863" y="143"/>
                  </a:cubicBezTo>
                  <a:lnTo>
                    <a:pt x="886" y="143"/>
                  </a:lnTo>
                  <a:lnTo>
                    <a:pt x="886" y="135"/>
                  </a:lnTo>
                  <a:cubicBezTo>
                    <a:pt x="834" y="127"/>
                    <a:pt x="785" y="113"/>
                    <a:pt x="740" y="101"/>
                  </a:cubicBezTo>
                  <a:cubicBezTo>
                    <a:pt x="695" y="91"/>
                    <a:pt x="650" y="79"/>
                    <a:pt x="606" y="79"/>
                  </a:cubicBezTo>
                  <a:lnTo>
                    <a:pt x="598" y="79"/>
                  </a:lnTo>
                  <a:cubicBezTo>
                    <a:pt x="561" y="79"/>
                    <a:pt x="516" y="82"/>
                    <a:pt x="471" y="82"/>
                  </a:cubicBezTo>
                  <a:cubicBezTo>
                    <a:pt x="449" y="82"/>
                    <a:pt x="423" y="82"/>
                    <a:pt x="400" y="79"/>
                  </a:cubicBezTo>
                  <a:cubicBezTo>
                    <a:pt x="373" y="72"/>
                    <a:pt x="347" y="64"/>
                    <a:pt x="325" y="53"/>
                  </a:cubicBezTo>
                  <a:cubicBezTo>
                    <a:pt x="302" y="38"/>
                    <a:pt x="280" y="30"/>
                    <a:pt x="254" y="23"/>
                  </a:cubicBezTo>
                  <a:cubicBezTo>
                    <a:pt x="228" y="19"/>
                    <a:pt x="206" y="15"/>
                    <a:pt x="176" y="15"/>
                  </a:cubicBezTo>
                  <a:cubicBezTo>
                    <a:pt x="123" y="12"/>
                    <a:pt x="67" y="12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8" name="Google Shape;28408;p21"/>
            <p:cNvSpPr/>
            <p:nvPr/>
          </p:nvSpPr>
          <p:spPr>
            <a:xfrm>
              <a:off x="-85946" y="2015527"/>
              <a:ext cx="49660" cy="15041"/>
            </a:xfrm>
            <a:custGeom>
              <a:avLst/>
              <a:gdLst/>
              <a:ahLst/>
              <a:cxnLst/>
              <a:rect l="l" t="t" r="r" b="b"/>
              <a:pathLst>
                <a:path w="1040" h="315" extrusionOk="0">
                  <a:moveTo>
                    <a:pt x="86" y="76"/>
                  </a:moveTo>
                  <a:cubicBezTo>
                    <a:pt x="146" y="87"/>
                    <a:pt x="202" y="87"/>
                    <a:pt x="255" y="90"/>
                  </a:cubicBezTo>
                  <a:cubicBezTo>
                    <a:pt x="285" y="90"/>
                    <a:pt x="307" y="94"/>
                    <a:pt x="333" y="98"/>
                  </a:cubicBezTo>
                  <a:cubicBezTo>
                    <a:pt x="359" y="105"/>
                    <a:pt x="381" y="113"/>
                    <a:pt x="404" y="128"/>
                  </a:cubicBezTo>
                  <a:cubicBezTo>
                    <a:pt x="426" y="139"/>
                    <a:pt x="452" y="147"/>
                    <a:pt x="479" y="154"/>
                  </a:cubicBezTo>
                  <a:cubicBezTo>
                    <a:pt x="502" y="157"/>
                    <a:pt x="528" y="157"/>
                    <a:pt x="550" y="157"/>
                  </a:cubicBezTo>
                  <a:cubicBezTo>
                    <a:pt x="595" y="157"/>
                    <a:pt x="640" y="154"/>
                    <a:pt x="677" y="154"/>
                  </a:cubicBezTo>
                  <a:lnTo>
                    <a:pt x="685" y="154"/>
                  </a:lnTo>
                  <a:cubicBezTo>
                    <a:pt x="729" y="154"/>
                    <a:pt x="774" y="166"/>
                    <a:pt x="819" y="176"/>
                  </a:cubicBezTo>
                  <a:cubicBezTo>
                    <a:pt x="864" y="188"/>
                    <a:pt x="913" y="202"/>
                    <a:pt x="965" y="210"/>
                  </a:cubicBezTo>
                  <a:lnTo>
                    <a:pt x="965" y="218"/>
                  </a:lnTo>
                  <a:lnTo>
                    <a:pt x="942" y="218"/>
                  </a:lnTo>
                  <a:cubicBezTo>
                    <a:pt x="923" y="221"/>
                    <a:pt x="913" y="228"/>
                    <a:pt x="901" y="233"/>
                  </a:cubicBezTo>
                  <a:cubicBezTo>
                    <a:pt x="894" y="236"/>
                    <a:pt x="890" y="236"/>
                    <a:pt x="887" y="236"/>
                  </a:cubicBezTo>
                  <a:cubicBezTo>
                    <a:pt x="883" y="240"/>
                    <a:pt x="883" y="240"/>
                    <a:pt x="878" y="240"/>
                  </a:cubicBezTo>
                  <a:lnTo>
                    <a:pt x="864" y="225"/>
                  </a:lnTo>
                  <a:cubicBezTo>
                    <a:pt x="860" y="214"/>
                    <a:pt x="849" y="206"/>
                    <a:pt x="842" y="202"/>
                  </a:cubicBezTo>
                  <a:cubicBezTo>
                    <a:pt x="830" y="199"/>
                    <a:pt x="823" y="199"/>
                    <a:pt x="816" y="199"/>
                  </a:cubicBezTo>
                  <a:cubicBezTo>
                    <a:pt x="800" y="199"/>
                    <a:pt x="789" y="199"/>
                    <a:pt x="782" y="202"/>
                  </a:cubicBezTo>
                  <a:cubicBezTo>
                    <a:pt x="774" y="206"/>
                    <a:pt x="766" y="206"/>
                    <a:pt x="763" y="210"/>
                  </a:cubicBezTo>
                  <a:cubicBezTo>
                    <a:pt x="711" y="221"/>
                    <a:pt x="662" y="228"/>
                    <a:pt x="614" y="228"/>
                  </a:cubicBezTo>
                  <a:cubicBezTo>
                    <a:pt x="564" y="228"/>
                    <a:pt x="516" y="221"/>
                    <a:pt x="468" y="195"/>
                  </a:cubicBezTo>
                  <a:cubicBezTo>
                    <a:pt x="449" y="183"/>
                    <a:pt x="430" y="180"/>
                    <a:pt x="415" y="176"/>
                  </a:cubicBezTo>
                  <a:cubicBezTo>
                    <a:pt x="397" y="173"/>
                    <a:pt x="378" y="173"/>
                    <a:pt x="359" y="173"/>
                  </a:cubicBezTo>
                  <a:cubicBezTo>
                    <a:pt x="326" y="173"/>
                    <a:pt x="295" y="176"/>
                    <a:pt x="266" y="176"/>
                  </a:cubicBezTo>
                  <a:lnTo>
                    <a:pt x="243" y="176"/>
                  </a:lnTo>
                  <a:cubicBezTo>
                    <a:pt x="210" y="176"/>
                    <a:pt x="176" y="173"/>
                    <a:pt x="150" y="161"/>
                  </a:cubicBezTo>
                  <a:cubicBezTo>
                    <a:pt x="124" y="147"/>
                    <a:pt x="105" y="128"/>
                    <a:pt x="86" y="98"/>
                  </a:cubicBezTo>
                  <a:cubicBezTo>
                    <a:pt x="79" y="87"/>
                    <a:pt x="79" y="83"/>
                    <a:pt x="79" y="79"/>
                  </a:cubicBezTo>
                  <a:lnTo>
                    <a:pt x="79" y="76"/>
                  </a:lnTo>
                  <a:close/>
                  <a:moveTo>
                    <a:pt x="83" y="0"/>
                  </a:moveTo>
                  <a:cubicBezTo>
                    <a:pt x="60" y="0"/>
                    <a:pt x="41" y="9"/>
                    <a:pt x="26" y="19"/>
                  </a:cubicBezTo>
                  <a:cubicBezTo>
                    <a:pt x="12" y="35"/>
                    <a:pt x="0" y="57"/>
                    <a:pt x="0" y="79"/>
                  </a:cubicBezTo>
                  <a:cubicBezTo>
                    <a:pt x="0" y="98"/>
                    <a:pt x="8" y="116"/>
                    <a:pt x="19" y="135"/>
                  </a:cubicBezTo>
                  <a:cubicBezTo>
                    <a:pt x="45" y="180"/>
                    <a:pt x="79" y="210"/>
                    <a:pt x="120" y="228"/>
                  </a:cubicBezTo>
                  <a:cubicBezTo>
                    <a:pt x="157" y="247"/>
                    <a:pt x="202" y="255"/>
                    <a:pt x="243" y="255"/>
                  </a:cubicBezTo>
                  <a:lnTo>
                    <a:pt x="273" y="255"/>
                  </a:lnTo>
                  <a:cubicBezTo>
                    <a:pt x="303" y="251"/>
                    <a:pt x="333" y="247"/>
                    <a:pt x="359" y="247"/>
                  </a:cubicBezTo>
                  <a:cubicBezTo>
                    <a:pt x="374" y="247"/>
                    <a:pt x="389" y="251"/>
                    <a:pt x="400" y="251"/>
                  </a:cubicBezTo>
                  <a:cubicBezTo>
                    <a:pt x="412" y="255"/>
                    <a:pt x="423" y="259"/>
                    <a:pt x="430" y="262"/>
                  </a:cubicBezTo>
                  <a:cubicBezTo>
                    <a:pt x="494" y="296"/>
                    <a:pt x="554" y="307"/>
                    <a:pt x="614" y="307"/>
                  </a:cubicBezTo>
                  <a:cubicBezTo>
                    <a:pt x="673" y="307"/>
                    <a:pt x="726" y="296"/>
                    <a:pt x="782" y="285"/>
                  </a:cubicBezTo>
                  <a:cubicBezTo>
                    <a:pt x="793" y="281"/>
                    <a:pt x="800" y="278"/>
                    <a:pt x="804" y="278"/>
                  </a:cubicBezTo>
                  <a:lnTo>
                    <a:pt x="808" y="273"/>
                  </a:lnTo>
                  <a:cubicBezTo>
                    <a:pt x="816" y="285"/>
                    <a:pt x="826" y="296"/>
                    <a:pt x="834" y="304"/>
                  </a:cubicBezTo>
                  <a:cubicBezTo>
                    <a:pt x="849" y="311"/>
                    <a:pt x="864" y="314"/>
                    <a:pt x="878" y="314"/>
                  </a:cubicBezTo>
                  <a:cubicBezTo>
                    <a:pt x="890" y="314"/>
                    <a:pt x="901" y="314"/>
                    <a:pt x="909" y="311"/>
                  </a:cubicBezTo>
                  <a:cubicBezTo>
                    <a:pt x="920" y="307"/>
                    <a:pt x="928" y="304"/>
                    <a:pt x="939" y="300"/>
                  </a:cubicBezTo>
                  <a:cubicBezTo>
                    <a:pt x="946" y="296"/>
                    <a:pt x="954" y="296"/>
                    <a:pt x="957" y="292"/>
                  </a:cubicBezTo>
                  <a:lnTo>
                    <a:pt x="983" y="292"/>
                  </a:lnTo>
                  <a:cubicBezTo>
                    <a:pt x="987" y="292"/>
                    <a:pt x="995" y="288"/>
                    <a:pt x="999" y="288"/>
                  </a:cubicBezTo>
                  <a:cubicBezTo>
                    <a:pt x="1006" y="285"/>
                    <a:pt x="1009" y="285"/>
                    <a:pt x="1013" y="281"/>
                  </a:cubicBezTo>
                  <a:cubicBezTo>
                    <a:pt x="1021" y="273"/>
                    <a:pt x="1028" y="266"/>
                    <a:pt x="1032" y="259"/>
                  </a:cubicBezTo>
                  <a:cubicBezTo>
                    <a:pt x="1035" y="251"/>
                    <a:pt x="1035" y="244"/>
                    <a:pt x="1040" y="236"/>
                  </a:cubicBezTo>
                  <a:lnTo>
                    <a:pt x="1040" y="218"/>
                  </a:lnTo>
                  <a:cubicBezTo>
                    <a:pt x="1040" y="202"/>
                    <a:pt x="1040" y="188"/>
                    <a:pt x="1032" y="173"/>
                  </a:cubicBezTo>
                  <a:cubicBezTo>
                    <a:pt x="1028" y="166"/>
                    <a:pt x="1025" y="161"/>
                    <a:pt x="1017" y="154"/>
                  </a:cubicBezTo>
                  <a:cubicBezTo>
                    <a:pt x="1013" y="147"/>
                    <a:pt x="1006" y="143"/>
                    <a:pt x="999" y="139"/>
                  </a:cubicBezTo>
                  <a:lnTo>
                    <a:pt x="991" y="135"/>
                  </a:lnTo>
                  <a:lnTo>
                    <a:pt x="987" y="135"/>
                  </a:lnTo>
                  <a:cubicBezTo>
                    <a:pt x="935" y="128"/>
                    <a:pt x="890" y="116"/>
                    <a:pt x="842" y="102"/>
                  </a:cubicBezTo>
                  <a:cubicBezTo>
                    <a:pt x="789" y="90"/>
                    <a:pt x="740" y="79"/>
                    <a:pt x="685" y="76"/>
                  </a:cubicBezTo>
                  <a:lnTo>
                    <a:pt x="677" y="76"/>
                  </a:lnTo>
                  <a:cubicBezTo>
                    <a:pt x="632" y="76"/>
                    <a:pt x="591" y="83"/>
                    <a:pt x="550" y="83"/>
                  </a:cubicBezTo>
                  <a:cubicBezTo>
                    <a:pt x="528" y="83"/>
                    <a:pt x="509" y="79"/>
                    <a:pt x="490" y="79"/>
                  </a:cubicBezTo>
                  <a:cubicBezTo>
                    <a:pt x="475" y="76"/>
                    <a:pt x="457" y="68"/>
                    <a:pt x="442" y="61"/>
                  </a:cubicBezTo>
                  <a:cubicBezTo>
                    <a:pt x="412" y="42"/>
                    <a:pt x="381" y="31"/>
                    <a:pt x="352" y="23"/>
                  </a:cubicBezTo>
                  <a:cubicBezTo>
                    <a:pt x="307" y="16"/>
                    <a:pt x="262" y="12"/>
                    <a:pt x="217" y="12"/>
                  </a:cubicBezTo>
                  <a:cubicBezTo>
                    <a:pt x="176" y="9"/>
                    <a:pt x="135" y="9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9" name="Google Shape;28409;p21"/>
            <p:cNvSpPr/>
            <p:nvPr/>
          </p:nvSpPr>
          <p:spPr>
            <a:xfrm>
              <a:off x="267118" y="1312074"/>
              <a:ext cx="9836" cy="41829"/>
            </a:xfrm>
            <a:custGeom>
              <a:avLst/>
              <a:gdLst/>
              <a:ahLst/>
              <a:cxnLst/>
              <a:rect l="l" t="t" r="r" b="b"/>
              <a:pathLst>
                <a:path w="206" h="876" extrusionOk="0">
                  <a:moveTo>
                    <a:pt x="30" y="0"/>
                  </a:moveTo>
                  <a:cubicBezTo>
                    <a:pt x="23" y="12"/>
                    <a:pt x="19" y="19"/>
                    <a:pt x="11" y="31"/>
                  </a:cubicBezTo>
                  <a:cubicBezTo>
                    <a:pt x="8" y="38"/>
                    <a:pt x="4" y="42"/>
                    <a:pt x="4" y="45"/>
                  </a:cubicBezTo>
                  <a:cubicBezTo>
                    <a:pt x="4" y="53"/>
                    <a:pt x="0" y="57"/>
                    <a:pt x="0" y="64"/>
                  </a:cubicBezTo>
                  <a:cubicBezTo>
                    <a:pt x="0" y="76"/>
                    <a:pt x="4" y="90"/>
                    <a:pt x="8" y="109"/>
                  </a:cubicBezTo>
                  <a:cubicBezTo>
                    <a:pt x="11" y="128"/>
                    <a:pt x="16" y="147"/>
                    <a:pt x="16" y="169"/>
                  </a:cubicBezTo>
                  <a:cubicBezTo>
                    <a:pt x="16" y="188"/>
                    <a:pt x="11" y="207"/>
                    <a:pt x="4" y="225"/>
                  </a:cubicBezTo>
                  <a:cubicBezTo>
                    <a:pt x="8" y="225"/>
                    <a:pt x="8" y="229"/>
                    <a:pt x="8" y="229"/>
                  </a:cubicBezTo>
                  <a:lnTo>
                    <a:pt x="8" y="233"/>
                  </a:lnTo>
                  <a:cubicBezTo>
                    <a:pt x="49" y="345"/>
                    <a:pt x="90" y="461"/>
                    <a:pt x="131" y="576"/>
                  </a:cubicBezTo>
                  <a:cubicBezTo>
                    <a:pt x="139" y="599"/>
                    <a:pt x="139" y="618"/>
                    <a:pt x="142" y="636"/>
                  </a:cubicBezTo>
                  <a:cubicBezTo>
                    <a:pt x="142" y="655"/>
                    <a:pt x="142" y="673"/>
                    <a:pt x="146" y="681"/>
                  </a:cubicBezTo>
                  <a:cubicBezTo>
                    <a:pt x="150" y="711"/>
                    <a:pt x="154" y="740"/>
                    <a:pt x="161" y="767"/>
                  </a:cubicBezTo>
                  <a:cubicBezTo>
                    <a:pt x="165" y="793"/>
                    <a:pt x="168" y="819"/>
                    <a:pt x="180" y="842"/>
                  </a:cubicBezTo>
                  <a:cubicBezTo>
                    <a:pt x="187" y="853"/>
                    <a:pt x="195" y="868"/>
                    <a:pt x="202" y="875"/>
                  </a:cubicBezTo>
                  <a:cubicBezTo>
                    <a:pt x="202" y="857"/>
                    <a:pt x="206" y="838"/>
                    <a:pt x="206" y="823"/>
                  </a:cubicBezTo>
                  <a:cubicBezTo>
                    <a:pt x="206" y="804"/>
                    <a:pt x="202" y="793"/>
                    <a:pt x="202" y="782"/>
                  </a:cubicBezTo>
                  <a:cubicBezTo>
                    <a:pt x="173" y="678"/>
                    <a:pt x="157" y="576"/>
                    <a:pt x="142" y="476"/>
                  </a:cubicBezTo>
                  <a:cubicBezTo>
                    <a:pt x="128" y="374"/>
                    <a:pt x="113" y="278"/>
                    <a:pt x="75" y="188"/>
                  </a:cubicBezTo>
                  <a:cubicBezTo>
                    <a:pt x="71" y="184"/>
                    <a:pt x="71" y="180"/>
                    <a:pt x="68" y="173"/>
                  </a:cubicBezTo>
                  <a:cubicBezTo>
                    <a:pt x="64" y="165"/>
                    <a:pt x="61" y="162"/>
                    <a:pt x="61" y="150"/>
                  </a:cubicBezTo>
                  <a:cubicBezTo>
                    <a:pt x="56" y="147"/>
                    <a:pt x="56" y="139"/>
                    <a:pt x="56" y="131"/>
                  </a:cubicBezTo>
                  <a:cubicBezTo>
                    <a:pt x="56" y="124"/>
                    <a:pt x="56" y="121"/>
                    <a:pt x="61" y="112"/>
                  </a:cubicBezTo>
                  <a:cubicBezTo>
                    <a:pt x="61" y="105"/>
                    <a:pt x="64" y="98"/>
                    <a:pt x="64" y="90"/>
                  </a:cubicBezTo>
                  <a:cubicBezTo>
                    <a:pt x="64" y="79"/>
                    <a:pt x="61" y="72"/>
                    <a:pt x="56" y="64"/>
                  </a:cubicBezTo>
                  <a:cubicBezTo>
                    <a:pt x="56" y="53"/>
                    <a:pt x="49" y="42"/>
                    <a:pt x="45" y="31"/>
                  </a:cubicBezTo>
                  <a:cubicBezTo>
                    <a:pt x="42" y="23"/>
                    <a:pt x="34" y="12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0" name="Google Shape;28410;p21"/>
            <p:cNvSpPr/>
            <p:nvPr/>
          </p:nvSpPr>
          <p:spPr>
            <a:xfrm>
              <a:off x="262295" y="1303861"/>
              <a:ext cx="20007" cy="56823"/>
            </a:xfrm>
            <a:custGeom>
              <a:avLst/>
              <a:gdLst/>
              <a:ahLst/>
              <a:cxnLst/>
              <a:rect l="l" t="t" r="r" b="b"/>
              <a:pathLst>
                <a:path w="419" h="1190" extrusionOk="0">
                  <a:moveTo>
                    <a:pt x="131" y="172"/>
                  </a:moveTo>
                  <a:cubicBezTo>
                    <a:pt x="135" y="184"/>
                    <a:pt x="143" y="195"/>
                    <a:pt x="146" y="203"/>
                  </a:cubicBezTo>
                  <a:cubicBezTo>
                    <a:pt x="150" y="214"/>
                    <a:pt x="157" y="225"/>
                    <a:pt x="157" y="236"/>
                  </a:cubicBezTo>
                  <a:cubicBezTo>
                    <a:pt x="162" y="244"/>
                    <a:pt x="165" y="251"/>
                    <a:pt x="165" y="262"/>
                  </a:cubicBezTo>
                  <a:cubicBezTo>
                    <a:pt x="165" y="270"/>
                    <a:pt x="162" y="277"/>
                    <a:pt x="162" y="284"/>
                  </a:cubicBezTo>
                  <a:cubicBezTo>
                    <a:pt x="157" y="293"/>
                    <a:pt x="157" y="296"/>
                    <a:pt x="157" y="303"/>
                  </a:cubicBezTo>
                  <a:cubicBezTo>
                    <a:pt x="157" y="311"/>
                    <a:pt x="157" y="319"/>
                    <a:pt x="162" y="322"/>
                  </a:cubicBezTo>
                  <a:cubicBezTo>
                    <a:pt x="162" y="334"/>
                    <a:pt x="165" y="337"/>
                    <a:pt x="169" y="345"/>
                  </a:cubicBezTo>
                  <a:cubicBezTo>
                    <a:pt x="172" y="352"/>
                    <a:pt x="172" y="356"/>
                    <a:pt x="176" y="360"/>
                  </a:cubicBezTo>
                  <a:cubicBezTo>
                    <a:pt x="214" y="450"/>
                    <a:pt x="229" y="546"/>
                    <a:pt x="243" y="648"/>
                  </a:cubicBezTo>
                  <a:cubicBezTo>
                    <a:pt x="258" y="748"/>
                    <a:pt x="274" y="850"/>
                    <a:pt x="303" y="954"/>
                  </a:cubicBezTo>
                  <a:cubicBezTo>
                    <a:pt x="303" y="965"/>
                    <a:pt x="307" y="976"/>
                    <a:pt x="307" y="995"/>
                  </a:cubicBezTo>
                  <a:cubicBezTo>
                    <a:pt x="307" y="1010"/>
                    <a:pt x="303" y="1029"/>
                    <a:pt x="303" y="1047"/>
                  </a:cubicBezTo>
                  <a:cubicBezTo>
                    <a:pt x="296" y="1040"/>
                    <a:pt x="288" y="1025"/>
                    <a:pt x="281" y="1014"/>
                  </a:cubicBezTo>
                  <a:cubicBezTo>
                    <a:pt x="269" y="991"/>
                    <a:pt x="266" y="965"/>
                    <a:pt x="262" y="939"/>
                  </a:cubicBezTo>
                  <a:cubicBezTo>
                    <a:pt x="255" y="912"/>
                    <a:pt x="251" y="883"/>
                    <a:pt x="247" y="853"/>
                  </a:cubicBezTo>
                  <a:cubicBezTo>
                    <a:pt x="243" y="845"/>
                    <a:pt x="243" y="827"/>
                    <a:pt x="243" y="808"/>
                  </a:cubicBezTo>
                  <a:cubicBezTo>
                    <a:pt x="240" y="790"/>
                    <a:pt x="240" y="771"/>
                    <a:pt x="232" y="748"/>
                  </a:cubicBezTo>
                  <a:cubicBezTo>
                    <a:pt x="191" y="633"/>
                    <a:pt x="150" y="517"/>
                    <a:pt x="109" y="405"/>
                  </a:cubicBezTo>
                  <a:lnTo>
                    <a:pt x="109" y="401"/>
                  </a:lnTo>
                  <a:cubicBezTo>
                    <a:pt x="109" y="401"/>
                    <a:pt x="109" y="397"/>
                    <a:pt x="105" y="397"/>
                  </a:cubicBezTo>
                  <a:cubicBezTo>
                    <a:pt x="112" y="379"/>
                    <a:pt x="117" y="360"/>
                    <a:pt x="117" y="341"/>
                  </a:cubicBezTo>
                  <a:cubicBezTo>
                    <a:pt x="117" y="319"/>
                    <a:pt x="112" y="300"/>
                    <a:pt x="109" y="281"/>
                  </a:cubicBezTo>
                  <a:cubicBezTo>
                    <a:pt x="105" y="262"/>
                    <a:pt x="101" y="248"/>
                    <a:pt x="101" y="236"/>
                  </a:cubicBezTo>
                  <a:cubicBezTo>
                    <a:pt x="101" y="229"/>
                    <a:pt x="105" y="225"/>
                    <a:pt x="105" y="217"/>
                  </a:cubicBezTo>
                  <a:cubicBezTo>
                    <a:pt x="105" y="214"/>
                    <a:pt x="109" y="210"/>
                    <a:pt x="112" y="203"/>
                  </a:cubicBezTo>
                  <a:cubicBezTo>
                    <a:pt x="120" y="191"/>
                    <a:pt x="124" y="184"/>
                    <a:pt x="131" y="172"/>
                  </a:cubicBezTo>
                  <a:close/>
                  <a:moveTo>
                    <a:pt x="101" y="1"/>
                  </a:moveTo>
                  <a:cubicBezTo>
                    <a:pt x="94" y="1"/>
                    <a:pt x="90" y="1"/>
                    <a:pt x="83" y="5"/>
                  </a:cubicBezTo>
                  <a:lnTo>
                    <a:pt x="75" y="12"/>
                  </a:lnTo>
                  <a:lnTo>
                    <a:pt x="53" y="12"/>
                  </a:lnTo>
                  <a:cubicBezTo>
                    <a:pt x="49" y="15"/>
                    <a:pt x="45" y="15"/>
                    <a:pt x="41" y="20"/>
                  </a:cubicBezTo>
                  <a:lnTo>
                    <a:pt x="0" y="46"/>
                  </a:lnTo>
                  <a:lnTo>
                    <a:pt x="38" y="79"/>
                  </a:lnTo>
                  <a:cubicBezTo>
                    <a:pt x="49" y="87"/>
                    <a:pt x="53" y="98"/>
                    <a:pt x="57" y="105"/>
                  </a:cubicBezTo>
                  <a:cubicBezTo>
                    <a:pt x="60" y="113"/>
                    <a:pt x="64" y="117"/>
                    <a:pt x="64" y="124"/>
                  </a:cubicBezTo>
                  <a:cubicBezTo>
                    <a:pt x="64" y="136"/>
                    <a:pt x="60" y="143"/>
                    <a:pt x="49" y="158"/>
                  </a:cubicBezTo>
                  <a:cubicBezTo>
                    <a:pt x="41" y="172"/>
                    <a:pt x="34" y="184"/>
                    <a:pt x="31" y="199"/>
                  </a:cubicBezTo>
                  <a:cubicBezTo>
                    <a:pt x="27" y="210"/>
                    <a:pt x="27" y="225"/>
                    <a:pt x="27" y="236"/>
                  </a:cubicBezTo>
                  <a:cubicBezTo>
                    <a:pt x="27" y="258"/>
                    <a:pt x="31" y="277"/>
                    <a:pt x="34" y="296"/>
                  </a:cubicBezTo>
                  <a:cubicBezTo>
                    <a:pt x="38" y="315"/>
                    <a:pt x="41" y="329"/>
                    <a:pt x="41" y="341"/>
                  </a:cubicBezTo>
                  <a:cubicBezTo>
                    <a:pt x="41" y="356"/>
                    <a:pt x="38" y="363"/>
                    <a:pt x="34" y="374"/>
                  </a:cubicBezTo>
                  <a:cubicBezTo>
                    <a:pt x="31" y="379"/>
                    <a:pt x="31" y="382"/>
                    <a:pt x="27" y="386"/>
                  </a:cubicBezTo>
                  <a:lnTo>
                    <a:pt x="27" y="397"/>
                  </a:lnTo>
                  <a:cubicBezTo>
                    <a:pt x="27" y="405"/>
                    <a:pt x="27" y="408"/>
                    <a:pt x="31" y="412"/>
                  </a:cubicBezTo>
                  <a:cubicBezTo>
                    <a:pt x="31" y="419"/>
                    <a:pt x="34" y="424"/>
                    <a:pt x="34" y="424"/>
                  </a:cubicBezTo>
                  <a:cubicBezTo>
                    <a:pt x="34" y="427"/>
                    <a:pt x="38" y="427"/>
                    <a:pt x="38" y="427"/>
                  </a:cubicBezTo>
                  <a:lnTo>
                    <a:pt x="38" y="431"/>
                  </a:lnTo>
                  <a:cubicBezTo>
                    <a:pt x="79" y="543"/>
                    <a:pt x="120" y="659"/>
                    <a:pt x="157" y="771"/>
                  </a:cubicBezTo>
                  <a:cubicBezTo>
                    <a:pt x="162" y="782"/>
                    <a:pt x="165" y="797"/>
                    <a:pt x="165" y="816"/>
                  </a:cubicBezTo>
                  <a:cubicBezTo>
                    <a:pt x="169" y="834"/>
                    <a:pt x="169" y="850"/>
                    <a:pt x="172" y="868"/>
                  </a:cubicBezTo>
                  <a:cubicBezTo>
                    <a:pt x="176" y="890"/>
                    <a:pt x="179" y="917"/>
                    <a:pt x="184" y="943"/>
                  </a:cubicBezTo>
                  <a:cubicBezTo>
                    <a:pt x="191" y="984"/>
                    <a:pt x="198" y="1025"/>
                    <a:pt x="221" y="1066"/>
                  </a:cubicBezTo>
                  <a:cubicBezTo>
                    <a:pt x="236" y="1085"/>
                    <a:pt x="251" y="1104"/>
                    <a:pt x="269" y="1122"/>
                  </a:cubicBezTo>
                  <a:cubicBezTo>
                    <a:pt x="288" y="1137"/>
                    <a:pt x="314" y="1152"/>
                    <a:pt x="341" y="1164"/>
                  </a:cubicBezTo>
                  <a:lnTo>
                    <a:pt x="419" y="1190"/>
                  </a:lnTo>
                  <a:lnTo>
                    <a:pt x="389" y="1111"/>
                  </a:lnTo>
                  <a:cubicBezTo>
                    <a:pt x="381" y="1096"/>
                    <a:pt x="381" y="1074"/>
                    <a:pt x="381" y="1052"/>
                  </a:cubicBezTo>
                  <a:lnTo>
                    <a:pt x="381" y="995"/>
                  </a:lnTo>
                  <a:cubicBezTo>
                    <a:pt x="381" y="973"/>
                    <a:pt x="381" y="954"/>
                    <a:pt x="374" y="931"/>
                  </a:cubicBezTo>
                  <a:cubicBezTo>
                    <a:pt x="348" y="838"/>
                    <a:pt x="336" y="738"/>
                    <a:pt x="322" y="636"/>
                  </a:cubicBezTo>
                  <a:cubicBezTo>
                    <a:pt x="307" y="536"/>
                    <a:pt x="288" y="431"/>
                    <a:pt x="247" y="329"/>
                  </a:cubicBezTo>
                  <a:cubicBezTo>
                    <a:pt x="243" y="319"/>
                    <a:pt x="240" y="311"/>
                    <a:pt x="236" y="307"/>
                  </a:cubicBezTo>
                  <a:lnTo>
                    <a:pt x="236" y="303"/>
                  </a:lnTo>
                  <a:cubicBezTo>
                    <a:pt x="240" y="289"/>
                    <a:pt x="240" y="274"/>
                    <a:pt x="240" y="262"/>
                  </a:cubicBezTo>
                  <a:cubicBezTo>
                    <a:pt x="240" y="236"/>
                    <a:pt x="236" y="217"/>
                    <a:pt x="229" y="199"/>
                  </a:cubicBezTo>
                  <a:cubicBezTo>
                    <a:pt x="217" y="169"/>
                    <a:pt x="202" y="146"/>
                    <a:pt x="191" y="124"/>
                  </a:cubicBezTo>
                  <a:cubicBezTo>
                    <a:pt x="184" y="113"/>
                    <a:pt x="179" y="101"/>
                    <a:pt x="179" y="94"/>
                  </a:cubicBezTo>
                  <a:cubicBezTo>
                    <a:pt x="176" y="83"/>
                    <a:pt x="172" y="75"/>
                    <a:pt x="172" y="68"/>
                  </a:cubicBezTo>
                  <a:lnTo>
                    <a:pt x="176" y="49"/>
                  </a:lnTo>
                  <a:lnTo>
                    <a:pt x="169" y="46"/>
                  </a:lnTo>
                  <a:cubicBezTo>
                    <a:pt x="169" y="42"/>
                    <a:pt x="169" y="38"/>
                    <a:pt x="165" y="38"/>
                  </a:cubicBezTo>
                  <a:cubicBezTo>
                    <a:pt x="162" y="23"/>
                    <a:pt x="150" y="15"/>
                    <a:pt x="139" y="12"/>
                  </a:cubicBezTo>
                  <a:cubicBezTo>
                    <a:pt x="127" y="5"/>
                    <a:pt x="112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1" name="Google Shape;28411;p21"/>
            <p:cNvSpPr/>
            <p:nvPr/>
          </p:nvSpPr>
          <p:spPr>
            <a:xfrm>
              <a:off x="-583405" y="2152092"/>
              <a:ext cx="11078" cy="42163"/>
            </a:xfrm>
            <a:custGeom>
              <a:avLst/>
              <a:gdLst/>
              <a:ahLst/>
              <a:cxnLst/>
              <a:rect l="l" t="t" r="r" b="b"/>
              <a:pathLst>
                <a:path w="232" h="883" extrusionOk="0">
                  <a:moveTo>
                    <a:pt x="0" y="1"/>
                  </a:moveTo>
                  <a:cubicBezTo>
                    <a:pt x="0" y="49"/>
                    <a:pt x="8" y="101"/>
                    <a:pt x="11" y="158"/>
                  </a:cubicBezTo>
                  <a:cubicBezTo>
                    <a:pt x="11" y="176"/>
                    <a:pt x="15" y="194"/>
                    <a:pt x="19" y="213"/>
                  </a:cubicBezTo>
                  <a:cubicBezTo>
                    <a:pt x="26" y="232"/>
                    <a:pt x="34" y="251"/>
                    <a:pt x="42" y="270"/>
                  </a:cubicBezTo>
                  <a:cubicBezTo>
                    <a:pt x="60" y="307"/>
                    <a:pt x="87" y="348"/>
                    <a:pt x="105" y="393"/>
                  </a:cubicBezTo>
                  <a:cubicBezTo>
                    <a:pt x="116" y="423"/>
                    <a:pt x="123" y="456"/>
                    <a:pt x="123" y="490"/>
                  </a:cubicBezTo>
                  <a:cubicBezTo>
                    <a:pt x="123" y="505"/>
                    <a:pt x="123" y="520"/>
                    <a:pt x="120" y="535"/>
                  </a:cubicBezTo>
                  <a:cubicBezTo>
                    <a:pt x="131" y="539"/>
                    <a:pt x="139" y="542"/>
                    <a:pt x="146" y="550"/>
                  </a:cubicBezTo>
                  <a:cubicBezTo>
                    <a:pt x="161" y="558"/>
                    <a:pt x="172" y="572"/>
                    <a:pt x="180" y="587"/>
                  </a:cubicBezTo>
                  <a:cubicBezTo>
                    <a:pt x="183" y="598"/>
                    <a:pt x="183" y="610"/>
                    <a:pt x="183" y="617"/>
                  </a:cubicBezTo>
                  <a:cubicBezTo>
                    <a:pt x="183" y="632"/>
                    <a:pt x="180" y="643"/>
                    <a:pt x="176" y="655"/>
                  </a:cubicBezTo>
                  <a:cubicBezTo>
                    <a:pt x="172" y="665"/>
                    <a:pt x="168" y="677"/>
                    <a:pt x="165" y="688"/>
                  </a:cubicBezTo>
                  <a:cubicBezTo>
                    <a:pt x="157" y="699"/>
                    <a:pt x="154" y="715"/>
                    <a:pt x="149" y="729"/>
                  </a:cubicBezTo>
                  <a:cubicBezTo>
                    <a:pt x="146" y="741"/>
                    <a:pt x="142" y="755"/>
                    <a:pt x="142" y="763"/>
                  </a:cubicBezTo>
                  <a:cubicBezTo>
                    <a:pt x="142" y="767"/>
                    <a:pt x="146" y="770"/>
                    <a:pt x="146" y="774"/>
                  </a:cubicBezTo>
                  <a:cubicBezTo>
                    <a:pt x="161" y="782"/>
                    <a:pt x="172" y="796"/>
                    <a:pt x="183" y="808"/>
                  </a:cubicBezTo>
                  <a:cubicBezTo>
                    <a:pt x="191" y="822"/>
                    <a:pt x="202" y="838"/>
                    <a:pt x="206" y="853"/>
                  </a:cubicBezTo>
                  <a:cubicBezTo>
                    <a:pt x="213" y="864"/>
                    <a:pt x="217" y="875"/>
                    <a:pt x="221" y="883"/>
                  </a:cubicBezTo>
                  <a:lnTo>
                    <a:pt x="221" y="879"/>
                  </a:lnTo>
                  <a:cubicBezTo>
                    <a:pt x="228" y="853"/>
                    <a:pt x="232" y="822"/>
                    <a:pt x="232" y="800"/>
                  </a:cubicBezTo>
                  <a:cubicBezTo>
                    <a:pt x="232" y="782"/>
                    <a:pt x="228" y="763"/>
                    <a:pt x="225" y="748"/>
                  </a:cubicBezTo>
                  <a:cubicBezTo>
                    <a:pt x="209" y="718"/>
                    <a:pt x="206" y="684"/>
                    <a:pt x="206" y="658"/>
                  </a:cubicBezTo>
                  <a:cubicBezTo>
                    <a:pt x="206" y="629"/>
                    <a:pt x="206" y="603"/>
                    <a:pt x="202" y="584"/>
                  </a:cubicBezTo>
                  <a:cubicBezTo>
                    <a:pt x="202" y="568"/>
                    <a:pt x="199" y="558"/>
                    <a:pt x="194" y="546"/>
                  </a:cubicBezTo>
                  <a:cubicBezTo>
                    <a:pt x="187" y="531"/>
                    <a:pt x="176" y="520"/>
                    <a:pt x="157" y="505"/>
                  </a:cubicBezTo>
                  <a:cubicBezTo>
                    <a:pt x="149" y="501"/>
                    <a:pt x="146" y="498"/>
                    <a:pt x="142" y="494"/>
                  </a:cubicBezTo>
                  <a:cubicBezTo>
                    <a:pt x="139" y="490"/>
                    <a:pt x="139" y="486"/>
                    <a:pt x="139" y="482"/>
                  </a:cubicBezTo>
                  <a:cubicBezTo>
                    <a:pt x="135" y="475"/>
                    <a:pt x="135" y="472"/>
                    <a:pt x="135" y="468"/>
                  </a:cubicBezTo>
                  <a:cubicBezTo>
                    <a:pt x="135" y="460"/>
                    <a:pt x="139" y="456"/>
                    <a:pt x="139" y="453"/>
                  </a:cubicBezTo>
                  <a:lnTo>
                    <a:pt x="139" y="449"/>
                  </a:lnTo>
                  <a:lnTo>
                    <a:pt x="139" y="438"/>
                  </a:lnTo>
                  <a:cubicBezTo>
                    <a:pt x="139" y="404"/>
                    <a:pt x="127" y="370"/>
                    <a:pt x="116" y="333"/>
                  </a:cubicBezTo>
                  <a:cubicBezTo>
                    <a:pt x="101" y="296"/>
                    <a:pt x="87" y="254"/>
                    <a:pt x="82" y="206"/>
                  </a:cubicBezTo>
                  <a:cubicBezTo>
                    <a:pt x="82" y="184"/>
                    <a:pt x="71" y="158"/>
                    <a:pt x="56" y="127"/>
                  </a:cubicBezTo>
                  <a:cubicBezTo>
                    <a:pt x="42" y="97"/>
                    <a:pt x="23" y="68"/>
                    <a:pt x="8" y="34"/>
                  </a:cubicBezTo>
                  <a:cubicBezTo>
                    <a:pt x="4" y="23"/>
                    <a:pt x="0" y="1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2" name="Google Shape;28412;p21"/>
            <p:cNvSpPr/>
            <p:nvPr/>
          </p:nvSpPr>
          <p:spPr>
            <a:xfrm>
              <a:off x="-587178" y="2145121"/>
              <a:ext cx="18623" cy="53098"/>
            </a:xfrm>
            <a:custGeom>
              <a:avLst/>
              <a:gdLst/>
              <a:ahLst/>
              <a:cxnLst/>
              <a:rect l="l" t="t" r="r" b="b"/>
              <a:pathLst>
                <a:path w="390" h="1112" extrusionOk="0">
                  <a:moveTo>
                    <a:pt x="79" y="147"/>
                  </a:moveTo>
                  <a:lnTo>
                    <a:pt x="79" y="147"/>
                  </a:lnTo>
                  <a:cubicBezTo>
                    <a:pt x="79" y="157"/>
                    <a:pt x="83" y="169"/>
                    <a:pt x="87" y="180"/>
                  </a:cubicBezTo>
                  <a:cubicBezTo>
                    <a:pt x="102" y="214"/>
                    <a:pt x="121" y="243"/>
                    <a:pt x="135" y="273"/>
                  </a:cubicBezTo>
                  <a:cubicBezTo>
                    <a:pt x="150" y="304"/>
                    <a:pt x="161" y="330"/>
                    <a:pt x="161" y="352"/>
                  </a:cubicBezTo>
                  <a:cubicBezTo>
                    <a:pt x="166" y="400"/>
                    <a:pt x="180" y="442"/>
                    <a:pt x="195" y="479"/>
                  </a:cubicBezTo>
                  <a:cubicBezTo>
                    <a:pt x="206" y="516"/>
                    <a:pt x="218" y="550"/>
                    <a:pt x="218" y="584"/>
                  </a:cubicBezTo>
                  <a:lnTo>
                    <a:pt x="218" y="595"/>
                  </a:lnTo>
                  <a:lnTo>
                    <a:pt x="218" y="599"/>
                  </a:lnTo>
                  <a:cubicBezTo>
                    <a:pt x="218" y="602"/>
                    <a:pt x="214" y="606"/>
                    <a:pt x="214" y="614"/>
                  </a:cubicBezTo>
                  <a:cubicBezTo>
                    <a:pt x="214" y="618"/>
                    <a:pt x="214" y="621"/>
                    <a:pt x="218" y="628"/>
                  </a:cubicBezTo>
                  <a:cubicBezTo>
                    <a:pt x="218" y="632"/>
                    <a:pt x="218" y="636"/>
                    <a:pt x="221" y="640"/>
                  </a:cubicBezTo>
                  <a:cubicBezTo>
                    <a:pt x="225" y="644"/>
                    <a:pt x="228" y="647"/>
                    <a:pt x="236" y="651"/>
                  </a:cubicBezTo>
                  <a:cubicBezTo>
                    <a:pt x="255" y="666"/>
                    <a:pt x="266" y="677"/>
                    <a:pt x="273" y="692"/>
                  </a:cubicBezTo>
                  <a:cubicBezTo>
                    <a:pt x="278" y="704"/>
                    <a:pt x="281" y="714"/>
                    <a:pt x="281" y="730"/>
                  </a:cubicBezTo>
                  <a:cubicBezTo>
                    <a:pt x="285" y="749"/>
                    <a:pt x="285" y="775"/>
                    <a:pt x="285" y="804"/>
                  </a:cubicBezTo>
                  <a:cubicBezTo>
                    <a:pt x="285" y="830"/>
                    <a:pt x="288" y="864"/>
                    <a:pt x="304" y="894"/>
                  </a:cubicBezTo>
                  <a:cubicBezTo>
                    <a:pt x="307" y="909"/>
                    <a:pt x="311" y="928"/>
                    <a:pt x="311" y="946"/>
                  </a:cubicBezTo>
                  <a:cubicBezTo>
                    <a:pt x="311" y="968"/>
                    <a:pt x="307" y="999"/>
                    <a:pt x="300" y="1025"/>
                  </a:cubicBezTo>
                  <a:lnTo>
                    <a:pt x="300" y="1029"/>
                  </a:lnTo>
                  <a:cubicBezTo>
                    <a:pt x="296" y="1021"/>
                    <a:pt x="292" y="1010"/>
                    <a:pt x="285" y="999"/>
                  </a:cubicBezTo>
                  <a:cubicBezTo>
                    <a:pt x="281" y="984"/>
                    <a:pt x="270" y="968"/>
                    <a:pt x="262" y="954"/>
                  </a:cubicBezTo>
                  <a:cubicBezTo>
                    <a:pt x="251" y="942"/>
                    <a:pt x="240" y="928"/>
                    <a:pt x="225" y="920"/>
                  </a:cubicBezTo>
                  <a:cubicBezTo>
                    <a:pt x="225" y="916"/>
                    <a:pt x="221" y="913"/>
                    <a:pt x="221" y="909"/>
                  </a:cubicBezTo>
                  <a:cubicBezTo>
                    <a:pt x="221" y="901"/>
                    <a:pt x="225" y="887"/>
                    <a:pt x="228" y="875"/>
                  </a:cubicBezTo>
                  <a:cubicBezTo>
                    <a:pt x="233" y="861"/>
                    <a:pt x="236" y="845"/>
                    <a:pt x="244" y="834"/>
                  </a:cubicBezTo>
                  <a:cubicBezTo>
                    <a:pt x="247" y="823"/>
                    <a:pt x="251" y="811"/>
                    <a:pt x="255" y="801"/>
                  </a:cubicBezTo>
                  <a:cubicBezTo>
                    <a:pt x="259" y="789"/>
                    <a:pt x="262" y="778"/>
                    <a:pt x="262" y="763"/>
                  </a:cubicBezTo>
                  <a:cubicBezTo>
                    <a:pt x="262" y="756"/>
                    <a:pt x="262" y="744"/>
                    <a:pt x="259" y="733"/>
                  </a:cubicBezTo>
                  <a:cubicBezTo>
                    <a:pt x="251" y="718"/>
                    <a:pt x="240" y="704"/>
                    <a:pt x="225" y="696"/>
                  </a:cubicBezTo>
                  <a:cubicBezTo>
                    <a:pt x="218" y="688"/>
                    <a:pt x="210" y="685"/>
                    <a:pt x="199" y="681"/>
                  </a:cubicBezTo>
                  <a:cubicBezTo>
                    <a:pt x="202" y="666"/>
                    <a:pt x="202" y="651"/>
                    <a:pt x="202" y="636"/>
                  </a:cubicBezTo>
                  <a:cubicBezTo>
                    <a:pt x="202" y="602"/>
                    <a:pt x="195" y="569"/>
                    <a:pt x="184" y="539"/>
                  </a:cubicBezTo>
                  <a:cubicBezTo>
                    <a:pt x="166" y="494"/>
                    <a:pt x="139" y="453"/>
                    <a:pt x="121" y="416"/>
                  </a:cubicBezTo>
                  <a:cubicBezTo>
                    <a:pt x="113" y="397"/>
                    <a:pt x="105" y="378"/>
                    <a:pt x="98" y="359"/>
                  </a:cubicBezTo>
                  <a:cubicBezTo>
                    <a:pt x="94" y="340"/>
                    <a:pt x="90" y="322"/>
                    <a:pt x="90" y="304"/>
                  </a:cubicBezTo>
                  <a:cubicBezTo>
                    <a:pt x="87" y="247"/>
                    <a:pt x="79" y="195"/>
                    <a:pt x="79" y="147"/>
                  </a:cubicBezTo>
                  <a:close/>
                  <a:moveTo>
                    <a:pt x="176" y="0"/>
                  </a:moveTo>
                  <a:lnTo>
                    <a:pt x="105" y="23"/>
                  </a:lnTo>
                  <a:cubicBezTo>
                    <a:pt x="94" y="26"/>
                    <a:pt x="83" y="31"/>
                    <a:pt x="68" y="34"/>
                  </a:cubicBezTo>
                  <a:cubicBezTo>
                    <a:pt x="61" y="38"/>
                    <a:pt x="49" y="38"/>
                    <a:pt x="42" y="42"/>
                  </a:cubicBezTo>
                  <a:cubicBezTo>
                    <a:pt x="38" y="42"/>
                    <a:pt x="35" y="45"/>
                    <a:pt x="31" y="45"/>
                  </a:cubicBezTo>
                  <a:lnTo>
                    <a:pt x="9" y="53"/>
                  </a:lnTo>
                  <a:lnTo>
                    <a:pt x="4" y="76"/>
                  </a:lnTo>
                  <a:cubicBezTo>
                    <a:pt x="4" y="90"/>
                    <a:pt x="4" y="102"/>
                    <a:pt x="0" y="116"/>
                  </a:cubicBezTo>
                  <a:lnTo>
                    <a:pt x="0" y="135"/>
                  </a:lnTo>
                  <a:cubicBezTo>
                    <a:pt x="0" y="195"/>
                    <a:pt x="12" y="255"/>
                    <a:pt x="12" y="304"/>
                  </a:cubicBezTo>
                  <a:cubicBezTo>
                    <a:pt x="12" y="340"/>
                    <a:pt x="23" y="374"/>
                    <a:pt x="35" y="404"/>
                  </a:cubicBezTo>
                  <a:cubicBezTo>
                    <a:pt x="53" y="449"/>
                    <a:pt x="76" y="490"/>
                    <a:pt x="94" y="528"/>
                  </a:cubicBezTo>
                  <a:cubicBezTo>
                    <a:pt x="105" y="547"/>
                    <a:pt x="113" y="565"/>
                    <a:pt x="121" y="584"/>
                  </a:cubicBezTo>
                  <a:cubicBezTo>
                    <a:pt x="124" y="602"/>
                    <a:pt x="128" y="621"/>
                    <a:pt x="128" y="636"/>
                  </a:cubicBezTo>
                  <a:cubicBezTo>
                    <a:pt x="128" y="654"/>
                    <a:pt x="124" y="670"/>
                    <a:pt x="121" y="688"/>
                  </a:cubicBezTo>
                  <a:cubicBezTo>
                    <a:pt x="116" y="688"/>
                    <a:pt x="116" y="692"/>
                    <a:pt x="116" y="696"/>
                  </a:cubicBezTo>
                  <a:lnTo>
                    <a:pt x="116" y="699"/>
                  </a:lnTo>
                  <a:cubicBezTo>
                    <a:pt x="116" y="711"/>
                    <a:pt x="116" y="714"/>
                    <a:pt x="121" y="718"/>
                  </a:cubicBezTo>
                  <a:cubicBezTo>
                    <a:pt x="124" y="722"/>
                    <a:pt x="124" y="726"/>
                    <a:pt x="128" y="730"/>
                  </a:cubicBezTo>
                  <a:cubicBezTo>
                    <a:pt x="131" y="733"/>
                    <a:pt x="135" y="737"/>
                    <a:pt x="139" y="741"/>
                  </a:cubicBezTo>
                  <a:cubicBezTo>
                    <a:pt x="143" y="744"/>
                    <a:pt x="143" y="744"/>
                    <a:pt x="147" y="749"/>
                  </a:cubicBezTo>
                  <a:cubicBezTo>
                    <a:pt x="150" y="749"/>
                    <a:pt x="154" y="752"/>
                    <a:pt x="161" y="752"/>
                  </a:cubicBezTo>
                  <a:cubicBezTo>
                    <a:pt x="169" y="752"/>
                    <a:pt x="176" y="756"/>
                    <a:pt x="180" y="756"/>
                  </a:cubicBezTo>
                  <a:lnTo>
                    <a:pt x="184" y="759"/>
                  </a:lnTo>
                  <a:cubicBezTo>
                    <a:pt x="184" y="763"/>
                    <a:pt x="188" y="763"/>
                    <a:pt x="188" y="763"/>
                  </a:cubicBezTo>
                  <a:cubicBezTo>
                    <a:pt x="188" y="767"/>
                    <a:pt x="184" y="775"/>
                    <a:pt x="184" y="778"/>
                  </a:cubicBezTo>
                  <a:cubicBezTo>
                    <a:pt x="180" y="785"/>
                    <a:pt x="176" y="793"/>
                    <a:pt x="173" y="801"/>
                  </a:cubicBezTo>
                  <a:cubicBezTo>
                    <a:pt x="166" y="819"/>
                    <a:pt x="161" y="834"/>
                    <a:pt x="154" y="853"/>
                  </a:cubicBezTo>
                  <a:cubicBezTo>
                    <a:pt x="150" y="871"/>
                    <a:pt x="147" y="890"/>
                    <a:pt x="147" y="909"/>
                  </a:cubicBezTo>
                  <a:cubicBezTo>
                    <a:pt x="147" y="920"/>
                    <a:pt x="147" y="935"/>
                    <a:pt x="154" y="946"/>
                  </a:cubicBezTo>
                  <a:cubicBezTo>
                    <a:pt x="154" y="954"/>
                    <a:pt x="157" y="958"/>
                    <a:pt x="161" y="965"/>
                  </a:cubicBezTo>
                  <a:cubicBezTo>
                    <a:pt x="166" y="968"/>
                    <a:pt x="173" y="976"/>
                    <a:pt x="180" y="980"/>
                  </a:cubicBezTo>
                  <a:cubicBezTo>
                    <a:pt x="192" y="987"/>
                    <a:pt x="199" y="999"/>
                    <a:pt x="206" y="1010"/>
                  </a:cubicBezTo>
                  <a:cubicBezTo>
                    <a:pt x="218" y="1029"/>
                    <a:pt x="225" y="1051"/>
                    <a:pt x="236" y="1077"/>
                  </a:cubicBezTo>
                  <a:cubicBezTo>
                    <a:pt x="244" y="1089"/>
                    <a:pt x="247" y="1099"/>
                    <a:pt x="255" y="1111"/>
                  </a:cubicBezTo>
                  <a:lnTo>
                    <a:pt x="371" y="1058"/>
                  </a:lnTo>
                  <a:cubicBezTo>
                    <a:pt x="375" y="1055"/>
                    <a:pt x="375" y="1047"/>
                    <a:pt x="375" y="1044"/>
                  </a:cubicBezTo>
                  <a:cubicBezTo>
                    <a:pt x="382" y="1010"/>
                    <a:pt x="390" y="980"/>
                    <a:pt x="390" y="946"/>
                  </a:cubicBezTo>
                  <a:cubicBezTo>
                    <a:pt x="390" y="920"/>
                    <a:pt x="382" y="890"/>
                    <a:pt x="371" y="864"/>
                  </a:cubicBezTo>
                  <a:cubicBezTo>
                    <a:pt x="367" y="849"/>
                    <a:pt x="363" y="830"/>
                    <a:pt x="363" y="808"/>
                  </a:cubicBezTo>
                  <a:cubicBezTo>
                    <a:pt x="359" y="793"/>
                    <a:pt x="359" y="775"/>
                    <a:pt x="359" y="756"/>
                  </a:cubicBezTo>
                  <a:cubicBezTo>
                    <a:pt x="359" y="730"/>
                    <a:pt x="359" y="699"/>
                    <a:pt x="345" y="670"/>
                  </a:cubicBezTo>
                  <a:cubicBezTo>
                    <a:pt x="341" y="654"/>
                    <a:pt x="330" y="640"/>
                    <a:pt x="318" y="625"/>
                  </a:cubicBezTo>
                  <a:cubicBezTo>
                    <a:pt x="311" y="614"/>
                    <a:pt x="304" y="606"/>
                    <a:pt x="292" y="599"/>
                  </a:cubicBezTo>
                  <a:lnTo>
                    <a:pt x="292" y="595"/>
                  </a:lnTo>
                  <a:cubicBezTo>
                    <a:pt x="292" y="592"/>
                    <a:pt x="296" y="587"/>
                    <a:pt x="296" y="584"/>
                  </a:cubicBezTo>
                  <a:cubicBezTo>
                    <a:pt x="292" y="535"/>
                    <a:pt x="281" y="494"/>
                    <a:pt x="266" y="453"/>
                  </a:cubicBezTo>
                  <a:cubicBezTo>
                    <a:pt x="255" y="416"/>
                    <a:pt x="240" y="378"/>
                    <a:pt x="240" y="348"/>
                  </a:cubicBezTo>
                  <a:cubicBezTo>
                    <a:pt x="236" y="318"/>
                    <a:pt x="228" y="292"/>
                    <a:pt x="218" y="270"/>
                  </a:cubicBezTo>
                  <a:cubicBezTo>
                    <a:pt x="202" y="236"/>
                    <a:pt x="184" y="206"/>
                    <a:pt x="173" y="180"/>
                  </a:cubicBezTo>
                  <a:cubicBezTo>
                    <a:pt x="166" y="165"/>
                    <a:pt x="157" y="154"/>
                    <a:pt x="154" y="139"/>
                  </a:cubicBezTo>
                  <a:cubicBezTo>
                    <a:pt x="150" y="128"/>
                    <a:pt x="150" y="113"/>
                    <a:pt x="150" y="102"/>
                  </a:cubicBezTo>
                  <a:lnTo>
                    <a:pt x="150" y="79"/>
                  </a:lnTo>
                  <a:cubicBezTo>
                    <a:pt x="154" y="76"/>
                    <a:pt x="154" y="71"/>
                    <a:pt x="154" y="68"/>
                  </a:cubicBezTo>
                  <a:lnTo>
                    <a:pt x="17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3" name="Google Shape;28413;p21"/>
            <p:cNvSpPr/>
            <p:nvPr/>
          </p:nvSpPr>
          <p:spPr>
            <a:xfrm>
              <a:off x="237465" y="1226936"/>
              <a:ext cx="13991" cy="38773"/>
            </a:xfrm>
            <a:custGeom>
              <a:avLst/>
              <a:gdLst/>
              <a:ahLst/>
              <a:cxnLst/>
              <a:rect l="l" t="t" r="r" b="b"/>
              <a:pathLst>
                <a:path w="293" h="812" extrusionOk="0">
                  <a:moveTo>
                    <a:pt x="16" y="1"/>
                  </a:moveTo>
                  <a:cubicBezTo>
                    <a:pt x="16" y="1"/>
                    <a:pt x="12" y="1"/>
                    <a:pt x="12" y="4"/>
                  </a:cubicBezTo>
                  <a:cubicBezTo>
                    <a:pt x="9" y="8"/>
                    <a:pt x="4" y="16"/>
                    <a:pt x="4" y="20"/>
                  </a:cubicBezTo>
                  <a:cubicBezTo>
                    <a:pt x="1" y="27"/>
                    <a:pt x="1" y="30"/>
                    <a:pt x="1" y="38"/>
                  </a:cubicBezTo>
                  <a:cubicBezTo>
                    <a:pt x="1" y="46"/>
                    <a:pt x="1" y="53"/>
                    <a:pt x="4" y="61"/>
                  </a:cubicBezTo>
                  <a:cubicBezTo>
                    <a:pt x="9" y="68"/>
                    <a:pt x="12" y="75"/>
                    <a:pt x="12" y="79"/>
                  </a:cubicBezTo>
                  <a:cubicBezTo>
                    <a:pt x="16" y="79"/>
                    <a:pt x="19" y="83"/>
                    <a:pt x="19" y="83"/>
                  </a:cubicBezTo>
                  <a:cubicBezTo>
                    <a:pt x="45" y="101"/>
                    <a:pt x="64" y="124"/>
                    <a:pt x="80" y="146"/>
                  </a:cubicBezTo>
                  <a:cubicBezTo>
                    <a:pt x="94" y="168"/>
                    <a:pt x="102" y="191"/>
                    <a:pt x="109" y="218"/>
                  </a:cubicBezTo>
                  <a:cubicBezTo>
                    <a:pt x="121" y="266"/>
                    <a:pt x="121" y="311"/>
                    <a:pt x="128" y="352"/>
                  </a:cubicBezTo>
                  <a:cubicBezTo>
                    <a:pt x="132" y="378"/>
                    <a:pt x="135" y="404"/>
                    <a:pt x="147" y="423"/>
                  </a:cubicBezTo>
                  <a:cubicBezTo>
                    <a:pt x="150" y="434"/>
                    <a:pt x="158" y="446"/>
                    <a:pt x="166" y="456"/>
                  </a:cubicBezTo>
                  <a:cubicBezTo>
                    <a:pt x="173" y="464"/>
                    <a:pt x="176" y="468"/>
                    <a:pt x="176" y="475"/>
                  </a:cubicBezTo>
                  <a:cubicBezTo>
                    <a:pt x="176" y="479"/>
                    <a:pt x="180" y="487"/>
                    <a:pt x="180" y="491"/>
                  </a:cubicBezTo>
                  <a:cubicBezTo>
                    <a:pt x="180" y="498"/>
                    <a:pt x="176" y="505"/>
                    <a:pt x="176" y="509"/>
                  </a:cubicBezTo>
                  <a:cubicBezTo>
                    <a:pt x="173" y="517"/>
                    <a:pt x="173" y="520"/>
                    <a:pt x="169" y="527"/>
                  </a:cubicBezTo>
                  <a:cubicBezTo>
                    <a:pt x="166" y="539"/>
                    <a:pt x="161" y="546"/>
                    <a:pt x="158" y="554"/>
                  </a:cubicBezTo>
                  <a:lnTo>
                    <a:pt x="158" y="558"/>
                  </a:lnTo>
                  <a:cubicBezTo>
                    <a:pt x="188" y="599"/>
                    <a:pt x="211" y="648"/>
                    <a:pt x="233" y="689"/>
                  </a:cubicBezTo>
                  <a:cubicBezTo>
                    <a:pt x="251" y="734"/>
                    <a:pt x="270" y="774"/>
                    <a:pt x="292" y="812"/>
                  </a:cubicBezTo>
                  <a:cubicBezTo>
                    <a:pt x="292" y="801"/>
                    <a:pt x="289" y="789"/>
                    <a:pt x="285" y="782"/>
                  </a:cubicBezTo>
                  <a:cubicBezTo>
                    <a:pt x="273" y="748"/>
                    <a:pt x="270" y="715"/>
                    <a:pt x="270" y="684"/>
                  </a:cubicBezTo>
                  <a:cubicBezTo>
                    <a:pt x="270" y="655"/>
                    <a:pt x="270" y="629"/>
                    <a:pt x="263" y="606"/>
                  </a:cubicBezTo>
                  <a:cubicBezTo>
                    <a:pt x="240" y="524"/>
                    <a:pt x="206" y="446"/>
                    <a:pt x="176" y="367"/>
                  </a:cubicBezTo>
                  <a:cubicBezTo>
                    <a:pt x="147" y="285"/>
                    <a:pt x="113" y="203"/>
                    <a:pt x="94" y="116"/>
                  </a:cubicBezTo>
                  <a:cubicBezTo>
                    <a:pt x="94" y="113"/>
                    <a:pt x="90" y="106"/>
                    <a:pt x="87" y="101"/>
                  </a:cubicBezTo>
                  <a:cubicBezTo>
                    <a:pt x="83" y="94"/>
                    <a:pt x="80" y="87"/>
                    <a:pt x="71" y="79"/>
                  </a:cubicBezTo>
                  <a:cubicBezTo>
                    <a:pt x="57" y="64"/>
                    <a:pt x="38" y="49"/>
                    <a:pt x="27" y="23"/>
                  </a:cubicBezTo>
                  <a:cubicBezTo>
                    <a:pt x="19" y="16"/>
                    <a:pt x="16" y="8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4" name="Google Shape;28414;p21"/>
            <p:cNvSpPr/>
            <p:nvPr/>
          </p:nvSpPr>
          <p:spPr>
            <a:xfrm>
              <a:off x="233740" y="1223020"/>
              <a:ext cx="25737" cy="54626"/>
            </a:xfrm>
            <a:custGeom>
              <a:avLst/>
              <a:gdLst/>
              <a:ahLst/>
              <a:cxnLst/>
              <a:rect l="l" t="t" r="r" b="b"/>
              <a:pathLst>
                <a:path w="539" h="1144" extrusionOk="0">
                  <a:moveTo>
                    <a:pt x="94" y="83"/>
                  </a:moveTo>
                  <a:cubicBezTo>
                    <a:pt x="94" y="90"/>
                    <a:pt x="97" y="98"/>
                    <a:pt x="105" y="105"/>
                  </a:cubicBezTo>
                  <a:cubicBezTo>
                    <a:pt x="116" y="131"/>
                    <a:pt x="135" y="146"/>
                    <a:pt x="149" y="161"/>
                  </a:cubicBezTo>
                  <a:cubicBezTo>
                    <a:pt x="158" y="169"/>
                    <a:pt x="161" y="176"/>
                    <a:pt x="165" y="183"/>
                  </a:cubicBezTo>
                  <a:cubicBezTo>
                    <a:pt x="168" y="188"/>
                    <a:pt x="172" y="195"/>
                    <a:pt x="172" y="198"/>
                  </a:cubicBezTo>
                  <a:cubicBezTo>
                    <a:pt x="191" y="285"/>
                    <a:pt x="225" y="367"/>
                    <a:pt x="254" y="449"/>
                  </a:cubicBezTo>
                  <a:cubicBezTo>
                    <a:pt x="284" y="528"/>
                    <a:pt x="318" y="606"/>
                    <a:pt x="341" y="688"/>
                  </a:cubicBezTo>
                  <a:cubicBezTo>
                    <a:pt x="348" y="711"/>
                    <a:pt x="348" y="737"/>
                    <a:pt x="348" y="766"/>
                  </a:cubicBezTo>
                  <a:cubicBezTo>
                    <a:pt x="348" y="797"/>
                    <a:pt x="351" y="830"/>
                    <a:pt x="363" y="864"/>
                  </a:cubicBezTo>
                  <a:cubicBezTo>
                    <a:pt x="367" y="871"/>
                    <a:pt x="370" y="883"/>
                    <a:pt x="370" y="894"/>
                  </a:cubicBezTo>
                  <a:cubicBezTo>
                    <a:pt x="348" y="856"/>
                    <a:pt x="329" y="816"/>
                    <a:pt x="311" y="771"/>
                  </a:cubicBezTo>
                  <a:cubicBezTo>
                    <a:pt x="289" y="730"/>
                    <a:pt x="266" y="681"/>
                    <a:pt x="236" y="640"/>
                  </a:cubicBezTo>
                  <a:lnTo>
                    <a:pt x="236" y="636"/>
                  </a:lnTo>
                  <a:cubicBezTo>
                    <a:pt x="239" y="628"/>
                    <a:pt x="244" y="621"/>
                    <a:pt x="247" y="609"/>
                  </a:cubicBezTo>
                  <a:cubicBezTo>
                    <a:pt x="251" y="602"/>
                    <a:pt x="251" y="599"/>
                    <a:pt x="254" y="591"/>
                  </a:cubicBezTo>
                  <a:cubicBezTo>
                    <a:pt x="254" y="587"/>
                    <a:pt x="258" y="580"/>
                    <a:pt x="258" y="573"/>
                  </a:cubicBezTo>
                  <a:cubicBezTo>
                    <a:pt x="258" y="569"/>
                    <a:pt x="254" y="561"/>
                    <a:pt x="254" y="557"/>
                  </a:cubicBezTo>
                  <a:cubicBezTo>
                    <a:pt x="254" y="550"/>
                    <a:pt x="251" y="546"/>
                    <a:pt x="244" y="538"/>
                  </a:cubicBezTo>
                  <a:cubicBezTo>
                    <a:pt x="236" y="528"/>
                    <a:pt x="228" y="516"/>
                    <a:pt x="225" y="505"/>
                  </a:cubicBezTo>
                  <a:cubicBezTo>
                    <a:pt x="213" y="486"/>
                    <a:pt x="210" y="460"/>
                    <a:pt x="206" y="434"/>
                  </a:cubicBezTo>
                  <a:cubicBezTo>
                    <a:pt x="199" y="393"/>
                    <a:pt x="199" y="348"/>
                    <a:pt x="187" y="300"/>
                  </a:cubicBezTo>
                  <a:cubicBezTo>
                    <a:pt x="180" y="273"/>
                    <a:pt x="172" y="250"/>
                    <a:pt x="158" y="228"/>
                  </a:cubicBezTo>
                  <a:cubicBezTo>
                    <a:pt x="142" y="206"/>
                    <a:pt x="123" y="183"/>
                    <a:pt x="97" y="165"/>
                  </a:cubicBezTo>
                  <a:cubicBezTo>
                    <a:pt x="97" y="165"/>
                    <a:pt x="94" y="161"/>
                    <a:pt x="90" y="161"/>
                  </a:cubicBezTo>
                  <a:cubicBezTo>
                    <a:pt x="90" y="157"/>
                    <a:pt x="87" y="150"/>
                    <a:pt x="82" y="143"/>
                  </a:cubicBezTo>
                  <a:cubicBezTo>
                    <a:pt x="79" y="135"/>
                    <a:pt x="79" y="128"/>
                    <a:pt x="79" y="120"/>
                  </a:cubicBezTo>
                  <a:cubicBezTo>
                    <a:pt x="79" y="112"/>
                    <a:pt x="79" y="109"/>
                    <a:pt x="82" y="102"/>
                  </a:cubicBezTo>
                  <a:cubicBezTo>
                    <a:pt x="82" y="98"/>
                    <a:pt x="87" y="90"/>
                    <a:pt x="90" y="86"/>
                  </a:cubicBezTo>
                  <a:cubicBezTo>
                    <a:pt x="90" y="83"/>
                    <a:pt x="94" y="83"/>
                    <a:pt x="94" y="83"/>
                  </a:cubicBezTo>
                  <a:close/>
                  <a:moveTo>
                    <a:pt x="97" y="0"/>
                  </a:moveTo>
                  <a:cubicBezTo>
                    <a:pt x="82" y="0"/>
                    <a:pt x="68" y="8"/>
                    <a:pt x="56" y="12"/>
                  </a:cubicBezTo>
                  <a:cubicBezTo>
                    <a:pt x="49" y="19"/>
                    <a:pt x="37" y="26"/>
                    <a:pt x="34" y="34"/>
                  </a:cubicBezTo>
                  <a:cubicBezTo>
                    <a:pt x="23" y="45"/>
                    <a:pt x="15" y="60"/>
                    <a:pt x="8" y="75"/>
                  </a:cubicBezTo>
                  <a:cubicBezTo>
                    <a:pt x="4" y="90"/>
                    <a:pt x="1" y="105"/>
                    <a:pt x="1" y="120"/>
                  </a:cubicBezTo>
                  <a:cubicBezTo>
                    <a:pt x="1" y="143"/>
                    <a:pt x="8" y="165"/>
                    <a:pt x="15" y="183"/>
                  </a:cubicBezTo>
                  <a:cubicBezTo>
                    <a:pt x="19" y="191"/>
                    <a:pt x="27" y="198"/>
                    <a:pt x="30" y="206"/>
                  </a:cubicBezTo>
                  <a:cubicBezTo>
                    <a:pt x="37" y="214"/>
                    <a:pt x="45" y="221"/>
                    <a:pt x="53" y="228"/>
                  </a:cubicBezTo>
                  <a:cubicBezTo>
                    <a:pt x="79" y="247"/>
                    <a:pt x="94" y="269"/>
                    <a:pt x="105" y="292"/>
                  </a:cubicBezTo>
                  <a:cubicBezTo>
                    <a:pt x="113" y="311"/>
                    <a:pt x="116" y="333"/>
                    <a:pt x="120" y="355"/>
                  </a:cubicBezTo>
                  <a:cubicBezTo>
                    <a:pt x="123" y="389"/>
                    <a:pt x="127" y="430"/>
                    <a:pt x="135" y="471"/>
                  </a:cubicBezTo>
                  <a:cubicBezTo>
                    <a:pt x="139" y="490"/>
                    <a:pt x="142" y="512"/>
                    <a:pt x="149" y="531"/>
                  </a:cubicBezTo>
                  <a:cubicBezTo>
                    <a:pt x="158" y="546"/>
                    <a:pt x="165" y="561"/>
                    <a:pt x="176" y="576"/>
                  </a:cubicBezTo>
                  <a:lnTo>
                    <a:pt x="176" y="580"/>
                  </a:lnTo>
                  <a:cubicBezTo>
                    <a:pt x="176" y="587"/>
                    <a:pt x="168" y="599"/>
                    <a:pt x="165" y="606"/>
                  </a:cubicBezTo>
                  <a:cubicBezTo>
                    <a:pt x="165" y="614"/>
                    <a:pt x="161" y="617"/>
                    <a:pt x="161" y="625"/>
                  </a:cubicBezTo>
                  <a:cubicBezTo>
                    <a:pt x="158" y="628"/>
                    <a:pt x="158" y="636"/>
                    <a:pt x="158" y="643"/>
                  </a:cubicBezTo>
                  <a:cubicBezTo>
                    <a:pt x="158" y="651"/>
                    <a:pt x="158" y="654"/>
                    <a:pt x="161" y="659"/>
                  </a:cubicBezTo>
                  <a:cubicBezTo>
                    <a:pt x="161" y="666"/>
                    <a:pt x="165" y="669"/>
                    <a:pt x="168" y="677"/>
                  </a:cubicBezTo>
                  <a:cubicBezTo>
                    <a:pt x="187" y="699"/>
                    <a:pt x="202" y="730"/>
                    <a:pt x="217" y="759"/>
                  </a:cubicBezTo>
                  <a:cubicBezTo>
                    <a:pt x="239" y="804"/>
                    <a:pt x="258" y="852"/>
                    <a:pt x="284" y="901"/>
                  </a:cubicBezTo>
                  <a:cubicBezTo>
                    <a:pt x="311" y="942"/>
                    <a:pt x="341" y="983"/>
                    <a:pt x="382" y="1017"/>
                  </a:cubicBezTo>
                  <a:cubicBezTo>
                    <a:pt x="378" y="1025"/>
                    <a:pt x="374" y="1028"/>
                    <a:pt x="370" y="1035"/>
                  </a:cubicBezTo>
                  <a:cubicBezTo>
                    <a:pt x="367" y="1044"/>
                    <a:pt x="367" y="1051"/>
                    <a:pt x="367" y="1058"/>
                  </a:cubicBezTo>
                  <a:cubicBezTo>
                    <a:pt x="367" y="1066"/>
                    <a:pt x="370" y="1077"/>
                    <a:pt x="374" y="1085"/>
                  </a:cubicBezTo>
                  <a:cubicBezTo>
                    <a:pt x="378" y="1092"/>
                    <a:pt x="382" y="1099"/>
                    <a:pt x="389" y="1107"/>
                  </a:cubicBezTo>
                  <a:cubicBezTo>
                    <a:pt x="393" y="1114"/>
                    <a:pt x="396" y="1118"/>
                    <a:pt x="401" y="1122"/>
                  </a:cubicBezTo>
                  <a:cubicBezTo>
                    <a:pt x="404" y="1125"/>
                    <a:pt x="408" y="1133"/>
                    <a:pt x="415" y="1137"/>
                  </a:cubicBezTo>
                  <a:cubicBezTo>
                    <a:pt x="423" y="1140"/>
                    <a:pt x="434" y="1144"/>
                    <a:pt x="446" y="1144"/>
                  </a:cubicBezTo>
                  <a:cubicBezTo>
                    <a:pt x="449" y="1144"/>
                    <a:pt x="456" y="1144"/>
                    <a:pt x="463" y="1140"/>
                  </a:cubicBezTo>
                  <a:cubicBezTo>
                    <a:pt x="472" y="1137"/>
                    <a:pt x="479" y="1133"/>
                    <a:pt x="482" y="1130"/>
                  </a:cubicBezTo>
                  <a:cubicBezTo>
                    <a:pt x="490" y="1122"/>
                    <a:pt x="494" y="1118"/>
                    <a:pt x="498" y="1114"/>
                  </a:cubicBezTo>
                  <a:lnTo>
                    <a:pt x="498" y="1111"/>
                  </a:lnTo>
                  <a:lnTo>
                    <a:pt x="501" y="1111"/>
                  </a:lnTo>
                  <a:cubicBezTo>
                    <a:pt x="508" y="1099"/>
                    <a:pt x="520" y="1088"/>
                    <a:pt x="527" y="1077"/>
                  </a:cubicBezTo>
                  <a:lnTo>
                    <a:pt x="535" y="1073"/>
                  </a:lnTo>
                  <a:cubicBezTo>
                    <a:pt x="539" y="1062"/>
                    <a:pt x="539" y="1051"/>
                    <a:pt x="539" y="1040"/>
                  </a:cubicBezTo>
                  <a:cubicBezTo>
                    <a:pt x="539" y="1025"/>
                    <a:pt x="535" y="1009"/>
                    <a:pt x="527" y="999"/>
                  </a:cubicBezTo>
                  <a:cubicBezTo>
                    <a:pt x="520" y="987"/>
                    <a:pt x="508" y="976"/>
                    <a:pt x="494" y="968"/>
                  </a:cubicBezTo>
                  <a:lnTo>
                    <a:pt x="490" y="968"/>
                  </a:lnTo>
                  <a:cubicBezTo>
                    <a:pt x="475" y="965"/>
                    <a:pt x="472" y="957"/>
                    <a:pt x="463" y="954"/>
                  </a:cubicBezTo>
                  <a:cubicBezTo>
                    <a:pt x="460" y="946"/>
                    <a:pt x="456" y="942"/>
                    <a:pt x="456" y="935"/>
                  </a:cubicBezTo>
                  <a:cubicBezTo>
                    <a:pt x="453" y="928"/>
                    <a:pt x="449" y="913"/>
                    <a:pt x="449" y="894"/>
                  </a:cubicBezTo>
                  <a:cubicBezTo>
                    <a:pt x="446" y="878"/>
                    <a:pt x="446" y="860"/>
                    <a:pt x="437" y="838"/>
                  </a:cubicBezTo>
                  <a:cubicBezTo>
                    <a:pt x="427" y="816"/>
                    <a:pt x="427" y="793"/>
                    <a:pt x="427" y="763"/>
                  </a:cubicBezTo>
                  <a:cubicBezTo>
                    <a:pt x="423" y="733"/>
                    <a:pt x="423" y="703"/>
                    <a:pt x="415" y="666"/>
                  </a:cubicBezTo>
                  <a:cubicBezTo>
                    <a:pt x="389" y="580"/>
                    <a:pt x="356" y="502"/>
                    <a:pt x="325" y="419"/>
                  </a:cubicBezTo>
                  <a:cubicBezTo>
                    <a:pt x="296" y="340"/>
                    <a:pt x="266" y="262"/>
                    <a:pt x="247" y="183"/>
                  </a:cubicBezTo>
                  <a:cubicBezTo>
                    <a:pt x="244" y="161"/>
                    <a:pt x="232" y="143"/>
                    <a:pt x="221" y="131"/>
                  </a:cubicBezTo>
                  <a:cubicBezTo>
                    <a:pt x="206" y="109"/>
                    <a:pt x="191" y="93"/>
                    <a:pt x="180" y="79"/>
                  </a:cubicBezTo>
                  <a:cubicBezTo>
                    <a:pt x="172" y="71"/>
                    <a:pt x="168" y="67"/>
                    <a:pt x="165" y="60"/>
                  </a:cubicBezTo>
                  <a:cubicBezTo>
                    <a:pt x="165" y="53"/>
                    <a:pt x="161" y="49"/>
                    <a:pt x="161" y="45"/>
                  </a:cubicBezTo>
                  <a:lnTo>
                    <a:pt x="161" y="19"/>
                  </a:lnTo>
                  <a:lnTo>
                    <a:pt x="139" y="12"/>
                  </a:lnTo>
                  <a:cubicBezTo>
                    <a:pt x="127" y="4"/>
                    <a:pt x="113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5" name="Google Shape;28415;p21"/>
            <p:cNvSpPr/>
            <p:nvPr/>
          </p:nvSpPr>
          <p:spPr>
            <a:xfrm>
              <a:off x="-551986" y="2277579"/>
              <a:ext cx="10553" cy="44455"/>
            </a:xfrm>
            <a:custGeom>
              <a:avLst/>
              <a:gdLst/>
              <a:ahLst/>
              <a:cxnLst/>
              <a:rect l="l" t="t" r="r" b="b"/>
              <a:pathLst>
                <a:path w="221" h="931" extrusionOk="0">
                  <a:moveTo>
                    <a:pt x="0" y="0"/>
                  </a:moveTo>
                  <a:cubicBezTo>
                    <a:pt x="0" y="8"/>
                    <a:pt x="4" y="16"/>
                    <a:pt x="4" y="26"/>
                  </a:cubicBezTo>
                  <a:lnTo>
                    <a:pt x="4" y="34"/>
                  </a:lnTo>
                  <a:lnTo>
                    <a:pt x="4" y="38"/>
                  </a:lnTo>
                  <a:lnTo>
                    <a:pt x="4" y="45"/>
                  </a:lnTo>
                  <a:cubicBezTo>
                    <a:pt x="4" y="49"/>
                    <a:pt x="7" y="52"/>
                    <a:pt x="12" y="56"/>
                  </a:cubicBezTo>
                  <a:cubicBezTo>
                    <a:pt x="15" y="64"/>
                    <a:pt x="26" y="75"/>
                    <a:pt x="34" y="94"/>
                  </a:cubicBezTo>
                  <a:cubicBezTo>
                    <a:pt x="38" y="105"/>
                    <a:pt x="45" y="120"/>
                    <a:pt x="45" y="135"/>
                  </a:cubicBezTo>
                  <a:lnTo>
                    <a:pt x="45" y="139"/>
                  </a:lnTo>
                  <a:cubicBezTo>
                    <a:pt x="41" y="165"/>
                    <a:pt x="41" y="191"/>
                    <a:pt x="41" y="217"/>
                  </a:cubicBezTo>
                  <a:cubicBezTo>
                    <a:pt x="41" y="262"/>
                    <a:pt x="45" y="307"/>
                    <a:pt x="52" y="348"/>
                  </a:cubicBezTo>
                  <a:cubicBezTo>
                    <a:pt x="52" y="356"/>
                    <a:pt x="57" y="366"/>
                    <a:pt x="60" y="374"/>
                  </a:cubicBezTo>
                  <a:lnTo>
                    <a:pt x="60" y="366"/>
                  </a:lnTo>
                  <a:cubicBezTo>
                    <a:pt x="64" y="359"/>
                    <a:pt x="64" y="352"/>
                    <a:pt x="71" y="344"/>
                  </a:cubicBezTo>
                  <a:cubicBezTo>
                    <a:pt x="75" y="340"/>
                    <a:pt x="83" y="337"/>
                    <a:pt x="86" y="333"/>
                  </a:cubicBezTo>
                  <a:cubicBezTo>
                    <a:pt x="79" y="322"/>
                    <a:pt x="71" y="307"/>
                    <a:pt x="67" y="292"/>
                  </a:cubicBezTo>
                  <a:cubicBezTo>
                    <a:pt x="60" y="277"/>
                    <a:pt x="60" y="258"/>
                    <a:pt x="60" y="243"/>
                  </a:cubicBezTo>
                  <a:cubicBezTo>
                    <a:pt x="60" y="225"/>
                    <a:pt x="64" y="206"/>
                    <a:pt x="64" y="191"/>
                  </a:cubicBezTo>
                  <a:cubicBezTo>
                    <a:pt x="67" y="183"/>
                    <a:pt x="67" y="176"/>
                    <a:pt x="67" y="168"/>
                  </a:cubicBezTo>
                  <a:cubicBezTo>
                    <a:pt x="67" y="150"/>
                    <a:pt x="60" y="123"/>
                    <a:pt x="52" y="97"/>
                  </a:cubicBezTo>
                  <a:cubicBezTo>
                    <a:pt x="45" y="71"/>
                    <a:pt x="34" y="42"/>
                    <a:pt x="30" y="4"/>
                  </a:cubicBezTo>
                  <a:lnTo>
                    <a:pt x="30" y="0"/>
                  </a:lnTo>
                  <a:close/>
                  <a:moveTo>
                    <a:pt x="90" y="453"/>
                  </a:moveTo>
                  <a:cubicBezTo>
                    <a:pt x="90" y="456"/>
                    <a:pt x="93" y="460"/>
                    <a:pt x="93" y="468"/>
                  </a:cubicBezTo>
                  <a:lnTo>
                    <a:pt x="105" y="487"/>
                  </a:lnTo>
                  <a:cubicBezTo>
                    <a:pt x="109" y="482"/>
                    <a:pt x="112" y="479"/>
                    <a:pt x="112" y="475"/>
                  </a:cubicBezTo>
                  <a:lnTo>
                    <a:pt x="119" y="468"/>
                  </a:lnTo>
                  <a:cubicBezTo>
                    <a:pt x="109" y="468"/>
                    <a:pt x="97" y="460"/>
                    <a:pt x="90" y="453"/>
                  </a:cubicBezTo>
                  <a:close/>
                  <a:moveTo>
                    <a:pt x="101" y="497"/>
                  </a:moveTo>
                  <a:lnTo>
                    <a:pt x="97" y="501"/>
                  </a:lnTo>
                  <a:lnTo>
                    <a:pt x="97" y="502"/>
                  </a:lnTo>
                  <a:lnTo>
                    <a:pt x="101" y="497"/>
                  </a:lnTo>
                  <a:close/>
                  <a:moveTo>
                    <a:pt x="97" y="502"/>
                  </a:moveTo>
                  <a:lnTo>
                    <a:pt x="90" y="509"/>
                  </a:lnTo>
                  <a:cubicBezTo>
                    <a:pt x="90" y="513"/>
                    <a:pt x="86" y="516"/>
                    <a:pt x="86" y="516"/>
                  </a:cubicBezTo>
                  <a:lnTo>
                    <a:pt x="86" y="520"/>
                  </a:lnTo>
                  <a:lnTo>
                    <a:pt x="86" y="527"/>
                  </a:lnTo>
                  <a:cubicBezTo>
                    <a:pt x="86" y="531"/>
                    <a:pt x="90" y="535"/>
                    <a:pt x="93" y="539"/>
                  </a:cubicBezTo>
                  <a:cubicBezTo>
                    <a:pt x="97" y="549"/>
                    <a:pt x="105" y="557"/>
                    <a:pt x="112" y="572"/>
                  </a:cubicBezTo>
                  <a:cubicBezTo>
                    <a:pt x="119" y="580"/>
                    <a:pt x="124" y="587"/>
                    <a:pt x="127" y="599"/>
                  </a:cubicBezTo>
                  <a:cubicBezTo>
                    <a:pt x="131" y="606"/>
                    <a:pt x="131" y="613"/>
                    <a:pt x="131" y="621"/>
                  </a:cubicBezTo>
                  <a:cubicBezTo>
                    <a:pt x="131" y="632"/>
                    <a:pt x="131" y="639"/>
                    <a:pt x="127" y="651"/>
                  </a:cubicBezTo>
                  <a:cubicBezTo>
                    <a:pt x="112" y="673"/>
                    <a:pt x="109" y="692"/>
                    <a:pt x="109" y="711"/>
                  </a:cubicBezTo>
                  <a:cubicBezTo>
                    <a:pt x="109" y="737"/>
                    <a:pt x="116" y="763"/>
                    <a:pt x="131" y="793"/>
                  </a:cubicBezTo>
                  <a:cubicBezTo>
                    <a:pt x="142" y="823"/>
                    <a:pt x="157" y="856"/>
                    <a:pt x="169" y="894"/>
                  </a:cubicBezTo>
                  <a:cubicBezTo>
                    <a:pt x="172" y="905"/>
                    <a:pt x="176" y="916"/>
                    <a:pt x="176" y="931"/>
                  </a:cubicBezTo>
                  <a:cubicBezTo>
                    <a:pt x="183" y="927"/>
                    <a:pt x="187" y="924"/>
                    <a:pt x="191" y="920"/>
                  </a:cubicBezTo>
                  <a:cubicBezTo>
                    <a:pt x="209" y="908"/>
                    <a:pt x="217" y="898"/>
                    <a:pt x="221" y="894"/>
                  </a:cubicBezTo>
                  <a:lnTo>
                    <a:pt x="221" y="890"/>
                  </a:lnTo>
                  <a:cubicBezTo>
                    <a:pt x="221" y="886"/>
                    <a:pt x="217" y="882"/>
                    <a:pt x="217" y="879"/>
                  </a:cubicBezTo>
                  <a:cubicBezTo>
                    <a:pt x="214" y="871"/>
                    <a:pt x="205" y="860"/>
                    <a:pt x="195" y="845"/>
                  </a:cubicBezTo>
                  <a:cubicBezTo>
                    <a:pt x="179" y="827"/>
                    <a:pt x="172" y="808"/>
                    <a:pt x="164" y="789"/>
                  </a:cubicBezTo>
                  <a:cubicBezTo>
                    <a:pt x="161" y="767"/>
                    <a:pt x="157" y="748"/>
                    <a:pt x="157" y="733"/>
                  </a:cubicBezTo>
                  <a:cubicBezTo>
                    <a:pt x="157" y="711"/>
                    <a:pt x="161" y="692"/>
                    <a:pt x="164" y="673"/>
                  </a:cubicBezTo>
                  <a:cubicBezTo>
                    <a:pt x="169" y="654"/>
                    <a:pt x="172" y="636"/>
                    <a:pt x="176" y="621"/>
                  </a:cubicBezTo>
                  <a:lnTo>
                    <a:pt x="176" y="610"/>
                  </a:lnTo>
                  <a:cubicBezTo>
                    <a:pt x="176" y="606"/>
                    <a:pt x="176" y="602"/>
                    <a:pt x="172" y="599"/>
                  </a:cubicBezTo>
                  <a:lnTo>
                    <a:pt x="172" y="576"/>
                  </a:lnTo>
                  <a:cubicBezTo>
                    <a:pt x="169" y="576"/>
                    <a:pt x="169" y="576"/>
                    <a:pt x="169" y="572"/>
                  </a:cubicBezTo>
                  <a:lnTo>
                    <a:pt x="157" y="572"/>
                  </a:lnTo>
                  <a:cubicBezTo>
                    <a:pt x="146" y="568"/>
                    <a:pt x="138" y="568"/>
                    <a:pt x="124" y="561"/>
                  </a:cubicBezTo>
                  <a:cubicBezTo>
                    <a:pt x="119" y="557"/>
                    <a:pt x="112" y="554"/>
                    <a:pt x="105" y="546"/>
                  </a:cubicBezTo>
                  <a:cubicBezTo>
                    <a:pt x="101" y="535"/>
                    <a:pt x="97" y="523"/>
                    <a:pt x="97" y="516"/>
                  </a:cubicBezTo>
                  <a:lnTo>
                    <a:pt x="97" y="50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6" name="Google Shape;28416;p21"/>
            <p:cNvSpPr/>
            <p:nvPr/>
          </p:nvSpPr>
          <p:spPr>
            <a:xfrm>
              <a:off x="-555758" y="2273807"/>
              <a:ext cx="17906" cy="55390"/>
            </a:xfrm>
            <a:custGeom>
              <a:avLst/>
              <a:gdLst/>
              <a:ahLst/>
              <a:cxnLst/>
              <a:rect l="l" t="t" r="r" b="b"/>
              <a:pathLst>
                <a:path w="375" h="1160" extrusionOk="0">
                  <a:moveTo>
                    <a:pt x="109" y="79"/>
                  </a:moveTo>
                  <a:lnTo>
                    <a:pt x="109" y="83"/>
                  </a:lnTo>
                  <a:cubicBezTo>
                    <a:pt x="113" y="121"/>
                    <a:pt x="124" y="150"/>
                    <a:pt x="131" y="176"/>
                  </a:cubicBezTo>
                  <a:cubicBezTo>
                    <a:pt x="139" y="202"/>
                    <a:pt x="146" y="229"/>
                    <a:pt x="146" y="247"/>
                  </a:cubicBezTo>
                  <a:cubicBezTo>
                    <a:pt x="146" y="255"/>
                    <a:pt x="146" y="262"/>
                    <a:pt x="143" y="270"/>
                  </a:cubicBezTo>
                  <a:cubicBezTo>
                    <a:pt x="143" y="285"/>
                    <a:pt x="139" y="304"/>
                    <a:pt x="139" y="322"/>
                  </a:cubicBezTo>
                  <a:cubicBezTo>
                    <a:pt x="139" y="337"/>
                    <a:pt x="139" y="356"/>
                    <a:pt x="146" y="371"/>
                  </a:cubicBezTo>
                  <a:cubicBezTo>
                    <a:pt x="150" y="386"/>
                    <a:pt x="158" y="401"/>
                    <a:pt x="165" y="412"/>
                  </a:cubicBezTo>
                  <a:cubicBezTo>
                    <a:pt x="162" y="416"/>
                    <a:pt x="154" y="419"/>
                    <a:pt x="150" y="423"/>
                  </a:cubicBezTo>
                  <a:cubicBezTo>
                    <a:pt x="143" y="431"/>
                    <a:pt x="143" y="438"/>
                    <a:pt x="139" y="445"/>
                  </a:cubicBezTo>
                  <a:lnTo>
                    <a:pt x="139" y="453"/>
                  </a:lnTo>
                  <a:cubicBezTo>
                    <a:pt x="136" y="445"/>
                    <a:pt x="131" y="435"/>
                    <a:pt x="131" y="427"/>
                  </a:cubicBezTo>
                  <a:cubicBezTo>
                    <a:pt x="124" y="386"/>
                    <a:pt x="120" y="341"/>
                    <a:pt x="120" y="296"/>
                  </a:cubicBezTo>
                  <a:cubicBezTo>
                    <a:pt x="120" y="270"/>
                    <a:pt x="120" y="244"/>
                    <a:pt x="124" y="218"/>
                  </a:cubicBezTo>
                  <a:lnTo>
                    <a:pt x="124" y="214"/>
                  </a:lnTo>
                  <a:cubicBezTo>
                    <a:pt x="124" y="199"/>
                    <a:pt x="117" y="184"/>
                    <a:pt x="113" y="173"/>
                  </a:cubicBezTo>
                  <a:cubicBezTo>
                    <a:pt x="105" y="154"/>
                    <a:pt x="94" y="143"/>
                    <a:pt x="91" y="135"/>
                  </a:cubicBezTo>
                  <a:cubicBezTo>
                    <a:pt x="86" y="131"/>
                    <a:pt x="83" y="128"/>
                    <a:pt x="83" y="124"/>
                  </a:cubicBezTo>
                  <a:lnTo>
                    <a:pt x="83" y="117"/>
                  </a:lnTo>
                  <a:lnTo>
                    <a:pt x="83" y="113"/>
                  </a:lnTo>
                  <a:lnTo>
                    <a:pt x="83" y="105"/>
                  </a:lnTo>
                  <a:cubicBezTo>
                    <a:pt x="83" y="95"/>
                    <a:pt x="79" y="87"/>
                    <a:pt x="79" y="79"/>
                  </a:cubicBezTo>
                  <a:close/>
                  <a:moveTo>
                    <a:pt x="169" y="532"/>
                  </a:moveTo>
                  <a:lnTo>
                    <a:pt x="169" y="532"/>
                  </a:lnTo>
                  <a:cubicBezTo>
                    <a:pt x="176" y="539"/>
                    <a:pt x="188" y="547"/>
                    <a:pt x="198" y="547"/>
                  </a:cubicBezTo>
                  <a:lnTo>
                    <a:pt x="191" y="554"/>
                  </a:lnTo>
                  <a:cubicBezTo>
                    <a:pt x="191" y="558"/>
                    <a:pt x="188" y="561"/>
                    <a:pt x="184" y="566"/>
                  </a:cubicBezTo>
                  <a:lnTo>
                    <a:pt x="172" y="547"/>
                  </a:lnTo>
                  <a:cubicBezTo>
                    <a:pt x="172" y="539"/>
                    <a:pt x="169" y="535"/>
                    <a:pt x="169" y="532"/>
                  </a:cubicBezTo>
                  <a:close/>
                  <a:moveTo>
                    <a:pt x="176" y="581"/>
                  </a:moveTo>
                  <a:lnTo>
                    <a:pt x="176" y="595"/>
                  </a:lnTo>
                  <a:cubicBezTo>
                    <a:pt x="176" y="602"/>
                    <a:pt x="180" y="614"/>
                    <a:pt x="184" y="625"/>
                  </a:cubicBezTo>
                  <a:cubicBezTo>
                    <a:pt x="191" y="633"/>
                    <a:pt x="198" y="636"/>
                    <a:pt x="203" y="640"/>
                  </a:cubicBezTo>
                  <a:cubicBezTo>
                    <a:pt x="217" y="647"/>
                    <a:pt x="225" y="647"/>
                    <a:pt x="236" y="651"/>
                  </a:cubicBezTo>
                  <a:lnTo>
                    <a:pt x="248" y="651"/>
                  </a:lnTo>
                  <a:cubicBezTo>
                    <a:pt x="248" y="655"/>
                    <a:pt x="248" y="655"/>
                    <a:pt x="251" y="655"/>
                  </a:cubicBezTo>
                  <a:lnTo>
                    <a:pt x="251" y="678"/>
                  </a:lnTo>
                  <a:cubicBezTo>
                    <a:pt x="255" y="681"/>
                    <a:pt x="255" y="685"/>
                    <a:pt x="255" y="689"/>
                  </a:cubicBezTo>
                  <a:lnTo>
                    <a:pt x="255" y="700"/>
                  </a:lnTo>
                  <a:cubicBezTo>
                    <a:pt x="251" y="715"/>
                    <a:pt x="248" y="733"/>
                    <a:pt x="243" y="752"/>
                  </a:cubicBezTo>
                  <a:cubicBezTo>
                    <a:pt x="240" y="771"/>
                    <a:pt x="236" y="790"/>
                    <a:pt x="236" y="812"/>
                  </a:cubicBezTo>
                  <a:cubicBezTo>
                    <a:pt x="236" y="827"/>
                    <a:pt x="240" y="846"/>
                    <a:pt x="243" y="868"/>
                  </a:cubicBezTo>
                  <a:cubicBezTo>
                    <a:pt x="251" y="887"/>
                    <a:pt x="258" y="906"/>
                    <a:pt x="274" y="924"/>
                  </a:cubicBezTo>
                  <a:cubicBezTo>
                    <a:pt x="284" y="939"/>
                    <a:pt x="293" y="950"/>
                    <a:pt x="296" y="958"/>
                  </a:cubicBezTo>
                  <a:cubicBezTo>
                    <a:pt x="296" y="961"/>
                    <a:pt x="300" y="965"/>
                    <a:pt x="300" y="969"/>
                  </a:cubicBezTo>
                  <a:lnTo>
                    <a:pt x="300" y="973"/>
                  </a:lnTo>
                  <a:cubicBezTo>
                    <a:pt x="296" y="977"/>
                    <a:pt x="288" y="987"/>
                    <a:pt x="270" y="999"/>
                  </a:cubicBezTo>
                  <a:cubicBezTo>
                    <a:pt x="266" y="1003"/>
                    <a:pt x="262" y="1006"/>
                    <a:pt x="255" y="1010"/>
                  </a:cubicBezTo>
                  <a:cubicBezTo>
                    <a:pt x="255" y="995"/>
                    <a:pt x="251" y="984"/>
                    <a:pt x="248" y="973"/>
                  </a:cubicBezTo>
                  <a:cubicBezTo>
                    <a:pt x="236" y="935"/>
                    <a:pt x="221" y="902"/>
                    <a:pt x="210" y="872"/>
                  </a:cubicBezTo>
                  <a:cubicBezTo>
                    <a:pt x="195" y="842"/>
                    <a:pt x="188" y="816"/>
                    <a:pt x="188" y="790"/>
                  </a:cubicBezTo>
                  <a:cubicBezTo>
                    <a:pt x="188" y="771"/>
                    <a:pt x="191" y="752"/>
                    <a:pt x="206" y="730"/>
                  </a:cubicBezTo>
                  <a:cubicBezTo>
                    <a:pt x="210" y="718"/>
                    <a:pt x="210" y="711"/>
                    <a:pt x="210" y="700"/>
                  </a:cubicBezTo>
                  <a:cubicBezTo>
                    <a:pt x="210" y="692"/>
                    <a:pt x="210" y="685"/>
                    <a:pt x="206" y="678"/>
                  </a:cubicBezTo>
                  <a:cubicBezTo>
                    <a:pt x="203" y="666"/>
                    <a:pt x="198" y="659"/>
                    <a:pt x="191" y="651"/>
                  </a:cubicBezTo>
                  <a:cubicBezTo>
                    <a:pt x="184" y="636"/>
                    <a:pt x="176" y="628"/>
                    <a:pt x="172" y="618"/>
                  </a:cubicBezTo>
                  <a:cubicBezTo>
                    <a:pt x="169" y="614"/>
                    <a:pt x="165" y="610"/>
                    <a:pt x="165" y="606"/>
                  </a:cubicBezTo>
                  <a:lnTo>
                    <a:pt x="165" y="599"/>
                  </a:lnTo>
                  <a:lnTo>
                    <a:pt x="165" y="595"/>
                  </a:lnTo>
                  <a:cubicBezTo>
                    <a:pt x="165" y="595"/>
                    <a:pt x="169" y="592"/>
                    <a:pt x="169" y="588"/>
                  </a:cubicBezTo>
                  <a:lnTo>
                    <a:pt x="176" y="581"/>
                  </a:lnTo>
                  <a:close/>
                  <a:moveTo>
                    <a:pt x="101" y="0"/>
                  </a:moveTo>
                  <a:cubicBezTo>
                    <a:pt x="86" y="0"/>
                    <a:pt x="75" y="5"/>
                    <a:pt x="68" y="5"/>
                  </a:cubicBezTo>
                  <a:cubicBezTo>
                    <a:pt x="57" y="5"/>
                    <a:pt x="49" y="5"/>
                    <a:pt x="41" y="8"/>
                  </a:cubicBezTo>
                  <a:cubicBezTo>
                    <a:pt x="38" y="12"/>
                    <a:pt x="31" y="12"/>
                    <a:pt x="27" y="16"/>
                  </a:cubicBezTo>
                  <a:cubicBezTo>
                    <a:pt x="15" y="23"/>
                    <a:pt x="8" y="31"/>
                    <a:pt x="5" y="38"/>
                  </a:cubicBezTo>
                  <a:cubicBezTo>
                    <a:pt x="1" y="50"/>
                    <a:pt x="1" y="57"/>
                    <a:pt x="1" y="64"/>
                  </a:cubicBezTo>
                  <a:cubicBezTo>
                    <a:pt x="1" y="79"/>
                    <a:pt x="1" y="87"/>
                    <a:pt x="5" y="95"/>
                  </a:cubicBezTo>
                  <a:lnTo>
                    <a:pt x="5" y="102"/>
                  </a:lnTo>
                  <a:lnTo>
                    <a:pt x="5" y="105"/>
                  </a:lnTo>
                  <a:lnTo>
                    <a:pt x="5" y="117"/>
                  </a:lnTo>
                  <a:cubicBezTo>
                    <a:pt x="5" y="131"/>
                    <a:pt x="8" y="147"/>
                    <a:pt x="15" y="157"/>
                  </a:cubicBezTo>
                  <a:cubicBezTo>
                    <a:pt x="23" y="176"/>
                    <a:pt x="34" y="188"/>
                    <a:pt x="38" y="199"/>
                  </a:cubicBezTo>
                  <a:cubicBezTo>
                    <a:pt x="41" y="202"/>
                    <a:pt x="46" y="207"/>
                    <a:pt x="46" y="210"/>
                  </a:cubicBezTo>
                  <a:lnTo>
                    <a:pt x="46" y="214"/>
                  </a:lnTo>
                  <a:lnTo>
                    <a:pt x="46" y="296"/>
                  </a:lnTo>
                  <a:cubicBezTo>
                    <a:pt x="46" y="345"/>
                    <a:pt x="46" y="393"/>
                    <a:pt x="57" y="442"/>
                  </a:cubicBezTo>
                  <a:cubicBezTo>
                    <a:pt x="64" y="483"/>
                    <a:pt x="75" y="521"/>
                    <a:pt x="98" y="561"/>
                  </a:cubicBezTo>
                  <a:cubicBezTo>
                    <a:pt x="94" y="566"/>
                    <a:pt x="94" y="566"/>
                    <a:pt x="94" y="569"/>
                  </a:cubicBezTo>
                  <a:cubicBezTo>
                    <a:pt x="91" y="580"/>
                    <a:pt x="86" y="592"/>
                    <a:pt x="86" y="599"/>
                  </a:cubicBezTo>
                  <a:cubicBezTo>
                    <a:pt x="86" y="618"/>
                    <a:pt x="94" y="633"/>
                    <a:pt x="98" y="647"/>
                  </a:cubicBezTo>
                  <a:cubicBezTo>
                    <a:pt x="109" y="666"/>
                    <a:pt x="120" y="678"/>
                    <a:pt x="127" y="689"/>
                  </a:cubicBezTo>
                  <a:cubicBezTo>
                    <a:pt x="127" y="692"/>
                    <a:pt x="131" y="696"/>
                    <a:pt x="131" y="700"/>
                  </a:cubicBezTo>
                  <a:cubicBezTo>
                    <a:pt x="120" y="730"/>
                    <a:pt x="113" y="763"/>
                    <a:pt x="113" y="790"/>
                  </a:cubicBezTo>
                  <a:cubicBezTo>
                    <a:pt x="113" y="820"/>
                    <a:pt x="117" y="842"/>
                    <a:pt x="124" y="868"/>
                  </a:cubicBezTo>
                  <a:cubicBezTo>
                    <a:pt x="136" y="902"/>
                    <a:pt x="150" y="932"/>
                    <a:pt x="165" y="965"/>
                  </a:cubicBezTo>
                  <a:cubicBezTo>
                    <a:pt x="176" y="995"/>
                    <a:pt x="184" y="1021"/>
                    <a:pt x="184" y="1055"/>
                  </a:cubicBezTo>
                  <a:lnTo>
                    <a:pt x="184" y="1077"/>
                  </a:lnTo>
                  <a:lnTo>
                    <a:pt x="172" y="1160"/>
                  </a:lnTo>
                  <a:lnTo>
                    <a:pt x="240" y="1111"/>
                  </a:lnTo>
                  <a:cubicBezTo>
                    <a:pt x="255" y="1104"/>
                    <a:pt x="270" y="1096"/>
                    <a:pt x="281" y="1085"/>
                  </a:cubicBezTo>
                  <a:cubicBezTo>
                    <a:pt x="281" y="1081"/>
                    <a:pt x="284" y="1077"/>
                    <a:pt x="284" y="1073"/>
                  </a:cubicBezTo>
                  <a:cubicBezTo>
                    <a:pt x="288" y="1066"/>
                    <a:pt x="296" y="1063"/>
                    <a:pt x="300" y="1059"/>
                  </a:cubicBezTo>
                  <a:cubicBezTo>
                    <a:pt x="311" y="1047"/>
                    <a:pt x="326" y="1047"/>
                    <a:pt x="333" y="1047"/>
                  </a:cubicBezTo>
                  <a:cubicBezTo>
                    <a:pt x="345" y="1037"/>
                    <a:pt x="355" y="1025"/>
                    <a:pt x="363" y="1014"/>
                  </a:cubicBezTo>
                  <a:cubicBezTo>
                    <a:pt x="371" y="1003"/>
                    <a:pt x="374" y="987"/>
                    <a:pt x="374" y="973"/>
                  </a:cubicBezTo>
                  <a:cubicBezTo>
                    <a:pt x="374" y="961"/>
                    <a:pt x="374" y="954"/>
                    <a:pt x="371" y="947"/>
                  </a:cubicBezTo>
                  <a:cubicBezTo>
                    <a:pt x="371" y="935"/>
                    <a:pt x="363" y="924"/>
                    <a:pt x="355" y="913"/>
                  </a:cubicBezTo>
                  <a:cubicBezTo>
                    <a:pt x="352" y="902"/>
                    <a:pt x="345" y="890"/>
                    <a:pt x="337" y="880"/>
                  </a:cubicBezTo>
                  <a:cubicBezTo>
                    <a:pt x="326" y="868"/>
                    <a:pt x="322" y="853"/>
                    <a:pt x="319" y="842"/>
                  </a:cubicBezTo>
                  <a:cubicBezTo>
                    <a:pt x="315" y="835"/>
                    <a:pt x="311" y="823"/>
                    <a:pt x="311" y="812"/>
                  </a:cubicBezTo>
                  <a:cubicBezTo>
                    <a:pt x="311" y="797"/>
                    <a:pt x="315" y="782"/>
                    <a:pt x="319" y="767"/>
                  </a:cubicBezTo>
                  <a:cubicBezTo>
                    <a:pt x="322" y="749"/>
                    <a:pt x="326" y="733"/>
                    <a:pt x="329" y="711"/>
                  </a:cubicBezTo>
                  <a:lnTo>
                    <a:pt x="329" y="689"/>
                  </a:lnTo>
                  <a:lnTo>
                    <a:pt x="329" y="666"/>
                  </a:lnTo>
                  <a:cubicBezTo>
                    <a:pt x="326" y="659"/>
                    <a:pt x="326" y="651"/>
                    <a:pt x="326" y="644"/>
                  </a:cubicBezTo>
                  <a:cubicBezTo>
                    <a:pt x="322" y="636"/>
                    <a:pt x="322" y="628"/>
                    <a:pt x="319" y="621"/>
                  </a:cubicBezTo>
                  <a:cubicBezTo>
                    <a:pt x="315" y="610"/>
                    <a:pt x="303" y="599"/>
                    <a:pt x="296" y="592"/>
                  </a:cubicBezTo>
                  <a:cubicBezTo>
                    <a:pt x="284" y="584"/>
                    <a:pt x="277" y="580"/>
                    <a:pt x="274" y="580"/>
                  </a:cubicBezTo>
                  <a:lnTo>
                    <a:pt x="270" y="580"/>
                  </a:lnTo>
                  <a:cubicBezTo>
                    <a:pt x="274" y="576"/>
                    <a:pt x="274" y="576"/>
                    <a:pt x="274" y="573"/>
                  </a:cubicBezTo>
                  <a:cubicBezTo>
                    <a:pt x="277" y="569"/>
                    <a:pt x="281" y="561"/>
                    <a:pt x="281" y="558"/>
                  </a:cubicBezTo>
                  <a:cubicBezTo>
                    <a:pt x="284" y="550"/>
                    <a:pt x="284" y="543"/>
                    <a:pt x="284" y="532"/>
                  </a:cubicBezTo>
                  <a:cubicBezTo>
                    <a:pt x="284" y="521"/>
                    <a:pt x="281" y="506"/>
                    <a:pt x="274" y="494"/>
                  </a:cubicBezTo>
                  <a:cubicBezTo>
                    <a:pt x="270" y="490"/>
                    <a:pt x="266" y="483"/>
                    <a:pt x="262" y="479"/>
                  </a:cubicBezTo>
                  <a:cubicBezTo>
                    <a:pt x="258" y="476"/>
                    <a:pt x="251" y="471"/>
                    <a:pt x="248" y="471"/>
                  </a:cubicBezTo>
                  <a:cubicBezTo>
                    <a:pt x="243" y="468"/>
                    <a:pt x="236" y="468"/>
                    <a:pt x="232" y="468"/>
                  </a:cubicBezTo>
                  <a:lnTo>
                    <a:pt x="229" y="468"/>
                  </a:lnTo>
                  <a:cubicBezTo>
                    <a:pt x="229" y="468"/>
                    <a:pt x="229" y="464"/>
                    <a:pt x="232" y="464"/>
                  </a:cubicBezTo>
                  <a:cubicBezTo>
                    <a:pt x="236" y="461"/>
                    <a:pt x="243" y="453"/>
                    <a:pt x="248" y="445"/>
                  </a:cubicBezTo>
                  <a:cubicBezTo>
                    <a:pt x="251" y="438"/>
                    <a:pt x="255" y="431"/>
                    <a:pt x="251" y="419"/>
                  </a:cubicBezTo>
                  <a:cubicBezTo>
                    <a:pt x="251" y="409"/>
                    <a:pt x="251" y="401"/>
                    <a:pt x="248" y="393"/>
                  </a:cubicBezTo>
                  <a:cubicBezTo>
                    <a:pt x="243" y="386"/>
                    <a:pt x="236" y="378"/>
                    <a:pt x="232" y="371"/>
                  </a:cubicBezTo>
                  <a:cubicBezTo>
                    <a:pt x="225" y="364"/>
                    <a:pt x="221" y="356"/>
                    <a:pt x="217" y="349"/>
                  </a:cubicBezTo>
                  <a:cubicBezTo>
                    <a:pt x="217" y="341"/>
                    <a:pt x="214" y="333"/>
                    <a:pt x="214" y="322"/>
                  </a:cubicBezTo>
                  <a:cubicBezTo>
                    <a:pt x="214" y="311"/>
                    <a:pt x="217" y="296"/>
                    <a:pt x="221" y="285"/>
                  </a:cubicBezTo>
                  <a:lnTo>
                    <a:pt x="221" y="247"/>
                  </a:lnTo>
                  <a:cubicBezTo>
                    <a:pt x="221" y="210"/>
                    <a:pt x="214" y="180"/>
                    <a:pt x="203" y="154"/>
                  </a:cubicBezTo>
                  <a:cubicBezTo>
                    <a:pt x="195" y="124"/>
                    <a:pt x="188" y="102"/>
                    <a:pt x="188" y="79"/>
                  </a:cubicBezTo>
                  <a:cubicBezTo>
                    <a:pt x="188" y="68"/>
                    <a:pt x="184" y="57"/>
                    <a:pt x="180" y="45"/>
                  </a:cubicBezTo>
                  <a:cubicBezTo>
                    <a:pt x="176" y="35"/>
                    <a:pt x="169" y="27"/>
                    <a:pt x="162" y="23"/>
                  </a:cubicBezTo>
                  <a:cubicBezTo>
                    <a:pt x="150" y="12"/>
                    <a:pt x="139" y="8"/>
                    <a:pt x="131" y="5"/>
                  </a:cubicBezTo>
                  <a:cubicBezTo>
                    <a:pt x="120" y="5"/>
                    <a:pt x="109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7" name="Google Shape;28417;p21"/>
            <p:cNvSpPr/>
            <p:nvPr/>
          </p:nvSpPr>
          <p:spPr>
            <a:xfrm>
              <a:off x="212492" y="1650144"/>
              <a:ext cx="14468" cy="55390"/>
            </a:xfrm>
            <a:custGeom>
              <a:avLst/>
              <a:gdLst/>
              <a:ahLst/>
              <a:cxnLst/>
              <a:rect l="l" t="t" r="r" b="b"/>
              <a:pathLst>
                <a:path w="303" h="1160" extrusionOk="0">
                  <a:moveTo>
                    <a:pt x="303" y="1"/>
                  </a:moveTo>
                  <a:cubicBezTo>
                    <a:pt x="299" y="16"/>
                    <a:pt x="299" y="30"/>
                    <a:pt x="296" y="46"/>
                  </a:cubicBezTo>
                  <a:cubicBezTo>
                    <a:pt x="289" y="87"/>
                    <a:pt x="285" y="132"/>
                    <a:pt x="277" y="180"/>
                  </a:cubicBezTo>
                  <a:cubicBezTo>
                    <a:pt x="280" y="165"/>
                    <a:pt x="285" y="154"/>
                    <a:pt x="289" y="142"/>
                  </a:cubicBezTo>
                  <a:cubicBezTo>
                    <a:pt x="296" y="102"/>
                    <a:pt x="299" y="61"/>
                    <a:pt x="303" y="16"/>
                  </a:cubicBezTo>
                  <a:lnTo>
                    <a:pt x="303" y="1"/>
                  </a:lnTo>
                  <a:close/>
                  <a:moveTo>
                    <a:pt x="213" y="438"/>
                  </a:moveTo>
                  <a:lnTo>
                    <a:pt x="213" y="438"/>
                  </a:lnTo>
                  <a:cubicBezTo>
                    <a:pt x="210" y="453"/>
                    <a:pt x="206" y="464"/>
                    <a:pt x="202" y="479"/>
                  </a:cubicBezTo>
                  <a:cubicBezTo>
                    <a:pt x="199" y="492"/>
                    <a:pt x="199" y="505"/>
                    <a:pt x="197" y="515"/>
                  </a:cubicBezTo>
                  <a:lnTo>
                    <a:pt x="197" y="515"/>
                  </a:lnTo>
                  <a:cubicBezTo>
                    <a:pt x="203" y="491"/>
                    <a:pt x="210" y="466"/>
                    <a:pt x="213" y="438"/>
                  </a:cubicBezTo>
                  <a:close/>
                  <a:moveTo>
                    <a:pt x="197" y="515"/>
                  </a:moveTo>
                  <a:cubicBezTo>
                    <a:pt x="196" y="517"/>
                    <a:pt x="196" y="519"/>
                    <a:pt x="195" y="520"/>
                  </a:cubicBezTo>
                  <a:cubicBezTo>
                    <a:pt x="196" y="519"/>
                    <a:pt x="196" y="517"/>
                    <a:pt x="197" y="515"/>
                  </a:cubicBezTo>
                  <a:close/>
                  <a:moveTo>
                    <a:pt x="94" y="808"/>
                  </a:moveTo>
                  <a:cubicBezTo>
                    <a:pt x="75" y="831"/>
                    <a:pt x="64" y="849"/>
                    <a:pt x="56" y="875"/>
                  </a:cubicBezTo>
                  <a:cubicBezTo>
                    <a:pt x="49" y="901"/>
                    <a:pt x="45" y="927"/>
                    <a:pt x="45" y="961"/>
                  </a:cubicBezTo>
                  <a:cubicBezTo>
                    <a:pt x="45" y="984"/>
                    <a:pt x="49" y="1006"/>
                    <a:pt x="49" y="1029"/>
                  </a:cubicBezTo>
                  <a:cubicBezTo>
                    <a:pt x="56" y="1006"/>
                    <a:pt x="61" y="988"/>
                    <a:pt x="64" y="972"/>
                  </a:cubicBezTo>
                  <a:cubicBezTo>
                    <a:pt x="68" y="917"/>
                    <a:pt x="79" y="860"/>
                    <a:pt x="94" y="808"/>
                  </a:cubicBezTo>
                  <a:close/>
                  <a:moveTo>
                    <a:pt x="23" y="1137"/>
                  </a:moveTo>
                  <a:cubicBezTo>
                    <a:pt x="19" y="1145"/>
                    <a:pt x="11" y="1148"/>
                    <a:pt x="4" y="1156"/>
                  </a:cubicBezTo>
                  <a:lnTo>
                    <a:pt x="1" y="1156"/>
                  </a:lnTo>
                  <a:cubicBezTo>
                    <a:pt x="4" y="1156"/>
                    <a:pt x="8" y="1156"/>
                    <a:pt x="11" y="1160"/>
                  </a:cubicBezTo>
                  <a:lnTo>
                    <a:pt x="16" y="1160"/>
                  </a:lnTo>
                  <a:cubicBezTo>
                    <a:pt x="19" y="1160"/>
                    <a:pt x="23" y="1160"/>
                    <a:pt x="23" y="1156"/>
                  </a:cubicBezTo>
                  <a:lnTo>
                    <a:pt x="23" y="1148"/>
                  </a:lnTo>
                  <a:lnTo>
                    <a:pt x="23" y="113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8" name="Google Shape;28418;p21"/>
            <p:cNvSpPr/>
            <p:nvPr/>
          </p:nvSpPr>
          <p:spPr>
            <a:xfrm>
              <a:off x="208719" y="1635007"/>
              <a:ext cx="23111" cy="74108"/>
            </a:xfrm>
            <a:custGeom>
              <a:avLst/>
              <a:gdLst/>
              <a:ahLst/>
              <a:cxnLst/>
              <a:rect l="l" t="t" r="r" b="b"/>
              <a:pathLst>
                <a:path w="484" h="1552" extrusionOk="0">
                  <a:moveTo>
                    <a:pt x="382" y="318"/>
                  </a:moveTo>
                  <a:lnTo>
                    <a:pt x="382" y="333"/>
                  </a:lnTo>
                  <a:cubicBezTo>
                    <a:pt x="378" y="378"/>
                    <a:pt x="375" y="419"/>
                    <a:pt x="368" y="459"/>
                  </a:cubicBezTo>
                  <a:cubicBezTo>
                    <a:pt x="364" y="471"/>
                    <a:pt x="359" y="482"/>
                    <a:pt x="356" y="497"/>
                  </a:cubicBezTo>
                  <a:cubicBezTo>
                    <a:pt x="364" y="449"/>
                    <a:pt x="368" y="404"/>
                    <a:pt x="375" y="363"/>
                  </a:cubicBezTo>
                  <a:cubicBezTo>
                    <a:pt x="378" y="347"/>
                    <a:pt x="378" y="333"/>
                    <a:pt x="382" y="318"/>
                  </a:cubicBezTo>
                  <a:close/>
                  <a:moveTo>
                    <a:pt x="292" y="755"/>
                  </a:moveTo>
                  <a:cubicBezTo>
                    <a:pt x="289" y="783"/>
                    <a:pt x="282" y="808"/>
                    <a:pt x="276" y="832"/>
                  </a:cubicBezTo>
                  <a:lnTo>
                    <a:pt x="276" y="832"/>
                  </a:lnTo>
                  <a:cubicBezTo>
                    <a:pt x="278" y="822"/>
                    <a:pt x="278" y="809"/>
                    <a:pt x="281" y="796"/>
                  </a:cubicBezTo>
                  <a:cubicBezTo>
                    <a:pt x="285" y="781"/>
                    <a:pt x="289" y="770"/>
                    <a:pt x="292" y="755"/>
                  </a:cubicBezTo>
                  <a:close/>
                  <a:moveTo>
                    <a:pt x="173" y="1125"/>
                  </a:moveTo>
                  <a:lnTo>
                    <a:pt x="173" y="1125"/>
                  </a:lnTo>
                  <a:cubicBezTo>
                    <a:pt x="158" y="1177"/>
                    <a:pt x="147" y="1234"/>
                    <a:pt x="143" y="1289"/>
                  </a:cubicBezTo>
                  <a:cubicBezTo>
                    <a:pt x="140" y="1305"/>
                    <a:pt x="135" y="1323"/>
                    <a:pt x="128" y="1346"/>
                  </a:cubicBezTo>
                  <a:cubicBezTo>
                    <a:pt x="128" y="1323"/>
                    <a:pt x="124" y="1301"/>
                    <a:pt x="124" y="1278"/>
                  </a:cubicBezTo>
                  <a:cubicBezTo>
                    <a:pt x="124" y="1244"/>
                    <a:pt x="128" y="1218"/>
                    <a:pt x="135" y="1192"/>
                  </a:cubicBezTo>
                  <a:cubicBezTo>
                    <a:pt x="143" y="1166"/>
                    <a:pt x="154" y="1148"/>
                    <a:pt x="173" y="1125"/>
                  </a:cubicBezTo>
                  <a:close/>
                  <a:moveTo>
                    <a:pt x="102" y="1454"/>
                  </a:moveTo>
                  <a:lnTo>
                    <a:pt x="102" y="1465"/>
                  </a:lnTo>
                  <a:lnTo>
                    <a:pt x="102" y="1473"/>
                  </a:lnTo>
                  <a:cubicBezTo>
                    <a:pt x="102" y="1477"/>
                    <a:pt x="98" y="1477"/>
                    <a:pt x="95" y="1477"/>
                  </a:cubicBezTo>
                  <a:lnTo>
                    <a:pt x="90" y="1477"/>
                  </a:lnTo>
                  <a:cubicBezTo>
                    <a:pt x="87" y="1473"/>
                    <a:pt x="83" y="1473"/>
                    <a:pt x="80" y="1473"/>
                  </a:cubicBezTo>
                  <a:lnTo>
                    <a:pt x="83" y="1473"/>
                  </a:lnTo>
                  <a:cubicBezTo>
                    <a:pt x="90" y="1465"/>
                    <a:pt x="98" y="1462"/>
                    <a:pt x="102" y="1454"/>
                  </a:cubicBezTo>
                  <a:close/>
                  <a:moveTo>
                    <a:pt x="483" y="0"/>
                  </a:moveTo>
                  <a:lnTo>
                    <a:pt x="483" y="0"/>
                  </a:lnTo>
                  <a:cubicBezTo>
                    <a:pt x="476" y="4"/>
                    <a:pt x="468" y="7"/>
                    <a:pt x="457" y="11"/>
                  </a:cubicBezTo>
                  <a:lnTo>
                    <a:pt x="427" y="26"/>
                  </a:lnTo>
                  <a:lnTo>
                    <a:pt x="420" y="15"/>
                  </a:lnTo>
                  <a:lnTo>
                    <a:pt x="401" y="45"/>
                  </a:lnTo>
                  <a:cubicBezTo>
                    <a:pt x="368" y="93"/>
                    <a:pt x="349" y="145"/>
                    <a:pt x="333" y="195"/>
                  </a:cubicBezTo>
                  <a:cubicBezTo>
                    <a:pt x="307" y="273"/>
                    <a:pt x="300" y="352"/>
                    <a:pt x="289" y="426"/>
                  </a:cubicBezTo>
                  <a:cubicBezTo>
                    <a:pt x="278" y="501"/>
                    <a:pt x="266" y="572"/>
                    <a:pt x="244" y="639"/>
                  </a:cubicBezTo>
                  <a:cubicBezTo>
                    <a:pt x="225" y="688"/>
                    <a:pt x="218" y="737"/>
                    <a:pt x="207" y="781"/>
                  </a:cubicBezTo>
                  <a:cubicBezTo>
                    <a:pt x="195" y="826"/>
                    <a:pt x="188" y="871"/>
                    <a:pt x="169" y="908"/>
                  </a:cubicBezTo>
                  <a:cubicBezTo>
                    <a:pt x="166" y="927"/>
                    <a:pt x="162" y="946"/>
                    <a:pt x="158" y="961"/>
                  </a:cubicBezTo>
                  <a:cubicBezTo>
                    <a:pt x="154" y="987"/>
                    <a:pt x="150" y="1006"/>
                    <a:pt x="147" y="1025"/>
                  </a:cubicBezTo>
                  <a:cubicBezTo>
                    <a:pt x="147" y="1032"/>
                    <a:pt x="143" y="1039"/>
                    <a:pt x="140" y="1047"/>
                  </a:cubicBezTo>
                  <a:cubicBezTo>
                    <a:pt x="135" y="1054"/>
                    <a:pt x="132" y="1058"/>
                    <a:pt x="128" y="1061"/>
                  </a:cubicBezTo>
                  <a:cubicBezTo>
                    <a:pt x="95" y="1095"/>
                    <a:pt x="76" y="1132"/>
                    <a:pt x="64" y="1170"/>
                  </a:cubicBezTo>
                  <a:cubicBezTo>
                    <a:pt x="54" y="1204"/>
                    <a:pt x="50" y="1241"/>
                    <a:pt x="50" y="1278"/>
                  </a:cubicBezTo>
                  <a:cubicBezTo>
                    <a:pt x="50" y="1305"/>
                    <a:pt x="50" y="1331"/>
                    <a:pt x="54" y="1353"/>
                  </a:cubicBezTo>
                  <a:lnTo>
                    <a:pt x="54" y="1379"/>
                  </a:lnTo>
                  <a:cubicBezTo>
                    <a:pt x="54" y="1391"/>
                    <a:pt x="54" y="1394"/>
                    <a:pt x="50" y="1398"/>
                  </a:cubicBezTo>
                  <a:lnTo>
                    <a:pt x="50" y="1401"/>
                  </a:lnTo>
                  <a:cubicBezTo>
                    <a:pt x="45" y="1401"/>
                    <a:pt x="45" y="1406"/>
                    <a:pt x="42" y="1406"/>
                  </a:cubicBezTo>
                  <a:cubicBezTo>
                    <a:pt x="31" y="1413"/>
                    <a:pt x="19" y="1420"/>
                    <a:pt x="12" y="1435"/>
                  </a:cubicBezTo>
                  <a:cubicBezTo>
                    <a:pt x="5" y="1446"/>
                    <a:pt x="1" y="1458"/>
                    <a:pt x="1" y="1473"/>
                  </a:cubicBezTo>
                  <a:cubicBezTo>
                    <a:pt x="1" y="1484"/>
                    <a:pt x="5" y="1496"/>
                    <a:pt x="9" y="1506"/>
                  </a:cubicBezTo>
                  <a:cubicBezTo>
                    <a:pt x="12" y="1518"/>
                    <a:pt x="19" y="1525"/>
                    <a:pt x="28" y="1532"/>
                  </a:cubicBezTo>
                  <a:cubicBezTo>
                    <a:pt x="31" y="1540"/>
                    <a:pt x="38" y="1544"/>
                    <a:pt x="45" y="1544"/>
                  </a:cubicBezTo>
                  <a:cubicBezTo>
                    <a:pt x="54" y="1548"/>
                    <a:pt x="61" y="1548"/>
                    <a:pt x="68" y="1551"/>
                  </a:cubicBezTo>
                  <a:lnTo>
                    <a:pt x="95" y="1551"/>
                  </a:lnTo>
                  <a:cubicBezTo>
                    <a:pt x="113" y="1551"/>
                    <a:pt x="135" y="1548"/>
                    <a:pt x="150" y="1536"/>
                  </a:cubicBezTo>
                  <a:cubicBezTo>
                    <a:pt x="158" y="1529"/>
                    <a:pt x="166" y="1522"/>
                    <a:pt x="173" y="1510"/>
                  </a:cubicBezTo>
                  <a:cubicBezTo>
                    <a:pt x="176" y="1499"/>
                    <a:pt x="180" y="1488"/>
                    <a:pt x="180" y="1477"/>
                  </a:cubicBezTo>
                  <a:lnTo>
                    <a:pt x="180" y="1473"/>
                  </a:lnTo>
                  <a:lnTo>
                    <a:pt x="180" y="1465"/>
                  </a:lnTo>
                  <a:cubicBezTo>
                    <a:pt x="180" y="1443"/>
                    <a:pt x="185" y="1417"/>
                    <a:pt x="195" y="1391"/>
                  </a:cubicBezTo>
                  <a:cubicBezTo>
                    <a:pt x="202" y="1361"/>
                    <a:pt x="214" y="1331"/>
                    <a:pt x="218" y="1294"/>
                  </a:cubicBezTo>
                  <a:cubicBezTo>
                    <a:pt x="225" y="1208"/>
                    <a:pt x="255" y="1114"/>
                    <a:pt x="285" y="1020"/>
                  </a:cubicBezTo>
                  <a:cubicBezTo>
                    <a:pt x="297" y="980"/>
                    <a:pt x="315" y="938"/>
                    <a:pt x="333" y="894"/>
                  </a:cubicBezTo>
                  <a:cubicBezTo>
                    <a:pt x="352" y="845"/>
                    <a:pt x="368" y="796"/>
                    <a:pt x="368" y="740"/>
                  </a:cubicBezTo>
                  <a:cubicBezTo>
                    <a:pt x="368" y="725"/>
                    <a:pt x="368" y="714"/>
                    <a:pt x="364" y="699"/>
                  </a:cubicBezTo>
                  <a:lnTo>
                    <a:pt x="364" y="684"/>
                  </a:lnTo>
                  <a:cubicBezTo>
                    <a:pt x="364" y="673"/>
                    <a:pt x="368" y="658"/>
                    <a:pt x="371" y="647"/>
                  </a:cubicBezTo>
                  <a:cubicBezTo>
                    <a:pt x="375" y="632"/>
                    <a:pt x="378" y="621"/>
                    <a:pt x="382" y="616"/>
                  </a:cubicBezTo>
                  <a:cubicBezTo>
                    <a:pt x="412" y="572"/>
                    <a:pt x="431" y="523"/>
                    <a:pt x="442" y="475"/>
                  </a:cubicBezTo>
                  <a:cubicBezTo>
                    <a:pt x="457" y="407"/>
                    <a:pt x="457" y="336"/>
                    <a:pt x="461" y="269"/>
                  </a:cubicBezTo>
                  <a:cubicBezTo>
                    <a:pt x="461" y="202"/>
                    <a:pt x="461" y="135"/>
                    <a:pt x="472" y="75"/>
                  </a:cubicBezTo>
                  <a:lnTo>
                    <a:pt x="48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9" name="Google Shape;28419;p21"/>
            <p:cNvSpPr/>
            <p:nvPr/>
          </p:nvSpPr>
          <p:spPr>
            <a:xfrm>
              <a:off x="-609859" y="2032813"/>
              <a:ext cx="9359" cy="34714"/>
            </a:xfrm>
            <a:custGeom>
              <a:avLst/>
              <a:gdLst/>
              <a:ahLst/>
              <a:cxnLst/>
              <a:rect l="l" t="t" r="r" b="b"/>
              <a:pathLst>
                <a:path w="196" h="727" extrusionOk="0">
                  <a:moveTo>
                    <a:pt x="27" y="1"/>
                  </a:moveTo>
                  <a:cubicBezTo>
                    <a:pt x="20" y="9"/>
                    <a:pt x="13" y="13"/>
                    <a:pt x="4" y="16"/>
                  </a:cubicBezTo>
                  <a:cubicBezTo>
                    <a:pt x="4" y="20"/>
                    <a:pt x="1" y="23"/>
                    <a:pt x="1" y="28"/>
                  </a:cubicBezTo>
                  <a:lnTo>
                    <a:pt x="1" y="54"/>
                  </a:lnTo>
                  <a:lnTo>
                    <a:pt x="1" y="61"/>
                  </a:lnTo>
                  <a:cubicBezTo>
                    <a:pt x="20" y="87"/>
                    <a:pt x="31" y="113"/>
                    <a:pt x="42" y="140"/>
                  </a:cubicBezTo>
                  <a:cubicBezTo>
                    <a:pt x="53" y="166"/>
                    <a:pt x="57" y="196"/>
                    <a:pt x="61" y="222"/>
                  </a:cubicBezTo>
                  <a:cubicBezTo>
                    <a:pt x="68" y="275"/>
                    <a:pt x="72" y="327"/>
                    <a:pt x="75" y="375"/>
                  </a:cubicBezTo>
                  <a:cubicBezTo>
                    <a:pt x="80" y="405"/>
                    <a:pt x="87" y="435"/>
                    <a:pt x="98" y="461"/>
                  </a:cubicBezTo>
                  <a:cubicBezTo>
                    <a:pt x="113" y="499"/>
                    <a:pt x="117" y="532"/>
                    <a:pt x="120" y="562"/>
                  </a:cubicBezTo>
                  <a:cubicBezTo>
                    <a:pt x="125" y="596"/>
                    <a:pt x="125" y="625"/>
                    <a:pt x="132" y="648"/>
                  </a:cubicBezTo>
                  <a:cubicBezTo>
                    <a:pt x="139" y="663"/>
                    <a:pt x="143" y="678"/>
                    <a:pt x="154" y="689"/>
                  </a:cubicBezTo>
                  <a:cubicBezTo>
                    <a:pt x="161" y="704"/>
                    <a:pt x="173" y="715"/>
                    <a:pt x="180" y="727"/>
                  </a:cubicBezTo>
                  <a:lnTo>
                    <a:pt x="180" y="719"/>
                  </a:lnTo>
                  <a:cubicBezTo>
                    <a:pt x="180" y="674"/>
                    <a:pt x="173" y="625"/>
                    <a:pt x="173" y="573"/>
                  </a:cubicBezTo>
                  <a:cubicBezTo>
                    <a:pt x="173" y="528"/>
                    <a:pt x="177" y="484"/>
                    <a:pt x="196" y="439"/>
                  </a:cubicBezTo>
                  <a:lnTo>
                    <a:pt x="165" y="439"/>
                  </a:lnTo>
                  <a:cubicBezTo>
                    <a:pt x="158" y="435"/>
                    <a:pt x="151" y="432"/>
                    <a:pt x="143" y="427"/>
                  </a:cubicBezTo>
                  <a:cubicBezTo>
                    <a:pt x="139" y="423"/>
                    <a:pt x="135" y="416"/>
                    <a:pt x="135" y="413"/>
                  </a:cubicBezTo>
                  <a:cubicBezTo>
                    <a:pt x="132" y="409"/>
                    <a:pt x="128" y="405"/>
                    <a:pt x="128" y="397"/>
                  </a:cubicBezTo>
                  <a:cubicBezTo>
                    <a:pt x="128" y="394"/>
                    <a:pt x="125" y="390"/>
                    <a:pt x="125" y="387"/>
                  </a:cubicBezTo>
                  <a:cubicBezTo>
                    <a:pt x="125" y="379"/>
                    <a:pt x="125" y="375"/>
                    <a:pt x="120" y="368"/>
                  </a:cubicBezTo>
                  <a:cubicBezTo>
                    <a:pt x="109" y="311"/>
                    <a:pt x="106" y="252"/>
                    <a:pt x="102" y="199"/>
                  </a:cubicBezTo>
                  <a:cubicBezTo>
                    <a:pt x="94" y="144"/>
                    <a:pt x="87" y="95"/>
                    <a:pt x="65" y="54"/>
                  </a:cubicBezTo>
                  <a:cubicBezTo>
                    <a:pt x="53" y="35"/>
                    <a:pt x="42" y="20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0" name="Google Shape;28420;p21"/>
            <p:cNvSpPr/>
            <p:nvPr/>
          </p:nvSpPr>
          <p:spPr>
            <a:xfrm>
              <a:off x="-613583" y="2027703"/>
              <a:ext cx="16999" cy="51236"/>
            </a:xfrm>
            <a:custGeom>
              <a:avLst/>
              <a:gdLst/>
              <a:ahLst/>
              <a:cxnLst/>
              <a:rect l="l" t="t" r="r" b="b"/>
              <a:pathLst>
                <a:path w="356" h="1073" extrusionOk="0">
                  <a:moveTo>
                    <a:pt x="105" y="108"/>
                  </a:moveTo>
                  <a:cubicBezTo>
                    <a:pt x="120" y="127"/>
                    <a:pt x="131" y="142"/>
                    <a:pt x="143" y="161"/>
                  </a:cubicBezTo>
                  <a:cubicBezTo>
                    <a:pt x="165" y="202"/>
                    <a:pt x="172" y="251"/>
                    <a:pt x="180" y="306"/>
                  </a:cubicBezTo>
                  <a:cubicBezTo>
                    <a:pt x="184" y="359"/>
                    <a:pt x="187" y="418"/>
                    <a:pt x="198" y="475"/>
                  </a:cubicBezTo>
                  <a:cubicBezTo>
                    <a:pt x="203" y="482"/>
                    <a:pt x="203" y="486"/>
                    <a:pt x="203" y="494"/>
                  </a:cubicBezTo>
                  <a:cubicBezTo>
                    <a:pt x="203" y="497"/>
                    <a:pt x="206" y="501"/>
                    <a:pt x="206" y="504"/>
                  </a:cubicBezTo>
                  <a:cubicBezTo>
                    <a:pt x="206" y="512"/>
                    <a:pt x="210" y="516"/>
                    <a:pt x="213" y="520"/>
                  </a:cubicBezTo>
                  <a:cubicBezTo>
                    <a:pt x="213" y="523"/>
                    <a:pt x="217" y="530"/>
                    <a:pt x="221" y="534"/>
                  </a:cubicBezTo>
                  <a:cubicBezTo>
                    <a:pt x="229" y="539"/>
                    <a:pt x="236" y="542"/>
                    <a:pt x="243" y="546"/>
                  </a:cubicBezTo>
                  <a:lnTo>
                    <a:pt x="274" y="546"/>
                  </a:lnTo>
                  <a:cubicBezTo>
                    <a:pt x="255" y="591"/>
                    <a:pt x="251" y="635"/>
                    <a:pt x="251" y="680"/>
                  </a:cubicBezTo>
                  <a:cubicBezTo>
                    <a:pt x="251" y="732"/>
                    <a:pt x="258" y="781"/>
                    <a:pt x="258" y="826"/>
                  </a:cubicBezTo>
                  <a:lnTo>
                    <a:pt x="258" y="834"/>
                  </a:lnTo>
                  <a:cubicBezTo>
                    <a:pt x="251" y="822"/>
                    <a:pt x="239" y="811"/>
                    <a:pt x="232" y="796"/>
                  </a:cubicBezTo>
                  <a:cubicBezTo>
                    <a:pt x="221" y="785"/>
                    <a:pt x="217" y="770"/>
                    <a:pt x="210" y="755"/>
                  </a:cubicBezTo>
                  <a:cubicBezTo>
                    <a:pt x="203" y="732"/>
                    <a:pt x="203" y="703"/>
                    <a:pt x="198" y="669"/>
                  </a:cubicBezTo>
                  <a:cubicBezTo>
                    <a:pt x="195" y="639"/>
                    <a:pt x="191" y="606"/>
                    <a:pt x="176" y="568"/>
                  </a:cubicBezTo>
                  <a:cubicBezTo>
                    <a:pt x="165" y="542"/>
                    <a:pt x="158" y="512"/>
                    <a:pt x="153" y="482"/>
                  </a:cubicBezTo>
                  <a:cubicBezTo>
                    <a:pt x="150" y="434"/>
                    <a:pt x="146" y="382"/>
                    <a:pt x="139" y="329"/>
                  </a:cubicBezTo>
                  <a:cubicBezTo>
                    <a:pt x="135" y="303"/>
                    <a:pt x="131" y="273"/>
                    <a:pt x="120" y="247"/>
                  </a:cubicBezTo>
                  <a:cubicBezTo>
                    <a:pt x="109" y="220"/>
                    <a:pt x="98" y="194"/>
                    <a:pt x="79" y="168"/>
                  </a:cubicBezTo>
                  <a:lnTo>
                    <a:pt x="79" y="161"/>
                  </a:lnTo>
                  <a:lnTo>
                    <a:pt x="79" y="135"/>
                  </a:lnTo>
                  <a:cubicBezTo>
                    <a:pt x="79" y="130"/>
                    <a:pt x="82" y="127"/>
                    <a:pt x="82" y="123"/>
                  </a:cubicBezTo>
                  <a:cubicBezTo>
                    <a:pt x="91" y="120"/>
                    <a:pt x="98" y="116"/>
                    <a:pt x="105" y="108"/>
                  </a:cubicBezTo>
                  <a:close/>
                  <a:moveTo>
                    <a:pt x="82" y="0"/>
                  </a:moveTo>
                  <a:lnTo>
                    <a:pt x="68" y="26"/>
                  </a:lnTo>
                  <a:lnTo>
                    <a:pt x="64" y="37"/>
                  </a:lnTo>
                  <a:cubicBezTo>
                    <a:pt x="60" y="41"/>
                    <a:pt x="60" y="41"/>
                    <a:pt x="60" y="45"/>
                  </a:cubicBezTo>
                  <a:cubicBezTo>
                    <a:pt x="56" y="49"/>
                    <a:pt x="53" y="52"/>
                    <a:pt x="53" y="52"/>
                  </a:cubicBezTo>
                  <a:lnTo>
                    <a:pt x="49" y="52"/>
                  </a:lnTo>
                  <a:lnTo>
                    <a:pt x="8" y="49"/>
                  </a:lnTo>
                  <a:lnTo>
                    <a:pt x="8" y="90"/>
                  </a:lnTo>
                  <a:cubicBezTo>
                    <a:pt x="8" y="97"/>
                    <a:pt x="8" y="104"/>
                    <a:pt x="4" y="116"/>
                  </a:cubicBezTo>
                  <a:lnTo>
                    <a:pt x="4" y="120"/>
                  </a:lnTo>
                  <a:cubicBezTo>
                    <a:pt x="4" y="135"/>
                    <a:pt x="1" y="146"/>
                    <a:pt x="1" y="161"/>
                  </a:cubicBezTo>
                  <a:cubicBezTo>
                    <a:pt x="1" y="168"/>
                    <a:pt x="1" y="180"/>
                    <a:pt x="4" y="187"/>
                  </a:cubicBezTo>
                  <a:cubicBezTo>
                    <a:pt x="4" y="194"/>
                    <a:pt x="8" y="206"/>
                    <a:pt x="15" y="213"/>
                  </a:cubicBezTo>
                  <a:cubicBezTo>
                    <a:pt x="34" y="239"/>
                    <a:pt x="46" y="265"/>
                    <a:pt x="56" y="295"/>
                  </a:cubicBezTo>
                  <a:cubicBezTo>
                    <a:pt x="68" y="337"/>
                    <a:pt x="68" y="389"/>
                    <a:pt x="75" y="437"/>
                  </a:cubicBezTo>
                  <a:cubicBezTo>
                    <a:pt x="79" y="489"/>
                    <a:pt x="82" y="546"/>
                    <a:pt x="105" y="598"/>
                  </a:cubicBezTo>
                  <a:cubicBezTo>
                    <a:pt x="113" y="613"/>
                    <a:pt x="117" y="632"/>
                    <a:pt x="120" y="651"/>
                  </a:cubicBezTo>
                  <a:cubicBezTo>
                    <a:pt x="124" y="677"/>
                    <a:pt x="124" y="706"/>
                    <a:pt x="131" y="740"/>
                  </a:cubicBezTo>
                  <a:cubicBezTo>
                    <a:pt x="131" y="758"/>
                    <a:pt x="135" y="777"/>
                    <a:pt x="143" y="792"/>
                  </a:cubicBezTo>
                  <a:cubicBezTo>
                    <a:pt x="150" y="811"/>
                    <a:pt x="158" y="830"/>
                    <a:pt x="172" y="844"/>
                  </a:cubicBezTo>
                  <a:cubicBezTo>
                    <a:pt x="184" y="860"/>
                    <a:pt x="195" y="875"/>
                    <a:pt x="198" y="886"/>
                  </a:cubicBezTo>
                  <a:cubicBezTo>
                    <a:pt x="206" y="901"/>
                    <a:pt x="210" y="912"/>
                    <a:pt x="210" y="920"/>
                  </a:cubicBezTo>
                  <a:cubicBezTo>
                    <a:pt x="210" y="931"/>
                    <a:pt x="206" y="942"/>
                    <a:pt x="195" y="960"/>
                  </a:cubicBezTo>
                  <a:cubicBezTo>
                    <a:pt x="191" y="968"/>
                    <a:pt x="187" y="972"/>
                    <a:pt x="187" y="979"/>
                  </a:cubicBezTo>
                  <a:cubicBezTo>
                    <a:pt x="184" y="987"/>
                    <a:pt x="180" y="994"/>
                    <a:pt x="180" y="1001"/>
                  </a:cubicBezTo>
                  <a:cubicBezTo>
                    <a:pt x="180" y="1005"/>
                    <a:pt x="180" y="1010"/>
                    <a:pt x="184" y="1013"/>
                  </a:cubicBezTo>
                  <a:cubicBezTo>
                    <a:pt x="184" y="1017"/>
                    <a:pt x="184" y="1024"/>
                    <a:pt x="187" y="1028"/>
                  </a:cubicBezTo>
                  <a:cubicBezTo>
                    <a:pt x="191" y="1036"/>
                    <a:pt x="198" y="1039"/>
                    <a:pt x="206" y="1043"/>
                  </a:cubicBezTo>
                  <a:cubicBezTo>
                    <a:pt x="213" y="1050"/>
                    <a:pt x="221" y="1050"/>
                    <a:pt x="229" y="1050"/>
                  </a:cubicBezTo>
                  <a:cubicBezTo>
                    <a:pt x="236" y="1054"/>
                    <a:pt x="243" y="1054"/>
                    <a:pt x="248" y="1054"/>
                  </a:cubicBezTo>
                  <a:lnTo>
                    <a:pt x="251" y="1054"/>
                  </a:lnTo>
                  <a:lnTo>
                    <a:pt x="284" y="1072"/>
                  </a:lnTo>
                  <a:lnTo>
                    <a:pt x="288" y="1065"/>
                  </a:lnTo>
                  <a:lnTo>
                    <a:pt x="292" y="1054"/>
                  </a:lnTo>
                  <a:lnTo>
                    <a:pt x="300" y="1032"/>
                  </a:lnTo>
                  <a:cubicBezTo>
                    <a:pt x="310" y="1005"/>
                    <a:pt x="318" y="979"/>
                    <a:pt x="322" y="953"/>
                  </a:cubicBezTo>
                  <a:cubicBezTo>
                    <a:pt x="329" y="915"/>
                    <a:pt x="333" y="879"/>
                    <a:pt x="333" y="841"/>
                  </a:cubicBezTo>
                  <a:lnTo>
                    <a:pt x="333" y="826"/>
                  </a:lnTo>
                  <a:cubicBezTo>
                    <a:pt x="333" y="774"/>
                    <a:pt x="326" y="725"/>
                    <a:pt x="326" y="680"/>
                  </a:cubicBezTo>
                  <a:cubicBezTo>
                    <a:pt x="326" y="643"/>
                    <a:pt x="333" y="609"/>
                    <a:pt x="348" y="575"/>
                  </a:cubicBezTo>
                  <a:cubicBezTo>
                    <a:pt x="352" y="565"/>
                    <a:pt x="355" y="553"/>
                    <a:pt x="355" y="539"/>
                  </a:cubicBezTo>
                  <a:cubicBezTo>
                    <a:pt x="355" y="530"/>
                    <a:pt x="352" y="523"/>
                    <a:pt x="352" y="516"/>
                  </a:cubicBezTo>
                  <a:cubicBezTo>
                    <a:pt x="348" y="504"/>
                    <a:pt x="341" y="494"/>
                    <a:pt x="329" y="482"/>
                  </a:cubicBezTo>
                  <a:cubicBezTo>
                    <a:pt x="326" y="478"/>
                    <a:pt x="318" y="475"/>
                    <a:pt x="310" y="471"/>
                  </a:cubicBezTo>
                  <a:cubicBezTo>
                    <a:pt x="303" y="471"/>
                    <a:pt x="296" y="467"/>
                    <a:pt x="288" y="467"/>
                  </a:cubicBezTo>
                  <a:cubicBezTo>
                    <a:pt x="284" y="467"/>
                    <a:pt x="281" y="467"/>
                    <a:pt x="277" y="471"/>
                  </a:cubicBezTo>
                  <a:cubicBezTo>
                    <a:pt x="277" y="467"/>
                    <a:pt x="277" y="463"/>
                    <a:pt x="274" y="456"/>
                  </a:cubicBezTo>
                  <a:cubicBezTo>
                    <a:pt x="266" y="426"/>
                    <a:pt x="262" y="392"/>
                    <a:pt x="262" y="355"/>
                  </a:cubicBezTo>
                  <a:cubicBezTo>
                    <a:pt x="255" y="299"/>
                    <a:pt x="251" y="239"/>
                    <a:pt x="236" y="183"/>
                  </a:cubicBezTo>
                  <a:cubicBezTo>
                    <a:pt x="225" y="153"/>
                    <a:pt x="213" y="123"/>
                    <a:pt x="195" y="97"/>
                  </a:cubicBezTo>
                  <a:cubicBezTo>
                    <a:pt x="184" y="82"/>
                    <a:pt x="169" y="68"/>
                    <a:pt x="153" y="52"/>
                  </a:cubicBezTo>
                  <a:cubicBezTo>
                    <a:pt x="143" y="41"/>
                    <a:pt x="131" y="33"/>
                    <a:pt x="120" y="23"/>
                  </a:cubicBezTo>
                  <a:lnTo>
                    <a:pt x="91" y="4"/>
                  </a:lnTo>
                  <a:lnTo>
                    <a:pt x="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1" name="Google Shape;28421;p21"/>
            <p:cNvSpPr/>
            <p:nvPr/>
          </p:nvSpPr>
          <p:spPr>
            <a:xfrm>
              <a:off x="146597" y="1799554"/>
              <a:ext cx="27409" cy="45028"/>
            </a:xfrm>
            <a:custGeom>
              <a:avLst/>
              <a:gdLst/>
              <a:ahLst/>
              <a:cxnLst/>
              <a:rect l="l" t="t" r="r" b="b"/>
              <a:pathLst>
                <a:path w="574" h="943" extrusionOk="0">
                  <a:moveTo>
                    <a:pt x="573" y="1"/>
                  </a:moveTo>
                  <a:lnTo>
                    <a:pt x="570" y="5"/>
                  </a:lnTo>
                  <a:cubicBezTo>
                    <a:pt x="561" y="5"/>
                    <a:pt x="561" y="8"/>
                    <a:pt x="558" y="12"/>
                  </a:cubicBezTo>
                  <a:cubicBezTo>
                    <a:pt x="554" y="15"/>
                    <a:pt x="551" y="23"/>
                    <a:pt x="547" y="31"/>
                  </a:cubicBezTo>
                  <a:cubicBezTo>
                    <a:pt x="535" y="60"/>
                    <a:pt x="521" y="86"/>
                    <a:pt x="509" y="113"/>
                  </a:cubicBezTo>
                  <a:cubicBezTo>
                    <a:pt x="494" y="139"/>
                    <a:pt x="483" y="165"/>
                    <a:pt x="476" y="188"/>
                  </a:cubicBezTo>
                  <a:cubicBezTo>
                    <a:pt x="472" y="198"/>
                    <a:pt x="468" y="210"/>
                    <a:pt x="465" y="221"/>
                  </a:cubicBezTo>
                  <a:cubicBezTo>
                    <a:pt x="476" y="206"/>
                    <a:pt x="487" y="191"/>
                    <a:pt x="499" y="176"/>
                  </a:cubicBezTo>
                  <a:cubicBezTo>
                    <a:pt x="506" y="165"/>
                    <a:pt x="513" y="153"/>
                    <a:pt x="521" y="135"/>
                  </a:cubicBezTo>
                  <a:cubicBezTo>
                    <a:pt x="528" y="120"/>
                    <a:pt x="535" y="101"/>
                    <a:pt x="544" y="79"/>
                  </a:cubicBezTo>
                  <a:cubicBezTo>
                    <a:pt x="551" y="57"/>
                    <a:pt x="561" y="31"/>
                    <a:pt x="573" y="1"/>
                  </a:cubicBezTo>
                  <a:close/>
                  <a:moveTo>
                    <a:pt x="278" y="531"/>
                  </a:moveTo>
                  <a:cubicBezTo>
                    <a:pt x="266" y="543"/>
                    <a:pt x="252" y="550"/>
                    <a:pt x="237" y="557"/>
                  </a:cubicBezTo>
                  <a:cubicBezTo>
                    <a:pt x="221" y="565"/>
                    <a:pt x="203" y="572"/>
                    <a:pt x="192" y="580"/>
                  </a:cubicBezTo>
                  <a:cubicBezTo>
                    <a:pt x="185" y="584"/>
                    <a:pt x="177" y="591"/>
                    <a:pt x="169" y="595"/>
                  </a:cubicBezTo>
                  <a:cubicBezTo>
                    <a:pt x="166" y="598"/>
                    <a:pt x="162" y="606"/>
                    <a:pt x="158" y="614"/>
                  </a:cubicBezTo>
                  <a:cubicBezTo>
                    <a:pt x="143" y="662"/>
                    <a:pt x="128" y="714"/>
                    <a:pt x="102" y="763"/>
                  </a:cubicBezTo>
                  <a:cubicBezTo>
                    <a:pt x="100" y="771"/>
                    <a:pt x="97" y="777"/>
                    <a:pt x="93" y="783"/>
                  </a:cubicBezTo>
                  <a:lnTo>
                    <a:pt x="93" y="783"/>
                  </a:lnTo>
                  <a:cubicBezTo>
                    <a:pt x="111" y="757"/>
                    <a:pt x="131" y="730"/>
                    <a:pt x="151" y="703"/>
                  </a:cubicBezTo>
                  <a:cubicBezTo>
                    <a:pt x="192" y="643"/>
                    <a:pt x="237" y="588"/>
                    <a:pt x="278" y="531"/>
                  </a:cubicBezTo>
                  <a:close/>
                  <a:moveTo>
                    <a:pt x="93" y="783"/>
                  </a:moveTo>
                  <a:lnTo>
                    <a:pt x="93" y="783"/>
                  </a:lnTo>
                  <a:cubicBezTo>
                    <a:pt x="91" y="786"/>
                    <a:pt x="89" y="790"/>
                    <a:pt x="87" y="793"/>
                  </a:cubicBezTo>
                  <a:cubicBezTo>
                    <a:pt x="89" y="789"/>
                    <a:pt x="92" y="786"/>
                    <a:pt x="93" y="783"/>
                  </a:cubicBezTo>
                  <a:close/>
                  <a:moveTo>
                    <a:pt x="64" y="831"/>
                  </a:moveTo>
                  <a:cubicBezTo>
                    <a:pt x="50" y="853"/>
                    <a:pt x="35" y="876"/>
                    <a:pt x="12" y="898"/>
                  </a:cubicBezTo>
                  <a:cubicBezTo>
                    <a:pt x="9" y="902"/>
                    <a:pt x="5" y="909"/>
                    <a:pt x="5" y="912"/>
                  </a:cubicBezTo>
                  <a:lnTo>
                    <a:pt x="1" y="916"/>
                  </a:lnTo>
                  <a:lnTo>
                    <a:pt x="1" y="920"/>
                  </a:lnTo>
                  <a:cubicBezTo>
                    <a:pt x="5" y="928"/>
                    <a:pt x="9" y="931"/>
                    <a:pt x="12" y="938"/>
                  </a:cubicBezTo>
                  <a:lnTo>
                    <a:pt x="12" y="943"/>
                  </a:lnTo>
                  <a:cubicBezTo>
                    <a:pt x="28" y="902"/>
                    <a:pt x="46" y="864"/>
                    <a:pt x="64" y="8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2" name="Google Shape;28422;p21"/>
            <p:cNvSpPr/>
            <p:nvPr/>
          </p:nvSpPr>
          <p:spPr>
            <a:xfrm>
              <a:off x="138575" y="1795782"/>
              <a:ext cx="41495" cy="65561"/>
            </a:xfrm>
            <a:custGeom>
              <a:avLst/>
              <a:gdLst/>
              <a:ahLst/>
              <a:cxnLst/>
              <a:rect l="l" t="t" r="r" b="b"/>
              <a:pathLst>
                <a:path w="869" h="1373" extrusionOk="0">
                  <a:moveTo>
                    <a:pt x="741" y="80"/>
                  </a:moveTo>
                  <a:lnTo>
                    <a:pt x="741" y="80"/>
                  </a:lnTo>
                  <a:cubicBezTo>
                    <a:pt x="729" y="110"/>
                    <a:pt x="719" y="136"/>
                    <a:pt x="712" y="158"/>
                  </a:cubicBezTo>
                  <a:cubicBezTo>
                    <a:pt x="703" y="180"/>
                    <a:pt x="696" y="199"/>
                    <a:pt x="689" y="214"/>
                  </a:cubicBezTo>
                  <a:cubicBezTo>
                    <a:pt x="681" y="232"/>
                    <a:pt x="674" y="244"/>
                    <a:pt x="667" y="255"/>
                  </a:cubicBezTo>
                  <a:cubicBezTo>
                    <a:pt x="655" y="270"/>
                    <a:pt x="644" y="285"/>
                    <a:pt x="633" y="300"/>
                  </a:cubicBezTo>
                  <a:cubicBezTo>
                    <a:pt x="636" y="289"/>
                    <a:pt x="640" y="277"/>
                    <a:pt x="644" y="267"/>
                  </a:cubicBezTo>
                  <a:cubicBezTo>
                    <a:pt x="651" y="244"/>
                    <a:pt x="662" y="218"/>
                    <a:pt x="677" y="192"/>
                  </a:cubicBezTo>
                  <a:cubicBezTo>
                    <a:pt x="689" y="165"/>
                    <a:pt x="703" y="139"/>
                    <a:pt x="715" y="110"/>
                  </a:cubicBezTo>
                  <a:cubicBezTo>
                    <a:pt x="719" y="102"/>
                    <a:pt x="722" y="94"/>
                    <a:pt x="726" y="91"/>
                  </a:cubicBezTo>
                  <a:cubicBezTo>
                    <a:pt x="729" y="87"/>
                    <a:pt x="729" y="84"/>
                    <a:pt x="738" y="84"/>
                  </a:cubicBezTo>
                  <a:lnTo>
                    <a:pt x="741" y="80"/>
                  </a:lnTo>
                  <a:close/>
                  <a:moveTo>
                    <a:pt x="446" y="610"/>
                  </a:moveTo>
                  <a:lnTo>
                    <a:pt x="446" y="610"/>
                  </a:lnTo>
                  <a:cubicBezTo>
                    <a:pt x="405" y="667"/>
                    <a:pt x="360" y="722"/>
                    <a:pt x="319" y="782"/>
                  </a:cubicBezTo>
                  <a:cubicBezTo>
                    <a:pt x="299" y="809"/>
                    <a:pt x="279" y="836"/>
                    <a:pt x="261" y="862"/>
                  </a:cubicBezTo>
                  <a:lnTo>
                    <a:pt x="261" y="862"/>
                  </a:lnTo>
                  <a:cubicBezTo>
                    <a:pt x="265" y="856"/>
                    <a:pt x="268" y="850"/>
                    <a:pt x="270" y="842"/>
                  </a:cubicBezTo>
                  <a:cubicBezTo>
                    <a:pt x="296" y="793"/>
                    <a:pt x="311" y="741"/>
                    <a:pt x="326" y="693"/>
                  </a:cubicBezTo>
                  <a:cubicBezTo>
                    <a:pt x="330" y="685"/>
                    <a:pt x="334" y="677"/>
                    <a:pt x="337" y="674"/>
                  </a:cubicBezTo>
                  <a:cubicBezTo>
                    <a:pt x="345" y="670"/>
                    <a:pt x="353" y="663"/>
                    <a:pt x="360" y="659"/>
                  </a:cubicBezTo>
                  <a:cubicBezTo>
                    <a:pt x="371" y="651"/>
                    <a:pt x="389" y="644"/>
                    <a:pt x="405" y="636"/>
                  </a:cubicBezTo>
                  <a:cubicBezTo>
                    <a:pt x="420" y="629"/>
                    <a:pt x="434" y="622"/>
                    <a:pt x="446" y="610"/>
                  </a:cubicBezTo>
                  <a:close/>
                  <a:moveTo>
                    <a:pt x="232" y="910"/>
                  </a:moveTo>
                  <a:cubicBezTo>
                    <a:pt x="214" y="943"/>
                    <a:pt x="196" y="981"/>
                    <a:pt x="180" y="1022"/>
                  </a:cubicBezTo>
                  <a:lnTo>
                    <a:pt x="180" y="1017"/>
                  </a:lnTo>
                  <a:cubicBezTo>
                    <a:pt x="177" y="1010"/>
                    <a:pt x="173" y="1007"/>
                    <a:pt x="169" y="999"/>
                  </a:cubicBezTo>
                  <a:lnTo>
                    <a:pt x="169" y="995"/>
                  </a:lnTo>
                  <a:lnTo>
                    <a:pt x="173" y="991"/>
                  </a:lnTo>
                  <a:cubicBezTo>
                    <a:pt x="173" y="988"/>
                    <a:pt x="177" y="981"/>
                    <a:pt x="180" y="977"/>
                  </a:cubicBezTo>
                  <a:cubicBezTo>
                    <a:pt x="203" y="955"/>
                    <a:pt x="218" y="932"/>
                    <a:pt x="232" y="910"/>
                  </a:cubicBezTo>
                  <a:close/>
                  <a:moveTo>
                    <a:pt x="760" y="1"/>
                  </a:moveTo>
                  <a:cubicBezTo>
                    <a:pt x="748" y="1"/>
                    <a:pt x="738" y="5"/>
                    <a:pt x="726" y="5"/>
                  </a:cubicBezTo>
                  <a:cubicBezTo>
                    <a:pt x="707" y="8"/>
                    <a:pt x="693" y="16"/>
                    <a:pt x="677" y="31"/>
                  </a:cubicBezTo>
                  <a:cubicBezTo>
                    <a:pt x="662" y="46"/>
                    <a:pt x="651" y="61"/>
                    <a:pt x="644" y="84"/>
                  </a:cubicBezTo>
                  <a:cubicBezTo>
                    <a:pt x="636" y="106"/>
                    <a:pt x="622" y="132"/>
                    <a:pt x="607" y="158"/>
                  </a:cubicBezTo>
                  <a:cubicBezTo>
                    <a:pt x="595" y="184"/>
                    <a:pt x="581" y="214"/>
                    <a:pt x="569" y="244"/>
                  </a:cubicBezTo>
                  <a:cubicBezTo>
                    <a:pt x="536" y="360"/>
                    <a:pt x="487" y="457"/>
                    <a:pt x="405" y="543"/>
                  </a:cubicBezTo>
                  <a:cubicBezTo>
                    <a:pt x="398" y="551"/>
                    <a:pt x="386" y="558"/>
                    <a:pt x="375" y="565"/>
                  </a:cubicBezTo>
                  <a:cubicBezTo>
                    <a:pt x="356" y="577"/>
                    <a:pt x="334" y="584"/>
                    <a:pt x="311" y="599"/>
                  </a:cubicBezTo>
                  <a:cubicBezTo>
                    <a:pt x="300" y="607"/>
                    <a:pt x="289" y="614"/>
                    <a:pt x="277" y="625"/>
                  </a:cubicBezTo>
                  <a:cubicBezTo>
                    <a:pt x="267" y="636"/>
                    <a:pt x="258" y="651"/>
                    <a:pt x="251" y="670"/>
                  </a:cubicBezTo>
                  <a:cubicBezTo>
                    <a:pt x="236" y="719"/>
                    <a:pt x="222" y="767"/>
                    <a:pt x="203" y="808"/>
                  </a:cubicBezTo>
                  <a:cubicBezTo>
                    <a:pt x="184" y="850"/>
                    <a:pt x="158" y="891"/>
                    <a:pt x="124" y="924"/>
                  </a:cubicBezTo>
                  <a:cubicBezTo>
                    <a:pt x="117" y="932"/>
                    <a:pt x="110" y="943"/>
                    <a:pt x="106" y="955"/>
                  </a:cubicBezTo>
                  <a:cubicBezTo>
                    <a:pt x="98" y="965"/>
                    <a:pt x="94" y="981"/>
                    <a:pt x="94" y="995"/>
                  </a:cubicBezTo>
                  <a:cubicBezTo>
                    <a:pt x="91" y="1010"/>
                    <a:pt x="94" y="1026"/>
                    <a:pt x="101" y="1036"/>
                  </a:cubicBezTo>
                  <a:lnTo>
                    <a:pt x="101" y="1040"/>
                  </a:lnTo>
                  <a:cubicBezTo>
                    <a:pt x="65" y="1062"/>
                    <a:pt x="39" y="1093"/>
                    <a:pt x="23" y="1126"/>
                  </a:cubicBezTo>
                  <a:cubicBezTo>
                    <a:pt x="8" y="1160"/>
                    <a:pt x="1" y="1197"/>
                    <a:pt x="1" y="1238"/>
                  </a:cubicBezTo>
                  <a:cubicBezTo>
                    <a:pt x="1" y="1253"/>
                    <a:pt x="1" y="1269"/>
                    <a:pt x="5" y="1283"/>
                  </a:cubicBezTo>
                  <a:lnTo>
                    <a:pt x="12" y="1373"/>
                  </a:lnTo>
                  <a:lnTo>
                    <a:pt x="72" y="1305"/>
                  </a:lnTo>
                  <a:cubicBezTo>
                    <a:pt x="87" y="1287"/>
                    <a:pt x="98" y="1264"/>
                    <a:pt x="106" y="1242"/>
                  </a:cubicBezTo>
                  <a:cubicBezTo>
                    <a:pt x="113" y="1227"/>
                    <a:pt x="117" y="1212"/>
                    <a:pt x="120" y="1201"/>
                  </a:cubicBezTo>
                  <a:cubicBezTo>
                    <a:pt x="128" y="1183"/>
                    <a:pt x="136" y="1167"/>
                    <a:pt x="143" y="1160"/>
                  </a:cubicBezTo>
                  <a:cubicBezTo>
                    <a:pt x="146" y="1157"/>
                    <a:pt x="151" y="1152"/>
                    <a:pt x="158" y="1148"/>
                  </a:cubicBezTo>
                  <a:cubicBezTo>
                    <a:pt x="162" y="1148"/>
                    <a:pt x="169" y="1145"/>
                    <a:pt x="180" y="1145"/>
                  </a:cubicBezTo>
                  <a:cubicBezTo>
                    <a:pt x="188" y="1141"/>
                    <a:pt x="191" y="1141"/>
                    <a:pt x="196" y="1141"/>
                  </a:cubicBezTo>
                  <a:cubicBezTo>
                    <a:pt x="199" y="1138"/>
                    <a:pt x="199" y="1138"/>
                    <a:pt x="203" y="1134"/>
                  </a:cubicBezTo>
                  <a:cubicBezTo>
                    <a:pt x="206" y="1134"/>
                    <a:pt x="206" y="1130"/>
                    <a:pt x="206" y="1130"/>
                  </a:cubicBezTo>
                  <a:cubicBezTo>
                    <a:pt x="210" y="1126"/>
                    <a:pt x="214" y="1122"/>
                    <a:pt x="218" y="1119"/>
                  </a:cubicBezTo>
                  <a:cubicBezTo>
                    <a:pt x="222" y="1115"/>
                    <a:pt x="225" y="1107"/>
                    <a:pt x="229" y="1104"/>
                  </a:cubicBezTo>
                  <a:cubicBezTo>
                    <a:pt x="232" y="1096"/>
                    <a:pt x="236" y="1089"/>
                    <a:pt x="241" y="1081"/>
                  </a:cubicBezTo>
                  <a:cubicBezTo>
                    <a:pt x="270" y="988"/>
                    <a:pt x="322" y="905"/>
                    <a:pt x="379" y="827"/>
                  </a:cubicBezTo>
                  <a:cubicBezTo>
                    <a:pt x="438" y="745"/>
                    <a:pt x="502" y="670"/>
                    <a:pt x="558" y="584"/>
                  </a:cubicBezTo>
                  <a:cubicBezTo>
                    <a:pt x="591" y="536"/>
                    <a:pt x="617" y="487"/>
                    <a:pt x="644" y="439"/>
                  </a:cubicBezTo>
                  <a:cubicBezTo>
                    <a:pt x="667" y="389"/>
                    <a:pt x="693" y="345"/>
                    <a:pt x="726" y="304"/>
                  </a:cubicBezTo>
                  <a:cubicBezTo>
                    <a:pt x="738" y="285"/>
                    <a:pt x="748" y="267"/>
                    <a:pt x="756" y="244"/>
                  </a:cubicBezTo>
                  <a:cubicBezTo>
                    <a:pt x="771" y="214"/>
                    <a:pt x="782" y="184"/>
                    <a:pt x="793" y="154"/>
                  </a:cubicBezTo>
                  <a:cubicBezTo>
                    <a:pt x="805" y="125"/>
                    <a:pt x="819" y="94"/>
                    <a:pt x="834" y="65"/>
                  </a:cubicBezTo>
                  <a:lnTo>
                    <a:pt x="869" y="16"/>
                  </a:lnTo>
                  <a:lnTo>
                    <a:pt x="808" y="5"/>
                  </a:lnTo>
                  <a:cubicBezTo>
                    <a:pt x="793" y="5"/>
                    <a:pt x="774" y="1"/>
                    <a:pt x="7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3" name="Google Shape;28423;p21"/>
            <p:cNvSpPr/>
            <p:nvPr/>
          </p:nvSpPr>
          <p:spPr>
            <a:xfrm>
              <a:off x="-475395" y="2147986"/>
              <a:ext cx="7688" cy="26263"/>
            </a:xfrm>
            <a:custGeom>
              <a:avLst/>
              <a:gdLst/>
              <a:ahLst/>
              <a:cxnLst/>
              <a:rect l="l" t="t" r="r" b="b"/>
              <a:pathLst>
                <a:path w="161" h="550" extrusionOk="0">
                  <a:moveTo>
                    <a:pt x="26" y="0"/>
                  </a:moveTo>
                  <a:cubicBezTo>
                    <a:pt x="18" y="4"/>
                    <a:pt x="11" y="4"/>
                    <a:pt x="4" y="4"/>
                  </a:cubicBezTo>
                  <a:lnTo>
                    <a:pt x="0" y="4"/>
                  </a:lnTo>
                  <a:cubicBezTo>
                    <a:pt x="4" y="8"/>
                    <a:pt x="4" y="11"/>
                    <a:pt x="7" y="16"/>
                  </a:cubicBezTo>
                  <a:cubicBezTo>
                    <a:pt x="18" y="38"/>
                    <a:pt x="26" y="64"/>
                    <a:pt x="26" y="94"/>
                  </a:cubicBezTo>
                  <a:cubicBezTo>
                    <a:pt x="26" y="113"/>
                    <a:pt x="23" y="128"/>
                    <a:pt x="18" y="146"/>
                  </a:cubicBezTo>
                  <a:cubicBezTo>
                    <a:pt x="14" y="157"/>
                    <a:pt x="7" y="168"/>
                    <a:pt x="0" y="180"/>
                  </a:cubicBezTo>
                  <a:cubicBezTo>
                    <a:pt x="23" y="202"/>
                    <a:pt x="37" y="228"/>
                    <a:pt x="45" y="254"/>
                  </a:cubicBezTo>
                  <a:cubicBezTo>
                    <a:pt x="52" y="280"/>
                    <a:pt x="56" y="307"/>
                    <a:pt x="56" y="333"/>
                  </a:cubicBezTo>
                  <a:cubicBezTo>
                    <a:pt x="56" y="352"/>
                    <a:pt x="52" y="375"/>
                    <a:pt x="52" y="393"/>
                  </a:cubicBezTo>
                  <a:lnTo>
                    <a:pt x="52" y="397"/>
                  </a:lnTo>
                  <a:cubicBezTo>
                    <a:pt x="52" y="404"/>
                    <a:pt x="52" y="411"/>
                    <a:pt x="56" y="415"/>
                  </a:cubicBezTo>
                  <a:cubicBezTo>
                    <a:pt x="59" y="415"/>
                    <a:pt x="63" y="415"/>
                    <a:pt x="67" y="411"/>
                  </a:cubicBezTo>
                  <a:cubicBezTo>
                    <a:pt x="75" y="408"/>
                    <a:pt x="82" y="404"/>
                    <a:pt x="93" y="401"/>
                  </a:cubicBezTo>
                  <a:cubicBezTo>
                    <a:pt x="101" y="401"/>
                    <a:pt x="108" y="397"/>
                    <a:pt x="123" y="397"/>
                  </a:cubicBezTo>
                  <a:cubicBezTo>
                    <a:pt x="135" y="397"/>
                    <a:pt x="149" y="401"/>
                    <a:pt x="161" y="408"/>
                  </a:cubicBezTo>
                  <a:cubicBezTo>
                    <a:pt x="157" y="389"/>
                    <a:pt x="149" y="370"/>
                    <a:pt x="145" y="348"/>
                  </a:cubicBezTo>
                  <a:cubicBezTo>
                    <a:pt x="119" y="232"/>
                    <a:pt x="82" y="120"/>
                    <a:pt x="41" y="4"/>
                  </a:cubicBezTo>
                  <a:cubicBezTo>
                    <a:pt x="41" y="4"/>
                    <a:pt x="33" y="0"/>
                    <a:pt x="26" y="0"/>
                  </a:cubicBezTo>
                  <a:close/>
                  <a:moveTo>
                    <a:pt x="149" y="535"/>
                  </a:moveTo>
                  <a:lnTo>
                    <a:pt x="145" y="539"/>
                  </a:lnTo>
                  <a:cubicBezTo>
                    <a:pt x="142" y="539"/>
                    <a:pt x="138" y="539"/>
                    <a:pt x="135" y="542"/>
                  </a:cubicBezTo>
                  <a:lnTo>
                    <a:pt x="127" y="542"/>
                  </a:lnTo>
                  <a:cubicBezTo>
                    <a:pt x="127" y="546"/>
                    <a:pt x="130" y="550"/>
                    <a:pt x="130" y="550"/>
                  </a:cubicBezTo>
                  <a:cubicBezTo>
                    <a:pt x="138" y="546"/>
                    <a:pt x="145" y="542"/>
                    <a:pt x="149" y="5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4" name="Google Shape;28424;p21"/>
            <p:cNvSpPr/>
            <p:nvPr/>
          </p:nvSpPr>
          <p:spPr>
            <a:xfrm>
              <a:off x="-480409" y="2142303"/>
              <a:ext cx="16808" cy="35144"/>
            </a:xfrm>
            <a:custGeom>
              <a:avLst/>
              <a:gdLst/>
              <a:ahLst/>
              <a:cxnLst/>
              <a:rect l="l" t="t" r="r" b="b"/>
              <a:pathLst>
                <a:path w="352" h="736" extrusionOk="0">
                  <a:moveTo>
                    <a:pt x="228" y="0"/>
                  </a:moveTo>
                  <a:lnTo>
                    <a:pt x="172" y="18"/>
                  </a:lnTo>
                  <a:cubicBezTo>
                    <a:pt x="176" y="26"/>
                    <a:pt x="176" y="33"/>
                    <a:pt x="176" y="41"/>
                  </a:cubicBezTo>
                  <a:lnTo>
                    <a:pt x="176" y="49"/>
                  </a:lnTo>
                  <a:lnTo>
                    <a:pt x="190" y="52"/>
                  </a:lnTo>
                  <a:lnTo>
                    <a:pt x="228" y="0"/>
                  </a:lnTo>
                  <a:close/>
                  <a:moveTo>
                    <a:pt x="131" y="119"/>
                  </a:moveTo>
                  <a:cubicBezTo>
                    <a:pt x="138" y="119"/>
                    <a:pt x="146" y="123"/>
                    <a:pt x="146" y="123"/>
                  </a:cubicBezTo>
                  <a:cubicBezTo>
                    <a:pt x="187" y="239"/>
                    <a:pt x="224" y="351"/>
                    <a:pt x="250" y="467"/>
                  </a:cubicBezTo>
                  <a:cubicBezTo>
                    <a:pt x="254" y="489"/>
                    <a:pt x="262" y="508"/>
                    <a:pt x="266" y="527"/>
                  </a:cubicBezTo>
                  <a:cubicBezTo>
                    <a:pt x="254" y="520"/>
                    <a:pt x="240" y="516"/>
                    <a:pt x="228" y="516"/>
                  </a:cubicBezTo>
                  <a:cubicBezTo>
                    <a:pt x="213" y="516"/>
                    <a:pt x="206" y="520"/>
                    <a:pt x="198" y="520"/>
                  </a:cubicBezTo>
                  <a:cubicBezTo>
                    <a:pt x="187" y="523"/>
                    <a:pt x="180" y="527"/>
                    <a:pt x="172" y="530"/>
                  </a:cubicBezTo>
                  <a:cubicBezTo>
                    <a:pt x="168" y="534"/>
                    <a:pt x="164" y="534"/>
                    <a:pt x="161" y="534"/>
                  </a:cubicBezTo>
                  <a:cubicBezTo>
                    <a:pt x="157" y="530"/>
                    <a:pt x="157" y="523"/>
                    <a:pt x="157" y="516"/>
                  </a:cubicBezTo>
                  <a:lnTo>
                    <a:pt x="157" y="512"/>
                  </a:lnTo>
                  <a:cubicBezTo>
                    <a:pt x="157" y="494"/>
                    <a:pt x="161" y="471"/>
                    <a:pt x="161" y="452"/>
                  </a:cubicBezTo>
                  <a:cubicBezTo>
                    <a:pt x="161" y="426"/>
                    <a:pt x="157" y="399"/>
                    <a:pt x="150" y="373"/>
                  </a:cubicBezTo>
                  <a:cubicBezTo>
                    <a:pt x="142" y="347"/>
                    <a:pt x="128" y="321"/>
                    <a:pt x="105" y="299"/>
                  </a:cubicBezTo>
                  <a:cubicBezTo>
                    <a:pt x="112" y="287"/>
                    <a:pt x="119" y="276"/>
                    <a:pt x="123" y="265"/>
                  </a:cubicBezTo>
                  <a:cubicBezTo>
                    <a:pt x="128" y="247"/>
                    <a:pt x="131" y="232"/>
                    <a:pt x="131" y="213"/>
                  </a:cubicBezTo>
                  <a:cubicBezTo>
                    <a:pt x="131" y="183"/>
                    <a:pt x="123" y="157"/>
                    <a:pt x="112" y="135"/>
                  </a:cubicBezTo>
                  <a:cubicBezTo>
                    <a:pt x="109" y="130"/>
                    <a:pt x="109" y="127"/>
                    <a:pt x="105" y="123"/>
                  </a:cubicBezTo>
                  <a:lnTo>
                    <a:pt x="109" y="123"/>
                  </a:lnTo>
                  <a:cubicBezTo>
                    <a:pt x="116" y="123"/>
                    <a:pt x="123" y="123"/>
                    <a:pt x="131" y="119"/>
                  </a:cubicBezTo>
                  <a:close/>
                  <a:moveTo>
                    <a:pt x="254" y="654"/>
                  </a:moveTo>
                  <a:cubicBezTo>
                    <a:pt x="250" y="661"/>
                    <a:pt x="243" y="665"/>
                    <a:pt x="235" y="669"/>
                  </a:cubicBezTo>
                  <a:cubicBezTo>
                    <a:pt x="235" y="669"/>
                    <a:pt x="232" y="665"/>
                    <a:pt x="232" y="661"/>
                  </a:cubicBezTo>
                  <a:lnTo>
                    <a:pt x="240" y="661"/>
                  </a:lnTo>
                  <a:cubicBezTo>
                    <a:pt x="243" y="658"/>
                    <a:pt x="247" y="658"/>
                    <a:pt x="250" y="658"/>
                  </a:cubicBezTo>
                  <a:lnTo>
                    <a:pt x="254" y="654"/>
                  </a:lnTo>
                  <a:close/>
                  <a:moveTo>
                    <a:pt x="19" y="59"/>
                  </a:moveTo>
                  <a:lnTo>
                    <a:pt x="0" y="78"/>
                  </a:lnTo>
                  <a:lnTo>
                    <a:pt x="11" y="104"/>
                  </a:lnTo>
                  <a:cubicBezTo>
                    <a:pt x="23" y="127"/>
                    <a:pt x="33" y="145"/>
                    <a:pt x="41" y="164"/>
                  </a:cubicBezTo>
                  <a:cubicBezTo>
                    <a:pt x="49" y="183"/>
                    <a:pt x="56" y="202"/>
                    <a:pt x="56" y="213"/>
                  </a:cubicBezTo>
                  <a:cubicBezTo>
                    <a:pt x="56" y="220"/>
                    <a:pt x="52" y="228"/>
                    <a:pt x="52" y="235"/>
                  </a:cubicBezTo>
                  <a:cubicBezTo>
                    <a:pt x="49" y="242"/>
                    <a:pt x="45" y="250"/>
                    <a:pt x="38" y="261"/>
                  </a:cubicBezTo>
                  <a:cubicBezTo>
                    <a:pt x="30" y="269"/>
                    <a:pt x="26" y="276"/>
                    <a:pt x="26" y="280"/>
                  </a:cubicBezTo>
                  <a:lnTo>
                    <a:pt x="26" y="292"/>
                  </a:lnTo>
                  <a:lnTo>
                    <a:pt x="26" y="310"/>
                  </a:lnTo>
                  <a:cubicBezTo>
                    <a:pt x="26" y="314"/>
                    <a:pt x="30" y="321"/>
                    <a:pt x="33" y="329"/>
                  </a:cubicBezTo>
                  <a:cubicBezTo>
                    <a:pt x="38" y="337"/>
                    <a:pt x="41" y="344"/>
                    <a:pt x="49" y="351"/>
                  </a:cubicBezTo>
                  <a:cubicBezTo>
                    <a:pt x="64" y="366"/>
                    <a:pt x="71" y="377"/>
                    <a:pt x="75" y="396"/>
                  </a:cubicBezTo>
                  <a:cubicBezTo>
                    <a:pt x="83" y="411"/>
                    <a:pt x="83" y="430"/>
                    <a:pt x="83" y="452"/>
                  </a:cubicBezTo>
                  <a:lnTo>
                    <a:pt x="83" y="508"/>
                  </a:lnTo>
                  <a:lnTo>
                    <a:pt x="83" y="516"/>
                  </a:lnTo>
                  <a:lnTo>
                    <a:pt x="83" y="546"/>
                  </a:lnTo>
                  <a:cubicBezTo>
                    <a:pt x="83" y="553"/>
                    <a:pt x="86" y="561"/>
                    <a:pt x="90" y="568"/>
                  </a:cubicBezTo>
                  <a:cubicBezTo>
                    <a:pt x="90" y="572"/>
                    <a:pt x="93" y="579"/>
                    <a:pt x="97" y="583"/>
                  </a:cubicBezTo>
                  <a:cubicBezTo>
                    <a:pt x="101" y="590"/>
                    <a:pt x="109" y="601"/>
                    <a:pt x="119" y="606"/>
                  </a:cubicBezTo>
                  <a:cubicBezTo>
                    <a:pt x="131" y="613"/>
                    <a:pt x="142" y="613"/>
                    <a:pt x="150" y="613"/>
                  </a:cubicBezTo>
                  <a:lnTo>
                    <a:pt x="168" y="613"/>
                  </a:lnTo>
                  <a:cubicBezTo>
                    <a:pt x="161" y="616"/>
                    <a:pt x="154" y="620"/>
                    <a:pt x="146" y="624"/>
                  </a:cubicBezTo>
                  <a:lnTo>
                    <a:pt x="49" y="684"/>
                  </a:lnTo>
                  <a:lnTo>
                    <a:pt x="161" y="695"/>
                  </a:lnTo>
                  <a:cubicBezTo>
                    <a:pt x="161" y="699"/>
                    <a:pt x="161" y="699"/>
                    <a:pt x="164" y="699"/>
                  </a:cubicBezTo>
                  <a:cubicBezTo>
                    <a:pt x="168" y="706"/>
                    <a:pt x="172" y="713"/>
                    <a:pt x="180" y="725"/>
                  </a:cubicBezTo>
                  <a:lnTo>
                    <a:pt x="183" y="651"/>
                  </a:lnTo>
                  <a:lnTo>
                    <a:pt x="247" y="710"/>
                  </a:lnTo>
                  <a:cubicBezTo>
                    <a:pt x="254" y="721"/>
                    <a:pt x="266" y="729"/>
                    <a:pt x="277" y="736"/>
                  </a:cubicBezTo>
                  <a:cubicBezTo>
                    <a:pt x="292" y="729"/>
                    <a:pt x="307" y="718"/>
                    <a:pt x="314" y="703"/>
                  </a:cubicBezTo>
                  <a:cubicBezTo>
                    <a:pt x="329" y="684"/>
                    <a:pt x="337" y="665"/>
                    <a:pt x="344" y="643"/>
                  </a:cubicBezTo>
                  <a:cubicBezTo>
                    <a:pt x="347" y="620"/>
                    <a:pt x="352" y="601"/>
                    <a:pt x="352" y="583"/>
                  </a:cubicBezTo>
                  <a:cubicBezTo>
                    <a:pt x="352" y="556"/>
                    <a:pt x="347" y="534"/>
                    <a:pt x="340" y="512"/>
                  </a:cubicBezTo>
                  <a:cubicBezTo>
                    <a:pt x="337" y="489"/>
                    <a:pt x="329" y="467"/>
                    <a:pt x="325" y="449"/>
                  </a:cubicBezTo>
                  <a:cubicBezTo>
                    <a:pt x="299" y="329"/>
                    <a:pt x="258" y="209"/>
                    <a:pt x="217" y="93"/>
                  </a:cubicBezTo>
                  <a:cubicBezTo>
                    <a:pt x="217" y="90"/>
                    <a:pt x="213" y="85"/>
                    <a:pt x="213" y="85"/>
                  </a:cubicBezTo>
                  <a:lnTo>
                    <a:pt x="56" y="138"/>
                  </a:lnTo>
                  <a:lnTo>
                    <a:pt x="75" y="93"/>
                  </a:lnTo>
                  <a:cubicBezTo>
                    <a:pt x="56" y="82"/>
                    <a:pt x="38" y="71"/>
                    <a:pt x="23" y="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5" name="Google Shape;28425;p21"/>
            <p:cNvSpPr/>
            <p:nvPr/>
          </p:nvSpPr>
          <p:spPr>
            <a:xfrm>
              <a:off x="104338" y="1940369"/>
              <a:ext cx="29701" cy="23445"/>
            </a:xfrm>
            <a:custGeom>
              <a:avLst/>
              <a:gdLst/>
              <a:ahLst/>
              <a:cxnLst/>
              <a:rect l="l" t="t" r="r" b="b"/>
              <a:pathLst>
                <a:path w="622" h="491" extrusionOk="0">
                  <a:moveTo>
                    <a:pt x="621" y="1"/>
                  </a:moveTo>
                  <a:cubicBezTo>
                    <a:pt x="599" y="8"/>
                    <a:pt x="580" y="16"/>
                    <a:pt x="565" y="30"/>
                  </a:cubicBezTo>
                  <a:cubicBezTo>
                    <a:pt x="542" y="46"/>
                    <a:pt x="527" y="65"/>
                    <a:pt x="509" y="91"/>
                  </a:cubicBezTo>
                  <a:cubicBezTo>
                    <a:pt x="494" y="113"/>
                    <a:pt x="475" y="143"/>
                    <a:pt x="445" y="165"/>
                  </a:cubicBezTo>
                  <a:cubicBezTo>
                    <a:pt x="445" y="166"/>
                    <a:pt x="445" y="166"/>
                    <a:pt x="445" y="167"/>
                  </a:cubicBezTo>
                  <a:lnTo>
                    <a:pt x="445" y="167"/>
                  </a:lnTo>
                  <a:cubicBezTo>
                    <a:pt x="455" y="160"/>
                    <a:pt x="465" y="154"/>
                    <a:pt x="475" y="151"/>
                  </a:cubicBezTo>
                  <a:cubicBezTo>
                    <a:pt x="490" y="143"/>
                    <a:pt x="504" y="139"/>
                    <a:pt x="520" y="135"/>
                  </a:cubicBezTo>
                  <a:cubicBezTo>
                    <a:pt x="531" y="135"/>
                    <a:pt x="539" y="135"/>
                    <a:pt x="546" y="132"/>
                  </a:cubicBezTo>
                  <a:cubicBezTo>
                    <a:pt x="549" y="128"/>
                    <a:pt x="557" y="125"/>
                    <a:pt x="561" y="125"/>
                  </a:cubicBezTo>
                  <a:cubicBezTo>
                    <a:pt x="568" y="117"/>
                    <a:pt x="576" y="106"/>
                    <a:pt x="580" y="91"/>
                  </a:cubicBezTo>
                  <a:cubicBezTo>
                    <a:pt x="587" y="80"/>
                    <a:pt x="591" y="68"/>
                    <a:pt x="594" y="57"/>
                  </a:cubicBezTo>
                  <a:cubicBezTo>
                    <a:pt x="606" y="39"/>
                    <a:pt x="613" y="20"/>
                    <a:pt x="621" y="1"/>
                  </a:cubicBezTo>
                  <a:close/>
                  <a:moveTo>
                    <a:pt x="445" y="167"/>
                  </a:moveTo>
                  <a:cubicBezTo>
                    <a:pt x="444" y="168"/>
                    <a:pt x="443" y="169"/>
                    <a:pt x="442" y="170"/>
                  </a:cubicBezTo>
                  <a:cubicBezTo>
                    <a:pt x="445" y="170"/>
                    <a:pt x="445" y="170"/>
                    <a:pt x="445" y="167"/>
                  </a:cubicBezTo>
                  <a:close/>
                  <a:moveTo>
                    <a:pt x="415" y="192"/>
                  </a:moveTo>
                  <a:lnTo>
                    <a:pt x="415" y="192"/>
                  </a:lnTo>
                  <a:cubicBezTo>
                    <a:pt x="389" y="210"/>
                    <a:pt x="363" y="225"/>
                    <a:pt x="337" y="240"/>
                  </a:cubicBezTo>
                  <a:cubicBezTo>
                    <a:pt x="299" y="263"/>
                    <a:pt x="262" y="285"/>
                    <a:pt x="235" y="300"/>
                  </a:cubicBezTo>
                  <a:cubicBezTo>
                    <a:pt x="235" y="304"/>
                    <a:pt x="235" y="304"/>
                    <a:pt x="232" y="304"/>
                  </a:cubicBezTo>
                  <a:lnTo>
                    <a:pt x="240" y="304"/>
                  </a:lnTo>
                  <a:cubicBezTo>
                    <a:pt x="247" y="304"/>
                    <a:pt x="254" y="308"/>
                    <a:pt x="262" y="308"/>
                  </a:cubicBezTo>
                  <a:cubicBezTo>
                    <a:pt x="273" y="311"/>
                    <a:pt x="280" y="311"/>
                    <a:pt x="285" y="311"/>
                  </a:cubicBezTo>
                  <a:cubicBezTo>
                    <a:pt x="295" y="311"/>
                    <a:pt x="299" y="311"/>
                    <a:pt x="307" y="308"/>
                  </a:cubicBezTo>
                  <a:cubicBezTo>
                    <a:pt x="314" y="304"/>
                    <a:pt x="318" y="300"/>
                    <a:pt x="325" y="296"/>
                  </a:cubicBezTo>
                  <a:cubicBezTo>
                    <a:pt x="337" y="285"/>
                    <a:pt x="352" y="266"/>
                    <a:pt x="366" y="248"/>
                  </a:cubicBezTo>
                  <a:cubicBezTo>
                    <a:pt x="378" y="225"/>
                    <a:pt x="397" y="206"/>
                    <a:pt x="415" y="192"/>
                  </a:cubicBezTo>
                  <a:close/>
                  <a:moveTo>
                    <a:pt x="180" y="337"/>
                  </a:moveTo>
                  <a:lnTo>
                    <a:pt x="180" y="337"/>
                  </a:lnTo>
                  <a:cubicBezTo>
                    <a:pt x="164" y="349"/>
                    <a:pt x="150" y="356"/>
                    <a:pt x="135" y="363"/>
                  </a:cubicBezTo>
                  <a:cubicBezTo>
                    <a:pt x="101" y="382"/>
                    <a:pt x="71" y="401"/>
                    <a:pt x="49" y="423"/>
                  </a:cubicBezTo>
                  <a:cubicBezTo>
                    <a:pt x="30" y="442"/>
                    <a:pt x="19" y="457"/>
                    <a:pt x="7" y="479"/>
                  </a:cubicBezTo>
                  <a:cubicBezTo>
                    <a:pt x="4" y="484"/>
                    <a:pt x="4" y="487"/>
                    <a:pt x="0" y="487"/>
                  </a:cubicBezTo>
                  <a:cubicBezTo>
                    <a:pt x="0" y="491"/>
                    <a:pt x="4" y="491"/>
                    <a:pt x="4" y="491"/>
                  </a:cubicBezTo>
                  <a:cubicBezTo>
                    <a:pt x="7" y="491"/>
                    <a:pt x="7" y="487"/>
                    <a:pt x="11" y="487"/>
                  </a:cubicBezTo>
                  <a:cubicBezTo>
                    <a:pt x="42" y="461"/>
                    <a:pt x="71" y="446"/>
                    <a:pt x="101" y="427"/>
                  </a:cubicBezTo>
                  <a:cubicBezTo>
                    <a:pt x="128" y="408"/>
                    <a:pt x="150" y="389"/>
                    <a:pt x="164" y="363"/>
                  </a:cubicBezTo>
                  <a:cubicBezTo>
                    <a:pt x="164" y="360"/>
                    <a:pt x="168" y="356"/>
                    <a:pt x="173" y="349"/>
                  </a:cubicBezTo>
                  <a:cubicBezTo>
                    <a:pt x="176" y="344"/>
                    <a:pt x="176" y="341"/>
                    <a:pt x="180" y="33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6" name="Google Shape;28426;p21"/>
            <p:cNvSpPr/>
            <p:nvPr/>
          </p:nvSpPr>
          <p:spPr>
            <a:xfrm>
              <a:off x="100231" y="1931105"/>
              <a:ext cx="43214" cy="36433"/>
            </a:xfrm>
            <a:custGeom>
              <a:avLst/>
              <a:gdLst/>
              <a:ahLst/>
              <a:cxnLst/>
              <a:rect l="l" t="t" r="r" b="b"/>
              <a:pathLst>
                <a:path w="905" h="763" extrusionOk="0">
                  <a:moveTo>
                    <a:pt x="707" y="195"/>
                  </a:moveTo>
                  <a:cubicBezTo>
                    <a:pt x="699" y="214"/>
                    <a:pt x="692" y="233"/>
                    <a:pt x="680" y="251"/>
                  </a:cubicBezTo>
                  <a:cubicBezTo>
                    <a:pt x="677" y="262"/>
                    <a:pt x="673" y="274"/>
                    <a:pt x="666" y="285"/>
                  </a:cubicBezTo>
                  <a:cubicBezTo>
                    <a:pt x="662" y="300"/>
                    <a:pt x="654" y="311"/>
                    <a:pt x="647" y="319"/>
                  </a:cubicBezTo>
                  <a:cubicBezTo>
                    <a:pt x="643" y="319"/>
                    <a:pt x="635" y="322"/>
                    <a:pt x="632" y="326"/>
                  </a:cubicBezTo>
                  <a:cubicBezTo>
                    <a:pt x="625" y="329"/>
                    <a:pt x="617" y="329"/>
                    <a:pt x="606" y="329"/>
                  </a:cubicBezTo>
                  <a:cubicBezTo>
                    <a:pt x="590" y="333"/>
                    <a:pt x="576" y="337"/>
                    <a:pt x="561" y="345"/>
                  </a:cubicBezTo>
                  <a:cubicBezTo>
                    <a:pt x="551" y="348"/>
                    <a:pt x="541" y="354"/>
                    <a:pt x="531" y="361"/>
                  </a:cubicBezTo>
                  <a:lnTo>
                    <a:pt x="531" y="361"/>
                  </a:lnTo>
                  <a:cubicBezTo>
                    <a:pt x="531" y="360"/>
                    <a:pt x="531" y="360"/>
                    <a:pt x="531" y="359"/>
                  </a:cubicBezTo>
                  <a:cubicBezTo>
                    <a:pt x="561" y="337"/>
                    <a:pt x="580" y="307"/>
                    <a:pt x="595" y="285"/>
                  </a:cubicBezTo>
                  <a:cubicBezTo>
                    <a:pt x="613" y="259"/>
                    <a:pt x="628" y="240"/>
                    <a:pt x="651" y="224"/>
                  </a:cubicBezTo>
                  <a:cubicBezTo>
                    <a:pt x="666" y="210"/>
                    <a:pt x="685" y="202"/>
                    <a:pt x="707" y="195"/>
                  </a:cubicBezTo>
                  <a:close/>
                  <a:moveTo>
                    <a:pt x="501" y="386"/>
                  </a:moveTo>
                  <a:cubicBezTo>
                    <a:pt x="483" y="400"/>
                    <a:pt x="464" y="419"/>
                    <a:pt x="452" y="442"/>
                  </a:cubicBezTo>
                  <a:cubicBezTo>
                    <a:pt x="438" y="460"/>
                    <a:pt x="423" y="479"/>
                    <a:pt x="411" y="490"/>
                  </a:cubicBezTo>
                  <a:cubicBezTo>
                    <a:pt x="404" y="494"/>
                    <a:pt x="400" y="498"/>
                    <a:pt x="393" y="502"/>
                  </a:cubicBezTo>
                  <a:cubicBezTo>
                    <a:pt x="385" y="505"/>
                    <a:pt x="381" y="505"/>
                    <a:pt x="371" y="505"/>
                  </a:cubicBezTo>
                  <a:cubicBezTo>
                    <a:pt x="366" y="505"/>
                    <a:pt x="359" y="505"/>
                    <a:pt x="348" y="502"/>
                  </a:cubicBezTo>
                  <a:cubicBezTo>
                    <a:pt x="340" y="502"/>
                    <a:pt x="333" y="498"/>
                    <a:pt x="326" y="498"/>
                  </a:cubicBezTo>
                  <a:lnTo>
                    <a:pt x="318" y="498"/>
                  </a:lnTo>
                  <a:cubicBezTo>
                    <a:pt x="321" y="498"/>
                    <a:pt x="321" y="498"/>
                    <a:pt x="321" y="494"/>
                  </a:cubicBezTo>
                  <a:cubicBezTo>
                    <a:pt x="348" y="479"/>
                    <a:pt x="385" y="457"/>
                    <a:pt x="423" y="434"/>
                  </a:cubicBezTo>
                  <a:cubicBezTo>
                    <a:pt x="449" y="419"/>
                    <a:pt x="475" y="404"/>
                    <a:pt x="501" y="386"/>
                  </a:cubicBezTo>
                  <a:close/>
                  <a:moveTo>
                    <a:pt x="266" y="531"/>
                  </a:moveTo>
                  <a:lnTo>
                    <a:pt x="266" y="531"/>
                  </a:lnTo>
                  <a:cubicBezTo>
                    <a:pt x="262" y="535"/>
                    <a:pt x="262" y="538"/>
                    <a:pt x="259" y="543"/>
                  </a:cubicBezTo>
                  <a:cubicBezTo>
                    <a:pt x="254" y="550"/>
                    <a:pt x="250" y="554"/>
                    <a:pt x="250" y="557"/>
                  </a:cubicBezTo>
                  <a:cubicBezTo>
                    <a:pt x="236" y="583"/>
                    <a:pt x="214" y="602"/>
                    <a:pt x="187" y="621"/>
                  </a:cubicBezTo>
                  <a:cubicBezTo>
                    <a:pt x="157" y="640"/>
                    <a:pt x="128" y="655"/>
                    <a:pt x="97" y="681"/>
                  </a:cubicBezTo>
                  <a:cubicBezTo>
                    <a:pt x="93" y="681"/>
                    <a:pt x="93" y="685"/>
                    <a:pt x="90" y="685"/>
                  </a:cubicBezTo>
                  <a:cubicBezTo>
                    <a:pt x="90" y="685"/>
                    <a:pt x="86" y="685"/>
                    <a:pt x="86" y="681"/>
                  </a:cubicBezTo>
                  <a:cubicBezTo>
                    <a:pt x="90" y="681"/>
                    <a:pt x="90" y="678"/>
                    <a:pt x="93" y="673"/>
                  </a:cubicBezTo>
                  <a:cubicBezTo>
                    <a:pt x="105" y="651"/>
                    <a:pt x="116" y="636"/>
                    <a:pt x="135" y="617"/>
                  </a:cubicBezTo>
                  <a:cubicBezTo>
                    <a:pt x="157" y="595"/>
                    <a:pt x="187" y="576"/>
                    <a:pt x="221" y="557"/>
                  </a:cubicBezTo>
                  <a:cubicBezTo>
                    <a:pt x="236" y="550"/>
                    <a:pt x="250" y="543"/>
                    <a:pt x="266" y="531"/>
                  </a:cubicBezTo>
                  <a:close/>
                  <a:moveTo>
                    <a:pt x="904" y="0"/>
                  </a:moveTo>
                  <a:lnTo>
                    <a:pt x="770" y="83"/>
                  </a:lnTo>
                  <a:cubicBezTo>
                    <a:pt x="747" y="98"/>
                    <a:pt x="721" y="105"/>
                    <a:pt x="692" y="117"/>
                  </a:cubicBezTo>
                  <a:cubicBezTo>
                    <a:pt x="666" y="128"/>
                    <a:pt x="632" y="139"/>
                    <a:pt x="602" y="162"/>
                  </a:cubicBezTo>
                  <a:cubicBezTo>
                    <a:pt x="573" y="188"/>
                    <a:pt x="554" y="214"/>
                    <a:pt x="535" y="240"/>
                  </a:cubicBezTo>
                  <a:cubicBezTo>
                    <a:pt x="516" y="266"/>
                    <a:pt x="501" y="288"/>
                    <a:pt x="483" y="303"/>
                  </a:cubicBezTo>
                  <a:cubicBezTo>
                    <a:pt x="456" y="326"/>
                    <a:pt x="423" y="348"/>
                    <a:pt x="385" y="371"/>
                  </a:cubicBezTo>
                  <a:cubicBezTo>
                    <a:pt x="348" y="390"/>
                    <a:pt x="311" y="412"/>
                    <a:pt x="281" y="434"/>
                  </a:cubicBezTo>
                  <a:cubicBezTo>
                    <a:pt x="240" y="460"/>
                    <a:pt x="195" y="483"/>
                    <a:pt x="146" y="512"/>
                  </a:cubicBezTo>
                  <a:cubicBezTo>
                    <a:pt x="124" y="528"/>
                    <a:pt x="102" y="543"/>
                    <a:pt x="83" y="565"/>
                  </a:cubicBezTo>
                  <a:cubicBezTo>
                    <a:pt x="60" y="583"/>
                    <a:pt x="41" y="606"/>
                    <a:pt x="26" y="636"/>
                  </a:cubicBezTo>
                  <a:cubicBezTo>
                    <a:pt x="26" y="636"/>
                    <a:pt x="23" y="636"/>
                    <a:pt x="23" y="640"/>
                  </a:cubicBezTo>
                  <a:cubicBezTo>
                    <a:pt x="19" y="643"/>
                    <a:pt x="15" y="651"/>
                    <a:pt x="7" y="659"/>
                  </a:cubicBezTo>
                  <a:cubicBezTo>
                    <a:pt x="7" y="662"/>
                    <a:pt x="4" y="666"/>
                    <a:pt x="4" y="669"/>
                  </a:cubicBezTo>
                  <a:cubicBezTo>
                    <a:pt x="0" y="678"/>
                    <a:pt x="0" y="685"/>
                    <a:pt x="0" y="692"/>
                  </a:cubicBezTo>
                  <a:cubicBezTo>
                    <a:pt x="0" y="695"/>
                    <a:pt x="0" y="704"/>
                    <a:pt x="4" y="711"/>
                  </a:cubicBezTo>
                  <a:cubicBezTo>
                    <a:pt x="7" y="718"/>
                    <a:pt x="15" y="730"/>
                    <a:pt x="23" y="733"/>
                  </a:cubicBezTo>
                  <a:cubicBezTo>
                    <a:pt x="30" y="740"/>
                    <a:pt x="38" y="745"/>
                    <a:pt x="45" y="748"/>
                  </a:cubicBezTo>
                  <a:cubicBezTo>
                    <a:pt x="49" y="748"/>
                    <a:pt x="52" y="752"/>
                    <a:pt x="60" y="756"/>
                  </a:cubicBezTo>
                  <a:cubicBezTo>
                    <a:pt x="67" y="759"/>
                    <a:pt x="79" y="763"/>
                    <a:pt x="90" y="763"/>
                  </a:cubicBezTo>
                  <a:cubicBezTo>
                    <a:pt x="102" y="763"/>
                    <a:pt x="112" y="759"/>
                    <a:pt x="119" y="756"/>
                  </a:cubicBezTo>
                  <a:cubicBezTo>
                    <a:pt x="128" y="752"/>
                    <a:pt x="138" y="748"/>
                    <a:pt x="146" y="740"/>
                  </a:cubicBezTo>
                  <a:cubicBezTo>
                    <a:pt x="169" y="722"/>
                    <a:pt x="198" y="704"/>
                    <a:pt x="228" y="681"/>
                  </a:cubicBezTo>
                  <a:cubicBezTo>
                    <a:pt x="259" y="662"/>
                    <a:pt x="292" y="636"/>
                    <a:pt x="314" y="599"/>
                  </a:cubicBezTo>
                  <a:cubicBezTo>
                    <a:pt x="318" y="591"/>
                    <a:pt x="321" y="588"/>
                    <a:pt x="326" y="583"/>
                  </a:cubicBezTo>
                  <a:cubicBezTo>
                    <a:pt x="326" y="580"/>
                    <a:pt x="326" y="576"/>
                    <a:pt x="329" y="576"/>
                  </a:cubicBezTo>
                  <a:cubicBezTo>
                    <a:pt x="344" y="580"/>
                    <a:pt x="359" y="583"/>
                    <a:pt x="371" y="583"/>
                  </a:cubicBezTo>
                  <a:cubicBezTo>
                    <a:pt x="389" y="583"/>
                    <a:pt x="407" y="580"/>
                    <a:pt x="423" y="573"/>
                  </a:cubicBezTo>
                  <a:cubicBezTo>
                    <a:pt x="445" y="561"/>
                    <a:pt x="464" y="547"/>
                    <a:pt x="478" y="531"/>
                  </a:cubicBezTo>
                  <a:cubicBezTo>
                    <a:pt x="490" y="516"/>
                    <a:pt x="505" y="502"/>
                    <a:pt x="516" y="483"/>
                  </a:cubicBezTo>
                  <a:cubicBezTo>
                    <a:pt x="528" y="464"/>
                    <a:pt x="546" y="445"/>
                    <a:pt x="568" y="431"/>
                  </a:cubicBezTo>
                  <a:cubicBezTo>
                    <a:pt x="576" y="423"/>
                    <a:pt x="587" y="416"/>
                    <a:pt x="595" y="412"/>
                  </a:cubicBezTo>
                  <a:cubicBezTo>
                    <a:pt x="602" y="408"/>
                    <a:pt x="609" y="408"/>
                    <a:pt x="609" y="408"/>
                  </a:cubicBezTo>
                  <a:cubicBezTo>
                    <a:pt x="635" y="404"/>
                    <a:pt x="654" y="400"/>
                    <a:pt x="673" y="390"/>
                  </a:cubicBezTo>
                  <a:cubicBezTo>
                    <a:pt x="688" y="381"/>
                    <a:pt x="699" y="374"/>
                    <a:pt x="707" y="364"/>
                  </a:cubicBezTo>
                  <a:cubicBezTo>
                    <a:pt x="718" y="348"/>
                    <a:pt x="730" y="333"/>
                    <a:pt x="733" y="319"/>
                  </a:cubicBezTo>
                  <a:cubicBezTo>
                    <a:pt x="740" y="307"/>
                    <a:pt x="744" y="292"/>
                    <a:pt x="752" y="285"/>
                  </a:cubicBezTo>
                  <a:cubicBezTo>
                    <a:pt x="774" y="233"/>
                    <a:pt x="792" y="180"/>
                    <a:pt x="823" y="139"/>
                  </a:cubicBezTo>
                  <a:lnTo>
                    <a:pt x="90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7" name="Google Shape;28427;p21"/>
            <p:cNvSpPr/>
            <p:nvPr/>
          </p:nvSpPr>
          <p:spPr>
            <a:xfrm>
              <a:off x="231592" y="1582673"/>
              <a:ext cx="5396" cy="40397"/>
            </a:xfrm>
            <a:custGeom>
              <a:avLst/>
              <a:gdLst/>
              <a:ahLst/>
              <a:cxnLst/>
              <a:rect l="l" t="t" r="r" b="b"/>
              <a:pathLst>
                <a:path w="113" h="846" extrusionOk="0">
                  <a:moveTo>
                    <a:pt x="109" y="1"/>
                  </a:moveTo>
                  <a:cubicBezTo>
                    <a:pt x="105" y="12"/>
                    <a:pt x="101" y="27"/>
                    <a:pt x="98" y="42"/>
                  </a:cubicBezTo>
                  <a:cubicBezTo>
                    <a:pt x="90" y="83"/>
                    <a:pt x="90" y="132"/>
                    <a:pt x="87" y="176"/>
                  </a:cubicBezTo>
                  <a:lnTo>
                    <a:pt x="87" y="202"/>
                  </a:lnTo>
                  <a:cubicBezTo>
                    <a:pt x="94" y="176"/>
                    <a:pt x="101" y="150"/>
                    <a:pt x="109" y="128"/>
                  </a:cubicBezTo>
                  <a:cubicBezTo>
                    <a:pt x="113" y="109"/>
                    <a:pt x="113" y="94"/>
                    <a:pt x="113" y="80"/>
                  </a:cubicBezTo>
                  <a:cubicBezTo>
                    <a:pt x="113" y="61"/>
                    <a:pt x="113" y="42"/>
                    <a:pt x="109" y="19"/>
                  </a:cubicBezTo>
                  <a:lnTo>
                    <a:pt x="109" y="1"/>
                  </a:lnTo>
                  <a:close/>
                  <a:moveTo>
                    <a:pt x="42" y="516"/>
                  </a:moveTo>
                  <a:cubicBezTo>
                    <a:pt x="37" y="528"/>
                    <a:pt x="37" y="539"/>
                    <a:pt x="34" y="554"/>
                  </a:cubicBezTo>
                  <a:cubicBezTo>
                    <a:pt x="15" y="629"/>
                    <a:pt x="4" y="700"/>
                    <a:pt x="4" y="770"/>
                  </a:cubicBezTo>
                  <a:lnTo>
                    <a:pt x="4" y="778"/>
                  </a:lnTo>
                  <a:cubicBezTo>
                    <a:pt x="4" y="793"/>
                    <a:pt x="4" y="804"/>
                    <a:pt x="1" y="815"/>
                  </a:cubicBezTo>
                  <a:lnTo>
                    <a:pt x="1" y="846"/>
                  </a:lnTo>
                  <a:cubicBezTo>
                    <a:pt x="15" y="786"/>
                    <a:pt x="27" y="722"/>
                    <a:pt x="34" y="663"/>
                  </a:cubicBezTo>
                  <a:cubicBezTo>
                    <a:pt x="37" y="613"/>
                    <a:pt x="37" y="565"/>
                    <a:pt x="42" y="5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8" name="Google Shape;28428;p21"/>
            <p:cNvSpPr/>
            <p:nvPr/>
          </p:nvSpPr>
          <p:spPr>
            <a:xfrm>
              <a:off x="227819" y="1573362"/>
              <a:ext cx="15041" cy="56297"/>
            </a:xfrm>
            <a:custGeom>
              <a:avLst/>
              <a:gdLst/>
              <a:ahLst/>
              <a:cxnLst/>
              <a:rect l="l" t="t" r="r" b="b"/>
              <a:pathLst>
                <a:path w="315" h="1179" extrusionOk="0">
                  <a:moveTo>
                    <a:pt x="188" y="196"/>
                  </a:moveTo>
                  <a:lnTo>
                    <a:pt x="188" y="214"/>
                  </a:lnTo>
                  <a:cubicBezTo>
                    <a:pt x="192" y="237"/>
                    <a:pt x="192" y="256"/>
                    <a:pt x="192" y="275"/>
                  </a:cubicBezTo>
                  <a:cubicBezTo>
                    <a:pt x="192" y="289"/>
                    <a:pt x="192" y="304"/>
                    <a:pt x="188" y="323"/>
                  </a:cubicBezTo>
                  <a:cubicBezTo>
                    <a:pt x="180" y="345"/>
                    <a:pt x="173" y="371"/>
                    <a:pt x="166" y="397"/>
                  </a:cubicBezTo>
                  <a:lnTo>
                    <a:pt x="166" y="371"/>
                  </a:lnTo>
                  <a:cubicBezTo>
                    <a:pt x="169" y="327"/>
                    <a:pt x="169" y="278"/>
                    <a:pt x="177" y="237"/>
                  </a:cubicBezTo>
                  <a:cubicBezTo>
                    <a:pt x="180" y="222"/>
                    <a:pt x="184" y="207"/>
                    <a:pt x="188" y="196"/>
                  </a:cubicBezTo>
                  <a:close/>
                  <a:moveTo>
                    <a:pt x="121" y="711"/>
                  </a:moveTo>
                  <a:cubicBezTo>
                    <a:pt x="116" y="760"/>
                    <a:pt x="116" y="808"/>
                    <a:pt x="113" y="858"/>
                  </a:cubicBezTo>
                  <a:cubicBezTo>
                    <a:pt x="106" y="917"/>
                    <a:pt x="94" y="981"/>
                    <a:pt x="80" y="1041"/>
                  </a:cubicBezTo>
                  <a:lnTo>
                    <a:pt x="80" y="1010"/>
                  </a:lnTo>
                  <a:cubicBezTo>
                    <a:pt x="83" y="999"/>
                    <a:pt x="83" y="988"/>
                    <a:pt x="83" y="973"/>
                  </a:cubicBezTo>
                  <a:lnTo>
                    <a:pt x="83" y="965"/>
                  </a:lnTo>
                  <a:cubicBezTo>
                    <a:pt x="83" y="895"/>
                    <a:pt x="94" y="824"/>
                    <a:pt x="113" y="749"/>
                  </a:cubicBezTo>
                  <a:cubicBezTo>
                    <a:pt x="116" y="734"/>
                    <a:pt x="116" y="723"/>
                    <a:pt x="121" y="711"/>
                  </a:cubicBezTo>
                  <a:close/>
                  <a:moveTo>
                    <a:pt x="315" y="1"/>
                  </a:moveTo>
                  <a:lnTo>
                    <a:pt x="221" y="39"/>
                  </a:lnTo>
                  <a:cubicBezTo>
                    <a:pt x="203" y="50"/>
                    <a:pt x="184" y="61"/>
                    <a:pt x="169" y="76"/>
                  </a:cubicBezTo>
                  <a:cubicBezTo>
                    <a:pt x="147" y="95"/>
                    <a:pt x="132" y="121"/>
                    <a:pt x="121" y="147"/>
                  </a:cubicBezTo>
                  <a:cubicBezTo>
                    <a:pt x="113" y="173"/>
                    <a:pt x="109" y="196"/>
                    <a:pt x="102" y="222"/>
                  </a:cubicBezTo>
                  <a:cubicBezTo>
                    <a:pt x="94" y="275"/>
                    <a:pt x="90" y="323"/>
                    <a:pt x="90" y="371"/>
                  </a:cubicBezTo>
                  <a:cubicBezTo>
                    <a:pt x="87" y="420"/>
                    <a:pt x="87" y="465"/>
                    <a:pt x="83" y="510"/>
                  </a:cubicBezTo>
                  <a:cubicBezTo>
                    <a:pt x="72" y="584"/>
                    <a:pt x="54" y="656"/>
                    <a:pt x="38" y="730"/>
                  </a:cubicBezTo>
                  <a:cubicBezTo>
                    <a:pt x="20" y="808"/>
                    <a:pt x="4" y="884"/>
                    <a:pt x="4" y="965"/>
                  </a:cubicBezTo>
                  <a:lnTo>
                    <a:pt x="4" y="973"/>
                  </a:lnTo>
                  <a:lnTo>
                    <a:pt x="4" y="1003"/>
                  </a:lnTo>
                  <a:cubicBezTo>
                    <a:pt x="4" y="1015"/>
                    <a:pt x="1" y="1029"/>
                    <a:pt x="1" y="1041"/>
                  </a:cubicBezTo>
                  <a:cubicBezTo>
                    <a:pt x="1" y="1063"/>
                    <a:pt x="4" y="1086"/>
                    <a:pt x="16" y="1112"/>
                  </a:cubicBezTo>
                  <a:cubicBezTo>
                    <a:pt x="23" y="1122"/>
                    <a:pt x="31" y="1134"/>
                    <a:pt x="42" y="1141"/>
                  </a:cubicBezTo>
                  <a:cubicBezTo>
                    <a:pt x="42" y="1145"/>
                    <a:pt x="46" y="1145"/>
                    <a:pt x="46" y="1149"/>
                  </a:cubicBezTo>
                  <a:cubicBezTo>
                    <a:pt x="54" y="1145"/>
                    <a:pt x="61" y="1141"/>
                    <a:pt x="72" y="1141"/>
                  </a:cubicBezTo>
                  <a:cubicBezTo>
                    <a:pt x="87" y="1141"/>
                    <a:pt x="99" y="1145"/>
                    <a:pt x="109" y="1156"/>
                  </a:cubicBezTo>
                  <a:cubicBezTo>
                    <a:pt x="113" y="1160"/>
                    <a:pt x="121" y="1167"/>
                    <a:pt x="125" y="1179"/>
                  </a:cubicBezTo>
                  <a:lnTo>
                    <a:pt x="132" y="1145"/>
                  </a:lnTo>
                  <a:cubicBezTo>
                    <a:pt x="154" y="1052"/>
                    <a:pt x="180" y="962"/>
                    <a:pt x="188" y="865"/>
                  </a:cubicBezTo>
                  <a:cubicBezTo>
                    <a:pt x="199" y="772"/>
                    <a:pt x="195" y="678"/>
                    <a:pt x="206" y="599"/>
                  </a:cubicBezTo>
                  <a:cubicBezTo>
                    <a:pt x="221" y="510"/>
                    <a:pt x="237" y="420"/>
                    <a:pt x="259" y="345"/>
                  </a:cubicBezTo>
                  <a:cubicBezTo>
                    <a:pt x="266" y="319"/>
                    <a:pt x="270" y="297"/>
                    <a:pt x="270" y="275"/>
                  </a:cubicBezTo>
                  <a:cubicBezTo>
                    <a:pt x="270" y="248"/>
                    <a:pt x="266" y="225"/>
                    <a:pt x="266" y="207"/>
                  </a:cubicBezTo>
                  <a:cubicBezTo>
                    <a:pt x="263" y="185"/>
                    <a:pt x="259" y="166"/>
                    <a:pt x="259" y="151"/>
                  </a:cubicBezTo>
                  <a:cubicBezTo>
                    <a:pt x="259" y="128"/>
                    <a:pt x="263" y="110"/>
                    <a:pt x="273" y="91"/>
                  </a:cubicBezTo>
                  <a:lnTo>
                    <a:pt x="3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9" name="Google Shape;28429;p21"/>
            <p:cNvSpPr/>
            <p:nvPr/>
          </p:nvSpPr>
          <p:spPr>
            <a:xfrm>
              <a:off x="34527" y="961685"/>
              <a:ext cx="20771" cy="13083"/>
            </a:xfrm>
            <a:custGeom>
              <a:avLst/>
              <a:gdLst/>
              <a:ahLst/>
              <a:cxnLst/>
              <a:rect l="l" t="t" r="r" b="b"/>
              <a:pathLst>
                <a:path w="435" h="274" extrusionOk="0">
                  <a:moveTo>
                    <a:pt x="34" y="0"/>
                  </a:moveTo>
                  <a:lnTo>
                    <a:pt x="30" y="4"/>
                  </a:lnTo>
                  <a:cubicBezTo>
                    <a:pt x="27" y="9"/>
                    <a:pt x="20" y="23"/>
                    <a:pt x="12" y="38"/>
                  </a:cubicBezTo>
                  <a:cubicBezTo>
                    <a:pt x="8" y="42"/>
                    <a:pt x="4" y="49"/>
                    <a:pt x="1" y="57"/>
                  </a:cubicBezTo>
                  <a:cubicBezTo>
                    <a:pt x="20" y="61"/>
                    <a:pt x="38" y="64"/>
                    <a:pt x="64" y="71"/>
                  </a:cubicBezTo>
                  <a:cubicBezTo>
                    <a:pt x="79" y="79"/>
                    <a:pt x="98" y="90"/>
                    <a:pt x="113" y="109"/>
                  </a:cubicBezTo>
                  <a:cubicBezTo>
                    <a:pt x="127" y="131"/>
                    <a:pt x="150" y="147"/>
                    <a:pt x="172" y="166"/>
                  </a:cubicBezTo>
                  <a:cubicBezTo>
                    <a:pt x="195" y="180"/>
                    <a:pt x="221" y="195"/>
                    <a:pt x="248" y="206"/>
                  </a:cubicBezTo>
                  <a:cubicBezTo>
                    <a:pt x="292" y="228"/>
                    <a:pt x="337" y="247"/>
                    <a:pt x="382" y="273"/>
                  </a:cubicBezTo>
                  <a:cubicBezTo>
                    <a:pt x="382" y="262"/>
                    <a:pt x="386" y="255"/>
                    <a:pt x="389" y="247"/>
                  </a:cubicBezTo>
                  <a:cubicBezTo>
                    <a:pt x="396" y="236"/>
                    <a:pt x="405" y="233"/>
                    <a:pt x="412" y="225"/>
                  </a:cubicBezTo>
                  <a:cubicBezTo>
                    <a:pt x="419" y="221"/>
                    <a:pt x="427" y="218"/>
                    <a:pt x="434" y="214"/>
                  </a:cubicBezTo>
                  <a:cubicBezTo>
                    <a:pt x="415" y="206"/>
                    <a:pt x="396" y="195"/>
                    <a:pt x="378" y="188"/>
                  </a:cubicBezTo>
                  <a:cubicBezTo>
                    <a:pt x="341" y="169"/>
                    <a:pt x="296" y="147"/>
                    <a:pt x="258" y="113"/>
                  </a:cubicBezTo>
                  <a:cubicBezTo>
                    <a:pt x="255" y="105"/>
                    <a:pt x="244" y="102"/>
                    <a:pt x="236" y="98"/>
                  </a:cubicBezTo>
                  <a:cubicBezTo>
                    <a:pt x="225" y="94"/>
                    <a:pt x="213" y="90"/>
                    <a:pt x="203" y="87"/>
                  </a:cubicBezTo>
                  <a:cubicBezTo>
                    <a:pt x="177" y="79"/>
                    <a:pt x="150" y="76"/>
                    <a:pt x="120" y="64"/>
                  </a:cubicBezTo>
                  <a:cubicBezTo>
                    <a:pt x="101" y="57"/>
                    <a:pt x="82" y="45"/>
                    <a:pt x="68" y="31"/>
                  </a:cubicBezTo>
                  <a:cubicBezTo>
                    <a:pt x="53" y="12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0" name="Google Shape;28430;p21"/>
            <p:cNvSpPr/>
            <p:nvPr/>
          </p:nvSpPr>
          <p:spPr>
            <a:xfrm>
              <a:off x="29179" y="957960"/>
              <a:ext cx="32518" cy="22347"/>
            </a:xfrm>
            <a:custGeom>
              <a:avLst/>
              <a:gdLst/>
              <a:ahLst/>
              <a:cxnLst/>
              <a:rect l="l" t="t" r="r" b="b"/>
              <a:pathLst>
                <a:path w="681" h="468" extrusionOk="0">
                  <a:moveTo>
                    <a:pt x="146" y="78"/>
                  </a:moveTo>
                  <a:cubicBezTo>
                    <a:pt x="150" y="78"/>
                    <a:pt x="165" y="90"/>
                    <a:pt x="180" y="109"/>
                  </a:cubicBezTo>
                  <a:cubicBezTo>
                    <a:pt x="194" y="123"/>
                    <a:pt x="213" y="135"/>
                    <a:pt x="232" y="142"/>
                  </a:cubicBezTo>
                  <a:cubicBezTo>
                    <a:pt x="262" y="154"/>
                    <a:pt x="289" y="157"/>
                    <a:pt x="315" y="165"/>
                  </a:cubicBezTo>
                  <a:cubicBezTo>
                    <a:pt x="325" y="168"/>
                    <a:pt x="337" y="172"/>
                    <a:pt x="348" y="176"/>
                  </a:cubicBezTo>
                  <a:cubicBezTo>
                    <a:pt x="356" y="180"/>
                    <a:pt x="367" y="183"/>
                    <a:pt x="370" y="191"/>
                  </a:cubicBezTo>
                  <a:cubicBezTo>
                    <a:pt x="408" y="225"/>
                    <a:pt x="453" y="247"/>
                    <a:pt x="490" y="266"/>
                  </a:cubicBezTo>
                  <a:cubicBezTo>
                    <a:pt x="508" y="273"/>
                    <a:pt x="527" y="284"/>
                    <a:pt x="546" y="292"/>
                  </a:cubicBezTo>
                  <a:cubicBezTo>
                    <a:pt x="539" y="296"/>
                    <a:pt x="531" y="299"/>
                    <a:pt x="524" y="303"/>
                  </a:cubicBezTo>
                  <a:cubicBezTo>
                    <a:pt x="517" y="311"/>
                    <a:pt x="508" y="314"/>
                    <a:pt x="501" y="325"/>
                  </a:cubicBezTo>
                  <a:cubicBezTo>
                    <a:pt x="498" y="333"/>
                    <a:pt x="494" y="340"/>
                    <a:pt x="494" y="351"/>
                  </a:cubicBezTo>
                  <a:cubicBezTo>
                    <a:pt x="449" y="325"/>
                    <a:pt x="404" y="306"/>
                    <a:pt x="360" y="284"/>
                  </a:cubicBezTo>
                  <a:cubicBezTo>
                    <a:pt x="333" y="273"/>
                    <a:pt x="307" y="258"/>
                    <a:pt x="284" y="244"/>
                  </a:cubicBezTo>
                  <a:cubicBezTo>
                    <a:pt x="262" y="225"/>
                    <a:pt x="239" y="209"/>
                    <a:pt x="225" y="187"/>
                  </a:cubicBezTo>
                  <a:cubicBezTo>
                    <a:pt x="210" y="168"/>
                    <a:pt x="191" y="157"/>
                    <a:pt x="176" y="149"/>
                  </a:cubicBezTo>
                  <a:cubicBezTo>
                    <a:pt x="150" y="142"/>
                    <a:pt x="132" y="139"/>
                    <a:pt x="113" y="135"/>
                  </a:cubicBezTo>
                  <a:cubicBezTo>
                    <a:pt x="116" y="127"/>
                    <a:pt x="120" y="120"/>
                    <a:pt x="124" y="116"/>
                  </a:cubicBezTo>
                  <a:cubicBezTo>
                    <a:pt x="132" y="101"/>
                    <a:pt x="139" y="87"/>
                    <a:pt x="142" y="82"/>
                  </a:cubicBezTo>
                  <a:lnTo>
                    <a:pt x="146" y="78"/>
                  </a:lnTo>
                  <a:close/>
                  <a:moveTo>
                    <a:pt x="142" y="0"/>
                  </a:moveTo>
                  <a:cubicBezTo>
                    <a:pt x="132" y="0"/>
                    <a:pt x="120" y="4"/>
                    <a:pt x="109" y="11"/>
                  </a:cubicBezTo>
                  <a:cubicBezTo>
                    <a:pt x="105" y="11"/>
                    <a:pt x="105" y="15"/>
                    <a:pt x="101" y="15"/>
                  </a:cubicBezTo>
                  <a:cubicBezTo>
                    <a:pt x="105" y="26"/>
                    <a:pt x="105" y="34"/>
                    <a:pt x="105" y="45"/>
                  </a:cubicBezTo>
                  <a:lnTo>
                    <a:pt x="105" y="56"/>
                  </a:lnTo>
                  <a:lnTo>
                    <a:pt x="105" y="60"/>
                  </a:lnTo>
                  <a:cubicBezTo>
                    <a:pt x="105" y="64"/>
                    <a:pt x="101" y="71"/>
                    <a:pt x="101" y="78"/>
                  </a:cubicBezTo>
                  <a:cubicBezTo>
                    <a:pt x="98" y="87"/>
                    <a:pt x="98" y="97"/>
                    <a:pt x="90" y="105"/>
                  </a:cubicBezTo>
                  <a:cubicBezTo>
                    <a:pt x="87" y="113"/>
                    <a:pt x="79" y="120"/>
                    <a:pt x="72" y="123"/>
                  </a:cubicBezTo>
                  <a:cubicBezTo>
                    <a:pt x="60" y="131"/>
                    <a:pt x="49" y="135"/>
                    <a:pt x="37" y="135"/>
                  </a:cubicBezTo>
                  <a:cubicBezTo>
                    <a:pt x="30" y="135"/>
                    <a:pt x="27" y="135"/>
                    <a:pt x="19" y="131"/>
                  </a:cubicBezTo>
                  <a:cubicBezTo>
                    <a:pt x="15" y="135"/>
                    <a:pt x="11" y="135"/>
                    <a:pt x="4" y="139"/>
                  </a:cubicBezTo>
                  <a:lnTo>
                    <a:pt x="1" y="139"/>
                  </a:lnTo>
                  <a:cubicBezTo>
                    <a:pt x="1" y="149"/>
                    <a:pt x="4" y="157"/>
                    <a:pt x="8" y="165"/>
                  </a:cubicBezTo>
                  <a:cubicBezTo>
                    <a:pt x="11" y="172"/>
                    <a:pt x="15" y="176"/>
                    <a:pt x="23" y="180"/>
                  </a:cubicBezTo>
                  <a:cubicBezTo>
                    <a:pt x="37" y="194"/>
                    <a:pt x="53" y="199"/>
                    <a:pt x="72" y="206"/>
                  </a:cubicBezTo>
                  <a:cubicBezTo>
                    <a:pt x="94" y="213"/>
                    <a:pt x="116" y="213"/>
                    <a:pt x="132" y="217"/>
                  </a:cubicBezTo>
                  <a:cubicBezTo>
                    <a:pt x="139" y="217"/>
                    <a:pt x="146" y="221"/>
                    <a:pt x="150" y="225"/>
                  </a:cubicBezTo>
                  <a:cubicBezTo>
                    <a:pt x="158" y="228"/>
                    <a:pt x="161" y="228"/>
                    <a:pt x="165" y="235"/>
                  </a:cubicBezTo>
                  <a:cubicBezTo>
                    <a:pt x="187" y="262"/>
                    <a:pt x="213" y="284"/>
                    <a:pt x="239" y="306"/>
                  </a:cubicBezTo>
                  <a:cubicBezTo>
                    <a:pt x="281" y="333"/>
                    <a:pt x="325" y="356"/>
                    <a:pt x="370" y="374"/>
                  </a:cubicBezTo>
                  <a:cubicBezTo>
                    <a:pt x="412" y="396"/>
                    <a:pt x="453" y="415"/>
                    <a:pt x="486" y="437"/>
                  </a:cubicBezTo>
                  <a:cubicBezTo>
                    <a:pt x="513" y="456"/>
                    <a:pt x="546" y="468"/>
                    <a:pt x="576" y="468"/>
                  </a:cubicBezTo>
                  <a:cubicBezTo>
                    <a:pt x="584" y="468"/>
                    <a:pt x="595" y="468"/>
                    <a:pt x="603" y="463"/>
                  </a:cubicBezTo>
                  <a:cubicBezTo>
                    <a:pt x="598" y="456"/>
                    <a:pt x="598" y="445"/>
                    <a:pt x="598" y="434"/>
                  </a:cubicBezTo>
                  <a:lnTo>
                    <a:pt x="598" y="408"/>
                  </a:lnTo>
                  <a:lnTo>
                    <a:pt x="603" y="392"/>
                  </a:lnTo>
                  <a:lnTo>
                    <a:pt x="576" y="363"/>
                  </a:lnTo>
                  <a:lnTo>
                    <a:pt x="639" y="348"/>
                  </a:lnTo>
                  <a:lnTo>
                    <a:pt x="647" y="348"/>
                  </a:lnTo>
                  <a:cubicBezTo>
                    <a:pt x="643" y="344"/>
                    <a:pt x="636" y="344"/>
                    <a:pt x="629" y="340"/>
                  </a:cubicBezTo>
                  <a:lnTo>
                    <a:pt x="625" y="340"/>
                  </a:lnTo>
                  <a:cubicBezTo>
                    <a:pt x="632" y="337"/>
                    <a:pt x="639" y="329"/>
                    <a:pt x="643" y="325"/>
                  </a:cubicBezTo>
                  <a:lnTo>
                    <a:pt x="681" y="296"/>
                  </a:lnTo>
                  <a:lnTo>
                    <a:pt x="643" y="266"/>
                  </a:lnTo>
                  <a:cubicBezTo>
                    <a:pt x="606" y="235"/>
                    <a:pt x="561" y="217"/>
                    <a:pt x="524" y="199"/>
                  </a:cubicBezTo>
                  <a:cubicBezTo>
                    <a:pt x="486" y="180"/>
                    <a:pt x="449" y="161"/>
                    <a:pt x="423" y="135"/>
                  </a:cubicBezTo>
                  <a:cubicBezTo>
                    <a:pt x="404" y="116"/>
                    <a:pt x="386" y="109"/>
                    <a:pt x="363" y="101"/>
                  </a:cubicBezTo>
                  <a:cubicBezTo>
                    <a:pt x="333" y="90"/>
                    <a:pt x="303" y="82"/>
                    <a:pt x="281" y="75"/>
                  </a:cubicBezTo>
                  <a:cubicBezTo>
                    <a:pt x="270" y="75"/>
                    <a:pt x="258" y="71"/>
                    <a:pt x="251" y="68"/>
                  </a:cubicBezTo>
                  <a:cubicBezTo>
                    <a:pt x="244" y="64"/>
                    <a:pt x="239" y="60"/>
                    <a:pt x="236" y="56"/>
                  </a:cubicBezTo>
                  <a:cubicBezTo>
                    <a:pt x="221" y="37"/>
                    <a:pt x="206" y="26"/>
                    <a:pt x="191" y="15"/>
                  </a:cubicBezTo>
                  <a:cubicBezTo>
                    <a:pt x="184" y="11"/>
                    <a:pt x="176" y="8"/>
                    <a:pt x="168" y="4"/>
                  </a:cubicBezTo>
                  <a:cubicBezTo>
                    <a:pt x="161" y="4"/>
                    <a:pt x="154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1" name="Google Shape;28431;p21"/>
            <p:cNvSpPr/>
            <p:nvPr/>
          </p:nvSpPr>
          <p:spPr>
            <a:xfrm>
              <a:off x="-634116" y="2518908"/>
              <a:ext cx="6828" cy="21822"/>
            </a:xfrm>
            <a:custGeom>
              <a:avLst/>
              <a:gdLst/>
              <a:ahLst/>
              <a:cxnLst/>
              <a:rect l="l" t="t" r="r" b="b"/>
              <a:pathLst>
                <a:path w="143" h="457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9" y="4"/>
                    <a:pt x="135" y="8"/>
                    <a:pt x="135" y="8"/>
                  </a:cubicBezTo>
                  <a:cubicBezTo>
                    <a:pt x="128" y="19"/>
                    <a:pt x="120" y="26"/>
                    <a:pt x="117" y="34"/>
                  </a:cubicBezTo>
                  <a:cubicBezTo>
                    <a:pt x="102" y="53"/>
                    <a:pt x="86" y="67"/>
                    <a:pt x="76" y="79"/>
                  </a:cubicBezTo>
                  <a:cubicBezTo>
                    <a:pt x="64" y="90"/>
                    <a:pt x="57" y="101"/>
                    <a:pt x="53" y="109"/>
                  </a:cubicBezTo>
                  <a:cubicBezTo>
                    <a:pt x="50" y="112"/>
                    <a:pt x="50" y="116"/>
                    <a:pt x="50" y="124"/>
                  </a:cubicBezTo>
                  <a:lnTo>
                    <a:pt x="50" y="131"/>
                  </a:lnTo>
                  <a:cubicBezTo>
                    <a:pt x="53" y="150"/>
                    <a:pt x="53" y="165"/>
                    <a:pt x="53" y="179"/>
                  </a:cubicBezTo>
                  <a:cubicBezTo>
                    <a:pt x="53" y="232"/>
                    <a:pt x="38" y="277"/>
                    <a:pt x="27" y="322"/>
                  </a:cubicBezTo>
                  <a:cubicBezTo>
                    <a:pt x="15" y="355"/>
                    <a:pt x="5" y="385"/>
                    <a:pt x="0" y="419"/>
                  </a:cubicBezTo>
                  <a:cubicBezTo>
                    <a:pt x="5" y="423"/>
                    <a:pt x="8" y="430"/>
                    <a:pt x="12" y="434"/>
                  </a:cubicBezTo>
                  <a:cubicBezTo>
                    <a:pt x="19" y="441"/>
                    <a:pt x="23" y="449"/>
                    <a:pt x="23" y="457"/>
                  </a:cubicBezTo>
                  <a:lnTo>
                    <a:pt x="27" y="449"/>
                  </a:lnTo>
                  <a:lnTo>
                    <a:pt x="41" y="445"/>
                  </a:lnTo>
                  <a:cubicBezTo>
                    <a:pt x="53" y="441"/>
                    <a:pt x="60" y="434"/>
                    <a:pt x="67" y="426"/>
                  </a:cubicBezTo>
                  <a:cubicBezTo>
                    <a:pt x="76" y="419"/>
                    <a:pt x="83" y="407"/>
                    <a:pt x="90" y="397"/>
                  </a:cubicBezTo>
                  <a:cubicBezTo>
                    <a:pt x="102" y="374"/>
                    <a:pt x="112" y="340"/>
                    <a:pt x="124" y="310"/>
                  </a:cubicBezTo>
                  <a:cubicBezTo>
                    <a:pt x="128" y="295"/>
                    <a:pt x="135" y="281"/>
                    <a:pt x="143" y="266"/>
                  </a:cubicBezTo>
                  <a:cubicBezTo>
                    <a:pt x="139" y="255"/>
                    <a:pt x="139" y="247"/>
                    <a:pt x="139" y="240"/>
                  </a:cubicBezTo>
                  <a:lnTo>
                    <a:pt x="139" y="224"/>
                  </a:lnTo>
                  <a:cubicBezTo>
                    <a:pt x="135" y="221"/>
                    <a:pt x="131" y="221"/>
                    <a:pt x="131" y="217"/>
                  </a:cubicBezTo>
                  <a:cubicBezTo>
                    <a:pt x="120" y="205"/>
                    <a:pt x="112" y="195"/>
                    <a:pt x="105" y="179"/>
                  </a:cubicBezTo>
                  <a:cubicBezTo>
                    <a:pt x="105" y="172"/>
                    <a:pt x="102" y="161"/>
                    <a:pt x="102" y="153"/>
                  </a:cubicBezTo>
                  <a:cubicBezTo>
                    <a:pt x="102" y="135"/>
                    <a:pt x="109" y="120"/>
                    <a:pt x="112" y="109"/>
                  </a:cubicBezTo>
                  <a:cubicBezTo>
                    <a:pt x="117" y="98"/>
                    <a:pt x="124" y="86"/>
                    <a:pt x="128" y="75"/>
                  </a:cubicBezTo>
                  <a:cubicBezTo>
                    <a:pt x="128" y="71"/>
                    <a:pt x="131" y="64"/>
                    <a:pt x="131" y="60"/>
                  </a:cubicBezTo>
                  <a:cubicBezTo>
                    <a:pt x="135" y="38"/>
                    <a:pt x="139" y="19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2" name="Google Shape;28432;p21"/>
            <p:cNvSpPr/>
            <p:nvPr/>
          </p:nvSpPr>
          <p:spPr>
            <a:xfrm>
              <a:off x="-637840" y="2511029"/>
              <a:ext cx="14659" cy="29701"/>
            </a:xfrm>
            <a:custGeom>
              <a:avLst/>
              <a:gdLst/>
              <a:ahLst/>
              <a:cxnLst/>
              <a:rect l="l" t="t" r="r" b="b"/>
              <a:pathLst>
                <a:path w="307" h="622" extrusionOk="0">
                  <a:moveTo>
                    <a:pt x="295" y="389"/>
                  </a:moveTo>
                  <a:lnTo>
                    <a:pt x="295" y="397"/>
                  </a:lnTo>
                  <a:cubicBezTo>
                    <a:pt x="295" y="397"/>
                    <a:pt x="295" y="393"/>
                    <a:pt x="299" y="389"/>
                  </a:cubicBezTo>
                  <a:close/>
                  <a:moveTo>
                    <a:pt x="217" y="389"/>
                  </a:moveTo>
                  <a:lnTo>
                    <a:pt x="217" y="405"/>
                  </a:lnTo>
                  <a:cubicBezTo>
                    <a:pt x="217" y="412"/>
                    <a:pt x="217" y="420"/>
                    <a:pt x="221" y="431"/>
                  </a:cubicBezTo>
                  <a:cubicBezTo>
                    <a:pt x="224" y="423"/>
                    <a:pt x="228" y="415"/>
                    <a:pt x="232" y="408"/>
                  </a:cubicBezTo>
                  <a:lnTo>
                    <a:pt x="235" y="401"/>
                  </a:lnTo>
                  <a:cubicBezTo>
                    <a:pt x="228" y="397"/>
                    <a:pt x="224" y="393"/>
                    <a:pt x="217" y="389"/>
                  </a:cubicBezTo>
                  <a:close/>
                  <a:moveTo>
                    <a:pt x="299" y="412"/>
                  </a:moveTo>
                  <a:lnTo>
                    <a:pt x="302" y="420"/>
                  </a:lnTo>
                  <a:lnTo>
                    <a:pt x="302" y="431"/>
                  </a:lnTo>
                  <a:lnTo>
                    <a:pt x="307" y="423"/>
                  </a:lnTo>
                  <a:lnTo>
                    <a:pt x="299" y="412"/>
                  </a:lnTo>
                  <a:close/>
                  <a:moveTo>
                    <a:pt x="112" y="1"/>
                  </a:moveTo>
                  <a:cubicBezTo>
                    <a:pt x="109" y="4"/>
                    <a:pt x="109" y="12"/>
                    <a:pt x="105" y="20"/>
                  </a:cubicBezTo>
                  <a:cubicBezTo>
                    <a:pt x="101" y="27"/>
                    <a:pt x="93" y="42"/>
                    <a:pt x="93" y="56"/>
                  </a:cubicBezTo>
                  <a:cubicBezTo>
                    <a:pt x="93" y="72"/>
                    <a:pt x="97" y="87"/>
                    <a:pt x="109" y="98"/>
                  </a:cubicBezTo>
                  <a:cubicBezTo>
                    <a:pt x="116" y="109"/>
                    <a:pt x="128" y="120"/>
                    <a:pt x="138" y="128"/>
                  </a:cubicBezTo>
                  <a:cubicBezTo>
                    <a:pt x="142" y="128"/>
                    <a:pt x="145" y="132"/>
                    <a:pt x="150" y="132"/>
                  </a:cubicBezTo>
                  <a:cubicBezTo>
                    <a:pt x="145" y="139"/>
                    <a:pt x="138" y="146"/>
                    <a:pt x="131" y="158"/>
                  </a:cubicBezTo>
                  <a:cubicBezTo>
                    <a:pt x="128" y="165"/>
                    <a:pt x="119" y="169"/>
                    <a:pt x="112" y="177"/>
                  </a:cubicBezTo>
                  <a:cubicBezTo>
                    <a:pt x="101" y="187"/>
                    <a:pt x="86" y="203"/>
                    <a:pt x="75" y="218"/>
                  </a:cubicBezTo>
                  <a:cubicBezTo>
                    <a:pt x="67" y="229"/>
                    <a:pt x="60" y="236"/>
                    <a:pt x="56" y="251"/>
                  </a:cubicBezTo>
                  <a:cubicBezTo>
                    <a:pt x="52" y="263"/>
                    <a:pt x="49" y="274"/>
                    <a:pt x="49" y="289"/>
                  </a:cubicBezTo>
                  <a:cubicBezTo>
                    <a:pt x="49" y="296"/>
                    <a:pt x="49" y="303"/>
                    <a:pt x="52" y="311"/>
                  </a:cubicBezTo>
                  <a:cubicBezTo>
                    <a:pt x="52" y="322"/>
                    <a:pt x="56" y="334"/>
                    <a:pt x="56" y="344"/>
                  </a:cubicBezTo>
                  <a:cubicBezTo>
                    <a:pt x="56" y="382"/>
                    <a:pt x="45" y="423"/>
                    <a:pt x="30" y="465"/>
                  </a:cubicBezTo>
                  <a:cubicBezTo>
                    <a:pt x="19" y="501"/>
                    <a:pt x="4" y="546"/>
                    <a:pt x="0" y="590"/>
                  </a:cubicBezTo>
                  <a:lnTo>
                    <a:pt x="0" y="590"/>
                  </a:lnTo>
                  <a:cubicBezTo>
                    <a:pt x="1" y="588"/>
                    <a:pt x="4" y="587"/>
                    <a:pt x="4" y="584"/>
                  </a:cubicBezTo>
                  <a:lnTo>
                    <a:pt x="15" y="562"/>
                  </a:lnTo>
                  <a:lnTo>
                    <a:pt x="45" y="565"/>
                  </a:lnTo>
                  <a:cubicBezTo>
                    <a:pt x="52" y="569"/>
                    <a:pt x="64" y="572"/>
                    <a:pt x="71" y="580"/>
                  </a:cubicBezTo>
                  <a:cubicBezTo>
                    <a:pt x="75" y="580"/>
                    <a:pt x="75" y="580"/>
                    <a:pt x="78" y="584"/>
                  </a:cubicBezTo>
                  <a:cubicBezTo>
                    <a:pt x="83" y="550"/>
                    <a:pt x="93" y="520"/>
                    <a:pt x="105" y="487"/>
                  </a:cubicBezTo>
                  <a:cubicBezTo>
                    <a:pt x="116" y="442"/>
                    <a:pt x="131" y="397"/>
                    <a:pt x="131" y="344"/>
                  </a:cubicBezTo>
                  <a:cubicBezTo>
                    <a:pt x="131" y="330"/>
                    <a:pt x="131" y="315"/>
                    <a:pt x="128" y="296"/>
                  </a:cubicBezTo>
                  <a:lnTo>
                    <a:pt x="128" y="289"/>
                  </a:lnTo>
                  <a:cubicBezTo>
                    <a:pt x="128" y="281"/>
                    <a:pt x="128" y="277"/>
                    <a:pt x="131" y="274"/>
                  </a:cubicBezTo>
                  <a:cubicBezTo>
                    <a:pt x="135" y="266"/>
                    <a:pt x="142" y="255"/>
                    <a:pt x="154" y="244"/>
                  </a:cubicBezTo>
                  <a:cubicBezTo>
                    <a:pt x="164" y="232"/>
                    <a:pt x="180" y="218"/>
                    <a:pt x="195" y="199"/>
                  </a:cubicBezTo>
                  <a:cubicBezTo>
                    <a:pt x="198" y="191"/>
                    <a:pt x="206" y="184"/>
                    <a:pt x="213" y="173"/>
                  </a:cubicBezTo>
                  <a:cubicBezTo>
                    <a:pt x="213" y="173"/>
                    <a:pt x="217" y="169"/>
                    <a:pt x="217" y="165"/>
                  </a:cubicBezTo>
                  <a:lnTo>
                    <a:pt x="217" y="158"/>
                  </a:lnTo>
                  <a:cubicBezTo>
                    <a:pt x="217" y="139"/>
                    <a:pt x="213" y="124"/>
                    <a:pt x="206" y="109"/>
                  </a:cubicBezTo>
                  <a:cubicBezTo>
                    <a:pt x="202" y="98"/>
                    <a:pt x="190" y="83"/>
                    <a:pt x="176" y="68"/>
                  </a:cubicBezTo>
                  <a:cubicBezTo>
                    <a:pt x="164" y="61"/>
                    <a:pt x="150" y="49"/>
                    <a:pt x="131" y="39"/>
                  </a:cubicBezTo>
                  <a:lnTo>
                    <a:pt x="116" y="30"/>
                  </a:lnTo>
                  <a:lnTo>
                    <a:pt x="112" y="12"/>
                  </a:lnTo>
                  <a:lnTo>
                    <a:pt x="112" y="1"/>
                  </a:lnTo>
                  <a:close/>
                  <a:moveTo>
                    <a:pt x="0" y="590"/>
                  </a:moveTo>
                  <a:cubicBezTo>
                    <a:pt x="0" y="591"/>
                    <a:pt x="0" y="591"/>
                    <a:pt x="0" y="591"/>
                  </a:cubicBezTo>
                  <a:cubicBezTo>
                    <a:pt x="0" y="591"/>
                    <a:pt x="0" y="591"/>
                    <a:pt x="0" y="590"/>
                  </a:cubicBezTo>
                  <a:close/>
                  <a:moveTo>
                    <a:pt x="119" y="610"/>
                  </a:moveTo>
                  <a:lnTo>
                    <a:pt x="105" y="614"/>
                  </a:lnTo>
                  <a:lnTo>
                    <a:pt x="101" y="622"/>
                  </a:lnTo>
                  <a:lnTo>
                    <a:pt x="112" y="614"/>
                  </a:lnTo>
                  <a:cubicBezTo>
                    <a:pt x="116" y="614"/>
                    <a:pt x="116" y="614"/>
                    <a:pt x="119" y="61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3" name="Google Shape;28433;p21"/>
            <p:cNvSpPr/>
            <p:nvPr/>
          </p:nvSpPr>
          <p:spPr>
            <a:xfrm>
              <a:off x="-465415" y="1628370"/>
              <a:ext cx="38582" cy="9693"/>
            </a:xfrm>
            <a:custGeom>
              <a:avLst/>
              <a:gdLst/>
              <a:ahLst/>
              <a:cxnLst/>
              <a:rect l="l" t="t" r="r" b="b"/>
              <a:pathLst>
                <a:path w="808" h="203" extrusionOk="0">
                  <a:moveTo>
                    <a:pt x="60" y="1"/>
                  </a:moveTo>
                  <a:cubicBezTo>
                    <a:pt x="41" y="1"/>
                    <a:pt x="19" y="4"/>
                    <a:pt x="0" y="8"/>
                  </a:cubicBezTo>
                  <a:cubicBezTo>
                    <a:pt x="19" y="8"/>
                    <a:pt x="38" y="12"/>
                    <a:pt x="56" y="12"/>
                  </a:cubicBezTo>
                  <a:cubicBezTo>
                    <a:pt x="83" y="15"/>
                    <a:pt x="105" y="20"/>
                    <a:pt x="128" y="20"/>
                  </a:cubicBezTo>
                  <a:cubicBezTo>
                    <a:pt x="135" y="20"/>
                    <a:pt x="146" y="15"/>
                    <a:pt x="154" y="15"/>
                  </a:cubicBezTo>
                  <a:cubicBezTo>
                    <a:pt x="120" y="8"/>
                    <a:pt x="90" y="1"/>
                    <a:pt x="60" y="1"/>
                  </a:cubicBezTo>
                  <a:close/>
                  <a:moveTo>
                    <a:pt x="509" y="120"/>
                  </a:moveTo>
                  <a:cubicBezTo>
                    <a:pt x="535" y="127"/>
                    <a:pt x="561" y="132"/>
                    <a:pt x="587" y="139"/>
                  </a:cubicBezTo>
                  <a:cubicBezTo>
                    <a:pt x="632" y="146"/>
                    <a:pt x="677" y="154"/>
                    <a:pt x="725" y="177"/>
                  </a:cubicBezTo>
                  <a:cubicBezTo>
                    <a:pt x="744" y="187"/>
                    <a:pt x="759" y="195"/>
                    <a:pt x="770" y="199"/>
                  </a:cubicBezTo>
                  <a:cubicBezTo>
                    <a:pt x="778" y="203"/>
                    <a:pt x="785" y="203"/>
                    <a:pt x="785" y="203"/>
                  </a:cubicBezTo>
                  <a:cubicBezTo>
                    <a:pt x="789" y="199"/>
                    <a:pt x="796" y="187"/>
                    <a:pt x="804" y="172"/>
                  </a:cubicBezTo>
                  <a:cubicBezTo>
                    <a:pt x="804" y="169"/>
                    <a:pt x="808" y="165"/>
                    <a:pt x="808" y="165"/>
                  </a:cubicBezTo>
                  <a:cubicBezTo>
                    <a:pt x="778" y="154"/>
                    <a:pt x="751" y="139"/>
                    <a:pt x="725" y="132"/>
                  </a:cubicBezTo>
                  <a:cubicBezTo>
                    <a:pt x="699" y="124"/>
                    <a:pt x="673" y="120"/>
                    <a:pt x="639" y="120"/>
                  </a:cubicBezTo>
                  <a:cubicBezTo>
                    <a:pt x="609" y="120"/>
                    <a:pt x="576" y="124"/>
                    <a:pt x="542" y="124"/>
                  </a:cubicBezTo>
                  <a:cubicBezTo>
                    <a:pt x="531" y="124"/>
                    <a:pt x="520" y="120"/>
                    <a:pt x="509" y="1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4" name="Google Shape;28434;p21"/>
            <p:cNvSpPr/>
            <p:nvPr/>
          </p:nvSpPr>
          <p:spPr>
            <a:xfrm>
              <a:off x="-475061" y="1624789"/>
              <a:ext cx="53050" cy="16999"/>
            </a:xfrm>
            <a:custGeom>
              <a:avLst/>
              <a:gdLst/>
              <a:ahLst/>
              <a:cxnLst/>
              <a:rect l="l" t="t" r="r" b="b"/>
              <a:pathLst>
                <a:path w="1111" h="356" extrusionOk="0">
                  <a:moveTo>
                    <a:pt x="262" y="76"/>
                  </a:moveTo>
                  <a:cubicBezTo>
                    <a:pt x="292" y="76"/>
                    <a:pt x="322" y="83"/>
                    <a:pt x="356" y="90"/>
                  </a:cubicBezTo>
                  <a:cubicBezTo>
                    <a:pt x="348" y="90"/>
                    <a:pt x="337" y="95"/>
                    <a:pt x="330" y="95"/>
                  </a:cubicBezTo>
                  <a:cubicBezTo>
                    <a:pt x="307" y="95"/>
                    <a:pt x="285" y="90"/>
                    <a:pt x="258" y="87"/>
                  </a:cubicBezTo>
                  <a:cubicBezTo>
                    <a:pt x="240" y="87"/>
                    <a:pt x="221" y="83"/>
                    <a:pt x="202" y="83"/>
                  </a:cubicBezTo>
                  <a:cubicBezTo>
                    <a:pt x="221" y="79"/>
                    <a:pt x="243" y="76"/>
                    <a:pt x="262" y="76"/>
                  </a:cubicBezTo>
                  <a:close/>
                  <a:moveTo>
                    <a:pt x="841" y="195"/>
                  </a:moveTo>
                  <a:cubicBezTo>
                    <a:pt x="875" y="195"/>
                    <a:pt x="901" y="199"/>
                    <a:pt x="927" y="207"/>
                  </a:cubicBezTo>
                  <a:cubicBezTo>
                    <a:pt x="953" y="214"/>
                    <a:pt x="980" y="229"/>
                    <a:pt x="1010" y="240"/>
                  </a:cubicBezTo>
                  <a:cubicBezTo>
                    <a:pt x="1010" y="240"/>
                    <a:pt x="1006" y="244"/>
                    <a:pt x="1006" y="247"/>
                  </a:cubicBezTo>
                  <a:cubicBezTo>
                    <a:pt x="998" y="262"/>
                    <a:pt x="991" y="274"/>
                    <a:pt x="987" y="278"/>
                  </a:cubicBezTo>
                  <a:cubicBezTo>
                    <a:pt x="987" y="278"/>
                    <a:pt x="980" y="278"/>
                    <a:pt x="972" y="274"/>
                  </a:cubicBezTo>
                  <a:cubicBezTo>
                    <a:pt x="961" y="270"/>
                    <a:pt x="946" y="262"/>
                    <a:pt x="927" y="252"/>
                  </a:cubicBezTo>
                  <a:cubicBezTo>
                    <a:pt x="879" y="229"/>
                    <a:pt x="834" y="221"/>
                    <a:pt x="789" y="214"/>
                  </a:cubicBezTo>
                  <a:cubicBezTo>
                    <a:pt x="763" y="207"/>
                    <a:pt x="737" y="202"/>
                    <a:pt x="711" y="195"/>
                  </a:cubicBezTo>
                  <a:cubicBezTo>
                    <a:pt x="722" y="195"/>
                    <a:pt x="733" y="199"/>
                    <a:pt x="744" y="199"/>
                  </a:cubicBezTo>
                  <a:cubicBezTo>
                    <a:pt x="778" y="199"/>
                    <a:pt x="811" y="195"/>
                    <a:pt x="841" y="195"/>
                  </a:cubicBezTo>
                  <a:close/>
                  <a:moveTo>
                    <a:pt x="262" y="1"/>
                  </a:moveTo>
                  <a:cubicBezTo>
                    <a:pt x="180" y="1"/>
                    <a:pt x="105" y="27"/>
                    <a:pt x="30" y="57"/>
                  </a:cubicBezTo>
                  <a:lnTo>
                    <a:pt x="0" y="72"/>
                  </a:lnTo>
                  <a:lnTo>
                    <a:pt x="7" y="102"/>
                  </a:lnTo>
                  <a:cubicBezTo>
                    <a:pt x="11" y="121"/>
                    <a:pt x="19" y="135"/>
                    <a:pt x="30" y="150"/>
                  </a:cubicBezTo>
                  <a:cubicBezTo>
                    <a:pt x="34" y="158"/>
                    <a:pt x="42" y="162"/>
                    <a:pt x="49" y="169"/>
                  </a:cubicBezTo>
                  <a:cubicBezTo>
                    <a:pt x="56" y="173"/>
                    <a:pt x="68" y="176"/>
                    <a:pt x="78" y="176"/>
                  </a:cubicBezTo>
                  <a:cubicBezTo>
                    <a:pt x="86" y="176"/>
                    <a:pt x="94" y="176"/>
                    <a:pt x="101" y="173"/>
                  </a:cubicBezTo>
                  <a:cubicBezTo>
                    <a:pt x="123" y="162"/>
                    <a:pt x="150" y="158"/>
                    <a:pt x="180" y="158"/>
                  </a:cubicBezTo>
                  <a:cubicBezTo>
                    <a:pt x="202" y="158"/>
                    <a:pt x="225" y="162"/>
                    <a:pt x="251" y="162"/>
                  </a:cubicBezTo>
                  <a:cubicBezTo>
                    <a:pt x="277" y="166"/>
                    <a:pt x="303" y="169"/>
                    <a:pt x="330" y="169"/>
                  </a:cubicBezTo>
                  <a:cubicBezTo>
                    <a:pt x="352" y="169"/>
                    <a:pt x="378" y="166"/>
                    <a:pt x="404" y="162"/>
                  </a:cubicBezTo>
                  <a:cubicBezTo>
                    <a:pt x="411" y="158"/>
                    <a:pt x="423" y="158"/>
                    <a:pt x="430" y="158"/>
                  </a:cubicBezTo>
                  <a:lnTo>
                    <a:pt x="445" y="158"/>
                  </a:lnTo>
                  <a:cubicBezTo>
                    <a:pt x="460" y="180"/>
                    <a:pt x="479" y="195"/>
                    <a:pt x="497" y="207"/>
                  </a:cubicBezTo>
                  <a:cubicBezTo>
                    <a:pt x="523" y="225"/>
                    <a:pt x="554" y="229"/>
                    <a:pt x="580" y="236"/>
                  </a:cubicBezTo>
                  <a:cubicBezTo>
                    <a:pt x="602" y="240"/>
                    <a:pt x="625" y="247"/>
                    <a:pt x="644" y="255"/>
                  </a:cubicBezTo>
                  <a:cubicBezTo>
                    <a:pt x="688" y="274"/>
                    <a:pt x="733" y="281"/>
                    <a:pt x="778" y="289"/>
                  </a:cubicBezTo>
                  <a:cubicBezTo>
                    <a:pt x="819" y="297"/>
                    <a:pt x="860" y="304"/>
                    <a:pt x="894" y="323"/>
                  </a:cubicBezTo>
                  <a:cubicBezTo>
                    <a:pt x="913" y="330"/>
                    <a:pt x="927" y="337"/>
                    <a:pt x="946" y="345"/>
                  </a:cubicBezTo>
                  <a:cubicBezTo>
                    <a:pt x="961" y="349"/>
                    <a:pt x="972" y="356"/>
                    <a:pt x="991" y="356"/>
                  </a:cubicBezTo>
                  <a:cubicBezTo>
                    <a:pt x="998" y="356"/>
                    <a:pt x="1006" y="352"/>
                    <a:pt x="1013" y="352"/>
                  </a:cubicBezTo>
                  <a:cubicBezTo>
                    <a:pt x="1025" y="349"/>
                    <a:pt x="1036" y="341"/>
                    <a:pt x="1043" y="333"/>
                  </a:cubicBezTo>
                  <a:cubicBezTo>
                    <a:pt x="1054" y="319"/>
                    <a:pt x="1062" y="307"/>
                    <a:pt x="1070" y="289"/>
                  </a:cubicBezTo>
                  <a:cubicBezTo>
                    <a:pt x="1070" y="289"/>
                    <a:pt x="1073" y="289"/>
                    <a:pt x="1073" y="285"/>
                  </a:cubicBezTo>
                  <a:cubicBezTo>
                    <a:pt x="1080" y="270"/>
                    <a:pt x="1088" y="252"/>
                    <a:pt x="1096" y="233"/>
                  </a:cubicBezTo>
                  <a:lnTo>
                    <a:pt x="1110" y="195"/>
                  </a:lnTo>
                  <a:lnTo>
                    <a:pt x="1073" y="180"/>
                  </a:lnTo>
                  <a:cubicBezTo>
                    <a:pt x="1036" y="169"/>
                    <a:pt x="998" y="150"/>
                    <a:pt x="953" y="135"/>
                  </a:cubicBezTo>
                  <a:cubicBezTo>
                    <a:pt x="916" y="121"/>
                    <a:pt x="879" y="117"/>
                    <a:pt x="841" y="117"/>
                  </a:cubicBezTo>
                  <a:cubicBezTo>
                    <a:pt x="808" y="117"/>
                    <a:pt x="774" y="121"/>
                    <a:pt x="744" y="121"/>
                  </a:cubicBezTo>
                  <a:cubicBezTo>
                    <a:pt x="711" y="121"/>
                    <a:pt x="677" y="117"/>
                    <a:pt x="644" y="105"/>
                  </a:cubicBezTo>
                  <a:cubicBezTo>
                    <a:pt x="602" y="90"/>
                    <a:pt x="565" y="76"/>
                    <a:pt x="523" y="64"/>
                  </a:cubicBezTo>
                  <a:cubicBezTo>
                    <a:pt x="482" y="53"/>
                    <a:pt x="445" y="42"/>
                    <a:pt x="408" y="31"/>
                  </a:cubicBezTo>
                  <a:cubicBezTo>
                    <a:pt x="359" y="9"/>
                    <a:pt x="311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5" name="Google Shape;28435;p21"/>
            <p:cNvSpPr/>
            <p:nvPr/>
          </p:nvSpPr>
          <p:spPr>
            <a:xfrm>
              <a:off x="-206801" y="1140174"/>
              <a:ext cx="8834" cy="15423"/>
            </a:xfrm>
            <a:custGeom>
              <a:avLst/>
              <a:gdLst/>
              <a:ahLst/>
              <a:cxnLst/>
              <a:rect l="l" t="t" r="r" b="b"/>
              <a:pathLst>
                <a:path w="185" h="323" extrusionOk="0">
                  <a:moveTo>
                    <a:pt x="102" y="1"/>
                  </a:moveTo>
                  <a:cubicBezTo>
                    <a:pt x="98" y="5"/>
                    <a:pt x="90" y="8"/>
                    <a:pt x="86" y="8"/>
                  </a:cubicBezTo>
                  <a:cubicBezTo>
                    <a:pt x="72" y="16"/>
                    <a:pt x="68" y="20"/>
                    <a:pt x="64" y="23"/>
                  </a:cubicBezTo>
                  <a:cubicBezTo>
                    <a:pt x="60" y="31"/>
                    <a:pt x="57" y="34"/>
                    <a:pt x="57" y="42"/>
                  </a:cubicBezTo>
                  <a:cubicBezTo>
                    <a:pt x="53" y="46"/>
                    <a:pt x="53" y="53"/>
                    <a:pt x="53" y="57"/>
                  </a:cubicBezTo>
                  <a:cubicBezTo>
                    <a:pt x="53" y="68"/>
                    <a:pt x="57" y="83"/>
                    <a:pt x="57" y="98"/>
                  </a:cubicBezTo>
                  <a:lnTo>
                    <a:pt x="79" y="98"/>
                  </a:lnTo>
                  <a:lnTo>
                    <a:pt x="57" y="151"/>
                  </a:lnTo>
                  <a:lnTo>
                    <a:pt x="53" y="158"/>
                  </a:lnTo>
                  <a:lnTo>
                    <a:pt x="50" y="162"/>
                  </a:lnTo>
                  <a:cubicBezTo>
                    <a:pt x="31" y="206"/>
                    <a:pt x="19" y="258"/>
                    <a:pt x="0" y="315"/>
                  </a:cubicBezTo>
                  <a:lnTo>
                    <a:pt x="0" y="322"/>
                  </a:lnTo>
                  <a:cubicBezTo>
                    <a:pt x="8" y="315"/>
                    <a:pt x="16" y="311"/>
                    <a:pt x="27" y="303"/>
                  </a:cubicBezTo>
                  <a:cubicBezTo>
                    <a:pt x="31" y="303"/>
                    <a:pt x="38" y="300"/>
                    <a:pt x="42" y="300"/>
                  </a:cubicBezTo>
                  <a:cubicBezTo>
                    <a:pt x="45" y="296"/>
                    <a:pt x="45" y="293"/>
                    <a:pt x="45" y="289"/>
                  </a:cubicBezTo>
                  <a:cubicBezTo>
                    <a:pt x="50" y="281"/>
                    <a:pt x="50" y="266"/>
                    <a:pt x="53" y="255"/>
                  </a:cubicBezTo>
                  <a:cubicBezTo>
                    <a:pt x="53" y="229"/>
                    <a:pt x="57" y="199"/>
                    <a:pt x="68" y="169"/>
                  </a:cubicBezTo>
                  <a:cubicBezTo>
                    <a:pt x="72" y="151"/>
                    <a:pt x="83" y="128"/>
                    <a:pt x="105" y="109"/>
                  </a:cubicBezTo>
                  <a:cubicBezTo>
                    <a:pt x="117" y="101"/>
                    <a:pt x="128" y="94"/>
                    <a:pt x="143" y="87"/>
                  </a:cubicBezTo>
                  <a:cubicBezTo>
                    <a:pt x="154" y="83"/>
                    <a:pt x="169" y="79"/>
                    <a:pt x="184" y="79"/>
                  </a:cubicBezTo>
                  <a:cubicBezTo>
                    <a:pt x="180" y="79"/>
                    <a:pt x="180" y="79"/>
                    <a:pt x="176" y="75"/>
                  </a:cubicBezTo>
                  <a:cubicBezTo>
                    <a:pt x="150" y="68"/>
                    <a:pt x="131" y="53"/>
                    <a:pt x="117" y="34"/>
                  </a:cubicBezTo>
                  <a:cubicBezTo>
                    <a:pt x="109" y="23"/>
                    <a:pt x="105" y="12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6" name="Google Shape;28436;p21"/>
            <p:cNvSpPr/>
            <p:nvPr/>
          </p:nvSpPr>
          <p:spPr>
            <a:xfrm>
              <a:off x="-207899" y="1125181"/>
              <a:ext cx="21869" cy="22729"/>
            </a:xfrm>
            <a:custGeom>
              <a:avLst/>
              <a:gdLst/>
              <a:ahLst/>
              <a:cxnLst/>
              <a:rect l="l" t="t" r="r" b="b"/>
              <a:pathLst>
                <a:path w="458" h="476" extrusionOk="0">
                  <a:moveTo>
                    <a:pt x="454" y="184"/>
                  </a:moveTo>
                  <a:lnTo>
                    <a:pt x="454" y="188"/>
                  </a:lnTo>
                  <a:cubicBezTo>
                    <a:pt x="442" y="196"/>
                    <a:pt x="435" y="206"/>
                    <a:pt x="431" y="214"/>
                  </a:cubicBezTo>
                  <a:lnTo>
                    <a:pt x="427" y="222"/>
                  </a:lnTo>
                  <a:lnTo>
                    <a:pt x="457" y="188"/>
                  </a:lnTo>
                  <a:lnTo>
                    <a:pt x="454" y="184"/>
                  </a:lnTo>
                  <a:close/>
                  <a:moveTo>
                    <a:pt x="188" y="1"/>
                  </a:moveTo>
                  <a:lnTo>
                    <a:pt x="188" y="1"/>
                  </a:lnTo>
                  <a:cubicBezTo>
                    <a:pt x="147" y="27"/>
                    <a:pt x="121" y="65"/>
                    <a:pt x="102" y="101"/>
                  </a:cubicBezTo>
                  <a:cubicBezTo>
                    <a:pt x="80" y="139"/>
                    <a:pt x="68" y="184"/>
                    <a:pt x="61" y="225"/>
                  </a:cubicBezTo>
                  <a:lnTo>
                    <a:pt x="61" y="236"/>
                  </a:lnTo>
                  <a:cubicBezTo>
                    <a:pt x="61" y="244"/>
                    <a:pt x="61" y="251"/>
                    <a:pt x="65" y="258"/>
                  </a:cubicBezTo>
                  <a:cubicBezTo>
                    <a:pt x="57" y="263"/>
                    <a:pt x="50" y="270"/>
                    <a:pt x="42" y="274"/>
                  </a:cubicBezTo>
                  <a:cubicBezTo>
                    <a:pt x="28" y="289"/>
                    <a:pt x="12" y="308"/>
                    <a:pt x="9" y="322"/>
                  </a:cubicBezTo>
                  <a:cubicBezTo>
                    <a:pt x="1" y="341"/>
                    <a:pt x="1" y="356"/>
                    <a:pt x="1" y="371"/>
                  </a:cubicBezTo>
                  <a:cubicBezTo>
                    <a:pt x="1" y="389"/>
                    <a:pt x="1" y="405"/>
                    <a:pt x="5" y="420"/>
                  </a:cubicBezTo>
                  <a:cubicBezTo>
                    <a:pt x="5" y="415"/>
                    <a:pt x="5" y="415"/>
                    <a:pt x="9" y="415"/>
                  </a:cubicBezTo>
                  <a:cubicBezTo>
                    <a:pt x="20" y="415"/>
                    <a:pt x="31" y="415"/>
                    <a:pt x="39" y="412"/>
                  </a:cubicBezTo>
                  <a:lnTo>
                    <a:pt x="80" y="412"/>
                  </a:lnTo>
                  <a:cubicBezTo>
                    <a:pt x="80" y="397"/>
                    <a:pt x="76" y="382"/>
                    <a:pt x="76" y="371"/>
                  </a:cubicBezTo>
                  <a:cubicBezTo>
                    <a:pt x="76" y="367"/>
                    <a:pt x="76" y="360"/>
                    <a:pt x="80" y="356"/>
                  </a:cubicBezTo>
                  <a:cubicBezTo>
                    <a:pt x="80" y="348"/>
                    <a:pt x="83" y="345"/>
                    <a:pt x="87" y="337"/>
                  </a:cubicBezTo>
                  <a:cubicBezTo>
                    <a:pt x="91" y="334"/>
                    <a:pt x="95" y="330"/>
                    <a:pt x="109" y="322"/>
                  </a:cubicBezTo>
                  <a:cubicBezTo>
                    <a:pt x="113" y="322"/>
                    <a:pt x="121" y="319"/>
                    <a:pt x="125" y="315"/>
                  </a:cubicBezTo>
                  <a:cubicBezTo>
                    <a:pt x="121" y="303"/>
                    <a:pt x="121" y="292"/>
                    <a:pt x="121" y="281"/>
                  </a:cubicBezTo>
                  <a:cubicBezTo>
                    <a:pt x="121" y="263"/>
                    <a:pt x="125" y="248"/>
                    <a:pt x="128" y="232"/>
                  </a:cubicBezTo>
                  <a:cubicBezTo>
                    <a:pt x="132" y="218"/>
                    <a:pt x="132" y="199"/>
                    <a:pt x="135" y="177"/>
                  </a:cubicBezTo>
                  <a:cubicBezTo>
                    <a:pt x="140" y="158"/>
                    <a:pt x="147" y="135"/>
                    <a:pt x="154" y="117"/>
                  </a:cubicBezTo>
                  <a:cubicBezTo>
                    <a:pt x="162" y="101"/>
                    <a:pt x="169" y="87"/>
                    <a:pt x="185" y="72"/>
                  </a:cubicBezTo>
                  <a:cubicBezTo>
                    <a:pt x="185" y="68"/>
                    <a:pt x="188" y="65"/>
                    <a:pt x="188" y="65"/>
                  </a:cubicBezTo>
                  <a:cubicBezTo>
                    <a:pt x="192" y="61"/>
                    <a:pt x="192" y="57"/>
                    <a:pt x="192" y="57"/>
                  </a:cubicBezTo>
                  <a:lnTo>
                    <a:pt x="188" y="49"/>
                  </a:lnTo>
                  <a:lnTo>
                    <a:pt x="173" y="34"/>
                  </a:lnTo>
                  <a:lnTo>
                    <a:pt x="185" y="12"/>
                  </a:lnTo>
                  <a:cubicBezTo>
                    <a:pt x="185" y="8"/>
                    <a:pt x="185" y="5"/>
                    <a:pt x="188" y="1"/>
                  </a:cubicBezTo>
                  <a:close/>
                  <a:moveTo>
                    <a:pt x="390" y="236"/>
                  </a:moveTo>
                  <a:cubicBezTo>
                    <a:pt x="382" y="236"/>
                    <a:pt x="375" y="236"/>
                    <a:pt x="371" y="240"/>
                  </a:cubicBezTo>
                  <a:cubicBezTo>
                    <a:pt x="368" y="240"/>
                    <a:pt x="368" y="244"/>
                    <a:pt x="364" y="244"/>
                  </a:cubicBezTo>
                  <a:cubicBezTo>
                    <a:pt x="356" y="251"/>
                    <a:pt x="349" y="263"/>
                    <a:pt x="342" y="277"/>
                  </a:cubicBezTo>
                  <a:cubicBezTo>
                    <a:pt x="337" y="285"/>
                    <a:pt x="334" y="296"/>
                    <a:pt x="326" y="311"/>
                  </a:cubicBezTo>
                  <a:cubicBezTo>
                    <a:pt x="323" y="319"/>
                    <a:pt x="315" y="334"/>
                    <a:pt x="308" y="345"/>
                  </a:cubicBezTo>
                  <a:cubicBezTo>
                    <a:pt x="300" y="360"/>
                    <a:pt x="289" y="375"/>
                    <a:pt x="270" y="386"/>
                  </a:cubicBezTo>
                  <a:cubicBezTo>
                    <a:pt x="270" y="386"/>
                    <a:pt x="266" y="386"/>
                    <a:pt x="263" y="389"/>
                  </a:cubicBezTo>
                  <a:lnTo>
                    <a:pt x="304" y="386"/>
                  </a:lnTo>
                  <a:lnTo>
                    <a:pt x="304" y="386"/>
                  </a:lnTo>
                  <a:lnTo>
                    <a:pt x="259" y="453"/>
                  </a:lnTo>
                  <a:cubicBezTo>
                    <a:pt x="256" y="453"/>
                    <a:pt x="256" y="453"/>
                    <a:pt x="256" y="457"/>
                  </a:cubicBezTo>
                  <a:cubicBezTo>
                    <a:pt x="297" y="420"/>
                    <a:pt x="323" y="379"/>
                    <a:pt x="349" y="337"/>
                  </a:cubicBezTo>
                  <a:cubicBezTo>
                    <a:pt x="368" y="300"/>
                    <a:pt x="390" y="266"/>
                    <a:pt x="413" y="240"/>
                  </a:cubicBezTo>
                  <a:lnTo>
                    <a:pt x="394" y="236"/>
                  </a:lnTo>
                  <a:close/>
                  <a:moveTo>
                    <a:pt x="80" y="465"/>
                  </a:moveTo>
                  <a:lnTo>
                    <a:pt x="76" y="468"/>
                  </a:lnTo>
                  <a:cubicBezTo>
                    <a:pt x="76" y="472"/>
                    <a:pt x="73" y="472"/>
                    <a:pt x="73" y="476"/>
                  </a:cubicBezTo>
                  <a:lnTo>
                    <a:pt x="76" y="472"/>
                  </a:lnTo>
                  <a:lnTo>
                    <a:pt x="80" y="4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7" name="Google Shape;28437;p21"/>
            <p:cNvSpPr/>
            <p:nvPr/>
          </p:nvSpPr>
          <p:spPr>
            <a:xfrm>
              <a:off x="-627717" y="2464425"/>
              <a:ext cx="6876" cy="27743"/>
            </a:xfrm>
            <a:custGeom>
              <a:avLst/>
              <a:gdLst/>
              <a:ahLst/>
              <a:cxnLst/>
              <a:rect l="l" t="t" r="r" b="b"/>
              <a:pathLst>
                <a:path w="144" h="581" extrusionOk="0">
                  <a:moveTo>
                    <a:pt x="5" y="1"/>
                  </a:moveTo>
                  <a:cubicBezTo>
                    <a:pt x="5" y="16"/>
                    <a:pt x="1" y="35"/>
                    <a:pt x="1" y="46"/>
                  </a:cubicBezTo>
                  <a:cubicBezTo>
                    <a:pt x="1" y="64"/>
                    <a:pt x="5" y="80"/>
                    <a:pt x="9" y="95"/>
                  </a:cubicBezTo>
                  <a:cubicBezTo>
                    <a:pt x="20" y="99"/>
                    <a:pt x="31" y="102"/>
                    <a:pt x="42" y="106"/>
                  </a:cubicBezTo>
                  <a:cubicBezTo>
                    <a:pt x="57" y="113"/>
                    <a:pt x="76" y="121"/>
                    <a:pt x="90" y="135"/>
                  </a:cubicBezTo>
                  <a:cubicBezTo>
                    <a:pt x="99" y="143"/>
                    <a:pt x="109" y="154"/>
                    <a:pt x="117" y="166"/>
                  </a:cubicBezTo>
                  <a:cubicBezTo>
                    <a:pt x="128" y="185"/>
                    <a:pt x="132" y="203"/>
                    <a:pt x="135" y="225"/>
                  </a:cubicBezTo>
                  <a:lnTo>
                    <a:pt x="135" y="244"/>
                  </a:lnTo>
                  <a:cubicBezTo>
                    <a:pt x="135" y="256"/>
                    <a:pt x="135" y="263"/>
                    <a:pt x="132" y="274"/>
                  </a:cubicBezTo>
                  <a:cubicBezTo>
                    <a:pt x="132" y="282"/>
                    <a:pt x="128" y="289"/>
                    <a:pt x="121" y="300"/>
                  </a:cubicBezTo>
                  <a:lnTo>
                    <a:pt x="117" y="300"/>
                  </a:lnTo>
                  <a:cubicBezTo>
                    <a:pt x="125" y="308"/>
                    <a:pt x="128" y="311"/>
                    <a:pt x="132" y="319"/>
                  </a:cubicBezTo>
                  <a:cubicBezTo>
                    <a:pt x="140" y="292"/>
                    <a:pt x="140" y="266"/>
                    <a:pt x="140" y="240"/>
                  </a:cubicBezTo>
                  <a:cubicBezTo>
                    <a:pt x="140" y="199"/>
                    <a:pt x="132" y="162"/>
                    <a:pt x="121" y="121"/>
                  </a:cubicBezTo>
                  <a:cubicBezTo>
                    <a:pt x="113" y="102"/>
                    <a:pt x="106" y="80"/>
                    <a:pt x="99" y="61"/>
                  </a:cubicBezTo>
                  <a:cubicBezTo>
                    <a:pt x="95" y="61"/>
                    <a:pt x="90" y="64"/>
                    <a:pt x="87" y="64"/>
                  </a:cubicBezTo>
                  <a:cubicBezTo>
                    <a:pt x="76" y="73"/>
                    <a:pt x="68" y="73"/>
                    <a:pt x="57" y="73"/>
                  </a:cubicBezTo>
                  <a:lnTo>
                    <a:pt x="35" y="73"/>
                  </a:lnTo>
                  <a:lnTo>
                    <a:pt x="23" y="50"/>
                  </a:lnTo>
                  <a:cubicBezTo>
                    <a:pt x="16" y="35"/>
                    <a:pt x="9" y="16"/>
                    <a:pt x="5" y="1"/>
                  </a:cubicBezTo>
                  <a:close/>
                  <a:moveTo>
                    <a:pt x="125" y="390"/>
                  </a:moveTo>
                  <a:cubicBezTo>
                    <a:pt x="121" y="394"/>
                    <a:pt x="121" y="397"/>
                    <a:pt x="117" y="401"/>
                  </a:cubicBezTo>
                  <a:cubicBezTo>
                    <a:pt x="109" y="423"/>
                    <a:pt x="106" y="446"/>
                    <a:pt x="106" y="476"/>
                  </a:cubicBezTo>
                  <a:cubicBezTo>
                    <a:pt x="106" y="502"/>
                    <a:pt x="102" y="535"/>
                    <a:pt x="90" y="573"/>
                  </a:cubicBezTo>
                  <a:lnTo>
                    <a:pt x="90" y="580"/>
                  </a:lnTo>
                  <a:cubicBezTo>
                    <a:pt x="95" y="580"/>
                    <a:pt x="99" y="577"/>
                    <a:pt x="106" y="577"/>
                  </a:cubicBezTo>
                  <a:cubicBezTo>
                    <a:pt x="109" y="577"/>
                    <a:pt x="117" y="573"/>
                    <a:pt x="125" y="573"/>
                  </a:cubicBezTo>
                  <a:cubicBezTo>
                    <a:pt x="128" y="566"/>
                    <a:pt x="128" y="561"/>
                    <a:pt x="132" y="558"/>
                  </a:cubicBezTo>
                  <a:cubicBezTo>
                    <a:pt x="135" y="551"/>
                    <a:pt x="140" y="544"/>
                    <a:pt x="143" y="539"/>
                  </a:cubicBezTo>
                  <a:lnTo>
                    <a:pt x="143" y="535"/>
                  </a:lnTo>
                  <a:lnTo>
                    <a:pt x="143" y="532"/>
                  </a:lnTo>
                  <a:cubicBezTo>
                    <a:pt x="140" y="525"/>
                    <a:pt x="135" y="513"/>
                    <a:pt x="135" y="499"/>
                  </a:cubicBezTo>
                  <a:cubicBezTo>
                    <a:pt x="132" y="487"/>
                    <a:pt x="132" y="472"/>
                    <a:pt x="128" y="457"/>
                  </a:cubicBezTo>
                  <a:cubicBezTo>
                    <a:pt x="128" y="435"/>
                    <a:pt x="125" y="413"/>
                    <a:pt x="125" y="39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8" name="Google Shape;28438;p21"/>
            <p:cNvSpPr/>
            <p:nvPr/>
          </p:nvSpPr>
          <p:spPr>
            <a:xfrm>
              <a:off x="-631251" y="2457835"/>
              <a:ext cx="13943" cy="36624"/>
            </a:xfrm>
            <a:custGeom>
              <a:avLst/>
              <a:gdLst/>
              <a:ahLst/>
              <a:cxnLst/>
              <a:rect l="l" t="t" r="r" b="b"/>
              <a:pathLst>
                <a:path w="292" h="767" extrusionOk="0">
                  <a:moveTo>
                    <a:pt x="52" y="390"/>
                  </a:moveTo>
                  <a:cubicBezTo>
                    <a:pt x="49" y="394"/>
                    <a:pt x="45" y="397"/>
                    <a:pt x="42" y="401"/>
                  </a:cubicBezTo>
                  <a:cubicBezTo>
                    <a:pt x="34" y="408"/>
                    <a:pt x="30" y="416"/>
                    <a:pt x="26" y="427"/>
                  </a:cubicBezTo>
                  <a:cubicBezTo>
                    <a:pt x="23" y="435"/>
                    <a:pt x="19" y="446"/>
                    <a:pt x="19" y="457"/>
                  </a:cubicBezTo>
                  <a:cubicBezTo>
                    <a:pt x="19" y="468"/>
                    <a:pt x="23" y="483"/>
                    <a:pt x="30" y="494"/>
                  </a:cubicBezTo>
                  <a:cubicBezTo>
                    <a:pt x="34" y="502"/>
                    <a:pt x="38" y="506"/>
                    <a:pt x="42" y="513"/>
                  </a:cubicBezTo>
                  <a:cubicBezTo>
                    <a:pt x="42" y="506"/>
                    <a:pt x="42" y="498"/>
                    <a:pt x="45" y="494"/>
                  </a:cubicBezTo>
                  <a:lnTo>
                    <a:pt x="45" y="487"/>
                  </a:lnTo>
                  <a:lnTo>
                    <a:pt x="49" y="480"/>
                  </a:lnTo>
                  <a:cubicBezTo>
                    <a:pt x="52" y="480"/>
                    <a:pt x="57" y="472"/>
                    <a:pt x="60" y="464"/>
                  </a:cubicBezTo>
                  <a:cubicBezTo>
                    <a:pt x="64" y="457"/>
                    <a:pt x="68" y="446"/>
                    <a:pt x="79" y="435"/>
                  </a:cubicBezTo>
                  <a:lnTo>
                    <a:pt x="79" y="430"/>
                  </a:lnTo>
                  <a:lnTo>
                    <a:pt x="79" y="427"/>
                  </a:lnTo>
                  <a:lnTo>
                    <a:pt x="71" y="420"/>
                  </a:lnTo>
                  <a:cubicBezTo>
                    <a:pt x="64" y="412"/>
                    <a:pt x="57" y="401"/>
                    <a:pt x="52" y="390"/>
                  </a:cubicBezTo>
                  <a:close/>
                  <a:moveTo>
                    <a:pt x="292" y="692"/>
                  </a:moveTo>
                  <a:cubicBezTo>
                    <a:pt x="290" y="694"/>
                    <a:pt x="289" y="697"/>
                    <a:pt x="289" y="699"/>
                  </a:cubicBezTo>
                  <a:lnTo>
                    <a:pt x="289" y="699"/>
                  </a:lnTo>
                  <a:lnTo>
                    <a:pt x="292" y="692"/>
                  </a:lnTo>
                  <a:close/>
                  <a:moveTo>
                    <a:pt x="109" y="1"/>
                  </a:moveTo>
                  <a:cubicBezTo>
                    <a:pt x="102" y="9"/>
                    <a:pt x="97" y="19"/>
                    <a:pt x="94" y="27"/>
                  </a:cubicBezTo>
                  <a:lnTo>
                    <a:pt x="68" y="83"/>
                  </a:lnTo>
                  <a:lnTo>
                    <a:pt x="30" y="31"/>
                  </a:lnTo>
                  <a:cubicBezTo>
                    <a:pt x="26" y="27"/>
                    <a:pt x="23" y="23"/>
                    <a:pt x="23" y="19"/>
                  </a:cubicBezTo>
                  <a:cubicBezTo>
                    <a:pt x="19" y="42"/>
                    <a:pt x="16" y="68"/>
                    <a:pt x="12" y="90"/>
                  </a:cubicBezTo>
                  <a:cubicBezTo>
                    <a:pt x="7" y="121"/>
                    <a:pt x="0" y="150"/>
                    <a:pt x="0" y="184"/>
                  </a:cubicBezTo>
                  <a:cubicBezTo>
                    <a:pt x="0" y="214"/>
                    <a:pt x="4" y="240"/>
                    <a:pt x="16" y="270"/>
                  </a:cubicBezTo>
                  <a:lnTo>
                    <a:pt x="16" y="263"/>
                  </a:lnTo>
                  <a:lnTo>
                    <a:pt x="12" y="206"/>
                  </a:lnTo>
                  <a:lnTo>
                    <a:pt x="64" y="225"/>
                  </a:lnTo>
                  <a:cubicBezTo>
                    <a:pt x="71" y="225"/>
                    <a:pt x="79" y="228"/>
                    <a:pt x="83" y="233"/>
                  </a:cubicBezTo>
                  <a:cubicBezTo>
                    <a:pt x="79" y="218"/>
                    <a:pt x="75" y="202"/>
                    <a:pt x="75" y="184"/>
                  </a:cubicBezTo>
                  <a:cubicBezTo>
                    <a:pt x="75" y="173"/>
                    <a:pt x="79" y="154"/>
                    <a:pt x="79" y="139"/>
                  </a:cubicBezTo>
                  <a:cubicBezTo>
                    <a:pt x="83" y="154"/>
                    <a:pt x="90" y="173"/>
                    <a:pt x="97" y="188"/>
                  </a:cubicBezTo>
                  <a:lnTo>
                    <a:pt x="109" y="211"/>
                  </a:lnTo>
                  <a:lnTo>
                    <a:pt x="131" y="211"/>
                  </a:lnTo>
                  <a:cubicBezTo>
                    <a:pt x="142" y="211"/>
                    <a:pt x="150" y="211"/>
                    <a:pt x="161" y="202"/>
                  </a:cubicBezTo>
                  <a:cubicBezTo>
                    <a:pt x="164" y="202"/>
                    <a:pt x="169" y="199"/>
                    <a:pt x="173" y="199"/>
                  </a:cubicBezTo>
                  <a:cubicBezTo>
                    <a:pt x="180" y="218"/>
                    <a:pt x="187" y="240"/>
                    <a:pt x="195" y="259"/>
                  </a:cubicBezTo>
                  <a:cubicBezTo>
                    <a:pt x="206" y="300"/>
                    <a:pt x="214" y="337"/>
                    <a:pt x="214" y="378"/>
                  </a:cubicBezTo>
                  <a:cubicBezTo>
                    <a:pt x="214" y="404"/>
                    <a:pt x="214" y="430"/>
                    <a:pt x="206" y="457"/>
                  </a:cubicBezTo>
                  <a:lnTo>
                    <a:pt x="206" y="461"/>
                  </a:lnTo>
                  <a:cubicBezTo>
                    <a:pt x="206" y="468"/>
                    <a:pt x="209" y="475"/>
                    <a:pt x="209" y="483"/>
                  </a:cubicBezTo>
                  <a:cubicBezTo>
                    <a:pt x="209" y="498"/>
                    <a:pt x="206" y="509"/>
                    <a:pt x="202" y="516"/>
                  </a:cubicBezTo>
                  <a:cubicBezTo>
                    <a:pt x="202" y="520"/>
                    <a:pt x="199" y="525"/>
                    <a:pt x="199" y="528"/>
                  </a:cubicBezTo>
                  <a:cubicBezTo>
                    <a:pt x="199" y="551"/>
                    <a:pt x="202" y="573"/>
                    <a:pt x="202" y="595"/>
                  </a:cubicBezTo>
                  <a:cubicBezTo>
                    <a:pt x="206" y="610"/>
                    <a:pt x="206" y="625"/>
                    <a:pt x="209" y="637"/>
                  </a:cubicBezTo>
                  <a:cubicBezTo>
                    <a:pt x="209" y="651"/>
                    <a:pt x="214" y="663"/>
                    <a:pt x="217" y="670"/>
                  </a:cubicBezTo>
                  <a:lnTo>
                    <a:pt x="217" y="673"/>
                  </a:lnTo>
                  <a:lnTo>
                    <a:pt x="217" y="677"/>
                  </a:lnTo>
                  <a:cubicBezTo>
                    <a:pt x="214" y="682"/>
                    <a:pt x="209" y="689"/>
                    <a:pt x="206" y="696"/>
                  </a:cubicBezTo>
                  <a:cubicBezTo>
                    <a:pt x="202" y="699"/>
                    <a:pt x="202" y="704"/>
                    <a:pt x="199" y="711"/>
                  </a:cubicBezTo>
                  <a:cubicBezTo>
                    <a:pt x="206" y="708"/>
                    <a:pt x="209" y="708"/>
                    <a:pt x="217" y="704"/>
                  </a:cubicBezTo>
                  <a:lnTo>
                    <a:pt x="292" y="689"/>
                  </a:lnTo>
                  <a:lnTo>
                    <a:pt x="292" y="673"/>
                  </a:lnTo>
                  <a:lnTo>
                    <a:pt x="292" y="651"/>
                  </a:lnTo>
                  <a:cubicBezTo>
                    <a:pt x="288" y="644"/>
                    <a:pt x="288" y="637"/>
                    <a:pt x="285" y="625"/>
                  </a:cubicBezTo>
                  <a:cubicBezTo>
                    <a:pt x="277" y="587"/>
                    <a:pt x="273" y="539"/>
                    <a:pt x="273" y="509"/>
                  </a:cubicBezTo>
                  <a:lnTo>
                    <a:pt x="273" y="494"/>
                  </a:lnTo>
                  <a:lnTo>
                    <a:pt x="273" y="490"/>
                  </a:lnTo>
                  <a:cubicBezTo>
                    <a:pt x="288" y="449"/>
                    <a:pt x="292" y="412"/>
                    <a:pt x="292" y="378"/>
                  </a:cubicBezTo>
                  <a:cubicBezTo>
                    <a:pt x="292" y="330"/>
                    <a:pt x="281" y="281"/>
                    <a:pt x="269" y="237"/>
                  </a:cubicBezTo>
                  <a:cubicBezTo>
                    <a:pt x="254" y="192"/>
                    <a:pt x="236" y="150"/>
                    <a:pt x="214" y="109"/>
                  </a:cubicBezTo>
                  <a:lnTo>
                    <a:pt x="214" y="106"/>
                  </a:lnTo>
                  <a:lnTo>
                    <a:pt x="202" y="87"/>
                  </a:lnTo>
                  <a:lnTo>
                    <a:pt x="183" y="87"/>
                  </a:lnTo>
                  <a:cubicBezTo>
                    <a:pt x="180" y="87"/>
                    <a:pt x="176" y="83"/>
                    <a:pt x="173" y="83"/>
                  </a:cubicBezTo>
                  <a:cubicBezTo>
                    <a:pt x="164" y="83"/>
                    <a:pt x="157" y="87"/>
                    <a:pt x="150" y="90"/>
                  </a:cubicBezTo>
                  <a:cubicBezTo>
                    <a:pt x="147" y="87"/>
                    <a:pt x="147" y="83"/>
                    <a:pt x="147" y="76"/>
                  </a:cubicBezTo>
                  <a:cubicBezTo>
                    <a:pt x="142" y="68"/>
                    <a:pt x="142" y="61"/>
                    <a:pt x="138" y="49"/>
                  </a:cubicBezTo>
                  <a:cubicBezTo>
                    <a:pt x="131" y="38"/>
                    <a:pt x="128" y="23"/>
                    <a:pt x="116" y="12"/>
                  </a:cubicBezTo>
                  <a:cubicBezTo>
                    <a:pt x="112" y="9"/>
                    <a:pt x="112" y="4"/>
                    <a:pt x="109" y="1"/>
                  </a:cubicBezTo>
                  <a:close/>
                  <a:moveTo>
                    <a:pt x="289" y="699"/>
                  </a:moveTo>
                  <a:lnTo>
                    <a:pt x="266" y="744"/>
                  </a:lnTo>
                  <a:cubicBezTo>
                    <a:pt x="269" y="741"/>
                    <a:pt x="273" y="734"/>
                    <a:pt x="277" y="726"/>
                  </a:cubicBezTo>
                  <a:cubicBezTo>
                    <a:pt x="281" y="722"/>
                    <a:pt x="285" y="715"/>
                    <a:pt x="288" y="704"/>
                  </a:cubicBezTo>
                  <a:cubicBezTo>
                    <a:pt x="288" y="702"/>
                    <a:pt x="288" y="701"/>
                    <a:pt x="289" y="699"/>
                  </a:cubicBezTo>
                  <a:close/>
                  <a:moveTo>
                    <a:pt x="262" y="756"/>
                  </a:moveTo>
                  <a:lnTo>
                    <a:pt x="259" y="760"/>
                  </a:lnTo>
                  <a:cubicBezTo>
                    <a:pt x="259" y="763"/>
                    <a:pt x="259" y="763"/>
                    <a:pt x="254" y="767"/>
                  </a:cubicBezTo>
                  <a:lnTo>
                    <a:pt x="259" y="767"/>
                  </a:lnTo>
                  <a:lnTo>
                    <a:pt x="262" y="75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9" name="Google Shape;28439;p21"/>
            <p:cNvSpPr/>
            <p:nvPr/>
          </p:nvSpPr>
          <p:spPr>
            <a:xfrm>
              <a:off x="-634450" y="2372554"/>
              <a:ext cx="10027" cy="29653"/>
            </a:xfrm>
            <a:custGeom>
              <a:avLst/>
              <a:gdLst/>
              <a:ahLst/>
              <a:cxnLst/>
              <a:rect l="l" t="t" r="r" b="b"/>
              <a:pathLst>
                <a:path w="210" h="621" extrusionOk="0">
                  <a:moveTo>
                    <a:pt x="112" y="0"/>
                  </a:moveTo>
                  <a:cubicBezTo>
                    <a:pt x="112" y="8"/>
                    <a:pt x="112" y="11"/>
                    <a:pt x="109" y="18"/>
                  </a:cubicBezTo>
                  <a:lnTo>
                    <a:pt x="109" y="34"/>
                  </a:lnTo>
                  <a:cubicBezTo>
                    <a:pt x="112" y="30"/>
                    <a:pt x="116" y="30"/>
                    <a:pt x="119" y="30"/>
                  </a:cubicBezTo>
                  <a:cubicBezTo>
                    <a:pt x="119" y="26"/>
                    <a:pt x="116" y="23"/>
                    <a:pt x="116" y="18"/>
                  </a:cubicBezTo>
                  <a:cubicBezTo>
                    <a:pt x="112" y="11"/>
                    <a:pt x="112" y="8"/>
                    <a:pt x="112" y="0"/>
                  </a:cubicBezTo>
                  <a:close/>
                  <a:moveTo>
                    <a:pt x="0" y="101"/>
                  </a:moveTo>
                  <a:cubicBezTo>
                    <a:pt x="7" y="104"/>
                    <a:pt x="12" y="112"/>
                    <a:pt x="19" y="116"/>
                  </a:cubicBezTo>
                  <a:cubicBezTo>
                    <a:pt x="22" y="116"/>
                    <a:pt x="26" y="120"/>
                    <a:pt x="30" y="120"/>
                  </a:cubicBezTo>
                  <a:lnTo>
                    <a:pt x="22" y="112"/>
                  </a:lnTo>
                  <a:cubicBezTo>
                    <a:pt x="19" y="108"/>
                    <a:pt x="19" y="104"/>
                    <a:pt x="15" y="104"/>
                  </a:cubicBezTo>
                  <a:lnTo>
                    <a:pt x="12" y="101"/>
                  </a:lnTo>
                  <a:close/>
                  <a:moveTo>
                    <a:pt x="93" y="202"/>
                  </a:moveTo>
                  <a:cubicBezTo>
                    <a:pt x="93" y="206"/>
                    <a:pt x="90" y="209"/>
                    <a:pt x="90" y="213"/>
                  </a:cubicBezTo>
                  <a:cubicBezTo>
                    <a:pt x="93" y="209"/>
                    <a:pt x="101" y="209"/>
                    <a:pt x="105" y="209"/>
                  </a:cubicBezTo>
                  <a:cubicBezTo>
                    <a:pt x="101" y="206"/>
                    <a:pt x="97" y="206"/>
                    <a:pt x="93" y="202"/>
                  </a:cubicBezTo>
                  <a:close/>
                  <a:moveTo>
                    <a:pt x="195" y="520"/>
                  </a:moveTo>
                  <a:lnTo>
                    <a:pt x="195" y="520"/>
                  </a:lnTo>
                  <a:cubicBezTo>
                    <a:pt x="195" y="520"/>
                    <a:pt x="191" y="523"/>
                    <a:pt x="183" y="527"/>
                  </a:cubicBezTo>
                  <a:lnTo>
                    <a:pt x="187" y="527"/>
                  </a:lnTo>
                  <a:lnTo>
                    <a:pt x="191" y="531"/>
                  </a:lnTo>
                  <a:cubicBezTo>
                    <a:pt x="195" y="527"/>
                    <a:pt x="195" y="523"/>
                    <a:pt x="195" y="520"/>
                  </a:cubicBezTo>
                  <a:close/>
                  <a:moveTo>
                    <a:pt x="198" y="591"/>
                  </a:moveTo>
                  <a:lnTo>
                    <a:pt x="176" y="598"/>
                  </a:lnTo>
                  <a:lnTo>
                    <a:pt x="172" y="598"/>
                  </a:lnTo>
                  <a:cubicBezTo>
                    <a:pt x="183" y="606"/>
                    <a:pt x="191" y="613"/>
                    <a:pt x="202" y="620"/>
                  </a:cubicBezTo>
                  <a:lnTo>
                    <a:pt x="209" y="620"/>
                  </a:lnTo>
                  <a:cubicBezTo>
                    <a:pt x="209" y="617"/>
                    <a:pt x="205" y="613"/>
                    <a:pt x="205" y="610"/>
                  </a:cubicBezTo>
                  <a:cubicBezTo>
                    <a:pt x="205" y="606"/>
                    <a:pt x="202" y="598"/>
                    <a:pt x="198" y="59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0" name="Google Shape;28440;p21"/>
            <p:cNvSpPr/>
            <p:nvPr/>
          </p:nvSpPr>
          <p:spPr>
            <a:xfrm>
              <a:off x="-641231" y="2367683"/>
              <a:ext cx="21058" cy="38296"/>
            </a:xfrm>
            <a:custGeom>
              <a:avLst/>
              <a:gdLst/>
              <a:ahLst/>
              <a:cxnLst/>
              <a:rect l="l" t="t" r="r" b="b"/>
              <a:pathLst>
                <a:path w="441" h="802" extrusionOk="0">
                  <a:moveTo>
                    <a:pt x="19" y="113"/>
                  </a:moveTo>
                  <a:lnTo>
                    <a:pt x="0" y="125"/>
                  </a:lnTo>
                  <a:lnTo>
                    <a:pt x="4" y="136"/>
                  </a:lnTo>
                  <a:lnTo>
                    <a:pt x="15" y="125"/>
                  </a:lnTo>
                  <a:cubicBezTo>
                    <a:pt x="19" y="120"/>
                    <a:pt x="19" y="117"/>
                    <a:pt x="23" y="113"/>
                  </a:cubicBezTo>
                  <a:close/>
                  <a:moveTo>
                    <a:pt x="123" y="203"/>
                  </a:moveTo>
                  <a:lnTo>
                    <a:pt x="154" y="218"/>
                  </a:lnTo>
                  <a:lnTo>
                    <a:pt x="161" y="218"/>
                  </a:lnTo>
                  <a:cubicBezTo>
                    <a:pt x="154" y="214"/>
                    <a:pt x="149" y="206"/>
                    <a:pt x="142" y="203"/>
                  </a:cubicBezTo>
                  <a:close/>
                  <a:moveTo>
                    <a:pt x="15" y="170"/>
                  </a:moveTo>
                  <a:lnTo>
                    <a:pt x="15" y="170"/>
                  </a:lnTo>
                  <a:cubicBezTo>
                    <a:pt x="23" y="180"/>
                    <a:pt x="26" y="192"/>
                    <a:pt x="33" y="199"/>
                  </a:cubicBezTo>
                  <a:cubicBezTo>
                    <a:pt x="45" y="218"/>
                    <a:pt x="59" y="232"/>
                    <a:pt x="75" y="244"/>
                  </a:cubicBezTo>
                  <a:lnTo>
                    <a:pt x="90" y="259"/>
                  </a:lnTo>
                  <a:cubicBezTo>
                    <a:pt x="94" y="251"/>
                    <a:pt x="101" y="241"/>
                    <a:pt x="104" y="229"/>
                  </a:cubicBezTo>
                  <a:lnTo>
                    <a:pt x="123" y="203"/>
                  </a:lnTo>
                  <a:lnTo>
                    <a:pt x="101" y="203"/>
                  </a:lnTo>
                  <a:cubicBezTo>
                    <a:pt x="90" y="203"/>
                    <a:pt x="78" y="203"/>
                    <a:pt x="64" y="199"/>
                  </a:cubicBezTo>
                  <a:cubicBezTo>
                    <a:pt x="49" y="196"/>
                    <a:pt x="30" y="184"/>
                    <a:pt x="19" y="173"/>
                  </a:cubicBezTo>
                  <a:lnTo>
                    <a:pt x="15" y="170"/>
                  </a:lnTo>
                  <a:close/>
                  <a:moveTo>
                    <a:pt x="266" y="405"/>
                  </a:moveTo>
                  <a:lnTo>
                    <a:pt x="269" y="408"/>
                  </a:lnTo>
                  <a:cubicBezTo>
                    <a:pt x="266" y="412"/>
                    <a:pt x="266" y="412"/>
                    <a:pt x="266" y="416"/>
                  </a:cubicBezTo>
                  <a:lnTo>
                    <a:pt x="266" y="405"/>
                  </a:lnTo>
                  <a:close/>
                  <a:moveTo>
                    <a:pt x="127" y="584"/>
                  </a:moveTo>
                  <a:lnTo>
                    <a:pt x="127" y="588"/>
                  </a:lnTo>
                  <a:lnTo>
                    <a:pt x="131" y="595"/>
                  </a:lnTo>
                  <a:lnTo>
                    <a:pt x="131" y="595"/>
                  </a:lnTo>
                  <a:cubicBezTo>
                    <a:pt x="130" y="590"/>
                    <a:pt x="127" y="587"/>
                    <a:pt x="127" y="584"/>
                  </a:cubicBezTo>
                  <a:close/>
                  <a:moveTo>
                    <a:pt x="243" y="1"/>
                  </a:moveTo>
                  <a:lnTo>
                    <a:pt x="243" y="5"/>
                  </a:lnTo>
                  <a:lnTo>
                    <a:pt x="261" y="16"/>
                  </a:lnTo>
                  <a:lnTo>
                    <a:pt x="258" y="39"/>
                  </a:lnTo>
                  <a:cubicBezTo>
                    <a:pt x="254" y="61"/>
                    <a:pt x="254" y="80"/>
                    <a:pt x="254" y="102"/>
                  </a:cubicBezTo>
                  <a:cubicBezTo>
                    <a:pt x="254" y="110"/>
                    <a:pt x="254" y="113"/>
                    <a:pt x="258" y="120"/>
                  </a:cubicBezTo>
                  <a:cubicBezTo>
                    <a:pt x="258" y="125"/>
                    <a:pt x="261" y="128"/>
                    <a:pt x="261" y="132"/>
                  </a:cubicBezTo>
                  <a:cubicBezTo>
                    <a:pt x="258" y="132"/>
                    <a:pt x="254" y="132"/>
                    <a:pt x="251" y="136"/>
                  </a:cubicBezTo>
                  <a:cubicBezTo>
                    <a:pt x="247" y="158"/>
                    <a:pt x="243" y="184"/>
                    <a:pt x="228" y="206"/>
                  </a:cubicBezTo>
                  <a:lnTo>
                    <a:pt x="209" y="244"/>
                  </a:lnTo>
                  <a:cubicBezTo>
                    <a:pt x="213" y="248"/>
                    <a:pt x="216" y="251"/>
                    <a:pt x="221" y="255"/>
                  </a:cubicBezTo>
                  <a:cubicBezTo>
                    <a:pt x="232" y="267"/>
                    <a:pt x="235" y="282"/>
                    <a:pt x="235" y="296"/>
                  </a:cubicBezTo>
                  <a:lnTo>
                    <a:pt x="235" y="304"/>
                  </a:lnTo>
                  <a:cubicBezTo>
                    <a:pt x="239" y="308"/>
                    <a:pt x="243" y="308"/>
                    <a:pt x="247" y="311"/>
                  </a:cubicBezTo>
                  <a:cubicBezTo>
                    <a:pt x="243" y="311"/>
                    <a:pt x="235" y="311"/>
                    <a:pt x="232" y="315"/>
                  </a:cubicBezTo>
                  <a:cubicBezTo>
                    <a:pt x="225" y="345"/>
                    <a:pt x="225" y="379"/>
                    <a:pt x="225" y="416"/>
                  </a:cubicBezTo>
                  <a:cubicBezTo>
                    <a:pt x="243" y="416"/>
                    <a:pt x="261" y="416"/>
                    <a:pt x="277" y="420"/>
                  </a:cubicBezTo>
                  <a:lnTo>
                    <a:pt x="321" y="420"/>
                  </a:lnTo>
                  <a:lnTo>
                    <a:pt x="314" y="461"/>
                  </a:lnTo>
                  <a:cubicBezTo>
                    <a:pt x="314" y="472"/>
                    <a:pt x="311" y="487"/>
                    <a:pt x="311" y="498"/>
                  </a:cubicBezTo>
                  <a:cubicBezTo>
                    <a:pt x="306" y="513"/>
                    <a:pt x="306" y="529"/>
                    <a:pt x="299" y="543"/>
                  </a:cubicBezTo>
                  <a:cubicBezTo>
                    <a:pt x="295" y="562"/>
                    <a:pt x="292" y="573"/>
                    <a:pt x="288" y="584"/>
                  </a:cubicBezTo>
                  <a:cubicBezTo>
                    <a:pt x="284" y="591"/>
                    <a:pt x="284" y="599"/>
                    <a:pt x="284" y="603"/>
                  </a:cubicBezTo>
                  <a:cubicBezTo>
                    <a:pt x="288" y="607"/>
                    <a:pt x="303" y="614"/>
                    <a:pt x="325" y="629"/>
                  </a:cubicBezTo>
                  <a:cubicBezTo>
                    <a:pt x="333" y="625"/>
                    <a:pt x="337" y="622"/>
                    <a:pt x="337" y="622"/>
                  </a:cubicBezTo>
                  <a:lnTo>
                    <a:pt x="337" y="622"/>
                  </a:lnTo>
                  <a:cubicBezTo>
                    <a:pt x="337" y="625"/>
                    <a:pt x="337" y="629"/>
                    <a:pt x="333" y="633"/>
                  </a:cubicBezTo>
                  <a:lnTo>
                    <a:pt x="413" y="673"/>
                  </a:lnTo>
                  <a:lnTo>
                    <a:pt x="413" y="673"/>
                  </a:lnTo>
                  <a:cubicBezTo>
                    <a:pt x="413" y="671"/>
                    <a:pt x="412" y="669"/>
                    <a:pt x="411" y="667"/>
                  </a:cubicBezTo>
                  <a:lnTo>
                    <a:pt x="411" y="655"/>
                  </a:lnTo>
                  <a:lnTo>
                    <a:pt x="441" y="633"/>
                  </a:lnTo>
                  <a:lnTo>
                    <a:pt x="411" y="607"/>
                  </a:lnTo>
                  <a:lnTo>
                    <a:pt x="411" y="596"/>
                  </a:lnTo>
                  <a:cubicBezTo>
                    <a:pt x="411" y="591"/>
                    <a:pt x="411" y="588"/>
                    <a:pt x="408" y="581"/>
                  </a:cubicBezTo>
                  <a:cubicBezTo>
                    <a:pt x="408" y="573"/>
                    <a:pt x="408" y="565"/>
                    <a:pt x="400" y="551"/>
                  </a:cubicBezTo>
                  <a:cubicBezTo>
                    <a:pt x="396" y="546"/>
                    <a:pt x="392" y="539"/>
                    <a:pt x="385" y="532"/>
                  </a:cubicBezTo>
                  <a:cubicBezTo>
                    <a:pt x="378" y="529"/>
                    <a:pt x="366" y="524"/>
                    <a:pt x="356" y="524"/>
                  </a:cubicBezTo>
                  <a:lnTo>
                    <a:pt x="344" y="524"/>
                  </a:lnTo>
                  <a:cubicBezTo>
                    <a:pt x="347" y="517"/>
                    <a:pt x="351" y="506"/>
                    <a:pt x="356" y="498"/>
                  </a:cubicBezTo>
                  <a:lnTo>
                    <a:pt x="359" y="494"/>
                  </a:lnTo>
                  <a:cubicBezTo>
                    <a:pt x="363" y="491"/>
                    <a:pt x="366" y="487"/>
                    <a:pt x="373" y="479"/>
                  </a:cubicBezTo>
                  <a:cubicBezTo>
                    <a:pt x="373" y="476"/>
                    <a:pt x="378" y="472"/>
                    <a:pt x="382" y="468"/>
                  </a:cubicBezTo>
                  <a:cubicBezTo>
                    <a:pt x="385" y="461"/>
                    <a:pt x="385" y="453"/>
                    <a:pt x="385" y="446"/>
                  </a:cubicBezTo>
                  <a:cubicBezTo>
                    <a:pt x="385" y="439"/>
                    <a:pt x="385" y="431"/>
                    <a:pt x="382" y="424"/>
                  </a:cubicBezTo>
                  <a:cubicBezTo>
                    <a:pt x="378" y="416"/>
                    <a:pt x="370" y="408"/>
                    <a:pt x="366" y="405"/>
                  </a:cubicBezTo>
                  <a:cubicBezTo>
                    <a:pt x="363" y="401"/>
                    <a:pt x="359" y="398"/>
                    <a:pt x="356" y="398"/>
                  </a:cubicBezTo>
                  <a:lnTo>
                    <a:pt x="366" y="382"/>
                  </a:lnTo>
                  <a:lnTo>
                    <a:pt x="366" y="367"/>
                  </a:lnTo>
                  <a:cubicBezTo>
                    <a:pt x="363" y="345"/>
                    <a:pt x="356" y="322"/>
                    <a:pt x="344" y="300"/>
                  </a:cubicBezTo>
                  <a:cubicBezTo>
                    <a:pt x="340" y="289"/>
                    <a:pt x="329" y="277"/>
                    <a:pt x="321" y="267"/>
                  </a:cubicBezTo>
                  <a:cubicBezTo>
                    <a:pt x="311" y="259"/>
                    <a:pt x="299" y="251"/>
                    <a:pt x="284" y="244"/>
                  </a:cubicBezTo>
                  <a:cubicBezTo>
                    <a:pt x="277" y="241"/>
                    <a:pt x="273" y="237"/>
                    <a:pt x="273" y="237"/>
                  </a:cubicBezTo>
                  <a:cubicBezTo>
                    <a:pt x="273" y="232"/>
                    <a:pt x="273" y="225"/>
                    <a:pt x="277" y="218"/>
                  </a:cubicBezTo>
                  <a:lnTo>
                    <a:pt x="277" y="214"/>
                  </a:lnTo>
                  <a:cubicBezTo>
                    <a:pt x="280" y="218"/>
                    <a:pt x="284" y="218"/>
                    <a:pt x="288" y="218"/>
                  </a:cubicBezTo>
                  <a:cubicBezTo>
                    <a:pt x="295" y="222"/>
                    <a:pt x="306" y="225"/>
                    <a:pt x="321" y="225"/>
                  </a:cubicBezTo>
                  <a:cubicBezTo>
                    <a:pt x="325" y="225"/>
                    <a:pt x="337" y="225"/>
                    <a:pt x="344" y="222"/>
                  </a:cubicBezTo>
                  <a:lnTo>
                    <a:pt x="378" y="206"/>
                  </a:lnTo>
                  <a:lnTo>
                    <a:pt x="363" y="173"/>
                  </a:lnTo>
                  <a:cubicBezTo>
                    <a:pt x="356" y="154"/>
                    <a:pt x="347" y="136"/>
                    <a:pt x="340" y="120"/>
                  </a:cubicBezTo>
                  <a:cubicBezTo>
                    <a:pt x="337" y="113"/>
                    <a:pt x="333" y="106"/>
                    <a:pt x="333" y="98"/>
                  </a:cubicBezTo>
                  <a:cubicBezTo>
                    <a:pt x="329" y="91"/>
                    <a:pt x="329" y="87"/>
                    <a:pt x="329" y="84"/>
                  </a:cubicBezTo>
                  <a:lnTo>
                    <a:pt x="329" y="80"/>
                  </a:lnTo>
                  <a:cubicBezTo>
                    <a:pt x="329" y="72"/>
                    <a:pt x="329" y="61"/>
                    <a:pt x="325" y="53"/>
                  </a:cubicBezTo>
                  <a:cubicBezTo>
                    <a:pt x="321" y="42"/>
                    <a:pt x="318" y="35"/>
                    <a:pt x="314" y="27"/>
                  </a:cubicBezTo>
                  <a:cubicBezTo>
                    <a:pt x="306" y="23"/>
                    <a:pt x="303" y="16"/>
                    <a:pt x="295" y="13"/>
                  </a:cubicBezTo>
                  <a:cubicBezTo>
                    <a:pt x="284" y="8"/>
                    <a:pt x="277" y="5"/>
                    <a:pt x="269" y="5"/>
                  </a:cubicBezTo>
                  <a:cubicBezTo>
                    <a:pt x="258" y="5"/>
                    <a:pt x="247" y="5"/>
                    <a:pt x="243" y="1"/>
                  </a:cubicBezTo>
                  <a:close/>
                  <a:moveTo>
                    <a:pt x="413" y="673"/>
                  </a:moveTo>
                  <a:lnTo>
                    <a:pt x="413" y="673"/>
                  </a:lnTo>
                  <a:cubicBezTo>
                    <a:pt x="413" y="673"/>
                    <a:pt x="414" y="674"/>
                    <a:pt x="414" y="674"/>
                  </a:cubicBezTo>
                  <a:lnTo>
                    <a:pt x="414" y="674"/>
                  </a:lnTo>
                  <a:lnTo>
                    <a:pt x="415" y="674"/>
                  </a:lnTo>
                  <a:lnTo>
                    <a:pt x="413" y="673"/>
                  </a:lnTo>
                  <a:close/>
                  <a:moveTo>
                    <a:pt x="131" y="595"/>
                  </a:moveTo>
                  <a:cubicBezTo>
                    <a:pt x="131" y="596"/>
                    <a:pt x="131" y="598"/>
                    <a:pt x="131" y="599"/>
                  </a:cubicBezTo>
                  <a:cubicBezTo>
                    <a:pt x="131" y="607"/>
                    <a:pt x="127" y="618"/>
                    <a:pt x="127" y="633"/>
                  </a:cubicBezTo>
                  <a:cubicBezTo>
                    <a:pt x="123" y="644"/>
                    <a:pt x="120" y="659"/>
                    <a:pt x="120" y="674"/>
                  </a:cubicBezTo>
                  <a:cubicBezTo>
                    <a:pt x="120" y="681"/>
                    <a:pt x="123" y="693"/>
                    <a:pt x="123" y="700"/>
                  </a:cubicBezTo>
                  <a:lnTo>
                    <a:pt x="123" y="708"/>
                  </a:lnTo>
                  <a:cubicBezTo>
                    <a:pt x="127" y="712"/>
                    <a:pt x="127" y="712"/>
                    <a:pt x="127" y="715"/>
                  </a:cubicBezTo>
                  <a:cubicBezTo>
                    <a:pt x="131" y="722"/>
                    <a:pt x="135" y="730"/>
                    <a:pt x="138" y="738"/>
                  </a:cubicBezTo>
                  <a:lnTo>
                    <a:pt x="138" y="741"/>
                  </a:lnTo>
                  <a:lnTo>
                    <a:pt x="149" y="760"/>
                  </a:lnTo>
                  <a:lnTo>
                    <a:pt x="225" y="760"/>
                  </a:lnTo>
                  <a:cubicBezTo>
                    <a:pt x="239" y="760"/>
                    <a:pt x="254" y="760"/>
                    <a:pt x="266" y="764"/>
                  </a:cubicBezTo>
                  <a:cubicBezTo>
                    <a:pt x="273" y="767"/>
                    <a:pt x="280" y="771"/>
                    <a:pt x="288" y="775"/>
                  </a:cubicBezTo>
                  <a:lnTo>
                    <a:pt x="299" y="786"/>
                  </a:lnTo>
                  <a:lnTo>
                    <a:pt x="311" y="798"/>
                  </a:lnTo>
                  <a:lnTo>
                    <a:pt x="325" y="801"/>
                  </a:lnTo>
                  <a:lnTo>
                    <a:pt x="333" y="801"/>
                  </a:lnTo>
                  <a:cubicBezTo>
                    <a:pt x="344" y="801"/>
                    <a:pt x="356" y="798"/>
                    <a:pt x="363" y="798"/>
                  </a:cubicBezTo>
                  <a:lnTo>
                    <a:pt x="370" y="798"/>
                  </a:lnTo>
                  <a:cubicBezTo>
                    <a:pt x="378" y="793"/>
                    <a:pt x="385" y="793"/>
                    <a:pt x="392" y="790"/>
                  </a:cubicBezTo>
                  <a:cubicBezTo>
                    <a:pt x="404" y="782"/>
                    <a:pt x="415" y="775"/>
                    <a:pt x="418" y="764"/>
                  </a:cubicBezTo>
                  <a:cubicBezTo>
                    <a:pt x="426" y="753"/>
                    <a:pt x="430" y="738"/>
                    <a:pt x="430" y="730"/>
                  </a:cubicBezTo>
                  <a:cubicBezTo>
                    <a:pt x="430" y="719"/>
                    <a:pt x="426" y="708"/>
                    <a:pt x="423" y="700"/>
                  </a:cubicBezTo>
                  <a:cubicBezTo>
                    <a:pt x="419" y="692"/>
                    <a:pt x="416" y="683"/>
                    <a:pt x="414" y="674"/>
                  </a:cubicBezTo>
                  <a:lnTo>
                    <a:pt x="414" y="674"/>
                  </a:lnTo>
                  <a:lnTo>
                    <a:pt x="340" y="693"/>
                  </a:lnTo>
                  <a:cubicBezTo>
                    <a:pt x="344" y="700"/>
                    <a:pt x="347" y="708"/>
                    <a:pt x="347" y="712"/>
                  </a:cubicBezTo>
                  <a:cubicBezTo>
                    <a:pt x="347" y="715"/>
                    <a:pt x="351" y="719"/>
                    <a:pt x="351" y="722"/>
                  </a:cubicBezTo>
                  <a:lnTo>
                    <a:pt x="344" y="722"/>
                  </a:lnTo>
                  <a:cubicBezTo>
                    <a:pt x="333" y="715"/>
                    <a:pt x="325" y="708"/>
                    <a:pt x="314" y="700"/>
                  </a:cubicBezTo>
                  <a:cubicBezTo>
                    <a:pt x="295" y="703"/>
                    <a:pt x="284" y="708"/>
                    <a:pt x="269" y="712"/>
                  </a:cubicBezTo>
                  <a:cubicBezTo>
                    <a:pt x="254" y="712"/>
                    <a:pt x="243" y="715"/>
                    <a:pt x="232" y="715"/>
                  </a:cubicBezTo>
                  <a:cubicBezTo>
                    <a:pt x="225" y="715"/>
                    <a:pt x="216" y="715"/>
                    <a:pt x="209" y="712"/>
                  </a:cubicBezTo>
                  <a:cubicBezTo>
                    <a:pt x="199" y="712"/>
                    <a:pt x="190" y="703"/>
                    <a:pt x="183" y="696"/>
                  </a:cubicBezTo>
                  <a:cubicBezTo>
                    <a:pt x="180" y="693"/>
                    <a:pt x="176" y="689"/>
                    <a:pt x="172" y="681"/>
                  </a:cubicBezTo>
                  <a:cubicBezTo>
                    <a:pt x="168" y="677"/>
                    <a:pt x="168" y="670"/>
                    <a:pt x="164" y="663"/>
                  </a:cubicBezTo>
                  <a:lnTo>
                    <a:pt x="164" y="655"/>
                  </a:lnTo>
                  <a:lnTo>
                    <a:pt x="131" y="59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1" name="Google Shape;28441;p21"/>
            <p:cNvSpPr/>
            <p:nvPr/>
          </p:nvSpPr>
          <p:spPr>
            <a:xfrm>
              <a:off x="-533793" y="1979285"/>
              <a:ext cx="5396" cy="24496"/>
            </a:xfrm>
            <a:custGeom>
              <a:avLst/>
              <a:gdLst/>
              <a:ahLst/>
              <a:cxnLst/>
              <a:rect l="l" t="t" r="r" b="b"/>
              <a:pathLst>
                <a:path w="113" h="513" extrusionOk="0">
                  <a:moveTo>
                    <a:pt x="19" y="0"/>
                  </a:moveTo>
                  <a:cubicBezTo>
                    <a:pt x="12" y="19"/>
                    <a:pt x="12" y="42"/>
                    <a:pt x="12" y="68"/>
                  </a:cubicBezTo>
                  <a:cubicBezTo>
                    <a:pt x="12" y="102"/>
                    <a:pt x="16" y="140"/>
                    <a:pt x="16" y="176"/>
                  </a:cubicBezTo>
                  <a:cubicBezTo>
                    <a:pt x="16" y="202"/>
                    <a:pt x="12" y="233"/>
                    <a:pt x="4" y="266"/>
                  </a:cubicBezTo>
                  <a:cubicBezTo>
                    <a:pt x="0" y="274"/>
                    <a:pt x="0" y="281"/>
                    <a:pt x="0" y="285"/>
                  </a:cubicBezTo>
                  <a:cubicBezTo>
                    <a:pt x="0" y="300"/>
                    <a:pt x="4" y="311"/>
                    <a:pt x="8" y="323"/>
                  </a:cubicBezTo>
                  <a:cubicBezTo>
                    <a:pt x="12" y="337"/>
                    <a:pt x="19" y="352"/>
                    <a:pt x="26" y="367"/>
                  </a:cubicBezTo>
                  <a:cubicBezTo>
                    <a:pt x="45" y="397"/>
                    <a:pt x="68" y="431"/>
                    <a:pt x="83" y="468"/>
                  </a:cubicBezTo>
                  <a:cubicBezTo>
                    <a:pt x="90" y="483"/>
                    <a:pt x="94" y="498"/>
                    <a:pt x="97" y="513"/>
                  </a:cubicBezTo>
                  <a:cubicBezTo>
                    <a:pt x="97" y="509"/>
                    <a:pt x="102" y="509"/>
                    <a:pt x="102" y="506"/>
                  </a:cubicBezTo>
                  <a:cubicBezTo>
                    <a:pt x="105" y="498"/>
                    <a:pt x="105" y="494"/>
                    <a:pt x="109" y="483"/>
                  </a:cubicBezTo>
                  <a:cubicBezTo>
                    <a:pt x="109" y="471"/>
                    <a:pt x="112" y="461"/>
                    <a:pt x="112" y="442"/>
                  </a:cubicBezTo>
                  <a:lnTo>
                    <a:pt x="112" y="427"/>
                  </a:lnTo>
                  <a:cubicBezTo>
                    <a:pt x="112" y="382"/>
                    <a:pt x="97" y="333"/>
                    <a:pt x="83" y="281"/>
                  </a:cubicBezTo>
                  <a:cubicBezTo>
                    <a:pt x="64" y="233"/>
                    <a:pt x="45" y="176"/>
                    <a:pt x="45" y="113"/>
                  </a:cubicBezTo>
                  <a:cubicBezTo>
                    <a:pt x="45" y="98"/>
                    <a:pt x="45" y="83"/>
                    <a:pt x="49" y="68"/>
                  </a:cubicBezTo>
                  <a:cubicBezTo>
                    <a:pt x="42" y="61"/>
                    <a:pt x="38" y="53"/>
                    <a:pt x="34" y="45"/>
                  </a:cubicBezTo>
                  <a:cubicBezTo>
                    <a:pt x="23" y="27"/>
                    <a:pt x="23" y="12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2" name="Google Shape;28442;p21"/>
            <p:cNvSpPr/>
            <p:nvPr/>
          </p:nvSpPr>
          <p:spPr>
            <a:xfrm>
              <a:off x="-537518" y="1970021"/>
              <a:ext cx="12893" cy="37722"/>
            </a:xfrm>
            <a:custGeom>
              <a:avLst/>
              <a:gdLst/>
              <a:ahLst/>
              <a:cxnLst/>
              <a:rect l="l" t="t" r="r" b="b"/>
              <a:pathLst>
                <a:path w="270" h="790" extrusionOk="0">
                  <a:moveTo>
                    <a:pt x="265" y="1"/>
                  </a:moveTo>
                  <a:lnTo>
                    <a:pt x="161" y="46"/>
                  </a:lnTo>
                  <a:lnTo>
                    <a:pt x="161" y="60"/>
                  </a:lnTo>
                  <a:cubicBezTo>
                    <a:pt x="161" y="68"/>
                    <a:pt x="161" y="75"/>
                    <a:pt x="157" y="79"/>
                  </a:cubicBezTo>
                  <a:cubicBezTo>
                    <a:pt x="157" y="82"/>
                    <a:pt x="157" y="87"/>
                    <a:pt x="153" y="90"/>
                  </a:cubicBezTo>
                  <a:lnTo>
                    <a:pt x="172" y="98"/>
                  </a:lnTo>
                  <a:lnTo>
                    <a:pt x="265" y="1"/>
                  </a:lnTo>
                  <a:close/>
                  <a:moveTo>
                    <a:pt x="0" y="113"/>
                  </a:moveTo>
                  <a:lnTo>
                    <a:pt x="4" y="116"/>
                  </a:lnTo>
                  <a:lnTo>
                    <a:pt x="4" y="113"/>
                  </a:lnTo>
                  <a:close/>
                  <a:moveTo>
                    <a:pt x="97" y="194"/>
                  </a:moveTo>
                  <a:cubicBezTo>
                    <a:pt x="101" y="206"/>
                    <a:pt x="101" y="221"/>
                    <a:pt x="112" y="239"/>
                  </a:cubicBezTo>
                  <a:cubicBezTo>
                    <a:pt x="116" y="247"/>
                    <a:pt x="120" y="255"/>
                    <a:pt x="127" y="262"/>
                  </a:cubicBezTo>
                  <a:cubicBezTo>
                    <a:pt x="123" y="277"/>
                    <a:pt x="123" y="292"/>
                    <a:pt x="123" y="307"/>
                  </a:cubicBezTo>
                  <a:cubicBezTo>
                    <a:pt x="123" y="370"/>
                    <a:pt x="142" y="427"/>
                    <a:pt x="161" y="475"/>
                  </a:cubicBezTo>
                  <a:cubicBezTo>
                    <a:pt x="175" y="527"/>
                    <a:pt x="190" y="576"/>
                    <a:pt x="190" y="621"/>
                  </a:cubicBezTo>
                  <a:lnTo>
                    <a:pt x="190" y="636"/>
                  </a:lnTo>
                  <a:cubicBezTo>
                    <a:pt x="190" y="655"/>
                    <a:pt x="187" y="665"/>
                    <a:pt x="187" y="677"/>
                  </a:cubicBezTo>
                  <a:cubicBezTo>
                    <a:pt x="183" y="688"/>
                    <a:pt x="183" y="692"/>
                    <a:pt x="180" y="700"/>
                  </a:cubicBezTo>
                  <a:cubicBezTo>
                    <a:pt x="180" y="703"/>
                    <a:pt x="175" y="703"/>
                    <a:pt x="175" y="707"/>
                  </a:cubicBezTo>
                  <a:cubicBezTo>
                    <a:pt x="172" y="692"/>
                    <a:pt x="168" y="677"/>
                    <a:pt x="161" y="662"/>
                  </a:cubicBezTo>
                  <a:cubicBezTo>
                    <a:pt x="146" y="625"/>
                    <a:pt x="123" y="591"/>
                    <a:pt x="104" y="561"/>
                  </a:cubicBezTo>
                  <a:cubicBezTo>
                    <a:pt x="97" y="546"/>
                    <a:pt x="90" y="531"/>
                    <a:pt x="86" y="517"/>
                  </a:cubicBezTo>
                  <a:cubicBezTo>
                    <a:pt x="82" y="505"/>
                    <a:pt x="78" y="494"/>
                    <a:pt x="78" y="479"/>
                  </a:cubicBezTo>
                  <a:cubicBezTo>
                    <a:pt x="78" y="475"/>
                    <a:pt x="78" y="468"/>
                    <a:pt x="82" y="460"/>
                  </a:cubicBezTo>
                  <a:cubicBezTo>
                    <a:pt x="90" y="427"/>
                    <a:pt x="94" y="396"/>
                    <a:pt x="94" y="370"/>
                  </a:cubicBezTo>
                  <a:cubicBezTo>
                    <a:pt x="94" y="334"/>
                    <a:pt x="90" y="296"/>
                    <a:pt x="90" y="262"/>
                  </a:cubicBezTo>
                  <a:cubicBezTo>
                    <a:pt x="90" y="236"/>
                    <a:pt x="90" y="213"/>
                    <a:pt x="97" y="194"/>
                  </a:cubicBezTo>
                  <a:close/>
                  <a:moveTo>
                    <a:pt x="164" y="127"/>
                  </a:moveTo>
                  <a:lnTo>
                    <a:pt x="45" y="180"/>
                  </a:lnTo>
                  <a:lnTo>
                    <a:pt x="52" y="150"/>
                  </a:lnTo>
                  <a:cubicBezTo>
                    <a:pt x="45" y="150"/>
                    <a:pt x="41" y="150"/>
                    <a:pt x="37" y="146"/>
                  </a:cubicBezTo>
                  <a:lnTo>
                    <a:pt x="33" y="146"/>
                  </a:lnTo>
                  <a:cubicBezTo>
                    <a:pt x="30" y="154"/>
                    <a:pt x="26" y="165"/>
                    <a:pt x="23" y="172"/>
                  </a:cubicBezTo>
                  <a:cubicBezTo>
                    <a:pt x="15" y="203"/>
                    <a:pt x="11" y="232"/>
                    <a:pt x="11" y="262"/>
                  </a:cubicBezTo>
                  <a:cubicBezTo>
                    <a:pt x="11" y="299"/>
                    <a:pt x="15" y="337"/>
                    <a:pt x="15" y="370"/>
                  </a:cubicBezTo>
                  <a:cubicBezTo>
                    <a:pt x="15" y="393"/>
                    <a:pt x="15" y="415"/>
                    <a:pt x="7" y="438"/>
                  </a:cubicBezTo>
                  <a:cubicBezTo>
                    <a:pt x="4" y="453"/>
                    <a:pt x="4" y="468"/>
                    <a:pt x="4" y="479"/>
                  </a:cubicBezTo>
                  <a:cubicBezTo>
                    <a:pt x="4" y="508"/>
                    <a:pt x="11" y="539"/>
                    <a:pt x="23" y="561"/>
                  </a:cubicBezTo>
                  <a:cubicBezTo>
                    <a:pt x="37" y="598"/>
                    <a:pt x="59" y="632"/>
                    <a:pt x="75" y="662"/>
                  </a:cubicBezTo>
                  <a:cubicBezTo>
                    <a:pt x="86" y="677"/>
                    <a:pt x="90" y="692"/>
                    <a:pt x="97" y="707"/>
                  </a:cubicBezTo>
                  <a:cubicBezTo>
                    <a:pt x="101" y="722"/>
                    <a:pt x="104" y="733"/>
                    <a:pt x="104" y="748"/>
                  </a:cubicBezTo>
                  <a:cubicBezTo>
                    <a:pt x="104" y="752"/>
                    <a:pt x="104" y="760"/>
                    <a:pt x="101" y="763"/>
                  </a:cubicBezTo>
                  <a:lnTo>
                    <a:pt x="101" y="770"/>
                  </a:lnTo>
                  <a:lnTo>
                    <a:pt x="138" y="782"/>
                  </a:lnTo>
                  <a:cubicBezTo>
                    <a:pt x="149" y="786"/>
                    <a:pt x="161" y="786"/>
                    <a:pt x="172" y="789"/>
                  </a:cubicBezTo>
                  <a:lnTo>
                    <a:pt x="194" y="789"/>
                  </a:lnTo>
                  <a:cubicBezTo>
                    <a:pt x="198" y="789"/>
                    <a:pt x="202" y="786"/>
                    <a:pt x="209" y="782"/>
                  </a:cubicBezTo>
                  <a:cubicBezTo>
                    <a:pt x="220" y="774"/>
                    <a:pt x="228" y="763"/>
                    <a:pt x="239" y="752"/>
                  </a:cubicBezTo>
                  <a:cubicBezTo>
                    <a:pt x="251" y="737"/>
                    <a:pt x="258" y="718"/>
                    <a:pt x="261" y="700"/>
                  </a:cubicBezTo>
                  <a:cubicBezTo>
                    <a:pt x="265" y="681"/>
                    <a:pt x="265" y="662"/>
                    <a:pt x="265" y="643"/>
                  </a:cubicBezTo>
                  <a:cubicBezTo>
                    <a:pt x="265" y="636"/>
                    <a:pt x="269" y="629"/>
                    <a:pt x="269" y="621"/>
                  </a:cubicBezTo>
                  <a:cubicBezTo>
                    <a:pt x="265" y="561"/>
                    <a:pt x="251" y="505"/>
                    <a:pt x="232" y="453"/>
                  </a:cubicBezTo>
                  <a:cubicBezTo>
                    <a:pt x="225" y="427"/>
                    <a:pt x="216" y="401"/>
                    <a:pt x="209" y="378"/>
                  </a:cubicBezTo>
                  <a:cubicBezTo>
                    <a:pt x="206" y="356"/>
                    <a:pt x="202" y="334"/>
                    <a:pt x="202" y="307"/>
                  </a:cubicBezTo>
                  <a:cubicBezTo>
                    <a:pt x="202" y="292"/>
                    <a:pt x="202" y="273"/>
                    <a:pt x="209" y="255"/>
                  </a:cubicBezTo>
                  <a:lnTo>
                    <a:pt x="216" y="221"/>
                  </a:lnTo>
                  <a:lnTo>
                    <a:pt x="183" y="206"/>
                  </a:lnTo>
                  <a:lnTo>
                    <a:pt x="180" y="206"/>
                  </a:lnTo>
                  <a:lnTo>
                    <a:pt x="175" y="203"/>
                  </a:lnTo>
                  <a:lnTo>
                    <a:pt x="175" y="187"/>
                  </a:lnTo>
                  <a:cubicBezTo>
                    <a:pt x="172" y="180"/>
                    <a:pt x="172" y="172"/>
                    <a:pt x="172" y="165"/>
                  </a:cubicBezTo>
                  <a:cubicBezTo>
                    <a:pt x="172" y="154"/>
                    <a:pt x="172" y="139"/>
                    <a:pt x="164" y="12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3" name="Google Shape;28443;p21"/>
            <p:cNvSpPr/>
            <p:nvPr/>
          </p:nvSpPr>
          <p:spPr>
            <a:xfrm>
              <a:off x="-674608" y="2009463"/>
              <a:ext cx="3581" cy="20771"/>
            </a:xfrm>
            <a:custGeom>
              <a:avLst/>
              <a:gdLst/>
              <a:ahLst/>
              <a:cxnLst/>
              <a:rect l="l" t="t" r="r" b="b"/>
              <a:pathLst>
                <a:path w="75" h="435" extrusionOk="0">
                  <a:moveTo>
                    <a:pt x="8" y="1"/>
                  </a:moveTo>
                  <a:cubicBezTo>
                    <a:pt x="4" y="1"/>
                    <a:pt x="4" y="1"/>
                    <a:pt x="0" y="5"/>
                  </a:cubicBezTo>
                  <a:cubicBezTo>
                    <a:pt x="15" y="27"/>
                    <a:pt x="23" y="53"/>
                    <a:pt x="26" y="75"/>
                  </a:cubicBezTo>
                  <a:cubicBezTo>
                    <a:pt x="34" y="109"/>
                    <a:pt x="34" y="143"/>
                    <a:pt x="34" y="172"/>
                  </a:cubicBezTo>
                  <a:lnTo>
                    <a:pt x="34" y="225"/>
                  </a:lnTo>
                  <a:cubicBezTo>
                    <a:pt x="34" y="243"/>
                    <a:pt x="37" y="266"/>
                    <a:pt x="37" y="284"/>
                  </a:cubicBezTo>
                  <a:cubicBezTo>
                    <a:pt x="37" y="288"/>
                    <a:pt x="37" y="293"/>
                    <a:pt x="41" y="296"/>
                  </a:cubicBezTo>
                  <a:cubicBezTo>
                    <a:pt x="41" y="270"/>
                    <a:pt x="49" y="243"/>
                    <a:pt x="56" y="225"/>
                  </a:cubicBezTo>
                  <a:cubicBezTo>
                    <a:pt x="68" y="203"/>
                    <a:pt x="71" y="188"/>
                    <a:pt x="71" y="172"/>
                  </a:cubicBezTo>
                  <a:cubicBezTo>
                    <a:pt x="71" y="153"/>
                    <a:pt x="63" y="136"/>
                    <a:pt x="56" y="117"/>
                  </a:cubicBezTo>
                  <a:cubicBezTo>
                    <a:pt x="49" y="94"/>
                    <a:pt x="37" y="75"/>
                    <a:pt x="30" y="49"/>
                  </a:cubicBezTo>
                  <a:cubicBezTo>
                    <a:pt x="23" y="34"/>
                    <a:pt x="18" y="19"/>
                    <a:pt x="15" y="1"/>
                  </a:cubicBezTo>
                  <a:close/>
                  <a:moveTo>
                    <a:pt x="68" y="427"/>
                  </a:moveTo>
                  <a:cubicBezTo>
                    <a:pt x="71" y="431"/>
                    <a:pt x="71" y="431"/>
                    <a:pt x="71" y="434"/>
                  </a:cubicBezTo>
                  <a:lnTo>
                    <a:pt x="75" y="434"/>
                  </a:lnTo>
                  <a:lnTo>
                    <a:pt x="68" y="42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4" name="Google Shape;28444;p21"/>
            <p:cNvSpPr/>
            <p:nvPr/>
          </p:nvSpPr>
          <p:spPr>
            <a:xfrm>
              <a:off x="-678905" y="2005882"/>
              <a:ext cx="22013" cy="43787"/>
            </a:xfrm>
            <a:custGeom>
              <a:avLst/>
              <a:gdLst/>
              <a:ahLst/>
              <a:cxnLst/>
              <a:rect l="l" t="t" r="r" b="b"/>
              <a:pathLst>
                <a:path w="461" h="917" extrusionOk="0">
                  <a:moveTo>
                    <a:pt x="105" y="76"/>
                  </a:moveTo>
                  <a:cubicBezTo>
                    <a:pt x="108" y="94"/>
                    <a:pt x="113" y="109"/>
                    <a:pt x="120" y="124"/>
                  </a:cubicBezTo>
                  <a:cubicBezTo>
                    <a:pt x="127" y="150"/>
                    <a:pt x="139" y="169"/>
                    <a:pt x="146" y="192"/>
                  </a:cubicBezTo>
                  <a:cubicBezTo>
                    <a:pt x="153" y="211"/>
                    <a:pt x="161" y="228"/>
                    <a:pt x="161" y="247"/>
                  </a:cubicBezTo>
                  <a:cubicBezTo>
                    <a:pt x="161" y="263"/>
                    <a:pt x="158" y="278"/>
                    <a:pt x="146" y="300"/>
                  </a:cubicBezTo>
                  <a:cubicBezTo>
                    <a:pt x="139" y="318"/>
                    <a:pt x="131" y="345"/>
                    <a:pt x="131" y="371"/>
                  </a:cubicBezTo>
                  <a:cubicBezTo>
                    <a:pt x="127" y="368"/>
                    <a:pt x="127" y="363"/>
                    <a:pt x="127" y="359"/>
                  </a:cubicBezTo>
                  <a:cubicBezTo>
                    <a:pt x="127" y="341"/>
                    <a:pt x="124" y="318"/>
                    <a:pt x="124" y="300"/>
                  </a:cubicBezTo>
                  <a:lnTo>
                    <a:pt x="124" y="247"/>
                  </a:lnTo>
                  <a:cubicBezTo>
                    <a:pt x="124" y="218"/>
                    <a:pt x="124" y="184"/>
                    <a:pt x="116" y="150"/>
                  </a:cubicBezTo>
                  <a:cubicBezTo>
                    <a:pt x="113" y="128"/>
                    <a:pt x="105" y="102"/>
                    <a:pt x="90" y="80"/>
                  </a:cubicBezTo>
                  <a:cubicBezTo>
                    <a:pt x="94" y="76"/>
                    <a:pt x="94" y="76"/>
                    <a:pt x="98" y="76"/>
                  </a:cubicBezTo>
                  <a:close/>
                  <a:moveTo>
                    <a:pt x="158" y="502"/>
                  </a:moveTo>
                  <a:lnTo>
                    <a:pt x="165" y="509"/>
                  </a:lnTo>
                  <a:lnTo>
                    <a:pt x="161" y="509"/>
                  </a:lnTo>
                  <a:cubicBezTo>
                    <a:pt x="161" y="506"/>
                    <a:pt x="161" y="506"/>
                    <a:pt x="158" y="502"/>
                  </a:cubicBezTo>
                  <a:close/>
                  <a:moveTo>
                    <a:pt x="131" y="1"/>
                  </a:moveTo>
                  <a:cubicBezTo>
                    <a:pt x="127" y="4"/>
                    <a:pt x="127" y="12"/>
                    <a:pt x="120" y="19"/>
                  </a:cubicBezTo>
                  <a:cubicBezTo>
                    <a:pt x="116" y="23"/>
                    <a:pt x="113" y="27"/>
                    <a:pt x="101" y="35"/>
                  </a:cubicBezTo>
                  <a:cubicBezTo>
                    <a:pt x="98" y="35"/>
                    <a:pt x="90" y="38"/>
                    <a:pt x="82" y="38"/>
                  </a:cubicBezTo>
                  <a:cubicBezTo>
                    <a:pt x="72" y="38"/>
                    <a:pt x="63" y="35"/>
                    <a:pt x="56" y="31"/>
                  </a:cubicBezTo>
                  <a:cubicBezTo>
                    <a:pt x="49" y="27"/>
                    <a:pt x="46" y="19"/>
                    <a:pt x="41" y="16"/>
                  </a:cubicBezTo>
                  <a:lnTo>
                    <a:pt x="37" y="12"/>
                  </a:lnTo>
                  <a:cubicBezTo>
                    <a:pt x="37" y="12"/>
                    <a:pt x="34" y="12"/>
                    <a:pt x="34" y="9"/>
                  </a:cubicBezTo>
                  <a:lnTo>
                    <a:pt x="23" y="19"/>
                  </a:lnTo>
                  <a:cubicBezTo>
                    <a:pt x="15" y="23"/>
                    <a:pt x="11" y="31"/>
                    <a:pt x="8" y="38"/>
                  </a:cubicBezTo>
                  <a:cubicBezTo>
                    <a:pt x="4" y="42"/>
                    <a:pt x="1" y="54"/>
                    <a:pt x="1" y="64"/>
                  </a:cubicBezTo>
                  <a:cubicBezTo>
                    <a:pt x="1" y="76"/>
                    <a:pt x="4" y="87"/>
                    <a:pt x="11" y="98"/>
                  </a:cubicBezTo>
                  <a:cubicBezTo>
                    <a:pt x="27" y="121"/>
                    <a:pt x="37" y="143"/>
                    <a:pt x="41" y="166"/>
                  </a:cubicBezTo>
                  <a:cubicBezTo>
                    <a:pt x="49" y="192"/>
                    <a:pt x="49" y="218"/>
                    <a:pt x="49" y="247"/>
                  </a:cubicBezTo>
                  <a:lnTo>
                    <a:pt x="49" y="300"/>
                  </a:lnTo>
                  <a:cubicBezTo>
                    <a:pt x="49" y="323"/>
                    <a:pt x="49" y="345"/>
                    <a:pt x="53" y="368"/>
                  </a:cubicBezTo>
                  <a:cubicBezTo>
                    <a:pt x="60" y="430"/>
                    <a:pt x="75" y="490"/>
                    <a:pt x="90" y="547"/>
                  </a:cubicBezTo>
                  <a:lnTo>
                    <a:pt x="82" y="551"/>
                  </a:lnTo>
                  <a:lnTo>
                    <a:pt x="94" y="558"/>
                  </a:lnTo>
                  <a:cubicBezTo>
                    <a:pt x="98" y="569"/>
                    <a:pt x="101" y="580"/>
                    <a:pt x="105" y="587"/>
                  </a:cubicBezTo>
                  <a:cubicBezTo>
                    <a:pt x="124" y="659"/>
                    <a:pt x="142" y="726"/>
                    <a:pt x="150" y="794"/>
                  </a:cubicBezTo>
                  <a:cubicBezTo>
                    <a:pt x="153" y="820"/>
                    <a:pt x="161" y="839"/>
                    <a:pt x="168" y="856"/>
                  </a:cubicBezTo>
                  <a:cubicBezTo>
                    <a:pt x="180" y="868"/>
                    <a:pt x="191" y="879"/>
                    <a:pt x="203" y="887"/>
                  </a:cubicBezTo>
                  <a:cubicBezTo>
                    <a:pt x="213" y="894"/>
                    <a:pt x="220" y="898"/>
                    <a:pt x="232" y="901"/>
                  </a:cubicBezTo>
                  <a:cubicBezTo>
                    <a:pt x="247" y="906"/>
                    <a:pt x="262" y="906"/>
                    <a:pt x="277" y="906"/>
                  </a:cubicBezTo>
                  <a:cubicBezTo>
                    <a:pt x="292" y="906"/>
                    <a:pt x="310" y="909"/>
                    <a:pt x="329" y="909"/>
                  </a:cubicBezTo>
                  <a:lnTo>
                    <a:pt x="460" y="917"/>
                  </a:lnTo>
                  <a:lnTo>
                    <a:pt x="460" y="917"/>
                  </a:lnTo>
                  <a:lnTo>
                    <a:pt x="351" y="839"/>
                  </a:lnTo>
                  <a:cubicBezTo>
                    <a:pt x="325" y="820"/>
                    <a:pt x="310" y="801"/>
                    <a:pt x="299" y="775"/>
                  </a:cubicBezTo>
                  <a:cubicBezTo>
                    <a:pt x="288" y="760"/>
                    <a:pt x="284" y="737"/>
                    <a:pt x="277" y="718"/>
                  </a:cubicBezTo>
                  <a:cubicBezTo>
                    <a:pt x="270" y="689"/>
                    <a:pt x="265" y="651"/>
                    <a:pt x="251" y="618"/>
                  </a:cubicBezTo>
                  <a:cubicBezTo>
                    <a:pt x="247" y="610"/>
                    <a:pt x="243" y="603"/>
                    <a:pt x="239" y="595"/>
                  </a:cubicBezTo>
                  <a:cubicBezTo>
                    <a:pt x="243" y="592"/>
                    <a:pt x="247" y="592"/>
                    <a:pt x="251" y="592"/>
                  </a:cubicBezTo>
                  <a:cubicBezTo>
                    <a:pt x="262" y="587"/>
                    <a:pt x="270" y="584"/>
                    <a:pt x="277" y="577"/>
                  </a:cubicBezTo>
                  <a:lnTo>
                    <a:pt x="322" y="542"/>
                  </a:lnTo>
                  <a:lnTo>
                    <a:pt x="273" y="513"/>
                  </a:lnTo>
                  <a:cubicBezTo>
                    <a:pt x="247" y="498"/>
                    <a:pt x="232" y="480"/>
                    <a:pt x="220" y="457"/>
                  </a:cubicBezTo>
                  <a:cubicBezTo>
                    <a:pt x="210" y="435"/>
                    <a:pt x="206" y="412"/>
                    <a:pt x="206" y="390"/>
                  </a:cubicBezTo>
                  <a:cubicBezTo>
                    <a:pt x="206" y="368"/>
                    <a:pt x="210" y="345"/>
                    <a:pt x="217" y="330"/>
                  </a:cubicBezTo>
                  <a:cubicBezTo>
                    <a:pt x="232" y="304"/>
                    <a:pt x="236" y="273"/>
                    <a:pt x="236" y="247"/>
                  </a:cubicBezTo>
                  <a:cubicBezTo>
                    <a:pt x="236" y="225"/>
                    <a:pt x="232" y="206"/>
                    <a:pt x="229" y="188"/>
                  </a:cubicBezTo>
                  <a:cubicBezTo>
                    <a:pt x="217" y="161"/>
                    <a:pt x="206" y="139"/>
                    <a:pt x="198" y="116"/>
                  </a:cubicBezTo>
                  <a:cubicBezTo>
                    <a:pt x="187" y="94"/>
                    <a:pt x="184" y="76"/>
                    <a:pt x="180" y="61"/>
                  </a:cubicBezTo>
                  <a:cubicBezTo>
                    <a:pt x="180" y="49"/>
                    <a:pt x="176" y="42"/>
                    <a:pt x="172" y="35"/>
                  </a:cubicBezTo>
                  <a:cubicBezTo>
                    <a:pt x="168" y="27"/>
                    <a:pt x="165" y="23"/>
                    <a:pt x="161" y="16"/>
                  </a:cubicBezTo>
                  <a:cubicBezTo>
                    <a:pt x="153" y="9"/>
                    <a:pt x="142" y="4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5" name="Google Shape;28445;p21"/>
            <p:cNvSpPr/>
            <p:nvPr/>
          </p:nvSpPr>
          <p:spPr>
            <a:xfrm>
              <a:off x="-482557" y="2115516"/>
              <a:ext cx="5396" cy="26835"/>
            </a:xfrm>
            <a:custGeom>
              <a:avLst/>
              <a:gdLst/>
              <a:ahLst/>
              <a:cxnLst/>
              <a:rect l="l" t="t" r="r" b="b"/>
              <a:pathLst>
                <a:path w="113" h="562" extrusionOk="0">
                  <a:moveTo>
                    <a:pt x="11" y="0"/>
                  </a:moveTo>
                  <a:cubicBezTo>
                    <a:pt x="11" y="71"/>
                    <a:pt x="0" y="139"/>
                    <a:pt x="0" y="202"/>
                  </a:cubicBezTo>
                  <a:lnTo>
                    <a:pt x="0" y="206"/>
                  </a:lnTo>
                  <a:cubicBezTo>
                    <a:pt x="4" y="194"/>
                    <a:pt x="7" y="180"/>
                    <a:pt x="16" y="168"/>
                  </a:cubicBezTo>
                  <a:cubicBezTo>
                    <a:pt x="26" y="142"/>
                    <a:pt x="30" y="120"/>
                    <a:pt x="30" y="97"/>
                  </a:cubicBezTo>
                  <a:cubicBezTo>
                    <a:pt x="30" y="68"/>
                    <a:pt x="23" y="34"/>
                    <a:pt x="11" y="0"/>
                  </a:cubicBezTo>
                  <a:close/>
                  <a:moveTo>
                    <a:pt x="4" y="296"/>
                  </a:moveTo>
                  <a:cubicBezTo>
                    <a:pt x="4" y="314"/>
                    <a:pt x="7" y="332"/>
                    <a:pt x="7" y="351"/>
                  </a:cubicBezTo>
                  <a:cubicBezTo>
                    <a:pt x="11" y="366"/>
                    <a:pt x="16" y="382"/>
                    <a:pt x="16" y="396"/>
                  </a:cubicBezTo>
                  <a:lnTo>
                    <a:pt x="19" y="389"/>
                  </a:lnTo>
                  <a:lnTo>
                    <a:pt x="19" y="377"/>
                  </a:lnTo>
                  <a:cubicBezTo>
                    <a:pt x="19" y="363"/>
                    <a:pt x="16" y="340"/>
                    <a:pt x="7" y="318"/>
                  </a:cubicBezTo>
                  <a:cubicBezTo>
                    <a:pt x="7" y="310"/>
                    <a:pt x="4" y="303"/>
                    <a:pt x="4" y="296"/>
                  </a:cubicBezTo>
                  <a:close/>
                  <a:moveTo>
                    <a:pt x="90" y="430"/>
                  </a:moveTo>
                  <a:cubicBezTo>
                    <a:pt x="83" y="430"/>
                    <a:pt x="71" y="434"/>
                    <a:pt x="60" y="434"/>
                  </a:cubicBezTo>
                  <a:lnTo>
                    <a:pt x="52" y="434"/>
                  </a:lnTo>
                  <a:lnTo>
                    <a:pt x="26" y="430"/>
                  </a:lnTo>
                  <a:lnTo>
                    <a:pt x="26" y="430"/>
                  </a:lnTo>
                  <a:cubicBezTo>
                    <a:pt x="30" y="445"/>
                    <a:pt x="34" y="456"/>
                    <a:pt x="42" y="471"/>
                  </a:cubicBezTo>
                  <a:cubicBezTo>
                    <a:pt x="52" y="494"/>
                    <a:pt x="68" y="516"/>
                    <a:pt x="86" y="534"/>
                  </a:cubicBezTo>
                  <a:cubicBezTo>
                    <a:pt x="94" y="542"/>
                    <a:pt x="105" y="549"/>
                    <a:pt x="112" y="561"/>
                  </a:cubicBezTo>
                  <a:cubicBezTo>
                    <a:pt x="109" y="549"/>
                    <a:pt x="105" y="542"/>
                    <a:pt x="101" y="534"/>
                  </a:cubicBezTo>
                  <a:cubicBezTo>
                    <a:pt x="90" y="512"/>
                    <a:pt x="86" y="486"/>
                    <a:pt x="86" y="460"/>
                  </a:cubicBezTo>
                  <a:cubicBezTo>
                    <a:pt x="86" y="449"/>
                    <a:pt x="86" y="441"/>
                    <a:pt x="90" y="4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6" name="Google Shape;28446;p21"/>
            <p:cNvSpPr/>
            <p:nvPr/>
          </p:nvSpPr>
          <p:spPr>
            <a:xfrm>
              <a:off x="-486998" y="2104581"/>
              <a:ext cx="18240" cy="44360"/>
            </a:xfrm>
            <a:custGeom>
              <a:avLst/>
              <a:gdLst/>
              <a:ahLst/>
              <a:cxnLst/>
              <a:rect l="l" t="t" r="r" b="b"/>
              <a:pathLst>
                <a:path w="382" h="929" extrusionOk="0">
                  <a:moveTo>
                    <a:pt x="104" y="229"/>
                  </a:moveTo>
                  <a:cubicBezTo>
                    <a:pt x="116" y="263"/>
                    <a:pt x="123" y="297"/>
                    <a:pt x="123" y="326"/>
                  </a:cubicBezTo>
                  <a:cubicBezTo>
                    <a:pt x="123" y="349"/>
                    <a:pt x="119" y="371"/>
                    <a:pt x="109" y="397"/>
                  </a:cubicBezTo>
                  <a:cubicBezTo>
                    <a:pt x="100" y="409"/>
                    <a:pt x="97" y="423"/>
                    <a:pt x="93" y="435"/>
                  </a:cubicBezTo>
                  <a:lnTo>
                    <a:pt x="93" y="431"/>
                  </a:lnTo>
                  <a:cubicBezTo>
                    <a:pt x="93" y="368"/>
                    <a:pt x="104" y="300"/>
                    <a:pt x="104" y="229"/>
                  </a:cubicBezTo>
                  <a:close/>
                  <a:moveTo>
                    <a:pt x="97" y="525"/>
                  </a:moveTo>
                  <a:cubicBezTo>
                    <a:pt x="97" y="532"/>
                    <a:pt x="100" y="539"/>
                    <a:pt x="100" y="547"/>
                  </a:cubicBezTo>
                  <a:cubicBezTo>
                    <a:pt x="109" y="569"/>
                    <a:pt x="112" y="592"/>
                    <a:pt x="112" y="606"/>
                  </a:cubicBezTo>
                  <a:lnTo>
                    <a:pt x="112" y="618"/>
                  </a:lnTo>
                  <a:lnTo>
                    <a:pt x="109" y="625"/>
                  </a:lnTo>
                  <a:cubicBezTo>
                    <a:pt x="109" y="611"/>
                    <a:pt x="104" y="595"/>
                    <a:pt x="100" y="580"/>
                  </a:cubicBezTo>
                  <a:cubicBezTo>
                    <a:pt x="100" y="561"/>
                    <a:pt x="97" y="543"/>
                    <a:pt x="97" y="525"/>
                  </a:cubicBezTo>
                  <a:close/>
                  <a:moveTo>
                    <a:pt x="183" y="659"/>
                  </a:moveTo>
                  <a:cubicBezTo>
                    <a:pt x="179" y="670"/>
                    <a:pt x="179" y="678"/>
                    <a:pt x="179" y="689"/>
                  </a:cubicBezTo>
                  <a:cubicBezTo>
                    <a:pt x="179" y="715"/>
                    <a:pt x="183" y="741"/>
                    <a:pt x="194" y="763"/>
                  </a:cubicBezTo>
                  <a:cubicBezTo>
                    <a:pt x="198" y="771"/>
                    <a:pt x="202" y="778"/>
                    <a:pt x="205" y="790"/>
                  </a:cubicBezTo>
                  <a:cubicBezTo>
                    <a:pt x="198" y="778"/>
                    <a:pt x="187" y="771"/>
                    <a:pt x="179" y="763"/>
                  </a:cubicBezTo>
                  <a:cubicBezTo>
                    <a:pt x="161" y="745"/>
                    <a:pt x="145" y="723"/>
                    <a:pt x="135" y="700"/>
                  </a:cubicBezTo>
                  <a:cubicBezTo>
                    <a:pt x="127" y="685"/>
                    <a:pt x="123" y="674"/>
                    <a:pt x="119" y="659"/>
                  </a:cubicBezTo>
                  <a:lnTo>
                    <a:pt x="119" y="659"/>
                  </a:lnTo>
                  <a:lnTo>
                    <a:pt x="145" y="663"/>
                  </a:lnTo>
                  <a:lnTo>
                    <a:pt x="153" y="663"/>
                  </a:lnTo>
                  <a:cubicBezTo>
                    <a:pt x="164" y="663"/>
                    <a:pt x="176" y="659"/>
                    <a:pt x="183" y="659"/>
                  </a:cubicBezTo>
                  <a:close/>
                  <a:moveTo>
                    <a:pt x="56" y="1"/>
                  </a:moveTo>
                  <a:cubicBezTo>
                    <a:pt x="52" y="5"/>
                    <a:pt x="48" y="5"/>
                    <a:pt x="45" y="5"/>
                  </a:cubicBezTo>
                  <a:cubicBezTo>
                    <a:pt x="41" y="5"/>
                    <a:pt x="41" y="5"/>
                    <a:pt x="37" y="9"/>
                  </a:cubicBezTo>
                  <a:cubicBezTo>
                    <a:pt x="30" y="9"/>
                    <a:pt x="19" y="16"/>
                    <a:pt x="11" y="23"/>
                  </a:cubicBezTo>
                  <a:cubicBezTo>
                    <a:pt x="7" y="31"/>
                    <a:pt x="4" y="35"/>
                    <a:pt x="4" y="42"/>
                  </a:cubicBezTo>
                  <a:cubicBezTo>
                    <a:pt x="0" y="46"/>
                    <a:pt x="0" y="54"/>
                    <a:pt x="0" y="57"/>
                  </a:cubicBezTo>
                  <a:cubicBezTo>
                    <a:pt x="0" y="68"/>
                    <a:pt x="0" y="72"/>
                    <a:pt x="4" y="80"/>
                  </a:cubicBezTo>
                  <a:cubicBezTo>
                    <a:pt x="7" y="87"/>
                    <a:pt x="7" y="90"/>
                    <a:pt x="11" y="95"/>
                  </a:cubicBezTo>
                  <a:lnTo>
                    <a:pt x="14" y="102"/>
                  </a:lnTo>
                  <a:cubicBezTo>
                    <a:pt x="26" y="140"/>
                    <a:pt x="30" y="180"/>
                    <a:pt x="30" y="218"/>
                  </a:cubicBezTo>
                  <a:cubicBezTo>
                    <a:pt x="30" y="285"/>
                    <a:pt x="19" y="356"/>
                    <a:pt x="19" y="431"/>
                  </a:cubicBezTo>
                  <a:lnTo>
                    <a:pt x="19" y="449"/>
                  </a:lnTo>
                  <a:cubicBezTo>
                    <a:pt x="19" y="528"/>
                    <a:pt x="22" y="618"/>
                    <a:pt x="52" y="700"/>
                  </a:cubicBezTo>
                  <a:cubicBezTo>
                    <a:pt x="67" y="741"/>
                    <a:pt x="90" y="782"/>
                    <a:pt x="123" y="816"/>
                  </a:cubicBezTo>
                  <a:cubicBezTo>
                    <a:pt x="135" y="827"/>
                    <a:pt x="145" y="839"/>
                    <a:pt x="161" y="849"/>
                  </a:cubicBezTo>
                  <a:cubicBezTo>
                    <a:pt x="176" y="861"/>
                    <a:pt x="194" y="872"/>
                    <a:pt x="213" y="883"/>
                  </a:cubicBezTo>
                  <a:lnTo>
                    <a:pt x="194" y="928"/>
                  </a:lnTo>
                  <a:lnTo>
                    <a:pt x="351" y="875"/>
                  </a:lnTo>
                  <a:lnTo>
                    <a:pt x="381" y="865"/>
                  </a:lnTo>
                  <a:lnTo>
                    <a:pt x="328" y="842"/>
                  </a:lnTo>
                  <a:lnTo>
                    <a:pt x="314" y="839"/>
                  </a:lnTo>
                  <a:lnTo>
                    <a:pt x="314" y="831"/>
                  </a:lnTo>
                  <a:cubicBezTo>
                    <a:pt x="314" y="823"/>
                    <a:pt x="314" y="816"/>
                    <a:pt x="310" y="808"/>
                  </a:cubicBezTo>
                  <a:lnTo>
                    <a:pt x="310" y="805"/>
                  </a:lnTo>
                  <a:cubicBezTo>
                    <a:pt x="306" y="794"/>
                    <a:pt x="302" y="786"/>
                    <a:pt x="295" y="778"/>
                  </a:cubicBezTo>
                  <a:cubicBezTo>
                    <a:pt x="280" y="763"/>
                    <a:pt x="273" y="749"/>
                    <a:pt x="266" y="734"/>
                  </a:cubicBezTo>
                  <a:cubicBezTo>
                    <a:pt x="257" y="718"/>
                    <a:pt x="254" y="704"/>
                    <a:pt x="254" y="689"/>
                  </a:cubicBezTo>
                  <a:cubicBezTo>
                    <a:pt x="254" y="666"/>
                    <a:pt x="266" y="640"/>
                    <a:pt x="284" y="614"/>
                  </a:cubicBezTo>
                  <a:lnTo>
                    <a:pt x="318" y="566"/>
                  </a:lnTo>
                  <a:lnTo>
                    <a:pt x="261" y="554"/>
                  </a:lnTo>
                  <a:cubicBezTo>
                    <a:pt x="254" y="551"/>
                    <a:pt x="247" y="551"/>
                    <a:pt x="239" y="551"/>
                  </a:cubicBezTo>
                  <a:cubicBezTo>
                    <a:pt x="224" y="551"/>
                    <a:pt x="213" y="554"/>
                    <a:pt x="202" y="558"/>
                  </a:cubicBezTo>
                  <a:cubicBezTo>
                    <a:pt x="194" y="561"/>
                    <a:pt x="190" y="566"/>
                    <a:pt x="183" y="569"/>
                  </a:cubicBezTo>
                  <a:cubicBezTo>
                    <a:pt x="183" y="554"/>
                    <a:pt x="179" y="543"/>
                    <a:pt x="176" y="532"/>
                  </a:cubicBezTo>
                  <a:cubicBezTo>
                    <a:pt x="171" y="506"/>
                    <a:pt x="168" y="487"/>
                    <a:pt x="168" y="468"/>
                  </a:cubicBezTo>
                  <a:cubicBezTo>
                    <a:pt x="168" y="454"/>
                    <a:pt x="168" y="442"/>
                    <a:pt x="176" y="431"/>
                  </a:cubicBezTo>
                  <a:cubicBezTo>
                    <a:pt x="194" y="397"/>
                    <a:pt x="202" y="360"/>
                    <a:pt x="202" y="326"/>
                  </a:cubicBezTo>
                  <a:cubicBezTo>
                    <a:pt x="202" y="274"/>
                    <a:pt x="187" y="229"/>
                    <a:pt x="171" y="188"/>
                  </a:cubicBezTo>
                  <a:cubicBezTo>
                    <a:pt x="161" y="147"/>
                    <a:pt x="145" y="109"/>
                    <a:pt x="145" y="76"/>
                  </a:cubicBezTo>
                  <a:cubicBezTo>
                    <a:pt x="145" y="57"/>
                    <a:pt x="142" y="42"/>
                    <a:pt x="131" y="31"/>
                  </a:cubicBezTo>
                  <a:cubicBezTo>
                    <a:pt x="131" y="28"/>
                    <a:pt x="127" y="28"/>
                    <a:pt x="127" y="23"/>
                  </a:cubicBezTo>
                  <a:cubicBezTo>
                    <a:pt x="112" y="9"/>
                    <a:pt x="93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7" name="Google Shape;28447;p21"/>
            <p:cNvSpPr/>
            <p:nvPr/>
          </p:nvSpPr>
          <p:spPr>
            <a:xfrm>
              <a:off x="-198588" y="1126804"/>
              <a:ext cx="5730" cy="13609"/>
            </a:xfrm>
            <a:custGeom>
              <a:avLst/>
              <a:gdLst/>
              <a:ahLst/>
              <a:cxnLst/>
              <a:rect l="l" t="t" r="r" b="b"/>
              <a:pathLst>
                <a:path w="120" h="285" extrusionOk="0">
                  <a:moveTo>
                    <a:pt x="68" y="0"/>
                  </a:moveTo>
                  <a:cubicBezTo>
                    <a:pt x="71" y="8"/>
                    <a:pt x="71" y="15"/>
                    <a:pt x="71" y="23"/>
                  </a:cubicBezTo>
                  <a:cubicBezTo>
                    <a:pt x="71" y="38"/>
                    <a:pt x="68" y="49"/>
                    <a:pt x="64" y="60"/>
                  </a:cubicBezTo>
                  <a:cubicBezTo>
                    <a:pt x="61" y="72"/>
                    <a:pt x="53" y="79"/>
                    <a:pt x="45" y="86"/>
                  </a:cubicBezTo>
                  <a:lnTo>
                    <a:pt x="45" y="90"/>
                  </a:lnTo>
                  <a:cubicBezTo>
                    <a:pt x="38" y="98"/>
                    <a:pt x="35" y="105"/>
                    <a:pt x="30" y="112"/>
                  </a:cubicBezTo>
                  <a:cubicBezTo>
                    <a:pt x="27" y="120"/>
                    <a:pt x="23" y="131"/>
                    <a:pt x="23" y="143"/>
                  </a:cubicBezTo>
                  <a:cubicBezTo>
                    <a:pt x="16" y="162"/>
                    <a:pt x="12" y="188"/>
                    <a:pt x="8" y="214"/>
                  </a:cubicBezTo>
                  <a:lnTo>
                    <a:pt x="8" y="210"/>
                  </a:lnTo>
                  <a:lnTo>
                    <a:pt x="4" y="217"/>
                  </a:lnTo>
                  <a:cubicBezTo>
                    <a:pt x="4" y="229"/>
                    <a:pt x="1" y="236"/>
                    <a:pt x="1" y="247"/>
                  </a:cubicBezTo>
                  <a:cubicBezTo>
                    <a:pt x="1" y="258"/>
                    <a:pt x="4" y="266"/>
                    <a:pt x="8" y="269"/>
                  </a:cubicBezTo>
                  <a:cubicBezTo>
                    <a:pt x="12" y="277"/>
                    <a:pt x="16" y="281"/>
                    <a:pt x="30" y="285"/>
                  </a:cubicBezTo>
                  <a:lnTo>
                    <a:pt x="38" y="285"/>
                  </a:lnTo>
                  <a:cubicBezTo>
                    <a:pt x="38" y="285"/>
                    <a:pt x="38" y="281"/>
                    <a:pt x="42" y="277"/>
                  </a:cubicBezTo>
                  <a:cubicBezTo>
                    <a:pt x="49" y="269"/>
                    <a:pt x="57" y="255"/>
                    <a:pt x="64" y="240"/>
                  </a:cubicBezTo>
                  <a:cubicBezTo>
                    <a:pt x="68" y="229"/>
                    <a:pt x="75" y="217"/>
                    <a:pt x="79" y="206"/>
                  </a:cubicBezTo>
                  <a:cubicBezTo>
                    <a:pt x="87" y="191"/>
                    <a:pt x="94" y="176"/>
                    <a:pt x="109" y="165"/>
                  </a:cubicBezTo>
                  <a:cubicBezTo>
                    <a:pt x="113" y="157"/>
                    <a:pt x="116" y="154"/>
                    <a:pt x="120" y="150"/>
                  </a:cubicBezTo>
                  <a:cubicBezTo>
                    <a:pt x="116" y="146"/>
                    <a:pt x="113" y="143"/>
                    <a:pt x="109" y="139"/>
                  </a:cubicBezTo>
                  <a:cubicBezTo>
                    <a:pt x="97" y="128"/>
                    <a:pt x="94" y="117"/>
                    <a:pt x="94" y="101"/>
                  </a:cubicBezTo>
                  <a:cubicBezTo>
                    <a:pt x="94" y="90"/>
                    <a:pt x="97" y="79"/>
                    <a:pt x="102" y="72"/>
                  </a:cubicBezTo>
                  <a:cubicBezTo>
                    <a:pt x="105" y="64"/>
                    <a:pt x="113" y="57"/>
                    <a:pt x="120" y="49"/>
                  </a:cubicBezTo>
                  <a:lnTo>
                    <a:pt x="116" y="45"/>
                  </a:lnTo>
                  <a:cubicBezTo>
                    <a:pt x="116" y="38"/>
                    <a:pt x="109" y="31"/>
                    <a:pt x="109" y="19"/>
                  </a:cubicBezTo>
                  <a:cubicBezTo>
                    <a:pt x="105" y="15"/>
                    <a:pt x="105" y="12"/>
                    <a:pt x="105" y="8"/>
                  </a:cubicBezTo>
                  <a:cubicBezTo>
                    <a:pt x="90" y="8"/>
                    <a:pt x="79" y="5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8" name="Google Shape;28448;p21"/>
            <p:cNvSpPr/>
            <p:nvPr/>
          </p:nvSpPr>
          <p:spPr>
            <a:xfrm>
              <a:off x="-202122" y="1118448"/>
              <a:ext cx="32136" cy="25499"/>
            </a:xfrm>
            <a:custGeom>
              <a:avLst/>
              <a:gdLst/>
              <a:ahLst/>
              <a:cxnLst/>
              <a:rect l="l" t="t" r="r" b="b"/>
              <a:pathLst>
                <a:path w="673" h="534" extrusionOk="0">
                  <a:moveTo>
                    <a:pt x="594" y="0"/>
                  </a:moveTo>
                  <a:lnTo>
                    <a:pt x="587" y="4"/>
                  </a:lnTo>
                  <a:lnTo>
                    <a:pt x="606" y="4"/>
                  </a:lnTo>
                  <a:lnTo>
                    <a:pt x="594" y="0"/>
                  </a:lnTo>
                  <a:close/>
                  <a:moveTo>
                    <a:pt x="82" y="389"/>
                  </a:moveTo>
                  <a:lnTo>
                    <a:pt x="78" y="392"/>
                  </a:lnTo>
                  <a:lnTo>
                    <a:pt x="78" y="392"/>
                  </a:lnTo>
                  <a:cubicBezTo>
                    <a:pt x="82" y="392"/>
                    <a:pt x="82" y="389"/>
                    <a:pt x="82" y="389"/>
                  </a:cubicBezTo>
                  <a:close/>
                  <a:moveTo>
                    <a:pt x="650" y="26"/>
                  </a:moveTo>
                  <a:lnTo>
                    <a:pt x="628" y="63"/>
                  </a:lnTo>
                  <a:cubicBezTo>
                    <a:pt x="613" y="82"/>
                    <a:pt x="598" y="97"/>
                    <a:pt x="583" y="108"/>
                  </a:cubicBezTo>
                  <a:cubicBezTo>
                    <a:pt x="564" y="123"/>
                    <a:pt x="546" y="130"/>
                    <a:pt x="530" y="138"/>
                  </a:cubicBezTo>
                  <a:cubicBezTo>
                    <a:pt x="497" y="153"/>
                    <a:pt x="467" y="161"/>
                    <a:pt x="445" y="175"/>
                  </a:cubicBezTo>
                  <a:cubicBezTo>
                    <a:pt x="418" y="190"/>
                    <a:pt x="396" y="202"/>
                    <a:pt x="373" y="213"/>
                  </a:cubicBezTo>
                  <a:cubicBezTo>
                    <a:pt x="355" y="220"/>
                    <a:pt x="340" y="232"/>
                    <a:pt x="328" y="247"/>
                  </a:cubicBezTo>
                  <a:cubicBezTo>
                    <a:pt x="321" y="254"/>
                    <a:pt x="318" y="265"/>
                    <a:pt x="314" y="280"/>
                  </a:cubicBezTo>
                  <a:cubicBezTo>
                    <a:pt x="310" y="299"/>
                    <a:pt x="299" y="314"/>
                    <a:pt x="284" y="325"/>
                  </a:cubicBezTo>
                  <a:cubicBezTo>
                    <a:pt x="273" y="332"/>
                    <a:pt x="254" y="340"/>
                    <a:pt x="239" y="340"/>
                  </a:cubicBezTo>
                  <a:lnTo>
                    <a:pt x="235" y="340"/>
                  </a:lnTo>
                  <a:cubicBezTo>
                    <a:pt x="228" y="340"/>
                    <a:pt x="221" y="340"/>
                    <a:pt x="213" y="337"/>
                  </a:cubicBezTo>
                  <a:cubicBezTo>
                    <a:pt x="205" y="332"/>
                    <a:pt x="202" y="332"/>
                    <a:pt x="194" y="325"/>
                  </a:cubicBezTo>
                  <a:cubicBezTo>
                    <a:pt x="190" y="329"/>
                    <a:pt x="187" y="332"/>
                    <a:pt x="183" y="340"/>
                  </a:cubicBezTo>
                  <a:cubicBezTo>
                    <a:pt x="168" y="351"/>
                    <a:pt x="161" y="366"/>
                    <a:pt x="153" y="381"/>
                  </a:cubicBezTo>
                  <a:cubicBezTo>
                    <a:pt x="149" y="392"/>
                    <a:pt x="142" y="404"/>
                    <a:pt x="138" y="415"/>
                  </a:cubicBezTo>
                  <a:cubicBezTo>
                    <a:pt x="131" y="430"/>
                    <a:pt x="123" y="444"/>
                    <a:pt x="116" y="452"/>
                  </a:cubicBezTo>
                  <a:cubicBezTo>
                    <a:pt x="112" y="456"/>
                    <a:pt x="112" y="460"/>
                    <a:pt x="112" y="460"/>
                  </a:cubicBezTo>
                  <a:lnTo>
                    <a:pt x="104" y="460"/>
                  </a:lnTo>
                  <a:cubicBezTo>
                    <a:pt x="90" y="456"/>
                    <a:pt x="86" y="452"/>
                    <a:pt x="82" y="444"/>
                  </a:cubicBezTo>
                  <a:cubicBezTo>
                    <a:pt x="78" y="441"/>
                    <a:pt x="75" y="433"/>
                    <a:pt x="75" y="422"/>
                  </a:cubicBezTo>
                  <a:cubicBezTo>
                    <a:pt x="75" y="411"/>
                    <a:pt x="78" y="404"/>
                    <a:pt x="78" y="392"/>
                  </a:cubicBezTo>
                  <a:lnTo>
                    <a:pt x="82" y="385"/>
                  </a:lnTo>
                  <a:lnTo>
                    <a:pt x="82" y="389"/>
                  </a:lnTo>
                  <a:cubicBezTo>
                    <a:pt x="86" y="363"/>
                    <a:pt x="90" y="337"/>
                    <a:pt x="97" y="318"/>
                  </a:cubicBezTo>
                  <a:cubicBezTo>
                    <a:pt x="97" y="306"/>
                    <a:pt x="101" y="295"/>
                    <a:pt x="104" y="287"/>
                  </a:cubicBezTo>
                  <a:cubicBezTo>
                    <a:pt x="109" y="280"/>
                    <a:pt x="112" y="273"/>
                    <a:pt x="119" y="265"/>
                  </a:cubicBezTo>
                  <a:lnTo>
                    <a:pt x="119" y="261"/>
                  </a:lnTo>
                  <a:cubicBezTo>
                    <a:pt x="127" y="254"/>
                    <a:pt x="135" y="247"/>
                    <a:pt x="138" y="235"/>
                  </a:cubicBezTo>
                  <a:cubicBezTo>
                    <a:pt x="142" y="224"/>
                    <a:pt x="145" y="213"/>
                    <a:pt x="145" y="198"/>
                  </a:cubicBezTo>
                  <a:cubicBezTo>
                    <a:pt x="145" y="190"/>
                    <a:pt x="145" y="183"/>
                    <a:pt x="142" y="175"/>
                  </a:cubicBezTo>
                  <a:lnTo>
                    <a:pt x="142" y="175"/>
                  </a:lnTo>
                  <a:cubicBezTo>
                    <a:pt x="153" y="180"/>
                    <a:pt x="164" y="183"/>
                    <a:pt x="179" y="183"/>
                  </a:cubicBezTo>
                  <a:cubicBezTo>
                    <a:pt x="176" y="180"/>
                    <a:pt x="176" y="172"/>
                    <a:pt x="176" y="168"/>
                  </a:cubicBezTo>
                  <a:cubicBezTo>
                    <a:pt x="176" y="161"/>
                    <a:pt x="179" y="153"/>
                    <a:pt x="183" y="142"/>
                  </a:cubicBezTo>
                  <a:cubicBezTo>
                    <a:pt x="183" y="135"/>
                    <a:pt x="187" y="130"/>
                    <a:pt x="194" y="123"/>
                  </a:cubicBezTo>
                  <a:cubicBezTo>
                    <a:pt x="194" y="119"/>
                    <a:pt x="198" y="112"/>
                    <a:pt x="202" y="108"/>
                  </a:cubicBezTo>
                  <a:cubicBezTo>
                    <a:pt x="190" y="108"/>
                    <a:pt x="176" y="104"/>
                    <a:pt x="164" y="101"/>
                  </a:cubicBezTo>
                  <a:cubicBezTo>
                    <a:pt x="153" y="97"/>
                    <a:pt x="142" y="93"/>
                    <a:pt x="131" y="90"/>
                  </a:cubicBezTo>
                  <a:lnTo>
                    <a:pt x="97" y="75"/>
                  </a:lnTo>
                  <a:lnTo>
                    <a:pt x="82" y="108"/>
                  </a:lnTo>
                  <a:cubicBezTo>
                    <a:pt x="78" y="116"/>
                    <a:pt x="75" y="119"/>
                    <a:pt x="75" y="127"/>
                  </a:cubicBezTo>
                  <a:cubicBezTo>
                    <a:pt x="71" y="130"/>
                    <a:pt x="71" y="138"/>
                    <a:pt x="67" y="142"/>
                  </a:cubicBezTo>
                  <a:cubicBezTo>
                    <a:pt x="64" y="146"/>
                    <a:pt x="64" y="149"/>
                    <a:pt x="64" y="153"/>
                  </a:cubicBezTo>
                  <a:lnTo>
                    <a:pt x="52" y="175"/>
                  </a:lnTo>
                  <a:lnTo>
                    <a:pt x="67" y="190"/>
                  </a:lnTo>
                  <a:lnTo>
                    <a:pt x="71" y="198"/>
                  </a:lnTo>
                  <a:cubicBezTo>
                    <a:pt x="71" y="198"/>
                    <a:pt x="71" y="202"/>
                    <a:pt x="67" y="206"/>
                  </a:cubicBezTo>
                  <a:cubicBezTo>
                    <a:pt x="67" y="206"/>
                    <a:pt x="64" y="209"/>
                    <a:pt x="64" y="213"/>
                  </a:cubicBezTo>
                  <a:cubicBezTo>
                    <a:pt x="48" y="228"/>
                    <a:pt x="41" y="242"/>
                    <a:pt x="33" y="258"/>
                  </a:cubicBezTo>
                  <a:cubicBezTo>
                    <a:pt x="26" y="276"/>
                    <a:pt x="19" y="299"/>
                    <a:pt x="14" y="318"/>
                  </a:cubicBezTo>
                  <a:cubicBezTo>
                    <a:pt x="11" y="340"/>
                    <a:pt x="11" y="359"/>
                    <a:pt x="7" y="373"/>
                  </a:cubicBezTo>
                  <a:cubicBezTo>
                    <a:pt x="4" y="389"/>
                    <a:pt x="0" y="404"/>
                    <a:pt x="0" y="422"/>
                  </a:cubicBezTo>
                  <a:cubicBezTo>
                    <a:pt x="0" y="433"/>
                    <a:pt x="0" y="444"/>
                    <a:pt x="4" y="456"/>
                  </a:cubicBezTo>
                  <a:cubicBezTo>
                    <a:pt x="7" y="467"/>
                    <a:pt x="11" y="478"/>
                    <a:pt x="19" y="489"/>
                  </a:cubicBezTo>
                  <a:cubicBezTo>
                    <a:pt x="33" y="508"/>
                    <a:pt x="52" y="523"/>
                    <a:pt x="78" y="530"/>
                  </a:cubicBezTo>
                  <a:lnTo>
                    <a:pt x="78" y="531"/>
                  </a:lnTo>
                  <a:lnTo>
                    <a:pt x="78" y="531"/>
                  </a:lnTo>
                  <a:cubicBezTo>
                    <a:pt x="82" y="534"/>
                    <a:pt x="82" y="534"/>
                    <a:pt x="86" y="534"/>
                  </a:cubicBezTo>
                  <a:cubicBezTo>
                    <a:pt x="90" y="534"/>
                    <a:pt x="97" y="530"/>
                    <a:pt x="104" y="530"/>
                  </a:cubicBezTo>
                  <a:lnTo>
                    <a:pt x="142" y="530"/>
                  </a:lnTo>
                  <a:cubicBezTo>
                    <a:pt x="145" y="527"/>
                    <a:pt x="149" y="527"/>
                    <a:pt x="149" y="527"/>
                  </a:cubicBezTo>
                  <a:cubicBezTo>
                    <a:pt x="168" y="516"/>
                    <a:pt x="179" y="501"/>
                    <a:pt x="187" y="486"/>
                  </a:cubicBezTo>
                  <a:cubicBezTo>
                    <a:pt x="194" y="475"/>
                    <a:pt x="202" y="460"/>
                    <a:pt x="205" y="452"/>
                  </a:cubicBezTo>
                  <a:cubicBezTo>
                    <a:pt x="213" y="437"/>
                    <a:pt x="216" y="426"/>
                    <a:pt x="221" y="418"/>
                  </a:cubicBezTo>
                  <a:cubicBezTo>
                    <a:pt x="228" y="404"/>
                    <a:pt x="235" y="392"/>
                    <a:pt x="243" y="385"/>
                  </a:cubicBezTo>
                  <a:cubicBezTo>
                    <a:pt x="247" y="385"/>
                    <a:pt x="247" y="381"/>
                    <a:pt x="250" y="381"/>
                  </a:cubicBezTo>
                  <a:cubicBezTo>
                    <a:pt x="254" y="377"/>
                    <a:pt x="261" y="377"/>
                    <a:pt x="269" y="377"/>
                  </a:cubicBezTo>
                  <a:lnTo>
                    <a:pt x="273" y="377"/>
                  </a:lnTo>
                  <a:lnTo>
                    <a:pt x="292" y="381"/>
                  </a:lnTo>
                  <a:lnTo>
                    <a:pt x="299" y="381"/>
                  </a:lnTo>
                  <a:lnTo>
                    <a:pt x="306" y="363"/>
                  </a:lnTo>
                  <a:lnTo>
                    <a:pt x="310" y="355"/>
                  </a:lnTo>
                  <a:cubicBezTo>
                    <a:pt x="314" y="347"/>
                    <a:pt x="321" y="337"/>
                    <a:pt x="333" y="329"/>
                  </a:cubicBezTo>
                  <a:lnTo>
                    <a:pt x="333" y="325"/>
                  </a:lnTo>
                  <a:cubicBezTo>
                    <a:pt x="340" y="318"/>
                    <a:pt x="355" y="306"/>
                    <a:pt x="366" y="295"/>
                  </a:cubicBezTo>
                  <a:cubicBezTo>
                    <a:pt x="404" y="258"/>
                    <a:pt x="456" y="232"/>
                    <a:pt x="504" y="202"/>
                  </a:cubicBezTo>
                  <a:cubicBezTo>
                    <a:pt x="530" y="187"/>
                    <a:pt x="557" y="168"/>
                    <a:pt x="583" y="149"/>
                  </a:cubicBezTo>
                  <a:cubicBezTo>
                    <a:pt x="602" y="130"/>
                    <a:pt x="620" y="112"/>
                    <a:pt x="639" y="90"/>
                  </a:cubicBezTo>
                  <a:cubicBezTo>
                    <a:pt x="642" y="85"/>
                    <a:pt x="647" y="78"/>
                    <a:pt x="650" y="75"/>
                  </a:cubicBezTo>
                  <a:lnTo>
                    <a:pt x="673" y="37"/>
                  </a:lnTo>
                  <a:lnTo>
                    <a:pt x="650" y="2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9" name="Google Shape;28449;p21"/>
            <p:cNvSpPr/>
            <p:nvPr/>
          </p:nvSpPr>
          <p:spPr>
            <a:xfrm>
              <a:off x="-181303" y="1948629"/>
              <a:ext cx="24018" cy="16617"/>
            </a:xfrm>
            <a:custGeom>
              <a:avLst/>
              <a:gdLst/>
              <a:ahLst/>
              <a:cxnLst/>
              <a:rect l="l" t="t" r="r" b="b"/>
              <a:pathLst>
                <a:path w="503" h="348" extrusionOk="0">
                  <a:moveTo>
                    <a:pt x="39" y="0"/>
                  </a:moveTo>
                  <a:cubicBezTo>
                    <a:pt x="35" y="4"/>
                    <a:pt x="27" y="7"/>
                    <a:pt x="23" y="11"/>
                  </a:cubicBezTo>
                  <a:cubicBezTo>
                    <a:pt x="16" y="14"/>
                    <a:pt x="9" y="19"/>
                    <a:pt x="9" y="23"/>
                  </a:cubicBezTo>
                  <a:cubicBezTo>
                    <a:pt x="5" y="23"/>
                    <a:pt x="5" y="26"/>
                    <a:pt x="1" y="26"/>
                  </a:cubicBezTo>
                  <a:lnTo>
                    <a:pt x="1" y="33"/>
                  </a:lnTo>
                  <a:lnTo>
                    <a:pt x="1" y="37"/>
                  </a:lnTo>
                  <a:cubicBezTo>
                    <a:pt x="1" y="45"/>
                    <a:pt x="5" y="52"/>
                    <a:pt x="5" y="56"/>
                  </a:cubicBezTo>
                  <a:lnTo>
                    <a:pt x="9" y="56"/>
                  </a:lnTo>
                  <a:cubicBezTo>
                    <a:pt x="35" y="56"/>
                    <a:pt x="65" y="64"/>
                    <a:pt x="87" y="75"/>
                  </a:cubicBezTo>
                  <a:cubicBezTo>
                    <a:pt x="106" y="82"/>
                    <a:pt x="117" y="90"/>
                    <a:pt x="132" y="97"/>
                  </a:cubicBezTo>
                  <a:cubicBezTo>
                    <a:pt x="106" y="71"/>
                    <a:pt x="80" y="49"/>
                    <a:pt x="54" y="19"/>
                  </a:cubicBezTo>
                  <a:cubicBezTo>
                    <a:pt x="46" y="11"/>
                    <a:pt x="42" y="4"/>
                    <a:pt x="39" y="0"/>
                  </a:cubicBezTo>
                  <a:close/>
                  <a:moveTo>
                    <a:pt x="180" y="135"/>
                  </a:moveTo>
                  <a:cubicBezTo>
                    <a:pt x="180" y="135"/>
                    <a:pt x="180" y="138"/>
                    <a:pt x="184" y="138"/>
                  </a:cubicBezTo>
                  <a:cubicBezTo>
                    <a:pt x="188" y="145"/>
                    <a:pt x="192" y="149"/>
                    <a:pt x="196" y="161"/>
                  </a:cubicBezTo>
                  <a:cubicBezTo>
                    <a:pt x="196" y="161"/>
                    <a:pt x="196" y="164"/>
                    <a:pt x="199" y="164"/>
                  </a:cubicBezTo>
                  <a:cubicBezTo>
                    <a:pt x="199" y="164"/>
                    <a:pt x="203" y="168"/>
                    <a:pt x="206" y="168"/>
                  </a:cubicBezTo>
                  <a:cubicBezTo>
                    <a:pt x="218" y="171"/>
                    <a:pt x="233" y="176"/>
                    <a:pt x="248" y="183"/>
                  </a:cubicBezTo>
                  <a:lnTo>
                    <a:pt x="251" y="183"/>
                  </a:lnTo>
                  <a:cubicBezTo>
                    <a:pt x="229" y="168"/>
                    <a:pt x="203" y="154"/>
                    <a:pt x="180" y="135"/>
                  </a:cubicBezTo>
                  <a:close/>
                  <a:moveTo>
                    <a:pt x="289" y="202"/>
                  </a:moveTo>
                  <a:cubicBezTo>
                    <a:pt x="296" y="209"/>
                    <a:pt x="301" y="216"/>
                    <a:pt x="304" y="224"/>
                  </a:cubicBezTo>
                  <a:cubicBezTo>
                    <a:pt x="308" y="228"/>
                    <a:pt x="308" y="232"/>
                    <a:pt x="311" y="235"/>
                  </a:cubicBezTo>
                  <a:cubicBezTo>
                    <a:pt x="323" y="235"/>
                    <a:pt x="337" y="243"/>
                    <a:pt x="349" y="247"/>
                  </a:cubicBezTo>
                  <a:cubicBezTo>
                    <a:pt x="360" y="254"/>
                    <a:pt x="371" y="266"/>
                    <a:pt x="379" y="273"/>
                  </a:cubicBezTo>
                  <a:cubicBezTo>
                    <a:pt x="394" y="292"/>
                    <a:pt x="405" y="306"/>
                    <a:pt x="416" y="318"/>
                  </a:cubicBezTo>
                  <a:cubicBezTo>
                    <a:pt x="420" y="325"/>
                    <a:pt x="427" y="328"/>
                    <a:pt x="431" y="333"/>
                  </a:cubicBezTo>
                  <a:cubicBezTo>
                    <a:pt x="442" y="337"/>
                    <a:pt x="453" y="340"/>
                    <a:pt x="461" y="344"/>
                  </a:cubicBezTo>
                  <a:cubicBezTo>
                    <a:pt x="468" y="344"/>
                    <a:pt x="476" y="347"/>
                    <a:pt x="480" y="347"/>
                  </a:cubicBezTo>
                  <a:cubicBezTo>
                    <a:pt x="484" y="347"/>
                    <a:pt x="484" y="347"/>
                    <a:pt x="487" y="344"/>
                  </a:cubicBezTo>
                  <a:lnTo>
                    <a:pt x="491" y="340"/>
                  </a:lnTo>
                  <a:cubicBezTo>
                    <a:pt x="494" y="340"/>
                    <a:pt x="498" y="337"/>
                    <a:pt x="502" y="328"/>
                  </a:cubicBezTo>
                  <a:cubicBezTo>
                    <a:pt x="498" y="321"/>
                    <a:pt x="494" y="314"/>
                    <a:pt x="487" y="311"/>
                  </a:cubicBezTo>
                  <a:cubicBezTo>
                    <a:pt x="480" y="295"/>
                    <a:pt x="468" y="284"/>
                    <a:pt x="461" y="276"/>
                  </a:cubicBezTo>
                  <a:cubicBezTo>
                    <a:pt x="453" y="273"/>
                    <a:pt x="450" y="269"/>
                    <a:pt x="446" y="269"/>
                  </a:cubicBezTo>
                  <a:cubicBezTo>
                    <a:pt x="394" y="250"/>
                    <a:pt x="337" y="228"/>
                    <a:pt x="289" y="20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0" name="Google Shape;28450;p21"/>
            <p:cNvSpPr/>
            <p:nvPr/>
          </p:nvSpPr>
          <p:spPr>
            <a:xfrm>
              <a:off x="-184836" y="1944666"/>
              <a:ext cx="31992" cy="24162"/>
            </a:xfrm>
            <a:custGeom>
              <a:avLst/>
              <a:gdLst/>
              <a:ahLst/>
              <a:cxnLst/>
              <a:rect l="l" t="t" r="r" b="b"/>
              <a:pathLst>
                <a:path w="670" h="506" extrusionOk="0">
                  <a:moveTo>
                    <a:pt x="113" y="83"/>
                  </a:moveTo>
                  <a:cubicBezTo>
                    <a:pt x="116" y="87"/>
                    <a:pt x="120" y="94"/>
                    <a:pt x="128" y="102"/>
                  </a:cubicBezTo>
                  <a:cubicBezTo>
                    <a:pt x="154" y="132"/>
                    <a:pt x="180" y="154"/>
                    <a:pt x="206" y="180"/>
                  </a:cubicBezTo>
                  <a:cubicBezTo>
                    <a:pt x="191" y="173"/>
                    <a:pt x="180" y="165"/>
                    <a:pt x="161" y="158"/>
                  </a:cubicBezTo>
                  <a:cubicBezTo>
                    <a:pt x="139" y="147"/>
                    <a:pt x="109" y="139"/>
                    <a:pt x="83" y="139"/>
                  </a:cubicBezTo>
                  <a:lnTo>
                    <a:pt x="79" y="139"/>
                  </a:lnTo>
                  <a:cubicBezTo>
                    <a:pt x="79" y="135"/>
                    <a:pt x="75" y="128"/>
                    <a:pt x="75" y="120"/>
                  </a:cubicBezTo>
                  <a:lnTo>
                    <a:pt x="75" y="116"/>
                  </a:lnTo>
                  <a:lnTo>
                    <a:pt x="75" y="109"/>
                  </a:lnTo>
                  <a:cubicBezTo>
                    <a:pt x="79" y="109"/>
                    <a:pt x="79" y="106"/>
                    <a:pt x="83" y="106"/>
                  </a:cubicBezTo>
                  <a:cubicBezTo>
                    <a:pt x="83" y="102"/>
                    <a:pt x="90" y="97"/>
                    <a:pt x="97" y="94"/>
                  </a:cubicBezTo>
                  <a:cubicBezTo>
                    <a:pt x="101" y="90"/>
                    <a:pt x="109" y="87"/>
                    <a:pt x="113" y="83"/>
                  </a:cubicBezTo>
                  <a:close/>
                  <a:moveTo>
                    <a:pt x="254" y="218"/>
                  </a:moveTo>
                  <a:cubicBezTo>
                    <a:pt x="277" y="237"/>
                    <a:pt x="303" y="251"/>
                    <a:pt x="325" y="266"/>
                  </a:cubicBezTo>
                  <a:lnTo>
                    <a:pt x="322" y="266"/>
                  </a:lnTo>
                  <a:cubicBezTo>
                    <a:pt x="307" y="259"/>
                    <a:pt x="292" y="254"/>
                    <a:pt x="280" y="251"/>
                  </a:cubicBezTo>
                  <a:cubicBezTo>
                    <a:pt x="277" y="251"/>
                    <a:pt x="273" y="247"/>
                    <a:pt x="273" y="247"/>
                  </a:cubicBezTo>
                  <a:cubicBezTo>
                    <a:pt x="270" y="247"/>
                    <a:pt x="270" y="244"/>
                    <a:pt x="270" y="244"/>
                  </a:cubicBezTo>
                  <a:cubicBezTo>
                    <a:pt x="266" y="232"/>
                    <a:pt x="262" y="228"/>
                    <a:pt x="258" y="221"/>
                  </a:cubicBezTo>
                  <a:cubicBezTo>
                    <a:pt x="254" y="221"/>
                    <a:pt x="254" y="218"/>
                    <a:pt x="254" y="218"/>
                  </a:cubicBezTo>
                  <a:close/>
                  <a:moveTo>
                    <a:pt x="363" y="285"/>
                  </a:moveTo>
                  <a:cubicBezTo>
                    <a:pt x="411" y="311"/>
                    <a:pt x="468" y="333"/>
                    <a:pt x="520" y="352"/>
                  </a:cubicBezTo>
                  <a:cubicBezTo>
                    <a:pt x="524" y="352"/>
                    <a:pt x="527" y="356"/>
                    <a:pt x="535" y="359"/>
                  </a:cubicBezTo>
                  <a:cubicBezTo>
                    <a:pt x="542" y="367"/>
                    <a:pt x="554" y="378"/>
                    <a:pt x="561" y="394"/>
                  </a:cubicBezTo>
                  <a:cubicBezTo>
                    <a:pt x="568" y="397"/>
                    <a:pt x="572" y="404"/>
                    <a:pt x="576" y="411"/>
                  </a:cubicBezTo>
                  <a:cubicBezTo>
                    <a:pt x="572" y="420"/>
                    <a:pt x="568" y="423"/>
                    <a:pt x="565" y="423"/>
                  </a:cubicBezTo>
                  <a:lnTo>
                    <a:pt x="561" y="427"/>
                  </a:lnTo>
                  <a:cubicBezTo>
                    <a:pt x="558" y="430"/>
                    <a:pt x="558" y="430"/>
                    <a:pt x="554" y="430"/>
                  </a:cubicBezTo>
                  <a:cubicBezTo>
                    <a:pt x="550" y="430"/>
                    <a:pt x="542" y="427"/>
                    <a:pt x="535" y="427"/>
                  </a:cubicBezTo>
                  <a:cubicBezTo>
                    <a:pt x="527" y="423"/>
                    <a:pt x="516" y="420"/>
                    <a:pt x="505" y="416"/>
                  </a:cubicBezTo>
                  <a:cubicBezTo>
                    <a:pt x="501" y="411"/>
                    <a:pt x="494" y="408"/>
                    <a:pt x="490" y="401"/>
                  </a:cubicBezTo>
                  <a:cubicBezTo>
                    <a:pt x="479" y="389"/>
                    <a:pt x="468" y="375"/>
                    <a:pt x="453" y="356"/>
                  </a:cubicBezTo>
                  <a:cubicBezTo>
                    <a:pt x="445" y="349"/>
                    <a:pt x="434" y="337"/>
                    <a:pt x="423" y="330"/>
                  </a:cubicBezTo>
                  <a:cubicBezTo>
                    <a:pt x="411" y="326"/>
                    <a:pt x="397" y="318"/>
                    <a:pt x="385" y="318"/>
                  </a:cubicBezTo>
                  <a:cubicBezTo>
                    <a:pt x="382" y="315"/>
                    <a:pt x="382" y="311"/>
                    <a:pt x="378" y="307"/>
                  </a:cubicBezTo>
                  <a:cubicBezTo>
                    <a:pt x="375" y="299"/>
                    <a:pt x="370" y="292"/>
                    <a:pt x="363" y="285"/>
                  </a:cubicBezTo>
                  <a:close/>
                  <a:moveTo>
                    <a:pt x="116" y="1"/>
                  </a:moveTo>
                  <a:cubicBezTo>
                    <a:pt x="109" y="1"/>
                    <a:pt x="101" y="4"/>
                    <a:pt x="94" y="4"/>
                  </a:cubicBezTo>
                  <a:cubicBezTo>
                    <a:pt x="90" y="8"/>
                    <a:pt x="83" y="12"/>
                    <a:pt x="75" y="16"/>
                  </a:cubicBezTo>
                  <a:cubicBezTo>
                    <a:pt x="68" y="23"/>
                    <a:pt x="49" y="30"/>
                    <a:pt x="34" y="45"/>
                  </a:cubicBezTo>
                  <a:cubicBezTo>
                    <a:pt x="23" y="53"/>
                    <a:pt x="16" y="64"/>
                    <a:pt x="8" y="75"/>
                  </a:cubicBezTo>
                  <a:cubicBezTo>
                    <a:pt x="4" y="87"/>
                    <a:pt x="1" y="102"/>
                    <a:pt x="1" y="116"/>
                  </a:cubicBezTo>
                  <a:lnTo>
                    <a:pt x="1" y="120"/>
                  </a:lnTo>
                  <a:cubicBezTo>
                    <a:pt x="1" y="139"/>
                    <a:pt x="4" y="161"/>
                    <a:pt x="16" y="180"/>
                  </a:cubicBezTo>
                  <a:cubicBezTo>
                    <a:pt x="19" y="187"/>
                    <a:pt x="27" y="199"/>
                    <a:pt x="38" y="206"/>
                  </a:cubicBezTo>
                  <a:cubicBezTo>
                    <a:pt x="45" y="214"/>
                    <a:pt x="61" y="218"/>
                    <a:pt x="75" y="218"/>
                  </a:cubicBezTo>
                  <a:lnTo>
                    <a:pt x="83" y="218"/>
                  </a:lnTo>
                  <a:cubicBezTo>
                    <a:pt x="105" y="218"/>
                    <a:pt x="135" y="228"/>
                    <a:pt x="161" y="240"/>
                  </a:cubicBezTo>
                  <a:cubicBezTo>
                    <a:pt x="173" y="247"/>
                    <a:pt x="184" y="254"/>
                    <a:pt x="191" y="263"/>
                  </a:cubicBezTo>
                  <a:cubicBezTo>
                    <a:pt x="195" y="266"/>
                    <a:pt x="195" y="270"/>
                    <a:pt x="199" y="270"/>
                  </a:cubicBezTo>
                  <a:lnTo>
                    <a:pt x="199" y="273"/>
                  </a:lnTo>
                  <a:cubicBezTo>
                    <a:pt x="202" y="285"/>
                    <a:pt x="210" y="292"/>
                    <a:pt x="218" y="299"/>
                  </a:cubicBezTo>
                  <a:cubicBezTo>
                    <a:pt x="232" y="315"/>
                    <a:pt x="247" y="322"/>
                    <a:pt x="262" y="326"/>
                  </a:cubicBezTo>
                  <a:cubicBezTo>
                    <a:pt x="273" y="330"/>
                    <a:pt x="285" y="333"/>
                    <a:pt x="292" y="337"/>
                  </a:cubicBezTo>
                  <a:cubicBezTo>
                    <a:pt x="296" y="337"/>
                    <a:pt x="303" y="337"/>
                    <a:pt x="307" y="341"/>
                  </a:cubicBezTo>
                  <a:lnTo>
                    <a:pt x="311" y="341"/>
                  </a:lnTo>
                  <a:lnTo>
                    <a:pt x="311" y="344"/>
                  </a:lnTo>
                  <a:lnTo>
                    <a:pt x="311" y="356"/>
                  </a:lnTo>
                  <a:lnTo>
                    <a:pt x="292" y="427"/>
                  </a:lnTo>
                  <a:lnTo>
                    <a:pt x="292" y="427"/>
                  </a:lnTo>
                  <a:lnTo>
                    <a:pt x="359" y="401"/>
                  </a:lnTo>
                  <a:cubicBezTo>
                    <a:pt x="367" y="397"/>
                    <a:pt x="375" y="397"/>
                    <a:pt x="378" y="397"/>
                  </a:cubicBezTo>
                  <a:lnTo>
                    <a:pt x="382" y="397"/>
                  </a:lnTo>
                  <a:cubicBezTo>
                    <a:pt x="385" y="397"/>
                    <a:pt x="389" y="401"/>
                    <a:pt x="393" y="404"/>
                  </a:cubicBezTo>
                  <a:cubicBezTo>
                    <a:pt x="401" y="411"/>
                    <a:pt x="411" y="427"/>
                    <a:pt x="423" y="442"/>
                  </a:cubicBezTo>
                  <a:cubicBezTo>
                    <a:pt x="427" y="449"/>
                    <a:pt x="434" y="456"/>
                    <a:pt x="442" y="464"/>
                  </a:cubicBezTo>
                  <a:cubicBezTo>
                    <a:pt x="453" y="472"/>
                    <a:pt x="460" y="479"/>
                    <a:pt x="475" y="483"/>
                  </a:cubicBezTo>
                  <a:cubicBezTo>
                    <a:pt x="487" y="490"/>
                    <a:pt x="501" y="494"/>
                    <a:pt x="513" y="498"/>
                  </a:cubicBezTo>
                  <a:cubicBezTo>
                    <a:pt x="527" y="501"/>
                    <a:pt x="539" y="506"/>
                    <a:pt x="554" y="506"/>
                  </a:cubicBezTo>
                  <a:cubicBezTo>
                    <a:pt x="565" y="506"/>
                    <a:pt x="576" y="506"/>
                    <a:pt x="587" y="501"/>
                  </a:cubicBezTo>
                  <a:cubicBezTo>
                    <a:pt x="602" y="494"/>
                    <a:pt x="617" y="483"/>
                    <a:pt x="629" y="472"/>
                  </a:cubicBezTo>
                  <a:cubicBezTo>
                    <a:pt x="639" y="456"/>
                    <a:pt x="647" y="442"/>
                    <a:pt x="658" y="423"/>
                  </a:cubicBezTo>
                  <a:lnTo>
                    <a:pt x="670" y="401"/>
                  </a:lnTo>
                  <a:lnTo>
                    <a:pt x="651" y="382"/>
                  </a:lnTo>
                  <a:cubicBezTo>
                    <a:pt x="647" y="375"/>
                    <a:pt x="639" y="367"/>
                    <a:pt x="632" y="359"/>
                  </a:cubicBezTo>
                  <a:cubicBezTo>
                    <a:pt x="625" y="349"/>
                    <a:pt x="613" y="330"/>
                    <a:pt x="599" y="315"/>
                  </a:cubicBezTo>
                  <a:cubicBezTo>
                    <a:pt x="591" y="307"/>
                    <a:pt x="584" y="304"/>
                    <a:pt x="576" y="296"/>
                  </a:cubicBezTo>
                  <a:cubicBezTo>
                    <a:pt x="568" y="289"/>
                    <a:pt x="558" y="285"/>
                    <a:pt x="546" y="281"/>
                  </a:cubicBezTo>
                  <a:cubicBezTo>
                    <a:pt x="401" y="232"/>
                    <a:pt x="285" y="161"/>
                    <a:pt x="187" y="53"/>
                  </a:cubicBezTo>
                  <a:cubicBezTo>
                    <a:pt x="184" y="49"/>
                    <a:pt x="184" y="45"/>
                    <a:pt x="180" y="42"/>
                  </a:cubicBezTo>
                  <a:cubicBezTo>
                    <a:pt x="176" y="38"/>
                    <a:pt x="168" y="30"/>
                    <a:pt x="161" y="19"/>
                  </a:cubicBezTo>
                  <a:cubicBezTo>
                    <a:pt x="158" y="16"/>
                    <a:pt x="150" y="12"/>
                    <a:pt x="142" y="8"/>
                  </a:cubicBezTo>
                  <a:cubicBezTo>
                    <a:pt x="135" y="4"/>
                    <a:pt x="128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1" name="Google Shape;28451;p21"/>
            <p:cNvSpPr/>
            <p:nvPr/>
          </p:nvSpPr>
          <p:spPr>
            <a:xfrm>
              <a:off x="-110442" y="1121265"/>
              <a:ext cx="15041" cy="7688"/>
            </a:xfrm>
            <a:custGeom>
              <a:avLst/>
              <a:gdLst/>
              <a:ahLst/>
              <a:cxnLst/>
              <a:rect l="l" t="t" r="r" b="b"/>
              <a:pathLst>
                <a:path w="315" h="161" extrusionOk="0">
                  <a:moveTo>
                    <a:pt x="1" y="0"/>
                  </a:moveTo>
                  <a:lnTo>
                    <a:pt x="1" y="0"/>
                  </a:lnTo>
                  <a:cubicBezTo>
                    <a:pt x="9" y="8"/>
                    <a:pt x="16" y="16"/>
                    <a:pt x="23" y="26"/>
                  </a:cubicBezTo>
                  <a:cubicBezTo>
                    <a:pt x="68" y="45"/>
                    <a:pt x="117" y="68"/>
                    <a:pt x="162" y="87"/>
                  </a:cubicBezTo>
                  <a:cubicBezTo>
                    <a:pt x="188" y="102"/>
                    <a:pt x="211" y="116"/>
                    <a:pt x="237" y="128"/>
                  </a:cubicBezTo>
                  <a:cubicBezTo>
                    <a:pt x="259" y="143"/>
                    <a:pt x="278" y="154"/>
                    <a:pt x="300" y="157"/>
                  </a:cubicBezTo>
                  <a:cubicBezTo>
                    <a:pt x="304" y="161"/>
                    <a:pt x="311" y="161"/>
                    <a:pt x="315" y="161"/>
                  </a:cubicBezTo>
                  <a:cubicBezTo>
                    <a:pt x="315" y="154"/>
                    <a:pt x="311" y="143"/>
                    <a:pt x="311" y="131"/>
                  </a:cubicBezTo>
                  <a:cubicBezTo>
                    <a:pt x="311" y="109"/>
                    <a:pt x="308" y="87"/>
                    <a:pt x="300" y="68"/>
                  </a:cubicBezTo>
                  <a:cubicBezTo>
                    <a:pt x="297" y="57"/>
                    <a:pt x="289" y="45"/>
                    <a:pt x="282" y="34"/>
                  </a:cubicBezTo>
                  <a:cubicBezTo>
                    <a:pt x="274" y="26"/>
                    <a:pt x="266" y="19"/>
                    <a:pt x="259" y="8"/>
                  </a:cubicBezTo>
                  <a:cubicBezTo>
                    <a:pt x="214" y="31"/>
                    <a:pt x="170" y="42"/>
                    <a:pt x="128" y="42"/>
                  </a:cubicBezTo>
                  <a:cubicBezTo>
                    <a:pt x="99" y="42"/>
                    <a:pt x="68" y="34"/>
                    <a:pt x="42" y="23"/>
                  </a:cubicBezTo>
                  <a:cubicBezTo>
                    <a:pt x="28" y="16"/>
                    <a:pt x="16" y="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2" name="Google Shape;28452;p21"/>
            <p:cNvSpPr/>
            <p:nvPr/>
          </p:nvSpPr>
          <p:spPr>
            <a:xfrm>
              <a:off x="-122904" y="1109328"/>
              <a:ext cx="30942" cy="23589"/>
            </a:xfrm>
            <a:custGeom>
              <a:avLst/>
              <a:gdLst/>
              <a:ahLst/>
              <a:cxnLst/>
              <a:rect l="l" t="t" r="r" b="b"/>
              <a:pathLst>
                <a:path w="648" h="494" extrusionOk="0">
                  <a:moveTo>
                    <a:pt x="20" y="30"/>
                  </a:moveTo>
                  <a:lnTo>
                    <a:pt x="1" y="38"/>
                  </a:lnTo>
                  <a:lnTo>
                    <a:pt x="8" y="45"/>
                  </a:lnTo>
                  <a:lnTo>
                    <a:pt x="20" y="30"/>
                  </a:lnTo>
                  <a:close/>
                  <a:moveTo>
                    <a:pt x="262" y="250"/>
                  </a:moveTo>
                  <a:cubicBezTo>
                    <a:pt x="277" y="258"/>
                    <a:pt x="289" y="266"/>
                    <a:pt x="303" y="273"/>
                  </a:cubicBezTo>
                  <a:cubicBezTo>
                    <a:pt x="329" y="284"/>
                    <a:pt x="360" y="292"/>
                    <a:pt x="389" y="292"/>
                  </a:cubicBezTo>
                  <a:cubicBezTo>
                    <a:pt x="431" y="292"/>
                    <a:pt x="475" y="281"/>
                    <a:pt x="520" y="258"/>
                  </a:cubicBezTo>
                  <a:cubicBezTo>
                    <a:pt x="527" y="269"/>
                    <a:pt x="535" y="276"/>
                    <a:pt x="543" y="284"/>
                  </a:cubicBezTo>
                  <a:cubicBezTo>
                    <a:pt x="550" y="295"/>
                    <a:pt x="558" y="307"/>
                    <a:pt x="561" y="318"/>
                  </a:cubicBezTo>
                  <a:cubicBezTo>
                    <a:pt x="569" y="337"/>
                    <a:pt x="572" y="359"/>
                    <a:pt x="572" y="381"/>
                  </a:cubicBezTo>
                  <a:cubicBezTo>
                    <a:pt x="572" y="393"/>
                    <a:pt x="576" y="404"/>
                    <a:pt x="576" y="411"/>
                  </a:cubicBezTo>
                  <a:cubicBezTo>
                    <a:pt x="572" y="411"/>
                    <a:pt x="565" y="411"/>
                    <a:pt x="561" y="407"/>
                  </a:cubicBezTo>
                  <a:cubicBezTo>
                    <a:pt x="539" y="404"/>
                    <a:pt x="520" y="393"/>
                    <a:pt x="498" y="378"/>
                  </a:cubicBezTo>
                  <a:cubicBezTo>
                    <a:pt x="472" y="366"/>
                    <a:pt x="449" y="352"/>
                    <a:pt x="423" y="337"/>
                  </a:cubicBezTo>
                  <a:cubicBezTo>
                    <a:pt x="378" y="318"/>
                    <a:pt x="329" y="295"/>
                    <a:pt x="284" y="276"/>
                  </a:cubicBezTo>
                  <a:cubicBezTo>
                    <a:pt x="277" y="266"/>
                    <a:pt x="270" y="258"/>
                    <a:pt x="262" y="250"/>
                  </a:cubicBezTo>
                  <a:close/>
                  <a:moveTo>
                    <a:pt x="98" y="0"/>
                  </a:moveTo>
                  <a:cubicBezTo>
                    <a:pt x="82" y="0"/>
                    <a:pt x="72" y="4"/>
                    <a:pt x="56" y="12"/>
                  </a:cubicBezTo>
                  <a:cubicBezTo>
                    <a:pt x="53" y="12"/>
                    <a:pt x="49" y="15"/>
                    <a:pt x="46" y="15"/>
                  </a:cubicBezTo>
                  <a:lnTo>
                    <a:pt x="23" y="26"/>
                  </a:lnTo>
                  <a:lnTo>
                    <a:pt x="56" y="57"/>
                  </a:lnTo>
                  <a:cubicBezTo>
                    <a:pt x="87" y="90"/>
                    <a:pt x="120" y="119"/>
                    <a:pt x="150" y="157"/>
                  </a:cubicBezTo>
                  <a:cubicBezTo>
                    <a:pt x="177" y="191"/>
                    <a:pt x="203" y="232"/>
                    <a:pt x="217" y="281"/>
                  </a:cubicBezTo>
                  <a:lnTo>
                    <a:pt x="232" y="337"/>
                  </a:lnTo>
                  <a:lnTo>
                    <a:pt x="236" y="337"/>
                  </a:lnTo>
                  <a:lnTo>
                    <a:pt x="244" y="344"/>
                  </a:lnTo>
                  <a:cubicBezTo>
                    <a:pt x="251" y="344"/>
                    <a:pt x="255" y="348"/>
                    <a:pt x="262" y="352"/>
                  </a:cubicBezTo>
                  <a:cubicBezTo>
                    <a:pt x="303" y="371"/>
                    <a:pt x="348" y="389"/>
                    <a:pt x="389" y="407"/>
                  </a:cubicBezTo>
                  <a:cubicBezTo>
                    <a:pt x="419" y="419"/>
                    <a:pt x="449" y="441"/>
                    <a:pt x="483" y="460"/>
                  </a:cubicBezTo>
                  <a:cubicBezTo>
                    <a:pt x="501" y="467"/>
                    <a:pt x="517" y="475"/>
                    <a:pt x="539" y="483"/>
                  </a:cubicBezTo>
                  <a:cubicBezTo>
                    <a:pt x="553" y="486"/>
                    <a:pt x="572" y="490"/>
                    <a:pt x="595" y="494"/>
                  </a:cubicBezTo>
                  <a:lnTo>
                    <a:pt x="603" y="494"/>
                  </a:lnTo>
                  <a:cubicBezTo>
                    <a:pt x="610" y="494"/>
                    <a:pt x="617" y="494"/>
                    <a:pt x="625" y="490"/>
                  </a:cubicBezTo>
                  <a:lnTo>
                    <a:pt x="643" y="490"/>
                  </a:lnTo>
                  <a:cubicBezTo>
                    <a:pt x="640" y="483"/>
                    <a:pt x="636" y="475"/>
                    <a:pt x="632" y="467"/>
                  </a:cubicBezTo>
                  <a:cubicBezTo>
                    <a:pt x="625" y="452"/>
                    <a:pt x="621" y="438"/>
                    <a:pt x="621" y="419"/>
                  </a:cubicBezTo>
                  <a:lnTo>
                    <a:pt x="621" y="397"/>
                  </a:lnTo>
                  <a:cubicBezTo>
                    <a:pt x="625" y="385"/>
                    <a:pt x="629" y="378"/>
                    <a:pt x="636" y="366"/>
                  </a:cubicBezTo>
                  <a:cubicBezTo>
                    <a:pt x="640" y="363"/>
                    <a:pt x="643" y="359"/>
                    <a:pt x="648" y="355"/>
                  </a:cubicBezTo>
                  <a:lnTo>
                    <a:pt x="648" y="348"/>
                  </a:lnTo>
                  <a:cubicBezTo>
                    <a:pt x="643" y="329"/>
                    <a:pt x="640" y="310"/>
                    <a:pt x="632" y="292"/>
                  </a:cubicBezTo>
                  <a:cubicBezTo>
                    <a:pt x="632" y="288"/>
                    <a:pt x="632" y="288"/>
                    <a:pt x="629" y="284"/>
                  </a:cubicBezTo>
                  <a:cubicBezTo>
                    <a:pt x="625" y="266"/>
                    <a:pt x="614" y="250"/>
                    <a:pt x="603" y="236"/>
                  </a:cubicBezTo>
                  <a:cubicBezTo>
                    <a:pt x="595" y="224"/>
                    <a:pt x="584" y="217"/>
                    <a:pt x="576" y="206"/>
                  </a:cubicBezTo>
                  <a:cubicBezTo>
                    <a:pt x="572" y="202"/>
                    <a:pt x="565" y="195"/>
                    <a:pt x="561" y="187"/>
                  </a:cubicBezTo>
                  <a:lnTo>
                    <a:pt x="543" y="164"/>
                  </a:lnTo>
                  <a:lnTo>
                    <a:pt x="517" y="180"/>
                  </a:lnTo>
                  <a:cubicBezTo>
                    <a:pt x="498" y="187"/>
                    <a:pt x="479" y="195"/>
                    <a:pt x="464" y="198"/>
                  </a:cubicBezTo>
                  <a:cubicBezTo>
                    <a:pt x="434" y="209"/>
                    <a:pt x="412" y="214"/>
                    <a:pt x="389" y="214"/>
                  </a:cubicBezTo>
                  <a:cubicBezTo>
                    <a:pt x="367" y="214"/>
                    <a:pt x="352" y="209"/>
                    <a:pt x="334" y="202"/>
                  </a:cubicBezTo>
                  <a:cubicBezTo>
                    <a:pt x="318" y="195"/>
                    <a:pt x="300" y="183"/>
                    <a:pt x="284" y="169"/>
                  </a:cubicBezTo>
                  <a:cubicBezTo>
                    <a:pt x="247" y="127"/>
                    <a:pt x="210" y="86"/>
                    <a:pt x="177" y="45"/>
                  </a:cubicBezTo>
                  <a:cubicBezTo>
                    <a:pt x="169" y="38"/>
                    <a:pt x="161" y="26"/>
                    <a:pt x="146" y="19"/>
                  </a:cubicBezTo>
                  <a:cubicBezTo>
                    <a:pt x="143" y="15"/>
                    <a:pt x="139" y="12"/>
                    <a:pt x="132" y="7"/>
                  </a:cubicBezTo>
                  <a:lnTo>
                    <a:pt x="124" y="7"/>
                  </a:lnTo>
                  <a:cubicBezTo>
                    <a:pt x="120" y="4"/>
                    <a:pt x="117" y="4"/>
                    <a:pt x="113" y="4"/>
                  </a:cubicBezTo>
                  <a:lnTo>
                    <a:pt x="109" y="4"/>
                  </a:lnTo>
                  <a:cubicBezTo>
                    <a:pt x="105" y="0"/>
                    <a:pt x="101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3" name="Google Shape;28453;p21"/>
            <p:cNvSpPr/>
            <p:nvPr/>
          </p:nvSpPr>
          <p:spPr>
            <a:xfrm>
              <a:off x="-629102" y="2498900"/>
              <a:ext cx="6303" cy="16140"/>
            </a:xfrm>
            <a:custGeom>
              <a:avLst/>
              <a:gdLst/>
              <a:ahLst/>
              <a:cxnLst/>
              <a:rect l="l" t="t" r="r" b="b"/>
              <a:pathLst>
                <a:path w="132" h="338" extrusionOk="0">
                  <a:moveTo>
                    <a:pt x="124" y="1"/>
                  </a:moveTo>
                  <a:cubicBezTo>
                    <a:pt x="125" y="4"/>
                    <a:pt x="126" y="6"/>
                    <a:pt x="127" y="9"/>
                  </a:cubicBezTo>
                  <a:lnTo>
                    <a:pt x="127" y="9"/>
                  </a:lnTo>
                  <a:cubicBezTo>
                    <a:pt x="126" y="6"/>
                    <a:pt x="125" y="4"/>
                    <a:pt x="124" y="1"/>
                  </a:cubicBezTo>
                  <a:close/>
                  <a:moveTo>
                    <a:pt x="127" y="9"/>
                  </a:moveTo>
                  <a:cubicBezTo>
                    <a:pt x="128" y="13"/>
                    <a:pt x="128" y="17"/>
                    <a:pt x="128" y="19"/>
                  </a:cubicBezTo>
                  <a:cubicBezTo>
                    <a:pt x="128" y="31"/>
                    <a:pt x="124" y="41"/>
                    <a:pt x="124" y="53"/>
                  </a:cubicBezTo>
                  <a:cubicBezTo>
                    <a:pt x="119" y="60"/>
                    <a:pt x="116" y="68"/>
                    <a:pt x="112" y="75"/>
                  </a:cubicBezTo>
                  <a:cubicBezTo>
                    <a:pt x="102" y="91"/>
                    <a:pt x="93" y="101"/>
                    <a:pt x="86" y="109"/>
                  </a:cubicBezTo>
                  <a:cubicBezTo>
                    <a:pt x="79" y="117"/>
                    <a:pt x="75" y="120"/>
                    <a:pt x="75" y="124"/>
                  </a:cubicBezTo>
                  <a:cubicBezTo>
                    <a:pt x="71" y="127"/>
                    <a:pt x="67" y="131"/>
                    <a:pt x="67" y="136"/>
                  </a:cubicBezTo>
                  <a:lnTo>
                    <a:pt x="60" y="191"/>
                  </a:lnTo>
                  <a:lnTo>
                    <a:pt x="12" y="165"/>
                  </a:lnTo>
                  <a:cubicBezTo>
                    <a:pt x="7" y="162"/>
                    <a:pt x="4" y="162"/>
                    <a:pt x="0" y="158"/>
                  </a:cubicBezTo>
                  <a:lnTo>
                    <a:pt x="0" y="158"/>
                  </a:lnTo>
                  <a:cubicBezTo>
                    <a:pt x="0" y="184"/>
                    <a:pt x="4" y="210"/>
                    <a:pt x="4" y="240"/>
                  </a:cubicBezTo>
                  <a:cubicBezTo>
                    <a:pt x="26" y="255"/>
                    <a:pt x="45" y="270"/>
                    <a:pt x="64" y="284"/>
                  </a:cubicBezTo>
                  <a:cubicBezTo>
                    <a:pt x="79" y="300"/>
                    <a:pt x="90" y="319"/>
                    <a:pt x="97" y="337"/>
                  </a:cubicBezTo>
                  <a:lnTo>
                    <a:pt x="97" y="322"/>
                  </a:lnTo>
                  <a:cubicBezTo>
                    <a:pt x="97" y="307"/>
                    <a:pt x="97" y="293"/>
                    <a:pt x="93" y="277"/>
                  </a:cubicBezTo>
                  <a:cubicBezTo>
                    <a:pt x="93" y="258"/>
                    <a:pt x="90" y="243"/>
                    <a:pt x="90" y="225"/>
                  </a:cubicBezTo>
                  <a:cubicBezTo>
                    <a:pt x="90" y="210"/>
                    <a:pt x="93" y="198"/>
                    <a:pt x="93" y="184"/>
                  </a:cubicBezTo>
                  <a:cubicBezTo>
                    <a:pt x="97" y="172"/>
                    <a:pt x="102" y="158"/>
                    <a:pt x="109" y="143"/>
                  </a:cubicBezTo>
                  <a:cubicBezTo>
                    <a:pt x="128" y="113"/>
                    <a:pt x="131" y="86"/>
                    <a:pt x="131" y="57"/>
                  </a:cubicBezTo>
                  <a:cubicBezTo>
                    <a:pt x="131" y="41"/>
                    <a:pt x="131" y="24"/>
                    <a:pt x="127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4" name="Google Shape;28454;p21"/>
            <p:cNvSpPr/>
            <p:nvPr/>
          </p:nvSpPr>
          <p:spPr>
            <a:xfrm>
              <a:off x="-632683" y="2496561"/>
              <a:ext cx="13609" cy="33616"/>
            </a:xfrm>
            <a:custGeom>
              <a:avLst/>
              <a:gdLst/>
              <a:ahLst/>
              <a:cxnLst/>
              <a:rect l="l" t="t" r="r" b="b"/>
              <a:pathLst>
                <a:path w="285" h="704" extrusionOk="0">
                  <a:moveTo>
                    <a:pt x="266" y="1"/>
                  </a:moveTo>
                  <a:cubicBezTo>
                    <a:pt x="262" y="5"/>
                    <a:pt x="258" y="12"/>
                    <a:pt x="258" y="16"/>
                  </a:cubicBezTo>
                  <a:lnTo>
                    <a:pt x="247" y="35"/>
                  </a:lnTo>
                  <a:lnTo>
                    <a:pt x="229" y="38"/>
                  </a:lnTo>
                  <a:cubicBezTo>
                    <a:pt x="221" y="38"/>
                    <a:pt x="213" y="42"/>
                    <a:pt x="206" y="42"/>
                  </a:cubicBezTo>
                  <a:cubicBezTo>
                    <a:pt x="203" y="45"/>
                    <a:pt x="203" y="45"/>
                    <a:pt x="199" y="45"/>
                  </a:cubicBezTo>
                  <a:lnTo>
                    <a:pt x="199" y="50"/>
                  </a:lnTo>
                  <a:cubicBezTo>
                    <a:pt x="206" y="68"/>
                    <a:pt x="206" y="87"/>
                    <a:pt x="206" y="106"/>
                  </a:cubicBezTo>
                  <a:cubicBezTo>
                    <a:pt x="206" y="135"/>
                    <a:pt x="203" y="162"/>
                    <a:pt x="184" y="192"/>
                  </a:cubicBezTo>
                  <a:cubicBezTo>
                    <a:pt x="177" y="207"/>
                    <a:pt x="172" y="221"/>
                    <a:pt x="168" y="233"/>
                  </a:cubicBezTo>
                  <a:cubicBezTo>
                    <a:pt x="168" y="247"/>
                    <a:pt x="165" y="259"/>
                    <a:pt x="165" y="274"/>
                  </a:cubicBezTo>
                  <a:cubicBezTo>
                    <a:pt x="165" y="292"/>
                    <a:pt x="168" y="307"/>
                    <a:pt x="168" y="326"/>
                  </a:cubicBezTo>
                  <a:cubicBezTo>
                    <a:pt x="172" y="342"/>
                    <a:pt x="172" y="356"/>
                    <a:pt x="172" y="371"/>
                  </a:cubicBezTo>
                  <a:lnTo>
                    <a:pt x="172" y="386"/>
                  </a:lnTo>
                  <a:cubicBezTo>
                    <a:pt x="165" y="368"/>
                    <a:pt x="154" y="349"/>
                    <a:pt x="139" y="333"/>
                  </a:cubicBezTo>
                  <a:cubicBezTo>
                    <a:pt x="120" y="319"/>
                    <a:pt x="101" y="304"/>
                    <a:pt x="79" y="289"/>
                  </a:cubicBezTo>
                  <a:cubicBezTo>
                    <a:pt x="79" y="259"/>
                    <a:pt x="75" y="233"/>
                    <a:pt x="75" y="207"/>
                  </a:cubicBezTo>
                  <a:lnTo>
                    <a:pt x="64" y="195"/>
                  </a:lnTo>
                  <a:cubicBezTo>
                    <a:pt x="56" y="192"/>
                    <a:pt x="53" y="185"/>
                    <a:pt x="49" y="176"/>
                  </a:cubicBezTo>
                  <a:cubicBezTo>
                    <a:pt x="42" y="162"/>
                    <a:pt x="42" y="147"/>
                    <a:pt x="42" y="132"/>
                  </a:cubicBezTo>
                  <a:lnTo>
                    <a:pt x="42" y="98"/>
                  </a:lnTo>
                  <a:lnTo>
                    <a:pt x="27" y="102"/>
                  </a:lnTo>
                  <a:lnTo>
                    <a:pt x="23" y="87"/>
                  </a:lnTo>
                  <a:lnTo>
                    <a:pt x="8" y="83"/>
                  </a:lnTo>
                  <a:lnTo>
                    <a:pt x="11" y="64"/>
                  </a:lnTo>
                  <a:lnTo>
                    <a:pt x="11" y="61"/>
                  </a:lnTo>
                  <a:cubicBezTo>
                    <a:pt x="1" y="106"/>
                    <a:pt x="1" y="147"/>
                    <a:pt x="1" y="192"/>
                  </a:cubicBezTo>
                  <a:cubicBezTo>
                    <a:pt x="1" y="229"/>
                    <a:pt x="1" y="266"/>
                    <a:pt x="4" y="304"/>
                  </a:cubicBezTo>
                  <a:lnTo>
                    <a:pt x="4" y="315"/>
                  </a:lnTo>
                  <a:lnTo>
                    <a:pt x="8" y="333"/>
                  </a:lnTo>
                  <a:lnTo>
                    <a:pt x="23" y="342"/>
                  </a:lnTo>
                  <a:cubicBezTo>
                    <a:pt x="42" y="352"/>
                    <a:pt x="56" y="364"/>
                    <a:pt x="68" y="371"/>
                  </a:cubicBezTo>
                  <a:cubicBezTo>
                    <a:pt x="82" y="386"/>
                    <a:pt x="94" y="401"/>
                    <a:pt x="98" y="412"/>
                  </a:cubicBezTo>
                  <a:cubicBezTo>
                    <a:pt x="105" y="427"/>
                    <a:pt x="109" y="442"/>
                    <a:pt x="109" y="461"/>
                  </a:cubicBezTo>
                  <a:lnTo>
                    <a:pt x="109" y="468"/>
                  </a:lnTo>
                  <a:cubicBezTo>
                    <a:pt x="109" y="487"/>
                    <a:pt x="105" y="506"/>
                    <a:pt x="101" y="528"/>
                  </a:cubicBezTo>
                  <a:cubicBezTo>
                    <a:pt x="101" y="532"/>
                    <a:pt x="98" y="539"/>
                    <a:pt x="98" y="543"/>
                  </a:cubicBezTo>
                  <a:cubicBezTo>
                    <a:pt x="94" y="554"/>
                    <a:pt x="87" y="566"/>
                    <a:pt x="82" y="577"/>
                  </a:cubicBezTo>
                  <a:cubicBezTo>
                    <a:pt x="79" y="588"/>
                    <a:pt x="72" y="603"/>
                    <a:pt x="72" y="621"/>
                  </a:cubicBezTo>
                  <a:cubicBezTo>
                    <a:pt x="72" y="629"/>
                    <a:pt x="75" y="640"/>
                    <a:pt x="75" y="647"/>
                  </a:cubicBezTo>
                  <a:cubicBezTo>
                    <a:pt x="82" y="663"/>
                    <a:pt x="90" y="673"/>
                    <a:pt x="101" y="685"/>
                  </a:cubicBezTo>
                  <a:cubicBezTo>
                    <a:pt x="101" y="689"/>
                    <a:pt x="105" y="689"/>
                    <a:pt x="109" y="692"/>
                  </a:cubicBezTo>
                  <a:cubicBezTo>
                    <a:pt x="116" y="696"/>
                    <a:pt x="120" y="700"/>
                    <a:pt x="127" y="704"/>
                  </a:cubicBezTo>
                  <a:lnTo>
                    <a:pt x="168" y="644"/>
                  </a:lnTo>
                  <a:lnTo>
                    <a:pt x="187" y="700"/>
                  </a:lnTo>
                  <a:lnTo>
                    <a:pt x="187" y="692"/>
                  </a:lnTo>
                  <a:lnTo>
                    <a:pt x="191" y="692"/>
                  </a:lnTo>
                  <a:cubicBezTo>
                    <a:pt x="203" y="670"/>
                    <a:pt x="210" y="644"/>
                    <a:pt x="213" y="621"/>
                  </a:cubicBezTo>
                  <a:cubicBezTo>
                    <a:pt x="221" y="588"/>
                    <a:pt x="221" y="554"/>
                    <a:pt x="221" y="525"/>
                  </a:cubicBezTo>
                  <a:cubicBezTo>
                    <a:pt x="221" y="494"/>
                    <a:pt x="225" y="468"/>
                    <a:pt x="236" y="446"/>
                  </a:cubicBezTo>
                  <a:cubicBezTo>
                    <a:pt x="247" y="420"/>
                    <a:pt x="251" y="394"/>
                    <a:pt x="251" y="371"/>
                  </a:cubicBezTo>
                  <a:cubicBezTo>
                    <a:pt x="251" y="352"/>
                    <a:pt x="247" y="333"/>
                    <a:pt x="247" y="319"/>
                  </a:cubicBezTo>
                  <a:cubicBezTo>
                    <a:pt x="244" y="300"/>
                    <a:pt x="244" y="285"/>
                    <a:pt x="244" y="274"/>
                  </a:cubicBezTo>
                  <a:lnTo>
                    <a:pt x="244" y="247"/>
                  </a:lnTo>
                  <a:cubicBezTo>
                    <a:pt x="247" y="240"/>
                    <a:pt x="247" y="237"/>
                    <a:pt x="251" y="229"/>
                  </a:cubicBezTo>
                  <a:cubicBezTo>
                    <a:pt x="273" y="188"/>
                    <a:pt x="284" y="147"/>
                    <a:pt x="284" y="106"/>
                  </a:cubicBezTo>
                  <a:cubicBezTo>
                    <a:pt x="284" y="68"/>
                    <a:pt x="277" y="35"/>
                    <a:pt x="2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5" name="Google Shape;28455;p21"/>
            <p:cNvSpPr/>
            <p:nvPr/>
          </p:nvSpPr>
          <p:spPr>
            <a:xfrm>
              <a:off x="-653025" y="2294530"/>
              <a:ext cx="5252" cy="21822"/>
            </a:xfrm>
            <a:custGeom>
              <a:avLst/>
              <a:gdLst/>
              <a:ahLst/>
              <a:cxnLst/>
              <a:rect l="l" t="t" r="r" b="b"/>
              <a:pathLst>
                <a:path w="110" h="457" extrusionOk="0">
                  <a:moveTo>
                    <a:pt x="1" y="1"/>
                  </a:moveTo>
                  <a:lnTo>
                    <a:pt x="1" y="23"/>
                  </a:lnTo>
                  <a:cubicBezTo>
                    <a:pt x="1" y="68"/>
                    <a:pt x="11" y="116"/>
                    <a:pt x="30" y="165"/>
                  </a:cubicBezTo>
                  <a:cubicBezTo>
                    <a:pt x="45" y="213"/>
                    <a:pt x="64" y="266"/>
                    <a:pt x="75" y="325"/>
                  </a:cubicBezTo>
                  <a:cubicBezTo>
                    <a:pt x="79" y="351"/>
                    <a:pt x="79" y="382"/>
                    <a:pt x="82" y="408"/>
                  </a:cubicBezTo>
                  <a:cubicBezTo>
                    <a:pt x="82" y="427"/>
                    <a:pt x="87" y="441"/>
                    <a:pt x="90" y="456"/>
                  </a:cubicBezTo>
                  <a:cubicBezTo>
                    <a:pt x="94" y="449"/>
                    <a:pt x="94" y="446"/>
                    <a:pt x="97" y="438"/>
                  </a:cubicBezTo>
                  <a:cubicBezTo>
                    <a:pt x="105" y="412"/>
                    <a:pt x="109" y="386"/>
                    <a:pt x="109" y="359"/>
                  </a:cubicBezTo>
                  <a:cubicBezTo>
                    <a:pt x="109" y="341"/>
                    <a:pt x="109" y="322"/>
                    <a:pt x="105" y="299"/>
                  </a:cubicBezTo>
                  <a:cubicBezTo>
                    <a:pt x="90" y="232"/>
                    <a:pt x="82" y="165"/>
                    <a:pt x="75" y="98"/>
                  </a:cubicBezTo>
                  <a:cubicBezTo>
                    <a:pt x="71" y="75"/>
                    <a:pt x="71" y="56"/>
                    <a:pt x="68" y="42"/>
                  </a:cubicBezTo>
                  <a:cubicBezTo>
                    <a:pt x="64" y="30"/>
                    <a:pt x="60" y="23"/>
                    <a:pt x="60" y="23"/>
                  </a:cubicBezTo>
                  <a:cubicBezTo>
                    <a:pt x="60" y="19"/>
                    <a:pt x="56" y="19"/>
                    <a:pt x="56" y="15"/>
                  </a:cubicBezTo>
                  <a:cubicBezTo>
                    <a:pt x="53" y="15"/>
                    <a:pt x="45" y="11"/>
                    <a:pt x="34" y="8"/>
                  </a:cubicBezTo>
                  <a:cubicBezTo>
                    <a:pt x="27" y="8"/>
                    <a:pt x="15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6" name="Google Shape;28456;p21"/>
            <p:cNvSpPr/>
            <p:nvPr/>
          </p:nvSpPr>
          <p:spPr>
            <a:xfrm>
              <a:off x="-656797" y="2290949"/>
              <a:ext cx="12749" cy="31801"/>
            </a:xfrm>
            <a:custGeom>
              <a:avLst/>
              <a:gdLst/>
              <a:ahLst/>
              <a:cxnLst/>
              <a:rect l="l" t="t" r="r" b="b"/>
              <a:pathLst>
                <a:path w="267" h="666" extrusionOk="0">
                  <a:moveTo>
                    <a:pt x="80" y="76"/>
                  </a:moveTo>
                  <a:cubicBezTo>
                    <a:pt x="94" y="79"/>
                    <a:pt x="106" y="83"/>
                    <a:pt x="113" y="83"/>
                  </a:cubicBezTo>
                  <a:cubicBezTo>
                    <a:pt x="124" y="86"/>
                    <a:pt x="132" y="90"/>
                    <a:pt x="135" y="90"/>
                  </a:cubicBezTo>
                  <a:cubicBezTo>
                    <a:pt x="135" y="94"/>
                    <a:pt x="139" y="94"/>
                    <a:pt x="139" y="98"/>
                  </a:cubicBezTo>
                  <a:cubicBezTo>
                    <a:pt x="139" y="98"/>
                    <a:pt x="143" y="105"/>
                    <a:pt x="147" y="117"/>
                  </a:cubicBezTo>
                  <a:cubicBezTo>
                    <a:pt x="150" y="131"/>
                    <a:pt x="150" y="150"/>
                    <a:pt x="154" y="173"/>
                  </a:cubicBezTo>
                  <a:cubicBezTo>
                    <a:pt x="161" y="240"/>
                    <a:pt x="169" y="307"/>
                    <a:pt x="184" y="374"/>
                  </a:cubicBezTo>
                  <a:cubicBezTo>
                    <a:pt x="188" y="397"/>
                    <a:pt x="188" y="416"/>
                    <a:pt x="188" y="434"/>
                  </a:cubicBezTo>
                  <a:cubicBezTo>
                    <a:pt x="188" y="461"/>
                    <a:pt x="184" y="487"/>
                    <a:pt x="176" y="513"/>
                  </a:cubicBezTo>
                  <a:cubicBezTo>
                    <a:pt x="173" y="521"/>
                    <a:pt x="173" y="524"/>
                    <a:pt x="169" y="531"/>
                  </a:cubicBezTo>
                  <a:cubicBezTo>
                    <a:pt x="166" y="516"/>
                    <a:pt x="161" y="502"/>
                    <a:pt x="161" y="483"/>
                  </a:cubicBezTo>
                  <a:cubicBezTo>
                    <a:pt x="158" y="457"/>
                    <a:pt x="158" y="426"/>
                    <a:pt x="154" y="400"/>
                  </a:cubicBezTo>
                  <a:cubicBezTo>
                    <a:pt x="143" y="341"/>
                    <a:pt x="124" y="288"/>
                    <a:pt x="109" y="240"/>
                  </a:cubicBezTo>
                  <a:cubicBezTo>
                    <a:pt x="90" y="191"/>
                    <a:pt x="80" y="143"/>
                    <a:pt x="80" y="98"/>
                  </a:cubicBezTo>
                  <a:lnTo>
                    <a:pt x="80" y="76"/>
                  </a:lnTo>
                  <a:close/>
                  <a:moveTo>
                    <a:pt x="94" y="0"/>
                  </a:moveTo>
                  <a:lnTo>
                    <a:pt x="90" y="5"/>
                  </a:lnTo>
                  <a:cubicBezTo>
                    <a:pt x="87" y="5"/>
                    <a:pt x="80" y="8"/>
                    <a:pt x="68" y="12"/>
                  </a:cubicBezTo>
                  <a:cubicBezTo>
                    <a:pt x="61" y="12"/>
                    <a:pt x="54" y="16"/>
                    <a:pt x="45" y="16"/>
                  </a:cubicBezTo>
                  <a:lnTo>
                    <a:pt x="42" y="16"/>
                  </a:lnTo>
                  <a:cubicBezTo>
                    <a:pt x="38" y="16"/>
                    <a:pt x="31" y="16"/>
                    <a:pt x="23" y="12"/>
                  </a:cubicBezTo>
                  <a:cubicBezTo>
                    <a:pt x="19" y="12"/>
                    <a:pt x="16" y="8"/>
                    <a:pt x="16" y="8"/>
                  </a:cubicBezTo>
                  <a:lnTo>
                    <a:pt x="9" y="27"/>
                  </a:lnTo>
                  <a:cubicBezTo>
                    <a:pt x="9" y="34"/>
                    <a:pt x="4" y="45"/>
                    <a:pt x="4" y="57"/>
                  </a:cubicBezTo>
                  <a:cubicBezTo>
                    <a:pt x="4" y="68"/>
                    <a:pt x="1" y="83"/>
                    <a:pt x="1" y="98"/>
                  </a:cubicBezTo>
                  <a:cubicBezTo>
                    <a:pt x="1" y="157"/>
                    <a:pt x="19" y="214"/>
                    <a:pt x="35" y="262"/>
                  </a:cubicBezTo>
                  <a:cubicBezTo>
                    <a:pt x="54" y="314"/>
                    <a:pt x="71" y="364"/>
                    <a:pt x="80" y="412"/>
                  </a:cubicBezTo>
                  <a:cubicBezTo>
                    <a:pt x="80" y="426"/>
                    <a:pt x="83" y="442"/>
                    <a:pt x="83" y="461"/>
                  </a:cubicBezTo>
                  <a:cubicBezTo>
                    <a:pt x="83" y="487"/>
                    <a:pt x="83" y="516"/>
                    <a:pt x="90" y="547"/>
                  </a:cubicBezTo>
                  <a:cubicBezTo>
                    <a:pt x="98" y="561"/>
                    <a:pt x="102" y="576"/>
                    <a:pt x="109" y="591"/>
                  </a:cubicBezTo>
                  <a:cubicBezTo>
                    <a:pt x="116" y="602"/>
                    <a:pt x="121" y="610"/>
                    <a:pt x="128" y="618"/>
                  </a:cubicBezTo>
                  <a:lnTo>
                    <a:pt x="147" y="636"/>
                  </a:lnTo>
                  <a:lnTo>
                    <a:pt x="180" y="666"/>
                  </a:lnTo>
                  <a:lnTo>
                    <a:pt x="202" y="628"/>
                  </a:lnTo>
                  <a:cubicBezTo>
                    <a:pt x="206" y="625"/>
                    <a:pt x="206" y="625"/>
                    <a:pt x="206" y="621"/>
                  </a:cubicBezTo>
                  <a:cubicBezTo>
                    <a:pt x="225" y="595"/>
                    <a:pt x="240" y="565"/>
                    <a:pt x="247" y="535"/>
                  </a:cubicBezTo>
                  <a:cubicBezTo>
                    <a:pt x="259" y="502"/>
                    <a:pt x="266" y="468"/>
                    <a:pt x="266" y="434"/>
                  </a:cubicBezTo>
                  <a:cubicBezTo>
                    <a:pt x="266" y="412"/>
                    <a:pt x="263" y="390"/>
                    <a:pt x="259" y="367"/>
                  </a:cubicBezTo>
                  <a:lnTo>
                    <a:pt x="259" y="359"/>
                  </a:lnTo>
                  <a:cubicBezTo>
                    <a:pt x="251" y="337"/>
                    <a:pt x="247" y="314"/>
                    <a:pt x="247" y="292"/>
                  </a:cubicBezTo>
                  <a:cubicBezTo>
                    <a:pt x="240" y="251"/>
                    <a:pt x="233" y="207"/>
                    <a:pt x="228" y="165"/>
                  </a:cubicBezTo>
                  <a:lnTo>
                    <a:pt x="228" y="162"/>
                  </a:lnTo>
                  <a:cubicBezTo>
                    <a:pt x="225" y="135"/>
                    <a:pt x="225" y="112"/>
                    <a:pt x="218" y="94"/>
                  </a:cubicBezTo>
                  <a:lnTo>
                    <a:pt x="218" y="86"/>
                  </a:lnTo>
                  <a:cubicBezTo>
                    <a:pt x="214" y="72"/>
                    <a:pt x="206" y="60"/>
                    <a:pt x="199" y="50"/>
                  </a:cubicBezTo>
                  <a:cubicBezTo>
                    <a:pt x="195" y="45"/>
                    <a:pt x="192" y="38"/>
                    <a:pt x="184" y="34"/>
                  </a:cubicBezTo>
                  <a:lnTo>
                    <a:pt x="176" y="34"/>
                  </a:lnTo>
                  <a:cubicBezTo>
                    <a:pt x="166" y="34"/>
                    <a:pt x="161" y="34"/>
                    <a:pt x="154" y="31"/>
                  </a:cubicBezTo>
                  <a:cubicBezTo>
                    <a:pt x="147" y="31"/>
                    <a:pt x="143" y="27"/>
                    <a:pt x="135" y="23"/>
                  </a:cubicBezTo>
                  <a:cubicBezTo>
                    <a:pt x="128" y="19"/>
                    <a:pt x="116" y="12"/>
                    <a:pt x="106" y="5"/>
                  </a:cubicBezTo>
                  <a:cubicBezTo>
                    <a:pt x="102" y="5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7" name="Google Shape;28457;p21"/>
            <p:cNvSpPr/>
            <p:nvPr/>
          </p:nvSpPr>
          <p:spPr>
            <a:xfrm>
              <a:off x="-630917" y="2043938"/>
              <a:ext cx="6494" cy="20915"/>
            </a:xfrm>
            <a:custGeom>
              <a:avLst/>
              <a:gdLst/>
              <a:ahLst/>
              <a:cxnLst/>
              <a:rect l="l" t="t" r="r" b="b"/>
              <a:pathLst>
                <a:path w="136" h="438" extrusionOk="0">
                  <a:moveTo>
                    <a:pt x="0" y="0"/>
                  </a:moveTo>
                  <a:cubicBezTo>
                    <a:pt x="5" y="4"/>
                    <a:pt x="5" y="11"/>
                    <a:pt x="9" y="19"/>
                  </a:cubicBezTo>
                  <a:cubicBezTo>
                    <a:pt x="16" y="45"/>
                    <a:pt x="16" y="68"/>
                    <a:pt x="16" y="90"/>
                  </a:cubicBezTo>
                  <a:lnTo>
                    <a:pt x="16" y="112"/>
                  </a:lnTo>
                  <a:lnTo>
                    <a:pt x="16" y="131"/>
                  </a:lnTo>
                  <a:cubicBezTo>
                    <a:pt x="19" y="183"/>
                    <a:pt x="23" y="225"/>
                    <a:pt x="27" y="254"/>
                  </a:cubicBezTo>
                  <a:cubicBezTo>
                    <a:pt x="35" y="288"/>
                    <a:pt x="42" y="311"/>
                    <a:pt x="57" y="337"/>
                  </a:cubicBezTo>
                  <a:cubicBezTo>
                    <a:pt x="64" y="351"/>
                    <a:pt x="76" y="370"/>
                    <a:pt x="95" y="389"/>
                  </a:cubicBezTo>
                  <a:cubicBezTo>
                    <a:pt x="105" y="404"/>
                    <a:pt x="117" y="418"/>
                    <a:pt x="135" y="437"/>
                  </a:cubicBezTo>
                  <a:lnTo>
                    <a:pt x="135" y="430"/>
                  </a:lnTo>
                  <a:cubicBezTo>
                    <a:pt x="135" y="411"/>
                    <a:pt x="128" y="392"/>
                    <a:pt x="121" y="370"/>
                  </a:cubicBezTo>
                  <a:cubicBezTo>
                    <a:pt x="109" y="347"/>
                    <a:pt x="98" y="321"/>
                    <a:pt x="90" y="295"/>
                  </a:cubicBezTo>
                  <a:cubicBezTo>
                    <a:pt x="83" y="280"/>
                    <a:pt x="79" y="261"/>
                    <a:pt x="79" y="239"/>
                  </a:cubicBezTo>
                  <a:cubicBezTo>
                    <a:pt x="79" y="232"/>
                    <a:pt x="79" y="221"/>
                    <a:pt x="83" y="209"/>
                  </a:cubicBezTo>
                  <a:cubicBezTo>
                    <a:pt x="83" y="202"/>
                    <a:pt x="87" y="190"/>
                    <a:pt x="87" y="183"/>
                  </a:cubicBezTo>
                  <a:cubicBezTo>
                    <a:pt x="87" y="176"/>
                    <a:pt x="83" y="164"/>
                    <a:pt x="83" y="157"/>
                  </a:cubicBezTo>
                  <a:cubicBezTo>
                    <a:pt x="79" y="146"/>
                    <a:pt x="76" y="138"/>
                    <a:pt x="68" y="127"/>
                  </a:cubicBezTo>
                  <a:cubicBezTo>
                    <a:pt x="61" y="109"/>
                    <a:pt x="45" y="86"/>
                    <a:pt x="35" y="59"/>
                  </a:cubicBezTo>
                  <a:cubicBezTo>
                    <a:pt x="27" y="42"/>
                    <a:pt x="23" y="23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8" name="Google Shape;28458;p21"/>
            <p:cNvSpPr/>
            <p:nvPr/>
          </p:nvSpPr>
          <p:spPr>
            <a:xfrm>
              <a:off x="-634641" y="2040166"/>
              <a:ext cx="13800" cy="30751"/>
            </a:xfrm>
            <a:custGeom>
              <a:avLst/>
              <a:gdLst/>
              <a:ahLst/>
              <a:cxnLst/>
              <a:rect l="l" t="t" r="r" b="b"/>
              <a:pathLst>
                <a:path w="289" h="644" extrusionOk="0">
                  <a:moveTo>
                    <a:pt x="97" y="79"/>
                  </a:moveTo>
                  <a:cubicBezTo>
                    <a:pt x="101" y="102"/>
                    <a:pt x="105" y="121"/>
                    <a:pt x="113" y="138"/>
                  </a:cubicBezTo>
                  <a:cubicBezTo>
                    <a:pt x="123" y="165"/>
                    <a:pt x="139" y="188"/>
                    <a:pt x="146" y="206"/>
                  </a:cubicBezTo>
                  <a:cubicBezTo>
                    <a:pt x="154" y="217"/>
                    <a:pt x="157" y="225"/>
                    <a:pt x="161" y="236"/>
                  </a:cubicBezTo>
                  <a:cubicBezTo>
                    <a:pt x="161" y="243"/>
                    <a:pt x="165" y="255"/>
                    <a:pt x="165" y="262"/>
                  </a:cubicBezTo>
                  <a:cubicBezTo>
                    <a:pt x="165" y="269"/>
                    <a:pt x="161" y="281"/>
                    <a:pt x="161" y="288"/>
                  </a:cubicBezTo>
                  <a:cubicBezTo>
                    <a:pt x="157" y="300"/>
                    <a:pt x="157" y="311"/>
                    <a:pt x="157" y="318"/>
                  </a:cubicBezTo>
                  <a:cubicBezTo>
                    <a:pt x="157" y="340"/>
                    <a:pt x="161" y="359"/>
                    <a:pt x="168" y="374"/>
                  </a:cubicBezTo>
                  <a:cubicBezTo>
                    <a:pt x="176" y="400"/>
                    <a:pt x="187" y="426"/>
                    <a:pt x="199" y="449"/>
                  </a:cubicBezTo>
                  <a:cubicBezTo>
                    <a:pt x="206" y="471"/>
                    <a:pt x="213" y="490"/>
                    <a:pt x="213" y="509"/>
                  </a:cubicBezTo>
                  <a:lnTo>
                    <a:pt x="213" y="516"/>
                  </a:lnTo>
                  <a:cubicBezTo>
                    <a:pt x="195" y="497"/>
                    <a:pt x="183" y="483"/>
                    <a:pt x="173" y="468"/>
                  </a:cubicBezTo>
                  <a:cubicBezTo>
                    <a:pt x="154" y="449"/>
                    <a:pt x="142" y="430"/>
                    <a:pt x="135" y="416"/>
                  </a:cubicBezTo>
                  <a:cubicBezTo>
                    <a:pt x="120" y="390"/>
                    <a:pt x="113" y="367"/>
                    <a:pt x="105" y="333"/>
                  </a:cubicBezTo>
                  <a:cubicBezTo>
                    <a:pt x="101" y="304"/>
                    <a:pt x="97" y="262"/>
                    <a:pt x="94" y="210"/>
                  </a:cubicBezTo>
                  <a:lnTo>
                    <a:pt x="94" y="191"/>
                  </a:lnTo>
                  <a:lnTo>
                    <a:pt x="94" y="169"/>
                  </a:lnTo>
                  <a:cubicBezTo>
                    <a:pt x="94" y="147"/>
                    <a:pt x="94" y="124"/>
                    <a:pt x="87" y="98"/>
                  </a:cubicBezTo>
                  <a:cubicBezTo>
                    <a:pt x="83" y="90"/>
                    <a:pt x="83" y="83"/>
                    <a:pt x="78" y="79"/>
                  </a:cubicBezTo>
                  <a:close/>
                  <a:moveTo>
                    <a:pt x="90" y="0"/>
                  </a:moveTo>
                  <a:cubicBezTo>
                    <a:pt x="78" y="0"/>
                    <a:pt x="64" y="0"/>
                    <a:pt x="52" y="4"/>
                  </a:cubicBezTo>
                  <a:cubicBezTo>
                    <a:pt x="42" y="12"/>
                    <a:pt x="26" y="16"/>
                    <a:pt x="16" y="26"/>
                  </a:cubicBezTo>
                  <a:cubicBezTo>
                    <a:pt x="11" y="34"/>
                    <a:pt x="4" y="42"/>
                    <a:pt x="4" y="49"/>
                  </a:cubicBezTo>
                  <a:cubicBezTo>
                    <a:pt x="0" y="57"/>
                    <a:pt x="0" y="64"/>
                    <a:pt x="0" y="68"/>
                  </a:cubicBezTo>
                  <a:cubicBezTo>
                    <a:pt x="0" y="83"/>
                    <a:pt x="4" y="94"/>
                    <a:pt x="8" y="102"/>
                  </a:cubicBezTo>
                  <a:cubicBezTo>
                    <a:pt x="8" y="109"/>
                    <a:pt x="11" y="116"/>
                    <a:pt x="16" y="124"/>
                  </a:cubicBezTo>
                  <a:cubicBezTo>
                    <a:pt x="19" y="135"/>
                    <a:pt x="19" y="150"/>
                    <a:pt x="19" y="169"/>
                  </a:cubicBezTo>
                  <a:lnTo>
                    <a:pt x="19" y="191"/>
                  </a:lnTo>
                  <a:lnTo>
                    <a:pt x="19" y="214"/>
                  </a:lnTo>
                  <a:cubicBezTo>
                    <a:pt x="19" y="262"/>
                    <a:pt x="23" y="300"/>
                    <a:pt x="30" y="333"/>
                  </a:cubicBezTo>
                  <a:cubicBezTo>
                    <a:pt x="34" y="359"/>
                    <a:pt x="38" y="385"/>
                    <a:pt x="45" y="408"/>
                  </a:cubicBezTo>
                  <a:cubicBezTo>
                    <a:pt x="61" y="442"/>
                    <a:pt x="78" y="471"/>
                    <a:pt x="105" y="505"/>
                  </a:cubicBezTo>
                  <a:cubicBezTo>
                    <a:pt x="128" y="539"/>
                    <a:pt x="161" y="573"/>
                    <a:pt x="206" y="618"/>
                  </a:cubicBezTo>
                  <a:lnTo>
                    <a:pt x="213" y="628"/>
                  </a:lnTo>
                  <a:lnTo>
                    <a:pt x="228" y="644"/>
                  </a:lnTo>
                  <a:lnTo>
                    <a:pt x="235" y="636"/>
                  </a:lnTo>
                  <a:lnTo>
                    <a:pt x="254" y="621"/>
                  </a:lnTo>
                  <a:cubicBezTo>
                    <a:pt x="262" y="618"/>
                    <a:pt x="266" y="614"/>
                    <a:pt x="273" y="606"/>
                  </a:cubicBezTo>
                  <a:cubicBezTo>
                    <a:pt x="280" y="595"/>
                    <a:pt x="285" y="583"/>
                    <a:pt x="285" y="576"/>
                  </a:cubicBezTo>
                  <a:cubicBezTo>
                    <a:pt x="288" y="565"/>
                    <a:pt x="288" y="557"/>
                    <a:pt x="288" y="550"/>
                  </a:cubicBezTo>
                  <a:lnTo>
                    <a:pt x="288" y="535"/>
                  </a:lnTo>
                  <a:lnTo>
                    <a:pt x="288" y="528"/>
                  </a:lnTo>
                  <a:lnTo>
                    <a:pt x="288" y="509"/>
                  </a:lnTo>
                  <a:cubicBezTo>
                    <a:pt x="288" y="487"/>
                    <a:pt x="285" y="468"/>
                    <a:pt x="277" y="449"/>
                  </a:cubicBezTo>
                  <a:cubicBezTo>
                    <a:pt x="270" y="419"/>
                    <a:pt x="254" y="393"/>
                    <a:pt x="247" y="371"/>
                  </a:cubicBezTo>
                  <a:cubicBezTo>
                    <a:pt x="244" y="359"/>
                    <a:pt x="240" y="352"/>
                    <a:pt x="235" y="340"/>
                  </a:cubicBezTo>
                  <a:cubicBezTo>
                    <a:pt x="232" y="333"/>
                    <a:pt x="232" y="326"/>
                    <a:pt x="232" y="318"/>
                  </a:cubicBezTo>
                  <a:lnTo>
                    <a:pt x="232" y="311"/>
                  </a:lnTo>
                  <a:cubicBezTo>
                    <a:pt x="240" y="292"/>
                    <a:pt x="240" y="278"/>
                    <a:pt x="240" y="262"/>
                  </a:cubicBezTo>
                  <a:cubicBezTo>
                    <a:pt x="240" y="240"/>
                    <a:pt x="235" y="217"/>
                    <a:pt x="228" y="199"/>
                  </a:cubicBezTo>
                  <a:cubicBezTo>
                    <a:pt x="218" y="173"/>
                    <a:pt x="202" y="150"/>
                    <a:pt x="191" y="128"/>
                  </a:cubicBezTo>
                  <a:cubicBezTo>
                    <a:pt x="187" y="121"/>
                    <a:pt x="183" y="109"/>
                    <a:pt x="180" y="102"/>
                  </a:cubicBezTo>
                  <a:cubicBezTo>
                    <a:pt x="176" y="94"/>
                    <a:pt x="176" y="86"/>
                    <a:pt x="176" y="76"/>
                  </a:cubicBezTo>
                  <a:lnTo>
                    <a:pt x="176" y="71"/>
                  </a:lnTo>
                  <a:cubicBezTo>
                    <a:pt x="176" y="60"/>
                    <a:pt x="173" y="49"/>
                    <a:pt x="165" y="38"/>
                  </a:cubicBezTo>
                  <a:cubicBezTo>
                    <a:pt x="161" y="26"/>
                    <a:pt x="150" y="19"/>
                    <a:pt x="142" y="16"/>
                  </a:cubicBezTo>
                  <a:cubicBezTo>
                    <a:pt x="139" y="12"/>
                    <a:pt x="135" y="12"/>
                    <a:pt x="131" y="8"/>
                  </a:cubicBezTo>
                  <a:cubicBezTo>
                    <a:pt x="116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9" name="Google Shape;28459;p21"/>
            <p:cNvSpPr/>
            <p:nvPr/>
          </p:nvSpPr>
          <p:spPr>
            <a:xfrm>
              <a:off x="14520" y="952755"/>
              <a:ext cx="16139" cy="8070"/>
            </a:xfrm>
            <a:custGeom>
              <a:avLst/>
              <a:gdLst/>
              <a:ahLst/>
              <a:cxnLst/>
              <a:rect l="l" t="t" r="r" b="b"/>
              <a:pathLst>
                <a:path w="338" h="169" extrusionOk="0">
                  <a:moveTo>
                    <a:pt x="1" y="1"/>
                  </a:moveTo>
                  <a:cubicBezTo>
                    <a:pt x="20" y="8"/>
                    <a:pt x="39" y="20"/>
                    <a:pt x="57" y="30"/>
                  </a:cubicBezTo>
                  <a:cubicBezTo>
                    <a:pt x="72" y="46"/>
                    <a:pt x="91" y="61"/>
                    <a:pt x="102" y="79"/>
                  </a:cubicBezTo>
                  <a:cubicBezTo>
                    <a:pt x="125" y="72"/>
                    <a:pt x="143" y="65"/>
                    <a:pt x="165" y="65"/>
                  </a:cubicBezTo>
                  <a:cubicBezTo>
                    <a:pt x="180" y="65"/>
                    <a:pt x="199" y="68"/>
                    <a:pt x="214" y="75"/>
                  </a:cubicBezTo>
                  <a:cubicBezTo>
                    <a:pt x="225" y="79"/>
                    <a:pt x="240" y="91"/>
                    <a:pt x="251" y="98"/>
                  </a:cubicBezTo>
                  <a:cubicBezTo>
                    <a:pt x="274" y="117"/>
                    <a:pt x="289" y="143"/>
                    <a:pt x="300" y="169"/>
                  </a:cubicBezTo>
                  <a:lnTo>
                    <a:pt x="308" y="169"/>
                  </a:lnTo>
                  <a:cubicBezTo>
                    <a:pt x="315" y="165"/>
                    <a:pt x="318" y="165"/>
                    <a:pt x="326" y="165"/>
                  </a:cubicBezTo>
                  <a:lnTo>
                    <a:pt x="334" y="165"/>
                  </a:lnTo>
                  <a:cubicBezTo>
                    <a:pt x="334" y="161"/>
                    <a:pt x="337" y="158"/>
                    <a:pt x="337" y="154"/>
                  </a:cubicBezTo>
                  <a:cubicBezTo>
                    <a:pt x="337" y="154"/>
                    <a:pt x="334" y="146"/>
                    <a:pt x="330" y="139"/>
                  </a:cubicBezTo>
                  <a:cubicBezTo>
                    <a:pt x="326" y="128"/>
                    <a:pt x="315" y="117"/>
                    <a:pt x="308" y="101"/>
                  </a:cubicBezTo>
                  <a:cubicBezTo>
                    <a:pt x="285" y="79"/>
                    <a:pt x="259" y="53"/>
                    <a:pt x="229" y="34"/>
                  </a:cubicBezTo>
                  <a:cubicBezTo>
                    <a:pt x="210" y="23"/>
                    <a:pt x="196" y="16"/>
                    <a:pt x="184" y="12"/>
                  </a:cubicBezTo>
                  <a:cubicBezTo>
                    <a:pt x="135" y="4"/>
                    <a:pt x="87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0" name="Google Shape;28460;p21"/>
            <p:cNvSpPr/>
            <p:nvPr/>
          </p:nvSpPr>
          <p:spPr>
            <a:xfrm>
              <a:off x="5066" y="948983"/>
              <a:ext cx="29127" cy="15805"/>
            </a:xfrm>
            <a:custGeom>
              <a:avLst/>
              <a:gdLst/>
              <a:ahLst/>
              <a:cxnLst/>
              <a:rect l="l" t="t" r="r" b="b"/>
              <a:pathLst>
                <a:path w="610" h="331" extrusionOk="0">
                  <a:moveTo>
                    <a:pt x="233" y="80"/>
                  </a:moveTo>
                  <a:cubicBezTo>
                    <a:pt x="285" y="80"/>
                    <a:pt x="333" y="83"/>
                    <a:pt x="382" y="91"/>
                  </a:cubicBezTo>
                  <a:cubicBezTo>
                    <a:pt x="394" y="95"/>
                    <a:pt x="408" y="102"/>
                    <a:pt x="427" y="113"/>
                  </a:cubicBezTo>
                  <a:cubicBezTo>
                    <a:pt x="457" y="132"/>
                    <a:pt x="483" y="158"/>
                    <a:pt x="506" y="180"/>
                  </a:cubicBezTo>
                  <a:cubicBezTo>
                    <a:pt x="513" y="196"/>
                    <a:pt x="524" y="207"/>
                    <a:pt x="528" y="218"/>
                  </a:cubicBezTo>
                  <a:cubicBezTo>
                    <a:pt x="532" y="225"/>
                    <a:pt x="535" y="233"/>
                    <a:pt x="535" y="233"/>
                  </a:cubicBezTo>
                  <a:cubicBezTo>
                    <a:pt x="535" y="237"/>
                    <a:pt x="532" y="240"/>
                    <a:pt x="532" y="244"/>
                  </a:cubicBezTo>
                  <a:lnTo>
                    <a:pt x="524" y="244"/>
                  </a:lnTo>
                  <a:cubicBezTo>
                    <a:pt x="516" y="244"/>
                    <a:pt x="513" y="244"/>
                    <a:pt x="506" y="248"/>
                  </a:cubicBezTo>
                  <a:lnTo>
                    <a:pt x="498" y="248"/>
                  </a:lnTo>
                  <a:cubicBezTo>
                    <a:pt x="487" y="222"/>
                    <a:pt x="472" y="196"/>
                    <a:pt x="449" y="177"/>
                  </a:cubicBezTo>
                  <a:cubicBezTo>
                    <a:pt x="438" y="170"/>
                    <a:pt x="423" y="158"/>
                    <a:pt x="412" y="154"/>
                  </a:cubicBezTo>
                  <a:cubicBezTo>
                    <a:pt x="397" y="147"/>
                    <a:pt x="378" y="144"/>
                    <a:pt x="363" y="144"/>
                  </a:cubicBezTo>
                  <a:cubicBezTo>
                    <a:pt x="341" y="144"/>
                    <a:pt x="323" y="151"/>
                    <a:pt x="300" y="158"/>
                  </a:cubicBezTo>
                  <a:cubicBezTo>
                    <a:pt x="289" y="140"/>
                    <a:pt x="270" y="125"/>
                    <a:pt x="255" y="109"/>
                  </a:cubicBezTo>
                  <a:cubicBezTo>
                    <a:pt x="237" y="99"/>
                    <a:pt x="218" y="87"/>
                    <a:pt x="199" y="80"/>
                  </a:cubicBezTo>
                  <a:close/>
                  <a:moveTo>
                    <a:pt x="233" y="1"/>
                  </a:moveTo>
                  <a:cubicBezTo>
                    <a:pt x="173" y="1"/>
                    <a:pt x="113" y="9"/>
                    <a:pt x="53" y="16"/>
                  </a:cubicBezTo>
                  <a:lnTo>
                    <a:pt x="42" y="20"/>
                  </a:lnTo>
                  <a:lnTo>
                    <a:pt x="42" y="23"/>
                  </a:lnTo>
                  <a:cubicBezTo>
                    <a:pt x="38" y="28"/>
                    <a:pt x="38" y="31"/>
                    <a:pt x="35" y="35"/>
                  </a:cubicBezTo>
                  <a:cubicBezTo>
                    <a:pt x="35" y="39"/>
                    <a:pt x="31" y="42"/>
                    <a:pt x="27" y="50"/>
                  </a:cubicBezTo>
                  <a:cubicBezTo>
                    <a:pt x="23" y="54"/>
                    <a:pt x="19" y="54"/>
                    <a:pt x="12" y="57"/>
                  </a:cubicBezTo>
                  <a:cubicBezTo>
                    <a:pt x="12" y="61"/>
                    <a:pt x="9" y="61"/>
                    <a:pt x="1" y="65"/>
                  </a:cubicBezTo>
                  <a:lnTo>
                    <a:pt x="38" y="87"/>
                  </a:lnTo>
                  <a:cubicBezTo>
                    <a:pt x="57" y="102"/>
                    <a:pt x="80" y="109"/>
                    <a:pt x="102" y="121"/>
                  </a:cubicBezTo>
                  <a:cubicBezTo>
                    <a:pt x="132" y="132"/>
                    <a:pt x="161" y="144"/>
                    <a:pt x="184" y="158"/>
                  </a:cubicBezTo>
                  <a:cubicBezTo>
                    <a:pt x="199" y="166"/>
                    <a:pt x="210" y="173"/>
                    <a:pt x="218" y="180"/>
                  </a:cubicBezTo>
                  <a:cubicBezTo>
                    <a:pt x="228" y="188"/>
                    <a:pt x="237" y="199"/>
                    <a:pt x="244" y="211"/>
                  </a:cubicBezTo>
                  <a:cubicBezTo>
                    <a:pt x="247" y="218"/>
                    <a:pt x="259" y="230"/>
                    <a:pt x="266" y="233"/>
                  </a:cubicBezTo>
                  <a:cubicBezTo>
                    <a:pt x="278" y="237"/>
                    <a:pt x="285" y="240"/>
                    <a:pt x="296" y="240"/>
                  </a:cubicBezTo>
                  <a:cubicBezTo>
                    <a:pt x="307" y="240"/>
                    <a:pt x="318" y="237"/>
                    <a:pt x="326" y="230"/>
                  </a:cubicBezTo>
                  <a:cubicBezTo>
                    <a:pt x="341" y="225"/>
                    <a:pt x="352" y="222"/>
                    <a:pt x="363" y="222"/>
                  </a:cubicBezTo>
                  <a:cubicBezTo>
                    <a:pt x="371" y="222"/>
                    <a:pt x="375" y="222"/>
                    <a:pt x="382" y="225"/>
                  </a:cubicBezTo>
                  <a:cubicBezTo>
                    <a:pt x="390" y="230"/>
                    <a:pt x="397" y="233"/>
                    <a:pt x="404" y="244"/>
                  </a:cubicBezTo>
                  <a:cubicBezTo>
                    <a:pt x="412" y="252"/>
                    <a:pt x="420" y="263"/>
                    <a:pt x="427" y="278"/>
                  </a:cubicBezTo>
                  <a:cubicBezTo>
                    <a:pt x="430" y="289"/>
                    <a:pt x="438" y="304"/>
                    <a:pt x="449" y="311"/>
                  </a:cubicBezTo>
                  <a:cubicBezTo>
                    <a:pt x="457" y="319"/>
                    <a:pt x="461" y="323"/>
                    <a:pt x="468" y="327"/>
                  </a:cubicBezTo>
                  <a:cubicBezTo>
                    <a:pt x="475" y="327"/>
                    <a:pt x="483" y="330"/>
                    <a:pt x="490" y="330"/>
                  </a:cubicBezTo>
                  <a:cubicBezTo>
                    <a:pt x="494" y="330"/>
                    <a:pt x="502" y="327"/>
                    <a:pt x="506" y="327"/>
                  </a:cubicBezTo>
                  <a:lnTo>
                    <a:pt x="509" y="327"/>
                  </a:lnTo>
                  <a:cubicBezTo>
                    <a:pt x="516" y="323"/>
                    <a:pt x="520" y="323"/>
                    <a:pt x="524" y="319"/>
                  </a:cubicBezTo>
                  <a:cubicBezTo>
                    <a:pt x="532" y="323"/>
                    <a:pt x="535" y="323"/>
                    <a:pt x="542" y="323"/>
                  </a:cubicBezTo>
                  <a:cubicBezTo>
                    <a:pt x="554" y="323"/>
                    <a:pt x="565" y="319"/>
                    <a:pt x="577" y="311"/>
                  </a:cubicBezTo>
                  <a:cubicBezTo>
                    <a:pt x="584" y="308"/>
                    <a:pt x="592" y="301"/>
                    <a:pt x="595" y="293"/>
                  </a:cubicBezTo>
                  <a:cubicBezTo>
                    <a:pt x="603" y="285"/>
                    <a:pt x="603" y="275"/>
                    <a:pt x="606" y="266"/>
                  </a:cubicBezTo>
                  <a:cubicBezTo>
                    <a:pt x="606" y="259"/>
                    <a:pt x="610" y="252"/>
                    <a:pt x="610" y="248"/>
                  </a:cubicBezTo>
                  <a:lnTo>
                    <a:pt x="610" y="244"/>
                  </a:lnTo>
                  <a:lnTo>
                    <a:pt x="610" y="233"/>
                  </a:lnTo>
                  <a:cubicBezTo>
                    <a:pt x="610" y="222"/>
                    <a:pt x="610" y="214"/>
                    <a:pt x="606" y="203"/>
                  </a:cubicBezTo>
                  <a:lnTo>
                    <a:pt x="603" y="199"/>
                  </a:lnTo>
                  <a:cubicBezTo>
                    <a:pt x="595" y="177"/>
                    <a:pt x="584" y="158"/>
                    <a:pt x="569" y="140"/>
                  </a:cubicBezTo>
                  <a:cubicBezTo>
                    <a:pt x="547" y="113"/>
                    <a:pt x="520" y="87"/>
                    <a:pt x="490" y="65"/>
                  </a:cubicBezTo>
                  <a:cubicBezTo>
                    <a:pt x="475" y="54"/>
                    <a:pt x="461" y="42"/>
                    <a:pt x="446" y="35"/>
                  </a:cubicBezTo>
                  <a:cubicBezTo>
                    <a:pt x="430" y="28"/>
                    <a:pt x="416" y="20"/>
                    <a:pt x="397" y="16"/>
                  </a:cubicBezTo>
                  <a:cubicBezTo>
                    <a:pt x="341" y="5"/>
                    <a:pt x="289" y="1"/>
                    <a:pt x="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1" name="Google Shape;28461;p21"/>
            <p:cNvSpPr/>
            <p:nvPr/>
          </p:nvSpPr>
          <p:spPr>
            <a:xfrm>
              <a:off x="-685877" y="1902885"/>
              <a:ext cx="3963" cy="20055"/>
            </a:xfrm>
            <a:custGeom>
              <a:avLst/>
              <a:gdLst/>
              <a:ahLst/>
              <a:cxnLst/>
              <a:rect l="l" t="t" r="r" b="b"/>
              <a:pathLst>
                <a:path w="83" h="420" extrusionOk="0">
                  <a:moveTo>
                    <a:pt x="23" y="1"/>
                  </a:moveTo>
                  <a:cubicBezTo>
                    <a:pt x="23" y="4"/>
                    <a:pt x="23" y="4"/>
                    <a:pt x="19" y="4"/>
                  </a:cubicBezTo>
                  <a:cubicBezTo>
                    <a:pt x="12" y="16"/>
                    <a:pt x="4" y="23"/>
                    <a:pt x="0" y="30"/>
                  </a:cubicBezTo>
                  <a:cubicBezTo>
                    <a:pt x="8" y="30"/>
                    <a:pt x="12" y="35"/>
                    <a:pt x="19" y="42"/>
                  </a:cubicBezTo>
                  <a:cubicBezTo>
                    <a:pt x="26" y="42"/>
                    <a:pt x="30" y="49"/>
                    <a:pt x="35" y="53"/>
                  </a:cubicBezTo>
                  <a:cubicBezTo>
                    <a:pt x="35" y="61"/>
                    <a:pt x="38" y="68"/>
                    <a:pt x="38" y="75"/>
                  </a:cubicBezTo>
                  <a:cubicBezTo>
                    <a:pt x="38" y="83"/>
                    <a:pt x="35" y="87"/>
                    <a:pt x="35" y="94"/>
                  </a:cubicBezTo>
                  <a:cubicBezTo>
                    <a:pt x="30" y="98"/>
                    <a:pt x="30" y="102"/>
                    <a:pt x="26" y="106"/>
                  </a:cubicBezTo>
                  <a:cubicBezTo>
                    <a:pt x="23" y="113"/>
                    <a:pt x="19" y="117"/>
                    <a:pt x="19" y="125"/>
                  </a:cubicBezTo>
                  <a:cubicBezTo>
                    <a:pt x="16" y="132"/>
                    <a:pt x="16" y="139"/>
                    <a:pt x="16" y="147"/>
                  </a:cubicBezTo>
                  <a:cubicBezTo>
                    <a:pt x="16" y="161"/>
                    <a:pt x="19" y="180"/>
                    <a:pt x="23" y="199"/>
                  </a:cubicBezTo>
                  <a:cubicBezTo>
                    <a:pt x="26" y="222"/>
                    <a:pt x="30" y="244"/>
                    <a:pt x="30" y="270"/>
                  </a:cubicBezTo>
                  <a:cubicBezTo>
                    <a:pt x="30" y="285"/>
                    <a:pt x="30" y="304"/>
                    <a:pt x="23" y="322"/>
                  </a:cubicBezTo>
                  <a:lnTo>
                    <a:pt x="23" y="330"/>
                  </a:lnTo>
                  <a:cubicBezTo>
                    <a:pt x="23" y="337"/>
                    <a:pt x="26" y="353"/>
                    <a:pt x="35" y="367"/>
                  </a:cubicBezTo>
                  <a:cubicBezTo>
                    <a:pt x="42" y="382"/>
                    <a:pt x="52" y="397"/>
                    <a:pt x="64" y="412"/>
                  </a:cubicBezTo>
                  <a:lnTo>
                    <a:pt x="71" y="420"/>
                  </a:lnTo>
                  <a:lnTo>
                    <a:pt x="71" y="416"/>
                  </a:lnTo>
                  <a:cubicBezTo>
                    <a:pt x="64" y="386"/>
                    <a:pt x="61" y="353"/>
                    <a:pt x="61" y="322"/>
                  </a:cubicBezTo>
                  <a:cubicBezTo>
                    <a:pt x="61" y="274"/>
                    <a:pt x="68" y="229"/>
                    <a:pt x="68" y="187"/>
                  </a:cubicBezTo>
                  <a:cubicBezTo>
                    <a:pt x="68" y="165"/>
                    <a:pt x="71" y="143"/>
                    <a:pt x="75" y="125"/>
                  </a:cubicBezTo>
                  <a:cubicBezTo>
                    <a:pt x="79" y="106"/>
                    <a:pt x="83" y="87"/>
                    <a:pt x="83" y="68"/>
                  </a:cubicBezTo>
                  <a:cubicBezTo>
                    <a:pt x="83" y="57"/>
                    <a:pt x="79" y="46"/>
                    <a:pt x="75" y="35"/>
                  </a:cubicBezTo>
                  <a:cubicBezTo>
                    <a:pt x="71" y="23"/>
                    <a:pt x="68" y="16"/>
                    <a:pt x="61" y="4"/>
                  </a:cubicBezTo>
                  <a:lnTo>
                    <a:pt x="49" y="4"/>
                  </a:lnTo>
                  <a:cubicBezTo>
                    <a:pt x="45" y="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2" name="Google Shape;28462;p21"/>
            <p:cNvSpPr/>
            <p:nvPr/>
          </p:nvSpPr>
          <p:spPr>
            <a:xfrm>
              <a:off x="-690174" y="1899160"/>
              <a:ext cx="11842" cy="27695"/>
            </a:xfrm>
            <a:custGeom>
              <a:avLst/>
              <a:gdLst/>
              <a:ahLst/>
              <a:cxnLst/>
              <a:rect l="l" t="t" r="r" b="b"/>
              <a:pathLst>
                <a:path w="248" h="580" extrusionOk="0">
                  <a:moveTo>
                    <a:pt x="120" y="79"/>
                  </a:moveTo>
                  <a:cubicBezTo>
                    <a:pt x="128" y="79"/>
                    <a:pt x="135" y="79"/>
                    <a:pt x="139" y="82"/>
                  </a:cubicBezTo>
                  <a:lnTo>
                    <a:pt x="151" y="82"/>
                  </a:lnTo>
                  <a:cubicBezTo>
                    <a:pt x="158" y="94"/>
                    <a:pt x="161" y="101"/>
                    <a:pt x="165" y="113"/>
                  </a:cubicBezTo>
                  <a:cubicBezTo>
                    <a:pt x="169" y="124"/>
                    <a:pt x="173" y="135"/>
                    <a:pt x="173" y="146"/>
                  </a:cubicBezTo>
                  <a:cubicBezTo>
                    <a:pt x="173" y="165"/>
                    <a:pt x="169" y="184"/>
                    <a:pt x="165" y="203"/>
                  </a:cubicBezTo>
                  <a:cubicBezTo>
                    <a:pt x="161" y="221"/>
                    <a:pt x="158" y="243"/>
                    <a:pt x="158" y="265"/>
                  </a:cubicBezTo>
                  <a:cubicBezTo>
                    <a:pt x="158" y="307"/>
                    <a:pt x="151" y="352"/>
                    <a:pt x="151" y="400"/>
                  </a:cubicBezTo>
                  <a:cubicBezTo>
                    <a:pt x="151" y="431"/>
                    <a:pt x="154" y="464"/>
                    <a:pt x="161" y="494"/>
                  </a:cubicBezTo>
                  <a:lnTo>
                    <a:pt x="161" y="498"/>
                  </a:lnTo>
                  <a:lnTo>
                    <a:pt x="154" y="490"/>
                  </a:lnTo>
                  <a:cubicBezTo>
                    <a:pt x="142" y="475"/>
                    <a:pt x="132" y="460"/>
                    <a:pt x="125" y="445"/>
                  </a:cubicBezTo>
                  <a:cubicBezTo>
                    <a:pt x="116" y="431"/>
                    <a:pt x="113" y="415"/>
                    <a:pt x="113" y="408"/>
                  </a:cubicBezTo>
                  <a:lnTo>
                    <a:pt x="113" y="400"/>
                  </a:lnTo>
                  <a:cubicBezTo>
                    <a:pt x="120" y="382"/>
                    <a:pt x="120" y="363"/>
                    <a:pt x="120" y="348"/>
                  </a:cubicBezTo>
                  <a:cubicBezTo>
                    <a:pt x="120" y="322"/>
                    <a:pt x="116" y="300"/>
                    <a:pt x="113" y="277"/>
                  </a:cubicBezTo>
                  <a:cubicBezTo>
                    <a:pt x="109" y="258"/>
                    <a:pt x="106" y="239"/>
                    <a:pt x="106" y="225"/>
                  </a:cubicBezTo>
                  <a:cubicBezTo>
                    <a:pt x="106" y="217"/>
                    <a:pt x="106" y="210"/>
                    <a:pt x="109" y="203"/>
                  </a:cubicBezTo>
                  <a:cubicBezTo>
                    <a:pt x="109" y="195"/>
                    <a:pt x="113" y="191"/>
                    <a:pt x="116" y="184"/>
                  </a:cubicBezTo>
                  <a:cubicBezTo>
                    <a:pt x="120" y="180"/>
                    <a:pt x="120" y="176"/>
                    <a:pt x="125" y="172"/>
                  </a:cubicBezTo>
                  <a:cubicBezTo>
                    <a:pt x="125" y="165"/>
                    <a:pt x="128" y="161"/>
                    <a:pt x="128" y="153"/>
                  </a:cubicBezTo>
                  <a:cubicBezTo>
                    <a:pt x="128" y="146"/>
                    <a:pt x="125" y="139"/>
                    <a:pt x="125" y="131"/>
                  </a:cubicBezTo>
                  <a:cubicBezTo>
                    <a:pt x="120" y="127"/>
                    <a:pt x="116" y="120"/>
                    <a:pt x="109" y="120"/>
                  </a:cubicBezTo>
                  <a:cubicBezTo>
                    <a:pt x="102" y="113"/>
                    <a:pt x="98" y="108"/>
                    <a:pt x="90" y="108"/>
                  </a:cubicBezTo>
                  <a:cubicBezTo>
                    <a:pt x="94" y="101"/>
                    <a:pt x="102" y="94"/>
                    <a:pt x="109" y="82"/>
                  </a:cubicBezTo>
                  <a:cubicBezTo>
                    <a:pt x="113" y="82"/>
                    <a:pt x="113" y="82"/>
                    <a:pt x="113" y="79"/>
                  </a:cubicBezTo>
                  <a:close/>
                  <a:moveTo>
                    <a:pt x="46" y="1"/>
                  </a:moveTo>
                  <a:lnTo>
                    <a:pt x="46" y="41"/>
                  </a:lnTo>
                  <a:lnTo>
                    <a:pt x="46" y="46"/>
                  </a:lnTo>
                  <a:cubicBezTo>
                    <a:pt x="42" y="49"/>
                    <a:pt x="35" y="53"/>
                    <a:pt x="27" y="64"/>
                  </a:cubicBezTo>
                  <a:cubicBezTo>
                    <a:pt x="20" y="72"/>
                    <a:pt x="8" y="82"/>
                    <a:pt x="4" y="101"/>
                  </a:cubicBezTo>
                  <a:cubicBezTo>
                    <a:pt x="4" y="108"/>
                    <a:pt x="1" y="117"/>
                    <a:pt x="1" y="124"/>
                  </a:cubicBezTo>
                  <a:cubicBezTo>
                    <a:pt x="1" y="135"/>
                    <a:pt x="4" y="143"/>
                    <a:pt x="8" y="153"/>
                  </a:cubicBezTo>
                  <a:cubicBezTo>
                    <a:pt x="12" y="161"/>
                    <a:pt x="20" y="165"/>
                    <a:pt x="23" y="169"/>
                  </a:cubicBezTo>
                  <a:cubicBezTo>
                    <a:pt x="27" y="172"/>
                    <a:pt x="30" y="176"/>
                    <a:pt x="35" y="176"/>
                  </a:cubicBezTo>
                  <a:lnTo>
                    <a:pt x="35" y="184"/>
                  </a:lnTo>
                  <a:cubicBezTo>
                    <a:pt x="30" y="198"/>
                    <a:pt x="30" y="210"/>
                    <a:pt x="30" y="225"/>
                  </a:cubicBezTo>
                  <a:cubicBezTo>
                    <a:pt x="30" y="251"/>
                    <a:pt x="35" y="274"/>
                    <a:pt x="38" y="292"/>
                  </a:cubicBezTo>
                  <a:cubicBezTo>
                    <a:pt x="42" y="315"/>
                    <a:pt x="46" y="329"/>
                    <a:pt x="46" y="348"/>
                  </a:cubicBezTo>
                  <a:cubicBezTo>
                    <a:pt x="46" y="355"/>
                    <a:pt x="42" y="367"/>
                    <a:pt x="42" y="374"/>
                  </a:cubicBezTo>
                  <a:cubicBezTo>
                    <a:pt x="38" y="386"/>
                    <a:pt x="35" y="396"/>
                    <a:pt x="35" y="408"/>
                  </a:cubicBezTo>
                  <a:cubicBezTo>
                    <a:pt x="35" y="434"/>
                    <a:pt x="42" y="460"/>
                    <a:pt x="57" y="483"/>
                  </a:cubicBezTo>
                  <a:cubicBezTo>
                    <a:pt x="68" y="501"/>
                    <a:pt x="83" y="524"/>
                    <a:pt x="98" y="543"/>
                  </a:cubicBezTo>
                  <a:cubicBezTo>
                    <a:pt x="102" y="546"/>
                    <a:pt x="106" y="553"/>
                    <a:pt x="116" y="562"/>
                  </a:cubicBezTo>
                  <a:cubicBezTo>
                    <a:pt x="120" y="565"/>
                    <a:pt x="128" y="569"/>
                    <a:pt x="135" y="572"/>
                  </a:cubicBezTo>
                  <a:cubicBezTo>
                    <a:pt x="142" y="576"/>
                    <a:pt x="151" y="579"/>
                    <a:pt x="161" y="579"/>
                  </a:cubicBezTo>
                  <a:cubicBezTo>
                    <a:pt x="173" y="579"/>
                    <a:pt x="184" y="576"/>
                    <a:pt x="192" y="572"/>
                  </a:cubicBezTo>
                  <a:cubicBezTo>
                    <a:pt x="206" y="569"/>
                    <a:pt x="218" y="557"/>
                    <a:pt x="229" y="546"/>
                  </a:cubicBezTo>
                  <a:cubicBezTo>
                    <a:pt x="232" y="539"/>
                    <a:pt x="237" y="531"/>
                    <a:pt x="237" y="524"/>
                  </a:cubicBezTo>
                  <a:cubicBezTo>
                    <a:pt x="240" y="517"/>
                    <a:pt x="240" y="509"/>
                    <a:pt x="240" y="505"/>
                  </a:cubicBezTo>
                  <a:cubicBezTo>
                    <a:pt x="240" y="494"/>
                    <a:pt x="240" y="486"/>
                    <a:pt x="237" y="479"/>
                  </a:cubicBezTo>
                  <a:cubicBezTo>
                    <a:pt x="229" y="453"/>
                    <a:pt x="229" y="427"/>
                    <a:pt x="229" y="400"/>
                  </a:cubicBezTo>
                  <a:cubicBezTo>
                    <a:pt x="229" y="360"/>
                    <a:pt x="232" y="315"/>
                    <a:pt x="237" y="265"/>
                  </a:cubicBezTo>
                  <a:cubicBezTo>
                    <a:pt x="237" y="255"/>
                    <a:pt x="240" y="236"/>
                    <a:pt x="244" y="213"/>
                  </a:cubicBezTo>
                  <a:cubicBezTo>
                    <a:pt x="244" y="195"/>
                    <a:pt x="247" y="172"/>
                    <a:pt x="247" y="146"/>
                  </a:cubicBezTo>
                  <a:cubicBezTo>
                    <a:pt x="247" y="127"/>
                    <a:pt x="247" y="105"/>
                    <a:pt x="240" y="86"/>
                  </a:cubicBezTo>
                  <a:cubicBezTo>
                    <a:pt x="237" y="75"/>
                    <a:pt x="229" y="64"/>
                    <a:pt x="225" y="53"/>
                  </a:cubicBezTo>
                  <a:cubicBezTo>
                    <a:pt x="218" y="46"/>
                    <a:pt x="210" y="34"/>
                    <a:pt x="199" y="27"/>
                  </a:cubicBezTo>
                  <a:lnTo>
                    <a:pt x="195" y="23"/>
                  </a:lnTo>
                  <a:lnTo>
                    <a:pt x="192" y="19"/>
                  </a:lnTo>
                  <a:cubicBezTo>
                    <a:pt x="180" y="12"/>
                    <a:pt x="169" y="8"/>
                    <a:pt x="161" y="8"/>
                  </a:cubicBezTo>
                  <a:cubicBezTo>
                    <a:pt x="158" y="8"/>
                    <a:pt x="154" y="4"/>
                    <a:pt x="154" y="4"/>
                  </a:cubicBezTo>
                  <a:lnTo>
                    <a:pt x="87" y="4"/>
                  </a:lnTo>
                  <a:lnTo>
                    <a:pt x="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3" name="Google Shape;28463;p21"/>
            <p:cNvSpPr/>
            <p:nvPr/>
          </p:nvSpPr>
          <p:spPr>
            <a:xfrm>
              <a:off x="-212865" y="1161805"/>
              <a:ext cx="5921" cy="5539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9"/>
                    <a:pt x="94" y="34"/>
                    <a:pt x="68" y="41"/>
                  </a:cubicBezTo>
                  <a:cubicBezTo>
                    <a:pt x="68" y="41"/>
                    <a:pt x="64" y="41"/>
                    <a:pt x="64" y="45"/>
                  </a:cubicBezTo>
                  <a:lnTo>
                    <a:pt x="30" y="75"/>
                  </a:lnTo>
                  <a:lnTo>
                    <a:pt x="46" y="49"/>
                  </a:lnTo>
                  <a:lnTo>
                    <a:pt x="1" y="49"/>
                  </a:lnTo>
                  <a:lnTo>
                    <a:pt x="1" y="57"/>
                  </a:lnTo>
                  <a:lnTo>
                    <a:pt x="1" y="116"/>
                  </a:lnTo>
                  <a:cubicBezTo>
                    <a:pt x="8" y="109"/>
                    <a:pt x="15" y="105"/>
                    <a:pt x="23" y="101"/>
                  </a:cubicBezTo>
                  <a:cubicBezTo>
                    <a:pt x="60" y="75"/>
                    <a:pt x="98" y="45"/>
                    <a:pt x="120" y="7"/>
                  </a:cubicBezTo>
                  <a:cubicBezTo>
                    <a:pt x="124" y="4"/>
                    <a:pt x="124" y="4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4" name="Google Shape;28464;p21"/>
            <p:cNvSpPr/>
            <p:nvPr/>
          </p:nvSpPr>
          <p:spPr>
            <a:xfrm>
              <a:off x="-216972" y="1144806"/>
              <a:ext cx="15232" cy="30035"/>
            </a:xfrm>
            <a:custGeom>
              <a:avLst/>
              <a:gdLst/>
              <a:ahLst/>
              <a:cxnLst/>
              <a:rect l="l" t="t" r="r" b="b"/>
              <a:pathLst>
                <a:path w="319" h="629" extrusionOk="0">
                  <a:moveTo>
                    <a:pt x="155" y="397"/>
                  </a:moveTo>
                  <a:cubicBezTo>
                    <a:pt x="155" y="397"/>
                    <a:pt x="154" y="397"/>
                    <a:pt x="154" y="397"/>
                  </a:cubicBezTo>
                  <a:cubicBezTo>
                    <a:pt x="154" y="397"/>
                    <a:pt x="150" y="397"/>
                    <a:pt x="150" y="401"/>
                  </a:cubicBezTo>
                  <a:lnTo>
                    <a:pt x="155" y="397"/>
                  </a:lnTo>
                  <a:close/>
                  <a:moveTo>
                    <a:pt x="229" y="1"/>
                  </a:moveTo>
                  <a:cubicBezTo>
                    <a:pt x="221" y="4"/>
                    <a:pt x="210" y="4"/>
                    <a:pt x="199" y="4"/>
                  </a:cubicBezTo>
                  <a:cubicBezTo>
                    <a:pt x="195" y="4"/>
                    <a:pt x="195" y="4"/>
                    <a:pt x="195" y="9"/>
                  </a:cubicBezTo>
                  <a:cubicBezTo>
                    <a:pt x="187" y="9"/>
                    <a:pt x="180" y="9"/>
                    <a:pt x="173" y="12"/>
                  </a:cubicBezTo>
                  <a:cubicBezTo>
                    <a:pt x="161" y="20"/>
                    <a:pt x="146" y="27"/>
                    <a:pt x="139" y="42"/>
                  </a:cubicBezTo>
                  <a:cubicBezTo>
                    <a:pt x="128" y="57"/>
                    <a:pt x="124" y="76"/>
                    <a:pt x="124" y="91"/>
                  </a:cubicBezTo>
                  <a:lnTo>
                    <a:pt x="124" y="99"/>
                  </a:lnTo>
                  <a:lnTo>
                    <a:pt x="124" y="102"/>
                  </a:lnTo>
                  <a:cubicBezTo>
                    <a:pt x="124" y="125"/>
                    <a:pt x="116" y="151"/>
                    <a:pt x="109" y="173"/>
                  </a:cubicBezTo>
                  <a:cubicBezTo>
                    <a:pt x="98" y="196"/>
                    <a:pt x="83" y="214"/>
                    <a:pt x="75" y="225"/>
                  </a:cubicBezTo>
                  <a:cubicBezTo>
                    <a:pt x="45" y="256"/>
                    <a:pt x="30" y="289"/>
                    <a:pt x="19" y="318"/>
                  </a:cubicBezTo>
                  <a:cubicBezTo>
                    <a:pt x="11" y="353"/>
                    <a:pt x="8" y="382"/>
                    <a:pt x="8" y="413"/>
                  </a:cubicBezTo>
                  <a:cubicBezTo>
                    <a:pt x="8" y="442"/>
                    <a:pt x="11" y="468"/>
                    <a:pt x="11" y="494"/>
                  </a:cubicBezTo>
                  <a:cubicBezTo>
                    <a:pt x="11" y="520"/>
                    <a:pt x="8" y="543"/>
                    <a:pt x="4" y="562"/>
                  </a:cubicBezTo>
                  <a:cubicBezTo>
                    <a:pt x="4" y="565"/>
                    <a:pt x="1" y="570"/>
                    <a:pt x="1" y="573"/>
                  </a:cubicBezTo>
                  <a:cubicBezTo>
                    <a:pt x="1" y="580"/>
                    <a:pt x="4" y="584"/>
                    <a:pt x="4" y="588"/>
                  </a:cubicBezTo>
                  <a:cubicBezTo>
                    <a:pt x="4" y="596"/>
                    <a:pt x="8" y="599"/>
                    <a:pt x="11" y="603"/>
                  </a:cubicBezTo>
                  <a:cubicBezTo>
                    <a:pt x="16" y="610"/>
                    <a:pt x="23" y="614"/>
                    <a:pt x="30" y="622"/>
                  </a:cubicBezTo>
                  <a:cubicBezTo>
                    <a:pt x="38" y="625"/>
                    <a:pt x="49" y="629"/>
                    <a:pt x="61" y="629"/>
                  </a:cubicBezTo>
                  <a:cubicBezTo>
                    <a:pt x="72" y="629"/>
                    <a:pt x="79" y="629"/>
                    <a:pt x="87" y="625"/>
                  </a:cubicBezTo>
                  <a:lnTo>
                    <a:pt x="101" y="618"/>
                  </a:lnTo>
                  <a:lnTo>
                    <a:pt x="106" y="606"/>
                  </a:lnTo>
                  <a:cubicBezTo>
                    <a:pt x="113" y="596"/>
                    <a:pt x="116" y="584"/>
                    <a:pt x="116" y="573"/>
                  </a:cubicBezTo>
                  <a:cubicBezTo>
                    <a:pt x="120" y="558"/>
                    <a:pt x="124" y="551"/>
                    <a:pt x="128" y="543"/>
                  </a:cubicBezTo>
                  <a:cubicBezTo>
                    <a:pt x="132" y="539"/>
                    <a:pt x="132" y="536"/>
                    <a:pt x="135" y="532"/>
                  </a:cubicBezTo>
                  <a:cubicBezTo>
                    <a:pt x="139" y="528"/>
                    <a:pt x="142" y="525"/>
                    <a:pt x="146" y="520"/>
                  </a:cubicBezTo>
                  <a:cubicBezTo>
                    <a:pt x="195" y="491"/>
                    <a:pt x="240" y="453"/>
                    <a:pt x="270" y="408"/>
                  </a:cubicBezTo>
                  <a:cubicBezTo>
                    <a:pt x="299" y="363"/>
                    <a:pt x="318" y="311"/>
                    <a:pt x="318" y="251"/>
                  </a:cubicBezTo>
                  <a:lnTo>
                    <a:pt x="318" y="251"/>
                  </a:lnTo>
                  <a:cubicBezTo>
                    <a:pt x="315" y="259"/>
                    <a:pt x="311" y="263"/>
                    <a:pt x="307" y="266"/>
                  </a:cubicBezTo>
                  <a:lnTo>
                    <a:pt x="155" y="397"/>
                  </a:lnTo>
                  <a:lnTo>
                    <a:pt x="155" y="397"/>
                  </a:lnTo>
                  <a:cubicBezTo>
                    <a:pt x="180" y="390"/>
                    <a:pt x="199" y="375"/>
                    <a:pt x="210" y="356"/>
                  </a:cubicBezTo>
                  <a:lnTo>
                    <a:pt x="210" y="356"/>
                  </a:lnTo>
                  <a:cubicBezTo>
                    <a:pt x="210" y="360"/>
                    <a:pt x="210" y="360"/>
                    <a:pt x="206" y="363"/>
                  </a:cubicBezTo>
                  <a:cubicBezTo>
                    <a:pt x="184" y="401"/>
                    <a:pt x="146" y="431"/>
                    <a:pt x="109" y="457"/>
                  </a:cubicBezTo>
                  <a:cubicBezTo>
                    <a:pt x="101" y="461"/>
                    <a:pt x="94" y="465"/>
                    <a:pt x="87" y="472"/>
                  </a:cubicBezTo>
                  <a:lnTo>
                    <a:pt x="87" y="413"/>
                  </a:lnTo>
                  <a:lnTo>
                    <a:pt x="87" y="405"/>
                  </a:lnTo>
                  <a:lnTo>
                    <a:pt x="132" y="405"/>
                  </a:lnTo>
                  <a:lnTo>
                    <a:pt x="251" y="214"/>
                  </a:lnTo>
                  <a:cubicBezTo>
                    <a:pt x="251" y="211"/>
                    <a:pt x="255" y="206"/>
                    <a:pt x="255" y="203"/>
                  </a:cubicBezTo>
                  <a:lnTo>
                    <a:pt x="255" y="203"/>
                  </a:lnTo>
                  <a:cubicBezTo>
                    <a:pt x="251" y="203"/>
                    <a:pt x="244" y="206"/>
                    <a:pt x="240" y="206"/>
                  </a:cubicBezTo>
                  <a:cubicBezTo>
                    <a:pt x="229" y="214"/>
                    <a:pt x="221" y="218"/>
                    <a:pt x="213" y="225"/>
                  </a:cubicBezTo>
                  <a:lnTo>
                    <a:pt x="213" y="218"/>
                  </a:lnTo>
                  <a:cubicBezTo>
                    <a:pt x="232" y="161"/>
                    <a:pt x="244" y="109"/>
                    <a:pt x="263" y="65"/>
                  </a:cubicBezTo>
                  <a:cubicBezTo>
                    <a:pt x="263" y="61"/>
                    <a:pt x="266" y="61"/>
                    <a:pt x="266" y="57"/>
                  </a:cubicBezTo>
                  <a:lnTo>
                    <a:pt x="270" y="54"/>
                  </a:lnTo>
                  <a:lnTo>
                    <a:pt x="2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5" name="Google Shape;28465;p21"/>
            <p:cNvSpPr/>
            <p:nvPr/>
          </p:nvSpPr>
          <p:spPr>
            <a:xfrm>
              <a:off x="-176289" y="1011679"/>
              <a:ext cx="16283" cy="4823"/>
            </a:xfrm>
            <a:custGeom>
              <a:avLst/>
              <a:gdLst/>
              <a:ahLst/>
              <a:cxnLst/>
              <a:rect l="l" t="t" r="r" b="b"/>
              <a:pathLst>
                <a:path w="341" h="101" extrusionOk="0">
                  <a:moveTo>
                    <a:pt x="281" y="0"/>
                  </a:moveTo>
                  <a:cubicBezTo>
                    <a:pt x="203" y="0"/>
                    <a:pt x="120" y="19"/>
                    <a:pt x="39" y="45"/>
                  </a:cubicBezTo>
                  <a:cubicBezTo>
                    <a:pt x="23" y="49"/>
                    <a:pt x="12" y="56"/>
                    <a:pt x="8" y="61"/>
                  </a:cubicBezTo>
                  <a:cubicBezTo>
                    <a:pt x="1" y="68"/>
                    <a:pt x="1" y="75"/>
                    <a:pt x="1" y="83"/>
                  </a:cubicBezTo>
                  <a:lnTo>
                    <a:pt x="1" y="94"/>
                  </a:lnTo>
                  <a:cubicBezTo>
                    <a:pt x="1" y="97"/>
                    <a:pt x="5" y="101"/>
                    <a:pt x="5" y="101"/>
                  </a:cubicBezTo>
                  <a:cubicBezTo>
                    <a:pt x="8" y="101"/>
                    <a:pt x="16" y="101"/>
                    <a:pt x="23" y="97"/>
                  </a:cubicBezTo>
                  <a:cubicBezTo>
                    <a:pt x="31" y="97"/>
                    <a:pt x="42" y="94"/>
                    <a:pt x="49" y="90"/>
                  </a:cubicBezTo>
                  <a:cubicBezTo>
                    <a:pt x="75" y="87"/>
                    <a:pt x="101" y="75"/>
                    <a:pt x="132" y="64"/>
                  </a:cubicBezTo>
                  <a:cubicBezTo>
                    <a:pt x="162" y="52"/>
                    <a:pt x="196" y="45"/>
                    <a:pt x="229" y="45"/>
                  </a:cubicBezTo>
                  <a:cubicBezTo>
                    <a:pt x="248" y="45"/>
                    <a:pt x="270" y="49"/>
                    <a:pt x="289" y="52"/>
                  </a:cubicBezTo>
                  <a:cubicBezTo>
                    <a:pt x="293" y="45"/>
                    <a:pt x="296" y="38"/>
                    <a:pt x="300" y="30"/>
                  </a:cubicBezTo>
                  <a:cubicBezTo>
                    <a:pt x="311" y="19"/>
                    <a:pt x="322" y="11"/>
                    <a:pt x="334" y="8"/>
                  </a:cubicBezTo>
                  <a:cubicBezTo>
                    <a:pt x="337" y="4"/>
                    <a:pt x="337" y="4"/>
                    <a:pt x="341" y="4"/>
                  </a:cubicBezTo>
                  <a:cubicBezTo>
                    <a:pt x="322" y="0"/>
                    <a:pt x="300" y="0"/>
                    <a:pt x="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6" name="Google Shape;28466;p21"/>
            <p:cNvSpPr/>
            <p:nvPr/>
          </p:nvSpPr>
          <p:spPr>
            <a:xfrm>
              <a:off x="-179631" y="1007907"/>
              <a:ext cx="26644" cy="12367"/>
            </a:xfrm>
            <a:custGeom>
              <a:avLst/>
              <a:gdLst/>
              <a:ahLst/>
              <a:cxnLst/>
              <a:rect l="l" t="t" r="r" b="b"/>
              <a:pathLst>
                <a:path w="558" h="259" extrusionOk="0">
                  <a:moveTo>
                    <a:pt x="351" y="79"/>
                  </a:moveTo>
                  <a:cubicBezTo>
                    <a:pt x="370" y="79"/>
                    <a:pt x="392" y="79"/>
                    <a:pt x="411" y="83"/>
                  </a:cubicBezTo>
                  <a:cubicBezTo>
                    <a:pt x="407" y="83"/>
                    <a:pt x="407" y="83"/>
                    <a:pt x="404" y="87"/>
                  </a:cubicBezTo>
                  <a:cubicBezTo>
                    <a:pt x="392" y="90"/>
                    <a:pt x="381" y="98"/>
                    <a:pt x="370" y="109"/>
                  </a:cubicBezTo>
                  <a:cubicBezTo>
                    <a:pt x="366" y="117"/>
                    <a:pt x="363" y="124"/>
                    <a:pt x="359" y="131"/>
                  </a:cubicBezTo>
                  <a:cubicBezTo>
                    <a:pt x="340" y="128"/>
                    <a:pt x="318" y="124"/>
                    <a:pt x="299" y="124"/>
                  </a:cubicBezTo>
                  <a:cubicBezTo>
                    <a:pt x="266" y="124"/>
                    <a:pt x="232" y="131"/>
                    <a:pt x="202" y="143"/>
                  </a:cubicBezTo>
                  <a:cubicBezTo>
                    <a:pt x="171" y="154"/>
                    <a:pt x="145" y="166"/>
                    <a:pt x="119" y="169"/>
                  </a:cubicBezTo>
                  <a:cubicBezTo>
                    <a:pt x="112" y="173"/>
                    <a:pt x="101" y="176"/>
                    <a:pt x="93" y="176"/>
                  </a:cubicBezTo>
                  <a:cubicBezTo>
                    <a:pt x="86" y="180"/>
                    <a:pt x="78" y="180"/>
                    <a:pt x="75" y="180"/>
                  </a:cubicBezTo>
                  <a:cubicBezTo>
                    <a:pt x="75" y="180"/>
                    <a:pt x="71" y="176"/>
                    <a:pt x="71" y="173"/>
                  </a:cubicBezTo>
                  <a:lnTo>
                    <a:pt x="71" y="162"/>
                  </a:lnTo>
                  <a:cubicBezTo>
                    <a:pt x="71" y="154"/>
                    <a:pt x="71" y="147"/>
                    <a:pt x="78" y="140"/>
                  </a:cubicBezTo>
                  <a:cubicBezTo>
                    <a:pt x="82" y="135"/>
                    <a:pt x="93" y="128"/>
                    <a:pt x="109" y="124"/>
                  </a:cubicBezTo>
                  <a:cubicBezTo>
                    <a:pt x="190" y="98"/>
                    <a:pt x="273" y="79"/>
                    <a:pt x="351" y="79"/>
                  </a:cubicBezTo>
                  <a:close/>
                  <a:moveTo>
                    <a:pt x="351" y="1"/>
                  </a:moveTo>
                  <a:cubicBezTo>
                    <a:pt x="258" y="1"/>
                    <a:pt x="171" y="27"/>
                    <a:pt x="86" y="50"/>
                  </a:cubicBezTo>
                  <a:cubicBezTo>
                    <a:pt x="59" y="57"/>
                    <a:pt x="37" y="72"/>
                    <a:pt x="22" y="90"/>
                  </a:cubicBezTo>
                  <a:cubicBezTo>
                    <a:pt x="11" y="102"/>
                    <a:pt x="4" y="113"/>
                    <a:pt x="0" y="128"/>
                  </a:cubicBezTo>
                  <a:cubicBezTo>
                    <a:pt x="0" y="131"/>
                    <a:pt x="4" y="135"/>
                    <a:pt x="4" y="135"/>
                  </a:cubicBezTo>
                  <a:cubicBezTo>
                    <a:pt x="11" y="150"/>
                    <a:pt x="14" y="166"/>
                    <a:pt x="14" y="176"/>
                  </a:cubicBezTo>
                  <a:cubicBezTo>
                    <a:pt x="14" y="192"/>
                    <a:pt x="11" y="202"/>
                    <a:pt x="7" y="214"/>
                  </a:cubicBezTo>
                  <a:lnTo>
                    <a:pt x="7" y="218"/>
                  </a:lnTo>
                  <a:cubicBezTo>
                    <a:pt x="14" y="233"/>
                    <a:pt x="26" y="244"/>
                    <a:pt x="41" y="247"/>
                  </a:cubicBezTo>
                  <a:cubicBezTo>
                    <a:pt x="52" y="255"/>
                    <a:pt x="64" y="259"/>
                    <a:pt x="75" y="259"/>
                  </a:cubicBezTo>
                  <a:cubicBezTo>
                    <a:pt x="90" y="259"/>
                    <a:pt x="101" y="255"/>
                    <a:pt x="112" y="252"/>
                  </a:cubicBezTo>
                  <a:cubicBezTo>
                    <a:pt x="123" y="247"/>
                    <a:pt x="135" y="247"/>
                    <a:pt x="138" y="244"/>
                  </a:cubicBezTo>
                  <a:cubicBezTo>
                    <a:pt x="171" y="236"/>
                    <a:pt x="198" y="225"/>
                    <a:pt x="228" y="218"/>
                  </a:cubicBezTo>
                  <a:cubicBezTo>
                    <a:pt x="254" y="207"/>
                    <a:pt x="276" y="202"/>
                    <a:pt x="299" y="202"/>
                  </a:cubicBezTo>
                  <a:cubicBezTo>
                    <a:pt x="314" y="202"/>
                    <a:pt x="328" y="202"/>
                    <a:pt x="347" y="210"/>
                  </a:cubicBezTo>
                  <a:cubicBezTo>
                    <a:pt x="355" y="214"/>
                    <a:pt x="363" y="214"/>
                    <a:pt x="373" y="214"/>
                  </a:cubicBezTo>
                  <a:lnTo>
                    <a:pt x="389" y="214"/>
                  </a:lnTo>
                  <a:cubicBezTo>
                    <a:pt x="396" y="210"/>
                    <a:pt x="407" y="202"/>
                    <a:pt x="415" y="195"/>
                  </a:cubicBezTo>
                  <a:cubicBezTo>
                    <a:pt x="418" y="188"/>
                    <a:pt x="423" y="180"/>
                    <a:pt x="426" y="173"/>
                  </a:cubicBezTo>
                  <a:cubicBezTo>
                    <a:pt x="426" y="166"/>
                    <a:pt x="430" y="162"/>
                    <a:pt x="430" y="158"/>
                  </a:cubicBezTo>
                  <a:lnTo>
                    <a:pt x="433" y="158"/>
                  </a:lnTo>
                  <a:cubicBezTo>
                    <a:pt x="433" y="154"/>
                    <a:pt x="437" y="154"/>
                    <a:pt x="441" y="154"/>
                  </a:cubicBezTo>
                  <a:lnTo>
                    <a:pt x="493" y="154"/>
                  </a:lnTo>
                  <a:cubicBezTo>
                    <a:pt x="504" y="154"/>
                    <a:pt x="516" y="154"/>
                    <a:pt x="527" y="150"/>
                  </a:cubicBezTo>
                  <a:lnTo>
                    <a:pt x="538" y="105"/>
                  </a:lnTo>
                  <a:cubicBezTo>
                    <a:pt x="542" y="90"/>
                    <a:pt x="549" y="76"/>
                    <a:pt x="557" y="61"/>
                  </a:cubicBezTo>
                  <a:cubicBezTo>
                    <a:pt x="553" y="57"/>
                    <a:pt x="549" y="53"/>
                    <a:pt x="546" y="50"/>
                  </a:cubicBezTo>
                  <a:cubicBezTo>
                    <a:pt x="542" y="45"/>
                    <a:pt x="535" y="38"/>
                    <a:pt x="527" y="35"/>
                  </a:cubicBezTo>
                  <a:cubicBezTo>
                    <a:pt x="467" y="12"/>
                    <a:pt x="407" y="1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7" name="Google Shape;28467;p21"/>
            <p:cNvSpPr/>
            <p:nvPr/>
          </p:nvSpPr>
          <p:spPr>
            <a:xfrm>
              <a:off x="-114309" y="1014544"/>
              <a:ext cx="14468" cy="5730"/>
            </a:xfrm>
            <a:custGeom>
              <a:avLst/>
              <a:gdLst/>
              <a:ahLst/>
              <a:cxnLst/>
              <a:rect l="l" t="t" r="r" b="b"/>
              <a:pathLst>
                <a:path w="303" h="120" extrusionOk="0">
                  <a:moveTo>
                    <a:pt x="0" y="1"/>
                  </a:moveTo>
                  <a:lnTo>
                    <a:pt x="0" y="1"/>
                  </a:lnTo>
                  <a:cubicBezTo>
                    <a:pt x="37" y="56"/>
                    <a:pt x="101" y="90"/>
                    <a:pt x="168" y="90"/>
                  </a:cubicBezTo>
                  <a:cubicBezTo>
                    <a:pt x="180" y="90"/>
                    <a:pt x="187" y="90"/>
                    <a:pt x="198" y="86"/>
                  </a:cubicBezTo>
                  <a:lnTo>
                    <a:pt x="206" y="86"/>
                  </a:lnTo>
                  <a:cubicBezTo>
                    <a:pt x="209" y="82"/>
                    <a:pt x="216" y="82"/>
                    <a:pt x="228" y="82"/>
                  </a:cubicBezTo>
                  <a:lnTo>
                    <a:pt x="247" y="82"/>
                  </a:lnTo>
                  <a:cubicBezTo>
                    <a:pt x="254" y="86"/>
                    <a:pt x="258" y="90"/>
                    <a:pt x="266" y="94"/>
                  </a:cubicBezTo>
                  <a:cubicBezTo>
                    <a:pt x="277" y="101"/>
                    <a:pt x="284" y="108"/>
                    <a:pt x="288" y="120"/>
                  </a:cubicBezTo>
                  <a:cubicBezTo>
                    <a:pt x="292" y="120"/>
                    <a:pt x="292" y="116"/>
                    <a:pt x="295" y="116"/>
                  </a:cubicBezTo>
                  <a:cubicBezTo>
                    <a:pt x="299" y="113"/>
                    <a:pt x="303" y="108"/>
                    <a:pt x="303" y="105"/>
                  </a:cubicBezTo>
                  <a:cubicBezTo>
                    <a:pt x="299" y="97"/>
                    <a:pt x="295" y="90"/>
                    <a:pt x="292" y="79"/>
                  </a:cubicBezTo>
                  <a:cubicBezTo>
                    <a:pt x="292" y="71"/>
                    <a:pt x="288" y="63"/>
                    <a:pt x="288" y="56"/>
                  </a:cubicBezTo>
                  <a:cubicBezTo>
                    <a:pt x="239" y="34"/>
                    <a:pt x="190" y="19"/>
                    <a:pt x="142" y="8"/>
                  </a:cubicBezTo>
                  <a:cubicBezTo>
                    <a:pt x="135" y="4"/>
                    <a:pt x="131" y="4"/>
                    <a:pt x="123" y="4"/>
                  </a:cubicBezTo>
                  <a:cubicBezTo>
                    <a:pt x="112" y="4"/>
                    <a:pt x="101" y="4"/>
                    <a:pt x="90" y="8"/>
                  </a:cubicBezTo>
                  <a:lnTo>
                    <a:pt x="52" y="8"/>
                  </a:lnTo>
                  <a:cubicBezTo>
                    <a:pt x="37" y="8"/>
                    <a:pt x="19" y="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8" name="Google Shape;28468;p21"/>
            <p:cNvSpPr/>
            <p:nvPr/>
          </p:nvSpPr>
          <p:spPr>
            <a:xfrm>
              <a:off x="-118798" y="1009530"/>
              <a:ext cx="23970" cy="14468"/>
            </a:xfrm>
            <a:custGeom>
              <a:avLst/>
              <a:gdLst/>
              <a:ahLst/>
              <a:cxnLst/>
              <a:rect l="l" t="t" r="r" b="b"/>
              <a:pathLst>
                <a:path w="502" h="303" extrusionOk="0">
                  <a:moveTo>
                    <a:pt x="94" y="106"/>
                  </a:moveTo>
                  <a:cubicBezTo>
                    <a:pt x="113" y="113"/>
                    <a:pt x="131" y="113"/>
                    <a:pt x="146" y="113"/>
                  </a:cubicBezTo>
                  <a:lnTo>
                    <a:pt x="184" y="113"/>
                  </a:lnTo>
                  <a:cubicBezTo>
                    <a:pt x="195" y="109"/>
                    <a:pt x="206" y="109"/>
                    <a:pt x="217" y="109"/>
                  </a:cubicBezTo>
                  <a:cubicBezTo>
                    <a:pt x="225" y="109"/>
                    <a:pt x="229" y="109"/>
                    <a:pt x="236" y="113"/>
                  </a:cubicBezTo>
                  <a:cubicBezTo>
                    <a:pt x="284" y="124"/>
                    <a:pt x="333" y="139"/>
                    <a:pt x="382" y="161"/>
                  </a:cubicBezTo>
                  <a:cubicBezTo>
                    <a:pt x="382" y="168"/>
                    <a:pt x="386" y="176"/>
                    <a:pt x="386" y="184"/>
                  </a:cubicBezTo>
                  <a:cubicBezTo>
                    <a:pt x="389" y="195"/>
                    <a:pt x="393" y="202"/>
                    <a:pt x="397" y="210"/>
                  </a:cubicBezTo>
                  <a:cubicBezTo>
                    <a:pt x="397" y="213"/>
                    <a:pt x="393" y="218"/>
                    <a:pt x="389" y="221"/>
                  </a:cubicBezTo>
                  <a:cubicBezTo>
                    <a:pt x="386" y="221"/>
                    <a:pt x="386" y="225"/>
                    <a:pt x="382" y="225"/>
                  </a:cubicBezTo>
                  <a:cubicBezTo>
                    <a:pt x="378" y="213"/>
                    <a:pt x="371" y="206"/>
                    <a:pt x="360" y="199"/>
                  </a:cubicBezTo>
                  <a:cubicBezTo>
                    <a:pt x="352" y="195"/>
                    <a:pt x="348" y="191"/>
                    <a:pt x="341" y="187"/>
                  </a:cubicBezTo>
                  <a:lnTo>
                    <a:pt x="322" y="187"/>
                  </a:lnTo>
                  <a:cubicBezTo>
                    <a:pt x="310" y="187"/>
                    <a:pt x="303" y="187"/>
                    <a:pt x="300" y="191"/>
                  </a:cubicBezTo>
                  <a:lnTo>
                    <a:pt x="292" y="191"/>
                  </a:lnTo>
                  <a:cubicBezTo>
                    <a:pt x="281" y="195"/>
                    <a:pt x="274" y="195"/>
                    <a:pt x="262" y="195"/>
                  </a:cubicBezTo>
                  <a:cubicBezTo>
                    <a:pt x="195" y="195"/>
                    <a:pt x="131" y="161"/>
                    <a:pt x="94" y="106"/>
                  </a:cubicBezTo>
                  <a:close/>
                  <a:moveTo>
                    <a:pt x="64" y="1"/>
                  </a:moveTo>
                  <a:cubicBezTo>
                    <a:pt x="53" y="1"/>
                    <a:pt x="46" y="4"/>
                    <a:pt x="38" y="8"/>
                  </a:cubicBezTo>
                  <a:cubicBezTo>
                    <a:pt x="31" y="11"/>
                    <a:pt x="19" y="19"/>
                    <a:pt x="12" y="30"/>
                  </a:cubicBezTo>
                  <a:cubicBezTo>
                    <a:pt x="4" y="42"/>
                    <a:pt x="1" y="53"/>
                    <a:pt x="1" y="64"/>
                  </a:cubicBezTo>
                  <a:cubicBezTo>
                    <a:pt x="19" y="79"/>
                    <a:pt x="34" y="97"/>
                    <a:pt x="49" y="120"/>
                  </a:cubicBezTo>
                  <a:cubicBezTo>
                    <a:pt x="60" y="139"/>
                    <a:pt x="68" y="158"/>
                    <a:pt x="72" y="176"/>
                  </a:cubicBezTo>
                  <a:lnTo>
                    <a:pt x="83" y="206"/>
                  </a:lnTo>
                  <a:cubicBezTo>
                    <a:pt x="131" y="247"/>
                    <a:pt x="195" y="270"/>
                    <a:pt x="262" y="270"/>
                  </a:cubicBezTo>
                  <a:lnTo>
                    <a:pt x="300" y="270"/>
                  </a:lnTo>
                  <a:cubicBezTo>
                    <a:pt x="307" y="266"/>
                    <a:pt x="315" y="266"/>
                    <a:pt x="318" y="266"/>
                  </a:cubicBezTo>
                  <a:lnTo>
                    <a:pt x="322" y="270"/>
                  </a:lnTo>
                  <a:lnTo>
                    <a:pt x="322" y="266"/>
                  </a:lnTo>
                  <a:cubicBezTo>
                    <a:pt x="326" y="277"/>
                    <a:pt x="337" y="289"/>
                    <a:pt x="348" y="292"/>
                  </a:cubicBezTo>
                  <a:cubicBezTo>
                    <a:pt x="360" y="299"/>
                    <a:pt x="371" y="303"/>
                    <a:pt x="382" y="303"/>
                  </a:cubicBezTo>
                  <a:cubicBezTo>
                    <a:pt x="393" y="303"/>
                    <a:pt x="405" y="299"/>
                    <a:pt x="412" y="296"/>
                  </a:cubicBezTo>
                  <a:cubicBezTo>
                    <a:pt x="427" y="289"/>
                    <a:pt x="438" y="281"/>
                    <a:pt x="449" y="270"/>
                  </a:cubicBezTo>
                  <a:cubicBezTo>
                    <a:pt x="457" y="263"/>
                    <a:pt x="460" y="255"/>
                    <a:pt x="464" y="247"/>
                  </a:cubicBezTo>
                  <a:cubicBezTo>
                    <a:pt x="467" y="240"/>
                    <a:pt x="472" y="236"/>
                    <a:pt x="472" y="228"/>
                  </a:cubicBezTo>
                  <a:cubicBezTo>
                    <a:pt x="475" y="221"/>
                    <a:pt x="475" y="218"/>
                    <a:pt x="475" y="213"/>
                  </a:cubicBezTo>
                  <a:lnTo>
                    <a:pt x="475" y="202"/>
                  </a:lnTo>
                  <a:lnTo>
                    <a:pt x="502" y="218"/>
                  </a:lnTo>
                  <a:lnTo>
                    <a:pt x="502" y="218"/>
                  </a:lnTo>
                  <a:lnTo>
                    <a:pt x="453" y="106"/>
                  </a:lnTo>
                  <a:lnTo>
                    <a:pt x="434" y="56"/>
                  </a:lnTo>
                  <a:lnTo>
                    <a:pt x="412" y="90"/>
                  </a:lnTo>
                  <a:cubicBezTo>
                    <a:pt x="360" y="68"/>
                    <a:pt x="307" y="49"/>
                    <a:pt x="251" y="38"/>
                  </a:cubicBezTo>
                  <a:cubicBezTo>
                    <a:pt x="240" y="34"/>
                    <a:pt x="229" y="34"/>
                    <a:pt x="217" y="34"/>
                  </a:cubicBezTo>
                  <a:lnTo>
                    <a:pt x="176" y="34"/>
                  </a:lnTo>
                  <a:cubicBezTo>
                    <a:pt x="165" y="38"/>
                    <a:pt x="153" y="38"/>
                    <a:pt x="146" y="38"/>
                  </a:cubicBezTo>
                  <a:cubicBezTo>
                    <a:pt x="135" y="38"/>
                    <a:pt x="127" y="34"/>
                    <a:pt x="120" y="34"/>
                  </a:cubicBezTo>
                  <a:cubicBezTo>
                    <a:pt x="113" y="30"/>
                    <a:pt x="109" y="27"/>
                    <a:pt x="98" y="19"/>
                  </a:cubicBezTo>
                  <a:cubicBezTo>
                    <a:pt x="94" y="11"/>
                    <a:pt x="86" y="8"/>
                    <a:pt x="83" y="4"/>
                  </a:cubicBezTo>
                  <a:cubicBezTo>
                    <a:pt x="75" y="4"/>
                    <a:pt x="68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9" name="Google Shape;28469;p21"/>
            <p:cNvSpPr/>
            <p:nvPr/>
          </p:nvSpPr>
          <p:spPr>
            <a:xfrm>
              <a:off x="-646435" y="2553526"/>
              <a:ext cx="12558" cy="18049"/>
            </a:xfrm>
            <a:custGeom>
              <a:avLst/>
              <a:gdLst/>
              <a:ahLst/>
              <a:cxnLst/>
              <a:rect l="l" t="t" r="r" b="b"/>
              <a:pathLst>
                <a:path w="263" h="378" extrusionOk="0">
                  <a:moveTo>
                    <a:pt x="263" y="1"/>
                  </a:moveTo>
                  <a:lnTo>
                    <a:pt x="263" y="1"/>
                  </a:lnTo>
                  <a:cubicBezTo>
                    <a:pt x="251" y="8"/>
                    <a:pt x="236" y="8"/>
                    <a:pt x="221" y="8"/>
                  </a:cubicBezTo>
                  <a:lnTo>
                    <a:pt x="195" y="8"/>
                  </a:lnTo>
                  <a:cubicBezTo>
                    <a:pt x="187" y="8"/>
                    <a:pt x="177" y="12"/>
                    <a:pt x="165" y="19"/>
                  </a:cubicBezTo>
                  <a:cubicBezTo>
                    <a:pt x="151" y="27"/>
                    <a:pt x="142" y="38"/>
                    <a:pt x="135" y="49"/>
                  </a:cubicBezTo>
                  <a:cubicBezTo>
                    <a:pt x="135" y="53"/>
                    <a:pt x="135" y="56"/>
                    <a:pt x="132" y="56"/>
                  </a:cubicBezTo>
                  <a:cubicBezTo>
                    <a:pt x="146" y="79"/>
                    <a:pt x="154" y="101"/>
                    <a:pt x="158" y="120"/>
                  </a:cubicBezTo>
                  <a:cubicBezTo>
                    <a:pt x="187" y="79"/>
                    <a:pt x="221" y="38"/>
                    <a:pt x="263" y="1"/>
                  </a:cubicBezTo>
                  <a:close/>
                  <a:moveTo>
                    <a:pt x="61" y="303"/>
                  </a:moveTo>
                  <a:cubicBezTo>
                    <a:pt x="56" y="303"/>
                    <a:pt x="56" y="307"/>
                    <a:pt x="53" y="307"/>
                  </a:cubicBezTo>
                  <a:cubicBezTo>
                    <a:pt x="34" y="315"/>
                    <a:pt x="23" y="326"/>
                    <a:pt x="16" y="333"/>
                  </a:cubicBezTo>
                  <a:cubicBezTo>
                    <a:pt x="8" y="341"/>
                    <a:pt x="4" y="348"/>
                    <a:pt x="4" y="355"/>
                  </a:cubicBezTo>
                  <a:cubicBezTo>
                    <a:pt x="1" y="363"/>
                    <a:pt x="1" y="367"/>
                    <a:pt x="1" y="374"/>
                  </a:cubicBezTo>
                  <a:cubicBezTo>
                    <a:pt x="8" y="374"/>
                    <a:pt x="16" y="374"/>
                    <a:pt x="27" y="378"/>
                  </a:cubicBezTo>
                  <a:cubicBezTo>
                    <a:pt x="38" y="352"/>
                    <a:pt x="49" y="329"/>
                    <a:pt x="61" y="30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0" name="Google Shape;28470;p21"/>
            <p:cNvSpPr/>
            <p:nvPr/>
          </p:nvSpPr>
          <p:spPr>
            <a:xfrm>
              <a:off x="-649969" y="2544406"/>
              <a:ext cx="22538" cy="29128"/>
            </a:xfrm>
            <a:custGeom>
              <a:avLst/>
              <a:gdLst/>
              <a:ahLst/>
              <a:cxnLst/>
              <a:rect l="l" t="t" r="r" b="b"/>
              <a:pathLst>
                <a:path w="472" h="610" extrusionOk="0">
                  <a:moveTo>
                    <a:pt x="460" y="1"/>
                  </a:moveTo>
                  <a:cubicBezTo>
                    <a:pt x="463" y="4"/>
                    <a:pt x="463" y="4"/>
                    <a:pt x="463" y="8"/>
                  </a:cubicBezTo>
                  <a:lnTo>
                    <a:pt x="471" y="1"/>
                  </a:lnTo>
                  <a:close/>
                  <a:moveTo>
                    <a:pt x="337" y="192"/>
                  </a:moveTo>
                  <a:lnTo>
                    <a:pt x="337" y="192"/>
                  </a:lnTo>
                  <a:cubicBezTo>
                    <a:pt x="295" y="229"/>
                    <a:pt x="261" y="270"/>
                    <a:pt x="232" y="311"/>
                  </a:cubicBezTo>
                  <a:cubicBezTo>
                    <a:pt x="228" y="292"/>
                    <a:pt x="220" y="270"/>
                    <a:pt x="206" y="247"/>
                  </a:cubicBezTo>
                  <a:cubicBezTo>
                    <a:pt x="209" y="247"/>
                    <a:pt x="209" y="244"/>
                    <a:pt x="209" y="240"/>
                  </a:cubicBezTo>
                  <a:cubicBezTo>
                    <a:pt x="216" y="229"/>
                    <a:pt x="225" y="218"/>
                    <a:pt x="239" y="210"/>
                  </a:cubicBezTo>
                  <a:cubicBezTo>
                    <a:pt x="251" y="203"/>
                    <a:pt x="261" y="199"/>
                    <a:pt x="269" y="199"/>
                  </a:cubicBezTo>
                  <a:lnTo>
                    <a:pt x="295" y="199"/>
                  </a:lnTo>
                  <a:cubicBezTo>
                    <a:pt x="310" y="199"/>
                    <a:pt x="325" y="199"/>
                    <a:pt x="337" y="192"/>
                  </a:cubicBezTo>
                  <a:close/>
                  <a:moveTo>
                    <a:pt x="426" y="94"/>
                  </a:moveTo>
                  <a:cubicBezTo>
                    <a:pt x="422" y="98"/>
                    <a:pt x="418" y="102"/>
                    <a:pt x="415" y="106"/>
                  </a:cubicBezTo>
                  <a:cubicBezTo>
                    <a:pt x="408" y="109"/>
                    <a:pt x="404" y="113"/>
                    <a:pt x="404" y="113"/>
                  </a:cubicBezTo>
                  <a:lnTo>
                    <a:pt x="392" y="125"/>
                  </a:lnTo>
                  <a:lnTo>
                    <a:pt x="382" y="125"/>
                  </a:lnTo>
                  <a:cubicBezTo>
                    <a:pt x="325" y="132"/>
                    <a:pt x="273" y="139"/>
                    <a:pt x="213" y="142"/>
                  </a:cubicBezTo>
                  <a:lnTo>
                    <a:pt x="194" y="147"/>
                  </a:lnTo>
                  <a:cubicBezTo>
                    <a:pt x="180" y="158"/>
                    <a:pt x="168" y="169"/>
                    <a:pt x="157" y="180"/>
                  </a:cubicBezTo>
                  <a:cubicBezTo>
                    <a:pt x="149" y="192"/>
                    <a:pt x="142" y="203"/>
                    <a:pt x="138" y="214"/>
                  </a:cubicBezTo>
                  <a:cubicBezTo>
                    <a:pt x="135" y="225"/>
                    <a:pt x="130" y="237"/>
                    <a:pt x="130" y="251"/>
                  </a:cubicBezTo>
                  <a:cubicBezTo>
                    <a:pt x="130" y="263"/>
                    <a:pt x="135" y="273"/>
                    <a:pt x="142" y="289"/>
                  </a:cubicBezTo>
                  <a:cubicBezTo>
                    <a:pt x="153" y="311"/>
                    <a:pt x="161" y="326"/>
                    <a:pt x="161" y="341"/>
                  </a:cubicBezTo>
                  <a:cubicBezTo>
                    <a:pt x="161" y="352"/>
                    <a:pt x="157" y="360"/>
                    <a:pt x="153" y="367"/>
                  </a:cubicBezTo>
                  <a:cubicBezTo>
                    <a:pt x="149" y="382"/>
                    <a:pt x="142" y="394"/>
                    <a:pt x="130" y="404"/>
                  </a:cubicBezTo>
                  <a:cubicBezTo>
                    <a:pt x="120" y="416"/>
                    <a:pt x="104" y="423"/>
                    <a:pt x="94" y="430"/>
                  </a:cubicBezTo>
                  <a:cubicBezTo>
                    <a:pt x="75" y="439"/>
                    <a:pt x="59" y="446"/>
                    <a:pt x="49" y="456"/>
                  </a:cubicBezTo>
                  <a:cubicBezTo>
                    <a:pt x="30" y="472"/>
                    <a:pt x="15" y="491"/>
                    <a:pt x="7" y="513"/>
                  </a:cubicBezTo>
                  <a:cubicBezTo>
                    <a:pt x="0" y="532"/>
                    <a:pt x="0" y="554"/>
                    <a:pt x="0" y="573"/>
                  </a:cubicBezTo>
                  <a:lnTo>
                    <a:pt x="0" y="591"/>
                  </a:lnTo>
                  <a:cubicBezTo>
                    <a:pt x="4" y="587"/>
                    <a:pt x="4" y="584"/>
                    <a:pt x="7" y="580"/>
                  </a:cubicBezTo>
                  <a:lnTo>
                    <a:pt x="18" y="565"/>
                  </a:lnTo>
                  <a:lnTo>
                    <a:pt x="75" y="565"/>
                  </a:lnTo>
                  <a:cubicBezTo>
                    <a:pt x="75" y="558"/>
                    <a:pt x="75" y="554"/>
                    <a:pt x="78" y="546"/>
                  </a:cubicBezTo>
                  <a:cubicBezTo>
                    <a:pt x="78" y="539"/>
                    <a:pt x="82" y="532"/>
                    <a:pt x="90" y="524"/>
                  </a:cubicBezTo>
                  <a:cubicBezTo>
                    <a:pt x="97" y="517"/>
                    <a:pt x="108" y="506"/>
                    <a:pt x="127" y="498"/>
                  </a:cubicBezTo>
                  <a:cubicBezTo>
                    <a:pt x="130" y="498"/>
                    <a:pt x="130" y="494"/>
                    <a:pt x="135" y="494"/>
                  </a:cubicBezTo>
                  <a:cubicBezTo>
                    <a:pt x="123" y="520"/>
                    <a:pt x="112" y="543"/>
                    <a:pt x="101" y="569"/>
                  </a:cubicBezTo>
                  <a:lnTo>
                    <a:pt x="104" y="569"/>
                  </a:lnTo>
                  <a:cubicBezTo>
                    <a:pt x="116" y="573"/>
                    <a:pt x="127" y="577"/>
                    <a:pt x="138" y="584"/>
                  </a:cubicBezTo>
                  <a:lnTo>
                    <a:pt x="146" y="587"/>
                  </a:lnTo>
                  <a:lnTo>
                    <a:pt x="149" y="591"/>
                  </a:lnTo>
                  <a:cubicBezTo>
                    <a:pt x="153" y="599"/>
                    <a:pt x="161" y="606"/>
                    <a:pt x="164" y="610"/>
                  </a:cubicBezTo>
                  <a:cubicBezTo>
                    <a:pt x="194" y="546"/>
                    <a:pt x="220" y="483"/>
                    <a:pt x="254" y="423"/>
                  </a:cubicBezTo>
                  <a:cubicBezTo>
                    <a:pt x="292" y="360"/>
                    <a:pt x="332" y="299"/>
                    <a:pt x="389" y="251"/>
                  </a:cubicBezTo>
                  <a:cubicBezTo>
                    <a:pt x="399" y="240"/>
                    <a:pt x="415" y="225"/>
                    <a:pt x="422" y="206"/>
                  </a:cubicBezTo>
                  <a:cubicBezTo>
                    <a:pt x="434" y="187"/>
                    <a:pt x="437" y="169"/>
                    <a:pt x="437" y="147"/>
                  </a:cubicBezTo>
                  <a:cubicBezTo>
                    <a:pt x="437" y="132"/>
                    <a:pt x="437" y="116"/>
                    <a:pt x="430" y="102"/>
                  </a:cubicBezTo>
                  <a:cubicBezTo>
                    <a:pt x="430" y="102"/>
                    <a:pt x="430" y="98"/>
                    <a:pt x="426" y="9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1" name="Google Shape;28471;p21"/>
            <p:cNvSpPr/>
            <p:nvPr/>
          </p:nvSpPr>
          <p:spPr>
            <a:xfrm>
              <a:off x="-652691" y="2575109"/>
              <a:ext cx="8786" cy="7544"/>
            </a:xfrm>
            <a:custGeom>
              <a:avLst/>
              <a:gdLst/>
              <a:ahLst/>
              <a:cxnLst/>
              <a:rect l="l" t="t" r="r" b="b"/>
              <a:pathLst>
                <a:path w="184" h="158" extrusionOk="0">
                  <a:moveTo>
                    <a:pt x="113" y="1"/>
                  </a:moveTo>
                  <a:cubicBezTo>
                    <a:pt x="106" y="12"/>
                    <a:pt x="98" y="23"/>
                    <a:pt x="90" y="38"/>
                  </a:cubicBezTo>
                  <a:cubicBezTo>
                    <a:pt x="98" y="46"/>
                    <a:pt x="102" y="53"/>
                    <a:pt x="109" y="60"/>
                  </a:cubicBezTo>
                  <a:lnTo>
                    <a:pt x="128" y="34"/>
                  </a:lnTo>
                  <a:lnTo>
                    <a:pt x="125" y="87"/>
                  </a:lnTo>
                  <a:cubicBezTo>
                    <a:pt x="132" y="94"/>
                    <a:pt x="135" y="105"/>
                    <a:pt x="139" y="113"/>
                  </a:cubicBezTo>
                  <a:cubicBezTo>
                    <a:pt x="139" y="113"/>
                    <a:pt x="139" y="117"/>
                    <a:pt x="142" y="117"/>
                  </a:cubicBezTo>
                  <a:cubicBezTo>
                    <a:pt x="142" y="117"/>
                    <a:pt x="147" y="113"/>
                    <a:pt x="151" y="110"/>
                  </a:cubicBezTo>
                  <a:cubicBezTo>
                    <a:pt x="165" y="98"/>
                    <a:pt x="177" y="91"/>
                    <a:pt x="180" y="83"/>
                  </a:cubicBezTo>
                  <a:cubicBezTo>
                    <a:pt x="184" y="75"/>
                    <a:pt x="184" y="72"/>
                    <a:pt x="184" y="68"/>
                  </a:cubicBezTo>
                  <a:lnTo>
                    <a:pt x="184" y="57"/>
                  </a:lnTo>
                  <a:cubicBezTo>
                    <a:pt x="180" y="49"/>
                    <a:pt x="180" y="46"/>
                    <a:pt x="177" y="38"/>
                  </a:cubicBezTo>
                  <a:cubicBezTo>
                    <a:pt x="169" y="27"/>
                    <a:pt x="161" y="15"/>
                    <a:pt x="151" y="1"/>
                  </a:cubicBezTo>
                  <a:close/>
                  <a:moveTo>
                    <a:pt x="27" y="105"/>
                  </a:moveTo>
                  <a:lnTo>
                    <a:pt x="16" y="117"/>
                  </a:lnTo>
                  <a:lnTo>
                    <a:pt x="16" y="120"/>
                  </a:lnTo>
                  <a:cubicBezTo>
                    <a:pt x="16" y="132"/>
                    <a:pt x="12" y="143"/>
                    <a:pt x="4" y="154"/>
                  </a:cubicBezTo>
                  <a:cubicBezTo>
                    <a:pt x="4" y="154"/>
                    <a:pt x="4" y="158"/>
                    <a:pt x="1" y="158"/>
                  </a:cubicBezTo>
                  <a:lnTo>
                    <a:pt x="4" y="158"/>
                  </a:lnTo>
                  <a:cubicBezTo>
                    <a:pt x="12" y="154"/>
                    <a:pt x="16" y="150"/>
                    <a:pt x="20" y="143"/>
                  </a:cubicBezTo>
                  <a:cubicBezTo>
                    <a:pt x="23" y="136"/>
                    <a:pt x="27" y="124"/>
                    <a:pt x="27" y="10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2" name="Google Shape;28472;p21"/>
            <p:cNvSpPr/>
            <p:nvPr/>
          </p:nvSpPr>
          <p:spPr>
            <a:xfrm>
              <a:off x="-654839" y="2571385"/>
              <a:ext cx="14707" cy="22681"/>
            </a:xfrm>
            <a:custGeom>
              <a:avLst/>
              <a:gdLst/>
              <a:ahLst/>
              <a:cxnLst/>
              <a:rect l="l" t="t" r="r" b="b"/>
              <a:pathLst>
                <a:path w="308" h="475" extrusionOk="0">
                  <a:moveTo>
                    <a:pt x="9" y="137"/>
                  </a:moveTo>
                  <a:lnTo>
                    <a:pt x="4" y="138"/>
                  </a:lnTo>
                  <a:lnTo>
                    <a:pt x="1" y="143"/>
                  </a:lnTo>
                  <a:cubicBezTo>
                    <a:pt x="4" y="141"/>
                    <a:pt x="6" y="139"/>
                    <a:pt x="9" y="137"/>
                  </a:cubicBezTo>
                  <a:close/>
                  <a:moveTo>
                    <a:pt x="173" y="112"/>
                  </a:moveTo>
                  <a:lnTo>
                    <a:pt x="154" y="138"/>
                  </a:lnTo>
                  <a:cubicBezTo>
                    <a:pt x="161" y="150"/>
                    <a:pt x="165" y="157"/>
                    <a:pt x="170" y="165"/>
                  </a:cubicBezTo>
                  <a:lnTo>
                    <a:pt x="173" y="112"/>
                  </a:lnTo>
                  <a:close/>
                  <a:moveTo>
                    <a:pt x="61" y="86"/>
                  </a:moveTo>
                  <a:cubicBezTo>
                    <a:pt x="57" y="86"/>
                    <a:pt x="57" y="90"/>
                    <a:pt x="57" y="90"/>
                  </a:cubicBezTo>
                  <a:cubicBezTo>
                    <a:pt x="41" y="110"/>
                    <a:pt x="27" y="124"/>
                    <a:pt x="9" y="137"/>
                  </a:cubicBezTo>
                  <a:lnTo>
                    <a:pt x="9" y="137"/>
                  </a:lnTo>
                  <a:lnTo>
                    <a:pt x="35" y="131"/>
                  </a:lnTo>
                  <a:lnTo>
                    <a:pt x="49" y="161"/>
                  </a:lnTo>
                  <a:cubicBezTo>
                    <a:pt x="53" y="172"/>
                    <a:pt x="57" y="183"/>
                    <a:pt x="61" y="195"/>
                  </a:cubicBezTo>
                  <a:lnTo>
                    <a:pt x="72" y="183"/>
                  </a:lnTo>
                  <a:lnTo>
                    <a:pt x="72" y="179"/>
                  </a:lnTo>
                  <a:cubicBezTo>
                    <a:pt x="72" y="169"/>
                    <a:pt x="72" y="161"/>
                    <a:pt x="68" y="146"/>
                  </a:cubicBezTo>
                  <a:lnTo>
                    <a:pt x="61" y="86"/>
                  </a:lnTo>
                  <a:close/>
                  <a:moveTo>
                    <a:pt x="120" y="0"/>
                  </a:moveTo>
                  <a:lnTo>
                    <a:pt x="109" y="15"/>
                  </a:lnTo>
                  <a:cubicBezTo>
                    <a:pt x="106" y="19"/>
                    <a:pt x="106" y="22"/>
                    <a:pt x="102" y="26"/>
                  </a:cubicBezTo>
                  <a:cubicBezTo>
                    <a:pt x="94" y="38"/>
                    <a:pt x="91" y="45"/>
                    <a:pt x="83" y="53"/>
                  </a:cubicBezTo>
                  <a:lnTo>
                    <a:pt x="135" y="116"/>
                  </a:lnTo>
                  <a:cubicBezTo>
                    <a:pt x="143" y="101"/>
                    <a:pt x="151" y="90"/>
                    <a:pt x="158" y="79"/>
                  </a:cubicBezTo>
                  <a:lnTo>
                    <a:pt x="196" y="79"/>
                  </a:lnTo>
                  <a:cubicBezTo>
                    <a:pt x="206" y="93"/>
                    <a:pt x="214" y="105"/>
                    <a:pt x="222" y="116"/>
                  </a:cubicBezTo>
                  <a:cubicBezTo>
                    <a:pt x="225" y="124"/>
                    <a:pt x="225" y="127"/>
                    <a:pt x="229" y="135"/>
                  </a:cubicBezTo>
                  <a:lnTo>
                    <a:pt x="229" y="146"/>
                  </a:lnTo>
                  <a:cubicBezTo>
                    <a:pt x="229" y="150"/>
                    <a:pt x="229" y="153"/>
                    <a:pt x="225" y="161"/>
                  </a:cubicBezTo>
                  <a:cubicBezTo>
                    <a:pt x="222" y="169"/>
                    <a:pt x="210" y="176"/>
                    <a:pt x="196" y="188"/>
                  </a:cubicBezTo>
                  <a:cubicBezTo>
                    <a:pt x="192" y="191"/>
                    <a:pt x="187" y="195"/>
                    <a:pt x="187" y="195"/>
                  </a:cubicBezTo>
                  <a:cubicBezTo>
                    <a:pt x="196" y="217"/>
                    <a:pt x="203" y="240"/>
                    <a:pt x="203" y="266"/>
                  </a:cubicBezTo>
                  <a:cubicBezTo>
                    <a:pt x="203" y="300"/>
                    <a:pt x="192" y="329"/>
                    <a:pt x="173" y="359"/>
                  </a:cubicBezTo>
                  <a:cubicBezTo>
                    <a:pt x="154" y="389"/>
                    <a:pt x="143" y="423"/>
                    <a:pt x="125" y="457"/>
                  </a:cubicBezTo>
                  <a:cubicBezTo>
                    <a:pt x="125" y="460"/>
                    <a:pt x="120" y="467"/>
                    <a:pt x="120" y="471"/>
                  </a:cubicBezTo>
                  <a:lnTo>
                    <a:pt x="117" y="471"/>
                  </a:lnTo>
                  <a:lnTo>
                    <a:pt x="117" y="475"/>
                  </a:lnTo>
                  <a:cubicBezTo>
                    <a:pt x="132" y="471"/>
                    <a:pt x="147" y="464"/>
                    <a:pt x="161" y="457"/>
                  </a:cubicBezTo>
                  <a:cubicBezTo>
                    <a:pt x="187" y="438"/>
                    <a:pt x="203" y="412"/>
                    <a:pt x="218" y="393"/>
                  </a:cubicBezTo>
                  <a:cubicBezTo>
                    <a:pt x="232" y="371"/>
                    <a:pt x="244" y="348"/>
                    <a:pt x="255" y="333"/>
                  </a:cubicBezTo>
                  <a:cubicBezTo>
                    <a:pt x="259" y="326"/>
                    <a:pt x="263" y="318"/>
                    <a:pt x="266" y="310"/>
                  </a:cubicBezTo>
                  <a:cubicBezTo>
                    <a:pt x="270" y="303"/>
                    <a:pt x="270" y="295"/>
                    <a:pt x="270" y="288"/>
                  </a:cubicBezTo>
                  <a:cubicBezTo>
                    <a:pt x="270" y="277"/>
                    <a:pt x="266" y="266"/>
                    <a:pt x="266" y="258"/>
                  </a:cubicBezTo>
                  <a:cubicBezTo>
                    <a:pt x="263" y="250"/>
                    <a:pt x="259" y="243"/>
                    <a:pt x="255" y="240"/>
                  </a:cubicBezTo>
                  <a:cubicBezTo>
                    <a:pt x="270" y="228"/>
                    <a:pt x="282" y="217"/>
                    <a:pt x="289" y="202"/>
                  </a:cubicBezTo>
                  <a:cubicBezTo>
                    <a:pt x="300" y="188"/>
                    <a:pt x="308" y="165"/>
                    <a:pt x="308" y="146"/>
                  </a:cubicBezTo>
                  <a:cubicBezTo>
                    <a:pt x="308" y="135"/>
                    <a:pt x="304" y="120"/>
                    <a:pt x="300" y="109"/>
                  </a:cubicBezTo>
                  <a:cubicBezTo>
                    <a:pt x="296" y="93"/>
                    <a:pt x="289" y="79"/>
                    <a:pt x="282" y="67"/>
                  </a:cubicBezTo>
                  <a:cubicBezTo>
                    <a:pt x="274" y="60"/>
                    <a:pt x="270" y="53"/>
                    <a:pt x="266" y="45"/>
                  </a:cubicBezTo>
                  <a:cubicBezTo>
                    <a:pt x="263" y="41"/>
                    <a:pt x="255" y="34"/>
                    <a:pt x="251" y="26"/>
                  </a:cubicBezTo>
                  <a:lnTo>
                    <a:pt x="248" y="22"/>
                  </a:lnTo>
                  <a:lnTo>
                    <a:pt x="240" y="19"/>
                  </a:lnTo>
                  <a:cubicBezTo>
                    <a:pt x="229" y="12"/>
                    <a:pt x="218" y="8"/>
                    <a:pt x="206" y="4"/>
                  </a:cubicBezTo>
                  <a:lnTo>
                    <a:pt x="203" y="4"/>
                  </a:lnTo>
                  <a:cubicBezTo>
                    <a:pt x="192" y="0"/>
                    <a:pt x="184" y="0"/>
                    <a:pt x="1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3" name="Google Shape;28473;p21"/>
            <p:cNvSpPr/>
            <p:nvPr/>
          </p:nvSpPr>
          <p:spPr>
            <a:xfrm>
              <a:off x="-656415" y="2268984"/>
              <a:ext cx="8261" cy="15805"/>
            </a:xfrm>
            <a:custGeom>
              <a:avLst/>
              <a:gdLst/>
              <a:ahLst/>
              <a:cxnLst/>
              <a:rect l="l" t="t" r="r" b="b"/>
              <a:pathLst>
                <a:path w="173" h="331" extrusionOk="0">
                  <a:moveTo>
                    <a:pt x="82" y="1"/>
                  </a:moveTo>
                  <a:cubicBezTo>
                    <a:pt x="72" y="8"/>
                    <a:pt x="60" y="12"/>
                    <a:pt x="49" y="16"/>
                  </a:cubicBezTo>
                  <a:cubicBezTo>
                    <a:pt x="53" y="16"/>
                    <a:pt x="53" y="20"/>
                    <a:pt x="56" y="23"/>
                  </a:cubicBezTo>
                  <a:cubicBezTo>
                    <a:pt x="63" y="31"/>
                    <a:pt x="72" y="39"/>
                    <a:pt x="75" y="49"/>
                  </a:cubicBezTo>
                  <a:cubicBezTo>
                    <a:pt x="79" y="46"/>
                    <a:pt x="86" y="42"/>
                    <a:pt x="94" y="39"/>
                  </a:cubicBezTo>
                  <a:cubicBezTo>
                    <a:pt x="90" y="27"/>
                    <a:pt x="86" y="12"/>
                    <a:pt x="82" y="1"/>
                  </a:cubicBezTo>
                  <a:close/>
                  <a:moveTo>
                    <a:pt x="23" y="169"/>
                  </a:moveTo>
                  <a:cubicBezTo>
                    <a:pt x="15" y="173"/>
                    <a:pt x="8" y="180"/>
                    <a:pt x="1" y="188"/>
                  </a:cubicBezTo>
                  <a:lnTo>
                    <a:pt x="1" y="210"/>
                  </a:lnTo>
                  <a:lnTo>
                    <a:pt x="1" y="222"/>
                  </a:lnTo>
                  <a:cubicBezTo>
                    <a:pt x="4" y="218"/>
                    <a:pt x="4" y="218"/>
                    <a:pt x="8" y="218"/>
                  </a:cubicBezTo>
                  <a:cubicBezTo>
                    <a:pt x="11" y="214"/>
                    <a:pt x="19" y="210"/>
                    <a:pt x="27" y="210"/>
                  </a:cubicBezTo>
                  <a:cubicBezTo>
                    <a:pt x="27" y="196"/>
                    <a:pt x="23" y="184"/>
                    <a:pt x="23" y="169"/>
                  </a:cubicBezTo>
                  <a:close/>
                  <a:moveTo>
                    <a:pt x="172" y="285"/>
                  </a:moveTo>
                  <a:lnTo>
                    <a:pt x="161" y="289"/>
                  </a:lnTo>
                  <a:lnTo>
                    <a:pt x="142" y="289"/>
                  </a:lnTo>
                  <a:cubicBezTo>
                    <a:pt x="153" y="300"/>
                    <a:pt x="161" y="315"/>
                    <a:pt x="168" y="322"/>
                  </a:cubicBezTo>
                  <a:cubicBezTo>
                    <a:pt x="168" y="326"/>
                    <a:pt x="172" y="326"/>
                    <a:pt x="172" y="330"/>
                  </a:cubicBezTo>
                  <a:lnTo>
                    <a:pt x="172" y="300"/>
                  </a:lnTo>
                  <a:lnTo>
                    <a:pt x="172" y="2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4" name="Google Shape;28474;p21"/>
            <p:cNvSpPr/>
            <p:nvPr/>
          </p:nvSpPr>
          <p:spPr>
            <a:xfrm>
              <a:off x="-664103" y="2263827"/>
              <a:ext cx="19673" cy="25928"/>
            </a:xfrm>
            <a:custGeom>
              <a:avLst/>
              <a:gdLst/>
              <a:ahLst/>
              <a:cxnLst/>
              <a:rect l="l" t="t" r="r" b="b"/>
              <a:pathLst>
                <a:path w="412" h="543" extrusionOk="0">
                  <a:moveTo>
                    <a:pt x="8" y="19"/>
                  </a:moveTo>
                  <a:lnTo>
                    <a:pt x="0" y="23"/>
                  </a:lnTo>
                  <a:lnTo>
                    <a:pt x="0" y="38"/>
                  </a:lnTo>
                  <a:lnTo>
                    <a:pt x="5" y="34"/>
                  </a:lnTo>
                  <a:cubicBezTo>
                    <a:pt x="5" y="26"/>
                    <a:pt x="5" y="23"/>
                    <a:pt x="8" y="19"/>
                  </a:cubicBezTo>
                  <a:close/>
                  <a:moveTo>
                    <a:pt x="8" y="79"/>
                  </a:moveTo>
                  <a:lnTo>
                    <a:pt x="8" y="79"/>
                  </a:lnTo>
                  <a:cubicBezTo>
                    <a:pt x="12" y="90"/>
                    <a:pt x="15" y="97"/>
                    <a:pt x="23" y="102"/>
                  </a:cubicBezTo>
                  <a:cubicBezTo>
                    <a:pt x="34" y="113"/>
                    <a:pt x="45" y="120"/>
                    <a:pt x="53" y="124"/>
                  </a:cubicBezTo>
                  <a:cubicBezTo>
                    <a:pt x="53" y="113"/>
                    <a:pt x="57" y="105"/>
                    <a:pt x="57" y="97"/>
                  </a:cubicBezTo>
                  <a:lnTo>
                    <a:pt x="57" y="94"/>
                  </a:lnTo>
                  <a:lnTo>
                    <a:pt x="53" y="94"/>
                  </a:lnTo>
                  <a:cubicBezTo>
                    <a:pt x="45" y="87"/>
                    <a:pt x="38" y="87"/>
                    <a:pt x="31" y="83"/>
                  </a:cubicBezTo>
                  <a:lnTo>
                    <a:pt x="8" y="79"/>
                  </a:lnTo>
                  <a:close/>
                  <a:moveTo>
                    <a:pt x="292" y="0"/>
                  </a:moveTo>
                  <a:lnTo>
                    <a:pt x="292" y="12"/>
                  </a:lnTo>
                  <a:lnTo>
                    <a:pt x="288" y="23"/>
                  </a:lnTo>
                  <a:cubicBezTo>
                    <a:pt x="285" y="26"/>
                    <a:pt x="285" y="34"/>
                    <a:pt x="281" y="45"/>
                  </a:cubicBezTo>
                  <a:cubicBezTo>
                    <a:pt x="277" y="57"/>
                    <a:pt x="274" y="68"/>
                    <a:pt x="266" y="83"/>
                  </a:cubicBezTo>
                  <a:cubicBezTo>
                    <a:pt x="259" y="90"/>
                    <a:pt x="255" y="97"/>
                    <a:pt x="243" y="105"/>
                  </a:cubicBezTo>
                  <a:lnTo>
                    <a:pt x="243" y="109"/>
                  </a:lnTo>
                  <a:cubicBezTo>
                    <a:pt x="247" y="120"/>
                    <a:pt x="251" y="135"/>
                    <a:pt x="255" y="147"/>
                  </a:cubicBezTo>
                  <a:cubicBezTo>
                    <a:pt x="262" y="139"/>
                    <a:pt x="269" y="135"/>
                    <a:pt x="277" y="131"/>
                  </a:cubicBezTo>
                  <a:lnTo>
                    <a:pt x="322" y="109"/>
                  </a:lnTo>
                  <a:cubicBezTo>
                    <a:pt x="319" y="90"/>
                    <a:pt x="314" y="68"/>
                    <a:pt x="307" y="45"/>
                  </a:cubicBezTo>
                  <a:cubicBezTo>
                    <a:pt x="303" y="34"/>
                    <a:pt x="300" y="23"/>
                    <a:pt x="300" y="12"/>
                  </a:cubicBezTo>
                  <a:cubicBezTo>
                    <a:pt x="296" y="8"/>
                    <a:pt x="296" y="4"/>
                    <a:pt x="292" y="0"/>
                  </a:cubicBezTo>
                  <a:close/>
                  <a:moveTo>
                    <a:pt x="333" y="176"/>
                  </a:moveTo>
                  <a:lnTo>
                    <a:pt x="329" y="180"/>
                  </a:lnTo>
                  <a:cubicBezTo>
                    <a:pt x="329" y="183"/>
                    <a:pt x="326" y="187"/>
                    <a:pt x="326" y="187"/>
                  </a:cubicBezTo>
                  <a:lnTo>
                    <a:pt x="329" y="187"/>
                  </a:lnTo>
                  <a:lnTo>
                    <a:pt x="333" y="176"/>
                  </a:lnTo>
                  <a:close/>
                  <a:moveTo>
                    <a:pt x="341" y="195"/>
                  </a:moveTo>
                  <a:lnTo>
                    <a:pt x="329" y="199"/>
                  </a:lnTo>
                  <a:cubicBezTo>
                    <a:pt x="329" y="199"/>
                    <a:pt x="333" y="202"/>
                    <a:pt x="341" y="206"/>
                  </a:cubicBezTo>
                  <a:lnTo>
                    <a:pt x="348" y="209"/>
                  </a:lnTo>
                  <a:lnTo>
                    <a:pt x="348" y="209"/>
                  </a:lnTo>
                  <a:lnTo>
                    <a:pt x="341" y="195"/>
                  </a:lnTo>
                  <a:close/>
                  <a:moveTo>
                    <a:pt x="162" y="296"/>
                  </a:moveTo>
                  <a:cubicBezTo>
                    <a:pt x="157" y="299"/>
                    <a:pt x="150" y="307"/>
                    <a:pt x="146" y="311"/>
                  </a:cubicBezTo>
                  <a:lnTo>
                    <a:pt x="109" y="344"/>
                  </a:lnTo>
                  <a:lnTo>
                    <a:pt x="86" y="299"/>
                  </a:lnTo>
                  <a:cubicBezTo>
                    <a:pt x="86" y="299"/>
                    <a:pt x="86" y="296"/>
                    <a:pt x="83" y="296"/>
                  </a:cubicBezTo>
                  <a:lnTo>
                    <a:pt x="83" y="296"/>
                  </a:lnTo>
                  <a:cubicBezTo>
                    <a:pt x="86" y="299"/>
                    <a:pt x="86" y="311"/>
                    <a:pt x="86" y="318"/>
                  </a:cubicBezTo>
                  <a:lnTo>
                    <a:pt x="86" y="333"/>
                  </a:lnTo>
                  <a:cubicBezTo>
                    <a:pt x="86" y="348"/>
                    <a:pt x="86" y="363"/>
                    <a:pt x="90" y="382"/>
                  </a:cubicBezTo>
                  <a:cubicBezTo>
                    <a:pt x="94" y="393"/>
                    <a:pt x="98" y="401"/>
                    <a:pt x="102" y="411"/>
                  </a:cubicBezTo>
                  <a:lnTo>
                    <a:pt x="112" y="389"/>
                  </a:lnTo>
                  <a:cubicBezTo>
                    <a:pt x="120" y="378"/>
                    <a:pt x="128" y="363"/>
                    <a:pt x="135" y="352"/>
                  </a:cubicBezTo>
                  <a:cubicBezTo>
                    <a:pt x="143" y="344"/>
                    <a:pt x="150" y="337"/>
                    <a:pt x="162" y="330"/>
                  </a:cubicBezTo>
                  <a:lnTo>
                    <a:pt x="162" y="318"/>
                  </a:lnTo>
                  <a:lnTo>
                    <a:pt x="162" y="296"/>
                  </a:lnTo>
                  <a:close/>
                  <a:moveTo>
                    <a:pt x="112" y="427"/>
                  </a:moveTo>
                  <a:lnTo>
                    <a:pt x="120" y="434"/>
                  </a:lnTo>
                  <a:cubicBezTo>
                    <a:pt x="120" y="430"/>
                    <a:pt x="117" y="430"/>
                    <a:pt x="112" y="427"/>
                  </a:cubicBezTo>
                  <a:close/>
                  <a:moveTo>
                    <a:pt x="359" y="228"/>
                  </a:moveTo>
                  <a:lnTo>
                    <a:pt x="359" y="240"/>
                  </a:lnTo>
                  <a:lnTo>
                    <a:pt x="359" y="359"/>
                  </a:lnTo>
                  <a:lnTo>
                    <a:pt x="355" y="393"/>
                  </a:lnTo>
                  <a:lnTo>
                    <a:pt x="333" y="393"/>
                  </a:lnTo>
                  <a:lnTo>
                    <a:pt x="333" y="408"/>
                  </a:lnTo>
                  <a:lnTo>
                    <a:pt x="333" y="438"/>
                  </a:lnTo>
                  <a:cubicBezTo>
                    <a:pt x="348" y="453"/>
                    <a:pt x="364" y="468"/>
                    <a:pt x="378" y="479"/>
                  </a:cubicBezTo>
                  <a:lnTo>
                    <a:pt x="404" y="490"/>
                  </a:lnTo>
                  <a:cubicBezTo>
                    <a:pt x="408" y="464"/>
                    <a:pt x="412" y="434"/>
                    <a:pt x="412" y="408"/>
                  </a:cubicBezTo>
                  <a:cubicBezTo>
                    <a:pt x="412" y="348"/>
                    <a:pt x="397" y="285"/>
                    <a:pt x="359" y="228"/>
                  </a:cubicBezTo>
                  <a:close/>
                  <a:moveTo>
                    <a:pt x="393" y="539"/>
                  </a:moveTo>
                  <a:lnTo>
                    <a:pt x="390" y="542"/>
                  </a:lnTo>
                  <a:cubicBezTo>
                    <a:pt x="390" y="542"/>
                    <a:pt x="393" y="542"/>
                    <a:pt x="393" y="5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5" name="Google Shape;28475;p21"/>
            <p:cNvSpPr/>
            <p:nvPr/>
          </p:nvSpPr>
          <p:spPr>
            <a:xfrm>
              <a:off x="-208759" y="1933254"/>
              <a:ext cx="15758" cy="8977"/>
            </a:xfrm>
            <a:custGeom>
              <a:avLst/>
              <a:gdLst/>
              <a:ahLst/>
              <a:cxnLst/>
              <a:rect l="l" t="t" r="r" b="b"/>
              <a:pathLst>
                <a:path w="330" h="188" extrusionOk="0">
                  <a:moveTo>
                    <a:pt x="1" y="0"/>
                  </a:moveTo>
                  <a:lnTo>
                    <a:pt x="1" y="5"/>
                  </a:lnTo>
                  <a:lnTo>
                    <a:pt x="1" y="15"/>
                  </a:lnTo>
                  <a:lnTo>
                    <a:pt x="1" y="19"/>
                  </a:lnTo>
                  <a:cubicBezTo>
                    <a:pt x="1" y="22"/>
                    <a:pt x="1" y="27"/>
                    <a:pt x="4" y="31"/>
                  </a:cubicBezTo>
                  <a:cubicBezTo>
                    <a:pt x="4" y="34"/>
                    <a:pt x="4" y="34"/>
                    <a:pt x="8" y="38"/>
                  </a:cubicBezTo>
                  <a:cubicBezTo>
                    <a:pt x="8" y="41"/>
                    <a:pt x="15" y="45"/>
                    <a:pt x="30" y="53"/>
                  </a:cubicBezTo>
                  <a:cubicBezTo>
                    <a:pt x="38" y="57"/>
                    <a:pt x="46" y="57"/>
                    <a:pt x="60" y="60"/>
                  </a:cubicBezTo>
                  <a:cubicBezTo>
                    <a:pt x="60" y="60"/>
                    <a:pt x="64" y="64"/>
                    <a:pt x="68" y="64"/>
                  </a:cubicBezTo>
                  <a:cubicBezTo>
                    <a:pt x="57" y="53"/>
                    <a:pt x="46" y="41"/>
                    <a:pt x="38" y="38"/>
                  </a:cubicBezTo>
                  <a:cubicBezTo>
                    <a:pt x="34" y="31"/>
                    <a:pt x="30" y="31"/>
                    <a:pt x="30" y="27"/>
                  </a:cubicBezTo>
                  <a:cubicBezTo>
                    <a:pt x="15" y="19"/>
                    <a:pt x="8" y="12"/>
                    <a:pt x="1" y="0"/>
                  </a:cubicBezTo>
                  <a:close/>
                  <a:moveTo>
                    <a:pt x="172" y="67"/>
                  </a:moveTo>
                  <a:cubicBezTo>
                    <a:pt x="165" y="72"/>
                    <a:pt x="158" y="75"/>
                    <a:pt x="150" y="79"/>
                  </a:cubicBezTo>
                  <a:cubicBezTo>
                    <a:pt x="143" y="79"/>
                    <a:pt x="139" y="79"/>
                    <a:pt x="135" y="83"/>
                  </a:cubicBezTo>
                  <a:cubicBezTo>
                    <a:pt x="157" y="89"/>
                    <a:pt x="178" y="97"/>
                    <a:pt x="200" y="104"/>
                  </a:cubicBezTo>
                  <a:lnTo>
                    <a:pt x="200" y="104"/>
                  </a:lnTo>
                  <a:cubicBezTo>
                    <a:pt x="198" y="103"/>
                    <a:pt x="198" y="100"/>
                    <a:pt x="198" y="98"/>
                  </a:cubicBezTo>
                  <a:cubicBezTo>
                    <a:pt x="195" y="90"/>
                    <a:pt x="195" y="86"/>
                    <a:pt x="195" y="86"/>
                  </a:cubicBezTo>
                  <a:lnTo>
                    <a:pt x="180" y="72"/>
                  </a:lnTo>
                  <a:cubicBezTo>
                    <a:pt x="176" y="67"/>
                    <a:pt x="172" y="67"/>
                    <a:pt x="172" y="67"/>
                  </a:cubicBezTo>
                  <a:close/>
                  <a:moveTo>
                    <a:pt x="200" y="104"/>
                  </a:moveTo>
                  <a:cubicBezTo>
                    <a:pt x="200" y="105"/>
                    <a:pt x="201" y="105"/>
                    <a:pt x="203" y="105"/>
                  </a:cubicBezTo>
                  <a:cubicBezTo>
                    <a:pt x="202" y="105"/>
                    <a:pt x="201" y="104"/>
                    <a:pt x="200" y="104"/>
                  </a:cubicBezTo>
                  <a:close/>
                  <a:moveTo>
                    <a:pt x="326" y="179"/>
                  </a:moveTo>
                  <a:lnTo>
                    <a:pt x="326" y="184"/>
                  </a:lnTo>
                  <a:lnTo>
                    <a:pt x="329" y="188"/>
                  </a:lnTo>
                  <a:cubicBezTo>
                    <a:pt x="329" y="184"/>
                    <a:pt x="326" y="184"/>
                    <a:pt x="326" y="17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6" name="Google Shape;28476;p21"/>
            <p:cNvSpPr/>
            <p:nvPr/>
          </p:nvSpPr>
          <p:spPr>
            <a:xfrm>
              <a:off x="-215874" y="1927381"/>
              <a:ext cx="30369" cy="21106"/>
            </a:xfrm>
            <a:custGeom>
              <a:avLst/>
              <a:gdLst/>
              <a:ahLst/>
              <a:cxnLst/>
              <a:rect l="l" t="t" r="r" b="b"/>
              <a:pathLst>
                <a:path w="636" h="442" extrusionOk="0">
                  <a:moveTo>
                    <a:pt x="150" y="123"/>
                  </a:moveTo>
                  <a:cubicBezTo>
                    <a:pt x="157" y="135"/>
                    <a:pt x="164" y="142"/>
                    <a:pt x="179" y="150"/>
                  </a:cubicBezTo>
                  <a:cubicBezTo>
                    <a:pt x="179" y="154"/>
                    <a:pt x="183" y="154"/>
                    <a:pt x="187" y="161"/>
                  </a:cubicBezTo>
                  <a:cubicBezTo>
                    <a:pt x="195" y="164"/>
                    <a:pt x="206" y="176"/>
                    <a:pt x="217" y="187"/>
                  </a:cubicBezTo>
                  <a:cubicBezTo>
                    <a:pt x="213" y="187"/>
                    <a:pt x="209" y="183"/>
                    <a:pt x="209" y="183"/>
                  </a:cubicBezTo>
                  <a:cubicBezTo>
                    <a:pt x="195" y="180"/>
                    <a:pt x="187" y="180"/>
                    <a:pt x="179" y="176"/>
                  </a:cubicBezTo>
                  <a:cubicBezTo>
                    <a:pt x="164" y="168"/>
                    <a:pt x="157" y="164"/>
                    <a:pt x="157" y="161"/>
                  </a:cubicBezTo>
                  <a:cubicBezTo>
                    <a:pt x="153" y="157"/>
                    <a:pt x="153" y="157"/>
                    <a:pt x="153" y="154"/>
                  </a:cubicBezTo>
                  <a:cubicBezTo>
                    <a:pt x="150" y="150"/>
                    <a:pt x="150" y="145"/>
                    <a:pt x="150" y="142"/>
                  </a:cubicBezTo>
                  <a:lnTo>
                    <a:pt x="150" y="138"/>
                  </a:lnTo>
                  <a:lnTo>
                    <a:pt x="150" y="128"/>
                  </a:lnTo>
                  <a:lnTo>
                    <a:pt x="150" y="123"/>
                  </a:lnTo>
                  <a:close/>
                  <a:moveTo>
                    <a:pt x="321" y="190"/>
                  </a:moveTo>
                  <a:cubicBezTo>
                    <a:pt x="321" y="190"/>
                    <a:pt x="325" y="190"/>
                    <a:pt x="329" y="195"/>
                  </a:cubicBezTo>
                  <a:lnTo>
                    <a:pt x="344" y="209"/>
                  </a:lnTo>
                  <a:cubicBezTo>
                    <a:pt x="344" y="209"/>
                    <a:pt x="344" y="213"/>
                    <a:pt x="347" y="221"/>
                  </a:cubicBezTo>
                  <a:cubicBezTo>
                    <a:pt x="347" y="223"/>
                    <a:pt x="347" y="226"/>
                    <a:pt x="349" y="227"/>
                  </a:cubicBezTo>
                  <a:lnTo>
                    <a:pt x="349" y="227"/>
                  </a:lnTo>
                  <a:cubicBezTo>
                    <a:pt x="327" y="220"/>
                    <a:pt x="306" y="212"/>
                    <a:pt x="284" y="206"/>
                  </a:cubicBezTo>
                  <a:cubicBezTo>
                    <a:pt x="288" y="202"/>
                    <a:pt x="292" y="202"/>
                    <a:pt x="299" y="202"/>
                  </a:cubicBezTo>
                  <a:cubicBezTo>
                    <a:pt x="307" y="198"/>
                    <a:pt x="314" y="195"/>
                    <a:pt x="321" y="190"/>
                  </a:cubicBezTo>
                  <a:close/>
                  <a:moveTo>
                    <a:pt x="475" y="302"/>
                  </a:moveTo>
                  <a:cubicBezTo>
                    <a:pt x="475" y="307"/>
                    <a:pt x="478" y="307"/>
                    <a:pt x="478" y="311"/>
                  </a:cubicBezTo>
                  <a:lnTo>
                    <a:pt x="475" y="307"/>
                  </a:lnTo>
                  <a:lnTo>
                    <a:pt x="475" y="302"/>
                  </a:lnTo>
                  <a:close/>
                  <a:moveTo>
                    <a:pt x="78" y="0"/>
                  </a:moveTo>
                  <a:cubicBezTo>
                    <a:pt x="67" y="0"/>
                    <a:pt x="52" y="4"/>
                    <a:pt x="41" y="11"/>
                  </a:cubicBezTo>
                  <a:cubicBezTo>
                    <a:pt x="38" y="15"/>
                    <a:pt x="33" y="15"/>
                    <a:pt x="30" y="19"/>
                  </a:cubicBezTo>
                  <a:cubicBezTo>
                    <a:pt x="22" y="26"/>
                    <a:pt x="15" y="33"/>
                    <a:pt x="11" y="45"/>
                  </a:cubicBezTo>
                  <a:cubicBezTo>
                    <a:pt x="4" y="56"/>
                    <a:pt x="0" y="71"/>
                    <a:pt x="0" y="83"/>
                  </a:cubicBezTo>
                  <a:lnTo>
                    <a:pt x="0" y="86"/>
                  </a:lnTo>
                  <a:cubicBezTo>
                    <a:pt x="0" y="90"/>
                    <a:pt x="4" y="90"/>
                    <a:pt x="4" y="93"/>
                  </a:cubicBezTo>
                  <a:cubicBezTo>
                    <a:pt x="4" y="101"/>
                    <a:pt x="4" y="105"/>
                    <a:pt x="7" y="112"/>
                  </a:cubicBezTo>
                  <a:cubicBezTo>
                    <a:pt x="7" y="119"/>
                    <a:pt x="11" y="123"/>
                    <a:pt x="11" y="131"/>
                  </a:cubicBezTo>
                  <a:cubicBezTo>
                    <a:pt x="19" y="138"/>
                    <a:pt x="26" y="145"/>
                    <a:pt x="33" y="150"/>
                  </a:cubicBezTo>
                  <a:cubicBezTo>
                    <a:pt x="41" y="154"/>
                    <a:pt x="52" y="157"/>
                    <a:pt x="60" y="157"/>
                  </a:cubicBezTo>
                  <a:cubicBezTo>
                    <a:pt x="64" y="157"/>
                    <a:pt x="71" y="157"/>
                    <a:pt x="75" y="154"/>
                  </a:cubicBezTo>
                  <a:cubicBezTo>
                    <a:pt x="75" y="168"/>
                    <a:pt x="78" y="180"/>
                    <a:pt x="83" y="190"/>
                  </a:cubicBezTo>
                  <a:cubicBezTo>
                    <a:pt x="90" y="202"/>
                    <a:pt x="97" y="209"/>
                    <a:pt x="105" y="217"/>
                  </a:cubicBezTo>
                  <a:cubicBezTo>
                    <a:pt x="116" y="228"/>
                    <a:pt x="131" y="235"/>
                    <a:pt x="145" y="243"/>
                  </a:cubicBezTo>
                  <a:cubicBezTo>
                    <a:pt x="157" y="250"/>
                    <a:pt x="172" y="254"/>
                    <a:pt x="190" y="258"/>
                  </a:cubicBezTo>
                  <a:cubicBezTo>
                    <a:pt x="243" y="273"/>
                    <a:pt x="295" y="288"/>
                    <a:pt x="340" y="307"/>
                  </a:cubicBezTo>
                  <a:cubicBezTo>
                    <a:pt x="385" y="329"/>
                    <a:pt x="426" y="359"/>
                    <a:pt x="456" y="400"/>
                  </a:cubicBezTo>
                  <a:cubicBezTo>
                    <a:pt x="467" y="411"/>
                    <a:pt x="478" y="423"/>
                    <a:pt x="490" y="430"/>
                  </a:cubicBezTo>
                  <a:cubicBezTo>
                    <a:pt x="504" y="437"/>
                    <a:pt x="520" y="442"/>
                    <a:pt x="531" y="442"/>
                  </a:cubicBezTo>
                  <a:cubicBezTo>
                    <a:pt x="546" y="442"/>
                    <a:pt x="557" y="437"/>
                    <a:pt x="568" y="430"/>
                  </a:cubicBezTo>
                  <a:cubicBezTo>
                    <a:pt x="587" y="423"/>
                    <a:pt x="598" y="407"/>
                    <a:pt x="613" y="392"/>
                  </a:cubicBezTo>
                  <a:cubicBezTo>
                    <a:pt x="616" y="385"/>
                    <a:pt x="624" y="378"/>
                    <a:pt x="628" y="370"/>
                  </a:cubicBezTo>
                  <a:cubicBezTo>
                    <a:pt x="632" y="359"/>
                    <a:pt x="635" y="347"/>
                    <a:pt x="635" y="337"/>
                  </a:cubicBezTo>
                  <a:lnTo>
                    <a:pt x="635" y="325"/>
                  </a:lnTo>
                  <a:cubicBezTo>
                    <a:pt x="635" y="321"/>
                    <a:pt x="632" y="314"/>
                    <a:pt x="632" y="311"/>
                  </a:cubicBezTo>
                  <a:cubicBezTo>
                    <a:pt x="628" y="307"/>
                    <a:pt x="628" y="302"/>
                    <a:pt x="624" y="295"/>
                  </a:cubicBezTo>
                  <a:cubicBezTo>
                    <a:pt x="621" y="292"/>
                    <a:pt x="613" y="285"/>
                    <a:pt x="606" y="280"/>
                  </a:cubicBezTo>
                  <a:cubicBezTo>
                    <a:pt x="598" y="276"/>
                    <a:pt x="587" y="273"/>
                    <a:pt x="583" y="273"/>
                  </a:cubicBezTo>
                  <a:cubicBezTo>
                    <a:pt x="572" y="273"/>
                    <a:pt x="564" y="276"/>
                    <a:pt x="561" y="280"/>
                  </a:cubicBezTo>
                  <a:cubicBezTo>
                    <a:pt x="557" y="280"/>
                    <a:pt x="554" y="280"/>
                    <a:pt x="549" y="285"/>
                  </a:cubicBezTo>
                  <a:cubicBezTo>
                    <a:pt x="546" y="273"/>
                    <a:pt x="542" y="262"/>
                    <a:pt x="538" y="250"/>
                  </a:cubicBezTo>
                  <a:cubicBezTo>
                    <a:pt x="535" y="247"/>
                    <a:pt x="535" y="240"/>
                    <a:pt x="531" y="235"/>
                  </a:cubicBezTo>
                  <a:cubicBezTo>
                    <a:pt x="527" y="232"/>
                    <a:pt x="523" y="228"/>
                    <a:pt x="520" y="221"/>
                  </a:cubicBezTo>
                  <a:cubicBezTo>
                    <a:pt x="516" y="221"/>
                    <a:pt x="516" y="217"/>
                    <a:pt x="509" y="213"/>
                  </a:cubicBezTo>
                  <a:cubicBezTo>
                    <a:pt x="504" y="209"/>
                    <a:pt x="497" y="209"/>
                    <a:pt x="490" y="209"/>
                  </a:cubicBezTo>
                  <a:cubicBezTo>
                    <a:pt x="486" y="209"/>
                    <a:pt x="478" y="209"/>
                    <a:pt x="475" y="213"/>
                  </a:cubicBezTo>
                  <a:cubicBezTo>
                    <a:pt x="471" y="213"/>
                    <a:pt x="467" y="217"/>
                    <a:pt x="464" y="221"/>
                  </a:cubicBezTo>
                  <a:cubicBezTo>
                    <a:pt x="452" y="228"/>
                    <a:pt x="441" y="235"/>
                    <a:pt x="433" y="240"/>
                  </a:cubicBezTo>
                  <a:cubicBezTo>
                    <a:pt x="433" y="235"/>
                    <a:pt x="430" y="235"/>
                    <a:pt x="430" y="232"/>
                  </a:cubicBezTo>
                  <a:cubicBezTo>
                    <a:pt x="426" y="221"/>
                    <a:pt x="426" y="209"/>
                    <a:pt x="419" y="198"/>
                  </a:cubicBezTo>
                  <a:cubicBezTo>
                    <a:pt x="419" y="190"/>
                    <a:pt x="415" y="187"/>
                    <a:pt x="411" y="180"/>
                  </a:cubicBezTo>
                  <a:cubicBezTo>
                    <a:pt x="411" y="172"/>
                    <a:pt x="407" y="164"/>
                    <a:pt x="400" y="157"/>
                  </a:cubicBezTo>
                  <a:cubicBezTo>
                    <a:pt x="392" y="150"/>
                    <a:pt x="381" y="138"/>
                    <a:pt x="366" y="131"/>
                  </a:cubicBezTo>
                  <a:cubicBezTo>
                    <a:pt x="363" y="123"/>
                    <a:pt x="355" y="119"/>
                    <a:pt x="347" y="119"/>
                  </a:cubicBezTo>
                  <a:cubicBezTo>
                    <a:pt x="336" y="116"/>
                    <a:pt x="329" y="112"/>
                    <a:pt x="318" y="112"/>
                  </a:cubicBezTo>
                  <a:cubicBezTo>
                    <a:pt x="307" y="112"/>
                    <a:pt x="295" y="116"/>
                    <a:pt x="284" y="123"/>
                  </a:cubicBezTo>
                  <a:cubicBezTo>
                    <a:pt x="280" y="128"/>
                    <a:pt x="276" y="128"/>
                    <a:pt x="273" y="128"/>
                  </a:cubicBezTo>
                  <a:lnTo>
                    <a:pt x="269" y="128"/>
                  </a:lnTo>
                  <a:cubicBezTo>
                    <a:pt x="266" y="128"/>
                    <a:pt x="258" y="119"/>
                    <a:pt x="250" y="112"/>
                  </a:cubicBezTo>
                  <a:cubicBezTo>
                    <a:pt x="243" y="105"/>
                    <a:pt x="235" y="93"/>
                    <a:pt x="221" y="86"/>
                  </a:cubicBezTo>
                  <a:cubicBezTo>
                    <a:pt x="217" y="83"/>
                    <a:pt x="213" y="83"/>
                    <a:pt x="209" y="78"/>
                  </a:cubicBezTo>
                  <a:cubicBezTo>
                    <a:pt x="206" y="71"/>
                    <a:pt x="202" y="64"/>
                    <a:pt x="195" y="56"/>
                  </a:cubicBezTo>
                  <a:cubicBezTo>
                    <a:pt x="190" y="49"/>
                    <a:pt x="183" y="45"/>
                    <a:pt x="179" y="38"/>
                  </a:cubicBezTo>
                  <a:cubicBezTo>
                    <a:pt x="172" y="33"/>
                    <a:pt x="164" y="30"/>
                    <a:pt x="153" y="26"/>
                  </a:cubicBezTo>
                  <a:cubicBezTo>
                    <a:pt x="145" y="23"/>
                    <a:pt x="138" y="19"/>
                    <a:pt x="127" y="11"/>
                  </a:cubicBezTo>
                  <a:cubicBezTo>
                    <a:pt x="119" y="11"/>
                    <a:pt x="112" y="7"/>
                    <a:pt x="105" y="4"/>
                  </a:cubicBezTo>
                  <a:cubicBezTo>
                    <a:pt x="97" y="0"/>
                    <a:pt x="90" y="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7" name="Google Shape;28477;p21"/>
            <p:cNvSpPr/>
            <p:nvPr/>
          </p:nvSpPr>
          <p:spPr>
            <a:xfrm>
              <a:off x="-538425" y="2348965"/>
              <a:ext cx="6064" cy="18431"/>
            </a:xfrm>
            <a:custGeom>
              <a:avLst/>
              <a:gdLst/>
              <a:ahLst/>
              <a:cxnLst/>
              <a:rect l="l" t="t" r="r" b="b"/>
              <a:pathLst>
                <a:path w="127" h="386" extrusionOk="0">
                  <a:moveTo>
                    <a:pt x="0" y="1"/>
                  </a:moveTo>
                  <a:cubicBezTo>
                    <a:pt x="0" y="4"/>
                    <a:pt x="0" y="6"/>
                    <a:pt x="2" y="9"/>
                  </a:cubicBezTo>
                  <a:lnTo>
                    <a:pt x="2" y="9"/>
                  </a:lnTo>
                  <a:cubicBezTo>
                    <a:pt x="1" y="7"/>
                    <a:pt x="0" y="4"/>
                    <a:pt x="0" y="1"/>
                  </a:cubicBezTo>
                  <a:close/>
                  <a:moveTo>
                    <a:pt x="2" y="9"/>
                  </a:moveTo>
                  <a:cubicBezTo>
                    <a:pt x="3" y="12"/>
                    <a:pt x="4" y="15"/>
                    <a:pt x="4" y="19"/>
                  </a:cubicBezTo>
                  <a:lnTo>
                    <a:pt x="4" y="12"/>
                  </a:lnTo>
                  <a:cubicBezTo>
                    <a:pt x="3" y="11"/>
                    <a:pt x="2" y="10"/>
                    <a:pt x="2" y="9"/>
                  </a:cubicBezTo>
                  <a:close/>
                  <a:moveTo>
                    <a:pt x="37" y="86"/>
                  </a:moveTo>
                  <a:cubicBezTo>
                    <a:pt x="45" y="101"/>
                    <a:pt x="49" y="120"/>
                    <a:pt x="49" y="135"/>
                  </a:cubicBezTo>
                  <a:cubicBezTo>
                    <a:pt x="49" y="150"/>
                    <a:pt x="45" y="169"/>
                    <a:pt x="37" y="180"/>
                  </a:cubicBezTo>
                  <a:lnTo>
                    <a:pt x="37" y="188"/>
                  </a:lnTo>
                  <a:cubicBezTo>
                    <a:pt x="37" y="191"/>
                    <a:pt x="37" y="198"/>
                    <a:pt x="42" y="206"/>
                  </a:cubicBezTo>
                  <a:cubicBezTo>
                    <a:pt x="45" y="214"/>
                    <a:pt x="52" y="221"/>
                    <a:pt x="60" y="229"/>
                  </a:cubicBezTo>
                  <a:cubicBezTo>
                    <a:pt x="68" y="236"/>
                    <a:pt x="75" y="243"/>
                    <a:pt x="82" y="251"/>
                  </a:cubicBezTo>
                  <a:cubicBezTo>
                    <a:pt x="78" y="232"/>
                    <a:pt x="78" y="217"/>
                    <a:pt x="78" y="203"/>
                  </a:cubicBezTo>
                  <a:lnTo>
                    <a:pt x="78" y="162"/>
                  </a:lnTo>
                  <a:cubicBezTo>
                    <a:pt x="75" y="143"/>
                    <a:pt x="71" y="131"/>
                    <a:pt x="68" y="120"/>
                  </a:cubicBezTo>
                  <a:cubicBezTo>
                    <a:pt x="64" y="117"/>
                    <a:pt x="64" y="113"/>
                    <a:pt x="56" y="105"/>
                  </a:cubicBezTo>
                  <a:cubicBezTo>
                    <a:pt x="49" y="101"/>
                    <a:pt x="45" y="94"/>
                    <a:pt x="37" y="86"/>
                  </a:cubicBezTo>
                  <a:close/>
                  <a:moveTo>
                    <a:pt x="120" y="348"/>
                  </a:moveTo>
                  <a:cubicBezTo>
                    <a:pt x="101" y="352"/>
                    <a:pt x="90" y="355"/>
                    <a:pt x="82" y="355"/>
                  </a:cubicBezTo>
                  <a:cubicBezTo>
                    <a:pt x="75" y="360"/>
                    <a:pt x="71" y="363"/>
                    <a:pt x="71" y="363"/>
                  </a:cubicBezTo>
                  <a:lnTo>
                    <a:pt x="68" y="367"/>
                  </a:lnTo>
                  <a:lnTo>
                    <a:pt x="68" y="374"/>
                  </a:lnTo>
                  <a:lnTo>
                    <a:pt x="68" y="386"/>
                  </a:lnTo>
                  <a:cubicBezTo>
                    <a:pt x="71" y="386"/>
                    <a:pt x="71" y="382"/>
                    <a:pt x="75" y="382"/>
                  </a:cubicBezTo>
                  <a:cubicBezTo>
                    <a:pt x="78" y="378"/>
                    <a:pt x="87" y="374"/>
                    <a:pt x="94" y="371"/>
                  </a:cubicBezTo>
                  <a:cubicBezTo>
                    <a:pt x="101" y="367"/>
                    <a:pt x="109" y="367"/>
                    <a:pt x="116" y="363"/>
                  </a:cubicBezTo>
                  <a:lnTo>
                    <a:pt x="127" y="363"/>
                  </a:lnTo>
                  <a:cubicBezTo>
                    <a:pt x="127" y="360"/>
                    <a:pt x="127" y="355"/>
                    <a:pt x="123" y="34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8" name="Google Shape;28478;p21"/>
            <p:cNvSpPr/>
            <p:nvPr/>
          </p:nvSpPr>
          <p:spPr>
            <a:xfrm>
              <a:off x="-542197" y="2344334"/>
              <a:ext cx="16856" cy="31467"/>
            </a:xfrm>
            <a:custGeom>
              <a:avLst/>
              <a:gdLst/>
              <a:ahLst/>
              <a:cxnLst/>
              <a:rect l="l" t="t" r="r" b="b"/>
              <a:pathLst>
                <a:path w="353" h="659" extrusionOk="0">
                  <a:moveTo>
                    <a:pt x="79" y="98"/>
                  </a:moveTo>
                  <a:lnTo>
                    <a:pt x="79" y="98"/>
                  </a:lnTo>
                  <a:cubicBezTo>
                    <a:pt x="79" y="101"/>
                    <a:pt x="80" y="104"/>
                    <a:pt x="81" y="106"/>
                  </a:cubicBezTo>
                  <a:lnTo>
                    <a:pt x="81" y="106"/>
                  </a:lnTo>
                  <a:cubicBezTo>
                    <a:pt x="79" y="103"/>
                    <a:pt x="79" y="101"/>
                    <a:pt x="79" y="98"/>
                  </a:cubicBezTo>
                  <a:close/>
                  <a:moveTo>
                    <a:pt x="116" y="183"/>
                  </a:moveTo>
                  <a:cubicBezTo>
                    <a:pt x="124" y="191"/>
                    <a:pt x="128" y="198"/>
                    <a:pt x="135" y="202"/>
                  </a:cubicBezTo>
                  <a:cubicBezTo>
                    <a:pt x="143" y="210"/>
                    <a:pt x="143" y="214"/>
                    <a:pt x="147" y="217"/>
                  </a:cubicBezTo>
                  <a:cubicBezTo>
                    <a:pt x="150" y="228"/>
                    <a:pt x="154" y="240"/>
                    <a:pt x="157" y="259"/>
                  </a:cubicBezTo>
                  <a:lnTo>
                    <a:pt x="157" y="300"/>
                  </a:lnTo>
                  <a:cubicBezTo>
                    <a:pt x="157" y="314"/>
                    <a:pt x="157" y="329"/>
                    <a:pt x="161" y="348"/>
                  </a:cubicBezTo>
                  <a:cubicBezTo>
                    <a:pt x="154" y="340"/>
                    <a:pt x="147" y="333"/>
                    <a:pt x="139" y="326"/>
                  </a:cubicBezTo>
                  <a:cubicBezTo>
                    <a:pt x="131" y="318"/>
                    <a:pt x="124" y="311"/>
                    <a:pt x="121" y="303"/>
                  </a:cubicBezTo>
                  <a:cubicBezTo>
                    <a:pt x="116" y="295"/>
                    <a:pt x="116" y="288"/>
                    <a:pt x="116" y="285"/>
                  </a:cubicBezTo>
                  <a:lnTo>
                    <a:pt x="116" y="277"/>
                  </a:lnTo>
                  <a:cubicBezTo>
                    <a:pt x="124" y="266"/>
                    <a:pt x="128" y="247"/>
                    <a:pt x="128" y="232"/>
                  </a:cubicBezTo>
                  <a:cubicBezTo>
                    <a:pt x="128" y="217"/>
                    <a:pt x="124" y="198"/>
                    <a:pt x="116" y="183"/>
                  </a:cubicBezTo>
                  <a:close/>
                  <a:moveTo>
                    <a:pt x="202" y="445"/>
                  </a:moveTo>
                  <a:cubicBezTo>
                    <a:pt x="206" y="452"/>
                    <a:pt x="206" y="457"/>
                    <a:pt x="206" y="460"/>
                  </a:cubicBezTo>
                  <a:lnTo>
                    <a:pt x="195" y="460"/>
                  </a:lnTo>
                  <a:cubicBezTo>
                    <a:pt x="188" y="464"/>
                    <a:pt x="180" y="464"/>
                    <a:pt x="173" y="468"/>
                  </a:cubicBezTo>
                  <a:cubicBezTo>
                    <a:pt x="166" y="471"/>
                    <a:pt x="157" y="475"/>
                    <a:pt x="154" y="479"/>
                  </a:cubicBezTo>
                  <a:cubicBezTo>
                    <a:pt x="150" y="479"/>
                    <a:pt x="150" y="483"/>
                    <a:pt x="147" y="483"/>
                  </a:cubicBezTo>
                  <a:lnTo>
                    <a:pt x="147" y="471"/>
                  </a:lnTo>
                  <a:lnTo>
                    <a:pt x="147" y="464"/>
                  </a:lnTo>
                  <a:lnTo>
                    <a:pt x="150" y="460"/>
                  </a:lnTo>
                  <a:cubicBezTo>
                    <a:pt x="150" y="460"/>
                    <a:pt x="154" y="457"/>
                    <a:pt x="161" y="452"/>
                  </a:cubicBezTo>
                  <a:cubicBezTo>
                    <a:pt x="169" y="452"/>
                    <a:pt x="180" y="449"/>
                    <a:pt x="199" y="445"/>
                  </a:cubicBezTo>
                  <a:close/>
                  <a:moveTo>
                    <a:pt x="139" y="0"/>
                  </a:moveTo>
                  <a:cubicBezTo>
                    <a:pt x="139" y="0"/>
                    <a:pt x="135" y="0"/>
                    <a:pt x="135" y="4"/>
                  </a:cubicBezTo>
                  <a:cubicBezTo>
                    <a:pt x="128" y="8"/>
                    <a:pt x="116" y="12"/>
                    <a:pt x="105" y="15"/>
                  </a:cubicBezTo>
                  <a:cubicBezTo>
                    <a:pt x="98" y="19"/>
                    <a:pt x="90" y="19"/>
                    <a:pt x="83" y="19"/>
                  </a:cubicBezTo>
                  <a:cubicBezTo>
                    <a:pt x="76" y="19"/>
                    <a:pt x="68" y="15"/>
                    <a:pt x="61" y="15"/>
                  </a:cubicBezTo>
                  <a:cubicBezTo>
                    <a:pt x="45" y="19"/>
                    <a:pt x="35" y="31"/>
                    <a:pt x="27" y="38"/>
                  </a:cubicBezTo>
                  <a:cubicBezTo>
                    <a:pt x="19" y="45"/>
                    <a:pt x="12" y="57"/>
                    <a:pt x="9" y="67"/>
                  </a:cubicBezTo>
                  <a:cubicBezTo>
                    <a:pt x="4" y="79"/>
                    <a:pt x="0" y="90"/>
                    <a:pt x="0" y="98"/>
                  </a:cubicBezTo>
                  <a:cubicBezTo>
                    <a:pt x="4" y="116"/>
                    <a:pt x="9" y="131"/>
                    <a:pt x="12" y="146"/>
                  </a:cubicBezTo>
                  <a:cubicBezTo>
                    <a:pt x="23" y="165"/>
                    <a:pt x="31" y="183"/>
                    <a:pt x="42" y="198"/>
                  </a:cubicBezTo>
                  <a:cubicBezTo>
                    <a:pt x="45" y="206"/>
                    <a:pt x="45" y="214"/>
                    <a:pt x="49" y="221"/>
                  </a:cubicBezTo>
                  <a:cubicBezTo>
                    <a:pt x="49" y="224"/>
                    <a:pt x="53" y="232"/>
                    <a:pt x="53" y="232"/>
                  </a:cubicBezTo>
                  <a:cubicBezTo>
                    <a:pt x="53" y="236"/>
                    <a:pt x="49" y="240"/>
                    <a:pt x="49" y="243"/>
                  </a:cubicBezTo>
                  <a:cubicBezTo>
                    <a:pt x="42" y="255"/>
                    <a:pt x="38" y="269"/>
                    <a:pt x="38" y="285"/>
                  </a:cubicBezTo>
                  <a:cubicBezTo>
                    <a:pt x="38" y="303"/>
                    <a:pt x="45" y="318"/>
                    <a:pt x="53" y="333"/>
                  </a:cubicBezTo>
                  <a:cubicBezTo>
                    <a:pt x="64" y="359"/>
                    <a:pt x="79" y="378"/>
                    <a:pt x="102" y="397"/>
                  </a:cubicBezTo>
                  <a:lnTo>
                    <a:pt x="102" y="400"/>
                  </a:lnTo>
                  <a:cubicBezTo>
                    <a:pt x="94" y="407"/>
                    <a:pt x="83" y="419"/>
                    <a:pt x="79" y="430"/>
                  </a:cubicBezTo>
                  <a:cubicBezTo>
                    <a:pt x="71" y="445"/>
                    <a:pt x="71" y="460"/>
                    <a:pt x="71" y="471"/>
                  </a:cubicBezTo>
                  <a:cubicBezTo>
                    <a:pt x="71" y="486"/>
                    <a:pt x="71" y="502"/>
                    <a:pt x="76" y="516"/>
                  </a:cubicBezTo>
                  <a:cubicBezTo>
                    <a:pt x="76" y="528"/>
                    <a:pt x="79" y="538"/>
                    <a:pt x="79" y="550"/>
                  </a:cubicBezTo>
                  <a:cubicBezTo>
                    <a:pt x="79" y="557"/>
                    <a:pt x="79" y="561"/>
                    <a:pt x="76" y="569"/>
                  </a:cubicBezTo>
                  <a:lnTo>
                    <a:pt x="53" y="659"/>
                  </a:lnTo>
                  <a:lnTo>
                    <a:pt x="131" y="609"/>
                  </a:lnTo>
                  <a:cubicBezTo>
                    <a:pt x="143" y="606"/>
                    <a:pt x="154" y="599"/>
                    <a:pt x="161" y="591"/>
                  </a:cubicBezTo>
                  <a:cubicBezTo>
                    <a:pt x="161" y="580"/>
                    <a:pt x="161" y="573"/>
                    <a:pt x="166" y="564"/>
                  </a:cubicBezTo>
                  <a:cubicBezTo>
                    <a:pt x="169" y="557"/>
                    <a:pt x="173" y="550"/>
                    <a:pt x="176" y="542"/>
                  </a:cubicBezTo>
                  <a:cubicBezTo>
                    <a:pt x="180" y="535"/>
                    <a:pt x="188" y="524"/>
                    <a:pt x="199" y="516"/>
                  </a:cubicBezTo>
                  <a:cubicBezTo>
                    <a:pt x="210" y="512"/>
                    <a:pt x="218" y="509"/>
                    <a:pt x="228" y="509"/>
                  </a:cubicBezTo>
                  <a:cubicBezTo>
                    <a:pt x="236" y="509"/>
                    <a:pt x="240" y="509"/>
                    <a:pt x="247" y="512"/>
                  </a:cubicBezTo>
                  <a:cubicBezTo>
                    <a:pt x="251" y="512"/>
                    <a:pt x="255" y="516"/>
                    <a:pt x="259" y="516"/>
                  </a:cubicBezTo>
                  <a:cubicBezTo>
                    <a:pt x="270" y="509"/>
                    <a:pt x="273" y="497"/>
                    <a:pt x="278" y="486"/>
                  </a:cubicBezTo>
                  <a:cubicBezTo>
                    <a:pt x="281" y="479"/>
                    <a:pt x="281" y="468"/>
                    <a:pt x="281" y="460"/>
                  </a:cubicBezTo>
                  <a:lnTo>
                    <a:pt x="281" y="438"/>
                  </a:lnTo>
                  <a:lnTo>
                    <a:pt x="352" y="430"/>
                  </a:lnTo>
                  <a:lnTo>
                    <a:pt x="304" y="412"/>
                  </a:lnTo>
                  <a:lnTo>
                    <a:pt x="314" y="397"/>
                  </a:lnTo>
                  <a:lnTo>
                    <a:pt x="270" y="371"/>
                  </a:lnTo>
                  <a:cubicBezTo>
                    <a:pt x="259" y="367"/>
                    <a:pt x="255" y="363"/>
                    <a:pt x="251" y="359"/>
                  </a:cubicBezTo>
                  <a:cubicBezTo>
                    <a:pt x="247" y="355"/>
                    <a:pt x="244" y="348"/>
                    <a:pt x="244" y="345"/>
                  </a:cubicBezTo>
                  <a:cubicBezTo>
                    <a:pt x="240" y="337"/>
                    <a:pt x="236" y="326"/>
                    <a:pt x="236" y="311"/>
                  </a:cubicBezTo>
                  <a:cubicBezTo>
                    <a:pt x="233" y="288"/>
                    <a:pt x="233" y="262"/>
                    <a:pt x="228" y="236"/>
                  </a:cubicBezTo>
                  <a:cubicBezTo>
                    <a:pt x="228" y="221"/>
                    <a:pt x="225" y="206"/>
                    <a:pt x="218" y="191"/>
                  </a:cubicBezTo>
                  <a:cubicBezTo>
                    <a:pt x="210" y="172"/>
                    <a:pt x="202" y="161"/>
                    <a:pt x="188" y="146"/>
                  </a:cubicBezTo>
                  <a:cubicBezTo>
                    <a:pt x="180" y="138"/>
                    <a:pt x="173" y="131"/>
                    <a:pt x="169" y="124"/>
                  </a:cubicBezTo>
                  <a:cubicBezTo>
                    <a:pt x="161" y="112"/>
                    <a:pt x="157" y="98"/>
                    <a:pt x="154" y="83"/>
                  </a:cubicBezTo>
                  <a:cubicBezTo>
                    <a:pt x="150" y="64"/>
                    <a:pt x="147" y="45"/>
                    <a:pt x="143" y="26"/>
                  </a:cubicBezTo>
                  <a:lnTo>
                    <a:pt x="13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9" name="Google Shape;28479;p21"/>
            <p:cNvSpPr/>
            <p:nvPr/>
          </p:nvSpPr>
          <p:spPr>
            <a:xfrm>
              <a:off x="199074" y="1729075"/>
              <a:ext cx="5969" cy="16092"/>
            </a:xfrm>
            <a:custGeom>
              <a:avLst/>
              <a:gdLst/>
              <a:ahLst/>
              <a:cxnLst/>
              <a:rect l="l" t="t" r="r" b="b"/>
              <a:pathLst>
                <a:path w="125" h="337" extrusionOk="0">
                  <a:moveTo>
                    <a:pt x="121" y="0"/>
                  </a:moveTo>
                  <a:lnTo>
                    <a:pt x="121" y="4"/>
                  </a:lnTo>
                  <a:cubicBezTo>
                    <a:pt x="121" y="5"/>
                    <a:pt x="121" y="5"/>
                    <a:pt x="121" y="6"/>
                  </a:cubicBezTo>
                  <a:lnTo>
                    <a:pt x="121" y="6"/>
                  </a:lnTo>
                  <a:cubicBezTo>
                    <a:pt x="122" y="4"/>
                    <a:pt x="123" y="2"/>
                    <a:pt x="125" y="0"/>
                  </a:cubicBezTo>
                  <a:close/>
                  <a:moveTo>
                    <a:pt x="121" y="6"/>
                  </a:moveTo>
                  <a:cubicBezTo>
                    <a:pt x="120" y="7"/>
                    <a:pt x="119" y="9"/>
                    <a:pt x="117" y="11"/>
                  </a:cubicBezTo>
                  <a:cubicBezTo>
                    <a:pt x="120" y="8"/>
                    <a:pt x="121" y="8"/>
                    <a:pt x="121" y="6"/>
                  </a:cubicBezTo>
                  <a:close/>
                  <a:moveTo>
                    <a:pt x="20" y="288"/>
                  </a:moveTo>
                  <a:lnTo>
                    <a:pt x="20" y="288"/>
                  </a:lnTo>
                  <a:cubicBezTo>
                    <a:pt x="16" y="295"/>
                    <a:pt x="12" y="303"/>
                    <a:pt x="9" y="311"/>
                  </a:cubicBezTo>
                  <a:lnTo>
                    <a:pt x="5" y="314"/>
                  </a:lnTo>
                  <a:lnTo>
                    <a:pt x="5" y="318"/>
                  </a:lnTo>
                  <a:lnTo>
                    <a:pt x="5" y="329"/>
                  </a:lnTo>
                  <a:cubicBezTo>
                    <a:pt x="5" y="330"/>
                    <a:pt x="5" y="332"/>
                    <a:pt x="5" y="333"/>
                  </a:cubicBezTo>
                  <a:lnTo>
                    <a:pt x="5" y="333"/>
                  </a:lnTo>
                  <a:lnTo>
                    <a:pt x="9" y="329"/>
                  </a:lnTo>
                  <a:cubicBezTo>
                    <a:pt x="12" y="325"/>
                    <a:pt x="12" y="318"/>
                    <a:pt x="16" y="311"/>
                  </a:cubicBezTo>
                  <a:cubicBezTo>
                    <a:pt x="16" y="303"/>
                    <a:pt x="16" y="295"/>
                    <a:pt x="20" y="288"/>
                  </a:cubicBezTo>
                  <a:close/>
                  <a:moveTo>
                    <a:pt x="5" y="333"/>
                  </a:moveTo>
                  <a:lnTo>
                    <a:pt x="1" y="337"/>
                  </a:lnTo>
                  <a:cubicBezTo>
                    <a:pt x="3" y="335"/>
                    <a:pt x="4" y="334"/>
                    <a:pt x="5" y="3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0" name="Google Shape;28480;p21"/>
            <p:cNvSpPr/>
            <p:nvPr/>
          </p:nvSpPr>
          <p:spPr>
            <a:xfrm>
              <a:off x="193583" y="1714750"/>
              <a:ext cx="19482" cy="36481"/>
            </a:xfrm>
            <a:custGeom>
              <a:avLst/>
              <a:gdLst/>
              <a:ahLst/>
              <a:cxnLst/>
              <a:rect l="l" t="t" r="r" b="b"/>
              <a:pathLst>
                <a:path w="408" h="764" extrusionOk="0">
                  <a:moveTo>
                    <a:pt x="240" y="300"/>
                  </a:moveTo>
                  <a:cubicBezTo>
                    <a:pt x="238" y="302"/>
                    <a:pt x="237" y="304"/>
                    <a:pt x="236" y="306"/>
                  </a:cubicBezTo>
                  <a:lnTo>
                    <a:pt x="236" y="306"/>
                  </a:lnTo>
                  <a:cubicBezTo>
                    <a:pt x="236" y="305"/>
                    <a:pt x="236" y="305"/>
                    <a:pt x="236" y="304"/>
                  </a:cubicBezTo>
                  <a:lnTo>
                    <a:pt x="236" y="300"/>
                  </a:lnTo>
                  <a:close/>
                  <a:moveTo>
                    <a:pt x="135" y="588"/>
                  </a:moveTo>
                  <a:lnTo>
                    <a:pt x="135" y="588"/>
                  </a:lnTo>
                  <a:cubicBezTo>
                    <a:pt x="131" y="595"/>
                    <a:pt x="131" y="603"/>
                    <a:pt x="131" y="611"/>
                  </a:cubicBezTo>
                  <a:cubicBezTo>
                    <a:pt x="127" y="618"/>
                    <a:pt x="127" y="625"/>
                    <a:pt x="124" y="629"/>
                  </a:cubicBezTo>
                  <a:lnTo>
                    <a:pt x="120" y="633"/>
                  </a:lnTo>
                  <a:lnTo>
                    <a:pt x="120" y="633"/>
                  </a:lnTo>
                  <a:cubicBezTo>
                    <a:pt x="120" y="632"/>
                    <a:pt x="120" y="630"/>
                    <a:pt x="120" y="629"/>
                  </a:cubicBezTo>
                  <a:lnTo>
                    <a:pt x="120" y="618"/>
                  </a:lnTo>
                  <a:lnTo>
                    <a:pt x="120" y="614"/>
                  </a:lnTo>
                  <a:lnTo>
                    <a:pt x="124" y="611"/>
                  </a:lnTo>
                  <a:cubicBezTo>
                    <a:pt x="127" y="603"/>
                    <a:pt x="131" y="595"/>
                    <a:pt x="135" y="588"/>
                  </a:cubicBezTo>
                  <a:close/>
                  <a:moveTo>
                    <a:pt x="326" y="1"/>
                  </a:moveTo>
                  <a:cubicBezTo>
                    <a:pt x="318" y="1"/>
                    <a:pt x="310" y="1"/>
                    <a:pt x="300" y="5"/>
                  </a:cubicBezTo>
                  <a:cubicBezTo>
                    <a:pt x="288" y="12"/>
                    <a:pt x="277" y="23"/>
                    <a:pt x="269" y="35"/>
                  </a:cubicBezTo>
                  <a:cubicBezTo>
                    <a:pt x="262" y="45"/>
                    <a:pt x="258" y="61"/>
                    <a:pt x="255" y="72"/>
                  </a:cubicBezTo>
                  <a:cubicBezTo>
                    <a:pt x="250" y="109"/>
                    <a:pt x="247" y="143"/>
                    <a:pt x="236" y="169"/>
                  </a:cubicBezTo>
                  <a:cubicBezTo>
                    <a:pt x="224" y="199"/>
                    <a:pt x="210" y="221"/>
                    <a:pt x="183" y="244"/>
                  </a:cubicBezTo>
                  <a:cubicBezTo>
                    <a:pt x="176" y="252"/>
                    <a:pt x="172" y="259"/>
                    <a:pt x="169" y="266"/>
                  </a:cubicBezTo>
                  <a:cubicBezTo>
                    <a:pt x="161" y="278"/>
                    <a:pt x="161" y="285"/>
                    <a:pt x="157" y="297"/>
                  </a:cubicBezTo>
                  <a:lnTo>
                    <a:pt x="157" y="315"/>
                  </a:lnTo>
                  <a:cubicBezTo>
                    <a:pt x="146" y="359"/>
                    <a:pt x="131" y="404"/>
                    <a:pt x="112" y="446"/>
                  </a:cubicBezTo>
                  <a:cubicBezTo>
                    <a:pt x="93" y="490"/>
                    <a:pt x="75" y="532"/>
                    <a:pt x="53" y="580"/>
                  </a:cubicBezTo>
                  <a:cubicBezTo>
                    <a:pt x="48" y="588"/>
                    <a:pt x="48" y="595"/>
                    <a:pt x="45" y="599"/>
                  </a:cubicBezTo>
                  <a:lnTo>
                    <a:pt x="45" y="614"/>
                  </a:lnTo>
                  <a:cubicBezTo>
                    <a:pt x="38" y="621"/>
                    <a:pt x="26" y="629"/>
                    <a:pt x="19" y="637"/>
                  </a:cubicBezTo>
                  <a:cubicBezTo>
                    <a:pt x="15" y="644"/>
                    <a:pt x="12" y="651"/>
                    <a:pt x="8" y="659"/>
                  </a:cubicBezTo>
                  <a:cubicBezTo>
                    <a:pt x="4" y="666"/>
                    <a:pt x="0" y="673"/>
                    <a:pt x="0" y="685"/>
                  </a:cubicBezTo>
                  <a:cubicBezTo>
                    <a:pt x="0" y="696"/>
                    <a:pt x="4" y="711"/>
                    <a:pt x="12" y="718"/>
                  </a:cubicBezTo>
                  <a:cubicBezTo>
                    <a:pt x="15" y="730"/>
                    <a:pt x="22" y="737"/>
                    <a:pt x="34" y="745"/>
                  </a:cubicBezTo>
                  <a:cubicBezTo>
                    <a:pt x="41" y="749"/>
                    <a:pt x="48" y="752"/>
                    <a:pt x="57" y="756"/>
                  </a:cubicBezTo>
                  <a:cubicBezTo>
                    <a:pt x="64" y="760"/>
                    <a:pt x="71" y="763"/>
                    <a:pt x="83" y="763"/>
                  </a:cubicBezTo>
                  <a:cubicBezTo>
                    <a:pt x="90" y="763"/>
                    <a:pt x="98" y="760"/>
                    <a:pt x="105" y="760"/>
                  </a:cubicBezTo>
                  <a:cubicBezTo>
                    <a:pt x="116" y="752"/>
                    <a:pt x="124" y="745"/>
                    <a:pt x="131" y="741"/>
                  </a:cubicBezTo>
                  <a:cubicBezTo>
                    <a:pt x="138" y="730"/>
                    <a:pt x="143" y="723"/>
                    <a:pt x="146" y="715"/>
                  </a:cubicBezTo>
                  <a:cubicBezTo>
                    <a:pt x="150" y="711"/>
                    <a:pt x="150" y="708"/>
                    <a:pt x="150" y="708"/>
                  </a:cubicBezTo>
                  <a:lnTo>
                    <a:pt x="153" y="708"/>
                  </a:lnTo>
                  <a:cubicBezTo>
                    <a:pt x="165" y="700"/>
                    <a:pt x="172" y="689"/>
                    <a:pt x="179" y="678"/>
                  </a:cubicBezTo>
                  <a:cubicBezTo>
                    <a:pt x="195" y="663"/>
                    <a:pt x="202" y="640"/>
                    <a:pt x="205" y="621"/>
                  </a:cubicBezTo>
                  <a:cubicBezTo>
                    <a:pt x="210" y="595"/>
                    <a:pt x="210" y="573"/>
                    <a:pt x="210" y="554"/>
                  </a:cubicBezTo>
                  <a:cubicBezTo>
                    <a:pt x="214" y="543"/>
                    <a:pt x="214" y="535"/>
                    <a:pt x="214" y="528"/>
                  </a:cubicBezTo>
                  <a:cubicBezTo>
                    <a:pt x="217" y="521"/>
                    <a:pt x="217" y="516"/>
                    <a:pt x="221" y="513"/>
                  </a:cubicBezTo>
                  <a:cubicBezTo>
                    <a:pt x="269" y="449"/>
                    <a:pt x="292" y="378"/>
                    <a:pt x="314" y="311"/>
                  </a:cubicBezTo>
                  <a:cubicBezTo>
                    <a:pt x="336" y="244"/>
                    <a:pt x="355" y="176"/>
                    <a:pt x="393" y="124"/>
                  </a:cubicBezTo>
                  <a:cubicBezTo>
                    <a:pt x="400" y="109"/>
                    <a:pt x="407" y="95"/>
                    <a:pt x="407" y="76"/>
                  </a:cubicBezTo>
                  <a:cubicBezTo>
                    <a:pt x="407" y="57"/>
                    <a:pt x="404" y="42"/>
                    <a:pt x="393" y="31"/>
                  </a:cubicBezTo>
                  <a:cubicBezTo>
                    <a:pt x="381" y="19"/>
                    <a:pt x="371" y="12"/>
                    <a:pt x="359" y="9"/>
                  </a:cubicBezTo>
                  <a:cubicBezTo>
                    <a:pt x="348" y="5"/>
                    <a:pt x="336" y="1"/>
                    <a:pt x="3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1" name="Google Shape;28481;p21"/>
            <p:cNvSpPr/>
            <p:nvPr/>
          </p:nvSpPr>
          <p:spPr>
            <a:xfrm>
              <a:off x="-659853" y="2584230"/>
              <a:ext cx="10982" cy="8595"/>
            </a:xfrm>
            <a:custGeom>
              <a:avLst/>
              <a:gdLst/>
              <a:ahLst/>
              <a:cxnLst/>
              <a:rect l="l" t="t" r="r" b="b"/>
              <a:pathLst>
                <a:path w="230" h="180" extrusionOk="0">
                  <a:moveTo>
                    <a:pt x="230" y="0"/>
                  </a:moveTo>
                  <a:lnTo>
                    <a:pt x="230" y="0"/>
                  </a:lnTo>
                  <a:cubicBezTo>
                    <a:pt x="222" y="12"/>
                    <a:pt x="214" y="19"/>
                    <a:pt x="203" y="26"/>
                  </a:cubicBezTo>
                  <a:cubicBezTo>
                    <a:pt x="192" y="34"/>
                    <a:pt x="180" y="41"/>
                    <a:pt x="170" y="45"/>
                  </a:cubicBezTo>
                  <a:cubicBezTo>
                    <a:pt x="154" y="49"/>
                    <a:pt x="140" y="53"/>
                    <a:pt x="125" y="57"/>
                  </a:cubicBezTo>
                  <a:cubicBezTo>
                    <a:pt x="106" y="60"/>
                    <a:pt x="91" y="60"/>
                    <a:pt x="73" y="60"/>
                  </a:cubicBezTo>
                  <a:cubicBezTo>
                    <a:pt x="65" y="64"/>
                    <a:pt x="57" y="67"/>
                    <a:pt x="50" y="67"/>
                  </a:cubicBezTo>
                  <a:cubicBezTo>
                    <a:pt x="42" y="76"/>
                    <a:pt x="31" y="83"/>
                    <a:pt x="23" y="86"/>
                  </a:cubicBezTo>
                  <a:cubicBezTo>
                    <a:pt x="23" y="102"/>
                    <a:pt x="20" y="112"/>
                    <a:pt x="16" y="124"/>
                  </a:cubicBezTo>
                  <a:cubicBezTo>
                    <a:pt x="13" y="138"/>
                    <a:pt x="9" y="150"/>
                    <a:pt x="5" y="157"/>
                  </a:cubicBezTo>
                  <a:cubicBezTo>
                    <a:pt x="5" y="165"/>
                    <a:pt x="1" y="169"/>
                    <a:pt x="1" y="172"/>
                  </a:cubicBezTo>
                  <a:lnTo>
                    <a:pt x="5" y="176"/>
                  </a:lnTo>
                  <a:cubicBezTo>
                    <a:pt x="5" y="176"/>
                    <a:pt x="5" y="180"/>
                    <a:pt x="9" y="180"/>
                  </a:cubicBezTo>
                  <a:cubicBezTo>
                    <a:pt x="13" y="176"/>
                    <a:pt x="16" y="172"/>
                    <a:pt x="23" y="169"/>
                  </a:cubicBezTo>
                  <a:cubicBezTo>
                    <a:pt x="35" y="157"/>
                    <a:pt x="46" y="150"/>
                    <a:pt x="54" y="143"/>
                  </a:cubicBezTo>
                  <a:cubicBezTo>
                    <a:pt x="54" y="143"/>
                    <a:pt x="57" y="143"/>
                    <a:pt x="57" y="138"/>
                  </a:cubicBezTo>
                  <a:lnTo>
                    <a:pt x="76" y="124"/>
                  </a:lnTo>
                  <a:lnTo>
                    <a:pt x="76" y="128"/>
                  </a:lnTo>
                  <a:cubicBezTo>
                    <a:pt x="83" y="124"/>
                    <a:pt x="87" y="120"/>
                    <a:pt x="91" y="120"/>
                  </a:cubicBezTo>
                  <a:cubicBezTo>
                    <a:pt x="102" y="112"/>
                    <a:pt x="118" y="112"/>
                    <a:pt x="132" y="112"/>
                  </a:cubicBezTo>
                  <a:cubicBezTo>
                    <a:pt x="147" y="112"/>
                    <a:pt x="162" y="116"/>
                    <a:pt x="177" y="120"/>
                  </a:cubicBezTo>
                  <a:lnTo>
                    <a:pt x="211" y="53"/>
                  </a:lnTo>
                  <a:cubicBezTo>
                    <a:pt x="222" y="31"/>
                    <a:pt x="230" y="15"/>
                    <a:pt x="2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2" name="Google Shape;28482;p21"/>
            <p:cNvSpPr/>
            <p:nvPr/>
          </p:nvSpPr>
          <p:spPr>
            <a:xfrm>
              <a:off x="-661572" y="2572101"/>
              <a:ext cx="16426" cy="21106"/>
            </a:xfrm>
            <a:custGeom>
              <a:avLst/>
              <a:gdLst/>
              <a:ahLst/>
              <a:cxnLst/>
              <a:rect l="l" t="t" r="r" b="b"/>
              <a:pathLst>
                <a:path w="344" h="442" extrusionOk="0">
                  <a:moveTo>
                    <a:pt x="26" y="273"/>
                  </a:moveTo>
                  <a:cubicBezTo>
                    <a:pt x="19" y="277"/>
                    <a:pt x="7" y="285"/>
                    <a:pt x="0" y="292"/>
                  </a:cubicBezTo>
                  <a:lnTo>
                    <a:pt x="26" y="273"/>
                  </a:lnTo>
                  <a:close/>
                  <a:moveTo>
                    <a:pt x="112" y="314"/>
                  </a:moveTo>
                  <a:cubicBezTo>
                    <a:pt x="111" y="314"/>
                    <a:pt x="110" y="314"/>
                    <a:pt x="109" y="314"/>
                  </a:cubicBezTo>
                  <a:lnTo>
                    <a:pt x="112" y="314"/>
                  </a:lnTo>
                  <a:lnTo>
                    <a:pt x="112" y="314"/>
                  </a:lnTo>
                  <a:close/>
                  <a:moveTo>
                    <a:pt x="86" y="321"/>
                  </a:moveTo>
                  <a:cubicBezTo>
                    <a:pt x="82" y="325"/>
                    <a:pt x="82" y="325"/>
                    <a:pt x="78" y="325"/>
                  </a:cubicBezTo>
                  <a:lnTo>
                    <a:pt x="59" y="333"/>
                  </a:lnTo>
                  <a:lnTo>
                    <a:pt x="59" y="340"/>
                  </a:lnTo>
                  <a:cubicBezTo>
                    <a:pt x="67" y="337"/>
                    <a:pt x="78" y="330"/>
                    <a:pt x="86" y="321"/>
                  </a:cubicBezTo>
                  <a:close/>
                  <a:moveTo>
                    <a:pt x="190" y="0"/>
                  </a:moveTo>
                  <a:lnTo>
                    <a:pt x="202" y="71"/>
                  </a:lnTo>
                  <a:lnTo>
                    <a:pt x="209" y="131"/>
                  </a:lnTo>
                  <a:cubicBezTo>
                    <a:pt x="213" y="146"/>
                    <a:pt x="213" y="154"/>
                    <a:pt x="213" y="164"/>
                  </a:cubicBezTo>
                  <a:lnTo>
                    <a:pt x="213" y="168"/>
                  </a:lnTo>
                  <a:cubicBezTo>
                    <a:pt x="213" y="187"/>
                    <a:pt x="209" y="199"/>
                    <a:pt x="206" y="206"/>
                  </a:cubicBezTo>
                  <a:cubicBezTo>
                    <a:pt x="202" y="213"/>
                    <a:pt x="198" y="217"/>
                    <a:pt x="190" y="221"/>
                  </a:cubicBezTo>
                  <a:lnTo>
                    <a:pt x="187" y="221"/>
                  </a:lnTo>
                  <a:cubicBezTo>
                    <a:pt x="183" y="228"/>
                    <a:pt x="180" y="235"/>
                    <a:pt x="176" y="240"/>
                  </a:cubicBezTo>
                  <a:cubicBezTo>
                    <a:pt x="164" y="251"/>
                    <a:pt x="154" y="258"/>
                    <a:pt x="145" y="262"/>
                  </a:cubicBezTo>
                  <a:cubicBezTo>
                    <a:pt x="142" y="266"/>
                    <a:pt x="138" y="269"/>
                    <a:pt x="138" y="269"/>
                  </a:cubicBezTo>
                  <a:lnTo>
                    <a:pt x="145" y="299"/>
                  </a:lnTo>
                  <a:lnTo>
                    <a:pt x="112" y="314"/>
                  </a:lnTo>
                  <a:lnTo>
                    <a:pt x="112" y="314"/>
                  </a:lnTo>
                  <a:cubicBezTo>
                    <a:pt x="129" y="314"/>
                    <a:pt x="143" y="314"/>
                    <a:pt x="161" y="311"/>
                  </a:cubicBezTo>
                  <a:cubicBezTo>
                    <a:pt x="176" y="307"/>
                    <a:pt x="190" y="303"/>
                    <a:pt x="206" y="299"/>
                  </a:cubicBezTo>
                  <a:cubicBezTo>
                    <a:pt x="216" y="295"/>
                    <a:pt x="228" y="288"/>
                    <a:pt x="239" y="280"/>
                  </a:cubicBezTo>
                  <a:cubicBezTo>
                    <a:pt x="250" y="273"/>
                    <a:pt x="258" y="266"/>
                    <a:pt x="266" y="254"/>
                  </a:cubicBezTo>
                  <a:lnTo>
                    <a:pt x="266" y="254"/>
                  </a:lnTo>
                  <a:cubicBezTo>
                    <a:pt x="266" y="269"/>
                    <a:pt x="258" y="285"/>
                    <a:pt x="247" y="307"/>
                  </a:cubicBezTo>
                  <a:lnTo>
                    <a:pt x="213" y="374"/>
                  </a:lnTo>
                  <a:cubicBezTo>
                    <a:pt x="228" y="378"/>
                    <a:pt x="239" y="385"/>
                    <a:pt x="250" y="392"/>
                  </a:cubicBezTo>
                  <a:lnTo>
                    <a:pt x="280" y="411"/>
                  </a:lnTo>
                  <a:lnTo>
                    <a:pt x="266" y="442"/>
                  </a:lnTo>
                  <a:cubicBezTo>
                    <a:pt x="284" y="408"/>
                    <a:pt x="295" y="374"/>
                    <a:pt x="314" y="344"/>
                  </a:cubicBezTo>
                  <a:cubicBezTo>
                    <a:pt x="333" y="314"/>
                    <a:pt x="344" y="285"/>
                    <a:pt x="344" y="251"/>
                  </a:cubicBezTo>
                  <a:cubicBezTo>
                    <a:pt x="344" y="225"/>
                    <a:pt x="337" y="202"/>
                    <a:pt x="328" y="180"/>
                  </a:cubicBezTo>
                  <a:cubicBezTo>
                    <a:pt x="325" y="180"/>
                    <a:pt x="325" y="176"/>
                    <a:pt x="325" y="176"/>
                  </a:cubicBezTo>
                  <a:cubicBezTo>
                    <a:pt x="321" y="168"/>
                    <a:pt x="318" y="157"/>
                    <a:pt x="311" y="150"/>
                  </a:cubicBezTo>
                  <a:cubicBezTo>
                    <a:pt x="306" y="142"/>
                    <a:pt x="302" y="135"/>
                    <a:pt x="295" y="123"/>
                  </a:cubicBezTo>
                  <a:cubicBezTo>
                    <a:pt x="288" y="116"/>
                    <a:pt x="284" y="109"/>
                    <a:pt x="276" y="101"/>
                  </a:cubicBezTo>
                  <a:lnTo>
                    <a:pt x="224" y="38"/>
                  </a:lnTo>
                  <a:lnTo>
                    <a:pt x="19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3" name="Google Shape;28483;p21"/>
            <p:cNvSpPr/>
            <p:nvPr/>
          </p:nvSpPr>
          <p:spPr>
            <a:xfrm>
              <a:off x="-656224" y="2098899"/>
              <a:ext cx="5539" cy="21106"/>
            </a:xfrm>
            <a:custGeom>
              <a:avLst/>
              <a:gdLst/>
              <a:ahLst/>
              <a:cxnLst/>
              <a:rect l="l" t="t" r="r" b="b"/>
              <a:pathLst>
                <a:path w="116" h="442" extrusionOk="0">
                  <a:moveTo>
                    <a:pt x="0" y="0"/>
                  </a:moveTo>
                  <a:cubicBezTo>
                    <a:pt x="26" y="60"/>
                    <a:pt x="49" y="124"/>
                    <a:pt x="64" y="183"/>
                  </a:cubicBezTo>
                  <a:cubicBezTo>
                    <a:pt x="56" y="138"/>
                    <a:pt x="45" y="94"/>
                    <a:pt x="37" y="49"/>
                  </a:cubicBezTo>
                  <a:cubicBezTo>
                    <a:pt x="37" y="45"/>
                    <a:pt x="33" y="42"/>
                    <a:pt x="33" y="38"/>
                  </a:cubicBezTo>
                  <a:cubicBezTo>
                    <a:pt x="30" y="34"/>
                    <a:pt x="26" y="26"/>
                    <a:pt x="19" y="23"/>
                  </a:cubicBezTo>
                  <a:cubicBezTo>
                    <a:pt x="15" y="16"/>
                    <a:pt x="7" y="8"/>
                    <a:pt x="0" y="0"/>
                  </a:cubicBezTo>
                  <a:close/>
                  <a:moveTo>
                    <a:pt x="90" y="304"/>
                  </a:moveTo>
                  <a:lnTo>
                    <a:pt x="90" y="304"/>
                  </a:lnTo>
                  <a:cubicBezTo>
                    <a:pt x="94" y="340"/>
                    <a:pt x="97" y="378"/>
                    <a:pt x="101" y="416"/>
                  </a:cubicBezTo>
                  <a:cubicBezTo>
                    <a:pt x="104" y="423"/>
                    <a:pt x="104" y="430"/>
                    <a:pt x="104" y="438"/>
                  </a:cubicBezTo>
                  <a:lnTo>
                    <a:pt x="104" y="442"/>
                  </a:lnTo>
                  <a:lnTo>
                    <a:pt x="116" y="442"/>
                  </a:lnTo>
                  <a:cubicBezTo>
                    <a:pt x="116" y="434"/>
                    <a:pt x="116" y="426"/>
                    <a:pt x="112" y="419"/>
                  </a:cubicBezTo>
                  <a:cubicBezTo>
                    <a:pt x="104" y="382"/>
                    <a:pt x="97" y="344"/>
                    <a:pt x="90" y="3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4" name="Google Shape;28484;p21"/>
            <p:cNvSpPr/>
            <p:nvPr/>
          </p:nvSpPr>
          <p:spPr>
            <a:xfrm>
              <a:off x="-660713" y="2093360"/>
              <a:ext cx="13800" cy="30226"/>
            </a:xfrm>
            <a:custGeom>
              <a:avLst/>
              <a:gdLst/>
              <a:ahLst/>
              <a:cxnLst/>
              <a:rect l="l" t="t" r="r" b="b"/>
              <a:pathLst>
                <a:path w="289" h="633" extrusionOk="0">
                  <a:moveTo>
                    <a:pt x="94" y="116"/>
                  </a:moveTo>
                  <a:cubicBezTo>
                    <a:pt x="101" y="124"/>
                    <a:pt x="109" y="132"/>
                    <a:pt x="113" y="139"/>
                  </a:cubicBezTo>
                  <a:cubicBezTo>
                    <a:pt x="120" y="142"/>
                    <a:pt x="124" y="150"/>
                    <a:pt x="127" y="154"/>
                  </a:cubicBezTo>
                  <a:cubicBezTo>
                    <a:pt x="127" y="158"/>
                    <a:pt x="131" y="161"/>
                    <a:pt x="131" y="165"/>
                  </a:cubicBezTo>
                  <a:cubicBezTo>
                    <a:pt x="139" y="210"/>
                    <a:pt x="150" y="254"/>
                    <a:pt x="158" y="299"/>
                  </a:cubicBezTo>
                  <a:cubicBezTo>
                    <a:pt x="143" y="240"/>
                    <a:pt x="120" y="176"/>
                    <a:pt x="94" y="116"/>
                  </a:cubicBezTo>
                  <a:close/>
                  <a:moveTo>
                    <a:pt x="184" y="420"/>
                  </a:moveTo>
                  <a:lnTo>
                    <a:pt x="184" y="420"/>
                  </a:lnTo>
                  <a:cubicBezTo>
                    <a:pt x="191" y="460"/>
                    <a:pt x="198" y="498"/>
                    <a:pt x="206" y="535"/>
                  </a:cubicBezTo>
                  <a:cubicBezTo>
                    <a:pt x="210" y="542"/>
                    <a:pt x="210" y="550"/>
                    <a:pt x="210" y="558"/>
                  </a:cubicBezTo>
                  <a:lnTo>
                    <a:pt x="198" y="558"/>
                  </a:lnTo>
                  <a:lnTo>
                    <a:pt x="198" y="554"/>
                  </a:lnTo>
                  <a:cubicBezTo>
                    <a:pt x="198" y="546"/>
                    <a:pt x="198" y="539"/>
                    <a:pt x="195" y="532"/>
                  </a:cubicBezTo>
                  <a:cubicBezTo>
                    <a:pt x="191" y="494"/>
                    <a:pt x="188" y="456"/>
                    <a:pt x="184" y="420"/>
                  </a:cubicBezTo>
                  <a:close/>
                  <a:moveTo>
                    <a:pt x="127" y="1"/>
                  </a:moveTo>
                  <a:lnTo>
                    <a:pt x="91" y="4"/>
                  </a:lnTo>
                  <a:lnTo>
                    <a:pt x="49" y="4"/>
                  </a:lnTo>
                  <a:cubicBezTo>
                    <a:pt x="46" y="8"/>
                    <a:pt x="41" y="8"/>
                    <a:pt x="38" y="11"/>
                  </a:cubicBezTo>
                  <a:cubicBezTo>
                    <a:pt x="34" y="11"/>
                    <a:pt x="31" y="16"/>
                    <a:pt x="27" y="19"/>
                  </a:cubicBezTo>
                  <a:cubicBezTo>
                    <a:pt x="19" y="27"/>
                    <a:pt x="12" y="34"/>
                    <a:pt x="5" y="45"/>
                  </a:cubicBezTo>
                  <a:cubicBezTo>
                    <a:pt x="1" y="56"/>
                    <a:pt x="1" y="68"/>
                    <a:pt x="1" y="75"/>
                  </a:cubicBezTo>
                  <a:cubicBezTo>
                    <a:pt x="1" y="87"/>
                    <a:pt x="1" y="97"/>
                    <a:pt x="5" y="106"/>
                  </a:cubicBezTo>
                  <a:cubicBezTo>
                    <a:pt x="8" y="113"/>
                    <a:pt x="12" y="120"/>
                    <a:pt x="15" y="132"/>
                  </a:cubicBezTo>
                  <a:cubicBezTo>
                    <a:pt x="79" y="258"/>
                    <a:pt x="105" y="397"/>
                    <a:pt x="120" y="539"/>
                  </a:cubicBezTo>
                  <a:cubicBezTo>
                    <a:pt x="120" y="546"/>
                    <a:pt x="120" y="554"/>
                    <a:pt x="124" y="561"/>
                  </a:cubicBezTo>
                  <a:cubicBezTo>
                    <a:pt x="124" y="568"/>
                    <a:pt x="124" y="577"/>
                    <a:pt x="127" y="584"/>
                  </a:cubicBezTo>
                  <a:cubicBezTo>
                    <a:pt x="127" y="591"/>
                    <a:pt x="131" y="595"/>
                    <a:pt x="136" y="603"/>
                  </a:cubicBezTo>
                  <a:cubicBezTo>
                    <a:pt x="143" y="613"/>
                    <a:pt x="150" y="621"/>
                    <a:pt x="162" y="629"/>
                  </a:cubicBezTo>
                  <a:cubicBezTo>
                    <a:pt x="169" y="629"/>
                    <a:pt x="176" y="632"/>
                    <a:pt x="184" y="632"/>
                  </a:cubicBezTo>
                  <a:cubicBezTo>
                    <a:pt x="191" y="617"/>
                    <a:pt x="203" y="606"/>
                    <a:pt x="217" y="599"/>
                  </a:cubicBezTo>
                  <a:cubicBezTo>
                    <a:pt x="225" y="595"/>
                    <a:pt x="232" y="591"/>
                    <a:pt x="240" y="587"/>
                  </a:cubicBezTo>
                  <a:cubicBezTo>
                    <a:pt x="248" y="584"/>
                    <a:pt x="258" y="580"/>
                    <a:pt x="270" y="580"/>
                  </a:cubicBezTo>
                  <a:cubicBezTo>
                    <a:pt x="274" y="580"/>
                    <a:pt x="277" y="584"/>
                    <a:pt x="284" y="584"/>
                  </a:cubicBezTo>
                  <a:cubicBezTo>
                    <a:pt x="284" y="572"/>
                    <a:pt x="288" y="565"/>
                    <a:pt x="288" y="558"/>
                  </a:cubicBezTo>
                  <a:cubicBezTo>
                    <a:pt x="288" y="542"/>
                    <a:pt x="284" y="532"/>
                    <a:pt x="281" y="516"/>
                  </a:cubicBezTo>
                  <a:cubicBezTo>
                    <a:pt x="255" y="397"/>
                    <a:pt x="232" y="273"/>
                    <a:pt x="206" y="150"/>
                  </a:cubicBezTo>
                  <a:cubicBezTo>
                    <a:pt x="203" y="132"/>
                    <a:pt x="195" y="116"/>
                    <a:pt x="184" y="101"/>
                  </a:cubicBezTo>
                  <a:cubicBezTo>
                    <a:pt x="169" y="87"/>
                    <a:pt x="153" y="71"/>
                    <a:pt x="146" y="61"/>
                  </a:cubicBezTo>
                  <a:lnTo>
                    <a:pt x="136" y="49"/>
                  </a:lnTo>
                  <a:cubicBezTo>
                    <a:pt x="136" y="45"/>
                    <a:pt x="131" y="42"/>
                    <a:pt x="131" y="38"/>
                  </a:cubicBezTo>
                  <a:lnTo>
                    <a:pt x="12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5" name="Google Shape;28485;p21"/>
            <p:cNvSpPr/>
            <p:nvPr/>
          </p:nvSpPr>
          <p:spPr>
            <a:xfrm>
              <a:off x="-554135" y="2394805"/>
              <a:ext cx="1671" cy="9359"/>
            </a:xfrm>
            <a:custGeom>
              <a:avLst/>
              <a:gdLst/>
              <a:ahLst/>
              <a:cxnLst/>
              <a:rect l="l" t="t" r="r" b="b"/>
              <a:pathLst>
                <a:path w="35" h="196" extrusionOk="0">
                  <a:moveTo>
                    <a:pt x="7" y="1"/>
                  </a:moveTo>
                  <a:cubicBezTo>
                    <a:pt x="0" y="20"/>
                    <a:pt x="0" y="42"/>
                    <a:pt x="0" y="61"/>
                  </a:cubicBezTo>
                  <a:cubicBezTo>
                    <a:pt x="0" y="102"/>
                    <a:pt x="12" y="147"/>
                    <a:pt x="23" y="196"/>
                  </a:cubicBezTo>
                  <a:cubicBezTo>
                    <a:pt x="23" y="173"/>
                    <a:pt x="26" y="151"/>
                    <a:pt x="34" y="125"/>
                  </a:cubicBezTo>
                  <a:lnTo>
                    <a:pt x="34" y="106"/>
                  </a:lnTo>
                  <a:cubicBezTo>
                    <a:pt x="34" y="87"/>
                    <a:pt x="30" y="68"/>
                    <a:pt x="23" y="46"/>
                  </a:cubicBezTo>
                  <a:cubicBezTo>
                    <a:pt x="19" y="31"/>
                    <a:pt x="12" y="16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6" name="Google Shape;28486;p21"/>
            <p:cNvSpPr/>
            <p:nvPr/>
          </p:nvSpPr>
          <p:spPr>
            <a:xfrm>
              <a:off x="-557859" y="2384682"/>
              <a:ext cx="10171" cy="33425"/>
            </a:xfrm>
            <a:custGeom>
              <a:avLst/>
              <a:gdLst/>
              <a:ahLst/>
              <a:cxnLst/>
              <a:rect l="l" t="t" r="r" b="b"/>
              <a:pathLst>
                <a:path w="213" h="700" extrusionOk="0">
                  <a:moveTo>
                    <a:pt x="85" y="213"/>
                  </a:moveTo>
                  <a:cubicBezTo>
                    <a:pt x="90" y="228"/>
                    <a:pt x="97" y="243"/>
                    <a:pt x="101" y="258"/>
                  </a:cubicBezTo>
                  <a:cubicBezTo>
                    <a:pt x="108" y="280"/>
                    <a:pt x="112" y="299"/>
                    <a:pt x="112" y="318"/>
                  </a:cubicBezTo>
                  <a:lnTo>
                    <a:pt x="112" y="337"/>
                  </a:lnTo>
                  <a:cubicBezTo>
                    <a:pt x="104" y="363"/>
                    <a:pt x="101" y="385"/>
                    <a:pt x="101" y="408"/>
                  </a:cubicBezTo>
                  <a:cubicBezTo>
                    <a:pt x="90" y="359"/>
                    <a:pt x="78" y="314"/>
                    <a:pt x="78" y="273"/>
                  </a:cubicBezTo>
                  <a:cubicBezTo>
                    <a:pt x="78" y="254"/>
                    <a:pt x="78" y="232"/>
                    <a:pt x="85" y="213"/>
                  </a:cubicBezTo>
                  <a:close/>
                  <a:moveTo>
                    <a:pt x="93" y="0"/>
                  </a:moveTo>
                  <a:cubicBezTo>
                    <a:pt x="82" y="0"/>
                    <a:pt x="75" y="0"/>
                    <a:pt x="67" y="4"/>
                  </a:cubicBezTo>
                  <a:cubicBezTo>
                    <a:pt x="59" y="11"/>
                    <a:pt x="52" y="15"/>
                    <a:pt x="49" y="19"/>
                  </a:cubicBezTo>
                  <a:lnTo>
                    <a:pt x="45" y="23"/>
                  </a:lnTo>
                  <a:cubicBezTo>
                    <a:pt x="30" y="33"/>
                    <a:pt x="18" y="49"/>
                    <a:pt x="14" y="60"/>
                  </a:cubicBezTo>
                  <a:cubicBezTo>
                    <a:pt x="7" y="75"/>
                    <a:pt x="4" y="90"/>
                    <a:pt x="4" y="101"/>
                  </a:cubicBezTo>
                  <a:cubicBezTo>
                    <a:pt x="4" y="120"/>
                    <a:pt x="7" y="135"/>
                    <a:pt x="11" y="146"/>
                  </a:cubicBezTo>
                  <a:cubicBezTo>
                    <a:pt x="14" y="157"/>
                    <a:pt x="14" y="168"/>
                    <a:pt x="14" y="173"/>
                  </a:cubicBezTo>
                  <a:lnTo>
                    <a:pt x="14" y="180"/>
                  </a:lnTo>
                  <a:cubicBezTo>
                    <a:pt x="4" y="209"/>
                    <a:pt x="0" y="243"/>
                    <a:pt x="0" y="273"/>
                  </a:cubicBezTo>
                  <a:cubicBezTo>
                    <a:pt x="0" y="337"/>
                    <a:pt x="18" y="400"/>
                    <a:pt x="33" y="456"/>
                  </a:cubicBezTo>
                  <a:cubicBezTo>
                    <a:pt x="49" y="513"/>
                    <a:pt x="63" y="568"/>
                    <a:pt x="63" y="621"/>
                  </a:cubicBezTo>
                  <a:lnTo>
                    <a:pt x="63" y="625"/>
                  </a:lnTo>
                  <a:cubicBezTo>
                    <a:pt x="63" y="632"/>
                    <a:pt x="63" y="635"/>
                    <a:pt x="67" y="644"/>
                  </a:cubicBezTo>
                  <a:cubicBezTo>
                    <a:pt x="67" y="654"/>
                    <a:pt x="75" y="666"/>
                    <a:pt x="82" y="677"/>
                  </a:cubicBezTo>
                  <a:cubicBezTo>
                    <a:pt x="90" y="684"/>
                    <a:pt x="93" y="688"/>
                    <a:pt x="104" y="692"/>
                  </a:cubicBezTo>
                  <a:cubicBezTo>
                    <a:pt x="112" y="696"/>
                    <a:pt x="119" y="699"/>
                    <a:pt x="127" y="699"/>
                  </a:cubicBezTo>
                  <a:lnTo>
                    <a:pt x="135" y="699"/>
                  </a:lnTo>
                  <a:cubicBezTo>
                    <a:pt x="145" y="699"/>
                    <a:pt x="161" y="696"/>
                    <a:pt x="175" y="688"/>
                  </a:cubicBezTo>
                  <a:cubicBezTo>
                    <a:pt x="190" y="677"/>
                    <a:pt x="202" y="666"/>
                    <a:pt x="209" y="651"/>
                  </a:cubicBezTo>
                  <a:lnTo>
                    <a:pt x="213" y="639"/>
                  </a:lnTo>
                  <a:lnTo>
                    <a:pt x="213" y="628"/>
                  </a:lnTo>
                  <a:lnTo>
                    <a:pt x="213" y="609"/>
                  </a:lnTo>
                  <a:cubicBezTo>
                    <a:pt x="213" y="602"/>
                    <a:pt x="213" y="591"/>
                    <a:pt x="209" y="576"/>
                  </a:cubicBezTo>
                  <a:cubicBezTo>
                    <a:pt x="198" y="549"/>
                    <a:pt x="190" y="523"/>
                    <a:pt x="187" y="497"/>
                  </a:cubicBezTo>
                  <a:cubicBezTo>
                    <a:pt x="180" y="471"/>
                    <a:pt x="175" y="445"/>
                    <a:pt x="175" y="419"/>
                  </a:cubicBezTo>
                  <a:cubicBezTo>
                    <a:pt x="175" y="400"/>
                    <a:pt x="180" y="382"/>
                    <a:pt x="183" y="359"/>
                  </a:cubicBezTo>
                  <a:cubicBezTo>
                    <a:pt x="187" y="344"/>
                    <a:pt x="190" y="330"/>
                    <a:pt x="190" y="318"/>
                  </a:cubicBezTo>
                  <a:cubicBezTo>
                    <a:pt x="190" y="295"/>
                    <a:pt x="187" y="277"/>
                    <a:pt x="180" y="258"/>
                  </a:cubicBezTo>
                  <a:cubicBezTo>
                    <a:pt x="171" y="232"/>
                    <a:pt x="164" y="206"/>
                    <a:pt x="157" y="183"/>
                  </a:cubicBezTo>
                  <a:cubicBezTo>
                    <a:pt x="145" y="161"/>
                    <a:pt x="142" y="138"/>
                    <a:pt x="142" y="120"/>
                  </a:cubicBezTo>
                  <a:cubicBezTo>
                    <a:pt x="142" y="105"/>
                    <a:pt x="145" y="90"/>
                    <a:pt x="153" y="75"/>
                  </a:cubicBezTo>
                  <a:lnTo>
                    <a:pt x="157" y="71"/>
                  </a:lnTo>
                  <a:lnTo>
                    <a:pt x="157" y="56"/>
                  </a:lnTo>
                  <a:lnTo>
                    <a:pt x="157" y="45"/>
                  </a:lnTo>
                  <a:cubicBezTo>
                    <a:pt x="153" y="38"/>
                    <a:pt x="153" y="33"/>
                    <a:pt x="149" y="33"/>
                  </a:cubicBezTo>
                  <a:cubicBezTo>
                    <a:pt x="149" y="30"/>
                    <a:pt x="145" y="26"/>
                    <a:pt x="145" y="26"/>
                  </a:cubicBezTo>
                  <a:lnTo>
                    <a:pt x="135" y="15"/>
                  </a:lnTo>
                  <a:cubicBezTo>
                    <a:pt x="130" y="11"/>
                    <a:pt x="127" y="11"/>
                    <a:pt x="123" y="7"/>
                  </a:cubicBezTo>
                  <a:cubicBezTo>
                    <a:pt x="112" y="4"/>
                    <a:pt x="104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7" name="Google Shape;28487;p21"/>
            <p:cNvSpPr/>
            <p:nvPr/>
          </p:nvSpPr>
          <p:spPr>
            <a:xfrm>
              <a:off x="-670549" y="2591870"/>
              <a:ext cx="9502" cy="6303"/>
            </a:xfrm>
            <a:custGeom>
              <a:avLst/>
              <a:gdLst/>
              <a:ahLst/>
              <a:cxnLst/>
              <a:rect l="l" t="t" r="r" b="b"/>
              <a:pathLst>
                <a:path w="199" h="132" extrusionOk="0">
                  <a:moveTo>
                    <a:pt x="150" y="1"/>
                  </a:moveTo>
                  <a:cubicBezTo>
                    <a:pt x="147" y="5"/>
                    <a:pt x="143" y="5"/>
                    <a:pt x="143" y="9"/>
                  </a:cubicBezTo>
                  <a:cubicBezTo>
                    <a:pt x="128" y="16"/>
                    <a:pt x="113" y="20"/>
                    <a:pt x="98" y="20"/>
                  </a:cubicBezTo>
                  <a:cubicBezTo>
                    <a:pt x="72" y="23"/>
                    <a:pt x="54" y="28"/>
                    <a:pt x="42" y="31"/>
                  </a:cubicBezTo>
                  <a:cubicBezTo>
                    <a:pt x="31" y="38"/>
                    <a:pt x="23" y="46"/>
                    <a:pt x="16" y="54"/>
                  </a:cubicBezTo>
                  <a:cubicBezTo>
                    <a:pt x="12" y="61"/>
                    <a:pt x="9" y="68"/>
                    <a:pt x="9" y="76"/>
                  </a:cubicBezTo>
                  <a:cubicBezTo>
                    <a:pt x="5" y="87"/>
                    <a:pt x="1" y="95"/>
                    <a:pt x="1" y="106"/>
                  </a:cubicBezTo>
                  <a:cubicBezTo>
                    <a:pt x="16" y="99"/>
                    <a:pt x="35" y="95"/>
                    <a:pt x="54" y="95"/>
                  </a:cubicBezTo>
                  <a:cubicBezTo>
                    <a:pt x="76" y="95"/>
                    <a:pt x="98" y="102"/>
                    <a:pt x="121" y="113"/>
                  </a:cubicBezTo>
                  <a:cubicBezTo>
                    <a:pt x="132" y="121"/>
                    <a:pt x="143" y="125"/>
                    <a:pt x="150" y="128"/>
                  </a:cubicBezTo>
                  <a:cubicBezTo>
                    <a:pt x="162" y="128"/>
                    <a:pt x="166" y="132"/>
                    <a:pt x="169" y="132"/>
                  </a:cubicBezTo>
                  <a:cubicBezTo>
                    <a:pt x="176" y="132"/>
                    <a:pt x="176" y="128"/>
                    <a:pt x="180" y="128"/>
                  </a:cubicBezTo>
                  <a:cubicBezTo>
                    <a:pt x="180" y="128"/>
                    <a:pt x="185" y="125"/>
                    <a:pt x="188" y="121"/>
                  </a:cubicBezTo>
                  <a:cubicBezTo>
                    <a:pt x="192" y="113"/>
                    <a:pt x="195" y="102"/>
                    <a:pt x="199" y="90"/>
                  </a:cubicBezTo>
                  <a:cubicBezTo>
                    <a:pt x="195" y="87"/>
                    <a:pt x="192" y="87"/>
                    <a:pt x="185" y="83"/>
                  </a:cubicBezTo>
                  <a:cubicBezTo>
                    <a:pt x="173" y="73"/>
                    <a:pt x="162" y="57"/>
                    <a:pt x="154" y="42"/>
                  </a:cubicBezTo>
                  <a:cubicBezTo>
                    <a:pt x="150" y="31"/>
                    <a:pt x="150" y="20"/>
                    <a:pt x="150" y="12"/>
                  </a:cubicBezTo>
                  <a:lnTo>
                    <a:pt x="1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8" name="Google Shape;28488;p21"/>
            <p:cNvSpPr/>
            <p:nvPr/>
          </p:nvSpPr>
          <p:spPr>
            <a:xfrm>
              <a:off x="-675897" y="2585137"/>
              <a:ext cx="17906" cy="23397"/>
            </a:xfrm>
            <a:custGeom>
              <a:avLst/>
              <a:gdLst/>
              <a:ahLst/>
              <a:cxnLst/>
              <a:rect l="l" t="t" r="r" b="b"/>
              <a:pathLst>
                <a:path w="375" h="490" extrusionOk="0">
                  <a:moveTo>
                    <a:pt x="262" y="142"/>
                  </a:moveTo>
                  <a:lnTo>
                    <a:pt x="262" y="153"/>
                  </a:lnTo>
                  <a:cubicBezTo>
                    <a:pt x="262" y="161"/>
                    <a:pt x="262" y="172"/>
                    <a:pt x="266" y="183"/>
                  </a:cubicBezTo>
                  <a:cubicBezTo>
                    <a:pt x="274" y="198"/>
                    <a:pt x="285" y="214"/>
                    <a:pt x="297" y="224"/>
                  </a:cubicBezTo>
                  <a:cubicBezTo>
                    <a:pt x="304" y="228"/>
                    <a:pt x="307" y="228"/>
                    <a:pt x="311" y="231"/>
                  </a:cubicBezTo>
                  <a:cubicBezTo>
                    <a:pt x="307" y="243"/>
                    <a:pt x="304" y="254"/>
                    <a:pt x="300" y="262"/>
                  </a:cubicBezTo>
                  <a:cubicBezTo>
                    <a:pt x="297" y="266"/>
                    <a:pt x="292" y="269"/>
                    <a:pt x="292" y="269"/>
                  </a:cubicBezTo>
                  <a:cubicBezTo>
                    <a:pt x="288" y="269"/>
                    <a:pt x="288" y="273"/>
                    <a:pt x="281" y="273"/>
                  </a:cubicBezTo>
                  <a:cubicBezTo>
                    <a:pt x="278" y="273"/>
                    <a:pt x="274" y="269"/>
                    <a:pt x="262" y="269"/>
                  </a:cubicBezTo>
                  <a:cubicBezTo>
                    <a:pt x="255" y="266"/>
                    <a:pt x="244" y="262"/>
                    <a:pt x="233" y="254"/>
                  </a:cubicBezTo>
                  <a:cubicBezTo>
                    <a:pt x="210" y="243"/>
                    <a:pt x="188" y="236"/>
                    <a:pt x="166" y="236"/>
                  </a:cubicBezTo>
                  <a:cubicBezTo>
                    <a:pt x="147" y="236"/>
                    <a:pt x="128" y="240"/>
                    <a:pt x="113" y="247"/>
                  </a:cubicBezTo>
                  <a:cubicBezTo>
                    <a:pt x="113" y="236"/>
                    <a:pt x="117" y="228"/>
                    <a:pt x="121" y="217"/>
                  </a:cubicBezTo>
                  <a:cubicBezTo>
                    <a:pt x="121" y="209"/>
                    <a:pt x="124" y="202"/>
                    <a:pt x="128" y="195"/>
                  </a:cubicBezTo>
                  <a:cubicBezTo>
                    <a:pt x="135" y="187"/>
                    <a:pt x="143" y="179"/>
                    <a:pt x="154" y="172"/>
                  </a:cubicBezTo>
                  <a:cubicBezTo>
                    <a:pt x="166" y="169"/>
                    <a:pt x="184" y="164"/>
                    <a:pt x="210" y="161"/>
                  </a:cubicBezTo>
                  <a:cubicBezTo>
                    <a:pt x="225" y="161"/>
                    <a:pt x="240" y="157"/>
                    <a:pt x="255" y="150"/>
                  </a:cubicBezTo>
                  <a:cubicBezTo>
                    <a:pt x="255" y="146"/>
                    <a:pt x="259" y="146"/>
                    <a:pt x="262" y="142"/>
                  </a:cubicBezTo>
                  <a:close/>
                  <a:moveTo>
                    <a:pt x="326" y="0"/>
                  </a:moveTo>
                  <a:lnTo>
                    <a:pt x="300" y="19"/>
                  </a:lnTo>
                  <a:cubicBezTo>
                    <a:pt x="278" y="34"/>
                    <a:pt x="259" y="52"/>
                    <a:pt x="240" y="67"/>
                  </a:cubicBezTo>
                  <a:cubicBezTo>
                    <a:pt x="233" y="71"/>
                    <a:pt x="225" y="79"/>
                    <a:pt x="218" y="83"/>
                  </a:cubicBezTo>
                  <a:cubicBezTo>
                    <a:pt x="210" y="86"/>
                    <a:pt x="207" y="86"/>
                    <a:pt x="207" y="86"/>
                  </a:cubicBezTo>
                  <a:cubicBezTo>
                    <a:pt x="166" y="86"/>
                    <a:pt x="135" y="97"/>
                    <a:pt x="109" y="112"/>
                  </a:cubicBezTo>
                  <a:cubicBezTo>
                    <a:pt x="87" y="124"/>
                    <a:pt x="72" y="138"/>
                    <a:pt x="61" y="157"/>
                  </a:cubicBezTo>
                  <a:cubicBezTo>
                    <a:pt x="45" y="183"/>
                    <a:pt x="38" y="214"/>
                    <a:pt x="35" y="243"/>
                  </a:cubicBezTo>
                  <a:cubicBezTo>
                    <a:pt x="31" y="273"/>
                    <a:pt x="27" y="303"/>
                    <a:pt x="23" y="333"/>
                  </a:cubicBezTo>
                  <a:lnTo>
                    <a:pt x="0" y="490"/>
                  </a:lnTo>
                  <a:lnTo>
                    <a:pt x="90" y="362"/>
                  </a:lnTo>
                  <a:cubicBezTo>
                    <a:pt x="105" y="340"/>
                    <a:pt x="121" y="329"/>
                    <a:pt x="131" y="321"/>
                  </a:cubicBezTo>
                  <a:cubicBezTo>
                    <a:pt x="147" y="314"/>
                    <a:pt x="154" y="310"/>
                    <a:pt x="166" y="310"/>
                  </a:cubicBezTo>
                  <a:cubicBezTo>
                    <a:pt x="173" y="310"/>
                    <a:pt x="184" y="314"/>
                    <a:pt x="195" y="318"/>
                  </a:cubicBezTo>
                  <a:cubicBezTo>
                    <a:pt x="210" y="329"/>
                    <a:pt x="225" y="336"/>
                    <a:pt x="240" y="340"/>
                  </a:cubicBezTo>
                  <a:cubicBezTo>
                    <a:pt x="255" y="344"/>
                    <a:pt x="270" y="348"/>
                    <a:pt x="281" y="348"/>
                  </a:cubicBezTo>
                  <a:cubicBezTo>
                    <a:pt x="300" y="348"/>
                    <a:pt x="319" y="344"/>
                    <a:pt x="330" y="336"/>
                  </a:cubicBezTo>
                  <a:cubicBezTo>
                    <a:pt x="341" y="329"/>
                    <a:pt x="352" y="321"/>
                    <a:pt x="356" y="310"/>
                  </a:cubicBezTo>
                  <a:cubicBezTo>
                    <a:pt x="364" y="303"/>
                    <a:pt x="371" y="295"/>
                    <a:pt x="375" y="284"/>
                  </a:cubicBezTo>
                  <a:cubicBezTo>
                    <a:pt x="367" y="281"/>
                    <a:pt x="364" y="276"/>
                    <a:pt x="359" y="273"/>
                  </a:cubicBezTo>
                  <a:cubicBezTo>
                    <a:pt x="349" y="262"/>
                    <a:pt x="345" y="254"/>
                    <a:pt x="341" y="247"/>
                  </a:cubicBezTo>
                  <a:cubicBezTo>
                    <a:pt x="337" y="243"/>
                    <a:pt x="337" y="243"/>
                    <a:pt x="337" y="240"/>
                  </a:cubicBezTo>
                  <a:lnTo>
                    <a:pt x="333" y="240"/>
                  </a:lnTo>
                  <a:lnTo>
                    <a:pt x="314" y="224"/>
                  </a:lnTo>
                  <a:lnTo>
                    <a:pt x="323" y="198"/>
                  </a:lnTo>
                  <a:cubicBezTo>
                    <a:pt x="326" y="187"/>
                    <a:pt x="333" y="176"/>
                    <a:pt x="337" y="169"/>
                  </a:cubicBezTo>
                  <a:cubicBezTo>
                    <a:pt x="341" y="164"/>
                    <a:pt x="341" y="164"/>
                    <a:pt x="345" y="161"/>
                  </a:cubicBezTo>
                  <a:cubicBezTo>
                    <a:pt x="341" y="161"/>
                    <a:pt x="341" y="157"/>
                    <a:pt x="341" y="157"/>
                  </a:cubicBezTo>
                  <a:lnTo>
                    <a:pt x="337" y="153"/>
                  </a:lnTo>
                  <a:cubicBezTo>
                    <a:pt x="337" y="150"/>
                    <a:pt x="341" y="146"/>
                    <a:pt x="341" y="138"/>
                  </a:cubicBezTo>
                  <a:cubicBezTo>
                    <a:pt x="345" y="131"/>
                    <a:pt x="349" y="119"/>
                    <a:pt x="352" y="105"/>
                  </a:cubicBezTo>
                  <a:cubicBezTo>
                    <a:pt x="356" y="93"/>
                    <a:pt x="359" y="83"/>
                    <a:pt x="359" y="67"/>
                  </a:cubicBezTo>
                  <a:lnTo>
                    <a:pt x="359" y="60"/>
                  </a:lnTo>
                  <a:lnTo>
                    <a:pt x="333" y="67"/>
                  </a:lnTo>
                  <a:lnTo>
                    <a:pt x="330" y="22"/>
                  </a:lnTo>
                  <a:cubicBezTo>
                    <a:pt x="326" y="15"/>
                    <a:pt x="326" y="7"/>
                    <a:pt x="3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9" name="Google Shape;28489;p21"/>
            <p:cNvSpPr/>
            <p:nvPr/>
          </p:nvSpPr>
          <p:spPr>
            <a:xfrm>
              <a:off x="-635548" y="2188669"/>
              <a:ext cx="5730" cy="17715"/>
            </a:xfrm>
            <a:custGeom>
              <a:avLst/>
              <a:gdLst/>
              <a:ahLst/>
              <a:cxnLst/>
              <a:rect l="l" t="t" r="r" b="b"/>
              <a:pathLst>
                <a:path w="120" h="371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8" y="53"/>
                    <a:pt x="23" y="75"/>
                  </a:cubicBezTo>
                  <a:cubicBezTo>
                    <a:pt x="38" y="109"/>
                    <a:pt x="53" y="143"/>
                    <a:pt x="64" y="180"/>
                  </a:cubicBezTo>
                  <a:cubicBezTo>
                    <a:pt x="75" y="213"/>
                    <a:pt x="83" y="251"/>
                    <a:pt x="83" y="292"/>
                  </a:cubicBezTo>
                  <a:cubicBezTo>
                    <a:pt x="83" y="308"/>
                    <a:pt x="83" y="322"/>
                    <a:pt x="80" y="337"/>
                  </a:cubicBezTo>
                  <a:lnTo>
                    <a:pt x="80" y="341"/>
                  </a:lnTo>
                  <a:lnTo>
                    <a:pt x="80" y="352"/>
                  </a:lnTo>
                  <a:lnTo>
                    <a:pt x="80" y="363"/>
                  </a:lnTo>
                  <a:lnTo>
                    <a:pt x="83" y="367"/>
                  </a:lnTo>
                  <a:cubicBezTo>
                    <a:pt x="83" y="367"/>
                    <a:pt x="83" y="370"/>
                    <a:pt x="87" y="370"/>
                  </a:cubicBezTo>
                  <a:lnTo>
                    <a:pt x="116" y="370"/>
                  </a:lnTo>
                  <a:lnTo>
                    <a:pt x="120" y="367"/>
                  </a:lnTo>
                  <a:lnTo>
                    <a:pt x="120" y="360"/>
                  </a:lnTo>
                  <a:cubicBezTo>
                    <a:pt x="120" y="352"/>
                    <a:pt x="116" y="341"/>
                    <a:pt x="116" y="326"/>
                  </a:cubicBezTo>
                  <a:cubicBezTo>
                    <a:pt x="106" y="263"/>
                    <a:pt x="83" y="203"/>
                    <a:pt x="57" y="143"/>
                  </a:cubicBezTo>
                  <a:cubicBezTo>
                    <a:pt x="38" y="94"/>
                    <a:pt x="19" y="4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0" name="Google Shape;28490;p21"/>
            <p:cNvSpPr/>
            <p:nvPr/>
          </p:nvSpPr>
          <p:spPr>
            <a:xfrm>
              <a:off x="-639273" y="2183177"/>
              <a:ext cx="13227" cy="26979"/>
            </a:xfrm>
            <a:custGeom>
              <a:avLst/>
              <a:gdLst/>
              <a:ahLst/>
              <a:cxnLst/>
              <a:rect l="l" t="t" r="r" b="b"/>
              <a:pathLst>
                <a:path w="277" h="565" extrusionOk="0">
                  <a:moveTo>
                    <a:pt x="79" y="116"/>
                  </a:moveTo>
                  <a:cubicBezTo>
                    <a:pt x="97" y="164"/>
                    <a:pt x="116" y="209"/>
                    <a:pt x="135" y="258"/>
                  </a:cubicBezTo>
                  <a:cubicBezTo>
                    <a:pt x="161" y="318"/>
                    <a:pt x="184" y="378"/>
                    <a:pt x="194" y="441"/>
                  </a:cubicBezTo>
                  <a:cubicBezTo>
                    <a:pt x="194" y="456"/>
                    <a:pt x="198" y="467"/>
                    <a:pt x="198" y="475"/>
                  </a:cubicBezTo>
                  <a:lnTo>
                    <a:pt x="198" y="482"/>
                  </a:lnTo>
                  <a:lnTo>
                    <a:pt x="194" y="485"/>
                  </a:lnTo>
                  <a:lnTo>
                    <a:pt x="165" y="485"/>
                  </a:lnTo>
                  <a:cubicBezTo>
                    <a:pt x="161" y="485"/>
                    <a:pt x="161" y="482"/>
                    <a:pt x="161" y="482"/>
                  </a:cubicBezTo>
                  <a:lnTo>
                    <a:pt x="158" y="478"/>
                  </a:lnTo>
                  <a:lnTo>
                    <a:pt x="158" y="467"/>
                  </a:lnTo>
                  <a:lnTo>
                    <a:pt x="158" y="456"/>
                  </a:lnTo>
                  <a:lnTo>
                    <a:pt x="158" y="452"/>
                  </a:lnTo>
                  <a:cubicBezTo>
                    <a:pt x="161" y="437"/>
                    <a:pt x="161" y="423"/>
                    <a:pt x="161" y="407"/>
                  </a:cubicBezTo>
                  <a:cubicBezTo>
                    <a:pt x="161" y="366"/>
                    <a:pt x="153" y="328"/>
                    <a:pt x="142" y="295"/>
                  </a:cubicBezTo>
                  <a:cubicBezTo>
                    <a:pt x="131" y="258"/>
                    <a:pt x="116" y="224"/>
                    <a:pt x="101" y="190"/>
                  </a:cubicBezTo>
                  <a:cubicBezTo>
                    <a:pt x="86" y="168"/>
                    <a:pt x="82" y="142"/>
                    <a:pt x="79" y="116"/>
                  </a:cubicBezTo>
                  <a:close/>
                  <a:moveTo>
                    <a:pt x="82" y="0"/>
                  </a:moveTo>
                  <a:cubicBezTo>
                    <a:pt x="75" y="0"/>
                    <a:pt x="68" y="0"/>
                    <a:pt x="56" y="4"/>
                  </a:cubicBezTo>
                  <a:cubicBezTo>
                    <a:pt x="45" y="7"/>
                    <a:pt x="30" y="14"/>
                    <a:pt x="18" y="26"/>
                  </a:cubicBezTo>
                  <a:cubicBezTo>
                    <a:pt x="15" y="33"/>
                    <a:pt x="8" y="41"/>
                    <a:pt x="8" y="48"/>
                  </a:cubicBezTo>
                  <a:cubicBezTo>
                    <a:pt x="4" y="56"/>
                    <a:pt x="1" y="64"/>
                    <a:pt x="1" y="71"/>
                  </a:cubicBezTo>
                  <a:lnTo>
                    <a:pt x="1" y="90"/>
                  </a:lnTo>
                  <a:cubicBezTo>
                    <a:pt x="1" y="135"/>
                    <a:pt x="8" y="183"/>
                    <a:pt x="30" y="224"/>
                  </a:cubicBezTo>
                  <a:cubicBezTo>
                    <a:pt x="45" y="258"/>
                    <a:pt x="60" y="288"/>
                    <a:pt x="71" y="318"/>
                  </a:cubicBezTo>
                  <a:cubicBezTo>
                    <a:pt x="79" y="347"/>
                    <a:pt x="86" y="378"/>
                    <a:pt x="86" y="407"/>
                  </a:cubicBezTo>
                  <a:cubicBezTo>
                    <a:pt x="86" y="418"/>
                    <a:pt x="82" y="430"/>
                    <a:pt x="82" y="445"/>
                  </a:cubicBezTo>
                  <a:cubicBezTo>
                    <a:pt x="82" y="449"/>
                    <a:pt x="79" y="456"/>
                    <a:pt x="79" y="467"/>
                  </a:cubicBezTo>
                  <a:cubicBezTo>
                    <a:pt x="79" y="475"/>
                    <a:pt x="82" y="485"/>
                    <a:pt x="82" y="497"/>
                  </a:cubicBezTo>
                  <a:cubicBezTo>
                    <a:pt x="86" y="504"/>
                    <a:pt x="90" y="512"/>
                    <a:pt x="94" y="519"/>
                  </a:cubicBezTo>
                  <a:cubicBezTo>
                    <a:pt x="101" y="535"/>
                    <a:pt x="113" y="546"/>
                    <a:pt x="127" y="553"/>
                  </a:cubicBezTo>
                  <a:cubicBezTo>
                    <a:pt x="142" y="561"/>
                    <a:pt x="158" y="564"/>
                    <a:pt x="175" y="564"/>
                  </a:cubicBezTo>
                  <a:lnTo>
                    <a:pt x="180" y="564"/>
                  </a:lnTo>
                  <a:cubicBezTo>
                    <a:pt x="194" y="564"/>
                    <a:pt x="210" y="561"/>
                    <a:pt x="220" y="557"/>
                  </a:cubicBezTo>
                  <a:cubicBezTo>
                    <a:pt x="232" y="553"/>
                    <a:pt x="239" y="549"/>
                    <a:pt x="247" y="542"/>
                  </a:cubicBezTo>
                  <a:cubicBezTo>
                    <a:pt x="258" y="535"/>
                    <a:pt x="265" y="519"/>
                    <a:pt x="270" y="508"/>
                  </a:cubicBezTo>
                  <a:cubicBezTo>
                    <a:pt x="273" y="497"/>
                    <a:pt x="277" y="485"/>
                    <a:pt x="277" y="475"/>
                  </a:cubicBezTo>
                  <a:cubicBezTo>
                    <a:pt x="277" y="456"/>
                    <a:pt x="270" y="441"/>
                    <a:pt x="270" y="426"/>
                  </a:cubicBezTo>
                  <a:cubicBezTo>
                    <a:pt x="258" y="359"/>
                    <a:pt x="232" y="292"/>
                    <a:pt x="206" y="228"/>
                  </a:cubicBezTo>
                  <a:cubicBezTo>
                    <a:pt x="180" y="164"/>
                    <a:pt x="153" y="104"/>
                    <a:pt x="135" y="41"/>
                  </a:cubicBezTo>
                  <a:cubicBezTo>
                    <a:pt x="131" y="33"/>
                    <a:pt x="123" y="26"/>
                    <a:pt x="120" y="22"/>
                  </a:cubicBezTo>
                  <a:cubicBezTo>
                    <a:pt x="120" y="19"/>
                    <a:pt x="120" y="19"/>
                    <a:pt x="116" y="19"/>
                  </a:cubicBezTo>
                  <a:lnTo>
                    <a:pt x="116" y="14"/>
                  </a:lnTo>
                  <a:lnTo>
                    <a:pt x="10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1" name="Google Shape;28491;p21"/>
            <p:cNvSpPr/>
            <p:nvPr/>
          </p:nvSpPr>
          <p:spPr>
            <a:xfrm>
              <a:off x="241571" y="1513961"/>
              <a:ext cx="1146" cy="13418"/>
            </a:xfrm>
            <a:custGeom>
              <a:avLst/>
              <a:gdLst/>
              <a:ahLst/>
              <a:cxnLst/>
              <a:rect l="l" t="t" r="r" b="b"/>
              <a:pathLst>
                <a:path w="24" h="281" extrusionOk="0">
                  <a:moveTo>
                    <a:pt x="4" y="1"/>
                  </a:moveTo>
                  <a:lnTo>
                    <a:pt x="4" y="8"/>
                  </a:lnTo>
                  <a:lnTo>
                    <a:pt x="4" y="49"/>
                  </a:lnTo>
                  <a:cubicBezTo>
                    <a:pt x="4" y="116"/>
                    <a:pt x="1" y="180"/>
                    <a:pt x="1" y="240"/>
                  </a:cubicBezTo>
                  <a:lnTo>
                    <a:pt x="1" y="281"/>
                  </a:lnTo>
                  <a:cubicBezTo>
                    <a:pt x="4" y="258"/>
                    <a:pt x="8" y="236"/>
                    <a:pt x="8" y="213"/>
                  </a:cubicBezTo>
                  <a:cubicBezTo>
                    <a:pt x="16" y="150"/>
                    <a:pt x="12" y="83"/>
                    <a:pt x="23" y="11"/>
                  </a:cubicBezTo>
                  <a:cubicBezTo>
                    <a:pt x="16" y="4"/>
                    <a:pt x="8" y="4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2" name="Google Shape;28492;p21"/>
            <p:cNvSpPr/>
            <p:nvPr/>
          </p:nvSpPr>
          <p:spPr>
            <a:xfrm>
              <a:off x="236558" y="1510571"/>
              <a:ext cx="9932" cy="34666"/>
            </a:xfrm>
            <a:custGeom>
              <a:avLst/>
              <a:gdLst/>
              <a:ahLst/>
              <a:cxnLst/>
              <a:rect l="l" t="t" r="r" b="b"/>
              <a:pathLst>
                <a:path w="208" h="726" extrusionOk="0">
                  <a:moveTo>
                    <a:pt x="109" y="72"/>
                  </a:moveTo>
                  <a:cubicBezTo>
                    <a:pt x="113" y="75"/>
                    <a:pt x="121" y="75"/>
                    <a:pt x="128" y="82"/>
                  </a:cubicBezTo>
                  <a:cubicBezTo>
                    <a:pt x="117" y="154"/>
                    <a:pt x="121" y="221"/>
                    <a:pt x="113" y="284"/>
                  </a:cubicBezTo>
                  <a:cubicBezTo>
                    <a:pt x="113" y="307"/>
                    <a:pt x="109" y="329"/>
                    <a:pt x="106" y="352"/>
                  </a:cubicBezTo>
                  <a:lnTo>
                    <a:pt x="106" y="311"/>
                  </a:lnTo>
                  <a:cubicBezTo>
                    <a:pt x="106" y="251"/>
                    <a:pt x="109" y="187"/>
                    <a:pt x="109" y="120"/>
                  </a:cubicBezTo>
                  <a:lnTo>
                    <a:pt x="109" y="79"/>
                  </a:lnTo>
                  <a:lnTo>
                    <a:pt x="109" y="72"/>
                  </a:lnTo>
                  <a:close/>
                  <a:moveTo>
                    <a:pt x="140" y="1"/>
                  </a:moveTo>
                  <a:cubicBezTo>
                    <a:pt x="132" y="11"/>
                    <a:pt x="125" y="23"/>
                    <a:pt x="113" y="34"/>
                  </a:cubicBezTo>
                  <a:lnTo>
                    <a:pt x="35" y="127"/>
                  </a:lnTo>
                  <a:cubicBezTo>
                    <a:pt x="35" y="187"/>
                    <a:pt x="28" y="247"/>
                    <a:pt x="28" y="311"/>
                  </a:cubicBezTo>
                  <a:cubicBezTo>
                    <a:pt x="28" y="334"/>
                    <a:pt x="28" y="352"/>
                    <a:pt x="31" y="374"/>
                  </a:cubicBezTo>
                  <a:lnTo>
                    <a:pt x="31" y="389"/>
                  </a:lnTo>
                  <a:cubicBezTo>
                    <a:pt x="31" y="419"/>
                    <a:pt x="23" y="449"/>
                    <a:pt x="16" y="482"/>
                  </a:cubicBezTo>
                  <a:cubicBezTo>
                    <a:pt x="9" y="517"/>
                    <a:pt x="1" y="553"/>
                    <a:pt x="1" y="591"/>
                  </a:cubicBezTo>
                  <a:cubicBezTo>
                    <a:pt x="1" y="613"/>
                    <a:pt x="1" y="632"/>
                    <a:pt x="9" y="651"/>
                  </a:cubicBezTo>
                  <a:lnTo>
                    <a:pt x="9" y="666"/>
                  </a:lnTo>
                  <a:cubicBezTo>
                    <a:pt x="12" y="670"/>
                    <a:pt x="12" y="674"/>
                    <a:pt x="12" y="681"/>
                  </a:cubicBezTo>
                  <a:cubicBezTo>
                    <a:pt x="16" y="684"/>
                    <a:pt x="16" y="688"/>
                    <a:pt x="20" y="696"/>
                  </a:cubicBezTo>
                  <a:cubicBezTo>
                    <a:pt x="23" y="703"/>
                    <a:pt x="31" y="710"/>
                    <a:pt x="42" y="718"/>
                  </a:cubicBezTo>
                  <a:cubicBezTo>
                    <a:pt x="54" y="726"/>
                    <a:pt x="64" y="726"/>
                    <a:pt x="76" y="726"/>
                  </a:cubicBezTo>
                  <a:cubicBezTo>
                    <a:pt x="87" y="726"/>
                    <a:pt x="102" y="722"/>
                    <a:pt x="113" y="718"/>
                  </a:cubicBezTo>
                  <a:cubicBezTo>
                    <a:pt x="121" y="710"/>
                    <a:pt x="128" y="703"/>
                    <a:pt x="132" y="696"/>
                  </a:cubicBezTo>
                  <a:cubicBezTo>
                    <a:pt x="140" y="684"/>
                    <a:pt x="140" y="674"/>
                    <a:pt x="140" y="666"/>
                  </a:cubicBezTo>
                  <a:cubicBezTo>
                    <a:pt x="143" y="658"/>
                    <a:pt x="143" y="651"/>
                    <a:pt x="143" y="648"/>
                  </a:cubicBezTo>
                  <a:lnTo>
                    <a:pt x="143" y="643"/>
                  </a:lnTo>
                  <a:lnTo>
                    <a:pt x="143" y="639"/>
                  </a:lnTo>
                  <a:cubicBezTo>
                    <a:pt x="140" y="613"/>
                    <a:pt x="135" y="591"/>
                    <a:pt x="132" y="572"/>
                  </a:cubicBezTo>
                  <a:cubicBezTo>
                    <a:pt x="128" y="553"/>
                    <a:pt x="125" y="535"/>
                    <a:pt x="125" y="524"/>
                  </a:cubicBezTo>
                  <a:lnTo>
                    <a:pt x="125" y="509"/>
                  </a:lnTo>
                  <a:cubicBezTo>
                    <a:pt x="125" y="505"/>
                    <a:pt x="128" y="505"/>
                    <a:pt x="128" y="501"/>
                  </a:cubicBezTo>
                  <a:cubicBezTo>
                    <a:pt x="151" y="468"/>
                    <a:pt x="166" y="430"/>
                    <a:pt x="173" y="396"/>
                  </a:cubicBezTo>
                  <a:cubicBezTo>
                    <a:pt x="188" y="344"/>
                    <a:pt x="192" y="289"/>
                    <a:pt x="195" y="239"/>
                  </a:cubicBezTo>
                  <a:cubicBezTo>
                    <a:pt x="195" y="191"/>
                    <a:pt x="195" y="142"/>
                    <a:pt x="203" y="94"/>
                  </a:cubicBezTo>
                  <a:cubicBezTo>
                    <a:pt x="207" y="87"/>
                    <a:pt x="207" y="79"/>
                    <a:pt x="207" y="72"/>
                  </a:cubicBezTo>
                  <a:cubicBezTo>
                    <a:pt x="207" y="64"/>
                    <a:pt x="207" y="60"/>
                    <a:pt x="203" y="53"/>
                  </a:cubicBezTo>
                  <a:cubicBezTo>
                    <a:pt x="203" y="46"/>
                    <a:pt x="199" y="42"/>
                    <a:pt x="195" y="34"/>
                  </a:cubicBezTo>
                  <a:cubicBezTo>
                    <a:pt x="192" y="27"/>
                    <a:pt x="185" y="20"/>
                    <a:pt x="173" y="15"/>
                  </a:cubicBezTo>
                  <a:cubicBezTo>
                    <a:pt x="169" y="15"/>
                    <a:pt x="166" y="15"/>
                    <a:pt x="162" y="11"/>
                  </a:cubicBezTo>
                  <a:cubicBezTo>
                    <a:pt x="154" y="8"/>
                    <a:pt x="147" y="4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3" name="Google Shape;28493;p21"/>
            <p:cNvSpPr/>
            <p:nvPr/>
          </p:nvSpPr>
          <p:spPr>
            <a:xfrm>
              <a:off x="184462" y="1770999"/>
              <a:ext cx="4870" cy="8786"/>
            </a:xfrm>
            <a:custGeom>
              <a:avLst/>
              <a:gdLst/>
              <a:ahLst/>
              <a:cxnLst/>
              <a:rect l="l" t="t" r="r" b="b"/>
              <a:pathLst>
                <a:path w="102" h="184" extrusionOk="0">
                  <a:moveTo>
                    <a:pt x="101" y="1"/>
                  </a:moveTo>
                  <a:lnTo>
                    <a:pt x="101" y="1"/>
                  </a:lnTo>
                  <a:cubicBezTo>
                    <a:pt x="98" y="8"/>
                    <a:pt x="94" y="11"/>
                    <a:pt x="94" y="16"/>
                  </a:cubicBezTo>
                  <a:lnTo>
                    <a:pt x="94" y="16"/>
                  </a:lnTo>
                  <a:cubicBezTo>
                    <a:pt x="97" y="11"/>
                    <a:pt x="99" y="6"/>
                    <a:pt x="101" y="1"/>
                  </a:cubicBezTo>
                  <a:close/>
                  <a:moveTo>
                    <a:pt x="94" y="16"/>
                  </a:moveTo>
                  <a:cubicBezTo>
                    <a:pt x="94" y="16"/>
                    <a:pt x="94" y="16"/>
                    <a:pt x="94" y="16"/>
                  </a:cubicBezTo>
                  <a:lnTo>
                    <a:pt x="94" y="16"/>
                  </a:lnTo>
                  <a:cubicBezTo>
                    <a:pt x="94" y="16"/>
                    <a:pt x="94" y="16"/>
                    <a:pt x="94" y="16"/>
                  </a:cubicBezTo>
                  <a:cubicBezTo>
                    <a:pt x="94" y="16"/>
                    <a:pt x="94" y="16"/>
                    <a:pt x="94" y="16"/>
                  </a:cubicBezTo>
                  <a:close/>
                  <a:moveTo>
                    <a:pt x="94" y="16"/>
                  </a:moveTo>
                  <a:lnTo>
                    <a:pt x="94" y="16"/>
                  </a:lnTo>
                  <a:cubicBezTo>
                    <a:pt x="60" y="68"/>
                    <a:pt x="27" y="116"/>
                    <a:pt x="4" y="168"/>
                  </a:cubicBezTo>
                  <a:cubicBezTo>
                    <a:pt x="4" y="173"/>
                    <a:pt x="4" y="176"/>
                    <a:pt x="1" y="184"/>
                  </a:cubicBezTo>
                  <a:cubicBezTo>
                    <a:pt x="35" y="128"/>
                    <a:pt x="66" y="74"/>
                    <a:pt x="94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4" name="Google Shape;28494;p21"/>
            <p:cNvSpPr/>
            <p:nvPr/>
          </p:nvSpPr>
          <p:spPr>
            <a:xfrm>
              <a:off x="180690" y="1753714"/>
              <a:ext cx="19721" cy="31610"/>
            </a:xfrm>
            <a:custGeom>
              <a:avLst/>
              <a:gdLst/>
              <a:ahLst/>
              <a:cxnLst/>
              <a:rect l="l" t="t" r="r" b="b"/>
              <a:pathLst>
                <a:path w="413" h="662" extrusionOk="0">
                  <a:moveTo>
                    <a:pt x="180" y="363"/>
                  </a:moveTo>
                  <a:cubicBezTo>
                    <a:pt x="178" y="368"/>
                    <a:pt x="176" y="373"/>
                    <a:pt x="173" y="378"/>
                  </a:cubicBezTo>
                  <a:lnTo>
                    <a:pt x="173" y="378"/>
                  </a:lnTo>
                  <a:cubicBezTo>
                    <a:pt x="173" y="373"/>
                    <a:pt x="177" y="370"/>
                    <a:pt x="180" y="363"/>
                  </a:cubicBezTo>
                  <a:close/>
                  <a:moveTo>
                    <a:pt x="173" y="378"/>
                  </a:moveTo>
                  <a:cubicBezTo>
                    <a:pt x="145" y="436"/>
                    <a:pt x="114" y="490"/>
                    <a:pt x="80" y="546"/>
                  </a:cubicBezTo>
                  <a:cubicBezTo>
                    <a:pt x="83" y="538"/>
                    <a:pt x="83" y="535"/>
                    <a:pt x="83" y="530"/>
                  </a:cubicBezTo>
                  <a:cubicBezTo>
                    <a:pt x="106" y="478"/>
                    <a:pt x="139" y="430"/>
                    <a:pt x="173" y="378"/>
                  </a:cubicBezTo>
                  <a:close/>
                  <a:moveTo>
                    <a:pt x="304" y="0"/>
                  </a:moveTo>
                  <a:cubicBezTo>
                    <a:pt x="301" y="0"/>
                    <a:pt x="292" y="0"/>
                    <a:pt x="285" y="4"/>
                  </a:cubicBezTo>
                  <a:cubicBezTo>
                    <a:pt x="282" y="4"/>
                    <a:pt x="278" y="4"/>
                    <a:pt x="270" y="7"/>
                  </a:cubicBezTo>
                  <a:cubicBezTo>
                    <a:pt x="263" y="14"/>
                    <a:pt x="256" y="22"/>
                    <a:pt x="251" y="30"/>
                  </a:cubicBezTo>
                  <a:cubicBezTo>
                    <a:pt x="248" y="41"/>
                    <a:pt x="248" y="49"/>
                    <a:pt x="248" y="56"/>
                  </a:cubicBezTo>
                  <a:lnTo>
                    <a:pt x="248" y="67"/>
                  </a:lnTo>
                  <a:cubicBezTo>
                    <a:pt x="248" y="78"/>
                    <a:pt x="251" y="93"/>
                    <a:pt x="251" y="101"/>
                  </a:cubicBezTo>
                  <a:cubicBezTo>
                    <a:pt x="251" y="112"/>
                    <a:pt x="248" y="119"/>
                    <a:pt x="248" y="123"/>
                  </a:cubicBezTo>
                  <a:cubicBezTo>
                    <a:pt x="248" y="127"/>
                    <a:pt x="244" y="131"/>
                    <a:pt x="244" y="135"/>
                  </a:cubicBezTo>
                  <a:cubicBezTo>
                    <a:pt x="240" y="138"/>
                    <a:pt x="240" y="138"/>
                    <a:pt x="233" y="142"/>
                  </a:cubicBezTo>
                  <a:cubicBezTo>
                    <a:pt x="229" y="145"/>
                    <a:pt x="218" y="149"/>
                    <a:pt x="206" y="153"/>
                  </a:cubicBezTo>
                  <a:lnTo>
                    <a:pt x="180" y="157"/>
                  </a:lnTo>
                  <a:lnTo>
                    <a:pt x="173" y="183"/>
                  </a:lnTo>
                  <a:cubicBezTo>
                    <a:pt x="170" y="213"/>
                    <a:pt x="161" y="235"/>
                    <a:pt x="151" y="261"/>
                  </a:cubicBezTo>
                  <a:cubicBezTo>
                    <a:pt x="132" y="299"/>
                    <a:pt x="106" y="336"/>
                    <a:pt x="83" y="378"/>
                  </a:cubicBezTo>
                  <a:cubicBezTo>
                    <a:pt x="57" y="415"/>
                    <a:pt x="31" y="456"/>
                    <a:pt x="13" y="504"/>
                  </a:cubicBezTo>
                  <a:cubicBezTo>
                    <a:pt x="4" y="523"/>
                    <a:pt x="1" y="542"/>
                    <a:pt x="1" y="561"/>
                  </a:cubicBezTo>
                  <a:cubicBezTo>
                    <a:pt x="1" y="572"/>
                    <a:pt x="1" y="580"/>
                    <a:pt x="4" y="590"/>
                  </a:cubicBezTo>
                  <a:cubicBezTo>
                    <a:pt x="9" y="602"/>
                    <a:pt x="16" y="616"/>
                    <a:pt x="27" y="624"/>
                  </a:cubicBezTo>
                  <a:cubicBezTo>
                    <a:pt x="31" y="628"/>
                    <a:pt x="35" y="632"/>
                    <a:pt x="39" y="635"/>
                  </a:cubicBezTo>
                  <a:lnTo>
                    <a:pt x="76" y="651"/>
                  </a:lnTo>
                  <a:lnTo>
                    <a:pt x="76" y="654"/>
                  </a:lnTo>
                  <a:lnTo>
                    <a:pt x="91" y="661"/>
                  </a:lnTo>
                  <a:lnTo>
                    <a:pt x="109" y="635"/>
                  </a:lnTo>
                  <a:cubicBezTo>
                    <a:pt x="177" y="546"/>
                    <a:pt x="225" y="452"/>
                    <a:pt x="270" y="355"/>
                  </a:cubicBezTo>
                  <a:cubicBezTo>
                    <a:pt x="315" y="258"/>
                    <a:pt x="353" y="161"/>
                    <a:pt x="394" y="67"/>
                  </a:cubicBezTo>
                  <a:lnTo>
                    <a:pt x="413" y="22"/>
                  </a:lnTo>
                  <a:lnTo>
                    <a:pt x="368" y="11"/>
                  </a:lnTo>
                  <a:cubicBezTo>
                    <a:pt x="363" y="11"/>
                    <a:pt x="353" y="7"/>
                    <a:pt x="341" y="4"/>
                  </a:cubicBezTo>
                  <a:cubicBezTo>
                    <a:pt x="330" y="4"/>
                    <a:pt x="318" y="0"/>
                    <a:pt x="3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5" name="Google Shape;28495;p21"/>
            <p:cNvSpPr/>
            <p:nvPr/>
          </p:nvSpPr>
          <p:spPr>
            <a:xfrm>
              <a:off x="41642" y="1989838"/>
              <a:ext cx="8118" cy="4679"/>
            </a:xfrm>
            <a:custGeom>
              <a:avLst/>
              <a:gdLst/>
              <a:ahLst/>
              <a:cxnLst/>
              <a:rect l="l" t="t" r="r" b="b"/>
              <a:pathLst>
                <a:path w="170" h="98" extrusionOk="0">
                  <a:moveTo>
                    <a:pt x="169" y="0"/>
                  </a:moveTo>
                  <a:lnTo>
                    <a:pt x="169" y="0"/>
                  </a:lnTo>
                  <a:cubicBezTo>
                    <a:pt x="147" y="12"/>
                    <a:pt x="125" y="31"/>
                    <a:pt x="99" y="45"/>
                  </a:cubicBezTo>
                  <a:cubicBezTo>
                    <a:pt x="68" y="64"/>
                    <a:pt x="35" y="83"/>
                    <a:pt x="1" y="98"/>
                  </a:cubicBezTo>
                  <a:cubicBezTo>
                    <a:pt x="31" y="93"/>
                    <a:pt x="57" y="86"/>
                    <a:pt x="83" y="71"/>
                  </a:cubicBezTo>
                  <a:cubicBezTo>
                    <a:pt x="109" y="57"/>
                    <a:pt x="140" y="31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6" name="Google Shape;28496;p21"/>
            <p:cNvSpPr/>
            <p:nvPr/>
          </p:nvSpPr>
          <p:spPr>
            <a:xfrm>
              <a:off x="28272" y="1984633"/>
              <a:ext cx="28793" cy="15041"/>
            </a:xfrm>
            <a:custGeom>
              <a:avLst/>
              <a:gdLst/>
              <a:ahLst/>
              <a:cxnLst/>
              <a:rect l="l" t="t" r="r" b="b"/>
              <a:pathLst>
                <a:path w="603" h="315" extrusionOk="0">
                  <a:moveTo>
                    <a:pt x="449" y="109"/>
                  </a:moveTo>
                  <a:cubicBezTo>
                    <a:pt x="420" y="140"/>
                    <a:pt x="389" y="166"/>
                    <a:pt x="363" y="180"/>
                  </a:cubicBezTo>
                  <a:cubicBezTo>
                    <a:pt x="337" y="195"/>
                    <a:pt x="311" y="202"/>
                    <a:pt x="281" y="207"/>
                  </a:cubicBezTo>
                  <a:cubicBezTo>
                    <a:pt x="315" y="192"/>
                    <a:pt x="348" y="173"/>
                    <a:pt x="379" y="154"/>
                  </a:cubicBezTo>
                  <a:cubicBezTo>
                    <a:pt x="405" y="140"/>
                    <a:pt x="427" y="121"/>
                    <a:pt x="449" y="109"/>
                  </a:cubicBezTo>
                  <a:close/>
                  <a:moveTo>
                    <a:pt x="520" y="1"/>
                  </a:moveTo>
                  <a:cubicBezTo>
                    <a:pt x="505" y="1"/>
                    <a:pt x="494" y="5"/>
                    <a:pt x="479" y="9"/>
                  </a:cubicBezTo>
                  <a:cubicBezTo>
                    <a:pt x="465" y="12"/>
                    <a:pt x="449" y="16"/>
                    <a:pt x="434" y="28"/>
                  </a:cubicBezTo>
                  <a:cubicBezTo>
                    <a:pt x="389" y="54"/>
                    <a:pt x="348" y="83"/>
                    <a:pt x="308" y="109"/>
                  </a:cubicBezTo>
                  <a:cubicBezTo>
                    <a:pt x="285" y="121"/>
                    <a:pt x="266" y="132"/>
                    <a:pt x="248" y="140"/>
                  </a:cubicBezTo>
                  <a:cubicBezTo>
                    <a:pt x="229" y="143"/>
                    <a:pt x="210" y="147"/>
                    <a:pt x="195" y="150"/>
                  </a:cubicBezTo>
                  <a:cubicBezTo>
                    <a:pt x="173" y="150"/>
                    <a:pt x="151" y="150"/>
                    <a:pt x="135" y="158"/>
                  </a:cubicBezTo>
                  <a:cubicBezTo>
                    <a:pt x="106" y="166"/>
                    <a:pt x="83" y="176"/>
                    <a:pt x="68" y="195"/>
                  </a:cubicBezTo>
                  <a:cubicBezTo>
                    <a:pt x="49" y="211"/>
                    <a:pt x="34" y="229"/>
                    <a:pt x="23" y="247"/>
                  </a:cubicBezTo>
                  <a:lnTo>
                    <a:pt x="1" y="285"/>
                  </a:lnTo>
                  <a:lnTo>
                    <a:pt x="38" y="304"/>
                  </a:lnTo>
                  <a:cubicBezTo>
                    <a:pt x="53" y="311"/>
                    <a:pt x="68" y="315"/>
                    <a:pt x="83" y="315"/>
                  </a:cubicBezTo>
                  <a:cubicBezTo>
                    <a:pt x="91" y="315"/>
                    <a:pt x="101" y="315"/>
                    <a:pt x="109" y="311"/>
                  </a:cubicBezTo>
                  <a:cubicBezTo>
                    <a:pt x="120" y="307"/>
                    <a:pt x="132" y="300"/>
                    <a:pt x="139" y="292"/>
                  </a:cubicBezTo>
                  <a:cubicBezTo>
                    <a:pt x="151" y="281"/>
                    <a:pt x="158" y="270"/>
                    <a:pt x="165" y="266"/>
                  </a:cubicBezTo>
                  <a:cubicBezTo>
                    <a:pt x="199" y="278"/>
                    <a:pt x="232" y="285"/>
                    <a:pt x="266" y="285"/>
                  </a:cubicBezTo>
                  <a:cubicBezTo>
                    <a:pt x="315" y="285"/>
                    <a:pt x="360" y="270"/>
                    <a:pt x="397" y="247"/>
                  </a:cubicBezTo>
                  <a:cubicBezTo>
                    <a:pt x="438" y="225"/>
                    <a:pt x="472" y="195"/>
                    <a:pt x="505" y="158"/>
                  </a:cubicBezTo>
                  <a:cubicBezTo>
                    <a:pt x="509" y="154"/>
                    <a:pt x="513" y="150"/>
                    <a:pt x="517" y="147"/>
                  </a:cubicBezTo>
                  <a:cubicBezTo>
                    <a:pt x="527" y="150"/>
                    <a:pt x="536" y="154"/>
                    <a:pt x="546" y="154"/>
                  </a:cubicBezTo>
                  <a:cubicBezTo>
                    <a:pt x="558" y="154"/>
                    <a:pt x="565" y="150"/>
                    <a:pt x="577" y="147"/>
                  </a:cubicBezTo>
                  <a:cubicBezTo>
                    <a:pt x="580" y="143"/>
                    <a:pt x="588" y="140"/>
                    <a:pt x="591" y="132"/>
                  </a:cubicBezTo>
                  <a:cubicBezTo>
                    <a:pt x="599" y="124"/>
                    <a:pt x="599" y="117"/>
                    <a:pt x="603" y="109"/>
                  </a:cubicBezTo>
                  <a:lnTo>
                    <a:pt x="603" y="95"/>
                  </a:lnTo>
                  <a:lnTo>
                    <a:pt x="603" y="76"/>
                  </a:lnTo>
                  <a:lnTo>
                    <a:pt x="603" y="72"/>
                  </a:lnTo>
                  <a:lnTo>
                    <a:pt x="603" y="68"/>
                  </a:lnTo>
                  <a:cubicBezTo>
                    <a:pt x="603" y="57"/>
                    <a:pt x="603" y="50"/>
                    <a:pt x="599" y="38"/>
                  </a:cubicBezTo>
                  <a:cubicBezTo>
                    <a:pt x="595" y="31"/>
                    <a:pt x="591" y="23"/>
                    <a:pt x="584" y="19"/>
                  </a:cubicBezTo>
                  <a:cubicBezTo>
                    <a:pt x="577" y="12"/>
                    <a:pt x="565" y="5"/>
                    <a:pt x="558" y="5"/>
                  </a:cubicBezTo>
                  <a:cubicBezTo>
                    <a:pt x="546" y="1"/>
                    <a:pt x="539" y="1"/>
                    <a:pt x="5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7" name="Google Shape;28497;p21"/>
            <p:cNvSpPr/>
            <p:nvPr/>
          </p:nvSpPr>
          <p:spPr>
            <a:xfrm>
              <a:off x="-719063" y="2010179"/>
              <a:ext cx="5061" cy="11985"/>
            </a:xfrm>
            <a:custGeom>
              <a:avLst/>
              <a:gdLst/>
              <a:ahLst/>
              <a:cxnLst/>
              <a:rect l="l" t="t" r="r" b="b"/>
              <a:pathLst>
                <a:path w="106" h="251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34"/>
                    <a:pt x="12" y="68"/>
                    <a:pt x="23" y="102"/>
                  </a:cubicBezTo>
                  <a:cubicBezTo>
                    <a:pt x="34" y="147"/>
                    <a:pt x="49" y="191"/>
                    <a:pt x="52" y="243"/>
                  </a:cubicBezTo>
                  <a:cubicBezTo>
                    <a:pt x="52" y="247"/>
                    <a:pt x="52" y="247"/>
                    <a:pt x="57" y="251"/>
                  </a:cubicBezTo>
                  <a:lnTo>
                    <a:pt x="57" y="247"/>
                  </a:lnTo>
                  <a:cubicBezTo>
                    <a:pt x="60" y="243"/>
                    <a:pt x="60" y="240"/>
                    <a:pt x="60" y="236"/>
                  </a:cubicBezTo>
                  <a:cubicBezTo>
                    <a:pt x="60" y="233"/>
                    <a:pt x="64" y="225"/>
                    <a:pt x="64" y="217"/>
                  </a:cubicBezTo>
                  <a:cubicBezTo>
                    <a:pt x="64" y="199"/>
                    <a:pt x="67" y="176"/>
                    <a:pt x="75" y="154"/>
                  </a:cubicBezTo>
                  <a:cubicBezTo>
                    <a:pt x="86" y="128"/>
                    <a:pt x="93" y="109"/>
                    <a:pt x="102" y="94"/>
                  </a:cubicBezTo>
                  <a:cubicBezTo>
                    <a:pt x="105" y="79"/>
                    <a:pt x="105" y="68"/>
                    <a:pt x="105" y="64"/>
                  </a:cubicBezTo>
                  <a:lnTo>
                    <a:pt x="105" y="60"/>
                  </a:lnTo>
                  <a:lnTo>
                    <a:pt x="105" y="57"/>
                  </a:lnTo>
                  <a:cubicBezTo>
                    <a:pt x="97" y="53"/>
                    <a:pt x="86" y="45"/>
                    <a:pt x="64" y="34"/>
                  </a:cubicBezTo>
                  <a:cubicBezTo>
                    <a:pt x="52" y="26"/>
                    <a:pt x="34" y="19"/>
                    <a:pt x="15" y="8"/>
                  </a:cubicBezTo>
                  <a:cubicBezTo>
                    <a:pt x="7" y="8"/>
                    <a:pt x="4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8" name="Google Shape;28498;p21"/>
            <p:cNvSpPr/>
            <p:nvPr/>
          </p:nvSpPr>
          <p:spPr>
            <a:xfrm>
              <a:off x="-722788" y="2004640"/>
              <a:ext cx="12510" cy="21631"/>
            </a:xfrm>
            <a:custGeom>
              <a:avLst/>
              <a:gdLst/>
              <a:ahLst/>
              <a:cxnLst/>
              <a:rect l="l" t="t" r="r" b="b"/>
              <a:pathLst>
                <a:path w="262" h="453" extrusionOk="0">
                  <a:moveTo>
                    <a:pt x="78" y="116"/>
                  </a:moveTo>
                  <a:lnTo>
                    <a:pt x="78" y="116"/>
                  </a:lnTo>
                  <a:cubicBezTo>
                    <a:pt x="82" y="120"/>
                    <a:pt x="85" y="124"/>
                    <a:pt x="93" y="124"/>
                  </a:cubicBezTo>
                  <a:cubicBezTo>
                    <a:pt x="112" y="135"/>
                    <a:pt x="130" y="142"/>
                    <a:pt x="142" y="150"/>
                  </a:cubicBezTo>
                  <a:cubicBezTo>
                    <a:pt x="164" y="161"/>
                    <a:pt x="175" y="169"/>
                    <a:pt x="183" y="173"/>
                  </a:cubicBezTo>
                  <a:lnTo>
                    <a:pt x="183" y="176"/>
                  </a:lnTo>
                  <a:lnTo>
                    <a:pt x="183" y="180"/>
                  </a:lnTo>
                  <a:cubicBezTo>
                    <a:pt x="183" y="184"/>
                    <a:pt x="183" y="195"/>
                    <a:pt x="180" y="210"/>
                  </a:cubicBezTo>
                  <a:cubicBezTo>
                    <a:pt x="171" y="225"/>
                    <a:pt x="164" y="244"/>
                    <a:pt x="153" y="270"/>
                  </a:cubicBezTo>
                  <a:cubicBezTo>
                    <a:pt x="145" y="292"/>
                    <a:pt x="142" y="315"/>
                    <a:pt x="142" y="333"/>
                  </a:cubicBezTo>
                  <a:cubicBezTo>
                    <a:pt x="142" y="341"/>
                    <a:pt x="138" y="349"/>
                    <a:pt x="138" y="352"/>
                  </a:cubicBezTo>
                  <a:cubicBezTo>
                    <a:pt x="138" y="356"/>
                    <a:pt x="138" y="359"/>
                    <a:pt x="135" y="363"/>
                  </a:cubicBezTo>
                  <a:lnTo>
                    <a:pt x="135" y="367"/>
                  </a:lnTo>
                  <a:cubicBezTo>
                    <a:pt x="130" y="363"/>
                    <a:pt x="130" y="363"/>
                    <a:pt x="130" y="359"/>
                  </a:cubicBezTo>
                  <a:cubicBezTo>
                    <a:pt x="127" y="307"/>
                    <a:pt x="112" y="263"/>
                    <a:pt x="101" y="218"/>
                  </a:cubicBezTo>
                  <a:cubicBezTo>
                    <a:pt x="90" y="184"/>
                    <a:pt x="82" y="150"/>
                    <a:pt x="78" y="116"/>
                  </a:cubicBezTo>
                  <a:close/>
                  <a:moveTo>
                    <a:pt x="4" y="1"/>
                  </a:moveTo>
                  <a:lnTo>
                    <a:pt x="0" y="57"/>
                  </a:lnTo>
                  <a:lnTo>
                    <a:pt x="0" y="68"/>
                  </a:lnTo>
                  <a:lnTo>
                    <a:pt x="0" y="83"/>
                  </a:lnTo>
                  <a:cubicBezTo>
                    <a:pt x="0" y="139"/>
                    <a:pt x="11" y="187"/>
                    <a:pt x="26" y="237"/>
                  </a:cubicBezTo>
                  <a:cubicBezTo>
                    <a:pt x="37" y="273"/>
                    <a:pt x="45" y="307"/>
                    <a:pt x="52" y="341"/>
                  </a:cubicBezTo>
                  <a:cubicBezTo>
                    <a:pt x="52" y="352"/>
                    <a:pt x="52" y="363"/>
                    <a:pt x="56" y="371"/>
                  </a:cubicBezTo>
                  <a:lnTo>
                    <a:pt x="56" y="378"/>
                  </a:lnTo>
                  <a:lnTo>
                    <a:pt x="56" y="382"/>
                  </a:lnTo>
                  <a:cubicBezTo>
                    <a:pt x="63" y="401"/>
                    <a:pt x="71" y="416"/>
                    <a:pt x="82" y="427"/>
                  </a:cubicBezTo>
                  <a:cubicBezTo>
                    <a:pt x="85" y="434"/>
                    <a:pt x="93" y="442"/>
                    <a:pt x="101" y="446"/>
                  </a:cubicBezTo>
                  <a:cubicBezTo>
                    <a:pt x="104" y="449"/>
                    <a:pt x="112" y="449"/>
                    <a:pt x="116" y="453"/>
                  </a:cubicBezTo>
                  <a:lnTo>
                    <a:pt x="145" y="453"/>
                  </a:lnTo>
                  <a:lnTo>
                    <a:pt x="157" y="411"/>
                  </a:lnTo>
                  <a:cubicBezTo>
                    <a:pt x="168" y="382"/>
                    <a:pt x="180" y="349"/>
                    <a:pt x="194" y="311"/>
                  </a:cubicBezTo>
                  <a:cubicBezTo>
                    <a:pt x="209" y="277"/>
                    <a:pt x="228" y="244"/>
                    <a:pt x="258" y="210"/>
                  </a:cubicBezTo>
                  <a:cubicBezTo>
                    <a:pt x="261" y="199"/>
                    <a:pt x="261" y="192"/>
                    <a:pt x="261" y="180"/>
                  </a:cubicBezTo>
                  <a:cubicBezTo>
                    <a:pt x="261" y="169"/>
                    <a:pt x="258" y="154"/>
                    <a:pt x="254" y="142"/>
                  </a:cubicBezTo>
                  <a:lnTo>
                    <a:pt x="213" y="124"/>
                  </a:lnTo>
                  <a:cubicBezTo>
                    <a:pt x="206" y="120"/>
                    <a:pt x="197" y="116"/>
                    <a:pt x="187" y="113"/>
                  </a:cubicBezTo>
                  <a:cubicBezTo>
                    <a:pt x="175" y="109"/>
                    <a:pt x="164" y="106"/>
                    <a:pt x="149" y="97"/>
                  </a:cubicBezTo>
                  <a:cubicBezTo>
                    <a:pt x="142" y="90"/>
                    <a:pt x="135" y="83"/>
                    <a:pt x="127" y="75"/>
                  </a:cubicBezTo>
                  <a:cubicBezTo>
                    <a:pt x="119" y="68"/>
                    <a:pt x="116" y="61"/>
                    <a:pt x="112" y="49"/>
                  </a:cubicBezTo>
                  <a:cubicBezTo>
                    <a:pt x="101" y="45"/>
                    <a:pt x="90" y="38"/>
                    <a:pt x="78" y="35"/>
                  </a:cubicBezTo>
                  <a:lnTo>
                    <a:pt x="71" y="35"/>
                  </a:lnTo>
                  <a:cubicBezTo>
                    <a:pt x="63" y="35"/>
                    <a:pt x="56" y="35"/>
                    <a:pt x="49" y="30"/>
                  </a:cubicBezTo>
                  <a:cubicBezTo>
                    <a:pt x="40" y="27"/>
                    <a:pt x="33" y="23"/>
                    <a:pt x="30" y="16"/>
                  </a:cubicBezTo>
                  <a:cubicBezTo>
                    <a:pt x="30" y="12"/>
                    <a:pt x="30" y="12"/>
                    <a:pt x="26" y="12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9" name="Google Shape;28499;p21"/>
            <p:cNvSpPr/>
            <p:nvPr/>
          </p:nvSpPr>
          <p:spPr>
            <a:xfrm>
              <a:off x="-532170" y="2392704"/>
              <a:ext cx="2865" cy="14325"/>
            </a:xfrm>
            <a:custGeom>
              <a:avLst/>
              <a:gdLst/>
              <a:ahLst/>
              <a:cxnLst/>
              <a:rect l="l" t="t" r="r" b="b"/>
              <a:pathLst>
                <a:path w="60" h="300" extrusionOk="0">
                  <a:moveTo>
                    <a:pt x="30" y="0"/>
                  </a:moveTo>
                  <a:cubicBezTo>
                    <a:pt x="23" y="8"/>
                    <a:pt x="18" y="19"/>
                    <a:pt x="15" y="31"/>
                  </a:cubicBezTo>
                  <a:lnTo>
                    <a:pt x="15" y="67"/>
                  </a:lnTo>
                  <a:lnTo>
                    <a:pt x="15" y="135"/>
                  </a:lnTo>
                  <a:lnTo>
                    <a:pt x="15" y="153"/>
                  </a:lnTo>
                  <a:lnTo>
                    <a:pt x="15" y="157"/>
                  </a:lnTo>
                  <a:cubicBezTo>
                    <a:pt x="15" y="172"/>
                    <a:pt x="18" y="191"/>
                    <a:pt x="18" y="214"/>
                  </a:cubicBezTo>
                  <a:cubicBezTo>
                    <a:pt x="18" y="232"/>
                    <a:pt x="15" y="255"/>
                    <a:pt x="4" y="277"/>
                  </a:cubicBezTo>
                  <a:cubicBezTo>
                    <a:pt x="0" y="284"/>
                    <a:pt x="0" y="288"/>
                    <a:pt x="0" y="292"/>
                  </a:cubicBezTo>
                  <a:lnTo>
                    <a:pt x="4" y="292"/>
                  </a:lnTo>
                  <a:cubicBezTo>
                    <a:pt x="8" y="296"/>
                    <a:pt x="15" y="296"/>
                    <a:pt x="23" y="296"/>
                  </a:cubicBezTo>
                  <a:cubicBezTo>
                    <a:pt x="34" y="296"/>
                    <a:pt x="45" y="296"/>
                    <a:pt x="60" y="300"/>
                  </a:cubicBezTo>
                  <a:cubicBezTo>
                    <a:pt x="45" y="198"/>
                    <a:pt x="37" y="98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0" name="Google Shape;28500;p21"/>
            <p:cNvSpPr/>
            <p:nvPr/>
          </p:nvSpPr>
          <p:spPr>
            <a:xfrm>
              <a:off x="-535942" y="2386640"/>
              <a:ext cx="11078" cy="24496"/>
            </a:xfrm>
            <a:custGeom>
              <a:avLst/>
              <a:gdLst/>
              <a:ahLst/>
              <a:cxnLst/>
              <a:rect l="l" t="t" r="r" b="b"/>
              <a:pathLst>
                <a:path w="232" h="513" extrusionOk="0">
                  <a:moveTo>
                    <a:pt x="109" y="127"/>
                  </a:moveTo>
                  <a:cubicBezTo>
                    <a:pt x="116" y="225"/>
                    <a:pt x="124" y="325"/>
                    <a:pt x="139" y="427"/>
                  </a:cubicBezTo>
                  <a:cubicBezTo>
                    <a:pt x="124" y="423"/>
                    <a:pt x="113" y="423"/>
                    <a:pt x="102" y="423"/>
                  </a:cubicBezTo>
                  <a:cubicBezTo>
                    <a:pt x="94" y="423"/>
                    <a:pt x="87" y="423"/>
                    <a:pt x="83" y="419"/>
                  </a:cubicBezTo>
                  <a:lnTo>
                    <a:pt x="79" y="419"/>
                  </a:lnTo>
                  <a:cubicBezTo>
                    <a:pt x="79" y="415"/>
                    <a:pt x="79" y="411"/>
                    <a:pt x="83" y="404"/>
                  </a:cubicBezTo>
                  <a:cubicBezTo>
                    <a:pt x="94" y="382"/>
                    <a:pt x="97" y="359"/>
                    <a:pt x="97" y="341"/>
                  </a:cubicBezTo>
                  <a:cubicBezTo>
                    <a:pt x="97" y="318"/>
                    <a:pt x="94" y="299"/>
                    <a:pt x="94" y="284"/>
                  </a:cubicBezTo>
                  <a:lnTo>
                    <a:pt x="94" y="280"/>
                  </a:lnTo>
                  <a:lnTo>
                    <a:pt x="94" y="262"/>
                  </a:lnTo>
                  <a:lnTo>
                    <a:pt x="94" y="194"/>
                  </a:lnTo>
                  <a:lnTo>
                    <a:pt x="94" y="158"/>
                  </a:lnTo>
                  <a:cubicBezTo>
                    <a:pt x="97" y="146"/>
                    <a:pt x="102" y="135"/>
                    <a:pt x="109" y="127"/>
                  </a:cubicBezTo>
                  <a:close/>
                  <a:moveTo>
                    <a:pt x="173" y="1"/>
                  </a:moveTo>
                  <a:lnTo>
                    <a:pt x="128" y="19"/>
                  </a:lnTo>
                  <a:cubicBezTo>
                    <a:pt x="105" y="30"/>
                    <a:pt x="87" y="42"/>
                    <a:pt x="71" y="53"/>
                  </a:cubicBezTo>
                  <a:cubicBezTo>
                    <a:pt x="49" y="71"/>
                    <a:pt x="35" y="97"/>
                    <a:pt x="26" y="123"/>
                  </a:cubicBezTo>
                  <a:cubicBezTo>
                    <a:pt x="19" y="146"/>
                    <a:pt x="16" y="172"/>
                    <a:pt x="16" y="194"/>
                  </a:cubicBezTo>
                  <a:cubicBezTo>
                    <a:pt x="16" y="217"/>
                    <a:pt x="19" y="239"/>
                    <a:pt x="19" y="262"/>
                  </a:cubicBezTo>
                  <a:lnTo>
                    <a:pt x="19" y="277"/>
                  </a:lnTo>
                  <a:lnTo>
                    <a:pt x="19" y="284"/>
                  </a:lnTo>
                  <a:lnTo>
                    <a:pt x="19" y="341"/>
                  </a:lnTo>
                  <a:cubicBezTo>
                    <a:pt x="19" y="351"/>
                    <a:pt x="19" y="363"/>
                    <a:pt x="16" y="374"/>
                  </a:cubicBezTo>
                  <a:cubicBezTo>
                    <a:pt x="8" y="389"/>
                    <a:pt x="0" y="404"/>
                    <a:pt x="0" y="423"/>
                  </a:cubicBezTo>
                  <a:cubicBezTo>
                    <a:pt x="0" y="434"/>
                    <a:pt x="4" y="449"/>
                    <a:pt x="12" y="460"/>
                  </a:cubicBezTo>
                  <a:cubicBezTo>
                    <a:pt x="16" y="468"/>
                    <a:pt x="23" y="475"/>
                    <a:pt x="30" y="479"/>
                  </a:cubicBezTo>
                  <a:cubicBezTo>
                    <a:pt x="42" y="486"/>
                    <a:pt x="53" y="490"/>
                    <a:pt x="64" y="494"/>
                  </a:cubicBezTo>
                  <a:cubicBezTo>
                    <a:pt x="75" y="498"/>
                    <a:pt x="87" y="498"/>
                    <a:pt x="97" y="498"/>
                  </a:cubicBezTo>
                  <a:cubicBezTo>
                    <a:pt x="120" y="501"/>
                    <a:pt x="147" y="505"/>
                    <a:pt x="180" y="508"/>
                  </a:cubicBezTo>
                  <a:lnTo>
                    <a:pt x="232" y="513"/>
                  </a:lnTo>
                  <a:lnTo>
                    <a:pt x="221" y="460"/>
                  </a:lnTo>
                  <a:cubicBezTo>
                    <a:pt x="195" y="329"/>
                    <a:pt x="192" y="194"/>
                    <a:pt x="180" y="53"/>
                  </a:cubicBezTo>
                  <a:lnTo>
                    <a:pt x="1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1" name="Google Shape;28501;p21"/>
            <p:cNvSpPr/>
            <p:nvPr/>
          </p:nvSpPr>
          <p:spPr>
            <a:xfrm>
              <a:off x="-627144" y="2481424"/>
              <a:ext cx="2006" cy="19291"/>
            </a:xfrm>
            <a:custGeom>
              <a:avLst/>
              <a:gdLst/>
              <a:ahLst/>
              <a:cxnLst/>
              <a:rect l="l" t="t" r="r" b="b"/>
              <a:pathLst>
                <a:path w="42" h="404" extrusionOk="0">
                  <a:moveTo>
                    <a:pt x="42" y="0"/>
                  </a:moveTo>
                  <a:lnTo>
                    <a:pt x="42" y="0"/>
                  </a:lnTo>
                  <a:cubicBezTo>
                    <a:pt x="42" y="1"/>
                    <a:pt x="41" y="3"/>
                    <a:pt x="41" y="4"/>
                  </a:cubicBezTo>
                  <a:lnTo>
                    <a:pt x="41" y="4"/>
                  </a:lnTo>
                  <a:cubicBezTo>
                    <a:pt x="42" y="3"/>
                    <a:pt x="42" y="2"/>
                    <a:pt x="42" y="0"/>
                  </a:cubicBezTo>
                  <a:close/>
                  <a:moveTo>
                    <a:pt x="41" y="4"/>
                  </a:moveTo>
                  <a:cubicBezTo>
                    <a:pt x="40" y="5"/>
                    <a:pt x="40" y="6"/>
                    <a:pt x="38" y="8"/>
                  </a:cubicBezTo>
                  <a:cubicBezTo>
                    <a:pt x="38" y="12"/>
                    <a:pt x="34" y="19"/>
                    <a:pt x="30" y="22"/>
                  </a:cubicBezTo>
                  <a:lnTo>
                    <a:pt x="30" y="34"/>
                  </a:lnTo>
                  <a:cubicBezTo>
                    <a:pt x="30" y="26"/>
                    <a:pt x="34" y="22"/>
                    <a:pt x="38" y="15"/>
                  </a:cubicBezTo>
                  <a:cubicBezTo>
                    <a:pt x="38" y="13"/>
                    <a:pt x="40" y="8"/>
                    <a:pt x="41" y="4"/>
                  </a:cubicBezTo>
                  <a:close/>
                  <a:moveTo>
                    <a:pt x="34" y="295"/>
                  </a:moveTo>
                  <a:lnTo>
                    <a:pt x="34" y="303"/>
                  </a:lnTo>
                  <a:cubicBezTo>
                    <a:pt x="38" y="303"/>
                    <a:pt x="38" y="300"/>
                    <a:pt x="42" y="300"/>
                  </a:cubicBezTo>
                  <a:cubicBezTo>
                    <a:pt x="38" y="300"/>
                    <a:pt x="38" y="300"/>
                    <a:pt x="34" y="295"/>
                  </a:cubicBezTo>
                  <a:close/>
                  <a:moveTo>
                    <a:pt x="8" y="381"/>
                  </a:moveTo>
                  <a:cubicBezTo>
                    <a:pt x="4" y="385"/>
                    <a:pt x="4" y="385"/>
                    <a:pt x="0" y="389"/>
                  </a:cubicBezTo>
                  <a:lnTo>
                    <a:pt x="0" y="397"/>
                  </a:lnTo>
                  <a:cubicBezTo>
                    <a:pt x="0" y="400"/>
                    <a:pt x="4" y="400"/>
                    <a:pt x="4" y="404"/>
                  </a:cubicBezTo>
                  <a:lnTo>
                    <a:pt x="4" y="400"/>
                  </a:lnTo>
                  <a:cubicBezTo>
                    <a:pt x="8" y="397"/>
                    <a:pt x="8" y="393"/>
                    <a:pt x="8" y="385"/>
                  </a:cubicBezTo>
                  <a:lnTo>
                    <a:pt x="8" y="38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2" name="Google Shape;28502;p21"/>
            <p:cNvSpPr/>
            <p:nvPr/>
          </p:nvSpPr>
          <p:spPr>
            <a:xfrm>
              <a:off x="-632349" y="2478368"/>
              <a:ext cx="15041" cy="29701"/>
            </a:xfrm>
            <a:custGeom>
              <a:avLst/>
              <a:gdLst/>
              <a:ahLst/>
              <a:cxnLst/>
              <a:rect l="l" t="t" r="r" b="b"/>
              <a:pathLst>
                <a:path w="315" h="622" extrusionOk="0">
                  <a:moveTo>
                    <a:pt x="150" y="68"/>
                  </a:moveTo>
                  <a:cubicBezTo>
                    <a:pt x="149" y="72"/>
                    <a:pt x="147" y="77"/>
                    <a:pt x="147" y="79"/>
                  </a:cubicBezTo>
                  <a:cubicBezTo>
                    <a:pt x="143" y="86"/>
                    <a:pt x="139" y="90"/>
                    <a:pt x="139" y="98"/>
                  </a:cubicBezTo>
                  <a:lnTo>
                    <a:pt x="139" y="86"/>
                  </a:lnTo>
                  <a:cubicBezTo>
                    <a:pt x="143" y="83"/>
                    <a:pt x="147" y="76"/>
                    <a:pt x="147" y="72"/>
                  </a:cubicBezTo>
                  <a:cubicBezTo>
                    <a:pt x="149" y="70"/>
                    <a:pt x="149" y="69"/>
                    <a:pt x="150" y="68"/>
                  </a:cubicBezTo>
                  <a:close/>
                  <a:moveTo>
                    <a:pt x="49" y="278"/>
                  </a:moveTo>
                  <a:lnTo>
                    <a:pt x="47" y="284"/>
                  </a:lnTo>
                  <a:lnTo>
                    <a:pt x="47" y="284"/>
                  </a:lnTo>
                  <a:cubicBezTo>
                    <a:pt x="48" y="282"/>
                    <a:pt x="49" y="281"/>
                    <a:pt x="49" y="281"/>
                  </a:cubicBezTo>
                  <a:lnTo>
                    <a:pt x="49" y="278"/>
                  </a:lnTo>
                  <a:close/>
                  <a:moveTo>
                    <a:pt x="47" y="284"/>
                  </a:moveTo>
                  <a:cubicBezTo>
                    <a:pt x="46" y="285"/>
                    <a:pt x="46" y="287"/>
                    <a:pt x="46" y="288"/>
                  </a:cubicBezTo>
                  <a:lnTo>
                    <a:pt x="47" y="284"/>
                  </a:lnTo>
                  <a:close/>
                  <a:moveTo>
                    <a:pt x="4" y="445"/>
                  </a:moveTo>
                  <a:lnTo>
                    <a:pt x="1" y="464"/>
                  </a:lnTo>
                  <a:lnTo>
                    <a:pt x="16" y="468"/>
                  </a:lnTo>
                  <a:lnTo>
                    <a:pt x="8" y="453"/>
                  </a:lnTo>
                  <a:cubicBezTo>
                    <a:pt x="8" y="449"/>
                    <a:pt x="4" y="445"/>
                    <a:pt x="4" y="445"/>
                  </a:cubicBezTo>
                  <a:close/>
                  <a:moveTo>
                    <a:pt x="102" y="0"/>
                  </a:moveTo>
                  <a:lnTo>
                    <a:pt x="102" y="5"/>
                  </a:lnTo>
                  <a:cubicBezTo>
                    <a:pt x="91" y="16"/>
                    <a:pt x="87" y="27"/>
                    <a:pt x="83" y="34"/>
                  </a:cubicBezTo>
                  <a:cubicBezTo>
                    <a:pt x="80" y="42"/>
                    <a:pt x="75" y="50"/>
                    <a:pt x="72" y="50"/>
                  </a:cubicBezTo>
                  <a:lnTo>
                    <a:pt x="68" y="57"/>
                  </a:lnTo>
                  <a:lnTo>
                    <a:pt x="68" y="64"/>
                  </a:lnTo>
                  <a:cubicBezTo>
                    <a:pt x="65" y="68"/>
                    <a:pt x="65" y="76"/>
                    <a:pt x="65" y="83"/>
                  </a:cubicBezTo>
                  <a:cubicBezTo>
                    <a:pt x="61" y="98"/>
                    <a:pt x="61" y="112"/>
                    <a:pt x="61" y="128"/>
                  </a:cubicBezTo>
                  <a:lnTo>
                    <a:pt x="61" y="207"/>
                  </a:lnTo>
                  <a:lnTo>
                    <a:pt x="61" y="243"/>
                  </a:lnTo>
                  <a:lnTo>
                    <a:pt x="83" y="162"/>
                  </a:lnTo>
                  <a:lnTo>
                    <a:pt x="125" y="278"/>
                  </a:lnTo>
                  <a:cubicBezTo>
                    <a:pt x="125" y="288"/>
                    <a:pt x="132" y="300"/>
                    <a:pt x="135" y="314"/>
                  </a:cubicBezTo>
                  <a:cubicBezTo>
                    <a:pt x="139" y="330"/>
                    <a:pt x="143" y="345"/>
                    <a:pt x="143" y="359"/>
                  </a:cubicBezTo>
                  <a:cubicBezTo>
                    <a:pt x="147" y="364"/>
                    <a:pt x="147" y="364"/>
                    <a:pt x="151" y="364"/>
                  </a:cubicBezTo>
                  <a:cubicBezTo>
                    <a:pt x="147" y="364"/>
                    <a:pt x="147" y="367"/>
                    <a:pt x="143" y="367"/>
                  </a:cubicBezTo>
                  <a:lnTo>
                    <a:pt x="143" y="374"/>
                  </a:lnTo>
                  <a:cubicBezTo>
                    <a:pt x="143" y="390"/>
                    <a:pt x="143" y="409"/>
                    <a:pt x="132" y="423"/>
                  </a:cubicBezTo>
                  <a:cubicBezTo>
                    <a:pt x="128" y="431"/>
                    <a:pt x="125" y="438"/>
                    <a:pt x="117" y="445"/>
                  </a:cubicBezTo>
                  <a:lnTo>
                    <a:pt x="117" y="449"/>
                  </a:lnTo>
                  <a:cubicBezTo>
                    <a:pt x="117" y="457"/>
                    <a:pt x="117" y="461"/>
                    <a:pt x="113" y="464"/>
                  </a:cubicBezTo>
                  <a:lnTo>
                    <a:pt x="113" y="468"/>
                  </a:lnTo>
                  <a:cubicBezTo>
                    <a:pt x="113" y="464"/>
                    <a:pt x="109" y="464"/>
                    <a:pt x="109" y="461"/>
                  </a:cubicBezTo>
                  <a:lnTo>
                    <a:pt x="109" y="453"/>
                  </a:lnTo>
                  <a:cubicBezTo>
                    <a:pt x="102" y="457"/>
                    <a:pt x="98" y="461"/>
                    <a:pt x="91" y="464"/>
                  </a:cubicBezTo>
                  <a:cubicBezTo>
                    <a:pt x="80" y="471"/>
                    <a:pt x="65" y="476"/>
                    <a:pt x="49" y="476"/>
                  </a:cubicBezTo>
                  <a:lnTo>
                    <a:pt x="35" y="479"/>
                  </a:lnTo>
                  <a:lnTo>
                    <a:pt x="35" y="513"/>
                  </a:lnTo>
                  <a:cubicBezTo>
                    <a:pt x="35" y="528"/>
                    <a:pt x="35" y="543"/>
                    <a:pt x="42" y="557"/>
                  </a:cubicBezTo>
                  <a:cubicBezTo>
                    <a:pt x="46" y="566"/>
                    <a:pt x="49" y="573"/>
                    <a:pt x="57" y="576"/>
                  </a:cubicBezTo>
                  <a:lnTo>
                    <a:pt x="68" y="588"/>
                  </a:lnTo>
                  <a:cubicBezTo>
                    <a:pt x="72" y="592"/>
                    <a:pt x="75" y="592"/>
                    <a:pt x="80" y="595"/>
                  </a:cubicBezTo>
                  <a:lnTo>
                    <a:pt x="128" y="621"/>
                  </a:lnTo>
                  <a:lnTo>
                    <a:pt x="135" y="566"/>
                  </a:lnTo>
                  <a:cubicBezTo>
                    <a:pt x="135" y="561"/>
                    <a:pt x="139" y="557"/>
                    <a:pt x="143" y="554"/>
                  </a:cubicBezTo>
                  <a:cubicBezTo>
                    <a:pt x="143" y="550"/>
                    <a:pt x="147" y="547"/>
                    <a:pt x="154" y="539"/>
                  </a:cubicBezTo>
                  <a:cubicBezTo>
                    <a:pt x="161" y="531"/>
                    <a:pt x="170" y="521"/>
                    <a:pt x="180" y="505"/>
                  </a:cubicBezTo>
                  <a:cubicBezTo>
                    <a:pt x="184" y="498"/>
                    <a:pt x="187" y="490"/>
                    <a:pt x="192" y="483"/>
                  </a:cubicBezTo>
                  <a:cubicBezTo>
                    <a:pt x="192" y="471"/>
                    <a:pt x="196" y="461"/>
                    <a:pt x="196" y="449"/>
                  </a:cubicBezTo>
                  <a:cubicBezTo>
                    <a:pt x="196" y="445"/>
                    <a:pt x="196" y="438"/>
                    <a:pt x="192" y="431"/>
                  </a:cubicBezTo>
                  <a:lnTo>
                    <a:pt x="192" y="426"/>
                  </a:lnTo>
                  <a:cubicBezTo>
                    <a:pt x="196" y="426"/>
                    <a:pt x="196" y="426"/>
                    <a:pt x="199" y="423"/>
                  </a:cubicBezTo>
                  <a:cubicBezTo>
                    <a:pt x="206" y="423"/>
                    <a:pt x="214" y="419"/>
                    <a:pt x="222" y="419"/>
                  </a:cubicBezTo>
                  <a:lnTo>
                    <a:pt x="240" y="416"/>
                  </a:lnTo>
                  <a:lnTo>
                    <a:pt x="251" y="397"/>
                  </a:lnTo>
                  <a:cubicBezTo>
                    <a:pt x="251" y="393"/>
                    <a:pt x="255" y="386"/>
                    <a:pt x="259" y="382"/>
                  </a:cubicBezTo>
                  <a:cubicBezTo>
                    <a:pt x="263" y="367"/>
                    <a:pt x="270" y="352"/>
                    <a:pt x="277" y="337"/>
                  </a:cubicBezTo>
                  <a:cubicBezTo>
                    <a:pt x="282" y="333"/>
                    <a:pt x="282" y="333"/>
                    <a:pt x="282" y="330"/>
                  </a:cubicBezTo>
                  <a:lnTo>
                    <a:pt x="285" y="326"/>
                  </a:lnTo>
                  <a:lnTo>
                    <a:pt x="289" y="314"/>
                  </a:lnTo>
                  <a:lnTo>
                    <a:pt x="315" y="262"/>
                  </a:lnTo>
                  <a:lnTo>
                    <a:pt x="315" y="259"/>
                  </a:lnTo>
                  <a:lnTo>
                    <a:pt x="240" y="274"/>
                  </a:lnTo>
                  <a:cubicBezTo>
                    <a:pt x="232" y="278"/>
                    <a:pt x="229" y="278"/>
                    <a:pt x="222" y="281"/>
                  </a:cubicBezTo>
                  <a:cubicBezTo>
                    <a:pt x="214" y="281"/>
                    <a:pt x="206" y="285"/>
                    <a:pt x="203" y="285"/>
                  </a:cubicBezTo>
                  <a:cubicBezTo>
                    <a:pt x="196" y="285"/>
                    <a:pt x="192" y="288"/>
                    <a:pt x="187" y="288"/>
                  </a:cubicBezTo>
                  <a:lnTo>
                    <a:pt x="187" y="281"/>
                  </a:lnTo>
                  <a:cubicBezTo>
                    <a:pt x="199" y="243"/>
                    <a:pt x="203" y="210"/>
                    <a:pt x="203" y="184"/>
                  </a:cubicBezTo>
                  <a:cubicBezTo>
                    <a:pt x="203" y="154"/>
                    <a:pt x="206" y="131"/>
                    <a:pt x="214" y="109"/>
                  </a:cubicBezTo>
                  <a:cubicBezTo>
                    <a:pt x="218" y="105"/>
                    <a:pt x="218" y="102"/>
                    <a:pt x="222" y="98"/>
                  </a:cubicBezTo>
                  <a:cubicBezTo>
                    <a:pt x="222" y="95"/>
                    <a:pt x="225" y="90"/>
                    <a:pt x="225" y="86"/>
                  </a:cubicBezTo>
                  <a:cubicBezTo>
                    <a:pt x="229" y="79"/>
                    <a:pt x="232" y="68"/>
                    <a:pt x="232" y="53"/>
                  </a:cubicBezTo>
                  <a:cubicBezTo>
                    <a:pt x="232" y="45"/>
                    <a:pt x="229" y="38"/>
                    <a:pt x="229" y="31"/>
                  </a:cubicBezTo>
                  <a:lnTo>
                    <a:pt x="229" y="27"/>
                  </a:lnTo>
                  <a:cubicBezTo>
                    <a:pt x="225" y="19"/>
                    <a:pt x="222" y="16"/>
                    <a:pt x="214" y="8"/>
                  </a:cubicBezTo>
                  <a:cubicBezTo>
                    <a:pt x="210" y="12"/>
                    <a:pt x="206" y="16"/>
                    <a:pt x="199" y="19"/>
                  </a:cubicBezTo>
                  <a:cubicBezTo>
                    <a:pt x="192" y="23"/>
                    <a:pt x="180" y="27"/>
                    <a:pt x="173" y="27"/>
                  </a:cubicBezTo>
                  <a:cubicBezTo>
                    <a:pt x="165" y="27"/>
                    <a:pt x="158" y="23"/>
                    <a:pt x="154" y="23"/>
                  </a:cubicBezTo>
                  <a:cubicBezTo>
                    <a:pt x="147" y="19"/>
                    <a:pt x="143" y="19"/>
                    <a:pt x="135" y="16"/>
                  </a:cubicBezTo>
                  <a:cubicBezTo>
                    <a:pt x="125" y="12"/>
                    <a:pt x="117" y="8"/>
                    <a:pt x="109" y="5"/>
                  </a:cubicBezTo>
                  <a:lnTo>
                    <a:pt x="1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3" name="Google Shape;28503;p21"/>
            <p:cNvSpPr/>
            <p:nvPr/>
          </p:nvSpPr>
          <p:spPr>
            <a:xfrm>
              <a:off x="-539666" y="1940751"/>
              <a:ext cx="3247" cy="14182"/>
            </a:xfrm>
            <a:custGeom>
              <a:avLst/>
              <a:gdLst/>
              <a:ahLst/>
              <a:cxnLst/>
              <a:rect l="l" t="t" r="r" b="b"/>
              <a:pathLst>
                <a:path w="68" h="297" extrusionOk="0">
                  <a:moveTo>
                    <a:pt x="11" y="0"/>
                  </a:moveTo>
                  <a:cubicBezTo>
                    <a:pt x="8" y="5"/>
                    <a:pt x="4" y="8"/>
                    <a:pt x="0" y="12"/>
                  </a:cubicBezTo>
                  <a:cubicBezTo>
                    <a:pt x="8" y="31"/>
                    <a:pt x="15" y="49"/>
                    <a:pt x="18" y="67"/>
                  </a:cubicBezTo>
                  <a:cubicBezTo>
                    <a:pt x="26" y="98"/>
                    <a:pt x="30" y="124"/>
                    <a:pt x="30" y="150"/>
                  </a:cubicBezTo>
                  <a:cubicBezTo>
                    <a:pt x="30" y="179"/>
                    <a:pt x="26" y="206"/>
                    <a:pt x="26" y="232"/>
                  </a:cubicBezTo>
                  <a:lnTo>
                    <a:pt x="26" y="236"/>
                  </a:lnTo>
                  <a:cubicBezTo>
                    <a:pt x="26" y="258"/>
                    <a:pt x="30" y="269"/>
                    <a:pt x="37" y="284"/>
                  </a:cubicBezTo>
                  <a:cubicBezTo>
                    <a:pt x="41" y="288"/>
                    <a:pt x="49" y="292"/>
                    <a:pt x="52" y="296"/>
                  </a:cubicBezTo>
                  <a:cubicBezTo>
                    <a:pt x="56" y="288"/>
                    <a:pt x="60" y="281"/>
                    <a:pt x="60" y="274"/>
                  </a:cubicBezTo>
                  <a:cubicBezTo>
                    <a:pt x="63" y="255"/>
                    <a:pt x="68" y="232"/>
                    <a:pt x="68" y="214"/>
                  </a:cubicBezTo>
                  <a:cubicBezTo>
                    <a:pt x="68" y="179"/>
                    <a:pt x="63" y="143"/>
                    <a:pt x="63" y="101"/>
                  </a:cubicBezTo>
                  <a:lnTo>
                    <a:pt x="63" y="64"/>
                  </a:lnTo>
                  <a:lnTo>
                    <a:pt x="63" y="60"/>
                  </a:lnTo>
                  <a:cubicBezTo>
                    <a:pt x="60" y="57"/>
                    <a:pt x="56" y="49"/>
                    <a:pt x="49" y="41"/>
                  </a:cubicBezTo>
                  <a:cubicBezTo>
                    <a:pt x="41" y="31"/>
                    <a:pt x="26" y="15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4" name="Google Shape;28504;p21"/>
            <p:cNvSpPr/>
            <p:nvPr/>
          </p:nvSpPr>
          <p:spPr>
            <a:xfrm>
              <a:off x="-544155" y="1936978"/>
              <a:ext cx="14850" cy="23302"/>
            </a:xfrm>
            <a:custGeom>
              <a:avLst/>
              <a:gdLst/>
              <a:ahLst/>
              <a:cxnLst/>
              <a:rect l="l" t="t" r="r" b="b"/>
              <a:pathLst>
                <a:path w="311" h="488" extrusionOk="0">
                  <a:moveTo>
                    <a:pt x="105" y="79"/>
                  </a:moveTo>
                  <a:cubicBezTo>
                    <a:pt x="120" y="94"/>
                    <a:pt x="135" y="110"/>
                    <a:pt x="143" y="120"/>
                  </a:cubicBezTo>
                  <a:cubicBezTo>
                    <a:pt x="150" y="128"/>
                    <a:pt x="154" y="136"/>
                    <a:pt x="157" y="139"/>
                  </a:cubicBezTo>
                  <a:lnTo>
                    <a:pt x="157" y="143"/>
                  </a:lnTo>
                  <a:lnTo>
                    <a:pt x="157" y="180"/>
                  </a:lnTo>
                  <a:cubicBezTo>
                    <a:pt x="157" y="222"/>
                    <a:pt x="162" y="258"/>
                    <a:pt x="162" y="293"/>
                  </a:cubicBezTo>
                  <a:cubicBezTo>
                    <a:pt x="162" y="311"/>
                    <a:pt x="157" y="334"/>
                    <a:pt x="154" y="353"/>
                  </a:cubicBezTo>
                  <a:cubicBezTo>
                    <a:pt x="154" y="360"/>
                    <a:pt x="150" y="367"/>
                    <a:pt x="146" y="375"/>
                  </a:cubicBezTo>
                  <a:cubicBezTo>
                    <a:pt x="143" y="371"/>
                    <a:pt x="135" y="367"/>
                    <a:pt x="131" y="363"/>
                  </a:cubicBezTo>
                  <a:cubicBezTo>
                    <a:pt x="124" y="348"/>
                    <a:pt x="120" y="337"/>
                    <a:pt x="120" y="315"/>
                  </a:cubicBezTo>
                  <a:lnTo>
                    <a:pt x="120" y="311"/>
                  </a:lnTo>
                  <a:cubicBezTo>
                    <a:pt x="120" y="285"/>
                    <a:pt x="124" y="258"/>
                    <a:pt x="124" y="229"/>
                  </a:cubicBezTo>
                  <a:cubicBezTo>
                    <a:pt x="124" y="203"/>
                    <a:pt x="120" y="177"/>
                    <a:pt x="112" y="146"/>
                  </a:cubicBezTo>
                  <a:cubicBezTo>
                    <a:pt x="109" y="128"/>
                    <a:pt x="102" y="110"/>
                    <a:pt x="94" y="91"/>
                  </a:cubicBezTo>
                  <a:cubicBezTo>
                    <a:pt x="98" y="87"/>
                    <a:pt x="102" y="84"/>
                    <a:pt x="105" y="79"/>
                  </a:cubicBezTo>
                  <a:close/>
                  <a:moveTo>
                    <a:pt x="109" y="1"/>
                  </a:moveTo>
                  <a:cubicBezTo>
                    <a:pt x="98" y="1"/>
                    <a:pt x="86" y="5"/>
                    <a:pt x="79" y="8"/>
                  </a:cubicBezTo>
                  <a:cubicBezTo>
                    <a:pt x="68" y="12"/>
                    <a:pt x="60" y="20"/>
                    <a:pt x="57" y="23"/>
                  </a:cubicBezTo>
                  <a:lnTo>
                    <a:pt x="50" y="23"/>
                  </a:lnTo>
                  <a:cubicBezTo>
                    <a:pt x="45" y="23"/>
                    <a:pt x="38" y="23"/>
                    <a:pt x="34" y="27"/>
                  </a:cubicBezTo>
                  <a:cubicBezTo>
                    <a:pt x="23" y="27"/>
                    <a:pt x="15" y="34"/>
                    <a:pt x="8" y="42"/>
                  </a:cubicBezTo>
                  <a:cubicBezTo>
                    <a:pt x="5" y="53"/>
                    <a:pt x="0" y="61"/>
                    <a:pt x="0" y="68"/>
                  </a:cubicBezTo>
                  <a:cubicBezTo>
                    <a:pt x="0" y="79"/>
                    <a:pt x="5" y="84"/>
                    <a:pt x="5" y="91"/>
                  </a:cubicBezTo>
                  <a:cubicBezTo>
                    <a:pt x="8" y="98"/>
                    <a:pt x="12" y="101"/>
                    <a:pt x="15" y="106"/>
                  </a:cubicBezTo>
                  <a:cubicBezTo>
                    <a:pt x="27" y="124"/>
                    <a:pt x="34" y="143"/>
                    <a:pt x="38" y="165"/>
                  </a:cubicBezTo>
                  <a:cubicBezTo>
                    <a:pt x="45" y="184"/>
                    <a:pt x="45" y="206"/>
                    <a:pt x="45" y="229"/>
                  </a:cubicBezTo>
                  <a:cubicBezTo>
                    <a:pt x="45" y="255"/>
                    <a:pt x="45" y="281"/>
                    <a:pt x="41" y="308"/>
                  </a:cubicBezTo>
                  <a:lnTo>
                    <a:pt x="41" y="315"/>
                  </a:lnTo>
                  <a:cubicBezTo>
                    <a:pt x="41" y="348"/>
                    <a:pt x="53" y="382"/>
                    <a:pt x="72" y="408"/>
                  </a:cubicBezTo>
                  <a:lnTo>
                    <a:pt x="229" y="371"/>
                  </a:lnTo>
                  <a:lnTo>
                    <a:pt x="229" y="367"/>
                  </a:lnTo>
                  <a:cubicBezTo>
                    <a:pt x="236" y="341"/>
                    <a:pt x="236" y="315"/>
                    <a:pt x="236" y="293"/>
                  </a:cubicBezTo>
                  <a:cubicBezTo>
                    <a:pt x="236" y="251"/>
                    <a:pt x="233" y="214"/>
                    <a:pt x="233" y="180"/>
                  </a:cubicBezTo>
                  <a:cubicBezTo>
                    <a:pt x="233" y="169"/>
                    <a:pt x="233" y="158"/>
                    <a:pt x="236" y="146"/>
                  </a:cubicBezTo>
                  <a:lnTo>
                    <a:pt x="236" y="139"/>
                  </a:lnTo>
                  <a:cubicBezTo>
                    <a:pt x="236" y="132"/>
                    <a:pt x="233" y="124"/>
                    <a:pt x="233" y="117"/>
                  </a:cubicBezTo>
                  <a:cubicBezTo>
                    <a:pt x="229" y="106"/>
                    <a:pt x="221" y="98"/>
                    <a:pt x="217" y="91"/>
                  </a:cubicBezTo>
                  <a:cubicBezTo>
                    <a:pt x="207" y="75"/>
                    <a:pt x="195" y="65"/>
                    <a:pt x="188" y="53"/>
                  </a:cubicBezTo>
                  <a:cubicBezTo>
                    <a:pt x="176" y="46"/>
                    <a:pt x="169" y="34"/>
                    <a:pt x="162" y="27"/>
                  </a:cubicBezTo>
                  <a:cubicBezTo>
                    <a:pt x="154" y="20"/>
                    <a:pt x="146" y="12"/>
                    <a:pt x="139" y="8"/>
                  </a:cubicBezTo>
                  <a:cubicBezTo>
                    <a:pt x="131" y="5"/>
                    <a:pt x="120" y="1"/>
                    <a:pt x="109" y="1"/>
                  </a:cubicBezTo>
                  <a:close/>
                  <a:moveTo>
                    <a:pt x="76" y="415"/>
                  </a:moveTo>
                  <a:lnTo>
                    <a:pt x="76" y="415"/>
                  </a:lnTo>
                  <a:cubicBezTo>
                    <a:pt x="83" y="424"/>
                    <a:pt x="94" y="431"/>
                    <a:pt x="102" y="438"/>
                  </a:cubicBezTo>
                  <a:cubicBezTo>
                    <a:pt x="105" y="438"/>
                    <a:pt x="105" y="434"/>
                    <a:pt x="105" y="434"/>
                  </a:cubicBezTo>
                  <a:lnTo>
                    <a:pt x="76" y="415"/>
                  </a:lnTo>
                  <a:close/>
                  <a:moveTo>
                    <a:pt x="251" y="412"/>
                  </a:moveTo>
                  <a:lnTo>
                    <a:pt x="229" y="427"/>
                  </a:lnTo>
                  <a:cubicBezTo>
                    <a:pt x="233" y="431"/>
                    <a:pt x="236" y="434"/>
                    <a:pt x="240" y="438"/>
                  </a:cubicBezTo>
                  <a:cubicBezTo>
                    <a:pt x="243" y="442"/>
                    <a:pt x="247" y="442"/>
                    <a:pt x="251" y="446"/>
                  </a:cubicBezTo>
                  <a:lnTo>
                    <a:pt x="311" y="431"/>
                  </a:lnTo>
                  <a:lnTo>
                    <a:pt x="251" y="412"/>
                  </a:lnTo>
                  <a:close/>
                  <a:moveTo>
                    <a:pt x="98" y="453"/>
                  </a:moveTo>
                  <a:lnTo>
                    <a:pt x="76" y="487"/>
                  </a:lnTo>
                  <a:lnTo>
                    <a:pt x="94" y="483"/>
                  </a:lnTo>
                  <a:lnTo>
                    <a:pt x="94" y="476"/>
                  </a:lnTo>
                  <a:cubicBezTo>
                    <a:pt x="94" y="468"/>
                    <a:pt x="94" y="460"/>
                    <a:pt x="98" y="45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5" name="Google Shape;28505;p21"/>
            <p:cNvSpPr/>
            <p:nvPr/>
          </p:nvSpPr>
          <p:spPr>
            <a:xfrm>
              <a:off x="-640705" y="2354695"/>
              <a:ext cx="5778" cy="9837"/>
            </a:xfrm>
            <a:custGeom>
              <a:avLst/>
              <a:gdLst/>
              <a:ahLst/>
              <a:cxnLst/>
              <a:rect l="l" t="t" r="r" b="b"/>
              <a:pathLst>
                <a:path w="121" h="206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3"/>
                    <a:pt x="4" y="45"/>
                    <a:pt x="12" y="64"/>
                  </a:cubicBezTo>
                  <a:cubicBezTo>
                    <a:pt x="19" y="109"/>
                    <a:pt x="34" y="150"/>
                    <a:pt x="60" y="187"/>
                  </a:cubicBezTo>
                  <a:cubicBezTo>
                    <a:pt x="64" y="195"/>
                    <a:pt x="67" y="202"/>
                    <a:pt x="71" y="206"/>
                  </a:cubicBezTo>
                  <a:cubicBezTo>
                    <a:pt x="86" y="172"/>
                    <a:pt x="98" y="131"/>
                    <a:pt x="116" y="90"/>
                  </a:cubicBezTo>
                  <a:lnTo>
                    <a:pt x="116" y="86"/>
                  </a:lnTo>
                  <a:lnTo>
                    <a:pt x="120" y="86"/>
                  </a:lnTo>
                  <a:cubicBezTo>
                    <a:pt x="120" y="86"/>
                    <a:pt x="116" y="83"/>
                    <a:pt x="116" y="78"/>
                  </a:cubicBezTo>
                  <a:lnTo>
                    <a:pt x="112" y="75"/>
                  </a:lnTo>
                  <a:cubicBezTo>
                    <a:pt x="90" y="68"/>
                    <a:pt x="75" y="60"/>
                    <a:pt x="57" y="49"/>
                  </a:cubicBezTo>
                  <a:cubicBezTo>
                    <a:pt x="41" y="38"/>
                    <a:pt x="26" y="26"/>
                    <a:pt x="15" y="15"/>
                  </a:cubicBezTo>
                  <a:cubicBezTo>
                    <a:pt x="8" y="11"/>
                    <a:pt x="4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6" name="Google Shape;28506;p21"/>
            <p:cNvSpPr/>
            <p:nvPr/>
          </p:nvSpPr>
          <p:spPr>
            <a:xfrm>
              <a:off x="-645003" y="2348440"/>
              <a:ext cx="13609" cy="27552"/>
            </a:xfrm>
            <a:custGeom>
              <a:avLst/>
              <a:gdLst/>
              <a:ahLst/>
              <a:cxnLst/>
              <a:rect l="l" t="t" r="r" b="b"/>
              <a:pathLst>
                <a:path w="285" h="577" extrusionOk="0">
                  <a:moveTo>
                    <a:pt x="90" y="131"/>
                  </a:moveTo>
                  <a:cubicBezTo>
                    <a:pt x="94" y="135"/>
                    <a:pt x="98" y="142"/>
                    <a:pt x="105" y="146"/>
                  </a:cubicBezTo>
                  <a:cubicBezTo>
                    <a:pt x="116" y="157"/>
                    <a:pt x="131" y="169"/>
                    <a:pt x="147" y="180"/>
                  </a:cubicBezTo>
                  <a:cubicBezTo>
                    <a:pt x="165" y="191"/>
                    <a:pt x="180" y="199"/>
                    <a:pt x="202" y="206"/>
                  </a:cubicBezTo>
                  <a:lnTo>
                    <a:pt x="206" y="209"/>
                  </a:lnTo>
                  <a:cubicBezTo>
                    <a:pt x="206" y="214"/>
                    <a:pt x="210" y="217"/>
                    <a:pt x="210" y="217"/>
                  </a:cubicBezTo>
                  <a:lnTo>
                    <a:pt x="206" y="217"/>
                  </a:lnTo>
                  <a:lnTo>
                    <a:pt x="206" y="221"/>
                  </a:lnTo>
                  <a:cubicBezTo>
                    <a:pt x="188" y="262"/>
                    <a:pt x="176" y="303"/>
                    <a:pt x="161" y="337"/>
                  </a:cubicBezTo>
                  <a:cubicBezTo>
                    <a:pt x="157" y="333"/>
                    <a:pt x="154" y="326"/>
                    <a:pt x="150" y="318"/>
                  </a:cubicBezTo>
                  <a:cubicBezTo>
                    <a:pt x="124" y="281"/>
                    <a:pt x="109" y="240"/>
                    <a:pt x="102" y="195"/>
                  </a:cubicBezTo>
                  <a:cubicBezTo>
                    <a:pt x="94" y="176"/>
                    <a:pt x="94" y="154"/>
                    <a:pt x="90" y="131"/>
                  </a:cubicBezTo>
                  <a:close/>
                  <a:moveTo>
                    <a:pt x="0" y="0"/>
                  </a:moveTo>
                  <a:lnTo>
                    <a:pt x="8" y="60"/>
                  </a:lnTo>
                  <a:lnTo>
                    <a:pt x="8" y="71"/>
                  </a:lnTo>
                  <a:cubicBezTo>
                    <a:pt x="12" y="116"/>
                    <a:pt x="16" y="164"/>
                    <a:pt x="26" y="209"/>
                  </a:cubicBezTo>
                  <a:cubicBezTo>
                    <a:pt x="34" y="262"/>
                    <a:pt x="53" y="311"/>
                    <a:pt x="83" y="359"/>
                  </a:cubicBezTo>
                  <a:cubicBezTo>
                    <a:pt x="90" y="371"/>
                    <a:pt x="94" y="382"/>
                    <a:pt x="94" y="393"/>
                  </a:cubicBezTo>
                  <a:cubicBezTo>
                    <a:pt x="94" y="404"/>
                    <a:pt x="90" y="423"/>
                    <a:pt x="79" y="442"/>
                  </a:cubicBezTo>
                  <a:lnTo>
                    <a:pt x="71" y="452"/>
                  </a:lnTo>
                  <a:lnTo>
                    <a:pt x="8" y="576"/>
                  </a:lnTo>
                  <a:lnTo>
                    <a:pt x="71" y="535"/>
                  </a:lnTo>
                  <a:lnTo>
                    <a:pt x="79" y="528"/>
                  </a:lnTo>
                  <a:lnTo>
                    <a:pt x="98" y="516"/>
                  </a:lnTo>
                  <a:lnTo>
                    <a:pt x="102" y="513"/>
                  </a:lnTo>
                  <a:cubicBezTo>
                    <a:pt x="116" y="490"/>
                    <a:pt x="124" y="468"/>
                    <a:pt x="135" y="438"/>
                  </a:cubicBezTo>
                  <a:cubicBezTo>
                    <a:pt x="150" y="404"/>
                    <a:pt x="165" y="371"/>
                    <a:pt x="188" y="337"/>
                  </a:cubicBezTo>
                  <a:cubicBezTo>
                    <a:pt x="202" y="314"/>
                    <a:pt x="225" y="292"/>
                    <a:pt x="251" y="273"/>
                  </a:cubicBezTo>
                  <a:lnTo>
                    <a:pt x="262" y="269"/>
                  </a:lnTo>
                  <a:lnTo>
                    <a:pt x="269" y="269"/>
                  </a:lnTo>
                  <a:cubicBezTo>
                    <a:pt x="273" y="262"/>
                    <a:pt x="273" y="259"/>
                    <a:pt x="278" y="254"/>
                  </a:cubicBezTo>
                  <a:cubicBezTo>
                    <a:pt x="281" y="240"/>
                    <a:pt x="285" y="228"/>
                    <a:pt x="285" y="217"/>
                  </a:cubicBezTo>
                  <a:cubicBezTo>
                    <a:pt x="285" y="199"/>
                    <a:pt x="281" y="183"/>
                    <a:pt x="269" y="169"/>
                  </a:cubicBezTo>
                  <a:cubicBezTo>
                    <a:pt x="262" y="154"/>
                    <a:pt x="247" y="142"/>
                    <a:pt x="228" y="135"/>
                  </a:cubicBezTo>
                  <a:cubicBezTo>
                    <a:pt x="221" y="131"/>
                    <a:pt x="217" y="131"/>
                    <a:pt x="210" y="128"/>
                  </a:cubicBezTo>
                  <a:cubicBezTo>
                    <a:pt x="202" y="124"/>
                    <a:pt x="199" y="120"/>
                    <a:pt x="191" y="116"/>
                  </a:cubicBezTo>
                  <a:cubicBezTo>
                    <a:pt x="173" y="102"/>
                    <a:pt x="154" y="86"/>
                    <a:pt x="131" y="68"/>
                  </a:cubicBezTo>
                  <a:cubicBezTo>
                    <a:pt x="116" y="52"/>
                    <a:pt x="94" y="38"/>
                    <a:pt x="68" y="26"/>
                  </a:cubicBezTo>
                  <a:cubicBezTo>
                    <a:pt x="64" y="26"/>
                    <a:pt x="60" y="23"/>
                    <a:pt x="60" y="23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7" name="Google Shape;28507;p21"/>
            <p:cNvSpPr/>
            <p:nvPr/>
          </p:nvSpPr>
          <p:spPr>
            <a:xfrm>
              <a:off x="221230" y="1194800"/>
              <a:ext cx="6303" cy="8070"/>
            </a:xfrm>
            <a:custGeom>
              <a:avLst/>
              <a:gdLst/>
              <a:ahLst/>
              <a:cxnLst/>
              <a:rect l="l" t="t" r="r" b="b"/>
              <a:pathLst>
                <a:path w="132" h="169" extrusionOk="0">
                  <a:moveTo>
                    <a:pt x="1" y="1"/>
                  </a:moveTo>
                  <a:cubicBezTo>
                    <a:pt x="4" y="4"/>
                    <a:pt x="4" y="8"/>
                    <a:pt x="8" y="16"/>
                  </a:cubicBezTo>
                  <a:cubicBezTo>
                    <a:pt x="19" y="30"/>
                    <a:pt x="38" y="49"/>
                    <a:pt x="57" y="68"/>
                  </a:cubicBezTo>
                  <a:cubicBezTo>
                    <a:pt x="75" y="91"/>
                    <a:pt x="97" y="117"/>
                    <a:pt x="113" y="146"/>
                  </a:cubicBezTo>
                  <a:cubicBezTo>
                    <a:pt x="116" y="154"/>
                    <a:pt x="116" y="161"/>
                    <a:pt x="120" y="169"/>
                  </a:cubicBezTo>
                  <a:cubicBezTo>
                    <a:pt x="124" y="165"/>
                    <a:pt x="124" y="161"/>
                    <a:pt x="124" y="158"/>
                  </a:cubicBezTo>
                  <a:cubicBezTo>
                    <a:pt x="128" y="151"/>
                    <a:pt x="132" y="143"/>
                    <a:pt x="132" y="135"/>
                  </a:cubicBezTo>
                  <a:cubicBezTo>
                    <a:pt x="132" y="128"/>
                    <a:pt x="128" y="124"/>
                    <a:pt x="128" y="120"/>
                  </a:cubicBezTo>
                  <a:cubicBezTo>
                    <a:pt x="113" y="87"/>
                    <a:pt x="94" y="56"/>
                    <a:pt x="64" y="34"/>
                  </a:cubicBezTo>
                  <a:cubicBezTo>
                    <a:pt x="49" y="23"/>
                    <a:pt x="27" y="12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8" name="Google Shape;28508;p21"/>
            <p:cNvSpPr/>
            <p:nvPr/>
          </p:nvSpPr>
          <p:spPr>
            <a:xfrm>
              <a:off x="213208" y="1181955"/>
              <a:ext cx="17859" cy="33425"/>
            </a:xfrm>
            <a:custGeom>
              <a:avLst/>
              <a:gdLst/>
              <a:ahLst/>
              <a:cxnLst/>
              <a:rect l="l" t="t" r="r" b="b"/>
              <a:pathLst>
                <a:path w="374" h="700" extrusionOk="0">
                  <a:moveTo>
                    <a:pt x="169" y="270"/>
                  </a:moveTo>
                  <a:cubicBezTo>
                    <a:pt x="195" y="281"/>
                    <a:pt x="217" y="292"/>
                    <a:pt x="232" y="303"/>
                  </a:cubicBezTo>
                  <a:cubicBezTo>
                    <a:pt x="262" y="325"/>
                    <a:pt x="281" y="356"/>
                    <a:pt x="296" y="389"/>
                  </a:cubicBezTo>
                  <a:cubicBezTo>
                    <a:pt x="296" y="393"/>
                    <a:pt x="300" y="397"/>
                    <a:pt x="300" y="404"/>
                  </a:cubicBezTo>
                  <a:cubicBezTo>
                    <a:pt x="300" y="412"/>
                    <a:pt x="296" y="420"/>
                    <a:pt x="292" y="427"/>
                  </a:cubicBezTo>
                  <a:cubicBezTo>
                    <a:pt x="292" y="430"/>
                    <a:pt x="292" y="434"/>
                    <a:pt x="288" y="438"/>
                  </a:cubicBezTo>
                  <a:cubicBezTo>
                    <a:pt x="284" y="430"/>
                    <a:pt x="284" y="423"/>
                    <a:pt x="281" y="415"/>
                  </a:cubicBezTo>
                  <a:cubicBezTo>
                    <a:pt x="265" y="386"/>
                    <a:pt x="243" y="360"/>
                    <a:pt x="225" y="337"/>
                  </a:cubicBezTo>
                  <a:cubicBezTo>
                    <a:pt x="206" y="318"/>
                    <a:pt x="187" y="299"/>
                    <a:pt x="176" y="285"/>
                  </a:cubicBezTo>
                  <a:cubicBezTo>
                    <a:pt x="172" y="277"/>
                    <a:pt x="172" y="273"/>
                    <a:pt x="169" y="270"/>
                  </a:cubicBezTo>
                  <a:close/>
                  <a:moveTo>
                    <a:pt x="101" y="1"/>
                  </a:moveTo>
                  <a:lnTo>
                    <a:pt x="94" y="75"/>
                  </a:lnTo>
                  <a:cubicBezTo>
                    <a:pt x="94" y="98"/>
                    <a:pt x="91" y="116"/>
                    <a:pt x="82" y="139"/>
                  </a:cubicBezTo>
                  <a:cubicBezTo>
                    <a:pt x="79" y="158"/>
                    <a:pt x="75" y="180"/>
                    <a:pt x="75" y="203"/>
                  </a:cubicBezTo>
                  <a:lnTo>
                    <a:pt x="1" y="244"/>
                  </a:lnTo>
                  <a:lnTo>
                    <a:pt x="82" y="255"/>
                  </a:lnTo>
                  <a:lnTo>
                    <a:pt x="82" y="266"/>
                  </a:lnTo>
                  <a:cubicBezTo>
                    <a:pt x="91" y="285"/>
                    <a:pt x="98" y="303"/>
                    <a:pt x="113" y="325"/>
                  </a:cubicBezTo>
                  <a:cubicBezTo>
                    <a:pt x="124" y="341"/>
                    <a:pt x="135" y="356"/>
                    <a:pt x="150" y="370"/>
                  </a:cubicBezTo>
                  <a:cubicBezTo>
                    <a:pt x="169" y="389"/>
                    <a:pt x="187" y="408"/>
                    <a:pt x="198" y="430"/>
                  </a:cubicBezTo>
                  <a:cubicBezTo>
                    <a:pt x="206" y="438"/>
                    <a:pt x="210" y="449"/>
                    <a:pt x="213" y="456"/>
                  </a:cubicBezTo>
                  <a:cubicBezTo>
                    <a:pt x="217" y="468"/>
                    <a:pt x="217" y="475"/>
                    <a:pt x="217" y="487"/>
                  </a:cubicBezTo>
                  <a:cubicBezTo>
                    <a:pt x="217" y="501"/>
                    <a:pt x="217" y="520"/>
                    <a:pt x="210" y="539"/>
                  </a:cubicBezTo>
                  <a:lnTo>
                    <a:pt x="143" y="700"/>
                  </a:lnTo>
                  <a:lnTo>
                    <a:pt x="143" y="700"/>
                  </a:lnTo>
                  <a:lnTo>
                    <a:pt x="270" y="580"/>
                  </a:lnTo>
                  <a:cubicBezTo>
                    <a:pt x="274" y="580"/>
                    <a:pt x="274" y="577"/>
                    <a:pt x="277" y="577"/>
                  </a:cubicBezTo>
                  <a:cubicBezTo>
                    <a:pt x="277" y="565"/>
                    <a:pt x="284" y="554"/>
                    <a:pt x="288" y="543"/>
                  </a:cubicBezTo>
                  <a:cubicBezTo>
                    <a:pt x="300" y="527"/>
                    <a:pt x="315" y="513"/>
                    <a:pt x="329" y="501"/>
                  </a:cubicBezTo>
                  <a:lnTo>
                    <a:pt x="348" y="490"/>
                  </a:lnTo>
                  <a:cubicBezTo>
                    <a:pt x="355" y="479"/>
                    <a:pt x="360" y="468"/>
                    <a:pt x="367" y="453"/>
                  </a:cubicBezTo>
                  <a:cubicBezTo>
                    <a:pt x="370" y="438"/>
                    <a:pt x="374" y="423"/>
                    <a:pt x="374" y="404"/>
                  </a:cubicBezTo>
                  <a:cubicBezTo>
                    <a:pt x="374" y="389"/>
                    <a:pt x="370" y="375"/>
                    <a:pt x="367" y="360"/>
                  </a:cubicBezTo>
                  <a:cubicBezTo>
                    <a:pt x="348" y="315"/>
                    <a:pt x="322" y="277"/>
                    <a:pt x="281" y="244"/>
                  </a:cubicBezTo>
                  <a:cubicBezTo>
                    <a:pt x="258" y="229"/>
                    <a:pt x="232" y="213"/>
                    <a:pt x="203" y="203"/>
                  </a:cubicBezTo>
                  <a:cubicBezTo>
                    <a:pt x="206" y="195"/>
                    <a:pt x="210" y="191"/>
                    <a:pt x="213" y="184"/>
                  </a:cubicBezTo>
                  <a:cubicBezTo>
                    <a:pt x="217" y="173"/>
                    <a:pt x="221" y="161"/>
                    <a:pt x="221" y="150"/>
                  </a:cubicBezTo>
                  <a:cubicBezTo>
                    <a:pt x="221" y="142"/>
                    <a:pt x="217" y="132"/>
                    <a:pt x="213" y="120"/>
                  </a:cubicBezTo>
                  <a:cubicBezTo>
                    <a:pt x="210" y="109"/>
                    <a:pt x="203" y="94"/>
                    <a:pt x="191" y="83"/>
                  </a:cubicBezTo>
                  <a:cubicBezTo>
                    <a:pt x="184" y="72"/>
                    <a:pt x="172" y="61"/>
                    <a:pt x="158" y="49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9" name="Google Shape;28509;p21"/>
            <p:cNvSpPr/>
            <p:nvPr/>
          </p:nvSpPr>
          <p:spPr>
            <a:xfrm>
              <a:off x="-456534" y="2218847"/>
              <a:ext cx="3677" cy="12367"/>
            </a:xfrm>
            <a:custGeom>
              <a:avLst/>
              <a:gdLst/>
              <a:ahLst/>
              <a:cxnLst/>
              <a:rect l="l" t="t" r="r" b="b"/>
              <a:pathLst>
                <a:path w="77" h="259" extrusionOk="0">
                  <a:moveTo>
                    <a:pt x="54" y="0"/>
                  </a:moveTo>
                  <a:lnTo>
                    <a:pt x="54" y="12"/>
                  </a:lnTo>
                  <a:cubicBezTo>
                    <a:pt x="57" y="16"/>
                    <a:pt x="57" y="23"/>
                    <a:pt x="61" y="26"/>
                  </a:cubicBezTo>
                  <a:lnTo>
                    <a:pt x="61" y="26"/>
                  </a:lnTo>
                  <a:cubicBezTo>
                    <a:pt x="60" y="17"/>
                    <a:pt x="57" y="11"/>
                    <a:pt x="54" y="0"/>
                  </a:cubicBezTo>
                  <a:close/>
                  <a:moveTo>
                    <a:pt x="61" y="26"/>
                  </a:moveTo>
                  <a:cubicBezTo>
                    <a:pt x="61" y="27"/>
                    <a:pt x="61" y="29"/>
                    <a:pt x="61" y="30"/>
                  </a:cubicBezTo>
                  <a:lnTo>
                    <a:pt x="61" y="26"/>
                  </a:lnTo>
                  <a:cubicBezTo>
                    <a:pt x="61" y="26"/>
                    <a:pt x="61" y="26"/>
                    <a:pt x="61" y="26"/>
                  </a:cubicBezTo>
                  <a:close/>
                  <a:moveTo>
                    <a:pt x="68" y="79"/>
                  </a:moveTo>
                  <a:cubicBezTo>
                    <a:pt x="64" y="86"/>
                    <a:pt x="61" y="97"/>
                    <a:pt x="57" y="105"/>
                  </a:cubicBezTo>
                  <a:cubicBezTo>
                    <a:pt x="54" y="116"/>
                    <a:pt x="46" y="128"/>
                    <a:pt x="42" y="135"/>
                  </a:cubicBezTo>
                  <a:cubicBezTo>
                    <a:pt x="27" y="154"/>
                    <a:pt x="12" y="169"/>
                    <a:pt x="1" y="180"/>
                  </a:cubicBezTo>
                  <a:cubicBezTo>
                    <a:pt x="20" y="202"/>
                    <a:pt x="38" y="221"/>
                    <a:pt x="57" y="243"/>
                  </a:cubicBezTo>
                  <a:cubicBezTo>
                    <a:pt x="64" y="247"/>
                    <a:pt x="64" y="254"/>
                    <a:pt x="68" y="259"/>
                  </a:cubicBezTo>
                  <a:cubicBezTo>
                    <a:pt x="72" y="254"/>
                    <a:pt x="72" y="251"/>
                    <a:pt x="72" y="251"/>
                  </a:cubicBezTo>
                  <a:lnTo>
                    <a:pt x="76" y="251"/>
                  </a:lnTo>
                  <a:lnTo>
                    <a:pt x="72" y="247"/>
                  </a:lnTo>
                  <a:cubicBezTo>
                    <a:pt x="68" y="199"/>
                    <a:pt x="68" y="150"/>
                    <a:pt x="68" y="105"/>
                  </a:cubicBezTo>
                  <a:lnTo>
                    <a:pt x="68" y="7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0" name="Google Shape;28510;p21"/>
            <p:cNvSpPr/>
            <p:nvPr/>
          </p:nvSpPr>
          <p:spPr>
            <a:xfrm>
              <a:off x="-460783" y="2212591"/>
              <a:ext cx="11460" cy="22538"/>
            </a:xfrm>
            <a:custGeom>
              <a:avLst/>
              <a:gdLst/>
              <a:ahLst/>
              <a:cxnLst/>
              <a:rect l="l" t="t" r="r" b="b"/>
              <a:pathLst>
                <a:path w="240" h="472" extrusionOk="0">
                  <a:moveTo>
                    <a:pt x="4" y="318"/>
                  </a:moveTo>
                  <a:lnTo>
                    <a:pt x="0" y="326"/>
                  </a:lnTo>
                  <a:lnTo>
                    <a:pt x="8" y="337"/>
                  </a:lnTo>
                  <a:lnTo>
                    <a:pt x="4" y="330"/>
                  </a:lnTo>
                  <a:lnTo>
                    <a:pt x="4" y="318"/>
                  </a:lnTo>
                  <a:close/>
                  <a:moveTo>
                    <a:pt x="161" y="0"/>
                  </a:moveTo>
                  <a:cubicBezTo>
                    <a:pt x="161" y="4"/>
                    <a:pt x="165" y="8"/>
                    <a:pt x="165" y="8"/>
                  </a:cubicBezTo>
                  <a:lnTo>
                    <a:pt x="169" y="31"/>
                  </a:lnTo>
                  <a:lnTo>
                    <a:pt x="153" y="45"/>
                  </a:lnTo>
                  <a:cubicBezTo>
                    <a:pt x="143" y="57"/>
                    <a:pt x="131" y="64"/>
                    <a:pt x="124" y="76"/>
                  </a:cubicBezTo>
                  <a:cubicBezTo>
                    <a:pt x="116" y="79"/>
                    <a:pt x="112" y="87"/>
                    <a:pt x="109" y="90"/>
                  </a:cubicBezTo>
                  <a:lnTo>
                    <a:pt x="131" y="124"/>
                  </a:lnTo>
                  <a:cubicBezTo>
                    <a:pt x="135" y="128"/>
                    <a:pt x="138" y="135"/>
                    <a:pt x="143" y="143"/>
                  </a:cubicBezTo>
                  <a:lnTo>
                    <a:pt x="143" y="131"/>
                  </a:lnTo>
                  <a:cubicBezTo>
                    <a:pt x="146" y="143"/>
                    <a:pt x="150" y="150"/>
                    <a:pt x="150" y="161"/>
                  </a:cubicBezTo>
                  <a:cubicBezTo>
                    <a:pt x="153" y="173"/>
                    <a:pt x="157" y="183"/>
                    <a:pt x="157" y="195"/>
                  </a:cubicBezTo>
                  <a:lnTo>
                    <a:pt x="157" y="210"/>
                  </a:lnTo>
                  <a:lnTo>
                    <a:pt x="157" y="236"/>
                  </a:lnTo>
                  <a:cubicBezTo>
                    <a:pt x="157" y="281"/>
                    <a:pt x="157" y="330"/>
                    <a:pt x="161" y="378"/>
                  </a:cubicBezTo>
                  <a:lnTo>
                    <a:pt x="165" y="382"/>
                  </a:lnTo>
                  <a:lnTo>
                    <a:pt x="161" y="382"/>
                  </a:lnTo>
                  <a:cubicBezTo>
                    <a:pt x="161" y="382"/>
                    <a:pt x="161" y="385"/>
                    <a:pt x="157" y="390"/>
                  </a:cubicBezTo>
                  <a:cubicBezTo>
                    <a:pt x="153" y="385"/>
                    <a:pt x="153" y="378"/>
                    <a:pt x="146" y="374"/>
                  </a:cubicBezTo>
                  <a:cubicBezTo>
                    <a:pt x="127" y="352"/>
                    <a:pt x="109" y="333"/>
                    <a:pt x="90" y="311"/>
                  </a:cubicBezTo>
                  <a:cubicBezTo>
                    <a:pt x="83" y="318"/>
                    <a:pt x="79" y="326"/>
                    <a:pt x="75" y="333"/>
                  </a:cubicBezTo>
                  <a:lnTo>
                    <a:pt x="53" y="382"/>
                  </a:lnTo>
                  <a:cubicBezTo>
                    <a:pt x="64" y="397"/>
                    <a:pt x="79" y="412"/>
                    <a:pt x="90" y="423"/>
                  </a:cubicBezTo>
                  <a:cubicBezTo>
                    <a:pt x="90" y="423"/>
                    <a:pt x="90" y="427"/>
                    <a:pt x="93" y="430"/>
                  </a:cubicBezTo>
                  <a:cubicBezTo>
                    <a:pt x="93" y="435"/>
                    <a:pt x="98" y="442"/>
                    <a:pt x="105" y="449"/>
                  </a:cubicBezTo>
                  <a:cubicBezTo>
                    <a:pt x="109" y="457"/>
                    <a:pt x="112" y="461"/>
                    <a:pt x="120" y="464"/>
                  </a:cubicBezTo>
                  <a:cubicBezTo>
                    <a:pt x="127" y="468"/>
                    <a:pt x="138" y="471"/>
                    <a:pt x="146" y="471"/>
                  </a:cubicBezTo>
                  <a:cubicBezTo>
                    <a:pt x="161" y="471"/>
                    <a:pt x="172" y="468"/>
                    <a:pt x="180" y="464"/>
                  </a:cubicBezTo>
                  <a:cubicBezTo>
                    <a:pt x="188" y="461"/>
                    <a:pt x="198" y="453"/>
                    <a:pt x="214" y="442"/>
                  </a:cubicBezTo>
                  <a:cubicBezTo>
                    <a:pt x="221" y="435"/>
                    <a:pt x="228" y="427"/>
                    <a:pt x="232" y="416"/>
                  </a:cubicBezTo>
                  <a:cubicBezTo>
                    <a:pt x="236" y="404"/>
                    <a:pt x="240" y="393"/>
                    <a:pt x="240" y="382"/>
                  </a:cubicBezTo>
                  <a:lnTo>
                    <a:pt x="240" y="371"/>
                  </a:lnTo>
                  <a:cubicBezTo>
                    <a:pt x="232" y="314"/>
                    <a:pt x="236" y="251"/>
                    <a:pt x="232" y="188"/>
                  </a:cubicBezTo>
                  <a:cubicBezTo>
                    <a:pt x="228" y="157"/>
                    <a:pt x="221" y="124"/>
                    <a:pt x="210" y="90"/>
                  </a:cubicBezTo>
                  <a:cubicBezTo>
                    <a:pt x="202" y="60"/>
                    <a:pt x="183" y="31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1" name="Google Shape;28511;p21"/>
            <p:cNvSpPr/>
            <p:nvPr/>
          </p:nvSpPr>
          <p:spPr>
            <a:xfrm>
              <a:off x="-665870" y="2242053"/>
              <a:ext cx="4489" cy="10362"/>
            </a:xfrm>
            <a:custGeom>
              <a:avLst/>
              <a:gdLst/>
              <a:ahLst/>
              <a:cxnLst/>
              <a:rect l="l" t="t" r="r" b="b"/>
              <a:pathLst>
                <a:path w="94" h="217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34"/>
                    <a:pt x="23" y="71"/>
                    <a:pt x="37" y="113"/>
                  </a:cubicBezTo>
                  <a:cubicBezTo>
                    <a:pt x="52" y="146"/>
                    <a:pt x="64" y="180"/>
                    <a:pt x="75" y="217"/>
                  </a:cubicBezTo>
                  <a:cubicBezTo>
                    <a:pt x="78" y="213"/>
                    <a:pt x="78" y="210"/>
                    <a:pt x="78" y="210"/>
                  </a:cubicBezTo>
                  <a:cubicBezTo>
                    <a:pt x="90" y="180"/>
                    <a:pt x="94" y="154"/>
                    <a:pt x="94" y="135"/>
                  </a:cubicBezTo>
                  <a:cubicBezTo>
                    <a:pt x="94" y="116"/>
                    <a:pt x="90" y="101"/>
                    <a:pt x="82" y="87"/>
                  </a:cubicBezTo>
                  <a:cubicBezTo>
                    <a:pt x="78" y="71"/>
                    <a:pt x="71" y="56"/>
                    <a:pt x="56" y="45"/>
                  </a:cubicBezTo>
                  <a:cubicBezTo>
                    <a:pt x="45" y="30"/>
                    <a:pt x="23" y="1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2" name="Google Shape;28512;p21"/>
            <p:cNvSpPr/>
            <p:nvPr/>
          </p:nvSpPr>
          <p:spPr>
            <a:xfrm>
              <a:off x="-670883" y="2235798"/>
              <a:ext cx="13084" cy="25928"/>
            </a:xfrm>
            <a:custGeom>
              <a:avLst/>
              <a:gdLst/>
              <a:ahLst/>
              <a:cxnLst/>
              <a:rect l="l" t="t" r="r" b="b"/>
              <a:pathLst>
                <a:path w="274" h="543" extrusionOk="0">
                  <a:moveTo>
                    <a:pt x="105" y="132"/>
                  </a:moveTo>
                  <a:lnTo>
                    <a:pt x="105" y="132"/>
                  </a:lnTo>
                  <a:cubicBezTo>
                    <a:pt x="128" y="142"/>
                    <a:pt x="150" y="161"/>
                    <a:pt x="161" y="176"/>
                  </a:cubicBezTo>
                  <a:cubicBezTo>
                    <a:pt x="176" y="187"/>
                    <a:pt x="183" y="202"/>
                    <a:pt x="187" y="218"/>
                  </a:cubicBezTo>
                  <a:cubicBezTo>
                    <a:pt x="195" y="232"/>
                    <a:pt x="199" y="247"/>
                    <a:pt x="199" y="266"/>
                  </a:cubicBezTo>
                  <a:cubicBezTo>
                    <a:pt x="199" y="285"/>
                    <a:pt x="195" y="311"/>
                    <a:pt x="183" y="341"/>
                  </a:cubicBezTo>
                  <a:cubicBezTo>
                    <a:pt x="183" y="341"/>
                    <a:pt x="183" y="344"/>
                    <a:pt x="180" y="348"/>
                  </a:cubicBezTo>
                  <a:cubicBezTo>
                    <a:pt x="169" y="311"/>
                    <a:pt x="157" y="277"/>
                    <a:pt x="142" y="244"/>
                  </a:cubicBezTo>
                  <a:cubicBezTo>
                    <a:pt x="128" y="202"/>
                    <a:pt x="113" y="165"/>
                    <a:pt x="105" y="132"/>
                  </a:cubicBezTo>
                  <a:close/>
                  <a:moveTo>
                    <a:pt x="0" y="1"/>
                  </a:moveTo>
                  <a:lnTo>
                    <a:pt x="8" y="56"/>
                  </a:lnTo>
                  <a:lnTo>
                    <a:pt x="12" y="64"/>
                  </a:lnTo>
                  <a:lnTo>
                    <a:pt x="12" y="68"/>
                  </a:lnTo>
                  <a:cubicBezTo>
                    <a:pt x="12" y="72"/>
                    <a:pt x="12" y="75"/>
                    <a:pt x="16" y="83"/>
                  </a:cubicBezTo>
                  <a:cubicBezTo>
                    <a:pt x="26" y="146"/>
                    <a:pt x="49" y="210"/>
                    <a:pt x="71" y="270"/>
                  </a:cubicBezTo>
                  <a:cubicBezTo>
                    <a:pt x="97" y="333"/>
                    <a:pt x="120" y="397"/>
                    <a:pt x="135" y="464"/>
                  </a:cubicBezTo>
                  <a:lnTo>
                    <a:pt x="135" y="468"/>
                  </a:lnTo>
                  <a:lnTo>
                    <a:pt x="139" y="482"/>
                  </a:lnTo>
                  <a:lnTo>
                    <a:pt x="150" y="543"/>
                  </a:lnTo>
                  <a:cubicBezTo>
                    <a:pt x="161" y="527"/>
                    <a:pt x="169" y="517"/>
                    <a:pt x="173" y="501"/>
                  </a:cubicBezTo>
                  <a:cubicBezTo>
                    <a:pt x="180" y="482"/>
                    <a:pt x="187" y="464"/>
                    <a:pt x="192" y="446"/>
                  </a:cubicBezTo>
                  <a:cubicBezTo>
                    <a:pt x="202" y="408"/>
                    <a:pt x="209" y="363"/>
                    <a:pt x="228" y="318"/>
                  </a:cubicBezTo>
                  <a:cubicBezTo>
                    <a:pt x="236" y="307"/>
                    <a:pt x="240" y="299"/>
                    <a:pt x="244" y="292"/>
                  </a:cubicBezTo>
                  <a:cubicBezTo>
                    <a:pt x="251" y="285"/>
                    <a:pt x="259" y="277"/>
                    <a:pt x="270" y="273"/>
                  </a:cubicBezTo>
                  <a:lnTo>
                    <a:pt x="273" y="270"/>
                  </a:lnTo>
                  <a:lnTo>
                    <a:pt x="273" y="266"/>
                  </a:lnTo>
                  <a:cubicBezTo>
                    <a:pt x="273" y="240"/>
                    <a:pt x="270" y="213"/>
                    <a:pt x="262" y="187"/>
                  </a:cubicBezTo>
                  <a:cubicBezTo>
                    <a:pt x="247" y="154"/>
                    <a:pt x="221" y="120"/>
                    <a:pt x="187" y="94"/>
                  </a:cubicBezTo>
                  <a:cubicBezTo>
                    <a:pt x="161" y="72"/>
                    <a:pt x="124" y="53"/>
                    <a:pt x="83" y="34"/>
                  </a:cubicBezTo>
                  <a:cubicBezTo>
                    <a:pt x="75" y="30"/>
                    <a:pt x="71" y="27"/>
                    <a:pt x="64" y="2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3" name="Google Shape;28513;p21"/>
            <p:cNvSpPr/>
            <p:nvPr/>
          </p:nvSpPr>
          <p:spPr>
            <a:xfrm>
              <a:off x="222471" y="1348316"/>
              <a:ext cx="430" cy="1098"/>
            </a:xfrm>
            <a:custGeom>
              <a:avLst/>
              <a:gdLst/>
              <a:ahLst/>
              <a:cxnLst/>
              <a:rect l="l" t="t" r="r" b="b"/>
              <a:pathLst>
                <a:path w="9" h="23" extrusionOk="0">
                  <a:moveTo>
                    <a:pt x="1" y="0"/>
                  </a:moveTo>
                  <a:lnTo>
                    <a:pt x="1" y="12"/>
                  </a:lnTo>
                  <a:cubicBezTo>
                    <a:pt x="4" y="12"/>
                    <a:pt x="4" y="19"/>
                    <a:pt x="9" y="23"/>
                  </a:cubicBezTo>
                  <a:cubicBezTo>
                    <a:pt x="4" y="16"/>
                    <a:pt x="4" y="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4" name="Google Shape;28514;p21"/>
            <p:cNvSpPr/>
            <p:nvPr/>
          </p:nvSpPr>
          <p:spPr>
            <a:xfrm>
              <a:off x="218747" y="1340963"/>
              <a:ext cx="12320" cy="31515"/>
            </a:xfrm>
            <a:custGeom>
              <a:avLst/>
              <a:gdLst/>
              <a:ahLst/>
              <a:cxnLst/>
              <a:rect l="l" t="t" r="r" b="b"/>
              <a:pathLst>
                <a:path w="258" h="660" extrusionOk="0">
                  <a:moveTo>
                    <a:pt x="79" y="154"/>
                  </a:moveTo>
                  <a:cubicBezTo>
                    <a:pt x="82" y="162"/>
                    <a:pt x="82" y="170"/>
                    <a:pt x="87" y="177"/>
                  </a:cubicBezTo>
                  <a:cubicBezTo>
                    <a:pt x="82" y="173"/>
                    <a:pt x="82" y="166"/>
                    <a:pt x="79" y="166"/>
                  </a:cubicBezTo>
                  <a:lnTo>
                    <a:pt x="79" y="154"/>
                  </a:lnTo>
                  <a:close/>
                  <a:moveTo>
                    <a:pt x="68" y="1"/>
                  </a:moveTo>
                  <a:lnTo>
                    <a:pt x="37" y="50"/>
                  </a:lnTo>
                  <a:cubicBezTo>
                    <a:pt x="30" y="65"/>
                    <a:pt x="23" y="76"/>
                    <a:pt x="15" y="95"/>
                  </a:cubicBezTo>
                  <a:cubicBezTo>
                    <a:pt x="8" y="109"/>
                    <a:pt x="1" y="128"/>
                    <a:pt x="1" y="151"/>
                  </a:cubicBezTo>
                  <a:cubicBezTo>
                    <a:pt x="1" y="162"/>
                    <a:pt x="4" y="177"/>
                    <a:pt x="8" y="188"/>
                  </a:cubicBezTo>
                  <a:cubicBezTo>
                    <a:pt x="11" y="203"/>
                    <a:pt x="19" y="214"/>
                    <a:pt x="30" y="230"/>
                  </a:cubicBezTo>
                  <a:cubicBezTo>
                    <a:pt x="34" y="237"/>
                    <a:pt x="42" y="248"/>
                    <a:pt x="45" y="263"/>
                  </a:cubicBezTo>
                  <a:cubicBezTo>
                    <a:pt x="49" y="275"/>
                    <a:pt x="49" y="289"/>
                    <a:pt x="49" y="304"/>
                  </a:cubicBezTo>
                  <a:lnTo>
                    <a:pt x="49" y="319"/>
                  </a:lnTo>
                  <a:lnTo>
                    <a:pt x="49" y="356"/>
                  </a:lnTo>
                  <a:cubicBezTo>
                    <a:pt x="49" y="397"/>
                    <a:pt x="56" y="439"/>
                    <a:pt x="68" y="472"/>
                  </a:cubicBezTo>
                  <a:cubicBezTo>
                    <a:pt x="79" y="510"/>
                    <a:pt x="90" y="547"/>
                    <a:pt x="101" y="577"/>
                  </a:cubicBezTo>
                  <a:cubicBezTo>
                    <a:pt x="101" y="580"/>
                    <a:pt x="101" y="584"/>
                    <a:pt x="105" y="592"/>
                  </a:cubicBezTo>
                  <a:cubicBezTo>
                    <a:pt x="105" y="596"/>
                    <a:pt x="105" y="599"/>
                    <a:pt x="109" y="606"/>
                  </a:cubicBezTo>
                  <a:cubicBezTo>
                    <a:pt x="109" y="618"/>
                    <a:pt x="113" y="629"/>
                    <a:pt x="123" y="641"/>
                  </a:cubicBezTo>
                  <a:cubicBezTo>
                    <a:pt x="132" y="648"/>
                    <a:pt x="139" y="651"/>
                    <a:pt x="146" y="656"/>
                  </a:cubicBezTo>
                  <a:cubicBezTo>
                    <a:pt x="149" y="659"/>
                    <a:pt x="158" y="659"/>
                    <a:pt x="165" y="659"/>
                  </a:cubicBezTo>
                  <a:cubicBezTo>
                    <a:pt x="168" y="656"/>
                    <a:pt x="168" y="656"/>
                    <a:pt x="172" y="651"/>
                  </a:cubicBezTo>
                  <a:cubicBezTo>
                    <a:pt x="180" y="648"/>
                    <a:pt x="184" y="644"/>
                    <a:pt x="191" y="641"/>
                  </a:cubicBezTo>
                  <a:cubicBezTo>
                    <a:pt x="199" y="637"/>
                    <a:pt x="206" y="637"/>
                    <a:pt x="213" y="637"/>
                  </a:cubicBezTo>
                  <a:lnTo>
                    <a:pt x="232" y="637"/>
                  </a:lnTo>
                  <a:cubicBezTo>
                    <a:pt x="239" y="633"/>
                    <a:pt x="244" y="625"/>
                    <a:pt x="251" y="618"/>
                  </a:cubicBezTo>
                  <a:cubicBezTo>
                    <a:pt x="254" y="606"/>
                    <a:pt x="258" y="596"/>
                    <a:pt x="258" y="584"/>
                  </a:cubicBezTo>
                  <a:cubicBezTo>
                    <a:pt x="258" y="573"/>
                    <a:pt x="254" y="562"/>
                    <a:pt x="251" y="551"/>
                  </a:cubicBezTo>
                  <a:cubicBezTo>
                    <a:pt x="247" y="539"/>
                    <a:pt x="244" y="532"/>
                    <a:pt x="239" y="525"/>
                  </a:cubicBezTo>
                  <a:cubicBezTo>
                    <a:pt x="221" y="494"/>
                    <a:pt x="210" y="458"/>
                    <a:pt x="202" y="420"/>
                  </a:cubicBezTo>
                  <a:cubicBezTo>
                    <a:pt x="191" y="364"/>
                    <a:pt x="191" y="301"/>
                    <a:pt x="180" y="237"/>
                  </a:cubicBezTo>
                  <a:cubicBezTo>
                    <a:pt x="172" y="203"/>
                    <a:pt x="168" y="173"/>
                    <a:pt x="154" y="140"/>
                  </a:cubicBezTo>
                  <a:cubicBezTo>
                    <a:pt x="142" y="106"/>
                    <a:pt x="127" y="76"/>
                    <a:pt x="101" y="46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5" name="Google Shape;28515;p21"/>
            <p:cNvSpPr/>
            <p:nvPr/>
          </p:nvSpPr>
          <p:spPr>
            <a:xfrm>
              <a:off x="-45931" y="924010"/>
              <a:ext cx="14134" cy="8117"/>
            </a:xfrm>
            <a:custGeom>
              <a:avLst/>
              <a:gdLst/>
              <a:ahLst/>
              <a:cxnLst/>
              <a:rect l="l" t="t" r="r" b="b"/>
              <a:pathLst>
                <a:path w="296" h="170" extrusionOk="0">
                  <a:moveTo>
                    <a:pt x="4" y="1"/>
                  </a:moveTo>
                  <a:lnTo>
                    <a:pt x="4" y="8"/>
                  </a:lnTo>
                  <a:cubicBezTo>
                    <a:pt x="4" y="16"/>
                    <a:pt x="4" y="23"/>
                    <a:pt x="0" y="35"/>
                  </a:cubicBezTo>
                  <a:cubicBezTo>
                    <a:pt x="11" y="39"/>
                    <a:pt x="18" y="42"/>
                    <a:pt x="22" y="49"/>
                  </a:cubicBezTo>
                  <a:cubicBezTo>
                    <a:pt x="33" y="61"/>
                    <a:pt x="40" y="68"/>
                    <a:pt x="49" y="75"/>
                  </a:cubicBezTo>
                  <a:cubicBezTo>
                    <a:pt x="49" y="80"/>
                    <a:pt x="52" y="83"/>
                    <a:pt x="52" y="83"/>
                  </a:cubicBezTo>
                  <a:lnTo>
                    <a:pt x="116" y="83"/>
                  </a:lnTo>
                  <a:cubicBezTo>
                    <a:pt x="135" y="83"/>
                    <a:pt x="149" y="87"/>
                    <a:pt x="168" y="91"/>
                  </a:cubicBezTo>
                  <a:cubicBezTo>
                    <a:pt x="175" y="91"/>
                    <a:pt x="187" y="94"/>
                    <a:pt x="194" y="98"/>
                  </a:cubicBezTo>
                  <a:cubicBezTo>
                    <a:pt x="209" y="106"/>
                    <a:pt x="220" y="109"/>
                    <a:pt x="232" y="120"/>
                  </a:cubicBezTo>
                  <a:cubicBezTo>
                    <a:pt x="247" y="132"/>
                    <a:pt x="265" y="143"/>
                    <a:pt x="287" y="161"/>
                  </a:cubicBezTo>
                  <a:cubicBezTo>
                    <a:pt x="287" y="161"/>
                    <a:pt x="292" y="165"/>
                    <a:pt x="295" y="170"/>
                  </a:cubicBezTo>
                  <a:cubicBezTo>
                    <a:pt x="292" y="161"/>
                    <a:pt x="292" y="154"/>
                    <a:pt x="287" y="151"/>
                  </a:cubicBezTo>
                  <a:cubicBezTo>
                    <a:pt x="287" y="143"/>
                    <a:pt x="284" y="139"/>
                    <a:pt x="284" y="139"/>
                  </a:cubicBezTo>
                  <a:cubicBezTo>
                    <a:pt x="280" y="135"/>
                    <a:pt x="280" y="132"/>
                    <a:pt x="273" y="132"/>
                  </a:cubicBezTo>
                  <a:cubicBezTo>
                    <a:pt x="183" y="94"/>
                    <a:pt x="97" y="53"/>
                    <a:pt x="11" y="4"/>
                  </a:cubicBezTo>
                  <a:cubicBezTo>
                    <a:pt x="11" y="4"/>
                    <a:pt x="7" y="1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6" name="Google Shape;28516;p21"/>
            <p:cNvSpPr/>
            <p:nvPr/>
          </p:nvSpPr>
          <p:spPr>
            <a:xfrm>
              <a:off x="-50468" y="920285"/>
              <a:ext cx="23111" cy="16140"/>
            </a:xfrm>
            <a:custGeom>
              <a:avLst/>
              <a:gdLst/>
              <a:ahLst/>
              <a:cxnLst/>
              <a:rect l="l" t="t" r="r" b="b"/>
              <a:pathLst>
                <a:path w="484" h="338" extrusionOk="0">
                  <a:moveTo>
                    <a:pt x="99" y="79"/>
                  </a:moveTo>
                  <a:cubicBezTo>
                    <a:pt x="102" y="79"/>
                    <a:pt x="106" y="82"/>
                    <a:pt x="106" y="82"/>
                  </a:cubicBezTo>
                  <a:cubicBezTo>
                    <a:pt x="192" y="131"/>
                    <a:pt x="278" y="172"/>
                    <a:pt x="368" y="210"/>
                  </a:cubicBezTo>
                  <a:cubicBezTo>
                    <a:pt x="375" y="210"/>
                    <a:pt x="375" y="213"/>
                    <a:pt x="379" y="217"/>
                  </a:cubicBezTo>
                  <a:cubicBezTo>
                    <a:pt x="379" y="217"/>
                    <a:pt x="382" y="221"/>
                    <a:pt x="382" y="229"/>
                  </a:cubicBezTo>
                  <a:cubicBezTo>
                    <a:pt x="387" y="232"/>
                    <a:pt x="387" y="239"/>
                    <a:pt x="390" y="248"/>
                  </a:cubicBezTo>
                  <a:cubicBezTo>
                    <a:pt x="387" y="243"/>
                    <a:pt x="382" y="239"/>
                    <a:pt x="382" y="239"/>
                  </a:cubicBezTo>
                  <a:cubicBezTo>
                    <a:pt x="360" y="221"/>
                    <a:pt x="342" y="210"/>
                    <a:pt x="327" y="198"/>
                  </a:cubicBezTo>
                  <a:cubicBezTo>
                    <a:pt x="315" y="187"/>
                    <a:pt x="304" y="184"/>
                    <a:pt x="289" y="176"/>
                  </a:cubicBezTo>
                  <a:cubicBezTo>
                    <a:pt x="282" y="172"/>
                    <a:pt x="270" y="169"/>
                    <a:pt x="263" y="169"/>
                  </a:cubicBezTo>
                  <a:cubicBezTo>
                    <a:pt x="244" y="165"/>
                    <a:pt x="230" y="161"/>
                    <a:pt x="211" y="161"/>
                  </a:cubicBezTo>
                  <a:lnTo>
                    <a:pt x="147" y="161"/>
                  </a:lnTo>
                  <a:cubicBezTo>
                    <a:pt x="147" y="161"/>
                    <a:pt x="144" y="158"/>
                    <a:pt x="144" y="153"/>
                  </a:cubicBezTo>
                  <a:cubicBezTo>
                    <a:pt x="135" y="146"/>
                    <a:pt x="128" y="139"/>
                    <a:pt x="117" y="127"/>
                  </a:cubicBezTo>
                  <a:cubicBezTo>
                    <a:pt x="113" y="120"/>
                    <a:pt x="106" y="117"/>
                    <a:pt x="95" y="113"/>
                  </a:cubicBezTo>
                  <a:cubicBezTo>
                    <a:pt x="99" y="101"/>
                    <a:pt x="99" y="94"/>
                    <a:pt x="99" y="86"/>
                  </a:cubicBezTo>
                  <a:lnTo>
                    <a:pt x="99" y="79"/>
                  </a:lnTo>
                  <a:close/>
                  <a:moveTo>
                    <a:pt x="87" y="1"/>
                  </a:moveTo>
                  <a:cubicBezTo>
                    <a:pt x="80" y="1"/>
                    <a:pt x="68" y="1"/>
                    <a:pt x="61" y="4"/>
                  </a:cubicBezTo>
                  <a:cubicBezTo>
                    <a:pt x="54" y="8"/>
                    <a:pt x="50" y="12"/>
                    <a:pt x="42" y="15"/>
                  </a:cubicBezTo>
                  <a:cubicBezTo>
                    <a:pt x="35" y="23"/>
                    <a:pt x="31" y="30"/>
                    <a:pt x="28" y="41"/>
                  </a:cubicBezTo>
                  <a:cubicBezTo>
                    <a:pt x="23" y="49"/>
                    <a:pt x="20" y="60"/>
                    <a:pt x="20" y="68"/>
                  </a:cubicBezTo>
                  <a:cubicBezTo>
                    <a:pt x="20" y="75"/>
                    <a:pt x="23" y="79"/>
                    <a:pt x="23" y="82"/>
                  </a:cubicBezTo>
                  <a:lnTo>
                    <a:pt x="23" y="86"/>
                  </a:lnTo>
                  <a:cubicBezTo>
                    <a:pt x="23" y="86"/>
                    <a:pt x="23" y="91"/>
                    <a:pt x="20" y="98"/>
                  </a:cubicBezTo>
                  <a:cubicBezTo>
                    <a:pt x="20" y="101"/>
                    <a:pt x="16" y="113"/>
                    <a:pt x="13" y="117"/>
                  </a:cubicBezTo>
                  <a:cubicBezTo>
                    <a:pt x="9" y="120"/>
                    <a:pt x="9" y="124"/>
                    <a:pt x="5" y="127"/>
                  </a:cubicBezTo>
                  <a:lnTo>
                    <a:pt x="5" y="131"/>
                  </a:lnTo>
                  <a:cubicBezTo>
                    <a:pt x="5" y="131"/>
                    <a:pt x="1" y="131"/>
                    <a:pt x="1" y="135"/>
                  </a:cubicBezTo>
                  <a:lnTo>
                    <a:pt x="1" y="139"/>
                  </a:lnTo>
                  <a:lnTo>
                    <a:pt x="1" y="150"/>
                  </a:lnTo>
                  <a:lnTo>
                    <a:pt x="1" y="161"/>
                  </a:lnTo>
                  <a:cubicBezTo>
                    <a:pt x="1" y="161"/>
                    <a:pt x="5" y="165"/>
                    <a:pt x="5" y="169"/>
                  </a:cubicBezTo>
                  <a:cubicBezTo>
                    <a:pt x="9" y="176"/>
                    <a:pt x="16" y="180"/>
                    <a:pt x="20" y="184"/>
                  </a:cubicBezTo>
                  <a:cubicBezTo>
                    <a:pt x="28" y="187"/>
                    <a:pt x="35" y="187"/>
                    <a:pt x="39" y="187"/>
                  </a:cubicBezTo>
                  <a:lnTo>
                    <a:pt x="50" y="187"/>
                  </a:lnTo>
                  <a:lnTo>
                    <a:pt x="54" y="184"/>
                  </a:lnTo>
                  <a:cubicBezTo>
                    <a:pt x="61" y="180"/>
                    <a:pt x="61" y="180"/>
                    <a:pt x="65" y="180"/>
                  </a:cubicBezTo>
                  <a:cubicBezTo>
                    <a:pt x="65" y="180"/>
                    <a:pt x="65" y="184"/>
                    <a:pt x="68" y="187"/>
                  </a:cubicBezTo>
                  <a:cubicBezTo>
                    <a:pt x="76" y="191"/>
                    <a:pt x="80" y="203"/>
                    <a:pt x="91" y="213"/>
                  </a:cubicBezTo>
                  <a:cubicBezTo>
                    <a:pt x="95" y="217"/>
                    <a:pt x="102" y="225"/>
                    <a:pt x="109" y="229"/>
                  </a:cubicBezTo>
                  <a:cubicBezTo>
                    <a:pt x="121" y="232"/>
                    <a:pt x="132" y="236"/>
                    <a:pt x="144" y="236"/>
                  </a:cubicBezTo>
                  <a:cubicBezTo>
                    <a:pt x="177" y="236"/>
                    <a:pt x="199" y="236"/>
                    <a:pt x="218" y="239"/>
                  </a:cubicBezTo>
                  <a:cubicBezTo>
                    <a:pt x="230" y="239"/>
                    <a:pt x="240" y="239"/>
                    <a:pt x="248" y="243"/>
                  </a:cubicBezTo>
                  <a:cubicBezTo>
                    <a:pt x="259" y="248"/>
                    <a:pt x="266" y="248"/>
                    <a:pt x="278" y="258"/>
                  </a:cubicBezTo>
                  <a:cubicBezTo>
                    <a:pt x="292" y="265"/>
                    <a:pt x="308" y="281"/>
                    <a:pt x="334" y="300"/>
                  </a:cubicBezTo>
                  <a:cubicBezTo>
                    <a:pt x="334" y="300"/>
                    <a:pt x="337" y="300"/>
                    <a:pt x="337" y="303"/>
                  </a:cubicBezTo>
                  <a:cubicBezTo>
                    <a:pt x="345" y="310"/>
                    <a:pt x="353" y="318"/>
                    <a:pt x="364" y="326"/>
                  </a:cubicBezTo>
                  <a:cubicBezTo>
                    <a:pt x="371" y="333"/>
                    <a:pt x="390" y="337"/>
                    <a:pt x="405" y="337"/>
                  </a:cubicBezTo>
                  <a:lnTo>
                    <a:pt x="409" y="337"/>
                  </a:lnTo>
                  <a:cubicBezTo>
                    <a:pt x="423" y="337"/>
                    <a:pt x="439" y="333"/>
                    <a:pt x="454" y="326"/>
                  </a:cubicBezTo>
                  <a:lnTo>
                    <a:pt x="484" y="315"/>
                  </a:lnTo>
                  <a:lnTo>
                    <a:pt x="472" y="281"/>
                  </a:lnTo>
                  <a:cubicBezTo>
                    <a:pt x="472" y="274"/>
                    <a:pt x="468" y="262"/>
                    <a:pt x="468" y="251"/>
                  </a:cubicBezTo>
                  <a:cubicBezTo>
                    <a:pt x="465" y="232"/>
                    <a:pt x="461" y="213"/>
                    <a:pt x="454" y="191"/>
                  </a:cubicBezTo>
                  <a:cubicBezTo>
                    <a:pt x="446" y="180"/>
                    <a:pt x="442" y="169"/>
                    <a:pt x="431" y="161"/>
                  </a:cubicBezTo>
                  <a:cubicBezTo>
                    <a:pt x="423" y="150"/>
                    <a:pt x="409" y="143"/>
                    <a:pt x="397" y="135"/>
                  </a:cubicBezTo>
                  <a:cubicBezTo>
                    <a:pt x="308" y="105"/>
                    <a:pt x="225" y="60"/>
                    <a:pt x="144" y="15"/>
                  </a:cubicBezTo>
                  <a:cubicBezTo>
                    <a:pt x="125" y="8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7" name="Google Shape;28517;p21"/>
            <p:cNvSpPr/>
            <p:nvPr/>
          </p:nvSpPr>
          <p:spPr>
            <a:xfrm>
              <a:off x="-444739" y="2276338"/>
              <a:ext cx="3629" cy="7879"/>
            </a:xfrm>
            <a:custGeom>
              <a:avLst/>
              <a:gdLst/>
              <a:ahLst/>
              <a:cxnLst/>
              <a:rect l="l" t="t" r="r" b="b"/>
              <a:pathLst>
                <a:path w="76" h="165" extrusionOk="0">
                  <a:moveTo>
                    <a:pt x="19" y="0"/>
                  </a:moveTo>
                  <a:cubicBezTo>
                    <a:pt x="19" y="0"/>
                    <a:pt x="16" y="4"/>
                    <a:pt x="16" y="8"/>
                  </a:cubicBezTo>
                  <a:cubicBezTo>
                    <a:pt x="19" y="11"/>
                    <a:pt x="23" y="19"/>
                    <a:pt x="27" y="26"/>
                  </a:cubicBezTo>
                  <a:cubicBezTo>
                    <a:pt x="27" y="34"/>
                    <a:pt x="31" y="42"/>
                    <a:pt x="31" y="49"/>
                  </a:cubicBezTo>
                  <a:cubicBezTo>
                    <a:pt x="31" y="56"/>
                    <a:pt x="27" y="64"/>
                    <a:pt x="23" y="71"/>
                  </a:cubicBezTo>
                  <a:cubicBezTo>
                    <a:pt x="23" y="78"/>
                    <a:pt x="19" y="86"/>
                    <a:pt x="16" y="90"/>
                  </a:cubicBezTo>
                  <a:cubicBezTo>
                    <a:pt x="12" y="97"/>
                    <a:pt x="4" y="104"/>
                    <a:pt x="1" y="109"/>
                  </a:cubicBezTo>
                  <a:cubicBezTo>
                    <a:pt x="19" y="120"/>
                    <a:pt x="38" y="135"/>
                    <a:pt x="57" y="149"/>
                  </a:cubicBezTo>
                  <a:cubicBezTo>
                    <a:pt x="64" y="154"/>
                    <a:pt x="68" y="161"/>
                    <a:pt x="76" y="165"/>
                  </a:cubicBezTo>
                  <a:cubicBezTo>
                    <a:pt x="71" y="142"/>
                    <a:pt x="71" y="120"/>
                    <a:pt x="71" y="94"/>
                  </a:cubicBezTo>
                  <a:cubicBezTo>
                    <a:pt x="68" y="94"/>
                    <a:pt x="68" y="90"/>
                    <a:pt x="68" y="86"/>
                  </a:cubicBezTo>
                  <a:cubicBezTo>
                    <a:pt x="64" y="82"/>
                    <a:pt x="64" y="78"/>
                    <a:pt x="61" y="75"/>
                  </a:cubicBezTo>
                  <a:cubicBezTo>
                    <a:pt x="53" y="64"/>
                    <a:pt x="42" y="49"/>
                    <a:pt x="31" y="34"/>
                  </a:cubicBezTo>
                  <a:cubicBezTo>
                    <a:pt x="27" y="23"/>
                    <a:pt x="23" y="11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8" name="Google Shape;28518;p21"/>
            <p:cNvSpPr/>
            <p:nvPr/>
          </p:nvSpPr>
          <p:spPr>
            <a:xfrm>
              <a:off x="-448655" y="2272709"/>
              <a:ext cx="12367" cy="22777"/>
            </a:xfrm>
            <a:custGeom>
              <a:avLst/>
              <a:gdLst/>
              <a:ahLst/>
              <a:cxnLst/>
              <a:rect l="l" t="t" r="r" b="b"/>
              <a:pathLst>
                <a:path w="259" h="477" extrusionOk="0">
                  <a:moveTo>
                    <a:pt x="191" y="1"/>
                  </a:moveTo>
                  <a:cubicBezTo>
                    <a:pt x="191" y="9"/>
                    <a:pt x="191" y="13"/>
                    <a:pt x="195" y="16"/>
                  </a:cubicBezTo>
                  <a:lnTo>
                    <a:pt x="198" y="39"/>
                  </a:lnTo>
                  <a:lnTo>
                    <a:pt x="217" y="16"/>
                  </a:lnTo>
                  <a:lnTo>
                    <a:pt x="191" y="1"/>
                  </a:lnTo>
                  <a:close/>
                  <a:moveTo>
                    <a:pt x="98" y="84"/>
                  </a:moveTo>
                  <a:cubicBezTo>
                    <a:pt x="91" y="91"/>
                    <a:pt x="86" y="99"/>
                    <a:pt x="79" y="110"/>
                  </a:cubicBezTo>
                  <a:lnTo>
                    <a:pt x="75" y="118"/>
                  </a:lnTo>
                  <a:lnTo>
                    <a:pt x="68" y="125"/>
                  </a:lnTo>
                  <a:cubicBezTo>
                    <a:pt x="64" y="125"/>
                    <a:pt x="56" y="128"/>
                    <a:pt x="53" y="132"/>
                  </a:cubicBezTo>
                  <a:cubicBezTo>
                    <a:pt x="46" y="132"/>
                    <a:pt x="38" y="136"/>
                    <a:pt x="30" y="136"/>
                  </a:cubicBezTo>
                  <a:lnTo>
                    <a:pt x="27" y="136"/>
                  </a:lnTo>
                  <a:lnTo>
                    <a:pt x="15" y="147"/>
                  </a:lnTo>
                  <a:cubicBezTo>
                    <a:pt x="12" y="154"/>
                    <a:pt x="8" y="158"/>
                    <a:pt x="8" y="166"/>
                  </a:cubicBezTo>
                  <a:cubicBezTo>
                    <a:pt x="4" y="173"/>
                    <a:pt x="1" y="180"/>
                    <a:pt x="1" y="192"/>
                  </a:cubicBezTo>
                  <a:cubicBezTo>
                    <a:pt x="1" y="196"/>
                    <a:pt x="1" y="203"/>
                    <a:pt x="4" y="207"/>
                  </a:cubicBezTo>
                  <a:cubicBezTo>
                    <a:pt x="4" y="203"/>
                    <a:pt x="8" y="196"/>
                    <a:pt x="12" y="192"/>
                  </a:cubicBezTo>
                  <a:lnTo>
                    <a:pt x="27" y="151"/>
                  </a:lnTo>
                  <a:lnTo>
                    <a:pt x="64" y="173"/>
                  </a:lnTo>
                  <a:cubicBezTo>
                    <a:pt x="72" y="177"/>
                    <a:pt x="79" y="180"/>
                    <a:pt x="83" y="185"/>
                  </a:cubicBezTo>
                  <a:cubicBezTo>
                    <a:pt x="86" y="180"/>
                    <a:pt x="94" y="173"/>
                    <a:pt x="98" y="166"/>
                  </a:cubicBezTo>
                  <a:cubicBezTo>
                    <a:pt x="101" y="162"/>
                    <a:pt x="105" y="154"/>
                    <a:pt x="105" y="147"/>
                  </a:cubicBezTo>
                  <a:cubicBezTo>
                    <a:pt x="109" y="140"/>
                    <a:pt x="113" y="132"/>
                    <a:pt x="113" y="125"/>
                  </a:cubicBezTo>
                  <a:cubicBezTo>
                    <a:pt x="113" y="118"/>
                    <a:pt x="109" y="110"/>
                    <a:pt x="109" y="102"/>
                  </a:cubicBezTo>
                  <a:cubicBezTo>
                    <a:pt x="105" y="95"/>
                    <a:pt x="101" y="87"/>
                    <a:pt x="98" y="84"/>
                  </a:cubicBezTo>
                  <a:close/>
                  <a:moveTo>
                    <a:pt x="127" y="61"/>
                  </a:moveTo>
                  <a:cubicBezTo>
                    <a:pt x="124" y="61"/>
                    <a:pt x="120" y="61"/>
                    <a:pt x="117" y="65"/>
                  </a:cubicBezTo>
                  <a:cubicBezTo>
                    <a:pt x="113" y="65"/>
                    <a:pt x="109" y="68"/>
                    <a:pt x="105" y="73"/>
                  </a:cubicBezTo>
                  <a:lnTo>
                    <a:pt x="101" y="76"/>
                  </a:lnTo>
                  <a:cubicBezTo>
                    <a:pt x="105" y="87"/>
                    <a:pt x="109" y="99"/>
                    <a:pt x="113" y="110"/>
                  </a:cubicBezTo>
                  <a:cubicBezTo>
                    <a:pt x="124" y="125"/>
                    <a:pt x="135" y="140"/>
                    <a:pt x="143" y="151"/>
                  </a:cubicBezTo>
                  <a:cubicBezTo>
                    <a:pt x="146" y="154"/>
                    <a:pt x="146" y="158"/>
                    <a:pt x="150" y="162"/>
                  </a:cubicBezTo>
                  <a:cubicBezTo>
                    <a:pt x="150" y="166"/>
                    <a:pt x="150" y="170"/>
                    <a:pt x="153" y="170"/>
                  </a:cubicBezTo>
                  <a:cubicBezTo>
                    <a:pt x="153" y="196"/>
                    <a:pt x="153" y="218"/>
                    <a:pt x="158" y="241"/>
                  </a:cubicBezTo>
                  <a:cubicBezTo>
                    <a:pt x="172" y="259"/>
                    <a:pt x="184" y="278"/>
                    <a:pt x="195" y="301"/>
                  </a:cubicBezTo>
                  <a:cubicBezTo>
                    <a:pt x="203" y="319"/>
                    <a:pt x="206" y="342"/>
                    <a:pt x="206" y="364"/>
                  </a:cubicBezTo>
                  <a:cubicBezTo>
                    <a:pt x="206" y="382"/>
                    <a:pt x="206" y="401"/>
                    <a:pt x="198" y="424"/>
                  </a:cubicBezTo>
                  <a:lnTo>
                    <a:pt x="198" y="435"/>
                  </a:lnTo>
                  <a:cubicBezTo>
                    <a:pt x="198" y="442"/>
                    <a:pt x="198" y="450"/>
                    <a:pt x="203" y="454"/>
                  </a:cubicBezTo>
                  <a:lnTo>
                    <a:pt x="203" y="458"/>
                  </a:lnTo>
                  <a:lnTo>
                    <a:pt x="206" y="458"/>
                  </a:lnTo>
                  <a:cubicBezTo>
                    <a:pt x="206" y="458"/>
                    <a:pt x="210" y="454"/>
                    <a:pt x="213" y="454"/>
                  </a:cubicBezTo>
                  <a:lnTo>
                    <a:pt x="243" y="446"/>
                  </a:lnTo>
                  <a:lnTo>
                    <a:pt x="257" y="469"/>
                  </a:lnTo>
                  <a:lnTo>
                    <a:pt x="257" y="469"/>
                  </a:lnTo>
                  <a:cubicBezTo>
                    <a:pt x="247" y="422"/>
                    <a:pt x="239" y="376"/>
                    <a:pt x="236" y="327"/>
                  </a:cubicBezTo>
                  <a:cubicBezTo>
                    <a:pt x="232" y="275"/>
                    <a:pt x="232" y="222"/>
                    <a:pt x="229" y="166"/>
                  </a:cubicBezTo>
                  <a:cubicBezTo>
                    <a:pt x="229" y="147"/>
                    <a:pt x="221" y="132"/>
                    <a:pt x="213" y="121"/>
                  </a:cubicBezTo>
                  <a:cubicBezTo>
                    <a:pt x="206" y="106"/>
                    <a:pt x="195" y="91"/>
                    <a:pt x="187" y="80"/>
                  </a:cubicBezTo>
                  <a:cubicBezTo>
                    <a:pt x="184" y="80"/>
                    <a:pt x="184" y="76"/>
                    <a:pt x="184" y="76"/>
                  </a:cubicBezTo>
                  <a:lnTo>
                    <a:pt x="146" y="65"/>
                  </a:lnTo>
                  <a:cubicBezTo>
                    <a:pt x="139" y="61"/>
                    <a:pt x="131" y="61"/>
                    <a:pt x="127" y="61"/>
                  </a:cubicBezTo>
                  <a:close/>
                  <a:moveTo>
                    <a:pt x="257" y="469"/>
                  </a:moveTo>
                  <a:cubicBezTo>
                    <a:pt x="257" y="472"/>
                    <a:pt x="258" y="474"/>
                    <a:pt x="258" y="476"/>
                  </a:cubicBezTo>
                  <a:lnTo>
                    <a:pt x="258" y="472"/>
                  </a:lnTo>
                  <a:lnTo>
                    <a:pt x="257" y="469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9" name="Google Shape;28519;p21"/>
            <p:cNvSpPr/>
            <p:nvPr/>
          </p:nvSpPr>
          <p:spPr>
            <a:xfrm>
              <a:off x="-149501" y="1011345"/>
              <a:ext cx="9120" cy="1098"/>
            </a:xfrm>
            <a:custGeom>
              <a:avLst/>
              <a:gdLst/>
              <a:ahLst/>
              <a:cxnLst/>
              <a:rect l="l" t="t" r="r" b="b"/>
              <a:pathLst>
                <a:path w="191" h="23" extrusionOk="0">
                  <a:moveTo>
                    <a:pt x="38" y="0"/>
                  </a:moveTo>
                  <a:cubicBezTo>
                    <a:pt x="30" y="4"/>
                    <a:pt x="23" y="4"/>
                    <a:pt x="16" y="7"/>
                  </a:cubicBezTo>
                  <a:cubicBezTo>
                    <a:pt x="8" y="7"/>
                    <a:pt x="4" y="11"/>
                    <a:pt x="1" y="15"/>
                  </a:cubicBezTo>
                  <a:cubicBezTo>
                    <a:pt x="8" y="18"/>
                    <a:pt x="16" y="18"/>
                    <a:pt x="19" y="23"/>
                  </a:cubicBezTo>
                  <a:lnTo>
                    <a:pt x="30" y="23"/>
                  </a:lnTo>
                  <a:lnTo>
                    <a:pt x="30" y="18"/>
                  </a:lnTo>
                  <a:cubicBezTo>
                    <a:pt x="30" y="18"/>
                    <a:pt x="34" y="11"/>
                    <a:pt x="38" y="7"/>
                  </a:cubicBezTo>
                  <a:lnTo>
                    <a:pt x="38" y="0"/>
                  </a:lnTo>
                  <a:close/>
                  <a:moveTo>
                    <a:pt x="150" y="7"/>
                  </a:moveTo>
                  <a:cubicBezTo>
                    <a:pt x="154" y="15"/>
                    <a:pt x="158" y="18"/>
                    <a:pt x="158" y="18"/>
                  </a:cubicBezTo>
                  <a:lnTo>
                    <a:pt x="161" y="23"/>
                  </a:lnTo>
                  <a:lnTo>
                    <a:pt x="165" y="23"/>
                  </a:lnTo>
                  <a:cubicBezTo>
                    <a:pt x="168" y="23"/>
                    <a:pt x="180" y="23"/>
                    <a:pt x="191" y="18"/>
                  </a:cubicBezTo>
                  <a:cubicBezTo>
                    <a:pt x="180" y="15"/>
                    <a:pt x="165" y="11"/>
                    <a:pt x="150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0" name="Google Shape;28520;p21"/>
            <p:cNvSpPr/>
            <p:nvPr/>
          </p:nvSpPr>
          <p:spPr>
            <a:xfrm>
              <a:off x="-154658" y="1007572"/>
              <a:ext cx="29128" cy="8786"/>
            </a:xfrm>
            <a:custGeom>
              <a:avLst/>
              <a:gdLst/>
              <a:ahLst/>
              <a:cxnLst/>
              <a:rect l="l" t="t" r="r" b="b"/>
              <a:pathLst>
                <a:path w="610" h="184" extrusionOk="0">
                  <a:moveTo>
                    <a:pt x="595" y="60"/>
                  </a:moveTo>
                  <a:lnTo>
                    <a:pt x="595" y="60"/>
                  </a:lnTo>
                  <a:cubicBezTo>
                    <a:pt x="595" y="60"/>
                    <a:pt x="595" y="60"/>
                    <a:pt x="595" y="60"/>
                  </a:cubicBezTo>
                  <a:lnTo>
                    <a:pt x="598" y="60"/>
                  </a:lnTo>
                  <a:lnTo>
                    <a:pt x="595" y="60"/>
                  </a:lnTo>
                  <a:close/>
                  <a:moveTo>
                    <a:pt x="146" y="79"/>
                  </a:moveTo>
                  <a:lnTo>
                    <a:pt x="146" y="86"/>
                  </a:lnTo>
                  <a:cubicBezTo>
                    <a:pt x="142" y="90"/>
                    <a:pt x="138" y="97"/>
                    <a:pt x="138" y="97"/>
                  </a:cubicBezTo>
                  <a:lnTo>
                    <a:pt x="138" y="102"/>
                  </a:lnTo>
                  <a:lnTo>
                    <a:pt x="127" y="102"/>
                  </a:lnTo>
                  <a:cubicBezTo>
                    <a:pt x="124" y="97"/>
                    <a:pt x="116" y="97"/>
                    <a:pt x="109" y="94"/>
                  </a:cubicBezTo>
                  <a:cubicBezTo>
                    <a:pt x="112" y="90"/>
                    <a:pt x="116" y="86"/>
                    <a:pt x="124" y="86"/>
                  </a:cubicBezTo>
                  <a:cubicBezTo>
                    <a:pt x="131" y="83"/>
                    <a:pt x="138" y="83"/>
                    <a:pt x="146" y="79"/>
                  </a:cubicBezTo>
                  <a:close/>
                  <a:moveTo>
                    <a:pt x="258" y="86"/>
                  </a:moveTo>
                  <a:lnTo>
                    <a:pt x="258" y="86"/>
                  </a:lnTo>
                  <a:cubicBezTo>
                    <a:pt x="273" y="90"/>
                    <a:pt x="288" y="94"/>
                    <a:pt x="299" y="97"/>
                  </a:cubicBezTo>
                  <a:cubicBezTo>
                    <a:pt x="288" y="102"/>
                    <a:pt x="276" y="102"/>
                    <a:pt x="273" y="102"/>
                  </a:cubicBezTo>
                  <a:lnTo>
                    <a:pt x="269" y="102"/>
                  </a:lnTo>
                  <a:lnTo>
                    <a:pt x="266" y="97"/>
                  </a:lnTo>
                  <a:cubicBezTo>
                    <a:pt x="266" y="97"/>
                    <a:pt x="262" y="94"/>
                    <a:pt x="258" y="86"/>
                  </a:cubicBezTo>
                  <a:close/>
                  <a:moveTo>
                    <a:pt x="161" y="0"/>
                  </a:moveTo>
                  <a:cubicBezTo>
                    <a:pt x="142" y="4"/>
                    <a:pt x="124" y="4"/>
                    <a:pt x="109" y="12"/>
                  </a:cubicBezTo>
                  <a:cubicBezTo>
                    <a:pt x="97" y="16"/>
                    <a:pt x="83" y="19"/>
                    <a:pt x="75" y="26"/>
                  </a:cubicBezTo>
                  <a:cubicBezTo>
                    <a:pt x="57" y="34"/>
                    <a:pt x="45" y="49"/>
                    <a:pt x="34" y="64"/>
                  </a:cubicBezTo>
                  <a:lnTo>
                    <a:pt x="34" y="68"/>
                  </a:lnTo>
                  <a:cubicBezTo>
                    <a:pt x="26" y="83"/>
                    <a:pt x="19" y="97"/>
                    <a:pt x="15" y="112"/>
                  </a:cubicBezTo>
                  <a:lnTo>
                    <a:pt x="4" y="157"/>
                  </a:lnTo>
                  <a:lnTo>
                    <a:pt x="0" y="180"/>
                  </a:lnTo>
                  <a:lnTo>
                    <a:pt x="64" y="161"/>
                  </a:lnTo>
                  <a:lnTo>
                    <a:pt x="71" y="161"/>
                  </a:lnTo>
                  <a:cubicBezTo>
                    <a:pt x="79" y="165"/>
                    <a:pt x="86" y="169"/>
                    <a:pt x="97" y="173"/>
                  </a:cubicBezTo>
                  <a:cubicBezTo>
                    <a:pt x="109" y="176"/>
                    <a:pt x="119" y="180"/>
                    <a:pt x="138" y="180"/>
                  </a:cubicBezTo>
                  <a:cubicBezTo>
                    <a:pt x="146" y="180"/>
                    <a:pt x="154" y="176"/>
                    <a:pt x="161" y="173"/>
                  </a:cubicBezTo>
                  <a:cubicBezTo>
                    <a:pt x="176" y="169"/>
                    <a:pt x="187" y="161"/>
                    <a:pt x="198" y="150"/>
                  </a:cubicBezTo>
                  <a:cubicBezTo>
                    <a:pt x="198" y="147"/>
                    <a:pt x="202" y="142"/>
                    <a:pt x="202" y="142"/>
                  </a:cubicBezTo>
                  <a:cubicBezTo>
                    <a:pt x="209" y="154"/>
                    <a:pt x="221" y="161"/>
                    <a:pt x="232" y="169"/>
                  </a:cubicBezTo>
                  <a:cubicBezTo>
                    <a:pt x="247" y="176"/>
                    <a:pt x="262" y="180"/>
                    <a:pt x="273" y="180"/>
                  </a:cubicBezTo>
                  <a:cubicBezTo>
                    <a:pt x="295" y="180"/>
                    <a:pt x="311" y="173"/>
                    <a:pt x="326" y="169"/>
                  </a:cubicBezTo>
                  <a:cubicBezTo>
                    <a:pt x="337" y="165"/>
                    <a:pt x="348" y="161"/>
                    <a:pt x="355" y="161"/>
                  </a:cubicBezTo>
                  <a:lnTo>
                    <a:pt x="359" y="161"/>
                  </a:lnTo>
                  <a:cubicBezTo>
                    <a:pt x="397" y="176"/>
                    <a:pt x="438" y="183"/>
                    <a:pt x="478" y="183"/>
                  </a:cubicBezTo>
                  <a:cubicBezTo>
                    <a:pt x="501" y="183"/>
                    <a:pt x="523" y="183"/>
                    <a:pt x="542" y="176"/>
                  </a:cubicBezTo>
                  <a:lnTo>
                    <a:pt x="572" y="176"/>
                  </a:lnTo>
                  <a:cubicBezTo>
                    <a:pt x="580" y="176"/>
                    <a:pt x="583" y="173"/>
                    <a:pt x="587" y="173"/>
                  </a:cubicBezTo>
                  <a:cubicBezTo>
                    <a:pt x="595" y="169"/>
                    <a:pt x="602" y="161"/>
                    <a:pt x="609" y="154"/>
                  </a:cubicBezTo>
                  <a:cubicBezTo>
                    <a:pt x="598" y="142"/>
                    <a:pt x="595" y="131"/>
                    <a:pt x="587" y="116"/>
                  </a:cubicBezTo>
                  <a:lnTo>
                    <a:pt x="564" y="57"/>
                  </a:lnTo>
                  <a:lnTo>
                    <a:pt x="595" y="60"/>
                  </a:lnTo>
                  <a:lnTo>
                    <a:pt x="595" y="60"/>
                  </a:lnTo>
                  <a:cubicBezTo>
                    <a:pt x="590" y="52"/>
                    <a:pt x="583" y="45"/>
                    <a:pt x="576" y="42"/>
                  </a:cubicBezTo>
                  <a:cubicBezTo>
                    <a:pt x="564" y="38"/>
                    <a:pt x="557" y="34"/>
                    <a:pt x="542" y="34"/>
                  </a:cubicBezTo>
                  <a:cubicBezTo>
                    <a:pt x="538" y="34"/>
                    <a:pt x="531" y="34"/>
                    <a:pt x="523" y="38"/>
                  </a:cubicBezTo>
                  <a:cubicBezTo>
                    <a:pt x="501" y="45"/>
                    <a:pt x="483" y="45"/>
                    <a:pt x="460" y="45"/>
                  </a:cubicBezTo>
                  <a:cubicBezTo>
                    <a:pt x="419" y="45"/>
                    <a:pt x="378" y="38"/>
                    <a:pt x="333" y="26"/>
                  </a:cubicBezTo>
                  <a:cubicBezTo>
                    <a:pt x="288" y="16"/>
                    <a:pt x="236" y="0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1" name="Google Shape;28521;p21"/>
            <p:cNvSpPr/>
            <p:nvPr/>
          </p:nvSpPr>
          <p:spPr>
            <a:xfrm>
              <a:off x="-527538" y="1726735"/>
              <a:ext cx="10744" cy="5205"/>
            </a:xfrm>
            <a:custGeom>
              <a:avLst/>
              <a:gdLst/>
              <a:ahLst/>
              <a:cxnLst/>
              <a:rect l="l" t="t" r="r" b="b"/>
              <a:pathLst>
                <a:path w="225" h="109" extrusionOk="0">
                  <a:moveTo>
                    <a:pt x="225" y="1"/>
                  </a:moveTo>
                  <a:lnTo>
                    <a:pt x="225" y="1"/>
                  </a:lnTo>
                  <a:cubicBezTo>
                    <a:pt x="173" y="15"/>
                    <a:pt x="128" y="34"/>
                    <a:pt x="78" y="60"/>
                  </a:cubicBezTo>
                  <a:cubicBezTo>
                    <a:pt x="52" y="75"/>
                    <a:pt x="26" y="90"/>
                    <a:pt x="0" y="108"/>
                  </a:cubicBezTo>
                  <a:cubicBezTo>
                    <a:pt x="19" y="101"/>
                    <a:pt x="34" y="98"/>
                    <a:pt x="45" y="94"/>
                  </a:cubicBezTo>
                  <a:cubicBezTo>
                    <a:pt x="83" y="79"/>
                    <a:pt x="116" y="64"/>
                    <a:pt x="146" y="53"/>
                  </a:cubicBezTo>
                  <a:cubicBezTo>
                    <a:pt x="176" y="38"/>
                    <a:pt x="202" y="19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2" name="Google Shape;28522;p21"/>
            <p:cNvSpPr/>
            <p:nvPr/>
          </p:nvSpPr>
          <p:spPr>
            <a:xfrm>
              <a:off x="-536276" y="1719238"/>
              <a:ext cx="25928" cy="18957"/>
            </a:xfrm>
            <a:custGeom>
              <a:avLst/>
              <a:gdLst/>
              <a:ahLst/>
              <a:cxnLst/>
              <a:rect l="l" t="t" r="r" b="b"/>
              <a:pathLst>
                <a:path w="543" h="397" extrusionOk="0">
                  <a:moveTo>
                    <a:pt x="478" y="1"/>
                  </a:moveTo>
                  <a:lnTo>
                    <a:pt x="460" y="53"/>
                  </a:lnTo>
                  <a:lnTo>
                    <a:pt x="471" y="64"/>
                  </a:lnTo>
                  <a:cubicBezTo>
                    <a:pt x="478" y="56"/>
                    <a:pt x="486" y="53"/>
                    <a:pt x="494" y="49"/>
                  </a:cubicBezTo>
                  <a:lnTo>
                    <a:pt x="478" y="1"/>
                  </a:lnTo>
                  <a:close/>
                  <a:moveTo>
                    <a:pt x="520" y="176"/>
                  </a:moveTo>
                  <a:lnTo>
                    <a:pt x="542" y="187"/>
                  </a:lnTo>
                  <a:lnTo>
                    <a:pt x="542" y="180"/>
                  </a:lnTo>
                  <a:lnTo>
                    <a:pt x="539" y="180"/>
                  </a:lnTo>
                  <a:cubicBezTo>
                    <a:pt x="531" y="180"/>
                    <a:pt x="527" y="176"/>
                    <a:pt x="520" y="176"/>
                  </a:cubicBezTo>
                  <a:close/>
                  <a:moveTo>
                    <a:pt x="408" y="158"/>
                  </a:moveTo>
                  <a:lnTo>
                    <a:pt x="408" y="158"/>
                  </a:lnTo>
                  <a:cubicBezTo>
                    <a:pt x="385" y="176"/>
                    <a:pt x="359" y="195"/>
                    <a:pt x="329" y="210"/>
                  </a:cubicBezTo>
                  <a:cubicBezTo>
                    <a:pt x="299" y="221"/>
                    <a:pt x="266" y="236"/>
                    <a:pt x="228" y="251"/>
                  </a:cubicBezTo>
                  <a:cubicBezTo>
                    <a:pt x="217" y="255"/>
                    <a:pt x="202" y="258"/>
                    <a:pt x="183" y="265"/>
                  </a:cubicBezTo>
                  <a:cubicBezTo>
                    <a:pt x="209" y="247"/>
                    <a:pt x="235" y="232"/>
                    <a:pt x="261" y="217"/>
                  </a:cubicBezTo>
                  <a:cubicBezTo>
                    <a:pt x="311" y="191"/>
                    <a:pt x="356" y="172"/>
                    <a:pt x="408" y="158"/>
                  </a:cubicBezTo>
                  <a:close/>
                  <a:moveTo>
                    <a:pt x="423" y="75"/>
                  </a:moveTo>
                  <a:cubicBezTo>
                    <a:pt x="351" y="90"/>
                    <a:pt x="284" y="120"/>
                    <a:pt x="225" y="150"/>
                  </a:cubicBezTo>
                  <a:cubicBezTo>
                    <a:pt x="161" y="187"/>
                    <a:pt x="97" y="229"/>
                    <a:pt x="33" y="262"/>
                  </a:cubicBezTo>
                  <a:cubicBezTo>
                    <a:pt x="23" y="265"/>
                    <a:pt x="11" y="277"/>
                    <a:pt x="7" y="284"/>
                  </a:cubicBezTo>
                  <a:cubicBezTo>
                    <a:pt x="4" y="296"/>
                    <a:pt x="0" y="307"/>
                    <a:pt x="0" y="315"/>
                  </a:cubicBezTo>
                  <a:cubicBezTo>
                    <a:pt x="0" y="322"/>
                    <a:pt x="4" y="329"/>
                    <a:pt x="4" y="337"/>
                  </a:cubicBezTo>
                  <a:cubicBezTo>
                    <a:pt x="7" y="344"/>
                    <a:pt x="11" y="352"/>
                    <a:pt x="15" y="360"/>
                  </a:cubicBezTo>
                  <a:lnTo>
                    <a:pt x="11" y="360"/>
                  </a:lnTo>
                  <a:cubicBezTo>
                    <a:pt x="19" y="370"/>
                    <a:pt x="26" y="378"/>
                    <a:pt x="37" y="386"/>
                  </a:cubicBezTo>
                  <a:cubicBezTo>
                    <a:pt x="49" y="393"/>
                    <a:pt x="60" y="396"/>
                    <a:pt x="71" y="396"/>
                  </a:cubicBezTo>
                  <a:cubicBezTo>
                    <a:pt x="78" y="396"/>
                    <a:pt x="90" y="393"/>
                    <a:pt x="97" y="389"/>
                  </a:cubicBezTo>
                  <a:cubicBezTo>
                    <a:pt x="104" y="386"/>
                    <a:pt x="112" y="382"/>
                    <a:pt x="116" y="374"/>
                  </a:cubicBezTo>
                  <a:cubicBezTo>
                    <a:pt x="123" y="367"/>
                    <a:pt x="131" y="363"/>
                    <a:pt x="142" y="360"/>
                  </a:cubicBezTo>
                  <a:cubicBezTo>
                    <a:pt x="157" y="352"/>
                    <a:pt x="176" y="344"/>
                    <a:pt x="194" y="341"/>
                  </a:cubicBezTo>
                  <a:cubicBezTo>
                    <a:pt x="213" y="337"/>
                    <a:pt x="235" y="329"/>
                    <a:pt x="258" y="322"/>
                  </a:cubicBezTo>
                  <a:cubicBezTo>
                    <a:pt x="303" y="303"/>
                    <a:pt x="351" y="284"/>
                    <a:pt x="400" y="258"/>
                  </a:cubicBezTo>
                  <a:cubicBezTo>
                    <a:pt x="423" y="243"/>
                    <a:pt x="445" y="229"/>
                    <a:pt x="463" y="206"/>
                  </a:cubicBezTo>
                  <a:lnTo>
                    <a:pt x="468" y="203"/>
                  </a:lnTo>
                  <a:lnTo>
                    <a:pt x="423" y="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3" name="Google Shape;28523;p21"/>
            <p:cNvSpPr/>
            <p:nvPr/>
          </p:nvSpPr>
          <p:spPr>
            <a:xfrm>
              <a:off x="-444548" y="2286126"/>
              <a:ext cx="5587" cy="12892"/>
            </a:xfrm>
            <a:custGeom>
              <a:avLst/>
              <a:gdLst/>
              <a:ahLst/>
              <a:cxnLst/>
              <a:rect l="l" t="t" r="r" b="b"/>
              <a:pathLst>
                <a:path w="117" h="270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9"/>
                    <a:pt x="27" y="98"/>
                    <a:pt x="38" y="146"/>
                  </a:cubicBezTo>
                  <a:lnTo>
                    <a:pt x="38" y="132"/>
                  </a:lnTo>
                  <a:lnTo>
                    <a:pt x="38" y="124"/>
                  </a:lnTo>
                  <a:cubicBezTo>
                    <a:pt x="41" y="109"/>
                    <a:pt x="45" y="94"/>
                    <a:pt x="45" y="83"/>
                  </a:cubicBezTo>
                  <a:cubicBezTo>
                    <a:pt x="45" y="72"/>
                    <a:pt x="41" y="61"/>
                    <a:pt x="38" y="49"/>
                  </a:cubicBezTo>
                  <a:cubicBezTo>
                    <a:pt x="34" y="38"/>
                    <a:pt x="27" y="27"/>
                    <a:pt x="19" y="16"/>
                  </a:cubicBezTo>
                  <a:cubicBezTo>
                    <a:pt x="12" y="12"/>
                    <a:pt x="8" y="8"/>
                    <a:pt x="0" y="1"/>
                  </a:cubicBezTo>
                  <a:close/>
                  <a:moveTo>
                    <a:pt x="53" y="218"/>
                  </a:moveTo>
                  <a:lnTo>
                    <a:pt x="53" y="218"/>
                  </a:lnTo>
                  <a:cubicBezTo>
                    <a:pt x="57" y="232"/>
                    <a:pt x="60" y="248"/>
                    <a:pt x="64" y="263"/>
                  </a:cubicBezTo>
                  <a:cubicBezTo>
                    <a:pt x="83" y="263"/>
                    <a:pt x="101" y="266"/>
                    <a:pt x="117" y="270"/>
                  </a:cubicBezTo>
                  <a:cubicBezTo>
                    <a:pt x="117" y="263"/>
                    <a:pt x="117" y="258"/>
                    <a:pt x="112" y="251"/>
                  </a:cubicBezTo>
                  <a:cubicBezTo>
                    <a:pt x="105" y="251"/>
                    <a:pt x="94" y="248"/>
                    <a:pt x="86" y="244"/>
                  </a:cubicBezTo>
                  <a:cubicBezTo>
                    <a:pt x="75" y="240"/>
                    <a:pt x="67" y="232"/>
                    <a:pt x="60" y="225"/>
                  </a:cubicBezTo>
                  <a:cubicBezTo>
                    <a:pt x="57" y="225"/>
                    <a:pt x="57" y="221"/>
                    <a:pt x="53" y="21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4" name="Google Shape;28524;p21"/>
            <p:cNvSpPr/>
            <p:nvPr/>
          </p:nvSpPr>
          <p:spPr>
            <a:xfrm>
              <a:off x="-448655" y="2279871"/>
              <a:ext cx="14182" cy="23445"/>
            </a:xfrm>
            <a:custGeom>
              <a:avLst/>
              <a:gdLst/>
              <a:ahLst/>
              <a:cxnLst/>
              <a:rect l="l" t="t" r="r" b="b"/>
              <a:pathLst>
                <a:path w="297" h="491" extrusionOk="0">
                  <a:moveTo>
                    <a:pt x="86" y="132"/>
                  </a:moveTo>
                  <a:lnTo>
                    <a:pt x="86" y="132"/>
                  </a:lnTo>
                  <a:cubicBezTo>
                    <a:pt x="94" y="139"/>
                    <a:pt x="98" y="143"/>
                    <a:pt x="105" y="147"/>
                  </a:cubicBezTo>
                  <a:cubicBezTo>
                    <a:pt x="113" y="158"/>
                    <a:pt x="120" y="169"/>
                    <a:pt x="124" y="180"/>
                  </a:cubicBezTo>
                  <a:cubicBezTo>
                    <a:pt x="127" y="192"/>
                    <a:pt x="131" y="203"/>
                    <a:pt x="131" y="214"/>
                  </a:cubicBezTo>
                  <a:cubicBezTo>
                    <a:pt x="131" y="225"/>
                    <a:pt x="127" y="240"/>
                    <a:pt x="124" y="255"/>
                  </a:cubicBezTo>
                  <a:lnTo>
                    <a:pt x="124" y="263"/>
                  </a:lnTo>
                  <a:lnTo>
                    <a:pt x="124" y="277"/>
                  </a:lnTo>
                  <a:cubicBezTo>
                    <a:pt x="113" y="229"/>
                    <a:pt x="98" y="180"/>
                    <a:pt x="86" y="132"/>
                  </a:cubicBezTo>
                  <a:close/>
                  <a:moveTo>
                    <a:pt x="27" y="1"/>
                  </a:moveTo>
                  <a:lnTo>
                    <a:pt x="12" y="42"/>
                  </a:lnTo>
                  <a:cubicBezTo>
                    <a:pt x="8" y="46"/>
                    <a:pt x="4" y="53"/>
                    <a:pt x="4" y="57"/>
                  </a:cubicBezTo>
                  <a:cubicBezTo>
                    <a:pt x="1" y="68"/>
                    <a:pt x="1" y="75"/>
                    <a:pt x="1" y="87"/>
                  </a:cubicBezTo>
                  <a:cubicBezTo>
                    <a:pt x="1" y="94"/>
                    <a:pt x="1" y="106"/>
                    <a:pt x="4" y="113"/>
                  </a:cubicBezTo>
                  <a:cubicBezTo>
                    <a:pt x="30" y="222"/>
                    <a:pt x="56" y="330"/>
                    <a:pt x="83" y="442"/>
                  </a:cubicBezTo>
                  <a:lnTo>
                    <a:pt x="83" y="439"/>
                  </a:lnTo>
                  <a:lnTo>
                    <a:pt x="79" y="408"/>
                  </a:lnTo>
                  <a:lnTo>
                    <a:pt x="113" y="397"/>
                  </a:lnTo>
                  <a:cubicBezTo>
                    <a:pt x="124" y="394"/>
                    <a:pt x="139" y="394"/>
                    <a:pt x="150" y="394"/>
                  </a:cubicBezTo>
                  <a:cubicBezTo>
                    <a:pt x="146" y="379"/>
                    <a:pt x="143" y="363"/>
                    <a:pt x="139" y="349"/>
                  </a:cubicBezTo>
                  <a:lnTo>
                    <a:pt x="139" y="349"/>
                  </a:lnTo>
                  <a:cubicBezTo>
                    <a:pt x="143" y="352"/>
                    <a:pt x="143" y="356"/>
                    <a:pt x="146" y="356"/>
                  </a:cubicBezTo>
                  <a:cubicBezTo>
                    <a:pt x="153" y="363"/>
                    <a:pt x="161" y="371"/>
                    <a:pt x="172" y="375"/>
                  </a:cubicBezTo>
                  <a:cubicBezTo>
                    <a:pt x="180" y="379"/>
                    <a:pt x="191" y="382"/>
                    <a:pt x="198" y="382"/>
                  </a:cubicBezTo>
                  <a:cubicBezTo>
                    <a:pt x="203" y="389"/>
                    <a:pt x="203" y="394"/>
                    <a:pt x="203" y="401"/>
                  </a:cubicBezTo>
                  <a:cubicBezTo>
                    <a:pt x="206" y="405"/>
                    <a:pt x="210" y="405"/>
                    <a:pt x="213" y="405"/>
                  </a:cubicBezTo>
                  <a:cubicBezTo>
                    <a:pt x="232" y="412"/>
                    <a:pt x="251" y="420"/>
                    <a:pt x="266" y="427"/>
                  </a:cubicBezTo>
                  <a:lnTo>
                    <a:pt x="284" y="434"/>
                  </a:lnTo>
                  <a:cubicBezTo>
                    <a:pt x="284" y="423"/>
                    <a:pt x="281" y="408"/>
                    <a:pt x="281" y="394"/>
                  </a:cubicBezTo>
                  <a:cubicBezTo>
                    <a:pt x="277" y="375"/>
                    <a:pt x="274" y="349"/>
                    <a:pt x="258" y="326"/>
                  </a:cubicBezTo>
                  <a:lnTo>
                    <a:pt x="258" y="322"/>
                  </a:lnTo>
                  <a:lnTo>
                    <a:pt x="243" y="296"/>
                  </a:lnTo>
                  <a:lnTo>
                    <a:pt x="213" y="304"/>
                  </a:lnTo>
                  <a:cubicBezTo>
                    <a:pt x="210" y="304"/>
                    <a:pt x="206" y="308"/>
                    <a:pt x="206" y="308"/>
                  </a:cubicBezTo>
                  <a:lnTo>
                    <a:pt x="203" y="308"/>
                  </a:lnTo>
                  <a:lnTo>
                    <a:pt x="203" y="304"/>
                  </a:lnTo>
                  <a:cubicBezTo>
                    <a:pt x="198" y="300"/>
                    <a:pt x="198" y="292"/>
                    <a:pt x="198" y="285"/>
                  </a:cubicBezTo>
                  <a:lnTo>
                    <a:pt x="198" y="274"/>
                  </a:lnTo>
                  <a:cubicBezTo>
                    <a:pt x="206" y="251"/>
                    <a:pt x="206" y="232"/>
                    <a:pt x="206" y="214"/>
                  </a:cubicBezTo>
                  <a:cubicBezTo>
                    <a:pt x="206" y="192"/>
                    <a:pt x="203" y="169"/>
                    <a:pt x="195" y="151"/>
                  </a:cubicBezTo>
                  <a:cubicBezTo>
                    <a:pt x="184" y="128"/>
                    <a:pt x="172" y="109"/>
                    <a:pt x="158" y="91"/>
                  </a:cubicBezTo>
                  <a:cubicBezTo>
                    <a:pt x="150" y="87"/>
                    <a:pt x="146" y="80"/>
                    <a:pt x="139" y="75"/>
                  </a:cubicBezTo>
                  <a:cubicBezTo>
                    <a:pt x="120" y="61"/>
                    <a:pt x="101" y="46"/>
                    <a:pt x="83" y="35"/>
                  </a:cubicBezTo>
                  <a:cubicBezTo>
                    <a:pt x="79" y="30"/>
                    <a:pt x="72" y="27"/>
                    <a:pt x="64" y="23"/>
                  </a:cubicBezTo>
                  <a:lnTo>
                    <a:pt x="27" y="1"/>
                  </a:lnTo>
                  <a:close/>
                  <a:moveTo>
                    <a:pt x="292" y="465"/>
                  </a:moveTo>
                  <a:lnTo>
                    <a:pt x="284" y="475"/>
                  </a:lnTo>
                  <a:lnTo>
                    <a:pt x="284" y="491"/>
                  </a:lnTo>
                  <a:lnTo>
                    <a:pt x="296" y="487"/>
                  </a:lnTo>
                  <a:lnTo>
                    <a:pt x="292" y="46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5" name="Google Shape;28525;p21"/>
            <p:cNvSpPr/>
            <p:nvPr/>
          </p:nvSpPr>
          <p:spPr>
            <a:xfrm>
              <a:off x="190718" y="1139124"/>
              <a:ext cx="7544" cy="11508"/>
            </a:xfrm>
            <a:custGeom>
              <a:avLst/>
              <a:gdLst/>
              <a:ahLst/>
              <a:cxnLst/>
              <a:rect l="l" t="t" r="r" b="b"/>
              <a:pathLst>
                <a:path w="158" h="241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61"/>
                    <a:pt x="79" y="128"/>
                    <a:pt x="105" y="195"/>
                  </a:cubicBezTo>
                  <a:cubicBezTo>
                    <a:pt x="113" y="206"/>
                    <a:pt x="120" y="218"/>
                    <a:pt x="127" y="228"/>
                  </a:cubicBezTo>
                  <a:cubicBezTo>
                    <a:pt x="131" y="232"/>
                    <a:pt x="135" y="240"/>
                    <a:pt x="143" y="240"/>
                  </a:cubicBezTo>
                  <a:lnTo>
                    <a:pt x="158" y="236"/>
                  </a:lnTo>
                  <a:cubicBezTo>
                    <a:pt x="153" y="232"/>
                    <a:pt x="153" y="232"/>
                    <a:pt x="153" y="228"/>
                  </a:cubicBezTo>
                  <a:cubicBezTo>
                    <a:pt x="113" y="195"/>
                    <a:pt x="94" y="154"/>
                    <a:pt x="72" y="113"/>
                  </a:cubicBezTo>
                  <a:cubicBezTo>
                    <a:pt x="53" y="75"/>
                    <a:pt x="38" y="38"/>
                    <a:pt x="15" y="11"/>
                  </a:cubicBezTo>
                  <a:cubicBezTo>
                    <a:pt x="12" y="8"/>
                    <a:pt x="8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6" name="Google Shape;28526;p21"/>
            <p:cNvSpPr/>
            <p:nvPr/>
          </p:nvSpPr>
          <p:spPr>
            <a:xfrm>
              <a:off x="184988" y="1131436"/>
              <a:ext cx="17763" cy="22538"/>
            </a:xfrm>
            <a:custGeom>
              <a:avLst/>
              <a:gdLst/>
              <a:ahLst/>
              <a:cxnLst/>
              <a:rect l="l" t="t" r="r" b="b"/>
              <a:pathLst>
                <a:path w="372" h="472" extrusionOk="0">
                  <a:moveTo>
                    <a:pt x="90" y="1"/>
                  </a:moveTo>
                  <a:cubicBezTo>
                    <a:pt x="87" y="1"/>
                    <a:pt x="80" y="4"/>
                    <a:pt x="76" y="4"/>
                  </a:cubicBezTo>
                  <a:cubicBezTo>
                    <a:pt x="71" y="4"/>
                    <a:pt x="68" y="8"/>
                    <a:pt x="64" y="12"/>
                  </a:cubicBezTo>
                  <a:cubicBezTo>
                    <a:pt x="61" y="12"/>
                    <a:pt x="57" y="15"/>
                    <a:pt x="57" y="15"/>
                  </a:cubicBezTo>
                  <a:lnTo>
                    <a:pt x="54" y="20"/>
                  </a:lnTo>
                  <a:cubicBezTo>
                    <a:pt x="42" y="23"/>
                    <a:pt x="27" y="31"/>
                    <a:pt x="16" y="42"/>
                  </a:cubicBezTo>
                  <a:cubicBezTo>
                    <a:pt x="12" y="49"/>
                    <a:pt x="9" y="57"/>
                    <a:pt x="4" y="65"/>
                  </a:cubicBezTo>
                  <a:cubicBezTo>
                    <a:pt x="1" y="72"/>
                    <a:pt x="1" y="79"/>
                    <a:pt x="1" y="87"/>
                  </a:cubicBezTo>
                  <a:cubicBezTo>
                    <a:pt x="1" y="101"/>
                    <a:pt x="4" y="113"/>
                    <a:pt x="9" y="124"/>
                  </a:cubicBezTo>
                  <a:cubicBezTo>
                    <a:pt x="12" y="135"/>
                    <a:pt x="19" y="143"/>
                    <a:pt x="27" y="154"/>
                  </a:cubicBezTo>
                  <a:cubicBezTo>
                    <a:pt x="76" y="229"/>
                    <a:pt x="121" y="303"/>
                    <a:pt x="158" y="386"/>
                  </a:cubicBezTo>
                  <a:cubicBezTo>
                    <a:pt x="166" y="405"/>
                    <a:pt x="173" y="423"/>
                    <a:pt x="188" y="438"/>
                  </a:cubicBezTo>
                  <a:cubicBezTo>
                    <a:pt x="197" y="451"/>
                    <a:pt x="209" y="460"/>
                    <a:pt x="224" y="468"/>
                  </a:cubicBezTo>
                  <a:lnTo>
                    <a:pt x="224" y="468"/>
                  </a:lnTo>
                  <a:lnTo>
                    <a:pt x="188" y="434"/>
                  </a:lnTo>
                  <a:lnTo>
                    <a:pt x="263" y="401"/>
                  </a:lnTo>
                  <a:cubicBezTo>
                    <a:pt x="255" y="401"/>
                    <a:pt x="251" y="393"/>
                    <a:pt x="247" y="389"/>
                  </a:cubicBezTo>
                  <a:cubicBezTo>
                    <a:pt x="240" y="379"/>
                    <a:pt x="233" y="367"/>
                    <a:pt x="225" y="356"/>
                  </a:cubicBezTo>
                  <a:cubicBezTo>
                    <a:pt x="199" y="289"/>
                    <a:pt x="161" y="222"/>
                    <a:pt x="121" y="161"/>
                  </a:cubicBezTo>
                  <a:lnTo>
                    <a:pt x="121" y="161"/>
                  </a:lnTo>
                  <a:cubicBezTo>
                    <a:pt x="128" y="165"/>
                    <a:pt x="132" y="169"/>
                    <a:pt x="135" y="172"/>
                  </a:cubicBezTo>
                  <a:cubicBezTo>
                    <a:pt x="158" y="199"/>
                    <a:pt x="173" y="236"/>
                    <a:pt x="192" y="274"/>
                  </a:cubicBezTo>
                  <a:cubicBezTo>
                    <a:pt x="214" y="315"/>
                    <a:pt x="233" y="356"/>
                    <a:pt x="273" y="389"/>
                  </a:cubicBezTo>
                  <a:cubicBezTo>
                    <a:pt x="273" y="393"/>
                    <a:pt x="273" y="393"/>
                    <a:pt x="278" y="397"/>
                  </a:cubicBezTo>
                  <a:lnTo>
                    <a:pt x="285" y="393"/>
                  </a:lnTo>
                  <a:lnTo>
                    <a:pt x="296" y="423"/>
                  </a:lnTo>
                  <a:cubicBezTo>
                    <a:pt x="304" y="427"/>
                    <a:pt x="311" y="427"/>
                    <a:pt x="318" y="431"/>
                  </a:cubicBezTo>
                  <a:cubicBezTo>
                    <a:pt x="333" y="434"/>
                    <a:pt x="349" y="438"/>
                    <a:pt x="363" y="441"/>
                  </a:cubicBezTo>
                  <a:lnTo>
                    <a:pt x="371" y="438"/>
                  </a:lnTo>
                  <a:lnTo>
                    <a:pt x="356" y="434"/>
                  </a:lnTo>
                  <a:cubicBezTo>
                    <a:pt x="359" y="431"/>
                    <a:pt x="359" y="427"/>
                    <a:pt x="359" y="423"/>
                  </a:cubicBezTo>
                  <a:cubicBezTo>
                    <a:pt x="363" y="419"/>
                    <a:pt x="363" y="412"/>
                    <a:pt x="363" y="405"/>
                  </a:cubicBezTo>
                  <a:cubicBezTo>
                    <a:pt x="363" y="397"/>
                    <a:pt x="363" y="389"/>
                    <a:pt x="359" y="386"/>
                  </a:cubicBezTo>
                  <a:cubicBezTo>
                    <a:pt x="356" y="374"/>
                    <a:pt x="352" y="367"/>
                    <a:pt x="345" y="360"/>
                  </a:cubicBezTo>
                  <a:cubicBezTo>
                    <a:pt x="341" y="352"/>
                    <a:pt x="333" y="341"/>
                    <a:pt x="323" y="334"/>
                  </a:cubicBezTo>
                  <a:cubicBezTo>
                    <a:pt x="307" y="318"/>
                    <a:pt x="292" y="300"/>
                    <a:pt x="281" y="277"/>
                  </a:cubicBezTo>
                  <a:cubicBezTo>
                    <a:pt x="263" y="244"/>
                    <a:pt x="244" y="203"/>
                    <a:pt x="221" y="161"/>
                  </a:cubicBezTo>
                  <a:cubicBezTo>
                    <a:pt x="211" y="143"/>
                    <a:pt x="195" y="124"/>
                    <a:pt x="176" y="105"/>
                  </a:cubicBezTo>
                  <a:cubicBezTo>
                    <a:pt x="166" y="94"/>
                    <a:pt x="150" y="83"/>
                    <a:pt x="135" y="72"/>
                  </a:cubicBezTo>
                  <a:lnTo>
                    <a:pt x="135" y="60"/>
                  </a:lnTo>
                  <a:lnTo>
                    <a:pt x="135" y="57"/>
                  </a:lnTo>
                  <a:lnTo>
                    <a:pt x="135" y="46"/>
                  </a:lnTo>
                  <a:cubicBezTo>
                    <a:pt x="135" y="42"/>
                    <a:pt x="135" y="38"/>
                    <a:pt x="132" y="34"/>
                  </a:cubicBezTo>
                  <a:cubicBezTo>
                    <a:pt x="132" y="27"/>
                    <a:pt x="128" y="20"/>
                    <a:pt x="121" y="15"/>
                  </a:cubicBezTo>
                  <a:cubicBezTo>
                    <a:pt x="116" y="12"/>
                    <a:pt x="113" y="8"/>
                    <a:pt x="106" y="4"/>
                  </a:cubicBezTo>
                  <a:cubicBezTo>
                    <a:pt x="102" y="4"/>
                    <a:pt x="98" y="1"/>
                    <a:pt x="90" y="1"/>
                  </a:cubicBezTo>
                  <a:close/>
                  <a:moveTo>
                    <a:pt x="224" y="468"/>
                  </a:moveTo>
                  <a:lnTo>
                    <a:pt x="228" y="472"/>
                  </a:lnTo>
                  <a:lnTo>
                    <a:pt x="233" y="472"/>
                  </a:lnTo>
                  <a:cubicBezTo>
                    <a:pt x="230" y="471"/>
                    <a:pt x="227" y="469"/>
                    <a:pt x="224" y="4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7" name="Google Shape;28527;p21"/>
            <p:cNvSpPr/>
            <p:nvPr/>
          </p:nvSpPr>
          <p:spPr>
            <a:xfrm>
              <a:off x="-541481" y="2328242"/>
              <a:ext cx="3772" cy="13274"/>
            </a:xfrm>
            <a:custGeom>
              <a:avLst/>
              <a:gdLst/>
              <a:ahLst/>
              <a:cxnLst/>
              <a:rect l="l" t="t" r="r" b="b"/>
              <a:pathLst>
                <a:path w="79" h="278" extrusionOk="0">
                  <a:moveTo>
                    <a:pt x="42" y="1"/>
                  </a:moveTo>
                  <a:cubicBezTo>
                    <a:pt x="38" y="4"/>
                    <a:pt x="34" y="9"/>
                    <a:pt x="30" y="12"/>
                  </a:cubicBezTo>
                  <a:cubicBezTo>
                    <a:pt x="23" y="23"/>
                    <a:pt x="12" y="35"/>
                    <a:pt x="8" y="42"/>
                  </a:cubicBezTo>
                  <a:cubicBezTo>
                    <a:pt x="4" y="46"/>
                    <a:pt x="1" y="49"/>
                    <a:pt x="1" y="54"/>
                  </a:cubicBezTo>
                  <a:cubicBezTo>
                    <a:pt x="1" y="57"/>
                    <a:pt x="4" y="61"/>
                    <a:pt x="8" y="64"/>
                  </a:cubicBezTo>
                  <a:cubicBezTo>
                    <a:pt x="16" y="72"/>
                    <a:pt x="23" y="83"/>
                    <a:pt x="30" y="94"/>
                  </a:cubicBezTo>
                  <a:cubicBezTo>
                    <a:pt x="34" y="102"/>
                    <a:pt x="38" y="106"/>
                    <a:pt x="42" y="116"/>
                  </a:cubicBezTo>
                  <a:cubicBezTo>
                    <a:pt x="38" y="102"/>
                    <a:pt x="38" y="87"/>
                    <a:pt x="38" y="72"/>
                  </a:cubicBezTo>
                  <a:cubicBezTo>
                    <a:pt x="38" y="49"/>
                    <a:pt x="42" y="23"/>
                    <a:pt x="42" y="1"/>
                  </a:cubicBezTo>
                  <a:close/>
                  <a:moveTo>
                    <a:pt x="42" y="143"/>
                  </a:moveTo>
                  <a:cubicBezTo>
                    <a:pt x="42" y="154"/>
                    <a:pt x="38" y="166"/>
                    <a:pt x="34" y="177"/>
                  </a:cubicBezTo>
                  <a:cubicBezTo>
                    <a:pt x="27" y="184"/>
                    <a:pt x="27" y="188"/>
                    <a:pt x="27" y="188"/>
                  </a:cubicBezTo>
                  <a:cubicBezTo>
                    <a:pt x="27" y="188"/>
                    <a:pt x="27" y="192"/>
                    <a:pt x="30" y="192"/>
                  </a:cubicBezTo>
                  <a:cubicBezTo>
                    <a:pt x="30" y="195"/>
                    <a:pt x="30" y="199"/>
                    <a:pt x="34" y="203"/>
                  </a:cubicBezTo>
                  <a:cubicBezTo>
                    <a:pt x="42" y="214"/>
                    <a:pt x="53" y="229"/>
                    <a:pt x="61" y="247"/>
                  </a:cubicBezTo>
                  <a:cubicBezTo>
                    <a:pt x="68" y="255"/>
                    <a:pt x="68" y="266"/>
                    <a:pt x="72" y="270"/>
                  </a:cubicBezTo>
                  <a:cubicBezTo>
                    <a:pt x="72" y="273"/>
                    <a:pt x="75" y="278"/>
                    <a:pt x="75" y="278"/>
                  </a:cubicBezTo>
                  <a:lnTo>
                    <a:pt x="79" y="278"/>
                  </a:lnTo>
                  <a:lnTo>
                    <a:pt x="79" y="270"/>
                  </a:lnTo>
                  <a:cubicBezTo>
                    <a:pt x="79" y="263"/>
                    <a:pt x="75" y="251"/>
                    <a:pt x="75" y="247"/>
                  </a:cubicBezTo>
                  <a:cubicBezTo>
                    <a:pt x="56" y="214"/>
                    <a:pt x="49" y="177"/>
                    <a:pt x="42" y="14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8" name="Google Shape;28528;p21"/>
            <p:cNvSpPr/>
            <p:nvPr/>
          </p:nvSpPr>
          <p:spPr>
            <a:xfrm>
              <a:off x="-545253" y="2323801"/>
              <a:ext cx="11173" cy="21440"/>
            </a:xfrm>
            <a:custGeom>
              <a:avLst/>
              <a:gdLst/>
              <a:ahLst/>
              <a:cxnLst/>
              <a:rect l="l" t="t" r="r" b="b"/>
              <a:pathLst>
                <a:path w="234" h="449" extrusionOk="0">
                  <a:moveTo>
                    <a:pt x="121" y="94"/>
                  </a:moveTo>
                  <a:cubicBezTo>
                    <a:pt x="121" y="116"/>
                    <a:pt x="117" y="142"/>
                    <a:pt x="117" y="165"/>
                  </a:cubicBezTo>
                  <a:cubicBezTo>
                    <a:pt x="117" y="180"/>
                    <a:pt x="117" y="195"/>
                    <a:pt x="121" y="209"/>
                  </a:cubicBezTo>
                  <a:cubicBezTo>
                    <a:pt x="117" y="199"/>
                    <a:pt x="113" y="195"/>
                    <a:pt x="109" y="187"/>
                  </a:cubicBezTo>
                  <a:cubicBezTo>
                    <a:pt x="102" y="176"/>
                    <a:pt x="95" y="165"/>
                    <a:pt x="87" y="157"/>
                  </a:cubicBezTo>
                  <a:cubicBezTo>
                    <a:pt x="83" y="154"/>
                    <a:pt x="80" y="150"/>
                    <a:pt x="80" y="147"/>
                  </a:cubicBezTo>
                  <a:cubicBezTo>
                    <a:pt x="80" y="142"/>
                    <a:pt x="83" y="139"/>
                    <a:pt x="87" y="135"/>
                  </a:cubicBezTo>
                  <a:cubicBezTo>
                    <a:pt x="91" y="128"/>
                    <a:pt x="102" y="116"/>
                    <a:pt x="109" y="105"/>
                  </a:cubicBezTo>
                  <a:cubicBezTo>
                    <a:pt x="113" y="102"/>
                    <a:pt x="117" y="97"/>
                    <a:pt x="121" y="94"/>
                  </a:cubicBezTo>
                  <a:close/>
                  <a:moveTo>
                    <a:pt x="121" y="236"/>
                  </a:moveTo>
                  <a:cubicBezTo>
                    <a:pt x="128" y="270"/>
                    <a:pt x="135" y="307"/>
                    <a:pt x="154" y="340"/>
                  </a:cubicBezTo>
                  <a:cubicBezTo>
                    <a:pt x="154" y="344"/>
                    <a:pt x="158" y="356"/>
                    <a:pt x="158" y="363"/>
                  </a:cubicBezTo>
                  <a:lnTo>
                    <a:pt x="158" y="371"/>
                  </a:lnTo>
                  <a:lnTo>
                    <a:pt x="154" y="371"/>
                  </a:lnTo>
                  <a:cubicBezTo>
                    <a:pt x="154" y="371"/>
                    <a:pt x="151" y="366"/>
                    <a:pt x="151" y="363"/>
                  </a:cubicBezTo>
                  <a:cubicBezTo>
                    <a:pt x="147" y="359"/>
                    <a:pt x="147" y="348"/>
                    <a:pt x="140" y="340"/>
                  </a:cubicBezTo>
                  <a:cubicBezTo>
                    <a:pt x="132" y="322"/>
                    <a:pt x="121" y="307"/>
                    <a:pt x="113" y="296"/>
                  </a:cubicBezTo>
                  <a:cubicBezTo>
                    <a:pt x="109" y="292"/>
                    <a:pt x="109" y="288"/>
                    <a:pt x="109" y="285"/>
                  </a:cubicBezTo>
                  <a:cubicBezTo>
                    <a:pt x="106" y="285"/>
                    <a:pt x="106" y="281"/>
                    <a:pt x="106" y="281"/>
                  </a:cubicBezTo>
                  <a:cubicBezTo>
                    <a:pt x="106" y="281"/>
                    <a:pt x="106" y="277"/>
                    <a:pt x="113" y="270"/>
                  </a:cubicBezTo>
                  <a:cubicBezTo>
                    <a:pt x="117" y="259"/>
                    <a:pt x="121" y="247"/>
                    <a:pt x="121" y="236"/>
                  </a:cubicBezTo>
                  <a:close/>
                  <a:moveTo>
                    <a:pt x="113" y="0"/>
                  </a:moveTo>
                  <a:cubicBezTo>
                    <a:pt x="106" y="0"/>
                    <a:pt x="91" y="0"/>
                    <a:pt x="80" y="12"/>
                  </a:cubicBezTo>
                  <a:cubicBezTo>
                    <a:pt x="76" y="16"/>
                    <a:pt x="68" y="19"/>
                    <a:pt x="64" y="26"/>
                  </a:cubicBezTo>
                  <a:cubicBezTo>
                    <a:pt x="64" y="30"/>
                    <a:pt x="61" y="34"/>
                    <a:pt x="61" y="38"/>
                  </a:cubicBezTo>
                  <a:cubicBezTo>
                    <a:pt x="61" y="42"/>
                    <a:pt x="57" y="45"/>
                    <a:pt x="57" y="45"/>
                  </a:cubicBezTo>
                  <a:cubicBezTo>
                    <a:pt x="57" y="45"/>
                    <a:pt x="57" y="49"/>
                    <a:pt x="54" y="52"/>
                  </a:cubicBezTo>
                  <a:cubicBezTo>
                    <a:pt x="50" y="61"/>
                    <a:pt x="38" y="71"/>
                    <a:pt x="28" y="87"/>
                  </a:cubicBezTo>
                  <a:cubicBezTo>
                    <a:pt x="20" y="94"/>
                    <a:pt x="16" y="102"/>
                    <a:pt x="9" y="109"/>
                  </a:cubicBezTo>
                  <a:cubicBezTo>
                    <a:pt x="5" y="120"/>
                    <a:pt x="1" y="131"/>
                    <a:pt x="1" y="147"/>
                  </a:cubicBezTo>
                  <a:cubicBezTo>
                    <a:pt x="1" y="157"/>
                    <a:pt x="5" y="169"/>
                    <a:pt x="9" y="180"/>
                  </a:cubicBezTo>
                  <a:cubicBezTo>
                    <a:pt x="16" y="191"/>
                    <a:pt x="23" y="202"/>
                    <a:pt x="31" y="209"/>
                  </a:cubicBezTo>
                  <a:cubicBezTo>
                    <a:pt x="38" y="218"/>
                    <a:pt x="42" y="225"/>
                    <a:pt x="46" y="225"/>
                  </a:cubicBezTo>
                  <a:lnTo>
                    <a:pt x="46" y="228"/>
                  </a:lnTo>
                  <a:cubicBezTo>
                    <a:pt x="35" y="244"/>
                    <a:pt x="31" y="262"/>
                    <a:pt x="31" y="281"/>
                  </a:cubicBezTo>
                  <a:cubicBezTo>
                    <a:pt x="31" y="292"/>
                    <a:pt x="35" y="307"/>
                    <a:pt x="38" y="314"/>
                  </a:cubicBezTo>
                  <a:cubicBezTo>
                    <a:pt x="42" y="330"/>
                    <a:pt x="50" y="340"/>
                    <a:pt x="57" y="352"/>
                  </a:cubicBezTo>
                  <a:cubicBezTo>
                    <a:pt x="64" y="359"/>
                    <a:pt x="68" y="366"/>
                    <a:pt x="73" y="371"/>
                  </a:cubicBezTo>
                  <a:cubicBezTo>
                    <a:pt x="73" y="378"/>
                    <a:pt x="76" y="382"/>
                    <a:pt x="80" y="389"/>
                  </a:cubicBezTo>
                  <a:cubicBezTo>
                    <a:pt x="80" y="393"/>
                    <a:pt x="83" y="401"/>
                    <a:pt x="83" y="404"/>
                  </a:cubicBezTo>
                  <a:cubicBezTo>
                    <a:pt x="91" y="411"/>
                    <a:pt x="95" y="423"/>
                    <a:pt x="106" y="434"/>
                  </a:cubicBezTo>
                  <a:cubicBezTo>
                    <a:pt x="109" y="438"/>
                    <a:pt x="117" y="442"/>
                    <a:pt x="125" y="445"/>
                  </a:cubicBezTo>
                  <a:cubicBezTo>
                    <a:pt x="132" y="445"/>
                    <a:pt x="140" y="449"/>
                    <a:pt x="147" y="449"/>
                  </a:cubicBezTo>
                  <a:cubicBezTo>
                    <a:pt x="154" y="449"/>
                    <a:pt x="162" y="449"/>
                    <a:pt x="169" y="445"/>
                  </a:cubicBezTo>
                  <a:cubicBezTo>
                    <a:pt x="180" y="442"/>
                    <a:pt x="192" y="438"/>
                    <a:pt x="199" y="434"/>
                  </a:cubicBezTo>
                  <a:cubicBezTo>
                    <a:pt x="199" y="430"/>
                    <a:pt x="203" y="430"/>
                    <a:pt x="203" y="430"/>
                  </a:cubicBezTo>
                  <a:cubicBezTo>
                    <a:pt x="214" y="423"/>
                    <a:pt x="221" y="411"/>
                    <a:pt x="225" y="401"/>
                  </a:cubicBezTo>
                  <a:cubicBezTo>
                    <a:pt x="233" y="385"/>
                    <a:pt x="233" y="375"/>
                    <a:pt x="233" y="363"/>
                  </a:cubicBezTo>
                  <a:cubicBezTo>
                    <a:pt x="233" y="340"/>
                    <a:pt x="230" y="322"/>
                    <a:pt x="221" y="307"/>
                  </a:cubicBezTo>
                  <a:cubicBezTo>
                    <a:pt x="199" y="262"/>
                    <a:pt x="195" y="218"/>
                    <a:pt x="195" y="165"/>
                  </a:cubicBezTo>
                  <a:cubicBezTo>
                    <a:pt x="195" y="139"/>
                    <a:pt x="195" y="113"/>
                    <a:pt x="199" y="87"/>
                  </a:cubicBezTo>
                  <a:lnTo>
                    <a:pt x="199" y="83"/>
                  </a:lnTo>
                  <a:lnTo>
                    <a:pt x="199" y="79"/>
                  </a:lnTo>
                  <a:cubicBezTo>
                    <a:pt x="199" y="71"/>
                    <a:pt x="195" y="64"/>
                    <a:pt x="195" y="61"/>
                  </a:cubicBezTo>
                  <a:cubicBezTo>
                    <a:pt x="192" y="49"/>
                    <a:pt x="188" y="38"/>
                    <a:pt x="180" y="30"/>
                  </a:cubicBezTo>
                  <a:cubicBezTo>
                    <a:pt x="173" y="19"/>
                    <a:pt x="166" y="16"/>
                    <a:pt x="154" y="8"/>
                  </a:cubicBezTo>
                  <a:cubicBezTo>
                    <a:pt x="143" y="4"/>
                    <a:pt x="132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9" name="Google Shape;28529;p21"/>
            <p:cNvSpPr/>
            <p:nvPr/>
          </p:nvSpPr>
          <p:spPr>
            <a:xfrm>
              <a:off x="-461309" y="2207243"/>
              <a:ext cx="3915" cy="10219"/>
            </a:xfrm>
            <a:custGeom>
              <a:avLst/>
              <a:gdLst/>
              <a:ahLst/>
              <a:cxnLst/>
              <a:rect l="l" t="t" r="r" b="b"/>
              <a:pathLst>
                <a:path w="82" h="214" extrusionOk="0">
                  <a:moveTo>
                    <a:pt x="0" y="0"/>
                  </a:moveTo>
                  <a:cubicBezTo>
                    <a:pt x="0" y="26"/>
                    <a:pt x="4" y="57"/>
                    <a:pt x="11" y="86"/>
                  </a:cubicBezTo>
                  <a:cubicBezTo>
                    <a:pt x="19" y="120"/>
                    <a:pt x="30" y="154"/>
                    <a:pt x="30" y="191"/>
                  </a:cubicBezTo>
                  <a:lnTo>
                    <a:pt x="30" y="199"/>
                  </a:lnTo>
                  <a:lnTo>
                    <a:pt x="30" y="214"/>
                  </a:lnTo>
                  <a:cubicBezTo>
                    <a:pt x="34" y="210"/>
                    <a:pt x="37" y="206"/>
                    <a:pt x="42" y="199"/>
                  </a:cubicBezTo>
                  <a:cubicBezTo>
                    <a:pt x="42" y="188"/>
                    <a:pt x="45" y="180"/>
                    <a:pt x="52" y="169"/>
                  </a:cubicBezTo>
                  <a:cubicBezTo>
                    <a:pt x="56" y="157"/>
                    <a:pt x="64" y="150"/>
                    <a:pt x="71" y="143"/>
                  </a:cubicBezTo>
                  <a:cubicBezTo>
                    <a:pt x="75" y="138"/>
                    <a:pt x="78" y="135"/>
                    <a:pt x="82" y="131"/>
                  </a:cubicBezTo>
                  <a:lnTo>
                    <a:pt x="68" y="131"/>
                  </a:lnTo>
                  <a:cubicBezTo>
                    <a:pt x="60" y="128"/>
                    <a:pt x="52" y="124"/>
                    <a:pt x="49" y="120"/>
                  </a:cubicBezTo>
                  <a:cubicBezTo>
                    <a:pt x="45" y="116"/>
                    <a:pt x="42" y="109"/>
                    <a:pt x="37" y="105"/>
                  </a:cubicBezTo>
                  <a:cubicBezTo>
                    <a:pt x="34" y="98"/>
                    <a:pt x="34" y="90"/>
                    <a:pt x="34" y="86"/>
                  </a:cubicBezTo>
                  <a:cubicBezTo>
                    <a:pt x="34" y="76"/>
                    <a:pt x="34" y="71"/>
                    <a:pt x="37" y="64"/>
                  </a:cubicBezTo>
                  <a:cubicBezTo>
                    <a:pt x="37" y="60"/>
                    <a:pt x="42" y="57"/>
                    <a:pt x="45" y="49"/>
                  </a:cubicBezTo>
                  <a:cubicBezTo>
                    <a:pt x="49" y="42"/>
                    <a:pt x="56" y="31"/>
                    <a:pt x="64" y="19"/>
                  </a:cubicBezTo>
                  <a:cubicBezTo>
                    <a:pt x="68" y="12"/>
                    <a:pt x="68" y="4"/>
                    <a:pt x="68" y="4"/>
                  </a:cubicBezTo>
                  <a:cubicBezTo>
                    <a:pt x="68" y="0"/>
                    <a:pt x="68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0" name="Google Shape;28530;p21"/>
            <p:cNvSpPr/>
            <p:nvPr/>
          </p:nvSpPr>
          <p:spPr>
            <a:xfrm>
              <a:off x="-465081" y="2203519"/>
              <a:ext cx="12367" cy="17667"/>
            </a:xfrm>
            <a:custGeom>
              <a:avLst/>
              <a:gdLst/>
              <a:ahLst/>
              <a:cxnLst/>
              <a:rect l="l" t="t" r="r" b="b"/>
              <a:pathLst>
                <a:path w="259" h="370" extrusionOk="0">
                  <a:moveTo>
                    <a:pt x="143" y="78"/>
                  </a:moveTo>
                  <a:cubicBezTo>
                    <a:pt x="147" y="78"/>
                    <a:pt x="147" y="78"/>
                    <a:pt x="147" y="82"/>
                  </a:cubicBezTo>
                  <a:cubicBezTo>
                    <a:pt x="147" y="82"/>
                    <a:pt x="147" y="90"/>
                    <a:pt x="143" y="97"/>
                  </a:cubicBezTo>
                  <a:cubicBezTo>
                    <a:pt x="135" y="109"/>
                    <a:pt x="128" y="120"/>
                    <a:pt x="124" y="127"/>
                  </a:cubicBezTo>
                  <a:cubicBezTo>
                    <a:pt x="121" y="135"/>
                    <a:pt x="116" y="138"/>
                    <a:pt x="116" y="142"/>
                  </a:cubicBezTo>
                  <a:cubicBezTo>
                    <a:pt x="113" y="149"/>
                    <a:pt x="113" y="154"/>
                    <a:pt x="113" y="164"/>
                  </a:cubicBezTo>
                  <a:cubicBezTo>
                    <a:pt x="113" y="168"/>
                    <a:pt x="113" y="176"/>
                    <a:pt x="116" y="183"/>
                  </a:cubicBezTo>
                  <a:cubicBezTo>
                    <a:pt x="121" y="187"/>
                    <a:pt x="124" y="194"/>
                    <a:pt x="128" y="198"/>
                  </a:cubicBezTo>
                  <a:cubicBezTo>
                    <a:pt x="131" y="202"/>
                    <a:pt x="139" y="206"/>
                    <a:pt x="147" y="209"/>
                  </a:cubicBezTo>
                  <a:lnTo>
                    <a:pt x="161" y="209"/>
                  </a:lnTo>
                  <a:cubicBezTo>
                    <a:pt x="157" y="213"/>
                    <a:pt x="154" y="216"/>
                    <a:pt x="150" y="221"/>
                  </a:cubicBezTo>
                  <a:cubicBezTo>
                    <a:pt x="143" y="228"/>
                    <a:pt x="135" y="235"/>
                    <a:pt x="131" y="247"/>
                  </a:cubicBezTo>
                  <a:cubicBezTo>
                    <a:pt x="124" y="258"/>
                    <a:pt x="121" y="266"/>
                    <a:pt x="121" y="277"/>
                  </a:cubicBezTo>
                  <a:cubicBezTo>
                    <a:pt x="116" y="284"/>
                    <a:pt x="113" y="288"/>
                    <a:pt x="109" y="292"/>
                  </a:cubicBezTo>
                  <a:lnTo>
                    <a:pt x="109" y="277"/>
                  </a:lnTo>
                  <a:lnTo>
                    <a:pt x="109" y="269"/>
                  </a:lnTo>
                  <a:cubicBezTo>
                    <a:pt x="109" y="232"/>
                    <a:pt x="98" y="198"/>
                    <a:pt x="90" y="164"/>
                  </a:cubicBezTo>
                  <a:cubicBezTo>
                    <a:pt x="83" y="135"/>
                    <a:pt x="79" y="104"/>
                    <a:pt x="79" y="78"/>
                  </a:cubicBezTo>
                  <a:close/>
                  <a:moveTo>
                    <a:pt x="113" y="0"/>
                  </a:moveTo>
                  <a:cubicBezTo>
                    <a:pt x="109" y="0"/>
                    <a:pt x="109" y="4"/>
                    <a:pt x="105" y="4"/>
                  </a:cubicBezTo>
                  <a:cubicBezTo>
                    <a:pt x="102" y="7"/>
                    <a:pt x="94" y="19"/>
                    <a:pt x="90" y="26"/>
                  </a:cubicBezTo>
                  <a:lnTo>
                    <a:pt x="128" y="52"/>
                  </a:lnTo>
                  <a:lnTo>
                    <a:pt x="0" y="93"/>
                  </a:lnTo>
                  <a:cubicBezTo>
                    <a:pt x="4" y="123"/>
                    <a:pt x="12" y="154"/>
                    <a:pt x="19" y="183"/>
                  </a:cubicBezTo>
                  <a:cubicBezTo>
                    <a:pt x="26" y="213"/>
                    <a:pt x="31" y="243"/>
                    <a:pt x="34" y="273"/>
                  </a:cubicBezTo>
                  <a:lnTo>
                    <a:pt x="34" y="277"/>
                  </a:lnTo>
                  <a:lnTo>
                    <a:pt x="34" y="295"/>
                  </a:lnTo>
                  <a:lnTo>
                    <a:pt x="34" y="314"/>
                  </a:lnTo>
                  <a:cubicBezTo>
                    <a:pt x="34" y="321"/>
                    <a:pt x="38" y="325"/>
                    <a:pt x="38" y="333"/>
                  </a:cubicBezTo>
                  <a:cubicBezTo>
                    <a:pt x="42" y="340"/>
                    <a:pt x="49" y="351"/>
                    <a:pt x="57" y="355"/>
                  </a:cubicBezTo>
                  <a:cubicBezTo>
                    <a:pt x="68" y="363"/>
                    <a:pt x="79" y="366"/>
                    <a:pt x="86" y="370"/>
                  </a:cubicBezTo>
                  <a:lnTo>
                    <a:pt x="113" y="370"/>
                  </a:lnTo>
                  <a:cubicBezTo>
                    <a:pt x="128" y="347"/>
                    <a:pt x="143" y="329"/>
                    <a:pt x="157" y="311"/>
                  </a:cubicBezTo>
                  <a:lnTo>
                    <a:pt x="191" y="273"/>
                  </a:lnTo>
                  <a:lnTo>
                    <a:pt x="199" y="280"/>
                  </a:lnTo>
                  <a:cubicBezTo>
                    <a:pt x="202" y="277"/>
                    <a:pt x="206" y="269"/>
                    <a:pt x="214" y="266"/>
                  </a:cubicBezTo>
                  <a:cubicBezTo>
                    <a:pt x="221" y="254"/>
                    <a:pt x="233" y="247"/>
                    <a:pt x="243" y="235"/>
                  </a:cubicBezTo>
                  <a:lnTo>
                    <a:pt x="259" y="221"/>
                  </a:lnTo>
                  <a:lnTo>
                    <a:pt x="255" y="198"/>
                  </a:lnTo>
                  <a:cubicBezTo>
                    <a:pt x="255" y="198"/>
                    <a:pt x="251" y="194"/>
                    <a:pt x="251" y="190"/>
                  </a:cubicBezTo>
                  <a:cubicBezTo>
                    <a:pt x="247" y="180"/>
                    <a:pt x="243" y="164"/>
                    <a:pt x="240" y="154"/>
                  </a:cubicBezTo>
                  <a:lnTo>
                    <a:pt x="233" y="116"/>
                  </a:lnTo>
                  <a:lnTo>
                    <a:pt x="217" y="120"/>
                  </a:lnTo>
                  <a:cubicBezTo>
                    <a:pt x="221" y="109"/>
                    <a:pt x="225" y="93"/>
                    <a:pt x="225" y="82"/>
                  </a:cubicBezTo>
                  <a:cubicBezTo>
                    <a:pt x="225" y="71"/>
                    <a:pt x="221" y="59"/>
                    <a:pt x="217" y="49"/>
                  </a:cubicBezTo>
                  <a:cubicBezTo>
                    <a:pt x="210" y="33"/>
                    <a:pt x="199" y="19"/>
                    <a:pt x="180" y="11"/>
                  </a:cubicBezTo>
                  <a:cubicBezTo>
                    <a:pt x="165" y="4"/>
                    <a:pt x="147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1" name="Google Shape;28531;p21"/>
            <p:cNvSpPr/>
            <p:nvPr/>
          </p:nvSpPr>
          <p:spPr>
            <a:xfrm>
              <a:off x="240330" y="1483783"/>
              <a:ext cx="573" cy="10792"/>
            </a:xfrm>
            <a:custGeom>
              <a:avLst/>
              <a:gdLst/>
              <a:ahLst/>
              <a:cxnLst/>
              <a:rect l="l" t="t" r="r" b="b"/>
              <a:pathLst>
                <a:path w="12" h="226" extrusionOk="0">
                  <a:moveTo>
                    <a:pt x="4" y="1"/>
                  </a:moveTo>
                  <a:cubicBezTo>
                    <a:pt x="1" y="31"/>
                    <a:pt x="1" y="60"/>
                    <a:pt x="1" y="91"/>
                  </a:cubicBezTo>
                  <a:cubicBezTo>
                    <a:pt x="1" y="139"/>
                    <a:pt x="4" y="184"/>
                    <a:pt x="11" y="225"/>
                  </a:cubicBezTo>
                  <a:lnTo>
                    <a:pt x="11" y="217"/>
                  </a:lnTo>
                  <a:lnTo>
                    <a:pt x="11" y="214"/>
                  </a:lnTo>
                  <a:cubicBezTo>
                    <a:pt x="11" y="146"/>
                    <a:pt x="11" y="79"/>
                    <a:pt x="4" y="15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2" name="Google Shape;28532;p21"/>
            <p:cNvSpPr/>
            <p:nvPr/>
          </p:nvSpPr>
          <p:spPr>
            <a:xfrm>
              <a:off x="231448" y="1468790"/>
              <a:ext cx="13227" cy="33616"/>
            </a:xfrm>
            <a:custGeom>
              <a:avLst/>
              <a:gdLst/>
              <a:ahLst/>
              <a:cxnLst/>
              <a:rect l="l" t="t" r="r" b="b"/>
              <a:pathLst>
                <a:path w="277" h="704" extrusionOk="0">
                  <a:moveTo>
                    <a:pt x="190" y="315"/>
                  </a:moveTo>
                  <a:lnTo>
                    <a:pt x="190" y="329"/>
                  </a:lnTo>
                  <a:cubicBezTo>
                    <a:pt x="197" y="393"/>
                    <a:pt x="197" y="460"/>
                    <a:pt x="197" y="528"/>
                  </a:cubicBezTo>
                  <a:lnTo>
                    <a:pt x="197" y="531"/>
                  </a:lnTo>
                  <a:lnTo>
                    <a:pt x="197" y="539"/>
                  </a:lnTo>
                  <a:cubicBezTo>
                    <a:pt x="190" y="498"/>
                    <a:pt x="187" y="453"/>
                    <a:pt x="187" y="405"/>
                  </a:cubicBezTo>
                  <a:cubicBezTo>
                    <a:pt x="187" y="374"/>
                    <a:pt x="187" y="345"/>
                    <a:pt x="190" y="315"/>
                  </a:cubicBezTo>
                  <a:close/>
                  <a:moveTo>
                    <a:pt x="197" y="1"/>
                  </a:moveTo>
                  <a:lnTo>
                    <a:pt x="157" y="113"/>
                  </a:lnTo>
                  <a:cubicBezTo>
                    <a:pt x="127" y="214"/>
                    <a:pt x="108" y="311"/>
                    <a:pt x="108" y="405"/>
                  </a:cubicBezTo>
                  <a:cubicBezTo>
                    <a:pt x="108" y="468"/>
                    <a:pt x="116" y="531"/>
                    <a:pt x="135" y="588"/>
                  </a:cubicBezTo>
                  <a:lnTo>
                    <a:pt x="242" y="558"/>
                  </a:lnTo>
                  <a:lnTo>
                    <a:pt x="224" y="610"/>
                  </a:lnTo>
                  <a:cubicBezTo>
                    <a:pt x="228" y="614"/>
                    <a:pt x="232" y="617"/>
                    <a:pt x="235" y="621"/>
                  </a:cubicBezTo>
                  <a:cubicBezTo>
                    <a:pt x="239" y="617"/>
                    <a:pt x="242" y="614"/>
                    <a:pt x="250" y="607"/>
                  </a:cubicBezTo>
                  <a:cubicBezTo>
                    <a:pt x="258" y="598"/>
                    <a:pt x="265" y="588"/>
                    <a:pt x="269" y="572"/>
                  </a:cubicBezTo>
                  <a:cubicBezTo>
                    <a:pt x="273" y="562"/>
                    <a:pt x="276" y="546"/>
                    <a:pt x="276" y="531"/>
                  </a:cubicBezTo>
                  <a:lnTo>
                    <a:pt x="276" y="524"/>
                  </a:lnTo>
                  <a:cubicBezTo>
                    <a:pt x="273" y="460"/>
                    <a:pt x="273" y="393"/>
                    <a:pt x="269" y="322"/>
                  </a:cubicBezTo>
                  <a:cubicBezTo>
                    <a:pt x="261" y="255"/>
                    <a:pt x="254" y="184"/>
                    <a:pt x="232" y="113"/>
                  </a:cubicBezTo>
                  <a:lnTo>
                    <a:pt x="197" y="1"/>
                  </a:lnTo>
                  <a:close/>
                  <a:moveTo>
                    <a:pt x="123" y="610"/>
                  </a:moveTo>
                  <a:lnTo>
                    <a:pt x="0" y="703"/>
                  </a:lnTo>
                  <a:lnTo>
                    <a:pt x="0" y="703"/>
                  </a:lnTo>
                  <a:lnTo>
                    <a:pt x="135" y="666"/>
                  </a:lnTo>
                  <a:lnTo>
                    <a:pt x="135" y="662"/>
                  </a:lnTo>
                  <a:cubicBezTo>
                    <a:pt x="135" y="651"/>
                    <a:pt x="138" y="640"/>
                    <a:pt x="138" y="625"/>
                  </a:cubicBezTo>
                  <a:lnTo>
                    <a:pt x="123" y="61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3" name="Google Shape;28533;p21"/>
            <p:cNvSpPr/>
            <p:nvPr/>
          </p:nvSpPr>
          <p:spPr>
            <a:xfrm>
              <a:off x="-678380" y="1801177"/>
              <a:ext cx="4870" cy="12128"/>
            </a:xfrm>
            <a:custGeom>
              <a:avLst/>
              <a:gdLst/>
              <a:ahLst/>
              <a:cxnLst/>
              <a:rect l="l" t="t" r="r" b="b"/>
              <a:pathLst>
                <a:path w="102" h="254" extrusionOk="0">
                  <a:moveTo>
                    <a:pt x="102" y="0"/>
                  </a:moveTo>
                  <a:cubicBezTo>
                    <a:pt x="94" y="7"/>
                    <a:pt x="90" y="19"/>
                    <a:pt x="87" y="26"/>
                  </a:cubicBezTo>
                  <a:cubicBezTo>
                    <a:pt x="75" y="57"/>
                    <a:pt x="68" y="97"/>
                    <a:pt x="57" y="135"/>
                  </a:cubicBezTo>
                  <a:cubicBezTo>
                    <a:pt x="49" y="161"/>
                    <a:pt x="38" y="191"/>
                    <a:pt x="19" y="214"/>
                  </a:cubicBezTo>
                  <a:lnTo>
                    <a:pt x="19" y="217"/>
                  </a:lnTo>
                  <a:cubicBezTo>
                    <a:pt x="19" y="217"/>
                    <a:pt x="16" y="217"/>
                    <a:pt x="16" y="221"/>
                  </a:cubicBezTo>
                  <a:cubicBezTo>
                    <a:pt x="16" y="221"/>
                    <a:pt x="12" y="224"/>
                    <a:pt x="12" y="232"/>
                  </a:cubicBezTo>
                  <a:cubicBezTo>
                    <a:pt x="8" y="240"/>
                    <a:pt x="4" y="247"/>
                    <a:pt x="0" y="254"/>
                  </a:cubicBezTo>
                  <a:cubicBezTo>
                    <a:pt x="4" y="254"/>
                    <a:pt x="12" y="250"/>
                    <a:pt x="16" y="247"/>
                  </a:cubicBezTo>
                  <a:cubicBezTo>
                    <a:pt x="26" y="236"/>
                    <a:pt x="38" y="221"/>
                    <a:pt x="49" y="206"/>
                  </a:cubicBezTo>
                  <a:cubicBezTo>
                    <a:pt x="83" y="146"/>
                    <a:pt x="102" y="86"/>
                    <a:pt x="102" y="30"/>
                  </a:cubicBezTo>
                  <a:lnTo>
                    <a:pt x="10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4" name="Google Shape;28534;p21"/>
            <p:cNvSpPr/>
            <p:nvPr/>
          </p:nvSpPr>
          <p:spPr>
            <a:xfrm>
              <a:off x="-682105" y="1795065"/>
              <a:ext cx="12319" cy="22204"/>
            </a:xfrm>
            <a:custGeom>
              <a:avLst/>
              <a:gdLst/>
              <a:ahLst/>
              <a:cxnLst/>
              <a:rect l="l" t="t" r="r" b="b"/>
              <a:pathLst>
                <a:path w="258" h="465" extrusionOk="0">
                  <a:moveTo>
                    <a:pt x="180" y="128"/>
                  </a:moveTo>
                  <a:lnTo>
                    <a:pt x="180" y="158"/>
                  </a:lnTo>
                  <a:cubicBezTo>
                    <a:pt x="180" y="214"/>
                    <a:pt x="161" y="274"/>
                    <a:pt x="127" y="334"/>
                  </a:cubicBezTo>
                  <a:cubicBezTo>
                    <a:pt x="116" y="349"/>
                    <a:pt x="104" y="364"/>
                    <a:pt x="94" y="375"/>
                  </a:cubicBezTo>
                  <a:cubicBezTo>
                    <a:pt x="90" y="378"/>
                    <a:pt x="82" y="382"/>
                    <a:pt x="78" y="382"/>
                  </a:cubicBezTo>
                  <a:cubicBezTo>
                    <a:pt x="82" y="375"/>
                    <a:pt x="86" y="368"/>
                    <a:pt x="90" y="360"/>
                  </a:cubicBezTo>
                  <a:cubicBezTo>
                    <a:pt x="90" y="352"/>
                    <a:pt x="94" y="349"/>
                    <a:pt x="94" y="349"/>
                  </a:cubicBezTo>
                  <a:cubicBezTo>
                    <a:pt x="94" y="345"/>
                    <a:pt x="97" y="345"/>
                    <a:pt x="97" y="345"/>
                  </a:cubicBezTo>
                  <a:lnTo>
                    <a:pt x="97" y="342"/>
                  </a:lnTo>
                  <a:cubicBezTo>
                    <a:pt x="116" y="319"/>
                    <a:pt x="127" y="289"/>
                    <a:pt x="135" y="263"/>
                  </a:cubicBezTo>
                  <a:cubicBezTo>
                    <a:pt x="146" y="225"/>
                    <a:pt x="153" y="185"/>
                    <a:pt x="165" y="154"/>
                  </a:cubicBezTo>
                  <a:cubicBezTo>
                    <a:pt x="168" y="147"/>
                    <a:pt x="172" y="135"/>
                    <a:pt x="180" y="128"/>
                  </a:cubicBezTo>
                  <a:close/>
                  <a:moveTo>
                    <a:pt x="220" y="1"/>
                  </a:moveTo>
                  <a:lnTo>
                    <a:pt x="180" y="23"/>
                  </a:lnTo>
                  <a:cubicBezTo>
                    <a:pt x="149" y="38"/>
                    <a:pt x="127" y="64"/>
                    <a:pt x="113" y="90"/>
                  </a:cubicBezTo>
                  <a:cubicBezTo>
                    <a:pt x="108" y="95"/>
                    <a:pt x="108" y="99"/>
                    <a:pt x="104" y="106"/>
                  </a:cubicBezTo>
                  <a:cubicBezTo>
                    <a:pt x="97" y="121"/>
                    <a:pt x="94" y="135"/>
                    <a:pt x="86" y="147"/>
                  </a:cubicBezTo>
                  <a:cubicBezTo>
                    <a:pt x="78" y="177"/>
                    <a:pt x="71" y="207"/>
                    <a:pt x="63" y="233"/>
                  </a:cubicBezTo>
                  <a:cubicBezTo>
                    <a:pt x="56" y="259"/>
                    <a:pt x="49" y="282"/>
                    <a:pt x="34" y="297"/>
                  </a:cubicBezTo>
                  <a:cubicBezTo>
                    <a:pt x="30" y="304"/>
                    <a:pt x="26" y="308"/>
                    <a:pt x="26" y="315"/>
                  </a:cubicBezTo>
                  <a:cubicBezTo>
                    <a:pt x="18" y="326"/>
                    <a:pt x="15" y="337"/>
                    <a:pt x="8" y="352"/>
                  </a:cubicBezTo>
                  <a:cubicBezTo>
                    <a:pt x="4" y="368"/>
                    <a:pt x="0" y="382"/>
                    <a:pt x="0" y="397"/>
                  </a:cubicBezTo>
                  <a:cubicBezTo>
                    <a:pt x="0" y="409"/>
                    <a:pt x="4" y="420"/>
                    <a:pt x="8" y="431"/>
                  </a:cubicBezTo>
                  <a:cubicBezTo>
                    <a:pt x="11" y="439"/>
                    <a:pt x="15" y="442"/>
                    <a:pt x="23" y="449"/>
                  </a:cubicBezTo>
                  <a:cubicBezTo>
                    <a:pt x="26" y="454"/>
                    <a:pt x="34" y="457"/>
                    <a:pt x="41" y="461"/>
                  </a:cubicBezTo>
                  <a:cubicBezTo>
                    <a:pt x="49" y="461"/>
                    <a:pt x="60" y="465"/>
                    <a:pt x="68" y="465"/>
                  </a:cubicBezTo>
                  <a:cubicBezTo>
                    <a:pt x="82" y="465"/>
                    <a:pt x="97" y="461"/>
                    <a:pt x="113" y="454"/>
                  </a:cubicBezTo>
                  <a:cubicBezTo>
                    <a:pt x="130" y="446"/>
                    <a:pt x="146" y="431"/>
                    <a:pt x="157" y="416"/>
                  </a:cubicBezTo>
                  <a:cubicBezTo>
                    <a:pt x="172" y="401"/>
                    <a:pt x="183" y="386"/>
                    <a:pt x="191" y="371"/>
                  </a:cubicBezTo>
                  <a:cubicBezTo>
                    <a:pt x="232" y="304"/>
                    <a:pt x="258" y="233"/>
                    <a:pt x="258" y="158"/>
                  </a:cubicBezTo>
                  <a:cubicBezTo>
                    <a:pt x="258" y="121"/>
                    <a:pt x="251" y="80"/>
                    <a:pt x="235" y="42"/>
                  </a:cubicBezTo>
                  <a:lnTo>
                    <a:pt x="225" y="12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5" name="Google Shape;28535;p21"/>
            <p:cNvSpPr/>
            <p:nvPr/>
          </p:nvSpPr>
          <p:spPr>
            <a:xfrm>
              <a:off x="-624852" y="2426941"/>
              <a:ext cx="3104" cy="10792"/>
            </a:xfrm>
            <a:custGeom>
              <a:avLst/>
              <a:gdLst/>
              <a:ahLst/>
              <a:cxnLst/>
              <a:rect l="l" t="t" r="r" b="b"/>
              <a:pathLst>
                <a:path w="65" h="226" extrusionOk="0">
                  <a:moveTo>
                    <a:pt x="61" y="1"/>
                  </a:moveTo>
                  <a:cubicBezTo>
                    <a:pt x="61" y="9"/>
                    <a:pt x="61" y="12"/>
                    <a:pt x="57" y="20"/>
                  </a:cubicBezTo>
                  <a:cubicBezTo>
                    <a:pt x="61" y="20"/>
                    <a:pt x="61" y="16"/>
                    <a:pt x="61" y="16"/>
                  </a:cubicBezTo>
                  <a:cubicBezTo>
                    <a:pt x="65" y="12"/>
                    <a:pt x="65" y="9"/>
                    <a:pt x="65" y="9"/>
                  </a:cubicBezTo>
                  <a:lnTo>
                    <a:pt x="65" y="5"/>
                  </a:lnTo>
                  <a:cubicBezTo>
                    <a:pt x="61" y="5"/>
                    <a:pt x="61" y="5"/>
                    <a:pt x="61" y="1"/>
                  </a:cubicBezTo>
                  <a:close/>
                  <a:moveTo>
                    <a:pt x="13" y="125"/>
                  </a:moveTo>
                  <a:cubicBezTo>
                    <a:pt x="8" y="128"/>
                    <a:pt x="8" y="135"/>
                    <a:pt x="8" y="140"/>
                  </a:cubicBezTo>
                  <a:cubicBezTo>
                    <a:pt x="4" y="154"/>
                    <a:pt x="8" y="173"/>
                    <a:pt x="4" y="199"/>
                  </a:cubicBezTo>
                  <a:cubicBezTo>
                    <a:pt x="4" y="207"/>
                    <a:pt x="4" y="218"/>
                    <a:pt x="1" y="225"/>
                  </a:cubicBezTo>
                  <a:cubicBezTo>
                    <a:pt x="4" y="225"/>
                    <a:pt x="8" y="221"/>
                    <a:pt x="13" y="221"/>
                  </a:cubicBezTo>
                  <a:cubicBezTo>
                    <a:pt x="23" y="218"/>
                    <a:pt x="27" y="214"/>
                    <a:pt x="30" y="211"/>
                  </a:cubicBezTo>
                  <a:cubicBezTo>
                    <a:pt x="35" y="211"/>
                    <a:pt x="35" y="207"/>
                    <a:pt x="35" y="207"/>
                  </a:cubicBezTo>
                  <a:lnTo>
                    <a:pt x="35" y="199"/>
                  </a:lnTo>
                  <a:cubicBezTo>
                    <a:pt x="30" y="195"/>
                    <a:pt x="30" y="192"/>
                    <a:pt x="27" y="185"/>
                  </a:cubicBezTo>
                  <a:cubicBezTo>
                    <a:pt x="16" y="166"/>
                    <a:pt x="13" y="147"/>
                    <a:pt x="13" y="128"/>
                  </a:cubicBezTo>
                  <a:lnTo>
                    <a:pt x="13" y="12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6" name="Google Shape;28536;p21"/>
            <p:cNvSpPr/>
            <p:nvPr/>
          </p:nvSpPr>
          <p:spPr>
            <a:xfrm>
              <a:off x="-629102" y="2422309"/>
              <a:ext cx="12176" cy="25594"/>
            </a:xfrm>
            <a:custGeom>
              <a:avLst/>
              <a:gdLst/>
              <a:ahLst/>
              <a:cxnLst/>
              <a:rect l="l" t="t" r="r" b="b"/>
              <a:pathLst>
                <a:path w="255" h="536" extrusionOk="0">
                  <a:moveTo>
                    <a:pt x="150" y="98"/>
                  </a:moveTo>
                  <a:cubicBezTo>
                    <a:pt x="150" y="102"/>
                    <a:pt x="150" y="102"/>
                    <a:pt x="154" y="102"/>
                  </a:cubicBezTo>
                  <a:lnTo>
                    <a:pt x="154" y="106"/>
                  </a:lnTo>
                  <a:cubicBezTo>
                    <a:pt x="154" y="106"/>
                    <a:pt x="154" y="109"/>
                    <a:pt x="150" y="113"/>
                  </a:cubicBezTo>
                  <a:cubicBezTo>
                    <a:pt x="150" y="113"/>
                    <a:pt x="150" y="117"/>
                    <a:pt x="146" y="117"/>
                  </a:cubicBezTo>
                  <a:cubicBezTo>
                    <a:pt x="150" y="109"/>
                    <a:pt x="150" y="106"/>
                    <a:pt x="150" y="98"/>
                  </a:cubicBezTo>
                  <a:close/>
                  <a:moveTo>
                    <a:pt x="102" y="222"/>
                  </a:moveTo>
                  <a:lnTo>
                    <a:pt x="102" y="225"/>
                  </a:lnTo>
                  <a:cubicBezTo>
                    <a:pt x="102" y="244"/>
                    <a:pt x="105" y="263"/>
                    <a:pt x="116" y="282"/>
                  </a:cubicBezTo>
                  <a:cubicBezTo>
                    <a:pt x="119" y="289"/>
                    <a:pt x="119" y="292"/>
                    <a:pt x="124" y="296"/>
                  </a:cubicBezTo>
                  <a:lnTo>
                    <a:pt x="124" y="304"/>
                  </a:lnTo>
                  <a:cubicBezTo>
                    <a:pt x="124" y="304"/>
                    <a:pt x="124" y="308"/>
                    <a:pt x="119" y="308"/>
                  </a:cubicBezTo>
                  <a:cubicBezTo>
                    <a:pt x="116" y="311"/>
                    <a:pt x="112" y="315"/>
                    <a:pt x="102" y="318"/>
                  </a:cubicBezTo>
                  <a:cubicBezTo>
                    <a:pt x="97" y="318"/>
                    <a:pt x="93" y="322"/>
                    <a:pt x="90" y="322"/>
                  </a:cubicBezTo>
                  <a:cubicBezTo>
                    <a:pt x="93" y="315"/>
                    <a:pt x="93" y="304"/>
                    <a:pt x="93" y="296"/>
                  </a:cubicBezTo>
                  <a:cubicBezTo>
                    <a:pt x="97" y="270"/>
                    <a:pt x="93" y="251"/>
                    <a:pt x="97" y="237"/>
                  </a:cubicBezTo>
                  <a:cubicBezTo>
                    <a:pt x="97" y="232"/>
                    <a:pt x="97" y="225"/>
                    <a:pt x="102" y="222"/>
                  </a:cubicBezTo>
                  <a:close/>
                  <a:moveTo>
                    <a:pt x="119" y="1"/>
                  </a:moveTo>
                  <a:lnTo>
                    <a:pt x="102" y="20"/>
                  </a:lnTo>
                  <a:cubicBezTo>
                    <a:pt x="93" y="23"/>
                    <a:pt x="90" y="30"/>
                    <a:pt x="86" y="39"/>
                  </a:cubicBezTo>
                  <a:lnTo>
                    <a:pt x="86" y="42"/>
                  </a:lnTo>
                  <a:cubicBezTo>
                    <a:pt x="79" y="57"/>
                    <a:pt x="75" y="72"/>
                    <a:pt x="75" y="87"/>
                  </a:cubicBezTo>
                  <a:cubicBezTo>
                    <a:pt x="71" y="106"/>
                    <a:pt x="71" y="120"/>
                    <a:pt x="71" y="132"/>
                  </a:cubicBezTo>
                  <a:cubicBezTo>
                    <a:pt x="71" y="135"/>
                    <a:pt x="67" y="139"/>
                    <a:pt x="67" y="139"/>
                  </a:cubicBezTo>
                  <a:cubicBezTo>
                    <a:pt x="67" y="143"/>
                    <a:pt x="67" y="143"/>
                    <a:pt x="64" y="143"/>
                  </a:cubicBezTo>
                  <a:cubicBezTo>
                    <a:pt x="49" y="158"/>
                    <a:pt x="34" y="180"/>
                    <a:pt x="26" y="199"/>
                  </a:cubicBezTo>
                  <a:cubicBezTo>
                    <a:pt x="23" y="210"/>
                    <a:pt x="23" y="225"/>
                    <a:pt x="19" y="237"/>
                  </a:cubicBezTo>
                  <a:lnTo>
                    <a:pt x="19" y="285"/>
                  </a:lnTo>
                  <a:cubicBezTo>
                    <a:pt x="19" y="300"/>
                    <a:pt x="15" y="311"/>
                    <a:pt x="12" y="318"/>
                  </a:cubicBezTo>
                  <a:cubicBezTo>
                    <a:pt x="4" y="337"/>
                    <a:pt x="0" y="353"/>
                    <a:pt x="0" y="371"/>
                  </a:cubicBezTo>
                  <a:cubicBezTo>
                    <a:pt x="0" y="382"/>
                    <a:pt x="0" y="397"/>
                    <a:pt x="7" y="408"/>
                  </a:cubicBezTo>
                  <a:cubicBezTo>
                    <a:pt x="12" y="416"/>
                    <a:pt x="19" y="423"/>
                    <a:pt x="23" y="431"/>
                  </a:cubicBezTo>
                  <a:cubicBezTo>
                    <a:pt x="26" y="431"/>
                    <a:pt x="26" y="431"/>
                    <a:pt x="30" y="434"/>
                  </a:cubicBezTo>
                  <a:cubicBezTo>
                    <a:pt x="38" y="442"/>
                    <a:pt x="49" y="446"/>
                    <a:pt x="60" y="449"/>
                  </a:cubicBezTo>
                  <a:cubicBezTo>
                    <a:pt x="75" y="457"/>
                    <a:pt x="90" y="465"/>
                    <a:pt x="102" y="468"/>
                  </a:cubicBezTo>
                  <a:cubicBezTo>
                    <a:pt x="109" y="472"/>
                    <a:pt x="112" y="472"/>
                    <a:pt x="112" y="475"/>
                  </a:cubicBezTo>
                  <a:lnTo>
                    <a:pt x="116" y="475"/>
                  </a:lnTo>
                  <a:cubicBezTo>
                    <a:pt x="119" y="487"/>
                    <a:pt x="124" y="494"/>
                    <a:pt x="128" y="501"/>
                  </a:cubicBezTo>
                  <a:cubicBezTo>
                    <a:pt x="131" y="501"/>
                    <a:pt x="131" y="506"/>
                    <a:pt x="135" y="506"/>
                  </a:cubicBezTo>
                  <a:cubicBezTo>
                    <a:pt x="135" y="510"/>
                    <a:pt x="138" y="513"/>
                    <a:pt x="138" y="513"/>
                  </a:cubicBezTo>
                  <a:lnTo>
                    <a:pt x="146" y="524"/>
                  </a:lnTo>
                  <a:lnTo>
                    <a:pt x="161" y="528"/>
                  </a:lnTo>
                  <a:cubicBezTo>
                    <a:pt x="172" y="532"/>
                    <a:pt x="187" y="536"/>
                    <a:pt x="198" y="536"/>
                  </a:cubicBezTo>
                  <a:lnTo>
                    <a:pt x="217" y="536"/>
                  </a:lnTo>
                  <a:cubicBezTo>
                    <a:pt x="221" y="532"/>
                    <a:pt x="224" y="532"/>
                    <a:pt x="228" y="528"/>
                  </a:cubicBezTo>
                  <a:cubicBezTo>
                    <a:pt x="236" y="524"/>
                    <a:pt x="243" y="517"/>
                    <a:pt x="247" y="510"/>
                  </a:cubicBezTo>
                  <a:cubicBezTo>
                    <a:pt x="254" y="501"/>
                    <a:pt x="254" y="491"/>
                    <a:pt x="254" y="484"/>
                  </a:cubicBezTo>
                  <a:cubicBezTo>
                    <a:pt x="254" y="472"/>
                    <a:pt x="250" y="465"/>
                    <a:pt x="247" y="453"/>
                  </a:cubicBezTo>
                  <a:cubicBezTo>
                    <a:pt x="243" y="446"/>
                    <a:pt x="240" y="439"/>
                    <a:pt x="232" y="431"/>
                  </a:cubicBezTo>
                  <a:cubicBezTo>
                    <a:pt x="221" y="416"/>
                    <a:pt x="206" y="405"/>
                    <a:pt x="195" y="397"/>
                  </a:cubicBezTo>
                  <a:cubicBezTo>
                    <a:pt x="180" y="389"/>
                    <a:pt x="164" y="386"/>
                    <a:pt x="154" y="379"/>
                  </a:cubicBezTo>
                  <a:cubicBezTo>
                    <a:pt x="161" y="375"/>
                    <a:pt x="169" y="371"/>
                    <a:pt x="172" y="363"/>
                  </a:cubicBezTo>
                  <a:cubicBezTo>
                    <a:pt x="180" y="356"/>
                    <a:pt x="187" y="349"/>
                    <a:pt x="195" y="337"/>
                  </a:cubicBezTo>
                  <a:cubicBezTo>
                    <a:pt x="198" y="330"/>
                    <a:pt x="202" y="315"/>
                    <a:pt x="202" y="304"/>
                  </a:cubicBezTo>
                  <a:cubicBezTo>
                    <a:pt x="202" y="292"/>
                    <a:pt x="198" y="282"/>
                    <a:pt x="195" y="274"/>
                  </a:cubicBezTo>
                  <a:cubicBezTo>
                    <a:pt x="191" y="263"/>
                    <a:pt x="187" y="251"/>
                    <a:pt x="180" y="240"/>
                  </a:cubicBezTo>
                  <a:cubicBezTo>
                    <a:pt x="180" y="240"/>
                    <a:pt x="176" y="232"/>
                    <a:pt x="176" y="225"/>
                  </a:cubicBezTo>
                  <a:cubicBezTo>
                    <a:pt x="176" y="210"/>
                    <a:pt x="183" y="196"/>
                    <a:pt x="195" y="180"/>
                  </a:cubicBezTo>
                  <a:cubicBezTo>
                    <a:pt x="206" y="170"/>
                    <a:pt x="214" y="158"/>
                    <a:pt x="221" y="147"/>
                  </a:cubicBezTo>
                  <a:cubicBezTo>
                    <a:pt x="224" y="132"/>
                    <a:pt x="228" y="120"/>
                    <a:pt x="228" y="106"/>
                  </a:cubicBezTo>
                  <a:cubicBezTo>
                    <a:pt x="228" y="94"/>
                    <a:pt x="224" y="80"/>
                    <a:pt x="221" y="72"/>
                  </a:cubicBezTo>
                  <a:cubicBezTo>
                    <a:pt x="214" y="53"/>
                    <a:pt x="202" y="42"/>
                    <a:pt x="187" y="30"/>
                  </a:cubicBezTo>
                  <a:cubicBezTo>
                    <a:pt x="180" y="27"/>
                    <a:pt x="169" y="20"/>
                    <a:pt x="161" y="16"/>
                  </a:cubicBezTo>
                  <a:cubicBezTo>
                    <a:pt x="154" y="13"/>
                    <a:pt x="150" y="13"/>
                    <a:pt x="142" y="8"/>
                  </a:cubicBezTo>
                  <a:lnTo>
                    <a:pt x="11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7" name="Google Shape;28537;p21"/>
            <p:cNvSpPr/>
            <p:nvPr/>
          </p:nvSpPr>
          <p:spPr>
            <a:xfrm>
              <a:off x="-621940" y="2233315"/>
              <a:ext cx="1432" cy="6112"/>
            </a:xfrm>
            <a:custGeom>
              <a:avLst/>
              <a:gdLst/>
              <a:ahLst/>
              <a:cxnLst/>
              <a:rect l="l" t="t" r="r" b="b"/>
              <a:pathLst>
                <a:path w="30" h="128" extrusionOk="0">
                  <a:moveTo>
                    <a:pt x="0" y="1"/>
                  </a:moveTo>
                  <a:cubicBezTo>
                    <a:pt x="0" y="4"/>
                    <a:pt x="4" y="8"/>
                    <a:pt x="4" y="11"/>
                  </a:cubicBezTo>
                  <a:cubicBezTo>
                    <a:pt x="4" y="19"/>
                    <a:pt x="7" y="27"/>
                    <a:pt x="7" y="34"/>
                  </a:cubicBezTo>
                  <a:cubicBezTo>
                    <a:pt x="11" y="49"/>
                    <a:pt x="14" y="68"/>
                    <a:pt x="19" y="86"/>
                  </a:cubicBezTo>
                  <a:cubicBezTo>
                    <a:pt x="19" y="90"/>
                    <a:pt x="19" y="97"/>
                    <a:pt x="22" y="108"/>
                  </a:cubicBezTo>
                  <a:cubicBezTo>
                    <a:pt x="22" y="113"/>
                    <a:pt x="26" y="120"/>
                    <a:pt x="30" y="127"/>
                  </a:cubicBezTo>
                  <a:cubicBezTo>
                    <a:pt x="26" y="108"/>
                    <a:pt x="26" y="90"/>
                    <a:pt x="22" y="71"/>
                  </a:cubicBezTo>
                  <a:cubicBezTo>
                    <a:pt x="22" y="60"/>
                    <a:pt x="19" y="49"/>
                    <a:pt x="19" y="37"/>
                  </a:cubicBezTo>
                  <a:cubicBezTo>
                    <a:pt x="19" y="27"/>
                    <a:pt x="19" y="19"/>
                    <a:pt x="14" y="11"/>
                  </a:cubicBezTo>
                  <a:cubicBezTo>
                    <a:pt x="14" y="4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8" name="Google Shape;28538;p21"/>
            <p:cNvSpPr/>
            <p:nvPr/>
          </p:nvSpPr>
          <p:spPr>
            <a:xfrm>
              <a:off x="-625569" y="2229543"/>
              <a:ext cx="12558" cy="24687"/>
            </a:xfrm>
            <a:custGeom>
              <a:avLst/>
              <a:gdLst/>
              <a:ahLst/>
              <a:cxnLst/>
              <a:rect l="l" t="t" r="r" b="b"/>
              <a:pathLst>
                <a:path w="263" h="517" extrusionOk="0">
                  <a:moveTo>
                    <a:pt x="87" y="80"/>
                  </a:moveTo>
                  <a:cubicBezTo>
                    <a:pt x="87" y="80"/>
                    <a:pt x="90" y="83"/>
                    <a:pt x="90" y="90"/>
                  </a:cubicBezTo>
                  <a:cubicBezTo>
                    <a:pt x="95" y="98"/>
                    <a:pt x="95" y="106"/>
                    <a:pt x="95" y="116"/>
                  </a:cubicBezTo>
                  <a:cubicBezTo>
                    <a:pt x="95" y="128"/>
                    <a:pt x="98" y="139"/>
                    <a:pt x="98" y="150"/>
                  </a:cubicBezTo>
                  <a:cubicBezTo>
                    <a:pt x="102" y="169"/>
                    <a:pt x="102" y="187"/>
                    <a:pt x="106" y="206"/>
                  </a:cubicBezTo>
                  <a:cubicBezTo>
                    <a:pt x="102" y="199"/>
                    <a:pt x="98" y="192"/>
                    <a:pt x="98" y="187"/>
                  </a:cubicBezTo>
                  <a:cubicBezTo>
                    <a:pt x="95" y="176"/>
                    <a:pt x="95" y="169"/>
                    <a:pt x="95" y="165"/>
                  </a:cubicBezTo>
                  <a:cubicBezTo>
                    <a:pt x="90" y="147"/>
                    <a:pt x="87" y="128"/>
                    <a:pt x="83" y="113"/>
                  </a:cubicBezTo>
                  <a:cubicBezTo>
                    <a:pt x="83" y="106"/>
                    <a:pt x="80" y="98"/>
                    <a:pt x="80" y="90"/>
                  </a:cubicBezTo>
                  <a:cubicBezTo>
                    <a:pt x="80" y="87"/>
                    <a:pt x="76" y="83"/>
                    <a:pt x="76" y="80"/>
                  </a:cubicBezTo>
                  <a:close/>
                  <a:moveTo>
                    <a:pt x="87" y="1"/>
                  </a:moveTo>
                  <a:cubicBezTo>
                    <a:pt x="72" y="1"/>
                    <a:pt x="61" y="4"/>
                    <a:pt x="45" y="8"/>
                  </a:cubicBezTo>
                  <a:cubicBezTo>
                    <a:pt x="38" y="12"/>
                    <a:pt x="31" y="16"/>
                    <a:pt x="28" y="19"/>
                  </a:cubicBezTo>
                  <a:cubicBezTo>
                    <a:pt x="16" y="27"/>
                    <a:pt x="9" y="38"/>
                    <a:pt x="5" y="49"/>
                  </a:cubicBezTo>
                  <a:cubicBezTo>
                    <a:pt x="1" y="57"/>
                    <a:pt x="1" y="68"/>
                    <a:pt x="1" y="75"/>
                  </a:cubicBezTo>
                  <a:cubicBezTo>
                    <a:pt x="1" y="87"/>
                    <a:pt x="1" y="98"/>
                    <a:pt x="5" y="106"/>
                  </a:cubicBezTo>
                  <a:cubicBezTo>
                    <a:pt x="5" y="116"/>
                    <a:pt x="9" y="132"/>
                    <a:pt x="12" y="142"/>
                  </a:cubicBezTo>
                  <a:cubicBezTo>
                    <a:pt x="16" y="154"/>
                    <a:pt x="16" y="161"/>
                    <a:pt x="16" y="169"/>
                  </a:cubicBezTo>
                  <a:cubicBezTo>
                    <a:pt x="16" y="187"/>
                    <a:pt x="23" y="206"/>
                    <a:pt x="31" y="225"/>
                  </a:cubicBezTo>
                  <a:cubicBezTo>
                    <a:pt x="42" y="251"/>
                    <a:pt x="54" y="270"/>
                    <a:pt x="64" y="289"/>
                  </a:cubicBezTo>
                  <a:cubicBezTo>
                    <a:pt x="68" y="299"/>
                    <a:pt x="72" y="307"/>
                    <a:pt x="76" y="315"/>
                  </a:cubicBezTo>
                  <a:cubicBezTo>
                    <a:pt x="80" y="322"/>
                    <a:pt x="80" y="326"/>
                    <a:pt x="80" y="330"/>
                  </a:cubicBezTo>
                  <a:cubicBezTo>
                    <a:pt x="80" y="337"/>
                    <a:pt x="80" y="341"/>
                    <a:pt x="72" y="349"/>
                  </a:cubicBezTo>
                  <a:cubicBezTo>
                    <a:pt x="64" y="363"/>
                    <a:pt x="57" y="378"/>
                    <a:pt x="54" y="389"/>
                  </a:cubicBezTo>
                  <a:cubicBezTo>
                    <a:pt x="45" y="404"/>
                    <a:pt x="42" y="420"/>
                    <a:pt x="42" y="430"/>
                  </a:cubicBezTo>
                  <a:cubicBezTo>
                    <a:pt x="42" y="449"/>
                    <a:pt x="50" y="464"/>
                    <a:pt x="57" y="475"/>
                  </a:cubicBezTo>
                  <a:cubicBezTo>
                    <a:pt x="61" y="487"/>
                    <a:pt x="68" y="494"/>
                    <a:pt x="76" y="498"/>
                  </a:cubicBezTo>
                  <a:lnTo>
                    <a:pt x="199" y="449"/>
                  </a:lnTo>
                  <a:cubicBezTo>
                    <a:pt x="192" y="349"/>
                    <a:pt x="192" y="244"/>
                    <a:pt x="173" y="139"/>
                  </a:cubicBezTo>
                  <a:lnTo>
                    <a:pt x="173" y="113"/>
                  </a:lnTo>
                  <a:cubicBezTo>
                    <a:pt x="169" y="102"/>
                    <a:pt x="169" y="94"/>
                    <a:pt x="169" y="83"/>
                  </a:cubicBezTo>
                  <a:cubicBezTo>
                    <a:pt x="166" y="75"/>
                    <a:pt x="166" y="64"/>
                    <a:pt x="162" y="57"/>
                  </a:cubicBezTo>
                  <a:cubicBezTo>
                    <a:pt x="158" y="46"/>
                    <a:pt x="150" y="30"/>
                    <a:pt x="135" y="19"/>
                  </a:cubicBezTo>
                  <a:cubicBezTo>
                    <a:pt x="128" y="12"/>
                    <a:pt x="121" y="8"/>
                    <a:pt x="113" y="4"/>
                  </a:cubicBezTo>
                  <a:cubicBezTo>
                    <a:pt x="106" y="1"/>
                    <a:pt x="95" y="1"/>
                    <a:pt x="87" y="1"/>
                  </a:cubicBezTo>
                  <a:close/>
                  <a:moveTo>
                    <a:pt x="237" y="494"/>
                  </a:moveTo>
                  <a:lnTo>
                    <a:pt x="237" y="506"/>
                  </a:lnTo>
                  <a:cubicBezTo>
                    <a:pt x="240" y="509"/>
                    <a:pt x="240" y="513"/>
                    <a:pt x="240" y="517"/>
                  </a:cubicBezTo>
                  <a:lnTo>
                    <a:pt x="263" y="506"/>
                  </a:lnTo>
                  <a:lnTo>
                    <a:pt x="237" y="49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9" name="Google Shape;28539;p21"/>
            <p:cNvSpPr/>
            <p:nvPr/>
          </p:nvSpPr>
          <p:spPr>
            <a:xfrm>
              <a:off x="-660331" y="2260246"/>
              <a:ext cx="3438" cy="6303"/>
            </a:xfrm>
            <a:custGeom>
              <a:avLst/>
              <a:gdLst/>
              <a:ahLst/>
              <a:cxnLst/>
              <a:rect l="l" t="t" r="r" b="b"/>
              <a:pathLst>
                <a:path w="72" h="132" extrusionOk="0">
                  <a:moveTo>
                    <a:pt x="30" y="1"/>
                  </a:moveTo>
                  <a:cubicBezTo>
                    <a:pt x="26" y="8"/>
                    <a:pt x="26" y="12"/>
                    <a:pt x="23" y="15"/>
                  </a:cubicBezTo>
                  <a:cubicBezTo>
                    <a:pt x="19" y="31"/>
                    <a:pt x="11" y="46"/>
                    <a:pt x="0" y="60"/>
                  </a:cubicBezTo>
                  <a:cubicBezTo>
                    <a:pt x="4" y="68"/>
                    <a:pt x="7" y="79"/>
                    <a:pt x="7" y="87"/>
                  </a:cubicBezTo>
                  <a:cubicBezTo>
                    <a:pt x="7" y="91"/>
                    <a:pt x="7" y="94"/>
                    <a:pt x="4" y="98"/>
                  </a:cubicBezTo>
                  <a:cubicBezTo>
                    <a:pt x="11" y="101"/>
                    <a:pt x="19" y="105"/>
                    <a:pt x="23" y="105"/>
                  </a:cubicBezTo>
                  <a:cubicBezTo>
                    <a:pt x="38" y="117"/>
                    <a:pt x="52" y="124"/>
                    <a:pt x="64" y="127"/>
                  </a:cubicBezTo>
                  <a:cubicBezTo>
                    <a:pt x="64" y="127"/>
                    <a:pt x="67" y="127"/>
                    <a:pt x="71" y="132"/>
                  </a:cubicBezTo>
                  <a:lnTo>
                    <a:pt x="71" y="132"/>
                  </a:lnTo>
                  <a:cubicBezTo>
                    <a:pt x="56" y="113"/>
                    <a:pt x="49" y="94"/>
                    <a:pt x="41" y="75"/>
                  </a:cubicBezTo>
                  <a:cubicBezTo>
                    <a:pt x="33" y="53"/>
                    <a:pt x="30" y="34"/>
                    <a:pt x="30" y="12"/>
                  </a:cubicBezTo>
                  <a:lnTo>
                    <a:pt x="30" y="1"/>
                  </a:lnTo>
                  <a:close/>
                  <a:moveTo>
                    <a:pt x="71" y="132"/>
                  </a:moveTo>
                  <a:cubicBezTo>
                    <a:pt x="71" y="132"/>
                    <a:pt x="71" y="132"/>
                    <a:pt x="71" y="132"/>
                  </a:cubicBezTo>
                  <a:cubicBezTo>
                    <a:pt x="71" y="132"/>
                    <a:pt x="71" y="132"/>
                    <a:pt x="71" y="13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0" name="Google Shape;28540;p21"/>
            <p:cNvSpPr/>
            <p:nvPr/>
          </p:nvSpPr>
          <p:spPr>
            <a:xfrm>
              <a:off x="-664819" y="2248499"/>
              <a:ext cx="11651" cy="19816"/>
            </a:xfrm>
            <a:custGeom>
              <a:avLst/>
              <a:gdLst/>
              <a:ahLst/>
              <a:cxnLst/>
              <a:rect l="l" t="t" r="r" b="b"/>
              <a:pathLst>
                <a:path w="244" h="415" extrusionOk="0">
                  <a:moveTo>
                    <a:pt x="165" y="0"/>
                  </a:moveTo>
                  <a:cubicBezTo>
                    <a:pt x="158" y="0"/>
                    <a:pt x="154" y="4"/>
                    <a:pt x="146" y="4"/>
                  </a:cubicBezTo>
                  <a:lnTo>
                    <a:pt x="143" y="7"/>
                  </a:lnTo>
                  <a:cubicBezTo>
                    <a:pt x="132" y="11"/>
                    <a:pt x="124" y="19"/>
                    <a:pt x="117" y="26"/>
                  </a:cubicBezTo>
                  <a:cubicBezTo>
                    <a:pt x="113" y="33"/>
                    <a:pt x="109" y="41"/>
                    <a:pt x="101" y="52"/>
                  </a:cubicBezTo>
                  <a:cubicBezTo>
                    <a:pt x="82" y="97"/>
                    <a:pt x="75" y="142"/>
                    <a:pt x="65" y="180"/>
                  </a:cubicBezTo>
                  <a:cubicBezTo>
                    <a:pt x="60" y="198"/>
                    <a:pt x="53" y="216"/>
                    <a:pt x="46" y="235"/>
                  </a:cubicBezTo>
                  <a:cubicBezTo>
                    <a:pt x="42" y="251"/>
                    <a:pt x="34" y="261"/>
                    <a:pt x="23" y="277"/>
                  </a:cubicBezTo>
                  <a:lnTo>
                    <a:pt x="20" y="280"/>
                  </a:lnTo>
                  <a:lnTo>
                    <a:pt x="4" y="295"/>
                  </a:lnTo>
                  <a:lnTo>
                    <a:pt x="1" y="303"/>
                  </a:lnTo>
                  <a:lnTo>
                    <a:pt x="20" y="325"/>
                  </a:lnTo>
                  <a:lnTo>
                    <a:pt x="23" y="329"/>
                  </a:lnTo>
                  <a:lnTo>
                    <a:pt x="23" y="333"/>
                  </a:lnTo>
                  <a:lnTo>
                    <a:pt x="23" y="340"/>
                  </a:lnTo>
                  <a:cubicBezTo>
                    <a:pt x="20" y="344"/>
                    <a:pt x="20" y="347"/>
                    <a:pt x="20" y="355"/>
                  </a:cubicBezTo>
                  <a:lnTo>
                    <a:pt x="15" y="359"/>
                  </a:lnTo>
                  <a:lnTo>
                    <a:pt x="1" y="396"/>
                  </a:lnTo>
                  <a:lnTo>
                    <a:pt x="23" y="400"/>
                  </a:lnTo>
                  <a:lnTo>
                    <a:pt x="46" y="404"/>
                  </a:lnTo>
                  <a:cubicBezTo>
                    <a:pt x="53" y="408"/>
                    <a:pt x="60" y="408"/>
                    <a:pt x="68" y="415"/>
                  </a:cubicBezTo>
                  <a:lnTo>
                    <a:pt x="72" y="415"/>
                  </a:lnTo>
                  <a:lnTo>
                    <a:pt x="79" y="366"/>
                  </a:lnTo>
                  <a:lnTo>
                    <a:pt x="124" y="389"/>
                  </a:lnTo>
                  <a:cubicBezTo>
                    <a:pt x="139" y="396"/>
                    <a:pt x="154" y="400"/>
                    <a:pt x="165" y="408"/>
                  </a:cubicBezTo>
                  <a:lnTo>
                    <a:pt x="165" y="389"/>
                  </a:lnTo>
                  <a:cubicBezTo>
                    <a:pt x="169" y="385"/>
                    <a:pt x="169" y="381"/>
                    <a:pt x="169" y="378"/>
                  </a:cubicBezTo>
                  <a:lnTo>
                    <a:pt x="165" y="378"/>
                  </a:lnTo>
                  <a:cubicBezTo>
                    <a:pt x="161" y="373"/>
                    <a:pt x="158" y="373"/>
                    <a:pt x="158" y="373"/>
                  </a:cubicBezTo>
                  <a:cubicBezTo>
                    <a:pt x="146" y="370"/>
                    <a:pt x="132" y="363"/>
                    <a:pt x="117" y="351"/>
                  </a:cubicBezTo>
                  <a:cubicBezTo>
                    <a:pt x="113" y="351"/>
                    <a:pt x="105" y="347"/>
                    <a:pt x="98" y="344"/>
                  </a:cubicBezTo>
                  <a:cubicBezTo>
                    <a:pt x="101" y="340"/>
                    <a:pt x="101" y="337"/>
                    <a:pt x="101" y="333"/>
                  </a:cubicBezTo>
                  <a:cubicBezTo>
                    <a:pt x="101" y="325"/>
                    <a:pt x="98" y="314"/>
                    <a:pt x="94" y="306"/>
                  </a:cubicBezTo>
                  <a:cubicBezTo>
                    <a:pt x="105" y="292"/>
                    <a:pt x="113" y="277"/>
                    <a:pt x="117" y="261"/>
                  </a:cubicBezTo>
                  <a:cubicBezTo>
                    <a:pt x="120" y="258"/>
                    <a:pt x="120" y="254"/>
                    <a:pt x="124" y="247"/>
                  </a:cubicBezTo>
                  <a:cubicBezTo>
                    <a:pt x="124" y="206"/>
                    <a:pt x="139" y="168"/>
                    <a:pt x="150" y="131"/>
                  </a:cubicBezTo>
                  <a:lnTo>
                    <a:pt x="169" y="86"/>
                  </a:lnTo>
                  <a:lnTo>
                    <a:pt x="210" y="116"/>
                  </a:lnTo>
                  <a:cubicBezTo>
                    <a:pt x="213" y="120"/>
                    <a:pt x="222" y="123"/>
                    <a:pt x="225" y="127"/>
                  </a:cubicBezTo>
                  <a:lnTo>
                    <a:pt x="225" y="109"/>
                  </a:lnTo>
                  <a:lnTo>
                    <a:pt x="225" y="101"/>
                  </a:lnTo>
                  <a:lnTo>
                    <a:pt x="225" y="97"/>
                  </a:lnTo>
                  <a:cubicBezTo>
                    <a:pt x="229" y="93"/>
                    <a:pt x="229" y="93"/>
                    <a:pt x="229" y="90"/>
                  </a:cubicBezTo>
                  <a:lnTo>
                    <a:pt x="244" y="67"/>
                  </a:lnTo>
                  <a:lnTo>
                    <a:pt x="229" y="49"/>
                  </a:lnTo>
                  <a:cubicBezTo>
                    <a:pt x="222" y="41"/>
                    <a:pt x="217" y="30"/>
                    <a:pt x="210" y="23"/>
                  </a:cubicBezTo>
                  <a:cubicBezTo>
                    <a:pt x="203" y="19"/>
                    <a:pt x="199" y="11"/>
                    <a:pt x="191" y="7"/>
                  </a:cubicBezTo>
                  <a:cubicBezTo>
                    <a:pt x="187" y="7"/>
                    <a:pt x="180" y="4"/>
                    <a:pt x="177" y="4"/>
                  </a:cubicBezTo>
                  <a:cubicBezTo>
                    <a:pt x="172" y="0"/>
                    <a:pt x="169" y="0"/>
                    <a:pt x="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1" name="Google Shape;28541;p21"/>
            <p:cNvSpPr/>
            <p:nvPr/>
          </p:nvSpPr>
          <p:spPr>
            <a:xfrm>
              <a:off x="-121329" y="1983391"/>
              <a:ext cx="2053" cy="1671"/>
            </a:xfrm>
            <a:custGeom>
              <a:avLst/>
              <a:gdLst/>
              <a:ahLst/>
              <a:cxnLst/>
              <a:rect l="l" t="t" r="r" b="b"/>
              <a:pathLst>
                <a:path w="43" h="35" extrusionOk="0">
                  <a:moveTo>
                    <a:pt x="1" y="1"/>
                  </a:moveTo>
                  <a:lnTo>
                    <a:pt x="1" y="1"/>
                  </a:lnTo>
                  <a:cubicBezTo>
                    <a:pt x="5" y="9"/>
                    <a:pt x="9" y="16"/>
                    <a:pt x="16" y="19"/>
                  </a:cubicBezTo>
                  <a:cubicBezTo>
                    <a:pt x="20" y="27"/>
                    <a:pt x="23" y="31"/>
                    <a:pt x="27" y="35"/>
                  </a:cubicBezTo>
                  <a:lnTo>
                    <a:pt x="42" y="35"/>
                  </a:lnTo>
                  <a:cubicBezTo>
                    <a:pt x="39" y="35"/>
                    <a:pt x="39" y="35"/>
                    <a:pt x="39" y="31"/>
                  </a:cubicBezTo>
                  <a:cubicBezTo>
                    <a:pt x="27" y="19"/>
                    <a:pt x="20" y="16"/>
                    <a:pt x="13" y="9"/>
                  </a:cubicBezTo>
                  <a:cubicBezTo>
                    <a:pt x="9" y="4"/>
                    <a:pt x="5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2" name="Google Shape;28542;p21"/>
            <p:cNvSpPr/>
            <p:nvPr/>
          </p:nvSpPr>
          <p:spPr>
            <a:xfrm>
              <a:off x="-138614" y="1969305"/>
              <a:ext cx="27743" cy="19482"/>
            </a:xfrm>
            <a:custGeom>
              <a:avLst/>
              <a:gdLst/>
              <a:ahLst/>
              <a:cxnLst/>
              <a:rect l="l" t="t" r="r" b="b"/>
              <a:pathLst>
                <a:path w="581" h="408" extrusionOk="0">
                  <a:moveTo>
                    <a:pt x="363" y="296"/>
                  </a:moveTo>
                  <a:cubicBezTo>
                    <a:pt x="367" y="299"/>
                    <a:pt x="371" y="299"/>
                    <a:pt x="375" y="304"/>
                  </a:cubicBezTo>
                  <a:cubicBezTo>
                    <a:pt x="382" y="311"/>
                    <a:pt x="389" y="314"/>
                    <a:pt x="401" y="326"/>
                  </a:cubicBezTo>
                  <a:cubicBezTo>
                    <a:pt x="401" y="330"/>
                    <a:pt x="401" y="330"/>
                    <a:pt x="404" y="330"/>
                  </a:cubicBezTo>
                  <a:lnTo>
                    <a:pt x="389" y="330"/>
                  </a:lnTo>
                  <a:cubicBezTo>
                    <a:pt x="385" y="326"/>
                    <a:pt x="382" y="322"/>
                    <a:pt x="378" y="314"/>
                  </a:cubicBezTo>
                  <a:cubicBezTo>
                    <a:pt x="371" y="311"/>
                    <a:pt x="367" y="304"/>
                    <a:pt x="363" y="296"/>
                  </a:cubicBezTo>
                  <a:close/>
                  <a:moveTo>
                    <a:pt x="147" y="0"/>
                  </a:moveTo>
                  <a:lnTo>
                    <a:pt x="79" y="49"/>
                  </a:lnTo>
                  <a:cubicBezTo>
                    <a:pt x="57" y="64"/>
                    <a:pt x="42" y="83"/>
                    <a:pt x="27" y="102"/>
                  </a:cubicBezTo>
                  <a:cubicBezTo>
                    <a:pt x="19" y="109"/>
                    <a:pt x="12" y="120"/>
                    <a:pt x="8" y="131"/>
                  </a:cubicBezTo>
                  <a:cubicBezTo>
                    <a:pt x="4" y="139"/>
                    <a:pt x="1" y="154"/>
                    <a:pt x="1" y="165"/>
                  </a:cubicBezTo>
                  <a:cubicBezTo>
                    <a:pt x="1" y="176"/>
                    <a:pt x="4" y="192"/>
                    <a:pt x="12" y="202"/>
                  </a:cubicBezTo>
                  <a:cubicBezTo>
                    <a:pt x="19" y="214"/>
                    <a:pt x="30" y="221"/>
                    <a:pt x="42" y="225"/>
                  </a:cubicBezTo>
                  <a:cubicBezTo>
                    <a:pt x="53" y="228"/>
                    <a:pt x="61" y="236"/>
                    <a:pt x="71" y="244"/>
                  </a:cubicBezTo>
                  <a:cubicBezTo>
                    <a:pt x="90" y="259"/>
                    <a:pt x="105" y="273"/>
                    <a:pt x="128" y="288"/>
                  </a:cubicBezTo>
                  <a:cubicBezTo>
                    <a:pt x="139" y="296"/>
                    <a:pt x="154" y="304"/>
                    <a:pt x="169" y="307"/>
                  </a:cubicBezTo>
                  <a:cubicBezTo>
                    <a:pt x="184" y="311"/>
                    <a:pt x="199" y="314"/>
                    <a:pt x="218" y="314"/>
                  </a:cubicBezTo>
                  <a:lnTo>
                    <a:pt x="228" y="314"/>
                  </a:lnTo>
                  <a:cubicBezTo>
                    <a:pt x="244" y="314"/>
                    <a:pt x="259" y="318"/>
                    <a:pt x="273" y="322"/>
                  </a:cubicBezTo>
                  <a:cubicBezTo>
                    <a:pt x="289" y="330"/>
                    <a:pt x="299" y="340"/>
                    <a:pt x="311" y="359"/>
                  </a:cubicBezTo>
                  <a:cubicBezTo>
                    <a:pt x="322" y="375"/>
                    <a:pt x="337" y="385"/>
                    <a:pt x="352" y="393"/>
                  </a:cubicBezTo>
                  <a:cubicBezTo>
                    <a:pt x="367" y="404"/>
                    <a:pt x="385" y="408"/>
                    <a:pt x="401" y="408"/>
                  </a:cubicBezTo>
                  <a:cubicBezTo>
                    <a:pt x="427" y="408"/>
                    <a:pt x="449" y="401"/>
                    <a:pt x="475" y="385"/>
                  </a:cubicBezTo>
                  <a:cubicBezTo>
                    <a:pt x="498" y="371"/>
                    <a:pt x="516" y="352"/>
                    <a:pt x="535" y="330"/>
                  </a:cubicBezTo>
                  <a:lnTo>
                    <a:pt x="580" y="277"/>
                  </a:lnTo>
                  <a:lnTo>
                    <a:pt x="513" y="270"/>
                  </a:lnTo>
                  <a:cubicBezTo>
                    <a:pt x="509" y="266"/>
                    <a:pt x="506" y="266"/>
                    <a:pt x="501" y="266"/>
                  </a:cubicBezTo>
                  <a:cubicBezTo>
                    <a:pt x="487" y="266"/>
                    <a:pt x="475" y="270"/>
                    <a:pt x="468" y="273"/>
                  </a:cubicBezTo>
                  <a:cubicBezTo>
                    <a:pt x="464" y="273"/>
                    <a:pt x="461" y="277"/>
                    <a:pt x="456" y="277"/>
                  </a:cubicBezTo>
                  <a:cubicBezTo>
                    <a:pt x="446" y="262"/>
                    <a:pt x="430" y="251"/>
                    <a:pt x="419" y="240"/>
                  </a:cubicBezTo>
                  <a:cubicBezTo>
                    <a:pt x="397" y="225"/>
                    <a:pt x="371" y="218"/>
                    <a:pt x="349" y="214"/>
                  </a:cubicBezTo>
                  <a:cubicBezTo>
                    <a:pt x="326" y="206"/>
                    <a:pt x="304" y="206"/>
                    <a:pt x="277" y="202"/>
                  </a:cubicBezTo>
                  <a:cubicBezTo>
                    <a:pt x="259" y="202"/>
                    <a:pt x="244" y="199"/>
                    <a:pt x="225" y="195"/>
                  </a:cubicBezTo>
                  <a:cubicBezTo>
                    <a:pt x="210" y="192"/>
                    <a:pt x="199" y="187"/>
                    <a:pt x="187" y="183"/>
                  </a:cubicBezTo>
                  <a:cubicBezTo>
                    <a:pt x="173" y="176"/>
                    <a:pt x="161" y="169"/>
                    <a:pt x="154" y="157"/>
                  </a:cubicBezTo>
                  <a:cubicBezTo>
                    <a:pt x="147" y="147"/>
                    <a:pt x="139" y="128"/>
                    <a:pt x="139" y="102"/>
                  </a:cubicBezTo>
                  <a:lnTo>
                    <a:pt x="139" y="83"/>
                  </a:lnTo>
                  <a:lnTo>
                    <a:pt x="14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3" name="Google Shape;28543;p21"/>
            <p:cNvSpPr/>
            <p:nvPr/>
          </p:nvSpPr>
          <p:spPr>
            <a:xfrm>
              <a:off x="-636456" y="2368065"/>
              <a:ext cx="3820" cy="5921"/>
            </a:xfrm>
            <a:custGeom>
              <a:avLst/>
              <a:gdLst/>
              <a:ahLst/>
              <a:cxnLst/>
              <a:rect l="l" t="t" r="r" b="b"/>
              <a:pathLst>
                <a:path w="80" h="124" extrusionOk="0">
                  <a:moveTo>
                    <a:pt x="54" y="0"/>
                  </a:moveTo>
                  <a:cubicBezTo>
                    <a:pt x="38" y="27"/>
                    <a:pt x="27" y="57"/>
                    <a:pt x="16" y="90"/>
                  </a:cubicBezTo>
                  <a:cubicBezTo>
                    <a:pt x="12" y="98"/>
                    <a:pt x="9" y="109"/>
                    <a:pt x="1" y="117"/>
                  </a:cubicBezTo>
                  <a:lnTo>
                    <a:pt x="31" y="117"/>
                  </a:lnTo>
                  <a:cubicBezTo>
                    <a:pt x="42" y="117"/>
                    <a:pt x="54" y="117"/>
                    <a:pt x="64" y="120"/>
                  </a:cubicBezTo>
                  <a:cubicBezTo>
                    <a:pt x="68" y="120"/>
                    <a:pt x="72" y="120"/>
                    <a:pt x="72" y="124"/>
                  </a:cubicBezTo>
                  <a:cubicBezTo>
                    <a:pt x="76" y="117"/>
                    <a:pt x="76" y="112"/>
                    <a:pt x="76" y="105"/>
                  </a:cubicBezTo>
                  <a:cubicBezTo>
                    <a:pt x="76" y="86"/>
                    <a:pt x="80" y="67"/>
                    <a:pt x="80" y="41"/>
                  </a:cubicBezTo>
                  <a:cubicBezTo>
                    <a:pt x="76" y="38"/>
                    <a:pt x="68" y="34"/>
                    <a:pt x="61" y="23"/>
                  </a:cubicBezTo>
                  <a:cubicBezTo>
                    <a:pt x="57" y="15"/>
                    <a:pt x="54" y="12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4" name="Google Shape;28544;p21"/>
            <p:cNvSpPr/>
            <p:nvPr/>
          </p:nvSpPr>
          <p:spPr>
            <a:xfrm>
              <a:off x="-641422" y="2361285"/>
              <a:ext cx="14134" cy="18097"/>
            </a:xfrm>
            <a:custGeom>
              <a:avLst/>
              <a:gdLst/>
              <a:ahLst/>
              <a:cxnLst/>
              <a:rect l="l" t="t" r="r" b="b"/>
              <a:pathLst>
                <a:path w="296" h="379" extrusionOk="0">
                  <a:moveTo>
                    <a:pt x="158" y="142"/>
                  </a:moveTo>
                  <a:cubicBezTo>
                    <a:pt x="158" y="154"/>
                    <a:pt x="161" y="157"/>
                    <a:pt x="165" y="165"/>
                  </a:cubicBezTo>
                  <a:cubicBezTo>
                    <a:pt x="172" y="176"/>
                    <a:pt x="180" y="180"/>
                    <a:pt x="184" y="183"/>
                  </a:cubicBezTo>
                  <a:cubicBezTo>
                    <a:pt x="184" y="209"/>
                    <a:pt x="180" y="228"/>
                    <a:pt x="180" y="247"/>
                  </a:cubicBezTo>
                  <a:cubicBezTo>
                    <a:pt x="180" y="254"/>
                    <a:pt x="180" y="259"/>
                    <a:pt x="176" y="266"/>
                  </a:cubicBezTo>
                  <a:cubicBezTo>
                    <a:pt x="176" y="262"/>
                    <a:pt x="172" y="262"/>
                    <a:pt x="168" y="262"/>
                  </a:cubicBezTo>
                  <a:cubicBezTo>
                    <a:pt x="158" y="259"/>
                    <a:pt x="146" y="259"/>
                    <a:pt x="135" y="259"/>
                  </a:cubicBezTo>
                  <a:lnTo>
                    <a:pt x="105" y="259"/>
                  </a:lnTo>
                  <a:cubicBezTo>
                    <a:pt x="113" y="251"/>
                    <a:pt x="116" y="240"/>
                    <a:pt x="120" y="232"/>
                  </a:cubicBezTo>
                  <a:cubicBezTo>
                    <a:pt x="131" y="199"/>
                    <a:pt x="142" y="169"/>
                    <a:pt x="158" y="142"/>
                  </a:cubicBezTo>
                  <a:close/>
                  <a:moveTo>
                    <a:pt x="187" y="0"/>
                  </a:moveTo>
                  <a:lnTo>
                    <a:pt x="176" y="4"/>
                  </a:lnTo>
                  <a:cubicBezTo>
                    <a:pt x="150" y="23"/>
                    <a:pt x="127" y="45"/>
                    <a:pt x="113" y="68"/>
                  </a:cubicBezTo>
                  <a:cubicBezTo>
                    <a:pt x="90" y="102"/>
                    <a:pt x="75" y="135"/>
                    <a:pt x="60" y="169"/>
                  </a:cubicBezTo>
                  <a:cubicBezTo>
                    <a:pt x="49" y="199"/>
                    <a:pt x="41" y="221"/>
                    <a:pt x="27" y="244"/>
                  </a:cubicBezTo>
                  <a:lnTo>
                    <a:pt x="27" y="247"/>
                  </a:lnTo>
                  <a:cubicBezTo>
                    <a:pt x="23" y="251"/>
                    <a:pt x="23" y="254"/>
                    <a:pt x="19" y="259"/>
                  </a:cubicBezTo>
                  <a:lnTo>
                    <a:pt x="8" y="270"/>
                  </a:lnTo>
                  <a:lnTo>
                    <a:pt x="4" y="281"/>
                  </a:lnTo>
                  <a:lnTo>
                    <a:pt x="1" y="285"/>
                  </a:lnTo>
                  <a:lnTo>
                    <a:pt x="19" y="304"/>
                  </a:lnTo>
                  <a:lnTo>
                    <a:pt x="23" y="307"/>
                  </a:lnTo>
                  <a:cubicBezTo>
                    <a:pt x="34" y="318"/>
                    <a:pt x="53" y="330"/>
                    <a:pt x="68" y="333"/>
                  </a:cubicBezTo>
                  <a:cubicBezTo>
                    <a:pt x="82" y="337"/>
                    <a:pt x="94" y="337"/>
                    <a:pt x="105" y="337"/>
                  </a:cubicBezTo>
                  <a:lnTo>
                    <a:pt x="158" y="337"/>
                  </a:lnTo>
                  <a:lnTo>
                    <a:pt x="161" y="340"/>
                  </a:lnTo>
                  <a:cubicBezTo>
                    <a:pt x="165" y="340"/>
                    <a:pt x="165" y="344"/>
                    <a:pt x="168" y="348"/>
                  </a:cubicBezTo>
                  <a:lnTo>
                    <a:pt x="176" y="356"/>
                  </a:lnTo>
                  <a:cubicBezTo>
                    <a:pt x="187" y="359"/>
                    <a:pt x="194" y="363"/>
                    <a:pt x="206" y="371"/>
                  </a:cubicBezTo>
                  <a:cubicBezTo>
                    <a:pt x="210" y="375"/>
                    <a:pt x="210" y="375"/>
                    <a:pt x="213" y="378"/>
                  </a:cubicBezTo>
                  <a:lnTo>
                    <a:pt x="232" y="340"/>
                  </a:lnTo>
                  <a:cubicBezTo>
                    <a:pt x="247" y="318"/>
                    <a:pt x="251" y="292"/>
                    <a:pt x="255" y="270"/>
                  </a:cubicBezTo>
                  <a:lnTo>
                    <a:pt x="255" y="254"/>
                  </a:lnTo>
                  <a:cubicBezTo>
                    <a:pt x="258" y="247"/>
                    <a:pt x="258" y="244"/>
                    <a:pt x="258" y="236"/>
                  </a:cubicBezTo>
                  <a:cubicBezTo>
                    <a:pt x="258" y="214"/>
                    <a:pt x="258" y="195"/>
                    <a:pt x="262" y="173"/>
                  </a:cubicBezTo>
                  <a:lnTo>
                    <a:pt x="265" y="150"/>
                  </a:lnTo>
                  <a:lnTo>
                    <a:pt x="247" y="139"/>
                  </a:lnTo>
                  <a:lnTo>
                    <a:pt x="247" y="135"/>
                  </a:lnTo>
                  <a:cubicBezTo>
                    <a:pt x="258" y="128"/>
                    <a:pt x="270" y="120"/>
                    <a:pt x="277" y="109"/>
                  </a:cubicBezTo>
                  <a:cubicBezTo>
                    <a:pt x="281" y="105"/>
                    <a:pt x="284" y="97"/>
                    <a:pt x="288" y="90"/>
                  </a:cubicBezTo>
                  <a:cubicBezTo>
                    <a:pt x="292" y="87"/>
                    <a:pt x="296" y="75"/>
                    <a:pt x="296" y="68"/>
                  </a:cubicBezTo>
                  <a:cubicBezTo>
                    <a:pt x="296" y="61"/>
                    <a:pt x="292" y="52"/>
                    <a:pt x="292" y="45"/>
                  </a:cubicBezTo>
                  <a:cubicBezTo>
                    <a:pt x="284" y="38"/>
                    <a:pt x="281" y="26"/>
                    <a:pt x="273" y="23"/>
                  </a:cubicBezTo>
                  <a:cubicBezTo>
                    <a:pt x="265" y="19"/>
                    <a:pt x="258" y="16"/>
                    <a:pt x="251" y="12"/>
                  </a:cubicBezTo>
                  <a:cubicBezTo>
                    <a:pt x="247" y="8"/>
                    <a:pt x="243" y="8"/>
                    <a:pt x="239" y="8"/>
                  </a:cubicBezTo>
                  <a:cubicBezTo>
                    <a:pt x="229" y="4"/>
                    <a:pt x="213" y="0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5" name="Google Shape;28545;p21"/>
            <p:cNvSpPr/>
            <p:nvPr/>
          </p:nvSpPr>
          <p:spPr>
            <a:xfrm>
              <a:off x="75736" y="1975369"/>
              <a:ext cx="7926" cy="4871"/>
            </a:xfrm>
            <a:custGeom>
              <a:avLst/>
              <a:gdLst/>
              <a:ahLst/>
              <a:cxnLst/>
              <a:rect l="l" t="t" r="r" b="b"/>
              <a:pathLst>
                <a:path w="166" h="102" extrusionOk="0">
                  <a:moveTo>
                    <a:pt x="139" y="1"/>
                  </a:moveTo>
                  <a:cubicBezTo>
                    <a:pt x="132" y="4"/>
                    <a:pt x="121" y="8"/>
                    <a:pt x="109" y="12"/>
                  </a:cubicBezTo>
                  <a:cubicBezTo>
                    <a:pt x="87" y="23"/>
                    <a:pt x="61" y="38"/>
                    <a:pt x="39" y="49"/>
                  </a:cubicBezTo>
                  <a:cubicBezTo>
                    <a:pt x="27" y="56"/>
                    <a:pt x="13" y="68"/>
                    <a:pt x="4" y="75"/>
                  </a:cubicBezTo>
                  <a:cubicBezTo>
                    <a:pt x="4" y="75"/>
                    <a:pt x="1" y="75"/>
                    <a:pt x="1" y="79"/>
                  </a:cubicBezTo>
                  <a:lnTo>
                    <a:pt x="1" y="82"/>
                  </a:lnTo>
                  <a:cubicBezTo>
                    <a:pt x="9" y="91"/>
                    <a:pt x="16" y="98"/>
                    <a:pt x="20" y="98"/>
                  </a:cubicBezTo>
                  <a:cubicBezTo>
                    <a:pt x="27" y="101"/>
                    <a:pt x="31" y="101"/>
                    <a:pt x="31" y="101"/>
                  </a:cubicBezTo>
                  <a:lnTo>
                    <a:pt x="42" y="101"/>
                  </a:lnTo>
                  <a:cubicBezTo>
                    <a:pt x="49" y="98"/>
                    <a:pt x="54" y="94"/>
                    <a:pt x="61" y="94"/>
                  </a:cubicBezTo>
                  <a:cubicBezTo>
                    <a:pt x="72" y="87"/>
                    <a:pt x="87" y="75"/>
                    <a:pt x="106" y="68"/>
                  </a:cubicBezTo>
                  <a:cubicBezTo>
                    <a:pt x="117" y="60"/>
                    <a:pt x="128" y="53"/>
                    <a:pt x="143" y="53"/>
                  </a:cubicBezTo>
                  <a:cubicBezTo>
                    <a:pt x="151" y="49"/>
                    <a:pt x="158" y="49"/>
                    <a:pt x="161" y="46"/>
                  </a:cubicBezTo>
                  <a:cubicBezTo>
                    <a:pt x="161" y="42"/>
                    <a:pt x="166" y="42"/>
                    <a:pt x="166" y="42"/>
                  </a:cubicBezTo>
                  <a:lnTo>
                    <a:pt x="166" y="38"/>
                  </a:lnTo>
                  <a:cubicBezTo>
                    <a:pt x="166" y="34"/>
                    <a:pt x="161" y="27"/>
                    <a:pt x="154" y="15"/>
                  </a:cubicBezTo>
                  <a:cubicBezTo>
                    <a:pt x="151" y="12"/>
                    <a:pt x="147" y="4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6" name="Google Shape;28546;p21"/>
            <p:cNvSpPr/>
            <p:nvPr/>
          </p:nvSpPr>
          <p:spPr>
            <a:xfrm>
              <a:off x="72202" y="1971597"/>
              <a:ext cx="15041" cy="12415"/>
            </a:xfrm>
            <a:custGeom>
              <a:avLst/>
              <a:gdLst/>
              <a:ahLst/>
              <a:cxnLst/>
              <a:rect l="l" t="t" r="r" b="b"/>
              <a:pathLst>
                <a:path w="315" h="260" extrusionOk="0">
                  <a:moveTo>
                    <a:pt x="217" y="80"/>
                  </a:moveTo>
                  <a:cubicBezTo>
                    <a:pt x="221" y="83"/>
                    <a:pt x="225" y="91"/>
                    <a:pt x="228" y="94"/>
                  </a:cubicBezTo>
                  <a:cubicBezTo>
                    <a:pt x="235" y="106"/>
                    <a:pt x="240" y="113"/>
                    <a:pt x="240" y="117"/>
                  </a:cubicBezTo>
                  <a:lnTo>
                    <a:pt x="240" y="121"/>
                  </a:lnTo>
                  <a:cubicBezTo>
                    <a:pt x="240" y="121"/>
                    <a:pt x="235" y="121"/>
                    <a:pt x="235" y="125"/>
                  </a:cubicBezTo>
                  <a:cubicBezTo>
                    <a:pt x="232" y="128"/>
                    <a:pt x="225" y="128"/>
                    <a:pt x="217" y="132"/>
                  </a:cubicBezTo>
                  <a:cubicBezTo>
                    <a:pt x="202" y="132"/>
                    <a:pt x="191" y="139"/>
                    <a:pt x="180" y="147"/>
                  </a:cubicBezTo>
                  <a:cubicBezTo>
                    <a:pt x="161" y="154"/>
                    <a:pt x="146" y="166"/>
                    <a:pt x="135" y="173"/>
                  </a:cubicBezTo>
                  <a:cubicBezTo>
                    <a:pt x="128" y="173"/>
                    <a:pt x="123" y="177"/>
                    <a:pt x="116" y="180"/>
                  </a:cubicBezTo>
                  <a:lnTo>
                    <a:pt x="105" y="180"/>
                  </a:lnTo>
                  <a:cubicBezTo>
                    <a:pt x="105" y="180"/>
                    <a:pt x="101" y="180"/>
                    <a:pt x="94" y="177"/>
                  </a:cubicBezTo>
                  <a:cubicBezTo>
                    <a:pt x="90" y="177"/>
                    <a:pt x="83" y="170"/>
                    <a:pt x="75" y="161"/>
                  </a:cubicBezTo>
                  <a:lnTo>
                    <a:pt x="75" y="158"/>
                  </a:lnTo>
                  <a:cubicBezTo>
                    <a:pt x="75" y="154"/>
                    <a:pt x="78" y="154"/>
                    <a:pt x="78" y="154"/>
                  </a:cubicBezTo>
                  <a:cubicBezTo>
                    <a:pt x="87" y="147"/>
                    <a:pt x="101" y="135"/>
                    <a:pt x="113" y="128"/>
                  </a:cubicBezTo>
                  <a:cubicBezTo>
                    <a:pt x="135" y="117"/>
                    <a:pt x="161" y="102"/>
                    <a:pt x="183" y="91"/>
                  </a:cubicBezTo>
                  <a:cubicBezTo>
                    <a:pt x="195" y="87"/>
                    <a:pt x="206" y="83"/>
                    <a:pt x="213" y="80"/>
                  </a:cubicBezTo>
                  <a:close/>
                  <a:moveTo>
                    <a:pt x="228" y="1"/>
                  </a:moveTo>
                  <a:cubicBezTo>
                    <a:pt x="217" y="1"/>
                    <a:pt x="206" y="4"/>
                    <a:pt x="199" y="4"/>
                  </a:cubicBezTo>
                  <a:cubicBezTo>
                    <a:pt x="180" y="13"/>
                    <a:pt x="161" y="20"/>
                    <a:pt x="139" y="27"/>
                  </a:cubicBezTo>
                  <a:cubicBezTo>
                    <a:pt x="109" y="42"/>
                    <a:pt x="78" y="57"/>
                    <a:pt x="56" y="76"/>
                  </a:cubicBezTo>
                  <a:cubicBezTo>
                    <a:pt x="42" y="83"/>
                    <a:pt x="30" y="94"/>
                    <a:pt x="23" y="102"/>
                  </a:cubicBezTo>
                  <a:cubicBezTo>
                    <a:pt x="16" y="109"/>
                    <a:pt x="11" y="113"/>
                    <a:pt x="8" y="121"/>
                  </a:cubicBezTo>
                  <a:cubicBezTo>
                    <a:pt x="4" y="125"/>
                    <a:pt x="0" y="132"/>
                    <a:pt x="0" y="147"/>
                  </a:cubicBezTo>
                  <a:lnTo>
                    <a:pt x="0" y="154"/>
                  </a:lnTo>
                  <a:lnTo>
                    <a:pt x="0" y="180"/>
                  </a:lnTo>
                  <a:cubicBezTo>
                    <a:pt x="4" y="188"/>
                    <a:pt x="8" y="199"/>
                    <a:pt x="16" y="211"/>
                  </a:cubicBezTo>
                  <a:cubicBezTo>
                    <a:pt x="30" y="225"/>
                    <a:pt x="45" y="237"/>
                    <a:pt x="60" y="244"/>
                  </a:cubicBezTo>
                  <a:cubicBezTo>
                    <a:pt x="75" y="251"/>
                    <a:pt x="90" y="259"/>
                    <a:pt x="105" y="259"/>
                  </a:cubicBezTo>
                  <a:cubicBezTo>
                    <a:pt x="123" y="259"/>
                    <a:pt x="139" y="251"/>
                    <a:pt x="154" y="248"/>
                  </a:cubicBezTo>
                  <a:cubicBezTo>
                    <a:pt x="173" y="240"/>
                    <a:pt x="187" y="229"/>
                    <a:pt x="202" y="222"/>
                  </a:cubicBezTo>
                  <a:cubicBezTo>
                    <a:pt x="217" y="214"/>
                    <a:pt x="228" y="206"/>
                    <a:pt x="235" y="206"/>
                  </a:cubicBezTo>
                  <a:cubicBezTo>
                    <a:pt x="254" y="199"/>
                    <a:pt x="273" y="192"/>
                    <a:pt x="292" y="177"/>
                  </a:cubicBezTo>
                  <a:cubicBezTo>
                    <a:pt x="299" y="170"/>
                    <a:pt x="303" y="161"/>
                    <a:pt x="311" y="151"/>
                  </a:cubicBezTo>
                  <a:cubicBezTo>
                    <a:pt x="314" y="139"/>
                    <a:pt x="314" y="128"/>
                    <a:pt x="314" y="117"/>
                  </a:cubicBezTo>
                  <a:cubicBezTo>
                    <a:pt x="314" y="94"/>
                    <a:pt x="307" y="72"/>
                    <a:pt x="292" y="49"/>
                  </a:cubicBezTo>
                  <a:cubicBezTo>
                    <a:pt x="285" y="39"/>
                    <a:pt x="277" y="27"/>
                    <a:pt x="270" y="20"/>
                  </a:cubicBezTo>
                  <a:lnTo>
                    <a:pt x="262" y="13"/>
                  </a:lnTo>
                  <a:lnTo>
                    <a:pt x="258" y="9"/>
                  </a:lnTo>
                  <a:cubicBezTo>
                    <a:pt x="251" y="4"/>
                    <a:pt x="247" y="4"/>
                    <a:pt x="2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7" name="Google Shape;28547;p21"/>
            <p:cNvSpPr/>
            <p:nvPr/>
          </p:nvSpPr>
          <p:spPr>
            <a:xfrm>
              <a:off x="-99173" y="911165"/>
              <a:ext cx="7019" cy="3629"/>
            </a:xfrm>
            <a:custGeom>
              <a:avLst/>
              <a:gdLst/>
              <a:ahLst/>
              <a:cxnLst/>
              <a:rect l="l" t="t" r="r" b="b"/>
              <a:pathLst>
                <a:path w="147" h="76" extrusionOk="0">
                  <a:moveTo>
                    <a:pt x="1" y="1"/>
                  </a:moveTo>
                  <a:cubicBezTo>
                    <a:pt x="12" y="8"/>
                    <a:pt x="20" y="20"/>
                    <a:pt x="27" y="30"/>
                  </a:cubicBezTo>
                  <a:cubicBezTo>
                    <a:pt x="27" y="30"/>
                    <a:pt x="27" y="27"/>
                    <a:pt x="30" y="27"/>
                  </a:cubicBezTo>
                  <a:cubicBezTo>
                    <a:pt x="34" y="23"/>
                    <a:pt x="38" y="20"/>
                    <a:pt x="42" y="16"/>
                  </a:cubicBezTo>
                  <a:lnTo>
                    <a:pt x="38" y="12"/>
                  </a:lnTo>
                  <a:cubicBezTo>
                    <a:pt x="30" y="8"/>
                    <a:pt x="20" y="4"/>
                    <a:pt x="8" y="1"/>
                  </a:cubicBezTo>
                  <a:close/>
                  <a:moveTo>
                    <a:pt x="146" y="68"/>
                  </a:moveTo>
                  <a:cubicBezTo>
                    <a:pt x="143" y="68"/>
                    <a:pt x="135" y="72"/>
                    <a:pt x="132" y="72"/>
                  </a:cubicBezTo>
                  <a:lnTo>
                    <a:pt x="132" y="75"/>
                  </a:lnTo>
                  <a:cubicBezTo>
                    <a:pt x="135" y="75"/>
                    <a:pt x="135" y="75"/>
                    <a:pt x="139" y="72"/>
                  </a:cubicBezTo>
                  <a:cubicBezTo>
                    <a:pt x="139" y="72"/>
                    <a:pt x="143" y="72"/>
                    <a:pt x="146" y="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8" name="Google Shape;28548;p21"/>
            <p:cNvSpPr/>
            <p:nvPr/>
          </p:nvSpPr>
          <p:spPr>
            <a:xfrm>
              <a:off x="-108961" y="907059"/>
              <a:ext cx="22681" cy="11508"/>
            </a:xfrm>
            <a:custGeom>
              <a:avLst/>
              <a:gdLst/>
              <a:ahLst/>
              <a:cxnLst/>
              <a:rect l="l" t="t" r="r" b="b"/>
              <a:pathLst>
                <a:path w="475" h="241" extrusionOk="0">
                  <a:moveTo>
                    <a:pt x="213" y="87"/>
                  </a:moveTo>
                  <a:cubicBezTo>
                    <a:pt x="225" y="90"/>
                    <a:pt x="235" y="94"/>
                    <a:pt x="243" y="98"/>
                  </a:cubicBezTo>
                  <a:lnTo>
                    <a:pt x="247" y="102"/>
                  </a:lnTo>
                  <a:cubicBezTo>
                    <a:pt x="243" y="106"/>
                    <a:pt x="239" y="109"/>
                    <a:pt x="235" y="113"/>
                  </a:cubicBezTo>
                  <a:cubicBezTo>
                    <a:pt x="232" y="113"/>
                    <a:pt x="232" y="116"/>
                    <a:pt x="232" y="116"/>
                  </a:cubicBezTo>
                  <a:cubicBezTo>
                    <a:pt x="225" y="106"/>
                    <a:pt x="217" y="94"/>
                    <a:pt x="206" y="87"/>
                  </a:cubicBezTo>
                  <a:close/>
                  <a:moveTo>
                    <a:pt x="351" y="154"/>
                  </a:moveTo>
                  <a:lnTo>
                    <a:pt x="351" y="154"/>
                  </a:lnTo>
                  <a:cubicBezTo>
                    <a:pt x="348" y="158"/>
                    <a:pt x="344" y="158"/>
                    <a:pt x="344" y="158"/>
                  </a:cubicBezTo>
                  <a:cubicBezTo>
                    <a:pt x="340" y="161"/>
                    <a:pt x="340" y="161"/>
                    <a:pt x="337" y="161"/>
                  </a:cubicBezTo>
                  <a:lnTo>
                    <a:pt x="337" y="158"/>
                  </a:lnTo>
                  <a:cubicBezTo>
                    <a:pt x="340" y="158"/>
                    <a:pt x="348" y="154"/>
                    <a:pt x="351" y="154"/>
                  </a:cubicBezTo>
                  <a:close/>
                  <a:moveTo>
                    <a:pt x="52" y="1"/>
                  </a:moveTo>
                  <a:cubicBezTo>
                    <a:pt x="45" y="4"/>
                    <a:pt x="42" y="4"/>
                    <a:pt x="34" y="9"/>
                  </a:cubicBezTo>
                  <a:cubicBezTo>
                    <a:pt x="26" y="12"/>
                    <a:pt x="15" y="19"/>
                    <a:pt x="11" y="31"/>
                  </a:cubicBezTo>
                  <a:cubicBezTo>
                    <a:pt x="4" y="42"/>
                    <a:pt x="0" y="54"/>
                    <a:pt x="0" y="68"/>
                  </a:cubicBezTo>
                  <a:lnTo>
                    <a:pt x="0" y="71"/>
                  </a:lnTo>
                  <a:cubicBezTo>
                    <a:pt x="0" y="90"/>
                    <a:pt x="8" y="106"/>
                    <a:pt x="23" y="121"/>
                  </a:cubicBezTo>
                  <a:cubicBezTo>
                    <a:pt x="37" y="132"/>
                    <a:pt x="52" y="139"/>
                    <a:pt x="71" y="139"/>
                  </a:cubicBezTo>
                  <a:cubicBezTo>
                    <a:pt x="82" y="139"/>
                    <a:pt x="90" y="135"/>
                    <a:pt x="101" y="132"/>
                  </a:cubicBezTo>
                  <a:cubicBezTo>
                    <a:pt x="112" y="124"/>
                    <a:pt x="120" y="124"/>
                    <a:pt x="127" y="124"/>
                  </a:cubicBezTo>
                  <a:lnTo>
                    <a:pt x="135" y="124"/>
                  </a:lnTo>
                  <a:cubicBezTo>
                    <a:pt x="139" y="128"/>
                    <a:pt x="146" y="132"/>
                    <a:pt x="149" y="139"/>
                  </a:cubicBezTo>
                  <a:cubicBezTo>
                    <a:pt x="157" y="143"/>
                    <a:pt x="165" y="154"/>
                    <a:pt x="172" y="166"/>
                  </a:cubicBezTo>
                  <a:cubicBezTo>
                    <a:pt x="172" y="166"/>
                    <a:pt x="176" y="169"/>
                    <a:pt x="180" y="173"/>
                  </a:cubicBezTo>
                  <a:cubicBezTo>
                    <a:pt x="183" y="180"/>
                    <a:pt x="187" y="192"/>
                    <a:pt x="194" y="199"/>
                  </a:cubicBezTo>
                  <a:cubicBezTo>
                    <a:pt x="199" y="202"/>
                    <a:pt x="202" y="211"/>
                    <a:pt x="209" y="214"/>
                  </a:cubicBezTo>
                  <a:cubicBezTo>
                    <a:pt x="213" y="218"/>
                    <a:pt x="217" y="218"/>
                    <a:pt x="221" y="221"/>
                  </a:cubicBezTo>
                  <a:cubicBezTo>
                    <a:pt x="228" y="221"/>
                    <a:pt x="232" y="225"/>
                    <a:pt x="239" y="225"/>
                  </a:cubicBezTo>
                  <a:cubicBezTo>
                    <a:pt x="251" y="225"/>
                    <a:pt x="261" y="221"/>
                    <a:pt x="269" y="214"/>
                  </a:cubicBezTo>
                  <a:lnTo>
                    <a:pt x="273" y="211"/>
                  </a:lnTo>
                  <a:cubicBezTo>
                    <a:pt x="280" y="214"/>
                    <a:pt x="284" y="221"/>
                    <a:pt x="292" y="225"/>
                  </a:cubicBezTo>
                  <a:cubicBezTo>
                    <a:pt x="296" y="233"/>
                    <a:pt x="303" y="237"/>
                    <a:pt x="311" y="237"/>
                  </a:cubicBezTo>
                  <a:cubicBezTo>
                    <a:pt x="318" y="240"/>
                    <a:pt x="325" y="240"/>
                    <a:pt x="329" y="240"/>
                  </a:cubicBezTo>
                  <a:cubicBezTo>
                    <a:pt x="344" y="240"/>
                    <a:pt x="356" y="237"/>
                    <a:pt x="363" y="233"/>
                  </a:cubicBezTo>
                  <a:cubicBezTo>
                    <a:pt x="378" y="228"/>
                    <a:pt x="389" y="221"/>
                    <a:pt x="396" y="218"/>
                  </a:cubicBezTo>
                  <a:cubicBezTo>
                    <a:pt x="400" y="214"/>
                    <a:pt x="404" y="214"/>
                    <a:pt x="408" y="214"/>
                  </a:cubicBezTo>
                  <a:lnTo>
                    <a:pt x="415" y="214"/>
                  </a:lnTo>
                  <a:cubicBezTo>
                    <a:pt x="423" y="214"/>
                    <a:pt x="430" y="211"/>
                    <a:pt x="437" y="211"/>
                  </a:cubicBezTo>
                  <a:cubicBezTo>
                    <a:pt x="441" y="206"/>
                    <a:pt x="449" y="206"/>
                    <a:pt x="453" y="199"/>
                  </a:cubicBezTo>
                  <a:cubicBezTo>
                    <a:pt x="460" y="195"/>
                    <a:pt x="468" y="188"/>
                    <a:pt x="471" y="176"/>
                  </a:cubicBezTo>
                  <a:cubicBezTo>
                    <a:pt x="471" y="169"/>
                    <a:pt x="475" y="161"/>
                    <a:pt x="475" y="158"/>
                  </a:cubicBezTo>
                  <a:cubicBezTo>
                    <a:pt x="475" y="150"/>
                    <a:pt x="471" y="143"/>
                    <a:pt x="471" y="135"/>
                  </a:cubicBezTo>
                  <a:cubicBezTo>
                    <a:pt x="468" y="128"/>
                    <a:pt x="468" y="121"/>
                    <a:pt x="463" y="113"/>
                  </a:cubicBezTo>
                  <a:lnTo>
                    <a:pt x="463" y="109"/>
                  </a:lnTo>
                  <a:lnTo>
                    <a:pt x="463" y="106"/>
                  </a:lnTo>
                  <a:lnTo>
                    <a:pt x="468" y="76"/>
                  </a:lnTo>
                  <a:lnTo>
                    <a:pt x="441" y="64"/>
                  </a:lnTo>
                  <a:cubicBezTo>
                    <a:pt x="430" y="61"/>
                    <a:pt x="418" y="61"/>
                    <a:pt x="411" y="61"/>
                  </a:cubicBezTo>
                  <a:cubicBezTo>
                    <a:pt x="400" y="61"/>
                    <a:pt x="389" y="64"/>
                    <a:pt x="382" y="64"/>
                  </a:cubicBezTo>
                  <a:cubicBezTo>
                    <a:pt x="366" y="68"/>
                    <a:pt x="359" y="71"/>
                    <a:pt x="351" y="76"/>
                  </a:cubicBezTo>
                  <a:cubicBezTo>
                    <a:pt x="344" y="80"/>
                    <a:pt x="337" y="80"/>
                    <a:pt x="337" y="80"/>
                  </a:cubicBezTo>
                  <a:lnTo>
                    <a:pt x="333" y="80"/>
                  </a:lnTo>
                  <a:lnTo>
                    <a:pt x="325" y="71"/>
                  </a:lnTo>
                  <a:cubicBezTo>
                    <a:pt x="311" y="49"/>
                    <a:pt x="288" y="35"/>
                    <a:pt x="266" y="23"/>
                  </a:cubicBezTo>
                  <a:cubicBezTo>
                    <a:pt x="232" y="9"/>
                    <a:pt x="199" y="9"/>
                    <a:pt x="168" y="4"/>
                  </a:cubicBezTo>
                  <a:cubicBezTo>
                    <a:pt x="139" y="4"/>
                    <a:pt x="112" y="4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9" name="Google Shape;28549;p21"/>
            <p:cNvSpPr/>
            <p:nvPr/>
          </p:nvSpPr>
          <p:spPr>
            <a:xfrm>
              <a:off x="96077" y="1880586"/>
              <a:ext cx="20055" cy="23779"/>
            </a:xfrm>
            <a:custGeom>
              <a:avLst/>
              <a:gdLst/>
              <a:ahLst/>
              <a:cxnLst/>
              <a:rect l="l" t="t" r="r" b="b"/>
              <a:pathLst>
                <a:path w="420" h="498" extrusionOk="0">
                  <a:moveTo>
                    <a:pt x="386" y="0"/>
                  </a:moveTo>
                  <a:lnTo>
                    <a:pt x="349" y="31"/>
                  </a:lnTo>
                  <a:cubicBezTo>
                    <a:pt x="229" y="124"/>
                    <a:pt x="136" y="228"/>
                    <a:pt x="42" y="333"/>
                  </a:cubicBezTo>
                  <a:cubicBezTo>
                    <a:pt x="23" y="352"/>
                    <a:pt x="13" y="378"/>
                    <a:pt x="5" y="401"/>
                  </a:cubicBezTo>
                  <a:cubicBezTo>
                    <a:pt x="1" y="408"/>
                    <a:pt x="1" y="416"/>
                    <a:pt x="1" y="423"/>
                  </a:cubicBezTo>
                  <a:cubicBezTo>
                    <a:pt x="1" y="435"/>
                    <a:pt x="1" y="445"/>
                    <a:pt x="9" y="457"/>
                  </a:cubicBezTo>
                  <a:cubicBezTo>
                    <a:pt x="13" y="461"/>
                    <a:pt x="16" y="468"/>
                    <a:pt x="20" y="471"/>
                  </a:cubicBezTo>
                  <a:cubicBezTo>
                    <a:pt x="27" y="480"/>
                    <a:pt x="35" y="483"/>
                    <a:pt x="42" y="487"/>
                  </a:cubicBezTo>
                  <a:cubicBezTo>
                    <a:pt x="49" y="490"/>
                    <a:pt x="54" y="490"/>
                    <a:pt x="61" y="494"/>
                  </a:cubicBezTo>
                  <a:cubicBezTo>
                    <a:pt x="72" y="497"/>
                    <a:pt x="80" y="497"/>
                    <a:pt x="91" y="497"/>
                  </a:cubicBezTo>
                  <a:cubicBezTo>
                    <a:pt x="102" y="497"/>
                    <a:pt x="113" y="497"/>
                    <a:pt x="125" y="490"/>
                  </a:cubicBezTo>
                  <a:cubicBezTo>
                    <a:pt x="128" y="490"/>
                    <a:pt x="136" y="487"/>
                    <a:pt x="144" y="480"/>
                  </a:cubicBezTo>
                  <a:cubicBezTo>
                    <a:pt x="147" y="475"/>
                    <a:pt x="151" y="468"/>
                    <a:pt x="154" y="461"/>
                  </a:cubicBezTo>
                  <a:cubicBezTo>
                    <a:pt x="158" y="453"/>
                    <a:pt x="158" y="445"/>
                    <a:pt x="158" y="438"/>
                  </a:cubicBezTo>
                  <a:cubicBezTo>
                    <a:pt x="158" y="430"/>
                    <a:pt x="158" y="427"/>
                    <a:pt x="154" y="419"/>
                  </a:cubicBezTo>
                  <a:cubicBezTo>
                    <a:pt x="154" y="416"/>
                    <a:pt x="151" y="412"/>
                    <a:pt x="151" y="408"/>
                  </a:cubicBezTo>
                  <a:cubicBezTo>
                    <a:pt x="166" y="401"/>
                    <a:pt x="180" y="390"/>
                    <a:pt x="192" y="375"/>
                  </a:cubicBezTo>
                  <a:cubicBezTo>
                    <a:pt x="233" y="337"/>
                    <a:pt x="259" y="292"/>
                    <a:pt x="285" y="255"/>
                  </a:cubicBezTo>
                  <a:cubicBezTo>
                    <a:pt x="301" y="233"/>
                    <a:pt x="311" y="218"/>
                    <a:pt x="327" y="199"/>
                  </a:cubicBezTo>
                  <a:cubicBezTo>
                    <a:pt x="341" y="183"/>
                    <a:pt x="356" y="173"/>
                    <a:pt x="372" y="161"/>
                  </a:cubicBezTo>
                  <a:cubicBezTo>
                    <a:pt x="379" y="157"/>
                    <a:pt x="386" y="154"/>
                    <a:pt x="398" y="143"/>
                  </a:cubicBezTo>
                  <a:cubicBezTo>
                    <a:pt x="405" y="139"/>
                    <a:pt x="408" y="131"/>
                    <a:pt x="413" y="124"/>
                  </a:cubicBezTo>
                  <a:cubicBezTo>
                    <a:pt x="416" y="113"/>
                    <a:pt x="420" y="105"/>
                    <a:pt x="420" y="94"/>
                  </a:cubicBezTo>
                  <a:cubicBezTo>
                    <a:pt x="420" y="79"/>
                    <a:pt x="416" y="64"/>
                    <a:pt x="408" y="45"/>
                  </a:cubicBezTo>
                  <a:lnTo>
                    <a:pt x="38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0" name="Google Shape;28550;p21"/>
            <p:cNvSpPr/>
            <p:nvPr/>
          </p:nvSpPr>
          <p:spPr>
            <a:xfrm>
              <a:off x="-122713" y="1116299"/>
              <a:ext cx="4488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30" y="0"/>
                  </a:moveTo>
                  <a:cubicBezTo>
                    <a:pt x="30" y="4"/>
                    <a:pt x="26" y="4"/>
                    <a:pt x="26" y="7"/>
                  </a:cubicBezTo>
                  <a:cubicBezTo>
                    <a:pt x="19" y="18"/>
                    <a:pt x="11" y="30"/>
                    <a:pt x="0" y="37"/>
                  </a:cubicBezTo>
                  <a:cubicBezTo>
                    <a:pt x="30" y="49"/>
                    <a:pt x="64" y="60"/>
                    <a:pt x="94" y="71"/>
                  </a:cubicBezTo>
                  <a:cubicBezTo>
                    <a:pt x="90" y="68"/>
                    <a:pt x="90" y="63"/>
                    <a:pt x="86" y="60"/>
                  </a:cubicBezTo>
                  <a:cubicBezTo>
                    <a:pt x="68" y="41"/>
                    <a:pt x="52" y="18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1" name="Google Shape;28551;p21"/>
            <p:cNvSpPr/>
            <p:nvPr/>
          </p:nvSpPr>
          <p:spPr>
            <a:xfrm>
              <a:off x="-135224" y="1110378"/>
              <a:ext cx="23780" cy="16283"/>
            </a:xfrm>
            <a:custGeom>
              <a:avLst/>
              <a:gdLst/>
              <a:ahLst/>
              <a:cxnLst/>
              <a:rect l="l" t="t" r="r" b="b"/>
              <a:pathLst>
                <a:path w="498" h="341" extrusionOk="0">
                  <a:moveTo>
                    <a:pt x="292" y="124"/>
                  </a:moveTo>
                  <a:cubicBezTo>
                    <a:pt x="314" y="142"/>
                    <a:pt x="330" y="165"/>
                    <a:pt x="348" y="184"/>
                  </a:cubicBezTo>
                  <a:cubicBezTo>
                    <a:pt x="352" y="187"/>
                    <a:pt x="352" y="192"/>
                    <a:pt x="356" y="195"/>
                  </a:cubicBezTo>
                  <a:cubicBezTo>
                    <a:pt x="326" y="184"/>
                    <a:pt x="292" y="173"/>
                    <a:pt x="262" y="161"/>
                  </a:cubicBezTo>
                  <a:cubicBezTo>
                    <a:pt x="273" y="154"/>
                    <a:pt x="281" y="142"/>
                    <a:pt x="288" y="131"/>
                  </a:cubicBezTo>
                  <a:cubicBezTo>
                    <a:pt x="288" y="128"/>
                    <a:pt x="292" y="128"/>
                    <a:pt x="292" y="124"/>
                  </a:cubicBezTo>
                  <a:close/>
                  <a:moveTo>
                    <a:pt x="281" y="1"/>
                  </a:moveTo>
                  <a:lnTo>
                    <a:pt x="278" y="8"/>
                  </a:lnTo>
                  <a:lnTo>
                    <a:pt x="266" y="23"/>
                  </a:lnTo>
                  <a:lnTo>
                    <a:pt x="255" y="42"/>
                  </a:lnTo>
                  <a:cubicBezTo>
                    <a:pt x="240" y="64"/>
                    <a:pt x="228" y="87"/>
                    <a:pt x="218" y="97"/>
                  </a:cubicBezTo>
                  <a:cubicBezTo>
                    <a:pt x="210" y="105"/>
                    <a:pt x="206" y="109"/>
                    <a:pt x="202" y="113"/>
                  </a:cubicBezTo>
                  <a:lnTo>
                    <a:pt x="199" y="113"/>
                  </a:lnTo>
                  <a:cubicBezTo>
                    <a:pt x="195" y="113"/>
                    <a:pt x="195" y="113"/>
                    <a:pt x="188" y="109"/>
                  </a:cubicBezTo>
                  <a:cubicBezTo>
                    <a:pt x="180" y="105"/>
                    <a:pt x="169" y="102"/>
                    <a:pt x="157" y="87"/>
                  </a:cubicBezTo>
                  <a:cubicBezTo>
                    <a:pt x="154" y="83"/>
                    <a:pt x="147" y="75"/>
                    <a:pt x="135" y="71"/>
                  </a:cubicBezTo>
                  <a:cubicBezTo>
                    <a:pt x="128" y="68"/>
                    <a:pt x="121" y="68"/>
                    <a:pt x="109" y="68"/>
                  </a:cubicBezTo>
                  <a:cubicBezTo>
                    <a:pt x="98" y="68"/>
                    <a:pt x="87" y="71"/>
                    <a:pt x="79" y="75"/>
                  </a:cubicBezTo>
                  <a:cubicBezTo>
                    <a:pt x="64" y="83"/>
                    <a:pt x="57" y="90"/>
                    <a:pt x="49" y="97"/>
                  </a:cubicBezTo>
                  <a:cubicBezTo>
                    <a:pt x="45" y="102"/>
                    <a:pt x="42" y="105"/>
                    <a:pt x="38" y="109"/>
                  </a:cubicBezTo>
                  <a:cubicBezTo>
                    <a:pt x="34" y="116"/>
                    <a:pt x="31" y="120"/>
                    <a:pt x="31" y="124"/>
                  </a:cubicBezTo>
                  <a:lnTo>
                    <a:pt x="0" y="169"/>
                  </a:lnTo>
                  <a:lnTo>
                    <a:pt x="49" y="184"/>
                  </a:lnTo>
                  <a:lnTo>
                    <a:pt x="57" y="184"/>
                  </a:lnTo>
                  <a:cubicBezTo>
                    <a:pt x="183" y="221"/>
                    <a:pt x="307" y="251"/>
                    <a:pt x="419" y="304"/>
                  </a:cubicBezTo>
                  <a:lnTo>
                    <a:pt x="423" y="304"/>
                  </a:lnTo>
                  <a:lnTo>
                    <a:pt x="483" y="333"/>
                  </a:lnTo>
                  <a:lnTo>
                    <a:pt x="497" y="341"/>
                  </a:lnTo>
                  <a:lnTo>
                    <a:pt x="497" y="333"/>
                  </a:lnTo>
                  <a:lnTo>
                    <a:pt x="490" y="315"/>
                  </a:lnTo>
                  <a:lnTo>
                    <a:pt x="475" y="259"/>
                  </a:lnTo>
                  <a:cubicBezTo>
                    <a:pt x="461" y="210"/>
                    <a:pt x="435" y="169"/>
                    <a:pt x="408" y="135"/>
                  </a:cubicBezTo>
                  <a:cubicBezTo>
                    <a:pt x="378" y="97"/>
                    <a:pt x="345" y="68"/>
                    <a:pt x="314" y="35"/>
                  </a:cubicBezTo>
                  <a:lnTo>
                    <a:pt x="281" y="4"/>
                  </a:lnTo>
                  <a:lnTo>
                    <a:pt x="28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2" name="Google Shape;28552;p21"/>
            <p:cNvSpPr/>
            <p:nvPr/>
          </p:nvSpPr>
          <p:spPr>
            <a:xfrm>
              <a:off x="-654839" y="2282593"/>
              <a:ext cx="4536" cy="5157"/>
            </a:xfrm>
            <a:custGeom>
              <a:avLst/>
              <a:gdLst/>
              <a:ahLst/>
              <a:cxnLst/>
              <a:rect l="l" t="t" r="r" b="b"/>
              <a:pathLst>
                <a:path w="95" h="108" extrusionOk="0">
                  <a:moveTo>
                    <a:pt x="8" y="0"/>
                  </a:moveTo>
                  <a:lnTo>
                    <a:pt x="4" y="4"/>
                  </a:lnTo>
                  <a:cubicBezTo>
                    <a:pt x="4" y="4"/>
                    <a:pt x="1" y="8"/>
                    <a:pt x="1" y="11"/>
                  </a:cubicBezTo>
                  <a:cubicBezTo>
                    <a:pt x="8" y="23"/>
                    <a:pt x="13" y="34"/>
                    <a:pt x="16" y="45"/>
                  </a:cubicBezTo>
                  <a:cubicBezTo>
                    <a:pt x="20" y="63"/>
                    <a:pt x="20" y="82"/>
                    <a:pt x="20" y="101"/>
                  </a:cubicBezTo>
                  <a:lnTo>
                    <a:pt x="20" y="108"/>
                  </a:lnTo>
                  <a:cubicBezTo>
                    <a:pt x="23" y="104"/>
                    <a:pt x="27" y="104"/>
                    <a:pt x="35" y="104"/>
                  </a:cubicBezTo>
                  <a:cubicBezTo>
                    <a:pt x="42" y="101"/>
                    <a:pt x="49" y="97"/>
                    <a:pt x="61" y="97"/>
                  </a:cubicBezTo>
                  <a:cubicBezTo>
                    <a:pt x="72" y="97"/>
                    <a:pt x="83" y="101"/>
                    <a:pt x="94" y="108"/>
                  </a:cubicBezTo>
                  <a:cubicBezTo>
                    <a:pt x="87" y="101"/>
                    <a:pt x="80" y="94"/>
                    <a:pt x="75" y="86"/>
                  </a:cubicBezTo>
                  <a:cubicBezTo>
                    <a:pt x="57" y="63"/>
                    <a:pt x="42" y="37"/>
                    <a:pt x="27" y="18"/>
                  </a:cubicBezTo>
                  <a:cubicBezTo>
                    <a:pt x="20" y="11"/>
                    <a:pt x="16" y="8"/>
                    <a:pt x="13" y="4"/>
                  </a:cubicBezTo>
                  <a:cubicBezTo>
                    <a:pt x="8" y="4"/>
                    <a:pt x="8" y="0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3" name="Google Shape;28553;p21"/>
            <p:cNvSpPr/>
            <p:nvPr/>
          </p:nvSpPr>
          <p:spPr>
            <a:xfrm>
              <a:off x="-659280" y="2278964"/>
              <a:ext cx="14707" cy="13656"/>
            </a:xfrm>
            <a:custGeom>
              <a:avLst/>
              <a:gdLst/>
              <a:ahLst/>
              <a:cxnLst/>
              <a:rect l="l" t="t" r="r" b="b"/>
              <a:pathLst>
                <a:path w="308" h="286" extrusionOk="0">
                  <a:moveTo>
                    <a:pt x="101" y="76"/>
                  </a:moveTo>
                  <a:cubicBezTo>
                    <a:pt x="101" y="76"/>
                    <a:pt x="101" y="80"/>
                    <a:pt x="106" y="80"/>
                  </a:cubicBezTo>
                  <a:cubicBezTo>
                    <a:pt x="109" y="84"/>
                    <a:pt x="113" y="87"/>
                    <a:pt x="120" y="94"/>
                  </a:cubicBezTo>
                  <a:cubicBezTo>
                    <a:pt x="135" y="113"/>
                    <a:pt x="150" y="139"/>
                    <a:pt x="168" y="162"/>
                  </a:cubicBezTo>
                  <a:cubicBezTo>
                    <a:pt x="173" y="170"/>
                    <a:pt x="180" y="177"/>
                    <a:pt x="187" y="184"/>
                  </a:cubicBezTo>
                  <a:cubicBezTo>
                    <a:pt x="176" y="177"/>
                    <a:pt x="165" y="173"/>
                    <a:pt x="154" y="173"/>
                  </a:cubicBezTo>
                  <a:cubicBezTo>
                    <a:pt x="142" y="173"/>
                    <a:pt x="135" y="177"/>
                    <a:pt x="128" y="180"/>
                  </a:cubicBezTo>
                  <a:cubicBezTo>
                    <a:pt x="120" y="180"/>
                    <a:pt x="116" y="180"/>
                    <a:pt x="113" y="184"/>
                  </a:cubicBezTo>
                  <a:lnTo>
                    <a:pt x="113" y="177"/>
                  </a:lnTo>
                  <a:cubicBezTo>
                    <a:pt x="113" y="158"/>
                    <a:pt x="113" y="139"/>
                    <a:pt x="109" y="121"/>
                  </a:cubicBezTo>
                  <a:cubicBezTo>
                    <a:pt x="106" y="110"/>
                    <a:pt x="101" y="99"/>
                    <a:pt x="94" y="87"/>
                  </a:cubicBezTo>
                  <a:cubicBezTo>
                    <a:pt x="94" y="84"/>
                    <a:pt x="97" y="80"/>
                    <a:pt x="97" y="80"/>
                  </a:cubicBezTo>
                  <a:lnTo>
                    <a:pt x="101" y="76"/>
                  </a:lnTo>
                  <a:close/>
                  <a:moveTo>
                    <a:pt x="87" y="1"/>
                  </a:moveTo>
                  <a:cubicBezTo>
                    <a:pt x="79" y="1"/>
                    <a:pt x="71" y="5"/>
                    <a:pt x="68" y="9"/>
                  </a:cubicBezTo>
                  <a:cubicBezTo>
                    <a:pt x="64" y="9"/>
                    <a:pt x="64" y="9"/>
                    <a:pt x="61" y="13"/>
                  </a:cubicBezTo>
                  <a:cubicBezTo>
                    <a:pt x="49" y="20"/>
                    <a:pt x="42" y="27"/>
                    <a:pt x="34" y="35"/>
                  </a:cubicBezTo>
                  <a:cubicBezTo>
                    <a:pt x="27" y="46"/>
                    <a:pt x="19" y="61"/>
                    <a:pt x="11" y="72"/>
                  </a:cubicBezTo>
                  <a:lnTo>
                    <a:pt x="1" y="94"/>
                  </a:lnTo>
                  <a:lnTo>
                    <a:pt x="11" y="110"/>
                  </a:lnTo>
                  <a:lnTo>
                    <a:pt x="19" y="117"/>
                  </a:lnTo>
                  <a:cubicBezTo>
                    <a:pt x="27" y="125"/>
                    <a:pt x="30" y="132"/>
                    <a:pt x="34" y="139"/>
                  </a:cubicBezTo>
                  <a:lnTo>
                    <a:pt x="34" y="177"/>
                  </a:lnTo>
                  <a:lnTo>
                    <a:pt x="34" y="196"/>
                  </a:lnTo>
                  <a:cubicBezTo>
                    <a:pt x="34" y="199"/>
                    <a:pt x="34" y="206"/>
                    <a:pt x="38" y="211"/>
                  </a:cubicBezTo>
                  <a:lnTo>
                    <a:pt x="38" y="225"/>
                  </a:lnTo>
                  <a:lnTo>
                    <a:pt x="38" y="241"/>
                  </a:lnTo>
                  <a:lnTo>
                    <a:pt x="53" y="251"/>
                  </a:lnTo>
                  <a:cubicBezTo>
                    <a:pt x="56" y="256"/>
                    <a:pt x="61" y="259"/>
                    <a:pt x="68" y="259"/>
                  </a:cubicBezTo>
                  <a:cubicBezTo>
                    <a:pt x="68" y="259"/>
                    <a:pt x="71" y="263"/>
                    <a:pt x="75" y="263"/>
                  </a:cubicBezTo>
                  <a:cubicBezTo>
                    <a:pt x="83" y="267"/>
                    <a:pt x="90" y="267"/>
                    <a:pt x="94" y="267"/>
                  </a:cubicBezTo>
                  <a:lnTo>
                    <a:pt x="97" y="267"/>
                  </a:lnTo>
                  <a:cubicBezTo>
                    <a:pt x="106" y="267"/>
                    <a:pt x="113" y="263"/>
                    <a:pt x="120" y="263"/>
                  </a:cubicBezTo>
                  <a:cubicBezTo>
                    <a:pt x="132" y="259"/>
                    <a:pt x="139" y="256"/>
                    <a:pt x="142" y="256"/>
                  </a:cubicBezTo>
                  <a:lnTo>
                    <a:pt x="146" y="251"/>
                  </a:lnTo>
                  <a:lnTo>
                    <a:pt x="150" y="251"/>
                  </a:lnTo>
                  <a:cubicBezTo>
                    <a:pt x="154" y="251"/>
                    <a:pt x="154" y="256"/>
                    <a:pt x="158" y="256"/>
                  </a:cubicBezTo>
                  <a:cubicBezTo>
                    <a:pt x="168" y="263"/>
                    <a:pt x="180" y="270"/>
                    <a:pt x="187" y="274"/>
                  </a:cubicBezTo>
                  <a:cubicBezTo>
                    <a:pt x="195" y="278"/>
                    <a:pt x="199" y="282"/>
                    <a:pt x="206" y="282"/>
                  </a:cubicBezTo>
                  <a:cubicBezTo>
                    <a:pt x="213" y="285"/>
                    <a:pt x="218" y="285"/>
                    <a:pt x="228" y="285"/>
                  </a:cubicBezTo>
                  <a:lnTo>
                    <a:pt x="244" y="285"/>
                  </a:lnTo>
                  <a:cubicBezTo>
                    <a:pt x="254" y="282"/>
                    <a:pt x="258" y="278"/>
                    <a:pt x="266" y="270"/>
                  </a:cubicBezTo>
                  <a:lnTo>
                    <a:pt x="270" y="267"/>
                  </a:lnTo>
                  <a:cubicBezTo>
                    <a:pt x="277" y="256"/>
                    <a:pt x="280" y="248"/>
                    <a:pt x="285" y="241"/>
                  </a:cubicBezTo>
                  <a:cubicBezTo>
                    <a:pt x="289" y="233"/>
                    <a:pt x="289" y="229"/>
                    <a:pt x="289" y="225"/>
                  </a:cubicBezTo>
                  <a:cubicBezTo>
                    <a:pt x="289" y="225"/>
                    <a:pt x="292" y="225"/>
                    <a:pt x="292" y="222"/>
                  </a:cubicBezTo>
                  <a:cubicBezTo>
                    <a:pt x="292" y="218"/>
                    <a:pt x="296" y="211"/>
                    <a:pt x="296" y="206"/>
                  </a:cubicBezTo>
                  <a:lnTo>
                    <a:pt x="303" y="192"/>
                  </a:lnTo>
                  <a:lnTo>
                    <a:pt x="307" y="177"/>
                  </a:lnTo>
                  <a:lnTo>
                    <a:pt x="303" y="173"/>
                  </a:lnTo>
                  <a:lnTo>
                    <a:pt x="277" y="162"/>
                  </a:lnTo>
                  <a:cubicBezTo>
                    <a:pt x="263" y="151"/>
                    <a:pt x="247" y="136"/>
                    <a:pt x="232" y="121"/>
                  </a:cubicBezTo>
                  <a:cubicBezTo>
                    <a:pt x="232" y="117"/>
                    <a:pt x="228" y="117"/>
                    <a:pt x="228" y="113"/>
                  </a:cubicBezTo>
                  <a:cubicBezTo>
                    <a:pt x="221" y="106"/>
                    <a:pt x="213" y="91"/>
                    <a:pt x="202" y="80"/>
                  </a:cubicBezTo>
                  <a:lnTo>
                    <a:pt x="199" y="80"/>
                  </a:lnTo>
                  <a:cubicBezTo>
                    <a:pt x="184" y="80"/>
                    <a:pt x="165" y="76"/>
                    <a:pt x="146" y="72"/>
                  </a:cubicBezTo>
                  <a:cubicBezTo>
                    <a:pt x="132" y="65"/>
                    <a:pt x="113" y="54"/>
                    <a:pt x="101" y="39"/>
                  </a:cubicBezTo>
                  <a:cubicBezTo>
                    <a:pt x="94" y="27"/>
                    <a:pt x="90" y="13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4" name="Google Shape;28554;p21"/>
            <p:cNvSpPr/>
            <p:nvPr/>
          </p:nvSpPr>
          <p:spPr>
            <a:xfrm>
              <a:off x="-421199" y="1732465"/>
              <a:ext cx="26167" cy="16999"/>
            </a:xfrm>
            <a:custGeom>
              <a:avLst/>
              <a:gdLst/>
              <a:ahLst/>
              <a:cxnLst/>
              <a:rect l="l" t="t" r="r" b="b"/>
              <a:pathLst>
                <a:path w="548" h="356" extrusionOk="0">
                  <a:moveTo>
                    <a:pt x="1" y="0"/>
                  </a:moveTo>
                  <a:lnTo>
                    <a:pt x="54" y="119"/>
                  </a:lnTo>
                  <a:cubicBezTo>
                    <a:pt x="72" y="164"/>
                    <a:pt x="99" y="202"/>
                    <a:pt x="132" y="228"/>
                  </a:cubicBezTo>
                  <a:cubicBezTo>
                    <a:pt x="166" y="258"/>
                    <a:pt x="206" y="280"/>
                    <a:pt x="256" y="292"/>
                  </a:cubicBezTo>
                  <a:cubicBezTo>
                    <a:pt x="293" y="299"/>
                    <a:pt x="327" y="302"/>
                    <a:pt x="353" y="307"/>
                  </a:cubicBezTo>
                  <a:cubicBezTo>
                    <a:pt x="368" y="307"/>
                    <a:pt x="382" y="310"/>
                    <a:pt x="394" y="314"/>
                  </a:cubicBezTo>
                  <a:cubicBezTo>
                    <a:pt x="405" y="318"/>
                    <a:pt x="416" y="321"/>
                    <a:pt x="427" y="329"/>
                  </a:cubicBezTo>
                  <a:cubicBezTo>
                    <a:pt x="435" y="337"/>
                    <a:pt x="442" y="340"/>
                    <a:pt x="450" y="344"/>
                  </a:cubicBezTo>
                  <a:cubicBezTo>
                    <a:pt x="453" y="347"/>
                    <a:pt x="458" y="352"/>
                    <a:pt x="465" y="352"/>
                  </a:cubicBezTo>
                  <a:cubicBezTo>
                    <a:pt x="468" y="352"/>
                    <a:pt x="476" y="355"/>
                    <a:pt x="484" y="355"/>
                  </a:cubicBezTo>
                  <a:cubicBezTo>
                    <a:pt x="491" y="355"/>
                    <a:pt x="498" y="352"/>
                    <a:pt x="502" y="352"/>
                  </a:cubicBezTo>
                  <a:cubicBezTo>
                    <a:pt x="513" y="347"/>
                    <a:pt x="520" y="340"/>
                    <a:pt x="528" y="333"/>
                  </a:cubicBezTo>
                  <a:cubicBezTo>
                    <a:pt x="532" y="325"/>
                    <a:pt x="539" y="314"/>
                    <a:pt x="539" y="307"/>
                  </a:cubicBezTo>
                  <a:cubicBezTo>
                    <a:pt x="543" y="299"/>
                    <a:pt x="547" y="292"/>
                    <a:pt x="547" y="280"/>
                  </a:cubicBezTo>
                  <a:cubicBezTo>
                    <a:pt x="547" y="273"/>
                    <a:pt x="547" y="266"/>
                    <a:pt x="543" y="258"/>
                  </a:cubicBezTo>
                  <a:cubicBezTo>
                    <a:pt x="539" y="250"/>
                    <a:pt x="536" y="247"/>
                    <a:pt x="528" y="243"/>
                  </a:cubicBezTo>
                  <a:cubicBezTo>
                    <a:pt x="520" y="235"/>
                    <a:pt x="513" y="232"/>
                    <a:pt x="506" y="228"/>
                  </a:cubicBezTo>
                  <a:lnTo>
                    <a:pt x="484" y="228"/>
                  </a:lnTo>
                  <a:cubicBezTo>
                    <a:pt x="420" y="195"/>
                    <a:pt x="353" y="172"/>
                    <a:pt x="289" y="153"/>
                  </a:cubicBezTo>
                  <a:cubicBezTo>
                    <a:pt x="225" y="131"/>
                    <a:pt x="162" y="109"/>
                    <a:pt x="109" y="75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5" name="Google Shape;28555;p21"/>
            <p:cNvSpPr/>
            <p:nvPr/>
          </p:nvSpPr>
          <p:spPr>
            <a:xfrm>
              <a:off x="-638222" y="2543021"/>
              <a:ext cx="5778" cy="4488"/>
            </a:xfrm>
            <a:custGeom>
              <a:avLst/>
              <a:gdLst/>
              <a:ahLst/>
              <a:cxnLst/>
              <a:rect l="l" t="t" r="r" b="b"/>
              <a:pathLst>
                <a:path w="121" h="94" extrusionOk="0">
                  <a:moveTo>
                    <a:pt x="49" y="0"/>
                  </a:moveTo>
                  <a:cubicBezTo>
                    <a:pt x="46" y="4"/>
                    <a:pt x="41" y="11"/>
                    <a:pt x="38" y="14"/>
                  </a:cubicBezTo>
                  <a:cubicBezTo>
                    <a:pt x="23" y="33"/>
                    <a:pt x="12" y="52"/>
                    <a:pt x="5" y="71"/>
                  </a:cubicBezTo>
                  <a:cubicBezTo>
                    <a:pt x="5" y="78"/>
                    <a:pt x="1" y="86"/>
                    <a:pt x="1" y="93"/>
                  </a:cubicBezTo>
                  <a:cubicBezTo>
                    <a:pt x="38" y="90"/>
                    <a:pt x="75" y="82"/>
                    <a:pt x="113" y="78"/>
                  </a:cubicBezTo>
                  <a:cubicBezTo>
                    <a:pt x="117" y="78"/>
                    <a:pt x="117" y="75"/>
                    <a:pt x="120" y="75"/>
                  </a:cubicBezTo>
                  <a:lnTo>
                    <a:pt x="117" y="75"/>
                  </a:lnTo>
                  <a:lnTo>
                    <a:pt x="79" y="67"/>
                  </a:lnTo>
                  <a:lnTo>
                    <a:pt x="83" y="33"/>
                  </a:lnTo>
                  <a:cubicBezTo>
                    <a:pt x="75" y="33"/>
                    <a:pt x="72" y="26"/>
                    <a:pt x="64" y="23"/>
                  </a:cubicBezTo>
                  <a:cubicBezTo>
                    <a:pt x="57" y="14"/>
                    <a:pt x="53" y="7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6" name="Google Shape;28556;p21"/>
            <p:cNvSpPr/>
            <p:nvPr/>
          </p:nvSpPr>
          <p:spPr>
            <a:xfrm>
              <a:off x="-641947" y="2537817"/>
              <a:ext cx="14516" cy="13800"/>
            </a:xfrm>
            <a:custGeom>
              <a:avLst/>
              <a:gdLst/>
              <a:ahLst/>
              <a:cxnLst/>
              <a:rect l="l" t="t" r="r" b="b"/>
              <a:pathLst>
                <a:path w="304" h="289" extrusionOk="0">
                  <a:moveTo>
                    <a:pt x="127" y="109"/>
                  </a:moveTo>
                  <a:cubicBezTo>
                    <a:pt x="131" y="116"/>
                    <a:pt x="135" y="123"/>
                    <a:pt x="142" y="132"/>
                  </a:cubicBezTo>
                  <a:cubicBezTo>
                    <a:pt x="150" y="135"/>
                    <a:pt x="153" y="142"/>
                    <a:pt x="161" y="142"/>
                  </a:cubicBezTo>
                  <a:lnTo>
                    <a:pt x="157" y="176"/>
                  </a:lnTo>
                  <a:lnTo>
                    <a:pt x="195" y="184"/>
                  </a:lnTo>
                  <a:lnTo>
                    <a:pt x="198" y="184"/>
                  </a:lnTo>
                  <a:cubicBezTo>
                    <a:pt x="195" y="184"/>
                    <a:pt x="195" y="187"/>
                    <a:pt x="191" y="187"/>
                  </a:cubicBezTo>
                  <a:cubicBezTo>
                    <a:pt x="153" y="191"/>
                    <a:pt x="116" y="199"/>
                    <a:pt x="79" y="202"/>
                  </a:cubicBezTo>
                  <a:cubicBezTo>
                    <a:pt x="79" y="195"/>
                    <a:pt x="83" y="187"/>
                    <a:pt x="83" y="180"/>
                  </a:cubicBezTo>
                  <a:cubicBezTo>
                    <a:pt x="90" y="161"/>
                    <a:pt x="101" y="142"/>
                    <a:pt x="116" y="123"/>
                  </a:cubicBezTo>
                  <a:cubicBezTo>
                    <a:pt x="119" y="120"/>
                    <a:pt x="124" y="113"/>
                    <a:pt x="127" y="109"/>
                  </a:cubicBezTo>
                  <a:close/>
                  <a:moveTo>
                    <a:pt x="101" y="1"/>
                  </a:moveTo>
                  <a:lnTo>
                    <a:pt x="90" y="23"/>
                  </a:lnTo>
                  <a:cubicBezTo>
                    <a:pt x="90" y="27"/>
                    <a:pt x="86" y="27"/>
                    <a:pt x="86" y="30"/>
                  </a:cubicBezTo>
                  <a:cubicBezTo>
                    <a:pt x="71" y="53"/>
                    <a:pt x="52" y="75"/>
                    <a:pt x="38" y="101"/>
                  </a:cubicBezTo>
                  <a:cubicBezTo>
                    <a:pt x="26" y="120"/>
                    <a:pt x="19" y="135"/>
                    <a:pt x="12" y="154"/>
                  </a:cubicBezTo>
                  <a:cubicBezTo>
                    <a:pt x="4" y="173"/>
                    <a:pt x="0" y="195"/>
                    <a:pt x="0" y="218"/>
                  </a:cubicBezTo>
                  <a:cubicBezTo>
                    <a:pt x="0" y="228"/>
                    <a:pt x="4" y="240"/>
                    <a:pt x="4" y="251"/>
                  </a:cubicBezTo>
                  <a:lnTo>
                    <a:pt x="12" y="289"/>
                  </a:lnTo>
                  <a:lnTo>
                    <a:pt x="26" y="285"/>
                  </a:lnTo>
                  <a:lnTo>
                    <a:pt x="45" y="280"/>
                  </a:lnTo>
                  <a:cubicBezTo>
                    <a:pt x="105" y="277"/>
                    <a:pt x="157" y="270"/>
                    <a:pt x="214" y="263"/>
                  </a:cubicBezTo>
                  <a:lnTo>
                    <a:pt x="224" y="263"/>
                  </a:lnTo>
                  <a:lnTo>
                    <a:pt x="236" y="251"/>
                  </a:lnTo>
                  <a:cubicBezTo>
                    <a:pt x="236" y="251"/>
                    <a:pt x="240" y="247"/>
                    <a:pt x="247" y="244"/>
                  </a:cubicBezTo>
                  <a:cubicBezTo>
                    <a:pt x="250" y="240"/>
                    <a:pt x="254" y="236"/>
                    <a:pt x="258" y="232"/>
                  </a:cubicBezTo>
                  <a:cubicBezTo>
                    <a:pt x="266" y="228"/>
                    <a:pt x="269" y="225"/>
                    <a:pt x="276" y="221"/>
                  </a:cubicBezTo>
                  <a:cubicBezTo>
                    <a:pt x="281" y="213"/>
                    <a:pt x="288" y="210"/>
                    <a:pt x="292" y="202"/>
                  </a:cubicBezTo>
                  <a:cubicBezTo>
                    <a:pt x="295" y="199"/>
                    <a:pt x="299" y="195"/>
                    <a:pt x="299" y="191"/>
                  </a:cubicBezTo>
                  <a:cubicBezTo>
                    <a:pt x="303" y="184"/>
                    <a:pt x="303" y="180"/>
                    <a:pt x="303" y="173"/>
                  </a:cubicBezTo>
                  <a:cubicBezTo>
                    <a:pt x="303" y="165"/>
                    <a:pt x="303" y="158"/>
                    <a:pt x="299" y="150"/>
                  </a:cubicBezTo>
                  <a:lnTo>
                    <a:pt x="295" y="146"/>
                  </a:lnTo>
                  <a:cubicBezTo>
                    <a:pt x="295" y="142"/>
                    <a:pt x="295" y="142"/>
                    <a:pt x="292" y="139"/>
                  </a:cubicBezTo>
                  <a:cubicBezTo>
                    <a:pt x="288" y="139"/>
                    <a:pt x="284" y="142"/>
                    <a:pt x="281" y="142"/>
                  </a:cubicBezTo>
                  <a:cubicBezTo>
                    <a:pt x="254" y="139"/>
                    <a:pt x="228" y="135"/>
                    <a:pt x="202" y="123"/>
                  </a:cubicBezTo>
                  <a:lnTo>
                    <a:pt x="119" y="90"/>
                  </a:lnTo>
                  <a:lnTo>
                    <a:pt x="187" y="61"/>
                  </a:lnTo>
                  <a:cubicBezTo>
                    <a:pt x="187" y="53"/>
                    <a:pt x="183" y="45"/>
                    <a:pt x="176" y="38"/>
                  </a:cubicBezTo>
                  <a:cubicBezTo>
                    <a:pt x="172" y="34"/>
                    <a:pt x="169" y="27"/>
                    <a:pt x="164" y="23"/>
                  </a:cubicBezTo>
                  <a:cubicBezTo>
                    <a:pt x="161" y="19"/>
                    <a:pt x="161" y="19"/>
                    <a:pt x="157" y="19"/>
                  </a:cubicBezTo>
                  <a:cubicBezTo>
                    <a:pt x="150" y="11"/>
                    <a:pt x="138" y="8"/>
                    <a:pt x="131" y="4"/>
                  </a:cubicBezTo>
                  <a:lnTo>
                    <a:pt x="10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7" name="Google Shape;28557;p21"/>
            <p:cNvSpPr/>
            <p:nvPr/>
          </p:nvSpPr>
          <p:spPr>
            <a:xfrm>
              <a:off x="-561488" y="1739055"/>
              <a:ext cx="23111" cy="21440"/>
            </a:xfrm>
            <a:custGeom>
              <a:avLst/>
              <a:gdLst/>
              <a:ahLst/>
              <a:cxnLst/>
              <a:rect l="l" t="t" r="r" b="b"/>
              <a:pathLst>
                <a:path w="484" h="449" extrusionOk="0">
                  <a:moveTo>
                    <a:pt x="404" y="0"/>
                  </a:moveTo>
                  <a:cubicBezTo>
                    <a:pt x="394" y="0"/>
                    <a:pt x="386" y="4"/>
                    <a:pt x="375" y="7"/>
                  </a:cubicBezTo>
                  <a:cubicBezTo>
                    <a:pt x="368" y="12"/>
                    <a:pt x="360" y="15"/>
                    <a:pt x="352" y="19"/>
                  </a:cubicBezTo>
                  <a:cubicBezTo>
                    <a:pt x="292" y="60"/>
                    <a:pt x="244" y="109"/>
                    <a:pt x="199" y="161"/>
                  </a:cubicBezTo>
                  <a:cubicBezTo>
                    <a:pt x="158" y="214"/>
                    <a:pt x="117" y="273"/>
                    <a:pt x="76" y="340"/>
                  </a:cubicBezTo>
                  <a:lnTo>
                    <a:pt x="1" y="449"/>
                  </a:lnTo>
                  <a:lnTo>
                    <a:pt x="121" y="397"/>
                  </a:lnTo>
                  <a:cubicBezTo>
                    <a:pt x="161" y="378"/>
                    <a:pt x="199" y="356"/>
                    <a:pt x="229" y="329"/>
                  </a:cubicBezTo>
                  <a:cubicBezTo>
                    <a:pt x="274" y="292"/>
                    <a:pt x="308" y="254"/>
                    <a:pt x="341" y="217"/>
                  </a:cubicBezTo>
                  <a:cubicBezTo>
                    <a:pt x="375" y="183"/>
                    <a:pt x="404" y="150"/>
                    <a:pt x="442" y="131"/>
                  </a:cubicBezTo>
                  <a:cubicBezTo>
                    <a:pt x="446" y="128"/>
                    <a:pt x="457" y="120"/>
                    <a:pt x="465" y="112"/>
                  </a:cubicBezTo>
                  <a:cubicBezTo>
                    <a:pt x="468" y="109"/>
                    <a:pt x="472" y="105"/>
                    <a:pt x="475" y="97"/>
                  </a:cubicBezTo>
                  <a:cubicBezTo>
                    <a:pt x="480" y="90"/>
                    <a:pt x="483" y="83"/>
                    <a:pt x="483" y="71"/>
                  </a:cubicBezTo>
                  <a:cubicBezTo>
                    <a:pt x="483" y="64"/>
                    <a:pt x="480" y="57"/>
                    <a:pt x="475" y="49"/>
                  </a:cubicBezTo>
                  <a:cubicBezTo>
                    <a:pt x="475" y="45"/>
                    <a:pt x="472" y="38"/>
                    <a:pt x="465" y="34"/>
                  </a:cubicBezTo>
                  <a:cubicBezTo>
                    <a:pt x="461" y="23"/>
                    <a:pt x="449" y="15"/>
                    <a:pt x="442" y="12"/>
                  </a:cubicBezTo>
                  <a:cubicBezTo>
                    <a:pt x="431" y="4"/>
                    <a:pt x="420" y="0"/>
                    <a:pt x="4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8" name="Google Shape;28558;p21"/>
            <p:cNvSpPr/>
            <p:nvPr/>
          </p:nvSpPr>
          <p:spPr>
            <a:xfrm>
              <a:off x="61315" y="977920"/>
              <a:ext cx="6637" cy="4870"/>
            </a:xfrm>
            <a:custGeom>
              <a:avLst/>
              <a:gdLst/>
              <a:ahLst/>
              <a:cxnLst/>
              <a:rect l="l" t="t" r="r" b="b"/>
              <a:pathLst>
                <a:path w="139" h="102" extrusionOk="0">
                  <a:moveTo>
                    <a:pt x="23" y="1"/>
                  </a:moveTo>
                  <a:cubicBezTo>
                    <a:pt x="19" y="9"/>
                    <a:pt x="19" y="12"/>
                    <a:pt x="15" y="16"/>
                  </a:cubicBezTo>
                  <a:cubicBezTo>
                    <a:pt x="11" y="19"/>
                    <a:pt x="8" y="23"/>
                    <a:pt x="1" y="27"/>
                  </a:cubicBezTo>
                  <a:cubicBezTo>
                    <a:pt x="1" y="27"/>
                    <a:pt x="4" y="27"/>
                    <a:pt x="4" y="31"/>
                  </a:cubicBezTo>
                  <a:lnTo>
                    <a:pt x="8" y="35"/>
                  </a:lnTo>
                  <a:cubicBezTo>
                    <a:pt x="8" y="35"/>
                    <a:pt x="11" y="38"/>
                    <a:pt x="15" y="38"/>
                  </a:cubicBezTo>
                  <a:cubicBezTo>
                    <a:pt x="19" y="42"/>
                    <a:pt x="27" y="42"/>
                    <a:pt x="34" y="45"/>
                  </a:cubicBezTo>
                  <a:cubicBezTo>
                    <a:pt x="42" y="45"/>
                    <a:pt x="53" y="50"/>
                    <a:pt x="64" y="53"/>
                  </a:cubicBezTo>
                  <a:cubicBezTo>
                    <a:pt x="82" y="61"/>
                    <a:pt x="97" y="64"/>
                    <a:pt x="116" y="79"/>
                  </a:cubicBezTo>
                  <a:cubicBezTo>
                    <a:pt x="120" y="83"/>
                    <a:pt x="123" y="87"/>
                    <a:pt x="123" y="90"/>
                  </a:cubicBezTo>
                  <a:cubicBezTo>
                    <a:pt x="127" y="95"/>
                    <a:pt x="131" y="98"/>
                    <a:pt x="131" y="98"/>
                  </a:cubicBezTo>
                  <a:cubicBezTo>
                    <a:pt x="131" y="102"/>
                    <a:pt x="135" y="102"/>
                    <a:pt x="135" y="102"/>
                  </a:cubicBezTo>
                  <a:cubicBezTo>
                    <a:pt x="135" y="98"/>
                    <a:pt x="135" y="98"/>
                    <a:pt x="139" y="95"/>
                  </a:cubicBezTo>
                  <a:lnTo>
                    <a:pt x="139" y="83"/>
                  </a:lnTo>
                  <a:cubicBezTo>
                    <a:pt x="139" y="79"/>
                    <a:pt x="139" y="68"/>
                    <a:pt x="131" y="57"/>
                  </a:cubicBezTo>
                  <a:cubicBezTo>
                    <a:pt x="120" y="42"/>
                    <a:pt x="105" y="27"/>
                    <a:pt x="87" y="19"/>
                  </a:cubicBezTo>
                  <a:cubicBezTo>
                    <a:pt x="68" y="9"/>
                    <a:pt x="45" y="5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9" name="Google Shape;28559;p21"/>
            <p:cNvSpPr/>
            <p:nvPr/>
          </p:nvSpPr>
          <p:spPr>
            <a:xfrm>
              <a:off x="56636" y="974386"/>
              <a:ext cx="15041" cy="12367"/>
            </a:xfrm>
            <a:custGeom>
              <a:avLst/>
              <a:gdLst/>
              <a:ahLst/>
              <a:cxnLst/>
              <a:rect l="l" t="t" r="r" b="b"/>
              <a:pathLst>
                <a:path w="315" h="259" extrusionOk="0">
                  <a:moveTo>
                    <a:pt x="121" y="75"/>
                  </a:moveTo>
                  <a:cubicBezTo>
                    <a:pt x="143" y="79"/>
                    <a:pt x="166" y="83"/>
                    <a:pt x="185" y="93"/>
                  </a:cubicBezTo>
                  <a:cubicBezTo>
                    <a:pt x="203" y="101"/>
                    <a:pt x="218" y="116"/>
                    <a:pt x="229" y="131"/>
                  </a:cubicBezTo>
                  <a:cubicBezTo>
                    <a:pt x="237" y="142"/>
                    <a:pt x="237" y="153"/>
                    <a:pt x="237" y="157"/>
                  </a:cubicBezTo>
                  <a:lnTo>
                    <a:pt x="237" y="169"/>
                  </a:lnTo>
                  <a:cubicBezTo>
                    <a:pt x="233" y="172"/>
                    <a:pt x="233" y="172"/>
                    <a:pt x="233" y="176"/>
                  </a:cubicBezTo>
                  <a:cubicBezTo>
                    <a:pt x="233" y="176"/>
                    <a:pt x="229" y="176"/>
                    <a:pt x="229" y="172"/>
                  </a:cubicBezTo>
                  <a:cubicBezTo>
                    <a:pt x="229" y="172"/>
                    <a:pt x="225" y="169"/>
                    <a:pt x="221" y="164"/>
                  </a:cubicBezTo>
                  <a:cubicBezTo>
                    <a:pt x="221" y="161"/>
                    <a:pt x="218" y="157"/>
                    <a:pt x="214" y="153"/>
                  </a:cubicBezTo>
                  <a:cubicBezTo>
                    <a:pt x="195" y="138"/>
                    <a:pt x="180" y="135"/>
                    <a:pt x="162" y="127"/>
                  </a:cubicBezTo>
                  <a:cubicBezTo>
                    <a:pt x="151" y="124"/>
                    <a:pt x="140" y="119"/>
                    <a:pt x="132" y="119"/>
                  </a:cubicBezTo>
                  <a:cubicBezTo>
                    <a:pt x="125" y="116"/>
                    <a:pt x="117" y="116"/>
                    <a:pt x="113" y="112"/>
                  </a:cubicBezTo>
                  <a:cubicBezTo>
                    <a:pt x="109" y="112"/>
                    <a:pt x="106" y="109"/>
                    <a:pt x="106" y="109"/>
                  </a:cubicBezTo>
                  <a:lnTo>
                    <a:pt x="102" y="105"/>
                  </a:lnTo>
                  <a:cubicBezTo>
                    <a:pt x="102" y="101"/>
                    <a:pt x="99" y="101"/>
                    <a:pt x="99" y="101"/>
                  </a:cubicBezTo>
                  <a:cubicBezTo>
                    <a:pt x="106" y="97"/>
                    <a:pt x="109" y="93"/>
                    <a:pt x="113" y="90"/>
                  </a:cubicBezTo>
                  <a:cubicBezTo>
                    <a:pt x="117" y="86"/>
                    <a:pt x="117" y="83"/>
                    <a:pt x="121" y="75"/>
                  </a:cubicBezTo>
                  <a:close/>
                  <a:moveTo>
                    <a:pt x="117" y="0"/>
                  </a:moveTo>
                  <a:cubicBezTo>
                    <a:pt x="102" y="0"/>
                    <a:pt x="90" y="0"/>
                    <a:pt x="76" y="4"/>
                  </a:cubicBezTo>
                  <a:lnTo>
                    <a:pt x="64" y="4"/>
                  </a:lnTo>
                  <a:lnTo>
                    <a:pt x="1" y="19"/>
                  </a:lnTo>
                  <a:lnTo>
                    <a:pt x="28" y="48"/>
                  </a:lnTo>
                  <a:lnTo>
                    <a:pt x="23" y="64"/>
                  </a:lnTo>
                  <a:lnTo>
                    <a:pt x="23" y="90"/>
                  </a:lnTo>
                  <a:cubicBezTo>
                    <a:pt x="23" y="101"/>
                    <a:pt x="23" y="112"/>
                    <a:pt x="28" y="119"/>
                  </a:cubicBezTo>
                  <a:lnTo>
                    <a:pt x="28" y="127"/>
                  </a:lnTo>
                  <a:cubicBezTo>
                    <a:pt x="31" y="138"/>
                    <a:pt x="38" y="146"/>
                    <a:pt x="46" y="153"/>
                  </a:cubicBezTo>
                  <a:cubicBezTo>
                    <a:pt x="57" y="169"/>
                    <a:pt x="68" y="176"/>
                    <a:pt x="83" y="183"/>
                  </a:cubicBezTo>
                  <a:cubicBezTo>
                    <a:pt x="102" y="191"/>
                    <a:pt x="121" y="195"/>
                    <a:pt x="135" y="198"/>
                  </a:cubicBezTo>
                  <a:cubicBezTo>
                    <a:pt x="143" y="202"/>
                    <a:pt x="147" y="202"/>
                    <a:pt x="154" y="205"/>
                  </a:cubicBezTo>
                  <a:cubicBezTo>
                    <a:pt x="158" y="205"/>
                    <a:pt x="162" y="209"/>
                    <a:pt x="162" y="209"/>
                  </a:cubicBezTo>
                  <a:cubicBezTo>
                    <a:pt x="162" y="214"/>
                    <a:pt x="166" y="214"/>
                    <a:pt x="166" y="217"/>
                  </a:cubicBezTo>
                  <a:cubicBezTo>
                    <a:pt x="173" y="224"/>
                    <a:pt x="177" y="232"/>
                    <a:pt x="188" y="240"/>
                  </a:cubicBezTo>
                  <a:cubicBezTo>
                    <a:pt x="192" y="243"/>
                    <a:pt x="195" y="250"/>
                    <a:pt x="203" y="254"/>
                  </a:cubicBezTo>
                  <a:cubicBezTo>
                    <a:pt x="211" y="258"/>
                    <a:pt x="221" y="258"/>
                    <a:pt x="233" y="258"/>
                  </a:cubicBezTo>
                  <a:cubicBezTo>
                    <a:pt x="240" y="258"/>
                    <a:pt x="252" y="254"/>
                    <a:pt x="263" y="250"/>
                  </a:cubicBezTo>
                  <a:cubicBezTo>
                    <a:pt x="270" y="247"/>
                    <a:pt x="278" y="240"/>
                    <a:pt x="285" y="232"/>
                  </a:cubicBezTo>
                  <a:cubicBezTo>
                    <a:pt x="289" y="228"/>
                    <a:pt x="292" y="221"/>
                    <a:pt x="297" y="217"/>
                  </a:cubicBezTo>
                  <a:cubicBezTo>
                    <a:pt x="300" y="209"/>
                    <a:pt x="304" y="202"/>
                    <a:pt x="308" y="198"/>
                  </a:cubicBezTo>
                  <a:cubicBezTo>
                    <a:pt x="311" y="187"/>
                    <a:pt x="315" y="172"/>
                    <a:pt x="315" y="157"/>
                  </a:cubicBezTo>
                  <a:cubicBezTo>
                    <a:pt x="315" y="138"/>
                    <a:pt x="308" y="119"/>
                    <a:pt x="300" y="105"/>
                  </a:cubicBezTo>
                  <a:cubicBezTo>
                    <a:pt x="300" y="101"/>
                    <a:pt x="297" y="97"/>
                    <a:pt x="292" y="93"/>
                  </a:cubicBezTo>
                  <a:cubicBezTo>
                    <a:pt x="278" y="64"/>
                    <a:pt x="247" y="41"/>
                    <a:pt x="218" y="22"/>
                  </a:cubicBezTo>
                  <a:cubicBezTo>
                    <a:pt x="188" y="7"/>
                    <a:pt x="151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0" name="Google Shape;28560;p21"/>
            <p:cNvSpPr/>
            <p:nvPr/>
          </p:nvSpPr>
          <p:spPr>
            <a:xfrm>
              <a:off x="-151125" y="1967873"/>
              <a:ext cx="8595" cy="4871"/>
            </a:xfrm>
            <a:custGeom>
              <a:avLst/>
              <a:gdLst/>
              <a:ahLst/>
              <a:cxnLst/>
              <a:rect l="l" t="t" r="r" b="b"/>
              <a:pathLst>
                <a:path w="180" h="102" extrusionOk="0">
                  <a:moveTo>
                    <a:pt x="12" y="1"/>
                  </a:moveTo>
                  <a:cubicBezTo>
                    <a:pt x="9" y="4"/>
                    <a:pt x="5" y="12"/>
                    <a:pt x="5" y="15"/>
                  </a:cubicBezTo>
                  <a:cubicBezTo>
                    <a:pt x="1" y="15"/>
                    <a:pt x="1" y="20"/>
                    <a:pt x="1" y="20"/>
                  </a:cubicBezTo>
                  <a:cubicBezTo>
                    <a:pt x="1" y="23"/>
                    <a:pt x="5" y="23"/>
                    <a:pt x="9" y="27"/>
                  </a:cubicBezTo>
                  <a:cubicBezTo>
                    <a:pt x="16" y="30"/>
                    <a:pt x="31" y="38"/>
                    <a:pt x="45" y="46"/>
                  </a:cubicBezTo>
                  <a:cubicBezTo>
                    <a:pt x="46" y="46"/>
                    <a:pt x="47" y="47"/>
                    <a:pt x="47" y="47"/>
                  </a:cubicBezTo>
                  <a:lnTo>
                    <a:pt x="47" y="47"/>
                  </a:lnTo>
                  <a:cubicBezTo>
                    <a:pt x="35" y="36"/>
                    <a:pt x="25" y="20"/>
                    <a:pt x="16" y="1"/>
                  </a:cubicBezTo>
                  <a:close/>
                  <a:moveTo>
                    <a:pt x="47" y="47"/>
                  </a:moveTo>
                  <a:lnTo>
                    <a:pt x="47" y="47"/>
                  </a:lnTo>
                  <a:cubicBezTo>
                    <a:pt x="52" y="51"/>
                    <a:pt x="56" y="54"/>
                    <a:pt x="61" y="56"/>
                  </a:cubicBezTo>
                  <a:cubicBezTo>
                    <a:pt x="61" y="57"/>
                    <a:pt x="62" y="57"/>
                    <a:pt x="62" y="57"/>
                  </a:cubicBezTo>
                  <a:lnTo>
                    <a:pt x="62" y="57"/>
                  </a:lnTo>
                  <a:cubicBezTo>
                    <a:pt x="57" y="53"/>
                    <a:pt x="52" y="50"/>
                    <a:pt x="47" y="47"/>
                  </a:cubicBezTo>
                  <a:close/>
                  <a:moveTo>
                    <a:pt x="62" y="57"/>
                  </a:moveTo>
                  <a:cubicBezTo>
                    <a:pt x="69" y="63"/>
                    <a:pt x="77" y="69"/>
                    <a:pt x="83" y="75"/>
                  </a:cubicBezTo>
                  <a:cubicBezTo>
                    <a:pt x="117" y="82"/>
                    <a:pt x="150" y="94"/>
                    <a:pt x="180" y="101"/>
                  </a:cubicBezTo>
                  <a:cubicBezTo>
                    <a:pt x="180" y="98"/>
                    <a:pt x="176" y="98"/>
                    <a:pt x="173" y="94"/>
                  </a:cubicBezTo>
                  <a:cubicBezTo>
                    <a:pt x="166" y="91"/>
                    <a:pt x="162" y="91"/>
                    <a:pt x="154" y="87"/>
                  </a:cubicBezTo>
                  <a:cubicBezTo>
                    <a:pt x="140" y="82"/>
                    <a:pt x="124" y="79"/>
                    <a:pt x="102" y="75"/>
                  </a:cubicBezTo>
                  <a:cubicBezTo>
                    <a:pt x="91" y="68"/>
                    <a:pt x="77" y="65"/>
                    <a:pt x="62" y="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1" name="Google Shape;28561;p21"/>
            <p:cNvSpPr/>
            <p:nvPr/>
          </p:nvSpPr>
          <p:spPr>
            <a:xfrm>
              <a:off x="-154849" y="1963957"/>
              <a:ext cx="16999" cy="12558"/>
            </a:xfrm>
            <a:custGeom>
              <a:avLst/>
              <a:gdLst/>
              <a:ahLst/>
              <a:cxnLst/>
              <a:rect l="l" t="t" r="r" b="b"/>
              <a:pathLst>
                <a:path w="356" h="263" extrusionOk="0">
                  <a:moveTo>
                    <a:pt x="94" y="83"/>
                  </a:moveTo>
                  <a:cubicBezTo>
                    <a:pt x="103" y="102"/>
                    <a:pt x="113" y="118"/>
                    <a:pt x="125" y="129"/>
                  </a:cubicBezTo>
                  <a:lnTo>
                    <a:pt x="125" y="129"/>
                  </a:lnTo>
                  <a:cubicBezTo>
                    <a:pt x="125" y="129"/>
                    <a:pt x="124" y="128"/>
                    <a:pt x="123" y="128"/>
                  </a:cubicBezTo>
                  <a:cubicBezTo>
                    <a:pt x="109" y="120"/>
                    <a:pt x="94" y="112"/>
                    <a:pt x="87" y="109"/>
                  </a:cubicBezTo>
                  <a:cubicBezTo>
                    <a:pt x="83" y="105"/>
                    <a:pt x="79" y="105"/>
                    <a:pt x="79" y="102"/>
                  </a:cubicBezTo>
                  <a:cubicBezTo>
                    <a:pt x="79" y="102"/>
                    <a:pt x="79" y="97"/>
                    <a:pt x="83" y="97"/>
                  </a:cubicBezTo>
                  <a:cubicBezTo>
                    <a:pt x="83" y="94"/>
                    <a:pt x="87" y="86"/>
                    <a:pt x="90" y="83"/>
                  </a:cubicBezTo>
                  <a:close/>
                  <a:moveTo>
                    <a:pt x="140" y="139"/>
                  </a:moveTo>
                  <a:lnTo>
                    <a:pt x="140" y="139"/>
                  </a:lnTo>
                  <a:cubicBezTo>
                    <a:pt x="155" y="147"/>
                    <a:pt x="169" y="150"/>
                    <a:pt x="180" y="157"/>
                  </a:cubicBezTo>
                  <a:cubicBezTo>
                    <a:pt x="202" y="161"/>
                    <a:pt x="218" y="164"/>
                    <a:pt x="232" y="169"/>
                  </a:cubicBezTo>
                  <a:cubicBezTo>
                    <a:pt x="240" y="173"/>
                    <a:pt x="244" y="173"/>
                    <a:pt x="251" y="176"/>
                  </a:cubicBezTo>
                  <a:cubicBezTo>
                    <a:pt x="254" y="180"/>
                    <a:pt x="258" y="180"/>
                    <a:pt x="258" y="183"/>
                  </a:cubicBezTo>
                  <a:cubicBezTo>
                    <a:pt x="228" y="176"/>
                    <a:pt x="195" y="164"/>
                    <a:pt x="161" y="157"/>
                  </a:cubicBezTo>
                  <a:cubicBezTo>
                    <a:pt x="155" y="151"/>
                    <a:pt x="147" y="145"/>
                    <a:pt x="140" y="139"/>
                  </a:cubicBezTo>
                  <a:close/>
                  <a:moveTo>
                    <a:pt x="94" y="0"/>
                  </a:moveTo>
                  <a:cubicBezTo>
                    <a:pt x="79" y="0"/>
                    <a:pt x="64" y="7"/>
                    <a:pt x="53" y="12"/>
                  </a:cubicBezTo>
                  <a:cubicBezTo>
                    <a:pt x="42" y="19"/>
                    <a:pt x="34" y="30"/>
                    <a:pt x="27" y="42"/>
                  </a:cubicBezTo>
                  <a:cubicBezTo>
                    <a:pt x="23" y="45"/>
                    <a:pt x="19" y="52"/>
                    <a:pt x="11" y="60"/>
                  </a:cubicBezTo>
                  <a:cubicBezTo>
                    <a:pt x="11" y="68"/>
                    <a:pt x="8" y="71"/>
                    <a:pt x="4" y="79"/>
                  </a:cubicBezTo>
                  <a:cubicBezTo>
                    <a:pt x="4" y="86"/>
                    <a:pt x="1" y="94"/>
                    <a:pt x="1" y="105"/>
                  </a:cubicBezTo>
                  <a:cubicBezTo>
                    <a:pt x="1" y="116"/>
                    <a:pt x="4" y="131"/>
                    <a:pt x="16" y="142"/>
                  </a:cubicBezTo>
                  <a:cubicBezTo>
                    <a:pt x="23" y="157"/>
                    <a:pt x="34" y="164"/>
                    <a:pt x="49" y="173"/>
                  </a:cubicBezTo>
                  <a:cubicBezTo>
                    <a:pt x="61" y="180"/>
                    <a:pt x="71" y="187"/>
                    <a:pt x="83" y="195"/>
                  </a:cubicBezTo>
                  <a:cubicBezTo>
                    <a:pt x="94" y="202"/>
                    <a:pt x="101" y="206"/>
                    <a:pt x="109" y="217"/>
                  </a:cubicBezTo>
                  <a:lnTo>
                    <a:pt x="120" y="225"/>
                  </a:lnTo>
                  <a:lnTo>
                    <a:pt x="131" y="228"/>
                  </a:lnTo>
                  <a:cubicBezTo>
                    <a:pt x="168" y="240"/>
                    <a:pt x="213" y="254"/>
                    <a:pt x="262" y="262"/>
                  </a:cubicBezTo>
                  <a:lnTo>
                    <a:pt x="277" y="262"/>
                  </a:lnTo>
                  <a:cubicBezTo>
                    <a:pt x="296" y="262"/>
                    <a:pt x="311" y="259"/>
                    <a:pt x="325" y="247"/>
                  </a:cubicBezTo>
                  <a:cubicBezTo>
                    <a:pt x="333" y="243"/>
                    <a:pt x="341" y="236"/>
                    <a:pt x="344" y="228"/>
                  </a:cubicBezTo>
                  <a:cubicBezTo>
                    <a:pt x="352" y="221"/>
                    <a:pt x="356" y="209"/>
                    <a:pt x="356" y="199"/>
                  </a:cubicBezTo>
                  <a:lnTo>
                    <a:pt x="356" y="191"/>
                  </a:lnTo>
                  <a:cubicBezTo>
                    <a:pt x="356" y="176"/>
                    <a:pt x="352" y="164"/>
                    <a:pt x="348" y="157"/>
                  </a:cubicBezTo>
                  <a:cubicBezTo>
                    <a:pt x="344" y="150"/>
                    <a:pt x="337" y="147"/>
                    <a:pt x="333" y="142"/>
                  </a:cubicBezTo>
                  <a:cubicBezTo>
                    <a:pt x="330" y="138"/>
                    <a:pt x="322" y="135"/>
                    <a:pt x="322" y="135"/>
                  </a:cubicBezTo>
                  <a:lnTo>
                    <a:pt x="318" y="131"/>
                  </a:lnTo>
                  <a:lnTo>
                    <a:pt x="315" y="131"/>
                  </a:lnTo>
                  <a:cubicBezTo>
                    <a:pt x="299" y="112"/>
                    <a:pt x="277" y="105"/>
                    <a:pt x="262" y="97"/>
                  </a:cubicBezTo>
                  <a:cubicBezTo>
                    <a:pt x="247" y="94"/>
                    <a:pt x="236" y="90"/>
                    <a:pt x="225" y="86"/>
                  </a:cubicBezTo>
                  <a:cubicBezTo>
                    <a:pt x="206" y="83"/>
                    <a:pt x="195" y="79"/>
                    <a:pt x="184" y="75"/>
                  </a:cubicBezTo>
                  <a:cubicBezTo>
                    <a:pt x="180" y="71"/>
                    <a:pt x="176" y="68"/>
                    <a:pt x="173" y="68"/>
                  </a:cubicBezTo>
                  <a:cubicBezTo>
                    <a:pt x="168" y="64"/>
                    <a:pt x="165" y="60"/>
                    <a:pt x="161" y="52"/>
                  </a:cubicBezTo>
                  <a:cubicBezTo>
                    <a:pt x="158" y="38"/>
                    <a:pt x="146" y="26"/>
                    <a:pt x="135" y="16"/>
                  </a:cubicBezTo>
                  <a:cubicBezTo>
                    <a:pt x="123" y="7"/>
                    <a:pt x="109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2" name="Google Shape;28562;p21"/>
            <p:cNvSpPr/>
            <p:nvPr/>
          </p:nvSpPr>
          <p:spPr>
            <a:xfrm>
              <a:off x="-604988" y="2312007"/>
              <a:ext cx="1289" cy="6494"/>
            </a:xfrm>
            <a:custGeom>
              <a:avLst/>
              <a:gdLst/>
              <a:ahLst/>
              <a:cxnLst/>
              <a:rect l="l" t="t" r="r" b="b"/>
              <a:pathLst>
                <a:path w="27" h="136" extrusionOk="0">
                  <a:moveTo>
                    <a:pt x="0" y="1"/>
                  </a:moveTo>
                  <a:cubicBezTo>
                    <a:pt x="7" y="46"/>
                    <a:pt x="7" y="90"/>
                    <a:pt x="11" y="135"/>
                  </a:cubicBezTo>
                  <a:lnTo>
                    <a:pt x="15" y="135"/>
                  </a:lnTo>
                  <a:cubicBezTo>
                    <a:pt x="18" y="135"/>
                    <a:pt x="23" y="135"/>
                    <a:pt x="26" y="132"/>
                  </a:cubicBezTo>
                  <a:lnTo>
                    <a:pt x="26" y="132"/>
                  </a:lnTo>
                  <a:cubicBezTo>
                    <a:pt x="26" y="133"/>
                    <a:pt x="26" y="134"/>
                    <a:pt x="26" y="135"/>
                  </a:cubicBezTo>
                  <a:lnTo>
                    <a:pt x="26" y="132"/>
                  </a:lnTo>
                  <a:cubicBezTo>
                    <a:pt x="26" y="132"/>
                    <a:pt x="26" y="132"/>
                    <a:pt x="26" y="132"/>
                  </a:cubicBezTo>
                  <a:lnTo>
                    <a:pt x="26" y="132"/>
                  </a:lnTo>
                  <a:cubicBezTo>
                    <a:pt x="26" y="125"/>
                    <a:pt x="26" y="115"/>
                    <a:pt x="23" y="109"/>
                  </a:cubicBezTo>
                  <a:cubicBezTo>
                    <a:pt x="23" y="94"/>
                    <a:pt x="18" y="80"/>
                    <a:pt x="15" y="64"/>
                  </a:cubicBezTo>
                  <a:cubicBezTo>
                    <a:pt x="11" y="42"/>
                    <a:pt x="4" y="20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3" name="Google Shape;28563;p21"/>
            <p:cNvSpPr/>
            <p:nvPr/>
          </p:nvSpPr>
          <p:spPr>
            <a:xfrm>
              <a:off x="-610002" y="2303794"/>
              <a:ext cx="10027" cy="18240"/>
            </a:xfrm>
            <a:custGeom>
              <a:avLst/>
              <a:gdLst/>
              <a:ahLst/>
              <a:cxnLst/>
              <a:rect l="l" t="t" r="r" b="b"/>
              <a:pathLst>
                <a:path w="210" h="382" extrusionOk="0">
                  <a:moveTo>
                    <a:pt x="105" y="173"/>
                  </a:moveTo>
                  <a:cubicBezTo>
                    <a:pt x="109" y="192"/>
                    <a:pt x="116" y="214"/>
                    <a:pt x="120" y="236"/>
                  </a:cubicBezTo>
                  <a:cubicBezTo>
                    <a:pt x="123" y="252"/>
                    <a:pt x="128" y="266"/>
                    <a:pt x="128" y="281"/>
                  </a:cubicBezTo>
                  <a:cubicBezTo>
                    <a:pt x="131" y="287"/>
                    <a:pt x="131" y="297"/>
                    <a:pt x="131" y="304"/>
                  </a:cubicBezTo>
                  <a:lnTo>
                    <a:pt x="131" y="304"/>
                  </a:lnTo>
                  <a:cubicBezTo>
                    <a:pt x="128" y="307"/>
                    <a:pt x="123" y="307"/>
                    <a:pt x="120" y="307"/>
                  </a:cubicBezTo>
                  <a:lnTo>
                    <a:pt x="116" y="307"/>
                  </a:lnTo>
                  <a:cubicBezTo>
                    <a:pt x="112" y="262"/>
                    <a:pt x="112" y="218"/>
                    <a:pt x="105" y="173"/>
                  </a:cubicBezTo>
                  <a:close/>
                  <a:moveTo>
                    <a:pt x="75" y="0"/>
                  </a:moveTo>
                  <a:cubicBezTo>
                    <a:pt x="64" y="0"/>
                    <a:pt x="52" y="5"/>
                    <a:pt x="45" y="8"/>
                  </a:cubicBezTo>
                  <a:cubicBezTo>
                    <a:pt x="34" y="8"/>
                    <a:pt x="23" y="16"/>
                    <a:pt x="16" y="27"/>
                  </a:cubicBezTo>
                  <a:cubicBezTo>
                    <a:pt x="4" y="35"/>
                    <a:pt x="0" y="50"/>
                    <a:pt x="0" y="64"/>
                  </a:cubicBezTo>
                  <a:cubicBezTo>
                    <a:pt x="0" y="72"/>
                    <a:pt x="0" y="79"/>
                    <a:pt x="4" y="87"/>
                  </a:cubicBezTo>
                  <a:cubicBezTo>
                    <a:pt x="30" y="157"/>
                    <a:pt x="38" y="236"/>
                    <a:pt x="42" y="322"/>
                  </a:cubicBezTo>
                  <a:cubicBezTo>
                    <a:pt x="42" y="330"/>
                    <a:pt x="42" y="341"/>
                    <a:pt x="45" y="349"/>
                  </a:cubicBezTo>
                  <a:cubicBezTo>
                    <a:pt x="49" y="356"/>
                    <a:pt x="52" y="359"/>
                    <a:pt x="60" y="367"/>
                  </a:cubicBezTo>
                  <a:cubicBezTo>
                    <a:pt x="68" y="375"/>
                    <a:pt x="75" y="378"/>
                    <a:pt x="83" y="382"/>
                  </a:cubicBezTo>
                  <a:lnTo>
                    <a:pt x="94" y="382"/>
                  </a:lnTo>
                  <a:cubicBezTo>
                    <a:pt x="97" y="378"/>
                    <a:pt x="105" y="375"/>
                    <a:pt x="109" y="371"/>
                  </a:cubicBezTo>
                  <a:cubicBezTo>
                    <a:pt x="120" y="364"/>
                    <a:pt x="135" y="356"/>
                    <a:pt x="154" y="356"/>
                  </a:cubicBezTo>
                  <a:lnTo>
                    <a:pt x="173" y="356"/>
                  </a:lnTo>
                  <a:cubicBezTo>
                    <a:pt x="176" y="359"/>
                    <a:pt x="183" y="364"/>
                    <a:pt x="187" y="367"/>
                  </a:cubicBezTo>
                  <a:cubicBezTo>
                    <a:pt x="191" y="364"/>
                    <a:pt x="195" y="359"/>
                    <a:pt x="199" y="356"/>
                  </a:cubicBezTo>
                  <a:cubicBezTo>
                    <a:pt x="202" y="352"/>
                    <a:pt x="202" y="345"/>
                    <a:pt x="206" y="337"/>
                  </a:cubicBezTo>
                  <a:lnTo>
                    <a:pt x="206" y="326"/>
                  </a:lnTo>
                  <a:cubicBezTo>
                    <a:pt x="209" y="322"/>
                    <a:pt x="209" y="314"/>
                    <a:pt x="209" y="311"/>
                  </a:cubicBezTo>
                  <a:cubicBezTo>
                    <a:pt x="209" y="300"/>
                    <a:pt x="206" y="288"/>
                    <a:pt x="206" y="278"/>
                  </a:cubicBezTo>
                  <a:cubicBezTo>
                    <a:pt x="199" y="236"/>
                    <a:pt x="187" y="176"/>
                    <a:pt x="173" y="128"/>
                  </a:cubicBezTo>
                  <a:cubicBezTo>
                    <a:pt x="164" y="102"/>
                    <a:pt x="154" y="79"/>
                    <a:pt x="146" y="61"/>
                  </a:cubicBezTo>
                  <a:cubicBezTo>
                    <a:pt x="142" y="50"/>
                    <a:pt x="138" y="42"/>
                    <a:pt x="131" y="35"/>
                  </a:cubicBezTo>
                  <a:cubicBezTo>
                    <a:pt x="131" y="31"/>
                    <a:pt x="128" y="27"/>
                    <a:pt x="123" y="23"/>
                  </a:cubicBezTo>
                  <a:cubicBezTo>
                    <a:pt x="120" y="19"/>
                    <a:pt x="116" y="16"/>
                    <a:pt x="109" y="12"/>
                  </a:cubicBezTo>
                  <a:cubicBezTo>
                    <a:pt x="101" y="8"/>
                    <a:pt x="97" y="5"/>
                    <a:pt x="90" y="5"/>
                  </a:cubicBezTo>
                  <a:cubicBezTo>
                    <a:pt x="86" y="0"/>
                    <a:pt x="78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4" name="Google Shape;28564;p21"/>
            <p:cNvSpPr/>
            <p:nvPr/>
          </p:nvSpPr>
          <p:spPr>
            <a:xfrm>
              <a:off x="259287" y="1280129"/>
              <a:ext cx="1814" cy="5778"/>
            </a:xfrm>
            <a:custGeom>
              <a:avLst/>
              <a:gdLst/>
              <a:ahLst/>
              <a:cxnLst/>
              <a:rect l="l" t="t" r="r" b="b"/>
              <a:pathLst>
                <a:path w="38" h="121" extrusionOk="0">
                  <a:moveTo>
                    <a:pt x="7" y="1"/>
                  </a:moveTo>
                  <a:cubicBezTo>
                    <a:pt x="4" y="8"/>
                    <a:pt x="0" y="19"/>
                    <a:pt x="0" y="27"/>
                  </a:cubicBezTo>
                  <a:cubicBezTo>
                    <a:pt x="0" y="38"/>
                    <a:pt x="4" y="49"/>
                    <a:pt x="7" y="57"/>
                  </a:cubicBezTo>
                  <a:cubicBezTo>
                    <a:pt x="11" y="68"/>
                    <a:pt x="15" y="83"/>
                    <a:pt x="23" y="94"/>
                  </a:cubicBezTo>
                  <a:cubicBezTo>
                    <a:pt x="26" y="101"/>
                    <a:pt x="30" y="109"/>
                    <a:pt x="37" y="120"/>
                  </a:cubicBezTo>
                  <a:cubicBezTo>
                    <a:pt x="33" y="98"/>
                    <a:pt x="26" y="72"/>
                    <a:pt x="18" y="46"/>
                  </a:cubicBezTo>
                  <a:cubicBezTo>
                    <a:pt x="15" y="31"/>
                    <a:pt x="11" y="15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5" name="Google Shape;28565;p21"/>
            <p:cNvSpPr/>
            <p:nvPr/>
          </p:nvSpPr>
          <p:spPr>
            <a:xfrm>
              <a:off x="255658" y="1271916"/>
              <a:ext cx="9168" cy="21822"/>
            </a:xfrm>
            <a:custGeom>
              <a:avLst/>
              <a:gdLst/>
              <a:ahLst/>
              <a:cxnLst/>
              <a:rect l="l" t="t" r="r" b="b"/>
              <a:pathLst>
                <a:path w="192" h="457" extrusionOk="0">
                  <a:moveTo>
                    <a:pt x="83" y="173"/>
                  </a:moveTo>
                  <a:cubicBezTo>
                    <a:pt x="87" y="187"/>
                    <a:pt x="91" y="203"/>
                    <a:pt x="94" y="218"/>
                  </a:cubicBezTo>
                  <a:cubicBezTo>
                    <a:pt x="102" y="244"/>
                    <a:pt x="109" y="270"/>
                    <a:pt x="113" y="292"/>
                  </a:cubicBezTo>
                  <a:cubicBezTo>
                    <a:pt x="106" y="281"/>
                    <a:pt x="102" y="273"/>
                    <a:pt x="99" y="266"/>
                  </a:cubicBezTo>
                  <a:cubicBezTo>
                    <a:pt x="91" y="255"/>
                    <a:pt x="87" y="240"/>
                    <a:pt x="83" y="229"/>
                  </a:cubicBezTo>
                  <a:cubicBezTo>
                    <a:pt x="80" y="221"/>
                    <a:pt x="76" y="210"/>
                    <a:pt x="76" y="199"/>
                  </a:cubicBezTo>
                  <a:cubicBezTo>
                    <a:pt x="76" y="191"/>
                    <a:pt x="80" y="180"/>
                    <a:pt x="83" y="173"/>
                  </a:cubicBezTo>
                  <a:close/>
                  <a:moveTo>
                    <a:pt x="121" y="1"/>
                  </a:moveTo>
                  <a:lnTo>
                    <a:pt x="76" y="49"/>
                  </a:lnTo>
                  <a:lnTo>
                    <a:pt x="68" y="53"/>
                  </a:lnTo>
                  <a:cubicBezTo>
                    <a:pt x="61" y="64"/>
                    <a:pt x="49" y="75"/>
                    <a:pt x="42" y="87"/>
                  </a:cubicBezTo>
                  <a:cubicBezTo>
                    <a:pt x="31" y="98"/>
                    <a:pt x="23" y="113"/>
                    <a:pt x="16" y="124"/>
                  </a:cubicBezTo>
                  <a:cubicBezTo>
                    <a:pt x="4" y="150"/>
                    <a:pt x="1" y="177"/>
                    <a:pt x="1" y="199"/>
                  </a:cubicBezTo>
                  <a:cubicBezTo>
                    <a:pt x="1" y="225"/>
                    <a:pt x="9" y="247"/>
                    <a:pt x="16" y="270"/>
                  </a:cubicBezTo>
                  <a:cubicBezTo>
                    <a:pt x="27" y="303"/>
                    <a:pt x="46" y="330"/>
                    <a:pt x="65" y="356"/>
                  </a:cubicBezTo>
                  <a:cubicBezTo>
                    <a:pt x="80" y="382"/>
                    <a:pt x="91" y="404"/>
                    <a:pt x="94" y="423"/>
                  </a:cubicBezTo>
                  <a:lnTo>
                    <a:pt x="106" y="456"/>
                  </a:lnTo>
                  <a:cubicBezTo>
                    <a:pt x="113" y="453"/>
                    <a:pt x="125" y="449"/>
                    <a:pt x="132" y="449"/>
                  </a:cubicBezTo>
                  <a:cubicBezTo>
                    <a:pt x="144" y="449"/>
                    <a:pt x="151" y="453"/>
                    <a:pt x="154" y="453"/>
                  </a:cubicBezTo>
                  <a:lnTo>
                    <a:pt x="170" y="430"/>
                  </a:lnTo>
                  <a:cubicBezTo>
                    <a:pt x="184" y="397"/>
                    <a:pt x="192" y="360"/>
                    <a:pt x="192" y="325"/>
                  </a:cubicBezTo>
                  <a:cubicBezTo>
                    <a:pt x="192" y="281"/>
                    <a:pt x="180" y="240"/>
                    <a:pt x="170" y="199"/>
                  </a:cubicBezTo>
                  <a:cubicBezTo>
                    <a:pt x="158" y="154"/>
                    <a:pt x="144" y="113"/>
                    <a:pt x="135" y="72"/>
                  </a:cubicBezTo>
                  <a:lnTo>
                    <a:pt x="12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6" name="Google Shape;28566;p21"/>
            <p:cNvSpPr/>
            <p:nvPr/>
          </p:nvSpPr>
          <p:spPr>
            <a:xfrm>
              <a:off x="-645719" y="2138340"/>
              <a:ext cx="3820" cy="9884"/>
            </a:xfrm>
            <a:custGeom>
              <a:avLst/>
              <a:gdLst/>
              <a:ahLst/>
              <a:cxnLst/>
              <a:rect l="l" t="t" r="r" b="b"/>
              <a:pathLst>
                <a:path w="80" h="207" extrusionOk="0">
                  <a:moveTo>
                    <a:pt x="1" y="1"/>
                  </a:moveTo>
                  <a:lnTo>
                    <a:pt x="1" y="4"/>
                  </a:lnTo>
                  <a:cubicBezTo>
                    <a:pt x="1" y="11"/>
                    <a:pt x="5" y="23"/>
                    <a:pt x="8" y="34"/>
                  </a:cubicBezTo>
                  <a:cubicBezTo>
                    <a:pt x="19" y="61"/>
                    <a:pt x="31" y="83"/>
                    <a:pt x="41" y="109"/>
                  </a:cubicBezTo>
                  <a:cubicBezTo>
                    <a:pt x="34" y="87"/>
                    <a:pt x="34" y="64"/>
                    <a:pt x="34" y="42"/>
                  </a:cubicBezTo>
                  <a:lnTo>
                    <a:pt x="34" y="38"/>
                  </a:lnTo>
                  <a:cubicBezTo>
                    <a:pt x="27" y="34"/>
                    <a:pt x="23" y="30"/>
                    <a:pt x="19" y="27"/>
                  </a:cubicBezTo>
                  <a:cubicBezTo>
                    <a:pt x="12" y="16"/>
                    <a:pt x="5" y="8"/>
                    <a:pt x="1" y="1"/>
                  </a:cubicBezTo>
                  <a:close/>
                  <a:moveTo>
                    <a:pt x="68" y="180"/>
                  </a:moveTo>
                  <a:cubicBezTo>
                    <a:pt x="72" y="187"/>
                    <a:pt x="75" y="195"/>
                    <a:pt x="75" y="206"/>
                  </a:cubicBezTo>
                  <a:lnTo>
                    <a:pt x="75" y="202"/>
                  </a:lnTo>
                  <a:cubicBezTo>
                    <a:pt x="79" y="202"/>
                    <a:pt x="79" y="202"/>
                    <a:pt x="79" y="199"/>
                  </a:cubicBezTo>
                  <a:cubicBezTo>
                    <a:pt x="79" y="199"/>
                    <a:pt x="79" y="195"/>
                    <a:pt x="75" y="191"/>
                  </a:cubicBezTo>
                  <a:cubicBezTo>
                    <a:pt x="72" y="187"/>
                    <a:pt x="72" y="184"/>
                    <a:pt x="68" y="18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7" name="Google Shape;28567;p21"/>
            <p:cNvSpPr/>
            <p:nvPr/>
          </p:nvSpPr>
          <p:spPr>
            <a:xfrm>
              <a:off x="-649300" y="2134043"/>
              <a:ext cx="10935" cy="19864"/>
            </a:xfrm>
            <a:custGeom>
              <a:avLst/>
              <a:gdLst/>
              <a:ahLst/>
              <a:cxnLst/>
              <a:rect l="l" t="t" r="r" b="b"/>
              <a:pathLst>
                <a:path w="229" h="416" extrusionOk="0">
                  <a:moveTo>
                    <a:pt x="76" y="91"/>
                  </a:moveTo>
                  <a:cubicBezTo>
                    <a:pt x="80" y="98"/>
                    <a:pt x="87" y="106"/>
                    <a:pt x="94" y="117"/>
                  </a:cubicBezTo>
                  <a:cubicBezTo>
                    <a:pt x="98" y="120"/>
                    <a:pt x="102" y="124"/>
                    <a:pt x="109" y="128"/>
                  </a:cubicBezTo>
                  <a:lnTo>
                    <a:pt x="109" y="132"/>
                  </a:lnTo>
                  <a:cubicBezTo>
                    <a:pt x="109" y="154"/>
                    <a:pt x="109" y="177"/>
                    <a:pt x="116" y="199"/>
                  </a:cubicBezTo>
                  <a:cubicBezTo>
                    <a:pt x="106" y="173"/>
                    <a:pt x="94" y="151"/>
                    <a:pt x="83" y="124"/>
                  </a:cubicBezTo>
                  <a:cubicBezTo>
                    <a:pt x="80" y="113"/>
                    <a:pt x="76" y="101"/>
                    <a:pt x="76" y="94"/>
                  </a:cubicBezTo>
                  <a:lnTo>
                    <a:pt x="76" y="91"/>
                  </a:lnTo>
                  <a:close/>
                  <a:moveTo>
                    <a:pt x="143" y="270"/>
                  </a:moveTo>
                  <a:cubicBezTo>
                    <a:pt x="147" y="274"/>
                    <a:pt x="147" y="277"/>
                    <a:pt x="150" y="281"/>
                  </a:cubicBezTo>
                  <a:cubicBezTo>
                    <a:pt x="154" y="285"/>
                    <a:pt x="154" y="289"/>
                    <a:pt x="154" y="289"/>
                  </a:cubicBezTo>
                  <a:cubicBezTo>
                    <a:pt x="154" y="292"/>
                    <a:pt x="154" y="292"/>
                    <a:pt x="150" y="292"/>
                  </a:cubicBezTo>
                  <a:lnTo>
                    <a:pt x="150" y="296"/>
                  </a:lnTo>
                  <a:cubicBezTo>
                    <a:pt x="150" y="285"/>
                    <a:pt x="147" y="277"/>
                    <a:pt x="143" y="270"/>
                  </a:cubicBezTo>
                  <a:close/>
                  <a:moveTo>
                    <a:pt x="90" y="1"/>
                  </a:moveTo>
                  <a:cubicBezTo>
                    <a:pt x="83" y="1"/>
                    <a:pt x="80" y="4"/>
                    <a:pt x="76" y="4"/>
                  </a:cubicBezTo>
                  <a:lnTo>
                    <a:pt x="64" y="23"/>
                  </a:lnTo>
                  <a:lnTo>
                    <a:pt x="54" y="12"/>
                  </a:lnTo>
                  <a:cubicBezTo>
                    <a:pt x="49" y="12"/>
                    <a:pt x="49" y="16"/>
                    <a:pt x="45" y="16"/>
                  </a:cubicBezTo>
                  <a:cubicBezTo>
                    <a:pt x="35" y="23"/>
                    <a:pt x="19" y="34"/>
                    <a:pt x="12" y="49"/>
                  </a:cubicBezTo>
                  <a:cubicBezTo>
                    <a:pt x="4" y="65"/>
                    <a:pt x="1" y="79"/>
                    <a:pt x="1" y="94"/>
                  </a:cubicBezTo>
                  <a:cubicBezTo>
                    <a:pt x="1" y="113"/>
                    <a:pt x="4" y="132"/>
                    <a:pt x="12" y="151"/>
                  </a:cubicBezTo>
                  <a:cubicBezTo>
                    <a:pt x="27" y="191"/>
                    <a:pt x="45" y="225"/>
                    <a:pt x="57" y="258"/>
                  </a:cubicBezTo>
                  <a:cubicBezTo>
                    <a:pt x="71" y="292"/>
                    <a:pt x="83" y="326"/>
                    <a:pt x="87" y="363"/>
                  </a:cubicBezTo>
                  <a:lnTo>
                    <a:pt x="90" y="415"/>
                  </a:lnTo>
                  <a:lnTo>
                    <a:pt x="139" y="397"/>
                  </a:lnTo>
                  <a:cubicBezTo>
                    <a:pt x="161" y="386"/>
                    <a:pt x="180" y="375"/>
                    <a:pt x="199" y="356"/>
                  </a:cubicBezTo>
                  <a:cubicBezTo>
                    <a:pt x="206" y="348"/>
                    <a:pt x="214" y="337"/>
                    <a:pt x="221" y="326"/>
                  </a:cubicBezTo>
                  <a:cubicBezTo>
                    <a:pt x="225" y="315"/>
                    <a:pt x="228" y="303"/>
                    <a:pt x="228" y="289"/>
                  </a:cubicBezTo>
                  <a:cubicBezTo>
                    <a:pt x="228" y="274"/>
                    <a:pt x="225" y="255"/>
                    <a:pt x="214" y="240"/>
                  </a:cubicBezTo>
                  <a:cubicBezTo>
                    <a:pt x="192" y="203"/>
                    <a:pt x="184" y="169"/>
                    <a:pt x="184" y="132"/>
                  </a:cubicBezTo>
                  <a:lnTo>
                    <a:pt x="184" y="106"/>
                  </a:lnTo>
                  <a:lnTo>
                    <a:pt x="192" y="61"/>
                  </a:lnTo>
                  <a:lnTo>
                    <a:pt x="150" y="65"/>
                  </a:lnTo>
                  <a:cubicBezTo>
                    <a:pt x="147" y="61"/>
                    <a:pt x="147" y="61"/>
                    <a:pt x="147" y="57"/>
                  </a:cubicBezTo>
                  <a:cubicBezTo>
                    <a:pt x="147" y="53"/>
                    <a:pt x="143" y="53"/>
                    <a:pt x="143" y="46"/>
                  </a:cubicBezTo>
                  <a:cubicBezTo>
                    <a:pt x="139" y="42"/>
                    <a:pt x="135" y="34"/>
                    <a:pt x="132" y="23"/>
                  </a:cubicBezTo>
                  <a:cubicBezTo>
                    <a:pt x="128" y="20"/>
                    <a:pt x="124" y="16"/>
                    <a:pt x="116" y="8"/>
                  </a:cubicBezTo>
                  <a:cubicBezTo>
                    <a:pt x="109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8" name="Google Shape;28568;p21"/>
            <p:cNvSpPr/>
            <p:nvPr/>
          </p:nvSpPr>
          <p:spPr>
            <a:xfrm>
              <a:off x="-676088" y="1996809"/>
              <a:ext cx="239" cy="1098"/>
            </a:xfrm>
            <a:custGeom>
              <a:avLst/>
              <a:gdLst/>
              <a:ahLst/>
              <a:cxnLst/>
              <a:rect l="l" t="t" r="r" b="b"/>
              <a:pathLst>
                <a:path w="5" h="23" extrusionOk="0">
                  <a:moveTo>
                    <a:pt x="4" y="0"/>
                  </a:moveTo>
                  <a:cubicBezTo>
                    <a:pt x="4" y="8"/>
                    <a:pt x="1" y="11"/>
                    <a:pt x="1" y="19"/>
                  </a:cubicBezTo>
                  <a:cubicBezTo>
                    <a:pt x="1" y="19"/>
                    <a:pt x="1" y="23"/>
                    <a:pt x="4" y="23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9" name="Google Shape;28569;p21"/>
            <p:cNvSpPr/>
            <p:nvPr/>
          </p:nvSpPr>
          <p:spPr>
            <a:xfrm>
              <a:off x="-681961" y="1980908"/>
              <a:ext cx="9884" cy="20580"/>
            </a:xfrm>
            <a:custGeom>
              <a:avLst/>
              <a:gdLst/>
              <a:ahLst/>
              <a:cxnLst/>
              <a:rect l="l" t="t" r="r" b="b"/>
              <a:pathLst>
                <a:path w="207" h="431" extrusionOk="0">
                  <a:moveTo>
                    <a:pt x="127" y="333"/>
                  </a:moveTo>
                  <a:lnTo>
                    <a:pt x="127" y="356"/>
                  </a:lnTo>
                  <a:cubicBezTo>
                    <a:pt x="124" y="356"/>
                    <a:pt x="124" y="352"/>
                    <a:pt x="124" y="352"/>
                  </a:cubicBezTo>
                  <a:cubicBezTo>
                    <a:pt x="124" y="344"/>
                    <a:pt x="127" y="341"/>
                    <a:pt x="127" y="333"/>
                  </a:cubicBezTo>
                  <a:close/>
                  <a:moveTo>
                    <a:pt x="79" y="1"/>
                  </a:moveTo>
                  <a:cubicBezTo>
                    <a:pt x="68" y="1"/>
                    <a:pt x="60" y="1"/>
                    <a:pt x="53" y="4"/>
                  </a:cubicBezTo>
                  <a:cubicBezTo>
                    <a:pt x="49" y="4"/>
                    <a:pt x="42" y="8"/>
                    <a:pt x="34" y="11"/>
                  </a:cubicBezTo>
                  <a:cubicBezTo>
                    <a:pt x="27" y="16"/>
                    <a:pt x="15" y="23"/>
                    <a:pt x="8" y="34"/>
                  </a:cubicBezTo>
                  <a:cubicBezTo>
                    <a:pt x="5" y="45"/>
                    <a:pt x="1" y="61"/>
                    <a:pt x="1" y="71"/>
                  </a:cubicBezTo>
                  <a:cubicBezTo>
                    <a:pt x="1" y="79"/>
                    <a:pt x="1" y="90"/>
                    <a:pt x="5" y="97"/>
                  </a:cubicBezTo>
                  <a:cubicBezTo>
                    <a:pt x="15" y="132"/>
                    <a:pt x="27" y="165"/>
                    <a:pt x="38" y="195"/>
                  </a:cubicBezTo>
                  <a:cubicBezTo>
                    <a:pt x="49" y="228"/>
                    <a:pt x="57" y="254"/>
                    <a:pt x="57" y="280"/>
                  </a:cubicBezTo>
                  <a:cubicBezTo>
                    <a:pt x="57" y="299"/>
                    <a:pt x="53" y="318"/>
                    <a:pt x="46" y="337"/>
                  </a:cubicBezTo>
                  <a:lnTo>
                    <a:pt x="46" y="352"/>
                  </a:lnTo>
                  <a:lnTo>
                    <a:pt x="46" y="370"/>
                  </a:lnTo>
                  <a:cubicBezTo>
                    <a:pt x="49" y="378"/>
                    <a:pt x="53" y="385"/>
                    <a:pt x="57" y="389"/>
                  </a:cubicBezTo>
                  <a:cubicBezTo>
                    <a:pt x="60" y="397"/>
                    <a:pt x="65" y="404"/>
                    <a:pt x="68" y="408"/>
                  </a:cubicBezTo>
                  <a:cubicBezTo>
                    <a:pt x="75" y="404"/>
                    <a:pt x="79" y="404"/>
                    <a:pt x="83" y="401"/>
                  </a:cubicBezTo>
                  <a:lnTo>
                    <a:pt x="98" y="401"/>
                  </a:lnTo>
                  <a:cubicBezTo>
                    <a:pt x="110" y="401"/>
                    <a:pt x="117" y="401"/>
                    <a:pt x="120" y="404"/>
                  </a:cubicBezTo>
                  <a:lnTo>
                    <a:pt x="132" y="404"/>
                  </a:lnTo>
                  <a:lnTo>
                    <a:pt x="139" y="408"/>
                  </a:lnTo>
                  <a:lnTo>
                    <a:pt x="143" y="408"/>
                  </a:lnTo>
                  <a:cubicBezTo>
                    <a:pt x="146" y="411"/>
                    <a:pt x="154" y="415"/>
                    <a:pt x="158" y="420"/>
                  </a:cubicBezTo>
                  <a:cubicBezTo>
                    <a:pt x="165" y="420"/>
                    <a:pt x="172" y="423"/>
                    <a:pt x="177" y="430"/>
                  </a:cubicBezTo>
                  <a:lnTo>
                    <a:pt x="180" y="427"/>
                  </a:lnTo>
                  <a:cubicBezTo>
                    <a:pt x="188" y="420"/>
                    <a:pt x="191" y="415"/>
                    <a:pt x="195" y="408"/>
                  </a:cubicBezTo>
                  <a:lnTo>
                    <a:pt x="195" y="404"/>
                  </a:lnTo>
                  <a:lnTo>
                    <a:pt x="199" y="397"/>
                  </a:lnTo>
                  <a:cubicBezTo>
                    <a:pt x="199" y="397"/>
                    <a:pt x="199" y="393"/>
                    <a:pt x="203" y="389"/>
                  </a:cubicBezTo>
                  <a:cubicBezTo>
                    <a:pt x="203" y="382"/>
                    <a:pt x="206" y="375"/>
                    <a:pt x="206" y="367"/>
                  </a:cubicBezTo>
                  <a:lnTo>
                    <a:pt x="206" y="363"/>
                  </a:lnTo>
                  <a:lnTo>
                    <a:pt x="206" y="359"/>
                  </a:lnTo>
                  <a:cubicBezTo>
                    <a:pt x="206" y="330"/>
                    <a:pt x="199" y="299"/>
                    <a:pt x="195" y="270"/>
                  </a:cubicBezTo>
                  <a:cubicBezTo>
                    <a:pt x="184" y="228"/>
                    <a:pt x="169" y="191"/>
                    <a:pt x="154" y="154"/>
                  </a:cubicBezTo>
                  <a:cubicBezTo>
                    <a:pt x="143" y="120"/>
                    <a:pt x="136" y="83"/>
                    <a:pt x="136" y="49"/>
                  </a:cubicBezTo>
                  <a:cubicBezTo>
                    <a:pt x="136" y="42"/>
                    <a:pt x="132" y="34"/>
                    <a:pt x="127" y="27"/>
                  </a:cubicBezTo>
                  <a:cubicBezTo>
                    <a:pt x="127" y="23"/>
                    <a:pt x="124" y="16"/>
                    <a:pt x="117" y="11"/>
                  </a:cubicBezTo>
                  <a:cubicBezTo>
                    <a:pt x="113" y="8"/>
                    <a:pt x="105" y="4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0" name="Google Shape;28570;p21"/>
            <p:cNvSpPr/>
            <p:nvPr/>
          </p:nvSpPr>
          <p:spPr>
            <a:xfrm>
              <a:off x="-14703" y="937619"/>
              <a:ext cx="3056" cy="1624"/>
            </a:xfrm>
            <a:custGeom>
              <a:avLst/>
              <a:gdLst/>
              <a:ahLst/>
              <a:cxnLst/>
              <a:rect l="l" t="t" r="r" b="b"/>
              <a:pathLst>
                <a:path w="64" h="34" extrusionOk="0">
                  <a:moveTo>
                    <a:pt x="0" y="0"/>
                  </a:moveTo>
                  <a:cubicBezTo>
                    <a:pt x="7" y="7"/>
                    <a:pt x="19" y="15"/>
                    <a:pt x="30" y="19"/>
                  </a:cubicBezTo>
                  <a:cubicBezTo>
                    <a:pt x="41" y="26"/>
                    <a:pt x="52" y="30"/>
                    <a:pt x="64" y="33"/>
                  </a:cubicBezTo>
                  <a:cubicBezTo>
                    <a:pt x="41" y="19"/>
                    <a:pt x="19" y="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1" name="Google Shape;28571;p21"/>
            <p:cNvSpPr/>
            <p:nvPr/>
          </p:nvSpPr>
          <p:spPr>
            <a:xfrm>
              <a:off x="-20481" y="933130"/>
              <a:ext cx="19339" cy="13418"/>
            </a:xfrm>
            <a:custGeom>
              <a:avLst/>
              <a:gdLst/>
              <a:ahLst/>
              <a:cxnLst/>
              <a:rect l="l" t="t" r="r" b="b"/>
              <a:pathLst>
                <a:path w="405" h="281" extrusionOk="0">
                  <a:moveTo>
                    <a:pt x="121" y="94"/>
                  </a:moveTo>
                  <a:lnTo>
                    <a:pt x="121" y="94"/>
                  </a:lnTo>
                  <a:cubicBezTo>
                    <a:pt x="140" y="101"/>
                    <a:pt x="162" y="113"/>
                    <a:pt x="185" y="127"/>
                  </a:cubicBezTo>
                  <a:cubicBezTo>
                    <a:pt x="173" y="124"/>
                    <a:pt x="162" y="120"/>
                    <a:pt x="151" y="113"/>
                  </a:cubicBezTo>
                  <a:cubicBezTo>
                    <a:pt x="140" y="109"/>
                    <a:pt x="128" y="101"/>
                    <a:pt x="121" y="94"/>
                  </a:cubicBezTo>
                  <a:close/>
                  <a:moveTo>
                    <a:pt x="1" y="1"/>
                  </a:moveTo>
                  <a:lnTo>
                    <a:pt x="13" y="49"/>
                  </a:lnTo>
                  <a:cubicBezTo>
                    <a:pt x="20" y="75"/>
                    <a:pt x="28" y="94"/>
                    <a:pt x="39" y="113"/>
                  </a:cubicBezTo>
                  <a:cubicBezTo>
                    <a:pt x="61" y="146"/>
                    <a:pt x="91" y="169"/>
                    <a:pt x="121" y="184"/>
                  </a:cubicBezTo>
                  <a:cubicBezTo>
                    <a:pt x="166" y="206"/>
                    <a:pt x="211" y="217"/>
                    <a:pt x="252" y="229"/>
                  </a:cubicBezTo>
                  <a:cubicBezTo>
                    <a:pt x="274" y="236"/>
                    <a:pt x="292" y="243"/>
                    <a:pt x="308" y="251"/>
                  </a:cubicBezTo>
                  <a:cubicBezTo>
                    <a:pt x="323" y="258"/>
                    <a:pt x="337" y="266"/>
                    <a:pt x="345" y="277"/>
                  </a:cubicBezTo>
                  <a:cubicBezTo>
                    <a:pt x="349" y="277"/>
                    <a:pt x="349" y="281"/>
                    <a:pt x="349" y="281"/>
                  </a:cubicBezTo>
                  <a:lnTo>
                    <a:pt x="379" y="255"/>
                  </a:lnTo>
                  <a:lnTo>
                    <a:pt x="379" y="251"/>
                  </a:lnTo>
                  <a:lnTo>
                    <a:pt x="368" y="232"/>
                  </a:lnTo>
                  <a:lnTo>
                    <a:pt x="397" y="236"/>
                  </a:lnTo>
                  <a:lnTo>
                    <a:pt x="405" y="229"/>
                  </a:lnTo>
                  <a:cubicBezTo>
                    <a:pt x="405" y="229"/>
                    <a:pt x="405" y="225"/>
                    <a:pt x="401" y="225"/>
                  </a:cubicBezTo>
                  <a:cubicBezTo>
                    <a:pt x="327" y="143"/>
                    <a:pt x="266" y="91"/>
                    <a:pt x="211" y="53"/>
                  </a:cubicBezTo>
                  <a:cubicBezTo>
                    <a:pt x="185" y="34"/>
                    <a:pt x="158" y="23"/>
                    <a:pt x="128" y="15"/>
                  </a:cubicBezTo>
                  <a:cubicBezTo>
                    <a:pt x="102" y="5"/>
                    <a:pt x="76" y="1"/>
                    <a:pt x="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2" name="Google Shape;28572;p21"/>
            <p:cNvSpPr/>
            <p:nvPr/>
          </p:nvSpPr>
          <p:spPr>
            <a:xfrm>
              <a:off x="155001" y="1090371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1" y="1"/>
                  </a:moveTo>
                  <a:cubicBezTo>
                    <a:pt x="1" y="3"/>
                    <a:pt x="1" y="4"/>
                    <a:pt x="1" y="5"/>
                  </a:cubicBezTo>
                  <a:lnTo>
                    <a:pt x="1" y="5"/>
                  </a:lnTo>
                  <a:cubicBezTo>
                    <a:pt x="1" y="3"/>
                    <a:pt x="1" y="2"/>
                    <a:pt x="1" y="1"/>
                  </a:cubicBezTo>
                  <a:close/>
                  <a:moveTo>
                    <a:pt x="1" y="5"/>
                  </a:moveTo>
                  <a:lnTo>
                    <a:pt x="1" y="5"/>
                  </a:lnTo>
                  <a:cubicBezTo>
                    <a:pt x="3" y="11"/>
                    <a:pt x="9" y="17"/>
                    <a:pt x="12" y="23"/>
                  </a:cubicBezTo>
                  <a:cubicBezTo>
                    <a:pt x="19" y="27"/>
                    <a:pt x="27" y="35"/>
                    <a:pt x="38" y="42"/>
                  </a:cubicBezTo>
                  <a:cubicBezTo>
                    <a:pt x="49" y="50"/>
                    <a:pt x="64" y="57"/>
                    <a:pt x="80" y="68"/>
                  </a:cubicBezTo>
                  <a:cubicBezTo>
                    <a:pt x="68" y="57"/>
                    <a:pt x="57" y="45"/>
                    <a:pt x="45" y="38"/>
                  </a:cubicBezTo>
                  <a:cubicBezTo>
                    <a:pt x="31" y="27"/>
                    <a:pt x="19" y="16"/>
                    <a:pt x="4" y="5"/>
                  </a:cubicBezTo>
                  <a:cubicBezTo>
                    <a:pt x="3" y="5"/>
                    <a:pt x="2" y="5"/>
                    <a:pt x="1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3" name="Google Shape;28573;p21"/>
            <p:cNvSpPr/>
            <p:nvPr/>
          </p:nvSpPr>
          <p:spPr>
            <a:xfrm>
              <a:off x="150703" y="1084832"/>
              <a:ext cx="12892" cy="17381"/>
            </a:xfrm>
            <a:custGeom>
              <a:avLst/>
              <a:gdLst/>
              <a:ahLst/>
              <a:cxnLst/>
              <a:rect l="l" t="t" r="r" b="b"/>
              <a:pathLst>
                <a:path w="270" h="364" extrusionOk="0">
                  <a:moveTo>
                    <a:pt x="91" y="121"/>
                  </a:moveTo>
                  <a:cubicBezTo>
                    <a:pt x="92" y="121"/>
                    <a:pt x="93" y="121"/>
                    <a:pt x="94" y="121"/>
                  </a:cubicBezTo>
                  <a:cubicBezTo>
                    <a:pt x="109" y="132"/>
                    <a:pt x="121" y="143"/>
                    <a:pt x="135" y="154"/>
                  </a:cubicBezTo>
                  <a:cubicBezTo>
                    <a:pt x="147" y="161"/>
                    <a:pt x="158" y="173"/>
                    <a:pt x="170" y="184"/>
                  </a:cubicBezTo>
                  <a:cubicBezTo>
                    <a:pt x="154" y="173"/>
                    <a:pt x="139" y="166"/>
                    <a:pt x="128" y="158"/>
                  </a:cubicBezTo>
                  <a:cubicBezTo>
                    <a:pt x="117" y="151"/>
                    <a:pt x="109" y="143"/>
                    <a:pt x="102" y="139"/>
                  </a:cubicBezTo>
                  <a:cubicBezTo>
                    <a:pt x="99" y="133"/>
                    <a:pt x="93" y="127"/>
                    <a:pt x="91" y="121"/>
                  </a:cubicBezTo>
                  <a:close/>
                  <a:moveTo>
                    <a:pt x="87" y="1"/>
                  </a:moveTo>
                  <a:cubicBezTo>
                    <a:pt x="80" y="1"/>
                    <a:pt x="76" y="4"/>
                    <a:pt x="68" y="4"/>
                  </a:cubicBezTo>
                  <a:lnTo>
                    <a:pt x="87" y="23"/>
                  </a:lnTo>
                  <a:lnTo>
                    <a:pt x="27" y="42"/>
                  </a:lnTo>
                  <a:cubicBezTo>
                    <a:pt x="23" y="42"/>
                    <a:pt x="20" y="46"/>
                    <a:pt x="13" y="46"/>
                  </a:cubicBezTo>
                  <a:lnTo>
                    <a:pt x="13" y="49"/>
                  </a:lnTo>
                  <a:cubicBezTo>
                    <a:pt x="4" y="61"/>
                    <a:pt x="1" y="72"/>
                    <a:pt x="1" y="87"/>
                  </a:cubicBezTo>
                  <a:cubicBezTo>
                    <a:pt x="1" y="94"/>
                    <a:pt x="4" y="106"/>
                    <a:pt x="4" y="113"/>
                  </a:cubicBezTo>
                  <a:cubicBezTo>
                    <a:pt x="9" y="125"/>
                    <a:pt x="13" y="132"/>
                    <a:pt x="16" y="139"/>
                  </a:cubicBezTo>
                  <a:cubicBezTo>
                    <a:pt x="23" y="166"/>
                    <a:pt x="42" y="188"/>
                    <a:pt x="57" y="203"/>
                  </a:cubicBezTo>
                  <a:cubicBezTo>
                    <a:pt x="83" y="225"/>
                    <a:pt x="113" y="237"/>
                    <a:pt x="135" y="251"/>
                  </a:cubicBezTo>
                  <a:cubicBezTo>
                    <a:pt x="147" y="259"/>
                    <a:pt x="154" y="266"/>
                    <a:pt x="161" y="274"/>
                  </a:cubicBezTo>
                  <a:cubicBezTo>
                    <a:pt x="170" y="282"/>
                    <a:pt x="177" y="289"/>
                    <a:pt x="180" y="296"/>
                  </a:cubicBezTo>
                  <a:lnTo>
                    <a:pt x="218" y="363"/>
                  </a:lnTo>
                  <a:lnTo>
                    <a:pt x="251" y="292"/>
                  </a:lnTo>
                  <a:cubicBezTo>
                    <a:pt x="256" y="282"/>
                    <a:pt x="259" y="270"/>
                    <a:pt x="263" y="259"/>
                  </a:cubicBezTo>
                  <a:cubicBezTo>
                    <a:pt x="266" y="244"/>
                    <a:pt x="270" y="233"/>
                    <a:pt x="270" y="218"/>
                  </a:cubicBezTo>
                  <a:cubicBezTo>
                    <a:pt x="270" y="203"/>
                    <a:pt x="266" y="188"/>
                    <a:pt x="259" y="173"/>
                  </a:cubicBezTo>
                  <a:cubicBezTo>
                    <a:pt x="251" y="158"/>
                    <a:pt x="240" y="143"/>
                    <a:pt x="229" y="132"/>
                  </a:cubicBezTo>
                  <a:cubicBezTo>
                    <a:pt x="214" y="121"/>
                    <a:pt x="199" y="109"/>
                    <a:pt x="184" y="94"/>
                  </a:cubicBezTo>
                  <a:cubicBezTo>
                    <a:pt x="173" y="83"/>
                    <a:pt x="158" y="72"/>
                    <a:pt x="144" y="61"/>
                  </a:cubicBezTo>
                  <a:lnTo>
                    <a:pt x="139" y="57"/>
                  </a:lnTo>
                  <a:lnTo>
                    <a:pt x="139" y="46"/>
                  </a:lnTo>
                  <a:cubicBezTo>
                    <a:pt x="135" y="42"/>
                    <a:pt x="135" y="31"/>
                    <a:pt x="125" y="23"/>
                  </a:cubicBezTo>
                  <a:cubicBezTo>
                    <a:pt x="121" y="16"/>
                    <a:pt x="117" y="12"/>
                    <a:pt x="109" y="9"/>
                  </a:cubicBezTo>
                  <a:cubicBezTo>
                    <a:pt x="102" y="4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4" name="Google Shape;28574;p21"/>
            <p:cNvSpPr/>
            <p:nvPr/>
          </p:nvSpPr>
          <p:spPr>
            <a:xfrm>
              <a:off x="231926" y="1394729"/>
              <a:ext cx="2053" cy="6828"/>
            </a:xfrm>
            <a:custGeom>
              <a:avLst/>
              <a:gdLst/>
              <a:ahLst/>
              <a:cxnLst/>
              <a:rect l="l" t="t" r="r" b="b"/>
              <a:pathLst>
                <a:path w="43" h="143" extrusionOk="0">
                  <a:moveTo>
                    <a:pt x="4" y="1"/>
                  </a:moveTo>
                  <a:cubicBezTo>
                    <a:pt x="4" y="8"/>
                    <a:pt x="1" y="19"/>
                    <a:pt x="1" y="30"/>
                  </a:cubicBezTo>
                  <a:cubicBezTo>
                    <a:pt x="1" y="53"/>
                    <a:pt x="8" y="79"/>
                    <a:pt x="20" y="117"/>
                  </a:cubicBezTo>
                  <a:lnTo>
                    <a:pt x="23" y="120"/>
                  </a:lnTo>
                  <a:cubicBezTo>
                    <a:pt x="23" y="131"/>
                    <a:pt x="27" y="139"/>
                    <a:pt x="27" y="143"/>
                  </a:cubicBezTo>
                  <a:cubicBezTo>
                    <a:pt x="35" y="143"/>
                    <a:pt x="39" y="139"/>
                    <a:pt x="39" y="139"/>
                  </a:cubicBezTo>
                  <a:cubicBezTo>
                    <a:pt x="42" y="139"/>
                    <a:pt x="42" y="135"/>
                    <a:pt x="42" y="135"/>
                  </a:cubicBezTo>
                  <a:cubicBezTo>
                    <a:pt x="27" y="117"/>
                    <a:pt x="16" y="94"/>
                    <a:pt x="13" y="75"/>
                  </a:cubicBezTo>
                  <a:cubicBezTo>
                    <a:pt x="8" y="53"/>
                    <a:pt x="4" y="34"/>
                    <a:pt x="4" y="15"/>
                  </a:cubicBezTo>
                  <a:lnTo>
                    <a:pt x="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5" name="Google Shape;28575;p21"/>
            <p:cNvSpPr/>
            <p:nvPr/>
          </p:nvSpPr>
          <p:spPr>
            <a:xfrm>
              <a:off x="228392" y="1387424"/>
              <a:ext cx="9311" cy="17858"/>
            </a:xfrm>
            <a:custGeom>
              <a:avLst/>
              <a:gdLst/>
              <a:ahLst/>
              <a:cxnLst/>
              <a:rect l="l" t="t" r="r" b="b"/>
              <a:pathLst>
                <a:path w="195" h="374" extrusionOk="0">
                  <a:moveTo>
                    <a:pt x="78" y="154"/>
                  </a:moveTo>
                  <a:lnTo>
                    <a:pt x="78" y="168"/>
                  </a:lnTo>
                  <a:cubicBezTo>
                    <a:pt x="78" y="187"/>
                    <a:pt x="82" y="206"/>
                    <a:pt x="87" y="228"/>
                  </a:cubicBezTo>
                  <a:cubicBezTo>
                    <a:pt x="90" y="247"/>
                    <a:pt x="101" y="270"/>
                    <a:pt x="116" y="288"/>
                  </a:cubicBezTo>
                  <a:cubicBezTo>
                    <a:pt x="116" y="288"/>
                    <a:pt x="116" y="292"/>
                    <a:pt x="113" y="292"/>
                  </a:cubicBezTo>
                  <a:cubicBezTo>
                    <a:pt x="113" y="292"/>
                    <a:pt x="109" y="296"/>
                    <a:pt x="101" y="296"/>
                  </a:cubicBezTo>
                  <a:cubicBezTo>
                    <a:pt x="101" y="292"/>
                    <a:pt x="97" y="284"/>
                    <a:pt x="97" y="273"/>
                  </a:cubicBezTo>
                  <a:lnTo>
                    <a:pt x="94" y="270"/>
                  </a:lnTo>
                  <a:cubicBezTo>
                    <a:pt x="82" y="232"/>
                    <a:pt x="75" y="206"/>
                    <a:pt x="75" y="183"/>
                  </a:cubicBezTo>
                  <a:cubicBezTo>
                    <a:pt x="75" y="172"/>
                    <a:pt x="78" y="161"/>
                    <a:pt x="78" y="154"/>
                  </a:cubicBezTo>
                  <a:close/>
                  <a:moveTo>
                    <a:pt x="131" y="0"/>
                  </a:moveTo>
                  <a:lnTo>
                    <a:pt x="90" y="30"/>
                  </a:lnTo>
                  <a:cubicBezTo>
                    <a:pt x="60" y="49"/>
                    <a:pt x="37" y="71"/>
                    <a:pt x="23" y="94"/>
                  </a:cubicBezTo>
                  <a:cubicBezTo>
                    <a:pt x="8" y="120"/>
                    <a:pt x="0" y="149"/>
                    <a:pt x="0" y="183"/>
                  </a:cubicBezTo>
                  <a:cubicBezTo>
                    <a:pt x="0" y="217"/>
                    <a:pt x="8" y="258"/>
                    <a:pt x="23" y="299"/>
                  </a:cubicBezTo>
                  <a:cubicBezTo>
                    <a:pt x="26" y="303"/>
                    <a:pt x="26" y="311"/>
                    <a:pt x="30" y="314"/>
                  </a:cubicBezTo>
                  <a:cubicBezTo>
                    <a:pt x="30" y="318"/>
                    <a:pt x="30" y="325"/>
                    <a:pt x="34" y="329"/>
                  </a:cubicBezTo>
                  <a:cubicBezTo>
                    <a:pt x="37" y="340"/>
                    <a:pt x="42" y="351"/>
                    <a:pt x="52" y="359"/>
                  </a:cubicBezTo>
                  <a:cubicBezTo>
                    <a:pt x="56" y="366"/>
                    <a:pt x="64" y="370"/>
                    <a:pt x="71" y="374"/>
                  </a:cubicBezTo>
                  <a:lnTo>
                    <a:pt x="78" y="374"/>
                  </a:lnTo>
                  <a:lnTo>
                    <a:pt x="94" y="322"/>
                  </a:lnTo>
                  <a:lnTo>
                    <a:pt x="139" y="366"/>
                  </a:lnTo>
                  <a:cubicBezTo>
                    <a:pt x="149" y="359"/>
                    <a:pt x="161" y="351"/>
                    <a:pt x="172" y="344"/>
                  </a:cubicBezTo>
                  <a:cubicBezTo>
                    <a:pt x="176" y="337"/>
                    <a:pt x="183" y="329"/>
                    <a:pt x="187" y="318"/>
                  </a:cubicBezTo>
                  <a:cubicBezTo>
                    <a:pt x="191" y="311"/>
                    <a:pt x="194" y="299"/>
                    <a:pt x="194" y="288"/>
                  </a:cubicBezTo>
                  <a:cubicBezTo>
                    <a:pt x="194" y="280"/>
                    <a:pt x="194" y="273"/>
                    <a:pt x="191" y="266"/>
                  </a:cubicBezTo>
                  <a:cubicBezTo>
                    <a:pt x="187" y="258"/>
                    <a:pt x="183" y="251"/>
                    <a:pt x="176" y="244"/>
                  </a:cubicBezTo>
                  <a:cubicBezTo>
                    <a:pt x="168" y="232"/>
                    <a:pt x="165" y="221"/>
                    <a:pt x="161" y="209"/>
                  </a:cubicBezTo>
                  <a:cubicBezTo>
                    <a:pt x="157" y="199"/>
                    <a:pt x="157" y="183"/>
                    <a:pt x="157" y="168"/>
                  </a:cubicBezTo>
                  <a:lnTo>
                    <a:pt x="157" y="120"/>
                  </a:lnTo>
                  <a:cubicBezTo>
                    <a:pt x="157" y="97"/>
                    <a:pt x="157" y="75"/>
                    <a:pt x="146" y="49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6" name="Google Shape;28576;p21"/>
            <p:cNvSpPr/>
            <p:nvPr/>
          </p:nvSpPr>
          <p:spPr>
            <a:xfrm>
              <a:off x="-584886" y="1644462"/>
              <a:ext cx="23111" cy="16808"/>
            </a:xfrm>
            <a:custGeom>
              <a:avLst/>
              <a:gdLst/>
              <a:ahLst/>
              <a:cxnLst/>
              <a:rect l="l" t="t" r="r" b="b"/>
              <a:pathLst>
                <a:path w="484" h="352" extrusionOk="0">
                  <a:moveTo>
                    <a:pt x="278" y="0"/>
                  </a:moveTo>
                  <a:cubicBezTo>
                    <a:pt x="266" y="0"/>
                    <a:pt x="256" y="0"/>
                    <a:pt x="244" y="4"/>
                  </a:cubicBezTo>
                  <a:cubicBezTo>
                    <a:pt x="225" y="8"/>
                    <a:pt x="211" y="11"/>
                    <a:pt x="192" y="23"/>
                  </a:cubicBezTo>
                  <a:cubicBezTo>
                    <a:pt x="173" y="30"/>
                    <a:pt x="154" y="37"/>
                    <a:pt x="125" y="52"/>
                  </a:cubicBezTo>
                  <a:cubicBezTo>
                    <a:pt x="106" y="60"/>
                    <a:pt x="87" y="75"/>
                    <a:pt x="76" y="90"/>
                  </a:cubicBezTo>
                  <a:cubicBezTo>
                    <a:pt x="65" y="101"/>
                    <a:pt x="61" y="116"/>
                    <a:pt x="57" y="127"/>
                  </a:cubicBezTo>
                  <a:cubicBezTo>
                    <a:pt x="54" y="146"/>
                    <a:pt x="54" y="161"/>
                    <a:pt x="50" y="176"/>
                  </a:cubicBezTo>
                  <a:cubicBezTo>
                    <a:pt x="50" y="191"/>
                    <a:pt x="50" y="202"/>
                    <a:pt x="46" y="209"/>
                  </a:cubicBezTo>
                  <a:lnTo>
                    <a:pt x="1" y="351"/>
                  </a:lnTo>
                  <a:lnTo>
                    <a:pt x="109" y="251"/>
                  </a:lnTo>
                  <a:cubicBezTo>
                    <a:pt x="144" y="217"/>
                    <a:pt x="185" y="187"/>
                    <a:pt x="230" y="165"/>
                  </a:cubicBezTo>
                  <a:cubicBezTo>
                    <a:pt x="278" y="142"/>
                    <a:pt x="330" y="120"/>
                    <a:pt x="387" y="101"/>
                  </a:cubicBezTo>
                  <a:lnTo>
                    <a:pt x="484" y="68"/>
                  </a:lnTo>
                  <a:lnTo>
                    <a:pt x="390" y="30"/>
                  </a:lnTo>
                  <a:cubicBezTo>
                    <a:pt x="364" y="19"/>
                    <a:pt x="345" y="11"/>
                    <a:pt x="330" y="8"/>
                  </a:cubicBezTo>
                  <a:cubicBezTo>
                    <a:pt x="311" y="4"/>
                    <a:pt x="293" y="0"/>
                    <a:pt x="2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7" name="Google Shape;28577;p21"/>
            <p:cNvSpPr/>
            <p:nvPr/>
          </p:nvSpPr>
          <p:spPr>
            <a:xfrm>
              <a:off x="-620555" y="1680322"/>
              <a:ext cx="5396" cy="4871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113" y="0"/>
                  </a:moveTo>
                  <a:cubicBezTo>
                    <a:pt x="94" y="19"/>
                    <a:pt x="75" y="31"/>
                    <a:pt x="57" y="42"/>
                  </a:cubicBezTo>
                  <a:cubicBezTo>
                    <a:pt x="42" y="53"/>
                    <a:pt x="23" y="64"/>
                    <a:pt x="16" y="76"/>
                  </a:cubicBezTo>
                  <a:cubicBezTo>
                    <a:pt x="8" y="83"/>
                    <a:pt x="4" y="90"/>
                    <a:pt x="1" y="98"/>
                  </a:cubicBezTo>
                  <a:lnTo>
                    <a:pt x="4" y="102"/>
                  </a:lnTo>
                  <a:lnTo>
                    <a:pt x="4" y="98"/>
                  </a:lnTo>
                  <a:cubicBezTo>
                    <a:pt x="12" y="98"/>
                    <a:pt x="16" y="94"/>
                    <a:pt x="23" y="94"/>
                  </a:cubicBezTo>
                  <a:cubicBezTo>
                    <a:pt x="35" y="90"/>
                    <a:pt x="38" y="86"/>
                    <a:pt x="45" y="86"/>
                  </a:cubicBezTo>
                  <a:cubicBezTo>
                    <a:pt x="49" y="83"/>
                    <a:pt x="57" y="79"/>
                    <a:pt x="61" y="71"/>
                  </a:cubicBezTo>
                  <a:cubicBezTo>
                    <a:pt x="71" y="64"/>
                    <a:pt x="80" y="49"/>
                    <a:pt x="90" y="31"/>
                  </a:cubicBezTo>
                  <a:cubicBezTo>
                    <a:pt x="97" y="19"/>
                    <a:pt x="106" y="12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8" name="Google Shape;28578;p21"/>
            <p:cNvSpPr/>
            <p:nvPr/>
          </p:nvSpPr>
          <p:spPr>
            <a:xfrm>
              <a:off x="-624088" y="1676216"/>
              <a:ext cx="17524" cy="12892"/>
            </a:xfrm>
            <a:custGeom>
              <a:avLst/>
              <a:gdLst/>
              <a:ahLst/>
              <a:cxnLst/>
              <a:rect l="l" t="t" r="r" b="b"/>
              <a:pathLst>
                <a:path w="367" h="270" extrusionOk="0">
                  <a:moveTo>
                    <a:pt x="187" y="86"/>
                  </a:moveTo>
                  <a:lnTo>
                    <a:pt x="187" y="86"/>
                  </a:lnTo>
                  <a:cubicBezTo>
                    <a:pt x="180" y="98"/>
                    <a:pt x="171" y="105"/>
                    <a:pt x="164" y="117"/>
                  </a:cubicBezTo>
                  <a:cubicBezTo>
                    <a:pt x="154" y="135"/>
                    <a:pt x="145" y="150"/>
                    <a:pt x="135" y="157"/>
                  </a:cubicBezTo>
                  <a:cubicBezTo>
                    <a:pt x="131" y="165"/>
                    <a:pt x="123" y="169"/>
                    <a:pt x="119" y="172"/>
                  </a:cubicBezTo>
                  <a:cubicBezTo>
                    <a:pt x="112" y="172"/>
                    <a:pt x="109" y="176"/>
                    <a:pt x="97" y="180"/>
                  </a:cubicBezTo>
                  <a:cubicBezTo>
                    <a:pt x="90" y="180"/>
                    <a:pt x="86" y="184"/>
                    <a:pt x="78" y="184"/>
                  </a:cubicBezTo>
                  <a:lnTo>
                    <a:pt x="78" y="188"/>
                  </a:lnTo>
                  <a:lnTo>
                    <a:pt x="75" y="184"/>
                  </a:lnTo>
                  <a:cubicBezTo>
                    <a:pt x="78" y="176"/>
                    <a:pt x="82" y="169"/>
                    <a:pt x="90" y="162"/>
                  </a:cubicBezTo>
                  <a:cubicBezTo>
                    <a:pt x="97" y="150"/>
                    <a:pt x="116" y="139"/>
                    <a:pt x="131" y="128"/>
                  </a:cubicBezTo>
                  <a:cubicBezTo>
                    <a:pt x="149" y="117"/>
                    <a:pt x="168" y="105"/>
                    <a:pt x="187" y="86"/>
                  </a:cubicBezTo>
                  <a:close/>
                  <a:moveTo>
                    <a:pt x="194" y="0"/>
                  </a:moveTo>
                  <a:cubicBezTo>
                    <a:pt x="187" y="0"/>
                    <a:pt x="171" y="5"/>
                    <a:pt x="164" y="8"/>
                  </a:cubicBezTo>
                  <a:cubicBezTo>
                    <a:pt x="154" y="15"/>
                    <a:pt x="142" y="23"/>
                    <a:pt x="135" y="31"/>
                  </a:cubicBezTo>
                  <a:cubicBezTo>
                    <a:pt x="127" y="38"/>
                    <a:pt x="119" y="45"/>
                    <a:pt x="109" y="53"/>
                  </a:cubicBezTo>
                  <a:cubicBezTo>
                    <a:pt x="90" y="64"/>
                    <a:pt x="71" y="75"/>
                    <a:pt x="52" y="94"/>
                  </a:cubicBezTo>
                  <a:cubicBezTo>
                    <a:pt x="41" y="101"/>
                    <a:pt x="30" y="109"/>
                    <a:pt x="23" y="124"/>
                  </a:cubicBezTo>
                  <a:cubicBezTo>
                    <a:pt x="14" y="135"/>
                    <a:pt x="7" y="146"/>
                    <a:pt x="4" y="165"/>
                  </a:cubicBezTo>
                  <a:cubicBezTo>
                    <a:pt x="0" y="169"/>
                    <a:pt x="0" y="176"/>
                    <a:pt x="0" y="184"/>
                  </a:cubicBezTo>
                  <a:cubicBezTo>
                    <a:pt x="0" y="195"/>
                    <a:pt x="4" y="206"/>
                    <a:pt x="7" y="217"/>
                  </a:cubicBezTo>
                  <a:cubicBezTo>
                    <a:pt x="11" y="229"/>
                    <a:pt x="14" y="236"/>
                    <a:pt x="23" y="247"/>
                  </a:cubicBezTo>
                  <a:cubicBezTo>
                    <a:pt x="30" y="251"/>
                    <a:pt x="33" y="258"/>
                    <a:pt x="45" y="262"/>
                  </a:cubicBezTo>
                  <a:cubicBezTo>
                    <a:pt x="52" y="266"/>
                    <a:pt x="59" y="269"/>
                    <a:pt x="71" y="269"/>
                  </a:cubicBezTo>
                  <a:cubicBezTo>
                    <a:pt x="78" y="269"/>
                    <a:pt x="86" y="266"/>
                    <a:pt x="93" y="266"/>
                  </a:cubicBezTo>
                  <a:cubicBezTo>
                    <a:pt x="101" y="262"/>
                    <a:pt x="109" y="258"/>
                    <a:pt x="112" y="255"/>
                  </a:cubicBezTo>
                  <a:lnTo>
                    <a:pt x="116" y="255"/>
                  </a:lnTo>
                  <a:cubicBezTo>
                    <a:pt x="142" y="247"/>
                    <a:pt x="164" y="236"/>
                    <a:pt x="183" y="221"/>
                  </a:cubicBezTo>
                  <a:cubicBezTo>
                    <a:pt x="194" y="206"/>
                    <a:pt x="206" y="195"/>
                    <a:pt x="213" y="184"/>
                  </a:cubicBezTo>
                  <a:cubicBezTo>
                    <a:pt x="228" y="165"/>
                    <a:pt x="235" y="146"/>
                    <a:pt x="247" y="135"/>
                  </a:cubicBezTo>
                  <a:cubicBezTo>
                    <a:pt x="258" y="120"/>
                    <a:pt x="269" y="109"/>
                    <a:pt x="288" y="101"/>
                  </a:cubicBezTo>
                  <a:lnTo>
                    <a:pt x="366" y="60"/>
                  </a:lnTo>
                  <a:lnTo>
                    <a:pt x="284" y="31"/>
                  </a:lnTo>
                  <a:cubicBezTo>
                    <a:pt x="269" y="27"/>
                    <a:pt x="258" y="19"/>
                    <a:pt x="243" y="15"/>
                  </a:cubicBezTo>
                  <a:cubicBezTo>
                    <a:pt x="235" y="12"/>
                    <a:pt x="232" y="8"/>
                    <a:pt x="221" y="5"/>
                  </a:cubicBezTo>
                  <a:cubicBezTo>
                    <a:pt x="213" y="5"/>
                    <a:pt x="206" y="0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9" name="Google Shape;28579;p21"/>
            <p:cNvSpPr/>
            <p:nvPr/>
          </p:nvSpPr>
          <p:spPr>
            <a:xfrm>
              <a:off x="-431895" y="2344716"/>
              <a:ext cx="2006" cy="5157"/>
            </a:xfrm>
            <a:custGeom>
              <a:avLst/>
              <a:gdLst/>
              <a:ahLst/>
              <a:cxnLst/>
              <a:rect l="l" t="t" r="r" b="b"/>
              <a:pathLst>
                <a:path w="42" h="108" extrusionOk="0">
                  <a:moveTo>
                    <a:pt x="23" y="0"/>
                  </a:moveTo>
                  <a:cubicBezTo>
                    <a:pt x="16" y="15"/>
                    <a:pt x="12" y="30"/>
                    <a:pt x="9" y="41"/>
                  </a:cubicBezTo>
                  <a:cubicBezTo>
                    <a:pt x="4" y="52"/>
                    <a:pt x="1" y="63"/>
                    <a:pt x="1" y="71"/>
                  </a:cubicBezTo>
                  <a:cubicBezTo>
                    <a:pt x="1" y="82"/>
                    <a:pt x="4" y="90"/>
                    <a:pt x="9" y="101"/>
                  </a:cubicBezTo>
                  <a:cubicBezTo>
                    <a:pt x="9" y="104"/>
                    <a:pt x="12" y="104"/>
                    <a:pt x="12" y="108"/>
                  </a:cubicBezTo>
                  <a:lnTo>
                    <a:pt x="23" y="97"/>
                  </a:lnTo>
                  <a:cubicBezTo>
                    <a:pt x="31" y="82"/>
                    <a:pt x="38" y="75"/>
                    <a:pt x="38" y="67"/>
                  </a:cubicBezTo>
                  <a:cubicBezTo>
                    <a:pt x="42" y="59"/>
                    <a:pt x="42" y="56"/>
                    <a:pt x="42" y="52"/>
                  </a:cubicBezTo>
                  <a:cubicBezTo>
                    <a:pt x="42" y="49"/>
                    <a:pt x="42" y="41"/>
                    <a:pt x="38" y="33"/>
                  </a:cubicBezTo>
                  <a:cubicBezTo>
                    <a:pt x="38" y="26"/>
                    <a:pt x="35" y="18"/>
                    <a:pt x="27" y="11"/>
                  </a:cubicBezTo>
                  <a:cubicBezTo>
                    <a:pt x="27" y="7"/>
                    <a:pt x="23" y="4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0" name="Google Shape;28580;p21"/>
            <p:cNvSpPr/>
            <p:nvPr/>
          </p:nvSpPr>
          <p:spPr>
            <a:xfrm>
              <a:off x="-435428" y="2336121"/>
              <a:ext cx="9120" cy="18622"/>
            </a:xfrm>
            <a:custGeom>
              <a:avLst/>
              <a:gdLst/>
              <a:ahLst/>
              <a:cxnLst/>
              <a:rect l="l" t="t" r="r" b="b"/>
              <a:pathLst>
                <a:path w="191" h="390" extrusionOk="0">
                  <a:moveTo>
                    <a:pt x="97" y="180"/>
                  </a:moveTo>
                  <a:cubicBezTo>
                    <a:pt x="97" y="184"/>
                    <a:pt x="101" y="187"/>
                    <a:pt x="101" y="191"/>
                  </a:cubicBezTo>
                  <a:cubicBezTo>
                    <a:pt x="109" y="198"/>
                    <a:pt x="112" y="206"/>
                    <a:pt x="112" y="213"/>
                  </a:cubicBezTo>
                  <a:cubicBezTo>
                    <a:pt x="116" y="221"/>
                    <a:pt x="116" y="229"/>
                    <a:pt x="116" y="232"/>
                  </a:cubicBezTo>
                  <a:cubicBezTo>
                    <a:pt x="116" y="236"/>
                    <a:pt x="116" y="239"/>
                    <a:pt x="112" y="247"/>
                  </a:cubicBezTo>
                  <a:cubicBezTo>
                    <a:pt x="112" y="255"/>
                    <a:pt x="105" y="262"/>
                    <a:pt x="97" y="277"/>
                  </a:cubicBezTo>
                  <a:lnTo>
                    <a:pt x="86" y="288"/>
                  </a:lnTo>
                  <a:cubicBezTo>
                    <a:pt x="86" y="284"/>
                    <a:pt x="83" y="284"/>
                    <a:pt x="83" y="281"/>
                  </a:cubicBezTo>
                  <a:cubicBezTo>
                    <a:pt x="78" y="270"/>
                    <a:pt x="75" y="262"/>
                    <a:pt x="75" y="251"/>
                  </a:cubicBezTo>
                  <a:cubicBezTo>
                    <a:pt x="75" y="243"/>
                    <a:pt x="78" y="232"/>
                    <a:pt x="83" y="221"/>
                  </a:cubicBezTo>
                  <a:cubicBezTo>
                    <a:pt x="86" y="210"/>
                    <a:pt x="90" y="195"/>
                    <a:pt x="97" y="180"/>
                  </a:cubicBezTo>
                  <a:close/>
                  <a:moveTo>
                    <a:pt x="56" y="1"/>
                  </a:moveTo>
                  <a:lnTo>
                    <a:pt x="45" y="86"/>
                  </a:lnTo>
                  <a:cubicBezTo>
                    <a:pt x="41" y="108"/>
                    <a:pt x="33" y="131"/>
                    <a:pt x="23" y="158"/>
                  </a:cubicBezTo>
                  <a:cubicBezTo>
                    <a:pt x="15" y="172"/>
                    <a:pt x="11" y="187"/>
                    <a:pt x="7" y="203"/>
                  </a:cubicBezTo>
                  <a:cubicBezTo>
                    <a:pt x="4" y="217"/>
                    <a:pt x="0" y="232"/>
                    <a:pt x="0" y="251"/>
                  </a:cubicBezTo>
                  <a:cubicBezTo>
                    <a:pt x="0" y="270"/>
                    <a:pt x="4" y="292"/>
                    <a:pt x="11" y="310"/>
                  </a:cubicBezTo>
                  <a:cubicBezTo>
                    <a:pt x="23" y="333"/>
                    <a:pt x="33" y="352"/>
                    <a:pt x="52" y="370"/>
                  </a:cubicBezTo>
                  <a:lnTo>
                    <a:pt x="71" y="389"/>
                  </a:lnTo>
                  <a:cubicBezTo>
                    <a:pt x="75" y="382"/>
                    <a:pt x="78" y="370"/>
                    <a:pt x="83" y="363"/>
                  </a:cubicBezTo>
                  <a:cubicBezTo>
                    <a:pt x="93" y="344"/>
                    <a:pt x="109" y="329"/>
                    <a:pt x="128" y="315"/>
                  </a:cubicBezTo>
                  <a:lnTo>
                    <a:pt x="183" y="277"/>
                  </a:lnTo>
                  <a:cubicBezTo>
                    <a:pt x="183" y="277"/>
                    <a:pt x="183" y="274"/>
                    <a:pt x="187" y="270"/>
                  </a:cubicBezTo>
                  <a:cubicBezTo>
                    <a:pt x="190" y="258"/>
                    <a:pt x="190" y="243"/>
                    <a:pt x="190" y="232"/>
                  </a:cubicBezTo>
                  <a:cubicBezTo>
                    <a:pt x="190" y="217"/>
                    <a:pt x="190" y="206"/>
                    <a:pt x="187" y="191"/>
                  </a:cubicBezTo>
                  <a:cubicBezTo>
                    <a:pt x="180" y="172"/>
                    <a:pt x="172" y="153"/>
                    <a:pt x="157" y="135"/>
                  </a:cubicBezTo>
                  <a:cubicBezTo>
                    <a:pt x="146" y="117"/>
                    <a:pt x="131" y="94"/>
                    <a:pt x="112" y="72"/>
                  </a:cubicBezTo>
                  <a:lnTo>
                    <a:pt x="5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1" name="Google Shape;28581;p21"/>
            <p:cNvSpPr/>
            <p:nvPr/>
          </p:nvSpPr>
          <p:spPr>
            <a:xfrm>
              <a:off x="-634641" y="2381961"/>
              <a:ext cx="955" cy="6303"/>
            </a:xfrm>
            <a:custGeom>
              <a:avLst/>
              <a:gdLst/>
              <a:ahLst/>
              <a:cxnLst/>
              <a:rect l="l" t="t" r="r" b="b"/>
              <a:pathLst>
                <a:path w="20" h="132" extrusionOk="0">
                  <a:moveTo>
                    <a:pt x="19" y="1"/>
                  </a:moveTo>
                  <a:lnTo>
                    <a:pt x="19" y="1"/>
                  </a:lnTo>
                  <a:cubicBezTo>
                    <a:pt x="8" y="28"/>
                    <a:pt x="0" y="54"/>
                    <a:pt x="0" y="76"/>
                  </a:cubicBezTo>
                  <a:cubicBezTo>
                    <a:pt x="0" y="95"/>
                    <a:pt x="4" y="113"/>
                    <a:pt x="8" y="132"/>
                  </a:cubicBezTo>
                  <a:cubicBezTo>
                    <a:pt x="11" y="90"/>
                    <a:pt x="11" y="46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2" name="Google Shape;28582;p21"/>
            <p:cNvSpPr/>
            <p:nvPr/>
          </p:nvSpPr>
          <p:spPr>
            <a:xfrm>
              <a:off x="-638222" y="2377329"/>
              <a:ext cx="8261" cy="21631"/>
            </a:xfrm>
            <a:custGeom>
              <a:avLst/>
              <a:gdLst/>
              <a:ahLst/>
              <a:cxnLst/>
              <a:rect l="l" t="t" r="r" b="b"/>
              <a:pathLst>
                <a:path w="173" h="453" extrusionOk="0">
                  <a:moveTo>
                    <a:pt x="94" y="98"/>
                  </a:moveTo>
                  <a:cubicBezTo>
                    <a:pt x="86" y="143"/>
                    <a:pt x="86" y="187"/>
                    <a:pt x="83" y="229"/>
                  </a:cubicBezTo>
                  <a:cubicBezTo>
                    <a:pt x="79" y="210"/>
                    <a:pt x="75" y="192"/>
                    <a:pt x="75" y="173"/>
                  </a:cubicBezTo>
                  <a:cubicBezTo>
                    <a:pt x="75" y="151"/>
                    <a:pt x="83" y="125"/>
                    <a:pt x="94" y="98"/>
                  </a:cubicBezTo>
                  <a:close/>
                  <a:moveTo>
                    <a:pt x="60" y="1"/>
                  </a:moveTo>
                  <a:lnTo>
                    <a:pt x="41" y="27"/>
                  </a:lnTo>
                  <a:cubicBezTo>
                    <a:pt x="38" y="39"/>
                    <a:pt x="31" y="49"/>
                    <a:pt x="27" y="57"/>
                  </a:cubicBezTo>
                  <a:cubicBezTo>
                    <a:pt x="8" y="94"/>
                    <a:pt x="1" y="135"/>
                    <a:pt x="1" y="173"/>
                  </a:cubicBezTo>
                  <a:cubicBezTo>
                    <a:pt x="1" y="214"/>
                    <a:pt x="8" y="248"/>
                    <a:pt x="19" y="285"/>
                  </a:cubicBezTo>
                  <a:cubicBezTo>
                    <a:pt x="31" y="318"/>
                    <a:pt x="49" y="349"/>
                    <a:pt x="64" y="382"/>
                  </a:cubicBezTo>
                  <a:lnTo>
                    <a:pt x="64" y="386"/>
                  </a:lnTo>
                  <a:lnTo>
                    <a:pt x="101" y="453"/>
                  </a:lnTo>
                  <a:lnTo>
                    <a:pt x="101" y="434"/>
                  </a:lnTo>
                  <a:cubicBezTo>
                    <a:pt x="101" y="420"/>
                    <a:pt x="101" y="405"/>
                    <a:pt x="105" y="386"/>
                  </a:cubicBezTo>
                  <a:cubicBezTo>
                    <a:pt x="109" y="341"/>
                    <a:pt x="113" y="292"/>
                    <a:pt x="120" y="248"/>
                  </a:cubicBezTo>
                  <a:lnTo>
                    <a:pt x="124" y="210"/>
                  </a:lnTo>
                  <a:lnTo>
                    <a:pt x="158" y="214"/>
                  </a:lnTo>
                  <a:lnTo>
                    <a:pt x="162" y="214"/>
                  </a:lnTo>
                  <a:cubicBezTo>
                    <a:pt x="162" y="177"/>
                    <a:pt x="162" y="143"/>
                    <a:pt x="169" y="113"/>
                  </a:cubicBezTo>
                  <a:cubicBezTo>
                    <a:pt x="169" y="109"/>
                    <a:pt x="172" y="106"/>
                    <a:pt x="172" y="102"/>
                  </a:cubicBezTo>
                  <a:lnTo>
                    <a:pt x="172" y="94"/>
                  </a:lnTo>
                  <a:cubicBezTo>
                    <a:pt x="172" y="80"/>
                    <a:pt x="169" y="65"/>
                    <a:pt x="158" y="53"/>
                  </a:cubicBezTo>
                  <a:cubicBezTo>
                    <a:pt x="153" y="49"/>
                    <a:pt x="150" y="46"/>
                    <a:pt x="146" y="42"/>
                  </a:cubicBezTo>
                  <a:cubicBezTo>
                    <a:pt x="143" y="39"/>
                    <a:pt x="143" y="39"/>
                    <a:pt x="139" y="35"/>
                  </a:cubicBezTo>
                  <a:cubicBezTo>
                    <a:pt x="127" y="27"/>
                    <a:pt x="120" y="23"/>
                    <a:pt x="109" y="20"/>
                  </a:cubicBezTo>
                  <a:cubicBezTo>
                    <a:pt x="105" y="20"/>
                    <a:pt x="101" y="16"/>
                    <a:pt x="98" y="16"/>
                  </a:cubicBezTo>
                  <a:lnTo>
                    <a:pt x="91" y="16"/>
                  </a:lnTo>
                  <a:lnTo>
                    <a:pt x="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3" name="Google Shape;28583;p21"/>
            <p:cNvSpPr/>
            <p:nvPr/>
          </p:nvSpPr>
          <p:spPr>
            <a:xfrm>
              <a:off x="-509679" y="1721578"/>
              <a:ext cx="5396" cy="3438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86" y="0"/>
                  </a:moveTo>
                  <a:lnTo>
                    <a:pt x="75" y="11"/>
                  </a:lnTo>
                  <a:cubicBezTo>
                    <a:pt x="68" y="23"/>
                    <a:pt x="56" y="33"/>
                    <a:pt x="45" y="37"/>
                  </a:cubicBezTo>
                  <a:cubicBezTo>
                    <a:pt x="37" y="45"/>
                    <a:pt x="26" y="49"/>
                    <a:pt x="15" y="52"/>
                  </a:cubicBezTo>
                  <a:cubicBezTo>
                    <a:pt x="11" y="56"/>
                    <a:pt x="8" y="56"/>
                    <a:pt x="0" y="56"/>
                  </a:cubicBezTo>
                  <a:cubicBezTo>
                    <a:pt x="23" y="64"/>
                    <a:pt x="49" y="64"/>
                    <a:pt x="75" y="71"/>
                  </a:cubicBezTo>
                  <a:lnTo>
                    <a:pt x="82" y="71"/>
                  </a:lnTo>
                  <a:lnTo>
                    <a:pt x="82" y="67"/>
                  </a:lnTo>
                  <a:cubicBezTo>
                    <a:pt x="86" y="67"/>
                    <a:pt x="94" y="59"/>
                    <a:pt x="97" y="49"/>
                  </a:cubicBezTo>
                  <a:cubicBezTo>
                    <a:pt x="101" y="41"/>
                    <a:pt x="104" y="37"/>
                    <a:pt x="113" y="30"/>
                  </a:cubicBezTo>
                  <a:cubicBezTo>
                    <a:pt x="113" y="26"/>
                    <a:pt x="113" y="23"/>
                    <a:pt x="108" y="19"/>
                  </a:cubicBezTo>
                  <a:cubicBezTo>
                    <a:pt x="104" y="11"/>
                    <a:pt x="101" y="4"/>
                    <a:pt x="97" y="0"/>
                  </a:cubicBezTo>
                  <a:lnTo>
                    <a:pt x="97" y="4"/>
                  </a:lnTo>
                  <a:lnTo>
                    <a:pt x="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4" name="Google Shape;28584;p21"/>
            <p:cNvSpPr/>
            <p:nvPr/>
          </p:nvSpPr>
          <p:spPr>
            <a:xfrm>
              <a:off x="-517176" y="1717806"/>
              <a:ext cx="16617" cy="12224"/>
            </a:xfrm>
            <a:custGeom>
              <a:avLst/>
              <a:gdLst/>
              <a:ahLst/>
              <a:cxnLst/>
              <a:rect l="l" t="t" r="r" b="b"/>
              <a:pathLst>
                <a:path w="348" h="256" extrusionOk="0">
                  <a:moveTo>
                    <a:pt x="254" y="79"/>
                  </a:moveTo>
                  <a:cubicBezTo>
                    <a:pt x="258" y="83"/>
                    <a:pt x="261" y="90"/>
                    <a:pt x="265" y="98"/>
                  </a:cubicBezTo>
                  <a:cubicBezTo>
                    <a:pt x="270" y="102"/>
                    <a:pt x="270" y="105"/>
                    <a:pt x="270" y="109"/>
                  </a:cubicBezTo>
                  <a:cubicBezTo>
                    <a:pt x="261" y="116"/>
                    <a:pt x="258" y="120"/>
                    <a:pt x="254" y="128"/>
                  </a:cubicBezTo>
                  <a:cubicBezTo>
                    <a:pt x="251" y="138"/>
                    <a:pt x="243" y="146"/>
                    <a:pt x="239" y="146"/>
                  </a:cubicBezTo>
                  <a:lnTo>
                    <a:pt x="239" y="150"/>
                  </a:lnTo>
                  <a:lnTo>
                    <a:pt x="232" y="150"/>
                  </a:lnTo>
                  <a:cubicBezTo>
                    <a:pt x="206" y="143"/>
                    <a:pt x="180" y="143"/>
                    <a:pt x="157" y="135"/>
                  </a:cubicBezTo>
                  <a:cubicBezTo>
                    <a:pt x="165" y="135"/>
                    <a:pt x="168" y="135"/>
                    <a:pt x="172" y="131"/>
                  </a:cubicBezTo>
                  <a:cubicBezTo>
                    <a:pt x="183" y="128"/>
                    <a:pt x="194" y="124"/>
                    <a:pt x="202" y="116"/>
                  </a:cubicBezTo>
                  <a:cubicBezTo>
                    <a:pt x="213" y="112"/>
                    <a:pt x="225" y="102"/>
                    <a:pt x="232" y="90"/>
                  </a:cubicBezTo>
                  <a:lnTo>
                    <a:pt x="243" y="79"/>
                  </a:lnTo>
                  <a:lnTo>
                    <a:pt x="251" y="79"/>
                  </a:lnTo>
                  <a:lnTo>
                    <a:pt x="254" y="83"/>
                  </a:lnTo>
                  <a:lnTo>
                    <a:pt x="254" y="79"/>
                  </a:lnTo>
                  <a:close/>
                  <a:moveTo>
                    <a:pt x="247" y="0"/>
                  </a:moveTo>
                  <a:cubicBezTo>
                    <a:pt x="232" y="0"/>
                    <a:pt x="213" y="8"/>
                    <a:pt x="202" y="16"/>
                  </a:cubicBezTo>
                  <a:cubicBezTo>
                    <a:pt x="187" y="23"/>
                    <a:pt x="180" y="34"/>
                    <a:pt x="168" y="45"/>
                  </a:cubicBezTo>
                  <a:cubicBezTo>
                    <a:pt x="168" y="49"/>
                    <a:pt x="168" y="49"/>
                    <a:pt x="165" y="53"/>
                  </a:cubicBezTo>
                  <a:cubicBezTo>
                    <a:pt x="161" y="53"/>
                    <a:pt x="153" y="57"/>
                    <a:pt x="146" y="60"/>
                  </a:cubicBezTo>
                  <a:cubicBezTo>
                    <a:pt x="135" y="64"/>
                    <a:pt x="116" y="68"/>
                    <a:pt x="97" y="79"/>
                  </a:cubicBezTo>
                  <a:lnTo>
                    <a:pt x="94" y="79"/>
                  </a:lnTo>
                  <a:cubicBezTo>
                    <a:pt x="86" y="83"/>
                    <a:pt x="78" y="86"/>
                    <a:pt x="71" y="94"/>
                  </a:cubicBezTo>
                  <a:lnTo>
                    <a:pt x="60" y="83"/>
                  </a:lnTo>
                  <a:lnTo>
                    <a:pt x="0" y="45"/>
                  </a:lnTo>
                  <a:lnTo>
                    <a:pt x="0" y="45"/>
                  </a:lnTo>
                  <a:lnTo>
                    <a:pt x="23" y="105"/>
                  </a:lnTo>
                  <a:lnTo>
                    <a:pt x="68" y="233"/>
                  </a:lnTo>
                  <a:lnTo>
                    <a:pt x="75" y="255"/>
                  </a:lnTo>
                  <a:lnTo>
                    <a:pt x="97" y="199"/>
                  </a:lnTo>
                  <a:cubicBezTo>
                    <a:pt x="104" y="202"/>
                    <a:pt x="113" y="202"/>
                    <a:pt x="120" y="206"/>
                  </a:cubicBezTo>
                  <a:cubicBezTo>
                    <a:pt x="127" y="206"/>
                    <a:pt x="131" y="210"/>
                    <a:pt x="139" y="210"/>
                  </a:cubicBezTo>
                  <a:lnTo>
                    <a:pt x="142" y="210"/>
                  </a:lnTo>
                  <a:cubicBezTo>
                    <a:pt x="168" y="217"/>
                    <a:pt x="194" y="221"/>
                    <a:pt x="217" y="225"/>
                  </a:cubicBezTo>
                  <a:lnTo>
                    <a:pt x="235" y="225"/>
                  </a:lnTo>
                  <a:cubicBezTo>
                    <a:pt x="251" y="225"/>
                    <a:pt x="265" y="221"/>
                    <a:pt x="277" y="214"/>
                  </a:cubicBezTo>
                  <a:cubicBezTo>
                    <a:pt x="288" y="210"/>
                    <a:pt x="296" y="202"/>
                    <a:pt x="299" y="195"/>
                  </a:cubicBezTo>
                  <a:cubicBezTo>
                    <a:pt x="306" y="188"/>
                    <a:pt x="314" y="180"/>
                    <a:pt x="318" y="173"/>
                  </a:cubicBezTo>
                  <a:cubicBezTo>
                    <a:pt x="322" y="165"/>
                    <a:pt x="325" y="157"/>
                    <a:pt x="329" y="157"/>
                  </a:cubicBezTo>
                  <a:cubicBezTo>
                    <a:pt x="332" y="150"/>
                    <a:pt x="340" y="143"/>
                    <a:pt x="340" y="135"/>
                  </a:cubicBezTo>
                  <a:cubicBezTo>
                    <a:pt x="344" y="128"/>
                    <a:pt x="348" y="116"/>
                    <a:pt x="348" y="109"/>
                  </a:cubicBezTo>
                  <a:cubicBezTo>
                    <a:pt x="348" y="90"/>
                    <a:pt x="340" y="76"/>
                    <a:pt x="332" y="60"/>
                  </a:cubicBezTo>
                  <a:cubicBezTo>
                    <a:pt x="325" y="45"/>
                    <a:pt x="314" y="34"/>
                    <a:pt x="303" y="23"/>
                  </a:cubicBezTo>
                  <a:cubicBezTo>
                    <a:pt x="296" y="16"/>
                    <a:pt x="288" y="12"/>
                    <a:pt x="277" y="8"/>
                  </a:cubicBezTo>
                  <a:cubicBezTo>
                    <a:pt x="270" y="4"/>
                    <a:pt x="258" y="0"/>
                    <a:pt x="2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5" name="Google Shape;28585;p21"/>
            <p:cNvSpPr/>
            <p:nvPr/>
          </p:nvSpPr>
          <p:spPr>
            <a:xfrm>
              <a:off x="-445265" y="2267217"/>
              <a:ext cx="239" cy="191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lnTo>
                    <a:pt x="1" y="4"/>
                  </a:lnTo>
                  <a:lnTo>
                    <a:pt x="4" y="4"/>
                  </a:lnTo>
                  <a:cubicBezTo>
                    <a:pt x="4" y="4"/>
                    <a:pt x="1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6" name="Google Shape;28586;p21"/>
            <p:cNvSpPr/>
            <p:nvPr/>
          </p:nvSpPr>
          <p:spPr>
            <a:xfrm>
              <a:off x="-452045" y="2260246"/>
              <a:ext cx="13609" cy="18957"/>
            </a:xfrm>
            <a:custGeom>
              <a:avLst/>
              <a:gdLst/>
              <a:ahLst/>
              <a:cxnLst/>
              <a:rect l="l" t="t" r="r" b="b"/>
              <a:pathLst>
                <a:path w="285" h="397" extrusionOk="0">
                  <a:moveTo>
                    <a:pt x="143" y="146"/>
                  </a:moveTo>
                  <a:cubicBezTo>
                    <a:pt x="143" y="150"/>
                    <a:pt x="146" y="150"/>
                    <a:pt x="146" y="150"/>
                  </a:cubicBezTo>
                  <a:lnTo>
                    <a:pt x="143" y="150"/>
                  </a:lnTo>
                  <a:lnTo>
                    <a:pt x="143" y="146"/>
                  </a:lnTo>
                  <a:close/>
                  <a:moveTo>
                    <a:pt x="120" y="1"/>
                  </a:moveTo>
                  <a:lnTo>
                    <a:pt x="124" y="27"/>
                  </a:lnTo>
                  <a:lnTo>
                    <a:pt x="75" y="23"/>
                  </a:lnTo>
                  <a:cubicBezTo>
                    <a:pt x="67" y="20"/>
                    <a:pt x="64" y="20"/>
                    <a:pt x="57" y="20"/>
                  </a:cubicBezTo>
                  <a:lnTo>
                    <a:pt x="72" y="53"/>
                  </a:lnTo>
                  <a:cubicBezTo>
                    <a:pt x="75" y="65"/>
                    <a:pt x="79" y="75"/>
                    <a:pt x="79" y="87"/>
                  </a:cubicBezTo>
                  <a:cubicBezTo>
                    <a:pt x="79" y="105"/>
                    <a:pt x="72" y="124"/>
                    <a:pt x="64" y="143"/>
                  </a:cubicBezTo>
                  <a:cubicBezTo>
                    <a:pt x="53" y="162"/>
                    <a:pt x="41" y="180"/>
                    <a:pt x="27" y="203"/>
                  </a:cubicBezTo>
                  <a:lnTo>
                    <a:pt x="0" y="248"/>
                  </a:lnTo>
                  <a:lnTo>
                    <a:pt x="49" y="258"/>
                  </a:lnTo>
                  <a:cubicBezTo>
                    <a:pt x="57" y="262"/>
                    <a:pt x="64" y="262"/>
                    <a:pt x="72" y="262"/>
                  </a:cubicBezTo>
                  <a:cubicBezTo>
                    <a:pt x="79" y="262"/>
                    <a:pt x="83" y="262"/>
                    <a:pt x="90" y="258"/>
                  </a:cubicBezTo>
                  <a:lnTo>
                    <a:pt x="90" y="258"/>
                  </a:lnTo>
                  <a:cubicBezTo>
                    <a:pt x="83" y="266"/>
                    <a:pt x="75" y="270"/>
                    <a:pt x="67" y="277"/>
                  </a:cubicBezTo>
                  <a:cubicBezTo>
                    <a:pt x="64" y="284"/>
                    <a:pt x="57" y="292"/>
                    <a:pt x="53" y="300"/>
                  </a:cubicBezTo>
                  <a:cubicBezTo>
                    <a:pt x="45" y="307"/>
                    <a:pt x="45" y="319"/>
                    <a:pt x="45" y="329"/>
                  </a:cubicBezTo>
                  <a:cubicBezTo>
                    <a:pt x="45" y="345"/>
                    <a:pt x="49" y="356"/>
                    <a:pt x="53" y="363"/>
                  </a:cubicBezTo>
                  <a:cubicBezTo>
                    <a:pt x="57" y="371"/>
                    <a:pt x="60" y="382"/>
                    <a:pt x="72" y="386"/>
                  </a:cubicBezTo>
                  <a:cubicBezTo>
                    <a:pt x="79" y="393"/>
                    <a:pt x="86" y="397"/>
                    <a:pt x="98" y="397"/>
                  </a:cubicBezTo>
                  <a:lnTo>
                    <a:pt x="101" y="397"/>
                  </a:lnTo>
                  <a:cubicBezTo>
                    <a:pt x="109" y="397"/>
                    <a:pt x="117" y="393"/>
                    <a:pt x="124" y="393"/>
                  </a:cubicBezTo>
                  <a:cubicBezTo>
                    <a:pt x="127" y="389"/>
                    <a:pt x="135" y="386"/>
                    <a:pt x="139" y="386"/>
                  </a:cubicBezTo>
                  <a:lnTo>
                    <a:pt x="146" y="379"/>
                  </a:lnTo>
                  <a:lnTo>
                    <a:pt x="150" y="371"/>
                  </a:lnTo>
                  <a:cubicBezTo>
                    <a:pt x="157" y="360"/>
                    <a:pt x="162" y="352"/>
                    <a:pt x="169" y="345"/>
                  </a:cubicBezTo>
                  <a:cubicBezTo>
                    <a:pt x="169" y="341"/>
                    <a:pt x="172" y="337"/>
                    <a:pt x="172" y="337"/>
                  </a:cubicBezTo>
                  <a:lnTo>
                    <a:pt x="176" y="334"/>
                  </a:lnTo>
                  <a:cubicBezTo>
                    <a:pt x="180" y="329"/>
                    <a:pt x="184" y="326"/>
                    <a:pt x="188" y="326"/>
                  </a:cubicBezTo>
                  <a:cubicBezTo>
                    <a:pt x="191" y="322"/>
                    <a:pt x="195" y="322"/>
                    <a:pt x="198" y="322"/>
                  </a:cubicBezTo>
                  <a:cubicBezTo>
                    <a:pt x="202" y="322"/>
                    <a:pt x="210" y="322"/>
                    <a:pt x="217" y="326"/>
                  </a:cubicBezTo>
                  <a:lnTo>
                    <a:pt x="255" y="337"/>
                  </a:lnTo>
                  <a:lnTo>
                    <a:pt x="284" y="345"/>
                  </a:lnTo>
                  <a:lnTo>
                    <a:pt x="269" y="300"/>
                  </a:lnTo>
                  <a:lnTo>
                    <a:pt x="266" y="277"/>
                  </a:lnTo>
                  <a:cubicBezTo>
                    <a:pt x="262" y="274"/>
                    <a:pt x="262" y="270"/>
                    <a:pt x="262" y="262"/>
                  </a:cubicBezTo>
                  <a:cubicBezTo>
                    <a:pt x="251" y="225"/>
                    <a:pt x="240" y="184"/>
                    <a:pt x="224" y="139"/>
                  </a:cubicBezTo>
                  <a:cubicBezTo>
                    <a:pt x="206" y="94"/>
                    <a:pt x="176" y="46"/>
                    <a:pt x="131" y="8"/>
                  </a:cubicBezTo>
                  <a:lnTo>
                    <a:pt x="12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7" name="Google Shape;28587;p21"/>
            <p:cNvSpPr/>
            <p:nvPr/>
          </p:nvSpPr>
          <p:spPr>
            <a:xfrm>
              <a:off x="56301" y="1001126"/>
              <a:ext cx="2770" cy="2531"/>
            </a:xfrm>
            <a:custGeom>
              <a:avLst/>
              <a:gdLst/>
              <a:ahLst/>
              <a:cxnLst/>
              <a:rect l="l" t="t" r="r" b="b"/>
              <a:pathLst>
                <a:path w="58" h="53" extrusionOk="0">
                  <a:moveTo>
                    <a:pt x="8" y="1"/>
                  </a:moveTo>
                  <a:cubicBezTo>
                    <a:pt x="4" y="4"/>
                    <a:pt x="1" y="8"/>
                    <a:pt x="1" y="8"/>
                  </a:cubicBezTo>
                  <a:lnTo>
                    <a:pt x="1" y="12"/>
                  </a:lnTo>
                  <a:lnTo>
                    <a:pt x="4" y="20"/>
                  </a:lnTo>
                  <a:cubicBezTo>
                    <a:pt x="8" y="23"/>
                    <a:pt x="16" y="30"/>
                    <a:pt x="27" y="38"/>
                  </a:cubicBezTo>
                  <a:cubicBezTo>
                    <a:pt x="38" y="42"/>
                    <a:pt x="49" y="49"/>
                    <a:pt x="57" y="53"/>
                  </a:cubicBezTo>
                  <a:cubicBezTo>
                    <a:pt x="53" y="49"/>
                    <a:pt x="49" y="46"/>
                    <a:pt x="45" y="42"/>
                  </a:cubicBezTo>
                  <a:cubicBezTo>
                    <a:pt x="30" y="30"/>
                    <a:pt x="19" y="16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8" name="Google Shape;28588;p21"/>
            <p:cNvSpPr/>
            <p:nvPr/>
          </p:nvSpPr>
          <p:spPr>
            <a:xfrm>
              <a:off x="52577" y="996876"/>
              <a:ext cx="21822" cy="11269"/>
            </a:xfrm>
            <a:custGeom>
              <a:avLst/>
              <a:gdLst/>
              <a:ahLst/>
              <a:cxnLst/>
              <a:rect l="l" t="t" r="r" b="b"/>
              <a:pathLst>
                <a:path w="457" h="236" extrusionOk="0">
                  <a:moveTo>
                    <a:pt x="86" y="90"/>
                  </a:moveTo>
                  <a:cubicBezTo>
                    <a:pt x="97" y="105"/>
                    <a:pt x="108" y="119"/>
                    <a:pt x="123" y="131"/>
                  </a:cubicBezTo>
                  <a:cubicBezTo>
                    <a:pt x="127" y="135"/>
                    <a:pt x="131" y="138"/>
                    <a:pt x="135" y="142"/>
                  </a:cubicBezTo>
                  <a:cubicBezTo>
                    <a:pt x="127" y="138"/>
                    <a:pt x="116" y="131"/>
                    <a:pt x="105" y="127"/>
                  </a:cubicBezTo>
                  <a:cubicBezTo>
                    <a:pt x="94" y="119"/>
                    <a:pt x="86" y="112"/>
                    <a:pt x="82" y="109"/>
                  </a:cubicBezTo>
                  <a:lnTo>
                    <a:pt x="79" y="101"/>
                  </a:lnTo>
                  <a:lnTo>
                    <a:pt x="79" y="97"/>
                  </a:lnTo>
                  <a:cubicBezTo>
                    <a:pt x="79" y="97"/>
                    <a:pt x="82" y="93"/>
                    <a:pt x="86" y="90"/>
                  </a:cubicBezTo>
                  <a:close/>
                  <a:moveTo>
                    <a:pt x="94" y="0"/>
                  </a:moveTo>
                  <a:cubicBezTo>
                    <a:pt x="90" y="0"/>
                    <a:pt x="82" y="0"/>
                    <a:pt x="79" y="4"/>
                  </a:cubicBezTo>
                  <a:cubicBezTo>
                    <a:pt x="71" y="4"/>
                    <a:pt x="68" y="7"/>
                    <a:pt x="63" y="12"/>
                  </a:cubicBezTo>
                  <a:cubicBezTo>
                    <a:pt x="56" y="15"/>
                    <a:pt x="53" y="19"/>
                    <a:pt x="49" y="22"/>
                  </a:cubicBezTo>
                  <a:lnTo>
                    <a:pt x="45" y="22"/>
                  </a:lnTo>
                  <a:lnTo>
                    <a:pt x="45" y="26"/>
                  </a:lnTo>
                  <a:cubicBezTo>
                    <a:pt x="34" y="34"/>
                    <a:pt x="23" y="45"/>
                    <a:pt x="15" y="57"/>
                  </a:cubicBezTo>
                  <a:cubicBezTo>
                    <a:pt x="8" y="67"/>
                    <a:pt x="0" y="83"/>
                    <a:pt x="0" y="101"/>
                  </a:cubicBezTo>
                  <a:cubicBezTo>
                    <a:pt x="0" y="119"/>
                    <a:pt x="11" y="138"/>
                    <a:pt x="23" y="153"/>
                  </a:cubicBezTo>
                  <a:cubicBezTo>
                    <a:pt x="34" y="169"/>
                    <a:pt x="49" y="183"/>
                    <a:pt x="68" y="195"/>
                  </a:cubicBezTo>
                  <a:cubicBezTo>
                    <a:pt x="97" y="209"/>
                    <a:pt x="127" y="221"/>
                    <a:pt x="157" y="228"/>
                  </a:cubicBezTo>
                  <a:cubicBezTo>
                    <a:pt x="187" y="232"/>
                    <a:pt x="217" y="236"/>
                    <a:pt x="254" y="236"/>
                  </a:cubicBezTo>
                  <a:cubicBezTo>
                    <a:pt x="280" y="236"/>
                    <a:pt x="310" y="236"/>
                    <a:pt x="344" y="232"/>
                  </a:cubicBezTo>
                  <a:lnTo>
                    <a:pt x="456" y="221"/>
                  </a:lnTo>
                  <a:lnTo>
                    <a:pt x="359" y="161"/>
                  </a:lnTo>
                  <a:cubicBezTo>
                    <a:pt x="306" y="127"/>
                    <a:pt x="254" y="112"/>
                    <a:pt x="217" y="97"/>
                  </a:cubicBezTo>
                  <a:cubicBezTo>
                    <a:pt x="198" y="90"/>
                    <a:pt x="184" y="83"/>
                    <a:pt x="168" y="71"/>
                  </a:cubicBezTo>
                  <a:cubicBezTo>
                    <a:pt x="157" y="60"/>
                    <a:pt x="149" y="48"/>
                    <a:pt x="142" y="34"/>
                  </a:cubicBezTo>
                  <a:cubicBezTo>
                    <a:pt x="139" y="26"/>
                    <a:pt x="135" y="19"/>
                    <a:pt x="127" y="12"/>
                  </a:cubicBezTo>
                  <a:cubicBezTo>
                    <a:pt x="120" y="7"/>
                    <a:pt x="116" y="4"/>
                    <a:pt x="113" y="4"/>
                  </a:cubicBezTo>
                  <a:cubicBezTo>
                    <a:pt x="105" y="0"/>
                    <a:pt x="101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9" name="Google Shape;28589;p21"/>
            <p:cNvSpPr/>
            <p:nvPr/>
          </p:nvSpPr>
          <p:spPr>
            <a:xfrm>
              <a:off x="-689267" y="2142638"/>
              <a:ext cx="3247" cy="5205"/>
            </a:xfrm>
            <a:custGeom>
              <a:avLst/>
              <a:gdLst/>
              <a:ahLst/>
              <a:cxnLst/>
              <a:rect l="l" t="t" r="r" b="b"/>
              <a:pathLst>
                <a:path w="68" h="109" extrusionOk="0">
                  <a:moveTo>
                    <a:pt x="38" y="0"/>
                  </a:moveTo>
                  <a:cubicBezTo>
                    <a:pt x="38" y="0"/>
                    <a:pt x="38" y="4"/>
                    <a:pt x="34" y="4"/>
                  </a:cubicBezTo>
                  <a:cubicBezTo>
                    <a:pt x="34" y="8"/>
                    <a:pt x="27" y="16"/>
                    <a:pt x="23" y="23"/>
                  </a:cubicBezTo>
                  <a:cubicBezTo>
                    <a:pt x="19" y="30"/>
                    <a:pt x="16" y="38"/>
                    <a:pt x="11" y="45"/>
                  </a:cubicBezTo>
                  <a:lnTo>
                    <a:pt x="11" y="49"/>
                  </a:lnTo>
                  <a:lnTo>
                    <a:pt x="8" y="52"/>
                  </a:lnTo>
                  <a:cubicBezTo>
                    <a:pt x="4" y="56"/>
                    <a:pt x="1" y="60"/>
                    <a:pt x="1" y="68"/>
                  </a:cubicBezTo>
                  <a:lnTo>
                    <a:pt x="1" y="75"/>
                  </a:lnTo>
                  <a:cubicBezTo>
                    <a:pt x="1" y="83"/>
                    <a:pt x="1" y="86"/>
                    <a:pt x="8" y="97"/>
                  </a:cubicBezTo>
                  <a:cubicBezTo>
                    <a:pt x="8" y="101"/>
                    <a:pt x="11" y="105"/>
                    <a:pt x="16" y="109"/>
                  </a:cubicBezTo>
                  <a:cubicBezTo>
                    <a:pt x="19" y="109"/>
                    <a:pt x="23" y="105"/>
                    <a:pt x="27" y="101"/>
                  </a:cubicBezTo>
                  <a:cubicBezTo>
                    <a:pt x="34" y="90"/>
                    <a:pt x="42" y="75"/>
                    <a:pt x="49" y="56"/>
                  </a:cubicBezTo>
                  <a:cubicBezTo>
                    <a:pt x="53" y="45"/>
                    <a:pt x="56" y="30"/>
                    <a:pt x="64" y="19"/>
                  </a:cubicBezTo>
                  <a:cubicBezTo>
                    <a:pt x="68" y="11"/>
                    <a:pt x="68" y="11"/>
                    <a:pt x="68" y="8"/>
                  </a:cubicBezTo>
                  <a:lnTo>
                    <a:pt x="64" y="8"/>
                  </a:lnTo>
                  <a:cubicBezTo>
                    <a:pt x="61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0" name="Google Shape;28590;p21"/>
            <p:cNvSpPr/>
            <p:nvPr/>
          </p:nvSpPr>
          <p:spPr>
            <a:xfrm>
              <a:off x="-693039" y="2139056"/>
              <a:ext cx="10601" cy="13083"/>
            </a:xfrm>
            <a:custGeom>
              <a:avLst/>
              <a:gdLst/>
              <a:ahLst/>
              <a:cxnLst/>
              <a:rect l="l" t="t" r="r" b="b"/>
              <a:pathLst>
                <a:path w="222" h="274" extrusionOk="0">
                  <a:moveTo>
                    <a:pt x="124" y="75"/>
                  </a:moveTo>
                  <a:cubicBezTo>
                    <a:pt x="132" y="75"/>
                    <a:pt x="140" y="79"/>
                    <a:pt x="143" y="83"/>
                  </a:cubicBezTo>
                  <a:lnTo>
                    <a:pt x="147" y="83"/>
                  </a:lnTo>
                  <a:cubicBezTo>
                    <a:pt x="147" y="86"/>
                    <a:pt x="147" y="86"/>
                    <a:pt x="143" y="94"/>
                  </a:cubicBezTo>
                  <a:cubicBezTo>
                    <a:pt x="135" y="105"/>
                    <a:pt x="132" y="120"/>
                    <a:pt x="128" y="131"/>
                  </a:cubicBezTo>
                  <a:cubicBezTo>
                    <a:pt x="121" y="150"/>
                    <a:pt x="113" y="165"/>
                    <a:pt x="106" y="176"/>
                  </a:cubicBezTo>
                  <a:cubicBezTo>
                    <a:pt x="102" y="180"/>
                    <a:pt x="98" y="184"/>
                    <a:pt x="95" y="184"/>
                  </a:cubicBezTo>
                  <a:cubicBezTo>
                    <a:pt x="90" y="180"/>
                    <a:pt x="87" y="176"/>
                    <a:pt x="87" y="172"/>
                  </a:cubicBezTo>
                  <a:cubicBezTo>
                    <a:pt x="80" y="161"/>
                    <a:pt x="80" y="158"/>
                    <a:pt x="80" y="150"/>
                  </a:cubicBezTo>
                  <a:lnTo>
                    <a:pt x="80" y="143"/>
                  </a:lnTo>
                  <a:cubicBezTo>
                    <a:pt x="80" y="135"/>
                    <a:pt x="83" y="131"/>
                    <a:pt x="87" y="127"/>
                  </a:cubicBezTo>
                  <a:lnTo>
                    <a:pt x="90" y="124"/>
                  </a:lnTo>
                  <a:lnTo>
                    <a:pt x="90" y="120"/>
                  </a:lnTo>
                  <a:cubicBezTo>
                    <a:pt x="95" y="113"/>
                    <a:pt x="98" y="105"/>
                    <a:pt x="102" y="98"/>
                  </a:cubicBezTo>
                  <a:cubicBezTo>
                    <a:pt x="106" y="91"/>
                    <a:pt x="113" y="83"/>
                    <a:pt x="113" y="79"/>
                  </a:cubicBezTo>
                  <a:cubicBezTo>
                    <a:pt x="117" y="79"/>
                    <a:pt x="117" y="75"/>
                    <a:pt x="117" y="75"/>
                  </a:cubicBezTo>
                  <a:close/>
                  <a:moveTo>
                    <a:pt x="121" y="1"/>
                  </a:moveTo>
                  <a:cubicBezTo>
                    <a:pt x="106" y="1"/>
                    <a:pt x="90" y="4"/>
                    <a:pt x="80" y="12"/>
                  </a:cubicBezTo>
                  <a:cubicBezTo>
                    <a:pt x="68" y="15"/>
                    <a:pt x="61" y="23"/>
                    <a:pt x="57" y="30"/>
                  </a:cubicBezTo>
                  <a:cubicBezTo>
                    <a:pt x="45" y="41"/>
                    <a:pt x="42" y="53"/>
                    <a:pt x="35" y="60"/>
                  </a:cubicBezTo>
                  <a:cubicBezTo>
                    <a:pt x="31" y="68"/>
                    <a:pt x="28" y="79"/>
                    <a:pt x="23" y="83"/>
                  </a:cubicBezTo>
                  <a:cubicBezTo>
                    <a:pt x="16" y="94"/>
                    <a:pt x="12" y="105"/>
                    <a:pt x="9" y="117"/>
                  </a:cubicBezTo>
                  <a:cubicBezTo>
                    <a:pt x="5" y="120"/>
                    <a:pt x="5" y="127"/>
                    <a:pt x="5" y="135"/>
                  </a:cubicBezTo>
                  <a:cubicBezTo>
                    <a:pt x="1" y="139"/>
                    <a:pt x="1" y="146"/>
                    <a:pt x="1" y="150"/>
                  </a:cubicBezTo>
                  <a:cubicBezTo>
                    <a:pt x="1" y="172"/>
                    <a:pt x="9" y="195"/>
                    <a:pt x="19" y="213"/>
                  </a:cubicBezTo>
                  <a:cubicBezTo>
                    <a:pt x="28" y="221"/>
                    <a:pt x="31" y="229"/>
                    <a:pt x="38" y="236"/>
                  </a:cubicBezTo>
                  <a:cubicBezTo>
                    <a:pt x="42" y="243"/>
                    <a:pt x="50" y="251"/>
                    <a:pt x="57" y="255"/>
                  </a:cubicBezTo>
                  <a:lnTo>
                    <a:pt x="72" y="274"/>
                  </a:lnTo>
                  <a:lnTo>
                    <a:pt x="80" y="270"/>
                  </a:lnTo>
                  <a:lnTo>
                    <a:pt x="83" y="270"/>
                  </a:lnTo>
                  <a:lnTo>
                    <a:pt x="90" y="266"/>
                  </a:lnTo>
                  <a:cubicBezTo>
                    <a:pt x="98" y="266"/>
                    <a:pt x="106" y="262"/>
                    <a:pt x="113" y="262"/>
                  </a:cubicBezTo>
                  <a:cubicBezTo>
                    <a:pt x="124" y="255"/>
                    <a:pt x="135" y="251"/>
                    <a:pt x="147" y="240"/>
                  </a:cubicBezTo>
                  <a:cubicBezTo>
                    <a:pt x="158" y="232"/>
                    <a:pt x="166" y="221"/>
                    <a:pt x="173" y="210"/>
                  </a:cubicBezTo>
                  <a:cubicBezTo>
                    <a:pt x="185" y="195"/>
                    <a:pt x="192" y="180"/>
                    <a:pt x="195" y="165"/>
                  </a:cubicBezTo>
                  <a:cubicBezTo>
                    <a:pt x="202" y="150"/>
                    <a:pt x="207" y="139"/>
                    <a:pt x="211" y="127"/>
                  </a:cubicBezTo>
                  <a:cubicBezTo>
                    <a:pt x="218" y="113"/>
                    <a:pt x="221" y="98"/>
                    <a:pt x="221" y="83"/>
                  </a:cubicBezTo>
                  <a:cubicBezTo>
                    <a:pt x="221" y="72"/>
                    <a:pt x="218" y="56"/>
                    <a:pt x="214" y="46"/>
                  </a:cubicBezTo>
                  <a:cubicBezTo>
                    <a:pt x="202" y="30"/>
                    <a:pt x="188" y="19"/>
                    <a:pt x="173" y="12"/>
                  </a:cubicBezTo>
                  <a:cubicBezTo>
                    <a:pt x="158" y="4"/>
                    <a:pt x="143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1" name="Google Shape;28591;p21"/>
            <p:cNvSpPr/>
            <p:nvPr/>
          </p:nvSpPr>
          <p:spPr>
            <a:xfrm>
              <a:off x="-693183" y="2129220"/>
              <a:ext cx="3629" cy="4011"/>
            </a:xfrm>
            <a:custGeom>
              <a:avLst/>
              <a:gdLst/>
              <a:ahLst/>
              <a:cxnLst/>
              <a:rect l="l" t="t" r="r" b="b"/>
              <a:pathLst>
                <a:path w="76" h="84" extrusionOk="0">
                  <a:moveTo>
                    <a:pt x="0" y="1"/>
                  </a:moveTo>
                  <a:cubicBezTo>
                    <a:pt x="0" y="5"/>
                    <a:pt x="4" y="9"/>
                    <a:pt x="4" y="16"/>
                  </a:cubicBezTo>
                  <a:cubicBezTo>
                    <a:pt x="8" y="27"/>
                    <a:pt x="12" y="42"/>
                    <a:pt x="12" y="61"/>
                  </a:cubicBezTo>
                  <a:lnTo>
                    <a:pt x="12" y="76"/>
                  </a:lnTo>
                  <a:lnTo>
                    <a:pt x="15" y="76"/>
                  </a:lnTo>
                  <a:cubicBezTo>
                    <a:pt x="26" y="79"/>
                    <a:pt x="34" y="83"/>
                    <a:pt x="38" y="83"/>
                  </a:cubicBezTo>
                  <a:cubicBezTo>
                    <a:pt x="41" y="83"/>
                    <a:pt x="45" y="83"/>
                    <a:pt x="48" y="79"/>
                  </a:cubicBezTo>
                  <a:cubicBezTo>
                    <a:pt x="53" y="76"/>
                    <a:pt x="57" y="72"/>
                    <a:pt x="64" y="61"/>
                  </a:cubicBezTo>
                  <a:cubicBezTo>
                    <a:pt x="67" y="53"/>
                    <a:pt x="71" y="50"/>
                    <a:pt x="75" y="45"/>
                  </a:cubicBezTo>
                  <a:cubicBezTo>
                    <a:pt x="67" y="38"/>
                    <a:pt x="60" y="31"/>
                    <a:pt x="53" y="23"/>
                  </a:cubicBezTo>
                  <a:cubicBezTo>
                    <a:pt x="41" y="16"/>
                    <a:pt x="34" y="9"/>
                    <a:pt x="26" y="5"/>
                  </a:cubicBezTo>
                  <a:cubicBezTo>
                    <a:pt x="22" y="1"/>
                    <a:pt x="15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2" name="Google Shape;28592;p21"/>
            <p:cNvSpPr/>
            <p:nvPr/>
          </p:nvSpPr>
          <p:spPr>
            <a:xfrm>
              <a:off x="-697671" y="2125686"/>
              <a:ext cx="12033" cy="11078"/>
            </a:xfrm>
            <a:custGeom>
              <a:avLst/>
              <a:gdLst/>
              <a:ahLst/>
              <a:cxnLst/>
              <a:rect l="l" t="t" r="r" b="b"/>
              <a:pathLst>
                <a:path w="252" h="232" extrusionOk="0">
                  <a:moveTo>
                    <a:pt x="106" y="75"/>
                  </a:moveTo>
                  <a:cubicBezTo>
                    <a:pt x="109" y="75"/>
                    <a:pt x="116" y="75"/>
                    <a:pt x="120" y="79"/>
                  </a:cubicBezTo>
                  <a:cubicBezTo>
                    <a:pt x="128" y="83"/>
                    <a:pt x="135" y="90"/>
                    <a:pt x="147" y="97"/>
                  </a:cubicBezTo>
                  <a:cubicBezTo>
                    <a:pt x="154" y="105"/>
                    <a:pt x="161" y="112"/>
                    <a:pt x="169" y="119"/>
                  </a:cubicBezTo>
                  <a:cubicBezTo>
                    <a:pt x="165" y="124"/>
                    <a:pt x="161" y="127"/>
                    <a:pt x="158" y="135"/>
                  </a:cubicBezTo>
                  <a:cubicBezTo>
                    <a:pt x="151" y="146"/>
                    <a:pt x="147" y="150"/>
                    <a:pt x="142" y="153"/>
                  </a:cubicBezTo>
                  <a:cubicBezTo>
                    <a:pt x="139" y="157"/>
                    <a:pt x="135" y="157"/>
                    <a:pt x="132" y="157"/>
                  </a:cubicBezTo>
                  <a:cubicBezTo>
                    <a:pt x="128" y="157"/>
                    <a:pt x="120" y="153"/>
                    <a:pt x="109" y="150"/>
                  </a:cubicBezTo>
                  <a:lnTo>
                    <a:pt x="106" y="150"/>
                  </a:lnTo>
                  <a:lnTo>
                    <a:pt x="106" y="135"/>
                  </a:lnTo>
                  <a:cubicBezTo>
                    <a:pt x="106" y="116"/>
                    <a:pt x="102" y="101"/>
                    <a:pt x="98" y="90"/>
                  </a:cubicBezTo>
                  <a:cubicBezTo>
                    <a:pt x="98" y="83"/>
                    <a:pt x="94" y="79"/>
                    <a:pt x="94" y="75"/>
                  </a:cubicBezTo>
                  <a:close/>
                  <a:moveTo>
                    <a:pt x="106" y="0"/>
                  </a:moveTo>
                  <a:cubicBezTo>
                    <a:pt x="90" y="0"/>
                    <a:pt x="80" y="0"/>
                    <a:pt x="68" y="4"/>
                  </a:cubicBezTo>
                  <a:cubicBezTo>
                    <a:pt x="61" y="7"/>
                    <a:pt x="57" y="7"/>
                    <a:pt x="53" y="12"/>
                  </a:cubicBezTo>
                  <a:cubicBezTo>
                    <a:pt x="46" y="12"/>
                    <a:pt x="42" y="15"/>
                    <a:pt x="38" y="15"/>
                  </a:cubicBezTo>
                  <a:lnTo>
                    <a:pt x="20" y="26"/>
                  </a:lnTo>
                  <a:lnTo>
                    <a:pt x="16" y="48"/>
                  </a:lnTo>
                  <a:lnTo>
                    <a:pt x="16" y="60"/>
                  </a:lnTo>
                  <a:cubicBezTo>
                    <a:pt x="16" y="67"/>
                    <a:pt x="16" y="79"/>
                    <a:pt x="20" y="86"/>
                  </a:cubicBezTo>
                  <a:cubicBezTo>
                    <a:pt x="20" y="93"/>
                    <a:pt x="23" y="101"/>
                    <a:pt x="23" y="105"/>
                  </a:cubicBezTo>
                  <a:cubicBezTo>
                    <a:pt x="27" y="119"/>
                    <a:pt x="27" y="131"/>
                    <a:pt x="27" y="135"/>
                  </a:cubicBezTo>
                  <a:lnTo>
                    <a:pt x="27" y="146"/>
                  </a:lnTo>
                  <a:cubicBezTo>
                    <a:pt x="27" y="146"/>
                    <a:pt x="27" y="150"/>
                    <a:pt x="23" y="150"/>
                  </a:cubicBezTo>
                  <a:lnTo>
                    <a:pt x="16" y="169"/>
                  </a:lnTo>
                  <a:lnTo>
                    <a:pt x="1" y="191"/>
                  </a:lnTo>
                  <a:lnTo>
                    <a:pt x="27" y="202"/>
                  </a:lnTo>
                  <a:lnTo>
                    <a:pt x="42" y="205"/>
                  </a:lnTo>
                  <a:cubicBezTo>
                    <a:pt x="53" y="209"/>
                    <a:pt x="68" y="217"/>
                    <a:pt x="83" y="221"/>
                  </a:cubicBezTo>
                  <a:cubicBezTo>
                    <a:pt x="98" y="228"/>
                    <a:pt x="113" y="232"/>
                    <a:pt x="128" y="232"/>
                  </a:cubicBezTo>
                  <a:lnTo>
                    <a:pt x="135" y="232"/>
                  </a:lnTo>
                  <a:cubicBezTo>
                    <a:pt x="151" y="232"/>
                    <a:pt x="169" y="228"/>
                    <a:pt x="184" y="217"/>
                  </a:cubicBezTo>
                  <a:cubicBezTo>
                    <a:pt x="199" y="205"/>
                    <a:pt x="214" y="191"/>
                    <a:pt x="221" y="172"/>
                  </a:cubicBezTo>
                  <a:lnTo>
                    <a:pt x="225" y="172"/>
                  </a:lnTo>
                  <a:lnTo>
                    <a:pt x="237" y="161"/>
                  </a:lnTo>
                  <a:lnTo>
                    <a:pt x="237" y="157"/>
                  </a:lnTo>
                  <a:cubicBezTo>
                    <a:pt x="240" y="153"/>
                    <a:pt x="244" y="150"/>
                    <a:pt x="244" y="146"/>
                  </a:cubicBezTo>
                  <a:cubicBezTo>
                    <a:pt x="247" y="138"/>
                    <a:pt x="251" y="127"/>
                    <a:pt x="251" y="116"/>
                  </a:cubicBezTo>
                  <a:cubicBezTo>
                    <a:pt x="251" y="109"/>
                    <a:pt x="251" y="101"/>
                    <a:pt x="247" y="93"/>
                  </a:cubicBezTo>
                  <a:lnTo>
                    <a:pt x="244" y="90"/>
                  </a:lnTo>
                  <a:cubicBezTo>
                    <a:pt x="240" y="83"/>
                    <a:pt x="237" y="79"/>
                    <a:pt x="232" y="75"/>
                  </a:cubicBezTo>
                  <a:cubicBezTo>
                    <a:pt x="221" y="64"/>
                    <a:pt x="206" y="45"/>
                    <a:pt x="184" y="30"/>
                  </a:cubicBezTo>
                  <a:cubicBezTo>
                    <a:pt x="177" y="22"/>
                    <a:pt x="165" y="15"/>
                    <a:pt x="151" y="7"/>
                  </a:cubicBezTo>
                  <a:cubicBezTo>
                    <a:pt x="135" y="4"/>
                    <a:pt x="120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3" name="Google Shape;28593;p21"/>
            <p:cNvSpPr/>
            <p:nvPr/>
          </p:nvSpPr>
          <p:spPr>
            <a:xfrm>
              <a:off x="-75250" y="1136259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79" y="0"/>
                  </a:moveTo>
                  <a:cubicBezTo>
                    <a:pt x="61" y="4"/>
                    <a:pt x="45" y="12"/>
                    <a:pt x="31" y="19"/>
                  </a:cubicBezTo>
                  <a:cubicBezTo>
                    <a:pt x="19" y="26"/>
                    <a:pt x="8" y="31"/>
                    <a:pt x="0" y="38"/>
                  </a:cubicBezTo>
                  <a:cubicBezTo>
                    <a:pt x="16" y="53"/>
                    <a:pt x="26" y="64"/>
                    <a:pt x="38" y="68"/>
                  </a:cubicBezTo>
                  <a:cubicBezTo>
                    <a:pt x="45" y="71"/>
                    <a:pt x="49" y="76"/>
                    <a:pt x="53" y="76"/>
                  </a:cubicBezTo>
                  <a:cubicBezTo>
                    <a:pt x="53" y="76"/>
                    <a:pt x="57" y="76"/>
                    <a:pt x="61" y="71"/>
                  </a:cubicBezTo>
                  <a:cubicBezTo>
                    <a:pt x="64" y="71"/>
                    <a:pt x="64" y="71"/>
                    <a:pt x="68" y="68"/>
                  </a:cubicBezTo>
                  <a:cubicBezTo>
                    <a:pt x="76" y="49"/>
                    <a:pt x="79" y="26"/>
                    <a:pt x="79" y="4"/>
                  </a:cubicBezTo>
                  <a:lnTo>
                    <a:pt x="7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4" name="Google Shape;28594;p21"/>
            <p:cNvSpPr/>
            <p:nvPr/>
          </p:nvSpPr>
          <p:spPr>
            <a:xfrm>
              <a:off x="-83081" y="1132343"/>
              <a:ext cx="15376" cy="11126"/>
            </a:xfrm>
            <a:custGeom>
              <a:avLst/>
              <a:gdLst/>
              <a:ahLst/>
              <a:cxnLst/>
              <a:rect l="l" t="t" r="r" b="b"/>
              <a:pathLst>
                <a:path w="322" h="233" extrusionOk="0">
                  <a:moveTo>
                    <a:pt x="243" y="82"/>
                  </a:moveTo>
                  <a:lnTo>
                    <a:pt x="243" y="86"/>
                  </a:lnTo>
                  <a:cubicBezTo>
                    <a:pt x="243" y="108"/>
                    <a:pt x="240" y="131"/>
                    <a:pt x="232" y="150"/>
                  </a:cubicBezTo>
                  <a:cubicBezTo>
                    <a:pt x="228" y="153"/>
                    <a:pt x="228" y="153"/>
                    <a:pt x="225" y="153"/>
                  </a:cubicBezTo>
                  <a:cubicBezTo>
                    <a:pt x="221" y="158"/>
                    <a:pt x="217" y="158"/>
                    <a:pt x="217" y="158"/>
                  </a:cubicBezTo>
                  <a:cubicBezTo>
                    <a:pt x="213" y="158"/>
                    <a:pt x="209" y="153"/>
                    <a:pt x="202" y="150"/>
                  </a:cubicBezTo>
                  <a:cubicBezTo>
                    <a:pt x="190" y="146"/>
                    <a:pt x="180" y="135"/>
                    <a:pt x="164" y="120"/>
                  </a:cubicBezTo>
                  <a:cubicBezTo>
                    <a:pt x="172" y="113"/>
                    <a:pt x="183" y="108"/>
                    <a:pt x="195" y="101"/>
                  </a:cubicBezTo>
                  <a:cubicBezTo>
                    <a:pt x="209" y="94"/>
                    <a:pt x="225" y="86"/>
                    <a:pt x="243" y="82"/>
                  </a:cubicBezTo>
                  <a:close/>
                  <a:moveTo>
                    <a:pt x="269" y="1"/>
                  </a:moveTo>
                  <a:cubicBezTo>
                    <a:pt x="240" y="23"/>
                    <a:pt x="209" y="34"/>
                    <a:pt x="180" y="46"/>
                  </a:cubicBezTo>
                  <a:cubicBezTo>
                    <a:pt x="157" y="53"/>
                    <a:pt x="135" y="56"/>
                    <a:pt x="116" y="60"/>
                  </a:cubicBezTo>
                  <a:cubicBezTo>
                    <a:pt x="101" y="68"/>
                    <a:pt x="94" y="79"/>
                    <a:pt x="83" y="86"/>
                  </a:cubicBezTo>
                  <a:cubicBezTo>
                    <a:pt x="78" y="86"/>
                    <a:pt x="75" y="90"/>
                    <a:pt x="71" y="90"/>
                  </a:cubicBezTo>
                  <a:lnTo>
                    <a:pt x="0" y="139"/>
                  </a:lnTo>
                  <a:lnTo>
                    <a:pt x="83" y="161"/>
                  </a:lnTo>
                  <a:lnTo>
                    <a:pt x="90" y="161"/>
                  </a:lnTo>
                  <a:cubicBezTo>
                    <a:pt x="94" y="165"/>
                    <a:pt x="97" y="165"/>
                    <a:pt x="101" y="169"/>
                  </a:cubicBezTo>
                  <a:cubicBezTo>
                    <a:pt x="112" y="176"/>
                    <a:pt x="128" y="191"/>
                    <a:pt x="146" y="206"/>
                  </a:cubicBezTo>
                  <a:cubicBezTo>
                    <a:pt x="154" y="213"/>
                    <a:pt x="164" y="217"/>
                    <a:pt x="176" y="225"/>
                  </a:cubicBezTo>
                  <a:cubicBezTo>
                    <a:pt x="183" y="229"/>
                    <a:pt x="195" y="232"/>
                    <a:pt x="206" y="232"/>
                  </a:cubicBezTo>
                  <a:lnTo>
                    <a:pt x="217" y="232"/>
                  </a:lnTo>
                  <a:cubicBezTo>
                    <a:pt x="228" y="232"/>
                    <a:pt x="240" y="232"/>
                    <a:pt x="251" y="229"/>
                  </a:cubicBezTo>
                  <a:cubicBezTo>
                    <a:pt x="254" y="225"/>
                    <a:pt x="258" y="225"/>
                    <a:pt x="262" y="221"/>
                  </a:cubicBezTo>
                  <a:lnTo>
                    <a:pt x="262" y="203"/>
                  </a:lnTo>
                  <a:cubicBezTo>
                    <a:pt x="266" y="176"/>
                    <a:pt x="273" y="146"/>
                    <a:pt x="285" y="120"/>
                  </a:cubicBezTo>
                  <a:cubicBezTo>
                    <a:pt x="295" y="101"/>
                    <a:pt x="307" y="86"/>
                    <a:pt x="321" y="72"/>
                  </a:cubicBezTo>
                  <a:cubicBezTo>
                    <a:pt x="318" y="60"/>
                    <a:pt x="318" y="46"/>
                    <a:pt x="314" y="34"/>
                  </a:cubicBezTo>
                  <a:lnTo>
                    <a:pt x="314" y="30"/>
                  </a:lnTo>
                  <a:lnTo>
                    <a:pt x="30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5" name="Google Shape;28595;p21"/>
            <p:cNvSpPr/>
            <p:nvPr/>
          </p:nvSpPr>
          <p:spPr>
            <a:xfrm>
              <a:off x="-77924" y="1129144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20" y="0"/>
                  </a:moveTo>
                  <a:lnTo>
                    <a:pt x="20" y="4"/>
                  </a:lnTo>
                  <a:cubicBezTo>
                    <a:pt x="20" y="15"/>
                    <a:pt x="15" y="23"/>
                    <a:pt x="12" y="26"/>
                  </a:cubicBezTo>
                  <a:cubicBezTo>
                    <a:pt x="12" y="34"/>
                    <a:pt x="8" y="37"/>
                    <a:pt x="4" y="41"/>
                  </a:cubicBezTo>
                  <a:cubicBezTo>
                    <a:pt x="4" y="45"/>
                    <a:pt x="1" y="49"/>
                    <a:pt x="1" y="52"/>
                  </a:cubicBezTo>
                  <a:cubicBezTo>
                    <a:pt x="15" y="49"/>
                    <a:pt x="34" y="45"/>
                    <a:pt x="49" y="37"/>
                  </a:cubicBezTo>
                  <a:cubicBezTo>
                    <a:pt x="53" y="37"/>
                    <a:pt x="60" y="37"/>
                    <a:pt x="64" y="34"/>
                  </a:cubicBezTo>
                  <a:cubicBezTo>
                    <a:pt x="56" y="30"/>
                    <a:pt x="53" y="26"/>
                    <a:pt x="49" y="23"/>
                  </a:cubicBezTo>
                  <a:cubicBezTo>
                    <a:pt x="38" y="15"/>
                    <a:pt x="27" y="8"/>
                    <a:pt x="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6" name="Google Shape;28596;p21"/>
            <p:cNvSpPr/>
            <p:nvPr/>
          </p:nvSpPr>
          <p:spPr>
            <a:xfrm>
              <a:off x="-84704" y="1124130"/>
              <a:ext cx="17142" cy="11508"/>
            </a:xfrm>
            <a:custGeom>
              <a:avLst/>
              <a:gdLst/>
              <a:ahLst/>
              <a:cxnLst/>
              <a:rect l="l" t="t" r="r" b="b"/>
              <a:pathLst>
                <a:path w="359" h="241" extrusionOk="0">
                  <a:moveTo>
                    <a:pt x="75" y="0"/>
                  </a:moveTo>
                  <a:cubicBezTo>
                    <a:pt x="57" y="4"/>
                    <a:pt x="41" y="8"/>
                    <a:pt x="23" y="16"/>
                  </a:cubicBezTo>
                  <a:lnTo>
                    <a:pt x="8" y="23"/>
                  </a:lnTo>
                  <a:lnTo>
                    <a:pt x="0" y="38"/>
                  </a:lnTo>
                  <a:lnTo>
                    <a:pt x="0" y="42"/>
                  </a:lnTo>
                  <a:cubicBezTo>
                    <a:pt x="5" y="42"/>
                    <a:pt x="8" y="38"/>
                    <a:pt x="15" y="38"/>
                  </a:cubicBezTo>
                  <a:lnTo>
                    <a:pt x="23" y="34"/>
                  </a:lnTo>
                  <a:lnTo>
                    <a:pt x="38" y="38"/>
                  </a:lnTo>
                  <a:cubicBezTo>
                    <a:pt x="49" y="38"/>
                    <a:pt x="67" y="42"/>
                    <a:pt x="90" y="49"/>
                  </a:cubicBezTo>
                  <a:cubicBezTo>
                    <a:pt x="98" y="53"/>
                    <a:pt x="105" y="53"/>
                    <a:pt x="112" y="56"/>
                  </a:cubicBezTo>
                  <a:cubicBezTo>
                    <a:pt x="120" y="61"/>
                    <a:pt x="128" y="61"/>
                    <a:pt x="135" y="68"/>
                  </a:cubicBezTo>
                  <a:cubicBezTo>
                    <a:pt x="139" y="68"/>
                    <a:pt x="143" y="71"/>
                    <a:pt x="150" y="79"/>
                  </a:cubicBezTo>
                  <a:cubicBezTo>
                    <a:pt x="154" y="83"/>
                    <a:pt x="154" y="87"/>
                    <a:pt x="157" y="94"/>
                  </a:cubicBezTo>
                  <a:cubicBezTo>
                    <a:pt x="157" y="97"/>
                    <a:pt x="157" y="101"/>
                    <a:pt x="162" y="105"/>
                  </a:cubicBezTo>
                  <a:cubicBezTo>
                    <a:pt x="169" y="113"/>
                    <a:pt x="180" y="120"/>
                    <a:pt x="191" y="128"/>
                  </a:cubicBezTo>
                  <a:cubicBezTo>
                    <a:pt x="195" y="131"/>
                    <a:pt x="198" y="135"/>
                    <a:pt x="206" y="139"/>
                  </a:cubicBezTo>
                  <a:cubicBezTo>
                    <a:pt x="202" y="142"/>
                    <a:pt x="195" y="142"/>
                    <a:pt x="191" y="142"/>
                  </a:cubicBezTo>
                  <a:cubicBezTo>
                    <a:pt x="176" y="150"/>
                    <a:pt x="157" y="154"/>
                    <a:pt x="143" y="157"/>
                  </a:cubicBezTo>
                  <a:cubicBezTo>
                    <a:pt x="139" y="161"/>
                    <a:pt x="135" y="165"/>
                    <a:pt x="135" y="168"/>
                  </a:cubicBezTo>
                  <a:lnTo>
                    <a:pt x="143" y="176"/>
                  </a:lnTo>
                  <a:lnTo>
                    <a:pt x="184" y="221"/>
                  </a:lnTo>
                  <a:lnTo>
                    <a:pt x="145" y="233"/>
                  </a:lnTo>
                  <a:lnTo>
                    <a:pt x="145" y="233"/>
                  </a:lnTo>
                  <a:cubicBezTo>
                    <a:pt x="147" y="233"/>
                    <a:pt x="148" y="233"/>
                    <a:pt x="150" y="232"/>
                  </a:cubicBezTo>
                  <a:cubicBezTo>
                    <a:pt x="169" y="228"/>
                    <a:pt x="191" y="225"/>
                    <a:pt x="214" y="218"/>
                  </a:cubicBezTo>
                  <a:cubicBezTo>
                    <a:pt x="243" y="206"/>
                    <a:pt x="274" y="195"/>
                    <a:pt x="303" y="173"/>
                  </a:cubicBezTo>
                  <a:lnTo>
                    <a:pt x="307" y="168"/>
                  </a:lnTo>
                  <a:lnTo>
                    <a:pt x="359" y="128"/>
                  </a:lnTo>
                  <a:lnTo>
                    <a:pt x="296" y="105"/>
                  </a:lnTo>
                  <a:cubicBezTo>
                    <a:pt x="292" y="101"/>
                    <a:pt x="288" y="101"/>
                    <a:pt x="281" y="97"/>
                  </a:cubicBezTo>
                  <a:cubicBezTo>
                    <a:pt x="274" y="94"/>
                    <a:pt x="266" y="87"/>
                    <a:pt x="259" y="83"/>
                  </a:cubicBezTo>
                  <a:cubicBezTo>
                    <a:pt x="236" y="68"/>
                    <a:pt x="217" y="49"/>
                    <a:pt x="191" y="30"/>
                  </a:cubicBezTo>
                  <a:cubicBezTo>
                    <a:pt x="176" y="23"/>
                    <a:pt x="162" y="16"/>
                    <a:pt x="146" y="8"/>
                  </a:cubicBezTo>
                  <a:cubicBezTo>
                    <a:pt x="131" y="4"/>
                    <a:pt x="112" y="0"/>
                    <a:pt x="94" y="0"/>
                  </a:cubicBezTo>
                  <a:close/>
                  <a:moveTo>
                    <a:pt x="145" y="233"/>
                  </a:moveTo>
                  <a:lnTo>
                    <a:pt x="145" y="233"/>
                  </a:lnTo>
                  <a:cubicBezTo>
                    <a:pt x="137" y="236"/>
                    <a:pt x="129" y="236"/>
                    <a:pt x="120" y="240"/>
                  </a:cubicBezTo>
                  <a:lnTo>
                    <a:pt x="124" y="240"/>
                  </a:lnTo>
                  <a:lnTo>
                    <a:pt x="145" y="23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7" name="Google Shape;28597;p21"/>
            <p:cNvSpPr/>
            <p:nvPr/>
          </p:nvSpPr>
          <p:spPr>
            <a:xfrm>
              <a:off x="-467755" y="2190674"/>
              <a:ext cx="10362" cy="17858"/>
            </a:xfrm>
            <a:custGeom>
              <a:avLst/>
              <a:gdLst/>
              <a:ahLst/>
              <a:cxnLst/>
              <a:rect l="l" t="t" r="r" b="b"/>
              <a:pathLst>
                <a:path w="217" h="374" extrusionOk="0">
                  <a:moveTo>
                    <a:pt x="105" y="0"/>
                  </a:moveTo>
                  <a:cubicBezTo>
                    <a:pt x="101" y="0"/>
                    <a:pt x="90" y="4"/>
                    <a:pt x="79" y="4"/>
                  </a:cubicBezTo>
                  <a:cubicBezTo>
                    <a:pt x="68" y="7"/>
                    <a:pt x="53" y="7"/>
                    <a:pt x="38" y="7"/>
                  </a:cubicBezTo>
                  <a:cubicBezTo>
                    <a:pt x="27" y="7"/>
                    <a:pt x="20" y="7"/>
                    <a:pt x="8" y="4"/>
                  </a:cubicBezTo>
                  <a:cubicBezTo>
                    <a:pt x="4" y="11"/>
                    <a:pt x="1" y="22"/>
                    <a:pt x="1" y="33"/>
                  </a:cubicBezTo>
                  <a:cubicBezTo>
                    <a:pt x="1" y="41"/>
                    <a:pt x="4" y="48"/>
                    <a:pt x="4" y="56"/>
                  </a:cubicBezTo>
                  <a:cubicBezTo>
                    <a:pt x="12" y="67"/>
                    <a:pt x="15" y="78"/>
                    <a:pt x="23" y="82"/>
                  </a:cubicBezTo>
                  <a:cubicBezTo>
                    <a:pt x="30" y="90"/>
                    <a:pt x="34" y="93"/>
                    <a:pt x="38" y="93"/>
                  </a:cubicBezTo>
                  <a:lnTo>
                    <a:pt x="49" y="104"/>
                  </a:lnTo>
                  <a:cubicBezTo>
                    <a:pt x="53" y="109"/>
                    <a:pt x="53" y="112"/>
                    <a:pt x="53" y="116"/>
                  </a:cubicBezTo>
                  <a:cubicBezTo>
                    <a:pt x="53" y="123"/>
                    <a:pt x="53" y="135"/>
                    <a:pt x="49" y="149"/>
                  </a:cubicBezTo>
                  <a:cubicBezTo>
                    <a:pt x="46" y="161"/>
                    <a:pt x="42" y="176"/>
                    <a:pt x="42" y="194"/>
                  </a:cubicBezTo>
                  <a:cubicBezTo>
                    <a:pt x="42" y="198"/>
                    <a:pt x="42" y="205"/>
                    <a:pt x="46" y="213"/>
                  </a:cubicBezTo>
                  <a:cubicBezTo>
                    <a:pt x="42" y="213"/>
                    <a:pt x="38" y="216"/>
                    <a:pt x="38" y="216"/>
                  </a:cubicBezTo>
                  <a:cubicBezTo>
                    <a:pt x="30" y="221"/>
                    <a:pt x="23" y="228"/>
                    <a:pt x="20" y="235"/>
                  </a:cubicBezTo>
                  <a:cubicBezTo>
                    <a:pt x="12" y="243"/>
                    <a:pt x="8" y="254"/>
                    <a:pt x="8" y="266"/>
                  </a:cubicBezTo>
                  <a:cubicBezTo>
                    <a:pt x="8" y="273"/>
                    <a:pt x="12" y="280"/>
                    <a:pt x="15" y="288"/>
                  </a:cubicBezTo>
                  <a:cubicBezTo>
                    <a:pt x="20" y="299"/>
                    <a:pt x="27" y="302"/>
                    <a:pt x="30" y="310"/>
                  </a:cubicBezTo>
                  <a:cubicBezTo>
                    <a:pt x="38" y="314"/>
                    <a:pt x="42" y="318"/>
                    <a:pt x="49" y="321"/>
                  </a:cubicBezTo>
                  <a:lnTo>
                    <a:pt x="20" y="373"/>
                  </a:lnTo>
                  <a:lnTo>
                    <a:pt x="56" y="362"/>
                  </a:lnTo>
                  <a:lnTo>
                    <a:pt x="184" y="321"/>
                  </a:lnTo>
                  <a:lnTo>
                    <a:pt x="146" y="295"/>
                  </a:lnTo>
                  <a:cubicBezTo>
                    <a:pt x="150" y="288"/>
                    <a:pt x="158" y="276"/>
                    <a:pt x="161" y="273"/>
                  </a:cubicBezTo>
                  <a:cubicBezTo>
                    <a:pt x="161" y="269"/>
                    <a:pt x="165" y="266"/>
                    <a:pt x="165" y="261"/>
                  </a:cubicBezTo>
                  <a:cubicBezTo>
                    <a:pt x="165" y="261"/>
                    <a:pt x="169" y="258"/>
                    <a:pt x="172" y="254"/>
                  </a:cubicBezTo>
                  <a:cubicBezTo>
                    <a:pt x="180" y="250"/>
                    <a:pt x="187" y="243"/>
                    <a:pt x="195" y="235"/>
                  </a:cubicBezTo>
                  <a:cubicBezTo>
                    <a:pt x="199" y="232"/>
                    <a:pt x="206" y="228"/>
                    <a:pt x="210" y="221"/>
                  </a:cubicBezTo>
                  <a:cubicBezTo>
                    <a:pt x="210" y="216"/>
                    <a:pt x="213" y="213"/>
                    <a:pt x="213" y="209"/>
                  </a:cubicBezTo>
                  <a:cubicBezTo>
                    <a:pt x="217" y="205"/>
                    <a:pt x="217" y="198"/>
                    <a:pt x="217" y="190"/>
                  </a:cubicBezTo>
                  <a:cubicBezTo>
                    <a:pt x="217" y="187"/>
                    <a:pt x="217" y="183"/>
                    <a:pt x="213" y="176"/>
                  </a:cubicBezTo>
                  <a:cubicBezTo>
                    <a:pt x="210" y="168"/>
                    <a:pt x="206" y="161"/>
                    <a:pt x="199" y="153"/>
                  </a:cubicBezTo>
                  <a:cubicBezTo>
                    <a:pt x="191" y="145"/>
                    <a:pt x="184" y="142"/>
                    <a:pt x="172" y="138"/>
                  </a:cubicBezTo>
                  <a:cubicBezTo>
                    <a:pt x="180" y="119"/>
                    <a:pt x="184" y="101"/>
                    <a:pt x="184" y="86"/>
                  </a:cubicBezTo>
                  <a:cubicBezTo>
                    <a:pt x="184" y="67"/>
                    <a:pt x="180" y="48"/>
                    <a:pt x="172" y="33"/>
                  </a:cubicBezTo>
                  <a:lnTo>
                    <a:pt x="116" y="4"/>
                  </a:lnTo>
                  <a:lnTo>
                    <a:pt x="11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8" name="Google Shape;28598;p21"/>
            <p:cNvSpPr/>
            <p:nvPr/>
          </p:nvSpPr>
          <p:spPr>
            <a:xfrm>
              <a:off x="-643952" y="1695841"/>
              <a:ext cx="17190" cy="19339"/>
            </a:xfrm>
            <a:custGeom>
              <a:avLst/>
              <a:gdLst/>
              <a:ahLst/>
              <a:cxnLst/>
              <a:rect l="l" t="t" r="r" b="b"/>
              <a:pathLst>
                <a:path w="360" h="405" extrusionOk="0">
                  <a:moveTo>
                    <a:pt x="360" y="1"/>
                  </a:moveTo>
                  <a:lnTo>
                    <a:pt x="285" y="23"/>
                  </a:lnTo>
                  <a:cubicBezTo>
                    <a:pt x="247" y="38"/>
                    <a:pt x="218" y="57"/>
                    <a:pt x="195" y="75"/>
                  </a:cubicBezTo>
                  <a:cubicBezTo>
                    <a:pt x="158" y="109"/>
                    <a:pt x="135" y="150"/>
                    <a:pt x="116" y="188"/>
                  </a:cubicBezTo>
                  <a:cubicBezTo>
                    <a:pt x="99" y="225"/>
                    <a:pt x="83" y="262"/>
                    <a:pt x="64" y="296"/>
                  </a:cubicBezTo>
                  <a:lnTo>
                    <a:pt x="9" y="393"/>
                  </a:lnTo>
                  <a:lnTo>
                    <a:pt x="1" y="405"/>
                  </a:lnTo>
                  <a:lnTo>
                    <a:pt x="12" y="397"/>
                  </a:lnTo>
                  <a:lnTo>
                    <a:pt x="113" y="348"/>
                  </a:lnTo>
                  <a:cubicBezTo>
                    <a:pt x="173" y="318"/>
                    <a:pt x="218" y="281"/>
                    <a:pt x="256" y="232"/>
                  </a:cubicBezTo>
                  <a:cubicBezTo>
                    <a:pt x="292" y="188"/>
                    <a:pt x="315" y="132"/>
                    <a:pt x="334" y="72"/>
                  </a:cubicBezTo>
                  <a:lnTo>
                    <a:pt x="3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9" name="Google Shape;28599;p21"/>
            <p:cNvSpPr/>
            <p:nvPr/>
          </p:nvSpPr>
          <p:spPr>
            <a:xfrm>
              <a:off x="-682678" y="2163170"/>
              <a:ext cx="239" cy="191"/>
            </a:xfrm>
            <a:custGeom>
              <a:avLst/>
              <a:gdLst/>
              <a:ahLst/>
              <a:cxnLst/>
              <a:rect l="l" t="t" r="r" b="b"/>
              <a:pathLst>
                <a:path w="5" h="4" extrusionOk="0">
                  <a:moveTo>
                    <a:pt x="1" y="0"/>
                  </a:moveTo>
                  <a:cubicBezTo>
                    <a:pt x="4" y="0"/>
                    <a:pt x="4" y="4"/>
                    <a:pt x="4" y="4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0" name="Google Shape;28600;p21"/>
            <p:cNvSpPr/>
            <p:nvPr/>
          </p:nvSpPr>
          <p:spPr>
            <a:xfrm>
              <a:off x="-690891" y="2151949"/>
              <a:ext cx="12558" cy="14994"/>
            </a:xfrm>
            <a:custGeom>
              <a:avLst/>
              <a:gdLst/>
              <a:ahLst/>
              <a:cxnLst/>
              <a:rect l="l" t="t" r="r" b="b"/>
              <a:pathLst>
                <a:path w="263" h="314" extrusionOk="0">
                  <a:moveTo>
                    <a:pt x="176" y="235"/>
                  </a:moveTo>
                  <a:lnTo>
                    <a:pt x="176" y="239"/>
                  </a:lnTo>
                  <a:cubicBezTo>
                    <a:pt x="176" y="239"/>
                    <a:pt x="176" y="235"/>
                    <a:pt x="173" y="235"/>
                  </a:cubicBezTo>
                  <a:close/>
                  <a:moveTo>
                    <a:pt x="35" y="0"/>
                  </a:moveTo>
                  <a:lnTo>
                    <a:pt x="19" y="33"/>
                  </a:lnTo>
                  <a:cubicBezTo>
                    <a:pt x="16" y="37"/>
                    <a:pt x="16" y="40"/>
                    <a:pt x="12" y="48"/>
                  </a:cubicBezTo>
                  <a:cubicBezTo>
                    <a:pt x="5" y="67"/>
                    <a:pt x="0" y="85"/>
                    <a:pt x="0" y="100"/>
                  </a:cubicBezTo>
                  <a:cubicBezTo>
                    <a:pt x="0" y="123"/>
                    <a:pt x="5" y="142"/>
                    <a:pt x="12" y="161"/>
                  </a:cubicBezTo>
                  <a:cubicBezTo>
                    <a:pt x="12" y="168"/>
                    <a:pt x="16" y="175"/>
                    <a:pt x="19" y="179"/>
                  </a:cubicBezTo>
                  <a:cubicBezTo>
                    <a:pt x="23" y="190"/>
                    <a:pt x="27" y="202"/>
                    <a:pt x="31" y="209"/>
                  </a:cubicBezTo>
                  <a:lnTo>
                    <a:pt x="35" y="220"/>
                  </a:lnTo>
                  <a:lnTo>
                    <a:pt x="42" y="224"/>
                  </a:lnTo>
                  <a:cubicBezTo>
                    <a:pt x="68" y="247"/>
                    <a:pt x="95" y="276"/>
                    <a:pt x="131" y="299"/>
                  </a:cubicBezTo>
                  <a:cubicBezTo>
                    <a:pt x="147" y="310"/>
                    <a:pt x="162" y="314"/>
                    <a:pt x="176" y="314"/>
                  </a:cubicBezTo>
                  <a:lnTo>
                    <a:pt x="180" y="314"/>
                  </a:lnTo>
                  <a:cubicBezTo>
                    <a:pt x="188" y="314"/>
                    <a:pt x="199" y="314"/>
                    <a:pt x="207" y="310"/>
                  </a:cubicBezTo>
                  <a:cubicBezTo>
                    <a:pt x="210" y="306"/>
                    <a:pt x="214" y="306"/>
                    <a:pt x="214" y="306"/>
                  </a:cubicBezTo>
                  <a:cubicBezTo>
                    <a:pt x="218" y="299"/>
                    <a:pt x="221" y="295"/>
                    <a:pt x="225" y="295"/>
                  </a:cubicBezTo>
                  <a:cubicBezTo>
                    <a:pt x="229" y="292"/>
                    <a:pt x="233" y="287"/>
                    <a:pt x="236" y="287"/>
                  </a:cubicBezTo>
                  <a:lnTo>
                    <a:pt x="236" y="284"/>
                  </a:lnTo>
                  <a:cubicBezTo>
                    <a:pt x="244" y="276"/>
                    <a:pt x="247" y="273"/>
                    <a:pt x="247" y="265"/>
                  </a:cubicBezTo>
                  <a:cubicBezTo>
                    <a:pt x="252" y="261"/>
                    <a:pt x="255" y="257"/>
                    <a:pt x="255" y="254"/>
                  </a:cubicBezTo>
                  <a:cubicBezTo>
                    <a:pt x="259" y="242"/>
                    <a:pt x="262" y="231"/>
                    <a:pt x="262" y="220"/>
                  </a:cubicBezTo>
                  <a:cubicBezTo>
                    <a:pt x="262" y="213"/>
                    <a:pt x="262" y="205"/>
                    <a:pt x="259" y="197"/>
                  </a:cubicBezTo>
                  <a:lnTo>
                    <a:pt x="259" y="194"/>
                  </a:lnTo>
                  <a:cubicBezTo>
                    <a:pt x="240" y="190"/>
                    <a:pt x="225" y="190"/>
                    <a:pt x="214" y="190"/>
                  </a:cubicBezTo>
                  <a:cubicBezTo>
                    <a:pt x="199" y="187"/>
                    <a:pt x="188" y="187"/>
                    <a:pt x="176" y="183"/>
                  </a:cubicBezTo>
                  <a:cubicBezTo>
                    <a:pt x="166" y="179"/>
                    <a:pt x="157" y="175"/>
                    <a:pt x="150" y="168"/>
                  </a:cubicBezTo>
                  <a:cubicBezTo>
                    <a:pt x="147" y="164"/>
                    <a:pt x="143" y="157"/>
                    <a:pt x="140" y="149"/>
                  </a:cubicBezTo>
                  <a:cubicBezTo>
                    <a:pt x="135" y="142"/>
                    <a:pt x="135" y="135"/>
                    <a:pt x="135" y="130"/>
                  </a:cubicBezTo>
                  <a:cubicBezTo>
                    <a:pt x="135" y="116"/>
                    <a:pt x="140" y="104"/>
                    <a:pt x="143" y="97"/>
                  </a:cubicBezTo>
                  <a:cubicBezTo>
                    <a:pt x="143" y="93"/>
                    <a:pt x="143" y="90"/>
                    <a:pt x="147" y="90"/>
                  </a:cubicBezTo>
                  <a:cubicBezTo>
                    <a:pt x="143" y="82"/>
                    <a:pt x="143" y="78"/>
                    <a:pt x="140" y="74"/>
                  </a:cubicBezTo>
                  <a:cubicBezTo>
                    <a:pt x="135" y="67"/>
                    <a:pt x="128" y="59"/>
                    <a:pt x="124" y="52"/>
                  </a:cubicBezTo>
                  <a:cubicBezTo>
                    <a:pt x="113" y="40"/>
                    <a:pt x="105" y="37"/>
                    <a:pt x="95" y="30"/>
                  </a:cubicBezTo>
                  <a:cubicBezTo>
                    <a:pt x="90" y="30"/>
                    <a:pt x="90" y="26"/>
                    <a:pt x="87" y="26"/>
                  </a:cubicBezTo>
                  <a:cubicBezTo>
                    <a:pt x="79" y="22"/>
                    <a:pt x="76" y="18"/>
                    <a:pt x="72" y="18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1" name="Google Shape;28601;p21"/>
            <p:cNvSpPr/>
            <p:nvPr/>
          </p:nvSpPr>
          <p:spPr>
            <a:xfrm>
              <a:off x="-617165" y="2257047"/>
              <a:ext cx="1671" cy="4154"/>
            </a:xfrm>
            <a:custGeom>
              <a:avLst/>
              <a:gdLst/>
              <a:ahLst/>
              <a:cxnLst/>
              <a:rect l="l" t="t" r="r" b="b"/>
              <a:pathLst>
                <a:path w="35" h="87" extrusionOk="0">
                  <a:moveTo>
                    <a:pt x="4" y="1"/>
                  </a:moveTo>
                  <a:cubicBezTo>
                    <a:pt x="0" y="4"/>
                    <a:pt x="0" y="8"/>
                    <a:pt x="0" y="8"/>
                  </a:cubicBezTo>
                  <a:cubicBezTo>
                    <a:pt x="0" y="30"/>
                    <a:pt x="9" y="49"/>
                    <a:pt x="23" y="72"/>
                  </a:cubicBezTo>
                  <a:cubicBezTo>
                    <a:pt x="26" y="75"/>
                    <a:pt x="31" y="82"/>
                    <a:pt x="35" y="87"/>
                  </a:cubicBezTo>
                  <a:cubicBezTo>
                    <a:pt x="31" y="72"/>
                    <a:pt x="26" y="60"/>
                    <a:pt x="19" y="45"/>
                  </a:cubicBezTo>
                  <a:cubicBezTo>
                    <a:pt x="16" y="30"/>
                    <a:pt x="9" y="15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2" name="Google Shape;28602;p21"/>
            <p:cNvSpPr/>
            <p:nvPr/>
          </p:nvSpPr>
          <p:spPr>
            <a:xfrm>
              <a:off x="-625903" y="2249884"/>
              <a:ext cx="14516" cy="15614"/>
            </a:xfrm>
            <a:custGeom>
              <a:avLst/>
              <a:gdLst/>
              <a:ahLst/>
              <a:cxnLst/>
              <a:rect l="l" t="t" r="r" b="b"/>
              <a:pathLst>
                <a:path w="304" h="327" extrusionOk="0">
                  <a:moveTo>
                    <a:pt x="187" y="151"/>
                  </a:moveTo>
                  <a:cubicBezTo>
                    <a:pt x="192" y="165"/>
                    <a:pt x="199" y="180"/>
                    <a:pt x="202" y="195"/>
                  </a:cubicBezTo>
                  <a:cubicBezTo>
                    <a:pt x="209" y="210"/>
                    <a:pt x="214" y="222"/>
                    <a:pt x="218" y="237"/>
                  </a:cubicBezTo>
                  <a:cubicBezTo>
                    <a:pt x="214" y="232"/>
                    <a:pt x="209" y="225"/>
                    <a:pt x="206" y="222"/>
                  </a:cubicBezTo>
                  <a:cubicBezTo>
                    <a:pt x="192" y="199"/>
                    <a:pt x="183" y="180"/>
                    <a:pt x="183" y="158"/>
                  </a:cubicBezTo>
                  <a:cubicBezTo>
                    <a:pt x="183" y="158"/>
                    <a:pt x="183" y="154"/>
                    <a:pt x="187" y="151"/>
                  </a:cubicBezTo>
                  <a:close/>
                  <a:moveTo>
                    <a:pt x="270" y="1"/>
                  </a:moveTo>
                  <a:lnTo>
                    <a:pt x="206" y="23"/>
                  </a:lnTo>
                  <a:lnTo>
                    <a:pt x="83" y="72"/>
                  </a:lnTo>
                  <a:lnTo>
                    <a:pt x="0" y="106"/>
                  </a:lnTo>
                  <a:lnTo>
                    <a:pt x="116" y="113"/>
                  </a:lnTo>
                  <a:cubicBezTo>
                    <a:pt x="113" y="128"/>
                    <a:pt x="109" y="143"/>
                    <a:pt x="109" y="158"/>
                  </a:cubicBezTo>
                  <a:cubicBezTo>
                    <a:pt x="109" y="195"/>
                    <a:pt x="120" y="232"/>
                    <a:pt x="142" y="263"/>
                  </a:cubicBezTo>
                  <a:cubicBezTo>
                    <a:pt x="150" y="277"/>
                    <a:pt x="161" y="289"/>
                    <a:pt x="173" y="300"/>
                  </a:cubicBezTo>
                  <a:lnTo>
                    <a:pt x="304" y="270"/>
                  </a:lnTo>
                  <a:cubicBezTo>
                    <a:pt x="299" y="251"/>
                    <a:pt x="296" y="232"/>
                    <a:pt x="292" y="218"/>
                  </a:cubicBezTo>
                  <a:cubicBezTo>
                    <a:pt x="285" y="187"/>
                    <a:pt x="273" y="165"/>
                    <a:pt x="262" y="139"/>
                  </a:cubicBezTo>
                  <a:cubicBezTo>
                    <a:pt x="254" y="125"/>
                    <a:pt x="251" y="106"/>
                    <a:pt x="247" y="91"/>
                  </a:cubicBezTo>
                  <a:cubicBezTo>
                    <a:pt x="247" y="87"/>
                    <a:pt x="247" y="83"/>
                    <a:pt x="244" y="80"/>
                  </a:cubicBezTo>
                  <a:lnTo>
                    <a:pt x="244" y="68"/>
                  </a:lnTo>
                  <a:cubicBezTo>
                    <a:pt x="240" y="64"/>
                    <a:pt x="240" y="61"/>
                    <a:pt x="236" y="57"/>
                  </a:cubicBezTo>
                  <a:lnTo>
                    <a:pt x="232" y="53"/>
                  </a:lnTo>
                  <a:lnTo>
                    <a:pt x="270" y="1"/>
                  </a:lnTo>
                  <a:close/>
                  <a:moveTo>
                    <a:pt x="180" y="304"/>
                  </a:moveTo>
                  <a:cubicBezTo>
                    <a:pt x="183" y="311"/>
                    <a:pt x="192" y="318"/>
                    <a:pt x="202" y="326"/>
                  </a:cubicBezTo>
                  <a:lnTo>
                    <a:pt x="202" y="322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3" name="Google Shape;28603;p21"/>
            <p:cNvSpPr/>
            <p:nvPr/>
          </p:nvSpPr>
          <p:spPr>
            <a:xfrm>
              <a:off x="-682678" y="1955028"/>
              <a:ext cx="1671" cy="2388"/>
            </a:xfrm>
            <a:custGeom>
              <a:avLst/>
              <a:gdLst/>
              <a:ahLst/>
              <a:cxnLst/>
              <a:rect l="l" t="t" r="r" b="b"/>
              <a:pathLst>
                <a:path w="35" h="50" extrusionOk="0">
                  <a:moveTo>
                    <a:pt x="8" y="1"/>
                  </a:moveTo>
                  <a:cubicBezTo>
                    <a:pt x="4" y="4"/>
                    <a:pt x="1" y="4"/>
                    <a:pt x="1" y="8"/>
                  </a:cubicBezTo>
                  <a:cubicBezTo>
                    <a:pt x="12" y="20"/>
                    <a:pt x="23" y="30"/>
                    <a:pt x="30" y="46"/>
                  </a:cubicBezTo>
                  <a:cubicBezTo>
                    <a:pt x="30" y="49"/>
                    <a:pt x="35" y="49"/>
                    <a:pt x="35" y="49"/>
                  </a:cubicBezTo>
                  <a:cubicBezTo>
                    <a:pt x="35" y="46"/>
                    <a:pt x="35" y="37"/>
                    <a:pt x="30" y="30"/>
                  </a:cubicBezTo>
                  <a:cubicBezTo>
                    <a:pt x="23" y="23"/>
                    <a:pt x="16" y="11"/>
                    <a:pt x="12" y="4"/>
                  </a:cubicBezTo>
                  <a:lnTo>
                    <a:pt x="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4" name="Google Shape;28604;p21"/>
            <p:cNvSpPr/>
            <p:nvPr/>
          </p:nvSpPr>
          <p:spPr>
            <a:xfrm>
              <a:off x="-686593" y="1951256"/>
              <a:ext cx="9311" cy="15614"/>
            </a:xfrm>
            <a:custGeom>
              <a:avLst/>
              <a:gdLst/>
              <a:ahLst/>
              <a:cxnLst/>
              <a:rect l="l" t="t" r="r" b="b"/>
              <a:pathLst>
                <a:path w="195" h="327" extrusionOk="0">
                  <a:moveTo>
                    <a:pt x="90" y="80"/>
                  </a:moveTo>
                  <a:lnTo>
                    <a:pt x="94" y="83"/>
                  </a:lnTo>
                  <a:cubicBezTo>
                    <a:pt x="98" y="90"/>
                    <a:pt x="105" y="102"/>
                    <a:pt x="112" y="109"/>
                  </a:cubicBezTo>
                  <a:cubicBezTo>
                    <a:pt x="117" y="116"/>
                    <a:pt x="117" y="125"/>
                    <a:pt x="117" y="128"/>
                  </a:cubicBezTo>
                  <a:cubicBezTo>
                    <a:pt x="117" y="128"/>
                    <a:pt x="112" y="128"/>
                    <a:pt x="112" y="125"/>
                  </a:cubicBezTo>
                  <a:cubicBezTo>
                    <a:pt x="105" y="109"/>
                    <a:pt x="94" y="99"/>
                    <a:pt x="83" y="87"/>
                  </a:cubicBezTo>
                  <a:cubicBezTo>
                    <a:pt x="83" y="83"/>
                    <a:pt x="86" y="83"/>
                    <a:pt x="90" y="80"/>
                  </a:cubicBezTo>
                  <a:close/>
                  <a:moveTo>
                    <a:pt x="86" y="1"/>
                  </a:moveTo>
                  <a:cubicBezTo>
                    <a:pt x="79" y="1"/>
                    <a:pt x="72" y="1"/>
                    <a:pt x="60" y="4"/>
                  </a:cubicBezTo>
                  <a:cubicBezTo>
                    <a:pt x="53" y="9"/>
                    <a:pt x="45" y="16"/>
                    <a:pt x="38" y="20"/>
                  </a:cubicBezTo>
                  <a:cubicBezTo>
                    <a:pt x="34" y="27"/>
                    <a:pt x="23" y="35"/>
                    <a:pt x="15" y="46"/>
                  </a:cubicBezTo>
                  <a:cubicBezTo>
                    <a:pt x="12" y="54"/>
                    <a:pt x="8" y="61"/>
                    <a:pt x="5" y="68"/>
                  </a:cubicBezTo>
                  <a:cubicBezTo>
                    <a:pt x="0" y="76"/>
                    <a:pt x="0" y="83"/>
                    <a:pt x="0" y="94"/>
                  </a:cubicBezTo>
                  <a:cubicBezTo>
                    <a:pt x="0" y="102"/>
                    <a:pt x="0" y="113"/>
                    <a:pt x="8" y="121"/>
                  </a:cubicBezTo>
                  <a:cubicBezTo>
                    <a:pt x="12" y="132"/>
                    <a:pt x="19" y="139"/>
                    <a:pt x="27" y="143"/>
                  </a:cubicBezTo>
                  <a:cubicBezTo>
                    <a:pt x="38" y="151"/>
                    <a:pt x="41" y="154"/>
                    <a:pt x="45" y="161"/>
                  </a:cubicBezTo>
                  <a:cubicBezTo>
                    <a:pt x="50" y="166"/>
                    <a:pt x="50" y="169"/>
                    <a:pt x="50" y="180"/>
                  </a:cubicBezTo>
                  <a:cubicBezTo>
                    <a:pt x="50" y="188"/>
                    <a:pt x="50" y="199"/>
                    <a:pt x="45" y="211"/>
                  </a:cubicBezTo>
                  <a:cubicBezTo>
                    <a:pt x="45" y="225"/>
                    <a:pt x="41" y="240"/>
                    <a:pt x="41" y="256"/>
                  </a:cubicBezTo>
                  <a:cubicBezTo>
                    <a:pt x="41" y="270"/>
                    <a:pt x="45" y="285"/>
                    <a:pt x="50" y="300"/>
                  </a:cubicBezTo>
                  <a:lnTo>
                    <a:pt x="57" y="326"/>
                  </a:lnTo>
                  <a:lnTo>
                    <a:pt x="90" y="326"/>
                  </a:lnTo>
                  <a:cubicBezTo>
                    <a:pt x="105" y="323"/>
                    <a:pt x="117" y="318"/>
                    <a:pt x="128" y="315"/>
                  </a:cubicBezTo>
                  <a:cubicBezTo>
                    <a:pt x="139" y="311"/>
                    <a:pt x="146" y="308"/>
                    <a:pt x="154" y="300"/>
                  </a:cubicBezTo>
                  <a:cubicBezTo>
                    <a:pt x="165" y="292"/>
                    <a:pt x="172" y="282"/>
                    <a:pt x="176" y="266"/>
                  </a:cubicBezTo>
                  <a:cubicBezTo>
                    <a:pt x="180" y="256"/>
                    <a:pt x="184" y="244"/>
                    <a:pt x="184" y="237"/>
                  </a:cubicBezTo>
                  <a:cubicBezTo>
                    <a:pt x="184" y="221"/>
                    <a:pt x="180" y="214"/>
                    <a:pt x="180" y="203"/>
                  </a:cubicBezTo>
                  <a:cubicBezTo>
                    <a:pt x="180" y="195"/>
                    <a:pt x="176" y="188"/>
                    <a:pt x="176" y="180"/>
                  </a:cubicBezTo>
                  <a:cubicBezTo>
                    <a:pt x="176" y="177"/>
                    <a:pt x="180" y="177"/>
                    <a:pt x="180" y="173"/>
                  </a:cubicBezTo>
                  <a:cubicBezTo>
                    <a:pt x="184" y="166"/>
                    <a:pt x="188" y="158"/>
                    <a:pt x="191" y="151"/>
                  </a:cubicBezTo>
                  <a:cubicBezTo>
                    <a:pt x="195" y="143"/>
                    <a:pt x="195" y="135"/>
                    <a:pt x="195" y="128"/>
                  </a:cubicBezTo>
                  <a:cubicBezTo>
                    <a:pt x="195" y="106"/>
                    <a:pt x="188" y="90"/>
                    <a:pt x="180" y="76"/>
                  </a:cubicBezTo>
                  <a:cubicBezTo>
                    <a:pt x="172" y="57"/>
                    <a:pt x="162" y="46"/>
                    <a:pt x="154" y="35"/>
                  </a:cubicBezTo>
                  <a:lnTo>
                    <a:pt x="150" y="35"/>
                  </a:lnTo>
                  <a:cubicBezTo>
                    <a:pt x="146" y="23"/>
                    <a:pt x="135" y="16"/>
                    <a:pt x="124" y="12"/>
                  </a:cubicBezTo>
                  <a:cubicBezTo>
                    <a:pt x="117" y="4"/>
                    <a:pt x="102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5" name="Google Shape;28605;p21"/>
            <p:cNvSpPr/>
            <p:nvPr/>
          </p:nvSpPr>
          <p:spPr>
            <a:xfrm>
              <a:off x="-655317" y="2259004"/>
              <a:ext cx="1432" cy="5205"/>
            </a:xfrm>
            <a:custGeom>
              <a:avLst/>
              <a:gdLst/>
              <a:ahLst/>
              <a:cxnLst/>
              <a:rect l="l" t="t" r="r" b="b"/>
              <a:pathLst>
                <a:path w="30" h="109" extrusionOk="0">
                  <a:moveTo>
                    <a:pt x="7" y="1"/>
                  </a:moveTo>
                  <a:cubicBezTo>
                    <a:pt x="4" y="12"/>
                    <a:pt x="0" y="27"/>
                    <a:pt x="0" y="38"/>
                  </a:cubicBezTo>
                  <a:cubicBezTo>
                    <a:pt x="0" y="49"/>
                    <a:pt x="4" y="64"/>
                    <a:pt x="7" y="75"/>
                  </a:cubicBezTo>
                  <a:cubicBezTo>
                    <a:pt x="11" y="86"/>
                    <a:pt x="18" y="98"/>
                    <a:pt x="26" y="109"/>
                  </a:cubicBezTo>
                  <a:cubicBezTo>
                    <a:pt x="30" y="105"/>
                    <a:pt x="30" y="101"/>
                    <a:pt x="30" y="98"/>
                  </a:cubicBezTo>
                  <a:cubicBezTo>
                    <a:pt x="30" y="79"/>
                    <a:pt x="26" y="57"/>
                    <a:pt x="23" y="38"/>
                  </a:cubicBezTo>
                  <a:cubicBezTo>
                    <a:pt x="18" y="27"/>
                    <a:pt x="11" y="12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6" name="Google Shape;28606;p21"/>
            <p:cNvSpPr/>
            <p:nvPr/>
          </p:nvSpPr>
          <p:spPr>
            <a:xfrm>
              <a:off x="-658946" y="2252606"/>
              <a:ext cx="8786" cy="17190"/>
            </a:xfrm>
            <a:custGeom>
              <a:avLst/>
              <a:gdLst/>
              <a:ahLst/>
              <a:cxnLst/>
              <a:rect l="l" t="t" r="r" b="b"/>
              <a:pathLst>
                <a:path w="184" h="360" extrusionOk="0">
                  <a:moveTo>
                    <a:pt x="83" y="135"/>
                  </a:moveTo>
                  <a:cubicBezTo>
                    <a:pt x="87" y="146"/>
                    <a:pt x="94" y="161"/>
                    <a:pt x="99" y="172"/>
                  </a:cubicBezTo>
                  <a:cubicBezTo>
                    <a:pt x="102" y="191"/>
                    <a:pt x="106" y="213"/>
                    <a:pt x="106" y="232"/>
                  </a:cubicBezTo>
                  <a:cubicBezTo>
                    <a:pt x="106" y="235"/>
                    <a:pt x="106" y="239"/>
                    <a:pt x="102" y="243"/>
                  </a:cubicBezTo>
                  <a:cubicBezTo>
                    <a:pt x="94" y="232"/>
                    <a:pt x="87" y="220"/>
                    <a:pt x="83" y="209"/>
                  </a:cubicBezTo>
                  <a:cubicBezTo>
                    <a:pt x="80" y="198"/>
                    <a:pt x="76" y="183"/>
                    <a:pt x="76" y="172"/>
                  </a:cubicBezTo>
                  <a:cubicBezTo>
                    <a:pt x="76" y="161"/>
                    <a:pt x="80" y="146"/>
                    <a:pt x="83" y="135"/>
                  </a:cubicBezTo>
                  <a:close/>
                  <a:moveTo>
                    <a:pt x="46" y="0"/>
                  </a:moveTo>
                  <a:lnTo>
                    <a:pt x="27" y="45"/>
                  </a:lnTo>
                  <a:cubicBezTo>
                    <a:pt x="16" y="82"/>
                    <a:pt x="1" y="120"/>
                    <a:pt x="1" y="161"/>
                  </a:cubicBezTo>
                  <a:lnTo>
                    <a:pt x="1" y="172"/>
                  </a:lnTo>
                  <a:cubicBezTo>
                    <a:pt x="1" y="194"/>
                    <a:pt x="4" y="213"/>
                    <a:pt x="12" y="235"/>
                  </a:cubicBezTo>
                  <a:cubicBezTo>
                    <a:pt x="20" y="254"/>
                    <a:pt x="27" y="273"/>
                    <a:pt x="42" y="292"/>
                  </a:cubicBezTo>
                  <a:lnTo>
                    <a:pt x="46" y="292"/>
                  </a:lnTo>
                  <a:cubicBezTo>
                    <a:pt x="46" y="295"/>
                    <a:pt x="46" y="299"/>
                    <a:pt x="42" y="303"/>
                  </a:cubicBezTo>
                  <a:lnTo>
                    <a:pt x="42" y="322"/>
                  </a:lnTo>
                  <a:cubicBezTo>
                    <a:pt x="49" y="325"/>
                    <a:pt x="57" y="329"/>
                    <a:pt x="64" y="332"/>
                  </a:cubicBezTo>
                  <a:cubicBezTo>
                    <a:pt x="80" y="340"/>
                    <a:pt x="90" y="348"/>
                    <a:pt x="102" y="359"/>
                  </a:cubicBezTo>
                  <a:cubicBezTo>
                    <a:pt x="113" y="355"/>
                    <a:pt x="125" y="351"/>
                    <a:pt x="135" y="344"/>
                  </a:cubicBezTo>
                  <a:lnTo>
                    <a:pt x="135" y="340"/>
                  </a:lnTo>
                  <a:cubicBezTo>
                    <a:pt x="147" y="332"/>
                    <a:pt x="151" y="325"/>
                    <a:pt x="158" y="318"/>
                  </a:cubicBezTo>
                  <a:cubicBezTo>
                    <a:pt x="166" y="303"/>
                    <a:pt x="169" y="292"/>
                    <a:pt x="173" y="280"/>
                  </a:cubicBezTo>
                  <a:cubicBezTo>
                    <a:pt x="177" y="269"/>
                    <a:pt x="177" y="261"/>
                    <a:pt x="180" y="258"/>
                  </a:cubicBezTo>
                  <a:lnTo>
                    <a:pt x="184" y="247"/>
                  </a:lnTo>
                  <a:lnTo>
                    <a:pt x="184" y="235"/>
                  </a:lnTo>
                  <a:lnTo>
                    <a:pt x="184" y="228"/>
                  </a:lnTo>
                  <a:cubicBezTo>
                    <a:pt x="180" y="194"/>
                    <a:pt x="177" y="161"/>
                    <a:pt x="161" y="127"/>
                  </a:cubicBezTo>
                  <a:cubicBezTo>
                    <a:pt x="154" y="108"/>
                    <a:pt x="147" y="90"/>
                    <a:pt x="132" y="75"/>
                  </a:cubicBezTo>
                  <a:cubicBezTo>
                    <a:pt x="125" y="63"/>
                    <a:pt x="113" y="52"/>
                    <a:pt x="102" y="41"/>
                  </a:cubicBezTo>
                  <a:cubicBezTo>
                    <a:pt x="99" y="37"/>
                    <a:pt x="90" y="34"/>
                    <a:pt x="87" y="30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7" name="Google Shape;28607;p21"/>
            <p:cNvSpPr/>
            <p:nvPr/>
          </p:nvSpPr>
          <p:spPr>
            <a:xfrm>
              <a:off x="-531501" y="1630710"/>
              <a:ext cx="2769" cy="573"/>
            </a:xfrm>
            <a:custGeom>
              <a:avLst/>
              <a:gdLst/>
              <a:ahLst/>
              <a:cxnLst/>
              <a:rect l="l" t="t" r="r" b="b"/>
              <a:pathLst>
                <a:path w="58" h="12" extrusionOk="0">
                  <a:moveTo>
                    <a:pt x="9" y="0"/>
                  </a:moveTo>
                  <a:cubicBezTo>
                    <a:pt x="9" y="4"/>
                    <a:pt x="4" y="4"/>
                    <a:pt x="1" y="8"/>
                  </a:cubicBezTo>
                  <a:cubicBezTo>
                    <a:pt x="20" y="8"/>
                    <a:pt x="35" y="11"/>
                    <a:pt x="54" y="11"/>
                  </a:cubicBezTo>
                  <a:lnTo>
                    <a:pt x="57" y="11"/>
                  </a:lnTo>
                  <a:cubicBezTo>
                    <a:pt x="49" y="8"/>
                    <a:pt x="42" y="4"/>
                    <a:pt x="38" y="4"/>
                  </a:cubicBezTo>
                  <a:cubicBezTo>
                    <a:pt x="31" y="0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8" name="Google Shape;28608;p21"/>
            <p:cNvSpPr/>
            <p:nvPr/>
          </p:nvSpPr>
          <p:spPr>
            <a:xfrm>
              <a:off x="-540239" y="1626938"/>
              <a:ext cx="20580" cy="7926"/>
            </a:xfrm>
            <a:custGeom>
              <a:avLst/>
              <a:gdLst/>
              <a:ahLst/>
              <a:cxnLst/>
              <a:rect l="l" t="t" r="r" b="b"/>
              <a:pathLst>
                <a:path w="431" h="166" extrusionOk="0">
                  <a:moveTo>
                    <a:pt x="206" y="79"/>
                  </a:moveTo>
                  <a:cubicBezTo>
                    <a:pt x="210" y="79"/>
                    <a:pt x="214" y="79"/>
                    <a:pt x="221" y="83"/>
                  </a:cubicBezTo>
                  <a:cubicBezTo>
                    <a:pt x="225" y="83"/>
                    <a:pt x="232" y="87"/>
                    <a:pt x="240" y="90"/>
                  </a:cubicBezTo>
                  <a:lnTo>
                    <a:pt x="237" y="90"/>
                  </a:lnTo>
                  <a:cubicBezTo>
                    <a:pt x="218" y="90"/>
                    <a:pt x="203" y="87"/>
                    <a:pt x="184" y="87"/>
                  </a:cubicBezTo>
                  <a:cubicBezTo>
                    <a:pt x="187" y="83"/>
                    <a:pt x="192" y="83"/>
                    <a:pt x="192" y="79"/>
                  </a:cubicBezTo>
                  <a:close/>
                  <a:moveTo>
                    <a:pt x="206" y="0"/>
                  </a:moveTo>
                  <a:cubicBezTo>
                    <a:pt x="192" y="0"/>
                    <a:pt x="180" y="5"/>
                    <a:pt x="169" y="8"/>
                  </a:cubicBezTo>
                  <a:cubicBezTo>
                    <a:pt x="151" y="16"/>
                    <a:pt x="135" y="23"/>
                    <a:pt x="120" y="34"/>
                  </a:cubicBezTo>
                  <a:cubicBezTo>
                    <a:pt x="102" y="45"/>
                    <a:pt x="87" y="60"/>
                    <a:pt x="64" y="79"/>
                  </a:cubicBezTo>
                  <a:lnTo>
                    <a:pt x="1" y="131"/>
                  </a:lnTo>
                  <a:lnTo>
                    <a:pt x="83" y="147"/>
                  </a:lnTo>
                  <a:cubicBezTo>
                    <a:pt x="132" y="154"/>
                    <a:pt x="180" y="165"/>
                    <a:pt x="237" y="165"/>
                  </a:cubicBezTo>
                  <a:cubicBezTo>
                    <a:pt x="277" y="165"/>
                    <a:pt x="322" y="157"/>
                    <a:pt x="367" y="135"/>
                  </a:cubicBezTo>
                  <a:lnTo>
                    <a:pt x="430" y="102"/>
                  </a:lnTo>
                  <a:lnTo>
                    <a:pt x="367" y="68"/>
                  </a:lnTo>
                  <a:cubicBezTo>
                    <a:pt x="330" y="50"/>
                    <a:pt x="304" y="31"/>
                    <a:pt x="277" y="19"/>
                  </a:cubicBezTo>
                  <a:cubicBezTo>
                    <a:pt x="266" y="16"/>
                    <a:pt x="251" y="12"/>
                    <a:pt x="240" y="8"/>
                  </a:cubicBezTo>
                  <a:cubicBezTo>
                    <a:pt x="229" y="5"/>
                    <a:pt x="218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9" name="Google Shape;28609;p21"/>
            <p:cNvSpPr/>
            <p:nvPr/>
          </p:nvSpPr>
          <p:spPr>
            <a:xfrm>
              <a:off x="-664294" y="2057452"/>
              <a:ext cx="1528" cy="2053"/>
            </a:xfrm>
            <a:custGeom>
              <a:avLst/>
              <a:gdLst/>
              <a:ahLst/>
              <a:cxnLst/>
              <a:rect l="l" t="t" r="r" b="b"/>
              <a:pathLst>
                <a:path w="32" h="43" extrusionOk="0">
                  <a:moveTo>
                    <a:pt x="1" y="1"/>
                  </a:moveTo>
                  <a:lnTo>
                    <a:pt x="1" y="12"/>
                  </a:lnTo>
                  <a:cubicBezTo>
                    <a:pt x="1" y="16"/>
                    <a:pt x="1" y="23"/>
                    <a:pt x="4" y="31"/>
                  </a:cubicBezTo>
                  <a:cubicBezTo>
                    <a:pt x="16" y="35"/>
                    <a:pt x="23" y="38"/>
                    <a:pt x="31" y="42"/>
                  </a:cubicBezTo>
                  <a:cubicBezTo>
                    <a:pt x="27" y="31"/>
                    <a:pt x="19" y="20"/>
                    <a:pt x="12" y="12"/>
                  </a:cubicBezTo>
                  <a:cubicBezTo>
                    <a:pt x="9" y="9"/>
                    <a:pt x="4" y="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0" name="Google Shape;28610;p21"/>
            <p:cNvSpPr/>
            <p:nvPr/>
          </p:nvSpPr>
          <p:spPr>
            <a:xfrm>
              <a:off x="-667827" y="2053584"/>
              <a:ext cx="9645" cy="15376"/>
            </a:xfrm>
            <a:custGeom>
              <a:avLst/>
              <a:gdLst/>
              <a:ahLst/>
              <a:cxnLst/>
              <a:rect l="l" t="t" r="r" b="b"/>
              <a:pathLst>
                <a:path w="202" h="322" extrusionOk="0">
                  <a:moveTo>
                    <a:pt x="75" y="82"/>
                  </a:moveTo>
                  <a:cubicBezTo>
                    <a:pt x="78" y="86"/>
                    <a:pt x="83" y="90"/>
                    <a:pt x="86" y="93"/>
                  </a:cubicBezTo>
                  <a:cubicBezTo>
                    <a:pt x="93" y="101"/>
                    <a:pt x="101" y="112"/>
                    <a:pt x="105" y="123"/>
                  </a:cubicBezTo>
                  <a:cubicBezTo>
                    <a:pt x="97" y="119"/>
                    <a:pt x="90" y="116"/>
                    <a:pt x="78" y="112"/>
                  </a:cubicBezTo>
                  <a:cubicBezTo>
                    <a:pt x="75" y="104"/>
                    <a:pt x="75" y="97"/>
                    <a:pt x="75" y="93"/>
                  </a:cubicBezTo>
                  <a:lnTo>
                    <a:pt x="75" y="82"/>
                  </a:lnTo>
                  <a:close/>
                  <a:moveTo>
                    <a:pt x="71" y="0"/>
                  </a:moveTo>
                  <a:cubicBezTo>
                    <a:pt x="60" y="0"/>
                    <a:pt x="52" y="0"/>
                    <a:pt x="45" y="4"/>
                  </a:cubicBezTo>
                  <a:cubicBezTo>
                    <a:pt x="38" y="7"/>
                    <a:pt x="26" y="14"/>
                    <a:pt x="23" y="23"/>
                  </a:cubicBezTo>
                  <a:cubicBezTo>
                    <a:pt x="15" y="30"/>
                    <a:pt x="11" y="37"/>
                    <a:pt x="7" y="41"/>
                  </a:cubicBezTo>
                  <a:cubicBezTo>
                    <a:pt x="0" y="59"/>
                    <a:pt x="0" y="75"/>
                    <a:pt x="0" y="93"/>
                  </a:cubicBezTo>
                  <a:cubicBezTo>
                    <a:pt x="0" y="112"/>
                    <a:pt x="4" y="131"/>
                    <a:pt x="7" y="145"/>
                  </a:cubicBezTo>
                  <a:cubicBezTo>
                    <a:pt x="11" y="157"/>
                    <a:pt x="19" y="164"/>
                    <a:pt x="23" y="171"/>
                  </a:cubicBezTo>
                  <a:cubicBezTo>
                    <a:pt x="26" y="176"/>
                    <a:pt x="33" y="180"/>
                    <a:pt x="38" y="183"/>
                  </a:cubicBezTo>
                  <a:cubicBezTo>
                    <a:pt x="45" y="187"/>
                    <a:pt x="52" y="187"/>
                    <a:pt x="60" y="187"/>
                  </a:cubicBezTo>
                  <a:cubicBezTo>
                    <a:pt x="67" y="190"/>
                    <a:pt x="71" y="190"/>
                    <a:pt x="71" y="190"/>
                  </a:cubicBezTo>
                  <a:cubicBezTo>
                    <a:pt x="75" y="190"/>
                    <a:pt x="75" y="190"/>
                    <a:pt x="75" y="194"/>
                  </a:cubicBezTo>
                  <a:cubicBezTo>
                    <a:pt x="75" y="194"/>
                    <a:pt x="78" y="194"/>
                    <a:pt x="78" y="202"/>
                  </a:cubicBezTo>
                  <a:cubicBezTo>
                    <a:pt x="83" y="209"/>
                    <a:pt x="86" y="224"/>
                    <a:pt x="90" y="243"/>
                  </a:cubicBezTo>
                  <a:cubicBezTo>
                    <a:pt x="93" y="250"/>
                    <a:pt x="97" y="261"/>
                    <a:pt x="105" y="273"/>
                  </a:cubicBezTo>
                  <a:cubicBezTo>
                    <a:pt x="112" y="280"/>
                    <a:pt x="119" y="292"/>
                    <a:pt x="135" y="299"/>
                  </a:cubicBezTo>
                  <a:lnTo>
                    <a:pt x="172" y="321"/>
                  </a:lnTo>
                  <a:lnTo>
                    <a:pt x="187" y="280"/>
                  </a:lnTo>
                  <a:cubicBezTo>
                    <a:pt x="198" y="258"/>
                    <a:pt x="202" y="232"/>
                    <a:pt x="202" y="209"/>
                  </a:cubicBezTo>
                  <a:cubicBezTo>
                    <a:pt x="202" y="168"/>
                    <a:pt x="195" y="127"/>
                    <a:pt x="176" y="93"/>
                  </a:cubicBezTo>
                  <a:cubicBezTo>
                    <a:pt x="168" y="75"/>
                    <a:pt x="157" y="56"/>
                    <a:pt x="145" y="41"/>
                  </a:cubicBezTo>
                  <a:cubicBezTo>
                    <a:pt x="131" y="30"/>
                    <a:pt x="119" y="14"/>
                    <a:pt x="101" y="7"/>
                  </a:cubicBezTo>
                  <a:cubicBezTo>
                    <a:pt x="90" y="4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1" name="Google Shape;28611;p21"/>
            <p:cNvSpPr/>
            <p:nvPr/>
          </p:nvSpPr>
          <p:spPr>
            <a:xfrm>
              <a:off x="-564305" y="1764935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63" y="0"/>
                  </a:moveTo>
                  <a:cubicBezTo>
                    <a:pt x="56" y="4"/>
                    <a:pt x="53" y="8"/>
                    <a:pt x="45" y="15"/>
                  </a:cubicBezTo>
                  <a:cubicBezTo>
                    <a:pt x="30" y="31"/>
                    <a:pt x="11" y="49"/>
                    <a:pt x="4" y="64"/>
                  </a:cubicBezTo>
                  <a:cubicBezTo>
                    <a:pt x="4" y="67"/>
                    <a:pt x="1" y="71"/>
                    <a:pt x="1" y="75"/>
                  </a:cubicBezTo>
                  <a:cubicBezTo>
                    <a:pt x="11" y="67"/>
                    <a:pt x="23" y="60"/>
                    <a:pt x="34" y="53"/>
                  </a:cubicBezTo>
                  <a:cubicBezTo>
                    <a:pt x="45" y="41"/>
                    <a:pt x="56" y="31"/>
                    <a:pt x="60" y="23"/>
                  </a:cubicBezTo>
                  <a:cubicBezTo>
                    <a:pt x="60" y="19"/>
                    <a:pt x="63" y="12"/>
                    <a:pt x="63" y="8"/>
                  </a:cubicBezTo>
                  <a:lnTo>
                    <a:pt x="6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2" name="Google Shape;28612;p21"/>
            <p:cNvSpPr/>
            <p:nvPr/>
          </p:nvSpPr>
          <p:spPr>
            <a:xfrm>
              <a:off x="-568078" y="1760112"/>
              <a:ext cx="10410" cy="12510"/>
            </a:xfrm>
            <a:custGeom>
              <a:avLst/>
              <a:gdLst/>
              <a:ahLst/>
              <a:cxnLst/>
              <a:rect l="l" t="t" r="r" b="b"/>
              <a:pathLst>
                <a:path w="218" h="262" extrusionOk="0">
                  <a:moveTo>
                    <a:pt x="142" y="101"/>
                  </a:moveTo>
                  <a:lnTo>
                    <a:pt x="142" y="109"/>
                  </a:lnTo>
                  <a:cubicBezTo>
                    <a:pt x="142" y="113"/>
                    <a:pt x="139" y="120"/>
                    <a:pt x="139" y="124"/>
                  </a:cubicBezTo>
                  <a:cubicBezTo>
                    <a:pt x="135" y="132"/>
                    <a:pt x="124" y="142"/>
                    <a:pt x="113" y="154"/>
                  </a:cubicBezTo>
                  <a:cubicBezTo>
                    <a:pt x="102" y="161"/>
                    <a:pt x="90" y="168"/>
                    <a:pt x="80" y="176"/>
                  </a:cubicBezTo>
                  <a:cubicBezTo>
                    <a:pt x="80" y="172"/>
                    <a:pt x="83" y="168"/>
                    <a:pt x="83" y="165"/>
                  </a:cubicBezTo>
                  <a:cubicBezTo>
                    <a:pt x="90" y="150"/>
                    <a:pt x="109" y="132"/>
                    <a:pt x="124" y="116"/>
                  </a:cubicBezTo>
                  <a:cubicBezTo>
                    <a:pt x="132" y="109"/>
                    <a:pt x="135" y="105"/>
                    <a:pt x="142" y="101"/>
                  </a:cubicBezTo>
                  <a:close/>
                  <a:moveTo>
                    <a:pt x="180" y="1"/>
                  </a:moveTo>
                  <a:lnTo>
                    <a:pt x="150" y="11"/>
                  </a:lnTo>
                  <a:cubicBezTo>
                    <a:pt x="132" y="19"/>
                    <a:pt x="113" y="27"/>
                    <a:pt x="98" y="37"/>
                  </a:cubicBezTo>
                  <a:cubicBezTo>
                    <a:pt x="71" y="56"/>
                    <a:pt x="49" y="79"/>
                    <a:pt x="30" y="101"/>
                  </a:cubicBezTo>
                  <a:cubicBezTo>
                    <a:pt x="23" y="116"/>
                    <a:pt x="16" y="127"/>
                    <a:pt x="12" y="142"/>
                  </a:cubicBezTo>
                  <a:cubicBezTo>
                    <a:pt x="4" y="154"/>
                    <a:pt x="1" y="168"/>
                    <a:pt x="1" y="184"/>
                  </a:cubicBezTo>
                  <a:lnTo>
                    <a:pt x="1" y="187"/>
                  </a:lnTo>
                  <a:cubicBezTo>
                    <a:pt x="1" y="202"/>
                    <a:pt x="1" y="217"/>
                    <a:pt x="12" y="232"/>
                  </a:cubicBezTo>
                  <a:cubicBezTo>
                    <a:pt x="16" y="239"/>
                    <a:pt x="23" y="247"/>
                    <a:pt x="30" y="255"/>
                  </a:cubicBezTo>
                  <a:cubicBezTo>
                    <a:pt x="42" y="258"/>
                    <a:pt x="53" y="262"/>
                    <a:pt x="61" y="262"/>
                  </a:cubicBezTo>
                  <a:lnTo>
                    <a:pt x="64" y="262"/>
                  </a:lnTo>
                  <a:cubicBezTo>
                    <a:pt x="71" y="262"/>
                    <a:pt x="80" y="262"/>
                    <a:pt x="87" y="258"/>
                  </a:cubicBezTo>
                  <a:cubicBezTo>
                    <a:pt x="90" y="258"/>
                    <a:pt x="98" y="255"/>
                    <a:pt x="106" y="251"/>
                  </a:cubicBezTo>
                  <a:cubicBezTo>
                    <a:pt x="128" y="236"/>
                    <a:pt x="154" y="221"/>
                    <a:pt x="176" y="199"/>
                  </a:cubicBezTo>
                  <a:cubicBezTo>
                    <a:pt x="187" y="187"/>
                    <a:pt x="199" y="176"/>
                    <a:pt x="206" y="161"/>
                  </a:cubicBezTo>
                  <a:cubicBezTo>
                    <a:pt x="214" y="142"/>
                    <a:pt x="218" y="127"/>
                    <a:pt x="218" y="109"/>
                  </a:cubicBezTo>
                  <a:cubicBezTo>
                    <a:pt x="218" y="82"/>
                    <a:pt x="210" y="56"/>
                    <a:pt x="195" y="30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3" name="Google Shape;28613;p21"/>
            <p:cNvSpPr/>
            <p:nvPr/>
          </p:nvSpPr>
          <p:spPr>
            <a:xfrm>
              <a:off x="-483465" y="2205095"/>
              <a:ext cx="2006" cy="4488"/>
            </a:xfrm>
            <a:custGeom>
              <a:avLst/>
              <a:gdLst/>
              <a:ahLst/>
              <a:cxnLst/>
              <a:rect l="l" t="t" r="r" b="b"/>
              <a:pathLst>
                <a:path w="42" h="94" extrusionOk="0">
                  <a:moveTo>
                    <a:pt x="42" y="94"/>
                  </a:moveTo>
                  <a:lnTo>
                    <a:pt x="42" y="94"/>
                  </a:lnTo>
                  <a:lnTo>
                    <a:pt x="42" y="94"/>
                  </a:lnTo>
                  <a:lnTo>
                    <a:pt x="42" y="94"/>
                  </a:lnTo>
                  <a:close/>
                  <a:moveTo>
                    <a:pt x="0" y="0"/>
                  </a:moveTo>
                  <a:lnTo>
                    <a:pt x="0" y="4"/>
                  </a:lnTo>
                  <a:lnTo>
                    <a:pt x="0" y="4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4" name="Google Shape;28614;p21"/>
            <p:cNvSpPr/>
            <p:nvPr/>
          </p:nvSpPr>
          <p:spPr>
            <a:xfrm>
              <a:off x="-487428" y="2198314"/>
              <a:ext cx="10266" cy="15041"/>
            </a:xfrm>
            <a:custGeom>
              <a:avLst/>
              <a:gdLst/>
              <a:ahLst/>
              <a:cxnLst/>
              <a:rect l="l" t="t" r="r" b="b"/>
              <a:pathLst>
                <a:path w="215" h="315" extrusionOk="0">
                  <a:moveTo>
                    <a:pt x="144" y="1"/>
                  </a:moveTo>
                  <a:lnTo>
                    <a:pt x="102" y="16"/>
                  </a:lnTo>
                  <a:cubicBezTo>
                    <a:pt x="95" y="19"/>
                    <a:pt x="87" y="23"/>
                    <a:pt x="83" y="27"/>
                  </a:cubicBezTo>
                  <a:lnTo>
                    <a:pt x="57" y="53"/>
                  </a:lnTo>
                  <a:cubicBezTo>
                    <a:pt x="57" y="61"/>
                    <a:pt x="54" y="64"/>
                    <a:pt x="50" y="72"/>
                  </a:cubicBezTo>
                  <a:lnTo>
                    <a:pt x="46" y="75"/>
                  </a:lnTo>
                  <a:lnTo>
                    <a:pt x="5" y="72"/>
                  </a:lnTo>
                  <a:lnTo>
                    <a:pt x="1" y="109"/>
                  </a:lnTo>
                  <a:lnTo>
                    <a:pt x="1" y="124"/>
                  </a:lnTo>
                  <a:cubicBezTo>
                    <a:pt x="1" y="142"/>
                    <a:pt x="5" y="158"/>
                    <a:pt x="13" y="173"/>
                  </a:cubicBezTo>
                  <a:cubicBezTo>
                    <a:pt x="20" y="195"/>
                    <a:pt x="31" y="213"/>
                    <a:pt x="39" y="229"/>
                  </a:cubicBezTo>
                  <a:cubicBezTo>
                    <a:pt x="42" y="236"/>
                    <a:pt x="46" y="240"/>
                    <a:pt x="46" y="247"/>
                  </a:cubicBezTo>
                  <a:cubicBezTo>
                    <a:pt x="50" y="255"/>
                    <a:pt x="50" y="258"/>
                    <a:pt x="50" y="263"/>
                  </a:cubicBezTo>
                  <a:lnTo>
                    <a:pt x="50" y="270"/>
                  </a:lnTo>
                  <a:lnTo>
                    <a:pt x="46" y="307"/>
                  </a:lnTo>
                  <a:lnTo>
                    <a:pt x="83" y="311"/>
                  </a:lnTo>
                  <a:lnTo>
                    <a:pt x="102" y="311"/>
                  </a:lnTo>
                  <a:cubicBezTo>
                    <a:pt x="109" y="311"/>
                    <a:pt x="118" y="315"/>
                    <a:pt x="128" y="315"/>
                  </a:cubicBezTo>
                  <a:cubicBezTo>
                    <a:pt x="136" y="315"/>
                    <a:pt x="147" y="315"/>
                    <a:pt x="154" y="311"/>
                  </a:cubicBezTo>
                  <a:cubicBezTo>
                    <a:pt x="166" y="307"/>
                    <a:pt x="177" y="299"/>
                    <a:pt x="185" y="292"/>
                  </a:cubicBezTo>
                  <a:cubicBezTo>
                    <a:pt x="192" y="285"/>
                    <a:pt x="199" y="277"/>
                    <a:pt x="203" y="270"/>
                  </a:cubicBezTo>
                  <a:cubicBezTo>
                    <a:pt x="207" y="263"/>
                    <a:pt x="211" y="258"/>
                    <a:pt x="211" y="251"/>
                  </a:cubicBezTo>
                  <a:cubicBezTo>
                    <a:pt x="214" y="247"/>
                    <a:pt x="214" y="240"/>
                    <a:pt x="214" y="232"/>
                  </a:cubicBezTo>
                  <a:cubicBezTo>
                    <a:pt x="214" y="225"/>
                    <a:pt x="214" y="218"/>
                    <a:pt x="207" y="206"/>
                  </a:cubicBezTo>
                  <a:cubicBezTo>
                    <a:pt x="203" y="199"/>
                    <a:pt x="196" y="191"/>
                    <a:pt x="188" y="187"/>
                  </a:cubicBezTo>
                  <a:cubicBezTo>
                    <a:pt x="180" y="184"/>
                    <a:pt x="173" y="180"/>
                    <a:pt x="173" y="176"/>
                  </a:cubicBezTo>
                  <a:cubicBezTo>
                    <a:pt x="166" y="168"/>
                    <a:pt x="166" y="165"/>
                    <a:pt x="162" y="158"/>
                  </a:cubicBezTo>
                  <a:cubicBezTo>
                    <a:pt x="162" y="150"/>
                    <a:pt x="158" y="142"/>
                    <a:pt x="158" y="132"/>
                  </a:cubicBezTo>
                  <a:cubicBezTo>
                    <a:pt x="158" y="120"/>
                    <a:pt x="162" y="109"/>
                    <a:pt x="162" y="94"/>
                  </a:cubicBezTo>
                  <a:cubicBezTo>
                    <a:pt x="162" y="79"/>
                    <a:pt x="158" y="61"/>
                    <a:pt x="154" y="38"/>
                  </a:cubicBezTo>
                  <a:lnTo>
                    <a:pt x="14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5" name="Google Shape;28615;p21"/>
            <p:cNvSpPr/>
            <p:nvPr/>
          </p:nvSpPr>
          <p:spPr>
            <a:xfrm>
              <a:off x="-440633" y="2302361"/>
              <a:ext cx="2197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" y="1"/>
                  </a:moveTo>
                  <a:cubicBezTo>
                    <a:pt x="4" y="20"/>
                    <a:pt x="12" y="38"/>
                    <a:pt x="23" y="53"/>
                  </a:cubicBezTo>
                  <a:cubicBezTo>
                    <a:pt x="27" y="57"/>
                    <a:pt x="35" y="57"/>
                    <a:pt x="42" y="61"/>
                  </a:cubicBezTo>
                  <a:lnTo>
                    <a:pt x="45" y="61"/>
                  </a:lnTo>
                  <a:lnTo>
                    <a:pt x="45" y="57"/>
                  </a:lnTo>
                  <a:cubicBezTo>
                    <a:pt x="42" y="46"/>
                    <a:pt x="38" y="35"/>
                    <a:pt x="38" y="20"/>
                  </a:cubicBezTo>
                  <a:lnTo>
                    <a:pt x="38" y="12"/>
                  </a:lnTo>
                  <a:cubicBezTo>
                    <a:pt x="30" y="12"/>
                    <a:pt x="27" y="8"/>
                    <a:pt x="19" y="4"/>
                  </a:cubicBezTo>
                  <a:cubicBezTo>
                    <a:pt x="12" y="4"/>
                    <a:pt x="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6" name="Google Shape;28616;p21"/>
            <p:cNvSpPr/>
            <p:nvPr/>
          </p:nvSpPr>
          <p:spPr>
            <a:xfrm>
              <a:off x="-444930" y="2298637"/>
              <a:ext cx="11699" cy="10028"/>
            </a:xfrm>
            <a:custGeom>
              <a:avLst/>
              <a:gdLst/>
              <a:ahLst/>
              <a:cxnLst/>
              <a:rect l="l" t="t" r="r" b="b"/>
              <a:pathLst>
                <a:path w="245" h="210" extrusionOk="0">
                  <a:moveTo>
                    <a:pt x="72" y="1"/>
                  </a:moveTo>
                  <a:cubicBezTo>
                    <a:pt x="61" y="1"/>
                    <a:pt x="46" y="1"/>
                    <a:pt x="35" y="4"/>
                  </a:cubicBezTo>
                  <a:lnTo>
                    <a:pt x="1" y="15"/>
                  </a:lnTo>
                  <a:lnTo>
                    <a:pt x="5" y="46"/>
                  </a:lnTo>
                  <a:lnTo>
                    <a:pt x="5" y="49"/>
                  </a:lnTo>
                  <a:cubicBezTo>
                    <a:pt x="13" y="86"/>
                    <a:pt x="23" y="124"/>
                    <a:pt x="39" y="158"/>
                  </a:cubicBezTo>
                  <a:lnTo>
                    <a:pt x="75" y="139"/>
                  </a:lnTo>
                  <a:cubicBezTo>
                    <a:pt x="83" y="135"/>
                    <a:pt x="94" y="131"/>
                    <a:pt x="102" y="131"/>
                  </a:cubicBezTo>
                  <a:lnTo>
                    <a:pt x="113" y="131"/>
                  </a:lnTo>
                  <a:cubicBezTo>
                    <a:pt x="102" y="116"/>
                    <a:pt x="94" y="98"/>
                    <a:pt x="91" y="79"/>
                  </a:cubicBezTo>
                  <a:lnTo>
                    <a:pt x="91" y="79"/>
                  </a:lnTo>
                  <a:cubicBezTo>
                    <a:pt x="94" y="79"/>
                    <a:pt x="102" y="82"/>
                    <a:pt x="109" y="82"/>
                  </a:cubicBezTo>
                  <a:cubicBezTo>
                    <a:pt x="117" y="86"/>
                    <a:pt x="120" y="90"/>
                    <a:pt x="128" y="90"/>
                  </a:cubicBezTo>
                  <a:lnTo>
                    <a:pt x="128" y="98"/>
                  </a:lnTo>
                  <a:cubicBezTo>
                    <a:pt x="128" y="113"/>
                    <a:pt x="132" y="124"/>
                    <a:pt x="135" y="135"/>
                  </a:cubicBezTo>
                  <a:lnTo>
                    <a:pt x="135" y="139"/>
                  </a:lnTo>
                  <a:cubicBezTo>
                    <a:pt x="139" y="143"/>
                    <a:pt x="147" y="146"/>
                    <a:pt x="151" y="150"/>
                  </a:cubicBezTo>
                  <a:cubicBezTo>
                    <a:pt x="158" y="158"/>
                    <a:pt x="165" y="165"/>
                    <a:pt x="173" y="169"/>
                  </a:cubicBezTo>
                  <a:lnTo>
                    <a:pt x="177" y="172"/>
                  </a:lnTo>
                  <a:lnTo>
                    <a:pt x="214" y="139"/>
                  </a:lnTo>
                  <a:lnTo>
                    <a:pt x="214" y="135"/>
                  </a:lnTo>
                  <a:cubicBezTo>
                    <a:pt x="210" y="127"/>
                    <a:pt x="210" y="120"/>
                    <a:pt x="206" y="116"/>
                  </a:cubicBezTo>
                  <a:lnTo>
                    <a:pt x="206" y="98"/>
                  </a:lnTo>
                  <a:lnTo>
                    <a:pt x="206" y="82"/>
                  </a:lnTo>
                  <a:lnTo>
                    <a:pt x="214" y="72"/>
                  </a:lnTo>
                  <a:lnTo>
                    <a:pt x="222" y="49"/>
                  </a:lnTo>
                  <a:lnTo>
                    <a:pt x="206" y="41"/>
                  </a:lnTo>
                  <a:lnTo>
                    <a:pt x="188" y="34"/>
                  </a:lnTo>
                  <a:cubicBezTo>
                    <a:pt x="173" y="27"/>
                    <a:pt x="154" y="19"/>
                    <a:pt x="135" y="12"/>
                  </a:cubicBezTo>
                  <a:cubicBezTo>
                    <a:pt x="132" y="12"/>
                    <a:pt x="128" y="12"/>
                    <a:pt x="125" y="8"/>
                  </a:cubicBezTo>
                  <a:cubicBezTo>
                    <a:pt x="109" y="4"/>
                    <a:pt x="91" y="1"/>
                    <a:pt x="72" y="1"/>
                  </a:cubicBezTo>
                  <a:close/>
                  <a:moveTo>
                    <a:pt x="237" y="191"/>
                  </a:moveTo>
                  <a:lnTo>
                    <a:pt x="240" y="198"/>
                  </a:lnTo>
                  <a:lnTo>
                    <a:pt x="240" y="198"/>
                  </a:lnTo>
                  <a:cubicBezTo>
                    <a:pt x="239" y="196"/>
                    <a:pt x="238" y="194"/>
                    <a:pt x="237" y="191"/>
                  </a:cubicBezTo>
                  <a:close/>
                  <a:moveTo>
                    <a:pt x="240" y="198"/>
                  </a:moveTo>
                  <a:cubicBezTo>
                    <a:pt x="240" y="202"/>
                    <a:pt x="240" y="205"/>
                    <a:pt x="240" y="210"/>
                  </a:cubicBezTo>
                  <a:lnTo>
                    <a:pt x="244" y="210"/>
                  </a:lnTo>
                  <a:lnTo>
                    <a:pt x="240" y="19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7" name="Google Shape;28617;p21"/>
            <p:cNvSpPr/>
            <p:nvPr/>
          </p:nvSpPr>
          <p:spPr>
            <a:xfrm>
              <a:off x="-651592" y="2275430"/>
              <a:ext cx="1098" cy="3581"/>
            </a:xfrm>
            <a:custGeom>
              <a:avLst/>
              <a:gdLst/>
              <a:ahLst/>
              <a:cxnLst/>
              <a:rect l="l" t="t" r="r" b="b"/>
              <a:pathLst>
                <a:path w="23" h="75" extrusionOk="0">
                  <a:moveTo>
                    <a:pt x="4" y="1"/>
                  </a:moveTo>
                  <a:cubicBezTo>
                    <a:pt x="0" y="11"/>
                    <a:pt x="0" y="23"/>
                    <a:pt x="0" y="34"/>
                  </a:cubicBezTo>
                  <a:lnTo>
                    <a:pt x="0" y="61"/>
                  </a:lnTo>
                  <a:cubicBezTo>
                    <a:pt x="4" y="64"/>
                    <a:pt x="4" y="64"/>
                    <a:pt x="4" y="68"/>
                  </a:cubicBezTo>
                  <a:lnTo>
                    <a:pt x="7" y="71"/>
                  </a:lnTo>
                  <a:cubicBezTo>
                    <a:pt x="12" y="71"/>
                    <a:pt x="15" y="75"/>
                    <a:pt x="19" y="75"/>
                  </a:cubicBezTo>
                  <a:cubicBezTo>
                    <a:pt x="19" y="56"/>
                    <a:pt x="23" y="38"/>
                    <a:pt x="23" y="16"/>
                  </a:cubicBezTo>
                  <a:cubicBezTo>
                    <a:pt x="15" y="11"/>
                    <a:pt x="12" y="8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8" name="Google Shape;28618;p21"/>
            <p:cNvSpPr/>
            <p:nvPr/>
          </p:nvSpPr>
          <p:spPr>
            <a:xfrm>
              <a:off x="-655317" y="2267743"/>
              <a:ext cx="9120" cy="15041"/>
            </a:xfrm>
            <a:custGeom>
              <a:avLst/>
              <a:gdLst/>
              <a:ahLst/>
              <a:cxnLst/>
              <a:rect l="l" t="t" r="r" b="b"/>
              <a:pathLst>
                <a:path w="191" h="315" extrusionOk="0">
                  <a:moveTo>
                    <a:pt x="82" y="162"/>
                  </a:moveTo>
                  <a:cubicBezTo>
                    <a:pt x="90" y="169"/>
                    <a:pt x="93" y="172"/>
                    <a:pt x="101" y="177"/>
                  </a:cubicBezTo>
                  <a:cubicBezTo>
                    <a:pt x="101" y="199"/>
                    <a:pt x="97" y="217"/>
                    <a:pt x="97" y="236"/>
                  </a:cubicBezTo>
                  <a:cubicBezTo>
                    <a:pt x="93" y="236"/>
                    <a:pt x="90" y="232"/>
                    <a:pt x="85" y="232"/>
                  </a:cubicBezTo>
                  <a:lnTo>
                    <a:pt x="82" y="229"/>
                  </a:lnTo>
                  <a:cubicBezTo>
                    <a:pt x="82" y="225"/>
                    <a:pt x="82" y="225"/>
                    <a:pt x="78" y="222"/>
                  </a:cubicBezTo>
                  <a:lnTo>
                    <a:pt x="78" y="195"/>
                  </a:lnTo>
                  <a:cubicBezTo>
                    <a:pt x="78" y="184"/>
                    <a:pt x="78" y="172"/>
                    <a:pt x="82" y="162"/>
                  </a:cubicBezTo>
                  <a:close/>
                  <a:moveTo>
                    <a:pt x="190" y="1"/>
                  </a:moveTo>
                  <a:lnTo>
                    <a:pt x="138" y="27"/>
                  </a:lnTo>
                  <a:lnTo>
                    <a:pt x="93" y="49"/>
                  </a:lnTo>
                  <a:cubicBezTo>
                    <a:pt x="85" y="53"/>
                    <a:pt x="78" y="57"/>
                    <a:pt x="71" y="65"/>
                  </a:cubicBezTo>
                  <a:cubicBezTo>
                    <a:pt x="63" y="68"/>
                    <a:pt x="56" y="72"/>
                    <a:pt x="52" y="75"/>
                  </a:cubicBezTo>
                  <a:lnTo>
                    <a:pt x="52" y="79"/>
                  </a:lnTo>
                  <a:cubicBezTo>
                    <a:pt x="56" y="87"/>
                    <a:pt x="56" y="94"/>
                    <a:pt x="56" y="101"/>
                  </a:cubicBezTo>
                  <a:cubicBezTo>
                    <a:pt x="56" y="113"/>
                    <a:pt x="52" y="127"/>
                    <a:pt x="49" y="135"/>
                  </a:cubicBezTo>
                  <a:cubicBezTo>
                    <a:pt x="40" y="146"/>
                    <a:pt x="33" y="158"/>
                    <a:pt x="26" y="165"/>
                  </a:cubicBezTo>
                  <a:cubicBezTo>
                    <a:pt x="18" y="177"/>
                    <a:pt x="11" y="184"/>
                    <a:pt x="0" y="195"/>
                  </a:cubicBezTo>
                  <a:cubicBezTo>
                    <a:pt x="0" y="210"/>
                    <a:pt x="4" y="222"/>
                    <a:pt x="4" y="236"/>
                  </a:cubicBezTo>
                  <a:cubicBezTo>
                    <a:pt x="7" y="248"/>
                    <a:pt x="11" y="262"/>
                    <a:pt x="18" y="274"/>
                  </a:cubicBezTo>
                  <a:cubicBezTo>
                    <a:pt x="30" y="289"/>
                    <a:pt x="49" y="300"/>
                    <a:pt x="63" y="307"/>
                  </a:cubicBezTo>
                  <a:cubicBezTo>
                    <a:pt x="82" y="311"/>
                    <a:pt x="101" y="315"/>
                    <a:pt x="116" y="315"/>
                  </a:cubicBezTo>
                  <a:lnTo>
                    <a:pt x="138" y="315"/>
                  </a:lnTo>
                  <a:lnTo>
                    <a:pt x="149" y="311"/>
                  </a:lnTo>
                  <a:lnTo>
                    <a:pt x="171" y="311"/>
                  </a:lnTo>
                  <a:lnTo>
                    <a:pt x="175" y="277"/>
                  </a:lnTo>
                  <a:lnTo>
                    <a:pt x="175" y="158"/>
                  </a:lnTo>
                  <a:lnTo>
                    <a:pt x="175" y="146"/>
                  </a:lnTo>
                  <a:lnTo>
                    <a:pt x="180" y="135"/>
                  </a:lnTo>
                  <a:lnTo>
                    <a:pt x="164" y="127"/>
                  </a:lnTo>
                  <a:lnTo>
                    <a:pt x="157" y="124"/>
                  </a:lnTo>
                  <a:cubicBezTo>
                    <a:pt x="149" y="120"/>
                    <a:pt x="145" y="117"/>
                    <a:pt x="145" y="117"/>
                  </a:cubicBezTo>
                  <a:cubicBezTo>
                    <a:pt x="145" y="117"/>
                    <a:pt x="142" y="117"/>
                    <a:pt x="142" y="113"/>
                  </a:cubicBezTo>
                  <a:lnTo>
                    <a:pt x="142" y="105"/>
                  </a:lnTo>
                  <a:cubicBezTo>
                    <a:pt x="142" y="105"/>
                    <a:pt x="145" y="101"/>
                    <a:pt x="145" y="98"/>
                  </a:cubicBezTo>
                  <a:lnTo>
                    <a:pt x="149" y="94"/>
                  </a:lnTo>
                  <a:lnTo>
                    <a:pt x="1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9" name="Google Shape;28619;p21"/>
            <p:cNvSpPr/>
            <p:nvPr/>
          </p:nvSpPr>
          <p:spPr>
            <a:xfrm>
              <a:off x="-469378" y="1723154"/>
              <a:ext cx="955" cy="48"/>
            </a:xfrm>
            <a:custGeom>
              <a:avLst/>
              <a:gdLst/>
              <a:ahLst/>
              <a:cxnLst/>
              <a:rect l="l" t="t" r="r" b="b"/>
              <a:pathLst>
                <a:path w="20" h="1" extrusionOk="0">
                  <a:moveTo>
                    <a:pt x="9" y="0"/>
                  </a:moveTo>
                  <a:lnTo>
                    <a:pt x="1" y="0"/>
                  </a:lnTo>
                  <a:lnTo>
                    <a:pt x="9" y="0"/>
                  </a:lnTo>
                  <a:lnTo>
                    <a:pt x="19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0" name="Google Shape;28620;p21"/>
            <p:cNvSpPr/>
            <p:nvPr/>
          </p:nvSpPr>
          <p:spPr>
            <a:xfrm>
              <a:off x="-477018" y="1719429"/>
              <a:ext cx="16808" cy="13800"/>
            </a:xfrm>
            <a:custGeom>
              <a:avLst/>
              <a:gdLst/>
              <a:ahLst/>
              <a:cxnLst/>
              <a:rect l="l" t="t" r="r" b="b"/>
              <a:pathLst>
                <a:path w="352" h="289" extrusionOk="0">
                  <a:moveTo>
                    <a:pt x="172" y="0"/>
                  </a:moveTo>
                  <a:cubicBezTo>
                    <a:pt x="142" y="0"/>
                    <a:pt x="119" y="8"/>
                    <a:pt x="101" y="15"/>
                  </a:cubicBezTo>
                  <a:cubicBezTo>
                    <a:pt x="83" y="19"/>
                    <a:pt x="64" y="23"/>
                    <a:pt x="52" y="26"/>
                  </a:cubicBezTo>
                  <a:cubicBezTo>
                    <a:pt x="41" y="26"/>
                    <a:pt x="34" y="26"/>
                    <a:pt x="30" y="30"/>
                  </a:cubicBezTo>
                  <a:cubicBezTo>
                    <a:pt x="19" y="37"/>
                    <a:pt x="15" y="42"/>
                    <a:pt x="12" y="49"/>
                  </a:cubicBezTo>
                  <a:lnTo>
                    <a:pt x="12" y="56"/>
                  </a:lnTo>
                  <a:cubicBezTo>
                    <a:pt x="12" y="64"/>
                    <a:pt x="7" y="71"/>
                    <a:pt x="7" y="75"/>
                  </a:cubicBezTo>
                  <a:cubicBezTo>
                    <a:pt x="4" y="78"/>
                    <a:pt x="4" y="82"/>
                    <a:pt x="0" y="86"/>
                  </a:cubicBezTo>
                  <a:cubicBezTo>
                    <a:pt x="0" y="97"/>
                    <a:pt x="4" y="109"/>
                    <a:pt x="12" y="116"/>
                  </a:cubicBezTo>
                  <a:cubicBezTo>
                    <a:pt x="26" y="135"/>
                    <a:pt x="41" y="146"/>
                    <a:pt x="57" y="149"/>
                  </a:cubicBezTo>
                  <a:cubicBezTo>
                    <a:pt x="75" y="157"/>
                    <a:pt x="90" y="161"/>
                    <a:pt x="105" y="161"/>
                  </a:cubicBezTo>
                  <a:cubicBezTo>
                    <a:pt x="116" y="161"/>
                    <a:pt x="131" y="157"/>
                    <a:pt x="142" y="157"/>
                  </a:cubicBezTo>
                  <a:cubicBezTo>
                    <a:pt x="150" y="157"/>
                    <a:pt x="161" y="154"/>
                    <a:pt x="169" y="154"/>
                  </a:cubicBezTo>
                  <a:cubicBezTo>
                    <a:pt x="172" y="154"/>
                    <a:pt x="176" y="154"/>
                    <a:pt x="179" y="157"/>
                  </a:cubicBezTo>
                  <a:lnTo>
                    <a:pt x="202" y="157"/>
                  </a:lnTo>
                  <a:cubicBezTo>
                    <a:pt x="217" y="157"/>
                    <a:pt x="232" y="154"/>
                    <a:pt x="247" y="149"/>
                  </a:cubicBezTo>
                  <a:lnTo>
                    <a:pt x="352" y="288"/>
                  </a:lnTo>
                  <a:lnTo>
                    <a:pt x="314" y="161"/>
                  </a:lnTo>
                  <a:cubicBezTo>
                    <a:pt x="307" y="161"/>
                    <a:pt x="303" y="157"/>
                    <a:pt x="295" y="157"/>
                  </a:cubicBezTo>
                  <a:cubicBezTo>
                    <a:pt x="273" y="146"/>
                    <a:pt x="254" y="139"/>
                    <a:pt x="236" y="127"/>
                  </a:cubicBezTo>
                  <a:lnTo>
                    <a:pt x="191" y="101"/>
                  </a:lnTo>
                  <a:lnTo>
                    <a:pt x="232" y="64"/>
                  </a:lnTo>
                  <a:cubicBezTo>
                    <a:pt x="243" y="56"/>
                    <a:pt x="254" y="45"/>
                    <a:pt x="269" y="42"/>
                  </a:cubicBezTo>
                  <a:cubicBezTo>
                    <a:pt x="273" y="42"/>
                    <a:pt x="276" y="37"/>
                    <a:pt x="281" y="37"/>
                  </a:cubicBezTo>
                  <a:lnTo>
                    <a:pt x="273" y="15"/>
                  </a:lnTo>
                  <a:lnTo>
                    <a:pt x="258" y="34"/>
                  </a:lnTo>
                  <a:cubicBezTo>
                    <a:pt x="243" y="23"/>
                    <a:pt x="232" y="15"/>
                    <a:pt x="217" y="8"/>
                  </a:cubicBezTo>
                  <a:cubicBezTo>
                    <a:pt x="202" y="4"/>
                    <a:pt x="183" y="0"/>
                    <a:pt x="1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1" name="Google Shape;28621;p21"/>
            <p:cNvSpPr/>
            <p:nvPr/>
          </p:nvSpPr>
          <p:spPr>
            <a:xfrm>
              <a:off x="-648918" y="2124922"/>
              <a:ext cx="1146" cy="2913"/>
            </a:xfrm>
            <a:custGeom>
              <a:avLst/>
              <a:gdLst/>
              <a:ahLst/>
              <a:cxnLst/>
              <a:rect l="l" t="t" r="r" b="b"/>
              <a:pathLst>
                <a:path w="24" h="61" extrusionOk="0">
                  <a:moveTo>
                    <a:pt x="11" y="1"/>
                  </a:moveTo>
                  <a:cubicBezTo>
                    <a:pt x="4" y="5"/>
                    <a:pt x="4" y="9"/>
                    <a:pt x="1" y="12"/>
                  </a:cubicBezTo>
                  <a:lnTo>
                    <a:pt x="1" y="20"/>
                  </a:lnTo>
                  <a:cubicBezTo>
                    <a:pt x="1" y="28"/>
                    <a:pt x="1" y="35"/>
                    <a:pt x="4" y="46"/>
                  </a:cubicBezTo>
                  <a:cubicBezTo>
                    <a:pt x="8" y="50"/>
                    <a:pt x="8" y="54"/>
                    <a:pt x="11" y="61"/>
                  </a:cubicBezTo>
                  <a:lnTo>
                    <a:pt x="11" y="54"/>
                  </a:lnTo>
                  <a:cubicBezTo>
                    <a:pt x="15" y="46"/>
                    <a:pt x="19" y="38"/>
                    <a:pt x="23" y="35"/>
                  </a:cubicBezTo>
                  <a:cubicBezTo>
                    <a:pt x="23" y="31"/>
                    <a:pt x="23" y="23"/>
                    <a:pt x="19" y="20"/>
                  </a:cubicBezTo>
                  <a:cubicBezTo>
                    <a:pt x="19" y="12"/>
                    <a:pt x="15" y="9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2" name="Google Shape;28622;p21"/>
            <p:cNvSpPr/>
            <p:nvPr/>
          </p:nvSpPr>
          <p:spPr>
            <a:xfrm>
              <a:off x="-652691" y="2121055"/>
              <a:ext cx="8643" cy="14134"/>
            </a:xfrm>
            <a:custGeom>
              <a:avLst/>
              <a:gdLst/>
              <a:ahLst/>
              <a:cxnLst/>
              <a:rect l="l" t="t" r="r" b="b"/>
              <a:pathLst>
                <a:path w="181" h="296" extrusionOk="0">
                  <a:moveTo>
                    <a:pt x="90" y="82"/>
                  </a:moveTo>
                  <a:cubicBezTo>
                    <a:pt x="94" y="90"/>
                    <a:pt x="98" y="93"/>
                    <a:pt x="98" y="101"/>
                  </a:cubicBezTo>
                  <a:cubicBezTo>
                    <a:pt x="102" y="104"/>
                    <a:pt x="102" y="112"/>
                    <a:pt x="102" y="116"/>
                  </a:cubicBezTo>
                  <a:cubicBezTo>
                    <a:pt x="98" y="119"/>
                    <a:pt x="94" y="127"/>
                    <a:pt x="90" y="135"/>
                  </a:cubicBezTo>
                  <a:lnTo>
                    <a:pt x="90" y="142"/>
                  </a:lnTo>
                  <a:cubicBezTo>
                    <a:pt x="87" y="135"/>
                    <a:pt x="87" y="131"/>
                    <a:pt x="83" y="127"/>
                  </a:cubicBezTo>
                  <a:cubicBezTo>
                    <a:pt x="80" y="116"/>
                    <a:pt x="80" y="109"/>
                    <a:pt x="80" y="101"/>
                  </a:cubicBezTo>
                  <a:lnTo>
                    <a:pt x="80" y="93"/>
                  </a:lnTo>
                  <a:cubicBezTo>
                    <a:pt x="83" y="90"/>
                    <a:pt x="83" y="86"/>
                    <a:pt x="90" y="82"/>
                  </a:cubicBezTo>
                  <a:close/>
                  <a:moveTo>
                    <a:pt x="102" y="0"/>
                  </a:moveTo>
                  <a:cubicBezTo>
                    <a:pt x="90" y="0"/>
                    <a:pt x="80" y="4"/>
                    <a:pt x="72" y="7"/>
                  </a:cubicBezTo>
                  <a:cubicBezTo>
                    <a:pt x="64" y="11"/>
                    <a:pt x="57" y="15"/>
                    <a:pt x="49" y="19"/>
                  </a:cubicBezTo>
                  <a:cubicBezTo>
                    <a:pt x="35" y="26"/>
                    <a:pt x="23" y="37"/>
                    <a:pt x="16" y="52"/>
                  </a:cubicBezTo>
                  <a:cubicBezTo>
                    <a:pt x="16" y="52"/>
                    <a:pt x="12" y="52"/>
                    <a:pt x="12" y="56"/>
                  </a:cubicBezTo>
                  <a:cubicBezTo>
                    <a:pt x="4" y="71"/>
                    <a:pt x="1" y="86"/>
                    <a:pt x="1" y="101"/>
                  </a:cubicBezTo>
                  <a:cubicBezTo>
                    <a:pt x="1" y="119"/>
                    <a:pt x="4" y="135"/>
                    <a:pt x="12" y="149"/>
                  </a:cubicBezTo>
                  <a:cubicBezTo>
                    <a:pt x="20" y="176"/>
                    <a:pt x="30" y="198"/>
                    <a:pt x="46" y="216"/>
                  </a:cubicBezTo>
                  <a:cubicBezTo>
                    <a:pt x="61" y="235"/>
                    <a:pt x="80" y="254"/>
                    <a:pt x="102" y="269"/>
                  </a:cubicBezTo>
                  <a:lnTo>
                    <a:pt x="125" y="284"/>
                  </a:lnTo>
                  <a:lnTo>
                    <a:pt x="135" y="295"/>
                  </a:lnTo>
                  <a:lnTo>
                    <a:pt x="147" y="276"/>
                  </a:lnTo>
                  <a:lnTo>
                    <a:pt x="158" y="254"/>
                  </a:lnTo>
                  <a:cubicBezTo>
                    <a:pt x="165" y="243"/>
                    <a:pt x="169" y="228"/>
                    <a:pt x="165" y="216"/>
                  </a:cubicBezTo>
                  <a:lnTo>
                    <a:pt x="165" y="187"/>
                  </a:lnTo>
                  <a:cubicBezTo>
                    <a:pt x="161" y="176"/>
                    <a:pt x="161" y="172"/>
                    <a:pt x="161" y="168"/>
                  </a:cubicBezTo>
                  <a:lnTo>
                    <a:pt x="161" y="164"/>
                  </a:lnTo>
                  <a:lnTo>
                    <a:pt x="165" y="161"/>
                  </a:lnTo>
                  <a:cubicBezTo>
                    <a:pt x="169" y="157"/>
                    <a:pt x="173" y="154"/>
                    <a:pt x="177" y="149"/>
                  </a:cubicBezTo>
                  <a:cubicBezTo>
                    <a:pt x="177" y="145"/>
                    <a:pt x="180" y="138"/>
                    <a:pt x="180" y="135"/>
                  </a:cubicBezTo>
                  <a:lnTo>
                    <a:pt x="180" y="123"/>
                  </a:lnTo>
                  <a:cubicBezTo>
                    <a:pt x="180" y="116"/>
                    <a:pt x="180" y="104"/>
                    <a:pt x="177" y="97"/>
                  </a:cubicBezTo>
                  <a:cubicBezTo>
                    <a:pt x="177" y="86"/>
                    <a:pt x="169" y="75"/>
                    <a:pt x="165" y="64"/>
                  </a:cubicBezTo>
                  <a:cubicBezTo>
                    <a:pt x="161" y="52"/>
                    <a:pt x="154" y="41"/>
                    <a:pt x="151" y="30"/>
                  </a:cubicBezTo>
                  <a:cubicBezTo>
                    <a:pt x="147" y="19"/>
                    <a:pt x="135" y="11"/>
                    <a:pt x="128" y="7"/>
                  </a:cubicBezTo>
                  <a:cubicBezTo>
                    <a:pt x="125" y="4"/>
                    <a:pt x="120" y="4"/>
                    <a:pt x="116" y="4"/>
                  </a:cubicBezTo>
                  <a:cubicBezTo>
                    <a:pt x="109" y="4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3" name="Google Shape;28623;p21"/>
            <p:cNvSpPr/>
            <p:nvPr/>
          </p:nvSpPr>
          <p:spPr>
            <a:xfrm>
              <a:off x="-696430" y="2099042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0" y="1"/>
                  </a:moveTo>
                  <a:cubicBezTo>
                    <a:pt x="20" y="5"/>
                    <a:pt x="12" y="13"/>
                    <a:pt x="9" y="23"/>
                  </a:cubicBezTo>
                  <a:cubicBezTo>
                    <a:pt x="4" y="31"/>
                    <a:pt x="4" y="35"/>
                    <a:pt x="1" y="39"/>
                  </a:cubicBezTo>
                  <a:lnTo>
                    <a:pt x="1" y="42"/>
                  </a:lnTo>
                  <a:lnTo>
                    <a:pt x="4" y="42"/>
                  </a:lnTo>
                  <a:cubicBezTo>
                    <a:pt x="9" y="46"/>
                    <a:pt x="12" y="49"/>
                    <a:pt x="16" y="49"/>
                  </a:cubicBezTo>
                  <a:cubicBezTo>
                    <a:pt x="20" y="54"/>
                    <a:pt x="23" y="54"/>
                    <a:pt x="23" y="54"/>
                  </a:cubicBezTo>
                  <a:cubicBezTo>
                    <a:pt x="27" y="49"/>
                    <a:pt x="31" y="46"/>
                    <a:pt x="35" y="42"/>
                  </a:cubicBezTo>
                  <a:cubicBezTo>
                    <a:pt x="38" y="35"/>
                    <a:pt x="42" y="27"/>
                    <a:pt x="49" y="27"/>
                  </a:cubicBezTo>
                  <a:cubicBezTo>
                    <a:pt x="54" y="23"/>
                    <a:pt x="57" y="20"/>
                    <a:pt x="61" y="20"/>
                  </a:cubicBezTo>
                  <a:lnTo>
                    <a:pt x="61" y="16"/>
                  </a:lnTo>
                  <a:cubicBezTo>
                    <a:pt x="49" y="13"/>
                    <a:pt x="42" y="9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4" name="Google Shape;28624;p21"/>
            <p:cNvSpPr/>
            <p:nvPr/>
          </p:nvSpPr>
          <p:spPr>
            <a:xfrm>
              <a:off x="-699963" y="2095317"/>
              <a:ext cx="10171" cy="9884"/>
            </a:xfrm>
            <a:custGeom>
              <a:avLst/>
              <a:gdLst/>
              <a:ahLst/>
              <a:cxnLst/>
              <a:rect l="l" t="t" r="r" b="b"/>
              <a:pathLst>
                <a:path w="213" h="207" extrusionOk="0">
                  <a:moveTo>
                    <a:pt x="105" y="79"/>
                  </a:moveTo>
                  <a:cubicBezTo>
                    <a:pt x="116" y="87"/>
                    <a:pt x="123" y="91"/>
                    <a:pt x="135" y="94"/>
                  </a:cubicBezTo>
                  <a:lnTo>
                    <a:pt x="135" y="98"/>
                  </a:lnTo>
                  <a:cubicBezTo>
                    <a:pt x="131" y="98"/>
                    <a:pt x="128" y="101"/>
                    <a:pt x="123" y="105"/>
                  </a:cubicBezTo>
                  <a:cubicBezTo>
                    <a:pt x="116" y="105"/>
                    <a:pt x="112" y="113"/>
                    <a:pt x="109" y="120"/>
                  </a:cubicBezTo>
                  <a:cubicBezTo>
                    <a:pt x="105" y="124"/>
                    <a:pt x="101" y="127"/>
                    <a:pt x="97" y="132"/>
                  </a:cubicBezTo>
                  <a:cubicBezTo>
                    <a:pt x="97" y="132"/>
                    <a:pt x="94" y="132"/>
                    <a:pt x="90" y="127"/>
                  </a:cubicBezTo>
                  <a:cubicBezTo>
                    <a:pt x="86" y="127"/>
                    <a:pt x="83" y="124"/>
                    <a:pt x="78" y="120"/>
                  </a:cubicBezTo>
                  <a:lnTo>
                    <a:pt x="75" y="120"/>
                  </a:lnTo>
                  <a:lnTo>
                    <a:pt x="75" y="117"/>
                  </a:lnTo>
                  <a:cubicBezTo>
                    <a:pt x="78" y="113"/>
                    <a:pt x="78" y="109"/>
                    <a:pt x="83" y="101"/>
                  </a:cubicBezTo>
                  <a:cubicBezTo>
                    <a:pt x="86" y="91"/>
                    <a:pt x="94" y="83"/>
                    <a:pt x="94" y="79"/>
                  </a:cubicBezTo>
                  <a:close/>
                  <a:moveTo>
                    <a:pt x="94" y="1"/>
                  </a:moveTo>
                  <a:cubicBezTo>
                    <a:pt x="83" y="1"/>
                    <a:pt x="71" y="4"/>
                    <a:pt x="60" y="8"/>
                  </a:cubicBezTo>
                  <a:cubicBezTo>
                    <a:pt x="52" y="12"/>
                    <a:pt x="45" y="20"/>
                    <a:pt x="42" y="23"/>
                  </a:cubicBezTo>
                  <a:cubicBezTo>
                    <a:pt x="33" y="30"/>
                    <a:pt x="26" y="38"/>
                    <a:pt x="23" y="46"/>
                  </a:cubicBezTo>
                  <a:cubicBezTo>
                    <a:pt x="19" y="56"/>
                    <a:pt x="16" y="65"/>
                    <a:pt x="11" y="72"/>
                  </a:cubicBezTo>
                  <a:cubicBezTo>
                    <a:pt x="7" y="75"/>
                    <a:pt x="7" y="83"/>
                    <a:pt x="4" y="91"/>
                  </a:cubicBezTo>
                  <a:cubicBezTo>
                    <a:pt x="0" y="101"/>
                    <a:pt x="0" y="109"/>
                    <a:pt x="0" y="120"/>
                  </a:cubicBezTo>
                  <a:lnTo>
                    <a:pt x="0" y="139"/>
                  </a:lnTo>
                  <a:cubicBezTo>
                    <a:pt x="0" y="143"/>
                    <a:pt x="4" y="150"/>
                    <a:pt x="7" y="158"/>
                  </a:cubicBezTo>
                  <a:cubicBezTo>
                    <a:pt x="16" y="169"/>
                    <a:pt x="23" y="177"/>
                    <a:pt x="33" y="184"/>
                  </a:cubicBezTo>
                  <a:cubicBezTo>
                    <a:pt x="42" y="191"/>
                    <a:pt x="52" y="195"/>
                    <a:pt x="64" y="199"/>
                  </a:cubicBezTo>
                  <a:cubicBezTo>
                    <a:pt x="68" y="203"/>
                    <a:pt x="75" y="206"/>
                    <a:pt x="83" y="206"/>
                  </a:cubicBezTo>
                  <a:lnTo>
                    <a:pt x="97" y="206"/>
                  </a:lnTo>
                  <a:cubicBezTo>
                    <a:pt x="112" y="206"/>
                    <a:pt x="128" y="203"/>
                    <a:pt x="142" y="195"/>
                  </a:cubicBezTo>
                  <a:lnTo>
                    <a:pt x="154" y="184"/>
                  </a:lnTo>
                  <a:cubicBezTo>
                    <a:pt x="157" y="180"/>
                    <a:pt x="164" y="172"/>
                    <a:pt x="168" y="165"/>
                  </a:cubicBezTo>
                  <a:lnTo>
                    <a:pt x="173" y="165"/>
                  </a:lnTo>
                  <a:cubicBezTo>
                    <a:pt x="176" y="161"/>
                    <a:pt x="183" y="161"/>
                    <a:pt x="187" y="158"/>
                  </a:cubicBezTo>
                  <a:lnTo>
                    <a:pt x="213" y="146"/>
                  </a:lnTo>
                  <a:lnTo>
                    <a:pt x="213" y="120"/>
                  </a:lnTo>
                  <a:lnTo>
                    <a:pt x="213" y="117"/>
                  </a:lnTo>
                  <a:cubicBezTo>
                    <a:pt x="209" y="105"/>
                    <a:pt x="209" y="94"/>
                    <a:pt x="209" y="83"/>
                  </a:cubicBezTo>
                  <a:lnTo>
                    <a:pt x="209" y="65"/>
                  </a:lnTo>
                  <a:lnTo>
                    <a:pt x="206" y="38"/>
                  </a:lnTo>
                  <a:lnTo>
                    <a:pt x="183" y="30"/>
                  </a:lnTo>
                  <a:cubicBezTo>
                    <a:pt x="168" y="23"/>
                    <a:pt x="154" y="20"/>
                    <a:pt x="138" y="12"/>
                  </a:cubicBezTo>
                  <a:cubicBezTo>
                    <a:pt x="135" y="8"/>
                    <a:pt x="131" y="8"/>
                    <a:pt x="128" y="8"/>
                  </a:cubicBezTo>
                  <a:cubicBezTo>
                    <a:pt x="116" y="4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5" name="Google Shape;28625;p21"/>
            <p:cNvSpPr/>
            <p:nvPr/>
          </p:nvSpPr>
          <p:spPr>
            <a:xfrm>
              <a:off x="-658039" y="2271467"/>
              <a:ext cx="1671" cy="2769"/>
            </a:xfrm>
            <a:custGeom>
              <a:avLst/>
              <a:gdLst/>
              <a:ahLst/>
              <a:cxnLst/>
              <a:rect l="l" t="t" r="r" b="b"/>
              <a:pathLst>
                <a:path w="35" h="58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0"/>
                    <a:pt x="4" y="39"/>
                    <a:pt x="8" y="57"/>
                  </a:cubicBezTo>
                  <a:lnTo>
                    <a:pt x="8" y="54"/>
                  </a:lnTo>
                  <a:cubicBezTo>
                    <a:pt x="19" y="46"/>
                    <a:pt x="27" y="35"/>
                    <a:pt x="35" y="31"/>
                  </a:cubicBezTo>
                  <a:lnTo>
                    <a:pt x="35" y="23"/>
                  </a:lnTo>
                  <a:cubicBezTo>
                    <a:pt x="35" y="23"/>
                    <a:pt x="30" y="20"/>
                    <a:pt x="27" y="16"/>
                  </a:cubicBezTo>
                  <a:cubicBezTo>
                    <a:pt x="19" y="13"/>
                    <a:pt x="12" y="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6" name="Google Shape;28626;p21"/>
            <p:cNvSpPr/>
            <p:nvPr/>
          </p:nvSpPr>
          <p:spPr>
            <a:xfrm>
              <a:off x="-661572" y="2265976"/>
              <a:ext cx="8929" cy="14277"/>
            </a:xfrm>
            <a:custGeom>
              <a:avLst/>
              <a:gdLst/>
              <a:ahLst/>
              <a:cxnLst/>
              <a:rect l="l" t="t" r="r" b="b"/>
              <a:pathLst>
                <a:path w="187" h="299" extrusionOk="0">
                  <a:moveTo>
                    <a:pt x="75" y="116"/>
                  </a:moveTo>
                  <a:cubicBezTo>
                    <a:pt x="86" y="124"/>
                    <a:pt x="93" y="128"/>
                    <a:pt x="101" y="131"/>
                  </a:cubicBezTo>
                  <a:cubicBezTo>
                    <a:pt x="104" y="135"/>
                    <a:pt x="109" y="138"/>
                    <a:pt x="109" y="138"/>
                  </a:cubicBezTo>
                  <a:lnTo>
                    <a:pt x="109" y="146"/>
                  </a:lnTo>
                  <a:cubicBezTo>
                    <a:pt x="101" y="150"/>
                    <a:pt x="93" y="161"/>
                    <a:pt x="82" y="169"/>
                  </a:cubicBezTo>
                  <a:lnTo>
                    <a:pt x="82" y="172"/>
                  </a:lnTo>
                  <a:cubicBezTo>
                    <a:pt x="78" y="154"/>
                    <a:pt x="78" y="135"/>
                    <a:pt x="75" y="116"/>
                  </a:cubicBezTo>
                  <a:close/>
                  <a:moveTo>
                    <a:pt x="11" y="0"/>
                  </a:moveTo>
                  <a:lnTo>
                    <a:pt x="4" y="49"/>
                  </a:lnTo>
                  <a:lnTo>
                    <a:pt x="4" y="52"/>
                  </a:lnTo>
                  <a:cubicBezTo>
                    <a:pt x="4" y="60"/>
                    <a:pt x="0" y="68"/>
                    <a:pt x="0" y="79"/>
                  </a:cubicBezTo>
                  <a:lnTo>
                    <a:pt x="0" y="109"/>
                  </a:lnTo>
                  <a:cubicBezTo>
                    <a:pt x="0" y="157"/>
                    <a:pt x="7" y="206"/>
                    <a:pt x="30" y="251"/>
                  </a:cubicBezTo>
                  <a:cubicBezTo>
                    <a:pt x="33" y="251"/>
                    <a:pt x="33" y="254"/>
                    <a:pt x="33" y="254"/>
                  </a:cubicBezTo>
                  <a:lnTo>
                    <a:pt x="56" y="299"/>
                  </a:lnTo>
                  <a:lnTo>
                    <a:pt x="93" y="266"/>
                  </a:lnTo>
                  <a:cubicBezTo>
                    <a:pt x="97" y="262"/>
                    <a:pt x="104" y="254"/>
                    <a:pt x="109" y="251"/>
                  </a:cubicBezTo>
                  <a:cubicBezTo>
                    <a:pt x="116" y="243"/>
                    <a:pt x="123" y="236"/>
                    <a:pt x="131" y="232"/>
                  </a:cubicBezTo>
                  <a:cubicBezTo>
                    <a:pt x="142" y="221"/>
                    <a:pt x="149" y="214"/>
                    <a:pt x="157" y="202"/>
                  </a:cubicBezTo>
                  <a:cubicBezTo>
                    <a:pt x="164" y="195"/>
                    <a:pt x="171" y="183"/>
                    <a:pt x="180" y="172"/>
                  </a:cubicBezTo>
                  <a:cubicBezTo>
                    <a:pt x="183" y="164"/>
                    <a:pt x="187" y="150"/>
                    <a:pt x="187" y="138"/>
                  </a:cubicBezTo>
                  <a:cubicBezTo>
                    <a:pt x="187" y="131"/>
                    <a:pt x="187" y="124"/>
                    <a:pt x="183" y="116"/>
                  </a:cubicBezTo>
                  <a:lnTo>
                    <a:pt x="183" y="112"/>
                  </a:lnTo>
                  <a:cubicBezTo>
                    <a:pt x="180" y="102"/>
                    <a:pt x="171" y="94"/>
                    <a:pt x="164" y="86"/>
                  </a:cubicBezTo>
                  <a:cubicBezTo>
                    <a:pt x="161" y="83"/>
                    <a:pt x="161" y="79"/>
                    <a:pt x="157" y="79"/>
                  </a:cubicBezTo>
                  <a:cubicBezTo>
                    <a:pt x="145" y="68"/>
                    <a:pt x="135" y="60"/>
                    <a:pt x="119" y="52"/>
                  </a:cubicBezTo>
                  <a:cubicBezTo>
                    <a:pt x="112" y="49"/>
                    <a:pt x="104" y="45"/>
                    <a:pt x="97" y="42"/>
                  </a:cubicBezTo>
                  <a:cubicBezTo>
                    <a:pt x="86" y="34"/>
                    <a:pt x="71" y="30"/>
                    <a:pt x="56" y="23"/>
                  </a:cubicBezTo>
                  <a:lnTo>
                    <a:pt x="1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7" name="Google Shape;28627;p21"/>
            <p:cNvSpPr/>
            <p:nvPr/>
          </p:nvSpPr>
          <p:spPr>
            <a:xfrm>
              <a:off x="-633400" y="2387309"/>
              <a:ext cx="11985" cy="14564"/>
            </a:xfrm>
            <a:custGeom>
              <a:avLst/>
              <a:gdLst/>
              <a:ahLst/>
              <a:cxnLst/>
              <a:rect l="l" t="t" r="r" b="b"/>
              <a:pathLst>
                <a:path w="251" h="305" extrusionOk="0">
                  <a:moveTo>
                    <a:pt x="57" y="42"/>
                  </a:moveTo>
                  <a:cubicBezTo>
                    <a:pt x="75" y="42"/>
                    <a:pt x="94" y="46"/>
                    <a:pt x="113" y="46"/>
                  </a:cubicBezTo>
                  <a:cubicBezTo>
                    <a:pt x="109" y="73"/>
                    <a:pt x="109" y="99"/>
                    <a:pt x="102" y="121"/>
                  </a:cubicBezTo>
                  <a:cubicBezTo>
                    <a:pt x="71" y="211"/>
                    <a:pt x="68" y="211"/>
                    <a:pt x="147" y="252"/>
                  </a:cubicBezTo>
                  <a:cubicBezTo>
                    <a:pt x="109" y="259"/>
                    <a:pt x="83" y="266"/>
                    <a:pt x="68" y="266"/>
                  </a:cubicBezTo>
                  <a:cubicBezTo>
                    <a:pt x="35" y="266"/>
                    <a:pt x="35" y="244"/>
                    <a:pt x="42" y="180"/>
                  </a:cubicBezTo>
                  <a:cubicBezTo>
                    <a:pt x="45" y="135"/>
                    <a:pt x="49" y="87"/>
                    <a:pt x="57" y="42"/>
                  </a:cubicBezTo>
                  <a:close/>
                  <a:moveTo>
                    <a:pt x="23" y="1"/>
                  </a:moveTo>
                  <a:lnTo>
                    <a:pt x="19" y="39"/>
                  </a:lnTo>
                  <a:cubicBezTo>
                    <a:pt x="12" y="83"/>
                    <a:pt x="8" y="132"/>
                    <a:pt x="4" y="177"/>
                  </a:cubicBezTo>
                  <a:cubicBezTo>
                    <a:pt x="0" y="196"/>
                    <a:pt x="0" y="211"/>
                    <a:pt x="0" y="225"/>
                  </a:cubicBezTo>
                  <a:lnTo>
                    <a:pt x="0" y="244"/>
                  </a:lnTo>
                  <a:lnTo>
                    <a:pt x="0" y="252"/>
                  </a:lnTo>
                  <a:cubicBezTo>
                    <a:pt x="4" y="259"/>
                    <a:pt x="4" y="266"/>
                    <a:pt x="8" y="270"/>
                  </a:cubicBezTo>
                  <a:cubicBezTo>
                    <a:pt x="12" y="278"/>
                    <a:pt x="16" y="282"/>
                    <a:pt x="19" y="285"/>
                  </a:cubicBezTo>
                  <a:cubicBezTo>
                    <a:pt x="26" y="292"/>
                    <a:pt x="35" y="301"/>
                    <a:pt x="45" y="301"/>
                  </a:cubicBezTo>
                  <a:cubicBezTo>
                    <a:pt x="52" y="304"/>
                    <a:pt x="61" y="304"/>
                    <a:pt x="68" y="304"/>
                  </a:cubicBezTo>
                  <a:cubicBezTo>
                    <a:pt x="79" y="304"/>
                    <a:pt x="90" y="301"/>
                    <a:pt x="105" y="301"/>
                  </a:cubicBezTo>
                  <a:cubicBezTo>
                    <a:pt x="120" y="297"/>
                    <a:pt x="131" y="292"/>
                    <a:pt x="150" y="289"/>
                  </a:cubicBezTo>
                  <a:lnTo>
                    <a:pt x="154" y="289"/>
                  </a:lnTo>
                  <a:lnTo>
                    <a:pt x="176" y="282"/>
                  </a:lnTo>
                  <a:lnTo>
                    <a:pt x="251" y="263"/>
                  </a:lnTo>
                  <a:lnTo>
                    <a:pt x="169" y="222"/>
                  </a:lnTo>
                  <a:lnTo>
                    <a:pt x="165" y="218"/>
                  </a:lnTo>
                  <a:lnTo>
                    <a:pt x="161" y="218"/>
                  </a:lnTo>
                  <a:cubicBezTo>
                    <a:pt x="139" y="203"/>
                    <a:pt x="124" y="196"/>
                    <a:pt x="120" y="192"/>
                  </a:cubicBezTo>
                  <a:cubicBezTo>
                    <a:pt x="120" y="188"/>
                    <a:pt x="120" y="180"/>
                    <a:pt x="124" y="173"/>
                  </a:cubicBezTo>
                  <a:cubicBezTo>
                    <a:pt x="128" y="162"/>
                    <a:pt x="131" y="151"/>
                    <a:pt x="135" y="132"/>
                  </a:cubicBezTo>
                  <a:cubicBezTo>
                    <a:pt x="142" y="118"/>
                    <a:pt x="142" y="102"/>
                    <a:pt x="147" y="87"/>
                  </a:cubicBezTo>
                  <a:cubicBezTo>
                    <a:pt x="147" y="76"/>
                    <a:pt x="150" y="61"/>
                    <a:pt x="150" y="50"/>
                  </a:cubicBezTo>
                  <a:lnTo>
                    <a:pt x="157" y="9"/>
                  </a:lnTo>
                  <a:lnTo>
                    <a:pt x="113" y="9"/>
                  </a:lnTo>
                  <a:cubicBezTo>
                    <a:pt x="97" y="5"/>
                    <a:pt x="79" y="5"/>
                    <a:pt x="61" y="5"/>
                  </a:cubicBezTo>
                  <a:lnTo>
                    <a:pt x="57" y="5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8" name="Google Shape;28628;p21"/>
            <p:cNvSpPr/>
            <p:nvPr/>
          </p:nvSpPr>
          <p:spPr>
            <a:xfrm>
              <a:off x="-489338" y="1626603"/>
              <a:ext cx="14468" cy="8070"/>
            </a:xfrm>
            <a:custGeom>
              <a:avLst/>
              <a:gdLst/>
              <a:ahLst/>
              <a:cxnLst/>
              <a:rect l="l" t="t" r="r" b="b"/>
              <a:pathLst>
                <a:path w="303" h="169" extrusionOk="0">
                  <a:moveTo>
                    <a:pt x="228" y="0"/>
                  </a:moveTo>
                  <a:cubicBezTo>
                    <a:pt x="217" y="0"/>
                    <a:pt x="210" y="4"/>
                    <a:pt x="198" y="7"/>
                  </a:cubicBezTo>
                  <a:cubicBezTo>
                    <a:pt x="191" y="12"/>
                    <a:pt x="184" y="19"/>
                    <a:pt x="180" y="26"/>
                  </a:cubicBezTo>
                  <a:cubicBezTo>
                    <a:pt x="172" y="38"/>
                    <a:pt x="165" y="41"/>
                    <a:pt x="161" y="45"/>
                  </a:cubicBezTo>
                  <a:lnTo>
                    <a:pt x="146" y="45"/>
                  </a:lnTo>
                  <a:cubicBezTo>
                    <a:pt x="135" y="45"/>
                    <a:pt x="120" y="45"/>
                    <a:pt x="105" y="38"/>
                  </a:cubicBezTo>
                  <a:cubicBezTo>
                    <a:pt x="86" y="34"/>
                    <a:pt x="68" y="26"/>
                    <a:pt x="41" y="23"/>
                  </a:cubicBezTo>
                  <a:lnTo>
                    <a:pt x="30" y="23"/>
                  </a:lnTo>
                  <a:lnTo>
                    <a:pt x="53" y="45"/>
                  </a:lnTo>
                  <a:lnTo>
                    <a:pt x="1" y="67"/>
                  </a:lnTo>
                  <a:cubicBezTo>
                    <a:pt x="1" y="79"/>
                    <a:pt x="4" y="94"/>
                    <a:pt x="8" y="105"/>
                  </a:cubicBezTo>
                  <a:cubicBezTo>
                    <a:pt x="11" y="124"/>
                    <a:pt x="27" y="142"/>
                    <a:pt x="41" y="150"/>
                  </a:cubicBezTo>
                  <a:cubicBezTo>
                    <a:pt x="56" y="161"/>
                    <a:pt x="75" y="164"/>
                    <a:pt x="94" y="164"/>
                  </a:cubicBezTo>
                  <a:lnTo>
                    <a:pt x="105" y="164"/>
                  </a:lnTo>
                  <a:cubicBezTo>
                    <a:pt x="123" y="164"/>
                    <a:pt x="149" y="169"/>
                    <a:pt x="176" y="169"/>
                  </a:cubicBezTo>
                  <a:cubicBezTo>
                    <a:pt x="206" y="169"/>
                    <a:pt x="232" y="164"/>
                    <a:pt x="262" y="150"/>
                  </a:cubicBezTo>
                  <a:cubicBezTo>
                    <a:pt x="277" y="146"/>
                    <a:pt x="284" y="135"/>
                    <a:pt x="292" y="124"/>
                  </a:cubicBezTo>
                  <a:cubicBezTo>
                    <a:pt x="299" y="112"/>
                    <a:pt x="303" y="102"/>
                    <a:pt x="303" y="90"/>
                  </a:cubicBezTo>
                  <a:cubicBezTo>
                    <a:pt x="303" y="71"/>
                    <a:pt x="296" y="57"/>
                    <a:pt x="292" y="45"/>
                  </a:cubicBezTo>
                  <a:cubicBezTo>
                    <a:pt x="288" y="34"/>
                    <a:pt x="280" y="23"/>
                    <a:pt x="270" y="15"/>
                  </a:cubicBezTo>
                  <a:cubicBezTo>
                    <a:pt x="265" y="12"/>
                    <a:pt x="258" y="7"/>
                    <a:pt x="254" y="4"/>
                  </a:cubicBezTo>
                  <a:cubicBezTo>
                    <a:pt x="247" y="0"/>
                    <a:pt x="239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9" name="Google Shape;28629;p21"/>
            <p:cNvSpPr/>
            <p:nvPr/>
          </p:nvSpPr>
          <p:spPr>
            <a:xfrm>
              <a:off x="-89670" y="1128762"/>
              <a:ext cx="1767" cy="3629"/>
            </a:xfrm>
            <a:custGeom>
              <a:avLst/>
              <a:gdLst/>
              <a:ahLst/>
              <a:cxnLst/>
              <a:rect l="l" t="t" r="r" b="b"/>
              <a:pathLst>
                <a:path w="37" h="76" extrusionOk="0">
                  <a:moveTo>
                    <a:pt x="7" y="0"/>
                  </a:moveTo>
                  <a:lnTo>
                    <a:pt x="4" y="4"/>
                  </a:lnTo>
                  <a:cubicBezTo>
                    <a:pt x="4" y="8"/>
                    <a:pt x="0" y="8"/>
                    <a:pt x="0" y="12"/>
                  </a:cubicBezTo>
                  <a:cubicBezTo>
                    <a:pt x="0" y="16"/>
                    <a:pt x="4" y="23"/>
                    <a:pt x="7" y="31"/>
                  </a:cubicBezTo>
                  <a:cubicBezTo>
                    <a:pt x="11" y="38"/>
                    <a:pt x="14" y="45"/>
                    <a:pt x="22" y="53"/>
                  </a:cubicBezTo>
                  <a:cubicBezTo>
                    <a:pt x="26" y="60"/>
                    <a:pt x="33" y="68"/>
                    <a:pt x="37" y="76"/>
                  </a:cubicBezTo>
                  <a:cubicBezTo>
                    <a:pt x="37" y="71"/>
                    <a:pt x="37" y="64"/>
                    <a:pt x="33" y="60"/>
                  </a:cubicBezTo>
                  <a:cubicBezTo>
                    <a:pt x="30" y="49"/>
                    <a:pt x="22" y="38"/>
                    <a:pt x="19" y="26"/>
                  </a:cubicBezTo>
                  <a:cubicBezTo>
                    <a:pt x="14" y="19"/>
                    <a:pt x="11" y="8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0" name="Google Shape;28630;p21"/>
            <p:cNvSpPr/>
            <p:nvPr/>
          </p:nvSpPr>
          <p:spPr>
            <a:xfrm>
              <a:off x="-93299" y="1125037"/>
              <a:ext cx="8452" cy="11985"/>
            </a:xfrm>
            <a:custGeom>
              <a:avLst/>
              <a:gdLst/>
              <a:ahLst/>
              <a:cxnLst/>
              <a:rect l="l" t="t" r="r" b="b"/>
              <a:pathLst>
                <a:path w="177" h="251" extrusionOk="0">
                  <a:moveTo>
                    <a:pt x="87" y="78"/>
                  </a:moveTo>
                  <a:cubicBezTo>
                    <a:pt x="87" y="86"/>
                    <a:pt x="90" y="97"/>
                    <a:pt x="95" y="104"/>
                  </a:cubicBezTo>
                  <a:cubicBezTo>
                    <a:pt x="98" y="116"/>
                    <a:pt x="106" y="127"/>
                    <a:pt x="109" y="138"/>
                  </a:cubicBezTo>
                  <a:cubicBezTo>
                    <a:pt x="113" y="142"/>
                    <a:pt x="113" y="149"/>
                    <a:pt x="113" y="154"/>
                  </a:cubicBezTo>
                  <a:cubicBezTo>
                    <a:pt x="109" y="146"/>
                    <a:pt x="102" y="138"/>
                    <a:pt x="98" y="131"/>
                  </a:cubicBezTo>
                  <a:cubicBezTo>
                    <a:pt x="90" y="123"/>
                    <a:pt x="87" y="116"/>
                    <a:pt x="83" y="109"/>
                  </a:cubicBezTo>
                  <a:cubicBezTo>
                    <a:pt x="80" y="101"/>
                    <a:pt x="76" y="94"/>
                    <a:pt x="76" y="90"/>
                  </a:cubicBezTo>
                  <a:cubicBezTo>
                    <a:pt x="76" y="86"/>
                    <a:pt x="80" y="86"/>
                    <a:pt x="80" y="82"/>
                  </a:cubicBezTo>
                  <a:lnTo>
                    <a:pt x="83" y="78"/>
                  </a:lnTo>
                  <a:close/>
                  <a:moveTo>
                    <a:pt x="80" y="0"/>
                  </a:moveTo>
                  <a:cubicBezTo>
                    <a:pt x="64" y="4"/>
                    <a:pt x="50" y="11"/>
                    <a:pt x="35" y="19"/>
                  </a:cubicBezTo>
                  <a:cubicBezTo>
                    <a:pt x="31" y="23"/>
                    <a:pt x="31" y="23"/>
                    <a:pt x="28" y="26"/>
                  </a:cubicBezTo>
                  <a:cubicBezTo>
                    <a:pt x="23" y="30"/>
                    <a:pt x="20" y="34"/>
                    <a:pt x="16" y="37"/>
                  </a:cubicBezTo>
                  <a:cubicBezTo>
                    <a:pt x="9" y="49"/>
                    <a:pt x="5" y="56"/>
                    <a:pt x="1" y="68"/>
                  </a:cubicBezTo>
                  <a:lnTo>
                    <a:pt x="1" y="90"/>
                  </a:lnTo>
                  <a:cubicBezTo>
                    <a:pt x="1" y="109"/>
                    <a:pt x="5" y="123"/>
                    <a:pt x="12" y="138"/>
                  </a:cubicBezTo>
                  <a:cubicBezTo>
                    <a:pt x="16" y="146"/>
                    <a:pt x="20" y="154"/>
                    <a:pt x="23" y="161"/>
                  </a:cubicBezTo>
                  <a:cubicBezTo>
                    <a:pt x="28" y="168"/>
                    <a:pt x="35" y="176"/>
                    <a:pt x="38" y="183"/>
                  </a:cubicBezTo>
                  <a:cubicBezTo>
                    <a:pt x="54" y="199"/>
                    <a:pt x="68" y="213"/>
                    <a:pt x="80" y="232"/>
                  </a:cubicBezTo>
                  <a:lnTo>
                    <a:pt x="83" y="232"/>
                  </a:lnTo>
                  <a:lnTo>
                    <a:pt x="98" y="251"/>
                  </a:lnTo>
                  <a:lnTo>
                    <a:pt x="106" y="251"/>
                  </a:lnTo>
                  <a:lnTo>
                    <a:pt x="125" y="239"/>
                  </a:lnTo>
                  <a:cubicBezTo>
                    <a:pt x="147" y="232"/>
                    <a:pt x="162" y="221"/>
                    <a:pt x="173" y="206"/>
                  </a:cubicBezTo>
                  <a:cubicBezTo>
                    <a:pt x="177" y="206"/>
                    <a:pt x="177" y="202"/>
                    <a:pt x="177" y="202"/>
                  </a:cubicBezTo>
                  <a:cubicBezTo>
                    <a:pt x="177" y="199"/>
                    <a:pt x="173" y="194"/>
                    <a:pt x="173" y="194"/>
                  </a:cubicBezTo>
                  <a:cubicBezTo>
                    <a:pt x="169" y="187"/>
                    <a:pt x="166" y="176"/>
                    <a:pt x="162" y="165"/>
                  </a:cubicBezTo>
                  <a:lnTo>
                    <a:pt x="162" y="161"/>
                  </a:lnTo>
                  <a:cubicBezTo>
                    <a:pt x="158" y="161"/>
                    <a:pt x="158" y="157"/>
                    <a:pt x="154" y="154"/>
                  </a:cubicBezTo>
                  <a:cubicBezTo>
                    <a:pt x="151" y="146"/>
                    <a:pt x="143" y="135"/>
                    <a:pt x="140" y="123"/>
                  </a:cubicBezTo>
                  <a:cubicBezTo>
                    <a:pt x="135" y="112"/>
                    <a:pt x="132" y="104"/>
                    <a:pt x="132" y="90"/>
                  </a:cubicBezTo>
                  <a:cubicBezTo>
                    <a:pt x="132" y="82"/>
                    <a:pt x="135" y="75"/>
                    <a:pt x="135" y="68"/>
                  </a:cubicBezTo>
                  <a:cubicBezTo>
                    <a:pt x="140" y="60"/>
                    <a:pt x="143" y="52"/>
                    <a:pt x="151" y="45"/>
                  </a:cubicBezTo>
                  <a:lnTo>
                    <a:pt x="154" y="42"/>
                  </a:lnTo>
                  <a:cubicBezTo>
                    <a:pt x="151" y="34"/>
                    <a:pt x="147" y="26"/>
                    <a:pt x="143" y="23"/>
                  </a:cubicBezTo>
                  <a:cubicBezTo>
                    <a:pt x="140" y="15"/>
                    <a:pt x="132" y="11"/>
                    <a:pt x="121" y="4"/>
                  </a:cubicBezTo>
                  <a:cubicBezTo>
                    <a:pt x="113" y="0"/>
                    <a:pt x="106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1" name="Google Shape;28631;p21"/>
            <p:cNvSpPr/>
            <p:nvPr/>
          </p:nvSpPr>
          <p:spPr>
            <a:xfrm>
              <a:off x="-538234" y="2005356"/>
              <a:ext cx="14468" cy="19673"/>
            </a:xfrm>
            <a:custGeom>
              <a:avLst/>
              <a:gdLst/>
              <a:ahLst/>
              <a:cxnLst/>
              <a:rect l="l" t="t" r="r" b="b"/>
              <a:pathLst>
                <a:path w="303" h="412" extrusionOk="0">
                  <a:moveTo>
                    <a:pt x="0" y="1"/>
                  </a:moveTo>
                  <a:lnTo>
                    <a:pt x="119" y="109"/>
                  </a:lnTo>
                  <a:cubicBezTo>
                    <a:pt x="135" y="124"/>
                    <a:pt x="145" y="135"/>
                    <a:pt x="150" y="143"/>
                  </a:cubicBezTo>
                  <a:cubicBezTo>
                    <a:pt x="150" y="146"/>
                    <a:pt x="153" y="150"/>
                    <a:pt x="153" y="154"/>
                  </a:cubicBezTo>
                  <a:lnTo>
                    <a:pt x="153" y="165"/>
                  </a:lnTo>
                  <a:cubicBezTo>
                    <a:pt x="153" y="172"/>
                    <a:pt x="153" y="187"/>
                    <a:pt x="150" y="206"/>
                  </a:cubicBezTo>
                  <a:cubicBezTo>
                    <a:pt x="145" y="213"/>
                    <a:pt x="145" y="222"/>
                    <a:pt x="145" y="225"/>
                  </a:cubicBezTo>
                  <a:cubicBezTo>
                    <a:pt x="145" y="244"/>
                    <a:pt x="150" y="258"/>
                    <a:pt x="153" y="274"/>
                  </a:cubicBezTo>
                  <a:cubicBezTo>
                    <a:pt x="157" y="289"/>
                    <a:pt x="161" y="303"/>
                    <a:pt x="164" y="318"/>
                  </a:cubicBezTo>
                  <a:lnTo>
                    <a:pt x="179" y="412"/>
                  </a:lnTo>
                  <a:lnTo>
                    <a:pt x="231" y="337"/>
                  </a:lnTo>
                  <a:cubicBezTo>
                    <a:pt x="254" y="307"/>
                    <a:pt x="269" y="274"/>
                    <a:pt x="284" y="239"/>
                  </a:cubicBezTo>
                  <a:cubicBezTo>
                    <a:pt x="295" y="210"/>
                    <a:pt x="302" y="180"/>
                    <a:pt x="302" y="150"/>
                  </a:cubicBezTo>
                  <a:cubicBezTo>
                    <a:pt x="302" y="139"/>
                    <a:pt x="302" y="132"/>
                    <a:pt x="299" y="120"/>
                  </a:cubicBezTo>
                  <a:cubicBezTo>
                    <a:pt x="295" y="113"/>
                    <a:pt x="292" y="101"/>
                    <a:pt x="288" y="94"/>
                  </a:cubicBezTo>
                  <a:cubicBezTo>
                    <a:pt x="276" y="79"/>
                    <a:pt x="266" y="68"/>
                    <a:pt x="250" y="65"/>
                  </a:cubicBezTo>
                  <a:cubicBezTo>
                    <a:pt x="243" y="56"/>
                    <a:pt x="231" y="56"/>
                    <a:pt x="224" y="53"/>
                  </a:cubicBezTo>
                  <a:cubicBezTo>
                    <a:pt x="221" y="53"/>
                    <a:pt x="213" y="53"/>
                    <a:pt x="209" y="49"/>
                  </a:cubicBezTo>
                  <a:lnTo>
                    <a:pt x="187" y="49"/>
                  </a:lnTo>
                  <a:cubicBezTo>
                    <a:pt x="176" y="46"/>
                    <a:pt x="164" y="46"/>
                    <a:pt x="153" y="42"/>
                  </a:cubicBezTo>
                  <a:lnTo>
                    <a:pt x="116" y="30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2" name="Google Shape;28632;p21"/>
            <p:cNvSpPr/>
            <p:nvPr/>
          </p:nvSpPr>
          <p:spPr>
            <a:xfrm>
              <a:off x="-453143" y="1727069"/>
              <a:ext cx="955" cy="239"/>
            </a:xfrm>
            <a:custGeom>
              <a:avLst/>
              <a:gdLst/>
              <a:ahLst/>
              <a:cxnLst/>
              <a:rect l="l" t="t" r="r" b="b"/>
              <a:pathLst>
                <a:path w="20" h="5" extrusionOk="0">
                  <a:moveTo>
                    <a:pt x="5" y="1"/>
                  </a:moveTo>
                  <a:lnTo>
                    <a:pt x="1" y="5"/>
                  </a:lnTo>
                  <a:lnTo>
                    <a:pt x="20" y="5"/>
                  </a:lnTo>
                  <a:cubicBezTo>
                    <a:pt x="16" y="1"/>
                    <a:pt x="9" y="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3" name="Google Shape;28633;p21"/>
            <p:cNvSpPr/>
            <p:nvPr/>
          </p:nvSpPr>
          <p:spPr>
            <a:xfrm>
              <a:off x="-460067" y="1720814"/>
              <a:ext cx="14707" cy="10457"/>
            </a:xfrm>
            <a:custGeom>
              <a:avLst/>
              <a:gdLst/>
              <a:ahLst/>
              <a:cxnLst/>
              <a:rect l="l" t="t" r="r" b="b"/>
              <a:pathLst>
                <a:path w="308" h="219" extrusionOk="0">
                  <a:moveTo>
                    <a:pt x="0" y="1"/>
                  </a:moveTo>
                  <a:lnTo>
                    <a:pt x="4" y="16"/>
                  </a:lnTo>
                  <a:cubicBezTo>
                    <a:pt x="16" y="20"/>
                    <a:pt x="23" y="23"/>
                    <a:pt x="30" y="27"/>
                  </a:cubicBezTo>
                  <a:cubicBezTo>
                    <a:pt x="42" y="35"/>
                    <a:pt x="52" y="42"/>
                    <a:pt x="60" y="46"/>
                  </a:cubicBezTo>
                  <a:lnTo>
                    <a:pt x="68" y="42"/>
                  </a:lnTo>
                  <a:lnTo>
                    <a:pt x="0" y="1"/>
                  </a:lnTo>
                  <a:close/>
                  <a:moveTo>
                    <a:pt x="150" y="132"/>
                  </a:moveTo>
                  <a:cubicBezTo>
                    <a:pt x="154" y="132"/>
                    <a:pt x="161" y="132"/>
                    <a:pt x="165" y="136"/>
                  </a:cubicBezTo>
                  <a:lnTo>
                    <a:pt x="146" y="136"/>
                  </a:lnTo>
                  <a:lnTo>
                    <a:pt x="150" y="132"/>
                  </a:lnTo>
                  <a:close/>
                  <a:moveTo>
                    <a:pt x="94" y="49"/>
                  </a:moveTo>
                  <a:lnTo>
                    <a:pt x="120" y="151"/>
                  </a:lnTo>
                  <a:lnTo>
                    <a:pt x="64" y="128"/>
                  </a:lnTo>
                  <a:cubicBezTo>
                    <a:pt x="52" y="136"/>
                    <a:pt x="42" y="136"/>
                    <a:pt x="30" y="139"/>
                  </a:cubicBezTo>
                  <a:lnTo>
                    <a:pt x="23" y="143"/>
                  </a:lnTo>
                  <a:lnTo>
                    <a:pt x="56" y="177"/>
                  </a:lnTo>
                  <a:cubicBezTo>
                    <a:pt x="68" y="188"/>
                    <a:pt x="86" y="199"/>
                    <a:pt x="97" y="203"/>
                  </a:cubicBezTo>
                  <a:cubicBezTo>
                    <a:pt x="120" y="210"/>
                    <a:pt x="142" y="210"/>
                    <a:pt x="157" y="210"/>
                  </a:cubicBezTo>
                  <a:cubicBezTo>
                    <a:pt x="176" y="210"/>
                    <a:pt x="187" y="210"/>
                    <a:pt x="195" y="214"/>
                  </a:cubicBezTo>
                  <a:cubicBezTo>
                    <a:pt x="202" y="218"/>
                    <a:pt x="213" y="218"/>
                    <a:pt x="221" y="218"/>
                  </a:cubicBezTo>
                  <a:cubicBezTo>
                    <a:pt x="232" y="218"/>
                    <a:pt x="243" y="214"/>
                    <a:pt x="254" y="210"/>
                  </a:cubicBezTo>
                  <a:cubicBezTo>
                    <a:pt x="273" y="203"/>
                    <a:pt x="285" y="188"/>
                    <a:pt x="295" y="173"/>
                  </a:cubicBezTo>
                  <a:cubicBezTo>
                    <a:pt x="303" y="158"/>
                    <a:pt x="307" y="139"/>
                    <a:pt x="307" y="117"/>
                  </a:cubicBezTo>
                  <a:lnTo>
                    <a:pt x="307" y="113"/>
                  </a:lnTo>
                  <a:lnTo>
                    <a:pt x="307" y="80"/>
                  </a:lnTo>
                  <a:lnTo>
                    <a:pt x="273" y="75"/>
                  </a:lnTo>
                  <a:cubicBezTo>
                    <a:pt x="247" y="75"/>
                    <a:pt x="221" y="68"/>
                    <a:pt x="191" y="61"/>
                  </a:cubicBezTo>
                  <a:cubicBezTo>
                    <a:pt x="165" y="57"/>
                    <a:pt x="131" y="49"/>
                    <a:pt x="97" y="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4" name="Google Shape;28634;p21"/>
            <p:cNvSpPr/>
            <p:nvPr/>
          </p:nvSpPr>
          <p:spPr>
            <a:xfrm>
              <a:off x="-603078" y="2324852"/>
              <a:ext cx="1671" cy="2388"/>
            </a:xfrm>
            <a:custGeom>
              <a:avLst/>
              <a:gdLst/>
              <a:ahLst/>
              <a:cxnLst/>
              <a:rect l="l" t="t" r="r" b="b"/>
              <a:pathLst>
                <a:path w="35" h="50" extrusionOk="0">
                  <a:moveTo>
                    <a:pt x="12" y="1"/>
                  </a:moveTo>
                  <a:cubicBezTo>
                    <a:pt x="12" y="12"/>
                    <a:pt x="9" y="20"/>
                    <a:pt x="9" y="27"/>
                  </a:cubicBezTo>
                  <a:cubicBezTo>
                    <a:pt x="5" y="30"/>
                    <a:pt x="5" y="35"/>
                    <a:pt x="1" y="39"/>
                  </a:cubicBezTo>
                  <a:cubicBezTo>
                    <a:pt x="9" y="42"/>
                    <a:pt x="16" y="46"/>
                    <a:pt x="19" y="46"/>
                  </a:cubicBezTo>
                  <a:cubicBezTo>
                    <a:pt x="23" y="49"/>
                    <a:pt x="28" y="49"/>
                    <a:pt x="31" y="49"/>
                  </a:cubicBezTo>
                  <a:lnTo>
                    <a:pt x="31" y="46"/>
                  </a:lnTo>
                  <a:cubicBezTo>
                    <a:pt x="35" y="42"/>
                    <a:pt x="35" y="39"/>
                    <a:pt x="35" y="35"/>
                  </a:cubicBezTo>
                  <a:lnTo>
                    <a:pt x="35" y="27"/>
                  </a:lnTo>
                  <a:cubicBezTo>
                    <a:pt x="31" y="23"/>
                    <a:pt x="31" y="20"/>
                    <a:pt x="28" y="16"/>
                  </a:cubicBezTo>
                  <a:cubicBezTo>
                    <a:pt x="23" y="8"/>
                    <a:pt x="19" y="4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5" name="Google Shape;28635;p21"/>
            <p:cNvSpPr/>
            <p:nvPr/>
          </p:nvSpPr>
          <p:spPr>
            <a:xfrm>
              <a:off x="-606803" y="2320745"/>
              <a:ext cx="9120" cy="10266"/>
            </a:xfrm>
            <a:custGeom>
              <a:avLst/>
              <a:gdLst/>
              <a:ahLst/>
              <a:cxnLst/>
              <a:rect l="l" t="t" r="r" b="b"/>
              <a:pathLst>
                <a:path w="191" h="215" extrusionOk="0">
                  <a:moveTo>
                    <a:pt x="90" y="87"/>
                  </a:moveTo>
                  <a:cubicBezTo>
                    <a:pt x="97" y="90"/>
                    <a:pt x="101" y="94"/>
                    <a:pt x="106" y="102"/>
                  </a:cubicBezTo>
                  <a:cubicBezTo>
                    <a:pt x="109" y="106"/>
                    <a:pt x="109" y="109"/>
                    <a:pt x="113" y="113"/>
                  </a:cubicBezTo>
                  <a:lnTo>
                    <a:pt x="113" y="121"/>
                  </a:lnTo>
                  <a:cubicBezTo>
                    <a:pt x="113" y="125"/>
                    <a:pt x="113" y="128"/>
                    <a:pt x="109" y="132"/>
                  </a:cubicBezTo>
                  <a:lnTo>
                    <a:pt x="109" y="135"/>
                  </a:lnTo>
                  <a:cubicBezTo>
                    <a:pt x="106" y="135"/>
                    <a:pt x="101" y="135"/>
                    <a:pt x="97" y="132"/>
                  </a:cubicBezTo>
                  <a:cubicBezTo>
                    <a:pt x="94" y="132"/>
                    <a:pt x="87" y="128"/>
                    <a:pt x="79" y="125"/>
                  </a:cubicBezTo>
                  <a:cubicBezTo>
                    <a:pt x="83" y="121"/>
                    <a:pt x="83" y="116"/>
                    <a:pt x="87" y="113"/>
                  </a:cubicBezTo>
                  <a:cubicBezTo>
                    <a:pt x="87" y="106"/>
                    <a:pt x="90" y="98"/>
                    <a:pt x="90" y="87"/>
                  </a:cubicBezTo>
                  <a:close/>
                  <a:moveTo>
                    <a:pt x="87" y="1"/>
                  </a:moveTo>
                  <a:cubicBezTo>
                    <a:pt x="68" y="1"/>
                    <a:pt x="53" y="9"/>
                    <a:pt x="42" y="16"/>
                  </a:cubicBezTo>
                  <a:cubicBezTo>
                    <a:pt x="38" y="20"/>
                    <a:pt x="30" y="23"/>
                    <a:pt x="27" y="27"/>
                  </a:cubicBezTo>
                  <a:cubicBezTo>
                    <a:pt x="19" y="35"/>
                    <a:pt x="16" y="42"/>
                    <a:pt x="11" y="54"/>
                  </a:cubicBezTo>
                  <a:lnTo>
                    <a:pt x="1" y="76"/>
                  </a:lnTo>
                  <a:lnTo>
                    <a:pt x="11" y="87"/>
                  </a:lnTo>
                  <a:cubicBezTo>
                    <a:pt x="11" y="90"/>
                    <a:pt x="11" y="94"/>
                    <a:pt x="8" y="98"/>
                  </a:cubicBezTo>
                  <a:cubicBezTo>
                    <a:pt x="8" y="102"/>
                    <a:pt x="4" y="106"/>
                    <a:pt x="4" y="113"/>
                  </a:cubicBezTo>
                  <a:cubicBezTo>
                    <a:pt x="1" y="121"/>
                    <a:pt x="1" y="128"/>
                    <a:pt x="1" y="135"/>
                  </a:cubicBezTo>
                  <a:cubicBezTo>
                    <a:pt x="1" y="143"/>
                    <a:pt x="1" y="147"/>
                    <a:pt x="4" y="154"/>
                  </a:cubicBezTo>
                  <a:cubicBezTo>
                    <a:pt x="8" y="166"/>
                    <a:pt x="16" y="177"/>
                    <a:pt x="23" y="180"/>
                  </a:cubicBezTo>
                  <a:cubicBezTo>
                    <a:pt x="30" y="188"/>
                    <a:pt x="38" y="192"/>
                    <a:pt x="49" y="195"/>
                  </a:cubicBezTo>
                  <a:cubicBezTo>
                    <a:pt x="53" y="195"/>
                    <a:pt x="61" y="199"/>
                    <a:pt x="71" y="206"/>
                  </a:cubicBezTo>
                  <a:cubicBezTo>
                    <a:pt x="83" y="211"/>
                    <a:pt x="94" y="214"/>
                    <a:pt x="113" y="214"/>
                  </a:cubicBezTo>
                  <a:cubicBezTo>
                    <a:pt x="120" y="214"/>
                    <a:pt x="124" y="214"/>
                    <a:pt x="132" y="211"/>
                  </a:cubicBezTo>
                  <a:cubicBezTo>
                    <a:pt x="142" y="206"/>
                    <a:pt x="154" y="199"/>
                    <a:pt x="165" y="192"/>
                  </a:cubicBezTo>
                  <a:cubicBezTo>
                    <a:pt x="173" y="180"/>
                    <a:pt x="176" y="173"/>
                    <a:pt x="184" y="158"/>
                  </a:cubicBezTo>
                  <a:cubicBezTo>
                    <a:pt x="187" y="147"/>
                    <a:pt x="191" y="132"/>
                    <a:pt x="191" y="121"/>
                  </a:cubicBezTo>
                  <a:cubicBezTo>
                    <a:pt x="191" y="106"/>
                    <a:pt x="187" y="94"/>
                    <a:pt x="184" y="83"/>
                  </a:cubicBezTo>
                  <a:cubicBezTo>
                    <a:pt x="176" y="64"/>
                    <a:pt x="165" y="49"/>
                    <a:pt x="154" y="38"/>
                  </a:cubicBezTo>
                  <a:cubicBezTo>
                    <a:pt x="142" y="31"/>
                    <a:pt x="132" y="20"/>
                    <a:pt x="120" y="12"/>
                  </a:cubicBezTo>
                  <a:cubicBezTo>
                    <a:pt x="116" y="9"/>
                    <a:pt x="109" y="4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6" name="Google Shape;28636;p21"/>
            <p:cNvSpPr/>
            <p:nvPr/>
          </p:nvSpPr>
          <p:spPr>
            <a:xfrm>
              <a:off x="-340119" y="1776347"/>
              <a:ext cx="13418" cy="12176"/>
            </a:xfrm>
            <a:custGeom>
              <a:avLst/>
              <a:gdLst/>
              <a:ahLst/>
              <a:cxnLst/>
              <a:rect l="l" t="t" r="r" b="b"/>
              <a:pathLst>
                <a:path w="281" h="255" extrusionOk="0">
                  <a:moveTo>
                    <a:pt x="75" y="1"/>
                  </a:moveTo>
                  <a:cubicBezTo>
                    <a:pt x="68" y="1"/>
                    <a:pt x="64" y="1"/>
                    <a:pt x="56" y="4"/>
                  </a:cubicBezTo>
                  <a:cubicBezTo>
                    <a:pt x="49" y="4"/>
                    <a:pt x="42" y="11"/>
                    <a:pt x="34" y="16"/>
                  </a:cubicBezTo>
                  <a:cubicBezTo>
                    <a:pt x="30" y="19"/>
                    <a:pt x="26" y="27"/>
                    <a:pt x="19" y="34"/>
                  </a:cubicBezTo>
                  <a:cubicBezTo>
                    <a:pt x="16" y="42"/>
                    <a:pt x="11" y="49"/>
                    <a:pt x="8" y="56"/>
                  </a:cubicBezTo>
                  <a:cubicBezTo>
                    <a:pt x="4" y="64"/>
                    <a:pt x="0" y="72"/>
                    <a:pt x="0" y="83"/>
                  </a:cubicBezTo>
                  <a:cubicBezTo>
                    <a:pt x="0" y="87"/>
                    <a:pt x="4" y="94"/>
                    <a:pt x="4" y="98"/>
                  </a:cubicBezTo>
                  <a:cubicBezTo>
                    <a:pt x="8" y="106"/>
                    <a:pt x="8" y="109"/>
                    <a:pt x="11" y="113"/>
                  </a:cubicBezTo>
                  <a:cubicBezTo>
                    <a:pt x="19" y="120"/>
                    <a:pt x="26" y="128"/>
                    <a:pt x="34" y="128"/>
                  </a:cubicBezTo>
                  <a:cubicBezTo>
                    <a:pt x="45" y="132"/>
                    <a:pt x="52" y="135"/>
                    <a:pt x="60" y="135"/>
                  </a:cubicBezTo>
                  <a:lnTo>
                    <a:pt x="86" y="135"/>
                  </a:lnTo>
                  <a:cubicBezTo>
                    <a:pt x="94" y="146"/>
                    <a:pt x="101" y="154"/>
                    <a:pt x="109" y="161"/>
                  </a:cubicBezTo>
                  <a:cubicBezTo>
                    <a:pt x="116" y="168"/>
                    <a:pt x="120" y="177"/>
                    <a:pt x="123" y="184"/>
                  </a:cubicBezTo>
                  <a:cubicBezTo>
                    <a:pt x="135" y="206"/>
                    <a:pt x="150" y="225"/>
                    <a:pt x="173" y="236"/>
                  </a:cubicBezTo>
                  <a:cubicBezTo>
                    <a:pt x="195" y="247"/>
                    <a:pt x="217" y="255"/>
                    <a:pt x="240" y="255"/>
                  </a:cubicBezTo>
                  <a:lnTo>
                    <a:pt x="273" y="255"/>
                  </a:lnTo>
                  <a:lnTo>
                    <a:pt x="277" y="221"/>
                  </a:lnTo>
                  <a:cubicBezTo>
                    <a:pt x="280" y="213"/>
                    <a:pt x="280" y="206"/>
                    <a:pt x="280" y="199"/>
                  </a:cubicBezTo>
                  <a:cubicBezTo>
                    <a:pt x="280" y="180"/>
                    <a:pt x="273" y="158"/>
                    <a:pt x="266" y="142"/>
                  </a:cubicBezTo>
                  <a:cubicBezTo>
                    <a:pt x="262" y="128"/>
                    <a:pt x="251" y="116"/>
                    <a:pt x="243" y="109"/>
                  </a:cubicBezTo>
                  <a:cubicBezTo>
                    <a:pt x="228" y="94"/>
                    <a:pt x="213" y="87"/>
                    <a:pt x="199" y="75"/>
                  </a:cubicBezTo>
                  <a:cubicBezTo>
                    <a:pt x="180" y="68"/>
                    <a:pt x="165" y="64"/>
                    <a:pt x="150" y="56"/>
                  </a:cubicBezTo>
                  <a:cubicBezTo>
                    <a:pt x="150" y="56"/>
                    <a:pt x="146" y="53"/>
                    <a:pt x="142" y="49"/>
                  </a:cubicBezTo>
                  <a:cubicBezTo>
                    <a:pt x="138" y="42"/>
                    <a:pt x="131" y="34"/>
                    <a:pt x="123" y="23"/>
                  </a:cubicBezTo>
                  <a:cubicBezTo>
                    <a:pt x="116" y="19"/>
                    <a:pt x="112" y="16"/>
                    <a:pt x="105" y="8"/>
                  </a:cubicBezTo>
                  <a:cubicBezTo>
                    <a:pt x="97" y="4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7" name="Google Shape;28637;p21"/>
            <p:cNvSpPr/>
            <p:nvPr/>
          </p:nvSpPr>
          <p:spPr>
            <a:xfrm>
              <a:off x="-626237" y="2473402"/>
              <a:ext cx="1289" cy="2197"/>
            </a:xfrm>
            <a:custGeom>
              <a:avLst/>
              <a:gdLst/>
              <a:ahLst/>
              <a:cxnLst/>
              <a:rect l="l" t="t" r="r" b="b"/>
              <a:pathLst>
                <a:path w="27" h="46" extrusionOk="0">
                  <a:moveTo>
                    <a:pt x="0" y="0"/>
                  </a:moveTo>
                  <a:lnTo>
                    <a:pt x="0" y="0"/>
                  </a:lnTo>
                  <a:cubicBezTo>
                    <a:pt x="7" y="15"/>
                    <a:pt x="15" y="30"/>
                    <a:pt x="23" y="42"/>
                  </a:cubicBezTo>
                  <a:lnTo>
                    <a:pt x="26" y="45"/>
                  </a:lnTo>
                  <a:cubicBezTo>
                    <a:pt x="26" y="37"/>
                    <a:pt x="26" y="30"/>
                    <a:pt x="23" y="23"/>
                  </a:cubicBezTo>
                  <a:cubicBezTo>
                    <a:pt x="19" y="19"/>
                    <a:pt x="19" y="15"/>
                    <a:pt x="11" y="7"/>
                  </a:cubicBezTo>
                  <a:cubicBezTo>
                    <a:pt x="11" y="4"/>
                    <a:pt x="4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8" name="Google Shape;28638;p21"/>
            <p:cNvSpPr/>
            <p:nvPr/>
          </p:nvSpPr>
          <p:spPr>
            <a:xfrm>
              <a:off x="-630726" y="2467672"/>
              <a:ext cx="9502" cy="12033"/>
            </a:xfrm>
            <a:custGeom>
              <a:avLst/>
              <a:gdLst/>
              <a:ahLst/>
              <a:cxnLst/>
              <a:rect l="l" t="t" r="r" b="b"/>
              <a:pathLst>
                <a:path w="199" h="252" extrusionOk="0">
                  <a:moveTo>
                    <a:pt x="94" y="120"/>
                  </a:moveTo>
                  <a:cubicBezTo>
                    <a:pt x="98" y="124"/>
                    <a:pt x="105" y="124"/>
                    <a:pt x="105" y="127"/>
                  </a:cubicBezTo>
                  <a:cubicBezTo>
                    <a:pt x="113" y="135"/>
                    <a:pt x="113" y="139"/>
                    <a:pt x="117" y="143"/>
                  </a:cubicBezTo>
                  <a:cubicBezTo>
                    <a:pt x="120" y="150"/>
                    <a:pt x="120" y="157"/>
                    <a:pt x="120" y="165"/>
                  </a:cubicBezTo>
                  <a:lnTo>
                    <a:pt x="117" y="162"/>
                  </a:lnTo>
                  <a:cubicBezTo>
                    <a:pt x="109" y="150"/>
                    <a:pt x="101" y="135"/>
                    <a:pt x="94" y="120"/>
                  </a:cubicBezTo>
                  <a:close/>
                  <a:moveTo>
                    <a:pt x="1" y="0"/>
                  </a:moveTo>
                  <a:lnTo>
                    <a:pt x="5" y="57"/>
                  </a:lnTo>
                  <a:lnTo>
                    <a:pt x="5" y="64"/>
                  </a:lnTo>
                  <a:cubicBezTo>
                    <a:pt x="8" y="105"/>
                    <a:pt x="19" y="146"/>
                    <a:pt x="41" y="184"/>
                  </a:cubicBezTo>
                  <a:cubicBezTo>
                    <a:pt x="46" y="195"/>
                    <a:pt x="53" y="206"/>
                    <a:pt x="60" y="214"/>
                  </a:cubicBezTo>
                  <a:lnTo>
                    <a:pt x="68" y="221"/>
                  </a:lnTo>
                  <a:lnTo>
                    <a:pt x="68" y="224"/>
                  </a:lnTo>
                  <a:lnTo>
                    <a:pt x="75" y="229"/>
                  </a:lnTo>
                  <a:cubicBezTo>
                    <a:pt x="83" y="232"/>
                    <a:pt x="91" y="236"/>
                    <a:pt x="101" y="240"/>
                  </a:cubicBezTo>
                  <a:cubicBezTo>
                    <a:pt x="109" y="243"/>
                    <a:pt x="113" y="243"/>
                    <a:pt x="120" y="247"/>
                  </a:cubicBezTo>
                  <a:cubicBezTo>
                    <a:pt x="124" y="247"/>
                    <a:pt x="131" y="251"/>
                    <a:pt x="139" y="251"/>
                  </a:cubicBezTo>
                  <a:cubicBezTo>
                    <a:pt x="146" y="251"/>
                    <a:pt x="158" y="247"/>
                    <a:pt x="165" y="243"/>
                  </a:cubicBezTo>
                  <a:cubicBezTo>
                    <a:pt x="172" y="240"/>
                    <a:pt x="176" y="236"/>
                    <a:pt x="180" y="232"/>
                  </a:cubicBezTo>
                  <a:lnTo>
                    <a:pt x="184" y="232"/>
                  </a:lnTo>
                  <a:cubicBezTo>
                    <a:pt x="191" y="221"/>
                    <a:pt x="195" y="214"/>
                    <a:pt x="195" y="206"/>
                  </a:cubicBezTo>
                  <a:cubicBezTo>
                    <a:pt x="198" y="195"/>
                    <a:pt x="198" y="188"/>
                    <a:pt x="198" y="176"/>
                  </a:cubicBezTo>
                  <a:lnTo>
                    <a:pt x="198" y="157"/>
                  </a:lnTo>
                  <a:cubicBezTo>
                    <a:pt x="195" y="135"/>
                    <a:pt x="191" y="117"/>
                    <a:pt x="180" y="98"/>
                  </a:cubicBezTo>
                  <a:cubicBezTo>
                    <a:pt x="172" y="86"/>
                    <a:pt x="162" y="75"/>
                    <a:pt x="153" y="67"/>
                  </a:cubicBezTo>
                  <a:cubicBezTo>
                    <a:pt x="139" y="53"/>
                    <a:pt x="120" y="45"/>
                    <a:pt x="105" y="38"/>
                  </a:cubicBezTo>
                  <a:cubicBezTo>
                    <a:pt x="94" y="34"/>
                    <a:pt x="83" y="31"/>
                    <a:pt x="72" y="27"/>
                  </a:cubicBezTo>
                  <a:cubicBezTo>
                    <a:pt x="68" y="22"/>
                    <a:pt x="60" y="19"/>
                    <a:pt x="53" y="19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9" name="Google Shape;28639;p21"/>
            <p:cNvSpPr/>
            <p:nvPr/>
          </p:nvSpPr>
          <p:spPr>
            <a:xfrm>
              <a:off x="176584" y="1790816"/>
              <a:ext cx="430" cy="1098"/>
            </a:xfrm>
            <a:custGeom>
              <a:avLst/>
              <a:gdLst/>
              <a:ahLst/>
              <a:cxnLst/>
              <a:rect l="l" t="t" r="r" b="b"/>
              <a:pathLst>
                <a:path w="9" h="23" extrusionOk="0">
                  <a:moveTo>
                    <a:pt x="9" y="22"/>
                  </a:moveTo>
                  <a:lnTo>
                    <a:pt x="9" y="22"/>
                  </a:lnTo>
                  <a:lnTo>
                    <a:pt x="9" y="22"/>
                  </a:lnTo>
                  <a:lnTo>
                    <a:pt x="9" y="22"/>
                  </a:lnTo>
                  <a:close/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0" name="Google Shape;28640;p21"/>
            <p:cNvSpPr/>
            <p:nvPr/>
          </p:nvSpPr>
          <p:spPr>
            <a:xfrm>
              <a:off x="172859" y="1783510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142" y="0"/>
                  </a:moveTo>
                  <a:cubicBezTo>
                    <a:pt x="124" y="0"/>
                    <a:pt x="101" y="4"/>
                    <a:pt x="87" y="15"/>
                  </a:cubicBezTo>
                  <a:cubicBezTo>
                    <a:pt x="75" y="23"/>
                    <a:pt x="68" y="34"/>
                    <a:pt x="61" y="41"/>
                  </a:cubicBezTo>
                  <a:cubicBezTo>
                    <a:pt x="49" y="56"/>
                    <a:pt x="42" y="68"/>
                    <a:pt x="34" y="82"/>
                  </a:cubicBezTo>
                  <a:cubicBezTo>
                    <a:pt x="27" y="94"/>
                    <a:pt x="20" y="105"/>
                    <a:pt x="16" y="108"/>
                  </a:cubicBezTo>
                  <a:cubicBezTo>
                    <a:pt x="8" y="116"/>
                    <a:pt x="4" y="123"/>
                    <a:pt x="4" y="135"/>
                  </a:cubicBezTo>
                  <a:cubicBezTo>
                    <a:pt x="1" y="142"/>
                    <a:pt x="1" y="149"/>
                    <a:pt x="1" y="157"/>
                  </a:cubicBezTo>
                  <a:cubicBezTo>
                    <a:pt x="1" y="172"/>
                    <a:pt x="1" y="184"/>
                    <a:pt x="8" y="194"/>
                  </a:cubicBezTo>
                  <a:cubicBezTo>
                    <a:pt x="11" y="202"/>
                    <a:pt x="16" y="206"/>
                    <a:pt x="23" y="213"/>
                  </a:cubicBezTo>
                  <a:cubicBezTo>
                    <a:pt x="27" y="217"/>
                    <a:pt x="34" y="225"/>
                    <a:pt x="46" y="225"/>
                  </a:cubicBezTo>
                  <a:cubicBezTo>
                    <a:pt x="53" y="228"/>
                    <a:pt x="64" y="228"/>
                    <a:pt x="72" y="228"/>
                  </a:cubicBezTo>
                  <a:cubicBezTo>
                    <a:pt x="90" y="228"/>
                    <a:pt x="106" y="228"/>
                    <a:pt x="120" y="220"/>
                  </a:cubicBezTo>
                  <a:cubicBezTo>
                    <a:pt x="128" y="217"/>
                    <a:pt x="139" y="213"/>
                    <a:pt x="146" y="206"/>
                  </a:cubicBezTo>
                  <a:cubicBezTo>
                    <a:pt x="151" y="202"/>
                    <a:pt x="154" y="194"/>
                    <a:pt x="158" y="191"/>
                  </a:cubicBezTo>
                  <a:cubicBezTo>
                    <a:pt x="161" y="184"/>
                    <a:pt x="161" y="175"/>
                    <a:pt x="161" y="168"/>
                  </a:cubicBezTo>
                  <a:cubicBezTo>
                    <a:pt x="161" y="161"/>
                    <a:pt x="161" y="153"/>
                    <a:pt x="158" y="146"/>
                  </a:cubicBezTo>
                  <a:cubicBezTo>
                    <a:pt x="154" y="139"/>
                    <a:pt x="154" y="135"/>
                    <a:pt x="154" y="135"/>
                  </a:cubicBezTo>
                  <a:lnTo>
                    <a:pt x="154" y="131"/>
                  </a:lnTo>
                  <a:lnTo>
                    <a:pt x="158" y="127"/>
                  </a:lnTo>
                  <a:cubicBezTo>
                    <a:pt x="165" y="123"/>
                    <a:pt x="173" y="116"/>
                    <a:pt x="187" y="105"/>
                  </a:cubicBezTo>
                  <a:cubicBezTo>
                    <a:pt x="191" y="101"/>
                    <a:pt x="199" y="97"/>
                    <a:pt x="206" y="90"/>
                  </a:cubicBezTo>
                  <a:cubicBezTo>
                    <a:pt x="213" y="82"/>
                    <a:pt x="218" y="71"/>
                    <a:pt x="225" y="63"/>
                  </a:cubicBezTo>
                  <a:lnTo>
                    <a:pt x="240" y="30"/>
                  </a:lnTo>
                  <a:lnTo>
                    <a:pt x="240" y="27"/>
                  </a:lnTo>
                  <a:lnTo>
                    <a:pt x="203" y="11"/>
                  </a:lnTo>
                  <a:cubicBezTo>
                    <a:pt x="180" y="4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1" name="Google Shape;28641;p21"/>
            <p:cNvSpPr/>
            <p:nvPr/>
          </p:nvSpPr>
          <p:spPr>
            <a:xfrm>
              <a:off x="-583978" y="1805427"/>
              <a:ext cx="9168" cy="15041"/>
            </a:xfrm>
            <a:custGeom>
              <a:avLst/>
              <a:gdLst/>
              <a:ahLst/>
              <a:cxnLst/>
              <a:rect l="l" t="t" r="r" b="b"/>
              <a:pathLst>
                <a:path w="192" h="315" extrusionOk="0">
                  <a:moveTo>
                    <a:pt x="109" y="1"/>
                  </a:moveTo>
                  <a:cubicBezTo>
                    <a:pt x="99" y="1"/>
                    <a:pt x="83" y="4"/>
                    <a:pt x="72" y="12"/>
                  </a:cubicBezTo>
                  <a:cubicBezTo>
                    <a:pt x="61" y="20"/>
                    <a:pt x="54" y="30"/>
                    <a:pt x="49" y="42"/>
                  </a:cubicBezTo>
                  <a:cubicBezTo>
                    <a:pt x="42" y="53"/>
                    <a:pt x="31" y="72"/>
                    <a:pt x="20" y="91"/>
                  </a:cubicBezTo>
                  <a:cubicBezTo>
                    <a:pt x="16" y="102"/>
                    <a:pt x="12" y="113"/>
                    <a:pt x="9" y="125"/>
                  </a:cubicBezTo>
                  <a:cubicBezTo>
                    <a:pt x="4" y="135"/>
                    <a:pt x="1" y="151"/>
                    <a:pt x="1" y="165"/>
                  </a:cubicBezTo>
                  <a:cubicBezTo>
                    <a:pt x="1" y="187"/>
                    <a:pt x="4" y="210"/>
                    <a:pt x="16" y="232"/>
                  </a:cubicBezTo>
                  <a:lnTo>
                    <a:pt x="61" y="315"/>
                  </a:lnTo>
                  <a:lnTo>
                    <a:pt x="87" y="225"/>
                  </a:lnTo>
                  <a:cubicBezTo>
                    <a:pt x="90" y="218"/>
                    <a:pt x="94" y="214"/>
                    <a:pt x="99" y="206"/>
                  </a:cubicBezTo>
                  <a:cubicBezTo>
                    <a:pt x="109" y="196"/>
                    <a:pt x="121" y="187"/>
                    <a:pt x="135" y="173"/>
                  </a:cubicBezTo>
                  <a:cubicBezTo>
                    <a:pt x="143" y="165"/>
                    <a:pt x="151" y="158"/>
                    <a:pt x="158" y="151"/>
                  </a:cubicBezTo>
                  <a:cubicBezTo>
                    <a:pt x="169" y="139"/>
                    <a:pt x="173" y="128"/>
                    <a:pt x="180" y="117"/>
                  </a:cubicBezTo>
                  <a:cubicBezTo>
                    <a:pt x="184" y="109"/>
                    <a:pt x="184" y="106"/>
                    <a:pt x="188" y="98"/>
                  </a:cubicBezTo>
                  <a:cubicBezTo>
                    <a:pt x="188" y="91"/>
                    <a:pt x="192" y="83"/>
                    <a:pt x="192" y="72"/>
                  </a:cubicBezTo>
                  <a:cubicBezTo>
                    <a:pt x="192" y="61"/>
                    <a:pt x="188" y="49"/>
                    <a:pt x="180" y="39"/>
                  </a:cubicBezTo>
                  <a:cubicBezTo>
                    <a:pt x="177" y="27"/>
                    <a:pt x="166" y="20"/>
                    <a:pt x="154" y="12"/>
                  </a:cubicBezTo>
                  <a:cubicBezTo>
                    <a:pt x="143" y="4"/>
                    <a:pt x="128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2" name="Google Shape;28642;p21"/>
            <p:cNvSpPr/>
            <p:nvPr/>
          </p:nvSpPr>
          <p:spPr>
            <a:xfrm>
              <a:off x="-241277" y="1112336"/>
              <a:ext cx="13084" cy="12558"/>
            </a:xfrm>
            <a:custGeom>
              <a:avLst/>
              <a:gdLst/>
              <a:ahLst/>
              <a:cxnLst/>
              <a:rect l="l" t="t" r="r" b="b"/>
              <a:pathLst>
                <a:path w="274" h="263" extrusionOk="0">
                  <a:moveTo>
                    <a:pt x="196" y="1"/>
                  </a:moveTo>
                  <a:cubicBezTo>
                    <a:pt x="184" y="1"/>
                    <a:pt x="173" y="4"/>
                    <a:pt x="162" y="12"/>
                  </a:cubicBezTo>
                  <a:cubicBezTo>
                    <a:pt x="147" y="20"/>
                    <a:pt x="139" y="27"/>
                    <a:pt x="136" y="38"/>
                  </a:cubicBezTo>
                  <a:cubicBezTo>
                    <a:pt x="128" y="46"/>
                    <a:pt x="125" y="53"/>
                    <a:pt x="121" y="61"/>
                  </a:cubicBezTo>
                  <a:cubicBezTo>
                    <a:pt x="110" y="87"/>
                    <a:pt x="99" y="109"/>
                    <a:pt x="87" y="132"/>
                  </a:cubicBezTo>
                  <a:cubicBezTo>
                    <a:pt x="76" y="154"/>
                    <a:pt x="61" y="177"/>
                    <a:pt x="46" y="195"/>
                  </a:cubicBezTo>
                  <a:lnTo>
                    <a:pt x="1" y="244"/>
                  </a:lnTo>
                  <a:lnTo>
                    <a:pt x="65" y="258"/>
                  </a:lnTo>
                  <a:cubicBezTo>
                    <a:pt x="76" y="258"/>
                    <a:pt x="87" y="263"/>
                    <a:pt x="99" y="263"/>
                  </a:cubicBezTo>
                  <a:cubicBezTo>
                    <a:pt x="113" y="263"/>
                    <a:pt x="125" y="258"/>
                    <a:pt x="136" y="255"/>
                  </a:cubicBezTo>
                  <a:cubicBezTo>
                    <a:pt x="147" y="247"/>
                    <a:pt x="158" y="240"/>
                    <a:pt x="162" y="232"/>
                  </a:cubicBezTo>
                  <a:cubicBezTo>
                    <a:pt x="173" y="221"/>
                    <a:pt x="180" y="206"/>
                    <a:pt x="184" y="195"/>
                  </a:cubicBezTo>
                  <a:cubicBezTo>
                    <a:pt x="188" y="187"/>
                    <a:pt x="192" y="177"/>
                    <a:pt x="192" y="173"/>
                  </a:cubicBezTo>
                  <a:cubicBezTo>
                    <a:pt x="196" y="165"/>
                    <a:pt x="196" y="161"/>
                    <a:pt x="196" y="161"/>
                  </a:cubicBezTo>
                  <a:cubicBezTo>
                    <a:pt x="199" y="158"/>
                    <a:pt x="199" y="158"/>
                    <a:pt x="199" y="154"/>
                  </a:cubicBezTo>
                  <a:lnTo>
                    <a:pt x="203" y="154"/>
                  </a:lnTo>
                  <a:cubicBezTo>
                    <a:pt x="218" y="154"/>
                    <a:pt x="229" y="151"/>
                    <a:pt x="237" y="146"/>
                  </a:cubicBezTo>
                  <a:cubicBezTo>
                    <a:pt x="251" y="135"/>
                    <a:pt x="263" y="124"/>
                    <a:pt x="267" y="113"/>
                  </a:cubicBezTo>
                  <a:cubicBezTo>
                    <a:pt x="274" y="98"/>
                    <a:pt x="274" y="87"/>
                    <a:pt x="274" y="75"/>
                  </a:cubicBezTo>
                  <a:lnTo>
                    <a:pt x="274" y="68"/>
                  </a:lnTo>
                  <a:cubicBezTo>
                    <a:pt x="274" y="56"/>
                    <a:pt x="270" y="49"/>
                    <a:pt x="267" y="42"/>
                  </a:cubicBezTo>
                  <a:cubicBezTo>
                    <a:pt x="256" y="42"/>
                    <a:pt x="248" y="38"/>
                    <a:pt x="240" y="34"/>
                  </a:cubicBezTo>
                  <a:cubicBezTo>
                    <a:pt x="229" y="30"/>
                    <a:pt x="222" y="23"/>
                    <a:pt x="214" y="16"/>
                  </a:cubicBezTo>
                  <a:cubicBezTo>
                    <a:pt x="211" y="12"/>
                    <a:pt x="206" y="8"/>
                    <a:pt x="203" y="4"/>
                  </a:cubicBezTo>
                  <a:cubicBezTo>
                    <a:pt x="199" y="1"/>
                    <a:pt x="199" y="1"/>
                    <a:pt x="19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3" name="Google Shape;28643;p21"/>
            <p:cNvSpPr/>
            <p:nvPr/>
          </p:nvSpPr>
          <p:spPr>
            <a:xfrm>
              <a:off x="236414" y="1495434"/>
              <a:ext cx="8786" cy="23398"/>
            </a:xfrm>
            <a:custGeom>
              <a:avLst/>
              <a:gdLst/>
              <a:ahLst/>
              <a:cxnLst/>
              <a:rect l="l" t="t" r="r" b="b"/>
              <a:pathLst>
                <a:path w="184" h="490" extrusionOk="0">
                  <a:moveTo>
                    <a:pt x="138" y="0"/>
                  </a:moveTo>
                  <a:lnTo>
                    <a:pt x="31" y="30"/>
                  </a:lnTo>
                  <a:lnTo>
                    <a:pt x="8" y="37"/>
                  </a:lnTo>
                  <a:lnTo>
                    <a:pt x="19" y="52"/>
                  </a:lnTo>
                  <a:lnTo>
                    <a:pt x="34" y="67"/>
                  </a:lnTo>
                  <a:cubicBezTo>
                    <a:pt x="34" y="82"/>
                    <a:pt x="31" y="93"/>
                    <a:pt x="31" y="104"/>
                  </a:cubicBezTo>
                  <a:lnTo>
                    <a:pt x="31" y="108"/>
                  </a:lnTo>
                  <a:cubicBezTo>
                    <a:pt x="31" y="142"/>
                    <a:pt x="38" y="168"/>
                    <a:pt x="45" y="194"/>
                  </a:cubicBezTo>
                  <a:cubicBezTo>
                    <a:pt x="53" y="220"/>
                    <a:pt x="57" y="247"/>
                    <a:pt x="57" y="273"/>
                  </a:cubicBezTo>
                  <a:cubicBezTo>
                    <a:pt x="57" y="287"/>
                    <a:pt x="57" y="302"/>
                    <a:pt x="49" y="318"/>
                  </a:cubicBezTo>
                  <a:lnTo>
                    <a:pt x="0" y="489"/>
                  </a:lnTo>
                  <a:lnTo>
                    <a:pt x="38" y="444"/>
                  </a:lnTo>
                  <a:lnTo>
                    <a:pt x="116" y="351"/>
                  </a:lnTo>
                  <a:cubicBezTo>
                    <a:pt x="128" y="340"/>
                    <a:pt x="135" y="328"/>
                    <a:pt x="143" y="318"/>
                  </a:cubicBezTo>
                  <a:cubicBezTo>
                    <a:pt x="154" y="302"/>
                    <a:pt x="161" y="287"/>
                    <a:pt x="165" y="276"/>
                  </a:cubicBezTo>
                  <a:cubicBezTo>
                    <a:pt x="176" y="250"/>
                    <a:pt x="183" y="224"/>
                    <a:pt x="183" y="197"/>
                  </a:cubicBezTo>
                  <a:cubicBezTo>
                    <a:pt x="183" y="164"/>
                    <a:pt x="172" y="135"/>
                    <a:pt x="157" y="108"/>
                  </a:cubicBezTo>
                  <a:cubicBezTo>
                    <a:pt x="150" y="93"/>
                    <a:pt x="138" y="78"/>
                    <a:pt x="131" y="63"/>
                  </a:cubicBezTo>
                  <a:cubicBezTo>
                    <a:pt x="128" y="59"/>
                    <a:pt x="124" y="56"/>
                    <a:pt x="120" y="52"/>
                  </a:cubicBezTo>
                  <a:lnTo>
                    <a:pt x="1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4" name="Google Shape;28644;p21"/>
            <p:cNvSpPr/>
            <p:nvPr/>
          </p:nvSpPr>
          <p:spPr>
            <a:xfrm>
              <a:off x="-594674" y="2349682"/>
              <a:ext cx="5969" cy="28793"/>
            </a:xfrm>
            <a:custGeom>
              <a:avLst/>
              <a:gdLst/>
              <a:ahLst/>
              <a:cxnLst/>
              <a:rect l="l" t="t" r="r" b="b"/>
              <a:pathLst>
                <a:path w="125" h="603" extrusionOk="0">
                  <a:moveTo>
                    <a:pt x="109" y="0"/>
                  </a:moveTo>
                  <a:lnTo>
                    <a:pt x="64" y="157"/>
                  </a:lnTo>
                  <a:lnTo>
                    <a:pt x="64" y="188"/>
                  </a:lnTo>
                  <a:lnTo>
                    <a:pt x="64" y="191"/>
                  </a:lnTo>
                  <a:cubicBezTo>
                    <a:pt x="64" y="214"/>
                    <a:pt x="64" y="236"/>
                    <a:pt x="68" y="259"/>
                  </a:cubicBezTo>
                  <a:lnTo>
                    <a:pt x="76" y="393"/>
                  </a:lnTo>
                  <a:lnTo>
                    <a:pt x="19" y="314"/>
                  </a:lnTo>
                  <a:cubicBezTo>
                    <a:pt x="16" y="337"/>
                    <a:pt x="12" y="352"/>
                    <a:pt x="9" y="367"/>
                  </a:cubicBezTo>
                  <a:cubicBezTo>
                    <a:pt x="0" y="390"/>
                    <a:pt x="0" y="408"/>
                    <a:pt x="0" y="426"/>
                  </a:cubicBezTo>
                  <a:cubicBezTo>
                    <a:pt x="0" y="452"/>
                    <a:pt x="4" y="475"/>
                    <a:pt x="12" y="502"/>
                  </a:cubicBezTo>
                  <a:cubicBezTo>
                    <a:pt x="23" y="528"/>
                    <a:pt x="35" y="561"/>
                    <a:pt x="49" y="602"/>
                  </a:cubicBezTo>
                  <a:lnTo>
                    <a:pt x="124" y="583"/>
                  </a:lnTo>
                  <a:cubicBezTo>
                    <a:pt x="109" y="502"/>
                    <a:pt x="102" y="423"/>
                    <a:pt x="102" y="345"/>
                  </a:cubicBezTo>
                  <a:lnTo>
                    <a:pt x="102" y="307"/>
                  </a:lnTo>
                  <a:lnTo>
                    <a:pt x="109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5" name="Google Shape;28645;p21"/>
            <p:cNvSpPr/>
            <p:nvPr/>
          </p:nvSpPr>
          <p:spPr>
            <a:xfrm>
              <a:off x="-636265" y="2527264"/>
              <a:ext cx="13084" cy="17381"/>
            </a:xfrm>
            <a:custGeom>
              <a:avLst/>
              <a:gdLst/>
              <a:ahLst/>
              <a:cxnLst/>
              <a:rect l="l" t="t" r="r" b="b"/>
              <a:pathLst>
                <a:path w="274" h="364" extrusionOk="0">
                  <a:moveTo>
                    <a:pt x="243" y="1"/>
                  </a:moveTo>
                  <a:lnTo>
                    <a:pt x="202" y="61"/>
                  </a:lnTo>
                  <a:lnTo>
                    <a:pt x="199" y="68"/>
                  </a:lnTo>
                  <a:cubicBezTo>
                    <a:pt x="195" y="75"/>
                    <a:pt x="191" y="83"/>
                    <a:pt x="188" y="91"/>
                  </a:cubicBezTo>
                  <a:cubicBezTo>
                    <a:pt x="180" y="106"/>
                    <a:pt x="173" y="120"/>
                    <a:pt x="169" y="135"/>
                  </a:cubicBezTo>
                  <a:cubicBezTo>
                    <a:pt x="157" y="165"/>
                    <a:pt x="147" y="199"/>
                    <a:pt x="135" y="222"/>
                  </a:cubicBezTo>
                  <a:cubicBezTo>
                    <a:pt x="128" y="232"/>
                    <a:pt x="121" y="244"/>
                    <a:pt x="112" y="251"/>
                  </a:cubicBezTo>
                  <a:cubicBezTo>
                    <a:pt x="105" y="259"/>
                    <a:pt x="98" y="266"/>
                    <a:pt x="86" y="270"/>
                  </a:cubicBezTo>
                  <a:cubicBezTo>
                    <a:pt x="83" y="274"/>
                    <a:pt x="83" y="274"/>
                    <a:pt x="79" y="274"/>
                  </a:cubicBezTo>
                  <a:lnTo>
                    <a:pt x="68" y="282"/>
                  </a:lnTo>
                  <a:lnTo>
                    <a:pt x="0" y="311"/>
                  </a:lnTo>
                  <a:lnTo>
                    <a:pt x="83" y="344"/>
                  </a:lnTo>
                  <a:cubicBezTo>
                    <a:pt x="109" y="356"/>
                    <a:pt x="135" y="360"/>
                    <a:pt x="162" y="363"/>
                  </a:cubicBezTo>
                  <a:cubicBezTo>
                    <a:pt x="165" y="363"/>
                    <a:pt x="169" y="360"/>
                    <a:pt x="173" y="360"/>
                  </a:cubicBezTo>
                  <a:lnTo>
                    <a:pt x="184" y="360"/>
                  </a:lnTo>
                  <a:cubicBezTo>
                    <a:pt x="188" y="360"/>
                    <a:pt x="195" y="356"/>
                    <a:pt x="202" y="353"/>
                  </a:cubicBezTo>
                  <a:cubicBezTo>
                    <a:pt x="210" y="349"/>
                    <a:pt x="221" y="341"/>
                    <a:pt x="229" y="334"/>
                  </a:cubicBezTo>
                  <a:cubicBezTo>
                    <a:pt x="240" y="322"/>
                    <a:pt x="247" y="308"/>
                    <a:pt x="252" y="289"/>
                  </a:cubicBezTo>
                  <a:cubicBezTo>
                    <a:pt x="259" y="274"/>
                    <a:pt x="259" y="255"/>
                    <a:pt x="262" y="232"/>
                  </a:cubicBezTo>
                  <a:cubicBezTo>
                    <a:pt x="262" y="222"/>
                    <a:pt x="266" y="206"/>
                    <a:pt x="266" y="187"/>
                  </a:cubicBezTo>
                  <a:cubicBezTo>
                    <a:pt x="269" y="170"/>
                    <a:pt x="274" y="151"/>
                    <a:pt x="274" y="128"/>
                  </a:cubicBezTo>
                  <a:cubicBezTo>
                    <a:pt x="274" y="117"/>
                    <a:pt x="274" y="106"/>
                    <a:pt x="269" y="91"/>
                  </a:cubicBezTo>
                  <a:lnTo>
                    <a:pt x="269" y="80"/>
                  </a:lnTo>
                  <a:lnTo>
                    <a:pt x="266" y="72"/>
                  </a:lnTo>
                  <a:lnTo>
                    <a:pt x="262" y="57"/>
                  </a:lnTo>
                  <a:lnTo>
                    <a:pt x="24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6" name="Google Shape;28646;p21"/>
            <p:cNvSpPr/>
            <p:nvPr/>
          </p:nvSpPr>
          <p:spPr>
            <a:xfrm>
              <a:off x="-535942" y="1959994"/>
              <a:ext cx="1671" cy="1528"/>
            </a:xfrm>
            <a:custGeom>
              <a:avLst/>
              <a:gdLst/>
              <a:ahLst/>
              <a:cxnLst/>
              <a:rect l="l" t="t" r="r" b="b"/>
              <a:pathLst>
                <a:path w="35" h="32" extrusionOk="0">
                  <a:moveTo>
                    <a:pt x="0" y="1"/>
                  </a:moveTo>
                  <a:lnTo>
                    <a:pt x="0" y="5"/>
                  </a:lnTo>
                  <a:cubicBezTo>
                    <a:pt x="4" y="12"/>
                    <a:pt x="8" y="20"/>
                    <a:pt x="12" y="28"/>
                  </a:cubicBezTo>
                  <a:lnTo>
                    <a:pt x="16" y="31"/>
                  </a:lnTo>
                  <a:lnTo>
                    <a:pt x="19" y="31"/>
                  </a:lnTo>
                  <a:cubicBezTo>
                    <a:pt x="23" y="28"/>
                    <a:pt x="30" y="28"/>
                    <a:pt x="35" y="28"/>
                  </a:cubicBezTo>
                  <a:cubicBezTo>
                    <a:pt x="30" y="23"/>
                    <a:pt x="26" y="20"/>
                    <a:pt x="23" y="20"/>
                  </a:cubicBezTo>
                  <a:cubicBezTo>
                    <a:pt x="16" y="12"/>
                    <a:pt x="8" y="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7" name="Google Shape;28647;p21"/>
            <p:cNvSpPr/>
            <p:nvPr/>
          </p:nvSpPr>
          <p:spPr>
            <a:xfrm>
              <a:off x="-540765" y="1953261"/>
              <a:ext cx="13274" cy="17333"/>
            </a:xfrm>
            <a:custGeom>
              <a:avLst/>
              <a:gdLst/>
              <a:ahLst/>
              <a:cxnLst/>
              <a:rect l="l" t="t" r="r" b="b"/>
              <a:pathLst>
                <a:path w="278" h="363" extrusionOk="0">
                  <a:moveTo>
                    <a:pt x="101" y="142"/>
                  </a:moveTo>
                  <a:cubicBezTo>
                    <a:pt x="109" y="146"/>
                    <a:pt x="117" y="153"/>
                    <a:pt x="124" y="161"/>
                  </a:cubicBezTo>
                  <a:cubicBezTo>
                    <a:pt x="127" y="161"/>
                    <a:pt x="131" y="164"/>
                    <a:pt x="136" y="169"/>
                  </a:cubicBezTo>
                  <a:cubicBezTo>
                    <a:pt x="131" y="169"/>
                    <a:pt x="124" y="169"/>
                    <a:pt x="120" y="172"/>
                  </a:cubicBezTo>
                  <a:lnTo>
                    <a:pt x="117" y="172"/>
                  </a:lnTo>
                  <a:lnTo>
                    <a:pt x="113" y="169"/>
                  </a:lnTo>
                  <a:cubicBezTo>
                    <a:pt x="109" y="161"/>
                    <a:pt x="105" y="153"/>
                    <a:pt x="101" y="146"/>
                  </a:cubicBezTo>
                  <a:lnTo>
                    <a:pt x="101" y="142"/>
                  </a:lnTo>
                  <a:close/>
                  <a:moveTo>
                    <a:pt x="277" y="0"/>
                  </a:moveTo>
                  <a:lnTo>
                    <a:pt x="158" y="30"/>
                  </a:lnTo>
                  <a:lnTo>
                    <a:pt x="1" y="67"/>
                  </a:lnTo>
                  <a:lnTo>
                    <a:pt x="5" y="74"/>
                  </a:lnTo>
                  <a:lnTo>
                    <a:pt x="34" y="93"/>
                  </a:lnTo>
                  <a:cubicBezTo>
                    <a:pt x="34" y="93"/>
                    <a:pt x="34" y="97"/>
                    <a:pt x="31" y="97"/>
                  </a:cubicBezTo>
                  <a:cubicBezTo>
                    <a:pt x="31" y="101"/>
                    <a:pt x="27" y="109"/>
                    <a:pt x="27" y="112"/>
                  </a:cubicBezTo>
                  <a:cubicBezTo>
                    <a:pt x="23" y="119"/>
                    <a:pt x="23" y="127"/>
                    <a:pt x="23" y="135"/>
                  </a:cubicBezTo>
                  <a:lnTo>
                    <a:pt x="23" y="142"/>
                  </a:lnTo>
                  <a:cubicBezTo>
                    <a:pt x="23" y="153"/>
                    <a:pt x="27" y="164"/>
                    <a:pt x="31" y="172"/>
                  </a:cubicBezTo>
                  <a:cubicBezTo>
                    <a:pt x="38" y="187"/>
                    <a:pt x="46" y="202"/>
                    <a:pt x="53" y="217"/>
                  </a:cubicBezTo>
                  <a:cubicBezTo>
                    <a:pt x="57" y="231"/>
                    <a:pt x="64" y="243"/>
                    <a:pt x="68" y="258"/>
                  </a:cubicBezTo>
                  <a:lnTo>
                    <a:pt x="101" y="362"/>
                  </a:lnTo>
                  <a:cubicBezTo>
                    <a:pt x="105" y="355"/>
                    <a:pt x="113" y="352"/>
                    <a:pt x="120" y="352"/>
                  </a:cubicBezTo>
                  <a:lnTo>
                    <a:pt x="143" y="258"/>
                  </a:lnTo>
                  <a:cubicBezTo>
                    <a:pt x="146" y="250"/>
                    <a:pt x="146" y="247"/>
                    <a:pt x="146" y="243"/>
                  </a:cubicBezTo>
                  <a:lnTo>
                    <a:pt x="150" y="243"/>
                  </a:lnTo>
                  <a:lnTo>
                    <a:pt x="158" y="240"/>
                  </a:lnTo>
                  <a:cubicBezTo>
                    <a:pt x="162" y="240"/>
                    <a:pt x="169" y="240"/>
                    <a:pt x="176" y="236"/>
                  </a:cubicBezTo>
                  <a:cubicBezTo>
                    <a:pt x="180" y="236"/>
                    <a:pt x="188" y="236"/>
                    <a:pt x="195" y="231"/>
                  </a:cubicBezTo>
                  <a:cubicBezTo>
                    <a:pt x="206" y="228"/>
                    <a:pt x="217" y="221"/>
                    <a:pt x="229" y="209"/>
                  </a:cubicBezTo>
                  <a:cubicBezTo>
                    <a:pt x="240" y="198"/>
                    <a:pt x="243" y="183"/>
                    <a:pt x="248" y="169"/>
                  </a:cubicBezTo>
                  <a:lnTo>
                    <a:pt x="255" y="131"/>
                  </a:lnTo>
                  <a:lnTo>
                    <a:pt x="217" y="124"/>
                  </a:lnTo>
                  <a:cubicBezTo>
                    <a:pt x="206" y="119"/>
                    <a:pt x="191" y="112"/>
                    <a:pt x="180" y="105"/>
                  </a:cubicBezTo>
                  <a:cubicBezTo>
                    <a:pt x="176" y="101"/>
                    <a:pt x="172" y="101"/>
                    <a:pt x="169" y="97"/>
                  </a:cubicBezTo>
                  <a:cubicBezTo>
                    <a:pt x="165" y="93"/>
                    <a:pt x="162" y="90"/>
                    <a:pt x="158" y="86"/>
                  </a:cubicBezTo>
                  <a:lnTo>
                    <a:pt x="180" y="71"/>
                  </a:lnTo>
                  <a:lnTo>
                    <a:pt x="27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8" name="Google Shape;28648;p21"/>
            <p:cNvSpPr/>
            <p:nvPr/>
          </p:nvSpPr>
          <p:spPr>
            <a:xfrm>
              <a:off x="-721928" y="2000199"/>
              <a:ext cx="12033" cy="11651"/>
            </a:xfrm>
            <a:custGeom>
              <a:avLst/>
              <a:gdLst/>
              <a:ahLst/>
              <a:cxnLst/>
              <a:rect l="l" t="t" r="r" b="b"/>
              <a:pathLst>
                <a:path w="252" h="244" extrusionOk="0">
                  <a:moveTo>
                    <a:pt x="64" y="0"/>
                  </a:moveTo>
                  <a:cubicBezTo>
                    <a:pt x="57" y="0"/>
                    <a:pt x="53" y="4"/>
                    <a:pt x="45" y="4"/>
                  </a:cubicBezTo>
                  <a:cubicBezTo>
                    <a:pt x="34" y="7"/>
                    <a:pt x="22" y="16"/>
                    <a:pt x="15" y="26"/>
                  </a:cubicBezTo>
                  <a:cubicBezTo>
                    <a:pt x="8" y="38"/>
                    <a:pt x="5" y="52"/>
                    <a:pt x="0" y="64"/>
                  </a:cubicBezTo>
                  <a:lnTo>
                    <a:pt x="0" y="75"/>
                  </a:lnTo>
                  <a:cubicBezTo>
                    <a:pt x="0" y="78"/>
                    <a:pt x="0" y="86"/>
                    <a:pt x="5" y="90"/>
                  </a:cubicBezTo>
                  <a:cubicBezTo>
                    <a:pt x="5" y="97"/>
                    <a:pt x="8" y="101"/>
                    <a:pt x="8" y="105"/>
                  </a:cubicBezTo>
                  <a:cubicBezTo>
                    <a:pt x="12" y="105"/>
                    <a:pt x="12" y="105"/>
                    <a:pt x="12" y="109"/>
                  </a:cubicBezTo>
                  <a:cubicBezTo>
                    <a:pt x="15" y="116"/>
                    <a:pt x="22" y="120"/>
                    <a:pt x="31" y="123"/>
                  </a:cubicBezTo>
                  <a:cubicBezTo>
                    <a:pt x="38" y="128"/>
                    <a:pt x="45" y="128"/>
                    <a:pt x="53" y="128"/>
                  </a:cubicBezTo>
                  <a:lnTo>
                    <a:pt x="72" y="128"/>
                  </a:lnTo>
                  <a:cubicBezTo>
                    <a:pt x="79" y="123"/>
                    <a:pt x="83" y="123"/>
                    <a:pt x="86" y="120"/>
                  </a:cubicBezTo>
                  <a:lnTo>
                    <a:pt x="86" y="123"/>
                  </a:lnTo>
                  <a:cubicBezTo>
                    <a:pt x="90" y="128"/>
                    <a:pt x="90" y="135"/>
                    <a:pt x="94" y="142"/>
                  </a:cubicBezTo>
                  <a:cubicBezTo>
                    <a:pt x="98" y="154"/>
                    <a:pt x="101" y="161"/>
                    <a:pt x="109" y="168"/>
                  </a:cubicBezTo>
                  <a:cubicBezTo>
                    <a:pt x="117" y="176"/>
                    <a:pt x="124" y="183"/>
                    <a:pt x="131" y="190"/>
                  </a:cubicBezTo>
                  <a:cubicBezTo>
                    <a:pt x="146" y="199"/>
                    <a:pt x="157" y="202"/>
                    <a:pt x="169" y="206"/>
                  </a:cubicBezTo>
                  <a:cubicBezTo>
                    <a:pt x="179" y="209"/>
                    <a:pt x="188" y="213"/>
                    <a:pt x="195" y="217"/>
                  </a:cubicBezTo>
                  <a:lnTo>
                    <a:pt x="236" y="235"/>
                  </a:lnTo>
                  <a:lnTo>
                    <a:pt x="251" y="243"/>
                  </a:lnTo>
                  <a:lnTo>
                    <a:pt x="251" y="243"/>
                  </a:lnTo>
                  <a:lnTo>
                    <a:pt x="247" y="180"/>
                  </a:lnTo>
                  <a:lnTo>
                    <a:pt x="247" y="123"/>
                  </a:lnTo>
                  <a:lnTo>
                    <a:pt x="247" y="120"/>
                  </a:lnTo>
                  <a:lnTo>
                    <a:pt x="247" y="116"/>
                  </a:lnTo>
                  <a:cubicBezTo>
                    <a:pt x="240" y="97"/>
                    <a:pt x="232" y="78"/>
                    <a:pt x="221" y="68"/>
                  </a:cubicBezTo>
                  <a:cubicBezTo>
                    <a:pt x="214" y="60"/>
                    <a:pt x="206" y="52"/>
                    <a:pt x="198" y="49"/>
                  </a:cubicBezTo>
                  <a:lnTo>
                    <a:pt x="195" y="49"/>
                  </a:lnTo>
                  <a:cubicBezTo>
                    <a:pt x="179" y="38"/>
                    <a:pt x="165" y="33"/>
                    <a:pt x="157" y="30"/>
                  </a:cubicBezTo>
                  <a:cubicBezTo>
                    <a:pt x="146" y="26"/>
                    <a:pt x="135" y="23"/>
                    <a:pt x="131" y="19"/>
                  </a:cubicBezTo>
                  <a:cubicBezTo>
                    <a:pt x="120" y="16"/>
                    <a:pt x="112" y="11"/>
                    <a:pt x="101" y="7"/>
                  </a:cubicBezTo>
                  <a:cubicBezTo>
                    <a:pt x="94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9" name="Google Shape;28649;p21"/>
            <p:cNvSpPr/>
            <p:nvPr/>
          </p:nvSpPr>
          <p:spPr>
            <a:xfrm>
              <a:off x="208051" y="1168920"/>
              <a:ext cx="716" cy="2053"/>
            </a:xfrm>
            <a:custGeom>
              <a:avLst/>
              <a:gdLst/>
              <a:ahLst/>
              <a:cxnLst/>
              <a:rect l="l" t="t" r="r" b="b"/>
              <a:pathLst>
                <a:path w="15" h="43" extrusionOk="0">
                  <a:moveTo>
                    <a:pt x="0" y="1"/>
                  </a:moveTo>
                  <a:lnTo>
                    <a:pt x="0" y="12"/>
                  </a:lnTo>
                  <a:lnTo>
                    <a:pt x="0" y="27"/>
                  </a:lnTo>
                  <a:cubicBezTo>
                    <a:pt x="0" y="31"/>
                    <a:pt x="4" y="34"/>
                    <a:pt x="4" y="38"/>
                  </a:cubicBezTo>
                  <a:lnTo>
                    <a:pt x="7" y="42"/>
                  </a:lnTo>
                  <a:lnTo>
                    <a:pt x="15" y="42"/>
                  </a:lnTo>
                  <a:lnTo>
                    <a:pt x="15" y="38"/>
                  </a:lnTo>
                  <a:cubicBezTo>
                    <a:pt x="15" y="34"/>
                    <a:pt x="15" y="34"/>
                    <a:pt x="11" y="31"/>
                  </a:cubicBezTo>
                  <a:cubicBezTo>
                    <a:pt x="7" y="20"/>
                    <a:pt x="4" y="1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0" name="Google Shape;28650;p21"/>
            <p:cNvSpPr/>
            <p:nvPr/>
          </p:nvSpPr>
          <p:spPr>
            <a:xfrm>
              <a:off x="204279" y="1160181"/>
              <a:ext cx="8070" cy="14325"/>
            </a:xfrm>
            <a:custGeom>
              <a:avLst/>
              <a:gdLst/>
              <a:ahLst/>
              <a:cxnLst/>
              <a:rect l="l" t="t" r="r" b="b"/>
              <a:pathLst>
                <a:path w="169" h="300" extrusionOk="0">
                  <a:moveTo>
                    <a:pt x="79" y="184"/>
                  </a:moveTo>
                  <a:cubicBezTo>
                    <a:pt x="83" y="195"/>
                    <a:pt x="86" y="203"/>
                    <a:pt x="90" y="214"/>
                  </a:cubicBezTo>
                  <a:cubicBezTo>
                    <a:pt x="94" y="217"/>
                    <a:pt x="94" y="217"/>
                    <a:pt x="94" y="221"/>
                  </a:cubicBezTo>
                  <a:lnTo>
                    <a:pt x="94" y="225"/>
                  </a:lnTo>
                  <a:lnTo>
                    <a:pt x="86" y="225"/>
                  </a:lnTo>
                  <a:lnTo>
                    <a:pt x="83" y="221"/>
                  </a:lnTo>
                  <a:cubicBezTo>
                    <a:pt x="83" y="217"/>
                    <a:pt x="79" y="214"/>
                    <a:pt x="79" y="210"/>
                  </a:cubicBezTo>
                  <a:lnTo>
                    <a:pt x="79" y="195"/>
                  </a:lnTo>
                  <a:lnTo>
                    <a:pt x="79" y="184"/>
                  </a:lnTo>
                  <a:close/>
                  <a:moveTo>
                    <a:pt x="71" y="1"/>
                  </a:moveTo>
                  <a:lnTo>
                    <a:pt x="38" y="72"/>
                  </a:lnTo>
                  <a:cubicBezTo>
                    <a:pt x="26" y="94"/>
                    <a:pt x="19" y="113"/>
                    <a:pt x="12" y="135"/>
                  </a:cubicBezTo>
                  <a:cubicBezTo>
                    <a:pt x="4" y="153"/>
                    <a:pt x="0" y="172"/>
                    <a:pt x="0" y="195"/>
                  </a:cubicBezTo>
                  <a:cubicBezTo>
                    <a:pt x="0" y="203"/>
                    <a:pt x="4" y="214"/>
                    <a:pt x="4" y="221"/>
                  </a:cubicBezTo>
                  <a:cubicBezTo>
                    <a:pt x="8" y="240"/>
                    <a:pt x="16" y="258"/>
                    <a:pt x="26" y="274"/>
                  </a:cubicBezTo>
                  <a:cubicBezTo>
                    <a:pt x="34" y="281"/>
                    <a:pt x="45" y="288"/>
                    <a:pt x="53" y="292"/>
                  </a:cubicBezTo>
                  <a:cubicBezTo>
                    <a:pt x="64" y="300"/>
                    <a:pt x="76" y="300"/>
                    <a:pt x="86" y="300"/>
                  </a:cubicBezTo>
                  <a:cubicBezTo>
                    <a:pt x="98" y="300"/>
                    <a:pt x="105" y="300"/>
                    <a:pt x="116" y="296"/>
                  </a:cubicBezTo>
                  <a:cubicBezTo>
                    <a:pt x="131" y="292"/>
                    <a:pt x="147" y="281"/>
                    <a:pt x="157" y="266"/>
                  </a:cubicBezTo>
                  <a:cubicBezTo>
                    <a:pt x="165" y="251"/>
                    <a:pt x="169" y="236"/>
                    <a:pt x="169" y="221"/>
                  </a:cubicBezTo>
                  <a:cubicBezTo>
                    <a:pt x="169" y="210"/>
                    <a:pt x="169" y="195"/>
                    <a:pt x="161" y="184"/>
                  </a:cubicBezTo>
                  <a:cubicBezTo>
                    <a:pt x="154" y="165"/>
                    <a:pt x="147" y="150"/>
                    <a:pt x="138" y="131"/>
                  </a:cubicBezTo>
                  <a:cubicBezTo>
                    <a:pt x="128" y="113"/>
                    <a:pt x="121" y="94"/>
                    <a:pt x="105" y="72"/>
                  </a:cubicBezTo>
                  <a:lnTo>
                    <a:pt x="7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1" name="Google Shape;28651;p21"/>
            <p:cNvSpPr/>
            <p:nvPr/>
          </p:nvSpPr>
          <p:spPr>
            <a:xfrm>
              <a:off x="-228384" y="1093570"/>
              <a:ext cx="16665" cy="9693"/>
            </a:xfrm>
            <a:custGeom>
              <a:avLst/>
              <a:gdLst/>
              <a:ahLst/>
              <a:cxnLst/>
              <a:rect l="l" t="t" r="r" b="b"/>
              <a:pathLst>
                <a:path w="349" h="203" extrusionOk="0">
                  <a:moveTo>
                    <a:pt x="284" y="1"/>
                  </a:moveTo>
                  <a:lnTo>
                    <a:pt x="258" y="39"/>
                  </a:lnTo>
                  <a:lnTo>
                    <a:pt x="247" y="39"/>
                  </a:lnTo>
                  <a:cubicBezTo>
                    <a:pt x="243" y="35"/>
                    <a:pt x="240" y="35"/>
                    <a:pt x="236" y="35"/>
                  </a:cubicBezTo>
                  <a:cubicBezTo>
                    <a:pt x="228" y="35"/>
                    <a:pt x="221" y="39"/>
                    <a:pt x="217" y="39"/>
                  </a:cubicBezTo>
                  <a:cubicBezTo>
                    <a:pt x="210" y="39"/>
                    <a:pt x="202" y="39"/>
                    <a:pt x="198" y="42"/>
                  </a:cubicBezTo>
                  <a:cubicBezTo>
                    <a:pt x="180" y="46"/>
                    <a:pt x="169" y="50"/>
                    <a:pt x="154" y="54"/>
                  </a:cubicBezTo>
                  <a:cubicBezTo>
                    <a:pt x="143" y="57"/>
                    <a:pt x="131" y="61"/>
                    <a:pt x="124" y="61"/>
                  </a:cubicBezTo>
                  <a:cubicBezTo>
                    <a:pt x="116" y="61"/>
                    <a:pt x="112" y="61"/>
                    <a:pt x="109" y="57"/>
                  </a:cubicBezTo>
                  <a:lnTo>
                    <a:pt x="0" y="31"/>
                  </a:lnTo>
                  <a:lnTo>
                    <a:pt x="67" y="117"/>
                  </a:lnTo>
                  <a:cubicBezTo>
                    <a:pt x="83" y="143"/>
                    <a:pt x="101" y="162"/>
                    <a:pt x="116" y="177"/>
                  </a:cubicBezTo>
                  <a:cubicBezTo>
                    <a:pt x="127" y="185"/>
                    <a:pt x="135" y="188"/>
                    <a:pt x="146" y="196"/>
                  </a:cubicBezTo>
                  <a:cubicBezTo>
                    <a:pt x="157" y="199"/>
                    <a:pt x="169" y="203"/>
                    <a:pt x="180" y="203"/>
                  </a:cubicBezTo>
                  <a:cubicBezTo>
                    <a:pt x="195" y="203"/>
                    <a:pt x="206" y="199"/>
                    <a:pt x="217" y="192"/>
                  </a:cubicBezTo>
                  <a:cubicBezTo>
                    <a:pt x="236" y="185"/>
                    <a:pt x="247" y="173"/>
                    <a:pt x="262" y="162"/>
                  </a:cubicBezTo>
                  <a:lnTo>
                    <a:pt x="262" y="158"/>
                  </a:lnTo>
                  <a:cubicBezTo>
                    <a:pt x="269" y="151"/>
                    <a:pt x="277" y="143"/>
                    <a:pt x="284" y="135"/>
                  </a:cubicBezTo>
                  <a:lnTo>
                    <a:pt x="288" y="135"/>
                  </a:lnTo>
                  <a:lnTo>
                    <a:pt x="348" y="169"/>
                  </a:lnTo>
                  <a:lnTo>
                    <a:pt x="326" y="117"/>
                  </a:lnTo>
                  <a:lnTo>
                    <a:pt x="28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2" name="Google Shape;28652;p21"/>
            <p:cNvSpPr/>
            <p:nvPr/>
          </p:nvSpPr>
          <p:spPr>
            <a:xfrm>
              <a:off x="-211433" y="1143564"/>
              <a:ext cx="18097" cy="21822"/>
            </a:xfrm>
            <a:custGeom>
              <a:avLst/>
              <a:gdLst/>
              <a:ahLst/>
              <a:cxnLst/>
              <a:rect l="l" t="t" r="r" b="b"/>
              <a:pathLst>
                <a:path w="379" h="457" extrusionOk="0">
                  <a:moveTo>
                    <a:pt x="378" y="1"/>
                  </a:moveTo>
                  <a:lnTo>
                    <a:pt x="337" y="4"/>
                  </a:lnTo>
                  <a:lnTo>
                    <a:pt x="299" y="4"/>
                  </a:lnTo>
                  <a:cubicBezTo>
                    <a:pt x="292" y="4"/>
                    <a:pt x="285" y="8"/>
                    <a:pt x="281" y="8"/>
                  </a:cubicBezTo>
                  <a:cubicBezTo>
                    <a:pt x="266" y="8"/>
                    <a:pt x="251" y="12"/>
                    <a:pt x="240" y="16"/>
                  </a:cubicBezTo>
                  <a:cubicBezTo>
                    <a:pt x="225" y="23"/>
                    <a:pt x="214" y="30"/>
                    <a:pt x="202" y="38"/>
                  </a:cubicBezTo>
                  <a:cubicBezTo>
                    <a:pt x="180" y="57"/>
                    <a:pt x="169" y="80"/>
                    <a:pt x="165" y="98"/>
                  </a:cubicBezTo>
                  <a:cubicBezTo>
                    <a:pt x="154" y="128"/>
                    <a:pt x="150" y="158"/>
                    <a:pt x="150" y="184"/>
                  </a:cubicBezTo>
                  <a:cubicBezTo>
                    <a:pt x="147" y="195"/>
                    <a:pt x="147" y="210"/>
                    <a:pt x="142" y="218"/>
                  </a:cubicBezTo>
                  <a:cubicBezTo>
                    <a:pt x="142" y="222"/>
                    <a:pt x="142" y="225"/>
                    <a:pt x="139" y="229"/>
                  </a:cubicBezTo>
                  <a:cubicBezTo>
                    <a:pt x="139" y="232"/>
                    <a:pt x="135" y="237"/>
                    <a:pt x="135" y="240"/>
                  </a:cubicBezTo>
                  <a:lnTo>
                    <a:pt x="16" y="431"/>
                  </a:lnTo>
                  <a:lnTo>
                    <a:pt x="0" y="457"/>
                  </a:lnTo>
                  <a:lnTo>
                    <a:pt x="34" y="427"/>
                  </a:lnTo>
                  <a:lnTo>
                    <a:pt x="191" y="292"/>
                  </a:lnTo>
                  <a:cubicBezTo>
                    <a:pt x="195" y="289"/>
                    <a:pt x="199" y="285"/>
                    <a:pt x="202" y="277"/>
                  </a:cubicBezTo>
                  <a:cubicBezTo>
                    <a:pt x="217" y="266"/>
                    <a:pt x="232" y="251"/>
                    <a:pt x="240" y="232"/>
                  </a:cubicBezTo>
                  <a:cubicBezTo>
                    <a:pt x="262" y="203"/>
                    <a:pt x="273" y="173"/>
                    <a:pt x="288" y="143"/>
                  </a:cubicBezTo>
                  <a:cubicBezTo>
                    <a:pt x="299" y="117"/>
                    <a:pt x="314" y="91"/>
                    <a:pt x="330" y="72"/>
                  </a:cubicBezTo>
                  <a:cubicBezTo>
                    <a:pt x="330" y="68"/>
                    <a:pt x="330" y="68"/>
                    <a:pt x="333" y="68"/>
                  </a:cubicBezTo>
                  <a:lnTo>
                    <a:pt x="3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3" name="Google Shape;28653;p21"/>
            <p:cNvSpPr/>
            <p:nvPr/>
          </p:nvSpPr>
          <p:spPr>
            <a:xfrm>
              <a:off x="-676088" y="2215982"/>
              <a:ext cx="9168" cy="11317"/>
            </a:xfrm>
            <a:custGeom>
              <a:avLst/>
              <a:gdLst/>
              <a:ahLst/>
              <a:cxnLst/>
              <a:rect l="l" t="t" r="r" b="b"/>
              <a:pathLst>
                <a:path w="192" h="237" extrusionOk="0">
                  <a:moveTo>
                    <a:pt x="49" y="50"/>
                  </a:moveTo>
                  <a:cubicBezTo>
                    <a:pt x="87" y="64"/>
                    <a:pt x="109" y="90"/>
                    <a:pt x="132" y="120"/>
                  </a:cubicBezTo>
                  <a:cubicBezTo>
                    <a:pt x="151" y="143"/>
                    <a:pt x="166" y="169"/>
                    <a:pt x="144" y="188"/>
                  </a:cubicBezTo>
                  <a:cubicBezTo>
                    <a:pt x="139" y="195"/>
                    <a:pt x="132" y="195"/>
                    <a:pt x="125" y="195"/>
                  </a:cubicBezTo>
                  <a:cubicBezTo>
                    <a:pt x="109" y="195"/>
                    <a:pt x="91" y="184"/>
                    <a:pt x="76" y="180"/>
                  </a:cubicBezTo>
                  <a:cubicBezTo>
                    <a:pt x="83" y="139"/>
                    <a:pt x="35" y="109"/>
                    <a:pt x="42" y="68"/>
                  </a:cubicBezTo>
                  <a:cubicBezTo>
                    <a:pt x="42" y="60"/>
                    <a:pt x="46" y="57"/>
                    <a:pt x="49" y="50"/>
                  </a:cubicBezTo>
                  <a:close/>
                  <a:moveTo>
                    <a:pt x="35" y="0"/>
                  </a:moveTo>
                  <a:lnTo>
                    <a:pt x="16" y="27"/>
                  </a:lnTo>
                  <a:cubicBezTo>
                    <a:pt x="13" y="34"/>
                    <a:pt x="9" y="42"/>
                    <a:pt x="4" y="50"/>
                  </a:cubicBezTo>
                  <a:cubicBezTo>
                    <a:pt x="4" y="57"/>
                    <a:pt x="1" y="68"/>
                    <a:pt x="1" y="76"/>
                  </a:cubicBezTo>
                  <a:cubicBezTo>
                    <a:pt x="1" y="90"/>
                    <a:pt x="4" y="105"/>
                    <a:pt x="13" y="112"/>
                  </a:cubicBezTo>
                  <a:cubicBezTo>
                    <a:pt x="20" y="131"/>
                    <a:pt x="27" y="143"/>
                    <a:pt x="31" y="150"/>
                  </a:cubicBezTo>
                  <a:cubicBezTo>
                    <a:pt x="35" y="154"/>
                    <a:pt x="35" y="157"/>
                    <a:pt x="35" y="162"/>
                  </a:cubicBezTo>
                  <a:cubicBezTo>
                    <a:pt x="39" y="165"/>
                    <a:pt x="39" y="165"/>
                    <a:pt x="39" y="169"/>
                  </a:cubicBezTo>
                  <a:lnTo>
                    <a:pt x="31" y="188"/>
                  </a:lnTo>
                  <a:lnTo>
                    <a:pt x="27" y="207"/>
                  </a:lnTo>
                  <a:lnTo>
                    <a:pt x="49" y="214"/>
                  </a:lnTo>
                  <a:lnTo>
                    <a:pt x="65" y="217"/>
                  </a:lnTo>
                  <a:cubicBezTo>
                    <a:pt x="68" y="217"/>
                    <a:pt x="76" y="221"/>
                    <a:pt x="83" y="225"/>
                  </a:cubicBezTo>
                  <a:cubicBezTo>
                    <a:pt x="91" y="225"/>
                    <a:pt x="94" y="229"/>
                    <a:pt x="102" y="233"/>
                  </a:cubicBezTo>
                  <a:cubicBezTo>
                    <a:pt x="109" y="233"/>
                    <a:pt x="117" y="236"/>
                    <a:pt x="125" y="236"/>
                  </a:cubicBezTo>
                  <a:lnTo>
                    <a:pt x="132" y="236"/>
                  </a:lnTo>
                  <a:cubicBezTo>
                    <a:pt x="139" y="233"/>
                    <a:pt x="144" y="233"/>
                    <a:pt x="151" y="229"/>
                  </a:cubicBezTo>
                  <a:cubicBezTo>
                    <a:pt x="158" y="229"/>
                    <a:pt x="166" y="221"/>
                    <a:pt x="170" y="217"/>
                  </a:cubicBezTo>
                  <a:cubicBezTo>
                    <a:pt x="177" y="210"/>
                    <a:pt x="184" y="202"/>
                    <a:pt x="188" y="191"/>
                  </a:cubicBezTo>
                  <a:cubicBezTo>
                    <a:pt x="192" y="184"/>
                    <a:pt x="192" y="176"/>
                    <a:pt x="192" y="165"/>
                  </a:cubicBezTo>
                  <a:cubicBezTo>
                    <a:pt x="192" y="150"/>
                    <a:pt x="188" y="135"/>
                    <a:pt x="180" y="124"/>
                  </a:cubicBezTo>
                  <a:cubicBezTo>
                    <a:pt x="177" y="117"/>
                    <a:pt x="170" y="105"/>
                    <a:pt x="166" y="98"/>
                  </a:cubicBezTo>
                  <a:cubicBezTo>
                    <a:pt x="151" y="83"/>
                    <a:pt x="139" y="68"/>
                    <a:pt x="125" y="50"/>
                  </a:cubicBezTo>
                  <a:cubicBezTo>
                    <a:pt x="109" y="38"/>
                    <a:pt x="94" y="27"/>
                    <a:pt x="76" y="19"/>
                  </a:cubicBezTo>
                  <a:cubicBezTo>
                    <a:pt x="72" y="16"/>
                    <a:pt x="68" y="16"/>
                    <a:pt x="65" y="12"/>
                  </a:cubicBezTo>
                  <a:lnTo>
                    <a:pt x="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4" name="Google Shape;28654;p21"/>
            <p:cNvSpPr/>
            <p:nvPr/>
          </p:nvSpPr>
          <p:spPr>
            <a:xfrm>
              <a:off x="-127727" y="1010246"/>
              <a:ext cx="15041" cy="15901"/>
            </a:xfrm>
            <a:custGeom>
              <a:avLst/>
              <a:gdLst/>
              <a:ahLst/>
              <a:cxnLst/>
              <a:rect l="l" t="t" r="r" b="b"/>
              <a:pathLst>
                <a:path w="315" h="333" extrusionOk="0">
                  <a:moveTo>
                    <a:pt x="0" y="1"/>
                  </a:moveTo>
                  <a:lnTo>
                    <a:pt x="23" y="60"/>
                  </a:lnTo>
                  <a:cubicBezTo>
                    <a:pt x="31" y="75"/>
                    <a:pt x="34" y="86"/>
                    <a:pt x="45" y="98"/>
                  </a:cubicBezTo>
                  <a:cubicBezTo>
                    <a:pt x="53" y="109"/>
                    <a:pt x="61" y="120"/>
                    <a:pt x="68" y="127"/>
                  </a:cubicBezTo>
                  <a:cubicBezTo>
                    <a:pt x="94" y="150"/>
                    <a:pt x="124" y="161"/>
                    <a:pt x="147" y="172"/>
                  </a:cubicBezTo>
                  <a:cubicBezTo>
                    <a:pt x="157" y="176"/>
                    <a:pt x="169" y="180"/>
                    <a:pt x="176" y="187"/>
                  </a:cubicBezTo>
                  <a:cubicBezTo>
                    <a:pt x="183" y="191"/>
                    <a:pt x="191" y="195"/>
                    <a:pt x="195" y="198"/>
                  </a:cubicBezTo>
                  <a:lnTo>
                    <a:pt x="314" y="333"/>
                  </a:lnTo>
                  <a:lnTo>
                    <a:pt x="270" y="191"/>
                  </a:lnTo>
                  <a:lnTo>
                    <a:pt x="259" y="161"/>
                  </a:lnTo>
                  <a:cubicBezTo>
                    <a:pt x="255" y="143"/>
                    <a:pt x="247" y="124"/>
                    <a:pt x="236" y="105"/>
                  </a:cubicBezTo>
                  <a:cubicBezTo>
                    <a:pt x="221" y="82"/>
                    <a:pt x="206" y="64"/>
                    <a:pt x="188" y="49"/>
                  </a:cubicBezTo>
                  <a:cubicBezTo>
                    <a:pt x="180" y="46"/>
                    <a:pt x="173" y="41"/>
                    <a:pt x="169" y="38"/>
                  </a:cubicBezTo>
                  <a:cubicBezTo>
                    <a:pt x="139" y="23"/>
                    <a:pt x="105" y="12"/>
                    <a:pt x="61" y="8"/>
                  </a:cubicBezTo>
                  <a:lnTo>
                    <a:pt x="34" y="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5" name="Google Shape;28655;p21"/>
            <p:cNvSpPr/>
            <p:nvPr/>
          </p:nvSpPr>
          <p:spPr>
            <a:xfrm>
              <a:off x="259048" y="1293356"/>
              <a:ext cx="7926" cy="11078"/>
            </a:xfrm>
            <a:custGeom>
              <a:avLst/>
              <a:gdLst/>
              <a:ahLst/>
              <a:cxnLst/>
              <a:rect l="l" t="t" r="r" b="b"/>
              <a:pathLst>
                <a:path w="166" h="232" extrusionOk="0">
                  <a:moveTo>
                    <a:pt x="61" y="0"/>
                  </a:moveTo>
                  <a:cubicBezTo>
                    <a:pt x="54" y="0"/>
                    <a:pt x="42" y="4"/>
                    <a:pt x="35" y="7"/>
                  </a:cubicBezTo>
                  <a:cubicBezTo>
                    <a:pt x="23" y="16"/>
                    <a:pt x="16" y="23"/>
                    <a:pt x="9" y="33"/>
                  </a:cubicBezTo>
                  <a:cubicBezTo>
                    <a:pt x="5" y="45"/>
                    <a:pt x="1" y="56"/>
                    <a:pt x="1" y="71"/>
                  </a:cubicBezTo>
                  <a:cubicBezTo>
                    <a:pt x="1" y="83"/>
                    <a:pt x="5" y="94"/>
                    <a:pt x="9" y="105"/>
                  </a:cubicBezTo>
                  <a:cubicBezTo>
                    <a:pt x="16" y="120"/>
                    <a:pt x="23" y="128"/>
                    <a:pt x="28" y="135"/>
                  </a:cubicBezTo>
                  <a:cubicBezTo>
                    <a:pt x="31" y="138"/>
                    <a:pt x="31" y="142"/>
                    <a:pt x="31" y="142"/>
                  </a:cubicBezTo>
                  <a:lnTo>
                    <a:pt x="35" y="146"/>
                  </a:lnTo>
                  <a:cubicBezTo>
                    <a:pt x="35" y="154"/>
                    <a:pt x="35" y="164"/>
                    <a:pt x="38" y="173"/>
                  </a:cubicBezTo>
                  <a:cubicBezTo>
                    <a:pt x="42" y="180"/>
                    <a:pt x="42" y="187"/>
                    <a:pt x="50" y="195"/>
                  </a:cubicBezTo>
                  <a:cubicBezTo>
                    <a:pt x="54" y="206"/>
                    <a:pt x="64" y="217"/>
                    <a:pt x="80" y="225"/>
                  </a:cubicBezTo>
                  <a:cubicBezTo>
                    <a:pt x="90" y="232"/>
                    <a:pt x="106" y="232"/>
                    <a:pt x="121" y="232"/>
                  </a:cubicBezTo>
                  <a:lnTo>
                    <a:pt x="143" y="232"/>
                  </a:lnTo>
                  <a:lnTo>
                    <a:pt x="151" y="225"/>
                  </a:lnTo>
                  <a:lnTo>
                    <a:pt x="154" y="213"/>
                  </a:lnTo>
                  <a:cubicBezTo>
                    <a:pt x="162" y="202"/>
                    <a:pt x="166" y="190"/>
                    <a:pt x="166" y="180"/>
                  </a:cubicBezTo>
                  <a:cubicBezTo>
                    <a:pt x="166" y="164"/>
                    <a:pt x="162" y="154"/>
                    <a:pt x="162" y="146"/>
                  </a:cubicBezTo>
                  <a:cubicBezTo>
                    <a:pt x="158" y="142"/>
                    <a:pt x="158" y="138"/>
                    <a:pt x="158" y="138"/>
                  </a:cubicBezTo>
                  <a:lnTo>
                    <a:pt x="158" y="135"/>
                  </a:lnTo>
                  <a:lnTo>
                    <a:pt x="158" y="105"/>
                  </a:lnTo>
                  <a:cubicBezTo>
                    <a:pt x="158" y="90"/>
                    <a:pt x="154" y="71"/>
                    <a:pt x="143" y="52"/>
                  </a:cubicBezTo>
                  <a:cubicBezTo>
                    <a:pt x="140" y="42"/>
                    <a:pt x="132" y="33"/>
                    <a:pt x="121" y="26"/>
                  </a:cubicBezTo>
                  <a:cubicBezTo>
                    <a:pt x="113" y="19"/>
                    <a:pt x="102" y="11"/>
                    <a:pt x="90" y="7"/>
                  </a:cubicBezTo>
                  <a:cubicBezTo>
                    <a:pt x="87" y="7"/>
                    <a:pt x="87" y="4"/>
                    <a:pt x="83" y="4"/>
                  </a:cubicBezTo>
                  <a:cubicBezTo>
                    <a:pt x="80" y="4"/>
                    <a:pt x="73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6" name="Google Shape;28656;p21"/>
            <p:cNvSpPr/>
            <p:nvPr/>
          </p:nvSpPr>
          <p:spPr>
            <a:xfrm>
              <a:off x="-471861" y="2173341"/>
              <a:ext cx="14468" cy="13227"/>
            </a:xfrm>
            <a:custGeom>
              <a:avLst/>
              <a:gdLst/>
              <a:ahLst/>
              <a:cxnLst/>
              <a:rect l="l" t="t" r="r" b="b"/>
              <a:pathLst>
                <a:path w="303" h="277" extrusionOk="0">
                  <a:moveTo>
                    <a:pt x="4" y="1"/>
                  </a:moveTo>
                  <a:lnTo>
                    <a:pt x="1" y="75"/>
                  </a:lnTo>
                  <a:lnTo>
                    <a:pt x="1" y="86"/>
                  </a:lnTo>
                  <a:lnTo>
                    <a:pt x="1" y="97"/>
                  </a:lnTo>
                  <a:cubicBezTo>
                    <a:pt x="1" y="127"/>
                    <a:pt x="8" y="158"/>
                    <a:pt x="19" y="180"/>
                  </a:cubicBezTo>
                  <a:cubicBezTo>
                    <a:pt x="30" y="198"/>
                    <a:pt x="42" y="210"/>
                    <a:pt x="56" y="220"/>
                  </a:cubicBezTo>
                  <a:cubicBezTo>
                    <a:pt x="61" y="225"/>
                    <a:pt x="61" y="225"/>
                    <a:pt x="64" y="225"/>
                  </a:cubicBezTo>
                  <a:lnTo>
                    <a:pt x="83" y="225"/>
                  </a:lnTo>
                  <a:cubicBezTo>
                    <a:pt x="98" y="225"/>
                    <a:pt x="106" y="225"/>
                    <a:pt x="116" y="228"/>
                  </a:cubicBezTo>
                  <a:lnTo>
                    <a:pt x="139" y="228"/>
                  </a:lnTo>
                  <a:lnTo>
                    <a:pt x="132" y="217"/>
                  </a:lnTo>
                  <a:lnTo>
                    <a:pt x="218" y="202"/>
                  </a:lnTo>
                  <a:cubicBezTo>
                    <a:pt x="213" y="191"/>
                    <a:pt x="206" y="180"/>
                    <a:pt x="202" y="168"/>
                  </a:cubicBezTo>
                  <a:cubicBezTo>
                    <a:pt x="191" y="153"/>
                    <a:pt x="180" y="142"/>
                    <a:pt x="165" y="131"/>
                  </a:cubicBezTo>
                  <a:cubicBezTo>
                    <a:pt x="146" y="116"/>
                    <a:pt x="128" y="105"/>
                    <a:pt x="113" y="94"/>
                  </a:cubicBezTo>
                  <a:cubicBezTo>
                    <a:pt x="106" y="94"/>
                    <a:pt x="101" y="90"/>
                    <a:pt x="98" y="86"/>
                  </a:cubicBezTo>
                  <a:cubicBezTo>
                    <a:pt x="87" y="79"/>
                    <a:pt x="75" y="71"/>
                    <a:pt x="68" y="60"/>
                  </a:cubicBezTo>
                  <a:lnTo>
                    <a:pt x="4" y="1"/>
                  </a:lnTo>
                  <a:close/>
                  <a:moveTo>
                    <a:pt x="247" y="236"/>
                  </a:moveTo>
                  <a:lnTo>
                    <a:pt x="232" y="254"/>
                  </a:lnTo>
                  <a:cubicBezTo>
                    <a:pt x="236" y="262"/>
                    <a:pt x="240" y="270"/>
                    <a:pt x="240" y="277"/>
                  </a:cubicBezTo>
                  <a:lnTo>
                    <a:pt x="303" y="265"/>
                  </a:lnTo>
                  <a:lnTo>
                    <a:pt x="247" y="236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7" name="Google Shape;28657;p21"/>
            <p:cNvSpPr/>
            <p:nvPr/>
          </p:nvSpPr>
          <p:spPr>
            <a:xfrm>
              <a:off x="74160" y="1908424"/>
              <a:ext cx="13084" cy="13083"/>
            </a:xfrm>
            <a:custGeom>
              <a:avLst/>
              <a:gdLst/>
              <a:ahLst/>
              <a:cxnLst/>
              <a:rect l="l" t="t" r="r" b="b"/>
              <a:pathLst>
                <a:path w="274" h="274" extrusionOk="0">
                  <a:moveTo>
                    <a:pt x="273" y="1"/>
                  </a:moveTo>
                  <a:lnTo>
                    <a:pt x="194" y="38"/>
                  </a:lnTo>
                  <a:cubicBezTo>
                    <a:pt x="168" y="49"/>
                    <a:pt x="135" y="64"/>
                    <a:pt x="105" y="80"/>
                  </a:cubicBezTo>
                  <a:cubicBezTo>
                    <a:pt x="75" y="98"/>
                    <a:pt x="46" y="116"/>
                    <a:pt x="19" y="143"/>
                  </a:cubicBezTo>
                  <a:cubicBezTo>
                    <a:pt x="11" y="150"/>
                    <a:pt x="8" y="158"/>
                    <a:pt x="4" y="166"/>
                  </a:cubicBezTo>
                  <a:cubicBezTo>
                    <a:pt x="1" y="176"/>
                    <a:pt x="1" y="184"/>
                    <a:pt x="1" y="192"/>
                  </a:cubicBezTo>
                  <a:cubicBezTo>
                    <a:pt x="1" y="202"/>
                    <a:pt x="1" y="211"/>
                    <a:pt x="4" y="218"/>
                  </a:cubicBezTo>
                  <a:cubicBezTo>
                    <a:pt x="8" y="225"/>
                    <a:pt x="11" y="233"/>
                    <a:pt x="15" y="237"/>
                  </a:cubicBezTo>
                  <a:cubicBezTo>
                    <a:pt x="19" y="244"/>
                    <a:pt x="23" y="247"/>
                    <a:pt x="23" y="247"/>
                  </a:cubicBezTo>
                  <a:cubicBezTo>
                    <a:pt x="30" y="255"/>
                    <a:pt x="34" y="255"/>
                    <a:pt x="42" y="259"/>
                  </a:cubicBezTo>
                  <a:lnTo>
                    <a:pt x="53" y="259"/>
                  </a:lnTo>
                  <a:cubicBezTo>
                    <a:pt x="53" y="259"/>
                    <a:pt x="53" y="263"/>
                    <a:pt x="56" y="263"/>
                  </a:cubicBezTo>
                  <a:lnTo>
                    <a:pt x="98" y="273"/>
                  </a:lnTo>
                  <a:lnTo>
                    <a:pt x="105" y="233"/>
                  </a:lnTo>
                  <a:cubicBezTo>
                    <a:pt x="105" y="225"/>
                    <a:pt x="109" y="221"/>
                    <a:pt x="109" y="214"/>
                  </a:cubicBezTo>
                  <a:cubicBezTo>
                    <a:pt x="113" y="211"/>
                    <a:pt x="120" y="202"/>
                    <a:pt x="132" y="195"/>
                  </a:cubicBezTo>
                  <a:cubicBezTo>
                    <a:pt x="146" y="184"/>
                    <a:pt x="168" y="173"/>
                    <a:pt x="191" y="158"/>
                  </a:cubicBezTo>
                  <a:cubicBezTo>
                    <a:pt x="203" y="150"/>
                    <a:pt x="213" y="143"/>
                    <a:pt x="225" y="128"/>
                  </a:cubicBezTo>
                  <a:cubicBezTo>
                    <a:pt x="236" y="116"/>
                    <a:pt x="244" y="102"/>
                    <a:pt x="251" y="83"/>
                  </a:cubicBezTo>
                  <a:lnTo>
                    <a:pt x="27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8" name="Google Shape;28658;p21"/>
            <p:cNvSpPr/>
            <p:nvPr/>
          </p:nvSpPr>
          <p:spPr>
            <a:xfrm>
              <a:off x="-218022" y="1026099"/>
              <a:ext cx="1098" cy="1528"/>
            </a:xfrm>
            <a:custGeom>
              <a:avLst/>
              <a:gdLst/>
              <a:ahLst/>
              <a:cxnLst/>
              <a:rect l="l" t="t" r="r" b="b"/>
              <a:pathLst>
                <a:path w="23" h="32" extrusionOk="0">
                  <a:moveTo>
                    <a:pt x="15" y="1"/>
                  </a:moveTo>
                  <a:cubicBezTo>
                    <a:pt x="7" y="12"/>
                    <a:pt x="4" y="20"/>
                    <a:pt x="0" y="23"/>
                  </a:cubicBezTo>
                  <a:lnTo>
                    <a:pt x="0" y="28"/>
                  </a:lnTo>
                  <a:lnTo>
                    <a:pt x="0" y="31"/>
                  </a:lnTo>
                  <a:cubicBezTo>
                    <a:pt x="4" y="31"/>
                    <a:pt x="7" y="28"/>
                    <a:pt x="11" y="23"/>
                  </a:cubicBezTo>
                  <a:cubicBezTo>
                    <a:pt x="15" y="20"/>
                    <a:pt x="19" y="16"/>
                    <a:pt x="23" y="12"/>
                  </a:cubicBezTo>
                  <a:lnTo>
                    <a:pt x="23" y="9"/>
                  </a:lnTo>
                  <a:cubicBezTo>
                    <a:pt x="23" y="9"/>
                    <a:pt x="23" y="5"/>
                    <a:pt x="19" y="5"/>
                  </a:cubicBezTo>
                  <a:cubicBezTo>
                    <a:pt x="19" y="5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9" name="Google Shape;28659;p21"/>
            <p:cNvSpPr/>
            <p:nvPr/>
          </p:nvSpPr>
          <p:spPr>
            <a:xfrm>
              <a:off x="-221413" y="1020990"/>
              <a:ext cx="8213" cy="10505"/>
            </a:xfrm>
            <a:custGeom>
              <a:avLst/>
              <a:gdLst/>
              <a:ahLst/>
              <a:cxnLst/>
              <a:rect l="l" t="t" r="r" b="b"/>
              <a:pathLst>
                <a:path w="172" h="220" extrusionOk="0">
                  <a:moveTo>
                    <a:pt x="86" y="108"/>
                  </a:moveTo>
                  <a:cubicBezTo>
                    <a:pt x="90" y="108"/>
                    <a:pt x="90" y="112"/>
                    <a:pt x="90" y="112"/>
                  </a:cubicBezTo>
                  <a:cubicBezTo>
                    <a:pt x="94" y="112"/>
                    <a:pt x="94" y="116"/>
                    <a:pt x="94" y="116"/>
                  </a:cubicBezTo>
                  <a:lnTo>
                    <a:pt x="94" y="119"/>
                  </a:lnTo>
                  <a:cubicBezTo>
                    <a:pt x="90" y="123"/>
                    <a:pt x="86" y="127"/>
                    <a:pt x="82" y="130"/>
                  </a:cubicBezTo>
                  <a:cubicBezTo>
                    <a:pt x="78" y="135"/>
                    <a:pt x="75" y="138"/>
                    <a:pt x="71" y="138"/>
                  </a:cubicBezTo>
                  <a:lnTo>
                    <a:pt x="71" y="135"/>
                  </a:lnTo>
                  <a:lnTo>
                    <a:pt x="71" y="130"/>
                  </a:lnTo>
                  <a:cubicBezTo>
                    <a:pt x="75" y="127"/>
                    <a:pt x="78" y="119"/>
                    <a:pt x="86" y="108"/>
                  </a:cubicBezTo>
                  <a:close/>
                  <a:moveTo>
                    <a:pt x="71" y="0"/>
                  </a:moveTo>
                  <a:lnTo>
                    <a:pt x="49" y="33"/>
                  </a:lnTo>
                  <a:cubicBezTo>
                    <a:pt x="42" y="45"/>
                    <a:pt x="30" y="56"/>
                    <a:pt x="19" y="71"/>
                  </a:cubicBezTo>
                  <a:cubicBezTo>
                    <a:pt x="11" y="78"/>
                    <a:pt x="8" y="90"/>
                    <a:pt x="4" y="101"/>
                  </a:cubicBezTo>
                  <a:cubicBezTo>
                    <a:pt x="0" y="101"/>
                    <a:pt x="0" y="104"/>
                    <a:pt x="0" y="108"/>
                  </a:cubicBezTo>
                  <a:lnTo>
                    <a:pt x="60" y="101"/>
                  </a:lnTo>
                  <a:lnTo>
                    <a:pt x="4" y="172"/>
                  </a:lnTo>
                  <a:cubicBezTo>
                    <a:pt x="4" y="180"/>
                    <a:pt x="8" y="183"/>
                    <a:pt x="15" y="190"/>
                  </a:cubicBezTo>
                  <a:cubicBezTo>
                    <a:pt x="19" y="198"/>
                    <a:pt x="26" y="206"/>
                    <a:pt x="37" y="213"/>
                  </a:cubicBezTo>
                  <a:cubicBezTo>
                    <a:pt x="45" y="216"/>
                    <a:pt x="56" y="220"/>
                    <a:pt x="68" y="220"/>
                  </a:cubicBezTo>
                  <a:cubicBezTo>
                    <a:pt x="75" y="220"/>
                    <a:pt x="82" y="220"/>
                    <a:pt x="90" y="216"/>
                  </a:cubicBezTo>
                  <a:cubicBezTo>
                    <a:pt x="97" y="213"/>
                    <a:pt x="109" y="209"/>
                    <a:pt x="112" y="202"/>
                  </a:cubicBezTo>
                  <a:cubicBezTo>
                    <a:pt x="120" y="198"/>
                    <a:pt x="127" y="194"/>
                    <a:pt x="135" y="187"/>
                  </a:cubicBezTo>
                  <a:cubicBezTo>
                    <a:pt x="146" y="175"/>
                    <a:pt x="154" y="168"/>
                    <a:pt x="161" y="157"/>
                  </a:cubicBezTo>
                  <a:cubicBezTo>
                    <a:pt x="168" y="145"/>
                    <a:pt x="172" y="130"/>
                    <a:pt x="172" y="116"/>
                  </a:cubicBezTo>
                  <a:cubicBezTo>
                    <a:pt x="172" y="104"/>
                    <a:pt x="168" y="93"/>
                    <a:pt x="165" y="82"/>
                  </a:cubicBezTo>
                  <a:cubicBezTo>
                    <a:pt x="157" y="71"/>
                    <a:pt x="146" y="59"/>
                    <a:pt x="135" y="49"/>
                  </a:cubicBezTo>
                  <a:cubicBezTo>
                    <a:pt x="127" y="41"/>
                    <a:pt x="116" y="30"/>
                    <a:pt x="101" y="23"/>
                  </a:cubicBezTo>
                  <a:lnTo>
                    <a:pt x="7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0" name="Google Shape;28660;p21"/>
            <p:cNvSpPr/>
            <p:nvPr/>
          </p:nvSpPr>
          <p:spPr>
            <a:xfrm>
              <a:off x="-226952" y="1030970"/>
              <a:ext cx="573" cy="764"/>
            </a:xfrm>
            <a:custGeom>
              <a:avLst/>
              <a:gdLst/>
              <a:ahLst/>
              <a:cxnLst/>
              <a:rect l="l" t="t" r="r" b="b"/>
              <a:pathLst>
                <a:path w="12" h="16" extrusionOk="0">
                  <a:moveTo>
                    <a:pt x="11" y="0"/>
                  </a:moveTo>
                  <a:lnTo>
                    <a:pt x="8" y="4"/>
                  </a:lnTo>
                  <a:cubicBezTo>
                    <a:pt x="4" y="7"/>
                    <a:pt x="1" y="11"/>
                    <a:pt x="1" y="15"/>
                  </a:cubicBezTo>
                  <a:lnTo>
                    <a:pt x="4" y="11"/>
                  </a:lnTo>
                  <a:cubicBezTo>
                    <a:pt x="8" y="11"/>
                    <a:pt x="8" y="7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1" name="Google Shape;28661;p21"/>
            <p:cNvSpPr/>
            <p:nvPr/>
          </p:nvSpPr>
          <p:spPr>
            <a:xfrm>
              <a:off x="-231058" y="1025765"/>
              <a:ext cx="12511" cy="9693"/>
            </a:xfrm>
            <a:custGeom>
              <a:avLst/>
              <a:gdLst/>
              <a:ahLst/>
              <a:cxnLst/>
              <a:rect l="l" t="t" r="r" b="b"/>
              <a:pathLst>
                <a:path w="262" h="203" extrusionOk="0">
                  <a:moveTo>
                    <a:pt x="97" y="109"/>
                  </a:moveTo>
                  <a:lnTo>
                    <a:pt x="97" y="109"/>
                  </a:lnTo>
                  <a:cubicBezTo>
                    <a:pt x="94" y="116"/>
                    <a:pt x="94" y="120"/>
                    <a:pt x="90" y="120"/>
                  </a:cubicBezTo>
                  <a:lnTo>
                    <a:pt x="87" y="124"/>
                  </a:lnTo>
                  <a:cubicBezTo>
                    <a:pt x="87" y="120"/>
                    <a:pt x="90" y="116"/>
                    <a:pt x="94" y="113"/>
                  </a:cubicBezTo>
                  <a:lnTo>
                    <a:pt x="97" y="109"/>
                  </a:lnTo>
                  <a:close/>
                  <a:moveTo>
                    <a:pt x="262" y="1"/>
                  </a:moveTo>
                  <a:lnTo>
                    <a:pt x="202" y="8"/>
                  </a:lnTo>
                  <a:lnTo>
                    <a:pt x="168" y="12"/>
                  </a:lnTo>
                  <a:cubicBezTo>
                    <a:pt x="146" y="12"/>
                    <a:pt x="127" y="16"/>
                    <a:pt x="105" y="23"/>
                  </a:cubicBezTo>
                  <a:cubicBezTo>
                    <a:pt x="90" y="27"/>
                    <a:pt x="79" y="30"/>
                    <a:pt x="64" y="38"/>
                  </a:cubicBezTo>
                  <a:cubicBezTo>
                    <a:pt x="45" y="49"/>
                    <a:pt x="30" y="68"/>
                    <a:pt x="19" y="87"/>
                  </a:cubicBezTo>
                  <a:cubicBezTo>
                    <a:pt x="8" y="109"/>
                    <a:pt x="4" y="132"/>
                    <a:pt x="4" y="158"/>
                  </a:cubicBezTo>
                  <a:lnTo>
                    <a:pt x="0" y="187"/>
                  </a:lnTo>
                  <a:lnTo>
                    <a:pt x="30" y="195"/>
                  </a:lnTo>
                  <a:cubicBezTo>
                    <a:pt x="45" y="199"/>
                    <a:pt x="60" y="202"/>
                    <a:pt x="75" y="202"/>
                  </a:cubicBezTo>
                  <a:cubicBezTo>
                    <a:pt x="87" y="202"/>
                    <a:pt x="97" y="199"/>
                    <a:pt x="109" y="195"/>
                  </a:cubicBezTo>
                  <a:cubicBezTo>
                    <a:pt x="127" y="192"/>
                    <a:pt x="142" y="180"/>
                    <a:pt x="149" y="165"/>
                  </a:cubicBezTo>
                  <a:cubicBezTo>
                    <a:pt x="157" y="158"/>
                    <a:pt x="165" y="147"/>
                    <a:pt x="168" y="139"/>
                  </a:cubicBezTo>
                  <a:cubicBezTo>
                    <a:pt x="176" y="124"/>
                    <a:pt x="180" y="113"/>
                    <a:pt x="187" y="102"/>
                  </a:cubicBezTo>
                  <a:cubicBezTo>
                    <a:pt x="191" y="90"/>
                    <a:pt x="199" y="80"/>
                    <a:pt x="202" y="72"/>
                  </a:cubicBezTo>
                  <a:lnTo>
                    <a:pt x="206" y="72"/>
                  </a:lnTo>
                  <a:lnTo>
                    <a:pt x="26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2" name="Google Shape;28662;p21"/>
            <p:cNvSpPr/>
            <p:nvPr/>
          </p:nvSpPr>
          <p:spPr>
            <a:xfrm>
              <a:off x="127353" y="1058808"/>
              <a:ext cx="12176" cy="10600"/>
            </a:xfrm>
            <a:custGeom>
              <a:avLst/>
              <a:gdLst/>
              <a:ahLst/>
              <a:cxnLst/>
              <a:rect l="l" t="t" r="r" b="b"/>
              <a:pathLst>
                <a:path w="255" h="222" extrusionOk="0">
                  <a:moveTo>
                    <a:pt x="53" y="0"/>
                  </a:moveTo>
                  <a:cubicBezTo>
                    <a:pt x="45" y="4"/>
                    <a:pt x="41" y="8"/>
                    <a:pt x="38" y="11"/>
                  </a:cubicBezTo>
                  <a:cubicBezTo>
                    <a:pt x="31" y="16"/>
                    <a:pt x="27" y="19"/>
                    <a:pt x="22" y="23"/>
                  </a:cubicBezTo>
                  <a:cubicBezTo>
                    <a:pt x="15" y="30"/>
                    <a:pt x="12" y="38"/>
                    <a:pt x="8" y="45"/>
                  </a:cubicBezTo>
                  <a:cubicBezTo>
                    <a:pt x="0" y="52"/>
                    <a:pt x="0" y="64"/>
                    <a:pt x="0" y="75"/>
                  </a:cubicBezTo>
                  <a:cubicBezTo>
                    <a:pt x="0" y="86"/>
                    <a:pt x="5" y="94"/>
                    <a:pt x="8" y="101"/>
                  </a:cubicBezTo>
                  <a:cubicBezTo>
                    <a:pt x="12" y="109"/>
                    <a:pt x="15" y="112"/>
                    <a:pt x="22" y="116"/>
                  </a:cubicBezTo>
                  <a:cubicBezTo>
                    <a:pt x="31" y="123"/>
                    <a:pt x="38" y="128"/>
                    <a:pt x="45" y="131"/>
                  </a:cubicBezTo>
                  <a:cubicBezTo>
                    <a:pt x="53" y="135"/>
                    <a:pt x="60" y="138"/>
                    <a:pt x="67" y="142"/>
                  </a:cubicBezTo>
                  <a:lnTo>
                    <a:pt x="67" y="146"/>
                  </a:lnTo>
                  <a:cubicBezTo>
                    <a:pt x="75" y="165"/>
                    <a:pt x="79" y="180"/>
                    <a:pt x="90" y="195"/>
                  </a:cubicBezTo>
                  <a:cubicBezTo>
                    <a:pt x="98" y="202"/>
                    <a:pt x="101" y="209"/>
                    <a:pt x="112" y="213"/>
                  </a:cubicBezTo>
                  <a:cubicBezTo>
                    <a:pt x="120" y="217"/>
                    <a:pt x="131" y="221"/>
                    <a:pt x="139" y="221"/>
                  </a:cubicBezTo>
                  <a:lnTo>
                    <a:pt x="143" y="221"/>
                  </a:lnTo>
                  <a:cubicBezTo>
                    <a:pt x="153" y="221"/>
                    <a:pt x="162" y="217"/>
                    <a:pt x="172" y="213"/>
                  </a:cubicBezTo>
                  <a:cubicBezTo>
                    <a:pt x="184" y="206"/>
                    <a:pt x="195" y="199"/>
                    <a:pt x="202" y="187"/>
                  </a:cubicBezTo>
                  <a:cubicBezTo>
                    <a:pt x="214" y="180"/>
                    <a:pt x="221" y="168"/>
                    <a:pt x="229" y="157"/>
                  </a:cubicBezTo>
                  <a:lnTo>
                    <a:pt x="255" y="123"/>
                  </a:lnTo>
                  <a:lnTo>
                    <a:pt x="217" y="101"/>
                  </a:lnTo>
                  <a:cubicBezTo>
                    <a:pt x="210" y="97"/>
                    <a:pt x="198" y="90"/>
                    <a:pt x="184" y="83"/>
                  </a:cubicBezTo>
                  <a:cubicBezTo>
                    <a:pt x="179" y="78"/>
                    <a:pt x="172" y="71"/>
                    <a:pt x="165" y="68"/>
                  </a:cubicBezTo>
                  <a:cubicBezTo>
                    <a:pt x="157" y="64"/>
                    <a:pt x="146" y="60"/>
                    <a:pt x="135" y="60"/>
                  </a:cubicBezTo>
                  <a:lnTo>
                    <a:pt x="127" y="60"/>
                  </a:lnTo>
                  <a:cubicBezTo>
                    <a:pt x="127" y="60"/>
                    <a:pt x="127" y="52"/>
                    <a:pt x="124" y="49"/>
                  </a:cubicBezTo>
                  <a:cubicBezTo>
                    <a:pt x="124" y="42"/>
                    <a:pt x="120" y="34"/>
                    <a:pt x="112" y="26"/>
                  </a:cubicBezTo>
                  <a:cubicBezTo>
                    <a:pt x="112" y="19"/>
                    <a:pt x="109" y="16"/>
                    <a:pt x="101" y="8"/>
                  </a:cubicBez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3" name="Google Shape;28663;p21"/>
            <p:cNvSpPr/>
            <p:nvPr/>
          </p:nvSpPr>
          <p:spPr>
            <a:xfrm>
              <a:off x="-598065" y="2350923"/>
              <a:ext cx="7019" cy="17572"/>
            </a:xfrm>
            <a:custGeom>
              <a:avLst/>
              <a:gdLst/>
              <a:ahLst/>
              <a:cxnLst/>
              <a:rect l="l" t="t" r="r" b="b"/>
              <a:pathLst>
                <a:path w="147" h="368" extrusionOk="0">
                  <a:moveTo>
                    <a:pt x="120" y="0"/>
                  </a:moveTo>
                  <a:lnTo>
                    <a:pt x="71" y="27"/>
                  </a:lnTo>
                  <a:cubicBezTo>
                    <a:pt x="49" y="42"/>
                    <a:pt x="30" y="57"/>
                    <a:pt x="19" y="72"/>
                  </a:cubicBezTo>
                  <a:cubicBezTo>
                    <a:pt x="12" y="79"/>
                    <a:pt x="8" y="90"/>
                    <a:pt x="4" y="98"/>
                  </a:cubicBezTo>
                  <a:cubicBezTo>
                    <a:pt x="1" y="109"/>
                    <a:pt x="1" y="121"/>
                    <a:pt x="1" y="128"/>
                  </a:cubicBezTo>
                  <a:cubicBezTo>
                    <a:pt x="1" y="143"/>
                    <a:pt x="4" y="157"/>
                    <a:pt x="8" y="169"/>
                  </a:cubicBezTo>
                  <a:cubicBezTo>
                    <a:pt x="16" y="188"/>
                    <a:pt x="27" y="207"/>
                    <a:pt x="38" y="217"/>
                  </a:cubicBezTo>
                  <a:cubicBezTo>
                    <a:pt x="49" y="233"/>
                    <a:pt x="61" y="247"/>
                    <a:pt x="68" y="259"/>
                  </a:cubicBezTo>
                  <a:lnTo>
                    <a:pt x="90" y="288"/>
                  </a:lnTo>
                  <a:lnTo>
                    <a:pt x="147" y="367"/>
                  </a:lnTo>
                  <a:lnTo>
                    <a:pt x="139" y="233"/>
                  </a:lnTo>
                  <a:cubicBezTo>
                    <a:pt x="135" y="210"/>
                    <a:pt x="135" y="188"/>
                    <a:pt x="135" y="165"/>
                  </a:cubicBezTo>
                  <a:lnTo>
                    <a:pt x="135" y="162"/>
                  </a:lnTo>
                  <a:lnTo>
                    <a:pt x="135" y="131"/>
                  </a:lnTo>
                  <a:cubicBezTo>
                    <a:pt x="135" y="109"/>
                    <a:pt x="135" y="83"/>
                    <a:pt x="128" y="57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4" name="Google Shape;28664;p21"/>
            <p:cNvSpPr/>
            <p:nvPr/>
          </p:nvSpPr>
          <p:spPr>
            <a:xfrm>
              <a:off x="-528445" y="2022690"/>
              <a:ext cx="8786" cy="11269"/>
            </a:xfrm>
            <a:custGeom>
              <a:avLst/>
              <a:gdLst/>
              <a:ahLst/>
              <a:cxnLst/>
              <a:rect l="l" t="t" r="r" b="b"/>
              <a:pathLst>
                <a:path w="184" h="236" extrusionOk="0">
                  <a:moveTo>
                    <a:pt x="83" y="0"/>
                  </a:moveTo>
                  <a:cubicBezTo>
                    <a:pt x="71" y="0"/>
                    <a:pt x="64" y="4"/>
                    <a:pt x="57" y="4"/>
                  </a:cubicBezTo>
                  <a:cubicBezTo>
                    <a:pt x="49" y="7"/>
                    <a:pt x="42" y="11"/>
                    <a:pt x="35" y="19"/>
                  </a:cubicBezTo>
                  <a:cubicBezTo>
                    <a:pt x="26" y="23"/>
                    <a:pt x="19" y="30"/>
                    <a:pt x="12" y="42"/>
                  </a:cubicBezTo>
                  <a:cubicBezTo>
                    <a:pt x="4" y="52"/>
                    <a:pt x="0" y="64"/>
                    <a:pt x="0" y="75"/>
                  </a:cubicBezTo>
                  <a:cubicBezTo>
                    <a:pt x="0" y="83"/>
                    <a:pt x="4" y="90"/>
                    <a:pt x="4" y="94"/>
                  </a:cubicBezTo>
                  <a:cubicBezTo>
                    <a:pt x="8" y="105"/>
                    <a:pt x="16" y="112"/>
                    <a:pt x="19" y="120"/>
                  </a:cubicBezTo>
                  <a:cubicBezTo>
                    <a:pt x="26" y="128"/>
                    <a:pt x="30" y="131"/>
                    <a:pt x="35" y="135"/>
                  </a:cubicBezTo>
                  <a:lnTo>
                    <a:pt x="35" y="138"/>
                  </a:lnTo>
                  <a:cubicBezTo>
                    <a:pt x="35" y="157"/>
                    <a:pt x="42" y="176"/>
                    <a:pt x="42" y="187"/>
                  </a:cubicBezTo>
                  <a:lnTo>
                    <a:pt x="49" y="235"/>
                  </a:lnTo>
                  <a:lnTo>
                    <a:pt x="94" y="217"/>
                  </a:lnTo>
                  <a:cubicBezTo>
                    <a:pt x="97" y="217"/>
                    <a:pt x="102" y="217"/>
                    <a:pt x="105" y="213"/>
                  </a:cubicBezTo>
                  <a:cubicBezTo>
                    <a:pt x="109" y="213"/>
                    <a:pt x="116" y="209"/>
                    <a:pt x="120" y="206"/>
                  </a:cubicBezTo>
                  <a:cubicBezTo>
                    <a:pt x="135" y="199"/>
                    <a:pt x="147" y="187"/>
                    <a:pt x="157" y="176"/>
                  </a:cubicBezTo>
                  <a:cubicBezTo>
                    <a:pt x="165" y="173"/>
                    <a:pt x="173" y="164"/>
                    <a:pt x="176" y="154"/>
                  </a:cubicBezTo>
                  <a:cubicBezTo>
                    <a:pt x="180" y="146"/>
                    <a:pt x="183" y="135"/>
                    <a:pt x="183" y="123"/>
                  </a:cubicBezTo>
                  <a:cubicBezTo>
                    <a:pt x="183" y="116"/>
                    <a:pt x="183" y="109"/>
                    <a:pt x="180" y="101"/>
                  </a:cubicBezTo>
                  <a:cubicBezTo>
                    <a:pt x="176" y="90"/>
                    <a:pt x="173" y="83"/>
                    <a:pt x="165" y="75"/>
                  </a:cubicBezTo>
                  <a:cubicBezTo>
                    <a:pt x="157" y="71"/>
                    <a:pt x="154" y="64"/>
                    <a:pt x="147" y="60"/>
                  </a:cubicBezTo>
                  <a:cubicBezTo>
                    <a:pt x="142" y="60"/>
                    <a:pt x="142" y="56"/>
                    <a:pt x="142" y="56"/>
                  </a:cubicBezTo>
                  <a:cubicBezTo>
                    <a:pt x="142" y="52"/>
                    <a:pt x="139" y="49"/>
                    <a:pt x="139" y="45"/>
                  </a:cubicBezTo>
                  <a:cubicBezTo>
                    <a:pt x="135" y="38"/>
                    <a:pt x="131" y="30"/>
                    <a:pt x="124" y="19"/>
                  </a:cubicBezTo>
                  <a:cubicBezTo>
                    <a:pt x="120" y="16"/>
                    <a:pt x="113" y="11"/>
                    <a:pt x="105" y="7"/>
                  </a:cubicBezTo>
                  <a:cubicBezTo>
                    <a:pt x="97" y="4"/>
                    <a:pt x="90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5" name="Google Shape;28665;p21"/>
            <p:cNvSpPr/>
            <p:nvPr/>
          </p:nvSpPr>
          <p:spPr>
            <a:xfrm>
              <a:off x="-570561" y="2200463"/>
              <a:ext cx="239" cy="382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4" y="0"/>
                  </a:moveTo>
                  <a:lnTo>
                    <a:pt x="1" y="4"/>
                  </a:lnTo>
                  <a:lnTo>
                    <a:pt x="4" y="8"/>
                  </a:ln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6" name="Google Shape;28666;p21"/>
            <p:cNvSpPr/>
            <p:nvPr/>
          </p:nvSpPr>
          <p:spPr>
            <a:xfrm>
              <a:off x="-577389" y="2194542"/>
              <a:ext cx="12224" cy="12033"/>
            </a:xfrm>
            <a:custGeom>
              <a:avLst/>
              <a:gdLst/>
              <a:ahLst/>
              <a:cxnLst/>
              <a:rect l="l" t="t" r="r" b="b"/>
              <a:pathLst>
                <a:path w="256" h="252" extrusionOk="0">
                  <a:moveTo>
                    <a:pt x="147" y="124"/>
                  </a:moveTo>
                  <a:lnTo>
                    <a:pt x="147" y="132"/>
                  </a:lnTo>
                  <a:lnTo>
                    <a:pt x="144" y="128"/>
                  </a:lnTo>
                  <a:lnTo>
                    <a:pt x="147" y="124"/>
                  </a:lnTo>
                  <a:close/>
                  <a:moveTo>
                    <a:pt x="222" y="1"/>
                  </a:moveTo>
                  <a:lnTo>
                    <a:pt x="166" y="23"/>
                  </a:lnTo>
                  <a:lnTo>
                    <a:pt x="50" y="76"/>
                  </a:lnTo>
                  <a:lnTo>
                    <a:pt x="1" y="98"/>
                  </a:lnTo>
                  <a:lnTo>
                    <a:pt x="68" y="117"/>
                  </a:lnTo>
                  <a:lnTo>
                    <a:pt x="68" y="128"/>
                  </a:lnTo>
                  <a:cubicBezTo>
                    <a:pt x="68" y="147"/>
                    <a:pt x="73" y="162"/>
                    <a:pt x="80" y="177"/>
                  </a:cubicBezTo>
                  <a:cubicBezTo>
                    <a:pt x="83" y="192"/>
                    <a:pt x="91" y="203"/>
                    <a:pt x="99" y="214"/>
                  </a:cubicBezTo>
                  <a:cubicBezTo>
                    <a:pt x="102" y="225"/>
                    <a:pt x="113" y="233"/>
                    <a:pt x="125" y="240"/>
                  </a:cubicBezTo>
                  <a:cubicBezTo>
                    <a:pt x="132" y="247"/>
                    <a:pt x="147" y="252"/>
                    <a:pt x="158" y="252"/>
                  </a:cubicBezTo>
                  <a:cubicBezTo>
                    <a:pt x="173" y="252"/>
                    <a:pt x="185" y="247"/>
                    <a:pt x="192" y="244"/>
                  </a:cubicBezTo>
                  <a:cubicBezTo>
                    <a:pt x="203" y="240"/>
                    <a:pt x="211" y="233"/>
                    <a:pt x="218" y="229"/>
                  </a:cubicBezTo>
                  <a:lnTo>
                    <a:pt x="256" y="199"/>
                  </a:lnTo>
                  <a:lnTo>
                    <a:pt x="222" y="169"/>
                  </a:lnTo>
                  <a:lnTo>
                    <a:pt x="218" y="169"/>
                  </a:lnTo>
                  <a:lnTo>
                    <a:pt x="218" y="166"/>
                  </a:lnTo>
                  <a:cubicBezTo>
                    <a:pt x="218" y="162"/>
                    <a:pt x="218" y="154"/>
                    <a:pt x="222" y="147"/>
                  </a:cubicBezTo>
                  <a:lnTo>
                    <a:pt x="222" y="121"/>
                  </a:lnTo>
                  <a:lnTo>
                    <a:pt x="222" y="98"/>
                  </a:lnTo>
                  <a:cubicBezTo>
                    <a:pt x="218" y="87"/>
                    <a:pt x="214" y="80"/>
                    <a:pt x="207" y="72"/>
                  </a:cubicBezTo>
                  <a:cubicBezTo>
                    <a:pt x="203" y="64"/>
                    <a:pt x="196" y="57"/>
                    <a:pt x="185" y="54"/>
                  </a:cubicBezTo>
                  <a:lnTo>
                    <a:pt x="22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7" name="Google Shape;28667;p21"/>
            <p:cNvSpPr/>
            <p:nvPr/>
          </p:nvSpPr>
          <p:spPr>
            <a:xfrm>
              <a:off x="-252880" y="1043624"/>
              <a:ext cx="9693" cy="9311"/>
            </a:xfrm>
            <a:custGeom>
              <a:avLst/>
              <a:gdLst/>
              <a:ahLst/>
              <a:cxnLst/>
              <a:rect l="l" t="t" r="r" b="b"/>
              <a:pathLst>
                <a:path w="203" h="195" extrusionOk="0">
                  <a:moveTo>
                    <a:pt x="99" y="1"/>
                  </a:moveTo>
                  <a:cubicBezTo>
                    <a:pt x="87" y="1"/>
                    <a:pt x="80" y="1"/>
                    <a:pt x="68" y="4"/>
                  </a:cubicBezTo>
                  <a:cubicBezTo>
                    <a:pt x="54" y="12"/>
                    <a:pt x="42" y="23"/>
                    <a:pt x="35" y="34"/>
                  </a:cubicBezTo>
                  <a:cubicBezTo>
                    <a:pt x="28" y="46"/>
                    <a:pt x="20" y="56"/>
                    <a:pt x="16" y="72"/>
                  </a:cubicBezTo>
                  <a:cubicBezTo>
                    <a:pt x="12" y="75"/>
                    <a:pt x="12" y="82"/>
                    <a:pt x="9" y="90"/>
                  </a:cubicBezTo>
                  <a:cubicBezTo>
                    <a:pt x="5" y="98"/>
                    <a:pt x="1" y="109"/>
                    <a:pt x="1" y="124"/>
                  </a:cubicBezTo>
                  <a:cubicBezTo>
                    <a:pt x="1" y="135"/>
                    <a:pt x="1" y="146"/>
                    <a:pt x="9" y="158"/>
                  </a:cubicBezTo>
                  <a:cubicBezTo>
                    <a:pt x="16" y="169"/>
                    <a:pt x="28" y="177"/>
                    <a:pt x="39" y="184"/>
                  </a:cubicBezTo>
                  <a:cubicBezTo>
                    <a:pt x="50" y="191"/>
                    <a:pt x="65" y="195"/>
                    <a:pt x="80" y="195"/>
                  </a:cubicBezTo>
                  <a:cubicBezTo>
                    <a:pt x="83" y="195"/>
                    <a:pt x="87" y="195"/>
                    <a:pt x="95" y="191"/>
                  </a:cubicBezTo>
                  <a:cubicBezTo>
                    <a:pt x="106" y="187"/>
                    <a:pt x="113" y="184"/>
                    <a:pt x="121" y="177"/>
                  </a:cubicBezTo>
                  <a:cubicBezTo>
                    <a:pt x="125" y="169"/>
                    <a:pt x="128" y="161"/>
                    <a:pt x="128" y="158"/>
                  </a:cubicBezTo>
                  <a:cubicBezTo>
                    <a:pt x="132" y="150"/>
                    <a:pt x="132" y="142"/>
                    <a:pt x="132" y="135"/>
                  </a:cubicBezTo>
                  <a:lnTo>
                    <a:pt x="132" y="132"/>
                  </a:lnTo>
                  <a:cubicBezTo>
                    <a:pt x="143" y="132"/>
                    <a:pt x="154" y="127"/>
                    <a:pt x="162" y="120"/>
                  </a:cubicBezTo>
                  <a:cubicBezTo>
                    <a:pt x="177" y="113"/>
                    <a:pt x="188" y="98"/>
                    <a:pt x="192" y="79"/>
                  </a:cubicBezTo>
                  <a:lnTo>
                    <a:pt x="203" y="53"/>
                  </a:lnTo>
                  <a:lnTo>
                    <a:pt x="180" y="34"/>
                  </a:lnTo>
                  <a:cubicBezTo>
                    <a:pt x="177" y="30"/>
                    <a:pt x="173" y="30"/>
                    <a:pt x="169" y="27"/>
                  </a:cubicBezTo>
                  <a:cubicBezTo>
                    <a:pt x="166" y="23"/>
                    <a:pt x="162" y="23"/>
                    <a:pt x="162" y="20"/>
                  </a:cubicBezTo>
                  <a:cubicBezTo>
                    <a:pt x="151" y="15"/>
                    <a:pt x="140" y="8"/>
                    <a:pt x="132" y="4"/>
                  </a:cubicBezTo>
                  <a:cubicBezTo>
                    <a:pt x="121" y="1"/>
                    <a:pt x="109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8" name="Google Shape;28668;p21"/>
            <p:cNvSpPr/>
            <p:nvPr/>
          </p:nvSpPr>
          <p:spPr>
            <a:xfrm>
              <a:off x="-690174" y="1936644"/>
              <a:ext cx="10601" cy="10219"/>
            </a:xfrm>
            <a:custGeom>
              <a:avLst/>
              <a:gdLst/>
              <a:ahLst/>
              <a:cxnLst/>
              <a:rect l="l" t="t" r="r" b="b"/>
              <a:pathLst>
                <a:path w="222" h="214" extrusionOk="0">
                  <a:moveTo>
                    <a:pt x="1" y="1"/>
                  </a:moveTo>
                  <a:lnTo>
                    <a:pt x="57" y="72"/>
                  </a:lnTo>
                  <a:cubicBezTo>
                    <a:pt x="61" y="75"/>
                    <a:pt x="64" y="82"/>
                    <a:pt x="68" y="91"/>
                  </a:cubicBezTo>
                  <a:cubicBezTo>
                    <a:pt x="72" y="105"/>
                    <a:pt x="75" y="120"/>
                    <a:pt x="87" y="143"/>
                  </a:cubicBezTo>
                  <a:cubicBezTo>
                    <a:pt x="90" y="153"/>
                    <a:pt x="98" y="161"/>
                    <a:pt x="109" y="172"/>
                  </a:cubicBezTo>
                  <a:cubicBezTo>
                    <a:pt x="116" y="184"/>
                    <a:pt x="128" y="191"/>
                    <a:pt x="142" y="198"/>
                  </a:cubicBezTo>
                  <a:lnTo>
                    <a:pt x="173" y="213"/>
                  </a:lnTo>
                  <a:lnTo>
                    <a:pt x="192" y="184"/>
                  </a:lnTo>
                  <a:cubicBezTo>
                    <a:pt x="203" y="172"/>
                    <a:pt x="210" y="158"/>
                    <a:pt x="214" y="143"/>
                  </a:cubicBezTo>
                  <a:cubicBezTo>
                    <a:pt x="218" y="131"/>
                    <a:pt x="221" y="117"/>
                    <a:pt x="221" y="101"/>
                  </a:cubicBezTo>
                  <a:cubicBezTo>
                    <a:pt x="221" y="86"/>
                    <a:pt x="218" y="72"/>
                    <a:pt x="206" y="56"/>
                  </a:cubicBezTo>
                  <a:cubicBezTo>
                    <a:pt x="203" y="49"/>
                    <a:pt x="192" y="38"/>
                    <a:pt x="184" y="34"/>
                  </a:cubicBezTo>
                  <a:cubicBezTo>
                    <a:pt x="169" y="27"/>
                    <a:pt x="154" y="19"/>
                    <a:pt x="139" y="15"/>
                  </a:cubicBezTo>
                  <a:cubicBezTo>
                    <a:pt x="125" y="12"/>
                    <a:pt x="106" y="12"/>
                    <a:pt x="90" y="8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9" name="Google Shape;28669;p21"/>
            <p:cNvSpPr/>
            <p:nvPr/>
          </p:nvSpPr>
          <p:spPr>
            <a:xfrm>
              <a:off x="180356" y="1123223"/>
              <a:ext cx="382" cy="764"/>
            </a:xfrm>
            <a:custGeom>
              <a:avLst/>
              <a:gdLst/>
              <a:ahLst/>
              <a:cxnLst/>
              <a:rect l="l" t="t" r="r" b="b"/>
              <a:pathLst>
                <a:path w="8" h="16" extrusionOk="0">
                  <a:moveTo>
                    <a:pt x="1" y="1"/>
                  </a:moveTo>
                  <a:cubicBezTo>
                    <a:pt x="1" y="4"/>
                    <a:pt x="1" y="8"/>
                    <a:pt x="4" y="8"/>
                  </a:cubicBezTo>
                  <a:cubicBezTo>
                    <a:pt x="4" y="12"/>
                    <a:pt x="4" y="12"/>
                    <a:pt x="8" y="16"/>
                  </a:cubicBezTo>
                  <a:cubicBezTo>
                    <a:pt x="4" y="12"/>
                    <a:pt x="4" y="8"/>
                    <a:pt x="4" y="4"/>
                  </a:cubicBezTo>
                  <a:cubicBezTo>
                    <a:pt x="4" y="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0" name="Google Shape;28670;p21"/>
            <p:cNvSpPr/>
            <p:nvPr/>
          </p:nvSpPr>
          <p:spPr>
            <a:xfrm>
              <a:off x="172716" y="1120167"/>
              <a:ext cx="11794" cy="8643"/>
            </a:xfrm>
            <a:custGeom>
              <a:avLst/>
              <a:gdLst/>
              <a:ahLst/>
              <a:cxnLst/>
              <a:rect l="l" t="t" r="r" b="b"/>
              <a:pathLst>
                <a:path w="247" h="181" extrusionOk="0">
                  <a:moveTo>
                    <a:pt x="19" y="1"/>
                  </a:moveTo>
                  <a:lnTo>
                    <a:pt x="0" y="5"/>
                  </a:lnTo>
                  <a:lnTo>
                    <a:pt x="23" y="13"/>
                  </a:lnTo>
                  <a:cubicBezTo>
                    <a:pt x="19" y="9"/>
                    <a:pt x="19" y="5"/>
                    <a:pt x="19" y="1"/>
                  </a:cubicBezTo>
                  <a:close/>
                  <a:moveTo>
                    <a:pt x="161" y="65"/>
                  </a:moveTo>
                  <a:cubicBezTo>
                    <a:pt x="161" y="65"/>
                    <a:pt x="164" y="65"/>
                    <a:pt x="164" y="68"/>
                  </a:cubicBezTo>
                  <a:cubicBezTo>
                    <a:pt x="164" y="72"/>
                    <a:pt x="164" y="76"/>
                    <a:pt x="168" y="80"/>
                  </a:cubicBezTo>
                  <a:cubicBezTo>
                    <a:pt x="164" y="76"/>
                    <a:pt x="164" y="76"/>
                    <a:pt x="164" y="72"/>
                  </a:cubicBezTo>
                  <a:cubicBezTo>
                    <a:pt x="161" y="72"/>
                    <a:pt x="161" y="68"/>
                    <a:pt x="161" y="65"/>
                  </a:cubicBezTo>
                  <a:close/>
                  <a:moveTo>
                    <a:pt x="221" y="16"/>
                  </a:moveTo>
                  <a:lnTo>
                    <a:pt x="86" y="57"/>
                  </a:lnTo>
                  <a:lnTo>
                    <a:pt x="86" y="61"/>
                  </a:lnTo>
                  <a:cubicBezTo>
                    <a:pt x="86" y="76"/>
                    <a:pt x="86" y="87"/>
                    <a:pt x="93" y="102"/>
                  </a:cubicBezTo>
                  <a:cubicBezTo>
                    <a:pt x="101" y="121"/>
                    <a:pt x="112" y="136"/>
                    <a:pt x="123" y="147"/>
                  </a:cubicBezTo>
                  <a:cubicBezTo>
                    <a:pt x="135" y="158"/>
                    <a:pt x="149" y="166"/>
                    <a:pt x="161" y="173"/>
                  </a:cubicBezTo>
                  <a:cubicBezTo>
                    <a:pt x="168" y="177"/>
                    <a:pt x="171" y="177"/>
                    <a:pt x="176" y="177"/>
                  </a:cubicBezTo>
                  <a:cubicBezTo>
                    <a:pt x="180" y="180"/>
                    <a:pt x="180" y="180"/>
                    <a:pt x="183" y="180"/>
                  </a:cubicBezTo>
                  <a:cubicBezTo>
                    <a:pt x="187" y="180"/>
                    <a:pt x="190" y="177"/>
                    <a:pt x="194" y="177"/>
                  </a:cubicBezTo>
                  <a:cubicBezTo>
                    <a:pt x="198" y="177"/>
                    <a:pt x="202" y="177"/>
                    <a:pt x="202" y="173"/>
                  </a:cubicBezTo>
                  <a:cubicBezTo>
                    <a:pt x="209" y="173"/>
                    <a:pt x="209" y="170"/>
                    <a:pt x="213" y="166"/>
                  </a:cubicBezTo>
                  <a:cubicBezTo>
                    <a:pt x="221" y="162"/>
                    <a:pt x="224" y="158"/>
                    <a:pt x="232" y="154"/>
                  </a:cubicBezTo>
                  <a:cubicBezTo>
                    <a:pt x="232" y="151"/>
                    <a:pt x="235" y="147"/>
                    <a:pt x="239" y="144"/>
                  </a:cubicBezTo>
                  <a:cubicBezTo>
                    <a:pt x="239" y="144"/>
                    <a:pt x="243" y="139"/>
                    <a:pt x="243" y="136"/>
                  </a:cubicBezTo>
                  <a:cubicBezTo>
                    <a:pt x="243" y="132"/>
                    <a:pt x="247" y="128"/>
                    <a:pt x="247" y="121"/>
                  </a:cubicBezTo>
                  <a:lnTo>
                    <a:pt x="247" y="117"/>
                  </a:lnTo>
                  <a:cubicBezTo>
                    <a:pt x="247" y="110"/>
                    <a:pt x="247" y="99"/>
                    <a:pt x="243" y="87"/>
                  </a:cubicBezTo>
                  <a:cubicBezTo>
                    <a:pt x="243" y="80"/>
                    <a:pt x="243" y="68"/>
                    <a:pt x="239" y="57"/>
                  </a:cubicBezTo>
                  <a:cubicBezTo>
                    <a:pt x="239" y="46"/>
                    <a:pt x="232" y="27"/>
                    <a:pt x="221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1" name="Google Shape;28671;p21"/>
            <p:cNvSpPr/>
            <p:nvPr/>
          </p:nvSpPr>
          <p:spPr>
            <a:xfrm>
              <a:off x="-470047" y="2182413"/>
              <a:ext cx="12893" cy="11317"/>
            </a:xfrm>
            <a:custGeom>
              <a:avLst/>
              <a:gdLst/>
              <a:ahLst/>
              <a:cxnLst/>
              <a:rect l="l" t="t" r="r" b="b"/>
              <a:pathLst>
                <a:path w="270" h="237" extrusionOk="0">
                  <a:moveTo>
                    <a:pt x="247" y="1"/>
                  </a:moveTo>
                  <a:lnTo>
                    <a:pt x="180" y="12"/>
                  </a:lnTo>
                  <a:lnTo>
                    <a:pt x="94" y="27"/>
                  </a:lnTo>
                  <a:lnTo>
                    <a:pt x="101" y="38"/>
                  </a:lnTo>
                  <a:lnTo>
                    <a:pt x="78" y="38"/>
                  </a:lnTo>
                  <a:cubicBezTo>
                    <a:pt x="68" y="35"/>
                    <a:pt x="60" y="35"/>
                    <a:pt x="45" y="35"/>
                  </a:cubicBezTo>
                  <a:lnTo>
                    <a:pt x="26" y="35"/>
                  </a:lnTo>
                  <a:lnTo>
                    <a:pt x="0" y="38"/>
                  </a:lnTo>
                  <a:lnTo>
                    <a:pt x="0" y="72"/>
                  </a:lnTo>
                  <a:lnTo>
                    <a:pt x="0" y="75"/>
                  </a:lnTo>
                  <a:cubicBezTo>
                    <a:pt x="0" y="90"/>
                    <a:pt x="0" y="106"/>
                    <a:pt x="4" y="120"/>
                  </a:cubicBezTo>
                  <a:cubicBezTo>
                    <a:pt x="7" y="128"/>
                    <a:pt x="11" y="139"/>
                    <a:pt x="18" y="147"/>
                  </a:cubicBezTo>
                  <a:cubicBezTo>
                    <a:pt x="26" y="158"/>
                    <a:pt x="37" y="169"/>
                    <a:pt x="49" y="173"/>
                  </a:cubicBezTo>
                  <a:cubicBezTo>
                    <a:pt x="52" y="177"/>
                    <a:pt x="52" y="177"/>
                    <a:pt x="56" y="177"/>
                  </a:cubicBezTo>
                  <a:cubicBezTo>
                    <a:pt x="68" y="180"/>
                    <a:pt x="75" y="180"/>
                    <a:pt x="86" y="180"/>
                  </a:cubicBezTo>
                  <a:cubicBezTo>
                    <a:pt x="101" y="180"/>
                    <a:pt x="116" y="180"/>
                    <a:pt x="127" y="177"/>
                  </a:cubicBezTo>
                  <a:cubicBezTo>
                    <a:pt x="138" y="177"/>
                    <a:pt x="149" y="173"/>
                    <a:pt x="153" y="173"/>
                  </a:cubicBezTo>
                  <a:lnTo>
                    <a:pt x="164" y="173"/>
                  </a:lnTo>
                  <a:lnTo>
                    <a:pt x="164" y="177"/>
                  </a:lnTo>
                  <a:lnTo>
                    <a:pt x="220" y="206"/>
                  </a:lnTo>
                  <a:lnTo>
                    <a:pt x="269" y="237"/>
                  </a:lnTo>
                  <a:lnTo>
                    <a:pt x="220" y="128"/>
                  </a:lnTo>
                  <a:cubicBezTo>
                    <a:pt x="217" y="113"/>
                    <a:pt x="209" y="102"/>
                    <a:pt x="202" y="87"/>
                  </a:cubicBezTo>
                  <a:cubicBezTo>
                    <a:pt x="202" y="80"/>
                    <a:pt x="198" y="72"/>
                    <a:pt x="194" y="64"/>
                  </a:cubicBezTo>
                  <a:lnTo>
                    <a:pt x="209" y="46"/>
                  </a:lnTo>
                  <a:lnTo>
                    <a:pt x="2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2" name="Google Shape;28672;p21"/>
            <p:cNvSpPr/>
            <p:nvPr/>
          </p:nvSpPr>
          <p:spPr>
            <a:xfrm>
              <a:off x="176966" y="1118209"/>
              <a:ext cx="955" cy="430"/>
            </a:xfrm>
            <a:custGeom>
              <a:avLst/>
              <a:gdLst/>
              <a:ahLst/>
              <a:cxnLst/>
              <a:rect l="l" t="t" r="r" b="b"/>
              <a:pathLst>
                <a:path w="20" h="9" extrusionOk="0">
                  <a:moveTo>
                    <a:pt x="1" y="1"/>
                  </a:moveTo>
                  <a:lnTo>
                    <a:pt x="1" y="9"/>
                  </a:lnTo>
                  <a:lnTo>
                    <a:pt x="20" y="9"/>
                  </a:lnTo>
                  <a:cubicBezTo>
                    <a:pt x="12" y="5"/>
                    <a:pt x="8" y="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3" name="Google Shape;28673;p21"/>
            <p:cNvSpPr/>
            <p:nvPr/>
          </p:nvSpPr>
          <p:spPr>
            <a:xfrm>
              <a:off x="173384" y="1114485"/>
              <a:ext cx="11460" cy="9359"/>
            </a:xfrm>
            <a:custGeom>
              <a:avLst/>
              <a:gdLst/>
              <a:ahLst/>
              <a:cxnLst/>
              <a:rect l="l" t="t" r="r" b="b"/>
              <a:pathLst>
                <a:path w="240" h="196" extrusionOk="0">
                  <a:moveTo>
                    <a:pt x="76" y="79"/>
                  </a:moveTo>
                  <a:cubicBezTo>
                    <a:pt x="83" y="83"/>
                    <a:pt x="87" y="83"/>
                    <a:pt x="95" y="87"/>
                  </a:cubicBezTo>
                  <a:lnTo>
                    <a:pt x="76" y="87"/>
                  </a:lnTo>
                  <a:lnTo>
                    <a:pt x="76" y="79"/>
                  </a:lnTo>
                  <a:close/>
                  <a:moveTo>
                    <a:pt x="57" y="1"/>
                  </a:moveTo>
                  <a:cubicBezTo>
                    <a:pt x="53" y="1"/>
                    <a:pt x="45" y="1"/>
                    <a:pt x="38" y="4"/>
                  </a:cubicBezTo>
                  <a:cubicBezTo>
                    <a:pt x="31" y="4"/>
                    <a:pt x="27" y="8"/>
                    <a:pt x="19" y="11"/>
                  </a:cubicBezTo>
                  <a:cubicBezTo>
                    <a:pt x="12" y="19"/>
                    <a:pt x="9" y="30"/>
                    <a:pt x="5" y="38"/>
                  </a:cubicBezTo>
                  <a:cubicBezTo>
                    <a:pt x="0" y="49"/>
                    <a:pt x="0" y="56"/>
                    <a:pt x="0" y="64"/>
                  </a:cubicBezTo>
                  <a:lnTo>
                    <a:pt x="0" y="83"/>
                  </a:lnTo>
                  <a:lnTo>
                    <a:pt x="0" y="90"/>
                  </a:lnTo>
                  <a:cubicBezTo>
                    <a:pt x="0" y="101"/>
                    <a:pt x="0" y="109"/>
                    <a:pt x="5" y="120"/>
                  </a:cubicBezTo>
                  <a:cubicBezTo>
                    <a:pt x="5" y="124"/>
                    <a:pt x="5" y="128"/>
                    <a:pt x="9" y="132"/>
                  </a:cubicBezTo>
                  <a:cubicBezTo>
                    <a:pt x="9" y="135"/>
                    <a:pt x="12" y="139"/>
                    <a:pt x="16" y="142"/>
                  </a:cubicBezTo>
                  <a:cubicBezTo>
                    <a:pt x="19" y="150"/>
                    <a:pt x="31" y="158"/>
                    <a:pt x="38" y="161"/>
                  </a:cubicBezTo>
                  <a:lnTo>
                    <a:pt x="19" y="195"/>
                  </a:lnTo>
                  <a:lnTo>
                    <a:pt x="19" y="195"/>
                  </a:lnTo>
                  <a:lnTo>
                    <a:pt x="72" y="176"/>
                  </a:lnTo>
                  <a:lnTo>
                    <a:pt x="207" y="135"/>
                  </a:lnTo>
                  <a:lnTo>
                    <a:pt x="240" y="124"/>
                  </a:lnTo>
                  <a:lnTo>
                    <a:pt x="184" y="106"/>
                  </a:lnTo>
                  <a:cubicBezTo>
                    <a:pt x="188" y="101"/>
                    <a:pt x="188" y="94"/>
                    <a:pt x="188" y="87"/>
                  </a:cubicBezTo>
                  <a:cubicBezTo>
                    <a:pt x="188" y="79"/>
                    <a:pt x="188" y="72"/>
                    <a:pt x="184" y="68"/>
                  </a:cubicBezTo>
                  <a:cubicBezTo>
                    <a:pt x="184" y="61"/>
                    <a:pt x="180" y="56"/>
                    <a:pt x="176" y="53"/>
                  </a:cubicBezTo>
                  <a:cubicBezTo>
                    <a:pt x="169" y="42"/>
                    <a:pt x="162" y="34"/>
                    <a:pt x="150" y="27"/>
                  </a:cubicBezTo>
                  <a:cubicBezTo>
                    <a:pt x="140" y="19"/>
                    <a:pt x="124" y="11"/>
                    <a:pt x="109" y="8"/>
                  </a:cubicBezTo>
                  <a:cubicBezTo>
                    <a:pt x="95" y="4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4" name="Google Shape;28674;p21"/>
            <p:cNvSpPr/>
            <p:nvPr/>
          </p:nvSpPr>
          <p:spPr>
            <a:xfrm>
              <a:off x="-653407" y="2593159"/>
              <a:ext cx="430" cy="382"/>
            </a:xfrm>
            <a:custGeom>
              <a:avLst/>
              <a:gdLst/>
              <a:ahLst/>
              <a:cxnLst/>
              <a:rect l="l" t="t" r="r" b="b"/>
              <a:pathLst>
                <a:path w="9" h="8" extrusionOk="0">
                  <a:moveTo>
                    <a:pt x="0" y="1"/>
                  </a:moveTo>
                  <a:lnTo>
                    <a:pt x="0" y="8"/>
                  </a:lnTo>
                  <a:cubicBezTo>
                    <a:pt x="5" y="8"/>
                    <a:pt x="5" y="4"/>
                    <a:pt x="9" y="4"/>
                  </a:cubicBezTo>
                  <a:cubicBezTo>
                    <a:pt x="5" y="1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5" name="Google Shape;28675;p21"/>
            <p:cNvSpPr/>
            <p:nvPr/>
          </p:nvSpPr>
          <p:spPr>
            <a:xfrm>
              <a:off x="-657322" y="2589578"/>
              <a:ext cx="9168" cy="8977"/>
            </a:xfrm>
            <a:custGeom>
              <a:avLst/>
              <a:gdLst/>
              <a:ahLst/>
              <a:cxnLst/>
              <a:rect l="l" t="t" r="r" b="b"/>
              <a:pathLst>
                <a:path w="192" h="188" extrusionOk="0">
                  <a:moveTo>
                    <a:pt x="4" y="26"/>
                  </a:moveTo>
                  <a:lnTo>
                    <a:pt x="1" y="31"/>
                  </a:lnTo>
                  <a:cubicBezTo>
                    <a:pt x="1" y="31"/>
                    <a:pt x="4" y="31"/>
                    <a:pt x="4" y="26"/>
                  </a:cubicBezTo>
                  <a:close/>
                  <a:moveTo>
                    <a:pt x="79" y="0"/>
                  </a:moveTo>
                  <a:cubicBezTo>
                    <a:pt x="65" y="0"/>
                    <a:pt x="49" y="0"/>
                    <a:pt x="38" y="8"/>
                  </a:cubicBezTo>
                  <a:cubicBezTo>
                    <a:pt x="34" y="8"/>
                    <a:pt x="30" y="12"/>
                    <a:pt x="23" y="16"/>
                  </a:cubicBezTo>
                  <a:lnTo>
                    <a:pt x="46" y="26"/>
                  </a:lnTo>
                  <a:cubicBezTo>
                    <a:pt x="56" y="34"/>
                    <a:pt x="68" y="45"/>
                    <a:pt x="75" y="57"/>
                  </a:cubicBezTo>
                  <a:cubicBezTo>
                    <a:pt x="79" y="64"/>
                    <a:pt x="82" y="68"/>
                    <a:pt x="82" y="76"/>
                  </a:cubicBezTo>
                  <a:cubicBezTo>
                    <a:pt x="82" y="76"/>
                    <a:pt x="87" y="76"/>
                    <a:pt x="91" y="79"/>
                  </a:cubicBezTo>
                  <a:cubicBezTo>
                    <a:pt x="87" y="79"/>
                    <a:pt x="87" y="83"/>
                    <a:pt x="82" y="83"/>
                  </a:cubicBezTo>
                  <a:lnTo>
                    <a:pt x="82" y="90"/>
                  </a:lnTo>
                  <a:cubicBezTo>
                    <a:pt x="82" y="105"/>
                    <a:pt x="79" y="116"/>
                    <a:pt x="79" y="124"/>
                  </a:cubicBezTo>
                  <a:cubicBezTo>
                    <a:pt x="75" y="131"/>
                    <a:pt x="75" y="135"/>
                    <a:pt x="75" y="138"/>
                  </a:cubicBezTo>
                  <a:lnTo>
                    <a:pt x="87" y="165"/>
                  </a:lnTo>
                  <a:lnTo>
                    <a:pt x="60" y="183"/>
                  </a:lnTo>
                  <a:cubicBezTo>
                    <a:pt x="60" y="183"/>
                    <a:pt x="58" y="186"/>
                    <a:pt x="56" y="187"/>
                  </a:cubicBezTo>
                  <a:lnTo>
                    <a:pt x="56" y="187"/>
                  </a:lnTo>
                  <a:cubicBezTo>
                    <a:pt x="84" y="179"/>
                    <a:pt x="110" y="165"/>
                    <a:pt x="127" y="147"/>
                  </a:cubicBezTo>
                  <a:cubicBezTo>
                    <a:pt x="146" y="131"/>
                    <a:pt x="158" y="112"/>
                    <a:pt x="169" y="94"/>
                  </a:cubicBezTo>
                  <a:lnTo>
                    <a:pt x="169" y="90"/>
                  </a:lnTo>
                  <a:lnTo>
                    <a:pt x="172" y="90"/>
                  </a:lnTo>
                  <a:cubicBezTo>
                    <a:pt x="172" y="86"/>
                    <a:pt x="177" y="79"/>
                    <a:pt x="177" y="76"/>
                  </a:cubicBezTo>
                  <a:lnTo>
                    <a:pt x="191" y="45"/>
                  </a:lnTo>
                  <a:lnTo>
                    <a:pt x="161" y="26"/>
                  </a:lnTo>
                  <a:cubicBezTo>
                    <a:pt x="150" y="19"/>
                    <a:pt x="139" y="12"/>
                    <a:pt x="124" y="8"/>
                  </a:cubicBezTo>
                  <a:cubicBezTo>
                    <a:pt x="109" y="4"/>
                    <a:pt x="94" y="0"/>
                    <a:pt x="79" y="0"/>
                  </a:cubicBezTo>
                  <a:close/>
                  <a:moveTo>
                    <a:pt x="56" y="187"/>
                  </a:moveTo>
                  <a:cubicBezTo>
                    <a:pt x="55" y="187"/>
                    <a:pt x="54" y="188"/>
                    <a:pt x="53" y="188"/>
                  </a:cubicBezTo>
                  <a:cubicBezTo>
                    <a:pt x="54" y="188"/>
                    <a:pt x="55" y="188"/>
                    <a:pt x="56" y="18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6" name="Google Shape;28676;p21"/>
            <p:cNvSpPr/>
            <p:nvPr/>
          </p:nvSpPr>
          <p:spPr>
            <a:xfrm>
              <a:off x="144305" y="1077908"/>
              <a:ext cx="10553" cy="9311"/>
            </a:xfrm>
            <a:custGeom>
              <a:avLst/>
              <a:gdLst/>
              <a:ahLst/>
              <a:cxnLst/>
              <a:rect l="l" t="t" r="r" b="b"/>
              <a:pathLst>
                <a:path w="221" h="195" extrusionOk="0">
                  <a:moveTo>
                    <a:pt x="8" y="0"/>
                  </a:moveTo>
                  <a:lnTo>
                    <a:pt x="0" y="79"/>
                  </a:lnTo>
                  <a:lnTo>
                    <a:pt x="4" y="79"/>
                  </a:lnTo>
                  <a:cubicBezTo>
                    <a:pt x="8" y="79"/>
                    <a:pt x="12" y="87"/>
                    <a:pt x="16" y="94"/>
                  </a:cubicBezTo>
                  <a:cubicBezTo>
                    <a:pt x="16" y="101"/>
                    <a:pt x="19" y="113"/>
                    <a:pt x="23" y="120"/>
                  </a:cubicBezTo>
                  <a:cubicBezTo>
                    <a:pt x="26" y="135"/>
                    <a:pt x="34" y="154"/>
                    <a:pt x="53" y="168"/>
                  </a:cubicBezTo>
                  <a:cubicBezTo>
                    <a:pt x="60" y="176"/>
                    <a:pt x="68" y="183"/>
                    <a:pt x="79" y="187"/>
                  </a:cubicBezTo>
                  <a:cubicBezTo>
                    <a:pt x="90" y="191"/>
                    <a:pt x="105" y="194"/>
                    <a:pt x="116" y="194"/>
                  </a:cubicBezTo>
                  <a:cubicBezTo>
                    <a:pt x="128" y="194"/>
                    <a:pt x="138" y="191"/>
                    <a:pt x="147" y="191"/>
                  </a:cubicBezTo>
                  <a:cubicBezTo>
                    <a:pt x="154" y="191"/>
                    <a:pt x="157" y="187"/>
                    <a:pt x="161" y="187"/>
                  </a:cubicBezTo>
                  <a:lnTo>
                    <a:pt x="221" y="168"/>
                  </a:lnTo>
                  <a:lnTo>
                    <a:pt x="202" y="149"/>
                  </a:lnTo>
                  <a:lnTo>
                    <a:pt x="180" y="123"/>
                  </a:lnTo>
                  <a:cubicBezTo>
                    <a:pt x="157" y="97"/>
                    <a:pt x="135" y="71"/>
                    <a:pt x="112" y="49"/>
                  </a:cubicBezTo>
                  <a:cubicBezTo>
                    <a:pt x="98" y="37"/>
                    <a:pt x="83" y="26"/>
                    <a:pt x="68" y="19"/>
                  </a:cubicBezTo>
                  <a:cubicBezTo>
                    <a:pt x="53" y="11"/>
                    <a:pt x="42" y="8"/>
                    <a:pt x="23" y="4"/>
                  </a:cubicBezTo>
                  <a:cubicBezTo>
                    <a:pt x="19" y="0"/>
                    <a:pt x="12" y="0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7" name="Google Shape;28677;p21"/>
            <p:cNvSpPr/>
            <p:nvPr/>
          </p:nvSpPr>
          <p:spPr>
            <a:xfrm>
              <a:off x="-460974" y="2216507"/>
              <a:ext cx="7735" cy="15949"/>
            </a:xfrm>
            <a:custGeom>
              <a:avLst/>
              <a:gdLst/>
              <a:ahLst/>
              <a:cxnLst/>
              <a:rect l="l" t="t" r="r" b="b"/>
              <a:pathLst>
                <a:path w="162" h="334" extrusionOk="0">
                  <a:moveTo>
                    <a:pt x="105" y="1"/>
                  </a:moveTo>
                  <a:lnTo>
                    <a:pt x="71" y="39"/>
                  </a:lnTo>
                  <a:cubicBezTo>
                    <a:pt x="57" y="57"/>
                    <a:pt x="42" y="75"/>
                    <a:pt x="27" y="98"/>
                  </a:cubicBezTo>
                  <a:lnTo>
                    <a:pt x="27" y="101"/>
                  </a:lnTo>
                  <a:cubicBezTo>
                    <a:pt x="12" y="128"/>
                    <a:pt x="0" y="158"/>
                    <a:pt x="0" y="191"/>
                  </a:cubicBezTo>
                  <a:cubicBezTo>
                    <a:pt x="0" y="206"/>
                    <a:pt x="0" y="222"/>
                    <a:pt x="8" y="236"/>
                  </a:cubicBezTo>
                  <a:lnTo>
                    <a:pt x="8" y="248"/>
                  </a:lnTo>
                  <a:lnTo>
                    <a:pt x="12" y="255"/>
                  </a:lnTo>
                  <a:lnTo>
                    <a:pt x="42" y="334"/>
                  </a:lnTo>
                  <a:lnTo>
                    <a:pt x="57" y="300"/>
                  </a:lnTo>
                  <a:lnTo>
                    <a:pt x="79" y="251"/>
                  </a:lnTo>
                  <a:cubicBezTo>
                    <a:pt x="83" y="244"/>
                    <a:pt x="87" y="236"/>
                    <a:pt x="94" y="229"/>
                  </a:cubicBezTo>
                  <a:cubicBezTo>
                    <a:pt x="105" y="218"/>
                    <a:pt x="120" y="203"/>
                    <a:pt x="135" y="184"/>
                  </a:cubicBezTo>
                  <a:cubicBezTo>
                    <a:pt x="139" y="177"/>
                    <a:pt x="147" y="165"/>
                    <a:pt x="150" y="154"/>
                  </a:cubicBezTo>
                  <a:cubicBezTo>
                    <a:pt x="154" y="146"/>
                    <a:pt x="157" y="135"/>
                    <a:pt x="161" y="128"/>
                  </a:cubicBezTo>
                  <a:lnTo>
                    <a:pt x="161" y="113"/>
                  </a:lnTo>
                  <a:cubicBezTo>
                    <a:pt x="161" y="101"/>
                    <a:pt x="157" y="91"/>
                    <a:pt x="154" y="79"/>
                  </a:cubicBezTo>
                  <a:lnTo>
                    <a:pt x="154" y="75"/>
                  </a:lnTo>
                  <a:cubicBezTo>
                    <a:pt x="150" y="72"/>
                    <a:pt x="150" y="65"/>
                    <a:pt x="147" y="61"/>
                  </a:cubicBezTo>
                  <a:cubicBezTo>
                    <a:pt x="142" y="53"/>
                    <a:pt x="139" y="46"/>
                    <a:pt x="135" y="42"/>
                  </a:cubicBezTo>
                  <a:lnTo>
                    <a:pt x="113" y="8"/>
                  </a:ln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8" name="Google Shape;28678;p21"/>
            <p:cNvSpPr/>
            <p:nvPr/>
          </p:nvSpPr>
          <p:spPr>
            <a:xfrm>
              <a:off x="-562730" y="1638541"/>
              <a:ext cx="11842" cy="7210"/>
            </a:xfrm>
            <a:custGeom>
              <a:avLst/>
              <a:gdLst/>
              <a:ahLst/>
              <a:cxnLst/>
              <a:rect l="l" t="t" r="r" b="b"/>
              <a:pathLst>
                <a:path w="248" h="151" extrusionOk="0">
                  <a:moveTo>
                    <a:pt x="147" y="1"/>
                  </a:moveTo>
                  <a:cubicBezTo>
                    <a:pt x="128" y="1"/>
                    <a:pt x="109" y="1"/>
                    <a:pt x="94" y="4"/>
                  </a:cubicBezTo>
                  <a:cubicBezTo>
                    <a:pt x="80" y="4"/>
                    <a:pt x="68" y="12"/>
                    <a:pt x="57" y="19"/>
                  </a:cubicBezTo>
                  <a:cubicBezTo>
                    <a:pt x="49" y="23"/>
                    <a:pt x="42" y="31"/>
                    <a:pt x="38" y="38"/>
                  </a:cubicBezTo>
                  <a:cubicBezTo>
                    <a:pt x="27" y="49"/>
                    <a:pt x="23" y="64"/>
                    <a:pt x="16" y="76"/>
                  </a:cubicBezTo>
                  <a:cubicBezTo>
                    <a:pt x="12" y="90"/>
                    <a:pt x="4" y="105"/>
                    <a:pt x="1" y="124"/>
                  </a:cubicBezTo>
                  <a:lnTo>
                    <a:pt x="72" y="150"/>
                  </a:lnTo>
                  <a:cubicBezTo>
                    <a:pt x="72" y="147"/>
                    <a:pt x="75" y="143"/>
                    <a:pt x="80" y="139"/>
                  </a:cubicBezTo>
                  <a:cubicBezTo>
                    <a:pt x="83" y="135"/>
                    <a:pt x="83" y="135"/>
                    <a:pt x="87" y="132"/>
                  </a:cubicBezTo>
                  <a:cubicBezTo>
                    <a:pt x="90" y="132"/>
                    <a:pt x="98" y="128"/>
                    <a:pt x="109" y="128"/>
                  </a:cubicBezTo>
                  <a:cubicBezTo>
                    <a:pt x="116" y="124"/>
                    <a:pt x="125" y="124"/>
                    <a:pt x="135" y="124"/>
                  </a:cubicBezTo>
                  <a:cubicBezTo>
                    <a:pt x="151" y="121"/>
                    <a:pt x="165" y="116"/>
                    <a:pt x="184" y="105"/>
                  </a:cubicBezTo>
                  <a:cubicBezTo>
                    <a:pt x="195" y="98"/>
                    <a:pt x="203" y="94"/>
                    <a:pt x="210" y="83"/>
                  </a:cubicBezTo>
                  <a:cubicBezTo>
                    <a:pt x="218" y="76"/>
                    <a:pt x="221" y="64"/>
                    <a:pt x="229" y="53"/>
                  </a:cubicBezTo>
                  <a:lnTo>
                    <a:pt x="24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9" name="Google Shape;28679;p21"/>
            <p:cNvSpPr/>
            <p:nvPr/>
          </p:nvSpPr>
          <p:spPr>
            <a:xfrm>
              <a:off x="-2622" y="1999626"/>
              <a:ext cx="19912" cy="6303"/>
            </a:xfrm>
            <a:custGeom>
              <a:avLst/>
              <a:gdLst/>
              <a:ahLst/>
              <a:cxnLst/>
              <a:rect l="l" t="t" r="r" b="b"/>
              <a:pathLst>
                <a:path w="417" h="132" extrusionOk="0">
                  <a:moveTo>
                    <a:pt x="132" y="1"/>
                  </a:moveTo>
                  <a:cubicBezTo>
                    <a:pt x="120" y="1"/>
                    <a:pt x="113" y="1"/>
                    <a:pt x="106" y="5"/>
                  </a:cubicBezTo>
                  <a:cubicBezTo>
                    <a:pt x="91" y="9"/>
                    <a:pt x="80" y="16"/>
                    <a:pt x="72" y="23"/>
                  </a:cubicBezTo>
                  <a:cubicBezTo>
                    <a:pt x="61" y="31"/>
                    <a:pt x="49" y="38"/>
                    <a:pt x="39" y="45"/>
                  </a:cubicBezTo>
                  <a:lnTo>
                    <a:pt x="1" y="80"/>
                  </a:lnTo>
                  <a:lnTo>
                    <a:pt x="42" y="109"/>
                  </a:lnTo>
                  <a:cubicBezTo>
                    <a:pt x="53" y="117"/>
                    <a:pt x="65" y="121"/>
                    <a:pt x="80" y="128"/>
                  </a:cubicBezTo>
                  <a:cubicBezTo>
                    <a:pt x="91" y="132"/>
                    <a:pt x="102" y="132"/>
                    <a:pt x="113" y="132"/>
                  </a:cubicBezTo>
                  <a:cubicBezTo>
                    <a:pt x="139" y="132"/>
                    <a:pt x="158" y="124"/>
                    <a:pt x="177" y="121"/>
                  </a:cubicBezTo>
                  <a:cubicBezTo>
                    <a:pt x="196" y="117"/>
                    <a:pt x="214" y="113"/>
                    <a:pt x="237" y="113"/>
                  </a:cubicBezTo>
                  <a:lnTo>
                    <a:pt x="416" y="109"/>
                  </a:lnTo>
                  <a:lnTo>
                    <a:pt x="248" y="38"/>
                  </a:lnTo>
                  <a:cubicBezTo>
                    <a:pt x="222" y="28"/>
                    <a:pt x="203" y="19"/>
                    <a:pt x="184" y="12"/>
                  </a:cubicBezTo>
                  <a:cubicBezTo>
                    <a:pt x="165" y="5"/>
                    <a:pt x="151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0" name="Google Shape;28680;p21"/>
            <p:cNvSpPr/>
            <p:nvPr/>
          </p:nvSpPr>
          <p:spPr>
            <a:xfrm>
              <a:off x="233024" y="1424716"/>
              <a:ext cx="5969" cy="17381"/>
            </a:xfrm>
            <a:custGeom>
              <a:avLst/>
              <a:gdLst/>
              <a:ahLst/>
              <a:cxnLst/>
              <a:rect l="l" t="t" r="r" b="b"/>
              <a:pathLst>
                <a:path w="125" h="364" extrusionOk="0">
                  <a:moveTo>
                    <a:pt x="60" y="1"/>
                  </a:moveTo>
                  <a:cubicBezTo>
                    <a:pt x="42" y="23"/>
                    <a:pt x="30" y="41"/>
                    <a:pt x="19" y="60"/>
                  </a:cubicBezTo>
                  <a:cubicBezTo>
                    <a:pt x="16" y="72"/>
                    <a:pt x="7" y="79"/>
                    <a:pt x="7" y="91"/>
                  </a:cubicBezTo>
                  <a:cubicBezTo>
                    <a:pt x="4" y="101"/>
                    <a:pt x="0" y="113"/>
                    <a:pt x="0" y="124"/>
                  </a:cubicBezTo>
                  <a:cubicBezTo>
                    <a:pt x="0" y="143"/>
                    <a:pt x="7" y="161"/>
                    <a:pt x="12" y="184"/>
                  </a:cubicBezTo>
                  <a:cubicBezTo>
                    <a:pt x="19" y="206"/>
                    <a:pt x="30" y="229"/>
                    <a:pt x="42" y="258"/>
                  </a:cubicBezTo>
                  <a:lnTo>
                    <a:pt x="83" y="363"/>
                  </a:lnTo>
                  <a:lnTo>
                    <a:pt x="116" y="255"/>
                  </a:lnTo>
                  <a:cubicBezTo>
                    <a:pt x="120" y="236"/>
                    <a:pt x="124" y="217"/>
                    <a:pt x="124" y="198"/>
                  </a:cubicBezTo>
                  <a:cubicBezTo>
                    <a:pt x="124" y="176"/>
                    <a:pt x="120" y="158"/>
                    <a:pt x="116" y="139"/>
                  </a:cubicBezTo>
                  <a:cubicBezTo>
                    <a:pt x="112" y="120"/>
                    <a:pt x="112" y="101"/>
                    <a:pt x="112" y="91"/>
                  </a:cubicBezTo>
                  <a:cubicBezTo>
                    <a:pt x="112" y="79"/>
                    <a:pt x="112" y="72"/>
                    <a:pt x="116" y="64"/>
                  </a:cubicBezTo>
                  <a:cubicBezTo>
                    <a:pt x="116" y="56"/>
                    <a:pt x="120" y="49"/>
                    <a:pt x="124" y="41"/>
                  </a:cubicBezTo>
                  <a:lnTo>
                    <a:pt x="6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1" name="Google Shape;28681;p21"/>
            <p:cNvSpPr/>
            <p:nvPr/>
          </p:nvSpPr>
          <p:spPr>
            <a:xfrm>
              <a:off x="-504140" y="2016243"/>
              <a:ext cx="8595" cy="9359"/>
            </a:xfrm>
            <a:custGeom>
              <a:avLst/>
              <a:gdLst/>
              <a:ahLst/>
              <a:cxnLst/>
              <a:rect l="l" t="t" r="r" b="b"/>
              <a:pathLst>
                <a:path w="180" h="196" extrusionOk="0">
                  <a:moveTo>
                    <a:pt x="52" y="1"/>
                  </a:moveTo>
                  <a:cubicBezTo>
                    <a:pt x="52" y="1"/>
                    <a:pt x="49" y="1"/>
                    <a:pt x="49" y="4"/>
                  </a:cubicBezTo>
                  <a:cubicBezTo>
                    <a:pt x="41" y="4"/>
                    <a:pt x="33" y="8"/>
                    <a:pt x="30" y="11"/>
                  </a:cubicBezTo>
                  <a:cubicBezTo>
                    <a:pt x="23" y="16"/>
                    <a:pt x="19" y="23"/>
                    <a:pt x="11" y="27"/>
                  </a:cubicBezTo>
                  <a:cubicBezTo>
                    <a:pt x="11" y="30"/>
                    <a:pt x="7" y="34"/>
                    <a:pt x="4" y="42"/>
                  </a:cubicBezTo>
                  <a:cubicBezTo>
                    <a:pt x="4" y="46"/>
                    <a:pt x="0" y="49"/>
                    <a:pt x="0" y="61"/>
                  </a:cubicBezTo>
                  <a:lnTo>
                    <a:pt x="0" y="64"/>
                  </a:lnTo>
                  <a:lnTo>
                    <a:pt x="0" y="79"/>
                  </a:lnTo>
                  <a:cubicBezTo>
                    <a:pt x="4" y="87"/>
                    <a:pt x="4" y="94"/>
                    <a:pt x="7" y="101"/>
                  </a:cubicBezTo>
                  <a:cubicBezTo>
                    <a:pt x="11" y="113"/>
                    <a:pt x="19" y="120"/>
                    <a:pt x="26" y="132"/>
                  </a:cubicBezTo>
                  <a:cubicBezTo>
                    <a:pt x="30" y="135"/>
                    <a:pt x="37" y="139"/>
                    <a:pt x="41" y="146"/>
                  </a:cubicBezTo>
                  <a:cubicBezTo>
                    <a:pt x="56" y="154"/>
                    <a:pt x="71" y="161"/>
                    <a:pt x="86" y="168"/>
                  </a:cubicBezTo>
                  <a:cubicBezTo>
                    <a:pt x="90" y="168"/>
                    <a:pt x="97" y="173"/>
                    <a:pt x="104" y="177"/>
                  </a:cubicBezTo>
                  <a:cubicBezTo>
                    <a:pt x="109" y="177"/>
                    <a:pt x="116" y="180"/>
                    <a:pt x="119" y="180"/>
                  </a:cubicBezTo>
                  <a:lnTo>
                    <a:pt x="154" y="195"/>
                  </a:lnTo>
                  <a:lnTo>
                    <a:pt x="168" y="161"/>
                  </a:lnTo>
                  <a:cubicBezTo>
                    <a:pt x="172" y="154"/>
                    <a:pt x="176" y="142"/>
                    <a:pt x="176" y="135"/>
                  </a:cubicBezTo>
                  <a:cubicBezTo>
                    <a:pt x="180" y="128"/>
                    <a:pt x="180" y="124"/>
                    <a:pt x="180" y="116"/>
                  </a:cubicBezTo>
                  <a:cubicBezTo>
                    <a:pt x="180" y="109"/>
                    <a:pt x="176" y="98"/>
                    <a:pt x="172" y="90"/>
                  </a:cubicBezTo>
                  <a:cubicBezTo>
                    <a:pt x="172" y="87"/>
                    <a:pt x="172" y="83"/>
                    <a:pt x="168" y="79"/>
                  </a:cubicBezTo>
                  <a:cubicBezTo>
                    <a:pt x="164" y="75"/>
                    <a:pt x="161" y="68"/>
                    <a:pt x="157" y="64"/>
                  </a:cubicBezTo>
                  <a:cubicBezTo>
                    <a:pt x="154" y="61"/>
                    <a:pt x="149" y="56"/>
                    <a:pt x="145" y="49"/>
                  </a:cubicBezTo>
                  <a:cubicBezTo>
                    <a:pt x="138" y="42"/>
                    <a:pt x="131" y="30"/>
                    <a:pt x="119" y="20"/>
                  </a:cubicBezTo>
                  <a:cubicBezTo>
                    <a:pt x="112" y="16"/>
                    <a:pt x="104" y="8"/>
                    <a:pt x="93" y="4"/>
                  </a:cubicBezTo>
                  <a:cubicBezTo>
                    <a:pt x="86" y="1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2" name="Google Shape;28682;p21"/>
            <p:cNvSpPr/>
            <p:nvPr/>
          </p:nvSpPr>
          <p:spPr>
            <a:xfrm>
              <a:off x="-443259" y="2304844"/>
              <a:ext cx="10027" cy="8308"/>
            </a:xfrm>
            <a:custGeom>
              <a:avLst/>
              <a:gdLst/>
              <a:ahLst/>
              <a:cxnLst/>
              <a:rect l="l" t="t" r="r" b="b"/>
              <a:pathLst>
                <a:path w="210" h="174" extrusionOk="0">
                  <a:moveTo>
                    <a:pt x="67" y="1"/>
                  </a:moveTo>
                  <a:cubicBezTo>
                    <a:pt x="59" y="1"/>
                    <a:pt x="48" y="5"/>
                    <a:pt x="40" y="9"/>
                  </a:cubicBezTo>
                  <a:lnTo>
                    <a:pt x="4" y="28"/>
                  </a:lnTo>
                  <a:lnTo>
                    <a:pt x="0" y="28"/>
                  </a:lnTo>
                  <a:lnTo>
                    <a:pt x="22" y="65"/>
                  </a:lnTo>
                  <a:lnTo>
                    <a:pt x="22" y="80"/>
                  </a:lnTo>
                  <a:lnTo>
                    <a:pt x="22" y="102"/>
                  </a:lnTo>
                  <a:lnTo>
                    <a:pt x="22" y="121"/>
                  </a:lnTo>
                  <a:cubicBezTo>
                    <a:pt x="26" y="128"/>
                    <a:pt x="26" y="135"/>
                    <a:pt x="30" y="143"/>
                  </a:cubicBezTo>
                  <a:cubicBezTo>
                    <a:pt x="37" y="151"/>
                    <a:pt x="48" y="158"/>
                    <a:pt x="59" y="166"/>
                  </a:cubicBezTo>
                  <a:cubicBezTo>
                    <a:pt x="67" y="170"/>
                    <a:pt x="78" y="170"/>
                    <a:pt x="90" y="173"/>
                  </a:cubicBezTo>
                  <a:lnTo>
                    <a:pt x="112" y="173"/>
                  </a:lnTo>
                  <a:cubicBezTo>
                    <a:pt x="123" y="173"/>
                    <a:pt x="130" y="173"/>
                    <a:pt x="138" y="170"/>
                  </a:cubicBezTo>
                  <a:cubicBezTo>
                    <a:pt x="145" y="170"/>
                    <a:pt x="153" y="166"/>
                    <a:pt x="161" y="166"/>
                  </a:cubicBezTo>
                  <a:cubicBezTo>
                    <a:pt x="171" y="162"/>
                    <a:pt x="187" y="151"/>
                    <a:pt x="194" y="140"/>
                  </a:cubicBezTo>
                  <a:cubicBezTo>
                    <a:pt x="197" y="132"/>
                    <a:pt x="202" y="125"/>
                    <a:pt x="205" y="117"/>
                  </a:cubicBezTo>
                  <a:cubicBezTo>
                    <a:pt x="205" y="109"/>
                    <a:pt x="209" y="102"/>
                    <a:pt x="209" y="95"/>
                  </a:cubicBezTo>
                  <a:cubicBezTo>
                    <a:pt x="209" y="91"/>
                    <a:pt x="209" y="83"/>
                    <a:pt x="205" y="80"/>
                  </a:cubicBezTo>
                  <a:cubicBezTo>
                    <a:pt x="205" y="73"/>
                    <a:pt x="205" y="68"/>
                    <a:pt x="202" y="61"/>
                  </a:cubicBezTo>
                  <a:lnTo>
                    <a:pt x="202" y="57"/>
                  </a:lnTo>
                  <a:lnTo>
                    <a:pt x="187" y="5"/>
                  </a:lnTo>
                  <a:lnTo>
                    <a:pt x="179" y="9"/>
                  </a:lnTo>
                  <a:lnTo>
                    <a:pt x="142" y="42"/>
                  </a:lnTo>
                  <a:lnTo>
                    <a:pt x="138" y="39"/>
                  </a:lnTo>
                  <a:cubicBezTo>
                    <a:pt x="130" y="35"/>
                    <a:pt x="123" y="28"/>
                    <a:pt x="116" y="20"/>
                  </a:cubicBezTo>
                  <a:cubicBezTo>
                    <a:pt x="112" y="16"/>
                    <a:pt x="104" y="13"/>
                    <a:pt x="100" y="9"/>
                  </a:cubicBezTo>
                  <a:lnTo>
                    <a:pt x="97" y="9"/>
                  </a:lnTo>
                  <a:cubicBezTo>
                    <a:pt x="90" y="5"/>
                    <a:pt x="82" y="5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3" name="Google Shape;28683;p21"/>
            <p:cNvSpPr/>
            <p:nvPr/>
          </p:nvSpPr>
          <p:spPr>
            <a:xfrm>
              <a:off x="118424" y="1861677"/>
              <a:ext cx="9502" cy="15041"/>
            </a:xfrm>
            <a:custGeom>
              <a:avLst/>
              <a:gdLst/>
              <a:ahLst/>
              <a:cxnLst/>
              <a:rect l="l" t="t" r="r" b="b"/>
              <a:pathLst>
                <a:path w="199" h="315" extrusionOk="0">
                  <a:moveTo>
                    <a:pt x="30" y="213"/>
                  </a:moveTo>
                  <a:lnTo>
                    <a:pt x="30" y="213"/>
                  </a:lnTo>
                  <a:cubicBezTo>
                    <a:pt x="23" y="225"/>
                    <a:pt x="12" y="239"/>
                    <a:pt x="4" y="255"/>
                  </a:cubicBezTo>
                  <a:lnTo>
                    <a:pt x="0" y="262"/>
                  </a:lnTo>
                  <a:lnTo>
                    <a:pt x="30" y="213"/>
                  </a:lnTo>
                  <a:close/>
                  <a:moveTo>
                    <a:pt x="199" y="1"/>
                  </a:moveTo>
                  <a:lnTo>
                    <a:pt x="105" y="135"/>
                  </a:lnTo>
                  <a:cubicBezTo>
                    <a:pt x="94" y="150"/>
                    <a:pt x="79" y="165"/>
                    <a:pt x="61" y="184"/>
                  </a:cubicBezTo>
                  <a:lnTo>
                    <a:pt x="57" y="300"/>
                  </a:lnTo>
                  <a:lnTo>
                    <a:pt x="57" y="303"/>
                  </a:lnTo>
                  <a:cubicBezTo>
                    <a:pt x="57" y="307"/>
                    <a:pt x="57" y="310"/>
                    <a:pt x="61" y="315"/>
                  </a:cubicBezTo>
                  <a:lnTo>
                    <a:pt x="64" y="315"/>
                  </a:lnTo>
                  <a:cubicBezTo>
                    <a:pt x="75" y="315"/>
                    <a:pt x="87" y="315"/>
                    <a:pt x="97" y="310"/>
                  </a:cubicBezTo>
                  <a:cubicBezTo>
                    <a:pt x="109" y="307"/>
                    <a:pt x="116" y="303"/>
                    <a:pt x="128" y="300"/>
                  </a:cubicBezTo>
                  <a:cubicBezTo>
                    <a:pt x="142" y="288"/>
                    <a:pt x="150" y="274"/>
                    <a:pt x="157" y="262"/>
                  </a:cubicBezTo>
                  <a:cubicBezTo>
                    <a:pt x="169" y="243"/>
                    <a:pt x="169" y="221"/>
                    <a:pt x="173" y="206"/>
                  </a:cubicBezTo>
                  <a:lnTo>
                    <a:pt x="173" y="161"/>
                  </a:lnTo>
                  <a:lnTo>
                    <a:pt x="19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4" name="Google Shape;28684;p21"/>
            <p:cNvSpPr/>
            <p:nvPr/>
          </p:nvSpPr>
          <p:spPr>
            <a:xfrm>
              <a:off x="-726560" y="1985540"/>
              <a:ext cx="7019" cy="13800"/>
            </a:xfrm>
            <a:custGeom>
              <a:avLst/>
              <a:gdLst/>
              <a:ahLst/>
              <a:cxnLst/>
              <a:rect l="l" t="t" r="r" b="b"/>
              <a:pathLst>
                <a:path w="147" h="289" extrusionOk="0">
                  <a:moveTo>
                    <a:pt x="30" y="0"/>
                  </a:moveTo>
                  <a:lnTo>
                    <a:pt x="15" y="45"/>
                  </a:lnTo>
                  <a:cubicBezTo>
                    <a:pt x="12" y="53"/>
                    <a:pt x="12" y="61"/>
                    <a:pt x="7" y="68"/>
                  </a:cubicBezTo>
                  <a:cubicBezTo>
                    <a:pt x="4" y="83"/>
                    <a:pt x="4" y="102"/>
                    <a:pt x="4" y="113"/>
                  </a:cubicBezTo>
                  <a:cubicBezTo>
                    <a:pt x="4" y="143"/>
                    <a:pt x="7" y="166"/>
                    <a:pt x="7" y="183"/>
                  </a:cubicBezTo>
                  <a:lnTo>
                    <a:pt x="7" y="195"/>
                  </a:lnTo>
                  <a:lnTo>
                    <a:pt x="4" y="214"/>
                  </a:lnTo>
                  <a:lnTo>
                    <a:pt x="0" y="288"/>
                  </a:lnTo>
                  <a:lnTo>
                    <a:pt x="23" y="270"/>
                  </a:lnTo>
                  <a:lnTo>
                    <a:pt x="71" y="225"/>
                  </a:lnTo>
                  <a:cubicBezTo>
                    <a:pt x="75" y="221"/>
                    <a:pt x="79" y="218"/>
                    <a:pt x="83" y="214"/>
                  </a:cubicBezTo>
                  <a:cubicBezTo>
                    <a:pt x="86" y="210"/>
                    <a:pt x="90" y="206"/>
                    <a:pt x="93" y="202"/>
                  </a:cubicBezTo>
                  <a:cubicBezTo>
                    <a:pt x="97" y="180"/>
                    <a:pt x="102" y="161"/>
                    <a:pt x="112" y="147"/>
                  </a:cubicBezTo>
                  <a:cubicBezTo>
                    <a:pt x="119" y="128"/>
                    <a:pt x="135" y="116"/>
                    <a:pt x="146" y="102"/>
                  </a:cubicBezTo>
                  <a:cubicBezTo>
                    <a:pt x="142" y="98"/>
                    <a:pt x="142" y="90"/>
                    <a:pt x="138" y="87"/>
                  </a:cubicBezTo>
                  <a:cubicBezTo>
                    <a:pt x="131" y="71"/>
                    <a:pt x="119" y="64"/>
                    <a:pt x="109" y="53"/>
                  </a:cubicBezTo>
                  <a:cubicBezTo>
                    <a:pt x="102" y="45"/>
                    <a:pt x="90" y="38"/>
                    <a:pt x="75" y="31"/>
                  </a:cubicBezTo>
                  <a:cubicBezTo>
                    <a:pt x="75" y="31"/>
                    <a:pt x="71" y="31"/>
                    <a:pt x="71" y="26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5" name="Google Shape;28685;p21"/>
            <p:cNvSpPr/>
            <p:nvPr/>
          </p:nvSpPr>
          <p:spPr>
            <a:xfrm>
              <a:off x="-432229" y="2348249"/>
              <a:ext cx="7210" cy="13991"/>
            </a:xfrm>
            <a:custGeom>
              <a:avLst/>
              <a:gdLst/>
              <a:ahLst/>
              <a:cxnLst/>
              <a:rect l="l" t="t" r="r" b="b"/>
              <a:pathLst>
                <a:path w="151" h="293" extrusionOk="0">
                  <a:moveTo>
                    <a:pt x="150" y="1"/>
                  </a:moveTo>
                  <a:lnTo>
                    <a:pt x="116" y="23"/>
                  </a:lnTo>
                  <a:lnTo>
                    <a:pt x="61" y="61"/>
                  </a:lnTo>
                  <a:cubicBezTo>
                    <a:pt x="42" y="75"/>
                    <a:pt x="26" y="90"/>
                    <a:pt x="16" y="109"/>
                  </a:cubicBezTo>
                  <a:cubicBezTo>
                    <a:pt x="11" y="116"/>
                    <a:pt x="8" y="128"/>
                    <a:pt x="4" y="135"/>
                  </a:cubicBezTo>
                  <a:cubicBezTo>
                    <a:pt x="0" y="146"/>
                    <a:pt x="0" y="154"/>
                    <a:pt x="0" y="165"/>
                  </a:cubicBezTo>
                  <a:cubicBezTo>
                    <a:pt x="0" y="180"/>
                    <a:pt x="4" y="195"/>
                    <a:pt x="8" y="206"/>
                  </a:cubicBezTo>
                  <a:cubicBezTo>
                    <a:pt x="16" y="221"/>
                    <a:pt x="19" y="236"/>
                    <a:pt x="30" y="247"/>
                  </a:cubicBezTo>
                  <a:lnTo>
                    <a:pt x="61" y="292"/>
                  </a:lnTo>
                  <a:lnTo>
                    <a:pt x="90" y="247"/>
                  </a:lnTo>
                  <a:cubicBezTo>
                    <a:pt x="101" y="232"/>
                    <a:pt x="109" y="218"/>
                    <a:pt x="113" y="199"/>
                  </a:cubicBezTo>
                  <a:cubicBezTo>
                    <a:pt x="116" y="184"/>
                    <a:pt x="116" y="168"/>
                    <a:pt x="116" y="158"/>
                  </a:cubicBezTo>
                  <a:lnTo>
                    <a:pt x="116" y="135"/>
                  </a:lnTo>
                  <a:cubicBezTo>
                    <a:pt x="116" y="120"/>
                    <a:pt x="116" y="113"/>
                    <a:pt x="120" y="106"/>
                  </a:cubicBezTo>
                  <a:lnTo>
                    <a:pt x="15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6" name="Google Shape;28686;p21"/>
            <p:cNvSpPr/>
            <p:nvPr/>
          </p:nvSpPr>
          <p:spPr>
            <a:xfrm>
              <a:off x="-543630" y="1636058"/>
              <a:ext cx="48" cy="4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7" name="Google Shape;28687;p21"/>
            <p:cNvSpPr/>
            <p:nvPr/>
          </p:nvSpPr>
          <p:spPr>
            <a:xfrm>
              <a:off x="-549121" y="1633575"/>
              <a:ext cx="8929" cy="7879"/>
            </a:xfrm>
            <a:custGeom>
              <a:avLst/>
              <a:gdLst/>
              <a:ahLst/>
              <a:cxnLst/>
              <a:rect l="l" t="t" r="r" b="b"/>
              <a:pathLst>
                <a:path w="187" h="165" extrusionOk="0">
                  <a:moveTo>
                    <a:pt x="116" y="0"/>
                  </a:moveTo>
                  <a:cubicBezTo>
                    <a:pt x="101" y="0"/>
                    <a:pt x="86" y="4"/>
                    <a:pt x="78" y="11"/>
                  </a:cubicBezTo>
                  <a:cubicBezTo>
                    <a:pt x="71" y="15"/>
                    <a:pt x="64" y="18"/>
                    <a:pt x="59" y="26"/>
                  </a:cubicBezTo>
                  <a:cubicBezTo>
                    <a:pt x="49" y="34"/>
                    <a:pt x="45" y="37"/>
                    <a:pt x="41" y="41"/>
                  </a:cubicBezTo>
                  <a:cubicBezTo>
                    <a:pt x="37" y="45"/>
                    <a:pt x="37" y="45"/>
                    <a:pt x="33" y="45"/>
                  </a:cubicBezTo>
                  <a:lnTo>
                    <a:pt x="19" y="52"/>
                  </a:lnTo>
                  <a:lnTo>
                    <a:pt x="11" y="63"/>
                  </a:lnTo>
                  <a:cubicBezTo>
                    <a:pt x="4" y="75"/>
                    <a:pt x="0" y="86"/>
                    <a:pt x="0" y="105"/>
                  </a:cubicBezTo>
                  <a:cubicBezTo>
                    <a:pt x="0" y="113"/>
                    <a:pt x="0" y="120"/>
                    <a:pt x="7" y="127"/>
                  </a:cubicBezTo>
                  <a:cubicBezTo>
                    <a:pt x="11" y="139"/>
                    <a:pt x="19" y="146"/>
                    <a:pt x="26" y="149"/>
                  </a:cubicBezTo>
                  <a:cubicBezTo>
                    <a:pt x="41" y="157"/>
                    <a:pt x="56" y="165"/>
                    <a:pt x="71" y="165"/>
                  </a:cubicBezTo>
                  <a:cubicBezTo>
                    <a:pt x="86" y="165"/>
                    <a:pt x="97" y="161"/>
                    <a:pt x="109" y="153"/>
                  </a:cubicBezTo>
                  <a:cubicBezTo>
                    <a:pt x="123" y="149"/>
                    <a:pt x="135" y="139"/>
                    <a:pt x="142" y="131"/>
                  </a:cubicBezTo>
                  <a:cubicBezTo>
                    <a:pt x="154" y="123"/>
                    <a:pt x="157" y="116"/>
                    <a:pt x="164" y="113"/>
                  </a:cubicBezTo>
                  <a:cubicBezTo>
                    <a:pt x="172" y="105"/>
                    <a:pt x="180" y="97"/>
                    <a:pt x="183" y="90"/>
                  </a:cubicBezTo>
                  <a:cubicBezTo>
                    <a:pt x="187" y="82"/>
                    <a:pt x="187" y="71"/>
                    <a:pt x="187" y="63"/>
                  </a:cubicBezTo>
                  <a:cubicBezTo>
                    <a:pt x="187" y="52"/>
                    <a:pt x="183" y="41"/>
                    <a:pt x="180" y="30"/>
                  </a:cubicBezTo>
                  <a:cubicBezTo>
                    <a:pt x="172" y="18"/>
                    <a:pt x="164" y="11"/>
                    <a:pt x="149" y="4"/>
                  </a:cubicBezTo>
                  <a:cubicBezTo>
                    <a:pt x="138" y="0"/>
                    <a:pt x="127" y="0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8" name="Google Shape;28688;p21"/>
            <p:cNvSpPr/>
            <p:nvPr/>
          </p:nvSpPr>
          <p:spPr>
            <a:xfrm>
              <a:off x="-643379" y="2160687"/>
              <a:ext cx="6828" cy="12319"/>
            </a:xfrm>
            <a:custGeom>
              <a:avLst/>
              <a:gdLst/>
              <a:ahLst/>
              <a:cxnLst/>
              <a:rect l="l" t="t" r="r" b="b"/>
              <a:pathLst>
                <a:path w="143" h="258" extrusionOk="0">
                  <a:moveTo>
                    <a:pt x="60" y="0"/>
                  </a:moveTo>
                  <a:lnTo>
                    <a:pt x="37" y="59"/>
                  </a:lnTo>
                  <a:cubicBezTo>
                    <a:pt x="34" y="71"/>
                    <a:pt x="23" y="86"/>
                    <a:pt x="15" y="101"/>
                  </a:cubicBezTo>
                  <a:cubicBezTo>
                    <a:pt x="11" y="109"/>
                    <a:pt x="8" y="119"/>
                    <a:pt x="4" y="127"/>
                  </a:cubicBezTo>
                  <a:cubicBezTo>
                    <a:pt x="0" y="138"/>
                    <a:pt x="0" y="149"/>
                    <a:pt x="0" y="161"/>
                  </a:cubicBezTo>
                  <a:cubicBezTo>
                    <a:pt x="0" y="176"/>
                    <a:pt x="0" y="190"/>
                    <a:pt x="8" y="202"/>
                  </a:cubicBezTo>
                  <a:cubicBezTo>
                    <a:pt x="15" y="216"/>
                    <a:pt x="26" y="228"/>
                    <a:pt x="37" y="239"/>
                  </a:cubicBezTo>
                  <a:lnTo>
                    <a:pt x="60" y="258"/>
                  </a:lnTo>
                  <a:cubicBezTo>
                    <a:pt x="64" y="254"/>
                    <a:pt x="64" y="250"/>
                    <a:pt x="68" y="247"/>
                  </a:cubicBezTo>
                  <a:cubicBezTo>
                    <a:pt x="75" y="239"/>
                    <a:pt x="82" y="235"/>
                    <a:pt x="90" y="231"/>
                  </a:cubicBezTo>
                  <a:cubicBezTo>
                    <a:pt x="94" y="228"/>
                    <a:pt x="97" y="228"/>
                    <a:pt x="101" y="228"/>
                  </a:cubicBezTo>
                  <a:cubicBezTo>
                    <a:pt x="109" y="216"/>
                    <a:pt x="116" y="205"/>
                    <a:pt x="123" y="194"/>
                  </a:cubicBezTo>
                  <a:cubicBezTo>
                    <a:pt x="135" y="179"/>
                    <a:pt x="142" y="161"/>
                    <a:pt x="142" y="138"/>
                  </a:cubicBezTo>
                  <a:cubicBezTo>
                    <a:pt x="142" y="123"/>
                    <a:pt x="139" y="109"/>
                    <a:pt x="131" y="93"/>
                  </a:cubicBezTo>
                  <a:cubicBezTo>
                    <a:pt x="123" y="78"/>
                    <a:pt x="113" y="64"/>
                    <a:pt x="101" y="48"/>
                  </a:cubicBezTo>
                  <a:lnTo>
                    <a:pt x="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9" name="Google Shape;28689;p21"/>
            <p:cNvSpPr/>
            <p:nvPr/>
          </p:nvSpPr>
          <p:spPr>
            <a:xfrm>
              <a:off x="-510252" y="1622497"/>
              <a:ext cx="23445" cy="8786"/>
            </a:xfrm>
            <a:custGeom>
              <a:avLst/>
              <a:gdLst/>
              <a:ahLst/>
              <a:cxnLst/>
              <a:rect l="l" t="t" r="r" b="b"/>
              <a:pathLst>
                <a:path w="491" h="184" extrusionOk="0">
                  <a:moveTo>
                    <a:pt x="1" y="0"/>
                  </a:moveTo>
                  <a:lnTo>
                    <a:pt x="247" y="146"/>
                  </a:lnTo>
                  <a:cubicBezTo>
                    <a:pt x="266" y="157"/>
                    <a:pt x="277" y="165"/>
                    <a:pt x="292" y="172"/>
                  </a:cubicBezTo>
                  <a:cubicBezTo>
                    <a:pt x="300" y="176"/>
                    <a:pt x="308" y="176"/>
                    <a:pt x="315" y="180"/>
                  </a:cubicBezTo>
                  <a:cubicBezTo>
                    <a:pt x="322" y="180"/>
                    <a:pt x="334" y="183"/>
                    <a:pt x="341" y="183"/>
                  </a:cubicBezTo>
                  <a:cubicBezTo>
                    <a:pt x="356" y="183"/>
                    <a:pt x="371" y="180"/>
                    <a:pt x="386" y="172"/>
                  </a:cubicBezTo>
                  <a:cubicBezTo>
                    <a:pt x="401" y="169"/>
                    <a:pt x="416" y="161"/>
                    <a:pt x="439" y="153"/>
                  </a:cubicBezTo>
                  <a:lnTo>
                    <a:pt x="491" y="131"/>
                  </a:lnTo>
                  <a:lnTo>
                    <a:pt x="468" y="109"/>
                  </a:lnTo>
                  <a:lnTo>
                    <a:pt x="453" y="90"/>
                  </a:lnTo>
                  <a:cubicBezTo>
                    <a:pt x="442" y="79"/>
                    <a:pt x="430" y="71"/>
                    <a:pt x="416" y="64"/>
                  </a:cubicBezTo>
                  <a:cubicBezTo>
                    <a:pt x="404" y="60"/>
                    <a:pt x="389" y="57"/>
                    <a:pt x="378" y="57"/>
                  </a:cubicBezTo>
                  <a:lnTo>
                    <a:pt x="375" y="57"/>
                  </a:lnTo>
                  <a:cubicBezTo>
                    <a:pt x="352" y="57"/>
                    <a:pt x="334" y="64"/>
                    <a:pt x="318" y="67"/>
                  </a:cubicBezTo>
                  <a:cubicBezTo>
                    <a:pt x="304" y="71"/>
                    <a:pt x="292" y="75"/>
                    <a:pt x="285" y="75"/>
                  </a:cubicBezTo>
                  <a:lnTo>
                    <a:pt x="277" y="7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0" name="Google Shape;28690;p21"/>
            <p:cNvSpPr/>
            <p:nvPr/>
          </p:nvSpPr>
          <p:spPr>
            <a:xfrm>
              <a:off x="-232300" y="1106845"/>
              <a:ext cx="8595" cy="7544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68" y="0"/>
                  </a:moveTo>
                  <a:cubicBezTo>
                    <a:pt x="60" y="0"/>
                    <a:pt x="52" y="4"/>
                    <a:pt x="45" y="4"/>
                  </a:cubicBezTo>
                  <a:cubicBezTo>
                    <a:pt x="34" y="7"/>
                    <a:pt x="26" y="11"/>
                    <a:pt x="18" y="19"/>
                  </a:cubicBezTo>
                  <a:lnTo>
                    <a:pt x="23" y="19"/>
                  </a:lnTo>
                  <a:cubicBezTo>
                    <a:pt x="15" y="26"/>
                    <a:pt x="8" y="33"/>
                    <a:pt x="4" y="41"/>
                  </a:cubicBezTo>
                  <a:cubicBezTo>
                    <a:pt x="0" y="52"/>
                    <a:pt x="0" y="59"/>
                    <a:pt x="0" y="67"/>
                  </a:cubicBezTo>
                  <a:cubicBezTo>
                    <a:pt x="0" y="82"/>
                    <a:pt x="4" y="93"/>
                    <a:pt x="8" y="104"/>
                  </a:cubicBezTo>
                  <a:cubicBezTo>
                    <a:pt x="11" y="109"/>
                    <a:pt x="11" y="112"/>
                    <a:pt x="15" y="119"/>
                  </a:cubicBezTo>
                  <a:cubicBezTo>
                    <a:pt x="18" y="123"/>
                    <a:pt x="23" y="127"/>
                    <a:pt x="26" y="131"/>
                  </a:cubicBezTo>
                  <a:cubicBezTo>
                    <a:pt x="34" y="138"/>
                    <a:pt x="41" y="145"/>
                    <a:pt x="52" y="149"/>
                  </a:cubicBezTo>
                  <a:cubicBezTo>
                    <a:pt x="60" y="153"/>
                    <a:pt x="68" y="157"/>
                    <a:pt x="79" y="157"/>
                  </a:cubicBezTo>
                  <a:lnTo>
                    <a:pt x="82" y="157"/>
                  </a:lnTo>
                  <a:cubicBezTo>
                    <a:pt x="101" y="157"/>
                    <a:pt x="116" y="149"/>
                    <a:pt x="127" y="142"/>
                  </a:cubicBezTo>
                  <a:cubicBezTo>
                    <a:pt x="139" y="135"/>
                    <a:pt x="149" y="127"/>
                    <a:pt x="157" y="119"/>
                  </a:cubicBezTo>
                  <a:cubicBezTo>
                    <a:pt x="161" y="112"/>
                    <a:pt x="165" y="109"/>
                    <a:pt x="168" y="101"/>
                  </a:cubicBezTo>
                  <a:cubicBezTo>
                    <a:pt x="175" y="93"/>
                    <a:pt x="180" y="82"/>
                    <a:pt x="180" y="71"/>
                  </a:cubicBezTo>
                  <a:cubicBezTo>
                    <a:pt x="180" y="59"/>
                    <a:pt x="175" y="52"/>
                    <a:pt x="172" y="41"/>
                  </a:cubicBezTo>
                  <a:cubicBezTo>
                    <a:pt x="168" y="33"/>
                    <a:pt x="161" y="26"/>
                    <a:pt x="153" y="22"/>
                  </a:cubicBezTo>
                  <a:lnTo>
                    <a:pt x="139" y="7"/>
                  </a:lnTo>
                  <a:lnTo>
                    <a:pt x="120" y="14"/>
                  </a:lnTo>
                  <a:cubicBezTo>
                    <a:pt x="120" y="14"/>
                    <a:pt x="116" y="11"/>
                    <a:pt x="105" y="7"/>
                  </a:cubicBezTo>
                  <a:cubicBezTo>
                    <a:pt x="101" y="7"/>
                    <a:pt x="97" y="7"/>
                    <a:pt x="90" y="4"/>
                  </a:cubicBezTo>
                  <a:cubicBezTo>
                    <a:pt x="82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1" name="Google Shape;28691;p21"/>
            <p:cNvSpPr/>
            <p:nvPr/>
          </p:nvSpPr>
          <p:spPr>
            <a:xfrm>
              <a:off x="-371204" y="1757438"/>
              <a:ext cx="10028" cy="9502"/>
            </a:xfrm>
            <a:custGeom>
              <a:avLst/>
              <a:gdLst/>
              <a:ahLst/>
              <a:cxnLst/>
              <a:rect l="l" t="t" r="r" b="b"/>
              <a:pathLst>
                <a:path w="210" h="199" extrusionOk="0">
                  <a:moveTo>
                    <a:pt x="1" y="0"/>
                  </a:moveTo>
                  <a:lnTo>
                    <a:pt x="12" y="71"/>
                  </a:lnTo>
                  <a:cubicBezTo>
                    <a:pt x="16" y="93"/>
                    <a:pt x="23" y="112"/>
                    <a:pt x="34" y="128"/>
                  </a:cubicBezTo>
                  <a:cubicBezTo>
                    <a:pt x="46" y="138"/>
                    <a:pt x="57" y="146"/>
                    <a:pt x="68" y="150"/>
                  </a:cubicBezTo>
                  <a:cubicBezTo>
                    <a:pt x="83" y="161"/>
                    <a:pt x="98" y="165"/>
                    <a:pt x="113" y="169"/>
                  </a:cubicBezTo>
                  <a:cubicBezTo>
                    <a:pt x="124" y="172"/>
                    <a:pt x="139" y="172"/>
                    <a:pt x="146" y="176"/>
                  </a:cubicBezTo>
                  <a:lnTo>
                    <a:pt x="210" y="198"/>
                  </a:lnTo>
                  <a:lnTo>
                    <a:pt x="199" y="135"/>
                  </a:lnTo>
                  <a:cubicBezTo>
                    <a:pt x="196" y="112"/>
                    <a:pt x="184" y="93"/>
                    <a:pt x="173" y="79"/>
                  </a:cubicBezTo>
                  <a:cubicBezTo>
                    <a:pt x="161" y="67"/>
                    <a:pt x="151" y="60"/>
                    <a:pt x="139" y="57"/>
                  </a:cubicBezTo>
                  <a:cubicBezTo>
                    <a:pt x="124" y="49"/>
                    <a:pt x="109" y="45"/>
                    <a:pt x="98" y="41"/>
                  </a:cubicBezTo>
                  <a:cubicBezTo>
                    <a:pt x="83" y="38"/>
                    <a:pt x="72" y="34"/>
                    <a:pt x="68" y="3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2" name="Google Shape;28692;p21"/>
            <p:cNvSpPr/>
            <p:nvPr/>
          </p:nvSpPr>
          <p:spPr>
            <a:xfrm>
              <a:off x="274805" y="1360111"/>
              <a:ext cx="7879" cy="8404"/>
            </a:xfrm>
            <a:custGeom>
              <a:avLst/>
              <a:gdLst/>
              <a:ahLst/>
              <a:cxnLst/>
              <a:rect l="l" t="t" r="r" b="b"/>
              <a:pathLst>
                <a:path w="165" h="176" extrusionOk="0">
                  <a:moveTo>
                    <a:pt x="83" y="0"/>
                  </a:moveTo>
                  <a:cubicBezTo>
                    <a:pt x="71" y="0"/>
                    <a:pt x="60" y="4"/>
                    <a:pt x="48" y="8"/>
                  </a:cubicBezTo>
                  <a:cubicBezTo>
                    <a:pt x="38" y="12"/>
                    <a:pt x="26" y="19"/>
                    <a:pt x="15" y="31"/>
                  </a:cubicBezTo>
                  <a:cubicBezTo>
                    <a:pt x="12" y="34"/>
                    <a:pt x="7" y="41"/>
                    <a:pt x="4" y="48"/>
                  </a:cubicBezTo>
                  <a:cubicBezTo>
                    <a:pt x="0" y="53"/>
                    <a:pt x="0" y="60"/>
                    <a:pt x="0" y="67"/>
                  </a:cubicBezTo>
                  <a:cubicBezTo>
                    <a:pt x="0" y="79"/>
                    <a:pt x="4" y="86"/>
                    <a:pt x="7" y="93"/>
                  </a:cubicBezTo>
                  <a:cubicBezTo>
                    <a:pt x="12" y="105"/>
                    <a:pt x="15" y="109"/>
                    <a:pt x="19" y="116"/>
                  </a:cubicBezTo>
                  <a:cubicBezTo>
                    <a:pt x="26" y="124"/>
                    <a:pt x="30" y="127"/>
                    <a:pt x="34" y="131"/>
                  </a:cubicBezTo>
                  <a:cubicBezTo>
                    <a:pt x="34" y="135"/>
                    <a:pt x="38" y="138"/>
                    <a:pt x="41" y="146"/>
                  </a:cubicBezTo>
                  <a:cubicBezTo>
                    <a:pt x="45" y="150"/>
                    <a:pt x="48" y="153"/>
                    <a:pt x="52" y="161"/>
                  </a:cubicBezTo>
                  <a:lnTo>
                    <a:pt x="60" y="176"/>
                  </a:lnTo>
                  <a:lnTo>
                    <a:pt x="90" y="176"/>
                  </a:lnTo>
                  <a:cubicBezTo>
                    <a:pt x="97" y="176"/>
                    <a:pt x="105" y="176"/>
                    <a:pt x="112" y="172"/>
                  </a:cubicBezTo>
                  <a:lnTo>
                    <a:pt x="124" y="172"/>
                  </a:lnTo>
                  <a:cubicBezTo>
                    <a:pt x="135" y="165"/>
                    <a:pt x="142" y="161"/>
                    <a:pt x="150" y="153"/>
                  </a:cubicBezTo>
                  <a:lnTo>
                    <a:pt x="164" y="138"/>
                  </a:lnTo>
                  <a:lnTo>
                    <a:pt x="161" y="116"/>
                  </a:lnTo>
                  <a:cubicBezTo>
                    <a:pt x="157" y="112"/>
                    <a:pt x="157" y="109"/>
                    <a:pt x="157" y="101"/>
                  </a:cubicBezTo>
                  <a:lnTo>
                    <a:pt x="157" y="93"/>
                  </a:lnTo>
                  <a:cubicBezTo>
                    <a:pt x="153" y="86"/>
                    <a:pt x="153" y="75"/>
                    <a:pt x="146" y="64"/>
                  </a:cubicBezTo>
                  <a:cubicBezTo>
                    <a:pt x="146" y="60"/>
                    <a:pt x="146" y="57"/>
                    <a:pt x="142" y="53"/>
                  </a:cubicBezTo>
                  <a:cubicBezTo>
                    <a:pt x="142" y="45"/>
                    <a:pt x="138" y="34"/>
                    <a:pt x="127" y="22"/>
                  </a:cubicBezTo>
                  <a:cubicBezTo>
                    <a:pt x="124" y="19"/>
                    <a:pt x="119" y="12"/>
                    <a:pt x="109" y="8"/>
                  </a:cubicBezTo>
                  <a:cubicBezTo>
                    <a:pt x="101" y="0"/>
                    <a:pt x="90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3" name="Google Shape;28693;p21"/>
            <p:cNvSpPr/>
            <p:nvPr/>
          </p:nvSpPr>
          <p:spPr>
            <a:xfrm>
              <a:off x="145737" y="1045629"/>
              <a:ext cx="9884" cy="12319"/>
            </a:xfrm>
            <a:custGeom>
              <a:avLst/>
              <a:gdLst/>
              <a:ahLst/>
              <a:cxnLst/>
              <a:rect l="l" t="t" r="r" b="b"/>
              <a:pathLst>
                <a:path w="207" h="258" extrusionOk="0">
                  <a:moveTo>
                    <a:pt x="64" y="0"/>
                  </a:moveTo>
                  <a:cubicBezTo>
                    <a:pt x="56" y="0"/>
                    <a:pt x="49" y="0"/>
                    <a:pt x="41" y="4"/>
                  </a:cubicBezTo>
                  <a:cubicBezTo>
                    <a:pt x="27" y="11"/>
                    <a:pt x="15" y="22"/>
                    <a:pt x="12" y="33"/>
                  </a:cubicBezTo>
                  <a:cubicBezTo>
                    <a:pt x="8" y="33"/>
                    <a:pt x="8" y="33"/>
                    <a:pt x="8" y="37"/>
                  </a:cubicBezTo>
                  <a:cubicBezTo>
                    <a:pt x="4" y="48"/>
                    <a:pt x="1" y="56"/>
                    <a:pt x="1" y="67"/>
                  </a:cubicBezTo>
                  <a:cubicBezTo>
                    <a:pt x="1" y="74"/>
                    <a:pt x="4" y="85"/>
                    <a:pt x="8" y="93"/>
                  </a:cubicBezTo>
                  <a:cubicBezTo>
                    <a:pt x="8" y="104"/>
                    <a:pt x="15" y="112"/>
                    <a:pt x="19" y="119"/>
                  </a:cubicBezTo>
                  <a:cubicBezTo>
                    <a:pt x="27" y="127"/>
                    <a:pt x="30" y="130"/>
                    <a:pt x="38" y="135"/>
                  </a:cubicBezTo>
                  <a:cubicBezTo>
                    <a:pt x="49" y="142"/>
                    <a:pt x="60" y="142"/>
                    <a:pt x="72" y="145"/>
                  </a:cubicBezTo>
                  <a:lnTo>
                    <a:pt x="101" y="145"/>
                  </a:lnTo>
                  <a:lnTo>
                    <a:pt x="113" y="157"/>
                  </a:lnTo>
                  <a:lnTo>
                    <a:pt x="169" y="220"/>
                  </a:lnTo>
                  <a:lnTo>
                    <a:pt x="206" y="257"/>
                  </a:lnTo>
                  <a:lnTo>
                    <a:pt x="187" y="183"/>
                  </a:lnTo>
                  <a:lnTo>
                    <a:pt x="165" y="108"/>
                  </a:lnTo>
                  <a:lnTo>
                    <a:pt x="165" y="97"/>
                  </a:lnTo>
                  <a:cubicBezTo>
                    <a:pt x="161" y="93"/>
                    <a:pt x="161" y="90"/>
                    <a:pt x="161" y="85"/>
                  </a:cubicBezTo>
                  <a:cubicBezTo>
                    <a:pt x="161" y="78"/>
                    <a:pt x="158" y="71"/>
                    <a:pt x="158" y="59"/>
                  </a:cubicBezTo>
                  <a:cubicBezTo>
                    <a:pt x="153" y="56"/>
                    <a:pt x="153" y="48"/>
                    <a:pt x="150" y="40"/>
                  </a:cubicBezTo>
                  <a:cubicBezTo>
                    <a:pt x="143" y="30"/>
                    <a:pt x="135" y="18"/>
                    <a:pt x="120" y="11"/>
                  </a:cubicBezTo>
                  <a:cubicBezTo>
                    <a:pt x="108" y="4"/>
                    <a:pt x="98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4" name="Google Shape;28694;p21"/>
            <p:cNvSpPr/>
            <p:nvPr/>
          </p:nvSpPr>
          <p:spPr>
            <a:xfrm>
              <a:off x="-195723" y="1013111"/>
              <a:ext cx="9311" cy="8977"/>
            </a:xfrm>
            <a:custGeom>
              <a:avLst/>
              <a:gdLst/>
              <a:ahLst/>
              <a:cxnLst/>
              <a:rect l="l" t="t" r="r" b="b"/>
              <a:pathLst>
                <a:path w="195" h="188" extrusionOk="0">
                  <a:moveTo>
                    <a:pt x="154" y="0"/>
                  </a:moveTo>
                  <a:cubicBezTo>
                    <a:pt x="132" y="4"/>
                    <a:pt x="113" y="8"/>
                    <a:pt x="98" y="19"/>
                  </a:cubicBezTo>
                  <a:cubicBezTo>
                    <a:pt x="87" y="26"/>
                    <a:pt x="75" y="34"/>
                    <a:pt x="68" y="41"/>
                  </a:cubicBezTo>
                  <a:cubicBezTo>
                    <a:pt x="56" y="57"/>
                    <a:pt x="49" y="71"/>
                    <a:pt x="45" y="86"/>
                  </a:cubicBezTo>
                  <a:cubicBezTo>
                    <a:pt x="37" y="98"/>
                    <a:pt x="34" y="112"/>
                    <a:pt x="30" y="120"/>
                  </a:cubicBezTo>
                  <a:lnTo>
                    <a:pt x="1" y="188"/>
                  </a:lnTo>
                  <a:lnTo>
                    <a:pt x="71" y="176"/>
                  </a:lnTo>
                  <a:cubicBezTo>
                    <a:pt x="87" y="172"/>
                    <a:pt x="101" y="169"/>
                    <a:pt x="116" y="161"/>
                  </a:cubicBezTo>
                  <a:cubicBezTo>
                    <a:pt x="139" y="150"/>
                    <a:pt x="158" y="138"/>
                    <a:pt x="172" y="116"/>
                  </a:cubicBezTo>
                  <a:cubicBezTo>
                    <a:pt x="187" y="93"/>
                    <a:pt x="194" y="67"/>
                    <a:pt x="194" y="41"/>
                  </a:cubicBezTo>
                  <a:lnTo>
                    <a:pt x="19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5" name="Google Shape;28695;p21"/>
            <p:cNvSpPr/>
            <p:nvPr/>
          </p:nvSpPr>
          <p:spPr>
            <a:xfrm>
              <a:off x="-551270" y="2431239"/>
              <a:ext cx="48" cy="4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6" name="Google Shape;28696;p21"/>
            <p:cNvSpPr/>
            <p:nvPr/>
          </p:nvSpPr>
          <p:spPr>
            <a:xfrm>
              <a:off x="-555949" y="2428230"/>
              <a:ext cx="8452" cy="16283"/>
            </a:xfrm>
            <a:custGeom>
              <a:avLst/>
              <a:gdLst/>
              <a:ahLst/>
              <a:cxnLst/>
              <a:rect l="l" t="t" r="r" b="b"/>
              <a:pathLst>
                <a:path w="177" h="341" extrusionOk="0">
                  <a:moveTo>
                    <a:pt x="113" y="1"/>
                  </a:moveTo>
                  <a:cubicBezTo>
                    <a:pt x="102" y="1"/>
                    <a:pt x="90" y="1"/>
                    <a:pt x="83" y="4"/>
                  </a:cubicBezTo>
                  <a:cubicBezTo>
                    <a:pt x="76" y="8"/>
                    <a:pt x="68" y="11"/>
                    <a:pt x="61" y="15"/>
                  </a:cubicBezTo>
                  <a:cubicBezTo>
                    <a:pt x="53" y="23"/>
                    <a:pt x="42" y="30"/>
                    <a:pt x="38" y="41"/>
                  </a:cubicBezTo>
                  <a:cubicBezTo>
                    <a:pt x="31" y="53"/>
                    <a:pt x="27" y="63"/>
                    <a:pt x="27" y="75"/>
                  </a:cubicBezTo>
                  <a:cubicBezTo>
                    <a:pt x="27" y="82"/>
                    <a:pt x="27" y="90"/>
                    <a:pt x="31" y="98"/>
                  </a:cubicBezTo>
                  <a:cubicBezTo>
                    <a:pt x="35" y="105"/>
                    <a:pt x="38" y="113"/>
                    <a:pt x="42" y="120"/>
                  </a:cubicBezTo>
                  <a:cubicBezTo>
                    <a:pt x="50" y="127"/>
                    <a:pt x="53" y="135"/>
                    <a:pt x="57" y="139"/>
                  </a:cubicBezTo>
                  <a:lnTo>
                    <a:pt x="1" y="341"/>
                  </a:lnTo>
                  <a:lnTo>
                    <a:pt x="1" y="341"/>
                  </a:lnTo>
                  <a:lnTo>
                    <a:pt x="128" y="168"/>
                  </a:lnTo>
                  <a:cubicBezTo>
                    <a:pt x="131" y="158"/>
                    <a:pt x="143" y="146"/>
                    <a:pt x="154" y="131"/>
                  </a:cubicBezTo>
                  <a:cubicBezTo>
                    <a:pt x="158" y="124"/>
                    <a:pt x="166" y="116"/>
                    <a:pt x="169" y="105"/>
                  </a:cubicBezTo>
                  <a:cubicBezTo>
                    <a:pt x="173" y="98"/>
                    <a:pt x="176" y="86"/>
                    <a:pt x="176" y="72"/>
                  </a:cubicBezTo>
                  <a:cubicBezTo>
                    <a:pt x="176" y="56"/>
                    <a:pt x="173" y="41"/>
                    <a:pt x="166" y="30"/>
                  </a:cubicBezTo>
                  <a:cubicBezTo>
                    <a:pt x="158" y="19"/>
                    <a:pt x="150" y="11"/>
                    <a:pt x="140" y="4"/>
                  </a:cubicBezTo>
                  <a:cubicBezTo>
                    <a:pt x="128" y="1"/>
                    <a:pt x="121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7" name="Google Shape;28697;p21"/>
            <p:cNvSpPr/>
            <p:nvPr/>
          </p:nvSpPr>
          <p:spPr>
            <a:xfrm>
              <a:off x="-590711" y="1835987"/>
              <a:ext cx="6255" cy="11985"/>
            </a:xfrm>
            <a:custGeom>
              <a:avLst/>
              <a:gdLst/>
              <a:ahLst/>
              <a:cxnLst/>
              <a:rect l="l" t="t" r="r" b="b"/>
              <a:pathLst>
                <a:path w="131" h="251" extrusionOk="0">
                  <a:moveTo>
                    <a:pt x="30" y="0"/>
                  </a:moveTo>
                  <a:lnTo>
                    <a:pt x="0" y="71"/>
                  </a:lnTo>
                  <a:cubicBezTo>
                    <a:pt x="4" y="71"/>
                    <a:pt x="7" y="75"/>
                    <a:pt x="7" y="75"/>
                  </a:cubicBezTo>
                  <a:lnTo>
                    <a:pt x="11" y="79"/>
                  </a:lnTo>
                  <a:lnTo>
                    <a:pt x="11" y="82"/>
                  </a:lnTo>
                  <a:cubicBezTo>
                    <a:pt x="11" y="86"/>
                    <a:pt x="11" y="94"/>
                    <a:pt x="7" y="105"/>
                  </a:cubicBezTo>
                  <a:cubicBezTo>
                    <a:pt x="7" y="116"/>
                    <a:pt x="4" y="131"/>
                    <a:pt x="4" y="146"/>
                  </a:cubicBezTo>
                  <a:lnTo>
                    <a:pt x="4" y="168"/>
                  </a:lnTo>
                  <a:lnTo>
                    <a:pt x="22" y="251"/>
                  </a:lnTo>
                  <a:lnTo>
                    <a:pt x="74" y="184"/>
                  </a:lnTo>
                  <a:cubicBezTo>
                    <a:pt x="90" y="161"/>
                    <a:pt x="101" y="146"/>
                    <a:pt x="112" y="131"/>
                  </a:cubicBezTo>
                  <a:cubicBezTo>
                    <a:pt x="116" y="123"/>
                    <a:pt x="119" y="116"/>
                    <a:pt x="123" y="108"/>
                  </a:cubicBezTo>
                  <a:cubicBezTo>
                    <a:pt x="127" y="101"/>
                    <a:pt x="131" y="90"/>
                    <a:pt x="131" y="79"/>
                  </a:cubicBezTo>
                  <a:cubicBezTo>
                    <a:pt x="131" y="71"/>
                    <a:pt x="131" y="68"/>
                    <a:pt x="127" y="60"/>
                  </a:cubicBezTo>
                  <a:cubicBezTo>
                    <a:pt x="123" y="49"/>
                    <a:pt x="116" y="37"/>
                    <a:pt x="109" y="34"/>
                  </a:cubicBezTo>
                  <a:cubicBezTo>
                    <a:pt x="97" y="23"/>
                    <a:pt x="86" y="18"/>
                    <a:pt x="71" y="15"/>
                  </a:cubicBezTo>
                  <a:cubicBezTo>
                    <a:pt x="60" y="11"/>
                    <a:pt x="45" y="4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8" name="Google Shape;28698;p21"/>
            <p:cNvSpPr/>
            <p:nvPr/>
          </p:nvSpPr>
          <p:spPr>
            <a:xfrm>
              <a:off x="-617690" y="2260771"/>
              <a:ext cx="14134" cy="14707"/>
            </a:xfrm>
            <a:custGeom>
              <a:avLst/>
              <a:gdLst/>
              <a:ahLst/>
              <a:cxnLst/>
              <a:rect l="l" t="t" r="r" b="b"/>
              <a:pathLst>
                <a:path w="296" h="308" extrusionOk="0">
                  <a:moveTo>
                    <a:pt x="296" y="1"/>
                  </a:moveTo>
                  <a:lnTo>
                    <a:pt x="132" y="42"/>
                  </a:lnTo>
                  <a:lnTo>
                    <a:pt x="1" y="72"/>
                  </a:lnTo>
                  <a:lnTo>
                    <a:pt x="8" y="76"/>
                  </a:lnTo>
                  <a:lnTo>
                    <a:pt x="30" y="94"/>
                  </a:lnTo>
                  <a:lnTo>
                    <a:pt x="30" y="98"/>
                  </a:lnTo>
                  <a:cubicBezTo>
                    <a:pt x="23" y="106"/>
                    <a:pt x="20" y="116"/>
                    <a:pt x="15" y="124"/>
                  </a:cubicBezTo>
                  <a:cubicBezTo>
                    <a:pt x="11" y="139"/>
                    <a:pt x="11" y="154"/>
                    <a:pt x="8" y="173"/>
                  </a:cubicBezTo>
                  <a:lnTo>
                    <a:pt x="8" y="218"/>
                  </a:lnTo>
                  <a:lnTo>
                    <a:pt x="8" y="308"/>
                  </a:lnTo>
                  <a:lnTo>
                    <a:pt x="72" y="247"/>
                  </a:lnTo>
                  <a:cubicBezTo>
                    <a:pt x="87" y="237"/>
                    <a:pt x="105" y="221"/>
                    <a:pt x="120" y="206"/>
                  </a:cubicBezTo>
                  <a:cubicBezTo>
                    <a:pt x="127" y="203"/>
                    <a:pt x="139" y="192"/>
                    <a:pt x="146" y="184"/>
                  </a:cubicBezTo>
                  <a:cubicBezTo>
                    <a:pt x="150" y="177"/>
                    <a:pt x="150" y="169"/>
                    <a:pt x="154" y="166"/>
                  </a:cubicBezTo>
                  <a:cubicBezTo>
                    <a:pt x="158" y="158"/>
                    <a:pt x="158" y="151"/>
                    <a:pt x="158" y="143"/>
                  </a:cubicBezTo>
                  <a:cubicBezTo>
                    <a:pt x="158" y="124"/>
                    <a:pt x="154" y="113"/>
                    <a:pt x="146" y="98"/>
                  </a:cubicBezTo>
                  <a:lnTo>
                    <a:pt x="29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9" name="Google Shape;28699;p21"/>
            <p:cNvSpPr/>
            <p:nvPr/>
          </p:nvSpPr>
          <p:spPr>
            <a:xfrm>
              <a:off x="-631442" y="2448381"/>
              <a:ext cx="6494" cy="13465"/>
            </a:xfrm>
            <a:custGeom>
              <a:avLst/>
              <a:gdLst/>
              <a:ahLst/>
              <a:cxnLst/>
              <a:rect l="l" t="t" r="r" b="b"/>
              <a:pathLst>
                <a:path w="136" h="282" extrusionOk="0">
                  <a:moveTo>
                    <a:pt x="27" y="0"/>
                  </a:moveTo>
                  <a:lnTo>
                    <a:pt x="11" y="50"/>
                  </a:lnTo>
                  <a:lnTo>
                    <a:pt x="11" y="53"/>
                  </a:lnTo>
                  <a:cubicBezTo>
                    <a:pt x="4" y="79"/>
                    <a:pt x="1" y="102"/>
                    <a:pt x="1" y="128"/>
                  </a:cubicBezTo>
                  <a:cubicBezTo>
                    <a:pt x="1" y="147"/>
                    <a:pt x="1" y="162"/>
                    <a:pt x="8" y="180"/>
                  </a:cubicBezTo>
                  <a:cubicBezTo>
                    <a:pt x="11" y="195"/>
                    <a:pt x="16" y="207"/>
                    <a:pt x="27" y="217"/>
                  </a:cubicBezTo>
                  <a:cubicBezTo>
                    <a:pt x="27" y="221"/>
                    <a:pt x="30" y="225"/>
                    <a:pt x="34" y="229"/>
                  </a:cubicBezTo>
                  <a:lnTo>
                    <a:pt x="72" y="281"/>
                  </a:lnTo>
                  <a:lnTo>
                    <a:pt x="98" y="225"/>
                  </a:lnTo>
                  <a:cubicBezTo>
                    <a:pt x="101" y="217"/>
                    <a:pt x="106" y="207"/>
                    <a:pt x="113" y="199"/>
                  </a:cubicBezTo>
                  <a:cubicBezTo>
                    <a:pt x="113" y="191"/>
                    <a:pt x="116" y="184"/>
                    <a:pt x="120" y="180"/>
                  </a:cubicBezTo>
                  <a:cubicBezTo>
                    <a:pt x="128" y="162"/>
                    <a:pt x="135" y="143"/>
                    <a:pt x="135" y="121"/>
                  </a:cubicBezTo>
                  <a:cubicBezTo>
                    <a:pt x="135" y="105"/>
                    <a:pt x="128" y="83"/>
                    <a:pt x="116" y="68"/>
                  </a:cubicBezTo>
                  <a:cubicBezTo>
                    <a:pt x="109" y="57"/>
                    <a:pt x="98" y="45"/>
                    <a:pt x="87" y="38"/>
                  </a:cubicBezTo>
                  <a:cubicBezTo>
                    <a:pt x="79" y="34"/>
                    <a:pt x="75" y="27"/>
                    <a:pt x="68" y="27"/>
                  </a:cubicBezTo>
                  <a:lnTo>
                    <a:pt x="2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0" name="Google Shape;28700;p21"/>
            <p:cNvSpPr/>
            <p:nvPr/>
          </p:nvSpPr>
          <p:spPr>
            <a:xfrm>
              <a:off x="-537756" y="1969639"/>
              <a:ext cx="10075" cy="9025"/>
            </a:xfrm>
            <a:custGeom>
              <a:avLst/>
              <a:gdLst/>
              <a:ahLst/>
              <a:cxnLst/>
              <a:rect l="l" t="t" r="r" b="b"/>
              <a:pathLst>
                <a:path w="211" h="189" extrusionOk="0">
                  <a:moveTo>
                    <a:pt x="87" y="1"/>
                  </a:moveTo>
                  <a:cubicBezTo>
                    <a:pt x="76" y="1"/>
                    <a:pt x="68" y="5"/>
                    <a:pt x="57" y="9"/>
                  </a:cubicBezTo>
                  <a:cubicBezTo>
                    <a:pt x="50" y="9"/>
                    <a:pt x="42" y="12"/>
                    <a:pt x="38" y="19"/>
                  </a:cubicBezTo>
                  <a:cubicBezTo>
                    <a:pt x="35" y="23"/>
                    <a:pt x="31" y="23"/>
                    <a:pt x="28" y="28"/>
                  </a:cubicBezTo>
                  <a:cubicBezTo>
                    <a:pt x="12" y="45"/>
                    <a:pt x="1" y="68"/>
                    <a:pt x="1" y="90"/>
                  </a:cubicBezTo>
                  <a:cubicBezTo>
                    <a:pt x="1" y="102"/>
                    <a:pt x="1" y="109"/>
                    <a:pt x="5" y="117"/>
                  </a:cubicBezTo>
                  <a:cubicBezTo>
                    <a:pt x="5" y="121"/>
                    <a:pt x="5" y="121"/>
                    <a:pt x="9" y="121"/>
                  </a:cubicBezTo>
                  <a:lnTo>
                    <a:pt x="9" y="124"/>
                  </a:lnTo>
                  <a:cubicBezTo>
                    <a:pt x="9" y="128"/>
                    <a:pt x="12" y="132"/>
                    <a:pt x="16" y="135"/>
                  </a:cubicBezTo>
                  <a:cubicBezTo>
                    <a:pt x="23" y="147"/>
                    <a:pt x="31" y="150"/>
                    <a:pt x="38" y="154"/>
                  </a:cubicBezTo>
                  <a:lnTo>
                    <a:pt x="42" y="154"/>
                  </a:lnTo>
                  <a:cubicBezTo>
                    <a:pt x="46" y="158"/>
                    <a:pt x="50" y="158"/>
                    <a:pt x="57" y="158"/>
                  </a:cubicBezTo>
                  <a:lnTo>
                    <a:pt x="50" y="188"/>
                  </a:lnTo>
                  <a:lnTo>
                    <a:pt x="169" y="135"/>
                  </a:lnTo>
                  <a:lnTo>
                    <a:pt x="211" y="117"/>
                  </a:lnTo>
                  <a:lnTo>
                    <a:pt x="177" y="106"/>
                  </a:lnTo>
                  <a:lnTo>
                    <a:pt x="158" y="98"/>
                  </a:lnTo>
                  <a:cubicBezTo>
                    <a:pt x="162" y="95"/>
                    <a:pt x="162" y="90"/>
                    <a:pt x="162" y="87"/>
                  </a:cubicBezTo>
                  <a:cubicBezTo>
                    <a:pt x="166" y="83"/>
                    <a:pt x="166" y="76"/>
                    <a:pt x="166" y="68"/>
                  </a:cubicBezTo>
                  <a:lnTo>
                    <a:pt x="166" y="54"/>
                  </a:lnTo>
                  <a:cubicBezTo>
                    <a:pt x="162" y="45"/>
                    <a:pt x="162" y="38"/>
                    <a:pt x="154" y="35"/>
                  </a:cubicBezTo>
                  <a:cubicBezTo>
                    <a:pt x="147" y="23"/>
                    <a:pt x="140" y="16"/>
                    <a:pt x="128" y="12"/>
                  </a:cubicBezTo>
                  <a:cubicBezTo>
                    <a:pt x="117" y="5"/>
                    <a:pt x="102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1" name="Google Shape;28701;p21"/>
            <p:cNvSpPr/>
            <p:nvPr/>
          </p:nvSpPr>
          <p:spPr>
            <a:xfrm>
              <a:off x="-672459" y="2227728"/>
              <a:ext cx="8929" cy="8643"/>
            </a:xfrm>
            <a:custGeom>
              <a:avLst/>
              <a:gdLst/>
              <a:ahLst/>
              <a:cxnLst/>
              <a:rect l="l" t="t" r="r" b="b"/>
              <a:pathLst>
                <a:path w="187" h="181" extrusionOk="0">
                  <a:moveTo>
                    <a:pt x="85" y="1"/>
                  </a:moveTo>
                  <a:cubicBezTo>
                    <a:pt x="75" y="1"/>
                    <a:pt x="68" y="5"/>
                    <a:pt x="59" y="9"/>
                  </a:cubicBezTo>
                  <a:cubicBezTo>
                    <a:pt x="56" y="9"/>
                    <a:pt x="52" y="9"/>
                    <a:pt x="49" y="13"/>
                  </a:cubicBezTo>
                  <a:cubicBezTo>
                    <a:pt x="37" y="20"/>
                    <a:pt x="30" y="28"/>
                    <a:pt x="18" y="35"/>
                  </a:cubicBezTo>
                  <a:lnTo>
                    <a:pt x="0" y="54"/>
                  </a:lnTo>
                  <a:lnTo>
                    <a:pt x="11" y="76"/>
                  </a:lnTo>
                  <a:lnTo>
                    <a:pt x="11" y="84"/>
                  </a:lnTo>
                  <a:cubicBezTo>
                    <a:pt x="15" y="87"/>
                    <a:pt x="15" y="91"/>
                    <a:pt x="18" y="95"/>
                  </a:cubicBezTo>
                  <a:cubicBezTo>
                    <a:pt x="18" y="99"/>
                    <a:pt x="23" y="106"/>
                    <a:pt x="23" y="110"/>
                  </a:cubicBezTo>
                  <a:lnTo>
                    <a:pt x="30" y="128"/>
                  </a:lnTo>
                  <a:lnTo>
                    <a:pt x="49" y="132"/>
                  </a:lnTo>
                  <a:cubicBezTo>
                    <a:pt x="49" y="136"/>
                    <a:pt x="52" y="136"/>
                    <a:pt x="56" y="140"/>
                  </a:cubicBezTo>
                  <a:cubicBezTo>
                    <a:pt x="59" y="147"/>
                    <a:pt x="68" y="154"/>
                    <a:pt x="75" y="162"/>
                  </a:cubicBezTo>
                  <a:cubicBezTo>
                    <a:pt x="82" y="166"/>
                    <a:pt x="85" y="173"/>
                    <a:pt x="94" y="173"/>
                  </a:cubicBezTo>
                  <a:cubicBezTo>
                    <a:pt x="97" y="177"/>
                    <a:pt x="101" y="177"/>
                    <a:pt x="108" y="177"/>
                  </a:cubicBezTo>
                  <a:cubicBezTo>
                    <a:pt x="112" y="180"/>
                    <a:pt x="116" y="180"/>
                    <a:pt x="120" y="180"/>
                  </a:cubicBezTo>
                  <a:cubicBezTo>
                    <a:pt x="135" y="180"/>
                    <a:pt x="146" y="177"/>
                    <a:pt x="157" y="170"/>
                  </a:cubicBezTo>
                  <a:cubicBezTo>
                    <a:pt x="168" y="162"/>
                    <a:pt x="175" y="154"/>
                    <a:pt x="183" y="147"/>
                  </a:cubicBezTo>
                  <a:cubicBezTo>
                    <a:pt x="187" y="136"/>
                    <a:pt x="187" y="128"/>
                    <a:pt x="187" y="118"/>
                  </a:cubicBezTo>
                  <a:cubicBezTo>
                    <a:pt x="187" y="110"/>
                    <a:pt x="187" y="102"/>
                    <a:pt x="183" y="95"/>
                  </a:cubicBezTo>
                  <a:cubicBezTo>
                    <a:pt x="180" y="91"/>
                    <a:pt x="180" y="87"/>
                    <a:pt x="175" y="80"/>
                  </a:cubicBezTo>
                  <a:cubicBezTo>
                    <a:pt x="172" y="76"/>
                    <a:pt x="168" y="73"/>
                    <a:pt x="164" y="73"/>
                  </a:cubicBezTo>
                  <a:lnTo>
                    <a:pt x="161" y="68"/>
                  </a:lnTo>
                  <a:cubicBezTo>
                    <a:pt x="161" y="65"/>
                    <a:pt x="157" y="61"/>
                    <a:pt x="153" y="57"/>
                  </a:cubicBezTo>
                  <a:cubicBezTo>
                    <a:pt x="149" y="50"/>
                    <a:pt x="142" y="39"/>
                    <a:pt x="135" y="28"/>
                  </a:cubicBezTo>
                  <a:cubicBezTo>
                    <a:pt x="130" y="20"/>
                    <a:pt x="123" y="16"/>
                    <a:pt x="116" y="9"/>
                  </a:cubicBezTo>
                  <a:cubicBezTo>
                    <a:pt x="104" y="5"/>
                    <a:pt x="97" y="1"/>
                    <a:pt x="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2" name="Google Shape;28702;p21"/>
            <p:cNvSpPr/>
            <p:nvPr/>
          </p:nvSpPr>
          <p:spPr>
            <a:xfrm>
              <a:off x="-632492" y="2486056"/>
              <a:ext cx="6972" cy="15376"/>
            </a:xfrm>
            <a:custGeom>
              <a:avLst/>
              <a:gdLst/>
              <a:ahLst/>
              <a:cxnLst/>
              <a:rect l="l" t="t" r="r" b="b"/>
              <a:pathLst>
                <a:path w="146" h="322" extrusionOk="0">
                  <a:moveTo>
                    <a:pt x="86" y="1"/>
                  </a:moveTo>
                  <a:lnTo>
                    <a:pt x="64" y="82"/>
                  </a:lnTo>
                  <a:lnTo>
                    <a:pt x="52" y="117"/>
                  </a:lnTo>
                  <a:lnTo>
                    <a:pt x="52" y="120"/>
                  </a:lnTo>
                  <a:cubicBezTo>
                    <a:pt x="52" y="120"/>
                    <a:pt x="49" y="124"/>
                    <a:pt x="49" y="127"/>
                  </a:cubicBezTo>
                  <a:cubicBezTo>
                    <a:pt x="49" y="131"/>
                    <a:pt x="45" y="135"/>
                    <a:pt x="45" y="139"/>
                  </a:cubicBezTo>
                  <a:cubicBezTo>
                    <a:pt x="38" y="150"/>
                    <a:pt x="26" y="165"/>
                    <a:pt x="19" y="184"/>
                  </a:cubicBezTo>
                  <a:cubicBezTo>
                    <a:pt x="7" y="198"/>
                    <a:pt x="0" y="221"/>
                    <a:pt x="0" y="248"/>
                  </a:cubicBezTo>
                  <a:cubicBezTo>
                    <a:pt x="0" y="258"/>
                    <a:pt x="4" y="270"/>
                    <a:pt x="7" y="281"/>
                  </a:cubicBezTo>
                  <a:lnTo>
                    <a:pt x="7" y="284"/>
                  </a:lnTo>
                  <a:cubicBezTo>
                    <a:pt x="7" y="284"/>
                    <a:pt x="11" y="288"/>
                    <a:pt x="11" y="292"/>
                  </a:cubicBezTo>
                  <a:lnTo>
                    <a:pt x="19" y="307"/>
                  </a:lnTo>
                  <a:lnTo>
                    <a:pt x="23" y="322"/>
                  </a:lnTo>
                  <a:lnTo>
                    <a:pt x="38" y="318"/>
                  </a:lnTo>
                  <a:lnTo>
                    <a:pt x="52" y="315"/>
                  </a:lnTo>
                  <a:cubicBezTo>
                    <a:pt x="68" y="315"/>
                    <a:pt x="83" y="310"/>
                    <a:pt x="94" y="303"/>
                  </a:cubicBezTo>
                  <a:cubicBezTo>
                    <a:pt x="101" y="300"/>
                    <a:pt x="105" y="296"/>
                    <a:pt x="112" y="292"/>
                  </a:cubicBezTo>
                  <a:cubicBezTo>
                    <a:pt x="116" y="288"/>
                    <a:pt x="116" y="288"/>
                    <a:pt x="120" y="284"/>
                  </a:cubicBezTo>
                  <a:cubicBezTo>
                    <a:pt x="128" y="277"/>
                    <a:pt x="131" y="270"/>
                    <a:pt x="135" y="262"/>
                  </a:cubicBezTo>
                  <a:cubicBezTo>
                    <a:pt x="146" y="248"/>
                    <a:pt x="146" y="229"/>
                    <a:pt x="146" y="213"/>
                  </a:cubicBezTo>
                  <a:lnTo>
                    <a:pt x="146" y="206"/>
                  </a:lnTo>
                  <a:lnTo>
                    <a:pt x="146" y="198"/>
                  </a:lnTo>
                  <a:cubicBezTo>
                    <a:pt x="146" y="184"/>
                    <a:pt x="142" y="169"/>
                    <a:pt x="138" y="153"/>
                  </a:cubicBezTo>
                  <a:cubicBezTo>
                    <a:pt x="135" y="139"/>
                    <a:pt x="128" y="127"/>
                    <a:pt x="128" y="117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3" name="Google Shape;28703;p21"/>
            <p:cNvSpPr/>
            <p:nvPr/>
          </p:nvSpPr>
          <p:spPr>
            <a:xfrm>
              <a:off x="-604320" y="2331632"/>
              <a:ext cx="7927" cy="13800"/>
            </a:xfrm>
            <a:custGeom>
              <a:avLst/>
              <a:gdLst/>
              <a:ahLst/>
              <a:cxnLst/>
              <a:rect l="l" t="t" r="r" b="b"/>
              <a:pathLst>
                <a:path w="166" h="289" extrusionOk="0">
                  <a:moveTo>
                    <a:pt x="106" y="1"/>
                  </a:moveTo>
                  <a:cubicBezTo>
                    <a:pt x="98" y="1"/>
                    <a:pt x="90" y="5"/>
                    <a:pt x="83" y="5"/>
                  </a:cubicBezTo>
                  <a:cubicBezTo>
                    <a:pt x="68" y="12"/>
                    <a:pt x="57" y="23"/>
                    <a:pt x="45" y="35"/>
                  </a:cubicBezTo>
                  <a:cubicBezTo>
                    <a:pt x="31" y="54"/>
                    <a:pt x="23" y="72"/>
                    <a:pt x="19" y="87"/>
                  </a:cubicBezTo>
                  <a:cubicBezTo>
                    <a:pt x="16" y="102"/>
                    <a:pt x="9" y="117"/>
                    <a:pt x="4" y="128"/>
                  </a:cubicBezTo>
                  <a:cubicBezTo>
                    <a:pt x="4" y="132"/>
                    <a:pt x="1" y="140"/>
                    <a:pt x="1" y="143"/>
                  </a:cubicBezTo>
                  <a:cubicBezTo>
                    <a:pt x="1" y="150"/>
                    <a:pt x="4" y="154"/>
                    <a:pt x="4" y="158"/>
                  </a:cubicBezTo>
                  <a:cubicBezTo>
                    <a:pt x="9" y="166"/>
                    <a:pt x="9" y="166"/>
                    <a:pt x="12" y="169"/>
                  </a:cubicBezTo>
                  <a:cubicBezTo>
                    <a:pt x="12" y="173"/>
                    <a:pt x="16" y="173"/>
                    <a:pt x="16" y="176"/>
                  </a:cubicBezTo>
                  <a:cubicBezTo>
                    <a:pt x="19" y="180"/>
                    <a:pt x="23" y="188"/>
                    <a:pt x="27" y="195"/>
                  </a:cubicBezTo>
                  <a:lnTo>
                    <a:pt x="83" y="289"/>
                  </a:lnTo>
                  <a:lnTo>
                    <a:pt x="98" y="180"/>
                  </a:lnTo>
                  <a:lnTo>
                    <a:pt x="98" y="173"/>
                  </a:lnTo>
                  <a:cubicBezTo>
                    <a:pt x="102" y="173"/>
                    <a:pt x="102" y="169"/>
                    <a:pt x="106" y="166"/>
                  </a:cubicBezTo>
                  <a:cubicBezTo>
                    <a:pt x="109" y="162"/>
                    <a:pt x="113" y="158"/>
                    <a:pt x="121" y="154"/>
                  </a:cubicBezTo>
                  <a:cubicBezTo>
                    <a:pt x="128" y="147"/>
                    <a:pt x="135" y="140"/>
                    <a:pt x="147" y="128"/>
                  </a:cubicBezTo>
                  <a:cubicBezTo>
                    <a:pt x="150" y="124"/>
                    <a:pt x="154" y="117"/>
                    <a:pt x="158" y="106"/>
                  </a:cubicBezTo>
                  <a:cubicBezTo>
                    <a:pt x="161" y="98"/>
                    <a:pt x="166" y="87"/>
                    <a:pt x="166" y="80"/>
                  </a:cubicBezTo>
                  <a:cubicBezTo>
                    <a:pt x="166" y="64"/>
                    <a:pt x="161" y="54"/>
                    <a:pt x="154" y="38"/>
                  </a:cubicBezTo>
                  <a:cubicBezTo>
                    <a:pt x="154" y="35"/>
                    <a:pt x="150" y="27"/>
                    <a:pt x="143" y="19"/>
                  </a:cubicBezTo>
                  <a:cubicBezTo>
                    <a:pt x="139" y="16"/>
                    <a:pt x="135" y="9"/>
                    <a:pt x="128" y="9"/>
                  </a:cubicBezTo>
                  <a:cubicBezTo>
                    <a:pt x="124" y="5"/>
                    <a:pt x="113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4" name="Google Shape;28704;p21"/>
            <p:cNvSpPr/>
            <p:nvPr/>
          </p:nvSpPr>
          <p:spPr>
            <a:xfrm>
              <a:off x="226244" y="1204637"/>
              <a:ext cx="6303" cy="13943"/>
            </a:xfrm>
            <a:custGeom>
              <a:avLst/>
              <a:gdLst/>
              <a:ahLst/>
              <a:cxnLst/>
              <a:rect l="l" t="t" r="r" b="b"/>
              <a:pathLst>
                <a:path w="132" h="292" extrusionOk="0">
                  <a:moveTo>
                    <a:pt x="97" y="0"/>
                  </a:moveTo>
                  <a:lnTo>
                    <a:pt x="75" y="15"/>
                  </a:lnTo>
                  <a:lnTo>
                    <a:pt x="56" y="26"/>
                  </a:lnTo>
                  <a:cubicBezTo>
                    <a:pt x="42" y="38"/>
                    <a:pt x="27" y="52"/>
                    <a:pt x="15" y="68"/>
                  </a:cubicBezTo>
                  <a:cubicBezTo>
                    <a:pt x="11" y="79"/>
                    <a:pt x="4" y="90"/>
                    <a:pt x="4" y="102"/>
                  </a:cubicBezTo>
                  <a:cubicBezTo>
                    <a:pt x="1" y="105"/>
                    <a:pt x="1" y="112"/>
                    <a:pt x="1" y="120"/>
                  </a:cubicBezTo>
                  <a:cubicBezTo>
                    <a:pt x="1" y="138"/>
                    <a:pt x="8" y="157"/>
                    <a:pt x="15" y="176"/>
                  </a:cubicBezTo>
                  <a:cubicBezTo>
                    <a:pt x="23" y="191"/>
                    <a:pt x="30" y="206"/>
                    <a:pt x="37" y="221"/>
                  </a:cubicBezTo>
                  <a:lnTo>
                    <a:pt x="75" y="292"/>
                  </a:lnTo>
                  <a:lnTo>
                    <a:pt x="109" y="217"/>
                  </a:lnTo>
                  <a:cubicBezTo>
                    <a:pt x="123" y="183"/>
                    <a:pt x="132" y="150"/>
                    <a:pt x="132" y="120"/>
                  </a:cubicBezTo>
                  <a:cubicBezTo>
                    <a:pt x="132" y="94"/>
                    <a:pt x="123" y="68"/>
                    <a:pt x="116" y="45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5" name="Google Shape;28705;p21"/>
            <p:cNvSpPr/>
            <p:nvPr/>
          </p:nvSpPr>
          <p:spPr>
            <a:xfrm>
              <a:off x="198405" y="1275641"/>
              <a:ext cx="8070" cy="10409"/>
            </a:xfrm>
            <a:custGeom>
              <a:avLst/>
              <a:gdLst/>
              <a:ahLst/>
              <a:cxnLst/>
              <a:rect l="l" t="t" r="r" b="b"/>
              <a:pathLst>
                <a:path w="169" h="218" extrusionOk="0">
                  <a:moveTo>
                    <a:pt x="68" y="1"/>
                  </a:moveTo>
                  <a:cubicBezTo>
                    <a:pt x="56" y="1"/>
                    <a:pt x="49" y="5"/>
                    <a:pt x="42" y="9"/>
                  </a:cubicBezTo>
                  <a:cubicBezTo>
                    <a:pt x="37" y="9"/>
                    <a:pt x="34" y="12"/>
                    <a:pt x="26" y="16"/>
                  </a:cubicBezTo>
                  <a:cubicBezTo>
                    <a:pt x="23" y="16"/>
                    <a:pt x="19" y="23"/>
                    <a:pt x="15" y="28"/>
                  </a:cubicBezTo>
                  <a:cubicBezTo>
                    <a:pt x="11" y="35"/>
                    <a:pt x="8" y="38"/>
                    <a:pt x="4" y="46"/>
                  </a:cubicBezTo>
                  <a:cubicBezTo>
                    <a:pt x="0" y="54"/>
                    <a:pt x="0" y="61"/>
                    <a:pt x="0" y="68"/>
                  </a:cubicBezTo>
                  <a:cubicBezTo>
                    <a:pt x="0" y="80"/>
                    <a:pt x="4" y="87"/>
                    <a:pt x="8" y="99"/>
                  </a:cubicBezTo>
                  <a:cubicBezTo>
                    <a:pt x="11" y="102"/>
                    <a:pt x="19" y="109"/>
                    <a:pt x="23" y="113"/>
                  </a:cubicBezTo>
                  <a:cubicBezTo>
                    <a:pt x="30" y="117"/>
                    <a:pt x="37" y="121"/>
                    <a:pt x="42" y="125"/>
                  </a:cubicBezTo>
                  <a:lnTo>
                    <a:pt x="49" y="125"/>
                  </a:lnTo>
                  <a:cubicBezTo>
                    <a:pt x="49" y="140"/>
                    <a:pt x="52" y="158"/>
                    <a:pt x="64" y="169"/>
                  </a:cubicBezTo>
                  <a:cubicBezTo>
                    <a:pt x="71" y="185"/>
                    <a:pt x="90" y="199"/>
                    <a:pt x="109" y="207"/>
                  </a:cubicBezTo>
                  <a:lnTo>
                    <a:pt x="139" y="218"/>
                  </a:lnTo>
                  <a:lnTo>
                    <a:pt x="154" y="188"/>
                  </a:lnTo>
                  <a:cubicBezTo>
                    <a:pt x="165" y="173"/>
                    <a:pt x="168" y="154"/>
                    <a:pt x="168" y="140"/>
                  </a:cubicBezTo>
                  <a:cubicBezTo>
                    <a:pt x="168" y="132"/>
                    <a:pt x="165" y="121"/>
                    <a:pt x="161" y="113"/>
                  </a:cubicBezTo>
                  <a:cubicBezTo>
                    <a:pt x="161" y="106"/>
                    <a:pt x="157" y="99"/>
                    <a:pt x="154" y="95"/>
                  </a:cubicBezTo>
                  <a:cubicBezTo>
                    <a:pt x="154" y="95"/>
                    <a:pt x="154" y="90"/>
                    <a:pt x="149" y="83"/>
                  </a:cubicBezTo>
                  <a:cubicBezTo>
                    <a:pt x="149" y="76"/>
                    <a:pt x="149" y="72"/>
                    <a:pt x="146" y="64"/>
                  </a:cubicBezTo>
                  <a:cubicBezTo>
                    <a:pt x="146" y="57"/>
                    <a:pt x="142" y="50"/>
                    <a:pt x="139" y="42"/>
                  </a:cubicBezTo>
                  <a:cubicBezTo>
                    <a:pt x="135" y="35"/>
                    <a:pt x="127" y="23"/>
                    <a:pt x="113" y="12"/>
                  </a:cubicBezTo>
                  <a:cubicBezTo>
                    <a:pt x="101" y="5"/>
                    <a:pt x="87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6" name="Google Shape;28706;p21"/>
            <p:cNvSpPr/>
            <p:nvPr/>
          </p:nvSpPr>
          <p:spPr>
            <a:xfrm>
              <a:off x="-660331" y="2577640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0" y="0"/>
                  </a:moveTo>
                  <a:lnTo>
                    <a:pt x="119" y="7"/>
                  </a:lnTo>
                  <a:lnTo>
                    <a:pt x="116" y="12"/>
                  </a:lnTo>
                  <a:cubicBezTo>
                    <a:pt x="101" y="15"/>
                    <a:pt x="86" y="19"/>
                    <a:pt x="71" y="26"/>
                  </a:cubicBezTo>
                  <a:cubicBezTo>
                    <a:pt x="52" y="38"/>
                    <a:pt x="33" y="57"/>
                    <a:pt x="19" y="74"/>
                  </a:cubicBezTo>
                  <a:cubicBezTo>
                    <a:pt x="7" y="97"/>
                    <a:pt x="0" y="124"/>
                    <a:pt x="0" y="150"/>
                  </a:cubicBezTo>
                  <a:lnTo>
                    <a:pt x="0" y="157"/>
                  </a:lnTo>
                  <a:cubicBezTo>
                    <a:pt x="0" y="164"/>
                    <a:pt x="0" y="172"/>
                    <a:pt x="4" y="179"/>
                  </a:cubicBezTo>
                  <a:lnTo>
                    <a:pt x="7" y="224"/>
                  </a:lnTo>
                  <a:lnTo>
                    <a:pt x="33" y="217"/>
                  </a:lnTo>
                  <a:lnTo>
                    <a:pt x="52" y="209"/>
                  </a:lnTo>
                  <a:cubicBezTo>
                    <a:pt x="56" y="209"/>
                    <a:pt x="56" y="209"/>
                    <a:pt x="60" y="205"/>
                  </a:cubicBezTo>
                  <a:cubicBezTo>
                    <a:pt x="67" y="205"/>
                    <a:pt x="75" y="202"/>
                    <a:pt x="83" y="198"/>
                  </a:cubicBezTo>
                  <a:lnTo>
                    <a:pt x="86" y="198"/>
                  </a:lnTo>
                  <a:lnTo>
                    <a:pt x="119" y="183"/>
                  </a:lnTo>
                  <a:lnTo>
                    <a:pt x="112" y="153"/>
                  </a:lnTo>
                  <a:cubicBezTo>
                    <a:pt x="112" y="153"/>
                    <a:pt x="116" y="150"/>
                    <a:pt x="119" y="146"/>
                  </a:cubicBezTo>
                  <a:cubicBezTo>
                    <a:pt x="128" y="142"/>
                    <a:pt x="138" y="135"/>
                    <a:pt x="150" y="124"/>
                  </a:cubicBezTo>
                  <a:cubicBezTo>
                    <a:pt x="154" y="119"/>
                    <a:pt x="157" y="112"/>
                    <a:pt x="161" y="105"/>
                  </a:cubicBezTo>
                  <a:cubicBezTo>
                    <a:pt x="164" y="105"/>
                    <a:pt x="164" y="101"/>
                    <a:pt x="164" y="101"/>
                  </a:cubicBezTo>
                  <a:cubicBezTo>
                    <a:pt x="172" y="90"/>
                    <a:pt x="176" y="79"/>
                    <a:pt x="176" y="67"/>
                  </a:cubicBezTo>
                  <a:lnTo>
                    <a:pt x="176" y="64"/>
                  </a:lnTo>
                  <a:cubicBezTo>
                    <a:pt x="172" y="52"/>
                    <a:pt x="168" y="41"/>
                    <a:pt x="164" y="30"/>
                  </a:cubicBezTo>
                  <a:lnTo>
                    <a:pt x="15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7" name="Google Shape;28707;p21"/>
            <p:cNvSpPr/>
            <p:nvPr/>
          </p:nvSpPr>
          <p:spPr>
            <a:xfrm>
              <a:off x="-596107" y="2347533"/>
              <a:ext cx="48" cy="4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8" name="Google Shape;28708;p21"/>
            <p:cNvSpPr/>
            <p:nvPr/>
          </p:nvSpPr>
          <p:spPr>
            <a:xfrm>
              <a:off x="-598972" y="2340418"/>
              <a:ext cx="7019" cy="10362"/>
            </a:xfrm>
            <a:custGeom>
              <a:avLst/>
              <a:gdLst/>
              <a:ahLst/>
              <a:cxnLst/>
              <a:rect l="l" t="t" r="r" b="b"/>
              <a:pathLst>
                <a:path w="147" h="217" extrusionOk="0">
                  <a:moveTo>
                    <a:pt x="23" y="0"/>
                  </a:moveTo>
                  <a:lnTo>
                    <a:pt x="23" y="63"/>
                  </a:lnTo>
                  <a:cubicBezTo>
                    <a:pt x="23" y="68"/>
                    <a:pt x="23" y="68"/>
                    <a:pt x="20" y="71"/>
                  </a:cubicBezTo>
                  <a:cubicBezTo>
                    <a:pt x="20" y="75"/>
                    <a:pt x="16" y="82"/>
                    <a:pt x="12" y="94"/>
                  </a:cubicBezTo>
                  <a:cubicBezTo>
                    <a:pt x="9" y="97"/>
                    <a:pt x="4" y="105"/>
                    <a:pt x="4" y="108"/>
                  </a:cubicBezTo>
                  <a:cubicBezTo>
                    <a:pt x="1" y="116"/>
                    <a:pt x="1" y="123"/>
                    <a:pt x="1" y="135"/>
                  </a:cubicBezTo>
                  <a:cubicBezTo>
                    <a:pt x="1" y="146"/>
                    <a:pt x="4" y="157"/>
                    <a:pt x="12" y="168"/>
                  </a:cubicBezTo>
                  <a:cubicBezTo>
                    <a:pt x="16" y="180"/>
                    <a:pt x="27" y="191"/>
                    <a:pt x="38" y="198"/>
                  </a:cubicBezTo>
                  <a:lnTo>
                    <a:pt x="49" y="210"/>
                  </a:lnTo>
                  <a:cubicBezTo>
                    <a:pt x="54" y="210"/>
                    <a:pt x="57" y="213"/>
                    <a:pt x="61" y="213"/>
                  </a:cubicBezTo>
                  <a:cubicBezTo>
                    <a:pt x="68" y="217"/>
                    <a:pt x="72" y="217"/>
                    <a:pt x="80" y="217"/>
                  </a:cubicBezTo>
                  <a:cubicBezTo>
                    <a:pt x="87" y="217"/>
                    <a:pt x="99" y="213"/>
                    <a:pt x="106" y="210"/>
                  </a:cubicBezTo>
                  <a:cubicBezTo>
                    <a:pt x="113" y="202"/>
                    <a:pt x="117" y="198"/>
                    <a:pt x="121" y="191"/>
                  </a:cubicBezTo>
                  <a:cubicBezTo>
                    <a:pt x="128" y="184"/>
                    <a:pt x="135" y="172"/>
                    <a:pt x="139" y="161"/>
                  </a:cubicBezTo>
                  <a:cubicBezTo>
                    <a:pt x="143" y="149"/>
                    <a:pt x="147" y="135"/>
                    <a:pt x="147" y="123"/>
                  </a:cubicBezTo>
                  <a:cubicBezTo>
                    <a:pt x="147" y="113"/>
                    <a:pt x="147" y="105"/>
                    <a:pt x="143" y="94"/>
                  </a:cubicBezTo>
                  <a:cubicBezTo>
                    <a:pt x="135" y="79"/>
                    <a:pt x="128" y="68"/>
                    <a:pt x="117" y="56"/>
                  </a:cubicBezTo>
                  <a:cubicBezTo>
                    <a:pt x="106" y="45"/>
                    <a:pt x="94" y="37"/>
                    <a:pt x="80" y="3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9" name="Google Shape;28709;p21"/>
            <p:cNvSpPr/>
            <p:nvPr/>
          </p:nvSpPr>
          <p:spPr>
            <a:xfrm>
              <a:off x="-457202" y="2251126"/>
              <a:ext cx="11078" cy="10410"/>
            </a:xfrm>
            <a:custGeom>
              <a:avLst/>
              <a:gdLst/>
              <a:ahLst/>
              <a:cxnLst/>
              <a:rect l="l" t="t" r="r" b="b"/>
              <a:pathLst>
                <a:path w="232" h="218" extrusionOk="0">
                  <a:moveTo>
                    <a:pt x="0" y="1"/>
                  </a:moveTo>
                  <a:lnTo>
                    <a:pt x="86" y="91"/>
                  </a:lnTo>
                  <a:lnTo>
                    <a:pt x="86" y="94"/>
                  </a:lnTo>
                  <a:cubicBezTo>
                    <a:pt x="86" y="99"/>
                    <a:pt x="90" y="102"/>
                    <a:pt x="90" y="113"/>
                  </a:cubicBezTo>
                  <a:cubicBezTo>
                    <a:pt x="94" y="121"/>
                    <a:pt x="94" y="128"/>
                    <a:pt x="97" y="139"/>
                  </a:cubicBezTo>
                  <a:cubicBezTo>
                    <a:pt x="97" y="147"/>
                    <a:pt x="101" y="154"/>
                    <a:pt x="105" y="161"/>
                  </a:cubicBezTo>
                  <a:cubicBezTo>
                    <a:pt x="113" y="173"/>
                    <a:pt x="120" y="188"/>
                    <a:pt x="135" y="196"/>
                  </a:cubicBezTo>
                  <a:cubicBezTo>
                    <a:pt x="146" y="203"/>
                    <a:pt x="153" y="206"/>
                    <a:pt x="165" y="211"/>
                  </a:cubicBezTo>
                  <a:cubicBezTo>
                    <a:pt x="172" y="211"/>
                    <a:pt x="175" y="211"/>
                    <a:pt x="183" y="214"/>
                  </a:cubicBezTo>
                  <a:lnTo>
                    <a:pt x="232" y="218"/>
                  </a:lnTo>
                  <a:lnTo>
                    <a:pt x="228" y="192"/>
                  </a:lnTo>
                  <a:lnTo>
                    <a:pt x="228" y="169"/>
                  </a:lnTo>
                  <a:cubicBezTo>
                    <a:pt x="225" y="154"/>
                    <a:pt x="225" y="139"/>
                    <a:pt x="220" y="125"/>
                  </a:cubicBezTo>
                  <a:cubicBezTo>
                    <a:pt x="213" y="102"/>
                    <a:pt x="202" y="83"/>
                    <a:pt x="187" y="65"/>
                  </a:cubicBezTo>
                  <a:cubicBezTo>
                    <a:pt x="172" y="46"/>
                    <a:pt x="146" y="35"/>
                    <a:pt x="123" y="27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0" name="Google Shape;28710;p21"/>
            <p:cNvSpPr/>
            <p:nvPr/>
          </p:nvSpPr>
          <p:spPr>
            <a:xfrm>
              <a:off x="117708" y="1015976"/>
              <a:ext cx="8070" cy="8261"/>
            </a:xfrm>
            <a:custGeom>
              <a:avLst/>
              <a:gdLst/>
              <a:ahLst/>
              <a:cxnLst/>
              <a:rect l="l" t="t" r="r" b="b"/>
              <a:pathLst>
                <a:path w="169" h="173" extrusionOk="0">
                  <a:moveTo>
                    <a:pt x="23" y="0"/>
                  </a:moveTo>
                  <a:lnTo>
                    <a:pt x="12" y="41"/>
                  </a:lnTo>
                  <a:lnTo>
                    <a:pt x="8" y="52"/>
                  </a:lnTo>
                  <a:cubicBezTo>
                    <a:pt x="8" y="56"/>
                    <a:pt x="5" y="56"/>
                    <a:pt x="5" y="60"/>
                  </a:cubicBezTo>
                  <a:cubicBezTo>
                    <a:pt x="0" y="71"/>
                    <a:pt x="0" y="83"/>
                    <a:pt x="0" y="97"/>
                  </a:cubicBezTo>
                  <a:cubicBezTo>
                    <a:pt x="0" y="109"/>
                    <a:pt x="0" y="120"/>
                    <a:pt x="8" y="131"/>
                  </a:cubicBezTo>
                  <a:cubicBezTo>
                    <a:pt x="12" y="142"/>
                    <a:pt x="19" y="150"/>
                    <a:pt x="31" y="154"/>
                  </a:cubicBezTo>
                  <a:cubicBezTo>
                    <a:pt x="41" y="161"/>
                    <a:pt x="53" y="164"/>
                    <a:pt x="67" y="168"/>
                  </a:cubicBezTo>
                  <a:cubicBezTo>
                    <a:pt x="79" y="172"/>
                    <a:pt x="94" y="172"/>
                    <a:pt x="109" y="172"/>
                  </a:cubicBezTo>
                  <a:lnTo>
                    <a:pt x="128" y="172"/>
                  </a:lnTo>
                  <a:lnTo>
                    <a:pt x="169" y="168"/>
                  </a:lnTo>
                  <a:lnTo>
                    <a:pt x="165" y="128"/>
                  </a:lnTo>
                  <a:cubicBezTo>
                    <a:pt x="165" y="120"/>
                    <a:pt x="162" y="112"/>
                    <a:pt x="162" y="105"/>
                  </a:cubicBezTo>
                  <a:cubicBezTo>
                    <a:pt x="157" y="93"/>
                    <a:pt x="154" y="86"/>
                    <a:pt x="146" y="78"/>
                  </a:cubicBezTo>
                  <a:cubicBezTo>
                    <a:pt x="139" y="71"/>
                    <a:pt x="131" y="64"/>
                    <a:pt x="120" y="56"/>
                  </a:cubicBezTo>
                  <a:cubicBezTo>
                    <a:pt x="109" y="52"/>
                    <a:pt x="102" y="45"/>
                    <a:pt x="90" y="41"/>
                  </a:cubicBezTo>
                  <a:lnTo>
                    <a:pt x="86" y="41"/>
                  </a:lnTo>
                  <a:cubicBezTo>
                    <a:pt x="76" y="38"/>
                    <a:pt x="67" y="33"/>
                    <a:pt x="64" y="30"/>
                  </a:cubicBezTo>
                  <a:lnTo>
                    <a:pt x="23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1" name="Google Shape;28711;p21"/>
            <p:cNvSpPr/>
            <p:nvPr/>
          </p:nvSpPr>
          <p:spPr>
            <a:xfrm>
              <a:off x="193965" y="1150154"/>
              <a:ext cx="13227" cy="8643"/>
            </a:xfrm>
            <a:custGeom>
              <a:avLst/>
              <a:gdLst/>
              <a:ahLst/>
              <a:cxnLst/>
              <a:rect l="l" t="t" r="r" b="b"/>
              <a:pathLst>
                <a:path w="277" h="181" extrusionOk="0">
                  <a:moveTo>
                    <a:pt x="97" y="1"/>
                  </a:moveTo>
                  <a:lnTo>
                    <a:pt x="90" y="5"/>
                  </a:lnTo>
                  <a:lnTo>
                    <a:pt x="75" y="9"/>
                  </a:lnTo>
                  <a:lnTo>
                    <a:pt x="0" y="42"/>
                  </a:lnTo>
                  <a:lnTo>
                    <a:pt x="40" y="80"/>
                  </a:lnTo>
                  <a:lnTo>
                    <a:pt x="45" y="80"/>
                  </a:lnTo>
                  <a:cubicBezTo>
                    <a:pt x="49" y="94"/>
                    <a:pt x="59" y="110"/>
                    <a:pt x="67" y="121"/>
                  </a:cubicBezTo>
                  <a:cubicBezTo>
                    <a:pt x="90" y="144"/>
                    <a:pt x="112" y="158"/>
                    <a:pt x="138" y="166"/>
                  </a:cubicBezTo>
                  <a:cubicBezTo>
                    <a:pt x="164" y="173"/>
                    <a:pt x="190" y="177"/>
                    <a:pt x="216" y="177"/>
                  </a:cubicBezTo>
                  <a:lnTo>
                    <a:pt x="276" y="180"/>
                  </a:lnTo>
                  <a:lnTo>
                    <a:pt x="276" y="180"/>
                  </a:lnTo>
                  <a:lnTo>
                    <a:pt x="258" y="128"/>
                  </a:lnTo>
                  <a:cubicBezTo>
                    <a:pt x="250" y="113"/>
                    <a:pt x="247" y="102"/>
                    <a:pt x="239" y="94"/>
                  </a:cubicBezTo>
                  <a:cubicBezTo>
                    <a:pt x="228" y="76"/>
                    <a:pt x="209" y="65"/>
                    <a:pt x="194" y="57"/>
                  </a:cubicBezTo>
                  <a:cubicBezTo>
                    <a:pt x="187" y="54"/>
                    <a:pt x="183" y="54"/>
                    <a:pt x="175" y="49"/>
                  </a:cubicBezTo>
                  <a:cubicBezTo>
                    <a:pt x="161" y="46"/>
                    <a:pt x="145" y="42"/>
                    <a:pt x="130" y="39"/>
                  </a:cubicBezTo>
                  <a:cubicBezTo>
                    <a:pt x="123" y="35"/>
                    <a:pt x="116" y="35"/>
                    <a:pt x="108" y="31"/>
                  </a:cubicBezTo>
                  <a:lnTo>
                    <a:pt x="9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2" name="Google Shape;28712;p21"/>
            <p:cNvSpPr/>
            <p:nvPr/>
          </p:nvSpPr>
          <p:spPr>
            <a:xfrm>
              <a:off x="228201" y="1374388"/>
              <a:ext cx="48" cy="48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3" name="Google Shape;28713;p21"/>
            <p:cNvSpPr/>
            <p:nvPr/>
          </p:nvSpPr>
          <p:spPr>
            <a:xfrm>
              <a:off x="225193" y="1371332"/>
              <a:ext cx="6972" cy="9311"/>
            </a:xfrm>
            <a:custGeom>
              <a:avLst/>
              <a:gdLst/>
              <a:ahLst/>
              <a:cxnLst/>
              <a:rect l="l" t="t" r="r" b="b"/>
              <a:pathLst>
                <a:path w="146" h="195" extrusionOk="0">
                  <a:moveTo>
                    <a:pt x="78" y="1"/>
                  </a:moveTo>
                  <a:cubicBezTo>
                    <a:pt x="71" y="1"/>
                    <a:pt x="64" y="1"/>
                    <a:pt x="56" y="5"/>
                  </a:cubicBezTo>
                  <a:cubicBezTo>
                    <a:pt x="49" y="8"/>
                    <a:pt x="45" y="12"/>
                    <a:pt x="37" y="15"/>
                  </a:cubicBezTo>
                  <a:cubicBezTo>
                    <a:pt x="33" y="20"/>
                    <a:pt x="33" y="20"/>
                    <a:pt x="30" y="23"/>
                  </a:cubicBezTo>
                  <a:cubicBezTo>
                    <a:pt x="26" y="31"/>
                    <a:pt x="23" y="34"/>
                    <a:pt x="23" y="38"/>
                  </a:cubicBezTo>
                  <a:cubicBezTo>
                    <a:pt x="19" y="46"/>
                    <a:pt x="19" y="53"/>
                    <a:pt x="19" y="60"/>
                  </a:cubicBezTo>
                  <a:cubicBezTo>
                    <a:pt x="19" y="68"/>
                    <a:pt x="19" y="75"/>
                    <a:pt x="23" y="83"/>
                  </a:cubicBezTo>
                  <a:cubicBezTo>
                    <a:pt x="23" y="87"/>
                    <a:pt x="19" y="87"/>
                    <a:pt x="19" y="87"/>
                  </a:cubicBezTo>
                  <a:cubicBezTo>
                    <a:pt x="11" y="91"/>
                    <a:pt x="7" y="98"/>
                    <a:pt x="4" y="105"/>
                  </a:cubicBezTo>
                  <a:cubicBezTo>
                    <a:pt x="4" y="110"/>
                    <a:pt x="0" y="117"/>
                    <a:pt x="0" y="120"/>
                  </a:cubicBezTo>
                  <a:cubicBezTo>
                    <a:pt x="0" y="132"/>
                    <a:pt x="4" y="139"/>
                    <a:pt x="7" y="143"/>
                  </a:cubicBezTo>
                  <a:cubicBezTo>
                    <a:pt x="11" y="154"/>
                    <a:pt x="14" y="158"/>
                    <a:pt x="23" y="165"/>
                  </a:cubicBezTo>
                  <a:cubicBezTo>
                    <a:pt x="30" y="172"/>
                    <a:pt x="37" y="180"/>
                    <a:pt x="45" y="184"/>
                  </a:cubicBezTo>
                  <a:lnTo>
                    <a:pt x="67" y="195"/>
                  </a:lnTo>
                  <a:lnTo>
                    <a:pt x="90" y="180"/>
                  </a:lnTo>
                  <a:cubicBezTo>
                    <a:pt x="101" y="169"/>
                    <a:pt x="116" y="158"/>
                    <a:pt x="127" y="143"/>
                  </a:cubicBezTo>
                  <a:cubicBezTo>
                    <a:pt x="131" y="136"/>
                    <a:pt x="135" y="124"/>
                    <a:pt x="138" y="117"/>
                  </a:cubicBezTo>
                  <a:cubicBezTo>
                    <a:pt x="142" y="105"/>
                    <a:pt x="145" y="94"/>
                    <a:pt x="145" y="83"/>
                  </a:cubicBezTo>
                  <a:cubicBezTo>
                    <a:pt x="145" y="68"/>
                    <a:pt x="142" y="53"/>
                    <a:pt x="135" y="38"/>
                  </a:cubicBezTo>
                  <a:cubicBezTo>
                    <a:pt x="131" y="31"/>
                    <a:pt x="131" y="27"/>
                    <a:pt x="127" y="23"/>
                  </a:cubicBezTo>
                  <a:cubicBezTo>
                    <a:pt x="123" y="15"/>
                    <a:pt x="116" y="12"/>
                    <a:pt x="112" y="8"/>
                  </a:cubicBezTo>
                  <a:cubicBezTo>
                    <a:pt x="109" y="5"/>
                    <a:pt x="104" y="5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4" name="Google Shape;28714;p21"/>
            <p:cNvSpPr/>
            <p:nvPr/>
          </p:nvSpPr>
          <p:spPr>
            <a:xfrm>
              <a:off x="87339" y="990239"/>
              <a:ext cx="7926" cy="8786"/>
            </a:xfrm>
            <a:custGeom>
              <a:avLst/>
              <a:gdLst/>
              <a:ahLst/>
              <a:cxnLst/>
              <a:rect l="l" t="t" r="r" b="b"/>
              <a:pathLst>
                <a:path w="166" h="184" extrusionOk="0">
                  <a:moveTo>
                    <a:pt x="16" y="1"/>
                  </a:moveTo>
                  <a:lnTo>
                    <a:pt x="5" y="30"/>
                  </a:lnTo>
                  <a:lnTo>
                    <a:pt x="5" y="34"/>
                  </a:lnTo>
                  <a:cubicBezTo>
                    <a:pt x="1" y="39"/>
                    <a:pt x="1" y="46"/>
                    <a:pt x="1" y="53"/>
                  </a:cubicBezTo>
                  <a:cubicBezTo>
                    <a:pt x="1" y="61"/>
                    <a:pt x="1" y="68"/>
                    <a:pt x="5" y="75"/>
                  </a:cubicBezTo>
                  <a:cubicBezTo>
                    <a:pt x="8" y="83"/>
                    <a:pt x="13" y="87"/>
                    <a:pt x="16" y="91"/>
                  </a:cubicBezTo>
                  <a:cubicBezTo>
                    <a:pt x="20" y="94"/>
                    <a:pt x="27" y="98"/>
                    <a:pt x="31" y="101"/>
                  </a:cubicBezTo>
                  <a:lnTo>
                    <a:pt x="31" y="113"/>
                  </a:lnTo>
                  <a:lnTo>
                    <a:pt x="31" y="132"/>
                  </a:lnTo>
                  <a:cubicBezTo>
                    <a:pt x="31" y="139"/>
                    <a:pt x="35" y="143"/>
                    <a:pt x="39" y="151"/>
                  </a:cubicBezTo>
                  <a:cubicBezTo>
                    <a:pt x="42" y="158"/>
                    <a:pt x="46" y="165"/>
                    <a:pt x="57" y="173"/>
                  </a:cubicBezTo>
                  <a:cubicBezTo>
                    <a:pt x="68" y="180"/>
                    <a:pt x="80" y="184"/>
                    <a:pt x="91" y="184"/>
                  </a:cubicBezTo>
                  <a:cubicBezTo>
                    <a:pt x="102" y="180"/>
                    <a:pt x="113" y="180"/>
                    <a:pt x="125" y="173"/>
                  </a:cubicBezTo>
                  <a:cubicBezTo>
                    <a:pt x="136" y="169"/>
                    <a:pt x="147" y="161"/>
                    <a:pt x="154" y="151"/>
                  </a:cubicBezTo>
                  <a:cubicBezTo>
                    <a:pt x="162" y="143"/>
                    <a:pt x="162" y="135"/>
                    <a:pt x="165" y="128"/>
                  </a:cubicBezTo>
                  <a:lnTo>
                    <a:pt x="165" y="117"/>
                  </a:lnTo>
                  <a:cubicBezTo>
                    <a:pt x="165" y="106"/>
                    <a:pt x="165" y="98"/>
                    <a:pt x="162" y="91"/>
                  </a:cubicBezTo>
                  <a:cubicBezTo>
                    <a:pt x="158" y="83"/>
                    <a:pt x="154" y="72"/>
                    <a:pt x="147" y="65"/>
                  </a:cubicBezTo>
                  <a:cubicBezTo>
                    <a:pt x="143" y="57"/>
                    <a:pt x="139" y="49"/>
                    <a:pt x="136" y="46"/>
                  </a:cubicBezTo>
                  <a:lnTo>
                    <a:pt x="128" y="39"/>
                  </a:lnTo>
                  <a:lnTo>
                    <a:pt x="120" y="30"/>
                  </a:lnTo>
                  <a:cubicBezTo>
                    <a:pt x="117" y="30"/>
                    <a:pt x="110" y="27"/>
                    <a:pt x="102" y="23"/>
                  </a:cubicBezTo>
                  <a:cubicBezTo>
                    <a:pt x="98" y="23"/>
                    <a:pt x="94" y="20"/>
                    <a:pt x="87" y="20"/>
                  </a:cubicBezTo>
                  <a:cubicBezTo>
                    <a:pt x="75" y="16"/>
                    <a:pt x="65" y="12"/>
                    <a:pt x="46" y="8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5" name="Google Shape;28715;p21"/>
            <p:cNvSpPr/>
            <p:nvPr/>
          </p:nvSpPr>
          <p:spPr>
            <a:xfrm>
              <a:off x="-573951" y="1777923"/>
              <a:ext cx="7735" cy="7401"/>
            </a:xfrm>
            <a:custGeom>
              <a:avLst/>
              <a:gdLst/>
              <a:ahLst/>
              <a:cxnLst/>
              <a:rect l="l" t="t" r="r" b="b"/>
              <a:pathLst>
                <a:path w="162" h="155" extrusionOk="0">
                  <a:moveTo>
                    <a:pt x="64" y="1"/>
                  </a:moveTo>
                  <a:cubicBezTo>
                    <a:pt x="53" y="1"/>
                    <a:pt x="41" y="5"/>
                    <a:pt x="30" y="13"/>
                  </a:cubicBezTo>
                  <a:cubicBezTo>
                    <a:pt x="19" y="20"/>
                    <a:pt x="11" y="31"/>
                    <a:pt x="8" y="39"/>
                  </a:cubicBezTo>
                  <a:cubicBezTo>
                    <a:pt x="1" y="50"/>
                    <a:pt x="1" y="61"/>
                    <a:pt x="1" y="73"/>
                  </a:cubicBezTo>
                  <a:cubicBezTo>
                    <a:pt x="1" y="87"/>
                    <a:pt x="4" y="102"/>
                    <a:pt x="11" y="113"/>
                  </a:cubicBezTo>
                  <a:cubicBezTo>
                    <a:pt x="19" y="125"/>
                    <a:pt x="30" y="135"/>
                    <a:pt x="41" y="144"/>
                  </a:cubicBezTo>
                  <a:cubicBezTo>
                    <a:pt x="53" y="151"/>
                    <a:pt x="64" y="154"/>
                    <a:pt x="75" y="154"/>
                  </a:cubicBezTo>
                  <a:cubicBezTo>
                    <a:pt x="86" y="154"/>
                    <a:pt x="98" y="151"/>
                    <a:pt x="105" y="147"/>
                  </a:cubicBezTo>
                  <a:cubicBezTo>
                    <a:pt x="116" y="140"/>
                    <a:pt x="120" y="132"/>
                    <a:pt x="127" y="128"/>
                  </a:cubicBezTo>
                  <a:lnTo>
                    <a:pt x="131" y="125"/>
                  </a:lnTo>
                  <a:lnTo>
                    <a:pt x="135" y="121"/>
                  </a:lnTo>
                  <a:lnTo>
                    <a:pt x="139" y="117"/>
                  </a:lnTo>
                  <a:cubicBezTo>
                    <a:pt x="146" y="113"/>
                    <a:pt x="150" y="106"/>
                    <a:pt x="153" y="99"/>
                  </a:cubicBezTo>
                  <a:cubicBezTo>
                    <a:pt x="158" y="91"/>
                    <a:pt x="161" y="83"/>
                    <a:pt x="161" y="73"/>
                  </a:cubicBezTo>
                  <a:cubicBezTo>
                    <a:pt x="161" y="65"/>
                    <a:pt x="161" y="57"/>
                    <a:pt x="158" y="50"/>
                  </a:cubicBezTo>
                  <a:cubicBezTo>
                    <a:pt x="150" y="39"/>
                    <a:pt x="142" y="35"/>
                    <a:pt x="139" y="28"/>
                  </a:cubicBezTo>
                  <a:cubicBezTo>
                    <a:pt x="131" y="23"/>
                    <a:pt x="127" y="20"/>
                    <a:pt x="120" y="20"/>
                  </a:cubicBezTo>
                  <a:cubicBezTo>
                    <a:pt x="116" y="16"/>
                    <a:pt x="108" y="13"/>
                    <a:pt x="101" y="9"/>
                  </a:cubicBezTo>
                  <a:cubicBezTo>
                    <a:pt x="98" y="9"/>
                    <a:pt x="90" y="5"/>
                    <a:pt x="86" y="5"/>
                  </a:cubicBezTo>
                  <a:cubicBezTo>
                    <a:pt x="79" y="1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6" name="Google Shape;28716;p21"/>
            <p:cNvSpPr/>
            <p:nvPr/>
          </p:nvSpPr>
          <p:spPr>
            <a:xfrm>
              <a:off x="-228575" y="1849691"/>
              <a:ext cx="13227" cy="17763"/>
            </a:xfrm>
            <a:custGeom>
              <a:avLst/>
              <a:gdLst/>
              <a:ahLst/>
              <a:cxnLst/>
              <a:rect l="l" t="t" r="r" b="b"/>
              <a:pathLst>
                <a:path w="277" h="372" extrusionOk="0">
                  <a:moveTo>
                    <a:pt x="1" y="1"/>
                  </a:moveTo>
                  <a:lnTo>
                    <a:pt x="97" y="237"/>
                  </a:lnTo>
                  <a:cubicBezTo>
                    <a:pt x="109" y="259"/>
                    <a:pt x="124" y="285"/>
                    <a:pt x="142" y="307"/>
                  </a:cubicBezTo>
                  <a:cubicBezTo>
                    <a:pt x="165" y="333"/>
                    <a:pt x="192" y="352"/>
                    <a:pt x="228" y="359"/>
                  </a:cubicBezTo>
                  <a:lnTo>
                    <a:pt x="273" y="371"/>
                  </a:lnTo>
                  <a:lnTo>
                    <a:pt x="277" y="326"/>
                  </a:lnTo>
                  <a:lnTo>
                    <a:pt x="277" y="315"/>
                  </a:lnTo>
                  <a:cubicBezTo>
                    <a:pt x="277" y="304"/>
                    <a:pt x="273" y="292"/>
                    <a:pt x="270" y="281"/>
                  </a:cubicBezTo>
                  <a:cubicBezTo>
                    <a:pt x="266" y="263"/>
                    <a:pt x="251" y="252"/>
                    <a:pt x="240" y="240"/>
                  </a:cubicBezTo>
                  <a:cubicBezTo>
                    <a:pt x="232" y="233"/>
                    <a:pt x="221" y="229"/>
                    <a:pt x="214" y="221"/>
                  </a:cubicBezTo>
                  <a:cubicBezTo>
                    <a:pt x="199" y="218"/>
                    <a:pt x="187" y="211"/>
                    <a:pt x="180" y="207"/>
                  </a:cubicBezTo>
                  <a:cubicBezTo>
                    <a:pt x="173" y="202"/>
                    <a:pt x="165" y="199"/>
                    <a:pt x="165" y="19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7" name="Google Shape;28717;p21"/>
            <p:cNvSpPr/>
            <p:nvPr/>
          </p:nvSpPr>
          <p:spPr>
            <a:xfrm>
              <a:off x="-732099" y="1837420"/>
              <a:ext cx="9693" cy="10171"/>
            </a:xfrm>
            <a:custGeom>
              <a:avLst/>
              <a:gdLst/>
              <a:ahLst/>
              <a:cxnLst/>
              <a:rect l="l" t="t" r="r" b="b"/>
              <a:pathLst>
                <a:path w="203" h="213" extrusionOk="0">
                  <a:moveTo>
                    <a:pt x="71" y="0"/>
                  </a:moveTo>
                  <a:cubicBezTo>
                    <a:pt x="64" y="0"/>
                    <a:pt x="56" y="0"/>
                    <a:pt x="52" y="4"/>
                  </a:cubicBezTo>
                  <a:cubicBezTo>
                    <a:pt x="45" y="7"/>
                    <a:pt x="38" y="11"/>
                    <a:pt x="34" y="15"/>
                  </a:cubicBezTo>
                  <a:cubicBezTo>
                    <a:pt x="26" y="23"/>
                    <a:pt x="26" y="26"/>
                    <a:pt x="23" y="30"/>
                  </a:cubicBezTo>
                  <a:cubicBezTo>
                    <a:pt x="23" y="33"/>
                    <a:pt x="19" y="33"/>
                    <a:pt x="19" y="33"/>
                  </a:cubicBezTo>
                  <a:lnTo>
                    <a:pt x="11" y="41"/>
                  </a:lnTo>
                  <a:lnTo>
                    <a:pt x="0" y="52"/>
                  </a:lnTo>
                  <a:lnTo>
                    <a:pt x="4" y="67"/>
                  </a:lnTo>
                  <a:lnTo>
                    <a:pt x="8" y="75"/>
                  </a:lnTo>
                  <a:cubicBezTo>
                    <a:pt x="16" y="90"/>
                    <a:pt x="19" y="105"/>
                    <a:pt x="23" y="116"/>
                  </a:cubicBezTo>
                  <a:lnTo>
                    <a:pt x="30" y="131"/>
                  </a:lnTo>
                  <a:lnTo>
                    <a:pt x="42" y="138"/>
                  </a:lnTo>
                  <a:cubicBezTo>
                    <a:pt x="42" y="138"/>
                    <a:pt x="45" y="142"/>
                    <a:pt x="45" y="145"/>
                  </a:cubicBezTo>
                  <a:cubicBezTo>
                    <a:pt x="49" y="154"/>
                    <a:pt x="49" y="157"/>
                    <a:pt x="52" y="164"/>
                  </a:cubicBezTo>
                  <a:cubicBezTo>
                    <a:pt x="61" y="176"/>
                    <a:pt x="68" y="187"/>
                    <a:pt x="83" y="198"/>
                  </a:cubicBezTo>
                  <a:lnTo>
                    <a:pt x="87" y="198"/>
                  </a:lnTo>
                  <a:cubicBezTo>
                    <a:pt x="94" y="206"/>
                    <a:pt x="101" y="209"/>
                    <a:pt x="113" y="209"/>
                  </a:cubicBezTo>
                  <a:cubicBezTo>
                    <a:pt x="120" y="213"/>
                    <a:pt x="131" y="213"/>
                    <a:pt x="139" y="213"/>
                  </a:cubicBezTo>
                  <a:lnTo>
                    <a:pt x="202" y="213"/>
                  </a:lnTo>
                  <a:lnTo>
                    <a:pt x="180" y="161"/>
                  </a:lnTo>
                  <a:cubicBezTo>
                    <a:pt x="157" y="112"/>
                    <a:pt x="142" y="75"/>
                    <a:pt x="120" y="33"/>
                  </a:cubicBezTo>
                  <a:cubicBezTo>
                    <a:pt x="116" y="26"/>
                    <a:pt x="113" y="19"/>
                    <a:pt x="105" y="11"/>
                  </a:cubicBezTo>
                  <a:cubicBezTo>
                    <a:pt x="101" y="7"/>
                    <a:pt x="97" y="7"/>
                    <a:pt x="90" y="4"/>
                  </a:cubicBezTo>
                  <a:cubicBezTo>
                    <a:pt x="83" y="0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8" name="Google Shape;28718;p21"/>
            <p:cNvSpPr/>
            <p:nvPr/>
          </p:nvSpPr>
          <p:spPr>
            <a:xfrm>
              <a:off x="-679956" y="2000008"/>
              <a:ext cx="7879" cy="7735"/>
            </a:xfrm>
            <a:custGeom>
              <a:avLst/>
              <a:gdLst/>
              <a:ahLst/>
              <a:cxnLst/>
              <a:rect l="l" t="t" r="r" b="b"/>
              <a:pathLst>
                <a:path w="165" h="162" extrusionOk="0">
                  <a:moveTo>
                    <a:pt x="41" y="1"/>
                  </a:moveTo>
                  <a:cubicBezTo>
                    <a:pt x="37" y="4"/>
                    <a:pt x="33" y="4"/>
                    <a:pt x="26" y="8"/>
                  </a:cubicBezTo>
                  <a:cubicBezTo>
                    <a:pt x="23" y="11"/>
                    <a:pt x="18" y="11"/>
                    <a:pt x="18" y="15"/>
                  </a:cubicBezTo>
                  <a:cubicBezTo>
                    <a:pt x="11" y="23"/>
                    <a:pt x="7" y="34"/>
                    <a:pt x="4" y="42"/>
                  </a:cubicBezTo>
                  <a:cubicBezTo>
                    <a:pt x="4" y="49"/>
                    <a:pt x="0" y="56"/>
                    <a:pt x="0" y="64"/>
                  </a:cubicBezTo>
                  <a:cubicBezTo>
                    <a:pt x="0" y="72"/>
                    <a:pt x="4" y="79"/>
                    <a:pt x="4" y="87"/>
                  </a:cubicBezTo>
                  <a:cubicBezTo>
                    <a:pt x="11" y="98"/>
                    <a:pt x="18" y="105"/>
                    <a:pt x="26" y="113"/>
                  </a:cubicBezTo>
                  <a:cubicBezTo>
                    <a:pt x="37" y="124"/>
                    <a:pt x="45" y="127"/>
                    <a:pt x="52" y="132"/>
                  </a:cubicBezTo>
                  <a:lnTo>
                    <a:pt x="56" y="132"/>
                  </a:lnTo>
                  <a:cubicBezTo>
                    <a:pt x="56" y="135"/>
                    <a:pt x="59" y="135"/>
                    <a:pt x="59" y="135"/>
                  </a:cubicBezTo>
                  <a:lnTo>
                    <a:pt x="63" y="139"/>
                  </a:lnTo>
                  <a:cubicBezTo>
                    <a:pt x="68" y="142"/>
                    <a:pt x="71" y="150"/>
                    <a:pt x="78" y="154"/>
                  </a:cubicBezTo>
                  <a:cubicBezTo>
                    <a:pt x="85" y="158"/>
                    <a:pt x="94" y="161"/>
                    <a:pt x="104" y="161"/>
                  </a:cubicBezTo>
                  <a:cubicBezTo>
                    <a:pt x="112" y="161"/>
                    <a:pt x="120" y="158"/>
                    <a:pt x="123" y="158"/>
                  </a:cubicBezTo>
                  <a:cubicBezTo>
                    <a:pt x="135" y="150"/>
                    <a:pt x="138" y="146"/>
                    <a:pt x="142" y="142"/>
                  </a:cubicBezTo>
                  <a:cubicBezTo>
                    <a:pt x="149" y="135"/>
                    <a:pt x="149" y="127"/>
                    <a:pt x="153" y="124"/>
                  </a:cubicBezTo>
                  <a:lnTo>
                    <a:pt x="153" y="120"/>
                  </a:lnTo>
                  <a:cubicBezTo>
                    <a:pt x="157" y="116"/>
                    <a:pt x="157" y="113"/>
                    <a:pt x="161" y="109"/>
                  </a:cubicBezTo>
                  <a:cubicBezTo>
                    <a:pt x="161" y="101"/>
                    <a:pt x="164" y="90"/>
                    <a:pt x="164" y="82"/>
                  </a:cubicBezTo>
                  <a:cubicBezTo>
                    <a:pt x="164" y="72"/>
                    <a:pt x="161" y="56"/>
                    <a:pt x="153" y="49"/>
                  </a:cubicBezTo>
                  <a:cubicBezTo>
                    <a:pt x="149" y="42"/>
                    <a:pt x="142" y="34"/>
                    <a:pt x="138" y="30"/>
                  </a:cubicBezTo>
                  <a:lnTo>
                    <a:pt x="135" y="30"/>
                  </a:lnTo>
                  <a:cubicBezTo>
                    <a:pt x="130" y="23"/>
                    <a:pt x="123" y="20"/>
                    <a:pt x="116" y="20"/>
                  </a:cubicBezTo>
                  <a:cubicBezTo>
                    <a:pt x="112" y="15"/>
                    <a:pt x="104" y="11"/>
                    <a:pt x="101" y="8"/>
                  </a:cubicBezTo>
                  <a:lnTo>
                    <a:pt x="97" y="8"/>
                  </a:lnTo>
                  <a:lnTo>
                    <a:pt x="90" y="4"/>
                  </a:lnTo>
                  <a:lnTo>
                    <a:pt x="78" y="4"/>
                  </a:lnTo>
                  <a:cubicBezTo>
                    <a:pt x="75" y="1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9" name="Google Shape;28719;p21"/>
            <p:cNvSpPr/>
            <p:nvPr/>
          </p:nvSpPr>
          <p:spPr>
            <a:xfrm>
              <a:off x="-467898" y="1721005"/>
              <a:ext cx="13561" cy="7019"/>
            </a:xfrm>
            <a:custGeom>
              <a:avLst/>
              <a:gdLst/>
              <a:ahLst/>
              <a:cxnLst/>
              <a:rect l="l" t="t" r="r" b="b"/>
              <a:pathLst>
                <a:path w="284" h="147" extrusionOk="0">
                  <a:moveTo>
                    <a:pt x="119" y="1"/>
                  </a:moveTo>
                  <a:cubicBezTo>
                    <a:pt x="108" y="1"/>
                    <a:pt x="97" y="1"/>
                    <a:pt x="90" y="4"/>
                  </a:cubicBezTo>
                  <a:cubicBezTo>
                    <a:pt x="85" y="4"/>
                    <a:pt x="82" y="9"/>
                    <a:pt x="78" y="9"/>
                  </a:cubicBezTo>
                  <a:cubicBezTo>
                    <a:pt x="63" y="12"/>
                    <a:pt x="52" y="23"/>
                    <a:pt x="41" y="31"/>
                  </a:cubicBezTo>
                  <a:lnTo>
                    <a:pt x="0" y="68"/>
                  </a:lnTo>
                  <a:lnTo>
                    <a:pt x="45" y="94"/>
                  </a:lnTo>
                  <a:cubicBezTo>
                    <a:pt x="63" y="106"/>
                    <a:pt x="82" y="113"/>
                    <a:pt x="104" y="124"/>
                  </a:cubicBezTo>
                  <a:cubicBezTo>
                    <a:pt x="112" y="124"/>
                    <a:pt x="116" y="128"/>
                    <a:pt x="123" y="128"/>
                  </a:cubicBezTo>
                  <a:cubicBezTo>
                    <a:pt x="138" y="132"/>
                    <a:pt x="157" y="135"/>
                    <a:pt x="172" y="135"/>
                  </a:cubicBezTo>
                  <a:lnTo>
                    <a:pt x="194" y="135"/>
                  </a:lnTo>
                  <a:cubicBezTo>
                    <a:pt x="206" y="132"/>
                    <a:pt x="216" y="132"/>
                    <a:pt x="228" y="124"/>
                  </a:cubicBezTo>
                  <a:lnTo>
                    <a:pt x="284" y="147"/>
                  </a:lnTo>
                  <a:lnTo>
                    <a:pt x="258" y="45"/>
                  </a:lnTo>
                  <a:lnTo>
                    <a:pt x="254" y="27"/>
                  </a:lnTo>
                  <a:lnTo>
                    <a:pt x="232" y="38"/>
                  </a:lnTo>
                  <a:lnTo>
                    <a:pt x="224" y="42"/>
                  </a:lnTo>
                  <a:cubicBezTo>
                    <a:pt x="216" y="38"/>
                    <a:pt x="206" y="31"/>
                    <a:pt x="194" y="23"/>
                  </a:cubicBezTo>
                  <a:cubicBezTo>
                    <a:pt x="187" y="19"/>
                    <a:pt x="180" y="16"/>
                    <a:pt x="168" y="12"/>
                  </a:cubicBezTo>
                  <a:cubicBezTo>
                    <a:pt x="168" y="12"/>
                    <a:pt x="164" y="9"/>
                    <a:pt x="161" y="9"/>
                  </a:cubicBezTo>
                  <a:cubicBezTo>
                    <a:pt x="145" y="4"/>
                    <a:pt x="135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0" name="Google Shape;28720;p21"/>
            <p:cNvSpPr/>
            <p:nvPr/>
          </p:nvSpPr>
          <p:spPr>
            <a:xfrm>
              <a:off x="3633" y="950081"/>
              <a:ext cx="48" cy="239"/>
            </a:xfrm>
            <a:custGeom>
              <a:avLst/>
              <a:gdLst/>
              <a:ahLst/>
              <a:cxnLst/>
              <a:rect l="l" t="t" r="r" b="b"/>
              <a:pathLst>
                <a:path w="1" h="5" extrusionOk="0">
                  <a:moveTo>
                    <a:pt x="1" y="0"/>
                  </a:moveTo>
                  <a:lnTo>
                    <a:pt x="1" y="0"/>
                  </a:lnTo>
                  <a:lnTo>
                    <a:pt x="1" y="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1" name="Google Shape;28721;p21"/>
            <p:cNvSpPr/>
            <p:nvPr/>
          </p:nvSpPr>
          <p:spPr>
            <a:xfrm>
              <a:off x="-2956" y="944208"/>
              <a:ext cx="10027" cy="7879"/>
            </a:xfrm>
            <a:custGeom>
              <a:avLst/>
              <a:gdLst/>
              <a:ahLst/>
              <a:cxnLst/>
              <a:rect l="l" t="t" r="r" b="b"/>
              <a:pathLst>
                <a:path w="210" h="165" extrusionOk="0">
                  <a:moveTo>
                    <a:pt x="1" y="0"/>
                  </a:moveTo>
                  <a:lnTo>
                    <a:pt x="12" y="19"/>
                  </a:lnTo>
                  <a:lnTo>
                    <a:pt x="12" y="23"/>
                  </a:lnTo>
                  <a:lnTo>
                    <a:pt x="42" y="75"/>
                  </a:lnTo>
                  <a:cubicBezTo>
                    <a:pt x="46" y="78"/>
                    <a:pt x="49" y="87"/>
                    <a:pt x="56" y="97"/>
                  </a:cubicBezTo>
                  <a:cubicBezTo>
                    <a:pt x="60" y="109"/>
                    <a:pt x="68" y="123"/>
                    <a:pt x="82" y="139"/>
                  </a:cubicBezTo>
                  <a:cubicBezTo>
                    <a:pt x="91" y="146"/>
                    <a:pt x="101" y="154"/>
                    <a:pt x="109" y="157"/>
                  </a:cubicBezTo>
                  <a:cubicBezTo>
                    <a:pt x="120" y="165"/>
                    <a:pt x="135" y="165"/>
                    <a:pt x="146" y="165"/>
                  </a:cubicBezTo>
                  <a:lnTo>
                    <a:pt x="169" y="165"/>
                  </a:lnTo>
                  <a:cubicBezTo>
                    <a:pt x="177" y="161"/>
                    <a:pt x="180" y="161"/>
                    <a:pt x="180" y="157"/>
                  </a:cubicBezTo>
                  <a:cubicBezTo>
                    <a:pt x="187" y="154"/>
                    <a:pt x="191" y="154"/>
                    <a:pt x="195" y="150"/>
                  </a:cubicBezTo>
                  <a:cubicBezTo>
                    <a:pt x="199" y="142"/>
                    <a:pt x="203" y="139"/>
                    <a:pt x="203" y="135"/>
                  </a:cubicBezTo>
                  <a:cubicBezTo>
                    <a:pt x="206" y="131"/>
                    <a:pt x="206" y="128"/>
                    <a:pt x="210" y="123"/>
                  </a:cubicBezTo>
                  <a:lnTo>
                    <a:pt x="210" y="120"/>
                  </a:lnTo>
                  <a:lnTo>
                    <a:pt x="210" y="109"/>
                  </a:lnTo>
                  <a:cubicBezTo>
                    <a:pt x="210" y="105"/>
                    <a:pt x="210" y="101"/>
                    <a:pt x="206" y="94"/>
                  </a:cubicBezTo>
                  <a:lnTo>
                    <a:pt x="206" y="90"/>
                  </a:lnTo>
                  <a:cubicBezTo>
                    <a:pt x="199" y="78"/>
                    <a:pt x="191" y="68"/>
                    <a:pt x="180" y="56"/>
                  </a:cubicBezTo>
                  <a:cubicBezTo>
                    <a:pt x="169" y="45"/>
                    <a:pt x="150" y="34"/>
                    <a:pt x="132" y="30"/>
                  </a:cubicBezTo>
                  <a:cubicBezTo>
                    <a:pt x="117" y="23"/>
                    <a:pt x="101" y="19"/>
                    <a:pt x="82" y="16"/>
                  </a:cubicBezTo>
                  <a:lnTo>
                    <a:pt x="30" y="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2" name="Google Shape;28722;p21"/>
            <p:cNvSpPr/>
            <p:nvPr/>
          </p:nvSpPr>
          <p:spPr>
            <a:xfrm>
              <a:off x="-534509" y="2368591"/>
              <a:ext cx="6685" cy="7879"/>
            </a:xfrm>
            <a:custGeom>
              <a:avLst/>
              <a:gdLst/>
              <a:ahLst/>
              <a:cxnLst/>
              <a:rect l="l" t="t" r="r" b="b"/>
              <a:pathLst>
                <a:path w="140" h="165" extrusionOk="0">
                  <a:moveTo>
                    <a:pt x="67" y="1"/>
                  </a:moveTo>
                  <a:cubicBezTo>
                    <a:pt x="57" y="1"/>
                    <a:pt x="49" y="4"/>
                    <a:pt x="38" y="8"/>
                  </a:cubicBezTo>
                  <a:cubicBezTo>
                    <a:pt x="27" y="16"/>
                    <a:pt x="19" y="27"/>
                    <a:pt x="15" y="34"/>
                  </a:cubicBezTo>
                  <a:cubicBezTo>
                    <a:pt x="12" y="42"/>
                    <a:pt x="8" y="49"/>
                    <a:pt x="5" y="56"/>
                  </a:cubicBezTo>
                  <a:cubicBezTo>
                    <a:pt x="0" y="65"/>
                    <a:pt x="0" y="72"/>
                    <a:pt x="0" y="83"/>
                  </a:cubicBezTo>
                  <a:lnTo>
                    <a:pt x="0" y="91"/>
                  </a:lnTo>
                  <a:cubicBezTo>
                    <a:pt x="0" y="101"/>
                    <a:pt x="0" y="113"/>
                    <a:pt x="8" y="128"/>
                  </a:cubicBezTo>
                  <a:cubicBezTo>
                    <a:pt x="15" y="139"/>
                    <a:pt x="27" y="151"/>
                    <a:pt x="38" y="158"/>
                  </a:cubicBezTo>
                  <a:cubicBezTo>
                    <a:pt x="45" y="161"/>
                    <a:pt x="57" y="165"/>
                    <a:pt x="67" y="165"/>
                  </a:cubicBezTo>
                  <a:cubicBezTo>
                    <a:pt x="83" y="165"/>
                    <a:pt x="98" y="158"/>
                    <a:pt x="109" y="151"/>
                  </a:cubicBezTo>
                  <a:cubicBezTo>
                    <a:pt x="117" y="143"/>
                    <a:pt x="124" y="132"/>
                    <a:pt x="131" y="120"/>
                  </a:cubicBezTo>
                  <a:lnTo>
                    <a:pt x="139" y="106"/>
                  </a:lnTo>
                  <a:lnTo>
                    <a:pt x="131" y="91"/>
                  </a:lnTo>
                  <a:lnTo>
                    <a:pt x="131" y="83"/>
                  </a:lnTo>
                  <a:cubicBezTo>
                    <a:pt x="135" y="79"/>
                    <a:pt x="135" y="72"/>
                    <a:pt x="135" y="65"/>
                  </a:cubicBezTo>
                  <a:cubicBezTo>
                    <a:pt x="135" y="61"/>
                    <a:pt x="135" y="56"/>
                    <a:pt x="131" y="49"/>
                  </a:cubicBezTo>
                  <a:cubicBezTo>
                    <a:pt x="131" y="38"/>
                    <a:pt x="124" y="27"/>
                    <a:pt x="117" y="20"/>
                  </a:cubicBezTo>
                  <a:cubicBezTo>
                    <a:pt x="109" y="16"/>
                    <a:pt x="105" y="12"/>
                    <a:pt x="98" y="8"/>
                  </a:cubicBezTo>
                  <a:cubicBezTo>
                    <a:pt x="94" y="8"/>
                    <a:pt x="90" y="4"/>
                    <a:pt x="86" y="4"/>
                  </a:cubicBezTo>
                  <a:cubicBezTo>
                    <a:pt x="79" y="1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3" name="Google Shape;28723;p21"/>
            <p:cNvSpPr/>
            <p:nvPr/>
          </p:nvSpPr>
          <p:spPr>
            <a:xfrm>
              <a:off x="-641087" y="2171383"/>
              <a:ext cx="6828" cy="7163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68" y="0"/>
                  </a:moveTo>
                  <a:cubicBezTo>
                    <a:pt x="61" y="0"/>
                    <a:pt x="56" y="0"/>
                    <a:pt x="53" y="4"/>
                  </a:cubicBezTo>
                  <a:cubicBezTo>
                    <a:pt x="49" y="4"/>
                    <a:pt x="46" y="4"/>
                    <a:pt x="42" y="7"/>
                  </a:cubicBezTo>
                  <a:cubicBezTo>
                    <a:pt x="34" y="11"/>
                    <a:pt x="27" y="15"/>
                    <a:pt x="20" y="23"/>
                  </a:cubicBezTo>
                  <a:cubicBezTo>
                    <a:pt x="16" y="26"/>
                    <a:pt x="16" y="30"/>
                    <a:pt x="12" y="34"/>
                  </a:cubicBezTo>
                  <a:lnTo>
                    <a:pt x="8" y="34"/>
                  </a:lnTo>
                  <a:cubicBezTo>
                    <a:pt x="8" y="42"/>
                    <a:pt x="4" y="45"/>
                    <a:pt x="1" y="56"/>
                  </a:cubicBezTo>
                  <a:lnTo>
                    <a:pt x="1" y="64"/>
                  </a:lnTo>
                  <a:cubicBezTo>
                    <a:pt x="1" y="75"/>
                    <a:pt x="4" y="82"/>
                    <a:pt x="4" y="94"/>
                  </a:cubicBezTo>
                  <a:cubicBezTo>
                    <a:pt x="8" y="101"/>
                    <a:pt x="12" y="109"/>
                    <a:pt x="20" y="116"/>
                  </a:cubicBezTo>
                  <a:cubicBezTo>
                    <a:pt x="27" y="127"/>
                    <a:pt x="39" y="131"/>
                    <a:pt x="49" y="135"/>
                  </a:cubicBezTo>
                  <a:cubicBezTo>
                    <a:pt x="65" y="142"/>
                    <a:pt x="75" y="142"/>
                    <a:pt x="87" y="146"/>
                  </a:cubicBezTo>
                  <a:cubicBezTo>
                    <a:pt x="98" y="146"/>
                    <a:pt x="106" y="146"/>
                    <a:pt x="109" y="149"/>
                  </a:cubicBezTo>
                  <a:lnTo>
                    <a:pt x="135" y="86"/>
                  </a:lnTo>
                  <a:lnTo>
                    <a:pt x="143" y="78"/>
                  </a:lnTo>
                  <a:cubicBezTo>
                    <a:pt x="143" y="78"/>
                    <a:pt x="139" y="78"/>
                    <a:pt x="139" y="71"/>
                  </a:cubicBezTo>
                  <a:cubicBezTo>
                    <a:pt x="139" y="68"/>
                    <a:pt x="139" y="64"/>
                    <a:pt x="135" y="56"/>
                  </a:cubicBezTo>
                  <a:cubicBezTo>
                    <a:pt x="135" y="49"/>
                    <a:pt x="135" y="45"/>
                    <a:pt x="132" y="37"/>
                  </a:cubicBezTo>
                  <a:cubicBezTo>
                    <a:pt x="128" y="34"/>
                    <a:pt x="124" y="30"/>
                    <a:pt x="120" y="23"/>
                  </a:cubicBezTo>
                  <a:cubicBezTo>
                    <a:pt x="117" y="15"/>
                    <a:pt x="109" y="11"/>
                    <a:pt x="98" y="7"/>
                  </a:cubicBezTo>
                  <a:cubicBezTo>
                    <a:pt x="91" y="0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4" name="Google Shape;28724;p21"/>
            <p:cNvSpPr/>
            <p:nvPr/>
          </p:nvSpPr>
          <p:spPr>
            <a:xfrm>
              <a:off x="19534" y="1837563"/>
              <a:ext cx="15758" cy="14134"/>
            </a:xfrm>
            <a:custGeom>
              <a:avLst/>
              <a:gdLst/>
              <a:ahLst/>
              <a:cxnLst/>
              <a:rect l="l" t="t" r="r" b="b"/>
              <a:pathLst>
                <a:path w="330" h="296" extrusionOk="0">
                  <a:moveTo>
                    <a:pt x="329" y="1"/>
                  </a:moveTo>
                  <a:lnTo>
                    <a:pt x="229" y="57"/>
                  </a:lnTo>
                  <a:cubicBezTo>
                    <a:pt x="210" y="68"/>
                    <a:pt x="187" y="83"/>
                    <a:pt x="165" y="98"/>
                  </a:cubicBezTo>
                  <a:cubicBezTo>
                    <a:pt x="143" y="116"/>
                    <a:pt x="120" y="139"/>
                    <a:pt x="94" y="173"/>
                  </a:cubicBezTo>
                  <a:lnTo>
                    <a:pt x="46" y="240"/>
                  </a:lnTo>
                  <a:lnTo>
                    <a:pt x="1" y="296"/>
                  </a:lnTo>
                  <a:lnTo>
                    <a:pt x="143" y="229"/>
                  </a:lnTo>
                  <a:cubicBezTo>
                    <a:pt x="165" y="218"/>
                    <a:pt x="184" y="210"/>
                    <a:pt x="199" y="203"/>
                  </a:cubicBezTo>
                  <a:cubicBezTo>
                    <a:pt x="210" y="195"/>
                    <a:pt x="221" y="192"/>
                    <a:pt x="229" y="184"/>
                  </a:cubicBezTo>
                  <a:cubicBezTo>
                    <a:pt x="244" y="173"/>
                    <a:pt x="255" y="161"/>
                    <a:pt x="262" y="151"/>
                  </a:cubicBezTo>
                  <a:cubicBezTo>
                    <a:pt x="270" y="135"/>
                    <a:pt x="274" y="124"/>
                    <a:pt x="281" y="106"/>
                  </a:cubicBezTo>
                  <a:lnTo>
                    <a:pt x="300" y="64"/>
                  </a:lnTo>
                  <a:lnTo>
                    <a:pt x="32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5" name="Google Shape;28725;p21"/>
            <p:cNvSpPr/>
            <p:nvPr/>
          </p:nvSpPr>
          <p:spPr>
            <a:xfrm>
              <a:off x="-660904" y="2590103"/>
              <a:ext cx="7735" cy="8977"/>
            </a:xfrm>
            <a:custGeom>
              <a:avLst/>
              <a:gdLst/>
              <a:ahLst/>
              <a:cxnLst/>
              <a:rect l="l" t="t" r="r" b="b"/>
              <a:pathLst>
                <a:path w="162" h="188" extrusionOk="0">
                  <a:moveTo>
                    <a:pt x="98" y="1"/>
                  </a:moveTo>
                  <a:lnTo>
                    <a:pt x="79" y="15"/>
                  </a:lnTo>
                  <a:lnTo>
                    <a:pt x="76" y="20"/>
                  </a:lnTo>
                  <a:cubicBezTo>
                    <a:pt x="68" y="27"/>
                    <a:pt x="57" y="34"/>
                    <a:pt x="45" y="46"/>
                  </a:cubicBezTo>
                  <a:cubicBezTo>
                    <a:pt x="38" y="49"/>
                    <a:pt x="35" y="53"/>
                    <a:pt x="31" y="57"/>
                  </a:cubicBezTo>
                  <a:cubicBezTo>
                    <a:pt x="27" y="60"/>
                    <a:pt x="27" y="60"/>
                    <a:pt x="23" y="65"/>
                  </a:cubicBezTo>
                  <a:cubicBezTo>
                    <a:pt x="19" y="72"/>
                    <a:pt x="12" y="83"/>
                    <a:pt x="9" y="94"/>
                  </a:cubicBezTo>
                  <a:lnTo>
                    <a:pt x="0" y="120"/>
                  </a:lnTo>
                  <a:lnTo>
                    <a:pt x="19" y="136"/>
                  </a:lnTo>
                  <a:lnTo>
                    <a:pt x="23" y="136"/>
                  </a:lnTo>
                  <a:cubicBezTo>
                    <a:pt x="23" y="139"/>
                    <a:pt x="23" y="139"/>
                    <a:pt x="27" y="143"/>
                  </a:cubicBezTo>
                  <a:cubicBezTo>
                    <a:pt x="31" y="150"/>
                    <a:pt x="35" y="158"/>
                    <a:pt x="45" y="169"/>
                  </a:cubicBezTo>
                  <a:cubicBezTo>
                    <a:pt x="50" y="172"/>
                    <a:pt x="53" y="177"/>
                    <a:pt x="61" y="180"/>
                  </a:cubicBezTo>
                  <a:lnTo>
                    <a:pt x="64" y="180"/>
                  </a:lnTo>
                  <a:cubicBezTo>
                    <a:pt x="72" y="184"/>
                    <a:pt x="79" y="188"/>
                    <a:pt x="90" y="188"/>
                  </a:cubicBezTo>
                  <a:cubicBezTo>
                    <a:pt x="98" y="188"/>
                    <a:pt x="109" y="188"/>
                    <a:pt x="113" y="184"/>
                  </a:cubicBezTo>
                  <a:cubicBezTo>
                    <a:pt x="121" y="180"/>
                    <a:pt x="124" y="180"/>
                    <a:pt x="128" y="177"/>
                  </a:cubicBezTo>
                  <a:cubicBezTo>
                    <a:pt x="131" y="177"/>
                    <a:pt x="135" y="172"/>
                    <a:pt x="135" y="172"/>
                  </a:cubicBezTo>
                  <a:lnTo>
                    <a:pt x="162" y="154"/>
                  </a:lnTo>
                  <a:lnTo>
                    <a:pt x="150" y="127"/>
                  </a:lnTo>
                  <a:cubicBezTo>
                    <a:pt x="150" y="124"/>
                    <a:pt x="150" y="120"/>
                    <a:pt x="154" y="113"/>
                  </a:cubicBezTo>
                  <a:cubicBezTo>
                    <a:pt x="154" y="105"/>
                    <a:pt x="157" y="94"/>
                    <a:pt x="157" y="79"/>
                  </a:cubicBezTo>
                  <a:lnTo>
                    <a:pt x="157" y="72"/>
                  </a:lnTo>
                  <a:lnTo>
                    <a:pt x="157" y="65"/>
                  </a:lnTo>
                  <a:cubicBezTo>
                    <a:pt x="157" y="57"/>
                    <a:pt x="154" y="53"/>
                    <a:pt x="150" y="46"/>
                  </a:cubicBezTo>
                  <a:cubicBezTo>
                    <a:pt x="143" y="34"/>
                    <a:pt x="131" y="23"/>
                    <a:pt x="121" y="15"/>
                  </a:cubicBezTo>
                  <a:lnTo>
                    <a:pt x="98" y="5"/>
                  </a:lnTo>
                  <a:lnTo>
                    <a:pt x="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6" name="Google Shape;28726;p21"/>
            <p:cNvSpPr/>
            <p:nvPr/>
          </p:nvSpPr>
          <p:spPr>
            <a:xfrm>
              <a:off x="-485948" y="1719429"/>
              <a:ext cx="9502" cy="6446"/>
            </a:xfrm>
            <a:custGeom>
              <a:avLst/>
              <a:gdLst/>
              <a:ahLst/>
              <a:cxnLst/>
              <a:rect l="l" t="t" r="r" b="b"/>
              <a:pathLst>
                <a:path w="199" h="135" extrusionOk="0">
                  <a:moveTo>
                    <a:pt x="127" y="0"/>
                  </a:moveTo>
                  <a:cubicBezTo>
                    <a:pt x="116" y="0"/>
                    <a:pt x="109" y="4"/>
                    <a:pt x="101" y="8"/>
                  </a:cubicBezTo>
                  <a:cubicBezTo>
                    <a:pt x="87" y="11"/>
                    <a:pt x="78" y="15"/>
                    <a:pt x="71" y="19"/>
                  </a:cubicBezTo>
                  <a:cubicBezTo>
                    <a:pt x="60" y="23"/>
                    <a:pt x="56" y="26"/>
                    <a:pt x="49" y="26"/>
                  </a:cubicBezTo>
                  <a:cubicBezTo>
                    <a:pt x="45" y="30"/>
                    <a:pt x="42" y="34"/>
                    <a:pt x="37" y="37"/>
                  </a:cubicBezTo>
                  <a:cubicBezTo>
                    <a:pt x="30" y="42"/>
                    <a:pt x="26" y="49"/>
                    <a:pt x="26" y="52"/>
                  </a:cubicBezTo>
                  <a:cubicBezTo>
                    <a:pt x="23" y="56"/>
                    <a:pt x="23" y="60"/>
                    <a:pt x="19" y="64"/>
                  </a:cubicBezTo>
                  <a:lnTo>
                    <a:pt x="19" y="71"/>
                  </a:lnTo>
                  <a:lnTo>
                    <a:pt x="0" y="104"/>
                  </a:lnTo>
                  <a:lnTo>
                    <a:pt x="34" y="120"/>
                  </a:lnTo>
                  <a:cubicBezTo>
                    <a:pt x="52" y="131"/>
                    <a:pt x="71" y="135"/>
                    <a:pt x="90" y="135"/>
                  </a:cubicBezTo>
                  <a:cubicBezTo>
                    <a:pt x="109" y="135"/>
                    <a:pt x="123" y="131"/>
                    <a:pt x="139" y="123"/>
                  </a:cubicBezTo>
                  <a:cubicBezTo>
                    <a:pt x="154" y="116"/>
                    <a:pt x="165" y="109"/>
                    <a:pt x="176" y="97"/>
                  </a:cubicBezTo>
                  <a:lnTo>
                    <a:pt x="187" y="86"/>
                  </a:lnTo>
                  <a:cubicBezTo>
                    <a:pt x="191" y="82"/>
                    <a:pt x="191" y="78"/>
                    <a:pt x="194" y="75"/>
                  </a:cubicBezTo>
                  <a:cubicBezTo>
                    <a:pt x="194" y="71"/>
                    <a:pt x="199" y="64"/>
                    <a:pt x="199" y="56"/>
                  </a:cubicBezTo>
                  <a:lnTo>
                    <a:pt x="199" y="49"/>
                  </a:lnTo>
                  <a:cubicBezTo>
                    <a:pt x="194" y="42"/>
                    <a:pt x="194" y="37"/>
                    <a:pt x="191" y="30"/>
                  </a:cubicBezTo>
                  <a:cubicBezTo>
                    <a:pt x="187" y="26"/>
                    <a:pt x="180" y="19"/>
                    <a:pt x="176" y="19"/>
                  </a:cubicBezTo>
                  <a:cubicBezTo>
                    <a:pt x="168" y="11"/>
                    <a:pt x="161" y="8"/>
                    <a:pt x="154" y="4"/>
                  </a:cubicBezTo>
                  <a:cubicBezTo>
                    <a:pt x="142" y="4"/>
                    <a:pt x="135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7" name="Google Shape;28727;p21"/>
            <p:cNvSpPr/>
            <p:nvPr/>
          </p:nvSpPr>
          <p:spPr>
            <a:xfrm>
              <a:off x="-706935" y="2086388"/>
              <a:ext cx="8404" cy="7353"/>
            </a:xfrm>
            <a:custGeom>
              <a:avLst/>
              <a:gdLst/>
              <a:ahLst/>
              <a:cxnLst/>
              <a:rect l="l" t="t" r="r" b="b"/>
              <a:pathLst>
                <a:path w="176" h="154" extrusionOk="0">
                  <a:moveTo>
                    <a:pt x="117" y="0"/>
                  </a:moveTo>
                  <a:cubicBezTo>
                    <a:pt x="109" y="0"/>
                    <a:pt x="101" y="5"/>
                    <a:pt x="94" y="5"/>
                  </a:cubicBezTo>
                  <a:cubicBezTo>
                    <a:pt x="90" y="8"/>
                    <a:pt x="83" y="12"/>
                    <a:pt x="83" y="12"/>
                  </a:cubicBezTo>
                  <a:cubicBezTo>
                    <a:pt x="75" y="16"/>
                    <a:pt x="72" y="19"/>
                    <a:pt x="67" y="23"/>
                  </a:cubicBezTo>
                  <a:cubicBezTo>
                    <a:pt x="64" y="31"/>
                    <a:pt x="60" y="34"/>
                    <a:pt x="60" y="38"/>
                  </a:cubicBezTo>
                  <a:lnTo>
                    <a:pt x="31" y="27"/>
                  </a:lnTo>
                  <a:lnTo>
                    <a:pt x="19" y="64"/>
                  </a:lnTo>
                  <a:cubicBezTo>
                    <a:pt x="15" y="72"/>
                    <a:pt x="15" y="79"/>
                    <a:pt x="12" y="90"/>
                  </a:cubicBezTo>
                  <a:lnTo>
                    <a:pt x="8" y="98"/>
                  </a:lnTo>
                  <a:lnTo>
                    <a:pt x="0" y="128"/>
                  </a:lnTo>
                  <a:lnTo>
                    <a:pt x="12" y="131"/>
                  </a:lnTo>
                  <a:lnTo>
                    <a:pt x="38" y="139"/>
                  </a:lnTo>
                  <a:cubicBezTo>
                    <a:pt x="41" y="139"/>
                    <a:pt x="49" y="143"/>
                    <a:pt x="60" y="147"/>
                  </a:cubicBezTo>
                  <a:cubicBezTo>
                    <a:pt x="72" y="150"/>
                    <a:pt x="83" y="154"/>
                    <a:pt x="101" y="154"/>
                  </a:cubicBezTo>
                  <a:lnTo>
                    <a:pt x="120" y="154"/>
                  </a:lnTo>
                  <a:cubicBezTo>
                    <a:pt x="131" y="150"/>
                    <a:pt x="143" y="143"/>
                    <a:pt x="150" y="131"/>
                  </a:cubicBezTo>
                  <a:cubicBezTo>
                    <a:pt x="157" y="124"/>
                    <a:pt x="165" y="113"/>
                    <a:pt x="169" y="102"/>
                  </a:cubicBezTo>
                  <a:cubicBezTo>
                    <a:pt x="172" y="90"/>
                    <a:pt x="176" y="79"/>
                    <a:pt x="176" y="64"/>
                  </a:cubicBezTo>
                  <a:cubicBezTo>
                    <a:pt x="176" y="57"/>
                    <a:pt x="176" y="45"/>
                    <a:pt x="172" y="34"/>
                  </a:cubicBezTo>
                  <a:cubicBezTo>
                    <a:pt x="169" y="31"/>
                    <a:pt x="165" y="23"/>
                    <a:pt x="162" y="19"/>
                  </a:cubicBezTo>
                  <a:cubicBezTo>
                    <a:pt x="153" y="16"/>
                    <a:pt x="150" y="8"/>
                    <a:pt x="143" y="8"/>
                  </a:cubicBezTo>
                  <a:cubicBezTo>
                    <a:pt x="135" y="5"/>
                    <a:pt x="127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8" name="Google Shape;28728;p21"/>
            <p:cNvSpPr/>
            <p:nvPr/>
          </p:nvSpPr>
          <p:spPr>
            <a:xfrm>
              <a:off x="-283344" y="1819370"/>
              <a:ext cx="17906" cy="10410"/>
            </a:xfrm>
            <a:custGeom>
              <a:avLst/>
              <a:gdLst/>
              <a:ahLst/>
              <a:cxnLst/>
              <a:rect l="l" t="t" r="r" b="b"/>
              <a:pathLst>
                <a:path w="375" h="218" extrusionOk="0">
                  <a:moveTo>
                    <a:pt x="0" y="0"/>
                  </a:moveTo>
                  <a:lnTo>
                    <a:pt x="243" y="131"/>
                  </a:lnTo>
                  <a:lnTo>
                    <a:pt x="243" y="135"/>
                  </a:lnTo>
                  <a:lnTo>
                    <a:pt x="243" y="142"/>
                  </a:lnTo>
                  <a:cubicBezTo>
                    <a:pt x="243" y="147"/>
                    <a:pt x="243" y="154"/>
                    <a:pt x="247" y="161"/>
                  </a:cubicBezTo>
                  <a:cubicBezTo>
                    <a:pt x="247" y="165"/>
                    <a:pt x="247" y="173"/>
                    <a:pt x="250" y="176"/>
                  </a:cubicBezTo>
                  <a:cubicBezTo>
                    <a:pt x="254" y="187"/>
                    <a:pt x="262" y="195"/>
                    <a:pt x="269" y="202"/>
                  </a:cubicBezTo>
                  <a:cubicBezTo>
                    <a:pt x="280" y="209"/>
                    <a:pt x="288" y="214"/>
                    <a:pt x="299" y="218"/>
                  </a:cubicBezTo>
                  <a:lnTo>
                    <a:pt x="310" y="218"/>
                  </a:lnTo>
                  <a:cubicBezTo>
                    <a:pt x="314" y="218"/>
                    <a:pt x="321" y="218"/>
                    <a:pt x="325" y="214"/>
                  </a:cubicBezTo>
                  <a:cubicBezTo>
                    <a:pt x="333" y="214"/>
                    <a:pt x="336" y="209"/>
                    <a:pt x="340" y="206"/>
                  </a:cubicBezTo>
                  <a:cubicBezTo>
                    <a:pt x="347" y="202"/>
                    <a:pt x="352" y="199"/>
                    <a:pt x="355" y="191"/>
                  </a:cubicBezTo>
                  <a:cubicBezTo>
                    <a:pt x="359" y="187"/>
                    <a:pt x="363" y="183"/>
                    <a:pt x="363" y="180"/>
                  </a:cubicBezTo>
                  <a:cubicBezTo>
                    <a:pt x="366" y="176"/>
                    <a:pt x="366" y="173"/>
                    <a:pt x="370" y="169"/>
                  </a:cubicBezTo>
                  <a:cubicBezTo>
                    <a:pt x="374" y="157"/>
                    <a:pt x="374" y="150"/>
                    <a:pt x="374" y="139"/>
                  </a:cubicBezTo>
                  <a:cubicBezTo>
                    <a:pt x="374" y="131"/>
                    <a:pt x="374" y="124"/>
                    <a:pt x="370" y="116"/>
                  </a:cubicBezTo>
                  <a:cubicBezTo>
                    <a:pt x="366" y="102"/>
                    <a:pt x="359" y="90"/>
                    <a:pt x="347" y="87"/>
                  </a:cubicBezTo>
                  <a:cubicBezTo>
                    <a:pt x="340" y="79"/>
                    <a:pt x="333" y="75"/>
                    <a:pt x="329" y="75"/>
                  </a:cubicBezTo>
                  <a:cubicBezTo>
                    <a:pt x="318" y="71"/>
                    <a:pt x="307" y="68"/>
                    <a:pt x="299" y="68"/>
                  </a:cubicBezTo>
                  <a:cubicBezTo>
                    <a:pt x="292" y="64"/>
                    <a:pt x="284" y="64"/>
                    <a:pt x="276" y="6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9" name="Google Shape;28729;p21"/>
            <p:cNvSpPr/>
            <p:nvPr/>
          </p:nvSpPr>
          <p:spPr>
            <a:xfrm>
              <a:off x="227485" y="1627845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79" y="0"/>
                  </a:moveTo>
                  <a:cubicBezTo>
                    <a:pt x="68" y="0"/>
                    <a:pt x="61" y="4"/>
                    <a:pt x="53" y="8"/>
                  </a:cubicBezTo>
                  <a:cubicBezTo>
                    <a:pt x="49" y="8"/>
                    <a:pt x="45" y="12"/>
                    <a:pt x="42" y="15"/>
                  </a:cubicBezTo>
                  <a:cubicBezTo>
                    <a:pt x="34" y="23"/>
                    <a:pt x="23" y="31"/>
                    <a:pt x="16" y="45"/>
                  </a:cubicBezTo>
                  <a:cubicBezTo>
                    <a:pt x="11" y="49"/>
                    <a:pt x="8" y="57"/>
                    <a:pt x="4" y="64"/>
                  </a:cubicBezTo>
                  <a:cubicBezTo>
                    <a:pt x="1" y="76"/>
                    <a:pt x="1" y="83"/>
                    <a:pt x="1" y="90"/>
                  </a:cubicBezTo>
                  <a:cubicBezTo>
                    <a:pt x="1" y="109"/>
                    <a:pt x="4" y="128"/>
                    <a:pt x="16" y="146"/>
                  </a:cubicBezTo>
                  <a:lnTo>
                    <a:pt x="27" y="165"/>
                  </a:lnTo>
                  <a:lnTo>
                    <a:pt x="34" y="176"/>
                  </a:lnTo>
                  <a:lnTo>
                    <a:pt x="64" y="161"/>
                  </a:lnTo>
                  <a:cubicBezTo>
                    <a:pt x="75" y="157"/>
                    <a:pt x="83" y="154"/>
                    <a:pt x="90" y="150"/>
                  </a:cubicBezTo>
                  <a:cubicBezTo>
                    <a:pt x="101" y="143"/>
                    <a:pt x="109" y="135"/>
                    <a:pt x="116" y="124"/>
                  </a:cubicBezTo>
                  <a:cubicBezTo>
                    <a:pt x="128" y="109"/>
                    <a:pt x="135" y="86"/>
                    <a:pt x="135" y="68"/>
                  </a:cubicBezTo>
                  <a:cubicBezTo>
                    <a:pt x="135" y="60"/>
                    <a:pt x="135" y="53"/>
                    <a:pt x="132" y="45"/>
                  </a:cubicBezTo>
                  <a:lnTo>
                    <a:pt x="132" y="38"/>
                  </a:lnTo>
                  <a:cubicBezTo>
                    <a:pt x="128" y="26"/>
                    <a:pt x="120" y="19"/>
                    <a:pt x="116" y="15"/>
                  </a:cubicBezTo>
                  <a:cubicBezTo>
                    <a:pt x="106" y="4"/>
                    <a:pt x="94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0" name="Google Shape;28730;p21"/>
            <p:cNvSpPr/>
            <p:nvPr/>
          </p:nvSpPr>
          <p:spPr>
            <a:xfrm>
              <a:off x="116084" y="1869890"/>
              <a:ext cx="5443" cy="16474"/>
            </a:xfrm>
            <a:custGeom>
              <a:avLst/>
              <a:gdLst/>
              <a:ahLst/>
              <a:cxnLst/>
              <a:rect l="l" t="t" r="r" b="b"/>
              <a:pathLst>
                <a:path w="114" h="345" extrusionOk="0">
                  <a:moveTo>
                    <a:pt x="110" y="0"/>
                  </a:moveTo>
                  <a:lnTo>
                    <a:pt x="79" y="41"/>
                  </a:lnTo>
                  <a:lnTo>
                    <a:pt x="49" y="90"/>
                  </a:lnTo>
                  <a:lnTo>
                    <a:pt x="39" y="105"/>
                  </a:lnTo>
                  <a:cubicBezTo>
                    <a:pt x="27" y="120"/>
                    <a:pt x="20" y="135"/>
                    <a:pt x="12" y="154"/>
                  </a:cubicBezTo>
                  <a:cubicBezTo>
                    <a:pt x="5" y="172"/>
                    <a:pt x="1" y="191"/>
                    <a:pt x="1" y="210"/>
                  </a:cubicBezTo>
                  <a:cubicBezTo>
                    <a:pt x="1" y="236"/>
                    <a:pt x="5" y="259"/>
                    <a:pt x="16" y="285"/>
                  </a:cubicBezTo>
                  <a:lnTo>
                    <a:pt x="42" y="345"/>
                  </a:lnTo>
                  <a:lnTo>
                    <a:pt x="84" y="292"/>
                  </a:lnTo>
                  <a:cubicBezTo>
                    <a:pt x="94" y="277"/>
                    <a:pt x="101" y="259"/>
                    <a:pt x="106" y="243"/>
                  </a:cubicBezTo>
                  <a:cubicBezTo>
                    <a:pt x="110" y="228"/>
                    <a:pt x="113" y="214"/>
                    <a:pt x="113" y="198"/>
                  </a:cubicBezTo>
                  <a:cubicBezTo>
                    <a:pt x="113" y="176"/>
                    <a:pt x="110" y="157"/>
                    <a:pt x="110" y="143"/>
                  </a:cubicBezTo>
                  <a:cubicBezTo>
                    <a:pt x="106" y="138"/>
                    <a:pt x="106" y="135"/>
                    <a:pt x="106" y="131"/>
                  </a:cubicBezTo>
                  <a:lnTo>
                    <a:pt x="106" y="128"/>
                  </a:lnTo>
                  <a:lnTo>
                    <a:pt x="110" y="12"/>
                  </a:lnTo>
                  <a:lnTo>
                    <a:pt x="11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1" name="Google Shape;28731;p21"/>
            <p:cNvSpPr/>
            <p:nvPr/>
          </p:nvSpPr>
          <p:spPr>
            <a:xfrm>
              <a:off x="231210" y="1402751"/>
              <a:ext cx="8643" cy="23636"/>
            </a:xfrm>
            <a:custGeom>
              <a:avLst/>
              <a:gdLst/>
              <a:ahLst/>
              <a:cxnLst/>
              <a:rect l="l" t="t" r="r" b="b"/>
              <a:pathLst>
                <a:path w="181" h="495" extrusionOk="0">
                  <a:moveTo>
                    <a:pt x="35" y="1"/>
                  </a:moveTo>
                  <a:lnTo>
                    <a:pt x="19" y="53"/>
                  </a:lnTo>
                  <a:lnTo>
                    <a:pt x="16" y="64"/>
                  </a:lnTo>
                  <a:cubicBezTo>
                    <a:pt x="12" y="80"/>
                    <a:pt x="9" y="90"/>
                    <a:pt x="5" y="102"/>
                  </a:cubicBezTo>
                  <a:cubicBezTo>
                    <a:pt x="5" y="113"/>
                    <a:pt x="1" y="124"/>
                    <a:pt x="1" y="135"/>
                  </a:cubicBezTo>
                  <a:cubicBezTo>
                    <a:pt x="1" y="150"/>
                    <a:pt x="5" y="165"/>
                    <a:pt x="9" y="176"/>
                  </a:cubicBezTo>
                  <a:cubicBezTo>
                    <a:pt x="16" y="187"/>
                    <a:pt x="19" y="199"/>
                    <a:pt x="28" y="214"/>
                  </a:cubicBezTo>
                  <a:lnTo>
                    <a:pt x="180" y="494"/>
                  </a:lnTo>
                  <a:lnTo>
                    <a:pt x="180" y="494"/>
                  </a:lnTo>
                  <a:lnTo>
                    <a:pt x="98" y="184"/>
                  </a:lnTo>
                  <a:cubicBezTo>
                    <a:pt x="98" y="184"/>
                    <a:pt x="98" y="180"/>
                    <a:pt x="102" y="176"/>
                  </a:cubicBezTo>
                  <a:cubicBezTo>
                    <a:pt x="102" y="173"/>
                    <a:pt x="106" y="165"/>
                    <a:pt x="106" y="154"/>
                  </a:cubicBezTo>
                  <a:cubicBezTo>
                    <a:pt x="109" y="147"/>
                    <a:pt x="113" y="132"/>
                    <a:pt x="113" y="120"/>
                  </a:cubicBezTo>
                  <a:cubicBezTo>
                    <a:pt x="113" y="106"/>
                    <a:pt x="109" y="94"/>
                    <a:pt x="106" y="83"/>
                  </a:cubicBezTo>
                  <a:cubicBezTo>
                    <a:pt x="98" y="68"/>
                    <a:pt x="90" y="57"/>
                    <a:pt x="80" y="45"/>
                  </a:cubicBezTo>
                  <a:lnTo>
                    <a:pt x="3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2" name="Google Shape;28732;p21"/>
            <p:cNvSpPr/>
            <p:nvPr/>
          </p:nvSpPr>
          <p:spPr>
            <a:xfrm>
              <a:off x="-517892" y="2067670"/>
              <a:ext cx="7879" cy="8452"/>
            </a:xfrm>
            <a:custGeom>
              <a:avLst/>
              <a:gdLst/>
              <a:ahLst/>
              <a:cxnLst/>
              <a:rect l="l" t="t" r="r" b="b"/>
              <a:pathLst>
                <a:path w="165" h="177" extrusionOk="0">
                  <a:moveTo>
                    <a:pt x="60" y="0"/>
                  </a:moveTo>
                  <a:cubicBezTo>
                    <a:pt x="56" y="0"/>
                    <a:pt x="49" y="0"/>
                    <a:pt x="41" y="4"/>
                  </a:cubicBezTo>
                  <a:cubicBezTo>
                    <a:pt x="33" y="4"/>
                    <a:pt x="30" y="7"/>
                    <a:pt x="26" y="16"/>
                  </a:cubicBezTo>
                  <a:cubicBezTo>
                    <a:pt x="19" y="19"/>
                    <a:pt x="15" y="30"/>
                    <a:pt x="11" y="38"/>
                  </a:cubicBezTo>
                  <a:cubicBezTo>
                    <a:pt x="11" y="45"/>
                    <a:pt x="7" y="49"/>
                    <a:pt x="7" y="56"/>
                  </a:cubicBezTo>
                  <a:cubicBezTo>
                    <a:pt x="7" y="60"/>
                    <a:pt x="7" y="64"/>
                    <a:pt x="11" y="64"/>
                  </a:cubicBezTo>
                  <a:cubicBezTo>
                    <a:pt x="7" y="68"/>
                    <a:pt x="7" y="71"/>
                    <a:pt x="4" y="75"/>
                  </a:cubicBezTo>
                  <a:cubicBezTo>
                    <a:pt x="4" y="78"/>
                    <a:pt x="4" y="83"/>
                    <a:pt x="0" y="86"/>
                  </a:cubicBezTo>
                  <a:lnTo>
                    <a:pt x="0" y="105"/>
                  </a:lnTo>
                  <a:cubicBezTo>
                    <a:pt x="0" y="109"/>
                    <a:pt x="0" y="120"/>
                    <a:pt x="4" y="128"/>
                  </a:cubicBezTo>
                  <a:cubicBezTo>
                    <a:pt x="7" y="135"/>
                    <a:pt x="11" y="138"/>
                    <a:pt x="15" y="146"/>
                  </a:cubicBezTo>
                  <a:lnTo>
                    <a:pt x="45" y="176"/>
                  </a:lnTo>
                  <a:lnTo>
                    <a:pt x="71" y="146"/>
                  </a:lnTo>
                  <a:cubicBezTo>
                    <a:pt x="78" y="138"/>
                    <a:pt x="83" y="135"/>
                    <a:pt x="93" y="131"/>
                  </a:cubicBezTo>
                  <a:cubicBezTo>
                    <a:pt x="101" y="128"/>
                    <a:pt x="116" y="128"/>
                    <a:pt x="131" y="123"/>
                  </a:cubicBezTo>
                  <a:cubicBezTo>
                    <a:pt x="135" y="123"/>
                    <a:pt x="138" y="123"/>
                    <a:pt x="142" y="120"/>
                  </a:cubicBezTo>
                  <a:cubicBezTo>
                    <a:pt x="146" y="116"/>
                    <a:pt x="154" y="112"/>
                    <a:pt x="157" y="105"/>
                  </a:cubicBezTo>
                  <a:cubicBezTo>
                    <a:pt x="161" y="97"/>
                    <a:pt x="164" y="90"/>
                    <a:pt x="164" y="83"/>
                  </a:cubicBezTo>
                  <a:cubicBezTo>
                    <a:pt x="164" y="71"/>
                    <a:pt x="161" y="68"/>
                    <a:pt x="157" y="64"/>
                  </a:cubicBezTo>
                  <a:cubicBezTo>
                    <a:pt x="154" y="56"/>
                    <a:pt x="150" y="49"/>
                    <a:pt x="146" y="45"/>
                  </a:cubicBezTo>
                  <a:cubicBezTo>
                    <a:pt x="142" y="38"/>
                    <a:pt x="135" y="33"/>
                    <a:pt x="128" y="26"/>
                  </a:cubicBezTo>
                  <a:cubicBezTo>
                    <a:pt x="123" y="23"/>
                    <a:pt x="116" y="19"/>
                    <a:pt x="109" y="16"/>
                  </a:cubicBezTo>
                  <a:lnTo>
                    <a:pt x="105" y="11"/>
                  </a:lnTo>
                  <a:lnTo>
                    <a:pt x="101" y="11"/>
                  </a:lnTo>
                  <a:cubicBezTo>
                    <a:pt x="97" y="7"/>
                    <a:pt x="93" y="7"/>
                    <a:pt x="86" y="4"/>
                  </a:cubicBezTo>
                  <a:cubicBezTo>
                    <a:pt x="78" y="4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3" name="Google Shape;28733;p21"/>
            <p:cNvSpPr/>
            <p:nvPr/>
          </p:nvSpPr>
          <p:spPr>
            <a:xfrm>
              <a:off x="-186460" y="1012395"/>
              <a:ext cx="7544" cy="8977"/>
            </a:xfrm>
            <a:custGeom>
              <a:avLst/>
              <a:gdLst/>
              <a:ahLst/>
              <a:cxnLst/>
              <a:rect l="l" t="t" r="r" b="b"/>
              <a:pathLst>
                <a:path w="158" h="188" extrusionOk="0">
                  <a:moveTo>
                    <a:pt x="83" y="1"/>
                  </a:moveTo>
                  <a:cubicBezTo>
                    <a:pt x="76" y="1"/>
                    <a:pt x="72" y="4"/>
                    <a:pt x="64" y="4"/>
                  </a:cubicBezTo>
                  <a:lnTo>
                    <a:pt x="57" y="4"/>
                  </a:lnTo>
                  <a:lnTo>
                    <a:pt x="0" y="8"/>
                  </a:lnTo>
                  <a:lnTo>
                    <a:pt x="23" y="60"/>
                  </a:lnTo>
                  <a:cubicBezTo>
                    <a:pt x="23" y="60"/>
                    <a:pt x="23" y="64"/>
                    <a:pt x="27" y="72"/>
                  </a:cubicBezTo>
                  <a:lnTo>
                    <a:pt x="27" y="90"/>
                  </a:lnTo>
                  <a:cubicBezTo>
                    <a:pt x="31" y="101"/>
                    <a:pt x="35" y="116"/>
                    <a:pt x="42" y="131"/>
                  </a:cubicBezTo>
                  <a:cubicBezTo>
                    <a:pt x="53" y="146"/>
                    <a:pt x="68" y="161"/>
                    <a:pt x="87" y="168"/>
                  </a:cubicBezTo>
                  <a:lnTo>
                    <a:pt x="124" y="187"/>
                  </a:lnTo>
                  <a:lnTo>
                    <a:pt x="139" y="150"/>
                  </a:lnTo>
                  <a:cubicBezTo>
                    <a:pt x="143" y="142"/>
                    <a:pt x="147" y="131"/>
                    <a:pt x="150" y="124"/>
                  </a:cubicBezTo>
                  <a:lnTo>
                    <a:pt x="150" y="120"/>
                  </a:lnTo>
                  <a:cubicBezTo>
                    <a:pt x="154" y="108"/>
                    <a:pt x="157" y="98"/>
                    <a:pt x="157" y="82"/>
                  </a:cubicBezTo>
                  <a:cubicBezTo>
                    <a:pt x="157" y="72"/>
                    <a:pt x="154" y="56"/>
                    <a:pt x="147" y="41"/>
                  </a:cubicBezTo>
                  <a:cubicBezTo>
                    <a:pt x="147" y="41"/>
                    <a:pt x="143" y="37"/>
                    <a:pt x="143" y="34"/>
                  </a:cubicBezTo>
                  <a:cubicBezTo>
                    <a:pt x="135" y="27"/>
                    <a:pt x="124" y="19"/>
                    <a:pt x="117" y="11"/>
                  </a:cubicBezTo>
                  <a:cubicBezTo>
                    <a:pt x="109" y="8"/>
                    <a:pt x="102" y="4"/>
                    <a:pt x="98" y="4"/>
                  </a:cubicBezTo>
                  <a:cubicBezTo>
                    <a:pt x="95" y="4"/>
                    <a:pt x="87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4" name="Google Shape;28734;p21"/>
            <p:cNvSpPr/>
            <p:nvPr/>
          </p:nvSpPr>
          <p:spPr>
            <a:xfrm>
              <a:off x="-83272" y="1129478"/>
              <a:ext cx="2005" cy="2197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1" y="1"/>
                  </a:moveTo>
                  <a:cubicBezTo>
                    <a:pt x="1" y="4"/>
                    <a:pt x="1" y="4"/>
                    <a:pt x="4" y="4"/>
                  </a:cubicBezTo>
                  <a:cubicBezTo>
                    <a:pt x="4" y="11"/>
                    <a:pt x="11" y="19"/>
                    <a:pt x="15" y="30"/>
                  </a:cubicBezTo>
                  <a:cubicBezTo>
                    <a:pt x="19" y="34"/>
                    <a:pt x="23" y="42"/>
                    <a:pt x="23" y="45"/>
                  </a:cubicBezTo>
                  <a:cubicBezTo>
                    <a:pt x="23" y="38"/>
                    <a:pt x="27" y="30"/>
                    <a:pt x="34" y="23"/>
                  </a:cubicBezTo>
                  <a:cubicBezTo>
                    <a:pt x="34" y="19"/>
                    <a:pt x="37" y="16"/>
                    <a:pt x="42" y="11"/>
                  </a:cubicBezTo>
                  <a:cubicBezTo>
                    <a:pt x="37" y="11"/>
                    <a:pt x="37" y="11"/>
                    <a:pt x="34" y="8"/>
                  </a:cubicBezTo>
                  <a:cubicBezTo>
                    <a:pt x="27" y="8"/>
                    <a:pt x="15" y="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5" name="Google Shape;28735;p21"/>
            <p:cNvSpPr/>
            <p:nvPr/>
          </p:nvSpPr>
          <p:spPr>
            <a:xfrm>
              <a:off x="-87044" y="1125706"/>
              <a:ext cx="11174" cy="10409"/>
            </a:xfrm>
            <a:custGeom>
              <a:avLst/>
              <a:gdLst/>
              <a:ahLst/>
              <a:cxnLst/>
              <a:rect l="l" t="t" r="r" b="b"/>
              <a:pathLst>
                <a:path w="234" h="218" extrusionOk="0">
                  <a:moveTo>
                    <a:pt x="80" y="80"/>
                  </a:moveTo>
                  <a:lnTo>
                    <a:pt x="80" y="80"/>
                  </a:lnTo>
                  <a:cubicBezTo>
                    <a:pt x="94" y="83"/>
                    <a:pt x="106" y="87"/>
                    <a:pt x="113" y="87"/>
                  </a:cubicBezTo>
                  <a:cubicBezTo>
                    <a:pt x="116" y="90"/>
                    <a:pt x="116" y="90"/>
                    <a:pt x="121" y="90"/>
                  </a:cubicBezTo>
                  <a:cubicBezTo>
                    <a:pt x="116" y="95"/>
                    <a:pt x="113" y="98"/>
                    <a:pt x="113" y="102"/>
                  </a:cubicBezTo>
                  <a:cubicBezTo>
                    <a:pt x="106" y="109"/>
                    <a:pt x="102" y="117"/>
                    <a:pt x="102" y="124"/>
                  </a:cubicBezTo>
                  <a:cubicBezTo>
                    <a:pt x="102" y="121"/>
                    <a:pt x="98" y="113"/>
                    <a:pt x="94" y="109"/>
                  </a:cubicBezTo>
                  <a:cubicBezTo>
                    <a:pt x="90" y="98"/>
                    <a:pt x="83" y="90"/>
                    <a:pt x="83" y="83"/>
                  </a:cubicBezTo>
                  <a:cubicBezTo>
                    <a:pt x="80" y="83"/>
                    <a:pt x="80" y="83"/>
                    <a:pt x="80" y="80"/>
                  </a:cubicBezTo>
                  <a:close/>
                  <a:moveTo>
                    <a:pt x="72" y="1"/>
                  </a:moveTo>
                  <a:lnTo>
                    <a:pt x="64" y="5"/>
                  </a:lnTo>
                  <a:cubicBezTo>
                    <a:pt x="57" y="5"/>
                    <a:pt x="54" y="9"/>
                    <a:pt x="49" y="9"/>
                  </a:cubicBezTo>
                  <a:lnTo>
                    <a:pt x="46" y="12"/>
                  </a:lnTo>
                  <a:cubicBezTo>
                    <a:pt x="38" y="16"/>
                    <a:pt x="31" y="20"/>
                    <a:pt x="23" y="28"/>
                  </a:cubicBezTo>
                  <a:lnTo>
                    <a:pt x="20" y="31"/>
                  </a:lnTo>
                  <a:cubicBezTo>
                    <a:pt x="12" y="38"/>
                    <a:pt x="9" y="46"/>
                    <a:pt x="4" y="54"/>
                  </a:cubicBezTo>
                  <a:cubicBezTo>
                    <a:pt x="4" y="61"/>
                    <a:pt x="1" y="68"/>
                    <a:pt x="1" y="76"/>
                  </a:cubicBezTo>
                  <a:cubicBezTo>
                    <a:pt x="1" y="90"/>
                    <a:pt x="4" y="98"/>
                    <a:pt x="9" y="109"/>
                  </a:cubicBezTo>
                  <a:cubicBezTo>
                    <a:pt x="12" y="121"/>
                    <a:pt x="20" y="132"/>
                    <a:pt x="23" y="140"/>
                  </a:cubicBezTo>
                  <a:cubicBezTo>
                    <a:pt x="27" y="143"/>
                    <a:pt x="27" y="147"/>
                    <a:pt x="31" y="147"/>
                  </a:cubicBezTo>
                  <a:lnTo>
                    <a:pt x="31" y="151"/>
                  </a:lnTo>
                  <a:cubicBezTo>
                    <a:pt x="35" y="162"/>
                    <a:pt x="38" y="173"/>
                    <a:pt x="42" y="180"/>
                  </a:cubicBezTo>
                  <a:cubicBezTo>
                    <a:pt x="42" y="180"/>
                    <a:pt x="46" y="185"/>
                    <a:pt x="46" y="188"/>
                  </a:cubicBezTo>
                  <a:cubicBezTo>
                    <a:pt x="54" y="195"/>
                    <a:pt x="61" y="203"/>
                    <a:pt x="72" y="211"/>
                  </a:cubicBezTo>
                  <a:cubicBezTo>
                    <a:pt x="83" y="214"/>
                    <a:pt x="98" y="218"/>
                    <a:pt x="109" y="218"/>
                  </a:cubicBezTo>
                  <a:lnTo>
                    <a:pt x="128" y="218"/>
                  </a:lnTo>
                  <a:cubicBezTo>
                    <a:pt x="135" y="214"/>
                    <a:pt x="139" y="214"/>
                    <a:pt x="143" y="214"/>
                  </a:cubicBezTo>
                  <a:cubicBezTo>
                    <a:pt x="154" y="211"/>
                    <a:pt x="161" y="207"/>
                    <a:pt x="169" y="207"/>
                  </a:cubicBezTo>
                  <a:lnTo>
                    <a:pt x="173" y="207"/>
                  </a:lnTo>
                  <a:lnTo>
                    <a:pt x="233" y="188"/>
                  </a:lnTo>
                  <a:lnTo>
                    <a:pt x="192" y="143"/>
                  </a:lnTo>
                  <a:lnTo>
                    <a:pt x="184" y="135"/>
                  </a:lnTo>
                  <a:cubicBezTo>
                    <a:pt x="184" y="132"/>
                    <a:pt x="188" y="128"/>
                    <a:pt x="192" y="124"/>
                  </a:cubicBezTo>
                  <a:cubicBezTo>
                    <a:pt x="192" y="121"/>
                    <a:pt x="195" y="117"/>
                    <a:pt x="195" y="113"/>
                  </a:cubicBezTo>
                  <a:cubicBezTo>
                    <a:pt x="199" y="109"/>
                    <a:pt x="203" y="106"/>
                    <a:pt x="203" y="98"/>
                  </a:cubicBezTo>
                  <a:cubicBezTo>
                    <a:pt x="206" y="95"/>
                    <a:pt x="211" y="87"/>
                    <a:pt x="211" y="76"/>
                  </a:cubicBezTo>
                  <a:lnTo>
                    <a:pt x="211" y="72"/>
                  </a:lnTo>
                  <a:cubicBezTo>
                    <a:pt x="206" y="68"/>
                    <a:pt x="206" y="64"/>
                    <a:pt x="206" y="61"/>
                  </a:cubicBezTo>
                  <a:cubicBezTo>
                    <a:pt x="203" y="54"/>
                    <a:pt x="203" y="50"/>
                    <a:pt x="199" y="46"/>
                  </a:cubicBezTo>
                  <a:cubicBezTo>
                    <a:pt x="192" y="38"/>
                    <a:pt x="188" y="35"/>
                    <a:pt x="184" y="35"/>
                  </a:cubicBezTo>
                  <a:cubicBezTo>
                    <a:pt x="177" y="28"/>
                    <a:pt x="169" y="28"/>
                    <a:pt x="161" y="23"/>
                  </a:cubicBezTo>
                  <a:cubicBezTo>
                    <a:pt x="154" y="20"/>
                    <a:pt x="147" y="20"/>
                    <a:pt x="139" y="16"/>
                  </a:cubicBezTo>
                  <a:cubicBezTo>
                    <a:pt x="116" y="9"/>
                    <a:pt x="98" y="5"/>
                    <a:pt x="87" y="5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6" name="Google Shape;28736;p21"/>
            <p:cNvSpPr/>
            <p:nvPr/>
          </p:nvSpPr>
          <p:spPr>
            <a:xfrm>
              <a:off x="-55099" y="1150011"/>
              <a:ext cx="2388" cy="955"/>
            </a:xfrm>
            <a:custGeom>
              <a:avLst/>
              <a:gdLst/>
              <a:ahLst/>
              <a:cxnLst/>
              <a:rect l="l" t="t" r="r" b="b"/>
              <a:pathLst>
                <a:path w="50" h="20" extrusionOk="0">
                  <a:moveTo>
                    <a:pt x="1" y="0"/>
                  </a:moveTo>
                  <a:cubicBezTo>
                    <a:pt x="5" y="4"/>
                    <a:pt x="8" y="8"/>
                    <a:pt x="16" y="8"/>
                  </a:cubicBezTo>
                  <a:cubicBezTo>
                    <a:pt x="27" y="16"/>
                    <a:pt x="39" y="19"/>
                    <a:pt x="42" y="19"/>
                  </a:cubicBezTo>
                  <a:lnTo>
                    <a:pt x="46" y="16"/>
                  </a:lnTo>
                  <a:cubicBezTo>
                    <a:pt x="46" y="16"/>
                    <a:pt x="49" y="16"/>
                    <a:pt x="49" y="12"/>
                  </a:cubicBezTo>
                  <a:lnTo>
                    <a:pt x="49" y="8"/>
                  </a:lnTo>
                  <a:cubicBezTo>
                    <a:pt x="49" y="8"/>
                    <a:pt x="49" y="4"/>
                    <a:pt x="46" y="4"/>
                  </a:cubicBezTo>
                  <a:lnTo>
                    <a:pt x="16" y="4"/>
                  </a:lnTo>
                  <a:cubicBezTo>
                    <a:pt x="8" y="0"/>
                    <a:pt x="5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7" name="Google Shape;28737;p21"/>
            <p:cNvSpPr/>
            <p:nvPr/>
          </p:nvSpPr>
          <p:spPr>
            <a:xfrm>
              <a:off x="-59015" y="1146429"/>
              <a:ext cx="10075" cy="8070"/>
            </a:xfrm>
            <a:custGeom>
              <a:avLst/>
              <a:gdLst/>
              <a:ahLst/>
              <a:cxnLst/>
              <a:rect l="l" t="t" r="r" b="b"/>
              <a:pathLst>
                <a:path w="211" h="169" extrusionOk="0">
                  <a:moveTo>
                    <a:pt x="83" y="75"/>
                  </a:moveTo>
                  <a:cubicBezTo>
                    <a:pt x="87" y="75"/>
                    <a:pt x="90" y="75"/>
                    <a:pt x="98" y="79"/>
                  </a:cubicBezTo>
                  <a:lnTo>
                    <a:pt x="128" y="79"/>
                  </a:lnTo>
                  <a:cubicBezTo>
                    <a:pt x="131" y="79"/>
                    <a:pt x="131" y="83"/>
                    <a:pt x="131" y="83"/>
                  </a:cubicBezTo>
                  <a:lnTo>
                    <a:pt x="131" y="87"/>
                  </a:lnTo>
                  <a:cubicBezTo>
                    <a:pt x="131" y="91"/>
                    <a:pt x="128" y="91"/>
                    <a:pt x="128" y="91"/>
                  </a:cubicBezTo>
                  <a:lnTo>
                    <a:pt x="124" y="94"/>
                  </a:lnTo>
                  <a:cubicBezTo>
                    <a:pt x="121" y="94"/>
                    <a:pt x="109" y="91"/>
                    <a:pt x="98" y="83"/>
                  </a:cubicBezTo>
                  <a:cubicBezTo>
                    <a:pt x="90" y="83"/>
                    <a:pt x="87" y="79"/>
                    <a:pt x="83" y="75"/>
                  </a:cubicBezTo>
                  <a:close/>
                  <a:moveTo>
                    <a:pt x="61" y="1"/>
                  </a:moveTo>
                  <a:cubicBezTo>
                    <a:pt x="50" y="4"/>
                    <a:pt x="35" y="8"/>
                    <a:pt x="27" y="20"/>
                  </a:cubicBezTo>
                  <a:cubicBezTo>
                    <a:pt x="16" y="27"/>
                    <a:pt x="8" y="38"/>
                    <a:pt x="5" y="53"/>
                  </a:cubicBezTo>
                  <a:cubicBezTo>
                    <a:pt x="0" y="60"/>
                    <a:pt x="0" y="68"/>
                    <a:pt x="0" y="75"/>
                  </a:cubicBezTo>
                  <a:lnTo>
                    <a:pt x="0" y="94"/>
                  </a:lnTo>
                  <a:cubicBezTo>
                    <a:pt x="5" y="101"/>
                    <a:pt x="5" y="105"/>
                    <a:pt x="8" y="109"/>
                  </a:cubicBezTo>
                  <a:cubicBezTo>
                    <a:pt x="16" y="120"/>
                    <a:pt x="27" y="132"/>
                    <a:pt x="35" y="139"/>
                  </a:cubicBezTo>
                  <a:cubicBezTo>
                    <a:pt x="45" y="146"/>
                    <a:pt x="57" y="150"/>
                    <a:pt x="64" y="154"/>
                  </a:cubicBezTo>
                  <a:cubicBezTo>
                    <a:pt x="83" y="162"/>
                    <a:pt x="102" y="169"/>
                    <a:pt x="124" y="169"/>
                  </a:cubicBezTo>
                  <a:lnTo>
                    <a:pt x="139" y="169"/>
                  </a:lnTo>
                  <a:cubicBezTo>
                    <a:pt x="150" y="165"/>
                    <a:pt x="162" y="162"/>
                    <a:pt x="169" y="158"/>
                  </a:cubicBezTo>
                  <a:cubicBezTo>
                    <a:pt x="184" y="146"/>
                    <a:pt x="195" y="132"/>
                    <a:pt x="202" y="117"/>
                  </a:cubicBezTo>
                  <a:cubicBezTo>
                    <a:pt x="207" y="105"/>
                    <a:pt x="210" y="94"/>
                    <a:pt x="210" y="83"/>
                  </a:cubicBezTo>
                  <a:cubicBezTo>
                    <a:pt x="210" y="65"/>
                    <a:pt x="202" y="49"/>
                    <a:pt x="192" y="34"/>
                  </a:cubicBezTo>
                  <a:cubicBezTo>
                    <a:pt x="180" y="23"/>
                    <a:pt x="169" y="12"/>
                    <a:pt x="154" y="4"/>
                  </a:cubicBezTo>
                  <a:lnTo>
                    <a:pt x="139" y="1"/>
                  </a:lnTo>
                  <a:lnTo>
                    <a:pt x="128" y="4"/>
                  </a:lnTo>
                  <a:lnTo>
                    <a:pt x="124" y="4"/>
                  </a:lnTo>
                  <a:cubicBezTo>
                    <a:pt x="121" y="4"/>
                    <a:pt x="113" y="4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8" name="Google Shape;28738;p21"/>
            <p:cNvSpPr/>
            <p:nvPr/>
          </p:nvSpPr>
          <p:spPr>
            <a:xfrm>
              <a:off x="-70809" y="1129478"/>
              <a:ext cx="9168" cy="21153"/>
            </a:xfrm>
            <a:custGeom>
              <a:avLst/>
              <a:gdLst/>
              <a:ahLst/>
              <a:cxnLst/>
              <a:rect l="l" t="t" r="r" b="b"/>
              <a:pathLst>
                <a:path w="192" h="443" extrusionOk="0">
                  <a:moveTo>
                    <a:pt x="192" y="1"/>
                  </a:moveTo>
                  <a:lnTo>
                    <a:pt x="135" y="56"/>
                  </a:lnTo>
                  <a:lnTo>
                    <a:pt x="80" y="113"/>
                  </a:lnTo>
                  <a:lnTo>
                    <a:pt x="64" y="132"/>
                  </a:lnTo>
                  <a:cubicBezTo>
                    <a:pt x="50" y="146"/>
                    <a:pt x="38" y="161"/>
                    <a:pt x="28" y="180"/>
                  </a:cubicBezTo>
                  <a:cubicBezTo>
                    <a:pt x="16" y="206"/>
                    <a:pt x="9" y="236"/>
                    <a:pt x="5" y="263"/>
                  </a:cubicBezTo>
                  <a:lnTo>
                    <a:pt x="5" y="281"/>
                  </a:lnTo>
                  <a:cubicBezTo>
                    <a:pt x="1" y="307"/>
                    <a:pt x="1" y="330"/>
                    <a:pt x="1" y="356"/>
                  </a:cubicBezTo>
                  <a:lnTo>
                    <a:pt x="1" y="386"/>
                  </a:lnTo>
                  <a:lnTo>
                    <a:pt x="1" y="442"/>
                  </a:lnTo>
                  <a:lnTo>
                    <a:pt x="42" y="404"/>
                  </a:lnTo>
                  <a:lnTo>
                    <a:pt x="64" y="386"/>
                  </a:lnTo>
                  <a:cubicBezTo>
                    <a:pt x="83" y="370"/>
                    <a:pt x="95" y="356"/>
                    <a:pt x="106" y="337"/>
                  </a:cubicBezTo>
                  <a:cubicBezTo>
                    <a:pt x="109" y="330"/>
                    <a:pt x="113" y="325"/>
                    <a:pt x="113" y="318"/>
                  </a:cubicBezTo>
                  <a:cubicBezTo>
                    <a:pt x="125" y="296"/>
                    <a:pt x="128" y="273"/>
                    <a:pt x="128" y="255"/>
                  </a:cubicBezTo>
                  <a:cubicBezTo>
                    <a:pt x="128" y="229"/>
                    <a:pt x="125" y="206"/>
                    <a:pt x="125" y="191"/>
                  </a:cubicBezTo>
                  <a:cubicBezTo>
                    <a:pt x="125" y="184"/>
                    <a:pt x="125" y="176"/>
                    <a:pt x="128" y="173"/>
                  </a:cubicBezTo>
                  <a:lnTo>
                    <a:pt x="140" y="135"/>
                  </a:lnTo>
                  <a:lnTo>
                    <a:pt x="166" y="64"/>
                  </a:lnTo>
                  <a:lnTo>
                    <a:pt x="19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9" name="Google Shape;28739;p21"/>
            <p:cNvSpPr/>
            <p:nvPr/>
          </p:nvSpPr>
          <p:spPr>
            <a:xfrm>
              <a:off x="-59683" y="1138216"/>
              <a:ext cx="9502" cy="6303"/>
            </a:xfrm>
            <a:custGeom>
              <a:avLst/>
              <a:gdLst/>
              <a:ahLst/>
              <a:cxnLst/>
              <a:rect l="l" t="t" r="r" b="b"/>
              <a:pathLst>
                <a:path w="199" h="132" extrusionOk="0">
                  <a:moveTo>
                    <a:pt x="86" y="1"/>
                  </a:moveTo>
                  <a:cubicBezTo>
                    <a:pt x="71" y="1"/>
                    <a:pt x="59" y="4"/>
                    <a:pt x="49" y="12"/>
                  </a:cubicBezTo>
                  <a:lnTo>
                    <a:pt x="45" y="12"/>
                  </a:lnTo>
                  <a:cubicBezTo>
                    <a:pt x="33" y="16"/>
                    <a:pt x="26" y="23"/>
                    <a:pt x="19" y="30"/>
                  </a:cubicBezTo>
                  <a:cubicBezTo>
                    <a:pt x="11" y="35"/>
                    <a:pt x="7" y="38"/>
                    <a:pt x="7" y="42"/>
                  </a:cubicBezTo>
                  <a:cubicBezTo>
                    <a:pt x="4" y="49"/>
                    <a:pt x="4" y="53"/>
                    <a:pt x="0" y="61"/>
                  </a:cubicBezTo>
                  <a:lnTo>
                    <a:pt x="0" y="72"/>
                  </a:lnTo>
                  <a:lnTo>
                    <a:pt x="0" y="87"/>
                  </a:lnTo>
                  <a:cubicBezTo>
                    <a:pt x="4" y="90"/>
                    <a:pt x="4" y="94"/>
                    <a:pt x="4" y="94"/>
                  </a:cubicBezTo>
                  <a:cubicBezTo>
                    <a:pt x="7" y="98"/>
                    <a:pt x="11" y="106"/>
                    <a:pt x="14" y="109"/>
                  </a:cubicBezTo>
                  <a:cubicBezTo>
                    <a:pt x="22" y="116"/>
                    <a:pt x="30" y="124"/>
                    <a:pt x="41" y="128"/>
                  </a:cubicBezTo>
                  <a:cubicBezTo>
                    <a:pt x="52" y="132"/>
                    <a:pt x="64" y="132"/>
                    <a:pt x="71" y="132"/>
                  </a:cubicBezTo>
                  <a:cubicBezTo>
                    <a:pt x="82" y="132"/>
                    <a:pt x="90" y="132"/>
                    <a:pt x="97" y="128"/>
                  </a:cubicBezTo>
                  <a:cubicBezTo>
                    <a:pt x="109" y="124"/>
                    <a:pt x="119" y="120"/>
                    <a:pt x="127" y="116"/>
                  </a:cubicBezTo>
                  <a:cubicBezTo>
                    <a:pt x="138" y="113"/>
                    <a:pt x="145" y="106"/>
                    <a:pt x="153" y="102"/>
                  </a:cubicBezTo>
                  <a:lnTo>
                    <a:pt x="187" y="87"/>
                  </a:lnTo>
                  <a:lnTo>
                    <a:pt x="198" y="80"/>
                  </a:lnTo>
                  <a:lnTo>
                    <a:pt x="164" y="42"/>
                  </a:lnTo>
                  <a:cubicBezTo>
                    <a:pt x="153" y="30"/>
                    <a:pt x="142" y="19"/>
                    <a:pt x="127" y="12"/>
                  </a:cubicBezTo>
                  <a:cubicBezTo>
                    <a:pt x="116" y="4"/>
                    <a:pt x="101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0" name="Google Shape;28740;p21"/>
            <p:cNvSpPr/>
            <p:nvPr/>
          </p:nvSpPr>
          <p:spPr>
            <a:xfrm>
              <a:off x="-672459" y="2208294"/>
              <a:ext cx="1815" cy="2006"/>
            </a:xfrm>
            <a:custGeom>
              <a:avLst/>
              <a:gdLst/>
              <a:ahLst/>
              <a:cxnLst/>
              <a:rect l="l" t="t" r="r" b="b"/>
              <a:pathLst>
                <a:path w="38" h="42" extrusionOk="0">
                  <a:moveTo>
                    <a:pt x="0" y="1"/>
                  </a:moveTo>
                  <a:lnTo>
                    <a:pt x="0" y="16"/>
                  </a:lnTo>
                  <a:lnTo>
                    <a:pt x="0" y="20"/>
                  </a:lnTo>
                  <a:cubicBezTo>
                    <a:pt x="4" y="23"/>
                    <a:pt x="11" y="27"/>
                    <a:pt x="18" y="31"/>
                  </a:cubicBezTo>
                  <a:cubicBezTo>
                    <a:pt x="23" y="35"/>
                    <a:pt x="30" y="38"/>
                    <a:pt x="33" y="42"/>
                  </a:cubicBezTo>
                  <a:cubicBezTo>
                    <a:pt x="37" y="42"/>
                    <a:pt x="37" y="42"/>
                    <a:pt x="37" y="38"/>
                  </a:cubicBezTo>
                  <a:cubicBezTo>
                    <a:pt x="33" y="38"/>
                    <a:pt x="33" y="35"/>
                    <a:pt x="30" y="35"/>
                  </a:cubicBezTo>
                  <a:cubicBezTo>
                    <a:pt x="23" y="27"/>
                    <a:pt x="11" y="1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1" name="Google Shape;28741;p21"/>
            <p:cNvSpPr/>
            <p:nvPr/>
          </p:nvSpPr>
          <p:spPr>
            <a:xfrm>
              <a:off x="-676231" y="2200988"/>
              <a:ext cx="9311" cy="13083"/>
            </a:xfrm>
            <a:custGeom>
              <a:avLst/>
              <a:gdLst/>
              <a:ahLst/>
              <a:cxnLst/>
              <a:rect l="l" t="t" r="r" b="b"/>
              <a:pathLst>
                <a:path w="195" h="274" extrusionOk="0">
                  <a:moveTo>
                    <a:pt x="157" y="35"/>
                  </a:moveTo>
                  <a:lnTo>
                    <a:pt x="157" y="35"/>
                  </a:lnTo>
                  <a:cubicBezTo>
                    <a:pt x="158" y="36"/>
                    <a:pt x="159" y="38"/>
                    <a:pt x="161" y="38"/>
                  </a:cubicBezTo>
                  <a:cubicBezTo>
                    <a:pt x="160" y="37"/>
                    <a:pt x="159" y="36"/>
                    <a:pt x="157" y="35"/>
                  </a:cubicBezTo>
                  <a:close/>
                  <a:moveTo>
                    <a:pt x="195" y="202"/>
                  </a:moveTo>
                  <a:cubicBezTo>
                    <a:pt x="193" y="206"/>
                    <a:pt x="191" y="211"/>
                    <a:pt x="189" y="216"/>
                  </a:cubicBezTo>
                  <a:lnTo>
                    <a:pt x="195" y="202"/>
                  </a:lnTo>
                  <a:close/>
                  <a:moveTo>
                    <a:pt x="189" y="216"/>
                  </a:moveTo>
                  <a:lnTo>
                    <a:pt x="183" y="229"/>
                  </a:lnTo>
                  <a:cubicBezTo>
                    <a:pt x="185" y="225"/>
                    <a:pt x="187" y="220"/>
                    <a:pt x="189" y="216"/>
                  </a:cubicBezTo>
                  <a:close/>
                  <a:moveTo>
                    <a:pt x="105" y="0"/>
                  </a:moveTo>
                  <a:cubicBezTo>
                    <a:pt x="97" y="0"/>
                    <a:pt x="90" y="0"/>
                    <a:pt x="86" y="5"/>
                  </a:cubicBezTo>
                  <a:cubicBezTo>
                    <a:pt x="79" y="8"/>
                    <a:pt x="75" y="12"/>
                    <a:pt x="71" y="16"/>
                  </a:cubicBezTo>
                  <a:cubicBezTo>
                    <a:pt x="38" y="50"/>
                    <a:pt x="16" y="90"/>
                    <a:pt x="7" y="135"/>
                  </a:cubicBezTo>
                  <a:cubicBezTo>
                    <a:pt x="4" y="143"/>
                    <a:pt x="4" y="150"/>
                    <a:pt x="0" y="157"/>
                  </a:cubicBezTo>
                  <a:lnTo>
                    <a:pt x="0" y="169"/>
                  </a:lnTo>
                  <a:cubicBezTo>
                    <a:pt x="0" y="184"/>
                    <a:pt x="4" y="199"/>
                    <a:pt x="12" y="210"/>
                  </a:cubicBezTo>
                  <a:cubicBezTo>
                    <a:pt x="19" y="221"/>
                    <a:pt x="30" y="229"/>
                    <a:pt x="38" y="236"/>
                  </a:cubicBezTo>
                  <a:cubicBezTo>
                    <a:pt x="42" y="240"/>
                    <a:pt x="45" y="240"/>
                    <a:pt x="49" y="243"/>
                  </a:cubicBezTo>
                  <a:cubicBezTo>
                    <a:pt x="60" y="251"/>
                    <a:pt x="71" y="255"/>
                    <a:pt x="75" y="259"/>
                  </a:cubicBezTo>
                  <a:cubicBezTo>
                    <a:pt x="86" y="266"/>
                    <a:pt x="102" y="274"/>
                    <a:pt x="116" y="274"/>
                  </a:cubicBezTo>
                  <a:cubicBezTo>
                    <a:pt x="128" y="274"/>
                    <a:pt x="138" y="269"/>
                    <a:pt x="150" y="262"/>
                  </a:cubicBezTo>
                  <a:cubicBezTo>
                    <a:pt x="154" y="262"/>
                    <a:pt x="157" y="259"/>
                    <a:pt x="157" y="259"/>
                  </a:cubicBezTo>
                  <a:lnTo>
                    <a:pt x="128" y="207"/>
                  </a:lnTo>
                  <a:cubicBezTo>
                    <a:pt x="128" y="207"/>
                    <a:pt x="120" y="199"/>
                    <a:pt x="116" y="191"/>
                  </a:cubicBezTo>
                  <a:cubicBezTo>
                    <a:pt x="116" y="195"/>
                    <a:pt x="116" y="195"/>
                    <a:pt x="112" y="195"/>
                  </a:cubicBezTo>
                  <a:cubicBezTo>
                    <a:pt x="109" y="191"/>
                    <a:pt x="102" y="188"/>
                    <a:pt x="97" y="184"/>
                  </a:cubicBezTo>
                  <a:cubicBezTo>
                    <a:pt x="90" y="180"/>
                    <a:pt x="83" y="176"/>
                    <a:pt x="79" y="173"/>
                  </a:cubicBezTo>
                  <a:lnTo>
                    <a:pt x="79" y="169"/>
                  </a:lnTo>
                  <a:lnTo>
                    <a:pt x="79" y="154"/>
                  </a:lnTo>
                  <a:cubicBezTo>
                    <a:pt x="75" y="143"/>
                    <a:pt x="68" y="128"/>
                    <a:pt x="68" y="112"/>
                  </a:cubicBezTo>
                  <a:cubicBezTo>
                    <a:pt x="68" y="98"/>
                    <a:pt x="71" y="83"/>
                    <a:pt x="83" y="72"/>
                  </a:cubicBezTo>
                  <a:cubicBezTo>
                    <a:pt x="90" y="60"/>
                    <a:pt x="102" y="50"/>
                    <a:pt x="112" y="38"/>
                  </a:cubicBezTo>
                  <a:lnTo>
                    <a:pt x="131" y="23"/>
                  </a:lnTo>
                  <a:lnTo>
                    <a:pt x="154" y="34"/>
                  </a:lnTo>
                  <a:cubicBezTo>
                    <a:pt x="154" y="34"/>
                    <a:pt x="155" y="34"/>
                    <a:pt x="157" y="35"/>
                  </a:cubicBezTo>
                  <a:lnTo>
                    <a:pt x="157" y="35"/>
                  </a:lnTo>
                  <a:cubicBezTo>
                    <a:pt x="157" y="35"/>
                    <a:pt x="157" y="34"/>
                    <a:pt x="157" y="34"/>
                  </a:cubicBezTo>
                  <a:cubicBezTo>
                    <a:pt x="154" y="31"/>
                    <a:pt x="150" y="23"/>
                    <a:pt x="142" y="19"/>
                  </a:cubicBezTo>
                  <a:cubicBezTo>
                    <a:pt x="138" y="16"/>
                    <a:pt x="135" y="12"/>
                    <a:pt x="131" y="8"/>
                  </a:cubicBezTo>
                  <a:cubicBezTo>
                    <a:pt x="128" y="5"/>
                    <a:pt x="124" y="5"/>
                    <a:pt x="120" y="5"/>
                  </a:cubicBezTo>
                  <a:cubicBezTo>
                    <a:pt x="116" y="0"/>
                    <a:pt x="116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2" name="Google Shape;28742;p21"/>
            <p:cNvSpPr/>
            <p:nvPr/>
          </p:nvSpPr>
          <p:spPr>
            <a:xfrm>
              <a:off x="-669260" y="2206527"/>
              <a:ext cx="716" cy="430"/>
            </a:xfrm>
            <a:custGeom>
              <a:avLst/>
              <a:gdLst/>
              <a:ahLst/>
              <a:cxnLst/>
              <a:rect l="l" t="t" r="r" b="b"/>
              <a:pathLst>
                <a:path w="15" h="9" extrusionOk="0">
                  <a:moveTo>
                    <a:pt x="1" y="1"/>
                  </a:moveTo>
                  <a:cubicBezTo>
                    <a:pt x="2" y="1"/>
                    <a:pt x="3" y="1"/>
                    <a:pt x="4" y="2"/>
                  </a:cubicBezTo>
                  <a:lnTo>
                    <a:pt x="4" y="2"/>
                  </a:lnTo>
                  <a:cubicBezTo>
                    <a:pt x="4" y="1"/>
                    <a:pt x="4" y="1"/>
                    <a:pt x="4" y="1"/>
                  </a:cubicBezTo>
                  <a:close/>
                  <a:moveTo>
                    <a:pt x="4" y="2"/>
                  </a:moveTo>
                  <a:cubicBezTo>
                    <a:pt x="5" y="5"/>
                    <a:pt x="8" y="8"/>
                    <a:pt x="11" y="8"/>
                  </a:cubicBezTo>
                  <a:lnTo>
                    <a:pt x="15" y="4"/>
                  </a:lnTo>
                  <a:cubicBezTo>
                    <a:pt x="12" y="4"/>
                    <a:pt x="8" y="3"/>
                    <a:pt x="4" y="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3" name="Google Shape;28743;p21"/>
            <p:cNvSpPr/>
            <p:nvPr/>
          </p:nvSpPr>
          <p:spPr>
            <a:xfrm>
              <a:off x="-673032" y="2202039"/>
              <a:ext cx="11508" cy="11651"/>
            </a:xfrm>
            <a:custGeom>
              <a:avLst/>
              <a:gdLst/>
              <a:ahLst/>
              <a:cxnLst/>
              <a:rect l="l" t="t" r="r" b="b"/>
              <a:pathLst>
                <a:path w="241" h="244" extrusionOk="0">
                  <a:moveTo>
                    <a:pt x="83" y="96"/>
                  </a:moveTo>
                  <a:cubicBezTo>
                    <a:pt x="87" y="97"/>
                    <a:pt x="91" y="98"/>
                    <a:pt x="94" y="98"/>
                  </a:cubicBezTo>
                  <a:lnTo>
                    <a:pt x="90" y="102"/>
                  </a:lnTo>
                  <a:cubicBezTo>
                    <a:pt x="87" y="102"/>
                    <a:pt x="84" y="99"/>
                    <a:pt x="83" y="96"/>
                  </a:cubicBezTo>
                  <a:close/>
                  <a:moveTo>
                    <a:pt x="64" y="1"/>
                  </a:moveTo>
                  <a:lnTo>
                    <a:pt x="45" y="16"/>
                  </a:lnTo>
                  <a:cubicBezTo>
                    <a:pt x="35" y="28"/>
                    <a:pt x="23" y="38"/>
                    <a:pt x="16" y="50"/>
                  </a:cubicBezTo>
                  <a:cubicBezTo>
                    <a:pt x="4" y="61"/>
                    <a:pt x="1" y="76"/>
                    <a:pt x="1" y="90"/>
                  </a:cubicBezTo>
                  <a:cubicBezTo>
                    <a:pt x="1" y="106"/>
                    <a:pt x="8" y="121"/>
                    <a:pt x="12" y="132"/>
                  </a:cubicBezTo>
                  <a:cubicBezTo>
                    <a:pt x="23" y="147"/>
                    <a:pt x="35" y="158"/>
                    <a:pt x="42" y="166"/>
                  </a:cubicBezTo>
                  <a:cubicBezTo>
                    <a:pt x="45" y="166"/>
                    <a:pt x="45" y="169"/>
                    <a:pt x="49" y="169"/>
                  </a:cubicBezTo>
                  <a:cubicBezTo>
                    <a:pt x="53" y="177"/>
                    <a:pt x="61" y="185"/>
                    <a:pt x="61" y="185"/>
                  </a:cubicBezTo>
                  <a:lnTo>
                    <a:pt x="90" y="237"/>
                  </a:lnTo>
                  <a:lnTo>
                    <a:pt x="97" y="244"/>
                  </a:lnTo>
                  <a:lnTo>
                    <a:pt x="116" y="207"/>
                  </a:lnTo>
                  <a:lnTo>
                    <a:pt x="128" y="180"/>
                  </a:lnTo>
                  <a:cubicBezTo>
                    <a:pt x="132" y="173"/>
                    <a:pt x="135" y="169"/>
                    <a:pt x="139" y="166"/>
                  </a:cubicBezTo>
                  <a:cubicBezTo>
                    <a:pt x="142" y="158"/>
                    <a:pt x="147" y="154"/>
                    <a:pt x="150" y="151"/>
                  </a:cubicBezTo>
                  <a:cubicBezTo>
                    <a:pt x="161" y="140"/>
                    <a:pt x="173" y="132"/>
                    <a:pt x="187" y="121"/>
                  </a:cubicBezTo>
                  <a:lnTo>
                    <a:pt x="206" y="106"/>
                  </a:lnTo>
                  <a:lnTo>
                    <a:pt x="240" y="83"/>
                  </a:lnTo>
                  <a:lnTo>
                    <a:pt x="199" y="64"/>
                  </a:lnTo>
                  <a:lnTo>
                    <a:pt x="180" y="54"/>
                  </a:lnTo>
                  <a:cubicBezTo>
                    <a:pt x="150" y="42"/>
                    <a:pt x="120" y="28"/>
                    <a:pt x="94" y="16"/>
                  </a:cubicBezTo>
                  <a:cubicBezTo>
                    <a:pt x="90" y="12"/>
                    <a:pt x="87" y="12"/>
                    <a:pt x="87" y="12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4" name="Google Shape;28744;p21"/>
            <p:cNvSpPr/>
            <p:nvPr/>
          </p:nvSpPr>
          <p:spPr>
            <a:xfrm>
              <a:off x="-686784" y="2168184"/>
              <a:ext cx="10744" cy="11412"/>
            </a:xfrm>
            <a:custGeom>
              <a:avLst/>
              <a:gdLst/>
              <a:ahLst/>
              <a:cxnLst/>
              <a:rect l="l" t="t" r="r" b="b"/>
              <a:pathLst>
                <a:path w="225" h="239" extrusionOk="0">
                  <a:moveTo>
                    <a:pt x="1" y="0"/>
                  </a:moveTo>
                  <a:lnTo>
                    <a:pt x="45" y="97"/>
                  </a:lnTo>
                  <a:cubicBezTo>
                    <a:pt x="49" y="101"/>
                    <a:pt x="49" y="104"/>
                    <a:pt x="49" y="109"/>
                  </a:cubicBezTo>
                  <a:cubicBezTo>
                    <a:pt x="57" y="123"/>
                    <a:pt x="64" y="135"/>
                    <a:pt x="68" y="145"/>
                  </a:cubicBezTo>
                  <a:cubicBezTo>
                    <a:pt x="76" y="161"/>
                    <a:pt x="80" y="176"/>
                    <a:pt x="87" y="187"/>
                  </a:cubicBezTo>
                  <a:cubicBezTo>
                    <a:pt x="94" y="194"/>
                    <a:pt x="102" y="205"/>
                    <a:pt x="109" y="216"/>
                  </a:cubicBezTo>
                  <a:cubicBezTo>
                    <a:pt x="116" y="221"/>
                    <a:pt x="121" y="228"/>
                    <a:pt x="128" y="231"/>
                  </a:cubicBezTo>
                  <a:cubicBezTo>
                    <a:pt x="135" y="235"/>
                    <a:pt x="147" y="235"/>
                    <a:pt x="154" y="239"/>
                  </a:cubicBezTo>
                  <a:lnTo>
                    <a:pt x="158" y="239"/>
                  </a:lnTo>
                  <a:cubicBezTo>
                    <a:pt x="169" y="239"/>
                    <a:pt x="176" y="235"/>
                    <a:pt x="184" y="231"/>
                  </a:cubicBezTo>
                  <a:cubicBezTo>
                    <a:pt x="192" y="228"/>
                    <a:pt x="199" y="221"/>
                    <a:pt x="206" y="213"/>
                  </a:cubicBezTo>
                  <a:cubicBezTo>
                    <a:pt x="211" y="209"/>
                    <a:pt x="214" y="202"/>
                    <a:pt x="218" y="198"/>
                  </a:cubicBezTo>
                  <a:cubicBezTo>
                    <a:pt x="218" y="194"/>
                    <a:pt x="218" y="190"/>
                    <a:pt x="221" y="190"/>
                  </a:cubicBezTo>
                  <a:cubicBezTo>
                    <a:pt x="221" y="179"/>
                    <a:pt x="225" y="171"/>
                    <a:pt x="225" y="161"/>
                  </a:cubicBezTo>
                  <a:cubicBezTo>
                    <a:pt x="225" y="149"/>
                    <a:pt x="221" y="138"/>
                    <a:pt x="214" y="123"/>
                  </a:cubicBezTo>
                  <a:cubicBezTo>
                    <a:pt x="211" y="112"/>
                    <a:pt x="202" y="104"/>
                    <a:pt x="192" y="93"/>
                  </a:cubicBezTo>
                  <a:cubicBezTo>
                    <a:pt x="192" y="93"/>
                    <a:pt x="188" y="90"/>
                    <a:pt x="184" y="90"/>
                  </a:cubicBezTo>
                  <a:cubicBezTo>
                    <a:pt x="173" y="82"/>
                    <a:pt x="158" y="74"/>
                    <a:pt x="143" y="67"/>
                  </a:cubicBezTo>
                  <a:cubicBezTo>
                    <a:pt x="132" y="64"/>
                    <a:pt x="116" y="56"/>
                    <a:pt x="98" y="48"/>
                  </a:cubicBezTo>
                  <a:lnTo>
                    <a:pt x="49" y="26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5" name="Google Shape;28745;p21"/>
            <p:cNvSpPr/>
            <p:nvPr/>
          </p:nvSpPr>
          <p:spPr>
            <a:xfrm>
              <a:off x="-684444" y="2152426"/>
              <a:ext cx="10744" cy="9168"/>
            </a:xfrm>
            <a:custGeom>
              <a:avLst/>
              <a:gdLst/>
              <a:ahLst/>
              <a:cxnLst/>
              <a:rect l="l" t="t" r="r" b="b"/>
              <a:pathLst>
                <a:path w="225" h="192" extrusionOk="0">
                  <a:moveTo>
                    <a:pt x="45" y="1"/>
                  </a:moveTo>
                  <a:lnTo>
                    <a:pt x="22" y="53"/>
                  </a:lnTo>
                  <a:cubicBezTo>
                    <a:pt x="15" y="61"/>
                    <a:pt x="12" y="72"/>
                    <a:pt x="12" y="80"/>
                  </a:cubicBezTo>
                  <a:cubicBezTo>
                    <a:pt x="8" y="80"/>
                    <a:pt x="8" y="83"/>
                    <a:pt x="8" y="87"/>
                  </a:cubicBezTo>
                  <a:cubicBezTo>
                    <a:pt x="5" y="94"/>
                    <a:pt x="0" y="106"/>
                    <a:pt x="0" y="120"/>
                  </a:cubicBezTo>
                  <a:cubicBezTo>
                    <a:pt x="0" y="125"/>
                    <a:pt x="0" y="132"/>
                    <a:pt x="5" y="139"/>
                  </a:cubicBezTo>
                  <a:cubicBezTo>
                    <a:pt x="8" y="147"/>
                    <a:pt x="12" y="154"/>
                    <a:pt x="15" y="158"/>
                  </a:cubicBezTo>
                  <a:cubicBezTo>
                    <a:pt x="22" y="165"/>
                    <a:pt x="31" y="169"/>
                    <a:pt x="41" y="173"/>
                  </a:cubicBezTo>
                  <a:cubicBezTo>
                    <a:pt x="53" y="177"/>
                    <a:pt x="64" y="177"/>
                    <a:pt x="79" y="180"/>
                  </a:cubicBezTo>
                  <a:cubicBezTo>
                    <a:pt x="90" y="180"/>
                    <a:pt x="105" y="180"/>
                    <a:pt x="124" y="184"/>
                  </a:cubicBezTo>
                  <a:lnTo>
                    <a:pt x="157" y="184"/>
                  </a:lnTo>
                  <a:lnTo>
                    <a:pt x="176" y="139"/>
                  </a:lnTo>
                  <a:lnTo>
                    <a:pt x="157" y="120"/>
                  </a:lnTo>
                  <a:cubicBezTo>
                    <a:pt x="139" y="102"/>
                    <a:pt x="124" y="83"/>
                    <a:pt x="109" y="68"/>
                  </a:cubicBezTo>
                  <a:cubicBezTo>
                    <a:pt x="101" y="61"/>
                    <a:pt x="90" y="49"/>
                    <a:pt x="83" y="42"/>
                  </a:cubicBezTo>
                  <a:lnTo>
                    <a:pt x="45" y="1"/>
                  </a:lnTo>
                  <a:close/>
                  <a:moveTo>
                    <a:pt x="210" y="173"/>
                  </a:moveTo>
                  <a:lnTo>
                    <a:pt x="206" y="187"/>
                  </a:lnTo>
                  <a:lnTo>
                    <a:pt x="224" y="192"/>
                  </a:lnTo>
                  <a:lnTo>
                    <a:pt x="210" y="17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6" name="Google Shape;28746;p21"/>
            <p:cNvSpPr/>
            <p:nvPr/>
          </p:nvSpPr>
          <p:spPr>
            <a:xfrm>
              <a:off x="-717678" y="2007505"/>
              <a:ext cx="13131" cy="25212"/>
            </a:xfrm>
            <a:custGeom>
              <a:avLst/>
              <a:gdLst/>
              <a:ahLst/>
              <a:cxnLst/>
              <a:rect l="l" t="t" r="r" b="b"/>
              <a:pathLst>
                <a:path w="275" h="528" extrusionOk="0">
                  <a:moveTo>
                    <a:pt x="274" y="1"/>
                  </a:moveTo>
                  <a:lnTo>
                    <a:pt x="203" y="82"/>
                  </a:lnTo>
                  <a:lnTo>
                    <a:pt x="158" y="142"/>
                  </a:lnTo>
                  <a:cubicBezTo>
                    <a:pt x="154" y="142"/>
                    <a:pt x="154" y="146"/>
                    <a:pt x="151" y="150"/>
                  </a:cubicBezTo>
                  <a:cubicBezTo>
                    <a:pt x="121" y="184"/>
                    <a:pt x="102" y="217"/>
                    <a:pt x="87" y="251"/>
                  </a:cubicBezTo>
                  <a:cubicBezTo>
                    <a:pt x="73" y="289"/>
                    <a:pt x="61" y="322"/>
                    <a:pt x="50" y="351"/>
                  </a:cubicBezTo>
                  <a:lnTo>
                    <a:pt x="38" y="393"/>
                  </a:lnTo>
                  <a:lnTo>
                    <a:pt x="28" y="438"/>
                  </a:lnTo>
                  <a:lnTo>
                    <a:pt x="1" y="527"/>
                  </a:lnTo>
                  <a:lnTo>
                    <a:pt x="38" y="482"/>
                  </a:lnTo>
                  <a:lnTo>
                    <a:pt x="117" y="389"/>
                  </a:lnTo>
                  <a:cubicBezTo>
                    <a:pt x="140" y="360"/>
                    <a:pt x="162" y="329"/>
                    <a:pt x="177" y="296"/>
                  </a:cubicBezTo>
                  <a:cubicBezTo>
                    <a:pt x="180" y="296"/>
                    <a:pt x="180" y="292"/>
                    <a:pt x="180" y="289"/>
                  </a:cubicBezTo>
                  <a:cubicBezTo>
                    <a:pt x="199" y="258"/>
                    <a:pt x="211" y="221"/>
                    <a:pt x="225" y="177"/>
                  </a:cubicBezTo>
                  <a:lnTo>
                    <a:pt x="233" y="150"/>
                  </a:lnTo>
                  <a:lnTo>
                    <a:pt x="27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7" name="Google Shape;28747;p21"/>
            <p:cNvSpPr/>
            <p:nvPr/>
          </p:nvSpPr>
          <p:spPr>
            <a:xfrm>
              <a:off x="-681436" y="2153859"/>
              <a:ext cx="7401" cy="18097"/>
            </a:xfrm>
            <a:custGeom>
              <a:avLst/>
              <a:gdLst/>
              <a:ahLst/>
              <a:cxnLst/>
              <a:rect l="l" t="t" r="r" b="b"/>
              <a:pathLst>
                <a:path w="155" h="379" extrusionOk="0">
                  <a:moveTo>
                    <a:pt x="154" y="0"/>
                  </a:moveTo>
                  <a:lnTo>
                    <a:pt x="132" y="60"/>
                  </a:lnTo>
                  <a:lnTo>
                    <a:pt x="113" y="109"/>
                  </a:lnTo>
                  <a:lnTo>
                    <a:pt x="94" y="154"/>
                  </a:lnTo>
                  <a:lnTo>
                    <a:pt x="64" y="221"/>
                  </a:lnTo>
                  <a:lnTo>
                    <a:pt x="64" y="225"/>
                  </a:lnTo>
                  <a:cubicBezTo>
                    <a:pt x="64" y="229"/>
                    <a:pt x="64" y="229"/>
                    <a:pt x="61" y="233"/>
                  </a:cubicBezTo>
                  <a:lnTo>
                    <a:pt x="57" y="236"/>
                  </a:lnTo>
                  <a:cubicBezTo>
                    <a:pt x="54" y="236"/>
                    <a:pt x="46" y="240"/>
                    <a:pt x="38" y="247"/>
                  </a:cubicBezTo>
                  <a:cubicBezTo>
                    <a:pt x="35" y="247"/>
                    <a:pt x="31" y="252"/>
                    <a:pt x="27" y="255"/>
                  </a:cubicBezTo>
                  <a:cubicBezTo>
                    <a:pt x="23" y="255"/>
                    <a:pt x="20" y="259"/>
                    <a:pt x="16" y="266"/>
                  </a:cubicBezTo>
                  <a:lnTo>
                    <a:pt x="9" y="274"/>
                  </a:lnTo>
                  <a:cubicBezTo>
                    <a:pt x="4" y="285"/>
                    <a:pt x="1" y="296"/>
                    <a:pt x="1" y="307"/>
                  </a:cubicBezTo>
                  <a:cubicBezTo>
                    <a:pt x="1" y="314"/>
                    <a:pt x="4" y="326"/>
                    <a:pt x="9" y="333"/>
                  </a:cubicBezTo>
                  <a:cubicBezTo>
                    <a:pt x="12" y="345"/>
                    <a:pt x="16" y="348"/>
                    <a:pt x="20" y="352"/>
                  </a:cubicBezTo>
                  <a:cubicBezTo>
                    <a:pt x="27" y="359"/>
                    <a:pt x="35" y="364"/>
                    <a:pt x="42" y="371"/>
                  </a:cubicBezTo>
                  <a:cubicBezTo>
                    <a:pt x="46" y="371"/>
                    <a:pt x="49" y="374"/>
                    <a:pt x="54" y="374"/>
                  </a:cubicBezTo>
                  <a:cubicBezTo>
                    <a:pt x="57" y="374"/>
                    <a:pt x="64" y="378"/>
                    <a:pt x="72" y="378"/>
                  </a:cubicBezTo>
                  <a:lnTo>
                    <a:pt x="80" y="378"/>
                  </a:lnTo>
                  <a:cubicBezTo>
                    <a:pt x="80" y="378"/>
                    <a:pt x="80" y="374"/>
                    <a:pt x="83" y="374"/>
                  </a:cubicBezTo>
                  <a:cubicBezTo>
                    <a:pt x="90" y="374"/>
                    <a:pt x="99" y="371"/>
                    <a:pt x="109" y="367"/>
                  </a:cubicBezTo>
                  <a:cubicBezTo>
                    <a:pt x="121" y="359"/>
                    <a:pt x="132" y="348"/>
                    <a:pt x="135" y="337"/>
                  </a:cubicBezTo>
                  <a:cubicBezTo>
                    <a:pt x="143" y="326"/>
                    <a:pt x="143" y="314"/>
                    <a:pt x="143" y="304"/>
                  </a:cubicBezTo>
                  <a:cubicBezTo>
                    <a:pt x="143" y="288"/>
                    <a:pt x="139" y="278"/>
                    <a:pt x="139" y="270"/>
                  </a:cubicBezTo>
                  <a:cubicBezTo>
                    <a:pt x="139" y="262"/>
                    <a:pt x="135" y="255"/>
                    <a:pt x="135" y="255"/>
                  </a:cubicBezTo>
                  <a:cubicBezTo>
                    <a:pt x="139" y="247"/>
                    <a:pt x="139" y="244"/>
                    <a:pt x="139" y="236"/>
                  </a:cubicBezTo>
                  <a:lnTo>
                    <a:pt x="143" y="157"/>
                  </a:lnTo>
                  <a:lnTo>
                    <a:pt x="147" y="143"/>
                  </a:lnTo>
                  <a:lnTo>
                    <a:pt x="147" y="139"/>
                  </a:lnTo>
                  <a:lnTo>
                    <a:pt x="1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8" name="Google Shape;28748;p21"/>
            <p:cNvSpPr/>
            <p:nvPr/>
          </p:nvSpPr>
          <p:spPr>
            <a:xfrm>
              <a:off x="-722119" y="1987832"/>
              <a:ext cx="6112" cy="11842"/>
            </a:xfrm>
            <a:custGeom>
              <a:avLst/>
              <a:gdLst/>
              <a:ahLst/>
              <a:cxnLst/>
              <a:rect l="l" t="t" r="r" b="b"/>
              <a:pathLst>
                <a:path w="128" h="248" extrusionOk="0">
                  <a:moveTo>
                    <a:pt x="105" y="1"/>
                  </a:moveTo>
                  <a:lnTo>
                    <a:pt x="53" y="54"/>
                  </a:lnTo>
                  <a:cubicBezTo>
                    <a:pt x="42" y="68"/>
                    <a:pt x="26" y="80"/>
                    <a:pt x="19" y="99"/>
                  </a:cubicBezTo>
                  <a:cubicBezTo>
                    <a:pt x="9" y="113"/>
                    <a:pt x="4" y="132"/>
                    <a:pt x="0" y="154"/>
                  </a:cubicBezTo>
                  <a:lnTo>
                    <a:pt x="0" y="162"/>
                  </a:lnTo>
                  <a:cubicBezTo>
                    <a:pt x="0" y="170"/>
                    <a:pt x="4" y="177"/>
                    <a:pt x="4" y="188"/>
                  </a:cubicBezTo>
                  <a:cubicBezTo>
                    <a:pt x="4" y="192"/>
                    <a:pt x="9" y="199"/>
                    <a:pt x="9" y="203"/>
                  </a:cubicBezTo>
                  <a:lnTo>
                    <a:pt x="19" y="248"/>
                  </a:lnTo>
                  <a:lnTo>
                    <a:pt x="53" y="233"/>
                  </a:lnTo>
                  <a:lnTo>
                    <a:pt x="61" y="230"/>
                  </a:lnTo>
                  <a:cubicBezTo>
                    <a:pt x="71" y="222"/>
                    <a:pt x="83" y="218"/>
                    <a:pt x="90" y="211"/>
                  </a:cubicBezTo>
                  <a:cubicBezTo>
                    <a:pt x="102" y="199"/>
                    <a:pt x="113" y="188"/>
                    <a:pt x="121" y="177"/>
                  </a:cubicBezTo>
                  <a:cubicBezTo>
                    <a:pt x="124" y="162"/>
                    <a:pt x="128" y="147"/>
                    <a:pt x="128" y="135"/>
                  </a:cubicBezTo>
                  <a:cubicBezTo>
                    <a:pt x="128" y="121"/>
                    <a:pt x="124" y="109"/>
                    <a:pt x="124" y="102"/>
                  </a:cubicBezTo>
                  <a:cubicBezTo>
                    <a:pt x="121" y="91"/>
                    <a:pt x="121" y="83"/>
                    <a:pt x="116" y="76"/>
                  </a:cubicBezTo>
                  <a:lnTo>
                    <a:pt x="10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9" name="Google Shape;28749;p21"/>
            <p:cNvSpPr/>
            <p:nvPr/>
          </p:nvSpPr>
          <p:spPr>
            <a:xfrm>
              <a:off x="-723361" y="1963432"/>
              <a:ext cx="6112" cy="11269"/>
            </a:xfrm>
            <a:custGeom>
              <a:avLst/>
              <a:gdLst/>
              <a:ahLst/>
              <a:cxnLst/>
              <a:rect l="l" t="t" r="r" b="b"/>
              <a:pathLst>
                <a:path w="128" h="236" extrusionOk="0">
                  <a:moveTo>
                    <a:pt x="83" y="1"/>
                  </a:moveTo>
                  <a:lnTo>
                    <a:pt x="49" y="37"/>
                  </a:lnTo>
                  <a:cubicBezTo>
                    <a:pt x="38" y="49"/>
                    <a:pt x="26" y="60"/>
                    <a:pt x="16" y="75"/>
                  </a:cubicBezTo>
                  <a:cubicBezTo>
                    <a:pt x="12" y="82"/>
                    <a:pt x="8" y="90"/>
                    <a:pt x="4" y="97"/>
                  </a:cubicBezTo>
                  <a:cubicBezTo>
                    <a:pt x="0" y="108"/>
                    <a:pt x="0" y="116"/>
                    <a:pt x="0" y="127"/>
                  </a:cubicBezTo>
                  <a:cubicBezTo>
                    <a:pt x="0" y="139"/>
                    <a:pt x="0" y="153"/>
                    <a:pt x="8" y="165"/>
                  </a:cubicBezTo>
                  <a:cubicBezTo>
                    <a:pt x="12" y="175"/>
                    <a:pt x="19" y="187"/>
                    <a:pt x="30" y="198"/>
                  </a:cubicBezTo>
                  <a:lnTo>
                    <a:pt x="64" y="236"/>
                  </a:lnTo>
                  <a:lnTo>
                    <a:pt x="90" y="194"/>
                  </a:lnTo>
                  <a:cubicBezTo>
                    <a:pt x="97" y="187"/>
                    <a:pt x="105" y="175"/>
                    <a:pt x="113" y="161"/>
                  </a:cubicBezTo>
                  <a:cubicBezTo>
                    <a:pt x="116" y="158"/>
                    <a:pt x="120" y="153"/>
                    <a:pt x="120" y="146"/>
                  </a:cubicBezTo>
                  <a:cubicBezTo>
                    <a:pt x="124" y="135"/>
                    <a:pt x="128" y="123"/>
                    <a:pt x="128" y="108"/>
                  </a:cubicBezTo>
                  <a:cubicBezTo>
                    <a:pt x="128" y="86"/>
                    <a:pt x="120" y="68"/>
                    <a:pt x="109" y="45"/>
                  </a:cubicBezTo>
                  <a:lnTo>
                    <a:pt x="109" y="41"/>
                  </a:lnTo>
                  <a:lnTo>
                    <a:pt x="8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0" name="Google Shape;28750;p21"/>
            <p:cNvSpPr/>
            <p:nvPr/>
          </p:nvSpPr>
          <p:spPr>
            <a:xfrm>
              <a:off x="-190041" y="1120358"/>
              <a:ext cx="10791" cy="7783"/>
            </a:xfrm>
            <a:custGeom>
              <a:avLst/>
              <a:gdLst/>
              <a:ahLst/>
              <a:cxnLst/>
              <a:rect l="l" t="t" r="r" b="b"/>
              <a:pathLst>
                <a:path w="226" h="163" extrusionOk="0">
                  <a:moveTo>
                    <a:pt x="151" y="1"/>
                  </a:moveTo>
                  <a:lnTo>
                    <a:pt x="151" y="12"/>
                  </a:lnTo>
                  <a:lnTo>
                    <a:pt x="151" y="16"/>
                  </a:lnTo>
                  <a:cubicBezTo>
                    <a:pt x="154" y="19"/>
                    <a:pt x="158" y="23"/>
                    <a:pt x="158" y="35"/>
                  </a:cubicBezTo>
                  <a:cubicBezTo>
                    <a:pt x="162" y="38"/>
                    <a:pt x="162" y="45"/>
                    <a:pt x="162" y="53"/>
                  </a:cubicBezTo>
                  <a:lnTo>
                    <a:pt x="162" y="64"/>
                  </a:lnTo>
                  <a:cubicBezTo>
                    <a:pt x="184" y="53"/>
                    <a:pt x="203" y="45"/>
                    <a:pt x="225" y="38"/>
                  </a:cubicBezTo>
                  <a:cubicBezTo>
                    <a:pt x="222" y="35"/>
                    <a:pt x="218" y="35"/>
                    <a:pt x="214" y="35"/>
                  </a:cubicBezTo>
                  <a:cubicBezTo>
                    <a:pt x="196" y="31"/>
                    <a:pt x="177" y="23"/>
                    <a:pt x="158" y="9"/>
                  </a:cubicBezTo>
                  <a:cubicBezTo>
                    <a:pt x="154" y="5"/>
                    <a:pt x="151" y="5"/>
                    <a:pt x="151" y="1"/>
                  </a:cubicBezTo>
                  <a:close/>
                  <a:moveTo>
                    <a:pt x="35" y="76"/>
                  </a:moveTo>
                  <a:cubicBezTo>
                    <a:pt x="27" y="83"/>
                    <a:pt x="20" y="102"/>
                    <a:pt x="5" y="124"/>
                  </a:cubicBezTo>
                  <a:lnTo>
                    <a:pt x="1" y="128"/>
                  </a:lnTo>
                  <a:lnTo>
                    <a:pt x="1" y="132"/>
                  </a:lnTo>
                  <a:lnTo>
                    <a:pt x="1" y="135"/>
                  </a:lnTo>
                  <a:cubicBezTo>
                    <a:pt x="5" y="143"/>
                    <a:pt x="8" y="150"/>
                    <a:pt x="13" y="162"/>
                  </a:cubicBezTo>
                  <a:cubicBezTo>
                    <a:pt x="20" y="154"/>
                    <a:pt x="27" y="143"/>
                    <a:pt x="39" y="135"/>
                  </a:cubicBezTo>
                  <a:cubicBezTo>
                    <a:pt x="53" y="121"/>
                    <a:pt x="72" y="109"/>
                    <a:pt x="87" y="102"/>
                  </a:cubicBezTo>
                  <a:cubicBezTo>
                    <a:pt x="75" y="95"/>
                    <a:pt x="68" y="90"/>
                    <a:pt x="61" y="87"/>
                  </a:cubicBezTo>
                  <a:cubicBezTo>
                    <a:pt x="49" y="79"/>
                    <a:pt x="42" y="76"/>
                    <a:pt x="39" y="7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1" name="Google Shape;28751;p21"/>
            <p:cNvSpPr/>
            <p:nvPr/>
          </p:nvSpPr>
          <p:spPr>
            <a:xfrm>
              <a:off x="-194147" y="1116060"/>
              <a:ext cx="23445" cy="18670"/>
            </a:xfrm>
            <a:custGeom>
              <a:avLst/>
              <a:gdLst/>
              <a:ahLst/>
              <a:cxnLst/>
              <a:rect l="l" t="t" r="r" b="b"/>
              <a:pathLst>
                <a:path w="491" h="391" extrusionOk="0">
                  <a:moveTo>
                    <a:pt x="72" y="106"/>
                  </a:moveTo>
                  <a:lnTo>
                    <a:pt x="72" y="106"/>
                  </a:lnTo>
                  <a:lnTo>
                    <a:pt x="72" y="106"/>
                  </a:lnTo>
                  <a:cubicBezTo>
                    <a:pt x="72" y="106"/>
                    <a:pt x="72" y="106"/>
                    <a:pt x="72" y="106"/>
                  </a:cubicBezTo>
                  <a:close/>
                  <a:moveTo>
                    <a:pt x="237" y="91"/>
                  </a:moveTo>
                  <a:cubicBezTo>
                    <a:pt x="237" y="95"/>
                    <a:pt x="240" y="95"/>
                    <a:pt x="244" y="99"/>
                  </a:cubicBezTo>
                  <a:cubicBezTo>
                    <a:pt x="263" y="113"/>
                    <a:pt x="282" y="121"/>
                    <a:pt x="300" y="125"/>
                  </a:cubicBezTo>
                  <a:cubicBezTo>
                    <a:pt x="304" y="125"/>
                    <a:pt x="308" y="125"/>
                    <a:pt x="311" y="128"/>
                  </a:cubicBezTo>
                  <a:cubicBezTo>
                    <a:pt x="289" y="135"/>
                    <a:pt x="270" y="143"/>
                    <a:pt x="248" y="154"/>
                  </a:cubicBezTo>
                  <a:lnTo>
                    <a:pt x="248" y="143"/>
                  </a:lnTo>
                  <a:cubicBezTo>
                    <a:pt x="248" y="135"/>
                    <a:pt x="248" y="128"/>
                    <a:pt x="244" y="125"/>
                  </a:cubicBezTo>
                  <a:cubicBezTo>
                    <a:pt x="244" y="113"/>
                    <a:pt x="240" y="109"/>
                    <a:pt x="237" y="106"/>
                  </a:cubicBezTo>
                  <a:lnTo>
                    <a:pt x="237" y="102"/>
                  </a:lnTo>
                  <a:lnTo>
                    <a:pt x="237" y="91"/>
                  </a:lnTo>
                  <a:close/>
                  <a:moveTo>
                    <a:pt x="125" y="166"/>
                  </a:moveTo>
                  <a:cubicBezTo>
                    <a:pt x="128" y="166"/>
                    <a:pt x="135" y="169"/>
                    <a:pt x="147" y="177"/>
                  </a:cubicBezTo>
                  <a:cubicBezTo>
                    <a:pt x="154" y="180"/>
                    <a:pt x="161" y="185"/>
                    <a:pt x="173" y="192"/>
                  </a:cubicBezTo>
                  <a:cubicBezTo>
                    <a:pt x="158" y="199"/>
                    <a:pt x="139" y="211"/>
                    <a:pt x="125" y="225"/>
                  </a:cubicBezTo>
                  <a:cubicBezTo>
                    <a:pt x="113" y="233"/>
                    <a:pt x="106" y="244"/>
                    <a:pt x="99" y="252"/>
                  </a:cubicBezTo>
                  <a:cubicBezTo>
                    <a:pt x="94" y="240"/>
                    <a:pt x="91" y="233"/>
                    <a:pt x="87" y="225"/>
                  </a:cubicBezTo>
                  <a:lnTo>
                    <a:pt x="87" y="222"/>
                  </a:lnTo>
                  <a:lnTo>
                    <a:pt x="87" y="218"/>
                  </a:lnTo>
                  <a:lnTo>
                    <a:pt x="91" y="214"/>
                  </a:lnTo>
                  <a:cubicBezTo>
                    <a:pt x="106" y="192"/>
                    <a:pt x="113" y="173"/>
                    <a:pt x="121" y="166"/>
                  </a:cubicBezTo>
                  <a:close/>
                  <a:moveTo>
                    <a:pt x="237" y="1"/>
                  </a:moveTo>
                  <a:cubicBezTo>
                    <a:pt x="225" y="9"/>
                    <a:pt x="218" y="12"/>
                    <a:pt x="211" y="16"/>
                  </a:cubicBezTo>
                  <a:cubicBezTo>
                    <a:pt x="192" y="31"/>
                    <a:pt x="177" y="39"/>
                    <a:pt x="169" y="50"/>
                  </a:cubicBezTo>
                  <a:cubicBezTo>
                    <a:pt x="161" y="54"/>
                    <a:pt x="161" y="57"/>
                    <a:pt x="158" y="61"/>
                  </a:cubicBezTo>
                  <a:cubicBezTo>
                    <a:pt x="154" y="65"/>
                    <a:pt x="154" y="68"/>
                    <a:pt x="154" y="73"/>
                  </a:cubicBezTo>
                  <a:cubicBezTo>
                    <a:pt x="154" y="83"/>
                    <a:pt x="158" y="91"/>
                    <a:pt x="158" y="95"/>
                  </a:cubicBezTo>
                  <a:cubicBezTo>
                    <a:pt x="154" y="95"/>
                    <a:pt x="151" y="95"/>
                    <a:pt x="147" y="91"/>
                  </a:cubicBezTo>
                  <a:lnTo>
                    <a:pt x="139" y="91"/>
                  </a:lnTo>
                  <a:lnTo>
                    <a:pt x="68" y="214"/>
                  </a:lnTo>
                  <a:lnTo>
                    <a:pt x="72" y="106"/>
                  </a:lnTo>
                  <a:lnTo>
                    <a:pt x="72" y="106"/>
                  </a:lnTo>
                  <a:cubicBezTo>
                    <a:pt x="71" y="109"/>
                    <a:pt x="68" y="110"/>
                    <a:pt x="68" y="113"/>
                  </a:cubicBezTo>
                  <a:cubicBezTo>
                    <a:pt x="61" y="121"/>
                    <a:pt x="54" y="128"/>
                    <a:pt x="46" y="140"/>
                  </a:cubicBezTo>
                  <a:cubicBezTo>
                    <a:pt x="42" y="147"/>
                    <a:pt x="38" y="151"/>
                    <a:pt x="35" y="158"/>
                  </a:cubicBezTo>
                  <a:cubicBezTo>
                    <a:pt x="31" y="162"/>
                    <a:pt x="27" y="169"/>
                    <a:pt x="27" y="173"/>
                  </a:cubicBezTo>
                  <a:cubicBezTo>
                    <a:pt x="20" y="180"/>
                    <a:pt x="16" y="185"/>
                    <a:pt x="16" y="192"/>
                  </a:cubicBezTo>
                  <a:cubicBezTo>
                    <a:pt x="12" y="203"/>
                    <a:pt x="9" y="211"/>
                    <a:pt x="9" y="218"/>
                  </a:cubicBezTo>
                  <a:cubicBezTo>
                    <a:pt x="9" y="222"/>
                    <a:pt x="9" y="230"/>
                    <a:pt x="12" y="233"/>
                  </a:cubicBezTo>
                  <a:cubicBezTo>
                    <a:pt x="12" y="237"/>
                    <a:pt x="12" y="240"/>
                    <a:pt x="16" y="244"/>
                  </a:cubicBezTo>
                  <a:cubicBezTo>
                    <a:pt x="16" y="256"/>
                    <a:pt x="23" y="263"/>
                    <a:pt x="23" y="270"/>
                  </a:cubicBezTo>
                  <a:lnTo>
                    <a:pt x="27" y="274"/>
                  </a:lnTo>
                  <a:cubicBezTo>
                    <a:pt x="20" y="282"/>
                    <a:pt x="12" y="289"/>
                    <a:pt x="9" y="297"/>
                  </a:cubicBezTo>
                  <a:cubicBezTo>
                    <a:pt x="4" y="304"/>
                    <a:pt x="1" y="315"/>
                    <a:pt x="1" y="326"/>
                  </a:cubicBezTo>
                  <a:cubicBezTo>
                    <a:pt x="1" y="342"/>
                    <a:pt x="4" y="353"/>
                    <a:pt x="16" y="364"/>
                  </a:cubicBezTo>
                  <a:cubicBezTo>
                    <a:pt x="20" y="368"/>
                    <a:pt x="23" y="371"/>
                    <a:pt x="27" y="375"/>
                  </a:cubicBezTo>
                  <a:cubicBezTo>
                    <a:pt x="35" y="382"/>
                    <a:pt x="38" y="382"/>
                    <a:pt x="46" y="387"/>
                  </a:cubicBezTo>
                  <a:cubicBezTo>
                    <a:pt x="54" y="390"/>
                    <a:pt x="61" y="390"/>
                    <a:pt x="68" y="390"/>
                  </a:cubicBezTo>
                  <a:lnTo>
                    <a:pt x="72" y="390"/>
                  </a:lnTo>
                  <a:cubicBezTo>
                    <a:pt x="87" y="390"/>
                    <a:pt x="106" y="382"/>
                    <a:pt x="117" y="375"/>
                  </a:cubicBezTo>
                  <a:cubicBezTo>
                    <a:pt x="132" y="364"/>
                    <a:pt x="143" y="349"/>
                    <a:pt x="147" y="330"/>
                  </a:cubicBezTo>
                  <a:cubicBezTo>
                    <a:pt x="151" y="315"/>
                    <a:pt x="154" y="304"/>
                    <a:pt x="161" y="297"/>
                  </a:cubicBezTo>
                  <a:cubicBezTo>
                    <a:pt x="173" y="282"/>
                    <a:pt x="188" y="270"/>
                    <a:pt x="206" y="263"/>
                  </a:cubicBezTo>
                  <a:cubicBezTo>
                    <a:pt x="229" y="252"/>
                    <a:pt x="251" y="240"/>
                    <a:pt x="278" y="225"/>
                  </a:cubicBezTo>
                  <a:cubicBezTo>
                    <a:pt x="300" y="211"/>
                    <a:pt x="330" y="203"/>
                    <a:pt x="363" y="188"/>
                  </a:cubicBezTo>
                  <a:cubicBezTo>
                    <a:pt x="379" y="180"/>
                    <a:pt x="397" y="173"/>
                    <a:pt x="416" y="158"/>
                  </a:cubicBezTo>
                  <a:cubicBezTo>
                    <a:pt x="431" y="147"/>
                    <a:pt x="446" y="132"/>
                    <a:pt x="461" y="113"/>
                  </a:cubicBezTo>
                  <a:lnTo>
                    <a:pt x="483" y="76"/>
                  </a:lnTo>
                  <a:lnTo>
                    <a:pt x="491" y="65"/>
                  </a:lnTo>
                  <a:lnTo>
                    <a:pt x="491" y="61"/>
                  </a:lnTo>
                  <a:lnTo>
                    <a:pt x="439" y="54"/>
                  </a:lnTo>
                  <a:lnTo>
                    <a:pt x="353" y="54"/>
                  </a:lnTo>
                  <a:cubicBezTo>
                    <a:pt x="337" y="54"/>
                    <a:pt x="326" y="54"/>
                    <a:pt x="315" y="50"/>
                  </a:cubicBezTo>
                  <a:cubicBezTo>
                    <a:pt x="308" y="46"/>
                    <a:pt x="300" y="42"/>
                    <a:pt x="289" y="39"/>
                  </a:cubicBezTo>
                  <a:cubicBezTo>
                    <a:pt x="289" y="39"/>
                    <a:pt x="285" y="35"/>
                    <a:pt x="285" y="31"/>
                  </a:cubicBezTo>
                  <a:cubicBezTo>
                    <a:pt x="278" y="28"/>
                    <a:pt x="274" y="20"/>
                    <a:pt x="266" y="16"/>
                  </a:cubicBezTo>
                  <a:cubicBezTo>
                    <a:pt x="259" y="12"/>
                    <a:pt x="256" y="9"/>
                    <a:pt x="248" y="5"/>
                  </a:cubicBezTo>
                  <a:cubicBezTo>
                    <a:pt x="244" y="5"/>
                    <a:pt x="240" y="1"/>
                    <a:pt x="2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2" name="Google Shape;28752;p21"/>
            <p:cNvSpPr/>
            <p:nvPr/>
          </p:nvSpPr>
          <p:spPr>
            <a:xfrm>
              <a:off x="-139665" y="1103216"/>
              <a:ext cx="11651" cy="7210"/>
            </a:xfrm>
            <a:custGeom>
              <a:avLst/>
              <a:gdLst/>
              <a:ahLst/>
              <a:cxnLst/>
              <a:rect l="l" t="t" r="r" b="b"/>
              <a:pathLst>
                <a:path w="244" h="151" extrusionOk="0">
                  <a:moveTo>
                    <a:pt x="71" y="1"/>
                  </a:moveTo>
                  <a:cubicBezTo>
                    <a:pt x="60" y="1"/>
                    <a:pt x="49" y="1"/>
                    <a:pt x="38" y="9"/>
                  </a:cubicBezTo>
                  <a:cubicBezTo>
                    <a:pt x="34" y="12"/>
                    <a:pt x="30" y="12"/>
                    <a:pt x="26" y="16"/>
                  </a:cubicBezTo>
                  <a:cubicBezTo>
                    <a:pt x="23" y="23"/>
                    <a:pt x="15" y="28"/>
                    <a:pt x="12" y="35"/>
                  </a:cubicBezTo>
                  <a:cubicBezTo>
                    <a:pt x="4" y="46"/>
                    <a:pt x="0" y="61"/>
                    <a:pt x="0" y="76"/>
                  </a:cubicBezTo>
                  <a:cubicBezTo>
                    <a:pt x="0" y="87"/>
                    <a:pt x="0" y="98"/>
                    <a:pt x="7" y="109"/>
                  </a:cubicBezTo>
                  <a:cubicBezTo>
                    <a:pt x="12" y="117"/>
                    <a:pt x="19" y="124"/>
                    <a:pt x="30" y="132"/>
                  </a:cubicBezTo>
                  <a:cubicBezTo>
                    <a:pt x="45" y="143"/>
                    <a:pt x="60" y="151"/>
                    <a:pt x="79" y="151"/>
                  </a:cubicBezTo>
                  <a:cubicBezTo>
                    <a:pt x="93" y="151"/>
                    <a:pt x="109" y="143"/>
                    <a:pt x="116" y="140"/>
                  </a:cubicBezTo>
                  <a:cubicBezTo>
                    <a:pt x="131" y="128"/>
                    <a:pt x="142" y="117"/>
                    <a:pt x="150" y="109"/>
                  </a:cubicBezTo>
                  <a:cubicBezTo>
                    <a:pt x="157" y="98"/>
                    <a:pt x="164" y="90"/>
                    <a:pt x="172" y="83"/>
                  </a:cubicBezTo>
                  <a:lnTo>
                    <a:pt x="198" y="54"/>
                  </a:lnTo>
                  <a:lnTo>
                    <a:pt x="243" y="1"/>
                  </a:lnTo>
                  <a:lnTo>
                    <a:pt x="138" y="20"/>
                  </a:lnTo>
                  <a:lnTo>
                    <a:pt x="135" y="20"/>
                  </a:lnTo>
                  <a:cubicBezTo>
                    <a:pt x="135" y="20"/>
                    <a:pt x="127" y="16"/>
                    <a:pt x="116" y="12"/>
                  </a:cubicBezTo>
                  <a:cubicBezTo>
                    <a:pt x="112" y="9"/>
                    <a:pt x="105" y="5"/>
                    <a:pt x="97" y="5"/>
                  </a:cubicBezTo>
                  <a:cubicBezTo>
                    <a:pt x="90" y="1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3" name="Google Shape;28753;p21"/>
            <p:cNvSpPr/>
            <p:nvPr/>
          </p:nvSpPr>
          <p:spPr>
            <a:xfrm>
              <a:off x="-190900" y="1111094"/>
              <a:ext cx="14325" cy="15232"/>
            </a:xfrm>
            <a:custGeom>
              <a:avLst/>
              <a:gdLst/>
              <a:ahLst/>
              <a:cxnLst/>
              <a:rect l="l" t="t" r="r" b="b"/>
              <a:pathLst>
                <a:path w="300" h="319" extrusionOk="0">
                  <a:moveTo>
                    <a:pt x="300" y="1"/>
                  </a:moveTo>
                  <a:lnTo>
                    <a:pt x="176" y="12"/>
                  </a:lnTo>
                  <a:lnTo>
                    <a:pt x="150" y="12"/>
                  </a:lnTo>
                  <a:cubicBezTo>
                    <a:pt x="138" y="15"/>
                    <a:pt x="128" y="15"/>
                    <a:pt x="112" y="20"/>
                  </a:cubicBezTo>
                  <a:cubicBezTo>
                    <a:pt x="98" y="23"/>
                    <a:pt x="86" y="27"/>
                    <a:pt x="71" y="34"/>
                  </a:cubicBezTo>
                  <a:cubicBezTo>
                    <a:pt x="53" y="46"/>
                    <a:pt x="38" y="64"/>
                    <a:pt x="26" y="87"/>
                  </a:cubicBezTo>
                  <a:cubicBezTo>
                    <a:pt x="15" y="105"/>
                    <a:pt x="12" y="127"/>
                    <a:pt x="8" y="150"/>
                  </a:cubicBezTo>
                  <a:lnTo>
                    <a:pt x="8" y="158"/>
                  </a:lnTo>
                  <a:lnTo>
                    <a:pt x="8" y="199"/>
                  </a:lnTo>
                  <a:lnTo>
                    <a:pt x="4" y="210"/>
                  </a:lnTo>
                  <a:lnTo>
                    <a:pt x="0" y="318"/>
                  </a:lnTo>
                  <a:lnTo>
                    <a:pt x="71" y="195"/>
                  </a:lnTo>
                  <a:lnTo>
                    <a:pt x="79" y="180"/>
                  </a:lnTo>
                  <a:cubicBezTo>
                    <a:pt x="83" y="172"/>
                    <a:pt x="86" y="169"/>
                    <a:pt x="90" y="165"/>
                  </a:cubicBezTo>
                  <a:cubicBezTo>
                    <a:pt x="93" y="161"/>
                    <a:pt x="93" y="158"/>
                    <a:pt x="101" y="154"/>
                  </a:cubicBezTo>
                  <a:cubicBezTo>
                    <a:pt x="109" y="143"/>
                    <a:pt x="124" y="135"/>
                    <a:pt x="143" y="120"/>
                  </a:cubicBezTo>
                  <a:cubicBezTo>
                    <a:pt x="150" y="116"/>
                    <a:pt x="157" y="113"/>
                    <a:pt x="169" y="105"/>
                  </a:cubicBezTo>
                  <a:cubicBezTo>
                    <a:pt x="180" y="98"/>
                    <a:pt x="191" y="90"/>
                    <a:pt x="206" y="79"/>
                  </a:cubicBezTo>
                  <a:lnTo>
                    <a:pt x="30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4" name="Google Shape;28754;p21"/>
            <p:cNvSpPr/>
            <p:nvPr/>
          </p:nvSpPr>
          <p:spPr>
            <a:xfrm>
              <a:off x="-166787" y="1111811"/>
              <a:ext cx="9120" cy="9311"/>
            </a:xfrm>
            <a:custGeom>
              <a:avLst/>
              <a:gdLst/>
              <a:ahLst/>
              <a:cxnLst/>
              <a:rect l="l" t="t" r="r" b="b"/>
              <a:pathLst>
                <a:path w="191" h="195" extrusionOk="0">
                  <a:moveTo>
                    <a:pt x="190" y="0"/>
                  </a:moveTo>
                  <a:lnTo>
                    <a:pt x="127" y="23"/>
                  </a:lnTo>
                  <a:cubicBezTo>
                    <a:pt x="123" y="27"/>
                    <a:pt x="120" y="27"/>
                    <a:pt x="112" y="27"/>
                  </a:cubicBezTo>
                  <a:lnTo>
                    <a:pt x="86" y="27"/>
                  </a:lnTo>
                  <a:cubicBezTo>
                    <a:pt x="78" y="27"/>
                    <a:pt x="71" y="31"/>
                    <a:pt x="64" y="34"/>
                  </a:cubicBezTo>
                  <a:cubicBezTo>
                    <a:pt x="56" y="34"/>
                    <a:pt x="49" y="38"/>
                    <a:pt x="41" y="41"/>
                  </a:cubicBezTo>
                  <a:cubicBezTo>
                    <a:pt x="33" y="49"/>
                    <a:pt x="23" y="60"/>
                    <a:pt x="19" y="72"/>
                  </a:cubicBezTo>
                  <a:cubicBezTo>
                    <a:pt x="11" y="83"/>
                    <a:pt x="11" y="98"/>
                    <a:pt x="7" y="112"/>
                  </a:cubicBezTo>
                  <a:lnTo>
                    <a:pt x="4" y="146"/>
                  </a:lnTo>
                  <a:lnTo>
                    <a:pt x="0" y="195"/>
                  </a:lnTo>
                  <a:lnTo>
                    <a:pt x="67" y="146"/>
                  </a:lnTo>
                  <a:lnTo>
                    <a:pt x="90" y="146"/>
                  </a:lnTo>
                  <a:cubicBezTo>
                    <a:pt x="97" y="146"/>
                    <a:pt x="104" y="143"/>
                    <a:pt x="112" y="143"/>
                  </a:cubicBezTo>
                  <a:cubicBezTo>
                    <a:pt x="120" y="143"/>
                    <a:pt x="127" y="139"/>
                    <a:pt x="135" y="135"/>
                  </a:cubicBezTo>
                  <a:cubicBezTo>
                    <a:pt x="146" y="128"/>
                    <a:pt x="157" y="120"/>
                    <a:pt x="164" y="109"/>
                  </a:cubicBezTo>
                  <a:cubicBezTo>
                    <a:pt x="168" y="105"/>
                    <a:pt x="168" y="98"/>
                    <a:pt x="172" y="94"/>
                  </a:cubicBezTo>
                  <a:cubicBezTo>
                    <a:pt x="176" y="86"/>
                    <a:pt x="176" y="75"/>
                    <a:pt x="180" y="67"/>
                  </a:cubicBezTo>
                  <a:lnTo>
                    <a:pt x="19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5" name="Google Shape;28755;p21"/>
            <p:cNvSpPr/>
            <p:nvPr/>
          </p:nvSpPr>
          <p:spPr>
            <a:xfrm>
              <a:off x="-644860" y="2336980"/>
              <a:ext cx="7067" cy="11508"/>
            </a:xfrm>
            <a:custGeom>
              <a:avLst/>
              <a:gdLst/>
              <a:ahLst/>
              <a:cxnLst/>
              <a:rect l="l" t="t" r="r" b="b"/>
              <a:pathLst>
                <a:path w="148" h="241" extrusionOk="0">
                  <a:moveTo>
                    <a:pt x="65" y="1"/>
                  </a:moveTo>
                  <a:lnTo>
                    <a:pt x="39" y="50"/>
                  </a:lnTo>
                  <a:cubicBezTo>
                    <a:pt x="35" y="57"/>
                    <a:pt x="35" y="61"/>
                    <a:pt x="31" y="68"/>
                  </a:cubicBezTo>
                  <a:cubicBezTo>
                    <a:pt x="23" y="83"/>
                    <a:pt x="16" y="95"/>
                    <a:pt x="13" y="106"/>
                  </a:cubicBezTo>
                  <a:cubicBezTo>
                    <a:pt x="9" y="113"/>
                    <a:pt x="5" y="121"/>
                    <a:pt x="5" y="128"/>
                  </a:cubicBezTo>
                  <a:cubicBezTo>
                    <a:pt x="1" y="135"/>
                    <a:pt x="1" y="143"/>
                    <a:pt x="1" y="154"/>
                  </a:cubicBezTo>
                  <a:lnTo>
                    <a:pt x="1" y="169"/>
                  </a:lnTo>
                  <a:cubicBezTo>
                    <a:pt x="5" y="180"/>
                    <a:pt x="13" y="192"/>
                    <a:pt x="20" y="199"/>
                  </a:cubicBezTo>
                  <a:cubicBezTo>
                    <a:pt x="28" y="203"/>
                    <a:pt x="35" y="211"/>
                    <a:pt x="42" y="214"/>
                  </a:cubicBezTo>
                  <a:cubicBezTo>
                    <a:pt x="46" y="214"/>
                    <a:pt x="50" y="214"/>
                    <a:pt x="54" y="218"/>
                  </a:cubicBezTo>
                  <a:cubicBezTo>
                    <a:pt x="65" y="221"/>
                    <a:pt x="76" y="225"/>
                    <a:pt x="91" y="229"/>
                  </a:cubicBezTo>
                  <a:lnTo>
                    <a:pt x="132" y="240"/>
                  </a:lnTo>
                  <a:lnTo>
                    <a:pt x="140" y="199"/>
                  </a:lnTo>
                  <a:cubicBezTo>
                    <a:pt x="144" y="185"/>
                    <a:pt x="147" y="169"/>
                    <a:pt x="147" y="154"/>
                  </a:cubicBezTo>
                  <a:cubicBezTo>
                    <a:pt x="147" y="135"/>
                    <a:pt x="144" y="117"/>
                    <a:pt x="135" y="99"/>
                  </a:cubicBezTo>
                  <a:cubicBezTo>
                    <a:pt x="128" y="80"/>
                    <a:pt x="118" y="61"/>
                    <a:pt x="102" y="42"/>
                  </a:cubicBezTo>
                  <a:lnTo>
                    <a:pt x="6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756" name="Google Shape;28756;p21"/>
          <p:cNvGrpSpPr/>
          <p:nvPr/>
        </p:nvGrpSpPr>
        <p:grpSpPr>
          <a:xfrm rot="10800000">
            <a:off x="-679050" y="4339412"/>
            <a:ext cx="1592317" cy="1488329"/>
            <a:chOff x="-5548976" y="-3340925"/>
            <a:chExt cx="760419" cy="710759"/>
          </a:xfrm>
        </p:grpSpPr>
        <p:sp>
          <p:nvSpPr>
            <p:cNvPr id="28757" name="Google Shape;28757;p21"/>
            <p:cNvSpPr/>
            <p:nvPr/>
          </p:nvSpPr>
          <p:spPr>
            <a:xfrm>
              <a:off x="-5503995" y="-2906686"/>
              <a:ext cx="50949" cy="52191"/>
            </a:xfrm>
            <a:custGeom>
              <a:avLst/>
              <a:gdLst/>
              <a:ahLst/>
              <a:cxnLst/>
              <a:rect l="l" t="t" r="r" b="b"/>
              <a:pathLst>
                <a:path w="1067" h="1093" extrusionOk="0">
                  <a:moveTo>
                    <a:pt x="228" y="315"/>
                  </a:moveTo>
                  <a:cubicBezTo>
                    <a:pt x="259" y="315"/>
                    <a:pt x="288" y="371"/>
                    <a:pt x="322" y="375"/>
                  </a:cubicBezTo>
                  <a:cubicBezTo>
                    <a:pt x="333" y="375"/>
                    <a:pt x="348" y="375"/>
                    <a:pt x="359" y="378"/>
                  </a:cubicBezTo>
                  <a:cubicBezTo>
                    <a:pt x="393" y="393"/>
                    <a:pt x="430" y="416"/>
                    <a:pt x="397" y="453"/>
                  </a:cubicBezTo>
                  <a:cubicBezTo>
                    <a:pt x="378" y="475"/>
                    <a:pt x="352" y="494"/>
                    <a:pt x="314" y="494"/>
                  </a:cubicBezTo>
                  <a:cubicBezTo>
                    <a:pt x="304" y="494"/>
                    <a:pt x="285" y="490"/>
                    <a:pt x="269" y="483"/>
                  </a:cubicBezTo>
                  <a:cubicBezTo>
                    <a:pt x="269" y="427"/>
                    <a:pt x="180" y="371"/>
                    <a:pt x="195" y="345"/>
                  </a:cubicBezTo>
                  <a:cubicBezTo>
                    <a:pt x="206" y="323"/>
                    <a:pt x="217" y="315"/>
                    <a:pt x="228" y="315"/>
                  </a:cubicBezTo>
                  <a:close/>
                  <a:moveTo>
                    <a:pt x="789" y="494"/>
                  </a:moveTo>
                  <a:cubicBezTo>
                    <a:pt x="808" y="494"/>
                    <a:pt x="830" y="502"/>
                    <a:pt x="845" y="520"/>
                  </a:cubicBezTo>
                  <a:cubicBezTo>
                    <a:pt x="864" y="539"/>
                    <a:pt x="864" y="561"/>
                    <a:pt x="842" y="576"/>
                  </a:cubicBezTo>
                  <a:cubicBezTo>
                    <a:pt x="819" y="592"/>
                    <a:pt x="797" y="599"/>
                    <a:pt x="771" y="599"/>
                  </a:cubicBezTo>
                  <a:cubicBezTo>
                    <a:pt x="759" y="599"/>
                    <a:pt x="749" y="599"/>
                    <a:pt x="740" y="595"/>
                  </a:cubicBezTo>
                  <a:cubicBezTo>
                    <a:pt x="726" y="565"/>
                    <a:pt x="730" y="528"/>
                    <a:pt x="749" y="509"/>
                  </a:cubicBezTo>
                  <a:cubicBezTo>
                    <a:pt x="763" y="498"/>
                    <a:pt x="775" y="494"/>
                    <a:pt x="789" y="494"/>
                  </a:cubicBezTo>
                  <a:close/>
                  <a:moveTo>
                    <a:pt x="509" y="288"/>
                  </a:moveTo>
                  <a:cubicBezTo>
                    <a:pt x="520" y="288"/>
                    <a:pt x="535" y="292"/>
                    <a:pt x="550" y="304"/>
                  </a:cubicBezTo>
                  <a:cubicBezTo>
                    <a:pt x="520" y="401"/>
                    <a:pt x="520" y="490"/>
                    <a:pt x="651" y="520"/>
                  </a:cubicBezTo>
                  <a:cubicBezTo>
                    <a:pt x="673" y="524"/>
                    <a:pt x="681" y="554"/>
                    <a:pt x="681" y="580"/>
                  </a:cubicBezTo>
                  <a:cubicBezTo>
                    <a:pt x="651" y="625"/>
                    <a:pt x="625" y="677"/>
                    <a:pt x="580" y="677"/>
                  </a:cubicBezTo>
                  <a:cubicBezTo>
                    <a:pt x="561" y="677"/>
                    <a:pt x="535" y="666"/>
                    <a:pt x="509" y="644"/>
                  </a:cubicBezTo>
                  <a:cubicBezTo>
                    <a:pt x="452" y="625"/>
                    <a:pt x="565" y="569"/>
                    <a:pt x="479" y="535"/>
                  </a:cubicBezTo>
                  <a:cubicBezTo>
                    <a:pt x="404" y="509"/>
                    <a:pt x="471" y="397"/>
                    <a:pt x="435" y="330"/>
                  </a:cubicBezTo>
                  <a:cubicBezTo>
                    <a:pt x="457" y="315"/>
                    <a:pt x="479" y="288"/>
                    <a:pt x="509" y="288"/>
                  </a:cubicBezTo>
                  <a:close/>
                  <a:moveTo>
                    <a:pt x="300" y="715"/>
                  </a:moveTo>
                  <a:cubicBezTo>
                    <a:pt x="333" y="715"/>
                    <a:pt x="371" y="730"/>
                    <a:pt x="378" y="752"/>
                  </a:cubicBezTo>
                  <a:cubicBezTo>
                    <a:pt x="400" y="834"/>
                    <a:pt x="322" y="842"/>
                    <a:pt x="266" y="861"/>
                  </a:cubicBezTo>
                  <a:cubicBezTo>
                    <a:pt x="273" y="842"/>
                    <a:pt x="292" y="823"/>
                    <a:pt x="295" y="804"/>
                  </a:cubicBezTo>
                  <a:cubicBezTo>
                    <a:pt x="295" y="771"/>
                    <a:pt x="233" y="786"/>
                    <a:pt x="243" y="744"/>
                  </a:cubicBezTo>
                  <a:cubicBezTo>
                    <a:pt x="247" y="726"/>
                    <a:pt x="273" y="715"/>
                    <a:pt x="300" y="715"/>
                  </a:cubicBezTo>
                  <a:close/>
                  <a:moveTo>
                    <a:pt x="677" y="0"/>
                  </a:moveTo>
                  <a:cubicBezTo>
                    <a:pt x="651" y="0"/>
                    <a:pt x="621" y="12"/>
                    <a:pt x="592" y="35"/>
                  </a:cubicBezTo>
                  <a:cubicBezTo>
                    <a:pt x="557" y="27"/>
                    <a:pt x="520" y="12"/>
                    <a:pt x="487" y="12"/>
                  </a:cubicBezTo>
                  <a:cubicBezTo>
                    <a:pt x="461" y="12"/>
                    <a:pt x="435" y="19"/>
                    <a:pt x="412" y="53"/>
                  </a:cubicBezTo>
                  <a:cubicBezTo>
                    <a:pt x="337" y="71"/>
                    <a:pt x="292" y="166"/>
                    <a:pt x="210" y="166"/>
                  </a:cubicBezTo>
                  <a:cubicBezTo>
                    <a:pt x="199" y="166"/>
                    <a:pt x="183" y="161"/>
                    <a:pt x="169" y="154"/>
                  </a:cubicBezTo>
                  <a:cubicBezTo>
                    <a:pt x="79" y="285"/>
                    <a:pt x="109" y="453"/>
                    <a:pt x="23" y="584"/>
                  </a:cubicBezTo>
                  <a:cubicBezTo>
                    <a:pt x="0" y="618"/>
                    <a:pt x="16" y="666"/>
                    <a:pt x="45" y="685"/>
                  </a:cubicBezTo>
                  <a:cubicBezTo>
                    <a:pt x="116" y="726"/>
                    <a:pt x="131" y="804"/>
                    <a:pt x="150" y="864"/>
                  </a:cubicBezTo>
                  <a:cubicBezTo>
                    <a:pt x="202" y="1013"/>
                    <a:pt x="288" y="1077"/>
                    <a:pt x="419" y="1077"/>
                  </a:cubicBezTo>
                  <a:cubicBezTo>
                    <a:pt x="442" y="1077"/>
                    <a:pt x="464" y="1077"/>
                    <a:pt x="490" y="1073"/>
                  </a:cubicBezTo>
                  <a:cubicBezTo>
                    <a:pt x="509" y="1063"/>
                    <a:pt x="531" y="1058"/>
                    <a:pt x="550" y="1058"/>
                  </a:cubicBezTo>
                  <a:cubicBezTo>
                    <a:pt x="587" y="1058"/>
                    <a:pt x="621" y="1073"/>
                    <a:pt x="654" y="1092"/>
                  </a:cubicBezTo>
                  <a:cubicBezTo>
                    <a:pt x="711" y="1085"/>
                    <a:pt x="759" y="1055"/>
                    <a:pt x="797" y="1013"/>
                  </a:cubicBezTo>
                  <a:cubicBezTo>
                    <a:pt x="744" y="973"/>
                    <a:pt x="707" y="898"/>
                    <a:pt x="740" y="856"/>
                  </a:cubicBezTo>
                  <a:cubicBezTo>
                    <a:pt x="785" y="797"/>
                    <a:pt x="849" y="685"/>
                    <a:pt x="871" y="685"/>
                  </a:cubicBezTo>
                  <a:cubicBezTo>
                    <a:pt x="883" y="689"/>
                    <a:pt x="894" y="689"/>
                    <a:pt x="901" y="689"/>
                  </a:cubicBezTo>
                  <a:cubicBezTo>
                    <a:pt x="991" y="689"/>
                    <a:pt x="1002" y="606"/>
                    <a:pt x="1047" y="558"/>
                  </a:cubicBezTo>
                  <a:cubicBezTo>
                    <a:pt x="1006" y="524"/>
                    <a:pt x="980" y="464"/>
                    <a:pt x="913" y="464"/>
                  </a:cubicBezTo>
                  <a:lnTo>
                    <a:pt x="894" y="464"/>
                  </a:lnTo>
                  <a:cubicBezTo>
                    <a:pt x="932" y="393"/>
                    <a:pt x="1013" y="435"/>
                    <a:pt x="1036" y="375"/>
                  </a:cubicBezTo>
                  <a:cubicBezTo>
                    <a:pt x="1040" y="349"/>
                    <a:pt x="1066" y="304"/>
                    <a:pt x="1040" y="304"/>
                  </a:cubicBezTo>
                  <a:cubicBezTo>
                    <a:pt x="1032" y="304"/>
                    <a:pt x="1021" y="307"/>
                    <a:pt x="999" y="318"/>
                  </a:cubicBezTo>
                  <a:cubicBezTo>
                    <a:pt x="980" y="326"/>
                    <a:pt x="968" y="352"/>
                    <a:pt x="961" y="352"/>
                  </a:cubicBezTo>
                  <a:cubicBezTo>
                    <a:pt x="954" y="352"/>
                    <a:pt x="950" y="341"/>
                    <a:pt x="946" y="315"/>
                  </a:cubicBezTo>
                  <a:cubicBezTo>
                    <a:pt x="939" y="273"/>
                    <a:pt x="861" y="270"/>
                    <a:pt x="901" y="214"/>
                  </a:cubicBezTo>
                  <a:lnTo>
                    <a:pt x="906" y="214"/>
                  </a:lnTo>
                  <a:cubicBezTo>
                    <a:pt x="916" y="214"/>
                    <a:pt x="932" y="218"/>
                    <a:pt x="942" y="221"/>
                  </a:cubicBezTo>
                  <a:cubicBezTo>
                    <a:pt x="954" y="225"/>
                    <a:pt x="965" y="233"/>
                    <a:pt x="976" y="233"/>
                  </a:cubicBezTo>
                  <a:cubicBezTo>
                    <a:pt x="984" y="233"/>
                    <a:pt x="995" y="228"/>
                    <a:pt x="1006" y="221"/>
                  </a:cubicBezTo>
                  <a:cubicBezTo>
                    <a:pt x="1032" y="176"/>
                    <a:pt x="1036" y="131"/>
                    <a:pt x="1002" y="87"/>
                  </a:cubicBezTo>
                  <a:cubicBezTo>
                    <a:pt x="980" y="102"/>
                    <a:pt x="958" y="113"/>
                    <a:pt x="932" y="113"/>
                  </a:cubicBezTo>
                  <a:cubicBezTo>
                    <a:pt x="913" y="113"/>
                    <a:pt x="894" y="105"/>
                    <a:pt x="875" y="87"/>
                  </a:cubicBezTo>
                  <a:cubicBezTo>
                    <a:pt x="804" y="71"/>
                    <a:pt x="749" y="0"/>
                    <a:pt x="6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8" name="Google Shape;28758;p21"/>
            <p:cNvSpPr/>
            <p:nvPr/>
          </p:nvSpPr>
          <p:spPr>
            <a:xfrm>
              <a:off x="-5480789" y="-3046976"/>
              <a:ext cx="34141" cy="47893"/>
            </a:xfrm>
            <a:custGeom>
              <a:avLst/>
              <a:gdLst/>
              <a:ahLst/>
              <a:cxnLst/>
              <a:rect l="l" t="t" r="r" b="b"/>
              <a:pathLst>
                <a:path w="715" h="1003" extrusionOk="0">
                  <a:moveTo>
                    <a:pt x="296" y="452"/>
                  </a:moveTo>
                  <a:cubicBezTo>
                    <a:pt x="341" y="452"/>
                    <a:pt x="375" y="468"/>
                    <a:pt x="375" y="520"/>
                  </a:cubicBezTo>
                  <a:cubicBezTo>
                    <a:pt x="378" y="595"/>
                    <a:pt x="330" y="609"/>
                    <a:pt x="263" y="609"/>
                  </a:cubicBezTo>
                  <a:lnTo>
                    <a:pt x="206" y="609"/>
                  </a:lnTo>
                  <a:cubicBezTo>
                    <a:pt x="296" y="580"/>
                    <a:pt x="154" y="461"/>
                    <a:pt x="289" y="452"/>
                  </a:cubicBezTo>
                  <a:close/>
                  <a:moveTo>
                    <a:pt x="258" y="0"/>
                  </a:moveTo>
                  <a:cubicBezTo>
                    <a:pt x="206" y="57"/>
                    <a:pt x="161" y="128"/>
                    <a:pt x="94" y="165"/>
                  </a:cubicBezTo>
                  <a:cubicBezTo>
                    <a:pt x="1" y="221"/>
                    <a:pt x="23" y="318"/>
                    <a:pt x="49" y="356"/>
                  </a:cubicBezTo>
                  <a:cubicBezTo>
                    <a:pt x="116" y="438"/>
                    <a:pt x="97" y="528"/>
                    <a:pt x="109" y="609"/>
                  </a:cubicBezTo>
                  <a:cubicBezTo>
                    <a:pt x="128" y="766"/>
                    <a:pt x="154" y="819"/>
                    <a:pt x="311" y="868"/>
                  </a:cubicBezTo>
                  <a:cubicBezTo>
                    <a:pt x="330" y="871"/>
                    <a:pt x="348" y="875"/>
                    <a:pt x="356" y="890"/>
                  </a:cubicBezTo>
                  <a:cubicBezTo>
                    <a:pt x="382" y="976"/>
                    <a:pt x="427" y="1002"/>
                    <a:pt x="475" y="1002"/>
                  </a:cubicBezTo>
                  <a:cubicBezTo>
                    <a:pt x="527" y="1002"/>
                    <a:pt x="587" y="973"/>
                    <a:pt x="647" y="958"/>
                  </a:cubicBezTo>
                  <a:lnTo>
                    <a:pt x="644" y="954"/>
                  </a:lnTo>
                  <a:cubicBezTo>
                    <a:pt x="584" y="894"/>
                    <a:pt x="472" y="935"/>
                    <a:pt x="434" y="834"/>
                  </a:cubicBezTo>
                  <a:cubicBezTo>
                    <a:pt x="456" y="793"/>
                    <a:pt x="516" y="811"/>
                    <a:pt x="542" y="778"/>
                  </a:cubicBezTo>
                  <a:cubicBezTo>
                    <a:pt x="546" y="771"/>
                    <a:pt x="546" y="766"/>
                    <a:pt x="550" y="763"/>
                  </a:cubicBezTo>
                  <a:cubicBezTo>
                    <a:pt x="587" y="722"/>
                    <a:pt x="561" y="670"/>
                    <a:pt x="577" y="625"/>
                  </a:cubicBezTo>
                  <a:lnTo>
                    <a:pt x="587" y="625"/>
                  </a:lnTo>
                  <a:cubicBezTo>
                    <a:pt x="606" y="625"/>
                    <a:pt x="621" y="632"/>
                    <a:pt x="636" y="644"/>
                  </a:cubicBezTo>
                  <a:cubicBezTo>
                    <a:pt x="651" y="651"/>
                    <a:pt x="666" y="659"/>
                    <a:pt x="684" y="659"/>
                  </a:cubicBezTo>
                  <a:cubicBezTo>
                    <a:pt x="692" y="659"/>
                    <a:pt x="703" y="654"/>
                    <a:pt x="715" y="651"/>
                  </a:cubicBezTo>
                  <a:lnTo>
                    <a:pt x="711" y="651"/>
                  </a:lnTo>
                  <a:cubicBezTo>
                    <a:pt x="673" y="628"/>
                    <a:pt x="662" y="592"/>
                    <a:pt x="639" y="557"/>
                  </a:cubicBezTo>
                  <a:cubicBezTo>
                    <a:pt x="629" y="497"/>
                    <a:pt x="527" y="468"/>
                    <a:pt x="580" y="385"/>
                  </a:cubicBezTo>
                  <a:cubicBezTo>
                    <a:pt x="550" y="337"/>
                    <a:pt x="498" y="295"/>
                    <a:pt x="561" y="210"/>
                  </a:cubicBezTo>
                  <a:cubicBezTo>
                    <a:pt x="558" y="206"/>
                    <a:pt x="554" y="202"/>
                    <a:pt x="550" y="199"/>
                  </a:cubicBezTo>
                  <a:cubicBezTo>
                    <a:pt x="494" y="225"/>
                    <a:pt x="449" y="240"/>
                    <a:pt x="415" y="240"/>
                  </a:cubicBezTo>
                  <a:cubicBezTo>
                    <a:pt x="359" y="240"/>
                    <a:pt x="330" y="202"/>
                    <a:pt x="330" y="102"/>
                  </a:cubicBezTo>
                  <a:cubicBezTo>
                    <a:pt x="330" y="68"/>
                    <a:pt x="285" y="34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9" name="Google Shape;28759;p21"/>
            <p:cNvSpPr/>
            <p:nvPr/>
          </p:nvSpPr>
          <p:spPr>
            <a:xfrm>
              <a:off x="-5465461" y="-3057290"/>
              <a:ext cx="45219" cy="29653"/>
            </a:xfrm>
            <a:custGeom>
              <a:avLst/>
              <a:gdLst/>
              <a:ahLst/>
              <a:cxnLst/>
              <a:rect l="l" t="t" r="r" b="b"/>
              <a:pathLst>
                <a:path w="947" h="621" extrusionOk="0">
                  <a:moveTo>
                    <a:pt x="315" y="0"/>
                  </a:moveTo>
                  <a:cubicBezTo>
                    <a:pt x="225" y="0"/>
                    <a:pt x="132" y="23"/>
                    <a:pt x="38" y="59"/>
                  </a:cubicBezTo>
                  <a:cubicBezTo>
                    <a:pt x="1" y="187"/>
                    <a:pt x="94" y="269"/>
                    <a:pt x="135" y="377"/>
                  </a:cubicBezTo>
                  <a:cubicBezTo>
                    <a:pt x="247" y="332"/>
                    <a:pt x="349" y="292"/>
                    <a:pt x="457" y="247"/>
                  </a:cubicBezTo>
                  <a:lnTo>
                    <a:pt x="457" y="247"/>
                  </a:lnTo>
                  <a:cubicBezTo>
                    <a:pt x="430" y="328"/>
                    <a:pt x="349" y="366"/>
                    <a:pt x="360" y="449"/>
                  </a:cubicBezTo>
                  <a:cubicBezTo>
                    <a:pt x="390" y="504"/>
                    <a:pt x="539" y="482"/>
                    <a:pt x="472" y="609"/>
                  </a:cubicBezTo>
                  <a:cubicBezTo>
                    <a:pt x="498" y="613"/>
                    <a:pt x="525" y="616"/>
                    <a:pt x="554" y="620"/>
                  </a:cubicBezTo>
                  <a:cubicBezTo>
                    <a:pt x="558" y="609"/>
                    <a:pt x="565" y="598"/>
                    <a:pt x="573" y="590"/>
                  </a:cubicBezTo>
                  <a:cubicBezTo>
                    <a:pt x="580" y="579"/>
                    <a:pt x="587" y="568"/>
                    <a:pt x="596" y="556"/>
                  </a:cubicBezTo>
                  <a:cubicBezTo>
                    <a:pt x="622" y="456"/>
                    <a:pt x="648" y="422"/>
                    <a:pt x="711" y="422"/>
                  </a:cubicBezTo>
                  <a:cubicBezTo>
                    <a:pt x="730" y="422"/>
                    <a:pt x="756" y="426"/>
                    <a:pt x="786" y="433"/>
                  </a:cubicBezTo>
                  <a:cubicBezTo>
                    <a:pt x="834" y="444"/>
                    <a:pt x="868" y="494"/>
                    <a:pt x="917" y="494"/>
                  </a:cubicBezTo>
                  <a:cubicBezTo>
                    <a:pt x="928" y="494"/>
                    <a:pt x="936" y="489"/>
                    <a:pt x="946" y="485"/>
                  </a:cubicBezTo>
                  <a:cubicBezTo>
                    <a:pt x="943" y="478"/>
                    <a:pt x="936" y="471"/>
                    <a:pt x="928" y="467"/>
                  </a:cubicBezTo>
                  <a:cubicBezTo>
                    <a:pt x="879" y="407"/>
                    <a:pt x="943" y="337"/>
                    <a:pt x="906" y="276"/>
                  </a:cubicBezTo>
                  <a:lnTo>
                    <a:pt x="894" y="276"/>
                  </a:lnTo>
                  <a:cubicBezTo>
                    <a:pt x="797" y="276"/>
                    <a:pt x="786" y="220"/>
                    <a:pt x="823" y="138"/>
                  </a:cubicBezTo>
                  <a:cubicBezTo>
                    <a:pt x="812" y="130"/>
                    <a:pt x="805" y="127"/>
                    <a:pt x="794" y="119"/>
                  </a:cubicBezTo>
                  <a:cubicBezTo>
                    <a:pt x="771" y="153"/>
                    <a:pt x="749" y="187"/>
                    <a:pt x="727" y="187"/>
                  </a:cubicBezTo>
                  <a:cubicBezTo>
                    <a:pt x="711" y="187"/>
                    <a:pt x="692" y="171"/>
                    <a:pt x="677" y="127"/>
                  </a:cubicBezTo>
                  <a:cubicBezTo>
                    <a:pt x="659" y="63"/>
                    <a:pt x="614" y="67"/>
                    <a:pt x="570" y="56"/>
                  </a:cubicBezTo>
                  <a:cubicBezTo>
                    <a:pt x="483" y="18"/>
                    <a:pt x="401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0" name="Google Shape;28760;p21"/>
            <p:cNvSpPr/>
            <p:nvPr/>
          </p:nvSpPr>
          <p:spPr>
            <a:xfrm>
              <a:off x="-5468469" y="-3054472"/>
              <a:ext cx="39871" cy="54149"/>
            </a:xfrm>
            <a:custGeom>
              <a:avLst/>
              <a:gdLst/>
              <a:ahLst/>
              <a:cxnLst/>
              <a:rect l="l" t="t" r="r" b="b"/>
              <a:pathLst>
                <a:path w="835" h="1134" extrusionOk="0">
                  <a:moveTo>
                    <a:pt x="101" y="0"/>
                  </a:moveTo>
                  <a:cubicBezTo>
                    <a:pt x="15" y="16"/>
                    <a:pt x="12" y="90"/>
                    <a:pt x="0" y="157"/>
                  </a:cubicBezTo>
                  <a:cubicBezTo>
                    <a:pt x="27" y="191"/>
                    <a:pt x="72" y="225"/>
                    <a:pt x="72" y="259"/>
                  </a:cubicBezTo>
                  <a:cubicBezTo>
                    <a:pt x="72" y="359"/>
                    <a:pt x="101" y="397"/>
                    <a:pt x="157" y="397"/>
                  </a:cubicBezTo>
                  <a:cubicBezTo>
                    <a:pt x="191" y="397"/>
                    <a:pt x="236" y="382"/>
                    <a:pt x="292" y="356"/>
                  </a:cubicBezTo>
                  <a:cubicBezTo>
                    <a:pt x="303" y="352"/>
                    <a:pt x="314" y="348"/>
                    <a:pt x="326" y="340"/>
                  </a:cubicBezTo>
                  <a:lnTo>
                    <a:pt x="326" y="340"/>
                  </a:lnTo>
                  <a:cubicBezTo>
                    <a:pt x="314" y="352"/>
                    <a:pt x="307" y="359"/>
                    <a:pt x="303" y="367"/>
                  </a:cubicBezTo>
                  <a:cubicBezTo>
                    <a:pt x="240" y="452"/>
                    <a:pt x="292" y="494"/>
                    <a:pt x="322" y="542"/>
                  </a:cubicBezTo>
                  <a:lnTo>
                    <a:pt x="389" y="542"/>
                  </a:lnTo>
                  <a:cubicBezTo>
                    <a:pt x="400" y="539"/>
                    <a:pt x="408" y="539"/>
                    <a:pt x="415" y="539"/>
                  </a:cubicBezTo>
                  <a:cubicBezTo>
                    <a:pt x="445" y="539"/>
                    <a:pt x="467" y="547"/>
                    <a:pt x="483" y="573"/>
                  </a:cubicBezTo>
                  <a:cubicBezTo>
                    <a:pt x="505" y="618"/>
                    <a:pt x="471" y="651"/>
                    <a:pt x="441" y="677"/>
                  </a:cubicBezTo>
                  <a:cubicBezTo>
                    <a:pt x="426" y="692"/>
                    <a:pt x="404" y="704"/>
                    <a:pt x="381" y="714"/>
                  </a:cubicBezTo>
                  <a:cubicBezTo>
                    <a:pt x="404" y="749"/>
                    <a:pt x="415" y="785"/>
                    <a:pt x="453" y="808"/>
                  </a:cubicBezTo>
                  <a:cubicBezTo>
                    <a:pt x="476" y="785"/>
                    <a:pt x="490" y="740"/>
                    <a:pt x="516" y="740"/>
                  </a:cubicBezTo>
                  <a:cubicBezTo>
                    <a:pt x="528" y="740"/>
                    <a:pt x="538" y="749"/>
                    <a:pt x="554" y="763"/>
                  </a:cubicBezTo>
                  <a:cubicBezTo>
                    <a:pt x="583" y="797"/>
                    <a:pt x="614" y="868"/>
                    <a:pt x="546" y="897"/>
                  </a:cubicBezTo>
                  <a:cubicBezTo>
                    <a:pt x="535" y="906"/>
                    <a:pt x="528" y="906"/>
                    <a:pt x="520" y="906"/>
                  </a:cubicBezTo>
                  <a:cubicBezTo>
                    <a:pt x="479" y="906"/>
                    <a:pt x="509" y="827"/>
                    <a:pt x="467" y="816"/>
                  </a:cubicBezTo>
                  <a:cubicBezTo>
                    <a:pt x="464" y="816"/>
                    <a:pt x="460" y="811"/>
                    <a:pt x="457" y="808"/>
                  </a:cubicBezTo>
                  <a:cubicBezTo>
                    <a:pt x="445" y="811"/>
                    <a:pt x="434" y="816"/>
                    <a:pt x="426" y="816"/>
                  </a:cubicBezTo>
                  <a:cubicBezTo>
                    <a:pt x="408" y="816"/>
                    <a:pt x="393" y="808"/>
                    <a:pt x="378" y="801"/>
                  </a:cubicBezTo>
                  <a:cubicBezTo>
                    <a:pt x="363" y="789"/>
                    <a:pt x="348" y="782"/>
                    <a:pt x="329" y="782"/>
                  </a:cubicBezTo>
                  <a:lnTo>
                    <a:pt x="319" y="782"/>
                  </a:lnTo>
                  <a:cubicBezTo>
                    <a:pt x="303" y="827"/>
                    <a:pt x="329" y="879"/>
                    <a:pt x="292" y="920"/>
                  </a:cubicBezTo>
                  <a:cubicBezTo>
                    <a:pt x="292" y="920"/>
                    <a:pt x="292" y="920"/>
                    <a:pt x="292" y="920"/>
                  </a:cubicBezTo>
                  <a:lnTo>
                    <a:pt x="292" y="920"/>
                  </a:lnTo>
                  <a:cubicBezTo>
                    <a:pt x="288" y="923"/>
                    <a:pt x="288" y="928"/>
                    <a:pt x="284" y="935"/>
                  </a:cubicBezTo>
                  <a:cubicBezTo>
                    <a:pt x="288" y="932"/>
                    <a:pt x="291" y="924"/>
                    <a:pt x="292" y="920"/>
                  </a:cubicBezTo>
                  <a:lnTo>
                    <a:pt x="292" y="920"/>
                  </a:lnTo>
                  <a:cubicBezTo>
                    <a:pt x="288" y="999"/>
                    <a:pt x="322" y="1013"/>
                    <a:pt x="363" y="1013"/>
                  </a:cubicBezTo>
                  <a:cubicBezTo>
                    <a:pt x="378" y="1013"/>
                    <a:pt x="393" y="1010"/>
                    <a:pt x="408" y="1010"/>
                  </a:cubicBezTo>
                  <a:cubicBezTo>
                    <a:pt x="423" y="1006"/>
                    <a:pt x="441" y="1006"/>
                    <a:pt x="457" y="1006"/>
                  </a:cubicBezTo>
                  <a:lnTo>
                    <a:pt x="476" y="1006"/>
                  </a:lnTo>
                  <a:cubicBezTo>
                    <a:pt x="460" y="1070"/>
                    <a:pt x="404" y="1073"/>
                    <a:pt x="386" y="1111"/>
                  </a:cubicBezTo>
                  <a:lnTo>
                    <a:pt x="389" y="1115"/>
                  </a:lnTo>
                  <a:cubicBezTo>
                    <a:pt x="441" y="1122"/>
                    <a:pt x="493" y="1125"/>
                    <a:pt x="550" y="1130"/>
                  </a:cubicBezTo>
                  <a:cubicBezTo>
                    <a:pt x="554" y="1130"/>
                    <a:pt x="554" y="1133"/>
                    <a:pt x="557" y="1133"/>
                  </a:cubicBezTo>
                  <a:cubicBezTo>
                    <a:pt x="583" y="1133"/>
                    <a:pt x="606" y="1115"/>
                    <a:pt x="628" y="1096"/>
                  </a:cubicBezTo>
                  <a:cubicBezTo>
                    <a:pt x="647" y="1077"/>
                    <a:pt x="669" y="1058"/>
                    <a:pt x="695" y="1058"/>
                  </a:cubicBezTo>
                  <a:cubicBezTo>
                    <a:pt x="714" y="1058"/>
                    <a:pt x="733" y="1066"/>
                    <a:pt x="752" y="1092"/>
                  </a:cubicBezTo>
                  <a:cubicBezTo>
                    <a:pt x="778" y="1077"/>
                    <a:pt x="800" y="1063"/>
                    <a:pt x="823" y="1047"/>
                  </a:cubicBezTo>
                  <a:cubicBezTo>
                    <a:pt x="804" y="1018"/>
                    <a:pt x="819" y="991"/>
                    <a:pt x="834" y="968"/>
                  </a:cubicBezTo>
                  <a:cubicBezTo>
                    <a:pt x="785" y="879"/>
                    <a:pt x="790" y="789"/>
                    <a:pt x="830" y="699"/>
                  </a:cubicBezTo>
                  <a:cubicBezTo>
                    <a:pt x="797" y="673"/>
                    <a:pt x="755" y="681"/>
                    <a:pt x="718" y="673"/>
                  </a:cubicBezTo>
                  <a:cubicBezTo>
                    <a:pt x="703" y="688"/>
                    <a:pt x="695" y="711"/>
                    <a:pt x="669" y="726"/>
                  </a:cubicBezTo>
                  <a:cubicBezTo>
                    <a:pt x="662" y="733"/>
                    <a:pt x="650" y="737"/>
                    <a:pt x="640" y="737"/>
                  </a:cubicBezTo>
                  <a:cubicBezTo>
                    <a:pt x="681" y="666"/>
                    <a:pt x="614" y="621"/>
                    <a:pt x="617" y="561"/>
                  </a:cubicBezTo>
                  <a:cubicBezTo>
                    <a:pt x="588" y="557"/>
                    <a:pt x="561" y="554"/>
                    <a:pt x="535" y="550"/>
                  </a:cubicBezTo>
                  <a:cubicBezTo>
                    <a:pt x="493" y="524"/>
                    <a:pt x="453" y="502"/>
                    <a:pt x="415" y="468"/>
                  </a:cubicBezTo>
                  <a:cubicBezTo>
                    <a:pt x="397" y="449"/>
                    <a:pt x="355" y="412"/>
                    <a:pt x="423" y="390"/>
                  </a:cubicBezTo>
                  <a:cubicBezTo>
                    <a:pt x="412" y="307"/>
                    <a:pt x="493" y="269"/>
                    <a:pt x="520" y="188"/>
                  </a:cubicBezTo>
                  <a:lnTo>
                    <a:pt x="520" y="188"/>
                  </a:lnTo>
                  <a:cubicBezTo>
                    <a:pt x="412" y="233"/>
                    <a:pt x="310" y="273"/>
                    <a:pt x="198" y="318"/>
                  </a:cubicBezTo>
                  <a:cubicBezTo>
                    <a:pt x="157" y="210"/>
                    <a:pt x="64" y="128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1" name="Google Shape;28761;p21"/>
            <p:cNvSpPr/>
            <p:nvPr/>
          </p:nvSpPr>
          <p:spPr>
            <a:xfrm>
              <a:off x="-5521806" y="-3267963"/>
              <a:ext cx="32661" cy="36815"/>
            </a:xfrm>
            <a:custGeom>
              <a:avLst/>
              <a:gdLst/>
              <a:ahLst/>
              <a:cxnLst/>
              <a:rect l="l" t="t" r="r" b="b"/>
              <a:pathLst>
                <a:path w="684" h="771" extrusionOk="0">
                  <a:moveTo>
                    <a:pt x="269" y="1"/>
                  </a:moveTo>
                  <a:cubicBezTo>
                    <a:pt x="202" y="27"/>
                    <a:pt x="292" y="46"/>
                    <a:pt x="276" y="75"/>
                  </a:cubicBezTo>
                  <a:cubicBezTo>
                    <a:pt x="261" y="101"/>
                    <a:pt x="247" y="117"/>
                    <a:pt x="220" y="117"/>
                  </a:cubicBezTo>
                  <a:cubicBezTo>
                    <a:pt x="216" y="117"/>
                    <a:pt x="209" y="117"/>
                    <a:pt x="206" y="113"/>
                  </a:cubicBezTo>
                  <a:cubicBezTo>
                    <a:pt x="49" y="161"/>
                    <a:pt x="45" y="303"/>
                    <a:pt x="7" y="423"/>
                  </a:cubicBezTo>
                  <a:cubicBezTo>
                    <a:pt x="23" y="405"/>
                    <a:pt x="40" y="389"/>
                    <a:pt x="63" y="389"/>
                  </a:cubicBezTo>
                  <a:cubicBezTo>
                    <a:pt x="75" y="389"/>
                    <a:pt x="85" y="393"/>
                    <a:pt x="101" y="401"/>
                  </a:cubicBezTo>
                  <a:cubicBezTo>
                    <a:pt x="145" y="427"/>
                    <a:pt x="157" y="460"/>
                    <a:pt x="130" y="505"/>
                  </a:cubicBezTo>
                  <a:cubicBezTo>
                    <a:pt x="135" y="509"/>
                    <a:pt x="142" y="509"/>
                    <a:pt x="149" y="509"/>
                  </a:cubicBezTo>
                  <a:cubicBezTo>
                    <a:pt x="247" y="509"/>
                    <a:pt x="306" y="427"/>
                    <a:pt x="392" y="393"/>
                  </a:cubicBezTo>
                  <a:cubicBezTo>
                    <a:pt x="404" y="389"/>
                    <a:pt x="418" y="382"/>
                    <a:pt x="430" y="382"/>
                  </a:cubicBezTo>
                  <a:cubicBezTo>
                    <a:pt x="441" y="382"/>
                    <a:pt x="449" y="386"/>
                    <a:pt x="456" y="397"/>
                  </a:cubicBezTo>
                  <a:cubicBezTo>
                    <a:pt x="463" y="405"/>
                    <a:pt x="467" y="427"/>
                    <a:pt x="463" y="431"/>
                  </a:cubicBezTo>
                  <a:cubicBezTo>
                    <a:pt x="373" y="483"/>
                    <a:pt x="377" y="617"/>
                    <a:pt x="228" y="648"/>
                  </a:cubicBezTo>
                  <a:cubicBezTo>
                    <a:pt x="202" y="651"/>
                    <a:pt x="183" y="651"/>
                    <a:pt x="168" y="651"/>
                  </a:cubicBezTo>
                  <a:cubicBezTo>
                    <a:pt x="90" y="651"/>
                    <a:pt x="116" y="591"/>
                    <a:pt x="108" y="539"/>
                  </a:cubicBezTo>
                  <a:cubicBezTo>
                    <a:pt x="93" y="513"/>
                    <a:pt x="75" y="491"/>
                    <a:pt x="56" y="468"/>
                  </a:cubicBezTo>
                  <a:cubicBezTo>
                    <a:pt x="0" y="546"/>
                    <a:pt x="45" y="640"/>
                    <a:pt x="23" y="737"/>
                  </a:cubicBezTo>
                  <a:lnTo>
                    <a:pt x="112" y="737"/>
                  </a:lnTo>
                  <a:cubicBezTo>
                    <a:pt x="130" y="734"/>
                    <a:pt x="145" y="734"/>
                    <a:pt x="164" y="734"/>
                  </a:cubicBezTo>
                  <a:cubicBezTo>
                    <a:pt x="197" y="734"/>
                    <a:pt x="235" y="741"/>
                    <a:pt x="265" y="771"/>
                  </a:cubicBezTo>
                  <a:cubicBezTo>
                    <a:pt x="269" y="756"/>
                    <a:pt x="276" y="722"/>
                    <a:pt x="276" y="722"/>
                  </a:cubicBezTo>
                  <a:cubicBezTo>
                    <a:pt x="292" y="726"/>
                    <a:pt x="299" y="726"/>
                    <a:pt x="310" y="726"/>
                  </a:cubicBezTo>
                  <a:cubicBezTo>
                    <a:pt x="422" y="726"/>
                    <a:pt x="475" y="591"/>
                    <a:pt x="579" y="584"/>
                  </a:cubicBezTo>
                  <a:cubicBezTo>
                    <a:pt x="583" y="584"/>
                    <a:pt x="590" y="580"/>
                    <a:pt x="594" y="580"/>
                  </a:cubicBezTo>
                  <a:cubicBezTo>
                    <a:pt x="601" y="569"/>
                    <a:pt x="609" y="562"/>
                    <a:pt x="613" y="550"/>
                  </a:cubicBezTo>
                  <a:cubicBezTo>
                    <a:pt x="538" y="434"/>
                    <a:pt x="684" y="311"/>
                    <a:pt x="594" y="199"/>
                  </a:cubicBezTo>
                  <a:lnTo>
                    <a:pt x="590" y="199"/>
                  </a:lnTo>
                  <a:cubicBezTo>
                    <a:pt x="508" y="199"/>
                    <a:pt x="523" y="296"/>
                    <a:pt x="475" y="326"/>
                  </a:cubicBezTo>
                  <a:cubicBezTo>
                    <a:pt x="444" y="296"/>
                    <a:pt x="422" y="258"/>
                    <a:pt x="392" y="248"/>
                  </a:cubicBezTo>
                  <a:cubicBezTo>
                    <a:pt x="328" y="221"/>
                    <a:pt x="328" y="229"/>
                    <a:pt x="351" y="169"/>
                  </a:cubicBezTo>
                  <a:cubicBezTo>
                    <a:pt x="284" y="124"/>
                    <a:pt x="321" y="79"/>
                    <a:pt x="347" y="34"/>
                  </a:cubicBezTo>
                  <a:cubicBezTo>
                    <a:pt x="325" y="23"/>
                    <a:pt x="295" y="1"/>
                    <a:pt x="2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2" name="Google Shape;28762;p21"/>
            <p:cNvSpPr/>
            <p:nvPr/>
          </p:nvSpPr>
          <p:spPr>
            <a:xfrm>
              <a:off x="-5206608" y="-2915759"/>
              <a:ext cx="38248" cy="42497"/>
            </a:xfrm>
            <a:custGeom>
              <a:avLst/>
              <a:gdLst/>
              <a:ahLst/>
              <a:cxnLst/>
              <a:rect l="l" t="t" r="r" b="b"/>
              <a:pathLst>
                <a:path w="801" h="890" extrusionOk="0">
                  <a:moveTo>
                    <a:pt x="356" y="0"/>
                  </a:moveTo>
                  <a:cubicBezTo>
                    <a:pt x="288" y="0"/>
                    <a:pt x="228" y="37"/>
                    <a:pt x="154" y="109"/>
                  </a:cubicBezTo>
                  <a:cubicBezTo>
                    <a:pt x="202" y="146"/>
                    <a:pt x="217" y="187"/>
                    <a:pt x="202" y="251"/>
                  </a:cubicBezTo>
                  <a:cubicBezTo>
                    <a:pt x="176" y="351"/>
                    <a:pt x="112" y="452"/>
                    <a:pt x="191" y="557"/>
                  </a:cubicBezTo>
                  <a:cubicBezTo>
                    <a:pt x="195" y="561"/>
                    <a:pt x="191" y="583"/>
                    <a:pt x="187" y="587"/>
                  </a:cubicBezTo>
                  <a:cubicBezTo>
                    <a:pt x="86" y="602"/>
                    <a:pt x="94" y="732"/>
                    <a:pt x="0" y="755"/>
                  </a:cubicBezTo>
                  <a:cubicBezTo>
                    <a:pt x="45" y="796"/>
                    <a:pt x="75" y="863"/>
                    <a:pt x="150" y="863"/>
                  </a:cubicBezTo>
                  <a:cubicBezTo>
                    <a:pt x="161" y="856"/>
                    <a:pt x="173" y="853"/>
                    <a:pt x="183" y="853"/>
                  </a:cubicBezTo>
                  <a:cubicBezTo>
                    <a:pt x="202" y="853"/>
                    <a:pt x="221" y="860"/>
                    <a:pt x="240" y="871"/>
                  </a:cubicBezTo>
                  <a:cubicBezTo>
                    <a:pt x="258" y="882"/>
                    <a:pt x="277" y="889"/>
                    <a:pt x="295" y="889"/>
                  </a:cubicBezTo>
                  <a:cubicBezTo>
                    <a:pt x="307" y="889"/>
                    <a:pt x="321" y="886"/>
                    <a:pt x="333" y="875"/>
                  </a:cubicBezTo>
                  <a:cubicBezTo>
                    <a:pt x="337" y="830"/>
                    <a:pt x="307" y="800"/>
                    <a:pt x="280" y="770"/>
                  </a:cubicBezTo>
                  <a:cubicBezTo>
                    <a:pt x="243" y="729"/>
                    <a:pt x="251" y="692"/>
                    <a:pt x="295" y="665"/>
                  </a:cubicBezTo>
                  <a:cubicBezTo>
                    <a:pt x="397" y="606"/>
                    <a:pt x="374" y="531"/>
                    <a:pt x="333" y="449"/>
                  </a:cubicBezTo>
                  <a:cubicBezTo>
                    <a:pt x="288" y="445"/>
                    <a:pt x="247" y="434"/>
                    <a:pt x="292" y="378"/>
                  </a:cubicBezTo>
                  <a:cubicBezTo>
                    <a:pt x="285" y="314"/>
                    <a:pt x="295" y="266"/>
                    <a:pt x="359" y="266"/>
                  </a:cubicBezTo>
                  <a:cubicBezTo>
                    <a:pt x="370" y="266"/>
                    <a:pt x="382" y="266"/>
                    <a:pt x="397" y="269"/>
                  </a:cubicBezTo>
                  <a:lnTo>
                    <a:pt x="415" y="269"/>
                  </a:lnTo>
                  <a:cubicBezTo>
                    <a:pt x="445" y="269"/>
                    <a:pt x="475" y="258"/>
                    <a:pt x="505" y="254"/>
                  </a:cubicBezTo>
                  <a:cubicBezTo>
                    <a:pt x="523" y="235"/>
                    <a:pt x="539" y="228"/>
                    <a:pt x="554" y="228"/>
                  </a:cubicBezTo>
                  <a:cubicBezTo>
                    <a:pt x="594" y="228"/>
                    <a:pt x="613" y="288"/>
                    <a:pt x="647" y="306"/>
                  </a:cubicBezTo>
                  <a:lnTo>
                    <a:pt x="647" y="303"/>
                  </a:lnTo>
                  <a:cubicBezTo>
                    <a:pt x="662" y="280"/>
                    <a:pt x="673" y="273"/>
                    <a:pt x="684" y="273"/>
                  </a:cubicBezTo>
                  <a:cubicBezTo>
                    <a:pt x="699" y="273"/>
                    <a:pt x="714" y="292"/>
                    <a:pt x="729" y="314"/>
                  </a:cubicBezTo>
                  <a:cubicBezTo>
                    <a:pt x="751" y="299"/>
                    <a:pt x="774" y="288"/>
                    <a:pt x="801" y="273"/>
                  </a:cubicBezTo>
                  <a:cubicBezTo>
                    <a:pt x="782" y="239"/>
                    <a:pt x="770" y="199"/>
                    <a:pt x="729" y="180"/>
                  </a:cubicBezTo>
                  <a:cubicBezTo>
                    <a:pt x="703" y="202"/>
                    <a:pt x="680" y="209"/>
                    <a:pt x="666" y="209"/>
                  </a:cubicBezTo>
                  <a:cubicBezTo>
                    <a:pt x="606" y="209"/>
                    <a:pt x="621" y="97"/>
                    <a:pt x="572" y="78"/>
                  </a:cubicBezTo>
                  <a:cubicBezTo>
                    <a:pt x="482" y="26"/>
                    <a:pt x="415" y="0"/>
                    <a:pt x="3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3" name="Google Shape;28763;p21"/>
            <p:cNvSpPr/>
            <p:nvPr/>
          </p:nvSpPr>
          <p:spPr>
            <a:xfrm>
              <a:off x="-5518463" y="-3309696"/>
              <a:ext cx="34332" cy="28220"/>
            </a:xfrm>
            <a:custGeom>
              <a:avLst/>
              <a:gdLst/>
              <a:ahLst/>
              <a:cxnLst/>
              <a:rect l="l" t="t" r="r" b="b"/>
              <a:pathLst>
                <a:path w="719" h="591" extrusionOk="0">
                  <a:moveTo>
                    <a:pt x="236" y="441"/>
                  </a:moveTo>
                  <a:cubicBezTo>
                    <a:pt x="236" y="445"/>
                    <a:pt x="232" y="445"/>
                    <a:pt x="232" y="449"/>
                  </a:cubicBezTo>
                  <a:lnTo>
                    <a:pt x="236" y="449"/>
                  </a:lnTo>
                  <a:lnTo>
                    <a:pt x="236" y="441"/>
                  </a:lnTo>
                  <a:close/>
                  <a:moveTo>
                    <a:pt x="431" y="0"/>
                  </a:moveTo>
                  <a:cubicBezTo>
                    <a:pt x="415" y="0"/>
                    <a:pt x="401" y="0"/>
                    <a:pt x="382" y="7"/>
                  </a:cubicBezTo>
                  <a:cubicBezTo>
                    <a:pt x="431" y="45"/>
                    <a:pt x="441" y="86"/>
                    <a:pt x="386" y="123"/>
                  </a:cubicBezTo>
                  <a:cubicBezTo>
                    <a:pt x="363" y="138"/>
                    <a:pt x="341" y="157"/>
                    <a:pt x="322" y="157"/>
                  </a:cubicBezTo>
                  <a:cubicBezTo>
                    <a:pt x="303" y="157"/>
                    <a:pt x="289" y="145"/>
                    <a:pt x="274" y="116"/>
                  </a:cubicBezTo>
                  <a:cubicBezTo>
                    <a:pt x="232" y="150"/>
                    <a:pt x="229" y="240"/>
                    <a:pt x="162" y="240"/>
                  </a:cubicBezTo>
                  <a:cubicBezTo>
                    <a:pt x="146" y="240"/>
                    <a:pt x="132" y="235"/>
                    <a:pt x="113" y="228"/>
                  </a:cubicBezTo>
                  <a:cubicBezTo>
                    <a:pt x="65" y="254"/>
                    <a:pt x="23" y="284"/>
                    <a:pt x="1" y="333"/>
                  </a:cubicBezTo>
                  <a:cubicBezTo>
                    <a:pt x="12" y="340"/>
                    <a:pt x="20" y="344"/>
                    <a:pt x="31" y="352"/>
                  </a:cubicBezTo>
                  <a:cubicBezTo>
                    <a:pt x="79" y="426"/>
                    <a:pt x="195" y="347"/>
                    <a:pt x="236" y="441"/>
                  </a:cubicBezTo>
                  <a:cubicBezTo>
                    <a:pt x="307" y="397"/>
                    <a:pt x="244" y="292"/>
                    <a:pt x="311" y="240"/>
                  </a:cubicBezTo>
                  <a:lnTo>
                    <a:pt x="311" y="240"/>
                  </a:lnTo>
                  <a:cubicBezTo>
                    <a:pt x="367" y="302"/>
                    <a:pt x="284" y="397"/>
                    <a:pt x="367" y="441"/>
                  </a:cubicBezTo>
                  <a:cubicBezTo>
                    <a:pt x="415" y="475"/>
                    <a:pt x="550" y="459"/>
                    <a:pt x="450" y="580"/>
                  </a:cubicBezTo>
                  <a:lnTo>
                    <a:pt x="453" y="590"/>
                  </a:lnTo>
                  <a:cubicBezTo>
                    <a:pt x="562" y="580"/>
                    <a:pt x="633" y="542"/>
                    <a:pt x="625" y="411"/>
                  </a:cubicBezTo>
                  <a:cubicBezTo>
                    <a:pt x="621" y="359"/>
                    <a:pt x="666" y="302"/>
                    <a:pt x="677" y="243"/>
                  </a:cubicBezTo>
                  <a:cubicBezTo>
                    <a:pt x="685" y="198"/>
                    <a:pt x="719" y="145"/>
                    <a:pt x="685" y="145"/>
                  </a:cubicBezTo>
                  <a:cubicBezTo>
                    <a:pt x="674" y="145"/>
                    <a:pt x="651" y="153"/>
                    <a:pt x="614" y="172"/>
                  </a:cubicBezTo>
                  <a:cubicBezTo>
                    <a:pt x="610" y="176"/>
                    <a:pt x="610" y="176"/>
                    <a:pt x="607" y="176"/>
                  </a:cubicBezTo>
                  <a:cubicBezTo>
                    <a:pt x="588" y="176"/>
                    <a:pt x="588" y="123"/>
                    <a:pt x="572" y="109"/>
                  </a:cubicBezTo>
                  <a:cubicBezTo>
                    <a:pt x="528" y="60"/>
                    <a:pt x="494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4" name="Google Shape;28764;p21"/>
            <p:cNvSpPr/>
            <p:nvPr/>
          </p:nvSpPr>
          <p:spPr>
            <a:xfrm>
              <a:off x="-5221602" y="-2911318"/>
              <a:ext cx="25403" cy="31610"/>
            </a:xfrm>
            <a:custGeom>
              <a:avLst/>
              <a:gdLst/>
              <a:ahLst/>
              <a:cxnLst/>
              <a:rect l="l" t="t" r="r" b="b"/>
              <a:pathLst>
                <a:path w="532" h="662" extrusionOk="0">
                  <a:moveTo>
                    <a:pt x="437" y="1"/>
                  </a:moveTo>
                  <a:cubicBezTo>
                    <a:pt x="363" y="87"/>
                    <a:pt x="344" y="213"/>
                    <a:pt x="228" y="263"/>
                  </a:cubicBezTo>
                  <a:cubicBezTo>
                    <a:pt x="34" y="341"/>
                    <a:pt x="0" y="487"/>
                    <a:pt x="128" y="617"/>
                  </a:cubicBezTo>
                  <a:cubicBezTo>
                    <a:pt x="154" y="644"/>
                    <a:pt x="183" y="647"/>
                    <a:pt x="209" y="647"/>
                  </a:cubicBezTo>
                  <a:lnTo>
                    <a:pt x="228" y="647"/>
                  </a:lnTo>
                  <a:cubicBezTo>
                    <a:pt x="235" y="644"/>
                    <a:pt x="243" y="644"/>
                    <a:pt x="247" y="644"/>
                  </a:cubicBezTo>
                  <a:cubicBezTo>
                    <a:pt x="269" y="644"/>
                    <a:pt x="292" y="647"/>
                    <a:pt x="314" y="662"/>
                  </a:cubicBezTo>
                  <a:cubicBezTo>
                    <a:pt x="408" y="639"/>
                    <a:pt x="400" y="509"/>
                    <a:pt x="501" y="494"/>
                  </a:cubicBezTo>
                  <a:cubicBezTo>
                    <a:pt x="505" y="490"/>
                    <a:pt x="509" y="468"/>
                    <a:pt x="505" y="464"/>
                  </a:cubicBezTo>
                  <a:cubicBezTo>
                    <a:pt x="426" y="359"/>
                    <a:pt x="490" y="258"/>
                    <a:pt x="516" y="158"/>
                  </a:cubicBezTo>
                  <a:cubicBezTo>
                    <a:pt x="531" y="94"/>
                    <a:pt x="516" y="53"/>
                    <a:pt x="468" y="16"/>
                  </a:cubicBezTo>
                  <a:cubicBezTo>
                    <a:pt x="456" y="11"/>
                    <a:pt x="449" y="4"/>
                    <a:pt x="4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5" name="Google Shape;28765;p21"/>
            <p:cNvSpPr/>
            <p:nvPr/>
          </p:nvSpPr>
          <p:spPr>
            <a:xfrm>
              <a:off x="-5212338" y="-2855785"/>
              <a:ext cx="23827" cy="31992"/>
            </a:xfrm>
            <a:custGeom>
              <a:avLst/>
              <a:gdLst/>
              <a:ahLst/>
              <a:cxnLst/>
              <a:rect l="l" t="t" r="r" b="b"/>
              <a:pathLst>
                <a:path w="499" h="670" extrusionOk="0">
                  <a:moveTo>
                    <a:pt x="277" y="0"/>
                  </a:moveTo>
                  <a:cubicBezTo>
                    <a:pt x="225" y="75"/>
                    <a:pt x="94" y="112"/>
                    <a:pt x="109" y="221"/>
                  </a:cubicBezTo>
                  <a:cubicBezTo>
                    <a:pt x="124" y="325"/>
                    <a:pt x="49" y="318"/>
                    <a:pt x="1" y="351"/>
                  </a:cubicBezTo>
                  <a:cubicBezTo>
                    <a:pt x="19" y="389"/>
                    <a:pt x="34" y="430"/>
                    <a:pt x="53" y="471"/>
                  </a:cubicBezTo>
                  <a:cubicBezTo>
                    <a:pt x="86" y="508"/>
                    <a:pt x="124" y="546"/>
                    <a:pt x="158" y="583"/>
                  </a:cubicBezTo>
                  <a:cubicBezTo>
                    <a:pt x="176" y="557"/>
                    <a:pt x="198" y="549"/>
                    <a:pt x="225" y="549"/>
                  </a:cubicBezTo>
                  <a:cubicBezTo>
                    <a:pt x="236" y="549"/>
                    <a:pt x="251" y="549"/>
                    <a:pt x="262" y="553"/>
                  </a:cubicBezTo>
                  <a:cubicBezTo>
                    <a:pt x="277" y="553"/>
                    <a:pt x="293" y="557"/>
                    <a:pt x="303" y="557"/>
                  </a:cubicBezTo>
                  <a:cubicBezTo>
                    <a:pt x="322" y="557"/>
                    <a:pt x="341" y="553"/>
                    <a:pt x="360" y="539"/>
                  </a:cubicBezTo>
                  <a:lnTo>
                    <a:pt x="360" y="539"/>
                  </a:lnTo>
                  <a:cubicBezTo>
                    <a:pt x="345" y="561"/>
                    <a:pt x="329" y="583"/>
                    <a:pt x="315" y="609"/>
                  </a:cubicBezTo>
                  <a:lnTo>
                    <a:pt x="315" y="639"/>
                  </a:lnTo>
                  <a:cubicBezTo>
                    <a:pt x="337" y="654"/>
                    <a:pt x="355" y="670"/>
                    <a:pt x="378" y="670"/>
                  </a:cubicBezTo>
                  <a:cubicBezTo>
                    <a:pt x="397" y="670"/>
                    <a:pt x="412" y="658"/>
                    <a:pt x="431" y="632"/>
                  </a:cubicBezTo>
                  <a:cubicBezTo>
                    <a:pt x="408" y="594"/>
                    <a:pt x="405" y="557"/>
                    <a:pt x="423" y="513"/>
                  </a:cubicBezTo>
                  <a:cubicBezTo>
                    <a:pt x="498" y="306"/>
                    <a:pt x="431" y="138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6" name="Google Shape;28766;p21"/>
            <p:cNvSpPr/>
            <p:nvPr/>
          </p:nvSpPr>
          <p:spPr>
            <a:xfrm>
              <a:off x="-5419716" y="-3260609"/>
              <a:ext cx="27886" cy="21774"/>
            </a:xfrm>
            <a:custGeom>
              <a:avLst/>
              <a:gdLst/>
              <a:ahLst/>
              <a:cxnLst/>
              <a:rect l="l" t="t" r="r" b="b"/>
              <a:pathLst>
                <a:path w="584" h="456" extrusionOk="0">
                  <a:moveTo>
                    <a:pt x="366" y="0"/>
                  </a:moveTo>
                  <a:cubicBezTo>
                    <a:pt x="340" y="0"/>
                    <a:pt x="314" y="0"/>
                    <a:pt x="280" y="7"/>
                  </a:cubicBezTo>
                  <a:cubicBezTo>
                    <a:pt x="280" y="11"/>
                    <a:pt x="276" y="15"/>
                    <a:pt x="273" y="19"/>
                  </a:cubicBezTo>
                  <a:cubicBezTo>
                    <a:pt x="231" y="78"/>
                    <a:pt x="243" y="131"/>
                    <a:pt x="318" y="164"/>
                  </a:cubicBezTo>
                  <a:cubicBezTo>
                    <a:pt x="352" y="180"/>
                    <a:pt x="388" y="183"/>
                    <a:pt x="419" y="198"/>
                  </a:cubicBezTo>
                  <a:cubicBezTo>
                    <a:pt x="452" y="221"/>
                    <a:pt x="456" y="258"/>
                    <a:pt x="456" y="295"/>
                  </a:cubicBezTo>
                  <a:cubicBezTo>
                    <a:pt x="459" y="333"/>
                    <a:pt x="426" y="347"/>
                    <a:pt x="400" y="355"/>
                  </a:cubicBezTo>
                  <a:lnTo>
                    <a:pt x="381" y="355"/>
                  </a:lnTo>
                  <a:cubicBezTo>
                    <a:pt x="344" y="355"/>
                    <a:pt x="355" y="311"/>
                    <a:pt x="340" y="288"/>
                  </a:cubicBezTo>
                  <a:cubicBezTo>
                    <a:pt x="273" y="198"/>
                    <a:pt x="190" y="131"/>
                    <a:pt x="71" y="131"/>
                  </a:cubicBezTo>
                  <a:lnTo>
                    <a:pt x="56" y="131"/>
                  </a:lnTo>
                  <a:cubicBezTo>
                    <a:pt x="30" y="131"/>
                    <a:pt x="11" y="149"/>
                    <a:pt x="0" y="176"/>
                  </a:cubicBezTo>
                  <a:cubicBezTo>
                    <a:pt x="109" y="225"/>
                    <a:pt x="109" y="355"/>
                    <a:pt x="183" y="430"/>
                  </a:cubicBezTo>
                  <a:cubicBezTo>
                    <a:pt x="195" y="437"/>
                    <a:pt x="202" y="445"/>
                    <a:pt x="213" y="452"/>
                  </a:cubicBezTo>
                  <a:cubicBezTo>
                    <a:pt x="257" y="456"/>
                    <a:pt x="299" y="456"/>
                    <a:pt x="333" y="456"/>
                  </a:cubicBezTo>
                  <a:cubicBezTo>
                    <a:pt x="509" y="456"/>
                    <a:pt x="545" y="392"/>
                    <a:pt x="583" y="161"/>
                  </a:cubicBezTo>
                  <a:cubicBezTo>
                    <a:pt x="535" y="45"/>
                    <a:pt x="482" y="0"/>
                    <a:pt x="3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7" name="Google Shape;28767;p21"/>
            <p:cNvSpPr/>
            <p:nvPr/>
          </p:nvSpPr>
          <p:spPr>
            <a:xfrm>
              <a:off x="-5529303" y="-3313468"/>
              <a:ext cx="24830" cy="32375"/>
            </a:xfrm>
            <a:custGeom>
              <a:avLst/>
              <a:gdLst/>
              <a:ahLst/>
              <a:cxnLst/>
              <a:rect l="l" t="t" r="r" b="b"/>
              <a:pathLst>
                <a:path w="520" h="678" extrusionOk="0">
                  <a:moveTo>
                    <a:pt x="171" y="0"/>
                  </a:moveTo>
                  <a:cubicBezTo>
                    <a:pt x="164" y="0"/>
                    <a:pt x="153" y="12"/>
                    <a:pt x="135" y="41"/>
                  </a:cubicBezTo>
                  <a:cubicBezTo>
                    <a:pt x="116" y="75"/>
                    <a:pt x="0" y="64"/>
                    <a:pt x="90" y="146"/>
                  </a:cubicBezTo>
                  <a:cubicBezTo>
                    <a:pt x="123" y="180"/>
                    <a:pt x="116" y="214"/>
                    <a:pt x="97" y="259"/>
                  </a:cubicBezTo>
                  <a:cubicBezTo>
                    <a:pt x="33" y="412"/>
                    <a:pt x="93" y="576"/>
                    <a:pt x="228" y="677"/>
                  </a:cubicBezTo>
                  <a:cubicBezTo>
                    <a:pt x="276" y="625"/>
                    <a:pt x="202" y="561"/>
                    <a:pt x="250" y="512"/>
                  </a:cubicBezTo>
                  <a:cubicBezTo>
                    <a:pt x="250" y="486"/>
                    <a:pt x="254" y="457"/>
                    <a:pt x="258" y="431"/>
                  </a:cubicBezTo>
                  <a:cubicBezTo>
                    <a:pt x="247" y="423"/>
                    <a:pt x="239" y="419"/>
                    <a:pt x="228" y="412"/>
                  </a:cubicBezTo>
                  <a:cubicBezTo>
                    <a:pt x="157" y="359"/>
                    <a:pt x="194" y="296"/>
                    <a:pt x="190" y="229"/>
                  </a:cubicBezTo>
                  <a:lnTo>
                    <a:pt x="190" y="229"/>
                  </a:lnTo>
                  <a:cubicBezTo>
                    <a:pt x="254" y="240"/>
                    <a:pt x="292" y="281"/>
                    <a:pt x="340" y="307"/>
                  </a:cubicBezTo>
                  <a:cubicBezTo>
                    <a:pt x="359" y="314"/>
                    <a:pt x="373" y="319"/>
                    <a:pt x="389" y="319"/>
                  </a:cubicBezTo>
                  <a:cubicBezTo>
                    <a:pt x="456" y="319"/>
                    <a:pt x="459" y="229"/>
                    <a:pt x="501" y="195"/>
                  </a:cubicBezTo>
                  <a:cubicBezTo>
                    <a:pt x="478" y="135"/>
                    <a:pt x="494" y="83"/>
                    <a:pt x="520" y="27"/>
                  </a:cubicBezTo>
                  <a:lnTo>
                    <a:pt x="520" y="27"/>
                  </a:lnTo>
                  <a:cubicBezTo>
                    <a:pt x="433" y="45"/>
                    <a:pt x="340" y="19"/>
                    <a:pt x="261" y="83"/>
                  </a:cubicBezTo>
                  <a:cubicBezTo>
                    <a:pt x="254" y="86"/>
                    <a:pt x="247" y="90"/>
                    <a:pt x="239" y="90"/>
                  </a:cubicBezTo>
                  <a:cubicBezTo>
                    <a:pt x="224" y="90"/>
                    <a:pt x="213" y="79"/>
                    <a:pt x="197" y="64"/>
                  </a:cubicBezTo>
                  <a:cubicBezTo>
                    <a:pt x="187" y="53"/>
                    <a:pt x="187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8" name="Google Shape;28768;p21"/>
            <p:cNvSpPr/>
            <p:nvPr/>
          </p:nvSpPr>
          <p:spPr>
            <a:xfrm>
              <a:off x="-5459015" y="-2962554"/>
              <a:ext cx="22538" cy="26835"/>
            </a:xfrm>
            <a:custGeom>
              <a:avLst/>
              <a:gdLst/>
              <a:ahLst/>
              <a:cxnLst/>
              <a:rect l="l" t="t" r="r" b="b"/>
              <a:pathLst>
                <a:path w="472" h="562" extrusionOk="0">
                  <a:moveTo>
                    <a:pt x="359" y="1"/>
                  </a:moveTo>
                  <a:cubicBezTo>
                    <a:pt x="337" y="35"/>
                    <a:pt x="307" y="57"/>
                    <a:pt x="269" y="57"/>
                  </a:cubicBezTo>
                  <a:lnTo>
                    <a:pt x="255" y="57"/>
                  </a:lnTo>
                  <a:cubicBezTo>
                    <a:pt x="251" y="53"/>
                    <a:pt x="243" y="53"/>
                    <a:pt x="240" y="53"/>
                  </a:cubicBezTo>
                  <a:cubicBezTo>
                    <a:pt x="191" y="53"/>
                    <a:pt x="165" y="87"/>
                    <a:pt x="143" y="124"/>
                  </a:cubicBezTo>
                  <a:cubicBezTo>
                    <a:pt x="188" y="154"/>
                    <a:pt x="214" y="195"/>
                    <a:pt x="221" y="244"/>
                  </a:cubicBezTo>
                  <a:cubicBezTo>
                    <a:pt x="225" y="266"/>
                    <a:pt x="217" y="299"/>
                    <a:pt x="191" y="299"/>
                  </a:cubicBezTo>
                  <a:cubicBezTo>
                    <a:pt x="188" y="299"/>
                    <a:pt x="180" y="299"/>
                    <a:pt x="173" y="296"/>
                  </a:cubicBezTo>
                  <a:cubicBezTo>
                    <a:pt x="154" y="289"/>
                    <a:pt x="135" y="281"/>
                    <a:pt x="121" y="281"/>
                  </a:cubicBezTo>
                  <a:cubicBezTo>
                    <a:pt x="71" y="281"/>
                    <a:pt x="53" y="333"/>
                    <a:pt x="34" y="382"/>
                  </a:cubicBezTo>
                  <a:cubicBezTo>
                    <a:pt x="0" y="472"/>
                    <a:pt x="57" y="516"/>
                    <a:pt x="124" y="554"/>
                  </a:cubicBezTo>
                  <a:cubicBezTo>
                    <a:pt x="150" y="558"/>
                    <a:pt x="176" y="561"/>
                    <a:pt x="199" y="561"/>
                  </a:cubicBezTo>
                  <a:cubicBezTo>
                    <a:pt x="285" y="561"/>
                    <a:pt x="352" y="516"/>
                    <a:pt x="393" y="416"/>
                  </a:cubicBezTo>
                  <a:cubicBezTo>
                    <a:pt x="412" y="375"/>
                    <a:pt x="445" y="337"/>
                    <a:pt x="471" y="296"/>
                  </a:cubicBezTo>
                  <a:cubicBezTo>
                    <a:pt x="359" y="228"/>
                    <a:pt x="397" y="120"/>
                    <a:pt x="390" y="23"/>
                  </a:cubicBezTo>
                  <a:cubicBezTo>
                    <a:pt x="378" y="12"/>
                    <a:pt x="371" y="4"/>
                    <a:pt x="3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9" name="Google Shape;28769;p21"/>
            <p:cNvSpPr/>
            <p:nvPr/>
          </p:nvSpPr>
          <p:spPr>
            <a:xfrm>
              <a:off x="-5222509" y="-2858315"/>
              <a:ext cx="23445" cy="37197"/>
            </a:xfrm>
            <a:custGeom>
              <a:avLst/>
              <a:gdLst/>
              <a:ahLst/>
              <a:cxnLst/>
              <a:rect l="l" t="t" r="r" b="b"/>
              <a:pathLst>
                <a:path w="491" h="779" extrusionOk="0">
                  <a:moveTo>
                    <a:pt x="349" y="0"/>
                  </a:moveTo>
                  <a:cubicBezTo>
                    <a:pt x="292" y="87"/>
                    <a:pt x="195" y="45"/>
                    <a:pt x="120" y="76"/>
                  </a:cubicBezTo>
                  <a:cubicBezTo>
                    <a:pt x="87" y="169"/>
                    <a:pt x="135" y="188"/>
                    <a:pt x="202" y="188"/>
                  </a:cubicBezTo>
                  <a:lnTo>
                    <a:pt x="251" y="188"/>
                  </a:lnTo>
                  <a:cubicBezTo>
                    <a:pt x="262" y="188"/>
                    <a:pt x="273" y="191"/>
                    <a:pt x="277" y="210"/>
                  </a:cubicBezTo>
                  <a:cubicBezTo>
                    <a:pt x="285" y="236"/>
                    <a:pt x="266" y="255"/>
                    <a:pt x="244" y="262"/>
                  </a:cubicBezTo>
                  <a:cubicBezTo>
                    <a:pt x="195" y="281"/>
                    <a:pt x="147" y="311"/>
                    <a:pt x="94" y="311"/>
                  </a:cubicBezTo>
                  <a:cubicBezTo>
                    <a:pt x="64" y="311"/>
                    <a:pt x="30" y="300"/>
                    <a:pt x="0" y="262"/>
                  </a:cubicBezTo>
                  <a:lnTo>
                    <a:pt x="0" y="262"/>
                  </a:lnTo>
                  <a:cubicBezTo>
                    <a:pt x="8" y="412"/>
                    <a:pt x="83" y="561"/>
                    <a:pt x="12" y="715"/>
                  </a:cubicBezTo>
                  <a:cubicBezTo>
                    <a:pt x="71" y="730"/>
                    <a:pt x="120" y="778"/>
                    <a:pt x="183" y="778"/>
                  </a:cubicBezTo>
                  <a:lnTo>
                    <a:pt x="187" y="778"/>
                  </a:lnTo>
                  <a:cubicBezTo>
                    <a:pt x="202" y="749"/>
                    <a:pt x="221" y="745"/>
                    <a:pt x="240" y="745"/>
                  </a:cubicBezTo>
                  <a:lnTo>
                    <a:pt x="262" y="745"/>
                  </a:lnTo>
                  <a:cubicBezTo>
                    <a:pt x="270" y="749"/>
                    <a:pt x="281" y="749"/>
                    <a:pt x="288" y="749"/>
                  </a:cubicBezTo>
                  <a:cubicBezTo>
                    <a:pt x="296" y="749"/>
                    <a:pt x="304" y="749"/>
                    <a:pt x="307" y="745"/>
                  </a:cubicBezTo>
                  <a:cubicBezTo>
                    <a:pt x="273" y="670"/>
                    <a:pt x="199" y="696"/>
                    <a:pt x="128" y="681"/>
                  </a:cubicBezTo>
                  <a:cubicBezTo>
                    <a:pt x="169" y="640"/>
                    <a:pt x="199" y="614"/>
                    <a:pt x="225" y="588"/>
                  </a:cubicBezTo>
                  <a:cubicBezTo>
                    <a:pt x="135" y="531"/>
                    <a:pt x="120" y="471"/>
                    <a:pt x="214" y="404"/>
                  </a:cubicBezTo>
                  <a:cubicBezTo>
                    <a:pt x="262" y="371"/>
                    <a:pt x="337" y="378"/>
                    <a:pt x="322" y="274"/>
                  </a:cubicBezTo>
                  <a:cubicBezTo>
                    <a:pt x="307" y="165"/>
                    <a:pt x="438" y="128"/>
                    <a:pt x="490" y="53"/>
                  </a:cubicBezTo>
                  <a:cubicBezTo>
                    <a:pt x="475" y="16"/>
                    <a:pt x="449" y="8"/>
                    <a:pt x="423" y="8"/>
                  </a:cubicBezTo>
                  <a:lnTo>
                    <a:pt x="408" y="8"/>
                  </a:lnTo>
                  <a:cubicBezTo>
                    <a:pt x="401" y="8"/>
                    <a:pt x="397" y="12"/>
                    <a:pt x="393" y="12"/>
                  </a:cubicBezTo>
                  <a:cubicBezTo>
                    <a:pt x="375" y="12"/>
                    <a:pt x="359" y="8"/>
                    <a:pt x="3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0" name="Google Shape;28770;p21"/>
            <p:cNvSpPr/>
            <p:nvPr/>
          </p:nvSpPr>
          <p:spPr>
            <a:xfrm>
              <a:off x="-5319394" y="-3132496"/>
              <a:ext cx="21774" cy="24162"/>
            </a:xfrm>
            <a:custGeom>
              <a:avLst/>
              <a:gdLst/>
              <a:ahLst/>
              <a:cxnLst/>
              <a:rect l="l" t="t" r="r" b="b"/>
              <a:pathLst>
                <a:path w="456" h="506" extrusionOk="0">
                  <a:moveTo>
                    <a:pt x="250" y="1"/>
                  </a:moveTo>
                  <a:cubicBezTo>
                    <a:pt x="153" y="28"/>
                    <a:pt x="127" y="135"/>
                    <a:pt x="45" y="176"/>
                  </a:cubicBezTo>
                  <a:cubicBezTo>
                    <a:pt x="78" y="240"/>
                    <a:pt x="23" y="274"/>
                    <a:pt x="0" y="319"/>
                  </a:cubicBezTo>
                  <a:cubicBezTo>
                    <a:pt x="52" y="446"/>
                    <a:pt x="112" y="506"/>
                    <a:pt x="187" y="506"/>
                  </a:cubicBezTo>
                  <a:cubicBezTo>
                    <a:pt x="250" y="506"/>
                    <a:pt x="321" y="461"/>
                    <a:pt x="407" y="368"/>
                  </a:cubicBezTo>
                  <a:cubicBezTo>
                    <a:pt x="422" y="342"/>
                    <a:pt x="437" y="315"/>
                    <a:pt x="418" y="285"/>
                  </a:cubicBezTo>
                  <a:lnTo>
                    <a:pt x="418" y="285"/>
                  </a:lnTo>
                  <a:cubicBezTo>
                    <a:pt x="385" y="311"/>
                    <a:pt x="377" y="375"/>
                    <a:pt x="306" y="375"/>
                  </a:cubicBezTo>
                  <a:cubicBezTo>
                    <a:pt x="295" y="375"/>
                    <a:pt x="284" y="371"/>
                    <a:pt x="273" y="371"/>
                  </a:cubicBezTo>
                  <a:cubicBezTo>
                    <a:pt x="321" y="323"/>
                    <a:pt x="321" y="244"/>
                    <a:pt x="385" y="244"/>
                  </a:cubicBezTo>
                  <a:cubicBezTo>
                    <a:pt x="396" y="244"/>
                    <a:pt x="415" y="247"/>
                    <a:pt x="433" y="255"/>
                  </a:cubicBezTo>
                  <a:cubicBezTo>
                    <a:pt x="441" y="244"/>
                    <a:pt x="449" y="237"/>
                    <a:pt x="456" y="225"/>
                  </a:cubicBezTo>
                  <a:cubicBezTo>
                    <a:pt x="418" y="124"/>
                    <a:pt x="287" y="106"/>
                    <a:pt x="2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1" name="Google Shape;28771;p21"/>
            <p:cNvSpPr/>
            <p:nvPr/>
          </p:nvSpPr>
          <p:spPr>
            <a:xfrm>
              <a:off x="-4906738" y="-2714588"/>
              <a:ext cx="21106" cy="21058"/>
            </a:xfrm>
            <a:custGeom>
              <a:avLst/>
              <a:gdLst/>
              <a:ahLst/>
              <a:cxnLst/>
              <a:rect l="l" t="t" r="r" b="b"/>
              <a:pathLst>
                <a:path w="442" h="441" extrusionOk="0">
                  <a:moveTo>
                    <a:pt x="217" y="0"/>
                  </a:moveTo>
                  <a:cubicBezTo>
                    <a:pt x="168" y="0"/>
                    <a:pt x="123" y="26"/>
                    <a:pt x="86" y="63"/>
                  </a:cubicBezTo>
                  <a:cubicBezTo>
                    <a:pt x="0" y="142"/>
                    <a:pt x="34" y="314"/>
                    <a:pt x="131" y="382"/>
                  </a:cubicBezTo>
                  <a:cubicBezTo>
                    <a:pt x="183" y="422"/>
                    <a:pt x="221" y="441"/>
                    <a:pt x="254" y="441"/>
                  </a:cubicBezTo>
                  <a:cubicBezTo>
                    <a:pt x="288" y="441"/>
                    <a:pt x="318" y="418"/>
                    <a:pt x="352" y="370"/>
                  </a:cubicBezTo>
                  <a:cubicBezTo>
                    <a:pt x="442" y="251"/>
                    <a:pt x="423" y="120"/>
                    <a:pt x="314" y="37"/>
                  </a:cubicBezTo>
                  <a:cubicBezTo>
                    <a:pt x="280" y="11"/>
                    <a:pt x="247" y="0"/>
                    <a:pt x="2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2" name="Google Shape;28772;p21"/>
            <p:cNvSpPr/>
            <p:nvPr/>
          </p:nvSpPr>
          <p:spPr>
            <a:xfrm>
              <a:off x="-5470236" y="-2880806"/>
              <a:ext cx="25021" cy="23111"/>
            </a:xfrm>
            <a:custGeom>
              <a:avLst/>
              <a:gdLst/>
              <a:ahLst/>
              <a:cxnLst/>
              <a:rect l="l" t="t" r="r" b="b"/>
              <a:pathLst>
                <a:path w="524" h="484" extrusionOk="0">
                  <a:moveTo>
                    <a:pt x="396" y="0"/>
                  </a:moveTo>
                  <a:cubicBezTo>
                    <a:pt x="378" y="5"/>
                    <a:pt x="359" y="12"/>
                    <a:pt x="340" y="16"/>
                  </a:cubicBezTo>
                  <a:cubicBezTo>
                    <a:pt x="295" y="64"/>
                    <a:pt x="284" y="147"/>
                    <a:pt x="194" y="147"/>
                  </a:cubicBezTo>
                  <a:cubicBezTo>
                    <a:pt x="187" y="147"/>
                    <a:pt x="176" y="147"/>
                    <a:pt x="164" y="143"/>
                  </a:cubicBezTo>
                  <a:cubicBezTo>
                    <a:pt x="142" y="143"/>
                    <a:pt x="78" y="255"/>
                    <a:pt x="33" y="314"/>
                  </a:cubicBezTo>
                  <a:cubicBezTo>
                    <a:pt x="0" y="356"/>
                    <a:pt x="37" y="431"/>
                    <a:pt x="90" y="471"/>
                  </a:cubicBezTo>
                  <a:cubicBezTo>
                    <a:pt x="104" y="479"/>
                    <a:pt x="116" y="483"/>
                    <a:pt x="131" y="483"/>
                  </a:cubicBezTo>
                  <a:cubicBezTo>
                    <a:pt x="154" y="483"/>
                    <a:pt x="176" y="468"/>
                    <a:pt x="194" y="453"/>
                  </a:cubicBezTo>
                  <a:cubicBezTo>
                    <a:pt x="261" y="319"/>
                    <a:pt x="418" y="374"/>
                    <a:pt x="523" y="292"/>
                  </a:cubicBezTo>
                  <a:cubicBezTo>
                    <a:pt x="445" y="214"/>
                    <a:pt x="482" y="83"/>
                    <a:pt x="3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3" name="Google Shape;28773;p21"/>
            <p:cNvSpPr/>
            <p:nvPr/>
          </p:nvSpPr>
          <p:spPr>
            <a:xfrm>
              <a:off x="-5187699" y="-2904872"/>
              <a:ext cx="21822" cy="25164"/>
            </a:xfrm>
            <a:custGeom>
              <a:avLst/>
              <a:gdLst/>
              <a:ahLst/>
              <a:cxnLst/>
              <a:rect l="l" t="t" r="r" b="b"/>
              <a:pathLst>
                <a:path w="457" h="527" extrusionOk="0">
                  <a:moveTo>
                    <a:pt x="158" y="0"/>
                  </a:moveTo>
                  <a:cubicBezTo>
                    <a:pt x="143" y="0"/>
                    <a:pt x="127" y="7"/>
                    <a:pt x="109" y="26"/>
                  </a:cubicBezTo>
                  <a:cubicBezTo>
                    <a:pt x="79" y="67"/>
                    <a:pt x="53" y="109"/>
                    <a:pt x="27" y="150"/>
                  </a:cubicBezTo>
                  <a:cubicBezTo>
                    <a:pt x="64" y="183"/>
                    <a:pt x="105" y="217"/>
                    <a:pt x="15" y="232"/>
                  </a:cubicBezTo>
                  <a:cubicBezTo>
                    <a:pt x="1" y="295"/>
                    <a:pt x="30" y="321"/>
                    <a:pt x="91" y="321"/>
                  </a:cubicBezTo>
                  <a:cubicBezTo>
                    <a:pt x="113" y="311"/>
                    <a:pt x="135" y="303"/>
                    <a:pt x="150" y="303"/>
                  </a:cubicBezTo>
                  <a:cubicBezTo>
                    <a:pt x="180" y="303"/>
                    <a:pt x="191" y="325"/>
                    <a:pt x="180" y="378"/>
                  </a:cubicBezTo>
                  <a:cubicBezTo>
                    <a:pt x="153" y="464"/>
                    <a:pt x="176" y="512"/>
                    <a:pt x="266" y="527"/>
                  </a:cubicBezTo>
                  <a:cubicBezTo>
                    <a:pt x="277" y="486"/>
                    <a:pt x="203" y="423"/>
                    <a:pt x="310" y="404"/>
                  </a:cubicBezTo>
                  <a:cubicBezTo>
                    <a:pt x="344" y="397"/>
                    <a:pt x="412" y="385"/>
                    <a:pt x="438" y="329"/>
                  </a:cubicBezTo>
                  <a:cubicBezTo>
                    <a:pt x="449" y="232"/>
                    <a:pt x="457" y="135"/>
                    <a:pt x="405" y="45"/>
                  </a:cubicBezTo>
                  <a:cubicBezTo>
                    <a:pt x="378" y="60"/>
                    <a:pt x="355" y="71"/>
                    <a:pt x="333" y="86"/>
                  </a:cubicBezTo>
                  <a:cubicBezTo>
                    <a:pt x="348" y="123"/>
                    <a:pt x="386" y="168"/>
                    <a:pt x="315" y="180"/>
                  </a:cubicBezTo>
                  <a:lnTo>
                    <a:pt x="300" y="180"/>
                  </a:lnTo>
                  <a:cubicBezTo>
                    <a:pt x="239" y="180"/>
                    <a:pt x="277" y="105"/>
                    <a:pt x="251" y="78"/>
                  </a:cubicBezTo>
                  <a:cubicBezTo>
                    <a:pt x="217" y="60"/>
                    <a:pt x="198" y="0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4" name="Google Shape;28774;p21"/>
            <p:cNvSpPr/>
            <p:nvPr/>
          </p:nvSpPr>
          <p:spPr>
            <a:xfrm>
              <a:off x="-5509200" y="-3260132"/>
              <a:ext cx="25594" cy="29701"/>
            </a:xfrm>
            <a:custGeom>
              <a:avLst/>
              <a:gdLst/>
              <a:ahLst/>
              <a:cxnLst/>
              <a:rect l="l" t="t" r="r" b="b"/>
              <a:pathLst>
                <a:path w="536" h="622" extrusionOk="0">
                  <a:moveTo>
                    <a:pt x="356" y="1"/>
                  </a:moveTo>
                  <a:cubicBezTo>
                    <a:pt x="349" y="13"/>
                    <a:pt x="342" y="23"/>
                    <a:pt x="330" y="35"/>
                  </a:cubicBezTo>
                  <a:cubicBezTo>
                    <a:pt x="420" y="147"/>
                    <a:pt x="274" y="270"/>
                    <a:pt x="349" y="386"/>
                  </a:cubicBezTo>
                  <a:cubicBezTo>
                    <a:pt x="352" y="398"/>
                    <a:pt x="342" y="408"/>
                    <a:pt x="330" y="416"/>
                  </a:cubicBezTo>
                  <a:cubicBezTo>
                    <a:pt x="326" y="416"/>
                    <a:pt x="319" y="420"/>
                    <a:pt x="315" y="420"/>
                  </a:cubicBezTo>
                  <a:cubicBezTo>
                    <a:pt x="211" y="427"/>
                    <a:pt x="158" y="562"/>
                    <a:pt x="46" y="562"/>
                  </a:cubicBezTo>
                  <a:cubicBezTo>
                    <a:pt x="35" y="562"/>
                    <a:pt x="28" y="562"/>
                    <a:pt x="12" y="558"/>
                  </a:cubicBezTo>
                  <a:cubicBezTo>
                    <a:pt x="12" y="558"/>
                    <a:pt x="5" y="592"/>
                    <a:pt x="1" y="607"/>
                  </a:cubicBezTo>
                  <a:cubicBezTo>
                    <a:pt x="42" y="618"/>
                    <a:pt x="83" y="622"/>
                    <a:pt x="121" y="622"/>
                  </a:cubicBezTo>
                  <a:cubicBezTo>
                    <a:pt x="259" y="622"/>
                    <a:pt x="375" y="558"/>
                    <a:pt x="468" y="435"/>
                  </a:cubicBezTo>
                  <a:cubicBezTo>
                    <a:pt x="535" y="390"/>
                    <a:pt x="528" y="323"/>
                    <a:pt x="528" y="256"/>
                  </a:cubicBezTo>
                  <a:cubicBezTo>
                    <a:pt x="502" y="151"/>
                    <a:pt x="528" y="9"/>
                    <a:pt x="3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5" name="Google Shape;28775;p21"/>
            <p:cNvSpPr/>
            <p:nvPr/>
          </p:nvSpPr>
          <p:spPr>
            <a:xfrm>
              <a:off x="-4993834" y="-2977356"/>
              <a:ext cx="24448" cy="22538"/>
            </a:xfrm>
            <a:custGeom>
              <a:avLst/>
              <a:gdLst/>
              <a:ahLst/>
              <a:cxnLst/>
              <a:rect l="l" t="t" r="r" b="b"/>
              <a:pathLst>
                <a:path w="512" h="472" extrusionOk="0">
                  <a:moveTo>
                    <a:pt x="191" y="105"/>
                  </a:moveTo>
                  <a:cubicBezTo>
                    <a:pt x="209" y="105"/>
                    <a:pt x="225" y="112"/>
                    <a:pt x="239" y="120"/>
                  </a:cubicBezTo>
                  <a:cubicBezTo>
                    <a:pt x="314" y="161"/>
                    <a:pt x="385" y="214"/>
                    <a:pt x="284" y="292"/>
                  </a:cubicBezTo>
                  <a:cubicBezTo>
                    <a:pt x="251" y="318"/>
                    <a:pt x="277" y="359"/>
                    <a:pt x="247" y="378"/>
                  </a:cubicBezTo>
                  <a:cubicBezTo>
                    <a:pt x="157" y="359"/>
                    <a:pt x="153" y="273"/>
                    <a:pt x="127" y="214"/>
                  </a:cubicBezTo>
                  <a:cubicBezTo>
                    <a:pt x="108" y="172"/>
                    <a:pt x="131" y="143"/>
                    <a:pt x="157" y="116"/>
                  </a:cubicBezTo>
                  <a:cubicBezTo>
                    <a:pt x="168" y="109"/>
                    <a:pt x="180" y="105"/>
                    <a:pt x="191" y="105"/>
                  </a:cubicBezTo>
                  <a:close/>
                  <a:moveTo>
                    <a:pt x="213" y="0"/>
                  </a:moveTo>
                  <a:cubicBezTo>
                    <a:pt x="146" y="0"/>
                    <a:pt x="101" y="49"/>
                    <a:pt x="68" y="154"/>
                  </a:cubicBezTo>
                  <a:cubicBezTo>
                    <a:pt x="0" y="345"/>
                    <a:pt x="63" y="426"/>
                    <a:pt x="310" y="471"/>
                  </a:cubicBezTo>
                  <a:cubicBezTo>
                    <a:pt x="344" y="400"/>
                    <a:pt x="430" y="381"/>
                    <a:pt x="463" y="311"/>
                  </a:cubicBezTo>
                  <a:cubicBezTo>
                    <a:pt x="512" y="176"/>
                    <a:pt x="445" y="67"/>
                    <a:pt x="277" y="12"/>
                  </a:cubicBezTo>
                  <a:cubicBezTo>
                    <a:pt x="254" y="4"/>
                    <a:pt x="232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6" name="Google Shape;28776;p21"/>
            <p:cNvSpPr/>
            <p:nvPr/>
          </p:nvSpPr>
          <p:spPr>
            <a:xfrm>
              <a:off x="-5238219" y="-2850628"/>
              <a:ext cx="19721" cy="28411"/>
            </a:xfrm>
            <a:custGeom>
              <a:avLst/>
              <a:gdLst/>
              <a:ahLst/>
              <a:cxnLst/>
              <a:rect l="l" t="t" r="r" b="b"/>
              <a:pathLst>
                <a:path w="413" h="595" extrusionOk="0">
                  <a:moveTo>
                    <a:pt x="288" y="1"/>
                  </a:moveTo>
                  <a:cubicBezTo>
                    <a:pt x="266" y="1"/>
                    <a:pt x="259" y="30"/>
                    <a:pt x="247" y="56"/>
                  </a:cubicBezTo>
                  <a:cubicBezTo>
                    <a:pt x="240" y="75"/>
                    <a:pt x="214" y="86"/>
                    <a:pt x="198" y="101"/>
                  </a:cubicBezTo>
                  <a:cubicBezTo>
                    <a:pt x="162" y="184"/>
                    <a:pt x="154" y="277"/>
                    <a:pt x="64" y="329"/>
                  </a:cubicBezTo>
                  <a:cubicBezTo>
                    <a:pt x="0" y="367"/>
                    <a:pt x="50" y="431"/>
                    <a:pt x="41" y="479"/>
                  </a:cubicBezTo>
                  <a:lnTo>
                    <a:pt x="124" y="479"/>
                  </a:lnTo>
                  <a:cubicBezTo>
                    <a:pt x="207" y="479"/>
                    <a:pt x="207" y="498"/>
                    <a:pt x="221" y="595"/>
                  </a:cubicBezTo>
                  <a:cubicBezTo>
                    <a:pt x="259" y="584"/>
                    <a:pt x="300" y="569"/>
                    <a:pt x="341" y="554"/>
                  </a:cubicBezTo>
                  <a:cubicBezTo>
                    <a:pt x="412" y="400"/>
                    <a:pt x="337" y="251"/>
                    <a:pt x="329" y="101"/>
                  </a:cubicBezTo>
                  <a:cubicBezTo>
                    <a:pt x="348" y="68"/>
                    <a:pt x="359" y="34"/>
                    <a:pt x="319" y="12"/>
                  </a:cubicBezTo>
                  <a:cubicBezTo>
                    <a:pt x="307" y="4"/>
                    <a:pt x="296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7" name="Google Shape;28777;p21"/>
            <p:cNvSpPr/>
            <p:nvPr/>
          </p:nvSpPr>
          <p:spPr>
            <a:xfrm>
              <a:off x="-5273363" y="-2779432"/>
              <a:ext cx="27170" cy="14564"/>
            </a:xfrm>
            <a:custGeom>
              <a:avLst/>
              <a:gdLst/>
              <a:ahLst/>
              <a:cxnLst/>
              <a:rect l="l" t="t" r="r" b="b"/>
              <a:pathLst>
                <a:path w="569" h="305" extrusionOk="0">
                  <a:moveTo>
                    <a:pt x="168" y="1"/>
                  </a:moveTo>
                  <a:cubicBezTo>
                    <a:pt x="139" y="1"/>
                    <a:pt x="105" y="8"/>
                    <a:pt x="71" y="35"/>
                  </a:cubicBezTo>
                  <a:cubicBezTo>
                    <a:pt x="1" y="91"/>
                    <a:pt x="19" y="147"/>
                    <a:pt x="30" y="210"/>
                  </a:cubicBezTo>
                  <a:cubicBezTo>
                    <a:pt x="45" y="277"/>
                    <a:pt x="82" y="304"/>
                    <a:pt x="127" y="304"/>
                  </a:cubicBezTo>
                  <a:cubicBezTo>
                    <a:pt x="149" y="304"/>
                    <a:pt x="172" y="296"/>
                    <a:pt x="198" y="289"/>
                  </a:cubicBezTo>
                  <a:cubicBezTo>
                    <a:pt x="262" y="263"/>
                    <a:pt x="322" y="237"/>
                    <a:pt x="385" y="237"/>
                  </a:cubicBezTo>
                  <a:cubicBezTo>
                    <a:pt x="415" y="237"/>
                    <a:pt x="449" y="240"/>
                    <a:pt x="482" y="259"/>
                  </a:cubicBezTo>
                  <a:cubicBezTo>
                    <a:pt x="490" y="263"/>
                    <a:pt x="498" y="266"/>
                    <a:pt x="505" y="266"/>
                  </a:cubicBezTo>
                  <a:cubicBezTo>
                    <a:pt x="520" y="266"/>
                    <a:pt x="531" y="255"/>
                    <a:pt x="539" y="237"/>
                  </a:cubicBezTo>
                  <a:cubicBezTo>
                    <a:pt x="568" y="180"/>
                    <a:pt x="512" y="87"/>
                    <a:pt x="456" y="87"/>
                  </a:cubicBezTo>
                  <a:lnTo>
                    <a:pt x="437" y="87"/>
                  </a:lnTo>
                  <a:cubicBezTo>
                    <a:pt x="422" y="94"/>
                    <a:pt x="408" y="94"/>
                    <a:pt x="396" y="94"/>
                  </a:cubicBezTo>
                  <a:cubicBezTo>
                    <a:pt x="351" y="94"/>
                    <a:pt x="325" y="72"/>
                    <a:pt x="288" y="46"/>
                  </a:cubicBezTo>
                  <a:cubicBezTo>
                    <a:pt x="251" y="23"/>
                    <a:pt x="213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8" name="Google Shape;28778;p21"/>
            <p:cNvSpPr/>
            <p:nvPr/>
          </p:nvSpPr>
          <p:spPr>
            <a:xfrm>
              <a:off x="-5467753" y="-3262233"/>
              <a:ext cx="21822" cy="20389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99" y="165"/>
                  </a:moveTo>
                  <a:cubicBezTo>
                    <a:pt x="326" y="191"/>
                    <a:pt x="236" y="262"/>
                    <a:pt x="228" y="318"/>
                  </a:cubicBezTo>
                  <a:lnTo>
                    <a:pt x="191" y="318"/>
                  </a:lnTo>
                  <a:cubicBezTo>
                    <a:pt x="116" y="318"/>
                    <a:pt x="52" y="300"/>
                    <a:pt x="45" y="198"/>
                  </a:cubicBezTo>
                  <a:lnTo>
                    <a:pt x="45" y="195"/>
                  </a:lnTo>
                  <a:cubicBezTo>
                    <a:pt x="57" y="172"/>
                    <a:pt x="75" y="169"/>
                    <a:pt x="94" y="169"/>
                  </a:cubicBezTo>
                  <a:cubicBezTo>
                    <a:pt x="105" y="169"/>
                    <a:pt x="116" y="169"/>
                    <a:pt x="128" y="172"/>
                  </a:cubicBezTo>
                  <a:cubicBezTo>
                    <a:pt x="138" y="172"/>
                    <a:pt x="150" y="176"/>
                    <a:pt x="161" y="176"/>
                  </a:cubicBezTo>
                  <a:cubicBezTo>
                    <a:pt x="176" y="176"/>
                    <a:pt x="187" y="172"/>
                    <a:pt x="199" y="165"/>
                  </a:cubicBezTo>
                  <a:close/>
                  <a:moveTo>
                    <a:pt x="236" y="0"/>
                  </a:moveTo>
                  <a:cubicBezTo>
                    <a:pt x="214" y="0"/>
                    <a:pt x="191" y="4"/>
                    <a:pt x="164" y="12"/>
                  </a:cubicBezTo>
                  <a:cubicBezTo>
                    <a:pt x="116" y="67"/>
                    <a:pt x="45" y="105"/>
                    <a:pt x="16" y="176"/>
                  </a:cubicBezTo>
                  <a:cubicBezTo>
                    <a:pt x="23" y="183"/>
                    <a:pt x="34" y="191"/>
                    <a:pt x="42" y="195"/>
                  </a:cubicBezTo>
                  <a:lnTo>
                    <a:pt x="42" y="198"/>
                  </a:lnTo>
                  <a:cubicBezTo>
                    <a:pt x="7" y="240"/>
                    <a:pt x="0" y="288"/>
                    <a:pt x="0" y="337"/>
                  </a:cubicBezTo>
                  <a:cubicBezTo>
                    <a:pt x="7" y="345"/>
                    <a:pt x="16" y="352"/>
                    <a:pt x="26" y="359"/>
                  </a:cubicBezTo>
                  <a:cubicBezTo>
                    <a:pt x="120" y="416"/>
                    <a:pt x="228" y="404"/>
                    <a:pt x="330" y="426"/>
                  </a:cubicBezTo>
                  <a:cubicBezTo>
                    <a:pt x="318" y="397"/>
                    <a:pt x="326" y="363"/>
                    <a:pt x="352" y="348"/>
                  </a:cubicBezTo>
                  <a:cubicBezTo>
                    <a:pt x="456" y="288"/>
                    <a:pt x="449" y="198"/>
                    <a:pt x="408" y="112"/>
                  </a:cubicBezTo>
                  <a:cubicBezTo>
                    <a:pt x="371" y="38"/>
                    <a:pt x="311" y="0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9" name="Google Shape;28779;p21"/>
            <p:cNvSpPr/>
            <p:nvPr/>
          </p:nvSpPr>
          <p:spPr>
            <a:xfrm>
              <a:off x="-5419000" y="-3110149"/>
              <a:ext cx="20532" cy="19673"/>
            </a:xfrm>
            <a:custGeom>
              <a:avLst/>
              <a:gdLst/>
              <a:ahLst/>
              <a:cxnLst/>
              <a:rect l="l" t="t" r="r" b="b"/>
              <a:pathLst>
                <a:path w="430" h="412" extrusionOk="0">
                  <a:moveTo>
                    <a:pt x="329" y="0"/>
                  </a:moveTo>
                  <a:cubicBezTo>
                    <a:pt x="127" y="0"/>
                    <a:pt x="52" y="83"/>
                    <a:pt x="0" y="336"/>
                  </a:cubicBezTo>
                  <a:cubicBezTo>
                    <a:pt x="26" y="352"/>
                    <a:pt x="52" y="367"/>
                    <a:pt x="78" y="381"/>
                  </a:cubicBezTo>
                  <a:cubicBezTo>
                    <a:pt x="101" y="397"/>
                    <a:pt x="123" y="412"/>
                    <a:pt x="149" y="412"/>
                  </a:cubicBezTo>
                  <a:cubicBezTo>
                    <a:pt x="161" y="412"/>
                    <a:pt x="175" y="407"/>
                    <a:pt x="190" y="400"/>
                  </a:cubicBezTo>
                  <a:cubicBezTo>
                    <a:pt x="261" y="359"/>
                    <a:pt x="187" y="333"/>
                    <a:pt x="187" y="303"/>
                  </a:cubicBezTo>
                  <a:cubicBezTo>
                    <a:pt x="183" y="250"/>
                    <a:pt x="168" y="191"/>
                    <a:pt x="228" y="161"/>
                  </a:cubicBezTo>
                  <a:cubicBezTo>
                    <a:pt x="303" y="195"/>
                    <a:pt x="258" y="292"/>
                    <a:pt x="325" y="326"/>
                  </a:cubicBezTo>
                  <a:cubicBezTo>
                    <a:pt x="411" y="224"/>
                    <a:pt x="430" y="120"/>
                    <a:pt x="3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0" name="Google Shape;28780;p21"/>
            <p:cNvSpPr/>
            <p:nvPr/>
          </p:nvSpPr>
          <p:spPr>
            <a:xfrm>
              <a:off x="-5212338" y="-2736219"/>
              <a:ext cx="26454" cy="24162"/>
            </a:xfrm>
            <a:custGeom>
              <a:avLst/>
              <a:gdLst/>
              <a:ahLst/>
              <a:cxnLst/>
              <a:rect l="l" t="t" r="r" b="b"/>
              <a:pathLst>
                <a:path w="554" h="506" extrusionOk="0">
                  <a:moveTo>
                    <a:pt x="154" y="0"/>
                  </a:moveTo>
                  <a:cubicBezTo>
                    <a:pt x="94" y="0"/>
                    <a:pt x="41" y="42"/>
                    <a:pt x="1" y="128"/>
                  </a:cubicBezTo>
                  <a:cubicBezTo>
                    <a:pt x="79" y="143"/>
                    <a:pt x="113" y="225"/>
                    <a:pt x="184" y="251"/>
                  </a:cubicBezTo>
                  <a:cubicBezTo>
                    <a:pt x="210" y="221"/>
                    <a:pt x="232" y="210"/>
                    <a:pt x="251" y="210"/>
                  </a:cubicBezTo>
                  <a:cubicBezTo>
                    <a:pt x="284" y="210"/>
                    <a:pt x="311" y="243"/>
                    <a:pt x="329" y="285"/>
                  </a:cubicBezTo>
                  <a:cubicBezTo>
                    <a:pt x="348" y="326"/>
                    <a:pt x="326" y="330"/>
                    <a:pt x="303" y="330"/>
                  </a:cubicBezTo>
                  <a:lnTo>
                    <a:pt x="288" y="330"/>
                  </a:lnTo>
                  <a:cubicBezTo>
                    <a:pt x="274" y="330"/>
                    <a:pt x="262" y="330"/>
                    <a:pt x="255" y="341"/>
                  </a:cubicBezTo>
                  <a:cubicBezTo>
                    <a:pt x="319" y="374"/>
                    <a:pt x="251" y="505"/>
                    <a:pt x="363" y="505"/>
                  </a:cubicBezTo>
                  <a:lnTo>
                    <a:pt x="367" y="505"/>
                  </a:lnTo>
                  <a:cubicBezTo>
                    <a:pt x="405" y="449"/>
                    <a:pt x="483" y="434"/>
                    <a:pt x="494" y="356"/>
                  </a:cubicBezTo>
                  <a:cubicBezTo>
                    <a:pt x="494" y="348"/>
                    <a:pt x="498" y="345"/>
                    <a:pt x="509" y="345"/>
                  </a:cubicBezTo>
                  <a:cubicBezTo>
                    <a:pt x="520" y="345"/>
                    <a:pt x="543" y="352"/>
                    <a:pt x="554" y="359"/>
                  </a:cubicBezTo>
                  <a:cubicBezTo>
                    <a:pt x="550" y="341"/>
                    <a:pt x="546" y="326"/>
                    <a:pt x="543" y="307"/>
                  </a:cubicBezTo>
                  <a:cubicBezTo>
                    <a:pt x="498" y="262"/>
                    <a:pt x="450" y="225"/>
                    <a:pt x="389" y="207"/>
                  </a:cubicBezTo>
                  <a:cubicBezTo>
                    <a:pt x="341" y="184"/>
                    <a:pt x="329" y="135"/>
                    <a:pt x="300" y="94"/>
                  </a:cubicBezTo>
                  <a:cubicBezTo>
                    <a:pt x="255" y="31"/>
                    <a:pt x="203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1" name="Google Shape;28781;p21"/>
            <p:cNvSpPr/>
            <p:nvPr/>
          </p:nvSpPr>
          <p:spPr>
            <a:xfrm>
              <a:off x="-5474533" y="-3118028"/>
              <a:ext cx="20389" cy="16283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202" y="1"/>
                  </a:moveTo>
                  <a:cubicBezTo>
                    <a:pt x="142" y="1"/>
                    <a:pt x="79" y="27"/>
                    <a:pt x="53" y="65"/>
                  </a:cubicBezTo>
                  <a:cubicBezTo>
                    <a:pt x="11" y="120"/>
                    <a:pt x="1" y="292"/>
                    <a:pt x="34" y="315"/>
                  </a:cubicBezTo>
                  <a:cubicBezTo>
                    <a:pt x="56" y="334"/>
                    <a:pt x="90" y="341"/>
                    <a:pt x="120" y="341"/>
                  </a:cubicBezTo>
                  <a:cubicBezTo>
                    <a:pt x="202" y="341"/>
                    <a:pt x="296" y="296"/>
                    <a:pt x="344" y="218"/>
                  </a:cubicBezTo>
                  <a:cubicBezTo>
                    <a:pt x="427" y="139"/>
                    <a:pt x="348" y="79"/>
                    <a:pt x="296" y="30"/>
                  </a:cubicBezTo>
                  <a:cubicBezTo>
                    <a:pt x="270" y="8"/>
                    <a:pt x="236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2" name="Google Shape;28782;p21"/>
            <p:cNvSpPr/>
            <p:nvPr/>
          </p:nvSpPr>
          <p:spPr>
            <a:xfrm>
              <a:off x="-5277469" y="-2849529"/>
              <a:ext cx="18240" cy="16283"/>
            </a:xfrm>
            <a:custGeom>
              <a:avLst/>
              <a:gdLst/>
              <a:ahLst/>
              <a:cxnLst/>
              <a:rect l="l" t="t" r="r" b="b"/>
              <a:pathLst>
                <a:path w="382" h="341" extrusionOk="0">
                  <a:moveTo>
                    <a:pt x="183" y="0"/>
                  </a:moveTo>
                  <a:cubicBezTo>
                    <a:pt x="123" y="0"/>
                    <a:pt x="60" y="18"/>
                    <a:pt x="37" y="49"/>
                  </a:cubicBezTo>
                  <a:cubicBezTo>
                    <a:pt x="0" y="104"/>
                    <a:pt x="30" y="265"/>
                    <a:pt x="87" y="303"/>
                  </a:cubicBezTo>
                  <a:cubicBezTo>
                    <a:pt x="127" y="329"/>
                    <a:pt x="161" y="340"/>
                    <a:pt x="199" y="340"/>
                  </a:cubicBezTo>
                  <a:cubicBezTo>
                    <a:pt x="247" y="340"/>
                    <a:pt x="292" y="310"/>
                    <a:pt x="333" y="254"/>
                  </a:cubicBezTo>
                  <a:cubicBezTo>
                    <a:pt x="382" y="180"/>
                    <a:pt x="370" y="75"/>
                    <a:pt x="303" y="30"/>
                  </a:cubicBezTo>
                  <a:cubicBezTo>
                    <a:pt x="277" y="11"/>
                    <a:pt x="228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3" name="Google Shape;28783;p21"/>
            <p:cNvSpPr/>
            <p:nvPr/>
          </p:nvSpPr>
          <p:spPr>
            <a:xfrm>
              <a:off x="-5520421" y="-3340925"/>
              <a:ext cx="24496" cy="16617"/>
            </a:xfrm>
            <a:custGeom>
              <a:avLst/>
              <a:gdLst/>
              <a:ahLst/>
              <a:cxnLst/>
              <a:rect l="l" t="t" r="r" b="b"/>
              <a:pathLst>
                <a:path w="513" h="348" extrusionOk="0">
                  <a:moveTo>
                    <a:pt x="61" y="0"/>
                  </a:moveTo>
                  <a:cubicBezTo>
                    <a:pt x="53" y="0"/>
                    <a:pt x="38" y="4"/>
                    <a:pt x="27" y="14"/>
                  </a:cubicBezTo>
                  <a:cubicBezTo>
                    <a:pt x="1" y="37"/>
                    <a:pt x="11" y="64"/>
                    <a:pt x="11" y="97"/>
                  </a:cubicBezTo>
                  <a:cubicBezTo>
                    <a:pt x="30" y="266"/>
                    <a:pt x="90" y="347"/>
                    <a:pt x="221" y="347"/>
                  </a:cubicBezTo>
                  <a:cubicBezTo>
                    <a:pt x="255" y="347"/>
                    <a:pt x="292" y="340"/>
                    <a:pt x="334" y="328"/>
                  </a:cubicBezTo>
                  <a:cubicBezTo>
                    <a:pt x="382" y="318"/>
                    <a:pt x="427" y="306"/>
                    <a:pt x="513" y="284"/>
                  </a:cubicBezTo>
                  <a:cubicBezTo>
                    <a:pt x="360" y="183"/>
                    <a:pt x="244" y="104"/>
                    <a:pt x="128" y="30"/>
                  </a:cubicBezTo>
                  <a:cubicBezTo>
                    <a:pt x="106" y="19"/>
                    <a:pt x="87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4" name="Google Shape;28784;p21"/>
            <p:cNvSpPr/>
            <p:nvPr/>
          </p:nvSpPr>
          <p:spPr>
            <a:xfrm>
              <a:off x="-5269638" y="-3049315"/>
              <a:ext cx="26501" cy="12940"/>
            </a:xfrm>
            <a:custGeom>
              <a:avLst/>
              <a:gdLst/>
              <a:ahLst/>
              <a:cxnLst/>
              <a:rect l="l" t="t" r="r" b="b"/>
              <a:pathLst>
                <a:path w="555" h="271" extrusionOk="0">
                  <a:moveTo>
                    <a:pt x="318" y="1"/>
                  </a:moveTo>
                  <a:cubicBezTo>
                    <a:pt x="270" y="1"/>
                    <a:pt x="218" y="13"/>
                    <a:pt x="161" y="27"/>
                  </a:cubicBezTo>
                  <a:cubicBezTo>
                    <a:pt x="240" y="139"/>
                    <a:pt x="237" y="151"/>
                    <a:pt x="109" y="170"/>
                  </a:cubicBezTo>
                  <a:cubicBezTo>
                    <a:pt x="102" y="180"/>
                    <a:pt x="87" y="180"/>
                    <a:pt x="71" y="180"/>
                  </a:cubicBezTo>
                  <a:lnTo>
                    <a:pt x="57" y="180"/>
                  </a:lnTo>
                  <a:cubicBezTo>
                    <a:pt x="27" y="180"/>
                    <a:pt x="1" y="184"/>
                    <a:pt x="16" y="244"/>
                  </a:cubicBezTo>
                  <a:cubicBezTo>
                    <a:pt x="57" y="237"/>
                    <a:pt x="102" y="229"/>
                    <a:pt x="139" y="229"/>
                  </a:cubicBezTo>
                  <a:cubicBezTo>
                    <a:pt x="184" y="229"/>
                    <a:pt x="225" y="240"/>
                    <a:pt x="263" y="270"/>
                  </a:cubicBezTo>
                  <a:cubicBezTo>
                    <a:pt x="285" y="255"/>
                    <a:pt x="311" y="251"/>
                    <a:pt x="333" y="251"/>
                  </a:cubicBezTo>
                  <a:cubicBezTo>
                    <a:pt x="356" y="251"/>
                    <a:pt x="378" y="255"/>
                    <a:pt x="401" y="259"/>
                  </a:cubicBezTo>
                  <a:cubicBezTo>
                    <a:pt x="423" y="263"/>
                    <a:pt x="446" y="266"/>
                    <a:pt x="468" y="266"/>
                  </a:cubicBezTo>
                  <a:cubicBezTo>
                    <a:pt x="498" y="266"/>
                    <a:pt x="524" y="259"/>
                    <a:pt x="554" y="237"/>
                  </a:cubicBezTo>
                  <a:cubicBezTo>
                    <a:pt x="528" y="68"/>
                    <a:pt x="442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5" name="Google Shape;28785;p21"/>
            <p:cNvSpPr/>
            <p:nvPr/>
          </p:nvSpPr>
          <p:spPr>
            <a:xfrm>
              <a:off x="-5228382" y="-2769930"/>
              <a:ext cx="25021" cy="22204"/>
            </a:xfrm>
            <a:custGeom>
              <a:avLst/>
              <a:gdLst/>
              <a:ahLst/>
              <a:cxnLst/>
              <a:rect l="l" t="t" r="r" b="b"/>
              <a:pathLst>
                <a:path w="524" h="465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71"/>
                    <a:pt x="53" y="150"/>
                    <a:pt x="71" y="228"/>
                  </a:cubicBezTo>
                  <a:cubicBezTo>
                    <a:pt x="82" y="221"/>
                    <a:pt x="97" y="217"/>
                    <a:pt x="105" y="217"/>
                  </a:cubicBezTo>
                  <a:cubicBezTo>
                    <a:pt x="158" y="217"/>
                    <a:pt x="172" y="277"/>
                    <a:pt x="165" y="307"/>
                  </a:cubicBezTo>
                  <a:cubicBezTo>
                    <a:pt x="161" y="325"/>
                    <a:pt x="146" y="333"/>
                    <a:pt x="135" y="333"/>
                  </a:cubicBezTo>
                  <a:cubicBezTo>
                    <a:pt x="113" y="333"/>
                    <a:pt x="86" y="318"/>
                    <a:pt x="63" y="307"/>
                  </a:cubicBezTo>
                  <a:lnTo>
                    <a:pt x="63" y="307"/>
                  </a:lnTo>
                  <a:cubicBezTo>
                    <a:pt x="94" y="404"/>
                    <a:pt x="149" y="464"/>
                    <a:pt x="251" y="464"/>
                  </a:cubicBezTo>
                  <a:cubicBezTo>
                    <a:pt x="258" y="464"/>
                    <a:pt x="265" y="464"/>
                    <a:pt x="273" y="460"/>
                  </a:cubicBezTo>
                  <a:cubicBezTo>
                    <a:pt x="367" y="452"/>
                    <a:pt x="445" y="426"/>
                    <a:pt x="494" y="329"/>
                  </a:cubicBezTo>
                  <a:cubicBezTo>
                    <a:pt x="524" y="266"/>
                    <a:pt x="524" y="217"/>
                    <a:pt x="467" y="172"/>
                  </a:cubicBezTo>
                  <a:cubicBezTo>
                    <a:pt x="415" y="225"/>
                    <a:pt x="374" y="280"/>
                    <a:pt x="280" y="280"/>
                  </a:cubicBezTo>
                  <a:lnTo>
                    <a:pt x="270" y="280"/>
                  </a:lnTo>
                  <a:cubicBezTo>
                    <a:pt x="198" y="277"/>
                    <a:pt x="220" y="180"/>
                    <a:pt x="165" y="180"/>
                  </a:cubicBezTo>
                  <a:cubicBezTo>
                    <a:pt x="161" y="180"/>
                    <a:pt x="153" y="183"/>
                    <a:pt x="146" y="183"/>
                  </a:cubicBezTo>
                  <a:cubicBezTo>
                    <a:pt x="101" y="135"/>
                    <a:pt x="97" y="52"/>
                    <a:pt x="34" y="15"/>
                  </a:cubicBezTo>
                  <a:cubicBezTo>
                    <a:pt x="27" y="11"/>
                    <a:pt x="15" y="7"/>
                    <a:pt x="4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6" name="Google Shape;28786;p21"/>
            <p:cNvSpPr/>
            <p:nvPr/>
          </p:nvSpPr>
          <p:spPr>
            <a:xfrm>
              <a:off x="-5318725" y="-3042153"/>
              <a:ext cx="24687" cy="20389"/>
            </a:xfrm>
            <a:custGeom>
              <a:avLst/>
              <a:gdLst/>
              <a:ahLst/>
              <a:cxnLst/>
              <a:rect l="l" t="t" r="r" b="b"/>
              <a:pathLst>
                <a:path w="517" h="427" extrusionOk="0">
                  <a:moveTo>
                    <a:pt x="375" y="1"/>
                  </a:moveTo>
                  <a:cubicBezTo>
                    <a:pt x="333" y="1"/>
                    <a:pt x="300" y="27"/>
                    <a:pt x="273" y="75"/>
                  </a:cubicBezTo>
                  <a:cubicBezTo>
                    <a:pt x="228" y="158"/>
                    <a:pt x="166" y="194"/>
                    <a:pt x="102" y="239"/>
                  </a:cubicBezTo>
                  <a:cubicBezTo>
                    <a:pt x="16" y="296"/>
                    <a:pt x="0" y="351"/>
                    <a:pt x="79" y="427"/>
                  </a:cubicBezTo>
                  <a:cubicBezTo>
                    <a:pt x="121" y="374"/>
                    <a:pt x="192" y="348"/>
                    <a:pt x="192" y="258"/>
                  </a:cubicBezTo>
                  <a:cubicBezTo>
                    <a:pt x="199" y="262"/>
                    <a:pt x="202" y="270"/>
                    <a:pt x="210" y="273"/>
                  </a:cubicBezTo>
                  <a:cubicBezTo>
                    <a:pt x="251" y="318"/>
                    <a:pt x="262" y="351"/>
                    <a:pt x="233" y="396"/>
                  </a:cubicBezTo>
                  <a:cubicBezTo>
                    <a:pt x="311" y="389"/>
                    <a:pt x="318" y="307"/>
                    <a:pt x="367" y="266"/>
                  </a:cubicBezTo>
                  <a:cubicBezTo>
                    <a:pt x="345" y="247"/>
                    <a:pt x="323" y="229"/>
                    <a:pt x="285" y="199"/>
                  </a:cubicBezTo>
                  <a:cubicBezTo>
                    <a:pt x="330" y="194"/>
                    <a:pt x="371" y="187"/>
                    <a:pt x="408" y="187"/>
                  </a:cubicBezTo>
                  <a:cubicBezTo>
                    <a:pt x="435" y="187"/>
                    <a:pt x="461" y="191"/>
                    <a:pt x="487" y="210"/>
                  </a:cubicBezTo>
                  <a:cubicBezTo>
                    <a:pt x="498" y="172"/>
                    <a:pt x="490" y="127"/>
                    <a:pt x="516" y="98"/>
                  </a:cubicBezTo>
                  <a:cubicBezTo>
                    <a:pt x="471" y="34"/>
                    <a:pt x="419" y="1"/>
                    <a:pt x="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7" name="Google Shape;28787;p21"/>
            <p:cNvSpPr/>
            <p:nvPr/>
          </p:nvSpPr>
          <p:spPr>
            <a:xfrm>
              <a:off x="-5439007" y="-3191563"/>
              <a:ext cx="19673" cy="18431"/>
            </a:xfrm>
            <a:custGeom>
              <a:avLst/>
              <a:gdLst/>
              <a:ahLst/>
              <a:cxnLst/>
              <a:rect l="l" t="t" r="r" b="b"/>
              <a:pathLst>
                <a:path w="412" h="386" extrusionOk="0">
                  <a:moveTo>
                    <a:pt x="404" y="0"/>
                  </a:moveTo>
                  <a:cubicBezTo>
                    <a:pt x="333" y="16"/>
                    <a:pt x="266" y="31"/>
                    <a:pt x="199" y="45"/>
                  </a:cubicBezTo>
                  <a:cubicBezTo>
                    <a:pt x="23" y="121"/>
                    <a:pt x="0" y="161"/>
                    <a:pt x="16" y="323"/>
                  </a:cubicBezTo>
                  <a:cubicBezTo>
                    <a:pt x="60" y="349"/>
                    <a:pt x="101" y="385"/>
                    <a:pt x="146" y="385"/>
                  </a:cubicBezTo>
                  <a:cubicBezTo>
                    <a:pt x="173" y="385"/>
                    <a:pt x="202" y="371"/>
                    <a:pt x="232" y="330"/>
                  </a:cubicBezTo>
                  <a:cubicBezTo>
                    <a:pt x="243" y="311"/>
                    <a:pt x="258" y="288"/>
                    <a:pt x="269" y="270"/>
                  </a:cubicBezTo>
                  <a:cubicBezTo>
                    <a:pt x="235" y="206"/>
                    <a:pt x="232" y="147"/>
                    <a:pt x="318" y="147"/>
                  </a:cubicBezTo>
                  <a:lnTo>
                    <a:pt x="330" y="147"/>
                  </a:lnTo>
                  <a:cubicBezTo>
                    <a:pt x="400" y="147"/>
                    <a:pt x="382" y="83"/>
                    <a:pt x="411" y="53"/>
                  </a:cubicBezTo>
                  <a:cubicBezTo>
                    <a:pt x="408" y="38"/>
                    <a:pt x="404" y="19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8" name="Google Shape;28788;p21"/>
            <p:cNvSpPr/>
            <p:nvPr/>
          </p:nvSpPr>
          <p:spPr>
            <a:xfrm>
              <a:off x="-5199446" y="-2894749"/>
              <a:ext cx="19482" cy="24687"/>
            </a:xfrm>
            <a:custGeom>
              <a:avLst/>
              <a:gdLst/>
              <a:ahLst/>
              <a:cxnLst/>
              <a:rect l="l" t="t" r="r" b="b"/>
              <a:pathLst>
                <a:path w="408" h="517" extrusionOk="0">
                  <a:moveTo>
                    <a:pt x="213" y="1"/>
                  </a:moveTo>
                  <a:cubicBezTo>
                    <a:pt x="202" y="1"/>
                    <a:pt x="194" y="5"/>
                    <a:pt x="183" y="9"/>
                  </a:cubicBezTo>
                  <a:cubicBezTo>
                    <a:pt x="224" y="91"/>
                    <a:pt x="247" y="166"/>
                    <a:pt x="145" y="225"/>
                  </a:cubicBezTo>
                  <a:cubicBezTo>
                    <a:pt x="101" y="252"/>
                    <a:pt x="93" y="289"/>
                    <a:pt x="130" y="330"/>
                  </a:cubicBezTo>
                  <a:cubicBezTo>
                    <a:pt x="157" y="360"/>
                    <a:pt x="187" y="390"/>
                    <a:pt x="183" y="435"/>
                  </a:cubicBezTo>
                  <a:cubicBezTo>
                    <a:pt x="171" y="446"/>
                    <a:pt x="157" y="449"/>
                    <a:pt x="145" y="449"/>
                  </a:cubicBezTo>
                  <a:cubicBezTo>
                    <a:pt x="127" y="449"/>
                    <a:pt x="108" y="442"/>
                    <a:pt x="90" y="431"/>
                  </a:cubicBezTo>
                  <a:cubicBezTo>
                    <a:pt x="71" y="420"/>
                    <a:pt x="52" y="413"/>
                    <a:pt x="33" y="413"/>
                  </a:cubicBezTo>
                  <a:cubicBezTo>
                    <a:pt x="23" y="413"/>
                    <a:pt x="11" y="416"/>
                    <a:pt x="0" y="423"/>
                  </a:cubicBezTo>
                  <a:cubicBezTo>
                    <a:pt x="75" y="483"/>
                    <a:pt x="149" y="517"/>
                    <a:pt x="228" y="517"/>
                  </a:cubicBezTo>
                  <a:cubicBezTo>
                    <a:pt x="287" y="517"/>
                    <a:pt x="347" y="499"/>
                    <a:pt x="407" y="465"/>
                  </a:cubicBezTo>
                  <a:cubicBezTo>
                    <a:pt x="325" y="387"/>
                    <a:pt x="235" y="311"/>
                    <a:pt x="355" y="192"/>
                  </a:cubicBezTo>
                  <a:cubicBezTo>
                    <a:pt x="373" y="173"/>
                    <a:pt x="351" y="135"/>
                    <a:pt x="337" y="109"/>
                  </a:cubicBezTo>
                  <a:cubicBezTo>
                    <a:pt x="276" y="109"/>
                    <a:pt x="247" y="83"/>
                    <a:pt x="261" y="20"/>
                  </a:cubicBezTo>
                  <a:cubicBezTo>
                    <a:pt x="247" y="9"/>
                    <a:pt x="232" y="1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9" name="Google Shape;28789;p21"/>
            <p:cNvSpPr/>
            <p:nvPr/>
          </p:nvSpPr>
          <p:spPr>
            <a:xfrm>
              <a:off x="-5324980" y="-2956633"/>
              <a:ext cx="23827" cy="18575"/>
            </a:xfrm>
            <a:custGeom>
              <a:avLst/>
              <a:gdLst/>
              <a:ahLst/>
              <a:cxnLst/>
              <a:rect l="l" t="t" r="r" b="b"/>
              <a:pathLst>
                <a:path w="499" h="389" extrusionOk="0">
                  <a:moveTo>
                    <a:pt x="304" y="0"/>
                  </a:moveTo>
                  <a:cubicBezTo>
                    <a:pt x="252" y="0"/>
                    <a:pt x="199" y="8"/>
                    <a:pt x="154" y="41"/>
                  </a:cubicBezTo>
                  <a:cubicBezTo>
                    <a:pt x="124" y="60"/>
                    <a:pt x="102" y="78"/>
                    <a:pt x="109" y="108"/>
                  </a:cubicBezTo>
                  <a:cubicBezTo>
                    <a:pt x="135" y="198"/>
                    <a:pt x="72" y="239"/>
                    <a:pt x="0" y="288"/>
                  </a:cubicBezTo>
                  <a:cubicBezTo>
                    <a:pt x="64" y="332"/>
                    <a:pt x="102" y="389"/>
                    <a:pt x="166" y="389"/>
                  </a:cubicBezTo>
                  <a:cubicBezTo>
                    <a:pt x="176" y="389"/>
                    <a:pt x="188" y="389"/>
                    <a:pt x="202" y="385"/>
                  </a:cubicBezTo>
                  <a:cubicBezTo>
                    <a:pt x="180" y="344"/>
                    <a:pt x="157" y="314"/>
                    <a:pt x="236" y="306"/>
                  </a:cubicBezTo>
                  <a:cubicBezTo>
                    <a:pt x="330" y="303"/>
                    <a:pt x="345" y="258"/>
                    <a:pt x="255" y="213"/>
                  </a:cubicBezTo>
                  <a:cubicBezTo>
                    <a:pt x="195" y="187"/>
                    <a:pt x="221" y="165"/>
                    <a:pt x="244" y="139"/>
                  </a:cubicBezTo>
                  <a:cubicBezTo>
                    <a:pt x="270" y="113"/>
                    <a:pt x="292" y="101"/>
                    <a:pt x="311" y="101"/>
                  </a:cubicBezTo>
                  <a:cubicBezTo>
                    <a:pt x="359" y="101"/>
                    <a:pt x="401" y="146"/>
                    <a:pt x="445" y="153"/>
                  </a:cubicBezTo>
                  <a:cubicBezTo>
                    <a:pt x="464" y="149"/>
                    <a:pt x="483" y="146"/>
                    <a:pt x="498" y="142"/>
                  </a:cubicBezTo>
                  <a:cubicBezTo>
                    <a:pt x="487" y="86"/>
                    <a:pt x="457" y="8"/>
                    <a:pt x="419" y="8"/>
                  </a:cubicBezTo>
                  <a:cubicBezTo>
                    <a:pt x="382" y="4"/>
                    <a:pt x="341" y="0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0" name="Google Shape;28790;p21"/>
            <p:cNvSpPr/>
            <p:nvPr/>
          </p:nvSpPr>
          <p:spPr>
            <a:xfrm>
              <a:off x="-5327654" y="-3093389"/>
              <a:ext cx="25928" cy="13274"/>
            </a:xfrm>
            <a:custGeom>
              <a:avLst/>
              <a:gdLst/>
              <a:ahLst/>
              <a:cxnLst/>
              <a:rect l="l" t="t" r="r" b="b"/>
              <a:pathLst>
                <a:path w="543" h="278" extrusionOk="0">
                  <a:moveTo>
                    <a:pt x="427" y="1"/>
                  </a:moveTo>
                  <a:cubicBezTo>
                    <a:pt x="348" y="23"/>
                    <a:pt x="251" y="23"/>
                    <a:pt x="203" y="101"/>
                  </a:cubicBezTo>
                  <a:cubicBezTo>
                    <a:pt x="184" y="132"/>
                    <a:pt x="165" y="154"/>
                    <a:pt x="143" y="154"/>
                  </a:cubicBezTo>
                  <a:cubicBezTo>
                    <a:pt x="128" y="154"/>
                    <a:pt x="113" y="146"/>
                    <a:pt x="91" y="132"/>
                  </a:cubicBezTo>
                  <a:cubicBezTo>
                    <a:pt x="83" y="124"/>
                    <a:pt x="75" y="120"/>
                    <a:pt x="65" y="120"/>
                  </a:cubicBezTo>
                  <a:cubicBezTo>
                    <a:pt x="46" y="120"/>
                    <a:pt x="27" y="135"/>
                    <a:pt x="20" y="158"/>
                  </a:cubicBezTo>
                  <a:cubicBezTo>
                    <a:pt x="1" y="195"/>
                    <a:pt x="12" y="236"/>
                    <a:pt x="53" y="244"/>
                  </a:cubicBezTo>
                  <a:cubicBezTo>
                    <a:pt x="91" y="251"/>
                    <a:pt x="124" y="277"/>
                    <a:pt x="161" y="277"/>
                  </a:cubicBezTo>
                  <a:cubicBezTo>
                    <a:pt x="173" y="277"/>
                    <a:pt x="184" y="273"/>
                    <a:pt x="196" y="270"/>
                  </a:cubicBezTo>
                  <a:cubicBezTo>
                    <a:pt x="236" y="240"/>
                    <a:pt x="191" y="151"/>
                    <a:pt x="263" y="151"/>
                  </a:cubicBezTo>
                  <a:lnTo>
                    <a:pt x="274" y="151"/>
                  </a:lnTo>
                  <a:cubicBezTo>
                    <a:pt x="334" y="158"/>
                    <a:pt x="337" y="218"/>
                    <a:pt x="334" y="270"/>
                  </a:cubicBezTo>
                  <a:cubicBezTo>
                    <a:pt x="389" y="255"/>
                    <a:pt x="517" y="168"/>
                    <a:pt x="528" y="135"/>
                  </a:cubicBezTo>
                  <a:cubicBezTo>
                    <a:pt x="543" y="72"/>
                    <a:pt x="501" y="1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1" name="Google Shape;28791;p21"/>
            <p:cNvSpPr/>
            <p:nvPr/>
          </p:nvSpPr>
          <p:spPr>
            <a:xfrm>
              <a:off x="-5435474" y="-2864380"/>
              <a:ext cx="21869" cy="16808"/>
            </a:xfrm>
            <a:custGeom>
              <a:avLst/>
              <a:gdLst/>
              <a:ahLst/>
              <a:cxnLst/>
              <a:rect l="l" t="t" r="r" b="b"/>
              <a:pathLst>
                <a:path w="458" h="352" extrusionOk="0">
                  <a:moveTo>
                    <a:pt x="251" y="1"/>
                  </a:moveTo>
                  <a:cubicBezTo>
                    <a:pt x="180" y="1"/>
                    <a:pt x="102" y="53"/>
                    <a:pt x="64" y="127"/>
                  </a:cubicBezTo>
                  <a:cubicBezTo>
                    <a:pt x="38" y="177"/>
                    <a:pt x="20" y="229"/>
                    <a:pt x="1" y="277"/>
                  </a:cubicBezTo>
                  <a:lnTo>
                    <a:pt x="16" y="277"/>
                  </a:lnTo>
                  <a:cubicBezTo>
                    <a:pt x="42" y="277"/>
                    <a:pt x="61" y="258"/>
                    <a:pt x="76" y="236"/>
                  </a:cubicBezTo>
                  <a:cubicBezTo>
                    <a:pt x="90" y="217"/>
                    <a:pt x="109" y="195"/>
                    <a:pt x="135" y="195"/>
                  </a:cubicBezTo>
                  <a:cubicBezTo>
                    <a:pt x="139" y="195"/>
                    <a:pt x="143" y="195"/>
                    <a:pt x="147" y="199"/>
                  </a:cubicBezTo>
                  <a:cubicBezTo>
                    <a:pt x="161" y="191"/>
                    <a:pt x="177" y="187"/>
                    <a:pt x="188" y="187"/>
                  </a:cubicBezTo>
                  <a:cubicBezTo>
                    <a:pt x="218" y="187"/>
                    <a:pt x="237" y="214"/>
                    <a:pt x="240" y="258"/>
                  </a:cubicBezTo>
                  <a:cubicBezTo>
                    <a:pt x="289" y="315"/>
                    <a:pt x="356" y="337"/>
                    <a:pt x="457" y="352"/>
                  </a:cubicBezTo>
                  <a:cubicBezTo>
                    <a:pt x="413" y="284"/>
                    <a:pt x="435" y="225"/>
                    <a:pt x="386" y="172"/>
                  </a:cubicBezTo>
                  <a:cubicBezTo>
                    <a:pt x="341" y="117"/>
                    <a:pt x="416" y="109"/>
                    <a:pt x="442" y="83"/>
                  </a:cubicBezTo>
                  <a:cubicBezTo>
                    <a:pt x="397" y="27"/>
                    <a:pt x="315" y="8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2" name="Google Shape;28792;p21"/>
            <p:cNvSpPr/>
            <p:nvPr/>
          </p:nvSpPr>
          <p:spPr>
            <a:xfrm>
              <a:off x="-5229289" y="-2787645"/>
              <a:ext cx="16808" cy="18479"/>
            </a:xfrm>
            <a:custGeom>
              <a:avLst/>
              <a:gdLst/>
              <a:ahLst/>
              <a:cxnLst/>
              <a:rect l="l" t="t" r="r" b="b"/>
              <a:pathLst>
                <a:path w="352" h="387" extrusionOk="0">
                  <a:moveTo>
                    <a:pt x="292" y="1"/>
                  </a:moveTo>
                  <a:cubicBezTo>
                    <a:pt x="266" y="1"/>
                    <a:pt x="251" y="46"/>
                    <a:pt x="229" y="50"/>
                  </a:cubicBezTo>
                  <a:cubicBezTo>
                    <a:pt x="90" y="83"/>
                    <a:pt x="4" y="154"/>
                    <a:pt x="1" y="304"/>
                  </a:cubicBezTo>
                  <a:cubicBezTo>
                    <a:pt x="1" y="326"/>
                    <a:pt x="11" y="349"/>
                    <a:pt x="20" y="371"/>
                  </a:cubicBezTo>
                  <a:lnTo>
                    <a:pt x="23" y="375"/>
                  </a:lnTo>
                  <a:cubicBezTo>
                    <a:pt x="98" y="371"/>
                    <a:pt x="168" y="330"/>
                    <a:pt x="244" y="330"/>
                  </a:cubicBezTo>
                  <a:cubicBezTo>
                    <a:pt x="262" y="330"/>
                    <a:pt x="284" y="334"/>
                    <a:pt x="307" y="342"/>
                  </a:cubicBezTo>
                  <a:cubicBezTo>
                    <a:pt x="311" y="330"/>
                    <a:pt x="318" y="319"/>
                    <a:pt x="325" y="308"/>
                  </a:cubicBezTo>
                  <a:cubicBezTo>
                    <a:pt x="247" y="252"/>
                    <a:pt x="270" y="192"/>
                    <a:pt x="315" y="124"/>
                  </a:cubicBezTo>
                  <a:cubicBezTo>
                    <a:pt x="341" y="87"/>
                    <a:pt x="352" y="38"/>
                    <a:pt x="311" y="9"/>
                  </a:cubicBezTo>
                  <a:cubicBezTo>
                    <a:pt x="303" y="5"/>
                    <a:pt x="299" y="1"/>
                    <a:pt x="292" y="1"/>
                  </a:cubicBezTo>
                  <a:close/>
                  <a:moveTo>
                    <a:pt x="23" y="375"/>
                  </a:moveTo>
                  <a:cubicBezTo>
                    <a:pt x="34" y="378"/>
                    <a:pt x="46" y="382"/>
                    <a:pt x="53" y="386"/>
                  </a:cubicBezTo>
                  <a:cubicBezTo>
                    <a:pt x="46" y="378"/>
                    <a:pt x="34" y="375"/>
                    <a:pt x="23" y="37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3" name="Google Shape;28793;p21"/>
            <p:cNvSpPr/>
            <p:nvPr/>
          </p:nvSpPr>
          <p:spPr>
            <a:xfrm>
              <a:off x="-4888211" y="-2818301"/>
              <a:ext cx="18288" cy="15567"/>
            </a:xfrm>
            <a:custGeom>
              <a:avLst/>
              <a:gdLst/>
              <a:ahLst/>
              <a:cxnLst/>
              <a:rect l="l" t="t" r="r" b="b"/>
              <a:pathLst>
                <a:path w="383" h="326" extrusionOk="0">
                  <a:moveTo>
                    <a:pt x="154" y="0"/>
                  </a:moveTo>
                  <a:cubicBezTo>
                    <a:pt x="139" y="0"/>
                    <a:pt x="125" y="4"/>
                    <a:pt x="106" y="11"/>
                  </a:cubicBezTo>
                  <a:cubicBezTo>
                    <a:pt x="49" y="42"/>
                    <a:pt x="12" y="94"/>
                    <a:pt x="20" y="161"/>
                  </a:cubicBezTo>
                  <a:cubicBezTo>
                    <a:pt x="23" y="213"/>
                    <a:pt x="1" y="266"/>
                    <a:pt x="1" y="314"/>
                  </a:cubicBezTo>
                  <a:cubicBezTo>
                    <a:pt x="23" y="322"/>
                    <a:pt x="38" y="325"/>
                    <a:pt x="57" y="325"/>
                  </a:cubicBezTo>
                  <a:cubicBezTo>
                    <a:pt x="109" y="325"/>
                    <a:pt x="151" y="284"/>
                    <a:pt x="199" y="269"/>
                  </a:cubicBezTo>
                  <a:cubicBezTo>
                    <a:pt x="256" y="254"/>
                    <a:pt x="308" y="221"/>
                    <a:pt x="382" y="202"/>
                  </a:cubicBezTo>
                  <a:cubicBezTo>
                    <a:pt x="345" y="154"/>
                    <a:pt x="311" y="104"/>
                    <a:pt x="266" y="68"/>
                  </a:cubicBezTo>
                  <a:cubicBezTo>
                    <a:pt x="233" y="34"/>
                    <a:pt x="199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4" name="Google Shape;28794;p21"/>
            <p:cNvSpPr/>
            <p:nvPr/>
          </p:nvSpPr>
          <p:spPr>
            <a:xfrm>
              <a:off x="-5487044" y="-3239217"/>
              <a:ext cx="23254" cy="17524"/>
            </a:xfrm>
            <a:custGeom>
              <a:avLst/>
              <a:gdLst/>
              <a:ahLst/>
              <a:cxnLst/>
              <a:rect l="l" t="t" r="r" b="b"/>
              <a:pathLst>
                <a:path w="487" h="367" extrusionOk="0">
                  <a:moveTo>
                    <a:pt x="349" y="1"/>
                  </a:moveTo>
                  <a:cubicBezTo>
                    <a:pt x="299" y="87"/>
                    <a:pt x="263" y="127"/>
                    <a:pt x="218" y="127"/>
                  </a:cubicBezTo>
                  <a:cubicBezTo>
                    <a:pt x="184" y="127"/>
                    <a:pt x="142" y="101"/>
                    <a:pt x="94" y="49"/>
                  </a:cubicBezTo>
                  <a:cubicBezTo>
                    <a:pt x="87" y="49"/>
                    <a:pt x="83" y="46"/>
                    <a:pt x="80" y="46"/>
                  </a:cubicBezTo>
                  <a:cubicBezTo>
                    <a:pt x="64" y="46"/>
                    <a:pt x="53" y="53"/>
                    <a:pt x="45" y="64"/>
                  </a:cubicBezTo>
                  <a:cubicBezTo>
                    <a:pt x="61" y="105"/>
                    <a:pt x="1" y="135"/>
                    <a:pt x="19" y="177"/>
                  </a:cubicBezTo>
                  <a:cubicBezTo>
                    <a:pt x="87" y="221"/>
                    <a:pt x="214" y="221"/>
                    <a:pt x="158" y="360"/>
                  </a:cubicBezTo>
                  <a:cubicBezTo>
                    <a:pt x="165" y="363"/>
                    <a:pt x="173" y="367"/>
                    <a:pt x="180" y="367"/>
                  </a:cubicBezTo>
                  <a:cubicBezTo>
                    <a:pt x="187" y="367"/>
                    <a:pt x="199" y="363"/>
                    <a:pt x="210" y="356"/>
                  </a:cubicBezTo>
                  <a:lnTo>
                    <a:pt x="218" y="356"/>
                  </a:lnTo>
                  <a:cubicBezTo>
                    <a:pt x="251" y="356"/>
                    <a:pt x="281" y="334"/>
                    <a:pt x="311" y="315"/>
                  </a:cubicBezTo>
                  <a:cubicBezTo>
                    <a:pt x="341" y="292"/>
                    <a:pt x="371" y="274"/>
                    <a:pt x="408" y="274"/>
                  </a:cubicBezTo>
                  <a:cubicBezTo>
                    <a:pt x="416" y="274"/>
                    <a:pt x="423" y="274"/>
                    <a:pt x="434" y="277"/>
                  </a:cubicBezTo>
                  <a:lnTo>
                    <a:pt x="438" y="277"/>
                  </a:lnTo>
                  <a:cubicBezTo>
                    <a:pt x="487" y="277"/>
                    <a:pt x="461" y="232"/>
                    <a:pt x="472" y="210"/>
                  </a:cubicBezTo>
                  <a:cubicBezTo>
                    <a:pt x="442" y="158"/>
                    <a:pt x="341" y="127"/>
                    <a:pt x="411" y="38"/>
                  </a:cubicBezTo>
                  <a:cubicBezTo>
                    <a:pt x="389" y="27"/>
                    <a:pt x="371" y="15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5" name="Google Shape;28795;p21"/>
            <p:cNvSpPr/>
            <p:nvPr/>
          </p:nvSpPr>
          <p:spPr>
            <a:xfrm>
              <a:off x="-4912420" y="-2771554"/>
              <a:ext cx="16283" cy="16808"/>
            </a:xfrm>
            <a:custGeom>
              <a:avLst/>
              <a:gdLst/>
              <a:ahLst/>
              <a:cxnLst/>
              <a:rect l="l" t="t" r="r" b="b"/>
              <a:pathLst>
                <a:path w="341" h="352" extrusionOk="0">
                  <a:moveTo>
                    <a:pt x="138" y="0"/>
                  </a:moveTo>
                  <a:cubicBezTo>
                    <a:pt x="71" y="0"/>
                    <a:pt x="48" y="34"/>
                    <a:pt x="30" y="124"/>
                  </a:cubicBezTo>
                  <a:cubicBezTo>
                    <a:pt x="0" y="247"/>
                    <a:pt x="37" y="329"/>
                    <a:pt x="138" y="348"/>
                  </a:cubicBezTo>
                  <a:cubicBezTo>
                    <a:pt x="153" y="352"/>
                    <a:pt x="171" y="352"/>
                    <a:pt x="187" y="352"/>
                  </a:cubicBezTo>
                  <a:cubicBezTo>
                    <a:pt x="284" y="352"/>
                    <a:pt x="332" y="288"/>
                    <a:pt x="340" y="157"/>
                  </a:cubicBezTo>
                  <a:lnTo>
                    <a:pt x="340" y="157"/>
                  </a:lnTo>
                  <a:cubicBezTo>
                    <a:pt x="318" y="184"/>
                    <a:pt x="295" y="195"/>
                    <a:pt x="276" y="195"/>
                  </a:cubicBezTo>
                  <a:cubicBezTo>
                    <a:pt x="242" y="195"/>
                    <a:pt x="209" y="169"/>
                    <a:pt x="190" y="143"/>
                  </a:cubicBezTo>
                  <a:cubicBezTo>
                    <a:pt x="149" y="83"/>
                    <a:pt x="242" y="67"/>
                    <a:pt x="254" y="23"/>
                  </a:cubicBezTo>
                  <a:cubicBezTo>
                    <a:pt x="254" y="19"/>
                    <a:pt x="254" y="19"/>
                    <a:pt x="258" y="15"/>
                  </a:cubicBezTo>
                  <a:cubicBezTo>
                    <a:pt x="205" y="8"/>
                    <a:pt x="168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6" name="Google Shape;28796;p21"/>
            <p:cNvSpPr/>
            <p:nvPr/>
          </p:nvSpPr>
          <p:spPr>
            <a:xfrm>
              <a:off x="-5472050" y="-2962554"/>
              <a:ext cx="18432" cy="19004"/>
            </a:xfrm>
            <a:custGeom>
              <a:avLst/>
              <a:gdLst/>
              <a:ahLst/>
              <a:cxnLst/>
              <a:rect l="l" t="t" r="r" b="b"/>
              <a:pathLst>
                <a:path w="386" h="398" extrusionOk="0">
                  <a:moveTo>
                    <a:pt x="263" y="1"/>
                  </a:moveTo>
                  <a:cubicBezTo>
                    <a:pt x="237" y="1"/>
                    <a:pt x="202" y="19"/>
                    <a:pt x="165" y="49"/>
                  </a:cubicBezTo>
                  <a:cubicBezTo>
                    <a:pt x="124" y="80"/>
                    <a:pt x="120" y="150"/>
                    <a:pt x="53" y="150"/>
                  </a:cubicBezTo>
                  <a:cubicBezTo>
                    <a:pt x="35" y="251"/>
                    <a:pt x="1" y="359"/>
                    <a:pt x="150" y="397"/>
                  </a:cubicBezTo>
                  <a:cubicBezTo>
                    <a:pt x="195" y="371"/>
                    <a:pt x="240" y="341"/>
                    <a:pt x="266" y="289"/>
                  </a:cubicBezTo>
                  <a:cubicBezTo>
                    <a:pt x="247" y="266"/>
                    <a:pt x="225" y="247"/>
                    <a:pt x="210" y="221"/>
                  </a:cubicBezTo>
                  <a:cubicBezTo>
                    <a:pt x="195" y="199"/>
                    <a:pt x="165" y="161"/>
                    <a:pt x="210" y="147"/>
                  </a:cubicBezTo>
                  <a:cubicBezTo>
                    <a:pt x="218" y="142"/>
                    <a:pt x="225" y="142"/>
                    <a:pt x="228" y="142"/>
                  </a:cubicBezTo>
                  <a:cubicBezTo>
                    <a:pt x="259" y="142"/>
                    <a:pt x="273" y="173"/>
                    <a:pt x="273" y="210"/>
                  </a:cubicBezTo>
                  <a:cubicBezTo>
                    <a:pt x="289" y="214"/>
                    <a:pt x="299" y="214"/>
                    <a:pt x="307" y="214"/>
                  </a:cubicBezTo>
                  <a:cubicBezTo>
                    <a:pt x="367" y="214"/>
                    <a:pt x="359" y="142"/>
                    <a:pt x="385" y="106"/>
                  </a:cubicBezTo>
                  <a:cubicBezTo>
                    <a:pt x="344" y="35"/>
                    <a:pt x="307" y="1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7" name="Google Shape;28797;p21"/>
            <p:cNvSpPr/>
            <p:nvPr/>
          </p:nvSpPr>
          <p:spPr>
            <a:xfrm>
              <a:off x="-5403481" y="-3110674"/>
              <a:ext cx="19291" cy="16808"/>
            </a:xfrm>
            <a:custGeom>
              <a:avLst/>
              <a:gdLst/>
              <a:ahLst/>
              <a:cxnLst/>
              <a:rect l="l" t="t" r="r" b="b"/>
              <a:pathLst>
                <a:path w="404" h="352" extrusionOk="0">
                  <a:moveTo>
                    <a:pt x="142" y="0"/>
                  </a:moveTo>
                  <a:cubicBezTo>
                    <a:pt x="109" y="0"/>
                    <a:pt x="74" y="4"/>
                    <a:pt x="38" y="11"/>
                  </a:cubicBezTo>
                  <a:cubicBezTo>
                    <a:pt x="105" y="131"/>
                    <a:pt x="86" y="235"/>
                    <a:pt x="0" y="337"/>
                  </a:cubicBezTo>
                  <a:cubicBezTo>
                    <a:pt x="7" y="347"/>
                    <a:pt x="19" y="351"/>
                    <a:pt x="26" y="351"/>
                  </a:cubicBezTo>
                  <a:cubicBezTo>
                    <a:pt x="41" y="351"/>
                    <a:pt x="52" y="344"/>
                    <a:pt x="64" y="337"/>
                  </a:cubicBezTo>
                  <a:cubicBezTo>
                    <a:pt x="79" y="325"/>
                    <a:pt x="90" y="318"/>
                    <a:pt x="105" y="318"/>
                  </a:cubicBezTo>
                  <a:cubicBezTo>
                    <a:pt x="112" y="318"/>
                    <a:pt x="124" y="321"/>
                    <a:pt x="131" y="333"/>
                  </a:cubicBezTo>
                  <a:cubicBezTo>
                    <a:pt x="169" y="311"/>
                    <a:pt x="146" y="216"/>
                    <a:pt x="183" y="216"/>
                  </a:cubicBezTo>
                  <a:cubicBezTo>
                    <a:pt x="191" y="216"/>
                    <a:pt x="198" y="221"/>
                    <a:pt x="205" y="225"/>
                  </a:cubicBezTo>
                  <a:cubicBezTo>
                    <a:pt x="221" y="232"/>
                    <a:pt x="236" y="235"/>
                    <a:pt x="250" y="235"/>
                  </a:cubicBezTo>
                  <a:cubicBezTo>
                    <a:pt x="273" y="235"/>
                    <a:pt x="292" y="225"/>
                    <a:pt x="310" y="216"/>
                  </a:cubicBezTo>
                  <a:cubicBezTo>
                    <a:pt x="329" y="206"/>
                    <a:pt x="348" y="199"/>
                    <a:pt x="366" y="199"/>
                  </a:cubicBezTo>
                  <a:cubicBezTo>
                    <a:pt x="374" y="199"/>
                    <a:pt x="381" y="199"/>
                    <a:pt x="393" y="202"/>
                  </a:cubicBezTo>
                  <a:lnTo>
                    <a:pt x="404" y="199"/>
                  </a:lnTo>
                  <a:cubicBezTo>
                    <a:pt x="359" y="68"/>
                    <a:pt x="269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8" name="Google Shape;28798;p21"/>
            <p:cNvSpPr/>
            <p:nvPr/>
          </p:nvSpPr>
          <p:spPr>
            <a:xfrm>
              <a:off x="-5409593" y="-3252969"/>
              <a:ext cx="23827" cy="24878"/>
            </a:xfrm>
            <a:custGeom>
              <a:avLst/>
              <a:gdLst/>
              <a:ahLst/>
              <a:cxnLst/>
              <a:rect l="l" t="t" r="r" b="b"/>
              <a:pathLst>
                <a:path w="499" h="521" extrusionOk="0">
                  <a:moveTo>
                    <a:pt x="371" y="1"/>
                  </a:moveTo>
                  <a:cubicBezTo>
                    <a:pt x="333" y="232"/>
                    <a:pt x="297" y="296"/>
                    <a:pt x="121" y="296"/>
                  </a:cubicBezTo>
                  <a:cubicBezTo>
                    <a:pt x="87" y="296"/>
                    <a:pt x="45" y="296"/>
                    <a:pt x="1" y="292"/>
                  </a:cubicBezTo>
                  <a:lnTo>
                    <a:pt x="1" y="292"/>
                  </a:lnTo>
                  <a:cubicBezTo>
                    <a:pt x="1" y="405"/>
                    <a:pt x="68" y="472"/>
                    <a:pt x="158" y="520"/>
                  </a:cubicBezTo>
                  <a:cubicBezTo>
                    <a:pt x="202" y="472"/>
                    <a:pt x="252" y="427"/>
                    <a:pt x="319" y="408"/>
                  </a:cubicBezTo>
                  <a:cubicBezTo>
                    <a:pt x="330" y="375"/>
                    <a:pt x="278" y="334"/>
                    <a:pt x="319" y="311"/>
                  </a:cubicBezTo>
                  <a:cubicBezTo>
                    <a:pt x="326" y="303"/>
                    <a:pt x="337" y="300"/>
                    <a:pt x="345" y="300"/>
                  </a:cubicBezTo>
                  <a:cubicBezTo>
                    <a:pt x="382" y="300"/>
                    <a:pt x="409" y="341"/>
                    <a:pt x="442" y="356"/>
                  </a:cubicBezTo>
                  <a:cubicBezTo>
                    <a:pt x="427" y="315"/>
                    <a:pt x="499" y="244"/>
                    <a:pt x="386" y="229"/>
                  </a:cubicBezTo>
                  <a:cubicBezTo>
                    <a:pt x="330" y="225"/>
                    <a:pt x="390" y="184"/>
                    <a:pt x="394" y="158"/>
                  </a:cubicBezTo>
                  <a:cubicBezTo>
                    <a:pt x="401" y="101"/>
                    <a:pt x="464" y="42"/>
                    <a:pt x="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9" name="Google Shape;28799;p21"/>
            <p:cNvSpPr/>
            <p:nvPr/>
          </p:nvSpPr>
          <p:spPr>
            <a:xfrm>
              <a:off x="-5486853" y="-3249913"/>
              <a:ext cx="25212" cy="13800"/>
            </a:xfrm>
            <a:custGeom>
              <a:avLst/>
              <a:gdLst/>
              <a:ahLst/>
              <a:cxnLst/>
              <a:rect l="l" t="t" r="r" b="b"/>
              <a:pathLst>
                <a:path w="528" h="289" extrusionOk="0">
                  <a:moveTo>
                    <a:pt x="273" y="1"/>
                  </a:moveTo>
                  <a:cubicBezTo>
                    <a:pt x="250" y="49"/>
                    <a:pt x="224" y="64"/>
                    <a:pt x="191" y="64"/>
                  </a:cubicBezTo>
                  <a:cubicBezTo>
                    <a:pt x="172" y="64"/>
                    <a:pt x="154" y="60"/>
                    <a:pt x="131" y="53"/>
                  </a:cubicBezTo>
                  <a:cubicBezTo>
                    <a:pt x="112" y="49"/>
                    <a:pt x="90" y="42"/>
                    <a:pt x="71" y="42"/>
                  </a:cubicBezTo>
                  <a:lnTo>
                    <a:pt x="60" y="42"/>
                  </a:lnTo>
                  <a:cubicBezTo>
                    <a:pt x="60" y="109"/>
                    <a:pt x="67" y="176"/>
                    <a:pt x="0" y="221"/>
                  </a:cubicBezTo>
                  <a:cubicBezTo>
                    <a:pt x="15" y="244"/>
                    <a:pt x="26" y="266"/>
                    <a:pt x="41" y="288"/>
                  </a:cubicBezTo>
                  <a:cubicBezTo>
                    <a:pt x="49" y="277"/>
                    <a:pt x="60" y="270"/>
                    <a:pt x="76" y="270"/>
                  </a:cubicBezTo>
                  <a:cubicBezTo>
                    <a:pt x="79" y="270"/>
                    <a:pt x="83" y="273"/>
                    <a:pt x="90" y="273"/>
                  </a:cubicBezTo>
                  <a:cubicBezTo>
                    <a:pt x="169" y="217"/>
                    <a:pt x="259" y="236"/>
                    <a:pt x="345" y="225"/>
                  </a:cubicBezTo>
                  <a:cubicBezTo>
                    <a:pt x="367" y="239"/>
                    <a:pt x="385" y="251"/>
                    <a:pt x="407" y="262"/>
                  </a:cubicBezTo>
                  <a:cubicBezTo>
                    <a:pt x="416" y="251"/>
                    <a:pt x="419" y="244"/>
                    <a:pt x="426" y="236"/>
                  </a:cubicBezTo>
                  <a:cubicBezTo>
                    <a:pt x="528" y="191"/>
                    <a:pt x="407" y="146"/>
                    <a:pt x="426" y="101"/>
                  </a:cubicBezTo>
                  <a:cubicBezTo>
                    <a:pt x="416" y="94"/>
                    <a:pt x="407" y="87"/>
                    <a:pt x="400" y="79"/>
                  </a:cubicBezTo>
                  <a:cubicBezTo>
                    <a:pt x="355" y="53"/>
                    <a:pt x="314" y="27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0" name="Google Shape;28800;p21"/>
            <p:cNvSpPr/>
            <p:nvPr/>
          </p:nvSpPr>
          <p:spPr>
            <a:xfrm>
              <a:off x="-5412793" y="-3095537"/>
              <a:ext cx="16665" cy="18622"/>
            </a:xfrm>
            <a:custGeom>
              <a:avLst/>
              <a:gdLst/>
              <a:ahLst/>
              <a:cxnLst/>
              <a:rect l="l" t="t" r="r" b="b"/>
              <a:pathLst>
                <a:path w="349" h="390" extrusionOk="0">
                  <a:moveTo>
                    <a:pt x="300" y="1"/>
                  </a:moveTo>
                  <a:cubicBezTo>
                    <a:pt x="285" y="1"/>
                    <a:pt x="274" y="8"/>
                    <a:pt x="259" y="20"/>
                  </a:cubicBezTo>
                  <a:cubicBezTo>
                    <a:pt x="247" y="27"/>
                    <a:pt x="236" y="34"/>
                    <a:pt x="221" y="34"/>
                  </a:cubicBezTo>
                  <a:cubicBezTo>
                    <a:pt x="214" y="34"/>
                    <a:pt x="202" y="30"/>
                    <a:pt x="195" y="20"/>
                  </a:cubicBezTo>
                  <a:cubicBezTo>
                    <a:pt x="143" y="106"/>
                    <a:pt x="83" y="184"/>
                    <a:pt x="0" y="244"/>
                  </a:cubicBezTo>
                  <a:cubicBezTo>
                    <a:pt x="31" y="289"/>
                    <a:pt x="5" y="389"/>
                    <a:pt x="79" y="389"/>
                  </a:cubicBezTo>
                  <a:cubicBezTo>
                    <a:pt x="95" y="389"/>
                    <a:pt x="112" y="386"/>
                    <a:pt x="135" y="379"/>
                  </a:cubicBezTo>
                  <a:cubicBezTo>
                    <a:pt x="139" y="375"/>
                    <a:pt x="147" y="370"/>
                    <a:pt x="157" y="370"/>
                  </a:cubicBezTo>
                  <a:cubicBezTo>
                    <a:pt x="169" y="370"/>
                    <a:pt x="184" y="379"/>
                    <a:pt x="202" y="382"/>
                  </a:cubicBezTo>
                  <a:cubicBezTo>
                    <a:pt x="217" y="386"/>
                    <a:pt x="233" y="389"/>
                    <a:pt x="247" y="389"/>
                  </a:cubicBezTo>
                  <a:cubicBezTo>
                    <a:pt x="278" y="389"/>
                    <a:pt x="292" y="370"/>
                    <a:pt x="278" y="292"/>
                  </a:cubicBezTo>
                  <a:cubicBezTo>
                    <a:pt x="252" y="281"/>
                    <a:pt x="217" y="296"/>
                    <a:pt x="188" y="255"/>
                  </a:cubicBezTo>
                  <a:cubicBezTo>
                    <a:pt x="240" y="213"/>
                    <a:pt x="319" y="187"/>
                    <a:pt x="348" y="120"/>
                  </a:cubicBezTo>
                  <a:cubicBezTo>
                    <a:pt x="243" y="106"/>
                    <a:pt x="304" y="56"/>
                    <a:pt x="326" y="16"/>
                  </a:cubicBezTo>
                  <a:cubicBezTo>
                    <a:pt x="319" y="4"/>
                    <a:pt x="307" y="1"/>
                    <a:pt x="3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1" name="Google Shape;28801;p21"/>
            <p:cNvSpPr/>
            <p:nvPr/>
          </p:nvSpPr>
          <p:spPr>
            <a:xfrm>
              <a:off x="-5315860" y="-3037521"/>
              <a:ext cx="23254" cy="34667"/>
            </a:xfrm>
            <a:custGeom>
              <a:avLst/>
              <a:gdLst/>
              <a:ahLst/>
              <a:cxnLst/>
              <a:rect l="l" t="t" r="r" b="b"/>
              <a:pathLst>
                <a:path w="487" h="726" extrusionOk="0">
                  <a:moveTo>
                    <a:pt x="456" y="1"/>
                  </a:moveTo>
                  <a:lnTo>
                    <a:pt x="456" y="1"/>
                  </a:lnTo>
                  <a:cubicBezTo>
                    <a:pt x="430" y="30"/>
                    <a:pt x="438" y="75"/>
                    <a:pt x="427" y="113"/>
                  </a:cubicBezTo>
                  <a:cubicBezTo>
                    <a:pt x="411" y="154"/>
                    <a:pt x="401" y="199"/>
                    <a:pt x="367" y="199"/>
                  </a:cubicBezTo>
                  <a:cubicBezTo>
                    <a:pt x="352" y="199"/>
                    <a:pt x="333" y="192"/>
                    <a:pt x="307" y="169"/>
                  </a:cubicBezTo>
                  <a:cubicBezTo>
                    <a:pt x="258" y="210"/>
                    <a:pt x="251" y="292"/>
                    <a:pt x="173" y="299"/>
                  </a:cubicBezTo>
                  <a:cubicBezTo>
                    <a:pt x="173" y="356"/>
                    <a:pt x="165" y="420"/>
                    <a:pt x="106" y="438"/>
                  </a:cubicBezTo>
                  <a:cubicBezTo>
                    <a:pt x="101" y="442"/>
                    <a:pt x="94" y="442"/>
                    <a:pt x="90" y="442"/>
                  </a:cubicBezTo>
                  <a:cubicBezTo>
                    <a:pt x="45" y="442"/>
                    <a:pt x="45" y="371"/>
                    <a:pt x="4" y="356"/>
                  </a:cubicBezTo>
                  <a:cubicBezTo>
                    <a:pt x="4" y="401"/>
                    <a:pt x="4" y="446"/>
                    <a:pt x="1" y="490"/>
                  </a:cubicBezTo>
                  <a:cubicBezTo>
                    <a:pt x="106" y="561"/>
                    <a:pt x="42" y="647"/>
                    <a:pt x="23" y="725"/>
                  </a:cubicBezTo>
                  <a:cubicBezTo>
                    <a:pt x="90" y="696"/>
                    <a:pt x="161" y="689"/>
                    <a:pt x="120" y="568"/>
                  </a:cubicBezTo>
                  <a:cubicBezTo>
                    <a:pt x="97" y="494"/>
                    <a:pt x="165" y="423"/>
                    <a:pt x="254" y="385"/>
                  </a:cubicBezTo>
                  <a:cubicBezTo>
                    <a:pt x="434" y="307"/>
                    <a:pt x="487" y="195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2" name="Google Shape;28802;p21"/>
            <p:cNvSpPr/>
            <p:nvPr/>
          </p:nvSpPr>
          <p:spPr>
            <a:xfrm>
              <a:off x="-5204125" y="-2810995"/>
              <a:ext cx="16283" cy="16140"/>
            </a:xfrm>
            <a:custGeom>
              <a:avLst/>
              <a:gdLst/>
              <a:ahLst/>
              <a:cxnLst/>
              <a:rect l="l" t="t" r="r" b="b"/>
              <a:pathLst>
                <a:path w="341" h="338" extrusionOk="0">
                  <a:moveTo>
                    <a:pt x="199" y="1"/>
                  </a:moveTo>
                  <a:cubicBezTo>
                    <a:pt x="157" y="1"/>
                    <a:pt x="112" y="49"/>
                    <a:pt x="49" y="146"/>
                  </a:cubicBezTo>
                  <a:cubicBezTo>
                    <a:pt x="42" y="176"/>
                    <a:pt x="0" y="195"/>
                    <a:pt x="8" y="236"/>
                  </a:cubicBezTo>
                  <a:lnTo>
                    <a:pt x="26" y="236"/>
                  </a:lnTo>
                  <a:cubicBezTo>
                    <a:pt x="64" y="236"/>
                    <a:pt x="79" y="262"/>
                    <a:pt x="83" y="288"/>
                  </a:cubicBezTo>
                  <a:cubicBezTo>
                    <a:pt x="86" y="310"/>
                    <a:pt x="83" y="337"/>
                    <a:pt x="86" y="337"/>
                  </a:cubicBezTo>
                  <a:cubicBezTo>
                    <a:pt x="161" y="318"/>
                    <a:pt x="251" y="337"/>
                    <a:pt x="304" y="265"/>
                  </a:cubicBezTo>
                  <a:cubicBezTo>
                    <a:pt x="340" y="217"/>
                    <a:pt x="292" y="60"/>
                    <a:pt x="236" y="15"/>
                  </a:cubicBezTo>
                  <a:cubicBezTo>
                    <a:pt x="225" y="8"/>
                    <a:pt x="210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3" name="Google Shape;28803;p21"/>
            <p:cNvSpPr/>
            <p:nvPr/>
          </p:nvSpPr>
          <p:spPr>
            <a:xfrm>
              <a:off x="-5325649" y="-3146009"/>
              <a:ext cx="16283" cy="17333"/>
            </a:xfrm>
            <a:custGeom>
              <a:avLst/>
              <a:gdLst/>
              <a:ahLst/>
              <a:cxnLst/>
              <a:rect l="l" t="t" r="r" b="b"/>
              <a:pathLst>
                <a:path w="341" h="363" extrusionOk="0">
                  <a:moveTo>
                    <a:pt x="86" y="0"/>
                  </a:moveTo>
                  <a:cubicBezTo>
                    <a:pt x="86" y="7"/>
                    <a:pt x="82" y="11"/>
                    <a:pt x="82" y="14"/>
                  </a:cubicBezTo>
                  <a:cubicBezTo>
                    <a:pt x="78" y="41"/>
                    <a:pt x="67" y="59"/>
                    <a:pt x="49" y="59"/>
                  </a:cubicBezTo>
                  <a:cubicBezTo>
                    <a:pt x="37" y="59"/>
                    <a:pt x="26" y="56"/>
                    <a:pt x="7" y="41"/>
                  </a:cubicBezTo>
                  <a:lnTo>
                    <a:pt x="7" y="41"/>
                  </a:lnTo>
                  <a:cubicBezTo>
                    <a:pt x="14" y="104"/>
                    <a:pt x="71" y="157"/>
                    <a:pt x="30" y="228"/>
                  </a:cubicBezTo>
                  <a:cubicBezTo>
                    <a:pt x="0" y="276"/>
                    <a:pt x="33" y="318"/>
                    <a:pt x="75" y="351"/>
                  </a:cubicBezTo>
                  <a:cubicBezTo>
                    <a:pt x="90" y="359"/>
                    <a:pt x="104" y="363"/>
                    <a:pt x="119" y="363"/>
                  </a:cubicBezTo>
                  <a:cubicBezTo>
                    <a:pt x="145" y="363"/>
                    <a:pt x="164" y="351"/>
                    <a:pt x="180" y="321"/>
                  </a:cubicBezTo>
                  <a:cubicBezTo>
                    <a:pt x="213" y="254"/>
                    <a:pt x="284" y="243"/>
                    <a:pt x="340" y="213"/>
                  </a:cubicBezTo>
                  <a:cubicBezTo>
                    <a:pt x="325" y="135"/>
                    <a:pt x="168" y="149"/>
                    <a:pt x="213" y="19"/>
                  </a:cubicBezTo>
                  <a:cubicBezTo>
                    <a:pt x="216" y="7"/>
                    <a:pt x="206" y="4"/>
                    <a:pt x="190" y="4"/>
                  </a:cubicBezTo>
                  <a:cubicBezTo>
                    <a:pt x="183" y="4"/>
                    <a:pt x="171" y="4"/>
                    <a:pt x="161" y="7"/>
                  </a:cubicBezTo>
                  <a:lnTo>
                    <a:pt x="127" y="7"/>
                  </a:lnTo>
                  <a:cubicBezTo>
                    <a:pt x="112" y="7"/>
                    <a:pt x="97" y="7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4" name="Google Shape;28804;p21"/>
            <p:cNvSpPr/>
            <p:nvPr/>
          </p:nvSpPr>
          <p:spPr>
            <a:xfrm>
              <a:off x="-5404007" y="-2990726"/>
              <a:ext cx="16951" cy="21965"/>
            </a:xfrm>
            <a:custGeom>
              <a:avLst/>
              <a:gdLst/>
              <a:ahLst/>
              <a:cxnLst/>
              <a:rect l="l" t="t" r="r" b="b"/>
              <a:pathLst>
                <a:path w="355" h="460" extrusionOk="0">
                  <a:moveTo>
                    <a:pt x="123" y="0"/>
                  </a:moveTo>
                  <a:lnTo>
                    <a:pt x="123" y="0"/>
                  </a:lnTo>
                  <a:cubicBezTo>
                    <a:pt x="130" y="42"/>
                    <a:pt x="130" y="82"/>
                    <a:pt x="142" y="123"/>
                  </a:cubicBezTo>
                  <a:cubicBezTo>
                    <a:pt x="175" y="269"/>
                    <a:pt x="175" y="269"/>
                    <a:pt x="18" y="292"/>
                  </a:cubicBezTo>
                  <a:cubicBezTo>
                    <a:pt x="11" y="299"/>
                    <a:pt x="4" y="311"/>
                    <a:pt x="0" y="321"/>
                  </a:cubicBezTo>
                  <a:cubicBezTo>
                    <a:pt x="18" y="344"/>
                    <a:pt x="33" y="396"/>
                    <a:pt x="56" y="396"/>
                  </a:cubicBezTo>
                  <a:cubicBezTo>
                    <a:pt x="59" y="396"/>
                    <a:pt x="63" y="392"/>
                    <a:pt x="68" y="389"/>
                  </a:cubicBezTo>
                  <a:cubicBezTo>
                    <a:pt x="97" y="366"/>
                    <a:pt x="116" y="359"/>
                    <a:pt x="130" y="359"/>
                  </a:cubicBezTo>
                  <a:cubicBezTo>
                    <a:pt x="164" y="359"/>
                    <a:pt x="172" y="411"/>
                    <a:pt x="190" y="441"/>
                  </a:cubicBezTo>
                  <a:cubicBezTo>
                    <a:pt x="198" y="445"/>
                    <a:pt x="206" y="452"/>
                    <a:pt x="209" y="460"/>
                  </a:cubicBezTo>
                  <a:cubicBezTo>
                    <a:pt x="318" y="415"/>
                    <a:pt x="355" y="347"/>
                    <a:pt x="292" y="235"/>
                  </a:cubicBezTo>
                  <a:cubicBezTo>
                    <a:pt x="247" y="149"/>
                    <a:pt x="280" y="7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5" name="Google Shape;28805;p21"/>
            <p:cNvSpPr/>
            <p:nvPr/>
          </p:nvSpPr>
          <p:spPr>
            <a:xfrm>
              <a:off x="-5228764" y="-2859175"/>
              <a:ext cx="19864" cy="15710"/>
            </a:xfrm>
            <a:custGeom>
              <a:avLst/>
              <a:gdLst/>
              <a:ahLst/>
              <a:cxnLst/>
              <a:rect l="l" t="t" r="r" b="b"/>
              <a:pathLst>
                <a:path w="416" h="329" extrusionOk="0">
                  <a:moveTo>
                    <a:pt x="311" y="0"/>
                  </a:moveTo>
                  <a:cubicBezTo>
                    <a:pt x="113" y="4"/>
                    <a:pt x="12" y="94"/>
                    <a:pt x="0" y="280"/>
                  </a:cubicBezTo>
                  <a:cubicBezTo>
                    <a:pt x="16" y="265"/>
                    <a:pt x="42" y="254"/>
                    <a:pt x="49" y="235"/>
                  </a:cubicBezTo>
                  <a:cubicBezTo>
                    <a:pt x="61" y="209"/>
                    <a:pt x="68" y="180"/>
                    <a:pt x="90" y="180"/>
                  </a:cubicBezTo>
                  <a:cubicBezTo>
                    <a:pt x="98" y="180"/>
                    <a:pt x="109" y="183"/>
                    <a:pt x="121" y="191"/>
                  </a:cubicBezTo>
                  <a:cubicBezTo>
                    <a:pt x="161" y="213"/>
                    <a:pt x="150" y="247"/>
                    <a:pt x="131" y="280"/>
                  </a:cubicBezTo>
                  <a:cubicBezTo>
                    <a:pt x="161" y="318"/>
                    <a:pt x="195" y="329"/>
                    <a:pt x="225" y="329"/>
                  </a:cubicBezTo>
                  <a:cubicBezTo>
                    <a:pt x="278" y="329"/>
                    <a:pt x="326" y="299"/>
                    <a:pt x="375" y="280"/>
                  </a:cubicBezTo>
                  <a:cubicBezTo>
                    <a:pt x="397" y="273"/>
                    <a:pt x="416" y="254"/>
                    <a:pt x="408" y="228"/>
                  </a:cubicBezTo>
                  <a:cubicBezTo>
                    <a:pt x="404" y="209"/>
                    <a:pt x="393" y="206"/>
                    <a:pt x="382" y="206"/>
                  </a:cubicBezTo>
                  <a:lnTo>
                    <a:pt x="333" y="206"/>
                  </a:lnTo>
                  <a:cubicBezTo>
                    <a:pt x="266" y="206"/>
                    <a:pt x="218" y="187"/>
                    <a:pt x="251" y="94"/>
                  </a:cubicBezTo>
                  <a:cubicBezTo>
                    <a:pt x="273" y="63"/>
                    <a:pt x="292" y="30"/>
                    <a:pt x="3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6" name="Google Shape;28806;p21"/>
            <p:cNvSpPr/>
            <p:nvPr/>
          </p:nvSpPr>
          <p:spPr>
            <a:xfrm>
              <a:off x="-5257319" y="-3111056"/>
              <a:ext cx="22013" cy="21106"/>
            </a:xfrm>
            <a:custGeom>
              <a:avLst/>
              <a:gdLst/>
              <a:ahLst/>
              <a:cxnLst/>
              <a:rect l="l" t="t" r="r" b="b"/>
              <a:pathLst>
                <a:path w="461" h="442" extrusionOk="0">
                  <a:moveTo>
                    <a:pt x="371" y="0"/>
                  </a:moveTo>
                  <a:lnTo>
                    <a:pt x="371" y="0"/>
                  </a:lnTo>
                  <a:cubicBezTo>
                    <a:pt x="382" y="5"/>
                    <a:pt x="389" y="8"/>
                    <a:pt x="397" y="8"/>
                  </a:cubicBezTo>
                  <a:cubicBezTo>
                    <a:pt x="389" y="5"/>
                    <a:pt x="382" y="5"/>
                    <a:pt x="371" y="0"/>
                  </a:cubicBezTo>
                  <a:close/>
                  <a:moveTo>
                    <a:pt x="371" y="0"/>
                  </a:moveTo>
                  <a:cubicBezTo>
                    <a:pt x="277" y="41"/>
                    <a:pt x="229" y="146"/>
                    <a:pt x="124" y="165"/>
                  </a:cubicBezTo>
                  <a:cubicBezTo>
                    <a:pt x="117" y="165"/>
                    <a:pt x="113" y="172"/>
                    <a:pt x="109" y="176"/>
                  </a:cubicBezTo>
                  <a:cubicBezTo>
                    <a:pt x="75" y="198"/>
                    <a:pt x="83" y="240"/>
                    <a:pt x="101" y="255"/>
                  </a:cubicBezTo>
                  <a:cubicBezTo>
                    <a:pt x="169" y="303"/>
                    <a:pt x="1" y="434"/>
                    <a:pt x="169" y="442"/>
                  </a:cubicBezTo>
                  <a:cubicBezTo>
                    <a:pt x="184" y="419"/>
                    <a:pt x="198" y="400"/>
                    <a:pt x="210" y="378"/>
                  </a:cubicBezTo>
                  <a:cubicBezTo>
                    <a:pt x="225" y="341"/>
                    <a:pt x="154" y="292"/>
                    <a:pt x="225" y="262"/>
                  </a:cubicBezTo>
                  <a:cubicBezTo>
                    <a:pt x="232" y="259"/>
                    <a:pt x="240" y="255"/>
                    <a:pt x="248" y="255"/>
                  </a:cubicBezTo>
                  <a:cubicBezTo>
                    <a:pt x="277" y="255"/>
                    <a:pt x="284" y="288"/>
                    <a:pt x="303" y="307"/>
                  </a:cubicBezTo>
                  <a:cubicBezTo>
                    <a:pt x="311" y="314"/>
                    <a:pt x="322" y="322"/>
                    <a:pt x="333" y="329"/>
                  </a:cubicBezTo>
                  <a:cubicBezTo>
                    <a:pt x="352" y="262"/>
                    <a:pt x="322" y="188"/>
                    <a:pt x="397" y="131"/>
                  </a:cubicBezTo>
                  <a:cubicBezTo>
                    <a:pt x="460" y="86"/>
                    <a:pt x="415" y="38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7" name="Google Shape;28807;p21"/>
            <p:cNvSpPr/>
            <p:nvPr/>
          </p:nvSpPr>
          <p:spPr>
            <a:xfrm>
              <a:off x="-5476157" y="-3216536"/>
              <a:ext cx="19721" cy="17333"/>
            </a:xfrm>
            <a:custGeom>
              <a:avLst/>
              <a:gdLst/>
              <a:ahLst/>
              <a:cxnLst/>
              <a:rect l="l" t="t" r="r" b="b"/>
              <a:pathLst>
                <a:path w="413" h="363" extrusionOk="0">
                  <a:moveTo>
                    <a:pt x="259" y="0"/>
                  </a:moveTo>
                  <a:cubicBezTo>
                    <a:pt x="192" y="116"/>
                    <a:pt x="0" y="165"/>
                    <a:pt x="57" y="363"/>
                  </a:cubicBezTo>
                  <a:cubicBezTo>
                    <a:pt x="68" y="348"/>
                    <a:pt x="79" y="325"/>
                    <a:pt x="94" y="325"/>
                  </a:cubicBezTo>
                  <a:cubicBezTo>
                    <a:pt x="102" y="325"/>
                    <a:pt x="105" y="330"/>
                    <a:pt x="113" y="333"/>
                  </a:cubicBezTo>
                  <a:cubicBezTo>
                    <a:pt x="128" y="344"/>
                    <a:pt x="143" y="352"/>
                    <a:pt x="157" y="352"/>
                  </a:cubicBezTo>
                  <a:cubicBezTo>
                    <a:pt x="188" y="352"/>
                    <a:pt x="206" y="325"/>
                    <a:pt x="228" y="299"/>
                  </a:cubicBezTo>
                  <a:cubicBezTo>
                    <a:pt x="202" y="273"/>
                    <a:pt x="139" y="262"/>
                    <a:pt x="176" y="209"/>
                  </a:cubicBezTo>
                  <a:cubicBezTo>
                    <a:pt x="183" y="199"/>
                    <a:pt x="202" y="191"/>
                    <a:pt x="221" y="191"/>
                  </a:cubicBezTo>
                  <a:cubicBezTo>
                    <a:pt x="240" y="191"/>
                    <a:pt x="262" y="199"/>
                    <a:pt x="273" y="209"/>
                  </a:cubicBezTo>
                  <a:cubicBezTo>
                    <a:pt x="318" y="258"/>
                    <a:pt x="236" y="262"/>
                    <a:pt x="228" y="296"/>
                  </a:cubicBezTo>
                  <a:cubicBezTo>
                    <a:pt x="233" y="296"/>
                    <a:pt x="233" y="296"/>
                    <a:pt x="233" y="299"/>
                  </a:cubicBezTo>
                  <a:cubicBezTo>
                    <a:pt x="292" y="296"/>
                    <a:pt x="352" y="292"/>
                    <a:pt x="412" y="288"/>
                  </a:cubicBezTo>
                  <a:cubicBezTo>
                    <a:pt x="375" y="187"/>
                    <a:pt x="397" y="56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8" name="Google Shape;28808;p21"/>
            <p:cNvSpPr/>
            <p:nvPr/>
          </p:nvSpPr>
          <p:spPr>
            <a:xfrm>
              <a:off x="-5519705" y="-3289020"/>
              <a:ext cx="22920" cy="13274"/>
            </a:xfrm>
            <a:custGeom>
              <a:avLst/>
              <a:gdLst/>
              <a:ahLst/>
              <a:cxnLst/>
              <a:rect l="l" t="t" r="r" b="b"/>
              <a:pathLst>
                <a:path w="480" h="278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49"/>
                    <a:pt x="75" y="113"/>
                    <a:pt x="27" y="165"/>
                  </a:cubicBezTo>
                  <a:cubicBezTo>
                    <a:pt x="124" y="165"/>
                    <a:pt x="191" y="228"/>
                    <a:pt x="266" y="278"/>
                  </a:cubicBezTo>
                  <a:cubicBezTo>
                    <a:pt x="355" y="270"/>
                    <a:pt x="445" y="266"/>
                    <a:pt x="479" y="157"/>
                  </a:cubicBezTo>
                  <a:lnTo>
                    <a:pt x="476" y="147"/>
                  </a:lnTo>
                  <a:cubicBezTo>
                    <a:pt x="405" y="147"/>
                    <a:pt x="378" y="102"/>
                    <a:pt x="374" y="38"/>
                  </a:cubicBezTo>
                  <a:cubicBezTo>
                    <a:pt x="337" y="31"/>
                    <a:pt x="296" y="34"/>
                    <a:pt x="262" y="8"/>
                  </a:cubicBezTo>
                  <a:lnTo>
                    <a:pt x="262" y="16"/>
                  </a:lnTo>
                  <a:cubicBezTo>
                    <a:pt x="262" y="16"/>
                    <a:pt x="258" y="19"/>
                    <a:pt x="258" y="23"/>
                  </a:cubicBezTo>
                  <a:cubicBezTo>
                    <a:pt x="258" y="53"/>
                    <a:pt x="300" y="68"/>
                    <a:pt x="300" y="102"/>
                  </a:cubicBezTo>
                  <a:cubicBezTo>
                    <a:pt x="203" y="98"/>
                    <a:pt x="120" y="57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9" name="Google Shape;28809;p21"/>
            <p:cNvSpPr/>
            <p:nvPr/>
          </p:nvSpPr>
          <p:spPr>
            <a:xfrm>
              <a:off x="-5440249" y="-3176187"/>
              <a:ext cx="23063" cy="12319"/>
            </a:xfrm>
            <a:custGeom>
              <a:avLst/>
              <a:gdLst/>
              <a:ahLst/>
              <a:cxnLst/>
              <a:rect l="l" t="t" r="r" b="b"/>
              <a:pathLst>
                <a:path w="483" h="258" extrusionOk="0">
                  <a:moveTo>
                    <a:pt x="42" y="1"/>
                  </a:moveTo>
                  <a:lnTo>
                    <a:pt x="42" y="1"/>
                  </a:lnTo>
                  <a:cubicBezTo>
                    <a:pt x="0" y="116"/>
                    <a:pt x="82" y="210"/>
                    <a:pt x="154" y="247"/>
                  </a:cubicBezTo>
                  <a:cubicBezTo>
                    <a:pt x="164" y="254"/>
                    <a:pt x="183" y="258"/>
                    <a:pt x="202" y="258"/>
                  </a:cubicBezTo>
                  <a:cubicBezTo>
                    <a:pt x="303" y="258"/>
                    <a:pt x="456" y="149"/>
                    <a:pt x="482" y="68"/>
                  </a:cubicBezTo>
                  <a:lnTo>
                    <a:pt x="482" y="68"/>
                  </a:lnTo>
                  <a:cubicBezTo>
                    <a:pt x="468" y="86"/>
                    <a:pt x="449" y="105"/>
                    <a:pt x="430" y="105"/>
                  </a:cubicBezTo>
                  <a:cubicBezTo>
                    <a:pt x="415" y="105"/>
                    <a:pt x="404" y="97"/>
                    <a:pt x="389" y="75"/>
                  </a:cubicBezTo>
                  <a:cubicBezTo>
                    <a:pt x="359" y="18"/>
                    <a:pt x="306" y="15"/>
                    <a:pt x="258" y="8"/>
                  </a:cubicBezTo>
                  <a:cubicBezTo>
                    <a:pt x="228" y="49"/>
                    <a:pt x="199" y="63"/>
                    <a:pt x="172" y="63"/>
                  </a:cubicBezTo>
                  <a:cubicBezTo>
                    <a:pt x="127" y="63"/>
                    <a:pt x="86" y="27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0" name="Google Shape;28810;p21"/>
            <p:cNvSpPr/>
            <p:nvPr/>
          </p:nvSpPr>
          <p:spPr>
            <a:xfrm>
              <a:off x="-5509868" y="-3095155"/>
              <a:ext cx="19816" cy="18240"/>
            </a:xfrm>
            <a:custGeom>
              <a:avLst/>
              <a:gdLst/>
              <a:ahLst/>
              <a:cxnLst/>
              <a:rect l="l" t="t" r="r" b="b"/>
              <a:pathLst>
                <a:path w="415" h="382" extrusionOk="0">
                  <a:moveTo>
                    <a:pt x="217" y="0"/>
                  </a:moveTo>
                  <a:cubicBezTo>
                    <a:pt x="142" y="0"/>
                    <a:pt x="56" y="45"/>
                    <a:pt x="0" y="131"/>
                  </a:cubicBezTo>
                  <a:cubicBezTo>
                    <a:pt x="292" y="165"/>
                    <a:pt x="292" y="165"/>
                    <a:pt x="314" y="381"/>
                  </a:cubicBezTo>
                  <a:cubicBezTo>
                    <a:pt x="408" y="273"/>
                    <a:pt x="415" y="116"/>
                    <a:pt x="337" y="45"/>
                  </a:cubicBezTo>
                  <a:cubicBezTo>
                    <a:pt x="299" y="15"/>
                    <a:pt x="261" y="0"/>
                    <a:pt x="2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1" name="Google Shape;28811;p21"/>
            <p:cNvSpPr/>
            <p:nvPr/>
          </p:nvSpPr>
          <p:spPr>
            <a:xfrm>
              <a:off x="-5014558" y="-2914374"/>
              <a:ext cx="13800" cy="13991"/>
            </a:xfrm>
            <a:custGeom>
              <a:avLst/>
              <a:gdLst/>
              <a:ahLst/>
              <a:cxnLst/>
              <a:rect l="l" t="t" r="r" b="b"/>
              <a:pathLst>
                <a:path w="289" h="293" extrusionOk="0">
                  <a:moveTo>
                    <a:pt x="150" y="1"/>
                  </a:moveTo>
                  <a:cubicBezTo>
                    <a:pt x="64" y="4"/>
                    <a:pt x="49" y="94"/>
                    <a:pt x="0" y="139"/>
                  </a:cubicBezTo>
                  <a:cubicBezTo>
                    <a:pt x="42" y="188"/>
                    <a:pt x="38" y="282"/>
                    <a:pt x="109" y="289"/>
                  </a:cubicBezTo>
                  <a:cubicBezTo>
                    <a:pt x="120" y="292"/>
                    <a:pt x="131" y="292"/>
                    <a:pt x="143" y="292"/>
                  </a:cubicBezTo>
                  <a:cubicBezTo>
                    <a:pt x="161" y="292"/>
                    <a:pt x="180" y="292"/>
                    <a:pt x="199" y="289"/>
                  </a:cubicBezTo>
                  <a:lnTo>
                    <a:pt x="285" y="289"/>
                  </a:lnTo>
                  <a:cubicBezTo>
                    <a:pt x="288" y="65"/>
                    <a:pt x="259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2" name="Google Shape;28812;p21"/>
            <p:cNvSpPr/>
            <p:nvPr/>
          </p:nvSpPr>
          <p:spPr>
            <a:xfrm>
              <a:off x="-5425972" y="-2860464"/>
              <a:ext cx="19864" cy="17763"/>
            </a:xfrm>
            <a:custGeom>
              <a:avLst/>
              <a:gdLst/>
              <a:ahLst/>
              <a:cxnLst/>
              <a:rect l="l" t="t" r="r" b="b"/>
              <a:pathLst>
                <a:path w="416" h="372" extrusionOk="0">
                  <a:moveTo>
                    <a:pt x="243" y="1"/>
                  </a:moveTo>
                  <a:cubicBezTo>
                    <a:pt x="217" y="27"/>
                    <a:pt x="142" y="35"/>
                    <a:pt x="187" y="90"/>
                  </a:cubicBezTo>
                  <a:cubicBezTo>
                    <a:pt x="236" y="143"/>
                    <a:pt x="214" y="202"/>
                    <a:pt x="258" y="270"/>
                  </a:cubicBezTo>
                  <a:cubicBezTo>
                    <a:pt x="157" y="255"/>
                    <a:pt x="90" y="233"/>
                    <a:pt x="41" y="176"/>
                  </a:cubicBezTo>
                  <a:cubicBezTo>
                    <a:pt x="26" y="195"/>
                    <a:pt x="12" y="218"/>
                    <a:pt x="0" y="240"/>
                  </a:cubicBezTo>
                  <a:cubicBezTo>
                    <a:pt x="48" y="259"/>
                    <a:pt x="79" y="300"/>
                    <a:pt x="101" y="349"/>
                  </a:cubicBezTo>
                  <a:cubicBezTo>
                    <a:pt x="127" y="364"/>
                    <a:pt x="153" y="371"/>
                    <a:pt x="176" y="371"/>
                  </a:cubicBezTo>
                  <a:cubicBezTo>
                    <a:pt x="217" y="371"/>
                    <a:pt x="254" y="352"/>
                    <a:pt x="292" y="333"/>
                  </a:cubicBezTo>
                  <a:cubicBezTo>
                    <a:pt x="415" y="218"/>
                    <a:pt x="415" y="218"/>
                    <a:pt x="307" y="83"/>
                  </a:cubicBezTo>
                  <a:cubicBezTo>
                    <a:pt x="288" y="53"/>
                    <a:pt x="262" y="27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3" name="Google Shape;28813;p21"/>
            <p:cNvSpPr/>
            <p:nvPr/>
          </p:nvSpPr>
          <p:spPr>
            <a:xfrm>
              <a:off x="-5460972" y="-2883623"/>
              <a:ext cx="18957" cy="27695"/>
            </a:xfrm>
            <a:custGeom>
              <a:avLst/>
              <a:gdLst/>
              <a:ahLst/>
              <a:cxnLst/>
              <a:rect l="l" t="t" r="r" b="b"/>
              <a:pathLst>
                <a:path w="397" h="580" extrusionOk="0">
                  <a:moveTo>
                    <a:pt x="240" y="0"/>
                  </a:moveTo>
                  <a:cubicBezTo>
                    <a:pt x="224" y="23"/>
                    <a:pt x="214" y="41"/>
                    <a:pt x="202" y="59"/>
                  </a:cubicBezTo>
                  <a:cubicBezTo>
                    <a:pt x="288" y="142"/>
                    <a:pt x="251" y="273"/>
                    <a:pt x="329" y="351"/>
                  </a:cubicBezTo>
                  <a:cubicBezTo>
                    <a:pt x="224" y="433"/>
                    <a:pt x="67" y="378"/>
                    <a:pt x="0" y="512"/>
                  </a:cubicBezTo>
                  <a:cubicBezTo>
                    <a:pt x="31" y="520"/>
                    <a:pt x="67" y="520"/>
                    <a:pt x="86" y="538"/>
                  </a:cubicBezTo>
                  <a:cubicBezTo>
                    <a:pt x="109" y="564"/>
                    <a:pt x="131" y="580"/>
                    <a:pt x="146" y="580"/>
                  </a:cubicBezTo>
                  <a:cubicBezTo>
                    <a:pt x="169" y="580"/>
                    <a:pt x="184" y="557"/>
                    <a:pt x="195" y="516"/>
                  </a:cubicBezTo>
                  <a:cubicBezTo>
                    <a:pt x="202" y="471"/>
                    <a:pt x="206" y="426"/>
                    <a:pt x="240" y="426"/>
                  </a:cubicBezTo>
                  <a:cubicBezTo>
                    <a:pt x="255" y="426"/>
                    <a:pt x="277" y="437"/>
                    <a:pt x="303" y="456"/>
                  </a:cubicBezTo>
                  <a:cubicBezTo>
                    <a:pt x="310" y="460"/>
                    <a:pt x="319" y="463"/>
                    <a:pt x="326" y="463"/>
                  </a:cubicBezTo>
                  <a:cubicBezTo>
                    <a:pt x="355" y="463"/>
                    <a:pt x="389" y="423"/>
                    <a:pt x="393" y="373"/>
                  </a:cubicBezTo>
                  <a:cubicBezTo>
                    <a:pt x="397" y="295"/>
                    <a:pt x="386" y="221"/>
                    <a:pt x="336" y="154"/>
                  </a:cubicBezTo>
                  <a:cubicBezTo>
                    <a:pt x="300" y="104"/>
                    <a:pt x="269" y="52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4" name="Google Shape;28814;p21"/>
            <p:cNvSpPr/>
            <p:nvPr/>
          </p:nvSpPr>
          <p:spPr>
            <a:xfrm>
              <a:off x="-5435474" y="-2751546"/>
              <a:ext cx="13275" cy="21297"/>
            </a:xfrm>
            <a:custGeom>
              <a:avLst/>
              <a:gdLst/>
              <a:ahLst/>
              <a:cxnLst/>
              <a:rect l="l" t="t" r="r" b="b"/>
              <a:pathLst>
                <a:path w="278" h="446" extrusionOk="0">
                  <a:moveTo>
                    <a:pt x="76" y="0"/>
                  </a:moveTo>
                  <a:cubicBezTo>
                    <a:pt x="46" y="0"/>
                    <a:pt x="20" y="26"/>
                    <a:pt x="1" y="67"/>
                  </a:cubicBezTo>
                  <a:cubicBezTo>
                    <a:pt x="76" y="138"/>
                    <a:pt x="109" y="214"/>
                    <a:pt x="23" y="299"/>
                  </a:cubicBezTo>
                  <a:cubicBezTo>
                    <a:pt x="83" y="326"/>
                    <a:pt x="61" y="415"/>
                    <a:pt x="139" y="445"/>
                  </a:cubicBezTo>
                  <a:cubicBezTo>
                    <a:pt x="147" y="363"/>
                    <a:pt x="125" y="262"/>
                    <a:pt x="244" y="254"/>
                  </a:cubicBezTo>
                  <a:cubicBezTo>
                    <a:pt x="263" y="254"/>
                    <a:pt x="278" y="236"/>
                    <a:pt x="273" y="217"/>
                  </a:cubicBezTo>
                  <a:cubicBezTo>
                    <a:pt x="266" y="131"/>
                    <a:pt x="214" y="75"/>
                    <a:pt x="143" y="26"/>
                  </a:cubicBezTo>
                  <a:cubicBezTo>
                    <a:pt x="121" y="12"/>
                    <a:pt x="99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5" name="Google Shape;28815;p21"/>
            <p:cNvSpPr/>
            <p:nvPr/>
          </p:nvSpPr>
          <p:spPr>
            <a:xfrm>
              <a:off x="-5198061" y="-2766922"/>
              <a:ext cx="13418" cy="14516"/>
            </a:xfrm>
            <a:custGeom>
              <a:avLst/>
              <a:gdLst/>
              <a:ahLst/>
              <a:cxnLst/>
              <a:rect l="l" t="t" r="r" b="b"/>
              <a:pathLst>
                <a:path w="281" h="304" extrusionOk="0">
                  <a:moveTo>
                    <a:pt x="124" y="1"/>
                  </a:moveTo>
                  <a:cubicBezTo>
                    <a:pt x="101" y="1"/>
                    <a:pt x="79" y="8"/>
                    <a:pt x="49" y="34"/>
                  </a:cubicBezTo>
                  <a:cubicBezTo>
                    <a:pt x="30" y="68"/>
                    <a:pt x="23" y="101"/>
                    <a:pt x="23" y="139"/>
                  </a:cubicBezTo>
                  <a:cubicBezTo>
                    <a:pt x="23" y="172"/>
                    <a:pt x="1" y="244"/>
                    <a:pt x="27" y="244"/>
                  </a:cubicBezTo>
                  <a:lnTo>
                    <a:pt x="30" y="244"/>
                  </a:lnTo>
                  <a:cubicBezTo>
                    <a:pt x="38" y="244"/>
                    <a:pt x="42" y="240"/>
                    <a:pt x="49" y="240"/>
                  </a:cubicBezTo>
                  <a:cubicBezTo>
                    <a:pt x="75" y="240"/>
                    <a:pt x="87" y="258"/>
                    <a:pt x="98" y="274"/>
                  </a:cubicBezTo>
                  <a:cubicBezTo>
                    <a:pt x="109" y="289"/>
                    <a:pt x="116" y="303"/>
                    <a:pt x="132" y="303"/>
                  </a:cubicBezTo>
                  <a:cubicBezTo>
                    <a:pt x="218" y="303"/>
                    <a:pt x="281" y="222"/>
                    <a:pt x="277" y="132"/>
                  </a:cubicBezTo>
                  <a:lnTo>
                    <a:pt x="277" y="94"/>
                  </a:lnTo>
                  <a:cubicBezTo>
                    <a:pt x="221" y="75"/>
                    <a:pt x="184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6" name="Google Shape;28816;p21"/>
            <p:cNvSpPr/>
            <p:nvPr/>
          </p:nvSpPr>
          <p:spPr>
            <a:xfrm>
              <a:off x="-5194336" y="-3042678"/>
              <a:ext cx="18670" cy="19291"/>
            </a:xfrm>
            <a:custGeom>
              <a:avLst/>
              <a:gdLst/>
              <a:ahLst/>
              <a:cxnLst/>
              <a:rect l="l" t="t" r="r" b="b"/>
              <a:pathLst>
                <a:path w="391" h="404" extrusionOk="0">
                  <a:moveTo>
                    <a:pt x="95" y="0"/>
                  </a:moveTo>
                  <a:cubicBezTo>
                    <a:pt x="61" y="19"/>
                    <a:pt x="20" y="31"/>
                    <a:pt x="1" y="71"/>
                  </a:cubicBezTo>
                  <a:cubicBezTo>
                    <a:pt x="61" y="109"/>
                    <a:pt x="35" y="169"/>
                    <a:pt x="35" y="224"/>
                  </a:cubicBezTo>
                  <a:cubicBezTo>
                    <a:pt x="73" y="340"/>
                    <a:pt x="195" y="345"/>
                    <a:pt x="274" y="400"/>
                  </a:cubicBezTo>
                  <a:cubicBezTo>
                    <a:pt x="282" y="404"/>
                    <a:pt x="289" y="404"/>
                    <a:pt x="292" y="404"/>
                  </a:cubicBezTo>
                  <a:cubicBezTo>
                    <a:pt x="330" y="404"/>
                    <a:pt x="356" y="322"/>
                    <a:pt x="390" y="281"/>
                  </a:cubicBezTo>
                  <a:lnTo>
                    <a:pt x="390" y="281"/>
                  </a:lnTo>
                  <a:cubicBezTo>
                    <a:pt x="368" y="288"/>
                    <a:pt x="342" y="292"/>
                    <a:pt x="323" y="292"/>
                  </a:cubicBezTo>
                  <a:cubicBezTo>
                    <a:pt x="289" y="292"/>
                    <a:pt x="263" y="281"/>
                    <a:pt x="248" y="232"/>
                  </a:cubicBezTo>
                  <a:cubicBezTo>
                    <a:pt x="211" y="157"/>
                    <a:pt x="106" y="116"/>
                    <a:pt x="128" y="8"/>
                  </a:cubicBezTo>
                  <a:cubicBezTo>
                    <a:pt x="117" y="4"/>
                    <a:pt x="106" y="4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7" name="Google Shape;28817;p21"/>
            <p:cNvSpPr/>
            <p:nvPr/>
          </p:nvSpPr>
          <p:spPr>
            <a:xfrm>
              <a:off x="-5469567" y="-2967902"/>
              <a:ext cx="27743" cy="12558"/>
            </a:xfrm>
            <a:custGeom>
              <a:avLst/>
              <a:gdLst/>
              <a:ahLst/>
              <a:cxnLst/>
              <a:rect l="l" t="t" r="r" b="b"/>
              <a:pathLst>
                <a:path w="581" h="263" extrusionOk="0">
                  <a:moveTo>
                    <a:pt x="420" y="0"/>
                  </a:moveTo>
                  <a:cubicBezTo>
                    <a:pt x="394" y="0"/>
                    <a:pt x="368" y="4"/>
                    <a:pt x="345" y="12"/>
                  </a:cubicBezTo>
                  <a:cubicBezTo>
                    <a:pt x="202" y="45"/>
                    <a:pt x="57" y="97"/>
                    <a:pt x="1" y="262"/>
                  </a:cubicBezTo>
                  <a:cubicBezTo>
                    <a:pt x="68" y="262"/>
                    <a:pt x="72" y="192"/>
                    <a:pt x="113" y="161"/>
                  </a:cubicBezTo>
                  <a:cubicBezTo>
                    <a:pt x="150" y="131"/>
                    <a:pt x="185" y="113"/>
                    <a:pt x="211" y="113"/>
                  </a:cubicBezTo>
                  <a:cubicBezTo>
                    <a:pt x="255" y="113"/>
                    <a:pt x="292" y="147"/>
                    <a:pt x="333" y="218"/>
                  </a:cubicBezTo>
                  <a:cubicBezTo>
                    <a:pt x="345" y="225"/>
                    <a:pt x="356" y="232"/>
                    <a:pt x="364" y="236"/>
                  </a:cubicBezTo>
                  <a:cubicBezTo>
                    <a:pt x="386" y="199"/>
                    <a:pt x="412" y="165"/>
                    <a:pt x="461" y="165"/>
                  </a:cubicBezTo>
                  <a:cubicBezTo>
                    <a:pt x="464" y="165"/>
                    <a:pt x="472" y="165"/>
                    <a:pt x="476" y="169"/>
                  </a:cubicBezTo>
                  <a:lnTo>
                    <a:pt x="490" y="169"/>
                  </a:lnTo>
                  <a:cubicBezTo>
                    <a:pt x="528" y="169"/>
                    <a:pt x="558" y="147"/>
                    <a:pt x="580" y="113"/>
                  </a:cubicBezTo>
                  <a:cubicBezTo>
                    <a:pt x="551" y="26"/>
                    <a:pt x="483" y="0"/>
                    <a:pt x="4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8" name="Google Shape;28818;p21"/>
            <p:cNvSpPr/>
            <p:nvPr/>
          </p:nvSpPr>
          <p:spPr>
            <a:xfrm>
              <a:off x="-5222318" y="-2926455"/>
              <a:ext cx="14325" cy="13370"/>
            </a:xfrm>
            <a:custGeom>
              <a:avLst/>
              <a:gdLst/>
              <a:ahLst/>
              <a:cxnLst/>
              <a:rect l="l" t="t" r="r" b="b"/>
              <a:pathLst>
                <a:path w="300" h="280" extrusionOk="0">
                  <a:moveTo>
                    <a:pt x="124" y="0"/>
                  </a:moveTo>
                  <a:cubicBezTo>
                    <a:pt x="93" y="0"/>
                    <a:pt x="64" y="11"/>
                    <a:pt x="41" y="33"/>
                  </a:cubicBezTo>
                  <a:cubicBezTo>
                    <a:pt x="0" y="74"/>
                    <a:pt x="4" y="135"/>
                    <a:pt x="22" y="187"/>
                  </a:cubicBezTo>
                  <a:cubicBezTo>
                    <a:pt x="38" y="235"/>
                    <a:pt x="90" y="254"/>
                    <a:pt x="127" y="280"/>
                  </a:cubicBezTo>
                  <a:cubicBezTo>
                    <a:pt x="161" y="273"/>
                    <a:pt x="195" y="266"/>
                    <a:pt x="228" y="257"/>
                  </a:cubicBezTo>
                  <a:cubicBezTo>
                    <a:pt x="300" y="171"/>
                    <a:pt x="281" y="59"/>
                    <a:pt x="191" y="19"/>
                  </a:cubicBezTo>
                  <a:cubicBezTo>
                    <a:pt x="169" y="7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9" name="Google Shape;28819;p21"/>
            <p:cNvSpPr/>
            <p:nvPr/>
          </p:nvSpPr>
          <p:spPr>
            <a:xfrm>
              <a:off x="-5356018" y="-3176569"/>
              <a:ext cx="17906" cy="15949"/>
            </a:xfrm>
            <a:custGeom>
              <a:avLst/>
              <a:gdLst/>
              <a:ahLst/>
              <a:cxnLst/>
              <a:rect l="l" t="t" r="r" b="b"/>
              <a:pathLst>
                <a:path w="375" h="334" extrusionOk="0">
                  <a:moveTo>
                    <a:pt x="162" y="0"/>
                  </a:moveTo>
                  <a:cubicBezTo>
                    <a:pt x="109" y="0"/>
                    <a:pt x="60" y="42"/>
                    <a:pt x="0" y="128"/>
                  </a:cubicBezTo>
                  <a:cubicBezTo>
                    <a:pt x="90" y="169"/>
                    <a:pt x="236" y="166"/>
                    <a:pt x="176" y="333"/>
                  </a:cubicBezTo>
                  <a:cubicBezTo>
                    <a:pt x="251" y="326"/>
                    <a:pt x="277" y="236"/>
                    <a:pt x="359" y="236"/>
                  </a:cubicBezTo>
                  <a:lnTo>
                    <a:pt x="374" y="236"/>
                  </a:lnTo>
                  <a:cubicBezTo>
                    <a:pt x="296" y="76"/>
                    <a:pt x="229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0" name="Google Shape;28820;p21"/>
            <p:cNvSpPr/>
            <p:nvPr/>
          </p:nvSpPr>
          <p:spPr>
            <a:xfrm>
              <a:off x="-5410119" y="-2975398"/>
              <a:ext cx="16139" cy="18575"/>
            </a:xfrm>
            <a:custGeom>
              <a:avLst/>
              <a:gdLst/>
              <a:ahLst/>
              <a:cxnLst/>
              <a:rect l="l" t="t" r="r" b="b"/>
              <a:pathLst>
                <a:path w="338" h="389" extrusionOk="0">
                  <a:moveTo>
                    <a:pt x="124" y="0"/>
                  </a:moveTo>
                  <a:cubicBezTo>
                    <a:pt x="34" y="102"/>
                    <a:pt x="120" y="169"/>
                    <a:pt x="180" y="244"/>
                  </a:cubicBezTo>
                  <a:cubicBezTo>
                    <a:pt x="173" y="240"/>
                    <a:pt x="161" y="240"/>
                    <a:pt x="151" y="240"/>
                  </a:cubicBezTo>
                  <a:cubicBezTo>
                    <a:pt x="143" y="240"/>
                    <a:pt x="132" y="240"/>
                    <a:pt x="120" y="244"/>
                  </a:cubicBezTo>
                  <a:lnTo>
                    <a:pt x="94" y="244"/>
                  </a:lnTo>
                  <a:cubicBezTo>
                    <a:pt x="72" y="244"/>
                    <a:pt x="49" y="236"/>
                    <a:pt x="34" y="202"/>
                  </a:cubicBezTo>
                  <a:lnTo>
                    <a:pt x="34" y="202"/>
                  </a:lnTo>
                  <a:cubicBezTo>
                    <a:pt x="1" y="251"/>
                    <a:pt x="16" y="292"/>
                    <a:pt x="39" y="337"/>
                  </a:cubicBezTo>
                  <a:cubicBezTo>
                    <a:pt x="56" y="371"/>
                    <a:pt x="79" y="389"/>
                    <a:pt x="101" y="389"/>
                  </a:cubicBezTo>
                  <a:cubicBezTo>
                    <a:pt x="117" y="389"/>
                    <a:pt x="135" y="378"/>
                    <a:pt x="151" y="356"/>
                  </a:cubicBezTo>
                  <a:cubicBezTo>
                    <a:pt x="206" y="273"/>
                    <a:pt x="308" y="236"/>
                    <a:pt x="337" y="139"/>
                  </a:cubicBezTo>
                  <a:cubicBezTo>
                    <a:pt x="330" y="135"/>
                    <a:pt x="326" y="128"/>
                    <a:pt x="318" y="120"/>
                  </a:cubicBezTo>
                  <a:cubicBezTo>
                    <a:pt x="300" y="90"/>
                    <a:pt x="292" y="38"/>
                    <a:pt x="258" y="38"/>
                  </a:cubicBezTo>
                  <a:cubicBezTo>
                    <a:pt x="244" y="38"/>
                    <a:pt x="225" y="45"/>
                    <a:pt x="196" y="68"/>
                  </a:cubicBezTo>
                  <a:cubicBezTo>
                    <a:pt x="191" y="71"/>
                    <a:pt x="187" y="75"/>
                    <a:pt x="184" y="75"/>
                  </a:cubicBezTo>
                  <a:cubicBezTo>
                    <a:pt x="161" y="75"/>
                    <a:pt x="146" y="23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1" name="Google Shape;28821;p21"/>
            <p:cNvSpPr/>
            <p:nvPr/>
          </p:nvSpPr>
          <p:spPr>
            <a:xfrm>
              <a:off x="-5074388" y="-2824222"/>
              <a:ext cx="13657" cy="17190"/>
            </a:xfrm>
            <a:custGeom>
              <a:avLst/>
              <a:gdLst/>
              <a:ahLst/>
              <a:cxnLst/>
              <a:rect l="l" t="t" r="r" b="b"/>
              <a:pathLst>
                <a:path w="286" h="360" extrusionOk="0">
                  <a:moveTo>
                    <a:pt x="106" y="1"/>
                  </a:moveTo>
                  <a:cubicBezTo>
                    <a:pt x="95" y="1"/>
                    <a:pt x="83" y="1"/>
                    <a:pt x="73" y="4"/>
                  </a:cubicBezTo>
                  <a:cubicBezTo>
                    <a:pt x="1" y="76"/>
                    <a:pt x="35" y="166"/>
                    <a:pt x="42" y="247"/>
                  </a:cubicBezTo>
                  <a:cubicBezTo>
                    <a:pt x="99" y="323"/>
                    <a:pt x="132" y="359"/>
                    <a:pt x="166" y="359"/>
                  </a:cubicBezTo>
                  <a:cubicBezTo>
                    <a:pt x="199" y="359"/>
                    <a:pt x="233" y="333"/>
                    <a:pt x="285" y="278"/>
                  </a:cubicBezTo>
                  <a:cubicBezTo>
                    <a:pt x="263" y="202"/>
                    <a:pt x="199" y="184"/>
                    <a:pt x="135" y="166"/>
                  </a:cubicBezTo>
                  <a:cubicBezTo>
                    <a:pt x="125" y="161"/>
                    <a:pt x="117" y="135"/>
                    <a:pt x="117" y="116"/>
                  </a:cubicBezTo>
                  <a:cubicBezTo>
                    <a:pt x="117" y="102"/>
                    <a:pt x="125" y="98"/>
                    <a:pt x="132" y="98"/>
                  </a:cubicBezTo>
                  <a:cubicBezTo>
                    <a:pt x="140" y="98"/>
                    <a:pt x="151" y="102"/>
                    <a:pt x="158" y="102"/>
                  </a:cubicBezTo>
                  <a:cubicBezTo>
                    <a:pt x="169" y="109"/>
                    <a:pt x="177" y="109"/>
                    <a:pt x="188" y="109"/>
                  </a:cubicBezTo>
                  <a:cubicBezTo>
                    <a:pt x="207" y="109"/>
                    <a:pt x="218" y="102"/>
                    <a:pt x="233" y="90"/>
                  </a:cubicBezTo>
                  <a:cubicBezTo>
                    <a:pt x="237" y="83"/>
                    <a:pt x="240" y="76"/>
                    <a:pt x="248" y="68"/>
                  </a:cubicBezTo>
                  <a:cubicBezTo>
                    <a:pt x="211" y="23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2" name="Google Shape;28822;p21"/>
            <p:cNvSpPr/>
            <p:nvPr/>
          </p:nvSpPr>
          <p:spPr>
            <a:xfrm>
              <a:off x="-5464888" y="-2957540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235" y="1"/>
                  </a:moveTo>
                  <a:cubicBezTo>
                    <a:pt x="209" y="37"/>
                    <a:pt x="217" y="109"/>
                    <a:pt x="157" y="109"/>
                  </a:cubicBezTo>
                  <a:cubicBezTo>
                    <a:pt x="149" y="109"/>
                    <a:pt x="139" y="109"/>
                    <a:pt x="123" y="105"/>
                  </a:cubicBezTo>
                  <a:lnTo>
                    <a:pt x="123" y="105"/>
                  </a:lnTo>
                  <a:cubicBezTo>
                    <a:pt x="94" y="127"/>
                    <a:pt x="183" y="165"/>
                    <a:pt x="116" y="184"/>
                  </a:cubicBezTo>
                  <a:cubicBezTo>
                    <a:pt x="90" y="236"/>
                    <a:pt x="45" y="266"/>
                    <a:pt x="0" y="292"/>
                  </a:cubicBezTo>
                  <a:cubicBezTo>
                    <a:pt x="60" y="367"/>
                    <a:pt x="90" y="479"/>
                    <a:pt x="213" y="479"/>
                  </a:cubicBezTo>
                  <a:lnTo>
                    <a:pt x="228" y="479"/>
                  </a:lnTo>
                  <a:cubicBezTo>
                    <a:pt x="235" y="468"/>
                    <a:pt x="244" y="456"/>
                    <a:pt x="247" y="449"/>
                  </a:cubicBezTo>
                  <a:cubicBezTo>
                    <a:pt x="180" y="411"/>
                    <a:pt x="123" y="367"/>
                    <a:pt x="157" y="277"/>
                  </a:cubicBezTo>
                  <a:cubicBezTo>
                    <a:pt x="176" y="228"/>
                    <a:pt x="194" y="176"/>
                    <a:pt x="244" y="176"/>
                  </a:cubicBezTo>
                  <a:cubicBezTo>
                    <a:pt x="258" y="176"/>
                    <a:pt x="277" y="184"/>
                    <a:pt x="296" y="191"/>
                  </a:cubicBezTo>
                  <a:cubicBezTo>
                    <a:pt x="303" y="194"/>
                    <a:pt x="311" y="194"/>
                    <a:pt x="314" y="194"/>
                  </a:cubicBezTo>
                  <a:cubicBezTo>
                    <a:pt x="340" y="194"/>
                    <a:pt x="348" y="161"/>
                    <a:pt x="344" y="139"/>
                  </a:cubicBezTo>
                  <a:cubicBezTo>
                    <a:pt x="337" y="90"/>
                    <a:pt x="311" y="49"/>
                    <a:pt x="266" y="19"/>
                  </a:cubicBezTo>
                  <a:cubicBezTo>
                    <a:pt x="258" y="15"/>
                    <a:pt x="247" y="8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3" name="Google Shape;28823;p21"/>
            <p:cNvSpPr/>
            <p:nvPr/>
          </p:nvSpPr>
          <p:spPr>
            <a:xfrm>
              <a:off x="-4862665" y="-2753695"/>
              <a:ext cx="17333" cy="13227"/>
            </a:xfrm>
            <a:custGeom>
              <a:avLst/>
              <a:gdLst/>
              <a:ahLst/>
              <a:cxnLst/>
              <a:rect l="l" t="t" r="r" b="b"/>
              <a:pathLst>
                <a:path w="363" h="277" extrusionOk="0">
                  <a:moveTo>
                    <a:pt x="150" y="0"/>
                  </a:moveTo>
                  <a:cubicBezTo>
                    <a:pt x="49" y="0"/>
                    <a:pt x="1" y="64"/>
                    <a:pt x="16" y="164"/>
                  </a:cubicBezTo>
                  <a:cubicBezTo>
                    <a:pt x="42" y="180"/>
                    <a:pt x="64" y="199"/>
                    <a:pt x="97" y="199"/>
                  </a:cubicBezTo>
                  <a:cubicBezTo>
                    <a:pt x="105" y="199"/>
                    <a:pt x="116" y="199"/>
                    <a:pt x="124" y="195"/>
                  </a:cubicBezTo>
                  <a:cubicBezTo>
                    <a:pt x="139" y="191"/>
                    <a:pt x="154" y="191"/>
                    <a:pt x="165" y="191"/>
                  </a:cubicBezTo>
                  <a:cubicBezTo>
                    <a:pt x="210" y="191"/>
                    <a:pt x="240" y="217"/>
                    <a:pt x="247" y="273"/>
                  </a:cubicBezTo>
                  <a:cubicBezTo>
                    <a:pt x="262" y="277"/>
                    <a:pt x="273" y="277"/>
                    <a:pt x="281" y="277"/>
                  </a:cubicBezTo>
                  <a:cubicBezTo>
                    <a:pt x="363" y="277"/>
                    <a:pt x="311" y="195"/>
                    <a:pt x="307" y="161"/>
                  </a:cubicBezTo>
                  <a:cubicBezTo>
                    <a:pt x="304" y="71"/>
                    <a:pt x="247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4" name="Google Shape;28824;p21"/>
            <p:cNvSpPr/>
            <p:nvPr/>
          </p:nvSpPr>
          <p:spPr>
            <a:xfrm>
              <a:off x="-5249297" y="-3100360"/>
              <a:ext cx="15375" cy="16999"/>
            </a:xfrm>
            <a:custGeom>
              <a:avLst/>
              <a:gdLst/>
              <a:ahLst/>
              <a:cxnLst/>
              <a:rect l="l" t="t" r="r" b="b"/>
              <a:pathLst>
                <a:path w="322" h="356" extrusionOk="0">
                  <a:moveTo>
                    <a:pt x="277" y="0"/>
                  </a:moveTo>
                  <a:cubicBezTo>
                    <a:pt x="237" y="19"/>
                    <a:pt x="270" y="121"/>
                    <a:pt x="214" y="121"/>
                  </a:cubicBezTo>
                  <a:cubicBezTo>
                    <a:pt x="203" y="121"/>
                    <a:pt x="187" y="113"/>
                    <a:pt x="165" y="105"/>
                  </a:cubicBezTo>
                  <a:cubicBezTo>
                    <a:pt x="154" y="98"/>
                    <a:pt x="143" y="90"/>
                    <a:pt x="135" y="83"/>
                  </a:cubicBezTo>
                  <a:lnTo>
                    <a:pt x="135" y="83"/>
                  </a:lnTo>
                  <a:cubicBezTo>
                    <a:pt x="151" y="147"/>
                    <a:pt x="143" y="180"/>
                    <a:pt x="109" y="180"/>
                  </a:cubicBezTo>
                  <a:cubicBezTo>
                    <a:pt x="94" y="180"/>
                    <a:pt x="72" y="173"/>
                    <a:pt x="42" y="154"/>
                  </a:cubicBezTo>
                  <a:cubicBezTo>
                    <a:pt x="30" y="176"/>
                    <a:pt x="16" y="195"/>
                    <a:pt x="1" y="218"/>
                  </a:cubicBezTo>
                  <a:cubicBezTo>
                    <a:pt x="1" y="225"/>
                    <a:pt x="1" y="233"/>
                    <a:pt x="4" y="236"/>
                  </a:cubicBezTo>
                  <a:cubicBezTo>
                    <a:pt x="42" y="300"/>
                    <a:pt x="106" y="356"/>
                    <a:pt x="173" y="356"/>
                  </a:cubicBezTo>
                  <a:cubicBezTo>
                    <a:pt x="180" y="356"/>
                    <a:pt x="184" y="356"/>
                    <a:pt x="192" y="352"/>
                  </a:cubicBezTo>
                  <a:cubicBezTo>
                    <a:pt x="282" y="337"/>
                    <a:pt x="277" y="233"/>
                    <a:pt x="304" y="157"/>
                  </a:cubicBezTo>
                  <a:cubicBezTo>
                    <a:pt x="322" y="102"/>
                    <a:pt x="308" y="5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5" name="Google Shape;28825;p21"/>
            <p:cNvSpPr/>
            <p:nvPr/>
          </p:nvSpPr>
          <p:spPr>
            <a:xfrm>
              <a:off x="-5430985" y="-3031982"/>
              <a:ext cx="12367" cy="23779"/>
            </a:xfrm>
            <a:custGeom>
              <a:avLst/>
              <a:gdLst/>
              <a:ahLst/>
              <a:cxnLst/>
              <a:rect l="l" t="t" r="r" b="b"/>
              <a:pathLst>
                <a:path w="259" h="498" extrusionOk="0">
                  <a:moveTo>
                    <a:pt x="243" y="0"/>
                  </a:moveTo>
                  <a:cubicBezTo>
                    <a:pt x="214" y="26"/>
                    <a:pt x="179" y="53"/>
                    <a:pt x="146" y="76"/>
                  </a:cubicBezTo>
                  <a:cubicBezTo>
                    <a:pt x="184" y="176"/>
                    <a:pt x="72" y="173"/>
                    <a:pt x="45" y="228"/>
                  </a:cubicBezTo>
                  <a:cubicBezTo>
                    <a:pt x="5" y="318"/>
                    <a:pt x="0" y="408"/>
                    <a:pt x="49" y="497"/>
                  </a:cubicBezTo>
                  <a:lnTo>
                    <a:pt x="75" y="497"/>
                  </a:lnTo>
                  <a:cubicBezTo>
                    <a:pt x="112" y="497"/>
                    <a:pt x="143" y="483"/>
                    <a:pt x="165" y="445"/>
                  </a:cubicBezTo>
                  <a:cubicBezTo>
                    <a:pt x="124" y="356"/>
                    <a:pt x="172" y="281"/>
                    <a:pt x="202" y="206"/>
                  </a:cubicBezTo>
                  <a:cubicBezTo>
                    <a:pt x="224" y="138"/>
                    <a:pt x="258" y="76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6" name="Google Shape;28826;p21"/>
            <p:cNvSpPr/>
            <p:nvPr/>
          </p:nvSpPr>
          <p:spPr>
            <a:xfrm>
              <a:off x="-5406394" y="-3083409"/>
              <a:ext cx="20628" cy="15232"/>
            </a:xfrm>
            <a:custGeom>
              <a:avLst/>
              <a:gdLst/>
              <a:ahLst/>
              <a:cxnLst/>
              <a:rect l="l" t="t" r="r" b="b"/>
              <a:pathLst>
                <a:path w="432" h="319" extrusionOk="0">
                  <a:moveTo>
                    <a:pt x="423" y="1"/>
                  </a:moveTo>
                  <a:cubicBezTo>
                    <a:pt x="379" y="20"/>
                    <a:pt x="334" y="42"/>
                    <a:pt x="289" y="54"/>
                  </a:cubicBezTo>
                  <a:cubicBezTo>
                    <a:pt x="285" y="61"/>
                    <a:pt x="285" y="72"/>
                    <a:pt x="285" y="80"/>
                  </a:cubicBezTo>
                  <a:cubicBezTo>
                    <a:pt x="282" y="72"/>
                    <a:pt x="278" y="64"/>
                    <a:pt x="278" y="57"/>
                  </a:cubicBezTo>
                  <a:cubicBezTo>
                    <a:pt x="263" y="57"/>
                    <a:pt x="244" y="61"/>
                    <a:pt x="230" y="61"/>
                  </a:cubicBezTo>
                  <a:cubicBezTo>
                    <a:pt x="203" y="61"/>
                    <a:pt x="173" y="54"/>
                    <a:pt x="144" y="38"/>
                  </a:cubicBezTo>
                  <a:lnTo>
                    <a:pt x="144" y="38"/>
                  </a:lnTo>
                  <a:cubicBezTo>
                    <a:pt x="158" y="116"/>
                    <a:pt x="144" y="135"/>
                    <a:pt x="113" y="135"/>
                  </a:cubicBezTo>
                  <a:cubicBezTo>
                    <a:pt x="99" y="135"/>
                    <a:pt x="83" y="132"/>
                    <a:pt x="68" y="128"/>
                  </a:cubicBezTo>
                  <a:cubicBezTo>
                    <a:pt x="50" y="125"/>
                    <a:pt x="35" y="116"/>
                    <a:pt x="23" y="116"/>
                  </a:cubicBezTo>
                  <a:cubicBezTo>
                    <a:pt x="13" y="116"/>
                    <a:pt x="5" y="121"/>
                    <a:pt x="1" y="125"/>
                  </a:cubicBezTo>
                  <a:cubicBezTo>
                    <a:pt x="42" y="151"/>
                    <a:pt x="76" y="169"/>
                    <a:pt x="65" y="237"/>
                  </a:cubicBezTo>
                  <a:cubicBezTo>
                    <a:pt x="54" y="308"/>
                    <a:pt x="140" y="292"/>
                    <a:pt x="180" y="315"/>
                  </a:cubicBezTo>
                  <a:cubicBezTo>
                    <a:pt x="188" y="318"/>
                    <a:pt x="196" y="318"/>
                    <a:pt x="199" y="318"/>
                  </a:cubicBezTo>
                  <a:cubicBezTo>
                    <a:pt x="225" y="318"/>
                    <a:pt x="218" y="273"/>
                    <a:pt x="225" y="247"/>
                  </a:cubicBezTo>
                  <a:cubicBezTo>
                    <a:pt x="259" y="139"/>
                    <a:pt x="394" y="121"/>
                    <a:pt x="432" y="12"/>
                  </a:cubicBezTo>
                  <a:cubicBezTo>
                    <a:pt x="427" y="9"/>
                    <a:pt x="427" y="4"/>
                    <a:pt x="4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7" name="Google Shape;28827;p21"/>
            <p:cNvSpPr/>
            <p:nvPr/>
          </p:nvSpPr>
          <p:spPr>
            <a:xfrm>
              <a:off x="-5513068" y="-3088900"/>
              <a:ext cx="18240" cy="15376"/>
            </a:xfrm>
            <a:custGeom>
              <a:avLst/>
              <a:gdLst/>
              <a:ahLst/>
              <a:cxnLst/>
              <a:rect l="l" t="t" r="r" b="b"/>
              <a:pathLst>
                <a:path w="382" h="322" extrusionOk="0">
                  <a:moveTo>
                    <a:pt x="67" y="0"/>
                  </a:moveTo>
                  <a:cubicBezTo>
                    <a:pt x="45" y="30"/>
                    <a:pt x="23" y="60"/>
                    <a:pt x="0" y="90"/>
                  </a:cubicBezTo>
                  <a:cubicBezTo>
                    <a:pt x="14" y="86"/>
                    <a:pt x="30" y="86"/>
                    <a:pt x="45" y="86"/>
                  </a:cubicBezTo>
                  <a:cubicBezTo>
                    <a:pt x="190" y="86"/>
                    <a:pt x="254" y="172"/>
                    <a:pt x="209" y="314"/>
                  </a:cubicBezTo>
                  <a:cubicBezTo>
                    <a:pt x="232" y="318"/>
                    <a:pt x="254" y="321"/>
                    <a:pt x="273" y="321"/>
                  </a:cubicBezTo>
                  <a:cubicBezTo>
                    <a:pt x="318" y="321"/>
                    <a:pt x="355" y="307"/>
                    <a:pt x="381" y="250"/>
                  </a:cubicBezTo>
                  <a:cubicBezTo>
                    <a:pt x="359" y="34"/>
                    <a:pt x="359" y="34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8" name="Google Shape;28828;p21"/>
            <p:cNvSpPr/>
            <p:nvPr/>
          </p:nvSpPr>
          <p:spPr>
            <a:xfrm>
              <a:off x="-5249822" y="-2861133"/>
              <a:ext cx="15041" cy="11651"/>
            </a:xfrm>
            <a:custGeom>
              <a:avLst/>
              <a:gdLst/>
              <a:ahLst/>
              <a:cxnLst/>
              <a:rect l="l" t="t" r="r" b="b"/>
              <a:pathLst>
                <a:path w="315" h="244" extrusionOk="0">
                  <a:moveTo>
                    <a:pt x="143" y="0"/>
                  </a:moveTo>
                  <a:cubicBezTo>
                    <a:pt x="105" y="0"/>
                    <a:pt x="68" y="19"/>
                    <a:pt x="41" y="64"/>
                  </a:cubicBezTo>
                  <a:cubicBezTo>
                    <a:pt x="1" y="127"/>
                    <a:pt x="15" y="180"/>
                    <a:pt x="79" y="213"/>
                  </a:cubicBezTo>
                  <a:cubicBezTo>
                    <a:pt x="113" y="232"/>
                    <a:pt x="143" y="243"/>
                    <a:pt x="172" y="243"/>
                  </a:cubicBezTo>
                  <a:cubicBezTo>
                    <a:pt x="210" y="243"/>
                    <a:pt x="240" y="228"/>
                    <a:pt x="266" y="180"/>
                  </a:cubicBezTo>
                  <a:cubicBezTo>
                    <a:pt x="315" y="116"/>
                    <a:pt x="284" y="56"/>
                    <a:pt x="232" y="26"/>
                  </a:cubicBezTo>
                  <a:cubicBezTo>
                    <a:pt x="203" y="11"/>
                    <a:pt x="172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9" name="Google Shape;28829;p21"/>
            <p:cNvSpPr/>
            <p:nvPr/>
          </p:nvSpPr>
          <p:spPr>
            <a:xfrm>
              <a:off x="-5471859" y="-3245138"/>
              <a:ext cx="19864" cy="24353"/>
            </a:xfrm>
            <a:custGeom>
              <a:avLst/>
              <a:gdLst/>
              <a:ahLst/>
              <a:cxnLst/>
              <a:rect l="l" t="t" r="r" b="b"/>
              <a:pathLst>
                <a:path w="416" h="510" extrusionOk="0">
                  <a:moveTo>
                    <a:pt x="112" y="1"/>
                  </a:moveTo>
                  <a:cubicBezTo>
                    <a:pt x="93" y="46"/>
                    <a:pt x="214" y="91"/>
                    <a:pt x="112" y="136"/>
                  </a:cubicBezTo>
                  <a:cubicBezTo>
                    <a:pt x="210" y="184"/>
                    <a:pt x="195" y="259"/>
                    <a:pt x="154" y="334"/>
                  </a:cubicBezTo>
                  <a:cubicBezTo>
                    <a:pt x="143" y="356"/>
                    <a:pt x="169" y="401"/>
                    <a:pt x="120" y="401"/>
                  </a:cubicBezTo>
                  <a:lnTo>
                    <a:pt x="116" y="401"/>
                  </a:lnTo>
                  <a:cubicBezTo>
                    <a:pt x="112" y="439"/>
                    <a:pt x="0" y="446"/>
                    <a:pt x="83" y="510"/>
                  </a:cubicBezTo>
                  <a:cubicBezTo>
                    <a:pt x="240" y="472"/>
                    <a:pt x="191" y="282"/>
                    <a:pt x="307" y="211"/>
                  </a:cubicBezTo>
                  <a:cubicBezTo>
                    <a:pt x="340" y="192"/>
                    <a:pt x="247" y="151"/>
                    <a:pt x="292" y="94"/>
                  </a:cubicBezTo>
                  <a:cubicBezTo>
                    <a:pt x="292" y="87"/>
                    <a:pt x="300" y="84"/>
                    <a:pt x="303" y="84"/>
                  </a:cubicBezTo>
                  <a:cubicBezTo>
                    <a:pt x="314" y="84"/>
                    <a:pt x="329" y="94"/>
                    <a:pt x="345" y="110"/>
                  </a:cubicBezTo>
                  <a:cubicBezTo>
                    <a:pt x="359" y="121"/>
                    <a:pt x="374" y="132"/>
                    <a:pt x="390" y="132"/>
                  </a:cubicBezTo>
                  <a:cubicBezTo>
                    <a:pt x="404" y="132"/>
                    <a:pt x="416" y="117"/>
                    <a:pt x="416" y="68"/>
                  </a:cubicBezTo>
                  <a:cubicBezTo>
                    <a:pt x="314" y="46"/>
                    <a:pt x="206" y="58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0" name="Google Shape;28830;p21"/>
            <p:cNvSpPr/>
            <p:nvPr/>
          </p:nvSpPr>
          <p:spPr>
            <a:xfrm>
              <a:off x="-5334960" y="-2778859"/>
              <a:ext cx="18575" cy="11269"/>
            </a:xfrm>
            <a:custGeom>
              <a:avLst/>
              <a:gdLst/>
              <a:ahLst/>
              <a:cxnLst/>
              <a:rect l="l" t="t" r="r" b="b"/>
              <a:pathLst>
                <a:path w="389" h="236" extrusionOk="0">
                  <a:moveTo>
                    <a:pt x="71" y="1"/>
                  </a:moveTo>
                  <a:lnTo>
                    <a:pt x="71" y="1"/>
                  </a:lnTo>
                  <a:cubicBezTo>
                    <a:pt x="0" y="94"/>
                    <a:pt x="49" y="161"/>
                    <a:pt x="128" y="210"/>
                  </a:cubicBezTo>
                  <a:cubicBezTo>
                    <a:pt x="154" y="228"/>
                    <a:pt x="180" y="236"/>
                    <a:pt x="202" y="236"/>
                  </a:cubicBezTo>
                  <a:cubicBezTo>
                    <a:pt x="254" y="236"/>
                    <a:pt x="299" y="194"/>
                    <a:pt x="344" y="150"/>
                  </a:cubicBezTo>
                  <a:cubicBezTo>
                    <a:pt x="389" y="94"/>
                    <a:pt x="356" y="63"/>
                    <a:pt x="318" y="30"/>
                  </a:cubicBezTo>
                  <a:cubicBezTo>
                    <a:pt x="277" y="45"/>
                    <a:pt x="236" y="56"/>
                    <a:pt x="199" y="56"/>
                  </a:cubicBezTo>
                  <a:cubicBezTo>
                    <a:pt x="154" y="56"/>
                    <a:pt x="109" y="4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1" name="Google Shape;28831;p21"/>
            <p:cNvSpPr/>
            <p:nvPr/>
          </p:nvSpPr>
          <p:spPr>
            <a:xfrm>
              <a:off x="-5221458" y="-2770121"/>
              <a:ext cx="15949" cy="13609"/>
            </a:xfrm>
            <a:custGeom>
              <a:avLst/>
              <a:gdLst/>
              <a:ahLst/>
              <a:cxnLst/>
              <a:rect l="l" t="t" r="r" b="b"/>
              <a:pathLst>
                <a:path w="334" h="285" extrusionOk="0">
                  <a:moveTo>
                    <a:pt x="128" y="1"/>
                  </a:moveTo>
                  <a:lnTo>
                    <a:pt x="128" y="1"/>
                  </a:lnTo>
                  <a:cubicBezTo>
                    <a:pt x="151" y="75"/>
                    <a:pt x="158" y="135"/>
                    <a:pt x="61" y="135"/>
                  </a:cubicBezTo>
                  <a:lnTo>
                    <a:pt x="42" y="135"/>
                  </a:lnTo>
                  <a:cubicBezTo>
                    <a:pt x="31" y="135"/>
                    <a:pt x="16" y="168"/>
                    <a:pt x="1" y="187"/>
                  </a:cubicBezTo>
                  <a:cubicBezTo>
                    <a:pt x="8" y="187"/>
                    <a:pt x="16" y="184"/>
                    <a:pt x="20" y="184"/>
                  </a:cubicBezTo>
                  <a:cubicBezTo>
                    <a:pt x="75" y="184"/>
                    <a:pt x="53" y="281"/>
                    <a:pt x="125" y="284"/>
                  </a:cubicBezTo>
                  <a:lnTo>
                    <a:pt x="135" y="284"/>
                  </a:lnTo>
                  <a:cubicBezTo>
                    <a:pt x="229" y="284"/>
                    <a:pt x="270" y="229"/>
                    <a:pt x="322" y="176"/>
                  </a:cubicBezTo>
                  <a:cubicBezTo>
                    <a:pt x="334" y="30"/>
                    <a:pt x="203" y="45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2" name="Google Shape;28832;p21"/>
            <p:cNvSpPr/>
            <p:nvPr/>
          </p:nvSpPr>
          <p:spPr>
            <a:xfrm>
              <a:off x="-5396367" y="-3238692"/>
              <a:ext cx="13275" cy="15423"/>
            </a:xfrm>
            <a:custGeom>
              <a:avLst/>
              <a:gdLst/>
              <a:ahLst/>
              <a:cxnLst/>
              <a:rect l="l" t="t" r="r" b="b"/>
              <a:pathLst>
                <a:path w="278" h="323" extrusionOk="0">
                  <a:moveTo>
                    <a:pt x="68" y="1"/>
                  </a:moveTo>
                  <a:cubicBezTo>
                    <a:pt x="60" y="1"/>
                    <a:pt x="49" y="4"/>
                    <a:pt x="42" y="12"/>
                  </a:cubicBezTo>
                  <a:cubicBezTo>
                    <a:pt x="1" y="35"/>
                    <a:pt x="53" y="76"/>
                    <a:pt x="42" y="109"/>
                  </a:cubicBezTo>
                  <a:cubicBezTo>
                    <a:pt x="49" y="143"/>
                    <a:pt x="56" y="176"/>
                    <a:pt x="65" y="210"/>
                  </a:cubicBezTo>
                  <a:cubicBezTo>
                    <a:pt x="68" y="281"/>
                    <a:pt x="98" y="323"/>
                    <a:pt x="169" y="323"/>
                  </a:cubicBezTo>
                  <a:lnTo>
                    <a:pt x="172" y="323"/>
                  </a:lnTo>
                  <a:cubicBezTo>
                    <a:pt x="213" y="318"/>
                    <a:pt x="251" y="304"/>
                    <a:pt x="262" y="270"/>
                  </a:cubicBezTo>
                  <a:cubicBezTo>
                    <a:pt x="277" y="214"/>
                    <a:pt x="258" y="166"/>
                    <a:pt x="206" y="132"/>
                  </a:cubicBezTo>
                  <a:cubicBezTo>
                    <a:pt x="180" y="113"/>
                    <a:pt x="161" y="90"/>
                    <a:pt x="165" y="57"/>
                  </a:cubicBezTo>
                  <a:cubicBezTo>
                    <a:pt x="132" y="42"/>
                    <a:pt x="105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3" name="Google Shape;28833;p21"/>
            <p:cNvSpPr/>
            <p:nvPr/>
          </p:nvSpPr>
          <p:spPr>
            <a:xfrm>
              <a:off x="-5473483" y="-3202784"/>
              <a:ext cx="18622" cy="9311"/>
            </a:xfrm>
            <a:custGeom>
              <a:avLst/>
              <a:gdLst/>
              <a:ahLst/>
              <a:cxnLst/>
              <a:rect l="l" t="t" r="r" b="b"/>
              <a:pathLst>
                <a:path w="390" h="195" extrusionOk="0">
                  <a:moveTo>
                    <a:pt x="356" y="0"/>
                  </a:moveTo>
                  <a:cubicBezTo>
                    <a:pt x="296" y="4"/>
                    <a:pt x="236" y="8"/>
                    <a:pt x="177" y="11"/>
                  </a:cubicBezTo>
                  <a:lnTo>
                    <a:pt x="172" y="11"/>
                  </a:lnTo>
                  <a:cubicBezTo>
                    <a:pt x="150" y="37"/>
                    <a:pt x="132" y="64"/>
                    <a:pt x="101" y="64"/>
                  </a:cubicBezTo>
                  <a:cubicBezTo>
                    <a:pt x="87" y="64"/>
                    <a:pt x="72" y="56"/>
                    <a:pt x="57" y="45"/>
                  </a:cubicBezTo>
                  <a:cubicBezTo>
                    <a:pt x="49" y="42"/>
                    <a:pt x="46" y="37"/>
                    <a:pt x="38" y="37"/>
                  </a:cubicBezTo>
                  <a:cubicBezTo>
                    <a:pt x="23" y="37"/>
                    <a:pt x="12" y="60"/>
                    <a:pt x="1" y="75"/>
                  </a:cubicBezTo>
                  <a:cubicBezTo>
                    <a:pt x="68" y="154"/>
                    <a:pt x="127" y="194"/>
                    <a:pt x="188" y="194"/>
                  </a:cubicBezTo>
                  <a:cubicBezTo>
                    <a:pt x="244" y="194"/>
                    <a:pt x="300" y="161"/>
                    <a:pt x="360" y="94"/>
                  </a:cubicBezTo>
                  <a:cubicBezTo>
                    <a:pt x="389" y="60"/>
                    <a:pt x="374" y="30"/>
                    <a:pt x="3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4" name="Google Shape;28834;p21"/>
            <p:cNvSpPr/>
            <p:nvPr/>
          </p:nvSpPr>
          <p:spPr>
            <a:xfrm>
              <a:off x="-5397083" y="-3148015"/>
              <a:ext cx="14134" cy="12367"/>
            </a:xfrm>
            <a:custGeom>
              <a:avLst/>
              <a:gdLst/>
              <a:ahLst/>
              <a:cxnLst/>
              <a:rect l="l" t="t" r="r" b="b"/>
              <a:pathLst>
                <a:path w="296" h="259" extrusionOk="0">
                  <a:moveTo>
                    <a:pt x="244" y="1"/>
                  </a:moveTo>
                  <a:lnTo>
                    <a:pt x="244" y="1"/>
                  </a:lnTo>
                  <a:cubicBezTo>
                    <a:pt x="8" y="16"/>
                    <a:pt x="4" y="23"/>
                    <a:pt x="1" y="240"/>
                  </a:cubicBezTo>
                  <a:cubicBezTo>
                    <a:pt x="27" y="203"/>
                    <a:pt x="45" y="187"/>
                    <a:pt x="68" y="187"/>
                  </a:cubicBezTo>
                  <a:cubicBezTo>
                    <a:pt x="102" y="187"/>
                    <a:pt x="132" y="229"/>
                    <a:pt x="165" y="258"/>
                  </a:cubicBezTo>
                  <a:cubicBezTo>
                    <a:pt x="154" y="173"/>
                    <a:pt x="237" y="187"/>
                    <a:pt x="277" y="154"/>
                  </a:cubicBezTo>
                  <a:cubicBezTo>
                    <a:pt x="296" y="98"/>
                    <a:pt x="237" y="56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5" name="Google Shape;28835;p21"/>
            <p:cNvSpPr/>
            <p:nvPr/>
          </p:nvSpPr>
          <p:spPr>
            <a:xfrm>
              <a:off x="-5303015" y="-2704942"/>
              <a:ext cx="15375" cy="13943"/>
            </a:xfrm>
            <a:custGeom>
              <a:avLst/>
              <a:gdLst/>
              <a:ahLst/>
              <a:cxnLst/>
              <a:rect l="l" t="t" r="r" b="b"/>
              <a:pathLst>
                <a:path w="322" h="292" extrusionOk="0">
                  <a:moveTo>
                    <a:pt x="161" y="0"/>
                  </a:moveTo>
                  <a:cubicBezTo>
                    <a:pt x="124" y="0"/>
                    <a:pt x="87" y="26"/>
                    <a:pt x="53" y="41"/>
                  </a:cubicBezTo>
                  <a:cubicBezTo>
                    <a:pt x="1" y="67"/>
                    <a:pt x="4" y="138"/>
                    <a:pt x="23" y="190"/>
                  </a:cubicBezTo>
                  <a:cubicBezTo>
                    <a:pt x="46" y="258"/>
                    <a:pt x="106" y="292"/>
                    <a:pt x="180" y="292"/>
                  </a:cubicBezTo>
                  <a:cubicBezTo>
                    <a:pt x="251" y="292"/>
                    <a:pt x="289" y="258"/>
                    <a:pt x="296" y="183"/>
                  </a:cubicBezTo>
                  <a:cubicBezTo>
                    <a:pt x="299" y="157"/>
                    <a:pt x="322" y="127"/>
                    <a:pt x="303" y="97"/>
                  </a:cubicBezTo>
                  <a:lnTo>
                    <a:pt x="303" y="97"/>
                  </a:lnTo>
                  <a:cubicBezTo>
                    <a:pt x="236" y="187"/>
                    <a:pt x="206" y="228"/>
                    <a:pt x="177" y="228"/>
                  </a:cubicBezTo>
                  <a:cubicBezTo>
                    <a:pt x="151" y="228"/>
                    <a:pt x="124" y="198"/>
                    <a:pt x="75" y="146"/>
                  </a:cubicBezTo>
                  <a:lnTo>
                    <a:pt x="90" y="146"/>
                  </a:lnTo>
                  <a:cubicBezTo>
                    <a:pt x="158" y="146"/>
                    <a:pt x="210" y="123"/>
                    <a:pt x="240" y="59"/>
                  </a:cubicBezTo>
                  <a:cubicBezTo>
                    <a:pt x="218" y="15"/>
                    <a:pt x="191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6" name="Google Shape;28836;p21"/>
            <p:cNvSpPr/>
            <p:nvPr/>
          </p:nvSpPr>
          <p:spPr>
            <a:xfrm>
              <a:off x="-5188224" y="-2890451"/>
              <a:ext cx="14707" cy="19864"/>
            </a:xfrm>
            <a:custGeom>
              <a:avLst/>
              <a:gdLst/>
              <a:ahLst/>
              <a:cxnLst/>
              <a:rect l="l" t="t" r="r" b="b"/>
              <a:pathLst>
                <a:path w="308" h="416" extrusionOk="0">
                  <a:moveTo>
                    <a:pt x="161" y="1"/>
                  </a:moveTo>
                  <a:cubicBezTo>
                    <a:pt x="146" y="1"/>
                    <a:pt x="124" y="9"/>
                    <a:pt x="102" y="19"/>
                  </a:cubicBezTo>
                  <a:cubicBezTo>
                    <a:pt x="116" y="45"/>
                    <a:pt x="138" y="83"/>
                    <a:pt x="120" y="102"/>
                  </a:cubicBezTo>
                  <a:cubicBezTo>
                    <a:pt x="0" y="221"/>
                    <a:pt x="90" y="297"/>
                    <a:pt x="172" y="375"/>
                  </a:cubicBezTo>
                  <a:cubicBezTo>
                    <a:pt x="183" y="371"/>
                    <a:pt x="191" y="367"/>
                    <a:pt x="198" y="367"/>
                  </a:cubicBezTo>
                  <a:cubicBezTo>
                    <a:pt x="206" y="367"/>
                    <a:pt x="214" y="375"/>
                    <a:pt x="209" y="397"/>
                  </a:cubicBezTo>
                  <a:cubicBezTo>
                    <a:pt x="224" y="409"/>
                    <a:pt x="240" y="416"/>
                    <a:pt x="250" y="416"/>
                  </a:cubicBezTo>
                  <a:cubicBezTo>
                    <a:pt x="273" y="416"/>
                    <a:pt x="292" y="401"/>
                    <a:pt x="307" y="375"/>
                  </a:cubicBezTo>
                  <a:lnTo>
                    <a:pt x="303" y="375"/>
                  </a:lnTo>
                  <a:cubicBezTo>
                    <a:pt x="228" y="337"/>
                    <a:pt x="307" y="270"/>
                    <a:pt x="277" y="225"/>
                  </a:cubicBezTo>
                  <a:cubicBezTo>
                    <a:pt x="187" y="210"/>
                    <a:pt x="164" y="162"/>
                    <a:pt x="191" y="76"/>
                  </a:cubicBezTo>
                  <a:cubicBezTo>
                    <a:pt x="202" y="23"/>
                    <a:pt x="191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7" name="Google Shape;28837;p21"/>
            <p:cNvSpPr/>
            <p:nvPr/>
          </p:nvSpPr>
          <p:spPr>
            <a:xfrm>
              <a:off x="-5302490" y="-3058197"/>
              <a:ext cx="13275" cy="15567"/>
            </a:xfrm>
            <a:custGeom>
              <a:avLst/>
              <a:gdLst/>
              <a:ahLst/>
              <a:cxnLst/>
              <a:rect l="l" t="t" r="r" b="b"/>
              <a:pathLst>
                <a:path w="278" h="326" extrusionOk="0">
                  <a:moveTo>
                    <a:pt x="166" y="0"/>
                  </a:moveTo>
                  <a:cubicBezTo>
                    <a:pt x="143" y="0"/>
                    <a:pt x="121" y="7"/>
                    <a:pt x="90" y="26"/>
                  </a:cubicBezTo>
                  <a:cubicBezTo>
                    <a:pt x="162" y="68"/>
                    <a:pt x="124" y="127"/>
                    <a:pt x="98" y="168"/>
                  </a:cubicBezTo>
                  <a:cubicBezTo>
                    <a:pt x="90" y="180"/>
                    <a:pt x="83" y="183"/>
                    <a:pt x="76" y="183"/>
                  </a:cubicBezTo>
                  <a:cubicBezTo>
                    <a:pt x="53" y="183"/>
                    <a:pt x="31" y="154"/>
                    <a:pt x="12" y="149"/>
                  </a:cubicBezTo>
                  <a:lnTo>
                    <a:pt x="12" y="149"/>
                  </a:lnTo>
                  <a:cubicBezTo>
                    <a:pt x="1" y="187"/>
                    <a:pt x="12" y="221"/>
                    <a:pt x="38" y="247"/>
                  </a:cubicBezTo>
                  <a:cubicBezTo>
                    <a:pt x="76" y="284"/>
                    <a:pt x="135" y="325"/>
                    <a:pt x="176" y="325"/>
                  </a:cubicBezTo>
                  <a:cubicBezTo>
                    <a:pt x="192" y="325"/>
                    <a:pt x="202" y="318"/>
                    <a:pt x="210" y="311"/>
                  </a:cubicBezTo>
                  <a:cubicBezTo>
                    <a:pt x="259" y="258"/>
                    <a:pt x="278" y="161"/>
                    <a:pt x="247" y="78"/>
                  </a:cubicBezTo>
                  <a:cubicBezTo>
                    <a:pt x="229" y="26"/>
                    <a:pt x="202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8" name="Google Shape;28838;p21"/>
            <p:cNvSpPr/>
            <p:nvPr/>
          </p:nvSpPr>
          <p:spPr>
            <a:xfrm>
              <a:off x="-5259993" y="-3038046"/>
              <a:ext cx="17906" cy="12033"/>
            </a:xfrm>
            <a:custGeom>
              <a:avLst/>
              <a:gdLst/>
              <a:ahLst/>
              <a:cxnLst/>
              <a:rect l="l" t="t" r="r" b="b"/>
              <a:pathLst>
                <a:path w="375" h="252" extrusionOk="0">
                  <a:moveTo>
                    <a:pt x="352" y="1"/>
                  </a:moveTo>
                  <a:lnTo>
                    <a:pt x="352" y="1"/>
                  </a:lnTo>
                  <a:cubicBezTo>
                    <a:pt x="322" y="23"/>
                    <a:pt x="296" y="30"/>
                    <a:pt x="266" y="30"/>
                  </a:cubicBezTo>
                  <a:cubicBezTo>
                    <a:pt x="244" y="30"/>
                    <a:pt x="221" y="27"/>
                    <a:pt x="199" y="23"/>
                  </a:cubicBezTo>
                  <a:cubicBezTo>
                    <a:pt x="176" y="19"/>
                    <a:pt x="154" y="15"/>
                    <a:pt x="131" y="15"/>
                  </a:cubicBezTo>
                  <a:cubicBezTo>
                    <a:pt x="109" y="15"/>
                    <a:pt x="83" y="19"/>
                    <a:pt x="61" y="34"/>
                  </a:cubicBezTo>
                  <a:cubicBezTo>
                    <a:pt x="42" y="68"/>
                    <a:pt x="19" y="98"/>
                    <a:pt x="0" y="131"/>
                  </a:cubicBezTo>
                  <a:cubicBezTo>
                    <a:pt x="53" y="176"/>
                    <a:pt x="94" y="232"/>
                    <a:pt x="165" y="251"/>
                  </a:cubicBezTo>
                  <a:cubicBezTo>
                    <a:pt x="192" y="143"/>
                    <a:pt x="375" y="150"/>
                    <a:pt x="3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9" name="Google Shape;28839;p21"/>
            <p:cNvSpPr/>
            <p:nvPr/>
          </p:nvSpPr>
          <p:spPr>
            <a:xfrm>
              <a:off x="-4917100" y="-2943979"/>
              <a:ext cx="13800" cy="12892"/>
            </a:xfrm>
            <a:custGeom>
              <a:avLst/>
              <a:gdLst/>
              <a:ahLst/>
              <a:cxnLst/>
              <a:rect l="l" t="t" r="r" b="b"/>
              <a:pathLst>
                <a:path w="289" h="270" extrusionOk="0">
                  <a:moveTo>
                    <a:pt x="94" y="0"/>
                  </a:moveTo>
                  <a:cubicBezTo>
                    <a:pt x="71" y="0"/>
                    <a:pt x="49" y="15"/>
                    <a:pt x="34" y="53"/>
                  </a:cubicBezTo>
                  <a:cubicBezTo>
                    <a:pt x="0" y="131"/>
                    <a:pt x="31" y="214"/>
                    <a:pt x="116" y="247"/>
                  </a:cubicBezTo>
                  <a:cubicBezTo>
                    <a:pt x="143" y="258"/>
                    <a:pt x="172" y="269"/>
                    <a:pt x="202" y="269"/>
                  </a:cubicBezTo>
                  <a:cubicBezTo>
                    <a:pt x="233" y="269"/>
                    <a:pt x="262" y="262"/>
                    <a:pt x="288" y="240"/>
                  </a:cubicBezTo>
                  <a:cubicBezTo>
                    <a:pt x="277" y="198"/>
                    <a:pt x="109" y="157"/>
                    <a:pt x="285" y="112"/>
                  </a:cubicBezTo>
                  <a:cubicBezTo>
                    <a:pt x="255" y="90"/>
                    <a:pt x="228" y="67"/>
                    <a:pt x="195" y="49"/>
                  </a:cubicBezTo>
                  <a:cubicBezTo>
                    <a:pt x="165" y="31"/>
                    <a:pt x="12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0" name="Google Shape;28840;p21"/>
            <p:cNvSpPr/>
            <p:nvPr/>
          </p:nvSpPr>
          <p:spPr>
            <a:xfrm>
              <a:off x="-5249297" y="-2974157"/>
              <a:ext cx="13657" cy="13465"/>
            </a:xfrm>
            <a:custGeom>
              <a:avLst/>
              <a:gdLst/>
              <a:ahLst/>
              <a:cxnLst/>
              <a:rect l="l" t="t" r="r" b="b"/>
              <a:pathLst>
                <a:path w="286" h="282" extrusionOk="0">
                  <a:moveTo>
                    <a:pt x="173" y="0"/>
                  </a:moveTo>
                  <a:cubicBezTo>
                    <a:pt x="132" y="0"/>
                    <a:pt x="90" y="19"/>
                    <a:pt x="57" y="45"/>
                  </a:cubicBezTo>
                  <a:cubicBezTo>
                    <a:pt x="1" y="87"/>
                    <a:pt x="27" y="139"/>
                    <a:pt x="57" y="188"/>
                  </a:cubicBezTo>
                  <a:cubicBezTo>
                    <a:pt x="80" y="221"/>
                    <a:pt x="90" y="266"/>
                    <a:pt x="135" y="281"/>
                  </a:cubicBezTo>
                  <a:cubicBezTo>
                    <a:pt x="187" y="266"/>
                    <a:pt x="206" y="218"/>
                    <a:pt x="229" y="176"/>
                  </a:cubicBezTo>
                  <a:cubicBezTo>
                    <a:pt x="255" y="124"/>
                    <a:pt x="285" y="57"/>
                    <a:pt x="225" y="16"/>
                  </a:cubicBezTo>
                  <a:cubicBezTo>
                    <a:pt x="206" y="4"/>
                    <a:pt x="192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1" name="Google Shape;28841;p21"/>
            <p:cNvSpPr/>
            <p:nvPr/>
          </p:nvSpPr>
          <p:spPr>
            <a:xfrm>
              <a:off x="-5437050" y="-3037187"/>
              <a:ext cx="18097" cy="8834"/>
            </a:xfrm>
            <a:custGeom>
              <a:avLst/>
              <a:gdLst/>
              <a:ahLst/>
              <a:cxnLst/>
              <a:rect l="l" t="t" r="r" b="b"/>
              <a:pathLst>
                <a:path w="379" h="185" extrusionOk="0">
                  <a:moveTo>
                    <a:pt x="116" y="1"/>
                  </a:moveTo>
                  <a:cubicBezTo>
                    <a:pt x="53" y="1"/>
                    <a:pt x="27" y="35"/>
                    <a:pt x="1" y="135"/>
                  </a:cubicBezTo>
                  <a:cubicBezTo>
                    <a:pt x="90" y="154"/>
                    <a:pt x="184" y="169"/>
                    <a:pt x="273" y="185"/>
                  </a:cubicBezTo>
                  <a:cubicBezTo>
                    <a:pt x="306" y="162"/>
                    <a:pt x="341" y="135"/>
                    <a:pt x="370" y="109"/>
                  </a:cubicBezTo>
                  <a:cubicBezTo>
                    <a:pt x="378" y="90"/>
                    <a:pt x="370" y="76"/>
                    <a:pt x="351" y="64"/>
                  </a:cubicBezTo>
                  <a:cubicBezTo>
                    <a:pt x="341" y="68"/>
                    <a:pt x="333" y="73"/>
                    <a:pt x="322" y="73"/>
                  </a:cubicBezTo>
                  <a:cubicBezTo>
                    <a:pt x="273" y="73"/>
                    <a:pt x="239" y="23"/>
                    <a:pt x="191" y="12"/>
                  </a:cubicBezTo>
                  <a:cubicBezTo>
                    <a:pt x="161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2" name="Google Shape;28842;p21"/>
            <p:cNvSpPr/>
            <p:nvPr/>
          </p:nvSpPr>
          <p:spPr>
            <a:xfrm>
              <a:off x="-5362082" y="-3170505"/>
              <a:ext cx="17381" cy="10935"/>
            </a:xfrm>
            <a:custGeom>
              <a:avLst/>
              <a:gdLst/>
              <a:ahLst/>
              <a:cxnLst/>
              <a:rect l="l" t="t" r="r" b="b"/>
              <a:pathLst>
                <a:path w="364" h="229" extrusionOk="0">
                  <a:moveTo>
                    <a:pt x="127" y="1"/>
                  </a:moveTo>
                  <a:cubicBezTo>
                    <a:pt x="1" y="20"/>
                    <a:pt x="87" y="117"/>
                    <a:pt x="71" y="173"/>
                  </a:cubicBezTo>
                  <a:cubicBezTo>
                    <a:pt x="68" y="199"/>
                    <a:pt x="75" y="206"/>
                    <a:pt x="94" y="206"/>
                  </a:cubicBezTo>
                  <a:cubicBezTo>
                    <a:pt x="101" y="206"/>
                    <a:pt x="109" y="206"/>
                    <a:pt x="116" y="203"/>
                  </a:cubicBezTo>
                  <a:lnTo>
                    <a:pt x="142" y="203"/>
                  </a:lnTo>
                  <a:cubicBezTo>
                    <a:pt x="154" y="203"/>
                    <a:pt x="161" y="203"/>
                    <a:pt x="168" y="206"/>
                  </a:cubicBezTo>
                  <a:cubicBezTo>
                    <a:pt x="187" y="222"/>
                    <a:pt x="213" y="229"/>
                    <a:pt x="236" y="229"/>
                  </a:cubicBezTo>
                  <a:cubicBezTo>
                    <a:pt x="258" y="229"/>
                    <a:pt x="280" y="222"/>
                    <a:pt x="303" y="206"/>
                  </a:cubicBezTo>
                  <a:cubicBezTo>
                    <a:pt x="363" y="39"/>
                    <a:pt x="217" y="42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3" name="Google Shape;28843;p21"/>
            <p:cNvSpPr/>
            <p:nvPr/>
          </p:nvSpPr>
          <p:spPr>
            <a:xfrm>
              <a:off x="-5355636" y="-2934859"/>
              <a:ext cx="12176" cy="11651"/>
            </a:xfrm>
            <a:custGeom>
              <a:avLst/>
              <a:gdLst/>
              <a:ahLst/>
              <a:cxnLst/>
              <a:rect l="l" t="t" r="r" b="b"/>
              <a:pathLst>
                <a:path w="255" h="244" extrusionOk="0">
                  <a:moveTo>
                    <a:pt x="101" y="0"/>
                  </a:moveTo>
                  <a:cubicBezTo>
                    <a:pt x="0" y="0"/>
                    <a:pt x="14" y="101"/>
                    <a:pt x="23" y="183"/>
                  </a:cubicBezTo>
                  <a:cubicBezTo>
                    <a:pt x="41" y="195"/>
                    <a:pt x="64" y="209"/>
                    <a:pt x="82" y="221"/>
                  </a:cubicBezTo>
                  <a:cubicBezTo>
                    <a:pt x="93" y="217"/>
                    <a:pt x="104" y="213"/>
                    <a:pt x="112" y="213"/>
                  </a:cubicBezTo>
                  <a:cubicBezTo>
                    <a:pt x="127" y="213"/>
                    <a:pt x="145" y="221"/>
                    <a:pt x="161" y="228"/>
                  </a:cubicBezTo>
                  <a:cubicBezTo>
                    <a:pt x="176" y="235"/>
                    <a:pt x="194" y="243"/>
                    <a:pt x="213" y="243"/>
                  </a:cubicBezTo>
                  <a:cubicBezTo>
                    <a:pt x="224" y="243"/>
                    <a:pt x="235" y="240"/>
                    <a:pt x="247" y="232"/>
                  </a:cubicBezTo>
                  <a:cubicBezTo>
                    <a:pt x="239" y="138"/>
                    <a:pt x="254" y="15"/>
                    <a:pt x="119" y="4"/>
                  </a:cubicBezTo>
                  <a:cubicBezTo>
                    <a:pt x="112" y="0"/>
                    <a:pt x="109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4" name="Google Shape;28844;p21"/>
            <p:cNvSpPr/>
            <p:nvPr/>
          </p:nvSpPr>
          <p:spPr>
            <a:xfrm>
              <a:off x="-5385814" y="-3148922"/>
              <a:ext cx="14468" cy="9693"/>
            </a:xfrm>
            <a:custGeom>
              <a:avLst/>
              <a:gdLst/>
              <a:ahLst/>
              <a:cxnLst/>
              <a:rect l="l" t="t" r="r" b="b"/>
              <a:pathLst>
                <a:path w="303" h="203" extrusionOk="0">
                  <a:moveTo>
                    <a:pt x="158" y="1"/>
                  </a:moveTo>
                  <a:cubicBezTo>
                    <a:pt x="120" y="1"/>
                    <a:pt x="75" y="8"/>
                    <a:pt x="8" y="20"/>
                  </a:cubicBezTo>
                  <a:cubicBezTo>
                    <a:pt x="1" y="75"/>
                    <a:pt x="60" y="117"/>
                    <a:pt x="41" y="173"/>
                  </a:cubicBezTo>
                  <a:cubicBezTo>
                    <a:pt x="68" y="196"/>
                    <a:pt x="94" y="203"/>
                    <a:pt x="116" y="203"/>
                  </a:cubicBezTo>
                  <a:cubicBezTo>
                    <a:pt x="184" y="203"/>
                    <a:pt x="239" y="136"/>
                    <a:pt x="303" y="117"/>
                  </a:cubicBezTo>
                  <a:cubicBezTo>
                    <a:pt x="265" y="31"/>
                    <a:pt x="236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5" name="Google Shape;28845;p21"/>
            <p:cNvSpPr/>
            <p:nvPr/>
          </p:nvSpPr>
          <p:spPr>
            <a:xfrm>
              <a:off x="-5512208" y="-3021955"/>
              <a:ext cx="12558" cy="10935"/>
            </a:xfrm>
            <a:custGeom>
              <a:avLst/>
              <a:gdLst/>
              <a:ahLst/>
              <a:cxnLst/>
              <a:rect l="l" t="t" r="r" b="b"/>
              <a:pathLst>
                <a:path w="263" h="229" extrusionOk="0">
                  <a:moveTo>
                    <a:pt x="139" y="0"/>
                  </a:moveTo>
                  <a:cubicBezTo>
                    <a:pt x="117" y="0"/>
                    <a:pt x="91" y="7"/>
                    <a:pt x="68" y="15"/>
                  </a:cubicBezTo>
                  <a:cubicBezTo>
                    <a:pt x="1" y="37"/>
                    <a:pt x="1" y="85"/>
                    <a:pt x="8" y="146"/>
                  </a:cubicBezTo>
                  <a:cubicBezTo>
                    <a:pt x="15" y="206"/>
                    <a:pt x="49" y="225"/>
                    <a:pt x="109" y="228"/>
                  </a:cubicBezTo>
                  <a:lnTo>
                    <a:pt x="113" y="228"/>
                  </a:lnTo>
                  <a:cubicBezTo>
                    <a:pt x="165" y="228"/>
                    <a:pt x="198" y="198"/>
                    <a:pt x="240" y="175"/>
                  </a:cubicBezTo>
                  <a:cubicBezTo>
                    <a:pt x="262" y="116"/>
                    <a:pt x="206" y="75"/>
                    <a:pt x="206" y="23"/>
                  </a:cubicBezTo>
                  <a:cubicBezTo>
                    <a:pt x="184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6" name="Google Shape;28846;p21"/>
            <p:cNvSpPr/>
            <p:nvPr/>
          </p:nvSpPr>
          <p:spPr>
            <a:xfrm>
              <a:off x="-5317484" y="-2951858"/>
              <a:ext cx="13800" cy="14325"/>
            </a:xfrm>
            <a:custGeom>
              <a:avLst/>
              <a:gdLst/>
              <a:ahLst/>
              <a:cxnLst/>
              <a:rect l="l" t="t" r="r" b="b"/>
              <a:pathLst>
                <a:path w="289" h="300" extrusionOk="0">
                  <a:moveTo>
                    <a:pt x="154" y="1"/>
                  </a:moveTo>
                  <a:cubicBezTo>
                    <a:pt x="135" y="1"/>
                    <a:pt x="113" y="13"/>
                    <a:pt x="87" y="39"/>
                  </a:cubicBezTo>
                  <a:cubicBezTo>
                    <a:pt x="64" y="65"/>
                    <a:pt x="38" y="87"/>
                    <a:pt x="98" y="113"/>
                  </a:cubicBezTo>
                  <a:cubicBezTo>
                    <a:pt x="188" y="158"/>
                    <a:pt x="173" y="203"/>
                    <a:pt x="79" y="206"/>
                  </a:cubicBezTo>
                  <a:cubicBezTo>
                    <a:pt x="0" y="214"/>
                    <a:pt x="23" y="244"/>
                    <a:pt x="45" y="285"/>
                  </a:cubicBezTo>
                  <a:cubicBezTo>
                    <a:pt x="57" y="270"/>
                    <a:pt x="72" y="266"/>
                    <a:pt x="83" y="266"/>
                  </a:cubicBezTo>
                  <a:cubicBezTo>
                    <a:pt x="102" y="266"/>
                    <a:pt x="121" y="274"/>
                    <a:pt x="135" y="282"/>
                  </a:cubicBezTo>
                  <a:cubicBezTo>
                    <a:pt x="154" y="289"/>
                    <a:pt x="173" y="300"/>
                    <a:pt x="188" y="300"/>
                  </a:cubicBezTo>
                  <a:cubicBezTo>
                    <a:pt x="202" y="300"/>
                    <a:pt x="218" y="292"/>
                    <a:pt x="233" y="277"/>
                  </a:cubicBezTo>
                  <a:cubicBezTo>
                    <a:pt x="207" y="192"/>
                    <a:pt x="262" y="125"/>
                    <a:pt x="288" y="53"/>
                  </a:cubicBezTo>
                  <a:cubicBezTo>
                    <a:pt x="244" y="46"/>
                    <a:pt x="202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7" name="Google Shape;28847;p21"/>
            <p:cNvSpPr/>
            <p:nvPr/>
          </p:nvSpPr>
          <p:spPr>
            <a:xfrm>
              <a:off x="-5412793" y="-2993973"/>
              <a:ext cx="12558" cy="18622"/>
            </a:xfrm>
            <a:custGeom>
              <a:avLst/>
              <a:gdLst/>
              <a:ahLst/>
              <a:cxnLst/>
              <a:rect l="l" t="t" r="r" b="b"/>
              <a:pathLst>
                <a:path w="263" h="39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73" y="42"/>
                    <a:pt x="38" y="1"/>
                    <a:pt x="0" y="139"/>
                  </a:cubicBezTo>
                  <a:cubicBezTo>
                    <a:pt x="31" y="158"/>
                    <a:pt x="60" y="177"/>
                    <a:pt x="86" y="195"/>
                  </a:cubicBezTo>
                  <a:cubicBezTo>
                    <a:pt x="102" y="191"/>
                    <a:pt x="109" y="188"/>
                    <a:pt x="121" y="188"/>
                  </a:cubicBezTo>
                  <a:cubicBezTo>
                    <a:pt x="143" y="188"/>
                    <a:pt x="154" y="210"/>
                    <a:pt x="162" y="240"/>
                  </a:cubicBezTo>
                  <a:cubicBezTo>
                    <a:pt x="173" y="296"/>
                    <a:pt x="121" y="303"/>
                    <a:pt x="90" y="329"/>
                  </a:cubicBezTo>
                  <a:cubicBezTo>
                    <a:pt x="121" y="348"/>
                    <a:pt x="150" y="371"/>
                    <a:pt x="180" y="389"/>
                  </a:cubicBezTo>
                  <a:lnTo>
                    <a:pt x="184" y="389"/>
                  </a:lnTo>
                  <a:cubicBezTo>
                    <a:pt x="188" y="379"/>
                    <a:pt x="195" y="367"/>
                    <a:pt x="202" y="360"/>
                  </a:cubicBezTo>
                  <a:cubicBezTo>
                    <a:pt x="225" y="240"/>
                    <a:pt x="210" y="113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8" name="Google Shape;28848;p21"/>
            <p:cNvSpPr/>
            <p:nvPr/>
          </p:nvSpPr>
          <p:spPr>
            <a:xfrm>
              <a:off x="-5216445" y="-2833294"/>
              <a:ext cx="16139" cy="13561"/>
            </a:xfrm>
            <a:custGeom>
              <a:avLst/>
              <a:gdLst/>
              <a:ahLst/>
              <a:cxnLst/>
              <a:rect l="l" t="t" r="r" b="b"/>
              <a:pathLst>
                <a:path w="338" h="284" extrusionOk="0">
                  <a:moveTo>
                    <a:pt x="139" y="0"/>
                  </a:moveTo>
                  <a:cubicBezTo>
                    <a:pt x="124" y="19"/>
                    <a:pt x="113" y="42"/>
                    <a:pt x="98" y="64"/>
                  </a:cubicBezTo>
                  <a:cubicBezTo>
                    <a:pt x="72" y="90"/>
                    <a:pt x="42" y="116"/>
                    <a:pt x="1" y="157"/>
                  </a:cubicBezTo>
                  <a:cubicBezTo>
                    <a:pt x="72" y="172"/>
                    <a:pt x="146" y="146"/>
                    <a:pt x="180" y="221"/>
                  </a:cubicBezTo>
                  <a:cubicBezTo>
                    <a:pt x="177" y="225"/>
                    <a:pt x="169" y="225"/>
                    <a:pt x="161" y="225"/>
                  </a:cubicBezTo>
                  <a:cubicBezTo>
                    <a:pt x="154" y="225"/>
                    <a:pt x="143" y="225"/>
                    <a:pt x="135" y="221"/>
                  </a:cubicBezTo>
                  <a:lnTo>
                    <a:pt x="113" y="221"/>
                  </a:lnTo>
                  <a:cubicBezTo>
                    <a:pt x="94" y="221"/>
                    <a:pt x="75" y="225"/>
                    <a:pt x="60" y="254"/>
                  </a:cubicBezTo>
                  <a:cubicBezTo>
                    <a:pt x="101" y="273"/>
                    <a:pt x="135" y="284"/>
                    <a:pt x="169" y="284"/>
                  </a:cubicBezTo>
                  <a:cubicBezTo>
                    <a:pt x="236" y="284"/>
                    <a:pt x="289" y="243"/>
                    <a:pt x="337" y="176"/>
                  </a:cubicBezTo>
                  <a:lnTo>
                    <a:pt x="334" y="168"/>
                  </a:lnTo>
                  <a:cubicBezTo>
                    <a:pt x="303" y="149"/>
                    <a:pt x="274" y="131"/>
                    <a:pt x="244" y="112"/>
                  </a:cubicBezTo>
                  <a:cubicBezTo>
                    <a:pt x="210" y="75"/>
                    <a:pt x="172" y="37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9" name="Google Shape;28849;p21"/>
            <p:cNvSpPr/>
            <p:nvPr/>
          </p:nvSpPr>
          <p:spPr>
            <a:xfrm>
              <a:off x="-5506144" y="-3265289"/>
              <a:ext cx="14134" cy="12892"/>
            </a:xfrm>
            <a:custGeom>
              <a:avLst/>
              <a:gdLst/>
              <a:ahLst/>
              <a:cxnLst/>
              <a:rect l="l" t="t" r="r" b="b"/>
              <a:pathLst>
                <a:path w="296" h="270" extrusionOk="0">
                  <a:moveTo>
                    <a:pt x="166" y="0"/>
                  </a:moveTo>
                  <a:cubicBezTo>
                    <a:pt x="154" y="0"/>
                    <a:pt x="143" y="5"/>
                    <a:pt x="135" y="8"/>
                  </a:cubicBezTo>
                  <a:cubicBezTo>
                    <a:pt x="147" y="95"/>
                    <a:pt x="38" y="57"/>
                    <a:pt x="23" y="113"/>
                  </a:cubicBezTo>
                  <a:cubicBezTo>
                    <a:pt x="0" y="173"/>
                    <a:pt x="0" y="165"/>
                    <a:pt x="64" y="192"/>
                  </a:cubicBezTo>
                  <a:cubicBezTo>
                    <a:pt x="94" y="202"/>
                    <a:pt x="116" y="240"/>
                    <a:pt x="147" y="270"/>
                  </a:cubicBezTo>
                  <a:cubicBezTo>
                    <a:pt x="195" y="240"/>
                    <a:pt x="180" y="143"/>
                    <a:pt x="262" y="143"/>
                  </a:cubicBezTo>
                  <a:lnTo>
                    <a:pt x="266" y="143"/>
                  </a:lnTo>
                  <a:cubicBezTo>
                    <a:pt x="278" y="131"/>
                    <a:pt x="285" y="121"/>
                    <a:pt x="292" y="109"/>
                  </a:cubicBezTo>
                  <a:cubicBezTo>
                    <a:pt x="296" y="53"/>
                    <a:pt x="247" y="45"/>
                    <a:pt x="218" y="19"/>
                  </a:cubicBezTo>
                  <a:cubicBezTo>
                    <a:pt x="199" y="12"/>
                    <a:pt x="183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0" name="Google Shape;28850;p21"/>
            <p:cNvSpPr/>
            <p:nvPr/>
          </p:nvSpPr>
          <p:spPr>
            <a:xfrm>
              <a:off x="-5515933" y="-3084794"/>
              <a:ext cx="15041" cy="10935"/>
            </a:xfrm>
            <a:custGeom>
              <a:avLst/>
              <a:gdLst/>
              <a:ahLst/>
              <a:cxnLst/>
              <a:rect l="l" t="t" r="r" b="b"/>
              <a:pathLst>
                <a:path w="315" h="229" extrusionOk="0">
                  <a:moveTo>
                    <a:pt x="105" y="0"/>
                  </a:moveTo>
                  <a:cubicBezTo>
                    <a:pt x="90" y="0"/>
                    <a:pt x="74" y="0"/>
                    <a:pt x="60" y="4"/>
                  </a:cubicBezTo>
                  <a:cubicBezTo>
                    <a:pt x="34" y="4"/>
                    <a:pt x="0" y="23"/>
                    <a:pt x="15" y="38"/>
                  </a:cubicBezTo>
                  <a:cubicBezTo>
                    <a:pt x="86" y="112"/>
                    <a:pt x="131" y="228"/>
                    <a:pt x="262" y="228"/>
                  </a:cubicBezTo>
                  <a:lnTo>
                    <a:pt x="269" y="228"/>
                  </a:lnTo>
                  <a:cubicBezTo>
                    <a:pt x="314" y="86"/>
                    <a:pt x="250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1" name="Google Shape;28851;p21"/>
            <p:cNvSpPr/>
            <p:nvPr/>
          </p:nvSpPr>
          <p:spPr>
            <a:xfrm>
              <a:off x="-5068133" y="-2910793"/>
              <a:ext cx="17047" cy="11842"/>
            </a:xfrm>
            <a:custGeom>
              <a:avLst/>
              <a:gdLst/>
              <a:ahLst/>
              <a:cxnLst/>
              <a:rect l="l" t="t" r="r" b="b"/>
              <a:pathLst>
                <a:path w="357" h="248" extrusionOk="0">
                  <a:moveTo>
                    <a:pt x="117" y="0"/>
                  </a:moveTo>
                  <a:cubicBezTo>
                    <a:pt x="102" y="57"/>
                    <a:pt x="1" y="105"/>
                    <a:pt x="72" y="169"/>
                  </a:cubicBezTo>
                  <a:cubicBezTo>
                    <a:pt x="106" y="199"/>
                    <a:pt x="143" y="247"/>
                    <a:pt x="199" y="247"/>
                  </a:cubicBezTo>
                  <a:cubicBezTo>
                    <a:pt x="221" y="247"/>
                    <a:pt x="244" y="240"/>
                    <a:pt x="270" y="225"/>
                  </a:cubicBezTo>
                  <a:cubicBezTo>
                    <a:pt x="356" y="169"/>
                    <a:pt x="292" y="98"/>
                    <a:pt x="311" y="38"/>
                  </a:cubicBezTo>
                  <a:lnTo>
                    <a:pt x="311" y="38"/>
                  </a:lnTo>
                  <a:cubicBezTo>
                    <a:pt x="285" y="79"/>
                    <a:pt x="259" y="95"/>
                    <a:pt x="237" y="95"/>
                  </a:cubicBezTo>
                  <a:cubicBezTo>
                    <a:pt x="192" y="95"/>
                    <a:pt x="158" y="27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2" name="Google Shape;28852;p21"/>
            <p:cNvSpPr/>
            <p:nvPr/>
          </p:nvSpPr>
          <p:spPr>
            <a:xfrm>
              <a:off x="-5358167" y="-2846521"/>
              <a:ext cx="12893" cy="10935"/>
            </a:xfrm>
            <a:custGeom>
              <a:avLst/>
              <a:gdLst/>
              <a:ahLst/>
              <a:cxnLst/>
              <a:rect l="l" t="t" r="r" b="b"/>
              <a:pathLst>
                <a:path w="270" h="229" extrusionOk="0">
                  <a:moveTo>
                    <a:pt x="150" y="0"/>
                  </a:moveTo>
                  <a:cubicBezTo>
                    <a:pt x="109" y="0"/>
                    <a:pt x="67" y="27"/>
                    <a:pt x="38" y="67"/>
                  </a:cubicBezTo>
                  <a:cubicBezTo>
                    <a:pt x="0" y="117"/>
                    <a:pt x="19" y="169"/>
                    <a:pt x="38" y="229"/>
                  </a:cubicBezTo>
                  <a:cubicBezTo>
                    <a:pt x="105" y="221"/>
                    <a:pt x="176" y="214"/>
                    <a:pt x="224" y="169"/>
                  </a:cubicBezTo>
                  <a:cubicBezTo>
                    <a:pt x="269" y="127"/>
                    <a:pt x="251" y="53"/>
                    <a:pt x="214" y="23"/>
                  </a:cubicBezTo>
                  <a:cubicBezTo>
                    <a:pt x="191" y="8"/>
                    <a:pt x="172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3" name="Google Shape;28853;p21"/>
            <p:cNvSpPr/>
            <p:nvPr/>
          </p:nvSpPr>
          <p:spPr>
            <a:xfrm>
              <a:off x="-5415610" y="-2978263"/>
              <a:ext cx="14134" cy="14516"/>
            </a:xfrm>
            <a:custGeom>
              <a:avLst/>
              <a:gdLst/>
              <a:ahLst/>
              <a:cxnLst/>
              <a:rect l="l" t="t" r="r" b="b"/>
              <a:pathLst>
                <a:path w="296" h="304" extrusionOk="0">
                  <a:moveTo>
                    <a:pt x="149" y="0"/>
                  </a:moveTo>
                  <a:cubicBezTo>
                    <a:pt x="131" y="5"/>
                    <a:pt x="116" y="8"/>
                    <a:pt x="97" y="8"/>
                  </a:cubicBezTo>
                  <a:cubicBezTo>
                    <a:pt x="64" y="34"/>
                    <a:pt x="23" y="50"/>
                    <a:pt x="0" y="86"/>
                  </a:cubicBezTo>
                  <a:cubicBezTo>
                    <a:pt x="4" y="184"/>
                    <a:pt x="149" y="162"/>
                    <a:pt x="149" y="262"/>
                  </a:cubicBezTo>
                  <a:cubicBezTo>
                    <a:pt x="164" y="296"/>
                    <a:pt x="187" y="304"/>
                    <a:pt x="209" y="304"/>
                  </a:cubicBezTo>
                  <a:lnTo>
                    <a:pt x="235" y="304"/>
                  </a:lnTo>
                  <a:cubicBezTo>
                    <a:pt x="247" y="300"/>
                    <a:pt x="258" y="300"/>
                    <a:pt x="266" y="300"/>
                  </a:cubicBezTo>
                  <a:cubicBezTo>
                    <a:pt x="276" y="300"/>
                    <a:pt x="288" y="300"/>
                    <a:pt x="295" y="304"/>
                  </a:cubicBezTo>
                  <a:cubicBezTo>
                    <a:pt x="235" y="229"/>
                    <a:pt x="149" y="162"/>
                    <a:pt x="239" y="60"/>
                  </a:cubicBezTo>
                  <a:cubicBezTo>
                    <a:pt x="209" y="42"/>
                    <a:pt x="180" y="19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4" name="Google Shape;28854;p21"/>
            <p:cNvSpPr/>
            <p:nvPr/>
          </p:nvSpPr>
          <p:spPr>
            <a:xfrm>
              <a:off x="-5416517" y="-3260275"/>
              <a:ext cx="18766" cy="16665"/>
            </a:xfrm>
            <a:custGeom>
              <a:avLst/>
              <a:gdLst/>
              <a:ahLst/>
              <a:cxnLst/>
              <a:rect l="l" t="t" r="r" b="b"/>
              <a:pathLst>
                <a:path w="393" h="349" extrusionOk="0">
                  <a:moveTo>
                    <a:pt x="213" y="0"/>
                  </a:moveTo>
                  <a:lnTo>
                    <a:pt x="213" y="0"/>
                  </a:lnTo>
                  <a:cubicBezTo>
                    <a:pt x="128" y="4"/>
                    <a:pt x="86" y="87"/>
                    <a:pt x="16" y="120"/>
                  </a:cubicBezTo>
                  <a:cubicBezTo>
                    <a:pt x="11" y="120"/>
                    <a:pt x="7" y="124"/>
                    <a:pt x="0" y="124"/>
                  </a:cubicBezTo>
                  <a:lnTo>
                    <a:pt x="4" y="124"/>
                  </a:lnTo>
                  <a:cubicBezTo>
                    <a:pt x="123" y="124"/>
                    <a:pt x="206" y="191"/>
                    <a:pt x="273" y="281"/>
                  </a:cubicBezTo>
                  <a:cubicBezTo>
                    <a:pt x="288" y="304"/>
                    <a:pt x="277" y="348"/>
                    <a:pt x="314" y="348"/>
                  </a:cubicBezTo>
                  <a:lnTo>
                    <a:pt x="333" y="348"/>
                  </a:lnTo>
                  <a:cubicBezTo>
                    <a:pt x="359" y="340"/>
                    <a:pt x="392" y="326"/>
                    <a:pt x="389" y="288"/>
                  </a:cubicBezTo>
                  <a:cubicBezTo>
                    <a:pt x="389" y="251"/>
                    <a:pt x="385" y="214"/>
                    <a:pt x="352" y="191"/>
                  </a:cubicBezTo>
                  <a:cubicBezTo>
                    <a:pt x="321" y="176"/>
                    <a:pt x="285" y="173"/>
                    <a:pt x="251" y="157"/>
                  </a:cubicBezTo>
                  <a:cubicBezTo>
                    <a:pt x="176" y="124"/>
                    <a:pt x="164" y="71"/>
                    <a:pt x="206" y="12"/>
                  </a:cubicBezTo>
                  <a:cubicBezTo>
                    <a:pt x="209" y="8"/>
                    <a:pt x="209" y="4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5" name="Google Shape;28855;p21"/>
            <p:cNvSpPr/>
            <p:nvPr/>
          </p:nvSpPr>
          <p:spPr>
            <a:xfrm>
              <a:off x="-5419000" y="-3102509"/>
              <a:ext cx="15567" cy="18622"/>
            </a:xfrm>
            <a:custGeom>
              <a:avLst/>
              <a:gdLst/>
              <a:ahLst/>
              <a:cxnLst/>
              <a:rect l="l" t="t" r="r" b="b"/>
              <a:pathLst>
                <a:path w="326" h="390" extrusionOk="0">
                  <a:moveTo>
                    <a:pt x="228" y="1"/>
                  </a:moveTo>
                  <a:cubicBezTo>
                    <a:pt x="168" y="31"/>
                    <a:pt x="183" y="90"/>
                    <a:pt x="187" y="143"/>
                  </a:cubicBezTo>
                  <a:cubicBezTo>
                    <a:pt x="187" y="173"/>
                    <a:pt x="261" y="199"/>
                    <a:pt x="190" y="240"/>
                  </a:cubicBezTo>
                  <a:cubicBezTo>
                    <a:pt x="175" y="247"/>
                    <a:pt x="161" y="252"/>
                    <a:pt x="149" y="252"/>
                  </a:cubicBezTo>
                  <a:cubicBezTo>
                    <a:pt x="123" y="252"/>
                    <a:pt x="101" y="237"/>
                    <a:pt x="78" y="221"/>
                  </a:cubicBezTo>
                  <a:cubicBezTo>
                    <a:pt x="52" y="207"/>
                    <a:pt x="26" y="192"/>
                    <a:pt x="0" y="176"/>
                  </a:cubicBezTo>
                  <a:lnTo>
                    <a:pt x="0" y="176"/>
                  </a:lnTo>
                  <a:cubicBezTo>
                    <a:pt x="37" y="252"/>
                    <a:pt x="112" y="304"/>
                    <a:pt x="130" y="390"/>
                  </a:cubicBezTo>
                  <a:cubicBezTo>
                    <a:pt x="213" y="330"/>
                    <a:pt x="273" y="252"/>
                    <a:pt x="325" y="166"/>
                  </a:cubicBezTo>
                  <a:cubicBezTo>
                    <a:pt x="258" y="132"/>
                    <a:pt x="303" y="35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6" name="Google Shape;28856;p21"/>
            <p:cNvSpPr/>
            <p:nvPr/>
          </p:nvSpPr>
          <p:spPr>
            <a:xfrm>
              <a:off x="-5309605" y="-3154270"/>
              <a:ext cx="15232" cy="9693"/>
            </a:xfrm>
            <a:custGeom>
              <a:avLst/>
              <a:gdLst/>
              <a:ahLst/>
              <a:cxnLst/>
              <a:rect l="l" t="t" r="r" b="b"/>
              <a:pathLst>
                <a:path w="319" h="203" extrusionOk="0">
                  <a:moveTo>
                    <a:pt x="206" y="1"/>
                  </a:moveTo>
                  <a:cubicBezTo>
                    <a:pt x="199" y="1"/>
                    <a:pt x="191" y="4"/>
                    <a:pt x="184" y="8"/>
                  </a:cubicBezTo>
                  <a:cubicBezTo>
                    <a:pt x="139" y="30"/>
                    <a:pt x="139" y="113"/>
                    <a:pt x="68" y="113"/>
                  </a:cubicBezTo>
                  <a:cubicBezTo>
                    <a:pt x="49" y="113"/>
                    <a:pt x="27" y="109"/>
                    <a:pt x="1" y="94"/>
                  </a:cubicBezTo>
                  <a:lnTo>
                    <a:pt x="1" y="94"/>
                  </a:lnTo>
                  <a:cubicBezTo>
                    <a:pt x="19" y="139"/>
                    <a:pt x="23" y="158"/>
                    <a:pt x="34" y="170"/>
                  </a:cubicBezTo>
                  <a:cubicBezTo>
                    <a:pt x="56" y="192"/>
                    <a:pt x="94" y="203"/>
                    <a:pt x="135" y="203"/>
                  </a:cubicBezTo>
                  <a:cubicBezTo>
                    <a:pt x="206" y="203"/>
                    <a:pt x="280" y="177"/>
                    <a:pt x="299" y="135"/>
                  </a:cubicBezTo>
                  <a:cubicBezTo>
                    <a:pt x="318" y="98"/>
                    <a:pt x="318" y="68"/>
                    <a:pt x="280" y="42"/>
                  </a:cubicBezTo>
                  <a:cubicBezTo>
                    <a:pt x="258" y="27"/>
                    <a:pt x="232" y="1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7" name="Google Shape;28857;p21"/>
            <p:cNvSpPr/>
            <p:nvPr/>
          </p:nvSpPr>
          <p:spPr>
            <a:xfrm>
              <a:off x="-5379606" y="-2978789"/>
              <a:ext cx="14182" cy="9359"/>
            </a:xfrm>
            <a:custGeom>
              <a:avLst/>
              <a:gdLst/>
              <a:ahLst/>
              <a:cxnLst/>
              <a:rect l="l" t="t" r="r" b="b"/>
              <a:pathLst>
                <a:path w="297" h="196" extrusionOk="0">
                  <a:moveTo>
                    <a:pt x="192" y="1"/>
                  </a:moveTo>
                  <a:cubicBezTo>
                    <a:pt x="176" y="1"/>
                    <a:pt x="162" y="4"/>
                    <a:pt x="147" y="4"/>
                  </a:cubicBezTo>
                  <a:cubicBezTo>
                    <a:pt x="68" y="11"/>
                    <a:pt x="61" y="97"/>
                    <a:pt x="1" y="116"/>
                  </a:cubicBezTo>
                  <a:cubicBezTo>
                    <a:pt x="19" y="158"/>
                    <a:pt x="42" y="165"/>
                    <a:pt x="68" y="165"/>
                  </a:cubicBezTo>
                  <a:lnTo>
                    <a:pt x="83" y="165"/>
                  </a:lnTo>
                  <a:cubicBezTo>
                    <a:pt x="90" y="161"/>
                    <a:pt x="95" y="161"/>
                    <a:pt x="102" y="161"/>
                  </a:cubicBezTo>
                  <a:cubicBezTo>
                    <a:pt x="121" y="161"/>
                    <a:pt x="135" y="165"/>
                    <a:pt x="150" y="180"/>
                  </a:cubicBezTo>
                  <a:cubicBezTo>
                    <a:pt x="162" y="191"/>
                    <a:pt x="173" y="195"/>
                    <a:pt x="185" y="195"/>
                  </a:cubicBezTo>
                  <a:cubicBezTo>
                    <a:pt x="214" y="195"/>
                    <a:pt x="252" y="161"/>
                    <a:pt x="270" y="132"/>
                  </a:cubicBezTo>
                  <a:cubicBezTo>
                    <a:pt x="285" y="101"/>
                    <a:pt x="297" y="56"/>
                    <a:pt x="270" y="27"/>
                  </a:cubicBezTo>
                  <a:cubicBezTo>
                    <a:pt x="247" y="8"/>
                    <a:pt x="221" y="1"/>
                    <a:pt x="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8" name="Google Shape;28858;p21"/>
            <p:cNvSpPr/>
            <p:nvPr/>
          </p:nvSpPr>
          <p:spPr>
            <a:xfrm>
              <a:off x="-5182542" y="-3043776"/>
              <a:ext cx="11317" cy="15041"/>
            </a:xfrm>
            <a:custGeom>
              <a:avLst/>
              <a:gdLst/>
              <a:ahLst/>
              <a:cxnLst/>
              <a:rect l="l" t="t" r="r" b="b"/>
              <a:pathLst>
                <a:path w="237" h="315" extrusionOk="0">
                  <a:moveTo>
                    <a:pt x="79" y="1"/>
                  </a:moveTo>
                  <a:cubicBezTo>
                    <a:pt x="1" y="68"/>
                    <a:pt x="76" y="188"/>
                    <a:pt x="1" y="255"/>
                  </a:cubicBezTo>
                  <a:cubicBezTo>
                    <a:pt x="16" y="304"/>
                    <a:pt x="42" y="315"/>
                    <a:pt x="76" y="315"/>
                  </a:cubicBezTo>
                  <a:cubicBezTo>
                    <a:pt x="95" y="315"/>
                    <a:pt x="121" y="311"/>
                    <a:pt x="143" y="304"/>
                  </a:cubicBezTo>
                  <a:cubicBezTo>
                    <a:pt x="150" y="296"/>
                    <a:pt x="158" y="289"/>
                    <a:pt x="166" y="278"/>
                  </a:cubicBezTo>
                  <a:cubicBezTo>
                    <a:pt x="236" y="173"/>
                    <a:pt x="150" y="102"/>
                    <a:pt x="109" y="16"/>
                  </a:cubicBezTo>
                  <a:cubicBezTo>
                    <a:pt x="98" y="12"/>
                    <a:pt x="90" y="4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9" name="Google Shape;28859;p21"/>
            <p:cNvSpPr/>
            <p:nvPr/>
          </p:nvSpPr>
          <p:spPr>
            <a:xfrm>
              <a:off x="-5189848" y="-3045734"/>
              <a:ext cx="11126" cy="14182"/>
            </a:xfrm>
            <a:custGeom>
              <a:avLst/>
              <a:gdLst/>
              <a:ahLst/>
              <a:cxnLst/>
              <a:rect l="l" t="t" r="r" b="b"/>
              <a:pathLst>
                <a:path w="233" h="297" extrusionOk="0">
                  <a:moveTo>
                    <a:pt x="91" y="0"/>
                  </a:moveTo>
                  <a:cubicBezTo>
                    <a:pt x="79" y="0"/>
                    <a:pt x="64" y="5"/>
                    <a:pt x="53" y="5"/>
                  </a:cubicBezTo>
                  <a:lnTo>
                    <a:pt x="38" y="5"/>
                  </a:lnTo>
                  <a:cubicBezTo>
                    <a:pt x="27" y="23"/>
                    <a:pt x="12" y="42"/>
                    <a:pt x="1" y="64"/>
                  </a:cubicBezTo>
                  <a:cubicBezTo>
                    <a:pt x="12" y="68"/>
                    <a:pt x="23" y="68"/>
                    <a:pt x="34" y="72"/>
                  </a:cubicBezTo>
                  <a:cubicBezTo>
                    <a:pt x="12" y="180"/>
                    <a:pt x="117" y="221"/>
                    <a:pt x="154" y="296"/>
                  </a:cubicBezTo>
                  <a:cubicBezTo>
                    <a:pt x="229" y="229"/>
                    <a:pt x="154" y="109"/>
                    <a:pt x="232" y="42"/>
                  </a:cubicBezTo>
                  <a:cubicBezTo>
                    <a:pt x="203" y="8"/>
                    <a:pt x="165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0" name="Google Shape;28860;p21"/>
            <p:cNvSpPr/>
            <p:nvPr/>
          </p:nvSpPr>
          <p:spPr>
            <a:xfrm>
              <a:off x="-5319776" y="-2719267"/>
              <a:ext cx="12701" cy="11985"/>
            </a:xfrm>
            <a:custGeom>
              <a:avLst/>
              <a:gdLst/>
              <a:ahLst/>
              <a:cxnLst/>
              <a:rect l="l" t="t" r="r" b="b"/>
              <a:pathLst>
                <a:path w="266" h="251" extrusionOk="0">
                  <a:moveTo>
                    <a:pt x="101" y="1"/>
                  </a:moveTo>
                  <a:cubicBezTo>
                    <a:pt x="0" y="1"/>
                    <a:pt x="15" y="90"/>
                    <a:pt x="19" y="147"/>
                  </a:cubicBezTo>
                  <a:cubicBezTo>
                    <a:pt x="26" y="202"/>
                    <a:pt x="64" y="251"/>
                    <a:pt x="131" y="251"/>
                  </a:cubicBezTo>
                  <a:cubicBezTo>
                    <a:pt x="138" y="251"/>
                    <a:pt x="150" y="251"/>
                    <a:pt x="161" y="247"/>
                  </a:cubicBezTo>
                  <a:cubicBezTo>
                    <a:pt x="202" y="240"/>
                    <a:pt x="240" y="228"/>
                    <a:pt x="266" y="188"/>
                  </a:cubicBezTo>
                  <a:cubicBezTo>
                    <a:pt x="179" y="154"/>
                    <a:pt x="150" y="79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1" name="Google Shape;28861;p21"/>
            <p:cNvSpPr/>
            <p:nvPr/>
          </p:nvSpPr>
          <p:spPr>
            <a:xfrm>
              <a:off x="-5427977" y="-3189032"/>
              <a:ext cx="13275" cy="11603"/>
            </a:xfrm>
            <a:custGeom>
              <a:avLst/>
              <a:gdLst/>
              <a:ahLst/>
              <a:cxnLst/>
              <a:rect l="l" t="t" r="r" b="b"/>
              <a:pathLst>
                <a:path w="278" h="243" extrusionOk="0">
                  <a:moveTo>
                    <a:pt x="180" y="0"/>
                  </a:moveTo>
                  <a:cubicBezTo>
                    <a:pt x="151" y="30"/>
                    <a:pt x="169" y="94"/>
                    <a:pt x="99" y="94"/>
                  </a:cubicBezTo>
                  <a:lnTo>
                    <a:pt x="87" y="94"/>
                  </a:lnTo>
                  <a:cubicBezTo>
                    <a:pt x="1" y="94"/>
                    <a:pt x="4" y="153"/>
                    <a:pt x="38" y="217"/>
                  </a:cubicBezTo>
                  <a:cubicBezTo>
                    <a:pt x="61" y="232"/>
                    <a:pt x="83" y="239"/>
                    <a:pt x="106" y="239"/>
                  </a:cubicBezTo>
                  <a:cubicBezTo>
                    <a:pt x="121" y="239"/>
                    <a:pt x="139" y="235"/>
                    <a:pt x="154" y="225"/>
                  </a:cubicBezTo>
                  <a:cubicBezTo>
                    <a:pt x="173" y="213"/>
                    <a:pt x="188" y="209"/>
                    <a:pt x="203" y="209"/>
                  </a:cubicBezTo>
                  <a:cubicBezTo>
                    <a:pt x="229" y="209"/>
                    <a:pt x="256" y="225"/>
                    <a:pt x="278" y="243"/>
                  </a:cubicBezTo>
                  <a:cubicBezTo>
                    <a:pt x="270" y="153"/>
                    <a:pt x="263" y="63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2" name="Google Shape;28862;p21"/>
            <p:cNvSpPr/>
            <p:nvPr/>
          </p:nvSpPr>
          <p:spPr>
            <a:xfrm>
              <a:off x="-5272837" y="-2654996"/>
              <a:ext cx="15041" cy="11651"/>
            </a:xfrm>
            <a:custGeom>
              <a:avLst/>
              <a:gdLst/>
              <a:ahLst/>
              <a:cxnLst/>
              <a:rect l="l" t="t" r="r" b="b"/>
              <a:pathLst>
                <a:path w="315" h="244" extrusionOk="0">
                  <a:moveTo>
                    <a:pt x="225" y="0"/>
                  </a:moveTo>
                  <a:cubicBezTo>
                    <a:pt x="214" y="0"/>
                    <a:pt x="202" y="4"/>
                    <a:pt x="187" y="8"/>
                  </a:cubicBezTo>
                  <a:cubicBezTo>
                    <a:pt x="217" y="34"/>
                    <a:pt x="273" y="45"/>
                    <a:pt x="247" y="105"/>
                  </a:cubicBezTo>
                  <a:cubicBezTo>
                    <a:pt x="243" y="116"/>
                    <a:pt x="221" y="131"/>
                    <a:pt x="209" y="131"/>
                  </a:cubicBezTo>
                  <a:lnTo>
                    <a:pt x="206" y="131"/>
                  </a:lnTo>
                  <a:cubicBezTo>
                    <a:pt x="165" y="124"/>
                    <a:pt x="157" y="83"/>
                    <a:pt x="142" y="53"/>
                  </a:cubicBezTo>
                  <a:cubicBezTo>
                    <a:pt x="135" y="42"/>
                    <a:pt x="138" y="26"/>
                    <a:pt x="135" y="16"/>
                  </a:cubicBezTo>
                  <a:cubicBezTo>
                    <a:pt x="8" y="112"/>
                    <a:pt x="0" y="157"/>
                    <a:pt x="105" y="221"/>
                  </a:cubicBezTo>
                  <a:cubicBezTo>
                    <a:pt x="128" y="233"/>
                    <a:pt x="150" y="243"/>
                    <a:pt x="173" y="243"/>
                  </a:cubicBezTo>
                  <a:cubicBezTo>
                    <a:pt x="187" y="243"/>
                    <a:pt x="202" y="236"/>
                    <a:pt x="217" y="217"/>
                  </a:cubicBezTo>
                  <a:cubicBezTo>
                    <a:pt x="254" y="173"/>
                    <a:pt x="314" y="128"/>
                    <a:pt x="304" y="64"/>
                  </a:cubicBezTo>
                  <a:cubicBezTo>
                    <a:pt x="295" y="23"/>
                    <a:pt x="266" y="0"/>
                    <a:pt x="2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3" name="Google Shape;28863;p21"/>
            <p:cNvSpPr/>
            <p:nvPr/>
          </p:nvSpPr>
          <p:spPr>
            <a:xfrm>
              <a:off x="-5129158" y="-2952574"/>
              <a:ext cx="13800" cy="11317"/>
            </a:xfrm>
            <a:custGeom>
              <a:avLst/>
              <a:gdLst/>
              <a:ahLst/>
              <a:cxnLst/>
              <a:rect l="l" t="t" r="r" b="b"/>
              <a:pathLst>
                <a:path w="289" h="237" extrusionOk="0">
                  <a:moveTo>
                    <a:pt x="154" y="1"/>
                  </a:moveTo>
                  <a:cubicBezTo>
                    <a:pt x="116" y="1"/>
                    <a:pt x="83" y="19"/>
                    <a:pt x="57" y="50"/>
                  </a:cubicBezTo>
                  <a:cubicBezTo>
                    <a:pt x="0" y="117"/>
                    <a:pt x="49" y="185"/>
                    <a:pt x="98" y="221"/>
                  </a:cubicBezTo>
                  <a:cubicBezTo>
                    <a:pt x="109" y="233"/>
                    <a:pt x="121" y="237"/>
                    <a:pt x="128" y="237"/>
                  </a:cubicBezTo>
                  <a:cubicBezTo>
                    <a:pt x="161" y="237"/>
                    <a:pt x="173" y="180"/>
                    <a:pt x="199" y="158"/>
                  </a:cubicBezTo>
                  <a:cubicBezTo>
                    <a:pt x="217" y="113"/>
                    <a:pt x="288" y="68"/>
                    <a:pt x="217" y="19"/>
                  </a:cubicBezTo>
                  <a:cubicBezTo>
                    <a:pt x="199" y="9"/>
                    <a:pt x="176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4" name="Google Shape;28864;p21"/>
            <p:cNvSpPr/>
            <p:nvPr/>
          </p:nvSpPr>
          <p:spPr>
            <a:xfrm>
              <a:off x="-5454001" y="-2948467"/>
              <a:ext cx="18050" cy="20055"/>
            </a:xfrm>
            <a:custGeom>
              <a:avLst/>
              <a:gdLst/>
              <a:ahLst/>
              <a:cxnLst/>
              <a:rect l="l" t="t" r="r" b="b"/>
              <a:pathLst>
                <a:path w="378" h="420" extrusionOk="0">
                  <a:moveTo>
                    <a:pt x="366" y="1"/>
                  </a:moveTo>
                  <a:lnTo>
                    <a:pt x="366" y="1"/>
                  </a:lnTo>
                  <a:cubicBezTo>
                    <a:pt x="340" y="42"/>
                    <a:pt x="307" y="80"/>
                    <a:pt x="288" y="121"/>
                  </a:cubicBezTo>
                  <a:cubicBezTo>
                    <a:pt x="247" y="221"/>
                    <a:pt x="180" y="266"/>
                    <a:pt x="94" y="266"/>
                  </a:cubicBezTo>
                  <a:cubicBezTo>
                    <a:pt x="71" y="266"/>
                    <a:pt x="45" y="263"/>
                    <a:pt x="19" y="259"/>
                  </a:cubicBezTo>
                  <a:cubicBezTo>
                    <a:pt x="16" y="266"/>
                    <a:pt x="7" y="278"/>
                    <a:pt x="0" y="289"/>
                  </a:cubicBezTo>
                  <a:cubicBezTo>
                    <a:pt x="49" y="300"/>
                    <a:pt x="97" y="292"/>
                    <a:pt x="94" y="368"/>
                  </a:cubicBezTo>
                  <a:cubicBezTo>
                    <a:pt x="94" y="408"/>
                    <a:pt x="128" y="420"/>
                    <a:pt x="164" y="420"/>
                  </a:cubicBezTo>
                  <a:lnTo>
                    <a:pt x="176" y="420"/>
                  </a:lnTo>
                  <a:cubicBezTo>
                    <a:pt x="206" y="420"/>
                    <a:pt x="247" y="408"/>
                    <a:pt x="240" y="371"/>
                  </a:cubicBezTo>
                  <a:cubicBezTo>
                    <a:pt x="209" y="240"/>
                    <a:pt x="333" y="177"/>
                    <a:pt x="363" y="72"/>
                  </a:cubicBezTo>
                  <a:cubicBezTo>
                    <a:pt x="370" y="46"/>
                    <a:pt x="378" y="23"/>
                    <a:pt x="3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5" name="Google Shape;28865;p21"/>
            <p:cNvSpPr/>
            <p:nvPr/>
          </p:nvSpPr>
          <p:spPr>
            <a:xfrm>
              <a:off x="-5548976" y="-3038763"/>
              <a:ext cx="12558" cy="14325"/>
            </a:xfrm>
            <a:custGeom>
              <a:avLst/>
              <a:gdLst/>
              <a:ahLst/>
              <a:cxnLst/>
              <a:rect l="l" t="t" r="r" b="b"/>
              <a:pathLst>
                <a:path w="263" h="300" extrusionOk="0">
                  <a:moveTo>
                    <a:pt x="98" y="1"/>
                  </a:moveTo>
                  <a:cubicBezTo>
                    <a:pt x="16" y="79"/>
                    <a:pt x="0" y="173"/>
                    <a:pt x="26" y="277"/>
                  </a:cubicBezTo>
                  <a:cubicBezTo>
                    <a:pt x="38" y="285"/>
                    <a:pt x="49" y="292"/>
                    <a:pt x="60" y="299"/>
                  </a:cubicBezTo>
                  <a:cubicBezTo>
                    <a:pt x="79" y="228"/>
                    <a:pt x="109" y="168"/>
                    <a:pt x="191" y="168"/>
                  </a:cubicBezTo>
                  <a:lnTo>
                    <a:pt x="210" y="168"/>
                  </a:lnTo>
                  <a:cubicBezTo>
                    <a:pt x="225" y="168"/>
                    <a:pt x="243" y="139"/>
                    <a:pt x="262" y="123"/>
                  </a:cubicBezTo>
                  <a:cubicBezTo>
                    <a:pt x="240" y="42"/>
                    <a:pt x="147" y="53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6" name="Google Shape;28866;p21"/>
            <p:cNvSpPr/>
            <p:nvPr/>
          </p:nvSpPr>
          <p:spPr>
            <a:xfrm>
              <a:off x="-5386387" y="-3101220"/>
              <a:ext cx="9550" cy="18431"/>
            </a:xfrm>
            <a:custGeom>
              <a:avLst/>
              <a:gdLst/>
              <a:ahLst/>
              <a:cxnLst/>
              <a:rect l="l" t="t" r="r" b="b"/>
              <a:pathLst>
                <a:path w="200" h="386" extrusionOk="0">
                  <a:moveTo>
                    <a:pt x="46" y="1"/>
                  </a:moveTo>
                  <a:lnTo>
                    <a:pt x="35" y="4"/>
                  </a:lnTo>
                  <a:cubicBezTo>
                    <a:pt x="23" y="113"/>
                    <a:pt x="13" y="220"/>
                    <a:pt x="1" y="329"/>
                  </a:cubicBezTo>
                  <a:cubicBezTo>
                    <a:pt x="1" y="344"/>
                    <a:pt x="4" y="359"/>
                    <a:pt x="8" y="374"/>
                  </a:cubicBezTo>
                  <a:lnTo>
                    <a:pt x="13" y="385"/>
                  </a:lnTo>
                  <a:cubicBezTo>
                    <a:pt x="72" y="374"/>
                    <a:pt x="87" y="329"/>
                    <a:pt x="87" y="280"/>
                  </a:cubicBezTo>
                  <a:cubicBezTo>
                    <a:pt x="83" y="198"/>
                    <a:pt x="125" y="158"/>
                    <a:pt x="199" y="139"/>
                  </a:cubicBezTo>
                  <a:cubicBezTo>
                    <a:pt x="158" y="63"/>
                    <a:pt x="91" y="45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7" name="Google Shape;28867;p21"/>
            <p:cNvSpPr/>
            <p:nvPr/>
          </p:nvSpPr>
          <p:spPr>
            <a:xfrm>
              <a:off x="-5452759" y="-3294368"/>
              <a:ext cx="13465" cy="9168"/>
            </a:xfrm>
            <a:custGeom>
              <a:avLst/>
              <a:gdLst/>
              <a:ahLst/>
              <a:cxnLst/>
              <a:rect l="l" t="t" r="r" b="b"/>
              <a:pathLst>
                <a:path w="282" h="192" extrusionOk="0">
                  <a:moveTo>
                    <a:pt x="135" y="0"/>
                  </a:moveTo>
                  <a:cubicBezTo>
                    <a:pt x="112" y="0"/>
                    <a:pt x="94" y="8"/>
                    <a:pt x="68" y="31"/>
                  </a:cubicBezTo>
                  <a:cubicBezTo>
                    <a:pt x="23" y="64"/>
                    <a:pt x="0" y="131"/>
                    <a:pt x="52" y="169"/>
                  </a:cubicBezTo>
                  <a:cubicBezTo>
                    <a:pt x="79" y="188"/>
                    <a:pt x="97" y="191"/>
                    <a:pt x="120" y="191"/>
                  </a:cubicBezTo>
                  <a:cubicBezTo>
                    <a:pt x="176" y="191"/>
                    <a:pt x="221" y="138"/>
                    <a:pt x="281" y="102"/>
                  </a:cubicBezTo>
                  <a:cubicBezTo>
                    <a:pt x="225" y="64"/>
                    <a:pt x="187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8" name="Google Shape;28868;p21"/>
            <p:cNvSpPr/>
            <p:nvPr/>
          </p:nvSpPr>
          <p:spPr>
            <a:xfrm>
              <a:off x="-5403147" y="-2993973"/>
              <a:ext cx="7544" cy="17190"/>
            </a:xfrm>
            <a:custGeom>
              <a:avLst/>
              <a:gdLst/>
              <a:ahLst/>
              <a:cxnLst/>
              <a:rect l="l" t="t" r="r" b="b"/>
              <a:pathLst>
                <a:path w="158" h="360" extrusionOk="0">
                  <a:moveTo>
                    <a:pt x="60" y="1"/>
                  </a:moveTo>
                  <a:cubicBezTo>
                    <a:pt x="8" y="113"/>
                    <a:pt x="23" y="240"/>
                    <a:pt x="0" y="360"/>
                  </a:cubicBezTo>
                  <a:cubicBezTo>
                    <a:pt x="157" y="337"/>
                    <a:pt x="157" y="337"/>
                    <a:pt x="124" y="191"/>
                  </a:cubicBezTo>
                  <a:cubicBezTo>
                    <a:pt x="112" y="150"/>
                    <a:pt x="112" y="110"/>
                    <a:pt x="105" y="68"/>
                  </a:cubicBezTo>
                  <a:cubicBezTo>
                    <a:pt x="109" y="31"/>
                    <a:pt x="86" y="15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9" name="Google Shape;28869;p21"/>
            <p:cNvSpPr/>
            <p:nvPr/>
          </p:nvSpPr>
          <p:spPr>
            <a:xfrm>
              <a:off x="-5323357" y="-3015031"/>
              <a:ext cx="12558" cy="17524"/>
            </a:xfrm>
            <a:custGeom>
              <a:avLst/>
              <a:gdLst/>
              <a:ahLst/>
              <a:cxnLst/>
              <a:rect l="l" t="t" r="r" b="b"/>
              <a:pathLst>
                <a:path w="263" h="367" extrusionOk="0">
                  <a:moveTo>
                    <a:pt x="106" y="1"/>
                  </a:moveTo>
                  <a:cubicBezTo>
                    <a:pt x="97" y="1"/>
                    <a:pt x="87" y="4"/>
                    <a:pt x="75" y="12"/>
                  </a:cubicBezTo>
                  <a:cubicBezTo>
                    <a:pt x="56" y="57"/>
                    <a:pt x="1" y="90"/>
                    <a:pt x="27" y="150"/>
                  </a:cubicBezTo>
                  <a:lnTo>
                    <a:pt x="30" y="150"/>
                  </a:lnTo>
                  <a:cubicBezTo>
                    <a:pt x="49" y="128"/>
                    <a:pt x="64" y="106"/>
                    <a:pt x="87" y="90"/>
                  </a:cubicBezTo>
                  <a:cubicBezTo>
                    <a:pt x="94" y="87"/>
                    <a:pt x="101" y="83"/>
                    <a:pt x="106" y="83"/>
                  </a:cubicBezTo>
                  <a:cubicBezTo>
                    <a:pt x="123" y="83"/>
                    <a:pt x="139" y="97"/>
                    <a:pt x="146" y="113"/>
                  </a:cubicBezTo>
                  <a:cubicBezTo>
                    <a:pt x="154" y="124"/>
                    <a:pt x="154" y="147"/>
                    <a:pt x="150" y="161"/>
                  </a:cubicBezTo>
                  <a:cubicBezTo>
                    <a:pt x="142" y="180"/>
                    <a:pt x="132" y="187"/>
                    <a:pt x="123" y="187"/>
                  </a:cubicBezTo>
                  <a:cubicBezTo>
                    <a:pt x="109" y="187"/>
                    <a:pt x="94" y="169"/>
                    <a:pt x="79" y="165"/>
                  </a:cubicBezTo>
                  <a:cubicBezTo>
                    <a:pt x="64" y="161"/>
                    <a:pt x="45" y="158"/>
                    <a:pt x="27" y="154"/>
                  </a:cubicBezTo>
                  <a:lnTo>
                    <a:pt x="27" y="154"/>
                  </a:lnTo>
                  <a:cubicBezTo>
                    <a:pt x="30" y="173"/>
                    <a:pt x="34" y="192"/>
                    <a:pt x="34" y="210"/>
                  </a:cubicBezTo>
                  <a:cubicBezTo>
                    <a:pt x="106" y="237"/>
                    <a:pt x="101" y="333"/>
                    <a:pt x="176" y="367"/>
                  </a:cubicBezTo>
                  <a:cubicBezTo>
                    <a:pt x="176" y="326"/>
                    <a:pt x="176" y="292"/>
                    <a:pt x="180" y="254"/>
                  </a:cubicBezTo>
                  <a:cubicBezTo>
                    <a:pt x="199" y="176"/>
                    <a:pt x="263" y="90"/>
                    <a:pt x="158" y="19"/>
                  </a:cubicBezTo>
                  <a:cubicBezTo>
                    <a:pt x="142" y="12"/>
                    <a:pt x="123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0" name="Google Shape;28870;p21"/>
            <p:cNvSpPr/>
            <p:nvPr/>
          </p:nvSpPr>
          <p:spPr>
            <a:xfrm>
              <a:off x="-5547734" y="-3029451"/>
              <a:ext cx="15757" cy="11078"/>
            </a:xfrm>
            <a:custGeom>
              <a:avLst/>
              <a:gdLst/>
              <a:ahLst/>
              <a:cxnLst/>
              <a:rect l="l" t="t" r="r" b="b"/>
              <a:pathLst>
                <a:path w="330" h="232" extrusionOk="0">
                  <a:moveTo>
                    <a:pt x="278" y="0"/>
                  </a:moveTo>
                  <a:cubicBezTo>
                    <a:pt x="210" y="37"/>
                    <a:pt x="157" y="108"/>
                    <a:pt x="72" y="108"/>
                  </a:cubicBezTo>
                  <a:cubicBezTo>
                    <a:pt x="60" y="108"/>
                    <a:pt x="45" y="108"/>
                    <a:pt x="34" y="104"/>
                  </a:cubicBezTo>
                  <a:cubicBezTo>
                    <a:pt x="23" y="97"/>
                    <a:pt x="12" y="90"/>
                    <a:pt x="0" y="82"/>
                  </a:cubicBezTo>
                  <a:lnTo>
                    <a:pt x="0" y="94"/>
                  </a:lnTo>
                  <a:cubicBezTo>
                    <a:pt x="27" y="187"/>
                    <a:pt x="60" y="232"/>
                    <a:pt x="121" y="232"/>
                  </a:cubicBezTo>
                  <a:cubicBezTo>
                    <a:pt x="150" y="232"/>
                    <a:pt x="191" y="220"/>
                    <a:pt x="240" y="198"/>
                  </a:cubicBezTo>
                  <a:cubicBezTo>
                    <a:pt x="191" y="108"/>
                    <a:pt x="330" y="97"/>
                    <a:pt x="307" y="23"/>
                  </a:cubicBezTo>
                  <a:cubicBezTo>
                    <a:pt x="300" y="15"/>
                    <a:pt x="288" y="7"/>
                    <a:pt x="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1" name="Google Shape;28871;p21"/>
            <p:cNvSpPr/>
            <p:nvPr/>
          </p:nvSpPr>
          <p:spPr>
            <a:xfrm>
              <a:off x="-5420624" y="-2987336"/>
              <a:ext cx="11985" cy="13227"/>
            </a:xfrm>
            <a:custGeom>
              <a:avLst/>
              <a:gdLst/>
              <a:ahLst/>
              <a:cxnLst/>
              <a:rect l="l" t="t" r="r" b="b"/>
              <a:pathLst>
                <a:path w="251" h="277" extrusionOk="0">
                  <a:moveTo>
                    <a:pt x="164" y="0"/>
                  </a:moveTo>
                  <a:cubicBezTo>
                    <a:pt x="0" y="86"/>
                    <a:pt x="0" y="86"/>
                    <a:pt x="105" y="276"/>
                  </a:cubicBezTo>
                  <a:cubicBezTo>
                    <a:pt x="128" y="240"/>
                    <a:pt x="169" y="224"/>
                    <a:pt x="202" y="198"/>
                  </a:cubicBezTo>
                  <a:cubicBezTo>
                    <a:pt x="180" y="138"/>
                    <a:pt x="195" y="90"/>
                    <a:pt x="250" y="56"/>
                  </a:cubicBezTo>
                  <a:cubicBezTo>
                    <a:pt x="224" y="38"/>
                    <a:pt x="195" y="19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2" name="Google Shape;28872;p21"/>
            <p:cNvSpPr/>
            <p:nvPr/>
          </p:nvSpPr>
          <p:spPr>
            <a:xfrm>
              <a:off x="-5111872" y="-2899524"/>
              <a:ext cx="14373" cy="10028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40" y="0"/>
                  </a:moveTo>
                  <a:cubicBezTo>
                    <a:pt x="109" y="0"/>
                    <a:pt x="83" y="16"/>
                    <a:pt x="61" y="49"/>
                  </a:cubicBezTo>
                  <a:cubicBezTo>
                    <a:pt x="1" y="142"/>
                    <a:pt x="132" y="123"/>
                    <a:pt x="135" y="176"/>
                  </a:cubicBezTo>
                  <a:cubicBezTo>
                    <a:pt x="154" y="199"/>
                    <a:pt x="177" y="209"/>
                    <a:pt x="195" y="209"/>
                  </a:cubicBezTo>
                  <a:cubicBezTo>
                    <a:pt x="222" y="209"/>
                    <a:pt x="244" y="195"/>
                    <a:pt x="259" y="168"/>
                  </a:cubicBezTo>
                  <a:cubicBezTo>
                    <a:pt x="300" y="105"/>
                    <a:pt x="248" y="52"/>
                    <a:pt x="203" y="23"/>
                  </a:cubicBezTo>
                  <a:cubicBezTo>
                    <a:pt x="185" y="7"/>
                    <a:pt x="162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3" name="Google Shape;28873;p21"/>
            <p:cNvSpPr/>
            <p:nvPr/>
          </p:nvSpPr>
          <p:spPr>
            <a:xfrm>
              <a:off x="-5391878" y="-3143383"/>
              <a:ext cx="22872" cy="13083"/>
            </a:xfrm>
            <a:custGeom>
              <a:avLst/>
              <a:gdLst/>
              <a:ahLst/>
              <a:cxnLst/>
              <a:rect l="l" t="t" r="r" b="b"/>
              <a:pathLst>
                <a:path w="479" h="274" extrusionOk="0">
                  <a:moveTo>
                    <a:pt x="430" y="1"/>
                  </a:moveTo>
                  <a:cubicBezTo>
                    <a:pt x="366" y="20"/>
                    <a:pt x="311" y="87"/>
                    <a:pt x="243" y="87"/>
                  </a:cubicBezTo>
                  <a:cubicBezTo>
                    <a:pt x="221" y="87"/>
                    <a:pt x="195" y="80"/>
                    <a:pt x="168" y="57"/>
                  </a:cubicBezTo>
                  <a:cubicBezTo>
                    <a:pt x="128" y="90"/>
                    <a:pt x="45" y="76"/>
                    <a:pt x="56" y="161"/>
                  </a:cubicBezTo>
                  <a:cubicBezTo>
                    <a:pt x="38" y="195"/>
                    <a:pt x="0" y="225"/>
                    <a:pt x="26" y="273"/>
                  </a:cubicBezTo>
                  <a:cubicBezTo>
                    <a:pt x="52" y="218"/>
                    <a:pt x="109" y="244"/>
                    <a:pt x="150" y="225"/>
                  </a:cubicBezTo>
                  <a:cubicBezTo>
                    <a:pt x="128" y="203"/>
                    <a:pt x="93" y="184"/>
                    <a:pt x="123" y="154"/>
                  </a:cubicBezTo>
                  <a:cubicBezTo>
                    <a:pt x="128" y="147"/>
                    <a:pt x="135" y="143"/>
                    <a:pt x="142" y="143"/>
                  </a:cubicBezTo>
                  <a:cubicBezTo>
                    <a:pt x="157" y="143"/>
                    <a:pt x="176" y="154"/>
                    <a:pt x="187" y="161"/>
                  </a:cubicBezTo>
                  <a:cubicBezTo>
                    <a:pt x="240" y="143"/>
                    <a:pt x="295" y="147"/>
                    <a:pt x="340" y="109"/>
                  </a:cubicBezTo>
                  <a:cubicBezTo>
                    <a:pt x="355" y="99"/>
                    <a:pt x="366" y="94"/>
                    <a:pt x="374" y="94"/>
                  </a:cubicBezTo>
                  <a:cubicBezTo>
                    <a:pt x="397" y="94"/>
                    <a:pt x="407" y="116"/>
                    <a:pt x="419" y="135"/>
                  </a:cubicBezTo>
                  <a:lnTo>
                    <a:pt x="426" y="135"/>
                  </a:lnTo>
                  <a:cubicBezTo>
                    <a:pt x="445" y="99"/>
                    <a:pt x="478" y="68"/>
                    <a:pt x="449" y="20"/>
                  </a:cubicBezTo>
                  <a:cubicBezTo>
                    <a:pt x="442" y="16"/>
                    <a:pt x="437" y="9"/>
                    <a:pt x="4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4" name="Google Shape;28874;p21"/>
            <p:cNvSpPr/>
            <p:nvPr/>
          </p:nvSpPr>
          <p:spPr>
            <a:xfrm>
              <a:off x="-5354251" y="-2951667"/>
              <a:ext cx="10266" cy="13083"/>
            </a:xfrm>
            <a:custGeom>
              <a:avLst/>
              <a:gdLst/>
              <a:ahLst/>
              <a:cxnLst/>
              <a:rect l="l" t="t" r="r" b="b"/>
              <a:pathLst>
                <a:path w="215" h="274" extrusionOk="0">
                  <a:moveTo>
                    <a:pt x="83" y="0"/>
                  </a:moveTo>
                  <a:cubicBezTo>
                    <a:pt x="53" y="0"/>
                    <a:pt x="23" y="23"/>
                    <a:pt x="1" y="57"/>
                  </a:cubicBezTo>
                  <a:cubicBezTo>
                    <a:pt x="61" y="113"/>
                    <a:pt x="87" y="195"/>
                    <a:pt x="125" y="266"/>
                  </a:cubicBezTo>
                  <a:cubicBezTo>
                    <a:pt x="139" y="270"/>
                    <a:pt x="154" y="273"/>
                    <a:pt x="169" y="273"/>
                  </a:cubicBezTo>
                  <a:cubicBezTo>
                    <a:pt x="187" y="273"/>
                    <a:pt x="206" y="262"/>
                    <a:pt x="206" y="233"/>
                  </a:cubicBezTo>
                  <a:cubicBezTo>
                    <a:pt x="206" y="157"/>
                    <a:pt x="214" y="71"/>
                    <a:pt x="139" y="19"/>
                  </a:cubicBezTo>
                  <a:cubicBezTo>
                    <a:pt x="120" y="9"/>
                    <a:pt x="102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5" name="Google Shape;28875;p21"/>
            <p:cNvSpPr/>
            <p:nvPr/>
          </p:nvSpPr>
          <p:spPr>
            <a:xfrm>
              <a:off x="-5304782" y="-2768545"/>
              <a:ext cx="10553" cy="10601"/>
            </a:xfrm>
            <a:custGeom>
              <a:avLst/>
              <a:gdLst/>
              <a:ahLst/>
              <a:cxnLst/>
              <a:rect l="l" t="t" r="r" b="b"/>
              <a:pathLst>
                <a:path w="221" h="222" extrusionOk="0">
                  <a:moveTo>
                    <a:pt x="124" y="1"/>
                  </a:moveTo>
                  <a:cubicBezTo>
                    <a:pt x="90" y="1"/>
                    <a:pt x="57" y="27"/>
                    <a:pt x="38" y="54"/>
                  </a:cubicBezTo>
                  <a:cubicBezTo>
                    <a:pt x="0" y="109"/>
                    <a:pt x="34" y="166"/>
                    <a:pt x="71" y="199"/>
                  </a:cubicBezTo>
                  <a:cubicBezTo>
                    <a:pt x="98" y="214"/>
                    <a:pt x="116" y="222"/>
                    <a:pt x="135" y="222"/>
                  </a:cubicBezTo>
                  <a:cubicBezTo>
                    <a:pt x="161" y="222"/>
                    <a:pt x="176" y="206"/>
                    <a:pt x="191" y="177"/>
                  </a:cubicBezTo>
                  <a:cubicBezTo>
                    <a:pt x="221" y="117"/>
                    <a:pt x="221" y="54"/>
                    <a:pt x="165" y="12"/>
                  </a:cubicBezTo>
                  <a:cubicBezTo>
                    <a:pt x="153" y="4"/>
                    <a:pt x="138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6" name="Google Shape;28876;p21"/>
            <p:cNvSpPr/>
            <p:nvPr/>
          </p:nvSpPr>
          <p:spPr>
            <a:xfrm>
              <a:off x="-5092199" y="-2816725"/>
              <a:ext cx="13083" cy="12224"/>
            </a:xfrm>
            <a:custGeom>
              <a:avLst/>
              <a:gdLst/>
              <a:ahLst/>
              <a:cxnLst/>
              <a:rect l="l" t="t" r="r" b="b"/>
              <a:pathLst>
                <a:path w="274" h="256" extrusionOk="0">
                  <a:moveTo>
                    <a:pt x="168" y="1"/>
                  </a:moveTo>
                  <a:cubicBezTo>
                    <a:pt x="105" y="1"/>
                    <a:pt x="60" y="38"/>
                    <a:pt x="34" y="90"/>
                  </a:cubicBezTo>
                  <a:cubicBezTo>
                    <a:pt x="1" y="166"/>
                    <a:pt x="68" y="218"/>
                    <a:pt x="132" y="255"/>
                  </a:cubicBezTo>
                  <a:cubicBezTo>
                    <a:pt x="161" y="173"/>
                    <a:pt x="191" y="90"/>
                    <a:pt x="273" y="42"/>
                  </a:cubicBezTo>
                  <a:cubicBezTo>
                    <a:pt x="262" y="35"/>
                    <a:pt x="251" y="27"/>
                    <a:pt x="239" y="16"/>
                  </a:cubicBezTo>
                  <a:cubicBezTo>
                    <a:pt x="213" y="4"/>
                    <a:pt x="191" y="1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7" name="Google Shape;28877;p21"/>
            <p:cNvSpPr/>
            <p:nvPr/>
          </p:nvSpPr>
          <p:spPr>
            <a:xfrm>
              <a:off x="-5228191" y="-2771936"/>
              <a:ext cx="14277" cy="10792"/>
            </a:xfrm>
            <a:custGeom>
              <a:avLst/>
              <a:gdLst/>
              <a:ahLst/>
              <a:cxnLst/>
              <a:rect l="l" t="t" r="r" b="b"/>
              <a:pathLst>
                <a:path w="299" h="226" extrusionOk="0">
                  <a:moveTo>
                    <a:pt x="221" y="1"/>
                  </a:moveTo>
                  <a:cubicBezTo>
                    <a:pt x="145" y="1"/>
                    <a:pt x="75" y="42"/>
                    <a:pt x="0" y="46"/>
                  </a:cubicBezTo>
                  <a:cubicBezTo>
                    <a:pt x="11" y="46"/>
                    <a:pt x="23" y="49"/>
                    <a:pt x="30" y="57"/>
                  </a:cubicBezTo>
                  <a:cubicBezTo>
                    <a:pt x="93" y="94"/>
                    <a:pt x="97" y="177"/>
                    <a:pt x="142" y="225"/>
                  </a:cubicBezTo>
                  <a:cubicBezTo>
                    <a:pt x="157" y="206"/>
                    <a:pt x="172" y="173"/>
                    <a:pt x="183" y="173"/>
                  </a:cubicBezTo>
                  <a:lnTo>
                    <a:pt x="202" y="173"/>
                  </a:lnTo>
                  <a:cubicBezTo>
                    <a:pt x="299" y="173"/>
                    <a:pt x="292" y="113"/>
                    <a:pt x="269" y="39"/>
                  </a:cubicBezTo>
                  <a:cubicBezTo>
                    <a:pt x="273" y="31"/>
                    <a:pt x="276" y="20"/>
                    <a:pt x="284" y="13"/>
                  </a:cubicBezTo>
                  <a:cubicBezTo>
                    <a:pt x="261" y="5"/>
                    <a:pt x="239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8" name="Google Shape;28878;p21"/>
            <p:cNvSpPr/>
            <p:nvPr/>
          </p:nvSpPr>
          <p:spPr>
            <a:xfrm>
              <a:off x="-5182160" y="-2872593"/>
              <a:ext cx="11842" cy="11126"/>
            </a:xfrm>
            <a:custGeom>
              <a:avLst/>
              <a:gdLst/>
              <a:ahLst/>
              <a:cxnLst/>
              <a:rect l="l" t="t" r="r" b="b"/>
              <a:pathLst>
                <a:path w="248" h="233" extrusionOk="0">
                  <a:moveTo>
                    <a:pt x="180" y="1"/>
                  </a:moveTo>
                  <a:cubicBezTo>
                    <a:pt x="165" y="27"/>
                    <a:pt x="146" y="42"/>
                    <a:pt x="123" y="42"/>
                  </a:cubicBezTo>
                  <a:cubicBezTo>
                    <a:pt x="113" y="42"/>
                    <a:pt x="97" y="35"/>
                    <a:pt x="82" y="23"/>
                  </a:cubicBezTo>
                  <a:cubicBezTo>
                    <a:pt x="75" y="35"/>
                    <a:pt x="68" y="42"/>
                    <a:pt x="60" y="53"/>
                  </a:cubicBezTo>
                  <a:cubicBezTo>
                    <a:pt x="37" y="106"/>
                    <a:pt x="1" y="165"/>
                    <a:pt x="56" y="214"/>
                  </a:cubicBezTo>
                  <a:cubicBezTo>
                    <a:pt x="71" y="225"/>
                    <a:pt x="90" y="232"/>
                    <a:pt x="113" y="232"/>
                  </a:cubicBezTo>
                  <a:cubicBezTo>
                    <a:pt x="135" y="232"/>
                    <a:pt x="158" y="225"/>
                    <a:pt x="172" y="206"/>
                  </a:cubicBezTo>
                  <a:cubicBezTo>
                    <a:pt x="225" y="158"/>
                    <a:pt x="247" y="98"/>
                    <a:pt x="199" y="35"/>
                  </a:cubicBezTo>
                  <a:cubicBezTo>
                    <a:pt x="191" y="23"/>
                    <a:pt x="187" y="12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9" name="Google Shape;28879;p21"/>
            <p:cNvSpPr/>
            <p:nvPr/>
          </p:nvSpPr>
          <p:spPr>
            <a:xfrm>
              <a:off x="-5216445" y="-2914183"/>
              <a:ext cx="15757" cy="15423"/>
            </a:xfrm>
            <a:custGeom>
              <a:avLst/>
              <a:gdLst/>
              <a:ahLst/>
              <a:cxnLst/>
              <a:rect l="l" t="t" r="r" b="b"/>
              <a:pathLst>
                <a:path w="330" h="323" extrusionOk="0">
                  <a:moveTo>
                    <a:pt x="105" y="0"/>
                  </a:moveTo>
                  <a:cubicBezTo>
                    <a:pt x="72" y="9"/>
                    <a:pt x="38" y="16"/>
                    <a:pt x="4" y="23"/>
                  </a:cubicBezTo>
                  <a:cubicBezTo>
                    <a:pt x="1" y="87"/>
                    <a:pt x="53" y="109"/>
                    <a:pt x="91" y="131"/>
                  </a:cubicBezTo>
                  <a:cubicBezTo>
                    <a:pt x="180" y="188"/>
                    <a:pt x="191" y="244"/>
                    <a:pt x="120" y="323"/>
                  </a:cubicBezTo>
                  <a:cubicBezTo>
                    <a:pt x="236" y="273"/>
                    <a:pt x="255" y="147"/>
                    <a:pt x="329" y="61"/>
                  </a:cubicBezTo>
                  <a:cubicBezTo>
                    <a:pt x="315" y="57"/>
                    <a:pt x="296" y="45"/>
                    <a:pt x="284" y="45"/>
                  </a:cubicBezTo>
                  <a:lnTo>
                    <a:pt x="281" y="45"/>
                  </a:lnTo>
                  <a:cubicBezTo>
                    <a:pt x="232" y="83"/>
                    <a:pt x="206" y="105"/>
                    <a:pt x="187" y="105"/>
                  </a:cubicBezTo>
                  <a:cubicBezTo>
                    <a:pt x="161" y="105"/>
                    <a:pt x="143" y="71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0" name="Google Shape;28880;p21"/>
            <p:cNvSpPr/>
            <p:nvPr/>
          </p:nvSpPr>
          <p:spPr>
            <a:xfrm>
              <a:off x="-5188988" y="-3059295"/>
              <a:ext cx="12558" cy="16283"/>
            </a:xfrm>
            <a:custGeom>
              <a:avLst/>
              <a:gdLst/>
              <a:ahLst/>
              <a:cxnLst/>
              <a:rect l="l" t="t" r="r" b="b"/>
              <a:pathLst>
                <a:path w="263" h="341" extrusionOk="0">
                  <a:moveTo>
                    <a:pt x="83" y="1"/>
                  </a:moveTo>
                  <a:cubicBezTo>
                    <a:pt x="76" y="1"/>
                    <a:pt x="65" y="1"/>
                    <a:pt x="54" y="8"/>
                  </a:cubicBezTo>
                  <a:cubicBezTo>
                    <a:pt x="1" y="30"/>
                    <a:pt x="31" y="65"/>
                    <a:pt x="54" y="94"/>
                  </a:cubicBezTo>
                  <a:cubicBezTo>
                    <a:pt x="121" y="169"/>
                    <a:pt x="54" y="225"/>
                    <a:pt x="20" y="289"/>
                  </a:cubicBezTo>
                  <a:lnTo>
                    <a:pt x="35" y="289"/>
                  </a:lnTo>
                  <a:cubicBezTo>
                    <a:pt x="46" y="289"/>
                    <a:pt x="61" y="284"/>
                    <a:pt x="73" y="284"/>
                  </a:cubicBezTo>
                  <a:lnTo>
                    <a:pt x="109" y="284"/>
                  </a:lnTo>
                  <a:cubicBezTo>
                    <a:pt x="147" y="284"/>
                    <a:pt x="185" y="292"/>
                    <a:pt x="214" y="326"/>
                  </a:cubicBezTo>
                  <a:cubicBezTo>
                    <a:pt x="225" y="329"/>
                    <a:pt x="233" y="337"/>
                    <a:pt x="244" y="341"/>
                  </a:cubicBezTo>
                  <a:cubicBezTo>
                    <a:pt x="252" y="334"/>
                    <a:pt x="259" y="322"/>
                    <a:pt x="263" y="315"/>
                  </a:cubicBezTo>
                  <a:cubicBezTo>
                    <a:pt x="158" y="266"/>
                    <a:pt x="170" y="150"/>
                    <a:pt x="136" y="65"/>
                  </a:cubicBezTo>
                  <a:cubicBezTo>
                    <a:pt x="121" y="30"/>
                    <a:pt x="109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1" name="Google Shape;28881;p21"/>
            <p:cNvSpPr/>
            <p:nvPr/>
          </p:nvSpPr>
          <p:spPr>
            <a:xfrm>
              <a:off x="-5085944" y="-2814767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42" y="1"/>
                  </a:moveTo>
                  <a:cubicBezTo>
                    <a:pt x="60" y="49"/>
                    <a:pt x="30" y="132"/>
                    <a:pt x="1" y="214"/>
                  </a:cubicBezTo>
                  <a:cubicBezTo>
                    <a:pt x="53" y="237"/>
                    <a:pt x="94" y="251"/>
                    <a:pt x="120" y="251"/>
                  </a:cubicBezTo>
                  <a:cubicBezTo>
                    <a:pt x="172" y="251"/>
                    <a:pt x="184" y="206"/>
                    <a:pt x="176" y="109"/>
                  </a:cubicBezTo>
                  <a:cubicBezTo>
                    <a:pt x="176" y="80"/>
                    <a:pt x="176" y="49"/>
                    <a:pt x="172" y="20"/>
                  </a:cubicBezTo>
                  <a:cubicBezTo>
                    <a:pt x="165" y="12"/>
                    <a:pt x="153" y="8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2" name="Google Shape;28882;p21"/>
            <p:cNvSpPr/>
            <p:nvPr/>
          </p:nvSpPr>
          <p:spPr>
            <a:xfrm>
              <a:off x="-5429553" y="-3204933"/>
              <a:ext cx="13800" cy="15567"/>
            </a:xfrm>
            <a:custGeom>
              <a:avLst/>
              <a:gdLst/>
              <a:ahLst/>
              <a:cxnLst/>
              <a:rect l="l" t="t" r="r" b="b"/>
              <a:pathLst>
                <a:path w="289" h="326" extrusionOk="0">
                  <a:moveTo>
                    <a:pt x="158" y="1"/>
                  </a:moveTo>
                  <a:cubicBezTo>
                    <a:pt x="139" y="1"/>
                    <a:pt x="116" y="23"/>
                    <a:pt x="97" y="42"/>
                  </a:cubicBezTo>
                  <a:cubicBezTo>
                    <a:pt x="199" y="180"/>
                    <a:pt x="105" y="254"/>
                    <a:pt x="1" y="325"/>
                  </a:cubicBezTo>
                  <a:cubicBezTo>
                    <a:pt x="68" y="311"/>
                    <a:pt x="135" y="296"/>
                    <a:pt x="206" y="280"/>
                  </a:cubicBezTo>
                  <a:cubicBezTo>
                    <a:pt x="232" y="244"/>
                    <a:pt x="254" y="202"/>
                    <a:pt x="289" y="154"/>
                  </a:cubicBezTo>
                  <a:cubicBezTo>
                    <a:pt x="251" y="120"/>
                    <a:pt x="165" y="142"/>
                    <a:pt x="172" y="45"/>
                  </a:cubicBezTo>
                  <a:cubicBezTo>
                    <a:pt x="176" y="11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3" name="Google Shape;28883;p21"/>
            <p:cNvSpPr/>
            <p:nvPr/>
          </p:nvSpPr>
          <p:spPr>
            <a:xfrm>
              <a:off x="-5359742" y="-2922730"/>
              <a:ext cx="9836" cy="12367"/>
            </a:xfrm>
            <a:custGeom>
              <a:avLst/>
              <a:gdLst/>
              <a:ahLst/>
              <a:cxnLst/>
              <a:rect l="l" t="t" r="r" b="b"/>
              <a:pathLst>
                <a:path w="206" h="259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45" y="12"/>
                    <a:pt x="135" y="12"/>
                    <a:pt x="119" y="12"/>
                  </a:cubicBezTo>
                  <a:lnTo>
                    <a:pt x="116" y="12"/>
                  </a:lnTo>
                  <a:cubicBezTo>
                    <a:pt x="93" y="12"/>
                    <a:pt x="71" y="12"/>
                    <a:pt x="78" y="64"/>
                  </a:cubicBezTo>
                  <a:cubicBezTo>
                    <a:pt x="86" y="90"/>
                    <a:pt x="74" y="98"/>
                    <a:pt x="64" y="98"/>
                  </a:cubicBezTo>
                  <a:cubicBezTo>
                    <a:pt x="45" y="98"/>
                    <a:pt x="22" y="86"/>
                    <a:pt x="4" y="83"/>
                  </a:cubicBezTo>
                  <a:lnTo>
                    <a:pt x="4" y="83"/>
                  </a:lnTo>
                  <a:cubicBezTo>
                    <a:pt x="0" y="165"/>
                    <a:pt x="71" y="258"/>
                    <a:pt x="112" y="258"/>
                  </a:cubicBezTo>
                  <a:cubicBezTo>
                    <a:pt x="116" y="258"/>
                    <a:pt x="123" y="258"/>
                    <a:pt x="127" y="255"/>
                  </a:cubicBezTo>
                  <a:cubicBezTo>
                    <a:pt x="202" y="206"/>
                    <a:pt x="205" y="93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4" name="Google Shape;28884;p21"/>
            <p:cNvSpPr/>
            <p:nvPr/>
          </p:nvSpPr>
          <p:spPr>
            <a:xfrm>
              <a:off x="-5200544" y="-2825798"/>
              <a:ext cx="13418" cy="10028"/>
            </a:xfrm>
            <a:custGeom>
              <a:avLst/>
              <a:gdLst/>
              <a:ahLst/>
              <a:cxnLst/>
              <a:rect l="l" t="t" r="r" b="b"/>
              <a:pathLst>
                <a:path w="281" h="210" extrusionOk="0">
                  <a:moveTo>
                    <a:pt x="53" y="0"/>
                  </a:moveTo>
                  <a:cubicBezTo>
                    <a:pt x="34" y="4"/>
                    <a:pt x="15" y="8"/>
                    <a:pt x="1" y="11"/>
                  </a:cubicBezTo>
                  <a:lnTo>
                    <a:pt x="4" y="19"/>
                  </a:lnTo>
                  <a:cubicBezTo>
                    <a:pt x="41" y="42"/>
                    <a:pt x="72" y="64"/>
                    <a:pt x="75" y="116"/>
                  </a:cubicBezTo>
                  <a:cubicBezTo>
                    <a:pt x="79" y="168"/>
                    <a:pt x="105" y="209"/>
                    <a:pt x="150" y="209"/>
                  </a:cubicBezTo>
                  <a:cubicBezTo>
                    <a:pt x="165" y="209"/>
                    <a:pt x="180" y="206"/>
                    <a:pt x="198" y="199"/>
                  </a:cubicBezTo>
                  <a:cubicBezTo>
                    <a:pt x="281" y="161"/>
                    <a:pt x="270" y="97"/>
                    <a:pt x="229" y="34"/>
                  </a:cubicBezTo>
                  <a:cubicBezTo>
                    <a:pt x="221" y="23"/>
                    <a:pt x="198" y="15"/>
                    <a:pt x="184" y="4"/>
                  </a:cubicBezTo>
                  <a:cubicBezTo>
                    <a:pt x="165" y="30"/>
                    <a:pt x="150" y="42"/>
                    <a:pt x="131" y="42"/>
                  </a:cubicBezTo>
                  <a:cubicBezTo>
                    <a:pt x="108" y="42"/>
                    <a:pt x="90" y="26"/>
                    <a:pt x="68" y="11"/>
                  </a:cubicBezTo>
                  <a:cubicBezTo>
                    <a:pt x="64" y="8"/>
                    <a:pt x="56" y="4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5" name="Google Shape;28885;p21"/>
            <p:cNvSpPr/>
            <p:nvPr/>
          </p:nvSpPr>
          <p:spPr>
            <a:xfrm>
              <a:off x="-5341406" y="-2751546"/>
              <a:ext cx="9693" cy="10744"/>
            </a:xfrm>
            <a:custGeom>
              <a:avLst/>
              <a:gdLst/>
              <a:ahLst/>
              <a:cxnLst/>
              <a:rect l="l" t="t" r="r" b="b"/>
              <a:pathLst>
                <a:path w="203" h="225" extrusionOk="0">
                  <a:moveTo>
                    <a:pt x="106" y="0"/>
                  </a:moveTo>
                  <a:cubicBezTo>
                    <a:pt x="57" y="4"/>
                    <a:pt x="23" y="26"/>
                    <a:pt x="16" y="75"/>
                  </a:cubicBezTo>
                  <a:cubicBezTo>
                    <a:pt x="4" y="131"/>
                    <a:pt x="1" y="187"/>
                    <a:pt x="57" y="224"/>
                  </a:cubicBezTo>
                  <a:cubicBezTo>
                    <a:pt x="102" y="221"/>
                    <a:pt x="109" y="164"/>
                    <a:pt x="147" y="146"/>
                  </a:cubicBezTo>
                  <a:cubicBezTo>
                    <a:pt x="196" y="124"/>
                    <a:pt x="203" y="86"/>
                    <a:pt x="180" y="41"/>
                  </a:cubicBezTo>
                  <a:cubicBezTo>
                    <a:pt x="165" y="15"/>
                    <a:pt x="139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6" name="Google Shape;28886;p21"/>
            <p:cNvSpPr/>
            <p:nvPr/>
          </p:nvSpPr>
          <p:spPr>
            <a:xfrm>
              <a:off x="-5196055" y="-2774562"/>
              <a:ext cx="13227" cy="12176"/>
            </a:xfrm>
            <a:custGeom>
              <a:avLst/>
              <a:gdLst/>
              <a:ahLst/>
              <a:cxnLst/>
              <a:rect l="l" t="t" r="r" b="b"/>
              <a:pathLst>
                <a:path w="277" h="255" extrusionOk="0">
                  <a:moveTo>
                    <a:pt x="209" y="0"/>
                  </a:moveTo>
                  <a:cubicBezTo>
                    <a:pt x="202" y="0"/>
                    <a:pt x="194" y="4"/>
                    <a:pt x="190" y="7"/>
                  </a:cubicBezTo>
                  <a:cubicBezTo>
                    <a:pt x="127" y="63"/>
                    <a:pt x="0" y="68"/>
                    <a:pt x="7" y="194"/>
                  </a:cubicBezTo>
                  <a:cubicBezTo>
                    <a:pt x="37" y="168"/>
                    <a:pt x="59" y="161"/>
                    <a:pt x="82" y="161"/>
                  </a:cubicBezTo>
                  <a:cubicBezTo>
                    <a:pt x="142" y="161"/>
                    <a:pt x="179" y="235"/>
                    <a:pt x="235" y="254"/>
                  </a:cubicBezTo>
                  <a:cubicBezTo>
                    <a:pt x="243" y="202"/>
                    <a:pt x="123" y="146"/>
                    <a:pt x="239" y="97"/>
                  </a:cubicBezTo>
                  <a:cubicBezTo>
                    <a:pt x="261" y="86"/>
                    <a:pt x="276" y="60"/>
                    <a:pt x="266" y="34"/>
                  </a:cubicBezTo>
                  <a:cubicBezTo>
                    <a:pt x="257" y="11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7" name="Google Shape;28887;p21"/>
            <p:cNvSpPr/>
            <p:nvPr/>
          </p:nvSpPr>
          <p:spPr>
            <a:xfrm>
              <a:off x="-5241943" y="-3111056"/>
              <a:ext cx="10028" cy="16474"/>
            </a:xfrm>
            <a:custGeom>
              <a:avLst/>
              <a:gdLst/>
              <a:ahLst/>
              <a:cxnLst/>
              <a:rect l="l" t="t" r="r" b="b"/>
              <a:pathLst>
                <a:path w="210" h="345" extrusionOk="0">
                  <a:moveTo>
                    <a:pt x="49" y="0"/>
                  </a:moveTo>
                  <a:lnTo>
                    <a:pt x="49" y="0"/>
                  </a:lnTo>
                  <a:cubicBezTo>
                    <a:pt x="93" y="38"/>
                    <a:pt x="138" y="86"/>
                    <a:pt x="75" y="131"/>
                  </a:cubicBezTo>
                  <a:cubicBezTo>
                    <a:pt x="0" y="188"/>
                    <a:pt x="30" y="262"/>
                    <a:pt x="11" y="329"/>
                  </a:cubicBezTo>
                  <a:cubicBezTo>
                    <a:pt x="33" y="337"/>
                    <a:pt x="49" y="345"/>
                    <a:pt x="60" y="345"/>
                  </a:cubicBezTo>
                  <a:cubicBezTo>
                    <a:pt x="116" y="345"/>
                    <a:pt x="83" y="243"/>
                    <a:pt x="123" y="224"/>
                  </a:cubicBezTo>
                  <a:cubicBezTo>
                    <a:pt x="209" y="72"/>
                    <a:pt x="209" y="41"/>
                    <a:pt x="75" y="8"/>
                  </a:cubicBezTo>
                  <a:cubicBezTo>
                    <a:pt x="67" y="8"/>
                    <a:pt x="60" y="5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8" name="Google Shape;28888;p21"/>
            <p:cNvSpPr/>
            <p:nvPr/>
          </p:nvSpPr>
          <p:spPr>
            <a:xfrm>
              <a:off x="-5178054" y="-2889162"/>
              <a:ext cx="12176" cy="16617"/>
            </a:xfrm>
            <a:custGeom>
              <a:avLst/>
              <a:gdLst/>
              <a:ahLst/>
              <a:cxnLst/>
              <a:rect l="l" t="t" r="r" b="b"/>
              <a:pathLst>
                <a:path w="255" h="348" extrusionOk="0">
                  <a:moveTo>
                    <a:pt x="236" y="0"/>
                  </a:moveTo>
                  <a:cubicBezTo>
                    <a:pt x="210" y="56"/>
                    <a:pt x="142" y="68"/>
                    <a:pt x="108" y="75"/>
                  </a:cubicBezTo>
                  <a:cubicBezTo>
                    <a:pt x="1" y="94"/>
                    <a:pt x="75" y="157"/>
                    <a:pt x="64" y="198"/>
                  </a:cubicBezTo>
                  <a:cubicBezTo>
                    <a:pt x="94" y="243"/>
                    <a:pt x="15" y="310"/>
                    <a:pt x="90" y="348"/>
                  </a:cubicBezTo>
                  <a:cubicBezTo>
                    <a:pt x="120" y="225"/>
                    <a:pt x="255" y="146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9" name="Google Shape;28889;p21"/>
            <p:cNvSpPr/>
            <p:nvPr/>
          </p:nvSpPr>
          <p:spPr>
            <a:xfrm>
              <a:off x="-5475775" y="-2911652"/>
              <a:ext cx="13609" cy="9120"/>
            </a:xfrm>
            <a:custGeom>
              <a:avLst/>
              <a:gdLst/>
              <a:ahLst/>
              <a:cxnLst/>
              <a:rect l="l" t="t" r="r" b="b"/>
              <a:pathLst>
                <a:path w="285" h="191" extrusionOk="0">
                  <a:moveTo>
                    <a:pt x="165" y="0"/>
                  </a:moveTo>
                  <a:cubicBezTo>
                    <a:pt x="116" y="0"/>
                    <a:pt x="68" y="26"/>
                    <a:pt x="30" y="75"/>
                  </a:cubicBezTo>
                  <a:cubicBezTo>
                    <a:pt x="15" y="94"/>
                    <a:pt x="11" y="116"/>
                    <a:pt x="1" y="139"/>
                  </a:cubicBezTo>
                  <a:cubicBezTo>
                    <a:pt x="30" y="116"/>
                    <a:pt x="60" y="104"/>
                    <a:pt x="86" y="104"/>
                  </a:cubicBezTo>
                  <a:cubicBezTo>
                    <a:pt x="158" y="104"/>
                    <a:pt x="213" y="175"/>
                    <a:pt x="284" y="191"/>
                  </a:cubicBezTo>
                  <a:cubicBezTo>
                    <a:pt x="284" y="149"/>
                    <a:pt x="280" y="104"/>
                    <a:pt x="280" y="60"/>
                  </a:cubicBezTo>
                  <a:cubicBezTo>
                    <a:pt x="247" y="23"/>
                    <a:pt x="206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0" name="Google Shape;28890;p21"/>
            <p:cNvSpPr/>
            <p:nvPr/>
          </p:nvSpPr>
          <p:spPr>
            <a:xfrm>
              <a:off x="-5406537" y="-2924163"/>
              <a:ext cx="12558" cy="11460"/>
            </a:xfrm>
            <a:custGeom>
              <a:avLst/>
              <a:gdLst/>
              <a:ahLst/>
              <a:cxnLst/>
              <a:rect l="l" t="t" r="r" b="b"/>
              <a:pathLst>
                <a:path w="263" h="240" extrusionOk="0">
                  <a:moveTo>
                    <a:pt x="157" y="0"/>
                  </a:moveTo>
                  <a:cubicBezTo>
                    <a:pt x="131" y="0"/>
                    <a:pt x="102" y="11"/>
                    <a:pt x="83" y="30"/>
                  </a:cubicBezTo>
                  <a:cubicBezTo>
                    <a:pt x="19" y="94"/>
                    <a:pt x="0" y="183"/>
                    <a:pt x="112" y="240"/>
                  </a:cubicBezTo>
                  <a:cubicBezTo>
                    <a:pt x="112" y="139"/>
                    <a:pt x="228" y="146"/>
                    <a:pt x="262" y="79"/>
                  </a:cubicBezTo>
                  <a:cubicBezTo>
                    <a:pt x="240" y="23"/>
                    <a:pt x="199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1" name="Google Shape;28891;p21"/>
            <p:cNvSpPr/>
            <p:nvPr/>
          </p:nvSpPr>
          <p:spPr>
            <a:xfrm>
              <a:off x="-5523095" y="-3015747"/>
              <a:ext cx="11794" cy="8834"/>
            </a:xfrm>
            <a:custGeom>
              <a:avLst/>
              <a:gdLst/>
              <a:ahLst/>
              <a:cxnLst/>
              <a:rect l="l" t="t" r="r" b="b"/>
              <a:pathLst>
                <a:path w="247" h="185" extrusionOk="0">
                  <a:moveTo>
                    <a:pt x="109" y="0"/>
                  </a:moveTo>
                  <a:cubicBezTo>
                    <a:pt x="83" y="0"/>
                    <a:pt x="60" y="16"/>
                    <a:pt x="38" y="38"/>
                  </a:cubicBezTo>
                  <a:cubicBezTo>
                    <a:pt x="0" y="83"/>
                    <a:pt x="15" y="124"/>
                    <a:pt x="45" y="162"/>
                  </a:cubicBezTo>
                  <a:cubicBezTo>
                    <a:pt x="72" y="176"/>
                    <a:pt x="98" y="184"/>
                    <a:pt x="124" y="184"/>
                  </a:cubicBezTo>
                  <a:cubicBezTo>
                    <a:pt x="154" y="184"/>
                    <a:pt x="184" y="173"/>
                    <a:pt x="202" y="150"/>
                  </a:cubicBezTo>
                  <a:cubicBezTo>
                    <a:pt x="247" y="105"/>
                    <a:pt x="195" y="60"/>
                    <a:pt x="165" y="31"/>
                  </a:cubicBezTo>
                  <a:cubicBezTo>
                    <a:pt x="146" y="12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2" name="Google Shape;28892;p21"/>
            <p:cNvSpPr/>
            <p:nvPr/>
          </p:nvSpPr>
          <p:spPr>
            <a:xfrm>
              <a:off x="-5451852" y="-3183350"/>
              <a:ext cx="10553" cy="8977"/>
            </a:xfrm>
            <a:custGeom>
              <a:avLst/>
              <a:gdLst/>
              <a:ahLst/>
              <a:cxnLst/>
              <a:rect l="l" t="t" r="r" b="b"/>
              <a:pathLst>
                <a:path w="221" h="188" extrusionOk="0">
                  <a:moveTo>
                    <a:pt x="105" y="1"/>
                  </a:moveTo>
                  <a:cubicBezTo>
                    <a:pt x="78" y="1"/>
                    <a:pt x="56" y="11"/>
                    <a:pt x="38" y="34"/>
                  </a:cubicBezTo>
                  <a:cubicBezTo>
                    <a:pt x="0" y="79"/>
                    <a:pt x="15" y="135"/>
                    <a:pt x="52" y="161"/>
                  </a:cubicBezTo>
                  <a:cubicBezTo>
                    <a:pt x="78" y="177"/>
                    <a:pt x="105" y="187"/>
                    <a:pt x="135" y="187"/>
                  </a:cubicBezTo>
                  <a:cubicBezTo>
                    <a:pt x="161" y="187"/>
                    <a:pt x="183" y="180"/>
                    <a:pt x="209" y="168"/>
                  </a:cubicBezTo>
                  <a:cubicBezTo>
                    <a:pt x="221" y="113"/>
                    <a:pt x="206" y="64"/>
                    <a:pt x="164" y="27"/>
                  </a:cubicBezTo>
                  <a:cubicBezTo>
                    <a:pt x="142" y="8"/>
                    <a:pt x="123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3" name="Google Shape;28893;p21"/>
            <p:cNvSpPr/>
            <p:nvPr/>
          </p:nvSpPr>
          <p:spPr>
            <a:xfrm>
              <a:off x="-5322115" y="-3135886"/>
              <a:ext cx="15041" cy="11842"/>
            </a:xfrm>
            <a:custGeom>
              <a:avLst/>
              <a:gdLst/>
              <a:ahLst/>
              <a:cxnLst/>
              <a:rect l="l" t="t" r="r" b="b"/>
              <a:pathLst>
                <a:path w="315" h="248" extrusionOk="0">
                  <a:moveTo>
                    <a:pt x="266" y="1"/>
                  </a:moveTo>
                  <a:cubicBezTo>
                    <a:pt x="210" y="31"/>
                    <a:pt x="139" y="42"/>
                    <a:pt x="106" y="109"/>
                  </a:cubicBezTo>
                  <a:cubicBezTo>
                    <a:pt x="90" y="139"/>
                    <a:pt x="71" y="151"/>
                    <a:pt x="45" y="151"/>
                  </a:cubicBezTo>
                  <a:cubicBezTo>
                    <a:pt x="30" y="151"/>
                    <a:pt x="16" y="147"/>
                    <a:pt x="1" y="139"/>
                  </a:cubicBezTo>
                  <a:lnTo>
                    <a:pt x="1" y="139"/>
                  </a:lnTo>
                  <a:cubicBezTo>
                    <a:pt x="8" y="173"/>
                    <a:pt x="16" y="206"/>
                    <a:pt x="23" y="237"/>
                  </a:cubicBezTo>
                  <a:cubicBezTo>
                    <a:pt x="49" y="240"/>
                    <a:pt x="75" y="244"/>
                    <a:pt x="102" y="247"/>
                  </a:cubicBezTo>
                  <a:cubicBezTo>
                    <a:pt x="184" y="206"/>
                    <a:pt x="210" y="99"/>
                    <a:pt x="307" y="72"/>
                  </a:cubicBezTo>
                  <a:cubicBezTo>
                    <a:pt x="315" y="35"/>
                    <a:pt x="292" y="20"/>
                    <a:pt x="2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4" name="Google Shape;28894;p21"/>
            <p:cNvSpPr/>
            <p:nvPr/>
          </p:nvSpPr>
          <p:spPr>
            <a:xfrm>
              <a:off x="-5255170" y="-2699833"/>
              <a:ext cx="11460" cy="9359"/>
            </a:xfrm>
            <a:custGeom>
              <a:avLst/>
              <a:gdLst/>
              <a:ahLst/>
              <a:cxnLst/>
              <a:rect l="l" t="t" r="r" b="b"/>
              <a:pathLst>
                <a:path w="240" h="196" extrusionOk="0">
                  <a:moveTo>
                    <a:pt x="198" y="1"/>
                  </a:moveTo>
                  <a:cubicBezTo>
                    <a:pt x="180" y="1"/>
                    <a:pt x="165" y="9"/>
                    <a:pt x="150" y="20"/>
                  </a:cubicBezTo>
                  <a:cubicBezTo>
                    <a:pt x="131" y="28"/>
                    <a:pt x="117" y="39"/>
                    <a:pt x="98" y="39"/>
                  </a:cubicBezTo>
                  <a:cubicBezTo>
                    <a:pt x="94" y="39"/>
                    <a:pt x="86" y="35"/>
                    <a:pt x="82" y="35"/>
                  </a:cubicBezTo>
                  <a:lnTo>
                    <a:pt x="64" y="35"/>
                  </a:lnTo>
                  <a:cubicBezTo>
                    <a:pt x="34" y="35"/>
                    <a:pt x="8" y="50"/>
                    <a:pt x="4" y="91"/>
                  </a:cubicBezTo>
                  <a:cubicBezTo>
                    <a:pt x="1" y="140"/>
                    <a:pt x="30" y="170"/>
                    <a:pt x="72" y="188"/>
                  </a:cubicBezTo>
                  <a:cubicBezTo>
                    <a:pt x="82" y="192"/>
                    <a:pt x="94" y="196"/>
                    <a:pt x="101" y="196"/>
                  </a:cubicBezTo>
                  <a:cubicBezTo>
                    <a:pt x="127" y="196"/>
                    <a:pt x="150" y="177"/>
                    <a:pt x="161" y="151"/>
                  </a:cubicBezTo>
                  <a:cubicBezTo>
                    <a:pt x="187" y="106"/>
                    <a:pt x="239" y="68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5" name="Google Shape;28895;p21"/>
            <p:cNvSpPr/>
            <p:nvPr/>
          </p:nvSpPr>
          <p:spPr>
            <a:xfrm>
              <a:off x="-5431511" y="-2849004"/>
              <a:ext cx="13609" cy="13036"/>
            </a:xfrm>
            <a:custGeom>
              <a:avLst/>
              <a:gdLst/>
              <a:ahLst/>
              <a:cxnLst/>
              <a:rect l="l" t="t" r="r" b="b"/>
              <a:pathLst>
                <a:path w="285" h="273" extrusionOk="0">
                  <a:moveTo>
                    <a:pt x="116" y="0"/>
                  </a:moveTo>
                  <a:cubicBezTo>
                    <a:pt x="109" y="7"/>
                    <a:pt x="101" y="15"/>
                    <a:pt x="94" y="26"/>
                  </a:cubicBezTo>
                  <a:cubicBezTo>
                    <a:pt x="64" y="52"/>
                    <a:pt x="30" y="75"/>
                    <a:pt x="0" y="101"/>
                  </a:cubicBezTo>
                  <a:cubicBezTo>
                    <a:pt x="4" y="131"/>
                    <a:pt x="19" y="157"/>
                    <a:pt x="45" y="169"/>
                  </a:cubicBezTo>
                  <a:cubicBezTo>
                    <a:pt x="75" y="157"/>
                    <a:pt x="105" y="150"/>
                    <a:pt x="123" y="150"/>
                  </a:cubicBezTo>
                  <a:cubicBezTo>
                    <a:pt x="176" y="150"/>
                    <a:pt x="202" y="187"/>
                    <a:pt x="199" y="269"/>
                  </a:cubicBezTo>
                  <a:cubicBezTo>
                    <a:pt x="202" y="273"/>
                    <a:pt x="206" y="273"/>
                    <a:pt x="209" y="273"/>
                  </a:cubicBezTo>
                  <a:cubicBezTo>
                    <a:pt x="240" y="273"/>
                    <a:pt x="254" y="250"/>
                    <a:pt x="269" y="232"/>
                  </a:cubicBezTo>
                  <a:cubicBezTo>
                    <a:pt x="285" y="176"/>
                    <a:pt x="206" y="161"/>
                    <a:pt x="217" y="109"/>
                  </a:cubicBezTo>
                  <a:cubicBezTo>
                    <a:pt x="195" y="60"/>
                    <a:pt x="164" y="19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6" name="Google Shape;28896;p21"/>
            <p:cNvSpPr/>
            <p:nvPr/>
          </p:nvSpPr>
          <p:spPr>
            <a:xfrm>
              <a:off x="-5490434" y="-3319676"/>
              <a:ext cx="12749" cy="10362"/>
            </a:xfrm>
            <a:custGeom>
              <a:avLst/>
              <a:gdLst/>
              <a:ahLst/>
              <a:cxnLst/>
              <a:rect l="l" t="t" r="r" b="b"/>
              <a:pathLst>
                <a:path w="267" h="217" extrusionOk="0">
                  <a:moveTo>
                    <a:pt x="120" y="0"/>
                  </a:moveTo>
                  <a:cubicBezTo>
                    <a:pt x="120" y="40"/>
                    <a:pt x="109" y="52"/>
                    <a:pt x="90" y="52"/>
                  </a:cubicBezTo>
                  <a:cubicBezTo>
                    <a:pt x="79" y="52"/>
                    <a:pt x="68" y="48"/>
                    <a:pt x="56" y="45"/>
                  </a:cubicBezTo>
                  <a:cubicBezTo>
                    <a:pt x="46" y="40"/>
                    <a:pt x="34" y="37"/>
                    <a:pt x="23" y="37"/>
                  </a:cubicBezTo>
                  <a:cubicBezTo>
                    <a:pt x="16" y="37"/>
                    <a:pt x="4" y="37"/>
                    <a:pt x="1" y="48"/>
                  </a:cubicBezTo>
                  <a:cubicBezTo>
                    <a:pt x="20" y="85"/>
                    <a:pt x="49" y="116"/>
                    <a:pt x="72" y="149"/>
                  </a:cubicBezTo>
                  <a:cubicBezTo>
                    <a:pt x="98" y="187"/>
                    <a:pt x="124" y="216"/>
                    <a:pt x="154" y="216"/>
                  </a:cubicBezTo>
                  <a:cubicBezTo>
                    <a:pt x="173" y="216"/>
                    <a:pt x="191" y="209"/>
                    <a:pt x="213" y="187"/>
                  </a:cubicBezTo>
                  <a:cubicBezTo>
                    <a:pt x="266" y="130"/>
                    <a:pt x="244" y="75"/>
                    <a:pt x="184" y="33"/>
                  </a:cubicBezTo>
                  <a:cubicBezTo>
                    <a:pt x="165" y="22"/>
                    <a:pt x="142" y="1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7" name="Google Shape;28897;p21"/>
            <p:cNvSpPr/>
            <p:nvPr/>
          </p:nvSpPr>
          <p:spPr>
            <a:xfrm>
              <a:off x="-5315669" y="-3029833"/>
              <a:ext cx="9502" cy="13418"/>
            </a:xfrm>
            <a:custGeom>
              <a:avLst/>
              <a:gdLst/>
              <a:ahLst/>
              <a:cxnLst/>
              <a:rect l="l" t="t" r="r" b="b"/>
              <a:pathLst>
                <a:path w="199" h="281" extrusionOk="0">
                  <a:moveTo>
                    <a:pt x="128" y="0"/>
                  </a:moveTo>
                  <a:cubicBezTo>
                    <a:pt x="128" y="90"/>
                    <a:pt x="57" y="116"/>
                    <a:pt x="15" y="169"/>
                  </a:cubicBezTo>
                  <a:cubicBezTo>
                    <a:pt x="12" y="180"/>
                    <a:pt x="4" y="188"/>
                    <a:pt x="0" y="195"/>
                  </a:cubicBezTo>
                  <a:cubicBezTo>
                    <a:pt x="41" y="210"/>
                    <a:pt x="41" y="281"/>
                    <a:pt x="86" y="281"/>
                  </a:cubicBezTo>
                  <a:cubicBezTo>
                    <a:pt x="90" y="281"/>
                    <a:pt x="97" y="281"/>
                    <a:pt x="102" y="277"/>
                  </a:cubicBezTo>
                  <a:cubicBezTo>
                    <a:pt x="161" y="259"/>
                    <a:pt x="169" y="195"/>
                    <a:pt x="169" y="138"/>
                  </a:cubicBezTo>
                  <a:cubicBezTo>
                    <a:pt x="198" y="93"/>
                    <a:pt x="187" y="60"/>
                    <a:pt x="146" y="15"/>
                  </a:cubicBezTo>
                  <a:cubicBezTo>
                    <a:pt x="138" y="12"/>
                    <a:pt x="135" y="4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8" name="Google Shape;28898;p21"/>
            <p:cNvSpPr/>
            <p:nvPr/>
          </p:nvSpPr>
          <p:spPr>
            <a:xfrm>
              <a:off x="-5427977" y="-3051273"/>
              <a:ext cx="17572" cy="7210"/>
            </a:xfrm>
            <a:custGeom>
              <a:avLst/>
              <a:gdLst/>
              <a:ahLst/>
              <a:cxnLst/>
              <a:rect l="l" t="t" r="r" b="b"/>
              <a:pathLst>
                <a:path w="368" h="151" extrusionOk="0">
                  <a:moveTo>
                    <a:pt x="177" y="1"/>
                  </a:moveTo>
                  <a:cubicBezTo>
                    <a:pt x="128" y="1"/>
                    <a:pt x="83" y="9"/>
                    <a:pt x="38" y="12"/>
                  </a:cubicBezTo>
                  <a:cubicBezTo>
                    <a:pt x="1" y="94"/>
                    <a:pt x="12" y="150"/>
                    <a:pt x="109" y="150"/>
                  </a:cubicBezTo>
                  <a:lnTo>
                    <a:pt x="121" y="150"/>
                  </a:lnTo>
                  <a:cubicBezTo>
                    <a:pt x="151" y="94"/>
                    <a:pt x="188" y="64"/>
                    <a:pt x="225" y="64"/>
                  </a:cubicBezTo>
                  <a:cubicBezTo>
                    <a:pt x="256" y="64"/>
                    <a:pt x="289" y="80"/>
                    <a:pt x="323" y="113"/>
                  </a:cubicBezTo>
                  <a:cubicBezTo>
                    <a:pt x="368" y="4"/>
                    <a:pt x="270" y="12"/>
                    <a:pt x="218" y="4"/>
                  </a:cubicBezTo>
                  <a:cubicBezTo>
                    <a:pt x="203" y="1"/>
                    <a:pt x="188" y="1"/>
                    <a:pt x="1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9" name="Google Shape;28899;p21"/>
            <p:cNvSpPr/>
            <p:nvPr/>
          </p:nvSpPr>
          <p:spPr>
            <a:xfrm>
              <a:off x="-5314284" y="-2720175"/>
              <a:ext cx="12224" cy="9932"/>
            </a:xfrm>
            <a:custGeom>
              <a:avLst/>
              <a:gdLst/>
              <a:ahLst/>
              <a:cxnLst/>
              <a:rect l="l" t="t" r="r" b="b"/>
              <a:pathLst>
                <a:path w="256" h="208" extrusionOk="0">
                  <a:moveTo>
                    <a:pt x="76" y="1"/>
                  </a:moveTo>
                  <a:cubicBezTo>
                    <a:pt x="54" y="1"/>
                    <a:pt x="28" y="9"/>
                    <a:pt x="1" y="20"/>
                  </a:cubicBezTo>
                  <a:cubicBezTo>
                    <a:pt x="35" y="98"/>
                    <a:pt x="64" y="173"/>
                    <a:pt x="151" y="207"/>
                  </a:cubicBezTo>
                  <a:cubicBezTo>
                    <a:pt x="195" y="177"/>
                    <a:pt x="256" y="147"/>
                    <a:pt x="207" y="83"/>
                  </a:cubicBezTo>
                  <a:cubicBezTo>
                    <a:pt x="173" y="35"/>
                    <a:pt x="128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0" name="Google Shape;28900;p21"/>
            <p:cNvSpPr/>
            <p:nvPr/>
          </p:nvSpPr>
          <p:spPr>
            <a:xfrm>
              <a:off x="-5399948" y="-3139085"/>
              <a:ext cx="10744" cy="11460"/>
            </a:xfrm>
            <a:custGeom>
              <a:avLst/>
              <a:gdLst/>
              <a:ahLst/>
              <a:cxnLst/>
              <a:rect l="l" t="t" r="r" b="b"/>
              <a:pathLst>
                <a:path w="225" h="240" extrusionOk="0">
                  <a:moveTo>
                    <a:pt x="128" y="0"/>
                  </a:moveTo>
                  <a:cubicBezTo>
                    <a:pt x="105" y="0"/>
                    <a:pt x="87" y="16"/>
                    <a:pt x="61" y="53"/>
                  </a:cubicBezTo>
                  <a:cubicBezTo>
                    <a:pt x="61" y="116"/>
                    <a:pt x="0" y="180"/>
                    <a:pt x="68" y="240"/>
                  </a:cubicBezTo>
                  <a:lnTo>
                    <a:pt x="76" y="236"/>
                  </a:lnTo>
                  <a:cubicBezTo>
                    <a:pt x="117" y="218"/>
                    <a:pt x="154" y="199"/>
                    <a:pt x="195" y="183"/>
                  </a:cubicBezTo>
                  <a:cubicBezTo>
                    <a:pt x="169" y="135"/>
                    <a:pt x="207" y="105"/>
                    <a:pt x="225" y="71"/>
                  </a:cubicBezTo>
                  <a:cubicBezTo>
                    <a:pt x="192" y="42"/>
                    <a:pt x="162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1" name="Google Shape;28901;p21"/>
            <p:cNvSpPr/>
            <p:nvPr/>
          </p:nvSpPr>
          <p:spPr>
            <a:xfrm>
              <a:off x="-5329612" y="-3014458"/>
              <a:ext cx="9884" cy="16617"/>
            </a:xfrm>
            <a:custGeom>
              <a:avLst/>
              <a:gdLst/>
              <a:ahLst/>
              <a:cxnLst/>
              <a:rect l="l" t="t" r="r" b="b"/>
              <a:pathLst>
                <a:path w="207" h="348" extrusionOk="0">
                  <a:moveTo>
                    <a:pt x="206" y="0"/>
                  </a:moveTo>
                  <a:lnTo>
                    <a:pt x="206" y="0"/>
                  </a:lnTo>
                  <a:cubicBezTo>
                    <a:pt x="35" y="75"/>
                    <a:pt x="1" y="168"/>
                    <a:pt x="68" y="347"/>
                  </a:cubicBezTo>
                  <a:cubicBezTo>
                    <a:pt x="102" y="299"/>
                    <a:pt x="135" y="247"/>
                    <a:pt x="165" y="198"/>
                  </a:cubicBezTo>
                  <a:cubicBezTo>
                    <a:pt x="165" y="180"/>
                    <a:pt x="161" y="161"/>
                    <a:pt x="158" y="142"/>
                  </a:cubicBezTo>
                  <a:lnTo>
                    <a:pt x="158" y="138"/>
                  </a:lnTo>
                  <a:cubicBezTo>
                    <a:pt x="132" y="78"/>
                    <a:pt x="187" y="45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2" name="Google Shape;28902;p21"/>
            <p:cNvSpPr/>
            <p:nvPr/>
          </p:nvSpPr>
          <p:spPr>
            <a:xfrm>
              <a:off x="-5446695" y="-2741041"/>
              <a:ext cx="10935" cy="10219"/>
            </a:xfrm>
            <a:custGeom>
              <a:avLst/>
              <a:gdLst/>
              <a:ahLst/>
              <a:cxnLst/>
              <a:rect l="l" t="t" r="r" b="b"/>
              <a:pathLst>
                <a:path w="229" h="214" extrusionOk="0">
                  <a:moveTo>
                    <a:pt x="132" y="1"/>
                  </a:moveTo>
                  <a:cubicBezTo>
                    <a:pt x="105" y="23"/>
                    <a:pt x="72" y="42"/>
                    <a:pt x="49" y="68"/>
                  </a:cubicBezTo>
                  <a:cubicBezTo>
                    <a:pt x="1" y="132"/>
                    <a:pt x="49" y="165"/>
                    <a:pt x="98" y="199"/>
                  </a:cubicBezTo>
                  <a:cubicBezTo>
                    <a:pt x="116" y="210"/>
                    <a:pt x="132" y="213"/>
                    <a:pt x="142" y="213"/>
                  </a:cubicBezTo>
                  <a:cubicBezTo>
                    <a:pt x="172" y="213"/>
                    <a:pt x="191" y="187"/>
                    <a:pt x="203" y="151"/>
                  </a:cubicBezTo>
                  <a:cubicBezTo>
                    <a:pt x="210" y="120"/>
                    <a:pt x="217" y="94"/>
                    <a:pt x="229" y="64"/>
                  </a:cubicBezTo>
                  <a:cubicBezTo>
                    <a:pt x="194" y="42"/>
                    <a:pt x="165" y="23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3" name="Google Shape;28903;p21"/>
            <p:cNvSpPr/>
            <p:nvPr/>
          </p:nvSpPr>
          <p:spPr>
            <a:xfrm>
              <a:off x="-5068802" y="-2822742"/>
              <a:ext cx="12511" cy="11794"/>
            </a:xfrm>
            <a:custGeom>
              <a:avLst/>
              <a:gdLst/>
              <a:ahLst/>
              <a:cxnLst/>
              <a:rect l="l" t="t" r="r" b="b"/>
              <a:pathLst>
                <a:path w="262" h="247" extrusionOk="0">
                  <a:moveTo>
                    <a:pt x="206" y="0"/>
                  </a:moveTo>
                  <a:cubicBezTo>
                    <a:pt x="183" y="0"/>
                    <a:pt x="153" y="26"/>
                    <a:pt x="131" y="37"/>
                  </a:cubicBezTo>
                  <a:cubicBezTo>
                    <a:pt x="123" y="45"/>
                    <a:pt x="120" y="52"/>
                    <a:pt x="116" y="59"/>
                  </a:cubicBezTo>
                  <a:cubicBezTo>
                    <a:pt x="101" y="71"/>
                    <a:pt x="90" y="78"/>
                    <a:pt x="71" y="78"/>
                  </a:cubicBezTo>
                  <a:cubicBezTo>
                    <a:pt x="60" y="78"/>
                    <a:pt x="52" y="78"/>
                    <a:pt x="41" y="71"/>
                  </a:cubicBezTo>
                  <a:cubicBezTo>
                    <a:pt x="34" y="71"/>
                    <a:pt x="23" y="67"/>
                    <a:pt x="15" y="67"/>
                  </a:cubicBezTo>
                  <a:cubicBezTo>
                    <a:pt x="8" y="67"/>
                    <a:pt x="0" y="71"/>
                    <a:pt x="0" y="85"/>
                  </a:cubicBezTo>
                  <a:cubicBezTo>
                    <a:pt x="0" y="104"/>
                    <a:pt x="8" y="130"/>
                    <a:pt x="18" y="135"/>
                  </a:cubicBezTo>
                  <a:cubicBezTo>
                    <a:pt x="82" y="153"/>
                    <a:pt x="146" y="171"/>
                    <a:pt x="168" y="247"/>
                  </a:cubicBezTo>
                  <a:lnTo>
                    <a:pt x="172" y="242"/>
                  </a:lnTo>
                  <a:cubicBezTo>
                    <a:pt x="187" y="194"/>
                    <a:pt x="206" y="145"/>
                    <a:pt x="225" y="97"/>
                  </a:cubicBezTo>
                  <a:cubicBezTo>
                    <a:pt x="239" y="63"/>
                    <a:pt x="262" y="26"/>
                    <a:pt x="225" y="4"/>
                  </a:cubicBezTo>
                  <a:cubicBezTo>
                    <a:pt x="220" y="0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4" name="Google Shape;28904;p21"/>
            <p:cNvSpPr/>
            <p:nvPr/>
          </p:nvSpPr>
          <p:spPr>
            <a:xfrm>
              <a:off x="-5388679" y="-3133546"/>
              <a:ext cx="17906" cy="11651"/>
            </a:xfrm>
            <a:custGeom>
              <a:avLst/>
              <a:gdLst/>
              <a:ahLst/>
              <a:cxnLst/>
              <a:rect l="l" t="t" r="r" b="b"/>
              <a:pathLst>
                <a:path w="375" h="244" extrusionOk="0">
                  <a:moveTo>
                    <a:pt x="348" y="15"/>
                  </a:moveTo>
                  <a:lnTo>
                    <a:pt x="348" y="15"/>
                  </a:lnTo>
                  <a:cubicBezTo>
                    <a:pt x="311" y="38"/>
                    <a:pt x="232" y="0"/>
                    <a:pt x="244" y="98"/>
                  </a:cubicBezTo>
                  <a:cubicBezTo>
                    <a:pt x="247" y="143"/>
                    <a:pt x="235" y="157"/>
                    <a:pt x="218" y="157"/>
                  </a:cubicBezTo>
                  <a:cubicBezTo>
                    <a:pt x="202" y="157"/>
                    <a:pt x="180" y="146"/>
                    <a:pt x="157" y="135"/>
                  </a:cubicBezTo>
                  <a:cubicBezTo>
                    <a:pt x="128" y="120"/>
                    <a:pt x="97" y="98"/>
                    <a:pt x="64" y="98"/>
                  </a:cubicBezTo>
                  <a:cubicBezTo>
                    <a:pt x="42" y="98"/>
                    <a:pt x="19" y="109"/>
                    <a:pt x="0" y="139"/>
                  </a:cubicBezTo>
                  <a:cubicBezTo>
                    <a:pt x="64" y="154"/>
                    <a:pt x="142" y="143"/>
                    <a:pt x="154" y="240"/>
                  </a:cubicBezTo>
                  <a:cubicBezTo>
                    <a:pt x="165" y="243"/>
                    <a:pt x="173" y="243"/>
                    <a:pt x="183" y="243"/>
                  </a:cubicBezTo>
                  <a:cubicBezTo>
                    <a:pt x="221" y="243"/>
                    <a:pt x="251" y="224"/>
                    <a:pt x="273" y="191"/>
                  </a:cubicBezTo>
                  <a:cubicBezTo>
                    <a:pt x="296" y="131"/>
                    <a:pt x="375" y="94"/>
                    <a:pt x="348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5" name="Google Shape;28905;p21"/>
            <p:cNvSpPr/>
            <p:nvPr/>
          </p:nvSpPr>
          <p:spPr>
            <a:xfrm>
              <a:off x="-5204650" y="-2719936"/>
              <a:ext cx="9884" cy="11985"/>
            </a:xfrm>
            <a:custGeom>
              <a:avLst/>
              <a:gdLst/>
              <a:ahLst/>
              <a:cxnLst/>
              <a:rect l="l" t="t" r="r" b="b"/>
              <a:pathLst>
                <a:path w="207" h="251" extrusionOk="0">
                  <a:moveTo>
                    <a:pt x="94" y="0"/>
                  </a:moveTo>
                  <a:lnTo>
                    <a:pt x="94" y="0"/>
                  </a:lnTo>
                  <a:cubicBezTo>
                    <a:pt x="79" y="23"/>
                    <a:pt x="60" y="45"/>
                    <a:pt x="34" y="45"/>
                  </a:cubicBezTo>
                  <a:cubicBezTo>
                    <a:pt x="27" y="45"/>
                    <a:pt x="23" y="45"/>
                    <a:pt x="19" y="41"/>
                  </a:cubicBezTo>
                  <a:lnTo>
                    <a:pt x="19" y="41"/>
                  </a:lnTo>
                  <a:cubicBezTo>
                    <a:pt x="19" y="85"/>
                    <a:pt x="1" y="130"/>
                    <a:pt x="23" y="175"/>
                  </a:cubicBezTo>
                  <a:cubicBezTo>
                    <a:pt x="49" y="190"/>
                    <a:pt x="75" y="206"/>
                    <a:pt x="101" y="224"/>
                  </a:cubicBezTo>
                  <a:cubicBezTo>
                    <a:pt x="123" y="242"/>
                    <a:pt x="146" y="250"/>
                    <a:pt x="161" y="250"/>
                  </a:cubicBezTo>
                  <a:cubicBezTo>
                    <a:pt x="191" y="250"/>
                    <a:pt x="202" y="213"/>
                    <a:pt x="206" y="164"/>
                  </a:cubicBezTo>
                  <a:lnTo>
                    <a:pt x="202" y="164"/>
                  </a:lnTo>
                  <a:cubicBezTo>
                    <a:pt x="90" y="164"/>
                    <a:pt x="158" y="33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6" name="Google Shape;28906;p21"/>
            <p:cNvSpPr/>
            <p:nvPr/>
          </p:nvSpPr>
          <p:spPr>
            <a:xfrm>
              <a:off x="-5203552" y="-2713537"/>
              <a:ext cx="17668" cy="8261"/>
            </a:xfrm>
            <a:custGeom>
              <a:avLst/>
              <a:gdLst/>
              <a:ahLst/>
              <a:cxnLst/>
              <a:rect l="l" t="t" r="r" b="b"/>
              <a:pathLst>
                <a:path w="370" h="173" extrusionOk="0">
                  <a:moveTo>
                    <a:pt x="333" y="1"/>
                  </a:moveTo>
                  <a:cubicBezTo>
                    <a:pt x="314" y="1"/>
                    <a:pt x="295" y="12"/>
                    <a:pt x="276" y="23"/>
                  </a:cubicBezTo>
                  <a:cubicBezTo>
                    <a:pt x="257" y="34"/>
                    <a:pt x="239" y="46"/>
                    <a:pt x="221" y="46"/>
                  </a:cubicBezTo>
                  <a:cubicBezTo>
                    <a:pt x="209" y="46"/>
                    <a:pt x="198" y="41"/>
                    <a:pt x="183" y="30"/>
                  </a:cubicBezTo>
                  <a:cubicBezTo>
                    <a:pt x="179" y="79"/>
                    <a:pt x="168" y="116"/>
                    <a:pt x="138" y="116"/>
                  </a:cubicBezTo>
                  <a:cubicBezTo>
                    <a:pt x="123" y="116"/>
                    <a:pt x="100" y="108"/>
                    <a:pt x="78" y="90"/>
                  </a:cubicBezTo>
                  <a:cubicBezTo>
                    <a:pt x="52" y="72"/>
                    <a:pt x="26" y="56"/>
                    <a:pt x="0" y="41"/>
                  </a:cubicBezTo>
                  <a:lnTo>
                    <a:pt x="0" y="41"/>
                  </a:lnTo>
                  <a:cubicBezTo>
                    <a:pt x="7" y="46"/>
                    <a:pt x="11" y="53"/>
                    <a:pt x="14" y="56"/>
                  </a:cubicBezTo>
                  <a:cubicBezTo>
                    <a:pt x="71" y="131"/>
                    <a:pt x="131" y="172"/>
                    <a:pt x="183" y="172"/>
                  </a:cubicBezTo>
                  <a:cubicBezTo>
                    <a:pt x="250" y="172"/>
                    <a:pt x="310" y="120"/>
                    <a:pt x="370" y="15"/>
                  </a:cubicBezTo>
                  <a:cubicBezTo>
                    <a:pt x="355" y="4"/>
                    <a:pt x="344" y="1"/>
                    <a:pt x="3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7" name="Google Shape;28907;p21"/>
            <p:cNvSpPr/>
            <p:nvPr/>
          </p:nvSpPr>
          <p:spPr>
            <a:xfrm>
              <a:off x="-5268922" y="-3038428"/>
              <a:ext cx="11842" cy="7019"/>
            </a:xfrm>
            <a:custGeom>
              <a:avLst/>
              <a:gdLst/>
              <a:ahLst/>
              <a:cxnLst/>
              <a:rect l="l" t="t" r="r" b="b"/>
              <a:pathLst>
                <a:path w="248" h="147" extrusionOk="0">
                  <a:moveTo>
                    <a:pt x="124" y="1"/>
                  </a:moveTo>
                  <a:cubicBezTo>
                    <a:pt x="87" y="1"/>
                    <a:pt x="42" y="9"/>
                    <a:pt x="1" y="16"/>
                  </a:cubicBezTo>
                  <a:cubicBezTo>
                    <a:pt x="20" y="102"/>
                    <a:pt x="60" y="147"/>
                    <a:pt x="132" y="147"/>
                  </a:cubicBezTo>
                  <a:cubicBezTo>
                    <a:pt x="150" y="147"/>
                    <a:pt x="169" y="143"/>
                    <a:pt x="187" y="139"/>
                  </a:cubicBezTo>
                  <a:cubicBezTo>
                    <a:pt x="206" y="106"/>
                    <a:pt x="229" y="76"/>
                    <a:pt x="248" y="42"/>
                  </a:cubicBezTo>
                  <a:cubicBezTo>
                    <a:pt x="210" y="12"/>
                    <a:pt x="169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8" name="Google Shape;28908;p21"/>
            <p:cNvSpPr/>
            <p:nvPr/>
          </p:nvSpPr>
          <p:spPr>
            <a:xfrm>
              <a:off x="-5423489" y="-3048217"/>
              <a:ext cx="10935" cy="13227"/>
            </a:xfrm>
            <a:custGeom>
              <a:avLst/>
              <a:gdLst/>
              <a:ahLst/>
              <a:cxnLst/>
              <a:rect l="l" t="t" r="r" b="b"/>
              <a:pathLst>
                <a:path w="229" h="277" extrusionOk="0">
                  <a:moveTo>
                    <a:pt x="131" y="0"/>
                  </a:moveTo>
                  <a:cubicBezTo>
                    <a:pt x="94" y="0"/>
                    <a:pt x="57" y="30"/>
                    <a:pt x="27" y="86"/>
                  </a:cubicBezTo>
                  <a:cubicBezTo>
                    <a:pt x="64" y="147"/>
                    <a:pt x="0" y="217"/>
                    <a:pt x="49" y="277"/>
                  </a:cubicBezTo>
                  <a:cubicBezTo>
                    <a:pt x="94" y="187"/>
                    <a:pt x="165" y="120"/>
                    <a:pt x="229" y="49"/>
                  </a:cubicBezTo>
                  <a:cubicBezTo>
                    <a:pt x="195" y="16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9" name="Google Shape;28909;p21"/>
            <p:cNvSpPr/>
            <p:nvPr/>
          </p:nvSpPr>
          <p:spPr>
            <a:xfrm>
              <a:off x="-5082028" y="-3049793"/>
              <a:ext cx="14850" cy="7544"/>
            </a:xfrm>
            <a:custGeom>
              <a:avLst/>
              <a:gdLst/>
              <a:ahLst/>
              <a:cxnLst/>
              <a:rect l="l" t="t" r="r" b="b"/>
              <a:pathLst>
                <a:path w="311" h="158" extrusionOk="0">
                  <a:moveTo>
                    <a:pt x="180" y="0"/>
                  </a:moveTo>
                  <a:cubicBezTo>
                    <a:pt x="131" y="0"/>
                    <a:pt x="71" y="30"/>
                    <a:pt x="0" y="85"/>
                  </a:cubicBezTo>
                  <a:cubicBezTo>
                    <a:pt x="15" y="90"/>
                    <a:pt x="31" y="90"/>
                    <a:pt x="45" y="90"/>
                  </a:cubicBezTo>
                  <a:lnTo>
                    <a:pt x="94" y="90"/>
                  </a:lnTo>
                  <a:cubicBezTo>
                    <a:pt x="112" y="85"/>
                    <a:pt x="128" y="85"/>
                    <a:pt x="143" y="85"/>
                  </a:cubicBezTo>
                  <a:cubicBezTo>
                    <a:pt x="188" y="85"/>
                    <a:pt x="225" y="97"/>
                    <a:pt x="251" y="153"/>
                  </a:cubicBezTo>
                  <a:cubicBezTo>
                    <a:pt x="255" y="153"/>
                    <a:pt x="255" y="157"/>
                    <a:pt x="259" y="157"/>
                  </a:cubicBezTo>
                  <a:cubicBezTo>
                    <a:pt x="269" y="157"/>
                    <a:pt x="288" y="145"/>
                    <a:pt x="295" y="135"/>
                  </a:cubicBezTo>
                  <a:cubicBezTo>
                    <a:pt x="311" y="108"/>
                    <a:pt x="307" y="90"/>
                    <a:pt x="292" y="67"/>
                  </a:cubicBezTo>
                  <a:cubicBezTo>
                    <a:pt x="259" y="23"/>
                    <a:pt x="221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0" name="Google Shape;28910;p21"/>
            <p:cNvSpPr/>
            <p:nvPr/>
          </p:nvSpPr>
          <p:spPr>
            <a:xfrm>
              <a:off x="-5405821" y="-2803307"/>
              <a:ext cx="10410" cy="8786"/>
            </a:xfrm>
            <a:custGeom>
              <a:avLst/>
              <a:gdLst/>
              <a:ahLst/>
              <a:cxnLst/>
              <a:rect l="l" t="t" r="r" b="b"/>
              <a:pathLst>
                <a:path w="218" h="184" extrusionOk="0">
                  <a:moveTo>
                    <a:pt x="123" y="0"/>
                  </a:moveTo>
                  <a:cubicBezTo>
                    <a:pt x="83" y="0"/>
                    <a:pt x="42" y="34"/>
                    <a:pt x="1" y="68"/>
                  </a:cubicBezTo>
                  <a:cubicBezTo>
                    <a:pt x="16" y="149"/>
                    <a:pt x="19" y="183"/>
                    <a:pt x="45" y="183"/>
                  </a:cubicBezTo>
                  <a:cubicBezTo>
                    <a:pt x="64" y="183"/>
                    <a:pt x="90" y="168"/>
                    <a:pt x="135" y="142"/>
                  </a:cubicBezTo>
                  <a:cubicBezTo>
                    <a:pt x="165" y="123"/>
                    <a:pt x="199" y="109"/>
                    <a:pt x="218" y="75"/>
                  </a:cubicBezTo>
                  <a:cubicBezTo>
                    <a:pt x="213" y="68"/>
                    <a:pt x="210" y="64"/>
                    <a:pt x="206" y="56"/>
                  </a:cubicBezTo>
                  <a:cubicBezTo>
                    <a:pt x="180" y="15"/>
                    <a:pt x="154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1" name="Google Shape;28911;p21"/>
            <p:cNvSpPr/>
            <p:nvPr/>
          </p:nvSpPr>
          <p:spPr>
            <a:xfrm>
              <a:off x="-4972967" y="-2963795"/>
              <a:ext cx="11842" cy="8261"/>
            </a:xfrm>
            <a:custGeom>
              <a:avLst/>
              <a:gdLst/>
              <a:ahLst/>
              <a:cxnLst/>
              <a:rect l="l" t="t" r="r" b="b"/>
              <a:pathLst>
                <a:path w="248" h="173" extrusionOk="0">
                  <a:moveTo>
                    <a:pt x="135" y="1"/>
                  </a:moveTo>
                  <a:cubicBezTo>
                    <a:pt x="109" y="1"/>
                    <a:pt x="83" y="16"/>
                    <a:pt x="57" y="45"/>
                  </a:cubicBezTo>
                  <a:cubicBezTo>
                    <a:pt x="38" y="79"/>
                    <a:pt x="0" y="113"/>
                    <a:pt x="26" y="158"/>
                  </a:cubicBezTo>
                  <a:cubicBezTo>
                    <a:pt x="42" y="168"/>
                    <a:pt x="60" y="173"/>
                    <a:pt x="75" y="173"/>
                  </a:cubicBezTo>
                  <a:cubicBezTo>
                    <a:pt x="86" y="173"/>
                    <a:pt x="97" y="173"/>
                    <a:pt x="113" y="165"/>
                  </a:cubicBezTo>
                  <a:cubicBezTo>
                    <a:pt x="157" y="139"/>
                    <a:pt x="247" y="139"/>
                    <a:pt x="199" y="49"/>
                  </a:cubicBezTo>
                  <a:cubicBezTo>
                    <a:pt x="180" y="11"/>
                    <a:pt x="157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2" name="Google Shape;28912;p21"/>
            <p:cNvSpPr/>
            <p:nvPr/>
          </p:nvSpPr>
          <p:spPr>
            <a:xfrm>
              <a:off x="-5177337" y="-3044684"/>
              <a:ext cx="8261" cy="14182"/>
            </a:xfrm>
            <a:custGeom>
              <a:avLst/>
              <a:gdLst/>
              <a:ahLst/>
              <a:cxnLst/>
              <a:rect l="l" t="t" r="r" b="b"/>
              <a:pathLst>
                <a:path w="173" h="297" extrusionOk="0">
                  <a:moveTo>
                    <a:pt x="57" y="1"/>
                  </a:moveTo>
                  <a:cubicBezTo>
                    <a:pt x="45" y="1"/>
                    <a:pt x="31" y="5"/>
                    <a:pt x="19" y="9"/>
                  </a:cubicBezTo>
                  <a:cubicBezTo>
                    <a:pt x="15" y="16"/>
                    <a:pt x="8" y="28"/>
                    <a:pt x="0" y="35"/>
                  </a:cubicBezTo>
                  <a:cubicBezTo>
                    <a:pt x="41" y="121"/>
                    <a:pt x="127" y="192"/>
                    <a:pt x="57" y="297"/>
                  </a:cubicBezTo>
                  <a:cubicBezTo>
                    <a:pt x="172" y="266"/>
                    <a:pt x="161" y="158"/>
                    <a:pt x="161" y="80"/>
                  </a:cubicBezTo>
                  <a:cubicBezTo>
                    <a:pt x="161" y="35"/>
                    <a:pt x="112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3" name="Google Shape;28913;p21"/>
            <p:cNvSpPr/>
            <p:nvPr/>
          </p:nvSpPr>
          <p:spPr>
            <a:xfrm>
              <a:off x="-5506478" y="-3312752"/>
              <a:ext cx="9120" cy="10600"/>
            </a:xfrm>
            <a:custGeom>
              <a:avLst/>
              <a:gdLst/>
              <a:ahLst/>
              <a:cxnLst/>
              <a:rect l="l" t="t" r="r" b="b"/>
              <a:pathLst>
                <a:path w="191" h="222" extrusionOk="0">
                  <a:moveTo>
                    <a:pt x="75" y="0"/>
                  </a:moveTo>
                  <a:cubicBezTo>
                    <a:pt x="68" y="0"/>
                    <a:pt x="56" y="4"/>
                    <a:pt x="42" y="12"/>
                  </a:cubicBezTo>
                  <a:cubicBezTo>
                    <a:pt x="16" y="68"/>
                    <a:pt x="0" y="120"/>
                    <a:pt x="23" y="180"/>
                  </a:cubicBezTo>
                  <a:cubicBezTo>
                    <a:pt x="38" y="209"/>
                    <a:pt x="52" y="221"/>
                    <a:pt x="71" y="221"/>
                  </a:cubicBezTo>
                  <a:cubicBezTo>
                    <a:pt x="90" y="221"/>
                    <a:pt x="112" y="202"/>
                    <a:pt x="135" y="187"/>
                  </a:cubicBezTo>
                  <a:cubicBezTo>
                    <a:pt x="190" y="150"/>
                    <a:pt x="180" y="109"/>
                    <a:pt x="131" y="71"/>
                  </a:cubicBezTo>
                  <a:cubicBezTo>
                    <a:pt x="112" y="49"/>
                    <a:pt x="109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4" name="Google Shape;28914;p21"/>
            <p:cNvSpPr/>
            <p:nvPr/>
          </p:nvSpPr>
          <p:spPr>
            <a:xfrm>
              <a:off x="-5461354" y="-2888828"/>
              <a:ext cx="11842" cy="8786"/>
            </a:xfrm>
            <a:custGeom>
              <a:avLst/>
              <a:gdLst/>
              <a:ahLst/>
              <a:cxnLst/>
              <a:rect l="l" t="t" r="r" b="b"/>
              <a:pathLst>
                <a:path w="248" h="184" extrusionOk="0">
                  <a:moveTo>
                    <a:pt x="143" y="1"/>
                  </a:moveTo>
                  <a:cubicBezTo>
                    <a:pt x="120" y="61"/>
                    <a:pt x="39" y="19"/>
                    <a:pt x="1" y="90"/>
                  </a:cubicBezTo>
                  <a:lnTo>
                    <a:pt x="20" y="90"/>
                  </a:lnTo>
                  <a:cubicBezTo>
                    <a:pt x="87" y="90"/>
                    <a:pt x="113" y="150"/>
                    <a:pt x="154" y="184"/>
                  </a:cubicBezTo>
                  <a:cubicBezTo>
                    <a:pt x="173" y="180"/>
                    <a:pt x="192" y="173"/>
                    <a:pt x="210" y="168"/>
                  </a:cubicBezTo>
                  <a:cubicBezTo>
                    <a:pt x="222" y="150"/>
                    <a:pt x="232" y="132"/>
                    <a:pt x="248" y="109"/>
                  </a:cubicBezTo>
                  <a:cubicBezTo>
                    <a:pt x="240" y="75"/>
                    <a:pt x="232" y="42"/>
                    <a:pt x="225" y="8"/>
                  </a:cubicBezTo>
                  <a:cubicBezTo>
                    <a:pt x="196" y="4"/>
                    <a:pt x="170" y="4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5" name="Google Shape;28915;p21"/>
            <p:cNvSpPr/>
            <p:nvPr/>
          </p:nvSpPr>
          <p:spPr>
            <a:xfrm>
              <a:off x="-5004196" y="-2770264"/>
              <a:ext cx="9502" cy="9120"/>
            </a:xfrm>
            <a:custGeom>
              <a:avLst/>
              <a:gdLst/>
              <a:ahLst/>
              <a:cxnLst/>
              <a:rect l="l" t="t" r="r" b="b"/>
              <a:pathLst>
                <a:path w="199" h="191" extrusionOk="0">
                  <a:moveTo>
                    <a:pt x="128" y="0"/>
                  </a:moveTo>
                  <a:cubicBezTo>
                    <a:pt x="90" y="0"/>
                    <a:pt x="56" y="14"/>
                    <a:pt x="34" y="52"/>
                  </a:cubicBezTo>
                  <a:cubicBezTo>
                    <a:pt x="0" y="108"/>
                    <a:pt x="42" y="153"/>
                    <a:pt x="101" y="190"/>
                  </a:cubicBezTo>
                  <a:cubicBezTo>
                    <a:pt x="150" y="130"/>
                    <a:pt x="199" y="90"/>
                    <a:pt x="191" y="11"/>
                  </a:cubicBezTo>
                  <a:cubicBezTo>
                    <a:pt x="173" y="7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6" name="Google Shape;28916;p21"/>
            <p:cNvSpPr/>
            <p:nvPr/>
          </p:nvSpPr>
          <p:spPr>
            <a:xfrm>
              <a:off x="-5427977" y="-3179052"/>
              <a:ext cx="13275" cy="7879"/>
            </a:xfrm>
            <a:custGeom>
              <a:avLst/>
              <a:gdLst/>
              <a:ahLst/>
              <a:cxnLst/>
              <a:rect l="l" t="t" r="r" b="b"/>
              <a:pathLst>
                <a:path w="278" h="165" extrusionOk="0">
                  <a:moveTo>
                    <a:pt x="203" y="0"/>
                  </a:moveTo>
                  <a:cubicBezTo>
                    <a:pt x="188" y="0"/>
                    <a:pt x="173" y="4"/>
                    <a:pt x="154" y="16"/>
                  </a:cubicBezTo>
                  <a:cubicBezTo>
                    <a:pt x="139" y="26"/>
                    <a:pt x="121" y="30"/>
                    <a:pt x="106" y="30"/>
                  </a:cubicBezTo>
                  <a:cubicBezTo>
                    <a:pt x="83" y="30"/>
                    <a:pt x="61" y="23"/>
                    <a:pt x="38" y="8"/>
                  </a:cubicBezTo>
                  <a:cubicBezTo>
                    <a:pt x="27" y="26"/>
                    <a:pt x="12" y="49"/>
                    <a:pt x="1" y="68"/>
                  </a:cubicBezTo>
                  <a:cubicBezTo>
                    <a:pt x="49" y="75"/>
                    <a:pt x="102" y="78"/>
                    <a:pt x="132" y="135"/>
                  </a:cubicBezTo>
                  <a:cubicBezTo>
                    <a:pt x="147" y="157"/>
                    <a:pt x="158" y="165"/>
                    <a:pt x="173" y="165"/>
                  </a:cubicBezTo>
                  <a:cubicBezTo>
                    <a:pt x="192" y="165"/>
                    <a:pt x="211" y="146"/>
                    <a:pt x="225" y="128"/>
                  </a:cubicBezTo>
                  <a:cubicBezTo>
                    <a:pt x="244" y="97"/>
                    <a:pt x="263" y="64"/>
                    <a:pt x="278" y="34"/>
                  </a:cubicBezTo>
                  <a:cubicBezTo>
                    <a:pt x="256" y="16"/>
                    <a:pt x="229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7" name="Google Shape;28917;p21"/>
            <p:cNvSpPr/>
            <p:nvPr/>
          </p:nvSpPr>
          <p:spPr>
            <a:xfrm>
              <a:off x="-5331570" y="-2782441"/>
              <a:ext cx="11842" cy="6303"/>
            </a:xfrm>
            <a:custGeom>
              <a:avLst/>
              <a:gdLst/>
              <a:ahLst/>
              <a:cxnLst/>
              <a:rect l="l" t="t" r="r" b="b"/>
              <a:pathLst>
                <a:path w="248" h="132" extrusionOk="0">
                  <a:moveTo>
                    <a:pt x="105" y="0"/>
                  </a:moveTo>
                  <a:cubicBezTo>
                    <a:pt x="68" y="0"/>
                    <a:pt x="34" y="26"/>
                    <a:pt x="0" y="76"/>
                  </a:cubicBezTo>
                  <a:cubicBezTo>
                    <a:pt x="38" y="116"/>
                    <a:pt x="83" y="131"/>
                    <a:pt x="128" y="131"/>
                  </a:cubicBezTo>
                  <a:cubicBezTo>
                    <a:pt x="165" y="131"/>
                    <a:pt x="206" y="120"/>
                    <a:pt x="247" y="105"/>
                  </a:cubicBezTo>
                  <a:cubicBezTo>
                    <a:pt x="191" y="34"/>
                    <a:pt x="147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8" name="Google Shape;28918;p21"/>
            <p:cNvSpPr/>
            <p:nvPr/>
          </p:nvSpPr>
          <p:spPr>
            <a:xfrm>
              <a:off x="-5273554" y="-2700167"/>
              <a:ext cx="9884" cy="8786"/>
            </a:xfrm>
            <a:custGeom>
              <a:avLst/>
              <a:gdLst/>
              <a:ahLst/>
              <a:cxnLst/>
              <a:rect l="l" t="t" r="r" b="b"/>
              <a:pathLst>
                <a:path w="207" h="184" extrusionOk="0">
                  <a:moveTo>
                    <a:pt x="117" y="1"/>
                  </a:moveTo>
                  <a:cubicBezTo>
                    <a:pt x="83" y="1"/>
                    <a:pt x="53" y="23"/>
                    <a:pt x="34" y="49"/>
                  </a:cubicBezTo>
                  <a:cubicBezTo>
                    <a:pt x="0" y="98"/>
                    <a:pt x="53" y="132"/>
                    <a:pt x="79" y="169"/>
                  </a:cubicBezTo>
                  <a:cubicBezTo>
                    <a:pt x="98" y="177"/>
                    <a:pt x="117" y="184"/>
                    <a:pt x="135" y="184"/>
                  </a:cubicBezTo>
                  <a:cubicBezTo>
                    <a:pt x="150" y="184"/>
                    <a:pt x="165" y="177"/>
                    <a:pt x="172" y="154"/>
                  </a:cubicBezTo>
                  <a:cubicBezTo>
                    <a:pt x="191" y="109"/>
                    <a:pt x="206" y="53"/>
                    <a:pt x="162" y="20"/>
                  </a:cubicBezTo>
                  <a:cubicBezTo>
                    <a:pt x="146" y="4"/>
                    <a:pt x="131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9" name="Google Shape;28919;p21"/>
            <p:cNvSpPr/>
            <p:nvPr/>
          </p:nvSpPr>
          <p:spPr>
            <a:xfrm>
              <a:off x="-4797152" y="-2865812"/>
              <a:ext cx="8595" cy="8261"/>
            </a:xfrm>
            <a:custGeom>
              <a:avLst/>
              <a:gdLst/>
              <a:ahLst/>
              <a:cxnLst/>
              <a:rect l="l" t="t" r="r" b="b"/>
              <a:pathLst>
                <a:path w="180" h="173" extrusionOk="0">
                  <a:moveTo>
                    <a:pt x="71" y="0"/>
                  </a:moveTo>
                  <a:cubicBezTo>
                    <a:pt x="45" y="0"/>
                    <a:pt x="19" y="12"/>
                    <a:pt x="12" y="45"/>
                  </a:cubicBezTo>
                  <a:cubicBezTo>
                    <a:pt x="0" y="90"/>
                    <a:pt x="4" y="139"/>
                    <a:pt x="49" y="173"/>
                  </a:cubicBezTo>
                  <a:cubicBezTo>
                    <a:pt x="98" y="173"/>
                    <a:pt x="135" y="154"/>
                    <a:pt x="154" y="117"/>
                  </a:cubicBezTo>
                  <a:cubicBezTo>
                    <a:pt x="180" y="64"/>
                    <a:pt x="154" y="23"/>
                    <a:pt x="102" y="5"/>
                  </a:cubicBezTo>
                  <a:cubicBezTo>
                    <a:pt x="90" y="5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0" name="Google Shape;28920;p21"/>
            <p:cNvSpPr/>
            <p:nvPr/>
          </p:nvSpPr>
          <p:spPr>
            <a:xfrm>
              <a:off x="-5440440" y="-2748347"/>
              <a:ext cx="10218" cy="11078"/>
            </a:xfrm>
            <a:custGeom>
              <a:avLst/>
              <a:gdLst/>
              <a:ahLst/>
              <a:cxnLst/>
              <a:rect l="l" t="t" r="r" b="b"/>
              <a:pathLst>
                <a:path w="214" h="232" extrusionOk="0">
                  <a:moveTo>
                    <a:pt x="105" y="0"/>
                  </a:moveTo>
                  <a:cubicBezTo>
                    <a:pt x="72" y="52"/>
                    <a:pt x="37" y="102"/>
                    <a:pt x="1" y="154"/>
                  </a:cubicBezTo>
                  <a:cubicBezTo>
                    <a:pt x="34" y="176"/>
                    <a:pt x="63" y="195"/>
                    <a:pt x="98" y="217"/>
                  </a:cubicBezTo>
                  <a:cubicBezTo>
                    <a:pt x="105" y="225"/>
                    <a:pt x="116" y="228"/>
                    <a:pt x="127" y="232"/>
                  </a:cubicBezTo>
                  <a:cubicBezTo>
                    <a:pt x="213" y="147"/>
                    <a:pt x="180" y="71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1" name="Google Shape;28921;p21"/>
            <p:cNvSpPr/>
            <p:nvPr/>
          </p:nvSpPr>
          <p:spPr>
            <a:xfrm>
              <a:off x="-5375643" y="-3142667"/>
              <a:ext cx="9502" cy="18288"/>
            </a:xfrm>
            <a:custGeom>
              <a:avLst/>
              <a:gdLst/>
              <a:ahLst/>
              <a:cxnLst/>
              <a:rect l="l" t="t" r="r" b="b"/>
              <a:pathLst>
                <a:path w="199" h="383" extrusionOk="0">
                  <a:moveTo>
                    <a:pt x="131" y="1"/>
                  </a:moveTo>
                  <a:cubicBezTo>
                    <a:pt x="124" y="1"/>
                    <a:pt x="116" y="5"/>
                    <a:pt x="109" y="5"/>
                  </a:cubicBezTo>
                  <a:cubicBezTo>
                    <a:pt x="138" y="53"/>
                    <a:pt x="105" y="84"/>
                    <a:pt x="86" y="120"/>
                  </a:cubicBezTo>
                  <a:cubicBezTo>
                    <a:pt x="83" y="120"/>
                    <a:pt x="83" y="120"/>
                    <a:pt x="83" y="124"/>
                  </a:cubicBezTo>
                  <a:cubicBezTo>
                    <a:pt x="102" y="154"/>
                    <a:pt x="90" y="180"/>
                    <a:pt x="75" y="206"/>
                  </a:cubicBezTo>
                  <a:cubicBezTo>
                    <a:pt x="102" y="285"/>
                    <a:pt x="23" y="322"/>
                    <a:pt x="0" y="382"/>
                  </a:cubicBezTo>
                  <a:cubicBezTo>
                    <a:pt x="12" y="375"/>
                    <a:pt x="23" y="367"/>
                    <a:pt x="30" y="360"/>
                  </a:cubicBezTo>
                  <a:cubicBezTo>
                    <a:pt x="172" y="248"/>
                    <a:pt x="198" y="177"/>
                    <a:pt x="169" y="27"/>
                  </a:cubicBezTo>
                  <a:cubicBezTo>
                    <a:pt x="164" y="8"/>
                    <a:pt x="150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2" name="Google Shape;28922;p21"/>
            <p:cNvSpPr/>
            <p:nvPr/>
          </p:nvSpPr>
          <p:spPr>
            <a:xfrm>
              <a:off x="-5438291" y="-3057290"/>
              <a:ext cx="10744" cy="8929"/>
            </a:xfrm>
            <a:custGeom>
              <a:avLst/>
              <a:gdLst/>
              <a:ahLst/>
              <a:cxnLst/>
              <a:rect l="l" t="t" r="r" b="b"/>
              <a:pathLst>
                <a:path w="225" h="187" extrusionOk="0">
                  <a:moveTo>
                    <a:pt x="97" y="0"/>
                  </a:moveTo>
                  <a:cubicBezTo>
                    <a:pt x="71" y="0"/>
                    <a:pt x="41" y="18"/>
                    <a:pt x="1" y="56"/>
                  </a:cubicBezTo>
                  <a:cubicBezTo>
                    <a:pt x="45" y="67"/>
                    <a:pt x="90" y="63"/>
                    <a:pt x="108" y="127"/>
                  </a:cubicBezTo>
                  <a:cubicBezTo>
                    <a:pt x="123" y="171"/>
                    <a:pt x="142" y="187"/>
                    <a:pt x="158" y="187"/>
                  </a:cubicBezTo>
                  <a:cubicBezTo>
                    <a:pt x="180" y="187"/>
                    <a:pt x="202" y="153"/>
                    <a:pt x="225" y="119"/>
                  </a:cubicBezTo>
                  <a:cubicBezTo>
                    <a:pt x="168" y="37"/>
                    <a:pt x="13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3" name="Google Shape;28923;p21"/>
            <p:cNvSpPr/>
            <p:nvPr/>
          </p:nvSpPr>
          <p:spPr>
            <a:xfrm>
              <a:off x="-5436524" y="-2855116"/>
              <a:ext cx="9502" cy="10983"/>
            </a:xfrm>
            <a:custGeom>
              <a:avLst/>
              <a:gdLst/>
              <a:ahLst/>
              <a:cxnLst/>
              <a:rect l="l" t="t" r="r" b="b"/>
              <a:pathLst>
                <a:path w="199" h="230" extrusionOk="0">
                  <a:moveTo>
                    <a:pt x="157" y="1"/>
                  </a:moveTo>
                  <a:cubicBezTo>
                    <a:pt x="131" y="1"/>
                    <a:pt x="112" y="23"/>
                    <a:pt x="98" y="42"/>
                  </a:cubicBezTo>
                  <a:cubicBezTo>
                    <a:pt x="83" y="64"/>
                    <a:pt x="64" y="83"/>
                    <a:pt x="38" y="83"/>
                  </a:cubicBezTo>
                  <a:lnTo>
                    <a:pt x="23" y="83"/>
                  </a:lnTo>
                  <a:cubicBezTo>
                    <a:pt x="0" y="150"/>
                    <a:pt x="0" y="150"/>
                    <a:pt x="105" y="229"/>
                  </a:cubicBezTo>
                  <a:cubicBezTo>
                    <a:pt x="135" y="203"/>
                    <a:pt x="169" y="180"/>
                    <a:pt x="199" y="154"/>
                  </a:cubicBezTo>
                  <a:cubicBezTo>
                    <a:pt x="116" y="117"/>
                    <a:pt x="165" y="57"/>
                    <a:pt x="169" y="5"/>
                  </a:cubicBezTo>
                  <a:cubicBezTo>
                    <a:pt x="165" y="1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4" name="Google Shape;28924;p21"/>
            <p:cNvSpPr/>
            <p:nvPr/>
          </p:nvSpPr>
          <p:spPr>
            <a:xfrm>
              <a:off x="-5515073" y="-3272785"/>
              <a:ext cx="11508" cy="10410"/>
            </a:xfrm>
            <a:custGeom>
              <a:avLst/>
              <a:gdLst/>
              <a:ahLst/>
              <a:cxnLst/>
              <a:rect l="l" t="t" r="r" b="b"/>
              <a:pathLst>
                <a:path w="241" h="218" extrusionOk="0">
                  <a:moveTo>
                    <a:pt x="184" y="0"/>
                  </a:moveTo>
                  <a:cubicBezTo>
                    <a:pt x="124" y="0"/>
                    <a:pt x="83" y="68"/>
                    <a:pt x="20" y="72"/>
                  </a:cubicBezTo>
                  <a:cubicBezTo>
                    <a:pt x="1" y="128"/>
                    <a:pt x="79" y="157"/>
                    <a:pt x="65" y="214"/>
                  </a:cubicBezTo>
                  <a:cubicBezTo>
                    <a:pt x="68" y="218"/>
                    <a:pt x="75" y="218"/>
                    <a:pt x="79" y="218"/>
                  </a:cubicBezTo>
                  <a:cubicBezTo>
                    <a:pt x="106" y="218"/>
                    <a:pt x="120" y="202"/>
                    <a:pt x="135" y="176"/>
                  </a:cubicBezTo>
                  <a:cubicBezTo>
                    <a:pt x="151" y="147"/>
                    <a:pt x="61" y="128"/>
                    <a:pt x="128" y="102"/>
                  </a:cubicBezTo>
                  <a:lnTo>
                    <a:pt x="135" y="102"/>
                  </a:lnTo>
                  <a:cubicBezTo>
                    <a:pt x="154" y="102"/>
                    <a:pt x="184" y="124"/>
                    <a:pt x="206" y="135"/>
                  </a:cubicBezTo>
                  <a:cubicBezTo>
                    <a:pt x="218" y="102"/>
                    <a:pt x="210" y="61"/>
                    <a:pt x="240" y="31"/>
                  </a:cubicBezTo>
                  <a:lnTo>
                    <a:pt x="236" y="16"/>
                  </a:lnTo>
                  <a:cubicBezTo>
                    <a:pt x="218" y="5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5" name="Google Shape;28925;p21"/>
            <p:cNvSpPr/>
            <p:nvPr/>
          </p:nvSpPr>
          <p:spPr>
            <a:xfrm>
              <a:off x="-5063645" y="-2916141"/>
              <a:ext cx="11126" cy="9884"/>
            </a:xfrm>
            <a:custGeom>
              <a:avLst/>
              <a:gdLst/>
              <a:ahLst/>
              <a:cxnLst/>
              <a:rect l="l" t="t" r="r" b="b"/>
              <a:pathLst>
                <a:path w="233" h="207" extrusionOk="0">
                  <a:moveTo>
                    <a:pt x="57" y="0"/>
                  </a:moveTo>
                  <a:cubicBezTo>
                    <a:pt x="31" y="34"/>
                    <a:pt x="0" y="64"/>
                    <a:pt x="23" y="112"/>
                  </a:cubicBezTo>
                  <a:cubicBezTo>
                    <a:pt x="64" y="139"/>
                    <a:pt x="98" y="207"/>
                    <a:pt x="143" y="207"/>
                  </a:cubicBezTo>
                  <a:cubicBezTo>
                    <a:pt x="165" y="207"/>
                    <a:pt x="191" y="191"/>
                    <a:pt x="217" y="150"/>
                  </a:cubicBezTo>
                  <a:cubicBezTo>
                    <a:pt x="221" y="143"/>
                    <a:pt x="229" y="131"/>
                    <a:pt x="232" y="124"/>
                  </a:cubicBezTo>
                  <a:cubicBezTo>
                    <a:pt x="162" y="98"/>
                    <a:pt x="105" y="57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6" name="Google Shape;28926;p21"/>
            <p:cNvSpPr/>
            <p:nvPr/>
          </p:nvSpPr>
          <p:spPr>
            <a:xfrm>
              <a:off x="-5475441" y="-3261851"/>
              <a:ext cx="15567" cy="8022"/>
            </a:xfrm>
            <a:custGeom>
              <a:avLst/>
              <a:gdLst/>
              <a:ahLst/>
              <a:cxnLst/>
              <a:rect l="l" t="t" r="r" b="b"/>
              <a:pathLst>
                <a:path w="326" h="168" extrusionOk="0">
                  <a:moveTo>
                    <a:pt x="299" y="0"/>
                  </a:moveTo>
                  <a:cubicBezTo>
                    <a:pt x="258" y="0"/>
                    <a:pt x="221" y="15"/>
                    <a:pt x="184" y="33"/>
                  </a:cubicBezTo>
                  <a:cubicBezTo>
                    <a:pt x="151" y="49"/>
                    <a:pt x="109" y="67"/>
                    <a:pt x="64" y="67"/>
                  </a:cubicBezTo>
                  <a:cubicBezTo>
                    <a:pt x="46" y="67"/>
                    <a:pt x="23" y="63"/>
                    <a:pt x="1" y="56"/>
                  </a:cubicBezTo>
                  <a:lnTo>
                    <a:pt x="1" y="56"/>
                  </a:lnTo>
                  <a:cubicBezTo>
                    <a:pt x="64" y="135"/>
                    <a:pt x="116" y="157"/>
                    <a:pt x="177" y="168"/>
                  </a:cubicBezTo>
                  <a:cubicBezTo>
                    <a:pt x="206" y="97"/>
                    <a:pt x="277" y="59"/>
                    <a:pt x="325" y="4"/>
                  </a:cubicBezTo>
                  <a:cubicBezTo>
                    <a:pt x="318" y="0"/>
                    <a:pt x="308" y="0"/>
                    <a:pt x="2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7" name="Google Shape;28927;p21"/>
            <p:cNvSpPr/>
            <p:nvPr/>
          </p:nvSpPr>
          <p:spPr>
            <a:xfrm>
              <a:off x="-5300676" y="-2716068"/>
              <a:ext cx="9502" cy="7210"/>
            </a:xfrm>
            <a:custGeom>
              <a:avLst/>
              <a:gdLst/>
              <a:ahLst/>
              <a:cxnLst/>
              <a:rect l="l" t="t" r="r" b="b"/>
              <a:pathLst>
                <a:path w="199" h="151" extrusionOk="0">
                  <a:moveTo>
                    <a:pt x="64" y="1"/>
                  </a:moveTo>
                  <a:cubicBezTo>
                    <a:pt x="45" y="1"/>
                    <a:pt x="26" y="12"/>
                    <a:pt x="12" y="39"/>
                  </a:cubicBezTo>
                  <a:cubicBezTo>
                    <a:pt x="0" y="80"/>
                    <a:pt x="0" y="125"/>
                    <a:pt x="52" y="139"/>
                  </a:cubicBezTo>
                  <a:cubicBezTo>
                    <a:pt x="71" y="143"/>
                    <a:pt x="93" y="151"/>
                    <a:pt x="112" y="151"/>
                  </a:cubicBezTo>
                  <a:cubicBezTo>
                    <a:pt x="135" y="151"/>
                    <a:pt x="154" y="143"/>
                    <a:pt x="164" y="121"/>
                  </a:cubicBezTo>
                  <a:cubicBezTo>
                    <a:pt x="198" y="57"/>
                    <a:pt x="138" y="39"/>
                    <a:pt x="102" y="12"/>
                  </a:cubicBezTo>
                  <a:cubicBezTo>
                    <a:pt x="90" y="4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8" name="Google Shape;28928;p21"/>
            <p:cNvSpPr/>
            <p:nvPr/>
          </p:nvSpPr>
          <p:spPr>
            <a:xfrm>
              <a:off x="-5546111" y="-3032889"/>
              <a:ext cx="11985" cy="8595"/>
            </a:xfrm>
            <a:custGeom>
              <a:avLst/>
              <a:gdLst/>
              <a:ahLst/>
              <a:cxnLst/>
              <a:rect l="l" t="t" r="r" b="b"/>
              <a:pathLst>
                <a:path w="251" h="180" extrusionOk="0">
                  <a:moveTo>
                    <a:pt x="202" y="0"/>
                  </a:moveTo>
                  <a:cubicBezTo>
                    <a:pt x="183" y="16"/>
                    <a:pt x="165" y="45"/>
                    <a:pt x="150" y="45"/>
                  </a:cubicBezTo>
                  <a:lnTo>
                    <a:pt x="131" y="45"/>
                  </a:lnTo>
                  <a:cubicBezTo>
                    <a:pt x="49" y="45"/>
                    <a:pt x="19" y="105"/>
                    <a:pt x="0" y="176"/>
                  </a:cubicBezTo>
                  <a:cubicBezTo>
                    <a:pt x="11" y="180"/>
                    <a:pt x="26" y="180"/>
                    <a:pt x="38" y="180"/>
                  </a:cubicBezTo>
                  <a:cubicBezTo>
                    <a:pt x="123" y="180"/>
                    <a:pt x="176" y="109"/>
                    <a:pt x="244" y="72"/>
                  </a:cubicBezTo>
                  <a:cubicBezTo>
                    <a:pt x="251" y="38"/>
                    <a:pt x="228" y="19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9" name="Google Shape;28929;p21"/>
            <p:cNvSpPr/>
            <p:nvPr/>
          </p:nvSpPr>
          <p:spPr>
            <a:xfrm>
              <a:off x="-5441872" y="-2961455"/>
              <a:ext cx="9311" cy="13036"/>
            </a:xfrm>
            <a:custGeom>
              <a:avLst/>
              <a:gdLst/>
              <a:ahLst/>
              <a:cxnLst/>
              <a:rect l="l" t="t" r="r" b="b"/>
              <a:pathLst>
                <a:path w="195" h="273" extrusionOk="0">
                  <a:moveTo>
                    <a:pt x="31" y="0"/>
                  </a:moveTo>
                  <a:lnTo>
                    <a:pt x="31" y="0"/>
                  </a:lnTo>
                  <a:cubicBezTo>
                    <a:pt x="38" y="97"/>
                    <a:pt x="0" y="205"/>
                    <a:pt x="112" y="273"/>
                  </a:cubicBezTo>
                  <a:cubicBezTo>
                    <a:pt x="195" y="224"/>
                    <a:pt x="34" y="112"/>
                    <a:pt x="165" y="67"/>
                  </a:cubicBezTo>
                  <a:cubicBezTo>
                    <a:pt x="183" y="64"/>
                    <a:pt x="150" y="34"/>
                    <a:pt x="131" y="26"/>
                  </a:cubicBezTo>
                  <a:cubicBezTo>
                    <a:pt x="98" y="15"/>
                    <a:pt x="64" y="7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0" name="Google Shape;28930;p21"/>
            <p:cNvSpPr/>
            <p:nvPr/>
          </p:nvSpPr>
          <p:spPr>
            <a:xfrm>
              <a:off x="-5203218" y="-3039336"/>
              <a:ext cx="11794" cy="7401"/>
            </a:xfrm>
            <a:custGeom>
              <a:avLst/>
              <a:gdLst/>
              <a:ahLst/>
              <a:cxnLst/>
              <a:rect l="l" t="t" r="r" b="b"/>
              <a:pathLst>
                <a:path w="247" h="155" extrusionOk="0">
                  <a:moveTo>
                    <a:pt x="187" y="1"/>
                  </a:moveTo>
                  <a:cubicBezTo>
                    <a:pt x="164" y="23"/>
                    <a:pt x="154" y="68"/>
                    <a:pt x="120" y="68"/>
                  </a:cubicBezTo>
                  <a:cubicBezTo>
                    <a:pt x="112" y="68"/>
                    <a:pt x="105" y="65"/>
                    <a:pt x="93" y="61"/>
                  </a:cubicBezTo>
                  <a:cubicBezTo>
                    <a:pt x="79" y="54"/>
                    <a:pt x="64" y="31"/>
                    <a:pt x="49" y="31"/>
                  </a:cubicBezTo>
                  <a:cubicBezTo>
                    <a:pt x="41" y="31"/>
                    <a:pt x="34" y="39"/>
                    <a:pt x="26" y="54"/>
                  </a:cubicBezTo>
                  <a:cubicBezTo>
                    <a:pt x="0" y="95"/>
                    <a:pt x="34" y="118"/>
                    <a:pt x="64" y="140"/>
                  </a:cubicBezTo>
                  <a:cubicBezTo>
                    <a:pt x="83" y="151"/>
                    <a:pt x="102" y="154"/>
                    <a:pt x="120" y="154"/>
                  </a:cubicBezTo>
                  <a:lnTo>
                    <a:pt x="157" y="154"/>
                  </a:lnTo>
                  <a:cubicBezTo>
                    <a:pt x="169" y="151"/>
                    <a:pt x="180" y="151"/>
                    <a:pt x="195" y="151"/>
                  </a:cubicBezTo>
                  <a:cubicBezTo>
                    <a:pt x="202" y="151"/>
                    <a:pt x="214" y="151"/>
                    <a:pt x="221" y="154"/>
                  </a:cubicBezTo>
                  <a:cubicBezTo>
                    <a:pt x="221" y="99"/>
                    <a:pt x="247" y="39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1" name="Google Shape;28931;p21"/>
            <p:cNvSpPr/>
            <p:nvPr/>
          </p:nvSpPr>
          <p:spPr>
            <a:xfrm>
              <a:off x="-5060971" y="-2918098"/>
              <a:ext cx="15232" cy="7926"/>
            </a:xfrm>
            <a:custGeom>
              <a:avLst/>
              <a:gdLst/>
              <a:ahLst/>
              <a:cxnLst/>
              <a:rect l="l" t="t" r="r" b="b"/>
              <a:pathLst>
                <a:path w="319" h="166" extrusionOk="0">
                  <a:moveTo>
                    <a:pt x="64" y="1"/>
                  </a:moveTo>
                  <a:cubicBezTo>
                    <a:pt x="45" y="1"/>
                    <a:pt x="23" y="12"/>
                    <a:pt x="1" y="41"/>
                  </a:cubicBezTo>
                  <a:cubicBezTo>
                    <a:pt x="49" y="98"/>
                    <a:pt x="106" y="139"/>
                    <a:pt x="176" y="165"/>
                  </a:cubicBezTo>
                  <a:cubicBezTo>
                    <a:pt x="213" y="135"/>
                    <a:pt x="318" y="105"/>
                    <a:pt x="187" y="64"/>
                  </a:cubicBezTo>
                  <a:cubicBezTo>
                    <a:pt x="150" y="53"/>
                    <a:pt x="109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2" name="Google Shape;28932;p21"/>
            <p:cNvSpPr/>
            <p:nvPr/>
          </p:nvSpPr>
          <p:spPr>
            <a:xfrm>
              <a:off x="-5256029" y="-2656428"/>
              <a:ext cx="9836" cy="7210"/>
            </a:xfrm>
            <a:custGeom>
              <a:avLst/>
              <a:gdLst/>
              <a:ahLst/>
              <a:cxnLst/>
              <a:rect l="l" t="t" r="r" b="b"/>
              <a:pathLst>
                <a:path w="206" h="151" extrusionOk="0">
                  <a:moveTo>
                    <a:pt x="82" y="1"/>
                  </a:moveTo>
                  <a:cubicBezTo>
                    <a:pt x="64" y="1"/>
                    <a:pt x="45" y="8"/>
                    <a:pt x="30" y="27"/>
                  </a:cubicBezTo>
                  <a:cubicBezTo>
                    <a:pt x="0" y="68"/>
                    <a:pt x="22" y="106"/>
                    <a:pt x="56" y="135"/>
                  </a:cubicBezTo>
                  <a:cubicBezTo>
                    <a:pt x="74" y="142"/>
                    <a:pt x="93" y="150"/>
                    <a:pt x="112" y="150"/>
                  </a:cubicBezTo>
                  <a:cubicBezTo>
                    <a:pt x="138" y="150"/>
                    <a:pt x="161" y="135"/>
                    <a:pt x="179" y="106"/>
                  </a:cubicBezTo>
                  <a:cubicBezTo>
                    <a:pt x="205" y="68"/>
                    <a:pt x="176" y="42"/>
                    <a:pt x="142" y="23"/>
                  </a:cubicBezTo>
                  <a:cubicBezTo>
                    <a:pt x="123" y="8"/>
                    <a:pt x="100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3" name="Google Shape;28933;p21"/>
            <p:cNvSpPr/>
            <p:nvPr/>
          </p:nvSpPr>
          <p:spPr>
            <a:xfrm>
              <a:off x="-4863715" y="-2745864"/>
              <a:ext cx="12893" cy="6303"/>
            </a:xfrm>
            <a:custGeom>
              <a:avLst/>
              <a:gdLst/>
              <a:ahLst/>
              <a:cxnLst/>
              <a:rect l="l" t="t" r="r" b="b"/>
              <a:pathLst>
                <a:path w="270" h="132" extrusionOk="0">
                  <a:moveTo>
                    <a:pt x="38" y="0"/>
                  </a:moveTo>
                  <a:cubicBezTo>
                    <a:pt x="30" y="12"/>
                    <a:pt x="23" y="19"/>
                    <a:pt x="15" y="31"/>
                  </a:cubicBezTo>
                  <a:cubicBezTo>
                    <a:pt x="0" y="90"/>
                    <a:pt x="23" y="102"/>
                    <a:pt x="49" y="102"/>
                  </a:cubicBezTo>
                  <a:cubicBezTo>
                    <a:pt x="57" y="102"/>
                    <a:pt x="67" y="102"/>
                    <a:pt x="75" y="98"/>
                  </a:cubicBezTo>
                  <a:lnTo>
                    <a:pt x="105" y="98"/>
                  </a:lnTo>
                  <a:cubicBezTo>
                    <a:pt x="119" y="98"/>
                    <a:pt x="131" y="102"/>
                    <a:pt x="138" y="113"/>
                  </a:cubicBezTo>
                  <a:cubicBezTo>
                    <a:pt x="154" y="124"/>
                    <a:pt x="164" y="131"/>
                    <a:pt x="180" y="131"/>
                  </a:cubicBezTo>
                  <a:cubicBezTo>
                    <a:pt x="195" y="131"/>
                    <a:pt x="209" y="124"/>
                    <a:pt x="221" y="121"/>
                  </a:cubicBezTo>
                  <a:cubicBezTo>
                    <a:pt x="236" y="117"/>
                    <a:pt x="250" y="109"/>
                    <a:pt x="266" y="109"/>
                  </a:cubicBezTo>
                  <a:lnTo>
                    <a:pt x="269" y="109"/>
                  </a:lnTo>
                  <a:cubicBezTo>
                    <a:pt x="262" y="53"/>
                    <a:pt x="232" y="27"/>
                    <a:pt x="187" y="27"/>
                  </a:cubicBezTo>
                  <a:cubicBezTo>
                    <a:pt x="176" y="27"/>
                    <a:pt x="161" y="27"/>
                    <a:pt x="146" y="31"/>
                  </a:cubicBezTo>
                  <a:cubicBezTo>
                    <a:pt x="138" y="35"/>
                    <a:pt x="127" y="35"/>
                    <a:pt x="119" y="35"/>
                  </a:cubicBezTo>
                  <a:cubicBezTo>
                    <a:pt x="86" y="35"/>
                    <a:pt x="64" y="16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4" name="Google Shape;28934;p21"/>
            <p:cNvSpPr/>
            <p:nvPr/>
          </p:nvSpPr>
          <p:spPr>
            <a:xfrm>
              <a:off x="-5212338" y="-2730154"/>
              <a:ext cx="9693" cy="9884"/>
            </a:xfrm>
            <a:custGeom>
              <a:avLst/>
              <a:gdLst/>
              <a:ahLst/>
              <a:cxnLst/>
              <a:rect l="l" t="t" r="r" b="b"/>
              <a:pathLst>
                <a:path w="203" h="207" extrusionOk="0">
                  <a:moveTo>
                    <a:pt x="1" y="1"/>
                  </a:moveTo>
                  <a:lnTo>
                    <a:pt x="1" y="1"/>
                  </a:lnTo>
                  <a:cubicBezTo>
                    <a:pt x="5" y="116"/>
                    <a:pt x="41" y="199"/>
                    <a:pt x="169" y="206"/>
                  </a:cubicBezTo>
                  <a:cubicBezTo>
                    <a:pt x="188" y="180"/>
                    <a:pt x="203" y="154"/>
                    <a:pt x="184" y="124"/>
                  </a:cubicBezTo>
                  <a:cubicBezTo>
                    <a:pt x="113" y="98"/>
                    <a:pt x="79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5" name="Google Shape;28935;p21"/>
            <p:cNvSpPr/>
            <p:nvPr/>
          </p:nvSpPr>
          <p:spPr>
            <a:xfrm>
              <a:off x="-4842849" y="-2813860"/>
              <a:ext cx="8404" cy="7210"/>
            </a:xfrm>
            <a:custGeom>
              <a:avLst/>
              <a:gdLst/>
              <a:ahLst/>
              <a:cxnLst/>
              <a:rect l="l" t="t" r="r" b="b"/>
              <a:pathLst>
                <a:path w="176" h="151" extrusionOk="0">
                  <a:moveTo>
                    <a:pt x="83" y="1"/>
                  </a:moveTo>
                  <a:cubicBezTo>
                    <a:pt x="60" y="1"/>
                    <a:pt x="41" y="16"/>
                    <a:pt x="23" y="42"/>
                  </a:cubicBezTo>
                  <a:cubicBezTo>
                    <a:pt x="1" y="79"/>
                    <a:pt x="12" y="109"/>
                    <a:pt x="49" y="135"/>
                  </a:cubicBezTo>
                  <a:cubicBezTo>
                    <a:pt x="64" y="146"/>
                    <a:pt x="79" y="150"/>
                    <a:pt x="94" y="150"/>
                  </a:cubicBezTo>
                  <a:cubicBezTo>
                    <a:pt x="117" y="150"/>
                    <a:pt x="135" y="135"/>
                    <a:pt x="150" y="109"/>
                  </a:cubicBezTo>
                  <a:cubicBezTo>
                    <a:pt x="176" y="68"/>
                    <a:pt x="161" y="42"/>
                    <a:pt x="127" y="16"/>
                  </a:cubicBezTo>
                  <a:cubicBezTo>
                    <a:pt x="113" y="4"/>
                    <a:pt x="98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6" name="Google Shape;28936;p21"/>
            <p:cNvSpPr/>
            <p:nvPr/>
          </p:nvSpPr>
          <p:spPr>
            <a:xfrm>
              <a:off x="-4905353" y="-2770837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110" y="0"/>
                  </a:moveTo>
                  <a:cubicBezTo>
                    <a:pt x="106" y="4"/>
                    <a:pt x="106" y="4"/>
                    <a:pt x="106" y="8"/>
                  </a:cubicBezTo>
                  <a:cubicBezTo>
                    <a:pt x="94" y="52"/>
                    <a:pt x="1" y="68"/>
                    <a:pt x="42" y="128"/>
                  </a:cubicBezTo>
                  <a:cubicBezTo>
                    <a:pt x="61" y="154"/>
                    <a:pt x="94" y="180"/>
                    <a:pt x="128" y="180"/>
                  </a:cubicBezTo>
                  <a:cubicBezTo>
                    <a:pt x="147" y="180"/>
                    <a:pt x="170" y="169"/>
                    <a:pt x="192" y="142"/>
                  </a:cubicBezTo>
                  <a:cubicBezTo>
                    <a:pt x="203" y="71"/>
                    <a:pt x="166" y="30"/>
                    <a:pt x="1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7" name="Google Shape;28937;p21"/>
            <p:cNvSpPr/>
            <p:nvPr/>
          </p:nvSpPr>
          <p:spPr>
            <a:xfrm>
              <a:off x="-5419716" y="-3252205"/>
              <a:ext cx="8786" cy="13752"/>
            </a:xfrm>
            <a:custGeom>
              <a:avLst/>
              <a:gdLst/>
              <a:ahLst/>
              <a:cxnLst/>
              <a:rect l="l" t="t" r="r" b="b"/>
              <a:pathLst>
                <a:path w="184" h="288" extrusionOk="0">
                  <a:moveTo>
                    <a:pt x="0" y="0"/>
                  </a:moveTo>
                  <a:lnTo>
                    <a:pt x="0" y="0"/>
                  </a:lnTo>
                  <a:cubicBezTo>
                    <a:pt x="56" y="75"/>
                    <a:pt x="15" y="179"/>
                    <a:pt x="86" y="250"/>
                  </a:cubicBezTo>
                  <a:cubicBezTo>
                    <a:pt x="105" y="273"/>
                    <a:pt x="123" y="287"/>
                    <a:pt x="138" y="287"/>
                  </a:cubicBezTo>
                  <a:cubicBezTo>
                    <a:pt x="153" y="287"/>
                    <a:pt x="164" y="276"/>
                    <a:pt x="183" y="254"/>
                  </a:cubicBezTo>
                  <a:cubicBezTo>
                    <a:pt x="109" y="179"/>
                    <a:pt x="109" y="4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8" name="Google Shape;28938;p21"/>
            <p:cNvSpPr/>
            <p:nvPr/>
          </p:nvSpPr>
          <p:spPr>
            <a:xfrm>
              <a:off x="-5502372" y="-3020904"/>
              <a:ext cx="10744" cy="9502"/>
            </a:xfrm>
            <a:custGeom>
              <a:avLst/>
              <a:gdLst/>
              <a:ahLst/>
              <a:cxnLst/>
              <a:rect l="l" t="t" r="r" b="b"/>
              <a:pathLst>
                <a:path w="225" h="199" extrusionOk="0">
                  <a:moveTo>
                    <a:pt x="0" y="1"/>
                  </a:moveTo>
                  <a:cubicBezTo>
                    <a:pt x="0" y="53"/>
                    <a:pt x="56" y="94"/>
                    <a:pt x="34" y="153"/>
                  </a:cubicBezTo>
                  <a:cubicBezTo>
                    <a:pt x="90" y="180"/>
                    <a:pt x="146" y="191"/>
                    <a:pt x="225" y="198"/>
                  </a:cubicBezTo>
                  <a:cubicBezTo>
                    <a:pt x="183" y="79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9" name="Google Shape;28939;p21"/>
            <p:cNvSpPr/>
            <p:nvPr/>
          </p:nvSpPr>
          <p:spPr>
            <a:xfrm>
              <a:off x="-5442207" y="-3003953"/>
              <a:ext cx="11985" cy="6446"/>
            </a:xfrm>
            <a:custGeom>
              <a:avLst/>
              <a:gdLst/>
              <a:ahLst/>
              <a:cxnLst/>
              <a:rect l="l" t="t" r="r" b="b"/>
              <a:pathLst>
                <a:path w="251" h="135" extrusionOk="0">
                  <a:moveTo>
                    <a:pt x="145" y="0"/>
                  </a:moveTo>
                  <a:cubicBezTo>
                    <a:pt x="119" y="0"/>
                    <a:pt x="97" y="19"/>
                    <a:pt x="78" y="38"/>
                  </a:cubicBezTo>
                  <a:cubicBezTo>
                    <a:pt x="56" y="57"/>
                    <a:pt x="33" y="75"/>
                    <a:pt x="7" y="75"/>
                  </a:cubicBezTo>
                  <a:cubicBezTo>
                    <a:pt x="4" y="75"/>
                    <a:pt x="4" y="72"/>
                    <a:pt x="0" y="72"/>
                  </a:cubicBezTo>
                  <a:lnTo>
                    <a:pt x="0" y="72"/>
                  </a:lnTo>
                  <a:cubicBezTo>
                    <a:pt x="41" y="112"/>
                    <a:pt x="93" y="117"/>
                    <a:pt x="145" y="127"/>
                  </a:cubicBezTo>
                  <a:cubicBezTo>
                    <a:pt x="164" y="131"/>
                    <a:pt x="176" y="135"/>
                    <a:pt x="187" y="135"/>
                  </a:cubicBezTo>
                  <a:cubicBezTo>
                    <a:pt x="250" y="135"/>
                    <a:pt x="228" y="83"/>
                    <a:pt x="202" y="34"/>
                  </a:cubicBezTo>
                  <a:cubicBezTo>
                    <a:pt x="183" y="8"/>
                    <a:pt x="164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0" name="Google Shape;28940;p21"/>
            <p:cNvSpPr/>
            <p:nvPr/>
          </p:nvSpPr>
          <p:spPr>
            <a:xfrm>
              <a:off x="-5462930" y="-2896468"/>
              <a:ext cx="14325" cy="8022"/>
            </a:xfrm>
            <a:custGeom>
              <a:avLst/>
              <a:gdLst/>
              <a:ahLst/>
              <a:cxnLst/>
              <a:rect l="l" t="t" r="r" b="b"/>
              <a:pathLst>
                <a:path w="300" h="168" extrusionOk="0">
                  <a:moveTo>
                    <a:pt x="41" y="0"/>
                  </a:moveTo>
                  <a:cubicBezTo>
                    <a:pt x="1" y="56"/>
                    <a:pt x="79" y="59"/>
                    <a:pt x="86" y="101"/>
                  </a:cubicBezTo>
                  <a:cubicBezTo>
                    <a:pt x="90" y="127"/>
                    <a:pt x="94" y="138"/>
                    <a:pt x="101" y="138"/>
                  </a:cubicBezTo>
                  <a:cubicBezTo>
                    <a:pt x="108" y="138"/>
                    <a:pt x="120" y="112"/>
                    <a:pt x="139" y="104"/>
                  </a:cubicBezTo>
                  <a:cubicBezTo>
                    <a:pt x="161" y="93"/>
                    <a:pt x="172" y="90"/>
                    <a:pt x="180" y="90"/>
                  </a:cubicBezTo>
                  <a:cubicBezTo>
                    <a:pt x="206" y="90"/>
                    <a:pt x="180" y="135"/>
                    <a:pt x="176" y="161"/>
                  </a:cubicBezTo>
                  <a:cubicBezTo>
                    <a:pt x="203" y="164"/>
                    <a:pt x="229" y="164"/>
                    <a:pt x="258" y="168"/>
                  </a:cubicBezTo>
                  <a:cubicBezTo>
                    <a:pt x="299" y="101"/>
                    <a:pt x="247" y="78"/>
                    <a:pt x="203" y="48"/>
                  </a:cubicBezTo>
                  <a:cubicBezTo>
                    <a:pt x="184" y="33"/>
                    <a:pt x="165" y="19"/>
                    <a:pt x="146" y="7"/>
                  </a:cubicBezTo>
                  <a:cubicBezTo>
                    <a:pt x="135" y="14"/>
                    <a:pt x="124" y="19"/>
                    <a:pt x="116" y="19"/>
                  </a:cubicBezTo>
                  <a:cubicBezTo>
                    <a:pt x="105" y="19"/>
                    <a:pt x="94" y="11"/>
                    <a:pt x="82" y="7"/>
                  </a:cubicBezTo>
                  <a:cubicBezTo>
                    <a:pt x="72" y="4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1" name="Google Shape;28941;p21"/>
            <p:cNvSpPr/>
            <p:nvPr/>
          </p:nvSpPr>
          <p:spPr>
            <a:xfrm>
              <a:off x="-5080787" y="-2824031"/>
              <a:ext cx="9884" cy="11651"/>
            </a:xfrm>
            <a:custGeom>
              <a:avLst/>
              <a:gdLst/>
              <a:ahLst/>
              <a:cxnLst/>
              <a:rect l="l" t="t" r="r" b="b"/>
              <a:pathLst>
                <a:path w="207" h="244" extrusionOk="0">
                  <a:moveTo>
                    <a:pt x="207" y="0"/>
                  </a:moveTo>
                  <a:lnTo>
                    <a:pt x="207" y="0"/>
                  </a:lnTo>
                  <a:cubicBezTo>
                    <a:pt x="112" y="27"/>
                    <a:pt x="83" y="131"/>
                    <a:pt x="0" y="169"/>
                  </a:cubicBezTo>
                  <a:cubicBezTo>
                    <a:pt x="12" y="180"/>
                    <a:pt x="23" y="188"/>
                    <a:pt x="34" y="195"/>
                  </a:cubicBezTo>
                  <a:cubicBezTo>
                    <a:pt x="45" y="202"/>
                    <a:pt x="57" y="206"/>
                    <a:pt x="64" y="214"/>
                  </a:cubicBezTo>
                  <a:cubicBezTo>
                    <a:pt x="76" y="206"/>
                    <a:pt x="86" y="206"/>
                    <a:pt x="98" y="206"/>
                  </a:cubicBezTo>
                  <a:cubicBezTo>
                    <a:pt x="128" y="206"/>
                    <a:pt x="150" y="229"/>
                    <a:pt x="176" y="243"/>
                  </a:cubicBezTo>
                  <a:cubicBezTo>
                    <a:pt x="169" y="162"/>
                    <a:pt x="135" y="72"/>
                    <a:pt x="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2" name="Google Shape;28942;p21"/>
            <p:cNvSpPr/>
            <p:nvPr/>
          </p:nvSpPr>
          <p:spPr>
            <a:xfrm>
              <a:off x="-5204316" y="-2726191"/>
              <a:ext cx="8643" cy="8452"/>
            </a:xfrm>
            <a:custGeom>
              <a:avLst/>
              <a:gdLst/>
              <a:ahLst/>
              <a:cxnLst/>
              <a:rect l="l" t="t" r="r" b="b"/>
              <a:pathLst>
                <a:path w="181" h="177" extrusionOk="0">
                  <a:moveTo>
                    <a:pt x="83" y="0"/>
                  </a:moveTo>
                  <a:cubicBezTo>
                    <a:pt x="64" y="0"/>
                    <a:pt x="42" y="11"/>
                    <a:pt x="16" y="41"/>
                  </a:cubicBezTo>
                  <a:cubicBezTo>
                    <a:pt x="35" y="71"/>
                    <a:pt x="20" y="97"/>
                    <a:pt x="1" y="123"/>
                  </a:cubicBezTo>
                  <a:cubicBezTo>
                    <a:pt x="4" y="142"/>
                    <a:pt x="8" y="157"/>
                    <a:pt x="12" y="172"/>
                  </a:cubicBezTo>
                  <a:cubicBezTo>
                    <a:pt x="16" y="176"/>
                    <a:pt x="20" y="176"/>
                    <a:pt x="27" y="176"/>
                  </a:cubicBezTo>
                  <a:cubicBezTo>
                    <a:pt x="53" y="176"/>
                    <a:pt x="72" y="154"/>
                    <a:pt x="87" y="131"/>
                  </a:cubicBezTo>
                  <a:cubicBezTo>
                    <a:pt x="94" y="120"/>
                    <a:pt x="106" y="120"/>
                    <a:pt x="120" y="120"/>
                  </a:cubicBezTo>
                  <a:lnTo>
                    <a:pt x="135" y="120"/>
                  </a:lnTo>
                  <a:cubicBezTo>
                    <a:pt x="158" y="120"/>
                    <a:pt x="180" y="116"/>
                    <a:pt x="161" y="75"/>
                  </a:cubicBezTo>
                  <a:cubicBezTo>
                    <a:pt x="143" y="33"/>
                    <a:pt x="116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3" name="Google Shape;28943;p21"/>
            <p:cNvSpPr/>
            <p:nvPr/>
          </p:nvSpPr>
          <p:spPr>
            <a:xfrm>
              <a:off x="-5282817" y="-2658243"/>
              <a:ext cx="9120" cy="7735"/>
            </a:xfrm>
            <a:custGeom>
              <a:avLst/>
              <a:gdLst/>
              <a:ahLst/>
              <a:cxnLst/>
              <a:rect l="l" t="t" r="r" b="b"/>
              <a:pathLst>
                <a:path w="191" h="162" extrusionOk="0">
                  <a:moveTo>
                    <a:pt x="90" y="1"/>
                  </a:moveTo>
                  <a:cubicBezTo>
                    <a:pt x="71" y="1"/>
                    <a:pt x="56" y="9"/>
                    <a:pt x="42" y="23"/>
                  </a:cubicBezTo>
                  <a:cubicBezTo>
                    <a:pt x="0" y="72"/>
                    <a:pt x="33" y="106"/>
                    <a:pt x="56" y="139"/>
                  </a:cubicBezTo>
                  <a:cubicBezTo>
                    <a:pt x="68" y="154"/>
                    <a:pt x="78" y="162"/>
                    <a:pt x="94" y="162"/>
                  </a:cubicBezTo>
                  <a:cubicBezTo>
                    <a:pt x="104" y="162"/>
                    <a:pt x="120" y="154"/>
                    <a:pt x="131" y="139"/>
                  </a:cubicBezTo>
                  <a:cubicBezTo>
                    <a:pt x="161" y="102"/>
                    <a:pt x="190" y="58"/>
                    <a:pt x="138" y="16"/>
                  </a:cubicBezTo>
                  <a:cubicBezTo>
                    <a:pt x="123" y="9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4" name="Google Shape;28944;p21"/>
            <p:cNvSpPr/>
            <p:nvPr/>
          </p:nvSpPr>
          <p:spPr>
            <a:xfrm>
              <a:off x="-5456150" y="-2907928"/>
              <a:ext cx="7210" cy="13800"/>
            </a:xfrm>
            <a:custGeom>
              <a:avLst/>
              <a:gdLst/>
              <a:ahLst/>
              <a:cxnLst/>
              <a:rect l="l" t="t" r="r" b="b"/>
              <a:pathLst>
                <a:path w="151" h="289" extrusionOk="0">
                  <a:moveTo>
                    <a:pt x="30" y="0"/>
                  </a:moveTo>
                  <a:cubicBezTo>
                    <a:pt x="4" y="35"/>
                    <a:pt x="8" y="75"/>
                    <a:pt x="0" y="113"/>
                  </a:cubicBezTo>
                  <a:cubicBezTo>
                    <a:pt x="34" y="157"/>
                    <a:pt x="30" y="202"/>
                    <a:pt x="4" y="247"/>
                  </a:cubicBezTo>
                  <a:cubicBezTo>
                    <a:pt x="23" y="259"/>
                    <a:pt x="42" y="273"/>
                    <a:pt x="61" y="288"/>
                  </a:cubicBezTo>
                  <a:cubicBezTo>
                    <a:pt x="75" y="228"/>
                    <a:pt x="78" y="169"/>
                    <a:pt x="105" y="116"/>
                  </a:cubicBezTo>
                  <a:cubicBezTo>
                    <a:pt x="150" y="26"/>
                    <a:pt x="75" y="26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5" name="Google Shape;28945;p21"/>
            <p:cNvSpPr/>
            <p:nvPr/>
          </p:nvSpPr>
          <p:spPr>
            <a:xfrm>
              <a:off x="-5254979" y="-2805456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82" y="0"/>
                  </a:moveTo>
                  <a:cubicBezTo>
                    <a:pt x="68" y="0"/>
                    <a:pt x="52" y="4"/>
                    <a:pt x="34" y="15"/>
                  </a:cubicBezTo>
                  <a:cubicBezTo>
                    <a:pt x="0" y="37"/>
                    <a:pt x="0" y="90"/>
                    <a:pt x="26" y="113"/>
                  </a:cubicBezTo>
                  <a:cubicBezTo>
                    <a:pt x="49" y="131"/>
                    <a:pt x="64" y="139"/>
                    <a:pt x="82" y="139"/>
                  </a:cubicBezTo>
                  <a:cubicBezTo>
                    <a:pt x="120" y="139"/>
                    <a:pt x="149" y="105"/>
                    <a:pt x="183" y="75"/>
                  </a:cubicBezTo>
                  <a:cubicBezTo>
                    <a:pt x="149" y="45"/>
                    <a:pt x="123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6" name="Google Shape;28946;p21"/>
            <p:cNvSpPr/>
            <p:nvPr/>
          </p:nvSpPr>
          <p:spPr>
            <a:xfrm>
              <a:off x="-5328180" y="-2728197"/>
              <a:ext cx="9168" cy="7735"/>
            </a:xfrm>
            <a:custGeom>
              <a:avLst/>
              <a:gdLst/>
              <a:ahLst/>
              <a:cxnLst/>
              <a:rect l="l" t="t" r="r" b="b"/>
              <a:pathLst>
                <a:path w="192" h="162" extrusionOk="0">
                  <a:moveTo>
                    <a:pt x="60" y="1"/>
                  </a:moveTo>
                  <a:cubicBezTo>
                    <a:pt x="45" y="1"/>
                    <a:pt x="34" y="5"/>
                    <a:pt x="23" y="27"/>
                  </a:cubicBezTo>
                  <a:cubicBezTo>
                    <a:pt x="0" y="75"/>
                    <a:pt x="41" y="117"/>
                    <a:pt x="72" y="154"/>
                  </a:cubicBezTo>
                  <a:cubicBezTo>
                    <a:pt x="83" y="158"/>
                    <a:pt x="94" y="162"/>
                    <a:pt x="105" y="162"/>
                  </a:cubicBezTo>
                  <a:cubicBezTo>
                    <a:pt x="124" y="162"/>
                    <a:pt x="139" y="154"/>
                    <a:pt x="146" y="132"/>
                  </a:cubicBezTo>
                  <a:cubicBezTo>
                    <a:pt x="157" y="98"/>
                    <a:pt x="191" y="49"/>
                    <a:pt x="131" y="27"/>
                  </a:cubicBezTo>
                  <a:cubicBezTo>
                    <a:pt x="112" y="20"/>
                    <a:pt x="86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7" name="Google Shape;28947;p21"/>
            <p:cNvSpPr/>
            <p:nvPr/>
          </p:nvSpPr>
          <p:spPr>
            <a:xfrm>
              <a:off x="-5421722" y="-2844563"/>
              <a:ext cx="11317" cy="7544"/>
            </a:xfrm>
            <a:custGeom>
              <a:avLst/>
              <a:gdLst/>
              <a:ahLst/>
              <a:cxnLst/>
              <a:rect l="l" t="t" r="r" b="b"/>
              <a:pathLst>
                <a:path w="237" h="158" extrusionOk="0">
                  <a:moveTo>
                    <a:pt x="203" y="0"/>
                  </a:moveTo>
                  <a:cubicBezTo>
                    <a:pt x="165" y="19"/>
                    <a:pt x="128" y="38"/>
                    <a:pt x="87" y="38"/>
                  </a:cubicBezTo>
                  <a:cubicBezTo>
                    <a:pt x="64" y="38"/>
                    <a:pt x="38" y="31"/>
                    <a:pt x="12" y="16"/>
                  </a:cubicBezTo>
                  <a:lnTo>
                    <a:pt x="12" y="16"/>
                  </a:lnTo>
                  <a:cubicBezTo>
                    <a:pt x="1" y="68"/>
                    <a:pt x="80" y="83"/>
                    <a:pt x="64" y="139"/>
                  </a:cubicBezTo>
                  <a:cubicBezTo>
                    <a:pt x="83" y="147"/>
                    <a:pt x="98" y="157"/>
                    <a:pt x="116" y="157"/>
                  </a:cubicBezTo>
                  <a:cubicBezTo>
                    <a:pt x="128" y="157"/>
                    <a:pt x="139" y="154"/>
                    <a:pt x="151" y="143"/>
                  </a:cubicBezTo>
                  <a:cubicBezTo>
                    <a:pt x="232" y="121"/>
                    <a:pt x="237" y="68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8" name="Google Shape;28948;p21"/>
            <p:cNvSpPr/>
            <p:nvPr/>
          </p:nvSpPr>
          <p:spPr>
            <a:xfrm>
              <a:off x="-5307647" y="-2949852"/>
              <a:ext cx="7354" cy="11269"/>
            </a:xfrm>
            <a:custGeom>
              <a:avLst/>
              <a:gdLst/>
              <a:ahLst/>
              <a:cxnLst/>
              <a:rect l="l" t="t" r="r" b="b"/>
              <a:pathLst>
                <a:path w="154" h="236" extrusionOk="0">
                  <a:moveTo>
                    <a:pt x="135" y="0"/>
                  </a:moveTo>
                  <a:cubicBezTo>
                    <a:pt x="120" y="4"/>
                    <a:pt x="101" y="7"/>
                    <a:pt x="82" y="11"/>
                  </a:cubicBezTo>
                  <a:cubicBezTo>
                    <a:pt x="56" y="83"/>
                    <a:pt x="1" y="150"/>
                    <a:pt x="27" y="235"/>
                  </a:cubicBezTo>
                  <a:cubicBezTo>
                    <a:pt x="139" y="195"/>
                    <a:pt x="153" y="105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9" name="Google Shape;28949;p21"/>
            <p:cNvSpPr/>
            <p:nvPr/>
          </p:nvSpPr>
          <p:spPr>
            <a:xfrm>
              <a:off x="-5477064" y="-3226181"/>
              <a:ext cx="10744" cy="8070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99" y="1"/>
                  </a:moveTo>
                  <a:cubicBezTo>
                    <a:pt x="162" y="1"/>
                    <a:pt x="132" y="19"/>
                    <a:pt x="102" y="42"/>
                  </a:cubicBezTo>
                  <a:cubicBezTo>
                    <a:pt x="72" y="61"/>
                    <a:pt x="42" y="83"/>
                    <a:pt x="9" y="83"/>
                  </a:cubicBezTo>
                  <a:lnTo>
                    <a:pt x="1" y="83"/>
                  </a:lnTo>
                  <a:cubicBezTo>
                    <a:pt x="38" y="105"/>
                    <a:pt x="76" y="168"/>
                    <a:pt x="121" y="168"/>
                  </a:cubicBezTo>
                  <a:cubicBezTo>
                    <a:pt x="140" y="168"/>
                    <a:pt x="166" y="154"/>
                    <a:pt x="192" y="113"/>
                  </a:cubicBezTo>
                  <a:cubicBezTo>
                    <a:pt x="109" y="49"/>
                    <a:pt x="221" y="42"/>
                    <a:pt x="225" y="4"/>
                  </a:cubicBezTo>
                  <a:cubicBezTo>
                    <a:pt x="214" y="1"/>
                    <a:pt x="207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0" name="Google Shape;28950;p21"/>
            <p:cNvSpPr/>
            <p:nvPr/>
          </p:nvSpPr>
          <p:spPr>
            <a:xfrm>
              <a:off x="-5299434" y="-2702125"/>
              <a:ext cx="10935" cy="8117"/>
            </a:xfrm>
            <a:custGeom>
              <a:avLst/>
              <a:gdLst/>
              <a:ahLst/>
              <a:cxnLst/>
              <a:rect l="l" t="t" r="r" b="b"/>
              <a:pathLst>
                <a:path w="229" h="170" extrusionOk="0">
                  <a:moveTo>
                    <a:pt x="165" y="0"/>
                  </a:moveTo>
                  <a:cubicBezTo>
                    <a:pt x="135" y="64"/>
                    <a:pt x="83" y="87"/>
                    <a:pt x="15" y="87"/>
                  </a:cubicBezTo>
                  <a:lnTo>
                    <a:pt x="0" y="87"/>
                  </a:lnTo>
                  <a:cubicBezTo>
                    <a:pt x="49" y="139"/>
                    <a:pt x="76" y="169"/>
                    <a:pt x="102" y="169"/>
                  </a:cubicBezTo>
                  <a:cubicBezTo>
                    <a:pt x="131" y="169"/>
                    <a:pt x="161" y="128"/>
                    <a:pt x="228" y="38"/>
                  </a:cubicBezTo>
                  <a:cubicBezTo>
                    <a:pt x="206" y="26"/>
                    <a:pt x="188" y="12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1" name="Google Shape;28951;p21"/>
            <p:cNvSpPr/>
            <p:nvPr/>
          </p:nvSpPr>
          <p:spPr>
            <a:xfrm>
              <a:off x="-5022962" y="-2672329"/>
              <a:ext cx="6112" cy="9884"/>
            </a:xfrm>
            <a:custGeom>
              <a:avLst/>
              <a:gdLst/>
              <a:ahLst/>
              <a:cxnLst/>
              <a:rect l="l" t="t" r="r" b="b"/>
              <a:pathLst>
                <a:path w="128" h="207" extrusionOk="0">
                  <a:moveTo>
                    <a:pt x="53" y="1"/>
                  </a:moveTo>
                  <a:cubicBezTo>
                    <a:pt x="31" y="1"/>
                    <a:pt x="16" y="20"/>
                    <a:pt x="16" y="39"/>
                  </a:cubicBezTo>
                  <a:cubicBezTo>
                    <a:pt x="27" y="98"/>
                    <a:pt x="0" y="184"/>
                    <a:pt x="95" y="206"/>
                  </a:cubicBezTo>
                  <a:cubicBezTo>
                    <a:pt x="117" y="187"/>
                    <a:pt x="121" y="165"/>
                    <a:pt x="109" y="151"/>
                  </a:cubicBezTo>
                  <a:cubicBezTo>
                    <a:pt x="87" y="106"/>
                    <a:pt x="128" y="35"/>
                    <a:pt x="68" y="4"/>
                  </a:cubicBezTo>
                  <a:cubicBezTo>
                    <a:pt x="64" y="1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2" name="Google Shape;28952;p21"/>
            <p:cNvSpPr/>
            <p:nvPr/>
          </p:nvSpPr>
          <p:spPr>
            <a:xfrm>
              <a:off x="-5327989" y="-3098020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46" y="1"/>
                  </a:moveTo>
                  <a:cubicBezTo>
                    <a:pt x="34" y="1"/>
                    <a:pt x="27" y="8"/>
                    <a:pt x="19" y="27"/>
                  </a:cubicBezTo>
                  <a:cubicBezTo>
                    <a:pt x="1" y="68"/>
                    <a:pt x="8" y="108"/>
                    <a:pt x="53" y="131"/>
                  </a:cubicBezTo>
                  <a:cubicBezTo>
                    <a:pt x="72" y="143"/>
                    <a:pt x="98" y="153"/>
                    <a:pt x="116" y="153"/>
                  </a:cubicBezTo>
                  <a:cubicBezTo>
                    <a:pt x="131" y="153"/>
                    <a:pt x="142" y="146"/>
                    <a:pt x="150" y="131"/>
                  </a:cubicBezTo>
                  <a:cubicBezTo>
                    <a:pt x="180" y="79"/>
                    <a:pt x="127" y="49"/>
                    <a:pt x="86" y="23"/>
                  </a:cubicBezTo>
                  <a:cubicBezTo>
                    <a:pt x="75" y="15"/>
                    <a:pt x="60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3" name="Google Shape;28953;p21"/>
            <p:cNvSpPr/>
            <p:nvPr/>
          </p:nvSpPr>
          <p:spPr>
            <a:xfrm>
              <a:off x="-5462405" y="-2908835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0" y="1"/>
                  </a:moveTo>
                  <a:cubicBezTo>
                    <a:pt x="0" y="45"/>
                    <a:pt x="4" y="90"/>
                    <a:pt x="4" y="132"/>
                  </a:cubicBezTo>
                  <a:cubicBezTo>
                    <a:pt x="23" y="150"/>
                    <a:pt x="42" y="158"/>
                    <a:pt x="61" y="158"/>
                  </a:cubicBezTo>
                  <a:cubicBezTo>
                    <a:pt x="87" y="158"/>
                    <a:pt x="109" y="147"/>
                    <a:pt x="131" y="132"/>
                  </a:cubicBezTo>
                  <a:cubicBezTo>
                    <a:pt x="139" y="94"/>
                    <a:pt x="135" y="54"/>
                    <a:pt x="161" y="19"/>
                  </a:cubicBezTo>
                  <a:cubicBezTo>
                    <a:pt x="154" y="19"/>
                    <a:pt x="142" y="16"/>
                    <a:pt x="135" y="16"/>
                  </a:cubicBezTo>
                  <a:cubicBezTo>
                    <a:pt x="124" y="16"/>
                    <a:pt x="109" y="19"/>
                    <a:pt x="97" y="19"/>
                  </a:cubicBezTo>
                  <a:cubicBezTo>
                    <a:pt x="87" y="23"/>
                    <a:pt x="75" y="23"/>
                    <a:pt x="61" y="23"/>
                  </a:cubicBezTo>
                  <a:cubicBezTo>
                    <a:pt x="42" y="23"/>
                    <a:pt x="19" y="1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4" name="Google Shape;28954;p21"/>
            <p:cNvSpPr/>
            <p:nvPr/>
          </p:nvSpPr>
          <p:spPr>
            <a:xfrm>
              <a:off x="-5236261" y="-2827755"/>
              <a:ext cx="8595" cy="573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0" y="0"/>
                  </a:moveTo>
                  <a:cubicBezTo>
                    <a:pt x="23" y="83"/>
                    <a:pt x="76" y="119"/>
                    <a:pt x="150" y="119"/>
                  </a:cubicBezTo>
                  <a:cubicBezTo>
                    <a:pt x="157" y="119"/>
                    <a:pt x="169" y="119"/>
                    <a:pt x="180" y="116"/>
                  </a:cubicBezTo>
                  <a:cubicBezTo>
                    <a:pt x="166" y="19"/>
                    <a:pt x="166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5" name="Google Shape;28955;p21"/>
            <p:cNvSpPr/>
            <p:nvPr/>
          </p:nvSpPr>
          <p:spPr>
            <a:xfrm>
              <a:off x="-5430126" y="-3010733"/>
              <a:ext cx="9025" cy="10219"/>
            </a:xfrm>
            <a:custGeom>
              <a:avLst/>
              <a:gdLst/>
              <a:ahLst/>
              <a:cxnLst/>
              <a:rect l="l" t="t" r="r" b="b"/>
              <a:pathLst>
                <a:path w="189" h="214" extrusionOk="0">
                  <a:moveTo>
                    <a:pt x="147" y="0"/>
                  </a:moveTo>
                  <a:cubicBezTo>
                    <a:pt x="125" y="38"/>
                    <a:pt x="94" y="52"/>
                    <a:pt x="57" y="52"/>
                  </a:cubicBezTo>
                  <a:lnTo>
                    <a:pt x="31" y="52"/>
                  </a:lnTo>
                  <a:cubicBezTo>
                    <a:pt x="16" y="75"/>
                    <a:pt x="1" y="102"/>
                    <a:pt x="20" y="131"/>
                  </a:cubicBezTo>
                  <a:cubicBezTo>
                    <a:pt x="68" y="154"/>
                    <a:pt x="102" y="202"/>
                    <a:pt x="188" y="214"/>
                  </a:cubicBezTo>
                  <a:cubicBezTo>
                    <a:pt x="106" y="142"/>
                    <a:pt x="173" y="68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6" name="Google Shape;28956;p21"/>
            <p:cNvSpPr/>
            <p:nvPr/>
          </p:nvSpPr>
          <p:spPr>
            <a:xfrm>
              <a:off x="-5194814" y="-2719793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142" y="1"/>
                  </a:moveTo>
                  <a:cubicBezTo>
                    <a:pt x="131" y="1"/>
                    <a:pt x="127" y="4"/>
                    <a:pt x="127" y="12"/>
                  </a:cubicBezTo>
                  <a:cubicBezTo>
                    <a:pt x="116" y="90"/>
                    <a:pt x="38" y="105"/>
                    <a:pt x="0" y="161"/>
                  </a:cubicBezTo>
                  <a:cubicBezTo>
                    <a:pt x="15" y="172"/>
                    <a:pt x="26" y="177"/>
                    <a:pt x="38" y="177"/>
                  </a:cubicBezTo>
                  <a:cubicBezTo>
                    <a:pt x="56" y="177"/>
                    <a:pt x="74" y="165"/>
                    <a:pt x="93" y="154"/>
                  </a:cubicBezTo>
                  <a:cubicBezTo>
                    <a:pt x="112" y="143"/>
                    <a:pt x="131" y="132"/>
                    <a:pt x="150" y="132"/>
                  </a:cubicBezTo>
                  <a:cubicBezTo>
                    <a:pt x="161" y="132"/>
                    <a:pt x="172" y="135"/>
                    <a:pt x="187" y="146"/>
                  </a:cubicBezTo>
                  <a:cubicBezTo>
                    <a:pt x="217" y="105"/>
                    <a:pt x="213" y="60"/>
                    <a:pt x="187" y="15"/>
                  </a:cubicBezTo>
                  <a:cubicBezTo>
                    <a:pt x="176" y="8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7" name="Google Shape;28957;p21"/>
            <p:cNvSpPr/>
            <p:nvPr/>
          </p:nvSpPr>
          <p:spPr>
            <a:xfrm>
              <a:off x="-5283199" y="-2759568"/>
              <a:ext cx="11794" cy="8213"/>
            </a:xfrm>
            <a:custGeom>
              <a:avLst/>
              <a:gdLst/>
              <a:ahLst/>
              <a:cxnLst/>
              <a:rect l="l" t="t" r="r" b="b"/>
              <a:pathLst>
                <a:path w="247" h="172" extrusionOk="0">
                  <a:moveTo>
                    <a:pt x="0" y="0"/>
                  </a:moveTo>
                  <a:cubicBezTo>
                    <a:pt x="72" y="41"/>
                    <a:pt x="139" y="82"/>
                    <a:pt x="64" y="172"/>
                  </a:cubicBezTo>
                  <a:cubicBezTo>
                    <a:pt x="135" y="146"/>
                    <a:pt x="191" y="104"/>
                    <a:pt x="247" y="15"/>
                  </a:cubicBezTo>
                  <a:cubicBezTo>
                    <a:pt x="146" y="8"/>
                    <a:pt x="76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8" name="Google Shape;28958;p21"/>
            <p:cNvSpPr/>
            <p:nvPr/>
          </p:nvSpPr>
          <p:spPr>
            <a:xfrm>
              <a:off x="-5286207" y="-2759568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63" y="0"/>
                  </a:moveTo>
                  <a:lnTo>
                    <a:pt x="63" y="0"/>
                  </a:lnTo>
                  <a:cubicBezTo>
                    <a:pt x="0" y="90"/>
                    <a:pt x="15" y="146"/>
                    <a:pt x="127" y="172"/>
                  </a:cubicBezTo>
                  <a:cubicBezTo>
                    <a:pt x="202" y="82"/>
                    <a:pt x="135" y="41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9" name="Google Shape;28959;p21"/>
            <p:cNvSpPr/>
            <p:nvPr/>
          </p:nvSpPr>
          <p:spPr>
            <a:xfrm>
              <a:off x="-5385814" y="-3252205"/>
              <a:ext cx="7879" cy="6637"/>
            </a:xfrm>
            <a:custGeom>
              <a:avLst/>
              <a:gdLst/>
              <a:ahLst/>
              <a:cxnLst/>
              <a:rect l="l" t="t" r="r" b="b"/>
              <a:pathLst>
                <a:path w="165" h="139" extrusionOk="0">
                  <a:moveTo>
                    <a:pt x="71" y="0"/>
                  </a:moveTo>
                  <a:cubicBezTo>
                    <a:pt x="60" y="0"/>
                    <a:pt x="45" y="4"/>
                    <a:pt x="34" y="18"/>
                  </a:cubicBezTo>
                  <a:cubicBezTo>
                    <a:pt x="34" y="56"/>
                    <a:pt x="1" y="101"/>
                    <a:pt x="49" y="130"/>
                  </a:cubicBezTo>
                  <a:cubicBezTo>
                    <a:pt x="56" y="135"/>
                    <a:pt x="68" y="138"/>
                    <a:pt x="79" y="138"/>
                  </a:cubicBezTo>
                  <a:cubicBezTo>
                    <a:pt x="101" y="138"/>
                    <a:pt x="123" y="123"/>
                    <a:pt x="139" y="101"/>
                  </a:cubicBezTo>
                  <a:cubicBezTo>
                    <a:pt x="165" y="63"/>
                    <a:pt x="146" y="37"/>
                    <a:pt x="113" y="14"/>
                  </a:cubicBezTo>
                  <a:cubicBezTo>
                    <a:pt x="97" y="4"/>
                    <a:pt x="86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0" name="Google Shape;28960;p21"/>
            <p:cNvSpPr/>
            <p:nvPr/>
          </p:nvSpPr>
          <p:spPr>
            <a:xfrm>
              <a:off x="-5396749" y="-3127816"/>
              <a:ext cx="10410" cy="7544"/>
            </a:xfrm>
            <a:custGeom>
              <a:avLst/>
              <a:gdLst/>
              <a:ahLst/>
              <a:cxnLst/>
              <a:rect l="l" t="t" r="r" b="b"/>
              <a:pathLst>
                <a:path w="218" h="158" extrusionOk="0">
                  <a:moveTo>
                    <a:pt x="9" y="0"/>
                  </a:moveTo>
                  <a:lnTo>
                    <a:pt x="1" y="4"/>
                  </a:lnTo>
                  <a:cubicBezTo>
                    <a:pt x="5" y="157"/>
                    <a:pt x="125" y="127"/>
                    <a:pt x="218" y="139"/>
                  </a:cubicBezTo>
                  <a:cubicBezTo>
                    <a:pt x="173" y="109"/>
                    <a:pt x="128" y="82"/>
                    <a:pt x="169" y="19"/>
                  </a:cubicBezTo>
                  <a:cubicBezTo>
                    <a:pt x="162" y="15"/>
                    <a:pt x="151" y="15"/>
                    <a:pt x="143" y="15"/>
                  </a:cubicBezTo>
                  <a:cubicBezTo>
                    <a:pt x="132" y="15"/>
                    <a:pt x="117" y="19"/>
                    <a:pt x="106" y="19"/>
                  </a:cubicBezTo>
                  <a:cubicBezTo>
                    <a:pt x="95" y="19"/>
                    <a:pt x="83" y="23"/>
                    <a:pt x="68" y="23"/>
                  </a:cubicBezTo>
                  <a:cubicBezTo>
                    <a:pt x="50" y="23"/>
                    <a:pt x="28" y="19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1" name="Google Shape;28961;p21"/>
            <p:cNvSpPr/>
            <p:nvPr/>
          </p:nvSpPr>
          <p:spPr>
            <a:xfrm>
              <a:off x="-4897666" y="-2932901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50" y="0"/>
                  </a:moveTo>
                  <a:cubicBezTo>
                    <a:pt x="35" y="0"/>
                    <a:pt x="23" y="8"/>
                    <a:pt x="16" y="30"/>
                  </a:cubicBezTo>
                  <a:cubicBezTo>
                    <a:pt x="1" y="68"/>
                    <a:pt x="16" y="105"/>
                    <a:pt x="61" y="113"/>
                  </a:cubicBezTo>
                  <a:cubicBezTo>
                    <a:pt x="83" y="113"/>
                    <a:pt x="102" y="120"/>
                    <a:pt x="124" y="120"/>
                  </a:cubicBezTo>
                  <a:cubicBezTo>
                    <a:pt x="147" y="120"/>
                    <a:pt x="173" y="113"/>
                    <a:pt x="202" y="90"/>
                  </a:cubicBezTo>
                  <a:cubicBezTo>
                    <a:pt x="162" y="64"/>
                    <a:pt x="135" y="42"/>
                    <a:pt x="102" y="23"/>
                  </a:cubicBezTo>
                  <a:cubicBezTo>
                    <a:pt x="87" y="15"/>
                    <a:pt x="68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2" name="Google Shape;28962;p21"/>
            <p:cNvSpPr/>
            <p:nvPr/>
          </p:nvSpPr>
          <p:spPr>
            <a:xfrm>
              <a:off x="-4911943" y="-2938631"/>
              <a:ext cx="13275" cy="6303"/>
            </a:xfrm>
            <a:custGeom>
              <a:avLst/>
              <a:gdLst/>
              <a:ahLst/>
              <a:cxnLst/>
              <a:rect l="l" t="t" r="r" b="b"/>
              <a:pathLst>
                <a:path w="278" h="132" extrusionOk="0">
                  <a:moveTo>
                    <a:pt x="177" y="0"/>
                  </a:moveTo>
                  <a:cubicBezTo>
                    <a:pt x="1" y="45"/>
                    <a:pt x="169" y="86"/>
                    <a:pt x="180" y="128"/>
                  </a:cubicBezTo>
                  <a:cubicBezTo>
                    <a:pt x="192" y="131"/>
                    <a:pt x="206" y="131"/>
                    <a:pt x="218" y="131"/>
                  </a:cubicBezTo>
                  <a:cubicBezTo>
                    <a:pt x="248" y="131"/>
                    <a:pt x="274" y="124"/>
                    <a:pt x="274" y="86"/>
                  </a:cubicBezTo>
                  <a:cubicBezTo>
                    <a:pt x="277" y="34"/>
                    <a:pt x="214" y="27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3" name="Google Shape;28963;p21"/>
            <p:cNvSpPr/>
            <p:nvPr/>
          </p:nvSpPr>
          <p:spPr>
            <a:xfrm>
              <a:off x="-5401189" y="-2920438"/>
              <a:ext cx="8786" cy="7735"/>
            </a:xfrm>
            <a:custGeom>
              <a:avLst/>
              <a:gdLst/>
              <a:ahLst/>
              <a:cxnLst/>
              <a:rect l="l" t="t" r="r" b="b"/>
              <a:pathLst>
                <a:path w="184" h="162" extrusionOk="0">
                  <a:moveTo>
                    <a:pt x="150" y="1"/>
                  </a:moveTo>
                  <a:cubicBezTo>
                    <a:pt x="116" y="68"/>
                    <a:pt x="0" y="61"/>
                    <a:pt x="0" y="162"/>
                  </a:cubicBezTo>
                  <a:cubicBezTo>
                    <a:pt x="176" y="147"/>
                    <a:pt x="183" y="143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4" name="Google Shape;28964;p21"/>
            <p:cNvSpPr/>
            <p:nvPr/>
          </p:nvSpPr>
          <p:spPr>
            <a:xfrm>
              <a:off x="-5318534" y="-3086226"/>
              <a:ext cx="7019" cy="7353"/>
            </a:xfrm>
            <a:custGeom>
              <a:avLst/>
              <a:gdLst/>
              <a:ahLst/>
              <a:cxnLst/>
              <a:rect l="l" t="t" r="r" b="b"/>
              <a:pathLst>
                <a:path w="147" h="154" extrusionOk="0">
                  <a:moveTo>
                    <a:pt x="72" y="1"/>
                  </a:moveTo>
                  <a:cubicBezTo>
                    <a:pt x="0" y="1"/>
                    <a:pt x="45" y="90"/>
                    <a:pt x="5" y="120"/>
                  </a:cubicBezTo>
                  <a:cubicBezTo>
                    <a:pt x="31" y="135"/>
                    <a:pt x="57" y="153"/>
                    <a:pt x="83" y="153"/>
                  </a:cubicBezTo>
                  <a:cubicBezTo>
                    <a:pt x="105" y="153"/>
                    <a:pt x="124" y="146"/>
                    <a:pt x="143" y="120"/>
                  </a:cubicBezTo>
                  <a:cubicBezTo>
                    <a:pt x="146" y="68"/>
                    <a:pt x="143" y="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5" name="Google Shape;28965;p21"/>
            <p:cNvSpPr/>
            <p:nvPr/>
          </p:nvSpPr>
          <p:spPr>
            <a:xfrm>
              <a:off x="-5360650" y="-2926120"/>
              <a:ext cx="8929" cy="8070"/>
            </a:xfrm>
            <a:custGeom>
              <a:avLst/>
              <a:gdLst/>
              <a:ahLst/>
              <a:cxnLst/>
              <a:rect l="l" t="t" r="r" b="b"/>
              <a:pathLst>
                <a:path w="187" h="169" extrusionOk="0">
                  <a:moveTo>
                    <a:pt x="128" y="0"/>
                  </a:moveTo>
                  <a:cubicBezTo>
                    <a:pt x="71" y="38"/>
                    <a:pt x="0" y="60"/>
                    <a:pt x="23" y="154"/>
                  </a:cubicBezTo>
                  <a:cubicBezTo>
                    <a:pt x="41" y="157"/>
                    <a:pt x="64" y="169"/>
                    <a:pt x="83" y="169"/>
                  </a:cubicBezTo>
                  <a:cubicBezTo>
                    <a:pt x="93" y="169"/>
                    <a:pt x="105" y="161"/>
                    <a:pt x="97" y="135"/>
                  </a:cubicBezTo>
                  <a:cubicBezTo>
                    <a:pt x="90" y="83"/>
                    <a:pt x="112" y="83"/>
                    <a:pt x="135" y="83"/>
                  </a:cubicBezTo>
                  <a:lnTo>
                    <a:pt x="138" y="83"/>
                  </a:lnTo>
                  <a:cubicBezTo>
                    <a:pt x="154" y="83"/>
                    <a:pt x="164" y="83"/>
                    <a:pt x="172" y="71"/>
                  </a:cubicBezTo>
                  <a:cubicBezTo>
                    <a:pt x="176" y="60"/>
                    <a:pt x="183" y="49"/>
                    <a:pt x="187" y="38"/>
                  </a:cubicBezTo>
                  <a:cubicBezTo>
                    <a:pt x="169" y="26"/>
                    <a:pt x="146" y="12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6" name="Google Shape;28966;p21"/>
            <p:cNvSpPr/>
            <p:nvPr/>
          </p:nvSpPr>
          <p:spPr>
            <a:xfrm>
              <a:off x="-5357450" y="-2948945"/>
              <a:ext cx="9168" cy="10028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68" y="0"/>
                  </a:moveTo>
                  <a:cubicBezTo>
                    <a:pt x="4" y="33"/>
                    <a:pt x="0" y="78"/>
                    <a:pt x="57" y="123"/>
                  </a:cubicBezTo>
                  <a:cubicBezTo>
                    <a:pt x="97" y="157"/>
                    <a:pt x="147" y="179"/>
                    <a:pt x="192" y="209"/>
                  </a:cubicBezTo>
                  <a:cubicBezTo>
                    <a:pt x="154" y="138"/>
                    <a:pt x="128" y="56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7" name="Google Shape;28967;p21"/>
            <p:cNvSpPr/>
            <p:nvPr/>
          </p:nvSpPr>
          <p:spPr>
            <a:xfrm>
              <a:off x="-5216827" y="-2859748"/>
              <a:ext cx="10982" cy="5587"/>
            </a:xfrm>
            <a:custGeom>
              <a:avLst/>
              <a:gdLst/>
              <a:ahLst/>
              <a:cxnLst/>
              <a:rect l="l" t="t" r="r" b="b"/>
              <a:pathLst>
                <a:path w="230" h="117" extrusionOk="0">
                  <a:moveTo>
                    <a:pt x="158" y="1"/>
                  </a:moveTo>
                  <a:cubicBezTo>
                    <a:pt x="128" y="1"/>
                    <a:pt x="95" y="12"/>
                    <a:pt x="61" y="12"/>
                  </a:cubicBezTo>
                  <a:cubicBezTo>
                    <a:pt x="42" y="42"/>
                    <a:pt x="23" y="75"/>
                    <a:pt x="1" y="106"/>
                  </a:cubicBezTo>
                  <a:cubicBezTo>
                    <a:pt x="76" y="75"/>
                    <a:pt x="173" y="117"/>
                    <a:pt x="230" y="30"/>
                  </a:cubicBezTo>
                  <a:cubicBezTo>
                    <a:pt x="207" y="4"/>
                    <a:pt x="185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8" name="Google Shape;28968;p21"/>
            <p:cNvSpPr/>
            <p:nvPr/>
          </p:nvSpPr>
          <p:spPr>
            <a:xfrm>
              <a:off x="-5328514" y="-2997698"/>
              <a:ext cx="8070" cy="7019"/>
            </a:xfrm>
            <a:custGeom>
              <a:avLst/>
              <a:gdLst/>
              <a:ahLst/>
              <a:cxnLst/>
              <a:rect l="l" t="t" r="r" b="b"/>
              <a:pathLst>
                <a:path w="169" h="147" extrusionOk="0">
                  <a:moveTo>
                    <a:pt x="48" y="0"/>
                  </a:moveTo>
                  <a:cubicBezTo>
                    <a:pt x="41" y="0"/>
                    <a:pt x="34" y="12"/>
                    <a:pt x="26" y="26"/>
                  </a:cubicBezTo>
                  <a:cubicBezTo>
                    <a:pt x="0" y="71"/>
                    <a:pt x="7" y="105"/>
                    <a:pt x="52" y="131"/>
                  </a:cubicBezTo>
                  <a:cubicBezTo>
                    <a:pt x="64" y="138"/>
                    <a:pt x="79" y="146"/>
                    <a:pt x="93" y="146"/>
                  </a:cubicBezTo>
                  <a:cubicBezTo>
                    <a:pt x="109" y="146"/>
                    <a:pt x="119" y="138"/>
                    <a:pt x="127" y="124"/>
                  </a:cubicBezTo>
                  <a:cubicBezTo>
                    <a:pt x="169" y="60"/>
                    <a:pt x="109" y="45"/>
                    <a:pt x="74" y="15"/>
                  </a:cubicBezTo>
                  <a:cubicBezTo>
                    <a:pt x="64" y="8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9" name="Google Shape;28969;p21"/>
            <p:cNvSpPr/>
            <p:nvPr/>
          </p:nvSpPr>
          <p:spPr>
            <a:xfrm>
              <a:off x="-5402097" y="-3233487"/>
              <a:ext cx="8834" cy="7163"/>
            </a:xfrm>
            <a:custGeom>
              <a:avLst/>
              <a:gdLst/>
              <a:ahLst/>
              <a:cxnLst/>
              <a:rect l="l" t="t" r="r" b="b"/>
              <a:pathLst>
                <a:path w="185" h="150" extrusionOk="0">
                  <a:moveTo>
                    <a:pt x="162" y="0"/>
                  </a:moveTo>
                  <a:cubicBezTo>
                    <a:pt x="95" y="19"/>
                    <a:pt x="45" y="64"/>
                    <a:pt x="1" y="112"/>
                  </a:cubicBezTo>
                  <a:cubicBezTo>
                    <a:pt x="23" y="138"/>
                    <a:pt x="42" y="150"/>
                    <a:pt x="61" y="150"/>
                  </a:cubicBezTo>
                  <a:cubicBezTo>
                    <a:pt x="102" y="150"/>
                    <a:pt x="143" y="109"/>
                    <a:pt x="185" y="101"/>
                  </a:cubicBezTo>
                  <a:cubicBezTo>
                    <a:pt x="176" y="67"/>
                    <a:pt x="169" y="34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0" name="Google Shape;28970;p21"/>
            <p:cNvSpPr/>
            <p:nvPr/>
          </p:nvSpPr>
          <p:spPr>
            <a:xfrm>
              <a:off x="-5406872" y="-2806029"/>
              <a:ext cx="11985" cy="6303"/>
            </a:xfrm>
            <a:custGeom>
              <a:avLst/>
              <a:gdLst/>
              <a:ahLst/>
              <a:cxnLst/>
              <a:rect l="l" t="t" r="r" b="b"/>
              <a:pathLst>
                <a:path w="251" h="132" extrusionOk="0">
                  <a:moveTo>
                    <a:pt x="135" y="1"/>
                  </a:moveTo>
                  <a:cubicBezTo>
                    <a:pt x="75" y="4"/>
                    <a:pt x="0" y="31"/>
                    <a:pt x="23" y="125"/>
                  </a:cubicBezTo>
                  <a:cubicBezTo>
                    <a:pt x="64" y="91"/>
                    <a:pt x="105" y="57"/>
                    <a:pt x="145" y="57"/>
                  </a:cubicBezTo>
                  <a:cubicBezTo>
                    <a:pt x="176" y="57"/>
                    <a:pt x="202" y="72"/>
                    <a:pt x="228" y="113"/>
                  </a:cubicBezTo>
                  <a:cubicBezTo>
                    <a:pt x="232" y="121"/>
                    <a:pt x="235" y="125"/>
                    <a:pt x="240" y="132"/>
                  </a:cubicBezTo>
                  <a:cubicBezTo>
                    <a:pt x="250" y="54"/>
                    <a:pt x="213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1" name="Google Shape;28971;p21"/>
            <p:cNvSpPr/>
            <p:nvPr/>
          </p:nvSpPr>
          <p:spPr>
            <a:xfrm>
              <a:off x="-5302299" y="-3056955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86" y="0"/>
                  </a:moveTo>
                  <a:cubicBezTo>
                    <a:pt x="1" y="0"/>
                    <a:pt x="12" y="68"/>
                    <a:pt x="8" y="123"/>
                  </a:cubicBezTo>
                  <a:cubicBezTo>
                    <a:pt x="27" y="128"/>
                    <a:pt x="49" y="157"/>
                    <a:pt x="72" y="157"/>
                  </a:cubicBezTo>
                  <a:cubicBezTo>
                    <a:pt x="79" y="157"/>
                    <a:pt x="86" y="154"/>
                    <a:pt x="94" y="142"/>
                  </a:cubicBezTo>
                  <a:cubicBezTo>
                    <a:pt x="120" y="101"/>
                    <a:pt x="158" y="42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2" name="Google Shape;28972;p21"/>
            <p:cNvSpPr/>
            <p:nvPr/>
          </p:nvSpPr>
          <p:spPr>
            <a:xfrm>
              <a:off x="-5486328" y="-3230813"/>
              <a:ext cx="9550" cy="8786"/>
            </a:xfrm>
            <a:custGeom>
              <a:avLst/>
              <a:gdLst/>
              <a:ahLst/>
              <a:cxnLst/>
              <a:rect l="l" t="t" r="r" b="b"/>
              <a:pathLst>
                <a:path w="200" h="184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98"/>
                    <a:pt x="79" y="135"/>
                    <a:pt x="143" y="184"/>
                  </a:cubicBezTo>
                  <a:cubicBezTo>
                    <a:pt x="199" y="45"/>
                    <a:pt x="72" y="45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3" name="Google Shape;28973;p21"/>
            <p:cNvSpPr/>
            <p:nvPr/>
          </p:nvSpPr>
          <p:spPr>
            <a:xfrm>
              <a:off x="-5015083" y="-2788696"/>
              <a:ext cx="6971" cy="5396"/>
            </a:xfrm>
            <a:custGeom>
              <a:avLst/>
              <a:gdLst/>
              <a:ahLst/>
              <a:cxnLst/>
              <a:rect l="l" t="t" r="r" b="b"/>
              <a:pathLst>
                <a:path w="146" h="113" extrusionOk="0">
                  <a:moveTo>
                    <a:pt x="68" y="0"/>
                  </a:moveTo>
                  <a:cubicBezTo>
                    <a:pt x="49" y="0"/>
                    <a:pt x="34" y="8"/>
                    <a:pt x="15" y="19"/>
                  </a:cubicBezTo>
                  <a:cubicBezTo>
                    <a:pt x="0" y="45"/>
                    <a:pt x="4" y="68"/>
                    <a:pt x="26" y="83"/>
                  </a:cubicBezTo>
                  <a:cubicBezTo>
                    <a:pt x="45" y="98"/>
                    <a:pt x="64" y="112"/>
                    <a:pt x="82" y="112"/>
                  </a:cubicBezTo>
                  <a:cubicBezTo>
                    <a:pt x="94" y="112"/>
                    <a:pt x="109" y="105"/>
                    <a:pt x="120" y="94"/>
                  </a:cubicBezTo>
                  <a:cubicBezTo>
                    <a:pt x="146" y="68"/>
                    <a:pt x="142" y="38"/>
                    <a:pt x="113" y="19"/>
                  </a:cubicBezTo>
                  <a:cubicBezTo>
                    <a:pt x="97" y="8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4" name="Google Shape;28974;p21"/>
            <p:cNvSpPr/>
            <p:nvPr/>
          </p:nvSpPr>
          <p:spPr>
            <a:xfrm>
              <a:off x="-5233396" y="-2718694"/>
              <a:ext cx="6971" cy="5539"/>
            </a:xfrm>
            <a:custGeom>
              <a:avLst/>
              <a:gdLst/>
              <a:ahLst/>
              <a:cxnLst/>
              <a:rect l="l" t="t" r="r" b="b"/>
              <a:pathLst>
                <a:path w="146" h="116" extrusionOk="0">
                  <a:moveTo>
                    <a:pt x="61" y="0"/>
                  </a:moveTo>
                  <a:cubicBezTo>
                    <a:pt x="49" y="0"/>
                    <a:pt x="34" y="4"/>
                    <a:pt x="23" y="19"/>
                  </a:cubicBezTo>
                  <a:cubicBezTo>
                    <a:pt x="1" y="49"/>
                    <a:pt x="11" y="78"/>
                    <a:pt x="38" y="101"/>
                  </a:cubicBezTo>
                  <a:cubicBezTo>
                    <a:pt x="49" y="109"/>
                    <a:pt x="64" y="116"/>
                    <a:pt x="75" y="116"/>
                  </a:cubicBezTo>
                  <a:cubicBezTo>
                    <a:pt x="94" y="116"/>
                    <a:pt x="116" y="104"/>
                    <a:pt x="132" y="86"/>
                  </a:cubicBezTo>
                  <a:cubicBezTo>
                    <a:pt x="142" y="52"/>
                    <a:pt x="146" y="23"/>
                    <a:pt x="106" y="7"/>
                  </a:cubicBezTo>
                  <a:cubicBezTo>
                    <a:pt x="94" y="4"/>
                    <a:pt x="75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5" name="Google Shape;28975;p21"/>
            <p:cNvSpPr/>
            <p:nvPr/>
          </p:nvSpPr>
          <p:spPr>
            <a:xfrm>
              <a:off x="-5390637" y="-3126909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41" y="0"/>
                  </a:moveTo>
                  <a:cubicBezTo>
                    <a:pt x="0" y="63"/>
                    <a:pt x="45" y="90"/>
                    <a:pt x="90" y="120"/>
                  </a:cubicBezTo>
                  <a:cubicBezTo>
                    <a:pt x="116" y="108"/>
                    <a:pt x="142" y="101"/>
                    <a:pt x="172" y="101"/>
                  </a:cubicBezTo>
                  <a:lnTo>
                    <a:pt x="195" y="101"/>
                  </a:lnTo>
                  <a:cubicBezTo>
                    <a:pt x="183" y="4"/>
                    <a:pt x="105" y="15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6" name="Google Shape;28976;p21"/>
            <p:cNvSpPr/>
            <p:nvPr/>
          </p:nvSpPr>
          <p:spPr>
            <a:xfrm>
              <a:off x="-5422056" y="-2837974"/>
              <a:ext cx="7879" cy="5969"/>
            </a:xfrm>
            <a:custGeom>
              <a:avLst/>
              <a:gdLst/>
              <a:ahLst/>
              <a:cxnLst/>
              <a:rect l="l" t="t" r="r" b="b"/>
              <a:pathLst>
                <a:path w="165" h="125" extrusionOk="0">
                  <a:moveTo>
                    <a:pt x="71" y="1"/>
                  </a:moveTo>
                  <a:cubicBezTo>
                    <a:pt x="56" y="19"/>
                    <a:pt x="42" y="42"/>
                    <a:pt x="11" y="42"/>
                  </a:cubicBezTo>
                  <a:cubicBezTo>
                    <a:pt x="8" y="42"/>
                    <a:pt x="4" y="42"/>
                    <a:pt x="1" y="38"/>
                  </a:cubicBezTo>
                  <a:lnTo>
                    <a:pt x="1" y="38"/>
                  </a:lnTo>
                  <a:cubicBezTo>
                    <a:pt x="4" y="95"/>
                    <a:pt x="34" y="124"/>
                    <a:pt x="79" y="124"/>
                  </a:cubicBezTo>
                  <a:cubicBezTo>
                    <a:pt x="82" y="124"/>
                    <a:pt x="90" y="124"/>
                    <a:pt x="97" y="121"/>
                  </a:cubicBezTo>
                  <a:cubicBezTo>
                    <a:pt x="149" y="109"/>
                    <a:pt x="165" y="61"/>
                    <a:pt x="158" y="5"/>
                  </a:cubicBezTo>
                  <a:lnTo>
                    <a:pt x="158" y="5"/>
                  </a:lnTo>
                  <a:cubicBezTo>
                    <a:pt x="146" y="16"/>
                    <a:pt x="135" y="19"/>
                    <a:pt x="123" y="19"/>
                  </a:cubicBezTo>
                  <a:cubicBezTo>
                    <a:pt x="105" y="19"/>
                    <a:pt x="90" y="9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7" name="Google Shape;28977;p21"/>
            <p:cNvSpPr/>
            <p:nvPr/>
          </p:nvSpPr>
          <p:spPr>
            <a:xfrm>
              <a:off x="-5241800" y="-2746533"/>
              <a:ext cx="7019" cy="5873"/>
            </a:xfrm>
            <a:custGeom>
              <a:avLst/>
              <a:gdLst/>
              <a:ahLst/>
              <a:cxnLst/>
              <a:rect l="l" t="t" r="r" b="b"/>
              <a:pathLst>
                <a:path w="147" h="123" extrusionOk="0">
                  <a:moveTo>
                    <a:pt x="53" y="0"/>
                  </a:moveTo>
                  <a:cubicBezTo>
                    <a:pt x="38" y="0"/>
                    <a:pt x="23" y="7"/>
                    <a:pt x="16" y="26"/>
                  </a:cubicBezTo>
                  <a:cubicBezTo>
                    <a:pt x="1" y="59"/>
                    <a:pt x="16" y="97"/>
                    <a:pt x="42" y="123"/>
                  </a:cubicBezTo>
                  <a:lnTo>
                    <a:pt x="57" y="123"/>
                  </a:lnTo>
                  <a:cubicBezTo>
                    <a:pt x="83" y="123"/>
                    <a:pt x="102" y="116"/>
                    <a:pt x="116" y="93"/>
                  </a:cubicBezTo>
                  <a:cubicBezTo>
                    <a:pt x="147" y="52"/>
                    <a:pt x="128" y="22"/>
                    <a:pt x="90" y="7"/>
                  </a:cubicBezTo>
                  <a:cubicBezTo>
                    <a:pt x="80" y="4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8" name="Google Shape;28978;p21"/>
            <p:cNvSpPr/>
            <p:nvPr/>
          </p:nvSpPr>
          <p:spPr>
            <a:xfrm>
              <a:off x="-4979079" y="-2962554"/>
              <a:ext cx="8834" cy="8261"/>
            </a:xfrm>
            <a:custGeom>
              <a:avLst/>
              <a:gdLst/>
              <a:ahLst/>
              <a:cxnLst/>
              <a:rect l="l" t="t" r="r" b="b"/>
              <a:pathLst>
                <a:path w="185" h="173" extrusionOk="0">
                  <a:moveTo>
                    <a:pt x="154" y="1"/>
                  </a:moveTo>
                  <a:cubicBezTo>
                    <a:pt x="121" y="71"/>
                    <a:pt x="35" y="90"/>
                    <a:pt x="1" y="161"/>
                  </a:cubicBezTo>
                  <a:cubicBezTo>
                    <a:pt x="28" y="165"/>
                    <a:pt x="57" y="173"/>
                    <a:pt x="84" y="173"/>
                  </a:cubicBezTo>
                  <a:cubicBezTo>
                    <a:pt x="110" y="173"/>
                    <a:pt x="132" y="165"/>
                    <a:pt x="154" y="132"/>
                  </a:cubicBezTo>
                  <a:cubicBezTo>
                    <a:pt x="128" y="87"/>
                    <a:pt x="166" y="53"/>
                    <a:pt x="185" y="19"/>
                  </a:cubicBezTo>
                  <a:cubicBezTo>
                    <a:pt x="173" y="12"/>
                    <a:pt x="166" y="4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9" name="Google Shape;28979;p21"/>
            <p:cNvSpPr/>
            <p:nvPr/>
          </p:nvSpPr>
          <p:spPr>
            <a:xfrm>
              <a:off x="-4866198" y="-2744432"/>
              <a:ext cx="9120" cy="6112"/>
            </a:xfrm>
            <a:custGeom>
              <a:avLst/>
              <a:gdLst/>
              <a:ahLst/>
              <a:cxnLst/>
              <a:rect l="l" t="t" r="r" b="b"/>
              <a:pathLst>
                <a:path w="191" h="128" extrusionOk="0">
                  <a:moveTo>
                    <a:pt x="67" y="1"/>
                  </a:moveTo>
                  <a:cubicBezTo>
                    <a:pt x="26" y="1"/>
                    <a:pt x="0" y="23"/>
                    <a:pt x="4" y="65"/>
                  </a:cubicBezTo>
                  <a:cubicBezTo>
                    <a:pt x="4" y="98"/>
                    <a:pt x="33" y="113"/>
                    <a:pt x="59" y="124"/>
                  </a:cubicBezTo>
                  <a:cubicBezTo>
                    <a:pt x="71" y="127"/>
                    <a:pt x="78" y="127"/>
                    <a:pt x="86" y="127"/>
                  </a:cubicBezTo>
                  <a:cubicBezTo>
                    <a:pt x="127" y="127"/>
                    <a:pt x="157" y="98"/>
                    <a:pt x="190" y="83"/>
                  </a:cubicBezTo>
                  <a:cubicBezTo>
                    <a:pt x="183" y="72"/>
                    <a:pt x="171" y="68"/>
                    <a:pt x="157" y="68"/>
                  </a:cubicBezTo>
                  <a:lnTo>
                    <a:pt x="127" y="68"/>
                  </a:lnTo>
                  <a:cubicBezTo>
                    <a:pt x="119" y="72"/>
                    <a:pt x="109" y="72"/>
                    <a:pt x="101" y="72"/>
                  </a:cubicBezTo>
                  <a:cubicBezTo>
                    <a:pt x="75" y="72"/>
                    <a:pt x="52" y="60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0" name="Google Shape;28980;p21"/>
            <p:cNvSpPr/>
            <p:nvPr/>
          </p:nvSpPr>
          <p:spPr>
            <a:xfrm>
              <a:off x="-5482746" y="-3292602"/>
              <a:ext cx="6637" cy="5443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71" y="1"/>
                  </a:moveTo>
                  <a:cubicBezTo>
                    <a:pt x="52" y="1"/>
                    <a:pt x="34" y="12"/>
                    <a:pt x="16" y="27"/>
                  </a:cubicBezTo>
                  <a:cubicBezTo>
                    <a:pt x="0" y="57"/>
                    <a:pt x="0" y="91"/>
                    <a:pt x="30" y="106"/>
                  </a:cubicBezTo>
                  <a:cubicBezTo>
                    <a:pt x="38" y="109"/>
                    <a:pt x="49" y="113"/>
                    <a:pt x="60" y="113"/>
                  </a:cubicBezTo>
                  <a:cubicBezTo>
                    <a:pt x="86" y="113"/>
                    <a:pt x="109" y="101"/>
                    <a:pt x="124" y="79"/>
                  </a:cubicBezTo>
                  <a:cubicBezTo>
                    <a:pt x="138" y="65"/>
                    <a:pt x="131" y="31"/>
                    <a:pt x="112" y="16"/>
                  </a:cubicBezTo>
                  <a:cubicBezTo>
                    <a:pt x="97" y="8"/>
                    <a:pt x="86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1" name="Google Shape;28981;p21"/>
            <p:cNvSpPr/>
            <p:nvPr/>
          </p:nvSpPr>
          <p:spPr>
            <a:xfrm>
              <a:off x="-5442589" y="-3232246"/>
              <a:ext cx="7019" cy="5205"/>
            </a:xfrm>
            <a:custGeom>
              <a:avLst/>
              <a:gdLst/>
              <a:ahLst/>
              <a:cxnLst/>
              <a:rect l="l" t="t" r="r" b="b"/>
              <a:pathLst>
                <a:path w="147" h="109" extrusionOk="0">
                  <a:moveTo>
                    <a:pt x="75" y="0"/>
                  </a:moveTo>
                  <a:cubicBezTo>
                    <a:pt x="60" y="0"/>
                    <a:pt x="46" y="4"/>
                    <a:pt x="30" y="15"/>
                  </a:cubicBezTo>
                  <a:cubicBezTo>
                    <a:pt x="1" y="45"/>
                    <a:pt x="23" y="67"/>
                    <a:pt x="49" y="90"/>
                  </a:cubicBezTo>
                  <a:cubicBezTo>
                    <a:pt x="64" y="98"/>
                    <a:pt x="79" y="109"/>
                    <a:pt x="94" y="109"/>
                  </a:cubicBezTo>
                  <a:cubicBezTo>
                    <a:pt x="105" y="109"/>
                    <a:pt x="117" y="105"/>
                    <a:pt x="124" y="93"/>
                  </a:cubicBezTo>
                  <a:cubicBezTo>
                    <a:pt x="146" y="67"/>
                    <a:pt x="135" y="34"/>
                    <a:pt x="113" y="15"/>
                  </a:cubicBezTo>
                  <a:cubicBezTo>
                    <a:pt x="101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2" name="Google Shape;28982;p21"/>
            <p:cNvSpPr/>
            <p:nvPr/>
          </p:nvSpPr>
          <p:spPr>
            <a:xfrm>
              <a:off x="-5179343" y="-2912034"/>
              <a:ext cx="7544" cy="6303"/>
            </a:xfrm>
            <a:custGeom>
              <a:avLst/>
              <a:gdLst/>
              <a:ahLst/>
              <a:cxnLst/>
              <a:rect l="l" t="t" r="r" b="b"/>
              <a:pathLst>
                <a:path w="158" h="132" extrusionOk="0">
                  <a:moveTo>
                    <a:pt x="1" y="0"/>
                  </a:moveTo>
                  <a:cubicBezTo>
                    <a:pt x="50" y="19"/>
                    <a:pt x="35" y="131"/>
                    <a:pt x="95" y="131"/>
                  </a:cubicBezTo>
                  <a:cubicBezTo>
                    <a:pt x="109" y="131"/>
                    <a:pt x="132" y="124"/>
                    <a:pt x="158" y="102"/>
                  </a:cubicBezTo>
                  <a:cubicBezTo>
                    <a:pt x="135" y="31"/>
                    <a:pt x="9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3" name="Google Shape;28983;p21"/>
            <p:cNvSpPr/>
            <p:nvPr/>
          </p:nvSpPr>
          <p:spPr>
            <a:xfrm>
              <a:off x="-5495973" y="-2904728"/>
              <a:ext cx="11699" cy="5969"/>
            </a:xfrm>
            <a:custGeom>
              <a:avLst/>
              <a:gdLst/>
              <a:ahLst/>
              <a:cxnLst/>
              <a:rect l="l" t="t" r="r" b="b"/>
              <a:pathLst>
                <a:path w="245" h="125" extrusionOk="0">
                  <a:moveTo>
                    <a:pt x="188" y="1"/>
                  </a:moveTo>
                  <a:cubicBezTo>
                    <a:pt x="110" y="1"/>
                    <a:pt x="57" y="68"/>
                    <a:pt x="1" y="113"/>
                  </a:cubicBezTo>
                  <a:cubicBezTo>
                    <a:pt x="15" y="120"/>
                    <a:pt x="31" y="125"/>
                    <a:pt x="42" y="125"/>
                  </a:cubicBezTo>
                  <a:cubicBezTo>
                    <a:pt x="124" y="125"/>
                    <a:pt x="169" y="30"/>
                    <a:pt x="244" y="12"/>
                  </a:cubicBezTo>
                  <a:cubicBezTo>
                    <a:pt x="222" y="4"/>
                    <a:pt x="206" y="1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4" name="Google Shape;28984;p21"/>
            <p:cNvSpPr/>
            <p:nvPr/>
          </p:nvSpPr>
          <p:spPr>
            <a:xfrm>
              <a:off x="-5266439" y="-2654614"/>
              <a:ext cx="6685" cy="5921"/>
            </a:xfrm>
            <a:custGeom>
              <a:avLst/>
              <a:gdLst/>
              <a:ahLst/>
              <a:cxnLst/>
              <a:rect l="l" t="t" r="r" b="b"/>
              <a:pathLst>
                <a:path w="140" h="124" extrusionOk="0">
                  <a:moveTo>
                    <a:pt x="53" y="0"/>
                  </a:moveTo>
                  <a:cubicBezTo>
                    <a:pt x="35" y="4"/>
                    <a:pt x="20" y="4"/>
                    <a:pt x="1" y="8"/>
                  </a:cubicBezTo>
                  <a:cubicBezTo>
                    <a:pt x="4" y="18"/>
                    <a:pt x="1" y="34"/>
                    <a:pt x="8" y="45"/>
                  </a:cubicBezTo>
                  <a:cubicBezTo>
                    <a:pt x="23" y="75"/>
                    <a:pt x="31" y="116"/>
                    <a:pt x="72" y="123"/>
                  </a:cubicBezTo>
                  <a:lnTo>
                    <a:pt x="75" y="123"/>
                  </a:lnTo>
                  <a:cubicBezTo>
                    <a:pt x="87" y="123"/>
                    <a:pt x="109" y="108"/>
                    <a:pt x="113" y="97"/>
                  </a:cubicBezTo>
                  <a:cubicBezTo>
                    <a:pt x="139" y="37"/>
                    <a:pt x="83" y="26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5" name="Google Shape;28985;p21"/>
            <p:cNvSpPr/>
            <p:nvPr/>
          </p:nvSpPr>
          <p:spPr>
            <a:xfrm>
              <a:off x="-5299959" y="-3121800"/>
              <a:ext cx="7163" cy="8117"/>
            </a:xfrm>
            <a:custGeom>
              <a:avLst/>
              <a:gdLst/>
              <a:ahLst/>
              <a:cxnLst/>
              <a:rect l="l" t="t" r="r" b="b"/>
              <a:pathLst>
                <a:path w="150" h="170" extrusionOk="0">
                  <a:moveTo>
                    <a:pt x="49" y="1"/>
                  </a:moveTo>
                  <a:cubicBezTo>
                    <a:pt x="42" y="13"/>
                    <a:pt x="34" y="20"/>
                    <a:pt x="26" y="31"/>
                  </a:cubicBezTo>
                  <a:cubicBezTo>
                    <a:pt x="23" y="42"/>
                    <a:pt x="19" y="54"/>
                    <a:pt x="11" y="61"/>
                  </a:cubicBezTo>
                  <a:cubicBezTo>
                    <a:pt x="30" y="91"/>
                    <a:pt x="15" y="118"/>
                    <a:pt x="0" y="144"/>
                  </a:cubicBezTo>
                  <a:cubicBezTo>
                    <a:pt x="45" y="151"/>
                    <a:pt x="90" y="162"/>
                    <a:pt x="139" y="170"/>
                  </a:cubicBezTo>
                  <a:cubicBezTo>
                    <a:pt x="149" y="91"/>
                    <a:pt x="68" y="65"/>
                    <a:pt x="49" y="5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6" name="Google Shape;28986;p21"/>
            <p:cNvSpPr/>
            <p:nvPr/>
          </p:nvSpPr>
          <p:spPr>
            <a:xfrm>
              <a:off x="-5521472" y="-3249388"/>
              <a:ext cx="7210" cy="7210"/>
            </a:xfrm>
            <a:custGeom>
              <a:avLst/>
              <a:gdLst/>
              <a:ahLst/>
              <a:cxnLst/>
              <a:rect l="l" t="t" r="r" b="b"/>
              <a:pathLst>
                <a:path w="151" h="151" extrusionOk="0">
                  <a:moveTo>
                    <a:pt x="56" y="0"/>
                  </a:moveTo>
                  <a:cubicBezTo>
                    <a:pt x="33" y="0"/>
                    <a:pt x="16" y="16"/>
                    <a:pt x="0" y="34"/>
                  </a:cubicBezTo>
                  <a:cubicBezTo>
                    <a:pt x="19" y="49"/>
                    <a:pt x="33" y="64"/>
                    <a:pt x="49" y="79"/>
                  </a:cubicBezTo>
                  <a:cubicBezTo>
                    <a:pt x="68" y="102"/>
                    <a:pt x="86" y="124"/>
                    <a:pt x="101" y="150"/>
                  </a:cubicBezTo>
                  <a:cubicBezTo>
                    <a:pt x="109" y="138"/>
                    <a:pt x="116" y="128"/>
                    <a:pt x="123" y="116"/>
                  </a:cubicBezTo>
                  <a:cubicBezTo>
                    <a:pt x="150" y="71"/>
                    <a:pt x="138" y="38"/>
                    <a:pt x="94" y="12"/>
                  </a:cubicBezTo>
                  <a:cubicBezTo>
                    <a:pt x="78" y="4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7" name="Google Shape;28987;p21"/>
            <p:cNvSpPr/>
            <p:nvPr/>
          </p:nvSpPr>
          <p:spPr>
            <a:xfrm>
              <a:off x="-5538614" y="-3028401"/>
              <a:ext cx="9359" cy="8404"/>
            </a:xfrm>
            <a:custGeom>
              <a:avLst/>
              <a:gdLst/>
              <a:ahLst/>
              <a:cxnLst/>
              <a:rect l="l" t="t" r="r" b="b"/>
              <a:pathLst>
                <a:path w="196" h="176" extrusionOk="0">
                  <a:moveTo>
                    <a:pt x="116" y="1"/>
                  </a:moveTo>
                  <a:lnTo>
                    <a:pt x="116" y="1"/>
                  </a:lnTo>
                  <a:cubicBezTo>
                    <a:pt x="139" y="75"/>
                    <a:pt x="0" y="86"/>
                    <a:pt x="49" y="176"/>
                  </a:cubicBezTo>
                  <a:cubicBezTo>
                    <a:pt x="123" y="139"/>
                    <a:pt x="195" y="98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8" name="Google Shape;28988;p21"/>
            <p:cNvSpPr/>
            <p:nvPr/>
          </p:nvSpPr>
          <p:spPr>
            <a:xfrm>
              <a:off x="-5015274" y="-2659102"/>
              <a:ext cx="6255" cy="4536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41" y="0"/>
                  </a:moveTo>
                  <a:cubicBezTo>
                    <a:pt x="23" y="0"/>
                    <a:pt x="8" y="8"/>
                    <a:pt x="4" y="34"/>
                  </a:cubicBezTo>
                  <a:cubicBezTo>
                    <a:pt x="1" y="57"/>
                    <a:pt x="8" y="83"/>
                    <a:pt x="34" y="90"/>
                  </a:cubicBezTo>
                  <a:cubicBezTo>
                    <a:pt x="46" y="94"/>
                    <a:pt x="57" y="94"/>
                    <a:pt x="64" y="94"/>
                  </a:cubicBezTo>
                  <a:cubicBezTo>
                    <a:pt x="86" y="94"/>
                    <a:pt x="101" y="90"/>
                    <a:pt x="113" y="67"/>
                  </a:cubicBezTo>
                  <a:cubicBezTo>
                    <a:pt x="131" y="31"/>
                    <a:pt x="101" y="12"/>
                    <a:pt x="75" y="5"/>
                  </a:cubicBezTo>
                  <a:cubicBezTo>
                    <a:pt x="64" y="0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9" name="Google Shape;28989;p21"/>
            <p:cNvSpPr/>
            <p:nvPr/>
          </p:nvSpPr>
          <p:spPr>
            <a:xfrm>
              <a:off x="-5050084" y="-2634989"/>
              <a:ext cx="6494" cy="4823"/>
            </a:xfrm>
            <a:custGeom>
              <a:avLst/>
              <a:gdLst/>
              <a:ahLst/>
              <a:cxnLst/>
              <a:rect l="l" t="t" r="r" b="b"/>
              <a:pathLst>
                <a:path w="136" h="101" extrusionOk="0">
                  <a:moveTo>
                    <a:pt x="49" y="0"/>
                  </a:moveTo>
                  <a:cubicBezTo>
                    <a:pt x="35" y="0"/>
                    <a:pt x="23" y="4"/>
                    <a:pt x="16" y="15"/>
                  </a:cubicBezTo>
                  <a:cubicBezTo>
                    <a:pt x="0" y="45"/>
                    <a:pt x="19" y="75"/>
                    <a:pt x="49" y="90"/>
                  </a:cubicBezTo>
                  <a:cubicBezTo>
                    <a:pt x="61" y="97"/>
                    <a:pt x="71" y="101"/>
                    <a:pt x="79" y="101"/>
                  </a:cubicBezTo>
                  <a:cubicBezTo>
                    <a:pt x="97" y="101"/>
                    <a:pt x="113" y="90"/>
                    <a:pt x="124" y="64"/>
                  </a:cubicBezTo>
                  <a:cubicBezTo>
                    <a:pt x="135" y="42"/>
                    <a:pt x="128" y="19"/>
                    <a:pt x="102" y="11"/>
                  </a:cubicBezTo>
                  <a:cubicBezTo>
                    <a:pt x="83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0" name="Google Shape;28990;p21"/>
            <p:cNvSpPr/>
            <p:nvPr/>
          </p:nvSpPr>
          <p:spPr>
            <a:xfrm>
              <a:off x="-5112923" y="-2660869"/>
              <a:ext cx="5061" cy="5730"/>
            </a:xfrm>
            <a:custGeom>
              <a:avLst/>
              <a:gdLst/>
              <a:ahLst/>
              <a:cxnLst/>
              <a:rect l="l" t="t" r="r" b="b"/>
              <a:pathLst>
                <a:path w="106" h="120" extrusionOk="0">
                  <a:moveTo>
                    <a:pt x="34" y="0"/>
                  </a:moveTo>
                  <a:cubicBezTo>
                    <a:pt x="27" y="0"/>
                    <a:pt x="16" y="4"/>
                    <a:pt x="16" y="8"/>
                  </a:cubicBezTo>
                  <a:cubicBezTo>
                    <a:pt x="8" y="60"/>
                    <a:pt x="0" y="97"/>
                    <a:pt x="45" y="116"/>
                  </a:cubicBezTo>
                  <a:cubicBezTo>
                    <a:pt x="53" y="120"/>
                    <a:pt x="60" y="120"/>
                    <a:pt x="64" y="120"/>
                  </a:cubicBezTo>
                  <a:cubicBezTo>
                    <a:pt x="83" y="120"/>
                    <a:pt x="95" y="113"/>
                    <a:pt x="98" y="90"/>
                  </a:cubicBezTo>
                  <a:cubicBezTo>
                    <a:pt x="105" y="52"/>
                    <a:pt x="90" y="19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1" name="Google Shape;28991;p21"/>
            <p:cNvSpPr/>
            <p:nvPr/>
          </p:nvSpPr>
          <p:spPr>
            <a:xfrm>
              <a:off x="-5473865" y="-3253876"/>
              <a:ext cx="8118" cy="7735"/>
            </a:xfrm>
            <a:custGeom>
              <a:avLst/>
              <a:gdLst/>
              <a:ahLst/>
              <a:cxnLst/>
              <a:rect l="l" t="t" r="r" b="b"/>
              <a:pathLst>
                <a:path w="170" h="162" extrusionOk="0">
                  <a:moveTo>
                    <a:pt x="144" y="1"/>
                  </a:moveTo>
                  <a:cubicBezTo>
                    <a:pt x="121" y="72"/>
                    <a:pt x="31" y="27"/>
                    <a:pt x="1" y="84"/>
                  </a:cubicBezTo>
                  <a:cubicBezTo>
                    <a:pt x="42" y="110"/>
                    <a:pt x="83" y="136"/>
                    <a:pt x="128" y="162"/>
                  </a:cubicBezTo>
                  <a:cubicBezTo>
                    <a:pt x="128" y="113"/>
                    <a:pt x="135" y="65"/>
                    <a:pt x="170" y="23"/>
                  </a:cubicBezTo>
                  <a:lnTo>
                    <a:pt x="170" y="20"/>
                  </a:lnTo>
                  <a:cubicBezTo>
                    <a:pt x="162" y="16"/>
                    <a:pt x="151" y="8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2" name="Google Shape;28992;p21"/>
            <p:cNvSpPr/>
            <p:nvPr/>
          </p:nvSpPr>
          <p:spPr>
            <a:xfrm>
              <a:off x="-5480598" y="-2856167"/>
              <a:ext cx="7879" cy="4871"/>
            </a:xfrm>
            <a:custGeom>
              <a:avLst/>
              <a:gdLst/>
              <a:ahLst/>
              <a:cxnLst/>
              <a:rect l="l" t="t" r="r" b="b"/>
              <a:pathLst>
                <a:path w="165" h="102" extrusionOk="0">
                  <a:moveTo>
                    <a:pt x="60" y="0"/>
                  </a:moveTo>
                  <a:cubicBezTo>
                    <a:pt x="41" y="0"/>
                    <a:pt x="19" y="5"/>
                    <a:pt x="0" y="15"/>
                  </a:cubicBezTo>
                  <a:cubicBezTo>
                    <a:pt x="26" y="64"/>
                    <a:pt x="52" y="102"/>
                    <a:pt x="86" y="102"/>
                  </a:cubicBezTo>
                  <a:cubicBezTo>
                    <a:pt x="109" y="102"/>
                    <a:pt x="135" y="83"/>
                    <a:pt x="164" y="34"/>
                  </a:cubicBezTo>
                  <a:cubicBezTo>
                    <a:pt x="131" y="15"/>
                    <a:pt x="9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3" name="Google Shape;28993;p21"/>
            <p:cNvSpPr/>
            <p:nvPr/>
          </p:nvSpPr>
          <p:spPr>
            <a:xfrm>
              <a:off x="-5226042" y="-2759568"/>
              <a:ext cx="5873" cy="5587"/>
            </a:xfrm>
            <a:custGeom>
              <a:avLst/>
              <a:gdLst/>
              <a:ahLst/>
              <a:cxnLst/>
              <a:rect l="l" t="t" r="r" b="b"/>
              <a:pathLst>
                <a:path w="123" h="117" extrusionOk="0">
                  <a:moveTo>
                    <a:pt x="56" y="0"/>
                  </a:moveTo>
                  <a:cubicBezTo>
                    <a:pt x="48" y="0"/>
                    <a:pt x="33" y="4"/>
                    <a:pt x="22" y="11"/>
                  </a:cubicBezTo>
                  <a:cubicBezTo>
                    <a:pt x="7" y="37"/>
                    <a:pt x="0" y="63"/>
                    <a:pt x="14" y="90"/>
                  </a:cubicBezTo>
                  <a:cubicBezTo>
                    <a:pt x="37" y="101"/>
                    <a:pt x="64" y="116"/>
                    <a:pt x="86" y="116"/>
                  </a:cubicBezTo>
                  <a:cubicBezTo>
                    <a:pt x="97" y="116"/>
                    <a:pt x="112" y="108"/>
                    <a:pt x="116" y="90"/>
                  </a:cubicBezTo>
                  <a:cubicBezTo>
                    <a:pt x="123" y="60"/>
                    <a:pt x="109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4" name="Google Shape;28994;p21"/>
            <p:cNvSpPr/>
            <p:nvPr/>
          </p:nvSpPr>
          <p:spPr>
            <a:xfrm>
              <a:off x="-5323166" y="-3124617"/>
              <a:ext cx="7544" cy="7401"/>
            </a:xfrm>
            <a:custGeom>
              <a:avLst/>
              <a:gdLst/>
              <a:ahLst/>
              <a:cxnLst/>
              <a:rect l="l" t="t" r="r" b="b"/>
              <a:pathLst>
                <a:path w="158" h="155" extrusionOk="0">
                  <a:moveTo>
                    <a:pt x="45" y="1"/>
                  </a:moveTo>
                  <a:lnTo>
                    <a:pt x="45" y="1"/>
                  </a:lnTo>
                  <a:cubicBezTo>
                    <a:pt x="0" y="64"/>
                    <a:pt x="57" y="105"/>
                    <a:pt x="79" y="154"/>
                  </a:cubicBezTo>
                  <a:cubicBezTo>
                    <a:pt x="102" y="109"/>
                    <a:pt x="157" y="75"/>
                    <a:pt x="124" y="11"/>
                  </a:cubicBezTo>
                  <a:cubicBezTo>
                    <a:pt x="97" y="8"/>
                    <a:pt x="71" y="4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5" name="Google Shape;28995;p21"/>
            <p:cNvSpPr/>
            <p:nvPr/>
          </p:nvSpPr>
          <p:spPr>
            <a:xfrm>
              <a:off x="-5503852" y="-3272069"/>
              <a:ext cx="8118" cy="7735"/>
            </a:xfrm>
            <a:custGeom>
              <a:avLst/>
              <a:gdLst/>
              <a:ahLst/>
              <a:cxnLst/>
              <a:rect l="l" t="t" r="r" b="b"/>
              <a:pathLst>
                <a:path w="170" h="162" extrusionOk="0">
                  <a:moveTo>
                    <a:pt x="1" y="1"/>
                  </a:moveTo>
                  <a:lnTo>
                    <a:pt x="5" y="16"/>
                  </a:lnTo>
                  <a:cubicBezTo>
                    <a:pt x="73" y="38"/>
                    <a:pt x="68" y="98"/>
                    <a:pt x="87" y="150"/>
                  </a:cubicBezTo>
                  <a:cubicBezTo>
                    <a:pt x="95" y="147"/>
                    <a:pt x="106" y="142"/>
                    <a:pt x="118" y="142"/>
                  </a:cubicBezTo>
                  <a:cubicBezTo>
                    <a:pt x="135" y="142"/>
                    <a:pt x="151" y="154"/>
                    <a:pt x="170" y="161"/>
                  </a:cubicBezTo>
                  <a:cubicBezTo>
                    <a:pt x="147" y="75"/>
                    <a:pt x="113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6" name="Google Shape;28996;p21"/>
            <p:cNvSpPr/>
            <p:nvPr/>
          </p:nvSpPr>
          <p:spPr>
            <a:xfrm>
              <a:off x="-5193763" y="-2727671"/>
              <a:ext cx="7354" cy="6160"/>
            </a:xfrm>
            <a:custGeom>
              <a:avLst/>
              <a:gdLst/>
              <a:ahLst/>
              <a:cxnLst/>
              <a:rect l="l" t="t" r="r" b="b"/>
              <a:pathLst>
                <a:path w="154" h="129" extrusionOk="0">
                  <a:moveTo>
                    <a:pt x="101" y="1"/>
                  </a:moveTo>
                  <a:cubicBezTo>
                    <a:pt x="83" y="1"/>
                    <a:pt x="49" y="9"/>
                    <a:pt x="0" y="28"/>
                  </a:cubicBezTo>
                  <a:cubicBezTo>
                    <a:pt x="61" y="46"/>
                    <a:pt x="109" y="83"/>
                    <a:pt x="154" y="128"/>
                  </a:cubicBezTo>
                  <a:cubicBezTo>
                    <a:pt x="146" y="35"/>
                    <a:pt x="142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7" name="Google Shape;28997;p21"/>
            <p:cNvSpPr/>
            <p:nvPr/>
          </p:nvSpPr>
          <p:spPr>
            <a:xfrm>
              <a:off x="-5431702" y="-3205315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49" y="0"/>
                  </a:moveTo>
                  <a:cubicBezTo>
                    <a:pt x="34" y="0"/>
                    <a:pt x="20" y="9"/>
                    <a:pt x="8" y="31"/>
                  </a:cubicBezTo>
                  <a:cubicBezTo>
                    <a:pt x="1" y="42"/>
                    <a:pt x="8" y="68"/>
                    <a:pt x="15" y="79"/>
                  </a:cubicBezTo>
                  <a:cubicBezTo>
                    <a:pt x="27" y="90"/>
                    <a:pt x="37" y="95"/>
                    <a:pt x="46" y="95"/>
                  </a:cubicBezTo>
                  <a:cubicBezTo>
                    <a:pt x="64" y="95"/>
                    <a:pt x="79" y="83"/>
                    <a:pt x="98" y="76"/>
                  </a:cubicBezTo>
                  <a:cubicBezTo>
                    <a:pt x="113" y="68"/>
                    <a:pt x="127" y="57"/>
                    <a:pt x="142" y="45"/>
                  </a:cubicBezTo>
                  <a:cubicBezTo>
                    <a:pt x="127" y="38"/>
                    <a:pt x="113" y="23"/>
                    <a:pt x="98" y="16"/>
                  </a:cubicBezTo>
                  <a:cubicBezTo>
                    <a:pt x="82" y="9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8" name="Google Shape;28998;p21"/>
            <p:cNvSpPr/>
            <p:nvPr/>
          </p:nvSpPr>
          <p:spPr>
            <a:xfrm>
              <a:off x="-5429362" y="-2841889"/>
              <a:ext cx="7544" cy="5778"/>
            </a:xfrm>
            <a:custGeom>
              <a:avLst/>
              <a:gdLst/>
              <a:ahLst/>
              <a:cxnLst/>
              <a:rect l="l" t="t" r="r" b="b"/>
              <a:pathLst>
                <a:path w="158" h="121" extrusionOk="0">
                  <a:moveTo>
                    <a:pt x="78" y="1"/>
                  </a:moveTo>
                  <a:cubicBezTo>
                    <a:pt x="60" y="1"/>
                    <a:pt x="30" y="8"/>
                    <a:pt x="0" y="20"/>
                  </a:cubicBezTo>
                  <a:cubicBezTo>
                    <a:pt x="52" y="53"/>
                    <a:pt x="105" y="87"/>
                    <a:pt x="154" y="120"/>
                  </a:cubicBezTo>
                  <a:cubicBezTo>
                    <a:pt x="157" y="38"/>
                    <a:pt x="131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9" name="Google Shape;28999;p21"/>
            <p:cNvSpPr/>
            <p:nvPr/>
          </p:nvSpPr>
          <p:spPr>
            <a:xfrm>
              <a:off x="-5327654" y="-3148015"/>
              <a:ext cx="6160" cy="4871"/>
            </a:xfrm>
            <a:custGeom>
              <a:avLst/>
              <a:gdLst/>
              <a:ahLst/>
              <a:cxnLst/>
              <a:rect l="l" t="t" r="r" b="b"/>
              <a:pathLst>
                <a:path w="129" h="102" extrusionOk="0">
                  <a:moveTo>
                    <a:pt x="79" y="1"/>
                  </a:moveTo>
                  <a:cubicBezTo>
                    <a:pt x="61" y="1"/>
                    <a:pt x="46" y="8"/>
                    <a:pt x="30" y="16"/>
                  </a:cubicBezTo>
                  <a:cubicBezTo>
                    <a:pt x="1" y="39"/>
                    <a:pt x="30" y="65"/>
                    <a:pt x="49" y="83"/>
                  </a:cubicBezTo>
                  <a:cubicBezTo>
                    <a:pt x="68" y="98"/>
                    <a:pt x="79" y="101"/>
                    <a:pt x="91" y="101"/>
                  </a:cubicBezTo>
                  <a:cubicBezTo>
                    <a:pt x="109" y="101"/>
                    <a:pt x="120" y="83"/>
                    <a:pt x="124" y="56"/>
                  </a:cubicBezTo>
                  <a:cubicBezTo>
                    <a:pt x="124" y="53"/>
                    <a:pt x="128" y="49"/>
                    <a:pt x="128" y="42"/>
                  </a:cubicBezTo>
                  <a:cubicBezTo>
                    <a:pt x="117" y="12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0" name="Google Shape;29000;p21"/>
            <p:cNvSpPr/>
            <p:nvPr/>
          </p:nvSpPr>
          <p:spPr>
            <a:xfrm>
              <a:off x="-5518463" y="-3281142"/>
              <a:ext cx="11460" cy="5396"/>
            </a:xfrm>
            <a:custGeom>
              <a:avLst/>
              <a:gdLst/>
              <a:ahLst/>
              <a:cxnLst/>
              <a:rect l="l" t="t" r="r" b="b"/>
              <a:pathLst>
                <a:path w="240" h="113" extrusionOk="0">
                  <a:moveTo>
                    <a:pt x="1" y="0"/>
                  </a:moveTo>
                  <a:cubicBezTo>
                    <a:pt x="60" y="82"/>
                    <a:pt x="146" y="101"/>
                    <a:pt x="240" y="113"/>
                  </a:cubicBezTo>
                  <a:cubicBezTo>
                    <a:pt x="165" y="63"/>
                    <a:pt x="98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1" name="Google Shape;29001;p21"/>
            <p:cNvSpPr/>
            <p:nvPr/>
          </p:nvSpPr>
          <p:spPr>
            <a:xfrm>
              <a:off x="-5493633" y="-3071424"/>
              <a:ext cx="5061" cy="5062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56" y="0"/>
                  </a:moveTo>
                  <a:cubicBezTo>
                    <a:pt x="45" y="0"/>
                    <a:pt x="34" y="8"/>
                    <a:pt x="26" y="19"/>
                  </a:cubicBezTo>
                  <a:cubicBezTo>
                    <a:pt x="0" y="45"/>
                    <a:pt x="4" y="75"/>
                    <a:pt x="34" y="94"/>
                  </a:cubicBezTo>
                  <a:cubicBezTo>
                    <a:pt x="42" y="101"/>
                    <a:pt x="52" y="105"/>
                    <a:pt x="61" y="105"/>
                  </a:cubicBezTo>
                  <a:cubicBezTo>
                    <a:pt x="75" y="105"/>
                    <a:pt x="87" y="98"/>
                    <a:pt x="94" y="83"/>
                  </a:cubicBezTo>
                  <a:cubicBezTo>
                    <a:pt x="105" y="64"/>
                    <a:pt x="101" y="38"/>
                    <a:pt x="83" y="19"/>
                  </a:cubicBezTo>
                  <a:cubicBezTo>
                    <a:pt x="75" y="8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2" name="Google Shape;29002;p21"/>
            <p:cNvSpPr/>
            <p:nvPr/>
          </p:nvSpPr>
          <p:spPr>
            <a:xfrm>
              <a:off x="-5490577" y="-3321825"/>
              <a:ext cx="5921" cy="4679"/>
            </a:xfrm>
            <a:custGeom>
              <a:avLst/>
              <a:gdLst/>
              <a:ahLst/>
              <a:cxnLst/>
              <a:rect l="l" t="t" r="r" b="b"/>
              <a:pathLst>
                <a:path w="124" h="98" extrusionOk="0">
                  <a:moveTo>
                    <a:pt x="37" y="0"/>
                  </a:moveTo>
                  <a:cubicBezTo>
                    <a:pt x="14" y="0"/>
                    <a:pt x="0" y="23"/>
                    <a:pt x="4" y="93"/>
                  </a:cubicBezTo>
                  <a:cubicBezTo>
                    <a:pt x="7" y="82"/>
                    <a:pt x="19" y="82"/>
                    <a:pt x="26" y="82"/>
                  </a:cubicBezTo>
                  <a:cubicBezTo>
                    <a:pt x="37" y="82"/>
                    <a:pt x="49" y="85"/>
                    <a:pt x="59" y="90"/>
                  </a:cubicBezTo>
                  <a:cubicBezTo>
                    <a:pt x="71" y="93"/>
                    <a:pt x="82" y="97"/>
                    <a:pt x="93" y="97"/>
                  </a:cubicBezTo>
                  <a:cubicBezTo>
                    <a:pt x="112" y="97"/>
                    <a:pt x="123" y="85"/>
                    <a:pt x="123" y="45"/>
                  </a:cubicBezTo>
                  <a:cubicBezTo>
                    <a:pt x="93" y="23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3" name="Google Shape;29003;p21"/>
            <p:cNvSpPr/>
            <p:nvPr/>
          </p:nvSpPr>
          <p:spPr>
            <a:xfrm>
              <a:off x="-5078447" y="-266406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3" y="0"/>
                  </a:moveTo>
                  <a:cubicBezTo>
                    <a:pt x="49" y="0"/>
                    <a:pt x="34" y="7"/>
                    <a:pt x="23" y="19"/>
                  </a:cubicBezTo>
                  <a:cubicBezTo>
                    <a:pt x="1" y="45"/>
                    <a:pt x="4" y="75"/>
                    <a:pt x="23" y="101"/>
                  </a:cubicBezTo>
                  <a:cubicBezTo>
                    <a:pt x="30" y="104"/>
                    <a:pt x="41" y="104"/>
                    <a:pt x="49" y="104"/>
                  </a:cubicBezTo>
                  <a:cubicBezTo>
                    <a:pt x="63" y="104"/>
                    <a:pt x="79" y="101"/>
                    <a:pt x="86" y="90"/>
                  </a:cubicBezTo>
                  <a:cubicBezTo>
                    <a:pt x="113" y="64"/>
                    <a:pt x="108" y="30"/>
                    <a:pt x="86" y="11"/>
                  </a:cubicBezTo>
                  <a:cubicBezTo>
                    <a:pt x="79" y="4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4" name="Google Shape;29004;p21"/>
            <p:cNvSpPr/>
            <p:nvPr/>
          </p:nvSpPr>
          <p:spPr>
            <a:xfrm>
              <a:off x="-5264433" y="-3048074"/>
              <a:ext cx="6303" cy="6876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52" y="1"/>
                  </a:moveTo>
                  <a:cubicBezTo>
                    <a:pt x="38" y="49"/>
                    <a:pt x="19" y="99"/>
                    <a:pt x="0" y="144"/>
                  </a:cubicBezTo>
                  <a:cubicBezTo>
                    <a:pt x="128" y="125"/>
                    <a:pt x="131" y="113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5" name="Google Shape;29005;p21"/>
            <p:cNvSpPr/>
            <p:nvPr/>
          </p:nvSpPr>
          <p:spPr>
            <a:xfrm>
              <a:off x="-5217495" y="-278172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8" y="0"/>
                  </a:moveTo>
                  <a:cubicBezTo>
                    <a:pt x="23" y="68"/>
                    <a:pt x="0" y="128"/>
                    <a:pt x="78" y="184"/>
                  </a:cubicBezTo>
                  <a:cubicBezTo>
                    <a:pt x="120" y="120"/>
                    <a:pt x="97" y="61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6" name="Google Shape;29006;p21"/>
            <p:cNvSpPr/>
            <p:nvPr/>
          </p:nvSpPr>
          <p:spPr>
            <a:xfrm>
              <a:off x="-5484704" y="-2892934"/>
              <a:ext cx="13275" cy="16999"/>
            </a:xfrm>
            <a:custGeom>
              <a:avLst/>
              <a:gdLst/>
              <a:ahLst/>
              <a:cxnLst/>
              <a:rect l="l" t="t" r="r" b="b"/>
              <a:pathLst>
                <a:path w="278" h="356" extrusionOk="0">
                  <a:moveTo>
                    <a:pt x="105" y="0"/>
                  </a:moveTo>
                  <a:cubicBezTo>
                    <a:pt x="75" y="0"/>
                    <a:pt x="53" y="27"/>
                    <a:pt x="31" y="42"/>
                  </a:cubicBezTo>
                  <a:cubicBezTo>
                    <a:pt x="67" y="109"/>
                    <a:pt x="0" y="221"/>
                    <a:pt x="75" y="247"/>
                  </a:cubicBezTo>
                  <a:cubicBezTo>
                    <a:pt x="161" y="281"/>
                    <a:pt x="48" y="337"/>
                    <a:pt x="105" y="356"/>
                  </a:cubicBezTo>
                  <a:cubicBezTo>
                    <a:pt x="131" y="307"/>
                    <a:pt x="165" y="270"/>
                    <a:pt x="210" y="270"/>
                  </a:cubicBezTo>
                  <a:cubicBezTo>
                    <a:pt x="228" y="270"/>
                    <a:pt x="250" y="277"/>
                    <a:pt x="277" y="292"/>
                  </a:cubicBezTo>
                  <a:cubicBezTo>
                    <a:pt x="277" y="266"/>
                    <a:pt x="269" y="236"/>
                    <a:pt x="247" y="232"/>
                  </a:cubicBezTo>
                  <a:cubicBezTo>
                    <a:pt x="116" y="202"/>
                    <a:pt x="116" y="113"/>
                    <a:pt x="146" y="16"/>
                  </a:cubicBezTo>
                  <a:cubicBezTo>
                    <a:pt x="131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7" name="Google Shape;29007;p21"/>
            <p:cNvSpPr/>
            <p:nvPr/>
          </p:nvSpPr>
          <p:spPr>
            <a:xfrm>
              <a:off x="-5495448" y="-2891693"/>
              <a:ext cx="12033" cy="8595"/>
            </a:xfrm>
            <a:custGeom>
              <a:avLst/>
              <a:gdLst/>
              <a:ahLst/>
              <a:cxnLst/>
              <a:rect l="l" t="t" r="r" b="b"/>
              <a:pathLst>
                <a:path w="252" h="180" extrusionOk="0">
                  <a:moveTo>
                    <a:pt x="49" y="1"/>
                  </a:moveTo>
                  <a:cubicBezTo>
                    <a:pt x="38" y="1"/>
                    <a:pt x="27" y="9"/>
                    <a:pt x="16" y="31"/>
                  </a:cubicBezTo>
                  <a:cubicBezTo>
                    <a:pt x="1" y="57"/>
                    <a:pt x="90" y="113"/>
                    <a:pt x="90" y="169"/>
                  </a:cubicBezTo>
                  <a:cubicBezTo>
                    <a:pt x="106" y="176"/>
                    <a:pt x="125" y="180"/>
                    <a:pt x="135" y="180"/>
                  </a:cubicBezTo>
                  <a:cubicBezTo>
                    <a:pt x="173" y="180"/>
                    <a:pt x="199" y="161"/>
                    <a:pt x="218" y="139"/>
                  </a:cubicBezTo>
                  <a:cubicBezTo>
                    <a:pt x="251" y="102"/>
                    <a:pt x="214" y="79"/>
                    <a:pt x="180" y="64"/>
                  </a:cubicBezTo>
                  <a:cubicBezTo>
                    <a:pt x="169" y="61"/>
                    <a:pt x="154" y="61"/>
                    <a:pt x="143" y="61"/>
                  </a:cubicBezTo>
                  <a:cubicBezTo>
                    <a:pt x="109" y="57"/>
                    <a:pt x="80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8" name="Google Shape;29008;p21"/>
            <p:cNvSpPr/>
            <p:nvPr/>
          </p:nvSpPr>
          <p:spPr>
            <a:xfrm>
              <a:off x="-5492917" y="-2872593"/>
              <a:ext cx="8070" cy="7019"/>
            </a:xfrm>
            <a:custGeom>
              <a:avLst/>
              <a:gdLst/>
              <a:ahLst/>
              <a:cxnLst/>
              <a:rect l="l" t="t" r="r" b="b"/>
              <a:pathLst>
                <a:path w="169" h="147" extrusionOk="0">
                  <a:moveTo>
                    <a:pt x="68" y="1"/>
                  </a:moveTo>
                  <a:cubicBezTo>
                    <a:pt x="41" y="1"/>
                    <a:pt x="15" y="12"/>
                    <a:pt x="11" y="30"/>
                  </a:cubicBezTo>
                  <a:cubicBezTo>
                    <a:pt x="1" y="72"/>
                    <a:pt x="63" y="57"/>
                    <a:pt x="63" y="90"/>
                  </a:cubicBezTo>
                  <a:cubicBezTo>
                    <a:pt x="60" y="109"/>
                    <a:pt x="41" y="128"/>
                    <a:pt x="34" y="147"/>
                  </a:cubicBezTo>
                  <a:cubicBezTo>
                    <a:pt x="90" y="128"/>
                    <a:pt x="168" y="120"/>
                    <a:pt x="146" y="38"/>
                  </a:cubicBezTo>
                  <a:cubicBezTo>
                    <a:pt x="139" y="16"/>
                    <a:pt x="101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9" name="Google Shape;29009;p21"/>
            <p:cNvSpPr/>
            <p:nvPr/>
          </p:nvSpPr>
          <p:spPr>
            <a:xfrm>
              <a:off x="-5479738" y="-2880089"/>
              <a:ext cx="8308" cy="5730"/>
            </a:xfrm>
            <a:custGeom>
              <a:avLst/>
              <a:gdLst/>
              <a:ahLst/>
              <a:cxnLst/>
              <a:rect l="l" t="t" r="r" b="b"/>
              <a:pathLst>
                <a:path w="174" h="120" extrusionOk="0">
                  <a:moveTo>
                    <a:pt x="106" y="1"/>
                  </a:moveTo>
                  <a:cubicBezTo>
                    <a:pt x="61" y="1"/>
                    <a:pt x="27" y="38"/>
                    <a:pt x="1" y="87"/>
                  </a:cubicBezTo>
                  <a:cubicBezTo>
                    <a:pt x="27" y="109"/>
                    <a:pt x="53" y="120"/>
                    <a:pt x="72" y="120"/>
                  </a:cubicBezTo>
                  <a:cubicBezTo>
                    <a:pt x="117" y="120"/>
                    <a:pt x="143" y="68"/>
                    <a:pt x="173" y="23"/>
                  </a:cubicBezTo>
                  <a:cubicBezTo>
                    <a:pt x="146" y="8"/>
                    <a:pt x="124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0" name="Google Shape;29010;p21"/>
            <p:cNvSpPr/>
            <p:nvPr/>
          </p:nvSpPr>
          <p:spPr>
            <a:xfrm>
              <a:off x="-5469329" y="-2883145"/>
              <a:ext cx="6637" cy="5062"/>
            </a:xfrm>
            <a:custGeom>
              <a:avLst/>
              <a:gdLst/>
              <a:ahLst/>
              <a:cxnLst/>
              <a:rect l="l" t="t" r="r" b="b"/>
              <a:pathLst>
                <a:path w="139" h="106" extrusionOk="0">
                  <a:moveTo>
                    <a:pt x="63" y="1"/>
                  </a:moveTo>
                  <a:cubicBezTo>
                    <a:pt x="49" y="1"/>
                    <a:pt x="37" y="5"/>
                    <a:pt x="23" y="16"/>
                  </a:cubicBezTo>
                  <a:cubicBezTo>
                    <a:pt x="4" y="35"/>
                    <a:pt x="0" y="72"/>
                    <a:pt x="14" y="102"/>
                  </a:cubicBezTo>
                  <a:cubicBezTo>
                    <a:pt x="23" y="106"/>
                    <a:pt x="33" y="106"/>
                    <a:pt x="45" y="106"/>
                  </a:cubicBezTo>
                  <a:cubicBezTo>
                    <a:pt x="71" y="106"/>
                    <a:pt x="93" y="99"/>
                    <a:pt x="116" y="83"/>
                  </a:cubicBezTo>
                  <a:cubicBezTo>
                    <a:pt x="138" y="68"/>
                    <a:pt x="138" y="46"/>
                    <a:pt x="119" y="27"/>
                  </a:cubicBezTo>
                  <a:cubicBezTo>
                    <a:pt x="104" y="9"/>
                    <a:pt x="82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1" name="Google Shape;29011;p21"/>
            <p:cNvSpPr/>
            <p:nvPr/>
          </p:nvSpPr>
          <p:spPr>
            <a:xfrm>
              <a:off x="-5473483" y="-3025393"/>
              <a:ext cx="10792" cy="7544"/>
            </a:xfrm>
            <a:custGeom>
              <a:avLst/>
              <a:gdLst/>
              <a:ahLst/>
              <a:cxnLst/>
              <a:rect l="l" t="t" r="r" b="b"/>
              <a:pathLst>
                <a:path w="226" h="158" extrusionOk="0">
                  <a:moveTo>
                    <a:pt x="136" y="0"/>
                  </a:moveTo>
                  <a:cubicBezTo>
                    <a:pt x="1" y="9"/>
                    <a:pt x="143" y="128"/>
                    <a:pt x="53" y="157"/>
                  </a:cubicBezTo>
                  <a:lnTo>
                    <a:pt x="110" y="157"/>
                  </a:lnTo>
                  <a:cubicBezTo>
                    <a:pt x="177" y="157"/>
                    <a:pt x="225" y="143"/>
                    <a:pt x="222" y="68"/>
                  </a:cubicBezTo>
                  <a:cubicBezTo>
                    <a:pt x="222" y="16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2" name="Google Shape;29012;p21"/>
            <p:cNvSpPr/>
            <p:nvPr/>
          </p:nvSpPr>
          <p:spPr>
            <a:xfrm>
              <a:off x="-5460113" y="-3010590"/>
              <a:ext cx="14373" cy="9168"/>
            </a:xfrm>
            <a:custGeom>
              <a:avLst/>
              <a:gdLst/>
              <a:ahLst/>
              <a:cxnLst/>
              <a:rect l="l" t="t" r="r" b="b"/>
              <a:pathLst>
                <a:path w="301" h="19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17" y="1"/>
                    <a:pt x="117" y="1"/>
                    <a:pt x="117" y="1"/>
                  </a:cubicBezTo>
                  <a:lnTo>
                    <a:pt x="117" y="1"/>
                  </a:lnTo>
                  <a:cubicBezTo>
                    <a:pt x="117" y="1"/>
                    <a:pt x="117" y="1"/>
                    <a:pt x="117" y="1"/>
                  </a:cubicBezTo>
                  <a:close/>
                  <a:moveTo>
                    <a:pt x="117" y="1"/>
                  </a:moveTo>
                  <a:cubicBezTo>
                    <a:pt x="116" y="5"/>
                    <a:pt x="113" y="13"/>
                    <a:pt x="109" y="16"/>
                  </a:cubicBezTo>
                  <a:cubicBezTo>
                    <a:pt x="83" y="49"/>
                    <a:pt x="23" y="31"/>
                    <a:pt x="1" y="72"/>
                  </a:cubicBezTo>
                  <a:cubicBezTo>
                    <a:pt x="39" y="173"/>
                    <a:pt x="151" y="132"/>
                    <a:pt x="211" y="192"/>
                  </a:cubicBezTo>
                  <a:cubicBezTo>
                    <a:pt x="229" y="154"/>
                    <a:pt x="285" y="151"/>
                    <a:pt x="301" y="87"/>
                  </a:cubicBezTo>
                  <a:lnTo>
                    <a:pt x="282" y="87"/>
                  </a:lnTo>
                  <a:cubicBezTo>
                    <a:pt x="266" y="87"/>
                    <a:pt x="248" y="87"/>
                    <a:pt x="233" y="91"/>
                  </a:cubicBezTo>
                  <a:cubicBezTo>
                    <a:pt x="218" y="91"/>
                    <a:pt x="203" y="94"/>
                    <a:pt x="188" y="94"/>
                  </a:cubicBezTo>
                  <a:cubicBezTo>
                    <a:pt x="147" y="94"/>
                    <a:pt x="113" y="80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3" name="Google Shape;29013;p21"/>
            <p:cNvSpPr/>
            <p:nvPr/>
          </p:nvSpPr>
          <p:spPr>
            <a:xfrm>
              <a:off x="-5455624" y="-3028783"/>
              <a:ext cx="11317" cy="8452"/>
            </a:xfrm>
            <a:custGeom>
              <a:avLst/>
              <a:gdLst/>
              <a:ahLst/>
              <a:cxnLst/>
              <a:rect l="l" t="t" r="r" b="b"/>
              <a:pathLst>
                <a:path w="237" h="177" extrusionOk="0">
                  <a:moveTo>
                    <a:pt x="146" y="1"/>
                  </a:moveTo>
                  <a:cubicBezTo>
                    <a:pt x="139" y="1"/>
                    <a:pt x="131" y="1"/>
                    <a:pt x="120" y="4"/>
                  </a:cubicBezTo>
                  <a:lnTo>
                    <a:pt x="53" y="4"/>
                  </a:lnTo>
                  <a:cubicBezTo>
                    <a:pt x="0" y="87"/>
                    <a:pt x="102" y="116"/>
                    <a:pt x="112" y="176"/>
                  </a:cubicBezTo>
                  <a:cubicBezTo>
                    <a:pt x="135" y="166"/>
                    <a:pt x="157" y="154"/>
                    <a:pt x="172" y="139"/>
                  </a:cubicBezTo>
                  <a:cubicBezTo>
                    <a:pt x="202" y="113"/>
                    <a:pt x="236" y="80"/>
                    <a:pt x="214" y="35"/>
                  </a:cubicBezTo>
                  <a:cubicBezTo>
                    <a:pt x="198" y="9"/>
                    <a:pt x="176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4" name="Google Shape;29014;p21"/>
            <p:cNvSpPr/>
            <p:nvPr/>
          </p:nvSpPr>
          <p:spPr>
            <a:xfrm>
              <a:off x="-5438100" y="-3030741"/>
              <a:ext cx="15901" cy="9693"/>
            </a:xfrm>
            <a:custGeom>
              <a:avLst/>
              <a:gdLst/>
              <a:ahLst/>
              <a:cxnLst/>
              <a:rect l="l" t="t" r="r" b="b"/>
              <a:pathLst>
                <a:path w="333" h="203" extrusionOk="0">
                  <a:moveTo>
                    <a:pt x="23" y="0"/>
                  </a:moveTo>
                  <a:cubicBezTo>
                    <a:pt x="14" y="12"/>
                    <a:pt x="7" y="23"/>
                    <a:pt x="0" y="34"/>
                  </a:cubicBezTo>
                  <a:cubicBezTo>
                    <a:pt x="30" y="79"/>
                    <a:pt x="56" y="128"/>
                    <a:pt x="82" y="176"/>
                  </a:cubicBezTo>
                  <a:cubicBezTo>
                    <a:pt x="119" y="184"/>
                    <a:pt x="161" y="176"/>
                    <a:pt x="194" y="202"/>
                  </a:cubicBezTo>
                  <a:cubicBezTo>
                    <a:pt x="221" y="147"/>
                    <a:pt x="333" y="150"/>
                    <a:pt x="295" y="50"/>
                  </a:cubicBezTo>
                  <a:cubicBezTo>
                    <a:pt x="206" y="34"/>
                    <a:pt x="112" y="19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5" name="Google Shape;29015;p21"/>
            <p:cNvSpPr/>
            <p:nvPr/>
          </p:nvSpPr>
          <p:spPr>
            <a:xfrm>
              <a:off x="-5451518" y="-3035898"/>
              <a:ext cx="11842" cy="7735"/>
            </a:xfrm>
            <a:custGeom>
              <a:avLst/>
              <a:gdLst/>
              <a:ahLst/>
              <a:cxnLst/>
              <a:rect l="l" t="t" r="r" b="b"/>
              <a:pathLst>
                <a:path w="248" h="162" extrusionOk="0">
                  <a:moveTo>
                    <a:pt x="68" y="1"/>
                  </a:moveTo>
                  <a:cubicBezTo>
                    <a:pt x="0" y="23"/>
                    <a:pt x="42" y="60"/>
                    <a:pt x="60" y="79"/>
                  </a:cubicBezTo>
                  <a:cubicBezTo>
                    <a:pt x="98" y="113"/>
                    <a:pt x="138" y="135"/>
                    <a:pt x="180" y="161"/>
                  </a:cubicBezTo>
                  <a:cubicBezTo>
                    <a:pt x="247" y="34"/>
                    <a:pt x="98" y="56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6" name="Google Shape;29016;p21"/>
            <p:cNvSpPr/>
            <p:nvPr/>
          </p:nvSpPr>
          <p:spPr>
            <a:xfrm>
              <a:off x="-5439198" y="-3029117"/>
              <a:ext cx="5014" cy="9837"/>
            </a:xfrm>
            <a:custGeom>
              <a:avLst/>
              <a:gdLst/>
              <a:ahLst/>
              <a:cxnLst/>
              <a:rect l="l" t="t" r="r" b="b"/>
              <a:pathLst>
                <a:path w="105" h="206" extrusionOk="0">
                  <a:moveTo>
                    <a:pt x="23" y="0"/>
                  </a:moveTo>
                  <a:cubicBezTo>
                    <a:pt x="15" y="8"/>
                    <a:pt x="8" y="19"/>
                    <a:pt x="4" y="30"/>
                  </a:cubicBezTo>
                  <a:cubicBezTo>
                    <a:pt x="1" y="90"/>
                    <a:pt x="68" y="135"/>
                    <a:pt x="27" y="206"/>
                  </a:cubicBezTo>
                  <a:cubicBezTo>
                    <a:pt x="37" y="206"/>
                    <a:pt x="49" y="202"/>
                    <a:pt x="56" y="195"/>
                  </a:cubicBezTo>
                  <a:cubicBezTo>
                    <a:pt x="82" y="180"/>
                    <a:pt x="90" y="157"/>
                    <a:pt x="105" y="142"/>
                  </a:cubicBezTo>
                  <a:cubicBezTo>
                    <a:pt x="79" y="94"/>
                    <a:pt x="53" y="4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7" name="Google Shape;29017;p21"/>
            <p:cNvSpPr/>
            <p:nvPr/>
          </p:nvSpPr>
          <p:spPr>
            <a:xfrm>
              <a:off x="-5446838" y="-301913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63" y="0"/>
                  </a:moveTo>
                  <a:cubicBezTo>
                    <a:pt x="37" y="0"/>
                    <a:pt x="23" y="45"/>
                    <a:pt x="0" y="68"/>
                  </a:cubicBezTo>
                  <a:lnTo>
                    <a:pt x="4" y="68"/>
                  </a:lnTo>
                  <a:cubicBezTo>
                    <a:pt x="7" y="71"/>
                    <a:pt x="11" y="76"/>
                    <a:pt x="14" y="76"/>
                  </a:cubicBezTo>
                  <a:cubicBezTo>
                    <a:pt x="56" y="87"/>
                    <a:pt x="26" y="166"/>
                    <a:pt x="67" y="166"/>
                  </a:cubicBezTo>
                  <a:cubicBezTo>
                    <a:pt x="75" y="166"/>
                    <a:pt x="82" y="166"/>
                    <a:pt x="93" y="157"/>
                  </a:cubicBezTo>
                  <a:cubicBezTo>
                    <a:pt x="161" y="128"/>
                    <a:pt x="130" y="57"/>
                    <a:pt x="101" y="23"/>
                  </a:cubicBezTo>
                  <a:cubicBezTo>
                    <a:pt x="85" y="9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8" name="Google Shape;29018;p21"/>
            <p:cNvSpPr/>
            <p:nvPr/>
          </p:nvSpPr>
          <p:spPr>
            <a:xfrm>
              <a:off x="-5517556" y="-3249722"/>
              <a:ext cx="18050" cy="12892"/>
            </a:xfrm>
            <a:custGeom>
              <a:avLst/>
              <a:gdLst/>
              <a:ahLst/>
              <a:cxnLst/>
              <a:rect l="l" t="t" r="r" b="b"/>
              <a:pathLst>
                <a:path w="378" h="270" extrusionOk="0">
                  <a:moveTo>
                    <a:pt x="341" y="0"/>
                  </a:moveTo>
                  <a:cubicBezTo>
                    <a:pt x="329" y="0"/>
                    <a:pt x="315" y="7"/>
                    <a:pt x="303" y="11"/>
                  </a:cubicBezTo>
                  <a:cubicBezTo>
                    <a:pt x="217" y="45"/>
                    <a:pt x="158" y="127"/>
                    <a:pt x="60" y="127"/>
                  </a:cubicBezTo>
                  <a:cubicBezTo>
                    <a:pt x="53" y="127"/>
                    <a:pt x="46" y="127"/>
                    <a:pt x="41" y="123"/>
                  </a:cubicBezTo>
                  <a:cubicBezTo>
                    <a:pt x="34" y="135"/>
                    <a:pt x="27" y="145"/>
                    <a:pt x="19" y="157"/>
                  </a:cubicBezTo>
                  <a:cubicBezTo>
                    <a:pt x="27" y="209"/>
                    <a:pt x="1" y="269"/>
                    <a:pt x="79" y="269"/>
                  </a:cubicBezTo>
                  <a:cubicBezTo>
                    <a:pt x="94" y="269"/>
                    <a:pt x="113" y="269"/>
                    <a:pt x="139" y="266"/>
                  </a:cubicBezTo>
                  <a:cubicBezTo>
                    <a:pt x="288" y="235"/>
                    <a:pt x="284" y="101"/>
                    <a:pt x="374" y="49"/>
                  </a:cubicBezTo>
                  <a:cubicBezTo>
                    <a:pt x="378" y="45"/>
                    <a:pt x="374" y="23"/>
                    <a:pt x="367" y="15"/>
                  </a:cubicBezTo>
                  <a:cubicBezTo>
                    <a:pt x="360" y="4"/>
                    <a:pt x="352" y="0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9" name="Google Shape;29019;p21"/>
            <p:cNvSpPr/>
            <p:nvPr/>
          </p:nvSpPr>
          <p:spPr>
            <a:xfrm>
              <a:off x="-5508293" y="-3271353"/>
              <a:ext cx="9168" cy="11460"/>
            </a:xfrm>
            <a:custGeom>
              <a:avLst/>
              <a:gdLst/>
              <a:ahLst/>
              <a:cxnLst/>
              <a:rect l="l" t="t" r="r" b="b"/>
              <a:pathLst>
                <a:path w="192" h="240" extrusionOk="0">
                  <a:moveTo>
                    <a:pt x="98" y="1"/>
                  </a:moveTo>
                  <a:cubicBezTo>
                    <a:pt x="68" y="31"/>
                    <a:pt x="76" y="72"/>
                    <a:pt x="64" y="105"/>
                  </a:cubicBezTo>
                  <a:cubicBezTo>
                    <a:pt x="38" y="150"/>
                    <a:pt x="1" y="195"/>
                    <a:pt x="68" y="240"/>
                  </a:cubicBezTo>
                  <a:cubicBezTo>
                    <a:pt x="83" y="184"/>
                    <a:pt x="192" y="222"/>
                    <a:pt x="180" y="135"/>
                  </a:cubicBezTo>
                  <a:cubicBezTo>
                    <a:pt x="161" y="83"/>
                    <a:pt x="166" y="23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0" name="Google Shape;29020;p21"/>
            <p:cNvSpPr/>
            <p:nvPr/>
          </p:nvSpPr>
          <p:spPr>
            <a:xfrm>
              <a:off x="-5193047" y="-2903630"/>
              <a:ext cx="10553" cy="5969"/>
            </a:xfrm>
            <a:custGeom>
              <a:avLst/>
              <a:gdLst/>
              <a:ahLst/>
              <a:cxnLst/>
              <a:rect l="l" t="t" r="r" b="b"/>
              <a:pathLst>
                <a:path w="221" h="125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91" y="4"/>
                    <a:pt x="161" y="15"/>
                    <a:pt x="131" y="15"/>
                  </a:cubicBezTo>
                  <a:lnTo>
                    <a:pt x="113" y="15"/>
                  </a:lnTo>
                  <a:cubicBezTo>
                    <a:pt x="98" y="12"/>
                    <a:pt x="86" y="12"/>
                    <a:pt x="75" y="12"/>
                  </a:cubicBezTo>
                  <a:cubicBezTo>
                    <a:pt x="11" y="12"/>
                    <a:pt x="1" y="60"/>
                    <a:pt x="8" y="124"/>
                  </a:cubicBezTo>
                  <a:cubicBezTo>
                    <a:pt x="23" y="116"/>
                    <a:pt x="37" y="116"/>
                    <a:pt x="53" y="116"/>
                  </a:cubicBezTo>
                  <a:cubicBezTo>
                    <a:pt x="82" y="116"/>
                    <a:pt x="113" y="124"/>
                    <a:pt x="139" y="124"/>
                  </a:cubicBezTo>
                  <a:cubicBezTo>
                    <a:pt x="165" y="83"/>
                    <a:pt x="191" y="41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1" name="Google Shape;29021;p21"/>
            <p:cNvSpPr/>
            <p:nvPr/>
          </p:nvSpPr>
          <p:spPr>
            <a:xfrm>
              <a:off x="-5194814" y="-2898139"/>
              <a:ext cx="12129" cy="4345"/>
            </a:xfrm>
            <a:custGeom>
              <a:avLst/>
              <a:gdLst/>
              <a:ahLst/>
              <a:cxnLst/>
              <a:rect l="l" t="t" r="r" b="b"/>
              <a:pathLst>
                <a:path w="254" h="91" extrusionOk="0">
                  <a:moveTo>
                    <a:pt x="90" y="1"/>
                  </a:moveTo>
                  <a:cubicBezTo>
                    <a:pt x="74" y="1"/>
                    <a:pt x="60" y="1"/>
                    <a:pt x="45" y="9"/>
                  </a:cubicBezTo>
                  <a:cubicBezTo>
                    <a:pt x="0" y="65"/>
                    <a:pt x="41" y="76"/>
                    <a:pt x="86" y="80"/>
                  </a:cubicBezTo>
                  <a:cubicBezTo>
                    <a:pt x="97" y="76"/>
                    <a:pt x="105" y="72"/>
                    <a:pt x="116" y="72"/>
                  </a:cubicBezTo>
                  <a:cubicBezTo>
                    <a:pt x="135" y="72"/>
                    <a:pt x="150" y="80"/>
                    <a:pt x="164" y="91"/>
                  </a:cubicBezTo>
                  <a:cubicBezTo>
                    <a:pt x="254" y="76"/>
                    <a:pt x="213" y="42"/>
                    <a:pt x="176" y="9"/>
                  </a:cubicBezTo>
                  <a:cubicBezTo>
                    <a:pt x="150" y="9"/>
                    <a:pt x="119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2" name="Google Shape;29022;p21"/>
            <p:cNvSpPr/>
            <p:nvPr/>
          </p:nvSpPr>
          <p:spPr>
            <a:xfrm>
              <a:off x="-5176287" y="-2902723"/>
              <a:ext cx="7019" cy="6446"/>
            </a:xfrm>
            <a:custGeom>
              <a:avLst/>
              <a:gdLst/>
              <a:ahLst/>
              <a:cxnLst/>
              <a:rect l="l" t="t" r="r" b="b"/>
              <a:pathLst>
                <a:path w="147" h="135" extrusionOk="0">
                  <a:moveTo>
                    <a:pt x="49" y="0"/>
                  </a:moveTo>
                  <a:cubicBezTo>
                    <a:pt x="38" y="0"/>
                    <a:pt x="27" y="7"/>
                    <a:pt x="12" y="30"/>
                  </a:cubicBezTo>
                  <a:lnTo>
                    <a:pt x="12" y="33"/>
                  </a:lnTo>
                  <a:cubicBezTo>
                    <a:pt x="38" y="60"/>
                    <a:pt x="0" y="135"/>
                    <a:pt x="61" y="135"/>
                  </a:cubicBezTo>
                  <a:lnTo>
                    <a:pt x="76" y="135"/>
                  </a:lnTo>
                  <a:cubicBezTo>
                    <a:pt x="147" y="123"/>
                    <a:pt x="109" y="78"/>
                    <a:pt x="94" y="41"/>
                  </a:cubicBezTo>
                  <a:cubicBezTo>
                    <a:pt x="79" y="19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3" name="Google Shape;29023;p21"/>
            <p:cNvSpPr/>
            <p:nvPr/>
          </p:nvSpPr>
          <p:spPr>
            <a:xfrm>
              <a:off x="-5517365" y="-3293127"/>
              <a:ext cx="11985" cy="8977"/>
            </a:xfrm>
            <a:custGeom>
              <a:avLst/>
              <a:gdLst/>
              <a:ahLst/>
              <a:cxnLst/>
              <a:rect l="l" t="t" r="r" b="b"/>
              <a:pathLst>
                <a:path w="251" h="188" extrusionOk="0">
                  <a:moveTo>
                    <a:pt x="8" y="5"/>
                  </a:moveTo>
                  <a:cubicBezTo>
                    <a:pt x="4" y="31"/>
                    <a:pt x="0" y="60"/>
                    <a:pt x="0" y="86"/>
                  </a:cubicBezTo>
                  <a:cubicBezTo>
                    <a:pt x="71" y="143"/>
                    <a:pt x="154" y="184"/>
                    <a:pt x="251" y="188"/>
                  </a:cubicBezTo>
                  <a:cubicBezTo>
                    <a:pt x="251" y="154"/>
                    <a:pt x="209" y="139"/>
                    <a:pt x="209" y="109"/>
                  </a:cubicBezTo>
                  <a:lnTo>
                    <a:pt x="209" y="102"/>
                  </a:lnTo>
                  <a:cubicBezTo>
                    <a:pt x="209" y="98"/>
                    <a:pt x="213" y="98"/>
                    <a:pt x="213" y="94"/>
                  </a:cubicBezTo>
                  <a:cubicBezTo>
                    <a:pt x="172" y="0"/>
                    <a:pt x="56" y="79"/>
                    <a:pt x="8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4" name="Google Shape;29024;p21"/>
            <p:cNvSpPr/>
            <p:nvPr/>
          </p:nvSpPr>
          <p:spPr>
            <a:xfrm>
              <a:off x="-5521806" y="-3302581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3" y="1"/>
                  </a:moveTo>
                  <a:lnTo>
                    <a:pt x="33" y="1"/>
                  </a:lnTo>
                  <a:cubicBezTo>
                    <a:pt x="37" y="68"/>
                    <a:pt x="0" y="131"/>
                    <a:pt x="71" y="184"/>
                  </a:cubicBezTo>
                  <a:cubicBezTo>
                    <a:pt x="93" y="135"/>
                    <a:pt x="135" y="105"/>
                    <a:pt x="183" y="79"/>
                  </a:cubicBezTo>
                  <a:cubicBezTo>
                    <a:pt x="135" y="53"/>
                    <a:pt x="97" y="12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5" name="Google Shape;29025;p21"/>
            <p:cNvSpPr/>
            <p:nvPr/>
          </p:nvSpPr>
          <p:spPr>
            <a:xfrm>
              <a:off x="-5507194" y="-3298284"/>
              <a:ext cx="6303" cy="11126"/>
            </a:xfrm>
            <a:custGeom>
              <a:avLst/>
              <a:gdLst/>
              <a:ahLst/>
              <a:cxnLst/>
              <a:rect l="l" t="t" r="r" b="b"/>
              <a:pathLst>
                <a:path w="132" h="233" extrusionOk="0">
                  <a:moveTo>
                    <a:pt x="75" y="1"/>
                  </a:moveTo>
                  <a:lnTo>
                    <a:pt x="75" y="1"/>
                  </a:lnTo>
                  <a:cubicBezTo>
                    <a:pt x="8" y="53"/>
                    <a:pt x="71" y="158"/>
                    <a:pt x="0" y="202"/>
                  </a:cubicBezTo>
                  <a:cubicBezTo>
                    <a:pt x="34" y="228"/>
                    <a:pt x="75" y="225"/>
                    <a:pt x="112" y="232"/>
                  </a:cubicBezTo>
                  <a:cubicBezTo>
                    <a:pt x="120" y="220"/>
                    <a:pt x="124" y="213"/>
                    <a:pt x="131" y="202"/>
                  </a:cubicBezTo>
                  <a:cubicBezTo>
                    <a:pt x="48" y="158"/>
                    <a:pt x="131" y="63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6" name="Google Shape;29026;p21"/>
            <p:cNvSpPr/>
            <p:nvPr/>
          </p:nvSpPr>
          <p:spPr>
            <a:xfrm>
              <a:off x="-5501846" y="-3288638"/>
              <a:ext cx="9693" cy="6637"/>
            </a:xfrm>
            <a:custGeom>
              <a:avLst/>
              <a:gdLst/>
              <a:ahLst/>
              <a:cxnLst/>
              <a:rect l="l" t="t" r="r" b="b"/>
              <a:pathLst>
                <a:path w="203" h="139" extrusionOk="0">
                  <a:moveTo>
                    <a:pt x="19" y="0"/>
                  </a:moveTo>
                  <a:cubicBezTo>
                    <a:pt x="12" y="11"/>
                    <a:pt x="8" y="18"/>
                    <a:pt x="0" y="30"/>
                  </a:cubicBezTo>
                  <a:cubicBezTo>
                    <a:pt x="4" y="94"/>
                    <a:pt x="31" y="139"/>
                    <a:pt x="102" y="139"/>
                  </a:cubicBezTo>
                  <a:cubicBezTo>
                    <a:pt x="202" y="18"/>
                    <a:pt x="67" y="3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7" name="Google Shape;29027;p21"/>
            <p:cNvSpPr/>
            <p:nvPr/>
          </p:nvSpPr>
          <p:spPr>
            <a:xfrm>
              <a:off x="-5216827" y="-2839024"/>
              <a:ext cx="7067" cy="8834"/>
            </a:xfrm>
            <a:custGeom>
              <a:avLst/>
              <a:gdLst/>
              <a:ahLst/>
              <a:cxnLst/>
              <a:rect l="l" t="t" r="r" b="b"/>
              <a:pathLst>
                <a:path w="148" h="185" extrusionOk="0">
                  <a:moveTo>
                    <a:pt x="95" y="0"/>
                  </a:moveTo>
                  <a:lnTo>
                    <a:pt x="95" y="0"/>
                  </a:lnTo>
                  <a:cubicBezTo>
                    <a:pt x="1" y="67"/>
                    <a:pt x="16" y="127"/>
                    <a:pt x="106" y="184"/>
                  </a:cubicBezTo>
                  <a:cubicBezTo>
                    <a:pt x="121" y="162"/>
                    <a:pt x="132" y="139"/>
                    <a:pt x="147" y="120"/>
                  </a:cubicBezTo>
                  <a:cubicBezTo>
                    <a:pt x="128" y="79"/>
                    <a:pt x="113" y="38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8" name="Google Shape;29028;p21"/>
            <p:cNvSpPr/>
            <p:nvPr/>
          </p:nvSpPr>
          <p:spPr>
            <a:xfrm>
              <a:off x="-5204841" y="-2830095"/>
              <a:ext cx="9693" cy="4871"/>
            </a:xfrm>
            <a:custGeom>
              <a:avLst/>
              <a:gdLst/>
              <a:ahLst/>
              <a:cxnLst/>
              <a:rect l="l" t="t" r="r" b="b"/>
              <a:pathLst>
                <a:path w="203" h="102" extrusionOk="0">
                  <a:moveTo>
                    <a:pt x="203" y="1"/>
                  </a:moveTo>
                  <a:cubicBezTo>
                    <a:pt x="184" y="15"/>
                    <a:pt x="165" y="19"/>
                    <a:pt x="146" y="19"/>
                  </a:cubicBezTo>
                  <a:cubicBezTo>
                    <a:pt x="136" y="19"/>
                    <a:pt x="120" y="15"/>
                    <a:pt x="105" y="15"/>
                  </a:cubicBezTo>
                  <a:cubicBezTo>
                    <a:pt x="94" y="11"/>
                    <a:pt x="79" y="11"/>
                    <a:pt x="68" y="11"/>
                  </a:cubicBezTo>
                  <a:cubicBezTo>
                    <a:pt x="41" y="11"/>
                    <a:pt x="19" y="19"/>
                    <a:pt x="1" y="45"/>
                  </a:cubicBezTo>
                  <a:cubicBezTo>
                    <a:pt x="31" y="64"/>
                    <a:pt x="60" y="82"/>
                    <a:pt x="91" y="101"/>
                  </a:cubicBezTo>
                  <a:cubicBezTo>
                    <a:pt x="105" y="98"/>
                    <a:pt x="124" y="94"/>
                    <a:pt x="143" y="90"/>
                  </a:cubicBezTo>
                  <a:cubicBezTo>
                    <a:pt x="146" y="82"/>
                    <a:pt x="154" y="79"/>
                    <a:pt x="158" y="71"/>
                  </a:cubicBezTo>
                  <a:cubicBezTo>
                    <a:pt x="172" y="45"/>
                    <a:pt x="188" y="23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9" name="Google Shape;29029;p21"/>
            <p:cNvSpPr/>
            <p:nvPr/>
          </p:nvSpPr>
          <p:spPr>
            <a:xfrm>
              <a:off x="-5306406" y="-3120893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13" y="1"/>
                  </a:moveTo>
                  <a:cubicBezTo>
                    <a:pt x="49" y="1"/>
                    <a:pt x="49" y="80"/>
                    <a:pt x="1" y="128"/>
                  </a:cubicBezTo>
                  <a:cubicBezTo>
                    <a:pt x="12" y="128"/>
                    <a:pt x="23" y="132"/>
                    <a:pt x="34" y="132"/>
                  </a:cubicBezTo>
                  <a:cubicBezTo>
                    <a:pt x="105" y="132"/>
                    <a:pt x="113" y="68"/>
                    <a:pt x="146" y="42"/>
                  </a:cubicBezTo>
                  <a:cubicBezTo>
                    <a:pt x="154" y="35"/>
                    <a:pt x="158" y="23"/>
                    <a:pt x="161" y="12"/>
                  </a:cubicBezTo>
                  <a:cubicBezTo>
                    <a:pt x="143" y="4"/>
                    <a:pt x="124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0" name="Google Shape;29030;p21"/>
            <p:cNvSpPr/>
            <p:nvPr/>
          </p:nvSpPr>
          <p:spPr>
            <a:xfrm>
              <a:off x="-4988677" y="-2972342"/>
              <a:ext cx="13275" cy="13036"/>
            </a:xfrm>
            <a:custGeom>
              <a:avLst/>
              <a:gdLst/>
              <a:ahLst/>
              <a:cxnLst/>
              <a:rect l="l" t="t" r="r" b="b"/>
              <a:pathLst>
                <a:path w="278" h="273" extrusionOk="0">
                  <a:moveTo>
                    <a:pt x="83" y="0"/>
                  </a:moveTo>
                  <a:cubicBezTo>
                    <a:pt x="72" y="0"/>
                    <a:pt x="60" y="4"/>
                    <a:pt x="49" y="11"/>
                  </a:cubicBezTo>
                  <a:cubicBezTo>
                    <a:pt x="23" y="38"/>
                    <a:pt x="0" y="67"/>
                    <a:pt x="19" y="109"/>
                  </a:cubicBezTo>
                  <a:cubicBezTo>
                    <a:pt x="45" y="168"/>
                    <a:pt x="49" y="254"/>
                    <a:pt x="139" y="273"/>
                  </a:cubicBezTo>
                  <a:cubicBezTo>
                    <a:pt x="169" y="254"/>
                    <a:pt x="143" y="213"/>
                    <a:pt x="176" y="187"/>
                  </a:cubicBezTo>
                  <a:cubicBezTo>
                    <a:pt x="277" y="109"/>
                    <a:pt x="206" y="56"/>
                    <a:pt x="131" y="15"/>
                  </a:cubicBezTo>
                  <a:cubicBezTo>
                    <a:pt x="117" y="7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1" name="Google Shape;29031;p21"/>
            <p:cNvSpPr/>
            <p:nvPr/>
          </p:nvSpPr>
          <p:spPr>
            <a:xfrm>
              <a:off x="-5465604" y="-3254354"/>
              <a:ext cx="8786" cy="7306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54" y="0"/>
                  </a:moveTo>
                  <a:lnTo>
                    <a:pt x="154" y="0"/>
                  </a:lnTo>
                  <a:cubicBezTo>
                    <a:pt x="142" y="7"/>
                    <a:pt x="131" y="11"/>
                    <a:pt x="116" y="11"/>
                  </a:cubicBezTo>
                  <a:cubicBezTo>
                    <a:pt x="105" y="11"/>
                    <a:pt x="93" y="7"/>
                    <a:pt x="83" y="7"/>
                  </a:cubicBezTo>
                  <a:cubicBezTo>
                    <a:pt x="71" y="4"/>
                    <a:pt x="60" y="4"/>
                    <a:pt x="49" y="4"/>
                  </a:cubicBezTo>
                  <a:cubicBezTo>
                    <a:pt x="30" y="4"/>
                    <a:pt x="12" y="7"/>
                    <a:pt x="0" y="30"/>
                  </a:cubicBezTo>
                  <a:lnTo>
                    <a:pt x="0" y="33"/>
                  </a:lnTo>
                  <a:cubicBezTo>
                    <a:pt x="7" y="135"/>
                    <a:pt x="71" y="153"/>
                    <a:pt x="146" y="153"/>
                  </a:cubicBezTo>
                  <a:lnTo>
                    <a:pt x="183" y="153"/>
                  </a:lnTo>
                  <a:cubicBezTo>
                    <a:pt x="128" y="112"/>
                    <a:pt x="116" y="59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2" name="Google Shape;29032;p21"/>
            <p:cNvSpPr/>
            <p:nvPr/>
          </p:nvSpPr>
          <p:spPr>
            <a:xfrm>
              <a:off x="-5460113" y="-3254354"/>
              <a:ext cx="7926" cy="7306"/>
            </a:xfrm>
            <a:custGeom>
              <a:avLst/>
              <a:gdLst/>
              <a:ahLst/>
              <a:cxnLst/>
              <a:rect l="l" t="t" r="r" b="b"/>
              <a:pathLst>
                <a:path w="166" h="153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59"/>
                    <a:pt x="13" y="112"/>
                    <a:pt x="68" y="153"/>
                  </a:cubicBezTo>
                  <a:cubicBezTo>
                    <a:pt x="76" y="97"/>
                    <a:pt x="166" y="26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3" name="Google Shape;29033;p21"/>
            <p:cNvSpPr/>
            <p:nvPr/>
          </p:nvSpPr>
          <p:spPr>
            <a:xfrm>
              <a:off x="-5305164" y="-3033224"/>
              <a:ext cx="9693" cy="5205"/>
            </a:xfrm>
            <a:custGeom>
              <a:avLst/>
              <a:gdLst/>
              <a:ahLst/>
              <a:cxnLst/>
              <a:rect l="l" t="t" r="r" b="b"/>
              <a:pathLst>
                <a:path w="203" h="109" extrusionOk="0">
                  <a:moveTo>
                    <a:pt x="124" y="0"/>
                  </a:moveTo>
                  <a:cubicBezTo>
                    <a:pt x="87" y="0"/>
                    <a:pt x="46" y="7"/>
                    <a:pt x="1" y="12"/>
                  </a:cubicBezTo>
                  <a:cubicBezTo>
                    <a:pt x="39" y="42"/>
                    <a:pt x="61" y="60"/>
                    <a:pt x="83" y="79"/>
                  </a:cubicBezTo>
                  <a:cubicBezTo>
                    <a:pt x="109" y="102"/>
                    <a:pt x="128" y="109"/>
                    <a:pt x="143" y="109"/>
                  </a:cubicBezTo>
                  <a:cubicBezTo>
                    <a:pt x="177" y="109"/>
                    <a:pt x="187" y="64"/>
                    <a:pt x="203" y="23"/>
                  </a:cubicBezTo>
                  <a:cubicBezTo>
                    <a:pt x="177" y="4"/>
                    <a:pt x="151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4" name="Google Shape;29034;p21"/>
            <p:cNvSpPr/>
            <p:nvPr/>
          </p:nvSpPr>
          <p:spPr>
            <a:xfrm>
              <a:off x="-5430985" y="-2855450"/>
              <a:ext cx="7019" cy="7735"/>
            </a:xfrm>
            <a:custGeom>
              <a:avLst/>
              <a:gdLst/>
              <a:ahLst/>
              <a:cxnLst/>
              <a:rect l="l" t="t" r="r" b="b"/>
              <a:pathLst>
                <a:path w="147" h="162" extrusionOk="0">
                  <a:moveTo>
                    <a:pt x="94" y="0"/>
                  </a:moveTo>
                  <a:cubicBezTo>
                    <a:pt x="83" y="0"/>
                    <a:pt x="67" y="4"/>
                    <a:pt x="53" y="12"/>
                  </a:cubicBezTo>
                  <a:cubicBezTo>
                    <a:pt x="49" y="64"/>
                    <a:pt x="0" y="124"/>
                    <a:pt x="83" y="161"/>
                  </a:cubicBezTo>
                  <a:cubicBezTo>
                    <a:pt x="90" y="150"/>
                    <a:pt x="98" y="142"/>
                    <a:pt x="105" y="135"/>
                  </a:cubicBezTo>
                  <a:cubicBezTo>
                    <a:pt x="117" y="113"/>
                    <a:pt x="131" y="90"/>
                    <a:pt x="146" y="71"/>
                  </a:cubicBezTo>
                  <a:cubicBezTo>
                    <a:pt x="143" y="27"/>
                    <a:pt x="124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5" name="Google Shape;29035;p21"/>
            <p:cNvSpPr/>
            <p:nvPr/>
          </p:nvSpPr>
          <p:spPr>
            <a:xfrm>
              <a:off x="-5482603" y="-3239599"/>
              <a:ext cx="12224" cy="6494"/>
            </a:xfrm>
            <a:custGeom>
              <a:avLst/>
              <a:gdLst/>
              <a:ahLst/>
              <a:cxnLst/>
              <a:rect l="l" t="t" r="r" b="b"/>
              <a:pathLst>
                <a:path w="256" h="136" extrusionOk="0">
                  <a:moveTo>
                    <a:pt x="256" y="9"/>
                  </a:moveTo>
                  <a:lnTo>
                    <a:pt x="256" y="9"/>
                  </a:lnTo>
                  <a:cubicBezTo>
                    <a:pt x="170" y="20"/>
                    <a:pt x="80" y="1"/>
                    <a:pt x="1" y="57"/>
                  </a:cubicBezTo>
                  <a:cubicBezTo>
                    <a:pt x="49" y="109"/>
                    <a:pt x="91" y="135"/>
                    <a:pt x="125" y="135"/>
                  </a:cubicBezTo>
                  <a:cubicBezTo>
                    <a:pt x="170" y="135"/>
                    <a:pt x="206" y="95"/>
                    <a:pt x="256" y="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6" name="Google Shape;29036;p21"/>
            <p:cNvSpPr/>
            <p:nvPr/>
          </p:nvSpPr>
          <p:spPr>
            <a:xfrm>
              <a:off x="-5470809" y="-3238692"/>
              <a:ext cx="9025" cy="9502"/>
            </a:xfrm>
            <a:custGeom>
              <a:avLst/>
              <a:gdLst/>
              <a:ahLst/>
              <a:cxnLst/>
              <a:rect l="l" t="t" r="r" b="b"/>
              <a:pathLst>
                <a:path w="189" h="199" extrusionOk="0">
                  <a:moveTo>
                    <a:pt x="90" y="1"/>
                  </a:moveTo>
                  <a:cubicBezTo>
                    <a:pt x="83" y="9"/>
                    <a:pt x="80" y="16"/>
                    <a:pt x="71" y="27"/>
                  </a:cubicBezTo>
                  <a:cubicBezTo>
                    <a:pt x="1" y="116"/>
                    <a:pt x="102" y="147"/>
                    <a:pt x="132" y="199"/>
                  </a:cubicBezTo>
                  <a:cubicBezTo>
                    <a:pt x="173" y="124"/>
                    <a:pt x="188" y="49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7" name="Google Shape;29037;p21"/>
            <p:cNvSpPr/>
            <p:nvPr/>
          </p:nvSpPr>
          <p:spPr>
            <a:xfrm>
              <a:off x="-5464219" y="-2955773"/>
              <a:ext cx="8118" cy="7019"/>
            </a:xfrm>
            <a:custGeom>
              <a:avLst/>
              <a:gdLst/>
              <a:ahLst/>
              <a:cxnLst/>
              <a:rect l="l" t="t" r="r" b="b"/>
              <a:pathLst>
                <a:path w="170" h="147" extrusionOk="0">
                  <a:moveTo>
                    <a:pt x="64" y="0"/>
                  </a:moveTo>
                  <a:cubicBezTo>
                    <a:pt x="61" y="0"/>
                    <a:pt x="54" y="0"/>
                    <a:pt x="46" y="5"/>
                  </a:cubicBezTo>
                  <a:cubicBezTo>
                    <a:pt x="1" y="19"/>
                    <a:pt x="31" y="57"/>
                    <a:pt x="46" y="79"/>
                  </a:cubicBezTo>
                  <a:cubicBezTo>
                    <a:pt x="61" y="105"/>
                    <a:pt x="83" y="124"/>
                    <a:pt x="102" y="147"/>
                  </a:cubicBezTo>
                  <a:cubicBezTo>
                    <a:pt x="169" y="128"/>
                    <a:pt x="80" y="90"/>
                    <a:pt x="109" y="68"/>
                  </a:cubicBezTo>
                  <a:cubicBezTo>
                    <a:pt x="109" y="31"/>
                    <a:pt x="95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8" name="Google Shape;29038;p21"/>
            <p:cNvSpPr/>
            <p:nvPr/>
          </p:nvSpPr>
          <p:spPr>
            <a:xfrm>
              <a:off x="-5397226" y="-3101220"/>
              <a:ext cx="12511" cy="15710"/>
            </a:xfrm>
            <a:custGeom>
              <a:avLst/>
              <a:gdLst/>
              <a:ahLst/>
              <a:cxnLst/>
              <a:rect l="l" t="t" r="r" b="b"/>
              <a:pathLst>
                <a:path w="262" h="329" extrusionOk="0">
                  <a:moveTo>
                    <a:pt x="235" y="1"/>
                  </a:moveTo>
                  <a:cubicBezTo>
                    <a:pt x="217" y="1"/>
                    <a:pt x="198" y="8"/>
                    <a:pt x="179" y="18"/>
                  </a:cubicBezTo>
                  <a:cubicBezTo>
                    <a:pt x="161" y="27"/>
                    <a:pt x="142" y="37"/>
                    <a:pt x="119" y="37"/>
                  </a:cubicBezTo>
                  <a:cubicBezTo>
                    <a:pt x="105" y="37"/>
                    <a:pt x="90" y="34"/>
                    <a:pt x="74" y="27"/>
                  </a:cubicBezTo>
                  <a:cubicBezTo>
                    <a:pt x="67" y="23"/>
                    <a:pt x="60" y="18"/>
                    <a:pt x="52" y="18"/>
                  </a:cubicBezTo>
                  <a:cubicBezTo>
                    <a:pt x="15" y="18"/>
                    <a:pt x="38" y="113"/>
                    <a:pt x="0" y="135"/>
                  </a:cubicBezTo>
                  <a:cubicBezTo>
                    <a:pt x="48" y="149"/>
                    <a:pt x="123" y="127"/>
                    <a:pt x="123" y="217"/>
                  </a:cubicBezTo>
                  <a:cubicBezTo>
                    <a:pt x="150" y="262"/>
                    <a:pt x="176" y="303"/>
                    <a:pt x="228" y="329"/>
                  </a:cubicBezTo>
                  <a:cubicBezTo>
                    <a:pt x="240" y="220"/>
                    <a:pt x="250" y="113"/>
                    <a:pt x="262" y="4"/>
                  </a:cubicBezTo>
                  <a:cubicBezTo>
                    <a:pt x="250" y="1"/>
                    <a:pt x="243" y="1"/>
                    <a:pt x="2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9" name="Google Shape;29039;p21"/>
            <p:cNvSpPr/>
            <p:nvPr/>
          </p:nvSpPr>
          <p:spPr>
            <a:xfrm>
              <a:off x="-5403863" y="-3091813"/>
              <a:ext cx="17906" cy="11317"/>
            </a:xfrm>
            <a:custGeom>
              <a:avLst/>
              <a:gdLst/>
              <a:ahLst/>
              <a:cxnLst/>
              <a:rect l="l" t="t" r="r" b="b"/>
              <a:pathLst>
                <a:path w="375" h="237" extrusionOk="0">
                  <a:moveTo>
                    <a:pt x="217" y="1"/>
                  </a:moveTo>
                  <a:cubicBezTo>
                    <a:pt x="195" y="1"/>
                    <a:pt x="177" y="16"/>
                    <a:pt x="161" y="42"/>
                  </a:cubicBezTo>
                  <a:cubicBezTo>
                    <a:pt x="132" y="109"/>
                    <a:pt x="53" y="135"/>
                    <a:pt x="1" y="177"/>
                  </a:cubicBezTo>
                  <a:cubicBezTo>
                    <a:pt x="30" y="218"/>
                    <a:pt x="65" y="203"/>
                    <a:pt x="91" y="214"/>
                  </a:cubicBezTo>
                  <a:cubicBezTo>
                    <a:pt x="120" y="230"/>
                    <a:pt x="150" y="237"/>
                    <a:pt x="177" y="237"/>
                  </a:cubicBezTo>
                  <a:cubicBezTo>
                    <a:pt x="191" y="237"/>
                    <a:pt x="210" y="233"/>
                    <a:pt x="225" y="233"/>
                  </a:cubicBezTo>
                  <a:cubicBezTo>
                    <a:pt x="229" y="230"/>
                    <a:pt x="232" y="230"/>
                    <a:pt x="236" y="230"/>
                  </a:cubicBezTo>
                  <a:cubicBezTo>
                    <a:pt x="281" y="218"/>
                    <a:pt x="326" y="196"/>
                    <a:pt x="370" y="177"/>
                  </a:cubicBezTo>
                  <a:lnTo>
                    <a:pt x="374" y="177"/>
                  </a:lnTo>
                  <a:cubicBezTo>
                    <a:pt x="370" y="162"/>
                    <a:pt x="367" y="147"/>
                    <a:pt x="367" y="132"/>
                  </a:cubicBezTo>
                  <a:cubicBezTo>
                    <a:pt x="315" y="106"/>
                    <a:pt x="289" y="65"/>
                    <a:pt x="262" y="20"/>
                  </a:cubicBezTo>
                  <a:cubicBezTo>
                    <a:pt x="248" y="9"/>
                    <a:pt x="232" y="1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0" name="Google Shape;29040;p21"/>
            <p:cNvSpPr/>
            <p:nvPr/>
          </p:nvSpPr>
          <p:spPr>
            <a:xfrm>
              <a:off x="-5401189" y="-3095155"/>
              <a:ext cx="9836" cy="5396"/>
            </a:xfrm>
            <a:custGeom>
              <a:avLst/>
              <a:gdLst/>
              <a:ahLst/>
              <a:cxnLst/>
              <a:rect l="l" t="t" r="r" b="b"/>
              <a:pathLst>
                <a:path w="206" h="113" extrusionOk="0">
                  <a:moveTo>
                    <a:pt x="83" y="8"/>
                  </a:moveTo>
                  <a:lnTo>
                    <a:pt x="83" y="8"/>
                  </a:lnTo>
                  <a:cubicBezTo>
                    <a:pt x="61" y="48"/>
                    <a:pt x="0" y="98"/>
                    <a:pt x="105" y="112"/>
                  </a:cubicBezTo>
                  <a:cubicBezTo>
                    <a:pt x="121" y="86"/>
                    <a:pt x="139" y="71"/>
                    <a:pt x="161" y="71"/>
                  </a:cubicBezTo>
                  <a:cubicBezTo>
                    <a:pt x="176" y="71"/>
                    <a:pt x="192" y="79"/>
                    <a:pt x="206" y="90"/>
                  </a:cubicBezTo>
                  <a:cubicBezTo>
                    <a:pt x="206" y="0"/>
                    <a:pt x="131" y="22"/>
                    <a:pt x="83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1" name="Google Shape;29041;p21"/>
            <p:cNvSpPr/>
            <p:nvPr/>
          </p:nvSpPr>
          <p:spPr>
            <a:xfrm>
              <a:off x="-5250013" y="-3098928"/>
              <a:ext cx="7926" cy="7163"/>
            </a:xfrm>
            <a:custGeom>
              <a:avLst/>
              <a:gdLst/>
              <a:ahLst/>
              <a:cxnLst/>
              <a:rect l="l" t="t" r="r" b="b"/>
              <a:pathLst>
                <a:path w="166" h="150" extrusionOk="0">
                  <a:moveTo>
                    <a:pt x="95" y="1"/>
                  </a:moveTo>
                  <a:cubicBezTo>
                    <a:pt x="87" y="1"/>
                    <a:pt x="79" y="5"/>
                    <a:pt x="72" y="8"/>
                  </a:cubicBezTo>
                  <a:cubicBezTo>
                    <a:pt x="1" y="38"/>
                    <a:pt x="72" y="87"/>
                    <a:pt x="57" y="124"/>
                  </a:cubicBezTo>
                  <a:cubicBezTo>
                    <a:pt x="87" y="143"/>
                    <a:pt x="109" y="150"/>
                    <a:pt x="124" y="150"/>
                  </a:cubicBezTo>
                  <a:cubicBezTo>
                    <a:pt x="158" y="150"/>
                    <a:pt x="166" y="117"/>
                    <a:pt x="150" y="53"/>
                  </a:cubicBezTo>
                  <a:cubicBezTo>
                    <a:pt x="131" y="34"/>
                    <a:pt x="124" y="1"/>
                    <a:pt x="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2" name="Google Shape;29042;p21"/>
            <p:cNvSpPr/>
            <p:nvPr/>
          </p:nvSpPr>
          <p:spPr>
            <a:xfrm>
              <a:off x="-5469567" y="-3207463"/>
              <a:ext cx="8643" cy="5253"/>
            </a:xfrm>
            <a:custGeom>
              <a:avLst/>
              <a:gdLst/>
              <a:ahLst/>
              <a:cxnLst/>
              <a:rect l="l" t="t" r="r" b="b"/>
              <a:pathLst>
                <a:path w="181" h="110" extrusionOk="0">
                  <a:moveTo>
                    <a:pt x="83" y="1"/>
                  </a:moveTo>
                  <a:cubicBezTo>
                    <a:pt x="64" y="1"/>
                    <a:pt x="45" y="9"/>
                    <a:pt x="38" y="19"/>
                  </a:cubicBezTo>
                  <a:cubicBezTo>
                    <a:pt x="1" y="72"/>
                    <a:pt x="64" y="83"/>
                    <a:pt x="90" y="109"/>
                  </a:cubicBezTo>
                  <a:lnTo>
                    <a:pt x="90" y="106"/>
                  </a:lnTo>
                  <a:cubicBezTo>
                    <a:pt x="98" y="72"/>
                    <a:pt x="180" y="68"/>
                    <a:pt x="135" y="19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3" name="Google Shape;29043;p21"/>
            <p:cNvSpPr/>
            <p:nvPr/>
          </p:nvSpPr>
          <p:spPr>
            <a:xfrm>
              <a:off x="-5412076" y="-2985044"/>
              <a:ext cx="7544" cy="7210"/>
            </a:xfrm>
            <a:custGeom>
              <a:avLst/>
              <a:gdLst/>
              <a:ahLst/>
              <a:cxnLst/>
              <a:rect l="l" t="t" r="r" b="b"/>
              <a:pathLst>
                <a:path w="158" h="151" extrusionOk="0">
                  <a:moveTo>
                    <a:pt x="106" y="1"/>
                  </a:moveTo>
                  <a:cubicBezTo>
                    <a:pt x="94" y="1"/>
                    <a:pt x="87" y="4"/>
                    <a:pt x="71" y="8"/>
                  </a:cubicBezTo>
                  <a:cubicBezTo>
                    <a:pt x="16" y="42"/>
                    <a:pt x="1" y="90"/>
                    <a:pt x="23" y="150"/>
                  </a:cubicBezTo>
                  <a:cubicBezTo>
                    <a:pt x="42" y="150"/>
                    <a:pt x="57" y="147"/>
                    <a:pt x="75" y="142"/>
                  </a:cubicBezTo>
                  <a:cubicBezTo>
                    <a:pt x="106" y="116"/>
                    <a:pt x="158" y="109"/>
                    <a:pt x="147" y="53"/>
                  </a:cubicBezTo>
                  <a:cubicBezTo>
                    <a:pt x="139" y="23"/>
                    <a:pt x="128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4" name="Google Shape;29044;p21"/>
            <p:cNvSpPr/>
            <p:nvPr/>
          </p:nvSpPr>
          <p:spPr>
            <a:xfrm>
              <a:off x="-5322115" y="-3011068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80" y="0"/>
                  </a:moveTo>
                  <a:cubicBezTo>
                    <a:pt x="75" y="0"/>
                    <a:pt x="68" y="4"/>
                    <a:pt x="61" y="7"/>
                  </a:cubicBezTo>
                  <a:cubicBezTo>
                    <a:pt x="38" y="23"/>
                    <a:pt x="23" y="45"/>
                    <a:pt x="4" y="67"/>
                  </a:cubicBezTo>
                  <a:cubicBezTo>
                    <a:pt x="4" y="71"/>
                    <a:pt x="1" y="71"/>
                    <a:pt x="1" y="71"/>
                  </a:cubicBezTo>
                  <a:cubicBezTo>
                    <a:pt x="19" y="75"/>
                    <a:pt x="38" y="78"/>
                    <a:pt x="53" y="82"/>
                  </a:cubicBezTo>
                  <a:cubicBezTo>
                    <a:pt x="68" y="86"/>
                    <a:pt x="83" y="104"/>
                    <a:pt x="97" y="104"/>
                  </a:cubicBezTo>
                  <a:cubicBezTo>
                    <a:pt x="106" y="104"/>
                    <a:pt x="116" y="97"/>
                    <a:pt x="124" y="78"/>
                  </a:cubicBezTo>
                  <a:cubicBezTo>
                    <a:pt x="128" y="64"/>
                    <a:pt x="128" y="41"/>
                    <a:pt x="120" y="30"/>
                  </a:cubicBezTo>
                  <a:cubicBezTo>
                    <a:pt x="113" y="14"/>
                    <a:pt x="97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5" name="Google Shape;29045;p21"/>
            <p:cNvSpPr/>
            <p:nvPr/>
          </p:nvSpPr>
          <p:spPr>
            <a:xfrm>
              <a:off x="-5396367" y="-3138894"/>
              <a:ext cx="25594" cy="12892"/>
            </a:xfrm>
            <a:custGeom>
              <a:avLst/>
              <a:gdLst/>
              <a:ahLst/>
              <a:cxnLst/>
              <a:rect l="l" t="t" r="r" b="b"/>
              <a:pathLst>
                <a:path w="536" h="270" extrusionOk="0">
                  <a:moveTo>
                    <a:pt x="468" y="0"/>
                  </a:moveTo>
                  <a:cubicBezTo>
                    <a:pt x="460" y="0"/>
                    <a:pt x="449" y="5"/>
                    <a:pt x="434" y="15"/>
                  </a:cubicBezTo>
                  <a:cubicBezTo>
                    <a:pt x="389" y="53"/>
                    <a:pt x="334" y="49"/>
                    <a:pt x="281" y="67"/>
                  </a:cubicBezTo>
                  <a:cubicBezTo>
                    <a:pt x="303" y="86"/>
                    <a:pt x="337" y="105"/>
                    <a:pt x="307" y="135"/>
                  </a:cubicBezTo>
                  <a:cubicBezTo>
                    <a:pt x="300" y="143"/>
                    <a:pt x="292" y="146"/>
                    <a:pt x="284" y="146"/>
                  </a:cubicBezTo>
                  <a:cubicBezTo>
                    <a:pt x="274" y="146"/>
                    <a:pt x="255" y="135"/>
                    <a:pt x="244" y="131"/>
                  </a:cubicBezTo>
                  <a:cubicBezTo>
                    <a:pt x="203" y="150"/>
                    <a:pt x="146" y="124"/>
                    <a:pt x="120" y="179"/>
                  </a:cubicBezTo>
                  <a:cubicBezTo>
                    <a:pt x="79" y="195"/>
                    <a:pt x="42" y="214"/>
                    <a:pt x="1" y="232"/>
                  </a:cubicBezTo>
                  <a:cubicBezTo>
                    <a:pt x="20" y="251"/>
                    <a:pt x="42" y="255"/>
                    <a:pt x="60" y="255"/>
                  </a:cubicBezTo>
                  <a:cubicBezTo>
                    <a:pt x="75" y="255"/>
                    <a:pt x="87" y="251"/>
                    <a:pt x="98" y="251"/>
                  </a:cubicBezTo>
                  <a:cubicBezTo>
                    <a:pt x="109" y="251"/>
                    <a:pt x="124" y="247"/>
                    <a:pt x="135" y="247"/>
                  </a:cubicBezTo>
                  <a:cubicBezTo>
                    <a:pt x="143" y="247"/>
                    <a:pt x="154" y="247"/>
                    <a:pt x="161" y="251"/>
                  </a:cubicBezTo>
                  <a:cubicBezTo>
                    <a:pt x="180" y="221"/>
                    <a:pt x="203" y="210"/>
                    <a:pt x="225" y="210"/>
                  </a:cubicBezTo>
                  <a:cubicBezTo>
                    <a:pt x="258" y="210"/>
                    <a:pt x="289" y="232"/>
                    <a:pt x="318" y="247"/>
                  </a:cubicBezTo>
                  <a:cubicBezTo>
                    <a:pt x="341" y="258"/>
                    <a:pt x="363" y="269"/>
                    <a:pt x="379" y="269"/>
                  </a:cubicBezTo>
                  <a:cubicBezTo>
                    <a:pt x="396" y="269"/>
                    <a:pt x="408" y="255"/>
                    <a:pt x="405" y="210"/>
                  </a:cubicBezTo>
                  <a:cubicBezTo>
                    <a:pt x="393" y="112"/>
                    <a:pt x="472" y="150"/>
                    <a:pt x="509" y="127"/>
                  </a:cubicBezTo>
                  <a:cubicBezTo>
                    <a:pt x="524" y="101"/>
                    <a:pt x="536" y="75"/>
                    <a:pt x="517" y="45"/>
                  </a:cubicBezTo>
                  <a:cubicBezTo>
                    <a:pt x="517" y="41"/>
                    <a:pt x="517" y="41"/>
                    <a:pt x="513" y="41"/>
                  </a:cubicBezTo>
                  <a:cubicBezTo>
                    <a:pt x="501" y="22"/>
                    <a:pt x="491" y="0"/>
                    <a:pt x="4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6" name="Google Shape;29046;p21"/>
            <p:cNvSpPr/>
            <p:nvPr/>
          </p:nvSpPr>
          <p:spPr>
            <a:xfrm>
              <a:off x="-5387437" y="-3136555"/>
              <a:ext cx="7210" cy="4679"/>
            </a:xfrm>
            <a:custGeom>
              <a:avLst/>
              <a:gdLst/>
              <a:ahLst/>
              <a:cxnLst/>
              <a:rect l="l" t="t" r="r" b="b"/>
              <a:pathLst>
                <a:path w="151" h="98" extrusionOk="0">
                  <a:moveTo>
                    <a:pt x="49" y="0"/>
                  </a:moveTo>
                  <a:cubicBezTo>
                    <a:pt x="42" y="0"/>
                    <a:pt x="35" y="4"/>
                    <a:pt x="30" y="11"/>
                  </a:cubicBezTo>
                  <a:cubicBezTo>
                    <a:pt x="0" y="41"/>
                    <a:pt x="35" y="60"/>
                    <a:pt x="57" y="82"/>
                  </a:cubicBezTo>
                  <a:cubicBezTo>
                    <a:pt x="68" y="86"/>
                    <a:pt x="87" y="97"/>
                    <a:pt x="97" y="97"/>
                  </a:cubicBezTo>
                  <a:cubicBezTo>
                    <a:pt x="105" y="97"/>
                    <a:pt x="113" y="94"/>
                    <a:pt x="120" y="86"/>
                  </a:cubicBezTo>
                  <a:cubicBezTo>
                    <a:pt x="150" y="56"/>
                    <a:pt x="116" y="37"/>
                    <a:pt x="94" y="18"/>
                  </a:cubicBezTo>
                  <a:cubicBezTo>
                    <a:pt x="83" y="11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9047" name="Google Shape;29047;p2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875094">
            <a:off x="-970903" y="-663610"/>
            <a:ext cx="1666176" cy="17127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9048" name="Google Shape;29048;p21"/>
          <p:cNvGrpSpPr/>
          <p:nvPr/>
        </p:nvGrpSpPr>
        <p:grpSpPr>
          <a:xfrm rot="10800000">
            <a:off x="8424005" y="431325"/>
            <a:ext cx="1349876" cy="1192709"/>
            <a:chOff x="-5453476" y="-231731"/>
            <a:chExt cx="602462" cy="532317"/>
          </a:xfrm>
        </p:grpSpPr>
        <p:sp>
          <p:nvSpPr>
            <p:cNvPr id="29049" name="Google Shape;29049;p21"/>
            <p:cNvSpPr/>
            <p:nvPr/>
          </p:nvSpPr>
          <p:spPr>
            <a:xfrm>
              <a:off x="-5288738" y="91154"/>
              <a:ext cx="25069" cy="28793"/>
            </a:xfrm>
            <a:custGeom>
              <a:avLst/>
              <a:gdLst/>
              <a:ahLst/>
              <a:cxnLst/>
              <a:rect l="l" t="t" r="r" b="b"/>
              <a:pathLst>
                <a:path w="525" h="603" extrusionOk="0">
                  <a:moveTo>
                    <a:pt x="255" y="0"/>
                  </a:moveTo>
                  <a:cubicBezTo>
                    <a:pt x="247" y="8"/>
                    <a:pt x="240" y="16"/>
                    <a:pt x="233" y="23"/>
                  </a:cubicBezTo>
                  <a:cubicBezTo>
                    <a:pt x="251" y="50"/>
                    <a:pt x="270" y="72"/>
                    <a:pt x="307" y="72"/>
                  </a:cubicBezTo>
                  <a:lnTo>
                    <a:pt x="318" y="72"/>
                  </a:lnTo>
                  <a:cubicBezTo>
                    <a:pt x="300" y="95"/>
                    <a:pt x="273" y="102"/>
                    <a:pt x="270" y="128"/>
                  </a:cubicBezTo>
                  <a:cubicBezTo>
                    <a:pt x="285" y="135"/>
                    <a:pt x="314" y="131"/>
                    <a:pt x="314" y="157"/>
                  </a:cubicBezTo>
                  <a:cubicBezTo>
                    <a:pt x="314" y="176"/>
                    <a:pt x="292" y="176"/>
                    <a:pt x="278" y="176"/>
                  </a:cubicBezTo>
                  <a:cubicBezTo>
                    <a:pt x="210" y="180"/>
                    <a:pt x="255" y="236"/>
                    <a:pt x="240" y="262"/>
                  </a:cubicBezTo>
                  <a:cubicBezTo>
                    <a:pt x="214" y="274"/>
                    <a:pt x="259" y="300"/>
                    <a:pt x="233" y="307"/>
                  </a:cubicBezTo>
                  <a:lnTo>
                    <a:pt x="225" y="307"/>
                  </a:lnTo>
                  <a:cubicBezTo>
                    <a:pt x="210" y="307"/>
                    <a:pt x="202" y="288"/>
                    <a:pt x="202" y="270"/>
                  </a:cubicBezTo>
                  <a:cubicBezTo>
                    <a:pt x="202" y="262"/>
                    <a:pt x="210" y="255"/>
                    <a:pt x="214" y="244"/>
                  </a:cubicBezTo>
                  <a:cubicBezTo>
                    <a:pt x="206" y="225"/>
                    <a:pt x="206" y="207"/>
                    <a:pt x="218" y="192"/>
                  </a:cubicBezTo>
                  <a:cubicBezTo>
                    <a:pt x="233" y="169"/>
                    <a:pt x="240" y="147"/>
                    <a:pt x="236" y="121"/>
                  </a:cubicBezTo>
                  <a:lnTo>
                    <a:pt x="236" y="121"/>
                  </a:lnTo>
                  <a:cubicBezTo>
                    <a:pt x="228" y="128"/>
                    <a:pt x="221" y="128"/>
                    <a:pt x="214" y="128"/>
                  </a:cubicBezTo>
                  <a:cubicBezTo>
                    <a:pt x="199" y="128"/>
                    <a:pt x="184" y="109"/>
                    <a:pt x="169" y="105"/>
                  </a:cubicBezTo>
                  <a:cubicBezTo>
                    <a:pt x="157" y="102"/>
                    <a:pt x="150" y="98"/>
                    <a:pt x="143" y="98"/>
                  </a:cubicBezTo>
                  <a:cubicBezTo>
                    <a:pt x="131" y="98"/>
                    <a:pt x="124" y="109"/>
                    <a:pt x="128" y="131"/>
                  </a:cubicBezTo>
                  <a:cubicBezTo>
                    <a:pt x="135" y="124"/>
                    <a:pt x="143" y="121"/>
                    <a:pt x="150" y="121"/>
                  </a:cubicBezTo>
                  <a:cubicBezTo>
                    <a:pt x="154" y="121"/>
                    <a:pt x="161" y="121"/>
                    <a:pt x="166" y="128"/>
                  </a:cubicBezTo>
                  <a:cubicBezTo>
                    <a:pt x="176" y="147"/>
                    <a:pt x="176" y="169"/>
                    <a:pt x="169" y="192"/>
                  </a:cubicBezTo>
                  <a:cubicBezTo>
                    <a:pt x="169" y="192"/>
                    <a:pt x="169" y="195"/>
                    <a:pt x="166" y="195"/>
                  </a:cubicBezTo>
                  <a:cubicBezTo>
                    <a:pt x="157" y="195"/>
                    <a:pt x="150" y="192"/>
                    <a:pt x="147" y="184"/>
                  </a:cubicBezTo>
                  <a:cubicBezTo>
                    <a:pt x="143" y="202"/>
                    <a:pt x="131" y="218"/>
                    <a:pt x="113" y="221"/>
                  </a:cubicBezTo>
                  <a:cubicBezTo>
                    <a:pt x="135" y="236"/>
                    <a:pt x="124" y="247"/>
                    <a:pt x="109" y="255"/>
                  </a:cubicBezTo>
                  <a:cubicBezTo>
                    <a:pt x="131" y="266"/>
                    <a:pt x="109" y="307"/>
                    <a:pt x="147" y="307"/>
                  </a:cubicBezTo>
                  <a:cubicBezTo>
                    <a:pt x="154" y="300"/>
                    <a:pt x="166" y="300"/>
                    <a:pt x="173" y="300"/>
                  </a:cubicBezTo>
                  <a:cubicBezTo>
                    <a:pt x="188" y="300"/>
                    <a:pt x="202" y="307"/>
                    <a:pt x="210" y="323"/>
                  </a:cubicBezTo>
                  <a:cubicBezTo>
                    <a:pt x="221" y="345"/>
                    <a:pt x="210" y="367"/>
                    <a:pt x="188" y="378"/>
                  </a:cubicBezTo>
                  <a:lnTo>
                    <a:pt x="184" y="378"/>
                  </a:lnTo>
                  <a:cubicBezTo>
                    <a:pt x="180" y="378"/>
                    <a:pt x="173" y="378"/>
                    <a:pt x="169" y="375"/>
                  </a:cubicBezTo>
                  <a:lnTo>
                    <a:pt x="150" y="375"/>
                  </a:lnTo>
                  <a:cubicBezTo>
                    <a:pt x="135" y="375"/>
                    <a:pt x="116" y="378"/>
                    <a:pt x="105" y="401"/>
                  </a:cubicBezTo>
                  <a:cubicBezTo>
                    <a:pt x="102" y="409"/>
                    <a:pt x="98" y="412"/>
                    <a:pt x="90" y="412"/>
                  </a:cubicBezTo>
                  <a:cubicBezTo>
                    <a:pt x="83" y="412"/>
                    <a:pt x="76" y="404"/>
                    <a:pt x="68" y="401"/>
                  </a:cubicBezTo>
                  <a:cubicBezTo>
                    <a:pt x="57" y="397"/>
                    <a:pt x="45" y="397"/>
                    <a:pt x="35" y="393"/>
                  </a:cubicBezTo>
                  <a:cubicBezTo>
                    <a:pt x="31" y="397"/>
                    <a:pt x="31" y="401"/>
                    <a:pt x="27" y="404"/>
                  </a:cubicBezTo>
                  <a:cubicBezTo>
                    <a:pt x="31" y="431"/>
                    <a:pt x="35" y="453"/>
                    <a:pt x="42" y="476"/>
                  </a:cubicBezTo>
                  <a:cubicBezTo>
                    <a:pt x="49" y="502"/>
                    <a:pt x="45" y="513"/>
                    <a:pt x="31" y="513"/>
                  </a:cubicBezTo>
                  <a:cubicBezTo>
                    <a:pt x="23" y="513"/>
                    <a:pt x="16" y="513"/>
                    <a:pt x="4" y="506"/>
                  </a:cubicBezTo>
                  <a:cubicBezTo>
                    <a:pt x="4" y="532"/>
                    <a:pt x="4" y="561"/>
                    <a:pt x="0" y="588"/>
                  </a:cubicBezTo>
                  <a:cubicBezTo>
                    <a:pt x="12" y="592"/>
                    <a:pt x="19" y="595"/>
                    <a:pt x="27" y="602"/>
                  </a:cubicBezTo>
                  <a:cubicBezTo>
                    <a:pt x="42" y="595"/>
                    <a:pt x="31" y="566"/>
                    <a:pt x="53" y="566"/>
                  </a:cubicBezTo>
                  <a:cubicBezTo>
                    <a:pt x="61" y="558"/>
                    <a:pt x="71" y="550"/>
                    <a:pt x="71" y="543"/>
                  </a:cubicBezTo>
                  <a:cubicBezTo>
                    <a:pt x="71" y="498"/>
                    <a:pt x="90" y="487"/>
                    <a:pt x="121" y="487"/>
                  </a:cubicBezTo>
                  <a:cubicBezTo>
                    <a:pt x="131" y="487"/>
                    <a:pt x="143" y="487"/>
                    <a:pt x="154" y="490"/>
                  </a:cubicBezTo>
                  <a:cubicBezTo>
                    <a:pt x="169" y="483"/>
                    <a:pt x="184" y="480"/>
                    <a:pt x="195" y="464"/>
                  </a:cubicBezTo>
                  <a:cubicBezTo>
                    <a:pt x="210" y="471"/>
                    <a:pt x="221" y="476"/>
                    <a:pt x="233" y="476"/>
                  </a:cubicBezTo>
                  <a:cubicBezTo>
                    <a:pt x="262" y="476"/>
                    <a:pt x="292" y="449"/>
                    <a:pt x="318" y="438"/>
                  </a:cubicBezTo>
                  <a:lnTo>
                    <a:pt x="318" y="438"/>
                  </a:lnTo>
                  <a:cubicBezTo>
                    <a:pt x="333" y="476"/>
                    <a:pt x="307" y="509"/>
                    <a:pt x="323" y="547"/>
                  </a:cubicBezTo>
                  <a:lnTo>
                    <a:pt x="326" y="547"/>
                  </a:lnTo>
                  <a:cubicBezTo>
                    <a:pt x="352" y="502"/>
                    <a:pt x="333" y="435"/>
                    <a:pt x="385" y="401"/>
                  </a:cubicBezTo>
                  <a:cubicBezTo>
                    <a:pt x="375" y="386"/>
                    <a:pt x="363" y="371"/>
                    <a:pt x="349" y="371"/>
                  </a:cubicBezTo>
                  <a:cubicBezTo>
                    <a:pt x="341" y="371"/>
                    <a:pt x="333" y="375"/>
                    <a:pt x="326" y="382"/>
                  </a:cubicBezTo>
                  <a:cubicBezTo>
                    <a:pt x="307" y="393"/>
                    <a:pt x="292" y="409"/>
                    <a:pt x="273" y="412"/>
                  </a:cubicBezTo>
                  <a:lnTo>
                    <a:pt x="266" y="412"/>
                  </a:lnTo>
                  <a:cubicBezTo>
                    <a:pt x="240" y="412"/>
                    <a:pt x="236" y="393"/>
                    <a:pt x="251" y="371"/>
                  </a:cubicBezTo>
                  <a:cubicBezTo>
                    <a:pt x="266" y="352"/>
                    <a:pt x="278" y="337"/>
                    <a:pt x="288" y="323"/>
                  </a:cubicBezTo>
                  <a:cubicBezTo>
                    <a:pt x="300" y="292"/>
                    <a:pt x="236" y="281"/>
                    <a:pt x="273" y="247"/>
                  </a:cubicBezTo>
                  <a:cubicBezTo>
                    <a:pt x="285" y="233"/>
                    <a:pt x="300" y="221"/>
                    <a:pt x="318" y="221"/>
                  </a:cubicBezTo>
                  <a:cubicBezTo>
                    <a:pt x="326" y="221"/>
                    <a:pt x="333" y="225"/>
                    <a:pt x="345" y="229"/>
                  </a:cubicBezTo>
                  <a:cubicBezTo>
                    <a:pt x="356" y="225"/>
                    <a:pt x="363" y="218"/>
                    <a:pt x="375" y="214"/>
                  </a:cubicBezTo>
                  <a:cubicBezTo>
                    <a:pt x="371" y="210"/>
                    <a:pt x="367" y="207"/>
                    <a:pt x="367" y="202"/>
                  </a:cubicBezTo>
                  <a:cubicBezTo>
                    <a:pt x="352" y="184"/>
                    <a:pt x="352" y="166"/>
                    <a:pt x="371" y="150"/>
                  </a:cubicBezTo>
                  <a:lnTo>
                    <a:pt x="378" y="150"/>
                  </a:lnTo>
                  <a:cubicBezTo>
                    <a:pt x="390" y="150"/>
                    <a:pt x="393" y="157"/>
                    <a:pt x="397" y="166"/>
                  </a:cubicBezTo>
                  <a:cubicBezTo>
                    <a:pt x="416" y="195"/>
                    <a:pt x="397" y="207"/>
                    <a:pt x="375" y="214"/>
                  </a:cubicBezTo>
                  <a:cubicBezTo>
                    <a:pt x="385" y="221"/>
                    <a:pt x="393" y="233"/>
                    <a:pt x="390" y="244"/>
                  </a:cubicBezTo>
                  <a:cubicBezTo>
                    <a:pt x="397" y="259"/>
                    <a:pt x="401" y="266"/>
                    <a:pt x="408" y="266"/>
                  </a:cubicBezTo>
                  <a:cubicBezTo>
                    <a:pt x="412" y="266"/>
                    <a:pt x="419" y="259"/>
                    <a:pt x="423" y="255"/>
                  </a:cubicBezTo>
                  <a:cubicBezTo>
                    <a:pt x="430" y="247"/>
                    <a:pt x="435" y="240"/>
                    <a:pt x="442" y="240"/>
                  </a:cubicBezTo>
                  <a:lnTo>
                    <a:pt x="445" y="244"/>
                  </a:lnTo>
                  <a:cubicBezTo>
                    <a:pt x="468" y="274"/>
                    <a:pt x="427" y="304"/>
                    <a:pt x="449" y="337"/>
                  </a:cubicBezTo>
                  <a:cubicBezTo>
                    <a:pt x="457" y="356"/>
                    <a:pt x="468" y="367"/>
                    <a:pt x="480" y="367"/>
                  </a:cubicBezTo>
                  <a:cubicBezTo>
                    <a:pt x="483" y="367"/>
                    <a:pt x="487" y="367"/>
                    <a:pt x="490" y="364"/>
                  </a:cubicBezTo>
                  <a:lnTo>
                    <a:pt x="502" y="352"/>
                  </a:lnTo>
                  <a:cubicBezTo>
                    <a:pt x="524" y="333"/>
                    <a:pt x="502" y="314"/>
                    <a:pt x="498" y="296"/>
                  </a:cubicBezTo>
                  <a:cubicBezTo>
                    <a:pt x="471" y="176"/>
                    <a:pt x="435" y="64"/>
                    <a:pt x="300" y="27"/>
                  </a:cubicBezTo>
                  <a:cubicBezTo>
                    <a:pt x="281" y="23"/>
                    <a:pt x="270" y="8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0" name="Google Shape;29050;p21"/>
            <p:cNvSpPr/>
            <p:nvPr/>
          </p:nvSpPr>
          <p:spPr>
            <a:xfrm>
              <a:off x="-4988295" y="-21488"/>
              <a:ext cx="21440" cy="20389"/>
            </a:xfrm>
            <a:custGeom>
              <a:avLst/>
              <a:gdLst/>
              <a:ahLst/>
              <a:cxnLst/>
              <a:rect l="l" t="t" r="r" b="b"/>
              <a:pathLst>
                <a:path w="449" h="427" extrusionOk="0">
                  <a:moveTo>
                    <a:pt x="221" y="1"/>
                  </a:moveTo>
                  <a:cubicBezTo>
                    <a:pt x="216" y="4"/>
                    <a:pt x="213" y="12"/>
                    <a:pt x="206" y="16"/>
                  </a:cubicBezTo>
                  <a:cubicBezTo>
                    <a:pt x="198" y="20"/>
                    <a:pt x="194" y="20"/>
                    <a:pt x="194" y="23"/>
                  </a:cubicBezTo>
                  <a:cubicBezTo>
                    <a:pt x="194" y="27"/>
                    <a:pt x="194" y="27"/>
                    <a:pt x="198" y="31"/>
                  </a:cubicBezTo>
                  <a:cubicBezTo>
                    <a:pt x="202" y="35"/>
                    <a:pt x="232" y="35"/>
                    <a:pt x="213" y="46"/>
                  </a:cubicBezTo>
                  <a:cubicBezTo>
                    <a:pt x="168" y="80"/>
                    <a:pt x="206" y="99"/>
                    <a:pt x="216" y="125"/>
                  </a:cubicBezTo>
                  <a:lnTo>
                    <a:pt x="239" y="125"/>
                  </a:lnTo>
                  <a:cubicBezTo>
                    <a:pt x="250" y="125"/>
                    <a:pt x="261" y="128"/>
                    <a:pt x="261" y="154"/>
                  </a:cubicBezTo>
                  <a:cubicBezTo>
                    <a:pt x="266" y="199"/>
                    <a:pt x="266" y="237"/>
                    <a:pt x="224" y="270"/>
                  </a:cubicBezTo>
                  <a:cubicBezTo>
                    <a:pt x="213" y="274"/>
                    <a:pt x="202" y="282"/>
                    <a:pt x="198" y="292"/>
                  </a:cubicBezTo>
                  <a:cubicBezTo>
                    <a:pt x="194" y="300"/>
                    <a:pt x="190" y="304"/>
                    <a:pt x="190" y="311"/>
                  </a:cubicBezTo>
                  <a:cubicBezTo>
                    <a:pt x="190" y="318"/>
                    <a:pt x="194" y="326"/>
                    <a:pt x="206" y="337"/>
                  </a:cubicBezTo>
                  <a:cubicBezTo>
                    <a:pt x="209" y="341"/>
                    <a:pt x="206" y="352"/>
                    <a:pt x="187" y="352"/>
                  </a:cubicBezTo>
                  <a:lnTo>
                    <a:pt x="183" y="352"/>
                  </a:lnTo>
                  <a:cubicBezTo>
                    <a:pt x="149" y="349"/>
                    <a:pt x="120" y="326"/>
                    <a:pt x="90" y="323"/>
                  </a:cubicBezTo>
                  <a:cubicBezTo>
                    <a:pt x="78" y="282"/>
                    <a:pt x="149" y="323"/>
                    <a:pt x="135" y="274"/>
                  </a:cubicBezTo>
                  <a:lnTo>
                    <a:pt x="97" y="274"/>
                  </a:lnTo>
                  <a:cubicBezTo>
                    <a:pt x="82" y="274"/>
                    <a:pt x="67" y="278"/>
                    <a:pt x="56" y="296"/>
                  </a:cubicBezTo>
                  <a:cubicBezTo>
                    <a:pt x="52" y="304"/>
                    <a:pt x="49" y="308"/>
                    <a:pt x="41" y="308"/>
                  </a:cubicBezTo>
                  <a:cubicBezTo>
                    <a:pt x="33" y="308"/>
                    <a:pt x="26" y="304"/>
                    <a:pt x="19" y="296"/>
                  </a:cubicBezTo>
                  <a:cubicBezTo>
                    <a:pt x="4" y="315"/>
                    <a:pt x="0" y="330"/>
                    <a:pt x="19" y="349"/>
                  </a:cubicBezTo>
                  <a:cubicBezTo>
                    <a:pt x="41" y="368"/>
                    <a:pt x="71" y="375"/>
                    <a:pt x="97" y="386"/>
                  </a:cubicBezTo>
                  <a:cubicBezTo>
                    <a:pt x="142" y="413"/>
                    <a:pt x="190" y="427"/>
                    <a:pt x="235" y="427"/>
                  </a:cubicBezTo>
                  <a:cubicBezTo>
                    <a:pt x="266" y="427"/>
                    <a:pt x="299" y="420"/>
                    <a:pt x="329" y="408"/>
                  </a:cubicBezTo>
                  <a:cubicBezTo>
                    <a:pt x="366" y="394"/>
                    <a:pt x="449" y="244"/>
                    <a:pt x="437" y="206"/>
                  </a:cubicBezTo>
                  <a:cubicBezTo>
                    <a:pt x="437" y="203"/>
                    <a:pt x="434" y="195"/>
                    <a:pt x="430" y="195"/>
                  </a:cubicBezTo>
                  <a:cubicBezTo>
                    <a:pt x="404" y="169"/>
                    <a:pt x="400" y="132"/>
                    <a:pt x="389" y="102"/>
                  </a:cubicBezTo>
                  <a:cubicBezTo>
                    <a:pt x="381" y="65"/>
                    <a:pt x="27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1" name="Google Shape;29051;p21"/>
            <p:cNvSpPr/>
            <p:nvPr/>
          </p:nvSpPr>
          <p:spPr>
            <a:xfrm>
              <a:off x="-5154131" y="245196"/>
              <a:ext cx="20580" cy="29701"/>
            </a:xfrm>
            <a:custGeom>
              <a:avLst/>
              <a:gdLst/>
              <a:ahLst/>
              <a:cxnLst/>
              <a:rect l="l" t="t" r="r" b="b"/>
              <a:pathLst>
                <a:path w="431" h="622" extrusionOk="0">
                  <a:moveTo>
                    <a:pt x="131" y="147"/>
                  </a:moveTo>
                  <a:cubicBezTo>
                    <a:pt x="183" y="147"/>
                    <a:pt x="168" y="195"/>
                    <a:pt x="191" y="218"/>
                  </a:cubicBezTo>
                  <a:cubicBezTo>
                    <a:pt x="165" y="206"/>
                    <a:pt x="157" y="195"/>
                    <a:pt x="128" y="147"/>
                  </a:cubicBezTo>
                  <a:close/>
                  <a:moveTo>
                    <a:pt x="180" y="285"/>
                  </a:moveTo>
                  <a:lnTo>
                    <a:pt x="180" y="285"/>
                  </a:lnTo>
                  <a:cubicBezTo>
                    <a:pt x="206" y="311"/>
                    <a:pt x="213" y="333"/>
                    <a:pt x="206" y="368"/>
                  </a:cubicBezTo>
                  <a:cubicBezTo>
                    <a:pt x="168" y="349"/>
                    <a:pt x="173" y="323"/>
                    <a:pt x="180" y="285"/>
                  </a:cubicBezTo>
                  <a:close/>
                  <a:moveTo>
                    <a:pt x="120" y="1"/>
                  </a:moveTo>
                  <a:cubicBezTo>
                    <a:pt x="109" y="1"/>
                    <a:pt x="97" y="9"/>
                    <a:pt x="90" y="16"/>
                  </a:cubicBezTo>
                  <a:cubicBezTo>
                    <a:pt x="78" y="23"/>
                    <a:pt x="68" y="31"/>
                    <a:pt x="56" y="31"/>
                  </a:cubicBezTo>
                  <a:cubicBezTo>
                    <a:pt x="52" y="31"/>
                    <a:pt x="45" y="27"/>
                    <a:pt x="38" y="19"/>
                  </a:cubicBezTo>
                  <a:lnTo>
                    <a:pt x="38" y="19"/>
                  </a:lnTo>
                  <a:cubicBezTo>
                    <a:pt x="0" y="102"/>
                    <a:pt x="94" y="64"/>
                    <a:pt x="112" y="109"/>
                  </a:cubicBezTo>
                  <a:cubicBezTo>
                    <a:pt x="101" y="132"/>
                    <a:pt x="75" y="139"/>
                    <a:pt x="52" y="150"/>
                  </a:cubicBezTo>
                  <a:cubicBezTo>
                    <a:pt x="71" y="169"/>
                    <a:pt x="109" y="161"/>
                    <a:pt x="120" y="195"/>
                  </a:cubicBezTo>
                  <a:cubicBezTo>
                    <a:pt x="116" y="195"/>
                    <a:pt x="112" y="199"/>
                    <a:pt x="105" y="199"/>
                  </a:cubicBezTo>
                  <a:cubicBezTo>
                    <a:pt x="97" y="199"/>
                    <a:pt x="90" y="195"/>
                    <a:pt x="83" y="195"/>
                  </a:cubicBezTo>
                  <a:cubicBezTo>
                    <a:pt x="75" y="192"/>
                    <a:pt x="68" y="192"/>
                    <a:pt x="60" y="192"/>
                  </a:cubicBezTo>
                  <a:lnTo>
                    <a:pt x="49" y="192"/>
                  </a:lnTo>
                  <a:cubicBezTo>
                    <a:pt x="56" y="211"/>
                    <a:pt x="30" y="237"/>
                    <a:pt x="75" y="244"/>
                  </a:cubicBezTo>
                  <a:cubicBezTo>
                    <a:pt x="112" y="251"/>
                    <a:pt x="112" y="270"/>
                    <a:pt x="83" y="292"/>
                  </a:cubicBezTo>
                  <a:cubicBezTo>
                    <a:pt x="71" y="304"/>
                    <a:pt x="64" y="307"/>
                    <a:pt x="71" y="323"/>
                  </a:cubicBezTo>
                  <a:cubicBezTo>
                    <a:pt x="83" y="318"/>
                    <a:pt x="94" y="315"/>
                    <a:pt x="105" y="315"/>
                  </a:cubicBezTo>
                  <a:cubicBezTo>
                    <a:pt x="131" y="315"/>
                    <a:pt x="146" y="341"/>
                    <a:pt x="157" y="368"/>
                  </a:cubicBezTo>
                  <a:cubicBezTo>
                    <a:pt x="161" y="371"/>
                    <a:pt x="165" y="375"/>
                    <a:pt x="165" y="378"/>
                  </a:cubicBezTo>
                  <a:cubicBezTo>
                    <a:pt x="180" y="394"/>
                    <a:pt x="183" y="404"/>
                    <a:pt x="168" y="423"/>
                  </a:cubicBezTo>
                  <a:cubicBezTo>
                    <a:pt x="195" y="464"/>
                    <a:pt x="206" y="513"/>
                    <a:pt x="195" y="561"/>
                  </a:cubicBezTo>
                  <a:cubicBezTo>
                    <a:pt x="202" y="569"/>
                    <a:pt x="213" y="569"/>
                    <a:pt x="221" y="569"/>
                  </a:cubicBezTo>
                  <a:cubicBezTo>
                    <a:pt x="240" y="569"/>
                    <a:pt x="254" y="547"/>
                    <a:pt x="273" y="532"/>
                  </a:cubicBezTo>
                  <a:lnTo>
                    <a:pt x="273" y="532"/>
                  </a:lnTo>
                  <a:cubicBezTo>
                    <a:pt x="292" y="551"/>
                    <a:pt x="258" y="569"/>
                    <a:pt x="273" y="584"/>
                  </a:cubicBezTo>
                  <a:cubicBezTo>
                    <a:pt x="299" y="587"/>
                    <a:pt x="322" y="603"/>
                    <a:pt x="340" y="621"/>
                  </a:cubicBezTo>
                  <a:cubicBezTo>
                    <a:pt x="400" y="592"/>
                    <a:pt x="400" y="592"/>
                    <a:pt x="359" y="547"/>
                  </a:cubicBezTo>
                  <a:cubicBezTo>
                    <a:pt x="352" y="539"/>
                    <a:pt x="344" y="525"/>
                    <a:pt x="352" y="525"/>
                  </a:cubicBezTo>
                  <a:cubicBezTo>
                    <a:pt x="430" y="509"/>
                    <a:pt x="363" y="468"/>
                    <a:pt x="366" y="442"/>
                  </a:cubicBezTo>
                  <a:cubicBezTo>
                    <a:pt x="356" y="438"/>
                    <a:pt x="352" y="416"/>
                    <a:pt x="337" y="416"/>
                  </a:cubicBezTo>
                  <a:cubicBezTo>
                    <a:pt x="333" y="416"/>
                    <a:pt x="330" y="420"/>
                    <a:pt x="322" y="423"/>
                  </a:cubicBezTo>
                  <a:cubicBezTo>
                    <a:pt x="318" y="427"/>
                    <a:pt x="311" y="430"/>
                    <a:pt x="307" y="430"/>
                  </a:cubicBezTo>
                  <a:cubicBezTo>
                    <a:pt x="295" y="430"/>
                    <a:pt x="288" y="416"/>
                    <a:pt x="277" y="412"/>
                  </a:cubicBezTo>
                  <a:cubicBezTo>
                    <a:pt x="266" y="420"/>
                    <a:pt x="258" y="430"/>
                    <a:pt x="251" y="438"/>
                  </a:cubicBezTo>
                  <a:cubicBezTo>
                    <a:pt x="243" y="438"/>
                    <a:pt x="235" y="442"/>
                    <a:pt x="232" y="442"/>
                  </a:cubicBezTo>
                  <a:cubicBezTo>
                    <a:pt x="225" y="442"/>
                    <a:pt x="217" y="438"/>
                    <a:pt x="213" y="435"/>
                  </a:cubicBezTo>
                  <a:cubicBezTo>
                    <a:pt x="206" y="423"/>
                    <a:pt x="202" y="408"/>
                    <a:pt x="213" y="397"/>
                  </a:cubicBezTo>
                  <a:cubicBezTo>
                    <a:pt x="258" y="356"/>
                    <a:pt x="232" y="311"/>
                    <a:pt x="221" y="266"/>
                  </a:cubicBezTo>
                  <a:cubicBezTo>
                    <a:pt x="228" y="266"/>
                    <a:pt x="235" y="263"/>
                    <a:pt x="240" y="263"/>
                  </a:cubicBezTo>
                  <a:cubicBezTo>
                    <a:pt x="254" y="263"/>
                    <a:pt x="269" y="270"/>
                    <a:pt x="285" y="278"/>
                  </a:cubicBezTo>
                  <a:cubicBezTo>
                    <a:pt x="288" y="273"/>
                    <a:pt x="288" y="270"/>
                    <a:pt x="292" y="266"/>
                  </a:cubicBezTo>
                  <a:cubicBezTo>
                    <a:pt x="299" y="247"/>
                    <a:pt x="269" y="233"/>
                    <a:pt x="292" y="199"/>
                  </a:cubicBezTo>
                  <a:cubicBezTo>
                    <a:pt x="311" y="173"/>
                    <a:pt x="273" y="154"/>
                    <a:pt x="240" y="154"/>
                  </a:cubicBezTo>
                  <a:lnTo>
                    <a:pt x="213" y="154"/>
                  </a:lnTo>
                  <a:cubicBezTo>
                    <a:pt x="206" y="154"/>
                    <a:pt x="202" y="150"/>
                    <a:pt x="209" y="132"/>
                  </a:cubicBezTo>
                  <a:cubicBezTo>
                    <a:pt x="209" y="128"/>
                    <a:pt x="209" y="124"/>
                    <a:pt x="213" y="124"/>
                  </a:cubicBezTo>
                  <a:lnTo>
                    <a:pt x="213" y="121"/>
                  </a:lnTo>
                  <a:cubicBezTo>
                    <a:pt x="209" y="109"/>
                    <a:pt x="209" y="94"/>
                    <a:pt x="206" y="80"/>
                  </a:cubicBezTo>
                  <a:cubicBezTo>
                    <a:pt x="195" y="80"/>
                    <a:pt x="183" y="76"/>
                    <a:pt x="173" y="76"/>
                  </a:cubicBezTo>
                  <a:lnTo>
                    <a:pt x="165" y="76"/>
                  </a:lnTo>
                  <a:cubicBezTo>
                    <a:pt x="112" y="76"/>
                    <a:pt x="142" y="27"/>
                    <a:pt x="128" y="4"/>
                  </a:cubicBezTo>
                  <a:cubicBezTo>
                    <a:pt x="128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2" name="Google Shape;29052;p21"/>
            <p:cNvSpPr/>
            <p:nvPr/>
          </p:nvSpPr>
          <p:spPr>
            <a:xfrm>
              <a:off x="-4930327" y="121523"/>
              <a:ext cx="18766" cy="19482"/>
            </a:xfrm>
            <a:custGeom>
              <a:avLst/>
              <a:gdLst/>
              <a:ahLst/>
              <a:cxnLst/>
              <a:rect l="l" t="t" r="r" b="b"/>
              <a:pathLst>
                <a:path w="393" h="408" extrusionOk="0">
                  <a:moveTo>
                    <a:pt x="158" y="1"/>
                  </a:moveTo>
                  <a:cubicBezTo>
                    <a:pt x="146" y="23"/>
                    <a:pt x="132" y="27"/>
                    <a:pt x="113" y="27"/>
                  </a:cubicBezTo>
                  <a:lnTo>
                    <a:pt x="94" y="27"/>
                  </a:lnTo>
                  <a:cubicBezTo>
                    <a:pt x="83" y="23"/>
                    <a:pt x="72" y="23"/>
                    <a:pt x="61" y="23"/>
                  </a:cubicBezTo>
                  <a:cubicBezTo>
                    <a:pt x="31" y="23"/>
                    <a:pt x="27" y="37"/>
                    <a:pt x="31" y="79"/>
                  </a:cubicBezTo>
                  <a:cubicBezTo>
                    <a:pt x="34" y="120"/>
                    <a:pt x="23" y="149"/>
                    <a:pt x="1" y="176"/>
                  </a:cubicBezTo>
                  <a:cubicBezTo>
                    <a:pt x="5" y="180"/>
                    <a:pt x="12" y="180"/>
                    <a:pt x="16" y="184"/>
                  </a:cubicBezTo>
                  <a:cubicBezTo>
                    <a:pt x="23" y="172"/>
                    <a:pt x="34" y="161"/>
                    <a:pt x="46" y="146"/>
                  </a:cubicBezTo>
                  <a:cubicBezTo>
                    <a:pt x="68" y="127"/>
                    <a:pt x="98" y="116"/>
                    <a:pt x="124" y="116"/>
                  </a:cubicBezTo>
                  <a:cubicBezTo>
                    <a:pt x="177" y="116"/>
                    <a:pt x="222" y="154"/>
                    <a:pt x="232" y="225"/>
                  </a:cubicBezTo>
                  <a:cubicBezTo>
                    <a:pt x="240" y="262"/>
                    <a:pt x="258" y="292"/>
                    <a:pt x="270" y="329"/>
                  </a:cubicBezTo>
                  <a:cubicBezTo>
                    <a:pt x="258" y="356"/>
                    <a:pt x="296" y="382"/>
                    <a:pt x="270" y="408"/>
                  </a:cubicBezTo>
                  <a:lnTo>
                    <a:pt x="274" y="408"/>
                  </a:lnTo>
                  <a:cubicBezTo>
                    <a:pt x="292" y="408"/>
                    <a:pt x="300" y="389"/>
                    <a:pt x="308" y="378"/>
                  </a:cubicBezTo>
                  <a:cubicBezTo>
                    <a:pt x="292" y="329"/>
                    <a:pt x="315" y="299"/>
                    <a:pt x="363" y="284"/>
                  </a:cubicBezTo>
                  <a:cubicBezTo>
                    <a:pt x="363" y="277"/>
                    <a:pt x="363" y="270"/>
                    <a:pt x="360" y="262"/>
                  </a:cubicBezTo>
                  <a:cubicBezTo>
                    <a:pt x="356" y="258"/>
                    <a:pt x="345" y="251"/>
                    <a:pt x="341" y="244"/>
                  </a:cubicBezTo>
                  <a:cubicBezTo>
                    <a:pt x="337" y="225"/>
                    <a:pt x="319" y="206"/>
                    <a:pt x="337" y="187"/>
                  </a:cubicBezTo>
                  <a:cubicBezTo>
                    <a:pt x="341" y="184"/>
                    <a:pt x="348" y="184"/>
                    <a:pt x="353" y="184"/>
                  </a:cubicBezTo>
                  <a:cubicBezTo>
                    <a:pt x="367" y="184"/>
                    <a:pt x="379" y="194"/>
                    <a:pt x="389" y="206"/>
                  </a:cubicBezTo>
                  <a:cubicBezTo>
                    <a:pt x="393" y="146"/>
                    <a:pt x="393" y="90"/>
                    <a:pt x="371" y="34"/>
                  </a:cubicBezTo>
                  <a:cubicBezTo>
                    <a:pt x="363" y="30"/>
                    <a:pt x="360" y="30"/>
                    <a:pt x="356" y="27"/>
                  </a:cubicBezTo>
                  <a:cubicBezTo>
                    <a:pt x="345" y="37"/>
                    <a:pt x="337" y="53"/>
                    <a:pt x="319" y="53"/>
                  </a:cubicBezTo>
                  <a:lnTo>
                    <a:pt x="315" y="53"/>
                  </a:lnTo>
                  <a:cubicBezTo>
                    <a:pt x="319" y="71"/>
                    <a:pt x="315" y="79"/>
                    <a:pt x="308" y="79"/>
                  </a:cubicBezTo>
                  <a:cubicBezTo>
                    <a:pt x="303" y="79"/>
                    <a:pt x="300" y="79"/>
                    <a:pt x="296" y="75"/>
                  </a:cubicBezTo>
                  <a:lnTo>
                    <a:pt x="274" y="75"/>
                  </a:lnTo>
                  <a:cubicBezTo>
                    <a:pt x="270" y="79"/>
                    <a:pt x="263" y="79"/>
                    <a:pt x="255" y="79"/>
                  </a:cubicBezTo>
                  <a:cubicBezTo>
                    <a:pt x="229" y="79"/>
                    <a:pt x="206" y="64"/>
                    <a:pt x="184" y="56"/>
                  </a:cubicBezTo>
                  <a:cubicBezTo>
                    <a:pt x="143" y="49"/>
                    <a:pt x="177" y="27"/>
                    <a:pt x="173" y="8"/>
                  </a:cubicBezTo>
                  <a:cubicBezTo>
                    <a:pt x="169" y="8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3" name="Google Shape;29053;p21"/>
            <p:cNvSpPr/>
            <p:nvPr/>
          </p:nvSpPr>
          <p:spPr>
            <a:xfrm>
              <a:off x="-4884964" y="118802"/>
              <a:ext cx="23063" cy="12558"/>
            </a:xfrm>
            <a:custGeom>
              <a:avLst/>
              <a:gdLst/>
              <a:ahLst/>
              <a:cxnLst/>
              <a:rect l="l" t="t" r="r" b="b"/>
              <a:pathLst>
                <a:path w="483" h="263" extrusionOk="0">
                  <a:moveTo>
                    <a:pt x="232" y="58"/>
                  </a:moveTo>
                  <a:cubicBezTo>
                    <a:pt x="240" y="58"/>
                    <a:pt x="255" y="68"/>
                    <a:pt x="258" y="84"/>
                  </a:cubicBezTo>
                  <a:cubicBezTo>
                    <a:pt x="262" y="102"/>
                    <a:pt x="240" y="102"/>
                    <a:pt x="228" y="113"/>
                  </a:cubicBezTo>
                  <a:lnTo>
                    <a:pt x="228" y="110"/>
                  </a:lnTo>
                  <a:cubicBezTo>
                    <a:pt x="224" y="94"/>
                    <a:pt x="202" y="76"/>
                    <a:pt x="224" y="61"/>
                  </a:cubicBezTo>
                  <a:cubicBezTo>
                    <a:pt x="224" y="58"/>
                    <a:pt x="228" y="58"/>
                    <a:pt x="232" y="58"/>
                  </a:cubicBezTo>
                  <a:close/>
                  <a:moveTo>
                    <a:pt x="138" y="113"/>
                  </a:moveTo>
                  <a:cubicBezTo>
                    <a:pt x="143" y="113"/>
                    <a:pt x="150" y="113"/>
                    <a:pt x="154" y="117"/>
                  </a:cubicBezTo>
                  <a:cubicBezTo>
                    <a:pt x="128" y="144"/>
                    <a:pt x="116" y="151"/>
                    <a:pt x="101" y="151"/>
                  </a:cubicBezTo>
                  <a:cubicBezTo>
                    <a:pt x="93" y="151"/>
                    <a:pt x="83" y="147"/>
                    <a:pt x="67" y="144"/>
                  </a:cubicBezTo>
                  <a:cubicBezTo>
                    <a:pt x="79" y="136"/>
                    <a:pt x="90" y="128"/>
                    <a:pt x="98" y="125"/>
                  </a:cubicBezTo>
                  <a:lnTo>
                    <a:pt x="109" y="125"/>
                  </a:lnTo>
                  <a:cubicBezTo>
                    <a:pt x="112" y="125"/>
                    <a:pt x="116" y="121"/>
                    <a:pt x="124" y="117"/>
                  </a:cubicBezTo>
                  <a:cubicBezTo>
                    <a:pt x="128" y="117"/>
                    <a:pt x="135" y="113"/>
                    <a:pt x="138" y="113"/>
                  </a:cubicBezTo>
                  <a:close/>
                  <a:moveTo>
                    <a:pt x="214" y="1"/>
                  </a:moveTo>
                  <a:cubicBezTo>
                    <a:pt x="146" y="16"/>
                    <a:pt x="116" y="61"/>
                    <a:pt x="98" y="121"/>
                  </a:cubicBezTo>
                  <a:cubicBezTo>
                    <a:pt x="86" y="117"/>
                    <a:pt x="75" y="113"/>
                    <a:pt x="64" y="113"/>
                  </a:cubicBezTo>
                  <a:cubicBezTo>
                    <a:pt x="53" y="113"/>
                    <a:pt x="45" y="121"/>
                    <a:pt x="41" y="132"/>
                  </a:cubicBezTo>
                  <a:cubicBezTo>
                    <a:pt x="31" y="177"/>
                    <a:pt x="0" y="222"/>
                    <a:pt x="45" y="263"/>
                  </a:cubicBezTo>
                  <a:cubicBezTo>
                    <a:pt x="57" y="256"/>
                    <a:pt x="71" y="256"/>
                    <a:pt x="83" y="241"/>
                  </a:cubicBezTo>
                  <a:cubicBezTo>
                    <a:pt x="101" y="215"/>
                    <a:pt x="112" y="199"/>
                    <a:pt x="120" y="199"/>
                  </a:cubicBezTo>
                  <a:cubicBezTo>
                    <a:pt x="131" y="199"/>
                    <a:pt x="138" y="215"/>
                    <a:pt x="154" y="251"/>
                  </a:cubicBezTo>
                  <a:cubicBezTo>
                    <a:pt x="165" y="259"/>
                    <a:pt x="176" y="263"/>
                    <a:pt x="188" y="263"/>
                  </a:cubicBezTo>
                  <a:lnTo>
                    <a:pt x="206" y="263"/>
                  </a:lnTo>
                  <a:cubicBezTo>
                    <a:pt x="214" y="259"/>
                    <a:pt x="221" y="259"/>
                    <a:pt x="224" y="259"/>
                  </a:cubicBezTo>
                  <a:cubicBezTo>
                    <a:pt x="232" y="259"/>
                    <a:pt x="240" y="259"/>
                    <a:pt x="243" y="263"/>
                  </a:cubicBezTo>
                  <a:cubicBezTo>
                    <a:pt x="247" y="259"/>
                    <a:pt x="250" y="256"/>
                    <a:pt x="255" y="251"/>
                  </a:cubicBezTo>
                  <a:cubicBezTo>
                    <a:pt x="176" y="215"/>
                    <a:pt x="169" y="158"/>
                    <a:pt x="228" y="113"/>
                  </a:cubicBezTo>
                  <a:lnTo>
                    <a:pt x="228" y="113"/>
                  </a:lnTo>
                  <a:cubicBezTo>
                    <a:pt x="232" y="132"/>
                    <a:pt x="232" y="154"/>
                    <a:pt x="236" y="177"/>
                  </a:cubicBezTo>
                  <a:cubicBezTo>
                    <a:pt x="236" y="192"/>
                    <a:pt x="240" y="203"/>
                    <a:pt x="255" y="206"/>
                  </a:cubicBezTo>
                  <a:cubicBezTo>
                    <a:pt x="273" y="206"/>
                    <a:pt x="258" y="180"/>
                    <a:pt x="273" y="173"/>
                  </a:cubicBezTo>
                  <a:cubicBezTo>
                    <a:pt x="292" y="192"/>
                    <a:pt x="303" y="211"/>
                    <a:pt x="285" y="237"/>
                  </a:cubicBezTo>
                  <a:lnTo>
                    <a:pt x="292" y="237"/>
                  </a:lnTo>
                  <a:cubicBezTo>
                    <a:pt x="303" y="237"/>
                    <a:pt x="311" y="229"/>
                    <a:pt x="318" y="222"/>
                  </a:cubicBezTo>
                  <a:cubicBezTo>
                    <a:pt x="326" y="211"/>
                    <a:pt x="337" y="199"/>
                    <a:pt x="345" y="184"/>
                  </a:cubicBezTo>
                  <a:cubicBezTo>
                    <a:pt x="345" y="180"/>
                    <a:pt x="340" y="177"/>
                    <a:pt x="337" y="177"/>
                  </a:cubicBezTo>
                  <a:cubicBezTo>
                    <a:pt x="333" y="177"/>
                    <a:pt x="329" y="180"/>
                    <a:pt x="326" y="184"/>
                  </a:cubicBezTo>
                  <a:cubicBezTo>
                    <a:pt x="318" y="184"/>
                    <a:pt x="314" y="188"/>
                    <a:pt x="311" y="188"/>
                  </a:cubicBezTo>
                  <a:cubicBezTo>
                    <a:pt x="303" y="188"/>
                    <a:pt x="300" y="184"/>
                    <a:pt x="300" y="170"/>
                  </a:cubicBezTo>
                  <a:cubicBezTo>
                    <a:pt x="300" y="139"/>
                    <a:pt x="329" y="154"/>
                    <a:pt x="337" y="144"/>
                  </a:cubicBezTo>
                  <a:cubicBezTo>
                    <a:pt x="345" y="136"/>
                    <a:pt x="352" y="128"/>
                    <a:pt x="367" y="128"/>
                  </a:cubicBezTo>
                  <a:lnTo>
                    <a:pt x="371" y="128"/>
                  </a:lnTo>
                  <a:cubicBezTo>
                    <a:pt x="389" y="121"/>
                    <a:pt x="397" y="110"/>
                    <a:pt x="397" y="91"/>
                  </a:cubicBezTo>
                  <a:cubicBezTo>
                    <a:pt x="397" y="80"/>
                    <a:pt x="404" y="76"/>
                    <a:pt x="412" y="76"/>
                  </a:cubicBezTo>
                  <a:cubicBezTo>
                    <a:pt x="415" y="76"/>
                    <a:pt x="423" y="76"/>
                    <a:pt x="426" y="80"/>
                  </a:cubicBezTo>
                  <a:cubicBezTo>
                    <a:pt x="442" y="87"/>
                    <a:pt x="430" y="102"/>
                    <a:pt x="426" y="113"/>
                  </a:cubicBezTo>
                  <a:cubicBezTo>
                    <a:pt x="438" y="121"/>
                    <a:pt x="449" y="132"/>
                    <a:pt x="460" y="132"/>
                  </a:cubicBezTo>
                  <a:cubicBezTo>
                    <a:pt x="464" y="132"/>
                    <a:pt x="471" y="132"/>
                    <a:pt x="475" y="128"/>
                  </a:cubicBezTo>
                  <a:cubicBezTo>
                    <a:pt x="483" y="125"/>
                    <a:pt x="479" y="102"/>
                    <a:pt x="479" y="91"/>
                  </a:cubicBezTo>
                  <a:cubicBezTo>
                    <a:pt x="415" y="39"/>
                    <a:pt x="381" y="23"/>
                    <a:pt x="314" y="23"/>
                  </a:cubicBezTo>
                  <a:cubicBezTo>
                    <a:pt x="295" y="23"/>
                    <a:pt x="277" y="23"/>
                    <a:pt x="255" y="27"/>
                  </a:cubicBezTo>
                  <a:lnTo>
                    <a:pt x="250" y="27"/>
                  </a:lnTo>
                  <a:cubicBezTo>
                    <a:pt x="247" y="27"/>
                    <a:pt x="240" y="20"/>
                    <a:pt x="232" y="16"/>
                  </a:cubicBezTo>
                  <a:cubicBezTo>
                    <a:pt x="228" y="13"/>
                    <a:pt x="221" y="5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4" name="Google Shape;29054;p21"/>
            <p:cNvSpPr/>
            <p:nvPr/>
          </p:nvSpPr>
          <p:spPr>
            <a:xfrm>
              <a:off x="-5013650" y="167554"/>
              <a:ext cx="13227" cy="14659"/>
            </a:xfrm>
            <a:custGeom>
              <a:avLst/>
              <a:gdLst/>
              <a:ahLst/>
              <a:cxnLst/>
              <a:rect l="l" t="t" r="r" b="b"/>
              <a:pathLst>
                <a:path w="277" h="307" extrusionOk="0">
                  <a:moveTo>
                    <a:pt x="119" y="1"/>
                  </a:moveTo>
                  <a:cubicBezTo>
                    <a:pt x="97" y="1"/>
                    <a:pt x="71" y="12"/>
                    <a:pt x="49" y="34"/>
                  </a:cubicBezTo>
                  <a:cubicBezTo>
                    <a:pt x="7" y="83"/>
                    <a:pt x="15" y="150"/>
                    <a:pt x="0" y="210"/>
                  </a:cubicBezTo>
                  <a:cubicBezTo>
                    <a:pt x="0" y="217"/>
                    <a:pt x="26" y="225"/>
                    <a:pt x="26" y="232"/>
                  </a:cubicBezTo>
                  <a:cubicBezTo>
                    <a:pt x="41" y="270"/>
                    <a:pt x="101" y="255"/>
                    <a:pt x="90" y="307"/>
                  </a:cubicBezTo>
                  <a:cubicBezTo>
                    <a:pt x="116" y="296"/>
                    <a:pt x="119" y="267"/>
                    <a:pt x="138" y="267"/>
                  </a:cubicBezTo>
                  <a:lnTo>
                    <a:pt x="142" y="267"/>
                  </a:lnTo>
                  <a:cubicBezTo>
                    <a:pt x="150" y="270"/>
                    <a:pt x="153" y="270"/>
                    <a:pt x="157" y="270"/>
                  </a:cubicBezTo>
                  <a:cubicBezTo>
                    <a:pt x="228" y="270"/>
                    <a:pt x="232" y="195"/>
                    <a:pt x="269" y="158"/>
                  </a:cubicBezTo>
                  <a:cubicBezTo>
                    <a:pt x="276" y="150"/>
                    <a:pt x="273" y="132"/>
                    <a:pt x="262" y="132"/>
                  </a:cubicBezTo>
                  <a:lnTo>
                    <a:pt x="254" y="132"/>
                  </a:lnTo>
                  <a:cubicBezTo>
                    <a:pt x="221" y="132"/>
                    <a:pt x="228" y="101"/>
                    <a:pt x="221" y="83"/>
                  </a:cubicBezTo>
                  <a:cubicBezTo>
                    <a:pt x="202" y="31"/>
                    <a:pt x="161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5" name="Google Shape;29055;p21"/>
            <p:cNvSpPr/>
            <p:nvPr/>
          </p:nvSpPr>
          <p:spPr>
            <a:xfrm>
              <a:off x="-5020813" y="-45697"/>
              <a:ext cx="23971" cy="16426"/>
            </a:xfrm>
            <a:custGeom>
              <a:avLst/>
              <a:gdLst/>
              <a:ahLst/>
              <a:cxnLst/>
              <a:rect l="l" t="t" r="r" b="b"/>
              <a:pathLst>
                <a:path w="502" h="344" extrusionOk="0">
                  <a:moveTo>
                    <a:pt x="314" y="0"/>
                  </a:moveTo>
                  <a:cubicBezTo>
                    <a:pt x="288" y="0"/>
                    <a:pt x="277" y="22"/>
                    <a:pt x="266" y="48"/>
                  </a:cubicBezTo>
                  <a:cubicBezTo>
                    <a:pt x="262" y="59"/>
                    <a:pt x="259" y="67"/>
                    <a:pt x="251" y="67"/>
                  </a:cubicBezTo>
                  <a:cubicBezTo>
                    <a:pt x="247" y="67"/>
                    <a:pt x="243" y="67"/>
                    <a:pt x="236" y="59"/>
                  </a:cubicBezTo>
                  <a:lnTo>
                    <a:pt x="236" y="63"/>
                  </a:lnTo>
                  <a:cubicBezTo>
                    <a:pt x="243" y="90"/>
                    <a:pt x="233" y="112"/>
                    <a:pt x="221" y="138"/>
                  </a:cubicBezTo>
                  <a:cubicBezTo>
                    <a:pt x="214" y="157"/>
                    <a:pt x="207" y="161"/>
                    <a:pt x="199" y="161"/>
                  </a:cubicBezTo>
                  <a:cubicBezTo>
                    <a:pt x="191" y="161"/>
                    <a:pt x="180" y="153"/>
                    <a:pt x="169" y="145"/>
                  </a:cubicBezTo>
                  <a:cubicBezTo>
                    <a:pt x="162" y="164"/>
                    <a:pt x="98" y="153"/>
                    <a:pt x="131" y="175"/>
                  </a:cubicBezTo>
                  <a:cubicBezTo>
                    <a:pt x="165" y="194"/>
                    <a:pt x="131" y="209"/>
                    <a:pt x="146" y="220"/>
                  </a:cubicBezTo>
                  <a:cubicBezTo>
                    <a:pt x="154" y="224"/>
                    <a:pt x="207" y="213"/>
                    <a:pt x="162" y="247"/>
                  </a:cubicBezTo>
                  <a:cubicBezTo>
                    <a:pt x="154" y="250"/>
                    <a:pt x="143" y="258"/>
                    <a:pt x="131" y="258"/>
                  </a:cubicBezTo>
                  <a:cubicBezTo>
                    <a:pt x="124" y="258"/>
                    <a:pt x="112" y="254"/>
                    <a:pt x="105" y="239"/>
                  </a:cubicBezTo>
                  <a:cubicBezTo>
                    <a:pt x="90" y="205"/>
                    <a:pt x="68" y="175"/>
                    <a:pt x="50" y="145"/>
                  </a:cubicBezTo>
                  <a:cubicBezTo>
                    <a:pt x="42" y="142"/>
                    <a:pt x="31" y="135"/>
                    <a:pt x="23" y="127"/>
                  </a:cubicBezTo>
                  <a:cubicBezTo>
                    <a:pt x="19" y="149"/>
                    <a:pt x="16" y="168"/>
                    <a:pt x="0" y="183"/>
                  </a:cubicBezTo>
                  <a:cubicBezTo>
                    <a:pt x="38" y="254"/>
                    <a:pt x="86" y="314"/>
                    <a:pt x="165" y="340"/>
                  </a:cubicBezTo>
                  <a:cubicBezTo>
                    <a:pt x="169" y="340"/>
                    <a:pt x="169" y="344"/>
                    <a:pt x="173" y="344"/>
                  </a:cubicBezTo>
                  <a:cubicBezTo>
                    <a:pt x="188" y="344"/>
                    <a:pt x="199" y="332"/>
                    <a:pt x="199" y="321"/>
                  </a:cubicBezTo>
                  <a:cubicBezTo>
                    <a:pt x="207" y="299"/>
                    <a:pt x="214" y="292"/>
                    <a:pt x="221" y="292"/>
                  </a:cubicBezTo>
                  <a:cubicBezTo>
                    <a:pt x="233" y="292"/>
                    <a:pt x="243" y="299"/>
                    <a:pt x="255" y="310"/>
                  </a:cubicBezTo>
                  <a:cubicBezTo>
                    <a:pt x="255" y="306"/>
                    <a:pt x="259" y="302"/>
                    <a:pt x="262" y="299"/>
                  </a:cubicBezTo>
                  <a:cubicBezTo>
                    <a:pt x="240" y="265"/>
                    <a:pt x="236" y="231"/>
                    <a:pt x="262" y="202"/>
                  </a:cubicBezTo>
                  <a:cubicBezTo>
                    <a:pt x="266" y="194"/>
                    <a:pt x="269" y="190"/>
                    <a:pt x="274" y="187"/>
                  </a:cubicBezTo>
                  <a:cubicBezTo>
                    <a:pt x="266" y="153"/>
                    <a:pt x="330" y="171"/>
                    <a:pt x="314" y="130"/>
                  </a:cubicBezTo>
                  <a:cubicBezTo>
                    <a:pt x="337" y="130"/>
                    <a:pt x="337" y="157"/>
                    <a:pt x="348" y="168"/>
                  </a:cubicBezTo>
                  <a:cubicBezTo>
                    <a:pt x="371" y="130"/>
                    <a:pt x="333" y="112"/>
                    <a:pt x="326" y="82"/>
                  </a:cubicBezTo>
                  <a:cubicBezTo>
                    <a:pt x="333" y="74"/>
                    <a:pt x="337" y="71"/>
                    <a:pt x="341" y="71"/>
                  </a:cubicBezTo>
                  <a:cubicBezTo>
                    <a:pt x="352" y="71"/>
                    <a:pt x="359" y="85"/>
                    <a:pt x="371" y="90"/>
                  </a:cubicBezTo>
                  <a:cubicBezTo>
                    <a:pt x="378" y="85"/>
                    <a:pt x="386" y="82"/>
                    <a:pt x="393" y="82"/>
                  </a:cubicBezTo>
                  <a:cubicBezTo>
                    <a:pt x="404" y="82"/>
                    <a:pt x="412" y="85"/>
                    <a:pt x="423" y="85"/>
                  </a:cubicBezTo>
                  <a:cubicBezTo>
                    <a:pt x="457" y="93"/>
                    <a:pt x="460" y="108"/>
                    <a:pt x="431" y="127"/>
                  </a:cubicBezTo>
                  <a:cubicBezTo>
                    <a:pt x="378" y="164"/>
                    <a:pt x="423" y="161"/>
                    <a:pt x="445" y="168"/>
                  </a:cubicBezTo>
                  <a:cubicBezTo>
                    <a:pt x="453" y="175"/>
                    <a:pt x="464" y="179"/>
                    <a:pt x="476" y="179"/>
                  </a:cubicBezTo>
                  <a:cubicBezTo>
                    <a:pt x="483" y="179"/>
                    <a:pt x="490" y="179"/>
                    <a:pt x="502" y="175"/>
                  </a:cubicBezTo>
                  <a:cubicBezTo>
                    <a:pt x="502" y="164"/>
                    <a:pt x="498" y="153"/>
                    <a:pt x="490" y="149"/>
                  </a:cubicBezTo>
                  <a:cubicBezTo>
                    <a:pt x="457" y="123"/>
                    <a:pt x="476" y="108"/>
                    <a:pt x="502" y="97"/>
                  </a:cubicBezTo>
                  <a:cubicBezTo>
                    <a:pt x="476" y="78"/>
                    <a:pt x="460" y="56"/>
                    <a:pt x="483" y="22"/>
                  </a:cubicBezTo>
                  <a:cubicBezTo>
                    <a:pt x="476" y="22"/>
                    <a:pt x="468" y="26"/>
                    <a:pt x="460" y="26"/>
                  </a:cubicBezTo>
                  <a:cubicBezTo>
                    <a:pt x="438" y="40"/>
                    <a:pt x="423" y="52"/>
                    <a:pt x="408" y="52"/>
                  </a:cubicBezTo>
                  <a:cubicBezTo>
                    <a:pt x="390" y="52"/>
                    <a:pt x="371" y="37"/>
                    <a:pt x="341" y="4"/>
                  </a:cubicBezTo>
                  <a:cubicBezTo>
                    <a:pt x="330" y="0"/>
                    <a:pt x="322" y="0"/>
                    <a:pt x="3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6" name="Google Shape;29056;p21"/>
            <p:cNvSpPr/>
            <p:nvPr/>
          </p:nvSpPr>
          <p:spPr>
            <a:xfrm>
              <a:off x="-4993166" y="-158912"/>
              <a:ext cx="15041" cy="12749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139" y="1"/>
                  </a:moveTo>
                  <a:cubicBezTo>
                    <a:pt x="139" y="1"/>
                    <a:pt x="135" y="4"/>
                    <a:pt x="128" y="8"/>
                  </a:cubicBezTo>
                  <a:cubicBezTo>
                    <a:pt x="125" y="12"/>
                    <a:pt x="117" y="16"/>
                    <a:pt x="109" y="16"/>
                  </a:cubicBezTo>
                  <a:cubicBezTo>
                    <a:pt x="102" y="16"/>
                    <a:pt x="94" y="12"/>
                    <a:pt x="91" y="8"/>
                  </a:cubicBezTo>
                  <a:cubicBezTo>
                    <a:pt x="49" y="27"/>
                    <a:pt x="16" y="53"/>
                    <a:pt x="9" y="101"/>
                  </a:cubicBezTo>
                  <a:cubicBezTo>
                    <a:pt x="20" y="94"/>
                    <a:pt x="31" y="83"/>
                    <a:pt x="42" y="83"/>
                  </a:cubicBezTo>
                  <a:cubicBezTo>
                    <a:pt x="46" y="83"/>
                    <a:pt x="49" y="83"/>
                    <a:pt x="54" y="87"/>
                  </a:cubicBezTo>
                  <a:cubicBezTo>
                    <a:pt x="65" y="94"/>
                    <a:pt x="65" y="109"/>
                    <a:pt x="57" y="120"/>
                  </a:cubicBezTo>
                  <a:cubicBezTo>
                    <a:pt x="49" y="128"/>
                    <a:pt x="42" y="132"/>
                    <a:pt x="38" y="132"/>
                  </a:cubicBezTo>
                  <a:cubicBezTo>
                    <a:pt x="27" y="132"/>
                    <a:pt x="16" y="124"/>
                    <a:pt x="9" y="116"/>
                  </a:cubicBezTo>
                  <a:lnTo>
                    <a:pt x="9" y="116"/>
                  </a:lnTo>
                  <a:cubicBezTo>
                    <a:pt x="1" y="135"/>
                    <a:pt x="12" y="151"/>
                    <a:pt x="20" y="169"/>
                  </a:cubicBezTo>
                  <a:cubicBezTo>
                    <a:pt x="27" y="161"/>
                    <a:pt x="38" y="161"/>
                    <a:pt x="46" y="161"/>
                  </a:cubicBezTo>
                  <a:cubicBezTo>
                    <a:pt x="57" y="161"/>
                    <a:pt x="65" y="165"/>
                    <a:pt x="72" y="180"/>
                  </a:cubicBezTo>
                  <a:cubicBezTo>
                    <a:pt x="80" y="195"/>
                    <a:pt x="87" y="203"/>
                    <a:pt x="99" y="203"/>
                  </a:cubicBezTo>
                  <a:cubicBezTo>
                    <a:pt x="102" y="203"/>
                    <a:pt x="106" y="203"/>
                    <a:pt x="113" y="199"/>
                  </a:cubicBezTo>
                  <a:lnTo>
                    <a:pt x="80" y="132"/>
                  </a:lnTo>
                  <a:lnTo>
                    <a:pt x="80" y="132"/>
                  </a:lnTo>
                  <a:cubicBezTo>
                    <a:pt x="132" y="139"/>
                    <a:pt x="132" y="139"/>
                    <a:pt x="132" y="199"/>
                  </a:cubicBezTo>
                  <a:cubicBezTo>
                    <a:pt x="139" y="213"/>
                    <a:pt x="147" y="232"/>
                    <a:pt x="173" y="236"/>
                  </a:cubicBezTo>
                  <a:cubicBezTo>
                    <a:pt x="195" y="236"/>
                    <a:pt x="211" y="247"/>
                    <a:pt x="218" y="266"/>
                  </a:cubicBezTo>
                  <a:cubicBezTo>
                    <a:pt x="240" y="251"/>
                    <a:pt x="263" y="232"/>
                    <a:pt x="289" y="232"/>
                  </a:cubicBezTo>
                  <a:cubicBezTo>
                    <a:pt x="292" y="232"/>
                    <a:pt x="300" y="232"/>
                    <a:pt x="304" y="236"/>
                  </a:cubicBezTo>
                  <a:cubicBezTo>
                    <a:pt x="304" y="206"/>
                    <a:pt x="300" y="177"/>
                    <a:pt x="304" y="151"/>
                  </a:cubicBezTo>
                  <a:cubicBezTo>
                    <a:pt x="315" y="72"/>
                    <a:pt x="270" y="34"/>
                    <a:pt x="211" y="1"/>
                  </a:cubicBezTo>
                  <a:cubicBezTo>
                    <a:pt x="195" y="8"/>
                    <a:pt x="180" y="34"/>
                    <a:pt x="166" y="34"/>
                  </a:cubicBezTo>
                  <a:cubicBezTo>
                    <a:pt x="158" y="34"/>
                    <a:pt x="151" y="27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7" name="Google Shape;29057;p21"/>
            <p:cNvSpPr/>
            <p:nvPr/>
          </p:nvSpPr>
          <p:spPr>
            <a:xfrm>
              <a:off x="-5208041" y="-137329"/>
              <a:ext cx="17858" cy="14707"/>
            </a:xfrm>
            <a:custGeom>
              <a:avLst/>
              <a:gdLst/>
              <a:ahLst/>
              <a:cxnLst/>
              <a:rect l="l" t="t" r="r" b="b"/>
              <a:pathLst>
                <a:path w="374" h="308" extrusionOk="0">
                  <a:moveTo>
                    <a:pt x="206" y="1"/>
                  </a:moveTo>
                  <a:cubicBezTo>
                    <a:pt x="124" y="13"/>
                    <a:pt x="68" y="65"/>
                    <a:pt x="11" y="120"/>
                  </a:cubicBezTo>
                  <a:cubicBezTo>
                    <a:pt x="1" y="132"/>
                    <a:pt x="11" y="143"/>
                    <a:pt x="19" y="154"/>
                  </a:cubicBezTo>
                  <a:cubicBezTo>
                    <a:pt x="46" y="132"/>
                    <a:pt x="72" y="120"/>
                    <a:pt x="105" y="120"/>
                  </a:cubicBezTo>
                  <a:cubicBezTo>
                    <a:pt x="113" y="120"/>
                    <a:pt x="120" y="125"/>
                    <a:pt x="131" y="125"/>
                  </a:cubicBezTo>
                  <a:cubicBezTo>
                    <a:pt x="131" y="128"/>
                    <a:pt x="135" y="132"/>
                    <a:pt x="135" y="135"/>
                  </a:cubicBezTo>
                  <a:cubicBezTo>
                    <a:pt x="135" y="132"/>
                    <a:pt x="135" y="132"/>
                    <a:pt x="139" y="128"/>
                  </a:cubicBezTo>
                  <a:cubicBezTo>
                    <a:pt x="153" y="125"/>
                    <a:pt x="165" y="113"/>
                    <a:pt x="184" y="113"/>
                  </a:cubicBezTo>
                  <a:lnTo>
                    <a:pt x="191" y="113"/>
                  </a:lnTo>
                  <a:cubicBezTo>
                    <a:pt x="191" y="87"/>
                    <a:pt x="210" y="83"/>
                    <a:pt x="232" y="80"/>
                  </a:cubicBezTo>
                  <a:cubicBezTo>
                    <a:pt x="239" y="75"/>
                    <a:pt x="251" y="72"/>
                    <a:pt x="258" y="72"/>
                  </a:cubicBezTo>
                  <a:cubicBezTo>
                    <a:pt x="265" y="72"/>
                    <a:pt x="270" y="75"/>
                    <a:pt x="273" y="87"/>
                  </a:cubicBezTo>
                  <a:cubicBezTo>
                    <a:pt x="277" y="102"/>
                    <a:pt x="270" y="106"/>
                    <a:pt x="258" y="106"/>
                  </a:cubicBezTo>
                  <a:lnTo>
                    <a:pt x="239" y="106"/>
                  </a:lnTo>
                  <a:cubicBezTo>
                    <a:pt x="229" y="109"/>
                    <a:pt x="217" y="117"/>
                    <a:pt x="206" y="117"/>
                  </a:cubicBezTo>
                  <a:cubicBezTo>
                    <a:pt x="203" y="117"/>
                    <a:pt x="194" y="113"/>
                    <a:pt x="191" y="113"/>
                  </a:cubicBezTo>
                  <a:cubicBezTo>
                    <a:pt x="176" y="128"/>
                    <a:pt x="165" y="143"/>
                    <a:pt x="153" y="161"/>
                  </a:cubicBezTo>
                  <a:cubicBezTo>
                    <a:pt x="172" y="170"/>
                    <a:pt x="191" y="180"/>
                    <a:pt x="210" y="188"/>
                  </a:cubicBezTo>
                  <a:cubicBezTo>
                    <a:pt x="217" y="196"/>
                    <a:pt x="229" y="203"/>
                    <a:pt x="225" y="218"/>
                  </a:cubicBezTo>
                  <a:cubicBezTo>
                    <a:pt x="236" y="248"/>
                    <a:pt x="281" y="222"/>
                    <a:pt x="292" y="255"/>
                  </a:cubicBezTo>
                  <a:cubicBezTo>
                    <a:pt x="299" y="248"/>
                    <a:pt x="307" y="240"/>
                    <a:pt x="310" y="240"/>
                  </a:cubicBezTo>
                  <a:cubicBezTo>
                    <a:pt x="315" y="240"/>
                    <a:pt x="318" y="244"/>
                    <a:pt x="318" y="259"/>
                  </a:cubicBezTo>
                  <a:cubicBezTo>
                    <a:pt x="322" y="274"/>
                    <a:pt x="315" y="289"/>
                    <a:pt x="310" y="308"/>
                  </a:cubicBezTo>
                  <a:cubicBezTo>
                    <a:pt x="344" y="289"/>
                    <a:pt x="363" y="259"/>
                    <a:pt x="374" y="222"/>
                  </a:cubicBezTo>
                  <a:cubicBezTo>
                    <a:pt x="351" y="196"/>
                    <a:pt x="370" y="165"/>
                    <a:pt x="367" y="135"/>
                  </a:cubicBezTo>
                  <a:cubicBezTo>
                    <a:pt x="341" y="46"/>
                    <a:pt x="296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8" name="Google Shape;29058;p21"/>
            <p:cNvSpPr/>
            <p:nvPr/>
          </p:nvSpPr>
          <p:spPr>
            <a:xfrm>
              <a:off x="-4873313" y="126298"/>
              <a:ext cx="18002" cy="18432"/>
            </a:xfrm>
            <a:custGeom>
              <a:avLst/>
              <a:gdLst/>
              <a:ahLst/>
              <a:cxnLst/>
              <a:rect l="l" t="t" r="r" b="b"/>
              <a:pathLst>
                <a:path w="377" h="386" extrusionOk="0">
                  <a:moveTo>
                    <a:pt x="153" y="1"/>
                  </a:moveTo>
                  <a:cubicBezTo>
                    <a:pt x="145" y="1"/>
                    <a:pt x="137" y="9"/>
                    <a:pt x="134" y="16"/>
                  </a:cubicBezTo>
                  <a:cubicBezTo>
                    <a:pt x="127" y="23"/>
                    <a:pt x="119" y="31"/>
                    <a:pt x="108" y="31"/>
                  </a:cubicBezTo>
                  <a:cubicBezTo>
                    <a:pt x="108" y="31"/>
                    <a:pt x="104" y="31"/>
                    <a:pt x="101" y="27"/>
                  </a:cubicBezTo>
                  <a:cubicBezTo>
                    <a:pt x="93" y="42"/>
                    <a:pt x="82" y="54"/>
                    <a:pt x="74" y="65"/>
                  </a:cubicBezTo>
                  <a:cubicBezTo>
                    <a:pt x="82" y="80"/>
                    <a:pt x="115" y="72"/>
                    <a:pt x="108" y="106"/>
                  </a:cubicBezTo>
                  <a:cubicBezTo>
                    <a:pt x="101" y="125"/>
                    <a:pt x="93" y="128"/>
                    <a:pt x="82" y="128"/>
                  </a:cubicBezTo>
                  <a:lnTo>
                    <a:pt x="63" y="128"/>
                  </a:lnTo>
                  <a:cubicBezTo>
                    <a:pt x="59" y="128"/>
                    <a:pt x="55" y="128"/>
                    <a:pt x="51" y="128"/>
                  </a:cubicBezTo>
                  <a:cubicBezTo>
                    <a:pt x="25" y="128"/>
                    <a:pt x="0" y="131"/>
                    <a:pt x="6" y="170"/>
                  </a:cubicBezTo>
                  <a:lnTo>
                    <a:pt x="22" y="170"/>
                  </a:lnTo>
                  <a:cubicBezTo>
                    <a:pt x="29" y="170"/>
                    <a:pt x="33" y="173"/>
                    <a:pt x="33" y="184"/>
                  </a:cubicBezTo>
                  <a:cubicBezTo>
                    <a:pt x="29" y="206"/>
                    <a:pt x="44" y="203"/>
                    <a:pt x="56" y="211"/>
                  </a:cubicBezTo>
                  <a:lnTo>
                    <a:pt x="63" y="211"/>
                  </a:lnTo>
                  <a:cubicBezTo>
                    <a:pt x="111" y="211"/>
                    <a:pt x="115" y="256"/>
                    <a:pt x="137" y="285"/>
                  </a:cubicBezTo>
                  <a:lnTo>
                    <a:pt x="134" y="285"/>
                  </a:lnTo>
                  <a:cubicBezTo>
                    <a:pt x="89" y="285"/>
                    <a:pt x="63" y="259"/>
                    <a:pt x="48" y="222"/>
                  </a:cubicBezTo>
                  <a:cubicBezTo>
                    <a:pt x="29" y="244"/>
                    <a:pt x="29" y="274"/>
                    <a:pt x="22" y="301"/>
                  </a:cubicBezTo>
                  <a:cubicBezTo>
                    <a:pt x="44" y="315"/>
                    <a:pt x="70" y="315"/>
                    <a:pt x="89" y="334"/>
                  </a:cubicBezTo>
                  <a:cubicBezTo>
                    <a:pt x="96" y="341"/>
                    <a:pt x="101" y="341"/>
                    <a:pt x="101" y="341"/>
                  </a:cubicBezTo>
                  <a:cubicBezTo>
                    <a:pt x="108" y="341"/>
                    <a:pt x="108" y="334"/>
                    <a:pt x="115" y="323"/>
                  </a:cubicBezTo>
                  <a:cubicBezTo>
                    <a:pt x="123" y="319"/>
                    <a:pt x="127" y="315"/>
                    <a:pt x="134" y="315"/>
                  </a:cubicBezTo>
                  <a:cubicBezTo>
                    <a:pt x="145" y="315"/>
                    <a:pt x="156" y="327"/>
                    <a:pt x="160" y="341"/>
                  </a:cubicBezTo>
                  <a:cubicBezTo>
                    <a:pt x="163" y="368"/>
                    <a:pt x="171" y="386"/>
                    <a:pt x="182" y="386"/>
                  </a:cubicBezTo>
                  <a:cubicBezTo>
                    <a:pt x="190" y="386"/>
                    <a:pt x="201" y="375"/>
                    <a:pt x="216" y="360"/>
                  </a:cubicBezTo>
                  <a:cubicBezTo>
                    <a:pt x="220" y="356"/>
                    <a:pt x="220" y="356"/>
                    <a:pt x="224" y="356"/>
                  </a:cubicBezTo>
                  <a:cubicBezTo>
                    <a:pt x="227" y="356"/>
                    <a:pt x="231" y="372"/>
                    <a:pt x="239" y="379"/>
                  </a:cubicBezTo>
                  <a:cubicBezTo>
                    <a:pt x="246" y="382"/>
                    <a:pt x="253" y="386"/>
                    <a:pt x="258" y="386"/>
                  </a:cubicBezTo>
                  <a:cubicBezTo>
                    <a:pt x="261" y="386"/>
                    <a:pt x="265" y="386"/>
                    <a:pt x="265" y="382"/>
                  </a:cubicBezTo>
                  <a:cubicBezTo>
                    <a:pt x="284" y="349"/>
                    <a:pt x="317" y="327"/>
                    <a:pt x="328" y="289"/>
                  </a:cubicBezTo>
                  <a:cubicBezTo>
                    <a:pt x="343" y="267"/>
                    <a:pt x="377" y="241"/>
                    <a:pt x="328" y="211"/>
                  </a:cubicBezTo>
                  <a:cubicBezTo>
                    <a:pt x="313" y="229"/>
                    <a:pt x="302" y="248"/>
                    <a:pt x="280" y="248"/>
                  </a:cubicBezTo>
                  <a:lnTo>
                    <a:pt x="261" y="248"/>
                  </a:lnTo>
                  <a:cubicBezTo>
                    <a:pt x="253" y="244"/>
                    <a:pt x="250" y="244"/>
                    <a:pt x="242" y="244"/>
                  </a:cubicBezTo>
                  <a:cubicBezTo>
                    <a:pt x="235" y="244"/>
                    <a:pt x="231" y="244"/>
                    <a:pt x="224" y="248"/>
                  </a:cubicBezTo>
                  <a:cubicBezTo>
                    <a:pt x="205" y="256"/>
                    <a:pt x="190" y="259"/>
                    <a:pt x="182" y="259"/>
                  </a:cubicBezTo>
                  <a:cubicBezTo>
                    <a:pt x="171" y="259"/>
                    <a:pt x="171" y="244"/>
                    <a:pt x="175" y="206"/>
                  </a:cubicBezTo>
                  <a:cubicBezTo>
                    <a:pt x="175" y="199"/>
                    <a:pt x="175" y="188"/>
                    <a:pt x="171" y="184"/>
                  </a:cubicBezTo>
                  <a:cubicBezTo>
                    <a:pt x="134" y="144"/>
                    <a:pt x="145" y="106"/>
                    <a:pt x="171" y="65"/>
                  </a:cubicBezTo>
                  <a:cubicBezTo>
                    <a:pt x="149" y="58"/>
                    <a:pt x="111" y="58"/>
                    <a:pt x="156" y="27"/>
                  </a:cubicBezTo>
                  <a:cubicBezTo>
                    <a:pt x="163" y="20"/>
                    <a:pt x="171" y="9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9" name="Google Shape;29059;p21"/>
            <p:cNvSpPr/>
            <p:nvPr/>
          </p:nvSpPr>
          <p:spPr>
            <a:xfrm>
              <a:off x="-4998514" y="-61980"/>
              <a:ext cx="13465" cy="20198"/>
            </a:xfrm>
            <a:custGeom>
              <a:avLst/>
              <a:gdLst/>
              <a:ahLst/>
              <a:cxnLst/>
              <a:rect l="l" t="t" r="r" b="b"/>
              <a:pathLst>
                <a:path w="282" h="423" extrusionOk="0">
                  <a:moveTo>
                    <a:pt x="54" y="0"/>
                  </a:moveTo>
                  <a:cubicBezTo>
                    <a:pt x="49" y="0"/>
                    <a:pt x="42" y="5"/>
                    <a:pt x="38" y="5"/>
                  </a:cubicBezTo>
                  <a:lnTo>
                    <a:pt x="27" y="5"/>
                  </a:lnTo>
                  <a:cubicBezTo>
                    <a:pt x="20" y="5"/>
                    <a:pt x="9" y="5"/>
                    <a:pt x="1" y="15"/>
                  </a:cubicBezTo>
                  <a:cubicBezTo>
                    <a:pt x="9" y="31"/>
                    <a:pt x="12" y="49"/>
                    <a:pt x="27" y="57"/>
                  </a:cubicBezTo>
                  <a:cubicBezTo>
                    <a:pt x="31" y="53"/>
                    <a:pt x="35" y="49"/>
                    <a:pt x="38" y="45"/>
                  </a:cubicBezTo>
                  <a:cubicBezTo>
                    <a:pt x="46" y="41"/>
                    <a:pt x="54" y="38"/>
                    <a:pt x="61" y="38"/>
                  </a:cubicBezTo>
                  <a:cubicBezTo>
                    <a:pt x="64" y="38"/>
                    <a:pt x="68" y="41"/>
                    <a:pt x="68" y="45"/>
                  </a:cubicBezTo>
                  <a:cubicBezTo>
                    <a:pt x="76" y="67"/>
                    <a:pt x="90" y="98"/>
                    <a:pt x="61" y="112"/>
                  </a:cubicBezTo>
                  <a:cubicBezTo>
                    <a:pt x="46" y="120"/>
                    <a:pt x="38" y="127"/>
                    <a:pt x="38" y="143"/>
                  </a:cubicBezTo>
                  <a:cubicBezTo>
                    <a:pt x="42" y="157"/>
                    <a:pt x="49" y="162"/>
                    <a:pt x="57" y="162"/>
                  </a:cubicBezTo>
                  <a:cubicBezTo>
                    <a:pt x="64" y="162"/>
                    <a:pt x="72" y="157"/>
                    <a:pt x="80" y="154"/>
                  </a:cubicBezTo>
                  <a:cubicBezTo>
                    <a:pt x="87" y="150"/>
                    <a:pt x="94" y="146"/>
                    <a:pt x="102" y="146"/>
                  </a:cubicBezTo>
                  <a:cubicBezTo>
                    <a:pt x="106" y="146"/>
                    <a:pt x="109" y="146"/>
                    <a:pt x="113" y="150"/>
                  </a:cubicBezTo>
                  <a:cubicBezTo>
                    <a:pt x="128" y="157"/>
                    <a:pt x="124" y="195"/>
                    <a:pt x="147" y="195"/>
                  </a:cubicBezTo>
                  <a:cubicBezTo>
                    <a:pt x="154" y="195"/>
                    <a:pt x="158" y="191"/>
                    <a:pt x="166" y="188"/>
                  </a:cubicBezTo>
                  <a:cubicBezTo>
                    <a:pt x="173" y="184"/>
                    <a:pt x="180" y="184"/>
                    <a:pt x="184" y="184"/>
                  </a:cubicBezTo>
                  <a:cubicBezTo>
                    <a:pt x="195" y="184"/>
                    <a:pt x="195" y="195"/>
                    <a:pt x="192" y="210"/>
                  </a:cubicBezTo>
                  <a:cubicBezTo>
                    <a:pt x="188" y="240"/>
                    <a:pt x="244" y="251"/>
                    <a:pt x="214" y="288"/>
                  </a:cubicBezTo>
                  <a:cubicBezTo>
                    <a:pt x="203" y="322"/>
                    <a:pt x="195" y="341"/>
                    <a:pt x="180" y="341"/>
                  </a:cubicBezTo>
                  <a:cubicBezTo>
                    <a:pt x="169" y="341"/>
                    <a:pt x="154" y="333"/>
                    <a:pt x="132" y="319"/>
                  </a:cubicBezTo>
                  <a:cubicBezTo>
                    <a:pt x="116" y="319"/>
                    <a:pt x="102" y="322"/>
                    <a:pt x="87" y="322"/>
                  </a:cubicBezTo>
                  <a:cubicBezTo>
                    <a:pt x="76" y="319"/>
                    <a:pt x="61" y="307"/>
                    <a:pt x="54" y="307"/>
                  </a:cubicBezTo>
                  <a:cubicBezTo>
                    <a:pt x="46" y="307"/>
                    <a:pt x="38" y="314"/>
                    <a:pt x="46" y="345"/>
                  </a:cubicBezTo>
                  <a:cubicBezTo>
                    <a:pt x="46" y="348"/>
                    <a:pt x="27" y="355"/>
                    <a:pt x="16" y="363"/>
                  </a:cubicBezTo>
                  <a:cubicBezTo>
                    <a:pt x="35" y="381"/>
                    <a:pt x="54" y="386"/>
                    <a:pt x="76" y="389"/>
                  </a:cubicBezTo>
                  <a:cubicBezTo>
                    <a:pt x="98" y="397"/>
                    <a:pt x="98" y="408"/>
                    <a:pt x="87" y="423"/>
                  </a:cubicBezTo>
                  <a:lnTo>
                    <a:pt x="94" y="423"/>
                  </a:lnTo>
                  <a:cubicBezTo>
                    <a:pt x="106" y="423"/>
                    <a:pt x="113" y="415"/>
                    <a:pt x="121" y="408"/>
                  </a:cubicBezTo>
                  <a:cubicBezTo>
                    <a:pt x="128" y="400"/>
                    <a:pt x="132" y="393"/>
                    <a:pt x="143" y="393"/>
                  </a:cubicBezTo>
                  <a:lnTo>
                    <a:pt x="150" y="393"/>
                  </a:lnTo>
                  <a:cubicBezTo>
                    <a:pt x="158" y="381"/>
                    <a:pt x="166" y="371"/>
                    <a:pt x="173" y="371"/>
                  </a:cubicBezTo>
                  <a:cubicBezTo>
                    <a:pt x="180" y="371"/>
                    <a:pt x="184" y="378"/>
                    <a:pt x="188" y="397"/>
                  </a:cubicBezTo>
                  <a:cubicBezTo>
                    <a:pt x="188" y="408"/>
                    <a:pt x="199" y="412"/>
                    <a:pt x="206" y="419"/>
                  </a:cubicBezTo>
                  <a:cubicBezTo>
                    <a:pt x="214" y="419"/>
                    <a:pt x="221" y="419"/>
                    <a:pt x="229" y="415"/>
                  </a:cubicBezTo>
                  <a:cubicBezTo>
                    <a:pt x="214" y="404"/>
                    <a:pt x="211" y="389"/>
                    <a:pt x="229" y="374"/>
                  </a:cubicBezTo>
                  <a:cubicBezTo>
                    <a:pt x="266" y="341"/>
                    <a:pt x="266" y="296"/>
                    <a:pt x="266" y="251"/>
                  </a:cubicBezTo>
                  <a:cubicBezTo>
                    <a:pt x="255" y="229"/>
                    <a:pt x="281" y="214"/>
                    <a:pt x="270" y="195"/>
                  </a:cubicBezTo>
                  <a:cubicBezTo>
                    <a:pt x="247" y="188"/>
                    <a:pt x="255" y="165"/>
                    <a:pt x="251" y="150"/>
                  </a:cubicBezTo>
                  <a:cubicBezTo>
                    <a:pt x="237" y="109"/>
                    <a:pt x="221" y="64"/>
                    <a:pt x="173" y="57"/>
                  </a:cubicBezTo>
                  <a:cubicBezTo>
                    <a:pt x="135" y="53"/>
                    <a:pt x="128" y="19"/>
                    <a:pt x="106" y="0"/>
                  </a:cubicBezTo>
                  <a:cubicBezTo>
                    <a:pt x="98" y="8"/>
                    <a:pt x="90" y="12"/>
                    <a:pt x="83" y="12"/>
                  </a:cubicBezTo>
                  <a:cubicBezTo>
                    <a:pt x="72" y="12"/>
                    <a:pt x="64" y="5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0" name="Google Shape;29060;p21"/>
            <p:cNvSpPr/>
            <p:nvPr/>
          </p:nvSpPr>
          <p:spPr>
            <a:xfrm>
              <a:off x="-5311228" y="158625"/>
              <a:ext cx="13609" cy="15758"/>
            </a:xfrm>
            <a:custGeom>
              <a:avLst/>
              <a:gdLst/>
              <a:ahLst/>
              <a:cxnLst/>
              <a:rect l="l" t="t" r="r" b="b"/>
              <a:pathLst>
                <a:path w="285" h="330" extrusionOk="0">
                  <a:moveTo>
                    <a:pt x="135" y="0"/>
                  </a:moveTo>
                  <a:cubicBezTo>
                    <a:pt x="113" y="38"/>
                    <a:pt x="90" y="79"/>
                    <a:pt x="57" y="98"/>
                  </a:cubicBezTo>
                  <a:cubicBezTo>
                    <a:pt x="0" y="128"/>
                    <a:pt x="19" y="169"/>
                    <a:pt x="23" y="214"/>
                  </a:cubicBezTo>
                  <a:cubicBezTo>
                    <a:pt x="31" y="259"/>
                    <a:pt x="76" y="274"/>
                    <a:pt x="94" y="319"/>
                  </a:cubicBezTo>
                  <a:cubicBezTo>
                    <a:pt x="98" y="326"/>
                    <a:pt x="98" y="330"/>
                    <a:pt x="102" y="330"/>
                  </a:cubicBezTo>
                  <a:cubicBezTo>
                    <a:pt x="105" y="330"/>
                    <a:pt x="109" y="314"/>
                    <a:pt x="116" y="304"/>
                  </a:cubicBezTo>
                  <a:cubicBezTo>
                    <a:pt x="124" y="292"/>
                    <a:pt x="131" y="281"/>
                    <a:pt x="139" y="281"/>
                  </a:cubicBezTo>
                  <a:lnTo>
                    <a:pt x="143" y="281"/>
                  </a:lnTo>
                  <a:cubicBezTo>
                    <a:pt x="154" y="281"/>
                    <a:pt x="166" y="278"/>
                    <a:pt x="180" y="278"/>
                  </a:cubicBezTo>
                  <a:cubicBezTo>
                    <a:pt x="206" y="270"/>
                    <a:pt x="251" y="270"/>
                    <a:pt x="247" y="236"/>
                  </a:cubicBezTo>
                  <a:cubicBezTo>
                    <a:pt x="247" y="188"/>
                    <a:pt x="285" y="131"/>
                    <a:pt x="214" y="95"/>
                  </a:cubicBezTo>
                  <a:cubicBezTo>
                    <a:pt x="184" y="76"/>
                    <a:pt x="139" y="5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1" name="Google Shape;29061;p21"/>
            <p:cNvSpPr/>
            <p:nvPr/>
          </p:nvSpPr>
          <p:spPr>
            <a:xfrm>
              <a:off x="-5118605" y="223088"/>
              <a:ext cx="13418" cy="15232"/>
            </a:xfrm>
            <a:custGeom>
              <a:avLst/>
              <a:gdLst/>
              <a:ahLst/>
              <a:cxnLst/>
              <a:rect l="l" t="t" r="r" b="b"/>
              <a:pathLst>
                <a:path w="281" h="319" extrusionOk="0">
                  <a:moveTo>
                    <a:pt x="161" y="1"/>
                  </a:moveTo>
                  <a:cubicBezTo>
                    <a:pt x="146" y="1"/>
                    <a:pt x="127" y="8"/>
                    <a:pt x="116" y="27"/>
                  </a:cubicBezTo>
                  <a:cubicBezTo>
                    <a:pt x="112" y="56"/>
                    <a:pt x="71" y="37"/>
                    <a:pt x="64" y="63"/>
                  </a:cubicBezTo>
                  <a:cubicBezTo>
                    <a:pt x="67" y="86"/>
                    <a:pt x="64" y="113"/>
                    <a:pt x="86" y="113"/>
                  </a:cubicBezTo>
                  <a:cubicBezTo>
                    <a:pt x="93" y="113"/>
                    <a:pt x="105" y="113"/>
                    <a:pt x="119" y="101"/>
                  </a:cubicBezTo>
                  <a:lnTo>
                    <a:pt x="131" y="101"/>
                  </a:lnTo>
                  <a:cubicBezTo>
                    <a:pt x="150" y="101"/>
                    <a:pt x="183" y="116"/>
                    <a:pt x="217" y="127"/>
                  </a:cubicBezTo>
                  <a:cubicBezTo>
                    <a:pt x="169" y="142"/>
                    <a:pt x="127" y="172"/>
                    <a:pt x="86" y="172"/>
                  </a:cubicBezTo>
                  <a:cubicBezTo>
                    <a:pt x="67" y="172"/>
                    <a:pt x="49" y="165"/>
                    <a:pt x="30" y="153"/>
                  </a:cubicBezTo>
                  <a:cubicBezTo>
                    <a:pt x="0" y="187"/>
                    <a:pt x="7" y="229"/>
                    <a:pt x="22" y="265"/>
                  </a:cubicBezTo>
                  <a:cubicBezTo>
                    <a:pt x="41" y="281"/>
                    <a:pt x="57" y="296"/>
                    <a:pt x="75" y="310"/>
                  </a:cubicBezTo>
                  <a:cubicBezTo>
                    <a:pt x="79" y="315"/>
                    <a:pt x="90" y="318"/>
                    <a:pt x="93" y="318"/>
                  </a:cubicBezTo>
                  <a:cubicBezTo>
                    <a:pt x="101" y="318"/>
                    <a:pt x="105" y="315"/>
                    <a:pt x="105" y="307"/>
                  </a:cubicBezTo>
                  <a:cubicBezTo>
                    <a:pt x="109" y="277"/>
                    <a:pt x="119" y="265"/>
                    <a:pt x="138" y="265"/>
                  </a:cubicBezTo>
                  <a:cubicBezTo>
                    <a:pt x="146" y="265"/>
                    <a:pt x="157" y="270"/>
                    <a:pt x="169" y="273"/>
                  </a:cubicBezTo>
                  <a:lnTo>
                    <a:pt x="176" y="273"/>
                  </a:lnTo>
                  <a:cubicBezTo>
                    <a:pt x="195" y="273"/>
                    <a:pt x="206" y="262"/>
                    <a:pt x="209" y="251"/>
                  </a:cubicBezTo>
                  <a:cubicBezTo>
                    <a:pt x="224" y="203"/>
                    <a:pt x="262" y="165"/>
                    <a:pt x="273" y="116"/>
                  </a:cubicBezTo>
                  <a:cubicBezTo>
                    <a:pt x="281" y="75"/>
                    <a:pt x="250" y="46"/>
                    <a:pt x="262" y="8"/>
                  </a:cubicBezTo>
                  <a:cubicBezTo>
                    <a:pt x="247" y="8"/>
                    <a:pt x="232" y="15"/>
                    <a:pt x="217" y="15"/>
                  </a:cubicBezTo>
                  <a:cubicBezTo>
                    <a:pt x="206" y="15"/>
                    <a:pt x="198" y="15"/>
                    <a:pt x="191" y="8"/>
                  </a:cubicBezTo>
                  <a:cubicBezTo>
                    <a:pt x="179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2" name="Google Shape;29062;p21"/>
            <p:cNvSpPr/>
            <p:nvPr/>
          </p:nvSpPr>
          <p:spPr>
            <a:xfrm>
              <a:off x="-5053617" y="-194582"/>
              <a:ext cx="16092" cy="10744"/>
            </a:xfrm>
            <a:custGeom>
              <a:avLst/>
              <a:gdLst/>
              <a:ahLst/>
              <a:cxnLst/>
              <a:rect l="l" t="t" r="r" b="b"/>
              <a:pathLst>
                <a:path w="337" h="225" extrusionOk="0">
                  <a:moveTo>
                    <a:pt x="116" y="0"/>
                  </a:moveTo>
                  <a:cubicBezTo>
                    <a:pt x="104" y="8"/>
                    <a:pt x="93" y="30"/>
                    <a:pt x="74" y="30"/>
                  </a:cubicBezTo>
                  <a:cubicBezTo>
                    <a:pt x="71" y="30"/>
                    <a:pt x="64" y="30"/>
                    <a:pt x="56" y="23"/>
                  </a:cubicBezTo>
                  <a:cubicBezTo>
                    <a:pt x="30" y="30"/>
                    <a:pt x="41" y="52"/>
                    <a:pt x="37" y="68"/>
                  </a:cubicBezTo>
                  <a:cubicBezTo>
                    <a:pt x="0" y="168"/>
                    <a:pt x="45" y="225"/>
                    <a:pt x="149" y="225"/>
                  </a:cubicBezTo>
                  <a:lnTo>
                    <a:pt x="153" y="225"/>
                  </a:lnTo>
                  <a:cubicBezTo>
                    <a:pt x="161" y="187"/>
                    <a:pt x="183" y="180"/>
                    <a:pt x="209" y="180"/>
                  </a:cubicBezTo>
                  <a:cubicBezTo>
                    <a:pt x="224" y="180"/>
                    <a:pt x="239" y="180"/>
                    <a:pt x="254" y="183"/>
                  </a:cubicBezTo>
                  <a:cubicBezTo>
                    <a:pt x="254" y="183"/>
                    <a:pt x="254" y="180"/>
                    <a:pt x="258" y="180"/>
                  </a:cubicBezTo>
                  <a:cubicBezTo>
                    <a:pt x="261" y="157"/>
                    <a:pt x="231" y="142"/>
                    <a:pt x="243" y="120"/>
                  </a:cubicBezTo>
                  <a:lnTo>
                    <a:pt x="254" y="120"/>
                  </a:lnTo>
                  <a:cubicBezTo>
                    <a:pt x="266" y="120"/>
                    <a:pt x="273" y="127"/>
                    <a:pt x="280" y="139"/>
                  </a:cubicBezTo>
                  <a:cubicBezTo>
                    <a:pt x="288" y="146"/>
                    <a:pt x="295" y="157"/>
                    <a:pt x="306" y="157"/>
                  </a:cubicBezTo>
                  <a:cubicBezTo>
                    <a:pt x="310" y="157"/>
                    <a:pt x="310" y="157"/>
                    <a:pt x="314" y="153"/>
                  </a:cubicBezTo>
                  <a:cubicBezTo>
                    <a:pt x="318" y="153"/>
                    <a:pt x="321" y="149"/>
                    <a:pt x="325" y="146"/>
                  </a:cubicBezTo>
                  <a:cubicBezTo>
                    <a:pt x="328" y="120"/>
                    <a:pt x="336" y="94"/>
                    <a:pt x="310" y="71"/>
                  </a:cubicBezTo>
                  <a:cubicBezTo>
                    <a:pt x="276" y="60"/>
                    <a:pt x="276" y="8"/>
                    <a:pt x="235" y="8"/>
                  </a:cubicBezTo>
                  <a:cubicBezTo>
                    <a:pt x="231" y="8"/>
                    <a:pt x="228" y="11"/>
                    <a:pt x="228" y="11"/>
                  </a:cubicBezTo>
                  <a:cubicBezTo>
                    <a:pt x="224" y="18"/>
                    <a:pt x="224" y="30"/>
                    <a:pt x="216" y="30"/>
                  </a:cubicBezTo>
                  <a:cubicBezTo>
                    <a:pt x="213" y="30"/>
                    <a:pt x="209" y="30"/>
                    <a:pt x="205" y="26"/>
                  </a:cubicBezTo>
                  <a:cubicBezTo>
                    <a:pt x="179" y="8"/>
                    <a:pt x="15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3" name="Google Shape;29063;p21"/>
            <p:cNvSpPr/>
            <p:nvPr/>
          </p:nvSpPr>
          <p:spPr>
            <a:xfrm>
              <a:off x="-5451852" y="-74634"/>
              <a:ext cx="15041" cy="12511"/>
            </a:xfrm>
            <a:custGeom>
              <a:avLst/>
              <a:gdLst/>
              <a:ahLst/>
              <a:cxnLst/>
              <a:rect l="l" t="t" r="r" b="b"/>
              <a:pathLst>
                <a:path w="315" h="262" extrusionOk="0">
                  <a:moveTo>
                    <a:pt x="138" y="0"/>
                  </a:moveTo>
                  <a:cubicBezTo>
                    <a:pt x="97" y="0"/>
                    <a:pt x="71" y="34"/>
                    <a:pt x="41" y="49"/>
                  </a:cubicBezTo>
                  <a:cubicBezTo>
                    <a:pt x="0" y="71"/>
                    <a:pt x="0" y="131"/>
                    <a:pt x="23" y="172"/>
                  </a:cubicBezTo>
                  <a:cubicBezTo>
                    <a:pt x="33" y="165"/>
                    <a:pt x="41" y="153"/>
                    <a:pt x="56" y="153"/>
                  </a:cubicBezTo>
                  <a:cubicBezTo>
                    <a:pt x="60" y="153"/>
                    <a:pt x="64" y="153"/>
                    <a:pt x="67" y="157"/>
                  </a:cubicBezTo>
                  <a:cubicBezTo>
                    <a:pt x="83" y="172"/>
                    <a:pt x="78" y="194"/>
                    <a:pt x="75" y="217"/>
                  </a:cubicBezTo>
                  <a:cubicBezTo>
                    <a:pt x="93" y="220"/>
                    <a:pt x="93" y="262"/>
                    <a:pt x="116" y="262"/>
                  </a:cubicBezTo>
                  <a:cubicBezTo>
                    <a:pt x="123" y="262"/>
                    <a:pt x="131" y="258"/>
                    <a:pt x="142" y="247"/>
                  </a:cubicBezTo>
                  <a:cubicBezTo>
                    <a:pt x="135" y="225"/>
                    <a:pt x="209" y="235"/>
                    <a:pt x="161" y="198"/>
                  </a:cubicBezTo>
                  <a:cubicBezTo>
                    <a:pt x="168" y="187"/>
                    <a:pt x="176" y="187"/>
                    <a:pt x="180" y="187"/>
                  </a:cubicBezTo>
                  <a:cubicBezTo>
                    <a:pt x="187" y="187"/>
                    <a:pt x="195" y="187"/>
                    <a:pt x="198" y="191"/>
                  </a:cubicBezTo>
                  <a:cubicBezTo>
                    <a:pt x="206" y="194"/>
                    <a:pt x="213" y="198"/>
                    <a:pt x="217" y="198"/>
                  </a:cubicBezTo>
                  <a:cubicBezTo>
                    <a:pt x="221" y="198"/>
                    <a:pt x="221" y="198"/>
                    <a:pt x="221" y="194"/>
                  </a:cubicBezTo>
                  <a:lnTo>
                    <a:pt x="228" y="194"/>
                  </a:lnTo>
                  <a:cubicBezTo>
                    <a:pt x="243" y="194"/>
                    <a:pt x="228" y="209"/>
                    <a:pt x="228" y="217"/>
                  </a:cubicBezTo>
                  <a:cubicBezTo>
                    <a:pt x="254" y="213"/>
                    <a:pt x="280" y="209"/>
                    <a:pt x="292" y="175"/>
                  </a:cubicBezTo>
                  <a:cubicBezTo>
                    <a:pt x="314" y="94"/>
                    <a:pt x="273" y="26"/>
                    <a:pt x="183" y="4"/>
                  </a:cubicBezTo>
                  <a:lnTo>
                    <a:pt x="183" y="4"/>
                  </a:lnTo>
                  <a:cubicBezTo>
                    <a:pt x="195" y="15"/>
                    <a:pt x="217" y="23"/>
                    <a:pt x="206" y="45"/>
                  </a:cubicBezTo>
                  <a:cubicBezTo>
                    <a:pt x="195" y="60"/>
                    <a:pt x="176" y="71"/>
                    <a:pt x="164" y="71"/>
                  </a:cubicBezTo>
                  <a:lnTo>
                    <a:pt x="154" y="71"/>
                  </a:lnTo>
                  <a:cubicBezTo>
                    <a:pt x="116" y="49"/>
                    <a:pt x="145" y="26"/>
                    <a:pt x="161" y="4"/>
                  </a:cubicBezTo>
                  <a:cubicBezTo>
                    <a:pt x="154" y="0"/>
                    <a:pt x="145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4" name="Google Shape;29064;p21"/>
            <p:cNvSpPr/>
            <p:nvPr/>
          </p:nvSpPr>
          <p:spPr>
            <a:xfrm>
              <a:off x="-5179486" y="124197"/>
              <a:ext cx="15041" cy="17572"/>
            </a:xfrm>
            <a:custGeom>
              <a:avLst/>
              <a:gdLst/>
              <a:ahLst/>
              <a:cxnLst/>
              <a:rect l="l" t="t" r="r" b="b"/>
              <a:pathLst>
                <a:path w="315" h="368" extrusionOk="0">
                  <a:moveTo>
                    <a:pt x="228" y="0"/>
                  </a:moveTo>
                  <a:cubicBezTo>
                    <a:pt x="217" y="26"/>
                    <a:pt x="210" y="38"/>
                    <a:pt x="195" y="38"/>
                  </a:cubicBezTo>
                  <a:cubicBezTo>
                    <a:pt x="191" y="38"/>
                    <a:pt x="180" y="34"/>
                    <a:pt x="172" y="26"/>
                  </a:cubicBezTo>
                  <a:cubicBezTo>
                    <a:pt x="161" y="19"/>
                    <a:pt x="150" y="8"/>
                    <a:pt x="135" y="8"/>
                  </a:cubicBezTo>
                  <a:cubicBezTo>
                    <a:pt x="128" y="8"/>
                    <a:pt x="124" y="8"/>
                    <a:pt x="116" y="12"/>
                  </a:cubicBezTo>
                  <a:cubicBezTo>
                    <a:pt x="138" y="23"/>
                    <a:pt x="146" y="41"/>
                    <a:pt x="154" y="60"/>
                  </a:cubicBezTo>
                  <a:cubicBezTo>
                    <a:pt x="161" y="64"/>
                    <a:pt x="180" y="60"/>
                    <a:pt x="180" y="79"/>
                  </a:cubicBezTo>
                  <a:cubicBezTo>
                    <a:pt x="183" y="90"/>
                    <a:pt x="172" y="93"/>
                    <a:pt x="165" y="98"/>
                  </a:cubicBezTo>
                  <a:cubicBezTo>
                    <a:pt x="150" y="102"/>
                    <a:pt x="138" y="105"/>
                    <a:pt x="128" y="109"/>
                  </a:cubicBezTo>
                  <a:cubicBezTo>
                    <a:pt x="120" y="112"/>
                    <a:pt x="116" y="112"/>
                    <a:pt x="109" y="112"/>
                  </a:cubicBezTo>
                  <a:cubicBezTo>
                    <a:pt x="102" y="112"/>
                    <a:pt x="94" y="109"/>
                    <a:pt x="86" y="102"/>
                  </a:cubicBezTo>
                  <a:cubicBezTo>
                    <a:pt x="71" y="83"/>
                    <a:pt x="90" y="71"/>
                    <a:pt x="98" y="57"/>
                  </a:cubicBezTo>
                  <a:cubicBezTo>
                    <a:pt x="94" y="53"/>
                    <a:pt x="90" y="49"/>
                    <a:pt x="86" y="45"/>
                  </a:cubicBezTo>
                  <a:cubicBezTo>
                    <a:pt x="76" y="41"/>
                    <a:pt x="67" y="38"/>
                    <a:pt x="57" y="38"/>
                  </a:cubicBezTo>
                  <a:cubicBezTo>
                    <a:pt x="38" y="38"/>
                    <a:pt x="23" y="53"/>
                    <a:pt x="12" y="83"/>
                  </a:cubicBezTo>
                  <a:cubicBezTo>
                    <a:pt x="4" y="105"/>
                    <a:pt x="4" y="131"/>
                    <a:pt x="0" y="154"/>
                  </a:cubicBezTo>
                  <a:cubicBezTo>
                    <a:pt x="15" y="161"/>
                    <a:pt x="26" y="169"/>
                    <a:pt x="41" y="169"/>
                  </a:cubicBezTo>
                  <a:cubicBezTo>
                    <a:pt x="49" y="169"/>
                    <a:pt x="60" y="165"/>
                    <a:pt x="67" y="154"/>
                  </a:cubicBezTo>
                  <a:cubicBezTo>
                    <a:pt x="76" y="146"/>
                    <a:pt x="86" y="138"/>
                    <a:pt x="98" y="138"/>
                  </a:cubicBezTo>
                  <a:cubicBezTo>
                    <a:pt x="102" y="138"/>
                    <a:pt x="105" y="143"/>
                    <a:pt x="109" y="143"/>
                  </a:cubicBezTo>
                  <a:cubicBezTo>
                    <a:pt x="124" y="154"/>
                    <a:pt x="135" y="157"/>
                    <a:pt x="143" y="157"/>
                  </a:cubicBezTo>
                  <a:cubicBezTo>
                    <a:pt x="169" y="157"/>
                    <a:pt x="183" y="131"/>
                    <a:pt x="198" y="109"/>
                  </a:cubicBezTo>
                  <a:lnTo>
                    <a:pt x="198" y="109"/>
                  </a:lnTo>
                  <a:cubicBezTo>
                    <a:pt x="198" y="154"/>
                    <a:pt x="188" y="195"/>
                    <a:pt x="195" y="243"/>
                  </a:cubicBezTo>
                  <a:cubicBezTo>
                    <a:pt x="176" y="221"/>
                    <a:pt x="154" y="202"/>
                    <a:pt x="131" y="183"/>
                  </a:cubicBezTo>
                  <a:lnTo>
                    <a:pt x="131" y="183"/>
                  </a:lnTo>
                  <a:cubicBezTo>
                    <a:pt x="109" y="210"/>
                    <a:pt x="154" y="243"/>
                    <a:pt x="124" y="269"/>
                  </a:cubicBezTo>
                  <a:cubicBezTo>
                    <a:pt x="161" y="285"/>
                    <a:pt x="169" y="311"/>
                    <a:pt x="138" y="345"/>
                  </a:cubicBezTo>
                  <a:cubicBezTo>
                    <a:pt x="150" y="352"/>
                    <a:pt x="157" y="359"/>
                    <a:pt x="165" y="367"/>
                  </a:cubicBezTo>
                  <a:lnTo>
                    <a:pt x="172" y="367"/>
                  </a:lnTo>
                  <a:cubicBezTo>
                    <a:pt x="198" y="367"/>
                    <a:pt x="188" y="337"/>
                    <a:pt x="198" y="326"/>
                  </a:cubicBezTo>
                  <a:cubicBezTo>
                    <a:pt x="210" y="314"/>
                    <a:pt x="202" y="292"/>
                    <a:pt x="228" y="288"/>
                  </a:cubicBezTo>
                  <a:cubicBezTo>
                    <a:pt x="269" y="285"/>
                    <a:pt x="314" y="266"/>
                    <a:pt x="300" y="221"/>
                  </a:cubicBezTo>
                  <a:cubicBezTo>
                    <a:pt x="288" y="183"/>
                    <a:pt x="307" y="135"/>
                    <a:pt x="281" y="112"/>
                  </a:cubicBezTo>
                  <a:cubicBezTo>
                    <a:pt x="247" y="83"/>
                    <a:pt x="247" y="45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5" name="Google Shape;29065;p21"/>
            <p:cNvSpPr/>
            <p:nvPr/>
          </p:nvSpPr>
          <p:spPr>
            <a:xfrm>
              <a:off x="-5021911" y="-59115"/>
              <a:ext cx="15041" cy="16426"/>
            </a:xfrm>
            <a:custGeom>
              <a:avLst/>
              <a:gdLst/>
              <a:ahLst/>
              <a:cxnLst/>
              <a:rect l="l" t="t" r="r" b="b"/>
              <a:pathLst>
                <a:path w="315" h="344" extrusionOk="0">
                  <a:moveTo>
                    <a:pt x="132" y="0"/>
                  </a:moveTo>
                  <a:cubicBezTo>
                    <a:pt x="128" y="4"/>
                    <a:pt x="117" y="4"/>
                    <a:pt x="113" y="7"/>
                  </a:cubicBezTo>
                  <a:cubicBezTo>
                    <a:pt x="91" y="79"/>
                    <a:pt x="54" y="142"/>
                    <a:pt x="16" y="206"/>
                  </a:cubicBezTo>
                  <a:cubicBezTo>
                    <a:pt x="5" y="228"/>
                    <a:pt x="1" y="251"/>
                    <a:pt x="20" y="269"/>
                  </a:cubicBezTo>
                  <a:cubicBezTo>
                    <a:pt x="28" y="266"/>
                    <a:pt x="39" y="266"/>
                    <a:pt x="50" y="262"/>
                  </a:cubicBezTo>
                  <a:cubicBezTo>
                    <a:pt x="57" y="259"/>
                    <a:pt x="68" y="259"/>
                    <a:pt x="76" y="259"/>
                  </a:cubicBezTo>
                  <a:cubicBezTo>
                    <a:pt x="95" y="259"/>
                    <a:pt x="109" y="269"/>
                    <a:pt x="109" y="299"/>
                  </a:cubicBezTo>
                  <a:cubicBezTo>
                    <a:pt x="113" y="314"/>
                    <a:pt x="128" y="329"/>
                    <a:pt x="140" y="344"/>
                  </a:cubicBezTo>
                  <a:cubicBezTo>
                    <a:pt x="158" y="326"/>
                    <a:pt x="188" y="326"/>
                    <a:pt x="192" y="285"/>
                  </a:cubicBezTo>
                  <a:cubicBezTo>
                    <a:pt x="192" y="243"/>
                    <a:pt x="225" y="214"/>
                    <a:pt x="266" y="198"/>
                  </a:cubicBezTo>
                  <a:cubicBezTo>
                    <a:pt x="274" y="195"/>
                    <a:pt x="285" y="191"/>
                    <a:pt x="292" y="187"/>
                  </a:cubicBezTo>
                  <a:cubicBezTo>
                    <a:pt x="300" y="176"/>
                    <a:pt x="308" y="164"/>
                    <a:pt x="315" y="157"/>
                  </a:cubicBezTo>
                  <a:lnTo>
                    <a:pt x="315" y="150"/>
                  </a:lnTo>
                  <a:cubicBezTo>
                    <a:pt x="304" y="146"/>
                    <a:pt x="292" y="146"/>
                    <a:pt x="282" y="142"/>
                  </a:cubicBezTo>
                  <a:cubicBezTo>
                    <a:pt x="270" y="131"/>
                    <a:pt x="263" y="124"/>
                    <a:pt x="256" y="124"/>
                  </a:cubicBezTo>
                  <a:cubicBezTo>
                    <a:pt x="240" y="124"/>
                    <a:pt x="244" y="169"/>
                    <a:pt x="225" y="169"/>
                  </a:cubicBezTo>
                  <a:cubicBezTo>
                    <a:pt x="211" y="146"/>
                    <a:pt x="225" y="124"/>
                    <a:pt x="233" y="102"/>
                  </a:cubicBezTo>
                  <a:cubicBezTo>
                    <a:pt x="237" y="86"/>
                    <a:pt x="230" y="75"/>
                    <a:pt x="211" y="75"/>
                  </a:cubicBezTo>
                  <a:cubicBezTo>
                    <a:pt x="199" y="75"/>
                    <a:pt x="196" y="86"/>
                    <a:pt x="196" y="94"/>
                  </a:cubicBezTo>
                  <a:cubicBezTo>
                    <a:pt x="192" y="128"/>
                    <a:pt x="185" y="169"/>
                    <a:pt x="166" y="169"/>
                  </a:cubicBezTo>
                  <a:cubicBezTo>
                    <a:pt x="166" y="169"/>
                    <a:pt x="162" y="169"/>
                    <a:pt x="162" y="164"/>
                  </a:cubicBezTo>
                  <a:cubicBezTo>
                    <a:pt x="125" y="154"/>
                    <a:pt x="166" y="124"/>
                    <a:pt x="166" y="102"/>
                  </a:cubicBezTo>
                  <a:cubicBezTo>
                    <a:pt x="166" y="79"/>
                    <a:pt x="192" y="49"/>
                    <a:pt x="158" y="26"/>
                  </a:cubicBezTo>
                  <a:cubicBezTo>
                    <a:pt x="151" y="19"/>
                    <a:pt x="143" y="12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6" name="Google Shape;29066;p21"/>
            <p:cNvSpPr/>
            <p:nvPr/>
          </p:nvSpPr>
          <p:spPr>
            <a:xfrm>
              <a:off x="-5176621" y="258614"/>
              <a:ext cx="19482" cy="12176"/>
            </a:xfrm>
            <a:custGeom>
              <a:avLst/>
              <a:gdLst/>
              <a:ahLst/>
              <a:cxnLst/>
              <a:rect l="l" t="t" r="r" b="b"/>
              <a:pathLst>
                <a:path w="408" h="255" extrusionOk="0">
                  <a:moveTo>
                    <a:pt x="340" y="0"/>
                  </a:moveTo>
                  <a:cubicBezTo>
                    <a:pt x="299" y="8"/>
                    <a:pt x="280" y="45"/>
                    <a:pt x="251" y="68"/>
                  </a:cubicBezTo>
                  <a:cubicBezTo>
                    <a:pt x="266" y="82"/>
                    <a:pt x="311" y="71"/>
                    <a:pt x="299" y="116"/>
                  </a:cubicBezTo>
                  <a:lnTo>
                    <a:pt x="295" y="116"/>
                  </a:lnTo>
                  <a:cubicBezTo>
                    <a:pt x="285" y="116"/>
                    <a:pt x="273" y="123"/>
                    <a:pt x="266" y="131"/>
                  </a:cubicBezTo>
                  <a:cubicBezTo>
                    <a:pt x="258" y="139"/>
                    <a:pt x="251" y="146"/>
                    <a:pt x="240" y="146"/>
                  </a:cubicBezTo>
                  <a:cubicBezTo>
                    <a:pt x="235" y="146"/>
                    <a:pt x="232" y="142"/>
                    <a:pt x="228" y="142"/>
                  </a:cubicBezTo>
                  <a:cubicBezTo>
                    <a:pt x="221" y="139"/>
                    <a:pt x="213" y="135"/>
                    <a:pt x="206" y="135"/>
                  </a:cubicBezTo>
                  <a:cubicBezTo>
                    <a:pt x="202" y="135"/>
                    <a:pt x="195" y="139"/>
                    <a:pt x="187" y="139"/>
                  </a:cubicBezTo>
                  <a:cubicBezTo>
                    <a:pt x="183" y="139"/>
                    <a:pt x="176" y="142"/>
                    <a:pt x="168" y="142"/>
                  </a:cubicBezTo>
                  <a:cubicBezTo>
                    <a:pt x="168" y="142"/>
                    <a:pt x="164" y="142"/>
                    <a:pt x="161" y="139"/>
                  </a:cubicBezTo>
                  <a:cubicBezTo>
                    <a:pt x="176" y="104"/>
                    <a:pt x="202" y="82"/>
                    <a:pt x="240" y="75"/>
                  </a:cubicBezTo>
                  <a:cubicBezTo>
                    <a:pt x="225" y="68"/>
                    <a:pt x="221" y="49"/>
                    <a:pt x="213" y="34"/>
                  </a:cubicBezTo>
                  <a:cubicBezTo>
                    <a:pt x="206" y="45"/>
                    <a:pt x="199" y="49"/>
                    <a:pt x="191" y="49"/>
                  </a:cubicBezTo>
                  <a:cubicBezTo>
                    <a:pt x="180" y="49"/>
                    <a:pt x="168" y="37"/>
                    <a:pt x="157" y="30"/>
                  </a:cubicBezTo>
                  <a:cubicBezTo>
                    <a:pt x="146" y="42"/>
                    <a:pt x="135" y="45"/>
                    <a:pt x="123" y="45"/>
                  </a:cubicBezTo>
                  <a:cubicBezTo>
                    <a:pt x="105" y="45"/>
                    <a:pt x="83" y="30"/>
                    <a:pt x="64" y="30"/>
                  </a:cubicBezTo>
                  <a:cubicBezTo>
                    <a:pt x="64" y="30"/>
                    <a:pt x="60" y="30"/>
                    <a:pt x="60" y="26"/>
                  </a:cubicBezTo>
                  <a:cubicBezTo>
                    <a:pt x="60" y="30"/>
                    <a:pt x="56" y="30"/>
                    <a:pt x="56" y="30"/>
                  </a:cubicBezTo>
                  <a:cubicBezTo>
                    <a:pt x="56" y="49"/>
                    <a:pt x="64" y="68"/>
                    <a:pt x="34" y="68"/>
                  </a:cubicBezTo>
                  <a:cubicBezTo>
                    <a:pt x="0" y="71"/>
                    <a:pt x="4" y="82"/>
                    <a:pt x="26" y="97"/>
                  </a:cubicBezTo>
                  <a:cubicBezTo>
                    <a:pt x="38" y="101"/>
                    <a:pt x="42" y="109"/>
                    <a:pt x="45" y="120"/>
                  </a:cubicBezTo>
                  <a:cubicBezTo>
                    <a:pt x="64" y="113"/>
                    <a:pt x="78" y="104"/>
                    <a:pt x="97" y="94"/>
                  </a:cubicBezTo>
                  <a:lnTo>
                    <a:pt x="97" y="94"/>
                  </a:lnTo>
                  <a:cubicBezTo>
                    <a:pt x="78" y="123"/>
                    <a:pt x="71" y="157"/>
                    <a:pt x="42" y="172"/>
                  </a:cubicBezTo>
                  <a:cubicBezTo>
                    <a:pt x="45" y="191"/>
                    <a:pt x="49" y="209"/>
                    <a:pt x="56" y="228"/>
                  </a:cubicBezTo>
                  <a:cubicBezTo>
                    <a:pt x="64" y="221"/>
                    <a:pt x="75" y="221"/>
                    <a:pt x="78" y="206"/>
                  </a:cubicBezTo>
                  <a:cubicBezTo>
                    <a:pt x="86" y="172"/>
                    <a:pt x="94" y="157"/>
                    <a:pt x="105" y="157"/>
                  </a:cubicBezTo>
                  <a:cubicBezTo>
                    <a:pt x="116" y="157"/>
                    <a:pt x="131" y="168"/>
                    <a:pt x="154" y="183"/>
                  </a:cubicBezTo>
                  <a:cubicBezTo>
                    <a:pt x="164" y="194"/>
                    <a:pt x="176" y="202"/>
                    <a:pt x="187" y="202"/>
                  </a:cubicBezTo>
                  <a:cubicBezTo>
                    <a:pt x="195" y="202"/>
                    <a:pt x="199" y="202"/>
                    <a:pt x="206" y="199"/>
                  </a:cubicBezTo>
                  <a:cubicBezTo>
                    <a:pt x="213" y="194"/>
                    <a:pt x="217" y="194"/>
                    <a:pt x="225" y="194"/>
                  </a:cubicBezTo>
                  <a:cubicBezTo>
                    <a:pt x="235" y="194"/>
                    <a:pt x="243" y="199"/>
                    <a:pt x="254" y="206"/>
                  </a:cubicBezTo>
                  <a:cubicBezTo>
                    <a:pt x="266" y="221"/>
                    <a:pt x="254" y="247"/>
                    <a:pt x="280" y="254"/>
                  </a:cubicBezTo>
                  <a:cubicBezTo>
                    <a:pt x="285" y="254"/>
                    <a:pt x="292" y="251"/>
                    <a:pt x="292" y="247"/>
                  </a:cubicBezTo>
                  <a:cubicBezTo>
                    <a:pt x="292" y="209"/>
                    <a:pt x="292" y="194"/>
                    <a:pt x="307" y="194"/>
                  </a:cubicBezTo>
                  <a:cubicBezTo>
                    <a:pt x="318" y="194"/>
                    <a:pt x="333" y="202"/>
                    <a:pt x="363" y="213"/>
                  </a:cubicBezTo>
                  <a:cubicBezTo>
                    <a:pt x="408" y="176"/>
                    <a:pt x="408" y="176"/>
                    <a:pt x="370" y="139"/>
                  </a:cubicBezTo>
                  <a:cubicBezTo>
                    <a:pt x="352" y="109"/>
                    <a:pt x="352" y="109"/>
                    <a:pt x="389" y="60"/>
                  </a:cubicBezTo>
                  <a:lnTo>
                    <a:pt x="385" y="60"/>
                  </a:lnTo>
                  <a:cubicBezTo>
                    <a:pt x="348" y="60"/>
                    <a:pt x="352" y="23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7" name="Google Shape;29067;p21"/>
            <p:cNvSpPr/>
            <p:nvPr/>
          </p:nvSpPr>
          <p:spPr>
            <a:xfrm>
              <a:off x="-4987388" y="114552"/>
              <a:ext cx="14134" cy="19482"/>
            </a:xfrm>
            <a:custGeom>
              <a:avLst/>
              <a:gdLst/>
              <a:ahLst/>
              <a:cxnLst/>
              <a:rect l="l" t="t" r="r" b="b"/>
              <a:pathLst>
                <a:path w="296" h="408" extrusionOk="0">
                  <a:moveTo>
                    <a:pt x="235" y="0"/>
                  </a:moveTo>
                  <a:cubicBezTo>
                    <a:pt x="190" y="12"/>
                    <a:pt x="138" y="8"/>
                    <a:pt x="97" y="45"/>
                  </a:cubicBezTo>
                  <a:cubicBezTo>
                    <a:pt x="116" y="64"/>
                    <a:pt x="142" y="53"/>
                    <a:pt x="164" y="60"/>
                  </a:cubicBezTo>
                  <a:cubicBezTo>
                    <a:pt x="153" y="83"/>
                    <a:pt x="142" y="90"/>
                    <a:pt x="130" y="90"/>
                  </a:cubicBezTo>
                  <a:cubicBezTo>
                    <a:pt x="116" y="90"/>
                    <a:pt x="104" y="71"/>
                    <a:pt x="90" y="57"/>
                  </a:cubicBezTo>
                  <a:cubicBezTo>
                    <a:pt x="56" y="109"/>
                    <a:pt x="0" y="161"/>
                    <a:pt x="26" y="221"/>
                  </a:cubicBezTo>
                  <a:cubicBezTo>
                    <a:pt x="56" y="281"/>
                    <a:pt x="67" y="345"/>
                    <a:pt x="85" y="408"/>
                  </a:cubicBezTo>
                  <a:cubicBezTo>
                    <a:pt x="108" y="397"/>
                    <a:pt x="127" y="390"/>
                    <a:pt x="145" y="382"/>
                  </a:cubicBezTo>
                  <a:cubicBezTo>
                    <a:pt x="171" y="326"/>
                    <a:pt x="119" y="288"/>
                    <a:pt x="119" y="240"/>
                  </a:cubicBezTo>
                  <a:cubicBezTo>
                    <a:pt x="112" y="210"/>
                    <a:pt x="93" y="180"/>
                    <a:pt x="127" y="154"/>
                  </a:cubicBezTo>
                  <a:cubicBezTo>
                    <a:pt x="149" y="157"/>
                    <a:pt x="161" y="176"/>
                    <a:pt x="179" y="191"/>
                  </a:cubicBezTo>
                  <a:lnTo>
                    <a:pt x="190" y="191"/>
                  </a:lnTo>
                  <a:cubicBezTo>
                    <a:pt x="194" y="191"/>
                    <a:pt x="202" y="191"/>
                    <a:pt x="209" y="188"/>
                  </a:cubicBezTo>
                  <a:lnTo>
                    <a:pt x="228" y="188"/>
                  </a:lnTo>
                  <a:cubicBezTo>
                    <a:pt x="242" y="188"/>
                    <a:pt x="250" y="195"/>
                    <a:pt x="250" y="225"/>
                  </a:cubicBezTo>
                  <a:cubicBezTo>
                    <a:pt x="265" y="225"/>
                    <a:pt x="280" y="221"/>
                    <a:pt x="295" y="221"/>
                  </a:cubicBezTo>
                  <a:cubicBezTo>
                    <a:pt x="287" y="191"/>
                    <a:pt x="280" y="165"/>
                    <a:pt x="284" y="135"/>
                  </a:cubicBezTo>
                  <a:cubicBezTo>
                    <a:pt x="276" y="135"/>
                    <a:pt x="269" y="135"/>
                    <a:pt x="261" y="138"/>
                  </a:cubicBezTo>
                  <a:cubicBezTo>
                    <a:pt x="250" y="147"/>
                    <a:pt x="247" y="157"/>
                    <a:pt x="235" y="165"/>
                  </a:cubicBezTo>
                  <a:cubicBezTo>
                    <a:pt x="231" y="169"/>
                    <a:pt x="224" y="169"/>
                    <a:pt x="216" y="169"/>
                  </a:cubicBezTo>
                  <a:cubicBezTo>
                    <a:pt x="213" y="169"/>
                    <a:pt x="205" y="169"/>
                    <a:pt x="202" y="161"/>
                  </a:cubicBezTo>
                  <a:cubicBezTo>
                    <a:pt x="190" y="147"/>
                    <a:pt x="205" y="135"/>
                    <a:pt x="216" y="128"/>
                  </a:cubicBezTo>
                  <a:cubicBezTo>
                    <a:pt x="224" y="124"/>
                    <a:pt x="231" y="120"/>
                    <a:pt x="239" y="120"/>
                  </a:cubicBezTo>
                  <a:cubicBezTo>
                    <a:pt x="239" y="102"/>
                    <a:pt x="231" y="98"/>
                    <a:pt x="224" y="98"/>
                  </a:cubicBezTo>
                  <a:lnTo>
                    <a:pt x="205" y="98"/>
                  </a:lnTo>
                  <a:cubicBezTo>
                    <a:pt x="197" y="98"/>
                    <a:pt x="194" y="98"/>
                    <a:pt x="190" y="90"/>
                  </a:cubicBezTo>
                  <a:cubicBezTo>
                    <a:pt x="194" y="68"/>
                    <a:pt x="224" y="71"/>
                    <a:pt x="231" y="53"/>
                  </a:cubicBezTo>
                  <a:cubicBezTo>
                    <a:pt x="235" y="49"/>
                    <a:pt x="235" y="45"/>
                    <a:pt x="239" y="42"/>
                  </a:cubicBezTo>
                  <a:cubicBezTo>
                    <a:pt x="239" y="26"/>
                    <a:pt x="239" y="16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8" name="Google Shape;29068;p21"/>
            <p:cNvSpPr/>
            <p:nvPr/>
          </p:nvSpPr>
          <p:spPr>
            <a:xfrm>
              <a:off x="-5174807" y="248061"/>
              <a:ext cx="21249" cy="14134"/>
            </a:xfrm>
            <a:custGeom>
              <a:avLst/>
              <a:gdLst/>
              <a:ahLst/>
              <a:cxnLst/>
              <a:rect l="l" t="t" r="r" b="b"/>
              <a:pathLst>
                <a:path w="445" h="296" extrusionOk="0">
                  <a:moveTo>
                    <a:pt x="239" y="1"/>
                  </a:moveTo>
                  <a:cubicBezTo>
                    <a:pt x="235" y="1"/>
                    <a:pt x="228" y="1"/>
                    <a:pt x="224" y="8"/>
                  </a:cubicBezTo>
                  <a:cubicBezTo>
                    <a:pt x="179" y="49"/>
                    <a:pt x="126" y="64"/>
                    <a:pt x="71" y="68"/>
                  </a:cubicBezTo>
                  <a:cubicBezTo>
                    <a:pt x="67" y="75"/>
                    <a:pt x="63" y="83"/>
                    <a:pt x="59" y="90"/>
                  </a:cubicBezTo>
                  <a:cubicBezTo>
                    <a:pt x="67" y="101"/>
                    <a:pt x="85" y="109"/>
                    <a:pt x="82" y="128"/>
                  </a:cubicBezTo>
                  <a:cubicBezTo>
                    <a:pt x="67" y="168"/>
                    <a:pt x="37" y="187"/>
                    <a:pt x="4" y="199"/>
                  </a:cubicBezTo>
                  <a:lnTo>
                    <a:pt x="0" y="199"/>
                  </a:lnTo>
                  <a:cubicBezTo>
                    <a:pt x="7" y="213"/>
                    <a:pt x="14" y="218"/>
                    <a:pt x="26" y="218"/>
                  </a:cubicBezTo>
                  <a:cubicBezTo>
                    <a:pt x="30" y="218"/>
                    <a:pt x="37" y="213"/>
                    <a:pt x="40" y="213"/>
                  </a:cubicBezTo>
                  <a:cubicBezTo>
                    <a:pt x="48" y="210"/>
                    <a:pt x="56" y="210"/>
                    <a:pt x="59" y="210"/>
                  </a:cubicBezTo>
                  <a:cubicBezTo>
                    <a:pt x="63" y="210"/>
                    <a:pt x="67" y="210"/>
                    <a:pt x="71" y="213"/>
                  </a:cubicBezTo>
                  <a:lnTo>
                    <a:pt x="78" y="213"/>
                  </a:lnTo>
                  <a:cubicBezTo>
                    <a:pt x="90" y="213"/>
                    <a:pt x="97" y="206"/>
                    <a:pt x="104" y="199"/>
                  </a:cubicBezTo>
                  <a:cubicBezTo>
                    <a:pt x="119" y="139"/>
                    <a:pt x="171" y="142"/>
                    <a:pt x="216" y="132"/>
                  </a:cubicBezTo>
                  <a:cubicBezTo>
                    <a:pt x="224" y="132"/>
                    <a:pt x="231" y="124"/>
                    <a:pt x="239" y="124"/>
                  </a:cubicBezTo>
                  <a:cubicBezTo>
                    <a:pt x="247" y="124"/>
                    <a:pt x="250" y="128"/>
                    <a:pt x="247" y="139"/>
                  </a:cubicBezTo>
                  <a:cubicBezTo>
                    <a:pt x="247" y="165"/>
                    <a:pt x="242" y="199"/>
                    <a:pt x="202" y="199"/>
                  </a:cubicBezTo>
                  <a:cubicBezTo>
                    <a:pt x="205" y="225"/>
                    <a:pt x="209" y="247"/>
                    <a:pt x="175" y="255"/>
                  </a:cubicBezTo>
                  <a:cubicBezTo>
                    <a:pt x="183" y="270"/>
                    <a:pt x="187" y="289"/>
                    <a:pt x="202" y="296"/>
                  </a:cubicBezTo>
                  <a:cubicBezTo>
                    <a:pt x="205" y="292"/>
                    <a:pt x="209" y="289"/>
                    <a:pt x="213" y="289"/>
                  </a:cubicBezTo>
                  <a:cubicBezTo>
                    <a:pt x="242" y="266"/>
                    <a:pt x="261" y="229"/>
                    <a:pt x="302" y="221"/>
                  </a:cubicBezTo>
                  <a:cubicBezTo>
                    <a:pt x="310" y="195"/>
                    <a:pt x="321" y="180"/>
                    <a:pt x="332" y="180"/>
                  </a:cubicBezTo>
                  <a:cubicBezTo>
                    <a:pt x="344" y="180"/>
                    <a:pt x="354" y="191"/>
                    <a:pt x="366" y="210"/>
                  </a:cubicBezTo>
                  <a:cubicBezTo>
                    <a:pt x="373" y="225"/>
                    <a:pt x="385" y="240"/>
                    <a:pt x="392" y="255"/>
                  </a:cubicBezTo>
                  <a:cubicBezTo>
                    <a:pt x="396" y="258"/>
                    <a:pt x="399" y="263"/>
                    <a:pt x="407" y="263"/>
                  </a:cubicBezTo>
                  <a:cubicBezTo>
                    <a:pt x="407" y="240"/>
                    <a:pt x="418" y="221"/>
                    <a:pt x="444" y="195"/>
                  </a:cubicBezTo>
                  <a:cubicBezTo>
                    <a:pt x="441" y="191"/>
                    <a:pt x="437" y="187"/>
                    <a:pt x="437" y="187"/>
                  </a:cubicBezTo>
                  <a:lnTo>
                    <a:pt x="414" y="187"/>
                  </a:lnTo>
                  <a:cubicBezTo>
                    <a:pt x="377" y="187"/>
                    <a:pt x="366" y="158"/>
                    <a:pt x="359" y="128"/>
                  </a:cubicBezTo>
                  <a:cubicBezTo>
                    <a:pt x="351" y="128"/>
                    <a:pt x="344" y="132"/>
                    <a:pt x="336" y="132"/>
                  </a:cubicBezTo>
                  <a:cubicBezTo>
                    <a:pt x="318" y="132"/>
                    <a:pt x="310" y="116"/>
                    <a:pt x="310" y="87"/>
                  </a:cubicBezTo>
                  <a:cubicBezTo>
                    <a:pt x="302" y="90"/>
                    <a:pt x="292" y="90"/>
                    <a:pt x="284" y="90"/>
                  </a:cubicBezTo>
                  <a:cubicBezTo>
                    <a:pt x="269" y="90"/>
                    <a:pt x="257" y="83"/>
                    <a:pt x="261" y="53"/>
                  </a:cubicBezTo>
                  <a:cubicBezTo>
                    <a:pt x="261" y="38"/>
                    <a:pt x="257" y="20"/>
                    <a:pt x="257" y="4"/>
                  </a:cubicBezTo>
                  <a:cubicBezTo>
                    <a:pt x="250" y="1"/>
                    <a:pt x="247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9" name="Google Shape;29069;p21"/>
            <p:cNvSpPr/>
            <p:nvPr/>
          </p:nvSpPr>
          <p:spPr>
            <a:xfrm>
              <a:off x="-5107909" y="26214"/>
              <a:ext cx="16665" cy="13418"/>
            </a:xfrm>
            <a:custGeom>
              <a:avLst/>
              <a:gdLst/>
              <a:ahLst/>
              <a:cxnLst/>
              <a:rect l="l" t="t" r="r" b="b"/>
              <a:pathLst>
                <a:path w="349" h="281" extrusionOk="0">
                  <a:moveTo>
                    <a:pt x="90" y="78"/>
                  </a:moveTo>
                  <a:lnTo>
                    <a:pt x="90" y="78"/>
                  </a:lnTo>
                  <a:cubicBezTo>
                    <a:pt x="97" y="109"/>
                    <a:pt x="105" y="135"/>
                    <a:pt x="94" y="176"/>
                  </a:cubicBezTo>
                  <a:cubicBezTo>
                    <a:pt x="71" y="139"/>
                    <a:pt x="60" y="109"/>
                    <a:pt x="90" y="78"/>
                  </a:cubicBezTo>
                  <a:close/>
                  <a:moveTo>
                    <a:pt x="135" y="0"/>
                  </a:moveTo>
                  <a:cubicBezTo>
                    <a:pt x="128" y="11"/>
                    <a:pt x="112" y="23"/>
                    <a:pt x="116" y="37"/>
                  </a:cubicBezTo>
                  <a:cubicBezTo>
                    <a:pt x="128" y="68"/>
                    <a:pt x="105" y="71"/>
                    <a:pt x="90" y="78"/>
                  </a:cubicBezTo>
                  <a:lnTo>
                    <a:pt x="83" y="78"/>
                  </a:lnTo>
                  <a:cubicBezTo>
                    <a:pt x="64" y="78"/>
                    <a:pt x="49" y="90"/>
                    <a:pt x="34" y="97"/>
                  </a:cubicBezTo>
                  <a:cubicBezTo>
                    <a:pt x="23" y="116"/>
                    <a:pt x="0" y="127"/>
                    <a:pt x="8" y="154"/>
                  </a:cubicBezTo>
                  <a:cubicBezTo>
                    <a:pt x="8" y="154"/>
                    <a:pt x="12" y="149"/>
                    <a:pt x="16" y="146"/>
                  </a:cubicBezTo>
                  <a:cubicBezTo>
                    <a:pt x="19" y="142"/>
                    <a:pt x="23" y="142"/>
                    <a:pt x="23" y="142"/>
                  </a:cubicBezTo>
                  <a:cubicBezTo>
                    <a:pt x="26" y="142"/>
                    <a:pt x="30" y="146"/>
                    <a:pt x="30" y="157"/>
                  </a:cubicBezTo>
                  <a:cubicBezTo>
                    <a:pt x="30" y="176"/>
                    <a:pt x="23" y="194"/>
                    <a:pt x="4" y="209"/>
                  </a:cubicBezTo>
                  <a:cubicBezTo>
                    <a:pt x="49" y="243"/>
                    <a:pt x="90" y="280"/>
                    <a:pt x="150" y="280"/>
                  </a:cubicBezTo>
                  <a:lnTo>
                    <a:pt x="165" y="280"/>
                  </a:lnTo>
                  <a:cubicBezTo>
                    <a:pt x="150" y="266"/>
                    <a:pt x="131" y="251"/>
                    <a:pt x="116" y="239"/>
                  </a:cubicBezTo>
                  <a:cubicBezTo>
                    <a:pt x="124" y="217"/>
                    <a:pt x="147" y="225"/>
                    <a:pt x="157" y="213"/>
                  </a:cubicBezTo>
                  <a:cubicBezTo>
                    <a:pt x="154" y="202"/>
                    <a:pt x="150" y="191"/>
                    <a:pt x="142" y="187"/>
                  </a:cubicBezTo>
                  <a:cubicBezTo>
                    <a:pt x="97" y="161"/>
                    <a:pt x="131" y="146"/>
                    <a:pt x="154" y="135"/>
                  </a:cubicBezTo>
                  <a:cubicBezTo>
                    <a:pt x="161" y="131"/>
                    <a:pt x="173" y="131"/>
                    <a:pt x="187" y="131"/>
                  </a:cubicBezTo>
                  <a:lnTo>
                    <a:pt x="236" y="131"/>
                  </a:lnTo>
                  <a:cubicBezTo>
                    <a:pt x="236" y="154"/>
                    <a:pt x="217" y="161"/>
                    <a:pt x="209" y="176"/>
                  </a:cubicBezTo>
                  <a:cubicBezTo>
                    <a:pt x="221" y="183"/>
                    <a:pt x="236" y="194"/>
                    <a:pt x="247" y="206"/>
                  </a:cubicBezTo>
                  <a:cubicBezTo>
                    <a:pt x="266" y="191"/>
                    <a:pt x="277" y="183"/>
                    <a:pt x="285" y="183"/>
                  </a:cubicBezTo>
                  <a:cubicBezTo>
                    <a:pt x="299" y="183"/>
                    <a:pt x="311" y="199"/>
                    <a:pt x="326" y="232"/>
                  </a:cubicBezTo>
                  <a:cubicBezTo>
                    <a:pt x="330" y="232"/>
                    <a:pt x="333" y="235"/>
                    <a:pt x="337" y="239"/>
                  </a:cubicBezTo>
                  <a:cubicBezTo>
                    <a:pt x="340" y="235"/>
                    <a:pt x="344" y="232"/>
                    <a:pt x="348" y="228"/>
                  </a:cubicBezTo>
                  <a:cubicBezTo>
                    <a:pt x="337" y="202"/>
                    <a:pt x="340" y="168"/>
                    <a:pt x="337" y="139"/>
                  </a:cubicBezTo>
                  <a:cubicBezTo>
                    <a:pt x="314" y="131"/>
                    <a:pt x="285" y="139"/>
                    <a:pt x="277" y="112"/>
                  </a:cubicBezTo>
                  <a:cubicBezTo>
                    <a:pt x="266" y="30"/>
                    <a:pt x="202" y="11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0" name="Google Shape;29070;p21"/>
            <p:cNvSpPr/>
            <p:nvPr/>
          </p:nvSpPr>
          <p:spPr>
            <a:xfrm>
              <a:off x="-4991685" y="-177439"/>
              <a:ext cx="13227" cy="12654"/>
            </a:xfrm>
            <a:custGeom>
              <a:avLst/>
              <a:gdLst/>
              <a:ahLst/>
              <a:cxnLst/>
              <a:rect l="l" t="t" r="r" b="b"/>
              <a:pathLst>
                <a:path w="277" h="265" extrusionOk="0">
                  <a:moveTo>
                    <a:pt x="116" y="0"/>
                  </a:moveTo>
                  <a:cubicBezTo>
                    <a:pt x="101" y="0"/>
                    <a:pt x="86" y="0"/>
                    <a:pt x="71" y="7"/>
                  </a:cubicBezTo>
                  <a:cubicBezTo>
                    <a:pt x="120" y="26"/>
                    <a:pt x="86" y="75"/>
                    <a:pt x="104" y="112"/>
                  </a:cubicBezTo>
                  <a:cubicBezTo>
                    <a:pt x="86" y="94"/>
                    <a:pt x="68" y="90"/>
                    <a:pt x="52" y="90"/>
                  </a:cubicBezTo>
                  <a:cubicBezTo>
                    <a:pt x="34" y="90"/>
                    <a:pt x="15" y="101"/>
                    <a:pt x="0" y="123"/>
                  </a:cubicBezTo>
                  <a:cubicBezTo>
                    <a:pt x="4" y="127"/>
                    <a:pt x="7" y="130"/>
                    <a:pt x="7" y="138"/>
                  </a:cubicBezTo>
                  <a:lnTo>
                    <a:pt x="26" y="138"/>
                  </a:lnTo>
                  <a:cubicBezTo>
                    <a:pt x="37" y="138"/>
                    <a:pt x="49" y="135"/>
                    <a:pt x="63" y="135"/>
                  </a:cubicBezTo>
                  <a:cubicBezTo>
                    <a:pt x="71" y="161"/>
                    <a:pt x="26" y="202"/>
                    <a:pt x="82" y="216"/>
                  </a:cubicBezTo>
                  <a:cubicBezTo>
                    <a:pt x="135" y="206"/>
                    <a:pt x="112" y="168"/>
                    <a:pt x="108" y="138"/>
                  </a:cubicBezTo>
                  <a:lnTo>
                    <a:pt x="112" y="138"/>
                  </a:lnTo>
                  <a:cubicBezTo>
                    <a:pt x="120" y="138"/>
                    <a:pt x="127" y="146"/>
                    <a:pt x="135" y="153"/>
                  </a:cubicBezTo>
                  <a:cubicBezTo>
                    <a:pt x="142" y="157"/>
                    <a:pt x="149" y="164"/>
                    <a:pt x="157" y="164"/>
                  </a:cubicBezTo>
                  <a:cubicBezTo>
                    <a:pt x="164" y="164"/>
                    <a:pt x="172" y="161"/>
                    <a:pt x="183" y="146"/>
                  </a:cubicBezTo>
                  <a:lnTo>
                    <a:pt x="183" y="146"/>
                  </a:lnTo>
                  <a:cubicBezTo>
                    <a:pt x="164" y="209"/>
                    <a:pt x="164" y="209"/>
                    <a:pt x="97" y="247"/>
                  </a:cubicBezTo>
                  <a:cubicBezTo>
                    <a:pt x="104" y="254"/>
                    <a:pt x="112" y="258"/>
                    <a:pt x="120" y="258"/>
                  </a:cubicBezTo>
                  <a:cubicBezTo>
                    <a:pt x="123" y="258"/>
                    <a:pt x="127" y="258"/>
                    <a:pt x="130" y="254"/>
                  </a:cubicBezTo>
                  <a:lnTo>
                    <a:pt x="146" y="254"/>
                  </a:lnTo>
                  <a:cubicBezTo>
                    <a:pt x="153" y="254"/>
                    <a:pt x="161" y="258"/>
                    <a:pt x="168" y="265"/>
                  </a:cubicBezTo>
                  <a:cubicBezTo>
                    <a:pt x="187" y="265"/>
                    <a:pt x="202" y="258"/>
                    <a:pt x="213" y="247"/>
                  </a:cubicBezTo>
                  <a:cubicBezTo>
                    <a:pt x="265" y="206"/>
                    <a:pt x="277" y="130"/>
                    <a:pt x="228" y="37"/>
                  </a:cubicBezTo>
                  <a:cubicBezTo>
                    <a:pt x="217" y="30"/>
                    <a:pt x="206" y="18"/>
                    <a:pt x="191" y="11"/>
                  </a:cubicBezTo>
                  <a:cubicBezTo>
                    <a:pt x="168" y="4"/>
                    <a:pt x="142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1" name="Google Shape;29071;p21"/>
            <p:cNvSpPr/>
            <p:nvPr/>
          </p:nvSpPr>
          <p:spPr>
            <a:xfrm>
              <a:off x="-4988486" y="-20581"/>
              <a:ext cx="14468" cy="13800"/>
            </a:xfrm>
            <a:custGeom>
              <a:avLst/>
              <a:gdLst/>
              <a:ahLst/>
              <a:cxnLst/>
              <a:rect l="l" t="t" r="r" b="b"/>
              <a:pathLst>
                <a:path w="303" h="289" extrusionOk="0">
                  <a:moveTo>
                    <a:pt x="49" y="169"/>
                  </a:moveTo>
                  <a:cubicBezTo>
                    <a:pt x="53" y="169"/>
                    <a:pt x="60" y="169"/>
                    <a:pt x="63" y="173"/>
                  </a:cubicBezTo>
                  <a:cubicBezTo>
                    <a:pt x="79" y="176"/>
                    <a:pt x="79" y="184"/>
                    <a:pt x="71" y="192"/>
                  </a:cubicBezTo>
                  <a:cubicBezTo>
                    <a:pt x="63" y="199"/>
                    <a:pt x="56" y="206"/>
                    <a:pt x="49" y="206"/>
                  </a:cubicBezTo>
                  <a:cubicBezTo>
                    <a:pt x="45" y="206"/>
                    <a:pt x="41" y="206"/>
                    <a:pt x="37" y="203"/>
                  </a:cubicBezTo>
                  <a:cubicBezTo>
                    <a:pt x="30" y="199"/>
                    <a:pt x="30" y="187"/>
                    <a:pt x="34" y="176"/>
                  </a:cubicBezTo>
                  <a:cubicBezTo>
                    <a:pt x="37" y="169"/>
                    <a:pt x="41" y="169"/>
                    <a:pt x="49" y="169"/>
                  </a:cubicBezTo>
                  <a:close/>
                  <a:moveTo>
                    <a:pt x="191" y="1"/>
                  </a:moveTo>
                  <a:cubicBezTo>
                    <a:pt x="161" y="1"/>
                    <a:pt x="142" y="1"/>
                    <a:pt x="127" y="27"/>
                  </a:cubicBezTo>
                  <a:cubicBezTo>
                    <a:pt x="101" y="38"/>
                    <a:pt x="90" y="49"/>
                    <a:pt x="94" y="80"/>
                  </a:cubicBezTo>
                  <a:cubicBezTo>
                    <a:pt x="94" y="102"/>
                    <a:pt x="71" y="116"/>
                    <a:pt x="45" y="128"/>
                  </a:cubicBezTo>
                  <a:cubicBezTo>
                    <a:pt x="30" y="135"/>
                    <a:pt x="23" y="158"/>
                    <a:pt x="11" y="173"/>
                  </a:cubicBezTo>
                  <a:cubicBezTo>
                    <a:pt x="1" y="210"/>
                    <a:pt x="30" y="244"/>
                    <a:pt x="23" y="277"/>
                  </a:cubicBezTo>
                  <a:cubicBezTo>
                    <a:pt x="30" y="285"/>
                    <a:pt x="37" y="289"/>
                    <a:pt x="45" y="289"/>
                  </a:cubicBezTo>
                  <a:cubicBezTo>
                    <a:pt x="53" y="289"/>
                    <a:pt x="56" y="285"/>
                    <a:pt x="60" y="277"/>
                  </a:cubicBezTo>
                  <a:cubicBezTo>
                    <a:pt x="71" y="259"/>
                    <a:pt x="86" y="255"/>
                    <a:pt x="101" y="255"/>
                  </a:cubicBezTo>
                  <a:lnTo>
                    <a:pt x="139" y="255"/>
                  </a:lnTo>
                  <a:cubicBezTo>
                    <a:pt x="146" y="247"/>
                    <a:pt x="153" y="244"/>
                    <a:pt x="165" y="244"/>
                  </a:cubicBezTo>
                  <a:lnTo>
                    <a:pt x="172" y="244"/>
                  </a:lnTo>
                  <a:cubicBezTo>
                    <a:pt x="180" y="247"/>
                    <a:pt x="187" y="247"/>
                    <a:pt x="194" y="247"/>
                  </a:cubicBezTo>
                  <a:cubicBezTo>
                    <a:pt x="198" y="247"/>
                    <a:pt x="202" y="240"/>
                    <a:pt x="202" y="240"/>
                  </a:cubicBezTo>
                  <a:cubicBezTo>
                    <a:pt x="153" y="187"/>
                    <a:pt x="303" y="161"/>
                    <a:pt x="220" y="106"/>
                  </a:cubicBezTo>
                  <a:cubicBezTo>
                    <a:pt x="210" y="80"/>
                    <a:pt x="172" y="61"/>
                    <a:pt x="217" y="27"/>
                  </a:cubicBezTo>
                  <a:cubicBezTo>
                    <a:pt x="236" y="16"/>
                    <a:pt x="206" y="16"/>
                    <a:pt x="202" y="12"/>
                  </a:cubicBezTo>
                  <a:cubicBezTo>
                    <a:pt x="198" y="8"/>
                    <a:pt x="198" y="8"/>
                    <a:pt x="198" y="4"/>
                  </a:cubicBezTo>
                  <a:cubicBezTo>
                    <a:pt x="194" y="4"/>
                    <a:pt x="191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2" name="Google Shape;29072;p21"/>
            <p:cNvSpPr/>
            <p:nvPr/>
          </p:nvSpPr>
          <p:spPr>
            <a:xfrm>
              <a:off x="-4932284" y="127062"/>
              <a:ext cx="14898" cy="12892"/>
            </a:xfrm>
            <a:custGeom>
              <a:avLst/>
              <a:gdLst/>
              <a:ahLst/>
              <a:cxnLst/>
              <a:rect l="l" t="t" r="r" b="b"/>
              <a:pathLst>
                <a:path w="312" h="270" extrusionOk="0">
                  <a:moveTo>
                    <a:pt x="165" y="0"/>
                  </a:moveTo>
                  <a:cubicBezTo>
                    <a:pt x="139" y="0"/>
                    <a:pt x="109" y="11"/>
                    <a:pt x="87" y="30"/>
                  </a:cubicBezTo>
                  <a:cubicBezTo>
                    <a:pt x="113" y="68"/>
                    <a:pt x="106" y="101"/>
                    <a:pt x="68" y="101"/>
                  </a:cubicBezTo>
                  <a:lnTo>
                    <a:pt x="64" y="101"/>
                  </a:lnTo>
                  <a:cubicBezTo>
                    <a:pt x="38" y="101"/>
                    <a:pt x="46" y="83"/>
                    <a:pt x="57" y="68"/>
                  </a:cubicBezTo>
                  <a:cubicBezTo>
                    <a:pt x="53" y="64"/>
                    <a:pt x="46" y="64"/>
                    <a:pt x="42" y="60"/>
                  </a:cubicBezTo>
                  <a:cubicBezTo>
                    <a:pt x="19" y="90"/>
                    <a:pt x="8" y="120"/>
                    <a:pt x="23" y="157"/>
                  </a:cubicBezTo>
                  <a:cubicBezTo>
                    <a:pt x="53" y="183"/>
                    <a:pt x="42" y="206"/>
                    <a:pt x="19" y="232"/>
                  </a:cubicBezTo>
                  <a:cubicBezTo>
                    <a:pt x="12" y="240"/>
                    <a:pt x="4" y="251"/>
                    <a:pt x="1" y="258"/>
                  </a:cubicBezTo>
                  <a:cubicBezTo>
                    <a:pt x="8" y="266"/>
                    <a:pt x="16" y="269"/>
                    <a:pt x="19" y="269"/>
                  </a:cubicBezTo>
                  <a:cubicBezTo>
                    <a:pt x="30" y="269"/>
                    <a:pt x="38" y="262"/>
                    <a:pt x="46" y="247"/>
                  </a:cubicBezTo>
                  <a:cubicBezTo>
                    <a:pt x="49" y="232"/>
                    <a:pt x="49" y="217"/>
                    <a:pt x="61" y="217"/>
                  </a:cubicBezTo>
                  <a:cubicBezTo>
                    <a:pt x="68" y="217"/>
                    <a:pt x="75" y="221"/>
                    <a:pt x="83" y="228"/>
                  </a:cubicBezTo>
                  <a:cubicBezTo>
                    <a:pt x="98" y="240"/>
                    <a:pt x="116" y="251"/>
                    <a:pt x="132" y="266"/>
                  </a:cubicBezTo>
                  <a:cubicBezTo>
                    <a:pt x="161" y="240"/>
                    <a:pt x="98" y="232"/>
                    <a:pt x="120" y="202"/>
                  </a:cubicBezTo>
                  <a:cubicBezTo>
                    <a:pt x="135" y="183"/>
                    <a:pt x="132" y="157"/>
                    <a:pt x="120" y="131"/>
                  </a:cubicBezTo>
                  <a:cubicBezTo>
                    <a:pt x="109" y="109"/>
                    <a:pt x="128" y="90"/>
                    <a:pt x="154" y="86"/>
                  </a:cubicBezTo>
                  <a:cubicBezTo>
                    <a:pt x="176" y="83"/>
                    <a:pt x="187" y="68"/>
                    <a:pt x="206" y="45"/>
                  </a:cubicBezTo>
                  <a:lnTo>
                    <a:pt x="206" y="45"/>
                  </a:lnTo>
                  <a:cubicBezTo>
                    <a:pt x="206" y="83"/>
                    <a:pt x="203" y="116"/>
                    <a:pt x="218" y="146"/>
                  </a:cubicBezTo>
                  <a:cubicBezTo>
                    <a:pt x="199" y="146"/>
                    <a:pt x="192" y="135"/>
                    <a:pt x="184" y="128"/>
                  </a:cubicBezTo>
                  <a:cubicBezTo>
                    <a:pt x="176" y="135"/>
                    <a:pt x="169" y="138"/>
                    <a:pt x="169" y="146"/>
                  </a:cubicBezTo>
                  <a:cubicBezTo>
                    <a:pt x="161" y="187"/>
                    <a:pt x="237" y="150"/>
                    <a:pt x="218" y="195"/>
                  </a:cubicBezTo>
                  <a:cubicBezTo>
                    <a:pt x="210" y="209"/>
                    <a:pt x="206" y="217"/>
                    <a:pt x="210" y="225"/>
                  </a:cubicBezTo>
                  <a:cubicBezTo>
                    <a:pt x="210" y="225"/>
                    <a:pt x="214" y="228"/>
                    <a:pt x="214" y="232"/>
                  </a:cubicBezTo>
                  <a:cubicBezTo>
                    <a:pt x="218" y="233"/>
                    <a:pt x="222" y="233"/>
                    <a:pt x="227" y="233"/>
                  </a:cubicBezTo>
                  <a:cubicBezTo>
                    <a:pt x="231" y="233"/>
                    <a:pt x="235" y="233"/>
                    <a:pt x="239" y="233"/>
                  </a:cubicBezTo>
                  <a:cubicBezTo>
                    <a:pt x="249" y="233"/>
                    <a:pt x="258" y="234"/>
                    <a:pt x="263" y="240"/>
                  </a:cubicBezTo>
                  <a:cubicBezTo>
                    <a:pt x="266" y="243"/>
                    <a:pt x="266" y="243"/>
                    <a:pt x="270" y="243"/>
                  </a:cubicBezTo>
                  <a:cubicBezTo>
                    <a:pt x="273" y="243"/>
                    <a:pt x="281" y="235"/>
                    <a:pt x="281" y="221"/>
                  </a:cubicBezTo>
                  <a:cubicBezTo>
                    <a:pt x="281" y="209"/>
                    <a:pt x="285" y="202"/>
                    <a:pt x="289" y="202"/>
                  </a:cubicBezTo>
                  <a:cubicBezTo>
                    <a:pt x="296" y="202"/>
                    <a:pt x="304" y="209"/>
                    <a:pt x="311" y="213"/>
                  </a:cubicBezTo>
                  <a:cubicBezTo>
                    <a:pt x="299" y="176"/>
                    <a:pt x="281" y="146"/>
                    <a:pt x="273" y="109"/>
                  </a:cubicBezTo>
                  <a:cubicBezTo>
                    <a:pt x="263" y="38"/>
                    <a:pt x="218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3" name="Google Shape;29073;p21"/>
            <p:cNvSpPr/>
            <p:nvPr/>
          </p:nvSpPr>
          <p:spPr>
            <a:xfrm>
              <a:off x="-5047028" y="-60356"/>
              <a:ext cx="18957" cy="13036"/>
            </a:xfrm>
            <a:custGeom>
              <a:avLst/>
              <a:gdLst/>
              <a:ahLst/>
              <a:cxnLst/>
              <a:rect l="l" t="t" r="r" b="b"/>
              <a:pathLst>
                <a:path w="397" h="273" extrusionOk="0">
                  <a:moveTo>
                    <a:pt x="352" y="0"/>
                  </a:moveTo>
                  <a:cubicBezTo>
                    <a:pt x="355" y="4"/>
                    <a:pt x="359" y="7"/>
                    <a:pt x="363" y="11"/>
                  </a:cubicBezTo>
                  <a:cubicBezTo>
                    <a:pt x="370" y="26"/>
                    <a:pt x="366" y="33"/>
                    <a:pt x="355" y="33"/>
                  </a:cubicBezTo>
                  <a:lnTo>
                    <a:pt x="347" y="33"/>
                  </a:lnTo>
                  <a:cubicBezTo>
                    <a:pt x="337" y="30"/>
                    <a:pt x="329" y="26"/>
                    <a:pt x="321" y="26"/>
                  </a:cubicBezTo>
                  <a:lnTo>
                    <a:pt x="311" y="26"/>
                  </a:lnTo>
                  <a:cubicBezTo>
                    <a:pt x="303" y="41"/>
                    <a:pt x="299" y="52"/>
                    <a:pt x="303" y="67"/>
                  </a:cubicBezTo>
                  <a:cubicBezTo>
                    <a:pt x="307" y="93"/>
                    <a:pt x="303" y="101"/>
                    <a:pt x="295" y="101"/>
                  </a:cubicBezTo>
                  <a:cubicBezTo>
                    <a:pt x="288" y="101"/>
                    <a:pt x="273" y="90"/>
                    <a:pt x="262" y="86"/>
                  </a:cubicBezTo>
                  <a:cubicBezTo>
                    <a:pt x="254" y="90"/>
                    <a:pt x="243" y="97"/>
                    <a:pt x="232" y="101"/>
                  </a:cubicBezTo>
                  <a:cubicBezTo>
                    <a:pt x="217" y="116"/>
                    <a:pt x="224" y="157"/>
                    <a:pt x="195" y="157"/>
                  </a:cubicBezTo>
                  <a:cubicBezTo>
                    <a:pt x="187" y="157"/>
                    <a:pt x="180" y="157"/>
                    <a:pt x="172" y="154"/>
                  </a:cubicBezTo>
                  <a:cubicBezTo>
                    <a:pt x="161" y="164"/>
                    <a:pt x="150" y="168"/>
                    <a:pt x="138" y="168"/>
                  </a:cubicBezTo>
                  <a:cubicBezTo>
                    <a:pt x="131" y="168"/>
                    <a:pt x="123" y="168"/>
                    <a:pt x="112" y="161"/>
                  </a:cubicBezTo>
                  <a:cubicBezTo>
                    <a:pt x="101" y="154"/>
                    <a:pt x="86" y="142"/>
                    <a:pt x="97" y="123"/>
                  </a:cubicBezTo>
                  <a:cubicBezTo>
                    <a:pt x="105" y="116"/>
                    <a:pt x="109" y="112"/>
                    <a:pt x="116" y="112"/>
                  </a:cubicBezTo>
                  <a:cubicBezTo>
                    <a:pt x="123" y="112"/>
                    <a:pt x="131" y="116"/>
                    <a:pt x="138" y="123"/>
                  </a:cubicBezTo>
                  <a:cubicBezTo>
                    <a:pt x="131" y="105"/>
                    <a:pt x="123" y="83"/>
                    <a:pt x="112" y="83"/>
                  </a:cubicBezTo>
                  <a:cubicBezTo>
                    <a:pt x="105" y="83"/>
                    <a:pt x="97" y="90"/>
                    <a:pt x="86" y="105"/>
                  </a:cubicBezTo>
                  <a:cubicBezTo>
                    <a:pt x="78" y="116"/>
                    <a:pt x="67" y="120"/>
                    <a:pt x="60" y="120"/>
                  </a:cubicBezTo>
                  <a:lnTo>
                    <a:pt x="49" y="120"/>
                  </a:lnTo>
                  <a:cubicBezTo>
                    <a:pt x="45" y="116"/>
                    <a:pt x="41" y="116"/>
                    <a:pt x="33" y="116"/>
                  </a:cubicBezTo>
                  <a:cubicBezTo>
                    <a:pt x="30" y="116"/>
                    <a:pt x="23" y="120"/>
                    <a:pt x="15" y="123"/>
                  </a:cubicBezTo>
                  <a:cubicBezTo>
                    <a:pt x="11" y="138"/>
                    <a:pt x="4" y="154"/>
                    <a:pt x="0" y="168"/>
                  </a:cubicBezTo>
                  <a:lnTo>
                    <a:pt x="11" y="180"/>
                  </a:lnTo>
                  <a:cubicBezTo>
                    <a:pt x="26" y="168"/>
                    <a:pt x="33" y="142"/>
                    <a:pt x="52" y="142"/>
                  </a:cubicBezTo>
                  <a:cubicBezTo>
                    <a:pt x="56" y="142"/>
                    <a:pt x="60" y="142"/>
                    <a:pt x="64" y="146"/>
                  </a:cubicBezTo>
                  <a:cubicBezTo>
                    <a:pt x="93" y="161"/>
                    <a:pt x="83" y="187"/>
                    <a:pt x="71" y="209"/>
                  </a:cubicBezTo>
                  <a:cubicBezTo>
                    <a:pt x="67" y="221"/>
                    <a:pt x="64" y="228"/>
                    <a:pt x="64" y="240"/>
                  </a:cubicBezTo>
                  <a:cubicBezTo>
                    <a:pt x="75" y="256"/>
                    <a:pt x="92" y="256"/>
                    <a:pt x="109" y="256"/>
                  </a:cubicBezTo>
                  <a:cubicBezTo>
                    <a:pt x="126" y="256"/>
                    <a:pt x="142" y="256"/>
                    <a:pt x="154" y="273"/>
                  </a:cubicBezTo>
                  <a:cubicBezTo>
                    <a:pt x="154" y="258"/>
                    <a:pt x="142" y="232"/>
                    <a:pt x="164" y="232"/>
                  </a:cubicBezTo>
                  <a:cubicBezTo>
                    <a:pt x="168" y="232"/>
                    <a:pt x="172" y="235"/>
                    <a:pt x="183" y="235"/>
                  </a:cubicBezTo>
                  <a:cubicBezTo>
                    <a:pt x="190" y="221"/>
                    <a:pt x="206" y="221"/>
                    <a:pt x="217" y="221"/>
                  </a:cubicBezTo>
                  <a:lnTo>
                    <a:pt x="240" y="221"/>
                  </a:lnTo>
                  <a:cubicBezTo>
                    <a:pt x="247" y="221"/>
                    <a:pt x="250" y="221"/>
                    <a:pt x="258" y="217"/>
                  </a:cubicBezTo>
                  <a:cubicBezTo>
                    <a:pt x="262" y="195"/>
                    <a:pt x="277" y="183"/>
                    <a:pt x="292" y="183"/>
                  </a:cubicBezTo>
                  <a:cubicBezTo>
                    <a:pt x="299" y="183"/>
                    <a:pt x="311" y="187"/>
                    <a:pt x="318" y="190"/>
                  </a:cubicBezTo>
                  <a:cubicBezTo>
                    <a:pt x="329" y="190"/>
                    <a:pt x="340" y="195"/>
                    <a:pt x="355" y="198"/>
                  </a:cubicBezTo>
                  <a:cubicBezTo>
                    <a:pt x="392" y="146"/>
                    <a:pt x="359" y="78"/>
                    <a:pt x="389" y="23"/>
                  </a:cubicBezTo>
                  <a:cubicBezTo>
                    <a:pt x="397" y="7"/>
                    <a:pt x="37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4" name="Google Shape;29074;p21"/>
            <p:cNvSpPr/>
            <p:nvPr/>
          </p:nvSpPr>
          <p:spPr>
            <a:xfrm>
              <a:off x="-5289645" y="-98938"/>
              <a:ext cx="16999" cy="12558"/>
            </a:xfrm>
            <a:custGeom>
              <a:avLst/>
              <a:gdLst/>
              <a:ahLst/>
              <a:cxnLst/>
              <a:rect l="l" t="t" r="r" b="b"/>
              <a:pathLst>
                <a:path w="356" h="263" extrusionOk="0">
                  <a:moveTo>
                    <a:pt x="229" y="1"/>
                  </a:moveTo>
                  <a:cubicBezTo>
                    <a:pt x="225" y="1"/>
                    <a:pt x="221" y="1"/>
                    <a:pt x="221" y="4"/>
                  </a:cubicBezTo>
                  <a:cubicBezTo>
                    <a:pt x="214" y="12"/>
                    <a:pt x="207" y="20"/>
                    <a:pt x="195" y="20"/>
                  </a:cubicBezTo>
                  <a:lnTo>
                    <a:pt x="188" y="20"/>
                  </a:lnTo>
                  <a:cubicBezTo>
                    <a:pt x="185" y="42"/>
                    <a:pt x="173" y="56"/>
                    <a:pt x="150" y="56"/>
                  </a:cubicBezTo>
                  <a:lnTo>
                    <a:pt x="147" y="56"/>
                  </a:lnTo>
                  <a:cubicBezTo>
                    <a:pt x="135" y="56"/>
                    <a:pt x="132" y="46"/>
                    <a:pt x="135" y="34"/>
                  </a:cubicBezTo>
                  <a:cubicBezTo>
                    <a:pt x="124" y="27"/>
                    <a:pt x="113" y="23"/>
                    <a:pt x="102" y="23"/>
                  </a:cubicBezTo>
                  <a:lnTo>
                    <a:pt x="68" y="23"/>
                  </a:lnTo>
                  <a:cubicBezTo>
                    <a:pt x="50" y="64"/>
                    <a:pt x="9" y="98"/>
                    <a:pt x="5" y="146"/>
                  </a:cubicBezTo>
                  <a:cubicBezTo>
                    <a:pt x="1" y="195"/>
                    <a:pt x="12" y="236"/>
                    <a:pt x="54" y="263"/>
                  </a:cubicBezTo>
                  <a:cubicBezTo>
                    <a:pt x="57" y="247"/>
                    <a:pt x="57" y="229"/>
                    <a:pt x="68" y="218"/>
                  </a:cubicBezTo>
                  <a:cubicBezTo>
                    <a:pt x="64" y="210"/>
                    <a:pt x="68" y="203"/>
                    <a:pt x="76" y="203"/>
                  </a:cubicBezTo>
                  <a:cubicBezTo>
                    <a:pt x="106" y="195"/>
                    <a:pt x="140" y="191"/>
                    <a:pt x="109" y="146"/>
                  </a:cubicBezTo>
                  <a:cubicBezTo>
                    <a:pt x="132" y="132"/>
                    <a:pt x="117" y="94"/>
                    <a:pt x="154" y="87"/>
                  </a:cubicBezTo>
                  <a:lnTo>
                    <a:pt x="169" y="87"/>
                  </a:lnTo>
                  <a:cubicBezTo>
                    <a:pt x="195" y="87"/>
                    <a:pt x="218" y="106"/>
                    <a:pt x="240" y="120"/>
                  </a:cubicBezTo>
                  <a:cubicBezTo>
                    <a:pt x="255" y="128"/>
                    <a:pt x="259" y="146"/>
                    <a:pt x="270" y="161"/>
                  </a:cubicBezTo>
                  <a:cubicBezTo>
                    <a:pt x="300" y="161"/>
                    <a:pt x="307" y="124"/>
                    <a:pt x="337" y="124"/>
                  </a:cubicBezTo>
                  <a:lnTo>
                    <a:pt x="345" y="124"/>
                  </a:lnTo>
                  <a:cubicBezTo>
                    <a:pt x="349" y="113"/>
                    <a:pt x="356" y="101"/>
                    <a:pt x="337" y="94"/>
                  </a:cubicBezTo>
                  <a:cubicBezTo>
                    <a:pt x="315" y="83"/>
                    <a:pt x="311" y="61"/>
                    <a:pt x="311" y="38"/>
                  </a:cubicBezTo>
                  <a:cubicBezTo>
                    <a:pt x="307" y="34"/>
                    <a:pt x="304" y="34"/>
                    <a:pt x="300" y="30"/>
                  </a:cubicBezTo>
                  <a:lnTo>
                    <a:pt x="289" y="30"/>
                  </a:lnTo>
                  <a:cubicBezTo>
                    <a:pt x="278" y="30"/>
                    <a:pt x="266" y="23"/>
                    <a:pt x="259" y="16"/>
                  </a:cubicBezTo>
                  <a:cubicBezTo>
                    <a:pt x="252" y="8"/>
                    <a:pt x="240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5" name="Google Shape;29075;p21"/>
            <p:cNvSpPr/>
            <p:nvPr/>
          </p:nvSpPr>
          <p:spPr>
            <a:xfrm>
              <a:off x="-5082028" y="9597"/>
              <a:ext cx="10935" cy="15041"/>
            </a:xfrm>
            <a:custGeom>
              <a:avLst/>
              <a:gdLst/>
              <a:ahLst/>
              <a:cxnLst/>
              <a:rect l="l" t="t" r="r" b="b"/>
              <a:pathLst>
                <a:path w="229" h="315" extrusionOk="0">
                  <a:moveTo>
                    <a:pt x="135" y="0"/>
                  </a:moveTo>
                  <a:cubicBezTo>
                    <a:pt x="116" y="0"/>
                    <a:pt x="90" y="4"/>
                    <a:pt x="60" y="12"/>
                  </a:cubicBezTo>
                  <a:cubicBezTo>
                    <a:pt x="49" y="31"/>
                    <a:pt x="15" y="26"/>
                    <a:pt x="12" y="57"/>
                  </a:cubicBezTo>
                  <a:cubicBezTo>
                    <a:pt x="19" y="68"/>
                    <a:pt x="26" y="68"/>
                    <a:pt x="38" y="68"/>
                  </a:cubicBezTo>
                  <a:lnTo>
                    <a:pt x="64" y="68"/>
                  </a:lnTo>
                  <a:cubicBezTo>
                    <a:pt x="53" y="94"/>
                    <a:pt x="53" y="131"/>
                    <a:pt x="4" y="131"/>
                  </a:cubicBezTo>
                  <a:lnTo>
                    <a:pt x="0" y="131"/>
                  </a:lnTo>
                  <a:lnTo>
                    <a:pt x="0" y="135"/>
                  </a:lnTo>
                  <a:cubicBezTo>
                    <a:pt x="31" y="157"/>
                    <a:pt x="57" y="157"/>
                    <a:pt x="76" y="157"/>
                  </a:cubicBezTo>
                  <a:cubicBezTo>
                    <a:pt x="120" y="157"/>
                    <a:pt x="105" y="180"/>
                    <a:pt x="102" y="202"/>
                  </a:cubicBezTo>
                  <a:cubicBezTo>
                    <a:pt x="135" y="225"/>
                    <a:pt x="146" y="247"/>
                    <a:pt x="105" y="273"/>
                  </a:cubicBezTo>
                  <a:cubicBezTo>
                    <a:pt x="79" y="292"/>
                    <a:pt x="94" y="307"/>
                    <a:pt x="116" y="314"/>
                  </a:cubicBezTo>
                  <a:lnTo>
                    <a:pt x="128" y="314"/>
                  </a:lnTo>
                  <a:cubicBezTo>
                    <a:pt x="161" y="314"/>
                    <a:pt x="191" y="303"/>
                    <a:pt x="217" y="285"/>
                  </a:cubicBezTo>
                  <a:cubicBezTo>
                    <a:pt x="221" y="281"/>
                    <a:pt x="221" y="278"/>
                    <a:pt x="221" y="273"/>
                  </a:cubicBezTo>
                  <a:lnTo>
                    <a:pt x="221" y="273"/>
                  </a:lnTo>
                  <a:cubicBezTo>
                    <a:pt x="221" y="277"/>
                    <a:pt x="221" y="277"/>
                    <a:pt x="217" y="277"/>
                  </a:cubicBezTo>
                  <a:cubicBezTo>
                    <a:pt x="198" y="240"/>
                    <a:pt x="161" y="206"/>
                    <a:pt x="195" y="161"/>
                  </a:cubicBezTo>
                  <a:cubicBezTo>
                    <a:pt x="172" y="143"/>
                    <a:pt x="172" y="116"/>
                    <a:pt x="176" y="94"/>
                  </a:cubicBezTo>
                  <a:cubicBezTo>
                    <a:pt x="176" y="68"/>
                    <a:pt x="188" y="57"/>
                    <a:pt x="198" y="57"/>
                  </a:cubicBezTo>
                  <a:cubicBezTo>
                    <a:pt x="206" y="57"/>
                    <a:pt x="217" y="60"/>
                    <a:pt x="228" y="71"/>
                  </a:cubicBezTo>
                  <a:cubicBezTo>
                    <a:pt x="198" y="19"/>
                    <a:pt x="180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6" name="Google Shape;29076;p21"/>
            <p:cNvSpPr/>
            <p:nvPr/>
          </p:nvSpPr>
          <p:spPr>
            <a:xfrm>
              <a:off x="-5101128" y="-144826"/>
              <a:ext cx="13083" cy="12558"/>
            </a:xfrm>
            <a:custGeom>
              <a:avLst/>
              <a:gdLst/>
              <a:ahLst/>
              <a:cxnLst/>
              <a:rect l="l" t="t" r="r" b="b"/>
              <a:pathLst>
                <a:path w="274" h="263" extrusionOk="0">
                  <a:moveTo>
                    <a:pt x="188" y="1"/>
                  </a:moveTo>
                  <a:cubicBezTo>
                    <a:pt x="176" y="1"/>
                    <a:pt x="169" y="8"/>
                    <a:pt x="157" y="13"/>
                  </a:cubicBezTo>
                  <a:cubicBezTo>
                    <a:pt x="150" y="20"/>
                    <a:pt x="143" y="27"/>
                    <a:pt x="131" y="27"/>
                  </a:cubicBezTo>
                  <a:cubicBezTo>
                    <a:pt x="127" y="27"/>
                    <a:pt x="120" y="23"/>
                    <a:pt x="117" y="20"/>
                  </a:cubicBezTo>
                  <a:cubicBezTo>
                    <a:pt x="64" y="35"/>
                    <a:pt x="49" y="49"/>
                    <a:pt x="31" y="102"/>
                  </a:cubicBezTo>
                  <a:cubicBezTo>
                    <a:pt x="34" y="102"/>
                    <a:pt x="38" y="106"/>
                    <a:pt x="38" y="106"/>
                  </a:cubicBezTo>
                  <a:cubicBezTo>
                    <a:pt x="49" y="106"/>
                    <a:pt x="49" y="94"/>
                    <a:pt x="53" y="83"/>
                  </a:cubicBezTo>
                  <a:cubicBezTo>
                    <a:pt x="57" y="72"/>
                    <a:pt x="67" y="65"/>
                    <a:pt x="79" y="65"/>
                  </a:cubicBezTo>
                  <a:cubicBezTo>
                    <a:pt x="83" y="65"/>
                    <a:pt x="86" y="65"/>
                    <a:pt x="86" y="68"/>
                  </a:cubicBezTo>
                  <a:cubicBezTo>
                    <a:pt x="94" y="83"/>
                    <a:pt x="120" y="106"/>
                    <a:pt x="94" y="128"/>
                  </a:cubicBezTo>
                  <a:cubicBezTo>
                    <a:pt x="72" y="147"/>
                    <a:pt x="72" y="154"/>
                    <a:pt x="83" y="177"/>
                  </a:cubicBezTo>
                  <a:cubicBezTo>
                    <a:pt x="77" y="177"/>
                    <a:pt x="72" y="178"/>
                    <a:pt x="66" y="178"/>
                  </a:cubicBezTo>
                  <a:cubicBezTo>
                    <a:pt x="63" y="178"/>
                    <a:pt x="59" y="178"/>
                    <a:pt x="56" y="178"/>
                  </a:cubicBezTo>
                  <a:cubicBezTo>
                    <a:pt x="37" y="178"/>
                    <a:pt x="18" y="179"/>
                    <a:pt x="8" y="199"/>
                  </a:cubicBezTo>
                  <a:cubicBezTo>
                    <a:pt x="0" y="210"/>
                    <a:pt x="23" y="222"/>
                    <a:pt x="31" y="232"/>
                  </a:cubicBezTo>
                  <a:cubicBezTo>
                    <a:pt x="79" y="251"/>
                    <a:pt x="112" y="263"/>
                    <a:pt x="139" y="263"/>
                  </a:cubicBezTo>
                  <a:cubicBezTo>
                    <a:pt x="184" y="263"/>
                    <a:pt x="214" y="237"/>
                    <a:pt x="266" y="184"/>
                  </a:cubicBezTo>
                  <a:cubicBezTo>
                    <a:pt x="266" y="177"/>
                    <a:pt x="269" y="170"/>
                    <a:pt x="274" y="165"/>
                  </a:cubicBezTo>
                  <a:cubicBezTo>
                    <a:pt x="236" y="161"/>
                    <a:pt x="232" y="120"/>
                    <a:pt x="202" y="109"/>
                  </a:cubicBezTo>
                  <a:cubicBezTo>
                    <a:pt x="191" y="128"/>
                    <a:pt x="184" y="132"/>
                    <a:pt x="176" y="132"/>
                  </a:cubicBezTo>
                  <a:cubicBezTo>
                    <a:pt x="169" y="132"/>
                    <a:pt x="162" y="125"/>
                    <a:pt x="157" y="113"/>
                  </a:cubicBezTo>
                  <a:cubicBezTo>
                    <a:pt x="150" y="102"/>
                    <a:pt x="146" y="94"/>
                    <a:pt x="135" y="94"/>
                  </a:cubicBezTo>
                  <a:cubicBezTo>
                    <a:pt x="146" y="83"/>
                    <a:pt x="157" y="75"/>
                    <a:pt x="169" y="75"/>
                  </a:cubicBezTo>
                  <a:cubicBezTo>
                    <a:pt x="180" y="75"/>
                    <a:pt x="191" y="80"/>
                    <a:pt x="198" y="87"/>
                  </a:cubicBezTo>
                  <a:cubicBezTo>
                    <a:pt x="202" y="68"/>
                    <a:pt x="210" y="46"/>
                    <a:pt x="188" y="27"/>
                  </a:cubicBezTo>
                  <a:cubicBezTo>
                    <a:pt x="176" y="20"/>
                    <a:pt x="188" y="13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7" name="Google Shape;29077;p21"/>
            <p:cNvSpPr/>
            <p:nvPr/>
          </p:nvSpPr>
          <p:spPr>
            <a:xfrm>
              <a:off x="-5222175" y="-152323"/>
              <a:ext cx="13800" cy="10935"/>
            </a:xfrm>
            <a:custGeom>
              <a:avLst/>
              <a:gdLst/>
              <a:ahLst/>
              <a:cxnLst/>
              <a:rect l="l" t="t" r="r" b="b"/>
              <a:pathLst>
                <a:path w="289" h="229" extrusionOk="0">
                  <a:moveTo>
                    <a:pt x="143" y="1"/>
                  </a:moveTo>
                  <a:cubicBezTo>
                    <a:pt x="83" y="4"/>
                    <a:pt x="64" y="53"/>
                    <a:pt x="31" y="87"/>
                  </a:cubicBezTo>
                  <a:cubicBezTo>
                    <a:pt x="1" y="113"/>
                    <a:pt x="57" y="132"/>
                    <a:pt x="68" y="158"/>
                  </a:cubicBezTo>
                  <a:cubicBezTo>
                    <a:pt x="72" y="165"/>
                    <a:pt x="76" y="177"/>
                    <a:pt x="80" y="184"/>
                  </a:cubicBezTo>
                  <a:cubicBezTo>
                    <a:pt x="98" y="210"/>
                    <a:pt x="117" y="229"/>
                    <a:pt x="143" y="229"/>
                  </a:cubicBezTo>
                  <a:cubicBezTo>
                    <a:pt x="154" y="229"/>
                    <a:pt x="166" y="225"/>
                    <a:pt x="180" y="218"/>
                  </a:cubicBezTo>
                  <a:cubicBezTo>
                    <a:pt x="154" y="199"/>
                    <a:pt x="158" y="177"/>
                    <a:pt x="173" y="158"/>
                  </a:cubicBezTo>
                  <a:lnTo>
                    <a:pt x="173" y="154"/>
                  </a:lnTo>
                  <a:lnTo>
                    <a:pt x="166" y="154"/>
                  </a:lnTo>
                  <a:cubicBezTo>
                    <a:pt x="162" y="154"/>
                    <a:pt x="158" y="154"/>
                    <a:pt x="150" y="158"/>
                  </a:cubicBezTo>
                  <a:lnTo>
                    <a:pt x="135" y="158"/>
                  </a:lnTo>
                  <a:cubicBezTo>
                    <a:pt x="128" y="158"/>
                    <a:pt x="121" y="154"/>
                    <a:pt x="117" y="143"/>
                  </a:cubicBezTo>
                  <a:cubicBezTo>
                    <a:pt x="113" y="125"/>
                    <a:pt x="109" y="94"/>
                    <a:pt x="140" y="94"/>
                  </a:cubicBezTo>
                  <a:lnTo>
                    <a:pt x="143" y="94"/>
                  </a:lnTo>
                  <a:cubicBezTo>
                    <a:pt x="147" y="80"/>
                    <a:pt x="154" y="65"/>
                    <a:pt x="169" y="65"/>
                  </a:cubicBezTo>
                  <a:cubicBezTo>
                    <a:pt x="173" y="65"/>
                    <a:pt x="176" y="65"/>
                    <a:pt x="185" y="68"/>
                  </a:cubicBezTo>
                  <a:cubicBezTo>
                    <a:pt x="195" y="75"/>
                    <a:pt x="199" y="91"/>
                    <a:pt x="192" y="102"/>
                  </a:cubicBezTo>
                  <a:cubicBezTo>
                    <a:pt x="185" y="109"/>
                    <a:pt x="180" y="113"/>
                    <a:pt x="173" y="113"/>
                  </a:cubicBezTo>
                  <a:cubicBezTo>
                    <a:pt x="162" y="113"/>
                    <a:pt x="154" y="98"/>
                    <a:pt x="143" y="94"/>
                  </a:cubicBezTo>
                  <a:lnTo>
                    <a:pt x="143" y="94"/>
                  </a:lnTo>
                  <a:cubicBezTo>
                    <a:pt x="135" y="120"/>
                    <a:pt x="180" y="125"/>
                    <a:pt x="173" y="154"/>
                  </a:cubicBezTo>
                  <a:cubicBezTo>
                    <a:pt x="192" y="170"/>
                    <a:pt x="225" y="165"/>
                    <a:pt x="240" y="192"/>
                  </a:cubicBezTo>
                  <a:cubicBezTo>
                    <a:pt x="244" y="161"/>
                    <a:pt x="289" y="154"/>
                    <a:pt x="289" y="117"/>
                  </a:cubicBezTo>
                  <a:cubicBezTo>
                    <a:pt x="281" y="35"/>
                    <a:pt x="244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8" name="Google Shape;29078;p21"/>
            <p:cNvSpPr/>
            <p:nvPr/>
          </p:nvSpPr>
          <p:spPr>
            <a:xfrm>
              <a:off x="-5105235" y="-148360"/>
              <a:ext cx="10553" cy="14659"/>
            </a:xfrm>
            <a:custGeom>
              <a:avLst/>
              <a:gdLst/>
              <a:ahLst/>
              <a:cxnLst/>
              <a:rect l="l" t="t" r="r" b="b"/>
              <a:pathLst>
                <a:path w="221" h="307" extrusionOk="0">
                  <a:moveTo>
                    <a:pt x="64" y="142"/>
                  </a:moveTo>
                  <a:cubicBezTo>
                    <a:pt x="75" y="142"/>
                    <a:pt x="83" y="146"/>
                    <a:pt x="91" y="157"/>
                  </a:cubicBezTo>
                  <a:cubicBezTo>
                    <a:pt x="56" y="176"/>
                    <a:pt x="120" y="217"/>
                    <a:pt x="79" y="225"/>
                  </a:cubicBezTo>
                  <a:lnTo>
                    <a:pt x="68" y="225"/>
                  </a:lnTo>
                  <a:cubicBezTo>
                    <a:pt x="27" y="225"/>
                    <a:pt x="41" y="176"/>
                    <a:pt x="23" y="154"/>
                  </a:cubicBezTo>
                  <a:cubicBezTo>
                    <a:pt x="38" y="154"/>
                    <a:pt x="53" y="142"/>
                    <a:pt x="64" y="142"/>
                  </a:cubicBezTo>
                  <a:close/>
                  <a:moveTo>
                    <a:pt x="60" y="0"/>
                  </a:moveTo>
                  <a:cubicBezTo>
                    <a:pt x="27" y="4"/>
                    <a:pt x="19" y="34"/>
                    <a:pt x="12" y="60"/>
                  </a:cubicBezTo>
                  <a:cubicBezTo>
                    <a:pt x="19" y="75"/>
                    <a:pt x="15" y="87"/>
                    <a:pt x="4" y="97"/>
                  </a:cubicBezTo>
                  <a:cubicBezTo>
                    <a:pt x="1" y="213"/>
                    <a:pt x="30" y="270"/>
                    <a:pt x="117" y="306"/>
                  </a:cubicBezTo>
                  <a:cubicBezTo>
                    <a:pt x="109" y="296"/>
                    <a:pt x="86" y="284"/>
                    <a:pt x="94" y="273"/>
                  </a:cubicBezTo>
                  <a:cubicBezTo>
                    <a:pt x="104" y="253"/>
                    <a:pt x="123" y="252"/>
                    <a:pt x="142" y="252"/>
                  </a:cubicBezTo>
                  <a:cubicBezTo>
                    <a:pt x="145" y="252"/>
                    <a:pt x="149" y="252"/>
                    <a:pt x="152" y="252"/>
                  </a:cubicBezTo>
                  <a:cubicBezTo>
                    <a:pt x="158" y="252"/>
                    <a:pt x="163" y="251"/>
                    <a:pt x="169" y="251"/>
                  </a:cubicBezTo>
                  <a:cubicBezTo>
                    <a:pt x="158" y="228"/>
                    <a:pt x="158" y="221"/>
                    <a:pt x="180" y="202"/>
                  </a:cubicBezTo>
                  <a:cubicBezTo>
                    <a:pt x="206" y="180"/>
                    <a:pt x="180" y="157"/>
                    <a:pt x="172" y="142"/>
                  </a:cubicBezTo>
                  <a:cubicBezTo>
                    <a:pt x="172" y="139"/>
                    <a:pt x="169" y="139"/>
                    <a:pt x="165" y="139"/>
                  </a:cubicBezTo>
                  <a:cubicBezTo>
                    <a:pt x="153" y="139"/>
                    <a:pt x="143" y="146"/>
                    <a:pt x="139" y="157"/>
                  </a:cubicBezTo>
                  <a:cubicBezTo>
                    <a:pt x="135" y="168"/>
                    <a:pt x="135" y="180"/>
                    <a:pt x="124" y="180"/>
                  </a:cubicBezTo>
                  <a:cubicBezTo>
                    <a:pt x="124" y="180"/>
                    <a:pt x="120" y="176"/>
                    <a:pt x="117" y="176"/>
                  </a:cubicBezTo>
                  <a:cubicBezTo>
                    <a:pt x="135" y="123"/>
                    <a:pt x="150" y="109"/>
                    <a:pt x="203" y="94"/>
                  </a:cubicBezTo>
                  <a:cubicBezTo>
                    <a:pt x="221" y="75"/>
                    <a:pt x="184" y="45"/>
                    <a:pt x="217" y="30"/>
                  </a:cubicBezTo>
                  <a:cubicBezTo>
                    <a:pt x="195" y="23"/>
                    <a:pt x="176" y="19"/>
                    <a:pt x="158" y="19"/>
                  </a:cubicBezTo>
                  <a:cubicBezTo>
                    <a:pt x="139" y="19"/>
                    <a:pt x="120" y="23"/>
                    <a:pt x="98" y="37"/>
                  </a:cubicBezTo>
                  <a:cubicBezTo>
                    <a:pt x="91" y="45"/>
                    <a:pt x="86" y="45"/>
                    <a:pt x="83" y="45"/>
                  </a:cubicBezTo>
                  <a:cubicBezTo>
                    <a:pt x="64" y="45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9" name="Google Shape;29079;p21"/>
            <p:cNvSpPr/>
            <p:nvPr/>
          </p:nvSpPr>
          <p:spPr>
            <a:xfrm>
              <a:off x="-5128250" y="215782"/>
              <a:ext cx="10553" cy="15041"/>
            </a:xfrm>
            <a:custGeom>
              <a:avLst/>
              <a:gdLst/>
              <a:ahLst/>
              <a:cxnLst/>
              <a:rect l="l" t="t" r="r" b="b"/>
              <a:pathLst>
                <a:path w="221" h="315" extrusionOk="0">
                  <a:moveTo>
                    <a:pt x="146" y="0"/>
                  </a:moveTo>
                  <a:cubicBezTo>
                    <a:pt x="135" y="11"/>
                    <a:pt x="128" y="26"/>
                    <a:pt x="112" y="26"/>
                  </a:cubicBezTo>
                  <a:lnTo>
                    <a:pt x="105" y="26"/>
                  </a:lnTo>
                  <a:cubicBezTo>
                    <a:pt x="97" y="26"/>
                    <a:pt x="94" y="30"/>
                    <a:pt x="86" y="30"/>
                  </a:cubicBezTo>
                  <a:cubicBezTo>
                    <a:pt x="67" y="30"/>
                    <a:pt x="52" y="23"/>
                    <a:pt x="38" y="11"/>
                  </a:cubicBezTo>
                  <a:cubicBezTo>
                    <a:pt x="26" y="23"/>
                    <a:pt x="34" y="33"/>
                    <a:pt x="30" y="45"/>
                  </a:cubicBezTo>
                  <a:cubicBezTo>
                    <a:pt x="57" y="82"/>
                    <a:pt x="30" y="127"/>
                    <a:pt x="52" y="164"/>
                  </a:cubicBezTo>
                  <a:cubicBezTo>
                    <a:pt x="64" y="183"/>
                    <a:pt x="45" y="194"/>
                    <a:pt x="38" y="209"/>
                  </a:cubicBezTo>
                  <a:cubicBezTo>
                    <a:pt x="45" y="243"/>
                    <a:pt x="34" y="266"/>
                    <a:pt x="0" y="280"/>
                  </a:cubicBezTo>
                  <a:cubicBezTo>
                    <a:pt x="4" y="280"/>
                    <a:pt x="7" y="284"/>
                    <a:pt x="12" y="288"/>
                  </a:cubicBezTo>
                  <a:cubicBezTo>
                    <a:pt x="57" y="292"/>
                    <a:pt x="97" y="314"/>
                    <a:pt x="142" y="314"/>
                  </a:cubicBezTo>
                  <a:cubicBezTo>
                    <a:pt x="161" y="314"/>
                    <a:pt x="180" y="311"/>
                    <a:pt x="198" y="299"/>
                  </a:cubicBezTo>
                  <a:cubicBezTo>
                    <a:pt x="191" y="280"/>
                    <a:pt x="206" y="273"/>
                    <a:pt x="214" y="258"/>
                  </a:cubicBezTo>
                  <a:cubicBezTo>
                    <a:pt x="221" y="235"/>
                    <a:pt x="209" y="225"/>
                    <a:pt x="191" y="225"/>
                  </a:cubicBezTo>
                  <a:lnTo>
                    <a:pt x="180" y="225"/>
                  </a:lnTo>
                  <a:cubicBezTo>
                    <a:pt x="176" y="261"/>
                    <a:pt x="161" y="284"/>
                    <a:pt x="131" y="284"/>
                  </a:cubicBezTo>
                  <a:cubicBezTo>
                    <a:pt x="120" y="284"/>
                    <a:pt x="112" y="280"/>
                    <a:pt x="102" y="277"/>
                  </a:cubicBezTo>
                  <a:cubicBezTo>
                    <a:pt x="86" y="232"/>
                    <a:pt x="120" y="228"/>
                    <a:pt x="150" y="216"/>
                  </a:cubicBezTo>
                  <a:cubicBezTo>
                    <a:pt x="150" y="213"/>
                    <a:pt x="154" y="209"/>
                    <a:pt x="157" y="206"/>
                  </a:cubicBezTo>
                  <a:cubicBezTo>
                    <a:pt x="154" y="194"/>
                    <a:pt x="150" y="190"/>
                    <a:pt x="142" y="190"/>
                  </a:cubicBezTo>
                  <a:cubicBezTo>
                    <a:pt x="138" y="190"/>
                    <a:pt x="135" y="194"/>
                    <a:pt x="128" y="194"/>
                  </a:cubicBezTo>
                  <a:cubicBezTo>
                    <a:pt x="124" y="194"/>
                    <a:pt x="120" y="199"/>
                    <a:pt x="116" y="199"/>
                  </a:cubicBezTo>
                  <a:cubicBezTo>
                    <a:pt x="109" y="199"/>
                    <a:pt x="105" y="194"/>
                    <a:pt x="102" y="187"/>
                  </a:cubicBezTo>
                  <a:cubicBezTo>
                    <a:pt x="135" y="168"/>
                    <a:pt x="183" y="149"/>
                    <a:pt x="180" y="101"/>
                  </a:cubicBezTo>
                  <a:cubicBezTo>
                    <a:pt x="176" y="68"/>
                    <a:pt x="191" y="23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0" name="Google Shape;29080;p21"/>
            <p:cNvSpPr/>
            <p:nvPr/>
          </p:nvSpPr>
          <p:spPr>
            <a:xfrm>
              <a:off x="-4929801" y="131169"/>
              <a:ext cx="13657" cy="12892"/>
            </a:xfrm>
            <a:custGeom>
              <a:avLst/>
              <a:gdLst/>
              <a:ahLst/>
              <a:cxnLst/>
              <a:rect l="l" t="t" r="r" b="b"/>
              <a:pathLst>
                <a:path w="286" h="270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6" y="4"/>
                    <a:pt x="57" y="23"/>
                    <a:pt x="68" y="45"/>
                  </a:cubicBezTo>
                  <a:cubicBezTo>
                    <a:pt x="80" y="71"/>
                    <a:pt x="83" y="97"/>
                    <a:pt x="68" y="116"/>
                  </a:cubicBezTo>
                  <a:cubicBezTo>
                    <a:pt x="46" y="146"/>
                    <a:pt x="109" y="154"/>
                    <a:pt x="80" y="180"/>
                  </a:cubicBezTo>
                  <a:cubicBezTo>
                    <a:pt x="113" y="180"/>
                    <a:pt x="140" y="183"/>
                    <a:pt x="135" y="217"/>
                  </a:cubicBezTo>
                  <a:cubicBezTo>
                    <a:pt x="135" y="228"/>
                    <a:pt x="128" y="232"/>
                    <a:pt x="121" y="232"/>
                  </a:cubicBezTo>
                  <a:lnTo>
                    <a:pt x="113" y="232"/>
                  </a:lnTo>
                  <a:cubicBezTo>
                    <a:pt x="87" y="228"/>
                    <a:pt x="61" y="217"/>
                    <a:pt x="80" y="180"/>
                  </a:cubicBezTo>
                  <a:cubicBezTo>
                    <a:pt x="64" y="165"/>
                    <a:pt x="46" y="154"/>
                    <a:pt x="31" y="142"/>
                  </a:cubicBezTo>
                  <a:lnTo>
                    <a:pt x="31" y="142"/>
                  </a:lnTo>
                  <a:cubicBezTo>
                    <a:pt x="28" y="161"/>
                    <a:pt x="46" y="168"/>
                    <a:pt x="50" y="187"/>
                  </a:cubicBezTo>
                  <a:cubicBezTo>
                    <a:pt x="46" y="187"/>
                    <a:pt x="42" y="191"/>
                    <a:pt x="42" y="191"/>
                  </a:cubicBezTo>
                  <a:cubicBezTo>
                    <a:pt x="35" y="191"/>
                    <a:pt x="31" y="183"/>
                    <a:pt x="28" y="180"/>
                  </a:cubicBezTo>
                  <a:cubicBezTo>
                    <a:pt x="23" y="176"/>
                    <a:pt x="20" y="168"/>
                    <a:pt x="16" y="168"/>
                  </a:cubicBezTo>
                  <a:cubicBezTo>
                    <a:pt x="12" y="168"/>
                    <a:pt x="12" y="172"/>
                    <a:pt x="12" y="172"/>
                  </a:cubicBezTo>
                  <a:cubicBezTo>
                    <a:pt x="1" y="235"/>
                    <a:pt x="1" y="232"/>
                    <a:pt x="64" y="239"/>
                  </a:cubicBezTo>
                  <a:cubicBezTo>
                    <a:pt x="72" y="239"/>
                    <a:pt x="80" y="247"/>
                    <a:pt x="80" y="254"/>
                  </a:cubicBezTo>
                  <a:cubicBezTo>
                    <a:pt x="109" y="261"/>
                    <a:pt x="140" y="270"/>
                    <a:pt x="173" y="270"/>
                  </a:cubicBezTo>
                  <a:cubicBezTo>
                    <a:pt x="195" y="270"/>
                    <a:pt x="214" y="266"/>
                    <a:pt x="237" y="251"/>
                  </a:cubicBezTo>
                  <a:cubicBezTo>
                    <a:pt x="237" y="247"/>
                    <a:pt x="240" y="247"/>
                    <a:pt x="240" y="247"/>
                  </a:cubicBezTo>
                  <a:cubicBezTo>
                    <a:pt x="247" y="232"/>
                    <a:pt x="252" y="217"/>
                    <a:pt x="259" y="206"/>
                  </a:cubicBezTo>
                  <a:cubicBezTo>
                    <a:pt x="285" y="180"/>
                    <a:pt x="247" y="154"/>
                    <a:pt x="259" y="127"/>
                  </a:cubicBezTo>
                  <a:cubicBezTo>
                    <a:pt x="252" y="123"/>
                    <a:pt x="244" y="116"/>
                    <a:pt x="237" y="116"/>
                  </a:cubicBezTo>
                  <a:cubicBezTo>
                    <a:pt x="233" y="116"/>
                    <a:pt x="229" y="123"/>
                    <a:pt x="229" y="135"/>
                  </a:cubicBezTo>
                  <a:cubicBezTo>
                    <a:pt x="229" y="149"/>
                    <a:pt x="221" y="157"/>
                    <a:pt x="218" y="157"/>
                  </a:cubicBezTo>
                  <a:cubicBezTo>
                    <a:pt x="214" y="157"/>
                    <a:pt x="214" y="157"/>
                    <a:pt x="211" y="154"/>
                  </a:cubicBezTo>
                  <a:cubicBezTo>
                    <a:pt x="206" y="148"/>
                    <a:pt x="197" y="147"/>
                    <a:pt x="187" y="147"/>
                  </a:cubicBezTo>
                  <a:cubicBezTo>
                    <a:pt x="183" y="147"/>
                    <a:pt x="179" y="147"/>
                    <a:pt x="175" y="147"/>
                  </a:cubicBezTo>
                  <a:cubicBezTo>
                    <a:pt x="170" y="147"/>
                    <a:pt x="166" y="147"/>
                    <a:pt x="162" y="146"/>
                  </a:cubicBezTo>
                  <a:cubicBezTo>
                    <a:pt x="162" y="142"/>
                    <a:pt x="158" y="142"/>
                    <a:pt x="158" y="139"/>
                  </a:cubicBezTo>
                  <a:cubicBezTo>
                    <a:pt x="154" y="131"/>
                    <a:pt x="158" y="123"/>
                    <a:pt x="166" y="109"/>
                  </a:cubicBezTo>
                  <a:cubicBezTo>
                    <a:pt x="185" y="64"/>
                    <a:pt x="109" y="101"/>
                    <a:pt x="117" y="60"/>
                  </a:cubicBezTo>
                  <a:cubicBezTo>
                    <a:pt x="117" y="52"/>
                    <a:pt x="124" y="49"/>
                    <a:pt x="132" y="42"/>
                  </a:cubicBezTo>
                  <a:cubicBezTo>
                    <a:pt x="117" y="30"/>
                    <a:pt x="98" y="23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1" name="Google Shape;29081;p21"/>
            <p:cNvSpPr/>
            <p:nvPr/>
          </p:nvSpPr>
          <p:spPr>
            <a:xfrm>
              <a:off x="-5114021" y="-132316"/>
              <a:ext cx="8308" cy="12511"/>
            </a:xfrm>
            <a:custGeom>
              <a:avLst/>
              <a:gdLst/>
              <a:ahLst/>
              <a:cxnLst/>
              <a:rect l="l" t="t" r="r" b="b"/>
              <a:pathLst>
                <a:path w="174" h="262" extrusionOk="0">
                  <a:moveTo>
                    <a:pt x="110" y="8"/>
                  </a:moveTo>
                  <a:lnTo>
                    <a:pt x="110" y="8"/>
                  </a:lnTo>
                  <a:cubicBezTo>
                    <a:pt x="113" y="12"/>
                    <a:pt x="121" y="15"/>
                    <a:pt x="128" y="15"/>
                  </a:cubicBezTo>
                  <a:cubicBezTo>
                    <a:pt x="121" y="12"/>
                    <a:pt x="118" y="12"/>
                    <a:pt x="110" y="8"/>
                  </a:cubicBezTo>
                  <a:close/>
                  <a:moveTo>
                    <a:pt x="87" y="1"/>
                  </a:moveTo>
                  <a:cubicBezTo>
                    <a:pt x="80" y="1"/>
                    <a:pt x="73" y="1"/>
                    <a:pt x="68" y="4"/>
                  </a:cubicBezTo>
                  <a:cubicBezTo>
                    <a:pt x="13" y="42"/>
                    <a:pt x="1" y="98"/>
                    <a:pt x="1" y="158"/>
                  </a:cubicBezTo>
                  <a:cubicBezTo>
                    <a:pt x="1" y="210"/>
                    <a:pt x="28" y="229"/>
                    <a:pt x="65" y="248"/>
                  </a:cubicBezTo>
                  <a:cubicBezTo>
                    <a:pt x="83" y="255"/>
                    <a:pt x="99" y="262"/>
                    <a:pt x="113" y="262"/>
                  </a:cubicBezTo>
                  <a:cubicBezTo>
                    <a:pt x="132" y="262"/>
                    <a:pt x="151" y="251"/>
                    <a:pt x="166" y="232"/>
                  </a:cubicBezTo>
                  <a:cubicBezTo>
                    <a:pt x="144" y="210"/>
                    <a:pt x="140" y="191"/>
                    <a:pt x="158" y="165"/>
                  </a:cubicBezTo>
                  <a:cubicBezTo>
                    <a:pt x="121" y="150"/>
                    <a:pt x="121" y="150"/>
                    <a:pt x="140" y="127"/>
                  </a:cubicBezTo>
                  <a:cubicBezTo>
                    <a:pt x="173" y="87"/>
                    <a:pt x="170" y="65"/>
                    <a:pt x="118" y="42"/>
                  </a:cubicBezTo>
                  <a:cubicBezTo>
                    <a:pt x="102" y="34"/>
                    <a:pt x="106" y="20"/>
                    <a:pt x="110" y="8"/>
                  </a:cubicBezTo>
                  <a:cubicBezTo>
                    <a:pt x="102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2" name="Google Shape;29082;p21"/>
            <p:cNvSpPr/>
            <p:nvPr/>
          </p:nvSpPr>
          <p:spPr>
            <a:xfrm>
              <a:off x="-5053474" y="-67710"/>
              <a:ext cx="14468" cy="10027"/>
            </a:xfrm>
            <a:custGeom>
              <a:avLst/>
              <a:gdLst/>
              <a:ahLst/>
              <a:cxnLst/>
              <a:rect l="l" t="t" r="r" b="b"/>
              <a:pathLst>
                <a:path w="303" h="210" extrusionOk="0">
                  <a:moveTo>
                    <a:pt x="255" y="1"/>
                  </a:moveTo>
                  <a:cubicBezTo>
                    <a:pt x="187" y="23"/>
                    <a:pt x="120" y="38"/>
                    <a:pt x="56" y="80"/>
                  </a:cubicBezTo>
                  <a:cubicBezTo>
                    <a:pt x="16" y="106"/>
                    <a:pt x="1" y="135"/>
                    <a:pt x="27" y="180"/>
                  </a:cubicBezTo>
                  <a:cubicBezTo>
                    <a:pt x="42" y="192"/>
                    <a:pt x="56" y="203"/>
                    <a:pt x="68" y="210"/>
                  </a:cubicBezTo>
                  <a:cubicBezTo>
                    <a:pt x="79" y="203"/>
                    <a:pt x="79" y="169"/>
                    <a:pt x="94" y="169"/>
                  </a:cubicBezTo>
                  <a:cubicBezTo>
                    <a:pt x="101" y="169"/>
                    <a:pt x="109" y="177"/>
                    <a:pt x="124" y="187"/>
                  </a:cubicBezTo>
                  <a:cubicBezTo>
                    <a:pt x="128" y="192"/>
                    <a:pt x="135" y="195"/>
                    <a:pt x="139" y="195"/>
                  </a:cubicBezTo>
                  <a:cubicBezTo>
                    <a:pt x="158" y="195"/>
                    <a:pt x="176" y="180"/>
                    <a:pt x="176" y="151"/>
                  </a:cubicBezTo>
                  <a:cubicBezTo>
                    <a:pt x="180" y="132"/>
                    <a:pt x="184" y="125"/>
                    <a:pt x="191" y="125"/>
                  </a:cubicBezTo>
                  <a:cubicBezTo>
                    <a:pt x="202" y="125"/>
                    <a:pt x="213" y="135"/>
                    <a:pt x="225" y="139"/>
                  </a:cubicBezTo>
                  <a:cubicBezTo>
                    <a:pt x="236" y="135"/>
                    <a:pt x="244" y="132"/>
                    <a:pt x="255" y="128"/>
                  </a:cubicBezTo>
                  <a:cubicBezTo>
                    <a:pt x="244" y="117"/>
                    <a:pt x="236" y="106"/>
                    <a:pt x="247" y="90"/>
                  </a:cubicBezTo>
                  <a:cubicBezTo>
                    <a:pt x="251" y="83"/>
                    <a:pt x="258" y="80"/>
                    <a:pt x="263" y="80"/>
                  </a:cubicBezTo>
                  <a:cubicBezTo>
                    <a:pt x="270" y="80"/>
                    <a:pt x="277" y="83"/>
                    <a:pt x="285" y="90"/>
                  </a:cubicBezTo>
                  <a:cubicBezTo>
                    <a:pt x="292" y="83"/>
                    <a:pt x="296" y="72"/>
                    <a:pt x="303" y="64"/>
                  </a:cubicBezTo>
                  <a:cubicBezTo>
                    <a:pt x="281" y="49"/>
                    <a:pt x="236" y="53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3" name="Google Shape;29083;p21"/>
            <p:cNvSpPr/>
            <p:nvPr/>
          </p:nvSpPr>
          <p:spPr>
            <a:xfrm>
              <a:off x="-4879234" y="15662"/>
              <a:ext cx="8595" cy="11985"/>
            </a:xfrm>
            <a:custGeom>
              <a:avLst/>
              <a:gdLst/>
              <a:ahLst/>
              <a:cxnLst/>
              <a:rect l="l" t="t" r="r" b="b"/>
              <a:pathLst>
                <a:path w="180" h="251" extrusionOk="0">
                  <a:moveTo>
                    <a:pt x="23" y="1"/>
                  </a:moveTo>
                  <a:cubicBezTo>
                    <a:pt x="23" y="19"/>
                    <a:pt x="18" y="38"/>
                    <a:pt x="18" y="56"/>
                  </a:cubicBezTo>
                  <a:cubicBezTo>
                    <a:pt x="56" y="90"/>
                    <a:pt x="34" y="116"/>
                    <a:pt x="8" y="142"/>
                  </a:cubicBezTo>
                  <a:cubicBezTo>
                    <a:pt x="4" y="154"/>
                    <a:pt x="0" y="168"/>
                    <a:pt x="0" y="180"/>
                  </a:cubicBezTo>
                  <a:cubicBezTo>
                    <a:pt x="23" y="199"/>
                    <a:pt x="26" y="225"/>
                    <a:pt x="41" y="251"/>
                  </a:cubicBezTo>
                  <a:cubicBezTo>
                    <a:pt x="112" y="247"/>
                    <a:pt x="142" y="195"/>
                    <a:pt x="168" y="139"/>
                  </a:cubicBezTo>
                  <a:cubicBezTo>
                    <a:pt x="161" y="124"/>
                    <a:pt x="172" y="116"/>
                    <a:pt x="180" y="106"/>
                  </a:cubicBezTo>
                  <a:cubicBezTo>
                    <a:pt x="165" y="87"/>
                    <a:pt x="172" y="56"/>
                    <a:pt x="149" y="42"/>
                  </a:cubicBezTo>
                  <a:cubicBezTo>
                    <a:pt x="142" y="34"/>
                    <a:pt x="138" y="11"/>
                    <a:pt x="123" y="11"/>
                  </a:cubicBezTo>
                  <a:cubicBezTo>
                    <a:pt x="120" y="11"/>
                    <a:pt x="120" y="11"/>
                    <a:pt x="116" y="16"/>
                  </a:cubicBezTo>
                  <a:cubicBezTo>
                    <a:pt x="108" y="19"/>
                    <a:pt x="97" y="19"/>
                    <a:pt x="94" y="19"/>
                  </a:cubicBezTo>
                  <a:cubicBezTo>
                    <a:pt x="68" y="19"/>
                    <a:pt x="45" y="4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4" name="Google Shape;29084;p21"/>
            <p:cNvSpPr/>
            <p:nvPr/>
          </p:nvSpPr>
          <p:spPr>
            <a:xfrm>
              <a:off x="-5007061" y="-27743"/>
              <a:ext cx="14850" cy="9359"/>
            </a:xfrm>
            <a:custGeom>
              <a:avLst/>
              <a:gdLst/>
              <a:ahLst/>
              <a:cxnLst/>
              <a:rect l="l" t="t" r="r" b="b"/>
              <a:pathLst>
                <a:path w="311" h="196" extrusionOk="0">
                  <a:moveTo>
                    <a:pt x="169" y="1"/>
                  </a:moveTo>
                  <a:cubicBezTo>
                    <a:pt x="157" y="5"/>
                    <a:pt x="146" y="9"/>
                    <a:pt x="135" y="12"/>
                  </a:cubicBezTo>
                  <a:cubicBezTo>
                    <a:pt x="120" y="23"/>
                    <a:pt x="102" y="28"/>
                    <a:pt x="83" y="28"/>
                  </a:cubicBezTo>
                  <a:cubicBezTo>
                    <a:pt x="76" y="28"/>
                    <a:pt x="68" y="28"/>
                    <a:pt x="60" y="23"/>
                  </a:cubicBezTo>
                  <a:lnTo>
                    <a:pt x="38" y="23"/>
                  </a:lnTo>
                  <a:cubicBezTo>
                    <a:pt x="31" y="23"/>
                    <a:pt x="19" y="23"/>
                    <a:pt x="12" y="28"/>
                  </a:cubicBezTo>
                  <a:cubicBezTo>
                    <a:pt x="0" y="57"/>
                    <a:pt x="15" y="73"/>
                    <a:pt x="38" y="87"/>
                  </a:cubicBezTo>
                  <a:lnTo>
                    <a:pt x="49" y="87"/>
                  </a:lnTo>
                  <a:cubicBezTo>
                    <a:pt x="68" y="87"/>
                    <a:pt x="76" y="102"/>
                    <a:pt x="79" y="121"/>
                  </a:cubicBezTo>
                  <a:cubicBezTo>
                    <a:pt x="79" y="135"/>
                    <a:pt x="86" y="140"/>
                    <a:pt x="98" y="140"/>
                  </a:cubicBezTo>
                  <a:cubicBezTo>
                    <a:pt x="102" y="140"/>
                    <a:pt x="105" y="135"/>
                    <a:pt x="109" y="135"/>
                  </a:cubicBezTo>
                  <a:cubicBezTo>
                    <a:pt x="131" y="135"/>
                    <a:pt x="157" y="128"/>
                    <a:pt x="183" y="128"/>
                  </a:cubicBezTo>
                  <a:cubicBezTo>
                    <a:pt x="217" y="128"/>
                    <a:pt x="247" y="140"/>
                    <a:pt x="266" y="196"/>
                  </a:cubicBezTo>
                  <a:cubicBezTo>
                    <a:pt x="262" y="147"/>
                    <a:pt x="262" y="109"/>
                    <a:pt x="311" y="95"/>
                  </a:cubicBezTo>
                  <a:cubicBezTo>
                    <a:pt x="277" y="73"/>
                    <a:pt x="281" y="31"/>
                    <a:pt x="266" y="1"/>
                  </a:cubicBezTo>
                  <a:cubicBezTo>
                    <a:pt x="259" y="9"/>
                    <a:pt x="251" y="16"/>
                    <a:pt x="243" y="16"/>
                  </a:cubicBezTo>
                  <a:cubicBezTo>
                    <a:pt x="240" y="16"/>
                    <a:pt x="236" y="12"/>
                    <a:pt x="236" y="12"/>
                  </a:cubicBezTo>
                  <a:cubicBezTo>
                    <a:pt x="228" y="28"/>
                    <a:pt x="221" y="42"/>
                    <a:pt x="210" y="42"/>
                  </a:cubicBezTo>
                  <a:cubicBezTo>
                    <a:pt x="206" y="42"/>
                    <a:pt x="199" y="39"/>
                    <a:pt x="191" y="20"/>
                  </a:cubicBezTo>
                  <a:cubicBezTo>
                    <a:pt x="188" y="12"/>
                    <a:pt x="176" y="5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5" name="Google Shape;29085;p21"/>
            <p:cNvSpPr/>
            <p:nvPr/>
          </p:nvSpPr>
          <p:spPr>
            <a:xfrm>
              <a:off x="-5120037" y="-230633"/>
              <a:ext cx="12319" cy="12320"/>
            </a:xfrm>
            <a:custGeom>
              <a:avLst/>
              <a:gdLst/>
              <a:ahLst/>
              <a:cxnLst/>
              <a:rect l="l" t="t" r="r" b="b"/>
              <a:pathLst>
                <a:path w="258" h="258" extrusionOk="0">
                  <a:moveTo>
                    <a:pt x="183" y="0"/>
                  </a:moveTo>
                  <a:lnTo>
                    <a:pt x="183" y="0"/>
                  </a:lnTo>
                  <a:cubicBezTo>
                    <a:pt x="180" y="30"/>
                    <a:pt x="217" y="45"/>
                    <a:pt x="209" y="74"/>
                  </a:cubicBezTo>
                  <a:cubicBezTo>
                    <a:pt x="206" y="78"/>
                    <a:pt x="199" y="78"/>
                    <a:pt x="194" y="78"/>
                  </a:cubicBezTo>
                  <a:cubicBezTo>
                    <a:pt x="187" y="78"/>
                    <a:pt x="176" y="74"/>
                    <a:pt x="168" y="67"/>
                  </a:cubicBezTo>
                  <a:cubicBezTo>
                    <a:pt x="149" y="56"/>
                    <a:pt x="131" y="48"/>
                    <a:pt x="113" y="48"/>
                  </a:cubicBezTo>
                  <a:cubicBezTo>
                    <a:pt x="97" y="48"/>
                    <a:pt x="82" y="52"/>
                    <a:pt x="71" y="64"/>
                  </a:cubicBezTo>
                  <a:cubicBezTo>
                    <a:pt x="64" y="67"/>
                    <a:pt x="60" y="71"/>
                    <a:pt x="56" y="71"/>
                  </a:cubicBezTo>
                  <a:cubicBezTo>
                    <a:pt x="45" y="71"/>
                    <a:pt x="34" y="56"/>
                    <a:pt x="23" y="52"/>
                  </a:cubicBezTo>
                  <a:cubicBezTo>
                    <a:pt x="15" y="60"/>
                    <a:pt x="11" y="67"/>
                    <a:pt x="8" y="71"/>
                  </a:cubicBezTo>
                  <a:cubicBezTo>
                    <a:pt x="8" y="93"/>
                    <a:pt x="37" y="116"/>
                    <a:pt x="11" y="138"/>
                  </a:cubicBezTo>
                  <a:cubicBezTo>
                    <a:pt x="8" y="157"/>
                    <a:pt x="0" y="176"/>
                    <a:pt x="4" y="195"/>
                  </a:cubicBezTo>
                  <a:cubicBezTo>
                    <a:pt x="15" y="205"/>
                    <a:pt x="19" y="213"/>
                    <a:pt x="26" y="213"/>
                  </a:cubicBezTo>
                  <a:cubicBezTo>
                    <a:pt x="30" y="213"/>
                    <a:pt x="37" y="209"/>
                    <a:pt x="49" y="209"/>
                  </a:cubicBezTo>
                  <a:cubicBezTo>
                    <a:pt x="52" y="205"/>
                    <a:pt x="56" y="205"/>
                    <a:pt x="60" y="205"/>
                  </a:cubicBezTo>
                  <a:cubicBezTo>
                    <a:pt x="68" y="205"/>
                    <a:pt x="79" y="213"/>
                    <a:pt x="75" y="224"/>
                  </a:cubicBezTo>
                  <a:cubicBezTo>
                    <a:pt x="71" y="254"/>
                    <a:pt x="94" y="254"/>
                    <a:pt x="113" y="257"/>
                  </a:cubicBezTo>
                  <a:cubicBezTo>
                    <a:pt x="127" y="228"/>
                    <a:pt x="172" y="209"/>
                    <a:pt x="168" y="164"/>
                  </a:cubicBezTo>
                  <a:cubicBezTo>
                    <a:pt x="123" y="150"/>
                    <a:pt x="131" y="153"/>
                    <a:pt x="149" y="127"/>
                  </a:cubicBezTo>
                  <a:cubicBezTo>
                    <a:pt x="157" y="116"/>
                    <a:pt x="165" y="112"/>
                    <a:pt x="176" y="112"/>
                  </a:cubicBezTo>
                  <a:lnTo>
                    <a:pt x="187" y="112"/>
                  </a:lnTo>
                  <a:cubicBezTo>
                    <a:pt x="191" y="116"/>
                    <a:pt x="194" y="116"/>
                    <a:pt x="199" y="116"/>
                  </a:cubicBezTo>
                  <a:cubicBezTo>
                    <a:pt x="202" y="116"/>
                    <a:pt x="209" y="112"/>
                    <a:pt x="213" y="109"/>
                  </a:cubicBezTo>
                  <a:cubicBezTo>
                    <a:pt x="225" y="97"/>
                    <a:pt x="232" y="78"/>
                    <a:pt x="251" y="78"/>
                  </a:cubicBezTo>
                  <a:lnTo>
                    <a:pt x="258" y="78"/>
                  </a:lnTo>
                  <a:cubicBezTo>
                    <a:pt x="247" y="38"/>
                    <a:pt x="209" y="26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6" name="Google Shape;29086;p21"/>
            <p:cNvSpPr/>
            <p:nvPr/>
          </p:nvSpPr>
          <p:spPr>
            <a:xfrm>
              <a:off x="-4976358" y="114027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146" y="1"/>
                  </a:moveTo>
                  <a:cubicBezTo>
                    <a:pt x="128" y="1"/>
                    <a:pt x="113" y="11"/>
                    <a:pt x="94" y="15"/>
                  </a:cubicBezTo>
                  <a:cubicBezTo>
                    <a:pt x="75" y="49"/>
                    <a:pt x="34" y="30"/>
                    <a:pt x="8" y="53"/>
                  </a:cubicBezTo>
                  <a:cubicBezTo>
                    <a:pt x="4" y="56"/>
                    <a:pt x="4" y="60"/>
                    <a:pt x="0" y="64"/>
                  </a:cubicBezTo>
                  <a:cubicBezTo>
                    <a:pt x="4" y="101"/>
                    <a:pt x="53" y="109"/>
                    <a:pt x="53" y="146"/>
                  </a:cubicBezTo>
                  <a:cubicBezTo>
                    <a:pt x="49" y="176"/>
                    <a:pt x="56" y="202"/>
                    <a:pt x="64" y="232"/>
                  </a:cubicBezTo>
                  <a:cubicBezTo>
                    <a:pt x="71" y="239"/>
                    <a:pt x="79" y="251"/>
                    <a:pt x="75" y="262"/>
                  </a:cubicBezTo>
                  <a:cubicBezTo>
                    <a:pt x="75" y="292"/>
                    <a:pt x="87" y="299"/>
                    <a:pt x="97" y="299"/>
                  </a:cubicBezTo>
                  <a:cubicBezTo>
                    <a:pt x="109" y="299"/>
                    <a:pt x="123" y="292"/>
                    <a:pt x="135" y="288"/>
                  </a:cubicBezTo>
                  <a:cubicBezTo>
                    <a:pt x="139" y="284"/>
                    <a:pt x="142" y="280"/>
                    <a:pt x="142" y="277"/>
                  </a:cubicBezTo>
                  <a:cubicBezTo>
                    <a:pt x="87" y="270"/>
                    <a:pt x="97" y="225"/>
                    <a:pt x="97" y="187"/>
                  </a:cubicBezTo>
                  <a:lnTo>
                    <a:pt x="97" y="187"/>
                  </a:lnTo>
                  <a:cubicBezTo>
                    <a:pt x="120" y="213"/>
                    <a:pt x="128" y="244"/>
                    <a:pt x="154" y="266"/>
                  </a:cubicBezTo>
                  <a:cubicBezTo>
                    <a:pt x="199" y="225"/>
                    <a:pt x="150" y="168"/>
                    <a:pt x="168" y="123"/>
                  </a:cubicBezTo>
                  <a:lnTo>
                    <a:pt x="180" y="113"/>
                  </a:lnTo>
                  <a:cubicBezTo>
                    <a:pt x="210" y="68"/>
                    <a:pt x="154" y="90"/>
                    <a:pt x="150" y="71"/>
                  </a:cubicBezTo>
                  <a:cubicBezTo>
                    <a:pt x="116" y="42"/>
                    <a:pt x="173" y="27"/>
                    <a:pt x="165" y="4"/>
                  </a:cubicBezTo>
                  <a:cubicBezTo>
                    <a:pt x="157" y="1"/>
                    <a:pt x="150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7" name="Google Shape;29087;p21"/>
            <p:cNvSpPr/>
            <p:nvPr/>
          </p:nvSpPr>
          <p:spPr>
            <a:xfrm>
              <a:off x="-4884821" y="130787"/>
              <a:ext cx="12033" cy="11460"/>
            </a:xfrm>
            <a:custGeom>
              <a:avLst/>
              <a:gdLst/>
              <a:ahLst/>
              <a:cxnLst/>
              <a:rect l="l" t="t" r="r" b="b"/>
              <a:pathLst>
                <a:path w="252" h="240" extrusionOk="0">
                  <a:moveTo>
                    <a:pt x="151" y="0"/>
                  </a:moveTo>
                  <a:cubicBezTo>
                    <a:pt x="151" y="5"/>
                    <a:pt x="147" y="8"/>
                    <a:pt x="143" y="12"/>
                  </a:cubicBezTo>
                  <a:cubicBezTo>
                    <a:pt x="151" y="19"/>
                    <a:pt x="162" y="27"/>
                    <a:pt x="158" y="34"/>
                  </a:cubicBezTo>
                  <a:cubicBezTo>
                    <a:pt x="154" y="42"/>
                    <a:pt x="151" y="45"/>
                    <a:pt x="143" y="45"/>
                  </a:cubicBezTo>
                  <a:cubicBezTo>
                    <a:pt x="140" y="45"/>
                    <a:pt x="135" y="42"/>
                    <a:pt x="132" y="42"/>
                  </a:cubicBezTo>
                  <a:cubicBezTo>
                    <a:pt x="121" y="34"/>
                    <a:pt x="106" y="31"/>
                    <a:pt x="90" y="27"/>
                  </a:cubicBezTo>
                  <a:cubicBezTo>
                    <a:pt x="80" y="45"/>
                    <a:pt x="76" y="72"/>
                    <a:pt x="50" y="72"/>
                  </a:cubicBezTo>
                  <a:lnTo>
                    <a:pt x="42" y="72"/>
                  </a:lnTo>
                  <a:cubicBezTo>
                    <a:pt x="28" y="68"/>
                    <a:pt x="28" y="60"/>
                    <a:pt x="28" y="53"/>
                  </a:cubicBezTo>
                  <a:cubicBezTo>
                    <a:pt x="16" y="53"/>
                    <a:pt x="1" y="57"/>
                    <a:pt x="9" y="76"/>
                  </a:cubicBezTo>
                  <a:cubicBezTo>
                    <a:pt x="16" y="90"/>
                    <a:pt x="16" y="109"/>
                    <a:pt x="20" y="128"/>
                  </a:cubicBezTo>
                  <a:cubicBezTo>
                    <a:pt x="28" y="128"/>
                    <a:pt x="38" y="131"/>
                    <a:pt x="50" y="131"/>
                  </a:cubicBezTo>
                  <a:cubicBezTo>
                    <a:pt x="61" y="131"/>
                    <a:pt x="76" y="124"/>
                    <a:pt x="87" y="105"/>
                  </a:cubicBezTo>
                  <a:lnTo>
                    <a:pt x="87" y="105"/>
                  </a:lnTo>
                  <a:cubicBezTo>
                    <a:pt x="80" y="147"/>
                    <a:pt x="80" y="165"/>
                    <a:pt x="64" y="165"/>
                  </a:cubicBezTo>
                  <a:cubicBezTo>
                    <a:pt x="57" y="165"/>
                    <a:pt x="42" y="157"/>
                    <a:pt x="20" y="147"/>
                  </a:cubicBezTo>
                  <a:lnTo>
                    <a:pt x="20" y="147"/>
                  </a:lnTo>
                  <a:cubicBezTo>
                    <a:pt x="9" y="169"/>
                    <a:pt x="20" y="184"/>
                    <a:pt x="35" y="199"/>
                  </a:cubicBezTo>
                  <a:cubicBezTo>
                    <a:pt x="38" y="202"/>
                    <a:pt x="42" y="207"/>
                    <a:pt x="46" y="207"/>
                  </a:cubicBezTo>
                  <a:cubicBezTo>
                    <a:pt x="64" y="195"/>
                    <a:pt x="80" y="191"/>
                    <a:pt x="90" y="191"/>
                  </a:cubicBezTo>
                  <a:cubicBezTo>
                    <a:pt x="106" y="191"/>
                    <a:pt x="113" y="207"/>
                    <a:pt x="135" y="240"/>
                  </a:cubicBezTo>
                  <a:cubicBezTo>
                    <a:pt x="154" y="217"/>
                    <a:pt x="185" y="214"/>
                    <a:pt x="211" y="199"/>
                  </a:cubicBezTo>
                  <a:cubicBezTo>
                    <a:pt x="237" y="165"/>
                    <a:pt x="177" y="176"/>
                    <a:pt x="185" y="147"/>
                  </a:cubicBezTo>
                  <a:cubicBezTo>
                    <a:pt x="214" y="135"/>
                    <a:pt x="252" y="124"/>
                    <a:pt x="252" y="76"/>
                  </a:cubicBezTo>
                  <a:lnTo>
                    <a:pt x="247" y="76"/>
                  </a:lnTo>
                  <a:cubicBezTo>
                    <a:pt x="237" y="83"/>
                    <a:pt x="225" y="86"/>
                    <a:pt x="214" y="90"/>
                  </a:cubicBezTo>
                  <a:cubicBezTo>
                    <a:pt x="211" y="94"/>
                    <a:pt x="199" y="98"/>
                    <a:pt x="192" y="98"/>
                  </a:cubicBezTo>
                  <a:cubicBezTo>
                    <a:pt x="188" y="98"/>
                    <a:pt x="185" y="94"/>
                    <a:pt x="188" y="79"/>
                  </a:cubicBezTo>
                  <a:cubicBezTo>
                    <a:pt x="195" y="64"/>
                    <a:pt x="143" y="50"/>
                    <a:pt x="188" y="34"/>
                  </a:cubicBezTo>
                  <a:cubicBezTo>
                    <a:pt x="207" y="31"/>
                    <a:pt x="229" y="31"/>
                    <a:pt x="240" y="12"/>
                  </a:cubicBezTo>
                  <a:cubicBezTo>
                    <a:pt x="237" y="8"/>
                    <a:pt x="229" y="8"/>
                    <a:pt x="221" y="8"/>
                  </a:cubicBezTo>
                  <a:cubicBezTo>
                    <a:pt x="218" y="8"/>
                    <a:pt x="211" y="8"/>
                    <a:pt x="203" y="12"/>
                  </a:cubicBezTo>
                  <a:lnTo>
                    <a:pt x="185" y="12"/>
                  </a:lnTo>
                  <a:cubicBezTo>
                    <a:pt x="173" y="12"/>
                    <a:pt x="162" y="8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8" name="Google Shape;29088;p21"/>
            <p:cNvSpPr/>
            <p:nvPr/>
          </p:nvSpPr>
          <p:spPr>
            <a:xfrm>
              <a:off x="-5253212" y="-221035"/>
              <a:ext cx="10553" cy="11126"/>
            </a:xfrm>
            <a:custGeom>
              <a:avLst/>
              <a:gdLst/>
              <a:ahLst/>
              <a:cxnLst/>
              <a:rect l="l" t="t" r="r" b="b"/>
              <a:pathLst>
                <a:path w="221" h="233" extrusionOk="0">
                  <a:moveTo>
                    <a:pt x="112" y="1"/>
                  </a:moveTo>
                  <a:cubicBezTo>
                    <a:pt x="120" y="8"/>
                    <a:pt x="135" y="23"/>
                    <a:pt x="120" y="30"/>
                  </a:cubicBezTo>
                  <a:cubicBezTo>
                    <a:pt x="112" y="34"/>
                    <a:pt x="102" y="42"/>
                    <a:pt x="90" y="42"/>
                  </a:cubicBezTo>
                  <a:cubicBezTo>
                    <a:pt x="83" y="42"/>
                    <a:pt x="72" y="39"/>
                    <a:pt x="68" y="34"/>
                  </a:cubicBezTo>
                  <a:cubicBezTo>
                    <a:pt x="57" y="30"/>
                    <a:pt x="64" y="16"/>
                    <a:pt x="72" y="8"/>
                  </a:cubicBezTo>
                  <a:lnTo>
                    <a:pt x="72" y="8"/>
                  </a:lnTo>
                  <a:cubicBezTo>
                    <a:pt x="0" y="27"/>
                    <a:pt x="23" y="87"/>
                    <a:pt x="12" y="135"/>
                  </a:cubicBezTo>
                  <a:cubicBezTo>
                    <a:pt x="57" y="146"/>
                    <a:pt x="76" y="187"/>
                    <a:pt x="94" y="225"/>
                  </a:cubicBezTo>
                  <a:cubicBezTo>
                    <a:pt x="98" y="225"/>
                    <a:pt x="102" y="229"/>
                    <a:pt x="105" y="232"/>
                  </a:cubicBezTo>
                  <a:cubicBezTo>
                    <a:pt x="124" y="218"/>
                    <a:pt x="109" y="199"/>
                    <a:pt x="112" y="184"/>
                  </a:cubicBezTo>
                  <a:cubicBezTo>
                    <a:pt x="112" y="173"/>
                    <a:pt x="112" y="158"/>
                    <a:pt x="124" y="158"/>
                  </a:cubicBezTo>
                  <a:cubicBezTo>
                    <a:pt x="139" y="158"/>
                    <a:pt x="139" y="177"/>
                    <a:pt x="146" y="184"/>
                  </a:cubicBezTo>
                  <a:cubicBezTo>
                    <a:pt x="154" y="180"/>
                    <a:pt x="162" y="177"/>
                    <a:pt x="172" y="177"/>
                  </a:cubicBezTo>
                  <a:cubicBezTo>
                    <a:pt x="176" y="177"/>
                    <a:pt x="184" y="180"/>
                    <a:pt x="191" y="180"/>
                  </a:cubicBezTo>
                  <a:cubicBezTo>
                    <a:pt x="202" y="169"/>
                    <a:pt x="202" y="151"/>
                    <a:pt x="207" y="135"/>
                  </a:cubicBezTo>
                  <a:cubicBezTo>
                    <a:pt x="154" y="120"/>
                    <a:pt x="202" y="91"/>
                    <a:pt x="195" y="72"/>
                  </a:cubicBezTo>
                  <a:cubicBezTo>
                    <a:pt x="195" y="65"/>
                    <a:pt x="195" y="61"/>
                    <a:pt x="198" y="61"/>
                  </a:cubicBezTo>
                  <a:cubicBezTo>
                    <a:pt x="207" y="61"/>
                    <a:pt x="214" y="65"/>
                    <a:pt x="221" y="68"/>
                  </a:cubicBezTo>
                  <a:cubicBezTo>
                    <a:pt x="202" y="16"/>
                    <a:pt x="162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9" name="Google Shape;29089;p21"/>
            <p:cNvSpPr/>
            <p:nvPr/>
          </p:nvSpPr>
          <p:spPr>
            <a:xfrm>
              <a:off x="-5102370" y="-151750"/>
              <a:ext cx="14659" cy="8213"/>
            </a:xfrm>
            <a:custGeom>
              <a:avLst/>
              <a:gdLst/>
              <a:ahLst/>
              <a:cxnLst/>
              <a:rect l="l" t="t" r="r" b="b"/>
              <a:pathLst>
                <a:path w="307" h="172" extrusionOk="0">
                  <a:moveTo>
                    <a:pt x="112" y="1"/>
                  </a:moveTo>
                  <a:cubicBezTo>
                    <a:pt x="93" y="1"/>
                    <a:pt x="75" y="4"/>
                    <a:pt x="60" y="11"/>
                  </a:cubicBezTo>
                  <a:cubicBezTo>
                    <a:pt x="38" y="23"/>
                    <a:pt x="4" y="34"/>
                    <a:pt x="0" y="71"/>
                  </a:cubicBezTo>
                  <a:cubicBezTo>
                    <a:pt x="4" y="90"/>
                    <a:pt x="4" y="116"/>
                    <a:pt x="23" y="116"/>
                  </a:cubicBezTo>
                  <a:cubicBezTo>
                    <a:pt x="26" y="116"/>
                    <a:pt x="31" y="116"/>
                    <a:pt x="38" y="108"/>
                  </a:cubicBezTo>
                  <a:cubicBezTo>
                    <a:pt x="60" y="94"/>
                    <a:pt x="79" y="90"/>
                    <a:pt x="98" y="90"/>
                  </a:cubicBezTo>
                  <a:cubicBezTo>
                    <a:pt x="116" y="90"/>
                    <a:pt x="135" y="94"/>
                    <a:pt x="157" y="101"/>
                  </a:cubicBezTo>
                  <a:cubicBezTo>
                    <a:pt x="165" y="82"/>
                    <a:pt x="138" y="56"/>
                    <a:pt x="172" y="49"/>
                  </a:cubicBezTo>
                  <a:lnTo>
                    <a:pt x="180" y="49"/>
                  </a:lnTo>
                  <a:cubicBezTo>
                    <a:pt x="188" y="49"/>
                    <a:pt x="198" y="56"/>
                    <a:pt x="198" y="68"/>
                  </a:cubicBezTo>
                  <a:cubicBezTo>
                    <a:pt x="206" y="90"/>
                    <a:pt x="195" y="108"/>
                    <a:pt x="176" y="116"/>
                  </a:cubicBezTo>
                  <a:cubicBezTo>
                    <a:pt x="176" y="120"/>
                    <a:pt x="172" y="120"/>
                    <a:pt x="172" y="120"/>
                  </a:cubicBezTo>
                  <a:cubicBezTo>
                    <a:pt x="165" y="120"/>
                    <a:pt x="161" y="105"/>
                    <a:pt x="157" y="101"/>
                  </a:cubicBezTo>
                  <a:lnTo>
                    <a:pt x="157" y="101"/>
                  </a:lnTo>
                  <a:cubicBezTo>
                    <a:pt x="124" y="116"/>
                    <a:pt x="161" y="146"/>
                    <a:pt x="143" y="165"/>
                  </a:cubicBezTo>
                  <a:cubicBezTo>
                    <a:pt x="146" y="168"/>
                    <a:pt x="153" y="172"/>
                    <a:pt x="157" y="172"/>
                  </a:cubicBezTo>
                  <a:cubicBezTo>
                    <a:pt x="169" y="172"/>
                    <a:pt x="176" y="165"/>
                    <a:pt x="183" y="158"/>
                  </a:cubicBezTo>
                  <a:cubicBezTo>
                    <a:pt x="195" y="153"/>
                    <a:pt x="202" y="146"/>
                    <a:pt x="214" y="146"/>
                  </a:cubicBezTo>
                  <a:lnTo>
                    <a:pt x="217" y="146"/>
                  </a:lnTo>
                  <a:cubicBezTo>
                    <a:pt x="250" y="142"/>
                    <a:pt x="277" y="123"/>
                    <a:pt x="307" y="105"/>
                  </a:cubicBezTo>
                  <a:cubicBezTo>
                    <a:pt x="277" y="45"/>
                    <a:pt x="183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0" name="Google Shape;29090;p21"/>
            <p:cNvSpPr/>
            <p:nvPr/>
          </p:nvSpPr>
          <p:spPr>
            <a:xfrm>
              <a:off x="-5002620" y="-2388"/>
              <a:ext cx="11317" cy="12415"/>
            </a:xfrm>
            <a:custGeom>
              <a:avLst/>
              <a:gdLst/>
              <a:ahLst/>
              <a:cxnLst/>
              <a:rect l="l" t="t" r="r" b="b"/>
              <a:pathLst>
                <a:path w="237" h="260" extrusionOk="0">
                  <a:moveTo>
                    <a:pt x="102" y="20"/>
                  </a:moveTo>
                  <a:cubicBezTo>
                    <a:pt x="128" y="49"/>
                    <a:pt x="124" y="80"/>
                    <a:pt x="106" y="106"/>
                  </a:cubicBezTo>
                  <a:lnTo>
                    <a:pt x="87" y="106"/>
                  </a:lnTo>
                  <a:cubicBezTo>
                    <a:pt x="57" y="68"/>
                    <a:pt x="128" y="57"/>
                    <a:pt x="102" y="20"/>
                  </a:cubicBezTo>
                  <a:close/>
                  <a:moveTo>
                    <a:pt x="121" y="1"/>
                  </a:moveTo>
                  <a:cubicBezTo>
                    <a:pt x="106" y="1"/>
                    <a:pt x="90" y="5"/>
                    <a:pt x="76" y="16"/>
                  </a:cubicBezTo>
                  <a:cubicBezTo>
                    <a:pt x="42" y="42"/>
                    <a:pt x="1" y="113"/>
                    <a:pt x="12" y="143"/>
                  </a:cubicBezTo>
                  <a:cubicBezTo>
                    <a:pt x="31" y="180"/>
                    <a:pt x="53" y="218"/>
                    <a:pt x="83" y="248"/>
                  </a:cubicBezTo>
                  <a:cubicBezTo>
                    <a:pt x="90" y="259"/>
                    <a:pt x="98" y="259"/>
                    <a:pt x="102" y="259"/>
                  </a:cubicBezTo>
                  <a:cubicBezTo>
                    <a:pt x="113" y="259"/>
                    <a:pt x="121" y="248"/>
                    <a:pt x="128" y="237"/>
                  </a:cubicBezTo>
                  <a:cubicBezTo>
                    <a:pt x="113" y="229"/>
                    <a:pt x="98" y="222"/>
                    <a:pt x="79" y="214"/>
                  </a:cubicBezTo>
                  <a:cubicBezTo>
                    <a:pt x="117" y="199"/>
                    <a:pt x="117" y="125"/>
                    <a:pt x="162" y="125"/>
                  </a:cubicBezTo>
                  <a:cubicBezTo>
                    <a:pt x="173" y="125"/>
                    <a:pt x="188" y="128"/>
                    <a:pt x="207" y="143"/>
                  </a:cubicBezTo>
                  <a:cubicBezTo>
                    <a:pt x="236" y="98"/>
                    <a:pt x="236" y="75"/>
                    <a:pt x="184" y="35"/>
                  </a:cubicBezTo>
                  <a:cubicBezTo>
                    <a:pt x="166" y="16"/>
                    <a:pt x="143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1" name="Google Shape;29091;p21"/>
            <p:cNvSpPr/>
            <p:nvPr/>
          </p:nvSpPr>
          <p:spPr>
            <a:xfrm>
              <a:off x="-4904112" y="134225"/>
              <a:ext cx="13800" cy="10362"/>
            </a:xfrm>
            <a:custGeom>
              <a:avLst/>
              <a:gdLst/>
              <a:ahLst/>
              <a:cxnLst/>
              <a:rect l="l" t="t" r="r" b="b"/>
              <a:pathLst>
                <a:path w="289" h="217" extrusionOk="0">
                  <a:moveTo>
                    <a:pt x="50" y="0"/>
                  </a:moveTo>
                  <a:cubicBezTo>
                    <a:pt x="39" y="0"/>
                    <a:pt x="23" y="11"/>
                    <a:pt x="13" y="14"/>
                  </a:cubicBezTo>
                  <a:cubicBezTo>
                    <a:pt x="1" y="56"/>
                    <a:pt x="57" y="56"/>
                    <a:pt x="50" y="93"/>
                  </a:cubicBezTo>
                  <a:cubicBezTo>
                    <a:pt x="80" y="101"/>
                    <a:pt x="118" y="85"/>
                    <a:pt x="132" y="127"/>
                  </a:cubicBezTo>
                  <a:cubicBezTo>
                    <a:pt x="113" y="127"/>
                    <a:pt x="102" y="149"/>
                    <a:pt x="80" y="149"/>
                  </a:cubicBezTo>
                  <a:lnTo>
                    <a:pt x="65" y="149"/>
                  </a:lnTo>
                  <a:cubicBezTo>
                    <a:pt x="50" y="149"/>
                    <a:pt x="73" y="171"/>
                    <a:pt x="61" y="179"/>
                  </a:cubicBezTo>
                  <a:cubicBezTo>
                    <a:pt x="61" y="187"/>
                    <a:pt x="61" y="194"/>
                    <a:pt x="65" y="197"/>
                  </a:cubicBezTo>
                  <a:cubicBezTo>
                    <a:pt x="68" y="202"/>
                    <a:pt x="73" y="202"/>
                    <a:pt x="76" y="202"/>
                  </a:cubicBezTo>
                  <a:cubicBezTo>
                    <a:pt x="110" y="187"/>
                    <a:pt x="125" y="179"/>
                    <a:pt x="140" y="179"/>
                  </a:cubicBezTo>
                  <a:cubicBezTo>
                    <a:pt x="158" y="179"/>
                    <a:pt x="173" y="190"/>
                    <a:pt x="207" y="216"/>
                  </a:cubicBezTo>
                  <a:lnTo>
                    <a:pt x="214" y="216"/>
                  </a:lnTo>
                  <a:cubicBezTo>
                    <a:pt x="225" y="216"/>
                    <a:pt x="233" y="209"/>
                    <a:pt x="241" y="202"/>
                  </a:cubicBezTo>
                  <a:cubicBezTo>
                    <a:pt x="244" y="194"/>
                    <a:pt x="252" y="187"/>
                    <a:pt x="263" y="187"/>
                  </a:cubicBezTo>
                  <a:lnTo>
                    <a:pt x="270" y="187"/>
                  </a:lnTo>
                  <a:cubicBezTo>
                    <a:pt x="275" y="179"/>
                    <a:pt x="282" y="171"/>
                    <a:pt x="289" y="164"/>
                  </a:cubicBezTo>
                  <a:cubicBezTo>
                    <a:pt x="275" y="157"/>
                    <a:pt x="248" y="168"/>
                    <a:pt x="252" y="138"/>
                  </a:cubicBezTo>
                  <a:cubicBezTo>
                    <a:pt x="211" y="52"/>
                    <a:pt x="125" y="37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2" name="Google Shape;29092;p21"/>
            <p:cNvSpPr/>
            <p:nvPr/>
          </p:nvSpPr>
          <p:spPr>
            <a:xfrm>
              <a:off x="-5018282" y="199165"/>
              <a:ext cx="15710" cy="12367"/>
            </a:xfrm>
            <a:custGeom>
              <a:avLst/>
              <a:gdLst/>
              <a:ahLst/>
              <a:cxnLst/>
              <a:rect l="l" t="t" r="r" b="b"/>
              <a:pathLst>
                <a:path w="329" h="259" extrusionOk="0">
                  <a:moveTo>
                    <a:pt x="187" y="0"/>
                  </a:moveTo>
                  <a:cubicBezTo>
                    <a:pt x="131" y="0"/>
                    <a:pt x="26" y="64"/>
                    <a:pt x="0" y="112"/>
                  </a:cubicBezTo>
                  <a:cubicBezTo>
                    <a:pt x="4" y="116"/>
                    <a:pt x="7" y="120"/>
                    <a:pt x="11" y="120"/>
                  </a:cubicBezTo>
                  <a:cubicBezTo>
                    <a:pt x="23" y="135"/>
                    <a:pt x="41" y="135"/>
                    <a:pt x="56" y="138"/>
                  </a:cubicBezTo>
                  <a:cubicBezTo>
                    <a:pt x="64" y="128"/>
                    <a:pt x="56" y="102"/>
                    <a:pt x="78" y="102"/>
                  </a:cubicBezTo>
                  <a:lnTo>
                    <a:pt x="86" y="102"/>
                  </a:lnTo>
                  <a:cubicBezTo>
                    <a:pt x="86" y="98"/>
                    <a:pt x="90" y="93"/>
                    <a:pt x="93" y="93"/>
                  </a:cubicBezTo>
                  <a:cubicBezTo>
                    <a:pt x="86" y="53"/>
                    <a:pt x="127" y="64"/>
                    <a:pt x="146" y="45"/>
                  </a:cubicBezTo>
                  <a:lnTo>
                    <a:pt x="146" y="45"/>
                  </a:lnTo>
                  <a:cubicBezTo>
                    <a:pt x="142" y="60"/>
                    <a:pt x="138" y="71"/>
                    <a:pt x="138" y="86"/>
                  </a:cubicBezTo>
                  <a:cubicBezTo>
                    <a:pt x="142" y="90"/>
                    <a:pt x="146" y="93"/>
                    <a:pt x="149" y="98"/>
                  </a:cubicBezTo>
                  <a:cubicBezTo>
                    <a:pt x="157" y="102"/>
                    <a:pt x="164" y="109"/>
                    <a:pt x="172" y="116"/>
                  </a:cubicBezTo>
                  <a:cubicBezTo>
                    <a:pt x="180" y="105"/>
                    <a:pt x="164" y="90"/>
                    <a:pt x="176" y="83"/>
                  </a:cubicBezTo>
                  <a:lnTo>
                    <a:pt x="176" y="83"/>
                  </a:lnTo>
                  <a:cubicBezTo>
                    <a:pt x="198" y="120"/>
                    <a:pt x="261" y="124"/>
                    <a:pt x="258" y="180"/>
                  </a:cubicBezTo>
                  <a:cubicBezTo>
                    <a:pt x="221" y="217"/>
                    <a:pt x="261" y="236"/>
                    <a:pt x="277" y="259"/>
                  </a:cubicBezTo>
                  <a:cubicBezTo>
                    <a:pt x="288" y="236"/>
                    <a:pt x="299" y="217"/>
                    <a:pt x="306" y="195"/>
                  </a:cubicBezTo>
                  <a:cubicBezTo>
                    <a:pt x="329" y="131"/>
                    <a:pt x="261" y="12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3" name="Google Shape;29093;p21"/>
            <p:cNvSpPr/>
            <p:nvPr/>
          </p:nvSpPr>
          <p:spPr>
            <a:xfrm>
              <a:off x="-5346563" y="117942"/>
              <a:ext cx="12893" cy="9311"/>
            </a:xfrm>
            <a:custGeom>
              <a:avLst/>
              <a:gdLst/>
              <a:ahLst/>
              <a:cxnLst/>
              <a:rect l="l" t="t" r="r" b="b"/>
              <a:pathLst>
                <a:path w="270" h="195" extrusionOk="0">
                  <a:moveTo>
                    <a:pt x="124" y="0"/>
                  </a:moveTo>
                  <a:cubicBezTo>
                    <a:pt x="109" y="0"/>
                    <a:pt x="94" y="5"/>
                    <a:pt x="79" y="19"/>
                  </a:cubicBezTo>
                  <a:cubicBezTo>
                    <a:pt x="79" y="27"/>
                    <a:pt x="76" y="41"/>
                    <a:pt x="83" y="49"/>
                  </a:cubicBezTo>
                  <a:cubicBezTo>
                    <a:pt x="121" y="105"/>
                    <a:pt x="121" y="105"/>
                    <a:pt x="45" y="128"/>
                  </a:cubicBezTo>
                  <a:cubicBezTo>
                    <a:pt x="34" y="143"/>
                    <a:pt x="0" y="154"/>
                    <a:pt x="26" y="180"/>
                  </a:cubicBezTo>
                  <a:cubicBezTo>
                    <a:pt x="34" y="191"/>
                    <a:pt x="38" y="195"/>
                    <a:pt x="42" y="195"/>
                  </a:cubicBezTo>
                  <a:cubicBezTo>
                    <a:pt x="49" y="195"/>
                    <a:pt x="53" y="180"/>
                    <a:pt x="60" y="169"/>
                  </a:cubicBezTo>
                  <a:cubicBezTo>
                    <a:pt x="64" y="165"/>
                    <a:pt x="71" y="165"/>
                    <a:pt x="76" y="165"/>
                  </a:cubicBezTo>
                  <a:cubicBezTo>
                    <a:pt x="83" y="165"/>
                    <a:pt x="90" y="165"/>
                    <a:pt x="98" y="169"/>
                  </a:cubicBezTo>
                  <a:cubicBezTo>
                    <a:pt x="112" y="172"/>
                    <a:pt x="128" y="172"/>
                    <a:pt x="143" y="172"/>
                  </a:cubicBezTo>
                  <a:cubicBezTo>
                    <a:pt x="191" y="172"/>
                    <a:pt x="225" y="150"/>
                    <a:pt x="240" y="94"/>
                  </a:cubicBezTo>
                  <a:cubicBezTo>
                    <a:pt x="247" y="67"/>
                    <a:pt x="269" y="31"/>
                    <a:pt x="210" y="23"/>
                  </a:cubicBezTo>
                  <a:cubicBezTo>
                    <a:pt x="180" y="15"/>
                    <a:pt x="15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4" name="Google Shape;29094;p21"/>
            <p:cNvSpPr/>
            <p:nvPr/>
          </p:nvSpPr>
          <p:spPr>
            <a:xfrm>
              <a:off x="-5024394" y="105623"/>
              <a:ext cx="13083" cy="11651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98" y="1"/>
                  </a:moveTo>
                  <a:cubicBezTo>
                    <a:pt x="94" y="1"/>
                    <a:pt x="94" y="1"/>
                    <a:pt x="94" y="4"/>
                  </a:cubicBezTo>
                  <a:cubicBezTo>
                    <a:pt x="91" y="30"/>
                    <a:pt x="83" y="38"/>
                    <a:pt x="75" y="38"/>
                  </a:cubicBezTo>
                  <a:cubicBezTo>
                    <a:pt x="61" y="38"/>
                    <a:pt x="46" y="16"/>
                    <a:pt x="30" y="8"/>
                  </a:cubicBezTo>
                  <a:lnTo>
                    <a:pt x="30" y="8"/>
                  </a:lnTo>
                  <a:cubicBezTo>
                    <a:pt x="35" y="23"/>
                    <a:pt x="1" y="53"/>
                    <a:pt x="49" y="53"/>
                  </a:cubicBezTo>
                  <a:cubicBezTo>
                    <a:pt x="80" y="53"/>
                    <a:pt x="80" y="79"/>
                    <a:pt x="75" y="106"/>
                  </a:cubicBezTo>
                  <a:cubicBezTo>
                    <a:pt x="87" y="116"/>
                    <a:pt x="117" y="124"/>
                    <a:pt x="109" y="146"/>
                  </a:cubicBezTo>
                  <a:cubicBezTo>
                    <a:pt x="102" y="158"/>
                    <a:pt x="87" y="165"/>
                    <a:pt x="75" y="165"/>
                  </a:cubicBezTo>
                  <a:cubicBezTo>
                    <a:pt x="64" y="165"/>
                    <a:pt x="57" y="161"/>
                    <a:pt x="49" y="161"/>
                  </a:cubicBezTo>
                  <a:cubicBezTo>
                    <a:pt x="46" y="173"/>
                    <a:pt x="42" y="184"/>
                    <a:pt x="42" y="195"/>
                  </a:cubicBezTo>
                  <a:cubicBezTo>
                    <a:pt x="53" y="210"/>
                    <a:pt x="46" y="244"/>
                    <a:pt x="80" y="244"/>
                  </a:cubicBezTo>
                  <a:cubicBezTo>
                    <a:pt x="91" y="218"/>
                    <a:pt x="120" y="213"/>
                    <a:pt x="139" y="195"/>
                  </a:cubicBezTo>
                  <a:cubicBezTo>
                    <a:pt x="147" y="187"/>
                    <a:pt x="154" y="187"/>
                    <a:pt x="165" y="187"/>
                  </a:cubicBezTo>
                  <a:lnTo>
                    <a:pt x="173" y="187"/>
                  </a:lnTo>
                  <a:cubicBezTo>
                    <a:pt x="184" y="191"/>
                    <a:pt x="192" y="191"/>
                    <a:pt x="195" y="191"/>
                  </a:cubicBezTo>
                  <a:cubicBezTo>
                    <a:pt x="210" y="191"/>
                    <a:pt x="218" y="184"/>
                    <a:pt x="218" y="154"/>
                  </a:cubicBezTo>
                  <a:cubicBezTo>
                    <a:pt x="214" y="124"/>
                    <a:pt x="225" y="101"/>
                    <a:pt x="255" y="101"/>
                  </a:cubicBezTo>
                  <a:lnTo>
                    <a:pt x="274" y="101"/>
                  </a:lnTo>
                  <a:cubicBezTo>
                    <a:pt x="274" y="90"/>
                    <a:pt x="270" y="75"/>
                    <a:pt x="266" y="61"/>
                  </a:cubicBezTo>
                  <a:cubicBezTo>
                    <a:pt x="259" y="68"/>
                    <a:pt x="251" y="72"/>
                    <a:pt x="244" y="72"/>
                  </a:cubicBezTo>
                  <a:cubicBezTo>
                    <a:pt x="237" y="72"/>
                    <a:pt x="229" y="64"/>
                    <a:pt x="225" y="56"/>
                  </a:cubicBezTo>
                  <a:cubicBezTo>
                    <a:pt x="218" y="49"/>
                    <a:pt x="210" y="42"/>
                    <a:pt x="203" y="42"/>
                  </a:cubicBezTo>
                  <a:lnTo>
                    <a:pt x="199" y="42"/>
                  </a:lnTo>
                  <a:lnTo>
                    <a:pt x="199" y="46"/>
                  </a:lnTo>
                  <a:cubicBezTo>
                    <a:pt x="195" y="46"/>
                    <a:pt x="192" y="49"/>
                    <a:pt x="187" y="49"/>
                  </a:cubicBezTo>
                  <a:cubicBezTo>
                    <a:pt x="180" y="49"/>
                    <a:pt x="173" y="46"/>
                    <a:pt x="161" y="42"/>
                  </a:cubicBezTo>
                  <a:cubicBezTo>
                    <a:pt x="154" y="38"/>
                    <a:pt x="147" y="34"/>
                    <a:pt x="139" y="34"/>
                  </a:cubicBezTo>
                  <a:cubicBezTo>
                    <a:pt x="132" y="34"/>
                    <a:pt x="120" y="46"/>
                    <a:pt x="117" y="72"/>
                  </a:cubicBezTo>
                  <a:cubicBezTo>
                    <a:pt x="87" y="49"/>
                    <a:pt x="128" y="16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5" name="Google Shape;29095;p21"/>
            <p:cNvSpPr/>
            <p:nvPr/>
          </p:nvSpPr>
          <p:spPr>
            <a:xfrm>
              <a:off x="-5063454" y="-25356"/>
              <a:ext cx="14850" cy="12176"/>
            </a:xfrm>
            <a:custGeom>
              <a:avLst/>
              <a:gdLst/>
              <a:ahLst/>
              <a:cxnLst/>
              <a:rect l="l" t="t" r="r" b="b"/>
              <a:pathLst>
                <a:path w="311" h="255" extrusionOk="0">
                  <a:moveTo>
                    <a:pt x="131" y="0"/>
                  </a:moveTo>
                  <a:cubicBezTo>
                    <a:pt x="101" y="0"/>
                    <a:pt x="79" y="7"/>
                    <a:pt x="63" y="30"/>
                  </a:cubicBezTo>
                  <a:lnTo>
                    <a:pt x="63" y="33"/>
                  </a:lnTo>
                  <a:cubicBezTo>
                    <a:pt x="63" y="37"/>
                    <a:pt x="68" y="37"/>
                    <a:pt x="68" y="37"/>
                  </a:cubicBezTo>
                  <a:cubicBezTo>
                    <a:pt x="71" y="37"/>
                    <a:pt x="75" y="33"/>
                    <a:pt x="79" y="33"/>
                  </a:cubicBezTo>
                  <a:lnTo>
                    <a:pt x="90" y="33"/>
                  </a:lnTo>
                  <a:cubicBezTo>
                    <a:pt x="94" y="33"/>
                    <a:pt x="101" y="33"/>
                    <a:pt x="105" y="41"/>
                  </a:cubicBezTo>
                  <a:cubicBezTo>
                    <a:pt x="90" y="71"/>
                    <a:pt x="56" y="63"/>
                    <a:pt x="30" y="71"/>
                  </a:cubicBezTo>
                  <a:cubicBezTo>
                    <a:pt x="19" y="85"/>
                    <a:pt x="8" y="97"/>
                    <a:pt x="1" y="112"/>
                  </a:cubicBezTo>
                  <a:lnTo>
                    <a:pt x="1" y="119"/>
                  </a:lnTo>
                  <a:cubicBezTo>
                    <a:pt x="19" y="108"/>
                    <a:pt x="37" y="97"/>
                    <a:pt x="60" y="90"/>
                  </a:cubicBezTo>
                  <a:cubicBezTo>
                    <a:pt x="71" y="85"/>
                    <a:pt x="82" y="82"/>
                    <a:pt x="90" y="82"/>
                  </a:cubicBezTo>
                  <a:cubicBezTo>
                    <a:pt x="116" y="82"/>
                    <a:pt x="135" y="97"/>
                    <a:pt x="139" y="135"/>
                  </a:cubicBezTo>
                  <a:lnTo>
                    <a:pt x="135" y="135"/>
                  </a:lnTo>
                  <a:lnTo>
                    <a:pt x="139" y="138"/>
                  </a:lnTo>
                  <a:cubicBezTo>
                    <a:pt x="168" y="183"/>
                    <a:pt x="232" y="161"/>
                    <a:pt x="265" y="198"/>
                  </a:cubicBezTo>
                  <a:cubicBezTo>
                    <a:pt x="277" y="216"/>
                    <a:pt x="247" y="232"/>
                    <a:pt x="258" y="254"/>
                  </a:cubicBezTo>
                  <a:cubicBezTo>
                    <a:pt x="288" y="220"/>
                    <a:pt x="307" y="183"/>
                    <a:pt x="310" y="142"/>
                  </a:cubicBezTo>
                  <a:lnTo>
                    <a:pt x="310" y="142"/>
                  </a:lnTo>
                  <a:cubicBezTo>
                    <a:pt x="299" y="149"/>
                    <a:pt x="288" y="153"/>
                    <a:pt x="280" y="153"/>
                  </a:cubicBezTo>
                  <a:cubicBezTo>
                    <a:pt x="265" y="153"/>
                    <a:pt x="254" y="142"/>
                    <a:pt x="243" y="119"/>
                  </a:cubicBezTo>
                  <a:cubicBezTo>
                    <a:pt x="217" y="108"/>
                    <a:pt x="210" y="85"/>
                    <a:pt x="213" y="56"/>
                  </a:cubicBezTo>
                  <a:lnTo>
                    <a:pt x="220" y="56"/>
                  </a:lnTo>
                  <a:cubicBezTo>
                    <a:pt x="251" y="56"/>
                    <a:pt x="270" y="75"/>
                    <a:pt x="280" y="97"/>
                  </a:cubicBezTo>
                  <a:lnTo>
                    <a:pt x="292" y="97"/>
                  </a:lnTo>
                  <a:cubicBezTo>
                    <a:pt x="288" y="85"/>
                    <a:pt x="288" y="75"/>
                    <a:pt x="288" y="67"/>
                  </a:cubicBezTo>
                  <a:cubicBezTo>
                    <a:pt x="247" y="30"/>
                    <a:pt x="198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6" name="Google Shape;29096;p21"/>
            <p:cNvSpPr/>
            <p:nvPr/>
          </p:nvSpPr>
          <p:spPr>
            <a:xfrm>
              <a:off x="-5286207" y="112069"/>
              <a:ext cx="13418" cy="12176"/>
            </a:xfrm>
            <a:custGeom>
              <a:avLst/>
              <a:gdLst/>
              <a:ahLst/>
              <a:cxnLst/>
              <a:rect l="l" t="t" r="r" b="b"/>
              <a:pathLst>
                <a:path w="281" h="255" extrusionOk="0">
                  <a:moveTo>
                    <a:pt x="265" y="0"/>
                  </a:moveTo>
                  <a:lnTo>
                    <a:pt x="265" y="0"/>
                  </a:lnTo>
                  <a:cubicBezTo>
                    <a:pt x="239" y="11"/>
                    <a:pt x="209" y="38"/>
                    <a:pt x="180" y="38"/>
                  </a:cubicBezTo>
                  <a:cubicBezTo>
                    <a:pt x="168" y="38"/>
                    <a:pt x="157" y="33"/>
                    <a:pt x="142" y="26"/>
                  </a:cubicBezTo>
                  <a:lnTo>
                    <a:pt x="142" y="26"/>
                  </a:lnTo>
                  <a:cubicBezTo>
                    <a:pt x="157" y="42"/>
                    <a:pt x="165" y="52"/>
                    <a:pt x="142" y="64"/>
                  </a:cubicBezTo>
                  <a:cubicBezTo>
                    <a:pt x="131" y="68"/>
                    <a:pt x="123" y="75"/>
                    <a:pt x="116" y="75"/>
                  </a:cubicBezTo>
                  <a:cubicBezTo>
                    <a:pt x="108" y="75"/>
                    <a:pt x="101" y="68"/>
                    <a:pt x="101" y="52"/>
                  </a:cubicBezTo>
                  <a:cubicBezTo>
                    <a:pt x="90" y="49"/>
                    <a:pt x="78" y="49"/>
                    <a:pt x="68" y="49"/>
                  </a:cubicBezTo>
                  <a:cubicBezTo>
                    <a:pt x="37" y="49"/>
                    <a:pt x="18" y="60"/>
                    <a:pt x="18" y="105"/>
                  </a:cubicBezTo>
                  <a:cubicBezTo>
                    <a:pt x="18" y="112"/>
                    <a:pt x="8" y="120"/>
                    <a:pt x="0" y="128"/>
                  </a:cubicBezTo>
                  <a:cubicBezTo>
                    <a:pt x="15" y="142"/>
                    <a:pt x="30" y="150"/>
                    <a:pt x="45" y="150"/>
                  </a:cubicBezTo>
                  <a:cubicBezTo>
                    <a:pt x="52" y="150"/>
                    <a:pt x="63" y="146"/>
                    <a:pt x="75" y="135"/>
                  </a:cubicBezTo>
                  <a:cubicBezTo>
                    <a:pt x="90" y="120"/>
                    <a:pt x="104" y="109"/>
                    <a:pt x="120" y="109"/>
                  </a:cubicBezTo>
                  <a:cubicBezTo>
                    <a:pt x="127" y="109"/>
                    <a:pt x="135" y="112"/>
                    <a:pt x="142" y="116"/>
                  </a:cubicBezTo>
                  <a:cubicBezTo>
                    <a:pt x="168" y="135"/>
                    <a:pt x="153" y="161"/>
                    <a:pt x="142" y="183"/>
                  </a:cubicBezTo>
                  <a:cubicBezTo>
                    <a:pt x="139" y="195"/>
                    <a:pt x="135" y="202"/>
                    <a:pt x="131" y="213"/>
                  </a:cubicBezTo>
                  <a:cubicBezTo>
                    <a:pt x="135" y="225"/>
                    <a:pt x="131" y="235"/>
                    <a:pt x="123" y="247"/>
                  </a:cubicBezTo>
                  <a:cubicBezTo>
                    <a:pt x="131" y="251"/>
                    <a:pt x="139" y="254"/>
                    <a:pt x="146" y="254"/>
                  </a:cubicBezTo>
                  <a:cubicBezTo>
                    <a:pt x="153" y="254"/>
                    <a:pt x="161" y="251"/>
                    <a:pt x="165" y="240"/>
                  </a:cubicBezTo>
                  <a:cubicBezTo>
                    <a:pt x="172" y="221"/>
                    <a:pt x="180" y="213"/>
                    <a:pt x="194" y="206"/>
                  </a:cubicBezTo>
                  <a:cubicBezTo>
                    <a:pt x="198" y="195"/>
                    <a:pt x="198" y="183"/>
                    <a:pt x="202" y="172"/>
                  </a:cubicBezTo>
                  <a:cubicBezTo>
                    <a:pt x="183" y="154"/>
                    <a:pt x="168" y="131"/>
                    <a:pt x="202" y="112"/>
                  </a:cubicBezTo>
                  <a:cubicBezTo>
                    <a:pt x="209" y="105"/>
                    <a:pt x="217" y="105"/>
                    <a:pt x="225" y="105"/>
                  </a:cubicBezTo>
                  <a:cubicBezTo>
                    <a:pt x="243" y="105"/>
                    <a:pt x="247" y="128"/>
                    <a:pt x="261" y="142"/>
                  </a:cubicBezTo>
                  <a:lnTo>
                    <a:pt x="261" y="146"/>
                  </a:lnTo>
                  <a:lnTo>
                    <a:pt x="265" y="142"/>
                  </a:lnTo>
                  <a:cubicBezTo>
                    <a:pt x="270" y="142"/>
                    <a:pt x="273" y="138"/>
                    <a:pt x="273" y="135"/>
                  </a:cubicBezTo>
                  <a:lnTo>
                    <a:pt x="273" y="109"/>
                  </a:lnTo>
                  <a:lnTo>
                    <a:pt x="270" y="109"/>
                  </a:lnTo>
                  <a:cubicBezTo>
                    <a:pt x="254" y="71"/>
                    <a:pt x="280" y="38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7" name="Google Shape;29097;p21"/>
            <p:cNvSpPr/>
            <p:nvPr/>
          </p:nvSpPr>
          <p:spPr>
            <a:xfrm>
              <a:off x="-5170939" y="11555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72" y="1"/>
                  </a:moveTo>
                  <a:cubicBezTo>
                    <a:pt x="42" y="38"/>
                    <a:pt x="54" y="90"/>
                    <a:pt x="16" y="124"/>
                  </a:cubicBezTo>
                  <a:cubicBezTo>
                    <a:pt x="1" y="135"/>
                    <a:pt x="9" y="154"/>
                    <a:pt x="23" y="154"/>
                  </a:cubicBezTo>
                  <a:cubicBezTo>
                    <a:pt x="83" y="165"/>
                    <a:pt x="121" y="228"/>
                    <a:pt x="184" y="228"/>
                  </a:cubicBezTo>
                  <a:cubicBezTo>
                    <a:pt x="158" y="161"/>
                    <a:pt x="218" y="187"/>
                    <a:pt x="240" y="176"/>
                  </a:cubicBezTo>
                  <a:cubicBezTo>
                    <a:pt x="221" y="161"/>
                    <a:pt x="229" y="147"/>
                    <a:pt x="233" y="128"/>
                  </a:cubicBezTo>
                  <a:cubicBezTo>
                    <a:pt x="237" y="109"/>
                    <a:pt x="240" y="94"/>
                    <a:pt x="221" y="79"/>
                  </a:cubicBezTo>
                  <a:cubicBezTo>
                    <a:pt x="214" y="83"/>
                    <a:pt x="206" y="83"/>
                    <a:pt x="199" y="83"/>
                  </a:cubicBezTo>
                  <a:cubicBezTo>
                    <a:pt x="192" y="90"/>
                    <a:pt x="188" y="97"/>
                    <a:pt x="180" y="105"/>
                  </a:cubicBezTo>
                  <a:cubicBezTo>
                    <a:pt x="173" y="113"/>
                    <a:pt x="166" y="131"/>
                    <a:pt x="154" y="131"/>
                  </a:cubicBezTo>
                  <a:cubicBezTo>
                    <a:pt x="150" y="131"/>
                    <a:pt x="147" y="128"/>
                    <a:pt x="139" y="124"/>
                  </a:cubicBezTo>
                  <a:cubicBezTo>
                    <a:pt x="128" y="113"/>
                    <a:pt x="150" y="97"/>
                    <a:pt x="154" y="87"/>
                  </a:cubicBezTo>
                  <a:lnTo>
                    <a:pt x="154" y="87"/>
                  </a:lnTo>
                  <a:cubicBezTo>
                    <a:pt x="139" y="90"/>
                    <a:pt x="124" y="102"/>
                    <a:pt x="109" y="102"/>
                  </a:cubicBezTo>
                  <a:cubicBezTo>
                    <a:pt x="94" y="102"/>
                    <a:pt x="83" y="90"/>
                    <a:pt x="76" y="64"/>
                  </a:cubicBezTo>
                  <a:lnTo>
                    <a:pt x="173" y="64"/>
                  </a:lnTo>
                  <a:cubicBezTo>
                    <a:pt x="173" y="53"/>
                    <a:pt x="176" y="42"/>
                    <a:pt x="180" y="30"/>
                  </a:cubicBezTo>
                  <a:cubicBezTo>
                    <a:pt x="169" y="19"/>
                    <a:pt x="158" y="19"/>
                    <a:pt x="143" y="19"/>
                  </a:cubicBezTo>
                  <a:lnTo>
                    <a:pt x="113" y="19"/>
                  </a:lnTo>
                  <a:cubicBezTo>
                    <a:pt x="98" y="19"/>
                    <a:pt x="83" y="16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8" name="Google Shape;29098;p21"/>
            <p:cNvSpPr/>
            <p:nvPr/>
          </p:nvSpPr>
          <p:spPr>
            <a:xfrm>
              <a:off x="-4923546" y="108488"/>
              <a:ext cx="13465" cy="9311"/>
            </a:xfrm>
            <a:custGeom>
              <a:avLst/>
              <a:gdLst/>
              <a:ahLst/>
              <a:cxnLst/>
              <a:rect l="l" t="t" r="r" b="b"/>
              <a:pathLst>
                <a:path w="282" h="195" extrusionOk="0">
                  <a:moveTo>
                    <a:pt x="57" y="64"/>
                  </a:moveTo>
                  <a:cubicBezTo>
                    <a:pt x="61" y="64"/>
                    <a:pt x="68" y="64"/>
                    <a:pt x="72" y="68"/>
                  </a:cubicBezTo>
                  <a:cubicBezTo>
                    <a:pt x="80" y="82"/>
                    <a:pt x="83" y="98"/>
                    <a:pt x="64" y="108"/>
                  </a:cubicBezTo>
                  <a:cubicBezTo>
                    <a:pt x="61" y="113"/>
                    <a:pt x="57" y="113"/>
                    <a:pt x="54" y="113"/>
                  </a:cubicBezTo>
                  <a:cubicBezTo>
                    <a:pt x="46" y="113"/>
                    <a:pt x="42" y="113"/>
                    <a:pt x="38" y="105"/>
                  </a:cubicBezTo>
                  <a:cubicBezTo>
                    <a:pt x="31" y="94"/>
                    <a:pt x="38" y="82"/>
                    <a:pt x="46" y="72"/>
                  </a:cubicBezTo>
                  <a:cubicBezTo>
                    <a:pt x="49" y="68"/>
                    <a:pt x="54" y="64"/>
                    <a:pt x="57" y="64"/>
                  </a:cubicBezTo>
                  <a:close/>
                  <a:moveTo>
                    <a:pt x="139" y="1"/>
                  </a:moveTo>
                  <a:cubicBezTo>
                    <a:pt x="132" y="1"/>
                    <a:pt x="128" y="1"/>
                    <a:pt x="121" y="4"/>
                  </a:cubicBezTo>
                  <a:cubicBezTo>
                    <a:pt x="46" y="19"/>
                    <a:pt x="16" y="56"/>
                    <a:pt x="1" y="146"/>
                  </a:cubicBezTo>
                  <a:cubicBezTo>
                    <a:pt x="27" y="150"/>
                    <a:pt x="23" y="195"/>
                    <a:pt x="57" y="195"/>
                  </a:cubicBezTo>
                  <a:lnTo>
                    <a:pt x="61" y="195"/>
                  </a:lnTo>
                  <a:cubicBezTo>
                    <a:pt x="54" y="176"/>
                    <a:pt x="72" y="180"/>
                    <a:pt x="80" y="172"/>
                  </a:cubicBezTo>
                  <a:cubicBezTo>
                    <a:pt x="61" y="135"/>
                    <a:pt x="72" y="127"/>
                    <a:pt x="90" y="127"/>
                  </a:cubicBezTo>
                  <a:cubicBezTo>
                    <a:pt x="98" y="127"/>
                    <a:pt x="109" y="127"/>
                    <a:pt x="121" y="131"/>
                  </a:cubicBezTo>
                  <a:cubicBezTo>
                    <a:pt x="106" y="143"/>
                    <a:pt x="94" y="158"/>
                    <a:pt x="83" y="172"/>
                  </a:cubicBezTo>
                  <a:lnTo>
                    <a:pt x="87" y="172"/>
                  </a:lnTo>
                  <a:cubicBezTo>
                    <a:pt x="106" y="172"/>
                    <a:pt x="121" y="161"/>
                    <a:pt x="135" y="150"/>
                  </a:cubicBezTo>
                  <a:cubicBezTo>
                    <a:pt x="143" y="143"/>
                    <a:pt x="150" y="139"/>
                    <a:pt x="154" y="139"/>
                  </a:cubicBezTo>
                  <a:cubicBezTo>
                    <a:pt x="169" y="139"/>
                    <a:pt x="173" y="158"/>
                    <a:pt x="180" y="172"/>
                  </a:cubicBezTo>
                  <a:cubicBezTo>
                    <a:pt x="188" y="176"/>
                    <a:pt x="195" y="184"/>
                    <a:pt x="203" y="191"/>
                  </a:cubicBezTo>
                  <a:cubicBezTo>
                    <a:pt x="206" y="187"/>
                    <a:pt x="211" y="184"/>
                    <a:pt x="214" y="176"/>
                  </a:cubicBezTo>
                  <a:cubicBezTo>
                    <a:pt x="211" y="143"/>
                    <a:pt x="192" y="120"/>
                    <a:pt x="161" y="101"/>
                  </a:cubicBezTo>
                  <a:cubicBezTo>
                    <a:pt x="154" y="98"/>
                    <a:pt x="128" y="94"/>
                    <a:pt x="143" y="72"/>
                  </a:cubicBezTo>
                  <a:cubicBezTo>
                    <a:pt x="150" y="60"/>
                    <a:pt x="158" y="46"/>
                    <a:pt x="173" y="41"/>
                  </a:cubicBezTo>
                  <a:lnTo>
                    <a:pt x="180" y="41"/>
                  </a:lnTo>
                  <a:cubicBezTo>
                    <a:pt x="195" y="41"/>
                    <a:pt x="203" y="53"/>
                    <a:pt x="211" y="64"/>
                  </a:cubicBezTo>
                  <a:cubicBezTo>
                    <a:pt x="218" y="75"/>
                    <a:pt x="240" y="82"/>
                    <a:pt x="251" y="82"/>
                  </a:cubicBezTo>
                  <a:cubicBezTo>
                    <a:pt x="263" y="82"/>
                    <a:pt x="270" y="90"/>
                    <a:pt x="281" y="94"/>
                  </a:cubicBezTo>
                  <a:cubicBezTo>
                    <a:pt x="247" y="41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9" name="Google Shape;29099;p21"/>
            <p:cNvSpPr/>
            <p:nvPr/>
          </p:nvSpPr>
          <p:spPr>
            <a:xfrm>
              <a:off x="-5277469" y="102567"/>
              <a:ext cx="12701" cy="13465"/>
            </a:xfrm>
            <a:custGeom>
              <a:avLst/>
              <a:gdLst/>
              <a:ahLst/>
              <a:cxnLst/>
              <a:rect l="l" t="t" r="r" b="b"/>
              <a:pathLst>
                <a:path w="266" h="282" extrusionOk="0">
                  <a:moveTo>
                    <a:pt x="206" y="1"/>
                  </a:moveTo>
                  <a:cubicBezTo>
                    <a:pt x="199" y="1"/>
                    <a:pt x="194" y="8"/>
                    <a:pt x="187" y="16"/>
                  </a:cubicBezTo>
                  <a:cubicBezTo>
                    <a:pt x="183" y="20"/>
                    <a:pt x="176" y="27"/>
                    <a:pt x="172" y="27"/>
                  </a:cubicBezTo>
                  <a:cubicBezTo>
                    <a:pt x="165" y="27"/>
                    <a:pt x="161" y="20"/>
                    <a:pt x="154" y="5"/>
                  </a:cubicBezTo>
                  <a:lnTo>
                    <a:pt x="146" y="5"/>
                  </a:lnTo>
                  <a:cubicBezTo>
                    <a:pt x="131" y="5"/>
                    <a:pt x="123" y="23"/>
                    <a:pt x="113" y="35"/>
                  </a:cubicBezTo>
                  <a:cubicBezTo>
                    <a:pt x="123" y="42"/>
                    <a:pt x="131" y="49"/>
                    <a:pt x="127" y="65"/>
                  </a:cubicBezTo>
                  <a:cubicBezTo>
                    <a:pt x="90" y="87"/>
                    <a:pt x="68" y="128"/>
                    <a:pt x="15" y="132"/>
                  </a:cubicBezTo>
                  <a:cubicBezTo>
                    <a:pt x="0" y="154"/>
                    <a:pt x="4" y="173"/>
                    <a:pt x="30" y="173"/>
                  </a:cubicBezTo>
                  <a:lnTo>
                    <a:pt x="37" y="173"/>
                  </a:lnTo>
                  <a:cubicBezTo>
                    <a:pt x="56" y="170"/>
                    <a:pt x="71" y="154"/>
                    <a:pt x="90" y="143"/>
                  </a:cubicBezTo>
                  <a:cubicBezTo>
                    <a:pt x="97" y="136"/>
                    <a:pt x="105" y="132"/>
                    <a:pt x="113" y="132"/>
                  </a:cubicBezTo>
                  <a:cubicBezTo>
                    <a:pt x="127" y="132"/>
                    <a:pt x="139" y="147"/>
                    <a:pt x="149" y="162"/>
                  </a:cubicBezTo>
                  <a:cubicBezTo>
                    <a:pt x="161" y="158"/>
                    <a:pt x="172" y="151"/>
                    <a:pt x="187" y="151"/>
                  </a:cubicBezTo>
                  <a:cubicBezTo>
                    <a:pt x="194" y="151"/>
                    <a:pt x="202" y="154"/>
                    <a:pt x="209" y="165"/>
                  </a:cubicBezTo>
                  <a:cubicBezTo>
                    <a:pt x="217" y="180"/>
                    <a:pt x="217" y="199"/>
                    <a:pt x="202" y="214"/>
                  </a:cubicBezTo>
                  <a:cubicBezTo>
                    <a:pt x="199" y="222"/>
                    <a:pt x="194" y="222"/>
                    <a:pt x="191" y="222"/>
                  </a:cubicBezTo>
                  <a:cubicBezTo>
                    <a:pt x="183" y="222"/>
                    <a:pt x="180" y="218"/>
                    <a:pt x="176" y="214"/>
                  </a:cubicBezTo>
                  <a:cubicBezTo>
                    <a:pt x="172" y="210"/>
                    <a:pt x="165" y="206"/>
                    <a:pt x="161" y="206"/>
                  </a:cubicBezTo>
                  <a:lnTo>
                    <a:pt x="157" y="206"/>
                  </a:lnTo>
                  <a:cubicBezTo>
                    <a:pt x="142" y="229"/>
                    <a:pt x="172" y="255"/>
                    <a:pt x="149" y="282"/>
                  </a:cubicBezTo>
                  <a:cubicBezTo>
                    <a:pt x="247" y="267"/>
                    <a:pt x="235" y="173"/>
                    <a:pt x="266" y="113"/>
                  </a:cubicBezTo>
                  <a:lnTo>
                    <a:pt x="266" y="113"/>
                  </a:lnTo>
                  <a:lnTo>
                    <a:pt x="254" y="125"/>
                  </a:lnTo>
                  <a:cubicBezTo>
                    <a:pt x="251" y="128"/>
                    <a:pt x="247" y="128"/>
                    <a:pt x="244" y="128"/>
                  </a:cubicBezTo>
                  <a:cubicBezTo>
                    <a:pt x="232" y="128"/>
                    <a:pt x="221" y="117"/>
                    <a:pt x="213" y="98"/>
                  </a:cubicBezTo>
                  <a:cubicBezTo>
                    <a:pt x="191" y="65"/>
                    <a:pt x="232" y="35"/>
                    <a:pt x="209" y="5"/>
                  </a:cubicBezTo>
                  <a:lnTo>
                    <a:pt x="2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0" name="Google Shape;29100;p21"/>
            <p:cNvSpPr/>
            <p:nvPr/>
          </p:nvSpPr>
          <p:spPr>
            <a:xfrm>
              <a:off x="-5061687" y="61167"/>
              <a:ext cx="14707" cy="16330"/>
            </a:xfrm>
            <a:custGeom>
              <a:avLst/>
              <a:gdLst/>
              <a:ahLst/>
              <a:cxnLst/>
              <a:rect l="l" t="t" r="r" b="b"/>
              <a:pathLst>
                <a:path w="308" h="342" extrusionOk="0">
                  <a:moveTo>
                    <a:pt x="225" y="0"/>
                  </a:moveTo>
                  <a:cubicBezTo>
                    <a:pt x="221" y="0"/>
                    <a:pt x="217" y="8"/>
                    <a:pt x="221" y="16"/>
                  </a:cubicBezTo>
                  <a:cubicBezTo>
                    <a:pt x="225" y="38"/>
                    <a:pt x="243" y="64"/>
                    <a:pt x="217" y="87"/>
                  </a:cubicBezTo>
                  <a:cubicBezTo>
                    <a:pt x="206" y="105"/>
                    <a:pt x="195" y="121"/>
                    <a:pt x="183" y="139"/>
                  </a:cubicBezTo>
                  <a:cubicBezTo>
                    <a:pt x="191" y="147"/>
                    <a:pt x="195" y="157"/>
                    <a:pt x="191" y="169"/>
                  </a:cubicBezTo>
                  <a:cubicBezTo>
                    <a:pt x="188" y="202"/>
                    <a:pt x="176" y="233"/>
                    <a:pt x="135" y="240"/>
                  </a:cubicBezTo>
                  <a:cubicBezTo>
                    <a:pt x="124" y="288"/>
                    <a:pt x="86" y="300"/>
                    <a:pt x="45" y="307"/>
                  </a:cubicBezTo>
                  <a:cubicBezTo>
                    <a:pt x="42" y="307"/>
                    <a:pt x="38" y="311"/>
                    <a:pt x="34" y="311"/>
                  </a:cubicBezTo>
                  <a:cubicBezTo>
                    <a:pt x="31" y="311"/>
                    <a:pt x="26" y="307"/>
                    <a:pt x="23" y="307"/>
                  </a:cubicBezTo>
                  <a:cubicBezTo>
                    <a:pt x="19" y="307"/>
                    <a:pt x="16" y="304"/>
                    <a:pt x="12" y="304"/>
                  </a:cubicBezTo>
                  <a:cubicBezTo>
                    <a:pt x="8" y="304"/>
                    <a:pt x="4" y="307"/>
                    <a:pt x="0" y="311"/>
                  </a:cubicBezTo>
                  <a:cubicBezTo>
                    <a:pt x="16" y="333"/>
                    <a:pt x="31" y="341"/>
                    <a:pt x="45" y="341"/>
                  </a:cubicBezTo>
                  <a:cubicBezTo>
                    <a:pt x="64" y="341"/>
                    <a:pt x="83" y="330"/>
                    <a:pt x="102" y="319"/>
                  </a:cubicBezTo>
                  <a:cubicBezTo>
                    <a:pt x="124" y="307"/>
                    <a:pt x="135" y="281"/>
                    <a:pt x="169" y="281"/>
                  </a:cubicBezTo>
                  <a:lnTo>
                    <a:pt x="173" y="281"/>
                  </a:lnTo>
                  <a:cubicBezTo>
                    <a:pt x="217" y="281"/>
                    <a:pt x="221" y="247"/>
                    <a:pt x="214" y="214"/>
                  </a:cubicBezTo>
                  <a:cubicBezTo>
                    <a:pt x="240" y="214"/>
                    <a:pt x="251" y="244"/>
                    <a:pt x="273" y="244"/>
                  </a:cubicBezTo>
                  <a:cubicBezTo>
                    <a:pt x="278" y="244"/>
                    <a:pt x="285" y="244"/>
                    <a:pt x="288" y="240"/>
                  </a:cubicBezTo>
                  <a:cubicBezTo>
                    <a:pt x="259" y="233"/>
                    <a:pt x="251" y="210"/>
                    <a:pt x="259" y="184"/>
                  </a:cubicBezTo>
                  <a:cubicBezTo>
                    <a:pt x="259" y="143"/>
                    <a:pt x="292" y="117"/>
                    <a:pt x="304" y="79"/>
                  </a:cubicBezTo>
                  <a:cubicBezTo>
                    <a:pt x="278" y="57"/>
                    <a:pt x="296" y="42"/>
                    <a:pt x="307" y="23"/>
                  </a:cubicBezTo>
                  <a:cubicBezTo>
                    <a:pt x="281" y="19"/>
                    <a:pt x="255" y="23"/>
                    <a:pt x="228" y="5"/>
                  </a:cubicBezTo>
                  <a:cubicBezTo>
                    <a:pt x="228" y="0"/>
                    <a:pt x="225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1" name="Google Shape;29101;p21"/>
            <p:cNvSpPr/>
            <p:nvPr/>
          </p:nvSpPr>
          <p:spPr>
            <a:xfrm>
              <a:off x="-4982947" y="-94641"/>
              <a:ext cx="11078" cy="8595"/>
            </a:xfrm>
            <a:custGeom>
              <a:avLst/>
              <a:gdLst/>
              <a:ahLst/>
              <a:cxnLst/>
              <a:rect l="l" t="t" r="r" b="b"/>
              <a:pathLst>
                <a:path w="232" h="180" extrusionOk="0">
                  <a:moveTo>
                    <a:pt x="109" y="71"/>
                  </a:moveTo>
                  <a:cubicBezTo>
                    <a:pt x="116" y="71"/>
                    <a:pt x="123" y="71"/>
                    <a:pt x="135" y="75"/>
                  </a:cubicBezTo>
                  <a:cubicBezTo>
                    <a:pt x="120" y="87"/>
                    <a:pt x="109" y="94"/>
                    <a:pt x="101" y="101"/>
                  </a:cubicBezTo>
                  <a:cubicBezTo>
                    <a:pt x="90" y="109"/>
                    <a:pt x="97" y="131"/>
                    <a:pt x="78" y="131"/>
                  </a:cubicBezTo>
                  <a:lnTo>
                    <a:pt x="75" y="131"/>
                  </a:lnTo>
                  <a:cubicBezTo>
                    <a:pt x="71" y="131"/>
                    <a:pt x="60" y="123"/>
                    <a:pt x="60" y="120"/>
                  </a:cubicBezTo>
                  <a:cubicBezTo>
                    <a:pt x="52" y="97"/>
                    <a:pt x="68" y="87"/>
                    <a:pt x="82" y="75"/>
                  </a:cubicBezTo>
                  <a:cubicBezTo>
                    <a:pt x="90" y="71"/>
                    <a:pt x="97" y="71"/>
                    <a:pt x="109" y="71"/>
                  </a:cubicBezTo>
                  <a:close/>
                  <a:moveTo>
                    <a:pt x="94" y="0"/>
                  </a:moveTo>
                  <a:cubicBezTo>
                    <a:pt x="78" y="0"/>
                    <a:pt x="60" y="8"/>
                    <a:pt x="45" y="19"/>
                  </a:cubicBezTo>
                  <a:cubicBezTo>
                    <a:pt x="0" y="49"/>
                    <a:pt x="8" y="94"/>
                    <a:pt x="26" y="139"/>
                  </a:cubicBezTo>
                  <a:cubicBezTo>
                    <a:pt x="37" y="150"/>
                    <a:pt x="52" y="157"/>
                    <a:pt x="64" y="168"/>
                  </a:cubicBezTo>
                  <a:cubicBezTo>
                    <a:pt x="71" y="173"/>
                    <a:pt x="75" y="176"/>
                    <a:pt x="82" y="180"/>
                  </a:cubicBezTo>
                  <a:lnTo>
                    <a:pt x="101" y="180"/>
                  </a:lnTo>
                  <a:cubicBezTo>
                    <a:pt x="146" y="180"/>
                    <a:pt x="187" y="154"/>
                    <a:pt x="209" y="105"/>
                  </a:cubicBezTo>
                  <a:cubicBezTo>
                    <a:pt x="232" y="61"/>
                    <a:pt x="180" y="71"/>
                    <a:pt x="165" y="53"/>
                  </a:cubicBezTo>
                  <a:cubicBezTo>
                    <a:pt x="142" y="19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2" name="Google Shape;29102;p21"/>
            <p:cNvSpPr/>
            <p:nvPr/>
          </p:nvSpPr>
          <p:spPr>
            <a:xfrm>
              <a:off x="-5000471" y="-148025"/>
              <a:ext cx="10218" cy="8117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4" y="1"/>
                  </a:moveTo>
                  <a:cubicBezTo>
                    <a:pt x="117" y="4"/>
                    <a:pt x="109" y="4"/>
                    <a:pt x="102" y="4"/>
                  </a:cubicBezTo>
                  <a:lnTo>
                    <a:pt x="68" y="4"/>
                  </a:lnTo>
                  <a:cubicBezTo>
                    <a:pt x="57" y="4"/>
                    <a:pt x="50" y="4"/>
                    <a:pt x="42" y="8"/>
                  </a:cubicBezTo>
                  <a:cubicBezTo>
                    <a:pt x="19" y="27"/>
                    <a:pt x="0" y="45"/>
                    <a:pt x="5" y="80"/>
                  </a:cubicBezTo>
                  <a:cubicBezTo>
                    <a:pt x="16" y="113"/>
                    <a:pt x="64" y="120"/>
                    <a:pt x="68" y="161"/>
                  </a:cubicBezTo>
                  <a:cubicBezTo>
                    <a:pt x="68" y="165"/>
                    <a:pt x="79" y="169"/>
                    <a:pt x="83" y="169"/>
                  </a:cubicBezTo>
                  <a:lnTo>
                    <a:pt x="87" y="169"/>
                  </a:lnTo>
                  <a:cubicBezTo>
                    <a:pt x="124" y="142"/>
                    <a:pt x="165" y="124"/>
                    <a:pt x="191" y="87"/>
                  </a:cubicBezTo>
                  <a:cubicBezTo>
                    <a:pt x="214" y="45"/>
                    <a:pt x="165" y="35"/>
                    <a:pt x="157" y="4"/>
                  </a:cubicBezTo>
                  <a:cubicBezTo>
                    <a:pt x="154" y="8"/>
                    <a:pt x="150" y="8"/>
                    <a:pt x="147" y="8"/>
                  </a:cubicBezTo>
                  <a:cubicBezTo>
                    <a:pt x="139" y="8"/>
                    <a:pt x="131" y="4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3" name="Google Shape;29103;p21"/>
            <p:cNvSpPr/>
            <p:nvPr/>
          </p:nvSpPr>
          <p:spPr>
            <a:xfrm>
              <a:off x="-5032368" y="-107151"/>
              <a:ext cx="13227" cy="8595"/>
            </a:xfrm>
            <a:custGeom>
              <a:avLst/>
              <a:gdLst/>
              <a:ahLst/>
              <a:cxnLst/>
              <a:rect l="l" t="t" r="r" b="b"/>
              <a:pathLst>
                <a:path w="277" h="180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71"/>
                    <a:pt x="0" y="109"/>
                    <a:pt x="108" y="173"/>
                  </a:cubicBezTo>
                  <a:cubicBezTo>
                    <a:pt x="123" y="150"/>
                    <a:pt x="135" y="124"/>
                    <a:pt x="168" y="113"/>
                  </a:cubicBezTo>
                  <a:lnTo>
                    <a:pt x="168" y="113"/>
                  </a:lnTo>
                  <a:cubicBezTo>
                    <a:pt x="171" y="139"/>
                    <a:pt x="116" y="169"/>
                    <a:pt x="175" y="180"/>
                  </a:cubicBezTo>
                  <a:cubicBezTo>
                    <a:pt x="265" y="150"/>
                    <a:pt x="276" y="124"/>
                    <a:pt x="242" y="35"/>
                  </a:cubicBezTo>
                  <a:cubicBezTo>
                    <a:pt x="239" y="31"/>
                    <a:pt x="235" y="31"/>
                    <a:pt x="231" y="31"/>
                  </a:cubicBezTo>
                  <a:cubicBezTo>
                    <a:pt x="220" y="31"/>
                    <a:pt x="213" y="38"/>
                    <a:pt x="205" y="49"/>
                  </a:cubicBezTo>
                  <a:cubicBezTo>
                    <a:pt x="194" y="79"/>
                    <a:pt x="183" y="90"/>
                    <a:pt x="168" y="90"/>
                  </a:cubicBezTo>
                  <a:cubicBezTo>
                    <a:pt x="157" y="90"/>
                    <a:pt x="142" y="83"/>
                    <a:pt x="119" y="68"/>
                  </a:cubicBezTo>
                  <a:cubicBezTo>
                    <a:pt x="104" y="57"/>
                    <a:pt x="56" y="79"/>
                    <a:pt x="82" y="27"/>
                  </a:cubicBezTo>
                  <a:cubicBezTo>
                    <a:pt x="71" y="19"/>
                    <a:pt x="59" y="9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4" name="Google Shape;29104;p21"/>
            <p:cNvSpPr/>
            <p:nvPr/>
          </p:nvSpPr>
          <p:spPr>
            <a:xfrm>
              <a:off x="-5031700" y="101850"/>
              <a:ext cx="11126" cy="13131"/>
            </a:xfrm>
            <a:custGeom>
              <a:avLst/>
              <a:gdLst/>
              <a:ahLst/>
              <a:cxnLst/>
              <a:rect l="l" t="t" r="r" b="b"/>
              <a:pathLst>
                <a:path w="233" h="275" extrusionOk="0">
                  <a:moveTo>
                    <a:pt x="195" y="1"/>
                  </a:moveTo>
                  <a:cubicBezTo>
                    <a:pt x="180" y="28"/>
                    <a:pt x="135" y="16"/>
                    <a:pt x="121" y="50"/>
                  </a:cubicBezTo>
                  <a:cubicBezTo>
                    <a:pt x="113" y="50"/>
                    <a:pt x="102" y="38"/>
                    <a:pt x="90" y="35"/>
                  </a:cubicBezTo>
                  <a:cubicBezTo>
                    <a:pt x="86" y="42"/>
                    <a:pt x="79" y="50"/>
                    <a:pt x="71" y="57"/>
                  </a:cubicBezTo>
                  <a:cubicBezTo>
                    <a:pt x="116" y="72"/>
                    <a:pt x="102" y="117"/>
                    <a:pt x="128" y="147"/>
                  </a:cubicBezTo>
                  <a:cubicBezTo>
                    <a:pt x="83" y="151"/>
                    <a:pt x="42" y="147"/>
                    <a:pt x="4" y="162"/>
                  </a:cubicBezTo>
                  <a:cubicBezTo>
                    <a:pt x="0" y="177"/>
                    <a:pt x="0" y="192"/>
                    <a:pt x="8" y="203"/>
                  </a:cubicBezTo>
                  <a:cubicBezTo>
                    <a:pt x="26" y="188"/>
                    <a:pt x="45" y="180"/>
                    <a:pt x="60" y="180"/>
                  </a:cubicBezTo>
                  <a:cubicBezTo>
                    <a:pt x="83" y="180"/>
                    <a:pt x="102" y="192"/>
                    <a:pt x="121" y="214"/>
                  </a:cubicBezTo>
                  <a:cubicBezTo>
                    <a:pt x="147" y="233"/>
                    <a:pt x="169" y="252"/>
                    <a:pt x="195" y="274"/>
                  </a:cubicBezTo>
                  <a:cubicBezTo>
                    <a:pt x="195" y="263"/>
                    <a:pt x="199" y="252"/>
                    <a:pt x="202" y="240"/>
                  </a:cubicBezTo>
                  <a:cubicBezTo>
                    <a:pt x="202" y="240"/>
                    <a:pt x="199" y="240"/>
                    <a:pt x="199" y="237"/>
                  </a:cubicBezTo>
                  <a:cubicBezTo>
                    <a:pt x="169" y="225"/>
                    <a:pt x="143" y="207"/>
                    <a:pt x="165" y="166"/>
                  </a:cubicBezTo>
                  <a:cubicBezTo>
                    <a:pt x="176" y="166"/>
                    <a:pt x="183" y="173"/>
                    <a:pt x="191" y="180"/>
                  </a:cubicBezTo>
                  <a:cubicBezTo>
                    <a:pt x="195" y="188"/>
                    <a:pt x="202" y="192"/>
                    <a:pt x="214" y="192"/>
                  </a:cubicBezTo>
                  <a:lnTo>
                    <a:pt x="217" y="192"/>
                  </a:lnTo>
                  <a:cubicBezTo>
                    <a:pt x="221" y="188"/>
                    <a:pt x="225" y="185"/>
                    <a:pt x="228" y="185"/>
                  </a:cubicBezTo>
                  <a:cubicBezTo>
                    <a:pt x="233" y="158"/>
                    <a:pt x="233" y="132"/>
                    <a:pt x="202" y="132"/>
                  </a:cubicBezTo>
                  <a:cubicBezTo>
                    <a:pt x="154" y="132"/>
                    <a:pt x="188" y="102"/>
                    <a:pt x="183" y="87"/>
                  </a:cubicBezTo>
                  <a:cubicBezTo>
                    <a:pt x="183" y="80"/>
                    <a:pt x="183" y="72"/>
                    <a:pt x="180" y="64"/>
                  </a:cubicBezTo>
                  <a:cubicBezTo>
                    <a:pt x="199" y="46"/>
                    <a:pt x="214" y="28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5" name="Google Shape;29105;p21"/>
            <p:cNvSpPr/>
            <p:nvPr/>
          </p:nvSpPr>
          <p:spPr>
            <a:xfrm>
              <a:off x="-4901390" y="90486"/>
              <a:ext cx="10028" cy="8786"/>
            </a:xfrm>
            <a:custGeom>
              <a:avLst/>
              <a:gdLst/>
              <a:ahLst/>
              <a:cxnLst/>
              <a:rect l="l" t="t" r="r" b="b"/>
              <a:pathLst>
                <a:path w="210" h="184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0"/>
                    <a:pt x="56" y="67"/>
                    <a:pt x="49" y="116"/>
                  </a:cubicBezTo>
                  <a:cubicBezTo>
                    <a:pt x="45" y="135"/>
                    <a:pt x="49" y="180"/>
                    <a:pt x="83" y="183"/>
                  </a:cubicBezTo>
                  <a:lnTo>
                    <a:pt x="105" y="183"/>
                  </a:lnTo>
                  <a:cubicBezTo>
                    <a:pt x="131" y="183"/>
                    <a:pt x="161" y="176"/>
                    <a:pt x="184" y="157"/>
                  </a:cubicBezTo>
                  <a:cubicBezTo>
                    <a:pt x="210" y="135"/>
                    <a:pt x="202" y="78"/>
                    <a:pt x="173" y="64"/>
                  </a:cubicBezTo>
                  <a:cubicBezTo>
                    <a:pt x="116" y="41"/>
                    <a:pt x="71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6" name="Google Shape;29106;p21"/>
            <p:cNvSpPr/>
            <p:nvPr/>
          </p:nvSpPr>
          <p:spPr>
            <a:xfrm>
              <a:off x="-4967954" y="19243"/>
              <a:ext cx="10935" cy="9311"/>
            </a:xfrm>
            <a:custGeom>
              <a:avLst/>
              <a:gdLst/>
              <a:ahLst/>
              <a:cxnLst/>
              <a:rect l="l" t="t" r="r" b="b"/>
              <a:pathLst>
                <a:path w="229" h="19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7" y="15"/>
                    <a:pt x="165" y="23"/>
                    <a:pt x="142" y="23"/>
                  </a:cubicBezTo>
                  <a:cubicBezTo>
                    <a:pt x="131" y="23"/>
                    <a:pt x="116" y="19"/>
                    <a:pt x="101" y="12"/>
                  </a:cubicBezTo>
                  <a:cubicBezTo>
                    <a:pt x="78" y="41"/>
                    <a:pt x="60" y="79"/>
                    <a:pt x="11" y="79"/>
                  </a:cubicBezTo>
                  <a:cubicBezTo>
                    <a:pt x="4" y="83"/>
                    <a:pt x="0" y="93"/>
                    <a:pt x="4" y="105"/>
                  </a:cubicBezTo>
                  <a:cubicBezTo>
                    <a:pt x="71" y="131"/>
                    <a:pt x="142" y="154"/>
                    <a:pt x="202" y="195"/>
                  </a:cubicBezTo>
                  <a:cubicBezTo>
                    <a:pt x="228" y="135"/>
                    <a:pt x="228" y="135"/>
                    <a:pt x="191" y="79"/>
                  </a:cubicBezTo>
                  <a:cubicBezTo>
                    <a:pt x="161" y="45"/>
                    <a:pt x="191" y="23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7" name="Google Shape;29107;p21"/>
            <p:cNvSpPr/>
            <p:nvPr/>
          </p:nvSpPr>
          <p:spPr>
            <a:xfrm>
              <a:off x="-4950477" y="-43071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221" y="1"/>
                  </a:moveTo>
                  <a:cubicBezTo>
                    <a:pt x="221" y="19"/>
                    <a:pt x="176" y="23"/>
                    <a:pt x="209" y="53"/>
                  </a:cubicBezTo>
                  <a:cubicBezTo>
                    <a:pt x="228" y="68"/>
                    <a:pt x="217" y="75"/>
                    <a:pt x="202" y="83"/>
                  </a:cubicBezTo>
                  <a:cubicBezTo>
                    <a:pt x="195" y="83"/>
                    <a:pt x="187" y="87"/>
                    <a:pt x="180" y="87"/>
                  </a:cubicBezTo>
                  <a:cubicBezTo>
                    <a:pt x="165" y="87"/>
                    <a:pt x="147" y="75"/>
                    <a:pt x="131" y="64"/>
                  </a:cubicBezTo>
                  <a:lnTo>
                    <a:pt x="113" y="64"/>
                  </a:lnTo>
                  <a:cubicBezTo>
                    <a:pt x="68" y="83"/>
                    <a:pt x="45" y="132"/>
                    <a:pt x="0" y="154"/>
                  </a:cubicBezTo>
                  <a:cubicBezTo>
                    <a:pt x="34" y="195"/>
                    <a:pt x="64" y="218"/>
                    <a:pt x="94" y="218"/>
                  </a:cubicBezTo>
                  <a:cubicBezTo>
                    <a:pt x="120" y="218"/>
                    <a:pt x="142" y="203"/>
                    <a:pt x="169" y="169"/>
                  </a:cubicBezTo>
                  <a:lnTo>
                    <a:pt x="169" y="169"/>
                  </a:lnTo>
                  <a:cubicBezTo>
                    <a:pt x="154" y="173"/>
                    <a:pt x="147" y="176"/>
                    <a:pt x="139" y="176"/>
                  </a:cubicBezTo>
                  <a:cubicBezTo>
                    <a:pt x="109" y="176"/>
                    <a:pt x="128" y="128"/>
                    <a:pt x="109" y="113"/>
                  </a:cubicBezTo>
                  <a:cubicBezTo>
                    <a:pt x="157" y="113"/>
                    <a:pt x="165" y="139"/>
                    <a:pt x="169" y="169"/>
                  </a:cubicBezTo>
                  <a:cubicBezTo>
                    <a:pt x="228" y="135"/>
                    <a:pt x="243" y="83"/>
                    <a:pt x="247" y="19"/>
                  </a:cubicBezTo>
                  <a:cubicBezTo>
                    <a:pt x="247" y="1"/>
                    <a:pt x="232" y="4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8" name="Google Shape;29108;p21"/>
            <p:cNvSpPr/>
            <p:nvPr/>
          </p:nvSpPr>
          <p:spPr>
            <a:xfrm>
              <a:off x="-5032225" y="11044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60" y="72"/>
                  </a:moveTo>
                  <a:cubicBezTo>
                    <a:pt x="68" y="72"/>
                    <a:pt x="71" y="72"/>
                    <a:pt x="71" y="76"/>
                  </a:cubicBezTo>
                  <a:cubicBezTo>
                    <a:pt x="82" y="86"/>
                    <a:pt x="94" y="102"/>
                    <a:pt x="79" y="112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4" y="117"/>
                    <a:pt x="60" y="112"/>
                    <a:pt x="53" y="109"/>
                  </a:cubicBezTo>
                  <a:cubicBezTo>
                    <a:pt x="45" y="102"/>
                    <a:pt x="34" y="90"/>
                    <a:pt x="45" y="79"/>
                  </a:cubicBezTo>
                  <a:cubicBezTo>
                    <a:pt x="49" y="76"/>
                    <a:pt x="56" y="72"/>
                    <a:pt x="60" y="72"/>
                  </a:cubicBezTo>
                  <a:close/>
                  <a:moveTo>
                    <a:pt x="71" y="0"/>
                  </a:moveTo>
                  <a:cubicBezTo>
                    <a:pt x="56" y="0"/>
                    <a:pt x="37" y="8"/>
                    <a:pt x="19" y="23"/>
                  </a:cubicBezTo>
                  <a:cubicBezTo>
                    <a:pt x="1" y="135"/>
                    <a:pt x="75" y="195"/>
                    <a:pt x="146" y="259"/>
                  </a:cubicBezTo>
                  <a:cubicBezTo>
                    <a:pt x="150" y="262"/>
                    <a:pt x="154" y="262"/>
                    <a:pt x="158" y="262"/>
                  </a:cubicBezTo>
                  <a:cubicBezTo>
                    <a:pt x="165" y="262"/>
                    <a:pt x="172" y="259"/>
                    <a:pt x="180" y="255"/>
                  </a:cubicBezTo>
                  <a:cubicBezTo>
                    <a:pt x="184" y="210"/>
                    <a:pt x="187" y="169"/>
                    <a:pt x="154" y="131"/>
                  </a:cubicBezTo>
                  <a:cubicBezTo>
                    <a:pt x="146" y="124"/>
                    <a:pt x="139" y="120"/>
                    <a:pt x="127" y="112"/>
                  </a:cubicBezTo>
                  <a:cubicBezTo>
                    <a:pt x="113" y="135"/>
                    <a:pt x="116" y="162"/>
                    <a:pt x="113" y="191"/>
                  </a:cubicBezTo>
                  <a:cubicBezTo>
                    <a:pt x="56" y="157"/>
                    <a:pt x="105" y="131"/>
                    <a:pt x="116" y="105"/>
                  </a:cubicBezTo>
                  <a:lnTo>
                    <a:pt x="116" y="98"/>
                  </a:lnTo>
                  <a:cubicBezTo>
                    <a:pt x="101" y="83"/>
                    <a:pt x="105" y="79"/>
                    <a:pt x="113" y="79"/>
                  </a:cubicBezTo>
                  <a:cubicBezTo>
                    <a:pt x="116" y="79"/>
                    <a:pt x="116" y="79"/>
                    <a:pt x="120" y="83"/>
                  </a:cubicBezTo>
                  <a:lnTo>
                    <a:pt x="132" y="83"/>
                  </a:lnTo>
                  <a:cubicBezTo>
                    <a:pt x="135" y="83"/>
                    <a:pt x="135" y="83"/>
                    <a:pt x="139" y="79"/>
                  </a:cubicBezTo>
                  <a:cubicBezTo>
                    <a:pt x="127" y="64"/>
                    <a:pt x="127" y="49"/>
                    <a:pt x="132" y="34"/>
                  </a:cubicBezTo>
                  <a:cubicBezTo>
                    <a:pt x="113" y="12"/>
                    <a:pt x="94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9" name="Google Shape;29109;p21"/>
            <p:cNvSpPr/>
            <p:nvPr/>
          </p:nvSpPr>
          <p:spPr>
            <a:xfrm>
              <a:off x="-5128585" y="229534"/>
              <a:ext cx="11412" cy="6637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216" y="0"/>
                  </a:moveTo>
                  <a:cubicBezTo>
                    <a:pt x="213" y="4"/>
                    <a:pt x="209" y="7"/>
                    <a:pt x="205" y="11"/>
                  </a:cubicBezTo>
                  <a:cubicBezTo>
                    <a:pt x="187" y="23"/>
                    <a:pt x="168" y="26"/>
                    <a:pt x="149" y="26"/>
                  </a:cubicBezTo>
                  <a:cubicBezTo>
                    <a:pt x="104" y="26"/>
                    <a:pt x="64" y="4"/>
                    <a:pt x="19" y="0"/>
                  </a:cubicBezTo>
                  <a:lnTo>
                    <a:pt x="19" y="0"/>
                  </a:lnTo>
                  <a:cubicBezTo>
                    <a:pt x="22" y="33"/>
                    <a:pt x="19" y="71"/>
                    <a:pt x="0" y="101"/>
                  </a:cubicBezTo>
                  <a:lnTo>
                    <a:pt x="30" y="101"/>
                  </a:lnTo>
                  <a:cubicBezTo>
                    <a:pt x="82" y="101"/>
                    <a:pt x="135" y="108"/>
                    <a:pt x="179" y="135"/>
                  </a:cubicBezTo>
                  <a:cubicBezTo>
                    <a:pt x="187" y="135"/>
                    <a:pt x="194" y="138"/>
                    <a:pt x="202" y="138"/>
                  </a:cubicBezTo>
                  <a:cubicBezTo>
                    <a:pt x="213" y="138"/>
                    <a:pt x="221" y="135"/>
                    <a:pt x="231" y="130"/>
                  </a:cubicBezTo>
                  <a:cubicBezTo>
                    <a:pt x="216" y="94"/>
                    <a:pt x="209" y="52"/>
                    <a:pt x="239" y="18"/>
                  </a:cubicBezTo>
                  <a:cubicBezTo>
                    <a:pt x="231" y="11"/>
                    <a:pt x="224" y="7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0" name="Google Shape;29110;p21"/>
            <p:cNvSpPr/>
            <p:nvPr/>
          </p:nvSpPr>
          <p:spPr>
            <a:xfrm>
              <a:off x="-5065077" y="-113741"/>
              <a:ext cx="11078" cy="7688"/>
            </a:xfrm>
            <a:custGeom>
              <a:avLst/>
              <a:gdLst/>
              <a:ahLst/>
              <a:cxnLst/>
              <a:rect l="l" t="t" r="r" b="b"/>
              <a:pathLst>
                <a:path w="232" h="161" extrusionOk="0">
                  <a:moveTo>
                    <a:pt x="97" y="0"/>
                  </a:moveTo>
                  <a:cubicBezTo>
                    <a:pt x="79" y="4"/>
                    <a:pt x="61" y="8"/>
                    <a:pt x="45" y="16"/>
                  </a:cubicBezTo>
                  <a:cubicBezTo>
                    <a:pt x="0" y="45"/>
                    <a:pt x="35" y="90"/>
                    <a:pt x="35" y="128"/>
                  </a:cubicBezTo>
                  <a:cubicBezTo>
                    <a:pt x="61" y="128"/>
                    <a:pt x="83" y="142"/>
                    <a:pt x="102" y="161"/>
                  </a:cubicBezTo>
                  <a:cubicBezTo>
                    <a:pt x="116" y="157"/>
                    <a:pt x="131" y="147"/>
                    <a:pt x="147" y="147"/>
                  </a:cubicBezTo>
                  <a:lnTo>
                    <a:pt x="154" y="147"/>
                  </a:lnTo>
                  <a:cubicBezTo>
                    <a:pt x="169" y="138"/>
                    <a:pt x="184" y="128"/>
                    <a:pt x="195" y="120"/>
                  </a:cubicBezTo>
                  <a:cubicBezTo>
                    <a:pt x="191" y="117"/>
                    <a:pt x="186" y="116"/>
                    <a:pt x="180" y="116"/>
                  </a:cubicBezTo>
                  <a:cubicBezTo>
                    <a:pt x="176" y="116"/>
                    <a:pt x="171" y="116"/>
                    <a:pt x="166" y="116"/>
                  </a:cubicBezTo>
                  <a:cubicBezTo>
                    <a:pt x="156" y="116"/>
                    <a:pt x="146" y="114"/>
                    <a:pt x="139" y="102"/>
                  </a:cubicBezTo>
                  <a:cubicBezTo>
                    <a:pt x="150" y="86"/>
                    <a:pt x="165" y="83"/>
                    <a:pt x="176" y="83"/>
                  </a:cubicBezTo>
                  <a:cubicBezTo>
                    <a:pt x="195" y="83"/>
                    <a:pt x="210" y="90"/>
                    <a:pt x="225" y="105"/>
                  </a:cubicBezTo>
                  <a:cubicBezTo>
                    <a:pt x="232" y="45"/>
                    <a:pt x="210" y="12"/>
                    <a:pt x="150" y="4"/>
                  </a:cubicBezTo>
                  <a:cubicBezTo>
                    <a:pt x="139" y="19"/>
                    <a:pt x="128" y="30"/>
                    <a:pt x="120" y="30"/>
                  </a:cubicBezTo>
                  <a:cubicBezTo>
                    <a:pt x="113" y="30"/>
                    <a:pt x="102" y="19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1" name="Google Shape;29111;p21"/>
            <p:cNvSpPr/>
            <p:nvPr/>
          </p:nvSpPr>
          <p:spPr>
            <a:xfrm>
              <a:off x="-4883723" y="140241"/>
              <a:ext cx="16474" cy="7736"/>
            </a:xfrm>
            <a:custGeom>
              <a:avLst/>
              <a:gdLst/>
              <a:ahLst/>
              <a:cxnLst/>
              <a:rect l="l" t="t" r="r" b="b"/>
              <a:pathLst>
                <a:path w="345" h="162" extrusionOk="0">
                  <a:moveTo>
                    <a:pt x="188" y="1"/>
                  </a:moveTo>
                  <a:cubicBezTo>
                    <a:pt x="162" y="16"/>
                    <a:pt x="131" y="19"/>
                    <a:pt x="112" y="42"/>
                  </a:cubicBezTo>
                  <a:cubicBezTo>
                    <a:pt x="79" y="42"/>
                    <a:pt x="49" y="35"/>
                    <a:pt x="23" y="9"/>
                  </a:cubicBezTo>
                  <a:cubicBezTo>
                    <a:pt x="19" y="9"/>
                    <a:pt x="15" y="4"/>
                    <a:pt x="12" y="1"/>
                  </a:cubicBezTo>
                  <a:lnTo>
                    <a:pt x="12" y="1"/>
                  </a:lnTo>
                  <a:cubicBezTo>
                    <a:pt x="0" y="42"/>
                    <a:pt x="19" y="61"/>
                    <a:pt x="60" y="61"/>
                  </a:cubicBezTo>
                  <a:cubicBezTo>
                    <a:pt x="64" y="61"/>
                    <a:pt x="72" y="57"/>
                    <a:pt x="72" y="57"/>
                  </a:cubicBezTo>
                  <a:lnTo>
                    <a:pt x="75" y="57"/>
                  </a:lnTo>
                  <a:cubicBezTo>
                    <a:pt x="120" y="98"/>
                    <a:pt x="172" y="124"/>
                    <a:pt x="229" y="147"/>
                  </a:cubicBezTo>
                  <a:cubicBezTo>
                    <a:pt x="259" y="154"/>
                    <a:pt x="288" y="143"/>
                    <a:pt x="311" y="161"/>
                  </a:cubicBezTo>
                  <a:cubicBezTo>
                    <a:pt x="322" y="158"/>
                    <a:pt x="333" y="158"/>
                    <a:pt x="345" y="154"/>
                  </a:cubicBezTo>
                  <a:lnTo>
                    <a:pt x="345" y="147"/>
                  </a:lnTo>
                  <a:lnTo>
                    <a:pt x="341" y="147"/>
                  </a:lnTo>
                  <a:cubicBezTo>
                    <a:pt x="329" y="132"/>
                    <a:pt x="296" y="143"/>
                    <a:pt x="296" y="116"/>
                  </a:cubicBezTo>
                  <a:cubicBezTo>
                    <a:pt x="296" y="94"/>
                    <a:pt x="322" y="94"/>
                    <a:pt x="337" y="83"/>
                  </a:cubicBezTo>
                  <a:cubicBezTo>
                    <a:pt x="322" y="68"/>
                    <a:pt x="303" y="57"/>
                    <a:pt x="285" y="57"/>
                  </a:cubicBezTo>
                  <a:cubicBezTo>
                    <a:pt x="274" y="57"/>
                    <a:pt x="262" y="64"/>
                    <a:pt x="247" y="71"/>
                  </a:cubicBezTo>
                  <a:lnTo>
                    <a:pt x="243" y="71"/>
                  </a:lnTo>
                  <a:cubicBezTo>
                    <a:pt x="217" y="71"/>
                    <a:pt x="198" y="87"/>
                    <a:pt x="184" y="113"/>
                  </a:cubicBezTo>
                  <a:cubicBezTo>
                    <a:pt x="165" y="64"/>
                    <a:pt x="202" y="53"/>
                    <a:pt x="221" y="31"/>
                  </a:cubicBezTo>
                  <a:cubicBezTo>
                    <a:pt x="224" y="27"/>
                    <a:pt x="229" y="23"/>
                    <a:pt x="232" y="19"/>
                  </a:cubicBezTo>
                  <a:cubicBezTo>
                    <a:pt x="214" y="16"/>
                    <a:pt x="198" y="16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2" name="Google Shape;29112;p21"/>
            <p:cNvSpPr/>
            <p:nvPr/>
          </p:nvSpPr>
          <p:spPr>
            <a:xfrm>
              <a:off x="-5041871" y="248777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75" y="1"/>
                  </a:moveTo>
                  <a:cubicBezTo>
                    <a:pt x="64" y="1"/>
                    <a:pt x="56" y="5"/>
                    <a:pt x="53" y="15"/>
                  </a:cubicBezTo>
                  <a:cubicBezTo>
                    <a:pt x="42" y="53"/>
                    <a:pt x="1" y="83"/>
                    <a:pt x="20" y="131"/>
                  </a:cubicBezTo>
                  <a:cubicBezTo>
                    <a:pt x="30" y="136"/>
                    <a:pt x="38" y="146"/>
                    <a:pt x="49" y="146"/>
                  </a:cubicBezTo>
                  <a:cubicBezTo>
                    <a:pt x="56" y="146"/>
                    <a:pt x="60" y="143"/>
                    <a:pt x="64" y="131"/>
                  </a:cubicBezTo>
                  <a:cubicBezTo>
                    <a:pt x="79" y="105"/>
                    <a:pt x="87" y="94"/>
                    <a:pt x="94" y="94"/>
                  </a:cubicBezTo>
                  <a:cubicBezTo>
                    <a:pt x="109" y="94"/>
                    <a:pt x="116" y="117"/>
                    <a:pt x="127" y="139"/>
                  </a:cubicBezTo>
                  <a:cubicBezTo>
                    <a:pt x="158" y="120"/>
                    <a:pt x="142" y="79"/>
                    <a:pt x="161" y="53"/>
                  </a:cubicBezTo>
                  <a:cubicBezTo>
                    <a:pt x="203" y="75"/>
                    <a:pt x="180" y="146"/>
                    <a:pt x="236" y="146"/>
                  </a:cubicBezTo>
                  <a:cubicBezTo>
                    <a:pt x="236" y="150"/>
                    <a:pt x="239" y="150"/>
                    <a:pt x="239" y="150"/>
                  </a:cubicBezTo>
                  <a:lnTo>
                    <a:pt x="239" y="146"/>
                  </a:lnTo>
                  <a:cubicBezTo>
                    <a:pt x="244" y="124"/>
                    <a:pt x="251" y="98"/>
                    <a:pt x="236" y="75"/>
                  </a:cubicBezTo>
                  <a:cubicBezTo>
                    <a:pt x="229" y="60"/>
                    <a:pt x="221" y="41"/>
                    <a:pt x="236" y="27"/>
                  </a:cubicBezTo>
                  <a:cubicBezTo>
                    <a:pt x="195" y="19"/>
                    <a:pt x="150" y="23"/>
                    <a:pt x="105" y="8"/>
                  </a:cubicBezTo>
                  <a:cubicBezTo>
                    <a:pt x="98" y="5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3" name="Google Shape;29113;p21"/>
            <p:cNvSpPr/>
            <p:nvPr/>
          </p:nvSpPr>
          <p:spPr>
            <a:xfrm>
              <a:off x="-4981706" y="125964"/>
              <a:ext cx="12176" cy="8786"/>
            </a:xfrm>
            <a:custGeom>
              <a:avLst/>
              <a:gdLst/>
              <a:ahLst/>
              <a:cxnLst/>
              <a:rect l="l" t="t" r="r" b="b"/>
              <a:pathLst>
                <a:path w="255" h="184" extrusionOk="0">
                  <a:moveTo>
                    <a:pt x="0" y="1"/>
                  </a:moveTo>
                  <a:cubicBezTo>
                    <a:pt x="0" y="49"/>
                    <a:pt x="52" y="87"/>
                    <a:pt x="26" y="143"/>
                  </a:cubicBezTo>
                  <a:cubicBezTo>
                    <a:pt x="45" y="146"/>
                    <a:pt x="56" y="184"/>
                    <a:pt x="75" y="184"/>
                  </a:cubicBezTo>
                  <a:cubicBezTo>
                    <a:pt x="86" y="184"/>
                    <a:pt x="94" y="177"/>
                    <a:pt x="105" y="154"/>
                  </a:cubicBezTo>
                  <a:cubicBezTo>
                    <a:pt x="112" y="158"/>
                    <a:pt x="120" y="158"/>
                    <a:pt x="128" y="158"/>
                  </a:cubicBezTo>
                  <a:cubicBezTo>
                    <a:pt x="168" y="158"/>
                    <a:pt x="187" y="109"/>
                    <a:pt x="228" y="109"/>
                  </a:cubicBezTo>
                  <a:cubicBezTo>
                    <a:pt x="217" y="79"/>
                    <a:pt x="254" y="65"/>
                    <a:pt x="247" y="38"/>
                  </a:cubicBezTo>
                  <a:lnTo>
                    <a:pt x="247" y="38"/>
                  </a:lnTo>
                  <a:cubicBezTo>
                    <a:pt x="235" y="42"/>
                    <a:pt x="221" y="49"/>
                    <a:pt x="209" y="49"/>
                  </a:cubicBezTo>
                  <a:cubicBezTo>
                    <a:pt x="199" y="49"/>
                    <a:pt x="187" y="42"/>
                    <a:pt x="187" y="12"/>
                  </a:cubicBezTo>
                  <a:cubicBezTo>
                    <a:pt x="173" y="20"/>
                    <a:pt x="157" y="30"/>
                    <a:pt x="139" y="30"/>
                  </a:cubicBezTo>
                  <a:lnTo>
                    <a:pt x="131" y="30"/>
                  </a:lnTo>
                  <a:cubicBezTo>
                    <a:pt x="131" y="65"/>
                    <a:pt x="123" y="79"/>
                    <a:pt x="105" y="79"/>
                  </a:cubicBezTo>
                  <a:cubicBezTo>
                    <a:pt x="94" y="79"/>
                    <a:pt x="75" y="75"/>
                    <a:pt x="52" y="61"/>
                  </a:cubicBezTo>
                  <a:cubicBezTo>
                    <a:pt x="42" y="49"/>
                    <a:pt x="42" y="34"/>
                    <a:pt x="45" y="20"/>
                  </a:cubicBezTo>
                  <a:cubicBezTo>
                    <a:pt x="30" y="12"/>
                    <a:pt x="16" y="1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4" name="Google Shape;29114;p21"/>
            <p:cNvSpPr/>
            <p:nvPr/>
          </p:nvSpPr>
          <p:spPr>
            <a:xfrm>
              <a:off x="-5136081" y="157957"/>
              <a:ext cx="8213" cy="11651"/>
            </a:xfrm>
            <a:custGeom>
              <a:avLst/>
              <a:gdLst/>
              <a:ahLst/>
              <a:cxnLst/>
              <a:rect l="l" t="t" r="r" b="b"/>
              <a:pathLst>
                <a:path w="172" h="244" extrusionOk="0">
                  <a:moveTo>
                    <a:pt x="90" y="0"/>
                  </a:moveTo>
                  <a:cubicBezTo>
                    <a:pt x="71" y="0"/>
                    <a:pt x="56" y="26"/>
                    <a:pt x="37" y="30"/>
                  </a:cubicBezTo>
                  <a:cubicBezTo>
                    <a:pt x="14" y="33"/>
                    <a:pt x="0" y="52"/>
                    <a:pt x="4" y="82"/>
                  </a:cubicBezTo>
                  <a:cubicBezTo>
                    <a:pt x="11" y="104"/>
                    <a:pt x="7" y="131"/>
                    <a:pt x="45" y="138"/>
                  </a:cubicBezTo>
                  <a:cubicBezTo>
                    <a:pt x="67" y="142"/>
                    <a:pt x="93" y="149"/>
                    <a:pt x="71" y="194"/>
                  </a:cubicBezTo>
                  <a:cubicBezTo>
                    <a:pt x="67" y="206"/>
                    <a:pt x="90" y="243"/>
                    <a:pt x="135" y="243"/>
                  </a:cubicBezTo>
                  <a:cubicBezTo>
                    <a:pt x="135" y="243"/>
                    <a:pt x="138" y="239"/>
                    <a:pt x="142" y="239"/>
                  </a:cubicBezTo>
                  <a:cubicBezTo>
                    <a:pt x="123" y="198"/>
                    <a:pt x="104" y="164"/>
                    <a:pt x="138" y="123"/>
                  </a:cubicBezTo>
                  <a:cubicBezTo>
                    <a:pt x="171" y="82"/>
                    <a:pt x="135" y="45"/>
                    <a:pt x="112" y="14"/>
                  </a:cubicBezTo>
                  <a:cubicBezTo>
                    <a:pt x="104" y="4"/>
                    <a:pt x="97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5" name="Google Shape;29115;p21"/>
            <p:cNvSpPr/>
            <p:nvPr/>
          </p:nvSpPr>
          <p:spPr>
            <a:xfrm>
              <a:off x="-5007777" y="-156047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91" y="1"/>
                  </a:moveTo>
                  <a:cubicBezTo>
                    <a:pt x="72" y="1"/>
                    <a:pt x="57" y="15"/>
                    <a:pt x="41" y="27"/>
                  </a:cubicBezTo>
                  <a:cubicBezTo>
                    <a:pt x="1" y="56"/>
                    <a:pt x="1" y="91"/>
                    <a:pt x="49" y="143"/>
                  </a:cubicBezTo>
                  <a:cubicBezTo>
                    <a:pt x="60" y="153"/>
                    <a:pt x="68" y="172"/>
                    <a:pt x="83" y="172"/>
                  </a:cubicBezTo>
                  <a:cubicBezTo>
                    <a:pt x="86" y="172"/>
                    <a:pt x="94" y="169"/>
                    <a:pt x="101" y="161"/>
                  </a:cubicBezTo>
                  <a:cubicBezTo>
                    <a:pt x="131" y="153"/>
                    <a:pt x="169" y="153"/>
                    <a:pt x="176" y="117"/>
                  </a:cubicBezTo>
                  <a:cubicBezTo>
                    <a:pt x="184" y="79"/>
                    <a:pt x="161" y="49"/>
                    <a:pt x="131" y="27"/>
                  </a:cubicBezTo>
                  <a:cubicBezTo>
                    <a:pt x="120" y="19"/>
                    <a:pt x="109" y="12"/>
                    <a:pt x="98" y="1"/>
                  </a:cubicBezTo>
                  <a:lnTo>
                    <a:pt x="98" y="1"/>
                  </a:lnTo>
                  <a:cubicBezTo>
                    <a:pt x="98" y="1"/>
                    <a:pt x="101" y="4"/>
                    <a:pt x="105" y="4"/>
                  </a:cubicBezTo>
                  <a:cubicBezTo>
                    <a:pt x="101" y="1"/>
                    <a:pt x="98" y="1"/>
                    <a:pt x="98" y="1"/>
                  </a:cubicBezTo>
                  <a:lnTo>
                    <a:pt x="98" y="1"/>
                  </a:lnTo>
                  <a:cubicBezTo>
                    <a:pt x="98" y="1"/>
                    <a:pt x="98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6" name="Google Shape;29116;p21"/>
            <p:cNvSpPr/>
            <p:nvPr/>
          </p:nvSpPr>
          <p:spPr>
            <a:xfrm>
              <a:off x="-4955109" y="-47512"/>
              <a:ext cx="12176" cy="10935"/>
            </a:xfrm>
            <a:custGeom>
              <a:avLst/>
              <a:gdLst/>
              <a:ahLst/>
              <a:cxnLst/>
              <a:rect l="l" t="t" r="r" b="b"/>
              <a:pathLst>
                <a:path w="255" h="229" extrusionOk="0">
                  <a:moveTo>
                    <a:pt x="154" y="0"/>
                  </a:moveTo>
                  <a:cubicBezTo>
                    <a:pt x="146" y="0"/>
                    <a:pt x="139" y="4"/>
                    <a:pt x="131" y="8"/>
                  </a:cubicBezTo>
                  <a:cubicBezTo>
                    <a:pt x="123" y="11"/>
                    <a:pt x="116" y="16"/>
                    <a:pt x="109" y="16"/>
                  </a:cubicBezTo>
                  <a:cubicBezTo>
                    <a:pt x="105" y="16"/>
                    <a:pt x="101" y="16"/>
                    <a:pt x="94" y="8"/>
                  </a:cubicBezTo>
                  <a:lnTo>
                    <a:pt x="90" y="8"/>
                  </a:lnTo>
                  <a:cubicBezTo>
                    <a:pt x="64" y="8"/>
                    <a:pt x="56" y="30"/>
                    <a:pt x="42" y="45"/>
                  </a:cubicBezTo>
                  <a:cubicBezTo>
                    <a:pt x="53" y="42"/>
                    <a:pt x="64" y="42"/>
                    <a:pt x="71" y="42"/>
                  </a:cubicBezTo>
                  <a:lnTo>
                    <a:pt x="75" y="42"/>
                  </a:lnTo>
                  <a:cubicBezTo>
                    <a:pt x="94" y="42"/>
                    <a:pt x="101" y="52"/>
                    <a:pt x="101" y="75"/>
                  </a:cubicBezTo>
                  <a:cubicBezTo>
                    <a:pt x="97" y="90"/>
                    <a:pt x="90" y="97"/>
                    <a:pt x="82" y="97"/>
                  </a:cubicBezTo>
                  <a:cubicBezTo>
                    <a:pt x="75" y="97"/>
                    <a:pt x="71" y="94"/>
                    <a:pt x="64" y="90"/>
                  </a:cubicBezTo>
                  <a:cubicBezTo>
                    <a:pt x="49" y="86"/>
                    <a:pt x="37" y="75"/>
                    <a:pt x="26" y="71"/>
                  </a:cubicBezTo>
                  <a:lnTo>
                    <a:pt x="26" y="71"/>
                  </a:lnTo>
                  <a:cubicBezTo>
                    <a:pt x="0" y="135"/>
                    <a:pt x="53" y="176"/>
                    <a:pt x="75" y="228"/>
                  </a:cubicBezTo>
                  <a:cubicBezTo>
                    <a:pt x="101" y="195"/>
                    <a:pt x="105" y="138"/>
                    <a:pt x="161" y="138"/>
                  </a:cubicBezTo>
                  <a:lnTo>
                    <a:pt x="172" y="138"/>
                  </a:lnTo>
                  <a:cubicBezTo>
                    <a:pt x="187" y="142"/>
                    <a:pt x="199" y="150"/>
                    <a:pt x="210" y="157"/>
                  </a:cubicBezTo>
                  <a:lnTo>
                    <a:pt x="228" y="157"/>
                  </a:lnTo>
                  <a:cubicBezTo>
                    <a:pt x="236" y="135"/>
                    <a:pt x="254" y="112"/>
                    <a:pt x="244" y="90"/>
                  </a:cubicBezTo>
                  <a:cubicBezTo>
                    <a:pt x="239" y="86"/>
                    <a:pt x="236" y="83"/>
                    <a:pt x="232" y="78"/>
                  </a:cubicBezTo>
                  <a:cubicBezTo>
                    <a:pt x="217" y="120"/>
                    <a:pt x="165" y="83"/>
                    <a:pt x="142" y="120"/>
                  </a:cubicBezTo>
                  <a:cubicBezTo>
                    <a:pt x="139" y="120"/>
                    <a:pt x="127" y="109"/>
                    <a:pt x="123" y="101"/>
                  </a:cubicBezTo>
                  <a:cubicBezTo>
                    <a:pt x="113" y="78"/>
                    <a:pt x="131" y="75"/>
                    <a:pt x="142" y="68"/>
                  </a:cubicBezTo>
                  <a:cubicBezTo>
                    <a:pt x="154" y="49"/>
                    <a:pt x="161" y="30"/>
                    <a:pt x="172" y="8"/>
                  </a:cubicBezTo>
                  <a:cubicBezTo>
                    <a:pt x="165" y="4"/>
                    <a:pt x="161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7" name="Google Shape;29117;p21"/>
            <p:cNvSpPr/>
            <p:nvPr/>
          </p:nvSpPr>
          <p:spPr>
            <a:xfrm>
              <a:off x="-5426354" y="-107151"/>
              <a:ext cx="10600" cy="11508"/>
            </a:xfrm>
            <a:custGeom>
              <a:avLst/>
              <a:gdLst/>
              <a:ahLst/>
              <a:cxnLst/>
              <a:rect l="l" t="t" r="r" b="b"/>
              <a:pathLst>
                <a:path w="222" h="241" extrusionOk="0">
                  <a:moveTo>
                    <a:pt x="27" y="0"/>
                  </a:moveTo>
                  <a:cubicBezTo>
                    <a:pt x="38" y="35"/>
                    <a:pt x="1" y="53"/>
                    <a:pt x="8" y="87"/>
                  </a:cubicBezTo>
                  <a:cubicBezTo>
                    <a:pt x="12" y="83"/>
                    <a:pt x="15" y="76"/>
                    <a:pt x="23" y="71"/>
                  </a:cubicBezTo>
                  <a:cubicBezTo>
                    <a:pt x="27" y="64"/>
                    <a:pt x="34" y="53"/>
                    <a:pt x="42" y="53"/>
                  </a:cubicBezTo>
                  <a:cubicBezTo>
                    <a:pt x="53" y="57"/>
                    <a:pt x="42" y="76"/>
                    <a:pt x="49" y="83"/>
                  </a:cubicBezTo>
                  <a:cubicBezTo>
                    <a:pt x="101" y="109"/>
                    <a:pt x="98" y="161"/>
                    <a:pt x="109" y="206"/>
                  </a:cubicBezTo>
                  <a:cubicBezTo>
                    <a:pt x="101" y="218"/>
                    <a:pt x="94" y="228"/>
                    <a:pt x="101" y="240"/>
                  </a:cubicBezTo>
                  <a:cubicBezTo>
                    <a:pt x="113" y="225"/>
                    <a:pt x="135" y="221"/>
                    <a:pt x="150" y="210"/>
                  </a:cubicBezTo>
                  <a:cubicBezTo>
                    <a:pt x="195" y="188"/>
                    <a:pt x="222" y="150"/>
                    <a:pt x="217" y="98"/>
                  </a:cubicBezTo>
                  <a:lnTo>
                    <a:pt x="217" y="98"/>
                  </a:lnTo>
                  <a:cubicBezTo>
                    <a:pt x="199" y="109"/>
                    <a:pt x="177" y="135"/>
                    <a:pt x="158" y="135"/>
                  </a:cubicBezTo>
                  <a:cubicBezTo>
                    <a:pt x="150" y="135"/>
                    <a:pt x="146" y="135"/>
                    <a:pt x="143" y="128"/>
                  </a:cubicBezTo>
                  <a:cubicBezTo>
                    <a:pt x="113" y="105"/>
                    <a:pt x="139" y="71"/>
                    <a:pt x="161" y="45"/>
                  </a:cubicBezTo>
                  <a:cubicBezTo>
                    <a:pt x="161" y="45"/>
                    <a:pt x="165" y="45"/>
                    <a:pt x="165" y="42"/>
                  </a:cubicBezTo>
                  <a:lnTo>
                    <a:pt x="165" y="38"/>
                  </a:lnTo>
                  <a:cubicBezTo>
                    <a:pt x="154" y="16"/>
                    <a:pt x="132" y="4"/>
                    <a:pt x="113" y="4"/>
                  </a:cubicBezTo>
                  <a:cubicBezTo>
                    <a:pt x="101" y="4"/>
                    <a:pt x="87" y="9"/>
                    <a:pt x="82" y="16"/>
                  </a:cubicBezTo>
                  <a:cubicBezTo>
                    <a:pt x="75" y="23"/>
                    <a:pt x="68" y="27"/>
                    <a:pt x="65" y="27"/>
                  </a:cubicBezTo>
                  <a:cubicBezTo>
                    <a:pt x="56" y="27"/>
                    <a:pt x="49" y="19"/>
                    <a:pt x="46" y="12"/>
                  </a:cubicBezTo>
                  <a:cubicBezTo>
                    <a:pt x="42" y="4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8" name="Google Shape;29118;p21"/>
            <p:cNvSpPr/>
            <p:nvPr/>
          </p:nvSpPr>
          <p:spPr>
            <a:xfrm>
              <a:off x="-5269447" y="281772"/>
              <a:ext cx="10218" cy="955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28" y="1"/>
                  </a:moveTo>
                  <a:cubicBezTo>
                    <a:pt x="105" y="1"/>
                    <a:pt x="83" y="5"/>
                    <a:pt x="57" y="9"/>
                  </a:cubicBezTo>
                  <a:cubicBezTo>
                    <a:pt x="45" y="20"/>
                    <a:pt x="8" y="28"/>
                    <a:pt x="41" y="50"/>
                  </a:cubicBezTo>
                  <a:cubicBezTo>
                    <a:pt x="86" y="83"/>
                    <a:pt x="64" y="106"/>
                    <a:pt x="38" y="135"/>
                  </a:cubicBezTo>
                  <a:cubicBezTo>
                    <a:pt x="23" y="151"/>
                    <a:pt x="0" y="162"/>
                    <a:pt x="15" y="188"/>
                  </a:cubicBezTo>
                  <a:cubicBezTo>
                    <a:pt x="19" y="195"/>
                    <a:pt x="26" y="199"/>
                    <a:pt x="34" y="199"/>
                  </a:cubicBezTo>
                  <a:cubicBezTo>
                    <a:pt x="38" y="199"/>
                    <a:pt x="45" y="195"/>
                    <a:pt x="49" y="192"/>
                  </a:cubicBezTo>
                  <a:cubicBezTo>
                    <a:pt x="57" y="192"/>
                    <a:pt x="60" y="188"/>
                    <a:pt x="67" y="188"/>
                  </a:cubicBezTo>
                  <a:lnTo>
                    <a:pt x="71" y="188"/>
                  </a:lnTo>
                  <a:cubicBezTo>
                    <a:pt x="76" y="188"/>
                    <a:pt x="76" y="185"/>
                    <a:pt x="79" y="180"/>
                  </a:cubicBezTo>
                  <a:cubicBezTo>
                    <a:pt x="94" y="158"/>
                    <a:pt x="109" y="140"/>
                    <a:pt x="138" y="132"/>
                  </a:cubicBezTo>
                  <a:cubicBezTo>
                    <a:pt x="146" y="106"/>
                    <a:pt x="176" y="95"/>
                    <a:pt x="172" y="61"/>
                  </a:cubicBezTo>
                  <a:cubicBezTo>
                    <a:pt x="165" y="35"/>
                    <a:pt x="165" y="31"/>
                    <a:pt x="172" y="31"/>
                  </a:cubicBezTo>
                  <a:cubicBezTo>
                    <a:pt x="180" y="31"/>
                    <a:pt x="183" y="31"/>
                    <a:pt x="191" y="35"/>
                  </a:cubicBezTo>
                  <a:cubicBezTo>
                    <a:pt x="198" y="38"/>
                    <a:pt x="202" y="38"/>
                    <a:pt x="210" y="38"/>
                  </a:cubicBezTo>
                  <a:cubicBezTo>
                    <a:pt x="210" y="38"/>
                    <a:pt x="214" y="38"/>
                    <a:pt x="214" y="35"/>
                  </a:cubicBezTo>
                  <a:cubicBezTo>
                    <a:pt x="188" y="9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9" name="Google Shape;29119;p21"/>
            <p:cNvSpPr/>
            <p:nvPr/>
          </p:nvSpPr>
          <p:spPr>
            <a:xfrm>
              <a:off x="-5207706" y="238606"/>
              <a:ext cx="11126" cy="12176"/>
            </a:xfrm>
            <a:custGeom>
              <a:avLst/>
              <a:gdLst/>
              <a:ahLst/>
              <a:cxnLst/>
              <a:rect l="l" t="t" r="r" b="b"/>
              <a:pathLst>
                <a:path w="233" h="255" extrusionOk="0">
                  <a:moveTo>
                    <a:pt x="30" y="0"/>
                  </a:moveTo>
                  <a:cubicBezTo>
                    <a:pt x="20" y="8"/>
                    <a:pt x="16" y="19"/>
                    <a:pt x="23" y="35"/>
                  </a:cubicBezTo>
                  <a:cubicBezTo>
                    <a:pt x="30" y="42"/>
                    <a:pt x="42" y="52"/>
                    <a:pt x="30" y="64"/>
                  </a:cubicBezTo>
                  <a:cubicBezTo>
                    <a:pt x="1" y="105"/>
                    <a:pt x="23" y="116"/>
                    <a:pt x="61" y="116"/>
                  </a:cubicBezTo>
                  <a:lnTo>
                    <a:pt x="65" y="116"/>
                  </a:lnTo>
                  <a:cubicBezTo>
                    <a:pt x="65" y="142"/>
                    <a:pt x="27" y="154"/>
                    <a:pt x="39" y="183"/>
                  </a:cubicBezTo>
                  <a:cubicBezTo>
                    <a:pt x="53" y="180"/>
                    <a:pt x="65" y="180"/>
                    <a:pt x="75" y="180"/>
                  </a:cubicBezTo>
                  <a:cubicBezTo>
                    <a:pt x="113" y="180"/>
                    <a:pt x="143" y="199"/>
                    <a:pt x="169" y="228"/>
                  </a:cubicBezTo>
                  <a:cubicBezTo>
                    <a:pt x="180" y="244"/>
                    <a:pt x="191" y="254"/>
                    <a:pt x="206" y="254"/>
                  </a:cubicBezTo>
                  <a:cubicBezTo>
                    <a:pt x="214" y="254"/>
                    <a:pt x="222" y="251"/>
                    <a:pt x="232" y="247"/>
                  </a:cubicBezTo>
                  <a:lnTo>
                    <a:pt x="232" y="240"/>
                  </a:lnTo>
                  <a:lnTo>
                    <a:pt x="232" y="236"/>
                  </a:lnTo>
                  <a:cubicBezTo>
                    <a:pt x="229" y="236"/>
                    <a:pt x="229" y="240"/>
                    <a:pt x="229" y="240"/>
                  </a:cubicBezTo>
                  <a:cubicBezTo>
                    <a:pt x="222" y="236"/>
                    <a:pt x="210" y="236"/>
                    <a:pt x="206" y="232"/>
                  </a:cubicBezTo>
                  <a:cubicBezTo>
                    <a:pt x="173" y="206"/>
                    <a:pt x="196" y="161"/>
                    <a:pt x="177" y="128"/>
                  </a:cubicBezTo>
                  <a:cubicBezTo>
                    <a:pt x="165" y="109"/>
                    <a:pt x="206" y="109"/>
                    <a:pt x="214" y="90"/>
                  </a:cubicBezTo>
                  <a:cubicBezTo>
                    <a:pt x="210" y="87"/>
                    <a:pt x="206" y="83"/>
                    <a:pt x="203" y="79"/>
                  </a:cubicBezTo>
                  <a:cubicBezTo>
                    <a:pt x="187" y="87"/>
                    <a:pt x="169" y="102"/>
                    <a:pt x="158" y="102"/>
                  </a:cubicBezTo>
                  <a:cubicBezTo>
                    <a:pt x="146" y="102"/>
                    <a:pt x="139" y="94"/>
                    <a:pt x="135" y="68"/>
                  </a:cubicBezTo>
                  <a:cubicBezTo>
                    <a:pt x="124" y="79"/>
                    <a:pt x="113" y="83"/>
                    <a:pt x="101" y="83"/>
                  </a:cubicBezTo>
                  <a:cubicBezTo>
                    <a:pt x="91" y="83"/>
                    <a:pt x="79" y="75"/>
                    <a:pt x="68" y="57"/>
                  </a:cubicBezTo>
                  <a:cubicBezTo>
                    <a:pt x="57" y="38"/>
                    <a:pt x="65" y="4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0" name="Google Shape;29120;p21"/>
            <p:cNvSpPr/>
            <p:nvPr/>
          </p:nvSpPr>
          <p:spPr>
            <a:xfrm>
              <a:off x="-5285348" y="91345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8" y="169"/>
                  </a:moveTo>
                  <a:cubicBezTo>
                    <a:pt x="12" y="172"/>
                    <a:pt x="12" y="176"/>
                    <a:pt x="16" y="176"/>
                  </a:cubicBezTo>
                  <a:cubicBezTo>
                    <a:pt x="16" y="172"/>
                    <a:pt x="12" y="172"/>
                    <a:pt x="8" y="169"/>
                  </a:cubicBezTo>
                  <a:close/>
                  <a:moveTo>
                    <a:pt x="23" y="1"/>
                  </a:moveTo>
                  <a:cubicBezTo>
                    <a:pt x="19" y="1"/>
                    <a:pt x="16" y="4"/>
                    <a:pt x="8" y="15"/>
                  </a:cubicBezTo>
                  <a:cubicBezTo>
                    <a:pt x="23" y="23"/>
                    <a:pt x="38" y="41"/>
                    <a:pt x="31" y="49"/>
                  </a:cubicBezTo>
                  <a:cubicBezTo>
                    <a:pt x="0" y="91"/>
                    <a:pt x="34" y="135"/>
                    <a:pt x="16" y="176"/>
                  </a:cubicBezTo>
                  <a:cubicBezTo>
                    <a:pt x="16" y="180"/>
                    <a:pt x="12" y="184"/>
                    <a:pt x="8" y="188"/>
                  </a:cubicBezTo>
                  <a:cubicBezTo>
                    <a:pt x="19" y="198"/>
                    <a:pt x="31" y="206"/>
                    <a:pt x="42" y="217"/>
                  </a:cubicBezTo>
                  <a:cubicBezTo>
                    <a:pt x="60" y="214"/>
                    <a:pt x="72" y="198"/>
                    <a:pt x="76" y="180"/>
                  </a:cubicBezTo>
                  <a:cubicBezTo>
                    <a:pt x="76" y="162"/>
                    <a:pt x="60" y="146"/>
                    <a:pt x="57" y="127"/>
                  </a:cubicBezTo>
                  <a:cubicBezTo>
                    <a:pt x="53" y="105"/>
                    <a:pt x="60" y="94"/>
                    <a:pt x="72" y="94"/>
                  </a:cubicBezTo>
                  <a:cubicBezTo>
                    <a:pt x="79" y="94"/>
                    <a:pt x="86" y="98"/>
                    <a:pt x="98" y="101"/>
                  </a:cubicBezTo>
                  <a:cubicBezTo>
                    <a:pt x="113" y="105"/>
                    <a:pt x="128" y="124"/>
                    <a:pt x="143" y="124"/>
                  </a:cubicBezTo>
                  <a:cubicBezTo>
                    <a:pt x="150" y="124"/>
                    <a:pt x="157" y="124"/>
                    <a:pt x="165" y="117"/>
                  </a:cubicBezTo>
                  <a:cubicBezTo>
                    <a:pt x="169" y="117"/>
                    <a:pt x="173" y="113"/>
                    <a:pt x="176" y="113"/>
                  </a:cubicBezTo>
                  <a:cubicBezTo>
                    <a:pt x="184" y="113"/>
                    <a:pt x="191" y="120"/>
                    <a:pt x="199" y="124"/>
                  </a:cubicBezTo>
                  <a:cubicBezTo>
                    <a:pt x="202" y="98"/>
                    <a:pt x="229" y="91"/>
                    <a:pt x="247" y="68"/>
                  </a:cubicBezTo>
                  <a:lnTo>
                    <a:pt x="236" y="68"/>
                  </a:lnTo>
                  <a:cubicBezTo>
                    <a:pt x="199" y="68"/>
                    <a:pt x="180" y="46"/>
                    <a:pt x="162" y="19"/>
                  </a:cubicBezTo>
                  <a:cubicBezTo>
                    <a:pt x="154" y="27"/>
                    <a:pt x="147" y="34"/>
                    <a:pt x="135" y="34"/>
                  </a:cubicBezTo>
                  <a:lnTo>
                    <a:pt x="131" y="34"/>
                  </a:lnTo>
                  <a:cubicBezTo>
                    <a:pt x="124" y="31"/>
                    <a:pt x="121" y="31"/>
                    <a:pt x="117" y="31"/>
                  </a:cubicBezTo>
                  <a:cubicBezTo>
                    <a:pt x="86" y="31"/>
                    <a:pt x="102" y="60"/>
                    <a:pt x="102" y="83"/>
                  </a:cubicBezTo>
                  <a:cubicBezTo>
                    <a:pt x="72" y="64"/>
                    <a:pt x="64" y="38"/>
                    <a:pt x="53" y="12"/>
                  </a:cubicBezTo>
                  <a:cubicBezTo>
                    <a:pt x="50" y="12"/>
                    <a:pt x="45" y="8"/>
                    <a:pt x="38" y="8"/>
                  </a:cubicBezTo>
                  <a:cubicBezTo>
                    <a:pt x="34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1" name="Google Shape;29121;p21"/>
            <p:cNvSpPr/>
            <p:nvPr/>
          </p:nvSpPr>
          <p:spPr>
            <a:xfrm>
              <a:off x="-4926602" y="115459"/>
              <a:ext cx="15041" cy="9837"/>
            </a:xfrm>
            <a:custGeom>
              <a:avLst/>
              <a:gdLst/>
              <a:ahLst/>
              <a:cxnLst/>
              <a:rect l="l" t="t" r="r" b="b"/>
              <a:pathLst>
                <a:path w="315" h="206" extrusionOk="0">
                  <a:moveTo>
                    <a:pt x="65" y="0"/>
                  </a:moveTo>
                  <a:cubicBezTo>
                    <a:pt x="54" y="19"/>
                    <a:pt x="39" y="26"/>
                    <a:pt x="20" y="38"/>
                  </a:cubicBezTo>
                  <a:cubicBezTo>
                    <a:pt x="9" y="45"/>
                    <a:pt x="1" y="57"/>
                    <a:pt x="13" y="67"/>
                  </a:cubicBezTo>
                  <a:cubicBezTo>
                    <a:pt x="16" y="71"/>
                    <a:pt x="20" y="71"/>
                    <a:pt x="20" y="71"/>
                  </a:cubicBezTo>
                  <a:cubicBezTo>
                    <a:pt x="28" y="71"/>
                    <a:pt x="35" y="67"/>
                    <a:pt x="39" y="64"/>
                  </a:cubicBezTo>
                  <a:cubicBezTo>
                    <a:pt x="46" y="52"/>
                    <a:pt x="50" y="45"/>
                    <a:pt x="57" y="45"/>
                  </a:cubicBezTo>
                  <a:cubicBezTo>
                    <a:pt x="65" y="45"/>
                    <a:pt x="68" y="52"/>
                    <a:pt x="73" y="64"/>
                  </a:cubicBezTo>
                  <a:cubicBezTo>
                    <a:pt x="91" y="83"/>
                    <a:pt x="125" y="79"/>
                    <a:pt x="128" y="116"/>
                  </a:cubicBezTo>
                  <a:cubicBezTo>
                    <a:pt x="128" y="135"/>
                    <a:pt x="132" y="169"/>
                    <a:pt x="162" y="169"/>
                  </a:cubicBezTo>
                  <a:cubicBezTo>
                    <a:pt x="170" y="169"/>
                    <a:pt x="173" y="169"/>
                    <a:pt x="180" y="164"/>
                  </a:cubicBezTo>
                  <a:cubicBezTo>
                    <a:pt x="180" y="164"/>
                    <a:pt x="192" y="191"/>
                    <a:pt x="196" y="202"/>
                  </a:cubicBezTo>
                  <a:lnTo>
                    <a:pt x="218" y="202"/>
                  </a:lnTo>
                  <a:cubicBezTo>
                    <a:pt x="222" y="206"/>
                    <a:pt x="225" y="206"/>
                    <a:pt x="230" y="206"/>
                  </a:cubicBezTo>
                  <a:cubicBezTo>
                    <a:pt x="237" y="206"/>
                    <a:pt x="241" y="198"/>
                    <a:pt x="237" y="180"/>
                  </a:cubicBezTo>
                  <a:cubicBezTo>
                    <a:pt x="248" y="135"/>
                    <a:pt x="293" y="116"/>
                    <a:pt x="315" y="83"/>
                  </a:cubicBezTo>
                  <a:cubicBezTo>
                    <a:pt x="308" y="79"/>
                    <a:pt x="301" y="79"/>
                    <a:pt x="297" y="79"/>
                  </a:cubicBezTo>
                  <a:cubicBezTo>
                    <a:pt x="289" y="79"/>
                    <a:pt x="282" y="83"/>
                    <a:pt x="270" y="86"/>
                  </a:cubicBezTo>
                  <a:cubicBezTo>
                    <a:pt x="256" y="101"/>
                    <a:pt x="244" y="109"/>
                    <a:pt x="237" y="109"/>
                  </a:cubicBezTo>
                  <a:cubicBezTo>
                    <a:pt x="211" y="109"/>
                    <a:pt x="199" y="71"/>
                    <a:pt x="180" y="57"/>
                  </a:cubicBezTo>
                  <a:cubicBezTo>
                    <a:pt x="173" y="60"/>
                    <a:pt x="166" y="60"/>
                    <a:pt x="158" y="60"/>
                  </a:cubicBezTo>
                  <a:cubicBezTo>
                    <a:pt x="147" y="60"/>
                    <a:pt x="136" y="57"/>
                    <a:pt x="125" y="49"/>
                  </a:cubicBezTo>
                  <a:lnTo>
                    <a:pt x="121" y="49"/>
                  </a:lnTo>
                  <a:cubicBezTo>
                    <a:pt x="87" y="49"/>
                    <a:pt x="91" y="4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2" name="Google Shape;29122;p21"/>
            <p:cNvSpPr/>
            <p:nvPr/>
          </p:nvSpPr>
          <p:spPr>
            <a:xfrm>
              <a:off x="-5367239" y="140432"/>
              <a:ext cx="16617" cy="8404"/>
            </a:xfrm>
            <a:custGeom>
              <a:avLst/>
              <a:gdLst/>
              <a:ahLst/>
              <a:cxnLst/>
              <a:rect l="l" t="t" r="r" b="b"/>
              <a:pathLst>
                <a:path w="348" h="176" extrusionOk="0">
                  <a:moveTo>
                    <a:pt x="243" y="0"/>
                  </a:moveTo>
                  <a:cubicBezTo>
                    <a:pt x="243" y="12"/>
                    <a:pt x="240" y="23"/>
                    <a:pt x="235" y="34"/>
                  </a:cubicBezTo>
                  <a:cubicBezTo>
                    <a:pt x="231" y="67"/>
                    <a:pt x="276" y="67"/>
                    <a:pt x="288" y="94"/>
                  </a:cubicBezTo>
                  <a:cubicBezTo>
                    <a:pt x="262" y="109"/>
                    <a:pt x="235" y="124"/>
                    <a:pt x="209" y="124"/>
                  </a:cubicBezTo>
                  <a:cubicBezTo>
                    <a:pt x="202" y="124"/>
                    <a:pt x="195" y="124"/>
                    <a:pt x="183" y="120"/>
                  </a:cubicBezTo>
                  <a:cubicBezTo>
                    <a:pt x="164" y="112"/>
                    <a:pt x="157" y="83"/>
                    <a:pt x="176" y="60"/>
                  </a:cubicBezTo>
                  <a:lnTo>
                    <a:pt x="176" y="60"/>
                  </a:lnTo>
                  <a:cubicBezTo>
                    <a:pt x="138" y="72"/>
                    <a:pt x="116" y="117"/>
                    <a:pt x="71" y="117"/>
                  </a:cubicBezTo>
                  <a:cubicBezTo>
                    <a:pt x="52" y="117"/>
                    <a:pt x="52" y="143"/>
                    <a:pt x="33" y="143"/>
                  </a:cubicBezTo>
                  <a:lnTo>
                    <a:pt x="30" y="143"/>
                  </a:lnTo>
                  <a:cubicBezTo>
                    <a:pt x="19" y="146"/>
                    <a:pt x="7" y="154"/>
                    <a:pt x="0" y="157"/>
                  </a:cubicBezTo>
                  <a:cubicBezTo>
                    <a:pt x="11" y="165"/>
                    <a:pt x="19" y="169"/>
                    <a:pt x="30" y="169"/>
                  </a:cubicBezTo>
                  <a:cubicBezTo>
                    <a:pt x="45" y="169"/>
                    <a:pt x="64" y="162"/>
                    <a:pt x="74" y="150"/>
                  </a:cubicBezTo>
                  <a:cubicBezTo>
                    <a:pt x="90" y="143"/>
                    <a:pt x="97" y="135"/>
                    <a:pt x="109" y="135"/>
                  </a:cubicBezTo>
                  <a:cubicBezTo>
                    <a:pt x="119" y="135"/>
                    <a:pt x="127" y="143"/>
                    <a:pt x="142" y="154"/>
                  </a:cubicBezTo>
                  <a:cubicBezTo>
                    <a:pt x="161" y="172"/>
                    <a:pt x="187" y="176"/>
                    <a:pt x="213" y="176"/>
                  </a:cubicBezTo>
                  <a:cubicBezTo>
                    <a:pt x="231" y="176"/>
                    <a:pt x="254" y="176"/>
                    <a:pt x="276" y="172"/>
                  </a:cubicBezTo>
                  <a:cubicBezTo>
                    <a:pt x="288" y="172"/>
                    <a:pt x="325" y="169"/>
                    <a:pt x="318" y="135"/>
                  </a:cubicBezTo>
                  <a:cubicBezTo>
                    <a:pt x="288" y="90"/>
                    <a:pt x="329" y="72"/>
                    <a:pt x="347" y="41"/>
                  </a:cubicBezTo>
                  <a:lnTo>
                    <a:pt x="347" y="41"/>
                  </a:lnTo>
                  <a:cubicBezTo>
                    <a:pt x="325" y="49"/>
                    <a:pt x="307" y="53"/>
                    <a:pt x="295" y="53"/>
                  </a:cubicBezTo>
                  <a:cubicBezTo>
                    <a:pt x="273" y="53"/>
                    <a:pt x="266" y="38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3" name="Google Shape;29123;p21"/>
            <p:cNvSpPr/>
            <p:nvPr/>
          </p:nvSpPr>
          <p:spPr>
            <a:xfrm>
              <a:off x="-5076107" y="176484"/>
              <a:ext cx="9264" cy="11651"/>
            </a:xfrm>
            <a:custGeom>
              <a:avLst/>
              <a:gdLst/>
              <a:ahLst/>
              <a:cxnLst/>
              <a:rect l="l" t="t" r="r" b="b"/>
              <a:pathLst>
                <a:path w="194" h="244" extrusionOk="0">
                  <a:moveTo>
                    <a:pt x="109" y="1"/>
                  </a:moveTo>
                  <a:cubicBezTo>
                    <a:pt x="93" y="8"/>
                    <a:pt x="71" y="19"/>
                    <a:pt x="67" y="30"/>
                  </a:cubicBezTo>
                  <a:cubicBezTo>
                    <a:pt x="64" y="53"/>
                    <a:pt x="56" y="57"/>
                    <a:pt x="52" y="57"/>
                  </a:cubicBezTo>
                  <a:cubicBezTo>
                    <a:pt x="45" y="57"/>
                    <a:pt x="37" y="38"/>
                    <a:pt x="30" y="30"/>
                  </a:cubicBezTo>
                  <a:lnTo>
                    <a:pt x="22" y="30"/>
                  </a:lnTo>
                  <a:cubicBezTo>
                    <a:pt x="0" y="53"/>
                    <a:pt x="37" y="71"/>
                    <a:pt x="33" y="94"/>
                  </a:cubicBezTo>
                  <a:cubicBezTo>
                    <a:pt x="67" y="109"/>
                    <a:pt x="56" y="161"/>
                    <a:pt x="74" y="173"/>
                  </a:cubicBezTo>
                  <a:cubicBezTo>
                    <a:pt x="112" y="199"/>
                    <a:pt x="74" y="214"/>
                    <a:pt x="67" y="228"/>
                  </a:cubicBezTo>
                  <a:cubicBezTo>
                    <a:pt x="67" y="232"/>
                    <a:pt x="71" y="237"/>
                    <a:pt x="71" y="244"/>
                  </a:cubicBezTo>
                  <a:cubicBezTo>
                    <a:pt x="123" y="225"/>
                    <a:pt x="131" y="173"/>
                    <a:pt x="157" y="135"/>
                  </a:cubicBezTo>
                  <a:cubicBezTo>
                    <a:pt x="116" y="120"/>
                    <a:pt x="116" y="120"/>
                    <a:pt x="149" y="83"/>
                  </a:cubicBezTo>
                  <a:lnTo>
                    <a:pt x="149" y="83"/>
                  </a:lnTo>
                  <a:cubicBezTo>
                    <a:pt x="164" y="90"/>
                    <a:pt x="157" y="109"/>
                    <a:pt x="164" y="124"/>
                  </a:cubicBezTo>
                  <a:cubicBezTo>
                    <a:pt x="179" y="109"/>
                    <a:pt x="194" y="94"/>
                    <a:pt x="176" y="75"/>
                  </a:cubicBezTo>
                  <a:cubicBezTo>
                    <a:pt x="168" y="64"/>
                    <a:pt x="153" y="53"/>
                    <a:pt x="157" y="38"/>
                  </a:cubicBezTo>
                  <a:cubicBezTo>
                    <a:pt x="164" y="4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4" name="Google Shape;29124;p21"/>
            <p:cNvSpPr/>
            <p:nvPr/>
          </p:nvSpPr>
          <p:spPr>
            <a:xfrm>
              <a:off x="-5196819" y="235025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173" y="1"/>
                  </a:moveTo>
                  <a:cubicBezTo>
                    <a:pt x="143" y="15"/>
                    <a:pt x="109" y="34"/>
                    <a:pt x="75" y="34"/>
                  </a:cubicBezTo>
                  <a:cubicBezTo>
                    <a:pt x="61" y="34"/>
                    <a:pt x="42" y="31"/>
                    <a:pt x="23" y="15"/>
                  </a:cubicBezTo>
                  <a:cubicBezTo>
                    <a:pt x="20" y="27"/>
                    <a:pt x="12" y="34"/>
                    <a:pt x="4" y="42"/>
                  </a:cubicBezTo>
                  <a:lnTo>
                    <a:pt x="4" y="49"/>
                  </a:lnTo>
                  <a:cubicBezTo>
                    <a:pt x="1" y="87"/>
                    <a:pt x="20" y="117"/>
                    <a:pt x="38" y="150"/>
                  </a:cubicBezTo>
                  <a:cubicBezTo>
                    <a:pt x="57" y="143"/>
                    <a:pt x="75" y="139"/>
                    <a:pt x="90" y="132"/>
                  </a:cubicBezTo>
                  <a:cubicBezTo>
                    <a:pt x="87" y="117"/>
                    <a:pt x="72" y="98"/>
                    <a:pt x="98" y="98"/>
                  </a:cubicBezTo>
                  <a:lnTo>
                    <a:pt x="109" y="98"/>
                  </a:lnTo>
                  <a:cubicBezTo>
                    <a:pt x="125" y="101"/>
                    <a:pt x="139" y="101"/>
                    <a:pt x="154" y="101"/>
                  </a:cubicBezTo>
                  <a:cubicBezTo>
                    <a:pt x="161" y="94"/>
                    <a:pt x="173" y="87"/>
                    <a:pt x="180" y="87"/>
                  </a:cubicBezTo>
                  <a:cubicBezTo>
                    <a:pt x="187" y="87"/>
                    <a:pt x="195" y="94"/>
                    <a:pt x="199" y="113"/>
                  </a:cubicBezTo>
                  <a:cubicBezTo>
                    <a:pt x="203" y="124"/>
                    <a:pt x="203" y="127"/>
                    <a:pt x="206" y="127"/>
                  </a:cubicBezTo>
                  <a:cubicBezTo>
                    <a:pt x="214" y="127"/>
                    <a:pt x="218" y="117"/>
                    <a:pt x="225" y="117"/>
                  </a:cubicBezTo>
                  <a:cubicBezTo>
                    <a:pt x="229" y="101"/>
                    <a:pt x="251" y="101"/>
                    <a:pt x="247" y="79"/>
                  </a:cubicBezTo>
                  <a:cubicBezTo>
                    <a:pt x="225" y="65"/>
                    <a:pt x="192" y="57"/>
                    <a:pt x="177" y="23"/>
                  </a:cubicBezTo>
                  <a:cubicBezTo>
                    <a:pt x="177" y="15"/>
                    <a:pt x="173" y="8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5" name="Google Shape;29125;p21"/>
            <p:cNvSpPr/>
            <p:nvPr/>
          </p:nvSpPr>
          <p:spPr>
            <a:xfrm>
              <a:off x="-5048651" y="-32184"/>
              <a:ext cx="9884" cy="7926"/>
            </a:xfrm>
            <a:custGeom>
              <a:avLst/>
              <a:gdLst/>
              <a:ahLst/>
              <a:cxnLst/>
              <a:rect l="l" t="t" r="r" b="b"/>
              <a:pathLst>
                <a:path w="207" h="166" extrusionOk="0">
                  <a:moveTo>
                    <a:pt x="109" y="1"/>
                  </a:moveTo>
                  <a:cubicBezTo>
                    <a:pt x="72" y="1"/>
                    <a:pt x="27" y="31"/>
                    <a:pt x="12" y="71"/>
                  </a:cubicBezTo>
                  <a:cubicBezTo>
                    <a:pt x="31" y="64"/>
                    <a:pt x="45" y="38"/>
                    <a:pt x="67" y="38"/>
                  </a:cubicBezTo>
                  <a:cubicBezTo>
                    <a:pt x="75" y="38"/>
                    <a:pt x="83" y="42"/>
                    <a:pt x="94" y="49"/>
                  </a:cubicBezTo>
                  <a:cubicBezTo>
                    <a:pt x="105" y="57"/>
                    <a:pt x="112" y="61"/>
                    <a:pt x="105" y="76"/>
                  </a:cubicBezTo>
                  <a:cubicBezTo>
                    <a:pt x="101" y="87"/>
                    <a:pt x="86" y="98"/>
                    <a:pt x="83" y="98"/>
                  </a:cubicBezTo>
                  <a:lnTo>
                    <a:pt x="79" y="98"/>
                  </a:lnTo>
                  <a:cubicBezTo>
                    <a:pt x="75" y="79"/>
                    <a:pt x="64" y="76"/>
                    <a:pt x="57" y="76"/>
                  </a:cubicBezTo>
                  <a:cubicBezTo>
                    <a:pt x="53" y="76"/>
                    <a:pt x="45" y="79"/>
                    <a:pt x="41" y="79"/>
                  </a:cubicBezTo>
                  <a:lnTo>
                    <a:pt x="31" y="79"/>
                  </a:lnTo>
                  <a:cubicBezTo>
                    <a:pt x="23" y="79"/>
                    <a:pt x="15" y="79"/>
                    <a:pt x="12" y="71"/>
                  </a:cubicBezTo>
                  <a:lnTo>
                    <a:pt x="12" y="71"/>
                  </a:lnTo>
                  <a:cubicBezTo>
                    <a:pt x="0" y="128"/>
                    <a:pt x="49" y="139"/>
                    <a:pt x="75" y="166"/>
                  </a:cubicBezTo>
                  <a:cubicBezTo>
                    <a:pt x="94" y="154"/>
                    <a:pt x="112" y="150"/>
                    <a:pt x="127" y="150"/>
                  </a:cubicBezTo>
                  <a:cubicBezTo>
                    <a:pt x="139" y="150"/>
                    <a:pt x="150" y="150"/>
                    <a:pt x="165" y="154"/>
                  </a:cubicBezTo>
                  <a:cubicBezTo>
                    <a:pt x="176" y="135"/>
                    <a:pt x="206" y="102"/>
                    <a:pt x="202" y="102"/>
                  </a:cubicBezTo>
                  <a:cubicBezTo>
                    <a:pt x="157" y="87"/>
                    <a:pt x="176" y="35"/>
                    <a:pt x="154" y="16"/>
                  </a:cubicBezTo>
                  <a:cubicBezTo>
                    <a:pt x="139" y="4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6" name="Google Shape;29126;p21"/>
            <p:cNvSpPr/>
            <p:nvPr/>
          </p:nvSpPr>
          <p:spPr>
            <a:xfrm>
              <a:off x="-5081312" y="61358"/>
              <a:ext cx="8261" cy="7926"/>
            </a:xfrm>
            <a:custGeom>
              <a:avLst/>
              <a:gdLst/>
              <a:ahLst/>
              <a:cxnLst/>
              <a:rect l="l" t="t" r="r" b="b"/>
              <a:pathLst>
                <a:path w="173" h="166" extrusionOk="0">
                  <a:moveTo>
                    <a:pt x="105" y="1"/>
                  </a:moveTo>
                  <a:lnTo>
                    <a:pt x="105" y="1"/>
                  </a:lnTo>
                  <a:cubicBezTo>
                    <a:pt x="90" y="4"/>
                    <a:pt x="75" y="4"/>
                    <a:pt x="61" y="12"/>
                  </a:cubicBezTo>
                  <a:cubicBezTo>
                    <a:pt x="30" y="23"/>
                    <a:pt x="0" y="79"/>
                    <a:pt x="11" y="105"/>
                  </a:cubicBezTo>
                  <a:cubicBezTo>
                    <a:pt x="26" y="139"/>
                    <a:pt x="61" y="165"/>
                    <a:pt x="94" y="165"/>
                  </a:cubicBezTo>
                  <a:cubicBezTo>
                    <a:pt x="101" y="165"/>
                    <a:pt x="109" y="165"/>
                    <a:pt x="116" y="161"/>
                  </a:cubicBezTo>
                  <a:cubicBezTo>
                    <a:pt x="161" y="146"/>
                    <a:pt x="173" y="117"/>
                    <a:pt x="157" y="60"/>
                  </a:cubicBezTo>
                  <a:cubicBezTo>
                    <a:pt x="120" y="60"/>
                    <a:pt x="97" y="4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7" name="Google Shape;29127;p21"/>
            <p:cNvSpPr/>
            <p:nvPr/>
          </p:nvSpPr>
          <p:spPr>
            <a:xfrm>
              <a:off x="-5066892" y="59592"/>
              <a:ext cx="9168" cy="10027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99" y="0"/>
                  </a:moveTo>
                  <a:cubicBezTo>
                    <a:pt x="95" y="0"/>
                    <a:pt x="87" y="4"/>
                    <a:pt x="83" y="4"/>
                  </a:cubicBezTo>
                  <a:cubicBezTo>
                    <a:pt x="80" y="15"/>
                    <a:pt x="73" y="23"/>
                    <a:pt x="65" y="26"/>
                  </a:cubicBezTo>
                  <a:cubicBezTo>
                    <a:pt x="28" y="52"/>
                    <a:pt x="31" y="105"/>
                    <a:pt x="1" y="135"/>
                  </a:cubicBezTo>
                  <a:cubicBezTo>
                    <a:pt x="5" y="157"/>
                    <a:pt x="12" y="180"/>
                    <a:pt x="9" y="202"/>
                  </a:cubicBezTo>
                  <a:cubicBezTo>
                    <a:pt x="16" y="206"/>
                    <a:pt x="23" y="209"/>
                    <a:pt x="31" y="209"/>
                  </a:cubicBezTo>
                  <a:cubicBezTo>
                    <a:pt x="38" y="209"/>
                    <a:pt x="42" y="206"/>
                    <a:pt x="50" y="198"/>
                  </a:cubicBezTo>
                  <a:cubicBezTo>
                    <a:pt x="57" y="190"/>
                    <a:pt x="65" y="180"/>
                    <a:pt x="73" y="172"/>
                  </a:cubicBezTo>
                  <a:cubicBezTo>
                    <a:pt x="83" y="131"/>
                    <a:pt x="109" y="97"/>
                    <a:pt x="147" y="75"/>
                  </a:cubicBezTo>
                  <a:cubicBezTo>
                    <a:pt x="158" y="71"/>
                    <a:pt x="169" y="68"/>
                    <a:pt x="177" y="64"/>
                  </a:cubicBezTo>
                  <a:cubicBezTo>
                    <a:pt x="192" y="45"/>
                    <a:pt x="192" y="33"/>
                    <a:pt x="173" y="19"/>
                  </a:cubicBezTo>
                  <a:lnTo>
                    <a:pt x="166" y="19"/>
                  </a:lnTo>
                  <a:cubicBezTo>
                    <a:pt x="154" y="19"/>
                    <a:pt x="143" y="15"/>
                    <a:pt x="132" y="11"/>
                  </a:cubicBezTo>
                  <a:cubicBezTo>
                    <a:pt x="121" y="7"/>
                    <a:pt x="109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8" name="Google Shape;29128;p21"/>
            <p:cNvSpPr/>
            <p:nvPr/>
          </p:nvSpPr>
          <p:spPr>
            <a:xfrm>
              <a:off x="-5241227" y="241997"/>
              <a:ext cx="8213" cy="8261"/>
            </a:xfrm>
            <a:custGeom>
              <a:avLst/>
              <a:gdLst/>
              <a:ahLst/>
              <a:cxnLst/>
              <a:rect l="l" t="t" r="r" b="b"/>
              <a:pathLst>
                <a:path w="172" h="173" extrusionOk="0">
                  <a:moveTo>
                    <a:pt x="90" y="0"/>
                  </a:moveTo>
                  <a:cubicBezTo>
                    <a:pt x="78" y="0"/>
                    <a:pt x="68" y="4"/>
                    <a:pt x="56" y="8"/>
                  </a:cubicBezTo>
                  <a:cubicBezTo>
                    <a:pt x="45" y="19"/>
                    <a:pt x="26" y="23"/>
                    <a:pt x="23" y="45"/>
                  </a:cubicBezTo>
                  <a:cubicBezTo>
                    <a:pt x="0" y="135"/>
                    <a:pt x="15" y="173"/>
                    <a:pt x="82" y="173"/>
                  </a:cubicBezTo>
                  <a:cubicBezTo>
                    <a:pt x="101" y="173"/>
                    <a:pt x="123" y="173"/>
                    <a:pt x="146" y="165"/>
                  </a:cubicBezTo>
                  <a:cubicBezTo>
                    <a:pt x="153" y="138"/>
                    <a:pt x="123" y="121"/>
                    <a:pt x="127" y="94"/>
                  </a:cubicBezTo>
                  <a:cubicBezTo>
                    <a:pt x="94" y="90"/>
                    <a:pt x="94" y="71"/>
                    <a:pt x="104" y="45"/>
                  </a:cubicBezTo>
                  <a:cubicBezTo>
                    <a:pt x="108" y="38"/>
                    <a:pt x="113" y="31"/>
                    <a:pt x="116" y="31"/>
                  </a:cubicBezTo>
                  <a:cubicBezTo>
                    <a:pt x="120" y="31"/>
                    <a:pt x="123" y="31"/>
                    <a:pt x="123" y="34"/>
                  </a:cubicBezTo>
                  <a:cubicBezTo>
                    <a:pt x="146" y="45"/>
                    <a:pt x="153" y="60"/>
                    <a:pt x="139" y="83"/>
                  </a:cubicBezTo>
                  <a:lnTo>
                    <a:pt x="142" y="83"/>
                  </a:lnTo>
                  <a:cubicBezTo>
                    <a:pt x="153" y="83"/>
                    <a:pt x="161" y="76"/>
                    <a:pt x="172" y="68"/>
                  </a:cubicBezTo>
                  <a:cubicBezTo>
                    <a:pt x="157" y="26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9" name="Google Shape;29129;p21"/>
            <p:cNvSpPr/>
            <p:nvPr/>
          </p:nvSpPr>
          <p:spPr>
            <a:xfrm>
              <a:off x="-5092772" y="-146784"/>
              <a:ext cx="7736" cy="9884"/>
            </a:xfrm>
            <a:custGeom>
              <a:avLst/>
              <a:gdLst/>
              <a:ahLst/>
              <a:cxnLst/>
              <a:rect l="l" t="t" r="r" b="b"/>
              <a:pathLst>
                <a:path w="162" h="207" extrusionOk="0">
                  <a:moveTo>
                    <a:pt x="106" y="1"/>
                  </a:moveTo>
                  <a:cubicBezTo>
                    <a:pt x="76" y="19"/>
                    <a:pt x="49" y="38"/>
                    <a:pt x="16" y="42"/>
                  </a:cubicBezTo>
                  <a:cubicBezTo>
                    <a:pt x="13" y="54"/>
                    <a:pt x="1" y="61"/>
                    <a:pt x="13" y="68"/>
                  </a:cubicBezTo>
                  <a:cubicBezTo>
                    <a:pt x="35" y="87"/>
                    <a:pt x="27" y="109"/>
                    <a:pt x="23" y="128"/>
                  </a:cubicBezTo>
                  <a:cubicBezTo>
                    <a:pt x="27" y="135"/>
                    <a:pt x="27" y="143"/>
                    <a:pt x="27" y="150"/>
                  </a:cubicBezTo>
                  <a:cubicBezTo>
                    <a:pt x="57" y="161"/>
                    <a:pt x="61" y="202"/>
                    <a:pt x="99" y="206"/>
                  </a:cubicBezTo>
                  <a:cubicBezTo>
                    <a:pt x="125" y="176"/>
                    <a:pt x="117" y="135"/>
                    <a:pt x="144" y="106"/>
                  </a:cubicBezTo>
                  <a:cubicBezTo>
                    <a:pt x="154" y="94"/>
                    <a:pt x="162" y="57"/>
                    <a:pt x="136" y="38"/>
                  </a:cubicBezTo>
                  <a:cubicBezTo>
                    <a:pt x="121" y="27"/>
                    <a:pt x="106" y="19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0" name="Google Shape;29130;p21"/>
            <p:cNvSpPr/>
            <p:nvPr/>
          </p:nvSpPr>
          <p:spPr>
            <a:xfrm>
              <a:off x="-5160052" y="245387"/>
              <a:ext cx="11317" cy="7019"/>
            </a:xfrm>
            <a:custGeom>
              <a:avLst/>
              <a:gdLst/>
              <a:ahLst/>
              <a:cxnLst/>
              <a:rect l="l" t="t" r="r" b="b"/>
              <a:pathLst>
                <a:path w="237" h="147" extrusionOk="0">
                  <a:moveTo>
                    <a:pt x="57" y="0"/>
                  </a:moveTo>
                  <a:cubicBezTo>
                    <a:pt x="35" y="0"/>
                    <a:pt x="16" y="23"/>
                    <a:pt x="1" y="41"/>
                  </a:cubicBezTo>
                  <a:cubicBezTo>
                    <a:pt x="12" y="53"/>
                    <a:pt x="31" y="57"/>
                    <a:pt x="38" y="76"/>
                  </a:cubicBezTo>
                  <a:cubicBezTo>
                    <a:pt x="42" y="109"/>
                    <a:pt x="57" y="128"/>
                    <a:pt x="76" y="128"/>
                  </a:cubicBezTo>
                  <a:cubicBezTo>
                    <a:pt x="87" y="128"/>
                    <a:pt x="102" y="120"/>
                    <a:pt x="121" y="105"/>
                  </a:cubicBezTo>
                  <a:cubicBezTo>
                    <a:pt x="128" y="102"/>
                    <a:pt x="132" y="94"/>
                    <a:pt x="140" y="94"/>
                  </a:cubicBezTo>
                  <a:cubicBezTo>
                    <a:pt x="140" y="94"/>
                    <a:pt x="143" y="94"/>
                    <a:pt x="147" y="102"/>
                  </a:cubicBezTo>
                  <a:cubicBezTo>
                    <a:pt x="150" y="102"/>
                    <a:pt x="143" y="112"/>
                    <a:pt x="140" y="120"/>
                  </a:cubicBezTo>
                  <a:cubicBezTo>
                    <a:pt x="150" y="128"/>
                    <a:pt x="166" y="139"/>
                    <a:pt x="176" y="146"/>
                  </a:cubicBezTo>
                  <a:cubicBezTo>
                    <a:pt x="199" y="135"/>
                    <a:pt x="225" y="128"/>
                    <a:pt x="236" y="105"/>
                  </a:cubicBezTo>
                  <a:cubicBezTo>
                    <a:pt x="218" y="60"/>
                    <a:pt x="124" y="98"/>
                    <a:pt x="162" y="15"/>
                  </a:cubicBezTo>
                  <a:cubicBezTo>
                    <a:pt x="158" y="12"/>
                    <a:pt x="154" y="8"/>
                    <a:pt x="150" y="8"/>
                  </a:cubicBezTo>
                  <a:cubicBezTo>
                    <a:pt x="140" y="15"/>
                    <a:pt x="124" y="19"/>
                    <a:pt x="109" y="19"/>
                  </a:cubicBezTo>
                  <a:cubicBezTo>
                    <a:pt x="105" y="19"/>
                    <a:pt x="98" y="19"/>
                    <a:pt x="95" y="15"/>
                  </a:cubicBezTo>
                  <a:cubicBezTo>
                    <a:pt x="79" y="5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1" name="Google Shape;29131;p21"/>
            <p:cNvSpPr/>
            <p:nvPr/>
          </p:nvSpPr>
          <p:spPr>
            <a:xfrm>
              <a:off x="-5015083" y="-125678"/>
              <a:ext cx="8977" cy="8404"/>
            </a:xfrm>
            <a:custGeom>
              <a:avLst/>
              <a:gdLst/>
              <a:ahLst/>
              <a:cxnLst/>
              <a:rect l="l" t="t" r="r" b="b"/>
              <a:pathLst>
                <a:path w="188" h="176" extrusionOk="0">
                  <a:moveTo>
                    <a:pt x="135" y="0"/>
                  </a:moveTo>
                  <a:cubicBezTo>
                    <a:pt x="135" y="15"/>
                    <a:pt x="142" y="38"/>
                    <a:pt x="116" y="38"/>
                  </a:cubicBezTo>
                  <a:lnTo>
                    <a:pt x="109" y="38"/>
                  </a:lnTo>
                  <a:cubicBezTo>
                    <a:pt x="109" y="38"/>
                    <a:pt x="101" y="56"/>
                    <a:pt x="97" y="67"/>
                  </a:cubicBezTo>
                  <a:cubicBezTo>
                    <a:pt x="105" y="71"/>
                    <a:pt x="113" y="71"/>
                    <a:pt x="120" y="71"/>
                  </a:cubicBezTo>
                  <a:lnTo>
                    <a:pt x="131" y="71"/>
                  </a:lnTo>
                  <a:cubicBezTo>
                    <a:pt x="135" y="71"/>
                    <a:pt x="142" y="74"/>
                    <a:pt x="142" y="83"/>
                  </a:cubicBezTo>
                  <a:cubicBezTo>
                    <a:pt x="142" y="90"/>
                    <a:pt x="135" y="101"/>
                    <a:pt x="127" y="101"/>
                  </a:cubicBezTo>
                  <a:cubicBezTo>
                    <a:pt x="123" y="101"/>
                    <a:pt x="123" y="101"/>
                    <a:pt x="120" y="97"/>
                  </a:cubicBezTo>
                  <a:cubicBezTo>
                    <a:pt x="105" y="93"/>
                    <a:pt x="82" y="97"/>
                    <a:pt x="75" y="71"/>
                  </a:cubicBezTo>
                  <a:cubicBezTo>
                    <a:pt x="68" y="56"/>
                    <a:pt x="82" y="45"/>
                    <a:pt x="82" y="22"/>
                  </a:cubicBezTo>
                  <a:lnTo>
                    <a:pt x="82" y="22"/>
                  </a:lnTo>
                  <a:cubicBezTo>
                    <a:pt x="49" y="30"/>
                    <a:pt x="15" y="26"/>
                    <a:pt x="34" y="78"/>
                  </a:cubicBezTo>
                  <a:cubicBezTo>
                    <a:pt x="42" y="105"/>
                    <a:pt x="11" y="105"/>
                    <a:pt x="0" y="112"/>
                  </a:cubicBezTo>
                  <a:cubicBezTo>
                    <a:pt x="8" y="142"/>
                    <a:pt x="30" y="161"/>
                    <a:pt x="60" y="164"/>
                  </a:cubicBezTo>
                  <a:cubicBezTo>
                    <a:pt x="79" y="168"/>
                    <a:pt x="97" y="176"/>
                    <a:pt x="120" y="176"/>
                  </a:cubicBezTo>
                  <a:cubicBezTo>
                    <a:pt x="127" y="176"/>
                    <a:pt x="139" y="172"/>
                    <a:pt x="146" y="168"/>
                  </a:cubicBezTo>
                  <a:cubicBezTo>
                    <a:pt x="187" y="153"/>
                    <a:pt x="187" y="56"/>
                    <a:pt x="146" y="7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2" name="Google Shape;29132;p21"/>
            <p:cNvSpPr/>
            <p:nvPr/>
          </p:nvSpPr>
          <p:spPr>
            <a:xfrm>
              <a:off x="-4887304" y="21201"/>
              <a:ext cx="10028" cy="7545"/>
            </a:xfrm>
            <a:custGeom>
              <a:avLst/>
              <a:gdLst/>
              <a:ahLst/>
              <a:cxnLst/>
              <a:rect l="l" t="t" r="r" b="b"/>
              <a:pathLst>
                <a:path w="210" h="158" extrusionOk="0">
                  <a:moveTo>
                    <a:pt x="30" y="0"/>
                  </a:moveTo>
                  <a:cubicBezTo>
                    <a:pt x="23" y="0"/>
                    <a:pt x="16" y="4"/>
                    <a:pt x="8" y="16"/>
                  </a:cubicBezTo>
                  <a:cubicBezTo>
                    <a:pt x="8" y="26"/>
                    <a:pt x="4" y="38"/>
                    <a:pt x="1" y="49"/>
                  </a:cubicBezTo>
                  <a:cubicBezTo>
                    <a:pt x="8" y="71"/>
                    <a:pt x="12" y="97"/>
                    <a:pt x="16" y="120"/>
                  </a:cubicBezTo>
                  <a:cubicBezTo>
                    <a:pt x="19" y="139"/>
                    <a:pt x="23" y="147"/>
                    <a:pt x="30" y="147"/>
                  </a:cubicBezTo>
                  <a:cubicBezTo>
                    <a:pt x="35" y="147"/>
                    <a:pt x="42" y="139"/>
                    <a:pt x="53" y="131"/>
                  </a:cubicBezTo>
                  <a:cubicBezTo>
                    <a:pt x="61" y="128"/>
                    <a:pt x="68" y="128"/>
                    <a:pt x="72" y="128"/>
                  </a:cubicBezTo>
                  <a:cubicBezTo>
                    <a:pt x="83" y="128"/>
                    <a:pt x="94" y="131"/>
                    <a:pt x="98" y="135"/>
                  </a:cubicBezTo>
                  <a:cubicBezTo>
                    <a:pt x="113" y="154"/>
                    <a:pt x="128" y="157"/>
                    <a:pt x="142" y="157"/>
                  </a:cubicBezTo>
                  <a:cubicBezTo>
                    <a:pt x="165" y="157"/>
                    <a:pt x="187" y="147"/>
                    <a:pt x="210" y="135"/>
                  </a:cubicBezTo>
                  <a:cubicBezTo>
                    <a:pt x="195" y="109"/>
                    <a:pt x="192" y="83"/>
                    <a:pt x="169" y="64"/>
                  </a:cubicBezTo>
                  <a:cubicBezTo>
                    <a:pt x="150" y="71"/>
                    <a:pt x="135" y="75"/>
                    <a:pt x="120" y="75"/>
                  </a:cubicBezTo>
                  <a:cubicBezTo>
                    <a:pt x="94" y="75"/>
                    <a:pt x="68" y="57"/>
                    <a:pt x="53" y="23"/>
                  </a:cubicBezTo>
                  <a:cubicBezTo>
                    <a:pt x="46" y="8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3" name="Google Shape;29133;p21"/>
            <p:cNvSpPr/>
            <p:nvPr/>
          </p:nvSpPr>
          <p:spPr>
            <a:xfrm>
              <a:off x="-5057915" y="-98938"/>
              <a:ext cx="9502" cy="8977"/>
            </a:xfrm>
            <a:custGeom>
              <a:avLst/>
              <a:gdLst/>
              <a:ahLst/>
              <a:cxnLst/>
              <a:rect l="l" t="t" r="r" b="b"/>
              <a:pathLst>
                <a:path w="199" h="188" extrusionOk="0">
                  <a:moveTo>
                    <a:pt x="82" y="1"/>
                  </a:moveTo>
                  <a:cubicBezTo>
                    <a:pt x="75" y="1"/>
                    <a:pt x="71" y="1"/>
                    <a:pt x="64" y="8"/>
                  </a:cubicBezTo>
                  <a:cubicBezTo>
                    <a:pt x="42" y="42"/>
                    <a:pt x="4" y="64"/>
                    <a:pt x="0" y="109"/>
                  </a:cubicBezTo>
                  <a:cubicBezTo>
                    <a:pt x="7" y="113"/>
                    <a:pt x="11" y="113"/>
                    <a:pt x="15" y="116"/>
                  </a:cubicBezTo>
                  <a:cubicBezTo>
                    <a:pt x="23" y="75"/>
                    <a:pt x="49" y="46"/>
                    <a:pt x="90" y="30"/>
                  </a:cubicBezTo>
                  <a:lnTo>
                    <a:pt x="90" y="30"/>
                  </a:lnTo>
                  <a:cubicBezTo>
                    <a:pt x="56" y="64"/>
                    <a:pt x="26" y="90"/>
                    <a:pt x="71" y="139"/>
                  </a:cubicBezTo>
                  <a:cubicBezTo>
                    <a:pt x="78" y="151"/>
                    <a:pt x="78" y="151"/>
                    <a:pt x="71" y="151"/>
                  </a:cubicBezTo>
                  <a:cubicBezTo>
                    <a:pt x="64" y="151"/>
                    <a:pt x="52" y="146"/>
                    <a:pt x="45" y="146"/>
                  </a:cubicBezTo>
                  <a:lnTo>
                    <a:pt x="34" y="158"/>
                  </a:lnTo>
                  <a:cubicBezTo>
                    <a:pt x="56" y="187"/>
                    <a:pt x="90" y="180"/>
                    <a:pt x="120" y="184"/>
                  </a:cubicBezTo>
                  <a:cubicBezTo>
                    <a:pt x="120" y="165"/>
                    <a:pt x="116" y="146"/>
                    <a:pt x="116" y="120"/>
                  </a:cubicBezTo>
                  <a:lnTo>
                    <a:pt x="116" y="120"/>
                  </a:lnTo>
                  <a:cubicBezTo>
                    <a:pt x="135" y="135"/>
                    <a:pt x="149" y="146"/>
                    <a:pt x="161" y="158"/>
                  </a:cubicBezTo>
                  <a:cubicBezTo>
                    <a:pt x="199" y="132"/>
                    <a:pt x="164" y="94"/>
                    <a:pt x="183" y="61"/>
                  </a:cubicBezTo>
                  <a:cubicBezTo>
                    <a:pt x="187" y="53"/>
                    <a:pt x="149" y="53"/>
                    <a:pt x="138" y="42"/>
                  </a:cubicBezTo>
                  <a:cubicBezTo>
                    <a:pt x="127" y="30"/>
                    <a:pt x="116" y="20"/>
                    <a:pt x="104" y="12"/>
                  </a:cubicBezTo>
                  <a:cubicBezTo>
                    <a:pt x="97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4" name="Google Shape;29134;p21"/>
            <p:cNvSpPr/>
            <p:nvPr/>
          </p:nvSpPr>
          <p:spPr>
            <a:xfrm>
              <a:off x="-5176812" y="-70002"/>
              <a:ext cx="8261" cy="10601"/>
            </a:xfrm>
            <a:custGeom>
              <a:avLst/>
              <a:gdLst/>
              <a:ahLst/>
              <a:cxnLst/>
              <a:rect l="l" t="t" r="r" b="b"/>
              <a:pathLst>
                <a:path w="173" h="222" extrusionOk="0">
                  <a:moveTo>
                    <a:pt x="75" y="0"/>
                  </a:moveTo>
                  <a:cubicBezTo>
                    <a:pt x="53" y="0"/>
                    <a:pt x="30" y="16"/>
                    <a:pt x="20" y="38"/>
                  </a:cubicBezTo>
                  <a:cubicBezTo>
                    <a:pt x="1" y="83"/>
                    <a:pt x="23" y="187"/>
                    <a:pt x="60" y="213"/>
                  </a:cubicBezTo>
                  <a:cubicBezTo>
                    <a:pt x="64" y="217"/>
                    <a:pt x="68" y="221"/>
                    <a:pt x="75" y="221"/>
                  </a:cubicBezTo>
                  <a:cubicBezTo>
                    <a:pt x="79" y="221"/>
                    <a:pt x="82" y="217"/>
                    <a:pt x="87" y="213"/>
                  </a:cubicBezTo>
                  <a:cubicBezTo>
                    <a:pt x="101" y="202"/>
                    <a:pt x="109" y="187"/>
                    <a:pt x="120" y="173"/>
                  </a:cubicBezTo>
                  <a:cubicBezTo>
                    <a:pt x="94" y="165"/>
                    <a:pt x="56" y="168"/>
                    <a:pt x="72" y="123"/>
                  </a:cubicBezTo>
                  <a:cubicBezTo>
                    <a:pt x="79" y="101"/>
                    <a:pt x="53" y="86"/>
                    <a:pt x="60" y="49"/>
                  </a:cubicBezTo>
                  <a:lnTo>
                    <a:pt x="60" y="49"/>
                  </a:lnTo>
                  <a:cubicBezTo>
                    <a:pt x="79" y="78"/>
                    <a:pt x="94" y="86"/>
                    <a:pt x="109" y="86"/>
                  </a:cubicBezTo>
                  <a:cubicBezTo>
                    <a:pt x="132" y="86"/>
                    <a:pt x="150" y="68"/>
                    <a:pt x="172" y="60"/>
                  </a:cubicBezTo>
                  <a:cubicBezTo>
                    <a:pt x="161" y="8"/>
                    <a:pt x="120" y="4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5" name="Google Shape;29135;p21"/>
            <p:cNvSpPr/>
            <p:nvPr/>
          </p:nvSpPr>
          <p:spPr>
            <a:xfrm>
              <a:off x="-5046884" y="47224"/>
              <a:ext cx="8118" cy="11174"/>
            </a:xfrm>
            <a:custGeom>
              <a:avLst/>
              <a:gdLst/>
              <a:ahLst/>
              <a:cxnLst/>
              <a:rect l="l" t="t" r="r" b="b"/>
              <a:pathLst>
                <a:path w="170" h="234" extrusionOk="0">
                  <a:moveTo>
                    <a:pt x="87" y="1"/>
                  </a:moveTo>
                  <a:cubicBezTo>
                    <a:pt x="80" y="1"/>
                    <a:pt x="75" y="1"/>
                    <a:pt x="68" y="9"/>
                  </a:cubicBezTo>
                  <a:cubicBezTo>
                    <a:pt x="42" y="28"/>
                    <a:pt x="12" y="42"/>
                    <a:pt x="1" y="76"/>
                  </a:cubicBezTo>
                  <a:cubicBezTo>
                    <a:pt x="1" y="91"/>
                    <a:pt x="4" y="109"/>
                    <a:pt x="16" y="109"/>
                  </a:cubicBezTo>
                  <a:cubicBezTo>
                    <a:pt x="75" y="113"/>
                    <a:pt x="72" y="162"/>
                    <a:pt x="83" y="199"/>
                  </a:cubicBezTo>
                  <a:cubicBezTo>
                    <a:pt x="90" y="211"/>
                    <a:pt x="83" y="230"/>
                    <a:pt x="102" y="233"/>
                  </a:cubicBezTo>
                  <a:lnTo>
                    <a:pt x="113" y="233"/>
                  </a:lnTo>
                  <a:cubicBezTo>
                    <a:pt x="120" y="233"/>
                    <a:pt x="128" y="233"/>
                    <a:pt x="132" y="225"/>
                  </a:cubicBezTo>
                  <a:cubicBezTo>
                    <a:pt x="139" y="211"/>
                    <a:pt x="139" y="196"/>
                    <a:pt x="128" y="185"/>
                  </a:cubicBezTo>
                  <a:cubicBezTo>
                    <a:pt x="90" y="147"/>
                    <a:pt x="90" y="117"/>
                    <a:pt x="132" y="83"/>
                  </a:cubicBezTo>
                  <a:cubicBezTo>
                    <a:pt x="147" y="68"/>
                    <a:pt x="169" y="42"/>
                    <a:pt x="135" y="16"/>
                  </a:cubicBezTo>
                  <a:lnTo>
                    <a:pt x="135" y="16"/>
                  </a:lnTo>
                  <a:cubicBezTo>
                    <a:pt x="135" y="16"/>
                    <a:pt x="135" y="20"/>
                    <a:pt x="132" y="20"/>
                  </a:cubicBezTo>
                  <a:cubicBezTo>
                    <a:pt x="125" y="20"/>
                    <a:pt x="117" y="13"/>
                    <a:pt x="109" y="9"/>
                  </a:cubicBezTo>
                  <a:cubicBezTo>
                    <a:pt x="102" y="5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6" name="Google Shape;29136;p21"/>
            <p:cNvSpPr/>
            <p:nvPr/>
          </p:nvSpPr>
          <p:spPr>
            <a:xfrm>
              <a:off x="-4892843" y="2101"/>
              <a:ext cx="10457" cy="9693"/>
            </a:xfrm>
            <a:custGeom>
              <a:avLst/>
              <a:gdLst/>
              <a:ahLst/>
              <a:cxnLst/>
              <a:rect l="l" t="t" r="r" b="b"/>
              <a:pathLst>
                <a:path w="219" h="203" extrusionOk="0">
                  <a:moveTo>
                    <a:pt x="101" y="0"/>
                  </a:moveTo>
                  <a:cubicBezTo>
                    <a:pt x="65" y="12"/>
                    <a:pt x="46" y="45"/>
                    <a:pt x="27" y="76"/>
                  </a:cubicBezTo>
                  <a:cubicBezTo>
                    <a:pt x="8" y="102"/>
                    <a:pt x="1" y="135"/>
                    <a:pt x="34" y="161"/>
                  </a:cubicBezTo>
                  <a:cubicBezTo>
                    <a:pt x="57" y="165"/>
                    <a:pt x="75" y="176"/>
                    <a:pt x="79" y="202"/>
                  </a:cubicBezTo>
                  <a:cubicBezTo>
                    <a:pt x="87" y="165"/>
                    <a:pt x="87" y="128"/>
                    <a:pt x="124" y="109"/>
                  </a:cubicBezTo>
                  <a:cubicBezTo>
                    <a:pt x="132" y="105"/>
                    <a:pt x="139" y="102"/>
                    <a:pt x="146" y="102"/>
                  </a:cubicBezTo>
                  <a:cubicBezTo>
                    <a:pt x="154" y="102"/>
                    <a:pt x="162" y="109"/>
                    <a:pt x="158" y="128"/>
                  </a:cubicBezTo>
                  <a:cubicBezTo>
                    <a:pt x="169" y="128"/>
                    <a:pt x="180" y="131"/>
                    <a:pt x="191" y="135"/>
                  </a:cubicBezTo>
                  <a:cubicBezTo>
                    <a:pt x="210" y="120"/>
                    <a:pt x="218" y="98"/>
                    <a:pt x="218" y="76"/>
                  </a:cubicBezTo>
                  <a:lnTo>
                    <a:pt x="218" y="76"/>
                  </a:lnTo>
                  <a:cubicBezTo>
                    <a:pt x="214" y="79"/>
                    <a:pt x="206" y="79"/>
                    <a:pt x="199" y="79"/>
                  </a:cubicBezTo>
                  <a:cubicBezTo>
                    <a:pt x="191" y="83"/>
                    <a:pt x="180" y="86"/>
                    <a:pt x="173" y="86"/>
                  </a:cubicBezTo>
                  <a:cubicBezTo>
                    <a:pt x="169" y="86"/>
                    <a:pt x="165" y="86"/>
                    <a:pt x="165" y="83"/>
                  </a:cubicBezTo>
                  <a:cubicBezTo>
                    <a:pt x="158" y="42"/>
                    <a:pt x="113" y="34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7" name="Google Shape;29137;p21"/>
            <p:cNvSpPr/>
            <p:nvPr/>
          </p:nvSpPr>
          <p:spPr>
            <a:xfrm>
              <a:off x="-5150741" y="273034"/>
              <a:ext cx="12893" cy="7926"/>
            </a:xfrm>
            <a:custGeom>
              <a:avLst/>
              <a:gdLst/>
              <a:ahLst/>
              <a:cxnLst/>
              <a:rect l="l" t="t" r="r" b="b"/>
              <a:pathLst>
                <a:path w="270" h="166" extrusionOk="0">
                  <a:moveTo>
                    <a:pt x="202" y="1"/>
                  </a:moveTo>
                  <a:cubicBezTo>
                    <a:pt x="191" y="16"/>
                    <a:pt x="198" y="31"/>
                    <a:pt x="195" y="42"/>
                  </a:cubicBezTo>
                  <a:cubicBezTo>
                    <a:pt x="191" y="57"/>
                    <a:pt x="180" y="72"/>
                    <a:pt x="169" y="72"/>
                  </a:cubicBezTo>
                  <a:cubicBezTo>
                    <a:pt x="161" y="72"/>
                    <a:pt x="157" y="68"/>
                    <a:pt x="154" y="61"/>
                  </a:cubicBezTo>
                  <a:cubicBezTo>
                    <a:pt x="138" y="38"/>
                    <a:pt x="128" y="27"/>
                    <a:pt x="116" y="27"/>
                  </a:cubicBezTo>
                  <a:cubicBezTo>
                    <a:pt x="97" y="27"/>
                    <a:pt x="86" y="57"/>
                    <a:pt x="67" y="72"/>
                  </a:cubicBezTo>
                  <a:cubicBezTo>
                    <a:pt x="71" y="83"/>
                    <a:pt x="86" y="102"/>
                    <a:pt x="60" y="102"/>
                  </a:cubicBezTo>
                  <a:lnTo>
                    <a:pt x="49" y="102"/>
                  </a:lnTo>
                  <a:cubicBezTo>
                    <a:pt x="30" y="102"/>
                    <a:pt x="19" y="109"/>
                    <a:pt x="7" y="121"/>
                  </a:cubicBezTo>
                  <a:cubicBezTo>
                    <a:pt x="4" y="125"/>
                    <a:pt x="0" y="128"/>
                    <a:pt x="0" y="135"/>
                  </a:cubicBezTo>
                  <a:cubicBezTo>
                    <a:pt x="4" y="135"/>
                    <a:pt x="7" y="139"/>
                    <a:pt x="12" y="143"/>
                  </a:cubicBezTo>
                  <a:lnTo>
                    <a:pt x="19" y="143"/>
                  </a:lnTo>
                  <a:cubicBezTo>
                    <a:pt x="26" y="143"/>
                    <a:pt x="34" y="139"/>
                    <a:pt x="38" y="135"/>
                  </a:cubicBezTo>
                  <a:cubicBezTo>
                    <a:pt x="45" y="132"/>
                    <a:pt x="52" y="128"/>
                    <a:pt x="60" y="128"/>
                  </a:cubicBezTo>
                  <a:cubicBezTo>
                    <a:pt x="64" y="128"/>
                    <a:pt x="71" y="132"/>
                    <a:pt x="75" y="135"/>
                  </a:cubicBezTo>
                  <a:cubicBezTo>
                    <a:pt x="86" y="132"/>
                    <a:pt x="94" y="128"/>
                    <a:pt x="102" y="128"/>
                  </a:cubicBezTo>
                  <a:cubicBezTo>
                    <a:pt x="116" y="128"/>
                    <a:pt x="128" y="143"/>
                    <a:pt x="135" y="166"/>
                  </a:cubicBezTo>
                  <a:lnTo>
                    <a:pt x="154" y="166"/>
                  </a:lnTo>
                  <a:cubicBezTo>
                    <a:pt x="161" y="166"/>
                    <a:pt x="169" y="166"/>
                    <a:pt x="176" y="158"/>
                  </a:cubicBezTo>
                  <a:cubicBezTo>
                    <a:pt x="161" y="135"/>
                    <a:pt x="169" y="125"/>
                    <a:pt x="191" y="106"/>
                  </a:cubicBezTo>
                  <a:cubicBezTo>
                    <a:pt x="221" y="87"/>
                    <a:pt x="269" y="87"/>
                    <a:pt x="269" y="38"/>
                  </a:cubicBezTo>
                  <a:cubicBezTo>
                    <a:pt x="251" y="20"/>
                    <a:pt x="228" y="4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8" name="Google Shape;29138;p21"/>
            <p:cNvSpPr/>
            <p:nvPr/>
          </p:nvSpPr>
          <p:spPr>
            <a:xfrm>
              <a:off x="-5114689" y="-226908"/>
              <a:ext cx="7879" cy="10935"/>
            </a:xfrm>
            <a:custGeom>
              <a:avLst/>
              <a:gdLst/>
              <a:ahLst/>
              <a:cxnLst/>
              <a:rect l="l" t="t" r="r" b="b"/>
              <a:pathLst>
                <a:path w="165" h="229" extrusionOk="0">
                  <a:moveTo>
                    <a:pt x="139" y="0"/>
                  </a:moveTo>
                  <a:cubicBezTo>
                    <a:pt x="120" y="0"/>
                    <a:pt x="113" y="19"/>
                    <a:pt x="101" y="31"/>
                  </a:cubicBezTo>
                  <a:cubicBezTo>
                    <a:pt x="113" y="72"/>
                    <a:pt x="75" y="72"/>
                    <a:pt x="56" y="86"/>
                  </a:cubicBezTo>
                  <a:cubicBezTo>
                    <a:pt x="60" y="131"/>
                    <a:pt x="15" y="150"/>
                    <a:pt x="1" y="179"/>
                  </a:cubicBezTo>
                  <a:cubicBezTo>
                    <a:pt x="4" y="191"/>
                    <a:pt x="11" y="202"/>
                    <a:pt x="15" y="214"/>
                  </a:cubicBezTo>
                  <a:cubicBezTo>
                    <a:pt x="49" y="221"/>
                    <a:pt x="68" y="229"/>
                    <a:pt x="87" y="229"/>
                  </a:cubicBezTo>
                  <a:cubicBezTo>
                    <a:pt x="116" y="229"/>
                    <a:pt x="120" y="206"/>
                    <a:pt x="127" y="146"/>
                  </a:cubicBezTo>
                  <a:cubicBezTo>
                    <a:pt x="120" y="135"/>
                    <a:pt x="105" y="127"/>
                    <a:pt x="120" y="117"/>
                  </a:cubicBezTo>
                  <a:cubicBezTo>
                    <a:pt x="124" y="109"/>
                    <a:pt x="132" y="105"/>
                    <a:pt x="139" y="105"/>
                  </a:cubicBezTo>
                  <a:cubicBezTo>
                    <a:pt x="146" y="105"/>
                    <a:pt x="158" y="112"/>
                    <a:pt x="165" y="120"/>
                  </a:cubicBezTo>
                  <a:cubicBezTo>
                    <a:pt x="161" y="79"/>
                    <a:pt x="154" y="41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9" name="Google Shape;29139;p21"/>
            <p:cNvSpPr/>
            <p:nvPr/>
          </p:nvSpPr>
          <p:spPr>
            <a:xfrm>
              <a:off x="-5081312" y="-84995"/>
              <a:ext cx="7544" cy="7879"/>
            </a:xfrm>
            <a:custGeom>
              <a:avLst/>
              <a:gdLst/>
              <a:ahLst/>
              <a:cxnLst/>
              <a:rect l="l" t="t" r="r" b="b"/>
              <a:pathLst>
                <a:path w="158" h="165" extrusionOk="0">
                  <a:moveTo>
                    <a:pt x="135" y="0"/>
                  </a:moveTo>
                  <a:cubicBezTo>
                    <a:pt x="109" y="0"/>
                    <a:pt x="38" y="23"/>
                    <a:pt x="23" y="34"/>
                  </a:cubicBezTo>
                  <a:cubicBezTo>
                    <a:pt x="0" y="64"/>
                    <a:pt x="19" y="131"/>
                    <a:pt x="56" y="157"/>
                  </a:cubicBezTo>
                  <a:cubicBezTo>
                    <a:pt x="64" y="165"/>
                    <a:pt x="71" y="165"/>
                    <a:pt x="79" y="165"/>
                  </a:cubicBezTo>
                  <a:cubicBezTo>
                    <a:pt x="97" y="165"/>
                    <a:pt x="109" y="138"/>
                    <a:pt x="128" y="135"/>
                  </a:cubicBezTo>
                  <a:cubicBezTo>
                    <a:pt x="146" y="109"/>
                    <a:pt x="157" y="8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0" name="Google Shape;29140;p21"/>
            <p:cNvSpPr/>
            <p:nvPr/>
          </p:nvSpPr>
          <p:spPr>
            <a:xfrm>
              <a:off x="-5391878" y="209192"/>
              <a:ext cx="10410" cy="8213"/>
            </a:xfrm>
            <a:custGeom>
              <a:avLst/>
              <a:gdLst/>
              <a:ahLst/>
              <a:cxnLst/>
              <a:rect l="l" t="t" r="r" b="b"/>
              <a:pathLst>
                <a:path w="218" h="172" extrusionOk="0">
                  <a:moveTo>
                    <a:pt x="56" y="0"/>
                  </a:moveTo>
                  <a:cubicBezTo>
                    <a:pt x="26" y="33"/>
                    <a:pt x="0" y="71"/>
                    <a:pt x="30" y="116"/>
                  </a:cubicBezTo>
                  <a:cubicBezTo>
                    <a:pt x="52" y="149"/>
                    <a:pt x="90" y="171"/>
                    <a:pt x="128" y="171"/>
                  </a:cubicBezTo>
                  <a:lnTo>
                    <a:pt x="145" y="171"/>
                  </a:lnTo>
                  <a:cubicBezTo>
                    <a:pt x="187" y="164"/>
                    <a:pt x="217" y="130"/>
                    <a:pt x="209" y="82"/>
                  </a:cubicBezTo>
                  <a:cubicBezTo>
                    <a:pt x="198" y="78"/>
                    <a:pt x="183" y="71"/>
                    <a:pt x="172" y="71"/>
                  </a:cubicBezTo>
                  <a:cubicBezTo>
                    <a:pt x="172" y="71"/>
                    <a:pt x="168" y="75"/>
                    <a:pt x="164" y="75"/>
                  </a:cubicBezTo>
                  <a:cubicBezTo>
                    <a:pt x="150" y="82"/>
                    <a:pt x="135" y="85"/>
                    <a:pt x="123" y="85"/>
                  </a:cubicBezTo>
                  <a:cubicBezTo>
                    <a:pt x="83" y="85"/>
                    <a:pt x="71" y="37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1" name="Google Shape;29141;p21"/>
            <p:cNvSpPr/>
            <p:nvPr/>
          </p:nvSpPr>
          <p:spPr>
            <a:xfrm>
              <a:off x="-5303923" y="96884"/>
              <a:ext cx="7926" cy="7879"/>
            </a:xfrm>
            <a:custGeom>
              <a:avLst/>
              <a:gdLst/>
              <a:ahLst/>
              <a:cxnLst/>
              <a:rect l="l" t="t" r="r" b="b"/>
              <a:pathLst>
                <a:path w="166" h="165" extrusionOk="0">
                  <a:moveTo>
                    <a:pt x="98" y="1"/>
                  </a:moveTo>
                  <a:cubicBezTo>
                    <a:pt x="94" y="1"/>
                    <a:pt x="87" y="4"/>
                    <a:pt x="83" y="8"/>
                  </a:cubicBezTo>
                  <a:cubicBezTo>
                    <a:pt x="53" y="34"/>
                    <a:pt x="8" y="56"/>
                    <a:pt x="23" y="105"/>
                  </a:cubicBezTo>
                  <a:cubicBezTo>
                    <a:pt x="31" y="135"/>
                    <a:pt x="1" y="142"/>
                    <a:pt x="4" y="165"/>
                  </a:cubicBezTo>
                  <a:lnTo>
                    <a:pt x="57" y="165"/>
                  </a:lnTo>
                  <a:cubicBezTo>
                    <a:pt x="117" y="165"/>
                    <a:pt x="120" y="154"/>
                    <a:pt x="139" y="101"/>
                  </a:cubicBezTo>
                  <a:cubicBezTo>
                    <a:pt x="128" y="72"/>
                    <a:pt x="154" y="60"/>
                    <a:pt x="165" y="42"/>
                  </a:cubicBezTo>
                  <a:cubicBezTo>
                    <a:pt x="147" y="37"/>
                    <a:pt x="128" y="37"/>
                    <a:pt x="120" y="19"/>
                  </a:cubicBezTo>
                  <a:cubicBezTo>
                    <a:pt x="117" y="8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2" name="Google Shape;29142;p21"/>
            <p:cNvSpPr/>
            <p:nvPr/>
          </p:nvSpPr>
          <p:spPr>
            <a:xfrm>
              <a:off x="-5272503" y="281772"/>
              <a:ext cx="8261" cy="18813"/>
            </a:xfrm>
            <a:custGeom>
              <a:avLst/>
              <a:gdLst/>
              <a:ahLst/>
              <a:cxnLst/>
              <a:rect l="l" t="t" r="r" b="b"/>
              <a:pathLst>
                <a:path w="173" h="394" extrusionOk="0">
                  <a:moveTo>
                    <a:pt x="98" y="1"/>
                  </a:moveTo>
                  <a:cubicBezTo>
                    <a:pt x="87" y="1"/>
                    <a:pt x="76" y="5"/>
                    <a:pt x="68" y="16"/>
                  </a:cubicBezTo>
                  <a:cubicBezTo>
                    <a:pt x="61" y="31"/>
                    <a:pt x="72" y="46"/>
                    <a:pt x="83" y="57"/>
                  </a:cubicBezTo>
                  <a:cubicBezTo>
                    <a:pt x="128" y="83"/>
                    <a:pt x="98" y="109"/>
                    <a:pt x="79" y="135"/>
                  </a:cubicBezTo>
                  <a:cubicBezTo>
                    <a:pt x="61" y="166"/>
                    <a:pt x="19" y="169"/>
                    <a:pt x="1" y="207"/>
                  </a:cubicBezTo>
                  <a:cubicBezTo>
                    <a:pt x="38" y="233"/>
                    <a:pt x="87" y="225"/>
                    <a:pt x="128" y="237"/>
                  </a:cubicBezTo>
                  <a:cubicBezTo>
                    <a:pt x="121" y="266"/>
                    <a:pt x="98" y="270"/>
                    <a:pt x="79" y="278"/>
                  </a:cubicBezTo>
                  <a:cubicBezTo>
                    <a:pt x="45" y="292"/>
                    <a:pt x="50" y="311"/>
                    <a:pt x="64" y="337"/>
                  </a:cubicBezTo>
                  <a:cubicBezTo>
                    <a:pt x="83" y="371"/>
                    <a:pt x="105" y="394"/>
                    <a:pt x="135" y="394"/>
                  </a:cubicBezTo>
                  <a:cubicBezTo>
                    <a:pt x="147" y="394"/>
                    <a:pt x="162" y="394"/>
                    <a:pt x="173" y="387"/>
                  </a:cubicBezTo>
                  <a:cubicBezTo>
                    <a:pt x="162" y="375"/>
                    <a:pt x="150" y="364"/>
                    <a:pt x="140" y="356"/>
                  </a:cubicBezTo>
                  <a:cubicBezTo>
                    <a:pt x="117" y="352"/>
                    <a:pt x="95" y="349"/>
                    <a:pt x="87" y="323"/>
                  </a:cubicBezTo>
                  <a:cubicBezTo>
                    <a:pt x="79" y="285"/>
                    <a:pt x="113" y="289"/>
                    <a:pt x="131" y="274"/>
                  </a:cubicBezTo>
                  <a:cubicBezTo>
                    <a:pt x="135" y="266"/>
                    <a:pt x="140" y="266"/>
                    <a:pt x="143" y="266"/>
                  </a:cubicBezTo>
                  <a:lnTo>
                    <a:pt x="150" y="266"/>
                  </a:lnTo>
                  <a:cubicBezTo>
                    <a:pt x="154" y="240"/>
                    <a:pt x="154" y="211"/>
                    <a:pt x="135" y="188"/>
                  </a:cubicBezTo>
                  <a:lnTo>
                    <a:pt x="131" y="188"/>
                  </a:lnTo>
                  <a:cubicBezTo>
                    <a:pt x="124" y="188"/>
                    <a:pt x="121" y="192"/>
                    <a:pt x="113" y="192"/>
                  </a:cubicBezTo>
                  <a:cubicBezTo>
                    <a:pt x="109" y="195"/>
                    <a:pt x="102" y="199"/>
                    <a:pt x="98" y="199"/>
                  </a:cubicBezTo>
                  <a:cubicBezTo>
                    <a:pt x="90" y="199"/>
                    <a:pt x="83" y="195"/>
                    <a:pt x="79" y="188"/>
                  </a:cubicBezTo>
                  <a:cubicBezTo>
                    <a:pt x="64" y="162"/>
                    <a:pt x="87" y="151"/>
                    <a:pt x="102" y="135"/>
                  </a:cubicBezTo>
                  <a:cubicBezTo>
                    <a:pt x="128" y="106"/>
                    <a:pt x="150" y="83"/>
                    <a:pt x="105" y="50"/>
                  </a:cubicBezTo>
                  <a:cubicBezTo>
                    <a:pt x="72" y="28"/>
                    <a:pt x="109" y="20"/>
                    <a:pt x="121" y="9"/>
                  </a:cubicBezTo>
                  <a:cubicBezTo>
                    <a:pt x="113" y="1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3" name="Google Shape;29143;p21"/>
            <p:cNvSpPr/>
            <p:nvPr/>
          </p:nvSpPr>
          <p:spPr>
            <a:xfrm>
              <a:off x="-4991685" y="-40206"/>
              <a:ext cx="8404" cy="9550"/>
            </a:xfrm>
            <a:custGeom>
              <a:avLst/>
              <a:gdLst/>
              <a:ahLst/>
              <a:cxnLst/>
              <a:rect l="l" t="t" r="r" b="b"/>
              <a:pathLst>
                <a:path w="176" h="200" extrusionOk="0">
                  <a:moveTo>
                    <a:pt x="135" y="1"/>
                  </a:moveTo>
                  <a:cubicBezTo>
                    <a:pt x="130" y="23"/>
                    <a:pt x="116" y="30"/>
                    <a:pt x="101" y="30"/>
                  </a:cubicBezTo>
                  <a:cubicBezTo>
                    <a:pt x="90" y="30"/>
                    <a:pt x="82" y="27"/>
                    <a:pt x="75" y="23"/>
                  </a:cubicBezTo>
                  <a:cubicBezTo>
                    <a:pt x="60" y="20"/>
                    <a:pt x="49" y="15"/>
                    <a:pt x="41" y="15"/>
                  </a:cubicBezTo>
                  <a:cubicBezTo>
                    <a:pt x="11" y="15"/>
                    <a:pt x="4" y="46"/>
                    <a:pt x="0" y="87"/>
                  </a:cubicBezTo>
                  <a:cubicBezTo>
                    <a:pt x="30" y="82"/>
                    <a:pt x="63" y="90"/>
                    <a:pt x="56" y="38"/>
                  </a:cubicBezTo>
                  <a:lnTo>
                    <a:pt x="56" y="38"/>
                  </a:lnTo>
                  <a:cubicBezTo>
                    <a:pt x="94" y="98"/>
                    <a:pt x="63" y="146"/>
                    <a:pt x="37" y="191"/>
                  </a:cubicBezTo>
                  <a:cubicBezTo>
                    <a:pt x="41" y="195"/>
                    <a:pt x="41" y="195"/>
                    <a:pt x="41" y="199"/>
                  </a:cubicBezTo>
                  <a:lnTo>
                    <a:pt x="49" y="199"/>
                  </a:lnTo>
                  <a:cubicBezTo>
                    <a:pt x="75" y="199"/>
                    <a:pt x="90" y="180"/>
                    <a:pt x="104" y="161"/>
                  </a:cubicBezTo>
                  <a:cubicBezTo>
                    <a:pt x="123" y="139"/>
                    <a:pt x="130" y="105"/>
                    <a:pt x="168" y="101"/>
                  </a:cubicBezTo>
                  <a:cubicBezTo>
                    <a:pt x="175" y="72"/>
                    <a:pt x="172" y="46"/>
                    <a:pt x="161" y="20"/>
                  </a:cubicBezTo>
                  <a:cubicBezTo>
                    <a:pt x="153" y="12"/>
                    <a:pt x="142" y="4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4" name="Google Shape;29144;p21"/>
            <p:cNvSpPr/>
            <p:nvPr/>
          </p:nvSpPr>
          <p:spPr>
            <a:xfrm>
              <a:off x="-5136511" y="110063"/>
              <a:ext cx="10792" cy="7927"/>
            </a:xfrm>
            <a:custGeom>
              <a:avLst/>
              <a:gdLst/>
              <a:ahLst/>
              <a:cxnLst/>
              <a:rect l="l" t="t" r="r" b="b"/>
              <a:pathLst>
                <a:path w="226" h="166" extrusionOk="0">
                  <a:moveTo>
                    <a:pt x="151" y="1"/>
                  </a:moveTo>
                  <a:cubicBezTo>
                    <a:pt x="113" y="5"/>
                    <a:pt x="87" y="31"/>
                    <a:pt x="80" y="65"/>
                  </a:cubicBezTo>
                  <a:cubicBezTo>
                    <a:pt x="80" y="87"/>
                    <a:pt x="73" y="98"/>
                    <a:pt x="50" y="106"/>
                  </a:cubicBezTo>
                  <a:cubicBezTo>
                    <a:pt x="35" y="110"/>
                    <a:pt x="16" y="117"/>
                    <a:pt x="5" y="132"/>
                  </a:cubicBezTo>
                  <a:cubicBezTo>
                    <a:pt x="1" y="139"/>
                    <a:pt x="5" y="154"/>
                    <a:pt x="13" y="154"/>
                  </a:cubicBezTo>
                  <a:cubicBezTo>
                    <a:pt x="23" y="147"/>
                    <a:pt x="39" y="143"/>
                    <a:pt x="50" y="143"/>
                  </a:cubicBezTo>
                  <a:cubicBezTo>
                    <a:pt x="65" y="143"/>
                    <a:pt x="80" y="151"/>
                    <a:pt x="99" y="154"/>
                  </a:cubicBezTo>
                  <a:cubicBezTo>
                    <a:pt x="113" y="158"/>
                    <a:pt x="128" y="165"/>
                    <a:pt x="147" y="165"/>
                  </a:cubicBezTo>
                  <a:cubicBezTo>
                    <a:pt x="151" y="165"/>
                    <a:pt x="154" y="162"/>
                    <a:pt x="158" y="162"/>
                  </a:cubicBezTo>
                  <a:cubicBezTo>
                    <a:pt x="158" y="151"/>
                    <a:pt x="154" y="139"/>
                    <a:pt x="154" y="125"/>
                  </a:cubicBezTo>
                  <a:cubicBezTo>
                    <a:pt x="158" y="110"/>
                    <a:pt x="99" y="128"/>
                    <a:pt x="136" y="91"/>
                  </a:cubicBezTo>
                  <a:cubicBezTo>
                    <a:pt x="147" y="72"/>
                    <a:pt x="162" y="61"/>
                    <a:pt x="177" y="61"/>
                  </a:cubicBezTo>
                  <a:cubicBezTo>
                    <a:pt x="185" y="61"/>
                    <a:pt x="192" y="65"/>
                    <a:pt x="203" y="68"/>
                  </a:cubicBezTo>
                  <a:cubicBezTo>
                    <a:pt x="207" y="72"/>
                    <a:pt x="218" y="72"/>
                    <a:pt x="225" y="75"/>
                  </a:cubicBezTo>
                  <a:cubicBezTo>
                    <a:pt x="214" y="39"/>
                    <a:pt x="203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5" name="Google Shape;29145;p21"/>
            <p:cNvSpPr/>
            <p:nvPr/>
          </p:nvSpPr>
          <p:spPr>
            <a:xfrm>
              <a:off x="-5196628" y="244145"/>
              <a:ext cx="10600" cy="7688"/>
            </a:xfrm>
            <a:custGeom>
              <a:avLst/>
              <a:gdLst/>
              <a:ahLst/>
              <a:cxnLst/>
              <a:rect l="l" t="t" r="r" b="b"/>
              <a:pathLst>
                <a:path w="222" h="161" extrusionOk="0">
                  <a:moveTo>
                    <a:pt x="139" y="0"/>
                  </a:moveTo>
                  <a:cubicBezTo>
                    <a:pt x="116" y="19"/>
                    <a:pt x="105" y="53"/>
                    <a:pt x="76" y="64"/>
                  </a:cubicBezTo>
                  <a:lnTo>
                    <a:pt x="68" y="64"/>
                  </a:lnTo>
                  <a:cubicBezTo>
                    <a:pt x="60" y="64"/>
                    <a:pt x="57" y="60"/>
                    <a:pt x="42" y="41"/>
                  </a:cubicBezTo>
                  <a:cubicBezTo>
                    <a:pt x="31" y="71"/>
                    <a:pt x="34" y="105"/>
                    <a:pt x="0" y="120"/>
                  </a:cubicBezTo>
                  <a:lnTo>
                    <a:pt x="0" y="124"/>
                  </a:lnTo>
                  <a:lnTo>
                    <a:pt x="0" y="131"/>
                  </a:lnTo>
                  <a:cubicBezTo>
                    <a:pt x="23" y="143"/>
                    <a:pt x="53" y="135"/>
                    <a:pt x="71" y="146"/>
                  </a:cubicBezTo>
                  <a:cubicBezTo>
                    <a:pt x="90" y="154"/>
                    <a:pt x="102" y="161"/>
                    <a:pt x="116" y="161"/>
                  </a:cubicBezTo>
                  <a:cubicBezTo>
                    <a:pt x="139" y="161"/>
                    <a:pt x="154" y="143"/>
                    <a:pt x="165" y="112"/>
                  </a:cubicBezTo>
                  <a:cubicBezTo>
                    <a:pt x="173" y="90"/>
                    <a:pt x="221" y="79"/>
                    <a:pt x="191" y="38"/>
                  </a:cubicBezTo>
                  <a:cubicBezTo>
                    <a:pt x="165" y="38"/>
                    <a:pt x="147" y="26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6" name="Google Shape;29146;p21"/>
            <p:cNvSpPr/>
            <p:nvPr/>
          </p:nvSpPr>
          <p:spPr>
            <a:xfrm>
              <a:off x="-5287688" y="120807"/>
              <a:ext cx="13465" cy="6781"/>
            </a:xfrm>
            <a:custGeom>
              <a:avLst/>
              <a:gdLst/>
              <a:ahLst/>
              <a:cxnLst/>
              <a:rect l="l" t="t" r="r" b="b"/>
              <a:pathLst>
                <a:path w="282" h="142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26"/>
                    <a:pt x="1" y="42"/>
                    <a:pt x="31" y="68"/>
                  </a:cubicBezTo>
                  <a:cubicBezTo>
                    <a:pt x="68" y="102"/>
                    <a:pt x="94" y="142"/>
                    <a:pt x="144" y="142"/>
                  </a:cubicBezTo>
                  <a:cubicBezTo>
                    <a:pt x="154" y="142"/>
                    <a:pt x="162" y="142"/>
                    <a:pt x="173" y="138"/>
                  </a:cubicBezTo>
                  <a:cubicBezTo>
                    <a:pt x="166" y="109"/>
                    <a:pt x="184" y="94"/>
                    <a:pt x="203" y="86"/>
                  </a:cubicBezTo>
                  <a:lnTo>
                    <a:pt x="222" y="86"/>
                  </a:lnTo>
                  <a:cubicBezTo>
                    <a:pt x="240" y="86"/>
                    <a:pt x="237" y="105"/>
                    <a:pt x="225" y="124"/>
                  </a:cubicBezTo>
                  <a:cubicBezTo>
                    <a:pt x="278" y="112"/>
                    <a:pt x="282" y="79"/>
                    <a:pt x="274" y="38"/>
                  </a:cubicBezTo>
                  <a:lnTo>
                    <a:pt x="274" y="38"/>
                  </a:lnTo>
                  <a:cubicBezTo>
                    <a:pt x="263" y="49"/>
                    <a:pt x="251" y="57"/>
                    <a:pt x="244" y="57"/>
                  </a:cubicBezTo>
                  <a:cubicBezTo>
                    <a:pt x="233" y="57"/>
                    <a:pt x="229" y="49"/>
                    <a:pt x="225" y="23"/>
                  </a:cubicBezTo>
                  <a:cubicBezTo>
                    <a:pt x="211" y="30"/>
                    <a:pt x="203" y="38"/>
                    <a:pt x="196" y="57"/>
                  </a:cubicBezTo>
                  <a:cubicBezTo>
                    <a:pt x="192" y="68"/>
                    <a:pt x="184" y="71"/>
                    <a:pt x="177" y="71"/>
                  </a:cubicBezTo>
                  <a:cubicBezTo>
                    <a:pt x="170" y="71"/>
                    <a:pt x="162" y="68"/>
                    <a:pt x="154" y="64"/>
                  </a:cubicBezTo>
                  <a:cubicBezTo>
                    <a:pt x="144" y="64"/>
                    <a:pt x="128" y="79"/>
                    <a:pt x="117" y="79"/>
                  </a:cubicBezTo>
                  <a:cubicBezTo>
                    <a:pt x="113" y="79"/>
                    <a:pt x="109" y="75"/>
                    <a:pt x="102" y="71"/>
                  </a:cubicBezTo>
                  <a:cubicBezTo>
                    <a:pt x="91" y="60"/>
                    <a:pt x="109" y="45"/>
                    <a:pt x="117" y="34"/>
                  </a:cubicBezTo>
                  <a:cubicBezTo>
                    <a:pt x="87" y="26"/>
                    <a:pt x="49" y="26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7" name="Google Shape;29147;p21"/>
            <p:cNvSpPr/>
            <p:nvPr/>
          </p:nvSpPr>
          <p:spPr>
            <a:xfrm>
              <a:off x="-5174663" y="-23971"/>
              <a:ext cx="7879" cy="8643"/>
            </a:xfrm>
            <a:custGeom>
              <a:avLst/>
              <a:gdLst/>
              <a:ahLst/>
              <a:cxnLst/>
              <a:rect l="l" t="t" r="r" b="b"/>
              <a:pathLst>
                <a:path w="165" h="181" extrusionOk="0">
                  <a:moveTo>
                    <a:pt x="94" y="1"/>
                  </a:moveTo>
                  <a:cubicBezTo>
                    <a:pt x="87" y="1"/>
                    <a:pt x="79" y="4"/>
                    <a:pt x="71" y="8"/>
                  </a:cubicBezTo>
                  <a:cubicBezTo>
                    <a:pt x="23" y="27"/>
                    <a:pt x="1" y="61"/>
                    <a:pt x="4" y="117"/>
                  </a:cubicBezTo>
                  <a:lnTo>
                    <a:pt x="4" y="135"/>
                  </a:lnTo>
                  <a:cubicBezTo>
                    <a:pt x="42" y="165"/>
                    <a:pt x="71" y="180"/>
                    <a:pt x="97" y="180"/>
                  </a:cubicBezTo>
                  <a:cubicBezTo>
                    <a:pt x="127" y="180"/>
                    <a:pt x="150" y="151"/>
                    <a:pt x="165" y="87"/>
                  </a:cubicBezTo>
                  <a:cubicBezTo>
                    <a:pt x="158" y="83"/>
                    <a:pt x="154" y="83"/>
                    <a:pt x="150" y="83"/>
                  </a:cubicBezTo>
                  <a:cubicBezTo>
                    <a:pt x="123" y="83"/>
                    <a:pt x="127" y="113"/>
                    <a:pt x="123" y="132"/>
                  </a:cubicBezTo>
                  <a:cubicBezTo>
                    <a:pt x="116" y="132"/>
                    <a:pt x="113" y="135"/>
                    <a:pt x="109" y="135"/>
                  </a:cubicBezTo>
                  <a:lnTo>
                    <a:pt x="105" y="135"/>
                  </a:lnTo>
                  <a:cubicBezTo>
                    <a:pt x="82" y="120"/>
                    <a:pt x="49" y="109"/>
                    <a:pt x="56" y="83"/>
                  </a:cubicBezTo>
                  <a:cubicBezTo>
                    <a:pt x="64" y="61"/>
                    <a:pt x="79" y="53"/>
                    <a:pt x="94" y="53"/>
                  </a:cubicBezTo>
                  <a:cubicBezTo>
                    <a:pt x="101" y="53"/>
                    <a:pt x="105" y="56"/>
                    <a:pt x="113" y="56"/>
                  </a:cubicBezTo>
                  <a:lnTo>
                    <a:pt x="150" y="56"/>
                  </a:lnTo>
                  <a:cubicBezTo>
                    <a:pt x="132" y="38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8" name="Google Shape;29148;p21"/>
            <p:cNvSpPr/>
            <p:nvPr/>
          </p:nvSpPr>
          <p:spPr>
            <a:xfrm>
              <a:off x="-5210906" y="-131599"/>
              <a:ext cx="12893" cy="7210"/>
            </a:xfrm>
            <a:custGeom>
              <a:avLst/>
              <a:gdLst/>
              <a:ahLst/>
              <a:cxnLst/>
              <a:rect l="l" t="t" r="r" b="b"/>
              <a:pathLst>
                <a:path w="270" h="151" extrusionOk="0">
                  <a:moveTo>
                    <a:pt x="165" y="0"/>
                  </a:moveTo>
                  <a:cubicBezTo>
                    <a:pt x="132" y="0"/>
                    <a:pt x="106" y="12"/>
                    <a:pt x="79" y="34"/>
                  </a:cubicBezTo>
                  <a:cubicBezTo>
                    <a:pt x="71" y="57"/>
                    <a:pt x="87" y="86"/>
                    <a:pt x="45" y="86"/>
                  </a:cubicBezTo>
                  <a:lnTo>
                    <a:pt x="42" y="86"/>
                  </a:lnTo>
                  <a:cubicBezTo>
                    <a:pt x="23" y="86"/>
                    <a:pt x="1" y="90"/>
                    <a:pt x="16" y="120"/>
                  </a:cubicBezTo>
                  <a:cubicBezTo>
                    <a:pt x="23" y="139"/>
                    <a:pt x="30" y="150"/>
                    <a:pt x="45" y="150"/>
                  </a:cubicBezTo>
                  <a:cubicBezTo>
                    <a:pt x="53" y="150"/>
                    <a:pt x="61" y="146"/>
                    <a:pt x="68" y="143"/>
                  </a:cubicBezTo>
                  <a:cubicBezTo>
                    <a:pt x="75" y="139"/>
                    <a:pt x="87" y="131"/>
                    <a:pt x="94" y="131"/>
                  </a:cubicBezTo>
                  <a:cubicBezTo>
                    <a:pt x="101" y="131"/>
                    <a:pt x="106" y="131"/>
                    <a:pt x="113" y="139"/>
                  </a:cubicBezTo>
                  <a:cubicBezTo>
                    <a:pt x="139" y="86"/>
                    <a:pt x="191" y="90"/>
                    <a:pt x="240" y="79"/>
                  </a:cubicBezTo>
                  <a:cubicBezTo>
                    <a:pt x="247" y="76"/>
                    <a:pt x="258" y="72"/>
                    <a:pt x="270" y="68"/>
                  </a:cubicBezTo>
                  <a:cubicBezTo>
                    <a:pt x="251" y="60"/>
                    <a:pt x="232" y="50"/>
                    <a:pt x="213" y="41"/>
                  </a:cubicBezTo>
                  <a:cubicBezTo>
                    <a:pt x="202" y="50"/>
                    <a:pt x="195" y="53"/>
                    <a:pt x="187" y="53"/>
                  </a:cubicBezTo>
                  <a:cubicBezTo>
                    <a:pt x="176" y="53"/>
                    <a:pt x="168" y="50"/>
                    <a:pt x="158" y="45"/>
                  </a:cubicBezTo>
                  <a:cubicBezTo>
                    <a:pt x="161" y="27"/>
                    <a:pt x="184" y="27"/>
                    <a:pt x="195" y="15"/>
                  </a:cubicBezTo>
                  <a:cubicBezTo>
                    <a:pt x="195" y="12"/>
                    <a:pt x="191" y="8"/>
                    <a:pt x="191" y="5"/>
                  </a:cubicBezTo>
                  <a:cubicBezTo>
                    <a:pt x="180" y="5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9" name="Google Shape;29149;p21"/>
            <p:cNvSpPr/>
            <p:nvPr/>
          </p:nvSpPr>
          <p:spPr>
            <a:xfrm>
              <a:off x="-5298718" y="220032"/>
              <a:ext cx="8070" cy="7545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120" y="1"/>
                  </a:moveTo>
                  <a:cubicBezTo>
                    <a:pt x="120" y="1"/>
                    <a:pt x="116" y="5"/>
                    <a:pt x="113" y="5"/>
                  </a:cubicBezTo>
                  <a:cubicBezTo>
                    <a:pt x="109" y="8"/>
                    <a:pt x="101" y="8"/>
                    <a:pt x="97" y="8"/>
                  </a:cubicBezTo>
                  <a:lnTo>
                    <a:pt x="75" y="8"/>
                  </a:lnTo>
                  <a:cubicBezTo>
                    <a:pt x="71" y="5"/>
                    <a:pt x="64" y="5"/>
                    <a:pt x="56" y="5"/>
                  </a:cubicBezTo>
                  <a:cubicBezTo>
                    <a:pt x="42" y="5"/>
                    <a:pt x="26" y="12"/>
                    <a:pt x="26" y="46"/>
                  </a:cubicBezTo>
                  <a:cubicBezTo>
                    <a:pt x="26" y="79"/>
                    <a:pt x="4" y="110"/>
                    <a:pt x="0" y="146"/>
                  </a:cubicBezTo>
                  <a:cubicBezTo>
                    <a:pt x="8" y="150"/>
                    <a:pt x="8" y="154"/>
                    <a:pt x="11" y="154"/>
                  </a:cubicBezTo>
                  <a:cubicBezTo>
                    <a:pt x="23" y="158"/>
                    <a:pt x="30" y="158"/>
                    <a:pt x="42" y="158"/>
                  </a:cubicBezTo>
                  <a:cubicBezTo>
                    <a:pt x="79" y="158"/>
                    <a:pt x="109" y="139"/>
                    <a:pt x="135" y="120"/>
                  </a:cubicBezTo>
                  <a:cubicBezTo>
                    <a:pt x="168" y="94"/>
                    <a:pt x="123" y="68"/>
                    <a:pt x="120" y="42"/>
                  </a:cubicBezTo>
                  <a:cubicBezTo>
                    <a:pt x="116" y="31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0" name="Google Shape;29150;p21"/>
            <p:cNvSpPr/>
            <p:nvPr/>
          </p:nvSpPr>
          <p:spPr>
            <a:xfrm>
              <a:off x="-5012266" y="-28077"/>
              <a:ext cx="7019" cy="10266"/>
            </a:xfrm>
            <a:custGeom>
              <a:avLst/>
              <a:gdLst/>
              <a:ahLst/>
              <a:cxnLst/>
              <a:rect l="l" t="t" r="r" b="b"/>
              <a:pathLst>
                <a:path w="147" h="215" extrusionOk="0">
                  <a:moveTo>
                    <a:pt x="5" y="1"/>
                  </a:moveTo>
                  <a:cubicBezTo>
                    <a:pt x="16" y="16"/>
                    <a:pt x="50" y="30"/>
                    <a:pt x="38" y="42"/>
                  </a:cubicBezTo>
                  <a:cubicBezTo>
                    <a:pt x="1" y="87"/>
                    <a:pt x="50" y="132"/>
                    <a:pt x="28" y="173"/>
                  </a:cubicBezTo>
                  <a:cubicBezTo>
                    <a:pt x="16" y="192"/>
                    <a:pt x="42" y="199"/>
                    <a:pt x="54" y="214"/>
                  </a:cubicBezTo>
                  <a:lnTo>
                    <a:pt x="61" y="214"/>
                  </a:lnTo>
                  <a:cubicBezTo>
                    <a:pt x="68" y="214"/>
                    <a:pt x="76" y="210"/>
                    <a:pt x="80" y="203"/>
                  </a:cubicBezTo>
                  <a:cubicBezTo>
                    <a:pt x="87" y="158"/>
                    <a:pt x="140" y="142"/>
                    <a:pt x="147" y="94"/>
                  </a:cubicBezTo>
                  <a:cubicBezTo>
                    <a:pt x="124" y="80"/>
                    <a:pt x="109" y="64"/>
                    <a:pt x="121" y="35"/>
                  </a:cubicBezTo>
                  <a:cubicBezTo>
                    <a:pt x="121" y="16"/>
                    <a:pt x="106" y="19"/>
                    <a:pt x="95" y="16"/>
                  </a:cubicBezTo>
                  <a:cubicBezTo>
                    <a:pt x="87" y="16"/>
                    <a:pt x="80" y="19"/>
                    <a:pt x="76" y="19"/>
                  </a:cubicBezTo>
                  <a:cubicBezTo>
                    <a:pt x="64" y="19"/>
                    <a:pt x="54" y="12"/>
                    <a:pt x="42" y="8"/>
                  </a:cubicBezTo>
                  <a:cubicBezTo>
                    <a:pt x="31" y="4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1" name="Google Shape;29151;p21"/>
            <p:cNvSpPr/>
            <p:nvPr/>
          </p:nvSpPr>
          <p:spPr>
            <a:xfrm>
              <a:off x="-5014032" y="207378"/>
              <a:ext cx="8977" cy="8786"/>
            </a:xfrm>
            <a:custGeom>
              <a:avLst/>
              <a:gdLst/>
              <a:ahLst/>
              <a:cxnLst/>
              <a:rect l="l" t="t" r="r" b="b"/>
              <a:pathLst>
                <a:path w="188" h="184" extrusionOk="0">
                  <a:moveTo>
                    <a:pt x="150" y="0"/>
                  </a:moveTo>
                  <a:cubicBezTo>
                    <a:pt x="143" y="0"/>
                    <a:pt x="135" y="4"/>
                    <a:pt x="127" y="8"/>
                  </a:cubicBezTo>
                  <a:cubicBezTo>
                    <a:pt x="124" y="11"/>
                    <a:pt x="117" y="16"/>
                    <a:pt x="109" y="16"/>
                  </a:cubicBezTo>
                  <a:lnTo>
                    <a:pt x="105" y="16"/>
                  </a:lnTo>
                  <a:cubicBezTo>
                    <a:pt x="94" y="30"/>
                    <a:pt x="91" y="38"/>
                    <a:pt x="87" y="38"/>
                  </a:cubicBezTo>
                  <a:cubicBezTo>
                    <a:pt x="83" y="38"/>
                    <a:pt x="79" y="30"/>
                    <a:pt x="72" y="19"/>
                  </a:cubicBezTo>
                  <a:cubicBezTo>
                    <a:pt x="65" y="11"/>
                    <a:pt x="57" y="8"/>
                    <a:pt x="49" y="8"/>
                  </a:cubicBezTo>
                  <a:cubicBezTo>
                    <a:pt x="42" y="8"/>
                    <a:pt x="34" y="11"/>
                    <a:pt x="27" y="16"/>
                  </a:cubicBezTo>
                  <a:cubicBezTo>
                    <a:pt x="42" y="49"/>
                    <a:pt x="49" y="78"/>
                    <a:pt x="1" y="94"/>
                  </a:cubicBezTo>
                  <a:cubicBezTo>
                    <a:pt x="4" y="116"/>
                    <a:pt x="12" y="123"/>
                    <a:pt x="23" y="123"/>
                  </a:cubicBezTo>
                  <a:cubicBezTo>
                    <a:pt x="27" y="123"/>
                    <a:pt x="34" y="123"/>
                    <a:pt x="42" y="120"/>
                  </a:cubicBezTo>
                  <a:cubicBezTo>
                    <a:pt x="46" y="120"/>
                    <a:pt x="53" y="116"/>
                    <a:pt x="60" y="116"/>
                  </a:cubicBezTo>
                  <a:cubicBezTo>
                    <a:pt x="68" y="113"/>
                    <a:pt x="75" y="105"/>
                    <a:pt x="83" y="101"/>
                  </a:cubicBezTo>
                  <a:cubicBezTo>
                    <a:pt x="94" y="97"/>
                    <a:pt x="105" y="90"/>
                    <a:pt x="113" y="90"/>
                  </a:cubicBezTo>
                  <a:cubicBezTo>
                    <a:pt x="124" y="90"/>
                    <a:pt x="127" y="94"/>
                    <a:pt x="132" y="109"/>
                  </a:cubicBezTo>
                  <a:cubicBezTo>
                    <a:pt x="139" y="135"/>
                    <a:pt x="101" y="116"/>
                    <a:pt x="94" y="139"/>
                  </a:cubicBezTo>
                  <a:cubicBezTo>
                    <a:pt x="117" y="157"/>
                    <a:pt x="132" y="180"/>
                    <a:pt x="165" y="183"/>
                  </a:cubicBezTo>
                  <a:cubicBezTo>
                    <a:pt x="146" y="146"/>
                    <a:pt x="172" y="116"/>
                    <a:pt x="188" y="87"/>
                  </a:cubicBezTo>
                  <a:cubicBezTo>
                    <a:pt x="172" y="64"/>
                    <a:pt x="132" y="45"/>
                    <a:pt x="169" y="8"/>
                  </a:cubicBezTo>
                  <a:cubicBezTo>
                    <a:pt x="161" y="4"/>
                    <a:pt x="154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2" name="Google Shape;29152;p21"/>
            <p:cNvSpPr/>
            <p:nvPr/>
          </p:nvSpPr>
          <p:spPr>
            <a:xfrm>
              <a:off x="-4890837" y="14038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0" y="1"/>
                  </a:moveTo>
                  <a:cubicBezTo>
                    <a:pt x="0" y="5"/>
                    <a:pt x="0" y="12"/>
                    <a:pt x="4" y="19"/>
                  </a:cubicBezTo>
                  <a:cubicBezTo>
                    <a:pt x="7" y="23"/>
                    <a:pt x="7" y="23"/>
                    <a:pt x="11" y="27"/>
                  </a:cubicBezTo>
                  <a:cubicBezTo>
                    <a:pt x="26" y="38"/>
                    <a:pt x="49" y="50"/>
                    <a:pt x="37" y="79"/>
                  </a:cubicBezTo>
                  <a:cubicBezTo>
                    <a:pt x="23" y="106"/>
                    <a:pt x="75" y="98"/>
                    <a:pt x="59" y="124"/>
                  </a:cubicBezTo>
                  <a:cubicBezTo>
                    <a:pt x="67" y="135"/>
                    <a:pt x="75" y="150"/>
                    <a:pt x="82" y="166"/>
                  </a:cubicBezTo>
                  <a:cubicBezTo>
                    <a:pt x="90" y="154"/>
                    <a:pt x="97" y="150"/>
                    <a:pt x="104" y="150"/>
                  </a:cubicBezTo>
                  <a:cubicBezTo>
                    <a:pt x="112" y="150"/>
                    <a:pt x="120" y="158"/>
                    <a:pt x="127" y="173"/>
                  </a:cubicBezTo>
                  <a:cubicBezTo>
                    <a:pt x="142" y="207"/>
                    <a:pt x="168" y="225"/>
                    <a:pt x="194" y="225"/>
                  </a:cubicBezTo>
                  <a:cubicBezTo>
                    <a:pt x="209" y="225"/>
                    <a:pt x="224" y="221"/>
                    <a:pt x="243" y="214"/>
                  </a:cubicBezTo>
                  <a:cubicBezTo>
                    <a:pt x="243" y="202"/>
                    <a:pt x="247" y="188"/>
                    <a:pt x="251" y="176"/>
                  </a:cubicBezTo>
                  <a:cubicBezTo>
                    <a:pt x="239" y="169"/>
                    <a:pt x="224" y="158"/>
                    <a:pt x="213" y="150"/>
                  </a:cubicBezTo>
                  <a:lnTo>
                    <a:pt x="213" y="150"/>
                  </a:lnTo>
                  <a:cubicBezTo>
                    <a:pt x="213" y="162"/>
                    <a:pt x="216" y="180"/>
                    <a:pt x="213" y="184"/>
                  </a:cubicBezTo>
                  <a:cubicBezTo>
                    <a:pt x="209" y="188"/>
                    <a:pt x="202" y="188"/>
                    <a:pt x="198" y="188"/>
                  </a:cubicBezTo>
                  <a:cubicBezTo>
                    <a:pt x="190" y="188"/>
                    <a:pt x="183" y="184"/>
                    <a:pt x="180" y="176"/>
                  </a:cubicBezTo>
                  <a:cubicBezTo>
                    <a:pt x="164" y="147"/>
                    <a:pt x="168" y="102"/>
                    <a:pt x="116" y="102"/>
                  </a:cubicBezTo>
                  <a:cubicBezTo>
                    <a:pt x="104" y="102"/>
                    <a:pt x="112" y="83"/>
                    <a:pt x="123" y="79"/>
                  </a:cubicBezTo>
                  <a:cubicBezTo>
                    <a:pt x="154" y="68"/>
                    <a:pt x="127" y="45"/>
                    <a:pt x="135" y="27"/>
                  </a:cubicBezTo>
                  <a:cubicBezTo>
                    <a:pt x="127" y="27"/>
                    <a:pt x="120" y="19"/>
                    <a:pt x="116" y="19"/>
                  </a:cubicBezTo>
                  <a:cubicBezTo>
                    <a:pt x="101" y="42"/>
                    <a:pt x="86" y="50"/>
                    <a:pt x="75" y="50"/>
                  </a:cubicBezTo>
                  <a:cubicBezTo>
                    <a:pt x="52" y="50"/>
                    <a:pt x="33" y="23"/>
                    <a:pt x="11" y="5"/>
                  </a:cubicBezTo>
                  <a:cubicBezTo>
                    <a:pt x="7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3" name="Google Shape;29153;p21"/>
            <p:cNvSpPr/>
            <p:nvPr/>
          </p:nvSpPr>
          <p:spPr>
            <a:xfrm>
              <a:off x="-5044545" y="-51284"/>
              <a:ext cx="14516" cy="6876"/>
            </a:xfrm>
            <a:custGeom>
              <a:avLst/>
              <a:gdLst/>
              <a:ahLst/>
              <a:cxnLst/>
              <a:rect l="l" t="t" r="r" b="b"/>
              <a:pathLst>
                <a:path w="304" h="144" extrusionOk="0">
                  <a:moveTo>
                    <a:pt x="266" y="0"/>
                  </a:moveTo>
                  <a:cubicBezTo>
                    <a:pt x="262" y="27"/>
                    <a:pt x="255" y="42"/>
                    <a:pt x="236" y="42"/>
                  </a:cubicBezTo>
                  <a:cubicBezTo>
                    <a:pt x="228" y="42"/>
                    <a:pt x="217" y="38"/>
                    <a:pt x="206" y="27"/>
                  </a:cubicBezTo>
                  <a:cubicBezTo>
                    <a:pt x="198" y="31"/>
                    <a:pt x="195" y="31"/>
                    <a:pt x="188" y="31"/>
                  </a:cubicBezTo>
                  <a:lnTo>
                    <a:pt x="165" y="31"/>
                  </a:lnTo>
                  <a:cubicBezTo>
                    <a:pt x="154" y="31"/>
                    <a:pt x="138" y="31"/>
                    <a:pt x="131" y="45"/>
                  </a:cubicBezTo>
                  <a:cubicBezTo>
                    <a:pt x="131" y="53"/>
                    <a:pt x="131" y="64"/>
                    <a:pt x="135" y="68"/>
                  </a:cubicBezTo>
                  <a:cubicBezTo>
                    <a:pt x="143" y="83"/>
                    <a:pt x="157" y="95"/>
                    <a:pt x="135" y="105"/>
                  </a:cubicBezTo>
                  <a:lnTo>
                    <a:pt x="124" y="105"/>
                  </a:lnTo>
                  <a:cubicBezTo>
                    <a:pt x="112" y="105"/>
                    <a:pt x="109" y="95"/>
                    <a:pt x="102" y="83"/>
                  </a:cubicBezTo>
                  <a:cubicBezTo>
                    <a:pt x="90" y="66"/>
                    <a:pt x="74" y="66"/>
                    <a:pt x="57" y="66"/>
                  </a:cubicBezTo>
                  <a:cubicBezTo>
                    <a:pt x="40" y="66"/>
                    <a:pt x="23" y="66"/>
                    <a:pt x="12" y="50"/>
                  </a:cubicBezTo>
                  <a:cubicBezTo>
                    <a:pt x="8" y="53"/>
                    <a:pt x="4" y="57"/>
                    <a:pt x="0" y="60"/>
                  </a:cubicBezTo>
                  <a:cubicBezTo>
                    <a:pt x="26" y="83"/>
                    <a:pt x="26" y="109"/>
                    <a:pt x="19" y="143"/>
                  </a:cubicBezTo>
                  <a:lnTo>
                    <a:pt x="23" y="143"/>
                  </a:lnTo>
                  <a:cubicBezTo>
                    <a:pt x="31" y="143"/>
                    <a:pt x="34" y="135"/>
                    <a:pt x="41" y="128"/>
                  </a:cubicBezTo>
                  <a:cubicBezTo>
                    <a:pt x="45" y="121"/>
                    <a:pt x="53" y="113"/>
                    <a:pt x="57" y="113"/>
                  </a:cubicBezTo>
                  <a:cubicBezTo>
                    <a:pt x="64" y="113"/>
                    <a:pt x="68" y="121"/>
                    <a:pt x="76" y="135"/>
                  </a:cubicBezTo>
                  <a:cubicBezTo>
                    <a:pt x="79" y="139"/>
                    <a:pt x="86" y="143"/>
                    <a:pt x="90" y="143"/>
                  </a:cubicBezTo>
                  <a:cubicBezTo>
                    <a:pt x="98" y="143"/>
                    <a:pt x="102" y="143"/>
                    <a:pt x="105" y="139"/>
                  </a:cubicBezTo>
                  <a:cubicBezTo>
                    <a:pt x="183" y="113"/>
                    <a:pt x="266" y="98"/>
                    <a:pt x="303" y="8"/>
                  </a:cubicBezTo>
                  <a:cubicBezTo>
                    <a:pt x="288" y="5"/>
                    <a:pt x="277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4" name="Google Shape;29154;p21"/>
            <p:cNvSpPr/>
            <p:nvPr/>
          </p:nvSpPr>
          <p:spPr>
            <a:xfrm>
              <a:off x="-5180584" y="129354"/>
              <a:ext cx="10600" cy="9168"/>
            </a:xfrm>
            <a:custGeom>
              <a:avLst/>
              <a:gdLst/>
              <a:ahLst/>
              <a:cxnLst/>
              <a:rect l="l" t="t" r="r" b="b"/>
              <a:pathLst>
                <a:path w="222" h="192" extrusionOk="0">
                  <a:moveTo>
                    <a:pt x="221" y="1"/>
                  </a:moveTo>
                  <a:lnTo>
                    <a:pt x="221" y="1"/>
                  </a:lnTo>
                  <a:cubicBezTo>
                    <a:pt x="206" y="23"/>
                    <a:pt x="192" y="49"/>
                    <a:pt x="166" y="49"/>
                  </a:cubicBezTo>
                  <a:cubicBezTo>
                    <a:pt x="158" y="49"/>
                    <a:pt x="147" y="46"/>
                    <a:pt x="132" y="35"/>
                  </a:cubicBezTo>
                  <a:cubicBezTo>
                    <a:pt x="128" y="35"/>
                    <a:pt x="125" y="30"/>
                    <a:pt x="121" y="30"/>
                  </a:cubicBezTo>
                  <a:cubicBezTo>
                    <a:pt x="109" y="30"/>
                    <a:pt x="99" y="38"/>
                    <a:pt x="90" y="46"/>
                  </a:cubicBezTo>
                  <a:cubicBezTo>
                    <a:pt x="83" y="57"/>
                    <a:pt x="72" y="61"/>
                    <a:pt x="64" y="61"/>
                  </a:cubicBezTo>
                  <a:cubicBezTo>
                    <a:pt x="49" y="61"/>
                    <a:pt x="38" y="53"/>
                    <a:pt x="23" y="46"/>
                  </a:cubicBezTo>
                  <a:cubicBezTo>
                    <a:pt x="12" y="53"/>
                    <a:pt x="1" y="57"/>
                    <a:pt x="9" y="80"/>
                  </a:cubicBezTo>
                  <a:cubicBezTo>
                    <a:pt x="27" y="120"/>
                    <a:pt x="68" y="147"/>
                    <a:pt x="80" y="192"/>
                  </a:cubicBezTo>
                  <a:cubicBezTo>
                    <a:pt x="94" y="184"/>
                    <a:pt x="109" y="173"/>
                    <a:pt x="125" y="161"/>
                  </a:cubicBezTo>
                  <a:cubicBezTo>
                    <a:pt x="94" y="87"/>
                    <a:pt x="94" y="87"/>
                    <a:pt x="154" y="75"/>
                  </a:cubicBezTo>
                  <a:cubicBezTo>
                    <a:pt x="177" y="94"/>
                    <a:pt x="199" y="113"/>
                    <a:pt x="218" y="135"/>
                  </a:cubicBezTo>
                  <a:cubicBezTo>
                    <a:pt x="211" y="87"/>
                    <a:pt x="221" y="46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5" name="Google Shape;29155;p21"/>
            <p:cNvSpPr/>
            <p:nvPr/>
          </p:nvSpPr>
          <p:spPr>
            <a:xfrm>
              <a:off x="-4968861" y="14611"/>
              <a:ext cx="11269" cy="7545"/>
            </a:xfrm>
            <a:custGeom>
              <a:avLst/>
              <a:gdLst/>
              <a:ahLst/>
              <a:cxnLst/>
              <a:rect l="l" t="t" r="r" b="b"/>
              <a:pathLst>
                <a:path w="236" h="158" extrusionOk="0">
                  <a:moveTo>
                    <a:pt x="97" y="0"/>
                  </a:moveTo>
                  <a:cubicBezTo>
                    <a:pt x="71" y="0"/>
                    <a:pt x="61" y="23"/>
                    <a:pt x="45" y="41"/>
                  </a:cubicBezTo>
                  <a:cubicBezTo>
                    <a:pt x="30" y="56"/>
                    <a:pt x="0" y="138"/>
                    <a:pt x="4" y="157"/>
                  </a:cubicBezTo>
                  <a:cubicBezTo>
                    <a:pt x="19" y="138"/>
                    <a:pt x="30" y="123"/>
                    <a:pt x="45" y="105"/>
                  </a:cubicBezTo>
                  <a:cubicBezTo>
                    <a:pt x="61" y="94"/>
                    <a:pt x="64" y="71"/>
                    <a:pt x="87" y="67"/>
                  </a:cubicBezTo>
                  <a:cubicBezTo>
                    <a:pt x="94" y="64"/>
                    <a:pt x="97" y="64"/>
                    <a:pt x="101" y="64"/>
                  </a:cubicBezTo>
                  <a:cubicBezTo>
                    <a:pt x="120" y="64"/>
                    <a:pt x="123" y="78"/>
                    <a:pt x="109" y="101"/>
                  </a:cubicBezTo>
                  <a:cubicBezTo>
                    <a:pt x="113" y="101"/>
                    <a:pt x="116" y="105"/>
                    <a:pt x="120" y="109"/>
                  </a:cubicBezTo>
                  <a:cubicBezTo>
                    <a:pt x="135" y="116"/>
                    <a:pt x="150" y="120"/>
                    <a:pt x="161" y="120"/>
                  </a:cubicBezTo>
                  <a:cubicBezTo>
                    <a:pt x="184" y="120"/>
                    <a:pt x="206" y="112"/>
                    <a:pt x="228" y="97"/>
                  </a:cubicBezTo>
                  <a:cubicBezTo>
                    <a:pt x="236" y="83"/>
                    <a:pt x="236" y="67"/>
                    <a:pt x="221" y="56"/>
                  </a:cubicBezTo>
                  <a:cubicBezTo>
                    <a:pt x="213" y="64"/>
                    <a:pt x="206" y="75"/>
                    <a:pt x="195" y="75"/>
                  </a:cubicBezTo>
                  <a:cubicBezTo>
                    <a:pt x="191" y="75"/>
                    <a:pt x="184" y="71"/>
                    <a:pt x="180" y="67"/>
                  </a:cubicBezTo>
                  <a:cubicBezTo>
                    <a:pt x="165" y="52"/>
                    <a:pt x="187" y="45"/>
                    <a:pt x="199" y="38"/>
                  </a:cubicBezTo>
                  <a:cubicBezTo>
                    <a:pt x="206" y="30"/>
                    <a:pt x="213" y="23"/>
                    <a:pt x="218" y="15"/>
                  </a:cubicBezTo>
                  <a:cubicBezTo>
                    <a:pt x="206" y="15"/>
                    <a:pt x="191" y="19"/>
                    <a:pt x="176" y="19"/>
                  </a:cubicBezTo>
                  <a:cubicBezTo>
                    <a:pt x="157" y="19"/>
                    <a:pt x="139" y="15"/>
                    <a:pt x="128" y="7"/>
                  </a:cubicBezTo>
                  <a:cubicBezTo>
                    <a:pt x="116" y="0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6" name="Google Shape;29156;p21"/>
            <p:cNvSpPr/>
            <p:nvPr/>
          </p:nvSpPr>
          <p:spPr>
            <a:xfrm>
              <a:off x="-5255361" y="49230"/>
              <a:ext cx="7926" cy="8595"/>
            </a:xfrm>
            <a:custGeom>
              <a:avLst/>
              <a:gdLst/>
              <a:ahLst/>
              <a:cxnLst/>
              <a:rect l="l" t="t" r="r" b="b"/>
              <a:pathLst>
                <a:path w="166" h="180" extrusionOk="0">
                  <a:moveTo>
                    <a:pt x="105" y="0"/>
                  </a:moveTo>
                  <a:cubicBezTo>
                    <a:pt x="102" y="19"/>
                    <a:pt x="102" y="38"/>
                    <a:pt x="98" y="38"/>
                  </a:cubicBezTo>
                  <a:cubicBezTo>
                    <a:pt x="50" y="45"/>
                    <a:pt x="53" y="101"/>
                    <a:pt x="19" y="120"/>
                  </a:cubicBezTo>
                  <a:cubicBezTo>
                    <a:pt x="0" y="131"/>
                    <a:pt x="0" y="143"/>
                    <a:pt x="12" y="157"/>
                  </a:cubicBezTo>
                  <a:cubicBezTo>
                    <a:pt x="19" y="172"/>
                    <a:pt x="50" y="180"/>
                    <a:pt x="79" y="180"/>
                  </a:cubicBezTo>
                  <a:cubicBezTo>
                    <a:pt x="98" y="180"/>
                    <a:pt x="117" y="176"/>
                    <a:pt x="124" y="165"/>
                  </a:cubicBezTo>
                  <a:cubicBezTo>
                    <a:pt x="165" y="128"/>
                    <a:pt x="162" y="9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7" name="Google Shape;29157;p21"/>
            <p:cNvSpPr/>
            <p:nvPr/>
          </p:nvSpPr>
          <p:spPr>
            <a:xfrm>
              <a:off x="-5283915" y="-93065"/>
              <a:ext cx="11126" cy="8643"/>
            </a:xfrm>
            <a:custGeom>
              <a:avLst/>
              <a:gdLst/>
              <a:ahLst/>
              <a:cxnLst/>
              <a:rect l="l" t="t" r="r" b="b"/>
              <a:pathLst>
                <a:path w="233" h="181" extrusionOk="0">
                  <a:moveTo>
                    <a:pt x="217" y="1"/>
                  </a:moveTo>
                  <a:cubicBezTo>
                    <a:pt x="187" y="1"/>
                    <a:pt x="180" y="38"/>
                    <a:pt x="150" y="38"/>
                  </a:cubicBezTo>
                  <a:cubicBezTo>
                    <a:pt x="150" y="80"/>
                    <a:pt x="143" y="102"/>
                    <a:pt x="113" y="102"/>
                  </a:cubicBezTo>
                  <a:cubicBezTo>
                    <a:pt x="105" y="102"/>
                    <a:pt x="94" y="98"/>
                    <a:pt x="83" y="95"/>
                  </a:cubicBezTo>
                  <a:cubicBezTo>
                    <a:pt x="75" y="95"/>
                    <a:pt x="72" y="90"/>
                    <a:pt x="68" y="90"/>
                  </a:cubicBezTo>
                  <a:cubicBezTo>
                    <a:pt x="42" y="90"/>
                    <a:pt x="42" y="128"/>
                    <a:pt x="20" y="132"/>
                  </a:cubicBezTo>
                  <a:cubicBezTo>
                    <a:pt x="4" y="143"/>
                    <a:pt x="4" y="162"/>
                    <a:pt x="1" y="177"/>
                  </a:cubicBezTo>
                  <a:cubicBezTo>
                    <a:pt x="15" y="180"/>
                    <a:pt x="27" y="180"/>
                    <a:pt x="38" y="180"/>
                  </a:cubicBezTo>
                  <a:cubicBezTo>
                    <a:pt x="87" y="180"/>
                    <a:pt x="127" y="154"/>
                    <a:pt x="169" y="124"/>
                  </a:cubicBezTo>
                  <a:cubicBezTo>
                    <a:pt x="213" y="90"/>
                    <a:pt x="203" y="42"/>
                    <a:pt x="232" y="5"/>
                  </a:cubicBezTo>
                  <a:cubicBezTo>
                    <a:pt x="229" y="5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8" name="Google Shape;29158;p21"/>
            <p:cNvSpPr/>
            <p:nvPr/>
          </p:nvSpPr>
          <p:spPr>
            <a:xfrm>
              <a:off x="-5263049" y="117942"/>
              <a:ext cx="9550" cy="7736"/>
            </a:xfrm>
            <a:custGeom>
              <a:avLst/>
              <a:gdLst/>
              <a:ahLst/>
              <a:cxnLst/>
              <a:rect l="l" t="t" r="r" b="b"/>
              <a:pathLst>
                <a:path w="200" h="162" extrusionOk="0">
                  <a:moveTo>
                    <a:pt x="147" y="0"/>
                  </a:moveTo>
                  <a:cubicBezTo>
                    <a:pt x="143" y="34"/>
                    <a:pt x="132" y="41"/>
                    <a:pt x="117" y="41"/>
                  </a:cubicBezTo>
                  <a:cubicBezTo>
                    <a:pt x="106" y="41"/>
                    <a:pt x="99" y="41"/>
                    <a:pt x="90" y="38"/>
                  </a:cubicBezTo>
                  <a:cubicBezTo>
                    <a:pt x="80" y="34"/>
                    <a:pt x="72" y="34"/>
                    <a:pt x="61" y="34"/>
                  </a:cubicBezTo>
                  <a:lnTo>
                    <a:pt x="57" y="34"/>
                  </a:lnTo>
                  <a:cubicBezTo>
                    <a:pt x="46" y="53"/>
                    <a:pt x="54" y="67"/>
                    <a:pt x="61" y="86"/>
                  </a:cubicBezTo>
                  <a:cubicBezTo>
                    <a:pt x="64" y="86"/>
                    <a:pt x="64" y="86"/>
                    <a:pt x="68" y="90"/>
                  </a:cubicBezTo>
                  <a:cubicBezTo>
                    <a:pt x="90" y="90"/>
                    <a:pt x="113" y="94"/>
                    <a:pt x="135" y="94"/>
                  </a:cubicBezTo>
                  <a:cubicBezTo>
                    <a:pt x="125" y="109"/>
                    <a:pt x="113" y="112"/>
                    <a:pt x="106" y="112"/>
                  </a:cubicBezTo>
                  <a:cubicBezTo>
                    <a:pt x="87" y="112"/>
                    <a:pt x="76" y="98"/>
                    <a:pt x="61" y="86"/>
                  </a:cubicBezTo>
                  <a:cubicBezTo>
                    <a:pt x="54" y="98"/>
                    <a:pt x="46" y="102"/>
                    <a:pt x="38" y="102"/>
                  </a:cubicBezTo>
                  <a:cubicBezTo>
                    <a:pt x="27" y="102"/>
                    <a:pt x="16" y="90"/>
                    <a:pt x="4" y="83"/>
                  </a:cubicBezTo>
                  <a:lnTo>
                    <a:pt x="4" y="83"/>
                  </a:lnTo>
                  <a:cubicBezTo>
                    <a:pt x="1" y="112"/>
                    <a:pt x="27" y="128"/>
                    <a:pt x="46" y="143"/>
                  </a:cubicBezTo>
                  <a:cubicBezTo>
                    <a:pt x="61" y="157"/>
                    <a:pt x="76" y="162"/>
                    <a:pt x="94" y="162"/>
                  </a:cubicBezTo>
                  <a:cubicBezTo>
                    <a:pt x="113" y="162"/>
                    <a:pt x="132" y="157"/>
                    <a:pt x="151" y="150"/>
                  </a:cubicBezTo>
                  <a:cubicBezTo>
                    <a:pt x="188" y="139"/>
                    <a:pt x="188" y="109"/>
                    <a:pt x="192" y="83"/>
                  </a:cubicBezTo>
                  <a:cubicBezTo>
                    <a:pt x="199" y="53"/>
                    <a:pt x="177" y="23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9" name="Google Shape;29159;p21"/>
            <p:cNvSpPr/>
            <p:nvPr/>
          </p:nvSpPr>
          <p:spPr>
            <a:xfrm>
              <a:off x="-5344940" y="208954"/>
              <a:ext cx="8070" cy="9025"/>
            </a:xfrm>
            <a:custGeom>
              <a:avLst/>
              <a:gdLst/>
              <a:ahLst/>
              <a:cxnLst/>
              <a:rect l="l" t="t" r="r" b="b"/>
              <a:pathLst>
                <a:path w="169" h="189" extrusionOk="0">
                  <a:moveTo>
                    <a:pt x="0" y="1"/>
                  </a:moveTo>
                  <a:cubicBezTo>
                    <a:pt x="34" y="35"/>
                    <a:pt x="71" y="68"/>
                    <a:pt x="37" y="124"/>
                  </a:cubicBezTo>
                  <a:cubicBezTo>
                    <a:pt x="34" y="132"/>
                    <a:pt x="45" y="147"/>
                    <a:pt x="49" y="158"/>
                  </a:cubicBezTo>
                  <a:cubicBezTo>
                    <a:pt x="64" y="176"/>
                    <a:pt x="87" y="180"/>
                    <a:pt x="109" y="188"/>
                  </a:cubicBezTo>
                  <a:cubicBezTo>
                    <a:pt x="161" y="143"/>
                    <a:pt x="168" y="128"/>
                    <a:pt x="135" y="76"/>
                  </a:cubicBezTo>
                  <a:cubicBezTo>
                    <a:pt x="109" y="23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0" name="Google Shape;29160;p21"/>
            <p:cNvSpPr/>
            <p:nvPr/>
          </p:nvSpPr>
          <p:spPr>
            <a:xfrm>
              <a:off x="-5030649" y="-184793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83" y="1"/>
                  </a:moveTo>
                  <a:cubicBezTo>
                    <a:pt x="46" y="1"/>
                    <a:pt x="27" y="27"/>
                    <a:pt x="16" y="56"/>
                  </a:cubicBezTo>
                  <a:cubicBezTo>
                    <a:pt x="1" y="94"/>
                    <a:pt x="12" y="132"/>
                    <a:pt x="64" y="135"/>
                  </a:cubicBezTo>
                  <a:cubicBezTo>
                    <a:pt x="72" y="120"/>
                    <a:pt x="80" y="113"/>
                    <a:pt x="91" y="113"/>
                  </a:cubicBezTo>
                  <a:cubicBezTo>
                    <a:pt x="99" y="113"/>
                    <a:pt x="106" y="117"/>
                    <a:pt x="109" y="117"/>
                  </a:cubicBezTo>
                  <a:cubicBezTo>
                    <a:pt x="117" y="120"/>
                    <a:pt x="125" y="120"/>
                    <a:pt x="128" y="120"/>
                  </a:cubicBezTo>
                  <a:cubicBezTo>
                    <a:pt x="132" y="120"/>
                    <a:pt x="139" y="120"/>
                    <a:pt x="143" y="117"/>
                  </a:cubicBezTo>
                  <a:cubicBezTo>
                    <a:pt x="139" y="105"/>
                    <a:pt x="135" y="94"/>
                    <a:pt x="139" y="87"/>
                  </a:cubicBezTo>
                  <a:cubicBezTo>
                    <a:pt x="166" y="15"/>
                    <a:pt x="166" y="15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1" name="Google Shape;29161;p21"/>
            <p:cNvSpPr/>
            <p:nvPr/>
          </p:nvSpPr>
          <p:spPr>
            <a:xfrm>
              <a:off x="-5132548" y="217931"/>
              <a:ext cx="7019" cy="11269"/>
            </a:xfrm>
            <a:custGeom>
              <a:avLst/>
              <a:gdLst/>
              <a:ahLst/>
              <a:cxnLst/>
              <a:rect l="l" t="t" r="r" b="b"/>
              <a:pathLst>
                <a:path w="147" h="236" extrusionOk="0">
                  <a:moveTo>
                    <a:pt x="120" y="0"/>
                  </a:moveTo>
                  <a:cubicBezTo>
                    <a:pt x="79" y="23"/>
                    <a:pt x="45" y="52"/>
                    <a:pt x="42" y="104"/>
                  </a:cubicBezTo>
                  <a:cubicBezTo>
                    <a:pt x="42" y="119"/>
                    <a:pt x="38" y="131"/>
                    <a:pt x="23" y="131"/>
                  </a:cubicBezTo>
                  <a:lnTo>
                    <a:pt x="16" y="131"/>
                  </a:lnTo>
                  <a:cubicBezTo>
                    <a:pt x="8" y="138"/>
                    <a:pt x="0" y="154"/>
                    <a:pt x="8" y="154"/>
                  </a:cubicBezTo>
                  <a:cubicBezTo>
                    <a:pt x="57" y="157"/>
                    <a:pt x="49" y="187"/>
                    <a:pt x="42" y="216"/>
                  </a:cubicBezTo>
                  <a:cubicBezTo>
                    <a:pt x="57" y="224"/>
                    <a:pt x="64" y="235"/>
                    <a:pt x="79" y="235"/>
                  </a:cubicBezTo>
                  <a:lnTo>
                    <a:pt x="90" y="235"/>
                  </a:lnTo>
                  <a:cubicBezTo>
                    <a:pt x="124" y="221"/>
                    <a:pt x="135" y="198"/>
                    <a:pt x="128" y="164"/>
                  </a:cubicBezTo>
                  <a:lnTo>
                    <a:pt x="128" y="164"/>
                  </a:lnTo>
                  <a:cubicBezTo>
                    <a:pt x="120" y="168"/>
                    <a:pt x="113" y="176"/>
                    <a:pt x="105" y="176"/>
                  </a:cubicBezTo>
                  <a:cubicBezTo>
                    <a:pt x="102" y="176"/>
                    <a:pt x="97" y="176"/>
                    <a:pt x="94" y="168"/>
                  </a:cubicBezTo>
                  <a:cubicBezTo>
                    <a:pt x="83" y="154"/>
                    <a:pt x="71" y="138"/>
                    <a:pt x="87" y="119"/>
                  </a:cubicBezTo>
                  <a:cubicBezTo>
                    <a:pt x="90" y="116"/>
                    <a:pt x="94" y="112"/>
                    <a:pt x="94" y="112"/>
                  </a:cubicBezTo>
                  <a:cubicBezTo>
                    <a:pt x="102" y="112"/>
                    <a:pt x="109" y="123"/>
                    <a:pt x="116" y="123"/>
                  </a:cubicBezTo>
                  <a:cubicBezTo>
                    <a:pt x="124" y="123"/>
                    <a:pt x="135" y="119"/>
                    <a:pt x="142" y="119"/>
                  </a:cubicBezTo>
                  <a:cubicBezTo>
                    <a:pt x="120" y="82"/>
                    <a:pt x="147" y="37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2" name="Google Shape;29162;p21"/>
            <p:cNvSpPr/>
            <p:nvPr/>
          </p:nvSpPr>
          <p:spPr>
            <a:xfrm>
              <a:off x="-5020431" y="98317"/>
              <a:ext cx="7354" cy="10744"/>
            </a:xfrm>
            <a:custGeom>
              <a:avLst/>
              <a:gdLst/>
              <a:ahLst/>
              <a:cxnLst/>
              <a:rect l="l" t="t" r="r" b="b"/>
              <a:pathLst>
                <a:path w="154" h="225" extrusionOk="0">
                  <a:moveTo>
                    <a:pt x="49" y="0"/>
                  </a:moveTo>
                  <a:cubicBezTo>
                    <a:pt x="34" y="0"/>
                    <a:pt x="26" y="16"/>
                    <a:pt x="19" y="23"/>
                  </a:cubicBezTo>
                  <a:cubicBezTo>
                    <a:pt x="34" y="49"/>
                    <a:pt x="37" y="75"/>
                    <a:pt x="19" y="97"/>
                  </a:cubicBezTo>
                  <a:cubicBezTo>
                    <a:pt x="0" y="116"/>
                    <a:pt x="15" y="135"/>
                    <a:pt x="15" y="154"/>
                  </a:cubicBezTo>
                  <a:cubicBezTo>
                    <a:pt x="45" y="169"/>
                    <a:pt x="4" y="202"/>
                    <a:pt x="34" y="225"/>
                  </a:cubicBezTo>
                  <a:cubicBezTo>
                    <a:pt x="37" y="199"/>
                    <a:pt x="49" y="187"/>
                    <a:pt x="56" y="187"/>
                  </a:cubicBezTo>
                  <a:cubicBezTo>
                    <a:pt x="64" y="187"/>
                    <a:pt x="71" y="191"/>
                    <a:pt x="78" y="195"/>
                  </a:cubicBezTo>
                  <a:cubicBezTo>
                    <a:pt x="90" y="199"/>
                    <a:pt x="97" y="202"/>
                    <a:pt x="104" y="202"/>
                  </a:cubicBezTo>
                  <a:cubicBezTo>
                    <a:pt x="109" y="202"/>
                    <a:pt x="112" y="199"/>
                    <a:pt x="116" y="199"/>
                  </a:cubicBezTo>
                  <a:cubicBezTo>
                    <a:pt x="127" y="180"/>
                    <a:pt x="142" y="164"/>
                    <a:pt x="154" y="150"/>
                  </a:cubicBezTo>
                  <a:cubicBezTo>
                    <a:pt x="131" y="146"/>
                    <a:pt x="104" y="146"/>
                    <a:pt x="104" y="109"/>
                  </a:cubicBezTo>
                  <a:cubicBezTo>
                    <a:pt x="104" y="83"/>
                    <a:pt x="82" y="79"/>
                    <a:pt x="68" y="64"/>
                  </a:cubicBezTo>
                  <a:cubicBezTo>
                    <a:pt x="45" y="60"/>
                    <a:pt x="68" y="45"/>
                    <a:pt x="60" y="34"/>
                  </a:cubicBezTo>
                  <a:cubicBezTo>
                    <a:pt x="56" y="26"/>
                    <a:pt x="68" y="7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3" name="Google Shape;29163;p21"/>
            <p:cNvSpPr/>
            <p:nvPr/>
          </p:nvSpPr>
          <p:spPr>
            <a:xfrm>
              <a:off x="-4997415" y="-101087"/>
              <a:ext cx="8595" cy="6494"/>
            </a:xfrm>
            <a:custGeom>
              <a:avLst/>
              <a:gdLst/>
              <a:ahLst/>
              <a:cxnLst/>
              <a:rect l="l" t="t" r="r" b="b"/>
              <a:pathLst>
                <a:path w="180" h="136" extrusionOk="0">
                  <a:moveTo>
                    <a:pt x="71" y="1"/>
                  </a:moveTo>
                  <a:cubicBezTo>
                    <a:pt x="49" y="1"/>
                    <a:pt x="26" y="8"/>
                    <a:pt x="19" y="27"/>
                  </a:cubicBezTo>
                  <a:cubicBezTo>
                    <a:pt x="0" y="68"/>
                    <a:pt x="38" y="91"/>
                    <a:pt x="64" y="117"/>
                  </a:cubicBezTo>
                  <a:cubicBezTo>
                    <a:pt x="75" y="132"/>
                    <a:pt x="86" y="135"/>
                    <a:pt x="98" y="135"/>
                  </a:cubicBezTo>
                  <a:cubicBezTo>
                    <a:pt x="116" y="135"/>
                    <a:pt x="135" y="117"/>
                    <a:pt x="146" y="101"/>
                  </a:cubicBezTo>
                  <a:cubicBezTo>
                    <a:pt x="165" y="75"/>
                    <a:pt x="180" y="42"/>
                    <a:pt x="138" y="23"/>
                  </a:cubicBezTo>
                  <a:cubicBezTo>
                    <a:pt x="120" y="8"/>
                    <a:pt x="9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4" name="Google Shape;29164;p21"/>
            <p:cNvSpPr/>
            <p:nvPr/>
          </p:nvSpPr>
          <p:spPr>
            <a:xfrm>
              <a:off x="-5201976" y="-70336"/>
              <a:ext cx="12558" cy="5730"/>
            </a:xfrm>
            <a:custGeom>
              <a:avLst/>
              <a:gdLst/>
              <a:ahLst/>
              <a:cxnLst/>
              <a:rect l="l" t="t" r="r" b="b"/>
              <a:pathLst>
                <a:path w="263" h="120" extrusionOk="0">
                  <a:moveTo>
                    <a:pt x="90" y="0"/>
                  </a:moveTo>
                  <a:cubicBezTo>
                    <a:pt x="71" y="0"/>
                    <a:pt x="49" y="0"/>
                    <a:pt x="31" y="4"/>
                  </a:cubicBezTo>
                  <a:cubicBezTo>
                    <a:pt x="0" y="26"/>
                    <a:pt x="31" y="45"/>
                    <a:pt x="38" y="63"/>
                  </a:cubicBezTo>
                  <a:cubicBezTo>
                    <a:pt x="53" y="71"/>
                    <a:pt x="64" y="97"/>
                    <a:pt x="79" y="97"/>
                  </a:cubicBezTo>
                  <a:cubicBezTo>
                    <a:pt x="86" y="97"/>
                    <a:pt x="98" y="93"/>
                    <a:pt x="109" y="75"/>
                  </a:cubicBezTo>
                  <a:cubicBezTo>
                    <a:pt x="116" y="67"/>
                    <a:pt x="120" y="63"/>
                    <a:pt x="124" y="63"/>
                  </a:cubicBezTo>
                  <a:cubicBezTo>
                    <a:pt x="135" y="63"/>
                    <a:pt x="143" y="85"/>
                    <a:pt x="150" y="97"/>
                  </a:cubicBezTo>
                  <a:cubicBezTo>
                    <a:pt x="180" y="108"/>
                    <a:pt x="217" y="97"/>
                    <a:pt x="247" y="119"/>
                  </a:cubicBezTo>
                  <a:cubicBezTo>
                    <a:pt x="251" y="112"/>
                    <a:pt x="255" y="108"/>
                    <a:pt x="259" y="104"/>
                  </a:cubicBezTo>
                  <a:lnTo>
                    <a:pt x="251" y="97"/>
                  </a:lnTo>
                  <a:cubicBezTo>
                    <a:pt x="224" y="67"/>
                    <a:pt x="262" y="52"/>
                    <a:pt x="262" y="30"/>
                  </a:cubicBezTo>
                  <a:cubicBezTo>
                    <a:pt x="259" y="30"/>
                    <a:pt x="259" y="26"/>
                    <a:pt x="255" y="26"/>
                  </a:cubicBezTo>
                  <a:cubicBezTo>
                    <a:pt x="247" y="26"/>
                    <a:pt x="243" y="30"/>
                    <a:pt x="240" y="33"/>
                  </a:cubicBezTo>
                  <a:cubicBezTo>
                    <a:pt x="217" y="52"/>
                    <a:pt x="206" y="63"/>
                    <a:pt x="195" y="63"/>
                  </a:cubicBezTo>
                  <a:cubicBezTo>
                    <a:pt x="183" y="63"/>
                    <a:pt x="176" y="52"/>
                    <a:pt x="165" y="30"/>
                  </a:cubicBezTo>
                  <a:cubicBezTo>
                    <a:pt x="143" y="4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5" name="Google Shape;29165;p21"/>
            <p:cNvSpPr/>
            <p:nvPr/>
          </p:nvSpPr>
          <p:spPr>
            <a:xfrm>
              <a:off x="-5057389" y="242379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23" y="123"/>
                    <a:pt x="41" y="130"/>
                  </a:cubicBezTo>
                  <a:cubicBezTo>
                    <a:pt x="53" y="139"/>
                    <a:pt x="64" y="139"/>
                    <a:pt x="75" y="139"/>
                  </a:cubicBezTo>
                  <a:cubicBezTo>
                    <a:pt x="98" y="139"/>
                    <a:pt x="116" y="130"/>
                    <a:pt x="131" y="113"/>
                  </a:cubicBezTo>
                  <a:cubicBezTo>
                    <a:pt x="150" y="82"/>
                    <a:pt x="161" y="52"/>
                    <a:pt x="120" y="23"/>
                  </a:cubicBezTo>
                  <a:cubicBezTo>
                    <a:pt x="86" y="15"/>
                    <a:pt x="49" y="4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6" name="Google Shape;29166;p21"/>
            <p:cNvSpPr/>
            <p:nvPr/>
          </p:nvSpPr>
          <p:spPr>
            <a:xfrm>
              <a:off x="-5389252" y="206662"/>
              <a:ext cx="8308" cy="6637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73" y="0"/>
                  </a:moveTo>
                  <a:cubicBezTo>
                    <a:pt x="50" y="0"/>
                    <a:pt x="28" y="19"/>
                    <a:pt x="1" y="53"/>
                  </a:cubicBezTo>
                  <a:cubicBezTo>
                    <a:pt x="16" y="90"/>
                    <a:pt x="28" y="138"/>
                    <a:pt x="68" y="138"/>
                  </a:cubicBezTo>
                  <a:cubicBezTo>
                    <a:pt x="80" y="138"/>
                    <a:pt x="95" y="135"/>
                    <a:pt x="109" y="128"/>
                  </a:cubicBezTo>
                  <a:cubicBezTo>
                    <a:pt x="113" y="128"/>
                    <a:pt x="117" y="124"/>
                    <a:pt x="117" y="124"/>
                  </a:cubicBezTo>
                  <a:cubicBezTo>
                    <a:pt x="128" y="124"/>
                    <a:pt x="143" y="131"/>
                    <a:pt x="154" y="135"/>
                  </a:cubicBezTo>
                  <a:cubicBezTo>
                    <a:pt x="173" y="105"/>
                    <a:pt x="147" y="86"/>
                    <a:pt x="135" y="67"/>
                  </a:cubicBezTo>
                  <a:cubicBezTo>
                    <a:pt x="117" y="23"/>
                    <a:pt x="9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7" name="Google Shape;29167;p21"/>
            <p:cNvSpPr/>
            <p:nvPr/>
          </p:nvSpPr>
          <p:spPr>
            <a:xfrm>
              <a:off x="-5297811" y="-22156"/>
              <a:ext cx="9120" cy="7879"/>
            </a:xfrm>
            <a:custGeom>
              <a:avLst/>
              <a:gdLst/>
              <a:ahLst/>
              <a:cxnLst/>
              <a:rect l="l" t="t" r="r" b="b"/>
              <a:pathLst>
                <a:path w="191" h="165" extrusionOk="0">
                  <a:moveTo>
                    <a:pt x="4" y="0"/>
                  </a:moveTo>
                  <a:cubicBezTo>
                    <a:pt x="0" y="75"/>
                    <a:pt x="4" y="142"/>
                    <a:pt x="94" y="165"/>
                  </a:cubicBezTo>
                  <a:lnTo>
                    <a:pt x="94" y="149"/>
                  </a:lnTo>
                  <a:cubicBezTo>
                    <a:pt x="90" y="142"/>
                    <a:pt x="78" y="135"/>
                    <a:pt x="82" y="123"/>
                  </a:cubicBezTo>
                  <a:lnTo>
                    <a:pt x="82" y="123"/>
                  </a:lnTo>
                  <a:cubicBezTo>
                    <a:pt x="104" y="127"/>
                    <a:pt x="116" y="149"/>
                    <a:pt x="138" y="161"/>
                  </a:cubicBezTo>
                  <a:cubicBezTo>
                    <a:pt x="183" y="135"/>
                    <a:pt x="183" y="86"/>
                    <a:pt x="190" y="45"/>
                  </a:cubicBezTo>
                  <a:cubicBezTo>
                    <a:pt x="180" y="37"/>
                    <a:pt x="168" y="30"/>
                    <a:pt x="157" y="18"/>
                  </a:cubicBezTo>
                  <a:cubicBezTo>
                    <a:pt x="154" y="18"/>
                    <a:pt x="154" y="23"/>
                    <a:pt x="149" y="26"/>
                  </a:cubicBezTo>
                  <a:cubicBezTo>
                    <a:pt x="154" y="45"/>
                    <a:pt x="164" y="60"/>
                    <a:pt x="146" y="82"/>
                  </a:cubicBezTo>
                  <a:lnTo>
                    <a:pt x="138" y="82"/>
                  </a:lnTo>
                  <a:cubicBezTo>
                    <a:pt x="135" y="82"/>
                    <a:pt x="127" y="79"/>
                    <a:pt x="123" y="71"/>
                  </a:cubicBezTo>
                  <a:cubicBezTo>
                    <a:pt x="116" y="68"/>
                    <a:pt x="112" y="60"/>
                    <a:pt x="104" y="60"/>
                  </a:cubicBezTo>
                  <a:cubicBezTo>
                    <a:pt x="101" y="60"/>
                    <a:pt x="97" y="63"/>
                    <a:pt x="94" y="63"/>
                  </a:cubicBezTo>
                  <a:cubicBezTo>
                    <a:pt x="101" y="71"/>
                    <a:pt x="109" y="79"/>
                    <a:pt x="116" y="82"/>
                  </a:cubicBezTo>
                  <a:cubicBezTo>
                    <a:pt x="94" y="86"/>
                    <a:pt x="75" y="86"/>
                    <a:pt x="56" y="90"/>
                  </a:cubicBezTo>
                  <a:cubicBezTo>
                    <a:pt x="49" y="60"/>
                    <a:pt x="60" y="30"/>
                    <a:pt x="45" y="8"/>
                  </a:cubicBezTo>
                  <a:cubicBezTo>
                    <a:pt x="42" y="8"/>
                    <a:pt x="37" y="11"/>
                    <a:pt x="33" y="11"/>
                  </a:cubicBezTo>
                  <a:cubicBezTo>
                    <a:pt x="30" y="11"/>
                    <a:pt x="23" y="8"/>
                    <a:pt x="19" y="4"/>
                  </a:cubicBezTo>
                  <a:cubicBezTo>
                    <a:pt x="15" y="4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8" name="Google Shape;29168;p21"/>
            <p:cNvSpPr/>
            <p:nvPr/>
          </p:nvSpPr>
          <p:spPr>
            <a:xfrm>
              <a:off x="-5353917" y="30846"/>
              <a:ext cx="10600" cy="8452"/>
            </a:xfrm>
            <a:custGeom>
              <a:avLst/>
              <a:gdLst/>
              <a:ahLst/>
              <a:cxnLst/>
              <a:rect l="l" t="t" r="r" b="b"/>
              <a:pathLst>
                <a:path w="222" h="177" extrusionOk="0">
                  <a:moveTo>
                    <a:pt x="61" y="0"/>
                  </a:moveTo>
                  <a:cubicBezTo>
                    <a:pt x="46" y="0"/>
                    <a:pt x="35" y="7"/>
                    <a:pt x="20" y="19"/>
                  </a:cubicBezTo>
                  <a:cubicBezTo>
                    <a:pt x="1" y="90"/>
                    <a:pt x="1" y="90"/>
                    <a:pt x="80" y="142"/>
                  </a:cubicBezTo>
                  <a:cubicBezTo>
                    <a:pt x="113" y="164"/>
                    <a:pt x="132" y="176"/>
                    <a:pt x="151" y="176"/>
                  </a:cubicBezTo>
                  <a:cubicBezTo>
                    <a:pt x="170" y="176"/>
                    <a:pt x="185" y="164"/>
                    <a:pt x="222" y="138"/>
                  </a:cubicBezTo>
                  <a:cubicBezTo>
                    <a:pt x="196" y="128"/>
                    <a:pt x="188" y="97"/>
                    <a:pt x="170" y="79"/>
                  </a:cubicBezTo>
                  <a:cubicBezTo>
                    <a:pt x="154" y="79"/>
                    <a:pt x="140" y="83"/>
                    <a:pt x="128" y="83"/>
                  </a:cubicBezTo>
                  <a:cubicBezTo>
                    <a:pt x="132" y="102"/>
                    <a:pt x="125" y="120"/>
                    <a:pt x="106" y="120"/>
                  </a:cubicBezTo>
                  <a:lnTo>
                    <a:pt x="102" y="120"/>
                  </a:lnTo>
                  <a:cubicBezTo>
                    <a:pt x="83" y="116"/>
                    <a:pt x="65" y="102"/>
                    <a:pt x="68" y="75"/>
                  </a:cubicBezTo>
                  <a:cubicBezTo>
                    <a:pt x="61" y="68"/>
                    <a:pt x="46" y="52"/>
                    <a:pt x="73" y="45"/>
                  </a:cubicBezTo>
                  <a:cubicBezTo>
                    <a:pt x="87" y="42"/>
                    <a:pt x="102" y="45"/>
                    <a:pt x="109" y="30"/>
                  </a:cubicBezTo>
                  <a:cubicBezTo>
                    <a:pt x="95" y="12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9" name="Google Shape;29169;p21"/>
            <p:cNvSpPr/>
            <p:nvPr/>
          </p:nvSpPr>
          <p:spPr>
            <a:xfrm>
              <a:off x="-5189848" y="74728"/>
              <a:ext cx="8404" cy="8786"/>
            </a:xfrm>
            <a:custGeom>
              <a:avLst/>
              <a:gdLst/>
              <a:ahLst/>
              <a:cxnLst/>
              <a:rect l="l" t="t" r="r" b="b"/>
              <a:pathLst>
                <a:path w="176" h="184" extrusionOk="0">
                  <a:moveTo>
                    <a:pt x="150" y="1"/>
                  </a:moveTo>
                  <a:cubicBezTo>
                    <a:pt x="86" y="1"/>
                    <a:pt x="1" y="98"/>
                    <a:pt x="15" y="158"/>
                  </a:cubicBezTo>
                  <a:cubicBezTo>
                    <a:pt x="19" y="165"/>
                    <a:pt x="27" y="173"/>
                    <a:pt x="34" y="173"/>
                  </a:cubicBezTo>
                  <a:lnTo>
                    <a:pt x="49" y="173"/>
                  </a:lnTo>
                  <a:cubicBezTo>
                    <a:pt x="60" y="173"/>
                    <a:pt x="75" y="177"/>
                    <a:pt x="91" y="180"/>
                  </a:cubicBezTo>
                  <a:cubicBezTo>
                    <a:pt x="105" y="184"/>
                    <a:pt x="117" y="184"/>
                    <a:pt x="131" y="184"/>
                  </a:cubicBezTo>
                  <a:cubicBezTo>
                    <a:pt x="143" y="184"/>
                    <a:pt x="150" y="184"/>
                    <a:pt x="162" y="180"/>
                  </a:cubicBezTo>
                  <a:cubicBezTo>
                    <a:pt x="165" y="177"/>
                    <a:pt x="169" y="173"/>
                    <a:pt x="172" y="169"/>
                  </a:cubicBezTo>
                  <a:cubicBezTo>
                    <a:pt x="146" y="147"/>
                    <a:pt x="117" y="143"/>
                    <a:pt x="91" y="132"/>
                  </a:cubicBezTo>
                  <a:cubicBezTo>
                    <a:pt x="72" y="125"/>
                    <a:pt x="79" y="113"/>
                    <a:pt x="86" y="102"/>
                  </a:cubicBezTo>
                  <a:cubicBezTo>
                    <a:pt x="86" y="61"/>
                    <a:pt x="117" y="72"/>
                    <a:pt x="139" y="65"/>
                  </a:cubicBezTo>
                  <a:cubicBezTo>
                    <a:pt x="143" y="61"/>
                    <a:pt x="146" y="61"/>
                    <a:pt x="146" y="61"/>
                  </a:cubicBezTo>
                  <a:cubicBezTo>
                    <a:pt x="158" y="61"/>
                    <a:pt x="165" y="65"/>
                    <a:pt x="169" y="72"/>
                  </a:cubicBezTo>
                  <a:cubicBezTo>
                    <a:pt x="176" y="53"/>
                    <a:pt x="154" y="35"/>
                    <a:pt x="176" y="20"/>
                  </a:cubicBezTo>
                  <a:cubicBezTo>
                    <a:pt x="169" y="12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0" name="Google Shape;29170;p21"/>
            <p:cNvSpPr/>
            <p:nvPr/>
          </p:nvSpPr>
          <p:spPr>
            <a:xfrm>
              <a:off x="-5047362" y="62791"/>
              <a:ext cx="9454" cy="10601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53" y="1"/>
                  </a:moveTo>
                  <a:cubicBezTo>
                    <a:pt x="142" y="1"/>
                    <a:pt x="135" y="4"/>
                    <a:pt x="123" y="8"/>
                  </a:cubicBezTo>
                  <a:cubicBezTo>
                    <a:pt x="119" y="8"/>
                    <a:pt x="112" y="11"/>
                    <a:pt x="108" y="11"/>
                  </a:cubicBezTo>
                  <a:cubicBezTo>
                    <a:pt x="135" y="38"/>
                    <a:pt x="123" y="64"/>
                    <a:pt x="116" y="87"/>
                  </a:cubicBezTo>
                  <a:cubicBezTo>
                    <a:pt x="112" y="94"/>
                    <a:pt x="108" y="94"/>
                    <a:pt x="104" y="94"/>
                  </a:cubicBezTo>
                  <a:cubicBezTo>
                    <a:pt x="93" y="94"/>
                    <a:pt x="82" y="87"/>
                    <a:pt x="74" y="79"/>
                  </a:cubicBezTo>
                  <a:cubicBezTo>
                    <a:pt x="67" y="90"/>
                    <a:pt x="59" y="97"/>
                    <a:pt x="52" y="105"/>
                  </a:cubicBezTo>
                  <a:cubicBezTo>
                    <a:pt x="18" y="128"/>
                    <a:pt x="11" y="165"/>
                    <a:pt x="0" y="199"/>
                  </a:cubicBezTo>
                  <a:cubicBezTo>
                    <a:pt x="26" y="213"/>
                    <a:pt x="45" y="221"/>
                    <a:pt x="56" y="221"/>
                  </a:cubicBezTo>
                  <a:cubicBezTo>
                    <a:pt x="78" y="221"/>
                    <a:pt x="85" y="202"/>
                    <a:pt x="93" y="158"/>
                  </a:cubicBezTo>
                  <a:cubicBezTo>
                    <a:pt x="93" y="123"/>
                    <a:pt x="130" y="120"/>
                    <a:pt x="142" y="94"/>
                  </a:cubicBezTo>
                  <a:cubicBezTo>
                    <a:pt x="157" y="75"/>
                    <a:pt x="187" y="71"/>
                    <a:pt x="197" y="49"/>
                  </a:cubicBezTo>
                  <a:cubicBezTo>
                    <a:pt x="190" y="19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1" name="Google Shape;29171;p21"/>
            <p:cNvSpPr/>
            <p:nvPr/>
          </p:nvSpPr>
          <p:spPr>
            <a:xfrm>
              <a:off x="-5017805" y="110445"/>
              <a:ext cx="8643" cy="8261"/>
            </a:xfrm>
            <a:custGeom>
              <a:avLst/>
              <a:gdLst/>
              <a:ahLst/>
              <a:cxnLst/>
              <a:rect l="l" t="t" r="r" b="b"/>
              <a:pathLst>
                <a:path w="181" h="173" extrusionOk="0">
                  <a:moveTo>
                    <a:pt x="117" y="0"/>
                  </a:moveTo>
                  <a:cubicBezTo>
                    <a:pt x="87" y="0"/>
                    <a:pt x="76" y="23"/>
                    <a:pt x="80" y="53"/>
                  </a:cubicBezTo>
                  <a:cubicBezTo>
                    <a:pt x="80" y="83"/>
                    <a:pt x="72" y="90"/>
                    <a:pt x="57" y="90"/>
                  </a:cubicBezTo>
                  <a:cubicBezTo>
                    <a:pt x="54" y="90"/>
                    <a:pt x="46" y="90"/>
                    <a:pt x="35" y="86"/>
                  </a:cubicBezTo>
                  <a:lnTo>
                    <a:pt x="27" y="86"/>
                  </a:lnTo>
                  <a:cubicBezTo>
                    <a:pt x="16" y="86"/>
                    <a:pt x="9" y="86"/>
                    <a:pt x="1" y="94"/>
                  </a:cubicBezTo>
                  <a:cubicBezTo>
                    <a:pt x="13" y="102"/>
                    <a:pt x="23" y="112"/>
                    <a:pt x="35" y="120"/>
                  </a:cubicBezTo>
                  <a:lnTo>
                    <a:pt x="46" y="120"/>
                  </a:lnTo>
                  <a:cubicBezTo>
                    <a:pt x="80" y="120"/>
                    <a:pt x="57" y="157"/>
                    <a:pt x="76" y="172"/>
                  </a:cubicBezTo>
                  <a:cubicBezTo>
                    <a:pt x="91" y="135"/>
                    <a:pt x="151" y="154"/>
                    <a:pt x="151" y="139"/>
                  </a:cubicBezTo>
                  <a:cubicBezTo>
                    <a:pt x="147" y="102"/>
                    <a:pt x="180" y="83"/>
                    <a:pt x="180" y="53"/>
                  </a:cubicBezTo>
                  <a:cubicBezTo>
                    <a:pt x="180" y="27"/>
                    <a:pt x="151" y="23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2" name="Google Shape;29172;p21"/>
            <p:cNvSpPr/>
            <p:nvPr/>
          </p:nvSpPr>
          <p:spPr>
            <a:xfrm>
              <a:off x="-5163442" y="15327"/>
              <a:ext cx="10410" cy="7306"/>
            </a:xfrm>
            <a:custGeom>
              <a:avLst/>
              <a:gdLst/>
              <a:ahLst/>
              <a:cxnLst/>
              <a:rect l="l" t="t" r="r" b="b"/>
              <a:pathLst>
                <a:path w="218" h="153" extrusionOk="0">
                  <a:moveTo>
                    <a:pt x="173" y="0"/>
                  </a:moveTo>
                  <a:cubicBezTo>
                    <a:pt x="169" y="0"/>
                    <a:pt x="161" y="4"/>
                    <a:pt x="154" y="15"/>
                  </a:cubicBezTo>
                  <a:cubicBezTo>
                    <a:pt x="135" y="45"/>
                    <a:pt x="102" y="63"/>
                    <a:pt x="83" y="97"/>
                  </a:cubicBezTo>
                  <a:cubicBezTo>
                    <a:pt x="61" y="108"/>
                    <a:pt x="1" y="82"/>
                    <a:pt x="27" y="149"/>
                  </a:cubicBezTo>
                  <a:cubicBezTo>
                    <a:pt x="35" y="153"/>
                    <a:pt x="42" y="153"/>
                    <a:pt x="54" y="153"/>
                  </a:cubicBezTo>
                  <a:cubicBezTo>
                    <a:pt x="76" y="153"/>
                    <a:pt x="98" y="146"/>
                    <a:pt x="116" y="131"/>
                  </a:cubicBezTo>
                  <a:cubicBezTo>
                    <a:pt x="121" y="123"/>
                    <a:pt x="128" y="123"/>
                    <a:pt x="132" y="123"/>
                  </a:cubicBezTo>
                  <a:cubicBezTo>
                    <a:pt x="139" y="123"/>
                    <a:pt x="147" y="127"/>
                    <a:pt x="154" y="135"/>
                  </a:cubicBezTo>
                  <a:cubicBezTo>
                    <a:pt x="158" y="135"/>
                    <a:pt x="161" y="139"/>
                    <a:pt x="166" y="142"/>
                  </a:cubicBezTo>
                  <a:lnTo>
                    <a:pt x="173" y="142"/>
                  </a:lnTo>
                  <a:cubicBezTo>
                    <a:pt x="195" y="142"/>
                    <a:pt x="188" y="123"/>
                    <a:pt x="192" y="108"/>
                  </a:cubicBezTo>
                  <a:cubicBezTo>
                    <a:pt x="184" y="82"/>
                    <a:pt x="218" y="56"/>
                    <a:pt x="199" y="30"/>
                  </a:cubicBezTo>
                  <a:cubicBezTo>
                    <a:pt x="188" y="23"/>
                    <a:pt x="18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3" name="Google Shape;29173;p21"/>
            <p:cNvSpPr/>
            <p:nvPr/>
          </p:nvSpPr>
          <p:spPr>
            <a:xfrm>
              <a:off x="-5301010" y="156476"/>
              <a:ext cx="10887" cy="6494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22" y="1"/>
                  </a:moveTo>
                  <a:cubicBezTo>
                    <a:pt x="14" y="1"/>
                    <a:pt x="7" y="1"/>
                    <a:pt x="7" y="12"/>
                  </a:cubicBezTo>
                  <a:cubicBezTo>
                    <a:pt x="0" y="23"/>
                    <a:pt x="11" y="35"/>
                    <a:pt x="19" y="45"/>
                  </a:cubicBezTo>
                  <a:cubicBezTo>
                    <a:pt x="33" y="57"/>
                    <a:pt x="48" y="61"/>
                    <a:pt x="67" y="61"/>
                  </a:cubicBezTo>
                  <a:cubicBezTo>
                    <a:pt x="112" y="64"/>
                    <a:pt x="138" y="83"/>
                    <a:pt x="131" y="135"/>
                  </a:cubicBezTo>
                  <a:cubicBezTo>
                    <a:pt x="161" y="128"/>
                    <a:pt x="153" y="95"/>
                    <a:pt x="183" y="95"/>
                  </a:cubicBezTo>
                  <a:cubicBezTo>
                    <a:pt x="221" y="95"/>
                    <a:pt x="228" y="68"/>
                    <a:pt x="213" y="35"/>
                  </a:cubicBezTo>
                  <a:cubicBezTo>
                    <a:pt x="202" y="16"/>
                    <a:pt x="190" y="5"/>
                    <a:pt x="176" y="5"/>
                  </a:cubicBezTo>
                  <a:cubicBezTo>
                    <a:pt x="164" y="5"/>
                    <a:pt x="153" y="12"/>
                    <a:pt x="142" y="23"/>
                  </a:cubicBezTo>
                  <a:cubicBezTo>
                    <a:pt x="135" y="31"/>
                    <a:pt x="127" y="35"/>
                    <a:pt x="119" y="35"/>
                  </a:cubicBezTo>
                  <a:cubicBezTo>
                    <a:pt x="112" y="35"/>
                    <a:pt x="104" y="31"/>
                    <a:pt x="100" y="19"/>
                  </a:cubicBezTo>
                  <a:cubicBezTo>
                    <a:pt x="93" y="5"/>
                    <a:pt x="82" y="5"/>
                    <a:pt x="71" y="5"/>
                  </a:cubicBezTo>
                  <a:lnTo>
                    <a:pt x="52" y="5"/>
                  </a:lnTo>
                  <a:cubicBezTo>
                    <a:pt x="48" y="5"/>
                    <a:pt x="41" y="5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4" name="Google Shape;29174;p21"/>
            <p:cNvSpPr/>
            <p:nvPr/>
          </p:nvSpPr>
          <p:spPr>
            <a:xfrm>
              <a:off x="-4990826" y="-35383"/>
              <a:ext cx="7544" cy="12558"/>
            </a:xfrm>
            <a:custGeom>
              <a:avLst/>
              <a:gdLst/>
              <a:ahLst/>
              <a:cxnLst/>
              <a:rect l="l" t="t" r="r" b="b"/>
              <a:pathLst>
                <a:path w="158" h="263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12" y="4"/>
                    <a:pt x="105" y="38"/>
                    <a:pt x="86" y="60"/>
                  </a:cubicBezTo>
                  <a:cubicBezTo>
                    <a:pt x="72" y="79"/>
                    <a:pt x="57" y="98"/>
                    <a:pt x="31" y="98"/>
                  </a:cubicBezTo>
                  <a:lnTo>
                    <a:pt x="19" y="98"/>
                  </a:lnTo>
                  <a:cubicBezTo>
                    <a:pt x="12" y="105"/>
                    <a:pt x="5" y="116"/>
                    <a:pt x="12" y="128"/>
                  </a:cubicBezTo>
                  <a:cubicBezTo>
                    <a:pt x="42" y="150"/>
                    <a:pt x="0" y="169"/>
                    <a:pt x="5" y="191"/>
                  </a:cubicBezTo>
                  <a:cubicBezTo>
                    <a:pt x="8" y="191"/>
                    <a:pt x="12" y="195"/>
                    <a:pt x="12" y="195"/>
                  </a:cubicBezTo>
                  <a:cubicBezTo>
                    <a:pt x="16" y="195"/>
                    <a:pt x="19" y="191"/>
                    <a:pt x="27" y="191"/>
                  </a:cubicBezTo>
                  <a:cubicBezTo>
                    <a:pt x="31" y="188"/>
                    <a:pt x="34" y="188"/>
                    <a:pt x="38" y="188"/>
                  </a:cubicBezTo>
                  <a:cubicBezTo>
                    <a:pt x="42" y="188"/>
                    <a:pt x="45" y="188"/>
                    <a:pt x="50" y="191"/>
                  </a:cubicBezTo>
                  <a:cubicBezTo>
                    <a:pt x="45" y="214"/>
                    <a:pt x="38" y="236"/>
                    <a:pt x="23" y="255"/>
                  </a:cubicBezTo>
                  <a:cubicBezTo>
                    <a:pt x="34" y="259"/>
                    <a:pt x="53" y="262"/>
                    <a:pt x="68" y="262"/>
                  </a:cubicBezTo>
                  <a:cubicBezTo>
                    <a:pt x="83" y="262"/>
                    <a:pt x="90" y="255"/>
                    <a:pt x="83" y="240"/>
                  </a:cubicBezTo>
                  <a:cubicBezTo>
                    <a:pt x="53" y="188"/>
                    <a:pt x="139" y="146"/>
                    <a:pt x="83" y="105"/>
                  </a:cubicBezTo>
                  <a:cubicBezTo>
                    <a:pt x="79" y="105"/>
                    <a:pt x="86" y="94"/>
                    <a:pt x="94" y="94"/>
                  </a:cubicBezTo>
                  <a:cubicBezTo>
                    <a:pt x="157" y="90"/>
                    <a:pt x="146" y="42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5" name="Google Shape;29175;p21"/>
            <p:cNvSpPr/>
            <p:nvPr/>
          </p:nvSpPr>
          <p:spPr>
            <a:xfrm>
              <a:off x="-5348521" y="208954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72" y="1"/>
                  </a:moveTo>
                  <a:cubicBezTo>
                    <a:pt x="41" y="1"/>
                    <a:pt x="49" y="35"/>
                    <a:pt x="38" y="50"/>
                  </a:cubicBezTo>
                  <a:cubicBezTo>
                    <a:pt x="0" y="102"/>
                    <a:pt x="5" y="124"/>
                    <a:pt x="49" y="176"/>
                  </a:cubicBezTo>
                  <a:cubicBezTo>
                    <a:pt x="60" y="162"/>
                    <a:pt x="72" y="162"/>
                    <a:pt x="86" y="162"/>
                  </a:cubicBezTo>
                  <a:lnTo>
                    <a:pt x="109" y="162"/>
                  </a:lnTo>
                  <a:cubicBezTo>
                    <a:pt x="112" y="162"/>
                    <a:pt x="120" y="162"/>
                    <a:pt x="124" y="158"/>
                  </a:cubicBezTo>
                  <a:cubicBezTo>
                    <a:pt x="120" y="147"/>
                    <a:pt x="109" y="132"/>
                    <a:pt x="112" y="124"/>
                  </a:cubicBezTo>
                  <a:cubicBezTo>
                    <a:pt x="146" y="68"/>
                    <a:pt x="109" y="35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6" name="Google Shape;29176;p21"/>
            <p:cNvSpPr/>
            <p:nvPr/>
          </p:nvSpPr>
          <p:spPr>
            <a:xfrm>
              <a:off x="-5174472" y="271793"/>
              <a:ext cx="10028" cy="7401"/>
            </a:xfrm>
            <a:custGeom>
              <a:avLst/>
              <a:gdLst/>
              <a:ahLst/>
              <a:cxnLst/>
              <a:rect l="l" t="t" r="r" b="b"/>
              <a:pathLst>
                <a:path w="210" h="155" extrusionOk="0">
                  <a:moveTo>
                    <a:pt x="164" y="1"/>
                  </a:moveTo>
                  <a:cubicBezTo>
                    <a:pt x="154" y="1"/>
                    <a:pt x="142" y="8"/>
                    <a:pt x="131" y="20"/>
                  </a:cubicBezTo>
                  <a:cubicBezTo>
                    <a:pt x="128" y="23"/>
                    <a:pt x="123" y="27"/>
                    <a:pt x="119" y="27"/>
                  </a:cubicBezTo>
                  <a:cubicBezTo>
                    <a:pt x="112" y="27"/>
                    <a:pt x="105" y="23"/>
                    <a:pt x="97" y="16"/>
                  </a:cubicBezTo>
                  <a:cubicBezTo>
                    <a:pt x="90" y="20"/>
                    <a:pt x="83" y="20"/>
                    <a:pt x="78" y="20"/>
                  </a:cubicBezTo>
                  <a:cubicBezTo>
                    <a:pt x="75" y="20"/>
                    <a:pt x="75" y="20"/>
                    <a:pt x="75" y="16"/>
                  </a:cubicBezTo>
                  <a:cubicBezTo>
                    <a:pt x="60" y="38"/>
                    <a:pt x="56" y="61"/>
                    <a:pt x="49" y="80"/>
                  </a:cubicBezTo>
                  <a:cubicBezTo>
                    <a:pt x="45" y="83"/>
                    <a:pt x="38" y="83"/>
                    <a:pt x="33" y="87"/>
                  </a:cubicBezTo>
                  <a:cubicBezTo>
                    <a:pt x="26" y="98"/>
                    <a:pt x="0" y="102"/>
                    <a:pt x="7" y="125"/>
                  </a:cubicBezTo>
                  <a:cubicBezTo>
                    <a:pt x="15" y="132"/>
                    <a:pt x="19" y="135"/>
                    <a:pt x="26" y="135"/>
                  </a:cubicBezTo>
                  <a:cubicBezTo>
                    <a:pt x="33" y="135"/>
                    <a:pt x="45" y="132"/>
                    <a:pt x="52" y="125"/>
                  </a:cubicBezTo>
                  <a:cubicBezTo>
                    <a:pt x="60" y="120"/>
                    <a:pt x="67" y="116"/>
                    <a:pt x="71" y="116"/>
                  </a:cubicBezTo>
                  <a:cubicBezTo>
                    <a:pt x="78" y="116"/>
                    <a:pt x="83" y="128"/>
                    <a:pt x="83" y="142"/>
                  </a:cubicBezTo>
                  <a:cubicBezTo>
                    <a:pt x="83" y="154"/>
                    <a:pt x="86" y="154"/>
                    <a:pt x="93" y="154"/>
                  </a:cubicBezTo>
                  <a:lnTo>
                    <a:pt x="112" y="154"/>
                  </a:lnTo>
                  <a:cubicBezTo>
                    <a:pt x="135" y="139"/>
                    <a:pt x="138" y="120"/>
                    <a:pt x="138" y="98"/>
                  </a:cubicBezTo>
                  <a:cubicBezTo>
                    <a:pt x="138" y="80"/>
                    <a:pt x="142" y="72"/>
                    <a:pt x="150" y="72"/>
                  </a:cubicBezTo>
                  <a:cubicBezTo>
                    <a:pt x="154" y="72"/>
                    <a:pt x="161" y="75"/>
                    <a:pt x="164" y="80"/>
                  </a:cubicBezTo>
                  <a:cubicBezTo>
                    <a:pt x="168" y="83"/>
                    <a:pt x="176" y="83"/>
                    <a:pt x="180" y="83"/>
                  </a:cubicBezTo>
                  <a:lnTo>
                    <a:pt x="183" y="83"/>
                  </a:lnTo>
                  <a:cubicBezTo>
                    <a:pt x="183" y="75"/>
                    <a:pt x="180" y="64"/>
                    <a:pt x="172" y="57"/>
                  </a:cubicBezTo>
                  <a:cubicBezTo>
                    <a:pt x="168" y="49"/>
                    <a:pt x="161" y="38"/>
                    <a:pt x="172" y="35"/>
                  </a:cubicBezTo>
                  <a:cubicBezTo>
                    <a:pt x="176" y="30"/>
                    <a:pt x="176" y="30"/>
                    <a:pt x="180" y="30"/>
                  </a:cubicBezTo>
                  <a:cubicBezTo>
                    <a:pt x="187" y="30"/>
                    <a:pt x="195" y="35"/>
                    <a:pt x="198" y="38"/>
                  </a:cubicBezTo>
                  <a:cubicBezTo>
                    <a:pt x="202" y="35"/>
                    <a:pt x="206" y="30"/>
                    <a:pt x="209" y="27"/>
                  </a:cubicBezTo>
                  <a:cubicBezTo>
                    <a:pt x="195" y="16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7" name="Google Shape;29177;p21"/>
            <p:cNvSpPr/>
            <p:nvPr/>
          </p:nvSpPr>
          <p:spPr>
            <a:xfrm>
              <a:off x="-5176096" y="167554"/>
              <a:ext cx="6303" cy="9550"/>
            </a:xfrm>
            <a:custGeom>
              <a:avLst/>
              <a:gdLst/>
              <a:ahLst/>
              <a:cxnLst/>
              <a:rect l="l" t="t" r="r" b="b"/>
              <a:pathLst>
                <a:path w="132" h="200" extrusionOk="0">
                  <a:moveTo>
                    <a:pt x="86" y="1"/>
                  </a:moveTo>
                  <a:cubicBezTo>
                    <a:pt x="79" y="20"/>
                    <a:pt x="64" y="20"/>
                    <a:pt x="49" y="27"/>
                  </a:cubicBezTo>
                  <a:cubicBezTo>
                    <a:pt x="45" y="31"/>
                    <a:pt x="41" y="34"/>
                    <a:pt x="38" y="42"/>
                  </a:cubicBezTo>
                  <a:cubicBezTo>
                    <a:pt x="41" y="60"/>
                    <a:pt x="64" y="65"/>
                    <a:pt x="79" y="79"/>
                  </a:cubicBezTo>
                  <a:cubicBezTo>
                    <a:pt x="67" y="87"/>
                    <a:pt x="60" y="91"/>
                    <a:pt x="53" y="91"/>
                  </a:cubicBezTo>
                  <a:cubicBezTo>
                    <a:pt x="49" y="91"/>
                    <a:pt x="41" y="91"/>
                    <a:pt x="38" y="87"/>
                  </a:cubicBezTo>
                  <a:lnTo>
                    <a:pt x="19" y="87"/>
                  </a:lnTo>
                  <a:cubicBezTo>
                    <a:pt x="15" y="94"/>
                    <a:pt x="8" y="101"/>
                    <a:pt x="0" y="110"/>
                  </a:cubicBezTo>
                  <a:cubicBezTo>
                    <a:pt x="12" y="124"/>
                    <a:pt x="8" y="143"/>
                    <a:pt x="8" y="158"/>
                  </a:cubicBezTo>
                  <a:cubicBezTo>
                    <a:pt x="12" y="184"/>
                    <a:pt x="19" y="199"/>
                    <a:pt x="34" y="199"/>
                  </a:cubicBezTo>
                  <a:cubicBezTo>
                    <a:pt x="45" y="199"/>
                    <a:pt x="53" y="195"/>
                    <a:pt x="67" y="188"/>
                  </a:cubicBezTo>
                  <a:cubicBezTo>
                    <a:pt x="117" y="154"/>
                    <a:pt x="131" y="113"/>
                    <a:pt x="109" y="53"/>
                  </a:cubicBezTo>
                  <a:cubicBezTo>
                    <a:pt x="101" y="42"/>
                    <a:pt x="117" y="38"/>
                    <a:pt x="124" y="31"/>
                  </a:cubicBezTo>
                  <a:cubicBezTo>
                    <a:pt x="124" y="31"/>
                    <a:pt x="124" y="27"/>
                    <a:pt x="120" y="27"/>
                  </a:cubicBezTo>
                  <a:cubicBezTo>
                    <a:pt x="109" y="20"/>
                    <a:pt x="98" y="8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8" name="Google Shape;29178;p21"/>
            <p:cNvSpPr/>
            <p:nvPr/>
          </p:nvSpPr>
          <p:spPr>
            <a:xfrm>
              <a:off x="-5053808" y="-59115"/>
              <a:ext cx="7544" cy="7545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34" y="0"/>
                  </a:moveTo>
                  <a:lnTo>
                    <a:pt x="34" y="0"/>
                  </a:lnTo>
                  <a:cubicBezTo>
                    <a:pt x="0" y="64"/>
                    <a:pt x="4" y="94"/>
                    <a:pt x="56" y="154"/>
                  </a:cubicBezTo>
                  <a:lnTo>
                    <a:pt x="86" y="154"/>
                  </a:lnTo>
                  <a:cubicBezTo>
                    <a:pt x="94" y="157"/>
                    <a:pt x="97" y="157"/>
                    <a:pt x="105" y="157"/>
                  </a:cubicBezTo>
                  <a:cubicBezTo>
                    <a:pt x="120" y="157"/>
                    <a:pt x="131" y="154"/>
                    <a:pt x="142" y="142"/>
                  </a:cubicBezTo>
                  <a:cubicBezTo>
                    <a:pt x="146" y="128"/>
                    <a:pt x="153" y="112"/>
                    <a:pt x="157" y="97"/>
                  </a:cubicBezTo>
                  <a:cubicBezTo>
                    <a:pt x="153" y="83"/>
                    <a:pt x="108" y="94"/>
                    <a:pt x="135" y="57"/>
                  </a:cubicBezTo>
                  <a:cubicBezTo>
                    <a:pt x="113" y="52"/>
                    <a:pt x="90" y="49"/>
                    <a:pt x="75" y="30"/>
                  </a:cubicBezTo>
                  <a:cubicBezTo>
                    <a:pt x="63" y="23"/>
                    <a:pt x="49" y="12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9" name="Google Shape;29179;p21"/>
            <p:cNvSpPr/>
            <p:nvPr/>
          </p:nvSpPr>
          <p:spPr>
            <a:xfrm>
              <a:off x="-5125576" y="208954"/>
              <a:ext cx="10218" cy="8118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7" y="1"/>
                  </a:moveTo>
                  <a:cubicBezTo>
                    <a:pt x="120" y="1"/>
                    <a:pt x="116" y="5"/>
                    <a:pt x="108" y="12"/>
                  </a:cubicBezTo>
                  <a:cubicBezTo>
                    <a:pt x="75" y="35"/>
                    <a:pt x="135" y="45"/>
                    <a:pt x="124" y="76"/>
                  </a:cubicBezTo>
                  <a:cubicBezTo>
                    <a:pt x="82" y="90"/>
                    <a:pt x="27" y="76"/>
                    <a:pt x="1" y="132"/>
                  </a:cubicBezTo>
                  <a:cubicBezTo>
                    <a:pt x="27" y="132"/>
                    <a:pt x="41" y="143"/>
                    <a:pt x="49" y="169"/>
                  </a:cubicBezTo>
                  <a:lnTo>
                    <a:pt x="56" y="169"/>
                  </a:lnTo>
                  <a:cubicBezTo>
                    <a:pt x="72" y="169"/>
                    <a:pt x="79" y="154"/>
                    <a:pt x="90" y="143"/>
                  </a:cubicBezTo>
                  <a:cubicBezTo>
                    <a:pt x="98" y="132"/>
                    <a:pt x="105" y="128"/>
                    <a:pt x="113" y="128"/>
                  </a:cubicBezTo>
                  <a:cubicBezTo>
                    <a:pt x="124" y="128"/>
                    <a:pt x="135" y="140"/>
                    <a:pt x="146" y="147"/>
                  </a:cubicBezTo>
                  <a:cubicBezTo>
                    <a:pt x="161" y="132"/>
                    <a:pt x="150" y="117"/>
                    <a:pt x="139" y="98"/>
                  </a:cubicBezTo>
                  <a:cubicBezTo>
                    <a:pt x="146" y="98"/>
                    <a:pt x="150" y="95"/>
                    <a:pt x="158" y="95"/>
                  </a:cubicBezTo>
                  <a:cubicBezTo>
                    <a:pt x="161" y="95"/>
                    <a:pt x="168" y="95"/>
                    <a:pt x="172" y="98"/>
                  </a:cubicBezTo>
                  <a:lnTo>
                    <a:pt x="191" y="98"/>
                  </a:lnTo>
                  <a:cubicBezTo>
                    <a:pt x="198" y="98"/>
                    <a:pt x="206" y="98"/>
                    <a:pt x="213" y="87"/>
                  </a:cubicBezTo>
                  <a:cubicBezTo>
                    <a:pt x="210" y="83"/>
                    <a:pt x="206" y="80"/>
                    <a:pt x="203" y="76"/>
                  </a:cubicBezTo>
                  <a:cubicBezTo>
                    <a:pt x="195" y="61"/>
                    <a:pt x="191" y="45"/>
                    <a:pt x="180" y="35"/>
                  </a:cubicBezTo>
                  <a:cubicBezTo>
                    <a:pt x="165" y="23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0" name="Google Shape;29180;p21"/>
            <p:cNvSpPr/>
            <p:nvPr/>
          </p:nvSpPr>
          <p:spPr>
            <a:xfrm>
              <a:off x="-5167549" y="8356"/>
              <a:ext cx="11842" cy="4871"/>
            </a:xfrm>
            <a:custGeom>
              <a:avLst/>
              <a:gdLst/>
              <a:ahLst/>
              <a:cxnLst/>
              <a:rect l="l" t="t" r="r" b="b"/>
              <a:pathLst>
                <a:path w="248" h="102" extrusionOk="0">
                  <a:moveTo>
                    <a:pt x="83" y="0"/>
                  </a:moveTo>
                  <a:cubicBezTo>
                    <a:pt x="45" y="0"/>
                    <a:pt x="19" y="23"/>
                    <a:pt x="1" y="68"/>
                  </a:cubicBezTo>
                  <a:cubicBezTo>
                    <a:pt x="12" y="83"/>
                    <a:pt x="27" y="86"/>
                    <a:pt x="42" y="86"/>
                  </a:cubicBezTo>
                  <a:lnTo>
                    <a:pt x="72" y="86"/>
                  </a:lnTo>
                  <a:cubicBezTo>
                    <a:pt x="87" y="86"/>
                    <a:pt x="98" y="86"/>
                    <a:pt x="109" y="97"/>
                  </a:cubicBezTo>
                  <a:lnTo>
                    <a:pt x="188" y="97"/>
                  </a:lnTo>
                  <a:lnTo>
                    <a:pt x="192" y="102"/>
                  </a:lnTo>
                  <a:cubicBezTo>
                    <a:pt x="199" y="102"/>
                    <a:pt x="199" y="97"/>
                    <a:pt x="202" y="94"/>
                  </a:cubicBezTo>
                  <a:cubicBezTo>
                    <a:pt x="207" y="86"/>
                    <a:pt x="207" y="83"/>
                    <a:pt x="214" y="83"/>
                  </a:cubicBezTo>
                  <a:cubicBezTo>
                    <a:pt x="214" y="83"/>
                    <a:pt x="218" y="83"/>
                    <a:pt x="218" y="86"/>
                  </a:cubicBezTo>
                  <a:cubicBezTo>
                    <a:pt x="247" y="57"/>
                    <a:pt x="188" y="57"/>
                    <a:pt x="202" y="30"/>
                  </a:cubicBezTo>
                  <a:cubicBezTo>
                    <a:pt x="192" y="23"/>
                    <a:pt x="180" y="12"/>
                    <a:pt x="166" y="12"/>
                  </a:cubicBezTo>
                  <a:lnTo>
                    <a:pt x="154" y="12"/>
                  </a:lnTo>
                  <a:cubicBezTo>
                    <a:pt x="162" y="23"/>
                    <a:pt x="184" y="34"/>
                    <a:pt x="154" y="41"/>
                  </a:cubicBezTo>
                  <a:cubicBezTo>
                    <a:pt x="147" y="45"/>
                    <a:pt x="135" y="52"/>
                    <a:pt x="124" y="52"/>
                  </a:cubicBezTo>
                  <a:cubicBezTo>
                    <a:pt x="121" y="52"/>
                    <a:pt x="117" y="52"/>
                    <a:pt x="113" y="45"/>
                  </a:cubicBezTo>
                  <a:cubicBezTo>
                    <a:pt x="102" y="26"/>
                    <a:pt x="128" y="23"/>
                    <a:pt x="135" y="15"/>
                  </a:cubicBezTo>
                  <a:cubicBezTo>
                    <a:pt x="117" y="4"/>
                    <a:pt x="98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1" name="Google Shape;29181;p21"/>
            <p:cNvSpPr/>
            <p:nvPr/>
          </p:nvSpPr>
          <p:spPr>
            <a:xfrm>
              <a:off x="-5144485" y="250926"/>
              <a:ext cx="10744" cy="12033"/>
            </a:xfrm>
            <a:custGeom>
              <a:avLst/>
              <a:gdLst/>
              <a:ahLst/>
              <a:cxnLst/>
              <a:rect l="l" t="t" r="r" b="b"/>
              <a:pathLst>
                <a:path w="225" h="252" extrusionOk="0">
                  <a:moveTo>
                    <a:pt x="154" y="1"/>
                  </a:moveTo>
                  <a:cubicBezTo>
                    <a:pt x="138" y="8"/>
                    <a:pt x="128" y="12"/>
                    <a:pt x="112" y="12"/>
                  </a:cubicBezTo>
                  <a:cubicBezTo>
                    <a:pt x="101" y="12"/>
                    <a:pt x="90" y="8"/>
                    <a:pt x="75" y="8"/>
                  </a:cubicBezTo>
                  <a:cubicBezTo>
                    <a:pt x="64" y="4"/>
                    <a:pt x="52" y="4"/>
                    <a:pt x="41" y="4"/>
                  </a:cubicBezTo>
                  <a:cubicBezTo>
                    <a:pt x="30" y="4"/>
                    <a:pt x="19" y="4"/>
                    <a:pt x="7" y="12"/>
                  </a:cubicBezTo>
                  <a:cubicBezTo>
                    <a:pt x="0" y="30"/>
                    <a:pt x="4" y="34"/>
                    <a:pt x="11" y="34"/>
                  </a:cubicBezTo>
                  <a:lnTo>
                    <a:pt x="38" y="34"/>
                  </a:lnTo>
                  <a:cubicBezTo>
                    <a:pt x="71" y="34"/>
                    <a:pt x="109" y="53"/>
                    <a:pt x="90" y="79"/>
                  </a:cubicBezTo>
                  <a:cubicBezTo>
                    <a:pt x="67" y="113"/>
                    <a:pt x="97" y="127"/>
                    <a:pt x="90" y="146"/>
                  </a:cubicBezTo>
                  <a:cubicBezTo>
                    <a:pt x="101" y="169"/>
                    <a:pt x="109" y="187"/>
                    <a:pt x="120" y="210"/>
                  </a:cubicBezTo>
                  <a:cubicBezTo>
                    <a:pt x="135" y="217"/>
                    <a:pt x="138" y="236"/>
                    <a:pt x="142" y="251"/>
                  </a:cubicBezTo>
                  <a:lnTo>
                    <a:pt x="154" y="251"/>
                  </a:lnTo>
                  <a:cubicBezTo>
                    <a:pt x="157" y="239"/>
                    <a:pt x="157" y="225"/>
                    <a:pt x="161" y="221"/>
                  </a:cubicBezTo>
                  <a:cubicBezTo>
                    <a:pt x="224" y="187"/>
                    <a:pt x="209" y="180"/>
                    <a:pt x="150" y="169"/>
                  </a:cubicBezTo>
                  <a:cubicBezTo>
                    <a:pt x="120" y="165"/>
                    <a:pt x="101" y="113"/>
                    <a:pt x="128" y="91"/>
                  </a:cubicBezTo>
                  <a:cubicBezTo>
                    <a:pt x="157" y="64"/>
                    <a:pt x="138" y="30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2" name="Google Shape;29182;p21"/>
            <p:cNvSpPr/>
            <p:nvPr/>
          </p:nvSpPr>
          <p:spPr>
            <a:xfrm>
              <a:off x="-5026161" y="112069"/>
              <a:ext cx="7163" cy="10935"/>
            </a:xfrm>
            <a:custGeom>
              <a:avLst/>
              <a:gdLst/>
              <a:ahLst/>
              <a:cxnLst/>
              <a:rect l="l" t="t" r="r" b="b"/>
              <a:pathLst>
                <a:path w="150" h="229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15"/>
                    <a:pt x="0" y="30"/>
                    <a:pt x="12" y="45"/>
                  </a:cubicBezTo>
                  <a:cubicBezTo>
                    <a:pt x="31" y="56"/>
                    <a:pt x="45" y="71"/>
                    <a:pt x="27" y="97"/>
                  </a:cubicBezTo>
                  <a:cubicBezTo>
                    <a:pt x="60" y="135"/>
                    <a:pt x="57" y="176"/>
                    <a:pt x="53" y="221"/>
                  </a:cubicBezTo>
                  <a:cubicBezTo>
                    <a:pt x="60" y="228"/>
                    <a:pt x="72" y="228"/>
                    <a:pt x="79" y="228"/>
                  </a:cubicBezTo>
                  <a:cubicBezTo>
                    <a:pt x="98" y="228"/>
                    <a:pt x="112" y="221"/>
                    <a:pt x="128" y="217"/>
                  </a:cubicBezTo>
                  <a:cubicBezTo>
                    <a:pt x="150" y="180"/>
                    <a:pt x="135" y="146"/>
                    <a:pt x="117" y="109"/>
                  </a:cubicBezTo>
                  <a:cubicBezTo>
                    <a:pt x="83" y="109"/>
                    <a:pt x="90" y="75"/>
                    <a:pt x="79" y="60"/>
                  </a:cubicBezTo>
                  <a:cubicBezTo>
                    <a:pt x="53" y="38"/>
                    <a:pt x="31" y="19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3" name="Google Shape;29183;p21"/>
            <p:cNvSpPr/>
            <p:nvPr/>
          </p:nvSpPr>
          <p:spPr>
            <a:xfrm>
              <a:off x="-5131306" y="33520"/>
              <a:ext cx="10266" cy="8261"/>
            </a:xfrm>
            <a:custGeom>
              <a:avLst/>
              <a:gdLst/>
              <a:ahLst/>
              <a:cxnLst/>
              <a:rect l="l" t="t" r="r" b="b"/>
              <a:pathLst>
                <a:path w="215" h="173" extrusionOk="0">
                  <a:moveTo>
                    <a:pt x="87" y="1"/>
                  </a:moveTo>
                  <a:cubicBezTo>
                    <a:pt x="57" y="46"/>
                    <a:pt x="53" y="108"/>
                    <a:pt x="1" y="146"/>
                  </a:cubicBezTo>
                  <a:lnTo>
                    <a:pt x="9" y="146"/>
                  </a:lnTo>
                  <a:cubicBezTo>
                    <a:pt x="16" y="146"/>
                    <a:pt x="27" y="146"/>
                    <a:pt x="35" y="143"/>
                  </a:cubicBezTo>
                  <a:lnTo>
                    <a:pt x="64" y="143"/>
                  </a:lnTo>
                  <a:cubicBezTo>
                    <a:pt x="83" y="143"/>
                    <a:pt x="98" y="146"/>
                    <a:pt x="109" y="172"/>
                  </a:cubicBezTo>
                  <a:lnTo>
                    <a:pt x="116" y="172"/>
                  </a:lnTo>
                  <a:cubicBezTo>
                    <a:pt x="121" y="172"/>
                    <a:pt x="128" y="165"/>
                    <a:pt x="135" y="161"/>
                  </a:cubicBezTo>
                  <a:cubicBezTo>
                    <a:pt x="176" y="143"/>
                    <a:pt x="184" y="94"/>
                    <a:pt x="214" y="64"/>
                  </a:cubicBezTo>
                  <a:lnTo>
                    <a:pt x="184" y="64"/>
                  </a:lnTo>
                  <a:cubicBezTo>
                    <a:pt x="154" y="79"/>
                    <a:pt x="139" y="90"/>
                    <a:pt x="128" y="90"/>
                  </a:cubicBezTo>
                  <a:cubicBezTo>
                    <a:pt x="109" y="90"/>
                    <a:pt x="105" y="68"/>
                    <a:pt x="98" y="19"/>
                  </a:cubicBezTo>
                  <a:cubicBezTo>
                    <a:pt x="94" y="12"/>
                    <a:pt x="90" y="8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4" name="Google Shape;29184;p21"/>
            <p:cNvSpPr/>
            <p:nvPr/>
          </p:nvSpPr>
          <p:spPr>
            <a:xfrm>
              <a:off x="-5029742" y="-108918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20" y="1"/>
                  </a:moveTo>
                  <a:cubicBezTo>
                    <a:pt x="106" y="1"/>
                    <a:pt x="83" y="4"/>
                    <a:pt x="57" y="8"/>
                  </a:cubicBezTo>
                  <a:cubicBezTo>
                    <a:pt x="75" y="23"/>
                    <a:pt x="80" y="41"/>
                    <a:pt x="75" y="60"/>
                  </a:cubicBezTo>
                  <a:cubicBezTo>
                    <a:pt x="72" y="72"/>
                    <a:pt x="64" y="72"/>
                    <a:pt x="61" y="72"/>
                  </a:cubicBezTo>
                  <a:cubicBezTo>
                    <a:pt x="57" y="72"/>
                    <a:pt x="49" y="72"/>
                    <a:pt x="45" y="68"/>
                  </a:cubicBezTo>
                  <a:cubicBezTo>
                    <a:pt x="38" y="68"/>
                    <a:pt x="35" y="64"/>
                    <a:pt x="30" y="64"/>
                  </a:cubicBezTo>
                  <a:lnTo>
                    <a:pt x="27" y="64"/>
                  </a:lnTo>
                  <a:cubicBezTo>
                    <a:pt x="1" y="116"/>
                    <a:pt x="49" y="94"/>
                    <a:pt x="64" y="105"/>
                  </a:cubicBezTo>
                  <a:cubicBezTo>
                    <a:pt x="87" y="120"/>
                    <a:pt x="102" y="127"/>
                    <a:pt x="113" y="127"/>
                  </a:cubicBezTo>
                  <a:cubicBezTo>
                    <a:pt x="128" y="127"/>
                    <a:pt x="139" y="116"/>
                    <a:pt x="150" y="86"/>
                  </a:cubicBezTo>
                  <a:cubicBezTo>
                    <a:pt x="158" y="75"/>
                    <a:pt x="165" y="68"/>
                    <a:pt x="176" y="68"/>
                  </a:cubicBezTo>
                  <a:cubicBezTo>
                    <a:pt x="180" y="68"/>
                    <a:pt x="184" y="68"/>
                    <a:pt x="187" y="72"/>
                  </a:cubicBezTo>
                  <a:cubicBezTo>
                    <a:pt x="176" y="19"/>
                    <a:pt x="165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5" name="Google Shape;29185;p21"/>
            <p:cNvSpPr/>
            <p:nvPr/>
          </p:nvSpPr>
          <p:spPr>
            <a:xfrm>
              <a:off x="-5021338" y="-46795"/>
              <a:ext cx="6494" cy="8213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64" y="1"/>
                  </a:moveTo>
                  <a:cubicBezTo>
                    <a:pt x="56" y="1"/>
                    <a:pt x="45" y="1"/>
                    <a:pt x="38" y="4"/>
                  </a:cubicBezTo>
                  <a:cubicBezTo>
                    <a:pt x="27" y="8"/>
                    <a:pt x="16" y="8"/>
                    <a:pt x="8" y="11"/>
                  </a:cubicBezTo>
                  <a:cubicBezTo>
                    <a:pt x="4" y="15"/>
                    <a:pt x="4" y="19"/>
                    <a:pt x="0" y="23"/>
                  </a:cubicBezTo>
                  <a:cubicBezTo>
                    <a:pt x="34" y="34"/>
                    <a:pt x="53" y="49"/>
                    <a:pt x="27" y="82"/>
                  </a:cubicBezTo>
                  <a:cubicBezTo>
                    <a:pt x="19" y="94"/>
                    <a:pt x="23" y="108"/>
                    <a:pt x="19" y="120"/>
                  </a:cubicBezTo>
                  <a:cubicBezTo>
                    <a:pt x="23" y="131"/>
                    <a:pt x="30" y="139"/>
                    <a:pt x="34" y="150"/>
                  </a:cubicBezTo>
                  <a:cubicBezTo>
                    <a:pt x="42" y="158"/>
                    <a:pt x="53" y="165"/>
                    <a:pt x="61" y="168"/>
                  </a:cubicBezTo>
                  <a:cubicBezTo>
                    <a:pt x="64" y="168"/>
                    <a:pt x="64" y="172"/>
                    <a:pt x="68" y="172"/>
                  </a:cubicBezTo>
                  <a:cubicBezTo>
                    <a:pt x="79" y="172"/>
                    <a:pt x="87" y="165"/>
                    <a:pt x="90" y="158"/>
                  </a:cubicBezTo>
                  <a:cubicBezTo>
                    <a:pt x="105" y="131"/>
                    <a:pt x="135" y="120"/>
                    <a:pt x="128" y="86"/>
                  </a:cubicBezTo>
                  <a:cubicBezTo>
                    <a:pt x="116" y="71"/>
                    <a:pt x="101" y="56"/>
                    <a:pt x="97" y="41"/>
                  </a:cubicBezTo>
                  <a:cubicBezTo>
                    <a:pt x="97" y="11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6" name="Google Shape;29186;p21"/>
            <p:cNvSpPr/>
            <p:nvPr/>
          </p:nvSpPr>
          <p:spPr>
            <a:xfrm>
              <a:off x="-5200544" y="-73058"/>
              <a:ext cx="12701" cy="4345"/>
            </a:xfrm>
            <a:custGeom>
              <a:avLst/>
              <a:gdLst/>
              <a:ahLst/>
              <a:cxnLst/>
              <a:rect l="l" t="t" r="r" b="b"/>
              <a:pathLst>
                <a:path w="266" h="91" extrusionOk="0">
                  <a:moveTo>
                    <a:pt x="124" y="1"/>
                  </a:moveTo>
                  <a:cubicBezTo>
                    <a:pt x="79" y="12"/>
                    <a:pt x="34" y="23"/>
                    <a:pt x="1" y="61"/>
                  </a:cubicBezTo>
                  <a:cubicBezTo>
                    <a:pt x="19" y="57"/>
                    <a:pt x="41" y="57"/>
                    <a:pt x="60" y="57"/>
                  </a:cubicBezTo>
                  <a:cubicBezTo>
                    <a:pt x="86" y="57"/>
                    <a:pt x="113" y="61"/>
                    <a:pt x="135" y="87"/>
                  </a:cubicBezTo>
                  <a:cubicBezTo>
                    <a:pt x="158" y="87"/>
                    <a:pt x="184" y="87"/>
                    <a:pt x="210" y="90"/>
                  </a:cubicBezTo>
                  <a:cubicBezTo>
                    <a:pt x="213" y="87"/>
                    <a:pt x="217" y="83"/>
                    <a:pt x="225" y="83"/>
                  </a:cubicBezTo>
                  <a:cubicBezTo>
                    <a:pt x="229" y="83"/>
                    <a:pt x="229" y="87"/>
                    <a:pt x="232" y="87"/>
                  </a:cubicBezTo>
                  <a:cubicBezTo>
                    <a:pt x="243" y="83"/>
                    <a:pt x="255" y="75"/>
                    <a:pt x="265" y="72"/>
                  </a:cubicBezTo>
                  <a:cubicBezTo>
                    <a:pt x="258" y="35"/>
                    <a:pt x="225" y="23"/>
                    <a:pt x="198" y="4"/>
                  </a:cubicBezTo>
                  <a:cubicBezTo>
                    <a:pt x="187" y="16"/>
                    <a:pt x="180" y="19"/>
                    <a:pt x="168" y="19"/>
                  </a:cubicBezTo>
                  <a:cubicBezTo>
                    <a:pt x="153" y="19"/>
                    <a:pt x="139" y="12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7" name="Google Shape;29187;p21"/>
            <p:cNvSpPr/>
            <p:nvPr/>
          </p:nvSpPr>
          <p:spPr>
            <a:xfrm>
              <a:off x="-5153797" y="237508"/>
              <a:ext cx="9359" cy="8643"/>
            </a:xfrm>
            <a:custGeom>
              <a:avLst/>
              <a:gdLst/>
              <a:ahLst/>
              <a:cxnLst/>
              <a:rect l="l" t="t" r="r" b="b"/>
              <a:pathLst>
                <a:path w="196" h="181" extrusionOk="0">
                  <a:moveTo>
                    <a:pt x="161" y="1"/>
                  </a:moveTo>
                  <a:cubicBezTo>
                    <a:pt x="154" y="1"/>
                    <a:pt x="143" y="5"/>
                    <a:pt x="131" y="13"/>
                  </a:cubicBezTo>
                  <a:cubicBezTo>
                    <a:pt x="94" y="27"/>
                    <a:pt x="76" y="75"/>
                    <a:pt x="31" y="80"/>
                  </a:cubicBezTo>
                  <a:cubicBezTo>
                    <a:pt x="23" y="80"/>
                    <a:pt x="1" y="113"/>
                    <a:pt x="19" y="136"/>
                  </a:cubicBezTo>
                  <a:cubicBezTo>
                    <a:pt x="31" y="151"/>
                    <a:pt x="27" y="162"/>
                    <a:pt x="19" y="173"/>
                  </a:cubicBezTo>
                  <a:cubicBezTo>
                    <a:pt x="23" y="173"/>
                    <a:pt x="27" y="177"/>
                    <a:pt x="31" y="180"/>
                  </a:cubicBezTo>
                  <a:cubicBezTo>
                    <a:pt x="42" y="136"/>
                    <a:pt x="83" y="102"/>
                    <a:pt x="98" y="61"/>
                  </a:cubicBezTo>
                  <a:cubicBezTo>
                    <a:pt x="102" y="49"/>
                    <a:pt x="109" y="49"/>
                    <a:pt x="113" y="49"/>
                  </a:cubicBezTo>
                  <a:lnTo>
                    <a:pt x="124" y="49"/>
                  </a:lnTo>
                  <a:cubicBezTo>
                    <a:pt x="135" y="53"/>
                    <a:pt x="135" y="61"/>
                    <a:pt x="128" y="72"/>
                  </a:cubicBezTo>
                  <a:cubicBezTo>
                    <a:pt x="109" y="98"/>
                    <a:pt x="128" y="91"/>
                    <a:pt x="147" y="94"/>
                  </a:cubicBezTo>
                  <a:cubicBezTo>
                    <a:pt x="176" y="94"/>
                    <a:pt x="176" y="110"/>
                    <a:pt x="150" y="120"/>
                  </a:cubicBezTo>
                  <a:cubicBezTo>
                    <a:pt x="139" y="128"/>
                    <a:pt x="131" y="136"/>
                    <a:pt x="131" y="151"/>
                  </a:cubicBezTo>
                  <a:cubicBezTo>
                    <a:pt x="150" y="136"/>
                    <a:pt x="184" y="151"/>
                    <a:pt x="188" y="120"/>
                  </a:cubicBezTo>
                  <a:cubicBezTo>
                    <a:pt x="195" y="87"/>
                    <a:pt x="195" y="53"/>
                    <a:pt x="188" y="23"/>
                  </a:cubicBezTo>
                  <a:cubicBezTo>
                    <a:pt x="184" y="8"/>
                    <a:pt x="173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8" name="Google Shape;29188;p21"/>
            <p:cNvSpPr/>
            <p:nvPr/>
          </p:nvSpPr>
          <p:spPr>
            <a:xfrm>
              <a:off x="-5169697" y="274849"/>
              <a:ext cx="12224" cy="9836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214" y="0"/>
                  </a:moveTo>
                  <a:cubicBezTo>
                    <a:pt x="207" y="0"/>
                    <a:pt x="199" y="4"/>
                    <a:pt x="188" y="8"/>
                  </a:cubicBezTo>
                  <a:cubicBezTo>
                    <a:pt x="185" y="19"/>
                    <a:pt x="177" y="30"/>
                    <a:pt x="173" y="42"/>
                  </a:cubicBezTo>
                  <a:cubicBezTo>
                    <a:pt x="158" y="75"/>
                    <a:pt x="109" y="38"/>
                    <a:pt x="98" y="87"/>
                  </a:cubicBezTo>
                  <a:cubicBezTo>
                    <a:pt x="90" y="113"/>
                    <a:pt x="46" y="120"/>
                    <a:pt x="16" y="123"/>
                  </a:cubicBezTo>
                  <a:cubicBezTo>
                    <a:pt x="1" y="128"/>
                    <a:pt x="1" y="142"/>
                    <a:pt x="5" y="146"/>
                  </a:cubicBezTo>
                  <a:cubicBezTo>
                    <a:pt x="38" y="161"/>
                    <a:pt x="57" y="206"/>
                    <a:pt x="98" y="206"/>
                  </a:cubicBezTo>
                  <a:cubicBezTo>
                    <a:pt x="106" y="206"/>
                    <a:pt x="109" y="206"/>
                    <a:pt x="113" y="202"/>
                  </a:cubicBezTo>
                  <a:cubicBezTo>
                    <a:pt x="113" y="191"/>
                    <a:pt x="72" y="191"/>
                    <a:pt x="106" y="173"/>
                  </a:cubicBezTo>
                  <a:cubicBezTo>
                    <a:pt x="117" y="165"/>
                    <a:pt x="124" y="157"/>
                    <a:pt x="121" y="146"/>
                  </a:cubicBezTo>
                  <a:cubicBezTo>
                    <a:pt x="106" y="94"/>
                    <a:pt x="128" y="83"/>
                    <a:pt x="158" y="83"/>
                  </a:cubicBezTo>
                  <a:cubicBezTo>
                    <a:pt x="166" y="83"/>
                    <a:pt x="177" y="87"/>
                    <a:pt x="188" y="87"/>
                  </a:cubicBezTo>
                  <a:cubicBezTo>
                    <a:pt x="195" y="49"/>
                    <a:pt x="221" y="30"/>
                    <a:pt x="255" y="23"/>
                  </a:cubicBezTo>
                  <a:cubicBezTo>
                    <a:pt x="244" y="11"/>
                    <a:pt x="229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9" name="Google Shape;29189;p21"/>
            <p:cNvSpPr/>
            <p:nvPr/>
          </p:nvSpPr>
          <p:spPr>
            <a:xfrm>
              <a:off x="-5266248" y="287693"/>
              <a:ext cx="7926" cy="10601"/>
            </a:xfrm>
            <a:custGeom>
              <a:avLst/>
              <a:gdLst/>
              <a:ahLst/>
              <a:cxnLst/>
              <a:rect l="l" t="t" r="r" b="b"/>
              <a:pathLst>
                <a:path w="166" h="222" extrusionOk="0">
                  <a:moveTo>
                    <a:pt x="135" y="1"/>
                  </a:moveTo>
                  <a:cubicBezTo>
                    <a:pt x="124" y="16"/>
                    <a:pt x="116" y="23"/>
                    <a:pt x="102" y="23"/>
                  </a:cubicBezTo>
                  <a:cubicBezTo>
                    <a:pt x="94" y="23"/>
                    <a:pt x="83" y="19"/>
                    <a:pt x="71" y="8"/>
                  </a:cubicBezTo>
                  <a:cubicBezTo>
                    <a:pt x="42" y="16"/>
                    <a:pt x="27" y="34"/>
                    <a:pt x="12" y="56"/>
                  </a:cubicBezTo>
                  <a:cubicBezTo>
                    <a:pt x="27" y="75"/>
                    <a:pt x="45" y="83"/>
                    <a:pt x="68" y="83"/>
                  </a:cubicBezTo>
                  <a:cubicBezTo>
                    <a:pt x="76" y="75"/>
                    <a:pt x="68" y="49"/>
                    <a:pt x="83" y="49"/>
                  </a:cubicBezTo>
                  <a:lnTo>
                    <a:pt x="87" y="49"/>
                  </a:lnTo>
                  <a:cubicBezTo>
                    <a:pt x="113" y="56"/>
                    <a:pt x="116" y="83"/>
                    <a:pt x="116" y="101"/>
                  </a:cubicBezTo>
                  <a:cubicBezTo>
                    <a:pt x="116" y="116"/>
                    <a:pt x="109" y="116"/>
                    <a:pt x="102" y="116"/>
                  </a:cubicBezTo>
                  <a:lnTo>
                    <a:pt x="83" y="116"/>
                  </a:lnTo>
                  <a:cubicBezTo>
                    <a:pt x="71" y="132"/>
                    <a:pt x="57" y="146"/>
                    <a:pt x="38" y="146"/>
                  </a:cubicBezTo>
                  <a:cubicBezTo>
                    <a:pt x="35" y="146"/>
                    <a:pt x="27" y="146"/>
                    <a:pt x="19" y="142"/>
                  </a:cubicBezTo>
                  <a:lnTo>
                    <a:pt x="12" y="142"/>
                  </a:lnTo>
                  <a:cubicBezTo>
                    <a:pt x="9" y="142"/>
                    <a:pt x="4" y="142"/>
                    <a:pt x="0" y="150"/>
                  </a:cubicBezTo>
                  <a:cubicBezTo>
                    <a:pt x="23" y="168"/>
                    <a:pt x="23" y="195"/>
                    <a:pt x="19" y="221"/>
                  </a:cubicBezTo>
                  <a:lnTo>
                    <a:pt x="23" y="221"/>
                  </a:lnTo>
                  <a:cubicBezTo>
                    <a:pt x="38" y="221"/>
                    <a:pt x="45" y="210"/>
                    <a:pt x="53" y="199"/>
                  </a:cubicBezTo>
                  <a:cubicBezTo>
                    <a:pt x="61" y="191"/>
                    <a:pt x="71" y="180"/>
                    <a:pt x="83" y="180"/>
                  </a:cubicBezTo>
                  <a:lnTo>
                    <a:pt x="94" y="180"/>
                  </a:lnTo>
                  <a:cubicBezTo>
                    <a:pt x="90" y="154"/>
                    <a:pt x="102" y="146"/>
                    <a:pt x="113" y="146"/>
                  </a:cubicBezTo>
                  <a:cubicBezTo>
                    <a:pt x="121" y="146"/>
                    <a:pt x="124" y="150"/>
                    <a:pt x="131" y="150"/>
                  </a:cubicBezTo>
                  <a:lnTo>
                    <a:pt x="150" y="150"/>
                  </a:lnTo>
                  <a:cubicBezTo>
                    <a:pt x="166" y="113"/>
                    <a:pt x="109" y="87"/>
                    <a:pt x="143" y="49"/>
                  </a:cubicBezTo>
                  <a:cubicBezTo>
                    <a:pt x="139" y="34"/>
                    <a:pt x="139" y="16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0" name="Google Shape;29190;p21"/>
            <p:cNvSpPr/>
            <p:nvPr/>
          </p:nvSpPr>
          <p:spPr>
            <a:xfrm>
              <a:off x="-4885155" y="-1481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45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16" y="53"/>
                    <a:pt x="45" y="79"/>
                    <a:pt x="12" y="113"/>
                  </a:cubicBezTo>
                  <a:cubicBezTo>
                    <a:pt x="19" y="128"/>
                    <a:pt x="23" y="143"/>
                    <a:pt x="38" y="154"/>
                  </a:cubicBezTo>
                  <a:cubicBezTo>
                    <a:pt x="45" y="154"/>
                    <a:pt x="53" y="154"/>
                    <a:pt x="57" y="151"/>
                  </a:cubicBezTo>
                  <a:cubicBezTo>
                    <a:pt x="68" y="146"/>
                    <a:pt x="79" y="143"/>
                    <a:pt x="90" y="139"/>
                  </a:cubicBezTo>
                  <a:cubicBezTo>
                    <a:pt x="79" y="101"/>
                    <a:pt x="120" y="109"/>
                    <a:pt x="128" y="90"/>
                  </a:cubicBezTo>
                  <a:cubicBezTo>
                    <a:pt x="132" y="83"/>
                    <a:pt x="135" y="79"/>
                    <a:pt x="135" y="72"/>
                  </a:cubicBezTo>
                  <a:cubicBezTo>
                    <a:pt x="79" y="56"/>
                    <a:pt x="116" y="34"/>
                    <a:pt x="132" y="12"/>
                  </a:cubicBezTo>
                  <a:lnTo>
                    <a:pt x="120" y="12"/>
                  </a:lnTo>
                  <a:cubicBezTo>
                    <a:pt x="109" y="12"/>
                    <a:pt x="94" y="12"/>
                    <a:pt x="83" y="8"/>
                  </a:cubicBezTo>
                  <a:cubicBezTo>
                    <a:pt x="71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1" name="Google Shape;29191;p21"/>
            <p:cNvSpPr/>
            <p:nvPr/>
          </p:nvSpPr>
          <p:spPr>
            <a:xfrm>
              <a:off x="-5287497" y="117226"/>
              <a:ext cx="9359" cy="5253"/>
            </a:xfrm>
            <a:custGeom>
              <a:avLst/>
              <a:gdLst/>
              <a:ahLst/>
              <a:cxnLst/>
              <a:rect l="l" t="t" r="r" b="b"/>
              <a:pathLst>
                <a:path w="196" h="110" extrusionOk="0">
                  <a:moveTo>
                    <a:pt x="147" y="1"/>
                  </a:moveTo>
                  <a:cubicBezTo>
                    <a:pt x="131" y="1"/>
                    <a:pt x="117" y="12"/>
                    <a:pt x="102" y="27"/>
                  </a:cubicBezTo>
                  <a:cubicBezTo>
                    <a:pt x="90" y="38"/>
                    <a:pt x="79" y="42"/>
                    <a:pt x="72" y="42"/>
                  </a:cubicBezTo>
                  <a:cubicBezTo>
                    <a:pt x="57" y="42"/>
                    <a:pt x="42" y="34"/>
                    <a:pt x="27" y="20"/>
                  </a:cubicBezTo>
                  <a:cubicBezTo>
                    <a:pt x="5" y="20"/>
                    <a:pt x="16" y="49"/>
                    <a:pt x="1" y="56"/>
                  </a:cubicBezTo>
                  <a:cubicBezTo>
                    <a:pt x="9" y="60"/>
                    <a:pt x="12" y="68"/>
                    <a:pt x="19" y="75"/>
                  </a:cubicBezTo>
                  <a:cubicBezTo>
                    <a:pt x="45" y="101"/>
                    <a:pt x="83" y="101"/>
                    <a:pt x="113" y="109"/>
                  </a:cubicBezTo>
                  <a:cubicBezTo>
                    <a:pt x="128" y="109"/>
                    <a:pt x="143" y="105"/>
                    <a:pt x="158" y="105"/>
                  </a:cubicBezTo>
                  <a:cubicBezTo>
                    <a:pt x="162" y="94"/>
                    <a:pt x="166" y="87"/>
                    <a:pt x="169" y="75"/>
                  </a:cubicBezTo>
                  <a:cubicBezTo>
                    <a:pt x="180" y="53"/>
                    <a:pt x="195" y="27"/>
                    <a:pt x="169" y="8"/>
                  </a:cubicBezTo>
                  <a:cubicBezTo>
                    <a:pt x="162" y="4"/>
                    <a:pt x="154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2" name="Google Shape;29192;p21"/>
            <p:cNvSpPr/>
            <p:nvPr/>
          </p:nvSpPr>
          <p:spPr>
            <a:xfrm>
              <a:off x="-5077015" y="199690"/>
              <a:ext cx="6781" cy="6303"/>
            </a:xfrm>
            <a:custGeom>
              <a:avLst/>
              <a:gdLst/>
              <a:ahLst/>
              <a:cxnLst/>
              <a:rect l="l" t="t" r="r" b="b"/>
              <a:pathLst>
                <a:path w="142" h="132" extrusionOk="0">
                  <a:moveTo>
                    <a:pt x="75" y="1"/>
                  </a:moveTo>
                  <a:cubicBezTo>
                    <a:pt x="64" y="1"/>
                    <a:pt x="49" y="4"/>
                    <a:pt x="45" y="20"/>
                  </a:cubicBezTo>
                  <a:cubicBezTo>
                    <a:pt x="30" y="46"/>
                    <a:pt x="0" y="79"/>
                    <a:pt x="26" y="117"/>
                  </a:cubicBezTo>
                  <a:cubicBezTo>
                    <a:pt x="33" y="127"/>
                    <a:pt x="52" y="132"/>
                    <a:pt x="71" y="132"/>
                  </a:cubicBezTo>
                  <a:cubicBezTo>
                    <a:pt x="97" y="132"/>
                    <a:pt x="123" y="124"/>
                    <a:pt x="135" y="113"/>
                  </a:cubicBezTo>
                  <a:cubicBezTo>
                    <a:pt x="142" y="98"/>
                    <a:pt x="128" y="27"/>
                    <a:pt x="109" y="12"/>
                  </a:cubicBezTo>
                  <a:cubicBezTo>
                    <a:pt x="97" y="4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3" name="Google Shape;29193;p21"/>
            <p:cNvSpPr/>
            <p:nvPr/>
          </p:nvSpPr>
          <p:spPr>
            <a:xfrm>
              <a:off x="-5165209" y="154710"/>
              <a:ext cx="8786" cy="7019"/>
            </a:xfrm>
            <a:custGeom>
              <a:avLst/>
              <a:gdLst/>
              <a:ahLst/>
              <a:cxnLst/>
              <a:rect l="l" t="t" r="r" b="b"/>
              <a:pathLst>
                <a:path w="184" h="147" extrusionOk="0">
                  <a:moveTo>
                    <a:pt x="120" y="1"/>
                  </a:moveTo>
                  <a:cubicBezTo>
                    <a:pt x="91" y="1"/>
                    <a:pt x="75" y="38"/>
                    <a:pt x="49" y="49"/>
                  </a:cubicBezTo>
                  <a:cubicBezTo>
                    <a:pt x="4" y="68"/>
                    <a:pt x="1" y="101"/>
                    <a:pt x="23" y="143"/>
                  </a:cubicBezTo>
                  <a:cubicBezTo>
                    <a:pt x="34" y="124"/>
                    <a:pt x="46" y="117"/>
                    <a:pt x="53" y="117"/>
                  </a:cubicBezTo>
                  <a:cubicBezTo>
                    <a:pt x="68" y="117"/>
                    <a:pt x="83" y="135"/>
                    <a:pt x="98" y="146"/>
                  </a:cubicBezTo>
                  <a:cubicBezTo>
                    <a:pt x="98" y="127"/>
                    <a:pt x="109" y="117"/>
                    <a:pt x="127" y="113"/>
                  </a:cubicBezTo>
                  <a:cubicBezTo>
                    <a:pt x="120" y="105"/>
                    <a:pt x="101" y="91"/>
                    <a:pt x="124" y="87"/>
                  </a:cubicBezTo>
                  <a:cubicBezTo>
                    <a:pt x="184" y="75"/>
                    <a:pt x="165" y="42"/>
                    <a:pt x="146" y="8"/>
                  </a:cubicBezTo>
                  <a:cubicBezTo>
                    <a:pt x="139" y="4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4" name="Google Shape;29194;p21"/>
            <p:cNvSpPr/>
            <p:nvPr/>
          </p:nvSpPr>
          <p:spPr>
            <a:xfrm>
              <a:off x="-5197536" y="-176771"/>
              <a:ext cx="5635" cy="10410"/>
            </a:xfrm>
            <a:custGeom>
              <a:avLst/>
              <a:gdLst/>
              <a:ahLst/>
              <a:cxnLst/>
              <a:rect l="l" t="t" r="r" b="b"/>
              <a:pathLst>
                <a:path w="118" h="218" extrusionOk="0">
                  <a:moveTo>
                    <a:pt x="76" y="1"/>
                  </a:moveTo>
                  <a:cubicBezTo>
                    <a:pt x="27" y="12"/>
                    <a:pt x="31" y="57"/>
                    <a:pt x="19" y="90"/>
                  </a:cubicBezTo>
                  <a:cubicBezTo>
                    <a:pt x="16" y="106"/>
                    <a:pt x="9" y="109"/>
                    <a:pt x="1" y="116"/>
                  </a:cubicBezTo>
                  <a:cubicBezTo>
                    <a:pt x="1" y="180"/>
                    <a:pt x="50" y="199"/>
                    <a:pt x="98" y="218"/>
                  </a:cubicBezTo>
                  <a:cubicBezTo>
                    <a:pt x="98" y="192"/>
                    <a:pt x="53" y="176"/>
                    <a:pt x="79" y="143"/>
                  </a:cubicBezTo>
                  <a:cubicBezTo>
                    <a:pt x="117" y="94"/>
                    <a:pt x="79" y="49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5" name="Google Shape;29195;p21"/>
            <p:cNvSpPr/>
            <p:nvPr/>
          </p:nvSpPr>
          <p:spPr>
            <a:xfrm>
              <a:off x="-5064504" y="64749"/>
              <a:ext cx="6781" cy="11269"/>
            </a:xfrm>
            <a:custGeom>
              <a:avLst/>
              <a:gdLst/>
              <a:ahLst/>
              <a:cxnLst/>
              <a:rect l="l" t="t" r="r" b="b"/>
              <a:pathLst>
                <a:path w="142" h="236" extrusionOk="0">
                  <a:moveTo>
                    <a:pt x="90" y="1"/>
                  </a:moveTo>
                  <a:cubicBezTo>
                    <a:pt x="75" y="23"/>
                    <a:pt x="56" y="42"/>
                    <a:pt x="45" y="68"/>
                  </a:cubicBezTo>
                  <a:cubicBezTo>
                    <a:pt x="41" y="79"/>
                    <a:pt x="41" y="82"/>
                    <a:pt x="37" y="82"/>
                  </a:cubicBezTo>
                  <a:cubicBezTo>
                    <a:pt x="30" y="82"/>
                    <a:pt x="26" y="68"/>
                    <a:pt x="23" y="64"/>
                  </a:cubicBezTo>
                  <a:cubicBezTo>
                    <a:pt x="15" y="72"/>
                    <a:pt x="7" y="82"/>
                    <a:pt x="0" y="90"/>
                  </a:cubicBezTo>
                  <a:cubicBezTo>
                    <a:pt x="23" y="101"/>
                    <a:pt x="23" y="120"/>
                    <a:pt x="18" y="139"/>
                  </a:cubicBezTo>
                  <a:cubicBezTo>
                    <a:pt x="33" y="143"/>
                    <a:pt x="52" y="143"/>
                    <a:pt x="82" y="146"/>
                  </a:cubicBezTo>
                  <a:cubicBezTo>
                    <a:pt x="41" y="169"/>
                    <a:pt x="52" y="199"/>
                    <a:pt x="49" y="229"/>
                  </a:cubicBezTo>
                  <a:cubicBezTo>
                    <a:pt x="52" y="232"/>
                    <a:pt x="56" y="232"/>
                    <a:pt x="59" y="236"/>
                  </a:cubicBezTo>
                  <a:cubicBezTo>
                    <a:pt x="63" y="232"/>
                    <a:pt x="67" y="229"/>
                    <a:pt x="71" y="229"/>
                  </a:cubicBezTo>
                  <a:cubicBezTo>
                    <a:pt x="75" y="229"/>
                    <a:pt x="78" y="232"/>
                    <a:pt x="82" y="232"/>
                  </a:cubicBezTo>
                  <a:cubicBezTo>
                    <a:pt x="85" y="232"/>
                    <a:pt x="90" y="236"/>
                    <a:pt x="93" y="236"/>
                  </a:cubicBezTo>
                  <a:cubicBezTo>
                    <a:pt x="97" y="236"/>
                    <a:pt x="101" y="232"/>
                    <a:pt x="104" y="232"/>
                  </a:cubicBezTo>
                  <a:cubicBezTo>
                    <a:pt x="142" y="177"/>
                    <a:pt x="85" y="120"/>
                    <a:pt x="97" y="64"/>
                  </a:cubicBezTo>
                  <a:cubicBezTo>
                    <a:pt x="78" y="46"/>
                    <a:pt x="97" y="23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6" name="Google Shape;29196;p21"/>
            <p:cNvSpPr/>
            <p:nvPr/>
          </p:nvSpPr>
          <p:spPr>
            <a:xfrm>
              <a:off x="-4990635" y="40301"/>
              <a:ext cx="8070" cy="7354"/>
            </a:xfrm>
            <a:custGeom>
              <a:avLst/>
              <a:gdLst/>
              <a:ahLst/>
              <a:cxnLst/>
              <a:rect l="l" t="t" r="r" b="b"/>
              <a:pathLst>
                <a:path w="169" h="154" extrusionOk="0">
                  <a:moveTo>
                    <a:pt x="56" y="1"/>
                  </a:moveTo>
                  <a:cubicBezTo>
                    <a:pt x="46" y="1"/>
                    <a:pt x="34" y="4"/>
                    <a:pt x="27" y="11"/>
                  </a:cubicBezTo>
                  <a:cubicBezTo>
                    <a:pt x="27" y="19"/>
                    <a:pt x="30" y="30"/>
                    <a:pt x="27" y="34"/>
                  </a:cubicBezTo>
                  <a:cubicBezTo>
                    <a:pt x="1" y="75"/>
                    <a:pt x="19" y="94"/>
                    <a:pt x="60" y="105"/>
                  </a:cubicBezTo>
                  <a:cubicBezTo>
                    <a:pt x="68" y="105"/>
                    <a:pt x="72" y="109"/>
                    <a:pt x="79" y="113"/>
                  </a:cubicBezTo>
                  <a:lnTo>
                    <a:pt x="82" y="113"/>
                  </a:lnTo>
                  <a:cubicBezTo>
                    <a:pt x="94" y="113"/>
                    <a:pt x="105" y="116"/>
                    <a:pt x="113" y="123"/>
                  </a:cubicBezTo>
                  <a:cubicBezTo>
                    <a:pt x="124" y="131"/>
                    <a:pt x="124" y="154"/>
                    <a:pt x="135" y="154"/>
                  </a:cubicBezTo>
                  <a:cubicBezTo>
                    <a:pt x="139" y="154"/>
                    <a:pt x="142" y="154"/>
                    <a:pt x="150" y="150"/>
                  </a:cubicBezTo>
                  <a:cubicBezTo>
                    <a:pt x="169" y="131"/>
                    <a:pt x="169" y="116"/>
                    <a:pt x="150" y="90"/>
                  </a:cubicBezTo>
                  <a:cubicBezTo>
                    <a:pt x="131" y="64"/>
                    <a:pt x="101" y="49"/>
                    <a:pt x="86" y="16"/>
                  </a:cubicBezTo>
                  <a:cubicBezTo>
                    <a:pt x="79" y="8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7" name="Google Shape;29197;p21"/>
            <p:cNvSpPr/>
            <p:nvPr/>
          </p:nvSpPr>
          <p:spPr>
            <a:xfrm>
              <a:off x="-5056530" y="37579"/>
              <a:ext cx="7401" cy="5825"/>
            </a:xfrm>
            <a:custGeom>
              <a:avLst/>
              <a:gdLst/>
              <a:ahLst/>
              <a:cxnLst/>
              <a:rect l="l" t="t" r="r" b="b"/>
              <a:pathLst>
                <a:path w="155" h="122" extrusionOk="0">
                  <a:moveTo>
                    <a:pt x="91" y="1"/>
                  </a:moveTo>
                  <a:cubicBezTo>
                    <a:pt x="65" y="1"/>
                    <a:pt x="39" y="9"/>
                    <a:pt x="27" y="23"/>
                  </a:cubicBezTo>
                  <a:cubicBezTo>
                    <a:pt x="1" y="54"/>
                    <a:pt x="20" y="84"/>
                    <a:pt x="39" y="106"/>
                  </a:cubicBezTo>
                  <a:cubicBezTo>
                    <a:pt x="46" y="113"/>
                    <a:pt x="61" y="121"/>
                    <a:pt x="75" y="121"/>
                  </a:cubicBezTo>
                  <a:cubicBezTo>
                    <a:pt x="98" y="121"/>
                    <a:pt x="120" y="113"/>
                    <a:pt x="135" y="99"/>
                  </a:cubicBezTo>
                  <a:cubicBezTo>
                    <a:pt x="128" y="76"/>
                    <a:pt x="154" y="46"/>
                    <a:pt x="132" y="16"/>
                  </a:cubicBezTo>
                  <a:cubicBezTo>
                    <a:pt x="125" y="9"/>
                    <a:pt x="109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8" name="Google Shape;29198;p21"/>
            <p:cNvSpPr/>
            <p:nvPr/>
          </p:nvSpPr>
          <p:spPr>
            <a:xfrm>
              <a:off x="-5059013" y="232017"/>
              <a:ext cx="6112" cy="8452"/>
            </a:xfrm>
            <a:custGeom>
              <a:avLst/>
              <a:gdLst/>
              <a:ahLst/>
              <a:cxnLst/>
              <a:rect l="l" t="t" r="r" b="b"/>
              <a:pathLst>
                <a:path w="128" h="177" extrusionOk="0">
                  <a:moveTo>
                    <a:pt x="57" y="0"/>
                  </a:moveTo>
                  <a:cubicBezTo>
                    <a:pt x="46" y="0"/>
                    <a:pt x="34" y="4"/>
                    <a:pt x="23" y="19"/>
                  </a:cubicBezTo>
                  <a:cubicBezTo>
                    <a:pt x="8" y="45"/>
                    <a:pt x="1" y="75"/>
                    <a:pt x="12" y="105"/>
                  </a:cubicBezTo>
                  <a:cubicBezTo>
                    <a:pt x="20" y="131"/>
                    <a:pt x="38" y="154"/>
                    <a:pt x="53" y="176"/>
                  </a:cubicBezTo>
                  <a:cubicBezTo>
                    <a:pt x="57" y="154"/>
                    <a:pt x="120" y="150"/>
                    <a:pt x="79" y="105"/>
                  </a:cubicBezTo>
                  <a:cubicBezTo>
                    <a:pt x="75" y="101"/>
                    <a:pt x="117" y="101"/>
                    <a:pt x="127" y="83"/>
                  </a:cubicBezTo>
                  <a:cubicBezTo>
                    <a:pt x="87" y="64"/>
                    <a:pt x="117" y="30"/>
                    <a:pt x="105" y="4"/>
                  </a:cubicBezTo>
                  <a:lnTo>
                    <a:pt x="79" y="4"/>
                  </a:lnTo>
                  <a:cubicBezTo>
                    <a:pt x="72" y="0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9" name="Google Shape;29199;p21"/>
            <p:cNvSpPr/>
            <p:nvPr/>
          </p:nvSpPr>
          <p:spPr>
            <a:xfrm>
              <a:off x="-5189848" y="-64988"/>
              <a:ext cx="9168" cy="6446"/>
            </a:xfrm>
            <a:custGeom>
              <a:avLst/>
              <a:gdLst/>
              <a:ahLst/>
              <a:cxnLst/>
              <a:rect l="l" t="t" r="r" b="b"/>
              <a:pathLst>
                <a:path w="192" h="135" extrusionOk="0">
                  <a:moveTo>
                    <a:pt x="57" y="0"/>
                  </a:moveTo>
                  <a:cubicBezTo>
                    <a:pt x="49" y="11"/>
                    <a:pt x="41" y="26"/>
                    <a:pt x="31" y="33"/>
                  </a:cubicBezTo>
                  <a:cubicBezTo>
                    <a:pt x="23" y="45"/>
                    <a:pt x="12" y="56"/>
                    <a:pt x="1" y="68"/>
                  </a:cubicBezTo>
                  <a:lnTo>
                    <a:pt x="12" y="78"/>
                  </a:lnTo>
                  <a:cubicBezTo>
                    <a:pt x="19" y="71"/>
                    <a:pt x="27" y="63"/>
                    <a:pt x="34" y="60"/>
                  </a:cubicBezTo>
                  <a:cubicBezTo>
                    <a:pt x="41" y="56"/>
                    <a:pt x="46" y="56"/>
                    <a:pt x="49" y="56"/>
                  </a:cubicBezTo>
                  <a:cubicBezTo>
                    <a:pt x="64" y="56"/>
                    <a:pt x="72" y="68"/>
                    <a:pt x="72" y="78"/>
                  </a:cubicBezTo>
                  <a:cubicBezTo>
                    <a:pt x="79" y="104"/>
                    <a:pt x="86" y="123"/>
                    <a:pt x="109" y="135"/>
                  </a:cubicBezTo>
                  <a:cubicBezTo>
                    <a:pt x="113" y="130"/>
                    <a:pt x="117" y="127"/>
                    <a:pt x="120" y="127"/>
                  </a:cubicBezTo>
                  <a:cubicBezTo>
                    <a:pt x="143" y="112"/>
                    <a:pt x="176" y="112"/>
                    <a:pt x="191" y="82"/>
                  </a:cubicBezTo>
                  <a:cubicBezTo>
                    <a:pt x="176" y="41"/>
                    <a:pt x="158" y="11"/>
                    <a:pt x="120" y="11"/>
                  </a:cubicBezTo>
                  <a:cubicBezTo>
                    <a:pt x="109" y="11"/>
                    <a:pt x="94" y="11"/>
                    <a:pt x="79" y="18"/>
                  </a:cubicBezTo>
                  <a:lnTo>
                    <a:pt x="75" y="18"/>
                  </a:lnTo>
                  <a:cubicBezTo>
                    <a:pt x="68" y="18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0" name="Google Shape;29200;p21"/>
            <p:cNvSpPr/>
            <p:nvPr/>
          </p:nvSpPr>
          <p:spPr>
            <a:xfrm>
              <a:off x="-5250538" y="-207999"/>
              <a:ext cx="9884" cy="5253"/>
            </a:xfrm>
            <a:custGeom>
              <a:avLst/>
              <a:gdLst/>
              <a:ahLst/>
              <a:cxnLst/>
              <a:rect l="l" t="t" r="r" b="b"/>
              <a:pathLst>
                <a:path w="207" h="110" extrusionOk="0">
                  <a:moveTo>
                    <a:pt x="75" y="1"/>
                  </a:moveTo>
                  <a:cubicBezTo>
                    <a:pt x="68" y="4"/>
                    <a:pt x="61" y="8"/>
                    <a:pt x="49" y="8"/>
                  </a:cubicBezTo>
                  <a:cubicBezTo>
                    <a:pt x="46" y="8"/>
                    <a:pt x="42" y="8"/>
                    <a:pt x="34" y="4"/>
                  </a:cubicBezTo>
                  <a:cubicBezTo>
                    <a:pt x="23" y="30"/>
                    <a:pt x="1" y="53"/>
                    <a:pt x="8" y="83"/>
                  </a:cubicBezTo>
                  <a:cubicBezTo>
                    <a:pt x="34" y="102"/>
                    <a:pt x="61" y="109"/>
                    <a:pt x="83" y="109"/>
                  </a:cubicBezTo>
                  <a:cubicBezTo>
                    <a:pt x="139" y="109"/>
                    <a:pt x="191" y="71"/>
                    <a:pt x="206" y="8"/>
                  </a:cubicBezTo>
                  <a:lnTo>
                    <a:pt x="206" y="8"/>
                  </a:lnTo>
                  <a:cubicBezTo>
                    <a:pt x="191" y="49"/>
                    <a:pt x="154" y="45"/>
                    <a:pt x="116" y="49"/>
                  </a:cubicBezTo>
                  <a:lnTo>
                    <a:pt x="113" y="49"/>
                  </a:lnTo>
                  <a:cubicBezTo>
                    <a:pt x="83" y="49"/>
                    <a:pt x="98" y="8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1" name="Google Shape;29201;p21"/>
            <p:cNvSpPr/>
            <p:nvPr/>
          </p:nvSpPr>
          <p:spPr>
            <a:xfrm>
              <a:off x="-5003145" y="-156047"/>
              <a:ext cx="8070" cy="11842"/>
            </a:xfrm>
            <a:custGeom>
              <a:avLst/>
              <a:gdLst/>
              <a:ahLst/>
              <a:cxnLst/>
              <a:rect l="l" t="t" r="r" b="b"/>
              <a:pathLst>
                <a:path w="169" h="248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2"/>
                    <a:pt x="23" y="19"/>
                    <a:pt x="34" y="27"/>
                  </a:cubicBezTo>
                  <a:cubicBezTo>
                    <a:pt x="64" y="49"/>
                    <a:pt x="87" y="79"/>
                    <a:pt x="79" y="117"/>
                  </a:cubicBezTo>
                  <a:cubicBezTo>
                    <a:pt x="72" y="153"/>
                    <a:pt x="34" y="153"/>
                    <a:pt x="4" y="161"/>
                  </a:cubicBezTo>
                  <a:cubicBezTo>
                    <a:pt x="27" y="187"/>
                    <a:pt x="4" y="243"/>
                    <a:pt x="61" y="248"/>
                  </a:cubicBezTo>
                  <a:cubicBezTo>
                    <a:pt x="56" y="213"/>
                    <a:pt x="75" y="195"/>
                    <a:pt x="98" y="176"/>
                  </a:cubicBezTo>
                  <a:cubicBezTo>
                    <a:pt x="46" y="161"/>
                    <a:pt x="90" y="143"/>
                    <a:pt x="98" y="124"/>
                  </a:cubicBezTo>
                  <a:cubicBezTo>
                    <a:pt x="101" y="105"/>
                    <a:pt x="109" y="101"/>
                    <a:pt x="117" y="101"/>
                  </a:cubicBezTo>
                  <a:cubicBezTo>
                    <a:pt x="124" y="101"/>
                    <a:pt x="132" y="109"/>
                    <a:pt x="143" y="117"/>
                  </a:cubicBezTo>
                  <a:cubicBezTo>
                    <a:pt x="151" y="117"/>
                    <a:pt x="161" y="113"/>
                    <a:pt x="169" y="113"/>
                  </a:cubicBezTo>
                  <a:cubicBezTo>
                    <a:pt x="169" y="60"/>
                    <a:pt x="124" y="72"/>
                    <a:pt x="94" y="68"/>
                  </a:cubicBezTo>
                  <a:cubicBezTo>
                    <a:pt x="90" y="38"/>
                    <a:pt x="132" y="46"/>
                    <a:pt x="132" y="23"/>
                  </a:cubicBezTo>
                  <a:cubicBezTo>
                    <a:pt x="124" y="15"/>
                    <a:pt x="120" y="12"/>
                    <a:pt x="113" y="12"/>
                  </a:cubicBezTo>
                  <a:cubicBezTo>
                    <a:pt x="106" y="12"/>
                    <a:pt x="98" y="15"/>
                    <a:pt x="94" y="19"/>
                  </a:cubicBezTo>
                  <a:cubicBezTo>
                    <a:pt x="87" y="27"/>
                    <a:pt x="83" y="30"/>
                    <a:pt x="79" y="30"/>
                  </a:cubicBezTo>
                  <a:cubicBezTo>
                    <a:pt x="75" y="30"/>
                    <a:pt x="72" y="30"/>
                    <a:pt x="72" y="27"/>
                  </a:cubicBezTo>
                  <a:cubicBezTo>
                    <a:pt x="56" y="4"/>
                    <a:pt x="42" y="4"/>
                    <a:pt x="27" y="4"/>
                  </a:cubicBezTo>
                  <a:lnTo>
                    <a:pt x="8" y="4"/>
                  </a:lnTo>
                  <a:cubicBezTo>
                    <a:pt x="4" y="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2" name="Google Shape;29202;p21"/>
            <p:cNvSpPr/>
            <p:nvPr/>
          </p:nvSpPr>
          <p:spPr>
            <a:xfrm>
              <a:off x="-4876417" y="-1290"/>
              <a:ext cx="8452" cy="9168"/>
            </a:xfrm>
            <a:custGeom>
              <a:avLst/>
              <a:gdLst/>
              <a:ahLst/>
              <a:cxnLst/>
              <a:rect l="l" t="t" r="r" b="b"/>
              <a:pathLst>
                <a:path w="177" h="192" extrusionOk="0">
                  <a:moveTo>
                    <a:pt x="12" y="0"/>
                  </a:moveTo>
                  <a:cubicBezTo>
                    <a:pt x="4" y="26"/>
                    <a:pt x="1" y="49"/>
                    <a:pt x="19" y="68"/>
                  </a:cubicBezTo>
                  <a:cubicBezTo>
                    <a:pt x="42" y="75"/>
                    <a:pt x="71" y="79"/>
                    <a:pt x="90" y="90"/>
                  </a:cubicBezTo>
                  <a:cubicBezTo>
                    <a:pt x="113" y="105"/>
                    <a:pt x="83" y="105"/>
                    <a:pt x="79" y="113"/>
                  </a:cubicBezTo>
                  <a:cubicBezTo>
                    <a:pt x="57" y="131"/>
                    <a:pt x="83" y="150"/>
                    <a:pt x="76" y="169"/>
                  </a:cubicBezTo>
                  <a:lnTo>
                    <a:pt x="76" y="191"/>
                  </a:lnTo>
                  <a:cubicBezTo>
                    <a:pt x="90" y="187"/>
                    <a:pt x="109" y="187"/>
                    <a:pt x="124" y="183"/>
                  </a:cubicBezTo>
                  <a:cubicBezTo>
                    <a:pt x="150" y="176"/>
                    <a:pt x="176" y="161"/>
                    <a:pt x="154" y="139"/>
                  </a:cubicBezTo>
                  <a:cubicBezTo>
                    <a:pt x="121" y="113"/>
                    <a:pt x="113" y="75"/>
                    <a:pt x="90" y="42"/>
                  </a:cubicBezTo>
                  <a:cubicBezTo>
                    <a:pt x="76" y="19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3" name="Google Shape;29203;p21"/>
            <p:cNvSpPr/>
            <p:nvPr/>
          </p:nvSpPr>
          <p:spPr>
            <a:xfrm>
              <a:off x="-5084368" y="10123"/>
              <a:ext cx="8118" cy="9311"/>
            </a:xfrm>
            <a:custGeom>
              <a:avLst/>
              <a:gdLst/>
              <a:ahLst/>
              <a:cxnLst/>
              <a:rect l="l" t="t" r="r" b="b"/>
              <a:pathLst>
                <a:path w="170" h="195" extrusionOk="0">
                  <a:moveTo>
                    <a:pt x="109" y="1"/>
                  </a:moveTo>
                  <a:lnTo>
                    <a:pt x="109" y="1"/>
                  </a:lnTo>
                  <a:cubicBezTo>
                    <a:pt x="38" y="15"/>
                    <a:pt x="12" y="49"/>
                    <a:pt x="1" y="132"/>
                  </a:cubicBezTo>
                  <a:cubicBezTo>
                    <a:pt x="42" y="150"/>
                    <a:pt x="94" y="146"/>
                    <a:pt x="120" y="195"/>
                  </a:cubicBezTo>
                  <a:lnTo>
                    <a:pt x="128" y="195"/>
                  </a:lnTo>
                  <a:cubicBezTo>
                    <a:pt x="132" y="195"/>
                    <a:pt x="143" y="191"/>
                    <a:pt x="151" y="191"/>
                  </a:cubicBezTo>
                  <a:cubicBezTo>
                    <a:pt x="154" y="169"/>
                    <a:pt x="169" y="146"/>
                    <a:pt x="125" y="146"/>
                  </a:cubicBezTo>
                  <a:cubicBezTo>
                    <a:pt x="106" y="146"/>
                    <a:pt x="80" y="146"/>
                    <a:pt x="49" y="124"/>
                  </a:cubicBezTo>
                  <a:cubicBezTo>
                    <a:pt x="46" y="124"/>
                    <a:pt x="42" y="120"/>
                    <a:pt x="42" y="120"/>
                  </a:cubicBezTo>
                  <a:lnTo>
                    <a:pt x="53" y="120"/>
                  </a:lnTo>
                  <a:cubicBezTo>
                    <a:pt x="102" y="120"/>
                    <a:pt x="102" y="83"/>
                    <a:pt x="113" y="57"/>
                  </a:cubicBezTo>
                  <a:lnTo>
                    <a:pt x="87" y="57"/>
                  </a:lnTo>
                  <a:cubicBezTo>
                    <a:pt x="75" y="57"/>
                    <a:pt x="68" y="57"/>
                    <a:pt x="61" y="46"/>
                  </a:cubicBezTo>
                  <a:cubicBezTo>
                    <a:pt x="64" y="15"/>
                    <a:pt x="98" y="20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4" name="Google Shape;29204;p21"/>
            <p:cNvSpPr/>
            <p:nvPr/>
          </p:nvSpPr>
          <p:spPr>
            <a:xfrm>
              <a:off x="-5079880" y="177057"/>
              <a:ext cx="5921" cy="8786"/>
            </a:xfrm>
            <a:custGeom>
              <a:avLst/>
              <a:gdLst/>
              <a:ahLst/>
              <a:cxnLst/>
              <a:rect l="l" t="t" r="r" b="b"/>
              <a:pathLst>
                <a:path w="124" h="184" extrusionOk="0">
                  <a:moveTo>
                    <a:pt x="79" y="0"/>
                  </a:moveTo>
                  <a:cubicBezTo>
                    <a:pt x="15" y="41"/>
                    <a:pt x="0" y="85"/>
                    <a:pt x="26" y="157"/>
                  </a:cubicBezTo>
                  <a:cubicBezTo>
                    <a:pt x="41" y="164"/>
                    <a:pt x="53" y="172"/>
                    <a:pt x="67" y="183"/>
                  </a:cubicBezTo>
                  <a:cubicBezTo>
                    <a:pt x="67" y="180"/>
                    <a:pt x="75" y="175"/>
                    <a:pt x="79" y="175"/>
                  </a:cubicBezTo>
                  <a:cubicBezTo>
                    <a:pt x="83" y="157"/>
                    <a:pt x="53" y="142"/>
                    <a:pt x="64" y="123"/>
                  </a:cubicBezTo>
                  <a:cubicBezTo>
                    <a:pt x="67" y="120"/>
                    <a:pt x="71" y="120"/>
                    <a:pt x="75" y="120"/>
                  </a:cubicBezTo>
                  <a:cubicBezTo>
                    <a:pt x="83" y="120"/>
                    <a:pt x="90" y="123"/>
                    <a:pt x="93" y="127"/>
                  </a:cubicBezTo>
                  <a:cubicBezTo>
                    <a:pt x="101" y="130"/>
                    <a:pt x="105" y="135"/>
                    <a:pt x="112" y="135"/>
                  </a:cubicBezTo>
                  <a:lnTo>
                    <a:pt x="124" y="135"/>
                  </a:lnTo>
                  <a:cubicBezTo>
                    <a:pt x="120" y="116"/>
                    <a:pt x="98" y="101"/>
                    <a:pt x="112" y="82"/>
                  </a:cubicBezTo>
                  <a:cubicBezTo>
                    <a:pt x="116" y="59"/>
                    <a:pt x="79" y="41"/>
                    <a:pt x="101" y="18"/>
                  </a:cubicBezTo>
                  <a:lnTo>
                    <a:pt x="105" y="18"/>
                  </a:lnTo>
                  <a:cubicBezTo>
                    <a:pt x="109" y="15"/>
                    <a:pt x="109" y="11"/>
                    <a:pt x="112" y="4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5" name="Google Shape;29205;p21"/>
            <p:cNvSpPr/>
            <p:nvPr/>
          </p:nvSpPr>
          <p:spPr>
            <a:xfrm>
              <a:off x="-5374020" y="133461"/>
              <a:ext cx="5730" cy="10028"/>
            </a:xfrm>
            <a:custGeom>
              <a:avLst/>
              <a:gdLst/>
              <a:ahLst/>
              <a:cxnLst/>
              <a:rect l="l" t="t" r="r" b="b"/>
              <a:pathLst>
                <a:path w="120" h="210" extrusionOk="0">
                  <a:moveTo>
                    <a:pt x="108" y="1"/>
                  </a:moveTo>
                  <a:cubicBezTo>
                    <a:pt x="101" y="4"/>
                    <a:pt x="90" y="8"/>
                    <a:pt x="82" y="8"/>
                  </a:cubicBezTo>
                  <a:lnTo>
                    <a:pt x="63" y="8"/>
                  </a:lnTo>
                  <a:cubicBezTo>
                    <a:pt x="37" y="42"/>
                    <a:pt x="23" y="75"/>
                    <a:pt x="11" y="124"/>
                  </a:cubicBezTo>
                  <a:cubicBezTo>
                    <a:pt x="0" y="184"/>
                    <a:pt x="71" y="161"/>
                    <a:pt x="63" y="203"/>
                  </a:cubicBezTo>
                  <a:cubicBezTo>
                    <a:pt x="75" y="206"/>
                    <a:pt x="85" y="206"/>
                    <a:pt x="97" y="210"/>
                  </a:cubicBezTo>
                  <a:cubicBezTo>
                    <a:pt x="104" y="187"/>
                    <a:pt x="85" y="177"/>
                    <a:pt x="78" y="165"/>
                  </a:cubicBezTo>
                  <a:cubicBezTo>
                    <a:pt x="52" y="128"/>
                    <a:pt x="90" y="139"/>
                    <a:pt x="101" y="132"/>
                  </a:cubicBezTo>
                  <a:cubicBezTo>
                    <a:pt x="82" y="106"/>
                    <a:pt x="59" y="75"/>
                    <a:pt x="116" y="65"/>
                  </a:cubicBezTo>
                  <a:cubicBezTo>
                    <a:pt x="90" y="46"/>
                    <a:pt x="104" y="27"/>
                    <a:pt x="120" y="12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6" name="Google Shape;29206;p21"/>
            <p:cNvSpPr/>
            <p:nvPr/>
          </p:nvSpPr>
          <p:spPr>
            <a:xfrm>
              <a:off x="-5374593" y="143106"/>
              <a:ext cx="10744" cy="5587"/>
            </a:xfrm>
            <a:custGeom>
              <a:avLst/>
              <a:gdLst/>
              <a:ahLst/>
              <a:cxnLst/>
              <a:rect l="l" t="t" r="r" b="b"/>
              <a:pathLst>
                <a:path w="225" h="117" extrusionOk="0">
                  <a:moveTo>
                    <a:pt x="75" y="1"/>
                  </a:moveTo>
                  <a:cubicBezTo>
                    <a:pt x="53" y="16"/>
                    <a:pt x="27" y="27"/>
                    <a:pt x="1" y="42"/>
                  </a:cubicBezTo>
                  <a:cubicBezTo>
                    <a:pt x="27" y="90"/>
                    <a:pt x="75" y="101"/>
                    <a:pt x="124" y="116"/>
                  </a:cubicBezTo>
                  <a:cubicBezTo>
                    <a:pt x="116" y="109"/>
                    <a:pt x="106" y="101"/>
                    <a:pt x="94" y="94"/>
                  </a:cubicBezTo>
                  <a:cubicBezTo>
                    <a:pt x="116" y="87"/>
                    <a:pt x="135" y="75"/>
                    <a:pt x="154" y="75"/>
                  </a:cubicBezTo>
                  <a:cubicBezTo>
                    <a:pt x="165" y="75"/>
                    <a:pt x="173" y="79"/>
                    <a:pt x="184" y="87"/>
                  </a:cubicBezTo>
                  <a:lnTo>
                    <a:pt x="187" y="87"/>
                  </a:lnTo>
                  <a:cubicBezTo>
                    <a:pt x="206" y="87"/>
                    <a:pt x="206" y="61"/>
                    <a:pt x="225" y="61"/>
                  </a:cubicBezTo>
                  <a:cubicBezTo>
                    <a:pt x="221" y="49"/>
                    <a:pt x="218" y="38"/>
                    <a:pt x="214" y="27"/>
                  </a:cubicBezTo>
                  <a:cubicBezTo>
                    <a:pt x="195" y="46"/>
                    <a:pt x="184" y="53"/>
                    <a:pt x="173" y="53"/>
                  </a:cubicBezTo>
                  <a:cubicBezTo>
                    <a:pt x="147" y="53"/>
                    <a:pt x="132" y="27"/>
                    <a:pt x="109" y="8"/>
                  </a:cubicBezTo>
                  <a:cubicBezTo>
                    <a:pt x="97" y="4"/>
                    <a:pt x="87" y="4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7" name="Google Shape;29207;p21"/>
            <p:cNvSpPr/>
            <p:nvPr/>
          </p:nvSpPr>
          <p:spPr>
            <a:xfrm>
              <a:off x="-5038480" y="255414"/>
              <a:ext cx="9693" cy="6303"/>
            </a:xfrm>
            <a:custGeom>
              <a:avLst/>
              <a:gdLst/>
              <a:ahLst/>
              <a:cxnLst/>
              <a:rect l="l" t="t" r="r" b="b"/>
              <a:pathLst>
                <a:path w="203" h="132" extrusionOk="0">
                  <a:moveTo>
                    <a:pt x="56" y="0"/>
                  </a:moveTo>
                  <a:cubicBezTo>
                    <a:pt x="8" y="14"/>
                    <a:pt x="1" y="52"/>
                    <a:pt x="42" y="78"/>
                  </a:cubicBezTo>
                  <a:cubicBezTo>
                    <a:pt x="83" y="97"/>
                    <a:pt x="64" y="112"/>
                    <a:pt x="49" y="131"/>
                  </a:cubicBezTo>
                  <a:cubicBezTo>
                    <a:pt x="116" y="127"/>
                    <a:pt x="161" y="82"/>
                    <a:pt x="202" y="37"/>
                  </a:cubicBezTo>
                  <a:cubicBezTo>
                    <a:pt x="187" y="37"/>
                    <a:pt x="173" y="26"/>
                    <a:pt x="168" y="11"/>
                  </a:cubicBezTo>
                  <a:cubicBezTo>
                    <a:pt x="168" y="11"/>
                    <a:pt x="165" y="11"/>
                    <a:pt x="165" y="7"/>
                  </a:cubicBezTo>
                  <a:cubicBezTo>
                    <a:pt x="146" y="33"/>
                    <a:pt x="128" y="45"/>
                    <a:pt x="113" y="45"/>
                  </a:cubicBezTo>
                  <a:cubicBezTo>
                    <a:pt x="90" y="45"/>
                    <a:pt x="75" y="3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8" name="Google Shape;29208;p21"/>
            <p:cNvSpPr/>
            <p:nvPr/>
          </p:nvSpPr>
          <p:spPr>
            <a:xfrm>
              <a:off x="-5101845" y="-60213"/>
              <a:ext cx="6637" cy="7544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60" y="4"/>
                  </a:moveTo>
                  <a:cubicBezTo>
                    <a:pt x="53" y="23"/>
                    <a:pt x="49" y="42"/>
                    <a:pt x="34" y="57"/>
                  </a:cubicBezTo>
                  <a:cubicBezTo>
                    <a:pt x="1" y="98"/>
                    <a:pt x="15" y="128"/>
                    <a:pt x="53" y="158"/>
                  </a:cubicBezTo>
                  <a:cubicBezTo>
                    <a:pt x="56" y="151"/>
                    <a:pt x="56" y="143"/>
                    <a:pt x="60" y="135"/>
                  </a:cubicBezTo>
                  <a:cubicBezTo>
                    <a:pt x="60" y="125"/>
                    <a:pt x="53" y="109"/>
                    <a:pt x="72" y="106"/>
                  </a:cubicBezTo>
                  <a:lnTo>
                    <a:pt x="75" y="106"/>
                  </a:lnTo>
                  <a:cubicBezTo>
                    <a:pt x="90" y="106"/>
                    <a:pt x="90" y="120"/>
                    <a:pt x="98" y="128"/>
                  </a:cubicBezTo>
                  <a:cubicBezTo>
                    <a:pt x="139" y="106"/>
                    <a:pt x="127" y="61"/>
                    <a:pt x="139" y="27"/>
                  </a:cubicBezTo>
                  <a:cubicBezTo>
                    <a:pt x="120" y="1"/>
                    <a:pt x="90" y="8"/>
                    <a:pt x="60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9" name="Google Shape;29209;p21"/>
            <p:cNvSpPr/>
            <p:nvPr/>
          </p:nvSpPr>
          <p:spPr>
            <a:xfrm>
              <a:off x="-4914808" y="153468"/>
              <a:ext cx="9502" cy="7019"/>
            </a:xfrm>
            <a:custGeom>
              <a:avLst/>
              <a:gdLst/>
              <a:ahLst/>
              <a:cxnLst/>
              <a:rect l="l" t="t" r="r" b="b"/>
              <a:pathLst>
                <a:path w="199" h="147" extrusionOk="0">
                  <a:moveTo>
                    <a:pt x="117" y="1"/>
                  </a:moveTo>
                  <a:cubicBezTo>
                    <a:pt x="102" y="1"/>
                    <a:pt x="95" y="15"/>
                    <a:pt x="83" y="27"/>
                  </a:cubicBezTo>
                  <a:cubicBezTo>
                    <a:pt x="90" y="49"/>
                    <a:pt x="106" y="64"/>
                    <a:pt x="124" y="86"/>
                  </a:cubicBezTo>
                  <a:cubicBezTo>
                    <a:pt x="113" y="90"/>
                    <a:pt x="98" y="94"/>
                    <a:pt x="87" y="94"/>
                  </a:cubicBezTo>
                  <a:cubicBezTo>
                    <a:pt x="57" y="94"/>
                    <a:pt x="35" y="79"/>
                    <a:pt x="9" y="68"/>
                  </a:cubicBezTo>
                  <a:cubicBezTo>
                    <a:pt x="5" y="72"/>
                    <a:pt x="5" y="75"/>
                    <a:pt x="1" y="79"/>
                  </a:cubicBezTo>
                  <a:cubicBezTo>
                    <a:pt x="38" y="113"/>
                    <a:pt x="76" y="143"/>
                    <a:pt x="128" y="143"/>
                  </a:cubicBezTo>
                  <a:cubicBezTo>
                    <a:pt x="132" y="139"/>
                    <a:pt x="135" y="139"/>
                    <a:pt x="140" y="139"/>
                  </a:cubicBezTo>
                  <a:cubicBezTo>
                    <a:pt x="151" y="139"/>
                    <a:pt x="158" y="143"/>
                    <a:pt x="166" y="146"/>
                  </a:cubicBezTo>
                  <a:cubicBezTo>
                    <a:pt x="177" y="117"/>
                    <a:pt x="162" y="86"/>
                    <a:pt x="177" y="53"/>
                  </a:cubicBezTo>
                  <a:cubicBezTo>
                    <a:pt x="199" y="4"/>
                    <a:pt x="113" y="49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0" name="Google Shape;29210;p21"/>
            <p:cNvSpPr/>
            <p:nvPr/>
          </p:nvSpPr>
          <p:spPr>
            <a:xfrm>
              <a:off x="-4993166" y="-151225"/>
              <a:ext cx="10410" cy="5587"/>
            </a:xfrm>
            <a:custGeom>
              <a:avLst/>
              <a:gdLst/>
              <a:ahLst/>
              <a:cxnLst/>
              <a:rect l="l" t="t" r="r" b="b"/>
              <a:pathLst>
                <a:path w="218" h="117" extrusionOk="0">
                  <a:moveTo>
                    <a:pt x="46" y="0"/>
                  </a:moveTo>
                  <a:cubicBezTo>
                    <a:pt x="38" y="0"/>
                    <a:pt x="27" y="0"/>
                    <a:pt x="20" y="8"/>
                  </a:cubicBezTo>
                  <a:cubicBezTo>
                    <a:pt x="12" y="16"/>
                    <a:pt x="9" y="23"/>
                    <a:pt x="1" y="30"/>
                  </a:cubicBezTo>
                  <a:cubicBezTo>
                    <a:pt x="20" y="45"/>
                    <a:pt x="38" y="57"/>
                    <a:pt x="54" y="71"/>
                  </a:cubicBezTo>
                  <a:cubicBezTo>
                    <a:pt x="83" y="105"/>
                    <a:pt x="117" y="116"/>
                    <a:pt x="151" y="116"/>
                  </a:cubicBezTo>
                  <a:cubicBezTo>
                    <a:pt x="173" y="116"/>
                    <a:pt x="195" y="112"/>
                    <a:pt x="218" y="105"/>
                  </a:cubicBezTo>
                  <a:cubicBezTo>
                    <a:pt x="211" y="86"/>
                    <a:pt x="195" y="75"/>
                    <a:pt x="173" y="75"/>
                  </a:cubicBezTo>
                  <a:cubicBezTo>
                    <a:pt x="147" y="71"/>
                    <a:pt x="139" y="52"/>
                    <a:pt x="132" y="38"/>
                  </a:cubicBezTo>
                  <a:lnTo>
                    <a:pt x="113" y="38"/>
                  </a:lnTo>
                  <a:cubicBezTo>
                    <a:pt x="106" y="42"/>
                    <a:pt x="102" y="42"/>
                    <a:pt x="99" y="42"/>
                  </a:cubicBezTo>
                  <a:cubicBezTo>
                    <a:pt x="87" y="42"/>
                    <a:pt x="80" y="34"/>
                    <a:pt x="72" y="19"/>
                  </a:cubicBezTo>
                  <a:cubicBezTo>
                    <a:pt x="65" y="4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1" name="Google Shape;29211;p21"/>
            <p:cNvSpPr/>
            <p:nvPr/>
          </p:nvSpPr>
          <p:spPr>
            <a:xfrm>
              <a:off x="-5206608" y="-123386"/>
              <a:ext cx="10410" cy="5062"/>
            </a:xfrm>
            <a:custGeom>
              <a:avLst/>
              <a:gdLst/>
              <a:ahLst/>
              <a:cxnLst/>
              <a:rect l="l" t="t" r="r" b="b"/>
              <a:pathLst>
                <a:path w="218" h="106" extrusionOk="0">
                  <a:moveTo>
                    <a:pt x="105" y="0"/>
                  </a:moveTo>
                  <a:cubicBezTo>
                    <a:pt x="90" y="0"/>
                    <a:pt x="83" y="4"/>
                    <a:pt x="71" y="8"/>
                  </a:cubicBezTo>
                  <a:cubicBezTo>
                    <a:pt x="60" y="16"/>
                    <a:pt x="52" y="19"/>
                    <a:pt x="38" y="19"/>
                  </a:cubicBezTo>
                  <a:lnTo>
                    <a:pt x="34" y="19"/>
                  </a:lnTo>
                  <a:cubicBezTo>
                    <a:pt x="49" y="38"/>
                    <a:pt x="0" y="64"/>
                    <a:pt x="42" y="75"/>
                  </a:cubicBezTo>
                  <a:cubicBezTo>
                    <a:pt x="60" y="83"/>
                    <a:pt x="75" y="105"/>
                    <a:pt x="94" y="105"/>
                  </a:cubicBezTo>
                  <a:cubicBezTo>
                    <a:pt x="101" y="105"/>
                    <a:pt x="105" y="102"/>
                    <a:pt x="112" y="97"/>
                  </a:cubicBezTo>
                  <a:cubicBezTo>
                    <a:pt x="135" y="83"/>
                    <a:pt x="164" y="90"/>
                    <a:pt x="180" y="64"/>
                  </a:cubicBezTo>
                  <a:cubicBezTo>
                    <a:pt x="187" y="49"/>
                    <a:pt x="202" y="49"/>
                    <a:pt x="217" y="45"/>
                  </a:cubicBezTo>
                  <a:lnTo>
                    <a:pt x="217" y="38"/>
                  </a:lnTo>
                  <a:cubicBezTo>
                    <a:pt x="180" y="30"/>
                    <a:pt x="135" y="49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2" name="Google Shape;29212;p21"/>
            <p:cNvSpPr/>
            <p:nvPr/>
          </p:nvSpPr>
          <p:spPr>
            <a:xfrm>
              <a:off x="-5063119" y="-19673"/>
              <a:ext cx="6303" cy="7735"/>
            </a:xfrm>
            <a:custGeom>
              <a:avLst/>
              <a:gdLst/>
              <a:ahLst/>
              <a:cxnLst/>
              <a:rect l="l" t="t" r="r" b="b"/>
              <a:pathLst>
                <a:path w="132" h="162" extrusionOk="0">
                  <a:moveTo>
                    <a:pt x="83" y="0"/>
                  </a:moveTo>
                  <a:cubicBezTo>
                    <a:pt x="72" y="0"/>
                    <a:pt x="56" y="8"/>
                    <a:pt x="46" y="16"/>
                  </a:cubicBezTo>
                  <a:cubicBezTo>
                    <a:pt x="34" y="23"/>
                    <a:pt x="23" y="30"/>
                    <a:pt x="8" y="30"/>
                  </a:cubicBezTo>
                  <a:lnTo>
                    <a:pt x="1" y="30"/>
                  </a:lnTo>
                  <a:cubicBezTo>
                    <a:pt x="1" y="109"/>
                    <a:pt x="1" y="123"/>
                    <a:pt x="113" y="161"/>
                  </a:cubicBezTo>
                  <a:cubicBezTo>
                    <a:pt x="120" y="146"/>
                    <a:pt x="124" y="131"/>
                    <a:pt x="132" y="116"/>
                  </a:cubicBezTo>
                  <a:lnTo>
                    <a:pt x="132" y="113"/>
                  </a:lnTo>
                  <a:cubicBezTo>
                    <a:pt x="124" y="105"/>
                    <a:pt x="120" y="97"/>
                    <a:pt x="120" y="97"/>
                  </a:cubicBezTo>
                  <a:lnTo>
                    <a:pt x="106" y="97"/>
                  </a:lnTo>
                  <a:cubicBezTo>
                    <a:pt x="79" y="97"/>
                    <a:pt x="83" y="75"/>
                    <a:pt x="79" y="56"/>
                  </a:cubicBezTo>
                  <a:cubicBezTo>
                    <a:pt x="53" y="34"/>
                    <a:pt x="72" y="19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3" name="Google Shape;29213;p21"/>
            <p:cNvSpPr/>
            <p:nvPr/>
          </p:nvSpPr>
          <p:spPr>
            <a:xfrm>
              <a:off x="-5284441" y="176149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86" y="0"/>
                  </a:moveTo>
                  <a:cubicBezTo>
                    <a:pt x="76" y="0"/>
                    <a:pt x="64" y="8"/>
                    <a:pt x="60" y="19"/>
                  </a:cubicBezTo>
                  <a:cubicBezTo>
                    <a:pt x="53" y="52"/>
                    <a:pt x="0" y="78"/>
                    <a:pt x="31" y="116"/>
                  </a:cubicBezTo>
                  <a:cubicBezTo>
                    <a:pt x="41" y="127"/>
                    <a:pt x="57" y="131"/>
                    <a:pt x="76" y="131"/>
                  </a:cubicBezTo>
                  <a:cubicBezTo>
                    <a:pt x="90" y="131"/>
                    <a:pt x="109" y="123"/>
                    <a:pt x="116" y="113"/>
                  </a:cubicBezTo>
                  <a:cubicBezTo>
                    <a:pt x="135" y="94"/>
                    <a:pt x="135" y="30"/>
                    <a:pt x="116" y="11"/>
                  </a:cubicBezTo>
                  <a:cubicBezTo>
                    <a:pt x="109" y="4"/>
                    <a:pt x="98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4" name="Google Shape;29214;p21"/>
            <p:cNvSpPr/>
            <p:nvPr/>
          </p:nvSpPr>
          <p:spPr>
            <a:xfrm>
              <a:off x="-4916384" y="133318"/>
              <a:ext cx="10600" cy="8595"/>
            </a:xfrm>
            <a:custGeom>
              <a:avLst/>
              <a:gdLst/>
              <a:ahLst/>
              <a:cxnLst/>
              <a:rect l="l" t="t" r="r" b="b"/>
              <a:pathLst>
                <a:path w="222" h="180" extrusionOk="0">
                  <a:moveTo>
                    <a:pt x="213" y="0"/>
                  </a:moveTo>
                  <a:cubicBezTo>
                    <a:pt x="202" y="0"/>
                    <a:pt x="195" y="7"/>
                    <a:pt x="187" y="15"/>
                  </a:cubicBezTo>
                  <a:cubicBezTo>
                    <a:pt x="168" y="37"/>
                    <a:pt x="142" y="49"/>
                    <a:pt x="116" y="49"/>
                  </a:cubicBezTo>
                  <a:cubicBezTo>
                    <a:pt x="101" y="49"/>
                    <a:pt x="87" y="45"/>
                    <a:pt x="71" y="37"/>
                  </a:cubicBezTo>
                  <a:cubicBezTo>
                    <a:pt x="23" y="52"/>
                    <a:pt x="0" y="82"/>
                    <a:pt x="16" y="131"/>
                  </a:cubicBezTo>
                  <a:lnTo>
                    <a:pt x="19" y="131"/>
                  </a:lnTo>
                  <a:cubicBezTo>
                    <a:pt x="53" y="131"/>
                    <a:pt x="30" y="172"/>
                    <a:pt x="53" y="180"/>
                  </a:cubicBezTo>
                  <a:cubicBezTo>
                    <a:pt x="79" y="149"/>
                    <a:pt x="79" y="101"/>
                    <a:pt x="120" y="78"/>
                  </a:cubicBezTo>
                  <a:cubicBezTo>
                    <a:pt x="139" y="64"/>
                    <a:pt x="161" y="56"/>
                    <a:pt x="184" y="49"/>
                  </a:cubicBezTo>
                  <a:cubicBezTo>
                    <a:pt x="187" y="26"/>
                    <a:pt x="213" y="23"/>
                    <a:pt x="221" y="4"/>
                  </a:cubicBezTo>
                  <a:cubicBezTo>
                    <a:pt x="218" y="4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5" name="Google Shape;29215;p21"/>
            <p:cNvSpPr/>
            <p:nvPr/>
          </p:nvSpPr>
          <p:spPr>
            <a:xfrm>
              <a:off x="-4917434" y="110445"/>
              <a:ext cx="7879" cy="6685"/>
            </a:xfrm>
            <a:custGeom>
              <a:avLst/>
              <a:gdLst/>
              <a:ahLst/>
              <a:cxnLst/>
              <a:rect l="l" t="t" r="r" b="b"/>
              <a:pathLst>
                <a:path w="165" h="140" extrusionOk="0">
                  <a:moveTo>
                    <a:pt x="45" y="0"/>
                  </a:moveTo>
                  <a:cubicBezTo>
                    <a:pt x="30" y="5"/>
                    <a:pt x="22" y="19"/>
                    <a:pt x="15" y="31"/>
                  </a:cubicBezTo>
                  <a:cubicBezTo>
                    <a:pt x="0" y="53"/>
                    <a:pt x="26" y="57"/>
                    <a:pt x="33" y="60"/>
                  </a:cubicBezTo>
                  <a:cubicBezTo>
                    <a:pt x="64" y="79"/>
                    <a:pt x="83" y="102"/>
                    <a:pt x="86" y="135"/>
                  </a:cubicBezTo>
                  <a:cubicBezTo>
                    <a:pt x="112" y="131"/>
                    <a:pt x="142" y="139"/>
                    <a:pt x="164" y="117"/>
                  </a:cubicBezTo>
                  <a:cubicBezTo>
                    <a:pt x="161" y="94"/>
                    <a:pt x="157" y="76"/>
                    <a:pt x="153" y="53"/>
                  </a:cubicBezTo>
                  <a:cubicBezTo>
                    <a:pt x="142" y="49"/>
                    <a:pt x="135" y="41"/>
                    <a:pt x="123" y="41"/>
                  </a:cubicBezTo>
                  <a:cubicBezTo>
                    <a:pt x="112" y="41"/>
                    <a:pt x="90" y="34"/>
                    <a:pt x="83" y="23"/>
                  </a:cubicBezTo>
                  <a:cubicBezTo>
                    <a:pt x="75" y="12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6" name="Google Shape;29216;p21"/>
            <p:cNvSpPr/>
            <p:nvPr/>
          </p:nvSpPr>
          <p:spPr>
            <a:xfrm>
              <a:off x="-5156996" y="8165"/>
              <a:ext cx="6828" cy="12367"/>
            </a:xfrm>
            <a:custGeom>
              <a:avLst/>
              <a:gdLst/>
              <a:ahLst/>
              <a:cxnLst/>
              <a:rect l="l" t="t" r="r" b="b"/>
              <a:pathLst>
                <a:path w="143" h="259" extrusionOk="0">
                  <a:moveTo>
                    <a:pt x="15" y="1"/>
                  </a:moveTo>
                  <a:cubicBezTo>
                    <a:pt x="12" y="1"/>
                    <a:pt x="4" y="11"/>
                    <a:pt x="0" y="16"/>
                  </a:cubicBezTo>
                  <a:cubicBezTo>
                    <a:pt x="23" y="27"/>
                    <a:pt x="45" y="42"/>
                    <a:pt x="53" y="72"/>
                  </a:cubicBezTo>
                  <a:cubicBezTo>
                    <a:pt x="71" y="106"/>
                    <a:pt x="98" y="139"/>
                    <a:pt x="64" y="180"/>
                  </a:cubicBezTo>
                  <a:cubicBezTo>
                    <a:pt x="83" y="206"/>
                    <a:pt x="49" y="232"/>
                    <a:pt x="57" y="258"/>
                  </a:cubicBezTo>
                  <a:cubicBezTo>
                    <a:pt x="76" y="236"/>
                    <a:pt x="109" y="213"/>
                    <a:pt x="105" y="184"/>
                  </a:cubicBezTo>
                  <a:cubicBezTo>
                    <a:pt x="98" y="128"/>
                    <a:pt x="128" y="79"/>
                    <a:pt x="143" y="30"/>
                  </a:cubicBezTo>
                  <a:cubicBezTo>
                    <a:pt x="128" y="23"/>
                    <a:pt x="112" y="23"/>
                    <a:pt x="98" y="23"/>
                  </a:cubicBezTo>
                  <a:lnTo>
                    <a:pt x="79" y="23"/>
                  </a:lnTo>
                  <a:cubicBezTo>
                    <a:pt x="57" y="23"/>
                    <a:pt x="34" y="19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7" name="Google Shape;29217;p21"/>
            <p:cNvSpPr/>
            <p:nvPr/>
          </p:nvSpPr>
          <p:spPr>
            <a:xfrm>
              <a:off x="-5127200" y="3247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57" y="0"/>
                  </a:moveTo>
                  <a:cubicBezTo>
                    <a:pt x="38" y="0"/>
                    <a:pt x="19" y="4"/>
                    <a:pt x="1" y="23"/>
                  </a:cubicBezTo>
                  <a:cubicBezTo>
                    <a:pt x="4" y="30"/>
                    <a:pt x="12" y="34"/>
                    <a:pt x="12" y="41"/>
                  </a:cubicBezTo>
                  <a:cubicBezTo>
                    <a:pt x="19" y="90"/>
                    <a:pt x="23" y="112"/>
                    <a:pt x="42" y="112"/>
                  </a:cubicBezTo>
                  <a:cubicBezTo>
                    <a:pt x="53" y="112"/>
                    <a:pt x="68" y="101"/>
                    <a:pt x="98" y="86"/>
                  </a:cubicBezTo>
                  <a:lnTo>
                    <a:pt x="128" y="86"/>
                  </a:lnTo>
                  <a:cubicBezTo>
                    <a:pt x="147" y="56"/>
                    <a:pt x="132" y="18"/>
                    <a:pt x="113" y="11"/>
                  </a:cubicBezTo>
                  <a:cubicBezTo>
                    <a:pt x="98" y="4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8" name="Google Shape;29218;p21"/>
            <p:cNvSpPr/>
            <p:nvPr/>
          </p:nvSpPr>
          <p:spPr>
            <a:xfrm>
              <a:off x="-5066892" y="-26454"/>
              <a:ext cx="17763" cy="6828"/>
            </a:xfrm>
            <a:custGeom>
              <a:avLst/>
              <a:gdLst/>
              <a:ahLst/>
              <a:cxnLst/>
              <a:rect l="l" t="t" r="r" b="b"/>
              <a:pathLst>
                <a:path w="372" h="143" extrusionOk="0">
                  <a:moveTo>
                    <a:pt x="230" y="1"/>
                  </a:moveTo>
                  <a:cubicBezTo>
                    <a:pt x="173" y="1"/>
                    <a:pt x="166" y="19"/>
                    <a:pt x="80" y="60"/>
                  </a:cubicBezTo>
                  <a:cubicBezTo>
                    <a:pt x="1" y="94"/>
                    <a:pt x="50" y="113"/>
                    <a:pt x="65" y="142"/>
                  </a:cubicBezTo>
                  <a:cubicBezTo>
                    <a:pt x="65" y="139"/>
                    <a:pt x="68" y="135"/>
                    <a:pt x="73" y="135"/>
                  </a:cubicBezTo>
                  <a:cubicBezTo>
                    <a:pt x="80" y="120"/>
                    <a:pt x="91" y="108"/>
                    <a:pt x="102" y="94"/>
                  </a:cubicBezTo>
                  <a:cubicBezTo>
                    <a:pt x="99" y="72"/>
                    <a:pt x="109" y="56"/>
                    <a:pt x="132" y="56"/>
                  </a:cubicBezTo>
                  <a:cubicBezTo>
                    <a:pt x="132" y="56"/>
                    <a:pt x="132" y="53"/>
                    <a:pt x="135" y="53"/>
                  </a:cubicBezTo>
                  <a:cubicBezTo>
                    <a:pt x="151" y="30"/>
                    <a:pt x="173" y="23"/>
                    <a:pt x="203" y="23"/>
                  </a:cubicBezTo>
                  <a:lnTo>
                    <a:pt x="211" y="23"/>
                  </a:lnTo>
                  <a:cubicBezTo>
                    <a:pt x="270" y="23"/>
                    <a:pt x="319" y="53"/>
                    <a:pt x="360" y="90"/>
                  </a:cubicBezTo>
                  <a:cubicBezTo>
                    <a:pt x="368" y="79"/>
                    <a:pt x="371" y="60"/>
                    <a:pt x="364" y="53"/>
                  </a:cubicBezTo>
                  <a:cubicBezTo>
                    <a:pt x="326" y="38"/>
                    <a:pt x="297" y="4"/>
                    <a:pt x="252" y="4"/>
                  </a:cubicBezTo>
                  <a:cubicBezTo>
                    <a:pt x="244" y="1"/>
                    <a:pt x="237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9" name="Google Shape;29219;p21"/>
            <p:cNvSpPr/>
            <p:nvPr/>
          </p:nvSpPr>
          <p:spPr>
            <a:xfrm>
              <a:off x="-5293513" y="109920"/>
              <a:ext cx="7115" cy="6303"/>
            </a:xfrm>
            <a:custGeom>
              <a:avLst/>
              <a:gdLst/>
              <a:ahLst/>
              <a:cxnLst/>
              <a:rect l="l" t="t" r="r" b="b"/>
              <a:pathLst>
                <a:path w="149" h="132" extrusionOk="0">
                  <a:moveTo>
                    <a:pt x="90" y="0"/>
                  </a:moveTo>
                  <a:cubicBezTo>
                    <a:pt x="78" y="0"/>
                    <a:pt x="64" y="4"/>
                    <a:pt x="48" y="11"/>
                  </a:cubicBezTo>
                  <a:cubicBezTo>
                    <a:pt x="52" y="16"/>
                    <a:pt x="64" y="26"/>
                    <a:pt x="59" y="26"/>
                  </a:cubicBezTo>
                  <a:cubicBezTo>
                    <a:pt x="52" y="38"/>
                    <a:pt x="45" y="42"/>
                    <a:pt x="33" y="42"/>
                  </a:cubicBezTo>
                  <a:cubicBezTo>
                    <a:pt x="26" y="42"/>
                    <a:pt x="19" y="38"/>
                    <a:pt x="7" y="38"/>
                  </a:cubicBezTo>
                  <a:lnTo>
                    <a:pt x="4" y="34"/>
                  </a:lnTo>
                  <a:cubicBezTo>
                    <a:pt x="0" y="38"/>
                    <a:pt x="0" y="42"/>
                    <a:pt x="0" y="49"/>
                  </a:cubicBezTo>
                  <a:cubicBezTo>
                    <a:pt x="7" y="83"/>
                    <a:pt x="33" y="101"/>
                    <a:pt x="48" y="131"/>
                  </a:cubicBezTo>
                  <a:cubicBezTo>
                    <a:pt x="56" y="123"/>
                    <a:pt x="64" y="113"/>
                    <a:pt x="71" y="105"/>
                  </a:cubicBezTo>
                  <a:cubicBezTo>
                    <a:pt x="78" y="90"/>
                    <a:pt x="86" y="83"/>
                    <a:pt x="90" y="83"/>
                  </a:cubicBezTo>
                  <a:cubicBezTo>
                    <a:pt x="97" y="83"/>
                    <a:pt x="100" y="94"/>
                    <a:pt x="104" y="113"/>
                  </a:cubicBezTo>
                  <a:cubicBezTo>
                    <a:pt x="116" y="120"/>
                    <a:pt x="123" y="120"/>
                    <a:pt x="131" y="120"/>
                  </a:cubicBezTo>
                  <a:cubicBezTo>
                    <a:pt x="145" y="120"/>
                    <a:pt x="149" y="109"/>
                    <a:pt x="142" y="83"/>
                  </a:cubicBezTo>
                  <a:cubicBezTo>
                    <a:pt x="135" y="60"/>
                    <a:pt x="131" y="38"/>
                    <a:pt x="127" y="11"/>
                  </a:cubicBezTo>
                  <a:cubicBezTo>
                    <a:pt x="116" y="4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0" name="Google Shape;29220;p21"/>
            <p:cNvSpPr/>
            <p:nvPr/>
          </p:nvSpPr>
          <p:spPr>
            <a:xfrm>
              <a:off x="-4871594" y="14038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65" y="1"/>
                  </a:moveTo>
                  <a:cubicBezTo>
                    <a:pt x="83" y="42"/>
                    <a:pt x="87" y="79"/>
                    <a:pt x="34" y="98"/>
                  </a:cubicBezTo>
                  <a:cubicBezTo>
                    <a:pt x="27" y="109"/>
                    <a:pt x="60" y="140"/>
                    <a:pt x="20" y="140"/>
                  </a:cubicBezTo>
                  <a:cubicBezTo>
                    <a:pt x="12" y="150"/>
                    <a:pt x="1" y="158"/>
                    <a:pt x="8" y="173"/>
                  </a:cubicBezTo>
                  <a:lnTo>
                    <a:pt x="31" y="173"/>
                  </a:lnTo>
                  <a:lnTo>
                    <a:pt x="34" y="176"/>
                  </a:lnTo>
                  <a:cubicBezTo>
                    <a:pt x="60" y="176"/>
                    <a:pt x="83" y="166"/>
                    <a:pt x="101" y="150"/>
                  </a:cubicBezTo>
                  <a:cubicBezTo>
                    <a:pt x="124" y="135"/>
                    <a:pt x="139" y="95"/>
                    <a:pt x="139" y="83"/>
                  </a:cubicBezTo>
                  <a:cubicBezTo>
                    <a:pt x="146" y="42"/>
                    <a:pt x="105" y="16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1" name="Google Shape;29221;p21"/>
            <p:cNvSpPr/>
            <p:nvPr/>
          </p:nvSpPr>
          <p:spPr>
            <a:xfrm>
              <a:off x="-5088093" y="-171566"/>
              <a:ext cx="6828" cy="7163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105" y="0"/>
                  </a:moveTo>
                  <a:cubicBezTo>
                    <a:pt x="90" y="0"/>
                    <a:pt x="79" y="4"/>
                    <a:pt x="64" y="12"/>
                  </a:cubicBezTo>
                  <a:cubicBezTo>
                    <a:pt x="116" y="30"/>
                    <a:pt x="90" y="57"/>
                    <a:pt x="72" y="86"/>
                  </a:cubicBezTo>
                  <a:cubicBezTo>
                    <a:pt x="68" y="64"/>
                    <a:pt x="68" y="38"/>
                    <a:pt x="64" y="15"/>
                  </a:cubicBezTo>
                  <a:lnTo>
                    <a:pt x="64" y="12"/>
                  </a:lnTo>
                  <a:cubicBezTo>
                    <a:pt x="4" y="34"/>
                    <a:pt x="1" y="41"/>
                    <a:pt x="19" y="93"/>
                  </a:cubicBezTo>
                  <a:cubicBezTo>
                    <a:pt x="38" y="135"/>
                    <a:pt x="41" y="150"/>
                    <a:pt x="68" y="150"/>
                  </a:cubicBezTo>
                  <a:cubicBezTo>
                    <a:pt x="79" y="150"/>
                    <a:pt x="98" y="146"/>
                    <a:pt x="124" y="138"/>
                  </a:cubicBezTo>
                  <a:cubicBezTo>
                    <a:pt x="68" y="90"/>
                    <a:pt x="120" y="52"/>
                    <a:pt x="142" y="15"/>
                  </a:cubicBezTo>
                  <a:cubicBezTo>
                    <a:pt x="127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2" name="Google Shape;29222;p21"/>
            <p:cNvSpPr/>
            <p:nvPr/>
          </p:nvSpPr>
          <p:spPr>
            <a:xfrm>
              <a:off x="-4879091" y="7449"/>
              <a:ext cx="9311" cy="5969"/>
            </a:xfrm>
            <a:custGeom>
              <a:avLst/>
              <a:gdLst/>
              <a:ahLst/>
              <a:cxnLst/>
              <a:rect l="l" t="t" r="r" b="b"/>
              <a:pathLst>
                <a:path w="195" h="125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65" y="4"/>
                    <a:pt x="146" y="4"/>
                    <a:pt x="132" y="8"/>
                  </a:cubicBezTo>
                  <a:cubicBezTo>
                    <a:pt x="91" y="16"/>
                    <a:pt x="87" y="71"/>
                    <a:pt x="42" y="76"/>
                  </a:cubicBezTo>
                  <a:lnTo>
                    <a:pt x="42" y="71"/>
                  </a:lnTo>
                  <a:cubicBezTo>
                    <a:pt x="27" y="83"/>
                    <a:pt x="5" y="83"/>
                    <a:pt x="1" y="105"/>
                  </a:cubicBezTo>
                  <a:cubicBezTo>
                    <a:pt x="1" y="116"/>
                    <a:pt x="15" y="113"/>
                    <a:pt x="23" y="121"/>
                  </a:cubicBezTo>
                  <a:cubicBezTo>
                    <a:pt x="31" y="113"/>
                    <a:pt x="34" y="105"/>
                    <a:pt x="42" y="105"/>
                  </a:cubicBezTo>
                  <a:cubicBezTo>
                    <a:pt x="46" y="105"/>
                    <a:pt x="46" y="109"/>
                    <a:pt x="49" y="109"/>
                  </a:cubicBezTo>
                  <a:cubicBezTo>
                    <a:pt x="65" y="116"/>
                    <a:pt x="79" y="124"/>
                    <a:pt x="91" y="124"/>
                  </a:cubicBezTo>
                  <a:cubicBezTo>
                    <a:pt x="105" y="124"/>
                    <a:pt x="117" y="113"/>
                    <a:pt x="124" y="83"/>
                  </a:cubicBezTo>
                  <a:cubicBezTo>
                    <a:pt x="124" y="76"/>
                    <a:pt x="127" y="76"/>
                    <a:pt x="132" y="76"/>
                  </a:cubicBezTo>
                  <a:cubicBezTo>
                    <a:pt x="139" y="76"/>
                    <a:pt x="146" y="79"/>
                    <a:pt x="154" y="83"/>
                  </a:cubicBezTo>
                  <a:cubicBezTo>
                    <a:pt x="188" y="64"/>
                    <a:pt x="195" y="34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3" name="Google Shape;29223;p21"/>
            <p:cNvSpPr/>
            <p:nvPr/>
          </p:nvSpPr>
          <p:spPr>
            <a:xfrm>
              <a:off x="-4918676" y="142390"/>
              <a:ext cx="4297" cy="16665"/>
            </a:xfrm>
            <a:custGeom>
              <a:avLst/>
              <a:gdLst/>
              <a:ahLst/>
              <a:cxnLst/>
              <a:rect l="l" t="t" r="r" b="b"/>
              <a:pathLst>
                <a:path w="90" h="349" extrusionOk="0">
                  <a:moveTo>
                    <a:pt x="90" y="0"/>
                  </a:moveTo>
                  <a:cubicBezTo>
                    <a:pt x="52" y="26"/>
                    <a:pt x="11" y="45"/>
                    <a:pt x="41" y="113"/>
                  </a:cubicBezTo>
                  <a:cubicBezTo>
                    <a:pt x="52" y="139"/>
                    <a:pt x="67" y="195"/>
                    <a:pt x="45" y="218"/>
                  </a:cubicBezTo>
                  <a:cubicBezTo>
                    <a:pt x="0" y="262"/>
                    <a:pt x="4" y="300"/>
                    <a:pt x="33" y="349"/>
                  </a:cubicBezTo>
                  <a:lnTo>
                    <a:pt x="33" y="311"/>
                  </a:lnTo>
                  <a:cubicBezTo>
                    <a:pt x="33" y="304"/>
                    <a:pt x="26" y="285"/>
                    <a:pt x="45" y="285"/>
                  </a:cubicBezTo>
                  <a:cubicBezTo>
                    <a:pt x="56" y="285"/>
                    <a:pt x="56" y="304"/>
                    <a:pt x="64" y="311"/>
                  </a:cubicBezTo>
                  <a:lnTo>
                    <a:pt x="82" y="311"/>
                  </a:lnTo>
                  <a:cubicBezTo>
                    <a:pt x="86" y="307"/>
                    <a:pt x="86" y="304"/>
                    <a:pt x="90" y="300"/>
                  </a:cubicBezTo>
                  <a:cubicBezTo>
                    <a:pt x="78" y="270"/>
                    <a:pt x="71" y="244"/>
                    <a:pt x="82" y="214"/>
                  </a:cubicBezTo>
                  <a:cubicBezTo>
                    <a:pt x="67" y="188"/>
                    <a:pt x="48" y="157"/>
                    <a:pt x="71" y="128"/>
                  </a:cubicBezTo>
                  <a:cubicBezTo>
                    <a:pt x="67" y="116"/>
                    <a:pt x="64" y="105"/>
                    <a:pt x="59" y="94"/>
                  </a:cubicBezTo>
                  <a:cubicBezTo>
                    <a:pt x="41" y="79"/>
                    <a:pt x="45" y="61"/>
                    <a:pt x="64" y="53"/>
                  </a:cubicBezTo>
                  <a:cubicBezTo>
                    <a:pt x="86" y="42"/>
                    <a:pt x="90" y="23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4" name="Google Shape;29224;p21"/>
            <p:cNvSpPr/>
            <p:nvPr/>
          </p:nvSpPr>
          <p:spPr>
            <a:xfrm>
              <a:off x="-4878184" y="11030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113" y="1"/>
                  </a:moveTo>
                  <a:cubicBezTo>
                    <a:pt x="108" y="1"/>
                    <a:pt x="105" y="1"/>
                    <a:pt x="105" y="8"/>
                  </a:cubicBezTo>
                  <a:cubicBezTo>
                    <a:pt x="98" y="38"/>
                    <a:pt x="86" y="49"/>
                    <a:pt x="72" y="49"/>
                  </a:cubicBezTo>
                  <a:cubicBezTo>
                    <a:pt x="60" y="49"/>
                    <a:pt x="46" y="41"/>
                    <a:pt x="30" y="34"/>
                  </a:cubicBezTo>
                  <a:cubicBezTo>
                    <a:pt x="27" y="34"/>
                    <a:pt x="27" y="30"/>
                    <a:pt x="23" y="30"/>
                  </a:cubicBezTo>
                  <a:cubicBezTo>
                    <a:pt x="15" y="30"/>
                    <a:pt x="12" y="38"/>
                    <a:pt x="4" y="46"/>
                  </a:cubicBezTo>
                  <a:cubicBezTo>
                    <a:pt x="4" y="60"/>
                    <a:pt x="19" y="82"/>
                    <a:pt x="1" y="98"/>
                  </a:cubicBezTo>
                  <a:cubicBezTo>
                    <a:pt x="23" y="101"/>
                    <a:pt x="46" y="116"/>
                    <a:pt x="72" y="116"/>
                  </a:cubicBezTo>
                  <a:cubicBezTo>
                    <a:pt x="75" y="116"/>
                    <a:pt x="86" y="116"/>
                    <a:pt x="94" y="113"/>
                  </a:cubicBezTo>
                  <a:cubicBezTo>
                    <a:pt x="98" y="108"/>
                    <a:pt x="98" y="108"/>
                    <a:pt x="101" y="108"/>
                  </a:cubicBezTo>
                  <a:cubicBezTo>
                    <a:pt x="116" y="108"/>
                    <a:pt x="120" y="131"/>
                    <a:pt x="127" y="139"/>
                  </a:cubicBezTo>
                  <a:cubicBezTo>
                    <a:pt x="139" y="127"/>
                    <a:pt x="146" y="116"/>
                    <a:pt x="153" y="105"/>
                  </a:cubicBezTo>
                  <a:cubicBezTo>
                    <a:pt x="150" y="101"/>
                    <a:pt x="146" y="94"/>
                    <a:pt x="143" y="90"/>
                  </a:cubicBezTo>
                  <a:cubicBezTo>
                    <a:pt x="127" y="79"/>
                    <a:pt x="127" y="68"/>
                    <a:pt x="139" y="53"/>
                  </a:cubicBezTo>
                  <a:cubicBezTo>
                    <a:pt x="150" y="38"/>
                    <a:pt x="150" y="23"/>
                    <a:pt x="135" y="8"/>
                  </a:cubicBezTo>
                  <a:cubicBezTo>
                    <a:pt x="127" y="4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5" name="Google Shape;29225;p21"/>
            <p:cNvSpPr/>
            <p:nvPr/>
          </p:nvSpPr>
          <p:spPr>
            <a:xfrm>
              <a:off x="-4993500" y="-63078"/>
              <a:ext cx="9359" cy="10410"/>
            </a:xfrm>
            <a:custGeom>
              <a:avLst/>
              <a:gdLst/>
              <a:ahLst/>
              <a:cxnLst/>
              <a:rect l="l" t="t" r="r" b="b"/>
              <a:pathLst>
                <a:path w="196" h="218" extrusionOk="0">
                  <a:moveTo>
                    <a:pt x="19" y="1"/>
                  </a:moveTo>
                  <a:cubicBezTo>
                    <a:pt x="11" y="1"/>
                    <a:pt x="1" y="5"/>
                    <a:pt x="1" y="23"/>
                  </a:cubicBezTo>
                  <a:cubicBezTo>
                    <a:pt x="23" y="42"/>
                    <a:pt x="30" y="76"/>
                    <a:pt x="68" y="80"/>
                  </a:cubicBezTo>
                  <a:cubicBezTo>
                    <a:pt x="116" y="87"/>
                    <a:pt x="132" y="132"/>
                    <a:pt x="146" y="173"/>
                  </a:cubicBezTo>
                  <a:cubicBezTo>
                    <a:pt x="150" y="188"/>
                    <a:pt x="142" y="211"/>
                    <a:pt x="165" y="218"/>
                  </a:cubicBezTo>
                  <a:cubicBezTo>
                    <a:pt x="195" y="192"/>
                    <a:pt x="184" y="166"/>
                    <a:pt x="168" y="143"/>
                  </a:cubicBezTo>
                  <a:cubicBezTo>
                    <a:pt x="158" y="128"/>
                    <a:pt x="132" y="117"/>
                    <a:pt x="146" y="102"/>
                  </a:cubicBezTo>
                  <a:cubicBezTo>
                    <a:pt x="176" y="64"/>
                    <a:pt x="135" y="61"/>
                    <a:pt x="124" y="54"/>
                  </a:cubicBezTo>
                  <a:cubicBezTo>
                    <a:pt x="101" y="35"/>
                    <a:pt x="64" y="35"/>
                    <a:pt x="42" y="9"/>
                  </a:cubicBezTo>
                  <a:cubicBezTo>
                    <a:pt x="38" y="5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6" name="Google Shape;29226;p21"/>
            <p:cNvSpPr/>
            <p:nvPr/>
          </p:nvSpPr>
          <p:spPr>
            <a:xfrm>
              <a:off x="-5124144" y="-222420"/>
              <a:ext cx="10171" cy="6255"/>
            </a:xfrm>
            <a:custGeom>
              <a:avLst/>
              <a:gdLst/>
              <a:ahLst/>
              <a:cxnLst/>
              <a:rect l="l" t="t" r="r" b="b"/>
              <a:pathLst>
                <a:path w="213" h="131" extrusionOk="0">
                  <a:moveTo>
                    <a:pt x="16" y="0"/>
                  </a:moveTo>
                  <a:cubicBezTo>
                    <a:pt x="4" y="11"/>
                    <a:pt x="0" y="26"/>
                    <a:pt x="16" y="37"/>
                  </a:cubicBezTo>
                  <a:cubicBezTo>
                    <a:pt x="34" y="49"/>
                    <a:pt x="49" y="71"/>
                    <a:pt x="60" y="78"/>
                  </a:cubicBezTo>
                  <a:cubicBezTo>
                    <a:pt x="94" y="97"/>
                    <a:pt x="128" y="130"/>
                    <a:pt x="173" y="130"/>
                  </a:cubicBezTo>
                  <a:cubicBezTo>
                    <a:pt x="183" y="130"/>
                    <a:pt x="199" y="127"/>
                    <a:pt x="213" y="120"/>
                  </a:cubicBezTo>
                  <a:cubicBezTo>
                    <a:pt x="209" y="108"/>
                    <a:pt x="202" y="97"/>
                    <a:pt x="199" y="85"/>
                  </a:cubicBezTo>
                  <a:cubicBezTo>
                    <a:pt x="180" y="82"/>
                    <a:pt x="157" y="82"/>
                    <a:pt x="161" y="52"/>
                  </a:cubicBezTo>
                  <a:cubicBezTo>
                    <a:pt x="165" y="41"/>
                    <a:pt x="154" y="33"/>
                    <a:pt x="146" y="33"/>
                  </a:cubicBezTo>
                  <a:cubicBezTo>
                    <a:pt x="142" y="33"/>
                    <a:pt x="138" y="33"/>
                    <a:pt x="135" y="37"/>
                  </a:cubicBezTo>
                  <a:cubicBezTo>
                    <a:pt x="123" y="37"/>
                    <a:pt x="116" y="41"/>
                    <a:pt x="112" y="41"/>
                  </a:cubicBezTo>
                  <a:cubicBezTo>
                    <a:pt x="105" y="41"/>
                    <a:pt x="101" y="33"/>
                    <a:pt x="90" y="23"/>
                  </a:cubicBezTo>
                  <a:cubicBezTo>
                    <a:pt x="83" y="33"/>
                    <a:pt x="75" y="37"/>
                    <a:pt x="71" y="37"/>
                  </a:cubicBezTo>
                  <a:cubicBezTo>
                    <a:pt x="60" y="37"/>
                    <a:pt x="56" y="15"/>
                    <a:pt x="45" y="4"/>
                  </a:cubicBezTo>
                  <a:cubicBezTo>
                    <a:pt x="38" y="4"/>
                    <a:pt x="2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7" name="Google Shape;29227;p21"/>
            <p:cNvSpPr/>
            <p:nvPr/>
          </p:nvSpPr>
          <p:spPr>
            <a:xfrm>
              <a:off x="-4892318" y="138809"/>
              <a:ext cx="8118" cy="6160"/>
            </a:xfrm>
            <a:custGeom>
              <a:avLst/>
              <a:gdLst/>
              <a:ahLst/>
              <a:cxnLst/>
              <a:rect l="l" t="t" r="r" b="b"/>
              <a:pathLst>
                <a:path w="170" h="129" extrusionOk="0">
                  <a:moveTo>
                    <a:pt x="90" y="1"/>
                  </a:moveTo>
                  <a:cubicBezTo>
                    <a:pt x="68" y="1"/>
                    <a:pt x="46" y="12"/>
                    <a:pt x="31" y="34"/>
                  </a:cubicBezTo>
                  <a:cubicBezTo>
                    <a:pt x="28" y="42"/>
                    <a:pt x="20" y="42"/>
                    <a:pt x="12" y="42"/>
                  </a:cubicBezTo>
                  <a:lnTo>
                    <a:pt x="5" y="42"/>
                  </a:lnTo>
                  <a:cubicBezTo>
                    <a:pt x="1" y="72"/>
                    <a:pt x="28" y="61"/>
                    <a:pt x="42" y="68"/>
                  </a:cubicBezTo>
                  <a:cubicBezTo>
                    <a:pt x="46" y="68"/>
                    <a:pt x="50" y="65"/>
                    <a:pt x="54" y="65"/>
                  </a:cubicBezTo>
                  <a:cubicBezTo>
                    <a:pt x="72" y="65"/>
                    <a:pt x="80" y="75"/>
                    <a:pt x="76" y="98"/>
                  </a:cubicBezTo>
                  <a:lnTo>
                    <a:pt x="80" y="98"/>
                  </a:lnTo>
                  <a:cubicBezTo>
                    <a:pt x="98" y="98"/>
                    <a:pt x="117" y="106"/>
                    <a:pt x="132" y="120"/>
                  </a:cubicBezTo>
                  <a:cubicBezTo>
                    <a:pt x="135" y="120"/>
                    <a:pt x="135" y="124"/>
                    <a:pt x="140" y="128"/>
                  </a:cubicBezTo>
                  <a:cubicBezTo>
                    <a:pt x="147" y="113"/>
                    <a:pt x="169" y="113"/>
                    <a:pt x="166" y="94"/>
                  </a:cubicBezTo>
                  <a:cubicBezTo>
                    <a:pt x="154" y="61"/>
                    <a:pt x="147" y="20"/>
                    <a:pt x="117" y="5"/>
                  </a:cubicBezTo>
                  <a:cubicBezTo>
                    <a:pt x="109" y="1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8" name="Google Shape;29228;p21"/>
            <p:cNvSpPr/>
            <p:nvPr/>
          </p:nvSpPr>
          <p:spPr>
            <a:xfrm>
              <a:off x="-5114021" y="215925"/>
              <a:ext cx="8834" cy="8452"/>
            </a:xfrm>
            <a:custGeom>
              <a:avLst/>
              <a:gdLst/>
              <a:ahLst/>
              <a:cxnLst/>
              <a:rect l="l" t="t" r="r" b="b"/>
              <a:pathLst>
                <a:path w="185" h="177" extrusionOk="0">
                  <a:moveTo>
                    <a:pt x="121" y="1"/>
                  </a:moveTo>
                  <a:lnTo>
                    <a:pt x="110" y="12"/>
                  </a:lnTo>
                  <a:lnTo>
                    <a:pt x="110" y="16"/>
                  </a:lnTo>
                  <a:cubicBezTo>
                    <a:pt x="128" y="27"/>
                    <a:pt x="147" y="34"/>
                    <a:pt x="132" y="56"/>
                  </a:cubicBezTo>
                  <a:cubicBezTo>
                    <a:pt x="121" y="72"/>
                    <a:pt x="113" y="91"/>
                    <a:pt x="95" y="91"/>
                  </a:cubicBezTo>
                  <a:cubicBezTo>
                    <a:pt x="91" y="91"/>
                    <a:pt x="83" y="87"/>
                    <a:pt x="76" y="83"/>
                  </a:cubicBezTo>
                  <a:lnTo>
                    <a:pt x="76" y="83"/>
                  </a:lnTo>
                  <a:cubicBezTo>
                    <a:pt x="76" y="106"/>
                    <a:pt x="83" y="132"/>
                    <a:pt x="54" y="132"/>
                  </a:cubicBezTo>
                  <a:cubicBezTo>
                    <a:pt x="50" y="132"/>
                    <a:pt x="42" y="132"/>
                    <a:pt x="35" y="128"/>
                  </a:cubicBezTo>
                  <a:cubicBezTo>
                    <a:pt x="31" y="132"/>
                    <a:pt x="28" y="132"/>
                    <a:pt x="23" y="132"/>
                  </a:cubicBezTo>
                  <a:cubicBezTo>
                    <a:pt x="16" y="132"/>
                    <a:pt x="9" y="128"/>
                    <a:pt x="1" y="120"/>
                  </a:cubicBezTo>
                  <a:lnTo>
                    <a:pt x="1" y="120"/>
                  </a:lnTo>
                  <a:cubicBezTo>
                    <a:pt x="5" y="135"/>
                    <a:pt x="5" y="151"/>
                    <a:pt x="9" y="165"/>
                  </a:cubicBezTo>
                  <a:lnTo>
                    <a:pt x="20" y="177"/>
                  </a:lnTo>
                  <a:cubicBezTo>
                    <a:pt x="31" y="158"/>
                    <a:pt x="50" y="151"/>
                    <a:pt x="65" y="151"/>
                  </a:cubicBezTo>
                  <a:cubicBezTo>
                    <a:pt x="76" y="151"/>
                    <a:pt x="83" y="154"/>
                    <a:pt x="95" y="158"/>
                  </a:cubicBezTo>
                  <a:cubicBezTo>
                    <a:pt x="102" y="165"/>
                    <a:pt x="110" y="165"/>
                    <a:pt x="121" y="165"/>
                  </a:cubicBezTo>
                  <a:cubicBezTo>
                    <a:pt x="136" y="165"/>
                    <a:pt x="151" y="158"/>
                    <a:pt x="166" y="158"/>
                  </a:cubicBezTo>
                  <a:cubicBezTo>
                    <a:pt x="158" y="101"/>
                    <a:pt x="185" y="39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9" name="Google Shape;29229;p21"/>
            <p:cNvSpPr/>
            <p:nvPr/>
          </p:nvSpPr>
          <p:spPr>
            <a:xfrm>
              <a:off x="-5088475" y="-144969"/>
              <a:ext cx="5396" cy="8929"/>
            </a:xfrm>
            <a:custGeom>
              <a:avLst/>
              <a:gdLst/>
              <a:ahLst/>
              <a:cxnLst/>
              <a:rect l="l" t="t" r="r" b="b"/>
              <a:pathLst>
                <a:path w="113" h="187" extrusionOk="0">
                  <a:moveTo>
                    <a:pt x="46" y="0"/>
                  </a:moveTo>
                  <a:cubicBezTo>
                    <a:pt x="72" y="19"/>
                    <a:pt x="64" y="56"/>
                    <a:pt x="54" y="68"/>
                  </a:cubicBezTo>
                  <a:cubicBezTo>
                    <a:pt x="27" y="97"/>
                    <a:pt x="35" y="138"/>
                    <a:pt x="9" y="168"/>
                  </a:cubicBezTo>
                  <a:cubicBezTo>
                    <a:pt x="4" y="173"/>
                    <a:pt x="1" y="180"/>
                    <a:pt x="1" y="187"/>
                  </a:cubicBezTo>
                  <a:cubicBezTo>
                    <a:pt x="76" y="168"/>
                    <a:pt x="109" y="131"/>
                    <a:pt x="113" y="64"/>
                  </a:cubicBezTo>
                  <a:cubicBezTo>
                    <a:pt x="113" y="0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0" name="Google Shape;29230;p21"/>
            <p:cNvSpPr/>
            <p:nvPr/>
          </p:nvSpPr>
          <p:spPr>
            <a:xfrm>
              <a:off x="-5046311" y="-188899"/>
              <a:ext cx="8213" cy="5587"/>
            </a:xfrm>
            <a:custGeom>
              <a:avLst/>
              <a:gdLst/>
              <a:ahLst/>
              <a:cxnLst/>
              <a:rect l="l" t="t" r="r" b="b"/>
              <a:pathLst>
                <a:path w="172" h="117" extrusionOk="0">
                  <a:moveTo>
                    <a:pt x="90" y="1"/>
                  </a:moveTo>
                  <a:cubicBezTo>
                    <a:pt x="78" y="23"/>
                    <a:pt x="108" y="38"/>
                    <a:pt x="105" y="61"/>
                  </a:cubicBezTo>
                  <a:cubicBezTo>
                    <a:pt x="105" y="64"/>
                    <a:pt x="105" y="64"/>
                    <a:pt x="101" y="64"/>
                  </a:cubicBezTo>
                  <a:cubicBezTo>
                    <a:pt x="86" y="61"/>
                    <a:pt x="71" y="61"/>
                    <a:pt x="56" y="61"/>
                  </a:cubicBezTo>
                  <a:cubicBezTo>
                    <a:pt x="30" y="61"/>
                    <a:pt x="8" y="68"/>
                    <a:pt x="0" y="106"/>
                  </a:cubicBezTo>
                  <a:lnTo>
                    <a:pt x="52" y="106"/>
                  </a:lnTo>
                  <a:cubicBezTo>
                    <a:pt x="63" y="106"/>
                    <a:pt x="71" y="106"/>
                    <a:pt x="82" y="109"/>
                  </a:cubicBezTo>
                  <a:cubicBezTo>
                    <a:pt x="101" y="113"/>
                    <a:pt x="116" y="116"/>
                    <a:pt x="127" y="116"/>
                  </a:cubicBezTo>
                  <a:cubicBezTo>
                    <a:pt x="157" y="116"/>
                    <a:pt x="168" y="94"/>
                    <a:pt x="172" y="27"/>
                  </a:cubicBezTo>
                  <a:lnTo>
                    <a:pt x="172" y="27"/>
                  </a:lnTo>
                  <a:cubicBezTo>
                    <a:pt x="168" y="30"/>
                    <a:pt x="165" y="34"/>
                    <a:pt x="161" y="34"/>
                  </a:cubicBezTo>
                  <a:cubicBezTo>
                    <a:pt x="157" y="38"/>
                    <a:pt x="157" y="38"/>
                    <a:pt x="153" y="38"/>
                  </a:cubicBezTo>
                  <a:cubicBezTo>
                    <a:pt x="142" y="38"/>
                    <a:pt x="135" y="27"/>
                    <a:pt x="127" y="20"/>
                  </a:cubicBezTo>
                  <a:cubicBezTo>
                    <a:pt x="120" y="8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1" name="Google Shape;29231;p21"/>
            <p:cNvSpPr/>
            <p:nvPr/>
          </p:nvSpPr>
          <p:spPr>
            <a:xfrm>
              <a:off x="-4916718" y="137042"/>
              <a:ext cx="8213" cy="9837"/>
            </a:xfrm>
            <a:custGeom>
              <a:avLst/>
              <a:gdLst/>
              <a:ahLst/>
              <a:cxnLst/>
              <a:rect l="l" t="t" r="r" b="b"/>
              <a:pathLst>
                <a:path w="172" h="206" extrusionOk="0">
                  <a:moveTo>
                    <a:pt x="127" y="0"/>
                  </a:moveTo>
                  <a:cubicBezTo>
                    <a:pt x="86" y="23"/>
                    <a:pt x="86" y="71"/>
                    <a:pt x="60" y="102"/>
                  </a:cubicBezTo>
                  <a:cubicBezTo>
                    <a:pt x="60" y="109"/>
                    <a:pt x="56" y="112"/>
                    <a:pt x="49" y="112"/>
                  </a:cubicBezTo>
                  <a:cubicBezTo>
                    <a:pt x="49" y="135"/>
                    <a:pt x="45" y="154"/>
                    <a:pt x="23" y="165"/>
                  </a:cubicBezTo>
                  <a:cubicBezTo>
                    <a:pt x="4" y="173"/>
                    <a:pt x="0" y="191"/>
                    <a:pt x="18" y="206"/>
                  </a:cubicBezTo>
                  <a:cubicBezTo>
                    <a:pt x="26" y="199"/>
                    <a:pt x="30" y="191"/>
                    <a:pt x="37" y="183"/>
                  </a:cubicBezTo>
                  <a:cubicBezTo>
                    <a:pt x="52" y="180"/>
                    <a:pt x="52" y="147"/>
                    <a:pt x="68" y="147"/>
                  </a:cubicBezTo>
                  <a:cubicBezTo>
                    <a:pt x="75" y="147"/>
                    <a:pt x="78" y="150"/>
                    <a:pt x="90" y="165"/>
                  </a:cubicBezTo>
                  <a:lnTo>
                    <a:pt x="94" y="165"/>
                  </a:lnTo>
                  <a:cubicBezTo>
                    <a:pt x="116" y="157"/>
                    <a:pt x="108" y="109"/>
                    <a:pt x="138" y="109"/>
                  </a:cubicBezTo>
                  <a:cubicBezTo>
                    <a:pt x="146" y="109"/>
                    <a:pt x="149" y="112"/>
                    <a:pt x="157" y="112"/>
                  </a:cubicBezTo>
                  <a:cubicBezTo>
                    <a:pt x="168" y="112"/>
                    <a:pt x="172" y="86"/>
                    <a:pt x="168" y="86"/>
                  </a:cubicBezTo>
                  <a:cubicBezTo>
                    <a:pt x="127" y="68"/>
                    <a:pt x="142" y="26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2" name="Google Shape;29232;p21"/>
            <p:cNvSpPr/>
            <p:nvPr/>
          </p:nvSpPr>
          <p:spPr>
            <a:xfrm>
              <a:off x="-4944222" y="-46986"/>
              <a:ext cx="4679" cy="8070"/>
            </a:xfrm>
            <a:custGeom>
              <a:avLst/>
              <a:gdLst/>
              <a:ahLst/>
              <a:cxnLst/>
              <a:rect l="l" t="t" r="r" b="b"/>
              <a:pathLst>
                <a:path w="98" h="169" extrusionOk="0">
                  <a:moveTo>
                    <a:pt x="38" y="0"/>
                  </a:moveTo>
                  <a:cubicBezTo>
                    <a:pt x="16" y="0"/>
                    <a:pt x="4" y="12"/>
                    <a:pt x="11" y="34"/>
                  </a:cubicBezTo>
                  <a:cubicBezTo>
                    <a:pt x="19" y="49"/>
                    <a:pt x="23" y="64"/>
                    <a:pt x="16" y="79"/>
                  </a:cubicBezTo>
                  <a:cubicBezTo>
                    <a:pt x="26" y="101"/>
                    <a:pt x="8" y="124"/>
                    <a:pt x="0" y="146"/>
                  </a:cubicBezTo>
                  <a:cubicBezTo>
                    <a:pt x="16" y="157"/>
                    <a:pt x="34" y="169"/>
                    <a:pt x="49" y="169"/>
                  </a:cubicBezTo>
                  <a:cubicBezTo>
                    <a:pt x="56" y="169"/>
                    <a:pt x="64" y="165"/>
                    <a:pt x="71" y="165"/>
                  </a:cubicBezTo>
                  <a:cubicBezTo>
                    <a:pt x="86" y="157"/>
                    <a:pt x="97" y="150"/>
                    <a:pt x="78" y="135"/>
                  </a:cubicBezTo>
                  <a:cubicBezTo>
                    <a:pt x="45" y="105"/>
                    <a:pt x="90" y="101"/>
                    <a:pt x="90" y="83"/>
                  </a:cubicBezTo>
                  <a:cubicBezTo>
                    <a:pt x="86" y="45"/>
                    <a:pt x="75" y="15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3" name="Google Shape;29233;p21"/>
            <p:cNvSpPr/>
            <p:nvPr/>
          </p:nvSpPr>
          <p:spPr>
            <a:xfrm>
              <a:off x="-5200926" y="-67376"/>
              <a:ext cx="6876" cy="6494"/>
            </a:xfrm>
            <a:custGeom>
              <a:avLst/>
              <a:gdLst/>
              <a:ahLst/>
              <a:cxnLst/>
              <a:rect l="l" t="t" r="r" b="b"/>
              <a:pathLst>
                <a:path w="144" h="136" extrusionOk="0">
                  <a:moveTo>
                    <a:pt x="102" y="1"/>
                  </a:moveTo>
                  <a:cubicBezTo>
                    <a:pt x="98" y="1"/>
                    <a:pt x="94" y="5"/>
                    <a:pt x="87" y="13"/>
                  </a:cubicBezTo>
                  <a:cubicBezTo>
                    <a:pt x="76" y="31"/>
                    <a:pt x="64" y="35"/>
                    <a:pt x="57" y="35"/>
                  </a:cubicBezTo>
                  <a:cubicBezTo>
                    <a:pt x="42" y="35"/>
                    <a:pt x="31" y="9"/>
                    <a:pt x="16" y="1"/>
                  </a:cubicBezTo>
                  <a:lnTo>
                    <a:pt x="16" y="1"/>
                  </a:lnTo>
                  <a:cubicBezTo>
                    <a:pt x="1" y="31"/>
                    <a:pt x="35" y="54"/>
                    <a:pt x="31" y="83"/>
                  </a:cubicBezTo>
                  <a:cubicBezTo>
                    <a:pt x="23" y="125"/>
                    <a:pt x="35" y="136"/>
                    <a:pt x="54" y="136"/>
                  </a:cubicBezTo>
                  <a:cubicBezTo>
                    <a:pt x="64" y="136"/>
                    <a:pt x="80" y="132"/>
                    <a:pt x="94" y="125"/>
                  </a:cubicBezTo>
                  <a:cubicBezTo>
                    <a:pt x="87" y="87"/>
                    <a:pt x="135" y="95"/>
                    <a:pt x="143" y="65"/>
                  </a:cubicBezTo>
                  <a:cubicBezTo>
                    <a:pt x="132" y="57"/>
                    <a:pt x="124" y="50"/>
                    <a:pt x="128" y="35"/>
                  </a:cubicBezTo>
                  <a:cubicBezTo>
                    <a:pt x="121" y="23"/>
                    <a:pt x="11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4" name="Google Shape;29234;p21"/>
            <p:cNvSpPr/>
            <p:nvPr/>
          </p:nvSpPr>
          <p:spPr>
            <a:xfrm>
              <a:off x="-5015990" y="-127827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49" y="0"/>
                  </a:moveTo>
                  <a:cubicBezTo>
                    <a:pt x="42" y="4"/>
                    <a:pt x="34" y="4"/>
                    <a:pt x="27" y="4"/>
                  </a:cubicBezTo>
                  <a:cubicBezTo>
                    <a:pt x="27" y="11"/>
                    <a:pt x="27" y="19"/>
                    <a:pt x="30" y="26"/>
                  </a:cubicBezTo>
                  <a:cubicBezTo>
                    <a:pt x="49" y="67"/>
                    <a:pt x="19" y="93"/>
                    <a:pt x="4" y="128"/>
                  </a:cubicBezTo>
                  <a:cubicBezTo>
                    <a:pt x="1" y="142"/>
                    <a:pt x="11" y="150"/>
                    <a:pt x="19" y="157"/>
                  </a:cubicBezTo>
                  <a:cubicBezTo>
                    <a:pt x="30" y="150"/>
                    <a:pt x="61" y="150"/>
                    <a:pt x="53" y="123"/>
                  </a:cubicBezTo>
                  <a:cubicBezTo>
                    <a:pt x="34" y="71"/>
                    <a:pt x="68" y="75"/>
                    <a:pt x="101" y="67"/>
                  </a:cubicBezTo>
                  <a:lnTo>
                    <a:pt x="101" y="67"/>
                  </a:lnTo>
                  <a:cubicBezTo>
                    <a:pt x="101" y="90"/>
                    <a:pt x="87" y="101"/>
                    <a:pt x="94" y="116"/>
                  </a:cubicBezTo>
                  <a:cubicBezTo>
                    <a:pt x="101" y="116"/>
                    <a:pt x="109" y="116"/>
                    <a:pt x="116" y="112"/>
                  </a:cubicBezTo>
                  <a:cubicBezTo>
                    <a:pt x="120" y="101"/>
                    <a:pt x="128" y="83"/>
                    <a:pt x="128" y="83"/>
                  </a:cubicBezTo>
                  <a:lnTo>
                    <a:pt x="135" y="83"/>
                  </a:lnTo>
                  <a:cubicBezTo>
                    <a:pt x="161" y="83"/>
                    <a:pt x="154" y="60"/>
                    <a:pt x="154" y="45"/>
                  </a:cubicBezTo>
                  <a:cubicBezTo>
                    <a:pt x="124" y="15"/>
                    <a:pt x="83" y="1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5" name="Google Shape;29235;p21"/>
            <p:cNvSpPr/>
            <p:nvPr/>
          </p:nvSpPr>
          <p:spPr>
            <a:xfrm>
              <a:off x="-5118987" y="-231731"/>
              <a:ext cx="9311" cy="4870"/>
            </a:xfrm>
            <a:custGeom>
              <a:avLst/>
              <a:gdLst/>
              <a:ahLst/>
              <a:cxnLst/>
              <a:rect l="l" t="t" r="r" b="b"/>
              <a:pathLst>
                <a:path w="195" h="102" extrusionOk="0">
                  <a:moveTo>
                    <a:pt x="60" y="1"/>
                  </a:moveTo>
                  <a:cubicBezTo>
                    <a:pt x="38" y="1"/>
                    <a:pt x="20" y="19"/>
                    <a:pt x="1" y="34"/>
                  </a:cubicBezTo>
                  <a:cubicBezTo>
                    <a:pt x="4" y="38"/>
                    <a:pt x="8" y="38"/>
                    <a:pt x="12" y="38"/>
                  </a:cubicBezTo>
                  <a:lnTo>
                    <a:pt x="27" y="38"/>
                  </a:lnTo>
                  <a:cubicBezTo>
                    <a:pt x="30" y="38"/>
                    <a:pt x="34" y="34"/>
                    <a:pt x="34" y="34"/>
                  </a:cubicBezTo>
                  <a:cubicBezTo>
                    <a:pt x="42" y="34"/>
                    <a:pt x="46" y="38"/>
                    <a:pt x="46" y="49"/>
                  </a:cubicBezTo>
                  <a:cubicBezTo>
                    <a:pt x="49" y="68"/>
                    <a:pt x="42" y="71"/>
                    <a:pt x="30" y="71"/>
                  </a:cubicBezTo>
                  <a:lnTo>
                    <a:pt x="4" y="71"/>
                  </a:lnTo>
                  <a:lnTo>
                    <a:pt x="1" y="75"/>
                  </a:lnTo>
                  <a:cubicBezTo>
                    <a:pt x="12" y="79"/>
                    <a:pt x="23" y="94"/>
                    <a:pt x="34" y="94"/>
                  </a:cubicBezTo>
                  <a:cubicBezTo>
                    <a:pt x="38" y="94"/>
                    <a:pt x="42" y="90"/>
                    <a:pt x="49" y="87"/>
                  </a:cubicBezTo>
                  <a:cubicBezTo>
                    <a:pt x="60" y="75"/>
                    <a:pt x="75" y="71"/>
                    <a:pt x="91" y="71"/>
                  </a:cubicBezTo>
                  <a:cubicBezTo>
                    <a:pt x="109" y="71"/>
                    <a:pt x="127" y="79"/>
                    <a:pt x="146" y="90"/>
                  </a:cubicBezTo>
                  <a:cubicBezTo>
                    <a:pt x="154" y="97"/>
                    <a:pt x="165" y="101"/>
                    <a:pt x="172" y="101"/>
                  </a:cubicBezTo>
                  <a:cubicBezTo>
                    <a:pt x="177" y="101"/>
                    <a:pt x="184" y="101"/>
                    <a:pt x="187" y="97"/>
                  </a:cubicBezTo>
                  <a:cubicBezTo>
                    <a:pt x="195" y="68"/>
                    <a:pt x="158" y="53"/>
                    <a:pt x="161" y="23"/>
                  </a:cubicBezTo>
                  <a:cubicBezTo>
                    <a:pt x="154" y="16"/>
                    <a:pt x="150" y="11"/>
                    <a:pt x="143" y="11"/>
                  </a:cubicBezTo>
                  <a:cubicBezTo>
                    <a:pt x="139" y="11"/>
                    <a:pt x="132" y="16"/>
                    <a:pt x="127" y="19"/>
                  </a:cubicBezTo>
                  <a:cubicBezTo>
                    <a:pt x="120" y="19"/>
                    <a:pt x="117" y="23"/>
                    <a:pt x="109" y="23"/>
                  </a:cubicBezTo>
                  <a:cubicBezTo>
                    <a:pt x="105" y="23"/>
                    <a:pt x="101" y="23"/>
                    <a:pt x="98" y="19"/>
                  </a:cubicBezTo>
                  <a:cubicBezTo>
                    <a:pt x="83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6" name="Google Shape;29236;p21"/>
            <p:cNvSpPr/>
            <p:nvPr/>
          </p:nvSpPr>
          <p:spPr>
            <a:xfrm>
              <a:off x="-5192331" y="58350"/>
              <a:ext cx="5396" cy="6972"/>
            </a:xfrm>
            <a:custGeom>
              <a:avLst/>
              <a:gdLst/>
              <a:ahLst/>
              <a:cxnLst/>
              <a:rect l="l" t="t" r="r" b="b"/>
              <a:pathLst>
                <a:path w="113" h="146" extrusionOk="0">
                  <a:moveTo>
                    <a:pt x="53" y="0"/>
                  </a:moveTo>
                  <a:cubicBezTo>
                    <a:pt x="38" y="0"/>
                    <a:pt x="19" y="7"/>
                    <a:pt x="4" y="23"/>
                  </a:cubicBezTo>
                  <a:cubicBezTo>
                    <a:pt x="19" y="30"/>
                    <a:pt x="34" y="37"/>
                    <a:pt x="49" y="45"/>
                  </a:cubicBezTo>
                  <a:cubicBezTo>
                    <a:pt x="49" y="75"/>
                    <a:pt x="0" y="86"/>
                    <a:pt x="4" y="120"/>
                  </a:cubicBezTo>
                  <a:cubicBezTo>
                    <a:pt x="12" y="131"/>
                    <a:pt x="12" y="146"/>
                    <a:pt x="26" y="146"/>
                  </a:cubicBezTo>
                  <a:lnTo>
                    <a:pt x="31" y="146"/>
                  </a:lnTo>
                  <a:cubicBezTo>
                    <a:pt x="57" y="142"/>
                    <a:pt x="86" y="142"/>
                    <a:pt x="98" y="112"/>
                  </a:cubicBezTo>
                  <a:cubicBezTo>
                    <a:pt x="109" y="78"/>
                    <a:pt x="112" y="37"/>
                    <a:pt x="86" y="11"/>
                  </a:cubicBezTo>
                  <a:cubicBezTo>
                    <a:pt x="75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7" name="Google Shape;29237;p21"/>
            <p:cNvSpPr/>
            <p:nvPr/>
          </p:nvSpPr>
          <p:spPr>
            <a:xfrm>
              <a:off x="-5109150" y="-132125"/>
              <a:ext cx="6446" cy="7736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8" y="4"/>
                  </a:moveTo>
                  <a:lnTo>
                    <a:pt x="8" y="4"/>
                  </a:lnTo>
                  <a:cubicBezTo>
                    <a:pt x="4" y="16"/>
                    <a:pt x="0" y="30"/>
                    <a:pt x="16" y="38"/>
                  </a:cubicBezTo>
                  <a:cubicBezTo>
                    <a:pt x="68" y="61"/>
                    <a:pt x="71" y="83"/>
                    <a:pt x="38" y="123"/>
                  </a:cubicBezTo>
                  <a:cubicBezTo>
                    <a:pt x="19" y="146"/>
                    <a:pt x="19" y="146"/>
                    <a:pt x="56" y="161"/>
                  </a:cubicBezTo>
                  <a:lnTo>
                    <a:pt x="78" y="161"/>
                  </a:lnTo>
                  <a:cubicBezTo>
                    <a:pt x="135" y="142"/>
                    <a:pt x="105" y="90"/>
                    <a:pt x="123" y="56"/>
                  </a:cubicBezTo>
                  <a:cubicBezTo>
                    <a:pt x="109" y="0"/>
                    <a:pt x="60" y="19"/>
                    <a:pt x="26" y="11"/>
                  </a:cubicBezTo>
                  <a:cubicBezTo>
                    <a:pt x="19" y="11"/>
                    <a:pt x="11" y="8"/>
                    <a:pt x="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8" name="Google Shape;29238;p21"/>
            <p:cNvSpPr/>
            <p:nvPr/>
          </p:nvSpPr>
          <p:spPr>
            <a:xfrm>
              <a:off x="-5042396" y="253266"/>
              <a:ext cx="7926" cy="8452"/>
            </a:xfrm>
            <a:custGeom>
              <a:avLst/>
              <a:gdLst/>
              <a:ahLst/>
              <a:cxnLst/>
              <a:rect l="l" t="t" r="r" b="b"/>
              <a:pathLst>
                <a:path w="166" h="177" extrusionOk="0">
                  <a:moveTo>
                    <a:pt x="105" y="0"/>
                  </a:moveTo>
                  <a:cubicBezTo>
                    <a:pt x="98" y="0"/>
                    <a:pt x="90" y="11"/>
                    <a:pt x="75" y="37"/>
                  </a:cubicBezTo>
                  <a:cubicBezTo>
                    <a:pt x="71" y="49"/>
                    <a:pt x="67" y="52"/>
                    <a:pt x="60" y="52"/>
                  </a:cubicBezTo>
                  <a:cubicBezTo>
                    <a:pt x="49" y="52"/>
                    <a:pt x="41" y="42"/>
                    <a:pt x="31" y="37"/>
                  </a:cubicBezTo>
                  <a:cubicBezTo>
                    <a:pt x="15" y="42"/>
                    <a:pt x="0" y="56"/>
                    <a:pt x="12" y="68"/>
                  </a:cubicBezTo>
                  <a:cubicBezTo>
                    <a:pt x="49" y="109"/>
                    <a:pt x="75" y="161"/>
                    <a:pt x="131" y="176"/>
                  </a:cubicBezTo>
                  <a:cubicBezTo>
                    <a:pt x="146" y="157"/>
                    <a:pt x="165" y="142"/>
                    <a:pt x="124" y="123"/>
                  </a:cubicBezTo>
                  <a:cubicBezTo>
                    <a:pt x="83" y="97"/>
                    <a:pt x="90" y="59"/>
                    <a:pt x="138" y="45"/>
                  </a:cubicBezTo>
                  <a:cubicBezTo>
                    <a:pt x="127" y="23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9" name="Google Shape;29239;p21"/>
            <p:cNvSpPr/>
            <p:nvPr/>
          </p:nvSpPr>
          <p:spPr>
            <a:xfrm>
              <a:off x="-5205558" y="42115"/>
              <a:ext cx="7210" cy="5157"/>
            </a:xfrm>
            <a:custGeom>
              <a:avLst/>
              <a:gdLst/>
              <a:ahLst/>
              <a:cxnLst/>
              <a:rect l="l" t="t" r="r" b="b"/>
              <a:pathLst>
                <a:path w="151" h="108" extrusionOk="0">
                  <a:moveTo>
                    <a:pt x="79" y="0"/>
                  </a:moveTo>
                  <a:cubicBezTo>
                    <a:pt x="64" y="0"/>
                    <a:pt x="53" y="7"/>
                    <a:pt x="46" y="26"/>
                  </a:cubicBezTo>
                  <a:cubicBezTo>
                    <a:pt x="34" y="45"/>
                    <a:pt x="1" y="63"/>
                    <a:pt x="38" y="90"/>
                  </a:cubicBezTo>
                  <a:cubicBezTo>
                    <a:pt x="53" y="101"/>
                    <a:pt x="101" y="108"/>
                    <a:pt x="132" y="108"/>
                  </a:cubicBezTo>
                  <a:cubicBezTo>
                    <a:pt x="142" y="108"/>
                    <a:pt x="151" y="104"/>
                    <a:pt x="151" y="101"/>
                  </a:cubicBezTo>
                  <a:cubicBezTo>
                    <a:pt x="151" y="67"/>
                    <a:pt x="132" y="37"/>
                    <a:pt x="116" y="15"/>
                  </a:cubicBezTo>
                  <a:cubicBezTo>
                    <a:pt x="106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0" name="Google Shape;29240;p21"/>
            <p:cNvSpPr/>
            <p:nvPr/>
          </p:nvSpPr>
          <p:spPr>
            <a:xfrm>
              <a:off x="-4873218" y="140623"/>
              <a:ext cx="11317" cy="6971"/>
            </a:xfrm>
            <a:custGeom>
              <a:avLst/>
              <a:gdLst/>
              <a:ahLst/>
              <a:cxnLst/>
              <a:rect l="l" t="t" r="r" b="b"/>
              <a:pathLst>
                <a:path w="237" h="146" extrusionOk="0">
                  <a:moveTo>
                    <a:pt x="20" y="1"/>
                  </a:moveTo>
                  <a:cubicBezTo>
                    <a:pt x="16" y="4"/>
                    <a:pt x="12" y="8"/>
                    <a:pt x="12" y="11"/>
                  </a:cubicBezTo>
                  <a:cubicBezTo>
                    <a:pt x="9" y="15"/>
                    <a:pt x="4" y="19"/>
                    <a:pt x="1" y="23"/>
                  </a:cubicBezTo>
                  <a:cubicBezTo>
                    <a:pt x="16" y="34"/>
                    <a:pt x="20" y="49"/>
                    <a:pt x="27" y="63"/>
                  </a:cubicBezTo>
                  <a:cubicBezTo>
                    <a:pt x="42" y="56"/>
                    <a:pt x="54" y="49"/>
                    <a:pt x="65" y="49"/>
                  </a:cubicBezTo>
                  <a:cubicBezTo>
                    <a:pt x="83" y="49"/>
                    <a:pt x="102" y="60"/>
                    <a:pt x="117" y="75"/>
                  </a:cubicBezTo>
                  <a:cubicBezTo>
                    <a:pt x="143" y="94"/>
                    <a:pt x="151" y="116"/>
                    <a:pt x="125" y="139"/>
                  </a:cubicBezTo>
                  <a:lnTo>
                    <a:pt x="125" y="146"/>
                  </a:lnTo>
                  <a:cubicBezTo>
                    <a:pt x="166" y="131"/>
                    <a:pt x="206" y="108"/>
                    <a:pt x="237" y="79"/>
                  </a:cubicBezTo>
                  <a:cubicBezTo>
                    <a:pt x="229" y="72"/>
                    <a:pt x="225" y="56"/>
                    <a:pt x="222" y="56"/>
                  </a:cubicBezTo>
                  <a:cubicBezTo>
                    <a:pt x="218" y="56"/>
                    <a:pt x="218" y="56"/>
                    <a:pt x="214" y="60"/>
                  </a:cubicBezTo>
                  <a:cubicBezTo>
                    <a:pt x="199" y="75"/>
                    <a:pt x="188" y="86"/>
                    <a:pt x="180" y="86"/>
                  </a:cubicBezTo>
                  <a:cubicBezTo>
                    <a:pt x="169" y="86"/>
                    <a:pt x="161" y="68"/>
                    <a:pt x="158" y="41"/>
                  </a:cubicBezTo>
                  <a:cubicBezTo>
                    <a:pt x="154" y="27"/>
                    <a:pt x="143" y="15"/>
                    <a:pt x="132" y="15"/>
                  </a:cubicBezTo>
                  <a:cubicBezTo>
                    <a:pt x="125" y="15"/>
                    <a:pt x="121" y="19"/>
                    <a:pt x="113" y="23"/>
                  </a:cubicBezTo>
                  <a:cubicBezTo>
                    <a:pt x="106" y="34"/>
                    <a:pt x="106" y="41"/>
                    <a:pt x="99" y="41"/>
                  </a:cubicBezTo>
                  <a:cubicBezTo>
                    <a:pt x="99" y="41"/>
                    <a:pt x="94" y="41"/>
                    <a:pt x="87" y="34"/>
                  </a:cubicBezTo>
                  <a:cubicBezTo>
                    <a:pt x="68" y="15"/>
                    <a:pt x="42" y="15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1" name="Google Shape;29241;p21"/>
            <p:cNvSpPr/>
            <p:nvPr/>
          </p:nvSpPr>
          <p:spPr>
            <a:xfrm>
              <a:off x="-5273172" y="109729"/>
              <a:ext cx="6064" cy="8786"/>
            </a:xfrm>
            <a:custGeom>
              <a:avLst/>
              <a:gdLst/>
              <a:ahLst/>
              <a:cxnLst/>
              <a:rect l="l" t="t" r="r" b="b"/>
              <a:pathLst>
                <a:path w="127" h="184" extrusionOk="0">
                  <a:moveTo>
                    <a:pt x="97" y="1"/>
                  </a:moveTo>
                  <a:cubicBezTo>
                    <a:pt x="82" y="1"/>
                    <a:pt x="71" y="8"/>
                    <a:pt x="59" y="12"/>
                  </a:cubicBezTo>
                  <a:cubicBezTo>
                    <a:pt x="7" y="46"/>
                    <a:pt x="26" y="113"/>
                    <a:pt x="0" y="158"/>
                  </a:cubicBezTo>
                  <a:lnTo>
                    <a:pt x="0" y="184"/>
                  </a:lnTo>
                  <a:lnTo>
                    <a:pt x="7" y="184"/>
                  </a:lnTo>
                  <a:cubicBezTo>
                    <a:pt x="41" y="184"/>
                    <a:pt x="41" y="146"/>
                    <a:pt x="59" y="132"/>
                  </a:cubicBezTo>
                  <a:cubicBezTo>
                    <a:pt x="82" y="105"/>
                    <a:pt x="52" y="79"/>
                    <a:pt x="67" y="56"/>
                  </a:cubicBezTo>
                  <a:lnTo>
                    <a:pt x="71" y="56"/>
                  </a:lnTo>
                  <a:cubicBezTo>
                    <a:pt x="75" y="56"/>
                    <a:pt x="82" y="60"/>
                    <a:pt x="86" y="64"/>
                  </a:cubicBezTo>
                  <a:cubicBezTo>
                    <a:pt x="90" y="68"/>
                    <a:pt x="93" y="72"/>
                    <a:pt x="101" y="72"/>
                  </a:cubicBezTo>
                  <a:cubicBezTo>
                    <a:pt x="104" y="72"/>
                    <a:pt x="109" y="72"/>
                    <a:pt x="112" y="64"/>
                  </a:cubicBezTo>
                  <a:cubicBezTo>
                    <a:pt x="127" y="49"/>
                    <a:pt x="127" y="30"/>
                    <a:pt x="119" y="15"/>
                  </a:cubicBezTo>
                  <a:cubicBezTo>
                    <a:pt x="112" y="4"/>
                    <a:pt x="104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2" name="Google Shape;29242;p21"/>
            <p:cNvSpPr/>
            <p:nvPr/>
          </p:nvSpPr>
          <p:spPr>
            <a:xfrm>
              <a:off x="-5195721" y="232351"/>
              <a:ext cx="7210" cy="4345"/>
            </a:xfrm>
            <a:custGeom>
              <a:avLst/>
              <a:gdLst/>
              <a:ahLst/>
              <a:cxnLst/>
              <a:rect l="l" t="t" r="r" b="b"/>
              <a:pathLst>
                <a:path w="151" h="91" extrusionOk="0">
                  <a:moveTo>
                    <a:pt x="79" y="0"/>
                  </a:moveTo>
                  <a:cubicBezTo>
                    <a:pt x="60" y="0"/>
                    <a:pt x="38" y="9"/>
                    <a:pt x="7" y="19"/>
                  </a:cubicBezTo>
                  <a:cubicBezTo>
                    <a:pt x="4" y="38"/>
                    <a:pt x="4" y="57"/>
                    <a:pt x="0" y="71"/>
                  </a:cubicBezTo>
                  <a:cubicBezTo>
                    <a:pt x="19" y="87"/>
                    <a:pt x="38" y="90"/>
                    <a:pt x="52" y="90"/>
                  </a:cubicBezTo>
                  <a:cubicBezTo>
                    <a:pt x="86" y="90"/>
                    <a:pt x="120" y="71"/>
                    <a:pt x="150" y="57"/>
                  </a:cubicBezTo>
                  <a:cubicBezTo>
                    <a:pt x="128" y="19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3" name="Google Shape;29243;p21"/>
            <p:cNvSpPr/>
            <p:nvPr/>
          </p:nvSpPr>
          <p:spPr>
            <a:xfrm>
              <a:off x="-5000997" y="-23173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68" y="1"/>
                  </a:moveTo>
                  <a:cubicBezTo>
                    <a:pt x="56" y="1"/>
                    <a:pt x="42" y="8"/>
                    <a:pt x="30" y="23"/>
                  </a:cubicBezTo>
                  <a:cubicBezTo>
                    <a:pt x="1" y="53"/>
                    <a:pt x="11" y="79"/>
                    <a:pt x="42" y="101"/>
                  </a:cubicBezTo>
                  <a:cubicBezTo>
                    <a:pt x="53" y="113"/>
                    <a:pt x="64" y="120"/>
                    <a:pt x="75" y="120"/>
                  </a:cubicBezTo>
                  <a:cubicBezTo>
                    <a:pt x="87" y="120"/>
                    <a:pt x="98" y="116"/>
                    <a:pt x="106" y="101"/>
                  </a:cubicBezTo>
                  <a:cubicBezTo>
                    <a:pt x="132" y="68"/>
                    <a:pt x="124" y="38"/>
                    <a:pt x="94" y="11"/>
                  </a:cubicBezTo>
                  <a:cubicBezTo>
                    <a:pt x="87" y="1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4" name="Google Shape;29244;p21"/>
            <p:cNvSpPr/>
            <p:nvPr/>
          </p:nvSpPr>
          <p:spPr>
            <a:xfrm>
              <a:off x="-5203409" y="232017"/>
              <a:ext cx="8070" cy="5539"/>
            </a:xfrm>
            <a:custGeom>
              <a:avLst/>
              <a:gdLst/>
              <a:ahLst/>
              <a:cxnLst/>
              <a:rect l="l" t="t" r="r" b="b"/>
              <a:pathLst>
                <a:path w="169" h="116" extrusionOk="0">
                  <a:moveTo>
                    <a:pt x="87" y="0"/>
                  </a:moveTo>
                  <a:cubicBezTo>
                    <a:pt x="23" y="4"/>
                    <a:pt x="1" y="33"/>
                    <a:pt x="19" y="86"/>
                  </a:cubicBezTo>
                  <a:cubicBezTo>
                    <a:pt x="23" y="90"/>
                    <a:pt x="30" y="94"/>
                    <a:pt x="34" y="94"/>
                  </a:cubicBezTo>
                  <a:cubicBezTo>
                    <a:pt x="38" y="94"/>
                    <a:pt x="42" y="90"/>
                    <a:pt x="45" y="90"/>
                  </a:cubicBezTo>
                  <a:cubicBezTo>
                    <a:pt x="49" y="90"/>
                    <a:pt x="53" y="94"/>
                    <a:pt x="53" y="94"/>
                  </a:cubicBezTo>
                  <a:cubicBezTo>
                    <a:pt x="79" y="109"/>
                    <a:pt x="109" y="109"/>
                    <a:pt x="135" y="116"/>
                  </a:cubicBezTo>
                  <a:cubicBezTo>
                    <a:pt x="135" y="112"/>
                    <a:pt x="139" y="109"/>
                    <a:pt x="142" y="105"/>
                  </a:cubicBezTo>
                  <a:cubicBezTo>
                    <a:pt x="150" y="97"/>
                    <a:pt x="158" y="90"/>
                    <a:pt x="161" y="78"/>
                  </a:cubicBezTo>
                  <a:cubicBezTo>
                    <a:pt x="165" y="64"/>
                    <a:pt x="165" y="45"/>
                    <a:pt x="168" y="26"/>
                  </a:cubicBezTo>
                  <a:cubicBezTo>
                    <a:pt x="165" y="23"/>
                    <a:pt x="161" y="19"/>
                    <a:pt x="158" y="16"/>
                  </a:cubicBezTo>
                  <a:cubicBezTo>
                    <a:pt x="146" y="23"/>
                    <a:pt x="135" y="23"/>
                    <a:pt x="132" y="30"/>
                  </a:cubicBezTo>
                  <a:cubicBezTo>
                    <a:pt x="116" y="45"/>
                    <a:pt x="139" y="83"/>
                    <a:pt x="116" y="83"/>
                  </a:cubicBezTo>
                  <a:lnTo>
                    <a:pt x="109" y="83"/>
                  </a:lnTo>
                  <a:cubicBezTo>
                    <a:pt x="79" y="75"/>
                    <a:pt x="64" y="38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5" name="Google Shape;29245;p21"/>
            <p:cNvSpPr/>
            <p:nvPr/>
          </p:nvSpPr>
          <p:spPr>
            <a:xfrm>
              <a:off x="-5318916" y="172950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65" y="0"/>
                  </a:moveTo>
                  <a:cubicBezTo>
                    <a:pt x="49" y="0"/>
                    <a:pt x="35" y="7"/>
                    <a:pt x="23" y="23"/>
                  </a:cubicBezTo>
                  <a:cubicBezTo>
                    <a:pt x="1" y="49"/>
                    <a:pt x="1" y="71"/>
                    <a:pt x="27" y="93"/>
                  </a:cubicBezTo>
                  <a:cubicBezTo>
                    <a:pt x="39" y="104"/>
                    <a:pt x="49" y="109"/>
                    <a:pt x="57" y="109"/>
                  </a:cubicBezTo>
                  <a:cubicBezTo>
                    <a:pt x="80" y="109"/>
                    <a:pt x="94" y="86"/>
                    <a:pt x="113" y="82"/>
                  </a:cubicBezTo>
                  <a:cubicBezTo>
                    <a:pt x="132" y="52"/>
                    <a:pt x="120" y="33"/>
                    <a:pt x="98" y="14"/>
                  </a:cubicBezTo>
                  <a:cubicBezTo>
                    <a:pt x="87" y="4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6" name="Google Shape;29246;p21"/>
            <p:cNvSpPr/>
            <p:nvPr/>
          </p:nvSpPr>
          <p:spPr>
            <a:xfrm>
              <a:off x="-5376741" y="133795"/>
              <a:ext cx="6160" cy="11317"/>
            </a:xfrm>
            <a:custGeom>
              <a:avLst/>
              <a:gdLst/>
              <a:ahLst/>
              <a:cxnLst/>
              <a:rect l="l" t="t" r="r" b="b"/>
              <a:pathLst>
                <a:path w="129" h="237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7" y="54"/>
                    <a:pt x="1" y="128"/>
                    <a:pt x="46" y="237"/>
                  </a:cubicBezTo>
                  <a:cubicBezTo>
                    <a:pt x="72" y="222"/>
                    <a:pt x="98" y="211"/>
                    <a:pt x="120" y="196"/>
                  </a:cubicBezTo>
                  <a:cubicBezTo>
                    <a:pt x="128" y="154"/>
                    <a:pt x="57" y="177"/>
                    <a:pt x="68" y="117"/>
                  </a:cubicBezTo>
                  <a:cubicBezTo>
                    <a:pt x="80" y="68"/>
                    <a:pt x="94" y="35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7" name="Google Shape;29247;p21"/>
            <p:cNvSpPr/>
            <p:nvPr/>
          </p:nvSpPr>
          <p:spPr>
            <a:xfrm>
              <a:off x="-5129826" y="170228"/>
              <a:ext cx="7306" cy="7544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59" y="1"/>
                  </a:moveTo>
                  <a:cubicBezTo>
                    <a:pt x="52" y="1"/>
                    <a:pt x="40" y="9"/>
                    <a:pt x="30" y="12"/>
                  </a:cubicBezTo>
                  <a:cubicBezTo>
                    <a:pt x="4" y="35"/>
                    <a:pt x="0" y="83"/>
                    <a:pt x="30" y="98"/>
                  </a:cubicBezTo>
                  <a:cubicBezTo>
                    <a:pt x="56" y="109"/>
                    <a:pt x="48" y="135"/>
                    <a:pt x="78" y="158"/>
                  </a:cubicBezTo>
                  <a:cubicBezTo>
                    <a:pt x="78" y="109"/>
                    <a:pt x="108" y="98"/>
                    <a:pt x="153" y="87"/>
                  </a:cubicBezTo>
                  <a:cubicBezTo>
                    <a:pt x="112" y="68"/>
                    <a:pt x="85" y="57"/>
                    <a:pt x="78" y="23"/>
                  </a:cubicBezTo>
                  <a:cubicBezTo>
                    <a:pt x="78" y="9"/>
                    <a:pt x="71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8" name="Google Shape;29248;p21"/>
            <p:cNvSpPr/>
            <p:nvPr/>
          </p:nvSpPr>
          <p:spPr>
            <a:xfrm>
              <a:off x="-5193763" y="-80220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61" y="1"/>
                  </a:moveTo>
                  <a:cubicBezTo>
                    <a:pt x="34" y="1"/>
                    <a:pt x="0" y="9"/>
                    <a:pt x="4" y="50"/>
                  </a:cubicBezTo>
                  <a:cubicBezTo>
                    <a:pt x="4" y="76"/>
                    <a:pt x="16" y="102"/>
                    <a:pt x="30" y="121"/>
                  </a:cubicBezTo>
                  <a:cubicBezTo>
                    <a:pt x="38" y="128"/>
                    <a:pt x="42" y="132"/>
                    <a:pt x="45" y="132"/>
                  </a:cubicBezTo>
                  <a:cubicBezTo>
                    <a:pt x="52" y="132"/>
                    <a:pt x="61" y="125"/>
                    <a:pt x="68" y="117"/>
                  </a:cubicBezTo>
                  <a:cubicBezTo>
                    <a:pt x="68" y="80"/>
                    <a:pt x="87" y="57"/>
                    <a:pt x="123" y="46"/>
                  </a:cubicBezTo>
                  <a:cubicBezTo>
                    <a:pt x="123" y="9"/>
                    <a:pt x="90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9" name="Google Shape;29249;p21"/>
            <p:cNvSpPr/>
            <p:nvPr/>
          </p:nvSpPr>
          <p:spPr>
            <a:xfrm>
              <a:off x="-5153606" y="279146"/>
              <a:ext cx="7019" cy="6972"/>
            </a:xfrm>
            <a:custGeom>
              <a:avLst/>
              <a:gdLst/>
              <a:ahLst/>
              <a:cxnLst/>
              <a:rect l="l" t="t" r="r" b="b"/>
              <a:pathLst>
                <a:path w="147" h="146" extrusionOk="0">
                  <a:moveTo>
                    <a:pt x="120" y="0"/>
                  </a:moveTo>
                  <a:cubicBezTo>
                    <a:pt x="112" y="0"/>
                    <a:pt x="105" y="4"/>
                    <a:pt x="98" y="7"/>
                  </a:cubicBezTo>
                  <a:cubicBezTo>
                    <a:pt x="94" y="11"/>
                    <a:pt x="86" y="15"/>
                    <a:pt x="79" y="15"/>
                  </a:cubicBezTo>
                  <a:lnTo>
                    <a:pt x="72" y="15"/>
                  </a:lnTo>
                  <a:cubicBezTo>
                    <a:pt x="75" y="26"/>
                    <a:pt x="120" y="49"/>
                    <a:pt x="79" y="49"/>
                  </a:cubicBezTo>
                  <a:lnTo>
                    <a:pt x="67" y="49"/>
                  </a:lnTo>
                  <a:cubicBezTo>
                    <a:pt x="53" y="49"/>
                    <a:pt x="53" y="60"/>
                    <a:pt x="57" y="67"/>
                  </a:cubicBezTo>
                  <a:cubicBezTo>
                    <a:pt x="60" y="78"/>
                    <a:pt x="67" y="86"/>
                    <a:pt x="64" y="86"/>
                  </a:cubicBezTo>
                  <a:cubicBezTo>
                    <a:pt x="60" y="86"/>
                    <a:pt x="57" y="86"/>
                    <a:pt x="45" y="78"/>
                  </a:cubicBezTo>
                  <a:cubicBezTo>
                    <a:pt x="41" y="78"/>
                    <a:pt x="31" y="75"/>
                    <a:pt x="23" y="75"/>
                  </a:cubicBezTo>
                  <a:cubicBezTo>
                    <a:pt x="15" y="75"/>
                    <a:pt x="5" y="78"/>
                    <a:pt x="0" y="97"/>
                  </a:cubicBezTo>
                  <a:lnTo>
                    <a:pt x="5" y="101"/>
                  </a:lnTo>
                  <a:cubicBezTo>
                    <a:pt x="23" y="135"/>
                    <a:pt x="49" y="145"/>
                    <a:pt x="79" y="145"/>
                  </a:cubicBezTo>
                  <a:cubicBezTo>
                    <a:pt x="94" y="145"/>
                    <a:pt x="109" y="145"/>
                    <a:pt x="127" y="138"/>
                  </a:cubicBezTo>
                  <a:cubicBezTo>
                    <a:pt x="86" y="101"/>
                    <a:pt x="98" y="75"/>
                    <a:pt x="143" y="49"/>
                  </a:cubicBezTo>
                  <a:cubicBezTo>
                    <a:pt x="146" y="38"/>
                    <a:pt x="143" y="23"/>
                    <a:pt x="135" y="7"/>
                  </a:cubicBezTo>
                  <a:cubicBezTo>
                    <a:pt x="131" y="4"/>
                    <a:pt x="124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0" name="Google Shape;29250;p21"/>
            <p:cNvSpPr/>
            <p:nvPr/>
          </p:nvSpPr>
          <p:spPr>
            <a:xfrm>
              <a:off x="-4892986" y="8165"/>
              <a:ext cx="9311" cy="6160"/>
            </a:xfrm>
            <a:custGeom>
              <a:avLst/>
              <a:gdLst/>
              <a:ahLst/>
              <a:cxnLst/>
              <a:rect l="l" t="t" r="r" b="b"/>
              <a:pathLst>
                <a:path w="195" h="129" extrusionOk="0">
                  <a:moveTo>
                    <a:pt x="161" y="1"/>
                  </a:moveTo>
                  <a:cubicBezTo>
                    <a:pt x="123" y="1"/>
                    <a:pt x="135" y="30"/>
                    <a:pt x="127" y="53"/>
                  </a:cubicBezTo>
                  <a:cubicBezTo>
                    <a:pt x="127" y="72"/>
                    <a:pt x="123" y="79"/>
                    <a:pt x="112" y="79"/>
                  </a:cubicBezTo>
                  <a:cubicBezTo>
                    <a:pt x="104" y="79"/>
                    <a:pt x="97" y="75"/>
                    <a:pt x="82" y="75"/>
                  </a:cubicBezTo>
                  <a:cubicBezTo>
                    <a:pt x="78" y="49"/>
                    <a:pt x="60" y="38"/>
                    <a:pt x="37" y="34"/>
                  </a:cubicBezTo>
                  <a:lnTo>
                    <a:pt x="37" y="34"/>
                  </a:lnTo>
                  <a:cubicBezTo>
                    <a:pt x="0" y="68"/>
                    <a:pt x="56" y="90"/>
                    <a:pt x="45" y="124"/>
                  </a:cubicBezTo>
                  <a:cubicBezTo>
                    <a:pt x="49" y="124"/>
                    <a:pt x="52" y="128"/>
                    <a:pt x="56" y="128"/>
                  </a:cubicBezTo>
                  <a:cubicBezTo>
                    <a:pt x="97" y="116"/>
                    <a:pt x="138" y="116"/>
                    <a:pt x="172" y="87"/>
                  </a:cubicBezTo>
                  <a:lnTo>
                    <a:pt x="183" y="75"/>
                  </a:lnTo>
                  <a:cubicBezTo>
                    <a:pt x="149" y="45"/>
                    <a:pt x="187" y="27"/>
                    <a:pt x="194" y="8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1" name="Google Shape;29251;p21"/>
            <p:cNvSpPr/>
            <p:nvPr/>
          </p:nvSpPr>
          <p:spPr>
            <a:xfrm>
              <a:off x="-5079880" y="211484"/>
              <a:ext cx="7544" cy="5014"/>
            </a:xfrm>
            <a:custGeom>
              <a:avLst/>
              <a:gdLst/>
              <a:ahLst/>
              <a:cxnLst/>
              <a:rect l="l" t="t" r="r" b="b"/>
              <a:pathLst>
                <a:path w="158" h="105" extrusionOk="0">
                  <a:moveTo>
                    <a:pt x="105" y="1"/>
                  </a:moveTo>
                  <a:cubicBezTo>
                    <a:pt x="98" y="1"/>
                    <a:pt x="90" y="1"/>
                    <a:pt x="83" y="4"/>
                  </a:cubicBezTo>
                  <a:cubicBezTo>
                    <a:pt x="57" y="15"/>
                    <a:pt x="31" y="34"/>
                    <a:pt x="0" y="45"/>
                  </a:cubicBezTo>
                  <a:cubicBezTo>
                    <a:pt x="23" y="64"/>
                    <a:pt x="49" y="75"/>
                    <a:pt x="71" y="94"/>
                  </a:cubicBezTo>
                  <a:cubicBezTo>
                    <a:pt x="79" y="101"/>
                    <a:pt x="83" y="105"/>
                    <a:pt x="90" y="105"/>
                  </a:cubicBezTo>
                  <a:cubicBezTo>
                    <a:pt x="101" y="105"/>
                    <a:pt x="112" y="94"/>
                    <a:pt x="120" y="82"/>
                  </a:cubicBezTo>
                  <a:cubicBezTo>
                    <a:pt x="135" y="64"/>
                    <a:pt x="157" y="45"/>
                    <a:pt x="138" y="15"/>
                  </a:cubicBezTo>
                  <a:cubicBezTo>
                    <a:pt x="131" y="4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2" name="Google Shape;29252;p21"/>
            <p:cNvSpPr/>
            <p:nvPr/>
          </p:nvSpPr>
          <p:spPr>
            <a:xfrm>
              <a:off x="-5181969" y="168462"/>
              <a:ext cx="8261" cy="7544"/>
            </a:xfrm>
            <a:custGeom>
              <a:avLst/>
              <a:gdLst/>
              <a:ahLst/>
              <a:cxnLst/>
              <a:rect l="l" t="t" r="r" b="b"/>
              <a:pathLst>
                <a:path w="173" h="158" extrusionOk="0">
                  <a:moveTo>
                    <a:pt x="150" y="1"/>
                  </a:moveTo>
                  <a:cubicBezTo>
                    <a:pt x="146" y="1"/>
                    <a:pt x="142" y="1"/>
                    <a:pt x="138" y="4"/>
                  </a:cubicBezTo>
                  <a:cubicBezTo>
                    <a:pt x="105" y="38"/>
                    <a:pt x="64" y="60"/>
                    <a:pt x="30" y="91"/>
                  </a:cubicBezTo>
                  <a:cubicBezTo>
                    <a:pt x="19" y="98"/>
                    <a:pt x="0" y="108"/>
                    <a:pt x="15" y="139"/>
                  </a:cubicBezTo>
                  <a:cubicBezTo>
                    <a:pt x="19" y="135"/>
                    <a:pt x="23" y="135"/>
                    <a:pt x="26" y="135"/>
                  </a:cubicBezTo>
                  <a:cubicBezTo>
                    <a:pt x="41" y="135"/>
                    <a:pt x="52" y="143"/>
                    <a:pt x="64" y="146"/>
                  </a:cubicBezTo>
                  <a:cubicBezTo>
                    <a:pt x="75" y="153"/>
                    <a:pt x="86" y="158"/>
                    <a:pt x="97" y="158"/>
                  </a:cubicBezTo>
                  <a:lnTo>
                    <a:pt x="109" y="158"/>
                  </a:lnTo>
                  <a:cubicBezTo>
                    <a:pt x="52" y="120"/>
                    <a:pt x="123" y="113"/>
                    <a:pt x="123" y="91"/>
                  </a:cubicBezTo>
                  <a:cubicBezTo>
                    <a:pt x="131" y="82"/>
                    <a:pt x="138" y="75"/>
                    <a:pt x="142" y="68"/>
                  </a:cubicBezTo>
                  <a:cubicBezTo>
                    <a:pt x="142" y="49"/>
                    <a:pt x="116" y="23"/>
                    <a:pt x="161" y="23"/>
                  </a:cubicBezTo>
                  <a:cubicBezTo>
                    <a:pt x="164" y="15"/>
                    <a:pt x="168" y="12"/>
                    <a:pt x="172" y="8"/>
                  </a:cubicBezTo>
                  <a:cubicBezTo>
                    <a:pt x="164" y="4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3" name="Google Shape;29253;p21"/>
            <p:cNvSpPr/>
            <p:nvPr/>
          </p:nvSpPr>
          <p:spPr>
            <a:xfrm>
              <a:off x="-4899098" y="152752"/>
              <a:ext cx="7926" cy="6971"/>
            </a:xfrm>
            <a:custGeom>
              <a:avLst/>
              <a:gdLst/>
              <a:ahLst/>
              <a:cxnLst/>
              <a:rect l="l" t="t" r="r" b="b"/>
              <a:pathLst>
                <a:path w="166" h="146" extrusionOk="0">
                  <a:moveTo>
                    <a:pt x="120" y="1"/>
                  </a:moveTo>
                  <a:cubicBezTo>
                    <a:pt x="106" y="11"/>
                    <a:pt x="87" y="19"/>
                    <a:pt x="80" y="30"/>
                  </a:cubicBezTo>
                  <a:cubicBezTo>
                    <a:pt x="72" y="45"/>
                    <a:pt x="65" y="49"/>
                    <a:pt x="57" y="49"/>
                  </a:cubicBezTo>
                  <a:cubicBezTo>
                    <a:pt x="46" y="49"/>
                    <a:pt x="35" y="30"/>
                    <a:pt x="23" y="23"/>
                  </a:cubicBezTo>
                  <a:lnTo>
                    <a:pt x="23" y="23"/>
                  </a:lnTo>
                  <a:cubicBezTo>
                    <a:pt x="27" y="42"/>
                    <a:pt x="1" y="49"/>
                    <a:pt x="8" y="68"/>
                  </a:cubicBezTo>
                  <a:cubicBezTo>
                    <a:pt x="39" y="97"/>
                    <a:pt x="83" y="109"/>
                    <a:pt x="109" y="146"/>
                  </a:cubicBezTo>
                  <a:cubicBezTo>
                    <a:pt x="106" y="113"/>
                    <a:pt x="165" y="97"/>
                    <a:pt x="139" y="53"/>
                  </a:cubicBezTo>
                  <a:cubicBezTo>
                    <a:pt x="132" y="38"/>
                    <a:pt x="128" y="19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4" name="Google Shape;29254;p21"/>
            <p:cNvSpPr/>
            <p:nvPr/>
          </p:nvSpPr>
          <p:spPr>
            <a:xfrm>
              <a:off x="-5292654" y="92587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131" y="1"/>
                  </a:moveTo>
                  <a:lnTo>
                    <a:pt x="131" y="1"/>
                  </a:lnTo>
                  <a:cubicBezTo>
                    <a:pt x="75" y="20"/>
                    <a:pt x="15" y="23"/>
                    <a:pt x="1" y="94"/>
                  </a:cubicBezTo>
                  <a:cubicBezTo>
                    <a:pt x="8" y="83"/>
                    <a:pt x="19" y="79"/>
                    <a:pt x="30" y="79"/>
                  </a:cubicBezTo>
                  <a:cubicBezTo>
                    <a:pt x="38" y="79"/>
                    <a:pt x="49" y="83"/>
                    <a:pt x="60" y="87"/>
                  </a:cubicBezTo>
                  <a:cubicBezTo>
                    <a:pt x="75" y="98"/>
                    <a:pt x="64" y="109"/>
                    <a:pt x="56" y="120"/>
                  </a:cubicBezTo>
                  <a:cubicBezTo>
                    <a:pt x="72" y="127"/>
                    <a:pt x="82" y="132"/>
                    <a:pt x="91" y="132"/>
                  </a:cubicBezTo>
                  <a:cubicBezTo>
                    <a:pt x="101" y="132"/>
                    <a:pt x="109" y="124"/>
                    <a:pt x="109" y="94"/>
                  </a:cubicBezTo>
                  <a:cubicBezTo>
                    <a:pt x="109" y="65"/>
                    <a:pt x="153" y="38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5" name="Google Shape;29255;p21"/>
            <p:cNvSpPr/>
            <p:nvPr/>
          </p:nvSpPr>
          <p:spPr>
            <a:xfrm>
              <a:off x="-5145393" y="-59640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79" y="0"/>
                  </a:moveTo>
                  <a:cubicBezTo>
                    <a:pt x="34" y="11"/>
                    <a:pt x="8" y="45"/>
                    <a:pt x="0" y="101"/>
                  </a:cubicBezTo>
                  <a:cubicBezTo>
                    <a:pt x="0" y="131"/>
                    <a:pt x="8" y="142"/>
                    <a:pt x="26" y="142"/>
                  </a:cubicBezTo>
                  <a:cubicBezTo>
                    <a:pt x="34" y="142"/>
                    <a:pt x="42" y="139"/>
                    <a:pt x="52" y="135"/>
                  </a:cubicBezTo>
                  <a:cubicBezTo>
                    <a:pt x="57" y="86"/>
                    <a:pt x="79" y="49"/>
                    <a:pt x="131" y="37"/>
                  </a:cubicBezTo>
                  <a:cubicBezTo>
                    <a:pt x="131" y="4"/>
                    <a:pt x="94" y="18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6" name="Google Shape;29256;p21"/>
            <p:cNvSpPr/>
            <p:nvPr/>
          </p:nvSpPr>
          <p:spPr>
            <a:xfrm>
              <a:off x="-4907645" y="133461"/>
              <a:ext cx="6303" cy="6637"/>
            </a:xfrm>
            <a:custGeom>
              <a:avLst/>
              <a:gdLst/>
              <a:ahLst/>
              <a:cxnLst/>
              <a:rect l="l" t="t" r="r" b="b"/>
              <a:pathLst>
                <a:path w="132" h="139" extrusionOk="0">
                  <a:moveTo>
                    <a:pt x="38" y="1"/>
                  </a:moveTo>
                  <a:cubicBezTo>
                    <a:pt x="30" y="20"/>
                    <a:pt x="4" y="23"/>
                    <a:pt x="1" y="46"/>
                  </a:cubicBezTo>
                  <a:cubicBezTo>
                    <a:pt x="4" y="79"/>
                    <a:pt x="8" y="109"/>
                    <a:pt x="19" y="139"/>
                  </a:cubicBezTo>
                  <a:cubicBezTo>
                    <a:pt x="30" y="135"/>
                    <a:pt x="27" y="106"/>
                    <a:pt x="42" y="106"/>
                  </a:cubicBezTo>
                  <a:cubicBezTo>
                    <a:pt x="49" y="106"/>
                    <a:pt x="53" y="109"/>
                    <a:pt x="61" y="117"/>
                  </a:cubicBezTo>
                  <a:lnTo>
                    <a:pt x="83" y="117"/>
                  </a:lnTo>
                  <a:cubicBezTo>
                    <a:pt x="97" y="117"/>
                    <a:pt x="113" y="113"/>
                    <a:pt x="124" y="109"/>
                  </a:cubicBezTo>
                  <a:cubicBezTo>
                    <a:pt x="131" y="72"/>
                    <a:pt x="75" y="72"/>
                    <a:pt x="87" y="30"/>
                  </a:cubicBezTo>
                  <a:cubicBezTo>
                    <a:pt x="71" y="23"/>
                    <a:pt x="53" y="12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7" name="Google Shape;29257;p21"/>
            <p:cNvSpPr/>
            <p:nvPr/>
          </p:nvSpPr>
          <p:spPr>
            <a:xfrm>
              <a:off x="-5036666" y="-65561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82" y="1"/>
                  </a:moveTo>
                  <a:cubicBezTo>
                    <a:pt x="75" y="8"/>
                    <a:pt x="71" y="8"/>
                    <a:pt x="63" y="8"/>
                  </a:cubicBezTo>
                  <a:lnTo>
                    <a:pt x="45" y="8"/>
                  </a:lnTo>
                  <a:cubicBezTo>
                    <a:pt x="18" y="8"/>
                    <a:pt x="0" y="23"/>
                    <a:pt x="0" y="45"/>
                  </a:cubicBezTo>
                  <a:cubicBezTo>
                    <a:pt x="0" y="64"/>
                    <a:pt x="7" y="68"/>
                    <a:pt x="18" y="68"/>
                  </a:cubicBezTo>
                  <a:cubicBezTo>
                    <a:pt x="26" y="68"/>
                    <a:pt x="37" y="64"/>
                    <a:pt x="45" y="64"/>
                  </a:cubicBezTo>
                  <a:cubicBezTo>
                    <a:pt x="60" y="64"/>
                    <a:pt x="71" y="75"/>
                    <a:pt x="68" y="94"/>
                  </a:cubicBezTo>
                  <a:lnTo>
                    <a:pt x="75" y="94"/>
                  </a:lnTo>
                  <a:cubicBezTo>
                    <a:pt x="86" y="94"/>
                    <a:pt x="97" y="102"/>
                    <a:pt x="104" y="109"/>
                  </a:cubicBezTo>
                  <a:cubicBezTo>
                    <a:pt x="116" y="113"/>
                    <a:pt x="127" y="120"/>
                    <a:pt x="138" y="120"/>
                  </a:cubicBezTo>
                  <a:lnTo>
                    <a:pt x="146" y="120"/>
                  </a:lnTo>
                  <a:cubicBezTo>
                    <a:pt x="142" y="116"/>
                    <a:pt x="138" y="113"/>
                    <a:pt x="135" y="109"/>
                  </a:cubicBezTo>
                  <a:cubicBezTo>
                    <a:pt x="130" y="68"/>
                    <a:pt x="138" y="19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8" name="Google Shape;29258;p21"/>
            <p:cNvSpPr/>
            <p:nvPr/>
          </p:nvSpPr>
          <p:spPr>
            <a:xfrm>
              <a:off x="-5357450" y="137949"/>
              <a:ext cx="6828" cy="5062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5" y="0"/>
                  </a:moveTo>
                  <a:cubicBezTo>
                    <a:pt x="30" y="0"/>
                    <a:pt x="16" y="0"/>
                    <a:pt x="0" y="4"/>
                  </a:cubicBezTo>
                  <a:cubicBezTo>
                    <a:pt x="8" y="23"/>
                    <a:pt x="19" y="41"/>
                    <a:pt x="38" y="52"/>
                  </a:cubicBezTo>
                  <a:cubicBezTo>
                    <a:pt x="61" y="90"/>
                    <a:pt x="68" y="105"/>
                    <a:pt x="90" y="105"/>
                  </a:cubicBezTo>
                  <a:cubicBezTo>
                    <a:pt x="102" y="105"/>
                    <a:pt x="120" y="101"/>
                    <a:pt x="142" y="93"/>
                  </a:cubicBezTo>
                  <a:cubicBezTo>
                    <a:pt x="128" y="26"/>
                    <a:pt x="10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9" name="Google Shape;29259;p21"/>
            <p:cNvSpPr/>
            <p:nvPr/>
          </p:nvSpPr>
          <p:spPr>
            <a:xfrm>
              <a:off x="-5190039" y="239179"/>
              <a:ext cx="5969" cy="678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38" y="0"/>
                  </a:moveTo>
                  <a:cubicBezTo>
                    <a:pt x="31" y="0"/>
                    <a:pt x="19" y="7"/>
                    <a:pt x="12" y="14"/>
                  </a:cubicBezTo>
                  <a:cubicBezTo>
                    <a:pt x="9" y="26"/>
                    <a:pt x="9" y="37"/>
                    <a:pt x="5" y="49"/>
                  </a:cubicBezTo>
                  <a:cubicBezTo>
                    <a:pt x="12" y="67"/>
                    <a:pt x="1" y="85"/>
                    <a:pt x="1" y="104"/>
                  </a:cubicBezTo>
                  <a:cubicBezTo>
                    <a:pt x="9" y="130"/>
                    <a:pt x="27" y="142"/>
                    <a:pt x="53" y="142"/>
                  </a:cubicBezTo>
                  <a:cubicBezTo>
                    <a:pt x="90" y="112"/>
                    <a:pt x="124" y="82"/>
                    <a:pt x="83" y="30"/>
                  </a:cubicBezTo>
                  <a:cubicBezTo>
                    <a:pt x="76" y="30"/>
                    <a:pt x="72" y="40"/>
                    <a:pt x="64" y="40"/>
                  </a:cubicBezTo>
                  <a:cubicBezTo>
                    <a:pt x="61" y="40"/>
                    <a:pt x="61" y="37"/>
                    <a:pt x="57" y="26"/>
                  </a:cubicBezTo>
                  <a:cubicBezTo>
                    <a:pt x="53" y="7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0" name="Google Shape;29260;p21"/>
            <p:cNvSpPr/>
            <p:nvPr/>
          </p:nvSpPr>
          <p:spPr>
            <a:xfrm>
              <a:off x="-5288356" y="11746"/>
              <a:ext cx="9311" cy="5921"/>
            </a:xfrm>
            <a:custGeom>
              <a:avLst/>
              <a:gdLst/>
              <a:ahLst/>
              <a:cxnLst/>
              <a:rect l="l" t="t" r="r" b="b"/>
              <a:pathLst>
                <a:path w="195" h="124" extrusionOk="0">
                  <a:moveTo>
                    <a:pt x="86" y="0"/>
                  </a:moveTo>
                  <a:cubicBezTo>
                    <a:pt x="79" y="0"/>
                    <a:pt x="68" y="4"/>
                    <a:pt x="56" y="8"/>
                  </a:cubicBezTo>
                  <a:cubicBezTo>
                    <a:pt x="15" y="23"/>
                    <a:pt x="1" y="53"/>
                    <a:pt x="11" y="93"/>
                  </a:cubicBezTo>
                  <a:cubicBezTo>
                    <a:pt x="19" y="86"/>
                    <a:pt x="23" y="79"/>
                    <a:pt x="27" y="71"/>
                  </a:cubicBezTo>
                  <a:cubicBezTo>
                    <a:pt x="30" y="53"/>
                    <a:pt x="37" y="31"/>
                    <a:pt x="56" y="31"/>
                  </a:cubicBezTo>
                  <a:cubicBezTo>
                    <a:pt x="60" y="31"/>
                    <a:pt x="63" y="31"/>
                    <a:pt x="68" y="34"/>
                  </a:cubicBezTo>
                  <a:cubicBezTo>
                    <a:pt x="97" y="45"/>
                    <a:pt x="86" y="67"/>
                    <a:pt x="75" y="90"/>
                  </a:cubicBezTo>
                  <a:lnTo>
                    <a:pt x="71" y="90"/>
                  </a:lnTo>
                  <a:cubicBezTo>
                    <a:pt x="82" y="98"/>
                    <a:pt x="90" y="101"/>
                    <a:pt x="101" y="101"/>
                  </a:cubicBezTo>
                  <a:cubicBezTo>
                    <a:pt x="108" y="101"/>
                    <a:pt x="120" y="98"/>
                    <a:pt x="127" y="90"/>
                  </a:cubicBezTo>
                  <a:cubicBezTo>
                    <a:pt x="142" y="83"/>
                    <a:pt x="149" y="79"/>
                    <a:pt x="153" y="79"/>
                  </a:cubicBezTo>
                  <a:cubicBezTo>
                    <a:pt x="168" y="79"/>
                    <a:pt x="153" y="112"/>
                    <a:pt x="161" y="124"/>
                  </a:cubicBezTo>
                  <a:cubicBezTo>
                    <a:pt x="194" y="98"/>
                    <a:pt x="184" y="67"/>
                    <a:pt x="165" y="45"/>
                  </a:cubicBezTo>
                  <a:cubicBezTo>
                    <a:pt x="142" y="19"/>
                    <a:pt x="11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1" name="Google Shape;29261;p21"/>
            <p:cNvSpPr/>
            <p:nvPr/>
          </p:nvSpPr>
          <p:spPr>
            <a:xfrm>
              <a:off x="-5083795" y="45840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60" y="0"/>
                  </a:moveTo>
                  <a:cubicBezTo>
                    <a:pt x="49" y="0"/>
                    <a:pt x="37" y="7"/>
                    <a:pt x="30" y="23"/>
                  </a:cubicBezTo>
                  <a:cubicBezTo>
                    <a:pt x="11" y="49"/>
                    <a:pt x="0" y="79"/>
                    <a:pt x="26" y="102"/>
                  </a:cubicBezTo>
                  <a:cubicBezTo>
                    <a:pt x="37" y="109"/>
                    <a:pt x="56" y="112"/>
                    <a:pt x="71" y="112"/>
                  </a:cubicBezTo>
                  <a:cubicBezTo>
                    <a:pt x="90" y="112"/>
                    <a:pt x="108" y="109"/>
                    <a:pt x="116" y="102"/>
                  </a:cubicBezTo>
                  <a:cubicBezTo>
                    <a:pt x="131" y="86"/>
                    <a:pt x="108" y="26"/>
                    <a:pt x="86" y="7"/>
                  </a:cubicBezTo>
                  <a:cubicBezTo>
                    <a:pt x="75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2" name="Google Shape;29262;p21"/>
            <p:cNvSpPr/>
            <p:nvPr/>
          </p:nvSpPr>
          <p:spPr>
            <a:xfrm>
              <a:off x="-5058631" y="59926"/>
              <a:ext cx="7354" cy="7926"/>
            </a:xfrm>
            <a:custGeom>
              <a:avLst/>
              <a:gdLst/>
              <a:ahLst/>
              <a:cxnLst/>
              <a:rect l="l" t="t" r="r" b="b"/>
              <a:pathLst>
                <a:path w="154" h="166" extrusionOk="0">
                  <a:moveTo>
                    <a:pt x="12" y="0"/>
                  </a:moveTo>
                  <a:cubicBezTo>
                    <a:pt x="7" y="4"/>
                    <a:pt x="4" y="8"/>
                    <a:pt x="0" y="12"/>
                  </a:cubicBezTo>
                  <a:cubicBezTo>
                    <a:pt x="19" y="26"/>
                    <a:pt x="19" y="38"/>
                    <a:pt x="4" y="57"/>
                  </a:cubicBezTo>
                  <a:cubicBezTo>
                    <a:pt x="67" y="68"/>
                    <a:pt x="90" y="121"/>
                    <a:pt x="119" y="165"/>
                  </a:cubicBezTo>
                  <a:cubicBezTo>
                    <a:pt x="131" y="147"/>
                    <a:pt x="142" y="131"/>
                    <a:pt x="153" y="113"/>
                  </a:cubicBezTo>
                  <a:cubicBezTo>
                    <a:pt x="150" y="90"/>
                    <a:pt x="109" y="76"/>
                    <a:pt x="131" y="45"/>
                  </a:cubicBezTo>
                  <a:cubicBezTo>
                    <a:pt x="86" y="42"/>
                    <a:pt x="49" y="16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3" name="Google Shape;29263;p21"/>
            <p:cNvSpPr/>
            <p:nvPr/>
          </p:nvSpPr>
          <p:spPr>
            <a:xfrm>
              <a:off x="-5139710" y="-130167"/>
              <a:ext cx="6303" cy="5253"/>
            </a:xfrm>
            <a:custGeom>
              <a:avLst/>
              <a:gdLst/>
              <a:ahLst/>
              <a:cxnLst/>
              <a:rect l="l" t="t" r="r" b="b"/>
              <a:pathLst>
                <a:path w="132" h="110" extrusionOk="0">
                  <a:moveTo>
                    <a:pt x="72" y="1"/>
                  </a:moveTo>
                  <a:cubicBezTo>
                    <a:pt x="46" y="1"/>
                    <a:pt x="23" y="15"/>
                    <a:pt x="1" y="23"/>
                  </a:cubicBezTo>
                  <a:cubicBezTo>
                    <a:pt x="1" y="82"/>
                    <a:pt x="35" y="109"/>
                    <a:pt x="95" y="109"/>
                  </a:cubicBezTo>
                  <a:cubicBezTo>
                    <a:pt x="95" y="75"/>
                    <a:pt x="95" y="38"/>
                    <a:pt x="132" y="20"/>
                  </a:cubicBezTo>
                  <a:cubicBezTo>
                    <a:pt x="117" y="4"/>
                    <a:pt x="98" y="8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4" name="Google Shape;29264;p21"/>
            <p:cNvSpPr/>
            <p:nvPr/>
          </p:nvSpPr>
          <p:spPr>
            <a:xfrm>
              <a:off x="-5426354" y="-104621"/>
              <a:ext cx="5253" cy="10027"/>
            </a:xfrm>
            <a:custGeom>
              <a:avLst/>
              <a:gdLst/>
              <a:ahLst/>
              <a:cxnLst/>
              <a:rect l="l" t="t" r="r" b="b"/>
              <a:pathLst>
                <a:path w="110" h="210" extrusionOk="0">
                  <a:moveTo>
                    <a:pt x="42" y="0"/>
                  </a:moveTo>
                  <a:cubicBezTo>
                    <a:pt x="34" y="0"/>
                    <a:pt x="27" y="11"/>
                    <a:pt x="23" y="18"/>
                  </a:cubicBezTo>
                  <a:cubicBezTo>
                    <a:pt x="15" y="23"/>
                    <a:pt x="12" y="30"/>
                    <a:pt x="8" y="34"/>
                  </a:cubicBezTo>
                  <a:cubicBezTo>
                    <a:pt x="1" y="86"/>
                    <a:pt x="56" y="131"/>
                    <a:pt x="20" y="187"/>
                  </a:cubicBezTo>
                  <a:cubicBezTo>
                    <a:pt x="15" y="198"/>
                    <a:pt x="30" y="209"/>
                    <a:pt x="46" y="209"/>
                  </a:cubicBezTo>
                  <a:lnTo>
                    <a:pt x="53" y="209"/>
                  </a:lnTo>
                  <a:cubicBezTo>
                    <a:pt x="68" y="206"/>
                    <a:pt x="82" y="194"/>
                    <a:pt x="101" y="187"/>
                  </a:cubicBezTo>
                  <a:cubicBezTo>
                    <a:pt x="94" y="175"/>
                    <a:pt x="101" y="165"/>
                    <a:pt x="109" y="153"/>
                  </a:cubicBezTo>
                  <a:cubicBezTo>
                    <a:pt x="72" y="123"/>
                    <a:pt x="20" y="94"/>
                    <a:pt x="49" y="30"/>
                  </a:cubicBezTo>
                  <a:cubicBezTo>
                    <a:pt x="42" y="23"/>
                    <a:pt x="53" y="4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5" name="Google Shape;29265;p21"/>
            <p:cNvSpPr/>
            <p:nvPr/>
          </p:nvSpPr>
          <p:spPr>
            <a:xfrm>
              <a:off x="-5296235" y="104906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1" y="0"/>
                  </a:moveTo>
                  <a:cubicBezTo>
                    <a:pt x="49" y="4"/>
                    <a:pt x="38" y="12"/>
                    <a:pt x="27" y="16"/>
                  </a:cubicBezTo>
                  <a:cubicBezTo>
                    <a:pt x="12" y="64"/>
                    <a:pt x="0" y="113"/>
                    <a:pt x="61" y="139"/>
                  </a:cubicBezTo>
                  <a:lnTo>
                    <a:pt x="64" y="143"/>
                  </a:lnTo>
                  <a:cubicBezTo>
                    <a:pt x="64" y="105"/>
                    <a:pt x="79" y="87"/>
                    <a:pt x="113" y="83"/>
                  </a:cubicBezTo>
                  <a:cubicBezTo>
                    <a:pt x="139" y="76"/>
                    <a:pt x="124" y="61"/>
                    <a:pt x="121" y="49"/>
                  </a:cubicBezTo>
                  <a:cubicBezTo>
                    <a:pt x="116" y="45"/>
                    <a:pt x="113" y="42"/>
                    <a:pt x="109" y="38"/>
                  </a:cubicBezTo>
                  <a:cubicBezTo>
                    <a:pt x="105" y="38"/>
                    <a:pt x="102" y="42"/>
                    <a:pt x="98" y="42"/>
                  </a:cubicBezTo>
                  <a:cubicBezTo>
                    <a:pt x="76" y="42"/>
                    <a:pt x="79" y="4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6" name="Google Shape;29266;p21"/>
            <p:cNvSpPr/>
            <p:nvPr/>
          </p:nvSpPr>
          <p:spPr>
            <a:xfrm>
              <a:off x="-5169124" y="274849"/>
              <a:ext cx="8452" cy="5921"/>
            </a:xfrm>
            <a:custGeom>
              <a:avLst/>
              <a:gdLst/>
              <a:ahLst/>
              <a:cxnLst/>
              <a:rect l="l" t="t" r="r" b="b"/>
              <a:pathLst>
                <a:path w="177" h="124" extrusionOk="0">
                  <a:moveTo>
                    <a:pt x="157" y="0"/>
                  </a:moveTo>
                  <a:cubicBezTo>
                    <a:pt x="150" y="0"/>
                    <a:pt x="142" y="4"/>
                    <a:pt x="135" y="16"/>
                  </a:cubicBezTo>
                  <a:cubicBezTo>
                    <a:pt x="128" y="30"/>
                    <a:pt x="116" y="34"/>
                    <a:pt x="105" y="34"/>
                  </a:cubicBezTo>
                  <a:cubicBezTo>
                    <a:pt x="94" y="34"/>
                    <a:pt x="83" y="26"/>
                    <a:pt x="71" y="19"/>
                  </a:cubicBezTo>
                  <a:lnTo>
                    <a:pt x="68" y="19"/>
                  </a:lnTo>
                  <a:cubicBezTo>
                    <a:pt x="64" y="19"/>
                    <a:pt x="56" y="19"/>
                    <a:pt x="52" y="16"/>
                  </a:cubicBezTo>
                  <a:cubicBezTo>
                    <a:pt x="49" y="11"/>
                    <a:pt x="42" y="8"/>
                    <a:pt x="38" y="8"/>
                  </a:cubicBezTo>
                  <a:cubicBezTo>
                    <a:pt x="30" y="8"/>
                    <a:pt x="26" y="16"/>
                    <a:pt x="26" y="34"/>
                  </a:cubicBezTo>
                  <a:cubicBezTo>
                    <a:pt x="26" y="56"/>
                    <a:pt x="23" y="75"/>
                    <a:pt x="0" y="90"/>
                  </a:cubicBezTo>
                  <a:cubicBezTo>
                    <a:pt x="19" y="97"/>
                    <a:pt x="16" y="113"/>
                    <a:pt x="4" y="123"/>
                  </a:cubicBezTo>
                  <a:cubicBezTo>
                    <a:pt x="34" y="120"/>
                    <a:pt x="78" y="113"/>
                    <a:pt x="86" y="87"/>
                  </a:cubicBezTo>
                  <a:cubicBezTo>
                    <a:pt x="97" y="38"/>
                    <a:pt x="146" y="75"/>
                    <a:pt x="161" y="42"/>
                  </a:cubicBezTo>
                  <a:cubicBezTo>
                    <a:pt x="165" y="30"/>
                    <a:pt x="173" y="19"/>
                    <a:pt x="176" y="8"/>
                  </a:cubicBezTo>
                  <a:cubicBezTo>
                    <a:pt x="173" y="4"/>
                    <a:pt x="165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7" name="Google Shape;29267;p21"/>
            <p:cNvSpPr/>
            <p:nvPr/>
          </p:nvSpPr>
          <p:spPr>
            <a:xfrm>
              <a:off x="-5039865" y="-66946"/>
              <a:ext cx="7115" cy="7879"/>
            </a:xfrm>
            <a:custGeom>
              <a:avLst/>
              <a:gdLst/>
              <a:ahLst/>
              <a:cxnLst/>
              <a:rect l="l" t="t" r="r" b="b"/>
              <a:pathLst>
                <a:path w="149" h="165" extrusionOk="0">
                  <a:moveTo>
                    <a:pt x="78" y="0"/>
                  </a:moveTo>
                  <a:cubicBezTo>
                    <a:pt x="82" y="45"/>
                    <a:pt x="33" y="26"/>
                    <a:pt x="18" y="48"/>
                  </a:cubicBezTo>
                  <a:cubicBezTo>
                    <a:pt x="11" y="56"/>
                    <a:pt x="7" y="67"/>
                    <a:pt x="0" y="74"/>
                  </a:cubicBezTo>
                  <a:cubicBezTo>
                    <a:pt x="14" y="86"/>
                    <a:pt x="30" y="101"/>
                    <a:pt x="45" y="112"/>
                  </a:cubicBezTo>
                  <a:cubicBezTo>
                    <a:pt x="52" y="119"/>
                    <a:pt x="82" y="112"/>
                    <a:pt x="59" y="135"/>
                  </a:cubicBezTo>
                  <a:cubicBezTo>
                    <a:pt x="56" y="142"/>
                    <a:pt x="37" y="142"/>
                    <a:pt x="45" y="153"/>
                  </a:cubicBezTo>
                  <a:cubicBezTo>
                    <a:pt x="48" y="161"/>
                    <a:pt x="56" y="164"/>
                    <a:pt x="63" y="164"/>
                  </a:cubicBezTo>
                  <a:lnTo>
                    <a:pt x="78" y="164"/>
                  </a:lnTo>
                  <a:cubicBezTo>
                    <a:pt x="100" y="157"/>
                    <a:pt x="104" y="123"/>
                    <a:pt x="130" y="123"/>
                  </a:cubicBezTo>
                  <a:lnTo>
                    <a:pt x="135" y="123"/>
                  </a:lnTo>
                  <a:cubicBezTo>
                    <a:pt x="138" y="104"/>
                    <a:pt x="127" y="93"/>
                    <a:pt x="112" y="93"/>
                  </a:cubicBezTo>
                  <a:cubicBezTo>
                    <a:pt x="104" y="93"/>
                    <a:pt x="93" y="97"/>
                    <a:pt x="85" y="97"/>
                  </a:cubicBezTo>
                  <a:cubicBezTo>
                    <a:pt x="74" y="97"/>
                    <a:pt x="67" y="93"/>
                    <a:pt x="67" y="74"/>
                  </a:cubicBezTo>
                  <a:cubicBezTo>
                    <a:pt x="67" y="52"/>
                    <a:pt x="85" y="37"/>
                    <a:pt x="112" y="37"/>
                  </a:cubicBezTo>
                  <a:lnTo>
                    <a:pt x="130" y="37"/>
                  </a:lnTo>
                  <a:cubicBezTo>
                    <a:pt x="138" y="37"/>
                    <a:pt x="142" y="37"/>
                    <a:pt x="149" y="30"/>
                  </a:cubicBezTo>
                  <a:cubicBezTo>
                    <a:pt x="127" y="22"/>
                    <a:pt x="100" y="11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8" name="Google Shape;29268;p21"/>
            <p:cNvSpPr/>
            <p:nvPr/>
          </p:nvSpPr>
          <p:spPr>
            <a:xfrm>
              <a:off x="-4994407" y="-29319"/>
              <a:ext cx="5969" cy="6160"/>
            </a:xfrm>
            <a:custGeom>
              <a:avLst/>
              <a:gdLst/>
              <a:ahLst/>
              <a:cxnLst/>
              <a:rect l="l" t="t" r="r" b="b"/>
              <a:pathLst>
                <a:path w="125" h="129" extrusionOk="0">
                  <a:moveTo>
                    <a:pt x="87" y="1"/>
                  </a:moveTo>
                  <a:lnTo>
                    <a:pt x="87" y="1"/>
                  </a:lnTo>
                  <a:cubicBezTo>
                    <a:pt x="68" y="38"/>
                    <a:pt x="35" y="30"/>
                    <a:pt x="1" y="34"/>
                  </a:cubicBezTo>
                  <a:cubicBezTo>
                    <a:pt x="16" y="64"/>
                    <a:pt x="12" y="106"/>
                    <a:pt x="46" y="128"/>
                  </a:cubicBezTo>
                  <a:lnTo>
                    <a:pt x="98" y="128"/>
                  </a:lnTo>
                  <a:cubicBezTo>
                    <a:pt x="113" y="109"/>
                    <a:pt x="120" y="87"/>
                    <a:pt x="125" y="64"/>
                  </a:cubicBezTo>
                  <a:cubicBezTo>
                    <a:pt x="120" y="61"/>
                    <a:pt x="117" y="61"/>
                    <a:pt x="113" y="61"/>
                  </a:cubicBezTo>
                  <a:cubicBezTo>
                    <a:pt x="109" y="61"/>
                    <a:pt x="106" y="61"/>
                    <a:pt x="102" y="64"/>
                  </a:cubicBezTo>
                  <a:cubicBezTo>
                    <a:pt x="94" y="64"/>
                    <a:pt x="91" y="68"/>
                    <a:pt x="87" y="68"/>
                  </a:cubicBezTo>
                  <a:cubicBezTo>
                    <a:pt x="87" y="68"/>
                    <a:pt x="83" y="64"/>
                    <a:pt x="80" y="64"/>
                  </a:cubicBezTo>
                  <a:cubicBezTo>
                    <a:pt x="75" y="42"/>
                    <a:pt x="117" y="23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9" name="Google Shape;29269;p21"/>
            <p:cNvSpPr/>
            <p:nvPr/>
          </p:nvSpPr>
          <p:spPr>
            <a:xfrm>
              <a:off x="-5290696" y="92062"/>
              <a:ext cx="7210" cy="9168"/>
            </a:xfrm>
            <a:custGeom>
              <a:avLst/>
              <a:gdLst/>
              <a:ahLst/>
              <a:cxnLst/>
              <a:rect l="l" t="t" r="r" b="b"/>
              <a:pathLst>
                <a:path w="151" h="192" extrusionOk="0">
                  <a:moveTo>
                    <a:pt x="120" y="0"/>
                  </a:moveTo>
                  <a:cubicBezTo>
                    <a:pt x="112" y="4"/>
                    <a:pt x="102" y="8"/>
                    <a:pt x="90" y="12"/>
                  </a:cubicBezTo>
                  <a:cubicBezTo>
                    <a:pt x="112" y="49"/>
                    <a:pt x="68" y="76"/>
                    <a:pt x="68" y="105"/>
                  </a:cubicBezTo>
                  <a:cubicBezTo>
                    <a:pt x="68" y="135"/>
                    <a:pt x="60" y="143"/>
                    <a:pt x="50" y="143"/>
                  </a:cubicBezTo>
                  <a:cubicBezTo>
                    <a:pt x="41" y="143"/>
                    <a:pt x="31" y="138"/>
                    <a:pt x="15" y="131"/>
                  </a:cubicBezTo>
                  <a:lnTo>
                    <a:pt x="15" y="131"/>
                  </a:lnTo>
                  <a:cubicBezTo>
                    <a:pt x="0" y="176"/>
                    <a:pt x="45" y="173"/>
                    <a:pt x="68" y="191"/>
                  </a:cubicBezTo>
                  <a:cubicBezTo>
                    <a:pt x="83" y="169"/>
                    <a:pt x="79" y="135"/>
                    <a:pt x="109" y="120"/>
                  </a:cubicBezTo>
                  <a:cubicBezTo>
                    <a:pt x="117" y="131"/>
                    <a:pt x="112" y="147"/>
                    <a:pt x="120" y="154"/>
                  </a:cubicBezTo>
                  <a:cubicBezTo>
                    <a:pt x="124" y="157"/>
                    <a:pt x="128" y="157"/>
                    <a:pt x="128" y="161"/>
                  </a:cubicBezTo>
                  <a:cubicBezTo>
                    <a:pt x="146" y="120"/>
                    <a:pt x="112" y="76"/>
                    <a:pt x="143" y="34"/>
                  </a:cubicBezTo>
                  <a:cubicBezTo>
                    <a:pt x="150" y="26"/>
                    <a:pt x="135" y="8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0" name="Google Shape;29270;p21"/>
            <p:cNvSpPr/>
            <p:nvPr/>
          </p:nvSpPr>
          <p:spPr>
            <a:xfrm>
              <a:off x="-5263192" y="116844"/>
              <a:ext cx="7210" cy="5969"/>
            </a:xfrm>
            <a:custGeom>
              <a:avLst/>
              <a:gdLst/>
              <a:ahLst/>
              <a:cxnLst/>
              <a:rect l="l" t="t" r="r" b="b"/>
              <a:pathLst>
                <a:path w="151" h="125" extrusionOk="0">
                  <a:moveTo>
                    <a:pt x="83" y="1"/>
                  </a:moveTo>
                  <a:cubicBezTo>
                    <a:pt x="52" y="1"/>
                    <a:pt x="34" y="23"/>
                    <a:pt x="19" y="72"/>
                  </a:cubicBezTo>
                  <a:cubicBezTo>
                    <a:pt x="15" y="83"/>
                    <a:pt x="0" y="90"/>
                    <a:pt x="7" y="106"/>
                  </a:cubicBezTo>
                  <a:cubicBezTo>
                    <a:pt x="19" y="113"/>
                    <a:pt x="30" y="125"/>
                    <a:pt x="41" y="125"/>
                  </a:cubicBezTo>
                  <a:cubicBezTo>
                    <a:pt x="49" y="125"/>
                    <a:pt x="57" y="121"/>
                    <a:pt x="64" y="109"/>
                  </a:cubicBezTo>
                  <a:cubicBezTo>
                    <a:pt x="57" y="90"/>
                    <a:pt x="49" y="76"/>
                    <a:pt x="60" y="57"/>
                  </a:cubicBezTo>
                  <a:lnTo>
                    <a:pt x="64" y="57"/>
                  </a:lnTo>
                  <a:cubicBezTo>
                    <a:pt x="75" y="57"/>
                    <a:pt x="83" y="57"/>
                    <a:pt x="93" y="61"/>
                  </a:cubicBezTo>
                  <a:cubicBezTo>
                    <a:pt x="102" y="64"/>
                    <a:pt x="109" y="64"/>
                    <a:pt x="120" y="64"/>
                  </a:cubicBezTo>
                  <a:cubicBezTo>
                    <a:pt x="135" y="64"/>
                    <a:pt x="146" y="57"/>
                    <a:pt x="150" y="23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1" name="Google Shape;29271;p21"/>
            <p:cNvSpPr/>
            <p:nvPr/>
          </p:nvSpPr>
          <p:spPr>
            <a:xfrm>
              <a:off x="-5247148" y="-212631"/>
              <a:ext cx="5969" cy="7019"/>
            </a:xfrm>
            <a:custGeom>
              <a:avLst/>
              <a:gdLst/>
              <a:ahLst/>
              <a:cxnLst/>
              <a:rect l="l" t="t" r="r" b="b"/>
              <a:pathLst>
                <a:path w="125" h="147" extrusionOk="0">
                  <a:moveTo>
                    <a:pt x="45" y="1"/>
                  </a:moveTo>
                  <a:cubicBezTo>
                    <a:pt x="35" y="1"/>
                    <a:pt x="27" y="4"/>
                    <a:pt x="19" y="8"/>
                  </a:cubicBezTo>
                  <a:cubicBezTo>
                    <a:pt x="1" y="37"/>
                    <a:pt x="27" y="72"/>
                    <a:pt x="4" y="98"/>
                  </a:cubicBezTo>
                  <a:cubicBezTo>
                    <a:pt x="27" y="105"/>
                    <a:pt x="12" y="146"/>
                    <a:pt x="42" y="146"/>
                  </a:cubicBezTo>
                  <a:lnTo>
                    <a:pt x="45" y="146"/>
                  </a:lnTo>
                  <a:cubicBezTo>
                    <a:pt x="42" y="82"/>
                    <a:pt x="102" y="116"/>
                    <a:pt x="124" y="98"/>
                  </a:cubicBezTo>
                  <a:cubicBezTo>
                    <a:pt x="109" y="64"/>
                    <a:pt x="68" y="49"/>
                    <a:pt x="64" y="4"/>
                  </a:cubicBezTo>
                  <a:cubicBezTo>
                    <a:pt x="57" y="4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2" name="Google Shape;29272;p21"/>
            <p:cNvSpPr/>
            <p:nvPr/>
          </p:nvSpPr>
          <p:spPr>
            <a:xfrm>
              <a:off x="-5365998" y="135466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45" y="0"/>
                  </a:moveTo>
                  <a:cubicBezTo>
                    <a:pt x="38" y="7"/>
                    <a:pt x="30" y="19"/>
                    <a:pt x="22" y="26"/>
                  </a:cubicBezTo>
                  <a:cubicBezTo>
                    <a:pt x="0" y="49"/>
                    <a:pt x="22" y="82"/>
                    <a:pt x="0" y="104"/>
                  </a:cubicBezTo>
                  <a:cubicBezTo>
                    <a:pt x="19" y="112"/>
                    <a:pt x="38" y="123"/>
                    <a:pt x="60" y="131"/>
                  </a:cubicBezTo>
                  <a:cubicBezTo>
                    <a:pt x="64" y="123"/>
                    <a:pt x="60" y="109"/>
                    <a:pt x="74" y="109"/>
                  </a:cubicBezTo>
                  <a:lnTo>
                    <a:pt x="79" y="109"/>
                  </a:lnTo>
                  <a:cubicBezTo>
                    <a:pt x="105" y="109"/>
                    <a:pt x="127" y="109"/>
                    <a:pt x="153" y="112"/>
                  </a:cubicBezTo>
                  <a:cubicBezTo>
                    <a:pt x="150" y="101"/>
                    <a:pt x="142" y="90"/>
                    <a:pt x="138" y="78"/>
                  </a:cubicBezTo>
                  <a:cubicBezTo>
                    <a:pt x="131" y="82"/>
                    <a:pt x="124" y="86"/>
                    <a:pt x="119" y="86"/>
                  </a:cubicBezTo>
                  <a:cubicBezTo>
                    <a:pt x="109" y="86"/>
                    <a:pt x="97" y="78"/>
                    <a:pt x="93" y="59"/>
                  </a:cubicBezTo>
                  <a:cubicBezTo>
                    <a:pt x="86" y="33"/>
                    <a:pt x="67" y="1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3" name="Google Shape;29273;p21"/>
            <p:cNvSpPr/>
            <p:nvPr/>
          </p:nvSpPr>
          <p:spPr>
            <a:xfrm>
              <a:off x="-5124717" y="-229917"/>
              <a:ext cx="5969" cy="7688"/>
            </a:xfrm>
            <a:custGeom>
              <a:avLst/>
              <a:gdLst/>
              <a:ahLst/>
              <a:cxnLst/>
              <a:rect l="l" t="t" r="r" b="b"/>
              <a:pathLst>
                <a:path w="125" h="161" extrusionOk="0">
                  <a:moveTo>
                    <a:pt x="102" y="0"/>
                  </a:moveTo>
                  <a:cubicBezTo>
                    <a:pt x="95" y="0"/>
                    <a:pt x="87" y="7"/>
                    <a:pt x="83" y="11"/>
                  </a:cubicBezTo>
                  <a:cubicBezTo>
                    <a:pt x="76" y="15"/>
                    <a:pt x="68" y="18"/>
                    <a:pt x="61" y="18"/>
                  </a:cubicBezTo>
                  <a:cubicBezTo>
                    <a:pt x="57" y="18"/>
                    <a:pt x="50" y="18"/>
                    <a:pt x="46" y="15"/>
                  </a:cubicBezTo>
                  <a:cubicBezTo>
                    <a:pt x="42" y="11"/>
                    <a:pt x="38" y="11"/>
                    <a:pt x="35" y="11"/>
                  </a:cubicBezTo>
                  <a:cubicBezTo>
                    <a:pt x="28" y="11"/>
                    <a:pt x="20" y="18"/>
                    <a:pt x="20" y="30"/>
                  </a:cubicBezTo>
                  <a:cubicBezTo>
                    <a:pt x="31" y="71"/>
                    <a:pt x="1" y="116"/>
                    <a:pt x="28" y="157"/>
                  </a:cubicBezTo>
                  <a:cubicBezTo>
                    <a:pt x="38" y="157"/>
                    <a:pt x="50" y="161"/>
                    <a:pt x="57" y="161"/>
                  </a:cubicBezTo>
                  <a:cubicBezTo>
                    <a:pt x="72" y="149"/>
                    <a:pt x="72" y="130"/>
                    <a:pt x="76" y="116"/>
                  </a:cubicBezTo>
                  <a:cubicBezTo>
                    <a:pt x="76" y="101"/>
                    <a:pt x="72" y="85"/>
                    <a:pt x="72" y="71"/>
                  </a:cubicBezTo>
                  <a:cubicBezTo>
                    <a:pt x="72" y="56"/>
                    <a:pt x="76" y="49"/>
                    <a:pt x="83" y="49"/>
                  </a:cubicBezTo>
                  <a:cubicBezTo>
                    <a:pt x="87" y="49"/>
                    <a:pt x="98" y="52"/>
                    <a:pt x="106" y="56"/>
                  </a:cubicBezTo>
                  <a:cubicBezTo>
                    <a:pt x="109" y="52"/>
                    <a:pt x="113" y="45"/>
                    <a:pt x="121" y="37"/>
                  </a:cubicBezTo>
                  <a:lnTo>
                    <a:pt x="124" y="33"/>
                  </a:lnTo>
                  <a:cubicBezTo>
                    <a:pt x="109" y="26"/>
                    <a:pt x="102" y="18"/>
                    <a:pt x="106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4" name="Google Shape;29274;p21"/>
            <p:cNvSpPr/>
            <p:nvPr/>
          </p:nvSpPr>
          <p:spPr>
            <a:xfrm>
              <a:off x="-5365138" y="180590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1" y="116"/>
                  </a:moveTo>
                  <a:cubicBezTo>
                    <a:pt x="1" y="124"/>
                    <a:pt x="1" y="128"/>
                    <a:pt x="4" y="128"/>
                  </a:cubicBezTo>
                  <a:cubicBezTo>
                    <a:pt x="4" y="124"/>
                    <a:pt x="1" y="120"/>
                    <a:pt x="1" y="116"/>
                  </a:cubicBezTo>
                  <a:close/>
                  <a:moveTo>
                    <a:pt x="83" y="1"/>
                  </a:moveTo>
                  <a:cubicBezTo>
                    <a:pt x="65" y="1"/>
                    <a:pt x="53" y="4"/>
                    <a:pt x="53" y="23"/>
                  </a:cubicBezTo>
                  <a:cubicBezTo>
                    <a:pt x="53" y="68"/>
                    <a:pt x="16" y="87"/>
                    <a:pt x="1" y="116"/>
                  </a:cubicBezTo>
                  <a:cubicBezTo>
                    <a:pt x="1" y="116"/>
                    <a:pt x="1" y="116"/>
                    <a:pt x="1" y="116"/>
                  </a:cubicBezTo>
                  <a:lnTo>
                    <a:pt x="1" y="116"/>
                  </a:lnTo>
                  <a:cubicBezTo>
                    <a:pt x="4" y="120"/>
                    <a:pt x="4" y="124"/>
                    <a:pt x="12" y="128"/>
                  </a:cubicBezTo>
                  <a:cubicBezTo>
                    <a:pt x="12" y="124"/>
                    <a:pt x="16" y="116"/>
                    <a:pt x="20" y="116"/>
                  </a:cubicBezTo>
                  <a:lnTo>
                    <a:pt x="23" y="116"/>
                  </a:lnTo>
                  <a:cubicBezTo>
                    <a:pt x="30" y="116"/>
                    <a:pt x="39" y="109"/>
                    <a:pt x="42" y="98"/>
                  </a:cubicBezTo>
                  <a:cubicBezTo>
                    <a:pt x="49" y="87"/>
                    <a:pt x="53" y="79"/>
                    <a:pt x="65" y="79"/>
                  </a:cubicBezTo>
                  <a:cubicBezTo>
                    <a:pt x="68" y="79"/>
                    <a:pt x="75" y="79"/>
                    <a:pt x="83" y="87"/>
                  </a:cubicBezTo>
                  <a:cubicBezTo>
                    <a:pt x="113" y="113"/>
                    <a:pt x="72" y="135"/>
                    <a:pt x="68" y="158"/>
                  </a:cubicBezTo>
                  <a:cubicBezTo>
                    <a:pt x="83" y="161"/>
                    <a:pt x="101" y="158"/>
                    <a:pt x="113" y="168"/>
                  </a:cubicBezTo>
                  <a:cubicBezTo>
                    <a:pt x="158" y="154"/>
                    <a:pt x="132" y="106"/>
                    <a:pt x="128" y="101"/>
                  </a:cubicBezTo>
                  <a:cubicBezTo>
                    <a:pt x="75" y="75"/>
                    <a:pt x="101" y="38"/>
                    <a:pt x="120" y="4"/>
                  </a:cubicBezTo>
                  <a:cubicBezTo>
                    <a:pt x="106" y="1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5" name="Google Shape;29275;p21"/>
            <p:cNvSpPr/>
            <p:nvPr/>
          </p:nvSpPr>
          <p:spPr>
            <a:xfrm>
              <a:off x="-5057771" y="-15949"/>
              <a:ext cx="7544" cy="4871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132" y="1"/>
                  </a:moveTo>
                  <a:cubicBezTo>
                    <a:pt x="91" y="1"/>
                    <a:pt x="57" y="16"/>
                    <a:pt x="27" y="38"/>
                  </a:cubicBezTo>
                  <a:cubicBezTo>
                    <a:pt x="23" y="38"/>
                    <a:pt x="23" y="35"/>
                    <a:pt x="20" y="35"/>
                  </a:cubicBezTo>
                  <a:lnTo>
                    <a:pt x="20" y="38"/>
                  </a:lnTo>
                  <a:cubicBezTo>
                    <a:pt x="12" y="53"/>
                    <a:pt x="8" y="68"/>
                    <a:pt x="1" y="83"/>
                  </a:cubicBezTo>
                  <a:cubicBezTo>
                    <a:pt x="20" y="95"/>
                    <a:pt x="39" y="102"/>
                    <a:pt x="57" y="102"/>
                  </a:cubicBezTo>
                  <a:cubicBezTo>
                    <a:pt x="75" y="102"/>
                    <a:pt x="98" y="95"/>
                    <a:pt x="113" y="72"/>
                  </a:cubicBezTo>
                  <a:cubicBezTo>
                    <a:pt x="120" y="64"/>
                    <a:pt x="132" y="61"/>
                    <a:pt x="139" y="57"/>
                  </a:cubicBezTo>
                  <a:cubicBezTo>
                    <a:pt x="128" y="35"/>
                    <a:pt x="158" y="19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6" name="Google Shape;29276;p21"/>
            <p:cNvSpPr/>
            <p:nvPr/>
          </p:nvSpPr>
          <p:spPr>
            <a:xfrm>
              <a:off x="-5140952" y="-2722"/>
              <a:ext cx="6637" cy="4871"/>
            </a:xfrm>
            <a:custGeom>
              <a:avLst/>
              <a:gdLst/>
              <a:ahLst/>
              <a:cxnLst/>
              <a:rect l="l" t="t" r="r" b="b"/>
              <a:pathLst>
                <a:path w="139" h="102" extrusionOk="0">
                  <a:moveTo>
                    <a:pt x="54" y="1"/>
                  </a:moveTo>
                  <a:cubicBezTo>
                    <a:pt x="42" y="1"/>
                    <a:pt x="31" y="4"/>
                    <a:pt x="23" y="15"/>
                  </a:cubicBezTo>
                  <a:cubicBezTo>
                    <a:pt x="1" y="42"/>
                    <a:pt x="4" y="68"/>
                    <a:pt x="12" y="94"/>
                  </a:cubicBezTo>
                  <a:cubicBezTo>
                    <a:pt x="16" y="98"/>
                    <a:pt x="23" y="101"/>
                    <a:pt x="35" y="101"/>
                  </a:cubicBezTo>
                  <a:cubicBezTo>
                    <a:pt x="54" y="101"/>
                    <a:pt x="87" y="94"/>
                    <a:pt x="94" y="82"/>
                  </a:cubicBezTo>
                  <a:cubicBezTo>
                    <a:pt x="139" y="53"/>
                    <a:pt x="98" y="30"/>
                    <a:pt x="83" y="12"/>
                  </a:cubicBezTo>
                  <a:cubicBezTo>
                    <a:pt x="76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7" name="Google Shape;29277;p21"/>
            <p:cNvSpPr/>
            <p:nvPr/>
          </p:nvSpPr>
          <p:spPr>
            <a:xfrm>
              <a:off x="-4894801" y="143106"/>
              <a:ext cx="7401" cy="5062"/>
            </a:xfrm>
            <a:custGeom>
              <a:avLst/>
              <a:gdLst/>
              <a:ahLst/>
              <a:cxnLst/>
              <a:rect l="l" t="t" r="r" b="b"/>
              <a:pathLst>
                <a:path w="155" h="106" extrusionOk="0">
                  <a:moveTo>
                    <a:pt x="68" y="1"/>
                  </a:moveTo>
                  <a:cubicBezTo>
                    <a:pt x="57" y="1"/>
                    <a:pt x="49" y="8"/>
                    <a:pt x="46" y="16"/>
                  </a:cubicBezTo>
                  <a:cubicBezTo>
                    <a:pt x="38" y="23"/>
                    <a:pt x="30" y="30"/>
                    <a:pt x="19" y="30"/>
                  </a:cubicBezTo>
                  <a:lnTo>
                    <a:pt x="12" y="30"/>
                  </a:lnTo>
                  <a:cubicBezTo>
                    <a:pt x="8" y="34"/>
                    <a:pt x="4" y="38"/>
                    <a:pt x="1" y="42"/>
                  </a:cubicBezTo>
                  <a:cubicBezTo>
                    <a:pt x="8" y="61"/>
                    <a:pt x="23" y="75"/>
                    <a:pt x="19" y="94"/>
                  </a:cubicBezTo>
                  <a:cubicBezTo>
                    <a:pt x="23" y="98"/>
                    <a:pt x="27" y="101"/>
                    <a:pt x="30" y="106"/>
                  </a:cubicBezTo>
                  <a:cubicBezTo>
                    <a:pt x="49" y="98"/>
                    <a:pt x="64" y="79"/>
                    <a:pt x="87" y="79"/>
                  </a:cubicBezTo>
                  <a:cubicBezTo>
                    <a:pt x="90" y="79"/>
                    <a:pt x="98" y="83"/>
                    <a:pt x="106" y="87"/>
                  </a:cubicBezTo>
                  <a:cubicBezTo>
                    <a:pt x="109" y="83"/>
                    <a:pt x="113" y="83"/>
                    <a:pt x="116" y="83"/>
                  </a:cubicBezTo>
                  <a:cubicBezTo>
                    <a:pt x="132" y="83"/>
                    <a:pt x="139" y="94"/>
                    <a:pt x="150" y="101"/>
                  </a:cubicBezTo>
                  <a:cubicBezTo>
                    <a:pt x="154" y="94"/>
                    <a:pt x="154" y="87"/>
                    <a:pt x="147" y="79"/>
                  </a:cubicBezTo>
                  <a:cubicBezTo>
                    <a:pt x="142" y="56"/>
                    <a:pt x="135" y="34"/>
                    <a:pt x="132" y="8"/>
                  </a:cubicBezTo>
                  <a:lnTo>
                    <a:pt x="124" y="8"/>
                  </a:lnTo>
                  <a:cubicBezTo>
                    <a:pt x="109" y="8"/>
                    <a:pt x="94" y="20"/>
                    <a:pt x="80" y="20"/>
                  </a:cubicBezTo>
                  <a:cubicBezTo>
                    <a:pt x="75" y="23"/>
                    <a:pt x="75" y="23"/>
                    <a:pt x="72" y="23"/>
                  </a:cubicBezTo>
                  <a:cubicBezTo>
                    <a:pt x="53" y="23"/>
                    <a:pt x="75" y="8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8" name="Google Shape;29278;p21"/>
            <p:cNvSpPr/>
            <p:nvPr/>
          </p:nvSpPr>
          <p:spPr>
            <a:xfrm>
              <a:off x="-5174329" y="266110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57" y="0"/>
                  </a:moveTo>
                  <a:cubicBezTo>
                    <a:pt x="46" y="0"/>
                    <a:pt x="38" y="15"/>
                    <a:pt x="30" y="49"/>
                  </a:cubicBezTo>
                  <a:cubicBezTo>
                    <a:pt x="27" y="64"/>
                    <a:pt x="16" y="64"/>
                    <a:pt x="8" y="71"/>
                  </a:cubicBezTo>
                  <a:cubicBezTo>
                    <a:pt x="1" y="82"/>
                    <a:pt x="1" y="90"/>
                    <a:pt x="4" y="101"/>
                  </a:cubicBezTo>
                  <a:cubicBezTo>
                    <a:pt x="20" y="113"/>
                    <a:pt x="30" y="131"/>
                    <a:pt x="49" y="131"/>
                  </a:cubicBezTo>
                  <a:cubicBezTo>
                    <a:pt x="53" y="131"/>
                    <a:pt x="61" y="131"/>
                    <a:pt x="64" y="127"/>
                  </a:cubicBezTo>
                  <a:cubicBezTo>
                    <a:pt x="102" y="104"/>
                    <a:pt x="83" y="56"/>
                    <a:pt x="106" y="26"/>
                  </a:cubicBezTo>
                  <a:cubicBezTo>
                    <a:pt x="83" y="11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9" name="Google Shape;29279;p21"/>
            <p:cNvSpPr/>
            <p:nvPr/>
          </p:nvSpPr>
          <p:spPr>
            <a:xfrm>
              <a:off x="-5206274" y="235932"/>
              <a:ext cx="5587" cy="6637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64" y="1"/>
                  </a:moveTo>
                  <a:cubicBezTo>
                    <a:pt x="31" y="1"/>
                    <a:pt x="19" y="38"/>
                    <a:pt x="0" y="56"/>
                  </a:cubicBezTo>
                  <a:cubicBezTo>
                    <a:pt x="35" y="60"/>
                    <a:pt x="27" y="94"/>
                    <a:pt x="38" y="113"/>
                  </a:cubicBezTo>
                  <a:cubicBezTo>
                    <a:pt x="49" y="131"/>
                    <a:pt x="61" y="139"/>
                    <a:pt x="71" y="139"/>
                  </a:cubicBezTo>
                  <a:cubicBezTo>
                    <a:pt x="83" y="139"/>
                    <a:pt x="94" y="135"/>
                    <a:pt x="105" y="124"/>
                  </a:cubicBezTo>
                  <a:cubicBezTo>
                    <a:pt x="94" y="98"/>
                    <a:pt x="116" y="68"/>
                    <a:pt x="87" y="46"/>
                  </a:cubicBezTo>
                  <a:cubicBezTo>
                    <a:pt x="83" y="49"/>
                    <a:pt x="79" y="49"/>
                    <a:pt x="79" y="49"/>
                  </a:cubicBezTo>
                  <a:cubicBezTo>
                    <a:pt x="76" y="49"/>
                    <a:pt x="71" y="46"/>
                    <a:pt x="68" y="41"/>
                  </a:cubicBezTo>
                  <a:cubicBezTo>
                    <a:pt x="64" y="23"/>
                    <a:pt x="83" y="19"/>
                    <a:pt x="94" y="12"/>
                  </a:cubicBezTo>
                  <a:cubicBezTo>
                    <a:pt x="90" y="12"/>
                    <a:pt x="83" y="8"/>
                    <a:pt x="79" y="4"/>
                  </a:cubicBezTo>
                  <a:cubicBezTo>
                    <a:pt x="76" y="1"/>
                    <a:pt x="68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0" name="Google Shape;29280;p21"/>
            <p:cNvSpPr/>
            <p:nvPr/>
          </p:nvSpPr>
          <p:spPr>
            <a:xfrm>
              <a:off x="-5152316" y="239848"/>
              <a:ext cx="6971" cy="6876"/>
            </a:xfrm>
            <a:custGeom>
              <a:avLst/>
              <a:gdLst/>
              <a:ahLst/>
              <a:cxnLst/>
              <a:rect l="l" t="t" r="r" b="b"/>
              <a:pathLst>
                <a:path w="146" h="144" extrusionOk="0">
                  <a:moveTo>
                    <a:pt x="82" y="0"/>
                  </a:moveTo>
                  <a:cubicBezTo>
                    <a:pt x="78" y="0"/>
                    <a:pt x="71" y="0"/>
                    <a:pt x="67" y="12"/>
                  </a:cubicBezTo>
                  <a:cubicBezTo>
                    <a:pt x="52" y="53"/>
                    <a:pt x="11" y="87"/>
                    <a:pt x="0" y="131"/>
                  </a:cubicBezTo>
                  <a:cubicBezTo>
                    <a:pt x="7" y="139"/>
                    <a:pt x="14" y="143"/>
                    <a:pt x="18" y="143"/>
                  </a:cubicBezTo>
                  <a:cubicBezTo>
                    <a:pt x="30" y="143"/>
                    <a:pt x="40" y="135"/>
                    <a:pt x="52" y="128"/>
                  </a:cubicBezTo>
                  <a:cubicBezTo>
                    <a:pt x="59" y="121"/>
                    <a:pt x="71" y="113"/>
                    <a:pt x="82" y="113"/>
                  </a:cubicBezTo>
                  <a:cubicBezTo>
                    <a:pt x="85" y="113"/>
                    <a:pt x="90" y="113"/>
                    <a:pt x="90" y="116"/>
                  </a:cubicBezTo>
                  <a:cubicBezTo>
                    <a:pt x="93" y="109"/>
                    <a:pt x="97" y="105"/>
                    <a:pt x="100" y="102"/>
                  </a:cubicBezTo>
                  <a:cubicBezTo>
                    <a:pt x="100" y="87"/>
                    <a:pt x="108" y="79"/>
                    <a:pt x="119" y="71"/>
                  </a:cubicBezTo>
                  <a:cubicBezTo>
                    <a:pt x="145" y="61"/>
                    <a:pt x="145" y="45"/>
                    <a:pt x="116" y="45"/>
                  </a:cubicBezTo>
                  <a:cubicBezTo>
                    <a:pt x="97" y="42"/>
                    <a:pt x="78" y="49"/>
                    <a:pt x="97" y="23"/>
                  </a:cubicBezTo>
                  <a:cubicBezTo>
                    <a:pt x="104" y="12"/>
                    <a:pt x="104" y="4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1" name="Google Shape;29281;p21"/>
            <p:cNvSpPr/>
            <p:nvPr/>
          </p:nvSpPr>
          <p:spPr>
            <a:xfrm>
              <a:off x="-5205558" y="-127827"/>
              <a:ext cx="6160" cy="5396"/>
            </a:xfrm>
            <a:custGeom>
              <a:avLst/>
              <a:gdLst/>
              <a:ahLst/>
              <a:cxnLst/>
              <a:rect l="l" t="t" r="r" b="b"/>
              <a:pathLst>
                <a:path w="129" h="113" extrusionOk="0">
                  <a:moveTo>
                    <a:pt x="128" y="0"/>
                  </a:moveTo>
                  <a:lnTo>
                    <a:pt x="128" y="0"/>
                  </a:lnTo>
                  <a:cubicBezTo>
                    <a:pt x="79" y="11"/>
                    <a:pt x="27" y="7"/>
                    <a:pt x="1" y="60"/>
                  </a:cubicBezTo>
                  <a:cubicBezTo>
                    <a:pt x="4" y="78"/>
                    <a:pt x="8" y="93"/>
                    <a:pt x="12" y="112"/>
                  </a:cubicBezTo>
                  <a:lnTo>
                    <a:pt x="16" y="112"/>
                  </a:lnTo>
                  <a:cubicBezTo>
                    <a:pt x="30" y="112"/>
                    <a:pt x="38" y="109"/>
                    <a:pt x="49" y="101"/>
                  </a:cubicBezTo>
                  <a:cubicBezTo>
                    <a:pt x="61" y="97"/>
                    <a:pt x="68" y="93"/>
                    <a:pt x="83" y="93"/>
                  </a:cubicBezTo>
                  <a:lnTo>
                    <a:pt x="90" y="93"/>
                  </a:lnTo>
                  <a:cubicBezTo>
                    <a:pt x="98" y="83"/>
                    <a:pt x="90" y="56"/>
                    <a:pt x="113" y="56"/>
                  </a:cubicBezTo>
                  <a:lnTo>
                    <a:pt x="120" y="56"/>
                  </a:lnTo>
                  <a:cubicBezTo>
                    <a:pt x="124" y="38"/>
                    <a:pt x="109" y="19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2" name="Google Shape;29282;p21"/>
            <p:cNvSpPr/>
            <p:nvPr/>
          </p:nvSpPr>
          <p:spPr>
            <a:xfrm>
              <a:off x="-5294086" y="-99464"/>
              <a:ext cx="8452" cy="7545"/>
            </a:xfrm>
            <a:custGeom>
              <a:avLst/>
              <a:gdLst/>
              <a:ahLst/>
              <a:cxnLst/>
              <a:rect l="l" t="t" r="r" b="b"/>
              <a:pathLst>
                <a:path w="177" h="158" extrusionOk="0">
                  <a:moveTo>
                    <a:pt x="169" y="0"/>
                  </a:moveTo>
                  <a:cubicBezTo>
                    <a:pt x="139" y="0"/>
                    <a:pt x="147" y="49"/>
                    <a:pt x="112" y="49"/>
                  </a:cubicBezTo>
                  <a:lnTo>
                    <a:pt x="109" y="49"/>
                  </a:lnTo>
                  <a:cubicBezTo>
                    <a:pt x="102" y="49"/>
                    <a:pt x="94" y="53"/>
                    <a:pt x="86" y="53"/>
                  </a:cubicBezTo>
                  <a:cubicBezTo>
                    <a:pt x="71" y="64"/>
                    <a:pt x="57" y="72"/>
                    <a:pt x="42" y="83"/>
                  </a:cubicBezTo>
                  <a:cubicBezTo>
                    <a:pt x="0" y="98"/>
                    <a:pt x="26" y="117"/>
                    <a:pt x="42" y="131"/>
                  </a:cubicBezTo>
                  <a:cubicBezTo>
                    <a:pt x="57" y="143"/>
                    <a:pt x="79" y="150"/>
                    <a:pt x="98" y="157"/>
                  </a:cubicBezTo>
                  <a:cubicBezTo>
                    <a:pt x="102" y="109"/>
                    <a:pt x="143" y="75"/>
                    <a:pt x="161" y="34"/>
                  </a:cubicBezTo>
                  <a:cubicBezTo>
                    <a:pt x="169" y="23"/>
                    <a:pt x="176" y="12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3" name="Google Shape;29283;p21"/>
            <p:cNvSpPr/>
            <p:nvPr/>
          </p:nvSpPr>
          <p:spPr>
            <a:xfrm>
              <a:off x="-5040629" y="65083"/>
              <a:ext cx="6494" cy="4679"/>
            </a:xfrm>
            <a:custGeom>
              <a:avLst/>
              <a:gdLst/>
              <a:ahLst/>
              <a:cxnLst/>
              <a:rect l="l" t="t" r="r" b="b"/>
              <a:pathLst>
                <a:path w="136" h="98" extrusionOk="0">
                  <a:moveTo>
                    <a:pt x="56" y="1"/>
                  </a:moveTo>
                  <a:cubicBezTo>
                    <a:pt x="46" y="23"/>
                    <a:pt x="16" y="27"/>
                    <a:pt x="1" y="46"/>
                  </a:cubicBezTo>
                  <a:cubicBezTo>
                    <a:pt x="12" y="65"/>
                    <a:pt x="23" y="80"/>
                    <a:pt x="38" y="98"/>
                  </a:cubicBezTo>
                  <a:lnTo>
                    <a:pt x="53" y="98"/>
                  </a:lnTo>
                  <a:cubicBezTo>
                    <a:pt x="61" y="98"/>
                    <a:pt x="72" y="98"/>
                    <a:pt x="79" y="94"/>
                  </a:cubicBezTo>
                  <a:cubicBezTo>
                    <a:pt x="128" y="83"/>
                    <a:pt x="135" y="65"/>
                    <a:pt x="109" y="23"/>
                  </a:cubicBezTo>
                  <a:cubicBezTo>
                    <a:pt x="98" y="8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4" name="Google Shape;29284;p21"/>
            <p:cNvSpPr/>
            <p:nvPr/>
          </p:nvSpPr>
          <p:spPr>
            <a:xfrm>
              <a:off x="-5221076" y="-60356"/>
              <a:ext cx="5587" cy="5539"/>
            </a:xfrm>
            <a:custGeom>
              <a:avLst/>
              <a:gdLst/>
              <a:ahLst/>
              <a:cxnLst/>
              <a:rect l="l" t="t" r="r" b="b"/>
              <a:pathLst>
                <a:path w="117" h="116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23"/>
                    <a:pt x="23" y="45"/>
                    <a:pt x="12" y="67"/>
                  </a:cubicBezTo>
                  <a:cubicBezTo>
                    <a:pt x="19" y="71"/>
                    <a:pt x="23" y="78"/>
                    <a:pt x="27" y="83"/>
                  </a:cubicBezTo>
                  <a:cubicBezTo>
                    <a:pt x="38" y="97"/>
                    <a:pt x="41" y="116"/>
                    <a:pt x="57" y="116"/>
                  </a:cubicBezTo>
                  <a:cubicBezTo>
                    <a:pt x="64" y="116"/>
                    <a:pt x="67" y="112"/>
                    <a:pt x="79" y="109"/>
                  </a:cubicBezTo>
                  <a:cubicBezTo>
                    <a:pt x="105" y="93"/>
                    <a:pt x="117" y="78"/>
                    <a:pt x="105" y="45"/>
                  </a:cubicBezTo>
                  <a:cubicBezTo>
                    <a:pt x="94" y="7"/>
                    <a:pt x="72" y="4"/>
                    <a:pt x="49" y="4"/>
                  </a:cubicBezTo>
                  <a:lnTo>
                    <a:pt x="31" y="4"/>
                  </a:lnTo>
                  <a:cubicBezTo>
                    <a:pt x="23" y="4"/>
                    <a:pt x="15" y="4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5" name="Google Shape;29285;p21"/>
            <p:cNvSpPr/>
            <p:nvPr/>
          </p:nvSpPr>
          <p:spPr>
            <a:xfrm>
              <a:off x="-4971344" y="119900"/>
              <a:ext cx="6494" cy="11317"/>
            </a:xfrm>
            <a:custGeom>
              <a:avLst/>
              <a:gdLst/>
              <a:ahLst/>
              <a:cxnLst/>
              <a:rect l="l" t="t" r="r" b="b"/>
              <a:pathLst>
                <a:path w="136" h="237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45"/>
                    <a:pt x="94" y="102"/>
                    <a:pt x="49" y="143"/>
                  </a:cubicBezTo>
                  <a:cubicBezTo>
                    <a:pt x="45" y="147"/>
                    <a:pt x="41" y="150"/>
                    <a:pt x="37" y="154"/>
                  </a:cubicBezTo>
                  <a:cubicBezTo>
                    <a:pt x="37" y="157"/>
                    <a:pt x="34" y="161"/>
                    <a:pt x="30" y="165"/>
                  </a:cubicBezTo>
                  <a:cubicBezTo>
                    <a:pt x="37" y="192"/>
                    <a:pt x="0" y="206"/>
                    <a:pt x="11" y="236"/>
                  </a:cubicBezTo>
                  <a:cubicBezTo>
                    <a:pt x="86" y="202"/>
                    <a:pt x="75" y="113"/>
                    <a:pt x="123" y="61"/>
                  </a:cubicBezTo>
                  <a:cubicBezTo>
                    <a:pt x="135" y="45"/>
                    <a:pt x="127" y="31"/>
                    <a:pt x="113" y="19"/>
                  </a:cubicBezTo>
                  <a:cubicBezTo>
                    <a:pt x="97" y="12"/>
                    <a:pt x="82" y="8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6" name="Google Shape;29286;p21"/>
            <p:cNvSpPr/>
            <p:nvPr/>
          </p:nvSpPr>
          <p:spPr>
            <a:xfrm>
              <a:off x="-5381182" y="215591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83" y="1"/>
                  </a:moveTo>
                  <a:cubicBezTo>
                    <a:pt x="71" y="1"/>
                    <a:pt x="56" y="8"/>
                    <a:pt x="34" y="19"/>
                  </a:cubicBezTo>
                  <a:cubicBezTo>
                    <a:pt x="4" y="37"/>
                    <a:pt x="0" y="68"/>
                    <a:pt x="8" y="90"/>
                  </a:cubicBezTo>
                  <a:cubicBezTo>
                    <a:pt x="11" y="113"/>
                    <a:pt x="23" y="120"/>
                    <a:pt x="38" y="120"/>
                  </a:cubicBezTo>
                  <a:cubicBezTo>
                    <a:pt x="45" y="120"/>
                    <a:pt x="56" y="116"/>
                    <a:pt x="68" y="113"/>
                  </a:cubicBezTo>
                  <a:cubicBezTo>
                    <a:pt x="61" y="79"/>
                    <a:pt x="78" y="60"/>
                    <a:pt x="109" y="53"/>
                  </a:cubicBezTo>
                  <a:cubicBezTo>
                    <a:pt x="109" y="15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7" name="Google Shape;29287;p21"/>
            <p:cNvSpPr/>
            <p:nvPr/>
          </p:nvSpPr>
          <p:spPr>
            <a:xfrm>
              <a:off x="-5051134" y="-52382"/>
              <a:ext cx="7879" cy="7974"/>
            </a:xfrm>
            <a:custGeom>
              <a:avLst/>
              <a:gdLst/>
              <a:ahLst/>
              <a:cxnLst/>
              <a:rect l="l" t="t" r="r" b="b"/>
              <a:pathLst>
                <a:path w="165" h="167" extrusionOk="0">
                  <a:moveTo>
                    <a:pt x="86" y="1"/>
                  </a:moveTo>
                  <a:cubicBezTo>
                    <a:pt x="75" y="13"/>
                    <a:pt x="64" y="16"/>
                    <a:pt x="49" y="16"/>
                  </a:cubicBezTo>
                  <a:cubicBezTo>
                    <a:pt x="41" y="16"/>
                    <a:pt x="38" y="16"/>
                    <a:pt x="30" y="13"/>
                  </a:cubicBezTo>
                  <a:lnTo>
                    <a:pt x="0" y="13"/>
                  </a:lnTo>
                  <a:cubicBezTo>
                    <a:pt x="30" y="87"/>
                    <a:pt x="109" y="110"/>
                    <a:pt x="157" y="166"/>
                  </a:cubicBezTo>
                  <a:cubicBezTo>
                    <a:pt x="164" y="132"/>
                    <a:pt x="164" y="106"/>
                    <a:pt x="138" y="83"/>
                  </a:cubicBezTo>
                  <a:cubicBezTo>
                    <a:pt x="131" y="80"/>
                    <a:pt x="124" y="76"/>
                    <a:pt x="116" y="76"/>
                  </a:cubicBezTo>
                  <a:lnTo>
                    <a:pt x="105" y="76"/>
                  </a:lnTo>
                  <a:cubicBezTo>
                    <a:pt x="101" y="80"/>
                    <a:pt x="97" y="80"/>
                    <a:pt x="93" y="80"/>
                  </a:cubicBezTo>
                  <a:cubicBezTo>
                    <a:pt x="83" y="80"/>
                    <a:pt x="79" y="76"/>
                    <a:pt x="71" y="65"/>
                  </a:cubicBezTo>
                  <a:cubicBezTo>
                    <a:pt x="57" y="39"/>
                    <a:pt x="105" y="39"/>
                    <a:pt x="97" y="13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8" name="Google Shape;29288;p21"/>
            <p:cNvSpPr/>
            <p:nvPr/>
          </p:nvSpPr>
          <p:spPr>
            <a:xfrm>
              <a:off x="-5007968" y="-68951"/>
              <a:ext cx="8595" cy="6828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128" y="1"/>
                  </a:moveTo>
                  <a:cubicBezTo>
                    <a:pt x="117" y="1"/>
                    <a:pt x="98" y="8"/>
                    <a:pt x="72" y="20"/>
                  </a:cubicBezTo>
                  <a:cubicBezTo>
                    <a:pt x="109" y="61"/>
                    <a:pt x="72" y="68"/>
                    <a:pt x="45" y="79"/>
                  </a:cubicBezTo>
                  <a:cubicBezTo>
                    <a:pt x="61" y="98"/>
                    <a:pt x="72" y="113"/>
                    <a:pt x="38" y="113"/>
                  </a:cubicBezTo>
                  <a:cubicBezTo>
                    <a:pt x="19" y="113"/>
                    <a:pt x="12" y="124"/>
                    <a:pt x="0" y="135"/>
                  </a:cubicBezTo>
                  <a:cubicBezTo>
                    <a:pt x="5" y="139"/>
                    <a:pt x="8" y="139"/>
                    <a:pt x="8" y="143"/>
                  </a:cubicBezTo>
                  <a:cubicBezTo>
                    <a:pt x="50" y="135"/>
                    <a:pt x="90" y="128"/>
                    <a:pt x="109" y="79"/>
                  </a:cubicBezTo>
                  <a:cubicBezTo>
                    <a:pt x="117" y="68"/>
                    <a:pt x="128" y="64"/>
                    <a:pt x="143" y="64"/>
                  </a:cubicBezTo>
                  <a:cubicBezTo>
                    <a:pt x="154" y="64"/>
                    <a:pt x="165" y="64"/>
                    <a:pt x="173" y="68"/>
                  </a:cubicBezTo>
                  <a:lnTo>
                    <a:pt x="176" y="68"/>
                  </a:lnTo>
                  <a:cubicBezTo>
                    <a:pt x="176" y="68"/>
                    <a:pt x="180" y="68"/>
                    <a:pt x="180" y="64"/>
                  </a:cubicBezTo>
                  <a:cubicBezTo>
                    <a:pt x="157" y="20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9" name="Google Shape;29289;p21"/>
            <p:cNvSpPr/>
            <p:nvPr/>
          </p:nvSpPr>
          <p:spPr>
            <a:xfrm>
              <a:off x="-5225708" y="-61789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1"/>
                  </a:moveTo>
                  <a:cubicBezTo>
                    <a:pt x="60" y="1"/>
                    <a:pt x="52" y="4"/>
                    <a:pt x="41" y="11"/>
                  </a:cubicBezTo>
                  <a:cubicBezTo>
                    <a:pt x="23" y="27"/>
                    <a:pt x="0" y="41"/>
                    <a:pt x="12" y="75"/>
                  </a:cubicBezTo>
                  <a:cubicBezTo>
                    <a:pt x="19" y="97"/>
                    <a:pt x="38" y="105"/>
                    <a:pt x="60" y="105"/>
                  </a:cubicBezTo>
                  <a:lnTo>
                    <a:pt x="64" y="105"/>
                  </a:lnTo>
                  <a:cubicBezTo>
                    <a:pt x="79" y="105"/>
                    <a:pt x="93" y="101"/>
                    <a:pt x="109" y="97"/>
                  </a:cubicBezTo>
                  <a:cubicBezTo>
                    <a:pt x="120" y="75"/>
                    <a:pt x="97" y="53"/>
                    <a:pt x="102" y="30"/>
                  </a:cubicBezTo>
                  <a:cubicBezTo>
                    <a:pt x="93" y="11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0" name="Google Shape;29290;p21"/>
            <p:cNvSpPr/>
            <p:nvPr/>
          </p:nvSpPr>
          <p:spPr>
            <a:xfrm>
              <a:off x="-5085084" y="16378"/>
              <a:ext cx="7926" cy="6685"/>
            </a:xfrm>
            <a:custGeom>
              <a:avLst/>
              <a:gdLst/>
              <a:ahLst/>
              <a:cxnLst/>
              <a:rect l="l" t="t" r="r" b="b"/>
              <a:pathLst>
                <a:path w="166" h="140" extrusionOk="0">
                  <a:moveTo>
                    <a:pt x="16" y="1"/>
                  </a:moveTo>
                  <a:cubicBezTo>
                    <a:pt x="9" y="12"/>
                    <a:pt x="1" y="19"/>
                    <a:pt x="9" y="34"/>
                  </a:cubicBezTo>
                  <a:cubicBezTo>
                    <a:pt x="16" y="38"/>
                    <a:pt x="27" y="38"/>
                    <a:pt x="35" y="41"/>
                  </a:cubicBezTo>
                  <a:cubicBezTo>
                    <a:pt x="79" y="72"/>
                    <a:pt x="79" y="75"/>
                    <a:pt x="31" y="109"/>
                  </a:cubicBezTo>
                  <a:cubicBezTo>
                    <a:pt x="35" y="113"/>
                    <a:pt x="35" y="117"/>
                    <a:pt x="38" y="117"/>
                  </a:cubicBezTo>
                  <a:cubicBezTo>
                    <a:pt x="50" y="124"/>
                    <a:pt x="57" y="131"/>
                    <a:pt x="64" y="139"/>
                  </a:cubicBezTo>
                  <a:cubicBezTo>
                    <a:pt x="79" y="117"/>
                    <a:pt x="90" y="98"/>
                    <a:pt x="105" y="79"/>
                  </a:cubicBezTo>
                  <a:cubicBezTo>
                    <a:pt x="117" y="91"/>
                    <a:pt x="128" y="101"/>
                    <a:pt x="135" y="117"/>
                  </a:cubicBezTo>
                  <a:lnTo>
                    <a:pt x="140" y="117"/>
                  </a:lnTo>
                  <a:cubicBezTo>
                    <a:pt x="147" y="98"/>
                    <a:pt x="158" y="79"/>
                    <a:pt x="166" y="60"/>
                  </a:cubicBezTo>
                  <a:cubicBezTo>
                    <a:pt x="158" y="60"/>
                    <a:pt x="147" y="64"/>
                    <a:pt x="143" y="64"/>
                  </a:cubicBezTo>
                  <a:lnTo>
                    <a:pt x="135" y="64"/>
                  </a:lnTo>
                  <a:cubicBezTo>
                    <a:pt x="109" y="15"/>
                    <a:pt x="57" y="19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1" name="Google Shape;29291;p21"/>
            <p:cNvSpPr/>
            <p:nvPr/>
          </p:nvSpPr>
          <p:spPr>
            <a:xfrm>
              <a:off x="-5295328" y="-23637"/>
              <a:ext cx="6637" cy="5444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60" y="1"/>
                  </a:moveTo>
                  <a:cubicBezTo>
                    <a:pt x="42" y="1"/>
                    <a:pt x="23" y="9"/>
                    <a:pt x="0" y="23"/>
                  </a:cubicBezTo>
                  <a:lnTo>
                    <a:pt x="0" y="27"/>
                  </a:lnTo>
                  <a:cubicBezTo>
                    <a:pt x="16" y="39"/>
                    <a:pt x="38" y="35"/>
                    <a:pt x="57" y="42"/>
                  </a:cubicBezTo>
                  <a:cubicBezTo>
                    <a:pt x="57" y="61"/>
                    <a:pt x="0" y="65"/>
                    <a:pt x="42" y="94"/>
                  </a:cubicBezTo>
                  <a:cubicBezTo>
                    <a:pt x="45" y="94"/>
                    <a:pt x="49" y="91"/>
                    <a:pt x="52" y="91"/>
                  </a:cubicBezTo>
                  <a:cubicBezTo>
                    <a:pt x="60" y="91"/>
                    <a:pt x="64" y="99"/>
                    <a:pt x="71" y="102"/>
                  </a:cubicBezTo>
                  <a:cubicBezTo>
                    <a:pt x="75" y="110"/>
                    <a:pt x="83" y="113"/>
                    <a:pt x="86" y="113"/>
                  </a:cubicBezTo>
                  <a:lnTo>
                    <a:pt x="94" y="113"/>
                  </a:lnTo>
                  <a:cubicBezTo>
                    <a:pt x="112" y="91"/>
                    <a:pt x="102" y="76"/>
                    <a:pt x="97" y="57"/>
                  </a:cubicBezTo>
                  <a:lnTo>
                    <a:pt x="97" y="46"/>
                  </a:lnTo>
                  <a:cubicBezTo>
                    <a:pt x="102" y="46"/>
                    <a:pt x="102" y="49"/>
                    <a:pt x="105" y="49"/>
                  </a:cubicBezTo>
                  <a:cubicBezTo>
                    <a:pt x="116" y="61"/>
                    <a:pt x="128" y="68"/>
                    <a:pt x="138" y="76"/>
                  </a:cubicBezTo>
                  <a:cubicBezTo>
                    <a:pt x="120" y="23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2" name="Google Shape;29292;p21"/>
            <p:cNvSpPr/>
            <p:nvPr/>
          </p:nvSpPr>
          <p:spPr>
            <a:xfrm>
              <a:off x="-4901390" y="155951"/>
              <a:ext cx="7544" cy="4870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56" y="1"/>
                  </a:moveTo>
                  <a:cubicBezTo>
                    <a:pt x="38" y="27"/>
                    <a:pt x="19" y="49"/>
                    <a:pt x="0" y="72"/>
                  </a:cubicBezTo>
                  <a:cubicBezTo>
                    <a:pt x="4" y="91"/>
                    <a:pt x="16" y="101"/>
                    <a:pt x="34" y="101"/>
                  </a:cubicBezTo>
                  <a:cubicBezTo>
                    <a:pt x="42" y="79"/>
                    <a:pt x="49" y="72"/>
                    <a:pt x="56" y="72"/>
                  </a:cubicBezTo>
                  <a:cubicBezTo>
                    <a:pt x="71" y="72"/>
                    <a:pt x="87" y="98"/>
                    <a:pt x="101" y="98"/>
                  </a:cubicBezTo>
                  <a:cubicBezTo>
                    <a:pt x="105" y="94"/>
                    <a:pt x="105" y="94"/>
                    <a:pt x="109" y="94"/>
                  </a:cubicBezTo>
                  <a:cubicBezTo>
                    <a:pt x="113" y="94"/>
                    <a:pt x="120" y="98"/>
                    <a:pt x="123" y="98"/>
                  </a:cubicBezTo>
                  <a:cubicBezTo>
                    <a:pt x="131" y="98"/>
                    <a:pt x="135" y="101"/>
                    <a:pt x="139" y="101"/>
                  </a:cubicBezTo>
                  <a:cubicBezTo>
                    <a:pt x="146" y="101"/>
                    <a:pt x="154" y="98"/>
                    <a:pt x="157" y="79"/>
                  </a:cubicBezTo>
                  <a:cubicBezTo>
                    <a:pt x="131" y="42"/>
                    <a:pt x="87" y="30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3" name="Google Shape;29293;p21"/>
            <p:cNvSpPr/>
            <p:nvPr/>
          </p:nvSpPr>
          <p:spPr>
            <a:xfrm>
              <a:off x="-5172515" y="160965"/>
              <a:ext cx="5730" cy="8261"/>
            </a:xfrm>
            <a:custGeom>
              <a:avLst/>
              <a:gdLst/>
              <a:ahLst/>
              <a:cxnLst/>
              <a:rect l="l" t="t" r="r" b="b"/>
              <a:pathLst>
                <a:path w="120" h="173" extrusionOk="0">
                  <a:moveTo>
                    <a:pt x="30" y="1"/>
                  </a:moveTo>
                  <a:cubicBezTo>
                    <a:pt x="19" y="4"/>
                    <a:pt x="11" y="8"/>
                    <a:pt x="0" y="12"/>
                  </a:cubicBezTo>
                  <a:cubicBezTo>
                    <a:pt x="30" y="30"/>
                    <a:pt x="11" y="60"/>
                    <a:pt x="19" y="86"/>
                  </a:cubicBezTo>
                  <a:cubicBezTo>
                    <a:pt x="37" y="108"/>
                    <a:pt x="60" y="131"/>
                    <a:pt x="49" y="165"/>
                  </a:cubicBezTo>
                  <a:lnTo>
                    <a:pt x="45" y="165"/>
                  </a:lnTo>
                  <a:cubicBezTo>
                    <a:pt x="49" y="165"/>
                    <a:pt x="49" y="169"/>
                    <a:pt x="49" y="169"/>
                  </a:cubicBezTo>
                  <a:cubicBezTo>
                    <a:pt x="56" y="172"/>
                    <a:pt x="60" y="172"/>
                    <a:pt x="64" y="172"/>
                  </a:cubicBezTo>
                  <a:cubicBezTo>
                    <a:pt x="90" y="172"/>
                    <a:pt x="105" y="150"/>
                    <a:pt x="120" y="127"/>
                  </a:cubicBezTo>
                  <a:cubicBezTo>
                    <a:pt x="90" y="113"/>
                    <a:pt x="90" y="82"/>
                    <a:pt x="82" y="56"/>
                  </a:cubicBezTo>
                  <a:cubicBezTo>
                    <a:pt x="75" y="60"/>
                    <a:pt x="71" y="60"/>
                    <a:pt x="68" y="60"/>
                  </a:cubicBezTo>
                  <a:cubicBezTo>
                    <a:pt x="60" y="60"/>
                    <a:pt x="52" y="56"/>
                    <a:pt x="49" y="49"/>
                  </a:cubicBezTo>
                  <a:cubicBezTo>
                    <a:pt x="42" y="34"/>
                    <a:pt x="37" y="15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4" name="Google Shape;29294;p21"/>
            <p:cNvSpPr/>
            <p:nvPr/>
          </p:nvSpPr>
          <p:spPr>
            <a:xfrm>
              <a:off x="-5054859" y="232160"/>
              <a:ext cx="5014" cy="8118"/>
            </a:xfrm>
            <a:custGeom>
              <a:avLst/>
              <a:gdLst/>
              <a:ahLst/>
              <a:cxnLst/>
              <a:rect l="l" t="t" r="r" b="b"/>
              <a:pathLst>
                <a:path w="105" h="170" extrusionOk="0">
                  <a:moveTo>
                    <a:pt x="18" y="1"/>
                  </a:moveTo>
                  <a:cubicBezTo>
                    <a:pt x="30" y="27"/>
                    <a:pt x="0" y="61"/>
                    <a:pt x="40" y="80"/>
                  </a:cubicBezTo>
                  <a:cubicBezTo>
                    <a:pt x="52" y="109"/>
                    <a:pt x="52" y="143"/>
                    <a:pt x="26" y="170"/>
                  </a:cubicBezTo>
                  <a:cubicBezTo>
                    <a:pt x="85" y="158"/>
                    <a:pt x="104" y="120"/>
                    <a:pt x="93" y="65"/>
                  </a:cubicBezTo>
                  <a:cubicBezTo>
                    <a:pt x="85" y="30"/>
                    <a:pt x="7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5" name="Google Shape;29295;p21"/>
            <p:cNvSpPr/>
            <p:nvPr/>
          </p:nvSpPr>
          <p:spPr>
            <a:xfrm>
              <a:off x="-5193238" y="-173906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39" y="4"/>
                    <a:pt x="124" y="16"/>
                    <a:pt x="109" y="16"/>
                  </a:cubicBezTo>
                  <a:lnTo>
                    <a:pt x="102" y="16"/>
                  </a:lnTo>
                  <a:cubicBezTo>
                    <a:pt x="98" y="30"/>
                    <a:pt x="86" y="38"/>
                    <a:pt x="76" y="38"/>
                  </a:cubicBezTo>
                  <a:cubicBezTo>
                    <a:pt x="72" y="38"/>
                    <a:pt x="64" y="38"/>
                    <a:pt x="60" y="34"/>
                  </a:cubicBezTo>
                  <a:cubicBezTo>
                    <a:pt x="53" y="27"/>
                    <a:pt x="50" y="27"/>
                    <a:pt x="45" y="27"/>
                  </a:cubicBezTo>
                  <a:cubicBezTo>
                    <a:pt x="34" y="27"/>
                    <a:pt x="31" y="34"/>
                    <a:pt x="31" y="46"/>
                  </a:cubicBezTo>
                  <a:cubicBezTo>
                    <a:pt x="31" y="68"/>
                    <a:pt x="34" y="90"/>
                    <a:pt x="0" y="90"/>
                  </a:cubicBezTo>
                  <a:cubicBezTo>
                    <a:pt x="0" y="106"/>
                    <a:pt x="5" y="113"/>
                    <a:pt x="12" y="113"/>
                  </a:cubicBezTo>
                  <a:cubicBezTo>
                    <a:pt x="15" y="113"/>
                    <a:pt x="19" y="109"/>
                    <a:pt x="27" y="106"/>
                  </a:cubicBezTo>
                  <a:cubicBezTo>
                    <a:pt x="34" y="101"/>
                    <a:pt x="41" y="94"/>
                    <a:pt x="53" y="94"/>
                  </a:cubicBezTo>
                  <a:lnTo>
                    <a:pt x="57" y="94"/>
                  </a:lnTo>
                  <a:cubicBezTo>
                    <a:pt x="64" y="87"/>
                    <a:pt x="76" y="87"/>
                    <a:pt x="86" y="87"/>
                  </a:cubicBezTo>
                  <a:lnTo>
                    <a:pt x="117" y="87"/>
                  </a:lnTo>
                  <a:cubicBezTo>
                    <a:pt x="131" y="87"/>
                    <a:pt x="146" y="87"/>
                    <a:pt x="157" y="72"/>
                  </a:cubicBezTo>
                  <a:cubicBezTo>
                    <a:pt x="150" y="49"/>
                    <a:pt x="165" y="23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6" name="Google Shape;29296;p21"/>
            <p:cNvSpPr/>
            <p:nvPr/>
          </p:nvSpPr>
          <p:spPr>
            <a:xfrm>
              <a:off x="-4994885" y="-173906"/>
              <a:ext cx="4823" cy="8786"/>
            </a:xfrm>
            <a:custGeom>
              <a:avLst/>
              <a:gdLst/>
              <a:ahLst/>
              <a:cxnLst/>
              <a:rect l="l" t="t" r="r" b="b"/>
              <a:pathLst>
                <a:path w="101" h="184" extrusionOk="0">
                  <a:moveTo>
                    <a:pt x="67" y="49"/>
                  </a:moveTo>
                  <a:cubicBezTo>
                    <a:pt x="67" y="49"/>
                    <a:pt x="67" y="53"/>
                    <a:pt x="63" y="53"/>
                  </a:cubicBezTo>
                  <a:cubicBezTo>
                    <a:pt x="67" y="56"/>
                    <a:pt x="71" y="61"/>
                    <a:pt x="74" y="64"/>
                  </a:cubicBezTo>
                  <a:cubicBezTo>
                    <a:pt x="74" y="56"/>
                    <a:pt x="71" y="53"/>
                    <a:pt x="67" y="49"/>
                  </a:cubicBezTo>
                  <a:close/>
                  <a:moveTo>
                    <a:pt x="48" y="1"/>
                  </a:moveTo>
                  <a:cubicBezTo>
                    <a:pt x="40" y="11"/>
                    <a:pt x="40" y="20"/>
                    <a:pt x="33" y="27"/>
                  </a:cubicBezTo>
                  <a:cubicBezTo>
                    <a:pt x="11" y="49"/>
                    <a:pt x="0" y="72"/>
                    <a:pt x="18" y="90"/>
                  </a:cubicBezTo>
                  <a:cubicBezTo>
                    <a:pt x="45" y="120"/>
                    <a:pt x="33" y="184"/>
                    <a:pt x="93" y="184"/>
                  </a:cubicBezTo>
                  <a:lnTo>
                    <a:pt x="101" y="184"/>
                  </a:lnTo>
                  <a:cubicBezTo>
                    <a:pt x="97" y="180"/>
                    <a:pt x="90" y="173"/>
                    <a:pt x="93" y="173"/>
                  </a:cubicBezTo>
                  <a:cubicBezTo>
                    <a:pt x="97" y="128"/>
                    <a:pt x="78" y="90"/>
                    <a:pt x="59" y="53"/>
                  </a:cubicBezTo>
                  <a:lnTo>
                    <a:pt x="56" y="53"/>
                  </a:lnTo>
                  <a:cubicBezTo>
                    <a:pt x="52" y="49"/>
                    <a:pt x="52" y="46"/>
                    <a:pt x="52" y="46"/>
                  </a:cubicBezTo>
                  <a:cubicBezTo>
                    <a:pt x="67" y="27"/>
                    <a:pt x="63" y="16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7" name="Google Shape;29297;p21"/>
            <p:cNvSpPr/>
            <p:nvPr/>
          </p:nvSpPr>
          <p:spPr>
            <a:xfrm>
              <a:off x="-5152889" y="-44312"/>
              <a:ext cx="6446" cy="4870"/>
            </a:xfrm>
            <a:custGeom>
              <a:avLst/>
              <a:gdLst/>
              <a:ahLst/>
              <a:cxnLst/>
              <a:rect l="l" t="t" r="r" b="b"/>
              <a:pathLst>
                <a:path w="135" h="102" extrusionOk="0">
                  <a:moveTo>
                    <a:pt x="64" y="1"/>
                  </a:moveTo>
                  <a:cubicBezTo>
                    <a:pt x="49" y="1"/>
                    <a:pt x="38" y="11"/>
                    <a:pt x="26" y="23"/>
                  </a:cubicBezTo>
                  <a:cubicBezTo>
                    <a:pt x="23" y="34"/>
                    <a:pt x="0" y="71"/>
                    <a:pt x="34" y="87"/>
                  </a:cubicBezTo>
                  <a:cubicBezTo>
                    <a:pt x="49" y="94"/>
                    <a:pt x="60" y="101"/>
                    <a:pt x="75" y="101"/>
                  </a:cubicBezTo>
                  <a:cubicBezTo>
                    <a:pt x="90" y="101"/>
                    <a:pt x="102" y="98"/>
                    <a:pt x="112" y="79"/>
                  </a:cubicBezTo>
                  <a:cubicBezTo>
                    <a:pt x="135" y="53"/>
                    <a:pt x="124" y="34"/>
                    <a:pt x="102" y="19"/>
                  </a:cubicBezTo>
                  <a:cubicBezTo>
                    <a:pt x="86" y="8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8" name="Google Shape;29298;p21"/>
            <p:cNvSpPr/>
            <p:nvPr/>
          </p:nvSpPr>
          <p:spPr>
            <a:xfrm>
              <a:off x="-4863381" y="125964"/>
              <a:ext cx="5778" cy="9120"/>
            </a:xfrm>
            <a:custGeom>
              <a:avLst/>
              <a:gdLst/>
              <a:ahLst/>
              <a:cxnLst/>
              <a:rect l="l" t="t" r="r" b="b"/>
              <a:pathLst>
                <a:path w="121" h="191" extrusionOk="0">
                  <a:moveTo>
                    <a:pt x="83" y="1"/>
                  </a:moveTo>
                  <a:cubicBezTo>
                    <a:pt x="64" y="12"/>
                    <a:pt x="45" y="20"/>
                    <a:pt x="68" y="42"/>
                  </a:cubicBezTo>
                  <a:cubicBezTo>
                    <a:pt x="76" y="49"/>
                    <a:pt x="68" y="61"/>
                    <a:pt x="64" y="72"/>
                  </a:cubicBezTo>
                  <a:cubicBezTo>
                    <a:pt x="68" y="87"/>
                    <a:pt x="64" y="98"/>
                    <a:pt x="45" y="101"/>
                  </a:cubicBezTo>
                  <a:cubicBezTo>
                    <a:pt x="27" y="106"/>
                    <a:pt x="12" y="106"/>
                    <a:pt x="0" y="120"/>
                  </a:cubicBezTo>
                  <a:cubicBezTo>
                    <a:pt x="8" y="124"/>
                    <a:pt x="16" y="135"/>
                    <a:pt x="23" y="135"/>
                  </a:cubicBezTo>
                  <a:cubicBezTo>
                    <a:pt x="27" y="135"/>
                    <a:pt x="27" y="135"/>
                    <a:pt x="27" y="132"/>
                  </a:cubicBezTo>
                  <a:lnTo>
                    <a:pt x="53" y="132"/>
                  </a:lnTo>
                  <a:cubicBezTo>
                    <a:pt x="86" y="132"/>
                    <a:pt x="76" y="151"/>
                    <a:pt x="53" y="184"/>
                  </a:cubicBezTo>
                  <a:cubicBezTo>
                    <a:pt x="57" y="187"/>
                    <a:pt x="64" y="191"/>
                    <a:pt x="72" y="191"/>
                  </a:cubicBezTo>
                  <a:cubicBezTo>
                    <a:pt x="79" y="191"/>
                    <a:pt x="86" y="187"/>
                    <a:pt x="94" y="177"/>
                  </a:cubicBezTo>
                  <a:cubicBezTo>
                    <a:pt x="102" y="143"/>
                    <a:pt x="109" y="109"/>
                    <a:pt x="117" y="75"/>
                  </a:cubicBezTo>
                  <a:cubicBezTo>
                    <a:pt x="120" y="46"/>
                    <a:pt x="79" y="3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9" name="Google Shape;29299;p21"/>
            <p:cNvSpPr/>
            <p:nvPr/>
          </p:nvSpPr>
          <p:spPr>
            <a:xfrm>
              <a:off x="-5142910" y="-57873"/>
              <a:ext cx="6446" cy="520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79" y="0"/>
                  </a:moveTo>
                  <a:cubicBezTo>
                    <a:pt x="27" y="12"/>
                    <a:pt x="5" y="49"/>
                    <a:pt x="0" y="98"/>
                  </a:cubicBezTo>
                  <a:cubicBezTo>
                    <a:pt x="12" y="105"/>
                    <a:pt x="23" y="109"/>
                    <a:pt x="31" y="109"/>
                  </a:cubicBezTo>
                  <a:cubicBezTo>
                    <a:pt x="53" y="109"/>
                    <a:pt x="68" y="98"/>
                    <a:pt x="83" y="79"/>
                  </a:cubicBezTo>
                  <a:lnTo>
                    <a:pt x="87" y="76"/>
                  </a:lnTo>
                  <a:cubicBezTo>
                    <a:pt x="90" y="76"/>
                    <a:pt x="98" y="79"/>
                    <a:pt x="102" y="79"/>
                  </a:cubicBezTo>
                  <a:cubicBezTo>
                    <a:pt x="105" y="83"/>
                    <a:pt x="113" y="86"/>
                    <a:pt x="117" y="86"/>
                  </a:cubicBezTo>
                  <a:cubicBezTo>
                    <a:pt x="124" y="86"/>
                    <a:pt x="128" y="83"/>
                    <a:pt x="131" y="68"/>
                  </a:cubicBezTo>
                  <a:cubicBezTo>
                    <a:pt x="135" y="41"/>
                    <a:pt x="102" y="49"/>
                    <a:pt x="90" y="34"/>
                  </a:cubicBezTo>
                  <a:cubicBezTo>
                    <a:pt x="90" y="26"/>
                    <a:pt x="90" y="19"/>
                    <a:pt x="87" y="12"/>
                  </a:cubicBezTo>
                  <a:cubicBezTo>
                    <a:pt x="87" y="8"/>
                    <a:pt x="83" y="4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0" name="Google Shape;29300;p21"/>
            <p:cNvSpPr/>
            <p:nvPr/>
          </p:nvSpPr>
          <p:spPr>
            <a:xfrm>
              <a:off x="-5097356" y="-115317"/>
              <a:ext cx="5730" cy="7163"/>
            </a:xfrm>
            <a:custGeom>
              <a:avLst/>
              <a:gdLst/>
              <a:ahLst/>
              <a:cxnLst/>
              <a:rect l="l" t="t" r="r" b="b"/>
              <a:pathLst>
                <a:path w="120" h="150" extrusionOk="0">
                  <a:moveTo>
                    <a:pt x="60" y="0"/>
                  </a:moveTo>
                  <a:cubicBezTo>
                    <a:pt x="56" y="0"/>
                    <a:pt x="52" y="4"/>
                    <a:pt x="48" y="7"/>
                  </a:cubicBezTo>
                  <a:cubicBezTo>
                    <a:pt x="22" y="30"/>
                    <a:pt x="0" y="52"/>
                    <a:pt x="11" y="90"/>
                  </a:cubicBezTo>
                  <a:cubicBezTo>
                    <a:pt x="22" y="123"/>
                    <a:pt x="38" y="149"/>
                    <a:pt x="75" y="149"/>
                  </a:cubicBezTo>
                  <a:lnTo>
                    <a:pt x="86" y="149"/>
                  </a:lnTo>
                  <a:cubicBezTo>
                    <a:pt x="41" y="97"/>
                    <a:pt x="41" y="97"/>
                    <a:pt x="97" y="59"/>
                  </a:cubicBezTo>
                  <a:cubicBezTo>
                    <a:pt x="105" y="56"/>
                    <a:pt x="112" y="45"/>
                    <a:pt x="119" y="37"/>
                  </a:cubicBezTo>
                  <a:cubicBezTo>
                    <a:pt x="101" y="26"/>
                    <a:pt x="83" y="30"/>
                    <a:pt x="83" y="14"/>
                  </a:cubicBezTo>
                  <a:cubicBezTo>
                    <a:pt x="75" y="7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1" name="Google Shape;29301;p21"/>
            <p:cNvSpPr/>
            <p:nvPr/>
          </p:nvSpPr>
          <p:spPr>
            <a:xfrm>
              <a:off x="-5031891" y="104572"/>
              <a:ext cx="6303" cy="5062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53" y="0"/>
                  </a:moveTo>
                  <a:cubicBezTo>
                    <a:pt x="30" y="30"/>
                    <a:pt x="12" y="60"/>
                    <a:pt x="1" y="97"/>
                  </a:cubicBezTo>
                  <a:cubicBezTo>
                    <a:pt x="4" y="97"/>
                    <a:pt x="8" y="101"/>
                    <a:pt x="8" y="105"/>
                  </a:cubicBezTo>
                  <a:cubicBezTo>
                    <a:pt x="46" y="90"/>
                    <a:pt x="87" y="94"/>
                    <a:pt x="132" y="90"/>
                  </a:cubicBezTo>
                  <a:cubicBezTo>
                    <a:pt x="106" y="60"/>
                    <a:pt x="120" y="15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2" name="Google Shape;29302;p21"/>
            <p:cNvSpPr/>
            <p:nvPr/>
          </p:nvSpPr>
          <p:spPr>
            <a:xfrm>
              <a:off x="-4857651" y="134225"/>
              <a:ext cx="6637" cy="6781"/>
            </a:xfrm>
            <a:custGeom>
              <a:avLst/>
              <a:gdLst/>
              <a:ahLst/>
              <a:cxnLst/>
              <a:rect l="l" t="t" r="r" b="b"/>
              <a:pathLst>
                <a:path w="139" h="142" extrusionOk="0">
                  <a:moveTo>
                    <a:pt x="19" y="0"/>
                  </a:moveTo>
                  <a:cubicBezTo>
                    <a:pt x="11" y="7"/>
                    <a:pt x="4" y="14"/>
                    <a:pt x="0" y="22"/>
                  </a:cubicBezTo>
                  <a:lnTo>
                    <a:pt x="0" y="45"/>
                  </a:lnTo>
                  <a:cubicBezTo>
                    <a:pt x="49" y="75"/>
                    <a:pt x="15" y="101"/>
                    <a:pt x="0" y="123"/>
                  </a:cubicBezTo>
                  <a:cubicBezTo>
                    <a:pt x="11" y="130"/>
                    <a:pt x="19" y="142"/>
                    <a:pt x="34" y="142"/>
                  </a:cubicBezTo>
                  <a:cubicBezTo>
                    <a:pt x="34" y="142"/>
                    <a:pt x="37" y="142"/>
                    <a:pt x="45" y="138"/>
                  </a:cubicBezTo>
                  <a:cubicBezTo>
                    <a:pt x="45" y="123"/>
                    <a:pt x="45" y="101"/>
                    <a:pt x="68" y="101"/>
                  </a:cubicBezTo>
                  <a:lnTo>
                    <a:pt x="75" y="101"/>
                  </a:lnTo>
                  <a:cubicBezTo>
                    <a:pt x="94" y="75"/>
                    <a:pt x="139" y="56"/>
                    <a:pt x="94" y="14"/>
                  </a:cubicBezTo>
                  <a:lnTo>
                    <a:pt x="94" y="14"/>
                  </a:lnTo>
                  <a:cubicBezTo>
                    <a:pt x="79" y="26"/>
                    <a:pt x="64" y="37"/>
                    <a:pt x="49" y="37"/>
                  </a:cubicBezTo>
                  <a:cubicBezTo>
                    <a:pt x="37" y="37"/>
                    <a:pt x="27" y="3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3" name="Google Shape;29303;p21"/>
            <p:cNvSpPr/>
            <p:nvPr/>
          </p:nvSpPr>
          <p:spPr>
            <a:xfrm>
              <a:off x="-4992593" y="-177105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90" y="0"/>
                  </a:moveTo>
                  <a:cubicBezTo>
                    <a:pt x="45" y="8"/>
                    <a:pt x="19" y="34"/>
                    <a:pt x="0" y="68"/>
                  </a:cubicBezTo>
                  <a:cubicBezTo>
                    <a:pt x="15" y="83"/>
                    <a:pt x="19" y="94"/>
                    <a:pt x="4" y="113"/>
                  </a:cubicBezTo>
                  <a:cubicBezTo>
                    <a:pt x="4" y="113"/>
                    <a:pt x="4" y="116"/>
                    <a:pt x="8" y="120"/>
                  </a:cubicBezTo>
                  <a:lnTo>
                    <a:pt x="11" y="120"/>
                  </a:lnTo>
                  <a:cubicBezTo>
                    <a:pt x="8" y="120"/>
                    <a:pt x="8" y="116"/>
                    <a:pt x="4" y="113"/>
                  </a:cubicBezTo>
                  <a:lnTo>
                    <a:pt x="4" y="113"/>
                  </a:lnTo>
                  <a:cubicBezTo>
                    <a:pt x="8" y="116"/>
                    <a:pt x="11" y="120"/>
                    <a:pt x="15" y="120"/>
                  </a:cubicBezTo>
                  <a:cubicBezTo>
                    <a:pt x="19" y="120"/>
                    <a:pt x="19" y="116"/>
                    <a:pt x="19" y="116"/>
                  </a:cubicBezTo>
                  <a:cubicBezTo>
                    <a:pt x="34" y="94"/>
                    <a:pt x="53" y="83"/>
                    <a:pt x="71" y="83"/>
                  </a:cubicBezTo>
                  <a:cubicBezTo>
                    <a:pt x="87" y="83"/>
                    <a:pt x="105" y="87"/>
                    <a:pt x="123" y="105"/>
                  </a:cubicBezTo>
                  <a:cubicBezTo>
                    <a:pt x="105" y="68"/>
                    <a:pt x="139" y="19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4" name="Google Shape;29304;p21"/>
            <p:cNvSpPr/>
            <p:nvPr/>
          </p:nvSpPr>
          <p:spPr>
            <a:xfrm>
              <a:off x="-5077349" y="180924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78" y="139"/>
                  </a:moveTo>
                  <a:cubicBezTo>
                    <a:pt x="78" y="144"/>
                    <a:pt x="82" y="144"/>
                    <a:pt x="82" y="144"/>
                  </a:cubicBezTo>
                  <a:lnTo>
                    <a:pt x="78" y="139"/>
                  </a:lnTo>
                  <a:close/>
                  <a:moveTo>
                    <a:pt x="59" y="1"/>
                  </a:moveTo>
                  <a:lnTo>
                    <a:pt x="59" y="1"/>
                  </a:lnTo>
                  <a:cubicBezTo>
                    <a:pt x="45" y="20"/>
                    <a:pt x="67" y="35"/>
                    <a:pt x="71" y="54"/>
                  </a:cubicBezTo>
                  <a:lnTo>
                    <a:pt x="59" y="54"/>
                  </a:lnTo>
                  <a:cubicBezTo>
                    <a:pt x="52" y="54"/>
                    <a:pt x="48" y="49"/>
                    <a:pt x="40" y="46"/>
                  </a:cubicBezTo>
                  <a:cubicBezTo>
                    <a:pt x="37" y="42"/>
                    <a:pt x="30" y="39"/>
                    <a:pt x="22" y="39"/>
                  </a:cubicBezTo>
                  <a:cubicBezTo>
                    <a:pt x="18" y="39"/>
                    <a:pt x="14" y="39"/>
                    <a:pt x="11" y="42"/>
                  </a:cubicBezTo>
                  <a:cubicBezTo>
                    <a:pt x="0" y="61"/>
                    <a:pt x="30" y="76"/>
                    <a:pt x="26" y="94"/>
                  </a:cubicBezTo>
                  <a:lnTo>
                    <a:pt x="18" y="102"/>
                  </a:lnTo>
                  <a:cubicBezTo>
                    <a:pt x="22" y="113"/>
                    <a:pt x="22" y="125"/>
                    <a:pt x="33" y="125"/>
                  </a:cubicBezTo>
                  <a:cubicBezTo>
                    <a:pt x="37" y="125"/>
                    <a:pt x="37" y="125"/>
                    <a:pt x="40" y="121"/>
                  </a:cubicBezTo>
                  <a:lnTo>
                    <a:pt x="52" y="121"/>
                  </a:lnTo>
                  <a:cubicBezTo>
                    <a:pt x="67" y="121"/>
                    <a:pt x="74" y="132"/>
                    <a:pt x="82" y="144"/>
                  </a:cubicBezTo>
                  <a:cubicBezTo>
                    <a:pt x="85" y="147"/>
                    <a:pt x="90" y="147"/>
                    <a:pt x="97" y="151"/>
                  </a:cubicBezTo>
                  <a:cubicBezTo>
                    <a:pt x="93" y="144"/>
                    <a:pt x="93" y="139"/>
                    <a:pt x="93" y="135"/>
                  </a:cubicBezTo>
                  <a:cubicBezTo>
                    <a:pt x="100" y="121"/>
                    <a:pt x="138" y="106"/>
                    <a:pt x="100" y="80"/>
                  </a:cubicBezTo>
                  <a:cubicBezTo>
                    <a:pt x="82" y="68"/>
                    <a:pt x="93" y="16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5" name="Google Shape;29305;p21"/>
            <p:cNvSpPr/>
            <p:nvPr/>
          </p:nvSpPr>
          <p:spPr>
            <a:xfrm>
              <a:off x="-5083795" y="81748"/>
              <a:ext cx="5921" cy="5539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52" y="0"/>
                  </a:moveTo>
                  <a:cubicBezTo>
                    <a:pt x="37" y="11"/>
                    <a:pt x="18" y="26"/>
                    <a:pt x="0" y="37"/>
                  </a:cubicBezTo>
                  <a:cubicBezTo>
                    <a:pt x="26" y="48"/>
                    <a:pt x="30" y="75"/>
                    <a:pt x="30" y="101"/>
                  </a:cubicBezTo>
                  <a:lnTo>
                    <a:pt x="37" y="101"/>
                  </a:lnTo>
                  <a:cubicBezTo>
                    <a:pt x="41" y="101"/>
                    <a:pt x="49" y="97"/>
                    <a:pt x="56" y="97"/>
                  </a:cubicBezTo>
                  <a:cubicBezTo>
                    <a:pt x="63" y="93"/>
                    <a:pt x="68" y="90"/>
                    <a:pt x="75" y="90"/>
                  </a:cubicBezTo>
                  <a:cubicBezTo>
                    <a:pt x="82" y="90"/>
                    <a:pt x="90" y="97"/>
                    <a:pt x="94" y="116"/>
                  </a:cubicBezTo>
                  <a:cubicBezTo>
                    <a:pt x="97" y="112"/>
                    <a:pt x="105" y="108"/>
                    <a:pt x="108" y="101"/>
                  </a:cubicBezTo>
                  <a:cubicBezTo>
                    <a:pt x="123" y="40"/>
                    <a:pt x="116" y="3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6" name="Google Shape;29306;p21"/>
            <p:cNvSpPr/>
            <p:nvPr/>
          </p:nvSpPr>
          <p:spPr>
            <a:xfrm>
              <a:off x="-5076298" y="57252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49" y="1"/>
                  </a:moveTo>
                  <a:cubicBezTo>
                    <a:pt x="8" y="1"/>
                    <a:pt x="0" y="27"/>
                    <a:pt x="0" y="64"/>
                  </a:cubicBezTo>
                  <a:cubicBezTo>
                    <a:pt x="8" y="60"/>
                    <a:pt x="11" y="49"/>
                    <a:pt x="23" y="49"/>
                  </a:cubicBezTo>
                  <a:cubicBezTo>
                    <a:pt x="30" y="46"/>
                    <a:pt x="41" y="38"/>
                    <a:pt x="49" y="38"/>
                  </a:cubicBezTo>
                  <a:cubicBezTo>
                    <a:pt x="52" y="38"/>
                    <a:pt x="56" y="38"/>
                    <a:pt x="60" y="46"/>
                  </a:cubicBezTo>
                  <a:cubicBezTo>
                    <a:pt x="68" y="64"/>
                    <a:pt x="41" y="64"/>
                    <a:pt x="30" y="72"/>
                  </a:cubicBezTo>
                  <a:cubicBezTo>
                    <a:pt x="41" y="90"/>
                    <a:pt x="52" y="109"/>
                    <a:pt x="71" y="124"/>
                  </a:cubicBezTo>
                  <a:cubicBezTo>
                    <a:pt x="78" y="109"/>
                    <a:pt x="90" y="101"/>
                    <a:pt x="101" y="87"/>
                  </a:cubicBezTo>
                  <a:cubicBezTo>
                    <a:pt x="127" y="46"/>
                    <a:pt x="108" y="4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7" name="Google Shape;29307;p21"/>
            <p:cNvSpPr/>
            <p:nvPr/>
          </p:nvSpPr>
          <p:spPr>
            <a:xfrm>
              <a:off x="-5293704" y="96311"/>
              <a:ext cx="6828" cy="5825"/>
            </a:xfrm>
            <a:custGeom>
              <a:avLst/>
              <a:gdLst/>
              <a:ahLst/>
              <a:cxnLst/>
              <a:rect l="l" t="t" r="r" b="b"/>
              <a:pathLst>
                <a:path w="143" h="122" extrusionOk="0">
                  <a:moveTo>
                    <a:pt x="52" y="1"/>
                  </a:moveTo>
                  <a:cubicBezTo>
                    <a:pt x="41" y="1"/>
                    <a:pt x="30" y="5"/>
                    <a:pt x="23" y="16"/>
                  </a:cubicBezTo>
                  <a:cubicBezTo>
                    <a:pt x="11" y="27"/>
                    <a:pt x="0" y="42"/>
                    <a:pt x="4" y="61"/>
                  </a:cubicBezTo>
                  <a:cubicBezTo>
                    <a:pt x="4" y="61"/>
                    <a:pt x="8" y="61"/>
                    <a:pt x="8" y="65"/>
                  </a:cubicBezTo>
                  <a:lnTo>
                    <a:pt x="8" y="61"/>
                  </a:lnTo>
                  <a:cubicBezTo>
                    <a:pt x="15" y="54"/>
                    <a:pt x="23" y="49"/>
                    <a:pt x="26" y="49"/>
                  </a:cubicBezTo>
                  <a:cubicBezTo>
                    <a:pt x="34" y="49"/>
                    <a:pt x="37" y="65"/>
                    <a:pt x="41" y="72"/>
                  </a:cubicBezTo>
                  <a:cubicBezTo>
                    <a:pt x="49" y="91"/>
                    <a:pt x="23" y="106"/>
                    <a:pt x="34" y="121"/>
                  </a:cubicBezTo>
                  <a:cubicBezTo>
                    <a:pt x="45" y="117"/>
                    <a:pt x="52" y="117"/>
                    <a:pt x="63" y="117"/>
                  </a:cubicBezTo>
                  <a:lnTo>
                    <a:pt x="86" y="117"/>
                  </a:lnTo>
                  <a:cubicBezTo>
                    <a:pt x="94" y="121"/>
                    <a:pt x="101" y="121"/>
                    <a:pt x="108" y="121"/>
                  </a:cubicBezTo>
                  <a:cubicBezTo>
                    <a:pt x="120" y="121"/>
                    <a:pt x="131" y="117"/>
                    <a:pt x="142" y="113"/>
                  </a:cubicBezTo>
                  <a:cubicBezTo>
                    <a:pt x="139" y="106"/>
                    <a:pt x="135" y="106"/>
                    <a:pt x="131" y="102"/>
                  </a:cubicBezTo>
                  <a:cubicBezTo>
                    <a:pt x="108" y="84"/>
                    <a:pt x="63" y="87"/>
                    <a:pt x="78" y="42"/>
                  </a:cubicBezTo>
                  <a:cubicBezTo>
                    <a:pt x="86" y="31"/>
                    <a:pt x="97" y="20"/>
                    <a:pt x="82" y="9"/>
                  </a:cubicBezTo>
                  <a:cubicBezTo>
                    <a:pt x="71" y="5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8" name="Google Shape;29308;p21"/>
            <p:cNvSpPr/>
            <p:nvPr/>
          </p:nvSpPr>
          <p:spPr>
            <a:xfrm>
              <a:off x="-5019189" y="204895"/>
              <a:ext cx="3963" cy="8213"/>
            </a:xfrm>
            <a:custGeom>
              <a:avLst/>
              <a:gdLst/>
              <a:ahLst/>
              <a:cxnLst/>
              <a:rect l="l" t="t" r="r" b="b"/>
              <a:pathLst>
                <a:path w="83" h="172" extrusionOk="0">
                  <a:moveTo>
                    <a:pt x="30" y="0"/>
                  </a:moveTo>
                  <a:cubicBezTo>
                    <a:pt x="23" y="18"/>
                    <a:pt x="26" y="37"/>
                    <a:pt x="8" y="49"/>
                  </a:cubicBezTo>
                  <a:cubicBezTo>
                    <a:pt x="0" y="97"/>
                    <a:pt x="11" y="139"/>
                    <a:pt x="49" y="172"/>
                  </a:cubicBezTo>
                  <a:cubicBezTo>
                    <a:pt x="49" y="157"/>
                    <a:pt x="60" y="142"/>
                    <a:pt x="75" y="139"/>
                  </a:cubicBezTo>
                  <a:cubicBezTo>
                    <a:pt x="71" y="127"/>
                    <a:pt x="75" y="116"/>
                    <a:pt x="83" y="108"/>
                  </a:cubicBezTo>
                  <a:cubicBezTo>
                    <a:pt x="64" y="78"/>
                    <a:pt x="60" y="49"/>
                    <a:pt x="75" y="18"/>
                  </a:cubicBezTo>
                  <a:cubicBezTo>
                    <a:pt x="60" y="15"/>
                    <a:pt x="42" y="15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9" name="Google Shape;29309;p21"/>
            <p:cNvSpPr/>
            <p:nvPr/>
          </p:nvSpPr>
          <p:spPr>
            <a:xfrm>
              <a:off x="-5174329" y="-67710"/>
              <a:ext cx="5778" cy="5969"/>
            </a:xfrm>
            <a:custGeom>
              <a:avLst/>
              <a:gdLst/>
              <a:ahLst/>
              <a:cxnLst/>
              <a:rect l="l" t="t" r="r" b="b"/>
              <a:pathLst>
                <a:path w="121" h="125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38"/>
                    <a:pt x="27" y="53"/>
                    <a:pt x="20" y="75"/>
                  </a:cubicBezTo>
                  <a:cubicBezTo>
                    <a:pt x="4" y="120"/>
                    <a:pt x="42" y="117"/>
                    <a:pt x="68" y="125"/>
                  </a:cubicBezTo>
                  <a:cubicBezTo>
                    <a:pt x="83" y="87"/>
                    <a:pt x="120" y="57"/>
                    <a:pt x="120" y="12"/>
                  </a:cubicBezTo>
                  <a:lnTo>
                    <a:pt x="120" y="12"/>
                  </a:lnTo>
                  <a:cubicBezTo>
                    <a:pt x="98" y="20"/>
                    <a:pt x="80" y="38"/>
                    <a:pt x="57" y="38"/>
                  </a:cubicBezTo>
                  <a:cubicBezTo>
                    <a:pt x="42" y="38"/>
                    <a:pt x="27" y="30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0" name="Google Shape;29310;p21"/>
            <p:cNvSpPr/>
            <p:nvPr/>
          </p:nvSpPr>
          <p:spPr>
            <a:xfrm>
              <a:off x="-5391735" y="199165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42" y="0"/>
                  </a:moveTo>
                  <a:cubicBezTo>
                    <a:pt x="27" y="19"/>
                    <a:pt x="12" y="34"/>
                    <a:pt x="1" y="53"/>
                  </a:cubicBezTo>
                  <a:cubicBezTo>
                    <a:pt x="27" y="93"/>
                    <a:pt x="38" y="109"/>
                    <a:pt x="57" y="109"/>
                  </a:cubicBezTo>
                  <a:cubicBezTo>
                    <a:pt x="68" y="109"/>
                    <a:pt x="87" y="102"/>
                    <a:pt x="113" y="83"/>
                  </a:cubicBezTo>
                  <a:cubicBezTo>
                    <a:pt x="109" y="64"/>
                    <a:pt x="102" y="49"/>
                    <a:pt x="94" y="31"/>
                  </a:cubicBezTo>
                  <a:cubicBezTo>
                    <a:pt x="80" y="19"/>
                    <a:pt x="61" y="12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1" name="Google Shape;29311;p21"/>
            <p:cNvSpPr/>
            <p:nvPr/>
          </p:nvSpPr>
          <p:spPr>
            <a:xfrm>
              <a:off x="-5115931" y="212010"/>
              <a:ext cx="7736" cy="5061"/>
            </a:xfrm>
            <a:custGeom>
              <a:avLst/>
              <a:gdLst/>
              <a:ahLst/>
              <a:cxnLst/>
              <a:rect l="l" t="t" r="r" b="b"/>
              <a:pathLst>
                <a:path w="162" h="106" extrusionOk="0">
                  <a:moveTo>
                    <a:pt x="71" y="0"/>
                  </a:moveTo>
                  <a:cubicBezTo>
                    <a:pt x="60" y="12"/>
                    <a:pt x="49" y="12"/>
                    <a:pt x="34" y="12"/>
                  </a:cubicBezTo>
                  <a:lnTo>
                    <a:pt x="1" y="12"/>
                  </a:lnTo>
                  <a:cubicBezTo>
                    <a:pt x="4" y="16"/>
                    <a:pt x="8" y="19"/>
                    <a:pt x="11" y="23"/>
                  </a:cubicBezTo>
                  <a:cubicBezTo>
                    <a:pt x="23" y="31"/>
                    <a:pt x="34" y="38"/>
                    <a:pt x="37" y="49"/>
                  </a:cubicBezTo>
                  <a:cubicBezTo>
                    <a:pt x="63" y="86"/>
                    <a:pt x="79" y="105"/>
                    <a:pt x="101" y="105"/>
                  </a:cubicBezTo>
                  <a:cubicBezTo>
                    <a:pt x="116" y="105"/>
                    <a:pt x="131" y="102"/>
                    <a:pt x="150" y="94"/>
                  </a:cubicBezTo>
                  <a:lnTo>
                    <a:pt x="161" y="83"/>
                  </a:lnTo>
                  <a:cubicBezTo>
                    <a:pt x="158" y="79"/>
                    <a:pt x="150" y="76"/>
                    <a:pt x="150" y="71"/>
                  </a:cubicBezTo>
                  <a:cubicBezTo>
                    <a:pt x="139" y="34"/>
                    <a:pt x="71" y="53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2" name="Google Shape;29312;p21"/>
            <p:cNvSpPr/>
            <p:nvPr/>
          </p:nvSpPr>
          <p:spPr>
            <a:xfrm>
              <a:off x="-4864623" y="123099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53" y="1"/>
                  </a:moveTo>
                  <a:cubicBezTo>
                    <a:pt x="53" y="12"/>
                    <a:pt x="57" y="35"/>
                    <a:pt x="49" y="38"/>
                  </a:cubicBezTo>
                  <a:cubicBezTo>
                    <a:pt x="45" y="42"/>
                    <a:pt x="38" y="42"/>
                    <a:pt x="34" y="42"/>
                  </a:cubicBezTo>
                  <a:cubicBezTo>
                    <a:pt x="23" y="42"/>
                    <a:pt x="12" y="31"/>
                    <a:pt x="0" y="23"/>
                  </a:cubicBezTo>
                  <a:lnTo>
                    <a:pt x="0" y="23"/>
                  </a:lnTo>
                  <a:cubicBezTo>
                    <a:pt x="8" y="57"/>
                    <a:pt x="19" y="90"/>
                    <a:pt x="31" y="128"/>
                  </a:cubicBezTo>
                  <a:cubicBezTo>
                    <a:pt x="38" y="125"/>
                    <a:pt x="49" y="121"/>
                    <a:pt x="57" y="121"/>
                  </a:cubicBezTo>
                  <a:cubicBezTo>
                    <a:pt x="68" y="121"/>
                    <a:pt x="79" y="125"/>
                    <a:pt x="90" y="132"/>
                  </a:cubicBezTo>
                  <a:cubicBezTo>
                    <a:pt x="94" y="121"/>
                    <a:pt x="102" y="109"/>
                    <a:pt x="94" y="102"/>
                  </a:cubicBezTo>
                  <a:cubicBezTo>
                    <a:pt x="71" y="80"/>
                    <a:pt x="90" y="72"/>
                    <a:pt x="109" y="61"/>
                  </a:cubicBezTo>
                  <a:cubicBezTo>
                    <a:pt x="90" y="38"/>
                    <a:pt x="90" y="4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3" name="Google Shape;29313;p21"/>
            <p:cNvSpPr/>
            <p:nvPr/>
          </p:nvSpPr>
          <p:spPr>
            <a:xfrm>
              <a:off x="-5392785" y="-8213"/>
              <a:ext cx="5969" cy="4632"/>
            </a:xfrm>
            <a:custGeom>
              <a:avLst/>
              <a:gdLst/>
              <a:ahLst/>
              <a:cxnLst/>
              <a:rect l="l" t="t" r="r" b="b"/>
              <a:pathLst>
                <a:path w="125" h="97" extrusionOk="0">
                  <a:moveTo>
                    <a:pt x="68" y="0"/>
                  </a:moveTo>
                  <a:cubicBezTo>
                    <a:pt x="42" y="0"/>
                    <a:pt x="26" y="40"/>
                    <a:pt x="0" y="52"/>
                  </a:cubicBezTo>
                  <a:cubicBezTo>
                    <a:pt x="26" y="59"/>
                    <a:pt x="45" y="97"/>
                    <a:pt x="71" y="97"/>
                  </a:cubicBezTo>
                  <a:cubicBezTo>
                    <a:pt x="83" y="97"/>
                    <a:pt x="90" y="93"/>
                    <a:pt x="102" y="78"/>
                  </a:cubicBezTo>
                  <a:cubicBezTo>
                    <a:pt x="124" y="59"/>
                    <a:pt x="116" y="26"/>
                    <a:pt x="94" y="11"/>
                  </a:cubicBezTo>
                  <a:cubicBezTo>
                    <a:pt x="86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4" name="Google Shape;29314;p21"/>
            <p:cNvSpPr/>
            <p:nvPr/>
          </p:nvSpPr>
          <p:spPr>
            <a:xfrm>
              <a:off x="-5294420" y="-102329"/>
              <a:ext cx="5921" cy="5443"/>
            </a:xfrm>
            <a:custGeom>
              <a:avLst/>
              <a:gdLst/>
              <a:ahLst/>
              <a:cxnLst/>
              <a:rect l="l" t="t" r="r" b="b"/>
              <a:pathLst>
                <a:path w="124" h="114" extrusionOk="0">
                  <a:moveTo>
                    <a:pt x="71" y="1"/>
                  </a:moveTo>
                  <a:cubicBezTo>
                    <a:pt x="56" y="1"/>
                    <a:pt x="38" y="8"/>
                    <a:pt x="19" y="20"/>
                  </a:cubicBezTo>
                  <a:cubicBezTo>
                    <a:pt x="0" y="30"/>
                    <a:pt x="11" y="42"/>
                    <a:pt x="19" y="53"/>
                  </a:cubicBezTo>
                  <a:lnTo>
                    <a:pt x="49" y="53"/>
                  </a:lnTo>
                  <a:cubicBezTo>
                    <a:pt x="64" y="53"/>
                    <a:pt x="71" y="57"/>
                    <a:pt x="71" y="83"/>
                  </a:cubicBezTo>
                  <a:cubicBezTo>
                    <a:pt x="71" y="94"/>
                    <a:pt x="86" y="101"/>
                    <a:pt x="93" y="113"/>
                  </a:cubicBezTo>
                  <a:cubicBezTo>
                    <a:pt x="101" y="113"/>
                    <a:pt x="109" y="109"/>
                    <a:pt x="116" y="109"/>
                  </a:cubicBezTo>
                  <a:cubicBezTo>
                    <a:pt x="119" y="98"/>
                    <a:pt x="123" y="87"/>
                    <a:pt x="123" y="72"/>
                  </a:cubicBezTo>
                  <a:cubicBezTo>
                    <a:pt x="119" y="27"/>
                    <a:pt x="101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5" name="Google Shape;29315;p21"/>
            <p:cNvSpPr/>
            <p:nvPr/>
          </p:nvSpPr>
          <p:spPr>
            <a:xfrm>
              <a:off x="-5209807" y="240230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67" y="1"/>
                  </a:moveTo>
                  <a:cubicBezTo>
                    <a:pt x="64" y="18"/>
                    <a:pt x="60" y="37"/>
                    <a:pt x="45" y="45"/>
                  </a:cubicBezTo>
                  <a:cubicBezTo>
                    <a:pt x="11" y="63"/>
                    <a:pt x="0" y="97"/>
                    <a:pt x="11" y="123"/>
                  </a:cubicBezTo>
                  <a:cubicBezTo>
                    <a:pt x="19" y="142"/>
                    <a:pt x="45" y="149"/>
                    <a:pt x="71" y="149"/>
                  </a:cubicBezTo>
                  <a:lnTo>
                    <a:pt x="83" y="149"/>
                  </a:lnTo>
                  <a:cubicBezTo>
                    <a:pt x="71" y="120"/>
                    <a:pt x="109" y="108"/>
                    <a:pt x="109" y="82"/>
                  </a:cubicBezTo>
                  <a:lnTo>
                    <a:pt x="105" y="82"/>
                  </a:lnTo>
                  <a:cubicBezTo>
                    <a:pt x="67" y="82"/>
                    <a:pt x="45" y="71"/>
                    <a:pt x="74" y="30"/>
                  </a:cubicBezTo>
                  <a:cubicBezTo>
                    <a:pt x="86" y="18"/>
                    <a:pt x="74" y="8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6" name="Google Shape;29316;p21"/>
            <p:cNvSpPr/>
            <p:nvPr/>
          </p:nvSpPr>
          <p:spPr>
            <a:xfrm>
              <a:off x="-5357976" y="193817"/>
              <a:ext cx="7736" cy="3963"/>
            </a:xfrm>
            <a:custGeom>
              <a:avLst/>
              <a:gdLst/>
              <a:ahLst/>
              <a:cxnLst/>
              <a:rect l="l" t="t" r="r" b="b"/>
              <a:pathLst>
                <a:path w="162" h="83" extrusionOk="0">
                  <a:moveTo>
                    <a:pt x="82" y="0"/>
                  </a:moveTo>
                  <a:cubicBezTo>
                    <a:pt x="46" y="0"/>
                    <a:pt x="15" y="15"/>
                    <a:pt x="1" y="41"/>
                  </a:cubicBezTo>
                  <a:cubicBezTo>
                    <a:pt x="4" y="41"/>
                    <a:pt x="8" y="38"/>
                    <a:pt x="11" y="38"/>
                  </a:cubicBezTo>
                  <a:cubicBezTo>
                    <a:pt x="23" y="38"/>
                    <a:pt x="30" y="45"/>
                    <a:pt x="37" y="48"/>
                  </a:cubicBezTo>
                  <a:lnTo>
                    <a:pt x="60" y="48"/>
                  </a:lnTo>
                  <a:cubicBezTo>
                    <a:pt x="90" y="48"/>
                    <a:pt x="116" y="67"/>
                    <a:pt x="146" y="83"/>
                  </a:cubicBezTo>
                  <a:lnTo>
                    <a:pt x="150" y="83"/>
                  </a:lnTo>
                  <a:cubicBezTo>
                    <a:pt x="158" y="45"/>
                    <a:pt x="161" y="15"/>
                    <a:pt x="116" y="4"/>
                  </a:cubicBezTo>
                  <a:cubicBezTo>
                    <a:pt x="105" y="0"/>
                    <a:pt x="94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7" name="Google Shape;29317;p21"/>
            <p:cNvSpPr/>
            <p:nvPr/>
          </p:nvSpPr>
          <p:spPr>
            <a:xfrm>
              <a:off x="-5052949" y="-107677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76" y="1"/>
                  </a:moveTo>
                  <a:cubicBezTo>
                    <a:pt x="64" y="38"/>
                    <a:pt x="38" y="64"/>
                    <a:pt x="5" y="82"/>
                  </a:cubicBezTo>
                  <a:cubicBezTo>
                    <a:pt x="5" y="94"/>
                    <a:pt x="0" y="105"/>
                    <a:pt x="0" y="116"/>
                  </a:cubicBezTo>
                  <a:cubicBezTo>
                    <a:pt x="16" y="116"/>
                    <a:pt x="34" y="109"/>
                    <a:pt x="50" y="109"/>
                  </a:cubicBezTo>
                  <a:cubicBezTo>
                    <a:pt x="57" y="109"/>
                    <a:pt x="68" y="109"/>
                    <a:pt x="76" y="120"/>
                  </a:cubicBezTo>
                  <a:cubicBezTo>
                    <a:pt x="76" y="82"/>
                    <a:pt x="109" y="90"/>
                    <a:pt x="128" y="82"/>
                  </a:cubicBezTo>
                  <a:cubicBezTo>
                    <a:pt x="128" y="42"/>
                    <a:pt x="90" y="27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8" name="Google Shape;29318;p21"/>
            <p:cNvSpPr/>
            <p:nvPr/>
          </p:nvSpPr>
          <p:spPr>
            <a:xfrm>
              <a:off x="-4923546" y="118467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9" y="1"/>
                  </a:moveTo>
                  <a:lnTo>
                    <a:pt x="9" y="1"/>
                  </a:lnTo>
                  <a:cubicBezTo>
                    <a:pt x="4" y="23"/>
                    <a:pt x="4" y="46"/>
                    <a:pt x="31" y="68"/>
                  </a:cubicBezTo>
                  <a:lnTo>
                    <a:pt x="31" y="72"/>
                  </a:lnTo>
                  <a:cubicBezTo>
                    <a:pt x="35" y="91"/>
                    <a:pt x="1" y="113"/>
                    <a:pt x="42" y="120"/>
                  </a:cubicBezTo>
                  <a:cubicBezTo>
                    <a:pt x="64" y="128"/>
                    <a:pt x="87" y="143"/>
                    <a:pt x="113" y="143"/>
                  </a:cubicBezTo>
                  <a:cubicBezTo>
                    <a:pt x="121" y="143"/>
                    <a:pt x="128" y="143"/>
                    <a:pt x="132" y="139"/>
                  </a:cubicBezTo>
                  <a:cubicBezTo>
                    <a:pt x="128" y="128"/>
                    <a:pt x="116" y="101"/>
                    <a:pt x="116" y="101"/>
                  </a:cubicBezTo>
                  <a:cubicBezTo>
                    <a:pt x="109" y="106"/>
                    <a:pt x="106" y="106"/>
                    <a:pt x="98" y="106"/>
                  </a:cubicBezTo>
                  <a:cubicBezTo>
                    <a:pt x="68" y="106"/>
                    <a:pt x="64" y="72"/>
                    <a:pt x="64" y="53"/>
                  </a:cubicBezTo>
                  <a:cubicBezTo>
                    <a:pt x="61" y="16"/>
                    <a:pt x="27" y="20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9" name="Google Shape;29319;p21"/>
            <p:cNvSpPr/>
            <p:nvPr/>
          </p:nvSpPr>
          <p:spPr>
            <a:xfrm>
              <a:off x="-5171846" y="-12429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73" y="1"/>
                  </a:moveTo>
                  <a:cubicBezTo>
                    <a:pt x="50" y="9"/>
                    <a:pt x="31" y="16"/>
                    <a:pt x="12" y="23"/>
                  </a:cubicBezTo>
                  <a:cubicBezTo>
                    <a:pt x="1" y="61"/>
                    <a:pt x="38" y="68"/>
                    <a:pt x="57" y="90"/>
                  </a:cubicBezTo>
                  <a:cubicBezTo>
                    <a:pt x="57" y="90"/>
                    <a:pt x="61" y="94"/>
                    <a:pt x="68" y="94"/>
                  </a:cubicBezTo>
                  <a:cubicBezTo>
                    <a:pt x="87" y="94"/>
                    <a:pt x="117" y="64"/>
                    <a:pt x="117" y="35"/>
                  </a:cubicBezTo>
                  <a:cubicBezTo>
                    <a:pt x="106" y="23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0" name="Google Shape;29320;p21"/>
            <p:cNvSpPr/>
            <p:nvPr/>
          </p:nvSpPr>
          <p:spPr>
            <a:xfrm>
              <a:off x="-5073624" y="-35574"/>
              <a:ext cx="4632" cy="5396"/>
            </a:xfrm>
            <a:custGeom>
              <a:avLst/>
              <a:gdLst/>
              <a:ahLst/>
              <a:cxnLst/>
              <a:rect l="l" t="t" r="r" b="b"/>
              <a:pathLst>
                <a:path w="97" h="113" extrusionOk="0">
                  <a:moveTo>
                    <a:pt x="38" y="1"/>
                  </a:moveTo>
                  <a:cubicBezTo>
                    <a:pt x="34" y="1"/>
                    <a:pt x="26" y="4"/>
                    <a:pt x="19" y="8"/>
                  </a:cubicBezTo>
                  <a:cubicBezTo>
                    <a:pt x="0" y="19"/>
                    <a:pt x="7" y="42"/>
                    <a:pt x="7" y="57"/>
                  </a:cubicBezTo>
                  <a:cubicBezTo>
                    <a:pt x="12" y="87"/>
                    <a:pt x="34" y="98"/>
                    <a:pt x="67" y="113"/>
                  </a:cubicBezTo>
                  <a:cubicBezTo>
                    <a:pt x="75" y="90"/>
                    <a:pt x="83" y="75"/>
                    <a:pt x="90" y="61"/>
                  </a:cubicBezTo>
                  <a:cubicBezTo>
                    <a:pt x="93" y="42"/>
                    <a:pt x="97" y="23"/>
                    <a:pt x="75" y="16"/>
                  </a:cubicBezTo>
                  <a:cubicBezTo>
                    <a:pt x="64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1" name="Google Shape;29321;p21"/>
            <p:cNvSpPr/>
            <p:nvPr/>
          </p:nvSpPr>
          <p:spPr>
            <a:xfrm>
              <a:off x="-4988868" y="-162446"/>
              <a:ext cx="5969" cy="5157"/>
            </a:xfrm>
            <a:custGeom>
              <a:avLst/>
              <a:gdLst/>
              <a:ahLst/>
              <a:cxnLst/>
              <a:rect l="l" t="t" r="r" b="b"/>
              <a:pathLst>
                <a:path w="125" h="108" extrusionOk="0">
                  <a:moveTo>
                    <a:pt x="68" y="0"/>
                  </a:moveTo>
                  <a:cubicBezTo>
                    <a:pt x="38" y="4"/>
                    <a:pt x="27" y="18"/>
                    <a:pt x="31" y="45"/>
                  </a:cubicBezTo>
                  <a:cubicBezTo>
                    <a:pt x="38" y="71"/>
                    <a:pt x="9" y="68"/>
                    <a:pt x="1" y="82"/>
                  </a:cubicBezTo>
                  <a:cubicBezTo>
                    <a:pt x="4" y="86"/>
                    <a:pt x="12" y="90"/>
                    <a:pt x="19" y="90"/>
                  </a:cubicBezTo>
                  <a:cubicBezTo>
                    <a:pt x="27" y="90"/>
                    <a:pt x="35" y="86"/>
                    <a:pt x="38" y="82"/>
                  </a:cubicBezTo>
                  <a:cubicBezTo>
                    <a:pt x="45" y="78"/>
                    <a:pt x="49" y="75"/>
                    <a:pt x="49" y="75"/>
                  </a:cubicBezTo>
                  <a:cubicBezTo>
                    <a:pt x="61" y="101"/>
                    <a:pt x="68" y="108"/>
                    <a:pt x="76" y="108"/>
                  </a:cubicBezTo>
                  <a:cubicBezTo>
                    <a:pt x="90" y="108"/>
                    <a:pt x="105" y="82"/>
                    <a:pt x="121" y="75"/>
                  </a:cubicBezTo>
                  <a:cubicBezTo>
                    <a:pt x="121" y="63"/>
                    <a:pt x="124" y="49"/>
                    <a:pt x="116" y="41"/>
                  </a:cubicBezTo>
                  <a:cubicBezTo>
                    <a:pt x="105" y="23"/>
                    <a:pt x="9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2" name="Google Shape;29322;p21"/>
            <p:cNvSpPr/>
            <p:nvPr/>
          </p:nvSpPr>
          <p:spPr>
            <a:xfrm>
              <a:off x="-4948328" y="-49326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64" y="1"/>
                  </a:moveTo>
                  <a:lnTo>
                    <a:pt x="64" y="1"/>
                  </a:lnTo>
                  <a:cubicBezTo>
                    <a:pt x="68" y="27"/>
                    <a:pt x="41" y="31"/>
                    <a:pt x="30" y="46"/>
                  </a:cubicBezTo>
                  <a:cubicBezTo>
                    <a:pt x="19" y="68"/>
                    <a:pt x="12" y="87"/>
                    <a:pt x="0" y="106"/>
                  </a:cubicBezTo>
                  <a:cubicBezTo>
                    <a:pt x="19" y="98"/>
                    <a:pt x="34" y="94"/>
                    <a:pt x="49" y="94"/>
                  </a:cubicBezTo>
                  <a:cubicBezTo>
                    <a:pt x="64" y="94"/>
                    <a:pt x="79" y="98"/>
                    <a:pt x="90" y="116"/>
                  </a:cubicBezTo>
                  <a:cubicBezTo>
                    <a:pt x="94" y="121"/>
                    <a:pt x="97" y="124"/>
                    <a:pt x="102" y="128"/>
                  </a:cubicBezTo>
                  <a:cubicBezTo>
                    <a:pt x="109" y="113"/>
                    <a:pt x="105" y="98"/>
                    <a:pt x="97" y="83"/>
                  </a:cubicBezTo>
                  <a:cubicBezTo>
                    <a:pt x="90" y="61"/>
                    <a:pt x="102" y="49"/>
                    <a:pt x="124" y="49"/>
                  </a:cubicBezTo>
                  <a:lnTo>
                    <a:pt x="128" y="49"/>
                  </a:lnTo>
                  <a:cubicBezTo>
                    <a:pt x="128" y="4"/>
                    <a:pt x="83" y="19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3" name="Google Shape;29323;p21"/>
            <p:cNvSpPr/>
            <p:nvPr/>
          </p:nvSpPr>
          <p:spPr>
            <a:xfrm>
              <a:off x="-5160577" y="159532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68" y="0"/>
                  </a:moveTo>
                  <a:cubicBezTo>
                    <a:pt x="56" y="0"/>
                    <a:pt x="46" y="4"/>
                    <a:pt x="30" y="12"/>
                  </a:cubicBezTo>
                  <a:cubicBezTo>
                    <a:pt x="12" y="16"/>
                    <a:pt x="1" y="26"/>
                    <a:pt x="1" y="45"/>
                  </a:cubicBezTo>
                  <a:cubicBezTo>
                    <a:pt x="12" y="53"/>
                    <a:pt x="20" y="64"/>
                    <a:pt x="16" y="76"/>
                  </a:cubicBezTo>
                  <a:cubicBezTo>
                    <a:pt x="27" y="83"/>
                    <a:pt x="38" y="86"/>
                    <a:pt x="49" y="86"/>
                  </a:cubicBezTo>
                  <a:cubicBezTo>
                    <a:pt x="79" y="86"/>
                    <a:pt x="98" y="64"/>
                    <a:pt x="116" y="45"/>
                  </a:cubicBezTo>
                  <a:cubicBezTo>
                    <a:pt x="109" y="16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4" name="Google Shape;29324;p21"/>
            <p:cNvSpPr/>
            <p:nvPr/>
          </p:nvSpPr>
          <p:spPr>
            <a:xfrm>
              <a:off x="-5146968" y="-123721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56" y="0"/>
                    <a:pt x="41" y="26"/>
                    <a:pt x="26" y="37"/>
                  </a:cubicBezTo>
                  <a:cubicBezTo>
                    <a:pt x="0" y="52"/>
                    <a:pt x="15" y="75"/>
                    <a:pt x="30" y="86"/>
                  </a:cubicBezTo>
                  <a:cubicBezTo>
                    <a:pt x="41" y="94"/>
                    <a:pt x="56" y="101"/>
                    <a:pt x="71" y="101"/>
                  </a:cubicBezTo>
                  <a:cubicBezTo>
                    <a:pt x="82" y="101"/>
                    <a:pt x="90" y="97"/>
                    <a:pt x="101" y="86"/>
                  </a:cubicBezTo>
                  <a:cubicBezTo>
                    <a:pt x="116" y="64"/>
                    <a:pt x="123" y="33"/>
                    <a:pt x="85" y="4"/>
                  </a:cubicBezTo>
                  <a:cubicBezTo>
                    <a:pt x="82" y="0"/>
                    <a:pt x="78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5" name="Google Shape;29325;p21"/>
            <p:cNvSpPr/>
            <p:nvPr/>
          </p:nvSpPr>
          <p:spPr>
            <a:xfrm>
              <a:off x="-5177719" y="251260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132" y="1"/>
                  </a:moveTo>
                  <a:lnTo>
                    <a:pt x="132" y="1"/>
                  </a:lnTo>
                  <a:cubicBezTo>
                    <a:pt x="87" y="16"/>
                    <a:pt x="46" y="20"/>
                    <a:pt x="1" y="23"/>
                  </a:cubicBezTo>
                  <a:cubicBezTo>
                    <a:pt x="23" y="39"/>
                    <a:pt x="42" y="49"/>
                    <a:pt x="68" y="49"/>
                  </a:cubicBezTo>
                  <a:cubicBezTo>
                    <a:pt x="79" y="49"/>
                    <a:pt x="87" y="46"/>
                    <a:pt x="98" y="42"/>
                  </a:cubicBezTo>
                  <a:lnTo>
                    <a:pt x="98" y="42"/>
                  </a:lnTo>
                  <a:cubicBezTo>
                    <a:pt x="109" y="87"/>
                    <a:pt x="49" y="91"/>
                    <a:pt x="61" y="132"/>
                  </a:cubicBezTo>
                  <a:lnTo>
                    <a:pt x="65" y="132"/>
                  </a:lnTo>
                  <a:cubicBezTo>
                    <a:pt x="98" y="120"/>
                    <a:pt x="128" y="101"/>
                    <a:pt x="143" y="61"/>
                  </a:cubicBezTo>
                  <a:cubicBezTo>
                    <a:pt x="146" y="42"/>
                    <a:pt x="128" y="34"/>
                    <a:pt x="120" y="23"/>
                  </a:cubicBezTo>
                  <a:cubicBezTo>
                    <a:pt x="117" y="16"/>
                    <a:pt x="117" y="12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6" name="Google Shape;29326;p21"/>
            <p:cNvSpPr/>
            <p:nvPr/>
          </p:nvSpPr>
          <p:spPr>
            <a:xfrm>
              <a:off x="-5172324" y="-128734"/>
              <a:ext cx="4632" cy="5587"/>
            </a:xfrm>
            <a:custGeom>
              <a:avLst/>
              <a:gdLst/>
              <a:ahLst/>
              <a:cxnLst/>
              <a:rect l="l" t="t" r="r" b="b"/>
              <a:pathLst>
                <a:path w="97" h="117" extrusionOk="0">
                  <a:moveTo>
                    <a:pt x="41" y="0"/>
                  </a:moveTo>
                  <a:cubicBezTo>
                    <a:pt x="38" y="19"/>
                    <a:pt x="26" y="30"/>
                    <a:pt x="11" y="34"/>
                  </a:cubicBezTo>
                  <a:cubicBezTo>
                    <a:pt x="11" y="64"/>
                    <a:pt x="0" y="94"/>
                    <a:pt x="22" y="116"/>
                  </a:cubicBezTo>
                  <a:cubicBezTo>
                    <a:pt x="41" y="109"/>
                    <a:pt x="60" y="102"/>
                    <a:pt x="83" y="94"/>
                  </a:cubicBezTo>
                  <a:cubicBezTo>
                    <a:pt x="83" y="68"/>
                    <a:pt x="97" y="38"/>
                    <a:pt x="83" y="8"/>
                  </a:cubicBezTo>
                  <a:cubicBezTo>
                    <a:pt x="74" y="0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7" name="Google Shape;29327;p21"/>
            <p:cNvSpPr/>
            <p:nvPr/>
          </p:nvSpPr>
          <p:spPr>
            <a:xfrm>
              <a:off x="-5020622" y="114934"/>
              <a:ext cx="4536" cy="7688"/>
            </a:xfrm>
            <a:custGeom>
              <a:avLst/>
              <a:gdLst/>
              <a:ahLst/>
              <a:cxnLst/>
              <a:rect l="l" t="t" r="r" b="b"/>
              <a:pathLst>
                <a:path w="95" h="161" extrusionOk="0">
                  <a:moveTo>
                    <a:pt x="60" y="0"/>
                  </a:moveTo>
                  <a:cubicBezTo>
                    <a:pt x="41" y="18"/>
                    <a:pt x="12" y="23"/>
                    <a:pt x="1" y="49"/>
                  </a:cubicBezTo>
                  <a:cubicBezTo>
                    <a:pt x="19" y="86"/>
                    <a:pt x="34" y="120"/>
                    <a:pt x="12" y="157"/>
                  </a:cubicBezTo>
                  <a:cubicBezTo>
                    <a:pt x="15" y="161"/>
                    <a:pt x="19" y="161"/>
                    <a:pt x="19" y="161"/>
                  </a:cubicBezTo>
                  <a:cubicBezTo>
                    <a:pt x="27" y="161"/>
                    <a:pt x="30" y="157"/>
                    <a:pt x="34" y="153"/>
                  </a:cubicBezTo>
                  <a:cubicBezTo>
                    <a:pt x="53" y="130"/>
                    <a:pt x="72" y="108"/>
                    <a:pt x="90" y="82"/>
                  </a:cubicBezTo>
                  <a:cubicBezTo>
                    <a:pt x="82" y="75"/>
                    <a:pt x="72" y="68"/>
                    <a:pt x="64" y="60"/>
                  </a:cubicBezTo>
                  <a:cubicBezTo>
                    <a:pt x="53" y="52"/>
                    <a:pt x="49" y="41"/>
                    <a:pt x="60" y="34"/>
                  </a:cubicBezTo>
                  <a:cubicBezTo>
                    <a:pt x="60" y="34"/>
                    <a:pt x="64" y="30"/>
                    <a:pt x="68" y="30"/>
                  </a:cubicBezTo>
                  <a:cubicBezTo>
                    <a:pt x="75" y="30"/>
                    <a:pt x="79" y="37"/>
                    <a:pt x="86" y="37"/>
                  </a:cubicBezTo>
                  <a:cubicBezTo>
                    <a:pt x="90" y="34"/>
                    <a:pt x="94" y="30"/>
                    <a:pt x="94" y="26"/>
                  </a:cubicBezTo>
                  <a:cubicBezTo>
                    <a:pt x="82" y="18"/>
                    <a:pt x="72" y="8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8" name="Google Shape;29328;p21"/>
            <p:cNvSpPr/>
            <p:nvPr/>
          </p:nvSpPr>
          <p:spPr>
            <a:xfrm>
              <a:off x="-5160386" y="155044"/>
              <a:ext cx="6637" cy="6685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45" y="1"/>
                  </a:moveTo>
                  <a:lnTo>
                    <a:pt x="45" y="1"/>
                  </a:lnTo>
                  <a:cubicBezTo>
                    <a:pt x="64" y="35"/>
                    <a:pt x="83" y="68"/>
                    <a:pt x="23" y="80"/>
                  </a:cubicBezTo>
                  <a:cubicBezTo>
                    <a:pt x="0" y="84"/>
                    <a:pt x="19" y="98"/>
                    <a:pt x="26" y="106"/>
                  </a:cubicBezTo>
                  <a:cubicBezTo>
                    <a:pt x="42" y="98"/>
                    <a:pt x="52" y="94"/>
                    <a:pt x="64" y="94"/>
                  </a:cubicBezTo>
                  <a:cubicBezTo>
                    <a:pt x="86" y="94"/>
                    <a:pt x="105" y="110"/>
                    <a:pt x="112" y="139"/>
                  </a:cubicBezTo>
                  <a:cubicBezTo>
                    <a:pt x="139" y="57"/>
                    <a:pt x="124" y="27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9" name="Google Shape;29329;p21"/>
            <p:cNvSpPr/>
            <p:nvPr/>
          </p:nvSpPr>
          <p:spPr>
            <a:xfrm>
              <a:off x="-4998848" y="3533"/>
              <a:ext cx="6112" cy="5396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83" y="1"/>
                  </a:moveTo>
                  <a:cubicBezTo>
                    <a:pt x="38" y="1"/>
                    <a:pt x="38" y="75"/>
                    <a:pt x="0" y="90"/>
                  </a:cubicBezTo>
                  <a:cubicBezTo>
                    <a:pt x="19" y="98"/>
                    <a:pt x="34" y="105"/>
                    <a:pt x="49" y="113"/>
                  </a:cubicBezTo>
                  <a:cubicBezTo>
                    <a:pt x="61" y="68"/>
                    <a:pt x="123" y="72"/>
                    <a:pt x="128" y="19"/>
                  </a:cubicBezTo>
                  <a:cubicBezTo>
                    <a:pt x="109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0" name="Google Shape;29330;p21"/>
            <p:cNvSpPr/>
            <p:nvPr/>
          </p:nvSpPr>
          <p:spPr>
            <a:xfrm>
              <a:off x="-5011549" y="211675"/>
              <a:ext cx="5443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61" y="0"/>
                  </a:moveTo>
                  <a:cubicBezTo>
                    <a:pt x="53" y="0"/>
                    <a:pt x="42" y="7"/>
                    <a:pt x="31" y="11"/>
                  </a:cubicBezTo>
                  <a:cubicBezTo>
                    <a:pt x="23" y="15"/>
                    <a:pt x="16" y="23"/>
                    <a:pt x="8" y="26"/>
                  </a:cubicBezTo>
                  <a:cubicBezTo>
                    <a:pt x="1" y="45"/>
                    <a:pt x="5" y="60"/>
                    <a:pt x="13" y="75"/>
                  </a:cubicBezTo>
                  <a:cubicBezTo>
                    <a:pt x="42" y="112"/>
                    <a:pt x="57" y="131"/>
                    <a:pt x="68" y="131"/>
                  </a:cubicBezTo>
                  <a:cubicBezTo>
                    <a:pt x="80" y="131"/>
                    <a:pt x="91" y="116"/>
                    <a:pt x="113" y="93"/>
                  </a:cubicBezTo>
                  <a:cubicBezTo>
                    <a:pt x="80" y="90"/>
                    <a:pt x="65" y="67"/>
                    <a:pt x="42" y="49"/>
                  </a:cubicBezTo>
                  <a:cubicBezTo>
                    <a:pt x="49" y="26"/>
                    <a:pt x="87" y="45"/>
                    <a:pt x="80" y="19"/>
                  </a:cubicBezTo>
                  <a:cubicBezTo>
                    <a:pt x="75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1" name="Google Shape;29331;p21"/>
            <p:cNvSpPr/>
            <p:nvPr/>
          </p:nvSpPr>
          <p:spPr>
            <a:xfrm>
              <a:off x="-5053140" y="-102472"/>
              <a:ext cx="5396" cy="4298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54" y="0"/>
                  </a:moveTo>
                  <a:cubicBezTo>
                    <a:pt x="38" y="0"/>
                    <a:pt x="20" y="7"/>
                    <a:pt x="4" y="7"/>
                  </a:cubicBezTo>
                  <a:cubicBezTo>
                    <a:pt x="1" y="37"/>
                    <a:pt x="31" y="82"/>
                    <a:pt x="64" y="90"/>
                  </a:cubicBezTo>
                  <a:lnTo>
                    <a:pt x="76" y="90"/>
                  </a:lnTo>
                  <a:cubicBezTo>
                    <a:pt x="106" y="90"/>
                    <a:pt x="102" y="56"/>
                    <a:pt x="113" y="41"/>
                  </a:cubicBezTo>
                  <a:cubicBezTo>
                    <a:pt x="102" y="30"/>
                    <a:pt x="76" y="41"/>
                    <a:pt x="80" y="11"/>
                  </a:cubicBezTo>
                  <a:cubicBezTo>
                    <a:pt x="72" y="0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2" name="Google Shape;29332;p21"/>
            <p:cNvSpPr/>
            <p:nvPr/>
          </p:nvSpPr>
          <p:spPr>
            <a:xfrm>
              <a:off x="-5336536" y="15671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30" y="18"/>
                    <a:pt x="26" y="30"/>
                    <a:pt x="18" y="40"/>
                  </a:cubicBezTo>
                  <a:cubicBezTo>
                    <a:pt x="7" y="67"/>
                    <a:pt x="0" y="93"/>
                    <a:pt x="30" y="108"/>
                  </a:cubicBezTo>
                  <a:cubicBezTo>
                    <a:pt x="41" y="112"/>
                    <a:pt x="49" y="112"/>
                    <a:pt x="56" y="112"/>
                  </a:cubicBezTo>
                  <a:cubicBezTo>
                    <a:pt x="78" y="112"/>
                    <a:pt x="97" y="104"/>
                    <a:pt x="104" y="90"/>
                  </a:cubicBezTo>
                  <a:cubicBezTo>
                    <a:pt x="123" y="67"/>
                    <a:pt x="90" y="52"/>
                    <a:pt x="75" y="37"/>
                  </a:cubicBezTo>
                  <a:cubicBezTo>
                    <a:pt x="63" y="26"/>
                    <a:pt x="52" y="1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3" name="Google Shape;29333;p21"/>
            <p:cNvSpPr/>
            <p:nvPr/>
          </p:nvSpPr>
          <p:spPr>
            <a:xfrm>
              <a:off x="-4988868" y="-19673"/>
              <a:ext cx="6494" cy="7354"/>
            </a:xfrm>
            <a:custGeom>
              <a:avLst/>
              <a:gdLst/>
              <a:ahLst/>
              <a:cxnLst/>
              <a:rect l="l" t="t" r="r" b="b"/>
              <a:pathLst>
                <a:path w="136" h="154" extrusionOk="0">
                  <a:moveTo>
                    <a:pt x="113" y="0"/>
                  </a:moveTo>
                  <a:cubicBezTo>
                    <a:pt x="109" y="0"/>
                    <a:pt x="105" y="0"/>
                    <a:pt x="102" y="4"/>
                  </a:cubicBezTo>
                  <a:cubicBezTo>
                    <a:pt x="94" y="11"/>
                    <a:pt x="87" y="19"/>
                    <a:pt x="83" y="27"/>
                  </a:cubicBezTo>
                  <a:lnTo>
                    <a:pt x="79" y="27"/>
                  </a:lnTo>
                  <a:cubicBezTo>
                    <a:pt x="71" y="27"/>
                    <a:pt x="68" y="27"/>
                    <a:pt x="64" y="23"/>
                  </a:cubicBezTo>
                  <a:lnTo>
                    <a:pt x="61" y="23"/>
                  </a:lnTo>
                  <a:cubicBezTo>
                    <a:pt x="35" y="23"/>
                    <a:pt x="45" y="56"/>
                    <a:pt x="38" y="75"/>
                  </a:cubicBezTo>
                  <a:cubicBezTo>
                    <a:pt x="27" y="101"/>
                    <a:pt x="1" y="120"/>
                    <a:pt x="19" y="154"/>
                  </a:cubicBezTo>
                  <a:cubicBezTo>
                    <a:pt x="31" y="139"/>
                    <a:pt x="38" y="116"/>
                    <a:pt x="53" y="109"/>
                  </a:cubicBezTo>
                  <a:cubicBezTo>
                    <a:pt x="79" y="97"/>
                    <a:pt x="102" y="83"/>
                    <a:pt x="102" y="61"/>
                  </a:cubicBezTo>
                  <a:cubicBezTo>
                    <a:pt x="98" y="30"/>
                    <a:pt x="109" y="19"/>
                    <a:pt x="135" y="8"/>
                  </a:cubicBezTo>
                  <a:cubicBezTo>
                    <a:pt x="128" y="4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4" name="Google Shape;29334;p21"/>
            <p:cNvSpPr/>
            <p:nvPr/>
          </p:nvSpPr>
          <p:spPr>
            <a:xfrm>
              <a:off x="-5068467" y="7831"/>
              <a:ext cx="5396" cy="4107"/>
            </a:xfrm>
            <a:custGeom>
              <a:avLst/>
              <a:gdLst/>
              <a:ahLst/>
              <a:cxnLst/>
              <a:rect l="l" t="t" r="r" b="b"/>
              <a:pathLst>
                <a:path w="113" h="86" extrusionOk="0">
                  <a:moveTo>
                    <a:pt x="61" y="0"/>
                  </a:moveTo>
                  <a:cubicBezTo>
                    <a:pt x="45" y="0"/>
                    <a:pt x="30" y="4"/>
                    <a:pt x="19" y="15"/>
                  </a:cubicBezTo>
                  <a:cubicBezTo>
                    <a:pt x="1" y="37"/>
                    <a:pt x="8" y="56"/>
                    <a:pt x="27" y="75"/>
                  </a:cubicBezTo>
                  <a:cubicBezTo>
                    <a:pt x="38" y="82"/>
                    <a:pt x="49" y="86"/>
                    <a:pt x="56" y="86"/>
                  </a:cubicBezTo>
                  <a:cubicBezTo>
                    <a:pt x="71" y="86"/>
                    <a:pt x="83" y="79"/>
                    <a:pt x="94" y="68"/>
                  </a:cubicBezTo>
                  <a:cubicBezTo>
                    <a:pt x="109" y="45"/>
                    <a:pt x="113" y="23"/>
                    <a:pt x="90" y="8"/>
                  </a:cubicBezTo>
                  <a:cubicBezTo>
                    <a:pt x="79" y="4"/>
                    <a:pt x="68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5" name="Google Shape;29335;p21"/>
            <p:cNvSpPr/>
            <p:nvPr/>
          </p:nvSpPr>
          <p:spPr>
            <a:xfrm>
              <a:off x="-5353010" y="27981"/>
              <a:ext cx="6637" cy="4298"/>
            </a:xfrm>
            <a:custGeom>
              <a:avLst/>
              <a:gdLst/>
              <a:ahLst/>
              <a:cxnLst/>
              <a:rect l="l" t="t" r="r" b="b"/>
              <a:pathLst>
                <a:path w="139" h="90" extrusionOk="0">
                  <a:moveTo>
                    <a:pt x="102" y="0"/>
                  </a:moveTo>
                  <a:cubicBezTo>
                    <a:pt x="54" y="0"/>
                    <a:pt x="20" y="27"/>
                    <a:pt x="1" y="79"/>
                  </a:cubicBezTo>
                  <a:cubicBezTo>
                    <a:pt x="16" y="67"/>
                    <a:pt x="27" y="60"/>
                    <a:pt x="42" y="60"/>
                  </a:cubicBezTo>
                  <a:cubicBezTo>
                    <a:pt x="61" y="60"/>
                    <a:pt x="76" y="72"/>
                    <a:pt x="90" y="90"/>
                  </a:cubicBezTo>
                  <a:cubicBezTo>
                    <a:pt x="102" y="72"/>
                    <a:pt x="113" y="53"/>
                    <a:pt x="135" y="53"/>
                  </a:cubicBezTo>
                  <a:lnTo>
                    <a:pt x="139" y="53"/>
                  </a:lnTo>
                  <a:cubicBezTo>
                    <a:pt x="125" y="41"/>
                    <a:pt x="116" y="23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6" name="Google Shape;29336;p21"/>
            <p:cNvSpPr/>
            <p:nvPr/>
          </p:nvSpPr>
          <p:spPr>
            <a:xfrm>
              <a:off x="-5166259" y="278764"/>
              <a:ext cx="6064" cy="6112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86" y="1"/>
                  </a:moveTo>
                  <a:cubicBezTo>
                    <a:pt x="56" y="1"/>
                    <a:pt x="34" y="12"/>
                    <a:pt x="49" y="64"/>
                  </a:cubicBezTo>
                  <a:cubicBezTo>
                    <a:pt x="52" y="75"/>
                    <a:pt x="45" y="83"/>
                    <a:pt x="34" y="91"/>
                  </a:cubicBezTo>
                  <a:cubicBezTo>
                    <a:pt x="0" y="109"/>
                    <a:pt x="41" y="109"/>
                    <a:pt x="41" y="120"/>
                  </a:cubicBezTo>
                  <a:cubicBezTo>
                    <a:pt x="45" y="124"/>
                    <a:pt x="52" y="124"/>
                    <a:pt x="56" y="127"/>
                  </a:cubicBezTo>
                  <a:cubicBezTo>
                    <a:pt x="63" y="109"/>
                    <a:pt x="82" y="113"/>
                    <a:pt x="94" y="105"/>
                  </a:cubicBezTo>
                  <a:cubicBezTo>
                    <a:pt x="86" y="94"/>
                    <a:pt x="94" y="83"/>
                    <a:pt x="101" y="72"/>
                  </a:cubicBezTo>
                  <a:cubicBezTo>
                    <a:pt x="86" y="46"/>
                    <a:pt x="127" y="31"/>
                    <a:pt x="116" y="5"/>
                  </a:cubicBezTo>
                  <a:cubicBezTo>
                    <a:pt x="105" y="5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7" name="Google Shape;29337;p21"/>
            <p:cNvSpPr/>
            <p:nvPr/>
          </p:nvSpPr>
          <p:spPr>
            <a:xfrm>
              <a:off x="-5059538" y="-150317"/>
              <a:ext cx="6637" cy="3772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83" y="0"/>
                  </a:moveTo>
                  <a:cubicBezTo>
                    <a:pt x="53" y="19"/>
                    <a:pt x="26" y="38"/>
                    <a:pt x="0" y="52"/>
                  </a:cubicBezTo>
                  <a:lnTo>
                    <a:pt x="23" y="75"/>
                  </a:lnTo>
                  <a:cubicBezTo>
                    <a:pt x="26" y="71"/>
                    <a:pt x="34" y="71"/>
                    <a:pt x="41" y="71"/>
                  </a:cubicBezTo>
                  <a:cubicBezTo>
                    <a:pt x="53" y="71"/>
                    <a:pt x="68" y="75"/>
                    <a:pt x="79" y="78"/>
                  </a:cubicBezTo>
                  <a:cubicBezTo>
                    <a:pt x="109" y="67"/>
                    <a:pt x="128" y="45"/>
                    <a:pt x="138" y="19"/>
                  </a:cubicBezTo>
                  <a:cubicBezTo>
                    <a:pt x="131" y="4"/>
                    <a:pt x="116" y="4"/>
                    <a:pt x="105" y="4"/>
                  </a:cubicBezTo>
                  <a:lnTo>
                    <a:pt x="98" y="4"/>
                  </a:lnTo>
                  <a:cubicBezTo>
                    <a:pt x="94" y="4"/>
                    <a:pt x="86" y="4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8" name="Google Shape;29338;p21"/>
            <p:cNvSpPr/>
            <p:nvPr/>
          </p:nvSpPr>
          <p:spPr>
            <a:xfrm>
              <a:off x="-5049367" y="63841"/>
              <a:ext cx="7163" cy="6160"/>
            </a:xfrm>
            <a:custGeom>
              <a:avLst/>
              <a:gdLst/>
              <a:ahLst/>
              <a:cxnLst/>
              <a:rect l="l" t="t" r="r" b="b"/>
              <a:pathLst>
                <a:path w="150" h="129" extrusionOk="0">
                  <a:moveTo>
                    <a:pt x="142" y="1"/>
                  </a:moveTo>
                  <a:cubicBezTo>
                    <a:pt x="127" y="1"/>
                    <a:pt x="113" y="5"/>
                    <a:pt x="98" y="8"/>
                  </a:cubicBezTo>
                  <a:cubicBezTo>
                    <a:pt x="82" y="12"/>
                    <a:pt x="72" y="23"/>
                    <a:pt x="53" y="23"/>
                  </a:cubicBezTo>
                  <a:lnTo>
                    <a:pt x="46" y="23"/>
                  </a:lnTo>
                  <a:cubicBezTo>
                    <a:pt x="34" y="61"/>
                    <a:pt x="1" y="87"/>
                    <a:pt x="1" y="128"/>
                  </a:cubicBezTo>
                  <a:cubicBezTo>
                    <a:pt x="20" y="94"/>
                    <a:pt x="53" y="83"/>
                    <a:pt x="87" y="83"/>
                  </a:cubicBezTo>
                  <a:lnTo>
                    <a:pt x="94" y="83"/>
                  </a:lnTo>
                  <a:cubicBezTo>
                    <a:pt x="101" y="75"/>
                    <a:pt x="109" y="68"/>
                    <a:pt x="116" y="57"/>
                  </a:cubicBezTo>
                  <a:cubicBezTo>
                    <a:pt x="150" y="49"/>
                    <a:pt x="120" y="1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9" name="Google Shape;29339;p21"/>
            <p:cNvSpPr/>
            <p:nvPr/>
          </p:nvSpPr>
          <p:spPr>
            <a:xfrm>
              <a:off x="-4992402" y="-171757"/>
              <a:ext cx="5396" cy="7354"/>
            </a:xfrm>
            <a:custGeom>
              <a:avLst/>
              <a:gdLst/>
              <a:ahLst/>
              <a:cxnLst/>
              <a:rect l="l" t="t" r="r" b="b"/>
              <a:pathLst>
                <a:path w="113" h="154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4"/>
                    <a:pt x="4" y="8"/>
                    <a:pt x="7" y="8"/>
                  </a:cubicBezTo>
                  <a:cubicBezTo>
                    <a:pt x="26" y="45"/>
                    <a:pt x="45" y="83"/>
                    <a:pt x="41" y="128"/>
                  </a:cubicBezTo>
                  <a:cubicBezTo>
                    <a:pt x="38" y="128"/>
                    <a:pt x="45" y="135"/>
                    <a:pt x="49" y="139"/>
                  </a:cubicBezTo>
                  <a:cubicBezTo>
                    <a:pt x="60" y="150"/>
                    <a:pt x="78" y="154"/>
                    <a:pt x="93" y="154"/>
                  </a:cubicBezTo>
                  <a:cubicBezTo>
                    <a:pt x="101" y="146"/>
                    <a:pt x="105" y="139"/>
                    <a:pt x="112" y="132"/>
                  </a:cubicBezTo>
                  <a:lnTo>
                    <a:pt x="112" y="128"/>
                  </a:lnTo>
                  <a:cubicBezTo>
                    <a:pt x="109" y="120"/>
                    <a:pt x="105" y="109"/>
                    <a:pt x="97" y="97"/>
                  </a:cubicBezTo>
                  <a:cubicBezTo>
                    <a:pt x="41" y="83"/>
                    <a:pt x="86" y="42"/>
                    <a:pt x="78" y="16"/>
                  </a:cubicBezTo>
                  <a:cubicBezTo>
                    <a:pt x="64" y="16"/>
                    <a:pt x="52" y="19"/>
                    <a:pt x="41" y="19"/>
                  </a:cubicBezTo>
                  <a:lnTo>
                    <a:pt x="22" y="19"/>
                  </a:lnTo>
                  <a:cubicBezTo>
                    <a:pt x="19" y="16"/>
                    <a:pt x="15" y="11"/>
                    <a:pt x="11" y="8"/>
                  </a:cubicBezTo>
                  <a:cubicBezTo>
                    <a:pt x="7" y="8"/>
                    <a:pt x="4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0" name="Google Shape;29340;p21"/>
            <p:cNvSpPr/>
            <p:nvPr/>
          </p:nvSpPr>
          <p:spPr>
            <a:xfrm>
              <a:off x="-4975450" y="-66612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9" y="0"/>
                  </a:moveTo>
                  <a:cubicBezTo>
                    <a:pt x="45" y="0"/>
                    <a:pt x="37" y="4"/>
                    <a:pt x="30" y="4"/>
                  </a:cubicBezTo>
                  <a:cubicBezTo>
                    <a:pt x="8" y="12"/>
                    <a:pt x="4" y="38"/>
                    <a:pt x="4" y="57"/>
                  </a:cubicBezTo>
                  <a:cubicBezTo>
                    <a:pt x="0" y="75"/>
                    <a:pt x="26" y="83"/>
                    <a:pt x="42" y="86"/>
                  </a:cubicBezTo>
                  <a:cubicBezTo>
                    <a:pt x="45" y="86"/>
                    <a:pt x="49" y="90"/>
                    <a:pt x="52" y="90"/>
                  </a:cubicBezTo>
                  <a:cubicBezTo>
                    <a:pt x="64" y="90"/>
                    <a:pt x="78" y="86"/>
                    <a:pt x="94" y="83"/>
                  </a:cubicBezTo>
                  <a:cubicBezTo>
                    <a:pt x="94" y="79"/>
                    <a:pt x="97" y="75"/>
                    <a:pt x="101" y="71"/>
                  </a:cubicBezTo>
                  <a:cubicBezTo>
                    <a:pt x="97" y="52"/>
                    <a:pt x="94" y="34"/>
                    <a:pt x="86" y="19"/>
                  </a:cubicBezTo>
                  <a:cubicBezTo>
                    <a:pt x="78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1" name="Google Shape;29341;p21"/>
            <p:cNvSpPr/>
            <p:nvPr/>
          </p:nvSpPr>
          <p:spPr>
            <a:xfrm>
              <a:off x="-5098120" y="-58972"/>
              <a:ext cx="4918" cy="7926"/>
            </a:xfrm>
            <a:custGeom>
              <a:avLst/>
              <a:gdLst/>
              <a:ahLst/>
              <a:cxnLst/>
              <a:rect l="l" t="t" r="r" b="b"/>
              <a:pathLst>
                <a:path w="103" h="166" extrusionOk="0">
                  <a:moveTo>
                    <a:pt x="61" y="1"/>
                  </a:moveTo>
                  <a:cubicBezTo>
                    <a:pt x="49" y="35"/>
                    <a:pt x="61" y="80"/>
                    <a:pt x="20" y="102"/>
                  </a:cubicBezTo>
                  <a:cubicBezTo>
                    <a:pt x="9" y="117"/>
                    <a:pt x="9" y="132"/>
                    <a:pt x="1" y="147"/>
                  </a:cubicBezTo>
                  <a:cubicBezTo>
                    <a:pt x="9" y="161"/>
                    <a:pt x="12" y="166"/>
                    <a:pt x="20" y="166"/>
                  </a:cubicBezTo>
                  <a:cubicBezTo>
                    <a:pt x="31" y="166"/>
                    <a:pt x="38" y="151"/>
                    <a:pt x="46" y="147"/>
                  </a:cubicBezTo>
                  <a:cubicBezTo>
                    <a:pt x="91" y="113"/>
                    <a:pt x="83" y="57"/>
                    <a:pt x="102" y="16"/>
                  </a:cubicBezTo>
                  <a:lnTo>
                    <a:pt x="99" y="12"/>
                  </a:lnTo>
                  <a:lnTo>
                    <a:pt x="91" y="12"/>
                  </a:lnTo>
                  <a:cubicBezTo>
                    <a:pt x="80" y="12"/>
                    <a:pt x="72" y="4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2" name="Google Shape;29342;p21"/>
            <p:cNvSpPr/>
            <p:nvPr/>
          </p:nvSpPr>
          <p:spPr>
            <a:xfrm>
              <a:off x="-5023153" y="99367"/>
              <a:ext cx="4536" cy="6494"/>
            </a:xfrm>
            <a:custGeom>
              <a:avLst/>
              <a:gdLst/>
              <a:ahLst/>
              <a:cxnLst/>
              <a:rect l="l" t="t" r="r" b="b"/>
              <a:pathLst>
                <a:path w="95" h="136" extrusionOk="0">
                  <a:moveTo>
                    <a:pt x="76" y="1"/>
                  </a:moveTo>
                  <a:cubicBezTo>
                    <a:pt x="68" y="8"/>
                    <a:pt x="61" y="16"/>
                    <a:pt x="54" y="16"/>
                  </a:cubicBezTo>
                  <a:cubicBezTo>
                    <a:pt x="46" y="16"/>
                    <a:pt x="42" y="12"/>
                    <a:pt x="35" y="4"/>
                  </a:cubicBezTo>
                  <a:cubicBezTo>
                    <a:pt x="31" y="20"/>
                    <a:pt x="31" y="38"/>
                    <a:pt x="16" y="53"/>
                  </a:cubicBezTo>
                  <a:cubicBezTo>
                    <a:pt x="35" y="80"/>
                    <a:pt x="20" y="98"/>
                    <a:pt x="1" y="116"/>
                  </a:cubicBezTo>
                  <a:cubicBezTo>
                    <a:pt x="12" y="132"/>
                    <a:pt x="27" y="135"/>
                    <a:pt x="38" y="135"/>
                  </a:cubicBezTo>
                  <a:cubicBezTo>
                    <a:pt x="49" y="135"/>
                    <a:pt x="61" y="135"/>
                    <a:pt x="68" y="132"/>
                  </a:cubicBezTo>
                  <a:lnTo>
                    <a:pt x="68" y="135"/>
                  </a:lnTo>
                  <a:cubicBezTo>
                    <a:pt x="68" y="132"/>
                    <a:pt x="68" y="132"/>
                    <a:pt x="72" y="132"/>
                  </a:cubicBezTo>
                  <a:cubicBezTo>
                    <a:pt x="72" y="113"/>
                    <a:pt x="57" y="94"/>
                    <a:pt x="76" y="75"/>
                  </a:cubicBezTo>
                  <a:cubicBezTo>
                    <a:pt x="94" y="53"/>
                    <a:pt x="91" y="27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3" name="Google Shape;29343;p21"/>
            <p:cNvSpPr/>
            <p:nvPr/>
          </p:nvSpPr>
          <p:spPr>
            <a:xfrm>
              <a:off x="-5016897" y="211484"/>
              <a:ext cx="5969" cy="4870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27" y="1"/>
                  </a:moveTo>
                  <a:cubicBezTo>
                    <a:pt x="12" y="4"/>
                    <a:pt x="1" y="19"/>
                    <a:pt x="1" y="34"/>
                  </a:cubicBezTo>
                  <a:cubicBezTo>
                    <a:pt x="4" y="60"/>
                    <a:pt x="38" y="53"/>
                    <a:pt x="38" y="60"/>
                  </a:cubicBezTo>
                  <a:cubicBezTo>
                    <a:pt x="46" y="90"/>
                    <a:pt x="61" y="101"/>
                    <a:pt x="72" y="101"/>
                  </a:cubicBezTo>
                  <a:cubicBezTo>
                    <a:pt x="91" y="101"/>
                    <a:pt x="106" y="90"/>
                    <a:pt x="125" y="79"/>
                  </a:cubicBezTo>
                  <a:cubicBezTo>
                    <a:pt x="117" y="64"/>
                    <a:pt x="113" y="49"/>
                    <a:pt x="120" y="30"/>
                  </a:cubicBezTo>
                  <a:cubicBezTo>
                    <a:pt x="113" y="30"/>
                    <a:pt x="106" y="34"/>
                    <a:pt x="102" y="34"/>
                  </a:cubicBezTo>
                  <a:cubicBezTo>
                    <a:pt x="94" y="37"/>
                    <a:pt x="87" y="37"/>
                    <a:pt x="83" y="37"/>
                  </a:cubicBezTo>
                  <a:cubicBezTo>
                    <a:pt x="72" y="37"/>
                    <a:pt x="64" y="30"/>
                    <a:pt x="61" y="8"/>
                  </a:cubicBezTo>
                  <a:cubicBezTo>
                    <a:pt x="49" y="4"/>
                    <a:pt x="38" y="4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4" name="Google Shape;29344;p21"/>
            <p:cNvSpPr/>
            <p:nvPr/>
          </p:nvSpPr>
          <p:spPr>
            <a:xfrm>
              <a:off x="-5005294" y="21201"/>
              <a:ext cx="5253" cy="4345"/>
            </a:xfrm>
            <a:custGeom>
              <a:avLst/>
              <a:gdLst/>
              <a:ahLst/>
              <a:cxnLst/>
              <a:rect l="l" t="t" r="r" b="b"/>
              <a:pathLst>
                <a:path w="110" h="91" extrusionOk="0">
                  <a:moveTo>
                    <a:pt x="49" y="0"/>
                  </a:moveTo>
                  <a:cubicBezTo>
                    <a:pt x="39" y="0"/>
                    <a:pt x="27" y="4"/>
                    <a:pt x="20" y="19"/>
                  </a:cubicBezTo>
                  <a:cubicBezTo>
                    <a:pt x="1" y="45"/>
                    <a:pt x="8" y="60"/>
                    <a:pt x="31" y="75"/>
                  </a:cubicBezTo>
                  <a:cubicBezTo>
                    <a:pt x="46" y="83"/>
                    <a:pt x="57" y="90"/>
                    <a:pt x="68" y="90"/>
                  </a:cubicBezTo>
                  <a:cubicBezTo>
                    <a:pt x="75" y="90"/>
                    <a:pt x="87" y="86"/>
                    <a:pt x="94" y="75"/>
                  </a:cubicBezTo>
                  <a:cubicBezTo>
                    <a:pt x="109" y="52"/>
                    <a:pt x="109" y="26"/>
                    <a:pt x="94" y="16"/>
                  </a:cubicBezTo>
                  <a:cubicBezTo>
                    <a:pt x="75" y="4"/>
                    <a:pt x="65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5" name="Google Shape;29345;p21"/>
            <p:cNvSpPr/>
            <p:nvPr/>
          </p:nvSpPr>
          <p:spPr>
            <a:xfrm>
              <a:off x="-4908696" y="160058"/>
              <a:ext cx="5921" cy="5921"/>
            </a:xfrm>
            <a:custGeom>
              <a:avLst/>
              <a:gdLst/>
              <a:ahLst/>
              <a:cxnLst/>
              <a:rect l="l" t="t" r="r" b="b"/>
              <a:pathLst>
                <a:path w="124" h="124" extrusionOk="0">
                  <a:moveTo>
                    <a:pt x="12" y="1"/>
                  </a:moveTo>
                  <a:cubicBezTo>
                    <a:pt x="7" y="1"/>
                    <a:pt x="4" y="1"/>
                    <a:pt x="0" y="5"/>
                  </a:cubicBezTo>
                  <a:cubicBezTo>
                    <a:pt x="19" y="27"/>
                    <a:pt x="26" y="53"/>
                    <a:pt x="26" y="83"/>
                  </a:cubicBezTo>
                  <a:cubicBezTo>
                    <a:pt x="26" y="105"/>
                    <a:pt x="30" y="124"/>
                    <a:pt x="49" y="124"/>
                  </a:cubicBezTo>
                  <a:cubicBezTo>
                    <a:pt x="52" y="124"/>
                    <a:pt x="60" y="124"/>
                    <a:pt x="64" y="120"/>
                  </a:cubicBezTo>
                  <a:cubicBezTo>
                    <a:pt x="93" y="113"/>
                    <a:pt x="124" y="98"/>
                    <a:pt x="97" y="57"/>
                  </a:cubicBezTo>
                  <a:lnTo>
                    <a:pt x="97" y="57"/>
                  </a:lnTo>
                  <a:cubicBezTo>
                    <a:pt x="90" y="60"/>
                    <a:pt x="86" y="60"/>
                    <a:pt x="83" y="60"/>
                  </a:cubicBezTo>
                  <a:cubicBezTo>
                    <a:pt x="67" y="60"/>
                    <a:pt x="67" y="42"/>
                    <a:pt x="60" y="27"/>
                  </a:cubicBezTo>
                  <a:cubicBezTo>
                    <a:pt x="52" y="23"/>
                    <a:pt x="45" y="15"/>
                    <a:pt x="38" y="8"/>
                  </a:cubicBezTo>
                  <a:cubicBezTo>
                    <a:pt x="30" y="5"/>
                    <a:pt x="23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6" name="Google Shape;29346;p21"/>
            <p:cNvSpPr/>
            <p:nvPr/>
          </p:nvSpPr>
          <p:spPr>
            <a:xfrm>
              <a:off x="-4963656" y="-73774"/>
              <a:ext cx="6971" cy="5062"/>
            </a:xfrm>
            <a:custGeom>
              <a:avLst/>
              <a:gdLst/>
              <a:ahLst/>
              <a:cxnLst/>
              <a:rect l="l" t="t" r="r" b="b"/>
              <a:pathLst>
                <a:path w="146" h="106" extrusionOk="0">
                  <a:moveTo>
                    <a:pt x="71" y="0"/>
                  </a:moveTo>
                  <a:lnTo>
                    <a:pt x="71" y="0"/>
                  </a:lnTo>
                  <a:cubicBezTo>
                    <a:pt x="26" y="12"/>
                    <a:pt x="11" y="45"/>
                    <a:pt x="0" y="87"/>
                  </a:cubicBezTo>
                  <a:cubicBezTo>
                    <a:pt x="11" y="76"/>
                    <a:pt x="22" y="72"/>
                    <a:pt x="33" y="72"/>
                  </a:cubicBezTo>
                  <a:cubicBezTo>
                    <a:pt x="45" y="72"/>
                    <a:pt x="56" y="76"/>
                    <a:pt x="67" y="83"/>
                  </a:cubicBezTo>
                  <a:cubicBezTo>
                    <a:pt x="86" y="90"/>
                    <a:pt x="109" y="102"/>
                    <a:pt x="131" y="105"/>
                  </a:cubicBezTo>
                  <a:cubicBezTo>
                    <a:pt x="145" y="79"/>
                    <a:pt x="138" y="57"/>
                    <a:pt x="119" y="38"/>
                  </a:cubicBezTo>
                  <a:cubicBezTo>
                    <a:pt x="116" y="42"/>
                    <a:pt x="112" y="42"/>
                    <a:pt x="109" y="42"/>
                  </a:cubicBezTo>
                  <a:lnTo>
                    <a:pt x="97" y="42"/>
                  </a:lnTo>
                  <a:cubicBezTo>
                    <a:pt x="93" y="42"/>
                    <a:pt x="90" y="38"/>
                    <a:pt x="86" y="38"/>
                  </a:cubicBezTo>
                  <a:lnTo>
                    <a:pt x="82" y="38"/>
                  </a:lnTo>
                  <a:cubicBezTo>
                    <a:pt x="82" y="42"/>
                    <a:pt x="78" y="42"/>
                    <a:pt x="78" y="42"/>
                  </a:cubicBezTo>
                  <a:cubicBezTo>
                    <a:pt x="33" y="42"/>
                    <a:pt x="59" y="16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7" name="Google Shape;29347;p21"/>
            <p:cNvSpPr/>
            <p:nvPr/>
          </p:nvSpPr>
          <p:spPr>
            <a:xfrm>
              <a:off x="-5071667" y="15853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42" y="0"/>
                  </a:moveTo>
                  <a:cubicBezTo>
                    <a:pt x="38" y="4"/>
                    <a:pt x="34" y="7"/>
                    <a:pt x="30" y="12"/>
                  </a:cubicBezTo>
                  <a:cubicBezTo>
                    <a:pt x="52" y="26"/>
                    <a:pt x="56" y="57"/>
                    <a:pt x="60" y="79"/>
                  </a:cubicBezTo>
                  <a:cubicBezTo>
                    <a:pt x="68" y="112"/>
                    <a:pt x="38" y="128"/>
                    <a:pt x="11" y="142"/>
                  </a:cubicBezTo>
                  <a:cubicBezTo>
                    <a:pt x="8" y="146"/>
                    <a:pt x="4" y="150"/>
                    <a:pt x="0" y="154"/>
                  </a:cubicBezTo>
                  <a:cubicBezTo>
                    <a:pt x="16" y="157"/>
                    <a:pt x="23" y="161"/>
                    <a:pt x="34" y="161"/>
                  </a:cubicBezTo>
                  <a:cubicBezTo>
                    <a:pt x="64" y="161"/>
                    <a:pt x="78" y="138"/>
                    <a:pt x="97" y="105"/>
                  </a:cubicBezTo>
                  <a:cubicBezTo>
                    <a:pt x="123" y="57"/>
                    <a:pt x="86" y="45"/>
                    <a:pt x="60" y="23"/>
                  </a:cubicBezTo>
                  <a:cubicBezTo>
                    <a:pt x="56" y="15"/>
                    <a:pt x="49" y="7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8" name="Google Shape;29348;p21"/>
            <p:cNvSpPr/>
            <p:nvPr/>
          </p:nvSpPr>
          <p:spPr>
            <a:xfrm>
              <a:off x="-5136081" y="172950"/>
              <a:ext cx="5014" cy="3915"/>
            </a:xfrm>
            <a:custGeom>
              <a:avLst/>
              <a:gdLst/>
              <a:ahLst/>
              <a:cxnLst/>
              <a:rect l="l" t="t" r="r" b="b"/>
              <a:pathLst>
                <a:path w="105" h="82" extrusionOk="0">
                  <a:moveTo>
                    <a:pt x="56" y="0"/>
                  </a:moveTo>
                  <a:cubicBezTo>
                    <a:pt x="41" y="0"/>
                    <a:pt x="30" y="7"/>
                    <a:pt x="19" y="14"/>
                  </a:cubicBezTo>
                  <a:cubicBezTo>
                    <a:pt x="0" y="30"/>
                    <a:pt x="0" y="52"/>
                    <a:pt x="14" y="67"/>
                  </a:cubicBezTo>
                  <a:cubicBezTo>
                    <a:pt x="26" y="78"/>
                    <a:pt x="37" y="82"/>
                    <a:pt x="48" y="82"/>
                  </a:cubicBezTo>
                  <a:cubicBezTo>
                    <a:pt x="59" y="82"/>
                    <a:pt x="74" y="75"/>
                    <a:pt x="90" y="67"/>
                  </a:cubicBezTo>
                  <a:cubicBezTo>
                    <a:pt x="104" y="49"/>
                    <a:pt x="104" y="26"/>
                    <a:pt x="86" y="14"/>
                  </a:cubicBezTo>
                  <a:cubicBezTo>
                    <a:pt x="78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9" name="Google Shape;29349;p21"/>
            <p:cNvSpPr/>
            <p:nvPr/>
          </p:nvSpPr>
          <p:spPr>
            <a:xfrm>
              <a:off x="-5199111" y="-178729"/>
              <a:ext cx="7688" cy="7544"/>
            </a:xfrm>
            <a:custGeom>
              <a:avLst/>
              <a:gdLst/>
              <a:ahLst/>
              <a:cxnLst/>
              <a:rect l="l" t="t" r="r" b="b"/>
              <a:pathLst>
                <a:path w="161" h="158" extrusionOk="0">
                  <a:moveTo>
                    <a:pt x="97" y="0"/>
                  </a:moveTo>
                  <a:cubicBezTo>
                    <a:pt x="86" y="0"/>
                    <a:pt x="75" y="16"/>
                    <a:pt x="68" y="23"/>
                  </a:cubicBezTo>
                  <a:cubicBezTo>
                    <a:pt x="45" y="53"/>
                    <a:pt x="45" y="98"/>
                    <a:pt x="7" y="124"/>
                  </a:cubicBezTo>
                  <a:cubicBezTo>
                    <a:pt x="0" y="131"/>
                    <a:pt x="23" y="147"/>
                    <a:pt x="34" y="157"/>
                  </a:cubicBezTo>
                  <a:cubicBezTo>
                    <a:pt x="42" y="150"/>
                    <a:pt x="49" y="147"/>
                    <a:pt x="52" y="131"/>
                  </a:cubicBezTo>
                  <a:cubicBezTo>
                    <a:pt x="64" y="98"/>
                    <a:pt x="60" y="53"/>
                    <a:pt x="109" y="42"/>
                  </a:cubicBezTo>
                  <a:cubicBezTo>
                    <a:pt x="116" y="45"/>
                    <a:pt x="120" y="50"/>
                    <a:pt x="128" y="50"/>
                  </a:cubicBezTo>
                  <a:cubicBezTo>
                    <a:pt x="135" y="50"/>
                    <a:pt x="146" y="45"/>
                    <a:pt x="154" y="38"/>
                  </a:cubicBezTo>
                  <a:cubicBezTo>
                    <a:pt x="154" y="34"/>
                    <a:pt x="157" y="27"/>
                    <a:pt x="161" y="23"/>
                  </a:cubicBezTo>
                  <a:cubicBezTo>
                    <a:pt x="153" y="23"/>
                    <a:pt x="143" y="24"/>
                    <a:pt x="134" y="24"/>
                  </a:cubicBezTo>
                  <a:cubicBezTo>
                    <a:pt x="126" y="24"/>
                    <a:pt x="119" y="23"/>
                    <a:pt x="116" y="19"/>
                  </a:cubicBezTo>
                  <a:cubicBezTo>
                    <a:pt x="109" y="5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0" name="Google Shape;29350;p21"/>
            <p:cNvSpPr/>
            <p:nvPr/>
          </p:nvSpPr>
          <p:spPr>
            <a:xfrm>
              <a:off x="-4951575" y="-40922"/>
              <a:ext cx="6494" cy="5252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87" y="0"/>
                  </a:moveTo>
                  <a:cubicBezTo>
                    <a:pt x="31" y="0"/>
                    <a:pt x="27" y="57"/>
                    <a:pt x="1" y="90"/>
                  </a:cubicBezTo>
                  <a:cubicBezTo>
                    <a:pt x="8" y="94"/>
                    <a:pt x="16" y="102"/>
                    <a:pt x="23" y="109"/>
                  </a:cubicBezTo>
                  <a:cubicBezTo>
                    <a:pt x="68" y="87"/>
                    <a:pt x="91" y="38"/>
                    <a:pt x="136" y="19"/>
                  </a:cubicBezTo>
                  <a:cubicBezTo>
                    <a:pt x="125" y="12"/>
                    <a:pt x="113" y="4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1" name="Google Shape;29351;p21"/>
            <p:cNvSpPr/>
            <p:nvPr/>
          </p:nvSpPr>
          <p:spPr>
            <a:xfrm>
              <a:off x="-5042921" y="67232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49" y="1"/>
                  </a:moveTo>
                  <a:cubicBezTo>
                    <a:pt x="37" y="27"/>
                    <a:pt x="0" y="30"/>
                    <a:pt x="0" y="65"/>
                  </a:cubicBezTo>
                  <a:cubicBezTo>
                    <a:pt x="45" y="72"/>
                    <a:pt x="7" y="125"/>
                    <a:pt x="42" y="139"/>
                  </a:cubicBezTo>
                  <a:cubicBezTo>
                    <a:pt x="64" y="125"/>
                    <a:pt x="97" y="120"/>
                    <a:pt x="68" y="80"/>
                  </a:cubicBezTo>
                  <a:cubicBezTo>
                    <a:pt x="56" y="61"/>
                    <a:pt x="78" y="61"/>
                    <a:pt x="86" y="53"/>
                  </a:cubicBezTo>
                  <a:cubicBezTo>
                    <a:pt x="71" y="35"/>
                    <a:pt x="60" y="20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2" name="Google Shape;29352;p21"/>
            <p:cNvSpPr/>
            <p:nvPr/>
          </p:nvSpPr>
          <p:spPr>
            <a:xfrm>
              <a:off x="-4883532" y="128304"/>
              <a:ext cx="5921" cy="5969"/>
            </a:xfrm>
            <a:custGeom>
              <a:avLst/>
              <a:gdLst/>
              <a:ahLst/>
              <a:cxnLst/>
              <a:rect l="l" t="t" r="r" b="b"/>
              <a:pathLst>
                <a:path w="124" h="125" extrusionOk="0">
                  <a:moveTo>
                    <a:pt x="90" y="0"/>
                  </a:moveTo>
                  <a:cubicBezTo>
                    <a:pt x="82" y="0"/>
                    <a:pt x="71" y="16"/>
                    <a:pt x="53" y="42"/>
                  </a:cubicBezTo>
                  <a:cubicBezTo>
                    <a:pt x="41" y="57"/>
                    <a:pt x="27" y="57"/>
                    <a:pt x="15" y="64"/>
                  </a:cubicBezTo>
                  <a:cubicBezTo>
                    <a:pt x="11" y="79"/>
                    <a:pt x="15" y="94"/>
                    <a:pt x="1" y="105"/>
                  </a:cubicBezTo>
                  <a:cubicBezTo>
                    <a:pt x="1" y="112"/>
                    <a:pt x="1" y="120"/>
                    <a:pt x="15" y="124"/>
                  </a:cubicBezTo>
                  <a:lnTo>
                    <a:pt x="23" y="124"/>
                  </a:lnTo>
                  <a:cubicBezTo>
                    <a:pt x="49" y="124"/>
                    <a:pt x="53" y="97"/>
                    <a:pt x="63" y="79"/>
                  </a:cubicBezTo>
                  <a:cubicBezTo>
                    <a:pt x="75" y="68"/>
                    <a:pt x="82" y="57"/>
                    <a:pt x="98" y="57"/>
                  </a:cubicBezTo>
                  <a:cubicBezTo>
                    <a:pt x="105" y="57"/>
                    <a:pt x="108" y="57"/>
                    <a:pt x="116" y="64"/>
                  </a:cubicBezTo>
                  <a:cubicBezTo>
                    <a:pt x="120" y="60"/>
                    <a:pt x="124" y="57"/>
                    <a:pt x="124" y="52"/>
                  </a:cubicBezTo>
                  <a:cubicBezTo>
                    <a:pt x="108" y="16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3" name="Google Shape;29353;p21"/>
            <p:cNvSpPr/>
            <p:nvPr/>
          </p:nvSpPr>
          <p:spPr>
            <a:xfrm>
              <a:off x="-5162535" y="247345"/>
              <a:ext cx="4345" cy="5061"/>
            </a:xfrm>
            <a:custGeom>
              <a:avLst/>
              <a:gdLst/>
              <a:ahLst/>
              <a:cxnLst/>
              <a:rect l="l" t="t" r="r" b="b"/>
              <a:pathLst>
                <a:path w="91" h="106" extrusionOk="0">
                  <a:moveTo>
                    <a:pt x="53" y="0"/>
                  </a:moveTo>
                  <a:cubicBezTo>
                    <a:pt x="38" y="12"/>
                    <a:pt x="27" y="19"/>
                    <a:pt x="12" y="19"/>
                  </a:cubicBezTo>
                  <a:lnTo>
                    <a:pt x="0" y="19"/>
                  </a:lnTo>
                  <a:cubicBezTo>
                    <a:pt x="0" y="35"/>
                    <a:pt x="4" y="53"/>
                    <a:pt x="4" y="68"/>
                  </a:cubicBezTo>
                  <a:cubicBezTo>
                    <a:pt x="0" y="98"/>
                    <a:pt x="12" y="105"/>
                    <a:pt x="27" y="105"/>
                  </a:cubicBezTo>
                  <a:cubicBezTo>
                    <a:pt x="35" y="105"/>
                    <a:pt x="45" y="105"/>
                    <a:pt x="53" y="102"/>
                  </a:cubicBezTo>
                  <a:lnTo>
                    <a:pt x="64" y="90"/>
                  </a:lnTo>
                  <a:cubicBezTo>
                    <a:pt x="68" y="71"/>
                    <a:pt x="71" y="49"/>
                    <a:pt x="90" y="35"/>
                  </a:cubicBezTo>
                  <a:cubicBezTo>
                    <a:pt x="83" y="16"/>
                    <a:pt x="64" y="12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4" name="Google Shape;29354;p21"/>
            <p:cNvSpPr/>
            <p:nvPr/>
          </p:nvSpPr>
          <p:spPr>
            <a:xfrm>
              <a:off x="-5195005" y="-169943"/>
              <a:ext cx="6971" cy="4297"/>
            </a:xfrm>
            <a:custGeom>
              <a:avLst/>
              <a:gdLst/>
              <a:ahLst/>
              <a:cxnLst/>
              <a:rect l="l" t="t" r="r" b="b"/>
              <a:pathLst>
                <a:path w="146" h="90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33"/>
                    <a:pt x="45" y="49"/>
                    <a:pt x="45" y="75"/>
                  </a:cubicBezTo>
                  <a:cubicBezTo>
                    <a:pt x="56" y="86"/>
                    <a:pt x="68" y="90"/>
                    <a:pt x="78" y="90"/>
                  </a:cubicBezTo>
                  <a:cubicBezTo>
                    <a:pt x="87" y="90"/>
                    <a:pt x="94" y="90"/>
                    <a:pt x="105" y="86"/>
                  </a:cubicBezTo>
                  <a:cubicBezTo>
                    <a:pt x="113" y="86"/>
                    <a:pt x="120" y="82"/>
                    <a:pt x="131" y="82"/>
                  </a:cubicBezTo>
                  <a:lnTo>
                    <a:pt x="135" y="82"/>
                  </a:lnTo>
                  <a:cubicBezTo>
                    <a:pt x="135" y="82"/>
                    <a:pt x="139" y="78"/>
                    <a:pt x="139" y="75"/>
                  </a:cubicBezTo>
                  <a:cubicBezTo>
                    <a:pt x="146" y="63"/>
                    <a:pt x="146" y="56"/>
                    <a:pt x="131" y="49"/>
                  </a:cubicBezTo>
                  <a:cubicBezTo>
                    <a:pt x="109" y="41"/>
                    <a:pt x="109" y="23"/>
                    <a:pt x="94" y="11"/>
                  </a:cubicBezTo>
                  <a:lnTo>
                    <a:pt x="90" y="11"/>
                  </a:lnTo>
                  <a:cubicBezTo>
                    <a:pt x="78" y="11"/>
                    <a:pt x="71" y="18"/>
                    <a:pt x="64" y="23"/>
                  </a:cubicBezTo>
                  <a:cubicBezTo>
                    <a:pt x="56" y="26"/>
                    <a:pt x="52" y="30"/>
                    <a:pt x="49" y="30"/>
                  </a:cubicBezTo>
                  <a:cubicBezTo>
                    <a:pt x="42" y="30"/>
                    <a:pt x="37" y="23"/>
                    <a:pt x="37" y="7"/>
                  </a:cubicBezTo>
                  <a:cubicBezTo>
                    <a:pt x="34" y="4"/>
                    <a:pt x="30" y="4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5" name="Google Shape;29355;p21"/>
            <p:cNvSpPr/>
            <p:nvPr/>
          </p:nvSpPr>
          <p:spPr>
            <a:xfrm>
              <a:off x="-5186458" y="-56966"/>
              <a:ext cx="7163" cy="3581"/>
            </a:xfrm>
            <a:custGeom>
              <a:avLst/>
              <a:gdLst/>
              <a:ahLst/>
              <a:cxnLst/>
              <a:rect l="l" t="t" r="r" b="b"/>
              <a:pathLst>
                <a:path w="150" h="75" extrusionOk="0">
                  <a:moveTo>
                    <a:pt x="120" y="0"/>
                  </a:moveTo>
                  <a:cubicBezTo>
                    <a:pt x="113" y="0"/>
                    <a:pt x="105" y="4"/>
                    <a:pt x="101" y="12"/>
                  </a:cubicBezTo>
                  <a:cubicBezTo>
                    <a:pt x="91" y="26"/>
                    <a:pt x="79" y="26"/>
                    <a:pt x="68" y="26"/>
                  </a:cubicBezTo>
                  <a:cubicBezTo>
                    <a:pt x="56" y="26"/>
                    <a:pt x="49" y="26"/>
                    <a:pt x="38" y="22"/>
                  </a:cubicBezTo>
                  <a:lnTo>
                    <a:pt x="27" y="22"/>
                  </a:lnTo>
                  <a:cubicBezTo>
                    <a:pt x="20" y="22"/>
                    <a:pt x="12" y="26"/>
                    <a:pt x="1" y="38"/>
                  </a:cubicBezTo>
                  <a:cubicBezTo>
                    <a:pt x="1" y="49"/>
                    <a:pt x="4" y="75"/>
                    <a:pt x="8" y="75"/>
                  </a:cubicBezTo>
                  <a:lnTo>
                    <a:pt x="12" y="75"/>
                  </a:lnTo>
                  <a:cubicBezTo>
                    <a:pt x="28" y="64"/>
                    <a:pt x="44" y="62"/>
                    <a:pt x="60" y="62"/>
                  </a:cubicBezTo>
                  <a:cubicBezTo>
                    <a:pt x="68" y="62"/>
                    <a:pt x="75" y="62"/>
                    <a:pt x="82" y="62"/>
                  </a:cubicBezTo>
                  <a:cubicBezTo>
                    <a:pt x="97" y="62"/>
                    <a:pt x="111" y="61"/>
                    <a:pt x="124" y="52"/>
                  </a:cubicBezTo>
                  <a:cubicBezTo>
                    <a:pt x="139" y="45"/>
                    <a:pt x="150" y="30"/>
                    <a:pt x="139" y="15"/>
                  </a:cubicBezTo>
                  <a:cubicBezTo>
                    <a:pt x="132" y="4"/>
                    <a:pt x="127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6" name="Google Shape;29356;p21"/>
            <p:cNvSpPr/>
            <p:nvPr/>
          </p:nvSpPr>
          <p:spPr>
            <a:xfrm>
              <a:off x="-5058488" y="-109825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38" y="1"/>
                  </a:moveTo>
                  <a:cubicBezTo>
                    <a:pt x="27" y="1"/>
                    <a:pt x="12" y="4"/>
                    <a:pt x="1" y="20"/>
                  </a:cubicBezTo>
                  <a:cubicBezTo>
                    <a:pt x="8" y="32"/>
                    <a:pt x="18" y="34"/>
                    <a:pt x="28" y="34"/>
                  </a:cubicBezTo>
                  <a:cubicBezTo>
                    <a:pt x="33" y="34"/>
                    <a:pt x="38" y="34"/>
                    <a:pt x="42" y="34"/>
                  </a:cubicBezTo>
                  <a:cubicBezTo>
                    <a:pt x="48" y="34"/>
                    <a:pt x="53" y="35"/>
                    <a:pt x="57" y="38"/>
                  </a:cubicBezTo>
                  <a:cubicBezTo>
                    <a:pt x="80" y="65"/>
                    <a:pt x="54" y="91"/>
                    <a:pt x="57" y="113"/>
                  </a:cubicBezTo>
                  <a:lnTo>
                    <a:pt x="68" y="124"/>
                  </a:lnTo>
                  <a:cubicBezTo>
                    <a:pt x="72" y="124"/>
                    <a:pt x="76" y="127"/>
                    <a:pt x="80" y="132"/>
                  </a:cubicBezTo>
                  <a:cubicBezTo>
                    <a:pt x="121" y="101"/>
                    <a:pt x="109" y="68"/>
                    <a:pt x="94" y="30"/>
                  </a:cubicBezTo>
                  <a:cubicBezTo>
                    <a:pt x="90" y="27"/>
                    <a:pt x="90" y="27"/>
                    <a:pt x="87" y="23"/>
                  </a:cubicBezTo>
                  <a:cubicBezTo>
                    <a:pt x="72" y="8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7" name="Google Shape;29357;p21"/>
            <p:cNvSpPr/>
            <p:nvPr/>
          </p:nvSpPr>
          <p:spPr>
            <a:xfrm>
              <a:off x="-5137180" y="-63603"/>
              <a:ext cx="4154" cy="6828"/>
            </a:xfrm>
            <a:custGeom>
              <a:avLst/>
              <a:gdLst/>
              <a:ahLst/>
              <a:cxnLst/>
              <a:rect l="l" t="t" r="r" b="b"/>
              <a:pathLst>
                <a:path w="87" h="143" extrusionOk="0">
                  <a:moveTo>
                    <a:pt x="45" y="1"/>
                  </a:moveTo>
                  <a:cubicBezTo>
                    <a:pt x="34" y="1"/>
                    <a:pt x="19" y="12"/>
                    <a:pt x="23" y="23"/>
                  </a:cubicBezTo>
                  <a:cubicBezTo>
                    <a:pt x="34" y="57"/>
                    <a:pt x="45" y="83"/>
                    <a:pt x="11" y="109"/>
                  </a:cubicBezTo>
                  <a:cubicBezTo>
                    <a:pt x="1" y="120"/>
                    <a:pt x="19" y="132"/>
                    <a:pt x="30" y="139"/>
                  </a:cubicBezTo>
                  <a:cubicBezTo>
                    <a:pt x="34" y="143"/>
                    <a:pt x="37" y="143"/>
                    <a:pt x="42" y="143"/>
                  </a:cubicBezTo>
                  <a:cubicBezTo>
                    <a:pt x="49" y="143"/>
                    <a:pt x="56" y="139"/>
                    <a:pt x="60" y="124"/>
                  </a:cubicBezTo>
                  <a:cubicBezTo>
                    <a:pt x="87" y="98"/>
                    <a:pt x="68" y="61"/>
                    <a:pt x="64" y="23"/>
                  </a:cubicBezTo>
                  <a:cubicBezTo>
                    <a:pt x="60" y="12"/>
                    <a:pt x="6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8" name="Google Shape;29358;p21"/>
            <p:cNvSpPr/>
            <p:nvPr/>
          </p:nvSpPr>
          <p:spPr>
            <a:xfrm>
              <a:off x="-5095398" y="-113598"/>
              <a:ext cx="4823" cy="5443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78" y="1"/>
                  </a:moveTo>
                  <a:cubicBezTo>
                    <a:pt x="71" y="9"/>
                    <a:pt x="64" y="20"/>
                    <a:pt x="56" y="23"/>
                  </a:cubicBezTo>
                  <a:cubicBezTo>
                    <a:pt x="0" y="61"/>
                    <a:pt x="0" y="61"/>
                    <a:pt x="45" y="113"/>
                  </a:cubicBezTo>
                  <a:lnTo>
                    <a:pt x="52" y="113"/>
                  </a:lnTo>
                  <a:cubicBezTo>
                    <a:pt x="64" y="113"/>
                    <a:pt x="71" y="109"/>
                    <a:pt x="78" y="102"/>
                  </a:cubicBezTo>
                  <a:cubicBezTo>
                    <a:pt x="101" y="72"/>
                    <a:pt x="78" y="39"/>
                    <a:pt x="90" y="9"/>
                  </a:cubicBezTo>
                  <a:cubicBezTo>
                    <a:pt x="86" y="5"/>
                    <a:pt x="82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9" name="Google Shape;29359;p21"/>
            <p:cNvSpPr/>
            <p:nvPr/>
          </p:nvSpPr>
          <p:spPr>
            <a:xfrm>
              <a:off x="-5345847" y="31562"/>
              <a:ext cx="5061" cy="5921"/>
            </a:xfrm>
            <a:custGeom>
              <a:avLst/>
              <a:gdLst/>
              <a:ahLst/>
              <a:cxnLst/>
              <a:rect l="l" t="t" r="r" b="b"/>
              <a:pathLst>
                <a:path w="106" h="124" extrusionOk="0">
                  <a:moveTo>
                    <a:pt x="71" y="0"/>
                  </a:moveTo>
                  <a:cubicBezTo>
                    <a:pt x="61" y="8"/>
                    <a:pt x="49" y="15"/>
                    <a:pt x="38" y="19"/>
                  </a:cubicBezTo>
                  <a:cubicBezTo>
                    <a:pt x="45" y="53"/>
                    <a:pt x="19" y="53"/>
                    <a:pt x="1" y="64"/>
                  </a:cubicBezTo>
                  <a:cubicBezTo>
                    <a:pt x="19" y="82"/>
                    <a:pt x="27" y="113"/>
                    <a:pt x="53" y="123"/>
                  </a:cubicBezTo>
                  <a:cubicBezTo>
                    <a:pt x="94" y="101"/>
                    <a:pt x="106" y="71"/>
                    <a:pt x="79" y="30"/>
                  </a:cubicBezTo>
                  <a:cubicBezTo>
                    <a:pt x="75" y="23"/>
                    <a:pt x="71" y="11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0" name="Google Shape;29360;p21"/>
            <p:cNvSpPr/>
            <p:nvPr/>
          </p:nvSpPr>
          <p:spPr>
            <a:xfrm>
              <a:off x="-4963656" y="-70336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33" y="0"/>
                  </a:moveTo>
                  <a:cubicBezTo>
                    <a:pt x="22" y="0"/>
                    <a:pt x="11" y="4"/>
                    <a:pt x="0" y="15"/>
                  </a:cubicBezTo>
                  <a:cubicBezTo>
                    <a:pt x="26" y="56"/>
                    <a:pt x="45" y="75"/>
                    <a:pt x="67" y="75"/>
                  </a:cubicBezTo>
                  <a:cubicBezTo>
                    <a:pt x="82" y="75"/>
                    <a:pt x="101" y="59"/>
                    <a:pt x="131" y="33"/>
                  </a:cubicBezTo>
                  <a:cubicBezTo>
                    <a:pt x="109" y="30"/>
                    <a:pt x="86" y="18"/>
                    <a:pt x="67" y="11"/>
                  </a:cubicBezTo>
                  <a:cubicBezTo>
                    <a:pt x="56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1" name="Google Shape;29361;p21"/>
            <p:cNvSpPr/>
            <p:nvPr/>
          </p:nvSpPr>
          <p:spPr>
            <a:xfrm>
              <a:off x="-5190564" y="-170516"/>
              <a:ext cx="5921" cy="4488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101" y="1"/>
                  </a:moveTo>
                  <a:cubicBezTo>
                    <a:pt x="90" y="16"/>
                    <a:pt x="75" y="16"/>
                    <a:pt x="61" y="16"/>
                  </a:cubicBezTo>
                  <a:lnTo>
                    <a:pt x="30" y="16"/>
                  </a:lnTo>
                  <a:cubicBezTo>
                    <a:pt x="20" y="16"/>
                    <a:pt x="8" y="16"/>
                    <a:pt x="1" y="23"/>
                  </a:cubicBezTo>
                  <a:cubicBezTo>
                    <a:pt x="16" y="35"/>
                    <a:pt x="16" y="53"/>
                    <a:pt x="38" y="61"/>
                  </a:cubicBezTo>
                  <a:cubicBezTo>
                    <a:pt x="53" y="68"/>
                    <a:pt x="53" y="75"/>
                    <a:pt x="46" y="87"/>
                  </a:cubicBezTo>
                  <a:cubicBezTo>
                    <a:pt x="46" y="90"/>
                    <a:pt x="42" y="94"/>
                    <a:pt x="42" y="94"/>
                  </a:cubicBezTo>
                  <a:cubicBezTo>
                    <a:pt x="124" y="80"/>
                    <a:pt x="124" y="80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2" name="Google Shape;29362;p21"/>
            <p:cNvSpPr/>
            <p:nvPr/>
          </p:nvSpPr>
          <p:spPr>
            <a:xfrm>
              <a:off x="-5131832" y="11297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79" y="0"/>
                  </a:moveTo>
                  <a:cubicBezTo>
                    <a:pt x="64" y="0"/>
                    <a:pt x="49" y="11"/>
                    <a:pt x="38" y="30"/>
                  </a:cubicBezTo>
                  <a:cubicBezTo>
                    <a:pt x="1" y="67"/>
                    <a:pt x="60" y="49"/>
                    <a:pt x="56" y="64"/>
                  </a:cubicBezTo>
                  <a:cubicBezTo>
                    <a:pt x="56" y="78"/>
                    <a:pt x="60" y="90"/>
                    <a:pt x="60" y="101"/>
                  </a:cubicBezTo>
                  <a:cubicBezTo>
                    <a:pt x="64" y="104"/>
                    <a:pt x="68" y="104"/>
                    <a:pt x="72" y="109"/>
                  </a:cubicBezTo>
                  <a:cubicBezTo>
                    <a:pt x="94" y="86"/>
                    <a:pt x="113" y="59"/>
                    <a:pt x="135" y="37"/>
                  </a:cubicBezTo>
                  <a:cubicBezTo>
                    <a:pt x="132" y="30"/>
                    <a:pt x="127" y="23"/>
                    <a:pt x="127" y="14"/>
                  </a:cubicBezTo>
                  <a:cubicBezTo>
                    <a:pt x="120" y="11"/>
                    <a:pt x="109" y="11"/>
                    <a:pt x="105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3" name="Google Shape;29363;p21"/>
            <p:cNvSpPr/>
            <p:nvPr/>
          </p:nvSpPr>
          <p:spPr>
            <a:xfrm>
              <a:off x="-5194814" y="-6126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2" y="0"/>
                  </a:moveTo>
                  <a:cubicBezTo>
                    <a:pt x="41" y="0"/>
                    <a:pt x="33" y="0"/>
                    <a:pt x="22" y="4"/>
                  </a:cubicBezTo>
                  <a:lnTo>
                    <a:pt x="0" y="4"/>
                  </a:lnTo>
                  <a:cubicBezTo>
                    <a:pt x="7" y="19"/>
                    <a:pt x="30" y="26"/>
                    <a:pt x="22" y="49"/>
                  </a:cubicBezTo>
                  <a:cubicBezTo>
                    <a:pt x="11" y="64"/>
                    <a:pt x="19" y="83"/>
                    <a:pt x="26" y="97"/>
                  </a:cubicBezTo>
                  <a:cubicBezTo>
                    <a:pt x="33" y="105"/>
                    <a:pt x="38" y="116"/>
                    <a:pt x="52" y="116"/>
                  </a:cubicBezTo>
                  <a:lnTo>
                    <a:pt x="56" y="116"/>
                  </a:lnTo>
                  <a:cubicBezTo>
                    <a:pt x="71" y="112"/>
                    <a:pt x="67" y="97"/>
                    <a:pt x="71" y="86"/>
                  </a:cubicBezTo>
                  <a:cubicBezTo>
                    <a:pt x="71" y="64"/>
                    <a:pt x="71" y="38"/>
                    <a:pt x="86" y="16"/>
                  </a:cubicBezTo>
                  <a:cubicBezTo>
                    <a:pt x="78" y="4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4" name="Google Shape;29364;p21"/>
            <p:cNvSpPr/>
            <p:nvPr/>
          </p:nvSpPr>
          <p:spPr>
            <a:xfrm>
              <a:off x="-5010117" y="-62505"/>
              <a:ext cx="4011" cy="6972"/>
            </a:xfrm>
            <a:custGeom>
              <a:avLst/>
              <a:gdLst/>
              <a:ahLst/>
              <a:cxnLst/>
              <a:rect l="l" t="t" r="r" b="b"/>
              <a:pathLst>
                <a:path w="84" h="146" extrusionOk="0">
                  <a:moveTo>
                    <a:pt x="45" y="0"/>
                  </a:moveTo>
                  <a:cubicBezTo>
                    <a:pt x="38" y="4"/>
                    <a:pt x="31" y="4"/>
                    <a:pt x="23" y="4"/>
                  </a:cubicBezTo>
                  <a:cubicBezTo>
                    <a:pt x="19" y="11"/>
                    <a:pt x="16" y="16"/>
                    <a:pt x="12" y="23"/>
                  </a:cubicBezTo>
                  <a:cubicBezTo>
                    <a:pt x="27" y="45"/>
                    <a:pt x="23" y="68"/>
                    <a:pt x="19" y="94"/>
                  </a:cubicBezTo>
                  <a:cubicBezTo>
                    <a:pt x="12" y="116"/>
                    <a:pt x="1" y="138"/>
                    <a:pt x="38" y="146"/>
                  </a:cubicBezTo>
                  <a:lnTo>
                    <a:pt x="53" y="146"/>
                  </a:lnTo>
                  <a:cubicBezTo>
                    <a:pt x="83" y="146"/>
                    <a:pt x="61" y="116"/>
                    <a:pt x="68" y="101"/>
                  </a:cubicBezTo>
                  <a:cubicBezTo>
                    <a:pt x="68" y="97"/>
                    <a:pt x="72" y="94"/>
                    <a:pt x="76" y="90"/>
                  </a:cubicBezTo>
                  <a:cubicBezTo>
                    <a:pt x="57" y="64"/>
                    <a:pt x="68" y="30"/>
                    <a:pt x="45" y="8"/>
                  </a:cubicBezTo>
                  <a:lnTo>
                    <a:pt x="53" y="8"/>
                  </a:lnTo>
                  <a:cubicBezTo>
                    <a:pt x="53" y="4"/>
                    <a:pt x="50" y="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5" name="Google Shape;29365;p21"/>
            <p:cNvSpPr/>
            <p:nvPr/>
          </p:nvSpPr>
          <p:spPr>
            <a:xfrm>
              <a:off x="-4988486" y="-45029"/>
              <a:ext cx="5014" cy="5778"/>
            </a:xfrm>
            <a:custGeom>
              <a:avLst/>
              <a:gdLst/>
              <a:ahLst/>
              <a:cxnLst/>
              <a:rect l="l" t="t" r="r" b="b"/>
              <a:pathLst>
                <a:path w="105" h="121" extrusionOk="0">
                  <a:moveTo>
                    <a:pt x="71" y="0"/>
                  </a:moveTo>
                  <a:cubicBezTo>
                    <a:pt x="68" y="0"/>
                    <a:pt x="63" y="4"/>
                    <a:pt x="56" y="16"/>
                  </a:cubicBezTo>
                  <a:cubicBezTo>
                    <a:pt x="49" y="23"/>
                    <a:pt x="41" y="26"/>
                    <a:pt x="37" y="26"/>
                  </a:cubicBezTo>
                  <a:cubicBezTo>
                    <a:pt x="30" y="26"/>
                    <a:pt x="23" y="23"/>
                    <a:pt x="19" y="19"/>
                  </a:cubicBezTo>
                  <a:cubicBezTo>
                    <a:pt x="1" y="34"/>
                    <a:pt x="4" y="49"/>
                    <a:pt x="19" y="60"/>
                  </a:cubicBezTo>
                  <a:cubicBezTo>
                    <a:pt x="45" y="60"/>
                    <a:pt x="53" y="86"/>
                    <a:pt x="68" y="102"/>
                  </a:cubicBezTo>
                  <a:cubicBezTo>
                    <a:pt x="75" y="105"/>
                    <a:pt x="86" y="113"/>
                    <a:pt x="94" y="121"/>
                  </a:cubicBezTo>
                  <a:cubicBezTo>
                    <a:pt x="105" y="86"/>
                    <a:pt x="105" y="53"/>
                    <a:pt x="94" y="23"/>
                  </a:cubicBezTo>
                  <a:cubicBezTo>
                    <a:pt x="86" y="12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6" name="Google Shape;29366;p21"/>
            <p:cNvSpPr/>
            <p:nvPr/>
          </p:nvSpPr>
          <p:spPr>
            <a:xfrm>
              <a:off x="-5345847" y="118802"/>
              <a:ext cx="5061" cy="5253"/>
            </a:xfrm>
            <a:custGeom>
              <a:avLst/>
              <a:gdLst/>
              <a:ahLst/>
              <a:cxnLst/>
              <a:rect l="l" t="t" r="r" b="b"/>
              <a:pathLst>
                <a:path w="106" h="110" extrusionOk="0">
                  <a:moveTo>
                    <a:pt x="64" y="1"/>
                  </a:moveTo>
                  <a:cubicBezTo>
                    <a:pt x="1" y="20"/>
                    <a:pt x="19" y="65"/>
                    <a:pt x="30" y="110"/>
                  </a:cubicBezTo>
                  <a:cubicBezTo>
                    <a:pt x="106" y="87"/>
                    <a:pt x="106" y="87"/>
                    <a:pt x="68" y="31"/>
                  </a:cubicBezTo>
                  <a:cubicBezTo>
                    <a:pt x="61" y="23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7" name="Google Shape;29367;p21"/>
            <p:cNvSpPr/>
            <p:nvPr/>
          </p:nvSpPr>
          <p:spPr>
            <a:xfrm>
              <a:off x="-4970484" y="19243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35" y="0"/>
                  </a:moveTo>
                  <a:cubicBezTo>
                    <a:pt x="124" y="0"/>
                    <a:pt x="117" y="8"/>
                    <a:pt x="113" y="15"/>
                  </a:cubicBezTo>
                  <a:cubicBezTo>
                    <a:pt x="105" y="34"/>
                    <a:pt x="102" y="41"/>
                    <a:pt x="98" y="41"/>
                  </a:cubicBezTo>
                  <a:cubicBezTo>
                    <a:pt x="87" y="41"/>
                    <a:pt x="87" y="15"/>
                    <a:pt x="79" y="8"/>
                  </a:cubicBezTo>
                  <a:cubicBezTo>
                    <a:pt x="64" y="26"/>
                    <a:pt x="53" y="41"/>
                    <a:pt x="38" y="60"/>
                  </a:cubicBezTo>
                  <a:cubicBezTo>
                    <a:pt x="34" y="64"/>
                    <a:pt x="34" y="71"/>
                    <a:pt x="31" y="79"/>
                  </a:cubicBezTo>
                  <a:cubicBezTo>
                    <a:pt x="27" y="90"/>
                    <a:pt x="0" y="90"/>
                    <a:pt x="12" y="109"/>
                  </a:cubicBezTo>
                  <a:cubicBezTo>
                    <a:pt x="16" y="116"/>
                    <a:pt x="23" y="120"/>
                    <a:pt x="31" y="120"/>
                  </a:cubicBezTo>
                  <a:cubicBezTo>
                    <a:pt x="38" y="120"/>
                    <a:pt x="50" y="112"/>
                    <a:pt x="57" y="105"/>
                  </a:cubicBezTo>
                  <a:cubicBezTo>
                    <a:pt x="53" y="93"/>
                    <a:pt x="57" y="83"/>
                    <a:pt x="64" y="79"/>
                  </a:cubicBezTo>
                  <a:cubicBezTo>
                    <a:pt x="113" y="79"/>
                    <a:pt x="131" y="41"/>
                    <a:pt x="154" y="12"/>
                  </a:cubicBezTo>
                  <a:cubicBezTo>
                    <a:pt x="150" y="8"/>
                    <a:pt x="147" y="4"/>
                    <a:pt x="143" y="4"/>
                  </a:cubicBezTo>
                  <a:cubicBezTo>
                    <a:pt x="143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8" name="Google Shape;29368;p21"/>
            <p:cNvSpPr/>
            <p:nvPr/>
          </p:nvSpPr>
          <p:spPr>
            <a:xfrm>
              <a:off x="-5024537" y="-44121"/>
              <a:ext cx="4823" cy="7210"/>
            </a:xfrm>
            <a:custGeom>
              <a:avLst/>
              <a:gdLst/>
              <a:ahLst/>
              <a:cxnLst/>
              <a:rect l="l" t="t" r="r" b="b"/>
              <a:pathLst>
                <a:path w="101" h="151" extrusionOk="0">
                  <a:moveTo>
                    <a:pt x="64" y="0"/>
                  </a:moveTo>
                  <a:cubicBezTo>
                    <a:pt x="49" y="7"/>
                    <a:pt x="33" y="19"/>
                    <a:pt x="23" y="30"/>
                  </a:cubicBezTo>
                  <a:cubicBezTo>
                    <a:pt x="4" y="45"/>
                    <a:pt x="0" y="60"/>
                    <a:pt x="26" y="79"/>
                  </a:cubicBezTo>
                  <a:cubicBezTo>
                    <a:pt x="67" y="105"/>
                    <a:pt x="75" y="116"/>
                    <a:pt x="78" y="150"/>
                  </a:cubicBezTo>
                  <a:cubicBezTo>
                    <a:pt x="94" y="135"/>
                    <a:pt x="97" y="116"/>
                    <a:pt x="101" y="94"/>
                  </a:cubicBezTo>
                  <a:cubicBezTo>
                    <a:pt x="97" y="83"/>
                    <a:pt x="90" y="75"/>
                    <a:pt x="86" y="64"/>
                  </a:cubicBezTo>
                  <a:cubicBezTo>
                    <a:pt x="67" y="45"/>
                    <a:pt x="75" y="1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9" name="Google Shape;29369;p21"/>
            <p:cNvSpPr/>
            <p:nvPr/>
          </p:nvSpPr>
          <p:spPr>
            <a:xfrm>
              <a:off x="-5195005" y="-65704"/>
              <a:ext cx="5730" cy="5205"/>
            </a:xfrm>
            <a:custGeom>
              <a:avLst/>
              <a:gdLst/>
              <a:ahLst/>
              <a:cxnLst/>
              <a:rect l="l" t="t" r="r" b="b"/>
              <a:pathLst>
                <a:path w="120" h="109" extrusionOk="0">
                  <a:moveTo>
                    <a:pt x="4" y="0"/>
                  </a:moveTo>
                  <a:cubicBezTo>
                    <a:pt x="0" y="15"/>
                    <a:pt x="8" y="22"/>
                    <a:pt x="19" y="30"/>
                  </a:cubicBezTo>
                  <a:cubicBezTo>
                    <a:pt x="45" y="48"/>
                    <a:pt x="26" y="75"/>
                    <a:pt x="26" y="97"/>
                  </a:cubicBezTo>
                  <a:cubicBezTo>
                    <a:pt x="37" y="93"/>
                    <a:pt x="45" y="93"/>
                    <a:pt x="56" y="93"/>
                  </a:cubicBezTo>
                  <a:cubicBezTo>
                    <a:pt x="68" y="93"/>
                    <a:pt x="82" y="97"/>
                    <a:pt x="90" y="109"/>
                  </a:cubicBezTo>
                  <a:cubicBezTo>
                    <a:pt x="101" y="105"/>
                    <a:pt x="113" y="97"/>
                    <a:pt x="120" y="93"/>
                  </a:cubicBezTo>
                  <a:lnTo>
                    <a:pt x="109" y="83"/>
                  </a:lnTo>
                  <a:cubicBezTo>
                    <a:pt x="94" y="64"/>
                    <a:pt x="42" y="48"/>
                    <a:pt x="101" y="22"/>
                  </a:cubicBezTo>
                  <a:cubicBezTo>
                    <a:pt x="71" y="0"/>
                    <a:pt x="34" y="11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0" name="Google Shape;29370;p21"/>
            <p:cNvSpPr/>
            <p:nvPr/>
          </p:nvSpPr>
          <p:spPr>
            <a:xfrm>
              <a:off x="-5027928" y="-21822"/>
              <a:ext cx="4489" cy="5061"/>
            </a:xfrm>
            <a:custGeom>
              <a:avLst/>
              <a:gdLst/>
              <a:ahLst/>
              <a:cxnLst/>
              <a:rect l="l" t="t" r="r" b="b"/>
              <a:pathLst>
                <a:path w="94" h="106" extrusionOk="0">
                  <a:moveTo>
                    <a:pt x="45" y="1"/>
                  </a:moveTo>
                  <a:cubicBezTo>
                    <a:pt x="42" y="1"/>
                    <a:pt x="37" y="4"/>
                    <a:pt x="30" y="4"/>
                  </a:cubicBezTo>
                  <a:cubicBezTo>
                    <a:pt x="0" y="19"/>
                    <a:pt x="19" y="49"/>
                    <a:pt x="11" y="72"/>
                  </a:cubicBezTo>
                  <a:cubicBezTo>
                    <a:pt x="19" y="90"/>
                    <a:pt x="26" y="106"/>
                    <a:pt x="37" y="106"/>
                  </a:cubicBezTo>
                  <a:cubicBezTo>
                    <a:pt x="45" y="106"/>
                    <a:pt x="52" y="98"/>
                    <a:pt x="64" y="87"/>
                  </a:cubicBezTo>
                  <a:cubicBezTo>
                    <a:pt x="78" y="72"/>
                    <a:pt x="94" y="53"/>
                    <a:pt x="90" y="27"/>
                  </a:cubicBezTo>
                  <a:cubicBezTo>
                    <a:pt x="71" y="23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1" name="Google Shape;29371;p21"/>
            <p:cNvSpPr/>
            <p:nvPr/>
          </p:nvSpPr>
          <p:spPr>
            <a:xfrm>
              <a:off x="-5176812" y="137042"/>
              <a:ext cx="5396" cy="3963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46" y="0"/>
                  </a:moveTo>
                  <a:cubicBezTo>
                    <a:pt x="30" y="12"/>
                    <a:pt x="15" y="23"/>
                    <a:pt x="1" y="31"/>
                  </a:cubicBezTo>
                  <a:cubicBezTo>
                    <a:pt x="1" y="53"/>
                    <a:pt x="15" y="64"/>
                    <a:pt x="20" y="83"/>
                  </a:cubicBezTo>
                  <a:lnTo>
                    <a:pt x="23" y="83"/>
                  </a:lnTo>
                  <a:cubicBezTo>
                    <a:pt x="30" y="83"/>
                    <a:pt x="38" y="79"/>
                    <a:pt x="46" y="76"/>
                  </a:cubicBezTo>
                  <a:cubicBezTo>
                    <a:pt x="53" y="71"/>
                    <a:pt x="60" y="68"/>
                    <a:pt x="68" y="68"/>
                  </a:cubicBezTo>
                  <a:cubicBezTo>
                    <a:pt x="72" y="68"/>
                    <a:pt x="79" y="68"/>
                    <a:pt x="82" y="76"/>
                  </a:cubicBezTo>
                  <a:cubicBezTo>
                    <a:pt x="113" y="42"/>
                    <a:pt x="105" y="16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2" name="Google Shape;29372;p21"/>
            <p:cNvSpPr/>
            <p:nvPr/>
          </p:nvSpPr>
          <p:spPr>
            <a:xfrm>
              <a:off x="-5172324" y="-21488"/>
              <a:ext cx="5539" cy="4011"/>
            </a:xfrm>
            <a:custGeom>
              <a:avLst/>
              <a:gdLst/>
              <a:ahLst/>
              <a:cxnLst/>
              <a:rect l="l" t="t" r="r" b="b"/>
              <a:pathLst>
                <a:path w="116" h="84" extrusionOk="0">
                  <a:moveTo>
                    <a:pt x="45" y="1"/>
                  </a:moveTo>
                  <a:cubicBezTo>
                    <a:pt x="30" y="1"/>
                    <a:pt x="15" y="9"/>
                    <a:pt x="7" y="31"/>
                  </a:cubicBezTo>
                  <a:cubicBezTo>
                    <a:pt x="0" y="57"/>
                    <a:pt x="33" y="68"/>
                    <a:pt x="56" y="83"/>
                  </a:cubicBezTo>
                  <a:lnTo>
                    <a:pt x="60" y="83"/>
                  </a:lnTo>
                  <a:cubicBezTo>
                    <a:pt x="64" y="83"/>
                    <a:pt x="67" y="80"/>
                    <a:pt x="74" y="80"/>
                  </a:cubicBezTo>
                  <a:cubicBezTo>
                    <a:pt x="78" y="61"/>
                    <a:pt x="74" y="31"/>
                    <a:pt x="101" y="31"/>
                  </a:cubicBezTo>
                  <a:cubicBezTo>
                    <a:pt x="105" y="31"/>
                    <a:pt x="109" y="31"/>
                    <a:pt x="116" y="35"/>
                  </a:cubicBezTo>
                  <a:cubicBezTo>
                    <a:pt x="116" y="20"/>
                    <a:pt x="112" y="12"/>
                    <a:pt x="101" y="4"/>
                  </a:cubicBezTo>
                  <a:lnTo>
                    <a:pt x="64" y="4"/>
                  </a:lnTo>
                  <a:cubicBezTo>
                    <a:pt x="56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3" name="Google Shape;29373;p21"/>
            <p:cNvSpPr/>
            <p:nvPr/>
          </p:nvSpPr>
          <p:spPr>
            <a:xfrm>
              <a:off x="-4880858" y="142963"/>
              <a:ext cx="11985" cy="5396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12" y="0"/>
                  </a:moveTo>
                  <a:cubicBezTo>
                    <a:pt x="12" y="0"/>
                    <a:pt x="4" y="4"/>
                    <a:pt x="0" y="4"/>
                  </a:cubicBezTo>
                  <a:cubicBezTo>
                    <a:pt x="19" y="19"/>
                    <a:pt x="34" y="33"/>
                    <a:pt x="49" y="52"/>
                  </a:cubicBezTo>
                  <a:cubicBezTo>
                    <a:pt x="71" y="86"/>
                    <a:pt x="150" y="112"/>
                    <a:pt x="209" y="112"/>
                  </a:cubicBezTo>
                  <a:cubicBezTo>
                    <a:pt x="225" y="112"/>
                    <a:pt x="240" y="109"/>
                    <a:pt x="251" y="104"/>
                  </a:cubicBezTo>
                  <a:cubicBezTo>
                    <a:pt x="228" y="86"/>
                    <a:pt x="199" y="97"/>
                    <a:pt x="169" y="90"/>
                  </a:cubicBezTo>
                  <a:cubicBezTo>
                    <a:pt x="112" y="67"/>
                    <a:pt x="60" y="41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4" name="Google Shape;29374;p21"/>
            <p:cNvSpPr/>
            <p:nvPr/>
          </p:nvSpPr>
          <p:spPr>
            <a:xfrm>
              <a:off x="-5286446" y="-100562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06" y="1"/>
                  </a:moveTo>
                  <a:cubicBezTo>
                    <a:pt x="73" y="9"/>
                    <a:pt x="42" y="16"/>
                    <a:pt x="9" y="23"/>
                  </a:cubicBezTo>
                  <a:cubicBezTo>
                    <a:pt x="16" y="35"/>
                    <a:pt x="9" y="46"/>
                    <a:pt x="1" y="57"/>
                  </a:cubicBezTo>
                  <a:lnTo>
                    <a:pt x="35" y="57"/>
                  </a:lnTo>
                  <a:cubicBezTo>
                    <a:pt x="46" y="57"/>
                    <a:pt x="57" y="61"/>
                    <a:pt x="68" y="68"/>
                  </a:cubicBezTo>
                  <a:cubicBezTo>
                    <a:pt x="80" y="57"/>
                    <a:pt x="91" y="50"/>
                    <a:pt x="106" y="50"/>
                  </a:cubicBezTo>
                  <a:cubicBezTo>
                    <a:pt x="109" y="50"/>
                    <a:pt x="118" y="50"/>
                    <a:pt x="121" y="54"/>
                  </a:cubicBezTo>
                  <a:lnTo>
                    <a:pt x="128" y="54"/>
                  </a:lnTo>
                  <a:cubicBezTo>
                    <a:pt x="140" y="54"/>
                    <a:pt x="147" y="46"/>
                    <a:pt x="154" y="38"/>
                  </a:cubicBezTo>
                  <a:cubicBezTo>
                    <a:pt x="136" y="28"/>
                    <a:pt x="121" y="12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5" name="Google Shape;29375;p21"/>
            <p:cNvSpPr/>
            <p:nvPr/>
          </p:nvSpPr>
          <p:spPr>
            <a:xfrm>
              <a:off x="-5065602" y="71338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38" y="1"/>
                  </a:moveTo>
                  <a:cubicBezTo>
                    <a:pt x="19" y="1"/>
                    <a:pt x="11" y="20"/>
                    <a:pt x="1" y="27"/>
                  </a:cubicBezTo>
                  <a:cubicBezTo>
                    <a:pt x="8" y="68"/>
                    <a:pt x="34" y="87"/>
                    <a:pt x="72" y="91"/>
                  </a:cubicBezTo>
                  <a:cubicBezTo>
                    <a:pt x="75" y="61"/>
                    <a:pt x="64" y="31"/>
                    <a:pt x="105" y="8"/>
                  </a:cubicBezTo>
                  <a:cubicBezTo>
                    <a:pt x="75" y="5"/>
                    <a:pt x="56" y="5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6" name="Google Shape;29376;p21"/>
            <p:cNvSpPr/>
            <p:nvPr/>
          </p:nvSpPr>
          <p:spPr>
            <a:xfrm>
              <a:off x="-5054715" y="-108727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11" y="0"/>
                  </a:moveTo>
                  <a:cubicBezTo>
                    <a:pt x="11" y="4"/>
                    <a:pt x="15" y="4"/>
                    <a:pt x="15" y="7"/>
                  </a:cubicBezTo>
                  <a:cubicBezTo>
                    <a:pt x="30" y="45"/>
                    <a:pt x="42" y="78"/>
                    <a:pt x="1" y="109"/>
                  </a:cubicBezTo>
                  <a:lnTo>
                    <a:pt x="23" y="109"/>
                  </a:lnTo>
                  <a:cubicBezTo>
                    <a:pt x="27" y="104"/>
                    <a:pt x="30" y="104"/>
                    <a:pt x="34" y="104"/>
                  </a:cubicBezTo>
                  <a:lnTo>
                    <a:pt x="42" y="104"/>
                  </a:lnTo>
                  <a:cubicBezTo>
                    <a:pt x="75" y="86"/>
                    <a:pt x="101" y="60"/>
                    <a:pt x="113" y="23"/>
                  </a:cubicBezTo>
                  <a:cubicBezTo>
                    <a:pt x="101" y="19"/>
                    <a:pt x="94" y="15"/>
                    <a:pt x="82" y="15"/>
                  </a:cubicBezTo>
                  <a:lnTo>
                    <a:pt x="68" y="15"/>
                  </a:lnTo>
                  <a:cubicBezTo>
                    <a:pt x="64" y="19"/>
                    <a:pt x="56" y="19"/>
                    <a:pt x="53" y="19"/>
                  </a:cubicBezTo>
                  <a:cubicBezTo>
                    <a:pt x="37" y="19"/>
                    <a:pt x="23" y="15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7" name="Google Shape;29377;p21"/>
            <p:cNvSpPr/>
            <p:nvPr/>
          </p:nvSpPr>
          <p:spPr>
            <a:xfrm>
              <a:off x="-4992067" y="40826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57" y="0"/>
                  </a:moveTo>
                  <a:cubicBezTo>
                    <a:pt x="15" y="34"/>
                    <a:pt x="0" y="94"/>
                    <a:pt x="15" y="94"/>
                  </a:cubicBezTo>
                  <a:lnTo>
                    <a:pt x="23" y="94"/>
                  </a:lnTo>
                  <a:cubicBezTo>
                    <a:pt x="64" y="94"/>
                    <a:pt x="60" y="143"/>
                    <a:pt x="83" y="154"/>
                  </a:cubicBezTo>
                  <a:cubicBezTo>
                    <a:pt x="109" y="143"/>
                    <a:pt x="105" y="120"/>
                    <a:pt x="109" y="102"/>
                  </a:cubicBezTo>
                  <a:cubicBezTo>
                    <a:pt x="102" y="98"/>
                    <a:pt x="98" y="94"/>
                    <a:pt x="90" y="94"/>
                  </a:cubicBezTo>
                  <a:cubicBezTo>
                    <a:pt x="49" y="83"/>
                    <a:pt x="31" y="64"/>
                    <a:pt x="57" y="23"/>
                  </a:cubicBezTo>
                  <a:cubicBezTo>
                    <a:pt x="60" y="19"/>
                    <a:pt x="57" y="8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8" name="Google Shape;29378;p21"/>
            <p:cNvSpPr/>
            <p:nvPr/>
          </p:nvSpPr>
          <p:spPr>
            <a:xfrm>
              <a:off x="-5015656" y="-62362"/>
              <a:ext cx="6637" cy="4536"/>
            </a:xfrm>
            <a:custGeom>
              <a:avLst/>
              <a:gdLst/>
              <a:ahLst/>
              <a:cxnLst/>
              <a:rect l="l" t="t" r="r" b="b"/>
              <a:pathLst>
                <a:path w="139" h="95" extrusionOk="0">
                  <a:moveTo>
                    <a:pt x="117" y="1"/>
                  </a:moveTo>
                  <a:cubicBezTo>
                    <a:pt x="109" y="1"/>
                    <a:pt x="106" y="1"/>
                    <a:pt x="102" y="5"/>
                  </a:cubicBezTo>
                  <a:cubicBezTo>
                    <a:pt x="68" y="27"/>
                    <a:pt x="20" y="23"/>
                    <a:pt x="1" y="68"/>
                  </a:cubicBezTo>
                  <a:cubicBezTo>
                    <a:pt x="12" y="80"/>
                    <a:pt x="20" y="87"/>
                    <a:pt x="27" y="94"/>
                  </a:cubicBezTo>
                  <a:cubicBezTo>
                    <a:pt x="65" y="72"/>
                    <a:pt x="99" y="46"/>
                    <a:pt x="128" y="20"/>
                  </a:cubicBezTo>
                  <a:cubicBezTo>
                    <a:pt x="132" y="13"/>
                    <a:pt x="135" y="8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9" name="Google Shape;29379;p21"/>
            <p:cNvSpPr/>
            <p:nvPr/>
          </p:nvSpPr>
          <p:spPr>
            <a:xfrm>
              <a:off x="-5144342" y="246103"/>
              <a:ext cx="6303" cy="5061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87" y="0"/>
                  </a:moveTo>
                  <a:cubicBezTo>
                    <a:pt x="80" y="0"/>
                    <a:pt x="72" y="4"/>
                    <a:pt x="64" y="12"/>
                  </a:cubicBezTo>
                  <a:cubicBezTo>
                    <a:pt x="53" y="19"/>
                    <a:pt x="46" y="42"/>
                    <a:pt x="30" y="42"/>
                  </a:cubicBezTo>
                  <a:cubicBezTo>
                    <a:pt x="27" y="42"/>
                    <a:pt x="23" y="42"/>
                    <a:pt x="23" y="38"/>
                  </a:cubicBezTo>
                  <a:cubicBezTo>
                    <a:pt x="16" y="45"/>
                    <a:pt x="8" y="52"/>
                    <a:pt x="1" y="61"/>
                  </a:cubicBezTo>
                  <a:cubicBezTo>
                    <a:pt x="4" y="75"/>
                    <a:pt x="4" y="90"/>
                    <a:pt x="8" y="102"/>
                  </a:cubicBezTo>
                  <a:lnTo>
                    <a:pt x="8" y="105"/>
                  </a:lnTo>
                  <a:cubicBezTo>
                    <a:pt x="30" y="97"/>
                    <a:pt x="30" y="52"/>
                    <a:pt x="57" y="52"/>
                  </a:cubicBezTo>
                  <a:cubicBezTo>
                    <a:pt x="64" y="52"/>
                    <a:pt x="72" y="57"/>
                    <a:pt x="80" y="61"/>
                  </a:cubicBezTo>
                  <a:cubicBezTo>
                    <a:pt x="87" y="64"/>
                    <a:pt x="90" y="68"/>
                    <a:pt x="98" y="68"/>
                  </a:cubicBezTo>
                  <a:cubicBezTo>
                    <a:pt x="106" y="68"/>
                    <a:pt x="113" y="64"/>
                    <a:pt x="120" y="52"/>
                  </a:cubicBezTo>
                  <a:cubicBezTo>
                    <a:pt x="132" y="38"/>
                    <a:pt x="125" y="23"/>
                    <a:pt x="109" y="12"/>
                  </a:cubicBezTo>
                  <a:cubicBezTo>
                    <a:pt x="102" y="4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0" name="Google Shape;29380;p21"/>
            <p:cNvSpPr/>
            <p:nvPr/>
          </p:nvSpPr>
          <p:spPr>
            <a:xfrm>
              <a:off x="-5168408" y="-128400"/>
              <a:ext cx="3963" cy="5778"/>
            </a:xfrm>
            <a:custGeom>
              <a:avLst/>
              <a:gdLst/>
              <a:ahLst/>
              <a:cxnLst/>
              <a:rect l="l" t="t" r="r" b="b"/>
              <a:pathLst>
                <a:path w="83" h="121" extrusionOk="0">
                  <a:moveTo>
                    <a:pt x="1" y="1"/>
                  </a:moveTo>
                  <a:cubicBezTo>
                    <a:pt x="15" y="31"/>
                    <a:pt x="1" y="61"/>
                    <a:pt x="1" y="87"/>
                  </a:cubicBezTo>
                  <a:lnTo>
                    <a:pt x="4" y="87"/>
                  </a:lnTo>
                  <a:cubicBezTo>
                    <a:pt x="27" y="87"/>
                    <a:pt x="34" y="109"/>
                    <a:pt x="45" y="121"/>
                  </a:cubicBezTo>
                  <a:cubicBezTo>
                    <a:pt x="82" y="38"/>
                    <a:pt x="82" y="3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1" name="Google Shape;29381;p21"/>
            <p:cNvSpPr/>
            <p:nvPr/>
          </p:nvSpPr>
          <p:spPr>
            <a:xfrm>
              <a:off x="-5421006" y="-105194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53" y="1"/>
                  </a:moveTo>
                  <a:cubicBezTo>
                    <a:pt x="53" y="4"/>
                    <a:pt x="49" y="4"/>
                    <a:pt x="49" y="4"/>
                  </a:cubicBezTo>
                  <a:cubicBezTo>
                    <a:pt x="27" y="30"/>
                    <a:pt x="1" y="64"/>
                    <a:pt x="31" y="87"/>
                  </a:cubicBezTo>
                  <a:cubicBezTo>
                    <a:pt x="34" y="94"/>
                    <a:pt x="38" y="94"/>
                    <a:pt x="46" y="94"/>
                  </a:cubicBezTo>
                  <a:cubicBezTo>
                    <a:pt x="65" y="94"/>
                    <a:pt x="87" y="68"/>
                    <a:pt x="105" y="57"/>
                  </a:cubicBezTo>
                  <a:cubicBezTo>
                    <a:pt x="79" y="46"/>
                    <a:pt x="94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2" name="Google Shape;29382;p21"/>
            <p:cNvSpPr/>
            <p:nvPr/>
          </p:nvSpPr>
          <p:spPr>
            <a:xfrm>
              <a:off x="-5346181" y="216450"/>
              <a:ext cx="6446" cy="3486"/>
            </a:xfrm>
            <a:custGeom>
              <a:avLst/>
              <a:gdLst/>
              <a:ahLst/>
              <a:cxnLst/>
              <a:rect l="l" t="t" r="r" b="b"/>
              <a:pathLst>
                <a:path w="135" h="73" extrusionOk="0">
                  <a:moveTo>
                    <a:pt x="75" y="1"/>
                  </a:moveTo>
                  <a:cubicBezTo>
                    <a:pt x="71" y="5"/>
                    <a:pt x="63" y="5"/>
                    <a:pt x="60" y="5"/>
                  </a:cubicBezTo>
                  <a:lnTo>
                    <a:pt x="37" y="5"/>
                  </a:lnTo>
                  <a:cubicBezTo>
                    <a:pt x="23" y="5"/>
                    <a:pt x="11" y="5"/>
                    <a:pt x="0" y="19"/>
                  </a:cubicBezTo>
                  <a:cubicBezTo>
                    <a:pt x="18" y="38"/>
                    <a:pt x="45" y="45"/>
                    <a:pt x="63" y="57"/>
                  </a:cubicBezTo>
                  <a:cubicBezTo>
                    <a:pt x="78" y="68"/>
                    <a:pt x="86" y="72"/>
                    <a:pt x="97" y="72"/>
                  </a:cubicBezTo>
                  <a:cubicBezTo>
                    <a:pt x="116" y="72"/>
                    <a:pt x="123" y="54"/>
                    <a:pt x="135" y="31"/>
                  </a:cubicBezTo>
                  <a:cubicBezTo>
                    <a:pt x="113" y="23"/>
                    <a:pt x="90" y="1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3" name="Google Shape;29383;p21"/>
            <p:cNvSpPr/>
            <p:nvPr/>
          </p:nvSpPr>
          <p:spPr>
            <a:xfrm>
              <a:off x="-5073815" y="12271"/>
              <a:ext cx="4345" cy="5014"/>
            </a:xfrm>
            <a:custGeom>
              <a:avLst/>
              <a:gdLst/>
              <a:ahLst/>
              <a:cxnLst/>
              <a:rect l="l" t="t" r="r" b="b"/>
              <a:pathLst>
                <a:path w="91" h="105" extrusionOk="0">
                  <a:moveTo>
                    <a:pt x="26" y="1"/>
                  </a:moveTo>
                  <a:cubicBezTo>
                    <a:pt x="16" y="1"/>
                    <a:pt x="4" y="12"/>
                    <a:pt x="4" y="38"/>
                  </a:cubicBezTo>
                  <a:cubicBezTo>
                    <a:pt x="0" y="60"/>
                    <a:pt x="0" y="87"/>
                    <a:pt x="23" y="105"/>
                  </a:cubicBezTo>
                  <a:cubicBezTo>
                    <a:pt x="26" y="87"/>
                    <a:pt x="34" y="79"/>
                    <a:pt x="42" y="79"/>
                  </a:cubicBezTo>
                  <a:cubicBezTo>
                    <a:pt x="53" y="79"/>
                    <a:pt x="64" y="87"/>
                    <a:pt x="75" y="87"/>
                  </a:cubicBezTo>
                  <a:cubicBezTo>
                    <a:pt x="79" y="82"/>
                    <a:pt x="83" y="79"/>
                    <a:pt x="87" y="75"/>
                  </a:cubicBezTo>
                  <a:cubicBezTo>
                    <a:pt x="90" y="49"/>
                    <a:pt x="53" y="42"/>
                    <a:pt x="56" y="15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4" name="Google Shape;29384;p21"/>
            <p:cNvSpPr/>
            <p:nvPr/>
          </p:nvSpPr>
          <p:spPr>
            <a:xfrm>
              <a:off x="-4881383" y="-1290"/>
              <a:ext cx="5921" cy="4489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60" y="0"/>
                  </a:moveTo>
                  <a:cubicBezTo>
                    <a:pt x="60" y="4"/>
                    <a:pt x="56" y="4"/>
                    <a:pt x="53" y="8"/>
                  </a:cubicBezTo>
                  <a:cubicBezTo>
                    <a:pt x="37" y="30"/>
                    <a:pt x="0" y="52"/>
                    <a:pt x="56" y="68"/>
                  </a:cubicBezTo>
                  <a:cubicBezTo>
                    <a:pt x="56" y="75"/>
                    <a:pt x="53" y="79"/>
                    <a:pt x="49" y="86"/>
                  </a:cubicBezTo>
                  <a:cubicBezTo>
                    <a:pt x="53" y="90"/>
                    <a:pt x="56" y="94"/>
                    <a:pt x="60" y="94"/>
                  </a:cubicBezTo>
                  <a:cubicBezTo>
                    <a:pt x="82" y="86"/>
                    <a:pt x="101" y="75"/>
                    <a:pt x="123" y="68"/>
                  </a:cubicBezTo>
                  <a:cubicBezTo>
                    <a:pt x="105" y="49"/>
                    <a:pt x="108" y="26"/>
                    <a:pt x="116" y="0"/>
                  </a:cubicBezTo>
                  <a:lnTo>
                    <a:pt x="113" y="0"/>
                  </a:lnTo>
                  <a:cubicBezTo>
                    <a:pt x="105" y="0"/>
                    <a:pt x="101" y="0"/>
                    <a:pt x="94" y="4"/>
                  </a:cubicBezTo>
                  <a:cubicBezTo>
                    <a:pt x="90" y="4"/>
                    <a:pt x="82" y="8"/>
                    <a:pt x="79" y="8"/>
                  </a:cubicBezTo>
                  <a:cubicBezTo>
                    <a:pt x="71" y="8"/>
                    <a:pt x="68" y="4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5" name="Google Shape;29385;p21"/>
            <p:cNvSpPr/>
            <p:nvPr/>
          </p:nvSpPr>
          <p:spPr>
            <a:xfrm>
              <a:off x="-5028835" y="99558"/>
              <a:ext cx="6494" cy="4727"/>
            </a:xfrm>
            <a:custGeom>
              <a:avLst/>
              <a:gdLst/>
              <a:ahLst/>
              <a:cxnLst/>
              <a:rect l="l" t="t" r="r" b="b"/>
              <a:pathLst>
                <a:path w="136" h="99" extrusionOk="0">
                  <a:moveTo>
                    <a:pt x="19" y="0"/>
                  </a:moveTo>
                  <a:cubicBezTo>
                    <a:pt x="8" y="0"/>
                    <a:pt x="0" y="4"/>
                    <a:pt x="0" y="19"/>
                  </a:cubicBezTo>
                  <a:cubicBezTo>
                    <a:pt x="19" y="34"/>
                    <a:pt x="53" y="45"/>
                    <a:pt x="30" y="83"/>
                  </a:cubicBezTo>
                  <a:cubicBezTo>
                    <a:pt x="42" y="86"/>
                    <a:pt x="53" y="98"/>
                    <a:pt x="61" y="98"/>
                  </a:cubicBezTo>
                  <a:cubicBezTo>
                    <a:pt x="75" y="64"/>
                    <a:pt x="120" y="76"/>
                    <a:pt x="135" y="49"/>
                  </a:cubicBezTo>
                  <a:cubicBezTo>
                    <a:pt x="105" y="49"/>
                    <a:pt x="116" y="19"/>
                    <a:pt x="105" y="8"/>
                  </a:cubicBezTo>
                  <a:cubicBezTo>
                    <a:pt x="90" y="26"/>
                    <a:pt x="79" y="38"/>
                    <a:pt x="71" y="38"/>
                  </a:cubicBezTo>
                  <a:cubicBezTo>
                    <a:pt x="64" y="38"/>
                    <a:pt x="53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6" name="Google Shape;29386;p21"/>
            <p:cNvSpPr/>
            <p:nvPr/>
          </p:nvSpPr>
          <p:spPr>
            <a:xfrm>
              <a:off x="-4969052" y="109347"/>
              <a:ext cx="5443" cy="5062"/>
            </a:xfrm>
            <a:custGeom>
              <a:avLst/>
              <a:gdLst/>
              <a:ahLst/>
              <a:cxnLst/>
              <a:rect l="l" t="t" r="r" b="b"/>
              <a:pathLst>
                <a:path w="114" h="106" extrusionOk="0">
                  <a:moveTo>
                    <a:pt x="1" y="1"/>
                  </a:moveTo>
                  <a:cubicBezTo>
                    <a:pt x="4" y="46"/>
                    <a:pt x="15" y="87"/>
                    <a:pt x="53" y="106"/>
                  </a:cubicBezTo>
                  <a:lnTo>
                    <a:pt x="65" y="106"/>
                  </a:lnTo>
                  <a:cubicBezTo>
                    <a:pt x="83" y="106"/>
                    <a:pt x="105" y="95"/>
                    <a:pt x="113" y="57"/>
                  </a:cubicBezTo>
                  <a:lnTo>
                    <a:pt x="113" y="57"/>
                  </a:lnTo>
                  <a:cubicBezTo>
                    <a:pt x="98" y="68"/>
                    <a:pt x="87" y="72"/>
                    <a:pt x="75" y="72"/>
                  </a:cubicBezTo>
                  <a:cubicBezTo>
                    <a:pt x="60" y="72"/>
                    <a:pt x="57" y="61"/>
                    <a:pt x="53" y="38"/>
                  </a:cubicBezTo>
                  <a:cubicBezTo>
                    <a:pt x="49" y="16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7" name="Google Shape;29387;p21"/>
            <p:cNvSpPr/>
            <p:nvPr/>
          </p:nvSpPr>
          <p:spPr>
            <a:xfrm>
              <a:off x="-5013125" y="-31802"/>
              <a:ext cx="5396" cy="4680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60" y="1"/>
                  </a:moveTo>
                  <a:cubicBezTo>
                    <a:pt x="53" y="1"/>
                    <a:pt x="46" y="8"/>
                    <a:pt x="38" y="30"/>
                  </a:cubicBezTo>
                  <a:cubicBezTo>
                    <a:pt x="38" y="41"/>
                    <a:pt x="27" y="53"/>
                    <a:pt x="12" y="53"/>
                  </a:cubicBezTo>
                  <a:cubicBezTo>
                    <a:pt x="8" y="53"/>
                    <a:pt x="8" y="49"/>
                    <a:pt x="4" y="49"/>
                  </a:cubicBezTo>
                  <a:cubicBezTo>
                    <a:pt x="1" y="63"/>
                    <a:pt x="12" y="71"/>
                    <a:pt x="23" y="79"/>
                  </a:cubicBezTo>
                  <a:lnTo>
                    <a:pt x="27" y="79"/>
                  </a:lnTo>
                  <a:cubicBezTo>
                    <a:pt x="38" y="79"/>
                    <a:pt x="49" y="82"/>
                    <a:pt x="60" y="86"/>
                  </a:cubicBezTo>
                  <a:cubicBezTo>
                    <a:pt x="72" y="90"/>
                    <a:pt x="82" y="97"/>
                    <a:pt x="94" y="97"/>
                  </a:cubicBezTo>
                  <a:cubicBezTo>
                    <a:pt x="98" y="97"/>
                    <a:pt x="105" y="94"/>
                    <a:pt x="113" y="94"/>
                  </a:cubicBezTo>
                  <a:cubicBezTo>
                    <a:pt x="86" y="71"/>
                    <a:pt x="98" y="41"/>
                    <a:pt x="94" y="19"/>
                  </a:cubicBezTo>
                  <a:cubicBezTo>
                    <a:pt x="82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8" name="Google Shape;29388;p21"/>
            <p:cNvSpPr/>
            <p:nvPr/>
          </p:nvSpPr>
          <p:spPr>
            <a:xfrm>
              <a:off x="-5086135" y="83467"/>
              <a:ext cx="3820" cy="4918"/>
            </a:xfrm>
            <a:custGeom>
              <a:avLst/>
              <a:gdLst/>
              <a:ahLst/>
              <a:cxnLst/>
              <a:rect l="l" t="t" r="r" b="b"/>
              <a:pathLst>
                <a:path w="80" h="103" extrusionOk="0">
                  <a:moveTo>
                    <a:pt x="49" y="1"/>
                  </a:moveTo>
                  <a:cubicBezTo>
                    <a:pt x="41" y="1"/>
                    <a:pt x="34" y="1"/>
                    <a:pt x="27" y="4"/>
                  </a:cubicBezTo>
                  <a:cubicBezTo>
                    <a:pt x="0" y="72"/>
                    <a:pt x="12" y="99"/>
                    <a:pt x="72" y="102"/>
                  </a:cubicBezTo>
                  <a:cubicBezTo>
                    <a:pt x="64" y="87"/>
                    <a:pt x="72" y="76"/>
                    <a:pt x="79" y="65"/>
                  </a:cubicBezTo>
                  <a:cubicBezTo>
                    <a:pt x="79" y="39"/>
                    <a:pt x="75" y="12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9" name="Google Shape;29389;p21"/>
            <p:cNvSpPr/>
            <p:nvPr/>
          </p:nvSpPr>
          <p:spPr>
            <a:xfrm>
              <a:off x="-4987627" y="-49995"/>
              <a:ext cx="5253" cy="6255"/>
            </a:xfrm>
            <a:custGeom>
              <a:avLst/>
              <a:gdLst/>
              <a:ahLst/>
              <a:cxnLst/>
              <a:rect l="l" t="t" r="r" b="b"/>
              <a:pathLst>
                <a:path w="110" h="131" extrusionOk="0">
                  <a:moveTo>
                    <a:pt x="38" y="0"/>
                  </a:moveTo>
                  <a:cubicBezTo>
                    <a:pt x="38" y="45"/>
                    <a:pt x="38" y="90"/>
                    <a:pt x="1" y="123"/>
                  </a:cubicBezTo>
                  <a:cubicBezTo>
                    <a:pt x="5" y="127"/>
                    <a:pt x="12" y="130"/>
                    <a:pt x="19" y="130"/>
                  </a:cubicBezTo>
                  <a:cubicBezTo>
                    <a:pt x="23" y="130"/>
                    <a:pt x="31" y="127"/>
                    <a:pt x="38" y="120"/>
                  </a:cubicBezTo>
                  <a:cubicBezTo>
                    <a:pt x="45" y="108"/>
                    <a:pt x="50" y="104"/>
                    <a:pt x="53" y="104"/>
                  </a:cubicBezTo>
                  <a:cubicBezTo>
                    <a:pt x="64" y="104"/>
                    <a:pt x="68" y="116"/>
                    <a:pt x="76" y="127"/>
                  </a:cubicBezTo>
                  <a:cubicBezTo>
                    <a:pt x="83" y="108"/>
                    <a:pt x="109" y="82"/>
                    <a:pt x="90" y="75"/>
                  </a:cubicBezTo>
                  <a:cubicBezTo>
                    <a:pt x="53" y="60"/>
                    <a:pt x="64" y="15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0" name="Google Shape;29390;p21"/>
            <p:cNvSpPr/>
            <p:nvPr/>
          </p:nvSpPr>
          <p:spPr>
            <a:xfrm>
              <a:off x="-4913901" y="115984"/>
              <a:ext cx="4727" cy="5014"/>
            </a:xfrm>
            <a:custGeom>
              <a:avLst/>
              <a:gdLst/>
              <a:ahLst/>
              <a:cxnLst/>
              <a:rect l="l" t="t" r="r" b="b"/>
              <a:pathLst>
                <a:path w="99" h="105" extrusionOk="0">
                  <a:moveTo>
                    <a:pt x="90" y="1"/>
                  </a:moveTo>
                  <a:lnTo>
                    <a:pt x="90" y="1"/>
                  </a:lnTo>
                  <a:cubicBezTo>
                    <a:pt x="68" y="23"/>
                    <a:pt x="38" y="15"/>
                    <a:pt x="12" y="19"/>
                  </a:cubicBezTo>
                  <a:cubicBezTo>
                    <a:pt x="9" y="27"/>
                    <a:pt x="4" y="30"/>
                    <a:pt x="1" y="34"/>
                  </a:cubicBezTo>
                  <a:cubicBezTo>
                    <a:pt x="4" y="46"/>
                    <a:pt x="4" y="60"/>
                    <a:pt x="4" y="75"/>
                  </a:cubicBezTo>
                  <a:cubicBezTo>
                    <a:pt x="16" y="72"/>
                    <a:pt x="23" y="68"/>
                    <a:pt x="31" y="68"/>
                  </a:cubicBezTo>
                  <a:cubicBezTo>
                    <a:pt x="35" y="68"/>
                    <a:pt x="42" y="68"/>
                    <a:pt x="49" y="72"/>
                  </a:cubicBezTo>
                  <a:cubicBezTo>
                    <a:pt x="57" y="86"/>
                    <a:pt x="49" y="94"/>
                    <a:pt x="42" y="105"/>
                  </a:cubicBezTo>
                  <a:lnTo>
                    <a:pt x="49" y="105"/>
                  </a:lnTo>
                  <a:cubicBezTo>
                    <a:pt x="61" y="105"/>
                    <a:pt x="68" y="98"/>
                    <a:pt x="76" y="90"/>
                  </a:cubicBezTo>
                  <a:cubicBezTo>
                    <a:pt x="87" y="60"/>
                    <a:pt x="98" y="34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1" name="Google Shape;29391;p21"/>
            <p:cNvSpPr/>
            <p:nvPr/>
          </p:nvSpPr>
          <p:spPr>
            <a:xfrm>
              <a:off x="-5042253" y="-67853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42" y="0"/>
                  </a:moveTo>
                  <a:cubicBezTo>
                    <a:pt x="35" y="0"/>
                    <a:pt x="28" y="4"/>
                    <a:pt x="20" y="4"/>
                  </a:cubicBezTo>
                  <a:cubicBezTo>
                    <a:pt x="1" y="56"/>
                    <a:pt x="46" y="52"/>
                    <a:pt x="68" y="67"/>
                  </a:cubicBezTo>
                  <a:cubicBezTo>
                    <a:pt x="83" y="45"/>
                    <a:pt x="132" y="64"/>
                    <a:pt x="128" y="19"/>
                  </a:cubicBezTo>
                  <a:cubicBezTo>
                    <a:pt x="98" y="15"/>
                    <a:pt x="7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2" name="Google Shape;29392;p21"/>
            <p:cNvSpPr/>
            <p:nvPr/>
          </p:nvSpPr>
          <p:spPr>
            <a:xfrm>
              <a:off x="-4984905" y="-22538"/>
              <a:ext cx="6446" cy="3247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45" y="0"/>
                  </a:moveTo>
                  <a:cubicBezTo>
                    <a:pt x="33" y="0"/>
                    <a:pt x="26" y="4"/>
                    <a:pt x="15" y="8"/>
                  </a:cubicBezTo>
                  <a:cubicBezTo>
                    <a:pt x="0" y="16"/>
                    <a:pt x="15" y="42"/>
                    <a:pt x="19" y="64"/>
                  </a:cubicBezTo>
                  <a:cubicBezTo>
                    <a:pt x="22" y="60"/>
                    <a:pt x="26" y="60"/>
                    <a:pt x="30" y="60"/>
                  </a:cubicBezTo>
                  <a:cubicBezTo>
                    <a:pt x="38" y="60"/>
                    <a:pt x="45" y="64"/>
                    <a:pt x="52" y="68"/>
                  </a:cubicBezTo>
                  <a:cubicBezTo>
                    <a:pt x="67" y="42"/>
                    <a:pt x="86" y="42"/>
                    <a:pt x="116" y="42"/>
                  </a:cubicBezTo>
                  <a:cubicBezTo>
                    <a:pt x="119" y="42"/>
                    <a:pt x="127" y="42"/>
                    <a:pt x="135" y="38"/>
                  </a:cubicBezTo>
                  <a:cubicBezTo>
                    <a:pt x="119" y="31"/>
                    <a:pt x="109" y="12"/>
                    <a:pt x="93" y="8"/>
                  </a:cubicBezTo>
                  <a:cubicBezTo>
                    <a:pt x="78" y="4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3" name="Google Shape;29393;p21"/>
            <p:cNvSpPr/>
            <p:nvPr/>
          </p:nvSpPr>
          <p:spPr>
            <a:xfrm>
              <a:off x="-5135031" y="224186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68" y="0"/>
                  </a:moveTo>
                  <a:cubicBezTo>
                    <a:pt x="45" y="4"/>
                    <a:pt x="23" y="0"/>
                    <a:pt x="0" y="14"/>
                  </a:cubicBezTo>
                  <a:cubicBezTo>
                    <a:pt x="49" y="23"/>
                    <a:pt x="34" y="82"/>
                    <a:pt x="68" y="101"/>
                  </a:cubicBezTo>
                  <a:cubicBezTo>
                    <a:pt x="75" y="104"/>
                    <a:pt x="82" y="112"/>
                    <a:pt x="90" y="119"/>
                  </a:cubicBezTo>
                  <a:lnTo>
                    <a:pt x="101" y="108"/>
                  </a:lnTo>
                  <a:cubicBezTo>
                    <a:pt x="97" y="101"/>
                    <a:pt x="97" y="93"/>
                    <a:pt x="94" y="85"/>
                  </a:cubicBezTo>
                  <a:cubicBezTo>
                    <a:pt x="101" y="56"/>
                    <a:pt x="109" y="26"/>
                    <a:pt x="60" y="23"/>
                  </a:cubicBezTo>
                  <a:cubicBezTo>
                    <a:pt x="52" y="23"/>
                    <a:pt x="60" y="7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4" name="Google Shape;29394;p21"/>
            <p:cNvSpPr/>
            <p:nvPr/>
          </p:nvSpPr>
          <p:spPr>
            <a:xfrm>
              <a:off x="-5029885" y="-24305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8" y="1"/>
                  </a:moveTo>
                  <a:cubicBezTo>
                    <a:pt x="75" y="11"/>
                    <a:pt x="71" y="23"/>
                    <a:pt x="67" y="34"/>
                  </a:cubicBezTo>
                  <a:cubicBezTo>
                    <a:pt x="56" y="63"/>
                    <a:pt x="11" y="41"/>
                    <a:pt x="0" y="75"/>
                  </a:cubicBezTo>
                  <a:cubicBezTo>
                    <a:pt x="7" y="94"/>
                    <a:pt x="11" y="124"/>
                    <a:pt x="38" y="124"/>
                  </a:cubicBezTo>
                  <a:lnTo>
                    <a:pt x="52" y="124"/>
                  </a:lnTo>
                  <a:cubicBezTo>
                    <a:pt x="60" y="101"/>
                    <a:pt x="41" y="71"/>
                    <a:pt x="71" y="56"/>
                  </a:cubicBezTo>
                  <a:cubicBezTo>
                    <a:pt x="78" y="56"/>
                    <a:pt x="83" y="53"/>
                    <a:pt x="86" y="53"/>
                  </a:cubicBezTo>
                  <a:cubicBezTo>
                    <a:pt x="105" y="53"/>
                    <a:pt x="112" y="75"/>
                    <a:pt x="131" y="79"/>
                  </a:cubicBezTo>
                  <a:cubicBezTo>
                    <a:pt x="123" y="45"/>
                    <a:pt x="93" y="27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5" name="Google Shape;29395;p21"/>
            <p:cNvSpPr/>
            <p:nvPr/>
          </p:nvSpPr>
          <p:spPr>
            <a:xfrm>
              <a:off x="-5080978" y="19243"/>
              <a:ext cx="5969" cy="5921"/>
            </a:xfrm>
            <a:custGeom>
              <a:avLst/>
              <a:gdLst/>
              <a:ahLst/>
              <a:cxnLst/>
              <a:rect l="l" t="t" r="r" b="b"/>
              <a:pathLst>
                <a:path w="125" h="124" extrusionOk="0">
                  <a:moveTo>
                    <a:pt x="80" y="0"/>
                  </a:moveTo>
                  <a:cubicBezTo>
                    <a:pt x="72" y="19"/>
                    <a:pt x="61" y="38"/>
                    <a:pt x="54" y="57"/>
                  </a:cubicBezTo>
                  <a:lnTo>
                    <a:pt x="54" y="60"/>
                  </a:lnTo>
                  <a:cubicBezTo>
                    <a:pt x="42" y="79"/>
                    <a:pt x="23" y="86"/>
                    <a:pt x="1" y="98"/>
                  </a:cubicBezTo>
                  <a:cubicBezTo>
                    <a:pt x="19" y="109"/>
                    <a:pt x="38" y="124"/>
                    <a:pt x="61" y="124"/>
                  </a:cubicBezTo>
                  <a:cubicBezTo>
                    <a:pt x="72" y="124"/>
                    <a:pt x="80" y="120"/>
                    <a:pt x="94" y="112"/>
                  </a:cubicBezTo>
                  <a:cubicBezTo>
                    <a:pt x="72" y="105"/>
                    <a:pt x="57" y="90"/>
                    <a:pt x="83" y="71"/>
                  </a:cubicBezTo>
                  <a:cubicBezTo>
                    <a:pt x="124" y="45"/>
                    <a:pt x="113" y="23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6" name="Google Shape;29396;p21"/>
            <p:cNvSpPr/>
            <p:nvPr/>
          </p:nvSpPr>
          <p:spPr>
            <a:xfrm>
              <a:off x="-5093441" y="-115555"/>
              <a:ext cx="4345" cy="6876"/>
            </a:xfrm>
            <a:custGeom>
              <a:avLst/>
              <a:gdLst/>
              <a:ahLst/>
              <a:cxnLst/>
              <a:rect l="l" t="t" r="r" b="b"/>
              <a:pathLst>
                <a:path w="91" h="144" extrusionOk="0">
                  <a:moveTo>
                    <a:pt x="23" y="1"/>
                  </a:moveTo>
                  <a:cubicBezTo>
                    <a:pt x="15" y="1"/>
                    <a:pt x="8" y="5"/>
                    <a:pt x="1" y="19"/>
                  </a:cubicBezTo>
                  <a:cubicBezTo>
                    <a:pt x="1" y="35"/>
                    <a:pt x="19" y="31"/>
                    <a:pt x="37" y="42"/>
                  </a:cubicBezTo>
                  <a:cubicBezTo>
                    <a:pt x="41" y="42"/>
                    <a:pt x="45" y="46"/>
                    <a:pt x="49" y="50"/>
                  </a:cubicBezTo>
                  <a:cubicBezTo>
                    <a:pt x="37" y="80"/>
                    <a:pt x="60" y="113"/>
                    <a:pt x="37" y="143"/>
                  </a:cubicBezTo>
                  <a:cubicBezTo>
                    <a:pt x="60" y="143"/>
                    <a:pt x="71" y="124"/>
                    <a:pt x="79" y="106"/>
                  </a:cubicBezTo>
                  <a:cubicBezTo>
                    <a:pt x="90" y="76"/>
                    <a:pt x="86" y="46"/>
                    <a:pt x="60" y="23"/>
                  </a:cubicBezTo>
                  <a:cubicBezTo>
                    <a:pt x="49" y="16"/>
                    <a:pt x="3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7" name="Google Shape;29397;p21"/>
            <p:cNvSpPr/>
            <p:nvPr/>
          </p:nvSpPr>
          <p:spPr>
            <a:xfrm>
              <a:off x="-5136272" y="224854"/>
              <a:ext cx="4489" cy="6112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45"/>
                    <a:pt x="41" y="76"/>
                    <a:pt x="52" y="113"/>
                  </a:cubicBezTo>
                  <a:cubicBezTo>
                    <a:pt x="63" y="124"/>
                    <a:pt x="75" y="128"/>
                    <a:pt x="78" y="128"/>
                  </a:cubicBezTo>
                  <a:cubicBezTo>
                    <a:pt x="94" y="128"/>
                    <a:pt x="86" y="98"/>
                    <a:pt x="94" y="87"/>
                  </a:cubicBezTo>
                  <a:cubicBezTo>
                    <a:pt x="60" y="68"/>
                    <a:pt x="75" y="9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8" name="Google Shape;29398;p21"/>
            <p:cNvSpPr/>
            <p:nvPr/>
          </p:nvSpPr>
          <p:spPr>
            <a:xfrm>
              <a:off x="-5357116" y="197732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8" y="1"/>
                  </a:moveTo>
                  <a:cubicBezTo>
                    <a:pt x="121" y="11"/>
                    <a:pt x="113" y="16"/>
                    <a:pt x="106" y="16"/>
                  </a:cubicBezTo>
                  <a:cubicBezTo>
                    <a:pt x="102" y="16"/>
                    <a:pt x="98" y="11"/>
                    <a:pt x="98" y="11"/>
                  </a:cubicBezTo>
                  <a:lnTo>
                    <a:pt x="90" y="11"/>
                  </a:lnTo>
                  <a:cubicBezTo>
                    <a:pt x="87" y="11"/>
                    <a:pt x="83" y="16"/>
                    <a:pt x="80" y="16"/>
                  </a:cubicBezTo>
                  <a:cubicBezTo>
                    <a:pt x="61" y="30"/>
                    <a:pt x="45" y="42"/>
                    <a:pt x="28" y="42"/>
                  </a:cubicBezTo>
                  <a:cubicBezTo>
                    <a:pt x="19" y="42"/>
                    <a:pt x="12" y="42"/>
                    <a:pt x="1" y="34"/>
                  </a:cubicBezTo>
                  <a:lnTo>
                    <a:pt x="1" y="34"/>
                  </a:lnTo>
                  <a:cubicBezTo>
                    <a:pt x="9" y="64"/>
                    <a:pt x="23" y="71"/>
                    <a:pt x="42" y="71"/>
                  </a:cubicBezTo>
                  <a:cubicBezTo>
                    <a:pt x="54" y="71"/>
                    <a:pt x="61" y="71"/>
                    <a:pt x="72" y="68"/>
                  </a:cubicBezTo>
                  <a:cubicBezTo>
                    <a:pt x="80" y="68"/>
                    <a:pt x="90" y="64"/>
                    <a:pt x="98" y="64"/>
                  </a:cubicBezTo>
                  <a:lnTo>
                    <a:pt x="106" y="64"/>
                  </a:lnTo>
                  <a:cubicBezTo>
                    <a:pt x="135" y="64"/>
                    <a:pt x="132" y="23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9" name="Google Shape;29399;p21"/>
            <p:cNvSpPr/>
            <p:nvPr/>
          </p:nvSpPr>
          <p:spPr>
            <a:xfrm>
              <a:off x="-5254072" y="-214589"/>
              <a:ext cx="5396" cy="7210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30" y="0"/>
                  </a:moveTo>
                  <a:cubicBezTo>
                    <a:pt x="0" y="52"/>
                    <a:pt x="0" y="56"/>
                    <a:pt x="30" y="56"/>
                  </a:cubicBezTo>
                  <a:cubicBezTo>
                    <a:pt x="97" y="64"/>
                    <a:pt x="97" y="64"/>
                    <a:pt x="63" y="128"/>
                  </a:cubicBezTo>
                  <a:lnTo>
                    <a:pt x="63" y="150"/>
                  </a:lnTo>
                  <a:cubicBezTo>
                    <a:pt x="78" y="128"/>
                    <a:pt x="97" y="109"/>
                    <a:pt x="112" y="90"/>
                  </a:cubicBezTo>
                  <a:cubicBezTo>
                    <a:pt x="94" y="52"/>
                    <a:pt x="75" y="1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0" name="Google Shape;29400;p21"/>
            <p:cNvSpPr/>
            <p:nvPr/>
          </p:nvSpPr>
          <p:spPr>
            <a:xfrm>
              <a:off x="-5185741" y="77593"/>
              <a:ext cx="7019" cy="5778"/>
            </a:xfrm>
            <a:custGeom>
              <a:avLst/>
              <a:gdLst/>
              <a:ahLst/>
              <a:cxnLst/>
              <a:rect l="l" t="t" r="r" b="b"/>
              <a:pathLst>
                <a:path w="147" h="121" extrusionOk="0">
                  <a:moveTo>
                    <a:pt x="60" y="1"/>
                  </a:moveTo>
                  <a:cubicBezTo>
                    <a:pt x="60" y="1"/>
                    <a:pt x="57" y="1"/>
                    <a:pt x="53" y="5"/>
                  </a:cubicBezTo>
                  <a:cubicBezTo>
                    <a:pt x="68" y="15"/>
                    <a:pt x="68" y="31"/>
                    <a:pt x="45" y="34"/>
                  </a:cubicBezTo>
                  <a:cubicBezTo>
                    <a:pt x="34" y="38"/>
                    <a:pt x="15" y="38"/>
                    <a:pt x="5" y="42"/>
                  </a:cubicBezTo>
                  <a:lnTo>
                    <a:pt x="0" y="42"/>
                  </a:lnTo>
                  <a:cubicBezTo>
                    <a:pt x="23" y="60"/>
                    <a:pt x="50" y="68"/>
                    <a:pt x="76" y="72"/>
                  </a:cubicBezTo>
                  <a:cubicBezTo>
                    <a:pt x="102" y="79"/>
                    <a:pt x="98" y="91"/>
                    <a:pt x="86" y="109"/>
                  </a:cubicBezTo>
                  <a:cubicBezTo>
                    <a:pt x="83" y="113"/>
                    <a:pt x="79" y="117"/>
                    <a:pt x="76" y="120"/>
                  </a:cubicBezTo>
                  <a:lnTo>
                    <a:pt x="86" y="120"/>
                  </a:lnTo>
                  <a:cubicBezTo>
                    <a:pt x="105" y="120"/>
                    <a:pt x="109" y="98"/>
                    <a:pt x="124" y="94"/>
                  </a:cubicBezTo>
                  <a:lnTo>
                    <a:pt x="135" y="94"/>
                  </a:lnTo>
                  <a:cubicBezTo>
                    <a:pt x="143" y="94"/>
                    <a:pt x="146" y="91"/>
                    <a:pt x="143" y="83"/>
                  </a:cubicBezTo>
                  <a:cubicBezTo>
                    <a:pt x="139" y="72"/>
                    <a:pt x="128" y="68"/>
                    <a:pt x="120" y="60"/>
                  </a:cubicBezTo>
                  <a:cubicBezTo>
                    <a:pt x="117" y="60"/>
                    <a:pt x="112" y="65"/>
                    <a:pt x="109" y="65"/>
                  </a:cubicBezTo>
                  <a:cubicBezTo>
                    <a:pt x="79" y="65"/>
                    <a:pt x="90" y="31"/>
                    <a:pt x="83" y="12"/>
                  </a:cubicBezTo>
                  <a:cubicBezTo>
                    <a:pt x="79" y="5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1" name="Google Shape;29401;p21"/>
            <p:cNvSpPr/>
            <p:nvPr/>
          </p:nvSpPr>
          <p:spPr>
            <a:xfrm>
              <a:off x="-5274795" y="-97124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0" y="0"/>
                  </a:moveTo>
                  <a:cubicBezTo>
                    <a:pt x="0" y="23"/>
                    <a:pt x="4" y="45"/>
                    <a:pt x="26" y="56"/>
                  </a:cubicBezTo>
                  <a:cubicBezTo>
                    <a:pt x="45" y="63"/>
                    <a:pt x="38" y="75"/>
                    <a:pt x="34" y="86"/>
                  </a:cubicBezTo>
                  <a:cubicBezTo>
                    <a:pt x="34" y="86"/>
                    <a:pt x="38" y="90"/>
                    <a:pt x="41" y="90"/>
                  </a:cubicBezTo>
                  <a:lnTo>
                    <a:pt x="41" y="94"/>
                  </a:lnTo>
                  <a:cubicBezTo>
                    <a:pt x="45" y="90"/>
                    <a:pt x="49" y="86"/>
                    <a:pt x="53" y="82"/>
                  </a:cubicBezTo>
                  <a:cubicBezTo>
                    <a:pt x="64" y="60"/>
                    <a:pt x="105" y="63"/>
                    <a:pt x="101" y="34"/>
                  </a:cubicBezTo>
                  <a:cubicBezTo>
                    <a:pt x="98" y="15"/>
                    <a:pt x="90" y="11"/>
                    <a:pt x="79" y="11"/>
                  </a:cubicBezTo>
                  <a:cubicBezTo>
                    <a:pt x="75" y="11"/>
                    <a:pt x="67" y="15"/>
                    <a:pt x="60" y="15"/>
                  </a:cubicBezTo>
                  <a:cubicBezTo>
                    <a:pt x="57" y="15"/>
                    <a:pt x="49" y="18"/>
                    <a:pt x="45" y="18"/>
                  </a:cubicBezTo>
                  <a:cubicBezTo>
                    <a:pt x="41" y="18"/>
                    <a:pt x="38" y="18"/>
                    <a:pt x="38" y="15"/>
                  </a:cubicBezTo>
                  <a:cubicBezTo>
                    <a:pt x="26" y="1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2" name="Google Shape;29402;p21"/>
            <p:cNvSpPr/>
            <p:nvPr/>
          </p:nvSpPr>
          <p:spPr>
            <a:xfrm>
              <a:off x="-5150215" y="4966"/>
              <a:ext cx="3963" cy="6446"/>
            </a:xfrm>
            <a:custGeom>
              <a:avLst/>
              <a:gdLst/>
              <a:ahLst/>
              <a:cxnLst/>
              <a:rect l="l" t="t" r="r" b="b"/>
              <a:pathLst>
                <a:path w="83" h="135" extrusionOk="0">
                  <a:moveTo>
                    <a:pt x="60" y="0"/>
                  </a:moveTo>
                  <a:cubicBezTo>
                    <a:pt x="56" y="0"/>
                    <a:pt x="53" y="0"/>
                    <a:pt x="46" y="4"/>
                  </a:cubicBezTo>
                  <a:cubicBezTo>
                    <a:pt x="12" y="26"/>
                    <a:pt x="4" y="42"/>
                    <a:pt x="1" y="97"/>
                  </a:cubicBezTo>
                  <a:cubicBezTo>
                    <a:pt x="12" y="109"/>
                    <a:pt x="12" y="135"/>
                    <a:pt x="30" y="135"/>
                  </a:cubicBezTo>
                  <a:lnTo>
                    <a:pt x="38" y="135"/>
                  </a:lnTo>
                  <a:cubicBezTo>
                    <a:pt x="64" y="128"/>
                    <a:pt x="49" y="105"/>
                    <a:pt x="41" y="86"/>
                  </a:cubicBezTo>
                  <a:cubicBezTo>
                    <a:pt x="12" y="38"/>
                    <a:pt x="56" y="38"/>
                    <a:pt x="83" y="26"/>
                  </a:cubicBezTo>
                  <a:cubicBezTo>
                    <a:pt x="75" y="16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3" name="Google Shape;29403;p21"/>
            <p:cNvSpPr/>
            <p:nvPr/>
          </p:nvSpPr>
          <p:spPr>
            <a:xfrm>
              <a:off x="-5067751" y="57777"/>
              <a:ext cx="3963" cy="8261"/>
            </a:xfrm>
            <a:custGeom>
              <a:avLst/>
              <a:gdLst/>
              <a:ahLst/>
              <a:cxnLst/>
              <a:rect l="l" t="t" r="r" b="b"/>
              <a:pathLst>
                <a:path w="83" h="173" extrusionOk="0">
                  <a:moveTo>
                    <a:pt x="1" y="1"/>
                  </a:moveTo>
                  <a:cubicBezTo>
                    <a:pt x="8" y="19"/>
                    <a:pt x="60" y="23"/>
                    <a:pt x="15" y="57"/>
                  </a:cubicBezTo>
                  <a:cubicBezTo>
                    <a:pt x="41" y="94"/>
                    <a:pt x="8" y="135"/>
                    <a:pt x="19" y="173"/>
                  </a:cubicBezTo>
                  <a:cubicBezTo>
                    <a:pt x="49" y="143"/>
                    <a:pt x="46" y="90"/>
                    <a:pt x="83" y="64"/>
                  </a:cubicBezTo>
                  <a:cubicBezTo>
                    <a:pt x="64" y="35"/>
                    <a:pt x="4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4" name="Google Shape;29404;p21"/>
            <p:cNvSpPr/>
            <p:nvPr/>
          </p:nvSpPr>
          <p:spPr>
            <a:xfrm>
              <a:off x="-5030793" y="-25738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4" y="31"/>
                    <a:pt x="0" y="49"/>
                    <a:pt x="7" y="60"/>
                  </a:cubicBezTo>
                  <a:lnTo>
                    <a:pt x="34" y="60"/>
                  </a:lnTo>
                  <a:cubicBezTo>
                    <a:pt x="52" y="60"/>
                    <a:pt x="71" y="60"/>
                    <a:pt x="86" y="64"/>
                  </a:cubicBezTo>
                  <a:cubicBezTo>
                    <a:pt x="90" y="53"/>
                    <a:pt x="94" y="41"/>
                    <a:pt x="97" y="31"/>
                  </a:cubicBezTo>
                  <a:cubicBezTo>
                    <a:pt x="97" y="19"/>
                    <a:pt x="90" y="8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5" name="Google Shape;29405;p21"/>
            <p:cNvSpPr/>
            <p:nvPr/>
          </p:nvSpPr>
          <p:spPr>
            <a:xfrm>
              <a:off x="-5064027" y="-21488"/>
              <a:ext cx="7210" cy="3295"/>
            </a:xfrm>
            <a:custGeom>
              <a:avLst/>
              <a:gdLst/>
              <a:ahLst/>
              <a:cxnLst/>
              <a:rect l="l" t="t" r="r" b="b"/>
              <a:pathLst>
                <a:path w="151" h="69" extrusionOk="0">
                  <a:moveTo>
                    <a:pt x="102" y="1"/>
                  </a:moveTo>
                  <a:cubicBezTo>
                    <a:pt x="94" y="1"/>
                    <a:pt x="83" y="4"/>
                    <a:pt x="72" y="9"/>
                  </a:cubicBezTo>
                  <a:cubicBezTo>
                    <a:pt x="49" y="16"/>
                    <a:pt x="31" y="27"/>
                    <a:pt x="13" y="38"/>
                  </a:cubicBezTo>
                  <a:cubicBezTo>
                    <a:pt x="1" y="54"/>
                    <a:pt x="8" y="61"/>
                    <a:pt x="20" y="68"/>
                  </a:cubicBezTo>
                  <a:lnTo>
                    <a:pt x="27" y="68"/>
                  </a:lnTo>
                  <a:cubicBezTo>
                    <a:pt x="42" y="68"/>
                    <a:pt x="53" y="61"/>
                    <a:pt x="65" y="54"/>
                  </a:cubicBezTo>
                  <a:cubicBezTo>
                    <a:pt x="75" y="46"/>
                    <a:pt x="91" y="38"/>
                    <a:pt x="102" y="38"/>
                  </a:cubicBezTo>
                  <a:lnTo>
                    <a:pt x="106" y="38"/>
                  </a:lnTo>
                  <a:cubicBezTo>
                    <a:pt x="109" y="35"/>
                    <a:pt x="113" y="35"/>
                    <a:pt x="117" y="35"/>
                  </a:cubicBezTo>
                  <a:cubicBezTo>
                    <a:pt x="128" y="35"/>
                    <a:pt x="139" y="46"/>
                    <a:pt x="147" y="54"/>
                  </a:cubicBezTo>
                  <a:lnTo>
                    <a:pt x="151" y="54"/>
                  </a:lnTo>
                  <a:cubicBezTo>
                    <a:pt x="147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6" name="Google Shape;29406;p21"/>
            <p:cNvSpPr/>
            <p:nvPr/>
          </p:nvSpPr>
          <p:spPr>
            <a:xfrm>
              <a:off x="-5049033" y="85090"/>
              <a:ext cx="4679" cy="4679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65" y="1"/>
                  </a:moveTo>
                  <a:cubicBezTo>
                    <a:pt x="61" y="1"/>
                    <a:pt x="57" y="1"/>
                    <a:pt x="53" y="5"/>
                  </a:cubicBezTo>
                  <a:cubicBezTo>
                    <a:pt x="57" y="34"/>
                    <a:pt x="53" y="65"/>
                    <a:pt x="20" y="65"/>
                  </a:cubicBezTo>
                  <a:lnTo>
                    <a:pt x="1" y="65"/>
                  </a:lnTo>
                  <a:cubicBezTo>
                    <a:pt x="8" y="91"/>
                    <a:pt x="20" y="98"/>
                    <a:pt x="39" y="98"/>
                  </a:cubicBezTo>
                  <a:cubicBezTo>
                    <a:pt x="46" y="98"/>
                    <a:pt x="57" y="94"/>
                    <a:pt x="65" y="94"/>
                  </a:cubicBezTo>
                  <a:cubicBezTo>
                    <a:pt x="87" y="87"/>
                    <a:pt x="98" y="72"/>
                    <a:pt x="94" y="49"/>
                  </a:cubicBezTo>
                  <a:cubicBezTo>
                    <a:pt x="94" y="27"/>
                    <a:pt x="9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7" name="Google Shape;29407;p21"/>
            <p:cNvSpPr/>
            <p:nvPr/>
          </p:nvSpPr>
          <p:spPr>
            <a:xfrm>
              <a:off x="-5031318" y="-32184"/>
              <a:ext cx="4489" cy="5252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52" y="1"/>
                    <a:pt x="45" y="4"/>
                    <a:pt x="41" y="4"/>
                  </a:cubicBezTo>
                  <a:cubicBezTo>
                    <a:pt x="11" y="9"/>
                    <a:pt x="4" y="31"/>
                    <a:pt x="4" y="53"/>
                  </a:cubicBezTo>
                  <a:cubicBezTo>
                    <a:pt x="4" y="71"/>
                    <a:pt x="0" y="94"/>
                    <a:pt x="11" y="109"/>
                  </a:cubicBezTo>
                  <a:cubicBezTo>
                    <a:pt x="23" y="105"/>
                    <a:pt x="34" y="102"/>
                    <a:pt x="45" y="98"/>
                  </a:cubicBezTo>
                  <a:cubicBezTo>
                    <a:pt x="52" y="76"/>
                    <a:pt x="34" y="31"/>
                    <a:pt x="71" y="31"/>
                  </a:cubicBezTo>
                  <a:cubicBezTo>
                    <a:pt x="78" y="31"/>
                    <a:pt x="86" y="35"/>
                    <a:pt x="94" y="35"/>
                  </a:cubicBezTo>
                  <a:cubicBezTo>
                    <a:pt x="90" y="9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8" name="Google Shape;29408;p21"/>
            <p:cNvSpPr/>
            <p:nvPr/>
          </p:nvSpPr>
          <p:spPr>
            <a:xfrm>
              <a:off x="-5049749" y="67805"/>
              <a:ext cx="4918" cy="4823"/>
            </a:xfrm>
            <a:custGeom>
              <a:avLst/>
              <a:gdLst/>
              <a:ahLst/>
              <a:cxnLst/>
              <a:rect l="l" t="t" r="r" b="b"/>
              <a:pathLst>
                <a:path w="103" h="101" extrusionOk="0">
                  <a:moveTo>
                    <a:pt x="95" y="0"/>
                  </a:moveTo>
                  <a:cubicBezTo>
                    <a:pt x="61" y="0"/>
                    <a:pt x="28" y="11"/>
                    <a:pt x="9" y="45"/>
                  </a:cubicBezTo>
                  <a:cubicBezTo>
                    <a:pt x="1" y="71"/>
                    <a:pt x="9" y="94"/>
                    <a:pt x="38" y="101"/>
                  </a:cubicBezTo>
                  <a:cubicBezTo>
                    <a:pt x="42" y="97"/>
                    <a:pt x="46" y="97"/>
                    <a:pt x="50" y="94"/>
                  </a:cubicBezTo>
                  <a:cubicBezTo>
                    <a:pt x="61" y="60"/>
                    <a:pt x="68" y="23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9" name="Google Shape;29409;p21"/>
            <p:cNvSpPr/>
            <p:nvPr/>
          </p:nvSpPr>
          <p:spPr>
            <a:xfrm>
              <a:off x="-5056530" y="235932"/>
              <a:ext cx="4202" cy="5205"/>
            </a:xfrm>
            <a:custGeom>
              <a:avLst/>
              <a:gdLst/>
              <a:ahLst/>
              <a:cxnLst/>
              <a:rect l="l" t="t" r="r" b="b"/>
              <a:pathLst>
                <a:path w="88" h="109" extrusionOk="0">
                  <a:moveTo>
                    <a:pt x="75" y="1"/>
                  </a:moveTo>
                  <a:cubicBezTo>
                    <a:pt x="65" y="19"/>
                    <a:pt x="23" y="19"/>
                    <a:pt x="27" y="23"/>
                  </a:cubicBezTo>
                  <a:cubicBezTo>
                    <a:pt x="68" y="68"/>
                    <a:pt x="5" y="72"/>
                    <a:pt x="1" y="94"/>
                  </a:cubicBezTo>
                  <a:cubicBezTo>
                    <a:pt x="5" y="105"/>
                    <a:pt x="13" y="108"/>
                    <a:pt x="20" y="108"/>
                  </a:cubicBezTo>
                  <a:cubicBezTo>
                    <a:pt x="27" y="108"/>
                    <a:pt x="35" y="101"/>
                    <a:pt x="42" y="98"/>
                  </a:cubicBezTo>
                  <a:cubicBezTo>
                    <a:pt x="46" y="94"/>
                    <a:pt x="53" y="91"/>
                    <a:pt x="61" y="91"/>
                  </a:cubicBezTo>
                  <a:cubicBezTo>
                    <a:pt x="87" y="64"/>
                    <a:pt x="87" y="30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0" name="Google Shape;29410;p21"/>
            <p:cNvSpPr/>
            <p:nvPr/>
          </p:nvSpPr>
          <p:spPr>
            <a:xfrm>
              <a:off x="-5060636" y="-106769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54" y="1"/>
                  </a:moveTo>
                  <a:cubicBezTo>
                    <a:pt x="38" y="1"/>
                    <a:pt x="23" y="11"/>
                    <a:pt x="9" y="15"/>
                  </a:cubicBezTo>
                  <a:cubicBezTo>
                    <a:pt x="4" y="19"/>
                    <a:pt x="4" y="23"/>
                    <a:pt x="1" y="30"/>
                  </a:cubicBezTo>
                  <a:cubicBezTo>
                    <a:pt x="12" y="63"/>
                    <a:pt x="35" y="75"/>
                    <a:pt x="57" y="75"/>
                  </a:cubicBezTo>
                  <a:cubicBezTo>
                    <a:pt x="76" y="75"/>
                    <a:pt x="94" y="68"/>
                    <a:pt x="113" y="60"/>
                  </a:cubicBezTo>
                  <a:lnTo>
                    <a:pt x="102" y="49"/>
                  </a:lnTo>
                  <a:cubicBezTo>
                    <a:pt x="83" y="37"/>
                    <a:pt x="61" y="27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1" name="Google Shape;29411;p21"/>
            <p:cNvSpPr/>
            <p:nvPr/>
          </p:nvSpPr>
          <p:spPr>
            <a:xfrm>
              <a:off x="-5105760" y="-129451"/>
              <a:ext cx="4154" cy="7927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52" y="0"/>
                  </a:moveTo>
                  <a:cubicBezTo>
                    <a:pt x="34" y="34"/>
                    <a:pt x="64" y="86"/>
                    <a:pt x="7" y="105"/>
                  </a:cubicBezTo>
                  <a:cubicBezTo>
                    <a:pt x="15" y="124"/>
                    <a:pt x="4" y="143"/>
                    <a:pt x="0" y="165"/>
                  </a:cubicBezTo>
                  <a:cubicBezTo>
                    <a:pt x="67" y="135"/>
                    <a:pt x="86" y="72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2" name="Google Shape;29412;p21"/>
            <p:cNvSpPr/>
            <p:nvPr/>
          </p:nvSpPr>
          <p:spPr>
            <a:xfrm>
              <a:off x="-4926602" y="142963"/>
              <a:ext cx="8308" cy="2674"/>
            </a:xfrm>
            <a:custGeom>
              <a:avLst/>
              <a:gdLst/>
              <a:ahLst/>
              <a:cxnLst/>
              <a:rect l="l" t="t" r="r" b="b"/>
              <a:pathLst>
                <a:path w="174" h="56" extrusionOk="0">
                  <a:moveTo>
                    <a:pt x="173" y="0"/>
                  </a:moveTo>
                  <a:cubicBezTo>
                    <a:pt x="173" y="0"/>
                    <a:pt x="170" y="0"/>
                    <a:pt x="170" y="4"/>
                  </a:cubicBezTo>
                  <a:cubicBezTo>
                    <a:pt x="147" y="19"/>
                    <a:pt x="128" y="23"/>
                    <a:pt x="106" y="23"/>
                  </a:cubicBezTo>
                  <a:cubicBezTo>
                    <a:pt x="73" y="23"/>
                    <a:pt x="42" y="14"/>
                    <a:pt x="13" y="7"/>
                  </a:cubicBezTo>
                  <a:lnTo>
                    <a:pt x="13" y="7"/>
                  </a:lnTo>
                  <a:cubicBezTo>
                    <a:pt x="5" y="26"/>
                    <a:pt x="1" y="49"/>
                    <a:pt x="28" y="49"/>
                  </a:cubicBezTo>
                  <a:cubicBezTo>
                    <a:pt x="42" y="52"/>
                    <a:pt x="61" y="56"/>
                    <a:pt x="76" y="56"/>
                  </a:cubicBezTo>
                  <a:cubicBezTo>
                    <a:pt x="118" y="56"/>
                    <a:pt x="151" y="45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3" name="Google Shape;29413;p21"/>
            <p:cNvSpPr/>
            <p:nvPr/>
          </p:nvSpPr>
          <p:spPr>
            <a:xfrm>
              <a:off x="-5453476" y="57252"/>
              <a:ext cx="4536" cy="3295"/>
            </a:xfrm>
            <a:custGeom>
              <a:avLst/>
              <a:gdLst/>
              <a:ahLst/>
              <a:cxnLst/>
              <a:rect l="l" t="t" r="r" b="b"/>
              <a:pathLst>
                <a:path w="95" h="69" extrusionOk="0">
                  <a:moveTo>
                    <a:pt x="67" y="1"/>
                  </a:moveTo>
                  <a:cubicBezTo>
                    <a:pt x="53" y="1"/>
                    <a:pt x="38" y="4"/>
                    <a:pt x="27" y="8"/>
                  </a:cubicBezTo>
                  <a:cubicBezTo>
                    <a:pt x="8" y="15"/>
                    <a:pt x="0" y="34"/>
                    <a:pt x="8" y="53"/>
                  </a:cubicBezTo>
                  <a:cubicBezTo>
                    <a:pt x="12" y="64"/>
                    <a:pt x="19" y="68"/>
                    <a:pt x="27" y="68"/>
                  </a:cubicBezTo>
                  <a:cubicBezTo>
                    <a:pt x="38" y="68"/>
                    <a:pt x="45" y="64"/>
                    <a:pt x="53" y="60"/>
                  </a:cubicBezTo>
                  <a:cubicBezTo>
                    <a:pt x="83" y="53"/>
                    <a:pt x="86" y="27"/>
                    <a:pt x="94" y="4"/>
                  </a:cubicBezTo>
                  <a:cubicBezTo>
                    <a:pt x="83" y="1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4" name="Google Shape;29414;p21"/>
            <p:cNvSpPr/>
            <p:nvPr/>
          </p:nvSpPr>
          <p:spPr>
            <a:xfrm>
              <a:off x="-5261568" y="283253"/>
              <a:ext cx="5157" cy="4680"/>
            </a:xfrm>
            <a:custGeom>
              <a:avLst/>
              <a:gdLst/>
              <a:ahLst/>
              <a:cxnLst/>
              <a:rect l="l" t="t" r="r" b="b"/>
              <a:pathLst>
                <a:path w="108" h="98" extrusionOk="0">
                  <a:moveTo>
                    <a:pt x="7" y="0"/>
                  </a:moveTo>
                  <a:cubicBezTo>
                    <a:pt x="0" y="0"/>
                    <a:pt x="0" y="4"/>
                    <a:pt x="7" y="30"/>
                  </a:cubicBezTo>
                  <a:cubicBezTo>
                    <a:pt x="23" y="37"/>
                    <a:pt x="49" y="30"/>
                    <a:pt x="45" y="59"/>
                  </a:cubicBezTo>
                  <a:cubicBezTo>
                    <a:pt x="71" y="59"/>
                    <a:pt x="75" y="86"/>
                    <a:pt x="94" y="97"/>
                  </a:cubicBezTo>
                  <a:cubicBezTo>
                    <a:pt x="108" y="26"/>
                    <a:pt x="108" y="26"/>
                    <a:pt x="49" y="4"/>
                  </a:cubicBezTo>
                  <a:cubicBezTo>
                    <a:pt x="49" y="7"/>
                    <a:pt x="45" y="7"/>
                    <a:pt x="45" y="7"/>
                  </a:cubicBezTo>
                  <a:cubicBezTo>
                    <a:pt x="37" y="7"/>
                    <a:pt x="33" y="7"/>
                    <a:pt x="26" y="4"/>
                  </a:cubicBezTo>
                  <a:cubicBezTo>
                    <a:pt x="18" y="0"/>
                    <a:pt x="15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5" name="Google Shape;29415;p21"/>
            <p:cNvSpPr/>
            <p:nvPr/>
          </p:nvSpPr>
          <p:spPr>
            <a:xfrm>
              <a:off x="-4893702" y="146831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64" y="1"/>
                  </a:moveTo>
                  <a:cubicBezTo>
                    <a:pt x="41" y="1"/>
                    <a:pt x="26" y="20"/>
                    <a:pt x="7" y="28"/>
                  </a:cubicBezTo>
                  <a:cubicBezTo>
                    <a:pt x="0" y="50"/>
                    <a:pt x="0" y="68"/>
                    <a:pt x="26" y="80"/>
                  </a:cubicBezTo>
                  <a:cubicBezTo>
                    <a:pt x="30" y="72"/>
                    <a:pt x="38" y="68"/>
                    <a:pt x="49" y="68"/>
                  </a:cubicBezTo>
                  <a:lnTo>
                    <a:pt x="60" y="68"/>
                  </a:lnTo>
                  <a:cubicBezTo>
                    <a:pt x="71" y="68"/>
                    <a:pt x="83" y="68"/>
                    <a:pt x="86" y="50"/>
                  </a:cubicBezTo>
                  <a:cubicBezTo>
                    <a:pt x="86" y="35"/>
                    <a:pt x="83" y="23"/>
                    <a:pt x="83" y="9"/>
                  </a:cubicBezTo>
                  <a:cubicBezTo>
                    <a:pt x="75" y="5"/>
                    <a:pt x="67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6" name="Google Shape;29416;p21"/>
            <p:cNvSpPr/>
            <p:nvPr/>
          </p:nvSpPr>
          <p:spPr>
            <a:xfrm>
              <a:off x="-5166976" y="-80698"/>
              <a:ext cx="4679" cy="3390"/>
            </a:xfrm>
            <a:custGeom>
              <a:avLst/>
              <a:gdLst/>
              <a:ahLst/>
              <a:cxnLst/>
              <a:rect l="l" t="t" r="r" b="b"/>
              <a:pathLst>
                <a:path w="98" h="71" extrusionOk="0">
                  <a:moveTo>
                    <a:pt x="45" y="0"/>
                  </a:moveTo>
                  <a:cubicBezTo>
                    <a:pt x="33" y="0"/>
                    <a:pt x="26" y="4"/>
                    <a:pt x="15" y="11"/>
                  </a:cubicBezTo>
                  <a:cubicBezTo>
                    <a:pt x="0" y="26"/>
                    <a:pt x="4" y="45"/>
                    <a:pt x="19" y="56"/>
                  </a:cubicBezTo>
                  <a:cubicBezTo>
                    <a:pt x="30" y="67"/>
                    <a:pt x="41" y="71"/>
                    <a:pt x="52" y="71"/>
                  </a:cubicBezTo>
                  <a:cubicBezTo>
                    <a:pt x="60" y="71"/>
                    <a:pt x="71" y="67"/>
                    <a:pt x="78" y="56"/>
                  </a:cubicBezTo>
                  <a:cubicBezTo>
                    <a:pt x="97" y="41"/>
                    <a:pt x="83" y="26"/>
                    <a:pt x="71" y="11"/>
                  </a:cubicBezTo>
                  <a:cubicBezTo>
                    <a:pt x="64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7" name="Google Shape;29417;p21"/>
            <p:cNvSpPr/>
            <p:nvPr/>
          </p:nvSpPr>
          <p:spPr>
            <a:xfrm>
              <a:off x="-5102370" y="35860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4"/>
                    <a:pt x="53" y="7"/>
                    <a:pt x="41" y="11"/>
                  </a:cubicBezTo>
                  <a:cubicBezTo>
                    <a:pt x="31" y="23"/>
                    <a:pt x="8" y="15"/>
                    <a:pt x="0" y="37"/>
                  </a:cubicBezTo>
                  <a:cubicBezTo>
                    <a:pt x="15" y="49"/>
                    <a:pt x="34" y="64"/>
                    <a:pt x="49" y="78"/>
                  </a:cubicBezTo>
                  <a:cubicBezTo>
                    <a:pt x="53" y="78"/>
                    <a:pt x="57" y="82"/>
                    <a:pt x="60" y="86"/>
                  </a:cubicBezTo>
                  <a:cubicBezTo>
                    <a:pt x="79" y="59"/>
                    <a:pt x="112" y="33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8" name="Google Shape;29418;p21"/>
            <p:cNvSpPr/>
            <p:nvPr/>
          </p:nvSpPr>
          <p:spPr>
            <a:xfrm>
              <a:off x="-5440106" y="10562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49" y="1"/>
                  </a:moveTo>
                  <a:cubicBezTo>
                    <a:pt x="39" y="1"/>
                    <a:pt x="27" y="4"/>
                    <a:pt x="16" y="11"/>
                  </a:cubicBezTo>
                  <a:cubicBezTo>
                    <a:pt x="1" y="27"/>
                    <a:pt x="12" y="42"/>
                    <a:pt x="23" y="53"/>
                  </a:cubicBezTo>
                  <a:cubicBezTo>
                    <a:pt x="30" y="64"/>
                    <a:pt x="39" y="64"/>
                    <a:pt x="46" y="64"/>
                  </a:cubicBezTo>
                  <a:cubicBezTo>
                    <a:pt x="61" y="64"/>
                    <a:pt x="75" y="53"/>
                    <a:pt x="87" y="42"/>
                  </a:cubicBezTo>
                  <a:cubicBezTo>
                    <a:pt x="101" y="34"/>
                    <a:pt x="101" y="23"/>
                    <a:pt x="94" y="11"/>
                  </a:cubicBezTo>
                  <a:cubicBezTo>
                    <a:pt x="79" y="4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9" name="Google Shape;29419;p21"/>
            <p:cNvSpPr/>
            <p:nvPr/>
          </p:nvSpPr>
          <p:spPr>
            <a:xfrm>
              <a:off x="-5001570" y="-6570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39" y="0"/>
                  </a:moveTo>
                  <a:cubicBezTo>
                    <a:pt x="39" y="30"/>
                    <a:pt x="1" y="56"/>
                    <a:pt x="31" y="86"/>
                  </a:cubicBezTo>
                  <a:lnTo>
                    <a:pt x="42" y="86"/>
                  </a:lnTo>
                  <a:cubicBezTo>
                    <a:pt x="50" y="86"/>
                    <a:pt x="57" y="90"/>
                    <a:pt x="65" y="93"/>
                  </a:cubicBezTo>
                  <a:cubicBezTo>
                    <a:pt x="73" y="83"/>
                    <a:pt x="84" y="83"/>
                    <a:pt x="91" y="83"/>
                  </a:cubicBezTo>
                  <a:lnTo>
                    <a:pt x="102" y="83"/>
                  </a:lnTo>
                  <a:cubicBezTo>
                    <a:pt x="106" y="83"/>
                    <a:pt x="113" y="78"/>
                    <a:pt x="118" y="78"/>
                  </a:cubicBezTo>
                  <a:cubicBezTo>
                    <a:pt x="87" y="60"/>
                    <a:pt x="80" y="19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0" name="Google Shape;29420;p21"/>
            <p:cNvSpPr/>
            <p:nvPr/>
          </p:nvSpPr>
          <p:spPr>
            <a:xfrm>
              <a:off x="-5031318" y="250019"/>
              <a:ext cx="3772" cy="7163"/>
            </a:xfrm>
            <a:custGeom>
              <a:avLst/>
              <a:gdLst/>
              <a:ahLst/>
              <a:cxnLst/>
              <a:rect l="l" t="t" r="r" b="b"/>
              <a:pathLst>
                <a:path w="79" h="150" extrusionOk="0">
                  <a:moveTo>
                    <a:pt x="15" y="1"/>
                  </a:moveTo>
                  <a:cubicBezTo>
                    <a:pt x="0" y="15"/>
                    <a:pt x="8" y="34"/>
                    <a:pt x="15" y="49"/>
                  </a:cubicBezTo>
                  <a:cubicBezTo>
                    <a:pt x="30" y="72"/>
                    <a:pt x="23" y="98"/>
                    <a:pt x="18" y="120"/>
                  </a:cubicBezTo>
                  <a:lnTo>
                    <a:pt x="18" y="124"/>
                  </a:lnTo>
                  <a:cubicBezTo>
                    <a:pt x="23" y="139"/>
                    <a:pt x="37" y="150"/>
                    <a:pt x="52" y="150"/>
                  </a:cubicBezTo>
                  <a:cubicBezTo>
                    <a:pt x="78" y="143"/>
                    <a:pt x="78" y="124"/>
                    <a:pt x="71" y="105"/>
                  </a:cubicBezTo>
                  <a:cubicBezTo>
                    <a:pt x="60" y="72"/>
                    <a:pt x="26" y="49"/>
                    <a:pt x="26" y="1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1" name="Google Shape;29421;p21"/>
            <p:cNvSpPr/>
            <p:nvPr/>
          </p:nvSpPr>
          <p:spPr>
            <a:xfrm>
              <a:off x="-5191280" y="-130883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6" y="0"/>
                  </a:moveTo>
                  <a:cubicBezTo>
                    <a:pt x="19" y="30"/>
                    <a:pt x="0" y="61"/>
                    <a:pt x="23" y="87"/>
                  </a:cubicBezTo>
                  <a:cubicBezTo>
                    <a:pt x="31" y="79"/>
                    <a:pt x="38" y="75"/>
                    <a:pt x="45" y="75"/>
                  </a:cubicBezTo>
                  <a:cubicBezTo>
                    <a:pt x="61" y="75"/>
                    <a:pt x="71" y="83"/>
                    <a:pt x="87" y="87"/>
                  </a:cubicBezTo>
                  <a:cubicBezTo>
                    <a:pt x="102" y="87"/>
                    <a:pt x="116" y="79"/>
                    <a:pt x="113" y="61"/>
                  </a:cubicBezTo>
                  <a:cubicBezTo>
                    <a:pt x="113" y="45"/>
                    <a:pt x="105" y="42"/>
                    <a:pt x="98" y="42"/>
                  </a:cubicBezTo>
                  <a:cubicBezTo>
                    <a:pt x="94" y="42"/>
                    <a:pt x="90" y="45"/>
                    <a:pt x="87" y="45"/>
                  </a:cubicBezTo>
                  <a:cubicBezTo>
                    <a:pt x="79" y="49"/>
                    <a:pt x="71" y="49"/>
                    <a:pt x="68" y="49"/>
                  </a:cubicBezTo>
                  <a:cubicBezTo>
                    <a:pt x="53" y="49"/>
                    <a:pt x="45" y="38"/>
                    <a:pt x="45" y="16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2" name="Google Shape;29422;p21"/>
            <p:cNvSpPr/>
            <p:nvPr/>
          </p:nvSpPr>
          <p:spPr>
            <a:xfrm>
              <a:off x="-5191806" y="-177678"/>
              <a:ext cx="5921" cy="4536"/>
            </a:xfrm>
            <a:custGeom>
              <a:avLst/>
              <a:gdLst/>
              <a:ahLst/>
              <a:cxnLst/>
              <a:rect l="l" t="t" r="r" b="b"/>
              <a:pathLst>
                <a:path w="124" h="95" extrusionOk="0">
                  <a:moveTo>
                    <a:pt x="8" y="1"/>
                  </a:moveTo>
                  <a:cubicBezTo>
                    <a:pt x="4" y="5"/>
                    <a:pt x="1" y="12"/>
                    <a:pt x="1" y="16"/>
                  </a:cubicBezTo>
                  <a:cubicBezTo>
                    <a:pt x="11" y="54"/>
                    <a:pt x="75" y="42"/>
                    <a:pt x="72" y="95"/>
                  </a:cubicBezTo>
                  <a:lnTo>
                    <a:pt x="79" y="95"/>
                  </a:lnTo>
                  <a:cubicBezTo>
                    <a:pt x="94" y="95"/>
                    <a:pt x="109" y="83"/>
                    <a:pt x="124" y="80"/>
                  </a:cubicBezTo>
                  <a:cubicBezTo>
                    <a:pt x="109" y="20"/>
                    <a:pt x="46" y="28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3" name="Google Shape;29423;p21"/>
            <p:cNvSpPr/>
            <p:nvPr/>
          </p:nvSpPr>
          <p:spPr>
            <a:xfrm>
              <a:off x="-5253212" y="-210291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94" y="0"/>
                  </a:moveTo>
                  <a:cubicBezTo>
                    <a:pt x="79" y="19"/>
                    <a:pt x="60" y="38"/>
                    <a:pt x="45" y="60"/>
                  </a:cubicBezTo>
                  <a:cubicBezTo>
                    <a:pt x="34" y="86"/>
                    <a:pt x="0" y="123"/>
                    <a:pt x="64" y="131"/>
                  </a:cubicBezTo>
                  <a:cubicBezTo>
                    <a:pt x="57" y="101"/>
                    <a:pt x="79" y="78"/>
                    <a:pt x="90" y="52"/>
                  </a:cubicBezTo>
                  <a:cubicBezTo>
                    <a:pt x="102" y="38"/>
                    <a:pt x="102" y="23"/>
                    <a:pt x="105" y="7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4" name="Google Shape;29424;p21"/>
            <p:cNvSpPr/>
            <p:nvPr/>
          </p:nvSpPr>
          <p:spPr>
            <a:xfrm>
              <a:off x="-4950668" y="-49660"/>
              <a:ext cx="5587" cy="2913"/>
            </a:xfrm>
            <a:custGeom>
              <a:avLst/>
              <a:gdLst/>
              <a:ahLst/>
              <a:cxnLst/>
              <a:rect l="l" t="t" r="r" b="b"/>
              <a:pathLst>
                <a:path w="117" h="61" extrusionOk="0">
                  <a:moveTo>
                    <a:pt x="68" y="0"/>
                  </a:moveTo>
                  <a:cubicBezTo>
                    <a:pt x="38" y="0"/>
                    <a:pt x="23" y="16"/>
                    <a:pt x="1" y="53"/>
                  </a:cubicBezTo>
                  <a:cubicBezTo>
                    <a:pt x="8" y="61"/>
                    <a:pt x="12" y="61"/>
                    <a:pt x="16" y="61"/>
                  </a:cubicBezTo>
                  <a:cubicBezTo>
                    <a:pt x="23" y="61"/>
                    <a:pt x="30" y="56"/>
                    <a:pt x="38" y="53"/>
                  </a:cubicBezTo>
                  <a:cubicBezTo>
                    <a:pt x="46" y="49"/>
                    <a:pt x="53" y="45"/>
                    <a:pt x="61" y="45"/>
                  </a:cubicBezTo>
                  <a:cubicBezTo>
                    <a:pt x="68" y="45"/>
                    <a:pt x="72" y="49"/>
                    <a:pt x="79" y="53"/>
                  </a:cubicBezTo>
                  <a:cubicBezTo>
                    <a:pt x="90" y="38"/>
                    <a:pt x="117" y="34"/>
                    <a:pt x="113" y="8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5" name="Google Shape;29425;p21"/>
            <p:cNvSpPr/>
            <p:nvPr/>
          </p:nvSpPr>
          <p:spPr>
            <a:xfrm>
              <a:off x="-5106285" y="26214"/>
              <a:ext cx="4823" cy="4680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101" y="0"/>
                  </a:moveTo>
                  <a:lnTo>
                    <a:pt x="101" y="0"/>
                  </a:lnTo>
                  <a:cubicBezTo>
                    <a:pt x="41" y="4"/>
                    <a:pt x="15" y="42"/>
                    <a:pt x="0" y="97"/>
                  </a:cubicBezTo>
                  <a:cubicBezTo>
                    <a:pt x="15" y="90"/>
                    <a:pt x="30" y="78"/>
                    <a:pt x="49" y="78"/>
                  </a:cubicBezTo>
                  <a:lnTo>
                    <a:pt x="56" y="78"/>
                  </a:lnTo>
                  <a:cubicBezTo>
                    <a:pt x="71" y="71"/>
                    <a:pt x="94" y="68"/>
                    <a:pt x="82" y="37"/>
                  </a:cubicBezTo>
                  <a:cubicBezTo>
                    <a:pt x="78" y="23"/>
                    <a:pt x="94" y="11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6" name="Google Shape;29426;p21"/>
            <p:cNvSpPr/>
            <p:nvPr/>
          </p:nvSpPr>
          <p:spPr>
            <a:xfrm>
              <a:off x="-5317818" y="129545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5" y="0"/>
                  </a:moveTo>
                  <a:lnTo>
                    <a:pt x="75" y="0"/>
                  </a:lnTo>
                  <a:cubicBezTo>
                    <a:pt x="68" y="8"/>
                    <a:pt x="60" y="8"/>
                    <a:pt x="52" y="8"/>
                  </a:cubicBezTo>
                  <a:lnTo>
                    <a:pt x="26" y="8"/>
                  </a:lnTo>
                  <a:cubicBezTo>
                    <a:pt x="12" y="8"/>
                    <a:pt x="4" y="12"/>
                    <a:pt x="0" y="34"/>
                  </a:cubicBezTo>
                  <a:cubicBezTo>
                    <a:pt x="0" y="53"/>
                    <a:pt x="7" y="68"/>
                    <a:pt x="30" y="68"/>
                  </a:cubicBezTo>
                  <a:cubicBezTo>
                    <a:pt x="71" y="68"/>
                    <a:pt x="83" y="42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7" name="Google Shape;29427;p21"/>
            <p:cNvSpPr/>
            <p:nvPr/>
          </p:nvSpPr>
          <p:spPr>
            <a:xfrm>
              <a:off x="-5099505" y="34618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33" y="0"/>
                  </a:moveTo>
                  <a:cubicBezTo>
                    <a:pt x="26" y="7"/>
                    <a:pt x="19" y="18"/>
                    <a:pt x="15" y="26"/>
                  </a:cubicBezTo>
                  <a:cubicBezTo>
                    <a:pt x="52" y="59"/>
                    <a:pt x="19" y="85"/>
                    <a:pt x="0" y="112"/>
                  </a:cubicBezTo>
                  <a:lnTo>
                    <a:pt x="11" y="112"/>
                  </a:lnTo>
                  <a:cubicBezTo>
                    <a:pt x="52" y="112"/>
                    <a:pt x="67" y="67"/>
                    <a:pt x="105" y="56"/>
                  </a:cubicBezTo>
                  <a:cubicBezTo>
                    <a:pt x="93" y="49"/>
                    <a:pt x="83" y="37"/>
                    <a:pt x="71" y="30"/>
                  </a:cubicBezTo>
                  <a:cubicBezTo>
                    <a:pt x="60" y="18"/>
                    <a:pt x="45" y="7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8" name="Google Shape;29428;p21"/>
            <p:cNvSpPr/>
            <p:nvPr/>
          </p:nvSpPr>
          <p:spPr>
            <a:xfrm>
              <a:off x="-5122186" y="-239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34" y="1"/>
                  </a:moveTo>
                  <a:cubicBezTo>
                    <a:pt x="27" y="1"/>
                    <a:pt x="19" y="4"/>
                    <a:pt x="11" y="16"/>
                  </a:cubicBezTo>
                  <a:cubicBezTo>
                    <a:pt x="1" y="35"/>
                    <a:pt x="4" y="53"/>
                    <a:pt x="27" y="68"/>
                  </a:cubicBezTo>
                  <a:cubicBezTo>
                    <a:pt x="34" y="72"/>
                    <a:pt x="42" y="80"/>
                    <a:pt x="53" y="80"/>
                  </a:cubicBezTo>
                  <a:cubicBezTo>
                    <a:pt x="56" y="80"/>
                    <a:pt x="64" y="75"/>
                    <a:pt x="71" y="64"/>
                  </a:cubicBezTo>
                  <a:cubicBezTo>
                    <a:pt x="79" y="53"/>
                    <a:pt x="87" y="30"/>
                    <a:pt x="64" y="16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9" name="Google Shape;29429;p21"/>
            <p:cNvSpPr/>
            <p:nvPr/>
          </p:nvSpPr>
          <p:spPr>
            <a:xfrm>
              <a:off x="-5194814" y="-77833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26" y="0"/>
                  </a:moveTo>
                  <a:cubicBezTo>
                    <a:pt x="7" y="18"/>
                    <a:pt x="0" y="33"/>
                    <a:pt x="22" y="56"/>
                  </a:cubicBezTo>
                  <a:cubicBezTo>
                    <a:pt x="38" y="78"/>
                    <a:pt x="22" y="93"/>
                    <a:pt x="4" y="101"/>
                  </a:cubicBezTo>
                  <a:cubicBezTo>
                    <a:pt x="19" y="112"/>
                    <a:pt x="33" y="119"/>
                    <a:pt x="48" y="119"/>
                  </a:cubicBezTo>
                  <a:cubicBezTo>
                    <a:pt x="60" y="119"/>
                    <a:pt x="67" y="116"/>
                    <a:pt x="78" y="104"/>
                  </a:cubicBezTo>
                  <a:cubicBezTo>
                    <a:pt x="90" y="93"/>
                    <a:pt x="101" y="78"/>
                    <a:pt x="109" y="67"/>
                  </a:cubicBezTo>
                  <a:lnTo>
                    <a:pt x="90" y="67"/>
                  </a:lnTo>
                  <a:cubicBezTo>
                    <a:pt x="83" y="75"/>
                    <a:pt x="74" y="82"/>
                    <a:pt x="67" y="82"/>
                  </a:cubicBezTo>
                  <a:cubicBezTo>
                    <a:pt x="64" y="82"/>
                    <a:pt x="60" y="78"/>
                    <a:pt x="52" y="71"/>
                  </a:cubicBezTo>
                  <a:cubicBezTo>
                    <a:pt x="38" y="52"/>
                    <a:pt x="26" y="26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0" name="Google Shape;29430;p21"/>
            <p:cNvSpPr/>
            <p:nvPr/>
          </p:nvSpPr>
          <p:spPr>
            <a:xfrm>
              <a:off x="-5042778" y="-195489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39" y="1"/>
                  </a:moveTo>
                  <a:cubicBezTo>
                    <a:pt x="23" y="1"/>
                    <a:pt x="12" y="11"/>
                    <a:pt x="1" y="30"/>
                  </a:cubicBezTo>
                  <a:cubicBezTo>
                    <a:pt x="1" y="30"/>
                    <a:pt x="4" y="27"/>
                    <a:pt x="8" y="27"/>
                  </a:cubicBezTo>
                  <a:cubicBezTo>
                    <a:pt x="49" y="27"/>
                    <a:pt x="49" y="79"/>
                    <a:pt x="83" y="90"/>
                  </a:cubicBezTo>
                  <a:cubicBezTo>
                    <a:pt x="117" y="60"/>
                    <a:pt x="94" y="37"/>
                    <a:pt x="72" y="19"/>
                  </a:cubicBezTo>
                  <a:cubicBezTo>
                    <a:pt x="61" y="8"/>
                    <a:pt x="4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1" name="Google Shape;29431;p21"/>
            <p:cNvSpPr/>
            <p:nvPr/>
          </p:nvSpPr>
          <p:spPr>
            <a:xfrm>
              <a:off x="-4903348" y="159007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26" y="1"/>
                  </a:moveTo>
                  <a:cubicBezTo>
                    <a:pt x="23" y="4"/>
                    <a:pt x="19" y="8"/>
                    <a:pt x="15" y="11"/>
                  </a:cubicBezTo>
                  <a:cubicBezTo>
                    <a:pt x="4" y="27"/>
                    <a:pt x="4" y="45"/>
                    <a:pt x="0" y="60"/>
                  </a:cubicBezTo>
                  <a:cubicBezTo>
                    <a:pt x="15" y="79"/>
                    <a:pt x="26" y="87"/>
                    <a:pt x="34" y="87"/>
                  </a:cubicBezTo>
                  <a:cubicBezTo>
                    <a:pt x="52" y="87"/>
                    <a:pt x="68" y="60"/>
                    <a:pt x="83" y="45"/>
                  </a:cubicBezTo>
                  <a:cubicBezTo>
                    <a:pt x="83" y="42"/>
                    <a:pt x="79" y="42"/>
                    <a:pt x="75" y="37"/>
                  </a:cubicBezTo>
                  <a:cubicBezTo>
                    <a:pt x="57" y="37"/>
                    <a:pt x="45" y="27"/>
                    <a:pt x="41" y="8"/>
                  </a:cubicBezTo>
                  <a:cubicBezTo>
                    <a:pt x="38" y="4"/>
                    <a:pt x="30" y="4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2" name="Google Shape;29432;p21"/>
            <p:cNvSpPr/>
            <p:nvPr/>
          </p:nvSpPr>
          <p:spPr>
            <a:xfrm>
              <a:off x="-5265866" y="296241"/>
              <a:ext cx="5014" cy="4011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75" y="1"/>
                  </a:moveTo>
                  <a:cubicBezTo>
                    <a:pt x="63" y="1"/>
                    <a:pt x="53" y="12"/>
                    <a:pt x="45" y="20"/>
                  </a:cubicBezTo>
                  <a:cubicBezTo>
                    <a:pt x="37" y="31"/>
                    <a:pt x="30" y="42"/>
                    <a:pt x="15" y="42"/>
                  </a:cubicBezTo>
                  <a:lnTo>
                    <a:pt x="11" y="42"/>
                  </a:lnTo>
                  <a:cubicBezTo>
                    <a:pt x="8" y="46"/>
                    <a:pt x="4" y="49"/>
                    <a:pt x="1" y="53"/>
                  </a:cubicBezTo>
                  <a:cubicBezTo>
                    <a:pt x="11" y="61"/>
                    <a:pt x="23" y="72"/>
                    <a:pt x="34" y="84"/>
                  </a:cubicBezTo>
                  <a:cubicBezTo>
                    <a:pt x="79" y="72"/>
                    <a:pt x="105" y="49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3" name="Google Shape;29433;p21"/>
            <p:cNvSpPr/>
            <p:nvPr/>
          </p:nvSpPr>
          <p:spPr>
            <a:xfrm>
              <a:off x="-5149499" y="28143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12" y="27"/>
                    <a:pt x="0" y="53"/>
                    <a:pt x="41" y="90"/>
                  </a:cubicBezTo>
                  <a:cubicBezTo>
                    <a:pt x="98" y="90"/>
                    <a:pt x="76" y="49"/>
                    <a:pt x="76" y="23"/>
                  </a:cubicBezTo>
                  <a:cubicBezTo>
                    <a:pt x="68" y="16"/>
                    <a:pt x="60" y="8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4" name="Google Shape;29434;p21"/>
            <p:cNvSpPr/>
            <p:nvPr/>
          </p:nvSpPr>
          <p:spPr>
            <a:xfrm>
              <a:off x="-5191280" y="-69668"/>
              <a:ext cx="4727" cy="4727"/>
            </a:xfrm>
            <a:custGeom>
              <a:avLst/>
              <a:gdLst/>
              <a:ahLst/>
              <a:cxnLst/>
              <a:rect l="l" t="t" r="r" b="b"/>
              <a:pathLst>
                <a:path w="99" h="99" extrusionOk="0">
                  <a:moveTo>
                    <a:pt x="71" y="1"/>
                  </a:moveTo>
                  <a:cubicBezTo>
                    <a:pt x="61" y="4"/>
                    <a:pt x="49" y="12"/>
                    <a:pt x="38" y="16"/>
                  </a:cubicBezTo>
                  <a:cubicBezTo>
                    <a:pt x="38" y="38"/>
                    <a:pt x="0" y="53"/>
                    <a:pt x="27" y="83"/>
                  </a:cubicBezTo>
                  <a:cubicBezTo>
                    <a:pt x="35" y="79"/>
                    <a:pt x="42" y="76"/>
                    <a:pt x="53" y="76"/>
                  </a:cubicBezTo>
                  <a:cubicBezTo>
                    <a:pt x="64" y="76"/>
                    <a:pt x="76" y="83"/>
                    <a:pt x="87" y="98"/>
                  </a:cubicBezTo>
                  <a:lnTo>
                    <a:pt x="94" y="98"/>
                  </a:lnTo>
                  <a:cubicBezTo>
                    <a:pt x="98" y="61"/>
                    <a:pt x="83" y="3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5" name="Google Shape;29435;p21"/>
            <p:cNvSpPr/>
            <p:nvPr/>
          </p:nvSpPr>
          <p:spPr>
            <a:xfrm>
              <a:off x="-5200353" y="232017"/>
              <a:ext cx="4489" cy="3963"/>
            </a:xfrm>
            <a:custGeom>
              <a:avLst/>
              <a:gdLst/>
              <a:ahLst/>
              <a:cxnLst/>
              <a:rect l="l" t="t" r="r" b="b"/>
              <a:pathLst>
                <a:path w="94" h="83" extrusionOk="0">
                  <a:moveTo>
                    <a:pt x="23" y="0"/>
                  </a:moveTo>
                  <a:cubicBezTo>
                    <a:pt x="0" y="38"/>
                    <a:pt x="15" y="75"/>
                    <a:pt x="45" y="83"/>
                  </a:cubicBezTo>
                  <a:lnTo>
                    <a:pt x="52" y="83"/>
                  </a:lnTo>
                  <a:cubicBezTo>
                    <a:pt x="75" y="83"/>
                    <a:pt x="52" y="45"/>
                    <a:pt x="68" y="30"/>
                  </a:cubicBezTo>
                  <a:cubicBezTo>
                    <a:pt x="71" y="23"/>
                    <a:pt x="82" y="23"/>
                    <a:pt x="94" y="16"/>
                  </a:cubicBezTo>
                  <a:cubicBezTo>
                    <a:pt x="78" y="4"/>
                    <a:pt x="64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6" name="Google Shape;29436;p21"/>
            <p:cNvSpPr/>
            <p:nvPr/>
          </p:nvSpPr>
          <p:spPr>
            <a:xfrm>
              <a:off x="-4971010" y="-64654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4" y="0"/>
                  </a:moveTo>
                  <a:cubicBezTo>
                    <a:pt x="61" y="0"/>
                    <a:pt x="53" y="4"/>
                    <a:pt x="49" y="8"/>
                  </a:cubicBezTo>
                  <a:cubicBezTo>
                    <a:pt x="34" y="16"/>
                    <a:pt x="23" y="23"/>
                    <a:pt x="8" y="30"/>
                  </a:cubicBezTo>
                  <a:cubicBezTo>
                    <a:pt x="4" y="34"/>
                    <a:pt x="1" y="38"/>
                    <a:pt x="1" y="42"/>
                  </a:cubicBezTo>
                  <a:cubicBezTo>
                    <a:pt x="16" y="56"/>
                    <a:pt x="30" y="64"/>
                    <a:pt x="49" y="64"/>
                  </a:cubicBezTo>
                  <a:lnTo>
                    <a:pt x="61" y="64"/>
                  </a:lnTo>
                  <a:cubicBezTo>
                    <a:pt x="83" y="61"/>
                    <a:pt x="94" y="49"/>
                    <a:pt x="87" y="26"/>
                  </a:cubicBezTo>
                  <a:cubicBezTo>
                    <a:pt x="83" y="11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7" name="Google Shape;29437;p21"/>
            <p:cNvSpPr/>
            <p:nvPr/>
          </p:nvSpPr>
          <p:spPr>
            <a:xfrm>
              <a:off x="-5235354" y="2451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49" y="1"/>
                  </a:moveTo>
                  <a:cubicBezTo>
                    <a:pt x="38" y="9"/>
                    <a:pt x="30" y="16"/>
                    <a:pt x="19" y="16"/>
                  </a:cubicBezTo>
                  <a:lnTo>
                    <a:pt x="16" y="16"/>
                  </a:lnTo>
                  <a:lnTo>
                    <a:pt x="4" y="27"/>
                  </a:lnTo>
                  <a:cubicBezTo>
                    <a:pt x="0" y="54"/>
                    <a:pt x="30" y="71"/>
                    <a:pt x="23" y="98"/>
                  </a:cubicBezTo>
                  <a:cubicBezTo>
                    <a:pt x="68" y="76"/>
                    <a:pt x="71" y="6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8" name="Google Shape;29438;p21"/>
            <p:cNvSpPr/>
            <p:nvPr/>
          </p:nvSpPr>
          <p:spPr>
            <a:xfrm>
              <a:off x="-5082028" y="-170516"/>
              <a:ext cx="3629" cy="5396"/>
            </a:xfrm>
            <a:custGeom>
              <a:avLst/>
              <a:gdLst/>
              <a:ahLst/>
              <a:cxnLst/>
              <a:rect l="l" t="t" r="r" b="b"/>
              <a:pathLst>
                <a:path w="76" h="113" extrusionOk="0">
                  <a:moveTo>
                    <a:pt x="26" y="1"/>
                  </a:moveTo>
                  <a:cubicBezTo>
                    <a:pt x="0" y="35"/>
                    <a:pt x="8" y="75"/>
                    <a:pt x="15" y="113"/>
                  </a:cubicBezTo>
                  <a:cubicBezTo>
                    <a:pt x="71" y="80"/>
                    <a:pt x="76" y="53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9" name="Google Shape;29439;p21"/>
            <p:cNvSpPr/>
            <p:nvPr/>
          </p:nvSpPr>
          <p:spPr>
            <a:xfrm>
              <a:off x="-5084368" y="21917"/>
              <a:ext cx="2913" cy="5253"/>
            </a:xfrm>
            <a:custGeom>
              <a:avLst/>
              <a:gdLst/>
              <a:ahLst/>
              <a:cxnLst/>
              <a:rect l="l" t="t" r="r" b="b"/>
              <a:pathLst>
                <a:path w="61" h="110" extrusionOk="0">
                  <a:moveTo>
                    <a:pt x="23" y="1"/>
                  </a:moveTo>
                  <a:cubicBezTo>
                    <a:pt x="23" y="27"/>
                    <a:pt x="1" y="45"/>
                    <a:pt x="1" y="71"/>
                  </a:cubicBezTo>
                  <a:cubicBezTo>
                    <a:pt x="1" y="87"/>
                    <a:pt x="4" y="105"/>
                    <a:pt x="27" y="109"/>
                  </a:cubicBezTo>
                  <a:lnTo>
                    <a:pt x="35" y="109"/>
                  </a:lnTo>
                  <a:cubicBezTo>
                    <a:pt x="57" y="109"/>
                    <a:pt x="53" y="90"/>
                    <a:pt x="49" y="75"/>
                  </a:cubicBezTo>
                  <a:cubicBezTo>
                    <a:pt x="49" y="60"/>
                    <a:pt x="53" y="45"/>
                    <a:pt x="61" y="34"/>
                  </a:cubicBezTo>
                  <a:lnTo>
                    <a:pt x="49" y="23"/>
                  </a:lnTo>
                  <a:cubicBezTo>
                    <a:pt x="42" y="15"/>
                    <a:pt x="35" y="8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0" name="Google Shape;29440;p21"/>
            <p:cNvSpPr/>
            <p:nvPr/>
          </p:nvSpPr>
          <p:spPr>
            <a:xfrm>
              <a:off x="-5293704" y="-99846"/>
              <a:ext cx="3772" cy="4345"/>
            </a:xfrm>
            <a:custGeom>
              <a:avLst/>
              <a:gdLst/>
              <a:ahLst/>
              <a:cxnLst/>
              <a:rect l="l" t="t" r="r" b="b"/>
              <a:pathLst>
                <a:path w="79" h="91" extrusionOk="0">
                  <a:moveTo>
                    <a:pt x="4" y="1"/>
                  </a:moveTo>
                  <a:cubicBezTo>
                    <a:pt x="0" y="35"/>
                    <a:pt x="8" y="65"/>
                    <a:pt x="34" y="91"/>
                  </a:cubicBezTo>
                  <a:cubicBezTo>
                    <a:pt x="49" y="80"/>
                    <a:pt x="63" y="72"/>
                    <a:pt x="78" y="61"/>
                  </a:cubicBezTo>
                  <a:cubicBezTo>
                    <a:pt x="71" y="49"/>
                    <a:pt x="56" y="42"/>
                    <a:pt x="56" y="31"/>
                  </a:cubicBezTo>
                  <a:cubicBezTo>
                    <a:pt x="56" y="5"/>
                    <a:pt x="4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1" name="Google Shape;29441;p21"/>
            <p:cNvSpPr/>
            <p:nvPr/>
          </p:nvSpPr>
          <p:spPr>
            <a:xfrm>
              <a:off x="-5170223" y="160249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6" y="1"/>
                  </a:moveTo>
                  <a:cubicBezTo>
                    <a:pt x="42" y="4"/>
                    <a:pt x="39" y="8"/>
                    <a:pt x="39" y="11"/>
                  </a:cubicBezTo>
                  <a:cubicBezTo>
                    <a:pt x="23" y="30"/>
                    <a:pt x="12" y="45"/>
                    <a:pt x="1" y="64"/>
                  </a:cubicBezTo>
                  <a:cubicBezTo>
                    <a:pt x="4" y="71"/>
                    <a:pt x="12" y="75"/>
                    <a:pt x="20" y="75"/>
                  </a:cubicBezTo>
                  <a:cubicBezTo>
                    <a:pt x="23" y="75"/>
                    <a:pt x="27" y="75"/>
                    <a:pt x="34" y="71"/>
                  </a:cubicBezTo>
                  <a:cubicBezTo>
                    <a:pt x="39" y="64"/>
                    <a:pt x="46" y="56"/>
                    <a:pt x="53" y="56"/>
                  </a:cubicBezTo>
                  <a:cubicBezTo>
                    <a:pt x="57" y="56"/>
                    <a:pt x="65" y="61"/>
                    <a:pt x="65" y="75"/>
                  </a:cubicBezTo>
                  <a:cubicBezTo>
                    <a:pt x="68" y="90"/>
                    <a:pt x="72" y="94"/>
                    <a:pt x="79" y="94"/>
                  </a:cubicBezTo>
                  <a:cubicBezTo>
                    <a:pt x="83" y="94"/>
                    <a:pt x="91" y="90"/>
                    <a:pt x="94" y="87"/>
                  </a:cubicBezTo>
                  <a:lnTo>
                    <a:pt x="98" y="87"/>
                  </a:lnTo>
                  <a:cubicBezTo>
                    <a:pt x="94" y="49"/>
                    <a:pt x="75" y="19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2" name="Google Shape;29442;p21"/>
            <p:cNvSpPr/>
            <p:nvPr/>
          </p:nvSpPr>
          <p:spPr>
            <a:xfrm>
              <a:off x="-5287115" y="-88577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15" y="1"/>
                  </a:moveTo>
                  <a:cubicBezTo>
                    <a:pt x="4" y="12"/>
                    <a:pt x="4" y="30"/>
                    <a:pt x="1" y="46"/>
                  </a:cubicBezTo>
                  <a:cubicBezTo>
                    <a:pt x="15" y="72"/>
                    <a:pt x="42" y="79"/>
                    <a:pt x="68" y="83"/>
                  </a:cubicBezTo>
                  <a:cubicBezTo>
                    <a:pt x="71" y="68"/>
                    <a:pt x="71" y="49"/>
                    <a:pt x="87" y="38"/>
                  </a:cubicBezTo>
                  <a:cubicBezTo>
                    <a:pt x="68" y="15"/>
                    <a:pt x="37" y="15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3" name="Google Shape;29443;p21"/>
            <p:cNvSpPr/>
            <p:nvPr/>
          </p:nvSpPr>
          <p:spPr>
            <a:xfrm>
              <a:off x="-4892461" y="149218"/>
              <a:ext cx="3820" cy="5539"/>
            </a:xfrm>
            <a:custGeom>
              <a:avLst/>
              <a:gdLst/>
              <a:ahLst/>
              <a:cxnLst/>
              <a:rect l="l" t="t" r="r" b="b"/>
              <a:pathLst>
                <a:path w="80" h="116" extrusionOk="0">
                  <a:moveTo>
                    <a:pt x="60" y="0"/>
                  </a:moveTo>
                  <a:cubicBezTo>
                    <a:pt x="57" y="18"/>
                    <a:pt x="45" y="18"/>
                    <a:pt x="34" y="18"/>
                  </a:cubicBezTo>
                  <a:lnTo>
                    <a:pt x="23" y="18"/>
                  </a:lnTo>
                  <a:cubicBezTo>
                    <a:pt x="12" y="18"/>
                    <a:pt x="4" y="22"/>
                    <a:pt x="0" y="30"/>
                  </a:cubicBezTo>
                  <a:cubicBezTo>
                    <a:pt x="34" y="49"/>
                    <a:pt x="0" y="93"/>
                    <a:pt x="31" y="116"/>
                  </a:cubicBezTo>
                  <a:cubicBezTo>
                    <a:pt x="41" y="104"/>
                    <a:pt x="79" y="104"/>
                    <a:pt x="67" y="90"/>
                  </a:cubicBezTo>
                  <a:cubicBezTo>
                    <a:pt x="41" y="59"/>
                    <a:pt x="67" y="3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4" name="Google Shape;29444;p21"/>
            <p:cNvSpPr/>
            <p:nvPr/>
          </p:nvSpPr>
          <p:spPr>
            <a:xfrm>
              <a:off x="-5276944" y="118802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67" y="1"/>
                  </a:moveTo>
                  <a:cubicBezTo>
                    <a:pt x="57" y="27"/>
                    <a:pt x="26" y="20"/>
                    <a:pt x="8" y="31"/>
                  </a:cubicBezTo>
                  <a:cubicBezTo>
                    <a:pt x="4" y="42"/>
                    <a:pt x="4" y="54"/>
                    <a:pt x="0" y="65"/>
                  </a:cubicBezTo>
                  <a:cubicBezTo>
                    <a:pt x="4" y="91"/>
                    <a:pt x="8" y="99"/>
                    <a:pt x="19" y="99"/>
                  </a:cubicBezTo>
                  <a:cubicBezTo>
                    <a:pt x="26" y="99"/>
                    <a:pt x="38" y="91"/>
                    <a:pt x="49" y="80"/>
                  </a:cubicBezTo>
                  <a:cubicBezTo>
                    <a:pt x="60" y="54"/>
                    <a:pt x="71" y="31"/>
                    <a:pt x="67" y="5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5" name="Google Shape;29445;p21"/>
            <p:cNvSpPr/>
            <p:nvPr/>
          </p:nvSpPr>
          <p:spPr>
            <a:xfrm>
              <a:off x="-5295662" y="-22538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7" y="0"/>
                  </a:moveTo>
                  <a:cubicBezTo>
                    <a:pt x="4" y="4"/>
                    <a:pt x="0" y="8"/>
                    <a:pt x="0" y="16"/>
                  </a:cubicBezTo>
                  <a:cubicBezTo>
                    <a:pt x="15" y="38"/>
                    <a:pt x="4" y="68"/>
                    <a:pt x="11" y="98"/>
                  </a:cubicBezTo>
                  <a:cubicBezTo>
                    <a:pt x="30" y="94"/>
                    <a:pt x="49" y="94"/>
                    <a:pt x="71" y="90"/>
                  </a:cubicBezTo>
                  <a:cubicBezTo>
                    <a:pt x="64" y="87"/>
                    <a:pt x="56" y="79"/>
                    <a:pt x="49" y="71"/>
                  </a:cubicBezTo>
                  <a:cubicBezTo>
                    <a:pt x="7" y="42"/>
                    <a:pt x="64" y="38"/>
                    <a:pt x="64" y="19"/>
                  </a:cubicBezTo>
                  <a:cubicBezTo>
                    <a:pt x="45" y="12"/>
                    <a:pt x="23" y="16"/>
                    <a:pt x="7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6" name="Google Shape;29446;p21"/>
            <p:cNvSpPr/>
            <p:nvPr/>
          </p:nvSpPr>
          <p:spPr>
            <a:xfrm>
              <a:off x="-5061114" y="-151559"/>
              <a:ext cx="5539" cy="3772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59" y="0"/>
                  </a:moveTo>
                  <a:cubicBezTo>
                    <a:pt x="30" y="0"/>
                    <a:pt x="33" y="41"/>
                    <a:pt x="11" y="49"/>
                  </a:cubicBezTo>
                  <a:cubicBezTo>
                    <a:pt x="0" y="52"/>
                    <a:pt x="22" y="71"/>
                    <a:pt x="33" y="78"/>
                  </a:cubicBezTo>
                  <a:cubicBezTo>
                    <a:pt x="59" y="64"/>
                    <a:pt x="86" y="45"/>
                    <a:pt x="116" y="26"/>
                  </a:cubicBezTo>
                  <a:cubicBezTo>
                    <a:pt x="101" y="11"/>
                    <a:pt x="86" y="7"/>
                    <a:pt x="67" y="4"/>
                  </a:cubicBezTo>
                  <a:cubicBezTo>
                    <a:pt x="64" y="0"/>
                    <a:pt x="64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7" name="Google Shape;29447;p21"/>
            <p:cNvSpPr/>
            <p:nvPr/>
          </p:nvSpPr>
          <p:spPr>
            <a:xfrm>
              <a:off x="-5017232" y="100466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42" y="0"/>
                  </a:moveTo>
                  <a:cubicBezTo>
                    <a:pt x="30" y="0"/>
                    <a:pt x="15" y="7"/>
                    <a:pt x="1" y="19"/>
                  </a:cubicBezTo>
                  <a:cubicBezTo>
                    <a:pt x="15" y="34"/>
                    <a:pt x="37" y="38"/>
                    <a:pt x="37" y="64"/>
                  </a:cubicBezTo>
                  <a:cubicBezTo>
                    <a:pt x="37" y="101"/>
                    <a:pt x="64" y="101"/>
                    <a:pt x="87" y="105"/>
                  </a:cubicBezTo>
                  <a:cubicBezTo>
                    <a:pt x="87" y="83"/>
                    <a:pt x="68" y="67"/>
                    <a:pt x="68" y="41"/>
                  </a:cubicBezTo>
                  <a:cubicBezTo>
                    <a:pt x="68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8" name="Google Shape;29448;p21"/>
            <p:cNvSpPr/>
            <p:nvPr/>
          </p:nvSpPr>
          <p:spPr>
            <a:xfrm>
              <a:off x="-5358883" y="195584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30" y="1"/>
                  </a:moveTo>
                  <a:cubicBezTo>
                    <a:pt x="27" y="1"/>
                    <a:pt x="23" y="4"/>
                    <a:pt x="20" y="4"/>
                  </a:cubicBezTo>
                  <a:cubicBezTo>
                    <a:pt x="1" y="38"/>
                    <a:pt x="12" y="61"/>
                    <a:pt x="38" y="79"/>
                  </a:cubicBezTo>
                  <a:cubicBezTo>
                    <a:pt x="49" y="87"/>
                    <a:pt x="56" y="87"/>
                    <a:pt x="65" y="87"/>
                  </a:cubicBezTo>
                  <a:cubicBezTo>
                    <a:pt x="82" y="87"/>
                    <a:pt x="98" y="75"/>
                    <a:pt x="117" y="61"/>
                  </a:cubicBezTo>
                  <a:cubicBezTo>
                    <a:pt x="91" y="53"/>
                    <a:pt x="65" y="53"/>
                    <a:pt x="46" y="42"/>
                  </a:cubicBezTo>
                  <a:cubicBezTo>
                    <a:pt x="20" y="27"/>
                    <a:pt x="46" y="20"/>
                    <a:pt x="56" y="11"/>
                  </a:cubicBezTo>
                  <a:cubicBezTo>
                    <a:pt x="49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9" name="Google Shape;29449;p21"/>
            <p:cNvSpPr/>
            <p:nvPr/>
          </p:nvSpPr>
          <p:spPr>
            <a:xfrm>
              <a:off x="-5166832" y="-158578"/>
              <a:ext cx="4918" cy="3677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42" y="1"/>
                  </a:moveTo>
                  <a:cubicBezTo>
                    <a:pt x="30" y="1"/>
                    <a:pt x="23" y="5"/>
                    <a:pt x="16" y="20"/>
                  </a:cubicBezTo>
                  <a:cubicBezTo>
                    <a:pt x="1" y="57"/>
                    <a:pt x="49" y="54"/>
                    <a:pt x="61" y="76"/>
                  </a:cubicBezTo>
                  <a:cubicBezTo>
                    <a:pt x="75" y="49"/>
                    <a:pt x="102" y="27"/>
                    <a:pt x="61" y="5"/>
                  </a:cubicBezTo>
                  <a:cubicBezTo>
                    <a:pt x="53" y="1"/>
                    <a:pt x="4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0" name="Google Shape;29450;p21"/>
            <p:cNvSpPr/>
            <p:nvPr/>
          </p:nvSpPr>
          <p:spPr>
            <a:xfrm>
              <a:off x="-4871403" y="14038"/>
              <a:ext cx="4011" cy="4727"/>
            </a:xfrm>
            <a:custGeom>
              <a:avLst/>
              <a:gdLst/>
              <a:ahLst/>
              <a:cxnLst/>
              <a:rect l="l" t="t" r="r" b="b"/>
              <a:pathLst>
                <a:path w="84" h="99" extrusionOk="0">
                  <a:moveTo>
                    <a:pt x="56" y="1"/>
                  </a:moveTo>
                  <a:cubicBezTo>
                    <a:pt x="34" y="1"/>
                    <a:pt x="23" y="27"/>
                    <a:pt x="1" y="27"/>
                  </a:cubicBezTo>
                  <a:cubicBezTo>
                    <a:pt x="4" y="31"/>
                    <a:pt x="8" y="38"/>
                    <a:pt x="11" y="42"/>
                  </a:cubicBezTo>
                  <a:cubicBezTo>
                    <a:pt x="38" y="53"/>
                    <a:pt x="19" y="79"/>
                    <a:pt x="30" y="98"/>
                  </a:cubicBezTo>
                  <a:cubicBezTo>
                    <a:pt x="83" y="79"/>
                    <a:pt x="79" y="42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1" name="Google Shape;29451;p21"/>
            <p:cNvSpPr/>
            <p:nvPr/>
          </p:nvSpPr>
          <p:spPr>
            <a:xfrm>
              <a:off x="-5285157" y="15518"/>
              <a:ext cx="4871" cy="3247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86" y="0"/>
                  </a:moveTo>
                  <a:cubicBezTo>
                    <a:pt x="82" y="0"/>
                    <a:pt x="75" y="4"/>
                    <a:pt x="60" y="11"/>
                  </a:cubicBezTo>
                  <a:cubicBezTo>
                    <a:pt x="53" y="19"/>
                    <a:pt x="41" y="22"/>
                    <a:pt x="34" y="22"/>
                  </a:cubicBezTo>
                  <a:cubicBezTo>
                    <a:pt x="23" y="22"/>
                    <a:pt x="15" y="19"/>
                    <a:pt x="4" y="11"/>
                  </a:cubicBezTo>
                  <a:lnTo>
                    <a:pt x="4" y="11"/>
                  </a:lnTo>
                  <a:cubicBezTo>
                    <a:pt x="1" y="26"/>
                    <a:pt x="19" y="41"/>
                    <a:pt x="12" y="56"/>
                  </a:cubicBezTo>
                  <a:cubicBezTo>
                    <a:pt x="27" y="59"/>
                    <a:pt x="41" y="67"/>
                    <a:pt x="56" y="67"/>
                  </a:cubicBezTo>
                  <a:cubicBezTo>
                    <a:pt x="72" y="67"/>
                    <a:pt x="82" y="64"/>
                    <a:pt x="94" y="45"/>
                  </a:cubicBezTo>
                  <a:cubicBezTo>
                    <a:pt x="86" y="33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2" name="Google Shape;29452;p21"/>
            <p:cNvSpPr/>
            <p:nvPr/>
          </p:nvSpPr>
          <p:spPr>
            <a:xfrm>
              <a:off x="-5368910" y="133461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1" y="1"/>
                  </a:moveTo>
                  <a:lnTo>
                    <a:pt x="13" y="12"/>
                  </a:lnTo>
                  <a:cubicBezTo>
                    <a:pt x="31" y="23"/>
                    <a:pt x="54" y="34"/>
                    <a:pt x="31" y="61"/>
                  </a:cubicBezTo>
                  <a:cubicBezTo>
                    <a:pt x="28" y="72"/>
                    <a:pt x="23" y="87"/>
                    <a:pt x="35" y="94"/>
                  </a:cubicBezTo>
                  <a:lnTo>
                    <a:pt x="39" y="94"/>
                  </a:lnTo>
                  <a:cubicBezTo>
                    <a:pt x="42" y="94"/>
                    <a:pt x="50" y="83"/>
                    <a:pt x="57" y="79"/>
                  </a:cubicBezTo>
                  <a:cubicBezTo>
                    <a:pt x="65" y="72"/>
                    <a:pt x="73" y="68"/>
                    <a:pt x="83" y="68"/>
                  </a:cubicBezTo>
                  <a:cubicBezTo>
                    <a:pt x="91" y="61"/>
                    <a:pt x="99" y="49"/>
                    <a:pt x="106" y="42"/>
                  </a:cubicBezTo>
                  <a:cubicBezTo>
                    <a:pt x="95" y="34"/>
                    <a:pt x="80" y="23"/>
                    <a:pt x="68" y="16"/>
                  </a:cubicBezTo>
                  <a:cubicBezTo>
                    <a:pt x="57" y="16"/>
                    <a:pt x="50" y="12"/>
                    <a:pt x="39" y="8"/>
                  </a:cubicBezTo>
                  <a:cubicBezTo>
                    <a:pt x="31" y="4"/>
                    <a:pt x="23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3" name="Google Shape;29453;p21"/>
            <p:cNvSpPr/>
            <p:nvPr/>
          </p:nvSpPr>
          <p:spPr>
            <a:xfrm>
              <a:off x="-5282817" y="91154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6" y="5"/>
                    <a:pt x="45" y="8"/>
                    <a:pt x="0" y="16"/>
                  </a:cubicBezTo>
                  <a:cubicBezTo>
                    <a:pt x="11" y="42"/>
                    <a:pt x="19" y="68"/>
                    <a:pt x="49" y="87"/>
                  </a:cubicBezTo>
                  <a:cubicBezTo>
                    <a:pt x="49" y="64"/>
                    <a:pt x="33" y="35"/>
                    <a:pt x="64" y="35"/>
                  </a:cubicBezTo>
                  <a:cubicBezTo>
                    <a:pt x="68" y="35"/>
                    <a:pt x="71" y="35"/>
                    <a:pt x="78" y="38"/>
                  </a:cubicBezTo>
                  <a:lnTo>
                    <a:pt x="82" y="38"/>
                  </a:lnTo>
                  <a:cubicBezTo>
                    <a:pt x="94" y="38"/>
                    <a:pt x="101" y="31"/>
                    <a:pt x="109" y="23"/>
                  </a:cubicBezTo>
                  <a:cubicBezTo>
                    <a:pt x="116" y="16"/>
                    <a:pt x="123" y="8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4" name="Google Shape;29454;p21"/>
            <p:cNvSpPr/>
            <p:nvPr/>
          </p:nvSpPr>
          <p:spPr>
            <a:xfrm>
              <a:off x="-5050991" y="-81796"/>
              <a:ext cx="4011" cy="3629"/>
            </a:xfrm>
            <a:custGeom>
              <a:avLst/>
              <a:gdLst/>
              <a:ahLst/>
              <a:cxnLst/>
              <a:rect l="l" t="t" r="r" b="b"/>
              <a:pathLst>
                <a:path w="84" h="76" extrusionOk="0">
                  <a:moveTo>
                    <a:pt x="35" y="1"/>
                  </a:moveTo>
                  <a:cubicBezTo>
                    <a:pt x="27" y="1"/>
                    <a:pt x="19" y="1"/>
                    <a:pt x="12" y="11"/>
                  </a:cubicBezTo>
                  <a:cubicBezTo>
                    <a:pt x="1" y="30"/>
                    <a:pt x="4" y="53"/>
                    <a:pt x="19" y="68"/>
                  </a:cubicBezTo>
                  <a:cubicBezTo>
                    <a:pt x="27" y="71"/>
                    <a:pt x="31" y="75"/>
                    <a:pt x="38" y="75"/>
                  </a:cubicBezTo>
                  <a:cubicBezTo>
                    <a:pt x="49" y="75"/>
                    <a:pt x="61" y="64"/>
                    <a:pt x="68" y="53"/>
                  </a:cubicBezTo>
                  <a:cubicBezTo>
                    <a:pt x="83" y="34"/>
                    <a:pt x="76" y="19"/>
                    <a:pt x="57" y="8"/>
                  </a:cubicBezTo>
                  <a:cubicBezTo>
                    <a:pt x="49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5" name="Google Shape;29455;p21"/>
            <p:cNvSpPr/>
            <p:nvPr/>
          </p:nvSpPr>
          <p:spPr>
            <a:xfrm>
              <a:off x="-5291221" y="113836"/>
              <a:ext cx="2722" cy="5443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42" y="1"/>
                  </a:moveTo>
                  <a:cubicBezTo>
                    <a:pt x="38" y="1"/>
                    <a:pt x="30" y="8"/>
                    <a:pt x="23" y="23"/>
                  </a:cubicBezTo>
                  <a:cubicBezTo>
                    <a:pt x="16" y="31"/>
                    <a:pt x="8" y="41"/>
                    <a:pt x="0" y="49"/>
                  </a:cubicBezTo>
                  <a:cubicBezTo>
                    <a:pt x="16" y="75"/>
                    <a:pt x="26" y="98"/>
                    <a:pt x="52" y="113"/>
                  </a:cubicBezTo>
                  <a:cubicBezTo>
                    <a:pt x="56" y="86"/>
                    <a:pt x="56" y="57"/>
                    <a:pt x="56" y="31"/>
                  </a:cubicBezTo>
                  <a:cubicBezTo>
                    <a:pt x="52" y="12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6" name="Google Shape;29456;p21"/>
            <p:cNvSpPr/>
            <p:nvPr/>
          </p:nvSpPr>
          <p:spPr>
            <a:xfrm>
              <a:off x="-5446361" y="-74443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46" y="0"/>
                  </a:moveTo>
                  <a:cubicBezTo>
                    <a:pt x="30" y="22"/>
                    <a:pt x="1" y="45"/>
                    <a:pt x="39" y="67"/>
                  </a:cubicBezTo>
                  <a:lnTo>
                    <a:pt x="49" y="67"/>
                  </a:lnTo>
                  <a:cubicBezTo>
                    <a:pt x="61" y="67"/>
                    <a:pt x="80" y="56"/>
                    <a:pt x="91" y="41"/>
                  </a:cubicBezTo>
                  <a:cubicBezTo>
                    <a:pt x="102" y="19"/>
                    <a:pt x="80" y="11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7" name="Google Shape;29457;p21"/>
            <p:cNvSpPr/>
            <p:nvPr/>
          </p:nvSpPr>
          <p:spPr>
            <a:xfrm>
              <a:off x="-5007777" y="-68044"/>
              <a:ext cx="5014" cy="2865"/>
            </a:xfrm>
            <a:custGeom>
              <a:avLst/>
              <a:gdLst/>
              <a:ahLst/>
              <a:cxnLst/>
              <a:rect l="l" t="t" r="r" b="b"/>
              <a:pathLst>
                <a:path w="105" h="60" extrusionOk="0">
                  <a:moveTo>
                    <a:pt x="49" y="1"/>
                  </a:moveTo>
                  <a:cubicBezTo>
                    <a:pt x="30" y="1"/>
                    <a:pt x="15" y="4"/>
                    <a:pt x="8" y="27"/>
                  </a:cubicBezTo>
                  <a:cubicBezTo>
                    <a:pt x="1" y="56"/>
                    <a:pt x="27" y="56"/>
                    <a:pt x="41" y="60"/>
                  </a:cubicBezTo>
                  <a:cubicBezTo>
                    <a:pt x="68" y="49"/>
                    <a:pt x="105" y="42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8" name="Google Shape;29458;p21"/>
            <p:cNvSpPr/>
            <p:nvPr/>
          </p:nvSpPr>
          <p:spPr>
            <a:xfrm>
              <a:off x="-5150597" y="15327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2" y="0"/>
                  </a:moveTo>
                  <a:cubicBezTo>
                    <a:pt x="9" y="4"/>
                    <a:pt x="1" y="15"/>
                    <a:pt x="4" y="18"/>
                  </a:cubicBezTo>
                  <a:cubicBezTo>
                    <a:pt x="16" y="45"/>
                    <a:pt x="64" y="68"/>
                    <a:pt x="106" y="68"/>
                  </a:cubicBezTo>
                  <a:cubicBezTo>
                    <a:pt x="117" y="68"/>
                    <a:pt x="132" y="63"/>
                    <a:pt x="139" y="56"/>
                  </a:cubicBezTo>
                  <a:cubicBezTo>
                    <a:pt x="151" y="49"/>
                    <a:pt x="154" y="34"/>
                    <a:pt x="135" y="30"/>
                  </a:cubicBezTo>
                  <a:lnTo>
                    <a:pt x="99" y="30"/>
                  </a:lnTo>
                  <a:cubicBezTo>
                    <a:pt x="87" y="34"/>
                    <a:pt x="72" y="37"/>
                    <a:pt x="61" y="37"/>
                  </a:cubicBezTo>
                  <a:cubicBezTo>
                    <a:pt x="38" y="37"/>
                    <a:pt x="23" y="3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9" name="Google Shape;29459;p21"/>
            <p:cNvSpPr/>
            <p:nvPr/>
          </p:nvSpPr>
          <p:spPr>
            <a:xfrm>
              <a:off x="-5174138" y="-13069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4" y="0"/>
                  </a:moveTo>
                  <a:cubicBezTo>
                    <a:pt x="23" y="4"/>
                    <a:pt x="12" y="8"/>
                    <a:pt x="8" y="15"/>
                  </a:cubicBezTo>
                  <a:cubicBezTo>
                    <a:pt x="0" y="45"/>
                    <a:pt x="26" y="57"/>
                    <a:pt x="49" y="75"/>
                  </a:cubicBezTo>
                  <a:cubicBezTo>
                    <a:pt x="64" y="71"/>
                    <a:pt x="76" y="60"/>
                    <a:pt x="79" y="41"/>
                  </a:cubicBezTo>
                  <a:cubicBezTo>
                    <a:pt x="68" y="26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0" name="Google Shape;29460;p21"/>
            <p:cNvSpPr/>
            <p:nvPr/>
          </p:nvSpPr>
          <p:spPr>
            <a:xfrm>
              <a:off x="-4858893" y="129545"/>
              <a:ext cx="2865" cy="5778"/>
            </a:xfrm>
            <a:custGeom>
              <a:avLst/>
              <a:gdLst/>
              <a:ahLst/>
              <a:cxnLst/>
              <a:rect l="l" t="t" r="r" b="b"/>
              <a:pathLst>
                <a:path w="60" h="121" extrusionOk="0">
                  <a:moveTo>
                    <a:pt x="23" y="0"/>
                  </a:moveTo>
                  <a:cubicBezTo>
                    <a:pt x="15" y="34"/>
                    <a:pt x="8" y="68"/>
                    <a:pt x="0" y="102"/>
                  </a:cubicBezTo>
                  <a:cubicBezTo>
                    <a:pt x="8" y="109"/>
                    <a:pt x="15" y="116"/>
                    <a:pt x="26" y="120"/>
                  </a:cubicBezTo>
                  <a:cubicBezTo>
                    <a:pt x="30" y="112"/>
                    <a:pt x="37" y="105"/>
                    <a:pt x="45" y="98"/>
                  </a:cubicBezTo>
                  <a:cubicBezTo>
                    <a:pt x="60" y="60"/>
                    <a:pt x="45" y="31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1" name="Google Shape;29461;p21"/>
            <p:cNvSpPr/>
            <p:nvPr/>
          </p:nvSpPr>
          <p:spPr>
            <a:xfrm>
              <a:off x="-5193954" y="59401"/>
              <a:ext cx="3963" cy="4679"/>
            </a:xfrm>
            <a:custGeom>
              <a:avLst/>
              <a:gdLst/>
              <a:ahLst/>
              <a:cxnLst/>
              <a:rect l="l" t="t" r="r" b="b"/>
              <a:pathLst>
                <a:path w="83" h="98" extrusionOk="0">
                  <a:moveTo>
                    <a:pt x="38" y="1"/>
                  </a:moveTo>
                  <a:cubicBezTo>
                    <a:pt x="4" y="34"/>
                    <a:pt x="1" y="68"/>
                    <a:pt x="38" y="98"/>
                  </a:cubicBezTo>
                  <a:cubicBezTo>
                    <a:pt x="34" y="64"/>
                    <a:pt x="83" y="53"/>
                    <a:pt x="83" y="23"/>
                  </a:cubicBezTo>
                  <a:cubicBezTo>
                    <a:pt x="68" y="15"/>
                    <a:pt x="53" y="8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2" name="Google Shape;29462;p21"/>
            <p:cNvSpPr/>
            <p:nvPr/>
          </p:nvSpPr>
          <p:spPr>
            <a:xfrm>
              <a:off x="-5078638" y="184553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0" y="0"/>
                  </a:moveTo>
                  <a:cubicBezTo>
                    <a:pt x="5" y="4"/>
                    <a:pt x="8" y="7"/>
                    <a:pt x="12" y="11"/>
                  </a:cubicBezTo>
                  <a:cubicBezTo>
                    <a:pt x="27" y="41"/>
                    <a:pt x="23" y="75"/>
                    <a:pt x="19" y="116"/>
                  </a:cubicBezTo>
                  <a:cubicBezTo>
                    <a:pt x="49" y="94"/>
                    <a:pt x="64" y="63"/>
                    <a:pt x="94" y="63"/>
                  </a:cubicBezTo>
                  <a:lnTo>
                    <a:pt x="105" y="63"/>
                  </a:lnTo>
                  <a:lnTo>
                    <a:pt x="109" y="68"/>
                  </a:lnTo>
                  <a:cubicBezTo>
                    <a:pt x="101" y="56"/>
                    <a:pt x="94" y="45"/>
                    <a:pt x="79" y="45"/>
                  </a:cubicBezTo>
                  <a:lnTo>
                    <a:pt x="67" y="45"/>
                  </a:lnTo>
                  <a:cubicBezTo>
                    <a:pt x="64" y="49"/>
                    <a:pt x="64" y="49"/>
                    <a:pt x="60" y="49"/>
                  </a:cubicBezTo>
                  <a:cubicBezTo>
                    <a:pt x="49" y="49"/>
                    <a:pt x="49" y="37"/>
                    <a:pt x="45" y="26"/>
                  </a:cubicBezTo>
                  <a:lnTo>
                    <a:pt x="41" y="26"/>
                  </a:lnTo>
                  <a:cubicBezTo>
                    <a:pt x="27" y="15"/>
                    <a:pt x="15" y="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3" name="Google Shape;29463;p21"/>
            <p:cNvSpPr/>
            <p:nvPr/>
          </p:nvSpPr>
          <p:spPr>
            <a:xfrm>
              <a:off x="-5130590" y="228245"/>
              <a:ext cx="3104" cy="6685"/>
            </a:xfrm>
            <a:custGeom>
              <a:avLst/>
              <a:gdLst/>
              <a:ahLst/>
              <a:cxnLst/>
              <a:rect l="l" t="t" r="r" b="b"/>
              <a:pathLst>
                <a:path w="65" h="140" extrusionOk="0">
                  <a:moveTo>
                    <a:pt x="1" y="0"/>
                  </a:moveTo>
                  <a:cubicBezTo>
                    <a:pt x="4" y="8"/>
                    <a:pt x="4" y="16"/>
                    <a:pt x="8" y="23"/>
                  </a:cubicBezTo>
                  <a:cubicBezTo>
                    <a:pt x="23" y="53"/>
                    <a:pt x="42" y="79"/>
                    <a:pt x="16" y="117"/>
                  </a:cubicBezTo>
                  <a:cubicBezTo>
                    <a:pt x="8" y="128"/>
                    <a:pt x="12" y="139"/>
                    <a:pt x="20" y="139"/>
                  </a:cubicBezTo>
                  <a:cubicBezTo>
                    <a:pt x="27" y="139"/>
                    <a:pt x="30" y="135"/>
                    <a:pt x="42" y="128"/>
                  </a:cubicBezTo>
                  <a:cubicBezTo>
                    <a:pt x="61" y="98"/>
                    <a:pt x="64" y="60"/>
                    <a:pt x="61" y="27"/>
                  </a:cubicBezTo>
                  <a:cubicBezTo>
                    <a:pt x="56" y="23"/>
                    <a:pt x="53" y="19"/>
                    <a:pt x="49" y="19"/>
                  </a:cubicBezTo>
                  <a:lnTo>
                    <a:pt x="38" y="19"/>
                  </a:lnTo>
                  <a:cubicBezTo>
                    <a:pt x="23" y="19"/>
                    <a:pt x="16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4" name="Google Shape;29464;p21"/>
            <p:cNvSpPr/>
            <p:nvPr/>
          </p:nvSpPr>
          <p:spPr>
            <a:xfrm>
              <a:off x="-4888211" y="859"/>
              <a:ext cx="4918" cy="5396"/>
            </a:xfrm>
            <a:custGeom>
              <a:avLst/>
              <a:gdLst/>
              <a:ahLst/>
              <a:cxnLst/>
              <a:rect l="l" t="t" r="r" b="b"/>
              <a:pathLst>
                <a:path w="103" h="113" extrusionOk="0">
                  <a:moveTo>
                    <a:pt x="23" y="0"/>
                  </a:moveTo>
                  <a:cubicBezTo>
                    <a:pt x="4" y="0"/>
                    <a:pt x="1" y="12"/>
                    <a:pt x="4" y="26"/>
                  </a:cubicBezTo>
                  <a:cubicBezTo>
                    <a:pt x="16" y="60"/>
                    <a:pt x="61" y="68"/>
                    <a:pt x="68" y="109"/>
                  </a:cubicBezTo>
                  <a:cubicBezTo>
                    <a:pt x="68" y="112"/>
                    <a:pt x="72" y="112"/>
                    <a:pt x="76" y="112"/>
                  </a:cubicBezTo>
                  <a:cubicBezTo>
                    <a:pt x="83" y="112"/>
                    <a:pt x="94" y="109"/>
                    <a:pt x="102" y="105"/>
                  </a:cubicBezTo>
                  <a:cubicBezTo>
                    <a:pt x="87" y="94"/>
                    <a:pt x="83" y="79"/>
                    <a:pt x="76" y="64"/>
                  </a:cubicBezTo>
                  <a:cubicBezTo>
                    <a:pt x="49" y="49"/>
                    <a:pt x="46" y="19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5" name="Google Shape;29465;p21"/>
            <p:cNvSpPr/>
            <p:nvPr/>
          </p:nvSpPr>
          <p:spPr>
            <a:xfrm>
              <a:off x="-5027784" y="205038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6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1" y="34"/>
                    <a:pt x="4" y="53"/>
                    <a:pt x="23" y="65"/>
                  </a:cubicBezTo>
                  <a:cubicBezTo>
                    <a:pt x="27" y="68"/>
                    <a:pt x="34" y="72"/>
                    <a:pt x="42" y="72"/>
                  </a:cubicBezTo>
                  <a:cubicBezTo>
                    <a:pt x="49" y="72"/>
                    <a:pt x="53" y="68"/>
                    <a:pt x="57" y="57"/>
                  </a:cubicBezTo>
                  <a:cubicBezTo>
                    <a:pt x="65" y="42"/>
                    <a:pt x="83" y="20"/>
                    <a:pt x="61" y="5"/>
                  </a:cubicBezTo>
                  <a:cubicBezTo>
                    <a:pt x="57" y="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6" name="Google Shape;29466;p21"/>
            <p:cNvSpPr/>
            <p:nvPr/>
          </p:nvSpPr>
          <p:spPr>
            <a:xfrm>
              <a:off x="-5175236" y="161490"/>
              <a:ext cx="4202" cy="4011"/>
            </a:xfrm>
            <a:custGeom>
              <a:avLst/>
              <a:gdLst/>
              <a:ahLst/>
              <a:cxnLst/>
              <a:rect l="l" t="t" r="r" b="b"/>
              <a:pathLst>
                <a:path w="88" h="84" extrusionOk="0">
                  <a:moveTo>
                    <a:pt x="57" y="1"/>
                  </a:moveTo>
                  <a:cubicBezTo>
                    <a:pt x="42" y="8"/>
                    <a:pt x="27" y="19"/>
                    <a:pt x="16" y="27"/>
                  </a:cubicBezTo>
                  <a:cubicBezTo>
                    <a:pt x="9" y="38"/>
                    <a:pt x="1" y="45"/>
                    <a:pt x="9" y="61"/>
                  </a:cubicBezTo>
                  <a:cubicBezTo>
                    <a:pt x="20" y="64"/>
                    <a:pt x="35" y="61"/>
                    <a:pt x="35" y="80"/>
                  </a:cubicBezTo>
                  <a:cubicBezTo>
                    <a:pt x="39" y="83"/>
                    <a:pt x="46" y="83"/>
                    <a:pt x="49" y="83"/>
                  </a:cubicBezTo>
                  <a:cubicBezTo>
                    <a:pt x="57" y="83"/>
                    <a:pt x="68" y="80"/>
                    <a:pt x="76" y="75"/>
                  </a:cubicBezTo>
                  <a:cubicBezTo>
                    <a:pt x="68" y="49"/>
                    <a:pt x="87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7" name="Google Shape;29467;p21"/>
            <p:cNvSpPr/>
            <p:nvPr/>
          </p:nvSpPr>
          <p:spPr>
            <a:xfrm>
              <a:off x="-5150024" y="14420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0" y="1"/>
                  </a:moveTo>
                  <a:cubicBezTo>
                    <a:pt x="23" y="1"/>
                    <a:pt x="15" y="1"/>
                    <a:pt x="8" y="4"/>
                  </a:cubicBezTo>
                  <a:cubicBezTo>
                    <a:pt x="8" y="8"/>
                    <a:pt x="4" y="15"/>
                    <a:pt x="0" y="19"/>
                  </a:cubicBezTo>
                  <a:cubicBezTo>
                    <a:pt x="11" y="49"/>
                    <a:pt x="26" y="56"/>
                    <a:pt x="49" y="56"/>
                  </a:cubicBezTo>
                  <a:cubicBezTo>
                    <a:pt x="60" y="56"/>
                    <a:pt x="75" y="53"/>
                    <a:pt x="87" y="49"/>
                  </a:cubicBezTo>
                  <a:cubicBezTo>
                    <a:pt x="82" y="42"/>
                    <a:pt x="79" y="30"/>
                    <a:pt x="79" y="19"/>
                  </a:cubicBezTo>
                  <a:cubicBezTo>
                    <a:pt x="64" y="8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8" name="Google Shape;29468;p21"/>
            <p:cNvSpPr/>
            <p:nvPr/>
          </p:nvSpPr>
          <p:spPr>
            <a:xfrm>
              <a:off x="-5030076" y="100466"/>
              <a:ext cx="3772" cy="4154"/>
            </a:xfrm>
            <a:custGeom>
              <a:avLst/>
              <a:gdLst/>
              <a:ahLst/>
              <a:cxnLst/>
              <a:rect l="l" t="t" r="r" b="b"/>
              <a:pathLst>
                <a:path w="79" h="87" extrusionOk="0">
                  <a:moveTo>
                    <a:pt x="26" y="0"/>
                  </a:moveTo>
                  <a:cubicBezTo>
                    <a:pt x="15" y="15"/>
                    <a:pt x="0" y="34"/>
                    <a:pt x="0" y="57"/>
                  </a:cubicBezTo>
                  <a:cubicBezTo>
                    <a:pt x="8" y="67"/>
                    <a:pt x="11" y="79"/>
                    <a:pt x="15" y="86"/>
                  </a:cubicBezTo>
                  <a:lnTo>
                    <a:pt x="37" y="86"/>
                  </a:lnTo>
                  <a:cubicBezTo>
                    <a:pt x="45" y="79"/>
                    <a:pt x="52" y="71"/>
                    <a:pt x="56" y="64"/>
                  </a:cubicBezTo>
                  <a:cubicBezTo>
                    <a:pt x="79" y="26"/>
                    <a:pt x="45" y="15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9" name="Google Shape;29469;p21"/>
            <p:cNvSpPr/>
            <p:nvPr/>
          </p:nvSpPr>
          <p:spPr>
            <a:xfrm>
              <a:off x="-5048460" y="61358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79" y="1"/>
                  </a:moveTo>
                  <a:cubicBezTo>
                    <a:pt x="71" y="1"/>
                    <a:pt x="63" y="4"/>
                    <a:pt x="56" y="12"/>
                  </a:cubicBezTo>
                  <a:cubicBezTo>
                    <a:pt x="53" y="15"/>
                    <a:pt x="45" y="23"/>
                    <a:pt x="37" y="23"/>
                  </a:cubicBezTo>
                  <a:cubicBezTo>
                    <a:pt x="34" y="23"/>
                    <a:pt x="34" y="19"/>
                    <a:pt x="30" y="19"/>
                  </a:cubicBezTo>
                  <a:cubicBezTo>
                    <a:pt x="19" y="38"/>
                    <a:pt x="1" y="53"/>
                    <a:pt x="27" y="75"/>
                  </a:cubicBezTo>
                  <a:lnTo>
                    <a:pt x="34" y="75"/>
                  </a:lnTo>
                  <a:cubicBezTo>
                    <a:pt x="53" y="75"/>
                    <a:pt x="63" y="64"/>
                    <a:pt x="79" y="60"/>
                  </a:cubicBezTo>
                  <a:cubicBezTo>
                    <a:pt x="63" y="38"/>
                    <a:pt x="101" y="23"/>
                    <a:pt x="90" y="4"/>
                  </a:cubicBezTo>
                  <a:cubicBezTo>
                    <a:pt x="86" y="1"/>
                    <a:pt x="82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0" name="Google Shape;29470;p21"/>
            <p:cNvSpPr/>
            <p:nvPr/>
          </p:nvSpPr>
          <p:spPr>
            <a:xfrm>
              <a:off x="-5140952" y="262911"/>
              <a:ext cx="5587" cy="3390"/>
            </a:xfrm>
            <a:custGeom>
              <a:avLst/>
              <a:gdLst/>
              <a:ahLst/>
              <a:cxnLst/>
              <a:rect l="l" t="t" r="r" b="b"/>
              <a:pathLst>
                <a:path w="117" h="71" extrusionOk="0">
                  <a:moveTo>
                    <a:pt x="68" y="0"/>
                  </a:moveTo>
                  <a:cubicBezTo>
                    <a:pt x="57" y="26"/>
                    <a:pt x="16" y="11"/>
                    <a:pt x="1" y="41"/>
                  </a:cubicBezTo>
                  <a:cubicBezTo>
                    <a:pt x="12" y="45"/>
                    <a:pt x="19" y="59"/>
                    <a:pt x="31" y="59"/>
                  </a:cubicBezTo>
                  <a:cubicBezTo>
                    <a:pt x="35" y="59"/>
                    <a:pt x="42" y="56"/>
                    <a:pt x="46" y="52"/>
                  </a:cubicBezTo>
                  <a:cubicBezTo>
                    <a:pt x="54" y="49"/>
                    <a:pt x="57" y="45"/>
                    <a:pt x="61" y="45"/>
                  </a:cubicBezTo>
                  <a:cubicBezTo>
                    <a:pt x="76" y="45"/>
                    <a:pt x="80" y="67"/>
                    <a:pt x="90" y="71"/>
                  </a:cubicBezTo>
                  <a:cubicBezTo>
                    <a:pt x="116" y="41"/>
                    <a:pt x="98" y="23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1" name="Google Shape;29471;p21"/>
            <p:cNvSpPr/>
            <p:nvPr/>
          </p:nvSpPr>
          <p:spPr>
            <a:xfrm>
              <a:off x="-5365663" y="131837"/>
              <a:ext cx="3963" cy="3677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45" y="1"/>
                  </a:moveTo>
                  <a:cubicBezTo>
                    <a:pt x="34" y="1"/>
                    <a:pt x="27" y="16"/>
                    <a:pt x="19" y="23"/>
                  </a:cubicBezTo>
                  <a:cubicBezTo>
                    <a:pt x="12" y="31"/>
                    <a:pt x="8" y="42"/>
                    <a:pt x="0" y="50"/>
                  </a:cubicBezTo>
                  <a:cubicBezTo>
                    <a:pt x="12" y="57"/>
                    <a:pt x="27" y="68"/>
                    <a:pt x="38" y="76"/>
                  </a:cubicBezTo>
                  <a:cubicBezTo>
                    <a:pt x="41" y="72"/>
                    <a:pt x="45" y="68"/>
                    <a:pt x="50" y="64"/>
                  </a:cubicBezTo>
                  <a:cubicBezTo>
                    <a:pt x="79" y="54"/>
                    <a:pt x="83" y="35"/>
                    <a:pt x="64" y="12"/>
                  </a:cubicBezTo>
                  <a:cubicBezTo>
                    <a:pt x="57" y="5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2" name="Google Shape;29472;p21"/>
            <p:cNvSpPr/>
            <p:nvPr/>
          </p:nvSpPr>
          <p:spPr>
            <a:xfrm>
              <a:off x="-5084846" y="-170850"/>
              <a:ext cx="4107" cy="6064"/>
            </a:xfrm>
            <a:custGeom>
              <a:avLst/>
              <a:gdLst/>
              <a:ahLst/>
              <a:cxnLst/>
              <a:rect l="l" t="t" r="r" b="b"/>
              <a:pathLst>
                <a:path w="86" h="127" extrusionOk="0">
                  <a:moveTo>
                    <a:pt x="74" y="0"/>
                  </a:moveTo>
                  <a:cubicBezTo>
                    <a:pt x="52" y="37"/>
                    <a:pt x="0" y="75"/>
                    <a:pt x="56" y="123"/>
                  </a:cubicBezTo>
                  <a:cubicBezTo>
                    <a:pt x="56" y="123"/>
                    <a:pt x="59" y="127"/>
                    <a:pt x="63" y="127"/>
                  </a:cubicBezTo>
                  <a:cubicBezTo>
                    <a:pt x="67" y="127"/>
                    <a:pt x="71" y="123"/>
                    <a:pt x="74" y="120"/>
                  </a:cubicBezTo>
                  <a:cubicBezTo>
                    <a:pt x="67" y="82"/>
                    <a:pt x="59" y="42"/>
                    <a:pt x="85" y="8"/>
                  </a:cubicBezTo>
                  <a:cubicBezTo>
                    <a:pt x="82" y="4"/>
                    <a:pt x="7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3" name="Google Shape;29473;p21"/>
            <p:cNvSpPr/>
            <p:nvPr/>
          </p:nvSpPr>
          <p:spPr>
            <a:xfrm>
              <a:off x="-5168599" y="162923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19" y="0"/>
                  </a:moveTo>
                  <a:cubicBezTo>
                    <a:pt x="12" y="0"/>
                    <a:pt x="5" y="8"/>
                    <a:pt x="0" y="15"/>
                  </a:cubicBezTo>
                  <a:cubicBezTo>
                    <a:pt x="8" y="41"/>
                    <a:pt x="8" y="72"/>
                    <a:pt x="38" y="86"/>
                  </a:cubicBezTo>
                  <a:cubicBezTo>
                    <a:pt x="67" y="79"/>
                    <a:pt x="86" y="64"/>
                    <a:pt x="64" y="31"/>
                  </a:cubicBezTo>
                  <a:lnTo>
                    <a:pt x="60" y="31"/>
                  </a:lnTo>
                  <a:cubicBezTo>
                    <a:pt x="57" y="34"/>
                    <a:pt x="49" y="38"/>
                    <a:pt x="45" y="38"/>
                  </a:cubicBezTo>
                  <a:cubicBezTo>
                    <a:pt x="38" y="38"/>
                    <a:pt x="34" y="34"/>
                    <a:pt x="31" y="19"/>
                  </a:cubicBezTo>
                  <a:cubicBezTo>
                    <a:pt x="31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4" name="Google Shape;29474;p21"/>
            <p:cNvSpPr/>
            <p:nvPr/>
          </p:nvSpPr>
          <p:spPr>
            <a:xfrm>
              <a:off x="-5076680" y="174192"/>
              <a:ext cx="4871" cy="3056"/>
            </a:xfrm>
            <a:custGeom>
              <a:avLst/>
              <a:gdLst/>
              <a:ahLst/>
              <a:cxnLst/>
              <a:rect l="l" t="t" r="r" b="b"/>
              <a:pathLst>
                <a:path w="102" h="64" extrusionOk="0">
                  <a:moveTo>
                    <a:pt x="49" y="0"/>
                  </a:moveTo>
                  <a:cubicBezTo>
                    <a:pt x="38" y="0"/>
                    <a:pt x="31" y="4"/>
                    <a:pt x="19" y="4"/>
                  </a:cubicBezTo>
                  <a:cubicBezTo>
                    <a:pt x="0" y="7"/>
                    <a:pt x="19" y="41"/>
                    <a:pt x="12" y="60"/>
                  </a:cubicBezTo>
                  <a:cubicBezTo>
                    <a:pt x="23" y="60"/>
                    <a:pt x="34" y="64"/>
                    <a:pt x="45" y="64"/>
                  </a:cubicBezTo>
                  <a:cubicBezTo>
                    <a:pt x="64" y="52"/>
                    <a:pt x="76" y="30"/>
                    <a:pt x="102" y="26"/>
                  </a:cubicBezTo>
                  <a:cubicBezTo>
                    <a:pt x="86" y="7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5" name="Google Shape;29475;p21"/>
            <p:cNvSpPr/>
            <p:nvPr/>
          </p:nvSpPr>
          <p:spPr>
            <a:xfrm>
              <a:off x="-5160577" y="21774"/>
              <a:ext cx="6637" cy="4489"/>
            </a:xfrm>
            <a:custGeom>
              <a:avLst/>
              <a:gdLst/>
              <a:ahLst/>
              <a:cxnLst/>
              <a:rect l="l" t="t" r="r" b="b"/>
              <a:pathLst>
                <a:path w="139" h="94" extrusionOk="0">
                  <a:moveTo>
                    <a:pt x="94" y="0"/>
                  </a:moveTo>
                  <a:cubicBezTo>
                    <a:pt x="79" y="22"/>
                    <a:pt x="1" y="30"/>
                    <a:pt x="72" y="78"/>
                  </a:cubicBezTo>
                  <a:cubicBezTo>
                    <a:pt x="79" y="71"/>
                    <a:pt x="90" y="67"/>
                    <a:pt x="98" y="67"/>
                  </a:cubicBezTo>
                  <a:cubicBezTo>
                    <a:pt x="113" y="67"/>
                    <a:pt x="124" y="78"/>
                    <a:pt x="135" y="93"/>
                  </a:cubicBezTo>
                  <a:cubicBezTo>
                    <a:pt x="139" y="71"/>
                    <a:pt x="124" y="59"/>
                    <a:pt x="113" y="52"/>
                  </a:cubicBezTo>
                  <a:cubicBezTo>
                    <a:pt x="94" y="37"/>
                    <a:pt x="94" y="26"/>
                    <a:pt x="106" y="7"/>
                  </a:cubicBezTo>
                  <a:cubicBezTo>
                    <a:pt x="101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6" name="Google Shape;29476;p21"/>
            <p:cNvSpPr/>
            <p:nvPr/>
          </p:nvSpPr>
          <p:spPr>
            <a:xfrm>
              <a:off x="-4887829" y="144539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38" y="0"/>
                  </a:moveTo>
                  <a:cubicBezTo>
                    <a:pt x="41" y="31"/>
                    <a:pt x="30" y="45"/>
                    <a:pt x="1" y="49"/>
                  </a:cubicBezTo>
                  <a:cubicBezTo>
                    <a:pt x="8" y="57"/>
                    <a:pt x="8" y="64"/>
                    <a:pt x="4" y="71"/>
                  </a:cubicBezTo>
                  <a:cubicBezTo>
                    <a:pt x="4" y="90"/>
                    <a:pt x="8" y="105"/>
                    <a:pt x="27" y="116"/>
                  </a:cubicBezTo>
                  <a:cubicBezTo>
                    <a:pt x="53" y="79"/>
                    <a:pt x="72" y="45"/>
                    <a:pt x="46" y="8"/>
                  </a:cubicBezTo>
                  <a:cubicBezTo>
                    <a:pt x="41" y="4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7" name="Google Shape;29477;p21"/>
            <p:cNvSpPr/>
            <p:nvPr/>
          </p:nvSpPr>
          <p:spPr>
            <a:xfrm>
              <a:off x="-5177719" y="-18432"/>
              <a:ext cx="4202" cy="3820"/>
            </a:xfrm>
            <a:custGeom>
              <a:avLst/>
              <a:gdLst/>
              <a:ahLst/>
              <a:cxnLst/>
              <a:rect l="l" t="t" r="r" b="b"/>
              <a:pathLst>
                <a:path w="88" h="80" extrusionOk="0">
                  <a:moveTo>
                    <a:pt x="68" y="1"/>
                  </a:moveTo>
                  <a:cubicBezTo>
                    <a:pt x="57" y="27"/>
                    <a:pt x="1" y="4"/>
                    <a:pt x="8" y="45"/>
                  </a:cubicBezTo>
                  <a:cubicBezTo>
                    <a:pt x="16" y="79"/>
                    <a:pt x="53" y="64"/>
                    <a:pt x="75" y="75"/>
                  </a:cubicBezTo>
                  <a:cubicBezTo>
                    <a:pt x="75" y="75"/>
                    <a:pt x="83" y="68"/>
                    <a:pt x="87" y="68"/>
                  </a:cubicBezTo>
                  <a:cubicBezTo>
                    <a:pt x="87" y="49"/>
                    <a:pt x="61" y="38"/>
                    <a:pt x="68" y="1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8" name="Google Shape;29478;p21"/>
            <p:cNvSpPr/>
            <p:nvPr/>
          </p:nvSpPr>
          <p:spPr>
            <a:xfrm>
              <a:off x="-5034040" y="103140"/>
              <a:ext cx="4679" cy="6112"/>
            </a:xfrm>
            <a:custGeom>
              <a:avLst/>
              <a:gdLst/>
              <a:ahLst/>
              <a:cxnLst/>
              <a:rect l="l" t="t" r="r" b="b"/>
              <a:pathLst>
                <a:path w="98" h="128" extrusionOk="0">
                  <a:moveTo>
                    <a:pt x="83" y="1"/>
                  </a:moveTo>
                  <a:cubicBezTo>
                    <a:pt x="61" y="37"/>
                    <a:pt x="1" y="68"/>
                    <a:pt x="46" y="127"/>
                  </a:cubicBezTo>
                  <a:cubicBezTo>
                    <a:pt x="57" y="90"/>
                    <a:pt x="75" y="60"/>
                    <a:pt x="98" y="30"/>
                  </a:cubicBezTo>
                  <a:cubicBezTo>
                    <a:pt x="94" y="23"/>
                    <a:pt x="91" y="1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9" name="Google Shape;29479;p21"/>
            <p:cNvSpPr/>
            <p:nvPr/>
          </p:nvSpPr>
          <p:spPr>
            <a:xfrm>
              <a:off x="-5045070" y="-25021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2" y="0"/>
                  </a:moveTo>
                  <a:cubicBezTo>
                    <a:pt x="37" y="0"/>
                    <a:pt x="19" y="4"/>
                    <a:pt x="0" y="16"/>
                  </a:cubicBezTo>
                  <a:cubicBezTo>
                    <a:pt x="8" y="19"/>
                    <a:pt x="11" y="26"/>
                    <a:pt x="15" y="30"/>
                  </a:cubicBezTo>
                  <a:cubicBezTo>
                    <a:pt x="34" y="52"/>
                    <a:pt x="42" y="64"/>
                    <a:pt x="49" y="64"/>
                  </a:cubicBezTo>
                  <a:cubicBezTo>
                    <a:pt x="60" y="64"/>
                    <a:pt x="64" y="52"/>
                    <a:pt x="79" y="23"/>
                  </a:cubicBezTo>
                  <a:cubicBezTo>
                    <a:pt x="79" y="16"/>
                    <a:pt x="87" y="8"/>
                    <a:pt x="90" y="4"/>
                  </a:cubicBezTo>
                  <a:cubicBezTo>
                    <a:pt x="75" y="0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0" name="Google Shape;29480;p21"/>
            <p:cNvSpPr/>
            <p:nvPr/>
          </p:nvSpPr>
          <p:spPr>
            <a:xfrm>
              <a:off x="-5049893" y="85281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1" y="1"/>
                  </a:moveTo>
                  <a:cubicBezTo>
                    <a:pt x="8" y="4"/>
                    <a:pt x="0" y="11"/>
                    <a:pt x="19" y="61"/>
                  </a:cubicBezTo>
                  <a:lnTo>
                    <a:pt x="38" y="61"/>
                  </a:lnTo>
                  <a:cubicBezTo>
                    <a:pt x="71" y="61"/>
                    <a:pt x="75" y="3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1" name="Google Shape;29481;p21"/>
            <p:cNvSpPr/>
            <p:nvPr/>
          </p:nvSpPr>
          <p:spPr>
            <a:xfrm>
              <a:off x="-5445454" y="-65704"/>
              <a:ext cx="5253" cy="3056"/>
            </a:xfrm>
            <a:custGeom>
              <a:avLst/>
              <a:gdLst/>
              <a:ahLst/>
              <a:cxnLst/>
              <a:rect l="l" t="t" r="r" b="b"/>
              <a:pathLst>
                <a:path w="110" h="64" extrusionOk="0">
                  <a:moveTo>
                    <a:pt x="46" y="0"/>
                  </a:moveTo>
                  <a:cubicBezTo>
                    <a:pt x="42" y="0"/>
                    <a:pt x="34" y="0"/>
                    <a:pt x="27" y="11"/>
                  </a:cubicBezTo>
                  <a:cubicBezTo>
                    <a:pt x="75" y="48"/>
                    <a:pt x="1" y="38"/>
                    <a:pt x="8" y="60"/>
                  </a:cubicBezTo>
                  <a:cubicBezTo>
                    <a:pt x="16" y="64"/>
                    <a:pt x="27" y="64"/>
                    <a:pt x="34" y="64"/>
                  </a:cubicBezTo>
                  <a:cubicBezTo>
                    <a:pt x="56" y="64"/>
                    <a:pt x="79" y="56"/>
                    <a:pt x="94" y="30"/>
                  </a:cubicBezTo>
                  <a:cubicBezTo>
                    <a:pt x="94" y="22"/>
                    <a:pt x="109" y="7"/>
                    <a:pt x="94" y="7"/>
                  </a:cubicBezTo>
                  <a:lnTo>
                    <a:pt x="87" y="7"/>
                  </a:lnTo>
                  <a:cubicBezTo>
                    <a:pt x="87" y="11"/>
                    <a:pt x="87" y="11"/>
                    <a:pt x="83" y="11"/>
                  </a:cubicBezTo>
                  <a:cubicBezTo>
                    <a:pt x="79" y="11"/>
                    <a:pt x="72" y="7"/>
                    <a:pt x="64" y="4"/>
                  </a:cubicBezTo>
                  <a:cubicBezTo>
                    <a:pt x="61" y="0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2" name="Google Shape;29482;p21"/>
            <p:cNvSpPr/>
            <p:nvPr/>
          </p:nvSpPr>
          <p:spPr>
            <a:xfrm>
              <a:off x="-5359408" y="138093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41" y="1"/>
                  </a:moveTo>
                  <a:cubicBezTo>
                    <a:pt x="31" y="9"/>
                    <a:pt x="15" y="16"/>
                    <a:pt x="0" y="23"/>
                  </a:cubicBezTo>
                  <a:cubicBezTo>
                    <a:pt x="4" y="35"/>
                    <a:pt x="12" y="46"/>
                    <a:pt x="15" y="57"/>
                  </a:cubicBezTo>
                  <a:cubicBezTo>
                    <a:pt x="19" y="64"/>
                    <a:pt x="23" y="76"/>
                    <a:pt x="26" y="87"/>
                  </a:cubicBezTo>
                  <a:cubicBezTo>
                    <a:pt x="34" y="76"/>
                    <a:pt x="45" y="72"/>
                    <a:pt x="53" y="72"/>
                  </a:cubicBezTo>
                  <a:cubicBezTo>
                    <a:pt x="57" y="72"/>
                    <a:pt x="64" y="76"/>
                    <a:pt x="71" y="83"/>
                  </a:cubicBezTo>
                  <a:cubicBezTo>
                    <a:pt x="76" y="72"/>
                    <a:pt x="79" y="61"/>
                    <a:pt x="79" y="49"/>
                  </a:cubicBezTo>
                  <a:cubicBezTo>
                    <a:pt x="60" y="38"/>
                    <a:pt x="49" y="20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3" name="Google Shape;29483;p21"/>
            <p:cNvSpPr/>
            <p:nvPr/>
          </p:nvSpPr>
          <p:spPr>
            <a:xfrm>
              <a:off x="-5132739" y="119231"/>
              <a:ext cx="4679" cy="3915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61" y="0"/>
                  </a:moveTo>
                  <a:cubicBezTo>
                    <a:pt x="49" y="0"/>
                    <a:pt x="39" y="14"/>
                    <a:pt x="31" y="26"/>
                  </a:cubicBezTo>
                  <a:cubicBezTo>
                    <a:pt x="20" y="40"/>
                    <a:pt x="1" y="56"/>
                    <a:pt x="23" y="75"/>
                  </a:cubicBezTo>
                  <a:cubicBezTo>
                    <a:pt x="27" y="82"/>
                    <a:pt x="31" y="82"/>
                    <a:pt x="34" y="82"/>
                  </a:cubicBezTo>
                  <a:cubicBezTo>
                    <a:pt x="42" y="82"/>
                    <a:pt x="46" y="78"/>
                    <a:pt x="49" y="67"/>
                  </a:cubicBezTo>
                  <a:cubicBezTo>
                    <a:pt x="39" y="40"/>
                    <a:pt x="98" y="37"/>
                    <a:pt x="72" y="7"/>
                  </a:cubicBezTo>
                  <a:cubicBezTo>
                    <a:pt x="68" y="4"/>
                    <a:pt x="6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4" name="Google Shape;29484;p21"/>
            <p:cNvSpPr/>
            <p:nvPr/>
          </p:nvSpPr>
          <p:spPr>
            <a:xfrm>
              <a:off x="-5347471" y="27599"/>
              <a:ext cx="3629" cy="4345"/>
            </a:xfrm>
            <a:custGeom>
              <a:avLst/>
              <a:gdLst/>
              <a:ahLst/>
              <a:cxnLst/>
              <a:rect l="l" t="t" r="r" b="b"/>
              <a:pathLst>
                <a:path w="76" h="91" extrusionOk="0">
                  <a:moveTo>
                    <a:pt x="35" y="1"/>
                  </a:moveTo>
                  <a:cubicBezTo>
                    <a:pt x="27" y="1"/>
                    <a:pt x="19" y="5"/>
                    <a:pt x="9" y="8"/>
                  </a:cubicBezTo>
                  <a:cubicBezTo>
                    <a:pt x="0" y="31"/>
                    <a:pt x="9" y="49"/>
                    <a:pt x="23" y="61"/>
                  </a:cubicBezTo>
                  <a:cubicBezTo>
                    <a:pt x="31" y="72"/>
                    <a:pt x="35" y="83"/>
                    <a:pt x="42" y="91"/>
                  </a:cubicBezTo>
                  <a:cubicBezTo>
                    <a:pt x="53" y="75"/>
                    <a:pt x="50" y="49"/>
                    <a:pt x="76" y="46"/>
                  </a:cubicBezTo>
                  <a:cubicBezTo>
                    <a:pt x="64" y="27"/>
                    <a:pt x="5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5" name="Google Shape;29485;p21"/>
            <p:cNvSpPr/>
            <p:nvPr/>
          </p:nvSpPr>
          <p:spPr>
            <a:xfrm>
              <a:off x="-5062928" y="57968"/>
              <a:ext cx="4871" cy="2578"/>
            </a:xfrm>
            <a:custGeom>
              <a:avLst/>
              <a:gdLst/>
              <a:ahLst/>
              <a:cxnLst/>
              <a:rect l="l" t="t" r="r" b="b"/>
              <a:pathLst>
                <a:path w="102" h="54" extrusionOk="0">
                  <a:moveTo>
                    <a:pt x="94" y="0"/>
                  </a:moveTo>
                  <a:lnTo>
                    <a:pt x="94" y="0"/>
                  </a:lnTo>
                  <a:cubicBezTo>
                    <a:pt x="94" y="0"/>
                    <a:pt x="93" y="2"/>
                    <a:pt x="93" y="5"/>
                  </a:cubicBezTo>
                  <a:lnTo>
                    <a:pt x="93" y="5"/>
                  </a:lnTo>
                  <a:cubicBezTo>
                    <a:pt x="93" y="5"/>
                    <a:pt x="94" y="5"/>
                    <a:pt x="94" y="5"/>
                  </a:cubicBezTo>
                  <a:lnTo>
                    <a:pt x="94" y="0"/>
                  </a:lnTo>
                  <a:close/>
                  <a:moveTo>
                    <a:pt x="93" y="5"/>
                  </a:moveTo>
                  <a:cubicBezTo>
                    <a:pt x="81" y="14"/>
                    <a:pt x="66" y="14"/>
                    <a:pt x="52" y="14"/>
                  </a:cubicBezTo>
                  <a:cubicBezTo>
                    <a:pt x="50" y="14"/>
                    <a:pt x="49" y="14"/>
                    <a:pt x="48" y="14"/>
                  </a:cubicBezTo>
                  <a:cubicBezTo>
                    <a:pt x="28" y="14"/>
                    <a:pt x="9" y="15"/>
                    <a:pt x="0" y="38"/>
                  </a:cubicBezTo>
                  <a:cubicBezTo>
                    <a:pt x="4" y="38"/>
                    <a:pt x="12" y="34"/>
                    <a:pt x="16" y="34"/>
                  </a:cubicBezTo>
                  <a:cubicBezTo>
                    <a:pt x="26" y="34"/>
                    <a:pt x="38" y="41"/>
                    <a:pt x="49" y="45"/>
                  </a:cubicBezTo>
                  <a:cubicBezTo>
                    <a:pt x="60" y="49"/>
                    <a:pt x="71" y="53"/>
                    <a:pt x="83" y="53"/>
                  </a:cubicBezTo>
                  <a:lnTo>
                    <a:pt x="90" y="53"/>
                  </a:lnTo>
                  <a:cubicBezTo>
                    <a:pt x="94" y="49"/>
                    <a:pt x="97" y="45"/>
                    <a:pt x="102" y="41"/>
                  </a:cubicBezTo>
                  <a:cubicBezTo>
                    <a:pt x="93" y="33"/>
                    <a:pt x="93" y="14"/>
                    <a:pt x="93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6" name="Google Shape;29486;p21"/>
            <p:cNvSpPr/>
            <p:nvPr/>
          </p:nvSpPr>
          <p:spPr>
            <a:xfrm>
              <a:off x="-5175045" y="270885"/>
              <a:ext cx="4154" cy="4727"/>
            </a:xfrm>
            <a:custGeom>
              <a:avLst/>
              <a:gdLst/>
              <a:ahLst/>
              <a:cxnLst/>
              <a:rect l="l" t="t" r="r" b="b"/>
              <a:pathLst>
                <a:path w="87" h="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7" y="39"/>
                    <a:pt x="1" y="87"/>
                    <a:pt x="61" y="99"/>
                  </a:cubicBezTo>
                  <a:cubicBezTo>
                    <a:pt x="68" y="80"/>
                    <a:pt x="72" y="57"/>
                    <a:pt x="87" y="35"/>
                  </a:cubicBezTo>
                  <a:cubicBezTo>
                    <a:pt x="83" y="35"/>
                    <a:pt x="79" y="31"/>
                    <a:pt x="79" y="27"/>
                  </a:cubicBezTo>
                  <a:cubicBezTo>
                    <a:pt x="76" y="31"/>
                    <a:pt x="68" y="31"/>
                    <a:pt x="64" y="31"/>
                  </a:cubicBezTo>
                  <a:cubicBezTo>
                    <a:pt x="45" y="31"/>
                    <a:pt x="35" y="13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7" name="Google Shape;29487;p21"/>
            <p:cNvSpPr/>
            <p:nvPr/>
          </p:nvSpPr>
          <p:spPr>
            <a:xfrm>
              <a:off x="-5030076" y="-108584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64" y="1"/>
                  </a:moveTo>
                  <a:cubicBezTo>
                    <a:pt x="37" y="4"/>
                    <a:pt x="19" y="16"/>
                    <a:pt x="0" y="30"/>
                  </a:cubicBezTo>
                  <a:cubicBezTo>
                    <a:pt x="11" y="39"/>
                    <a:pt x="23" y="49"/>
                    <a:pt x="34" y="57"/>
                  </a:cubicBezTo>
                  <a:lnTo>
                    <a:pt x="37" y="57"/>
                  </a:lnTo>
                  <a:cubicBezTo>
                    <a:pt x="42" y="57"/>
                    <a:pt x="45" y="61"/>
                    <a:pt x="52" y="61"/>
                  </a:cubicBezTo>
                  <a:cubicBezTo>
                    <a:pt x="56" y="65"/>
                    <a:pt x="64" y="65"/>
                    <a:pt x="68" y="65"/>
                  </a:cubicBezTo>
                  <a:cubicBezTo>
                    <a:pt x="71" y="65"/>
                    <a:pt x="79" y="65"/>
                    <a:pt x="82" y="53"/>
                  </a:cubicBezTo>
                  <a:cubicBezTo>
                    <a:pt x="87" y="34"/>
                    <a:pt x="82" y="16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8" name="Google Shape;29488;p21"/>
            <p:cNvSpPr/>
            <p:nvPr/>
          </p:nvSpPr>
          <p:spPr>
            <a:xfrm>
              <a:off x="-5378317" y="218074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49" y="1"/>
                  </a:moveTo>
                  <a:lnTo>
                    <a:pt x="49" y="1"/>
                  </a:lnTo>
                  <a:cubicBezTo>
                    <a:pt x="18" y="8"/>
                    <a:pt x="1" y="27"/>
                    <a:pt x="8" y="61"/>
                  </a:cubicBezTo>
                  <a:cubicBezTo>
                    <a:pt x="15" y="64"/>
                    <a:pt x="23" y="68"/>
                    <a:pt x="34" y="68"/>
                  </a:cubicBezTo>
                  <a:cubicBezTo>
                    <a:pt x="49" y="68"/>
                    <a:pt x="63" y="61"/>
                    <a:pt x="75" y="46"/>
                  </a:cubicBezTo>
                  <a:cubicBezTo>
                    <a:pt x="90" y="23"/>
                    <a:pt x="45" y="23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9" name="Google Shape;29489;p21"/>
            <p:cNvSpPr/>
            <p:nvPr/>
          </p:nvSpPr>
          <p:spPr>
            <a:xfrm>
              <a:off x="-5178961" y="162732"/>
              <a:ext cx="4536" cy="5253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94" y="1"/>
                  </a:moveTo>
                  <a:cubicBezTo>
                    <a:pt x="23" y="27"/>
                    <a:pt x="1" y="54"/>
                    <a:pt x="4" y="109"/>
                  </a:cubicBezTo>
                  <a:cubicBezTo>
                    <a:pt x="27" y="98"/>
                    <a:pt x="38" y="76"/>
                    <a:pt x="42" y="57"/>
                  </a:cubicBezTo>
                  <a:cubicBezTo>
                    <a:pt x="47" y="38"/>
                    <a:pt x="57" y="37"/>
                    <a:pt x="68" y="37"/>
                  </a:cubicBezTo>
                  <a:cubicBezTo>
                    <a:pt x="69" y="37"/>
                    <a:pt x="71" y="37"/>
                    <a:pt x="73" y="37"/>
                  </a:cubicBezTo>
                  <a:cubicBezTo>
                    <a:pt x="78" y="37"/>
                    <a:pt x="83" y="37"/>
                    <a:pt x="87" y="35"/>
                  </a:cubicBezTo>
                  <a:cubicBezTo>
                    <a:pt x="79" y="19"/>
                    <a:pt x="87" y="12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0" name="Google Shape;29490;p21"/>
            <p:cNvSpPr/>
            <p:nvPr/>
          </p:nvSpPr>
          <p:spPr>
            <a:xfrm>
              <a:off x="-5030076" y="250544"/>
              <a:ext cx="5014" cy="4536"/>
            </a:xfrm>
            <a:custGeom>
              <a:avLst/>
              <a:gdLst/>
              <a:ahLst/>
              <a:cxnLst/>
              <a:rect l="l" t="t" r="r" b="b"/>
              <a:pathLst>
                <a:path w="105" h="95" extrusionOk="0">
                  <a:moveTo>
                    <a:pt x="0" y="1"/>
                  </a:moveTo>
                  <a:cubicBezTo>
                    <a:pt x="0" y="38"/>
                    <a:pt x="34" y="61"/>
                    <a:pt x="45" y="94"/>
                  </a:cubicBezTo>
                  <a:cubicBezTo>
                    <a:pt x="56" y="87"/>
                    <a:pt x="64" y="80"/>
                    <a:pt x="75" y="76"/>
                  </a:cubicBezTo>
                  <a:cubicBezTo>
                    <a:pt x="90" y="68"/>
                    <a:pt x="105" y="57"/>
                    <a:pt x="97" y="42"/>
                  </a:cubicBezTo>
                  <a:cubicBezTo>
                    <a:pt x="94" y="35"/>
                    <a:pt x="87" y="31"/>
                    <a:pt x="82" y="31"/>
                  </a:cubicBezTo>
                  <a:cubicBezTo>
                    <a:pt x="75" y="31"/>
                    <a:pt x="68" y="38"/>
                    <a:pt x="60" y="46"/>
                  </a:cubicBezTo>
                  <a:cubicBezTo>
                    <a:pt x="52" y="49"/>
                    <a:pt x="49" y="49"/>
                    <a:pt x="45" y="49"/>
                  </a:cubicBezTo>
                  <a:cubicBezTo>
                    <a:pt x="37" y="49"/>
                    <a:pt x="34" y="38"/>
                    <a:pt x="30" y="27"/>
                  </a:cubicBezTo>
                  <a:cubicBezTo>
                    <a:pt x="30" y="4"/>
                    <a:pt x="15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1" name="Google Shape;29491;p21"/>
            <p:cNvSpPr/>
            <p:nvPr/>
          </p:nvSpPr>
          <p:spPr>
            <a:xfrm>
              <a:off x="-5358883" y="16077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34"/>
                    <a:pt x="30" y="53"/>
                    <a:pt x="46" y="72"/>
                  </a:cubicBezTo>
                  <a:cubicBezTo>
                    <a:pt x="49" y="83"/>
                    <a:pt x="56" y="86"/>
                    <a:pt x="68" y="86"/>
                  </a:cubicBezTo>
                  <a:cubicBezTo>
                    <a:pt x="72" y="86"/>
                    <a:pt x="75" y="83"/>
                    <a:pt x="75" y="83"/>
                  </a:cubicBezTo>
                  <a:cubicBezTo>
                    <a:pt x="91" y="79"/>
                    <a:pt x="91" y="64"/>
                    <a:pt x="91" y="53"/>
                  </a:cubicBezTo>
                  <a:cubicBezTo>
                    <a:pt x="94" y="34"/>
                    <a:pt x="87" y="19"/>
                    <a:pt x="72" y="8"/>
                  </a:cubicBezTo>
                  <a:lnTo>
                    <a:pt x="72" y="8"/>
                  </a:lnTo>
                  <a:cubicBezTo>
                    <a:pt x="68" y="23"/>
                    <a:pt x="79" y="42"/>
                    <a:pt x="56" y="42"/>
                  </a:cubicBezTo>
                  <a:cubicBezTo>
                    <a:pt x="30" y="42"/>
                    <a:pt x="38" y="16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2" name="Google Shape;29492;p21"/>
            <p:cNvSpPr/>
            <p:nvPr/>
          </p:nvSpPr>
          <p:spPr>
            <a:xfrm>
              <a:off x="-5158572" y="8881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33" y="1"/>
                  </a:moveTo>
                  <a:cubicBezTo>
                    <a:pt x="26" y="8"/>
                    <a:pt x="19" y="15"/>
                    <a:pt x="14" y="19"/>
                  </a:cubicBezTo>
                  <a:cubicBezTo>
                    <a:pt x="0" y="46"/>
                    <a:pt x="59" y="46"/>
                    <a:pt x="30" y="75"/>
                  </a:cubicBezTo>
                  <a:lnTo>
                    <a:pt x="48" y="75"/>
                  </a:lnTo>
                  <a:cubicBezTo>
                    <a:pt x="64" y="75"/>
                    <a:pt x="74" y="68"/>
                    <a:pt x="86" y="57"/>
                  </a:cubicBezTo>
                  <a:cubicBezTo>
                    <a:pt x="78" y="27"/>
                    <a:pt x="56" y="12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3" name="Google Shape;29493;p21"/>
            <p:cNvSpPr/>
            <p:nvPr/>
          </p:nvSpPr>
          <p:spPr>
            <a:xfrm>
              <a:off x="-5044019" y="83323"/>
              <a:ext cx="3295" cy="3056"/>
            </a:xfrm>
            <a:custGeom>
              <a:avLst/>
              <a:gdLst/>
              <a:ahLst/>
              <a:cxnLst/>
              <a:rect l="l" t="t" r="r" b="b"/>
              <a:pathLst>
                <a:path w="69" h="64" extrusionOk="0">
                  <a:moveTo>
                    <a:pt x="4" y="0"/>
                  </a:moveTo>
                  <a:cubicBezTo>
                    <a:pt x="8" y="26"/>
                    <a:pt x="1" y="57"/>
                    <a:pt x="34" y="60"/>
                  </a:cubicBezTo>
                  <a:cubicBezTo>
                    <a:pt x="34" y="64"/>
                    <a:pt x="38" y="64"/>
                    <a:pt x="38" y="64"/>
                  </a:cubicBezTo>
                  <a:cubicBezTo>
                    <a:pt x="53" y="64"/>
                    <a:pt x="68" y="45"/>
                    <a:pt x="65" y="30"/>
                  </a:cubicBezTo>
                  <a:cubicBezTo>
                    <a:pt x="60" y="4"/>
                    <a:pt x="42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4" name="Google Shape;29494;p21"/>
            <p:cNvSpPr/>
            <p:nvPr/>
          </p:nvSpPr>
          <p:spPr>
            <a:xfrm>
              <a:off x="-5281432" y="-100896"/>
              <a:ext cx="6160" cy="3438"/>
            </a:xfrm>
            <a:custGeom>
              <a:avLst/>
              <a:gdLst/>
              <a:ahLst/>
              <a:cxnLst/>
              <a:rect l="l" t="t" r="r" b="b"/>
              <a:pathLst>
                <a:path w="129" h="72" extrusionOk="0">
                  <a:moveTo>
                    <a:pt x="31" y="0"/>
                  </a:moveTo>
                  <a:cubicBezTo>
                    <a:pt x="23" y="0"/>
                    <a:pt x="13" y="0"/>
                    <a:pt x="1" y="8"/>
                  </a:cubicBezTo>
                  <a:cubicBezTo>
                    <a:pt x="16" y="19"/>
                    <a:pt x="31" y="35"/>
                    <a:pt x="49" y="45"/>
                  </a:cubicBezTo>
                  <a:cubicBezTo>
                    <a:pt x="49" y="42"/>
                    <a:pt x="53" y="42"/>
                    <a:pt x="57" y="42"/>
                  </a:cubicBezTo>
                  <a:cubicBezTo>
                    <a:pt x="68" y="42"/>
                    <a:pt x="80" y="49"/>
                    <a:pt x="87" y="57"/>
                  </a:cubicBezTo>
                  <a:cubicBezTo>
                    <a:pt x="94" y="64"/>
                    <a:pt x="106" y="71"/>
                    <a:pt x="117" y="71"/>
                  </a:cubicBezTo>
                  <a:lnTo>
                    <a:pt x="128" y="71"/>
                  </a:lnTo>
                  <a:cubicBezTo>
                    <a:pt x="94" y="49"/>
                    <a:pt x="75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5" name="Google Shape;29495;p21"/>
            <p:cNvSpPr/>
            <p:nvPr/>
          </p:nvSpPr>
          <p:spPr>
            <a:xfrm>
              <a:off x="-5076680" y="6064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8" y="1"/>
                  </a:moveTo>
                  <a:cubicBezTo>
                    <a:pt x="31" y="8"/>
                    <a:pt x="19" y="11"/>
                    <a:pt x="8" y="16"/>
                  </a:cubicBezTo>
                  <a:cubicBezTo>
                    <a:pt x="0" y="56"/>
                    <a:pt x="23" y="75"/>
                    <a:pt x="60" y="75"/>
                  </a:cubicBezTo>
                  <a:cubicBezTo>
                    <a:pt x="68" y="68"/>
                    <a:pt x="71" y="61"/>
                    <a:pt x="79" y="53"/>
                  </a:cubicBezTo>
                  <a:cubicBezTo>
                    <a:pt x="60" y="38"/>
                    <a:pt x="49" y="19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6" name="Google Shape;29496;p21"/>
            <p:cNvSpPr/>
            <p:nvPr/>
          </p:nvSpPr>
          <p:spPr>
            <a:xfrm>
              <a:off x="-5067035" y="69046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53" y="0"/>
                  </a:moveTo>
                  <a:cubicBezTo>
                    <a:pt x="45" y="8"/>
                    <a:pt x="41" y="11"/>
                    <a:pt x="34" y="11"/>
                  </a:cubicBezTo>
                  <a:cubicBezTo>
                    <a:pt x="26" y="11"/>
                    <a:pt x="19" y="8"/>
                    <a:pt x="12" y="4"/>
                  </a:cubicBezTo>
                  <a:lnTo>
                    <a:pt x="12" y="4"/>
                  </a:lnTo>
                  <a:cubicBezTo>
                    <a:pt x="4" y="30"/>
                    <a:pt x="0" y="56"/>
                    <a:pt x="31" y="75"/>
                  </a:cubicBezTo>
                  <a:cubicBezTo>
                    <a:pt x="41" y="68"/>
                    <a:pt x="49" y="49"/>
                    <a:pt x="68" y="49"/>
                  </a:cubicBezTo>
                  <a:lnTo>
                    <a:pt x="71" y="49"/>
                  </a:lnTo>
                  <a:cubicBezTo>
                    <a:pt x="76" y="30"/>
                    <a:pt x="76" y="11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7" name="Google Shape;29497;p21"/>
            <p:cNvSpPr/>
            <p:nvPr/>
          </p:nvSpPr>
          <p:spPr>
            <a:xfrm>
              <a:off x="-4915142" y="130262"/>
              <a:ext cx="3438" cy="3772"/>
            </a:xfrm>
            <a:custGeom>
              <a:avLst/>
              <a:gdLst/>
              <a:ahLst/>
              <a:cxnLst/>
              <a:rect l="l" t="t" r="r" b="b"/>
              <a:pathLst>
                <a:path w="72" h="79" extrusionOk="0">
                  <a:moveTo>
                    <a:pt x="35" y="1"/>
                  </a:moveTo>
                  <a:cubicBezTo>
                    <a:pt x="30" y="1"/>
                    <a:pt x="23" y="1"/>
                    <a:pt x="19" y="4"/>
                  </a:cubicBezTo>
                  <a:cubicBezTo>
                    <a:pt x="1" y="23"/>
                    <a:pt x="19" y="42"/>
                    <a:pt x="23" y="61"/>
                  </a:cubicBezTo>
                  <a:cubicBezTo>
                    <a:pt x="27" y="68"/>
                    <a:pt x="38" y="75"/>
                    <a:pt x="42" y="79"/>
                  </a:cubicBezTo>
                  <a:cubicBezTo>
                    <a:pt x="64" y="68"/>
                    <a:pt x="64" y="45"/>
                    <a:pt x="71" y="23"/>
                  </a:cubicBezTo>
                  <a:cubicBezTo>
                    <a:pt x="61" y="11"/>
                    <a:pt x="49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8" name="Google Shape;29498;p21"/>
            <p:cNvSpPr/>
            <p:nvPr/>
          </p:nvSpPr>
          <p:spPr>
            <a:xfrm>
              <a:off x="-4953867" y="-4555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5" y="1"/>
                  </a:moveTo>
                  <a:cubicBezTo>
                    <a:pt x="38" y="1"/>
                    <a:pt x="27" y="1"/>
                    <a:pt x="16" y="4"/>
                  </a:cubicBezTo>
                  <a:cubicBezTo>
                    <a:pt x="11" y="11"/>
                    <a:pt x="4" y="19"/>
                    <a:pt x="0" y="30"/>
                  </a:cubicBezTo>
                  <a:cubicBezTo>
                    <a:pt x="11" y="34"/>
                    <a:pt x="23" y="45"/>
                    <a:pt x="38" y="49"/>
                  </a:cubicBezTo>
                  <a:cubicBezTo>
                    <a:pt x="45" y="53"/>
                    <a:pt x="49" y="56"/>
                    <a:pt x="56" y="56"/>
                  </a:cubicBezTo>
                  <a:cubicBezTo>
                    <a:pt x="64" y="56"/>
                    <a:pt x="71" y="49"/>
                    <a:pt x="75" y="34"/>
                  </a:cubicBezTo>
                  <a:cubicBezTo>
                    <a:pt x="75" y="11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9" name="Google Shape;29499;p21"/>
            <p:cNvSpPr/>
            <p:nvPr/>
          </p:nvSpPr>
          <p:spPr>
            <a:xfrm>
              <a:off x="-5173995" y="165071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50" y="0"/>
                  </a:moveTo>
                  <a:cubicBezTo>
                    <a:pt x="42" y="5"/>
                    <a:pt x="31" y="8"/>
                    <a:pt x="23" y="8"/>
                  </a:cubicBezTo>
                  <a:cubicBezTo>
                    <a:pt x="20" y="8"/>
                    <a:pt x="13" y="8"/>
                    <a:pt x="9" y="5"/>
                  </a:cubicBezTo>
                  <a:lnTo>
                    <a:pt x="9" y="5"/>
                  </a:lnTo>
                  <a:cubicBezTo>
                    <a:pt x="1" y="34"/>
                    <a:pt x="28" y="41"/>
                    <a:pt x="42" y="53"/>
                  </a:cubicBezTo>
                  <a:cubicBezTo>
                    <a:pt x="54" y="60"/>
                    <a:pt x="65" y="72"/>
                    <a:pt x="76" y="79"/>
                  </a:cubicBezTo>
                  <a:lnTo>
                    <a:pt x="80" y="79"/>
                  </a:lnTo>
                  <a:cubicBezTo>
                    <a:pt x="91" y="45"/>
                    <a:pt x="68" y="22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0" name="Google Shape;29500;p21"/>
            <p:cNvSpPr/>
            <p:nvPr/>
          </p:nvSpPr>
          <p:spPr>
            <a:xfrm>
              <a:off x="-5352102" y="136708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38" y="0"/>
                  </a:moveTo>
                  <a:cubicBezTo>
                    <a:pt x="27" y="0"/>
                    <a:pt x="19" y="7"/>
                    <a:pt x="1" y="19"/>
                  </a:cubicBezTo>
                  <a:cubicBezTo>
                    <a:pt x="19" y="26"/>
                    <a:pt x="30" y="30"/>
                    <a:pt x="38" y="30"/>
                  </a:cubicBezTo>
                  <a:cubicBezTo>
                    <a:pt x="49" y="33"/>
                    <a:pt x="61" y="49"/>
                    <a:pt x="71" y="49"/>
                  </a:cubicBezTo>
                  <a:cubicBezTo>
                    <a:pt x="75" y="49"/>
                    <a:pt x="80" y="49"/>
                    <a:pt x="87" y="41"/>
                  </a:cubicBezTo>
                  <a:cubicBezTo>
                    <a:pt x="90" y="38"/>
                    <a:pt x="90" y="26"/>
                    <a:pt x="87" y="23"/>
                  </a:cubicBezTo>
                  <a:cubicBezTo>
                    <a:pt x="80" y="0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1" name="Google Shape;29501;p21"/>
            <p:cNvSpPr/>
            <p:nvPr/>
          </p:nvSpPr>
          <p:spPr>
            <a:xfrm>
              <a:off x="-5030793" y="-30035"/>
              <a:ext cx="4871" cy="5205"/>
            </a:xfrm>
            <a:custGeom>
              <a:avLst/>
              <a:gdLst/>
              <a:ahLst/>
              <a:cxnLst/>
              <a:rect l="l" t="t" r="r" b="b"/>
              <a:pathLst>
                <a:path w="102" h="109" extrusionOk="0">
                  <a:moveTo>
                    <a:pt x="90" y="0"/>
                  </a:moveTo>
                  <a:lnTo>
                    <a:pt x="90" y="0"/>
                  </a:lnTo>
                  <a:cubicBezTo>
                    <a:pt x="75" y="23"/>
                    <a:pt x="67" y="49"/>
                    <a:pt x="34" y="53"/>
                  </a:cubicBezTo>
                  <a:cubicBezTo>
                    <a:pt x="23" y="57"/>
                    <a:pt x="12" y="60"/>
                    <a:pt x="0" y="64"/>
                  </a:cubicBezTo>
                  <a:cubicBezTo>
                    <a:pt x="4" y="79"/>
                    <a:pt x="4" y="94"/>
                    <a:pt x="4" y="109"/>
                  </a:cubicBezTo>
                  <a:cubicBezTo>
                    <a:pt x="15" y="94"/>
                    <a:pt x="26" y="90"/>
                    <a:pt x="41" y="90"/>
                  </a:cubicBezTo>
                  <a:lnTo>
                    <a:pt x="83" y="90"/>
                  </a:lnTo>
                  <a:cubicBezTo>
                    <a:pt x="67" y="76"/>
                    <a:pt x="64" y="60"/>
                    <a:pt x="79" y="45"/>
                  </a:cubicBezTo>
                  <a:cubicBezTo>
                    <a:pt x="90" y="31"/>
                    <a:pt x="102" y="19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2" name="Google Shape;29502;p21"/>
            <p:cNvSpPr/>
            <p:nvPr/>
          </p:nvSpPr>
          <p:spPr>
            <a:xfrm>
              <a:off x="-4905831" y="1590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9" y="1"/>
                  </a:moveTo>
                  <a:cubicBezTo>
                    <a:pt x="41" y="1"/>
                    <a:pt x="33" y="8"/>
                    <a:pt x="30" y="19"/>
                  </a:cubicBezTo>
                  <a:cubicBezTo>
                    <a:pt x="23" y="34"/>
                    <a:pt x="15" y="45"/>
                    <a:pt x="0" y="49"/>
                  </a:cubicBezTo>
                  <a:cubicBezTo>
                    <a:pt x="7" y="64"/>
                    <a:pt x="7" y="82"/>
                    <a:pt x="23" y="82"/>
                  </a:cubicBezTo>
                  <a:cubicBezTo>
                    <a:pt x="26" y="82"/>
                    <a:pt x="30" y="82"/>
                    <a:pt x="37" y="79"/>
                  </a:cubicBezTo>
                  <a:cubicBezTo>
                    <a:pt x="41" y="75"/>
                    <a:pt x="49" y="68"/>
                    <a:pt x="52" y="60"/>
                  </a:cubicBezTo>
                  <a:cubicBezTo>
                    <a:pt x="56" y="45"/>
                    <a:pt x="56" y="27"/>
                    <a:pt x="67" y="11"/>
                  </a:cubicBezTo>
                  <a:lnTo>
                    <a:pt x="67" y="8"/>
                  </a:lnTo>
                  <a:cubicBezTo>
                    <a:pt x="59" y="4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3" name="Google Shape;29503;p21"/>
            <p:cNvSpPr/>
            <p:nvPr/>
          </p:nvSpPr>
          <p:spPr>
            <a:xfrm>
              <a:off x="-5095971" y="-58208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57" y="0"/>
                  </a:moveTo>
                  <a:lnTo>
                    <a:pt x="57" y="0"/>
                  </a:lnTo>
                  <a:cubicBezTo>
                    <a:pt x="38" y="41"/>
                    <a:pt x="46" y="97"/>
                    <a:pt x="1" y="131"/>
                  </a:cubicBezTo>
                  <a:cubicBezTo>
                    <a:pt x="76" y="83"/>
                    <a:pt x="87" y="6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4" name="Google Shape;29504;p21"/>
            <p:cNvSpPr/>
            <p:nvPr/>
          </p:nvSpPr>
          <p:spPr>
            <a:xfrm>
              <a:off x="-5071141" y="-1144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31" y="0"/>
                  </a:moveTo>
                  <a:cubicBezTo>
                    <a:pt x="23" y="0"/>
                    <a:pt x="15" y="5"/>
                    <a:pt x="8" y="12"/>
                  </a:cubicBezTo>
                  <a:cubicBezTo>
                    <a:pt x="0" y="23"/>
                    <a:pt x="5" y="38"/>
                    <a:pt x="12" y="38"/>
                  </a:cubicBezTo>
                  <a:cubicBezTo>
                    <a:pt x="27" y="41"/>
                    <a:pt x="41" y="49"/>
                    <a:pt x="53" y="49"/>
                  </a:cubicBezTo>
                  <a:cubicBezTo>
                    <a:pt x="64" y="49"/>
                    <a:pt x="72" y="45"/>
                    <a:pt x="79" y="38"/>
                  </a:cubicBezTo>
                  <a:cubicBezTo>
                    <a:pt x="86" y="27"/>
                    <a:pt x="79" y="19"/>
                    <a:pt x="64" y="8"/>
                  </a:cubicBezTo>
                  <a:lnTo>
                    <a:pt x="60" y="8"/>
                  </a:lnTo>
                  <a:cubicBezTo>
                    <a:pt x="57" y="8"/>
                    <a:pt x="53" y="8"/>
                    <a:pt x="45" y="5"/>
                  </a:cubicBezTo>
                  <a:cubicBezTo>
                    <a:pt x="41" y="5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5" name="Google Shape;29505;p21"/>
            <p:cNvSpPr/>
            <p:nvPr/>
          </p:nvSpPr>
          <p:spPr>
            <a:xfrm>
              <a:off x="-4934576" y="135275"/>
              <a:ext cx="3247" cy="4107"/>
            </a:xfrm>
            <a:custGeom>
              <a:avLst/>
              <a:gdLst/>
              <a:ahLst/>
              <a:cxnLst/>
              <a:rect l="l" t="t" r="r" b="b"/>
              <a:pathLst>
                <a:path w="68" h="86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30"/>
                    <a:pt x="4" y="41"/>
                    <a:pt x="49" y="86"/>
                  </a:cubicBezTo>
                  <a:cubicBezTo>
                    <a:pt x="52" y="79"/>
                    <a:pt x="60" y="68"/>
                    <a:pt x="67" y="60"/>
                  </a:cubicBezTo>
                  <a:cubicBezTo>
                    <a:pt x="52" y="41"/>
                    <a:pt x="64" y="11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6" name="Google Shape;29506;p21"/>
            <p:cNvSpPr/>
            <p:nvPr/>
          </p:nvSpPr>
          <p:spPr>
            <a:xfrm>
              <a:off x="-5259802" y="286070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8" y="0"/>
                  </a:moveTo>
                  <a:cubicBezTo>
                    <a:pt x="4" y="12"/>
                    <a:pt x="4" y="23"/>
                    <a:pt x="0" y="35"/>
                  </a:cubicBezTo>
                  <a:cubicBezTo>
                    <a:pt x="4" y="50"/>
                    <a:pt x="4" y="68"/>
                    <a:pt x="8" y="83"/>
                  </a:cubicBezTo>
                  <a:lnTo>
                    <a:pt x="22" y="83"/>
                  </a:lnTo>
                  <a:cubicBezTo>
                    <a:pt x="49" y="83"/>
                    <a:pt x="57" y="64"/>
                    <a:pt x="57" y="38"/>
                  </a:cubicBezTo>
                  <a:cubicBezTo>
                    <a:pt x="38" y="27"/>
                    <a:pt x="34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7" name="Google Shape;29507;p21"/>
            <p:cNvSpPr/>
            <p:nvPr/>
          </p:nvSpPr>
          <p:spPr>
            <a:xfrm>
              <a:off x="-5123428" y="2366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19" y="0"/>
                  </a:moveTo>
                  <a:cubicBezTo>
                    <a:pt x="15" y="0"/>
                    <a:pt x="15" y="0"/>
                    <a:pt x="11" y="4"/>
                  </a:cubicBezTo>
                  <a:cubicBezTo>
                    <a:pt x="1" y="23"/>
                    <a:pt x="15" y="38"/>
                    <a:pt x="23" y="49"/>
                  </a:cubicBezTo>
                  <a:cubicBezTo>
                    <a:pt x="30" y="57"/>
                    <a:pt x="37" y="60"/>
                    <a:pt x="45" y="60"/>
                  </a:cubicBezTo>
                  <a:cubicBezTo>
                    <a:pt x="56" y="60"/>
                    <a:pt x="68" y="57"/>
                    <a:pt x="79" y="53"/>
                  </a:cubicBezTo>
                  <a:cubicBezTo>
                    <a:pt x="90" y="49"/>
                    <a:pt x="94" y="38"/>
                    <a:pt x="90" y="26"/>
                  </a:cubicBezTo>
                  <a:cubicBezTo>
                    <a:pt x="86" y="19"/>
                    <a:pt x="82" y="19"/>
                    <a:pt x="79" y="19"/>
                  </a:cubicBezTo>
                  <a:cubicBezTo>
                    <a:pt x="75" y="19"/>
                    <a:pt x="71" y="23"/>
                    <a:pt x="68" y="23"/>
                  </a:cubicBezTo>
                  <a:cubicBezTo>
                    <a:pt x="63" y="26"/>
                    <a:pt x="56" y="31"/>
                    <a:pt x="53" y="31"/>
                  </a:cubicBezTo>
                  <a:cubicBezTo>
                    <a:pt x="34" y="26"/>
                    <a:pt x="37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8" name="Google Shape;29508;p21"/>
            <p:cNvSpPr/>
            <p:nvPr/>
          </p:nvSpPr>
          <p:spPr>
            <a:xfrm>
              <a:off x="-5182542" y="75636"/>
              <a:ext cx="3486" cy="5062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23" y="1"/>
                  </a:moveTo>
                  <a:cubicBezTo>
                    <a:pt x="1" y="16"/>
                    <a:pt x="23" y="34"/>
                    <a:pt x="16" y="53"/>
                  </a:cubicBezTo>
                  <a:cubicBezTo>
                    <a:pt x="23" y="72"/>
                    <a:pt x="12" y="106"/>
                    <a:pt x="42" y="106"/>
                  </a:cubicBezTo>
                  <a:cubicBezTo>
                    <a:pt x="45" y="106"/>
                    <a:pt x="50" y="101"/>
                    <a:pt x="53" y="101"/>
                  </a:cubicBezTo>
                  <a:cubicBezTo>
                    <a:pt x="42" y="68"/>
                    <a:pt x="72" y="23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9" name="Google Shape;29509;p21"/>
            <p:cNvSpPr/>
            <p:nvPr/>
          </p:nvSpPr>
          <p:spPr>
            <a:xfrm>
              <a:off x="-5196246" y="-125869"/>
              <a:ext cx="3581" cy="4680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63" y="0"/>
                  </a:moveTo>
                  <a:cubicBezTo>
                    <a:pt x="60" y="0"/>
                    <a:pt x="52" y="8"/>
                    <a:pt x="45" y="15"/>
                  </a:cubicBezTo>
                  <a:cubicBezTo>
                    <a:pt x="45" y="42"/>
                    <a:pt x="11" y="42"/>
                    <a:pt x="8" y="64"/>
                  </a:cubicBezTo>
                  <a:cubicBezTo>
                    <a:pt x="15" y="75"/>
                    <a:pt x="8" y="82"/>
                    <a:pt x="0" y="90"/>
                  </a:cubicBezTo>
                  <a:lnTo>
                    <a:pt x="0" y="97"/>
                  </a:lnTo>
                  <a:cubicBezTo>
                    <a:pt x="26" y="97"/>
                    <a:pt x="41" y="71"/>
                    <a:pt x="63" y="68"/>
                  </a:cubicBezTo>
                  <a:cubicBezTo>
                    <a:pt x="68" y="49"/>
                    <a:pt x="75" y="34"/>
                    <a:pt x="71" y="19"/>
                  </a:cubicBezTo>
                  <a:cubicBezTo>
                    <a:pt x="71" y="4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0" name="Google Shape;29510;p21"/>
            <p:cNvSpPr/>
            <p:nvPr/>
          </p:nvSpPr>
          <p:spPr>
            <a:xfrm>
              <a:off x="-5082028" y="20102"/>
              <a:ext cx="3629" cy="3820"/>
            </a:xfrm>
            <a:custGeom>
              <a:avLst/>
              <a:gdLst/>
              <a:ahLst/>
              <a:cxnLst/>
              <a:rect l="l" t="t" r="r" b="b"/>
              <a:pathLst>
                <a:path w="76" h="80" extrusionOk="0">
                  <a:moveTo>
                    <a:pt x="41" y="1"/>
                  </a:moveTo>
                  <a:cubicBezTo>
                    <a:pt x="26" y="20"/>
                    <a:pt x="15" y="39"/>
                    <a:pt x="0" y="61"/>
                  </a:cubicBezTo>
                  <a:lnTo>
                    <a:pt x="12" y="72"/>
                  </a:lnTo>
                  <a:cubicBezTo>
                    <a:pt x="15" y="75"/>
                    <a:pt x="19" y="75"/>
                    <a:pt x="23" y="80"/>
                  </a:cubicBezTo>
                  <a:cubicBezTo>
                    <a:pt x="45" y="68"/>
                    <a:pt x="64" y="61"/>
                    <a:pt x="76" y="42"/>
                  </a:cubicBezTo>
                  <a:lnTo>
                    <a:pt x="71" y="39"/>
                  </a:lnTo>
                  <a:cubicBezTo>
                    <a:pt x="64" y="23"/>
                    <a:pt x="53" y="13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1" name="Google Shape;29511;p21"/>
            <p:cNvSpPr/>
            <p:nvPr/>
          </p:nvSpPr>
          <p:spPr>
            <a:xfrm>
              <a:off x="-4962080" y="-74872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49" y="1"/>
                  </a:moveTo>
                  <a:cubicBezTo>
                    <a:pt x="42" y="1"/>
                    <a:pt x="42" y="16"/>
                    <a:pt x="38" y="23"/>
                  </a:cubicBezTo>
                  <a:cubicBezTo>
                    <a:pt x="26" y="39"/>
                    <a:pt x="0" y="65"/>
                    <a:pt x="45" y="65"/>
                  </a:cubicBezTo>
                  <a:cubicBezTo>
                    <a:pt x="45" y="65"/>
                    <a:pt x="49" y="65"/>
                    <a:pt x="49" y="61"/>
                  </a:cubicBezTo>
                  <a:lnTo>
                    <a:pt x="53" y="61"/>
                  </a:lnTo>
                  <a:cubicBezTo>
                    <a:pt x="57" y="61"/>
                    <a:pt x="60" y="65"/>
                    <a:pt x="64" y="65"/>
                  </a:cubicBezTo>
                  <a:lnTo>
                    <a:pt x="76" y="65"/>
                  </a:lnTo>
                  <a:cubicBezTo>
                    <a:pt x="79" y="65"/>
                    <a:pt x="83" y="65"/>
                    <a:pt x="86" y="61"/>
                  </a:cubicBezTo>
                  <a:cubicBezTo>
                    <a:pt x="90" y="39"/>
                    <a:pt x="71" y="28"/>
                    <a:pt x="60" y="13"/>
                  </a:cubicBezTo>
                  <a:cubicBezTo>
                    <a:pt x="57" y="5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2" name="Google Shape;29512;p21"/>
            <p:cNvSpPr/>
            <p:nvPr/>
          </p:nvSpPr>
          <p:spPr>
            <a:xfrm>
              <a:off x="-4887113" y="-239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2" y="1"/>
                  </a:moveTo>
                  <a:cubicBezTo>
                    <a:pt x="26" y="8"/>
                    <a:pt x="15" y="16"/>
                    <a:pt x="0" y="23"/>
                  </a:cubicBezTo>
                  <a:cubicBezTo>
                    <a:pt x="23" y="42"/>
                    <a:pt x="26" y="72"/>
                    <a:pt x="53" y="87"/>
                  </a:cubicBezTo>
                  <a:cubicBezTo>
                    <a:pt x="86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3" name="Google Shape;29513;p21"/>
            <p:cNvSpPr/>
            <p:nvPr/>
          </p:nvSpPr>
          <p:spPr>
            <a:xfrm>
              <a:off x="-5175380" y="12472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30" y="1"/>
                  </a:moveTo>
                  <a:cubicBezTo>
                    <a:pt x="19" y="12"/>
                    <a:pt x="12" y="23"/>
                    <a:pt x="0" y="34"/>
                  </a:cubicBezTo>
                  <a:cubicBezTo>
                    <a:pt x="4" y="38"/>
                    <a:pt x="8" y="42"/>
                    <a:pt x="12" y="46"/>
                  </a:cubicBezTo>
                  <a:cubicBezTo>
                    <a:pt x="19" y="64"/>
                    <a:pt x="30" y="75"/>
                    <a:pt x="38" y="75"/>
                  </a:cubicBezTo>
                  <a:cubicBezTo>
                    <a:pt x="45" y="75"/>
                    <a:pt x="57" y="68"/>
                    <a:pt x="68" y="49"/>
                  </a:cubicBezTo>
                  <a:cubicBezTo>
                    <a:pt x="60" y="30"/>
                    <a:pt x="52" y="12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4" name="Google Shape;29514;p21"/>
            <p:cNvSpPr/>
            <p:nvPr/>
          </p:nvSpPr>
          <p:spPr>
            <a:xfrm>
              <a:off x="-5214821" y="-144969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19" y="0"/>
                  </a:moveTo>
                  <a:lnTo>
                    <a:pt x="19" y="4"/>
                  </a:lnTo>
                  <a:cubicBezTo>
                    <a:pt x="4" y="23"/>
                    <a:pt x="0" y="45"/>
                    <a:pt x="26" y="64"/>
                  </a:cubicBezTo>
                  <a:cubicBezTo>
                    <a:pt x="45" y="56"/>
                    <a:pt x="67" y="52"/>
                    <a:pt x="86" y="38"/>
                  </a:cubicBezTo>
                  <a:cubicBezTo>
                    <a:pt x="71" y="11"/>
                    <a:pt x="38" y="16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5" name="Google Shape;29515;p21"/>
            <p:cNvSpPr/>
            <p:nvPr/>
          </p:nvSpPr>
          <p:spPr>
            <a:xfrm>
              <a:off x="-5245190" y="-208716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6"/>
                  </a:moveTo>
                  <a:cubicBezTo>
                    <a:pt x="61" y="34"/>
                    <a:pt x="1" y="0"/>
                    <a:pt x="4" y="64"/>
                  </a:cubicBezTo>
                  <a:cubicBezTo>
                    <a:pt x="42" y="60"/>
                    <a:pt x="79" y="64"/>
                    <a:pt x="94" y="23"/>
                  </a:cubicBezTo>
                  <a:cubicBezTo>
                    <a:pt x="91" y="19"/>
                    <a:pt x="87" y="16"/>
                    <a:pt x="83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6" name="Google Shape;29516;p21"/>
            <p:cNvSpPr/>
            <p:nvPr/>
          </p:nvSpPr>
          <p:spPr>
            <a:xfrm>
              <a:off x="-5074866" y="175433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64" y="0"/>
                  </a:moveTo>
                  <a:cubicBezTo>
                    <a:pt x="38" y="4"/>
                    <a:pt x="26" y="26"/>
                    <a:pt x="7" y="38"/>
                  </a:cubicBezTo>
                  <a:cubicBezTo>
                    <a:pt x="4" y="45"/>
                    <a:pt x="4" y="49"/>
                    <a:pt x="0" y="52"/>
                  </a:cubicBezTo>
                  <a:lnTo>
                    <a:pt x="4" y="52"/>
                  </a:lnTo>
                  <a:cubicBezTo>
                    <a:pt x="11" y="60"/>
                    <a:pt x="19" y="79"/>
                    <a:pt x="26" y="79"/>
                  </a:cubicBezTo>
                  <a:cubicBezTo>
                    <a:pt x="30" y="79"/>
                    <a:pt x="38" y="75"/>
                    <a:pt x="41" y="52"/>
                  </a:cubicBezTo>
                  <a:cubicBezTo>
                    <a:pt x="45" y="41"/>
                    <a:pt x="67" y="30"/>
                    <a:pt x="83" y="23"/>
                  </a:cubicBezTo>
                  <a:cubicBezTo>
                    <a:pt x="75" y="15"/>
                    <a:pt x="67" y="7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7" name="Google Shape;29517;p21"/>
            <p:cNvSpPr/>
            <p:nvPr/>
          </p:nvSpPr>
          <p:spPr>
            <a:xfrm>
              <a:off x="-4989537" y="-20008"/>
              <a:ext cx="4679" cy="3916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41" y="0"/>
                  </a:moveTo>
                  <a:cubicBezTo>
                    <a:pt x="37" y="0"/>
                    <a:pt x="30" y="0"/>
                    <a:pt x="26" y="7"/>
                  </a:cubicBezTo>
                  <a:cubicBezTo>
                    <a:pt x="0" y="34"/>
                    <a:pt x="33" y="60"/>
                    <a:pt x="52" y="82"/>
                  </a:cubicBezTo>
                  <a:cubicBezTo>
                    <a:pt x="59" y="63"/>
                    <a:pt x="49" y="30"/>
                    <a:pt x="75" y="30"/>
                  </a:cubicBezTo>
                  <a:lnTo>
                    <a:pt x="78" y="30"/>
                  </a:lnTo>
                  <a:cubicBezTo>
                    <a:pt x="85" y="30"/>
                    <a:pt x="90" y="34"/>
                    <a:pt x="97" y="34"/>
                  </a:cubicBezTo>
                  <a:cubicBezTo>
                    <a:pt x="78" y="26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8" name="Google Shape;29518;p21"/>
            <p:cNvSpPr/>
            <p:nvPr/>
          </p:nvSpPr>
          <p:spPr>
            <a:xfrm>
              <a:off x="-4884248" y="13580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19"/>
                    <a:pt x="49" y="26"/>
                    <a:pt x="38" y="26"/>
                  </a:cubicBezTo>
                  <a:cubicBezTo>
                    <a:pt x="26" y="26"/>
                    <a:pt x="16" y="23"/>
                    <a:pt x="8" y="23"/>
                  </a:cubicBezTo>
                  <a:cubicBezTo>
                    <a:pt x="0" y="30"/>
                    <a:pt x="0" y="34"/>
                    <a:pt x="8" y="42"/>
                  </a:cubicBezTo>
                  <a:cubicBezTo>
                    <a:pt x="30" y="52"/>
                    <a:pt x="45" y="60"/>
                    <a:pt x="52" y="60"/>
                  </a:cubicBezTo>
                  <a:cubicBezTo>
                    <a:pt x="68" y="60"/>
                    <a:pt x="68" y="42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9" name="Google Shape;29519;p21"/>
            <p:cNvSpPr/>
            <p:nvPr/>
          </p:nvSpPr>
          <p:spPr>
            <a:xfrm>
              <a:off x="-5141620" y="-61598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01" y="0"/>
                  </a:moveTo>
                  <a:cubicBezTo>
                    <a:pt x="63" y="26"/>
                    <a:pt x="30" y="30"/>
                    <a:pt x="0" y="41"/>
                  </a:cubicBezTo>
                  <a:cubicBezTo>
                    <a:pt x="15" y="59"/>
                    <a:pt x="52" y="45"/>
                    <a:pt x="52" y="78"/>
                  </a:cubicBezTo>
                  <a:cubicBezTo>
                    <a:pt x="56" y="82"/>
                    <a:pt x="60" y="86"/>
                    <a:pt x="60" y="90"/>
                  </a:cubicBezTo>
                  <a:cubicBezTo>
                    <a:pt x="71" y="64"/>
                    <a:pt x="82" y="37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0" name="Google Shape;29520;p21"/>
            <p:cNvSpPr/>
            <p:nvPr/>
          </p:nvSpPr>
          <p:spPr>
            <a:xfrm>
              <a:off x="-5353535" y="142390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31"/>
                    <a:pt x="1" y="49"/>
                    <a:pt x="31" y="94"/>
                  </a:cubicBezTo>
                  <a:cubicBezTo>
                    <a:pt x="60" y="68"/>
                    <a:pt x="94" y="45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1" name="Google Shape;29521;p21"/>
            <p:cNvSpPr/>
            <p:nvPr/>
          </p:nvSpPr>
          <p:spPr>
            <a:xfrm>
              <a:off x="-5128441" y="114695"/>
              <a:ext cx="3438" cy="3486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64" y="1"/>
                  </a:moveTo>
                  <a:lnTo>
                    <a:pt x="64" y="1"/>
                  </a:lnTo>
                  <a:cubicBezTo>
                    <a:pt x="42" y="23"/>
                    <a:pt x="23" y="50"/>
                    <a:pt x="1" y="73"/>
                  </a:cubicBezTo>
                  <a:lnTo>
                    <a:pt x="34" y="73"/>
                  </a:lnTo>
                  <a:cubicBezTo>
                    <a:pt x="71" y="73"/>
                    <a:pt x="71" y="6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2" name="Google Shape;29522;p21"/>
            <p:cNvSpPr/>
            <p:nvPr/>
          </p:nvSpPr>
          <p:spPr>
            <a:xfrm>
              <a:off x="-5158094" y="283778"/>
              <a:ext cx="4727" cy="2340"/>
            </a:xfrm>
            <a:custGeom>
              <a:avLst/>
              <a:gdLst/>
              <a:ahLst/>
              <a:cxnLst/>
              <a:rect l="l" t="t" r="r" b="b"/>
              <a:pathLst>
                <a:path w="99" h="49" extrusionOk="0">
                  <a:moveTo>
                    <a:pt x="1" y="0"/>
                  </a:moveTo>
                  <a:lnTo>
                    <a:pt x="1" y="8"/>
                  </a:lnTo>
                  <a:cubicBezTo>
                    <a:pt x="31" y="38"/>
                    <a:pt x="46" y="48"/>
                    <a:pt x="61" y="48"/>
                  </a:cubicBezTo>
                  <a:cubicBezTo>
                    <a:pt x="72" y="48"/>
                    <a:pt x="83" y="34"/>
                    <a:pt x="99" y="4"/>
                  </a:cubicBezTo>
                  <a:lnTo>
                    <a:pt x="94" y="0"/>
                  </a:lnTo>
                  <a:cubicBezTo>
                    <a:pt x="87" y="8"/>
                    <a:pt x="80" y="12"/>
                    <a:pt x="68" y="12"/>
                  </a:cubicBezTo>
                  <a:cubicBezTo>
                    <a:pt x="61" y="12"/>
                    <a:pt x="49" y="8"/>
                    <a:pt x="38" y="4"/>
                  </a:cubicBezTo>
                  <a:cubicBezTo>
                    <a:pt x="31" y="0"/>
                    <a:pt x="20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3" name="Google Shape;29523;p21"/>
            <p:cNvSpPr/>
            <p:nvPr/>
          </p:nvSpPr>
          <p:spPr>
            <a:xfrm>
              <a:off x="-5279809" y="124914"/>
              <a:ext cx="3629" cy="2674"/>
            </a:xfrm>
            <a:custGeom>
              <a:avLst/>
              <a:gdLst/>
              <a:ahLst/>
              <a:cxnLst/>
              <a:rect l="l" t="t" r="r" b="b"/>
              <a:pathLst>
                <a:path w="76" h="56" extrusionOk="0">
                  <a:moveTo>
                    <a:pt x="38" y="0"/>
                  </a:moveTo>
                  <a:cubicBezTo>
                    <a:pt x="19" y="8"/>
                    <a:pt x="1" y="23"/>
                    <a:pt x="8" y="52"/>
                  </a:cubicBezTo>
                  <a:cubicBezTo>
                    <a:pt x="15" y="52"/>
                    <a:pt x="19" y="56"/>
                    <a:pt x="27" y="56"/>
                  </a:cubicBezTo>
                  <a:cubicBezTo>
                    <a:pt x="38" y="56"/>
                    <a:pt x="53" y="49"/>
                    <a:pt x="60" y="38"/>
                  </a:cubicBezTo>
                  <a:cubicBezTo>
                    <a:pt x="72" y="19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4" name="Google Shape;29524;p21"/>
            <p:cNvSpPr/>
            <p:nvPr/>
          </p:nvSpPr>
          <p:spPr>
            <a:xfrm>
              <a:off x="-5123428" y="-73392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0" y="0"/>
                  </a:moveTo>
                  <a:cubicBezTo>
                    <a:pt x="23" y="0"/>
                    <a:pt x="15" y="4"/>
                    <a:pt x="8" y="8"/>
                  </a:cubicBezTo>
                  <a:cubicBezTo>
                    <a:pt x="1" y="23"/>
                    <a:pt x="1" y="34"/>
                    <a:pt x="8" y="45"/>
                  </a:cubicBezTo>
                  <a:cubicBezTo>
                    <a:pt x="15" y="49"/>
                    <a:pt x="23" y="52"/>
                    <a:pt x="27" y="52"/>
                  </a:cubicBezTo>
                  <a:cubicBezTo>
                    <a:pt x="37" y="52"/>
                    <a:pt x="45" y="49"/>
                    <a:pt x="53" y="42"/>
                  </a:cubicBezTo>
                  <a:cubicBezTo>
                    <a:pt x="63" y="30"/>
                    <a:pt x="68" y="19"/>
                    <a:pt x="53" y="8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5" name="Google Shape;29525;p21"/>
            <p:cNvSpPr/>
            <p:nvPr/>
          </p:nvSpPr>
          <p:spPr>
            <a:xfrm>
              <a:off x="-5049511" y="-103761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56" y="0"/>
                  </a:moveTo>
                  <a:lnTo>
                    <a:pt x="56" y="0"/>
                  </a:lnTo>
                  <a:cubicBezTo>
                    <a:pt x="37" y="8"/>
                    <a:pt x="4" y="0"/>
                    <a:pt x="4" y="38"/>
                  </a:cubicBezTo>
                  <a:cubicBezTo>
                    <a:pt x="0" y="68"/>
                    <a:pt x="26" y="57"/>
                    <a:pt x="37" y="68"/>
                  </a:cubicBezTo>
                  <a:cubicBezTo>
                    <a:pt x="56" y="50"/>
                    <a:pt x="67" y="27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6" name="Google Shape;29526;p21"/>
            <p:cNvSpPr/>
            <p:nvPr/>
          </p:nvSpPr>
          <p:spPr>
            <a:xfrm>
              <a:off x="-5084702" y="18001"/>
              <a:ext cx="3438" cy="3581"/>
            </a:xfrm>
            <a:custGeom>
              <a:avLst/>
              <a:gdLst/>
              <a:ahLst/>
              <a:cxnLst/>
              <a:rect l="l" t="t" r="r" b="b"/>
              <a:pathLst>
                <a:path w="72" h="75" extrusionOk="0">
                  <a:moveTo>
                    <a:pt x="1" y="0"/>
                  </a:moveTo>
                  <a:cubicBezTo>
                    <a:pt x="1" y="26"/>
                    <a:pt x="4" y="52"/>
                    <a:pt x="23" y="75"/>
                  </a:cubicBezTo>
                  <a:cubicBezTo>
                    <a:pt x="71" y="41"/>
                    <a:pt x="71" y="38"/>
                    <a:pt x="27" y="7"/>
                  </a:cubicBezTo>
                  <a:cubicBezTo>
                    <a:pt x="19" y="4"/>
                    <a:pt x="8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7" name="Google Shape;29527;p21"/>
            <p:cNvSpPr/>
            <p:nvPr/>
          </p:nvSpPr>
          <p:spPr>
            <a:xfrm>
              <a:off x="-5152889" y="4531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16" y="0"/>
                  </a:moveTo>
                  <a:cubicBezTo>
                    <a:pt x="0" y="26"/>
                    <a:pt x="34" y="37"/>
                    <a:pt x="34" y="60"/>
                  </a:cubicBezTo>
                  <a:cubicBezTo>
                    <a:pt x="34" y="71"/>
                    <a:pt x="38" y="75"/>
                    <a:pt x="49" y="75"/>
                  </a:cubicBezTo>
                  <a:cubicBezTo>
                    <a:pt x="52" y="75"/>
                    <a:pt x="57" y="75"/>
                    <a:pt x="60" y="71"/>
                  </a:cubicBezTo>
                  <a:cubicBezTo>
                    <a:pt x="79" y="60"/>
                    <a:pt x="79" y="37"/>
                    <a:pt x="68" y="34"/>
                  </a:cubicBezTo>
                  <a:cubicBezTo>
                    <a:pt x="42" y="30"/>
                    <a:pt x="42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8" name="Google Shape;29528;p21"/>
            <p:cNvSpPr/>
            <p:nvPr/>
          </p:nvSpPr>
          <p:spPr>
            <a:xfrm>
              <a:off x="-5137562" y="12381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5" y="1"/>
                  </a:moveTo>
                  <a:cubicBezTo>
                    <a:pt x="23" y="1"/>
                    <a:pt x="12" y="5"/>
                    <a:pt x="1" y="8"/>
                  </a:cubicBezTo>
                  <a:cubicBezTo>
                    <a:pt x="12" y="23"/>
                    <a:pt x="19" y="49"/>
                    <a:pt x="42" y="49"/>
                  </a:cubicBezTo>
                  <a:cubicBezTo>
                    <a:pt x="45" y="49"/>
                    <a:pt x="50" y="46"/>
                    <a:pt x="57" y="46"/>
                  </a:cubicBezTo>
                  <a:cubicBezTo>
                    <a:pt x="61" y="42"/>
                    <a:pt x="68" y="31"/>
                    <a:pt x="64" y="27"/>
                  </a:cubicBezTo>
                  <a:cubicBezTo>
                    <a:pt x="61" y="8"/>
                    <a:pt x="45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9" name="Google Shape;29529;p21"/>
            <p:cNvSpPr/>
            <p:nvPr/>
          </p:nvSpPr>
          <p:spPr>
            <a:xfrm>
              <a:off x="-5287831" y="15089"/>
              <a:ext cx="3581" cy="3295"/>
            </a:xfrm>
            <a:custGeom>
              <a:avLst/>
              <a:gdLst/>
              <a:ahLst/>
              <a:cxnLst/>
              <a:rect l="l" t="t" r="r" b="b"/>
              <a:pathLst>
                <a:path w="75" h="69" extrusionOk="0">
                  <a:moveTo>
                    <a:pt x="16" y="1"/>
                  </a:moveTo>
                  <a:cubicBezTo>
                    <a:pt x="12" y="9"/>
                    <a:pt x="8" y="16"/>
                    <a:pt x="0" y="23"/>
                  </a:cubicBezTo>
                  <a:cubicBezTo>
                    <a:pt x="12" y="50"/>
                    <a:pt x="26" y="68"/>
                    <a:pt x="49" y="68"/>
                  </a:cubicBezTo>
                  <a:cubicBezTo>
                    <a:pt x="57" y="68"/>
                    <a:pt x="60" y="65"/>
                    <a:pt x="68" y="65"/>
                  </a:cubicBezTo>
                  <a:cubicBezTo>
                    <a:pt x="75" y="50"/>
                    <a:pt x="57" y="35"/>
                    <a:pt x="60" y="20"/>
                  </a:cubicBezTo>
                  <a:lnTo>
                    <a:pt x="64" y="20"/>
                  </a:lnTo>
                  <a:cubicBezTo>
                    <a:pt x="49" y="5"/>
                    <a:pt x="34" y="5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0" name="Google Shape;29530;p21"/>
            <p:cNvSpPr/>
            <p:nvPr/>
          </p:nvSpPr>
          <p:spPr>
            <a:xfrm>
              <a:off x="-5083127" y="85997"/>
              <a:ext cx="3820" cy="2722"/>
            </a:xfrm>
            <a:custGeom>
              <a:avLst/>
              <a:gdLst/>
              <a:ahLst/>
              <a:cxnLst/>
              <a:rect l="l" t="t" r="r" b="b"/>
              <a:pathLst>
                <a:path w="80" h="57" extrusionOk="0">
                  <a:moveTo>
                    <a:pt x="61" y="1"/>
                  </a:moveTo>
                  <a:cubicBezTo>
                    <a:pt x="54" y="1"/>
                    <a:pt x="49" y="4"/>
                    <a:pt x="42" y="8"/>
                  </a:cubicBezTo>
                  <a:cubicBezTo>
                    <a:pt x="35" y="8"/>
                    <a:pt x="27" y="12"/>
                    <a:pt x="23" y="12"/>
                  </a:cubicBezTo>
                  <a:lnTo>
                    <a:pt x="16" y="12"/>
                  </a:lnTo>
                  <a:cubicBezTo>
                    <a:pt x="9" y="23"/>
                    <a:pt x="1" y="34"/>
                    <a:pt x="9" y="49"/>
                  </a:cubicBezTo>
                  <a:cubicBezTo>
                    <a:pt x="12" y="53"/>
                    <a:pt x="16" y="53"/>
                    <a:pt x="20" y="56"/>
                  </a:cubicBezTo>
                  <a:cubicBezTo>
                    <a:pt x="42" y="53"/>
                    <a:pt x="64" y="46"/>
                    <a:pt x="80" y="27"/>
                  </a:cubicBezTo>
                  <a:cubicBezTo>
                    <a:pt x="76" y="8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1" name="Google Shape;29531;p21"/>
            <p:cNvSpPr/>
            <p:nvPr/>
          </p:nvSpPr>
          <p:spPr>
            <a:xfrm>
              <a:off x="-5164111" y="1602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1"/>
                  </a:moveTo>
                  <a:cubicBezTo>
                    <a:pt x="23" y="1"/>
                    <a:pt x="11" y="8"/>
                    <a:pt x="0" y="27"/>
                  </a:cubicBezTo>
                  <a:cubicBezTo>
                    <a:pt x="26" y="45"/>
                    <a:pt x="56" y="61"/>
                    <a:pt x="90" y="61"/>
                  </a:cubicBezTo>
                  <a:cubicBezTo>
                    <a:pt x="94" y="49"/>
                    <a:pt x="86" y="38"/>
                    <a:pt x="75" y="30"/>
                  </a:cubicBezTo>
                  <a:cubicBezTo>
                    <a:pt x="60" y="19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2" name="Google Shape;29532;p21"/>
            <p:cNvSpPr/>
            <p:nvPr/>
          </p:nvSpPr>
          <p:spPr>
            <a:xfrm>
              <a:off x="-5069518" y="57777"/>
              <a:ext cx="4679" cy="2913"/>
            </a:xfrm>
            <a:custGeom>
              <a:avLst/>
              <a:gdLst/>
              <a:ahLst/>
              <a:cxnLst/>
              <a:rect l="l" t="t" r="r" b="b"/>
              <a:pathLst>
                <a:path w="98" h="61" extrusionOk="0">
                  <a:moveTo>
                    <a:pt x="38" y="1"/>
                  </a:moveTo>
                  <a:cubicBezTo>
                    <a:pt x="30" y="19"/>
                    <a:pt x="0" y="27"/>
                    <a:pt x="11" y="53"/>
                  </a:cubicBezTo>
                  <a:cubicBezTo>
                    <a:pt x="15" y="57"/>
                    <a:pt x="23" y="61"/>
                    <a:pt x="30" y="61"/>
                  </a:cubicBezTo>
                  <a:cubicBezTo>
                    <a:pt x="38" y="61"/>
                    <a:pt x="45" y="57"/>
                    <a:pt x="52" y="57"/>
                  </a:cubicBezTo>
                  <a:cubicBezTo>
                    <a:pt x="97" y="23"/>
                    <a:pt x="45" y="19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3" name="Google Shape;29533;p21"/>
            <p:cNvSpPr/>
            <p:nvPr/>
          </p:nvSpPr>
          <p:spPr>
            <a:xfrm>
              <a:off x="-5084846" y="8098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14" y="1"/>
                  </a:moveTo>
                  <a:cubicBezTo>
                    <a:pt x="0" y="1"/>
                    <a:pt x="0" y="16"/>
                    <a:pt x="0" y="56"/>
                  </a:cubicBezTo>
                  <a:cubicBezTo>
                    <a:pt x="7" y="53"/>
                    <a:pt x="14" y="53"/>
                    <a:pt x="22" y="53"/>
                  </a:cubicBezTo>
                  <a:cubicBezTo>
                    <a:pt x="40" y="42"/>
                    <a:pt x="59" y="27"/>
                    <a:pt x="74" y="16"/>
                  </a:cubicBezTo>
                  <a:cubicBezTo>
                    <a:pt x="45" y="8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4" name="Google Shape;29534;p21"/>
            <p:cNvSpPr/>
            <p:nvPr/>
          </p:nvSpPr>
          <p:spPr>
            <a:xfrm>
              <a:off x="-5054190" y="85615"/>
              <a:ext cx="3438" cy="2578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1" y="1"/>
                    <a:pt x="19" y="9"/>
                    <a:pt x="12" y="16"/>
                  </a:cubicBezTo>
                  <a:cubicBezTo>
                    <a:pt x="0" y="27"/>
                    <a:pt x="4" y="42"/>
                    <a:pt x="19" y="49"/>
                  </a:cubicBezTo>
                  <a:cubicBezTo>
                    <a:pt x="23" y="54"/>
                    <a:pt x="31" y="54"/>
                    <a:pt x="34" y="54"/>
                  </a:cubicBezTo>
                  <a:cubicBezTo>
                    <a:pt x="42" y="54"/>
                    <a:pt x="53" y="46"/>
                    <a:pt x="60" y="38"/>
                  </a:cubicBezTo>
                  <a:cubicBezTo>
                    <a:pt x="71" y="27"/>
                    <a:pt x="68" y="16"/>
                    <a:pt x="57" y="4"/>
                  </a:cubicBezTo>
                  <a:cubicBezTo>
                    <a:pt x="53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5" name="Google Shape;29535;p21"/>
            <p:cNvSpPr/>
            <p:nvPr/>
          </p:nvSpPr>
          <p:spPr>
            <a:xfrm>
              <a:off x="-5450802" y="-67376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34" y="1"/>
                  </a:moveTo>
                  <a:cubicBezTo>
                    <a:pt x="19" y="1"/>
                    <a:pt x="11" y="13"/>
                    <a:pt x="1" y="20"/>
                  </a:cubicBezTo>
                  <a:cubicBezTo>
                    <a:pt x="4" y="50"/>
                    <a:pt x="23" y="65"/>
                    <a:pt x="49" y="65"/>
                  </a:cubicBezTo>
                  <a:lnTo>
                    <a:pt x="53" y="65"/>
                  </a:lnTo>
                  <a:cubicBezTo>
                    <a:pt x="56" y="42"/>
                    <a:pt x="61" y="20"/>
                    <a:pt x="45" y="5"/>
                  </a:cubicBezTo>
                  <a:cubicBezTo>
                    <a:pt x="42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6" name="Google Shape;29536;p21"/>
            <p:cNvSpPr/>
            <p:nvPr/>
          </p:nvSpPr>
          <p:spPr>
            <a:xfrm>
              <a:off x="-5185025" y="-128209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45" y="1"/>
                  </a:moveTo>
                  <a:cubicBezTo>
                    <a:pt x="35" y="1"/>
                    <a:pt x="26" y="12"/>
                    <a:pt x="19" y="19"/>
                  </a:cubicBezTo>
                  <a:cubicBezTo>
                    <a:pt x="8" y="34"/>
                    <a:pt x="0" y="57"/>
                    <a:pt x="26" y="75"/>
                  </a:cubicBezTo>
                  <a:cubicBezTo>
                    <a:pt x="38" y="64"/>
                    <a:pt x="42" y="49"/>
                    <a:pt x="53" y="41"/>
                  </a:cubicBezTo>
                  <a:cubicBezTo>
                    <a:pt x="71" y="31"/>
                    <a:pt x="71" y="15"/>
                    <a:pt x="57" y="5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7" name="Google Shape;29537;p21"/>
            <p:cNvSpPr/>
            <p:nvPr/>
          </p:nvSpPr>
          <p:spPr>
            <a:xfrm>
              <a:off x="-5196819" y="-64320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57" y="1"/>
                  </a:moveTo>
                  <a:cubicBezTo>
                    <a:pt x="49" y="31"/>
                    <a:pt x="1" y="23"/>
                    <a:pt x="8" y="61"/>
                  </a:cubicBezTo>
                  <a:cubicBezTo>
                    <a:pt x="20" y="64"/>
                    <a:pt x="30" y="68"/>
                    <a:pt x="42" y="68"/>
                  </a:cubicBezTo>
                  <a:lnTo>
                    <a:pt x="64" y="68"/>
                  </a:lnTo>
                  <a:cubicBezTo>
                    <a:pt x="64" y="46"/>
                    <a:pt x="83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8" name="Google Shape;29538;p21"/>
            <p:cNvSpPr/>
            <p:nvPr/>
          </p:nvSpPr>
          <p:spPr>
            <a:xfrm>
              <a:off x="-5297811" y="98842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1"/>
                  </a:moveTo>
                  <a:cubicBezTo>
                    <a:pt x="26" y="19"/>
                    <a:pt x="0" y="31"/>
                    <a:pt x="11" y="60"/>
                  </a:cubicBezTo>
                  <a:cubicBezTo>
                    <a:pt x="15" y="57"/>
                    <a:pt x="15" y="57"/>
                    <a:pt x="19" y="57"/>
                  </a:cubicBezTo>
                  <a:cubicBezTo>
                    <a:pt x="23" y="57"/>
                    <a:pt x="30" y="57"/>
                    <a:pt x="33" y="60"/>
                  </a:cubicBezTo>
                  <a:cubicBezTo>
                    <a:pt x="37" y="60"/>
                    <a:pt x="42" y="64"/>
                    <a:pt x="45" y="64"/>
                  </a:cubicBezTo>
                  <a:cubicBezTo>
                    <a:pt x="49" y="64"/>
                    <a:pt x="49" y="64"/>
                    <a:pt x="52" y="60"/>
                  </a:cubicBezTo>
                  <a:cubicBezTo>
                    <a:pt x="64" y="46"/>
                    <a:pt x="64" y="27"/>
                    <a:pt x="68" y="12"/>
                  </a:cubicBezTo>
                  <a:cubicBezTo>
                    <a:pt x="64" y="5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9" name="Google Shape;29539;p21"/>
            <p:cNvSpPr/>
            <p:nvPr/>
          </p:nvSpPr>
          <p:spPr>
            <a:xfrm>
              <a:off x="-4976167" y="114027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30" y="1"/>
                  </a:moveTo>
                  <a:cubicBezTo>
                    <a:pt x="19" y="1"/>
                    <a:pt x="12" y="4"/>
                    <a:pt x="0" y="11"/>
                  </a:cubicBezTo>
                  <a:cubicBezTo>
                    <a:pt x="4" y="27"/>
                    <a:pt x="4" y="37"/>
                    <a:pt x="4" y="53"/>
                  </a:cubicBezTo>
                  <a:cubicBezTo>
                    <a:pt x="30" y="30"/>
                    <a:pt x="71" y="49"/>
                    <a:pt x="90" y="15"/>
                  </a:cubicBezTo>
                  <a:cubicBezTo>
                    <a:pt x="67" y="15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0" name="Google Shape;29540;p21"/>
            <p:cNvSpPr/>
            <p:nvPr/>
          </p:nvSpPr>
          <p:spPr>
            <a:xfrm>
              <a:off x="-5365138" y="186129"/>
              <a:ext cx="5443" cy="3247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8"/>
                    <a:pt x="4" y="12"/>
                  </a:cubicBezTo>
                  <a:cubicBezTo>
                    <a:pt x="27" y="49"/>
                    <a:pt x="46" y="68"/>
                    <a:pt x="68" y="68"/>
                  </a:cubicBezTo>
                  <a:cubicBezTo>
                    <a:pt x="83" y="68"/>
                    <a:pt x="98" y="64"/>
                    <a:pt x="113" y="52"/>
                  </a:cubicBezTo>
                  <a:cubicBezTo>
                    <a:pt x="101" y="42"/>
                    <a:pt x="83" y="45"/>
                    <a:pt x="68" y="42"/>
                  </a:cubicBezTo>
                  <a:lnTo>
                    <a:pt x="61" y="42"/>
                  </a:lnTo>
                  <a:cubicBezTo>
                    <a:pt x="39" y="42"/>
                    <a:pt x="27" y="23"/>
                    <a:pt x="12" y="12"/>
                  </a:cubicBezTo>
                  <a:cubicBezTo>
                    <a:pt x="4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1" name="Google Shape;29541;p21"/>
            <p:cNvSpPr/>
            <p:nvPr/>
          </p:nvSpPr>
          <p:spPr>
            <a:xfrm>
              <a:off x="-5188415" y="236123"/>
              <a:ext cx="4489" cy="2722"/>
            </a:xfrm>
            <a:custGeom>
              <a:avLst/>
              <a:gdLst/>
              <a:ahLst/>
              <a:cxnLst/>
              <a:rect l="l" t="t" r="r" b="b"/>
              <a:pathLst>
                <a:path w="94" h="57" extrusionOk="0">
                  <a:moveTo>
                    <a:pt x="1" y="0"/>
                  </a:moveTo>
                  <a:cubicBezTo>
                    <a:pt x="16" y="34"/>
                    <a:pt x="49" y="42"/>
                    <a:pt x="71" y="56"/>
                  </a:cubicBezTo>
                  <a:cubicBezTo>
                    <a:pt x="94" y="30"/>
                    <a:pt x="75" y="15"/>
                    <a:pt x="53" y="8"/>
                  </a:cubicBezTo>
                  <a:cubicBezTo>
                    <a:pt x="38" y="0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2" name="Google Shape;29542;p21"/>
            <p:cNvSpPr/>
            <p:nvPr/>
          </p:nvSpPr>
          <p:spPr>
            <a:xfrm>
              <a:off x="-5163585" y="283778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38" y="0"/>
                  </a:moveTo>
                  <a:cubicBezTo>
                    <a:pt x="26" y="8"/>
                    <a:pt x="7" y="4"/>
                    <a:pt x="0" y="22"/>
                  </a:cubicBezTo>
                  <a:cubicBezTo>
                    <a:pt x="0" y="53"/>
                    <a:pt x="0" y="67"/>
                    <a:pt x="12" y="67"/>
                  </a:cubicBezTo>
                  <a:cubicBezTo>
                    <a:pt x="19" y="67"/>
                    <a:pt x="30" y="60"/>
                    <a:pt x="52" y="53"/>
                  </a:cubicBezTo>
                  <a:cubicBezTo>
                    <a:pt x="38" y="38"/>
                    <a:pt x="38" y="26"/>
                    <a:pt x="49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3" name="Google Shape;29543;p21"/>
            <p:cNvSpPr/>
            <p:nvPr/>
          </p:nvSpPr>
          <p:spPr>
            <a:xfrm>
              <a:off x="-5027593" y="-179397"/>
              <a:ext cx="3820" cy="2149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7" y="0"/>
                  </a:moveTo>
                  <a:cubicBezTo>
                    <a:pt x="16" y="0"/>
                    <a:pt x="8" y="7"/>
                    <a:pt x="0" y="22"/>
                  </a:cubicBezTo>
                  <a:cubicBezTo>
                    <a:pt x="27" y="37"/>
                    <a:pt x="42" y="45"/>
                    <a:pt x="53" y="45"/>
                  </a:cubicBezTo>
                  <a:cubicBezTo>
                    <a:pt x="64" y="45"/>
                    <a:pt x="68" y="30"/>
                    <a:pt x="79" y="4"/>
                  </a:cubicBezTo>
                  <a:lnTo>
                    <a:pt x="79" y="4"/>
                  </a:lnTo>
                  <a:cubicBezTo>
                    <a:pt x="75" y="7"/>
                    <a:pt x="68" y="7"/>
                    <a:pt x="64" y="7"/>
                  </a:cubicBezTo>
                  <a:cubicBezTo>
                    <a:pt x="61" y="7"/>
                    <a:pt x="53" y="7"/>
                    <a:pt x="45" y="4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4" name="Google Shape;29544;p21"/>
            <p:cNvSpPr/>
            <p:nvPr/>
          </p:nvSpPr>
          <p:spPr>
            <a:xfrm>
              <a:off x="-5161819" y="283778"/>
              <a:ext cx="3772" cy="2531"/>
            </a:xfrm>
            <a:custGeom>
              <a:avLst/>
              <a:gdLst/>
              <a:ahLst/>
              <a:cxnLst/>
              <a:rect l="l" t="t" r="r" b="b"/>
              <a:pathLst>
                <a:path w="79" h="53" extrusionOk="0">
                  <a:moveTo>
                    <a:pt x="56" y="0"/>
                  </a:moveTo>
                  <a:cubicBezTo>
                    <a:pt x="42" y="0"/>
                    <a:pt x="27" y="0"/>
                    <a:pt x="12" y="12"/>
                  </a:cubicBezTo>
                  <a:cubicBezTo>
                    <a:pt x="1" y="26"/>
                    <a:pt x="1" y="38"/>
                    <a:pt x="15" y="53"/>
                  </a:cubicBezTo>
                  <a:lnTo>
                    <a:pt x="20" y="53"/>
                  </a:lnTo>
                  <a:cubicBezTo>
                    <a:pt x="49" y="53"/>
                    <a:pt x="64" y="31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5" name="Google Shape;29545;p21"/>
            <p:cNvSpPr/>
            <p:nvPr/>
          </p:nvSpPr>
          <p:spPr>
            <a:xfrm>
              <a:off x="-5155038" y="5300"/>
              <a:ext cx="3581" cy="2579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53" y="1"/>
                  </a:moveTo>
                  <a:cubicBezTo>
                    <a:pt x="30" y="1"/>
                    <a:pt x="27" y="35"/>
                    <a:pt x="8" y="35"/>
                  </a:cubicBezTo>
                  <a:cubicBezTo>
                    <a:pt x="0" y="35"/>
                    <a:pt x="0" y="42"/>
                    <a:pt x="4" y="49"/>
                  </a:cubicBezTo>
                  <a:cubicBezTo>
                    <a:pt x="12" y="53"/>
                    <a:pt x="19" y="53"/>
                    <a:pt x="27" y="53"/>
                  </a:cubicBezTo>
                  <a:cubicBezTo>
                    <a:pt x="42" y="53"/>
                    <a:pt x="57" y="42"/>
                    <a:pt x="71" y="27"/>
                  </a:cubicBezTo>
                  <a:cubicBezTo>
                    <a:pt x="75" y="23"/>
                    <a:pt x="75" y="12"/>
                    <a:pt x="68" y="9"/>
                  </a:cubicBezTo>
                  <a:cubicBezTo>
                    <a:pt x="61" y="4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6" name="Google Shape;29546;p21"/>
            <p:cNvSpPr/>
            <p:nvPr/>
          </p:nvSpPr>
          <p:spPr>
            <a:xfrm>
              <a:off x="-5099027" y="-61789"/>
              <a:ext cx="5635" cy="3438"/>
            </a:xfrm>
            <a:custGeom>
              <a:avLst/>
              <a:gdLst/>
              <a:ahLst/>
              <a:cxnLst/>
              <a:rect l="l" t="t" r="r" b="b"/>
              <a:pathLst>
                <a:path w="118" h="72" extrusionOk="0">
                  <a:moveTo>
                    <a:pt x="23" y="1"/>
                  </a:moveTo>
                  <a:cubicBezTo>
                    <a:pt x="9" y="1"/>
                    <a:pt x="5" y="19"/>
                    <a:pt x="1" y="37"/>
                  </a:cubicBezTo>
                  <a:cubicBezTo>
                    <a:pt x="31" y="41"/>
                    <a:pt x="61" y="34"/>
                    <a:pt x="80" y="60"/>
                  </a:cubicBezTo>
                  <a:cubicBezTo>
                    <a:pt x="91" y="63"/>
                    <a:pt x="99" y="71"/>
                    <a:pt x="110" y="71"/>
                  </a:cubicBezTo>
                  <a:lnTo>
                    <a:pt x="118" y="71"/>
                  </a:lnTo>
                  <a:cubicBezTo>
                    <a:pt x="95" y="49"/>
                    <a:pt x="73" y="30"/>
                    <a:pt x="46" y="11"/>
                  </a:cubicBezTo>
                  <a:cubicBezTo>
                    <a:pt x="39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7" name="Google Shape;29547;p21"/>
            <p:cNvSpPr/>
            <p:nvPr/>
          </p:nvSpPr>
          <p:spPr>
            <a:xfrm>
              <a:off x="-5150215" y="12606"/>
              <a:ext cx="5205" cy="277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15" y="1"/>
                  </a:moveTo>
                  <a:cubicBezTo>
                    <a:pt x="1" y="1"/>
                    <a:pt x="8" y="23"/>
                    <a:pt x="12" y="42"/>
                  </a:cubicBezTo>
                  <a:cubicBezTo>
                    <a:pt x="19" y="39"/>
                    <a:pt x="27" y="39"/>
                    <a:pt x="34" y="39"/>
                  </a:cubicBezTo>
                  <a:cubicBezTo>
                    <a:pt x="53" y="39"/>
                    <a:pt x="68" y="46"/>
                    <a:pt x="83" y="57"/>
                  </a:cubicBezTo>
                  <a:cubicBezTo>
                    <a:pt x="109" y="8"/>
                    <a:pt x="56" y="20"/>
                    <a:pt x="41" y="8"/>
                  </a:cubicBezTo>
                  <a:cubicBezTo>
                    <a:pt x="30" y="5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8" name="Google Shape;29548;p21"/>
            <p:cNvSpPr/>
            <p:nvPr/>
          </p:nvSpPr>
          <p:spPr>
            <a:xfrm>
              <a:off x="-5017041" y="-130310"/>
              <a:ext cx="3772" cy="2674"/>
            </a:xfrm>
            <a:custGeom>
              <a:avLst/>
              <a:gdLst/>
              <a:ahLst/>
              <a:cxnLst/>
              <a:rect l="l" t="t" r="r" b="b"/>
              <a:pathLst>
                <a:path w="79" h="56" extrusionOk="0">
                  <a:moveTo>
                    <a:pt x="67" y="0"/>
                  </a:moveTo>
                  <a:cubicBezTo>
                    <a:pt x="49" y="11"/>
                    <a:pt x="19" y="4"/>
                    <a:pt x="0" y="26"/>
                  </a:cubicBezTo>
                  <a:cubicBezTo>
                    <a:pt x="23" y="37"/>
                    <a:pt x="33" y="45"/>
                    <a:pt x="49" y="56"/>
                  </a:cubicBezTo>
                  <a:cubicBezTo>
                    <a:pt x="56" y="56"/>
                    <a:pt x="64" y="56"/>
                    <a:pt x="71" y="52"/>
                  </a:cubicBezTo>
                  <a:cubicBezTo>
                    <a:pt x="75" y="37"/>
                    <a:pt x="78" y="18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9" name="Google Shape;29549;p21"/>
            <p:cNvSpPr/>
            <p:nvPr/>
          </p:nvSpPr>
          <p:spPr>
            <a:xfrm>
              <a:off x="-5024537" y="98317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8" y="0"/>
                  </a:moveTo>
                  <a:cubicBezTo>
                    <a:pt x="26" y="0"/>
                    <a:pt x="11" y="7"/>
                    <a:pt x="0" y="12"/>
                  </a:cubicBezTo>
                  <a:cubicBezTo>
                    <a:pt x="4" y="19"/>
                    <a:pt x="11" y="26"/>
                    <a:pt x="15" y="34"/>
                  </a:cubicBezTo>
                  <a:cubicBezTo>
                    <a:pt x="26" y="45"/>
                    <a:pt x="15" y="75"/>
                    <a:pt x="45" y="75"/>
                  </a:cubicBezTo>
                  <a:cubicBezTo>
                    <a:pt x="60" y="60"/>
                    <a:pt x="60" y="42"/>
                    <a:pt x="64" y="26"/>
                  </a:cubicBezTo>
                  <a:cubicBezTo>
                    <a:pt x="56" y="7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0" name="Google Shape;29550;p21"/>
            <p:cNvSpPr/>
            <p:nvPr/>
          </p:nvSpPr>
          <p:spPr>
            <a:xfrm>
              <a:off x="-5096115" y="34953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38" y="0"/>
                  </a:moveTo>
                  <a:cubicBezTo>
                    <a:pt x="30" y="0"/>
                    <a:pt x="19" y="8"/>
                    <a:pt x="0" y="23"/>
                  </a:cubicBezTo>
                  <a:cubicBezTo>
                    <a:pt x="12" y="30"/>
                    <a:pt x="22" y="42"/>
                    <a:pt x="34" y="49"/>
                  </a:cubicBezTo>
                  <a:cubicBezTo>
                    <a:pt x="41" y="52"/>
                    <a:pt x="49" y="52"/>
                    <a:pt x="52" y="52"/>
                  </a:cubicBezTo>
                  <a:cubicBezTo>
                    <a:pt x="64" y="52"/>
                    <a:pt x="71" y="49"/>
                    <a:pt x="79" y="49"/>
                  </a:cubicBezTo>
                  <a:cubicBezTo>
                    <a:pt x="64" y="16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1" name="Google Shape;29551;p21"/>
            <p:cNvSpPr/>
            <p:nvPr/>
          </p:nvSpPr>
          <p:spPr>
            <a:xfrm>
              <a:off x="-5175905" y="140241"/>
              <a:ext cx="4345" cy="2196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49" y="1"/>
                  </a:moveTo>
                  <a:cubicBezTo>
                    <a:pt x="41" y="1"/>
                    <a:pt x="34" y="4"/>
                    <a:pt x="27" y="9"/>
                  </a:cubicBezTo>
                  <a:cubicBezTo>
                    <a:pt x="19" y="12"/>
                    <a:pt x="11" y="16"/>
                    <a:pt x="4" y="16"/>
                  </a:cubicBezTo>
                  <a:lnTo>
                    <a:pt x="1" y="16"/>
                  </a:lnTo>
                  <a:cubicBezTo>
                    <a:pt x="11" y="38"/>
                    <a:pt x="23" y="45"/>
                    <a:pt x="37" y="45"/>
                  </a:cubicBezTo>
                  <a:cubicBezTo>
                    <a:pt x="53" y="45"/>
                    <a:pt x="71" y="35"/>
                    <a:pt x="90" y="31"/>
                  </a:cubicBezTo>
                  <a:cubicBezTo>
                    <a:pt x="82" y="23"/>
                    <a:pt x="75" y="16"/>
                    <a:pt x="63" y="9"/>
                  </a:cubicBezTo>
                  <a:cubicBezTo>
                    <a:pt x="60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2" name="Google Shape;29552;p21"/>
            <p:cNvSpPr/>
            <p:nvPr/>
          </p:nvSpPr>
          <p:spPr>
            <a:xfrm>
              <a:off x="-5094873" y="375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64" y="1"/>
                  </a:moveTo>
                  <a:lnTo>
                    <a:pt x="64" y="1"/>
                  </a:lnTo>
                  <a:cubicBezTo>
                    <a:pt x="53" y="9"/>
                    <a:pt x="45" y="20"/>
                    <a:pt x="38" y="28"/>
                  </a:cubicBezTo>
                  <a:cubicBezTo>
                    <a:pt x="23" y="35"/>
                    <a:pt x="0" y="46"/>
                    <a:pt x="23" y="65"/>
                  </a:cubicBezTo>
                  <a:cubicBezTo>
                    <a:pt x="31" y="68"/>
                    <a:pt x="34" y="68"/>
                    <a:pt x="38" y="68"/>
                  </a:cubicBezTo>
                  <a:cubicBezTo>
                    <a:pt x="45" y="68"/>
                    <a:pt x="53" y="61"/>
                    <a:pt x="60" y="50"/>
                  </a:cubicBezTo>
                  <a:cubicBezTo>
                    <a:pt x="7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3" name="Google Shape;29553;p21"/>
            <p:cNvSpPr/>
            <p:nvPr/>
          </p:nvSpPr>
          <p:spPr>
            <a:xfrm>
              <a:off x="-5029742" y="-30704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38" y="0"/>
                  </a:moveTo>
                  <a:cubicBezTo>
                    <a:pt x="1" y="0"/>
                    <a:pt x="19" y="45"/>
                    <a:pt x="12" y="67"/>
                  </a:cubicBezTo>
                  <a:cubicBezTo>
                    <a:pt x="45" y="63"/>
                    <a:pt x="53" y="37"/>
                    <a:pt x="68" y="14"/>
                  </a:cubicBezTo>
                  <a:cubicBezTo>
                    <a:pt x="64" y="11"/>
                    <a:pt x="64" y="7"/>
                    <a:pt x="61" y="4"/>
                  </a:cubicBezTo>
                  <a:cubicBezTo>
                    <a:pt x="53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4" name="Google Shape;29554;p21"/>
            <p:cNvSpPr/>
            <p:nvPr/>
          </p:nvSpPr>
          <p:spPr>
            <a:xfrm>
              <a:off x="-5014892" y="105479"/>
              <a:ext cx="3390" cy="3581"/>
            </a:xfrm>
            <a:custGeom>
              <a:avLst/>
              <a:gdLst/>
              <a:ahLst/>
              <a:cxnLst/>
              <a:rect l="l" t="t" r="r" b="b"/>
              <a:pathLst>
                <a:path w="71" h="75" extrusionOk="0">
                  <a:moveTo>
                    <a:pt x="0" y="45"/>
                  </a:moveTo>
                  <a:lnTo>
                    <a:pt x="0" y="49"/>
                  </a:lnTo>
                  <a:cubicBezTo>
                    <a:pt x="1" y="47"/>
                    <a:pt x="1" y="46"/>
                    <a:pt x="2" y="45"/>
                  </a:cubicBezTo>
                  <a:close/>
                  <a:moveTo>
                    <a:pt x="38" y="0"/>
                  </a:moveTo>
                  <a:cubicBezTo>
                    <a:pt x="27" y="14"/>
                    <a:pt x="13" y="28"/>
                    <a:pt x="2" y="45"/>
                  </a:cubicBezTo>
                  <a:lnTo>
                    <a:pt x="4" y="45"/>
                  </a:lnTo>
                  <a:cubicBezTo>
                    <a:pt x="11" y="45"/>
                    <a:pt x="19" y="52"/>
                    <a:pt x="26" y="59"/>
                  </a:cubicBezTo>
                  <a:cubicBezTo>
                    <a:pt x="30" y="67"/>
                    <a:pt x="38" y="75"/>
                    <a:pt x="45" y="75"/>
                  </a:cubicBezTo>
                  <a:cubicBezTo>
                    <a:pt x="52" y="75"/>
                    <a:pt x="60" y="71"/>
                    <a:pt x="67" y="64"/>
                  </a:cubicBezTo>
                  <a:cubicBezTo>
                    <a:pt x="71" y="37"/>
                    <a:pt x="45" y="23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5" name="Google Shape;29555;p21"/>
            <p:cNvSpPr/>
            <p:nvPr/>
          </p:nvSpPr>
          <p:spPr>
            <a:xfrm>
              <a:off x="-4891028" y="14945"/>
              <a:ext cx="3772" cy="5062"/>
            </a:xfrm>
            <a:custGeom>
              <a:avLst/>
              <a:gdLst/>
              <a:ahLst/>
              <a:cxnLst/>
              <a:rect l="l" t="t" r="r" b="b"/>
              <a:pathLst>
                <a:path w="79" h="106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23"/>
                    <a:pt x="30" y="34"/>
                    <a:pt x="23" y="57"/>
                  </a:cubicBezTo>
                  <a:cubicBezTo>
                    <a:pt x="1" y="102"/>
                    <a:pt x="37" y="98"/>
                    <a:pt x="63" y="105"/>
                  </a:cubicBezTo>
                  <a:cubicBezTo>
                    <a:pt x="79" y="79"/>
                    <a:pt x="27" y="87"/>
                    <a:pt x="41" y="60"/>
                  </a:cubicBezTo>
                  <a:cubicBezTo>
                    <a:pt x="53" y="31"/>
                    <a:pt x="30" y="19"/>
                    <a:pt x="15" y="8"/>
                  </a:cubicBezTo>
                  <a:cubicBezTo>
                    <a:pt x="11" y="4"/>
                    <a:pt x="8" y="4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6" name="Google Shape;29556;p21"/>
            <p:cNvSpPr/>
            <p:nvPr/>
          </p:nvSpPr>
          <p:spPr>
            <a:xfrm>
              <a:off x="-5159670" y="-91251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27" y="0"/>
                  </a:moveTo>
                  <a:cubicBezTo>
                    <a:pt x="19" y="0"/>
                    <a:pt x="11" y="4"/>
                    <a:pt x="4" y="12"/>
                  </a:cubicBezTo>
                  <a:cubicBezTo>
                    <a:pt x="1" y="23"/>
                    <a:pt x="4" y="42"/>
                    <a:pt x="15" y="49"/>
                  </a:cubicBezTo>
                  <a:cubicBezTo>
                    <a:pt x="19" y="52"/>
                    <a:pt x="23" y="52"/>
                    <a:pt x="27" y="52"/>
                  </a:cubicBezTo>
                  <a:cubicBezTo>
                    <a:pt x="34" y="52"/>
                    <a:pt x="45" y="49"/>
                    <a:pt x="49" y="38"/>
                  </a:cubicBezTo>
                  <a:cubicBezTo>
                    <a:pt x="56" y="26"/>
                    <a:pt x="53" y="16"/>
                    <a:pt x="42" y="4"/>
                  </a:cubicBezTo>
                  <a:cubicBezTo>
                    <a:pt x="37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7" name="Google Shape;29557;p21"/>
            <p:cNvSpPr/>
            <p:nvPr/>
          </p:nvSpPr>
          <p:spPr>
            <a:xfrm>
              <a:off x="-5063454" y="-10767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" y="1"/>
                  </a:moveTo>
                  <a:cubicBezTo>
                    <a:pt x="15" y="42"/>
                    <a:pt x="19" y="53"/>
                    <a:pt x="34" y="53"/>
                  </a:cubicBezTo>
                  <a:cubicBezTo>
                    <a:pt x="37" y="53"/>
                    <a:pt x="49" y="53"/>
                    <a:pt x="60" y="49"/>
                  </a:cubicBezTo>
                  <a:cubicBezTo>
                    <a:pt x="63" y="42"/>
                    <a:pt x="63" y="38"/>
                    <a:pt x="68" y="34"/>
                  </a:cubicBezTo>
                  <a:cubicBezTo>
                    <a:pt x="49" y="15"/>
                    <a:pt x="2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8" name="Google Shape;29558;p21"/>
            <p:cNvSpPr/>
            <p:nvPr/>
          </p:nvSpPr>
          <p:spPr>
            <a:xfrm>
              <a:off x="-5164111" y="-131074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33" y="1"/>
                  </a:moveTo>
                  <a:cubicBezTo>
                    <a:pt x="26" y="1"/>
                    <a:pt x="18" y="4"/>
                    <a:pt x="11" y="12"/>
                  </a:cubicBezTo>
                  <a:cubicBezTo>
                    <a:pt x="4" y="23"/>
                    <a:pt x="0" y="34"/>
                    <a:pt x="11" y="39"/>
                  </a:cubicBezTo>
                  <a:cubicBezTo>
                    <a:pt x="23" y="42"/>
                    <a:pt x="30" y="46"/>
                    <a:pt x="37" y="46"/>
                  </a:cubicBezTo>
                  <a:cubicBezTo>
                    <a:pt x="49" y="46"/>
                    <a:pt x="56" y="42"/>
                    <a:pt x="63" y="30"/>
                  </a:cubicBezTo>
                  <a:cubicBezTo>
                    <a:pt x="71" y="23"/>
                    <a:pt x="63" y="12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9" name="Google Shape;29559;p21"/>
            <p:cNvSpPr/>
            <p:nvPr/>
          </p:nvSpPr>
          <p:spPr>
            <a:xfrm>
              <a:off x="-5175236" y="26305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68" y="1"/>
                  </a:moveTo>
                  <a:lnTo>
                    <a:pt x="68" y="1"/>
                  </a:lnTo>
                  <a:cubicBezTo>
                    <a:pt x="49" y="11"/>
                    <a:pt x="35" y="20"/>
                    <a:pt x="16" y="27"/>
                  </a:cubicBezTo>
                  <a:cubicBezTo>
                    <a:pt x="5" y="46"/>
                    <a:pt x="1" y="61"/>
                    <a:pt x="13" y="79"/>
                  </a:cubicBezTo>
                  <a:cubicBezTo>
                    <a:pt x="42" y="64"/>
                    <a:pt x="49" y="30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0" name="Google Shape;29560;p21"/>
            <p:cNvSpPr/>
            <p:nvPr/>
          </p:nvSpPr>
          <p:spPr>
            <a:xfrm>
              <a:off x="-5190564" y="-78072"/>
              <a:ext cx="3104" cy="3486"/>
            </a:xfrm>
            <a:custGeom>
              <a:avLst/>
              <a:gdLst/>
              <a:ahLst/>
              <a:cxnLst/>
              <a:rect l="l" t="t" r="r" b="b"/>
              <a:pathLst>
                <a:path w="65" h="73" extrusionOk="0">
                  <a:moveTo>
                    <a:pt x="56" y="1"/>
                  </a:moveTo>
                  <a:lnTo>
                    <a:pt x="56" y="1"/>
                  </a:lnTo>
                  <a:cubicBezTo>
                    <a:pt x="20" y="12"/>
                    <a:pt x="1" y="35"/>
                    <a:pt x="1" y="72"/>
                  </a:cubicBezTo>
                  <a:lnTo>
                    <a:pt x="20" y="72"/>
                  </a:lnTo>
                  <a:cubicBezTo>
                    <a:pt x="38" y="50"/>
                    <a:pt x="64" y="35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1" name="Google Shape;29561;p21"/>
            <p:cNvSpPr/>
            <p:nvPr/>
          </p:nvSpPr>
          <p:spPr>
            <a:xfrm>
              <a:off x="-5135747" y="-132698"/>
              <a:ext cx="3963" cy="3486"/>
            </a:xfrm>
            <a:custGeom>
              <a:avLst/>
              <a:gdLst/>
              <a:ahLst/>
              <a:cxnLst/>
              <a:rect l="l" t="t" r="r" b="b"/>
              <a:pathLst>
                <a:path w="83" h="73" extrusionOk="0">
                  <a:moveTo>
                    <a:pt x="67" y="1"/>
                  </a:moveTo>
                  <a:cubicBezTo>
                    <a:pt x="30" y="1"/>
                    <a:pt x="23" y="35"/>
                    <a:pt x="0" y="54"/>
                  </a:cubicBezTo>
                  <a:cubicBezTo>
                    <a:pt x="15" y="61"/>
                    <a:pt x="34" y="57"/>
                    <a:pt x="49" y="73"/>
                  </a:cubicBezTo>
                  <a:cubicBezTo>
                    <a:pt x="45" y="68"/>
                    <a:pt x="45" y="68"/>
                    <a:pt x="45" y="64"/>
                  </a:cubicBezTo>
                  <a:cubicBezTo>
                    <a:pt x="34" y="35"/>
                    <a:pt x="75" y="28"/>
                    <a:pt x="83" y="5"/>
                  </a:cubicBezTo>
                  <a:cubicBezTo>
                    <a:pt x="75" y="5"/>
                    <a:pt x="71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2" name="Google Shape;29562;p21"/>
            <p:cNvSpPr/>
            <p:nvPr/>
          </p:nvSpPr>
          <p:spPr>
            <a:xfrm>
              <a:off x="-5147207" y="279146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8" y="0"/>
                  </a:moveTo>
                  <a:cubicBezTo>
                    <a:pt x="20" y="0"/>
                    <a:pt x="12" y="4"/>
                    <a:pt x="1" y="7"/>
                  </a:cubicBezTo>
                  <a:cubicBezTo>
                    <a:pt x="9" y="23"/>
                    <a:pt x="12" y="38"/>
                    <a:pt x="9" y="49"/>
                  </a:cubicBezTo>
                  <a:cubicBezTo>
                    <a:pt x="12" y="56"/>
                    <a:pt x="20" y="64"/>
                    <a:pt x="28" y="71"/>
                  </a:cubicBezTo>
                  <a:lnTo>
                    <a:pt x="50" y="49"/>
                  </a:lnTo>
                  <a:lnTo>
                    <a:pt x="61" y="38"/>
                  </a:lnTo>
                  <a:cubicBezTo>
                    <a:pt x="54" y="15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3" name="Google Shape;29563;p21"/>
            <p:cNvSpPr/>
            <p:nvPr/>
          </p:nvSpPr>
          <p:spPr>
            <a:xfrm>
              <a:off x="-4982613" y="-178920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23" y="1"/>
                  </a:moveTo>
                  <a:cubicBezTo>
                    <a:pt x="4" y="1"/>
                    <a:pt x="4" y="23"/>
                    <a:pt x="1" y="42"/>
                  </a:cubicBezTo>
                  <a:cubicBezTo>
                    <a:pt x="16" y="49"/>
                    <a:pt x="27" y="61"/>
                    <a:pt x="38" y="68"/>
                  </a:cubicBezTo>
                  <a:cubicBezTo>
                    <a:pt x="49" y="49"/>
                    <a:pt x="71" y="23"/>
                    <a:pt x="38" y="9"/>
                  </a:cubicBezTo>
                  <a:cubicBezTo>
                    <a:pt x="30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4" name="Google Shape;29564;p21"/>
            <p:cNvSpPr/>
            <p:nvPr/>
          </p:nvSpPr>
          <p:spPr>
            <a:xfrm>
              <a:off x="-5345513" y="29748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35" y="1"/>
                  </a:moveTo>
                  <a:cubicBezTo>
                    <a:pt x="9" y="4"/>
                    <a:pt x="12" y="30"/>
                    <a:pt x="1" y="46"/>
                  </a:cubicBezTo>
                  <a:cubicBezTo>
                    <a:pt x="9" y="53"/>
                    <a:pt x="16" y="61"/>
                    <a:pt x="23" y="61"/>
                  </a:cubicBezTo>
                  <a:cubicBezTo>
                    <a:pt x="27" y="61"/>
                    <a:pt x="31" y="57"/>
                    <a:pt x="31" y="57"/>
                  </a:cubicBezTo>
                  <a:cubicBezTo>
                    <a:pt x="42" y="53"/>
                    <a:pt x="54" y="46"/>
                    <a:pt x="64" y="38"/>
                  </a:cubicBezTo>
                  <a:cubicBezTo>
                    <a:pt x="68" y="16"/>
                    <a:pt x="49" y="12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5" name="Google Shape;29565;p21"/>
            <p:cNvSpPr/>
            <p:nvPr/>
          </p:nvSpPr>
          <p:spPr>
            <a:xfrm>
              <a:off x="-4987961" y="-165693"/>
              <a:ext cx="4345" cy="2388"/>
            </a:xfrm>
            <a:custGeom>
              <a:avLst/>
              <a:gdLst/>
              <a:ahLst/>
              <a:cxnLst/>
              <a:rect l="l" t="t" r="r" b="b"/>
              <a:pathLst>
                <a:path w="91" h="50" extrusionOk="0">
                  <a:moveTo>
                    <a:pt x="19" y="1"/>
                  </a:moveTo>
                  <a:lnTo>
                    <a:pt x="19" y="5"/>
                  </a:lnTo>
                  <a:cubicBezTo>
                    <a:pt x="12" y="12"/>
                    <a:pt x="8" y="19"/>
                    <a:pt x="0" y="27"/>
                  </a:cubicBezTo>
                  <a:cubicBezTo>
                    <a:pt x="16" y="41"/>
                    <a:pt x="30" y="49"/>
                    <a:pt x="45" y="49"/>
                  </a:cubicBezTo>
                  <a:cubicBezTo>
                    <a:pt x="60" y="49"/>
                    <a:pt x="75" y="41"/>
                    <a:pt x="90" y="19"/>
                  </a:cubicBezTo>
                  <a:cubicBezTo>
                    <a:pt x="83" y="12"/>
                    <a:pt x="75" y="8"/>
                    <a:pt x="68" y="8"/>
                  </a:cubicBezTo>
                  <a:lnTo>
                    <a:pt x="52" y="8"/>
                  </a:lnTo>
                  <a:cubicBezTo>
                    <a:pt x="49" y="12"/>
                    <a:pt x="45" y="12"/>
                    <a:pt x="42" y="12"/>
                  </a:cubicBezTo>
                  <a:cubicBezTo>
                    <a:pt x="34" y="12"/>
                    <a:pt x="26" y="8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6" name="Google Shape;29566;p21"/>
            <p:cNvSpPr/>
            <p:nvPr/>
          </p:nvSpPr>
          <p:spPr>
            <a:xfrm>
              <a:off x="-4893368" y="150603"/>
              <a:ext cx="2579" cy="4680"/>
            </a:xfrm>
            <a:custGeom>
              <a:avLst/>
              <a:gdLst/>
              <a:ahLst/>
              <a:cxnLst/>
              <a:rect l="l" t="t" r="r" b="b"/>
              <a:pathLst>
                <a:path w="54" h="98" extrusionOk="0">
                  <a:moveTo>
                    <a:pt x="19" y="1"/>
                  </a:moveTo>
                  <a:cubicBezTo>
                    <a:pt x="5" y="11"/>
                    <a:pt x="5" y="30"/>
                    <a:pt x="0" y="46"/>
                  </a:cubicBezTo>
                  <a:cubicBezTo>
                    <a:pt x="8" y="64"/>
                    <a:pt x="12" y="83"/>
                    <a:pt x="19" y="98"/>
                  </a:cubicBezTo>
                  <a:cubicBezTo>
                    <a:pt x="27" y="94"/>
                    <a:pt x="38" y="90"/>
                    <a:pt x="50" y="87"/>
                  </a:cubicBezTo>
                  <a:cubicBezTo>
                    <a:pt x="19" y="64"/>
                    <a:pt x="53" y="20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7" name="Google Shape;29567;p21"/>
            <p:cNvSpPr/>
            <p:nvPr/>
          </p:nvSpPr>
          <p:spPr>
            <a:xfrm>
              <a:off x="-5043828" y="63316"/>
              <a:ext cx="2913" cy="3963"/>
            </a:xfrm>
            <a:custGeom>
              <a:avLst/>
              <a:gdLst/>
              <a:ahLst/>
              <a:cxnLst/>
              <a:rect l="l" t="t" r="r" b="b"/>
              <a:pathLst>
                <a:path w="61" h="83" extrusionOk="0">
                  <a:moveTo>
                    <a:pt x="34" y="0"/>
                  </a:moveTo>
                  <a:cubicBezTo>
                    <a:pt x="30" y="5"/>
                    <a:pt x="26" y="8"/>
                    <a:pt x="26" y="12"/>
                  </a:cubicBezTo>
                  <a:cubicBezTo>
                    <a:pt x="4" y="23"/>
                    <a:pt x="34" y="60"/>
                    <a:pt x="0" y="68"/>
                  </a:cubicBezTo>
                  <a:cubicBezTo>
                    <a:pt x="8" y="76"/>
                    <a:pt x="19" y="83"/>
                    <a:pt x="30" y="83"/>
                  </a:cubicBezTo>
                  <a:cubicBezTo>
                    <a:pt x="34" y="83"/>
                    <a:pt x="38" y="83"/>
                    <a:pt x="42" y="76"/>
                  </a:cubicBezTo>
                  <a:cubicBezTo>
                    <a:pt x="49" y="53"/>
                    <a:pt x="61" y="2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8" name="Google Shape;29568;p21"/>
            <p:cNvSpPr/>
            <p:nvPr/>
          </p:nvSpPr>
          <p:spPr>
            <a:xfrm>
              <a:off x="-4889596" y="19959"/>
              <a:ext cx="2674" cy="3772"/>
            </a:xfrm>
            <a:custGeom>
              <a:avLst/>
              <a:gdLst/>
              <a:ahLst/>
              <a:cxnLst/>
              <a:rect l="l" t="t" r="r" b="b"/>
              <a:pathLst>
                <a:path w="56" h="79" extrusionOk="0">
                  <a:moveTo>
                    <a:pt x="33" y="0"/>
                  </a:moveTo>
                  <a:cubicBezTo>
                    <a:pt x="30" y="11"/>
                    <a:pt x="26" y="26"/>
                    <a:pt x="19" y="42"/>
                  </a:cubicBezTo>
                  <a:cubicBezTo>
                    <a:pt x="0" y="71"/>
                    <a:pt x="4" y="78"/>
                    <a:pt x="19" y="78"/>
                  </a:cubicBezTo>
                  <a:cubicBezTo>
                    <a:pt x="23" y="78"/>
                    <a:pt x="26" y="75"/>
                    <a:pt x="33" y="75"/>
                  </a:cubicBezTo>
                  <a:lnTo>
                    <a:pt x="49" y="75"/>
                  </a:lnTo>
                  <a:cubicBezTo>
                    <a:pt x="52" y="64"/>
                    <a:pt x="56" y="52"/>
                    <a:pt x="56" y="42"/>
                  </a:cubicBezTo>
                  <a:cubicBezTo>
                    <a:pt x="49" y="26"/>
                    <a:pt x="41" y="11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9" name="Google Shape;29569;p21"/>
            <p:cNvSpPr/>
            <p:nvPr/>
          </p:nvSpPr>
          <p:spPr>
            <a:xfrm>
              <a:off x="-5050991" y="-195680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16" y="1"/>
                  </a:moveTo>
                  <a:cubicBezTo>
                    <a:pt x="4" y="1"/>
                    <a:pt x="4" y="12"/>
                    <a:pt x="1" y="46"/>
                  </a:cubicBezTo>
                  <a:cubicBezTo>
                    <a:pt x="9" y="53"/>
                    <a:pt x="16" y="53"/>
                    <a:pt x="19" y="53"/>
                  </a:cubicBezTo>
                  <a:cubicBezTo>
                    <a:pt x="38" y="53"/>
                    <a:pt x="49" y="31"/>
                    <a:pt x="61" y="23"/>
                  </a:cubicBezTo>
                  <a:cubicBezTo>
                    <a:pt x="38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0" name="Google Shape;29570;p21"/>
            <p:cNvSpPr/>
            <p:nvPr/>
          </p:nvSpPr>
          <p:spPr>
            <a:xfrm>
              <a:off x="-5245906" y="-218170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45" y="1"/>
                  </a:moveTo>
                  <a:cubicBezTo>
                    <a:pt x="42" y="1"/>
                    <a:pt x="42" y="5"/>
                    <a:pt x="42" y="12"/>
                  </a:cubicBezTo>
                  <a:cubicBezTo>
                    <a:pt x="49" y="31"/>
                    <a:pt x="1" y="60"/>
                    <a:pt x="54" y="75"/>
                  </a:cubicBezTo>
                  <a:cubicBezTo>
                    <a:pt x="76" y="57"/>
                    <a:pt x="80" y="34"/>
                    <a:pt x="68" y="8"/>
                  </a:cubicBezTo>
                  <a:cubicBezTo>
                    <a:pt x="61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1" name="Google Shape;29571;p21"/>
            <p:cNvSpPr/>
            <p:nvPr/>
          </p:nvSpPr>
          <p:spPr>
            <a:xfrm>
              <a:off x="-5295519" y="102758"/>
              <a:ext cx="5061" cy="2913"/>
            </a:xfrm>
            <a:custGeom>
              <a:avLst/>
              <a:gdLst/>
              <a:ahLst/>
              <a:cxnLst/>
              <a:rect l="l" t="t" r="r" b="b"/>
              <a:pathLst>
                <a:path w="106" h="61" extrusionOk="0">
                  <a:moveTo>
                    <a:pt x="64" y="1"/>
                  </a:moveTo>
                  <a:cubicBezTo>
                    <a:pt x="49" y="4"/>
                    <a:pt x="38" y="16"/>
                    <a:pt x="23" y="16"/>
                  </a:cubicBezTo>
                  <a:lnTo>
                    <a:pt x="16" y="16"/>
                  </a:lnTo>
                  <a:cubicBezTo>
                    <a:pt x="16" y="16"/>
                    <a:pt x="16" y="12"/>
                    <a:pt x="12" y="12"/>
                  </a:cubicBezTo>
                  <a:cubicBezTo>
                    <a:pt x="12" y="12"/>
                    <a:pt x="12" y="16"/>
                    <a:pt x="8" y="16"/>
                  </a:cubicBezTo>
                  <a:cubicBezTo>
                    <a:pt x="4" y="31"/>
                    <a:pt x="1" y="45"/>
                    <a:pt x="12" y="61"/>
                  </a:cubicBezTo>
                  <a:cubicBezTo>
                    <a:pt x="23" y="57"/>
                    <a:pt x="34" y="49"/>
                    <a:pt x="46" y="45"/>
                  </a:cubicBezTo>
                  <a:cubicBezTo>
                    <a:pt x="53" y="38"/>
                    <a:pt x="61" y="31"/>
                    <a:pt x="72" y="27"/>
                  </a:cubicBezTo>
                  <a:cubicBezTo>
                    <a:pt x="106" y="9"/>
                    <a:pt x="79" y="4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2" name="Google Shape;29572;p21"/>
            <p:cNvSpPr/>
            <p:nvPr/>
          </p:nvSpPr>
          <p:spPr>
            <a:xfrm>
              <a:off x="-5027259" y="-10180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61" y="1"/>
                  </a:moveTo>
                  <a:cubicBezTo>
                    <a:pt x="28" y="12"/>
                    <a:pt x="16" y="38"/>
                    <a:pt x="1" y="61"/>
                  </a:cubicBezTo>
                  <a:cubicBezTo>
                    <a:pt x="16" y="68"/>
                    <a:pt x="28" y="76"/>
                    <a:pt x="42" y="76"/>
                  </a:cubicBezTo>
                  <a:cubicBezTo>
                    <a:pt x="54" y="76"/>
                    <a:pt x="61" y="72"/>
                    <a:pt x="68" y="68"/>
                  </a:cubicBezTo>
                  <a:cubicBezTo>
                    <a:pt x="9" y="57"/>
                    <a:pt x="64" y="27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3" name="Google Shape;29573;p21"/>
            <p:cNvSpPr/>
            <p:nvPr/>
          </p:nvSpPr>
          <p:spPr>
            <a:xfrm>
              <a:off x="-5021672" y="-45697"/>
              <a:ext cx="2865" cy="4632"/>
            </a:xfrm>
            <a:custGeom>
              <a:avLst/>
              <a:gdLst/>
              <a:ahLst/>
              <a:cxnLst/>
              <a:rect l="l" t="t" r="r" b="b"/>
              <a:pathLst>
                <a:path w="60" h="97" extrusionOk="0">
                  <a:moveTo>
                    <a:pt x="7" y="0"/>
                  </a:moveTo>
                  <a:cubicBezTo>
                    <a:pt x="0" y="11"/>
                    <a:pt x="7" y="22"/>
                    <a:pt x="4" y="33"/>
                  </a:cubicBezTo>
                  <a:cubicBezTo>
                    <a:pt x="15" y="52"/>
                    <a:pt x="7" y="78"/>
                    <a:pt x="26" y="97"/>
                  </a:cubicBezTo>
                  <a:cubicBezTo>
                    <a:pt x="30" y="85"/>
                    <a:pt x="26" y="71"/>
                    <a:pt x="34" y="59"/>
                  </a:cubicBezTo>
                  <a:cubicBezTo>
                    <a:pt x="60" y="26"/>
                    <a:pt x="41" y="11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4" name="Google Shape;29574;p21"/>
            <p:cNvSpPr/>
            <p:nvPr/>
          </p:nvSpPr>
          <p:spPr>
            <a:xfrm>
              <a:off x="-5250538" y="-221035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46" y="1"/>
                  </a:moveTo>
                  <a:cubicBezTo>
                    <a:pt x="34" y="1"/>
                    <a:pt x="27" y="4"/>
                    <a:pt x="16" y="8"/>
                  </a:cubicBezTo>
                  <a:cubicBezTo>
                    <a:pt x="8" y="16"/>
                    <a:pt x="1" y="30"/>
                    <a:pt x="12" y="34"/>
                  </a:cubicBezTo>
                  <a:cubicBezTo>
                    <a:pt x="16" y="39"/>
                    <a:pt x="27" y="42"/>
                    <a:pt x="34" y="42"/>
                  </a:cubicBezTo>
                  <a:cubicBezTo>
                    <a:pt x="46" y="42"/>
                    <a:pt x="56" y="34"/>
                    <a:pt x="64" y="30"/>
                  </a:cubicBezTo>
                  <a:cubicBezTo>
                    <a:pt x="79" y="23"/>
                    <a:pt x="64" y="8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5" name="Google Shape;29575;p21"/>
            <p:cNvSpPr/>
            <p:nvPr/>
          </p:nvSpPr>
          <p:spPr>
            <a:xfrm>
              <a:off x="-5387246" y="20059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19"/>
                    <a:pt x="15" y="34"/>
                    <a:pt x="19" y="53"/>
                  </a:cubicBezTo>
                  <a:cubicBezTo>
                    <a:pt x="22" y="49"/>
                    <a:pt x="26" y="49"/>
                    <a:pt x="34" y="49"/>
                  </a:cubicBezTo>
                  <a:lnTo>
                    <a:pt x="45" y="49"/>
                  </a:lnTo>
                  <a:cubicBezTo>
                    <a:pt x="57" y="49"/>
                    <a:pt x="64" y="49"/>
                    <a:pt x="64" y="30"/>
                  </a:cubicBezTo>
                  <a:cubicBezTo>
                    <a:pt x="67" y="11"/>
                    <a:pt x="57" y="8"/>
                    <a:pt x="48" y="8"/>
                  </a:cubicBezTo>
                  <a:lnTo>
                    <a:pt x="22" y="8"/>
                  </a:lnTo>
                  <a:cubicBezTo>
                    <a:pt x="15" y="8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6" name="Google Shape;29576;p21"/>
            <p:cNvSpPr/>
            <p:nvPr/>
          </p:nvSpPr>
          <p:spPr>
            <a:xfrm>
              <a:off x="-4983520" y="-88051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8" y="1"/>
                  </a:moveTo>
                  <a:cubicBezTo>
                    <a:pt x="27" y="8"/>
                    <a:pt x="1" y="12"/>
                    <a:pt x="9" y="35"/>
                  </a:cubicBezTo>
                  <a:cubicBezTo>
                    <a:pt x="9" y="49"/>
                    <a:pt x="16" y="53"/>
                    <a:pt x="23" y="53"/>
                  </a:cubicBezTo>
                  <a:cubicBezTo>
                    <a:pt x="31" y="53"/>
                    <a:pt x="42" y="45"/>
                    <a:pt x="49" y="45"/>
                  </a:cubicBezTo>
                  <a:cubicBezTo>
                    <a:pt x="57" y="45"/>
                    <a:pt x="68" y="35"/>
                    <a:pt x="76" y="30"/>
                  </a:cubicBezTo>
                  <a:cubicBezTo>
                    <a:pt x="64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7" name="Google Shape;29577;p21"/>
            <p:cNvSpPr/>
            <p:nvPr/>
          </p:nvSpPr>
          <p:spPr>
            <a:xfrm>
              <a:off x="-4875366" y="116319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49" y="1"/>
                  </a:moveTo>
                  <a:cubicBezTo>
                    <a:pt x="46" y="1"/>
                    <a:pt x="39" y="5"/>
                    <a:pt x="35" y="5"/>
                  </a:cubicBezTo>
                  <a:cubicBezTo>
                    <a:pt x="1" y="8"/>
                    <a:pt x="1" y="31"/>
                    <a:pt x="13" y="53"/>
                  </a:cubicBezTo>
                  <a:cubicBezTo>
                    <a:pt x="20" y="57"/>
                    <a:pt x="27" y="65"/>
                    <a:pt x="31" y="68"/>
                  </a:cubicBezTo>
                  <a:cubicBezTo>
                    <a:pt x="31" y="53"/>
                    <a:pt x="31" y="42"/>
                    <a:pt x="49" y="39"/>
                  </a:cubicBezTo>
                  <a:cubicBezTo>
                    <a:pt x="61" y="34"/>
                    <a:pt x="72" y="27"/>
                    <a:pt x="68" y="12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8" name="Google Shape;29578;p21"/>
            <p:cNvSpPr/>
            <p:nvPr/>
          </p:nvSpPr>
          <p:spPr>
            <a:xfrm>
              <a:off x="-5060445" y="-115173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1"/>
                  </a:moveTo>
                  <a:cubicBezTo>
                    <a:pt x="19" y="1"/>
                    <a:pt x="12" y="11"/>
                    <a:pt x="0" y="30"/>
                  </a:cubicBezTo>
                  <a:cubicBezTo>
                    <a:pt x="5" y="49"/>
                    <a:pt x="16" y="60"/>
                    <a:pt x="23" y="60"/>
                  </a:cubicBezTo>
                  <a:cubicBezTo>
                    <a:pt x="31" y="60"/>
                    <a:pt x="42" y="49"/>
                    <a:pt x="53" y="34"/>
                  </a:cubicBezTo>
                  <a:cubicBezTo>
                    <a:pt x="45" y="11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9" name="Google Shape;29579;p21"/>
            <p:cNvSpPr/>
            <p:nvPr/>
          </p:nvSpPr>
          <p:spPr>
            <a:xfrm>
              <a:off x="-4938874" y="-38057"/>
              <a:ext cx="3581" cy="2196"/>
            </a:xfrm>
            <a:custGeom>
              <a:avLst/>
              <a:gdLst/>
              <a:ahLst/>
              <a:cxnLst/>
              <a:rect l="l" t="t" r="r" b="b"/>
              <a:pathLst>
                <a:path w="75" h="46" extrusionOk="0">
                  <a:moveTo>
                    <a:pt x="53" y="1"/>
                  </a:moveTo>
                  <a:cubicBezTo>
                    <a:pt x="30" y="1"/>
                    <a:pt x="16" y="11"/>
                    <a:pt x="4" y="27"/>
                  </a:cubicBezTo>
                  <a:cubicBezTo>
                    <a:pt x="0" y="30"/>
                    <a:pt x="4" y="37"/>
                    <a:pt x="8" y="42"/>
                  </a:cubicBezTo>
                  <a:cubicBezTo>
                    <a:pt x="11" y="45"/>
                    <a:pt x="19" y="45"/>
                    <a:pt x="23" y="45"/>
                  </a:cubicBezTo>
                  <a:cubicBezTo>
                    <a:pt x="42" y="45"/>
                    <a:pt x="49" y="23"/>
                    <a:pt x="68" y="19"/>
                  </a:cubicBezTo>
                  <a:cubicBezTo>
                    <a:pt x="68" y="19"/>
                    <a:pt x="68" y="15"/>
                    <a:pt x="75" y="4"/>
                  </a:cubicBezTo>
                  <a:cubicBezTo>
                    <a:pt x="64" y="4"/>
                    <a:pt x="5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0" name="Google Shape;29580;p21"/>
            <p:cNvSpPr/>
            <p:nvPr/>
          </p:nvSpPr>
          <p:spPr>
            <a:xfrm>
              <a:off x="-4878566" y="-3438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9" y="1"/>
                  </a:moveTo>
                  <a:cubicBezTo>
                    <a:pt x="42" y="1"/>
                    <a:pt x="35" y="8"/>
                    <a:pt x="27" y="19"/>
                  </a:cubicBezTo>
                  <a:cubicBezTo>
                    <a:pt x="23" y="30"/>
                    <a:pt x="12" y="38"/>
                    <a:pt x="1" y="45"/>
                  </a:cubicBezTo>
                  <a:cubicBezTo>
                    <a:pt x="9" y="49"/>
                    <a:pt x="12" y="53"/>
                    <a:pt x="20" y="53"/>
                  </a:cubicBezTo>
                  <a:cubicBezTo>
                    <a:pt x="23" y="53"/>
                    <a:pt x="31" y="49"/>
                    <a:pt x="35" y="49"/>
                  </a:cubicBezTo>
                  <a:cubicBezTo>
                    <a:pt x="42" y="45"/>
                    <a:pt x="46" y="45"/>
                    <a:pt x="54" y="45"/>
                  </a:cubicBezTo>
                  <a:lnTo>
                    <a:pt x="61" y="45"/>
                  </a:lnTo>
                  <a:cubicBezTo>
                    <a:pt x="68" y="30"/>
                    <a:pt x="80" y="16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1" name="Google Shape;29581;p21"/>
            <p:cNvSpPr/>
            <p:nvPr/>
          </p:nvSpPr>
          <p:spPr>
            <a:xfrm>
              <a:off x="-5031700" y="-22873"/>
              <a:ext cx="5061" cy="2197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26" y="0"/>
                  </a:moveTo>
                  <a:cubicBezTo>
                    <a:pt x="38" y="15"/>
                    <a:pt x="0" y="38"/>
                    <a:pt x="38" y="45"/>
                  </a:cubicBezTo>
                  <a:cubicBezTo>
                    <a:pt x="49" y="11"/>
                    <a:pt x="94" y="33"/>
                    <a:pt x="105" y="4"/>
                  </a:cubicBezTo>
                  <a:cubicBezTo>
                    <a:pt x="90" y="0"/>
                    <a:pt x="71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2" name="Google Shape;29582;p21"/>
            <p:cNvSpPr/>
            <p:nvPr/>
          </p:nvSpPr>
          <p:spPr>
            <a:xfrm>
              <a:off x="-5063119" y="51904"/>
              <a:ext cx="2722" cy="2197"/>
            </a:xfrm>
            <a:custGeom>
              <a:avLst/>
              <a:gdLst/>
              <a:ahLst/>
              <a:cxnLst/>
              <a:rect l="l" t="t" r="r" b="b"/>
              <a:pathLst>
                <a:path w="57" h="46" extrusionOk="0">
                  <a:moveTo>
                    <a:pt x="34" y="1"/>
                  </a:moveTo>
                  <a:cubicBezTo>
                    <a:pt x="27" y="1"/>
                    <a:pt x="16" y="4"/>
                    <a:pt x="12" y="8"/>
                  </a:cubicBezTo>
                  <a:cubicBezTo>
                    <a:pt x="1" y="15"/>
                    <a:pt x="1" y="23"/>
                    <a:pt x="8" y="30"/>
                  </a:cubicBezTo>
                  <a:cubicBezTo>
                    <a:pt x="16" y="37"/>
                    <a:pt x="23" y="45"/>
                    <a:pt x="34" y="45"/>
                  </a:cubicBezTo>
                  <a:cubicBezTo>
                    <a:pt x="38" y="45"/>
                    <a:pt x="42" y="42"/>
                    <a:pt x="49" y="37"/>
                  </a:cubicBezTo>
                  <a:cubicBezTo>
                    <a:pt x="53" y="27"/>
                    <a:pt x="56" y="19"/>
                    <a:pt x="49" y="8"/>
                  </a:cubicBezTo>
                  <a:cubicBezTo>
                    <a:pt x="46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3" name="Google Shape;29583;p21"/>
            <p:cNvSpPr/>
            <p:nvPr/>
          </p:nvSpPr>
          <p:spPr>
            <a:xfrm>
              <a:off x="-5082219" y="8652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75" y="1"/>
                  </a:moveTo>
                  <a:lnTo>
                    <a:pt x="75" y="1"/>
                  </a:lnTo>
                  <a:cubicBezTo>
                    <a:pt x="72" y="8"/>
                    <a:pt x="64" y="12"/>
                    <a:pt x="61" y="16"/>
                  </a:cubicBezTo>
                  <a:cubicBezTo>
                    <a:pt x="45" y="35"/>
                    <a:pt x="23" y="42"/>
                    <a:pt x="1" y="45"/>
                  </a:cubicBezTo>
                  <a:cubicBezTo>
                    <a:pt x="4" y="61"/>
                    <a:pt x="12" y="68"/>
                    <a:pt x="19" y="68"/>
                  </a:cubicBezTo>
                  <a:cubicBezTo>
                    <a:pt x="27" y="68"/>
                    <a:pt x="38" y="64"/>
                    <a:pt x="45" y="61"/>
                  </a:cubicBezTo>
                  <a:cubicBezTo>
                    <a:pt x="68" y="49"/>
                    <a:pt x="94" y="35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4" name="Google Shape;29584;p21"/>
            <p:cNvSpPr/>
            <p:nvPr/>
          </p:nvSpPr>
          <p:spPr>
            <a:xfrm>
              <a:off x="-5126627" y="215209"/>
              <a:ext cx="3438" cy="2005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23" y="1"/>
                  </a:moveTo>
                  <a:cubicBezTo>
                    <a:pt x="7" y="1"/>
                    <a:pt x="0" y="9"/>
                    <a:pt x="4" y="23"/>
                  </a:cubicBezTo>
                  <a:cubicBezTo>
                    <a:pt x="18" y="35"/>
                    <a:pt x="33" y="42"/>
                    <a:pt x="52" y="42"/>
                  </a:cubicBezTo>
                  <a:cubicBezTo>
                    <a:pt x="60" y="42"/>
                    <a:pt x="63" y="38"/>
                    <a:pt x="71" y="38"/>
                  </a:cubicBezTo>
                  <a:cubicBezTo>
                    <a:pt x="63" y="12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5" name="Google Shape;29585;p21"/>
            <p:cNvSpPr/>
            <p:nvPr/>
          </p:nvSpPr>
          <p:spPr>
            <a:xfrm>
              <a:off x="-5023153" y="201457"/>
              <a:ext cx="3104" cy="2196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49" y="1"/>
                  </a:moveTo>
                  <a:cubicBezTo>
                    <a:pt x="35" y="1"/>
                    <a:pt x="20" y="9"/>
                    <a:pt x="9" y="19"/>
                  </a:cubicBezTo>
                  <a:cubicBezTo>
                    <a:pt x="1" y="28"/>
                    <a:pt x="4" y="38"/>
                    <a:pt x="16" y="42"/>
                  </a:cubicBezTo>
                  <a:cubicBezTo>
                    <a:pt x="20" y="45"/>
                    <a:pt x="27" y="45"/>
                    <a:pt x="31" y="45"/>
                  </a:cubicBezTo>
                  <a:cubicBezTo>
                    <a:pt x="42" y="45"/>
                    <a:pt x="54" y="42"/>
                    <a:pt x="57" y="28"/>
                  </a:cubicBezTo>
                  <a:cubicBezTo>
                    <a:pt x="61" y="19"/>
                    <a:pt x="65" y="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6" name="Google Shape;29586;p21"/>
            <p:cNvSpPr/>
            <p:nvPr/>
          </p:nvSpPr>
          <p:spPr>
            <a:xfrm>
              <a:off x="-5145918" y="246103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34" y="0"/>
                  </a:moveTo>
                  <a:cubicBezTo>
                    <a:pt x="8" y="0"/>
                    <a:pt x="8" y="19"/>
                    <a:pt x="11" y="38"/>
                  </a:cubicBezTo>
                  <a:cubicBezTo>
                    <a:pt x="11" y="45"/>
                    <a:pt x="4" y="49"/>
                    <a:pt x="1" y="57"/>
                  </a:cubicBezTo>
                  <a:cubicBezTo>
                    <a:pt x="11" y="57"/>
                    <a:pt x="23" y="61"/>
                    <a:pt x="34" y="61"/>
                  </a:cubicBezTo>
                  <a:cubicBezTo>
                    <a:pt x="41" y="52"/>
                    <a:pt x="49" y="45"/>
                    <a:pt x="56" y="38"/>
                  </a:cubicBezTo>
                  <a:cubicBezTo>
                    <a:pt x="41" y="30"/>
                    <a:pt x="68" y="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7" name="Google Shape;29587;p21"/>
            <p:cNvSpPr/>
            <p:nvPr/>
          </p:nvSpPr>
          <p:spPr>
            <a:xfrm>
              <a:off x="-4960314" y="19243"/>
              <a:ext cx="3295" cy="3820"/>
            </a:xfrm>
            <a:custGeom>
              <a:avLst/>
              <a:gdLst/>
              <a:ahLst/>
              <a:cxnLst/>
              <a:rect l="l" t="t" r="r" b="b"/>
              <a:pathLst>
                <a:path w="69" h="80" extrusionOk="0">
                  <a:moveTo>
                    <a:pt x="49" y="0"/>
                  </a:moveTo>
                  <a:lnTo>
                    <a:pt x="49" y="0"/>
                  </a:lnTo>
                  <a:cubicBezTo>
                    <a:pt x="31" y="23"/>
                    <a:pt x="1" y="45"/>
                    <a:pt x="31" y="79"/>
                  </a:cubicBezTo>
                  <a:cubicBezTo>
                    <a:pt x="68" y="60"/>
                    <a:pt x="68" y="3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8" name="Google Shape;29588;p21"/>
            <p:cNvSpPr/>
            <p:nvPr/>
          </p:nvSpPr>
          <p:spPr>
            <a:xfrm>
              <a:off x="-5051898" y="-20724"/>
              <a:ext cx="3295" cy="2674"/>
            </a:xfrm>
            <a:custGeom>
              <a:avLst/>
              <a:gdLst/>
              <a:ahLst/>
              <a:cxnLst/>
              <a:rect l="l" t="t" r="r" b="b"/>
              <a:pathLst>
                <a:path w="69" h="56" extrusionOk="0">
                  <a:moveTo>
                    <a:pt x="38" y="0"/>
                  </a:moveTo>
                  <a:cubicBezTo>
                    <a:pt x="35" y="19"/>
                    <a:pt x="16" y="19"/>
                    <a:pt x="1" y="22"/>
                  </a:cubicBezTo>
                  <a:cubicBezTo>
                    <a:pt x="12" y="45"/>
                    <a:pt x="23" y="56"/>
                    <a:pt x="38" y="56"/>
                  </a:cubicBezTo>
                  <a:cubicBezTo>
                    <a:pt x="46" y="56"/>
                    <a:pt x="57" y="52"/>
                    <a:pt x="68" y="45"/>
                  </a:cubicBezTo>
                  <a:cubicBezTo>
                    <a:pt x="65" y="26"/>
                    <a:pt x="61" y="11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9" name="Google Shape;29589;p21"/>
            <p:cNvSpPr/>
            <p:nvPr/>
          </p:nvSpPr>
          <p:spPr>
            <a:xfrm>
              <a:off x="-4913328" y="120282"/>
              <a:ext cx="4297" cy="2865"/>
            </a:xfrm>
            <a:custGeom>
              <a:avLst/>
              <a:gdLst/>
              <a:ahLst/>
              <a:cxnLst/>
              <a:rect l="l" t="t" r="r" b="b"/>
              <a:pathLst>
                <a:path w="90" h="60" extrusionOk="0">
                  <a:moveTo>
                    <a:pt x="64" y="0"/>
                  </a:moveTo>
                  <a:lnTo>
                    <a:pt x="64" y="0"/>
                  </a:lnTo>
                  <a:cubicBezTo>
                    <a:pt x="56" y="8"/>
                    <a:pt x="49" y="15"/>
                    <a:pt x="37" y="15"/>
                  </a:cubicBezTo>
                  <a:lnTo>
                    <a:pt x="30" y="15"/>
                  </a:lnTo>
                  <a:cubicBezTo>
                    <a:pt x="19" y="27"/>
                    <a:pt x="11" y="41"/>
                    <a:pt x="0" y="53"/>
                  </a:cubicBezTo>
                  <a:cubicBezTo>
                    <a:pt x="4" y="56"/>
                    <a:pt x="7" y="56"/>
                    <a:pt x="15" y="60"/>
                  </a:cubicBezTo>
                  <a:cubicBezTo>
                    <a:pt x="19" y="56"/>
                    <a:pt x="26" y="49"/>
                    <a:pt x="30" y="49"/>
                  </a:cubicBezTo>
                  <a:cubicBezTo>
                    <a:pt x="45" y="53"/>
                    <a:pt x="52" y="53"/>
                    <a:pt x="59" y="53"/>
                  </a:cubicBezTo>
                  <a:cubicBezTo>
                    <a:pt x="90" y="53"/>
                    <a:pt x="71" y="27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0" name="Google Shape;29590;p21"/>
            <p:cNvSpPr/>
            <p:nvPr/>
          </p:nvSpPr>
          <p:spPr>
            <a:xfrm>
              <a:off x="-4992975" y="-154949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8" y="0"/>
                  </a:moveTo>
                  <a:cubicBezTo>
                    <a:pt x="27" y="0"/>
                    <a:pt x="16" y="11"/>
                    <a:pt x="5" y="18"/>
                  </a:cubicBezTo>
                  <a:cubicBezTo>
                    <a:pt x="0" y="23"/>
                    <a:pt x="0" y="26"/>
                    <a:pt x="5" y="33"/>
                  </a:cubicBezTo>
                  <a:cubicBezTo>
                    <a:pt x="12" y="41"/>
                    <a:pt x="23" y="49"/>
                    <a:pt x="34" y="49"/>
                  </a:cubicBezTo>
                  <a:cubicBezTo>
                    <a:pt x="38" y="49"/>
                    <a:pt x="45" y="45"/>
                    <a:pt x="53" y="37"/>
                  </a:cubicBezTo>
                  <a:cubicBezTo>
                    <a:pt x="61" y="26"/>
                    <a:pt x="61" y="11"/>
                    <a:pt x="50" y="4"/>
                  </a:cubicBezTo>
                  <a:cubicBezTo>
                    <a:pt x="45" y="0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1" name="Google Shape;29591;p21"/>
            <p:cNvSpPr/>
            <p:nvPr/>
          </p:nvSpPr>
          <p:spPr>
            <a:xfrm>
              <a:off x="-5157187" y="24973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27" y="0"/>
                  </a:moveTo>
                  <a:cubicBezTo>
                    <a:pt x="19" y="0"/>
                    <a:pt x="8" y="4"/>
                    <a:pt x="1" y="11"/>
                  </a:cubicBezTo>
                  <a:cubicBezTo>
                    <a:pt x="8" y="23"/>
                    <a:pt x="16" y="37"/>
                    <a:pt x="27" y="45"/>
                  </a:cubicBezTo>
                  <a:cubicBezTo>
                    <a:pt x="35" y="52"/>
                    <a:pt x="42" y="52"/>
                    <a:pt x="49" y="52"/>
                  </a:cubicBezTo>
                  <a:cubicBezTo>
                    <a:pt x="61" y="52"/>
                    <a:pt x="64" y="45"/>
                    <a:pt x="64" y="26"/>
                  </a:cubicBezTo>
                  <a:cubicBezTo>
                    <a:pt x="53" y="11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2" name="Google Shape;29592;p21"/>
            <p:cNvSpPr/>
            <p:nvPr/>
          </p:nvSpPr>
          <p:spPr>
            <a:xfrm>
              <a:off x="-5149690" y="6207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2" y="0"/>
                  </a:moveTo>
                  <a:cubicBezTo>
                    <a:pt x="45" y="12"/>
                    <a:pt x="1" y="12"/>
                    <a:pt x="30" y="60"/>
                  </a:cubicBezTo>
                  <a:cubicBezTo>
                    <a:pt x="61" y="52"/>
                    <a:pt x="75" y="3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3" name="Google Shape;29593;p21"/>
            <p:cNvSpPr/>
            <p:nvPr/>
          </p:nvSpPr>
          <p:spPr>
            <a:xfrm>
              <a:off x="-5027259" y="98842"/>
              <a:ext cx="3486" cy="2531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57" y="1"/>
                  </a:moveTo>
                  <a:cubicBezTo>
                    <a:pt x="46" y="15"/>
                    <a:pt x="35" y="15"/>
                    <a:pt x="23" y="15"/>
                  </a:cubicBezTo>
                  <a:lnTo>
                    <a:pt x="1" y="15"/>
                  </a:lnTo>
                  <a:cubicBezTo>
                    <a:pt x="20" y="41"/>
                    <a:pt x="31" y="53"/>
                    <a:pt x="38" y="53"/>
                  </a:cubicBezTo>
                  <a:cubicBezTo>
                    <a:pt x="46" y="53"/>
                    <a:pt x="57" y="41"/>
                    <a:pt x="72" y="23"/>
                  </a:cubicBezTo>
                  <a:cubicBezTo>
                    <a:pt x="68" y="15"/>
                    <a:pt x="61" y="8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4" name="Google Shape;29594;p21"/>
            <p:cNvSpPr/>
            <p:nvPr/>
          </p:nvSpPr>
          <p:spPr>
            <a:xfrm>
              <a:off x="-5168074" y="160249"/>
              <a:ext cx="3295" cy="4154"/>
            </a:xfrm>
            <a:custGeom>
              <a:avLst/>
              <a:gdLst/>
              <a:ahLst/>
              <a:cxnLst/>
              <a:rect l="l" t="t" r="r" b="b"/>
              <a:pathLst>
                <a:path w="69" h="87" extrusionOk="0">
                  <a:moveTo>
                    <a:pt x="1" y="1"/>
                  </a:moveTo>
                  <a:cubicBezTo>
                    <a:pt x="30" y="19"/>
                    <a:pt x="49" y="49"/>
                    <a:pt x="53" y="87"/>
                  </a:cubicBezTo>
                  <a:cubicBezTo>
                    <a:pt x="68" y="27"/>
                    <a:pt x="61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5" name="Google Shape;29595;p21"/>
            <p:cNvSpPr/>
            <p:nvPr/>
          </p:nvSpPr>
          <p:spPr>
            <a:xfrm>
              <a:off x="-5263049" y="-225142"/>
              <a:ext cx="2388" cy="2770"/>
            </a:xfrm>
            <a:custGeom>
              <a:avLst/>
              <a:gdLst/>
              <a:ahLst/>
              <a:cxnLst/>
              <a:rect l="l" t="t" r="r" b="b"/>
              <a:pathLst>
                <a:path w="50" h="58" extrusionOk="0">
                  <a:moveTo>
                    <a:pt x="23" y="1"/>
                  </a:moveTo>
                  <a:cubicBezTo>
                    <a:pt x="20" y="1"/>
                    <a:pt x="16" y="4"/>
                    <a:pt x="16" y="4"/>
                  </a:cubicBezTo>
                  <a:cubicBezTo>
                    <a:pt x="1" y="20"/>
                    <a:pt x="1" y="35"/>
                    <a:pt x="9" y="49"/>
                  </a:cubicBezTo>
                  <a:cubicBezTo>
                    <a:pt x="12" y="53"/>
                    <a:pt x="16" y="57"/>
                    <a:pt x="23" y="57"/>
                  </a:cubicBezTo>
                  <a:cubicBezTo>
                    <a:pt x="27" y="57"/>
                    <a:pt x="31" y="53"/>
                    <a:pt x="35" y="49"/>
                  </a:cubicBezTo>
                  <a:cubicBezTo>
                    <a:pt x="49" y="35"/>
                    <a:pt x="38" y="23"/>
                    <a:pt x="35" y="8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6" name="Google Shape;29596;p21"/>
            <p:cNvSpPr/>
            <p:nvPr/>
          </p:nvSpPr>
          <p:spPr>
            <a:xfrm>
              <a:off x="-5294086" y="-1628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2"/>
                    <a:pt x="12" y="19"/>
                    <a:pt x="16" y="26"/>
                  </a:cubicBezTo>
                  <a:lnTo>
                    <a:pt x="16" y="42"/>
                  </a:lnTo>
                  <a:cubicBezTo>
                    <a:pt x="23" y="49"/>
                    <a:pt x="34" y="64"/>
                    <a:pt x="42" y="64"/>
                  </a:cubicBezTo>
                  <a:cubicBezTo>
                    <a:pt x="49" y="64"/>
                    <a:pt x="53" y="57"/>
                    <a:pt x="60" y="38"/>
                  </a:cubicBezTo>
                  <a:cubicBezTo>
                    <a:pt x="38" y="26"/>
                    <a:pt x="26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7" name="Google Shape;29597;p21"/>
            <p:cNvSpPr/>
            <p:nvPr/>
          </p:nvSpPr>
          <p:spPr>
            <a:xfrm>
              <a:off x="-5184118" y="-61120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71" y="1"/>
                  </a:moveTo>
                  <a:lnTo>
                    <a:pt x="71" y="1"/>
                  </a:lnTo>
                  <a:cubicBezTo>
                    <a:pt x="56" y="31"/>
                    <a:pt x="23" y="31"/>
                    <a:pt x="0" y="46"/>
                  </a:cubicBezTo>
                  <a:cubicBezTo>
                    <a:pt x="23" y="49"/>
                    <a:pt x="38" y="54"/>
                    <a:pt x="49" y="54"/>
                  </a:cubicBezTo>
                  <a:cubicBezTo>
                    <a:pt x="71" y="54"/>
                    <a:pt x="75" y="39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8" name="Google Shape;29598;p21"/>
            <p:cNvSpPr/>
            <p:nvPr/>
          </p:nvSpPr>
          <p:spPr>
            <a:xfrm>
              <a:off x="-5119846" y="-230155"/>
              <a:ext cx="3247" cy="1862"/>
            </a:xfrm>
            <a:custGeom>
              <a:avLst/>
              <a:gdLst/>
              <a:ahLst/>
              <a:cxnLst/>
              <a:rect l="l" t="t" r="r" b="b"/>
              <a:pathLst>
                <a:path w="68" h="39" extrusionOk="0">
                  <a:moveTo>
                    <a:pt x="19" y="1"/>
                  </a:moveTo>
                  <a:cubicBezTo>
                    <a:pt x="11" y="1"/>
                    <a:pt x="7" y="5"/>
                    <a:pt x="4" y="9"/>
                  </a:cubicBezTo>
                  <a:cubicBezTo>
                    <a:pt x="0" y="23"/>
                    <a:pt x="7" y="31"/>
                    <a:pt x="22" y="38"/>
                  </a:cubicBezTo>
                  <a:lnTo>
                    <a:pt x="48" y="38"/>
                  </a:lnTo>
                  <a:cubicBezTo>
                    <a:pt x="60" y="38"/>
                    <a:pt x="67" y="35"/>
                    <a:pt x="64" y="16"/>
                  </a:cubicBezTo>
                  <a:cubicBezTo>
                    <a:pt x="64" y="5"/>
                    <a:pt x="60" y="1"/>
                    <a:pt x="52" y="1"/>
                  </a:cubicBezTo>
                  <a:cubicBezTo>
                    <a:pt x="52" y="1"/>
                    <a:pt x="48" y="5"/>
                    <a:pt x="45" y="5"/>
                  </a:cubicBezTo>
                  <a:lnTo>
                    <a:pt x="30" y="5"/>
                  </a:lnTo>
                  <a:cubicBezTo>
                    <a:pt x="26" y="5"/>
                    <a:pt x="22" y="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9" name="Google Shape;29599;p21"/>
            <p:cNvSpPr/>
            <p:nvPr/>
          </p:nvSpPr>
          <p:spPr>
            <a:xfrm>
              <a:off x="-5133789" y="228961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42" y="1"/>
                  </a:moveTo>
                  <a:cubicBezTo>
                    <a:pt x="34" y="12"/>
                    <a:pt x="42" y="42"/>
                    <a:pt x="26" y="42"/>
                  </a:cubicBezTo>
                  <a:cubicBezTo>
                    <a:pt x="23" y="42"/>
                    <a:pt x="11" y="38"/>
                    <a:pt x="0" y="27"/>
                  </a:cubicBezTo>
                  <a:lnTo>
                    <a:pt x="0" y="27"/>
                  </a:lnTo>
                  <a:cubicBezTo>
                    <a:pt x="0" y="49"/>
                    <a:pt x="11" y="64"/>
                    <a:pt x="34" y="64"/>
                  </a:cubicBezTo>
                  <a:cubicBezTo>
                    <a:pt x="64" y="64"/>
                    <a:pt x="56" y="35"/>
                    <a:pt x="64" y="19"/>
                  </a:cubicBezTo>
                  <a:cubicBezTo>
                    <a:pt x="56" y="12"/>
                    <a:pt x="49" y="4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0" name="Google Shape;29600;p21"/>
            <p:cNvSpPr/>
            <p:nvPr/>
          </p:nvSpPr>
          <p:spPr>
            <a:xfrm>
              <a:off x="-5158094" y="-127827"/>
              <a:ext cx="2196" cy="2674"/>
            </a:xfrm>
            <a:custGeom>
              <a:avLst/>
              <a:gdLst/>
              <a:ahLst/>
              <a:cxnLst/>
              <a:rect l="l" t="t" r="r" b="b"/>
              <a:pathLst>
                <a:path w="46" h="56" extrusionOk="0">
                  <a:moveTo>
                    <a:pt x="31" y="0"/>
                  </a:moveTo>
                  <a:cubicBezTo>
                    <a:pt x="4" y="11"/>
                    <a:pt x="1" y="26"/>
                    <a:pt x="9" y="49"/>
                  </a:cubicBezTo>
                  <a:cubicBezTo>
                    <a:pt x="9" y="52"/>
                    <a:pt x="16" y="56"/>
                    <a:pt x="20" y="56"/>
                  </a:cubicBezTo>
                  <a:lnTo>
                    <a:pt x="27" y="56"/>
                  </a:lnTo>
                  <a:cubicBezTo>
                    <a:pt x="38" y="41"/>
                    <a:pt x="46" y="23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1" name="Google Shape;29601;p21"/>
            <p:cNvSpPr/>
            <p:nvPr/>
          </p:nvSpPr>
          <p:spPr>
            <a:xfrm>
              <a:off x="-5357785" y="16024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1" y="1"/>
                    <a:pt x="7" y="4"/>
                    <a:pt x="0" y="11"/>
                  </a:cubicBezTo>
                  <a:cubicBezTo>
                    <a:pt x="15" y="27"/>
                    <a:pt x="7" y="53"/>
                    <a:pt x="33" y="53"/>
                  </a:cubicBezTo>
                  <a:cubicBezTo>
                    <a:pt x="56" y="53"/>
                    <a:pt x="45" y="34"/>
                    <a:pt x="49" y="19"/>
                  </a:cubicBezTo>
                  <a:cubicBezTo>
                    <a:pt x="37" y="16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2" name="Google Shape;29602;p21"/>
            <p:cNvSpPr/>
            <p:nvPr/>
          </p:nvSpPr>
          <p:spPr>
            <a:xfrm>
              <a:off x="-5016133" y="-126586"/>
              <a:ext cx="2531" cy="4870"/>
            </a:xfrm>
            <a:custGeom>
              <a:avLst/>
              <a:gdLst/>
              <a:ahLst/>
              <a:cxnLst/>
              <a:rect l="l" t="t" r="r" b="b"/>
              <a:pathLst>
                <a:path w="53" h="102" extrusionOk="0">
                  <a:moveTo>
                    <a:pt x="33" y="0"/>
                  </a:moveTo>
                  <a:cubicBezTo>
                    <a:pt x="11" y="30"/>
                    <a:pt x="0" y="64"/>
                    <a:pt x="7" y="102"/>
                  </a:cubicBezTo>
                  <a:cubicBezTo>
                    <a:pt x="22" y="67"/>
                    <a:pt x="52" y="41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3" name="Google Shape;29603;p21"/>
            <p:cNvSpPr/>
            <p:nvPr/>
          </p:nvSpPr>
          <p:spPr>
            <a:xfrm>
              <a:off x="-4996365" y="-1506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7" y="1"/>
                  </a:moveTo>
                  <a:cubicBezTo>
                    <a:pt x="19" y="1"/>
                    <a:pt x="9" y="5"/>
                    <a:pt x="1" y="5"/>
                  </a:cubicBezTo>
                  <a:cubicBezTo>
                    <a:pt x="16" y="19"/>
                    <a:pt x="45" y="27"/>
                    <a:pt x="38" y="57"/>
                  </a:cubicBezTo>
                  <a:cubicBezTo>
                    <a:pt x="45" y="60"/>
                    <a:pt x="53" y="64"/>
                    <a:pt x="61" y="64"/>
                  </a:cubicBezTo>
                  <a:cubicBezTo>
                    <a:pt x="64" y="64"/>
                    <a:pt x="68" y="64"/>
                    <a:pt x="71" y="60"/>
                  </a:cubicBezTo>
                  <a:cubicBezTo>
                    <a:pt x="64" y="46"/>
                    <a:pt x="64" y="34"/>
                    <a:pt x="71" y="19"/>
                  </a:cubicBezTo>
                  <a:cubicBezTo>
                    <a:pt x="57" y="8"/>
                    <a:pt x="42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4" name="Google Shape;29604;p21"/>
            <p:cNvSpPr/>
            <p:nvPr/>
          </p:nvSpPr>
          <p:spPr>
            <a:xfrm>
              <a:off x="-4969195" y="116319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30" y="1"/>
                  </a:moveTo>
                  <a:cubicBezTo>
                    <a:pt x="23" y="1"/>
                    <a:pt x="11" y="12"/>
                    <a:pt x="0" y="23"/>
                  </a:cubicBezTo>
                  <a:cubicBezTo>
                    <a:pt x="4" y="42"/>
                    <a:pt x="60" y="20"/>
                    <a:pt x="30" y="65"/>
                  </a:cubicBezTo>
                  <a:cubicBezTo>
                    <a:pt x="63" y="61"/>
                    <a:pt x="68" y="42"/>
                    <a:pt x="52" y="20"/>
                  </a:cubicBezTo>
                  <a:cubicBezTo>
                    <a:pt x="45" y="8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5" name="Google Shape;29605;p21"/>
            <p:cNvSpPr/>
            <p:nvPr/>
          </p:nvSpPr>
          <p:spPr>
            <a:xfrm>
              <a:off x="-4932810" y="134559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4" y="0"/>
                  </a:moveTo>
                  <a:lnTo>
                    <a:pt x="34" y="0"/>
                  </a:lnTo>
                  <a:cubicBezTo>
                    <a:pt x="23" y="4"/>
                    <a:pt x="12" y="11"/>
                    <a:pt x="1" y="15"/>
                  </a:cubicBezTo>
                  <a:cubicBezTo>
                    <a:pt x="27" y="26"/>
                    <a:pt x="15" y="56"/>
                    <a:pt x="30" y="75"/>
                  </a:cubicBezTo>
                  <a:cubicBezTo>
                    <a:pt x="53" y="49"/>
                    <a:pt x="64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6" name="Google Shape;29606;p21"/>
            <p:cNvSpPr/>
            <p:nvPr/>
          </p:nvSpPr>
          <p:spPr>
            <a:xfrm>
              <a:off x="-5052376" y="-93208"/>
              <a:ext cx="2149" cy="3056"/>
            </a:xfrm>
            <a:custGeom>
              <a:avLst/>
              <a:gdLst/>
              <a:ahLst/>
              <a:cxnLst/>
              <a:rect l="l" t="t" r="r" b="b"/>
              <a:pathLst>
                <a:path w="45" h="64" extrusionOk="0">
                  <a:moveTo>
                    <a:pt x="0" y="0"/>
                  </a:moveTo>
                  <a:cubicBezTo>
                    <a:pt x="0" y="26"/>
                    <a:pt x="4" y="45"/>
                    <a:pt x="4" y="64"/>
                  </a:cubicBezTo>
                  <a:lnTo>
                    <a:pt x="7" y="64"/>
                  </a:lnTo>
                  <a:cubicBezTo>
                    <a:pt x="26" y="64"/>
                    <a:pt x="41" y="57"/>
                    <a:pt x="45" y="38"/>
                  </a:cubicBezTo>
                  <a:cubicBezTo>
                    <a:pt x="33" y="26"/>
                    <a:pt x="19" y="1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7" name="Google Shape;29607;p21"/>
            <p:cNvSpPr/>
            <p:nvPr/>
          </p:nvSpPr>
          <p:spPr>
            <a:xfrm>
              <a:off x="-5059395" y="-93734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1" y="0"/>
                  </a:moveTo>
                  <a:cubicBezTo>
                    <a:pt x="23" y="15"/>
                    <a:pt x="1" y="26"/>
                    <a:pt x="9" y="52"/>
                  </a:cubicBezTo>
                  <a:lnTo>
                    <a:pt x="12" y="52"/>
                  </a:lnTo>
                  <a:cubicBezTo>
                    <a:pt x="16" y="52"/>
                    <a:pt x="23" y="49"/>
                    <a:pt x="31" y="45"/>
                  </a:cubicBezTo>
                  <a:cubicBezTo>
                    <a:pt x="35" y="42"/>
                    <a:pt x="42" y="34"/>
                    <a:pt x="50" y="34"/>
                  </a:cubicBezTo>
                  <a:cubicBezTo>
                    <a:pt x="54" y="34"/>
                    <a:pt x="61" y="37"/>
                    <a:pt x="65" y="49"/>
                  </a:cubicBezTo>
                  <a:lnTo>
                    <a:pt x="76" y="37"/>
                  </a:lnTo>
                  <a:cubicBezTo>
                    <a:pt x="68" y="30"/>
                    <a:pt x="57" y="19"/>
                    <a:pt x="46" y="7"/>
                  </a:cubicBezTo>
                  <a:cubicBezTo>
                    <a:pt x="42" y="4"/>
                    <a:pt x="38" y="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8" name="Google Shape;29608;p21"/>
            <p:cNvSpPr/>
            <p:nvPr/>
          </p:nvSpPr>
          <p:spPr>
            <a:xfrm>
              <a:off x="-5091865" y="32804"/>
              <a:ext cx="1862" cy="4345"/>
            </a:xfrm>
            <a:custGeom>
              <a:avLst/>
              <a:gdLst/>
              <a:ahLst/>
              <a:cxnLst/>
              <a:rect l="l" t="t" r="r" b="b"/>
              <a:pathLst>
                <a:path w="39" h="91" extrusionOk="0">
                  <a:moveTo>
                    <a:pt x="1" y="1"/>
                  </a:moveTo>
                  <a:cubicBezTo>
                    <a:pt x="4" y="30"/>
                    <a:pt x="1" y="64"/>
                    <a:pt x="12" y="90"/>
                  </a:cubicBezTo>
                  <a:cubicBezTo>
                    <a:pt x="38" y="61"/>
                    <a:pt x="35" y="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9" name="Google Shape;29609;p21"/>
            <p:cNvSpPr/>
            <p:nvPr/>
          </p:nvSpPr>
          <p:spPr>
            <a:xfrm>
              <a:off x="-5070616" y="180447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34" y="0"/>
                  </a:moveTo>
                  <a:lnTo>
                    <a:pt x="34" y="0"/>
                  </a:lnTo>
                  <a:cubicBezTo>
                    <a:pt x="1" y="37"/>
                    <a:pt x="1" y="37"/>
                    <a:pt x="42" y="52"/>
                  </a:cubicBezTo>
                  <a:cubicBezTo>
                    <a:pt x="46" y="49"/>
                    <a:pt x="46" y="45"/>
                    <a:pt x="49" y="41"/>
                  </a:cubicBezTo>
                  <a:cubicBezTo>
                    <a:pt x="42" y="26"/>
                    <a:pt x="49" y="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0" name="Google Shape;29610;p21"/>
            <p:cNvSpPr/>
            <p:nvPr/>
          </p:nvSpPr>
          <p:spPr>
            <a:xfrm>
              <a:off x="-5053474" y="61884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9" y="1"/>
                  </a:moveTo>
                  <a:cubicBezTo>
                    <a:pt x="42" y="1"/>
                    <a:pt x="34" y="1"/>
                    <a:pt x="23" y="4"/>
                  </a:cubicBezTo>
                  <a:cubicBezTo>
                    <a:pt x="1" y="35"/>
                    <a:pt x="42" y="49"/>
                    <a:pt x="45" y="72"/>
                  </a:cubicBezTo>
                  <a:cubicBezTo>
                    <a:pt x="71" y="49"/>
                    <a:pt x="53" y="23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1" name="Google Shape;29611;p21"/>
            <p:cNvSpPr/>
            <p:nvPr/>
          </p:nvSpPr>
          <p:spPr>
            <a:xfrm>
              <a:off x="-5076680" y="59019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57" y="1"/>
                  </a:moveTo>
                  <a:cubicBezTo>
                    <a:pt x="49" y="1"/>
                    <a:pt x="38" y="9"/>
                    <a:pt x="31" y="12"/>
                  </a:cubicBezTo>
                  <a:cubicBezTo>
                    <a:pt x="19" y="12"/>
                    <a:pt x="16" y="23"/>
                    <a:pt x="8" y="27"/>
                  </a:cubicBezTo>
                  <a:cubicBezTo>
                    <a:pt x="0" y="35"/>
                    <a:pt x="4" y="42"/>
                    <a:pt x="8" y="50"/>
                  </a:cubicBezTo>
                  <a:cubicBezTo>
                    <a:pt x="19" y="45"/>
                    <a:pt x="31" y="42"/>
                    <a:pt x="38" y="35"/>
                  </a:cubicBezTo>
                  <a:cubicBezTo>
                    <a:pt x="49" y="27"/>
                    <a:pt x="76" y="27"/>
                    <a:pt x="68" y="9"/>
                  </a:cubicBezTo>
                  <a:cubicBezTo>
                    <a:pt x="64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2" name="Google Shape;29612;p21"/>
            <p:cNvSpPr/>
            <p:nvPr/>
          </p:nvSpPr>
          <p:spPr>
            <a:xfrm>
              <a:off x="-5370152" y="146688"/>
              <a:ext cx="4345" cy="2006"/>
            </a:xfrm>
            <a:custGeom>
              <a:avLst/>
              <a:gdLst/>
              <a:ahLst/>
              <a:cxnLst/>
              <a:rect l="l" t="t" r="r" b="b"/>
              <a:pathLst>
                <a:path w="91" h="42" extrusionOk="0">
                  <a:moveTo>
                    <a:pt x="61" y="0"/>
                  </a:moveTo>
                  <a:cubicBezTo>
                    <a:pt x="42" y="0"/>
                    <a:pt x="23" y="12"/>
                    <a:pt x="1" y="19"/>
                  </a:cubicBezTo>
                  <a:cubicBezTo>
                    <a:pt x="13" y="26"/>
                    <a:pt x="23" y="34"/>
                    <a:pt x="31" y="41"/>
                  </a:cubicBezTo>
                  <a:cubicBezTo>
                    <a:pt x="39" y="38"/>
                    <a:pt x="49" y="34"/>
                    <a:pt x="61" y="26"/>
                  </a:cubicBezTo>
                  <a:cubicBezTo>
                    <a:pt x="68" y="23"/>
                    <a:pt x="80" y="15"/>
                    <a:pt x="91" y="12"/>
                  </a:cubicBezTo>
                  <a:cubicBezTo>
                    <a:pt x="80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3" name="Google Shape;29613;p21"/>
            <p:cNvSpPr/>
            <p:nvPr/>
          </p:nvSpPr>
          <p:spPr>
            <a:xfrm>
              <a:off x="-5019046" y="118802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57" y="1"/>
                  </a:moveTo>
                  <a:cubicBezTo>
                    <a:pt x="39" y="27"/>
                    <a:pt x="20" y="49"/>
                    <a:pt x="1" y="72"/>
                  </a:cubicBezTo>
                  <a:cubicBezTo>
                    <a:pt x="39" y="65"/>
                    <a:pt x="65" y="35"/>
                    <a:pt x="91" y="9"/>
                  </a:cubicBezTo>
                  <a:cubicBezTo>
                    <a:pt x="80" y="5"/>
                    <a:pt x="68" y="5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4" name="Google Shape;29614;p21"/>
            <p:cNvSpPr/>
            <p:nvPr/>
          </p:nvSpPr>
          <p:spPr>
            <a:xfrm>
              <a:off x="-5099362" y="-55199"/>
              <a:ext cx="2196" cy="3295"/>
            </a:xfrm>
            <a:custGeom>
              <a:avLst/>
              <a:gdLst/>
              <a:ahLst/>
              <a:cxnLst/>
              <a:rect l="l" t="t" r="r" b="b"/>
              <a:pathLst>
                <a:path w="46" h="69" extrusionOk="0">
                  <a:moveTo>
                    <a:pt x="20" y="1"/>
                  </a:moveTo>
                  <a:cubicBezTo>
                    <a:pt x="1" y="4"/>
                    <a:pt x="8" y="20"/>
                    <a:pt x="8" y="30"/>
                  </a:cubicBezTo>
                  <a:cubicBezTo>
                    <a:pt x="4" y="38"/>
                    <a:pt x="4" y="46"/>
                    <a:pt x="1" y="53"/>
                  </a:cubicBezTo>
                  <a:cubicBezTo>
                    <a:pt x="1" y="64"/>
                    <a:pt x="5" y="66"/>
                    <a:pt x="11" y="66"/>
                  </a:cubicBezTo>
                  <a:cubicBezTo>
                    <a:pt x="14" y="66"/>
                    <a:pt x="17" y="65"/>
                    <a:pt x="19" y="65"/>
                  </a:cubicBezTo>
                  <a:cubicBezTo>
                    <a:pt x="22" y="65"/>
                    <a:pt x="25" y="66"/>
                    <a:pt x="27" y="68"/>
                  </a:cubicBezTo>
                  <a:cubicBezTo>
                    <a:pt x="35" y="53"/>
                    <a:pt x="35" y="38"/>
                    <a:pt x="46" y="23"/>
                  </a:cubicBezTo>
                  <a:cubicBezTo>
                    <a:pt x="38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5" name="Google Shape;29615;p21"/>
            <p:cNvSpPr/>
            <p:nvPr/>
          </p:nvSpPr>
          <p:spPr>
            <a:xfrm>
              <a:off x="-4930136" y="137424"/>
              <a:ext cx="2769" cy="2865"/>
            </a:xfrm>
            <a:custGeom>
              <a:avLst/>
              <a:gdLst/>
              <a:ahLst/>
              <a:cxnLst/>
              <a:rect l="l" t="t" r="r" b="b"/>
              <a:pathLst>
                <a:path w="58" h="60" extrusionOk="0">
                  <a:moveTo>
                    <a:pt x="16" y="0"/>
                  </a:moveTo>
                  <a:cubicBezTo>
                    <a:pt x="4" y="0"/>
                    <a:pt x="4" y="15"/>
                    <a:pt x="1" y="30"/>
                  </a:cubicBezTo>
                  <a:cubicBezTo>
                    <a:pt x="4" y="34"/>
                    <a:pt x="12" y="37"/>
                    <a:pt x="19" y="41"/>
                  </a:cubicBezTo>
                  <a:cubicBezTo>
                    <a:pt x="19" y="37"/>
                    <a:pt x="19" y="37"/>
                    <a:pt x="23" y="37"/>
                  </a:cubicBezTo>
                  <a:cubicBezTo>
                    <a:pt x="27" y="37"/>
                    <a:pt x="30" y="45"/>
                    <a:pt x="35" y="49"/>
                  </a:cubicBezTo>
                  <a:cubicBezTo>
                    <a:pt x="38" y="52"/>
                    <a:pt x="42" y="60"/>
                    <a:pt x="49" y="60"/>
                  </a:cubicBezTo>
                  <a:cubicBezTo>
                    <a:pt x="49" y="60"/>
                    <a:pt x="53" y="56"/>
                    <a:pt x="57" y="56"/>
                  </a:cubicBezTo>
                  <a:cubicBezTo>
                    <a:pt x="53" y="37"/>
                    <a:pt x="35" y="30"/>
                    <a:pt x="38" y="11"/>
                  </a:cubicBezTo>
                  <a:cubicBezTo>
                    <a:pt x="30" y="4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6" name="Google Shape;29616;p21"/>
            <p:cNvSpPr/>
            <p:nvPr/>
          </p:nvSpPr>
          <p:spPr>
            <a:xfrm>
              <a:off x="-4983138" y="116701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8" y="0"/>
                  </a:moveTo>
                  <a:cubicBezTo>
                    <a:pt x="4" y="4"/>
                    <a:pt x="4" y="8"/>
                    <a:pt x="1" y="12"/>
                  </a:cubicBezTo>
                  <a:cubicBezTo>
                    <a:pt x="15" y="26"/>
                    <a:pt x="27" y="45"/>
                    <a:pt x="41" y="45"/>
                  </a:cubicBezTo>
                  <a:cubicBezTo>
                    <a:pt x="53" y="45"/>
                    <a:pt x="64" y="38"/>
                    <a:pt x="75" y="15"/>
                  </a:cubicBezTo>
                  <a:cubicBezTo>
                    <a:pt x="53" y="8"/>
                    <a:pt x="27" y="1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7" name="Google Shape;29617;p21"/>
            <p:cNvSpPr/>
            <p:nvPr/>
          </p:nvSpPr>
          <p:spPr>
            <a:xfrm>
              <a:off x="-5188224" y="-62362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15" y="1"/>
                  </a:moveTo>
                  <a:cubicBezTo>
                    <a:pt x="12" y="1"/>
                    <a:pt x="7" y="1"/>
                    <a:pt x="0" y="5"/>
                  </a:cubicBezTo>
                  <a:cubicBezTo>
                    <a:pt x="15" y="13"/>
                    <a:pt x="19" y="27"/>
                    <a:pt x="23" y="42"/>
                  </a:cubicBezTo>
                  <a:cubicBezTo>
                    <a:pt x="30" y="65"/>
                    <a:pt x="38" y="83"/>
                    <a:pt x="60" y="83"/>
                  </a:cubicBezTo>
                  <a:cubicBezTo>
                    <a:pt x="64" y="83"/>
                    <a:pt x="71" y="80"/>
                    <a:pt x="75" y="80"/>
                  </a:cubicBezTo>
                  <a:cubicBezTo>
                    <a:pt x="52" y="68"/>
                    <a:pt x="45" y="49"/>
                    <a:pt x="38" y="23"/>
                  </a:cubicBezTo>
                  <a:cubicBezTo>
                    <a:pt x="38" y="13"/>
                    <a:pt x="3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8" name="Google Shape;29618;p21"/>
            <p:cNvSpPr/>
            <p:nvPr/>
          </p:nvSpPr>
          <p:spPr>
            <a:xfrm>
              <a:off x="-5021004" y="204513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57" y="0"/>
                  </a:moveTo>
                  <a:cubicBezTo>
                    <a:pt x="46" y="26"/>
                    <a:pt x="12" y="4"/>
                    <a:pt x="1" y="31"/>
                  </a:cubicBezTo>
                  <a:cubicBezTo>
                    <a:pt x="20" y="38"/>
                    <a:pt x="31" y="49"/>
                    <a:pt x="46" y="57"/>
                  </a:cubicBezTo>
                  <a:cubicBezTo>
                    <a:pt x="64" y="45"/>
                    <a:pt x="61" y="26"/>
                    <a:pt x="68" y="8"/>
                  </a:cubicBezTo>
                  <a:cubicBezTo>
                    <a:pt x="64" y="8"/>
                    <a:pt x="61" y="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9" name="Google Shape;29619;p21"/>
            <p:cNvSpPr/>
            <p:nvPr/>
          </p:nvSpPr>
          <p:spPr>
            <a:xfrm>
              <a:off x="-4855502" y="139000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23" y="1"/>
                  </a:moveTo>
                  <a:cubicBezTo>
                    <a:pt x="0" y="1"/>
                    <a:pt x="0" y="23"/>
                    <a:pt x="0" y="38"/>
                  </a:cubicBezTo>
                  <a:cubicBezTo>
                    <a:pt x="8" y="45"/>
                    <a:pt x="19" y="53"/>
                    <a:pt x="26" y="53"/>
                  </a:cubicBezTo>
                  <a:cubicBezTo>
                    <a:pt x="34" y="53"/>
                    <a:pt x="37" y="53"/>
                    <a:pt x="45" y="45"/>
                  </a:cubicBezTo>
                  <a:cubicBezTo>
                    <a:pt x="56" y="30"/>
                    <a:pt x="45" y="12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0" name="Google Shape;29620;p21"/>
            <p:cNvSpPr/>
            <p:nvPr/>
          </p:nvSpPr>
          <p:spPr>
            <a:xfrm>
              <a:off x="-5058488" y="-146927"/>
              <a:ext cx="2769" cy="2006"/>
            </a:xfrm>
            <a:custGeom>
              <a:avLst/>
              <a:gdLst/>
              <a:ahLst/>
              <a:cxnLst/>
              <a:rect l="l" t="t" r="r" b="b"/>
              <a:pathLst>
                <a:path w="58" h="42" extrusionOk="0">
                  <a:moveTo>
                    <a:pt x="19" y="0"/>
                  </a:moveTo>
                  <a:cubicBezTo>
                    <a:pt x="12" y="0"/>
                    <a:pt x="4" y="0"/>
                    <a:pt x="1" y="4"/>
                  </a:cubicBezTo>
                  <a:cubicBezTo>
                    <a:pt x="12" y="30"/>
                    <a:pt x="19" y="41"/>
                    <a:pt x="27" y="41"/>
                  </a:cubicBezTo>
                  <a:cubicBezTo>
                    <a:pt x="35" y="41"/>
                    <a:pt x="46" y="30"/>
                    <a:pt x="57" y="7"/>
                  </a:cubicBezTo>
                  <a:cubicBezTo>
                    <a:pt x="46" y="4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1" name="Google Shape;29621;p21"/>
            <p:cNvSpPr/>
            <p:nvPr/>
          </p:nvSpPr>
          <p:spPr>
            <a:xfrm>
              <a:off x="-5175714" y="257515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19" y="1"/>
                  </a:moveTo>
                  <a:lnTo>
                    <a:pt x="19" y="1"/>
                  </a:lnTo>
                  <a:cubicBezTo>
                    <a:pt x="0" y="27"/>
                    <a:pt x="15" y="38"/>
                    <a:pt x="41" y="49"/>
                  </a:cubicBezTo>
                  <a:cubicBezTo>
                    <a:pt x="41" y="53"/>
                    <a:pt x="45" y="53"/>
                    <a:pt x="45" y="53"/>
                  </a:cubicBezTo>
                  <a:cubicBezTo>
                    <a:pt x="52" y="34"/>
                    <a:pt x="71" y="34"/>
                    <a:pt x="82" y="27"/>
                  </a:cubicBezTo>
                  <a:cubicBezTo>
                    <a:pt x="86" y="23"/>
                    <a:pt x="90" y="20"/>
                    <a:pt x="90" y="15"/>
                  </a:cubicBezTo>
                  <a:cubicBezTo>
                    <a:pt x="86" y="12"/>
                    <a:pt x="82" y="12"/>
                    <a:pt x="78" y="12"/>
                  </a:cubicBezTo>
                  <a:cubicBezTo>
                    <a:pt x="75" y="12"/>
                    <a:pt x="67" y="12"/>
                    <a:pt x="59" y="15"/>
                  </a:cubicBezTo>
                  <a:cubicBezTo>
                    <a:pt x="56" y="15"/>
                    <a:pt x="49" y="20"/>
                    <a:pt x="45" y="20"/>
                  </a:cubicBezTo>
                  <a:cubicBezTo>
                    <a:pt x="33" y="20"/>
                    <a:pt x="26" y="1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2" name="Google Shape;29622;p21"/>
            <p:cNvSpPr/>
            <p:nvPr/>
          </p:nvSpPr>
          <p:spPr>
            <a:xfrm>
              <a:off x="-5109485" y="32995"/>
              <a:ext cx="3008" cy="3247"/>
            </a:xfrm>
            <a:custGeom>
              <a:avLst/>
              <a:gdLst/>
              <a:ahLst/>
              <a:cxnLst/>
              <a:rect l="l" t="t" r="r" b="b"/>
              <a:pathLst>
                <a:path w="63" h="68" extrusionOk="0">
                  <a:moveTo>
                    <a:pt x="56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5" y="7"/>
                    <a:pt x="41" y="12"/>
                    <a:pt x="41" y="12"/>
                  </a:cubicBezTo>
                  <a:cubicBezTo>
                    <a:pt x="26" y="30"/>
                    <a:pt x="0" y="49"/>
                    <a:pt x="37" y="67"/>
                  </a:cubicBezTo>
                  <a:cubicBezTo>
                    <a:pt x="56" y="52"/>
                    <a:pt x="63" y="34"/>
                    <a:pt x="63" y="15"/>
                  </a:cubicBezTo>
                  <a:cubicBezTo>
                    <a:pt x="63" y="4"/>
                    <a:pt x="5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3" name="Google Shape;29623;p21"/>
            <p:cNvSpPr/>
            <p:nvPr/>
          </p:nvSpPr>
          <p:spPr>
            <a:xfrm>
              <a:off x="-5358501" y="190570"/>
              <a:ext cx="1098" cy="2769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0" y="27"/>
                    <a:pt x="7" y="57"/>
                  </a:cubicBezTo>
                  <a:cubicBezTo>
                    <a:pt x="22" y="31"/>
                    <a:pt x="22" y="3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4" name="Google Shape;29624;p21"/>
            <p:cNvSpPr/>
            <p:nvPr/>
          </p:nvSpPr>
          <p:spPr>
            <a:xfrm>
              <a:off x="-5107336" y="-124437"/>
              <a:ext cx="2340" cy="3247"/>
            </a:xfrm>
            <a:custGeom>
              <a:avLst/>
              <a:gdLst/>
              <a:ahLst/>
              <a:cxnLst/>
              <a:rect l="l" t="t" r="r" b="b"/>
              <a:pathLst>
                <a:path w="49" h="68" extrusionOk="0">
                  <a:moveTo>
                    <a:pt x="18" y="0"/>
                  </a:moveTo>
                  <a:cubicBezTo>
                    <a:pt x="0" y="26"/>
                    <a:pt x="4" y="45"/>
                    <a:pt x="26" y="67"/>
                  </a:cubicBezTo>
                  <a:cubicBezTo>
                    <a:pt x="30" y="64"/>
                    <a:pt x="33" y="64"/>
                    <a:pt x="33" y="60"/>
                  </a:cubicBezTo>
                  <a:cubicBezTo>
                    <a:pt x="37" y="38"/>
                    <a:pt x="48" y="1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5" name="Google Shape;29625;p21"/>
            <p:cNvSpPr/>
            <p:nvPr/>
          </p:nvSpPr>
          <p:spPr>
            <a:xfrm>
              <a:off x="-5295328" y="99224"/>
              <a:ext cx="2006" cy="4297"/>
            </a:xfrm>
            <a:custGeom>
              <a:avLst/>
              <a:gdLst/>
              <a:ahLst/>
              <a:cxnLst/>
              <a:rect l="l" t="t" r="r" b="b"/>
              <a:pathLst>
                <a:path w="42" h="90" extrusionOk="0">
                  <a:moveTo>
                    <a:pt x="38" y="0"/>
                  </a:moveTo>
                  <a:cubicBezTo>
                    <a:pt x="30" y="0"/>
                    <a:pt x="23" y="4"/>
                    <a:pt x="16" y="4"/>
                  </a:cubicBezTo>
                  <a:cubicBezTo>
                    <a:pt x="12" y="19"/>
                    <a:pt x="12" y="38"/>
                    <a:pt x="0" y="52"/>
                  </a:cubicBezTo>
                  <a:cubicBezTo>
                    <a:pt x="0" y="64"/>
                    <a:pt x="4" y="75"/>
                    <a:pt x="8" y="86"/>
                  </a:cubicBezTo>
                  <a:cubicBezTo>
                    <a:pt x="12" y="86"/>
                    <a:pt x="12" y="90"/>
                    <a:pt x="12" y="90"/>
                  </a:cubicBezTo>
                  <a:cubicBezTo>
                    <a:pt x="23" y="64"/>
                    <a:pt x="38" y="38"/>
                    <a:pt x="42" y="7"/>
                  </a:cubicBezTo>
                  <a:cubicBezTo>
                    <a:pt x="42" y="4"/>
                    <a:pt x="38" y="4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6" name="Google Shape;29626;p21"/>
            <p:cNvSpPr/>
            <p:nvPr/>
          </p:nvSpPr>
          <p:spPr>
            <a:xfrm>
              <a:off x="-5132739" y="87764"/>
              <a:ext cx="2053" cy="2197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20" y="1"/>
                  </a:moveTo>
                  <a:cubicBezTo>
                    <a:pt x="16" y="1"/>
                    <a:pt x="8" y="4"/>
                    <a:pt x="4" y="12"/>
                  </a:cubicBezTo>
                  <a:cubicBezTo>
                    <a:pt x="1" y="23"/>
                    <a:pt x="4" y="31"/>
                    <a:pt x="12" y="38"/>
                  </a:cubicBezTo>
                  <a:cubicBezTo>
                    <a:pt x="16" y="42"/>
                    <a:pt x="20" y="45"/>
                    <a:pt x="23" y="45"/>
                  </a:cubicBezTo>
                  <a:cubicBezTo>
                    <a:pt x="27" y="45"/>
                    <a:pt x="34" y="42"/>
                    <a:pt x="39" y="38"/>
                  </a:cubicBezTo>
                  <a:cubicBezTo>
                    <a:pt x="42" y="23"/>
                    <a:pt x="42" y="12"/>
                    <a:pt x="31" y="4"/>
                  </a:cubicBezTo>
                  <a:cubicBezTo>
                    <a:pt x="27" y="1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7" name="Google Shape;29627;p21"/>
            <p:cNvSpPr/>
            <p:nvPr/>
          </p:nvSpPr>
          <p:spPr>
            <a:xfrm>
              <a:off x="-5107336" y="-145542"/>
              <a:ext cx="3008" cy="1862"/>
            </a:xfrm>
            <a:custGeom>
              <a:avLst/>
              <a:gdLst/>
              <a:ahLst/>
              <a:cxnLst/>
              <a:rect l="l" t="t" r="r" b="b"/>
              <a:pathLst>
                <a:path w="63" h="39" extrusionOk="0">
                  <a:moveTo>
                    <a:pt x="18" y="1"/>
                  </a:moveTo>
                  <a:cubicBezTo>
                    <a:pt x="11" y="1"/>
                    <a:pt x="4" y="5"/>
                    <a:pt x="0" y="16"/>
                  </a:cubicBezTo>
                  <a:cubicBezTo>
                    <a:pt x="0" y="35"/>
                    <a:pt x="14" y="35"/>
                    <a:pt x="26" y="35"/>
                  </a:cubicBezTo>
                  <a:cubicBezTo>
                    <a:pt x="33" y="35"/>
                    <a:pt x="40" y="35"/>
                    <a:pt x="48" y="38"/>
                  </a:cubicBezTo>
                  <a:cubicBezTo>
                    <a:pt x="59" y="28"/>
                    <a:pt x="63" y="16"/>
                    <a:pt x="56" y="1"/>
                  </a:cubicBezTo>
                  <a:lnTo>
                    <a:pt x="56" y="1"/>
                  </a:lnTo>
                  <a:cubicBezTo>
                    <a:pt x="52" y="5"/>
                    <a:pt x="48" y="5"/>
                    <a:pt x="45" y="5"/>
                  </a:cubicBezTo>
                  <a:cubicBezTo>
                    <a:pt x="40" y="5"/>
                    <a:pt x="33" y="5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8" name="Google Shape;29628;p21"/>
            <p:cNvSpPr/>
            <p:nvPr/>
          </p:nvSpPr>
          <p:spPr>
            <a:xfrm>
              <a:off x="-4899814" y="159341"/>
              <a:ext cx="3247" cy="2006"/>
            </a:xfrm>
            <a:custGeom>
              <a:avLst/>
              <a:gdLst/>
              <a:ahLst/>
              <a:cxnLst/>
              <a:rect l="l" t="t" r="r" b="b"/>
              <a:pathLst>
                <a:path w="68" h="42" extrusionOk="0">
                  <a:moveTo>
                    <a:pt x="23" y="1"/>
                  </a:moveTo>
                  <a:cubicBezTo>
                    <a:pt x="16" y="1"/>
                    <a:pt x="9" y="8"/>
                    <a:pt x="1" y="30"/>
                  </a:cubicBezTo>
                  <a:cubicBezTo>
                    <a:pt x="5" y="35"/>
                    <a:pt x="9" y="35"/>
                    <a:pt x="9" y="38"/>
                  </a:cubicBezTo>
                  <a:cubicBezTo>
                    <a:pt x="12" y="38"/>
                    <a:pt x="12" y="38"/>
                    <a:pt x="12" y="42"/>
                  </a:cubicBezTo>
                  <a:lnTo>
                    <a:pt x="28" y="42"/>
                  </a:lnTo>
                  <a:cubicBezTo>
                    <a:pt x="42" y="42"/>
                    <a:pt x="57" y="38"/>
                    <a:pt x="68" y="27"/>
                  </a:cubicBezTo>
                  <a:cubicBezTo>
                    <a:pt x="54" y="27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9" name="Google Shape;29629;p21"/>
            <p:cNvSpPr/>
            <p:nvPr/>
          </p:nvSpPr>
          <p:spPr>
            <a:xfrm>
              <a:off x="-5171082" y="160440"/>
              <a:ext cx="2722" cy="2913"/>
            </a:xfrm>
            <a:custGeom>
              <a:avLst/>
              <a:gdLst/>
              <a:ahLst/>
              <a:cxnLst/>
              <a:rect l="l" t="t" r="r" b="b"/>
              <a:pathLst>
                <a:path w="57" h="61" extrusionOk="0">
                  <a:moveTo>
                    <a:pt x="26" y="0"/>
                  </a:moveTo>
                  <a:cubicBezTo>
                    <a:pt x="19" y="0"/>
                    <a:pt x="12" y="4"/>
                    <a:pt x="0" y="12"/>
                  </a:cubicBezTo>
                  <a:cubicBezTo>
                    <a:pt x="7" y="26"/>
                    <a:pt x="12" y="45"/>
                    <a:pt x="19" y="60"/>
                  </a:cubicBezTo>
                  <a:cubicBezTo>
                    <a:pt x="30" y="41"/>
                    <a:pt x="41" y="26"/>
                    <a:pt x="57" y="7"/>
                  </a:cubicBezTo>
                  <a:cubicBezTo>
                    <a:pt x="45" y="4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0" name="Google Shape;29630;p21"/>
            <p:cNvSpPr/>
            <p:nvPr/>
          </p:nvSpPr>
          <p:spPr>
            <a:xfrm>
              <a:off x="-5392451" y="199165"/>
              <a:ext cx="2769" cy="2579"/>
            </a:xfrm>
            <a:custGeom>
              <a:avLst/>
              <a:gdLst/>
              <a:ahLst/>
              <a:cxnLst/>
              <a:rect l="l" t="t" r="r" b="b"/>
              <a:pathLst>
                <a:path w="58" h="54" extrusionOk="0">
                  <a:moveTo>
                    <a:pt x="38" y="0"/>
                  </a:moveTo>
                  <a:cubicBezTo>
                    <a:pt x="9" y="0"/>
                    <a:pt x="0" y="15"/>
                    <a:pt x="16" y="53"/>
                  </a:cubicBezTo>
                  <a:cubicBezTo>
                    <a:pt x="27" y="34"/>
                    <a:pt x="42" y="19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1" name="Google Shape;29631;p21"/>
            <p:cNvSpPr/>
            <p:nvPr/>
          </p:nvSpPr>
          <p:spPr>
            <a:xfrm>
              <a:off x="-4917434" y="155951"/>
              <a:ext cx="2149" cy="3295"/>
            </a:xfrm>
            <a:custGeom>
              <a:avLst/>
              <a:gdLst/>
              <a:ahLst/>
              <a:cxnLst/>
              <a:rect l="l" t="t" r="r" b="b"/>
              <a:pathLst>
                <a:path w="45" h="69" extrusionOk="0">
                  <a:moveTo>
                    <a:pt x="19" y="1"/>
                  </a:moveTo>
                  <a:cubicBezTo>
                    <a:pt x="0" y="1"/>
                    <a:pt x="7" y="20"/>
                    <a:pt x="7" y="27"/>
                  </a:cubicBezTo>
                  <a:lnTo>
                    <a:pt x="7" y="65"/>
                  </a:lnTo>
                  <a:cubicBezTo>
                    <a:pt x="15" y="68"/>
                    <a:pt x="22" y="68"/>
                    <a:pt x="26" y="68"/>
                  </a:cubicBezTo>
                  <a:cubicBezTo>
                    <a:pt x="45" y="68"/>
                    <a:pt x="38" y="46"/>
                    <a:pt x="38" y="27"/>
                  </a:cubicBezTo>
                  <a:cubicBezTo>
                    <a:pt x="30" y="20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2" name="Google Shape;29632;p21"/>
            <p:cNvSpPr/>
            <p:nvPr/>
          </p:nvSpPr>
          <p:spPr>
            <a:xfrm>
              <a:off x="-5335485" y="112785"/>
              <a:ext cx="2388" cy="1958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3" y="0"/>
                  </a:moveTo>
                  <a:cubicBezTo>
                    <a:pt x="15" y="0"/>
                    <a:pt x="11" y="4"/>
                    <a:pt x="8" y="11"/>
                  </a:cubicBezTo>
                  <a:cubicBezTo>
                    <a:pt x="1" y="18"/>
                    <a:pt x="4" y="30"/>
                    <a:pt x="11" y="37"/>
                  </a:cubicBezTo>
                  <a:cubicBezTo>
                    <a:pt x="15" y="41"/>
                    <a:pt x="23" y="41"/>
                    <a:pt x="27" y="41"/>
                  </a:cubicBezTo>
                  <a:cubicBezTo>
                    <a:pt x="34" y="41"/>
                    <a:pt x="37" y="41"/>
                    <a:pt x="46" y="34"/>
                  </a:cubicBezTo>
                  <a:cubicBezTo>
                    <a:pt x="49" y="27"/>
                    <a:pt x="46" y="15"/>
                    <a:pt x="37" y="8"/>
                  </a:cubicBezTo>
                  <a:cubicBezTo>
                    <a:pt x="34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3" name="Google Shape;29633;p21"/>
            <p:cNvSpPr/>
            <p:nvPr/>
          </p:nvSpPr>
          <p:spPr>
            <a:xfrm>
              <a:off x="-5144820" y="96168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22" y="0"/>
                  </a:moveTo>
                  <a:cubicBezTo>
                    <a:pt x="18" y="0"/>
                    <a:pt x="11" y="0"/>
                    <a:pt x="4" y="8"/>
                  </a:cubicBezTo>
                  <a:cubicBezTo>
                    <a:pt x="0" y="19"/>
                    <a:pt x="4" y="26"/>
                    <a:pt x="14" y="34"/>
                  </a:cubicBezTo>
                  <a:cubicBezTo>
                    <a:pt x="18" y="38"/>
                    <a:pt x="22" y="38"/>
                    <a:pt x="22" y="38"/>
                  </a:cubicBezTo>
                  <a:cubicBezTo>
                    <a:pt x="30" y="38"/>
                    <a:pt x="37" y="34"/>
                    <a:pt x="40" y="26"/>
                  </a:cubicBezTo>
                  <a:cubicBezTo>
                    <a:pt x="48" y="19"/>
                    <a:pt x="48" y="8"/>
                    <a:pt x="37" y="4"/>
                  </a:cubicBezTo>
                  <a:cubicBezTo>
                    <a:pt x="33" y="0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4" name="Google Shape;29634;p21"/>
            <p:cNvSpPr/>
            <p:nvPr/>
          </p:nvSpPr>
          <p:spPr>
            <a:xfrm>
              <a:off x="-5183402" y="137424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26"/>
                    <a:pt x="4" y="45"/>
                    <a:pt x="30" y="68"/>
                  </a:cubicBezTo>
                  <a:cubicBezTo>
                    <a:pt x="27" y="45"/>
                    <a:pt x="45" y="23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5" name="Google Shape;29635;p21"/>
            <p:cNvSpPr/>
            <p:nvPr/>
          </p:nvSpPr>
          <p:spPr>
            <a:xfrm>
              <a:off x="-5016563" y="116175"/>
              <a:ext cx="2579" cy="3104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9" y="0"/>
                  </a:moveTo>
                  <a:cubicBezTo>
                    <a:pt x="9" y="4"/>
                    <a:pt x="5" y="8"/>
                    <a:pt x="1" y="11"/>
                  </a:cubicBezTo>
                  <a:cubicBezTo>
                    <a:pt x="16" y="26"/>
                    <a:pt x="20" y="42"/>
                    <a:pt x="5" y="56"/>
                  </a:cubicBezTo>
                  <a:cubicBezTo>
                    <a:pt x="16" y="60"/>
                    <a:pt x="28" y="60"/>
                    <a:pt x="39" y="64"/>
                  </a:cubicBezTo>
                  <a:lnTo>
                    <a:pt x="50" y="52"/>
                  </a:lnTo>
                  <a:cubicBezTo>
                    <a:pt x="31" y="37"/>
                    <a:pt x="5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6" name="Google Shape;29636;p21"/>
            <p:cNvSpPr/>
            <p:nvPr/>
          </p:nvSpPr>
          <p:spPr>
            <a:xfrm>
              <a:off x="-4961030" y="15327"/>
              <a:ext cx="3247" cy="2865"/>
            </a:xfrm>
            <a:custGeom>
              <a:avLst/>
              <a:gdLst/>
              <a:ahLst/>
              <a:cxnLst/>
              <a:rect l="l" t="t" r="r" b="b"/>
              <a:pathLst>
                <a:path w="68" h="60" extrusionOk="0">
                  <a:moveTo>
                    <a:pt x="54" y="0"/>
                  </a:moveTo>
                  <a:lnTo>
                    <a:pt x="54" y="0"/>
                  </a:lnTo>
                  <a:cubicBezTo>
                    <a:pt x="49" y="8"/>
                    <a:pt x="42" y="15"/>
                    <a:pt x="35" y="23"/>
                  </a:cubicBezTo>
                  <a:cubicBezTo>
                    <a:pt x="23" y="30"/>
                    <a:pt x="1" y="37"/>
                    <a:pt x="16" y="52"/>
                  </a:cubicBezTo>
                  <a:cubicBezTo>
                    <a:pt x="20" y="56"/>
                    <a:pt x="27" y="60"/>
                    <a:pt x="31" y="60"/>
                  </a:cubicBezTo>
                  <a:cubicBezTo>
                    <a:pt x="42" y="60"/>
                    <a:pt x="49" y="49"/>
                    <a:pt x="57" y="41"/>
                  </a:cubicBezTo>
                  <a:cubicBezTo>
                    <a:pt x="49" y="26"/>
                    <a:pt x="68" y="11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7" name="Google Shape;29637;p21"/>
            <p:cNvSpPr/>
            <p:nvPr/>
          </p:nvSpPr>
          <p:spPr>
            <a:xfrm>
              <a:off x="-5107193" y="90820"/>
              <a:ext cx="2722" cy="2005"/>
            </a:xfrm>
            <a:custGeom>
              <a:avLst/>
              <a:gdLst/>
              <a:ahLst/>
              <a:cxnLst/>
              <a:rect l="l" t="t" r="r" b="b"/>
              <a:pathLst>
                <a:path w="57" h="42" extrusionOk="0">
                  <a:moveTo>
                    <a:pt x="15" y="0"/>
                  </a:moveTo>
                  <a:cubicBezTo>
                    <a:pt x="4" y="4"/>
                    <a:pt x="1" y="19"/>
                    <a:pt x="4" y="26"/>
                  </a:cubicBezTo>
                  <a:cubicBezTo>
                    <a:pt x="8" y="38"/>
                    <a:pt x="15" y="42"/>
                    <a:pt x="23" y="42"/>
                  </a:cubicBezTo>
                  <a:cubicBezTo>
                    <a:pt x="27" y="42"/>
                    <a:pt x="30" y="38"/>
                    <a:pt x="37" y="38"/>
                  </a:cubicBezTo>
                  <a:cubicBezTo>
                    <a:pt x="45" y="34"/>
                    <a:pt x="49" y="30"/>
                    <a:pt x="56" y="30"/>
                  </a:cubicBezTo>
                  <a:cubicBezTo>
                    <a:pt x="37" y="30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8" name="Google Shape;29638;p21"/>
            <p:cNvSpPr/>
            <p:nvPr/>
          </p:nvSpPr>
          <p:spPr>
            <a:xfrm>
              <a:off x="-5109723" y="-221895"/>
              <a:ext cx="2913" cy="2005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35" y="0"/>
                  </a:moveTo>
                  <a:cubicBezTo>
                    <a:pt x="28" y="0"/>
                    <a:pt x="20" y="4"/>
                    <a:pt x="16" y="12"/>
                  </a:cubicBezTo>
                  <a:cubicBezTo>
                    <a:pt x="1" y="22"/>
                    <a:pt x="16" y="30"/>
                    <a:pt x="23" y="41"/>
                  </a:cubicBezTo>
                  <a:lnTo>
                    <a:pt x="31" y="41"/>
                  </a:lnTo>
                  <a:cubicBezTo>
                    <a:pt x="50" y="41"/>
                    <a:pt x="57" y="26"/>
                    <a:pt x="61" y="15"/>
                  </a:cubicBezTo>
                  <a:cubicBezTo>
                    <a:pt x="54" y="7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9" name="Google Shape;29639;p21"/>
            <p:cNvSpPr/>
            <p:nvPr/>
          </p:nvSpPr>
          <p:spPr>
            <a:xfrm>
              <a:off x="-5144820" y="280531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2" y="1"/>
                  </a:moveTo>
                  <a:lnTo>
                    <a:pt x="52" y="1"/>
                  </a:lnTo>
                  <a:cubicBezTo>
                    <a:pt x="45" y="9"/>
                    <a:pt x="37" y="9"/>
                    <a:pt x="30" y="9"/>
                  </a:cubicBezTo>
                  <a:lnTo>
                    <a:pt x="11" y="9"/>
                  </a:lnTo>
                  <a:lnTo>
                    <a:pt x="0" y="20"/>
                  </a:lnTo>
                  <a:cubicBezTo>
                    <a:pt x="7" y="38"/>
                    <a:pt x="14" y="42"/>
                    <a:pt x="30" y="42"/>
                  </a:cubicBezTo>
                  <a:cubicBezTo>
                    <a:pt x="33" y="42"/>
                    <a:pt x="40" y="42"/>
                    <a:pt x="48" y="38"/>
                  </a:cubicBezTo>
                  <a:cubicBezTo>
                    <a:pt x="67" y="31"/>
                    <a:pt x="59" y="12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0" name="Google Shape;29640;p21"/>
            <p:cNvSpPr/>
            <p:nvPr/>
          </p:nvSpPr>
          <p:spPr>
            <a:xfrm>
              <a:off x="-5182733" y="-180304"/>
              <a:ext cx="2769" cy="2196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0"/>
                  </a:moveTo>
                  <a:cubicBezTo>
                    <a:pt x="31" y="0"/>
                    <a:pt x="27" y="4"/>
                    <a:pt x="23" y="11"/>
                  </a:cubicBezTo>
                  <a:cubicBezTo>
                    <a:pt x="20" y="19"/>
                    <a:pt x="1" y="26"/>
                    <a:pt x="16" y="41"/>
                  </a:cubicBezTo>
                  <a:cubicBezTo>
                    <a:pt x="23" y="45"/>
                    <a:pt x="27" y="45"/>
                    <a:pt x="31" y="45"/>
                  </a:cubicBezTo>
                  <a:cubicBezTo>
                    <a:pt x="39" y="45"/>
                    <a:pt x="46" y="41"/>
                    <a:pt x="49" y="38"/>
                  </a:cubicBezTo>
                  <a:cubicBezTo>
                    <a:pt x="57" y="26"/>
                    <a:pt x="57" y="15"/>
                    <a:pt x="46" y="4"/>
                  </a:cubicBezTo>
                  <a:cubicBezTo>
                    <a:pt x="42" y="0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1" name="Google Shape;29641;p21"/>
            <p:cNvSpPr/>
            <p:nvPr/>
          </p:nvSpPr>
          <p:spPr>
            <a:xfrm>
              <a:off x="-5179486" y="172759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1" y="1"/>
                  </a:moveTo>
                  <a:cubicBezTo>
                    <a:pt x="71" y="23"/>
                    <a:pt x="0" y="30"/>
                    <a:pt x="57" y="68"/>
                  </a:cubicBezTo>
                  <a:cubicBezTo>
                    <a:pt x="64" y="60"/>
                    <a:pt x="71" y="56"/>
                    <a:pt x="79" y="49"/>
                  </a:cubicBezTo>
                  <a:cubicBezTo>
                    <a:pt x="79" y="34"/>
                    <a:pt x="83" y="15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2" name="Google Shape;29642;p21"/>
            <p:cNvSpPr/>
            <p:nvPr/>
          </p:nvSpPr>
          <p:spPr>
            <a:xfrm>
              <a:off x="-5162726" y="8881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53" y="1"/>
                  </a:moveTo>
                  <a:cubicBezTo>
                    <a:pt x="49" y="1"/>
                    <a:pt x="42" y="1"/>
                    <a:pt x="34" y="4"/>
                  </a:cubicBezTo>
                  <a:cubicBezTo>
                    <a:pt x="27" y="12"/>
                    <a:pt x="1" y="15"/>
                    <a:pt x="12" y="34"/>
                  </a:cubicBezTo>
                  <a:cubicBezTo>
                    <a:pt x="16" y="41"/>
                    <a:pt x="20" y="41"/>
                    <a:pt x="23" y="41"/>
                  </a:cubicBezTo>
                  <a:cubicBezTo>
                    <a:pt x="34" y="41"/>
                    <a:pt x="46" y="34"/>
                    <a:pt x="53" y="30"/>
                  </a:cubicBezTo>
                  <a:cubicBezTo>
                    <a:pt x="83" y="23"/>
                    <a:pt x="61" y="12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3" name="Google Shape;29643;p21"/>
            <p:cNvSpPr/>
            <p:nvPr/>
          </p:nvSpPr>
          <p:spPr>
            <a:xfrm>
              <a:off x="-5291030" y="103474"/>
              <a:ext cx="9311" cy="6828"/>
            </a:xfrm>
            <a:custGeom>
              <a:avLst/>
              <a:gdLst/>
              <a:ahLst/>
              <a:cxnLst/>
              <a:rect l="l" t="t" r="r" b="b"/>
              <a:pathLst>
                <a:path w="195" h="143" extrusionOk="0">
                  <a:moveTo>
                    <a:pt x="90" y="1"/>
                  </a:moveTo>
                  <a:cubicBezTo>
                    <a:pt x="52" y="23"/>
                    <a:pt x="15" y="30"/>
                    <a:pt x="0" y="68"/>
                  </a:cubicBezTo>
                  <a:cubicBezTo>
                    <a:pt x="4" y="72"/>
                    <a:pt x="7" y="75"/>
                    <a:pt x="12" y="79"/>
                  </a:cubicBezTo>
                  <a:cubicBezTo>
                    <a:pt x="19" y="72"/>
                    <a:pt x="26" y="65"/>
                    <a:pt x="34" y="65"/>
                  </a:cubicBezTo>
                  <a:cubicBezTo>
                    <a:pt x="45" y="87"/>
                    <a:pt x="57" y="98"/>
                    <a:pt x="67" y="98"/>
                  </a:cubicBezTo>
                  <a:cubicBezTo>
                    <a:pt x="79" y="98"/>
                    <a:pt x="93" y="91"/>
                    <a:pt x="105" y="79"/>
                  </a:cubicBezTo>
                  <a:lnTo>
                    <a:pt x="105" y="79"/>
                  </a:lnTo>
                  <a:cubicBezTo>
                    <a:pt x="116" y="109"/>
                    <a:pt x="93" y="120"/>
                    <a:pt x="83" y="135"/>
                  </a:cubicBezTo>
                  <a:cubicBezTo>
                    <a:pt x="93" y="139"/>
                    <a:pt x="105" y="139"/>
                    <a:pt x="116" y="143"/>
                  </a:cubicBezTo>
                  <a:cubicBezTo>
                    <a:pt x="127" y="101"/>
                    <a:pt x="169" y="94"/>
                    <a:pt x="195" y="72"/>
                  </a:cubicBezTo>
                  <a:lnTo>
                    <a:pt x="195" y="68"/>
                  </a:lnTo>
                  <a:cubicBezTo>
                    <a:pt x="157" y="53"/>
                    <a:pt x="112" y="49"/>
                    <a:pt x="93" y="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4" name="Google Shape;29644;p21"/>
            <p:cNvSpPr/>
            <p:nvPr/>
          </p:nvSpPr>
          <p:spPr>
            <a:xfrm>
              <a:off x="-5278949" y="96741"/>
              <a:ext cx="5253" cy="6971"/>
            </a:xfrm>
            <a:custGeom>
              <a:avLst/>
              <a:gdLst/>
              <a:ahLst/>
              <a:cxnLst/>
              <a:rect l="l" t="t" r="r" b="b"/>
              <a:pathLst>
                <a:path w="110" h="146" extrusionOk="0">
                  <a:moveTo>
                    <a:pt x="42" y="0"/>
                  </a:moveTo>
                  <a:cubicBezTo>
                    <a:pt x="39" y="0"/>
                    <a:pt x="35" y="4"/>
                    <a:pt x="31" y="4"/>
                  </a:cubicBezTo>
                  <a:cubicBezTo>
                    <a:pt x="35" y="30"/>
                    <a:pt x="28" y="52"/>
                    <a:pt x="13" y="75"/>
                  </a:cubicBezTo>
                  <a:cubicBezTo>
                    <a:pt x="1" y="90"/>
                    <a:pt x="1" y="108"/>
                    <a:pt x="9" y="127"/>
                  </a:cubicBezTo>
                  <a:cubicBezTo>
                    <a:pt x="16" y="135"/>
                    <a:pt x="28" y="138"/>
                    <a:pt x="35" y="145"/>
                  </a:cubicBezTo>
                  <a:cubicBezTo>
                    <a:pt x="50" y="119"/>
                    <a:pt x="5" y="63"/>
                    <a:pt x="73" y="59"/>
                  </a:cubicBezTo>
                  <a:cubicBezTo>
                    <a:pt x="87" y="59"/>
                    <a:pt x="109" y="59"/>
                    <a:pt x="109" y="40"/>
                  </a:cubicBezTo>
                  <a:cubicBezTo>
                    <a:pt x="109" y="14"/>
                    <a:pt x="80" y="18"/>
                    <a:pt x="65" y="11"/>
                  </a:cubicBezTo>
                  <a:cubicBezTo>
                    <a:pt x="57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5" name="Google Shape;29645;p21"/>
            <p:cNvSpPr/>
            <p:nvPr/>
          </p:nvSpPr>
          <p:spPr>
            <a:xfrm>
              <a:off x="-5291555" y="106530"/>
              <a:ext cx="6064" cy="3963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45" y="1"/>
                  </a:moveTo>
                  <a:cubicBezTo>
                    <a:pt x="37" y="1"/>
                    <a:pt x="30" y="8"/>
                    <a:pt x="23" y="15"/>
                  </a:cubicBezTo>
                  <a:cubicBezTo>
                    <a:pt x="26" y="27"/>
                    <a:pt x="41" y="42"/>
                    <a:pt x="15" y="49"/>
                  </a:cubicBezTo>
                  <a:cubicBezTo>
                    <a:pt x="7" y="56"/>
                    <a:pt x="0" y="68"/>
                    <a:pt x="7" y="82"/>
                  </a:cubicBezTo>
                  <a:cubicBezTo>
                    <a:pt x="23" y="75"/>
                    <a:pt x="37" y="71"/>
                    <a:pt x="49" y="71"/>
                  </a:cubicBezTo>
                  <a:cubicBezTo>
                    <a:pt x="59" y="71"/>
                    <a:pt x="75" y="75"/>
                    <a:pt x="86" y="82"/>
                  </a:cubicBezTo>
                  <a:cubicBezTo>
                    <a:pt x="90" y="79"/>
                    <a:pt x="90" y="75"/>
                    <a:pt x="94" y="71"/>
                  </a:cubicBezTo>
                  <a:cubicBezTo>
                    <a:pt x="104" y="56"/>
                    <a:pt x="127" y="45"/>
                    <a:pt x="116" y="15"/>
                  </a:cubicBezTo>
                  <a:lnTo>
                    <a:pt x="116" y="15"/>
                  </a:lnTo>
                  <a:cubicBezTo>
                    <a:pt x="104" y="27"/>
                    <a:pt x="90" y="34"/>
                    <a:pt x="78" y="34"/>
                  </a:cubicBezTo>
                  <a:cubicBezTo>
                    <a:pt x="68" y="34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6" name="Google Shape;29646;p21"/>
            <p:cNvSpPr/>
            <p:nvPr/>
          </p:nvSpPr>
          <p:spPr>
            <a:xfrm>
              <a:off x="-5286446" y="100275"/>
              <a:ext cx="4202" cy="3438"/>
            </a:xfrm>
            <a:custGeom>
              <a:avLst/>
              <a:gdLst/>
              <a:ahLst/>
              <a:cxnLst/>
              <a:rect l="l" t="t" r="r" b="b"/>
              <a:pathLst>
                <a:path w="88" h="72" extrusionOk="0">
                  <a:moveTo>
                    <a:pt x="31" y="1"/>
                  </a:moveTo>
                  <a:cubicBezTo>
                    <a:pt x="5" y="1"/>
                    <a:pt x="16" y="30"/>
                    <a:pt x="1" y="38"/>
                  </a:cubicBezTo>
                  <a:cubicBezTo>
                    <a:pt x="1" y="45"/>
                    <a:pt x="5" y="53"/>
                    <a:pt x="5" y="61"/>
                  </a:cubicBezTo>
                  <a:cubicBezTo>
                    <a:pt x="16" y="68"/>
                    <a:pt x="23" y="71"/>
                    <a:pt x="35" y="71"/>
                  </a:cubicBezTo>
                  <a:cubicBezTo>
                    <a:pt x="42" y="71"/>
                    <a:pt x="50" y="68"/>
                    <a:pt x="61" y="64"/>
                  </a:cubicBezTo>
                  <a:cubicBezTo>
                    <a:pt x="76" y="56"/>
                    <a:pt x="87" y="45"/>
                    <a:pt x="65" y="30"/>
                  </a:cubicBezTo>
                  <a:cubicBezTo>
                    <a:pt x="54" y="19"/>
                    <a:pt x="42" y="1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7" name="Google Shape;29647;p21"/>
            <p:cNvSpPr/>
            <p:nvPr/>
          </p:nvSpPr>
          <p:spPr>
            <a:xfrm>
              <a:off x="-5285539" y="106721"/>
              <a:ext cx="5778" cy="4154"/>
            </a:xfrm>
            <a:custGeom>
              <a:avLst/>
              <a:gdLst/>
              <a:ahLst/>
              <a:cxnLst/>
              <a:rect l="l" t="t" r="r" b="b"/>
              <a:pathLst>
                <a:path w="121" h="87" extrusionOk="0">
                  <a:moveTo>
                    <a:pt x="80" y="0"/>
                  </a:moveTo>
                  <a:lnTo>
                    <a:pt x="80" y="4"/>
                  </a:lnTo>
                  <a:cubicBezTo>
                    <a:pt x="54" y="26"/>
                    <a:pt x="12" y="33"/>
                    <a:pt x="1" y="75"/>
                  </a:cubicBezTo>
                  <a:cubicBezTo>
                    <a:pt x="9" y="78"/>
                    <a:pt x="16" y="86"/>
                    <a:pt x="23" y="86"/>
                  </a:cubicBezTo>
                  <a:cubicBezTo>
                    <a:pt x="31" y="86"/>
                    <a:pt x="35" y="83"/>
                    <a:pt x="38" y="75"/>
                  </a:cubicBezTo>
                  <a:cubicBezTo>
                    <a:pt x="49" y="52"/>
                    <a:pt x="68" y="49"/>
                    <a:pt x="83" y="49"/>
                  </a:cubicBezTo>
                  <a:lnTo>
                    <a:pt x="102" y="49"/>
                  </a:lnTo>
                  <a:cubicBezTo>
                    <a:pt x="106" y="52"/>
                    <a:pt x="113" y="52"/>
                    <a:pt x="117" y="52"/>
                  </a:cubicBezTo>
                  <a:lnTo>
                    <a:pt x="121" y="52"/>
                  </a:lnTo>
                  <a:cubicBezTo>
                    <a:pt x="106" y="33"/>
                    <a:pt x="94" y="19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8" name="Google Shape;29648;p21"/>
            <p:cNvSpPr/>
            <p:nvPr/>
          </p:nvSpPr>
          <p:spPr>
            <a:xfrm>
              <a:off x="-5277469" y="101707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82" y="0"/>
                  </a:moveTo>
                  <a:cubicBezTo>
                    <a:pt x="64" y="0"/>
                    <a:pt x="49" y="12"/>
                    <a:pt x="37" y="26"/>
                  </a:cubicBezTo>
                  <a:cubicBezTo>
                    <a:pt x="0" y="60"/>
                    <a:pt x="64" y="71"/>
                    <a:pt x="52" y="102"/>
                  </a:cubicBezTo>
                  <a:lnTo>
                    <a:pt x="60" y="102"/>
                  </a:lnTo>
                  <a:cubicBezTo>
                    <a:pt x="71" y="102"/>
                    <a:pt x="78" y="93"/>
                    <a:pt x="87" y="86"/>
                  </a:cubicBezTo>
                  <a:cubicBezTo>
                    <a:pt x="87" y="67"/>
                    <a:pt x="52" y="60"/>
                    <a:pt x="68" y="34"/>
                  </a:cubicBezTo>
                  <a:cubicBezTo>
                    <a:pt x="82" y="26"/>
                    <a:pt x="97" y="23"/>
                    <a:pt x="109" y="8"/>
                  </a:cubicBezTo>
                  <a:cubicBezTo>
                    <a:pt x="97" y="4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9" name="Google Shape;29649;p21"/>
            <p:cNvSpPr/>
            <p:nvPr/>
          </p:nvSpPr>
          <p:spPr>
            <a:xfrm>
              <a:off x="-5286589" y="103140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8" y="1"/>
                  </a:moveTo>
                  <a:cubicBezTo>
                    <a:pt x="4" y="4"/>
                    <a:pt x="0" y="4"/>
                    <a:pt x="0" y="8"/>
                  </a:cubicBezTo>
                  <a:lnTo>
                    <a:pt x="0" y="11"/>
                  </a:lnTo>
                  <a:cubicBezTo>
                    <a:pt x="19" y="56"/>
                    <a:pt x="64" y="60"/>
                    <a:pt x="102" y="75"/>
                  </a:cubicBezTo>
                  <a:lnTo>
                    <a:pt x="102" y="56"/>
                  </a:lnTo>
                  <a:cubicBezTo>
                    <a:pt x="64" y="56"/>
                    <a:pt x="86" y="15"/>
                    <a:pt x="64" y="4"/>
                  </a:cubicBezTo>
                  <a:cubicBezTo>
                    <a:pt x="53" y="8"/>
                    <a:pt x="45" y="11"/>
                    <a:pt x="38" y="11"/>
                  </a:cubicBezTo>
                  <a:cubicBezTo>
                    <a:pt x="26" y="11"/>
                    <a:pt x="19" y="8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0" name="Google Shape;29650;p21"/>
            <p:cNvSpPr/>
            <p:nvPr/>
          </p:nvSpPr>
          <p:spPr>
            <a:xfrm>
              <a:off x="-5281767" y="105479"/>
              <a:ext cx="3629" cy="3772"/>
            </a:xfrm>
            <a:custGeom>
              <a:avLst/>
              <a:gdLst/>
              <a:ahLst/>
              <a:cxnLst/>
              <a:rect l="l" t="t" r="r" b="b"/>
              <a:pathLst>
                <a:path w="76" h="79" extrusionOk="0">
                  <a:moveTo>
                    <a:pt x="27" y="0"/>
                  </a:moveTo>
                  <a:cubicBezTo>
                    <a:pt x="20" y="0"/>
                    <a:pt x="8" y="0"/>
                    <a:pt x="1" y="7"/>
                  </a:cubicBezTo>
                  <a:lnTo>
                    <a:pt x="1" y="26"/>
                  </a:lnTo>
                  <a:cubicBezTo>
                    <a:pt x="15" y="45"/>
                    <a:pt x="27" y="59"/>
                    <a:pt x="42" y="78"/>
                  </a:cubicBezTo>
                  <a:cubicBezTo>
                    <a:pt x="64" y="67"/>
                    <a:pt x="75" y="45"/>
                    <a:pt x="64" y="23"/>
                  </a:cubicBezTo>
                  <a:cubicBezTo>
                    <a:pt x="56" y="7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1" name="Google Shape;29651;p21"/>
            <p:cNvSpPr/>
            <p:nvPr/>
          </p:nvSpPr>
          <p:spPr>
            <a:xfrm>
              <a:off x="-5282674" y="96884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23" y="1"/>
                  </a:moveTo>
                  <a:cubicBezTo>
                    <a:pt x="16" y="1"/>
                    <a:pt x="8" y="4"/>
                    <a:pt x="1" y="11"/>
                  </a:cubicBezTo>
                  <a:cubicBezTo>
                    <a:pt x="4" y="30"/>
                    <a:pt x="20" y="46"/>
                    <a:pt x="20" y="64"/>
                  </a:cubicBezTo>
                  <a:cubicBezTo>
                    <a:pt x="23" y="72"/>
                    <a:pt x="30" y="75"/>
                    <a:pt x="39" y="75"/>
                  </a:cubicBezTo>
                  <a:cubicBezTo>
                    <a:pt x="42" y="75"/>
                    <a:pt x="42" y="72"/>
                    <a:pt x="42" y="72"/>
                  </a:cubicBezTo>
                  <a:cubicBezTo>
                    <a:pt x="49" y="49"/>
                    <a:pt x="49" y="27"/>
                    <a:pt x="39" y="8"/>
                  </a:cubicBezTo>
                  <a:cubicBezTo>
                    <a:pt x="34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2" name="Google Shape;29652;p21"/>
            <p:cNvSpPr/>
            <p:nvPr/>
          </p:nvSpPr>
          <p:spPr>
            <a:xfrm>
              <a:off x="-5271930" y="9831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19" y="0"/>
                  </a:moveTo>
                  <a:cubicBezTo>
                    <a:pt x="0" y="16"/>
                    <a:pt x="0" y="34"/>
                    <a:pt x="15" y="52"/>
                  </a:cubicBezTo>
                  <a:cubicBezTo>
                    <a:pt x="15" y="57"/>
                    <a:pt x="19" y="60"/>
                    <a:pt x="23" y="64"/>
                  </a:cubicBezTo>
                  <a:cubicBezTo>
                    <a:pt x="45" y="57"/>
                    <a:pt x="64" y="45"/>
                    <a:pt x="45" y="16"/>
                  </a:cubicBezTo>
                  <a:cubicBezTo>
                    <a:pt x="41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3" name="Google Shape;29653;p21"/>
            <p:cNvSpPr/>
            <p:nvPr/>
          </p:nvSpPr>
          <p:spPr>
            <a:xfrm>
              <a:off x="-5276801" y="105479"/>
              <a:ext cx="5396" cy="3390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95" y="0"/>
                  </a:moveTo>
                  <a:cubicBezTo>
                    <a:pt x="87" y="0"/>
                    <a:pt x="80" y="4"/>
                    <a:pt x="73" y="7"/>
                  </a:cubicBezTo>
                  <a:cubicBezTo>
                    <a:pt x="64" y="14"/>
                    <a:pt x="57" y="23"/>
                    <a:pt x="46" y="23"/>
                  </a:cubicBezTo>
                  <a:lnTo>
                    <a:pt x="38" y="23"/>
                  </a:lnTo>
                  <a:cubicBezTo>
                    <a:pt x="28" y="37"/>
                    <a:pt x="16" y="52"/>
                    <a:pt x="1" y="71"/>
                  </a:cubicBezTo>
                  <a:cubicBezTo>
                    <a:pt x="54" y="67"/>
                    <a:pt x="76" y="26"/>
                    <a:pt x="113" y="4"/>
                  </a:cubicBezTo>
                  <a:cubicBezTo>
                    <a:pt x="106" y="4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4" name="Google Shape;29654;p21"/>
            <p:cNvSpPr/>
            <p:nvPr/>
          </p:nvSpPr>
          <p:spPr>
            <a:xfrm>
              <a:off x="-5274270" y="101325"/>
              <a:ext cx="4345" cy="2961"/>
            </a:xfrm>
            <a:custGeom>
              <a:avLst/>
              <a:gdLst/>
              <a:ahLst/>
              <a:cxnLst/>
              <a:rect l="l" t="t" r="r" b="b"/>
              <a:pathLst>
                <a:path w="91" h="62" extrusionOk="0">
                  <a:moveTo>
                    <a:pt x="72" y="1"/>
                  </a:moveTo>
                  <a:cubicBezTo>
                    <a:pt x="60" y="5"/>
                    <a:pt x="53" y="12"/>
                    <a:pt x="42" y="16"/>
                  </a:cubicBezTo>
                  <a:cubicBezTo>
                    <a:pt x="30" y="31"/>
                    <a:pt x="15" y="34"/>
                    <a:pt x="1" y="42"/>
                  </a:cubicBezTo>
                  <a:cubicBezTo>
                    <a:pt x="11" y="49"/>
                    <a:pt x="23" y="61"/>
                    <a:pt x="34" y="61"/>
                  </a:cubicBezTo>
                  <a:lnTo>
                    <a:pt x="46" y="61"/>
                  </a:lnTo>
                  <a:cubicBezTo>
                    <a:pt x="56" y="49"/>
                    <a:pt x="64" y="31"/>
                    <a:pt x="79" y="31"/>
                  </a:cubicBezTo>
                  <a:lnTo>
                    <a:pt x="87" y="31"/>
                  </a:lnTo>
                  <a:cubicBezTo>
                    <a:pt x="90" y="20"/>
                    <a:pt x="82" y="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5" name="Google Shape;29655;p21"/>
            <p:cNvSpPr/>
            <p:nvPr/>
          </p:nvSpPr>
          <p:spPr>
            <a:xfrm>
              <a:off x="-5281432" y="113310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42" y="0"/>
                  </a:moveTo>
                  <a:cubicBezTo>
                    <a:pt x="31" y="16"/>
                    <a:pt x="16" y="19"/>
                    <a:pt x="1" y="26"/>
                  </a:cubicBezTo>
                  <a:cubicBezTo>
                    <a:pt x="1" y="42"/>
                    <a:pt x="8" y="49"/>
                    <a:pt x="16" y="49"/>
                  </a:cubicBezTo>
                  <a:cubicBezTo>
                    <a:pt x="23" y="49"/>
                    <a:pt x="31" y="42"/>
                    <a:pt x="42" y="38"/>
                  </a:cubicBezTo>
                  <a:cubicBezTo>
                    <a:pt x="65" y="26"/>
                    <a:pt x="57" y="16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6" name="Google Shape;29656;p21"/>
            <p:cNvSpPr/>
            <p:nvPr/>
          </p:nvSpPr>
          <p:spPr>
            <a:xfrm>
              <a:off x="-5279093" y="102758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12" y="1"/>
                  </a:moveTo>
                  <a:cubicBezTo>
                    <a:pt x="8" y="12"/>
                    <a:pt x="0" y="19"/>
                    <a:pt x="0" y="27"/>
                  </a:cubicBezTo>
                  <a:cubicBezTo>
                    <a:pt x="0" y="45"/>
                    <a:pt x="8" y="64"/>
                    <a:pt x="23" y="64"/>
                  </a:cubicBezTo>
                  <a:lnTo>
                    <a:pt x="31" y="64"/>
                  </a:lnTo>
                  <a:cubicBezTo>
                    <a:pt x="57" y="57"/>
                    <a:pt x="12" y="31"/>
                    <a:pt x="38" y="19"/>
                  </a:cubicBezTo>
                  <a:cubicBezTo>
                    <a:pt x="31" y="12"/>
                    <a:pt x="19" y="9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7" name="Google Shape;29657;p21"/>
            <p:cNvSpPr/>
            <p:nvPr/>
          </p:nvSpPr>
          <p:spPr>
            <a:xfrm>
              <a:off x="-4984571" y="-15567"/>
              <a:ext cx="10553" cy="10935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38" y="1"/>
                  </a:moveTo>
                  <a:cubicBezTo>
                    <a:pt x="221" y="56"/>
                    <a:pt x="71" y="82"/>
                    <a:pt x="120" y="135"/>
                  </a:cubicBezTo>
                  <a:cubicBezTo>
                    <a:pt x="120" y="135"/>
                    <a:pt x="116" y="142"/>
                    <a:pt x="112" y="142"/>
                  </a:cubicBezTo>
                  <a:cubicBezTo>
                    <a:pt x="105" y="142"/>
                    <a:pt x="98" y="142"/>
                    <a:pt x="90" y="139"/>
                  </a:cubicBezTo>
                  <a:lnTo>
                    <a:pt x="83" y="139"/>
                  </a:lnTo>
                  <a:cubicBezTo>
                    <a:pt x="71" y="139"/>
                    <a:pt x="64" y="142"/>
                    <a:pt x="57" y="150"/>
                  </a:cubicBezTo>
                  <a:cubicBezTo>
                    <a:pt x="71" y="199"/>
                    <a:pt x="0" y="158"/>
                    <a:pt x="12" y="199"/>
                  </a:cubicBezTo>
                  <a:cubicBezTo>
                    <a:pt x="42" y="202"/>
                    <a:pt x="71" y="225"/>
                    <a:pt x="105" y="228"/>
                  </a:cubicBezTo>
                  <a:lnTo>
                    <a:pt x="109" y="228"/>
                  </a:lnTo>
                  <a:cubicBezTo>
                    <a:pt x="128" y="228"/>
                    <a:pt x="131" y="217"/>
                    <a:pt x="128" y="213"/>
                  </a:cubicBezTo>
                  <a:cubicBezTo>
                    <a:pt x="116" y="202"/>
                    <a:pt x="112" y="194"/>
                    <a:pt x="112" y="187"/>
                  </a:cubicBezTo>
                  <a:cubicBezTo>
                    <a:pt x="112" y="180"/>
                    <a:pt x="116" y="172"/>
                    <a:pt x="120" y="168"/>
                  </a:cubicBezTo>
                  <a:cubicBezTo>
                    <a:pt x="124" y="158"/>
                    <a:pt x="135" y="150"/>
                    <a:pt x="146" y="146"/>
                  </a:cubicBezTo>
                  <a:cubicBezTo>
                    <a:pt x="188" y="113"/>
                    <a:pt x="188" y="75"/>
                    <a:pt x="183" y="30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8" name="Google Shape;29658;p21"/>
            <p:cNvSpPr/>
            <p:nvPr/>
          </p:nvSpPr>
          <p:spPr>
            <a:xfrm>
              <a:off x="-5156853" y="262004"/>
              <a:ext cx="12558" cy="18049"/>
            </a:xfrm>
            <a:custGeom>
              <a:avLst/>
              <a:gdLst/>
              <a:ahLst/>
              <a:cxnLst/>
              <a:rect l="l" t="t" r="r" b="b"/>
              <a:pathLst>
                <a:path w="263" h="378" extrusionOk="0">
                  <a:moveTo>
                    <a:pt x="125" y="0"/>
                  </a:moveTo>
                  <a:cubicBezTo>
                    <a:pt x="117" y="0"/>
                    <a:pt x="113" y="4"/>
                    <a:pt x="106" y="7"/>
                  </a:cubicBezTo>
                  <a:cubicBezTo>
                    <a:pt x="99" y="16"/>
                    <a:pt x="91" y="30"/>
                    <a:pt x="91" y="42"/>
                  </a:cubicBezTo>
                  <a:cubicBezTo>
                    <a:pt x="95" y="49"/>
                    <a:pt x="99" y="52"/>
                    <a:pt x="102" y="52"/>
                  </a:cubicBezTo>
                  <a:cubicBezTo>
                    <a:pt x="106" y="52"/>
                    <a:pt x="109" y="49"/>
                    <a:pt x="113" y="49"/>
                  </a:cubicBezTo>
                  <a:cubicBezTo>
                    <a:pt x="117" y="45"/>
                    <a:pt x="121" y="45"/>
                    <a:pt x="125" y="45"/>
                  </a:cubicBezTo>
                  <a:cubicBezTo>
                    <a:pt x="128" y="45"/>
                    <a:pt x="132" y="45"/>
                    <a:pt x="135" y="49"/>
                  </a:cubicBezTo>
                  <a:cubicBezTo>
                    <a:pt x="135" y="71"/>
                    <a:pt x="117" y="78"/>
                    <a:pt x="109" y="94"/>
                  </a:cubicBezTo>
                  <a:cubicBezTo>
                    <a:pt x="147" y="128"/>
                    <a:pt x="121" y="154"/>
                    <a:pt x="95" y="183"/>
                  </a:cubicBezTo>
                  <a:cubicBezTo>
                    <a:pt x="117" y="235"/>
                    <a:pt x="113" y="247"/>
                    <a:pt x="61" y="251"/>
                  </a:cubicBezTo>
                  <a:cubicBezTo>
                    <a:pt x="28" y="254"/>
                    <a:pt x="28" y="295"/>
                    <a:pt x="1" y="303"/>
                  </a:cubicBezTo>
                  <a:cubicBezTo>
                    <a:pt x="9" y="307"/>
                    <a:pt x="16" y="314"/>
                    <a:pt x="23" y="321"/>
                  </a:cubicBezTo>
                  <a:cubicBezTo>
                    <a:pt x="46" y="325"/>
                    <a:pt x="61" y="337"/>
                    <a:pt x="73" y="359"/>
                  </a:cubicBezTo>
                  <a:cubicBezTo>
                    <a:pt x="80" y="370"/>
                    <a:pt x="91" y="378"/>
                    <a:pt x="102" y="378"/>
                  </a:cubicBezTo>
                  <a:cubicBezTo>
                    <a:pt x="109" y="378"/>
                    <a:pt x="117" y="374"/>
                    <a:pt x="128" y="366"/>
                  </a:cubicBezTo>
                  <a:cubicBezTo>
                    <a:pt x="128" y="359"/>
                    <a:pt x="132" y="356"/>
                    <a:pt x="135" y="352"/>
                  </a:cubicBezTo>
                  <a:cubicBezTo>
                    <a:pt x="128" y="347"/>
                    <a:pt x="117" y="344"/>
                    <a:pt x="109" y="340"/>
                  </a:cubicBezTo>
                  <a:cubicBezTo>
                    <a:pt x="76" y="325"/>
                    <a:pt x="57" y="314"/>
                    <a:pt x="109" y="299"/>
                  </a:cubicBezTo>
                  <a:cubicBezTo>
                    <a:pt x="117" y="295"/>
                    <a:pt x="121" y="277"/>
                    <a:pt x="128" y="266"/>
                  </a:cubicBezTo>
                  <a:cubicBezTo>
                    <a:pt x="132" y="240"/>
                    <a:pt x="169" y="228"/>
                    <a:pt x="162" y="199"/>
                  </a:cubicBezTo>
                  <a:cubicBezTo>
                    <a:pt x="154" y="187"/>
                    <a:pt x="140" y="180"/>
                    <a:pt x="162" y="173"/>
                  </a:cubicBezTo>
                  <a:cubicBezTo>
                    <a:pt x="169" y="168"/>
                    <a:pt x="177" y="168"/>
                    <a:pt x="188" y="168"/>
                  </a:cubicBezTo>
                  <a:cubicBezTo>
                    <a:pt x="199" y="168"/>
                    <a:pt x="211" y="173"/>
                    <a:pt x="214" y="190"/>
                  </a:cubicBezTo>
                  <a:cubicBezTo>
                    <a:pt x="218" y="199"/>
                    <a:pt x="211" y="202"/>
                    <a:pt x="199" y="202"/>
                  </a:cubicBezTo>
                  <a:lnTo>
                    <a:pt x="195" y="202"/>
                  </a:lnTo>
                  <a:cubicBezTo>
                    <a:pt x="188" y="202"/>
                    <a:pt x="185" y="206"/>
                    <a:pt x="177" y="206"/>
                  </a:cubicBezTo>
                  <a:cubicBezTo>
                    <a:pt x="192" y="221"/>
                    <a:pt x="207" y="228"/>
                    <a:pt x="218" y="228"/>
                  </a:cubicBezTo>
                  <a:cubicBezTo>
                    <a:pt x="230" y="228"/>
                    <a:pt x="240" y="221"/>
                    <a:pt x="252" y="209"/>
                  </a:cubicBezTo>
                  <a:cubicBezTo>
                    <a:pt x="263" y="161"/>
                    <a:pt x="252" y="112"/>
                    <a:pt x="225" y="71"/>
                  </a:cubicBezTo>
                  <a:cubicBezTo>
                    <a:pt x="218" y="75"/>
                    <a:pt x="211" y="86"/>
                    <a:pt x="203" y="86"/>
                  </a:cubicBezTo>
                  <a:cubicBezTo>
                    <a:pt x="199" y="86"/>
                    <a:pt x="195" y="78"/>
                    <a:pt x="192" y="64"/>
                  </a:cubicBezTo>
                  <a:cubicBezTo>
                    <a:pt x="192" y="52"/>
                    <a:pt x="188" y="42"/>
                    <a:pt x="177" y="33"/>
                  </a:cubicBezTo>
                  <a:lnTo>
                    <a:pt x="169" y="33"/>
                  </a:lnTo>
                  <a:cubicBezTo>
                    <a:pt x="158" y="33"/>
                    <a:pt x="154" y="30"/>
                    <a:pt x="147" y="19"/>
                  </a:cubicBezTo>
                  <a:cubicBezTo>
                    <a:pt x="143" y="4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9" name="Google Shape;29659;p21"/>
            <p:cNvSpPr/>
            <p:nvPr/>
          </p:nvSpPr>
          <p:spPr>
            <a:xfrm>
              <a:off x="-5157712" y="251117"/>
              <a:ext cx="9311" cy="9836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91" y="0"/>
                  </a:moveTo>
                  <a:lnTo>
                    <a:pt x="91" y="4"/>
                  </a:lnTo>
                  <a:cubicBezTo>
                    <a:pt x="86" y="19"/>
                    <a:pt x="105" y="34"/>
                    <a:pt x="94" y="52"/>
                  </a:cubicBezTo>
                  <a:cubicBezTo>
                    <a:pt x="86" y="49"/>
                    <a:pt x="79" y="49"/>
                    <a:pt x="72" y="49"/>
                  </a:cubicBezTo>
                  <a:lnTo>
                    <a:pt x="49" y="49"/>
                  </a:lnTo>
                  <a:cubicBezTo>
                    <a:pt x="38" y="49"/>
                    <a:pt x="27" y="45"/>
                    <a:pt x="19" y="37"/>
                  </a:cubicBezTo>
                  <a:cubicBezTo>
                    <a:pt x="12" y="49"/>
                    <a:pt x="4" y="56"/>
                    <a:pt x="1" y="64"/>
                  </a:cubicBezTo>
                  <a:cubicBezTo>
                    <a:pt x="8" y="94"/>
                    <a:pt x="19" y="123"/>
                    <a:pt x="56" y="123"/>
                  </a:cubicBezTo>
                  <a:lnTo>
                    <a:pt x="79" y="123"/>
                  </a:lnTo>
                  <a:cubicBezTo>
                    <a:pt x="83" y="120"/>
                    <a:pt x="91" y="120"/>
                    <a:pt x="101" y="116"/>
                  </a:cubicBezTo>
                  <a:lnTo>
                    <a:pt x="101" y="116"/>
                  </a:lnTo>
                  <a:cubicBezTo>
                    <a:pt x="94" y="120"/>
                    <a:pt x="91" y="127"/>
                    <a:pt x="86" y="131"/>
                  </a:cubicBezTo>
                  <a:cubicBezTo>
                    <a:pt x="60" y="157"/>
                    <a:pt x="49" y="176"/>
                    <a:pt x="49" y="199"/>
                  </a:cubicBezTo>
                  <a:cubicBezTo>
                    <a:pt x="64" y="206"/>
                    <a:pt x="79" y="206"/>
                    <a:pt x="94" y="206"/>
                  </a:cubicBezTo>
                  <a:cubicBezTo>
                    <a:pt x="113" y="206"/>
                    <a:pt x="127" y="206"/>
                    <a:pt x="146" y="199"/>
                  </a:cubicBezTo>
                  <a:cubicBezTo>
                    <a:pt x="139" y="183"/>
                    <a:pt x="146" y="180"/>
                    <a:pt x="158" y="168"/>
                  </a:cubicBezTo>
                  <a:cubicBezTo>
                    <a:pt x="187" y="146"/>
                    <a:pt x="187" y="127"/>
                    <a:pt x="150" y="120"/>
                  </a:cubicBezTo>
                  <a:cubicBezTo>
                    <a:pt x="105" y="113"/>
                    <a:pt x="131" y="87"/>
                    <a:pt x="124" y="68"/>
                  </a:cubicBezTo>
                  <a:lnTo>
                    <a:pt x="135" y="68"/>
                  </a:lnTo>
                  <a:cubicBezTo>
                    <a:pt x="143" y="68"/>
                    <a:pt x="150" y="68"/>
                    <a:pt x="158" y="71"/>
                  </a:cubicBezTo>
                  <a:cubicBezTo>
                    <a:pt x="165" y="71"/>
                    <a:pt x="172" y="75"/>
                    <a:pt x="180" y="75"/>
                  </a:cubicBezTo>
                  <a:cubicBezTo>
                    <a:pt x="187" y="75"/>
                    <a:pt x="191" y="71"/>
                    <a:pt x="195" y="71"/>
                  </a:cubicBezTo>
                  <a:cubicBezTo>
                    <a:pt x="184" y="37"/>
                    <a:pt x="146" y="45"/>
                    <a:pt x="127" y="26"/>
                  </a:cubicBezTo>
                  <a:cubicBezTo>
                    <a:pt x="117" y="19"/>
                    <a:pt x="101" y="8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0" name="Google Shape;29660;p21"/>
            <p:cNvSpPr/>
            <p:nvPr/>
          </p:nvSpPr>
          <p:spPr>
            <a:xfrm>
              <a:off x="-5150741" y="270551"/>
              <a:ext cx="10553" cy="5921"/>
            </a:xfrm>
            <a:custGeom>
              <a:avLst/>
              <a:gdLst/>
              <a:ahLst/>
              <a:cxnLst/>
              <a:rect l="l" t="t" r="r" b="b"/>
              <a:pathLst>
                <a:path w="221" h="124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83" y="16"/>
                    <a:pt x="169" y="38"/>
                    <a:pt x="150" y="38"/>
                  </a:cubicBezTo>
                  <a:cubicBezTo>
                    <a:pt x="142" y="38"/>
                    <a:pt x="131" y="38"/>
                    <a:pt x="124" y="30"/>
                  </a:cubicBezTo>
                  <a:cubicBezTo>
                    <a:pt x="112" y="42"/>
                    <a:pt x="102" y="49"/>
                    <a:pt x="90" y="49"/>
                  </a:cubicBezTo>
                  <a:cubicBezTo>
                    <a:pt x="79" y="49"/>
                    <a:pt x="64" y="42"/>
                    <a:pt x="49" y="27"/>
                  </a:cubicBezTo>
                  <a:lnTo>
                    <a:pt x="45" y="27"/>
                  </a:lnTo>
                  <a:cubicBezTo>
                    <a:pt x="41" y="23"/>
                    <a:pt x="38" y="23"/>
                    <a:pt x="34" y="20"/>
                  </a:cubicBezTo>
                  <a:lnTo>
                    <a:pt x="34" y="20"/>
                  </a:lnTo>
                  <a:cubicBezTo>
                    <a:pt x="41" y="49"/>
                    <a:pt x="4" y="61"/>
                    <a:pt x="0" y="87"/>
                  </a:cubicBezTo>
                  <a:cubicBezTo>
                    <a:pt x="26" y="90"/>
                    <a:pt x="49" y="106"/>
                    <a:pt x="67" y="124"/>
                  </a:cubicBezTo>
                  <a:cubicBezTo>
                    <a:pt x="86" y="109"/>
                    <a:pt x="97" y="79"/>
                    <a:pt x="116" y="79"/>
                  </a:cubicBezTo>
                  <a:cubicBezTo>
                    <a:pt x="128" y="79"/>
                    <a:pt x="138" y="90"/>
                    <a:pt x="154" y="113"/>
                  </a:cubicBezTo>
                  <a:cubicBezTo>
                    <a:pt x="157" y="120"/>
                    <a:pt x="161" y="124"/>
                    <a:pt x="169" y="124"/>
                  </a:cubicBezTo>
                  <a:cubicBezTo>
                    <a:pt x="180" y="124"/>
                    <a:pt x="191" y="109"/>
                    <a:pt x="195" y="94"/>
                  </a:cubicBezTo>
                  <a:cubicBezTo>
                    <a:pt x="198" y="83"/>
                    <a:pt x="191" y="68"/>
                    <a:pt x="202" y="53"/>
                  </a:cubicBezTo>
                  <a:cubicBezTo>
                    <a:pt x="187" y="38"/>
                    <a:pt x="221" y="20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1" name="Google Shape;29661;p21"/>
            <p:cNvSpPr/>
            <p:nvPr/>
          </p:nvSpPr>
          <p:spPr>
            <a:xfrm>
              <a:off x="-5144485" y="257706"/>
              <a:ext cx="5539" cy="8595"/>
            </a:xfrm>
            <a:custGeom>
              <a:avLst/>
              <a:gdLst/>
              <a:ahLst/>
              <a:cxnLst/>
              <a:rect l="l" t="t" r="r" b="b"/>
              <a:pathLst>
                <a:path w="116" h="180" extrusionOk="0">
                  <a:moveTo>
                    <a:pt x="38" y="1"/>
                  </a:moveTo>
                  <a:cubicBezTo>
                    <a:pt x="33" y="1"/>
                    <a:pt x="26" y="4"/>
                    <a:pt x="19" y="4"/>
                  </a:cubicBezTo>
                  <a:cubicBezTo>
                    <a:pt x="30" y="49"/>
                    <a:pt x="56" y="94"/>
                    <a:pt x="11" y="135"/>
                  </a:cubicBezTo>
                  <a:cubicBezTo>
                    <a:pt x="0" y="146"/>
                    <a:pt x="4" y="161"/>
                    <a:pt x="11" y="173"/>
                  </a:cubicBezTo>
                  <a:cubicBezTo>
                    <a:pt x="15" y="176"/>
                    <a:pt x="23" y="180"/>
                    <a:pt x="30" y="180"/>
                  </a:cubicBezTo>
                  <a:cubicBezTo>
                    <a:pt x="33" y="180"/>
                    <a:pt x="41" y="176"/>
                    <a:pt x="49" y="176"/>
                  </a:cubicBezTo>
                  <a:cubicBezTo>
                    <a:pt x="56" y="168"/>
                    <a:pt x="64" y="158"/>
                    <a:pt x="75" y="150"/>
                  </a:cubicBezTo>
                  <a:cubicBezTo>
                    <a:pt x="64" y="128"/>
                    <a:pt x="60" y="113"/>
                    <a:pt x="90" y="109"/>
                  </a:cubicBezTo>
                  <a:cubicBezTo>
                    <a:pt x="109" y="106"/>
                    <a:pt x="116" y="97"/>
                    <a:pt x="112" y="79"/>
                  </a:cubicBezTo>
                  <a:cubicBezTo>
                    <a:pt x="97" y="71"/>
                    <a:pt x="86" y="61"/>
                    <a:pt x="75" y="53"/>
                  </a:cubicBezTo>
                  <a:cubicBezTo>
                    <a:pt x="52" y="34"/>
                    <a:pt x="64" y="27"/>
                    <a:pt x="83" y="16"/>
                  </a:cubicBezTo>
                  <a:cubicBezTo>
                    <a:pt x="67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2" name="Google Shape;29662;p21"/>
            <p:cNvSpPr/>
            <p:nvPr/>
          </p:nvSpPr>
          <p:spPr>
            <a:xfrm>
              <a:off x="-5148449" y="262338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8" y="9"/>
                  </a:moveTo>
                  <a:cubicBezTo>
                    <a:pt x="42" y="12"/>
                    <a:pt x="42" y="16"/>
                    <a:pt x="46" y="19"/>
                  </a:cubicBezTo>
                  <a:cubicBezTo>
                    <a:pt x="46" y="16"/>
                    <a:pt x="42" y="12"/>
                    <a:pt x="38" y="9"/>
                  </a:cubicBezTo>
                  <a:close/>
                  <a:moveTo>
                    <a:pt x="19" y="0"/>
                  </a:moveTo>
                  <a:cubicBezTo>
                    <a:pt x="16" y="9"/>
                    <a:pt x="9" y="16"/>
                    <a:pt x="1" y="26"/>
                  </a:cubicBezTo>
                  <a:cubicBezTo>
                    <a:pt x="12" y="35"/>
                    <a:pt x="16" y="45"/>
                    <a:pt x="16" y="57"/>
                  </a:cubicBezTo>
                  <a:cubicBezTo>
                    <a:pt x="19" y="71"/>
                    <a:pt x="23" y="79"/>
                    <a:pt x="27" y="79"/>
                  </a:cubicBezTo>
                  <a:cubicBezTo>
                    <a:pt x="35" y="79"/>
                    <a:pt x="42" y="68"/>
                    <a:pt x="49" y="64"/>
                  </a:cubicBezTo>
                  <a:cubicBezTo>
                    <a:pt x="64" y="45"/>
                    <a:pt x="61" y="35"/>
                    <a:pt x="46" y="19"/>
                  </a:cubicBezTo>
                  <a:cubicBezTo>
                    <a:pt x="38" y="12"/>
                    <a:pt x="27" y="9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3" name="Google Shape;29663;p21"/>
            <p:cNvSpPr/>
            <p:nvPr/>
          </p:nvSpPr>
          <p:spPr>
            <a:xfrm>
              <a:off x="-5148067" y="252167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" y="1"/>
                  </a:moveTo>
                  <a:cubicBezTo>
                    <a:pt x="30" y="49"/>
                    <a:pt x="38" y="60"/>
                    <a:pt x="64" y="72"/>
                  </a:cubicBezTo>
                  <a:cubicBezTo>
                    <a:pt x="41" y="49"/>
                    <a:pt x="5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4" name="Google Shape;29664;p21"/>
            <p:cNvSpPr/>
            <p:nvPr/>
          </p:nvSpPr>
          <p:spPr>
            <a:xfrm>
              <a:off x="-5150741" y="260189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34" y="1"/>
                  </a:moveTo>
                  <a:cubicBezTo>
                    <a:pt x="23" y="1"/>
                    <a:pt x="12" y="4"/>
                    <a:pt x="0" y="9"/>
                  </a:cubicBezTo>
                  <a:cubicBezTo>
                    <a:pt x="19" y="31"/>
                    <a:pt x="49" y="31"/>
                    <a:pt x="67" y="45"/>
                  </a:cubicBezTo>
                  <a:cubicBezTo>
                    <a:pt x="75" y="54"/>
                    <a:pt x="86" y="57"/>
                    <a:pt x="94" y="64"/>
                  </a:cubicBezTo>
                  <a:cubicBezTo>
                    <a:pt x="90" y="61"/>
                    <a:pt x="90" y="57"/>
                    <a:pt x="86" y="54"/>
                  </a:cubicBezTo>
                  <a:cubicBezTo>
                    <a:pt x="75" y="27"/>
                    <a:pt x="60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5" name="Google Shape;29665;p21"/>
            <p:cNvSpPr/>
            <p:nvPr/>
          </p:nvSpPr>
          <p:spPr>
            <a:xfrm>
              <a:off x="-5146109" y="258757"/>
              <a:ext cx="2149" cy="4011"/>
            </a:xfrm>
            <a:custGeom>
              <a:avLst/>
              <a:gdLst/>
              <a:ahLst/>
              <a:cxnLst/>
              <a:rect l="l" t="t" r="r" b="b"/>
              <a:pathLst>
                <a:path w="45" h="84" extrusionOk="0">
                  <a:moveTo>
                    <a:pt x="12" y="1"/>
                  </a:moveTo>
                  <a:lnTo>
                    <a:pt x="12" y="1"/>
                  </a:lnTo>
                  <a:cubicBezTo>
                    <a:pt x="5" y="39"/>
                    <a:pt x="0" y="65"/>
                    <a:pt x="38" y="84"/>
                  </a:cubicBezTo>
                  <a:cubicBezTo>
                    <a:pt x="45" y="49"/>
                    <a:pt x="38" y="27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6" name="Google Shape;29666;p21"/>
            <p:cNvSpPr/>
            <p:nvPr/>
          </p:nvSpPr>
          <p:spPr>
            <a:xfrm>
              <a:off x="-5142002" y="257897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38" y="0"/>
                  </a:moveTo>
                  <a:cubicBezTo>
                    <a:pt x="34" y="4"/>
                    <a:pt x="34" y="7"/>
                    <a:pt x="31" y="12"/>
                  </a:cubicBezTo>
                  <a:cubicBezTo>
                    <a:pt x="12" y="23"/>
                    <a:pt x="0" y="30"/>
                    <a:pt x="23" y="49"/>
                  </a:cubicBezTo>
                  <a:cubicBezTo>
                    <a:pt x="34" y="57"/>
                    <a:pt x="45" y="67"/>
                    <a:pt x="60" y="75"/>
                  </a:cubicBezTo>
                  <a:cubicBezTo>
                    <a:pt x="60" y="71"/>
                    <a:pt x="64" y="67"/>
                    <a:pt x="68" y="64"/>
                  </a:cubicBezTo>
                  <a:cubicBezTo>
                    <a:pt x="57" y="41"/>
                    <a:pt x="49" y="23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7" name="Google Shape;29667;p21"/>
            <p:cNvSpPr/>
            <p:nvPr/>
          </p:nvSpPr>
          <p:spPr>
            <a:xfrm>
              <a:off x="-4930470" y="128447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49" y="1"/>
                  </a:moveTo>
                  <a:lnTo>
                    <a:pt x="49" y="1"/>
                  </a:lnTo>
                  <a:cubicBezTo>
                    <a:pt x="37" y="16"/>
                    <a:pt x="26" y="27"/>
                    <a:pt x="19" y="39"/>
                  </a:cubicBezTo>
                  <a:cubicBezTo>
                    <a:pt x="8" y="54"/>
                    <a:pt x="0" y="72"/>
                    <a:pt x="26" y="72"/>
                  </a:cubicBezTo>
                  <a:lnTo>
                    <a:pt x="30" y="72"/>
                  </a:lnTo>
                  <a:cubicBezTo>
                    <a:pt x="68" y="72"/>
                    <a:pt x="75" y="39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8" name="Google Shape;29668;p21"/>
            <p:cNvSpPr/>
            <p:nvPr/>
          </p:nvSpPr>
          <p:spPr>
            <a:xfrm>
              <a:off x="-4915333" y="119375"/>
              <a:ext cx="4202" cy="4680"/>
            </a:xfrm>
            <a:custGeom>
              <a:avLst/>
              <a:gdLst/>
              <a:ahLst/>
              <a:cxnLst/>
              <a:rect l="l" t="t" r="r" b="b"/>
              <a:pathLst>
                <a:path w="88" h="98" extrusionOk="0">
                  <a:moveTo>
                    <a:pt x="79" y="1"/>
                  </a:moveTo>
                  <a:lnTo>
                    <a:pt x="79" y="1"/>
                  </a:lnTo>
                  <a:cubicBezTo>
                    <a:pt x="57" y="34"/>
                    <a:pt x="12" y="53"/>
                    <a:pt x="1" y="98"/>
                  </a:cubicBezTo>
                  <a:lnTo>
                    <a:pt x="5" y="98"/>
                  </a:lnTo>
                  <a:cubicBezTo>
                    <a:pt x="23" y="98"/>
                    <a:pt x="31" y="82"/>
                    <a:pt x="42" y="72"/>
                  </a:cubicBezTo>
                  <a:cubicBezTo>
                    <a:pt x="53" y="60"/>
                    <a:pt x="61" y="46"/>
                    <a:pt x="72" y="34"/>
                  </a:cubicBezTo>
                  <a:cubicBezTo>
                    <a:pt x="79" y="23"/>
                    <a:pt x="87" y="15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9" name="Google Shape;29669;p21"/>
            <p:cNvSpPr/>
            <p:nvPr/>
          </p:nvSpPr>
          <p:spPr>
            <a:xfrm>
              <a:off x="-4877993" y="129354"/>
              <a:ext cx="10171" cy="6160"/>
            </a:xfrm>
            <a:custGeom>
              <a:avLst/>
              <a:gdLst/>
              <a:ahLst/>
              <a:cxnLst/>
              <a:rect l="l" t="t" r="r" b="b"/>
              <a:pathLst>
                <a:path w="213" h="129" extrusionOk="0">
                  <a:moveTo>
                    <a:pt x="172" y="1"/>
                  </a:moveTo>
                  <a:cubicBezTo>
                    <a:pt x="165" y="8"/>
                    <a:pt x="157" y="16"/>
                    <a:pt x="146" y="16"/>
                  </a:cubicBezTo>
                  <a:lnTo>
                    <a:pt x="139" y="16"/>
                  </a:lnTo>
                  <a:cubicBezTo>
                    <a:pt x="131" y="20"/>
                    <a:pt x="120" y="27"/>
                    <a:pt x="109" y="30"/>
                  </a:cubicBezTo>
                  <a:cubicBezTo>
                    <a:pt x="104" y="35"/>
                    <a:pt x="101" y="38"/>
                    <a:pt x="97" y="42"/>
                  </a:cubicBezTo>
                  <a:cubicBezTo>
                    <a:pt x="86" y="61"/>
                    <a:pt x="64" y="61"/>
                    <a:pt x="45" y="64"/>
                  </a:cubicBezTo>
                  <a:cubicBezTo>
                    <a:pt x="0" y="80"/>
                    <a:pt x="52" y="94"/>
                    <a:pt x="45" y="109"/>
                  </a:cubicBezTo>
                  <a:cubicBezTo>
                    <a:pt x="42" y="124"/>
                    <a:pt x="45" y="128"/>
                    <a:pt x="49" y="128"/>
                  </a:cubicBezTo>
                  <a:cubicBezTo>
                    <a:pt x="56" y="128"/>
                    <a:pt x="68" y="124"/>
                    <a:pt x="71" y="120"/>
                  </a:cubicBezTo>
                  <a:cubicBezTo>
                    <a:pt x="82" y="116"/>
                    <a:pt x="94" y="113"/>
                    <a:pt x="104" y="106"/>
                  </a:cubicBezTo>
                  <a:cubicBezTo>
                    <a:pt x="98" y="67"/>
                    <a:pt x="123" y="64"/>
                    <a:pt x="149" y="64"/>
                  </a:cubicBezTo>
                  <a:cubicBezTo>
                    <a:pt x="153" y="64"/>
                    <a:pt x="157" y="64"/>
                    <a:pt x="161" y="64"/>
                  </a:cubicBezTo>
                  <a:lnTo>
                    <a:pt x="180" y="64"/>
                  </a:lnTo>
                  <a:cubicBezTo>
                    <a:pt x="191" y="64"/>
                    <a:pt x="199" y="61"/>
                    <a:pt x="206" y="42"/>
                  </a:cubicBezTo>
                  <a:cubicBezTo>
                    <a:pt x="213" y="8"/>
                    <a:pt x="180" y="16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0" name="Google Shape;29670;p21"/>
            <p:cNvSpPr/>
            <p:nvPr/>
          </p:nvSpPr>
          <p:spPr>
            <a:xfrm>
              <a:off x="-4876942" y="124197"/>
              <a:ext cx="6494" cy="6637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60" y="0"/>
                  </a:moveTo>
                  <a:cubicBezTo>
                    <a:pt x="1" y="45"/>
                    <a:pt x="8" y="102"/>
                    <a:pt x="87" y="138"/>
                  </a:cubicBezTo>
                  <a:cubicBezTo>
                    <a:pt x="98" y="135"/>
                    <a:pt x="109" y="128"/>
                    <a:pt x="117" y="124"/>
                  </a:cubicBezTo>
                  <a:cubicBezTo>
                    <a:pt x="135" y="98"/>
                    <a:pt x="124" y="79"/>
                    <a:pt x="105" y="60"/>
                  </a:cubicBezTo>
                  <a:cubicBezTo>
                    <a:pt x="90" y="67"/>
                    <a:pt x="105" y="93"/>
                    <a:pt x="87" y="93"/>
                  </a:cubicBezTo>
                  <a:cubicBezTo>
                    <a:pt x="72" y="90"/>
                    <a:pt x="68" y="79"/>
                    <a:pt x="68" y="64"/>
                  </a:cubicBezTo>
                  <a:cubicBezTo>
                    <a:pt x="64" y="41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1" name="Google Shape;29671;p21"/>
            <p:cNvSpPr/>
            <p:nvPr/>
          </p:nvSpPr>
          <p:spPr>
            <a:xfrm>
              <a:off x="-4868013" y="122431"/>
              <a:ext cx="4871" cy="6971"/>
            </a:xfrm>
            <a:custGeom>
              <a:avLst/>
              <a:gdLst/>
              <a:ahLst/>
              <a:cxnLst/>
              <a:rect l="l" t="t" r="r" b="b"/>
              <a:pathLst>
                <a:path w="102" h="146" extrusionOk="0">
                  <a:moveTo>
                    <a:pt x="57" y="0"/>
                  </a:moveTo>
                  <a:cubicBezTo>
                    <a:pt x="49" y="0"/>
                    <a:pt x="42" y="4"/>
                    <a:pt x="42" y="15"/>
                  </a:cubicBezTo>
                  <a:cubicBezTo>
                    <a:pt x="42" y="34"/>
                    <a:pt x="34" y="45"/>
                    <a:pt x="16" y="52"/>
                  </a:cubicBezTo>
                  <a:cubicBezTo>
                    <a:pt x="4" y="68"/>
                    <a:pt x="4" y="82"/>
                    <a:pt x="23" y="97"/>
                  </a:cubicBezTo>
                  <a:cubicBezTo>
                    <a:pt x="26" y="90"/>
                    <a:pt x="34" y="82"/>
                    <a:pt x="42" y="82"/>
                  </a:cubicBezTo>
                  <a:lnTo>
                    <a:pt x="45" y="82"/>
                  </a:lnTo>
                  <a:cubicBezTo>
                    <a:pt x="60" y="90"/>
                    <a:pt x="52" y="101"/>
                    <a:pt x="45" y="108"/>
                  </a:cubicBezTo>
                  <a:cubicBezTo>
                    <a:pt x="0" y="139"/>
                    <a:pt x="38" y="139"/>
                    <a:pt x="60" y="146"/>
                  </a:cubicBezTo>
                  <a:cubicBezTo>
                    <a:pt x="64" y="142"/>
                    <a:pt x="68" y="142"/>
                    <a:pt x="71" y="142"/>
                  </a:cubicBezTo>
                  <a:cubicBezTo>
                    <a:pt x="75" y="142"/>
                    <a:pt x="79" y="142"/>
                    <a:pt x="83" y="146"/>
                  </a:cubicBezTo>
                  <a:lnTo>
                    <a:pt x="90" y="146"/>
                  </a:lnTo>
                  <a:cubicBezTo>
                    <a:pt x="94" y="146"/>
                    <a:pt x="97" y="146"/>
                    <a:pt x="102" y="142"/>
                  </a:cubicBezTo>
                  <a:cubicBezTo>
                    <a:pt x="90" y="104"/>
                    <a:pt x="79" y="71"/>
                    <a:pt x="71" y="37"/>
                  </a:cubicBezTo>
                  <a:cubicBezTo>
                    <a:pt x="75" y="26"/>
                    <a:pt x="87" y="11"/>
                    <a:pt x="71" y="4"/>
                  </a:cubicBezTo>
                  <a:cubicBezTo>
                    <a:pt x="68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2" name="Google Shape;29672;p21"/>
            <p:cNvSpPr/>
            <p:nvPr/>
          </p:nvSpPr>
          <p:spPr>
            <a:xfrm>
              <a:off x="-4870687" y="124914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68" y="0"/>
                  </a:moveTo>
                  <a:cubicBezTo>
                    <a:pt x="53" y="0"/>
                    <a:pt x="46" y="8"/>
                    <a:pt x="38" y="16"/>
                  </a:cubicBezTo>
                  <a:cubicBezTo>
                    <a:pt x="30" y="26"/>
                    <a:pt x="1" y="11"/>
                    <a:pt x="1" y="42"/>
                  </a:cubicBezTo>
                  <a:cubicBezTo>
                    <a:pt x="1" y="56"/>
                    <a:pt x="4" y="60"/>
                    <a:pt x="12" y="60"/>
                  </a:cubicBezTo>
                  <a:cubicBezTo>
                    <a:pt x="15" y="60"/>
                    <a:pt x="19" y="56"/>
                    <a:pt x="27" y="56"/>
                  </a:cubicBezTo>
                  <a:cubicBezTo>
                    <a:pt x="30" y="52"/>
                    <a:pt x="34" y="49"/>
                    <a:pt x="38" y="49"/>
                  </a:cubicBezTo>
                  <a:cubicBezTo>
                    <a:pt x="41" y="49"/>
                    <a:pt x="46" y="52"/>
                    <a:pt x="46" y="56"/>
                  </a:cubicBezTo>
                  <a:cubicBezTo>
                    <a:pt x="49" y="60"/>
                    <a:pt x="53" y="60"/>
                    <a:pt x="53" y="60"/>
                  </a:cubicBezTo>
                  <a:cubicBezTo>
                    <a:pt x="64" y="60"/>
                    <a:pt x="72" y="52"/>
                    <a:pt x="79" y="45"/>
                  </a:cubicBezTo>
                  <a:cubicBezTo>
                    <a:pt x="60" y="30"/>
                    <a:pt x="60" y="16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3" name="Google Shape;29673;p21"/>
            <p:cNvSpPr/>
            <p:nvPr/>
          </p:nvSpPr>
          <p:spPr>
            <a:xfrm>
              <a:off x="-4881765" y="124197"/>
              <a:ext cx="4154" cy="1814"/>
            </a:xfrm>
            <a:custGeom>
              <a:avLst/>
              <a:gdLst/>
              <a:ahLst/>
              <a:cxnLst/>
              <a:rect l="l" t="t" r="r" b="b"/>
              <a:pathLst>
                <a:path w="87" h="38" extrusionOk="0">
                  <a:moveTo>
                    <a:pt x="71" y="0"/>
                  </a:moveTo>
                  <a:cubicBezTo>
                    <a:pt x="68" y="0"/>
                    <a:pt x="61" y="4"/>
                    <a:pt x="57" y="4"/>
                  </a:cubicBezTo>
                  <a:cubicBezTo>
                    <a:pt x="49" y="8"/>
                    <a:pt x="45" y="12"/>
                    <a:pt x="42" y="12"/>
                  </a:cubicBezTo>
                  <a:lnTo>
                    <a:pt x="31" y="12"/>
                  </a:lnTo>
                  <a:cubicBezTo>
                    <a:pt x="23" y="15"/>
                    <a:pt x="12" y="23"/>
                    <a:pt x="0" y="31"/>
                  </a:cubicBezTo>
                  <a:cubicBezTo>
                    <a:pt x="16" y="34"/>
                    <a:pt x="26" y="38"/>
                    <a:pt x="34" y="38"/>
                  </a:cubicBezTo>
                  <a:cubicBezTo>
                    <a:pt x="49" y="38"/>
                    <a:pt x="61" y="31"/>
                    <a:pt x="87" y="4"/>
                  </a:cubicBezTo>
                  <a:cubicBezTo>
                    <a:pt x="83" y="0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4" name="Google Shape;29674;p21"/>
            <p:cNvSpPr/>
            <p:nvPr/>
          </p:nvSpPr>
          <p:spPr>
            <a:xfrm>
              <a:off x="-4875366" y="121523"/>
              <a:ext cx="2961" cy="2722"/>
            </a:xfrm>
            <a:custGeom>
              <a:avLst/>
              <a:gdLst/>
              <a:ahLst/>
              <a:cxnLst/>
              <a:rect l="l" t="t" r="r" b="b"/>
              <a:pathLst>
                <a:path w="62" h="57" extrusionOk="0">
                  <a:moveTo>
                    <a:pt x="31" y="1"/>
                  </a:moveTo>
                  <a:cubicBezTo>
                    <a:pt x="27" y="1"/>
                    <a:pt x="23" y="1"/>
                    <a:pt x="23" y="4"/>
                  </a:cubicBezTo>
                  <a:cubicBezTo>
                    <a:pt x="1" y="19"/>
                    <a:pt x="23" y="37"/>
                    <a:pt x="27" y="53"/>
                  </a:cubicBezTo>
                  <a:lnTo>
                    <a:pt x="27" y="56"/>
                  </a:lnTo>
                  <a:cubicBezTo>
                    <a:pt x="39" y="45"/>
                    <a:pt x="61" y="45"/>
                    <a:pt x="57" y="27"/>
                  </a:cubicBezTo>
                  <a:cubicBezTo>
                    <a:pt x="54" y="11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5" name="Google Shape;29675;p21"/>
            <p:cNvSpPr/>
            <p:nvPr/>
          </p:nvSpPr>
          <p:spPr>
            <a:xfrm>
              <a:off x="-5008493" y="-61598"/>
              <a:ext cx="21631" cy="17190"/>
            </a:xfrm>
            <a:custGeom>
              <a:avLst/>
              <a:gdLst/>
              <a:ahLst/>
              <a:cxnLst/>
              <a:rect l="l" t="t" r="r" b="b"/>
              <a:pathLst>
                <a:path w="453" h="360" extrusionOk="0">
                  <a:moveTo>
                    <a:pt x="176" y="0"/>
                  </a:moveTo>
                  <a:cubicBezTo>
                    <a:pt x="146" y="41"/>
                    <a:pt x="83" y="37"/>
                    <a:pt x="64" y="90"/>
                  </a:cubicBezTo>
                  <a:cubicBezTo>
                    <a:pt x="83" y="93"/>
                    <a:pt x="101" y="97"/>
                    <a:pt x="116" y="101"/>
                  </a:cubicBezTo>
                  <a:cubicBezTo>
                    <a:pt x="132" y="112"/>
                    <a:pt x="142" y="127"/>
                    <a:pt x="132" y="146"/>
                  </a:cubicBezTo>
                  <a:cubicBezTo>
                    <a:pt x="128" y="154"/>
                    <a:pt x="120" y="157"/>
                    <a:pt x="113" y="157"/>
                  </a:cubicBezTo>
                  <a:cubicBezTo>
                    <a:pt x="106" y="157"/>
                    <a:pt x="98" y="149"/>
                    <a:pt x="90" y="142"/>
                  </a:cubicBezTo>
                  <a:cubicBezTo>
                    <a:pt x="83" y="131"/>
                    <a:pt x="75" y="119"/>
                    <a:pt x="68" y="112"/>
                  </a:cubicBezTo>
                  <a:cubicBezTo>
                    <a:pt x="45" y="138"/>
                    <a:pt x="42" y="180"/>
                    <a:pt x="1" y="194"/>
                  </a:cubicBezTo>
                  <a:cubicBezTo>
                    <a:pt x="11" y="198"/>
                    <a:pt x="23" y="198"/>
                    <a:pt x="34" y="202"/>
                  </a:cubicBezTo>
                  <a:lnTo>
                    <a:pt x="38" y="202"/>
                  </a:lnTo>
                  <a:cubicBezTo>
                    <a:pt x="42" y="202"/>
                    <a:pt x="49" y="206"/>
                    <a:pt x="53" y="209"/>
                  </a:cubicBezTo>
                  <a:cubicBezTo>
                    <a:pt x="61" y="216"/>
                    <a:pt x="64" y="221"/>
                    <a:pt x="68" y="221"/>
                  </a:cubicBezTo>
                  <a:cubicBezTo>
                    <a:pt x="75" y="221"/>
                    <a:pt x="79" y="213"/>
                    <a:pt x="87" y="198"/>
                  </a:cubicBezTo>
                  <a:cubicBezTo>
                    <a:pt x="90" y="180"/>
                    <a:pt x="106" y="172"/>
                    <a:pt x="116" y="172"/>
                  </a:cubicBezTo>
                  <a:cubicBezTo>
                    <a:pt x="128" y="172"/>
                    <a:pt x="139" y="176"/>
                    <a:pt x="150" y="180"/>
                  </a:cubicBezTo>
                  <a:cubicBezTo>
                    <a:pt x="173" y="190"/>
                    <a:pt x="195" y="202"/>
                    <a:pt x="187" y="235"/>
                  </a:cubicBezTo>
                  <a:cubicBezTo>
                    <a:pt x="180" y="276"/>
                    <a:pt x="184" y="318"/>
                    <a:pt x="202" y="359"/>
                  </a:cubicBezTo>
                  <a:cubicBezTo>
                    <a:pt x="210" y="359"/>
                    <a:pt x="218" y="355"/>
                    <a:pt x="225" y="355"/>
                  </a:cubicBezTo>
                  <a:cubicBezTo>
                    <a:pt x="236" y="347"/>
                    <a:pt x="255" y="340"/>
                    <a:pt x="255" y="337"/>
                  </a:cubicBezTo>
                  <a:cubicBezTo>
                    <a:pt x="247" y="306"/>
                    <a:pt x="255" y="299"/>
                    <a:pt x="263" y="299"/>
                  </a:cubicBezTo>
                  <a:cubicBezTo>
                    <a:pt x="270" y="299"/>
                    <a:pt x="285" y="311"/>
                    <a:pt x="296" y="314"/>
                  </a:cubicBezTo>
                  <a:cubicBezTo>
                    <a:pt x="315" y="295"/>
                    <a:pt x="311" y="273"/>
                    <a:pt x="303" y="250"/>
                  </a:cubicBezTo>
                  <a:cubicBezTo>
                    <a:pt x="299" y="232"/>
                    <a:pt x="289" y="206"/>
                    <a:pt x="311" y="198"/>
                  </a:cubicBezTo>
                  <a:lnTo>
                    <a:pt x="325" y="198"/>
                  </a:lnTo>
                  <a:cubicBezTo>
                    <a:pt x="341" y="198"/>
                    <a:pt x="363" y="202"/>
                    <a:pt x="363" y="232"/>
                  </a:cubicBezTo>
                  <a:cubicBezTo>
                    <a:pt x="370" y="266"/>
                    <a:pt x="404" y="261"/>
                    <a:pt x="423" y="280"/>
                  </a:cubicBezTo>
                  <a:cubicBezTo>
                    <a:pt x="453" y="243"/>
                    <a:pt x="397" y="232"/>
                    <a:pt x="401" y="202"/>
                  </a:cubicBezTo>
                  <a:cubicBezTo>
                    <a:pt x="404" y="187"/>
                    <a:pt x="404" y="176"/>
                    <a:pt x="393" y="176"/>
                  </a:cubicBezTo>
                  <a:cubicBezTo>
                    <a:pt x="389" y="176"/>
                    <a:pt x="382" y="176"/>
                    <a:pt x="375" y="180"/>
                  </a:cubicBezTo>
                  <a:cubicBezTo>
                    <a:pt x="367" y="183"/>
                    <a:pt x="363" y="187"/>
                    <a:pt x="356" y="187"/>
                  </a:cubicBezTo>
                  <a:cubicBezTo>
                    <a:pt x="333" y="187"/>
                    <a:pt x="337" y="149"/>
                    <a:pt x="322" y="142"/>
                  </a:cubicBezTo>
                  <a:cubicBezTo>
                    <a:pt x="318" y="138"/>
                    <a:pt x="315" y="138"/>
                    <a:pt x="311" y="138"/>
                  </a:cubicBezTo>
                  <a:cubicBezTo>
                    <a:pt x="303" y="138"/>
                    <a:pt x="296" y="142"/>
                    <a:pt x="289" y="146"/>
                  </a:cubicBezTo>
                  <a:cubicBezTo>
                    <a:pt x="281" y="149"/>
                    <a:pt x="273" y="154"/>
                    <a:pt x="266" y="154"/>
                  </a:cubicBezTo>
                  <a:cubicBezTo>
                    <a:pt x="258" y="154"/>
                    <a:pt x="251" y="149"/>
                    <a:pt x="247" y="135"/>
                  </a:cubicBezTo>
                  <a:cubicBezTo>
                    <a:pt x="240" y="138"/>
                    <a:pt x="232" y="146"/>
                    <a:pt x="229" y="146"/>
                  </a:cubicBezTo>
                  <a:cubicBezTo>
                    <a:pt x="213" y="142"/>
                    <a:pt x="218" y="127"/>
                    <a:pt x="221" y="116"/>
                  </a:cubicBezTo>
                  <a:cubicBezTo>
                    <a:pt x="184" y="109"/>
                    <a:pt x="180" y="78"/>
                    <a:pt x="180" y="45"/>
                  </a:cubicBezTo>
                  <a:cubicBezTo>
                    <a:pt x="187" y="45"/>
                    <a:pt x="195" y="49"/>
                    <a:pt x="199" y="52"/>
                  </a:cubicBezTo>
                  <a:cubicBezTo>
                    <a:pt x="206" y="52"/>
                    <a:pt x="213" y="56"/>
                    <a:pt x="218" y="56"/>
                  </a:cubicBezTo>
                  <a:lnTo>
                    <a:pt x="229" y="56"/>
                  </a:lnTo>
                  <a:lnTo>
                    <a:pt x="229" y="52"/>
                  </a:lnTo>
                  <a:cubicBezTo>
                    <a:pt x="232" y="52"/>
                    <a:pt x="232" y="52"/>
                    <a:pt x="236" y="49"/>
                  </a:cubicBezTo>
                  <a:cubicBezTo>
                    <a:pt x="221" y="41"/>
                    <a:pt x="218" y="23"/>
                    <a:pt x="210" y="7"/>
                  </a:cubicBezTo>
                  <a:cubicBezTo>
                    <a:pt x="202" y="4"/>
                    <a:pt x="195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6" name="Google Shape;29676;p21"/>
            <p:cNvSpPr/>
            <p:nvPr/>
          </p:nvSpPr>
          <p:spPr>
            <a:xfrm>
              <a:off x="-5017041" y="-53433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07" y="124"/>
                  </a:moveTo>
                  <a:cubicBezTo>
                    <a:pt x="311" y="124"/>
                    <a:pt x="318" y="128"/>
                    <a:pt x="325" y="135"/>
                  </a:cubicBezTo>
                  <a:cubicBezTo>
                    <a:pt x="329" y="143"/>
                    <a:pt x="329" y="158"/>
                    <a:pt x="318" y="158"/>
                  </a:cubicBezTo>
                  <a:cubicBezTo>
                    <a:pt x="314" y="162"/>
                    <a:pt x="311" y="162"/>
                    <a:pt x="311" y="162"/>
                  </a:cubicBezTo>
                  <a:cubicBezTo>
                    <a:pt x="295" y="162"/>
                    <a:pt x="285" y="150"/>
                    <a:pt x="280" y="135"/>
                  </a:cubicBezTo>
                  <a:cubicBezTo>
                    <a:pt x="288" y="128"/>
                    <a:pt x="295" y="124"/>
                    <a:pt x="307" y="124"/>
                  </a:cubicBezTo>
                  <a:close/>
                  <a:moveTo>
                    <a:pt x="295" y="1"/>
                  </a:moveTo>
                  <a:cubicBezTo>
                    <a:pt x="285" y="1"/>
                    <a:pt x="269" y="9"/>
                    <a:pt x="266" y="27"/>
                  </a:cubicBezTo>
                  <a:cubicBezTo>
                    <a:pt x="258" y="42"/>
                    <a:pt x="254" y="50"/>
                    <a:pt x="247" y="50"/>
                  </a:cubicBezTo>
                  <a:cubicBezTo>
                    <a:pt x="243" y="50"/>
                    <a:pt x="240" y="45"/>
                    <a:pt x="232" y="38"/>
                  </a:cubicBezTo>
                  <a:cubicBezTo>
                    <a:pt x="228" y="35"/>
                    <a:pt x="221" y="31"/>
                    <a:pt x="217" y="31"/>
                  </a:cubicBezTo>
                  <a:lnTo>
                    <a:pt x="213" y="31"/>
                  </a:lnTo>
                  <a:lnTo>
                    <a:pt x="213" y="38"/>
                  </a:lnTo>
                  <a:cubicBezTo>
                    <a:pt x="209" y="50"/>
                    <a:pt x="202" y="61"/>
                    <a:pt x="190" y="68"/>
                  </a:cubicBezTo>
                  <a:cubicBezTo>
                    <a:pt x="183" y="72"/>
                    <a:pt x="172" y="76"/>
                    <a:pt x="164" y="79"/>
                  </a:cubicBezTo>
                  <a:cubicBezTo>
                    <a:pt x="123" y="95"/>
                    <a:pt x="90" y="124"/>
                    <a:pt x="90" y="166"/>
                  </a:cubicBezTo>
                  <a:cubicBezTo>
                    <a:pt x="86" y="207"/>
                    <a:pt x="56" y="207"/>
                    <a:pt x="38" y="225"/>
                  </a:cubicBezTo>
                  <a:cubicBezTo>
                    <a:pt x="45" y="259"/>
                    <a:pt x="15" y="270"/>
                    <a:pt x="0" y="297"/>
                  </a:cubicBezTo>
                  <a:cubicBezTo>
                    <a:pt x="19" y="292"/>
                    <a:pt x="41" y="278"/>
                    <a:pt x="56" y="278"/>
                  </a:cubicBezTo>
                  <a:cubicBezTo>
                    <a:pt x="67" y="278"/>
                    <a:pt x="78" y="285"/>
                    <a:pt x="90" y="304"/>
                  </a:cubicBezTo>
                  <a:lnTo>
                    <a:pt x="90" y="307"/>
                  </a:lnTo>
                  <a:cubicBezTo>
                    <a:pt x="128" y="289"/>
                    <a:pt x="109" y="229"/>
                    <a:pt x="157" y="221"/>
                  </a:cubicBezTo>
                  <a:cubicBezTo>
                    <a:pt x="168" y="195"/>
                    <a:pt x="164" y="169"/>
                    <a:pt x="150" y="143"/>
                  </a:cubicBezTo>
                  <a:cubicBezTo>
                    <a:pt x="157" y="132"/>
                    <a:pt x="164" y="132"/>
                    <a:pt x="176" y="132"/>
                  </a:cubicBezTo>
                  <a:lnTo>
                    <a:pt x="195" y="132"/>
                  </a:lnTo>
                  <a:cubicBezTo>
                    <a:pt x="198" y="132"/>
                    <a:pt x="202" y="132"/>
                    <a:pt x="206" y="128"/>
                  </a:cubicBezTo>
                  <a:cubicBezTo>
                    <a:pt x="224" y="121"/>
                    <a:pt x="206" y="95"/>
                    <a:pt x="228" y="83"/>
                  </a:cubicBezTo>
                  <a:cubicBezTo>
                    <a:pt x="240" y="113"/>
                    <a:pt x="262" y="135"/>
                    <a:pt x="262" y="166"/>
                  </a:cubicBezTo>
                  <a:cubicBezTo>
                    <a:pt x="292" y="199"/>
                    <a:pt x="311" y="214"/>
                    <a:pt x="329" y="214"/>
                  </a:cubicBezTo>
                  <a:cubicBezTo>
                    <a:pt x="344" y="214"/>
                    <a:pt x="359" y="202"/>
                    <a:pt x="381" y="188"/>
                  </a:cubicBezTo>
                  <a:cubicBezTo>
                    <a:pt x="363" y="147"/>
                    <a:pt x="359" y="105"/>
                    <a:pt x="366" y="64"/>
                  </a:cubicBezTo>
                  <a:cubicBezTo>
                    <a:pt x="374" y="31"/>
                    <a:pt x="352" y="19"/>
                    <a:pt x="329" y="9"/>
                  </a:cubicBezTo>
                  <a:cubicBezTo>
                    <a:pt x="318" y="5"/>
                    <a:pt x="30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7" name="Google Shape;29677;p21"/>
            <p:cNvSpPr/>
            <p:nvPr/>
          </p:nvSpPr>
          <p:spPr>
            <a:xfrm>
              <a:off x="-5009066" y="-37723"/>
              <a:ext cx="13131" cy="11317"/>
            </a:xfrm>
            <a:custGeom>
              <a:avLst/>
              <a:gdLst/>
              <a:ahLst/>
              <a:cxnLst/>
              <a:rect l="l" t="t" r="r" b="b"/>
              <a:pathLst>
                <a:path w="275" h="237" extrusionOk="0">
                  <a:moveTo>
                    <a:pt x="199" y="1"/>
                  </a:moveTo>
                  <a:cubicBezTo>
                    <a:pt x="177" y="16"/>
                    <a:pt x="154" y="30"/>
                    <a:pt x="132" y="30"/>
                  </a:cubicBezTo>
                  <a:cubicBezTo>
                    <a:pt x="121" y="30"/>
                    <a:pt x="106" y="27"/>
                    <a:pt x="91" y="16"/>
                  </a:cubicBezTo>
                  <a:cubicBezTo>
                    <a:pt x="84" y="42"/>
                    <a:pt x="76" y="53"/>
                    <a:pt x="68" y="53"/>
                  </a:cubicBezTo>
                  <a:cubicBezTo>
                    <a:pt x="57" y="53"/>
                    <a:pt x="39" y="27"/>
                    <a:pt x="28" y="20"/>
                  </a:cubicBezTo>
                  <a:cubicBezTo>
                    <a:pt x="23" y="23"/>
                    <a:pt x="20" y="27"/>
                    <a:pt x="16" y="35"/>
                  </a:cubicBezTo>
                  <a:cubicBezTo>
                    <a:pt x="61" y="80"/>
                    <a:pt x="61" y="91"/>
                    <a:pt x="16" y="132"/>
                  </a:cubicBezTo>
                  <a:cubicBezTo>
                    <a:pt x="13" y="135"/>
                    <a:pt x="9" y="139"/>
                    <a:pt x="9" y="143"/>
                  </a:cubicBezTo>
                  <a:cubicBezTo>
                    <a:pt x="13" y="165"/>
                    <a:pt x="1" y="195"/>
                    <a:pt x="28" y="218"/>
                  </a:cubicBezTo>
                  <a:cubicBezTo>
                    <a:pt x="39" y="221"/>
                    <a:pt x="54" y="218"/>
                    <a:pt x="54" y="237"/>
                  </a:cubicBezTo>
                  <a:cubicBezTo>
                    <a:pt x="61" y="232"/>
                    <a:pt x="73" y="232"/>
                    <a:pt x="80" y="232"/>
                  </a:cubicBezTo>
                  <a:lnTo>
                    <a:pt x="102" y="232"/>
                  </a:lnTo>
                  <a:cubicBezTo>
                    <a:pt x="110" y="237"/>
                    <a:pt x="118" y="237"/>
                    <a:pt x="125" y="237"/>
                  </a:cubicBezTo>
                  <a:cubicBezTo>
                    <a:pt x="144" y="237"/>
                    <a:pt x="162" y="232"/>
                    <a:pt x="177" y="221"/>
                  </a:cubicBezTo>
                  <a:cubicBezTo>
                    <a:pt x="154" y="195"/>
                    <a:pt x="170" y="158"/>
                    <a:pt x="144" y="132"/>
                  </a:cubicBezTo>
                  <a:cubicBezTo>
                    <a:pt x="151" y="128"/>
                    <a:pt x="158" y="128"/>
                    <a:pt x="162" y="128"/>
                  </a:cubicBezTo>
                  <a:cubicBezTo>
                    <a:pt x="199" y="128"/>
                    <a:pt x="199" y="161"/>
                    <a:pt x="207" y="187"/>
                  </a:cubicBezTo>
                  <a:cubicBezTo>
                    <a:pt x="214" y="177"/>
                    <a:pt x="222" y="169"/>
                    <a:pt x="225" y="161"/>
                  </a:cubicBezTo>
                  <a:cubicBezTo>
                    <a:pt x="218" y="139"/>
                    <a:pt x="222" y="143"/>
                    <a:pt x="241" y="128"/>
                  </a:cubicBezTo>
                  <a:cubicBezTo>
                    <a:pt x="256" y="117"/>
                    <a:pt x="263" y="98"/>
                    <a:pt x="275" y="80"/>
                  </a:cubicBezTo>
                  <a:cubicBezTo>
                    <a:pt x="270" y="57"/>
                    <a:pt x="267" y="30"/>
                    <a:pt x="256" y="8"/>
                  </a:cubicBezTo>
                  <a:cubicBezTo>
                    <a:pt x="244" y="12"/>
                    <a:pt x="237" y="12"/>
                    <a:pt x="230" y="12"/>
                  </a:cubicBezTo>
                  <a:cubicBezTo>
                    <a:pt x="218" y="12"/>
                    <a:pt x="207" y="8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8" name="Google Shape;29678;p21"/>
            <p:cNvSpPr/>
            <p:nvPr/>
          </p:nvSpPr>
          <p:spPr>
            <a:xfrm>
              <a:off x="-4999039" y="-43214"/>
              <a:ext cx="13800" cy="12701"/>
            </a:xfrm>
            <a:custGeom>
              <a:avLst/>
              <a:gdLst/>
              <a:ahLst/>
              <a:cxnLst/>
              <a:rect l="l" t="t" r="r" b="b"/>
              <a:pathLst>
                <a:path w="289" h="266" extrusionOk="0">
                  <a:moveTo>
                    <a:pt x="154" y="0"/>
                  </a:moveTo>
                  <a:cubicBezTo>
                    <a:pt x="143" y="0"/>
                    <a:pt x="139" y="7"/>
                    <a:pt x="132" y="15"/>
                  </a:cubicBezTo>
                  <a:cubicBezTo>
                    <a:pt x="124" y="22"/>
                    <a:pt x="117" y="30"/>
                    <a:pt x="105" y="30"/>
                  </a:cubicBezTo>
                  <a:lnTo>
                    <a:pt x="98" y="30"/>
                  </a:lnTo>
                  <a:cubicBezTo>
                    <a:pt x="83" y="33"/>
                    <a:pt x="72" y="45"/>
                    <a:pt x="53" y="45"/>
                  </a:cubicBezTo>
                  <a:lnTo>
                    <a:pt x="46" y="45"/>
                  </a:lnTo>
                  <a:cubicBezTo>
                    <a:pt x="20" y="56"/>
                    <a:pt x="1" y="71"/>
                    <a:pt x="34" y="97"/>
                  </a:cubicBezTo>
                  <a:cubicBezTo>
                    <a:pt x="42" y="101"/>
                    <a:pt x="46" y="112"/>
                    <a:pt x="46" y="123"/>
                  </a:cubicBezTo>
                  <a:cubicBezTo>
                    <a:pt x="57" y="145"/>
                    <a:pt x="60" y="172"/>
                    <a:pt x="65" y="195"/>
                  </a:cubicBezTo>
                  <a:cubicBezTo>
                    <a:pt x="83" y="213"/>
                    <a:pt x="87" y="243"/>
                    <a:pt x="113" y="254"/>
                  </a:cubicBezTo>
                  <a:cubicBezTo>
                    <a:pt x="120" y="266"/>
                    <a:pt x="127" y="266"/>
                    <a:pt x="139" y="266"/>
                  </a:cubicBezTo>
                  <a:cubicBezTo>
                    <a:pt x="146" y="266"/>
                    <a:pt x="154" y="266"/>
                    <a:pt x="161" y="262"/>
                  </a:cubicBezTo>
                  <a:cubicBezTo>
                    <a:pt x="169" y="262"/>
                    <a:pt x="177" y="258"/>
                    <a:pt x="180" y="258"/>
                  </a:cubicBezTo>
                  <a:cubicBezTo>
                    <a:pt x="184" y="258"/>
                    <a:pt x="188" y="258"/>
                    <a:pt x="188" y="262"/>
                  </a:cubicBezTo>
                  <a:lnTo>
                    <a:pt x="191" y="262"/>
                  </a:lnTo>
                  <a:lnTo>
                    <a:pt x="191" y="254"/>
                  </a:lnTo>
                  <a:cubicBezTo>
                    <a:pt x="217" y="209"/>
                    <a:pt x="248" y="161"/>
                    <a:pt x="210" y="101"/>
                  </a:cubicBezTo>
                  <a:lnTo>
                    <a:pt x="210" y="101"/>
                  </a:lnTo>
                  <a:cubicBezTo>
                    <a:pt x="217" y="153"/>
                    <a:pt x="184" y="145"/>
                    <a:pt x="154" y="150"/>
                  </a:cubicBezTo>
                  <a:cubicBezTo>
                    <a:pt x="158" y="109"/>
                    <a:pt x="165" y="78"/>
                    <a:pt x="195" y="78"/>
                  </a:cubicBezTo>
                  <a:cubicBezTo>
                    <a:pt x="203" y="78"/>
                    <a:pt x="214" y="83"/>
                    <a:pt x="229" y="86"/>
                  </a:cubicBezTo>
                  <a:cubicBezTo>
                    <a:pt x="236" y="90"/>
                    <a:pt x="244" y="93"/>
                    <a:pt x="255" y="93"/>
                  </a:cubicBezTo>
                  <a:cubicBezTo>
                    <a:pt x="270" y="93"/>
                    <a:pt x="284" y="86"/>
                    <a:pt x="289" y="64"/>
                  </a:cubicBezTo>
                  <a:cubicBezTo>
                    <a:pt x="274" y="48"/>
                    <a:pt x="266" y="22"/>
                    <a:pt x="240" y="22"/>
                  </a:cubicBezTo>
                  <a:cubicBezTo>
                    <a:pt x="232" y="26"/>
                    <a:pt x="225" y="26"/>
                    <a:pt x="217" y="26"/>
                  </a:cubicBezTo>
                  <a:cubicBezTo>
                    <a:pt x="210" y="38"/>
                    <a:pt x="203" y="48"/>
                    <a:pt x="195" y="48"/>
                  </a:cubicBezTo>
                  <a:cubicBezTo>
                    <a:pt x="191" y="48"/>
                    <a:pt x="184" y="41"/>
                    <a:pt x="184" y="19"/>
                  </a:cubicBezTo>
                  <a:cubicBezTo>
                    <a:pt x="180" y="11"/>
                    <a:pt x="169" y="7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9" name="Google Shape;29679;p21"/>
            <p:cNvSpPr/>
            <p:nvPr/>
          </p:nvSpPr>
          <p:spPr>
            <a:xfrm>
              <a:off x="-5018473" y="-40206"/>
              <a:ext cx="7544" cy="6828"/>
            </a:xfrm>
            <a:custGeom>
              <a:avLst/>
              <a:gdLst/>
              <a:ahLst/>
              <a:cxnLst/>
              <a:rect l="l" t="t" r="r" b="b"/>
              <a:pathLst>
                <a:path w="158" h="143" extrusionOk="0">
                  <a:moveTo>
                    <a:pt x="86" y="1"/>
                  </a:moveTo>
                  <a:cubicBezTo>
                    <a:pt x="71" y="1"/>
                    <a:pt x="49" y="15"/>
                    <a:pt x="30" y="20"/>
                  </a:cubicBezTo>
                  <a:cubicBezTo>
                    <a:pt x="27" y="27"/>
                    <a:pt x="19" y="34"/>
                    <a:pt x="8" y="34"/>
                  </a:cubicBezTo>
                  <a:cubicBezTo>
                    <a:pt x="4" y="34"/>
                    <a:pt x="4" y="30"/>
                    <a:pt x="1" y="30"/>
                  </a:cubicBezTo>
                  <a:cubicBezTo>
                    <a:pt x="19" y="60"/>
                    <a:pt x="41" y="90"/>
                    <a:pt x="56" y="124"/>
                  </a:cubicBezTo>
                  <a:cubicBezTo>
                    <a:pt x="63" y="139"/>
                    <a:pt x="75" y="143"/>
                    <a:pt x="82" y="143"/>
                  </a:cubicBezTo>
                  <a:cubicBezTo>
                    <a:pt x="94" y="143"/>
                    <a:pt x="105" y="135"/>
                    <a:pt x="113" y="132"/>
                  </a:cubicBezTo>
                  <a:cubicBezTo>
                    <a:pt x="158" y="98"/>
                    <a:pt x="105" y="109"/>
                    <a:pt x="97" y="105"/>
                  </a:cubicBezTo>
                  <a:cubicBezTo>
                    <a:pt x="82" y="94"/>
                    <a:pt x="116" y="79"/>
                    <a:pt x="82" y="60"/>
                  </a:cubicBezTo>
                  <a:cubicBezTo>
                    <a:pt x="49" y="38"/>
                    <a:pt x="113" y="49"/>
                    <a:pt x="120" y="30"/>
                  </a:cubicBezTo>
                  <a:lnTo>
                    <a:pt x="120" y="27"/>
                  </a:lnTo>
                  <a:cubicBezTo>
                    <a:pt x="108" y="8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0" name="Google Shape;29680;p21"/>
            <p:cNvSpPr/>
            <p:nvPr/>
          </p:nvSpPr>
          <p:spPr>
            <a:xfrm>
              <a:off x="-5009878" y="-49469"/>
              <a:ext cx="5396" cy="7019"/>
            </a:xfrm>
            <a:custGeom>
              <a:avLst/>
              <a:gdLst/>
              <a:ahLst/>
              <a:cxnLst/>
              <a:rect l="l" t="t" r="r" b="b"/>
              <a:pathLst>
                <a:path w="113" h="147" extrusionOk="0">
                  <a:moveTo>
                    <a:pt x="78" y="0"/>
                  </a:moveTo>
                  <a:cubicBezTo>
                    <a:pt x="56" y="12"/>
                    <a:pt x="74" y="38"/>
                    <a:pt x="56" y="45"/>
                  </a:cubicBezTo>
                  <a:cubicBezTo>
                    <a:pt x="52" y="49"/>
                    <a:pt x="48" y="49"/>
                    <a:pt x="45" y="49"/>
                  </a:cubicBezTo>
                  <a:lnTo>
                    <a:pt x="26" y="49"/>
                  </a:lnTo>
                  <a:cubicBezTo>
                    <a:pt x="14" y="49"/>
                    <a:pt x="7" y="49"/>
                    <a:pt x="0" y="60"/>
                  </a:cubicBezTo>
                  <a:cubicBezTo>
                    <a:pt x="14" y="86"/>
                    <a:pt x="18" y="112"/>
                    <a:pt x="7" y="138"/>
                  </a:cubicBezTo>
                  <a:cubicBezTo>
                    <a:pt x="14" y="146"/>
                    <a:pt x="18" y="146"/>
                    <a:pt x="22" y="146"/>
                  </a:cubicBezTo>
                  <a:cubicBezTo>
                    <a:pt x="30" y="146"/>
                    <a:pt x="33" y="138"/>
                    <a:pt x="37" y="127"/>
                  </a:cubicBezTo>
                  <a:cubicBezTo>
                    <a:pt x="48" y="101"/>
                    <a:pt x="59" y="79"/>
                    <a:pt x="85" y="79"/>
                  </a:cubicBezTo>
                  <a:cubicBezTo>
                    <a:pt x="93" y="79"/>
                    <a:pt x="101" y="79"/>
                    <a:pt x="112" y="83"/>
                  </a:cubicBezTo>
                  <a:cubicBezTo>
                    <a:pt x="112" y="52"/>
                    <a:pt x="90" y="3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1" name="Google Shape;29681;p21"/>
            <p:cNvSpPr/>
            <p:nvPr/>
          </p:nvSpPr>
          <p:spPr>
            <a:xfrm>
              <a:off x="-5004769" y="-41829"/>
              <a:ext cx="5969" cy="5587"/>
            </a:xfrm>
            <a:custGeom>
              <a:avLst/>
              <a:gdLst/>
              <a:ahLst/>
              <a:cxnLst/>
              <a:rect l="l" t="t" r="r" b="b"/>
              <a:pathLst>
                <a:path w="125" h="117" extrusionOk="0">
                  <a:moveTo>
                    <a:pt x="57" y="1"/>
                  </a:moveTo>
                  <a:cubicBezTo>
                    <a:pt x="50" y="1"/>
                    <a:pt x="42" y="4"/>
                    <a:pt x="35" y="9"/>
                  </a:cubicBezTo>
                  <a:cubicBezTo>
                    <a:pt x="46" y="35"/>
                    <a:pt x="50" y="61"/>
                    <a:pt x="38" y="87"/>
                  </a:cubicBezTo>
                  <a:cubicBezTo>
                    <a:pt x="35" y="94"/>
                    <a:pt x="31" y="94"/>
                    <a:pt x="28" y="94"/>
                  </a:cubicBezTo>
                  <a:cubicBezTo>
                    <a:pt x="23" y="94"/>
                    <a:pt x="16" y="90"/>
                    <a:pt x="12" y="87"/>
                  </a:cubicBezTo>
                  <a:cubicBezTo>
                    <a:pt x="9" y="90"/>
                    <a:pt x="5" y="98"/>
                    <a:pt x="1" y="102"/>
                  </a:cubicBezTo>
                  <a:cubicBezTo>
                    <a:pt x="16" y="113"/>
                    <a:pt x="31" y="116"/>
                    <a:pt x="42" y="116"/>
                  </a:cubicBezTo>
                  <a:cubicBezTo>
                    <a:pt x="64" y="116"/>
                    <a:pt x="87" y="102"/>
                    <a:pt x="109" y="87"/>
                  </a:cubicBezTo>
                  <a:cubicBezTo>
                    <a:pt x="87" y="80"/>
                    <a:pt x="42" y="83"/>
                    <a:pt x="95" y="46"/>
                  </a:cubicBezTo>
                  <a:cubicBezTo>
                    <a:pt x="124" y="27"/>
                    <a:pt x="121" y="12"/>
                    <a:pt x="87" y="4"/>
                  </a:cubicBezTo>
                  <a:cubicBezTo>
                    <a:pt x="76" y="4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2" name="Google Shape;29682;p21"/>
            <p:cNvSpPr/>
            <p:nvPr/>
          </p:nvSpPr>
          <p:spPr>
            <a:xfrm>
              <a:off x="-4998848" y="-44647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34"/>
                    <a:pt x="16" y="56"/>
                    <a:pt x="42" y="75"/>
                  </a:cubicBezTo>
                  <a:lnTo>
                    <a:pt x="49" y="75"/>
                  </a:lnTo>
                  <a:cubicBezTo>
                    <a:pt x="68" y="75"/>
                    <a:pt x="79" y="63"/>
                    <a:pt x="94" y="60"/>
                  </a:cubicBezTo>
                  <a:cubicBezTo>
                    <a:pt x="105" y="45"/>
                    <a:pt x="105" y="34"/>
                    <a:pt x="83" y="26"/>
                  </a:cubicBezTo>
                  <a:cubicBezTo>
                    <a:pt x="61" y="23"/>
                    <a:pt x="42" y="18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3" name="Google Shape;29683;p21"/>
            <p:cNvSpPr/>
            <p:nvPr/>
          </p:nvSpPr>
          <p:spPr>
            <a:xfrm>
              <a:off x="-5008159" y="-39490"/>
              <a:ext cx="4011" cy="4298"/>
            </a:xfrm>
            <a:custGeom>
              <a:avLst/>
              <a:gdLst/>
              <a:ahLst/>
              <a:cxnLst/>
              <a:rect l="l" t="t" r="r" b="b"/>
              <a:pathLst>
                <a:path w="84" h="90" extrusionOk="0">
                  <a:moveTo>
                    <a:pt x="49" y="0"/>
                  </a:moveTo>
                  <a:cubicBezTo>
                    <a:pt x="65" y="41"/>
                    <a:pt x="1" y="23"/>
                    <a:pt x="9" y="57"/>
                  </a:cubicBezTo>
                  <a:cubicBezTo>
                    <a:pt x="20" y="64"/>
                    <a:pt x="38" y="90"/>
                    <a:pt x="49" y="90"/>
                  </a:cubicBezTo>
                  <a:cubicBezTo>
                    <a:pt x="57" y="90"/>
                    <a:pt x="65" y="79"/>
                    <a:pt x="72" y="53"/>
                  </a:cubicBezTo>
                  <a:cubicBezTo>
                    <a:pt x="76" y="49"/>
                    <a:pt x="80" y="41"/>
                    <a:pt x="83" y="38"/>
                  </a:cubicBezTo>
                  <a:cubicBezTo>
                    <a:pt x="72" y="27"/>
                    <a:pt x="72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4" name="Google Shape;29684;p21"/>
            <p:cNvSpPr/>
            <p:nvPr/>
          </p:nvSpPr>
          <p:spPr>
            <a:xfrm>
              <a:off x="-5012791" y="-42880"/>
              <a:ext cx="3629" cy="487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8" y="0"/>
                  </a:moveTo>
                  <a:cubicBezTo>
                    <a:pt x="20" y="8"/>
                    <a:pt x="39" y="68"/>
                    <a:pt x="1" y="86"/>
                  </a:cubicBezTo>
                  <a:cubicBezTo>
                    <a:pt x="12" y="94"/>
                    <a:pt x="23" y="102"/>
                    <a:pt x="31" y="102"/>
                  </a:cubicBezTo>
                  <a:cubicBezTo>
                    <a:pt x="39" y="102"/>
                    <a:pt x="46" y="98"/>
                    <a:pt x="53" y="79"/>
                  </a:cubicBezTo>
                  <a:cubicBezTo>
                    <a:pt x="65" y="53"/>
                    <a:pt x="75" y="31"/>
                    <a:pt x="68" y="4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5" name="Google Shape;29685;p21"/>
            <p:cNvSpPr/>
            <p:nvPr/>
          </p:nvSpPr>
          <p:spPr>
            <a:xfrm>
              <a:off x="-5009544" y="-36099"/>
              <a:ext cx="3438" cy="4680"/>
            </a:xfrm>
            <a:custGeom>
              <a:avLst/>
              <a:gdLst/>
              <a:ahLst/>
              <a:cxnLst/>
              <a:rect l="l" t="t" r="r" b="b"/>
              <a:pathLst>
                <a:path w="72" h="98" extrusionOk="0">
                  <a:moveTo>
                    <a:pt x="26" y="1"/>
                  </a:moveTo>
                  <a:cubicBezTo>
                    <a:pt x="0" y="30"/>
                    <a:pt x="4" y="64"/>
                    <a:pt x="26" y="98"/>
                  </a:cubicBezTo>
                  <a:cubicBezTo>
                    <a:pt x="71" y="57"/>
                    <a:pt x="71" y="46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6" name="Google Shape;29686;p21"/>
            <p:cNvSpPr/>
            <p:nvPr/>
          </p:nvSpPr>
          <p:spPr>
            <a:xfrm>
              <a:off x="-5005294" y="-42355"/>
              <a:ext cx="2961" cy="5014"/>
            </a:xfrm>
            <a:custGeom>
              <a:avLst/>
              <a:gdLst/>
              <a:ahLst/>
              <a:cxnLst/>
              <a:rect l="l" t="t" r="r" b="b"/>
              <a:pathLst>
                <a:path w="62" h="105" extrusionOk="0">
                  <a:moveTo>
                    <a:pt x="16" y="1"/>
                  </a:moveTo>
                  <a:cubicBezTo>
                    <a:pt x="12" y="1"/>
                    <a:pt x="8" y="4"/>
                    <a:pt x="1" y="12"/>
                  </a:cubicBezTo>
                  <a:cubicBezTo>
                    <a:pt x="8" y="42"/>
                    <a:pt x="46" y="60"/>
                    <a:pt x="23" y="98"/>
                  </a:cubicBezTo>
                  <a:cubicBezTo>
                    <a:pt x="27" y="101"/>
                    <a:pt x="34" y="105"/>
                    <a:pt x="39" y="105"/>
                  </a:cubicBezTo>
                  <a:cubicBezTo>
                    <a:pt x="42" y="105"/>
                    <a:pt x="46" y="105"/>
                    <a:pt x="49" y="98"/>
                  </a:cubicBezTo>
                  <a:cubicBezTo>
                    <a:pt x="61" y="72"/>
                    <a:pt x="57" y="46"/>
                    <a:pt x="46" y="20"/>
                  </a:cubicBezTo>
                  <a:cubicBezTo>
                    <a:pt x="34" y="15"/>
                    <a:pt x="2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7" name="Google Shape;29687;p21"/>
            <p:cNvSpPr/>
            <p:nvPr/>
          </p:nvSpPr>
          <p:spPr>
            <a:xfrm>
              <a:off x="-4989393" y="-152657"/>
              <a:ext cx="2531" cy="3295"/>
            </a:xfrm>
            <a:custGeom>
              <a:avLst/>
              <a:gdLst/>
              <a:ahLst/>
              <a:cxnLst/>
              <a:rect l="l" t="t" r="r" b="b"/>
              <a:pathLst>
                <a:path w="53" h="69" extrusionOk="0">
                  <a:moveTo>
                    <a:pt x="1" y="1"/>
                  </a:moveTo>
                  <a:lnTo>
                    <a:pt x="34" y="68"/>
                  </a:lnTo>
                  <a:lnTo>
                    <a:pt x="53" y="68"/>
                  </a:lnTo>
                  <a:cubicBezTo>
                    <a:pt x="53" y="8"/>
                    <a:pt x="53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8" name="Google Shape;29688;p21"/>
            <p:cNvSpPr/>
            <p:nvPr/>
          </p:nvSpPr>
          <p:spPr>
            <a:xfrm>
              <a:off x="-5198586" y="-126920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cubicBezTo>
                    <a:pt x="5" y="0"/>
                    <a:pt x="0" y="7"/>
                    <a:pt x="8" y="22"/>
                  </a:cubicBezTo>
                  <a:cubicBezTo>
                    <a:pt x="34" y="37"/>
                    <a:pt x="41" y="64"/>
                    <a:pt x="57" y="86"/>
                  </a:cubicBezTo>
                  <a:cubicBezTo>
                    <a:pt x="60" y="64"/>
                    <a:pt x="94" y="64"/>
                    <a:pt x="94" y="37"/>
                  </a:cubicBezTo>
                  <a:cubicBezTo>
                    <a:pt x="83" y="4"/>
                    <a:pt x="38" y="3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9" name="Google Shape;29689;p21"/>
            <p:cNvSpPr/>
            <p:nvPr/>
          </p:nvSpPr>
          <p:spPr>
            <a:xfrm>
              <a:off x="-5203409" y="-131934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87" y="0"/>
                  </a:moveTo>
                  <a:cubicBezTo>
                    <a:pt x="68" y="0"/>
                    <a:pt x="56" y="12"/>
                    <a:pt x="42" y="15"/>
                  </a:cubicBezTo>
                  <a:cubicBezTo>
                    <a:pt x="38" y="19"/>
                    <a:pt x="38" y="19"/>
                    <a:pt x="38" y="22"/>
                  </a:cubicBezTo>
                  <a:cubicBezTo>
                    <a:pt x="27" y="34"/>
                    <a:pt x="4" y="34"/>
                    <a:pt x="1" y="52"/>
                  </a:cubicBezTo>
                  <a:cubicBezTo>
                    <a:pt x="11" y="57"/>
                    <a:pt x="19" y="60"/>
                    <a:pt x="30" y="60"/>
                  </a:cubicBezTo>
                  <a:cubicBezTo>
                    <a:pt x="38" y="60"/>
                    <a:pt x="45" y="57"/>
                    <a:pt x="56" y="48"/>
                  </a:cubicBezTo>
                  <a:cubicBezTo>
                    <a:pt x="68" y="30"/>
                    <a:pt x="79" y="15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0" name="Google Shape;29690;p21"/>
            <p:cNvSpPr/>
            <p:nvPr/>
          </p:nvSpPr>
          <p:spPr>
            <a:xfrm>
              <a:off x="-5198968" y="-133939"/>
              <a:ext cx="4202" cy="2196"/>
            </a:xfrm>
            <a:custGeom>
              <a:avLst/>
              <a:gdLst/>
              <a:ahLst/>
              <a:cxnLst/>
              <a:rect l="l" t="t" r="r" b="b"/>
              <a:pathLst>
                <a:path w="88" h="46" extrusionOk="0">
                  <a:moveTo>
                    <a:pt x="68" y="1"/>
                  </a:moveTo>
                  <a:cubicBezTo>
                    <a:pt x="61" y="1"/>
                    <a:pt x="49" y="4"/>
                    <a:pt x="42" y="9"/>
                  </a:cubicBezTo>
                  <a:cubicBezTo>
                    <a:pt x="20" y="12"/>
                    <a:pt x="1" y="16"/>
                    <a:pt x="1" y="42"/>
                  </a:cubicBezTo>
                  <a:cubicBezTo>
                    <a:pt x="4" y="42"/>
                    <a:pt x="13" y="46"/>
                    <a:pt x="16" y="46"/>
                  </a:cubicBezTo>
                  <a:cubicBezTo>
                    <a:pt x="27" y="46"/>
                    <a:pt x="39" y="38"/>
                    <a:pt x="49" y="35"/>
                  </a:cubicBezTo>
                  <a:lnTo>
                    <a:pt x="68" y="35"/>
                  </a:lnTo>
                  <a:cubicBezTo>
                    <a:pt x="80" y="35"/>
                    <a:pt x="87" y="31"/>
                    <a:pt x="83" y="16"/>
                  </a:cubicBezTo>
                  <a:cubicBezTo>
                    <a:pt x="80" y="4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1" name="Google Shape;29691;p21"/>
            <p:cNvSpPr/>
            <p:nvPr/>
          </p:nvSpPr>
          <p:spPr>
            <a:xfrm>
              <a:off x="-5200353" y="-128400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49" y="1"/>
                  </a:moveTo>
                  <a:cubicBezTo>
                    <a:pt x="37" y="5"/>
                    <a:pt x="26" y="9"/>
                    <a:pt x="19" y="12"/>
                  </a:cubicBezTo>
                  <a:cubicBezTo>
                    <a:pt x="0" y="31"/>
                    <a:pt x="15" y="50"/>
                    <a:pt x="11" y="68"/>
                  </a:cubicBezTo>
                  <a:lnTo>
                    <a:pt x="19" y="68"/>
                  </a:lnTo>
                  <a:cubicBezTo>
                    <a:pt x="30" y="68"/>
                    <a:pt x="37" y="64"/>
                    <a:pt x="45" y="53"/>
                  </a:cubicBezTo>
                  <a:cubicBezTo>
                    <a:pt x="37" y="38"/>
                    <a:pt x="42" y="31"/>
                    <a:pt x="60" y="31"/>
                  </a:cubicBezTo>
                  <a:lnTo>
                    <a:pt x="64" y="31"/>
                  </a:lnTo>
                  <a:cubicBezTo>
                    <a:pt x="68" y="16"/>
                    <a:pt x="56" y="9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2" name="Google Shape;29692;p21"/>
            <p:cNvSpPr/>
            <p:nvPr/>
          </p:nvSpPr>
          <p:spPr>
            <a:xfrm>
              <a:off x="-4866962" y="129211"/>
              <a:ext cx="7736" cy="6971"/>
            </a:xfrm>
            <a:custGeom>
              <a:avLst/>
              <a:gdLst/>
              <a:ahLst/>
              <a:cxnLst/>
              <a:rect l="l" t="t" r="r" b="b"/>
              <a:pathLst>
                <a:path w="162" h="146" extrusionOk="0">
                  <a:moveTo>
                    <a:pt x="49" y="0"/>
                  </a:moveTo>
                  <a:cubicBezTo>
                    <a:pt x="46" y="0"/>
                    <a:pt x="42" y="0"/>
                    <a:pt x="38" y="4"/>
                  </a:cubicBezTo>
                  <a:cubicBezTo>
                    <a:pt x="12" y="45"/>
                    <a:pt x="1" y="83"/>
                    <a:pt x="38" y="123"/>
                  </a:cubicBezTo>
                  <a:cubicBezTo>
                    <a:pt x="42" y="127"/>
                    <a:pt x="42" y="138"/>
                    <a:pt x="42" y="145"/>
                  </a:cubicBezTo>
                  <a:cubicBezTo>
                    <a:pt x="49" y="135"/>
                    <a:pt x="65" y="131"/>
                    <a:pt x="75" y="131"/>
                  </a:cubicBezTo>
                  <a:lnTo>
                    <a:pt x="91" y="131"/>
                  </a:lnTo>
                  <a:cubicBezTo>
                    <a:pt x="106" y="131"/>
                    <a:pt x="117" y="131"/>
                    <a:pt x="128" y="116"/>
                  </a:cubicBezTo>
                  <a:cubicBezTo>
                    <a:pt x="151" y="83"/>
                    <a:pt x="161" y="64"/>
                    <a:pt x="128" y="64"/>
                  </a:cubicBezTo>
                  <a:lnTo>
                    <a:pt x="102" y="64"/>
                  </a:lnTo>
                  <a:cubicBezTo>
                    <a:pt x="102" y="67"/>
                    <a:pt x="102" y="67"/>
                    <a:pt x="98" y="67"/>
                  </a:cubicBezTo>
                  <a:cubicBezTo>
                    <a:pt x="91" y="67"/>
                    <a:pt x="83" y="56"/>
                    <a:pt x="75" y="52"/>
                  </a:cubicBezTo>
                  <a:cubicBezTo>
                    <a:pt x="61" y="41"/>
                    <a:pt x="38" y="26"/>
                    <a:pt x="61" y="4"/>
                  </a:cubicBezTo>
                  <a:cubicBezTo>
                    <a:pt x="57" y="0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3" name="Google Shape;29693;p21"/>
            <p:cNvSpPr/>
            <p:nvPr/>
          </p:nvSpPr>
          <p:spPr>
            <a:xfrm>
              <a:off x="-4865148" y="134368"/>
              <a:ext cx="7544" cy="4345"/>
            </a:xfrm>
            <a:custGeom>
              <a:avLst/>
              <a:gdLst/>
              <a:ahLst/>
              <a:cxnLst/>
              <a:rect l="l" t="t" r="r" b="b"/>
              <a:pathLst>
                <a:path w="158" h="91" extrusionOk="0">
                  <a:moveTo>
                    <a:pt x="131" y="1"/>
                  </a:moveTo>
                  <a:cubicBezTo>
                    <a:pt x="123" y="11"/>
                    <a:pt x="116" y="15"/>
                    <a:pt x="109" y="15"/>
                  </a:cubicBezTo>
                  <a:cubicBezTo>
                    <a:pt x="101" y="15"/>
                    <a:pt x="94" y="11"/>
                    <a:pt x="90" y="8"/>
                  </a:cubicBezTo>
                  <a:cubicBezTo>
                    <a:pt x="79" y="23"/>
                    <a:pt x="68" y="23"/>
                    <a:pt x="53" y="23"/>
                  </a:cubicBezTo>
                  <a:lnTo>
                    <a:pt x="37" y="23"/>
                  </a:lnTo>
                  <a:cubicBezTo>
                    <a:pt x="27" y="23"/>
                    <a:pt x="11" y="27"/>
                    <a:pt x="4" y="37"/>
                  </a:cubicBezTo>
                  <a:cubicBezTo>
                    <a:pt x="0" y="75"/>
                    <a:pt x="0" y="90"/>
                    <a:pt x="11" y="90"/>
                  </a:cubicBezTo>
                  <a:cubicBezTo>
                    <a:pt x="19" y="90"/>
                    <a:pt x="34" y="87"/>
                    <a:pt x="53" y="79"/>
                  </a:cubicBezTo>
                  <a:cubicBezTo>
                    <a:pt x="60" y="75"/>
                    <a:pt x="64" y="75"/>
                    <a:pt x="71" y="75"/>
                  </a:cubicBezTo>
                  <a:cubicBezTo>
                    <a:pt x="79" y="75"/>
                    <a:pt x="82" y="75"/>
                    <a:pt x="90" y="79"/>
                  </a:cubicBezTo>
                  <a:lnTo>
                    <a:pt x="109" y="79"/>
                  </a:lnTo>
                  <a:cubicBezTo>
                    <a:pt x="131" y="79"/>
                    <a:pt x="142" y="60"/>
                    <a:pt x="157" y="42"/>
                  </a:cubicBezTo>
                  <a:lnTo>
                    <a:pt x="157" y="19"/>
                  </a:lnTo>
                  <a:cubicBezTo>
                    <a:pt x="146" y="15"/>
                    <a:pt x="139" y="8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4" name="Google Shape;29694;p21"/>
            <p:cNvSpPr/>
            <p:nvPr/>
          </p:nvSpPr>
          <p:spPr>
            <a:xfrm>
              <a:off x="-4876417" y="134368"/>
              <a:ext cx="5778" cy="6828"/>
            </a:xfrm>
            <a:custGeom>
              <a:avLst/>
              <a:gdLst/>
              <a:ahLst/>
              <a:cxnLst/>
              <a:rect l="l" t="t" r="r" b="b"/>
              <a:pathLst>
                <a:path w="121" h="143" extrusionOk="0">
                  <a:moveTo>
                    <a:pt x="76" y="1"/>
                  </a:moveTo>
                  <a:cubicBezTo>
                    <a:pt x="76" y="49"/>
                    <a:pt x="38" y="60"/>
                    <a:pt x="9" y="72"/>
                  </a:cubicBezTo>
                  <a:cubicBezTo>
                    <a:pt x="1" y="101"/>
                    <a:pt x="61" y="90"/>
                    <a:pt x="35" y="124"/>
                  </a:cubicBezTo>
                  <a:cubicBezTo>
                    <a:pt x="45" y="139"/>
                    <a:pt x="61" y="139"/>
                    <a:pt x="79" y="142"/>
                  </a:cubicBezTo>
                  <a:cubicBezTo>
                    <a:pt x="79" y="139"/>
                    <a:pt x="83" y="135"/>
                    <a:pt x="87" y="132"/>
                  </a:cubicBezTo>
                  <a:cubicBezTo>
                    <a:pt x="94" y="105"/>
                    <a:pt x="94" y="75"/>
                    <a:pt x="113" y="53"/>
                  </a:cubicBezTo>
                  <a:cubicBezTo>
                    <a:pt x="113" y="49"/>
                    <a:pt x="116" y="46"/>
                    <a:pt x="121" y="42"/>
                  </a:cubicBezTo>
                  <a:cubicBezTo>
                    <a:pt x="109" y="34"/>
                    <a:pt x="94" y="37"/>
                    <a:pt x="98" y="15"/>
                  </a:cubicBezTo>
                  <a:cubicBezTo>
                    <a:pt x="98" y="4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5" name="Google Shape;29695;p21"/>
            <p:cNvSpPr/>
            <p:nvPr/>
          </p:nvSpPr>
          <p:spPr>
            <a:xfrm>
              <a:off x="-4871069" y="136326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9" y="1"/>
                  </a:moveTo>
                  <a:cubicBezTo>
                    <a:pt x="4" y="5"/>
                    <a:pt x="1" y="8"/>
                    <a:pt x="1" y="12"/>
                  </a:cubicBezTo>
                  <a:cubicBezTo>
                    <a:pt x="16" y="49"/>
                    <a:pt x="42" y="75"/>
                    <a:pt x="87" y="75"/>
                  </a:cubicBezTo>
                  <a:lnTo>
                    <a:pt x="90" y="75"/>
                  </a:lnTo>
                  <a:cubicBezTo>
                    <a:pt x="68" y="46"/>
                    <a:pt x="64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6" name="Google Shape;29696;p21"/>
            <p:cNvSpPr/>
            <p:nvPr/>
          </p:nvSpPr>
          <p:spPr>
            <a:xfrm>
              <a:off x="-4994741" y="-52143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23" y="0"/>
                  </a:moveTo>
                  <a:cubicBezTo>
                    <a:pt x="1" y="8"/>
                    <a:pt x="11" y="34"/>
                    <a:pt x="15" y="52"/>
                  </a:cubicBezTo>
                  <a:cubicBezTo>
                    <a:pt x="23" y="75"/>
                    <a:pt x="27" y="97"/>
                    <a:pt x="8" y="116"/>
                  </a:cubicBezTo>
                  <a:cubicBezTo>
                    <a:pt x="23" y="116"/>
                    <a:pt x="37" y="113"/>
                    <a:pt x="53" y="113"/>
                  </a:cubicBezTo>
                  <a:cubicBezTo>
                    <a:pt x="75" y="90"/>
                    <a:pt x="53" y="56"/>
                    <a:pt x="75" y="34"/>
                  </a:cubicBezTo>
                  <a:cubicBezTo>
                    <a:pt x="75" y="4"/>
                    <a:pt x="5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7" name="Google Shape;29697;p21"/>
            <p:cNvSpPr/>
            <p:nvPr/>
          </p:nvSpPr>
          <p:spPr>
            <a:xfrm>
              <a:off x="-4992258" y="-50568"/>
              <a:ext cx="4011" cy="4918"/>
            </a:xfrm>
            <a:custGeom>
              <a:avLst/>
              <a:gdLst/>
              <a:ahLst/>
              <a:cxnLst/>
              <a:rect l="l" t="t" r="r" b="b"/>
              <a:pathLst>
                <a:path w="84" h="103" extrusionOk="0">
                  <a:moveTo>
                    <a:pt x="23" y="1"/>
                  </a:moveTo>
                  <a:cubicBezTo>
                    <a:pt x="1" y="23"/>
                    <a:pt x="23" y="57"/>
                    <a:pt x="1" y="80"/>
                  </a:cubicBezTo>
                  <a:cubicBezTo>
                    <a:pt x="23" y="94"/>
                    <a:pt x="38" y="102"/>
                    <a:pt x="49" y="102"/>
                  </a:cubicBezTo>
                  <a:cubicBezTo>
                    <a:pt x="64" y="102"/>
                    <a:pt x="72" y="83"/>
                    <a:pt x="83" y="49"/>
                  </a:cubicBezTo>
                  <a:cubicBezTo>
                    <a:pt x="64" y="30"/>
                    <a:pt x="30" y="35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8" name="Google Shape;29698;p21"/>
            <p:cNvSpPr/>
            <p:nvPr/>
          </p:nvSpPr>
          <p:spPr>
            <a:xfrm>
              <a:off x="-4999898" y="-59879"/>
              <a:ext cx="4632" cy="3820"/>
            </a:xfrm>
            <a:custGeom>
              <a:avLst/>
              <a:gdLst/>
              <a:ahLst/>
              <a:cxnLst/>
              <a:rect l="l" t="t" r="r" b="b"/>
              <a:pathLst>
                <a:path w="97" h="80" extrusionOk="0">
                  <a:moveTo>
                    <a:pt x="67" y="1"/>
                  </a:moveTo>
                  <a:lnTo>
                    <a:pt x="67" y="1"/>
                  </a:lnTo>
                  <a:cubicBezTo>
                    <a:pt x="64" y="5"/>
                    <a:pt x="60" y="9"/>
                    <a:pt x="56" y="13"/>
                  </a:cubicBezTo>
                  <a:cubicBezTo>
                    <a:pt x="52" y="16"/>
                    <a:pt x="52" y="16"/>
                    <a:pt x="49" y="16"/>
                  </a:cubicBezTo>
                  <a:lnTo>
                    <a:pt x="49" y="20"/>
                  </a:lnTo>
                  <a:lnTo>
                    <a:pt x="38" y="20"/>
                  </a:lnTo>
                  <a:cubicBezTo>
                    <a:pt x="33" y="20"/>
                    <a:pt x="26" y="16"/>
                    <a:pt x="19" y="16"/>
                  </a:cubicBezTo>
                  <a:cubicBezTo>
                    <a:pt x="15" y="13"/>
                    <a:pt x="7" y="9"/>
                    <a:pt x="0" y="9"/>
                  </a:cubicBezTo>
                  <a:cubicBezTo>
                    <a:pt x="0" y="42"/>
                    <a:pt x="4" y="73"/>
                    <a:pt x="41" y="80"/>
                  </a:cubicBezTo>
                  <a:cubicBezTo>
                    <a:pt x="52" y="54"/>
                    <a:pt x="97" y="39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9" name="Google Shape;29699;p21"/>
            <p:cNvSpPr/>
            <p:nvPr/>
          </p:nvSpPr>
          <p:spPr>
            <a:xfrm>
              <a:off x="-4998323" y="-60213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7" y="1"/>
                  </a:moveTo>
                  <a:cubicBezTo>
                    <a:pt x="50" y="1"/>
                    <a:pt x="42" y="4"/>
                    <a:pt x="34" y="8"/>
                  </a:cubicBezTo>
                  <a:cubicBezTo>
                    <a:pt x="64" y="46"/>
                    <a:pt x="19" y="61"/>
                    <a:pt x="8" y="87"/>
                  </a:cubicBezTo>
                  <a:cubicBezTo>
                    <a:pt x="5" y="98"/>
                    <a:pt x="0" y="113"/>
                    <a:pt x="16" y="117"/>
                  </a:cubicBezTo>
                  <a:cubicBezTo>
                    <a:pt x="19" y="117"/>
                    <a:pt x="27" y="109"/>
                    <a:pt x="34" y="106"/>
                  </a:cubicBezTo>
                  <a:cubicBezTo>
                    <a:pt x="34" y="90"/>
                    <a:pt x="42" y="83"/>
                    <a:pt x="57" y="75"/>
                  </a:cubicBezTo>
                  <a:cubicBezTo>
                    <a:pt x="86" y="61"/>
                    <a:pt x="72" y="30"/>
                    <a:pt x="64" y="8"/>
                  </a:cubicBezTo>
                  <a:cubicBezTo>
                    <a:pt x="64" y="4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0" name="Google Shape;29700;p21"/>
            <p:cNvSpPr/>
            <p:nvPr/>
          </p:nvSpPr>
          <p:spPr>
            <a:xfrm>
              <a:off x="-4991351" y="-44312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23" y="1"/>
                  </a:moveTo>
                  <a:cubicBezTo>
                    <a:pt x="16" y="1"/>
                    <a:pt x="8" y="11"/>
                    <a:pt x="0" y="23"/>
                  </a:cubicBezTo>
                  <a:cubicBezTo>
                    <a:pt x="8" y="30"/>
                    <a:pt x="19" y="34"/>
                    <a:pt x="23" y="42"/>
                  </a:cubicBezTo>
                  <a:cubicBezTo>
                    <a:pt x="23" y="64"/>
                    <a:pt x="30" y="71"/>
                    <a:pt x="34" y="71"/>
                  </a:cubicBezTo>
                  <a:cubicBezTo>
                    <a:pt x="42" y="71"/>
                    <a:pt x="49" y="61"/>
                    <a:pt x="56" y="49"/>
                  </a:cubicBezTo>
                  <a:cubicBezTo>
                    <a:pt x="49" y="42"/>
                    <a:pt x="38" y="38"/>
                    <a:pt x="38" y="27"/>
                  </a:cubicBezTo>
                  <a:cubicBezTo>
                    <a:pt x="34" y="8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1" name="Google Shape;29701;p21"/>
            <p:cNvSpPr/>
            <p:nvPr/>
          </p:nvSpPr>
          <p:spPr>
            <a:xfrm>
              <a:off x="-5123428" y="215018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68" y="1"/>
                  </a:moveTo>
                  <a:cubicBezTo>
                    <a:pt x="60" y="1"/>
                    <a:pt x="53" y="5"/>
                    <a:pt x="45" y="16"/>
                  </a:cubicBezTo>
                  <a:cubicBezTo>
                    <a:pt x="90" y="39"/>
                    <a:pt x="75" y="84"/>
                    <a:pt x="79" y="117"/>
                  </a:cubicBezTo>
                  <a:cubicBezTo>
                    <a:pt x="82" y="165"/>
                    <a:pt x="34" y="184"/>
                    <a:pt x="1" y="203"/>
                  </a:cubicBezTo>
                  <a:cubicBezTo>
                    <a:pt x="4" y="210"/>
                    <a:pt x="8" y="215"/>
                    <a:pt x="15" y="215"/>
                  </a:cubicBezTo>
                  <a:cubicBezTo>
                    <a:pt x="19" y="215"/>
                    <a:pt x="23" y="210"/>
                    <a:pt x="27" y="210"/>
                  </a:cubicBezTo>
                  <a:cubicBezTo>
                    <a:pt x="34" y="210"/>
                    <a:pt x="37" y="206"/>
                    <a:pt x="41" y="206"/>
                  </a:cubicBezTo>
                  <a:cubicBezTo>
                    <a:pt x="49" y="206"/>
                    <a:pt x="53" y="210"/>
                    <a:pt x="56" y="222"/>
                  </a:cubicBezTo>
                  <a:cubicBezTo>
                    <a:pt x="63" y="229"/>
                    <a:pt x="71" y="237"/>
                    <a:pt x="79" y="241"/>
                  </a:cubicBezTo>
                  <a:lnTo>
                    <a:pt x="90" y="241"/>
                  </a:lnTo>
                  <a:cubicBezTo>
                    <a:pt x="108" y="241"/>
                    <a:pt x="120" y="251"/>
                    <a:pt x="113" y="274"/>
                  </a:cubicBezTo>
                  <a:cubicBezTo>
                    <a:pt x="105" y="289"/>
                    <a:pt x="90" y="296"/>
                    <a:pt x="97" y="315"/>
                  </a:cubicBezTo>
                  <a:cubicBezTo>
                    <a:pt x="101" y="311"/>
                    <a:pt x="105" y="308"/>
                    <a:pt x="108" y="304"/>
                  </a:cubicBezTo>
                  <a:cubicBezTo>
                    <a:pt x="142" y="277"/>
                    <a:pt x="139" y="248"/>
                    <a:pt x="120" y="218"/>
                  </a:cubicBezTo>
                  <a:cubicBezTo>
                    <a:pt x="127" y="215"/>
                    <a:pt x="131" y="215"/>
                    <a:pt x="135" y="215"/>
                  </a:cubicBezTo>
                  <a:cubicBezTo>
                    <a:pt x="150" y="215"/>
                    <a:pt x="158" y="225"/>
                    <a:pt x="165" y="232"/>
                  </a:cubicBezTo>
                  <a:cubicBezTo>
                    <a:pt x="172" y="206"/>
                    <a:pt x="213" y="225"/>
                    <a:pt x="217" y="196"/>
                  </a:cubicBezTo>
                  <a:lnTo>
                    <a:pt x="206" y="184"/>
                  </a:lnTo>
                  <a:cubicBezTo>
                    <a:pt x="191" y="188"/>
                    <a:pt x="180" y="199"/>
                    <a:pt x="168" y="199"/>
                  </a:cubicBezTo>
                  <a:cubicBezTo>
                    <a:pt x="165" y="199"/>
                    <a:pt x="161" y="199"/>
                    <a:pt x="158" y="196"/>
                  </a:cubicBezTo>
                  <a:cubicBezTo>
                    <a:pt x="142" y="177"/>
                    <a:pt x="150" y="154"/>
                    <a:pt x="168" y="136"/>
                  </a:cubicBezTo>
                  <a:cubicBezTo>
                    <a:pt x="165" y="132"/>
                    <a:pt x="161" y="132"/>
                    <a:pt x="158" y="132"/>
                  </a:cubicBezTo>
                  <a:lnTo>
                    <a:pt x="146" y="132"/>
                  </a:lnTo>
                  <a:cubicBezTo>
                    <a:pt x="142" y="136"/>
                    <a:pt x="139" y="136"/>
                    <a:pt x="135" y="136"/>
                  </a:cubicBezTo>
                  <a:cubicBezTo>
                    <a:pt x="131" y="136"/>
                    <a:pt x="131" y="132"/>
                    <a:pt x="131" y="128"/>
                  </a:cubicBezTo>
                  <a:cubicBezTo>
                    <a:pt x="139" y="84"/>
                    <a:pt x="94" y="61"/>
                    <a:pt x="101" y="20"/>
                  </a:cubicBezTo>
                  <a:cubicBezTo>
                    <a:pt x="90" y="13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2" name="Google Shape;29702;p21"/>
            <p:cNvSpPr/>
            <p:nvPr/>
          </p:nvSpPr>
          <p:spPr>
            <a:xfrm>
              <a:off x="-5118271" y="225236"/>
              <a:ext cx="10075" cy="6112"/>
            </a:xfrm>
            <a:custGeom>
              <a:avLst/>
              <a:gdLst/>
              <a:ahLst/>
              <a:cxnLst/>
              <a:rect l="l" t="t" r="r" b="b"/>
              <a:pathLst>
                <a:path w="211" h="128" extrusionOk="0">
                  <a:moveTo>
                    <a:pt x="27" y="1"/>
                  </a:moveTo>
                  <a:cubicBezTo>
                    <a:pt x="23" y="1"/>
                    <a:pt x="19" y="1"/>
                    <a:pt x="12" y="4"/>
                  </a:cubicBezTo>
                  <a:cubicBezTo>
                    <a:pt x="31" y="34"/>
                    <a:pt x="34" y="63"/>
                    <a:pt x="0" y="90"/>
                  </a:cubicBezTo>
                  <a:cubicBezTo>
                    <a:pt x="8" y="97"/>
                    <a:pt x="15" y="101"/>
                    <a:pt x="23" y="108"/>
                  </a:cubicBezTo>
                  <a:cubicBezTo>
                    <a:pt x="42" y="120"/>
                    <a:pt x="60" y="127"/>
                    <a:pt x="79" y="127"/>
                  </a:cubicBezTo>
                  <a:cubicBezTo>
                    <a:pt x="120" y="127"/>
                    <a:pt x="162" y="97"/>
                    <a:pt x="210" y="82"/>
                  </a:cubicBezTo>
                  <a:cubicBezTo>
                    <a:pt x="176" y="71"/>
                    <a:pt x="143" y="56"/>
                    <a:pt x="124" y="56"/>
                  </a:cubicBezTo>
                  <a:lnTo>
                    <a:pt x="112" y="56"/>
                  </a:lnTo>
                  <a:cubicBezTo>
                    <a:pt x="98" y="68"/>
                    <a:pt x="86" y="68"/>
                    <a:pt x="79" y="68"/>
                  </a:cubicBezTo>
                  <a:cubicBezTo>
                    <a:pt x="57" y="68"/>
                    <a:pt x="60" y="41"/>
                    <a:pt x="57" y="18"/>
                  </a:cubicBezTo>
                  <a:cubicBezTo>
                    <a:pt x="50" y="11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3" name="Google Shape;29703;p21"/>
            <p:cNvSpPr/>
            <p:nvPr/>
          </p:nvSpPr>
          <p:spPr>
            <a:xfrm>
              <a:off x="-5176096" y="132936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60" y="0"/>
                  </a:moveTo>
                  <a:cubicBezTo>
                    <a:pt x="0" y="12"/>
                    <a:pt x="0" y="12"/>
                    <a:pt x="31" y="86"/>
                  </a:cubicBezTo>
                  <a:lnTo>
                    <a:pt x="53" y="86"/>
                  </a:lnTo>
                  <a:cubicBezTo>
                    <a:pt x="83" y="60"/>
                    <a:pt x="38" y="27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4" name="Google Shape;29704;p21"/>
            <p:cNvSpPr/>
            <p:nvPr/>
          </p:nvSpPr>
          <p:spPr>
            <a:xfrm>
              <a:off x="-5176096" y="12687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27" y="1"/>
                  </a:moveTo>
                  <a:cubicBezTo>
                    <a:pt x="19" y="15"/>
                    <a:pt x="0" y="27"/>
                    <a:pt x="15" y="46"/>
                  </a:cubicBezTo>
                  <a:cubicBezTo>
                    <a:pt x="23" y="53"/>
                    <a:pt x="31" y="56"/>
                    <a:pt x="38" y="56"/>
                  </a:cubicBezTo>
                  <a:cubicBezTo>
                    <a:pt x="45" y="56"/>
                    <a:pt x="49" y="56"/>
                    <a:pt x="57" y="53"/>
                  </a:cubicBezTo>
                  <a:cubicBezTo>
                    <a:pt x="67" y="49"/>
                    <a:pt x="79" y="46"/>
                    <a:pt x="94" y="42"/>
                  </a:cubicBezTo>
                  <a:cubicBezTo>
                    <a:pt x="101" y="37"/>
                    <a:pt x="112" y="34"/>
                    <a:pt x="109" y="23"/>
                  </a:cubicBezTo>
                  <a:cubicBezTo>
                    <a:pt x="109" y="4"/>
                    <a:pt x="90" y="8"/>
                    <a:pt x="83" y="4"/>
                  </a:cubicBezTo>
                  <a:cubicBezTo>
                    <a:pt x="72" y="23"/>
                    <a:pt x="60" y="30"/>
                    <a:pt x="53" y="30"/>
                  </a:cubicBezTo>
                  <a:cubicBezTo>
                    <a:pt x="45" y="30"/>
                    <a:pt x="34" y="1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5" name="Google Shape;29705;p21"/>
            <p:cNvSpPr/>
            <p:nvPr/>
          </p:nvSpPr>
          <p:spPr>
            <a:xfrm>
              <a:off x="-5015990" y="-61455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35" y="1"/>
                  </a:moveTo>
                  <a:cubicBezTo>
                    <a:pt x="106" y="27"/>
                    <a:pt x="72" y="53"/>
                    <a:pt x="34" y="75"/>
                  </a:cubicBezTo>
                  <a:cubicBezTo>
                    <a:pt x="68" y="98"/>
                    <a:pt x="42" y="128"/>
                    <a:pt x="42" y="151"/>
                  </a:cubicBezTo>
                  <a:cubicBezTo>
                    <a:pt x="42" y="173"/>
                    <a:pt x="1" y="203"/>
                    <a:pt x="38" y="213"/>
                  </a:cubicBezTo>
                  <a:cubicBezTo>
                    <a:pt x="38" y="218"/>
                    <a:pt x="42" y="218"/>
                    <a:pt x="42" y="218"/>
                  </a:cubicBezTo>
                  <a:cubicBezTo>
                    <a:pt x="61" y="218"/>
                    <a:pt x="68" y="177"/>
                    <a:pt x="72" y="143"/>
                  </a:cubicBezTo>
                  <a:cubicBezTo>
                    <a:pt x="72" y="135"/>
                    <a:pt x="75" y="124"/>
                    <a:pt x="87" y="124"/>
                  </a:cubicBezTo>
                  <a:cubicBezTo>
                    <a:pt x="106" y="124"/>
                    <a:pt x="113" y="135"/>
                    <a:pt x="109" y="151"/>
                  </a:cubicBezTo>
                  <a:cubicBezTo>
                    <a:pt x="101" y="173"/>
                    <a:pt x="87" y="195"/>
                    <a:pt x="101" y="218"/>
                  </a:cubicBezTo>
                  <a:cubicBezTo>
                    <a:pt x="120" y="218"/>
                    <a:pt x="116" y="173"/>
                    <a:pt x="132" y="173"/>
                  </a:cubicBezTo>
                  <a:cubicBezTo>
                    <a:pt x="139" y="173"/>
                    <a:pt x="146" y="180"/>
                    <a:pt x="158" y="191"/>
                  </a:cubicBezTo>
                  <a:cubicBezTo>
                    <a:pt x="199" y="177"/>
                    <a:pt x="202" y="135"/>
                    <a:pt x="225" y="109"/>
                  </a:cubicBezTo>
                  <a:cubicBezTo>
                    <a:pt x="225" y="101"/>
                    <a:pt x="225" y="94"/>
                    <a:pt x="221" y="87"/>
                  </a:cubicBezTo>
                  <a:cubicBezTo>
                    <a:pt x="213" y="79"/>
                    <a:pt x="206" y="75"/>
                    <a:pt x="199" y="68"/>
                  </a:cubicBezTo>
                  <a:cubicBezTo>
                    <a:pt x="195" y="72"/>
                    <a:pt x="191" y="75"/>
                    <a:pt x="191" y="79"/>
                  </a:cubicBezTo>
                  <a:cubicBezTo>
                    <a:pt x="184" y="94"/>
                    <a:pt x="206" y="124"/>
                    <a:pt x="176" y="124"/>
                  </a:cubicBezTo>
                  <a:lnTo>
                    <a:pt x="161" y="124"/>
                  </a:lnTo>
                  <a:cubicBezTo>
                    <a:pt x="124" y="116"/>
                    <a:pt x="135" y="94"/>
                    <a:pt x="142" y="72"/>
                  </a:cubicBezTo>
                  <a:cubicBezTo>
                    <a:pt x="146" y="46"/>
                    <a:pt x="150" y="23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6" name="Google Shape;29706;p21"/>
            <p:cNvSpPr/>
            <p:nvPr/>
          </p:nvSpPr>
          <p:spPr>
            <a:xfrm>
              <a:off x="-5169841" y="267877"/>
              <a:ext cx="17524" cy="8595"/>
            </a:xfrm>
            <a:custGeom>
              <a:avLst/>
              <a:gdLst/>
              <a:ahLst/>
              <a:cxnLst/>
              <a:rect l="l" t="t" r="r" b="b"/>
              <a:pathLst>
                <a:path w="367" h="180" extrusionOk="0">
                  <a:moveTo>
                    <a:pt x="165" y="0"/>
                  </a:moveTo>
                  <a:cubicBezTo>
                    <a:pt x="150" y="0"/>
                    <a:pt x="150" y="15"/>
                    <a:pt x="150" y="53"/>
                  </a:cubicBezTo>
                  <a:cubicBezTo>
                    <a:pt x="150" y="57"/>
                    <a:pt x="143" y="60"/>
                    <a:pt x="138" y="60"/>
                  </a:cubicBezTo>
                  <a:cubicBezTo>
                    <a:pt x="112" y="53"/>
                    <a:pt x="124" y="27"/>
                    <a:pt x="112" y="12"/>
                  </a:cubicBezTo>
                  <a:cubicBezTo>
                    <a:pt x="83" y="50"/>
                    <a:pt x="22" y="50"/>
                    <a:pt x="0" y="98"/>
                  </a:cubicBezTo>
                  <a:cubicBezTo>
                    <a:pt x="8" y="105"/>
                    <a:pt x="15" y="109"/>
                    <a:pt x="22" y="109"/>
                  </a:cubicBezTo>
                  <a:cubicBezTo>
                    <a:pt x="26" y="109"/>
                    <a:pt x="31" y="105"/>
                    <a:pt x="34" y="102"/>
                  </a:cubicBezTo>
                  <a:cubicBezTo>
                    <a:pt x="45" y="90"/>
                    <a:pt x="57" y="83"/>
                    <a:pt x="67" y="83"/>
                  </a:cubicBezTo>
                  <a:cubicBezTo>
                    <a:pt x="83" y="83"/>
                    <a:pt x="98" y="98"/>
                    <a:pt x="112" y="109"/>
                  </a:cubicBezTo>
                  <a:lnTo>
                    <a:pt x="120" y="109"/>
                  </a:lnTo>
                  <a:cubicBezTo>
                    <a:pt x="161" y="109"/>
                    <a:pt x="202" y="120"/>
                    <a:pt x="243" y="124"/>
                  </a:cubicBezTo>
                  <a:cubicBezTo>
                    <a:pt x="247" y="112"/>
                    <a:pt x="217" y="102"/>
                    <a:pt x="240" y="86"/>
                  </a:cubicBezTo>
                  <a:lnTo>
                    <a:pt x="247" y="86"/>
                  </a:lnTo>
                  <a:cubicBezTo>
                    <a:pt x="258" y="86"/>
                    <a:pt x="269" y="98"/>
                    <a:pt x="273" y="105"/>
                  </a:cubicBezTo>
                  <a:cubicBezTo>
                    <a:pt x="281" y="128"/>
                    <a:pt x="273" y="150"/>
                    <a:pt x="262" y="169"/>
                  </a:cubicBezTo>
                  <a:lnTo>
                    <a:pt x="273" y="180"/>
                  </a:lnTo>
                  <a:cubicBezTo>
                    <a:pt x="300" y="172"/>
                    <a:pt x="300" y="131"/>
                    <a:pt x="333" y="128"/>
                  </a:cubicBezTo>
                  <a:cubicBezTo>
                    <a:pt x="326" y="94"/>
                    <a:pt x="355" y="83"/>
                    <a:pt x="367" y="60"/>
                  </a:cubicBezTo>
                  <a:cubicBezTo>
                    <a:pt x="348" y="50"/>
                    <a:pt x="359" y="23"/>
                    <a:pt x="345" y="8"/>
                  </a:cubicBezTo>
                  <a:cubicBezTo>
                    <a:pt x="329" y="8"/>
                    <a:pt x="322" y="19"/>
                    <a:pt x="314" y="31"/>
                  </a:cubicBezTo>
                  <a:cubicBezTo>
                    <a:pt x="307" y="38"/>
                    <a:pt x="300" y="50"/>
                    <a:pt x="284" y="50"/>
                  </a:cubicBezTo>
                  <a:cubicBezTo>
                    <a:pt x="284" y="50"/>
                    <a:pt x="281" y="50"/>
                    <a:pt x="277" y="45"/>
                  </a:cubicBezTo>
                  <a:cubicBezTo>
                    <a:pt x="273" y="50"/>
                    <a:pt x="269" y="50"/>
                    <a:pt x="266" y="50"/>
                  </a:cubicBezTo>
                  <a:cubicBezTo>
                    <a:pt x="247" y="50"/>
                    <a:pt x="240" y="31"/>
                    <a:pt x="221" y="19"/>
                  </a:cubicBezTo>
                  <a:cubicBezTo>
                    <a:pt x="191" y="8"/>
                    <a:pt x="176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7" name="Google Shape;29707;p21"/>
            <p:cNvSpPr/>
            <p:nvPr/>
          </p:nvSpPr>
          <p:spPr>
            <a:xfrm>
              <a:off x="-5159813" y="260189"/>
              <a:ext cx="12319" cy="6303"/>
            </a:xfrm>
            <a:custGeom>
              <a:avLst/>
              <a:gdLst/>
              <a:ahLst/>
              <a:cxnLst/>
              <a:rect l="l" t="t" r="r" b="b"/>
              <a:pathLst>
                <a:path w="258" h="132" extrusionOk="0">
                  <a:moveTo>
                    <a:pt x="78" y="1"/>
                  </a:moveTo>
                  <a:cubicBezTo>
                    <a:pt x="71" y="16"/>
                    <a:pt x="52" y="19"/>
                    <a:pt x="37" y="27"/>
                  </a:cubicBezTo>
                  <a:cubicBezTo>
                    <a:pt x="0" y="76"/>
                    <a:pt x="0" y="76"/>
                    <a:pt x="18" y="106"/>
                  </a:cubicBezTo>
                  <a:cubicBezTo>
                    <a:pt x="33" y="102"/>
                    <a:pt x="52" y="94"/>
                    <a:pt x="67" y="90"/>
                  </a:cubicBezTo>
                  <a:cubicBezTo>
                    <a:pt x="71" y="87"/>
                    <a:pt x="74" y="87"/>
                    <a:pt x="78" y="87"/>
                  </a:cubicBezTo>
                  <a:cubicBezTo>
                    <a:pt x="97" y="87"/>
                    <a:pt x="112" y="98"/>
                    <a:pt x="123" y="109"/>
                  </a:cubicBezTo>
                  <a:cubicBezTo>
                    <a:pt x="138" y="121"/>
                    <a:pt x="149" y="132"/>
                    <a:pt x="168" y="132"/>
                  </a:cubicBezTo>
                  <a:lnTo>
                    <a:pt x="171" y="132"/>
                  </a:lnTo>
                  <a:cubicBezTo>
                    <a:pt x="179" y="116"/>
                    <a:pt x="197" y="109"/>
                    <a:pt x="197" y="87"/>
                  </a:cubicBezTo>
                  <a:cubicBezTo>
                    <a:pt x="194" y="83"/>
                    <a:pt x="190" y="83"/>
                    <a:pt x="187" y="83"/>
                  </a:cubicBezTo>
                  <a:cubicBezTo>
                    <a:pt x="183" y="83"/>
                    <a:pt x="179" y="83"/>
                    <a:pt x="175" y="87"/>
                  </a:cubicBezTo>
                  <a:cubicBezTo>
                    <a:pt x="171" y="87"/>
                    <a:pt x="168" y="90"/>
                    <a:pt x="164" y="90"/>
                  </a:cubicBezTo>
                  <a:cubicBezTo>
                    <a:pt x="161" y="90"/>
                    <a:pt x="157" y="87"/>
                    <a:pt x="153" y="80"/>
                  </a:cubicBezTo>
                  <a:cubicBezTo>
                    <a:pt x="153" y="68"/>
                    <a:pt x="161" y="54"/>
                    <a:pt x="168" y="45"/>
                  </a:cubicBezTo>
                  <a:cubicBezTo>
                    <a:pt x="175" y="42"/>
                    <a:pt x="179" y="38"/>
                    <a:pt x="187" y="38"/>
                  </a:cubicBezTo>
                  <a:cubicBezTo>
                    <a:pt x="197" y="38"/>
                    <a:pt x="205" y="42"/>
                    <a:pt x="209" y="57"/>
                  </a:cubicBezTo>
                  <a:cubicBezTo>
                    <a:pt x="216" y="68"/>
                    <a:pt x="220" y="71"/>
                    <a:pt x="231" y="71"/>
                  </a:cubicBezTo>
                  <a:lnTo>
                    <a:pt x="239" y="71"/>
                  </a:lnTo>
                  <a:cubicBezTo>
                    <a:pt x="247" y="61"/>
                    <a:pt x="254" y="54"/>
                    <a:pt x="257" y="45"/>
                  </a:cubicBezTo>
                  <a:cubicBezTo>
                    <a:pt x="239" y="31"/>
                    <a:pt x="209" y="31"/>
                    <a:pt x="190" y="9"/>
                  </a:cubicBezTo>
                  <a:cubicBezTo>
                    <a:pt x="171" y="16"/>
                    <a:pt x="157" y="16"/>
                    <a:pt x="138" y="16"/>
                  </a:cubicBezTo>
                  <a:cubicBezTo>
                    <a:pt x="123" y="16"/>
                    <a:pt x="108" y="16"/>
                    <a:pt x="93" y="9"/>
                  </a:cubicBezTo>
                  <a:cubicBezTo>
                    <a:pt x="85" y="9"/>
                    <a:pt x="82" y="4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8" name="Google Shape;29708;p21"/>
            <p:cNvSpPr/>
            <p:nvPr/>
          </p:nvSpPr>
          <p:spPr>
            <a:xfrm>
              <a:off x="-5168981" y="261813"/>
              <a:ext cx="7210" cy="3772"/>
            </a:xfrm>
            <a:custGeom>
              <a:avLst/>
              <a:gdLst/>
              <a:ahLst/>
              <a:cxnLst/>
              <a:rect l="l" t="t" r="r" b="b"/>
              <a:pathLst>
                <a:path w="151" h="79" extrusionOk="0">
                  <a:moveTo>
                    <a:pt x="91" y="1"/>
                  </a:moveTo>
                  <a:cubicBezTo>
                    <a:pt x="87" y="1"/>
                    <a:pt x="83" y="4"/>
                    <a:pt x="80" y="8"/>
                  </a:cubicBezTo>
                  <a:cubicBezTo>
                    <a:pt x="42" y="15"/>
                    <a:pt x="16" y="37"/>
                    <a:pt x="1" y="72"/>
                  </a:cubicBezTo>
                  <a:cubicBezTo>
                    <a:pt x="4" y="75"/>
                    <a:pt x="8" y="75"/>
                    <a:pt x="8" y="75"/>
                  </a:cubicBezTo>
                  <a:cubicBezTo>
                    <a:pt x="16" y="75"/>
                    <a:pt x="23" y="72"/>
                    <a:pt x="27" y="72"/>
                  </a:cubicBezTo>
                  <a:cubicBezTo>
                    <a:pt x="35" y="72"/>
                    <a:pt x="42" y="68"/>
                    <a:pt x="46" y="68"/>
                  </a:cubicBezTo>
                  <a:cubicBezTo>
                    <a:pt x="53" y="68"/>
                    <a:pt x="61" y="72"/>
                    <a:pt x="68" y="75"/>
                  </a:cubicBezTo>
                  <a:cubicBezTo>
                    <a:pt x="72" y="75"/>
                    <a:pt x="75" y="79"/>
                    <a:pt x="80" y="79"/>
                  </a:cubicBezTo>
                  <a:cubicBezTo>
                    <a:pt x="91" y="79"/>
                    <a:pt x="98" y="72"/>
                    <a:pt x="106" y="64"/>
                  </a:cubicBezTo>
                  <a:cubicBezTo>
                    <a:pt x="113" y="56"/>
                    <a:pt x="125" y="49"/>
                    <a:pt x="135" y="49"/>
                  </a:cubicBezTo>
                  <a:lnTo>
                    <a:pt x="139" y="49"/>
                  </a:lnTo>
                  <a:cubicBezTo>
                    <a:pt x="151" y="4"/>
                    <a:pt x="106" y="15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9" name="Google Shape;29709;p21"/>
            <p:cNvSpPr/>
            <p:nvPr/>
          </p:nvSpPr>
          <p:spPr>
            <a:xfrm>
              <a:off x="-5171273" y="267352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2" y="0"/>
                  </a:moveTo>
                  <a:cubicBezTo>
                    <a:pt x="19" y="30"/>
                    <a:pt x="38" y="78"/>
                    <a:pt x="0" y="101"/>
                  </a:cubicBezTo>
                  <a:cubicBezTo>
                    <a:pt x="0" y="105"/>
                    <a:pt x="4" y="109"/>
                    <a:pt x="8" y="109"/>
                  </a:cubicBezTo>
                  <a:cubicBezTo>
                    <a:pt x="8" y="113"/>
                    <a:pt x="8" y="113"/>
                    <a:pt x="11" y="113"/>
                  </a:cubicBezTo>
                  <a:cubicBezTo>
                    <a:pt x="16" y="113"/>
                    <a:pt x="23" y="113"/>
                    <a:pt x="30" y="109"/>
                  </a:cubicBezTo>
                  <a:cubicBezTo>
                    <a:pt x="52" y="61"/>
                    <a:pt x="113" y="61"/>
                    <a:pt x="142" y="23"/>
                  </a:cubicBezTo>
                  <a:cubicBezTo>
                    <a:pt x="131" y="16"/>
                    <a:pt x="123" y="11"/>
                    <a:pt x="113" y="11"/>
                  </a:cubicBezTo>
                  <a:cubicBezTo>
                    <a:pt x="105" y="11"/>
                    <a:pt x="101" y="11"/>
                    <a:pt x="94" y="16"/>
                  </a:cubicBezTo>
                  <a:cubicBezTo>
                    <a:pt x="87" y="19"/>
                    <a:pt x="83" y="19"/>
                    <a:pt x="75" y="19"/>
                  </a:cubicBezTo>
                  <a:cubicBezTo>
                    <a:pt x="64" y="19"/>
                    <a:pt x="52" y="11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0" name="Google Shape;29710;p21"/>
            <p:cNvSpPr/>
            <p:nvPr/>
          </p:nvSpPr>
          <p:spPr>
            <a:xfrm>
              <a:off x="-5160386" y="256656"/>
              <a:ext cx="4345" cy="4823"/>
            </a:xfrm>
            <a:custGeom>
              <a:avLst/>
              <a:gdLst/>
              <a:ahLst/>
              <a:cxnLst/>
              <a:rect l="l" t="t" r="r" b="b"/>
              <a:pathLst>
                <a:path w="91" h="101" extrusionOk="0">
                  <a:moveTo>
                    <a:pt x="30" y="0"/>
                  </a:moveTo>
                  <a:cubicBezTo>
                    <a:pt x="19" y="0"/>
                    <a:pt x="8" y="15"/>
                    <a:pt x="0" y="41"/>
                  </a:cubicBezTo>
                  <a:cubicBezTo>
                    <a:pt x="12" y="64"/>
                    <a:pt x="8" y="101"/>
                    <a:pt x="45" y="101"/>
                  </a:cubicBezTo>
                  <a:lnTo>
                    <a:pt x="49" y="101"/>
                  </a:lnTo>
                  <a:cubicBezTo>
                    <a:pt x="64" y="93"/>
                    <a:pt x="83" y="90"/>
                    <a:pt x="90" y="75"/>
                  </a:cubicBezTo>
                  <a:cubicBezTo>
                    <a:pt x="83" y="60"/>
                    <a:pt x="71" y="45"/>
                    <a:pt x="64" y="30"/>
                  </a:cubicBezTo>
                  <a:cubicBezTo>
                    <a:pt x="52" y="11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1" name="Google Shape;29711;p21"/>
            <p:cNvSpPr/>
            <p:nvPr/>
          </p:nvSpPr>
          <p:spPr>
            <a:xfrm>
              <a:off x="-5159336" y="264487"/>
              <a:ext cx="4154" cy="5778"/>
            </a:xfrm>
            <a:custGeom>
              <a:avLst/>
              <a:gdLst/>
              <a:ahLst/>
              <a:cxnLst/>
              <a:rect l="l" t="t" r="r" b="b"/>
              <a:pathLst>
                <a:path w="87" h="121" extrusionOk="0">
                  <a:moveTo>
                    <a:pt x="57" y="0"/>
                  </a:moveTo>
                  <a:lnTo>
                    <a:pt x="57" y="0"/>
                  </a:lnTo>
                  <a:cubicBezTo>
                    <a:pt x="42" y="4"/>
                    <a:pt x="23" y="12"/>
                    <a:pt x="8" y="16"/>
                  </a:cubicBezTo>
                  <a:cubicBezTo>
                    <a:pt x="46" y="53"/>
                    <a:pt x="46" y="53"/>
                    <a:pt x="1" y="90"/>
                  </a:cubicBezTo>
                  <a:cubicBezTo>
                    <a:pt x="20" y="102"/>
                    <a:pt x="27" y="121"/>
                    <a:pt x="46" y="121"/>
                  </a:cubicBezTo>
                  <a:cubicBezTo>
                    <a:pt x="49" y="121"/>
                    <a:pt x="53" y="121"/>
                    <a:pt x="57" y="116"/>
                  </a:cubicBezTo>
                  <a:cubicBezTo>
                    <a:pt x="38" y="79"/>
                    <a:pt x="87" y="38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2" name="Google Shape;29712;p21"/>
            <p:cNvSpPr/>
            <p:nvPr/>
          </p:nvSpPr>
          <p:spPr>
            <a:xfrm>
              <a:off x="-5171846" y="257515"/>
              <a:ext cx="5396" cy="3438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42" y="1"/>
                  </a:moveTo>
                  <a:cubicBezTo>
                    <a:pt x="35" y="8"/>
                    <a:pt x="28" y="15"/>
                    <a:pt x="16" y="15"/>
                  </a:cubicBezTo>
                  <a:lnTo>
                    <a:pt x="9" y="15"/>
                  </a:lnTo>
                  <a:cubicBezTo>
                    <a:pt x="9" y="20"/>
                    <a:pt x="5" y="23"/>
                    <a:pt x="1" y="27"/>
                  </a:cubicBezTo>
                  <a:cubicBezTo>
                    <a:pt x="20" y="34"/>
                    <a:pt x="38" y="46"/>
                    <a:pt x="57" y="53"/>
                  </a:cubicBezTo>
                  <a:cubicBezTo>
                    <a:pt x="68" y="60"/>
                    <a:pt x="80" y="72"/>
                    <a:pt x="91" y="72"/>
                  </a:cubicBezTo>
                  <a:cubicBezTo>
                    <a:pt x="99" y="72"/>
                    <a:pt x="106" y="68"/>
                    <a:pt x="113" y="57"/>
                  </a:cubicBezTo>
                  <a:cubicBezTo>
                    <a:pt x="80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3" name="Google Shape;29713;p21"/>
            <p:cNvSpPr/>
            <p:nvPr/>
          </p:nvSpPr>
          <p:spPr>
            <a:xfrm>
              <a:off x="-5173565" y="258757"/>
              <a:ext cx="4489" cy="2053"/>
            </a:xfrm>
            <a:custGeom>
              <a:avLst/>
              <a:gdLst/>
              <a:ahLst/>
              <a:cxnLst/>
              <a:rect l="l" t="t" r="r" b="b"/>
              <a:pathLst>
                <a:path w="94" h="43" extrusionOk="0">
                  <a:moveTo>
                    <a:pt x="37" y="1"/>
                  </a:moveTo>
                  <a:cubicBezTo>
                    <a:pt x="26" y="8"/>
                    <a:pt x="7" y="8"/>
                    <a:pt x="0" y="27"/>
                  </a:cubicBezTo>
                  <a:cubicBezTo>
                    <a:pt x="19" y="27"/>
                    <a:pt x="41" y="42"/>
                    <a:pt x="59" y="42"/>
                  </a:cubicBezTo>
                  <a:cubicBezTo>
                    <a:pt x="71" y="42"/>
                    <a:pt x="82" y="39"/>
                    <a:pt x="93" y="27"/>
                  </a:cubicBezTo>
                  <a:cubicBezTo>
                    <a:pt x="74" y="20"/>
                    <a:pt x="56" y="8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4" name="Google Shape;29714;p21"/>
            <p:cNvSpPr/>
            <p:nvPr/>
          </p:nvSpPr>
          <p:spPr>
            <a:xfrm>
              <a:off x="-4982947" y="121858"/>
              <a:ext cx="5205" cy="5062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34" y="1"/>
                  </a:moveTo>
                  <a:cubicBezTo>
                    <a:pt x="0" y="27"/>
                    <a:pt x="19" y="57"/>
                    <a:pt x="26" y="87"/>
                  </a:cubicBezTo>
                  <a:cubicBezTo>
                    <a:pt x="42" y="98"/>
                    <a:pt x="56" y="98"/>
                    <a:pt x="71" y="106"/>
                  </a:cubicBezTo>
                  <a:lnTo>
                    <a:pt x="75" y="106"/>
                  </a:lnTo>
                  <a:cubicBezTo>
                    <a:pt x="101" y="106"/>
                    <a:pt x="109" y="90"/>
                    <a:pt x="101" y="68"/>
                  </a:cubicBezTo>
                  <a:cubicBezTo>
                    <a:pt x="90" y="61"/>
                    <a:pt x="82" y="53"/>
                    <a:pt x="86" y="38"/>
                  </a:cubicBezTo>
                  <a:cubicBezTo>
                    <a:pt x="68" y="23"/>
                    <a:pt x="56" y="4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5" name="Google Shape;29715;p21"/>
            <p:cNvSpPr/>
            <p:nvPr/>
          </p:nvSpPr>
          <p:spPr>
            <a:xfrm>
              <a:off x="-4978315" y="117083"/>
              <a:ext cx="4489" cy="4107"/>
            </a:xfrm>
            <a:custGeom>
              <a:avLst/>
              <a:gdLst/>
              <a:ahLst/>
              <a:cxnLst/>
              <a:rect l="l" t="t" r="r" b="b"/>
              <a:pathLst>
                <a:path w="94" h="86" extrusionOk="0">
                  <a:moveTo>
                    <a:pt x="41" y="0"/>
                  </a:moveTo>
                  <a:cubicBezTo>
                    <a:pt x="34" y="18"/>
                    <a:pt x="4" y="15"/>
                    <a:pt x="0" y="37"/>
                  </a:cubicBezTo>
                  <a:cubicBezTo>
                    <a:pt x="4" y="45"/>
                    <a:pt x="7" y="45"/>
                    <a:pt x="15" y="45"/>
                  </a:cubicBezTo>
                  <a:lnTo>
                    <a:pt x="34" y="45"/>
                  </a:lnTo>
                  <a:cubicBezTo>
                    <a:pt x="41" y="45"/>
                    <a:pt x="49" y="49"/>
                    <a:pt x="49" y="67"/>
                  </a:cubicBezTo>
                  <a:cubicBezTo>
                    <a:pt x="57" y="71"/>
                    <a:pt x="64" y="78"/>
                    <a:pt x="71" y="85"/>
                  </a:cubicBezTo>
                  <a:cubicBezTo>
                    <a:pt x="79" y="82"/>
                    <a:pt x="86" y="82"/>
                    <a:pt x="94" y="82"/>
                  </a:cubicBezTo>
                  <a:cubicBezTo>
                    <a:pt x="94" y="45"/>
                    <a:pt x="45" y="37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6" name="Google Shape;29716;p21"/>
            <p:cNvSpPr/>
            <p:nvPr/>
          </p:nvSpPr>
          <p:spPr>
            <a:xfrm>
              <a:off x="-4976358" y="125057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64" y="1"/>
                  </a:moveTo>
                  <a:cubicBezTo>
                    <a:pt x="49" y="1"/>
                    <a:pt x="34" y="5"/>
                    <a:pt x="19" y="5"/>
                  </a:cubicBezTo>
                  <a:cubicBezTo>
                    <a:pt x="11" y="13"/>
                    <a:pt x="8" y="20"/>
                    <a:pt x="0" y="27"/>
                  </a:cubicBezTo>
                  <a:cubicBezTo>
                    <a:pt x="8" y="35"/>
                    <a:pt x="16" y="42"/>
                    <a:pt x="19" y="49"/>
                  </a:cubicBezTo>
                  <a:lnTo>
                    <a:pt x="27" y="49"/>
                  </a:lnTo>
                  <a:cubicBezTo>
                    <a:pt x="45" y="49"/>
                    <a:pt x="61" y="39"/>
                    <a:pt x="75" y="31"/>
                  </a:cubicBezTo>
                  <a:cubicBezTo>
                    <a:pt x="79" y="20"/>
                    <a:pt x="71" y="8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7" name="Google Shape;29717;p21"/>
            <p:cNvSpPr/>
            <p:nvPr/>
          </p:nvSpPr>
          <p:spPr>
            <a:xfrm>
              <a:off x="-4978315" y="120282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9" y="0"/>
                  </a:moveTo>
                  <a:cubicBezTo>
                    <a:pt x="41" y="0"/>
                    <a:pt x="34" y="4"/>
                    <a:pt x="26" y="8"/>
                  </a:cubicBezTo>
                  <a:cubicBezTo>
                    <a:pt x="15" y="15"/>
                    <a:pt x="0" y="27"/>
                    <a:pt x="12" y="41"/>
                  </a:cubicBezTo>
                  <a:cubicBezTo>
                    <a:pt x="15" y="49"/>
                    <a:pt x="23" y="49"/>
                    <a:pt x="26" y="49"/>
                  </a:cubicBezTo>
                  <a:cubicBezTo>
                    <a:pt x="34" y="49"/>
                    <a:pt x="41" y="49"/>
                    <a:pt x="45" y="45"/>
                  </a:cubicBezTo>
                  <a:cubicBezTo>
                    <a:pt x="57" y="37"/>
                    <a:pt x="60" y="27"/>
                    <a:pt x="71" y="18"/>
                  </a:cubicBezTo>
                  <a:cubicBezTo>
                    <a:pt x="64" y="11"/>
                    <a:pt x="57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8" name="Google Shape;29718;p21"/>
            <p:cNvSpPr/>
            <p:nvPr/>
          </p:nvSpPr>
          <p:spPr>
            <a:xfrm>
              <a:off x="-4979079" y="123481"/>
              <a:ext cx="3677" cy="1814"/>
            </a:xfrm>
            <a:custGeom>
              <a:avLst/>
              <a:gdLst/>
              <a:ahLst/>
              <a:cxnLst/>
              <a:rect l="l" t="t" r="r" b="b"/>
              <a:pathLst>
                <a:path w="77" h="38" extrusionOk="0">
                  <a:moveTo>
                    <a:pt x="35" y="1"/>
                  </a:moveTo>
                  <a:cubicBezTo>
                    <a:pt x="28" y="4"/>
                    <a:pt x="20" y="4"/>
                    <a:pt x="16" y="4"/>
                  </a:cubicBezTo>
                  <a:lnTo>
                    <a:pt x="5" y="4"/>
                  </a:lnTo>
                  <a:cubicBezTo>
                    <a:pt x="1" y="19"/>
                    <a:pt x="9" y="27"/>
                    <a:pt x="20" y="34"/>
                  </a:cubicBezTo>
                  <a:cubicBezTo>
                    <a:pt x="23" y="30"/>
                    <a:pt x="28" y="30"/>
                    <a:pt x="31" y="30"/>
                  </a:cubicBezTo>
                  <a:cubicBezTo>
                    <a:pt x="46" y="30"/>
                    <a:pt x="61" y="38"/>
                    <a:pt x="76" y="38"/>
                  </a:cubicBezTo>
                  <a:cubicBezTo>
                    <a:pt x="76" y="8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9" name="Google Shape;29719;p21"/>
            <p:cNvSpPr/>
            <p:nvPr/>
          </p:nvSpPr>
          <p:spPr>
            <a:xfrm>
              <a:off x="-5169841" y="254316"/>
              <a:ext cx="5778" cy="5921"/>
            </a:xfrm>
            <a:custGeom>
              <a:avLst/>
              <a:gdLst/>
              <a:ahLst/>
              <a:cxnLst/>
              <a:rect l="l" t="t" r="r" b="b"/>
              <a:pathLst>
                <a:path w="121" h="124" extrusionOk="0">
                  <a:moveTo>
                    <a:pt x="112" y="1"/>
                  </a:moveTo>
                  <a:cubicBezTo>
                    <a:pt x="67" y="11"/>
                    <a:pt x="15" y="8"/>
                    <a:pt x="0" y="68"/>
                  </a:cubicBezTo>
                  <a:cubicBezTo>
                    <a:pt x="15" y="94"/>
                    <a:pt x="38" y="120"/>
                    <a:pt x="71" y="124"/>
                  </a:cubicBezTo>
                  <a:cubicBezTo>
                    <a:pt x="105" y="116"/>
                    <a:pt x="101" y="94"/>
                    <a:pt x="98" y="68"/>
                  </a:cubicBezTo>
                  <a:cubicBezTo>
                    <a:pt x="60" y="37"/>
                    <a:pt x="120" y="27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0" name="Google Shape;29720;p21"/>
            <p:cNvSpPr/>
            <p:nvPr/>
          </p:nvSpPr>
          <p:spPr>
            <a:xfrm>
              <a:off x="-5166976" y="253934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75" y="1"/>
                  </a:moveTo>
                  <a:cubicBezTo>
                    <a:pt x="67" y="1"/>
                    <a:pt x="60" y="9"/>
                    <a:pt x="52" y="9"/>
                  </a:cubicBezTo>
                  <a:cubicBezTo>
                    <a:pt x="60" y="35"/>
                    <a:pt x="0" y="45"/>
                    <a:pt x="38" y="76"/>
                  </a:cubicBezTo>
                  <a:cubicBezTo>
                    <a:pt x="78" y="76"/>
                    <a:pt x="83" y="42"/>
                    <a:pt x="83" y="16"/>
                  </a:cubicBezTo>
                  <a:cubicBezTo>
                    <a:pt x="86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1" name="Google Shape;29721;p21"/>
            <p:cNvSpPr/>
            <p:nvPr/>
          </p:nvSpPr>
          <p:spPr>
            <a:xfrm>
              <a:off x="-5160052" y="251642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12" y="0"/>
                  </a:moveTo>
                  <a:lnTo>
                    <a:pt x="1" y="12"/>
                  </a:lnTo>
                  <a:cubicBezTo>
                    <a:pt x="1" y="41"/>
                    <a:pt x="9" y="57"/>
                    <a:pt x="27" y="57"/>
                  </a:cubicBezTo>
                  <a:cubicBezTo>
                    <a:pt x="35" y="57"/>
                    <a:pt x="42" y="53"/>
                    <a:pt x="50" y="53"/>
                  </a:cubicBezTo>
                  <a:cubicBezTo>
                    <a:pt x="53" y="45"/>
                    <a:pt x="61" y="38"/>
                    <a:pt x="68" y="26"/>
                  </a:cubicBezTo>
                  <a:cubicBezTo>
                    <a:pt x="50" y="19"/>
                    <a:pt x="31" y="12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2" name="Google Shape;29722;p21"/>
            <p:cNvSpPr/>
            <p:nvPr/>
          </p:nvSpPr>
          <p:spPr>
            <a:xfrm>
              <a:off x="-5103277" y="32470"/>
              <a:ext cx="6685" cy="3915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90" y="0"/>
                  </a:moveTo>
                  <a:cubicBezTo>
                    <a:pt x="76" y="0"/>
                    <a:pt x="64" y="0"/>
                    <a:pt x="57" y="4"/>
                  </a:cubicBezTo>
                  <a:cubicBezTo>
                    <a:pt x="34" y="15"/>
                    <a:pt x="0" y="30"/>
                    <a:pt x="45" y="56"/>
                  </a:cubicBezTo>
                  <a:cubicBezTo>
                    <a:pt x="53" y="60"/>
                    <a:pt x="57" y="71"/>
                    <a:pt x="60" y="82"/>
                  </a:cubicBezTo>
                  <a:cubicBezTo>
                    <a:pt x="72" y="78"/>
                    <a:pt x="83" y="75"/>
                    <a:pt x="94" y="71"/>
                  </a:cubicBezTo>
                  <a:cubicBezTo>
                    <a:pt x="98" y="63"/>
                    <a:pt x="105" y="52"/>
                    <a:pt x="112" y="45"/>
                  </a:cubicBezTo>
                  <a:cubicBezTo>
                    <a:pt x="120" y="30"/>
                    <a:pt x="139" y="23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3" name="Google Shape;29723;p21"/>
            <p:cNvSpPr/>
            <p:nvPr/>
          </p:nvSpPr>
          <p:spPr>
            <a:xfrm>
              <a:off x="-5105044" y="29939"/>
              <a:ext cx="2196" cy="4727"/>
            </a:xfrm>
            <a:custGeom>
              <a:avLst/>
              <a:gdLst/>
              <a:ahLst/>
              <a:cxnLst/>
              <a:rect l="l" t="t" r="r" b="b"/>
              <a:pathLst>
                <a:path w="46" h="99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31"/>
                    <a:pt x="11" y="61"/>
                    <a:pt x="34" y="98"/>
                  </a:cubicBezTo>
                  <a:cubicBezTo>
                    <a:pt x="45" y="57"/>
                    <a:pt x="37" y="3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4" name="Google Shape;29724;p21"/>
            <p:cNvSpPr/>
            <p:nvPr/>
          </p:nvSpPr>
          <p:spPr>
            <a:xfrm>
              <a:off x="-4987818" y="-170850"/>
              <a:ext cx="4918" cy="5205"/>
            </a:xfrm>
            <a:custGeom>
              <a:avLst/>
              <a:gdLst/>
              <a:ahLst/>
              <a:cxnLst/>
              <a:rect l="l" t="t" r="r" b="b"/>
              <a:pathLst>
                <a:path w="103" h="109" extrusionOk="0">
                  <a:moveTo>
                    <a:pt x="27" y="0"/>
                  </a:moveTo>
                  <a:cubicBezTo>
                    <a:pt x="31" y="30"/>
                    <a:pt x="54" y="68"/>
                    <a:pt x="1" y="78"/>
                  </a:cubicBezTo>
                  <a:cubicBezTo>
                    <a:pt x="9" y="90"/>
                    <a:pt x="13" y="101"/>
                    <a:pt x="16" y="109"/>
                  </a:cubicBezTo>
                  <a:cubicBezTo>
                    <a:pt x="83" y="71"/>
                    <a:pt x="83" y="71"/>
                    <a:pt x="102" y="8"/>
                  </a:cubicBezTo>
                  <a:lnTo>
                    <a:pt x="102" y="8"/>
                  </a:lnTo>
                  <a:cubicBezTo>
                    <a:pt x="91" y="23"/>
                    <a:pt x="83" y="26"/>
                    <a:pt x="76" y="26"/>
                  </a:cubicBezTo>
                  <a:cubicBezTo>
                    <a:pt x="68" y="26"/>
                    <a:pt x="61" y="19"/>
                    <a:pt x="54" y="15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5" name="Google Shape;29725;p21"/>
            <p:cNvSpPr/>
            <p:nvPr/>
          </p:nvSpPr>
          <p:spPr>
            <a:xfrm>
              <a:off x="-4987054" y="-1251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19" y="0"/>
                  </a:moveTo>
                  <a:cubicBezTo>
                    <a:pt x="11" y="0"/>
                    <a:pt x="7" y="0"/>
                    <a:pt x="4" y="7"/>
                  </a:cubicBezTo>
                  <a:cubicBezTo>
                    <a:pt x="0" y="18"/>
                    <a:pt x="0" y="30"/>
                    <a:pt x="7" y="34"/>
                  </a:cubicBezTo>
                  <a:cubicBezTo>
                    <a:pt x="11" y="37"/>
                    <a:pt x="15" y="37"/>
                    <a:pt x="19" y="37"/>
                  </a:cubicBezTo>
                  <a:cubicBezTo>
                    <a:pt x="26" y="37"/>
                    <a:pt x="33" y="30"/>
                    <a:pt x="41" y="23"/>
                  </a:cubicBezTo>
                  <a:cubicBezTo>
                    <a:pt x="49" y="15"/>
                    <a:pt x="49" y="7"/>
                    <a:pt x="33" y="4"/>
                  </a:cubicBezTo>
                  <a:cubicBezTo>
                    <a:pt x="30" y="0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6" name="Google Shape;29726;p21"/>
            <p:cNvSpPr/>
            <p:nvPr/>
          </p:nvSpPr>
          <p:spPr>
            <a:xfrm>
              <a:off x="-4925122" y="129211"/>
              <a:ext cx="3247" cy="4823"/>
            </a:xfrm>
            <a:custGeom>
              <a:avLst/>
              <a:gdLst/>
              <a:ahLst/>
              <a:cxnLst/>
              <a:rect l="l" t="t" r="r" b="b"/>
              <a:pathLst>
                <a:path w="68" h="101" extrusionOk="0">
                  <a:moveTo>
                    <a:pt x="56" y="0"/>
                  </a:moveTo>
                  <a:cubicBezTo>
                    <a:pt x="37" y="23"/>
                    <a:pt x="26" y="38"/>
                    <a:pt x="4" y="41"/>
                  </a:cubicBezTo>
                  <a:cubicBezTo>
                    <a:pt x="0" y="64"/>
                    <a:pt x="19" y="71"/>
                    <a:pt x="34" y="83"/>
                  </a:cubicBezTo>
                  <a:cubicBezTo>
                    <a:pt x="42" y="90"/>
                    <a:pt x="49" y="101"/>
                    <a:pt x="68" y="101"/>
                  </a:cubicBezTo>
                  <a:cubicBezTo>
                    <a:pt x="53" y="71"/>
                    <a:pt x="56" y="38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7" name="Google Shape;29727;p21"/>
            <p:cNvSpPr/>
            <p:nvPr/>
          </p:nvSpPr>
          <p:spPr>
            <a:xfrm>
              <a:off x="-5048651" y="-60691"/>
              <a:ext cx="12701" cy="7879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31" y="0"/>
                  </a:moveTo>
                  <a:cubicBezTo>
                    <a:pt x="131" y="7"/>
                    <a:pt x="127" y="11"/>
                    <a:pt x="124" y="14"/>
                  </a:cubicBezTo>
                  <a:cubicBezTo>
                    <a:pt x="131" y="56"/>
                    <a:pt x="98" y="63"/>
                    <a:pt x="72" y="74"/>
                  </a:cubicBezTo>
                  <a:cubicBezTo>
                    <a:pt x="64" y="71"/>
                    <a:pt x="64" y="67"/>
                    <a:pt x="64" y="63"/>
                  </a:cubicBezTo>
                  <a:lnTo>
                    <a:pt x="60" y="63"/>
                  </a:lnTo>
                  <a:cubicBezTo>
                    <a:pt x="41" y="63"/>
                    <a:pt x="34" y="78"/>
                    <a:pt x="27" y="90"/>
                  </a:cubicBezTo>
                  <a:cubicBezTo>
                    <a:pt x="0" y="127"/>
                    <a:pt x="45" y="116"/>
                    <a:pt x="49" y="130"/>
                  </a:cubicBezTo>
                  <a:cubicBezTo>
                    <a:pt x="57" y="127"/>
                    <a:pt x="64" y="123"/>
                    <a:pt x="67" y="123"/>
                  </a:cubicBezTo>
                  <a:cubicBezTo>
                    <a:pt x="75" y="123"/>
                    <a:pt x="79" y="123"/>
                    <a:pt x="83" y="127"/>
                  </a:cubicBezTo>
                  <a:lnTo>
                    <a:pt x="94" y="127"/>
                  </a:lnTo>
                  <a:cubicBezTo>
                    <a:pt x="101" y="127"/>
                    <a:pt x="112" y="123"/>
                    <a:pt x="120" y="112"/>
                  </a:cubicBezTo>
                  <a:cubicBezTo>
                    <a:pt x="131" y="97"/>
                    <a:pt x="139" y="90"/>
                    <a:pt x="146" y="90"/>
                  </a:cubicBezTo>
                  <a:cubicBezTo>
                    <a:pt x="157" y="90"/>
                    <a:pt x="165" y="112"/>
                    <a:pt x="172" y="130"/>
                  </a:cubicBezTo>
                  <a:cubicBezTo>
                    <a:pt x="165" y="161"/>
                    <a:pt x="195" y="149"/>
                    <a:pt x="206" y="161"/>
                  </a:cubicBezTo>
                  <a:cubicBezTo>
                    <a:pt x="214" y="164"/>
                    <a:pt x="221" y="164"/>
                    <a:pt x="229" y="164"/>
                  </a:cubicBezTo>
                  <a:cubicBezTo>
                    <a:pt x="258" y="164"/>
                    <a:pt x="251" y="123"/>
                    <a:pt x="266" y="108"/>
                  </a:cubicBezTo>
                  <a:cubicBezTo>
                    <a:pt x="258" y="104"/>
                    <a:pt x="251" y="100"/>
                    <a:pt x="243" y="100"/>
                  </a:cubicBezTo>
                  <a:lnTo>
                    <a:pt x="232" y="100"/>
                  </a:lnTo>
                  <a:cubicBezTo>
                    <a:pt x="224" y="104"/>
                    <a:pt x="217" y="108"/>
                    <a:pt x="210" y="108"/>
                  </a:cubicBezTo>
                  <a:cubicBezTo>
                    <a:pt x="191" y="108"/>
                    <a:pt x="184" y="93"/>
                    <a:pt x="176" y="74"/>
                  </a:cubicBezTo>
                  <a:cubicBezTo>
                    <a:pt x="150" y="63"/>
                    <a:pt x="124" y="52"/>
                    <a:pt x="157" y="22"/>
                  </a:cubicBezTo>
                  <a:cubicBezTo>
                    <a:pt x="150" y="14"/>
                    <a:pt x="143" y="7"/>
                    <a:pt x="135" y="4"/>
                  </a:cubicBezTo>
                  <a:cubicBezTo>
                    <a:pt x="131" y="4"/>
                    <a:pt x="131" y="4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8" name="Google Shape;29728;p21"/>
            <p:cNvSpPr/>
            <p:nvPr/>
          </p:nvSpPr>
          <p:spPr>
            <a:xfrm>
              <a:off x="-5040295" y="-61598"/>
              <a:ext cx="7067" cy="6064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54" y="0"/>
                  </a:moveTo>
                  <a:cubicBezTo>
                    <a:pt x="49" y="7"/>
                    <a:pt x="42" y="15"/>
                    <a:pt x="39" y="23"/>
                  </a:cubicBezTo>
                  <a:lnTo>
                    <a:pt x="16" y="45"/>
                  </a:lnTo>
                  <a:cubicBezTo>
                    <a:pt x="46" y="75"/>
                    <a:pt x="23" y="82"/>
                    <a:pt x="1" y="93"/>
                  </a:cubicBezTo>
                  <a:cubicBezTo>
                    <a:pt x="9" y="112"/>
                    <a:pt x="16" y="127"/>
                    <a:pt x="35" y="127"/>
                  </a:cubicBezTo>
                  <a:cubicBezTo>
                    <a:pt x="42" y="127"/>
                    <a:pt x="49" y="123"/>
                    <a:pt x="57" y="119"/>
                  </a:cubicBezTo>
                  <a:lnTo>
                    <a:pt x="68" y="119"/>
                  </a:lnTo>
                  <a:cubicBezTo>
                    <a:pt x="76" y="119"/>
                    <a:pt x="83" y="123"/>
                    <a:pt x="91" y="127"/>
                  </a:cubicBezTo>
                  <a:cubicBezTo>
                    <a:pt x="102" y="123"/>
                    <a:pt x="113" y="116"/>
                    <a:pt x="121" y="112"/>
                  </a:cubicBezTo>
                  <a:cubicBezTo>
                    <a:pt x="128" y="86"/>
                    <a:pt x="121" y="56"/>
                    <a:pt x="147" y="33"/>
                  </a:cubicBezTo>
                  <a:cubicBezTo>
                    <a:pt x="147" y="26"/>
                    <a:pt x="147" y="19"/>
                    <a:pt x="144" y="11"/>
                  </a:cubicBezTo>
                  <a:lnTo>
                    <a:pt x="139" y="11"/>
                  </a:lnTo>
                  <a:cubicBezTo>
                    <a:pt x="113" y="11"/>
                    <a:pt x="109" y="45"/>
                    <a:pt x="87" y="52"/>
                  </a:cubicBezTo>
                  <a:lnTo>
                    <a:pt x="72" y="52"/>
                  </a:lnTo>
                  <a:cubicBezTo>
                    <a:pt x="65" y="52"/>
                    <a:pt x="57" y="49"/>
                    <a:pt x="54" y="41"/>
                  </a:cubicBezTo>
                  <a:cubicBezTo>
                    <a:pt x="46" y="30"/>
                    <a:pt x="65" y="30"/>
                    <a:pt x="68" y="23"/>
                  </a:cubicBezTo>
                  <a:cubicBezTo>
                    <a:pt x="91" y="0"/>
                    <a:pt x="61" y="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9" name="Google Shape;29729;p21"/>
            <p:cNvSpPr/>
            <p:nvPr/>
          </p:nvSpPr>
          <p:spPr>
            <a:xfrm>
              <a:off x="-5048460" y="-53624"/>
              <a:ext cx="5921" cy="5252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82" y="1"/>
                  </a:moveTo>
                  <a:cubicBezTo>
                    <a:pt x="63" y="1"/>
                    <a:pt x="56" y="27"/>
                    <a:pt x="41" y="39"/>
                  </a:cubicBezTo>
                  <a:cubicBezTo>
                    <a:pt x="49" y="65"/>
                    <a:pt x="1" y="65"/>
                    <a:pt x="15" y="91"/>
                  </a:cubicBezTo>
                  <a:cubicBezTo>
                    <a:pt x="23" y="102"/>
                    <a:pt x="27" y="106"/>
                    <a:pt x="37" y="106"/>
                  </a:cubicBezTo>
                  <a:cubicBezTo>
                    <a:pt x="41" y="106"/>
                    <a:pt x="45" y="106"/>
                    <a:pt x="49" y="102"/>
                  </a:cubicBezTo>
                  <a:lnTo>
                    <a:pt x="60" y="102"/>
                  </a:lnTo>
                  <a:cubicBezTo>
                    <a:pt x="68" y="102"/>
                    <a:pt x="75" y="106"/>
                    <a:pt x="82" y="109"/>
                  </a:cubicBezTo>
                  <a:cubicBezTo>
                    <a:pt x="86" y="106"/>
                    <a:pt x="90" y="102"/>
                    <a:pt x="94" y="99"/>
                  </a:cubicBezTo>
                  <a:cubicBezTo>
                    <a:pt x="94" y="87"/>
                    <a:pt x="97" y="80"/>
                    <a:pt x="101" y="68"/>
                  </a:cubicBezTo>
                  <a:cubicBezTo>
                    <a:pt x="113" y="46"/>
                    <a:pt x="123" y="20"/>
                    <a:pt x="94" y="5"/>
                  </a:cubicBezTo>
                  <a:cubicBezTo>
                    <a:pt x="90" y="1"/>
                    <a:pt x="86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0" name="Google Shape;29730;p21"/>
            <p:cNvSpPr/>
            <p:nvPr/>
          </p:nvSpPr>
          <p:spPr>
            <a:xfrm>
              <a:off x="-5034517" y="-60022"/>
              <a:ext cx="2340" cy="4488"/>
            </a:xfrm>
            <a:custGeom>
              <a:avLst/>
              <a:gdLst/>
              <a:ahLst/>
              <a:cxnLst/>
              <a:rect l="l" t="t" r="r" b="b"/>
              <a:pathLst>
                <a:path w="49" h="94" extrusionOk="0">
                  <a:moveTo>
                    <a:pt x="26" y="0"/>
                  </a:moveTo>
                  <a:cubicBezTo>
                    <a:pt x="0" y="23"/>
                    <a:pt x="7" y="53"/>
                    <a:pt x="0" y="79"/>
                  </a:cubicBezTo>
                  <a:cubicBezTo>
                    <a:pt x="11" y="83"/>
                    <a:pt x="26" y="94"/>
                    <a:pt x="33" y="94"/>
                  </a:cubicBezTo>
                  <a:cubicBezTo>
                    <a:pt x="41" y="94"/>
                    <a:pt x="45" y="86"/>
                    <a:pt x="41" y="60"/>
                  </a:cubicBezTo>
                  <a:cubicBezTo>
                    <a:pt x="37" y="45"/>
                    <a:pt x="41" y="34"/>
                    <a:pt x="49" y="19"/>
                  </a:cubicBezTo>
                  <a:cubicBezTo>
                    <a:pt x="41" y="16"/>
                    <a:pt x="33" y="8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1" name="Google Shape;29731;p21"/>
            <p:cNvSpPr/>
            <p:nvPr/>
          </p:nvSpPr>
          <p:spPr>
            <a:xfrm>
              <a:off x="-5042921" y="-55008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0" y="0"/>
                  </a:moveTo>
                  <a:cubicBezTo>
                    <a:pt x="23" y="0"/>
                    <a:pt x="19" y="4"/>
                    <a:pt x="11" y="11"/>
                  </a:cubicBezTo>
                  <a:cubicBezTo>
                    <a:pt x="0" y="30"/>
                    <a:pt x="15" y="42"/>
                    <a:pt x="26" y="49"/>
                  </a:cubicBezTo>
                  <a:cubicBezTo>
                    <a:pt x="37" y="56"/>
                    <a:pt x="45" y="56"/>
                    <a:pt x="52" y="56"/>
                  </a:cubicBezTo>
                  <a:cubicBezTo>
                    <a:pt x="64" y="56"/>
                    <a:pt x="75" y="52"/>
                    <a:pt x="86" y="42"/>
                  </a:cubicBezTo>
                  <a:cubicBezTo>
                    <a:pt x="75" y="30"/>
                    <a:pt x="45" y="42"/>
                    <a:pt x="52" y="11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2" name="Google Shape;29732;p21"/>
            <p:cNvSpPr/>
            <p:nvPr/>
          </p:nvSpPr>
          <p:spPr>
            <a:xfrm>
              <a:off x="-5034756" y="-5161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5" y="0"/>
                  </a:moveTo>
                  <a:cubicBezTo>
                    <a:pt x="20" y="0"/>
                    <a:pt x="5" y="12"/>
                    <a:pt x="1" y="34"/>
                  </a:cubicBezTo>
                  <a:cubicBezTo>
                    <a:pt x="12" y="45"/>
                    <a:pt x="23" y="49"/>
                    <a:pt x="31" y="49"/>
                  </a:cubicBezTo>
                  <a:cubicBezTo>
                    <a:pt x="50" y="49"/>
                    <a:pt x="57" y="34"/>
                    <a:pt x="61" y="7"/>
                  </a:cubicBezTo>
                  <a:cubicBezTo>
                    <a:pt x="54" y="4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3" name="Google Shape;29733;p21"/>
            <p:cNvSpPr/>
            <p:nvPr/>
          </p:nvSpPr>
          <p:spPr>
            <a:xfrm>
              <a:off x="-5040295" y="-49326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" y="1"/>
                    <a:pt x="13" y="27"/>
                    <a:pt x="13" y="42"/>
                  </a:cubicBezTo>
                  <a:cubicBezTo>
                    <a:pt x="20" y="54"/>
                    <a:pt x="23" y="64"/>
                    <a:pt x="35" y="64"/>
                  </a:cubicBezTo>
                  <a:lnTo>
                    <a:pt x="46" y="64"/>
                  </a:lnTo>
                  <a:cubicBezTo>
                    <a:pt x="68" y="54"/>
                    <a:pt x="54" y="42"/>
                    <a:pt x="46" y="27"/>
                  </a:cubicBezTo>
                  <a:cubicBezTo>
                    <a:pt x="42" y="23"/>
                    <a:pt x="42" y="12"/>
                    <a:pt x="42" y="4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4" name="Google Shape;29734;p21"/>
            <p:cNvSpPr/>
            <p:nvPr/>
          </p:nvSpPr>
          <p:spPr>
            <a:xfrm>
              <a:off x="-5033467" y="-61120"/>
              <a:ext cx="4107" cy="2388"/>
            </a:xfrm>
            <a:custGeom>
              <a:avLst/>
              <a:gdLst/>
              <a:ahLst/>
              <a:cxnLst/>
              <a:rect l="l" t="t" r="r" b="b"/>
              <a:pathLst>
                <a:path w="86" h="50" extrusionOk="0">
                  <a:moveTo>
                    <a:pt x="1" y="1"/>
                  </a:moveTo>
                  <a:cubicBezTo>
                    <a:pt x="4" y="9"/>
                    <a:pt x="4" y="16"/>
                    <a:pt x="4" y="23"/>
                  </a:cubicBezTo>
                  <a:cubicBezTo>
                    <a:pt x="11" y="31"/>
                    <a:pt x="19" y="39"/>
                    <a:pt x="27" y="42"/>
                  </a:cubicBezTo>
                  <a:lnTo>
                    <a:pt x="37" y="42"/>
                  </a:lnTo>
                  <a:cubicBezTo>
                    <a:pt x="45" y="42"/>
                    <a:pt x="53" y="46"/>
                    <a:pt x="63" y="49"/>
                  </a:cubicBezTo>
                  <a:lnTo>
                    <a:pt x="71" y="49"/>
                  </a:lnTo>
                  <a:cubicBezTo>
                    <a:pt x="82" y="49"/>
                    <a:pt x="86" y="42"/>
                    <a:pt x="79" y="27"/>
                  </a:cubicBezTo>
                  <a:lnTo>
                    <a:pt x="71" y="27"/>
                  </a:lnTo>
                  <a:cubicBezTo>
                    <a:pt x="60" y="27"/>
                    <a:pt x="49" y="20"/>
                    <a:pt x="37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5" name="Google Shape;29735;p21"/>
            <p:cNvSpPr/>
            <p:nvPr/>
          </p:nvSpPr>
          <p:spPr>
            <a:xfrm>
              <a:off x="-5286589" y="-94832"/>
              <a:ext cx="9836" cy="8070"/>
            </a:xfrm>
            <a:custGeom>
              <a:avLst/>
              <a:gdLst/>
              <a:ahLst/>
              <a:cxnLst/>
              <a:rect l="l" t="t" r="r" b="b"/>
              <a:pathLst>
                <a:path w="206" h="169" extrusionOk="0">
                  <a:moveTo>
                    <a:pt x="90" y="1"/>
                  </a:moveTo>
                  <a:cubicBezTo>
                    <a:pt x="53" y="8"/>
                    <a:pt x="68" y="46"/>
                    <a:pt x="45" y="60"/>
                  </a:cubicBezTo>
                  <a:cubicBezTo>
                    <a:pt x="76" y="105"/>
                    <a:pt x="42" y="109"/>
                    <a:pt x="12" y="117"/>
                  </a:cubicBezTo>
                  <a:cubicBezTo>
                    <a:pt x="4" y="117"/>
                    <a:pt x="0" y="124"/>
                    <a:pt x="4" y="132"/>
                  </a:cubicBezTo>
                  <a:cubicBezTo>
                    <a:pt x="26" y="146"/>
                    <a:pt x="57" y="146"/>
                    <a:pt x="76" y="169"/>
                  </a:cubicBezTo>
                  <a:cubicBezTo>
                    <a:pt x="98" y="165"/>
                    <a:pt x="98" y="127"/>
                    <a:pt x="124" y="127"/>
                  </a:cubicBezTo>
                  <a:cubicBezTo>
                    <a:pt x="128" y="127"/>
                    <a:pt x="131" y="132"/>
                    <a:pt x="139" y="132"/>
                  </a:cubicBezTo>
                  <a:cubicBezTo>
                    <a:pt x="150" y="135"/>
                    <a:pt x="161" y="139"/>
                    <a:pt x="169" y="139"/>
                  </a:cubicBezTo>
                  <a:cubicBezTo>
                    <a:pt x="199" y="139"/>
                    <a:pt x="206" y="117"/>
                    <a:pt x="206" y="75"/>
                  </a:cubicBezTo>
                  <a:cubicBezTo>
                    <a:pt x="195" y="60"/>
                    <a:pt x="191" y="42"/>
                    <a:pt x="176" y="34"/>
                  </a:cubicBezTo>
                  <a:cubicBezTo>
                    <a:pt x="154" y="20"/>
                    <a:pt x="13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6" name="Google Shape;29736;p21"/>
            <p:cNvSpPr/>
            <p:nvPr/>
          </p:nvSpPr>
          <p:spPr>
            <a:xfrm>
              <a:off x="-5283390" y="-98174"/>
              <a:ext cx="2769" cy="1958"/>
            </a:xfrm>
            <a:custGeom>
              <a:avLst/>
              <a:gdLst/>
              <a:ahLst/>
              <a:cxnLst/>
              <a:rect l="l" t="t" r="r" b="b"/>
              <a:pathLst>
                <a:path w="58" h="41" extrusionOk="0">
                  <a:moveTo>
                    <a:pt x="42" y="0"/>
                  </a:moveTo>
                  <a:cubicBezTo>
                    <a:pt x="27" y="0"/>
                    <a:pt x="16" y="7"/>
                    <a:pt x="4" y="18"/>
                  </a:cubicBezTo>
                  <a:cubicBezTo>
                    <a:pt x="1" y="30"/>
                    <a:pt x="4" y="40"/>
                    <a:pt x="16" y="40"/>
                  </a:cubicBezTo>
                  <a:lnTo>
                    <a:pt x="19" y="40"/>
                  </a:lnTo>
                  <a:cubicBezTo>
                    <a:pt x="42" y="40"/>
                    <a:pt x="54" y="26"/>
                    <a:pt x="57" y="4"/>
                  </a:cubicBezTo>
                  <a:cubicBezTo>
                    <a:pt x="54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7" name="Google Shape;29737;p21"/>
            <p:cNvSpPr/>
            <p:nvPr/>
          </p:nvSpPr>
          <p:spPr>
            <a:xfrm>
              <a:off x="-5074388" y="15996"/>
              <a:ext cx="5969" cy="6876"/>
            </a:xfrm>
            <a:custGeom>
              <a:avLst/>
              <a:gdLst/>
              <a:ahLst/>
              <a:cxnLst/>
              <a:rect l="l" t="t" r="r" b="b"/>
              <a:pathLst>
                <a:path w="125" h="144" extrusionOk="0">
                  <a:moveTo>
                    <a:pt x="54" y="1"/>
                  </a:moveTo>
                  <a:cubicBezTo>
                    <a:pt x="46" y="1"/>
                    <a:pt x="38" y="9"/>
                    <a:pt x="35" y="27"/>
                  </a:cubicBezTo>
                  <a:cubicBezTo>
                    <a:pt x="1" y="72"/>
                    <a:pt x="38" y="106"/>
                    <a:pt x="57" y="143"/>
                  </a:cubicBezTo>
                  <a:cubicBezTo>
                    <a:pt x="61" y="143"/>
                    <a:pt x="61" y="143"/>
                    <a:pt x="61" y="139"/>
                  </a:cubicBezTo>
                  <a:lnTo>
                    <a:pt x="68" y="139"/>
                  </a:lnTo>
                  <a:cubicBezTo>
                    <a:pt x="95" y="125"/>
                    <a:pt x="125" y="109"/>
                    <a:pt x="117" y="76"/>
                  </a:cubicBezTo>
                  <a:cubicBezTo>
                    <a:pt x="113" y="54"/>
                    <a:pt x="109" y="23"/>
                    <a:pt x="87" y="9"/>
                  </a:cubicBezTo>
                  <a:cubicBezTo>
                    <a:pt x="76" y="9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8" name="Google Shape;29738;p21"/>
            <p:cNvSpPr/>
            <p:nvPr/>
          </p:nvSpPr>
          <p:spPr>
            <a:xfrm>
              <a:off x="-5094730" y="-141245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35" y="0"/>
                  </a:moveTo>
                  <a:cubicBezTo>
                    <a:pt x="23" y="0"/>
                    <a:pt x="12" y="8"/>
                    <a:pt x="1" y="19"/>
                  </a:cubicBezTo>
                  <a:cubicBezTo>
                    <a:pt x="12" y="19"/>
                    <a:pt x="16" y="27"/>
                    <a:pt x="23" y="38"/>
                  </a:cubicBezTo>
                  <a:cubicBezTo>
                    <a:pt x="28" y="50"/>
                    <a:pt x="35" y="57"/>
                    <a:pt x="42" y="57"/>
                  </a:cubicBezTo>
                  <a:cubicBezTo>
                    <a:pt x="50" y="57"/>
                    <a:pt x="57" y="53"/>
                    <a:pt x="68" y="34"/>
                  </a:cubicBezTo>
                  <a:cubicBezTo>
                    <a:pt x="68" y="27"/>
                    <a:pt x="68" y="19"/>
                    <a:pt x="64" y="12"/>
                  </a:cubicBezTo>
                  <a:cubicBezTo>
                    <a:pt x="57" y="5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9" name="Google Shape;29739;p21"/>
            <p:cNvSpPr/>
            <p:nvPr/>
          </p:nvSpPr>
          <p:spPr>
            <a:xfrm>
              <a:off x="-5216970" y="-147834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31" y="0"/>
                  </a:moveTo>
                  <a:cubicBezTo>
                    <a:pt x="0" y="0"/>
                    <a:pt x="4" y="31"/>
                    <a:pt x="8" y="49"/>
                  </a:cubicBezTo>
                  <a:cubicBezTo>
                    <a:pt x="12" y="60"/>
                    <a:pt x="19" y="64"/>
                    <a:pt x="26" y="64"/>
                  </a:cubicBezTo>
                  <a:lnTo>
                    <a:pt x="41" y="64"/>
                  </a:lnTo>
                  <a:cubicBezTo>
                    <a:pt x="49" y="60"/>
                    <a:pt x="53" y="60"/>
                    <a:pt x="57" y="60"/>
                  </a:cubicBezTo>
                  <a:lnTo>
                    <a:pt x="64" y="60"/>
                  </a:lnTo>
                  <a:cubicBezTo>
                    <a:pt x="71" y="31"/>
                    <a:pt x="26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0" name="Google Shape;29740;p21"/>
            <p:cNvSpPr/>
            <p:nvPr/>
          </p:nvSpPr>
          <p:spPr>
            <a:xfrm>
              <a:off x="-5215346" y="-149267"/>
              <a:ext cx="2674" cy="2388"/>
            </a:xfrm>
            <a:custGeom>
              <a:avLst/>
              <a:gdLst/>
              <a:ahLst/>
              <a:cxnLst/>
              <a:rect l="l" t="t" r="r" b="b"/>
              <a:pathLst>
                <a:path w="56" h="50" extrusionOk="0">
                  <a:moveTo>
                    <a:pt x="26" y="1"/>
                  </a:moveTo>
                  <a:cubicBezTo>
                    <a:pt x="11" y="1"/>
                    <a:pt x="4" y="16"/>
                    <a:pt x="0" y="30"/>
                  </a:cubicBezTo>
                  <a:cubicBezTo>
                    <a:pt x="11" y="34"/>
                    <a:pt x="19" y="49"/>
                    <a:pt x="30" y="49"/>
                  </a:cubicBezTo>
                  <a:cubicBezTo>
                    <a:pt x="37" y="49"/>
                    <a:pt x="42" y="45"/>
                    <a:pt x="49" y="38"/>
                  </a:cubicBezTo>
                  <a:cubicBezTo>
                    <a:pt x="56" y="27"/>
                    <a:pt x="52" y="11"/>
                    <a:pt x="42" y="4"/>
                  </a:cubicBezTo>
                  <a:cubicBezTo>
                    <a:pt x="33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1" name="Google Shape;29741;p21"/>
            <p:cNvSpPr/>
            <p:nvPr/>
          </p:nvSpPr>
          <p:spPr>
            <a:xfrm>
              <a:off x="-5104137" y="-141579"/>
              <a:ext cx="4679" cy="3963"/>
            </a:xfrm>
            <a:custGeom>
              <a:avLst/>
              <a:gdLst/>
              <a:ahLst/>
              <a:cxnLst/>
              <a:rect l="l" t="t" r="r" b="b"/>
              <a:pathLst>
                <a:path w="98" h="83" extrusionOk="0">
                  <a:moveTo>
                    <a:pt x="41" y="0"/>
                  </a:moveTo>
                  <a:cubicBezTo>
                    <a:pt x="30" y="0"/>
                    <a:pt x="15" y="12"/>
                    <a:pt x="0" y="12"/>
                  </a:cubicBezTo>
                  <a:cubicBezTo>
                    <a:pt x="18" y="34"/>
                    <a:pt x="4" y="83"/>
                    <a:pt x="45" y="83"/>
                  </a:cubicBezTo>
                  <a:lnTo>
                    <a:pt x="56" y="83"/>
                  </a:lnTo>
                  <a:cubicBezTo>
                    <a:pt x="97" y="75"/>
                    <a:pt x="33" y="34"/>
                    <a:pt x="68" y="15"/>
                  </a:cubicBezTo>
                  <a:cubicBezTo>
                    <a:pt x="60" y="4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2" name="Google Shape;29742;p21"/>
            <p:cNvSpPr/>
            <p:nvPr/>
          </p:nvSpPr>
          <p:spPr>
            <a:xfrm>
              <a:off x="-5129158" y="223279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23" y="0"/>
                  </a:moveTo>
                  <a:cubicBezTo>
                    <a:pt x="23" y="0"/>
                    <a:pt x="19" y="4"/>
                    <a:pt x="16" y="7"/>
                  </a:cubicBezTo>
                  <a:cubicBezTo>
                    <a:pt x="0" y="26"/>
                    <a:pt x="12" y="42"/>
                    <a:pt x="23" y="56"/>
                  </a:cubicBezTo>
                  <a:cubicBezTo>
                    <a:pt x="26" y="64"/>
                    <a:pt x="31" y="64"/>
                    <a:pt x="34" y="64"/>
                  </a:cubicBezTo>
                  <a:cubicBezTo>
                    <a:pt x="42" y="64"/>
                    <a:pt x="49" y="56"/>
                    <a:pt x="57" y="52"/>
                  </a:cubicBezTo>
                  <a:cubicBezTo>
                    <a:pt x="64" y="37"/>
                    <a:pt x="83" y="26"/>
                    <a:pt x="71" y="7"/>
                  </a:cubicBezTo>
                  <a:cubicBezTo>
                    <a:pt x="64" y="7"/>
                    <a:pt x="53" y="11"/>
                    <a:pt x="45" y="11"/>
                  </a:cubicBezTo>
                  <a:cubicBezTo>
                    <a:pt x="38" y="11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3" name="Google Shape;29743;p21"/>
            <p:cNvSpPr/>
            <p:nvPr/>
          </p:nvSpPr>
          <p:spPr>
            <a:xfrm>
              <a:off x="-5123428" y="225571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6" y="1"/>
                  </a:moveTo>
                  <a:cubicBezTo>
                    <a:pt x="53" y="4"/>
                    <a:pt x="49" y="8"/>
                    <a:pt x="49" y="11"/>
                  </a:cubicBezTo>
                  <a:cubicBezTo>
                    <a:pt x="56" y="53"/>
                    <a:pt x="11" y="49"/>
                    <a:pt x="1" y="72"/>
                  </a:cubicBezTo>
                  <a:cubicBezTo>
                    <a:pt x="11" y="75"/>
                    <a:pt x="19" y="79"/>
                    <a:pt x="30" y="79"/>
                  </a:cubicBezTo>
                  <a:cubicBezTo>
                    <a:pt x="60" y="79"/>
                    <a:pt x="75" y="56"/>
                    <a:pt x="79" y="20"/>
                  </a:cubicBezTo>
                  <a:cubicBezTo>
                    <a:pt x="71" y="16"/>
                    <a:pt x="63" y="8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4" name="Google Shape;29744;p21"/>
            <p:cNvSpPr/>
            <p:nvPr/>
          </p:nvSpPr>
          <p:spPr>
            <a:xfrm>
              <a:off x="-5124144" y="226096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4" y="0"/>
                  </a:moveTo>
                  <a:lnTo>
                    <a:pt x="64" y="0"/>
                  </a:lnTo>
                  <a:cubicBezTo>
                    <a:pt x="34" y="12"/>
                    <a:pt x="0" y="16"/>
                    <a:pt x="16" y="61"/>
                  </a:cubicBezTo>
                  <a:cubicBezTo>
                    <a:pt x="26" y="38"/>
                    <a:pt x="71" y="42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5" name="Google Shape;29745;p21"/>
            <p:cNvSpPr/>
            <p:nvPr/>
          </p:nvSpPr>
          <p:spPr>
            <a:xfrm>
              <a:off x="-4926936" y="139716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0" y="1"/>
                  </a:moveTo>
                  <a:cubicBezTo>
                    <a:pt x="1" y="38"/>
                    <a:pt x="27" y="49"/>
                    <a:pt x="53" y="53"/>
                  </a:cubicBezTo>
                  <a:lnTo>
                    <a:pt x="61" y="53"/>
                  </a:lnTo>
                  <a:cubicBezTo>
                    <a:pt x="68" y="53"/>
                    <a:pt x="75" y="49"/>
                    <a:pt x="75" y="38"/>
                  </a:cubicBezTo>
                  <a:cubicBezTo>
                    <a:pt x="80" y="4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6" name="Google Shape;29746;p21"/>
            <p:cNvSpPr/>
            <p:nvPr/>
          </p:nvSpPr>
          <p:spPr>
            <a:xfrm>
              <a:off x="-5050275" y="-61789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24" y="1"/>
                  </a:moveTo>
                  <a:cubicBezTo>
                    <a:pt x="117" y="1"/>
                    <a:pt x="113" y="8"/>
                    <a:pt x="109" y="27"/>
                  </a:cubicBezTo>
                  <a:cubicBezTo>
                    <a:pt x="109" y="56"/>
                    <a:pt x="91" y="71"/>
                    <a:pt x="72" y="71"/>
                  </a:cubicBezTo>
                  <a:cubicBezTo>
                    <a:pt x="68" y="71"/>
                    <a:pt x="61" y="68"/>
                    <a:pt x="57" y="63"/>
                  </a:cubicBezTo>
                  <a:cubicBezTo>
                    <a:pt x="42" y="53"/>
                    <a:pt x="34" y="45"/>
                    <a:pt x="27" y="45"/>
                  </a:cubicBezTo>
                  <a:cubicBezTo>
                    <a:pt x="12" y="45"/>
                    <a:pt x="12" y="79"/>
                    <a:pt x="1" y="86"/>
                  </a:cubicBezTo>
                  <a:cubicBezTo>
                    <a:pt x="16" y="105"/>
                    <a:pt x="39" y="108"/>
                    <a:pt x="61" y="113"/>
                  </a:cubicBezTo>
                  <a:cubicBezTo>
                    <a:pt x="68" y="101"/>
                    <a:pt x="75" y="86"/>
                    <a:pt x="94" y="86"/>
                  </a:cubicBezTo>
                  <a:lnTo>
                    <a:pt x="98" y="86"/>
                  </a:lnTo>
                  <a:cubicBezTo>
                    <a:pt x="113" y="63"/>
                    <a:pt x="143" y="56"/>
                    <a:pt x="158" y="37"/>
                  </a:cubicBezTo>
                  <a:cubicBezTo>
                    <a:pt x="161" y="34"/>
                    <a:pt x="165" y="30"/>
                    <a:pt x="165" y="23"/>
                  </a:cubicBezTo>
                  <a:cubicBezTo>
                    <a:pt x="161" y="23"/>
                    <a:pt x="161" y="19"/>
                    <a:pt x="158" y="15"/>
                  </a:cubicBezTo>
                  <a:cubicBezTo>
                    <a:pt x="146" y="1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7" name="Google Shape;29747;p21"/>
            <p:cNvSpPr/>
            <p:nvPr/>
          </p:nvSpPr>
          <p:spPr>
            <a:xfrm>
              <a:off x="-5042253" y="-63938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28" y="1"/>
                  </a:moveTo>
                  <a:cubicBezTo>
                    <a:pt x="23" y="1"/>
                    <a:pt x="16" y="4"/>
                    <a:pt x="12" y="11"/>
                  </a:cubicBezTo>
                  <a:cubicBezTo>
                    <a:pt x="1" y="27"/>
                    <a:pt x="9" y="38"/>
                    <a:pt x="20" y="49"/>
                  </a:cubicBezTo>
                  <a:cubicBezTo>
                    <a:pt x="42" y="49"/>
                    <a:pt x="61" y="56"/>
                    <a:pt x="80" y="72"/>
                  </a:cubicBezTo>
                  <a:cubicBezTo>
                    <a:pt x="83" y="64"/>
                    <a:pt x="90" y="56"/>
                    <a:pt x="95" y="49"/>
                  </a:cubicBezTo>
                  <a:cubicBezTo>
                    <a:pt x="80" y="38"/>
                    <a:pt x="64" y="23"/>
                    <a:pt x="50" y="11"/>
                  </a:cubicBezTo>
                  <a:cubicBezTo>
                    <a:pt x="42" y="4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8" name="Google Shape;29748;p21"/>
            <p:cNvSpPr/>
            <p:nvPr/>
          </p:nvSpPr>
          <p:spPr>
            <a:xfrm>
              <a:off x="-5042778" y="-61598"/>
              <a:ext cx="4345" cy="2197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31" y="0"/>
                  </a:moveTo>
                  <a:cubicBezTo>
                    <a:pt x="20" y="4"/>
                    <a:pt x="12" y="7"/>
                    <a:pt x="1" y="11"/>
                  </a:cubicBezTo>
                  <a:cubicBezTo>
                    <a:pt x="4" y="15"/>
                    <a:pt x="4" y="19"/>
                    <a:pt x="8" y="19"/>
                  </a:cubicBezTo>
                  <a:cubicBezTo>
                    <a:pt x="8" y="23"/>
                    <a:pt x="8" y="23"/>
                    <a:pt x="12" y="23"/>
                  </a:cubicBezTo>
                  <a:cubicBezTo>
                    <a:pt x="20" y="26"/>
                    <a:pt x="27" y="33"/>
                    <a:pt x="34" y="41"/>
                  </a:cubicBezTo>
                  <a:cubicBezTo>
                    <a:pt x="42" y="37"/>
                    <a:pt x="46" y="37"/>
                    <a:pt x="49" y="37"/>
                  </a:cubicBezTo>
                  <a:cubicBezTo>
                    <a:pt x="57" y="37"/>
                    <a:pt x="65" y="41"/>
                    <a:pt x="68" y="45"/>
                  </a:cubicBezTo>
                  <a:lnTo>
                    <a:pt x="91" y="23"/>
                  </a:lnTo>
                  <a:cubicBezTo>
                    <a:pt x="72" y="7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9" name="Google Shape;29749;p21"/>
            <p:cNvSpPr/>
            <p:nvPr/>
          </p:nvSpPr>
          <p:spPr>
            <a:xfrm>
              <a:off x="-4882099" y="15662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83" y="1"/>
                  </a:moveTo>
                  <a:cubicBezTo>
                    <a:pt x="68" y="4"/>
                    <a:pt x="56" y="4"/>
                    <a:pt x="41" y="8"/>
                  </a:cubicBezTo>
                  <a:lnTo>
                    <a:pt x="19" y="8"/>
                  </a:lnTo>
                  <a:cubicBezTo>
                    <a:pt x="0" y="49"/>
                    <a:pt x="11" y="61"/>
                    <a:pt x="26" y="61"/>
                  </a:cubicBezTo>
                  <a:cubicBezTo>
                    <a:pt x="33" y="61"/>
                    <a:pt x="41" y="56"/>
                    <a:pt x="49" y="56"/>
                  </a:cubicBezTo>
                  <a:cubicBezTo>
                    <a:pt x="52" y="56"/>
                    <a:pt x="60" y="53"/>
                    <a:pt x="68" y="53"/>
                  </a:cubicBezTo>
                  <a:cubicBezTo>
                    <a:pt x="71" y="53"/>
                    <a:pt x="75" y="56"/>
                    <a:pt x="78" y="56"/>
                  </a:cubicBezTo>
                  <a:cubicBezTo>
                    <a:pt x="78" y="38"/>
                    <a:pt x="83" y="19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0" name="Google Shape;29750;p21"/>
            <p:cNvSpPr/>
            <p:nvPr/>
          </p:nvSpPr>
          <p:spPr>
            <a:xfrm>
              <a:off x="-4880714" y="18336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39" y="27"/>
                    <a:pt x="23" y="45"/>
                    <a:pt x="1" y="60"/>
                  </a:cubicBezTo>
                  <a:cubicBezTo>
                    <a:pt x="12" y="68"/>
                    <a:pt x="27" y="79"/>
                    <a:pt x="39" y="86"/>
                  </a:cubicBezTo>
                  <a:cubicBezTo>
                    <a:pt x="65" y="60"/>
                    <a:pt x="87" y="3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1" name="Google Shape;29751;p21"/>
            <p:cNvSpPr/>
            <p:nvPr/>
          </p:nvSpPr>
          <p:spPr>
            <a:xfrm>
              <a:off x="-4872119" y="159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26" y="1"/>
                  </a:moveTo>
                  <a:cubicBezTo>
                    <a:pt x="19" y="12"/>
                    <a:pt x="12" y="23"/>
                    <a:pt x="0" y="35"/>
                  </a:cubicBezTo>
                  <a:cubicBezTo>
                    <a:pt x="23" y="49"/>
                    <a:pt x="16" y="80"/>
                    <a:pt x="31" y="99"/>
                  </a:cubicBezTo>
                  <a:cubicBezTo>
                    <a:pt x="71" y="99"/>
                    <a:pt x="38" y="68"/>
                    <a:pt x="45" y="57"/>
                  </a:cubicBezTo>
                  <a:cubicBezTo>
                    <a:pt x="34" y="38"/>
                    <a:pt x="53" y="12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2" name="Google Shape;29752;p21"/>
            <p:cNvSpPr/>
            <p:nvPr/>
          </p:nvSpPr>
          <p:spPr>
            <a:xfrm>
              <a:off x="-4995792" y="-31133"/>
              <a:ext cx="5921" cy="4202"/>
            </a:xfrm>
            <a:custGeom>
              <a:avLst/>
              <a:gdLst/>
              <a:ahLst/>
              <a:cxnLst/>
              <a:rect l="l" t="t" r="r" b="b"/>
              <a:pathLst>
                <a:path w="124" h="88" extrusionOk="0">
                  <a:moveTo>
                    <a:pt x="45" y="1"/>
                  </a:moveTo>
                  <a:cubicBezTo>
                    <a:pt x="41" y="35"/>
                    <a:pt x="23" y="61"/>
                    <a:pt x="0" y="83"/>
                  </a:cubicBezTo>
                  <a:cubicBezTo>
                    <a:pt x="0" y="83"/>
                    <a:pt x="4" y="87"/>
                    <a:pt x="7" y="87"/>
                  </a:cubicBezTo>
                  <a:cubicBezTo>
                    <a:pt x="15" y="87"/>
                    <a:pt x="23" y="80"/>
                    <a:pt x="30" y="72"/>
                  </a:cubicBezTo>
                  <a:cubicBezTo>
                    <a:pt x="64" y="68"/>
                    <a:pt x="97" y="76"/>
                    <a:pt x="116" y="39"/>
                  </a:cubicBezTo>
                  <a:cubicBezTo>
                    <a:pt x="109" y="27"/>
                    <a:pt x="116" y="16"/>
                    <a:pt x="123" y="9"/>
                  </a:cubicBezTo>
                  <a:lnTo>
                    <a:pt x="120" y="9"/>
                  </a:lnTo>
                  <a:cubicBezTo>
                    <a:pt x="120" y="5"/>
                    <a:pt x="116" y="5"/>
                    <a:pt x="112" y="5"/>
                  </a:cubicBezTo>
                  <a:cubicBezTo>
                    <a:pt x="109" y="5"/>
                    <a:pt x="101" y="9"/>
                    <a:pt x="93" y="9"/>
                  </a:cubicBezTo>
                  <a:cubicBezTo>
                    <a:pt x="86" y="13"/>
                    <a:pt x="78" y="13"/>
                    <a:pt x="71" y="13"/>
                  </a:cubicBezTo>
                  <a:cubicBezTo>
                    <a:pt x="59" y="13"/>
                    <a:pt x="52" y="1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3" name="Google Shape;29753;p21"/>
            <p:cNvSpPr/>
            <p:nvPr/>
          </p:nvSpPr>
          <p:spPr>
            <a:xfrm>
              <a:off x="-5002238" y="-3161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19" y="0"/>
                  </a:moveTo>
                  <a:cubicBezTo>
                    <a:pt x="15" y="0"/>
                    <a:pt x="8" y="0"/>
                    <a:pt x="1" y="4"/>
                  </a:cubicBezTo>
                  <a:cubicBezTo>
                    <a:pt x="27" y="30"/>
                    <a:pt x="11" y="67"/>
                    <a:pt x="34" y="93"/>
                  </a:cubicBezTo>
                  <a:cubicBezTo>
                    <a:pt x="45" y="90"/>
                    <a:pt x="56" y="86"/>
                    <a:pt x="68" y="82"/>
                  </a:cubicBezTo>
                  <a:cubicBezTo>
                    <a:pt x="68" y="75"/>
                    <a:pt x="68" y="67"/>
                    <a:pt x="64" y="59"/>
                  </a:cubicBezTo>
                  <a:cubicBezTo>
                    <a:pt x="56" y="33"/>
                    <a:pt x="56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4" name="Google Shape;29754;p21"/>
            <p:cNvSpPr/>
            <p:nvPr/>
          </p:nvSpPr>
          <p:spPr>
            <a:xfrm>
              <a:off x="-4999182" y="-30035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18" y="0"/>
                  </a:moveTo>
                  <a:cubicBezTo>
                    <a:pt x="15" y="8"/>
                    <a:pt x="7" y="16"/>
                    <a:pt x="0" y="26"/>
                  </a:cubicBezTo>
                  <a:cubicBezTo>
                    <a:pt x="4" y="34"/>
                    <a:pt x="4" y="42"/>
                    <a:pt x="4" y="49"/>
                  </a:cubicBezTo>
                  <a:cubicBezTo>
                    <a:pt x="11" y="53"/>
                    <a:pt x="23" y="60"/>
                    <a:pt x="26" y="68"/>
                  </a:cubicBezTo>
                  <a:cubicBezTo>
                    <a:pt x="34" y="87"/>
                    <a:pt x="41" y="90"/>
                    <a:pt x="45" y="90"/>
                  </a:cubicBezTo>
                  <a:cubicBezTo>
                    <a:pt x="56" y="90"/>
                    <a:pt x="63" y="76"/>
                    <a:pt x="71" y="60"/>
                  </a:cubicBezTo>
                  <a:cubicBezTo>
                    <a:pt x="41" y="49"/>
                    <a:pt x="6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5" name="Google Shape;29755;p21"/>
            <p:cNvSpPr/>
            <p:nvPr/>
          </p:nvSpPr>
          <p:spPr>
            <a:xfrm>
              <a:off x="-5114164" y="-225476"/>
              <a:ext cx="4871" cy="2722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90" y="1"/>
                  </a:moveTo>
                  <a:cubicBezTo>
                    <a:pt x="86" y="4"/>
                    <a:pt x="79" y="8"/>
                    <a:pt x="76" y="8"/>
                  </a:cubicBezTo>
                  <a:cubicBezTo>
                    <a:pt x="71" y="8"/>
                    <a:pt x="68" y="8"/>
                    <a:pt x="64" y="4"/>
                  </a:cubicBezTo>
                  <a:lnTo>
                    <a:pt x="53" y="4"/>
                  </a:lnTo>
                  <a:cubicBezTo>
                    <a:pt x="42" y="4"/>
                    <a:pt x="34" y="8"/>
                    <a:pt x="26" y="19"/>
                  </a:cubicBezTo>
                  <a:cubicBezTo>
                    <a:pt x="8" y="45"/>
                    <a:pt x="0" y="42"/>
                    <a:pt x="45" y="56"/>
                  </a:cubicBezTo>
                  <a:cubicBezTo>
                    <a:pt x="64" y="42"/>
                    <a:pt x="102" y="42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6" name="Google Shape;29756;p21"/>
            <p:cNvSpPr/>
            <p:nvPr/>
          </p:nvSpPr>
          <p:spPr>
            <a:xfrm>
              <a:off x="-5121279" y="-227625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1" y="1"/>
                  </a:moveTo>
                  <a:cubicBezTo>
                    <a:pt x="4" y="1"/>
                    <a:pt x="0" y="8"/>
                    <a:pt x="0" y="23"/>
                  </a:cubicBezTo>
                  <a:cubicBezTo>
                    <a:pt x="0" y="37"/>
                    <a:pt x="4" y="53"/>
                    <a:pt x="4" y="68"/>
                  </a:cubicBezTo>
                  <a:cubicBezTo>
                    <a:pt x="15" y="72"/>
                    <a:pt x="26" y="72"/>
                    <a:pt x="37" y="75"/>
                  </a:cubicBezTo>
                  <a:cubicBezTo>
                    <a:pt x="63" y="53"/>
                    <a:pt x="34" y="30"/>
                    <a:pt x="34" y="8"/>
                  </a:cubicBezTo>
                  <a:cubicBezTo>
                    <a:pt x="26" y="4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7" name="Google Shape;29757;p21"/>
            <p:cNvSpPr/>
            <p:nvPr/>
          </p:nvSpPr>
          <p:spPr>
            <a:xfrm>
              <a:off x="-5121995" y="-224425"/>
              <a:ext cx="2531" cy="382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9" y="1"/>
                  </a:moveTo>
                  <a:cubicBezTo>
                    <a:pt x="15" y="15"/>
                    <a:pt x="15" y="34"/>
                    <a:pt x="0" y="46"/>
                  </a:cubicBezTo>
                  <a:cubicBezTo>
                    <a:pt x="11" y="57"/>
                    <a:pt x="15" y="79"/>
                    <a:pt x="26" y="79"/>
                  </a:cubicBezTo>
                  <a:cubicBezTo>
                    <a:pt x="30" y="79"/>
                    <a:pt x="38" y="75"/>
                    <a:pt x="45" y="65"/>
                  </a:cubicBezTo>
                  <a:cubicBezTo>
                    <a:pt x="41" y="46"/>
                    <a:pt x="49" y="27"/>
                    <a:pt x="52" y="8"/>
                  </a:cubicBezTo>
                  <a:cubicBezTo>
                    <a:pt x="41" y="5"/>
                    <a:pt x="30" y="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8" name="Google Shape;29758;p21"/>
            <p:cNvSpPr/>
            <p:nvPr/>
          </p:nvSpPr>
          <p:spPr>
            <a:xfrm>
              <a:off x="-4972251" y="122956"/>
              <a:ext cx="3247" cy="4297"/>
            </a:xfrm>
            <a:custGeom>
              <a:avLst/>
              <a:gdLst/>
              <a:ahLst/>
              <a:cxnLst/>
              <a:rect l="l" t="t" r="r" b="b"/>
              <a:pathLst>
                <a:path w="68" h="90" extrusionOk="0">
                  <a:moveTo>
                    <a:pt x="11" y="0"/>
                  </a:moveTo>
                  <a:cubicBezTo>
                    <a:pt x="11" y="38"/>
                    <a:pt x="1" y="83"/>
                    <a:pt x="56" y="90"/>
                  </a:cubicBezTo>
                  <a:cubicBezTo>
                    <a:pt x="60" y="86"/>
                    <a:pt x="64" y="83"/>
                    <a:pt x="68" y="79"/>
                  </a:cubicBezTo>
                  <a:cubicBezTo>
                    <a:pt x="42" y="57"/>
                    <a:pt x="34" y="26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9" name="Google Shape;29759;p21"/>
            <p:cNvSpPr/>
            <p:nvPr/>
          </p:nvSpPr>
          <p:spPr>
            <a:xfrm>
              <a:off x="-4882672" y="139907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45" y="0"/>
                  </a:moveTo>
                  <a:cubicBezTo>
                    <a:pt x="35" y="0"/>
                    <a:pt x="19" y="4"/>
                    <a:pt x="1" y="16"/>
                  </a:cubicBezTo>
                  <a:cubicBezTo>
                    <a:pt x="27" y="42"/>
                    <a:pt x="57" y="49"/>
                    <a:pt x="90" y="49"/>
                  </a:cubicBezTo>
                  <a:cubicBezTo>
                    <a:pt x="68" y="16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0" name="Google Shape;29760;p21"/>
            <p:cNvSpPr/>
            <p:nvPr/>
          </p:nvSpPr>
          <p:spPr>
            <a:xfrm>
              <a:off x="-4880523" y="130978"/>
              <a:ext cx="3486" cy="2006"/>
            </a:xfrm>
            <a:custGeom>
              <a:avLst/>
              <a:gdLst/>
              <a:ahLst/>
              <a:cxnLst/>
              <a:rect l="l" t="t" r="r" b="b"/>
              <a:pathLst>
                <a:path w="73" h="42" extrusionOk="0">
                  <a:moveTo>
                    <a:pt x="35" y="1"/>
                  </a:moveTo>
                  <a:cubicBezTo>
                    <a:pt x="19" y="1"/>
                    <a:pt x="12" y="12"/>
                    <a:pt x="0" y="23"/>
                  </a:cubicBezTo>
                  <a:cubicBezTo>
                    <a:pt x="16" y="27"/>
                    <a:pt x="31" y="30"/>
                    <a:pt x="42" y="38"/>
                  </a:cubicBezTo>
                  <a:cubicBezTo>
                    <a:pt x="45" y="38"/>
                    <a:pt x="50" y="41"/>
                    <a:pt x="53" y="41"/>
                  </a:cubicBezTo>
                  <a:cubicBezTo>
                    <a:pt x="61" y="41"/>
                    <a:pt x="64" y="38"/>
                    <a:pt x="68" y="30"/>
                  </a:cubicBezTo>
                  <a:cubicBezTo>
                    <a:pt x="72" y="23"/>
                    <a:pt x="61" y="15"/>
                    <a:pt x="53" y="8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1" name="Google Shape;29761;p21"/>
            <p:cNvSpPr/>
            <p:nvPr/>
          </p:nvSpPr>
          <p:spPr>
            <a:xfrm>
              <a:off x="-5248962" y="-213538"/>
              <a:ext cx="3104" cy="5921"/>
            </a:xfrm>
            <a:custGeom>
              <a:avLst/>
              <a:gdLst/>
              <a:ahLst/>
              <a:cxnLst/>
              <a:rect l="l" t="t" r="r" b="b"/>
              <a:pathLst>
                <a:path w="65" h="124" extrusionOk="0">
                  <a:moveTo>
                    <a:pt x="35" y="1"/>
                  </a:moveTo>
                  <a:cubicBezTo>
                    <a:pt x="23" y="1"/>
                    <a:pt x="23" y="16"/>
                    <a:pt x="23" y="27"/>
                  </a:cubicBezTo>
                  <a:cubicBezTo>
                    <a:pt x="20" y="42"/>
                    <a:pt x="35" y="61"/>
                    <a:pt x="16" y="75"/>
                  </a:cubicBezTo>
                  <a:cubicBezTo>
                    <a:pt x="13" y="91"/>
                    <a:pt x="13" y="106"/>
                    <a:pt x="1" y="120"/>
                  </a:cubicBezTo>
                  <a:cubicBezTo>
                    <a:pt x="9" y="124"/>
                    <a:pt x="13" y="124"/>
                    <a:pt x="16" y="124"/>
                  </a:cubicBezTo>
                  <a:cubicBezTo>
                    <a:pt x="28" y="124"/>
                    <a:pt x="35" y="120"/>
                    <a:pt x="42" y="117"/>
                  </a:cubicBezTo>
                  <a:cubicBezTo>
                    <a:pt x="65" y="91"/>
                    <a:pt x="39" y="56"/>
                    <a:pt x="57" y="27"/>
                  </a:cubicBezTo>
                  <a:cubicBezTo>
                    <a:pt x="50" y="20"/>
                    <a:pt x="50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2" name="Google Shape;29762;p21"/>
            <p:cNvSpPr/>
            <p:nvPr/>
          </p:nvSpPr>
          <p:spPr>
            <a:xfrm>
              <a:off x="-5095780" y="-149410"/>
              <a:ext cx="3247" cy="3390"/>
            </a:xfrm>
            <a:custGeom>
              <a:avLst/>
              <a:gdLst/>
              <a:ahLst/>
              <a:cxnLst/>
              <a:rect l="l" t="t" r="r" b="b"/>
              <a:pathLst>
                <a:path w="68" h="71" extrusionOk="0">
                  <a:moveTo>
                    <a:pt x="34" y="0"/>
                  </a:moveTo>
                  <a:cubicBezTo>
                    <a:pt x="0" y="7"/>
                    <a:pt x="27" y="33"/>
                    <a:pt x="19" y="52"/>
                  </a:cubicBezTo>
                  <a:cubicBezTo>
                    <a:pt x="23" y="56"/>
                    <a:pt x="27" y="71"/>
                    <a:pt x="34" y="71"/>
                  </a:cubicBezTo>
                  <a:cubicBezTo>
                    <a:pt x="34" y="71"/>
                    <a:pt x="38" y="71"/>
                    <a:pt x="38" y="67"/>
                  </a:cubicBezTo>
                  <a:cubicBezTo>
                    <a:pt x="57" y="59"/>
                    <a:pt x="68" y="41"/>
                    <a:pt x="60" y="19"/>
                  </a:cubicBezTo>
                  <a:cubicBezTo>
                    <a:pt x="60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3" name="Google Shape;29763;p21"/>
            <p:cNvSpPr/>
            <p:nvPr/>
          </p:nvSpPr>
          <p:spPr>
            <a:xfrm>
              <a:off x="-4999898" y="-1481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45" y="1"/>
                  </a:moveTo>
                  <a:cubicBezTo>
                    <a:pt x="71" y="38"/>
                    <a:pt x="0" y="49"/>
                    <a:pt x="30" y="87"/>
                  </a:cubicBezTo>
                  <a:lnTo>
                    <a:pt x="49" y="87"/>
                  </a:lnTo>
                  <a:cubicBezTo>
                    <a:pt x="67" y="61"/>
                    <a:pt x="71" y="30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4" name="Google Shape;29764;p21"/>
            <p:cNvSpPr/>
            <p:nvPr/>
          </p:nvSpPr>
          <p:spPr>
            <a:xfrm>
              <a:off x="-4911943" y="142199"/>
              <a:ext cx="13991" cy="7927"/>
            </a:xfrm>
            <a:custGeom>
              <a:avLst/>
              <a:gdLst/>
              <a:ahLst/>
              <a:cxnLst/>
              <a:rect l="l" t="t" r="r" b="b"/>
              <a:pathLst>
                <a:path w="293" h="166" extrusionOk="0">
                  <a:moveTo>
                    <a:pt x="199" y="1"/>
                  </a:moveTo>
                  <a:cubicBezTo>
                    <a:pt x="195" y="1"/>
                    <a:pt x="195" y="1"/>
                    <a:pt x="192" y="4"/>
                  </a:cubicBezTo>
                  <a:cubicBezTo>
                    <a:pt x="180" y="16"/>
                    <a:pt x="221" y="49"/>
                    <a:pt x="173" y="49"/>
                  </a:cubicBezTo>
                  <a:cubicBezTo>
                    <a:pt x="154" y="68"/>
                    <a:pt x="135" y="83"/>
                    <a:pt x="120" y="83"/>
                  </a:cubicBezTo>
                  <a:cubicBezTo>
                    <a:pt x="106" y="83"/>
                    <a:pt x="91" y="72"/>
                    <a:pt x="75" y="49"/>
                  </a:cubicBezTo>
                  <a:cubicBezTo>
                    <a:pt x="68" y="57"/>
                    <a:pt x="61" y="75"/>
                    <a:pt x="49" y="75"/>
                  </a:cubicBezTo>
                  <a:cubicBezTo>
                    <a:pt x="46" y="75"/>
                    <a:pt x="38" y="68"/>
                    <a:pt x="30" y="49"/>
                  </a:cubicBezTo>
                  <a:cubicBezTo>
                    <a:pt x="27" y="46"/>
                    <a:pt x="27" y="46"/>
                    <a:pt x="23" y="46"/>
                  </a:cubicBezTo>
                  <a:cubicBezTo>
                    <a:pt x="20" y="46"/>
                    <a:pt x="12" y="65"/>
                    <a:pt x="1" y="68"/>
                  </a:cubicBezTo>
                  <a:cubicBezTo>
                    <a:pt x="16" y="80"/>
                    <a:pt x="20" y="94"/>
                    <a:pt x="27" y="109"/>
                  </a:cubicBezTo>
                  <a:cubicBezTo>
                    <a:pt x="30" y="113"/>
                    <a:pt x="35" y="117"/>
                    <a:pt x="38" y="117"/>
                  </a:cubicBezTo>
                  <a:cubicBezTo>
                    <a:pt x="57" y="128"/>
                    <a:pt x="72" y="135"/>
                    <a:pt x="91" y="135"/>
                  </a:cubicBezTo>
                  <a:cubicBezTo>
                    <a:pt x="94" y="135"/>
                    <a:pt x="102" y="135"/>
                    <a:pt x="109" y="132"/>
                  </a:cubicBezTo>
                  <a:lnTo>
                    <a:pt x="120" y="132"/>
                  </a:lnTo>
                  <a:cubicBezTo>
                    <a:pt x="128" y="132"/>
                    <a:pt x="132" y="135"/>
                    <a:pt x="132" y="139"/>
                  </a:cubicBezTo>
                  <a:cubicBezTo>
                    <a:pt x="139" y="158"/>
                    <a:pt x="151" y="165"/>
                    <a:pt x="161" y="165"/>
                  </a:cubicBezTo>
                  <a:cubicBezTo>
                    <a:pt x="169" y="165"/>
                    <a:pt x="177" y="161"/>
                    <a:pt x="187" y="158"/>
                  </a:cubicBezTo>
                  <a:cubicBezTo>
                    <a:pt x="161" y="139"/>
                    <a:pt x="151" y="120"/>
                    <a:pt x="161" y="94"/>
                  </a:cubicBezTo>
                  <a:cubicBezTo>
                    <a:pt x="161" y="87"/>
                    <a:pt x="169" y="80"/>
                    <a:pt x="177" y="80"/>
                  </a:cubicBezTo>
                  <a:cubicBezTo>
                    <a:pt x="180" y="80"/>
                    <a:pt x="180" y="83"/>
                    <a:pt x="184" y="83"/>
                  </a:cubicBezTo>
                  <a:cubicBezTo>
                    <a:pt x="206" y="91"/>
                    <a:pt x="195" y="117"/>
                    <a:pt x="206" y="132"/>
                  </a:cubicBezTo>
                  <a:cubicBezTo>
                    <a:pt x="221" y="117"/>
                    <a:pt x="229" y="83"/>
                    <a:pt x="251" y="83"/>
                  </a:cubicBezTo>
                  <a:cubicBezTo>
                    <a:pt x="259" y="83"/>
                    <a:pt x="266" y="87"/>
                    <a:pt x="277" y="94"/>
                  </a:cubicBezTo>
                  <a:lnTo>
                    <a:pt x="282" y="94"/>
                  </a:lnTo>
                  <a:cubicBezTo>
                    <a:pt x="289" y="94"/>
                    <a:pt x="292" y="91"/>
                    <a:pt x="292" y="83"/>
                  </a:cubicBezTo>
                  <a:cubicBezTo>
                    <a:pt x="292" y="65"/>
                    <a:pt x="274" y="68"/>
                    <a:pt x="263" y="61"/>
                  </a:cubicBezTo>
                  <a:cubicBezTo>
                    <a:pt x="248" y="53"/>
                    <a:pt x="221" y="65"/>
                    <a:pt x="229" y="30"/>
                  </a:cubicBezTo>
                  <a:cubicBezTo>
                    <a:pt x="225" y="27"/>
                    <a:pt x="225" y="20"/>
                    <a:pt x="225" y="12"/>
                  </a:cubicBezTo>
                  <a:cubicBezTo>
                    <a:pt x="221" y="12"/>
                    <a:pt x="221" y="16"/>
                    <a:pt x="218" y="16"/>
                  </a:cubicBezTo>
                  <a:cubicBezTo>
                    <a:pt x="214" y="16"/>
                    <a:pt x="210" y="12"/>
                    <a:pt x="206" y="8"/>
                  </a:cubicBezTo>
                  <a:cubicBezTo>
                    <a:pt x="206" y="4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5" name="Google Shape;29765;p21"/>
            <p:cNvSpPr/>
            <p:nvPr/>
          </p:nvSpPr>
          <p:spPr>
            <a:xfrm>
              <a:off x="-4906022" y="138284"/>
              <a:ext cx="8213" cy="4727"/>
            </a:xfrm>
            <a:custGeom>
              <a:avLst/>
              <a:gdLst/>
              <a:ahLst/>
              <a:cxnLst/>
              <a:rect l="l" t="t" r="r" b="b"/>
              <a:pathLst>
                <a:path w="172" h="99" extrusionOk="0">
                  <a:moveTo>
                    <a:pt x="90" y="8"/>
                  </a:moveTo>
                  <a:cubicBezTo>
                    <a:pt x="79" y="12"/>
                    <a:pt x="63" y="16"/>
                    <a:pt x="49" y="16"/>
                  </a:cubicBezTo>
                  <a:lnTo>
                    <a:pt x="27" y="16"/>
                  </a:lnTo>
                  <a:cubicBezTo>
                    <a:pt x="19" y="27"/>
                    <a:pt x="1" y="38"/>
                    <a:pt x="11" y="60"/>
                  </a:cubicBezTo>
                  <a:cubicBezTo>
                    <a:pt x="19" y="50"/>
                    <a:pt x="27" y="45"/>
                    <a:pt x="34" y="45"/>
                  </a:cubicBezTo>
                  <a:cubicBezTo>
                    <a:pt x="37" y="45"/>
                    <a:pt x="45" y="50"/>
                    <a:pt x="53" y="53"/>
                  </a:cubicBezTo>
                  <a:cubicBezTo>
                    <a:pt x="56" y="64"/>
                    <a:pt x="63" y="76"/>
                    <a:pt x="68" y="86"/>
                  </a:cubicBezTo>
                  <a:cubicBezTo>
                    <a:pt x="71" y="83"/>
                    <a:pt x="71" y="83"/>
                    <a:pt x="75" y="83"/>
                  </a:cubicBezTo>
                  <a:cubicBezTo>
                    <a:pt x="79" y="83"/>
                    <a:pt x="82" y="86"/>
                    <a:pt x="82" y="90"/>
                  </a:cubicBezTo>
                  <a:cubicBezTo>
                    <a:pt x="86" y="94"/>
                    <a:pt x="90" y="98"/>
                    <a:pt x="94" y="98"/>
                  </a:cubicBezTo>
                  <a:cubicBezTo>
                    <a:pt x="97" y="98"/>
                    <a:pt x="97" y="94"/>
                    <a:pt x="101" y="94"/>
                  </a:cubicBezTo>
                  <a:cubicBezTo>
                    <a:pt x="113" y="86"/>
                    <a:pt x="90" y="64"/>
                    <a:pt x="105" y="64"/>
                  </a:cubicBezTo>
                  <a:lnTo>
                    <a:pt x="120" y="64"/>
                  </a:lnTo>
                  <a:cubicBezTo>
                    <a:pt x="142" y="64"/>
                    <a:pt x="153" y="42"/>
                    <a:pt x="172" y="42"/>
                  </a:cubicBezTo>
                  <a:cubicBezTo>
                    <a:pt x="158" y="0"/>
                    <a:pt x="120" y="16"/>
                    <a:pt x="90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6" name="Google Shape;29766;p21"/>
            <p:cNvSpPr/>
            <p:nvPr/>
          </p:nvSpPr>
          <p:spPr>
            <a:xfrm>
              <a:off x="-4901390" y="142772"/>
              <a:ext cx="7210" cy="2531"/>
            </a:xfrm>
            <a:custGeom>
              <a:avLst/>
              <a:gdLst/>
              <a:ahLst/>
              <a:cxnLst/>
              <a:rect l="l" t="t" r="r" b="b"/>
              <a:pathLst>
                <a:path w="151" h="53" extrusionOk="0">
                  <a:moveTo>
                    <a:pt x="83" y="0"/>
                  </a:moveTo>
                  <a:cubicBezTo>
                    <a:pt x="68" y="0"/>
                    <a:pt x="53" y="8"/>
                    <a:pt x="19" y="23"/>
                  </a:cubicBezTo>
                  <a:cubicBezTo>
                    <a:pt x="16" y="23"/>
                    <a:pt x="11" y="23"/>
                    <a:pt x="8" y="18"/>
                  </a:cubicBezTo>
                  <a:lnTo>
                    <a:pt x="8" y="18"/>
                  </a:lnTo>
                  <a:cubicBezTo>
                    <a:pt x="0" y="53"/>
                    <a:pt x="27" y="41"/>
                    <a:pt x="42" y="49"/>
                  </a:cubicBezTo>
                  <a:cubicBezTo>
                    <a:pt x="53" y="34"/>
                    <a:pt x="64" y="30"/>
                    <a:pt x="75" y="30"/>
                  </a:cubicBezTo>
                  <a:cubicBezTo>
                    <a:pt x="97" y="30"/>
                    <a:pt x="120" y="49"/>
                    <a:pt x="139" y="49"/>
                  </a:cubicBezTo>
                  <a:cubicBezTo>
                    <a:pt x="142" y="45"/>
                    <a:pt x="146" y="41"/>
                    <a:pt x="150" y="37"/>
                  </a:cubicBezTo>
                  <a:cubicBezTo>
                    <a:pt x="116" y="11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7" name="Google Shape;29767;p21"/>
            <p:cNvSpPr/>
            <p:nvPr/>
          </p:nvSpPr>
          <p:spPr>
            <a:xfrm>
              <a:off x="-4892318" y="141865"/>
              <a:ext cx="3820" cy="2388"/>
            </a:xfrm>
            <a:custGeom>
              <a:avLst/>
              <a:gdLst/>
              <a:ahLst/>
              <a:cxnLst/>
              <a:rect l="l" t="t" r="r" b="b"/>
              <a:pathLst>
                <a:path w="80" h="50" extrusionOk="0">
                  <a:moveTo>
                    <a:pt x="54" y="1"/>
                  </a:moveTo>
                  <a:cubicBezTo>
                    <a:pt x="50" y="1"/>
                    <a:pt x="46" y="4"/>
                    <a:pt x="42" y="4"/>
                  </a:cubicBezTo>
                  <a:cubicBezTo>
                    <a:pt x="35" y="11"/>
                    <a:pt x="28" y="19"/>
                    <a:pt x="23" y="27"/>
                  </a:cubicBezTo>
                  <a:cubicBezTo>
                    <a:pt x="23" y="34"/>
                    <a:pt x="1" y="49"/>
                    <a:pt x="20" y="49"/>
                  </a:cubicBezTo>
                  <a:cubicBezTo>
                    <a:pt x="23" y="49"/>
                    <a:pt x="23" y="49"/>
                    <a:pt x="28" y="46"/>
                  </a:cubicBezTo>
                  <a:cubicBezTo>
                    <a:pt x="42" y="46"/>
                    <a:pt x="57" y="34"/>
                    <a:pt x="72" y="34"/>
                  </a:cubicBezTo>
                  <a:lnTo>
                    <a:pt x="76" y="34"/>
                  </a:lnTo>
                  <a:cubicBezTo>
                    <a:pt x="80" y="11"/>
                    <a:pt x="72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8" name="Google Shape;29768;p21"/>
            <p:cNvSpPr/>
            <p:nvPr/>
          </p:nvSpPr>
          <p:spPr>
            <a:xfrm>
              <a:off x="-5016324" y="203797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8" y="1"/>
                  </a:moveTo>
                  <a:cubicBezTo>
                    <a:pt x="94" y="12"/>
                    <a:pt x="82" y="34"/>
                    <a:pt x="68" y="34"/>
                  </a:cubicBezTo>
                  <a:cubicBezTo>
                    <a:pt x="60" y="34"/>
                    <a:pt x="52" y="27"/>
                    <a:pt x="45" y="5"/>
                  </a:cubicBezTo>
                  <a:lnTo>
                    <a:pt x="37" y="5"/>
                  </a:lnTo>
                  <a:cubicBezTo>
                    <a:pt x="15" y="5"/>
                    <a:pt x="23" y="31"/>
                    <a:pt x="15" y="41"/>
                  </a:cubicBezTo>
                  <a:cubicBezTo>
                    <a:pt x="0" y="72"/>
                    <a:pt x="4" y="101"/>
                    <a:pt x="23" y="131"/>
                  </a:cubicBezTo>
                  <a:cubicBezTo>
                    <a:pt x="52" y="131"/>
                    <a:pt x="56" y="105"/>
                    <a:pt x="75" y="91"/>
                  </a:cubicBezTo>
                  <a:cubicBezTo>
                    <a:pt x="82" y="86"/>
                    <a:pt x="90" y="83"/>
                    <a:pt x="97" y="83"/>
                  </a:cubicBezTo>
                  <a:cubicBezTo>
                    <a:pt x="105" y="83"/>
                    <a:pt x="113" y="86"/>
                    <a:pt x="120" y="94"/>
                  </a:cubicBezTo>
                  <a:cubicBezTo>
                    <a:pt x="127" y="105"/>
                    <a:pt x="131" y="113"/>
                    <a:pt x="135" y="113"/>
                  </a:cubicBezTo>
                  <a:cubicBezTo>
                    <a:pt x="139" y="113"/>
                    <a:pt x="142" y="105"/>
                    <a:pt x="153" y="91"/>
                  </a:cubicBezTo>
                  <a:cubicBezTo>
                    <a:pt x="161" y="64"/>
                    <a:pt x="139" y="41"/>
                    <a:pt x="131" y="19"/>
                  </a:cubicBezTo>
                  <a:cubicBezTo>
                    <a:pt x="123" y="12"/>
                    <a:pt x="116" y="5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9" name="Google Shape;29769;p21"/>
            <p:cNvSpPr/>
            <p:nvPr/>
          </p:nvSpPr>
          <p:spPr>
            <a:xfrm>
              <a:off x="-5010451" y="203080"/>
              <a:ext cx="4679" cy="5061"/>
            </a:xfrm>
            <a:custGeom>
              <a:avLst/>
              <a:gdLst/>
              <a:ahLst/>
              <a:cxnLst/>
              <a:rect l="l" t="t" r="r" b="b"/>
              <a:pathLst>
                <a:path w="98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8"/>
                    <a:pt x="16" y="23"/>
                    <a:pt x="8" y="34"/>
                  </a:cubicBezTo>
                  <a:cubicBezTo>
                    <a:pt x="16" y="56"/>
                    <a:pt x="38" y="79"/>
                    <a:pt x="30" y="106"/>
                  </a:cubicBezTo>
                  <a:lnTo>
                    <a:pt x="34" y="106"/>
                  </a:lnTo>
                  <a:cubicBezTo>
                    <a:pt x="42" y="106"/>
                    <a:pt x="49" y="101"/>
                    <a:pt x="52" y="98"/>
                  </a:cubicBezTo>
                  <a:cubicBezTo>
                    <a:pt x="60" y="94"/>
                    <a:pt x="68" y="90"/>
                    <a:pt x="75" y="90"/>
                  </a:cubicBezTo>
                  <a:cubicBezTo>
                    <a:pt x="79" y="90"/>
                    <a:pt x="86" y="94"/>
                    <a:pt x="94" y="98"/>
                  </a:cubicBezTo>
                  <a:cubicBezTo>
                    <a:pt x="97" y="42"/>
                    <a:pt x="34" y="38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0" name="Google Shape;29770;p21"/>
            <p:cNvSpPr/>
            <p:nvPr/>
          </p:nvSpPr>
          <p:spPr>
            <a:xfrm>
              <a:off x="-5014176" y="201314"/>
              <a:ext cx="2865" cy="2340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60" y="0"/>
                  </a:moveTo>
                  <a:lnTo>
                    <a:pt x="60" y="0"/>
                  </a:lnTo>
                  <a:cubicBezTo>
                    <a:pt x="41" y="19"/>
                    <a:pt x="0" y="8"/>
                    <a:pt x="7" y="48"/>
                  </a:cubicBezTo>
                  <a:lnTo>
                    <a:pt x="23" y="48"/>
                  </a:lnTo>
                  <a:cubicBezTo>
                    <a:pt x="30" y="48"/>
                    <a:pt x="41" y="45"/>
                    <a:pt x="52" y="41"/>
                  </a:cubicBezTo>
                  <a:cubicBezTo>
                    <a:pt x="52" y="26"/>
                    <a:pt x="56" y="15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1" name="Google Shape;29771;p21"/>
            <p:cNvSpPr/>
            <p:nvPr/>
          </p:nvSpPr>
          <p:spPr>
            <a:xfrm>
              <a:off x="-5014176" y="203271"/>
              <a:ext cx="3056" cy="2196"/>
            </a:xfrm>
            <a:custGeom>
              <a:avLst/>
              <a:gdLst/>
              <a:ahLst/>
              <a:cxnLst/>
              <a:rect l="l" t="t" r="r" b="b"/>
              <a:pathLst>
                <a:path w="64" h="46" extrusionOk="0">
                  <a:moveTo>
                    <a:pt x="52" y="0"/>
                  </a:moveTo>
                  <a:cubicBezTo>
                    <a:pt x="41" y="4"/>
                    <a:pt x="30" y="7"/>
                    <a:pt x="23" y="7"/>
                  </a:cubicBezTo>
                  <a:lnTo>
                    <a:pt x="7" y="7"/>
                  </a:lnTo>
                  <a:cubicBezTo>
                    <a:pt x="4" y="7"/>
                    <a:pt x="0" y="12"/>
                    <a:pt x="0" y="16"/>
                  </a:cubicBezTo>
                  <a:cubicBezTo>
                    <a:pt x="7" y="38"/>
                    <a:pt x="15" y="45"/>
                    <a:pt x="23" y="45"/>
                  </a:cubicBezTo>
                  <a:cubicBezTo>
                    <a:pt x="37" y="45"/>
                    <a:pt x="49" y="23"/>
                    <a:pt x="63" y="12"/>
                  </a:cubicBezTo>
                  <a:cubicBezTo>
                    <a:pt x="60" y="7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2" name="Google Shape;29772;p21"/>
            <p:cNvSpPr/>
            <p:nvPr/>
          </p:nvSpPr>
          <p:spPr>
            <a:xfrm>
              <a:off x="-5022245" y="110636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1" y="53"/>
                  </a:moveTo>
                  <a:cubicBezTo>
                    <a:pt x="1" y="56"/>
                    <a:pt x="4" y="56"/>
                    <a:pt x="4" y="56"/>
                  </a:cubicBezTo>
                  <a:lnTo>
                    <a:pt x="1" y="53"/>
                  </a:lnTo>
                  <a:close/>
                  <a:moveTo>
                    <a:pt x="30" y="1"/>
                  </a:moveTo>
                  <a:cubicBezTo>
                    <a:pt x="27" y="1"/>
                    <a:pt x="23" y="4"/>
                    <a:pt x="19" y="8"/>
                  </a:cubicBezTo>
                  <a:cubicBezTo>
                    <a:pt x="8" y="23"/>
                    <a:pt x="8" y="37"/>
                    <a:pt x="4" y="56"/>
                  </a:cubicBezTo>
                  <a:cubicBezTo>
                    <a:pt x="12" y="56"/>
                    <a:pt x="19" y="60"/>
                    <a:pt x="30" y="60"/>
                  </a:cubicBezTo>
                  <a:cubicBezTo>
                    <a:pt x="42" y="60"/>
                    <a:pt x="57" y="53"/>
                    <a:pt x="64" y="41"/>
                  </a:cubicBezTo>
                  <a:cubicBezTo>
                    <a:pt x="72" y="19"/>
                    <a:pt x="42" y="1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3" name="Google Shape;29773;p21"/>
            <p:cNvSpPr/>
            <p:nvPr/>
          </p:nvSpPr>
          <p:spPr>
            <a:xfrm>
              <a:off x="-5023153" y="104906"/>
              <a:ext cx="3295" cy="2579"/>
            </a:xfrm>
            <a:custGeom>
              <a:avLst/>
              <a:gdLst/>
              <a:ahLst/>
              <a:cxnLst/>
              <a:rect l="l" t="t" r="r" b="b"/>
              <a:pathLst>
                <a:path w="69" h="54" extrusionOk="0">
                  <a:moveTo>
                    <a:pt x="1" y="0"/>
                  </a:moveTo>
                  <a:cubicBezTo>
                    <a:pt x="4" y="8"/>
                    <a:pt x="4" y="16"/>
                    <a:pt x="4" y="23"/>
                  </a:cubicBezTo>
                  <a:cubicBezTo>
                    <a:pt x="20" y="31"/>
                    <a:pt x="35" y="53"/>
                    <a:pt x="49" y="53"/>
                  </a:cubicBezTo>
                  <a:cubicBezTo>
                    <a:pt x="57" y="53"/>
                    <a:pt x="65" y="45"/>
                    <a:pt x="68" y="19"/>
                  </a:cubicBezTo>
                  <a:lnTo>
                    <a:pt x="68" y="16"/>
                  </a:lnTo>
                  <a:cubicBezTo>
                    <a:pt x="61" y="19"/>
                    <a:pt x="49" y="19"/>
                    <a:pt x="38" y="19"/>
                  </a:cubicBezTo>
                  <a:cubicBezTo>
                    <a:pt x="27" y="19"/>
                    <a:pt x="12" y="1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4" name="Google Shape;29774;p21"/>
            <p:cNvSpPr/>
            <p:nvPr/>
          </p:nvSpPr>
          <p:spPr>
            <a:xfrm>
              <a:off x="-5059395" y="-18766"/>
              <a:ext cx="8643" cy="4679"/>
            </a:xfrm>
            <a:custGeom>
              <a:avLst/>
              <a:gdLst/>
              <a:ahLst/>
              <a:cxnLst/>
              <a:rect l="l" t="t" r="r" b="b"/>
              <a:pathLst>
                <a:path w="181" h="98" extrusionOk="0">
                  <a:moveTo>
                    <a:pt x="54" y="0"/>
                  </a:moveTo>
                  <a:lnTo>
                    <a:pt x="54" y="0"/>
                  </a:lnTo>
                  <a:cubicBezTo>
                    <a:pt x="57" y="30"/>
                    <a:pt x="46" y="37"/>
                    <a:pt x="28" y="37"/>
                  </a:cubicBezTo>
                  <a:lnTo>
                    <a:pt x="1" y="37"/>
                  </a:lnTo>
                  <a:cubicBezTo>
                    <a:pt x="5" y="56"/>
                    <a:pt x="1" y="78"/>
                    <a:pt x="28" y="78"/>
                  </a:cubicBezTo>
                  <a:lnTo>
                    <a:pt x="42" y="78"/>
                  </a:lnTo>
                  <a:cubicBezTo>
                    <a:pt x="42" y="78"/>
                    <a:pt x="46" y="86"/>
                    <a:pt x="54" y="94"/>
                  </a:cubicBezTo>
                  <a:cubicBezTo>
                    <a:pt x="57" y="94"/>
                    <a:pt x="57" y="97"/>
                    <a:pt x="61" y="97"/>
                  </a:cubicBezTo>
                  <a:cubicBezTo>
                    <a:pt x="91" y="75"/>
                    <a:pt x="125" y="60"/>
                    <a:pt x="166" y="60"/>
                  </a:cubicBezTo>
                  <a:lnTo>
                    <a:pt x="180" y="60"/>
                  </a:lnTo>
                  <a:cubicBezTo>
                    <a:pt x="147" y="23"/>
                    <a:pt x="83" y="45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5" name="Google Shape;29775;p21"/>
            <p:cNvSpPr/>
            <p:nvPr/>
          </p:nvSpPr>
          <p:spPr>
            <a:xfrm>
              <a:off x="-5053474" y="-22729"/>
              <a:ext cx="3438" cy="3104"/>
            </a:xfrm>
            <a:custGeom>
              <a:avLst/>
              <a:gdLst/>
              <a:ahLst/>
              <a:cxnLst/>
              <a:rect l="l" t="t" r="r" b="b"/>
              <a:pathLst>
                <a:path w="72" h="65" extrusionOk="0">
                  <a:moveTo>
                    <a:pt x="4" y="1"/>
                  </a:moveTo>
                  <a:cubicBezTo>
                    <a:pt x="1" y="30"/>
                    <a:pt x="8" y="53"/>
                    <a:pt x="34" y="64"/>
                  </a:cubicBezTo>
                  <a:cubicBezTo>
                    <a:pt x="49" y="61"/>
                    <a:pt x="68" y="61"/>
                    <a:pt x="71" y="42"/>
                  </a:cubicBezTo>
                  <a:cubicBezTo>
                    <a:pt x="61" y="20"/>
                    <a:pt x="42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6" name="Google Shape;29776;p21"/>
            <p:cNvSpPr/>
            <p:nvPr/>
          </p:nvSpPr>
          <p:spPr>
            <a:xfrm>
              <a:off x="-5062212" y="-23780"/>
              <a:ext cx="3772" cy="1862"/>
            </a:xfrm>
            <a:custGeom>
              <a:avLst/>
              <a:gdLst/>
              <a:ahLst/>
              <a:cxnLst/>
              <a:rect l="l" t="t" r="r" b="b"/>
              <a:pathLst>
                <a:path w="79" h="39" extrusionOk="0">
                  <a:moveTo>
                    <a:pt x="34" y="0"/>
                  </a:moveTo>
                  <a:cubicBezTo>
                    <a:pt x="11" y="0"/>
                    <a:pt x="1" y="16"/>
                    <a:pt x="4" y="38"/>
                  </a:cubicBezTo>
                  <a:cubicBezTo>
                    <a:pt x="30" y="30"/>
                    <a:pt x="64" y="38"/>
                    <a:pt x="79" y="8"/>
                  </a:cubicBezTo>
                  <a:cubicBezTo>
                    <a:pt x="75" y="0"/>
                    <a:pt x="68" y="0"/>
                    <a:pt x="64" y="0"/>
                  </a:cubicBezTo>
                  <a:lnTo>
                    <a:pt x="53" y="0"/>
                  </a:lnTo>
                  <a:cubicBezTo>
                    <a:pt x="49" y="0"/>
                    <a:pt x="45" y="4"/>
                    <a:pt x="42" y="4"/>
                  </a:cubicBezTo>
                  <a:cubicBezTo>
                    <a:pt x="42" y="4"/>
                    <a:pt x="37" y="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7" name="Google Shape;29777;p21"/>
            <p:cNvSpPr/>
            <p:nvPr/>
          </p:nvSpPr>
          <p:spPr>
            <a:xfrm>
              <a:off x="-5278185" y="11708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57" y="0"/>
                  </a:moveTo>
                  <a:cubicBezTo>
                    <a:pt x="49" y="0"/>
                    <a:pt x="41" y="0"/>
                    <a:pt x="34" y="7"/>
                  </a:cubicBezTo>
                  <a:cubicBezTo>
                    <a:pt x="0" y="26"/>
                    <a:pt x="15" y="49"/>
                    <a:pt x="34" y="67"/>
                  </a:cubicBezTo>
                  <a:cubicBezTo>
                    <a:pt x="52" y="56"/>
                    <a:pt x="83" y="63"/>
                    <a:pt x="93" y="37"/>
                  </a:cubicBezTo>
                  <a:cubicBezTo>
                    <a:pt x="79" y="23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8" name="Google Shape;29778;p21"/>
            <p:cNvSpPr/>
            <p:nvPr/>
          </p:nvSpPr>
          <p:spPr>
            <a:xfrm>
              <a:off x="-5283390" y="122192"/>
              <a:ext cx="3629" cy="2435"/>
            </a:xfrm>
            <a:custGeom>
              <a:avLst/>
              <a:gdLst/>
              <a:ahLst/>
              <a:cxnLst/>
              <a:rect l="l" t="t" r="r" b="b"/>
              <a:pathLst>
                <a:path w="76" h="51" extrusionOk="0">
                  <a:moveTo>
                    <a:pt x="72" y="1"/>
                  </a:moveTo>
                  <a:cubicBezTo>
                    <a:pt x="57" y="1"/>
                    <a:pt x="42" y="5"/>
                    <a:pt x="27" y="5"/>
                  </a:cubicBezTo>
                  <a:cubicBezTo>
                    <a:pt x="19" y="16"/>
                    <a:pt x="1" y="31"/>
                    <a:pt x="12" y="42"/>
                  </a:cubicBezTo>
                  <a:cubicBezTo>
                    <a:pt x="19" y="46"/>
                    <a:pt x="23" y="50"/>
                    <a:pt x="27" y="50"/>
                  </a:cubicBezTo>
                  <a:cubicBezTo>
                    <a:pt x="38" y="50"/>
                    <a:pt x="54" y="35"/>
                    <a:pt x="64" y="35"/>
                  </a:cubicBezTo>
                  <a:cubicBezTo>
                    <a:pt x="72" y="23"/>
                    <a:pt x="76" y="13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9" name="Google Shape;29779;p21"/>
            <p:cNvSpPr/>
            <p:nvPr/>
          </p:nvSpPr>
          <p:spPr>
            <a:xfrm>
              <a:off x="-5160386" y="11555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124" y="1"/>
                  </a:moveTo>
                  <a:cubicBezTo>
                    <a:pt x="112" y="12"/>
                    <a:pt x="102" y="19"/>
                    <a:pt x="86" y="19"/>
                  </a:cubicBezTo>
                  <a:lnTo>
                    <a:pt x="68" y="19"/>
                  </a:lnTo>
                  <a:cubicBezTo>
                    <a:pt x="68" y="16"/>
                    <a:pt x="64" y="16"/>
                    <a:pt x="64" y="16"/>
                  </a:cubicBezTo>
                  <a:cubicBezTo>
                    <a:pt x="57" y="16"/>
                    <a:pt x="57" y="19"/>
                    <a:pt x="52" y="27"/>
                  </a:cubicBezTo>
                  <a:cubicBezTo>
                    <a:pt x="49" y="30"/>
                    <a:pt x="49" y="35"/>
                    <a:pt x="42" y="35"/>
                  </a:cubicBezTo>
                  <a:lnTo>
                    <a:pt x="38" y="30"/>
                  </a:lnTo>
                  <a:cubicBezTo>
                    <a:pt x="26" y="49"/>
                    <a:pt x="12" y="64"/>
                    <a:pt x="0" y="79"/>
                  </a:cubicBezTo>
                  <a:cubicBezTo>
                    <a:pt x="19" y="94"/>
                    <a:pt x="16" y="109"/>
                    <a:pt x="12" y="128"/>
                  </a:cubicBezTo>
                  <a:cubicBezTo>
                    <a:pt x="8" y="147"/>
                    <a:pt x="0" y="161"/>
                    <a:pt x="19" y="176"/>
                  </a:cubicBezTo>
                  <a:cubicBezTo>
                    <a:pt x="38" y="142"/>
                    <a:pt x="71" y="124"/>
                    <a:pt x="90" y="94"/>
                  </a:cubicBezTo>
                  <a:cubicBezTo>
                    <a:pt x="97" y="83"/>
                    <a:pt x="105" y="79"/>
                    <a:pt x="109" y="79"/>
                  </a:cubicBezTo>
                  <a:cubicBezTo>
                    <a:pt x="120" y="79"/>
                    <a:pt x="124" y="102"/>
                    <a:pt x="135" y="109"/>
                  </a:cubicBezTo>
                  <a:cubicBezTo>
                    <a:pt x="169" y="68"/>
                    <a:pt x="142" y="35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0" name="Google Shape;29780;p21"/>
            <p:cNvSpPr/>
            <p:nvPr/>
          </p:nvSpPr>
          <p:spPr>
            <a:xfrm>
              <a:off x="-5162726" y="12988"/>
              <a:ext cx="4202" cy="2578"/>
            </a:xfrm>
            <a:custGeom>
              <a:avLst/>
              <a:gdLst/>
              <a:ahLst/>
              <a:cxnLst/>
              <a:rect l="l" t="t" r="r" b="b"/>
              <a:pathLst>
                <a:path w="88" h="54" extrusionOk="0">
                  <a:moveTo>
                    <a:pt x="8" y="0"/>
                  </a:moveTo>
                  <a:cubicBezTo>
                    <a:pt x="4" y="12"/>
                    <a:pt x="1" y="23"/>
                    <a:pt x="1" y="34"/>
                  </a:cubicBezTo>
                  <a:cubicBezTo>
                    <a:pt x="8" y="38"/>
                    <a:pt x="20" y="45"/>
                    <a:pt x="27" y="53"/>
                  </a:cubicBezTo>
                  <a:cubicBezTo>
                    <a:pt x="34" y="53"/>
                    <a:pt x="42" y="53"/>
                    <a:pt x="49" y="49"/>
                  </a:cubicBezTo>
                  <a:cubicBezTo>
                    <a:pt x="61" y="34"/>
                    <a:pt x="75" y="19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1" name="Google Shape;29781;p21"/>
            <p:cNvSpPr/>
            <p:nvPr/>
          </p:nvSpPr>
          <p:spPr>
            <a:xfrm>
              <a:off x="-5167310" y="14611"/>
              <a:ext cx="4632" cy="1815"/>
            </a:xfrm>
            <a:custGeom>
              <a:avLst/>
              <a:gdLst/>
              <a:ahLst/>
              <a:cxnLst/>
              <a:rect l="l" t="t" r="r" b="b"/>
              <a:pathLst>
                <a:path w="97" h="38" extrusionOk="0">
                  <a:moveTo>
                    <a:pt x="0" y="0"/>
                  </a:moveTo>
                  <a:cubicBezTo>
                    <a:pt x="7" y="26"/>
                    <a:pt x="18" y="38"/>
                    <a:pt x="33" y="38"/>
                  </a:cubicBezTo>
                  <a:cubicBezTo>
                    <a:pt x="48" y="38"/>
                    <a:pt x="63" y="26"/>
                    <a:pt x="78" y="23"/>
                  </a:cubicBezTo>
                  <a:cubicBezTo>
                    <a:pt x="85" y="15"/>
                    <a:pt x="90" y="7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2" name="Google Shape;29782;p21"/>
            <p:cNvSpPr/>
            <p:nvPr/>
          </p:nvSpPr>
          <p:spPr>
            <a:xfrm>
              <a:off x="-5164827" y="14611"/>
              <a:ext cx="3390" cy="3247"/>
            </a:xfrm>
            <a:custGeom>
              <a:avLst/>
              <a:gdLst/>
              <a:ahLst/>
              <a:cxnLst/>
              <a:rect l="l" t="t" r="r" b="b"/>
              <a:pathLst>
                <a:path w="71" h="68" extrusionOk="0">
                  <a:moveTo>
                    <a:pt x="45" y="0"/>
                  </a:moveTo>
                  <a:cubicBezTo>
                    <a:pt x="38" y="7"/>
                    <a:pt x="33" y="15"/>
                    <a:pt x="26" y="23"/>
                  </a:cubicBezTo>
                  <a:cubicBezTo>
                    <a:pt x="22" y="33"/>
                    <a:pt x="0" y="49"/>
                    <a:pt x="11" y="60"/>
                  </a:cubicBezTo>
                  <a:cubicBezTo>
                    <a:pt x="19" y="64"/>
                    <a:pt x="22" y="67"/>
                    <a:pt x="26" y="67"/>
                  </a:cubicBezTo>
                  <a:cubicBezTo>
                    <a:pt x="38" y="67"/>
                    <a:pt x="45" y="49"/>
                    <a:pt x="52" y="41"/>
                  </a:cubicBezTo>
                  <a:cubicBezTo>
                    <a:pt x="60" y="33"/>
                    <a:pt x="64" y="26"/>
                    <a:pt x="71" y="19"/>
                  </a:cubicBezTo>
                  <a:cubicBezTo>
                    <a:pt x="64" y="11"/>
                    <a:pt x="52" y="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3" name="Google Shape;29783;p21"/>
            <p:cNvSpPr/>
            <p:nvPr/>
          </p:nvSpPr>
          <p:spPr>
            <a:xfrm>
              <a:off x="-4921015" y="115077"/>
              <a:ext cx="6112" cy="329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101" y="1"/>
                  </a:moveTo>
                  <a:cubicBezTo>
                    <a:pt x="97" y="1"/>
                    <a:pt x="90" y="5"/>
                    <a:pt x="82" y="12"/>
                  </a:cubicBezTo>
                  <a:cubicBezTo>
                    <a:pt x="68" y="23"/>
                    <a:pt x="53" y="34"/>
                    <a:pt x="34" y="34"/>
                  </a:cubicBezTo>
                  <a:lnTo>
                    <a:pt x="27" y="34"/>
                  </a:lnTo>
                  <a:cubicBezTo>
                    <a:pt x="19" y="42"/>
                    <a:pt x="1" y="38"/>
                    <a:pt x="8" y="57"/>
                  </a:cubicBezTo>
                  <a:cubicBezTo>
                    <a:pt x="19" y="65"/>
                    <a:pt x="30" y="68"/>
                    <a:pt x="41" y="68"/>
                  </a:cubicBezTo>
                  <a:cubicBezTo>
                    <a:pt x="49" y="68"/>
                    <a:pt x="56" y="68"/>
                    <a:pt x="63" y="65"/>
                  </a:cubicBezTo>
                  <a:cubicBezTo>
                    <a:pt x="86" y="57"/>
                    <a:pt x="113" y="60"/>
                    <a:pt x="127" y="34"/>
                  </a:cubicBezTo>
                  <a:cubicBezTo>
                    <a:pt x="120" y="2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4" name="Google Shape;29784;p21"/>
            <p:cNvSpPr/>
            <p:nvPr/>
          </p:nvSpPr>
          <p:spPr>
            <a:xfrm>
              <a:off x="-4918007" y="116701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64" y="0"/>
                  </a:moveTo>
                  <a:cubicBezTo>
                    <a:pt x="50" y="26"/>
                    <a:pt x="23" y="23"/>
                    <a:pt x="0" y="31"/>
                  </a:cubicBezTo>
                  <a:cubicBezTo>
                    <a:pt x="19" y="45"/>
                    <a:pt x="31" y="83"/>
                    <a:pt x="57" y="83"/>
                  </a:cubicBezTo>
                  <a:cubicBezTo>
                    <a:pt x="64" y="83"/>
                    <a:pt x="76" y="75"/>
                    <a:pt x="90" y="60"/>
                  </a:cubicBezTo>
                  <a:cubicBezTo>
                    <a:pt x="90" y="45"/>
                    <a:pt x="90" y="31"/>
                    <a:pt x="87" y="19"/>
                  </a:cubicBezTo>
                  <a:cubicBezTo>
                    <a:pt x="79" y="12"/>
                    <a:pt x="72" y="4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5" name="Google Shape;29785;p21"/>
            <p:cNvSpPr/>
            <p:nvPr/>
          </p:nvSpPr>
          <p:spPr>
            <a:xfrm>
              <a:off x="-4922066" y="111496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7" y="19"/>
                    <a:pt x="0" y="31"/>
                    <a:pt x="7" y="42"/>
                  </a:cubicBezTo>
                  <a:cubicBezTo>
                    <a:pt x="11" y="50"/>
                    <a:pt x="15" y="50"/>
                    <a:pt x="23" y="50"/>
                  </a:cubicBezTo>
                  <a:cubicBezTo>
                    <a:pt x="26" y="50"/>
                    <a:pt x="30" y="50"/>
                    <a:pt x="33" y="45"/>
                  </a:cubicBezTo>
                  <a:cubicBezTo>
                    <a:pt x="52" y="35"/>
                    <a:pt x="49" y="19"/>
                    <a:pt x="41" y="5"/>
                  </a:cubicBezTo>
                  <a:cubicBezTo>
                    <a:pt x="37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6" name="Google Shape;29786;p21"/>
            <p:cNvSpPr/>
            <p:nvPr/>
          </p:nvSpPr>
          <p:spPr>
            <a:xfrm>
              <a:off x="-4920681" y="114552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30" y="0"/>
                  </a:moveTo>
                  <a:cubicBezTo>
                    <a:pt x="12" y="0"/>
                    <a:pt x="1" y="8"/>
                    <a:pt x="20" y="45"/>
                  </a:cubicBezTo>
                  <a:lnTo>
                    <a:pt x="23" y="45"/>
                  </a:lnTo>
                  <a:cubicBezTo>
                    <a:pt x="34" y="31"/>
                    <a:pt x="46" y="16"/>
                    <a:pt x="61" y="4"/>
                  </a:cubicBezTo>
                  <a:cubicBezTo>
                    <a:pt x="49" y="0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7" name="Google Shape;29787;p21"/>
            <p:cNvSpPr/>
            <p:nvPr/>
          </p:nvSpPr>
          <p:spPr>
            <a:xfrm>
              <a:off x="-5274986" y="10333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26"/>
                    <a:pt x="35" y="33"/>
                    <a:pt x="35" y="52"/>
                  </a:cubicBezTo>
                  <a:cubicBezTo>
                    <a:pt x="42" y="49"/>
                    <a:pt x="49" y="45"/>
                    <a:pt x="57" y="45"/>
                  </a:cubicBezTo>
                  <a:cubicBezTo>
                    <a:pt x="64" y="45"/>
                    <a:pt x="68" y="49"/>
                    <a:pt x="75" y="49"/>
                  </a:cubicBezTo>
                  <a:cubicBezTo>
                    <a:pt x="79" y="33"/>
                    <a:pt x="71" y="26"/>
                    <a:pt x="61" y="19"/>
                  </a:cubicBezTo>
                  <a:lnTo>
                    <a:pt x="49" y="19"/>
                  </a:lnTo>
                  <a:cubicBezTo>
                    <a:pt x="38" y="19"/>
                    <a:pt x="26" y="7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8" name="Google Shape;29788;p21"/>
            <p:cNvSpPr/>
            <p:nvPr/>
          </p:nvSpPr>
          <p:spPr>
            <a:xfrm>
              <a:off x="-5060445" y="62600"/>
              <a:ext cx="8118" cy="13275"/>
            </a:xfrm>
            <a:custGeom>
              <a:avLst/>
              <a:gdLst/>
              <a:ahLst/>
              <a:cxnLst/>
              <a:rect l="l" t="t" r="r" b="b"/>
              <a:pathLst>
                <a:path w="170" h="278" extrusionOk="0">
                  <a:moveTo>
                    <a:pt x="42" y="1"/>
                  </a:moveTo>
                  <a:cubicBezTo>
                    <a:pt x="34" y="5"/>
                    <a:pt x="23" y="8"/>
                    <a:pt x="12" y="12"/>
                  </a:cubicBezTo>
                  <a:cubicBezTo>
                    <a:pt x="12" y="20"/>
                    <a:pt x="12" y="27"/>
                    <a:pt x="16" y="34"/>
                  </a:cubicBezTo>
                  <a:cubicBezTo>
                    <a:pt x="34" y="38"/>
                    <a:pt x="45" y="46"/>
                    <a:pt x="31" y="65"/>
                  </a:cubicBezTo>
                  <a:cubicBezTo>
                    <a:pt x="34" y="72"/>
                    <a:pt x="42" y="75"/>
                    <a:pt x="50" y="75"/>
                  </a:cubicBezTo>
                  <a:cubicBezTo>
                    <a:pt x="50" y="75"/>
                    <a:pt x="53" y="75"/>
                    <a:pt x="57" y="72"/>
                  </a:cubicBezTo>
                  <a:cubicBezTo>
                    <a:pt x="64" y="72"/>
                    <a:pt x="64" y="53"/>
                    <a:pt x="72" y="53"/>
                  </a:cubicBezTo>
                  <a:cubicBezTo>
                    <a:pt x="76" y="53"/>
                    <a:pt x="79" y="53"/>
                    <a:pt x="87" y="60"/>
                  </a:cubicBezTo>
                  <a:cubicBezTo>
                    <a:pt x="95" y="68"/>
                    <a:pt x="98" y="83"/>
                    <a:pt x="95" y="94"/>
                  </a:cubicBezTo>
                  <a:cubicBezTo>
                    <a:pt x="95" y="101"/>
                    <a:pt x="87" y="105"/>
                    <a:pt x="83" y="105"/>
                  </a:cubicBezTo>
                  <a:cubicBezTo>
                    <a:pt x="76" y="105"/>
                    <a:pt x="68" y="101"/>
                    <a:pt x="64" y="101"/>
                  </a:cubicBezTo>
                  <a:cubicBezTo>
                    <a:pt x="57" y="101"/>
                    <a:pt x="50" y="98"/>
                    <a:pt x="42" y="98"/>
                  </a:cubicBezTo>
                  <a:cubicBezTo>
                    <a:pt x="31" y="101"/>
                    <a:pt x="23" y="105"/>
                    <a:pt x="12" y="109"/>
                  </a:cubicBezTo>
                  <a:cubicBezTo>
                    <a:pt x="0" y="165"/>
                    <a:pt x="57" y="222"/>
                    <a:pt x="19" y="277"/>
                  </a:cubicBezTo>
                  <a:cubicBezTo>
                    <a:pt x="60" y="270"/>
                    <a:pt x="98" y="258"/>
                    <a:pt x="109" y="210"/>
                  </a:cubicBezTo>
                  <a:cubicBezTo>
                    <a:pt x="95" y="203"/>
                    <a:pt x="83" y="199"/>
                    <a:pt x="68" y="191"/>
                  </a:cubicBezTo>
                  <a:cubicBezTo>
                    <a:pt x="57" y="184"/>
                    <a:pt x="57" y="177"/>
                    <a:pt x="57" y="165"/>
                  </a:cubicBezTo>
                  <a:cubicBezTo>
                    <a:pt x="60" y="154"/>
                    <a:pt x="64" y="146"/>
                    <a:pt x="76" y="146"/>
                  </a:cubicBezTo>
                  <a:cubicBezTo>
                    <a:pt x="79" y="146"/>
                    <a:pt x="83" y="150"/>
                    <a:pt x="87" y="150"/>
                  </a:cubicBezTo>
                  <a:cubicBezTo>
                    <a:pt x="90" y="154"/>
                    <a:pt x="95" y="158"/>
                    <a:pt x="98" y="158"/>
                  </a:cubicBezTo>
                  <a:cubicBezTo>
                    <a:pt x="109" y="158"/>
                    <a:pt x="117" y="150"/>
                    <a:pt x="124" y="143"/>
                  </a:cubicBezTo>
                  <a:cubicBezTo>
                    <a:pt x="131" y="135"/>
                    <a:pt x="139" y="127"/>
                    <a:pt x="147" y="127"/>
                  </a:cubicBezTo>
                  <a:cubicBezTo>
                    <a:pt x="150" y="127"/>
                    <a:pt x="157" y="132"/>
                    <a:pt x="165" y="139"/>
                  </a:cubicBezTo>
                  <a:cubicBezTo>
                    <a:pt x="169" y="127"/>
                    <a:pt x="165" y="117"/>
                    <a:pt x="157" y="109"/>
                  </a:cubicBezTo>
                  <a:cubicBezTo>
                    <a:pt x="128" y="65"/>
                    <a:pt x="105" y="12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9" name="Google Shape;29789;p21"/>
            <p:cNvSpPr/>
            <p:nvPr/>
          </p:nvSpPr>
          <p:spPr>
            <a:xfrm>
              <a:off x="-5057771" y="68664"/>
              <a:ext cx="5253" cy="3963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91" y="0"/>
                  </a:moveTo>
                  <a:cubicBezTo>
                    <a:pt x="83" y="0"/>
                    <a:pt x="75" y="8"/>
                    <a:pt x="68" y="16"/>
                  </a:cubicBezTo>
                  <a:cubicBezTo>
                    <a:pt x="61" y="23"/>
                    <a:pt x="53" y="31"/>
                    <a:pt x="42" y="31"/>
                  </a:cubicBezTo>
                  <a:cubicBezTo>
                    <a:pt x="39" y="31"/>
                    <a:pt x="34" y="27"/>
                    <a:pt x="31" y="23"/>
                  </a:cubicBezTo>
                  <a:cubicBezTo>
                    <a:pt x="27" y="23"/>
                    <a:pt x="23" y="19"/>
                    <a:pt x="20" y="19"/>
                  </a:cubicBezTo>
                  <a:cubicBezTo>
                    <a:pt x="8" y="19"/>
                    <a:pt x="4" y="27"/>
                    <a:pt x="1" y="38"/>
                  </a:cubicBezTo>
                  <a:cubicBezTo>
                    <a:pt x="1" y="50"/>
                    <a:pt x="1" y="57"/>
                    <a:pt x="12" y="64"/>
                  </a:cubicBezTo>
                  <a:cubicBezTo>
                    <a:pt x="27" y="72"/>
                    <a:pt x="39" y="76"/>
                    <a:pt x="53" y="83"/>
                  </a:cubicBezTo>
                  <a:cubicBezTo>
                    <a:pt x="94" y="76"/>
                    <a:pt x="106" y="45"/>
                    <a:pt x="109" y="12"/>
                  </a:cubicBezTo>
                  <a:cubicBezTo>
                    <a:pt x="101" y="5"/>
                    <a:pt x="94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0" name="Google Shape;29790;p21"/>
            <p:cNvSpPr/>
            <p:nvPr/>
          </p:nvSpPr>
          <p:spPr>
            <a:xfrm>
              <a:off x="-4980464" y="-91251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57" y="0"/>
                  </a:moveTo>
                  <a:cubicBezTo>
                    <a:pt x="45" y="0"/>
                    <a:pt x="38" y="0"/>
                    <a:pt x="30" y="4"/>
                  </a:cubicBezTo>
                  <a:cubicBezTo>
                    <a:pt x="16" y="16"/>
                    <a:pt x="0" y="26"/>
                    <a:pt x="8" y="49"/>
                  </a:cubicBezTo>
                  <a:cubicBezTo>
                    <a:pt x="8" y="52"/>
                    <a:pt x="19" y="60"/>
                    <a:pt x="23" y="60"/>
                  </a:cubicBezTo>
                  <a:lnTo>
                    <a:pt x="26" y="60"/>
                  </a:lnTo>
                  <a:cubicBezTo>
                    <a:pt x="45" y="60"/>
                    <a:pt x="38" y="38"/>
                    <a:pt x="49" y="30"/>
                  </a:cubicBezTo>
                  <a:cubicBezTo>
                    <a:pt x="57" y="23"/>
                    <a:pt x="68" y="16"/>
                    <a:pt x="83" y="4"/>
                  </a:cubicBezTo>
                  <a:cubicBezTo>
                    <a:pt x="71" y="0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1" name="Google Shape;29791;p21"/>
            <p:cNvSpPr/>
            <p:nvPr/>
          </p:nvSpPr>
          <p:spPr>
            <a:xfrm>
              <a:off x="-5000997" y="-151225"/>
              <a:ext cx="6828" cy="3581"/>
            </a:xfrm>
            <a:custGeom>
              <a:avLst/>
              <a:gdLst/>
              <a:ahLst/>
              <a:cxnLst/>
              <a:rect l="l" t="t" r="r" b="b"/>
              <a:pathLst>
                <a:path w="143" h="75" extrusionOk="0">
                  <a:moveTo>
                    <a:pt x="72" y="0"/>
                  </a:moveTo>
                  <a:cubicBezTo>
                    <a:pt x="64" y="0"/>
                    <a:pt x="56" y="4"/>
                    <a:pt x="53" y="23"/>
                  </a:cubicBezTo>
                  <a:cubicBezTo>
                    <a:pt x="45" y="42"/>
                    <a:pt x="1" y="60"/>
                    <a:pt x="53" y="75"/>
                  </a:cubicBezTo>
                  <a:cubicBezTo>
                    <a:pt x="61" y="71"/>
                    <a:pt x="68" y="71"/>
                    <a:pt x="79" y="71"/>
                  </a:cubicBezTo>
                  <a:lnTo>
                    <a:pt x="113" y="71"/>
                  </a:lnTo>
                  <a:cubicBezTo>
                    <a:pt x="120" y="71"/>
                    <a:pt x="128" y="71"/>
                    <a:pt x="135" y="68"/>
                  </a:cubicBezTo>
                  <a:cubicBezTo>
                    <a:pt x="142" y="38"/>
                    <a:pt x="113" y="30"/>
                    <a:pt x="98" y="16"/>
                  </a:cubicBezTo>
                  <a:cubicBezTo>
                    <a:pt x="87" y="8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2" name="Google Shape;29792;p21"/>
            <p:cNvSpPr/>
            <p:nvPr/>
          </p:nvSpPr>
          <p:spPr>
            <a:xfrm>
              <a:off x="-5024872" y="10972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22" y="1"/>
                  </a:moveTo>
                  <a:cubicBezTo>
                    <a:pt x="0" y="42"/>
                    <a:pt x="26" y="60"/>
                    <a:pt x="56" y="72"/>
                  </a:cubicBezTo>
                  <a:lnTo>
                    <a:pt x="59" y="75"/>
                  </a:lnTo>
                  <a:cubicBezTo>
                    <a:pt x="63" y="56"/>
                    <a:pt x="63" y="42"/>
                    <a:pt x="74" y="27"/>
                  </a:cubicBezTo>
                  <a:lnTo>
                    <a:pt x="71" y="27"/>
                  </a:lnTo>
                  <a:cubicBezTo>
                    <a:pt x="59" y="27"/>
                    <a:pt x="52" y="23"/>
                    <a:pt x="48" y="15"/>
                  </a:cubicBezTo>
                  <a:cubicBezTo>
                    <a:pt x="40" y="8"/>
                    <a:pt x="33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3" name="Google Shape;29793;p21"/>
            <p:cNvSpPr/>
            <p:nvPr/>
          </p:nvSpPr>
          <p:spPr>
            <a:xfrm>
              <a:off x="-4945320" y="-37723"/>
              <a:ext cx="2961" cy="3104"/>
            </a:xfrm>
            <a:custGeom>
              <a:avLst/>
              <a:gdLst/>
              <a:ahLst/>
              <a:cxnLst/>
              <a:rect l="l" t="t" r="r" b="b"/>
              <a:pathLst>
                <a:path w="62" h="65" extrusionOk="0">
                  <a:moveTo>
                    <a:pt x="1" y="1"/>
                  </a:moveTo>
                  <a:cubicBezTo>
                    <a:pt x="20" y="16"/>
                    <a:pt x="1" y="64"/>
                    <a:pt x="31" y="64"/>
                  </a:cubicBezTo>
                  <a:cubicBezTo>
                    <a:pt x="39" y="64"/>
                    <a:pt x="46" y="61"/>
                    <a:pt x="61" y="57"/>
                  </a:cubicBezTo>
                  <a:cubicBezTo>
                    <a:pt x="57" y="27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4" name="Google Shape;29794;p21"/>
            <p:cNvSpPr/>
            <p:nvPr/>
          </p:nvSpPr>
          <p:spPr>
            <a:xfrm>
              <a:off x="-5029551" y="115268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60" y="1"/>
                  </a:moveTo>
                  <a:lnTo>
                    <a:pt x="60" y="4"/>
                  </a:lnTo>
                  <a:cubicBezTo>
                    <a:pt x="49" y="30"/>
                    <a:pt x="0" y="56"/>
                    <a:pt x="57" y="90"/>
                  </a:cubicBezTo>
                  <a:cubicBezTo>
                    <a:pt x="60" y="61"/>
                    <a:pt x="57" y="34"/>
                    <a:pt x="71" y="11"/>
                  </a:cubicBezTo>
                  <a:cubicBezTo>
                    <a:pt x="68" y="8"/>
                    <a:pt x="68" y="4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5" name="Google Shape;29795;p21"/>
            <p:cNvSpPr/>
            <p:nvPr/>
          </p:nvSpPr>
          <p:spPr>
            <a:xfrm>
              <a:off x="-5030649" y="113836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27" y="1"/>
                  </a:moveTo>
                  <a:cubicBezTo>
                    <a:pt x="23" y="1"/>
                    <a:pt x="16" y="5"/>
                    <a:pt x="12" y="8"/>
                  </a:cubicBezTo>
                  <a:cubicBezTo>
                    <a:pt x="1" y="19"/>
                    <a:pt x="12" y="31"/>
                    <a:pt x="20" y="38"/>
                  </a:cubicBezTo>
                  <a:cubicBezTo>
                    <a:pt x="27" y="41"/>
                    <a:pt x="31" y="46"/>
                    <a:pt x="38" y="46"/>
                  </a:cubicBezTo>
                  <a:cubicBezTo>
                    <a:pt x="42" y="46"/>
                    <a:pt x="46" y="46"/>
                    <a:pt x="46" y="41"/>
                  </a:cubicBezTo>
                  <a:cubicBezTo>
                    <a:pt x="61" y="31"/>
                    <a:pt x="49" y="15"/>
                    <a:pt x="38" y="5"/>
                  </a:cubicBezTo>
                  <a:cubicBezTo>
                    <a:pt x="38" y="1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6" name="Google Shape;29796;p21"/>
            <p:cNvSpPr/>
            <p:nvPr/>
          </p:nvSpPr>
          <p:spPr>
            <a:xfrm>
              <a:off x="-5027402" y="114218"/>
              <a:ext cx="3390" cy="2531"/>
            </a:xfrm>
            <a:custGeom>
              <a:avLst/>
              <a:gdLst/>
              <a:ahLst/>
              <a:cxnLst/>
              <a:rect l="l" t="t" r="r" b="b"/>
              <a:pathLst>
                <a:path w="71" h="53" extrusionOk="0">
                  <a:moveTo>
                    <a:pt x="12" y="0"/>
                  </a:moveTo>
                  <a:cubicBezTo>
                    <a:pt x="4" y="0"/>
                    <a:pt x="0" y="4"/>
                    <a:pt x="15" y="19"/>
                  </a:cubicBezTo>
                  <a:lnTo>
                    <a:pt x="15" y="23"/>
                  </a:lnTo>
                  <a:cubicBezTo>
                    <a:pt x="23" y="26"/>
                    <a:pt x="23" y="30"/>
                    <a:pt x="26" y="33"/>
                  </a:cubicBezTo>
                  <a:cubicBezTo>
                    <a:pt x="38" y="41"/>
                    <a:pt x="45" y="45"/>
                    <a:pt x="53" y="52"/>
                  </a:cubicBezTo>
                  <a:cubicBezTo>
                    <a:pt x="71" y="26"/>
                    <a:pt x="57" y="11"/>
                    <a:pt x="38" y="0"/>
                  </a:cubicBezTo>
                  <a:cubicBezTo>
                    <a:pt x="34" y="4"/>
                    <a:pt x="34" y="4"/>
                    <a:pt x="31" y="4"/>
                  </a:cubicBezTo>
                  <a:lnTo>
                    <a:pt x="19" y="4"/>
                  </a:lnTo>
                  <a:cubicBezTo>
                    <a:pt x="15" y="0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7" name="Google Shape;29797;p21"/>
            <p:cNvSpPr/>
            <p:nvPr/>
          </p:nvSpPr>
          <p:spPr>
            <a:xfrm>
              <a:off x="-5057771" y="-108059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42" y="1"/>
                  </a:moveTo>
                  <a:cubicBezTo>
                    <a:pt x="31" y="9"/>
                    <a:pt x="16" y="19"/>
                    <a:pt x="1" y="28"/>
                  </a:cubicBezTo>
                  <a:cubicBezTo>
                    <a:pt x="1" y="54"/>
                    <a:pt x="23" y="64"/>
                    <a:pt x="42" y="76"/>
                  </a:cubicBezTo>
                  <a:cubicBezTo>
                    <a:pt x="39" y="54"/>
                    <a:pt x="65" y="28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8" name="Google Shape;29798;p21"/>
            <p:cNvSpPr/>
            <p:nvPr/>
          </p:nvSpPr>
          <p:spPr>
            <a:xfrm>
              <a:off x="-4869589" y="144205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41" y="0"/>
                  </a:moveTo>
                  <a:cubicBezTo>
                    <a:pt x="26" y="11"/>
                    <a:pt x="0" y="11"/>
                    <a:pt x="0" y="33"/>
                  </a:cubicBezTo>
                  <a:cubicBezTo>
                    <a:pt x="0" y="60"/>
                    <a:pt x="33" y="49"/>
                    <a:pt x="45" y="64"/>
                  </a:cubicBezTo>
                  <a:lnTo>
                    <a:pt x="49" y="64"/>
                  </a:lnTo>
                  <a:cubicBezTo>
                    <a:pt x="75" y="41"/>
                    <a:pt x="67" y="19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9" name="Google Shape;29799;p21"/>
            <p:cNvSpPr/>
            <p:nvPr/>
          </p:nvSpPr>
          <p:spPr>
            <a:xfrm>
              <a:off x="-4875844" y="141722"/>
              <a:ext cx="3915" cy="3915"/>
            </a:xfrm>
            <a:custGeom>
              <a:avLst/>
              <a:gdLst/>
              <a:ahLst/>
              <a:cxnLst/>
              <a:rect l="l" t="t" r="r" b="b"/>
              <a:pathLst>
                <a:path w="82" h="82" extrusionOk="0">
                  <a:moveTo>
                    <a:pt x="56" y="0"/>
                  </a:moveTo>
                  <a:cubicBezTo>
                    <a:pt x="37" y="22"/>
                    <a:pt x="0" y="33"/>
                    <a:pt x="19" y="82"/>
                  </a:cubicBezTo>
                  <a:cubicBezTo>
                    <a:pt x="33" y="56"/>
                    <a:pt x="52" y="40"/>
                    <a:pt x="78" y="40"/>
                  </a:cubicBezTo>
                  <a:lnTo>
                    <a:pt x="82" y="40"/>
                  </a:lnTo>
                  <a:cubicBezTo>
                    <a:pt x="75" y="26"/>
                    <a:pt x="71" y="11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0" name="Google Shape;29800;p21"/>
            <p:cNvSpPr/>
            <p:nvPr/>
          </p:nvSpPr>
          <p:spPr>
            <a:xfrm>
              <a:off x="-5035806" y="251260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34" y="1"/>
                  </a:moveTo>
                  <a:cubicBezTo>
                    <a:pt x="15" y="27"/>
                    <a:pt x="31" y="68"/>
                    <a:pt x="0" y="87"/>
                  </a:cubicBezTo>
                  <a:cubicBezTo>
                    <a:pt x="19" y="117"/>
                    <a:pt x="34" y="132"/>
                    <a:pt x="57" y="132"/>
                  </a:cubicBezTo>
                  <a:cubicBezTo>
                    <a:pt x="72" y="132"/>
                    <a:pt x="90" y="120"/>
                    <a:pt x="109" y="94"/>
                  </a:cubicBezTo>
                  <a:cubicBezTo>
                    <a:pt x="53" y="94"/>
                    <a:pt x="76" y="23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1" name="Google Shape;29801;p21"/>
            <p:cNvSpPr/>
            <p:nvPr/>
          </p:nvSpPr>
          <p:spPr>
            <a:xfrm>
              <a:off x="-4979223" y="126298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53" y="1"/>
                  </a:moveTo>
                  <a:cubicBezTo>
                    <a:pt x="23" y="1"/>
                    <a:pt x="31" y="49"/>
                    <a:pt x="0" y="54"/>
                  </a:cubicBezTo>
                  <a:cubicBezTo>
                    <a:pt x="23" y="68"/>
                    <a:pt x="42" y="72"/>
                    <a:pt x="53" y="72"/>
                  </a:cubicBezTo>
                  <a:cubicBezTo>
                    <a:pt x="71" y="72"/>
                    <a:pt x="79" y="58"/>
                    <a:pt x="79" y="23"/>
                  </a:cubicBezTo>
                  <a:cubicBezTo>
                    <a:pt x="76" y="16"/>
                    <a:pt x="68" y="9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2" name="Google Shape;29802;p21"/>
            <p:cNvSpPr/>
            <p:nvPr/>
          </p:nvSpPr>
          <p:spPr>
            <a:xfrm>
              <a:off x="-4979748" y="124914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5" y="0"/>
                  </a:moveTo>
                  <a:cubicBezTo>
                    <a:pt x="42" y="0"/>
                    <a:pt x="37" y="0"/>
                    <a:pt x="34" y="4"/>
                  </a:cubicBezTo>
                  <a:cubicBezTo>
                    <a:pt x="42" y="26"/>
                    <a:pt x="34" y="42"/>
                    <a:pt x="8" y="42"/>
                  </a:cubicBezTo>
                  <a:lnTo>
                    <a:pt x="4" y="42"/>
                  </a:lnTo>
                  <a:cubicBezTo>
                    <a:pt x="1" y="56"/>
                    <a:pt x="1" y="71"/>
                    <a:pt x="11" y="83"/>
                  </a:cubicBezTo>
                  <a:cubicBezTo>
                    <a:pt x="42" y="78"/>
                    <a:pt x="34" y="30"/>
                    <a:pt x="64" y="30"/>
                  </a:cubicBezTo>
                  <a:lnTo>
                    <a:pt x="71" y="30"/>
                  </a:lnTo>
                  <a:cubicBezTo>
                    <a:pt x="79" y="23"/>
                    <a:pt x="82" y="16"/>
                    <a:pt x="90" y="8"/>
                  </a:cubicBezTo>
                  <a:cubicBezTo>
                    <a:pt x="75" y="8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3" name="Google Shape;29803;p21"/>
            <p:cNvSpPr/>
            <p:nvPr/>
          </p:nvSpPr>
          <p:spPr>
            <a:xfrm>
              <a:off x="-4949761" y="-44885"/>
              <a:ext cx="5730" cy="3104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79" y="1"/>
                  </a:moveTo>
                  <a:cubicBezTo>
                    <a:pt x="64" y="1"/>
                    <a:pt x="49" y="5"/>
                    <a:pt x="30" y="13"/>
                  </a:cubicBezTo>
                  <a:cubicBezTo>
                    <a:pt x="19" y="20"/>
                    <a:pt x="1" y="23"/>
                    <a:pt x="11" y="46"/>
                  </a:cubicBezTo>
                  <a:cubicBezTo>
                    <a:pt x="15" y="54"/>
                    <a:pt x="27" y="65"/>
                    <a:pt x="30" y="65"/>
                  </a:cubicBezTo>
                  <a:cubicBezTo>
                    <a:pt x="53" y="28"/>
                    <a:pt x="105" y="65"/>
                    <a:pt x="120" y="23"/>
                  </a:cubicBezTo>
                  <a:cubicBezTo>
                    <a:pt x="109" y="5"/>
                    <a:pt x="9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4" name="Google Shape;29804;p21"/>
            <p:cNvSpPr/>
            <p:nvPr/>
          </p:nvSpPr>
          <p:spPr>
            <a:xfrm>
              <a:off x="-5425446" y="-103188"/>
              <a:ext cx="4345" cy="5873"/>
            </a:xfrm>
            <a:custGeom>
              <a:avLst/>
              <a:gdLst/>
              <a:ahLst/>
              <a:cxnLst/>
              <a:rect l="l" t="t" r="r" b="b"/>
              <a:pathLst>
                <a:path w="91" h="12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64"/>
                    <a:pt x="53" y="93"/>
                    <a:pt x="90" y="123"/>
                  </a:cubicBezTo>
                  <a:cubicBezTo>
                    <a:pt x="79" y="78"/>
                    <a:pt x="82" y="26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5" name="Google Shape;29805;p21"/>
            <p:cNvSpPr/>
            <p:nvPr/>
          </p:nvSpPr>
          <p:spPr>
            <a:xfrm>
              <a:off x="-5262858" y="284637"/>
              <a:ext cx="3629" cy="4154"/>
            </a:xfrm>
            <a:custGeom>
              <a:avLst/>
              <a:gdLst/>
              <a:ahLst/>
              <a:cxnLst/>
              <a:rect l="l" t="t" r="r" b="b"/>
              <a:pathLst>
                <a:path w="76" h="87" extrusionOk="0">
                  <a:moveTo>
                    <a:pt x="34" y="1"/>
                  </a:moveTo>
                  <a:lnTo>
                    <a:pt x="34" y="1"/>
                  </a:lnTo>
                  <a:cubicBezTo>
                    <a:pt x="38" y="35"/>
                    <a:pt x="8" y="46"/>
                    <a:pt x="0" y="72"/>
                  </a:cubicBezTo>
                  <a:cubicBezTo>
                    <a:pt x="12" y="83"/>
                    <a:pt x="23" y="87"/>
                    <a:pt x="31" y="87"/>
                  </a:cubicBezTo>
                  <a:cubicBezTo>
                    <a:pt x="45" y="87"/>
                    <a:pt x="53" y="80"/>
                    <a:pt x="64" y="65"/>
                  </a:cubicBezTo>
                  <a:cubicBezTo>
                    <a:pt x="68" y="53"/>
                    <a:pt x="68" y="42"/>
                    <a:pt x="72" y="30"/>
                  </a:cubicBezTo>
                  <a:cubicBezTo>
                    <a:pt x="76" y="1"/>
                    <a:pt x="50" y="8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6" name="Google Shape;29806;p21"/>
            <p:cNvSpPr/>
            <p:nvPr/>
          </p:nvSpPr>
          <p:spPr>
            <a:xfrm>
              <a:off x="-5266057" y="290367"/>
              <a:ext cx="3820" cy="4297"/>
            </a:xfrm>
            <a:custGeom>
              <a:avLst/>
              <a:gdLst/>
              <a:ahLst/>
              <a:cxnLst/>
              <a:rect l="l" t="t" r="r" b="b"/>
              <a:pathLst>
                <a:path w="80" h="90" extrusionOk="0">
                  <a:moveTo>
                    <a:pt x="8" y="0"/>
                  </a:moveTo>
                  <a:cubicBezTo>
                    <a:pt x="5" y="5"/>
                    <a:pt x="5" y="8"/>
                    <a:pt x="0" y="8"/>
                  </a:cubicBezTo>
                  <a:cubicBezTo>
                    <a:pt x="19" y="31"/>
                    <a:pt x="19" y="60"/>
                    <a:pt x="15" y="86"/>
                  </a:cubicBezTo>
                  <a:cubicBezTo>
                    <a:pt x="23" y="90"/>
                    <a:pt x="31" y="90"/>
                    <a:pt x="34" y="90"/>
                  </a:cubicBezTo>
                  <a:cubicBezTo>
                    <a:pt x="53" y="90"/>
                    <a:pt x="67" y="76"/>
                    <a:pt x="79" y="60"/>
                  </a:cubicBezTo>
                  <a:cubicBezTo>
                    <a:pt x="72" y="50"/>
                    <a:pt x="60" y="41"/>
                    <a:pt x="64" y="27"/>
                  </a:cubicBezTo>
                  <a:cubicBezTo>
                    <a:pt x="41" y="27"/>
                    <a:pt x="23" y="1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7" name="Google Shape;29807;p21"/>
            <p:cNvSpPr/>
            <p:nvPr/>
          </p:nvSpPr>
          <p:spPr>
            <a:xfrm>
              <a:off x="-5203218" y="236267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41" y="1"/>
                  </a:moveTo>
                  <a:cubicBezTo>
                    <a:pt x="38" y="1"/>
                    <a:pt x="34" y="5"/>
                    <a:pt x="30" y="5"/>
                  </a:cubicBezTo>
                  <a:cubicBezTo>
                    <a:pt x="19" y="12"/>
                    <a:pt x="0" y="16"/>
                    <a:pt x="4" y="34"/>
                  </a:cubicBezTo>
                  <a:cubicBezTo>
                    <a:pt x="7" y="39"/>
                    <a:pt x="12" y="42"/>
                    <a:pt x="15" y="42"/>
                  </a:cubicBezTo>
                  <a:cubicBezTo>
                    <a:pt x="15" y="42"/>
                    <a:pt x="19" y="42"/>
                    <a:pt x="23" y="39"/>
                  </a:cubicBezTo>
                  <a:lnTo>
                    <a:pt x="34" y="39"/>
                  </a:lnTo>
                  <a:cubicBezTo>
                    <a:pt x="52" y="39"/>
                    <a:pt x="57" y="53"/>
                    <a:pt x="64" y="68"/>
                  </a:cubicBezTo>
                  <a:cubicBezTo>
                    <a:pt x="75" y="91"/>
                    <a:pt x="86" y="113"/>
                    <a:pt x="109" y="128"/>
                  </a:cubicBezTo>
                  <a:cubicBezTo>
                    <a:pt x="112" y="132"/>
                    <a:pt x="116" y="136"/>
                    <a:pt x="120" y="139"/>
                  </a:cubicBezTo>
                  <a:cubicBezTo>
                    <a:pt x="138" y="154"/>
                    <a:pt x="157" y="169"/>
                    <a:pt x="176" y="184"/>
                  </a:cubicBezTo>
                  <a:lnTo>
                    <a:pt x="180" y="184"/>
                  </a:lnTo>
                  <a:cubicBezTo>
                    <a:pt x="183" y="162"/>
                    <a:pt x="183" y="143"/>
                    <a:pt x="172" y="124"/>
                  </a:cubicBezTo>
                  <a:cubicBezTo>
                    <a:pt x="154" y="91"/>
                    <a:pt x="135" y="61"/>
                    <a:pt x="138" y="23"/>
                  </a:cubicBezTo>
                  <a:lnTo>
                    <a:pt x="138" y="16"/>
                  </a:lnTo>
                  <a:cubicBezTo>
                    <a:pt x="135" y="20"/>
                    <a:pt x="131" y="23"/>
                    <a:pt x="131" y="27"/>
                  </a:cubicBezTo>
                  <a:cubicBezTo>
                    <a:pt x="109" y="39"/>
                    <a:pt x="97" y="46"/>
                    <a:pt x="86" y="46"/>
                  </a:cubicBezTo>
                  <a:cubicBezTo>
                    <a:pt x="71" y="46"/>
                    <a:pt x="64" y="34"/>
                    <a:pt x="49" y="5"/>
                  </a:cubicBezTo>
                  <a:cubicBezTo>
                    <a:pt x="49" y="5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8" name="Google Shape;29808;p21"/>
            <p:cNvSpPr/>
            <p:nvPr/>
          </p:nvSpPr>
          <p:spPr>
            <a:xfrm>
              <a:off x="-5199828" y="242904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49" y="0"/>
                  </a:moveTo>
                  <a:cubicBezTo>
                    <a:pt x="41" y="19"/>
                    <a:pt x="0" y="19"/>
                    <a:pt x="12" y="38"/>
                  </a:cubicBezTo>
                  <a:cubicBezTo>
                    <a:pt x="31" y="71"/>
                    <a:pt x="8" y="116"/>
                    <a:pt x="41" y="142"/>
                  </a:cubicBezTo>
                  <a:cubicBezTo>
                    <a:pt x="45" y="146"/>
                    <a:pt x="57" y="146"/>
                    <a:pt x="64" y="150"/>
                  </a:cubicBezTo>
                  <a:cubicBezTo>
                    <a:pt x="64" y="150"/>
                    <a:pt x="64" y="146"/>
                    <a:pt x="67" y="146"/>
                  </a:cubicBezTo>
                  <a:cubicBezTo>
                    <a:pt x="101" y="131"/>
                    <a:pt x="98" y="97"/>
                    <a:pt x="109" y="67"/>
                  </a:cubicBezTo>
                  <a:lnTo>
                    <a:pt x="109" y="49"/>
                  </a:lnTo>
                  <a:lnTo>
                    <a:pt x="105" y="45"/>
                  </a:lnTo>
                  <a:cubicBezTo>
                    <a:pt x="86" y="30"/>
                    <a:pt x="67" y="15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9" name="Google Shape;29809;p21"/>
            <p:cNvSpPr/>
            <p:nvPr/>
          </p:nvSpPr>
          <p:spPr>
            <a:xfrm>
              <a:off x="-5202167" y="238081"/>
              <a:ext cx="4154" cy="5396"/>
            </a:xfrm>
            <a:custGeom>
              <a:avLst/>
              <a:gdLst/>
              <a:ahLst/>
              <a:cxnLst/>
              <a:rect l="l" t="t" r="r" b="b"/>
              <a:pathLst>
                <a:path w="87" h="113" extrusionOk="0">
                  <a:moveTo>
                    <a:pt x="1" y="1"/>
                  </a:moveTo>
                  <a:cubicBezTo>
                    <a:pt x="30" y="23"/>
                    <a:pt x="8" y="53"/>
                    <a:pt x="19" y="79"/>
                  </a:cubicBezTo>
                  <a:cubicBezTo>
                    <a:pt x="23" y="105"/>
                    <a:pt x="30" y="113"/>
                    <a:pt x="42" y="113"/>
                  </a:cubicBezTo>
                  <a:cubicBezTo>
                    <a:pt x="53" y="113"/>
                    <a:pt x="71" y="98"/>
                    <a:pt x="87" y="90"/>
                  </a:cubicBezTo>
                  <a:cubicBezTo>
                    <a:pt x="64" y="75"/>
                    <a:pt x="53" y="53"/>
                    <a:pt x="42" y="30"/>
                  </a:cubicBezTo>
                  <a:cubicBezTo>
                    <a:pt x="35" y="15"/>
                    <a:pt x="30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0" name="Google Shape;29810;p21"/>
            <p:cNvSpPr/>
            <p:nvPr/>
          </p:nvSpPr>
          <p:spPr>
            <a:xfrm>
              <a:off x="-5287497" y="97792"/>
              <a:ext cx="2913" cy="4345"/>
            </a:xfrm>
            <a:custGeom>
              <a:avLst/>
              <a:gdLst/>
              <a:ahLst/>
              <a:cxnLst/>
              <a:rect l="l" t="t" r="r" b="b"/>
              <a:pathLst>
                <a:path w="61" h="91" extrusionOk="0">
                  <a:moveTo>
                    <a:pt x="42" y="0"/>
                  </a:moveTo>
                  <a:cubicBezTo>
                    <a:pt x="12" y="15"/>
                    <a:pt x="16" y="49"/>
                    <a:pt x="1" y="71"/>
                  </a:cubicBezTo>
                  <a:cubicBezTo>
                    <a:pt x="5" y="75"/>
                    <a:pt x="9" y="75"/>
                    <a:pt x="12" y="82"/>
                  </a:cubicBezTo>
                  <a:cubicBezTo>
                    <a:pt x="16" y="82"/>
                    <a:pt x="19" y="86"/>
                    <a:pt x="23" y="90"/>
                  </a:cubicBezTo>
                  <a:cubicBezTo>
                    <a:pt x="38" y="82"/>
                    <a:pt x="27" y="53"/>
                    <a:pt x="53" y="53"/>
                  </a:cubicBezTo>
                  <a:cubicBezTo>
                    <a:pt x="57" y="49"/>
                    <a:pt x="61" y="45"/>
                    <a:pt x="61" y="41"/>
                  </a:cubicBezTo>
                  <a:cubicBezTo>
                    <a:pt x="57" y="41"/>
                    <a:pt x="57" y="37"/>
                    <a:pt x="53" y="34"/>
                  </a:cubicBezTo>
                  <a:cubicBezTo>
                    <a:pt x="45" y="27"/>
                    <a:pt x="50" y="11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1" name="Google Shape;29811;p21"/>
            <p:cNvSpPr/>
            <p:nvPr/>
          </p:nvSpPr>
          <p:spPr>
            <a:xfrm>
              <a:off x="-5364374" y="140623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40" y="1"/>
                  </a:moveTo>
                  <a:cubicBezTo>
                    <a:pt x="26" y="1"/>
                    <a:pt x="30" y="15"/>
                    <a:pt x="26" y="23"/>
                  </a:cubicBezTo>
                  <a:cubicBezTo>
                    <a:pt x="49" y="56"/>
                    <a:pt x="11" y="63"/>
                    <a:pt x="0" y="79"/>
                  </a:cubicBezTo>
                  <a:cubicBezTo>
                    <a:pt x="4" y="90"/>
                    <a:pt x="7" y="101"/>
                    <a:pt x="11" y="113"/>
                  </a:cubicBezTo>
                  <a:cubicBezTo>
                    <a:pt x="56" y="113"/>
                    <a:pt x="78" y="68"/>
                    <a:pt x="116" y="56"/>
                  </a:cubicBezTo>
                  <a:cubicBezTo>
                    <a:pt x="119" y="49"/>
                    <a:pt x="127" y="41"/>
                    <a:pt x="130" y="34"/>
                  </a:cubicBezTo>
                  <a:cubicBezTo>
                    <a:pt x="127" y="23"/>
                    <a:pt x="123" y="11"/>
                    <a:pt x="119" y="4"/>
                  </a:cubicBezTo>
                  <a:cubicBezTo>
                    <a:pt x="93" y="1"/>
                    <a:pt x="71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2" name="Google Shape;29812;p21"/>
            <p:cNvSpPr/>
            <p:nvPr/>
          </p:nvSpPr>
          <p:spPr>
            <a:xfrm>
              <a:off x="-5359742" y="141483"/>
              <a:ext cx="6255" cy="4870"/>
            </a:xfrm>
            <a:custGeom>
              <a:avLst/>
              <a:gdLst/>
              <a:ahLst/>
              <a:cxnLst/>
              <a:rect l="l" t="t" r="r" b="b"/>
              <a:pathLst>
                <a:path w="131" h="102" extrusionOk="0">
                  <a:moveTo>
                    <a:pt x="60" y="1"/>
                  </a:moveTo>
                  <a:cubicBezTo>
                    <a:pt x="52" y="1"/>
                    <a:pt x="41" y="5"/>
                    <a:pt x="33" y="16"/>
                  </a:cubicBezTo>
                  <a:cubicBezTo>
                    <a:pt x="30" y="23"/>
                    <a:pt x="22" y="31"/>
                    <a:pt x="19" y="38"/>
                  </a:cubicBezTo>
                  <a:cubicBezTo>
                    <a:pt x="0" y="61"/>
                    <a:pt x="7" y="90"/>
                    <a:pt x="26" y="98"/>
                  </a:cubicBezTo>
                  <a:cubicBezTo>
                    <a:pt x="38" y="102"/>
                    <a:pt x="45" y="102"/>
                    <a:pt x="52" y="102"/>
                  </a:cubicBezTo>
                  <a:cubicBezTo>
                    <a:pt x="78" y="102"/>
                    <a:pt x="105" y="87"/>
                    <a:pt x="131" y="72"/>
                  </a:cubicBezTo>
                  <a:cubicBezTo>
                    <a:pt x="119" y="45"/>
                    <a:pt x="74" y="45"/>
                    <a:pt x="78" y="12"/>
                  </a:cubicBezTo>
                  <a:cubicBezTo>
                    <a:pt x="71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3" name="Google Shape;29813;p21"/>
            <p:cNvSpPr/>
            <p:nvPr/>
          </p:nvSpPr>
          <p:spPr>
            <a:xfrm>
              <a:off x="-5195005" y="241280"/>
              <a:ext cx="5587" cy="5921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52" y="1"/>
                  </a:moveTo>
                  <a:cubicBezTo>
                    <a:pt x="37" y="8"/>
                    <a:pt x="19" y="12"/>
                    <a:pt x="0" y="19"/>
                  </a:cubicBezTo>
                  <a:cubicBezTo>
                    <a:pt x="11" y="38"/>
                    <a:pt x="11" y="57"/>
                    <a:pt x="8" y="79"/>
                  </a:cubicBezTo>
                  <a:lnTo>
                    <a:pt x="8" y="83"/>
                  </a:lnTo>
                  <a:lnTo>
                    <a:pt x="8" y="101"/>
                  </a:lnTo>
                  <a:cubicBezTo>
                    <a:pt x="23" y="120"/>
                    <a:pt x="26" y="124"/>
                    <a:pt x="34" y="124"/>
                  </a:cubicBezTo>
                  <a:lnTo>
                    <a:pt x="42" y="124"/>
                  </a:lnTo>
                  <a:cubicBezTo>
                    <a:pt x="71" y="113"/>
                    <a:pt x="82" y="79"/>
                    <a:pt x="105" y="60"/>
                  </a:cubicBezTo>
                  <a:cubicBezTo>
                    <a:pt x="105" y="41"/>
                    <a:pt x="116" y="23"/>
                    <a:pt x="109" y="5"/>
                  </a:cubicBezTo>
                  <a:lnTo>
                    <a:pt x="109" y="5"/>
                  </a:lnTo>
                  <a:cubicBezTo>
                    <a:pt x="101" y="12"/>
                    <a:pt x="90" y="12"/>
                    <a:pt x="82" y="12"/>
                  </a:cubicBezTo>
                  <a:cubicBezTo>
                    <a:pt x="71" y="12"/>
                    <a:pt x="64" y="8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4" name="Google Shape;29814;p21"/>
            <p:cNvSpPr/>
            <p:nvPr/>
          </p:nvSpPr>
          <p:spPr>
            <a:xfrm>
              <a:off x="-5193429" y="2396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1" y="1"/>
                    <a:pt x="16" y="20"/>
                    <a:pt x="19" y="35"/>
                  </a:cubicBezTo>
                  <a:cubicBezTo>
                    <a:pt x="31" y="42"/>
                    <a:pt x="38" y="46"/>
                    <a:pt x="49" y="46"/>
                  </a:cubicBezTo>
                  <a:cubicBezTo>
                    <a:pt x="57" y="46"/>
                    <a:pt x="68" y="46"/>
                    <a:pt x="76" y="39"/>
                  </a:cubicBezTo>
                  <a:cubicBezTo>
                    <a:pt x="80" y="27"/>
                    <a:pt x="80" y="16"/>
                    <a:pt x="83" y="4"/>
                  </a:cubicBezTo>
                  <a:cubicBezTo>
                    <a:pt x="68" y="4"/>
                    <a:pt x="54" y="4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5" name="Google Shape;29815;p21"/>
            <p:cNvSpPr/>
            <p:nvPr/>
          </p:nvSpPr>
          <p:spPr>
            <a:xfrm>
              <a:off x="-5048126" y="-30369"/>
              <a:ext cx="4871" cy="2913"/>
            </a:xfrm>
            <a:custGeom>
              <a:avLst/>
              <a:gdLst/>
              <a:ahLst/>
              <a:cxnLst/>
              <a:rect l="l" t="t" r="r" b="b"/>
              <a:pathLst>
                <a:path w="102" h="61" extrusionOk="0">
                  <a:moveTo>
                    <a:pt x="56" y="0"/>
                  </a:moveTo>
                  <a:cubicBezTo>
                    <a:pt x="34" y="0"/>
                    <a:pt x="20" y="26"/>
                    <a:pt x="1" y="33"/>
                  </a:cubicBezTo>
                  <a:cubicBezTo>
                    <a:pt x="4" y="41"/>
                    <a:pt x="12" y="41"/>
                    <a:pt x="20" y="41"/>
                  </a:cubicBezTo>
                  <a:lnTo>
                    <a:pt x="30" y="41"/>
                  </a:lnTo>
                  <a:cubicBezTo>
                    <a:pt x="34" y="41"/>
                    <a:pt x="42" y="38"/>
                    <a:pt x="46" y="38"/>
                  </a:cubicBezTo>
                  <a:cubicBezTo>
                    <a:pt x="53" y="38"/>
                    <a:pt x="64" y="41"/>
                    <a:pt x="68" y="60"/>
                  </a:cubicBezTo>
                  <a:lnTo>
                    <a:pt x="72" y="60"/>
                  </a:lnTo>
                  <a:cubicBezTo>
                    <a:pt x="75" y="60"/>
                    <a:pt x="90" y="49"/>
                    <a:pt x="94" y="38"/>
                  </a:cubicBezTo>
                  <a:cubicBezTo>
                    <a:pt x="101" y="23"/>
                    <a:pt x="94" y="19"/>
                    <a:pt x="83" y="11"/>
                  </a:cubicBezTo>
                  <a:cubicBezTo>
                    <a:pt x="72" y="4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6" name="Google Shape;29816;p21"/>
            <p:cNvSpPr/>
            <p:nvPr/>
          </p:nvSpPr>
          <p:spPr>
            <a:xfrm>
              <a:off x="-5063454" y="63125"/>
              <a:ext cx="3772" cy="5587"/>
            </a:xfrm>
            <a:custGeom>
              <a:avLst/>
              <a:gdLst/>
              <a:ahLst/>
              <a:cxnLst/>
              <a:rect l="l" t="t" r="r" b="b"/>
              <a:pathLst>
                <a:path w="79" h="117" extrusionOk="0">
                  <a:moveTo>
                    <a:pt x="75" y="1"/>
                  </a:moveTo>
                  <a:cubicBezTo>
                    <a:pt x="37" y="23"/>
                    <a:pt x="11" y="57"/>
                    <a:pt x="1" y="98"/>
                  </a:cubicBezTo>
                  <a:cubicBezTo>
                    <a:pt x="4" y="102"/>
                    <a:pt x="8" y="116"/>
                    <a:pt x="15" y="116"/>
                  </a:cubicBezTo>
                  <a:cubicBezTo>
                    <a:pt x="19" y="116"/>
                    <a:pt x="19" y="113"/>
                    <a:pt x="23" y="102"/>
                  </a:cubicBezTo>
                  <a:cubicBezTo>
                    <a:pt x="34" y="76"/>
                    <a:pt x="53" y="57"/>
                    <a:pt x="68" y="35"/>
                  </a:cubicBezTo>
                  <a:cubicBezTo>
                    <a:pt x="71" y="31"/>
                    <a:pt x="75" y="27"/>
                    <a:pt x="79" y="23"/>
                  </a:cubicBezTo>
                  <a:cubicBezTo>
                    <a:pt x="75" y="16"/>
                    <a:pt x="75" y="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7" name="Google Shape;29817;p21"/>
            <p:cNvSpPr/>
            <p:nvPr/>
          </p:nvSpPr>
          <p:spPr>
            <a:xfrm>
              <a:off x="-5236786" y="243429"/>
              <a:ext cx="2865" cy="3056"/>
            </a:xfrm>
            <a:custGeom>
              <a:avLst/>
              <a:gdLst/>
              <a:ahLst/>
              <a:cxnLst/>
              <a:rect l="l" t="t" r="r" b="b"/>
              <a:pathLst>
                <a:path w="60" h="64" extrusionOk="0">
                  <a:moveTo>
                    <a:pt x="23" y="1"/>
                  </a:moveTo>
                  <a:cubicBezTo>
                    <a:pt x="20" y="1"/>
                    <a:pt x="15" y="8"/>
                    <a:pt x="11" y="15"/>
                  </a:cubicBezTo>
                  <a:cubicBezTo>
                    <a:pt x="1" y="41"/>
                    <a:pt x="1" y="60"/>
                    <a:pt x="34" y="64"/>
                  </a:cubicBezTo>
                  <a:lnTo>
                    <a:pt x="46" y="53"/>
                  </a:lnTo>
                  <a:cubicBezTo>
                    <a:pt x="60" y="30"/>
                    <a:pt x="53" y="15"/>
                    <a:pt x="30" y="4"/>
                  </a:cubicBezTo>
                  <a:cubicBezTo>
                    <a:pt x="30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8" name="Google Shape;29818;p21"/>
            <p:cNvSpPr/>
            <p:nvPr/>
          </p:nvSpPr>
          <p:spPr>
            <a:xfrm>
              <a:off x="-5159479" y="248968"/>
              <a:ext cx="6781" cy="4680"/>
            </a:xfrm>
            <a:custGeom>
              <a:avLst/>
              <a:gdLst/>
              <a:ahLst/>
              <a:cxnLst/>
              <a:rect l="l" t="t" r="r" b="b"/>
              <a:pathLst>
                <a:path w="142" h="98" extrusionOk="0">
                  <a:moveTo>
                    <a:pt x="26" y="1"/>
                  </a:moveTo>
                  <a:cubicBezTo>
                    <a:pt x="7" y="15"/>
                    <a:pt x="4" y="37"/>
                    <a:pt x="0" y="56"/>
                  </a:cubicBezTo>
                  <a:cubicBezTo>
                    <a:pt x="19" y="68"/>
                    <a:pt x="38" y="75"/>
                    <a:pt x="56" y="82"/>
                  </a:cubicBezTo>
                  <a:cubicBezTo>
                    <a:pt x="64" y="90"/>
                    <a:pt x="75" y="94"/>
                    <a:pt x="86" y="94"/>
                  </a:cubicBezTo>
                  <a:lnTo>
                    <a:pt x="109" y="94"/>
                  </a:lnTo>
                  <a:cubicBezTo>
                    <a:pt x="116" y="94"/>
                    <a:pt x="123" y="94"/>
                    <a:pt x="131" y="97"/>
                  </a:cubicBezTo>
                  <a:cubicBezTo>
                    <a:pt x="142" y="79"/>
                    <a:pt x="123" y="64"/>
                    <a:pt x="128" y="49"/>
                  </a:cubicBezTo>
                  <a:lnTo>
                    <a:pt x="128" y="45"/>
                  </a:lnTo>
                  <a:cubicBezTo>
                    <a:pt x="131" y="37"/>
                    <a:pt x="138" y="27"/>
                    <a:pt x="135" y="27"/>
                  </a:cubicBezTo>
                  <a:cubicBezTo>
                    <a:pt x="131" y="19"/>
                    <a:pt x="128" y="19"/>
                    <a:pt x="128" y="19"/>
                  </a:cubicBezTo>
                  <a:cubicBezTo>
                    <a:pt x="120" y="19"/>
                    <a:pt x="116" y="27"/>
                    <a:pt x="109" y="30"/>
                  </a:cubicBezTo>
                  <a:cubicBezTo>
                    <a:pt x="90" y="45"/>
                    <a:pt x="75" y="53"/>
                    <a:pt x="64" y="53"/>
                  </a:cubicBezTo>
                  <a:cubicBezTo>
                    <a:pt x="45" y="53"/>
                    <a:pt x="30" y="34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9" name="Google Shape;29819;p21"/>
            <p:cNvSpPr/>
            <p:nvPr/>
          </p:nvSpPr>
          <p:spPr>
            <a:xfrm>
              <a:off x="-5011549" y="-122479"/>
              <a:ext cx="3295" cy="1623"/>
            </a:xfrm>
            <a:custGeom>
              <a:avLst/>
              <a:gdLst/>
              <a:ahLst/>
              <a:cxnLst/>
              <a:rect l="l" t="t" r="r" b="b"/>
              <a:pathLst>
                <a:path w="69" h="34" extrusionOk="0">
                  <a:moveTo>
                    <a:pt x="23" y="0"/>
                  </a:moveTo>
                  <a:cubicBezTo>
                    <a:pt x="16" y="4"/>
                    <a:pt x="8" y="4"/>
                    <a:pt x="1" y="4"/>
                  </a:cubicBezTo>
                  <a:cubicBezTo>
                    <a:pt x="8" y="30"/>
                    <a:pt x="31" y="26"/>
                    <a:pt x="46" y="30"/>
                  </a:cubicBezTo>
                  <a:cubicBezTo>
                    <a:pt x="49" y="34"/>
                    <a:pt x="49" y="34"/>
                    <a:pt x="53" y="34"/>
                  </a:cubicBezTo>
                  <a:cubicBezTo>
                    <a:pt x="61" y="34"/>
                    <a:pt x="68" y="23"/>
                    <a:pt x="68" y="16"/>
                  </a:cubicBezTo>
                  <a:cubicBezTo>
                    <a:pt x="68" y="7"/>
                    <a:pt x="61" y="4"/>
                    <a:pt x="57" y="4"/>
                  </a:cubicBezTo>
                  <a:lnTo>
                    <a:pt x="46" y="4"/>
                  </a:lnTo>
                  <a:cubicBezTo>
                    <a:pt x="39" y="4"/>
                    <a:pt x="31" y="4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0" name="Google Shape;29820;p21"/>
            <p:cNvSpPr/>
            <p:nvPr/>
          </p:nvSpPr>
          <p:spPr>
            <a:xfrm>
              <a:off x="-5057246" y="-97506"/>
              <a:ext cx="3677" cy="5778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76" y="0"/>
                  </a:moveTo>
                  <a:lnTo>
                    <a:pt x="76" y="0"/>
                  </a:lnTo>
                  <a:cubicBezTo>
                    <a:pt x="35" y="16"/>
                    <a:pt x="9" y="45"/>
                    <a:pt x="1" y="86"/>
                  </a:cubicBezTo>
                  <a:cubicBezTo>
                    <a:pt x="12" y="98"/>
                    <a:pt x="23" y="109"/>
                    <a:pt x="31" y="116"/>
                  </a:cubicBezTo>
                  <a:cubicBezTo>
                    <a:pt x="38" y="116"/>
                    <a:pt x="50" y="121"/>
                    <a:pt x="57" y="121"/>
                  </a:cubicBezTo>
                  <a:cubicBezTo>
                    <a:pt x="64" y="121"/>
                    <a:pt x="64" y="121"/>
                    <a:pt x="57" y="109"/>
                  </a:cubicBezTo>
                  <a:cubicBezTo>
                    <a:pt x="12" y="60"/>
                    <a:pt x="42" y="34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1" name="Google Shape;29821;p21"/>
            <p:cNvSpPr/>
            <p:nvPr/>
          </p:nvSpPr>
          <p:spPr>
            <a:xfrm>
              <a:off x="-4890360" y="4058"/>
              <a:ext cx="17954" cy="12367"/>
            </a:xfrm>
            <a:custGeom>
              <a:avLst/>
              <a:gdLst/>
              <a:ahLst/>
              <a:cxnLst/>
              <a:rect l="l" t="t" r="r" b="b"/>
              <a:pathLst>
                <a:path w="376" h="259" extrusionOk="0">
                  <a:moveTo>
                    <a:pt x="349" y="1"/>
                  </a:moveTo>
                  <a:cubicBezTo>
                    <a:pt x="345" y="1"/>
                    <a:pt x="345" y="1"/>
                    <a:pt x="341" y="4"/>
                  </a:cubicBezTo>
                  <a:cubicBezTo>
                    <a:pt x="330" y="19"/>
                    <a:pt x="319" y="23"/>
                    <a:pt x="304" y="23"/>
                  </a:cubicBezTo>
                  <a:cubicBezTo>
                    <a:pt x="293" y="23"/>
                    <a:pt x="278" y="16"/>
                    <a:pt x="263" y="16"/>
                  </a:cubicBezTo>
                  <a:cubicBezTo>
                    <a:pt x="256" y="19"/>
                    <a:pt x="241" y="23"/>
                    <a:pt x="237" y="30"/>
                  </a:cubicBezTo>
                  <a:cubicBezTo>
                    <a:pt x="229" y="45"/>
                    <a:pt x="222" y="49"/>
                    <a:pt x="218" y="49"/>
                  </a:cubicBezTo>
                  <a:cubicBezTo>
                    <a:pt x="211" y="49"/>
                    <a:pt x="206" y="35"/>
                    <a:pt x="199" y="23"/>
                  </a:cubicBezTo>
                  <a:cubicBezTo>
                    <a:pt x="188" y="27"/>
                    <a:pt x="177" y="30"/>
                    <a:pt x="166" y="35"/>
                  </a:cubicBezTo>
                  <a:cubicBezTo>
                    <a:pt x="166" y="57"/>
                    <a:pt x="158" y="79"/>
                    <a:pt x="139" y="94"/>
                  </a:cubicBezTo>
                  <a:cubicBezTo>
                    <a:pt x="132" y="113"/>
                    <a:pt x="94" y="131"/>
                    <a:pt x="128" y="161"/>
                  </a:cubicBezTo>
                  <a:cubicBezTo>
                    <a:pt x="136" y="154"/>
                    <a:pt x="144" y="147"/>
                    <a:pt x="151" y="147"/>
                  </a:cubicBezTo>
                  <a:cubicBezTo>
                    <a:pt x="154" y="147"/>
                    <a:pt x="158" y="150"/>
                    <a:pt x="166" y="154"/>
                  </a:cubicBezTo>
                  <a:cubicBezTo>
                    <a:pt x="173" y="161"/>
                    <a:pt x="173" y="173"/>
                    <a:pt x="166" y="180"/>
                  </a:cubicBezTo>
                  <a:cubicBezTo>
                    <a:pt x="162" y="187"/>
                    <a:pt x="154" y="192"/>
                    <a:pt x="151" y="192"/>
                  </a:cubicBezTo>
                  <a:cubicBezTo>
                    <a:pt x="139" y="192"/>
                    <a:pt x="128" y="180"/>
                    <a:pt x="117" y="173"/>
                  </a:cubicBezTo>
                  <a:cubicBezTo>
                    <a:pt x="83" y="202"/>
                    <a:pt x="42" y="202"/>
                    <a:pt x="1" y="214"/>
                  </a:cubicBezTo>
                  <a:cubicBezTo>
                    <a:pt x="23" y="232"/>
                    <a:pt x="42" y="259"/>
                    <a:pt x="65" y="259"/>
                  </a:cubicBezTo>
                  <a:cubicBezTo>
                    <a:pt x="76" y="259"/>
                    <a:pt x="91" y="251"/>
                    <a:pt x="106" y="228"/>
                  </a:cubicBezTo>
                  <a:cubicBezTo>
                    <a:pt x="110" y="228"/>
                    <a:pt x="117" y="236"/>
                    <a:pt x="125" y="236"/>
                  </a:cubicBezTo>
                  <a:cubicBezTo>
                    <a:pt x="132" y="232"/>
                    <a:pt x="139" y="228"/>
                    <a:pt x="151" y="228"/>
                  </a:cubicBezTo>
                  <a:cubicBezTo>
                    <a:pt x="166" y="228"/>
                    <a:pt x="177" y="240"/>
                    <a:pt x="192" y="251"/>
                  </a:cubicBezTo>
                  <a:lnTo>
                    <a:pt x="214" y="251"/>
                  </a:lnTo>
                  <a:cubicBezTo>
                    <a:pt x="218" y="244"/>
                    <a:pt x="225" y="236"/>
                    <a:pt x="222" y="228"/>
                  </a:cubicBezTo>
                  <a:cubicBezTo>
                    <a:pt x="196" y="161"/>
                    <a:pt x="192" y="161"/>
                    <a:pt x="251" y="124"/>
                  </a:cubicBezTo>
                  <a:cubicBezTo>
                    <a:pt x="218" y="83"/>
                    <a:pt x="241" y="71"/>
                    <a:pt x="282" y="68"/>
                  </a:cubicBezTo>
                  <a:cubicBezTo>
                    <a:pt x="289" y="61"/>
                    <a:pt x="301" y="61"/>
                    <a:pt x="308" y="61"/>
                  </a:cubicBezTo>
                  <a:lnTo>
                    <a:pt x="341" y="61"/>
                  </a:lnTo>
                  <a:cubicBezTo>
                    <a:pt x="353" y="61"/>
                    <a:pt x="360" y="61"/>
                    <a:pt x="368" y="57"/>
                  </a:cubicBezTo>
                  <a:cubicBezTo>
                    <a:pt x="375" y="38"/>
                    <a:pt x="349" y="19"/>
                    <a:pt x="3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2" name="Google Shape;29822;p21"/>
            <p:cNvSpPr/>
            <p:nvPr/>
          </p:nvSpPr>
          <p:spPr>
            <a:xfrm>
              <a:off x="-4889118" y="6923"/>
              <a:ext cx="4011" cy="5014"/>
            </a:xfrm>
            <a:custGeom>
              <a:avLst/>
              <a:gdLst/>
              <a:ahLst/>
              <a:cxnLst/>
              <a:rect l="l" t="t" r="r" b="b"/>
              <a:pathLst>
                <a:path w="84" h="105" extrusionOk="0">
                  <a:moveTo>
                    <a:pt x="68" y="1"/>
                  </a:moveTo>
                  <a:cubicBezTo>
                    <a:pt x="61" y="1"/>
                    <a:pt x="54" y="4"/>
                    <a:pt x="46" y="8"/>
                  </a:cubicBezTo>
                  <a:cubicBezTo>
                    <a:pt x="9" y="27"/>
                    <a:pt x="9" y="64"/>
                    <a:pt x="1" y="101"/>
                  </a:cubicBezTo>
                  <a:cubicBezTo>
                    <a:pt x="16" y="101"/>
                    <a:pt x="23" y="105"/>
                    <a:pt x="31" y="105"/>
                  </a:cubicBezTo>
                  <a:cubicBezTo>
                    <a:pt x="42" y="105"/>
                    <a:pt x="46" y="98"/>
                    <a:pt x="46" y="79"/>
                  </a:cubicBezTo>
                  <a:cubicBezTo>
                    <a:pt x="54" y="56"/>
                    <a:pt x="42" y="27"/>
                    <a:pt x="80" y="27"/>
                  </a:cubicBezTo>
                  <a:cubicBezTo>
                    <a:pt x="84" y="8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3" name="Google Shape;29823;p21"/>
            <p:cNvSpPr/>
            <p:nvPr/>
          </p:nvSpPr>
          <p:spPr>
            <a:xfrm>
              <a:off x="-5162201" y="277332"/>
              <a:ext cx="14373" cy="7019"/>
            </a:xfrm>
            <a:custGeom>
              <a:avLst/>
              <a:gdLst/>
              <a:ahLst/>
              <a:cxnLst/>
              <a:rect l="l" t="t" r="r" b="b"/>
              <a:pathLst>
                <a:path w="301" h="147" extrusionOk="0">
                  <a:moveTo>
                    <a:pt x="135" y="0"/>
                  </a:moveTo>
                  <a:cubicBezTo>
                    <a:pt x="135" y="9"/>
                    <a:pt x="135" y="16"/>
                    <a:pt x="140" y="23"/>
                  </a:cubicBezTo>
                  <a:cubicBezTo>
                    <a:pt x="195" y="42"/>
                    <a:pt x="150" y="79"/>
                    <a:pt x="150" y="109"/>
                  </a:cubicBezTo>
                  <a:cubicBezTo>
                    <a:pt x="150" y="116"/>
                    <a:pt x="147" y="121"/>
                    <a:pt x="143" y="121"/>
                  </a:cubicBezTo>
                  <a:cubicBezTo>
                    <a:pt x="140" y="121"/>
                    <a:pt x="132" y="116"/>
                    <a:pt x="128" y="113"/>
                  </a:cubicBezTo>
                  <a:cubicBezTo>
                    <a:pt x="113" y="102"/>
                    <a:pt x="98" y="98"/>
                    <a:pt x="80" y="94"/>
                  </a:cubicBezTo>
                  <a:cubicBezTo>
                    <a:pt x="64" y="98"/>
                    <a:pt x="54" y="109"/>
                    <a:pt x="38" y="109"/>
                  </a:cubicBezTo>
                  <a:cubicBezTo>
                    <a:pt x="31" y="109"/>
                    <a:pt x="23" y="109"/>
                    <a:pt x="16" y="102"/>
                  </a:cubicBezTo>
                  <a:cubicBezTo>
                    <a:pt x="9" y="113"/>
                    <a:pt x="1" y="124"/>
                    <a:pt x="9" y="135"/>
                  </a:cubicBezTo>
                  <a:lnTo>
                    <a:pt x="20" y="147"/>
                  </a:lnTo>
                  <a:cubicBezTo>
                    <a:pt x="35" y="135"/>
                    <a:pt x="50" y="135"/>
                    <a:pt x="64" y="135"/>
                  </a:cubicBezTo>
                  <a:lnTo>
                    <a:pt x="98" y="135"/>
                  </a:lnTo>
                  <a:cubicBezTo>
                    <a:pt x="106" y="135"/>
                    <a:pt x="117" y="135"/>
                    <a:pt x="124" y="139"/>
                  </a:cubicBezTo>
                  <a:cubicBezTo>
                    <a:pt x="135" y="143"/>
                    <a:pt x="147" y="147"/>
                    <a:pt x="154" y="147"/>
                  </a:cubicBezTo>
                  <a:cubicBezTo>
                    <a:pt x="166" y="147"/>
                    <a:pt x="173" y="143"/>
                    <a:pt x="180" y="135"/>
                  </a:cubicBezTo>
                  <a:cubicBezTo>
                    <a:pt x="185" y="116"/>
                    <a:pt x="195" y="113"/>
                    <a:pt x="203" y="113"/>
                  </a:cubicBezTo>
                  <a:cubicBezTo>
                    <a:pt x="211" y="113"/>
                    <a:pt x="221" y="116"/>
                    <a:pt x="225" y="116"/>
                  </a:cubicBezTo>
                  <a:cubicBezTo>
                    <a:pt x="237" y="124"/>
                    <a:pt x="240" y="124"/>
                    <a:pt x="244" y="124"/>
                  </a:cubicBezTo>
                  <a:cubicBezTo>
                    <a:pt x="247" y="124"/>
                    <a:pt x="240" y="116"/>
                    <a:pt x="237" y="105"/>
                  </a:cubicBezTo>
                  <a:cubicBezTo>
                    <a:pt x="233" y="98"/>
                    <a:pt x="233" y="87"/>
                    <a:pt x="247" y="87"/>
                  </a:cubicBezTo>
                  <a:lnTo>
                    <a:pt x="259" y="87"/>
                  </a:lnTo>
                  <a:cubicBezTo>
                    <a:pt x="300" y="87"/>
                    <a:pt x="255" y="64"/>
                    <a:pt x="252" y="53"/>
                  </a:cubicBezTo>
                  <a:cubicBezTo>
                    <a:pt x="247" y="49"/>
                    <a:pt x="244" y="45"/>
                    <a:pt x="240" y="45"/>
                  </a:cubicBezTo>
                  <a:cubicBezTo>
                    <a:pt x="229" y="53"/>
                    <a:pt x="221" y="57"/>
                    <a:pt x="214" y="57"/>
                  </a:cubicBezTo>
                  <a:cubicBezTo>
                    <a:pt x="203" y="57"/>
                    <a:pt x="192" y="49"/>
                    <a:pt x="185" y="38"/>
                  </a:cubicBezTo>
                  <a:cubicBezTo>
                    <a:pt x="173" y="16"/>
                    <a:pt x="158" y="4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4" name="Google Shape;29824;p21"/>
            <p:cNvSpPr/>
            <p:nvPr/>
          </p:nvSpPr>
          <p:spPr>
            <a:xfrm>
              <a:off x="-5154131" y="274658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71" y="1"/>
                  </a:moveTo>
                  <a:cubicBezTo>
                    <a:pt x="64" y="12"/>
                    <a:pt x="60" y="30"/>
                    <a:pt x="52" y="34"/>
                  </a:cubicBezTo>
                  <a:cubicBezTo>
                    <a:pt x="0" y="49"/>
                    <a:pt x="19" y="60"/>
                    <a:pt x="52" y="75"/>
                  </a:cubicBezTo>
                  <a:cubicBezTo>
                    <a:pt x="60" y="79"/>
                    <a:pt x="71" y="82"/>
                    <a:pt x="78" y="87"/>
                  </a:cubicBezTo>
                  <a:cubicBezTo>
                    <a:pt x="90" y="75"/>
                    <a:pt x="101" y="68"/>
                    <a:pt x="120" y="68"/>
                  </a:cubicBezTo>
                  <a:lnTo>
                    <a:pt x="131" y="68"/>
                  </a:lnTo>
                  <a:cubicBezTo>
                    <a:pt x="157" y="68"/>
                    <a:pt x="142" y="49"/>
                    <a:pt x="138" y="38"/>
                  </a:cubicBezTo>
                  <a:cubicBezTo>
                    <a:pt x="120" y="20"/>
                    <a:pt x="97" y="4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5" name="Google Shape;29825;p21"/>
            <p:cNvSpPr/>
            <p:nvPr/>
          </p:nvSpPr>
          <p:spPr>
            <a:xfrm>
              <a:off x="-5268731" y="294856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52" y="0"/>
                  </a:moveTo>
                  <a:cubicBezTo>
                    <a:pt x="34" y="15"/>
                    <a:pt x="0" y="11"/>
                    <a:pt x="8" y="49"/>
                  </a:cubicBezTo>
                  <a:cubicBezTo>
                    <a:pt x="16" y="75"/>
                    <a:pt x="38" y="78"/>
                    <a:pt x="61" y="82"/>
                  </a:cubicBezTo>
                  <a:cubicBezTo>
                    <a:pt x="64" y="78"/>
                    <a:pt x="68" y="75"/>
                    <a:pt x="71" y="71"/>
                  </a:cubicBezTo>
                  <a:cubicBezTo>
                    <a:pt x="75" y="45"/>
                    <a:pt x="75" y="18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6" name="Google Shape;29826;p21"/>
            <p:cNvSpPr/>
            <p:nvPr/>
          </p:nvSpPr>
          <p:spPr>
            <a:xfrm>
              <a:off x="-5015799" y="208094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lnTo>
                    <a:pt x="64" y="1"/>
                  </a:lnTo>
                  <a:cubicBezTo>
                    <a:pt x="45" y="15"/>
                    <a:pt x="41" y="41"/>
                    <a:pt x="12" y="41"/>
                  </a:cubicBezTo>
                  <a:cubicBezTo>
                    <a:pt x="4" y="49"/>
                    <a:pt x="0" y="60"/>
                    <a:pt x="4" y="72"/>
                  </a:cubicBezTo>
                  <a:cubicBezTo>
                    <a:pt x="15" y="75"/>
                    <a:pt x="26" y="75"/>
                    <a:pt x="38" y="79"/>
                  </a:cubicBezTo>
                  <a:cubicBezTo>
                    <a:pt x="86" y="63"/>
                    <a:pt x="79" y="34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7" name="Google Shape;29827;p21"/>
            <p:cNvSpPr/>
            <p:nvPr/>
          </p:nvSpPr>
          <p:spPr>
            <a:xfrm>
              <a:off x="-4885871" y="14945"/>
              <a:ext cx="7544" cy="8118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57" y="0"/>
                  </a:moveTo>
                  <a:cubicBezTo>
                    <a:pt x="45" y="0"/>
                    <a:pt x="38" y="4"/>
                    <a:pt x="31" y="8"/>
                  </a:cubicBezTo>
                  <a:cubicBezTo>
                    <a:pt x="23" y="26"/>
                    <a:pt x="50" y="49"/>
                    <a:pt x="19" y="60"/>
                  </a:cubicBezTo>
                  <a:cubicBezTo>
                    <a:pt x="8" y="64"/>
                    <a:pt x="0" y="83"/>
                    <a:pt x="12" y="83"/>
                  </a:cubicBezTo>
                  <a:cubicBezTo>
                    <a:pt x="64" y="83"/>
                    <a:pt x="60" y="128"/>
                    <a:pt x="76" y="157"/>
                  </a:cubicBezTo>
                  <a:cubicBezTo>
                    <a:pt x="79" y="165"/>
                    <a:pt x="86" y="169"/>
                    <a:pt x="94" y="169"/>
                  </a:cubicBezTo>
                  <a:cubicBezTo>
                    <a:pt x="98" y="169"/>
                    <a:pt x="105" y="169"/>
                    <a:pt x="109" y="165"/>
                  </a:cubicBezTo>
                  <a:cubicBezTo>
                    <a:pt x="112" y="161"/>
                    <a:pt x="109" y="143"/>
                    <a:pt x="109" y="131"/>
                  </a:cubicBezTo>
                  <a:cubicBezTo>
                    <a:pt x="131" y="116"/>
                    <a:pt x="147" y="98"/>
                    <a:pt x="157" y="71"/>
                  </a:cubicBezTo>
                  <a:cubicBezTo>
                    <a:pt x="154" y="71"/>
                    <a:pt x="150" y="68"/>
                    <a:pt x="147" y="68"/>
                  </a:cubicBezTo>
                  <a:cubicBezTo>
                    <a:pt x="139" y="68"/>
                    <a:pt x="131" y="71"/>
                    <a:pt x="128" y="71"/>
                  </a:cubicBezTo>
                  <a:cubicBezTo>
                    <a:pt x="120" y="71"/>
                    <a:pt x="112" y="76"/>
                    <a:pt x="105" y="76"/>
                  </a:cubicBezTo>
                  <a:cubicBezTo>
                    <a:pt x="90" y="76"/>
                    <a:pt x="79" y="64"/>
                    <a:pt x="98" y="23"/>
                  </a:cubicBezTo>
                  <a:cubicBezTo>
                    <a:pt x="83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8" name="Google Shape;29828;p21"/>
            <p:cNvSpPr/>
            <p:nvPr/>
          </p:nvSpPr>
          <p:spPr>
            <a:xfrm>
              <a:off x="-4966712" y="17619"/>
              <a:ext cx="3772" cy="3629"/>
            </a:xfrm>
            <a:custGeom>
              <a:avLst/>
              <a:gdLst/>
              <a:ahLst/>
              <a:cxnLst/>
              <a:rect l="l" t="t" r="r" b="b"/>
              <a:pathLst>
                <a:path w="79" h="76" extrusionOk="0">
                  <a:moveTo>
                    <a:pt x="56" y="1"/>
                  </a:moveTo>
                  <a:cubicBezTo>
                    <a:pt x="52" y="1"/>
                    <a:pt x="49" y="1"/>
                    <a:pt x="42" y="4"/>
                  </a:cubicBezTo>
                  <a:cubicBezTo>
                    <a:pt x="19" y="8"/>
                    <a:pt x="16" y="31"/>
                    <a:pt x="0" y="42"/>
                  </a:cubicBezTo>
                  <a:cubicBezTo>
                    <a:pt x="8" y="49"/>
                    <a:pt x="8" y="75"/>
                    <a:pt x="19" y="75"/>
                  </a:cubicBezTo>
                  <a:cubicBezTo>
                    <a:pt x="23" y="75"/>
                    <a:pt x="26" y="68"/>
                    <a:pt x="34" y="49"/>
                  </a:cubicBezTo>
                  <a:cubicBezTo>
                    <a:pt x="38" y="42"/>
                    <a:pt x="45" y="34"/>
                    <a:pt x="56" y="34"/>
                  </a:cubicBezTo>
                  <a:cubicBezTo>
                    <a:pt x="60" y="34"/>
                    <a:pt x="64" y="38"/>
                    <a:pt x="64" y="38"/>
                  </a:cubicBezTo>
                  <a:cubicBezTo>
                    <a:pt x="78" y="15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9" name="Google Shape;29829;p21"/>
            <p:cNvSpPr/>
            <p:nvPr/>
          </p:nvSpPr>
          <p:spPr>
            <a:xfrm>
              <a:off x="-5260184" y="122049"/>
              <a:ext cx="3629" cy="1289"/>
            </a:xfrm>
            <a:custGeom>
              <a:avLst/>
              <a:gdLst/>
              <a:ahLst/>
              <a:cxnLst/>
              <a:rect l="l" t="t" r="r" b="b"/>
              <a:pathLst>
                <a:path w="76" h="27" extrusionOk="0">
                  <a:moveTo>
                    <a:pt x="1" y="0"/>
                  </a:moveTo>
                  <a:cubicBezTo>
                    <a:pt x="16" y="12"/>
                    <a:pt x="27" y="26"/>
                    <a:pt x="46" y="26"/>
                  </a:cubicBezTo>
                  <a:cubicBezTo>
                    <a:pt x="53" y="26"/>
                    <a:pt x="65" y="23"/>
                    <a:pt x="75" y="8"/>
                  </a:cubicBezTo>
                  <a:cubicBezTo>
                    <a:pt x="53" y="8"/>
                    <a:pt x="30" y="4"/>
                    <a:pt x="8" y="4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0" name="Google Shape;29830;p21"/>
            <p:cNvSpPr/>
            <p:nvPr/>
          </p:nvSpPr>
          <p:spPr>
            <a:xfrm>
              <a:off x="-5193047" y="-65370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72" y="0"/>
                  </a:moveTo>
                  <a:cubicBezTo>
                    <a:pt x="68" y="4"/>
                    <a:pt x="64" y="8"/>
                    <a:pt x="60" y="15"/>
                  </a:cubicBezTo>
                  <a:cubicBezTo>
                    <a:pt x="1" y="41"/>
                    <a:pt x="53" y="57"/>
                    <a:pt x="68" y="76"/>
                  </a:cubicBezTo>
                  <a:cubicBezTo>
                    <a:pt x="79" y="64"/>
                    <a:pt x="90" y="53"/>
                    <a:pt x="98" y="41"/>
                  </a:cubicBezTo>
                  <a:cubicBezTo>
                    <a:pt x="82" y="34"/>
                    <a:pt x="79" y="15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1" name="Google Shape;29831;p21"/>
            <p:cNvSpPr/>
            <p:nvPr/>
          </p:nvSpPr>
          <p:spPr>
            <a:xfrm>
              <a:off x="-5190039" y="-66086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27" y="1"/>
                  </a:moveTo>
                  <a:cubicBezTo>
                    <a:pt x="16" y="1"/>
                    <a:pt x="9" y="4"/>
                    <a:pt x="1" y="8"/>
                  </a:cubicBezTo>
                  <a:lnTo>
                    <a:pt x="9" y="15"/>
                  </a:lnTo>
                  <a:cubicBezTo>
                    <a:pt x="16" y="30"/>
                    <a:pt x="19" y="49"/>
                    <a:pt x="35" y="56"/>
                  </a:cubicBezTo>
                  <a:cubicBezTo>
                    <a:pt x="45" y="49"/>
                    <a:pt x="53" y="34"/>
                    <a:pt x="61" y="23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2" name="Google Shape;29832;p21"/>
            <p:cNvSpPr/>
            <p:nvPr/>
          </p:nvSpPr>
          <p:spPr>
            <a:xfrm>
              <a:off x="-5194098" y="-68951"/>
              <a:ext cx="3581" cy="1624"/>
            </a:xfrm>
            <a:custGeom>
              <a:avLst/>
              <a:gdLst/>
              <a:ahLst/>
              <a:cxnLst/>
              <a:rect l="l" t="t" r="r" b="b"/>
              <a:pathLst>
                <a:path w="75" h="34" extrusionOk="0">
                  <a:moveTo>
                    <a:pt x="0" y="1"/>
                  </a:moveTo>
                  <a:cubicBezTo>
                    <a:pt x="11" y="23"/>
                    <a:pt x="18" y="34"/>
                    <a:pt x="30" y="34"/>
                  </a:cubicBezTo>
                  <a:cubicBezTo>
                    <a:pt x="41" y="34"/>
                    <a:pt x="52" y="23"/>
                    <a:pt x="75" y="4"/>
                  </a:cubicBezTo>
                  <a:cubicBezTo>
                    <a:pt x="49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3" name="Google Shape;29833;p21"/>
            <p:cNvSpPr/>
            <p:nvPr/>
          </p:nvSpPr>
          <p:spPr>
            <a:xfrm>
              <a:off x="-5351768" y="30512"/>
              <a:ext cx="8118" cy="4298"/>
            </a:xfrm>
            <a:custGeom>
              <a:avLst/>
              <a:gdLst/>
              <a:ahLst/>
              <a:cxnLst/>
              <a:rect l="l" t="t" r="r" b="b"/>
              <a:pathLst>
                <a:path w="170" h="90" extrusionOk="0">
                  <a:moveTo>
                    <a:pt x="109" y="0"/>
                  </a:moveTo>
                  <a:cubicBezTo>
                    <a:pt x="87" y="0"/>
                    <a:pt x="76" y="19"/>
                    <a:pt x="64" y="37"/>
                  </a:cubicBezTo>
                  <a:cubicBezTo>
                    <a:pt x="57" y="52"/>
                    <a:pt x="42" y="49"/>
                    <a:pt x="28" y="52"/>
                  </a:cubicBezTo>
                  <a:cubicBezTo>
                    <a:pt x="1" y="59"/>
                    <a:pt x="16" y="75"/>
                    <a:pt x="23" y="82"/>
                  </a:cubicBezTo>
                  <a:cubicBezTo>
                    <a:pt x="35" y="82"/>
                    <a:pt x="42" y="78"/>
                    <a:pt x="50" y="78"/>
                  </a:cubicBezTo>
                  <a:cubicBezTo>
                    <a:pt x="61" y="78"/>
                    <a:pt x="73" y="82"/>
                    <a:pt x="83" y="90"/>
                  </a:cubicBezTo>
                  <a:cubicBezTo>
                    <a:pt x="95" y="90"/>
                    <a:pt x="109" y="86"/>
                    <a:pt x="125" y="86"/>
                  </a:cubicBezTo>
                  <a:cubicBezTo>
                    <a:pt x="143" y="75"/>
                    <a:pt x="169" y="75"/>
                    <a:pt x="162" y="41"/>
                  </a:cubicBezTo>
                  <a:lnTo>
                    <a:pt x="162" y="41"/>
                  </a:lnTo>
                  <a:cubicBezTo>
                    <a:pt x="162" y="41"/>
                    <a:pt x="158" y="45"/>
                    <a:pt x="154" y="45"/>
                  </a:cubicBezTo>
                  <a:cubicBezTo>
                    <a:pt x="147" y="45"/>
                    <a:pt x="140" y="37"/>
                    <a:pt x="132" y="30"/>
                  </a:cubicBezTo>
                  <a:cubicBezTo>
                    <a:pt x="125" y="22"/>
                    <a:pt x="121" y="11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4" name="Google Shape;29834;p21"/>
            <p:cNvSpPr/>
            <p:nvPr/>
          </p:nvSpPr>
          <p:spPr>
            <a:xfrm>
              <a:off x="-5350861" y="34236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31" y="0"/>
                  </a:moveTo>
                  <a:cubicBezTo>
                    <a:pt x="23" y="0"/>
                    <a:pt x="16" y="4"/>
                    <a:pt x="4" y="4"/>
                  </a:cubicBezTo>
                  <a:cubicBezTo>
                    <a:pt x="1" y="31"/>
                    <a:pt x="19" y="45"/>
                    <a:pt x="38" y="49"/>
                  </a:cubicBezTo>
                  <a:lnTo>
                    <a:pt x="42" y="49"/>
                  </a:lnTo>
                  <a:cubicBezTo>
                    <a:pt x="61" y="49"/>
                    <a:pt x="68" y="31"/>
                    <a:pt x="64" y="12"/>
                  </a:cubicBezTo>
                  <a:cubicBezTo>
                    <a:pt x="54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5" name="Google Shape;29835;p21"/>
            <p:cNvSpPr/>
            <p:nvPr/>
          </p:nvSpPr>
          <p:spPr>
            <a:xfrm>
              <a:off x="-5186458" y="79599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15" y="0"/>
                  </a:moveTo>
                  <a:lnTo>
                    <a:pt x="15" y="0"/>
                  </a:lnTo>
                  <a:cubicBezTo>
                    <a:pt x="8" y="11"/>
                    <a:pt x="1" y="23"/>
                    <a:pt x="20" y="30"/>
                  </a:cubicBezTo>
                  <a:cubicBezTo>
                    <a:pt x="46" y="41"/>
                    <a:pt x="75" y="45"/>
                    <a:pt x="101" y="67"/>
                  </a:cubicBezTo>
                  <a:cubicBezTo>
                    <a:pt x="113" y="49"/>
                    <a:pt x="117" y="37"/>
                    <a:pt x="91" y="30"/>
                  </a:cubicBezTo>
                  <a:cubicBezTo>
                    <a:pt x="65" y="26"/>
                    <a:pt x="38" y="18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6" name="Google Shape;29836;p21"/>
            <p:cNvSpPr/>
            <p:nvPr/>
          </p:nvSpPr>
          <p:spPr>
            <a:xfrm>
              <a:off x="-5185741" y="77593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3" y="5"/>
                  </a:moveTo>
                  <a:cubicBezTo>
                    <a:pt x="31" y="12"/>
                    <a:pt x="0" y="1"/>
                    <a:pt x="0" y="42"/>
                  </a:cubicBezTo>
                  <a:lnTo>
                    <a:pt x="5" y="42"/>
                  </a:lnTo>
                  <a:cubicBezTo>
                    <a:pt x="15" y="38"/>
                    <a:pt x="34" y="38"/>
                    <a:pt x="45" y="34"/>
                  </a:cubicBezTo>
                  <a:cubicBezTo>
                    <a:pt x="68" y="31"/>
                    <a:pt x="68" y="15"/>
                    <a:pt x="53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7" name="Google Shape;29837;p21"/>
            <p:cNvSpPr/>
            <p:nvPr/>
          </p:nvSpPr>
          <p:spPr>
            <a:xfrm>
              <a:off x="-5165018" y="271984"/>
              <a:ext cx="8595" cy="3963"/>
            </a:xfrm>
            <a:custGeom>
              <a:avLst/>
              <a:gdLst/>
              <a:ahLst/>
              <a:cxnLst/>
              <a:rect l="l" t="t" r="r" b="b"/>
              <a:pathLst>
                <a:path w="180" h="83" extrusionOk="0">
                  <a:moveTo>
                    <a:pt x="139" y="0"/>
                  </a:moveTo>
                  <a:cubicBezTo>
                    <a:pt x="116" y="16"/>
                    <a:pt x="146" y="26"/>
                    <a:pt x="142" y="38"/>
                  </a:cubicBezTo>
                  <a:cubicBezTo>
                    <a:pt x="101" y="34"/>
                    <a:pt x="60" y="23"/>
                    <a:pt x="19" y="23"/>
                  </a:cubicBezTo>
                  <a:lnTo>
                    <a:pt x="11" y="23"/>
                  </a:lnTo>
                  <a:cubicBezTo>
                    <a:pt x="8" y="26"/>
                    <a:pt x="4" y="31"/>
                    <a:pt x="0" y="34"/>
                  </a:cubicBezTo>
                  <a:cubicBezTo>
                    <a:pt x="8" y="60"/>
                    <a:pt x="23" y="71"/>
                    <a:pt x="49" y="76"/>
                  </a:cubicBezTo>
                  <a:cubicBezTo>
                    <a:pt x="56" y="64"/>
                    <a:pt x="64" y="60"/>
                    <a:pt x="71" y="60"/>
                  </a:cubicBezTo>
                  <a:cubicBezTo>
                    <a:pt x="79" y="60"/>
                    <a:pt x="87" y="64"/>
                    <a:pt x="90" y="68"/>
                  </a:cubicBezTo>
                  <a:cubicBezTo>
                    <a:pt x="101" y="64"/>
                    <a:pt x="109" y="60"/>
                    <a:pt x="116" y="60"/>
                  </a:cubicBezTo>
                  <a:cubicBezTo>
                    <a:pt x="131" y="60"/>
                    <a:pt x="146" y="71"/>
                    <a:pt x="157" y="83"/>
                  </a:cubicBezTo>
                  <a:lnTo>
                    <a:pt x="161" y="83"/>
                  </a:lnTo>
                  <a:cubicBezTo>
                    <a:pt x="172" y="64"/>
                    <a:pt x="180" y="42"/>
                    <a:pt x="172" y="19"/>
                  </a:cubicBezTo>
                  <a:cubicBezTo>
                    <a:pt x="168" y="12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8" name="Google Shape;29838;p21"/>
            <p:cNvSpPr/>
            <p:nvPr/>
          </p:nvSpPr>
          <p:spPr>
            <a:xfrm>
              <a:off x="-5166832" y="273225"/>
              <a:ext cx="4154" cy="3247"/>
            </a:xfrm>
            <a:custGeom>
              <a:avLst/>
              <a:gdLst/>
              <a:ahLst/>
              <a:cxnLst/>
              <a:rect l="l" t="t" r="r" b="b"/>
              <a:pathLst>
                <a:path w="87" h="68" extrusionOk="0">
                  <a:moveTo>
                    <a:pt x="20" y="0"/>
                  </a:moveTo>
                  <a:cubicBezTo>
                    <a:pt x="16" y="0"/>
                    <a:pt x="16" y="0"/>
                    <a:pt x="12" y="5"/>
                  </a:cubicBezTo>
                  <a:cubicBezTo>
                    <a:pt x="1" y="8"/>
                    <a:pt x="8" y="19"/>
                    <a:pt x="12" y="27"/>
                  </a:cubicBezTo>
                  <a:cubicBezTo>
                    <a:pt x="20" y="34"/>
                    <a:pt x="23" y="45"/>
                    <a:pt x="23" y="53"/>
                  </a:cubicBezTo>
                  <a:cubicBezTo>
                    <a:pt x="35" y="60"/>
                    <a:pt x="46" y="68"/>
                    <a:pt x="57" y="68"/>
                  </a:cubicBezTo>
                  <a:cubicBezTo>
                    <a:pt x="68" y="68"/>
                    <a:pt x="80" y="64"/>
                    <a:pt x="87" y="50"/>
                  </a:cubicBezTo>
                  <a:cubicBezTo>
                    <a:pt x="61" y="45"/>
                    <a:pt x="46" y="34"/>
                    <a:pt x="38" y="8"/>
                  </a:cubicBezTo>
                  <a:cubicBezTo>
                    <a:pt x="35" y="5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9" name="Google Shape;29839;p21"/>
            <p:cNvSpPr/>
            <p:nvPr/>
          </p:nvSpPr>
          <p:spPr>
            <a:xfrm>
              <a:off x="-5176478" y="169560"/>
              <a:ext cx="4202" cy="2340"/>
            </a:xfrm>
            <a:custGeom>
              <a:avLst/>
              <a:gdLst/>
              <a:ahLst/>
              <a:cxnLst/>
              <a:rect l="l" t="t" r="r" b="b"/>
              <a:pathLst>
                <a:path w="88" h="49" extrusionOk="0">
                  <a:moveTo>
                    <a:pt x="46" y="0"/>
                  </a:moveTo>
                  <a:cubicBezTo>
                    <a:pt x="1" y="0"/>
                    <a:pt x="27" y="26"/>
                    <a:pt x="27" y="45"/>
                  </a:cubicBezTo>
                  <a:lnTo>
                    <a:pt x="46" y="45"/>
                  </a:lnTo>
                  <a:cubicBezTo>
                    <a:pt x="49" y="49"/>
                    <a:pt x="57" y="49"/>
                    <a:pt x="61" y="49"/>
                  </a:cubicBezTo>
                  <a:cubicBezTo>
                    <a:pt x="68" y="49"/>
                    <a:pt x="75" y="45"/>
                    <a:pt x="87" y="37"/>
                  </a:cubicBezTo>
                  <a:cubicBezTo>
                    <a:pt x="72" y="23"/>
                    <a:pt x="49" y="1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0" name="Google Shape;29840;p21"/>
            <p:cNvSpPr/>
            <p:nvPr/>
          </p:nvSpPr>
          <p:spPr>
            <a:xfrm>
              <a:off x="-5118987" y="213060"/>
              <a:ext cx="10218" cy="9168"/>
            </a:xfrm>
            <a:custGeom>
              <a:avLst/>
              <a:gdLst/>
              <a:ahLst/>
              <a:cxnLst/>
              <a:rect l="l" t="t" r="r" b="b"/>
              <a:pathLst>
                <a:path w="214" h="192" extrusionOk="0">
                  <a:moveTo>
                    <a:pt x="75" y="1"/>
                  </a:moveTo>
                  <a:cubicBezTo>
                    <a:pt x="68" y="12"/>
                    <a:pt x="60" y="12"/>
                    <a:pt x="53" y="12"/>
                  </a:cubicBezTo>
                  <a:lnTo>
                    <a:pt x="34" y="12"/>
                  </a:lnTo>
                  <a:cubicBezTo>
                    <a:pt x="30" y="9"/>
                    <a:pt x="23" y="9"/>
                    <a:pt x="20" y="9"/>
                  </a:cubicBezTo>
                  <a:cubicBezTo>
                    <a:pt x="12" y="9"/>
                    <a:pt x="8" y="12"/>
                    <a:pt x="1" y="12"/>
                  </a:cubicBezTo>
                  <a:cubicBezTo>
                    <a:pt x="12" y="31"/>
                    <a:pt x="23" y="46"/>
                    <a:pt x="8" y="61"/>
                  </a:cubicBezTo>
                  <a:cubicBezTo>
                    <a:pt x="1" y="102"/>
                    <a:pt x="46" y="125"/>
                    <a:pt x="38" y="169"/>
                  </a:cubicBezTo>
                  <a:cubicBezTo>
                    <a:pt x="38" y="173"/>
                    <a:pt x="38" y="177"/>
                    <a:pt x="42" y="177"/>
                  </a:cubicBezTo>
                  <a:cubicBezTo>
                    <a:pt x="46" y="177"/>
                    <a:pt x="49" y="177"/>
                    <a:pt x="53" y="173"/>
                  </a:cubicBezTo>
                  <a:lnTo>
                    <a:pt x="65" y="173"/>
                  </a:lnTo>
                  <a:cubicBezTo>
                    <a:pt x="68" y="173"/>
                    <a:pt x="72" y="173"/>
                    <a:pt x="75" y="177"/>
                  </a:cubicBezTo>
                  <a:cubicBezTo>
                    <a:pt x="83" y="177"/>
                    <a:pt x="94" y="180"/>
                    <a:pt x="105" y="180"/>
                  </a:cubicBezTo>
                  <a:cubicBezTo>
                    <a:pt x="113" y="188"/>
                    <a:pt x="120" y="192"/>
                    <a:pt x="127" y="192"/>
                  </a:cubicBezTo>
                  <a:cubicBezTo>
                    <a:pt x="132" y="192"/>
                    <a:pt x="135" y="192"/>
                    <a:pt x="139" y="188"/>
                  </a:cubicBezTo>
                  <a:cubicBezTo>
                    <a:pt x="109" y="161"/>
                    <a:pt x="154" y="132"/>
                    <a:pt x="127" y="106"/>
                  </a:cubicBezTo>
                  <a:cubicBezTo>
                    <a:pt x="132" y="102"/>
                    <a:pt x="132" y="102"/>
                    <a:pt x="135" y="102"/>
                  </a:cubicBezTo>
                  <a:cubicBezTo>
                    <a:pt x="165" y="102"/>
                    <a:pt x="172" y="121"/>
                    <a:pt x="187" y="132"/>
                  </a:cubicBezTo>
                  <a:cubicBezTo>
                    <a:pt x="203" y="116"/>
                    <a:pt x="199" y="90"/>
                    <a:pt x="214" y="72"/>
                  </a:cubicBezTo>
                  <a:lnTo>
                    <a:pt x="214" y="72"/>
                  </a:lnTo>
                  <a:cubicBezTo>
                    <a:pt x="195" y="80"/>
                    <a:pt x="180" y="83"/>
                    <a:pt x="165" y="83"/>
                  </a:cubicBezTo>
                  <a:cubicBezTo>
                    <a:pt x="143" y="83"/>
                    <a:pt x="127" y="64"/>
                    <a:pt x="101" y="27"/>
                  </a:cubicBezTo>
                  <a:cubicBezTo>
                    <a:pt x="98" y="16"/>
                    <a:pt x="87" y="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1" name="Google Shape;29841;p21"/>
            <p:cNvSpPr/>
            <p:nvPr/>
          </p:nvSpPr>
          <p:spPr>
            <a:xfrm>
              <a:off x="-5141620" y="260906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60" y="1"/>
                  </a:moveTo>
                  <a:cubicBezTo>
                    <a:pt x="56" y="4"/>
                    <a:pt x="52" y="8"/>
                    <a:pt x="52" y="12"/>
                  </a:cubicBezTo>
                  <a:cubicBezTo>
                    <a:pt x="56" y="30"/>
                    <a:pt x="49" y="39"/>
                    <a:pt x="30" y="42"/>
                  </a:cubicBezTo>
                  <a:cubicBezTo>
                    <a:pt x="0" y="46"/>
                    <a:pt x="4" y="61"/>
                    <a:pt x="15" y="83"/>
                  </a:cubicBezTo>
                  <a:cubicBezTo>
                    <a:pt x="30" y="53"/>
                    <a:pt x="71" y="68"/>
                    <a:pt x="82" y="42"/>
                  </a:cubicBezTo>
                  <a:cubicBezTo>
                    <a:pt x="78" y="27"/>
                    <a:pt x="75" y="8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2" name="Google Shape;29842;p21"/>
            <p:cNvSpPr/>
            <p:nvPr/>
          </p:nvSpPr>
          <p:spPr>
            <a:xfrm>
              <a:off x="-5162201" y="275899"/>
              <a:ext cx="6685" cy="6685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98" y="1"/>
                  </a:moveTo>
                  <a:cubicBezTo>
                    <a:pt x="64" y="8"/>
                    <a:pt x="38" y="27"/>
                    <a:pt x="31" y="65"/>
                  </a:cubicBezTo>
                  <a:cubicBezTo>
                    <a:pt x="42" y="91"/>
                    <a:pt x="1" y="106"/>
                    <a:pt x="16" y="132"/>
                  </a:cubicBezTo>
                  <a:cubicBezTo>
                    <a:pt x="23" y="139"/>
                    <a:pt x="31" y="139"/>
                    <a:pt x="38" y="139"/>
                  </a:cubicBezTo>
                  <a:cubicBezTo>
                    <a:pt x="54" y="139"/>
                    <a:pt x="64" y="128"/>
                    <a:pt x="80" y="124"/>
                  </a:cubicBezTo>
                  <a:cubicBezTo>
                    <a:pt x="72" y="106"/>
                    <a:pt x="35" y="79"/>
                    <a:pt x="87" y="68"/>
                  </a:cubicBezTo>
                  <a:cubicBezTo>
                    <a:pt x="106" y="65"/>
                    <a:pt x="121" y="61"/>
                    <a:pt x="140" y="53"/>
                  </a:cubicBezTo>
                  <a:cubicBezTo>
                    <a:pt x="135" y="46"/>
                    <a:pt x="135" y="39"/>
                    <a:pt x="135" y="30"/>
                  </a:cubicBezTo>
                  <a:cubicBezTo>
                    <a:pt x="128" y="23"/>
                    <a:pt x="121" y="16"/>
                    <a:pt x="113" y="12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3" name="Google Shape;29843;p21"/>
            <p:cNvSpPr/>
            <p:nvPr/>
          </p:nvSpPr>
          <p:spPr>
            <a:xfrm>
              <a:off x="-5263192" y="290033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9" y="0"/>
                  </a:moveTo>
                  <a:cubicBezTo>
                    <a:pt x="4" y="0"/>
                    <a:pt x="12" y="26"/>
                    <a:pt x="4" y="34"/>
                  </a:cubicBezTo>
                  <a:cubicBezTo>
                    <a:pt x="0" y="48"/>
                    <a:pt x="12" y="57"/>
                    <a:pt x="19" y="67"/>
                  </a:cubicBezTo>
                  <a:lnTo>
                    <a:pt x="38" y="67"/>
                  </a:lnTo>
                  <a:cubicBezTo>
                    <a:pt x="45" y="67"/>
                    <a:pt x="52" y="67"/>
                    <a:pt x="52" y="52"/>
                  </a:cubicBezTo>
                  <a:cubicBezTo>
                    <a:pt x="52" y="34"/>
                    <a:pt x="49" y="7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4" name="Google Shape;29844;p21"/>
            <p:cNvSpPr/>
            <p:nvPr/>
          </p:nvSpPr>
          <p:spPr>
            <a:xfrm>
              <a:off x="-4881383" y="2817"/>
              <a:ext cx="3581" cy="3581"/>
            </a:xfrm>
            <a:custGeom>
              <a:avLst/>
              <a:gdLst/>
              <a:ahLst/>
              <a:cxnLst/>
              <a:rect l="l" t="t" r="r" b="b"/>
              <a:pathLst>
                <a:path w="75" h="75" extrusionOk="0">
                  <a:moveTo>
                    <a:pt x="49" y="0"/>
                  </a:moveTo>
                  <a:cubicBezTo>
                    <a:pt x="41" y="19"/>
                    <a:pt x="0" y="11"/>
                    <a:pt x="11" y="49"/>
                  </a:cubicBezTo>
                  <a:cubicBezTo>
                    <a:pt x="18" y="61"/>
                    <a:pt x="23" y="75"/>
                    <a:pt x="30" y="75"/>
                  </a:cubicBezTo>
                  <a:cubicBezTo>
                    <a:pt x="34" y="75"/>
                    <a:pt x="41" y="71"/>
                    <a:pt x="49" y="56"/>
                  </a:cubicBezTo>
                  <a:cubicBezTo>
                    <a:pt x="53" y="49"/>
                    <a:pt x="68" y="45"/>
                    <a:pt x="75" y="42"/>
                  </a:cubicBezTo>
                  <a:cubicBezTo>
                    <a:pt x="68" y="34"/>
                    <a:pt x="56" y="23"/>
                    <a:pt x="60" y="8"/>
                  </a:cubicBezTo>
                  <a:cubicBezTo>
                    <a:pt x="56" y="8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5" name="Google Shape;29845;p21"/>
            <p:cNvSpPr/>
            <p:nvPr/>
          </p:nvSpPr>
          <p:spPr>
            <a:xfrm>
              <a:off x="-5193954" y="-176914"/>
              <a:ext cx="5778" cy="7354"/>
            </a:xfrm>
            <a:custGeom>
              <a:avLst/>
              <a:gdLst/>
              <a:ahLst/>
              <a:cxnLst/>
              <a:rect l="l" t="t" r="r" b="b"/>
              <a:pathLst>
                <a:path w="121" h="154" extrusionOk="0">
                  <a:moveTo>
                    <a:pt x="46" y="0"/>
                  </a:moveTo>
                  <a:cubicBezTo>
                    <a:pt x="38" y="7"/>
                    <a:pt x="27" y="12"/>
                    <a:pt x="20" y="12"/>
                  </a:cubicBezTo>
                  <a:cubicBezTo>
                    <a:pt x="12" y="12"/>
                    <a:pt x="8" y="7"/>
                    <a:pt x="1" y="4"/>
                  </a:cubicBezTo>
                  <a:lnTo>
                    <a:pt x="1" y="4"/>
                  </a:lnTo>
                  <a:cubicBezTo>
                    <a:pt x="4" y="52"/>
                    <a:pt x="42" y="97"/>
                    <a:pt x="4" y="146"/>
                  </a:cubicBezTo>
                  <a:cubicBezTo>
                    <a:pt x="8" y="150"/>
                    <a:pt x="12" y="150"/>
                    <a:pt x="15" y="153"/>
                  </a:cubicBezTo>
                  <a:cubicBezTo>
                    <a:pt x="49" y="153"/>
                    <a:pt x="46" y="131"/>
                    <a:pt x="46" y="109"/>
                  </a:cubicBezTo>
                  <a:cubicBezTo>
                    <a:pt x="46" y="97"/>
                    <a:pt x="49" y="90"/>
                    <a:pt x="60" y="90"/>
                  </a:cubicBezTo>
                  <a:cubicBezTo>
                    <a:pt x="65" y="90"/>
                    <a:pt x="68" y="90"/>
                    <a:pt x="75" y="97"/>
                  </a:cubicBezTo>
                  <a:cubicBezTo>
                    <a:pt x="79" y="101"/>
                    <a:pt x="87" y="101"/>
                    <a:pt x="91" y="101"/>
                  </a:cubicBezTo>
                  <a:cubicBezTo>
                    <a:pt x="101" y="101"/>
                    <a:pt x="113" y="93"/>
                    <a:pt x="117" y="79"/>
                  </a:cubicBezTo>
                  <a:cubicBezTo>
                    <a:pt x="120" y="26"/>
                    <a:pt x="56" y="3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6" name="Google Shape;29846;p21"/>
            <p:cNvSpPr/>
            <p:nvPr/>
          </p:nvSpPr>
          <p:spPr>
            <a:xfrm>
              <a:off x="-5060780" y="64223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23" y="0"/>
                  </a:moveTo>
                  <a:cubicBezTo>
                    <a:pt x="19" y="4"/>
                    <a:pt x="15" y="8"/>
                    <a:pt x="12" y="12"/>
                  </a:cubicBezTo>
                  <a:cubicBezTo>
                    <a:pt x="19" y="34"/>
                    <a:pt x="0" y="57"/>
                    <a:pt x="19" y="75"/>
                  </a:cubicBezTo>
                  <a:cubicBezTo>
                    <a:pt x="30" y="71"/>
                    <a:pt x="38" y="67"/>
                    <a:pt x="49" y="64"/>
                  </a:cubicBezTo>
                  <a:cubicBezTo>
                    <a:pt x="38" y="53"/>
                    <a:pt x="30" y="45"/>
                    <a:pt x="38" y="31"/>
                  </a:cubicBezTo>
                  <a:cubicBezTo>
                    <a:pt x="52" y="12"/>
                    <a:pt x="41" y="4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7" name="Google Shape;29847;p21"/>
            <p:cNvSpPr/>
            <p:nvPr/>
          </p:nvSpPr>
          <p:spPr>
            <a:xfrm>
              <a:off x="-4878709" y="1910"/>
              <a:ext cx="7688" cy="3247"/>
            </a:xfrm>
            <a:custGeom>
              <a:avLst/>
              <a:gdLst/>
              <a:ahLst/>
              <a:cxnLst/>
              <a:rect l="l" t="t" r="r" b="b"/>
              <a:pathLst>
                <a:path w="161" h="68" extrusionOk="0">
                  <a:moveTo>
                    <a:pt x="67" y="1"/>
                  </a:moveTo>
                  <a:cubicBezTo>
                    <a:pt x="45" y="8"/>
                    <a:pt x="26" y="19"/>
                    <a:pt x="4" y="27"/>
                  </a:cubicBezTo>
                  <a:cubicBezTo>
                    <a:pt x="0" y="42"/>
                    <a:pt x="12" y="53"/>
                    <a:pt x="19" y="61"/>
                  </a:cubicBezTo>
                  <a:cubicBezTo>
                    <a:pt x="34" y="61"/>
                    <a:pt x="49" y="68"/>
                    <a:pt x="60" y="68"/>
                  </a:cubicBezTo>
                  <a:cubicBezTo>
                    <a:pt x="75" y="68"/>
                    <a:pt x="86" y="64"/>
                    <a:pt x="97" y="49"/>
                  </a:cubicBezTo>
                  <a:cubicBezTo>
                    <a:pt x="101" y="46"/>
                    <a:pt x="101" y="46"/>
                    <a:pt x="105" y="46"/>
                  </a:cubicBezTo>
                  <a:lnTo>
                    <a:pt x="127" y="46"/>
                  </a:lnTo>
                  <a:cubicBezTo>
                    <a:pt x="131" y="38"/>
                    <a:pt x="161" y="38"/>
                    <a:pt x="138" y="23"/>
                  </a:cubicBezTo>
                  <a:cubicBezTo>
                    <a:pt x="119" y="12"/>
                    <a:pt x="90" y="8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8" name="Google Shape;29848;p21"/>
            <p:cNvSpPr/>
            <p:nvPr/>
          </p:nvSpPr>
          <p:spPr>
            <a:xfrm>
              <a:off x="-4877085" y="6780"/>
              <a:ext cx="4297" cy="4298"/>
            </a:xfrm>
            <a:custGeom>
              <a:avLst/>
              <a:gdLst/>
              <a:ahLst/>
              <a:cxnLst/>
              <a:rect l="l" t="t" r="r" b="b"/>
              <a:pathLst>
                <a:path w="90" h="90" extrusionOk="0">
                  <a:moveTo>
                    <a:pt x="90" y="0"/>
                  </a:moveTo>
                  <a:cubicBezTo>
                    <a:pt x="82" y="4"/>
                    <a:pt x="75" y="4"/>
                    <a:pt x="6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1"/>
                  </a:cubicBezTo>
                  <a:cubicBezTo>
                    <a:pt x="15" y="37"/>
                    <a:pt x="30" y="63"/>
                    <a:pt x="0" y="85"/>
                  </a:cubicBezTo>
                  <a:lnTo>
                    <a:pt x="0" y="90"/>
                  </a:lnTo>
                  <a:cubicBezTo>
                    <a:pt x="45" y="85"/>
                    <a:pt x="49" y="30"/>
                    <a:pt x="90" y="22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9" name="Google Shape;29849;p21"/>
            <p:cNvSpPr/>
            <p:nvPr/>
          </p:nvSpPr>
          <p:spPr>
            <a:xfrm>
              <a:off x="-5371537" y="139573"/>
              <a:ext cx="9502" cy="6064"/>
            </a:xfrm>
            <a:custGeom>
              <a:avLst/>
              <a:gdLst/>
              <a:ahLst/>
              <a:cxnLst/>
              <a:rect l="l" t="t" r="r" b="b"/>
              <a:pathLst>
                <a:path w="199" h="127" extrusionOk="0">
                  <a:moveTo>
                    <a:pt x="49" y="4"/>
                  </a:moveTo>
                  <a:cubicBezTo>
                    <a:pt x="38" y="11"/>
                    <a:pt x="0" y="0"/>
                    <a:pt x="26" y="37"/>
                  </a:cubicBezTo>
                  <a:cubicBezTo>
                    <a:pt x="33" y="49"/>
                    <a:pt x="52" y="59"/>
                    <a:pt x="45" y="82"/>
                  </a:cubicBezTo>
                  <a:cubicBezTo>
                    <a:pt x="68" y="101"/>
                    <a:pt x="83" y="127"/>
                    <a:pt x="109" y="127"/>
                  </a:cubicBezTo>
                  <a:cubicBezTo>
                    <a:pt x="120" y="127"/>
                    <a:pt x="131" y="120"/>
                    <a:pt x="150" y="101"/>
                  </a:cubicBezTo>
                  <a:cubicBezTo>
                    <a:pt x="161" y="85"/>
                    <a:pt x="199" y="78"/>
                    <a:pt x="176" y="45"/>
                  </a:cubicBezTo>
                  <a:cubicBezTo>
                    <a:pt x="154" y="37"/>
                    <a:pt x="135" y="26"/>
                    <a:pt x="116" y="18"/>
                  </a:cubicBezTo>
                  <a:cubicBezTo>
                    <a:pt x="109" y="15"/>
                    <a:pt x="101" y="15"/>
                    <a:pt x="94" y="15"/>
                  </a:cubicBezTo>
                  <a:lnTo>
                    <a:pt x="83" y="15"/>
                  </a:lnTo>
                  <a:cubicBezTo>
                    <a:pt x="71" y="15"/>
                    <a:pt x="60" y="15"/>
                    <a:pt x="49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0" name="Google Shape;29850;p21"/>
            <p:cNvSpPr/>
            <p:nvPr/>
          </p:nvSpPr>
          <p:spPr>
            <a:xfrm>
              <a:off x="-5371202" y="136326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79" y="1"/>
                  </a:moveTo>
                  <a:cubicBezTo>
                    <a:pt x="71" y="1"/>
                    <a:pt x="64" y="5"/>
                    <a:pt x="57" y="5"/>
                  </a:cubicBezTo>
                  <a:cubicBezTo>
                    <a:pt x="0" y="15"/>
                    <a:pt x="23" y="46"/>
                    <a:pt x="42" y="72"/>
                  </a:cubicBezTo>
                  <a:cubicBezTo>
                    <a:pt x="53" y="83"/>
                    <a:pt x="64" y="83"/>
                    <a:pt x="76" y="83"/>
                  </a:cubicBezTo>
                  <a:lnTo>
                    <a:pt x="87" y="83"/>
                  </a:lnTo>
                  <a:cubicBezTo>
                    <a:pt x="94" y="83"/>
                    <a:pt x="102" y="83"/>
                    <a:pt x="109" y="86"/>
                  </a:cubicBezTo>
                  <a:cubicBezTo>
                    <a:pt x="131" y="64"/>
                    <a:pt x="109" y="31"/>
                    <a:pt x="131" y="8"/>
                  </a:cubicBezTo>
                  <a:cubicBezTo>
                    <a:pt x="121" y="8"/>
                    <a:pt x="113" y="12"/>
                    <a:pt x="105" y="19"/>
                  </a:cubicBezTo>
                  <a:cubicBezTo>
                    <a:pt x="98" y="23"/>
                    <a:pt x="90" y="34"/>
                    <a:pt x="87" y="34"/>
                  </a:cubicBezTo>
                  <a:lnTo>
                    <a:pt x="83" y="34"/>
                  </a:lnTo>
                  <a:cubicBezTo>
                    <a:pt x="71" y="27"/>
                    <a:pt x="76" y="12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1" name="Google Shape;29851;p21"/>
            <p:cNvSpPr/>
            <p:nvPr/>
          </p:nvSpPr>
          <p:spPr>
            <a:xfrm>
              <a:off x="-5369770" y="133986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31" y="1"/>
                  </a:moveTo>
                  <a:cubicBezTo>
                    <a:pt x="15" y="16"/>
                    <a:pt x="1" y="35"/>
                    <a:pt x="27" y="54"/>
                  </a:cubicBezTo>
                  <a:cubicBezTo>
                    <a:pt x="34" y="54"/>
                    <a:pt x="41" y="50"/>
                    <a:pt x="49" y="50"/>
                  </a:cubicBezTo>
                  <a:cubicBezTo>
                    <a:pt x="72" y="23"/>
                    <a:pt x="49" y="1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2" name="Google Shape;29852;p21"/>
            <p:cNvSpPr/>
            <p:nvPr/>
          </p:nvSpPr>
          <p:spPr>
            <a:xfrm>
              <a:off x="-4909460" y="148454"/>
              <a:ext cx="7926" cy="12892"/>
            </a:xfrm>
            <a:custGeom>
              <a:avLst/>
              <a:gdLst/>
              <a:ahLst/>
              <a:cxnLst/>
              <a:rect l="l" t="t" r="r" b="b"/>
              <a:pathLst>
                <a:path w="166" h="270" extrusionOk="0">
                  <a:moveTo>
                    <a:pt x="57" y="1"/>
                  </a:moveTo>
                  <a:cubicBezTo>
                    <a:pt x="68" y="46"/>
                    <a:pt x="35" y="72"/>
                    <a:pt x="12" y="106"/>
                  </a:cubicBezTo>
                  <a:cubicBezTo>
                    <a:pt x="1" y="154"/>
                    <a:pt x="87" y="109"/>
                    <a:pt x="65" y="158"/>
                  </a:cubicBezTo>
                  <a:cubicBezTo>
                    <a:pt x="50" y="191"/>
                    <a:pt x="65" y="222"/>
                    <a:pt x="54" y="251"/>
                  </a:cubicBezTo>
                  <a:cubicBezTo>
                    <a:pt x="61" y="258"/>
                    <a:pt x="68" y="266"/>
                    <a:pt x="76" y="270"/>
                  </a:cubicBezTo>
                  <a:cubicBezTo>
                    <a:pt x="91" y="266"/>
                    <a:pt x="99" y="255"/>
                    <a:pt x="106" y="240"/>
                  </a:cubicBezTo>
                  <a:cubicBezTo>
                    <a:pt x="109" y="229"/>
                    <a:pt x="117" y="222"/>
                    <a:pt x="125" y="222"/>
                  </a:cubicBezTo>
                  <a:cubicBezTo>
                    <a:pt x="128" y="222"/>
                    <a:pt x="135" y="225"/>
                    <a:pt x="143" y="229"/>
                  </a:cubicBezTo>
                  <a:lnTo>
                    <a:pt x="143" y="232"/>
                  </a:lnTo>
                  <a:cubicBezTo>
                    <a:pt x="147" y="229"/>
                    <a:pt x="151" y="225"/>
                    <a:pt x="154" y="222"/>
                  </a:cubicBezTo>
                  <a:cubicBezTo>
                    <a:pt x="158" y="187"/>
                    <a:pt x="121" y="184"/>
                    <a:pt x="117" y="161"/>
                  </a:cubicBezTo>
                  <a:cubicBezTo>
                    <a:pt x="113" y="151"/>
                    <a:pt x="99" y="132"/>
                    <a:pt x="113" y="132"/>
                  </a:cubicBezTo>
                  <a:cubicBezTo>
                    <a:pt x="121" y="132"/>
                    <a:pt x="128" y="132"/>
                    <a:pt x="140" y="139"/>
                  </a:cubicBezTo>
                  <a:cubicBezTo>
                    <a:pt x="143" y="139"/>
                    <a:pt x="147" y="143"/>
                    <a:pt x="151" y="143"/>
                  </a:cubicBezTo>
                  <a:cubicBezTo>
                    <a:pt x="166" y="143"/>
                    <a:pt x="143" y="109"/>
                    <a:pt x="154" y="101"/>
                  </a:cubicBezTo>
                  <a:cubicBezTo>
                    <a:pt x="143" y="75"/>
                    <a:pt x="166" y="49"/>
                    <a:pt x="158" y="23"/>
                  </a:cubicBezTo>
                  <a:lnTo>
                    <a:pt x="154" y="23"/>
                  </a:lnTo>
                  <a:cubicBezTo>
                    <a:pt x="147" y="23"/>
                    <a:pt x="143" y="27"/>
                    <a:pt x="135" y="27"/>
                  </a:cubicBezTo>
                  <a:cubicBezTo>
                    <a:pt x="125" y="30"/>
                    <a:pt x="117" y="34"/>
                    <a:pt x="109" y="34"/>
                  </a:cubicBezTo>
                  <a:cubicBezTo>
                    <a:pt x="99" y="34"/>
                    <a:pt x="87" y="27"/>
                    <a:pt x="80" y="8"/>
                  </a:cubicBezTo>
                  <a:cubicBezTo>
                    <a:pt x="80" y="4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3" name="Google Shape;29853;p21"/>
            <p:cNvSpPr/>
            <p:nvPr/>
          </p:nvSpPr>
          <p:spPr>
            <a:xfrm>
              <a:off x="-4915333" y="150603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65" y="1"/>
                  </a:moveTo>
                  <a:cubicBezTo>
                    <a:pt x="61" y="27"/>
                    <a:pt x="53" y="46"/>
                    <a:pt x="31" y="46"/>
                  </a:cubicBezTo>
                  <a:cubicBezTo>
                    <a:pt x="27" y="46"/>
                    <a:pt x="20" y="42"/>
                    <a:pt x="12" y="42"/>
                  </a:cubicBezTo>
                  <a:cubicBezTo>
                    <a:pt x="1" y="72"/>
                    <a:pt x="8" y="98"/>
                    <a:pt x="20" y="128"/>
                  </a:cubicBezTo>
                  <a:cubicBezTo>
                    <a:pt x="46" y="139"/>
                    <a:pt x="68" y="154"/>
                    <a:pt x="98" y="154"/>
                  </a:cubicBezTo>
                  <a:cubicBezTo>
                    <a:pt x="109" y="154"/>
                    <a:pt x="124" y="150"/>
                    <a:pt x="135" y="146"/>
                  </a:cubicBezTo>
                  <a:cubicBezTo>
                    <a:pt x="117" y="124"/>
                    <a:pt x="101" y="109"/>
                    <a:pt x="94" y="87"/>
                  </a:cubicBezTo>
                  <a:cubicBezTo>
                    <a:pt x="65" y="68"/>
                    <a:pt x="94" y="23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4" name="Google Shape;29854;p21"/>
            <p:cNvSpPr/>
            <p:nvPr/>
          </p:nvSpPr>
          <p:spPr>
            <a:xfrm>
              <a:off x="-4912420" y="147738"/>
              <a:ext cx="6255" cy="7019"/>
            </a:xfrm>
            <a:custGeom>
              <a:avLst/>
              <a:gdLst/>
              <a:ahLst/>
              <a:cxnLst/>
              <a:rect l="l" t="t" r="r" b="b"/>
              <a:pathLst>
                <a:path w="131" h="147" extrusionOk="0">
                  <a:moveTo>
                    <a:pt x="48" y="1"/>
                  </a:moveTo>
                  <a:cubicBezTo>
                    <a:pt x="48" y="27"/>
                    <a:pt x="40" y="42"/>
                    <a:pt x="18" y="42"/>
                  </a:cubicBezTo>
                  <a:lnTo>
                    <a:pt x="0" y="42"/>
                  </a:lnTo>
                  <a:cubicBezTo>
                    <a:pt x="0" y="49"/>
                    <a:pt x="4" y="57"/>
                    <a:pt x="4" y="61"/>
                  </a:cubicBezTo>
                  <a:cubicBezTo>
                    <a:pt x="33" y="83"/>
                    <a:pt x="4" y="128"/>
                    <a:pt x="33" y="147"/>
                  </a:cubicBezTo>
                  <a:cubicBezTo>
                    <a:pt x="45" y="135"/>
                    <a:pt x="52" y="121"/>
                    <a:pt x="67" y="121"/>
                  </a:cubicBezTo>
                  <a:lnTo>
                    <a:pt x="74" y="121"/>
                  </a:lnTo>
                  <a:cubicBezTo>
                    <a:pt x="97" y="87"/>
                    <a:pt x="130" y="61"/>
                    <a:pt x="119" y="16"/>
                  </a:cubicBezTo>
                  <a:lnTo>
                    <a:pt x="119" y="16"/>
                  </a:lnTo>
                  <a:cubicBezTo>
                    <a:pt x="112" y="19"/>
                    <a:pt x="104" y="19"/>
                    <a:pt x="101" y="19"/>
                  </a:cubicBezTo>
                  <a:cubicBezTo>
                    <a:pt x="82" y="19"/>
                    <a:pt x="67" y="12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5" name="Google Shape;29855;p21"/>
            <p:cNvSpPr/>
            <p:nvPr/>
          </p:nvSpPr>
          <p:spPr>
            <a:xfrm>
              <a:off x="-5201260" y="-125869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64" y="0"/>
                  </a:moveTo>
                  <a:cubicBezTo>
                    <a:pt x="56" y="11"/>
                    <a:pt x="49" y="15"/>
                    <a:pt x="38" y="15"/>
                  </a:cubicBezTo>
                  <a:lnTo>
                    <a:pt x="23" y="15"/>
                  </a:lnTo>
                  <a:cubicBezTo>
                    <a:pt x="0" y="15"/>
                    <a:pt x="8" y="42"/>
                    <a:pt x="0" y="52"/>
                  </a:cubicBezTo>
                  <a:cubicBezTo>
                    <a:pt x="23" y="101"/>
                    <a:pt x="68" y="82"/>
                    <a:pt x="105" y="90"/>
                  </a:cubicBezTo>
                  <a:cubicBezTo>
                    <a:pt x="113" y="82"/>
                    <a:pt x="120" y="75"/>
                    <a:pt x="113" y="64"/>
                  </a:cubicBezTo>
                  <a:cubicBezTo>
                    <a:pt x="97" y="42"/>
                    <a:pt x="90" y="15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6" name="Google Shape;29856;p21"/>
            <p:cNvSpPr/>
            <p:nvPr/>
          </p:nvSpPr>
          <p:spPr>
            <a:xfrm>
              <a:off x="-5060636" y="-19864"/>
              <a:ext cx="4011" cy="2913"/>
            </a:xfrm>
            <a:custGeom>
              <a:avLst/>
              <a:gdLst/>
              <a:ahLst/>
              <a:cxnLst/>
              <a:rect l="l" t="t" r="r" b="b"/>
              <a:pathLst>
                <a:path w="84" h="61" extrusionOk="0">
                  <a:moveTo>
                    <a:pt x="46" y="1"/>
                  </a:moveTo>
                  <a:cubicBezTo>
                    <a:pt x="42" y="1"/>
                    <a:pt x="38" y="1"/>
                    <a:pt x="35" y="4"/>
                  </a:cubicBezTo>
                  <a:cubicBezTo>
                    <a:pt x="20" y="23"/>
                    <a:pt x="1" y="38"/>
                    <a:pt x="27" y="60"/>
                  </a:cubicBezTo>
                  <a:lnTo>
                    <a:pt x="54" y="60"/>
                  </a:lnTo>
                  <a:cubicBezTo>
                    <a:pt x="72" y="60"/>
                    <a:pt x="83" y="53"/>
                    <a:pt x="80" y="23"/>
                  </a:cubicBezTo>
                  <a:lnTo>
                    <a:pt x="76" y="20"/>
                  </a:lnTo>
                  <a:cubicBezTo>
                    <a:pt x="68" y="12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7" name="Google Shape;29857;p21"/>
            <p:cNvSpPr/>
            <p:nvPr/>
          </p:nvSpPr>
          <p:spPr>
            <a:xfrm>
              <a:off x="-4912420" y="135610"/>
              <a:ext cx="5730" cy="10218"/>
            </a:xfrm>
            <a:custGeom>
              <a:avLst/>
              <a:gdLst/>
              <a:ahLst/>
              <a:cxnLst/>
              <a:rect l="l" t="t" r="r" b="b"/>
              <a:pathLst>
                <a:path w="120" h="214" extrusionOk="0">
                  <a:moveTo>
                    <a:pt x="101" y="1"/>
                  </a:moveTo>
                  <a:cubicBezTo>
                    <a:pt x="78" y="8"/>
                    <a:pt x="56" y="16"/>
                    <a:pt x="37" y="30"/>
                  </a:cubicBezTo>
                  <a:cubicBezTo>
                    <a:pt x="52" y="56"/>
                    <a:pt x="37" y="98"/>
                    <a:pt x="78" y="116"/>
                  </a:cubicBezTo>
                  <a:cubicBezTo>
                    <a:pt x="82" y="116"/>
                    <a:pt x="78" y="142"/>
                    <a:pt x="67" y="142"/>
                  </a:cubicBezTo>
                  <a:cubicBezTo>
                    <a:pt x="59" y="142"/>
                    <a:pt x="56" y="139"/>
                    <a:pt x="48" y="139"/>
                  </a:cubicBezTo>
                  <a:cubicBezTo>
                    <a:pt x="18" y="139"/>
                    <a:pt x="26" y="187"/>
                    <a:pt x="4" y="195"/>
                  </a:cubicBezTo>
                  <a:lnTo>
                    <a:pt x="0" y="195"/>
                  </a:lnTo>
                  <a:lnTo>
                    <a:pt x="11" y="206"/>
                  </a:lnTo>
                  <a:cubicBezTo>
                    <a:pt x="22" y="203"/>
                    <a:pt x="30" y="184"/>
                    <a:pt x="33" y="184"/>
                  </a:cubicBezTo>
                  <a:cubicBezTo>
                    <a:pt x="37" y="184"/>
                    <a:pt x="37" y="184"/>
                    <a:pt x="40" y="187"/>
                  </a:cubicBezTo>
                  <a:cubicBezTo>
                    <a:pt x="48" y="206"/>
                    <a:pt x="56" y="213"/>
                    <a:pt x="59" y="213"/>
                  </a:cubicBezTo>
                  <a:cubicBezTo>
                    <a:pt x="71" y="213"/>
                    <a:pt x="78" y="195"/>
                    <a:pt x="85" y="187"/>
                  </a:cubicBezTo>
                  <a:cubicBezTo>
                    <a:pt x="93" y="180"/>
                    <a:pt x="101" y="173"/>
                    <a:pt x="104" y="165"/>
                  </a:cubicBezTo>
                  <a:cubicBezTo>
                    <a:pt x="90" y="135"/>
                    <a:pt x="104" y="116"/>
                    <a:pt x="119" y="94"/>
                  </a:cubicBezTo>
                  <a:cubicBezTo>
                    <a:pt x="108" y="64"/>
                    <a:pt x="104" y="34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8" name="Google Shape;29858;p21"/>
            <p:cNvSpPr/>
            <p:nvPr/>
          </p:nvSpPr>
          <p:spPr>
            <a:xfrm>
              <a:off x="-5293179" y="108822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49" y="1"/>
                  </a:moveTo>
                  <a:cubicBezTo>
                    <a:pt x="15" y="5"/>
                    <a:pt x="0" y="23"/>
                    <a:pt x="0" y="61"/>
                  </a:cubicBezTo>
                  <a:cubicBezTo>
                    <a:pt x="12" y="61"/>
                    <a:pt x="19" y="65"/>
                    <a:pt x="26" y="65"/>
                  </a:cubicBezTo>
                  <a:cubicBezTo>
                    <a:pt x="38" y="65"/>
                    <a:pt x="45" y="61"/>
                    <a:pt x="52" y="49"/>
                  </a:cubicBezTo>
                  <a:cubicBezTo>
                    <a:pt x="57" y="49"/>
                    <a:pt x="45" y="39"/>
                    <a:pt x="41" y="34"/>
                  </a:cubicBezTo>
                  <a:cubicBezTo>
                    <a:pt x="34" y="20"/>
                    <a:pt x="41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9" name="Google Shape;29859;p21"/>
            <p:cNvSpPr/>
            <p:nvPr/>
          </p:nvSpPr>
          <p:spPr>
            <a:xfrm>
              <a:off x="-5085084" y="-171041"/>
              <a:ext cx="2579" cy="3629"/>
            </a:xfrm>
            <a:custGeom>
              <a:avLst/>
              <a:gdLst/>
              <a:ahLst/>
              <a:cxnLst/>
              <a:rect l="l" t="t" r="r" b="b"/>
              <a:pathLst>
                <a:path w="54" h="76" extrusionOk="0">
                  <a:moveTo>
                    <a:pt x="1" y="1"/>
                  </a:moveTo>
                  <a:lnTo>
                    <a:pt x="1" y="4"/>
                  </a:lnTo>
                  <a:cubicBezTo>
                    <a:pt x="5" y="27"/>
                    <a:pt x="5" y="53"/>
                    <a:pt x="9" y="75"/>
                  </a:cubicBezTo>
                  <a:cubicBezTo>
                    <a:pt x="27" y="46"/>
                    <a:pt x="53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0" name="Google Shape;29860;p21"/>
            <p:cNvSpPr/>
            <p:nvPr/>
          </p:nvSpPr>
          <p:spPr>
            <a:xfrm>
              <a:off x="-4881192" y="9979"/>
              <a:ext cx="4154" cy="6064"/>
            </a:xfrm>
            <a:custGeom>
              <a:avLst/>
              <a:gdLst/>
              <a:ahLst/>
              <a:cxnLst/>
              <a:rect l="l" t="t" r="r" b="b"/>
              <a:pathLst>
                <a:path w="87" h="127" extrusionOk="0">
                  <a:moveTo>
                    <a:pt x="59" y="0"/>
                  </a:moveTo>
                  <a:cubicBezTo>
                    <a:pt x="0" y="37"/>
                    <a:pt x="4" y="37"/>
                    <a:pt x="30" y="104"/>
                  </a:cubicBezTo>
                  <a:cubicBezTo>
                    <a:pt x="33" y="112"/>
                    <a:pt x="26" y="120"/>
                    <a:pt x="22" y="127"/>
                  </a:cubicBezTo>
                  <a:cubicBezTo>
                    <a:pt x="37" y="123"/>
                    <a:pt x="49" y="123"/>
                    <a:pt x="64" y="120"/>
                  </a:cubicBezTo>
                  <a:cubicBezTo>
                    <a:pt x="82" y="104"/>
                    <a:pt x="67" y="82"/>
                    <a:pt x="67" y="68"/>
                  </a:cubicBezTo>
                  <a:cubicBezTo>
                    <a:pt x="59" y="60"/>
                    <a:pt x="45" y="63"/>
                    <a:pt x="45" y="52"/>
                  </a:cubicBezTo>
                  <a:cubicBezTo>
                    <a:pt x="49" y="30"/>
                    <a:pt x="71" y="30"/>
                    <a:pt x="86" y="18"/>
                  </a:cubicBezTo>
                  <a:cubicBezTo>
                    <a:pt x="78" y="11"/>
                    <a:pt x="71" y="7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1" name="Google Shape;29861;p21"/>
            <p:cNvSpPr/>
            <p:nvPr/>
          </p:nvSpPr>
          <p:spPr>
            <a:xfrm>
              <a:off x="-4916384" y="14401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1" y="1"/>
                  </a:moveTo>
                  <a:cubicBezTo>
                    <a:pt x="45" y="1"/>
                    <a:pt x="45" y="34"/>
                    <a:pt x="30" y="37"/>
                  </a:cubicBezTo>
                  <a:cubicBezTo>
                    <a:pt x="42" y="53"/>
                    <a:pt x="71" y="56"/>
                    <a:pt x="64" y="82"/>
                  </a:cubicBezTo>
                  <a:cubicBezTo>
                    <a:pt x="61" y="90"/>
                    <a:pt x="56" y="90"/>
                    <a:pt x="49" y="90"/>
                  </a:cubicBezTo>
                  <a:lnTo>
                    <a:pt x="38" y="90"/>
                  </a:lnTo>
                  <a:cubicBezTo>
                    <a:pt x="30" y="90"/>
                    <a:pt x="27" y="90"/>
                    <a:pt x="23" y="94"/>
                  </a:cubicBezTo>
                  <a:cubicBezTo>
                    <a:pt x="0" y="123"/>
                    <a:pt x="19" y="154"/>
                    <a:pt x="34" y="180"/>
                  </a:cubicBezTo>
                  <a:cubicBezTo>
                    <a:pt x="42" y="180"/>
                    <a:pt x="49" y="184"/>
                    <a:pt x="53" y="184"/>
                  </a:cubicBezTo>
                  <a:cubicBezTo>
                    <a:pt x="75" y="184"/>
                    <a:pt x="83" y="165"/>
                    <a:pt x="87" y="139"/>
                  </a:cubicBezTo>
                  <a:cubicBezTo>
                    <a:pt x="87" y="135"/>
                    <a:pt x="83" y="127"/>
                    <a:pt x="83" y="120"/>
                  </a:cubicBezTo>
                  <a:cubicBezTo>
                    <a:pt x="71" y="82"/>
                    <a:pt x="101" y="82"/>
                    <a:pt x="120" y="71"/>
                  </a:cubicBezTo>
                  <a:cubicBezTo>
                    <a:pt x="113" y="56"/>
                    <a:pt x="109" y="42"/>
                    <a:pt x="94" y="30"/>
                  </a:cubicBezTo>
                  <a:lnTo>
                    <a:pt x="83" y="19"/>
                  </a:ln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2" name="Google Shape;29862;p21"/>
            <p:cNvSpPr/>
            <p:nvPr/>
          </p:nvSpPr>
          <p:spPr>
            <a:xfrm>
              <a:off x="-4915858" y="145780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9" y="0"/>
                  </a:moveTo>
                  <a:cubicBezTo>
                    <a:pt x="12" y="8"/>
                    <a:pt x="8" y="16"/>
                    <a:pt x="0" y="23"/>
                  </a:cubicBezTo>
                  <a:cubicBezTo>
                    <a:pt x="5" y="34"/>
                    <a:pt x="8" y="45"/>
                    <a:pt x="12" y="57"/>
                  </a:cubicBezTo>
                  <a:cubicBezTo>
                    <a:pt x="16" y="53"/>
                    <a:pt x="19" y="53"/>
                    <a:pt x="27" y="53"/>
                  </a:cubicBezTo>
                  <a:lnTo>
                    <a:pt x="38" y="53"/>
                  </a:lnTo>
                  <a:cubicBezTo>
                    <a:pt x="45" y="53"/>
                    <a:pt x="50" y="53"/>
                    <a:pt x="53" y="45"/>
                  </a:cubicBezTo>
                  <a:cubicBezTo>
                    <a:pt x="60" y="19"/>
                    <a:pt x="31" y="16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3" name="Google Shape;29863;p21"/>
            <p:cNvSpPr/>
            <p:nvPr/>
          </p:nvSpPr>
          <p:spPr>
            <a:xfrm>
              <a:off x="-4888545" y="143441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1" y="1"/>
                  </a:moveTo>
                  <a:cubicBezTo>
                    <a:pt x="4" y="27"/>
                    <a:pt x="11" y="49"/>
                    <a:pt x="16" y="72"/>
                  </a:cubicBezTo>
                  <a:cubicBezTo>
                    <a:pt x="45" y="68"/>
                    <a:pt x="56" y="54"/>
                    <a:pt x="53" y="23"/>
                  </a:cubicBezTo>
                  <a:cubicBezTo>
                    <a:pt x="38" y="9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4" name="Google Shape;29864;p21"/>
            <p:cNvSpPr/>
            <p:nvPr/>
          </p:nvSpPr>
          <p:spPr>
            <a:xfrm>
              <a:off x="-5113782" y="217931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26" y="0"/>
                  </a:moveTo>
                  <a:cubicBezTo>
                    <a:pt x="23" y="0"/>
                    <a:pt x="23" y="0"/>
                    <a:pt x="18" y="4"/>
                  </a:cubicBezTo>
                  <a:cubicBezTo>
                    <a:pt x="45" y="30"/>
                    <a:pt x="0" y="59"/>
                    <a:pt x="30" y="86"/>
                  </a:cubicBezTo>
                  <a:cubicBezTo>
                    <a:pt x="37" y="90"/>
                    <a:pt x="45" y="90"/>
                    <a:pt x="49" y="90"/>
                  </a:cubicBezTo>
                  <a:cubicBezTo>
                    <a:pt x="78" y="90"/>
                    <a:pt x="71" y="64"/>
                    <a:pt x="71" y="41"/>
                  </a:cubicBezTo>
                  <a:cubicBezTo>
                    <a:pt x="71" y="33"/>
                    <a:pt x="75" y="30"/>
                    <a:pt x="78" y="30"/>
                  </a:cubicBezTo>
                  <a:cubicBezTo>
                    <a:pt x="63" y="19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5" name="Google Shape;29865;p21"/>
            <p:cNvSpPr/>
            <p:nvPr/>
          </p:nvSpPr>
          <p:spPr>
            <a:xfrm>
              <a:off x="-5116647" y="22146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26" y="1"/>
                  </a:moveTo>
                  <a:cubicBezTo>
                    <a:pt x="8" y="19"/>
                    <a:pt x="0" y="42"/>
                    <a:pt x="16" y="61"/>
                  </a:cubicBezTo>
                  <a:cubicBezTo>
                    <a:pt x="19" y="64"/>
                    <a:pt x="23" y="64"/>
                    <a:pt x="26" y="64"/>
                  </a:cubicBezTo>
                  <a:cubicBezTo>
                    <a:pt x="38" y="64"/>
                    <a:pt x="49" y="53"/>
                    <a:pt x="64" y="49"/>
                  </a:cubicBezTo>
                  <a:cubicBezTo>
                    <a:pt x="60" y="35"/>
                    <a:pt x="60" y="19"/>
                    <a:pt x="56" y="4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6" name="Google Shape;29866;p21"/>
            <p:cNvSpPr/>
            <p:nvPr/>
          </p:nvSpPr>
          <p:spPr>
            <a:xfrm>
              <a:off x="-5110392" y="216450"/>
              <a:ext cx="3438" cy="3820"/>
            </a:xfrm>
            <a:custGeom>
              <a:avLst/>
              <a:gdLst/>
              <a:ahLst/>
              <a:cxnLst/>
              <a:rect l="l" t="t" r="r" b="b"/>
              <a:pathLst>
                <a:path w="72" h="80" extrusionOk="0">
                  <a:moveTo>
                    <a:pt x="34" y="1"/>
                  </a:moveTo>
                  <a:cubicBezTo>
                    <a:pt x="19" y="19"/>
                    <a:pt x="23" y="45"/>
                    <a:pt x="7" y="61"/>
                  </a:cubicBezTo>
                  <a:cubicBezTo>
                    <a:pt x="4" y="61"/>
                    <a:pt x="0" y="64"/>
                    <a:pt x="0" y="72"/>
                  </a:cubicBezTo>
                  <a:cubicBezTo>
                    <a:pt x="7" y="76"/>
                    <a:pt x="15" y="80"/>
                    <a:pt x="19" y="80"/>
                  </a:cubicBezTo>
                  <a:cubicBezTo>
                    <a:pt x="37" y="80"/>
                    <a:pt x="45" y="61"/>
                    <a:pt x="56" y="45"/>
                  </a:cubicBezTo>
                  <a:cubicBezTo>
                    <a:pt x="71" y="23"/>
                    <a:pt x="52" y="16"/>
                    <a:pt x="34" y="5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7" name="Google Shape;29867;p21"/>
            <p:cNvSpPr/>
            <p:nvPr/>
          </p:nvSpPr>
          <p:spPr>
            <a:xfrm>
              <a:off x="-5200926" y="236458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30"/>
                    <a:pt x="23" y="42"/>
                    <a:pt x="38" y="42"/>
                  </a:cubicBezTo>
                  <a:cubicBezTo>
                    <a:pt x="49" y="42"/>
                    <a:pt x="61" y="35"/>
                    <a:pt x="83" y="23"/>
                  </a:cubicBezTo>
                  <a:cubicBezTo>
                    <a:pt x="57" y="16"/>
                    <a:pt x="27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8" name="Google Shape;29868;p21"/>
            <p:cNvSpPr/>
            <p:nvPr/>
          </p:nvSpPr>
          <p:spPr>
            <a:xfrm>
              <a:off x="-4884821" y="11030"/>
              <a:ext cx="2769" cy="2197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1"/>
                  </a:moveTo>
                  <a:cubicBezTo>
                    <a:pt x="28" y="1"/>
                    <a:pt x="20" y="8"/>
                    <a:pt x="12" y="15"/>
                  </a:cubicBezTo>
                  <a:lnTo>
                    <a:pt x="1" y="27"/>
                  </a:lnTo>
                  <a:cubicBezTo>
                    <a:pt x="12" y="34"/>
                    <a:pt x="23" y="46"/>
                    <a:pt x="35" y="46"/>
                  </a:cubicBezTo>
                  <a:cubicBezTo>
                    <a:pt x="38" y="46"/>
                    <a:pt x="46" y="41"/>
                    <a:pt x="50" y="34"/>
                  </a:cubicBezTo>
                  <a:cubicBezTo>
                    <a:pt x="57" y="27"/>
                    <a:pt x="57" y="15"/>
                    <a:pt x="50" y="8"/>
                  </a:cubicBezTo>
                  <a:cubicBezTo>
                    <a:pt x="42" y="4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9" name="Google Shape;29869;p21"/>
            <p:cNvSpPr/>
            <p:nvPr/>
          </p:nvSpPr>
          <p:spPr>
            <a:xfrm>
              <a:off x="-4904780" y="150460"/>
              <a:ext cx="7163" cy="8929"/>
            </a:xfrm>
            <a:custGeom>
              <a:avLst/>
              <a:gdLst/>
              <a:ahLst/>
              <a:cxnLst/>
              <a:rect l="l" t="t" r="r" b="b"/>
              <a:pathLst>
                <a:path w="150" h="187" extrusionOk="0">
                  <a:moveTo>
                    <a:pt x="105" y="0"/>
                  </a:moveTo>
                  <a:cubicBezTo>
                    <a:pt x="87" y="14"/>
                    <a:pt x="82" y="33"/>
                    <a:pt x="79" y="56"/>
                  </a:cubicBezTo>
                  <a:cubicBezTo>
                    <a:pt x="79" y="64"/>
                    <a:pt x="79" y="67"/>
                    <a:pt x="75" y="67"/>
                  </a:cubicBezTo>
                  <a:cubicBezTo>
                    <a:pt x="68" y="67"/>
                    <a:pt x="60" y="59"/>
                    <a:pt x="56" y="59"/>
                  </a:cubicBezTo>
                  <a:lnTo>
                    <a:pt x="56" y="59"/>
                  </a:lnTo>
                  <a:cubicBezTo>
                    <a:pt x="45" y="67"/>
                    <a:pt x="68" y="101"/>
                    <a:pt x="53" y="101"/>
                  </a:cubicBezTo>
                  <a:cubicBezTo>
                    <a:pt x="49" y="101"/>
                    <a:pt x="45" y="97"/>
                    <a:pt x="42" y="97"/>
                  </a:cubicBezTo>
                  <a:cubicBezTo>
                    <a:pt x="30" y="90"/>
                    <a:pt x="23" y="90"/>
                    <a:pt x="15" y="90"/>
                  </a:cubicBezTo>
                  <a:cubicBezTo>
                    <a:pt x="1" y="90"/>
                    <a:pt x="15" y="109"/>
                    <a:pt x="19" y="119"/>
                  </a:cubicBezTo>
                  <a:cubicBezTo>
                    <a:pt x="23" y="142"/>
                    <a:pt x="60" y="145"/>
                    <a:pt x="56" y="180"/>
                  </a:cubicBezTo>
                  <a:cubicBezTo>
                    <a:pt x="60" y="183"/>
                    <a:pt x="68" y="183"/>
                    <a:pt x="71" y="187"/>
                  </a:cubicBezTo>
                  <a:cubicBezTo>
                    <a:pt x="90" y="164"/>
                    <a:pt x="109" y="142"/>
                    <a:pt x="127" y="116"/>
                  </a:cubicBezTo>
                  <a:cubicBezTo>
                    <a:pt x="120" y="97"/>
                    <a:pt x="146" y="90"/>
                    <a:pt x="142" y="71"/>
                  </a:cubicBezTo>
                  <a:cubicBezTo>
                    <a:pt x="150" y="37"/>
                    <a:pt x="132" y="14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0" name="Google Shape;29870;p21"/>
            <p:cNvSpPr/>
            <p:nvPr/>
          </p:nvSpPr>
          <p:spPr>
            <a:xfrm>
              <a:off x="-4899814" y="149696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20" y="1"/>
                  </a:moveTo>
                  <a:cubicBezTo>
                    <a:pt x="12" y="1"/>
                    <a:pt x="5" y="8"/>
                    <a:pt x="1" y="16"/>
                  </a:cubicBezTo>
                  <a:cubicBezTo>
                    <a:pt x="28" y="30"/>
                    <a:pt x="46" y="53"/>
                    <a:pt x="38" y="87"/>
                  </a:cubicBezTo>
                  <a:cubicBezTo>
                    <a:pt x="50" y="94"/>
                    <a:pt x="61" y="113"/>
                    <a:pt x="72" y="113"/>
                  </a:cubicBezTo>
                  <a:cubicBezTo>
                    <a:pt x="80" y="113"/>
                    <a:pt x="87" y="109"/>
                    <a:pt x="95" y="94"/>
                  </a:cubicBezTo>
                  <a:cubicBezTo>
                    <a:pt x="102" y="83"/>
                    <a:pt x="121" y="75"/>
                    <a:pt x="135" y="65"/>
                  </a:cubicBezTo>
                  <a:cubicBezTo>
                    <a:pt x="124" y="35"/>
                    <a:pt x="106" y="8"/>
                    <a:pt x="72" y="8"/>
                  </a:cubicBezTo>
                  <a:lnTo>
                    <a:pt x="64" y="8"/>
                  </a:lnTo>
                  <a:cubicBezTo>
                    <a:pt x="57" y="16"/>
                    <a:pt x="54" y="20"/>
                    <a:pt x="46" y="20"/>
                  </a:cubicBezTo>
                  <a:cubicBezTo>
                    <a:pt x="42" y="20"/>
                    <a:pt x="38" y="16"/>
                    <a:pt x="35" y="12"/>
                  </a:cubicBezTo>
                  <a:cubicBezTo>
                    <a:pt x="31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1" name="Google Shape;29871;p21"/>
            <p:cNvSpPr/>
            <p:nvPr/>
          </p:nvSpPr>
          <p:spPr>
            <a:xfrm>
              <a:off x="-4908171" y="138475"/>
              <a:ext cx="3438" cy="5014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53" y="1"/>
                  </a:moveTo>
                  <a:cubicBezTo>
                    <a:pt x="38" y="1"/>
                    <a:pt x="41" y="30"/>
                    <a:pt x="30" y="34"/>
                  </a:cubicBezTo>
                  <a:cubicBezTo>
                    <a:pt x="15" y="56"/>
                    <a:pt x="1" y="75"/>
                    <a:pt x="15" y="105"/>
                  </a:cubicBezTo>
                  <a:cubicBezTo>
                    <a:pt x="23" y="82"/>
                    <a:pt x="56" y="82"/>
                    <a:pt x="56" y="56"/>
                  </a:cubicBezTo>
                  <a:cubicBezTo>
                    <a:pt x="46" y="34"/>
                    <a:pt x="64" y="23"/>
                    <a:pt x="72" y="12"/>
                  </a:cubicBezTo>
                  <a:cubicBezTo>
                    <a:pt x="64" y="4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2" name="Google Shape;29872;p21"/>
            <p:cNvSpPr/>
            <p:nvPr/>
          </p:nvSpPr>
          <p:spPr>
            <a:xfrm>
              <a:off x="-5287115" y="13179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30" y="1"/>
                  </a:moveTo>
                  <a:cubicBezTo>
                    <a:pt x="11" y="1"/>
                    <a:pt x="4" y="23"/>
                    <a:pt x="1" y="41"/>
                  </a:cubicBezTo>
                  <a:cubicBezTo>
                    <a:pt x="19" y="45"/>
                    <a:pt x="34" y="45"/>
                    <a:pt x="49" y="60"/>
                  </a:cubicBezTo>
                  <a:cubicBezTo>
                    <a:pt x="60" y="37"/>
                    <a:pt x="71" y="15"/>
                    <a:pt x="42" y="4"/>
                  </a:cubicBezTo>
                  <a:cubicBezTo>
                    <a:pt x="37" y="1"/>
                    <a:pt x="34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3" name="Google Shape;29873;p21"/>
            <p:cNvSpPr/>
            <p:nvPr/>
          </p:nvSpPr>
          <p:spPr>
            <a:xfrm>
              <a:off x="-5293370" y="101707"/>
              <a:ext cx="7210" cy="5205"/>
            </a:xfrm>
            <a:custGeom>
              <a:avLst/>
              <a:gdLst/>
              <a:ahLst/>
              <a:cxnLst/>
              <a:rect l="l" t="t" r="r" b="b"/>
              <a:pathLst>
                <a:path w="151" h="109" extrusionOk="0">
                  <a:moveTo>
                    <a:pt x="135" y="0"/>
                  </a:moveTo>
                  <a:cubicBezTo>
                    <a:pt x="124" y="4"/>
                    <a:pt x="113" y="8"/>
                    <a:pt x="101" y="8"/>
                  </a:cubicBezTo>
                  <a:cubicBezTo>
                    <a:pt x="94" y="8"/>
                    <a:pt x="87" y="8"/>
                    <a:pt x="79" y="4"/>
                  </a:cubicBezTo>
                  <a:lnTo>
                    <a:pt x="56" y="4"/>
                  </a:lnTo>
                  <a:cubicBezTo>
                    <a:pt x="45" y="4"/>
                    <a:pt x="38" y="4"/>
                    <a:pt x="27" y="8"/>
                  </a:cubicBezTo>
                  <a:cubicBezTo>
                    <a:pt x="23" y="15"/>
                    <a:pt x="19" y="19"/>
                    <a:pt x="19" y="23"/>
                  </a:cubicBezTo>
                  <a:cubicBezTo>
                    <a:pt x="34" y="26"/>
                    <a:pt x="61" y="31"/>
                    <a:pt x="27" y="49"/>
                  </a:cubicBezTo>
                  <a:cubicBezTo>
                    <a:pt x="16" y="53"/>
                    <a:pt x="8" y="60"/>
                    <a:pt x="1" y="67"/>
                  </a:cubicBezTo>
                  <a:cubicBezTo>
                    <a:pt x="19" y="71"/>
                    <a:pt x="16" y="109"/>
                    <a:pt x="38" y="109"/>
                  </a:cubicBezTo>
                  <a:cubicBezTo>
                    <a:pt x="42" y="109"/>
                    <a:pt x="45" y="105"/>
                    <a:pt x="49" y="105"/>
                  </a:cubicBezTo>
                  <a:cubicBezTo>
                    <a:pt x="64" y="67"/>
                    <a:pt x="101" y="60"/>
                    <a:pt x="139" y="38"/>
                  </a:cubicBezTo>
                  <a:lnTo>
                    <a:pt x="142" y="38"/>
                  </a:lnTo>
                  <a:cubicBezTo>
                    <a:pt x="142" y="34"/>
                    <a:pt x="146" y="34"/>
                    <a:pt x="150" y="31"/>
                  </a:cubicBezTo>
                  <a:cubicBezTo>
                    <a:pt x="150" y="23"/>
                    <a:pt x="146" y="15"/>
                    <a:pt x="146" y="8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4" name="Google Shape;29874;p21"/>
            <p:cNvSpPr/>
            <p:nvPr/>
          </p:nvSpPr>
          <p:spPr>
            <a:xfrm>
              <a:off x="-5364613" y="184315"/>
              <a:ext cx="4918" cy="3820"/>
            </a:xfrm>
            <a:custGeom>
              <a:avLst/>
              <a:gdLst/>
              <a:ahLst/>
              <a:cxnLst/>
              <a:rect l="l" t="t" r="r" b="b"/>
              <a:pathLst>
                <a:path w="103" h="80" extrusionOk="0">
                  <a:moveTo>
                    <a:pt x="54" y="1"/>
                  </a:moveTo>
                  <a:cubicBezTo>
                    <a:pt x="42" y="1"/>
                    <a:pt x="38" y="9"/>
                    <a:pt x="31" y="20"/>
                  </a:cubicBezTo>
                  <a:cubicBezTo>
                    <a:pt x="28" y="31"/>
                    <a:pt x="19" y="38"/>
                    <a:pt x="12" y="38"/>
                  </a:cubicBezTo>
                  <a:lnTo>
                    <a:pt x="9" y="38"/>
                  </a:lnTo>
                  <a:cubicBezTo>
                    <a:pt x="5" y="38"/>
                    <a:pt x="1" y="46"/>
                    <a:pt x="1" y="50"/>
                  </a:cubicBezTo>
                  <a:cubicBezTo>
                    <a:pt x="16" y="61"/>
                    <a:pt x="28" y="80"/>
                    <a:pt x="50" y="80"/>
                  </a:cubicBezTo>
                  <a:lnTo>
                    <a:pt x="57" y="80"/>
                  </a:lnTo>
                  <a:cubicBezTo>
                    <a:pt x="61" y="57"/>
                    <a:pt x="102" y="35"/>
                    <a:pt x="72" y="9"/>
                  </a:cubicBezTo>
                  <a:cubicBezTo>
                    <a:pt x="64" y="1"/>
                    <a:pt x="57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5" name="Google Shape;29875;p21"/>
            <p:cNvSpPr/>
            <p:nvPr/>
          </p:nvSpPr>
          <p:spPr>
            <a:xfrm>
              <a:off x="-4899576" y="14420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15" y="26"/>
                    <a:pt x="33" y="23"/>
                    <a:pt x="33" y="41"/>
                  </a:cubicBezTo>
                  <a:cubicBezTo>
                    <a:pt x="33" y="49"/>
                    <a:pt x="30" y="52"/>
                    <a:pt x="23" y="52"/>
                  </a:cubicBezTo>
                  <a:lnTo>
                    <a:pt x="18" y="52"/>
                  </a:lnTo>
                  <a:cubicBezTo>
                    <a:pt x="11" y="60"/>
                    <a:pt x="7" y="67"/>
                    <a:pt x="0" y="75"/>
                  </a:cubicBezTo>
                  <a:cubicBezTo>
                    <a:pt x="30" y="75"/>
                    <a:pt x="49" y="93"/>
                    <a:pt x="67" y="112"/>
                  </a:cubicBezTo>
                  <a:cubicBezTo>
                    <a:pt x="75" y="83"/>
                    <a:pt x="90" y="71"/>
                    <a:pt x="116" y="71"/>
                  </a:cubicBezTo>
                  <a:lnTo>
                    <a:pt x="119" y="71"/>
                  </a:lnTo>
                  <a:cubicBezTo>
                    <a:pt x="123" y="52"/>
                    <a:pt x="108" y="38"/>
                    <a:pt x="101" y="19"/>
                  </a:cubicBezTo>
                  <a:cubicBezTo>
                    <a:pt x="82" y="19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6" name="Google Shape;29876;p21"/>
            <p:cNvSpPr/>
            <p:nvPr/>
          </p:nvSpPr>
          <p:spPr>
            <a:xfrm>
              <a:off x="-4896758" y="147547"/>
              <a:ext cx="4345" cy="5253"/>
            </a:xfrm>
            <a:custGeom>
              <a:avLst/>
              <a:gdLst/>
              <a:ahLst/>
              <a:cxnLst/>
              <a:rect l="l" t="t" r="r" b="b"/>
              <a:pathLst>
                <a:path w="91" h="110" extrusionOk="0">
                  <a:moveTo>
                    <a:pt x="57" y="1"/>
                  </a:moveTo>
                  <a:cubicBezTo>
                    <a:pt x="31" y="1"/>
                    <a:pt x="16" y="13"/>
                    <a:pt x="8" y="42"/>
                  </a:cubicBezTo>
                  <a:cubicBezTo>
                    <a:pt x="8" y="46"/>
                    <a:pt x="4" y="49"/>
                    <a:pt x="0" y="53"/>
                  </a:cubicBezTo>
                  <a:lnTo>
                    <a:pt x="8" y="53"/>
                  </a:lnTo>
                  <a:cubicBezTo>
                    <a:pt x="42" y="53"/>
                    <a:pt x="60" y="80"/>
                    <a:pt x="71" y="110"/>
                  </a:cubicBezTo>
                  <a:cubicBezTo>
                    <a:pt x="76" y="94"/>
                    <a:pt x="76" y="75"/>
                    <a:pt x="90" y="65"/>
                  </a:cubicBezTo>
                  <a:cubicBezTo>
                    <a:pt x="64" y="53"/>
                    <a:pt x="64" y="35"/>
                    <a:pt x="71" y="13"/>
                  </a:cubicBezTo>
                  <a:cubicBezTo>
                    <a:pt x="68" y="8"/>
                    <a:pt x="64" y="5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7" name="Google Shape;29877;p21"/>
            <p:cNvSpPr/>
            <p:nvPr/>
          </p:nvSpPr>
          <p:spPr>
            <a:xfrm>
              <a:off x="-5007968" y="-65895"/>
              <a:ext cx="8261" cy="8595"/>
            </a:xfrm>
            <a:custGeom>
              <a:avLst/>
              <a:gdLst/>
              <a:ahLst/>
              <a:cxnLst/>
              <a:rect l="l" t="t" r="r" b="b"/>
              <a:pathLst>
                <a:path w="173" h="180" extrusionOk="0">
                  <a:moveTo>
                    <a:pt x="143" y="0"/>
                  </a:moveTo>
                  <a:cubicBezTo>
                    <a:pt x="128" y="0"/>
                    <a:pt x="117" y="4"/>
                    <a:pt x="109" y="15"/>
                  </a:cubicBezTo>
                  <a:cubicBezTo>
                    <a:pt x="90" y="64"/>
                    <a:pt x="50" y="71"/>
                    <a:pt x="8" y="79"/>
                  </a:cubicBezTo>
                  <a:lnTo>
                    <a:pt x="0" y="79"/>
                  </a:lnTo>
                  <a:cubicBezTo>
                    <a:pt x="23" y="101"/>
                    <a:pt x="12" y="135"/>
                    <a:pt x="31" y="161"/>
                  </a:cubicBezTo>
                  <a:cubicBezTo>
                    <a:pt x="38" y="168"/>
                    <a:pt x="45" y="172"/>
                    <a:pt x="53" y="180"/>
                  </a:cubicBezTo>
                  <a:cubicBezTo>
                    <a:pt x="72" y="127"/>
                    <a:pt x="135" y="131"/>
                    <a:pt x="165" y="90"/>
                  </a:cubicBezTo>
                  <a:cubicBezTo>
                    <a:pt x="135" y="60"/>
                    <a:pt x="173" y="34"/>
                    <a:pt x="173" y="4"/>
                  </a:cubicBezTo>
                  <a:cubicBezTo>
                    <a:pt x="165" y="0"/>
                    <a:pt x="154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8" name="Google Shape;29878;p21"/>
            <p:cNvSpPr/>
            <p:nvPr/>
          </p:nvSpPr>
          <p:spPr>
            <a:xfrm>
              <a:off x="-4865148" y="128829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68" y="1"/>
                  </a:moveTo>
                  <a:cubicBezTo>
                    <a:pt x="60" y="1"/>
                    <a:pt x="49" y="5"/>
                    <a:pt x="42" y="8"/>
                  </a:cubicBezTo>
                  <a:cubicBezTo>
                    <a:pt x="37" y="12"/>
                    <a:pt x="34" y="12"/>
                    <a:pt x="30" y="12"/>
                  </a:cubicBezTo>
                  <a:lnTo>
                    <a:pt x="23" y="12"/>
                  </a:lnTo>
                  <a:cubicBezTo>
                    <a:pt x="0" y="34"/>
                    <a:pt x="23" y="49"/>
                    <a:pt x="37" y="60"/>
                  </a:cubicBezTo>
                  <a:cubicBezTo>
                    <a:pt x="49" y="46"/>
                    <a:pt x="64" y="46"/>
                    <a:pt x="82" y="41"/>
                  </a:cubicBezTo>
                  <a:cubicBezTo>
                    <a:pt x="101" y="38"/>
                    <a:pt x="105" y="27"/>
                    <a:pt x="101" y="12"/>
                  </a:cubicBezTo>
                  <a:cubicBezTo>
                    <a:pt x="90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9" name="Google Shape;29879;p21"/>
            <p:cNvSpPr/>
            <p:nvPr/>
          </p:nvSpPr>
          <p:spPr>
            <a:xfrm>
              <a:off x="-5294802" y="98651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46" y="0"/>
                    <a:pt x="38" y="5"/>
                    <a:pt x="31" y="12"/>
                  </a:cubicBezTo>
                  <a:lnTo>
                    <a:pt x="31" y="16"/>
                  </a:lnTo>
                  <a:lnTo>
                    <a:pt x="31" y="19"/>
                  </a:lnTo>
                  <a:cubicBezTo>
                    <a:pt x="27" y="50"/>
                    <a:pt x="12" y="76"/>
                    <a:pt x="1" y="102"/>
                  </a:cubicBezTo>
                  <a:lnTo>
                    <a:pt x="8" y="102"/>
                  </a:lnTo>
                  <a:cubicBezTo>
                    <a:pt x="23" y="102"/>
                    <a:pt x="34" y="90"/>
                    <a:pt x="49" y="87"/>
                  </a:cubicBezTo>
                  <a:cubicBezTo>
                    <a:pt x="49" y="83"/>
                    <a:pt x="53" y="79"/>
                    <a:pt x="57" y="72"/>
                  </a:cubicBezTo>
                  <a:cubicBezTo>
                    <a:pt x="46" y="57"/>
                    <a:pt x="72" y="42"/>
                    <a:pt x="64" y="23"/>
                  </a:cubicBezTo>
                  <a:cubicBezTo>
                    <a:pt x="60" y="16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0" name="Google Shape;29880;p21"/>
            <p:cNvSpPr/>
            <p:nvPr/>
          </p:nvSpPr>
          <p:spPr>
            <a:xfrm>
              <a:off x="-5357976" y="196109"/>
              <a:ext cx="7019" cy="2388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37" y="0"/>
                  </a:moveTo>
                  <a:cubicBezTo>
                    <a:pt x="27" y="9"/>
                    <a:pt x="1" y="16"/>
                    <a:pt x="27" y="31"/>
                  </a:cubicBezTo>
                  <a:cubicBezTo>
                    <a:pt x="46" y="42"/>
                    <a:pt x="72" y="42"/>
                    <a:pt x="98" y="50"/>
                  </a:cubicBezTo>
                  <a:cubicBezTo>
                    <a:pt x="101" y="50"/>
                    <a:pt x="105" y="45"/>
                    <a:pt x="108" y="45"/>
                  </a:cubicBezTo>
                  <a:lnTo>
                    <a:pt x="116" y="45"/>
                  </a:lnTo>
                  <a:cubicBezTo>
                    <a:pt x="116" y="45"/>
                    <a:pt x="120" y="50"/>
                    <a:pt x="124" y="50"/>
                  </a:cubicBezTo>
                  <a:cubicBezTo>
                    <a:pt x="131" y="50"/>
                    <a:pt x="139" y="45"/>
                    <a:pt x="146" y="35"/>
                  </a:cubicBezTo>
                  <a:cubicBezTo>
                    <a:pt x="116" y="19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1" name="Google Shape;29881;p21"/>
            <p:cNvSpPr/>
            <p:nvPr/>
          </p:nvSpPr>
          <p:spPr>
            <a:xfrm>
              <a:off x="-5018282" y="11631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5" y="1"/>
                    <a:pt x="11" y="5"/>
                    <a:pt x="11" y="5"/>
                  </a:cubicBezTo>
                  <a:cubicBezTo>
                    <a:pt x="0" y="12"/>
                    <a:pt x="4" y="23"/>
                    <a:pt x="15" y="31"/>
                  </a:cubicBezTo>
                  <a:cubicBezTo>
                    <a:pt x="23" y="39"/>
                    <a:pt x="33" y="46"/>
                    <a:pt x="41" y="53"/>
                  </a:cubicBezTo>
                  <a:cubicBezTo>
                    <a:pt x="56" y="39"/>
                    <a:pt x="52" y="23"/>
                    <a:pt x="37" y="8"/>
                  </a:cubicBezTo>
                  <a:cubicBezTo>
                    <a:pt x="30" y="8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2" name="Google Shape;29882;p21"/>
            <p:cNvSpPr/>
            <p:nvPr/>
          </p:nvSpPr>
          <p:spPr>
            <a:xfrm>
              <a:off x="-5157521" y="264296"/>
              <a:ext cx="7736" cy="6494"/>
            </a:xfrm>
            <a:custGeom>
              <a:avLst/>
              <a:gdLst/>
              <a:ahLst/>
              <a:cxnLst/>
              <a:rect l="l" t="t" r="r" b="b"/>
              <a:pathLst>
                <a:path w="162" h="136" extrusionOk="0">
                  <a:moveTo>
                    <a:pt x="30" y="1"/>
                  </a:moveTo>
                  <a:cubicBezTo>
                    <a:pt x="26" y="1"/>
                    <a:pt x="23" y="1"/>
                    <a:pt x="19" y="4"/>
                  </a:cubicBezTo>
                  <a:cubicBezTo>
                    <a:pt x="49" y="42"/>
                    <a:pt x="0" y="83"/>
                    <a:pt x="19" y="120"/>
                  </a:cubicBezTo>
                  <a:cubicBezTo>
                    <a:pt x="23" y="125"/>
                    <a:pt x="26" y="125"/>
                    <a:pt x="26" y="125"/>
                  </a:cubicBezTo>
                  <a:cubicBezTo>
                    <a:pt x="42" y="125"/>
                    <a:pt x="49" y="113"/>
                    <a:pt x="56" y="106"/>
                  </a:cubicBezTo>
                  <a:cubicBezTo>
                    <a:pt x="64" y="94"/>
                    <a:pt x="71" y="83"/>
                    <a:pt x="87" y="83"/>
                  </a:cubicBezTo>
                  <a:cubicBezTo>
                    <a:pt x="101" y="98"/>
                    <a:pt x="90" y="125"/>
                    <a:pt x="109" y="135"/>
                  </a:cubicBezTo>
                  <a:cubicBezTo>
                    <a:pt x="135" y="106"/>
                    <a:pt x="161" y="80"/>
                    <a:pt x="123" y="46"/>
                  </a:cubicBezTo>
                  <a:lnTo>
                    <a:pt x="120" y="46"/>
                  </a:lnTo>
                  <a:cubicBezTo>
                    <a:pt x="101" y="46"/>
                    <a:pt x="90" y="35"/>
                    <a:pt x="75" y="23"/>
                  </a:cubicBezTo>
                  <a:cubicBezTo>
                    <a:pt x="64" y="1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3" name="Google Shape;29883;p21"/>
            <p:cNvSpPr/>
            <p:nvPr/>
          </p:nvSpPr>
          <p:spPr>
            <a:xfrm>
              <a:off x="-5154322" y="270742"/>
              <a:ext cx="3104" cy="3247"/>
            </a:xfrm>
            <a:custGeom>
              <a:avLst/>
              <a:gdLst/>
              <a:ahLst/>
              <a:cxnLst/>
              <a:rect l="l" t="t" r="r" b="b"/>
              <a:pathLst>
                <a:path w="65" h="68" extrusionOk="0">
                  <a:moveTo>
                    <a:pt x="42" y="0"/>
                  </a:moveTo>
                  <a:lnTo>
                    <a:pt x="42" y="0"/>
                  </a:lnTo>
                  <a:cubicBezTo>
                    <a:pt x="30" y="23"/>
                    <a:pt x="1" y="34"/>
                    <a:pt x="8" y="68"/>
                  </a:cubicBezTo>
                  <a:cubicBezTo>
                    <a:pt x="60" y="64"/>
                    <a:pt x="64" y="52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4" name="Google Shape;29884;p21"/>
            <p:cNvSpPr/>
            <p:nvPr/>
          </p:nvSpPr>
          <p:spPr>
            <a:xfrm>
              <a:off x="-5150215" y="270026"/>
              <a:ext cx="3772" cy="1814"/>
            </a:xfrm>
            <a:custGeom>
              <a:avLst/>
              <a:gdLst/>
              <a:ahLst/>
              <a:cxnLst/>
              <a:rect l="l" t="t" r="r" b="b"/>
              <a:pathLst>
                <a:path w="79" h="38" extrusionOk="0">
                  <a:moveTo>
                    <a:pt x="49" y="0"/>
                  </a:moveTo>
                  <a:cubicBezTo>
                    <a:pt x="38" y="0"/>
                    <a:pt x="30" y="0"/>
                    <a:pt x="23" y="5"/>
                  </a:cubicBezTo>
                  <a:cubicBezTo>
                    <a:pt x="1" y="12"/>
                    <a:pt x="15" y="19"/>
                    <a:pt x="23" y="31"/>
                  </a:cubicBezTo>
                  <a:cubicBezTo>
                    <a:pt x="27" y="34"/>
                    <a:pt x="30" y="34"/>
                    <a:pt x="34" y="38"/>
                  </a:cubicBezTo>
                  <a:lnTo>
                    <a:pt x="38" y="38"/>
                  </a:lnTo>
                  <a:cubicBezTo>
                    <a:pt x="46" y="38"/>
                    <a:pt x="49" y="34"/>
                    <a:pt x="56" y="34"/>
                  </a:cubicBezTo>
                  <a:lnTo>
                    <a:pt x="60" y="34"/>
                  </a:lnTo>
                  <a:cubicBezTo>
                    <a:pt x="72" y="34"/>
                    <a:pt x="79" y="31"/>
                    <a:pt x="75" y="22"/>
                  </a:cubicBezTo>
                  <a:cubicBezTo>
                    <a:pt x="72" y="5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5" name="Google Shape;29885;p21"/>
            <p:cNvSpPr/>
            <p:nvPr/>
          </p:nvSpPr>
          <p:spPr>
            <a:xfrm>
              <a:off x="-5005437" y="-57348"/>
              <a:ext cx="3772" cy="3295"/>
            </a:xfrm>
            <a:custGeom>
              <a:avLst/>
              <a:gdLst/>
              <a:ahLst/>
              <a:cxnLst/>
              <a:rect l="l" t="t" r="r" b="b"/>
              <a:pathLst>
                <a:path w="79" h="69" extrusionOk="0">
                  <a:moveTo>
                    <a:pt x="0" y="1"/>
                  </a:moveTo>
                  <a:cubicBezTo>
                    <a:pt x="4" y="8"/>
                    <a:pt x="4" y="15"/>
                    <a:pt x="4" y="23"/>
                  </a:cubicBezTo>
                  <a:cubicBezTo>
                    <a:pt x="11" y="30"/>
                    <a:pt x="19" y="42"/>
                    <a:pt x="26" y="53"/>
                  </a:cubicBezTo>
                  <a:cubicBezTo>
                    <a:pt x="34" y="60"/>
                    <a:pt x="42" y="68"/>
                    <a:pt x="49" y="68"/>
                  </a:cubicBezTo>
                  <a:cubicBezTo>
                    <a:pt x="56" y="68"/>
                    <a:pt x="64" y="65"/>
                    <a:pt x="68" y="57"/>
                  </a:cubicBezTo>
                  <a:cubicBezTo>
                    <a:pt x="78" y="38"/>
                    <a:pt x="68" y="23"/>
                    <a:pt x="52" y="12"/>
                  </a:cubicBezTo>
                  <a:cubicBezTo>
                    <a:pt x="37" y="8"/>
                    <a:pt x="19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6" name="Google Shape;29886;p21"/>
            <p:cNvSpPr/>
            <p:nvPr/>
          </p:nvSpPr>
          <p:spPr>
            <a:xfrm>
              <a:off x="-5003671" y="-47512"/>
              <a:ext cx="2388" cy="1862"/>
            </a:xfrm>
            <a:custGeom>
              <a:avLst/>
              <a:gdLst/>
              <a:ahLst/>
              <a:cxnLst/>
              <a:rect l="l" t="t" r="r" b="b"/>
              <a:pathLst>
                <a:path w="50" h="39" extrusionOk="0">
                  <a:moveTo>
                    <a:pt x="27" y="0"/>
                  </a:moveTo>
                  <a:cubicBezTo>
                    <a:pt x="15" y="0"/>
                    <a:pt x="8" y="4"/>
                    <a:pt x="0" y="11"/>
                  </a:cubicBezTo>
                  <a:cubicBezTo>
                    <a:pt x="5" y="26"/>
                    <a:pt x="15" y="38"/>
                    <a:pt x="31" y="38"/>
                  </a:cubicBezTo>
                  <a:cubicBezTo>
                    <a:pt x="31" y="38"/>
                    <a:pt x="34" y="38"/>
                    <a:pt x="38" y="34"/>
                  </a:cubicBezTo>
                  <a:cubicBezTo>
                    <a:pt x="49" y="34"/>
                    <a:pt x="49" y="19"/>
                    <a:pt x="45" y="11"/>
                  </a:cubicBezTo>
                  <a:cubicBezTo>
                    <a:pt x="38" y="4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7" name="Google Shape;29887;p21"/>
            <p:cNvSpPr/>
            <p:nvPr/>
          </p:nvSpPr>
          <p:spPr>
            <a:xfrm>
              <a:off x="-4998657" y="-33951"/>
              <a:ext cx="5061" cy="6828"/>
            </a:xfrm>
            <a:custGeom>
              <a:avLst/>
              <a:gdLst/>
              <a:ahLst/>
              <a:cxnLst/>
              <a:rect l="l" t="t" r="r" b="b"/>
              <a:pathLst>
                <a:path w="106" h="143" extrusionOk="0">
                  <a:moveTo>
                    <a:pt x="57" y="1"/>
                  </a:moveTo>
                  <a:cubicBezTo>
                    <a:pt x="45" y="19"/>
                    <a:pt x="38" y="38"/>
                    <a:pt x="23" y="49"/>
                  </a:cubicBezTo>
                  <a:cubicBezTo>
                    <a:pt x="4" y="64"/>
                    <a:pt x="0" y="60"/>
                    <a:pt x="7" y="82"/>
                  </a:cubicBezTo>
                  <a:cubicBezTo>
                    <a:pt x="49" y="82"/>
                    <a:pt x="30" y="131"/>
                    <a:pt x="60" y="142"/>
                  </a:cubicBezTo>
                  <a:cubicBezTo>
                    <a:pt x="83" y="120"/>
                    <a:pt x="101" y="94"/>
                    <a:pt x="105" y="60"/>
                  </a:cubicBezTo>
                  <a:cubicBezTo>
                    <a:pt x="79" y="49"/>
                    <a:pt x="75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8" name="Google Shape;29888;p21"/>
            <p:cNvSpPr/>
            <p:nvPr/>
          </p:nvSpPr>
          <p:spPr>
            <a:xfrm>
              <a:off x="-5042778" y="-59879"/>
              <a:ext cx="4679" cy="2770"/>
            </a:xfrm>
            <a:custGeom>
              <a:avLst/>
              <a:gdLst/>
              <a:ahLst/>
              <a:cxnLst/>
              <a:rect l="l" t="t" r="r" b="b"/>
              <a:pathLst>
                <a:path w="98" h="58" extrusionOk="0">
                  <a:moveTo>
                    <a:pt x="49" y="1"/>
                  </a:moveTo>
                  <a:cubicBezTo>
                    <a:pt x="46" y="1"/>
                    <a:pt x="42" y="1"/>
                    <a:pt x="34" y="5"/>
                  </a:cubicBezTo>
                  <a:cubicBezTo>
                    <a:pt x="1" y="35"/>
                    <a:pt x="27" y="46"/>
                    <a:pt x="53" y="57"/>
                  </a:cubicBezTo>
                  <a:cubicBezTo>
                    <a:pt x="75" y="46"/>
                    <a:pt x="98" y="39"/>
                    <a:pt x="68" y="9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9" name="Google Shape;29889;p21"/>
            <p:cNvSpPr/>
            <p:nvPr/>
          </p:nvSpPr>
          <p:spPr>
            <a:xfrm>
              <a:off x="-5045643" y="-60022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46" y="19"/>
                    <a:pt x="16" y="26"/>
                    <a:pt x="1" y="49"/>
                  </a:cubicBezTo>
                  <a:cubicBezTo>
                    <a:pt x="1" y="53"/>
                    <a:pt x="1" y="57"/>
                    <a:pt x="9" y="60"/>
                  </a:cubicBezTo>
                  <a:cubicBezTo>
                    <a:pt x="35" y="49"/>
                    <a:pt x="68" y="4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0" name="Google Shape;29890;p21"/>
            <p:cNvSpPr/>
            <p:nvPr/>
          </p:nvSpPr>
          <p:spPr>
            <a:xfrm>
              <a:off x="-4908362" y="140432"/>
              <a:ext cx="4871" cy="5778"/>
            </a:xfrm>
            <a:custGeom>
              <a:avLst/>
              <a:gdLst/>
              <a:ahLst/>
              <a:cxnLst/>
              <a:rect l="l" t="t" r="r" b="b"/>
              <a:pathLst>
                <a:path w="102" h="121" extrusionOk="0">
                  <a:moveTo>
                    <a:pt x="83" y="0"/>
                  </a:moveTo>
                  <a:cubicBezTo>
                    <a:pt x="76" y="0"/>
                    <a:pt x="68" y="5"/>
                    <a:pt x="60" y="15"/>
                  </a:cubicBezTo>
                  <a:cubicBezTo>
                    <a:pt x="60" y="41"/>
                    <a:pt x="27" y="41"/>
                    <a:pt x="19" y="64"/>
                  </a:cubicBezTo>
                  <a:cubicBezTo>
                    <a:pt x="16" y="72"/>
                    <a:pt x="8" y="79"/>
                    <a:pt x="0" y="86"/>
                  </a:cubicBezTo>
                  <a:cubicBezTo>
                    <a:pt x="16" y="109"/>
                    <a:pt x="31" y="120"/>
                    <a:pt x="45" y="120"/>
                  </a:cubicBezTo>
                  <a:cubicBezTo>
                    <a:pt x="60" y="120"/>
                    <a:pt x="79" y="105"/>
                    <a:pt x="98" y="86"/>
                  </a:cubicBezTo>
                  <a:cubicBezTo>
                    <a:pt x="72" y="60"/>
                    <a:pt x="79" y="34"/>
                    <a:pt x="102" y="8"/>
                  </a:cubicBezTo>
                  <a:cubicBezTo>
                    <a:pt x="94" y="5"/>
                    <a:pt x="86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1" name="Google Shape;29891;p21"/>
            <p:cNvSpPr/>
            <p:nvPr/>
          </p:nvSpPr>
          <p:spPr>
            <a:xfrm>
              <a:off x="-4904780" y="145971"/>
              <a:ext cx="2722" cy="3772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27" y="1"/>
                  </a:moveTo>
                  <a:cubicBezTo>
                    <a:pt x="19" y="1"/>
                    <a:pt x="11" y="8"/>
                    <a:pt x="11" y="15"/>
                  </a:cubicBezTo>
                  <a:cubicBezTo>
                    <a:pt x="1" y="41"/>
                    <a:pt x="11" y="60"/>
                    <a:pt x="37" y="79"/>
                  </a:cubicBezTo>
                  <a:cubicBezTo>
                    <a:pt x="45" y="79"/>
                    <a:pt x="49" y="75"/>
                    <a:pt x="56" y="75"/>
                  </a:cubicBezTo>
                  <a:lnTo>
                    <a:pt x="56" y="53"/>
                  </a:lnTo>
                  <a:cubicBezTo>
                    <a:pt x="45" y="38"/>
                    <a:pt x="56" y="12"/>
                    <a:pt x="34" y="4"/>
                  </a:cubicBezTo>
                  <a:cubicBezTo>
                    <a:pt x="30" y="4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2" name="Google Shape;29892;p21"/>
            <p:cNvSpPr/>
            <p:nvPr/>
          </p:nvSpPr>
          <p:spPr>
            <a:xfrm>
              <a:off x="-4904924" y="140814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30" y="0"/>
                  </a:moveTo>
                  <a:cubicBezTo>
                    <a:pt x="7" y="26"/>
                    <a:pt x="0" y="52"/>
                    <a:pt x="26" y="78"/>
                  </a:cubicBezTo>
                  <a:cubicBezTo>
                    <a:pt x="74" y="78"/>
                    <a:pt x="33" y="45"/>
                    <a:pt x="45" y="33"/>
                  </a:cubicBezTo>
                  <a:cubicBezTo>
                    <a:pt x="40" y="23"/>
                    <a:pt x="33" y="1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3" name="Google Shape;29893;p21"/>
            <p:cNvSpPr/>
            <p:nvPr/>
          </p:nvSpPr>
          <p:spPr>
            <a:xfrm>
              <a:off x="-4902106" y="146162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5" y="0"/>
                  </a:moveTo>
                  <a:cubicBezTo>
                    <a:pt x="23" y="0"/>
                    <a:pt x="15" y="34"/>
                    <a:pt x="0" y="49"/>
                  </a:cubicBezTo>
                  <a:lnTo>
                    <a:pt x="0" y="71"/>
                  </a:lnTo>
                  <a:lnTo>
                    <a:pt x="4" y="71"/>
                  </a:lnTo>
                  <a:cubicBezTo>
                    <a:pt x="15" y="52"/>
                    <a:pt x="31" y="42"/>
                    <a:pt x="53" y="34"/>
                  </a:cubicBezTo>
                  <a:cubicBezTo>
                    <a:pt x="60" y="26"/>
                    <a:pt x="64" y="19"/>
                    <a:pt x="71" y="11"/>
                  </a:cubicBezTo>
                  <a:cubicBezTo>
                    <a:pt x="60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4" name="Google Shape;29894;p21"/>
            <p:cNvSpPr/>
            <p:nvPr/>
          </p:nvSpPr>
          <p:spPr>
            <a:xfrm>
              <a:off x="-4912993" y="147404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49" y="0"/>
                  </a:moveTo>
                  <a:cubicBezTo>
                    <a:pt x="30" y="11"/>
                    <a:pt x="0" y="11"/>
                    <a:pt x="12" y="49"/>
                  </a:cubicBezTo>
                  <a:lnTo>
                    <a:pt x="30" y="49"/>
                  </a:lnTo>
                  <a:cubicBezTo>
                    <a:pt x="52" y="49"/>
                    <a:pt x="60" y="34"/>
                    <a:pt x="60" y="8"/>
                  </a:cubicBezTo>
                  <a:cubicBezTo>
                    <a:pt x="57" y="8"/>
                    <a:pt x="52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5" name="Google Shape;29895;p21"/>
            <p:cNvSpPr/>
            <p:nvPr/>
          </p:nvSpPr>
          <p:spPr>
            <a:xfrm>
              <a:off x="-5059395" y="65083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50" y="1"/>
                  </a:moveTo>
                  <a:cubicBezTo>
                    <a:pt x="42" y="1"/>
                    <a:pt x="42" y="20"/>
                    <a:pt x="35" y="20"/>
                  </a:cubicBezTo>
                  <a:cubicBezTo>
                    <a:pt x="31" y="23"/>
                    <a:pt x="28" y="23"/>
                    <a:pt x="28" y="23"/>
                  </a:cubicBezTo>
                  <a:cubicBezTo>
                    <a:pt x="20" y="23"/>
                    <a:pt x="12" y="20"/>
                    <a:pt x="9" y="13"/>
                  </a:cubicBezTo>
                  <a:lnTo>
                    <a:pt x="9" y="13"/>
                  </a:lnTo>
                  <a:cubicBezTo>
                    <a:pt x="1" y="27"/>
                    <a:pt x="9" y="35"/>
                    <a:pt x="20" y="46"/>
                  </a:cubicBezTo>
                  <a:cubicBezTo>
                    <a:pt x="28" y="46"/>
                    <a:pt x="35" y="49"/>
                    <a:pt x="42" y="49"/>
                  </a:cubicBezTo>
                  <a:cubicBezTo>
                    <a:pt x="46" y="49"/>
                    <a:pt x="54" y="53"/>
                    <a:pt x="61" y="53"/>
                  </a:cubicBezTo>
                  <a:cubicBezTo>
                    <a:pt x="65" y="53"/>
                    <a:pt x="73" y="49"/>
                    <a:pt x="73" y="42"/>
                  </a:cubicBezTo>
                  <a:cubicBezTo>
                    <a:pt x="76" y="31"/>
                    <a:pt x="73" y="16"/>
                    <a:pt x="65" y="8"/>
                  </a:cubicBezTo>
                  <a:cubicBezTo>
                    <a:pt x="57" y="1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6" name="Google Shape;29896;p21"/>
            <p:cNvSpPr/>
            <p:nvPr/>
          </p:nvSpPr>
          <p:spPr>
            <a:xfrm>
              <a:off x="-4879950" y="725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64" y="1"/>
                  </a:moveTo>
                  <a:cubicBezTo>
                    <a:pt x="23" y="4"/>
                    <a:pt x="0" y="16"/>
                    <a:pt x="33" y="57"/>
                  </a:cubicBezTo>
                  <a:cubicBezTo>
                    <a:pt x="45" y="64"/>
                    <a:pt x="52" y="68"/>
                    <a:pt x="60" y="75"/>
                  </a:cubicBezTo>
                  <a:cubicBezTo>
                    <a:pt x="90" y="53"/>
                    <a:pt x="75" y="27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7" name="Google Shape;29897;p21"/>
            <p:cNvSpPr/>
            <p:nvPr/>
          </p:nvSpPr>
          <p:spPr>
            <a:xfrm>
              <a:off x="-5160577" y="278382"/>
              <a:ext cx="7736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87" y="9"/>
                    <a:pt x="72" y="13"/>
                    <a:pt x="53" y="16"/>
                  </a:cubicBezTo>
                  <a:cubicBezTo>
                    <a:pt x="1" y="27"/>
                    <a:pt x="38" y="54"/>
                    <a:pt x="46" y="72"/>
                  </a:cubicBezTo>
                  <a:cubicBezTo>
                    <a:pt x="64" y="76"/>
                    <a:pt x="79" y="80"/>
                    <a:pt x="94" y="91"/>
                  </a:cubicBezTo>
                  <a:cubicBezTo>
                    <a:pt x="98" y="94"/>
                    <a:pt x="106" y="99"/>
                    <a:pt x="109" y="99"/>
                  </a:cubicBezTo>
                  <a:cubicBezTo>
                    <a:pt x="113" y="99"/>
                    <a:pt x="116" y="94"/>
                    <a:pt x="116" y="87"/>
                  </a:cubicBezTo>
                  <a:cubicBezTo>
                    <a:pt x="116" y="57"/>
                    <a:pt x="161" y="20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8" name="Google Shape;29898;p21"/>
            <p:cNvSpPr/>
            <p:nvPr/>
          </p:nvSpPr>
          <p:spPr>
            <a:xfrm>
              <a:off x="-4902632" y="147738"/>
              <a:ext cx="6303" cy="5969"/>
            </a:xfrm>
            <a:custGeom>
              <a:avLst/>
              <a:gdLst/>
              <a:ahLst/>
              <a:cxnLst/>
              <a:rect l="l" t="t" r="r" b="b"/>
              <a:pathLst>
                <a:path w="132" h="125" extrusionOk="0">
                  <a:moveTo>
                    <a:pt x="64" y="1"/>
                  </a:moveTo>
                  <a:cubicBezTo>
                    <a:pt x="42" y="9"/>
                    <a:pt x="26" y="19"/>
                    <a:pt x="15" y="38"/>
                  </a:cubicBezTo>
                  <a:cubicBezTo>
                    <a:pt x="23" y="64"/>
                    <a:pt x="0" y="90"/>
                    <a:pt x="11" y="116"/>
                  </a:cubicBezTo>
                  <a:cubicBezTo>
                    <a:pt x="15" y="116"/>
                    <a:pt x="23" y="124"/>
                    <a:pt x="30" y="124"/>
                  </a:cubicBezTo>
                  <a:cubicBezTo>
                    <a:pt x="34" y="124"/>
                    <a:pt x="34" y="121"/>
                    <a:pt x="34" y="113"/>
                  </a:cubicBezTo>
                  <a:cubicBezTo>
                    <a:pt x="37" y="90"/>
                    <a:pt x="42" y="71"/>
                    <a:pt x="60" y="57"/>
                  </a:cubicBezTo>
                  <a:cubicBezTo>
                    <a:pt x="64" y="49"/>
                    <a:pt x="71" y="42"/>
                    <a:pt x="79" y="42"/>
                  </a:cubicBezTo>
                  <a:cubicBezTo>
                    <a:pt x="82" y="42"/>
                    <a:pt x="90" y="45"/>
                    <a:pt x="94" y="53"/>
                  </a:cubicBezTo>
                  <a:cubicBezTo>
                    <a:pt x="97" y="57"/>
                    <a:pt x="101" y="61"/>
                    <a:pt x="105" y="61"/>
                  </a:cubicBezTo>
                  <a:cubicBezTo>
                    <a:pt x="113" y="61"/>
                    <a:pt x="116" y="57"/>
                    <a:pt x="123" y="49"/>
                  </a:cubicBezTo>
                  <a:cubicBezTo>
                    <a:pt x="127" y="45"/>
                    <a:pt x="131" y="42"/>
                    <a:pt x="131" y="38"/>
                  </a:cubicBezTo>
                  <a:cubicBezTo>
                    <a:pt x="113" y="19"/>
                    <a:pt x="9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899" name="Google Shape;29899;p21"/>
          <p:cNvSpPr txBox="1">
            <a:spLocks noGrp="1"/>
          </p:cNvSpPr>
          <p:nvPr>
            <p:ph type="title"/>
          </p:nvPr>
        </p:nvSpPr>
        <p:spPr>
          <a:xfrm>
            <a:off x="720000" y="1843312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9900" name="Google Shape;29900;p21"/>
          <p:cNvSpPr txBox="1">
            <a:spLocks noGrp="1"/>
          </p:cNvSpPr>
          <p:nvPr>
            <p:ph type="subTitle" idx="1"/>
          </p:nvPr>
        </p:nvSpPr>
        <p:spPr>
          <a:xfrm>
            <a:off x="720000" y="2288083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901" name="Google Shape;29901;p21"/>
          <p:cNvSpPr txBox="1">
            <a:spLocks noGrp="1"/>
          </p:cNvSpPr>
          <p:nvPr>
            <p:ph type="title" idx="2"/>
          </p:nvPr>
        </p:nvSpPr>
        <p:spPr>
          <a:xfrm>
            <a:off x="3419269" y="1843312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9902" name="Google Shape;29902;p21"/>
          <p:cNvSpPr txBox="1">
            <a:spLocks noGrp="1"/>
          </p:cNvSpPr>
          <p:nvPr>
            <p:ph type="subTitle" idx="3"/>
          </p:nvPr>
        </p:nvSpPr>
        <p:spPr>
          <a:xfrm>
            <a:off x="3419269" y="2288083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903" name="Google Shape;29903;p21"/>
          <p:cNvSpPr txBox="1">
            <a:spLocks noGrp="1"/>
          </p:cNvSpPr>
          <p:nvPr>
            <p:ph type="title" idx="4"/>
          </p:nvPr>
        </p:nvSpPr>
        <p:spPr>
          <a:xfrm>
            <a:off x="720000" y="3724560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9904" name="Google Shape;29904;p21"/>
          <p:cNvSpPr txBox="1">
            <a:spLocks noGrp="1"/>
          </p:cNvSpPr>
          <p:nvPr>
            <p:ph type="subTitle" idx="5"/>
          </p:nvPr>
        </p:nvSpPr>
        <p:spPr>
          <a:xfrm>
            <a:off x="720000" y="4169331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905" name="Google Shape;29905;p21"/>
          <p:cNvSpPr txBox="1">
            <a:spLocks noGrp="1"/>
          </p:cNvSpPr>
          <p:nvPr>
            <p:ph type="title" idx="6"/>
          </p:nvPr>
        </p:nvSpPr>
        <p:spPr>
          <a:xfrm>
            <a:off x="3419269" y="3724560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9906" name="Google Shape;29906;p21"/>
          <p:cNvSpPr txBox="1">
            <a:spLocks noGrp="1"/>
          </p:cNvSpPr>
          <p:nvPr>
            <p:ph type="subTitle" idx="7"/>
          </p:nvPr>
        </p:nvSpPr>
        <p:spPr>
          <a:xfrm>
            <a:off x="3419269" y="4169331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907" name="Google Shape;29907;p21"/>
          <p:cNvSpPr txBox="1">
            <a:spLocks noGrp="1"/>
          </p:cNvSpPr>
          <p:nvPr>
            <p:ph type="title" idx="8"/>
          </p:nvPr>
        </p:nvSpPr>
        <p:spPr>
          <a:xfrm>
            <a:off x="6118545" y="1843312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9908" name="Google Shape;29908;p21"/>
          <p:cNvSpPr txBox="1">
            <a:spLocks noGrp="1"/>
          </p:cNvSpPr>
          <p:nvPr>
            <p:ph type="subTitle" idx="9"/>
          </p:nvPr>
        </p:nvSpPr>
        <p:spPr>
          <a:xfrm>
            <a:off x="6118545" y="2288083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909" name="Google Shape;29909;p21"/>
          <p:cNvSpPr txBox="1">
            <a:spLocks noGrp="1"/>
          </p:cNvSpPr>
          <p:nvPr>
            <p:ph type="title" idx="13"/>
          </p:nvPr>
        </p:nvSpPr>
        <p:spPr>
          <a:xfrm>
            <a:off x="6118545" y="3724560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400">
                <a:solidFill>
                  <a:schemeClr val="accent4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2500"/>
            </a:lvl9pPr>
          </a:lstStyle>
          <a:p>
            <a:endParaRPr/>
          </a:p>
        </p:txBody>
      </p:sp>
      <p:sp>
        <p:nvSpPr>
          <p:cNvPr id="29910" name="Google Shape;29910;p21"/>
          <p:cNvSpPr txBox="1">
            <a:spLocks noGrp="1"/>
          </p:cNvSpPr>
          <p:nvPr>
            <p:ph type="subTitle" idx="14"/>
          </p:nvPr>
        </p:nvSpPr>
        <p:spPr>
          <a:xfrm>
            <a:off x="6118545" y="4169331"/>
            <a:ext cx="23055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911" name="Google Shape;29911;p21"/>
          <p:cNvSpPr txBox="1">
            <a:spLocks noGrp="1"/>
          </p:cNvSpPr>
          <p:nvPr>
            <p:ph type="title" idx="15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_ONLY_1">
    <p:spTree>
      <p:nvGrpSpPr>
        <p:cNvPr id="1" name="Shape 33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3" name="Google Shape;33793;p2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5400000">
            <a:off x="8345322" y="3556524"/>
            <a:ext cx="2305050" cy="2458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33794" name="Google Shape;33794;p2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2343603">
            <a:off x="-557534" y="-2489050"/>
            <a:ext cx="6489450" cy="6048102"/>
          </a:xfrm>
          <a:prstGeom prst="rect">
            <a:avLst/>
          </a:prstGeom>
          <a:noFill/>
          <a:ln>
            <a:noFill/>
          </a:ln>
        </p:spPr>
      </p:pic>
      <p:pic>
        <p:nvPicPr>
          <p:cNvPr id="33795" name="Google Shape;33795;p2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497354">
            <a:off x="7612141" y="-1440714"/>
            <a:ext cx="2733374" cy="25556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3796" name="Google Shape;33796;p24"/>
          <p:cNvGrpSpPr/>
          <p:nvPr/>
        </p:nvGrpSpPr>
        <p:grpSpPr>
          <a:xfrm rot="1938944">
            <a:off x="3773185" y="4003627"/>
            <a:ext cx="3686054" cy="2746911"/>
            <a:chOff x="-2823883" y="2920485"/>
            <a:chExt cx="1609891" cy="1199719"/>
          </a:xfrm>
        </p:grpSpPr>
        <p:sp>
          <p:nvSpPr>
            <p:cNvPr id="33797" name="Google Shape;33797;p24"/>
            <p:cNvSpPr/>
            <p:nvPr/>
          </p:nvSpPr>
          <p:spPr>
            <a:xfrm>
              <a:off x="-1893379" y="3170027"/>
              <a:ext cx="468571" cy="253362"/>
            </a:xfrm>
            <a:custGeom>
              <a:avLst/>
              <a:gdLst/>
              <a:ahLst/>
              <a:cxnLst/>
              <a:rect l="l" t="t" r="r" b="b"/>
              <a:pathLst>
                <a:path w="9813" h="5306" extrusionOk="0">
                  <a:moveTo>
                    <a:pt x="9813" y="1"/>
                  </a:moveTo>
                  <a:lnTo>
                    <a:pt x="9813" y="1"/>
                  </a:lnTo>
                  <a:cubicBezTo>
                    <a:pt x="9630" y="35"/>
                    <a:pt x="9495" y="46"/>
                    <a:pt x="9371" y="83"/>
                  </a:cubicBezTo>
                  <a:cubicBezTo>
                    <a:pt x="9117" y="166"/>
                    <a:pt x="8867" y="266"/>
                    <a:pt x="8617" y="356"/>
                  </a:cubicBezTo>
                  <a:cubicBezTo>
                    <a:pt x="8586" y="368"/>
                    <a:pt x="8549" y="378"/>
                    <a:pt x="8519" y="378"/>
                  </a:cubicBezTo>
                  <a:cubicBezTo>
                    <a:pt x="8508" y="378"/>
                    <a:pt x="8501" y="378"/>
                    <a:pt x="8493" y="375"/>
                  </a:cubicBezTo>
                  <a:cubicBezTo>
                    <a:pt x="8460" y="363"/>
                    <a:pt x="8426" y="360"/>
                    <a:pt x="8396" y="360"/>
                  </a:cubicBezTo>
                  <a:cubicBezTo>
                    <a:pt x="8306" y="360"/>
                    <a:pt x="8224" y="397"/>
                    <a:pt x="8138" y="420"/>
                  </a:cubicBezTo>
                  <a:cubicBezTo>
                    <a:pt x="8044" y="446"/>
                    <a:pt x="7947" y="465"/>
                    <a:pt x="7851" y="487"/>
                  </a:cubicBezTo>
                  <a:cubicBezTo>
                    <a:pt x="7738" y="506"/>
                    <a:pt x="7618" y="502"/>
                    <a:pt x="7518" y="551"/>
                  </a:cubicBezTo>
                  <a:cubicBezTo>
                    <a:pt x="7211" y="689"/>
                    <a:pt x="6878" y="682"/>
                    <a:pt x="6557" y="756"/>
                  </a:cubicBezTo>
                  <a:cubicBezTo>
                    <a:pt x="6299" y="816"/>
                    <a:pt x="6034" y="839"/>
                    <a:pt x="5768" y="872"/>
                  </a:cubicBezTo>
                  <a:cubicBezTo>
                    <a:pt x="5667" y="887"/>
                    <a:pt x="5558" y="913"/>
                    <a:pt x="5454" y="913"/>
                  </a:cubicBezTo>
                  <a:cubicBezTo>
                    <a:pt x="5420" y="913"/>
                    <a:pt x="5391" y="910"/>
                    <a:pt x="5357" y="902"/>
                  </a:cubicBezTo>
                  <a:cubicBezTo>
                    <a:pt x="5312" y="894"/>
                    <a:pt x="5271" y="891"/>
                    <a:pt x="5230" y="891"/>
                  </a:cubicBezTo>
                  <a:cubicBezTo>
                    <a:pt x="5163" y="891"/>
                    <a:pt x="5095" y="902"/>
                    <a:pt x="5025" y="913"/>
                  </a:cubicBezTo>
                  <a:cubicBezTo>
                    <a:pt x="4859" y="946"/>
                    <a:pt x="4699" y="1029"/>
                    <a:pt x="4527" y="1029"/>
                  </a:cubicBezTo>
                  <a:cubicBezTo>
                    <a:pt x="4471" y="1029"/>
                    <a:pt x="4411" y="1022"/>
                    <a:pt x="4352" y="996"/>
                  </a:cubicBezTo>
                  <a:cubicBezTo>
                    <a:pt x="4340" y="991"/>
                    <a:pt x="4329" y="991"/>
                    <a:pt x="4318" y="991"/>
                  </a:cubicBezTo>
                  <a:cubicBezTo>
                    <a:pt x="4280" y="991"/>
                    <a:pt x="4240" y="1006"/>
                    <a:pt x="4202" y="1010"/>
                  </a:cubicBezTo>
                  <a:cubicBezTo>
                    <a:pt x="4086" y="1032"/>
                    <a:pt x="3966" y="1055"/>
                    <a:pt x="3839" y="1077"/>
                  </a:cubicBezTo>
                  <a:cubicBezTo>
                    <a:pt x="3802" y="1032"/>
                    <a:pt x="3764" y="980"/>
                    <a:pt x="3731" y="936"/>
                  </a:cubicBezTo>
                  <a:cubicBezTo>
                    <a:pt x="3589" y="962"/>
                    <a:pt x="3529" y="991"/>
                    <a:pt x="3465" y="1059"/>
                  </a:cubicBezTo>
                  <a:cubicBezTo>
                    <a:pt x="3436" y="1089"/>
                    <a:pt x="3410" y="1145"/>
                    <a:pt x="3379" y="1148"/>
                  </a:cubicBezTo>
                  <a:cubicBezTo>
                    <a:pt x="3226" y="1156"/>
                    <a:pt x="3077" y="1220"/>
                    <a:pt x="2927" y="1220"/>
                  </a:cubicBezTo>
                  <a:cubicBezTo>
                    <a:pt x="2897" y="1220"/>
                    <a:pt x="2871" y="1220"/>
                    <a:pt x="2841" y="1212"/>
                  </a:cubicBezTo>
                  <a:cubicBezTo>
                    <a:pt x="2792" y="1205"/>
                    <a:pt x="2744" y="1198"/>
                    <a:pt x="2696" y="1198"/>
                  </a:cubicBezTo>
                  <a:cubicBezTo>
                    <a:pt x="2609" y="1198"/>
                    <a:pt x="2527" y="1216"/>
                    <a:pt x="2437" y="1265"/>
                  </a:cubicBezTo>
                  <a:cubicBezTo>
                    <a:pt x="2494" y="1328"/>
                    <a:pt x="2535" y="1377"/>
                    <a:pt x="2591" y="1436"/>
                  </a:cubicBezTo>
                  <a:cubicBezTo>
                    <a:pt x="2280" y="1574"/>
                    <a:pt x="2042" y="1784"/>
                    <a:pt x="1754" y="1911"/>
                  </a:cubicBezTo>
                  <a:cubicBezTo>
                    <a:pt x="1712" y="1926"/>
                    <a:pt x="1686" y="1983"/>
                    <a:pt x="1656" y="2019"/>
                  </a:cubicBezTo>
                  <a:cubicBezTo>
                    <a:pt x="1548" y="2169"/>
                    <a:pt x="1454" y="2330"/>
                    <a:pt x="1335" y="2464"/>
                  </a:cubicBezTo>
                  <a:cubicBezTo>
                    <a:pt x="1196" y="2614"/>
                    <a:pt x="1043" y="2752"/>
                    <a:pt x="879" y="2872"/>
                  </a:cubicBezTo>
                  <a:cubicBezTo>
                    <a:pt x="770" y="2954"/>
                    <a:pt x="767" y="3014"/>
                    <a:pt x="864" y="3115"/>
                  </a:cubicBezTo>
                  <a:cubicBezTo>
                    <a:pt x="651" y="3291"/>
                    <a:pt x="688" y="3589"/>
                    <a:pt x="501" y="3784"/>
                  </a:cubicBezTo>
                  <a:cubicBezTo>
                    <a:pt x="463" y="3822"/>
                    <a:pt x="486" y="3911"/>
                    <a:pt x="472" y="3974"/>
                  </a:cubicBezTo>
                  <a:cubicBezTo>
                    <a:pt x="411" y="4162"/>
                    <a:pt x="348" y="4348"/>
                    <a:pt x="288" y="4535"/>
                  </a:cubicBezTo>
                  <a:cubicBezTo>
                    <a:pt x="277" y="4569"/>
                    <a:pt x="270" y="4621"/>
                    <a:pt x="247" y="4633"/>
                  </a:cubicBezTo>
                  <a:cubicBezTo>
                    <a:pt x="108" y="4685"/>
                    <a:pt x="135" y="4812"/>
                    <a:pt x="113" y="4916"/>
                  </a:cubicBezTo>
                  <a:cubicBezTo>
                    <a:pt x="86" y="5036"/>
                    <a:pt x="45" y="5156"/>
                    <a:pt x="1" y="5294"/>
                  </a:cubicBezTo>
                  <a:cubicBezTo>
                    <a:pt x="34" y="5298"/>
                    <a:pt x="60" y="5306"/>
                    <a:pt x="79" y="5306"/>
                  </a:cubicBezTo>
                  <a:cubicBezTo>
                    <a:pt x="86" y="5306"/>
                    <a:pt x="94" y="5302"/>
                    <a:pt x="97" y="5298"/>
                  </a:cubicBezTo>
                  <a:cubicBezTo>
                    <a:pt x="175" y="5201"/>
                    <a:pt x="262" y="5104"/>
                    <a:pt x="277" y="4969"/>
                  </a:cubicBezTo>
                  <a:cubicBezTo>
                    <a:pt x="284" y="4924"/>
                    <a:pt x="284" y="4864"/>
                    <a:pt x="310" y="4831"/>
                  </a:cubicBezTo>
                  <a:cubicBezTo>
                    <a:pt x="475" y="4610"/>
                    <a:pt x="534" y="4345"/>
                    <a:pt x="629" y="4094"/>
                  </a:cubicBezTo>
                  <a:cubicBezTo>
                    <a:pt x="665" y="3990"/>
                    <a:pt x="688" y="3877"/>
                    <a:pt x="736" y="3777"/>
                  </a:cubicBezTo>
                  <a:cubicBezTo>
                    <a:pt x="796" y="3649"/>
                    <a:pt x="875" y="3534"/>
                    <a:pt x="938" y="3406"/>
                  </a:cubicBezTo>
                  <a:cubicBezTo>
                    <a:pt x="1189" y="2887"/>
                    <a:pt x="1566" y="2468"/>
                    <a:pt x="2007" y="2109"/>
                  </a:cubicBezTo>
                  <a:cubicBezTo>
                    <a:pt x="2157" y="1990"/>
                    <a:pt x="2314" y="1870"/>
                    <a:pt x="2482" y="1784"/>
                  </a:cubicBezTo>
                  <a:cubicBezTo>
                    <a:pt x="2688" y="1679"/>
                    <a:pt x="2920" y="1624"/>
                    <a:pt x="3129" y="1522"/>
                  </a:cubicBezTo>
                  <a:cubicBezTo>
                    <a:pt x="3376" y="1407"/>
                    <a:pt x="3626" y="1346"/>
                    <a:pt x="3903" y="1346"/>
                  </a:cubicBezTo>
                  <a:cubicBezTo>
                    <a:pt x="4097" y="1343"/>
                    <a:pt x="4299" y="1346"/>
                    <a:pt x="4475" y="1216"/>
                  </a:cubicBezTo>
                  <a:cubicBezTo>
                    <a:pt x="4490" y="1205"/>
                    <a:pt x="4512" y="1201"/>
                    <a:pt x="4538" y="1201"/>
                  </a:cubicBezTo>
                  <a:lnTo>
                    <a:pt x="4561" y="1201"/>
                  </a:lnTo>
                  <a:cubicBezTo>
                    <a:pt x="4568" y="1201"/>
                    <a:pt x="4572" y="1205"/>
                    <a:pt x="4580" y="1205"/>
                  </a:cubicBezTo>
                  <a:lnTo>
                    <a:pt x="4587" y="1205"/>
                  </a:lnTo>
                  <a:cubicBezTo>
                    <a:pt x="4598" y="1201"/>
                    <a:pt x="4606" y="1201"/>
                    <a:pt x="4613" y="1201"/>
                  </a:cubicBezTo>
                  <a:cubicBezTo>
                    <a:pt x="4635" y="1201"/>
                    <a:pt x="4661" y="1205"/>
                    <a:pt x="4684" y="1205"/>
                  </a:cubicBezTo>
                  <a:lnTo>
                    <a:pt x="4755" y="1205"/>
                  </a:lnTo>
                  <a:cubicBezTo>
                    <a:pt x="4789" y="1205"/>
                    <a:pt x="4826" y="1205"/>
                    <a:pt x="4859" y="1198"/>
                  </a:cubicBezTo>
                  <a:cubicBezTo>
                    <a:pt x="5054" y="1171"/>
                    <a:pt x="5249" y="1126"/>
                    <a:pt x="5443" y="1103"/>
                  </a:cubicBezTo>
                  <a:cubicBezTo>
                    <a:pt x="5660" y="1081"/>
                    <a:pt x="5884" y="1103"/>
                    <a:pt x="6097" y="1051"/>
                  </a:cubicBezTo>
                  <a:cubicBezTo>
                    <a:pt x="6310" y="1003"/>
                    <a:pt x="6560" y="1089"/>
                    <a:pt x="6747" y="906"/>
                  </a:cubicBezTo>
                  <a:cubicBezTo>
                    <a:pt x="6752" y="902"/>
                    <a:pt x="6755" y="902"/>
                    <a:pt x="6762" y="902"/>
                  </a:cubicBezTo>
                  <a:cubicBezTo>
                    <a:pt x="6774" y="902"/>
                    <a:pt x="6796" y="910"/>
                    <a:pt x="6811" y="910"/>
                  </a:cubicBezTo>
                  <a:cubicBezTo>
                    <a:pt x="6841" y="913"/>
                    <a:pt x="6871" y="913"/>
                    <a:pt x="6901" y="913"/>
                  </a:cubicBezTo>
                  <a:cubicBezTo>
                    <a:pt x="7125" y="913"/>
                    <a:pt x="7327" y="846"/>
                    <a:pt x="7506" y="704"/>
                  </a:cubicBezTo>
                  <a:cubicBezTo>
                    <a:pt x="7570" y="741"/>
                    <a:pt x="7626" y="767"/>
                    <a:pt x="7689" y="767"/>
                  </a:cubicBezTo>
                  <a:cubicBezTo>
                    <a:pt x="7734" y="767"/>
                    <a:pt x="7779" y="756"/>
                    <a:pt x="7828" y="727"/>
                  </a:cubicBezTo>
                  <a:cubicBezTo>
                    <a:pt x="7910" y="677"/>
                    <a:pt x="8018" y="677"/>
                    <a:pt x="8112" y="648"/>
                  </a:cubicBezTo>
                  <a:cubicBezTo>
                    <a:pt x="8220" y="618"/>
                    <a:pt x="8325" y="570"/>
                    <a:pt x="8434" y="543"/>
                  </a:cubicBezTo>
                  <a:cubicBezTo>
                    <a:pt x="8541" y="517"/>
                    <a:pt x="8662" y="517"/>
                    <a:pt x="8766" y="483"/>
                  </a:cubicBezTo>
                  <a:cubicBezTo>
                    <a:pt x="8964" y="416"/>
                    <a:pt x="9159" y="330"/>
                    <a:pt x="9357" y="256"/>
                  </a:cubicBezTo>
                  <a:cubicBezTo>
                    <a:pt x="9476" y="214"/>
                    <a:pt x="9600" y="177"/>
                    <a:pt x="9716" y="132"/>
                  </a:cubicBezTo>
                  <a:cubicBezTo>
                    <a:pt x="9745" y="116"/>
                    <a:pt x="9761" y="72"/>
                    <a:pt x="98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8" name="Google Shape;33798;p24"/>
            <p:cNvSpPr/>
            <p:nvPr/>
          </p:nvSpPr>
          <p:spPr>
            <a:xfrm>
              <a:off x="-1947814" y="2950854"/>
              <a:ext cx="479267" cy="157671"/>
            </a:xfrm>
            <a:custGeom>
              <a:avLst/>
              <a:gdLst/>
              <a:ahLst/>
              <a:cxnLst/>
              <a:rect l="l" t="t" r="r" b="b"/>
              <a:pathLst>
                <a:path w="10037" h="3302" extrusionOk="0">
                  <a:moveTo>
                    <a:pt x="9959" y="1"/>
                  </a:moveTo>
                  <a:cubicBezTo>
                    <a:pt x="9906" y="1"/>
                    <a:pt x="9865" y="27"/>
                    <a:pt x="9824" y="49"/>
                  </a:cubicBezTo>
                  <a:cubicBezTo>
                    <a:pt x="9622" y="153"/>
                    <a:pt x="9409" y="236"/>
                    <a:pt x="9215" y="348"/>
                  </a:cubicBezTo>
                  <a:cubicBezTo>
                    <a:pt x="9035" y="450"/>
                    <a:pt x="8837" y="472"/>
                    <a:pt x="8654" y="539"/>
                  </a:cubicBezTo>
                  <a:cubicBezTo>
                    <a:pt x="8448" y="610"/>
                    <a:pt x="8254" y="700"/>
                    <a:pt x="8026" y="719"/>
                  </a:cubicBezTo>
                  <a:cubicBezTo>
                    <a:pt x="7809" y="733"/>
                    <a:pt x="7600" y="819"/>
                    <a:pt x="7386" y="864"/>
                  </a:cubicBezTo>
                  <a:cubicBezTo>
                    <a:pt x="7140" y="921"/>
                    <a:pt x="6889" y="973"/>
                    <a:pt x="6639" y="1002"/>
                  </a:cubicBezTo>
                  <a:cubicBezTo>
                    <a:pt x="6362" y="1040"/>
                    <a:pt x="6082" y="1047"/>
                    <a:pt x="5806" y="1078"/>
                  </a:cubicBezTo>
                  <a:cubicBezTo>
                    <a:pt x="5495" y="1114"/>
                    <a:pt x="5192" y="1190"/>
                    <a:pt x="4878" y="1190"/>
                  </a:cubicBezTo>
                  <a:lnTo>
                    <a:pt x="4766" y="1190"/>
                  </a:lnTo>
                  <a:cubicBezTo>
                    <a:pt x="4688" y="1190"/>
                    <a:pt x="4621" y="1208"/>
                    <a:pt x="4572" y="1287"/>
                  </a:cubicBezTo>
                  <a:cubicBezTo>
                    <a:pt x="4545" y="1328"/>
                    <a:pt x="4505" y="1350"/>
                    <a:pt x="4460" y="1350"/>
                  </a:cubicBezTo>
                  <a:cubicBezTo>
                    <a:pt x="4433" y="1350"/>
                    <a:pt x="4407" y="1342"/>
                    <a:pt x="4385" y="1328"/>
                  </a:cubicBezTo>
                  <a:cubicBezTo>
                    <a:pt x="4348" y="1302"/>
                    <a:pt x="4310" y="1294"/>
                    <a:pt x="4276" y="1294"/>
                  </a:cubicBezTo>
                  <a:cubicBezTo>
                    <a:pt x="4236" y="1294"/>
                    <a:pt x="4198" y="1302"/>
                    <a:pt x="4157" y="1313"/>
                  </a:cubicBezTo>
                  <a:cubicBezTo>
                    <a:pt x="3910" y="1357"/>
                    <a:pt x="3660" y="1409"/>
                    <a:pt x="3409" y="1459"/>
                  </a:cubicBezTo>
                  <a:cubicBezTo>
                    <a:pt x="3357" y="1470"/>
                    <a:pt x="3294" y="1459"/>
                    <a:pt x="3244" y="1477"/>
                  </a:cubicBezTo>
                  <a:cubicBezTo>
                    <a:pt x="2901" y="1604"/>
                    <a:pt x="2554" y="1723"/>
                    <a:pt x="2221" y="1873"/>
                  </a:cubicBezTo>
                  <a:cubicBezTo>
                    <a:pt x="1891" y="2023"/>
                    <a:pt x="1574" y="2199"/>
                    <a:pt x="1253" y="2367"/>
                  </a:cubicBezTo>
                  <a:cubicBezTo>
                    <a:pt x="1099" y="2446"/>
                    <a:pt x="942" y="2527"/>
                    <a:pt x="796" y="2621"/>
                  </a:cubicBezTo>
                  <a:cubicBezTo>
                    <a:pt x="602" y="2752"/>
                    <a:pt x="415" y="2890"/>
                    <a:pt x="228" y="3032"/>
                  </a:cubicBezTo>
                  <a:cubicBezTo>
                    <a:pt x="146" y="3100"/>
                    <a:pt x="75" y="3181"/>
                    <a:pt x="0" y="3253"/>
                  </a:cubicBezTo>
                  <a:cubicBezTo>
                    <a:pt x="11" y="3271"/>
                    <a:pt x="23" y="3286"/>
                    <a:pt x="37" y="3302"/>
                  </a:cubicBezTo>
                  <a:cubicBezTo>
                    <a:pt x="146" y="3234"/>
                    <a:pt x="266" y="3178"/>
                    <a:pt x="366" y="3100"/>
                  </a:cubicBezTo>
                  <a:cubicBezTo>
                    <a:pt x="628" y="2898"/>
                    <a:pt x="879" y="2681"/>
                    <a:pt x="1189" y="2550"/>
                  </a:cubicBezTo>
                  <a:cubicBezTo>
                    <a:pt x="1219" y="2535"/>
                    <a:pt x="1253" y="2520"/>
                    <a:pt x="1282" y="2505"/>
                  </a:cubicBezTo>
                  <a:cubicBezTo>
                    <a:pt x="1481" y="2393"/>
                    <a:pt x="1679" y="2277"/>
                    <a:pt x="1910" y="2239"/>
                  </a:cubicBezTo>
                  <a:cubicBezTo>
                    <a:pt x="1936" y="2232"/>
                    <a:pt x="1955" y="2206"/>
                    <a:pt x="1981" y="2191"/>
                  </a:cubicBezTo>
                  <a:cubicBezTo>
                    <a:pt x="2359" y="1970"/>
                    <a:pt x="2740" y="1754"/>
                    <a:pt x="3177" y="1668"/>
                  </a:cubicBezTo>
                  <a:cubicBezTo>
                    <a:pt x="3215" y="1661"/>
                    <a:pt x="3252" y="1627"/>
                    <a:pt x="3286" y="1627"/>
                  </a:cubicBezTo>
                  <a:cubicBezTo>
                    <a:pt x="3289" y="1627"/>
                    <a:pt x="3294" y="1630"/>
                    <a:pt x="3297" y="1630"/>
                  </a:cubicBezTo>
                  <a:cubicBezTo>
                    <a:pt x="3334" y="1638"/>
                    <a:pt x="3368" y="1642"/>
                    <a:pt x="3406" y="1642"/>
                  </a:cubicBezTo>
                  <a:cubicBezTo>
                    <a:pt x="3532" y="1642"/>
                    <a:pt x="3648" y="1593"/>
                    <a:pt x="3772" y="1556"/>
                  </a:cubicBezTo>
                  <a:cubicBezTo>
                    <a:pt x="3925" y="1511"/>
                    <a:pt x="4089" y="1470"/>
                    <a:pt x="4246" y="1470"/>
                  </a:cubicBezTo>
                  <a:lnTo>
                    <a:pt x="4254" y="1470"/>
                  </a:lnTo>
                  <a:cubicBezTo>
                    <a:pt x="4411" y="1470"/>
                    <a:pt x="4564" y="1518"/>
                    <a:pt x="4740" y="1549"/>
                  </a:cubicBezTo>
                  <a:cubicBezTo>
                    <a:pt x="4743" y="1492"/>
                    <a:pt x="4743" y="1462"/>
                    <a:pt x="4743" y="1432"/>
                  </a:cubicBezTo>
                  <a:cubicBezTo>
                    <a:pt x="4864" y="1369"/>
                    <a:pt x="4990" y="1347"/>
                    <a:pt x="5121" y="1347"/>
                  </a:cubicBezTo>
                  <a:cubicBezTo>
                    <a:pt x="5151" y="1347"/>
                    <a:pt x="5185" y="1347"/>
                    <a:pt x="5218" y="1350"/>
                  </a:cubicBezTo>
                  <a:lnTo>
                    <a:pt x="5237" y="1350"/>
                  </a:lnTo>
                  <a:cubicBezTo>
                    <a:pt x="5304" y="1350"/>
                    <a:pt x="5371" y="1320"/>
                    <a:pt x="5439" y="1305"/>
                  </a:cubicBezTo>
                  <a:cubicBezTo>
                    <a:pt x="5480" y="1294"/>
                    <a:pt x="5518" y="1268"/>
                    <a:pt x="5559" y="1264"/>
                  </a:cubicBezTo>
                  <a:cubicBezTo>
                    <a:pt x="5828" y="1235"/>
                    <a:pt x="6093" y="1204"/>
                    <a:pt x="6362" y="1178"/>
                  </a:cubicBezTo>
                  <a:cubicBezTo>
                    <a:pt x="6505" y="1163"/>
                    <a:pt x="6654" y="1174"/>
                    <a:pt x="6793" y="1140"/>
                  </a:cubicBezTo>
                  <a:cubicBezTo>
                    <a:pt x="7114" y="1062"/>
                    <a:pt x="7447" y="1036"/>
                    <a:pt x="7768" y="957"/>
                  </a:cubicBezTo>
                  <a:cubicBezTo>
                    <a:pt x="7951" y="912"/>
                    <a:pt x="8134" y="883"/>
                    <a:pt x="8310" y="808"/>
                  </a:cubicBezTo>
                  <a:cubicBezTo>
                    <a:pt x="8411" y="764"/>
                    <a:pt x="8527" y="733"/>
                    <a:pt x="8635" y="722"/>
                  </a:cubicBezTo>
                  <a:cubicBezTo>
                    <a:pt x="8781" y="711"/>
                    <a:pt x="8889" y="624"/>
                    <a:pt x="9013" y="565"/>
                  </a:cubicBezTo>
                  <a:cubicBezTo>
                    <a:pt x="9282" y="441"/>
                    <a:pt x="9555" y="333"/>
                    <a:pt x="9820" y="203"/>
                  </a:cubicBezTo>
                  <a:cubicBezTo>
                    <a:pt x="9899" y="165"/>
                    <a:pt x="9955" y="91"/>
                    <a:pt x="10037" y="19"/>
                  </a:cubicBezTo>
                  <a:cubicBezTo>
                    <a:pt x="10007" y="5"/>
                    <a:pt x="9981" y="1"/>
                    <a:pt x="9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9" name="Google Shape;33799;p24"/>
            <p:cNvSpPr/>
            <p:nvPr/>
          </p:nvSpPr>
          <p:spPr>
            <a:xfrm>
              <a:off x="-1923175" y="3136840"/>
              <a:ext cx="369537" cy="182835"/>
            </a:xfrm>
            <a:custGeom>
              <a:avLst/>
              <a:gdLst/>
              <a:ahLst/>
              <a:cxnLst/>
              <a:rect l="l" t="t" r="r" b="b"/>
              <a:pathLst>
                <a:path w="7739" h="3829" extrusionOk="0">
                  <a:moveTo>
                    <a:pt x="7600" y="0"/>
                  </a:moveTo>
                  <a:cubicBezTo>
                    <a:pt x="7555" y="0"/>
                    <a:pt x="7510" y="12"/>
                    <a:pt x="7476" y="19"/>
                  </a:cubicBezTo>
                  <a:cubicBezTo>
                    <a:pt x="7293" y="61"/>
                    <a:pt x="7110" y="94"/>
                    <a:pt x="6923" y="109"/>
                  </a:cubicBezTo>
                  <a:cubicBezTo>
                    <a:pt x="6519" y="143"/>
                    <a:pt x="6120" y="214"/>
                    <a:pt x="5716" y="255"/>
                  </a:cubicBezTo>
                  <a:cubicBezTo>
                    <a:pt x="5528" y="278"/>
                    <a:pt x="5338" y="285"/>
                    <a:pt x="5151" y="337"/>
                  </a:cubicBezTo>
                  <a:cubicBezTo>
                    <a:pt x="5065" y="363"/>
                    <a:pt x="4971" y="404"/>
                    <a:pt x="4886" y="404"/>
                  </a:cubicBezTo>
                  <a:cubicBezTo>
                    <a:pt x="4874" y="404"/>
                    <a:pt x="4864" y="401"/>
                    <a:pt x="4852" y="401"/>
                  </a:cubicBezTo>
                  <a:cubicBezTo>
                    <a:pt x="4800" y="393"/>
                    <a:pt x="4743" y="390"/>
                    <a:pt x="4691" y="390"/>
                  </a:cubicBezTo>
                  <a:cubicBezTo>
                    <a:pt x="4381" y="390"/>
                    <a:pt x="4082" y="494"/>
                    <a:pt x="3775" y="532"/>
                  </a:cubicBezTo>
                  <a:cubicBezTo>
                    <a:pt x="3637" y="547"/>
                    <a:pt x="3499" y="558"/>
                    <a:pt x="3383" y="569"/>
                  </a:cubicBezTo>
                  <a:cubicBezTo>
                    <a:pt x="3285" y="632"/>
                    <a:pt x="3204" y="696"/>
                    <a:pt x="3114" y="737"/>
                  </a:cubicBezTo>
                  <a:cubicBezTo>
                    <a:pt x="2830" y="864"/>
                    <a:pt x="2535" y="973"/>
                    <a:pt x="2257" y="1111"/>
                  </a:cubicBezTo>
                  <a:cubicBezTo>
                    <a:pt x="1966" y="1256"/>
                    <a:pt x="1727" y="1484"/>
                    <a:pt x="1484" y="1698"/>
                  </a:cubicBezTo>
                  <a:cubicBezTo>
                    <a:pt x="1270" y="1881"/>
                    <a:pt x="1080" y="2090"/>
                    <a:pt x="878" y="2288"/>
                  </a:cubicBezTo>
                  <a:cubicBezTo>
                    <a:pt x="785" y="2382"/>
                    <a:pt x="699" y="2471"/>
                    <a:pt x="647" y="2606"/>
                  </a:cubicBezTo>
                  <a:cubicBezTo>
                    <a:pt x="594" y="2740"/>
                    <a:pt x="504" y="2868"/>
                    <a:pt x="404" y="2973"/>
                  </a:cubicBezTo>
                  <a:cubicBezTo>
                    <a:pt x="209" y="3175"/>
                    <a:pt x="119" y="3428"/>
                    <a:pt x="14" y="3675"/>
                  </a:cubicBezTo>
                  <a:cubicBezTo>
                    <a:pt x="0" y="3713"/>
                    <a:pt x="19" y="3765"/>
                    <a:pt x="19" y="3829"/>
                  </a:cubicBezTo>
                  <a:cubicBezTo>
                    <a:pt x="216" y="3664"/>
                    <a:pt x="254" y="3432"/>
                    <a:pt x="381" y="3249"/>
                  </a:cubicBezTo>
                  <a:cubicBezTo>
                    <a:pt x="542" y="3014"/>
                    <a:pt x="677" y="2759"/>
                    <a:pt x="867" y="2539"/>
                  </a:cubicBezTo>
                  <a:cubicBezTo>
                    <a:pt x="1122" y="2243"/>
                    <a:pt x="1391" y="1960"/>
                    <a:pt x="1686" y="1705"/>
                  </a:cubicBezTo>
                  <a:cubicBezTo>
                    <a:pt x="1865" y="1548"/>
                    <a:pt x="2064" y="1413"/>
                    <a:pt x="2254" y="1272"/>
                  </a:cubicBezTo>
                  <a:cubicBezTo>
                    <a:pt x="2288" y="1249"/>
                    <a:pt x="2329" y="1234"/>
                    <a:pt x="2369" y="1220"/>
                  </a:cubicBezTo>
                  <a:cubicBezTo>
                    <a:pt x="2545" y="1156"/>
                    <a:pt x="2733" y="1115"/>
                    <a:pt x="2897" y="1021"/>
                  </a:cubicBezTo>
                  <a:cubicBezTo>
                    <a:pt x="3050" y="935"/>
                    <a:pt x="3207" y="868"/>
                    <a:pt x="3375" y="808"/>
                  </a:cubicBezTo>
                  <a:cubicBezTo>
                    <a:pt x="3727" y="685"/>
                    <a:pt x="4093" y="637"/>
                    <a:pt x="4460" y="584"/>
                  </a:cubicBezTo>
                  <a:cubicBezTo>
                    <a:pt x="4617" y="561"/>
                    <a:pt x="4781" y="595"/>
                    <a:pt x="4931" y="509"/>
                  </a:cubicBezTo>
                  <a:cubicBezTo>
                    <a:pt x="4957" y="494"/>
                    <a:pt x="4998" y="497"/>
                    <a:pt x="5031" y="494"/>
                  </a:cubicBezTo>
                  <a:cubicBezTo>
                    <a:pt x="5178" y="480"/>
                    <a:pt x="5319" y="464"/>
                    <a:pt x="5461" y="453"/>
                  </a:cubicBezTo>
                  <a:cubicBezTo>
                    <a:pt x="5678" y="435"/>
                    <a:pt x="5891" y="416"/>
                    <a:pt x="6104" y="397"/>
                  </a:cubicBezTo>
                  <a:cubicBezTo>
                    <a:pt x="6127" y="393"/>
                    <a:pt x="6146" y="382"/>
                    <a:pt x="6168" y="378"/>
                  </a:cubicBezTo>
                  <a:cubicBezTo>
                    <a:pt x="6332" y="349"/>
                    <a:pt x="6504" y="281"/>
                    <a:pt x="6665" y="281"/>
                  </a:cubicBezTo>
                  <a:cubicBezTo>
                    <a:pt x="6684" y="281"/>
                    <a:pt x="6703" y="285"/>
                    <a:pt x="6721" y="285"/>
                  </a:cubicBezTo>
                  <a:cubicBezTo>
                    <a:pt x="6766" y="288"/>
                    <a:pt x="6810" y="292"/>
                    <a:pt x="6855" y="292"/>
                  </a:cubicBezTo>
                  <a:cubicBezTo>
                    <a:pt x="6986" y="292"/>
                    <a:pt x="7106" y="266"/>
                    <a:pt x="7226" y="202"/>
                  </a:cubicBezTo>
                  <a:cubicBezTo>
                    <a:pt x="7237" y="199"/>
                    <a:pt x="7245" y="199"/>
                    <a:pt x="7255" y="199"/>
                  </a:cubicBezTo>
                  <a:cubicBezTo>
                    <a:pt x="7271" y="199"/>
                    <a:pt x="7281" y="199"/>
                    <a:pt x="7297" y="202"/>
                  </a:cubicBezTo>
                  <a:cubicBezTo>
                    <a:pt x="7308" y="202"/>
                    <a:pt x="7323" y="206"/>
                    <a:pt x="7334" y="206"/>
                  </a:cubicBezTo>
                  <a:cubicBezTo>
                    <a:pt x="7341" y="206"/>
                    <a:pt x="7345" y="202"/>
                    <a:pt x="7353" y="202"/>
                  </a:cubicBezTo>
                  <a:cubicBezTo>
                    <a:pt x="7488" y="180"/>
                    <a:pt x="7629" y="188"/>
                    <a:pt x="7738" y="79"/>
                  </a:cubicBezTo>
                  <a:cubicBezTo>
                    <a:pt x="7700" y="16"/>
                    <a:pt x="7652" y="0"/>
                    <a:pt x="76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0" name="Google Shape;33800;p24"/>
            <p:cNvSpPr/>
            <p:nvPr/>
          </p:nvSpPr>
          <p:spPr>
            <a:xfrm>
              <a:off x="-1918734" y="3179338"/>
              <a:ext cx="234023" cy="203893"/>
            </a:xfrm>
            <a:custGeom>
              <a:avLst/>
              <a:gdLst/>
              <a:ahLst/>
              <a:cxnLst/>
              <a:rect l="l" t="t" r="r" b="b"/>
              <a:pathLst>
                <a:path w="4901" h="4270" extrusionOk="0">
                  <a:moveTo>
                    <a:pt x="4538" y="0"/>
                  </a:moveTo>
                  <a:cubicBezTo>
                    <a:pt x="4389" y="0"/>
                    <a:pt x="4247" y="45"/>
                    <a:pt x="4108" y="113"/>
                  </a:cubicBezTo>
                  <a:cubicBezTo>
                    <a:pt x="4067" y="131"/>
                    <a:pt x="4026" y="157"/>
                    <a:pt x="3993" y="157"/>
                  </a:cubicBezTo>
                  <a:cubicBezTo>
                    <a:pt x="3981" y="157"/>
                    <a:pt x="3974" y="157"/>
                    <a:pt x="3967" y="150"/>
                  </a:cubicBezTo>
                  <a:cubicBezTo>
                    <a:pt x="3918" y="123"/>
                    <a:pt x="3873" y="116"/>
                    <a:pt x="3829" y="116"/>
                  </a:cubicBezTo>
                  <a:cubicBezTo>
                    <a:pt x="3750" y="116"/>
                    <a:pt x="3675" y="142"/>
                    <a:pt x="3596" y="154"/>
                  </a:cubicBezTo>
                  <a:cubicBezTo>
                    <a:pt x="3548" y="161"/>
                    <a:pt x="3492" y="180"/>
                    <a:pt x="3443" y="180"/>
                  </a:cubicBezTo>
                  <a:cubicBezTo>
                    <a:pt x="3428" y="180"/>
                    <a:pt x="3410" y="180"/>
                    <a:pt x="3398" y="173"/>
                  </a:cubicBezTo>
                  <a:cubicBezTo>
                    <a:pt x="3376" y="168"/>
                    <a:pt x="3361" y="165"/>
                    <a:pt x="3342" y="165"/>
                  </a:cubicBezTo>
                  <a:cubicBezTo>
                    <a:pt x="3279" y="165"/>
                    <a:pt x="3234" y="209"/>
                    <a:pt x="3189" y="244"/>
                  </a:cubicBezTo>
                  <a:cubicBezTo>
                    <a:pt x="3106" y="303"/>
                    <a:pt x="2965" y="401"/>
                    <a:pt x="2894" y="442"/>
                  </a:cubicBezTo>
                  <a:cubicBezTo>
                    <a:pt x="2714" y="542"/>
                    <a:pt x="2497" y="572"/>
                    <a:pt x="2355" y="748"/>
                  </a:cubicBezTo>
                  <a:cubicBezTo>
                    <a:pt x="2303" y="811"/>
                    <a:pt x="2228" y="868"/>
                    <a:pt x="2138" y="868"/>
                  </a:cubicBezTo>
                  <a:cubicBezTo>
                    <a:pt x="2116" y="868"/>
                    <a:pt x="2090" y="864"/>
                    <a:pt x="2067" y="856"/>
                  </a:cubicBezTo>
                  <a:cubicBezTo>
                    <a:pt x="1989" y="1051"/>
                    <a:pt x="1989" y="1051"/>
                    <a:pt x="1836" y="1144"/>
                  </a:cubicBezTo>
                  <a:cubicBezTo>
                    <a:pt x="1798" y="1167"/>
                    <a:pt x="1765" y="1193"/>
                    <a:pt x="1735" y="1222"/>
                  </a:cubicBezTo>
                  <a:cubicBezTo>
                    <a:pt x="1593" y="1346"/>
                    <a:pt x="1462" y="1481"/>
                    <a:pt x="1317" y="1596"/>
                  </a:cubicBezTo>
                  <a:cubicBezTo>
                    <a:pt x="1182" y="1701"/>
                    <a:pt x="1148" y="1888"/>
                    <a:pt x="984" y="1967"/>
                  </a:cubicBezTo>
                  <a:cubicBezTo>
                    <a:pt x="953" y="1981"/>
                    <a:pt x="961" y="2057"/>
                    <a:pt x="942" y="2102"/>
                  </a:cubicBezTo>
                  <a:cubicBezTo>
                    <a:pt x="924" y="2157"/>
                    <a:pt x="913" y="2228"/>
                    <a:pt x="872" y="2269"/>
                  </a:cubicBezTo>
                  <a:cubicBezTo>
                    <a:pt x="782" y="2359"/>
                    <a:pt x="684" y="2434"/>
                    <a:pt x="647" y="2568"/>
                  </a:cubicBezTo>
                  <a:cubicBezTo>
                    <a:pt x="613" y="2685"/>
                    <a:pt x="561" y="2808"/>
                    <a:pt x="482" y="2897"/>
                  </a:cubicBezTo>
                  <a:cubicBezTo>
                    <a:pt x="370" y="3025"/>
                    <a:pt x="382" y="3189"/>
                    <a:pt x="311" y="3331"/>
                  </a:cubicBezTo>
                  <a:cubicBezTo>
                    <a:pt x="173" y="3596"/>
                    <a:pt x="101" y="3896"/>
                    <a:pt x="8" y="4179"/>
                  </a:cubicBezTo>
                  <a:cubicBezTo>
                    <a:pt x="0" y="4202"/>
                    <a:pt x="34" y="4240"/>
                    <a:pt x="52" y="4269"/>
                  </a:cubicBezTo>
                  <a:cubicBezTo>
                    <a:pt x="68" y="4262"/>
                    <a:pt x="83" y="4258"/>
                    <a:pt x="101" y="4250"/>
                  </a:cubicBezTo>
                  <a:cubicBezTo>
                    <a:pt x="113" y="4191"/>
                    <a:pt x="120" y="4127"/>
                    <a:pt x="139" y="4067"/>
                  </a:cubicBezTo>
                  <a:cubicBezTo>
                    <a:pt x="173" y="3974"/>
                    <a:pt x="213" y="3884"/>
                    <a:pt x="254" y="3795"/>
                  </a:cubicBezTo>
                  <a:cubicBezTo>
                    <a:pt x="292" y="3701"/>
                    <a:pt x="337" y="3611"/>
                    <a:pt x="375" y="3522"/>
                  </a:cubicBezTo>
                  <a:cubicBezTo>
                    <a:pt x="411" y="3428"/>
                    <a:pt x="487" y="3324"/>
                    <a:pt x="468" y="3241"/>
                  </a:cubicBezTo>
                  <a:cubicBezTo>
                    <a:pt x="437" y="3106"/>
                    <a:pt x="572" y="3096"/>
                    <a:pt x="587" y="3010"/>
                  </a:cubicBezTo>
                  <a:cubicBezTo>
                    <a:pt x="587" y="3002"/>
                    <a:pt x="587" y="2994"/>
                    <a:pt x="591" y="2991"/>
                  </a:cubicBezTo>
                  <a:cubicBezTo>
                    <a:pt x="718" y="2669"/>
                    <a:pt x="931" y="2400"/>
                    <a:pt x="1129" y="2128"/>
                  </a:cubicBezTo>
                  <a:cubicBezTo>
                    <a:pt x="1241" y="1974"/>
                    <a:pt x="1384" y="1847"/>
                    <a:pt x="1510" y="1705"/>
                  </a:cubicBezTo>
                  <a:cubicBezTo>
                    <a:pt x="1746" y="1443"/>
                    <a:pt x="2000" y="1204"/>
                    <a:pt x="2292" y="1010"/>
                  </a:cubicBezTo>
                  <a:cubicBezTo>
                    <a:pt x="2378" y="950"/>
                    <a:pt x="2456" y="872"/>
                    <a:pt x="2550" y="830"/>
                  </a:cubicBezTo>
                  <a:cubicBezTo>
                    <a:pt x="2792" y="718"/>
                    <a:pt x="3039" y="625"/>
                    <a:pt x="3290" y="527"/>
                  </a:cubicBezTo>
                  <a:cubicBezTo>
                    <a:pt x="3428" y="475"/>
                    <a:pt x="3574" y="445"/>
                    <a:pt x="3712" y="393"/>
                  </a:cubicBezTo>
                  <a:cubicBezTo>
                    <a:pt x="3813" y="356"/>
                    <a:pt x="3910" y="292"/>
                    <a:pt x="4015" y="292"/>
                  </a:cubicBezTo>
                  <a:cubicBezTo>
                    <a:pt x="4056" y="292"/>
                    <a:pt x="4101" y="299"/>
                    <a:pt x="4146" y="325"/>
                  </a:cubicBezTo>
                  <a:cubicBezTo>
                    <a:pt x="4150" y="330"/>
                    <a:pt x="4153" y="330"/>
                    <a:pt x="4157" y="330"/>
                  </a:cubicBezTo>
                  <a:cubicBezTo>
                    <a:pt x="4176" y="330"/>
                    <a:pt x="4205" y="311"/>
                    <a:pt x="4228" y="303"/>
                  </a:cubicBezTo>
                  <a:cubicBezTo>
                    <a:pt x="4336" y="262"/>
                    <a:pt x="4445" y="244"/>
                    <a:pt x="4557" y="244"/>
                  </a:cubicBezTo>
                  <a:cubicBezTo>
                    <a:pt x="4598" y="244"/>
                    <a:pt x="4643" y="247"/>
                    <a:pt x="4688" y="251"/>
                  </a:cubicBezTo>
                  <a:cubicBezTo>
                    <a:pt x="4703" y="251"/>
                    <a:pt x="4721" y="254"/>
                    <a:pt x="4736" y="254"/>
                  </a:cubicBezTo>
                  <a:cubicBezTo>
                    <a:pt x="4762" y="254"/>
                    <a:pt x="4789" y="251"/>
                    <a:pt x="4811" y="240"/>
                  </a:cubicBezTo>
                  <a:cubicBezTo>
                    <a:pt x="4849" y="228"/>
                    <a:pt x="4890" y="191"/>
                    <a:pt x="4897" y="157"/>
                  </a:cubicBezTo>
                  <a:cubicBezTo>
                    <a:pt x="4901" y="131"/>
                    <a:pt x="4860" y="83"/>
                    <a:pt x="4830" y="68"/>
                  </a:cubicBezTo>
                  <a:cubicBezTo>
                    <a:pt x="4733" y="19"/>
                    <a:pt x="4636" y="0"/>
                    <a:pt x="45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1" name="Google Shape;33801;p24"/>
            <p:cNvSpPr/>
            <p:nvPr/>
          </p:nvSpPr>
          <p:spPr>
            <a:xfrm>
              <a:off x="-2335353" y="3517408"/>
              <a:ext cx="204418" cy="348145"/>
            </a:xfrm>
            <a:custGeom>
              <a:avLst/>
              <a:gdLst/>
              <a:ahLst/>
              <a:cxnLst/>
              <a:rect l="l" t="t" r="r" b="b"/>
              <a:pathLst>
                <a:path w="4281" h="7291" extrusionOk="0">
                  <a:moveTo>
                    <a:pt x="4169" y="1"/>
                  </a:moveTo>
                  <a:cubicBezTo>
                    <a:pt x="4150" y="53"/>
                    <a:pt x="4131" y="98"/>
                    <a:pt x="4120" y="143"/>
                  </a:cubicBezTo>
                  <a:cubicBezTo>
                    <a:pt x="4060" y="386"/>
                    <a:pt x="4004" y="629"/>
                    <a:pt x="3945" y="867"/>
                  </a:cubicBezTo>
                  <a:cubicBezTo>
                    <a:pt x="3910" y="1021"/>
                    <a:pt x="3840" y="1171"/>
                    <a:pt x="3840" y="1320"/>
                  </a:cubicBezTo>
                  <a:cubicBezTo>
                    <a:pt x="3840" y="1585"/>
                    <a:pt x="3686" y="1791"/>
                    <a:pt x="3627" y="2034"/>
                  </a:cubicBezTo>
                  <a:cubicBezTo>
                    <a:pt x="3541" y="2378"/>
                    <a:pt x="3391" y="2710"/>
                    <a:pt x="3260" y="3043"/>
                  </a:cubicBezTo>
                  <a:cubicBezTo>
                    <a:pt x="3215" y="3152"/>
                    <a:pt x="3275" y="3320"/>
                    <a:pt x="3099" y="3369"/>
                  </a:cubicBezTo>
                  <a:cubicBezTo>
                    <a:pt x="3058" y="3612"/>
                    <a:pt x="2909" y="3806"/>
                    <a:pt x="2801" y="4023"/>
                  </a:cubicBezTo>
                  <a:cubicBezTo>
                    <a:pt x="2689" y="4243"/>
                    <a:pt x="2580" y="4468"/>
                    <a:pt x="2464" y="4684"/>
                  </a:cubicBezTo>
                  <a:cubicBezTo>
                    <a:pt x="2397" y="4808"/>
                    <a:pt x="2326" y="4927"/>
                    <a:pt x="2240" y="5039"/>
                  </a:cubicBezTo>
                  <a:cubicBezTo>
                    <a:pt x="2109" y="5215"/>
                    <a:pt x="1963" y="5379"/>
                    <a:pt x="1825" y="5551"/>
                  </a:cubicBezTo>
                  <a:cubicBezTo>
                    <a:pt x="1597" y="5839"/>
                    <a:pt x="1380" y="6135"/>
                    <a:pt x="1081" y="6363"/>
                  </a:cubicBezTo>
                  <a:cubicBezTo>
                    <a:pt x="1070" y="6371"/>
                    <a:pt x="1062" y="6381"/>
                    <a:pt x="1055" y="6393"/>
                  </a:cubicBezTo>
                  <a:cubicBezTo>
                    <a:pt x="805" y="6711"/>
                    <a:pt x="487" y="6949"/>
                    <a:pt x="142" y="7156"/>
                  </a:cubicBezTo>
                  <a:cubicBezTo>
                    <a:pt x="90" y="7185"/>
                    <a:pt x="49" y="7234"/>
                    <a:pt x="1" y="7275"/>
                  </a:cubicBezTo>
                  <a:cubicBezTo>
                    <a:pt x="27" y="7286"/>
                    <a:pt x="49" y="7290"/>
                    <a:pt x="68" y="7290"/>
                  </a:cubicBezTo>
                  <a:cubicBezTo>
                    <a:pt x="146" y="7290"/>
                    <a:pt x="206" y="7234"/>
                    <a:pt x="273" y="7200"/>
                  </a:cubicBezTo>
                  <a:cubicBezTo>
                    <a:pt x="389" y="7140"/>
                    <a:pt x="501" y="7073"/>
                    <a:pt x="617" y="7013"/>
                  </a:cubicBezTo>
                  <a:cubicBezTo>
                    <a:pt x="632" y="6991"/>
                    <a:pt x="648" y="6957"/>
                    <a:pt x="670" y="6938"/>
                  </a:cubicBezTo>
                  <a:cubicBezTo>
                    <a:pt x="700" y="6916"/>
                    <a:pt x="748" y="6920"/>
                    <a:pt x="770" y="6897"/>
                  </a:cubicBezTo>
                  <a:cubicBezTo>
                    <a:pt x="846" y="6823"/>
                    <a:pt x="909" y="6740"/>
                    <a:pt x="980" y="6666"/>
                  </a:cubicBezTo>
                  <a:cubicBezTo>
                    <a:pt x="1062" y="6587"/>
                    <a:pt x="1160" y="6523"/>
                    <a:pt x="1234" y="6438"/>
                  </a:cubicBezTo>
                  <a:cubicBezTo>
                    <a:pt x="1406" y="6240"/>
                    <a:pt x="1559" y="6026"/>
                    <a:pt x="1735" y="5832"/>
                  </a:cubicBezTo>
                  <a:cubicBezTo>
                    <a:pt x="1937" y="5615"/>
                    <a:pt x="2147" y="5402"/>
                    <a:pt x="2307" y="5148"/>
                  </a:cubicBezTo>
                  <a:cubicBezTo>
                    <a:pt x="2513" y="4834"/>
                    <a:pt x="2767" y="4554"/>
                    <a:pt x="2868" y="4176"/>
                  </a:cubicBezTo>
                  <a:cubicBezTo>
                    <a:pt x="2882" y="4120"/>
                    <a:pt x="2958" y="4083"/>
                    <a:pt x="3013" y="4026"/>
                  </a:cubicBezTo>
                  <a:cubicBezTo>
                    <a:pt x="3006" y="4007"/>
                    <a:pt x="2991" y="3966"/>
                    <a:pt x="2977" y="3937"/>
                  </a:cubicBezTo>
                  <a:cubicBezTo>
                    <a:pt x="3129" y="3742"/>
                    <a:pt x="3264" y="3548"/>
                    <a:pt x="3301" y="3298"/>
                  </a:cubicBezTo>
                  <a:cubicBezTo>
                    <a:pt x="3317" y="3181"/>
                    <a:pt x="3350" y="3051"/>
                    <a:pt x="3417" y="2961"/>
                  </a:cubicBezTo>
                  <a:cubicBezTo>
                    <a:pt x="3552" y="2774"/>
                    <a:pt x="3645" y="2584"/>
                    <a:pt x="3664" y="2356"/>
                  </a:cubicBezTo>
                  <a:cubicBezTo>
                    <a:pt x="3664" y="2325"/>
                    <a:pt x="3675" y="2292"/>
                    <a:pt x="3694" y="2277"/>
                  </a:cubicBezTo>
                  <a:cubicBezTo>
                    <a:pt x="3791" y="2184"/>
                    <a:pt x="3776" y="2056"/>
                    <a:pt x="3802" y="1940"/>
                  </a:cubicBezTo>
                  <a:cubicBezTo>
                    <a:pt x="3824" y="1858"/>
                    <a:pt x="3829" y="1768"/>
                    <a:pt x="3862" y="1690"/>
                  </a:cubicBezTo>
                  <a:cubicBezTo>
                    <a:pt x="3933" y="1540"/>
                    <a:pt x="3989" y="1387"/>
                    <a:pt x="4031" y="1223"/>
                  </a:cubicBezTo>
                  <a:cubicBezTo>
                    <a:pt x="4076" y="1021"/>
                    <a:pt x="4183" y="841"/>
                    <a:pt x="4161" y="617"/>
                  </a:cubicBezTo>
                  <a:cubicBezTo>
                    <a:pt x="4146" y="490"/>
                    <a:pt x="4217" y="355"/>
                    <a:pt x="4255" y="229"/>
                  </a:cubicBezTo>
                  <a:cubicBezTo>
                    <a:pt x="4281" y="135"/>
                    <a:pt x="4259" y="64"/>
                    <a:pt x="4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2" name="Google Shape;33802;p24"/>
            <p:cNvSpPr/>
            <p:nvPr/>
          </p:nvSpPr>
          <p:spPr>
            <a:xfrm>
              <a:off x="-1920692" y="3084363"/>
              <a:ext cx="441831" cy="168176"/>
            </a:xfrm>
            <a:custGeom>
              <a:avLst/>
              <a:gdLst/>
              <a:ahLst/>
              <a:cxnLst/>
              <a:rect l="l" t="t" r="r" b="b"/>
              <a:pathLst>
                <a:path w="9253" h="3522" extrusionOk="0">
                  <a:moveTo>
                    <a:pt x="9237" y="0"/>
                  </a:moveTo>
                  <a:cubicBezTo>
                    <a:pt x="8871" y="79"/>
                    <a:pt x="8535" y="240"/>
                    <a:pt x="8157" y="292"/>
                  </a:cubicBezTo>
                  <a:cubicBezTo>
                    <a:pt x="7843" y="333"/>
                    <a:pt x="7548" y="490"/>
                    <a:pt x="7219" y="509"/>
                  </a:cubicBezTo>
                  <a:cubicBezTo>
                    <a:pt x="7132" y="513"/>
                    <a:pt x="7046" y="561"/>
                    <a:pt x="6965" y="561"/>
                  </a:cubicBezTo>
                  <a:lnTo>
                    <a:pt x="6949" y="561"/>
                  </a:lnTo>
                  <a:cubicBezTo>
                    <a:pt x="6920" y="558"/>
                    <a:pt x="6893" y="558"/>
                    <a:pt x="6863" y="558"/>
                  </a:cubicBezTo>
                  <a:cubicBezTo>
                    <a:pt x="6654" y="558"/>
                    <a:pt x="6456" y="621"/>
                    <a:pt x="6251" y="647"/>
                  </a:cubicBezTo>
                  <a:cubicBezTo>
                    <a:pt x="6052" y="677"/>
                    <a:pt x="5858" y="699"/>
                    <a:pt x="5659" y="718"/>
                  </a:cubicBezTo>
                  <a:cubicBezTo>
                    <a:pt x="5428" y="741"/>
                    <a:pt x="5196" y="756"/>
                    <a:pt x="4964" y="778"/>
                  </a:cubicBezTo>
                  <a:cubicBezTo>
                    <a:pt x="4946" y="778"/>
                    <a:pt x="4927" y="801"/>
                    <a:pt x="4908" y="804"/>
                  </a:cubicBezTo>
                  <a:cubicBezTo>
                    <a:pt x="4815" y="827"/>
                    <a:pt x="4717" y="856"/>
                    <a:pt x="4620" y="861"/>
                  </a:cubicBezTo>
                  <a:cubicBezTo>
                    <a:pt x="4385" y="875"/>
                    <a:pt x="4146" y="872"/>
                    <a:pt x="3918" y="973"/>
                  </a:cubicBezTo>
                  <a:cubicBezTo>
                    <a:pt x="3854" y="1003"/>
                    <a:pt x="3787" y="1025"/>
                    <a:pt x="3713" y="1025"/>
                  </a:cubicBezTo>
                  <a:cubicBezTo>
                    <a:pt x="3682" y="1025"/>
                    <a:pt x="3649" y="1021"/>
                    <a:pt x="3615" y="1010"/>
                  </a:cubicBezTo>
                  <a:cubicBezTo>
                    <a:pt x="3604" y="1006"/>
                    <a:pt x="3592" y="1006"/>
                    <a:pt x="3582" y="1006"/>
                  </a:cubicBezTo>
                  <a:cubicBezTo>
                    <a:pt x="3525" y="1006"/>
                    <a:pt x="3454" y="1040"/>
                    <a:pt x="3394" y="1058"/>
                  </a:cubicBezTo>
                  <a:cubicBezTo>
                    <a:pt x="3364" y="1066"/>
                    <a:pt x="3338" y="1096"/>
                    <a:pt x="3309" y="1096"/>
                  </a:cubicBezTo>
                  <a:cubicBezTo>
                    <a:pt x="3118" y="1111"/>
                    <a:pt x="2938" y="1148"/>
                    <a:pt x="2778" y="1268"/>
                  </a:cubicBezTo>
                  <a:cubicBezTo>
                    <a:pt x="2707" y="1324"/>
                    <a:pt x="2614" y="1339"/>
                    <a:pt x="2527" y="1372"/>
                  </a:cubicBezTo>
                  <a:cubicBezTo>
                    <a:pt x="2493" y="1384"/>
                    <a:pt x="2452" y="1380"/>
                    <a:pt x="2426" y="1399"/>
                  </a:cubicBezTo>
                  <a:cubicBezTo>
                    <a:pt x="2205" y="1567"/>
                    <a:pt x="1974" y="1698"/>
                    <a:pt x="1705" y="1762"/>
                  </a:cubicBezTo>
                  <a:cubicBezTo>
                    <a:pt x="1679" y="1769"/>
                    <a:pt x="1656" y="1791"/>
                    <a:pt x="1634" y="1810"/>
                  </a:cubicBezTo>
                  <a:cubicBezTo>
                    <a:pt x="1436" y="1955"/>
                    <a:pt x="1279" y="2157"/>
                    <a:pt x="1058" y="2274"/>
                  </a:cubicBezTo>
                  <a:cubicBezTo>
                    <a:pt x="1035" y="2288"/>
                    <a:pt x="1017" y="2314"/>
                    <a:pt x="1002" y="2337"/>
                  </a:cubicBezTo>
                  <a:cubicBezTo>
                    <a:pt x="860" y="2554"/>
                    <a:pt x="662" y="2714"/>
                    <a:pt x="468" y="2871"/>
                  </a:cubicBezTo>
                  <a:cubicBezTo>
                    <a:pt x="266" y="3032"/>
                    <a:pt x="169" y="3261"/>
                    <a:pt x="26" y="3458"/>
                  </a:cubicBezTo>
                  <a:cubicBezTo>
                    <a:pt x="15" y="3473"/>
                    <a:pt x="7" y="3496"/>
                    <a:pt x="0" y="3515"/>
                  </a:cubicBezTo>
                  <a:cubicBezTo>
                    <a:pt x="15" y="3518"/>
                    <a:pt x="30" y="3522"/>
                    <a:pt x="45" y="3522"/>
                  </a:cubicBezTo>
                  <a:cubicBezTo>
                    <a:pt x="60" y="3507"/>
                    <a:pt x="75" y="3496"/>
                    <a:pt x="86" y="3477"/>
                  </a:cubicBezTo>
                  <a:cubicBezTo>
                    <a:pt x="269" y="3230"/>
                    <a:pt x="445" y="2976"/>
                    <a:pt x="688" y="2774"/>
                  </a:cubicBezTo>
                  <a:cubicBezTo>
                    <a:pt x="882" y="2614"/>
                    <a:pt x="1044" y="2416"/>
                    <a:pt x="1230" y="2247"/>
                  </a:cubicBezTo>
                  <a:cubicBezTo>
                    <a:pt x="1335" y="2154"/>
                    <a:pt x="1470" y="2090"/>
                    <a:pt x="1582" y="2005"/>
                  </a:cubicBezTo>
                  <a:cubicBezTo>
                    <a:pt x="1846" y="1798"/>
                    <a:pt x="2138" y="1641"/>
                    <a:pt x="2452" y="1537"/>
                  </a:cubicBezTo>
                  <a:cubicBezTo>
                    <a:pt x="2643" y="1474"/>
                    <a:pt x="2826" y="1417"/>
                    <a:pt x="2995" y="1301"/>
                  </a:cubicBezTo>
                  <a:cubicBezTo>
                    <a:pt x="3066" y="1253"/>
                    <a:pt x="3163" y="1227"/>
                    <a:pt x="3252" y="1208"/>
                  </a:cubicBezTo>
                  <a:cubicBezTo>
                    <a:pt x="3506" y="1160"/>
                    <a:pt x="3765" y="1122"/>
                    <a:pt x="4018" y="1077"/>
                  </a:cubicBezTo>
                  <a:cubicBezTo>
                    <a:pt x="4108" y="1063"/>
                    <a:pt x="4194" y="1025"/>
                    <a:pt x="4284" y="1018"/>
                  </a:cubicBezTo>
                  <a:cubicBezTo>
                    <a:pt x="4628" y="995"/>
                    <a:pt x="4969" y="946"/>
                    <a:pt x="5305" y="879"/>
                  </a:cubicBezTo>
                  <a:cubicBezTo>
                    <a:pt x="5319" y="875"/>
                    <a:pt x="5338" y="875"/>
                    <a:pt x="5353" y="875"/>
                  </a:cubicBezTo>
                  <a:cubicBezTo>
                    <a:pt x="5379" y="875"/>
                    <a:pt x="5405" y="879"/>
                    <a:pt x="5431" y="879"/>
                  </a:cubicBezTo>
                  <a:cubicBezTo>
                    <a:pt x="5458" y="883"/>
                    <a:pt x="5484" y="887"/>
                    <a:pt x="5510" y="887"/>
                  </a:cubicBezTo>
                  <a:cubicBezTo>
                    <a:pt x="5525" y="887"/>
                    <a:pt x="5540" y="887"/>
                    <a:pt x="5552" y="883"/>
                  </a:cubicBezTo>
                  <a:cubicBezTo>
                    <a:pt x="5764" y="849"/>
                    <a:pt x="5973" y="785"/>
                    <a:pt x="6187" y="767"/>
                  </a:cubicBezTo>
                  <a:cubicBezTo>
                    <a:pt x="6557" y="733"/>
                    <a:pt x="6931" y="707"/>
                    <a:pt x="7293" y="614"/>
                  </a:cubicBezTo>
                  <a:cubicBezTo>
                    <a:pt x="7521" y="554"/>
                    <a:pt x="7745" y="490"/>
                    <a:pt x="7974" y="435"/>
                  </a:cubicBezTo>
                  <a:cubicBezTo>
                    <a:pt x="8097" y="404"/>
                    <a:pt x="8224" y="393"/>
                    <a:pt x="8347" y="367"/>
                  </a:cubicBezTo>
                  <a:cubicBezTo>
                    <a:pt x="8407" y="356"/>
                    <a:pt x="8467" y="337"/>
                    <a:pt x="8527" y="318"/>
                  </a:cubicBezTo>
                  <a:cubicBezTo>
                    <a:pt x="8598" y="292"/>
                    <a:pt x="8669" y="259"/>
                    <a:pt x="8740" y="240"/>
                  </a:cubicBezTo>
                  <a:cubicBezTo>
                    <a:pt x="8882" y="210"/>
                    <a:pt x="9185" y="79"/>
                    <a:pt x="9252" y="12"/>
                  </a:cubicBezTo>
                  <a:cubicBezTo>
                    <a:pt x="9248" y="9"/>
                    <a:pt x="9241" y="0"/>
                    <a:pt x="92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3" name="Google Shape;33803;p24"/>
            <p:cNvSpPr/>
            <p:nvPr/>
          </p:nvSpPr>
          <p:spPr>
            <a:xfrm>
              <a:off x="-1858235" y="3053326"/>
              <a:ext cx="316535" cy="80172"/>
            </a:xfrm>
            <a:custGeom>
              <a:avLst/>
              <a:gdLst/>
              <a:ahLst/>
              <a:cxnLst/>
              <a:rect l="l" t="t" r="r" b="b"/>
              <a:pathLst>
                <a:path w="6629" h="1679" extrusionOk="0">
                  <a:moveTo>
                    <a:pt x="6599" y="0"/>
                  </a:moveTo>
                  <a:cubicBezTo>
                    <a:pt x="6415" y="53"/>
                    <a:pt x="6235" y="112"/>
                    <a:pt x="6052" y="157"/>
                  </a:cubicBezTo>
                  <a:cubicBezTo>
                    <a:pt x="5664" y="250"/>
                    <a:pt x="5264" y="288"/>
                    <a:pt x="4872" y="345"/>
                  </a:cubicBezTo>
                  <a:cubicBezTo>
                    <a:pt x="4516" y="393"/>
                    <a:pt x="4158" y="404"/>
                    <a:pt x="3802" y="460"/>
                  </a:cubicBezTo>
                  <a:cubicBezTo>
                    <a:pt x="3511" y="505"/>
                    <a:pt x="3219" y="561"/>
                    <a:pt x="2920" y="576"/>
                  </a:cubicBezTo>
                  <a:cubicBezTo>
                    <a:pt x="2879" y="576"/>
                    <a:pt x="2841" y="602"/>
                    <a:pt x="2800" y="606"/>
                  </a:cubicBezTo>
                  <a:cubicBezTo>
                    <a:pt x="2527" y="628"/>
                    <a:pt x="2277" y="752"/>
                    <a:pt x="2001" y="752"/>
                  </a:cubicBezTo>
                  <a:cubicBezTo>
                    <a:pt x="1974" y="752"/>
                    <a:pt x="1952" y="752"/>
                    <a:pt x="1925" y="748"/>
                  </a:cubicBezTo>
                  <a:lnTo>
                    <a:pt x="1918" y="748"/>
                  </a:lnTo>
                  <a:cubicBezTo>
                    <a:pt x="1884" y="748"/>
                    <a:pt x="1855" y="763"/>
                    <a:pt x="1825" y="774"/>
                  </a:cubicBezTo>
                  <a:cubicBezTo>
                    <a:pt x="1518" y="883"/>
                    <a:pt x="1208" y="983"/>
                    <a:pt x="909" y="1107"/>
                  </a:cubicBezTo>
                  <a:cubicBezTo>
                    <a:pt x="659" y="1215"/>
                    <a:pt x="419" y="1346"/>
                    <a:pt x="176" y="1470"/>
                  </a:cubicBezTo>
                  <a:cubicBezTo>
                    <a:pt x="112" y="1503"/>
                    <a:pt x="60" y="1556"/>
                    <a:pt x="0" y="1604"/>
                  </a:cubicBezTo>
                  <a:cubicBezTo>
                    <a:pt x="45" y="1653"/>
                    <a:pt x="86" y="1679"/>
                    <a:pt x="128" y="1679"/>
                  </a:cubicBezTo>
                  <a:cubicBezTo>
                    <a:pt x="154" y="1679"/>
                    <a:pt x="180" y="1668"/>
                    <a:pt x="202" y="1637"/>
                  </a:cubicBezTo>
                  <a:cubicBezTo>
                    <a:pt x="303" y="1525"/>
                    <a:pt x="431" y="1470"/>
                    <a:pt x="573" y="1428"/>
                  </a:cubicBezTo>
                  <a:cubicBezTo>
                    <a:pt x="678" y="1394"/>
                    <a:pt x="782" y="1357"/>
                    <a:pt x="887" y="1316"/>
                  </a:cubicBezTo>
                  <a:cubicBezTo>
                    <a:pt x="954" y="1294"/>
                    <a:pt x="1018" y="1260"/>
                    <a:pt x="1081" y="1230"/>
                  </a:cubicBezTo>
                  <a:cubicBezTo>
                    <a:pt x="1185" y="1178"/>
                    <a:pt x="1287" y="1107"/>
                    <a:pt x="1399" y="1073"/>
                  </a:cubicBezTo>
                  <a:cubicBezTo>
                    <a:pt x="1646" y="1002"/>
                    <a:pt x="1889" y="916"/>
                    <a:pt x="2153" y="905"/>
                  </a:cubicBezTo>
                  <a:cubicBezTo>
                    <a:pt x="2389" y="894"/>
                    <a:pt x="2640" y="894"/>
                    <a:pt x="2786" y="726"/>
                  </a:cubicBezTo>
                  <a:lnTo>
                    <a:pt x="3383" y="726"/>
                  </a:lnTo>
                  <a:cubicBezTo>
                    <a:pt x="3402" y="726"/>
                    <a:pt x="3425" y="721"/>
                    <a:pt x="3436" y="711"/>
                  </a:cubicBezTo>
                  <a:cubicBezTo>
                    <a:pt x="3521" y="631"/>
                    <a:pt x="3621" y="625"/>
                    <a:pt x="3721" y="625"/>
                  </a:cubicBezTo>
                  <a:cubicBezTo>
                    <a:pt x="3741" y="625"/>
                    <a:pt x="3760" y="625"/>
                    <a:pt x="3780" y="625"/>
                  </a:cubicBezTo>
                  <a:cubicBezTo>
                    <a:pt x="3792" y="625"/>
                    <a:pt x="3805" y="625"/>
                    <a:pt x="3818" y="624"/>
                  </a:cubicBezTo>
                  <a:cubicBezTo>
                    <a:pt x="3952" y="617"/>
                    <a:pt x="4079" y="569"/>
                    <a:pt x="4213" y="569"/>
                  </a:cubicBezTo>
                  <a:cubicBezTo>
                    <a:pt x="4247" y="569"/>
                    <a:pt x="4280" y="572"/>
                    <a:pt x="4315" y="580"/>
                  </a:cubicBezTo>
                  <a:lnTo>
                    <a:pt x="4325" y="580"/>
                  </a:lnTo>
                  <a:cubicBezTo>
                    <a:pt x="4348" y="580"/>
                    <a:pt x="4374" y="569"/>
                    <a:pt x="4401" y="564"/>
                  </a:cubicBezTo>
                  <a:cubicBezTo>
                    <a:pt x="4677" y="524"/>
                    <a:pt x="4946" y="452"/>
                    <a:pt x="5231" y="449"/>
                  </a:cubicBezTo>
                  <a:cubicBezTo>
                    <a:pt x="5372" y="449"/>
                    <a:pt x="5518" y="415"/>
                    <a:pt x="5660" y="389"/>
                  </a:cubicBezTo>
                  <a:cubicBezTo>
                    <a:pt x="5712" y="381"/>
                    <a:pt x="5761" y="345"/>
                    <a:pt x="5809" y="345"/>
                  </a:cubicBezTo>
                  <a:cubicBezTo>
                    <a:pt x="6045" y="340"/>
                    <a:pt x="6266" y="273"/>
                    <a:pt x="6471" y="169"/>
                  </a:cubicBezTo>
                  <a:cubicBezTo>
                    <a:pt x="6531" y="143"/>
                    <a:pt x="6576" y="93"/>
                    <a:pt x="6628" y="53"/>
                  </a:cubicBezTo>
                  <a:cubicBezTo>
                    <a:pt x="6617" y="38"/>
                    <a:pt x="6609" y="19"/>
                    <a:pt x="65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4" name="Google Shape;33804;p24"/>
            <p:cNvSpPr/>
            <p:nvPr/>
          </p:nvSpPr>
          <p:spPr>
            <a:xfrm>
              <a:off x="-1727209" y="2976209"/>
              <a:ext cx="273846" cy="73917"/>
            </a:xfrm>
            <a:custGeom>
              <a:avLst/>
              <a:gdLst/>
              <a:ahLst/>
              <a:cxnLst/>
              <a:rect l="l" t="t" r="r" b="b"/>
              <a:pathLst>
                <a:path w="5735" h="1548" extrusionOk="0">
                  <a:moveTo>
                    <a:pt x="5682" y="0"/>
                  </a:moveTo>
                  <a:cubicBezTo>
                    <a:pt x="5660" y="0"/>
                    <a:pt x="5641" y="4"/>
                    <a:pt x="5622" y="12"/>
                  </a:cubicBezTo>
                  <a:cubicBezTo>
                    <a:pt x="5548" y="49"/>
                    <a:pt x="5477" y="102"/>
                    <a:pt x="5402" y="138"/>
                  </a:cubicBezTo>
                  <a:cubicBezTo>
                    <a:pt x="5226" y="224"/>
                    <a:pt x="5088" y="374"/>
                    <a:pt x="4890" y="423"/>
                  </a:cubicBezTo>
                  <a:cubicBezTo>
                    <a:pt x="4677" y="475"/>
                    <a:pt x="4471" y="557"/>
                    <a:pt x="4258" y="617"/>
                  </a:cubicBezTo>
                  <a:cubicBezTo>
                    <a:pt x="3862" y="726"/>
                    <a:pt x="3465" y="826"/>
                    <a:pt x="3070" y="928"/>
                  </a:cubicBezTo>
                  <a:cubicBezTo>
                    <a:pt x="3047" y="935"/>
                    <a:pt x="3025" y="935"/>
                    <a:pt x="3006" y="939"/>
                  </a:cubicBezTo>
                  <a:cubicBezTo>
                    <a:pt x="2756" y="980"/>
                    <a:pt x="2501" y="1018"/>
                    <a:pt x="2251" y="1058"/>
                  </a:cubicBezTo>
                  <a:cubicBezTo>
                    <a:pt x="2191" y="1070"/>
                    <a:pt x="2138" y="1114"/>
                    <a:pt x="2078" y="1118"/>
                  </a:cubicBezTo>
                  <a:cubicBezTo>
                    <a:pt x="1854" y="1133"/>
                    <a:pt x="1630" y="1133"/>
                    <a:pt x="1406" y="1152"/>
                  </a:cubicBezTo>
                  <a:cubicBezTo>
                    <a:pt x="1293" y="1159"/>
                    <a:pt x="1178" y="1192"/>
                    <a:pt x="1065" y="1208"/>
                  </a:cubicBezTo>
                  <a:cubicBezTo>
                    <a:pt x="969" y="1227"/>
                    <a:pt x="867" y="1234"/>
                    <a:pt x="770" y="1249"/>
                  </a:cubicBezTo>
                  <a:cubicBezTo>
                    <a:pt x="665" y="1260"/>
                    <a:pt x="561" y="1279"/>
                    <a:pt x="456" y="1287"/>
                  </a:cubicBezTo>
                  <a:cubicBezTo>
                    <a:pt x="318" y="1301"/>
                    <a:pt x="176" y="1305"/>
                    <a:pt x="1" y="1320"/>
                  </a:cubicBezTo>
                  <a:cubicBezTo>
                    <a:pt x="53" y="1417"/>
                    <a:pt x="87" y="1484"/>
                    <a:pt x="120" y="1548"/>
                  </a:cubicBezTo>
                  <a:cubicBezTo>
                    <a:pt x="370" y="1499"/>
                    <a:pt x="594" y="1451"/>
                    <a:pt x="822" y="1402"/>
                  </a:cubicBezTo>
                  <a:cubicBezTo>
                    <a:pt x="939" y="1380"/>
                    <a:pt x="1055" y="1332"/>
                    <a:pt x="1170" y="1332"/>
                  </a:cubicBezTo>
                  <a:lnTo>
                    <a:pt x="1200" y="1332"/>
                  </a:lnTo>
                  <a:cubicBezTo>
                    <a:pt x="1226" y="1335"/>
                    <a:pt x="1257" y="1335"/>
                    <a:pt x="1283" y="1335"/>
                  </a:cubicBezTo>
                  <a:cubicBezTo>
                    <a:pt x="1424" y="1335"/>
                    <a:pt x="1567" y="1309"/>
                    <a:pt x="1705" y="1282"/>
                  </a:cubicBezTo>
                  <a:cubicBezTo>
                    <a:pt x="1843" y="1253"/>
                    <a:pt x="1981" y="1227"/>
                    <a:pt x="2123" y="1227"/>
                  </a:cubicBezTo>
                  <a:cubicBezTo>
                    <a:pt x="2195" y="1227"/>
                    <a:pt x="2262" y="1234"/>
                    <a:pt x="2333" y="1249"/>
                  </a:cubicBezTo>
                  <a:cubicBezTo>
                    <a:pt x="2337" y="1253"/>
                    <a:pt x="2344" y="1253"/>
                    <a:pt x="2352" y="1253"/>
                  </a:cubicBezTo>
                  <a:cubicBezTo>
                    <a:pt x="2389" y="1253"/>
                    <a:pt x="2434" y="1227"/>
                    <a:pt x="2475" y="1215"/>
                  </a:cubicBezTo>
                  <a:cubicBezTo>
                    <a:pt x="2523" y="1201"/>
                    <a:pt x="2572" y="1178"/>
                    <a:pt x="2621" y="1175"/>
                  </a:cubicBezTo>
                  <a:cubicBezTo>
                    <a:pt x="2946" y="1148"/>
                    <a:pt x="3256" y="1077"/>
                    <a:pt x="3551" y="935"/>
                  </a:cubicBezTo>
                  <a:cubicBezTo>
                    <a:pt x="3581" y="920"/>
                    <a:pt x="3619" y="905"/>
                    <a:pt x="3653" y="905"/>
                  </a:cubicBezTo>
                  <a:cubicBezTo>
                    <a:pt x="3929" y="890"/>
                    <a:pt x="4198" y="868"/>
                    <a:pt x="4426" y="685"/>
                  </a:cubicBezTo>
                  <a:cubicBezTo>
                    <a:pt x="4467" y="651"/>
                    <a:pt x="4535" y="651"/>
                    <a:pt x="4590" y="632"/>
                  </a:cubicBezTo>
                  <a:cubicBezTo>
                    <a:pt x="4703" y="591"/>
                    <a:pt x="4823" y="564"/>
                    <a:pt x="4927" y="509"/>
                  </a:cubicBezTo>
                  <a:cubicBezTo>
                    <a:pt x="5028" y="452"/>
                    <a:pt x="5114" y="397"/>
                    <a:pt x="5230" y="367"/>
                  </a:cubicBezTo>
                  <a:cubicBezTo>
                    <a:pt x="5432" y="314"/>
                    <a:pt x="5596" y="188"/>
                    <a:pt x="57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5" name="Google Shape;33805;p24"/>
            <p:cNvSpPr/>
            <p:nvPr/>
          </p:nvSpPr>
          <p:spPr>
            <a:xfrm>
              <a:off x="-2347290" y="3701627"/>
              <a:ext cx="233688" cy="247775"/>
            </a:xfrm>
            <a:custGeom>
              <a:avLst/>
              <a:gdLst/>
              <a:ahLst/>
              <a:cxnLst/>
              <a:rect l="l" t="t" r="r" b="b"/>
              <a:pathLst>
                <a:path w="4894" h="5189" extrusionOk="0">
                  <a:moveTo>
                    <a:pt x="4800" y="1"/>
                  </a:moveTo>
                  <a:cubicBezTo>
                    <a:pt x="4778" y="49"/>
                    <a:pt x="4744" y="97"/>
                    <a:pt x="4733" y="149"/>
                  </a:cubicBezTo>
                  <a:cubicBezTo>
                    <a:pt x="4699" y="351"/>
                    <a:pt x="4590" y="520"/>
                    <a:pt x="4483" y="688"/>
                  </a:cubicBezTo>
                  <a:cubicBezTo>
                    <a:pt x="4464" y="718"/>
                    <a:pt x="4438" y="744"/>
                    <a:pt x="4426" y="777"/>
                  </a:cubicBezTo>
                  <a:cubicBezTo>
                    <a:pt x="4258" y="1245"/>
                    <a:pt x="3970" y="1649"/>
                    <a:pt x="3708" y="2068"/>
                  </a:cubicBezTo>
                  <a:cubicBezTo>
                    <a:pt x="3611" y="2225"/>
                    <a:pt x="3510" y="2382"/>
                    <a:pt x="3379" y="2508"/>
                  </a:cubicBezTo>
                  <a:cubicBezTo>
                    <a:pt x="3256" y="2625"/>
                    <a:pt x="3151" y="2751"/>
                    <a:pt x="3058" y="2889"/>
                  </a:cubicBezTo>
                  <a:cubicBezTo>
                    <a:pt x="2980" y="3006"/>
                    <a:pt x="2908" y="3141"/>
                    <a:pt x="2800" y="3219"/>
                  </a:cubicBezTo>
                  <a:cubicBezTo>
                    <a:pt x="2520" y="3417"/>
                    <a:pt x="2311" y="3686"/>
                    <a:pt x="2064" y="3914"/>
                  </a:cubicBezTo>
                  <a:cubicBezTo>
                    <a:pt x="1988" y="3985"/>
                    <a:pt x="1895" y="4038"/>
                    <a:pt x="1821" y="4112"/>
                  </a:cubicBezTo>
                  <a:cubicBezTo>
                    <a:pt x="1593" y="4325"/>
                    <a:pt x="1342" y="4509"/>
                    <a:pt x="1058" y="4643"/>
                  </a:cubicBezTo>
                  <a:cubicBezTo>
                    <a:pt x="718" y="4807"/>
                    <a:pt x="374" y="4957"/>
                    <a:pt x="30" y="5114"/>
                  </a:cubicBezTo>
                  <a:cubicBezTo>
                    <a:pt x="19" y="5122"/>
                    <a:pt x="15" y="5148"/>
                    <a:pt x="0" y="5189"/>
                  </a:cubicBezTo>
                  <a:cubicBezTo>
                    <a:pt x="176" y="5137"/>
                    <a:pt x="348" y="5114"/>
                    <a:pt x="490" y="5039"/>
                  </a:cubicBezTo>
                  <a:cubicBezTo>
                    <a:pt x="782" y="4890"/>
                    <a:pt x="1062" y="4733"/>
                    <a:pt x="1365" y="4609"/>
                  </a:cubicBezTo>
                  <a:cubicBezTo>
                    <a:pt x="1402" y="4594"/>
                    <a:pt x="1436" y="4564"/>
                    <a:pt x="1469" y="4538"/>
                  </a:cubicBezTo>
                  <a:cubicBezTo>
                    <a:pt x="1600" y="4433"/>
                    <a:pt x="1731" y="4325"/>
                    <a:pt x="1869" y="4228"/>
                  </a:cubicBezTo>
                  <a:cubicBezTo>
                    <a:pt x="1981" y="4145"/>
                    <a:pt x="2112" y="4086"/>
                    <a:pt x="2217" y="3993"/>
                  </a:cubicBezTo>
                  <a:cubicBezTo>
                    <a:pt x="2295" y="3921"/>
                    <a:pt x="2337" y="3802"/>
                    <a:pt x="2415" y="3727"/>
                  </a:cubicBezTo>
                  <a:cubicBezTo>
                    <a:pt x="2602" y="3548"/>
                    <a:pt x="2789" y="3379"/>
                    <a:pt x="2953" y="3174"/>
                  </a:cubicBezTo>
                  <a:cubicBezTo>
                    <a:pt x="3144" y="2934"/>
                    <a:pt x="3379" y="2729"/>
                    <a:pt x="3548" y="2463"/>
                  </a:cubicBezTo>
                  <a:cubicBezTo>
                    <a:pt x="3600" y="2378"/>
                    <a:pt x="3679" y="2303"/>
                    <a:pt x="3738" y="2221"/>
                  </a:cubicBezTo>
                  <a:cubicBezTo>
                    <a:pt x="3891" y="2007"/>
                    <a:pt x="4060" y="1802"/>
                    <a:pt x="4183" y="1574"/>
                  </a:cubicBezTo>
                  <a:cubicBezTo>
                    <a:pt x="4281" y="1402"/>
                    <a:pt x="4336" y="1204"/>
                    <a:pt x="4438" y="1032"/>
                  </a:cubicBezTo>
                  <a:cubicBezTo>
                    <a:pt x="4535" y="875"/>
                    <a:pt x="4598" y="691"/>
                    <a:pt x="4714" y="557"/>
                  </a:cubicBezTo>
                  <a:cubicBezTo>
                    <a:pt x="4856" y="385"/>
                    <a:pt x="4893" y="213"/>
                    <a:pt x="4849" y="15"/>
                  </a:cubicBezTo>
                  <a:cubicBezTo>
                    <a:pt x="4833" y="11"/>
                    <a:pt x="4814" y="4"/>
                    <a:pt x="48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6" name="Google Shape;33806;p24"/>
            <p:cNvSpPr/>
            <p:nvPr/>
          </p:nvSpPr>
          <p:spPr>
            <a:xfrm>
              <a:off x="-1928714" y="3041340"/>
              <a:ext cx="202460" cy="89292"/>
            </a:xfrm>
            <a:custGeom>
              <a:avLst/>
              <a:gdLst/>
              <a:ahLst/>
              <a:cxnLst/>
              <a:rect l="l" t="t" r="r" b="b"/>
              <a:pathLst>
                <a:path w="4240" h="1870" extrusionOk="0">
                  <a:moveTo>
                    <a:pt x="4007" y="1"/>
                  </a:moveTo>
                  <a:cubicBezTo>
                    <a:pt x="3996" y="1"/>
                    <a:pt x="3988" y="1"/>
                    <a:pt x="3981" y="4"/>
                  </a:cubicBezTo>
                  <a:cubicBezTo>
                    <a:pt x="3831" y="42"/>
                    <a:pt x="3663" y="53"/>
                    <a:pt x="3536" y="128"/>
                  </a:cubicBezTo>
                  <a:cubicBezTo>
                    <a:pt x="3480" y="161"/>
                    <a:pt x="3424" y="169"/>
                    <a:pt x="3368" y="169"/>
                  </a:cubicBezTo>
                  <a:cubicBezTo>
                    <a:pt x="3338" y="169"/>
                    <a:pt x="3308" y="169"/>
                    <a:pt x="3279" y="165"/>
                  </a:cubicBezTo>
                  <a:cubicBezTo>
                    <a:pt x="3248" y="161"/>
                    <a:pt x="3218" y="161"/>
                    <a:pt x="3192" y="161"/>
                  </a:cubicBezTo>
                  <a:cubicBezTo>
                    <a:pt x="3158" y="161"/>
                    <a:pt x="3125" y="165"/>
                    <a:pt x="3091" y="173"/>
                  </a:cubicBezTo>
                  <a:cubicBezTo>
                    <a:pt x="2908" y="232"/>
                    <a:pt x="2721" y="273"/>
                    <a:pt x="2542" y="341"/>
                  </a:cubicBezTo>
                  <a:cubicBezTo>
                    <a:pt x="2411" y="389"/>
                    <a:pt x="2288" y="461"/>
                    <a:pt x="2157" y="524"/>
                  </a:cubicBezTo>
                  <a:cubicBezTo>
                    <a:pt x="2030" y="584"/>
                    <a:pt x="1902" y="651"/>
                    <a:pt x="1772" y="700"/>
                  </a:cubicBezTo>
                  <a:cubicBezTo>
                    <a:pt x="1645" y="748"/>
                    <a:pt x="1536" y="827"/>
                    <a:pt x="1413" y="883"/>
                  </a:cubicBezTo>
                  <a:cubicBezTo>
                    <a:pt x="1148" y="1006"/>
                    <a:pt x="893" y="1163"/>
                    <a:pt x="646" y="1320"/>
                  </a:cubicBezTo>
                  <a:cubicBezTo>
                    <a:pt x="463" y="1440"/>
                    <a:pt x="296" y="1582"/>
                    <a:pt x="123" y="1717"/>
                  </a:cubicBezTo>
                  <a:cubicBezTo>
                    <a:pt x="82" y="1750"/>
                    <a:pt x="52" y="1802"/>
                    <a:pt x="0" y="1869"/>
                  </a:cubicBezTo>
                  <a:lnTo>
                    <a:pt x="60" y="1869"/>
                  </a:lnTo>
                  <a:cubicBezTo>
                    <a:pt x="172" y="1869"/>
                    <a:pt x="191" y="1855"/>
                    <a:pt x="280" y="1780"/>
                  </a:cubicBezTo>
                  <a:cubicBezTo>
                    <a:pt x="486" y="1616"/>
                    <a:pt x="696" y="1455"/>
                    <a:pt x="901" y="1294"/>
                  </a:cubicBezTo>
                  <a:cubicBezTo>
                    <a:pt x="924" y="1279"/>
                    <a:pt x="953" y="1276"/>
                    <a:pt x="979" y="1264"/>
                  </a:cubicBezTo>
                  <a:cubicBezTo>
                    <a:pt x="1148" y="1186"/>
                    <a:pt x="1331" y="1129"/>
                    <a:pt x="1473" y="1022"/>
                  </a:cubicBezTo>
                  <a:cubicBezTo>
                    <a:pt x="1578" y="946"/>
                    <a:pt x="1656" y="846"/>
                    <a:pt x="1783" y="846"/>
                  </a:cubicBezTo>
                  <a:cubicBezTo>
                    <a:pt x="1809" y="846"/>
                    <a:pt x="1840" y="849"/>
                    <a:pt x="1869" y="860"/>
                  </a:cubicBezTo>
                  <a:lnTo>
                    <a:pt x="1876" y="860"/>
                  </a:lnTo>
                  <a:cubicBezTo>
                    <a:pt x="1899" y="860"/>
                    <a:pt x="1933" y="827"/>
                    <a:pt x="1962" y="812"/>
                  </a:cubicBezTo>
                  <a:cubicBezTo>
                    <a:pt x="2280" y="640"/>
                    <a:pt x="2602" y="479"/>
                    <a:pt x="2957" y="397"/>
                  </a:cubicBezTo>
                  <a:cubicBezTo>
                    <a:pt x="3211" y="337"/>
                    <a:pt x="3469" y="285"/>
                    <a:pt x="3724" y="237"/>
                  </a:cubicBezTo>
                  <a:cubicBezTo>
                    <a:pt x="3734" y="232"/>
                    <a:pt x="3750" y="232"/>
                    <a:pt x="3760" y="232"/>
                  </a:cubicBezTo>
                  <a:cubicBezTo>
                    <a:pt x="3802" y="232"/>
                    <a:pt x="3846" y="244"/>
                    <a:pt x="3888" y="247"/>
                  </a:cubicBezTo>
                  <a:cubicBezTo>
                    <a:pt x="3959" y="251"/>
                    <a:pt x="4033" y="273"/>
                    <a:pt x="4108" y="273"/>
                  </a:cubicBezTo>
                  <a:cubicBezTo>
                    <a:pt x="4150" y="273"/>
                    <a:pt x="4195" y="266"/>
                    <a:pt x="4239" y="244"/>
                  </a:cubicBezTo>
                  <a:cubicBezTo>
                    <a:pt x="4176" y="158"/>
                    <a:pt x="4119" y="83"/>
                    <a:pt x="4060" y="4"/>
                  </a:cubicBezTo>
                  <a:cubicBezTo>
                    <a:pt x="4045" y="4"/>
                    <a:pt x="4026" y="1"/>
                    <a:pt x="40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7" name="Google Shape;33807;p24"/>
            <p:cNvSpPr/>
            <p:nvPr/>
          </p:nvSpPr>
          <p:spPr>
            <a:xfrm>
              <a:off x="-2475642" y="4043947"/>
              <a:ext cx="259044" cy="74490"/>
            </a:xfrm>
            <a:custGeom>
              <a:avLst/>
              <a:gdLst/>
              <a:ahLst/>
              <a:cxnLst/>
              <a:rect l="l" t="t" r="r" b="b"/>
              <a:pathLst>
                <a:path w="5425" h="1560" extrusionOk="0">
                  <a:moveTo>
                    <a:pt x="5425" y="1"/>
                  </a:moveTo>
                  <a:lnTo>
                    <a:pt x="5425" y="1"/>
                  </a:lnTo>
                  <a:cubicBezTo>
                    <a:pt x="5242" y="72"/>
                    <a:pt x="5088" y="121"/>
                    <a:pt x="4942" y="184"/>
                  </a:cubicBezTo>
                  <a:cubicBezTo>
                    <a:pt x="4763" y="266"/>
                    <a:pt x="4591" y="368"/>
                    <a:pt x="4412" y="449"/>
                  </a:cubicBezTo>
                  <a:cubicBezTo>
                    <a:pt x="4202" y="547"/>
                    <a:pt x="3989" y="644"/>
                    <a:pt x="3772" y="727"/>
                  </a:cubicBezTo>
                  <a:cubicBezTo>
                    <a:pt x="3518" y="827"/>
                    <a:pt x="3286" y="991"/>
                    <a:pt x="3002" y="1022"/>
                  </a:cubicBezTo>
                  <a:cubicBezTo>
                    <a:pt x="2890" y="1032"/>
                    <a:pt x="2785" y="1085"/>
                    <a:pt x="2673" y="1111"/>
                  </a:cubicBezTo>
                  <a:cubicBezTo>
                    <a:pt x="2378" y="1179"/>
                    <a:pt x="2083" y="1276"/>
                    <a:pt x="1783" y="1294"/>
                  </a:cubicBezTo>
                  <a:cubicBezTo>
                    <a:pt x="1571" y="1305"/>
                    <a:pt x="1365" y="1343"/>
                    <a:pt x="1163" y="1381"/>
                  </a:cubicBezTo>
                  <a:cubicBezTo>
                    <a:pt x="1051" y="1403"/>
                    <a:pt x="943" y="1410"/>
                    <a:pt x="834" y="1410"/>
                  </a:cubicBezTo>
                  <a:cubicBezTo>
                    <a:pt x="789" y="1410"/>
                    <a:pt x="744" y="1410"/>
                    <a:pt x="696" y="1407"/>
                  </a:cubicBezTo>
                  <a:cubicBezTo>
                    <a:pt x="639" y="1403"/>
                    <a:pt x="587" y="1399"/>
                    <a:pt x="532" y="1399"/>
                  </a:cubicBezTo>
                  <a:cubicBezTo>
                    <a:pt x="397" y="1399"/>
                    <a:pt x="258" y="1410"/>
                    <a:pt x="123" y="1414"/>
                  </a:cubicBezTo>
                  <a:cubicBezTo>
                    <a:pt x="68" y="1414"/>
                    <a:pt x="1" y="1417"/>
                    <a:pt x="16" y="1507"/>
                  </a:cubicBezTo>
                  <a:cubicBezTo>
                    <a:pt x="23" y="1552"/>
                    <a:pt x="49" y="1560"/>
                    <a:pt x="79" y="1560"/>
                  </a:cubicBezTo>
                  <a:cubicBezTo>
                    <a:pt x="97" y="1560"/>
                    <a:pt x="116" y="1556"/>
                    <a:pt x="135" y="1556"/>
                  </a:cubicBezTo>
                  <a:cubicBezTo>
                    <a:pt x="330" y="1538"/>
                    <a:pt x="524" y="1519"/>
                    <a:pt x="718" y="1503"/>
                  </a:cubicBezTo>
                  <a:cubicBezTo>
                    <a:pt x="823" y="1496"/>
                    <a:pt x="927" y="1489"/>
                    <a:pt x="1032" y="1481"/>
                  </a:cubicBezTo>
                  <a:cubicBezTo>
                    <a:pt x="1249" y="1462"/>
                    <a:pt x="1466" y="1448"/>
                    <a:pt x="1679" y="1425"/>
                  </a:cubicBezTo>
                  <a:cubicBezTo>
                    <a:pt x="1735" y="1417"/>
                    <a:pt x="1795" y="1369"/>
                    <a:pt x="1843" y="1369"/>
                  </a:cubicBezTo>
                  <a:cubicBezTo>
                    <a:pt x="1847" y="1369"/>
                    <a:pt x="1855" y="1369"/>
                    <a:pt x="1859" y="1372"/>
                  </a:cubicBezTo>
                  <a:cubicBezTo>
                    <a:pt x="1900" y="1381"/>
                    <a:pt x="1940" y="1388"/>
                    <a:pt x="1978" y="1388"/>
                  </a:cubicBezTo>
                  <a:cubicBezTo>
                    <a:pt x="2071" y="1388"/>
                    <a:pt x="2161" y="1362"/>
                    <a:pt x="2243" y="1343"/>
                  </a:cubicBezTo>
                  <a:cubicBezTo>
                    <a:pt x="2647" y="1242"/>
                    <a:pt x="3051" y="1134"/>
                    <a:pt x="3439" y="999"/>
                  </a:cubicBezTo>
                  <a:cubicBezTo>
                    <a:pt x="3817" y="868"/>
                    <a:pt x="4198" y="744"/>
                    <a:pt x="4550" y="547"/>
                  </a:cubicBezTo>
                  <a:cubicBezTo>
                    <a:pt x="4740" y="439"/>
                    <a:pt x="4946" y="363"/>
                    <a:pt x="5147" y="273"/>
                  </a:cubicBezTo>
                  <a:cubicBezTo>
                    <a:pt x="5260" y="225"/>
                    <a:pt x="5346" y="147"/>
                    <a:pt x="5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8" name="Google Shape;33808;p24"/>
            <p:cNvSpPr/>
            <p:nvPr/>
          </p:nvSpPr>
          <p:spPr>
            <a:xfrm>
              <a:off x="-2261627" y="3688783"/>
              <a:ext cx="110876" cy="158912"/>
            </a:xfrm>
            <a:custGeom>
              <a:avLst/>
              <a:gdLst/>
              <a:ahLst/>
              <a:cxnLst/>
              <a:rect l="l" t="t" r="r" b="b"/>
              <a:pathLst>
                <a:path w="2322" h="3328" extrusionOk="0">
                  <a:moveTo>
                    <a:pt x="2142" y="0"/>
                  </a:moveTo>
                  <a:cubicBezTo>
                    <a:pt x="2105" y="130"/>
                    <a:pt x="2068" y="258"/>
                    <a:pt x="2026" y="385"/>
                  </a:cubicBezTo>
                  <a:cubicBezTo>
                    <a:pt x="2016" y="427"/>
                    <a:pt x="1997" y="463"/>
                    <a:pt x="1978" y="497"/>
                  </a:cubicBezTo>
                  <a:cubicBezTo>
                    <a:pt x="1937" y="565"/>
                    <a:pt x="1885" y="620"/>
                    <a:pt x="1851" y="688"/>
                  </a:cubicBezTo>
                  <a:cubicBezTo>
                    <a:pt x="1735" y="905"/>
                    <a:pt x="1649" y="1140"/>
                    <a:pt x="1511" y="1342"/>
                  </a:cubicBezTo>
                  <a:cubicBezTo>
                    <a:pt x="1253" y="1712"/>
                    <a:pt x="1024" y="2101"/>
                    <a:pt x="707" y="2433"/>
                  </a:cubicBezTo>
                  <a:cubicBezTo>
                    <a:pt x="494" y="2654"/>
                    <a:pt x="334" y="2923"/>
                    <a:pt x="90" y="3122"/>
                  </a:cubicBezTo>
                  <a:cubicBezTo>
                    <a:pt x="42" y="3163"/>
                    <a:pt x="34" y="3253"/>
                    <a:pt x="11" y="3323"/>
                  </a:cubicBezTo>
                  <a:cubicBezTo>
                    <a:pt x="210" y="3248"/>
                    <a:pt x="363" y="3103"/>
                    <a:pt x="475" y="2942"/>
                  </a:cubicBezTo>
                  <a:cubicBezTo>
                    <a:pt x="786" y="2504"/>
                    <a:pt x="1204" y="2149"/>
                    <a:pt x="1459" y="1667"/>
                  </a:cubicBezTo>
                  <a:cubicBezTo>
                    <a:pt x="1469" y="1641"/>
                    <a:pt x="1503" y="1626"/>
                    <a:pt x="1514" y="1604"/>
                  </a:cubicBezTo>
                  <a:cubicBezTo>
                    <a:pt x="1600" y="1436"/>
                    <a:pt x="1742" y="1308"/>
                    <a:pt x="1799" y="1114"/>
                  </a:cubicBezTo>
                  <a:cubicBezTo>
                    <a:pt x="1847" y="953"/>
                    <a:pt x="1885" y="751"/>
                    <a:pt x="2094" y="677"/>
                  </a:cubicBezTo>
                  <a:cubicBezTo>
                    <a:pt x="2123" y="665"/>
                    <a:pt x="2135" y="591"/>
                    <a:pt x="2150" y="546"/>
                  </a:cubicBezTo>
                  <a:cubicBezTo>
                    <a:pt x="2165" y="489"/>
                    <a:pt x="2173" y="427"/>
                    <a:pt x="2195" y="374"/>
                  </a:cubicBezTo>
                  <a:cubicBezTo>
                    <a:pt x="2218" y="306"/>
                    <a:pt x="2258" y="247"/>
                    <a:pt x="2285" y="180"/>
                  </a:cubicBezTo>
                  <a:cubicBezTo>
                    <a:pt x="2322" y="68"/>
                    <a:pt x="2307" y="49"/>
                    <a:pt x="2142" y="0"/>
                  </a:cubicBezTo>
                  <a:close/>
                  <a:moveTo>
                    <a:pt x="11" y="3323"/>
                  </a:moveTo>
                  <a:cubicBezTo>
                    <a:pt x="8" y="3323"/>
                    <a:pt x="4" y="3323"/>
                    <a:pt x="1" y="3327"/>
                  </a:cubicBezTo>
                  <a:lnTo>
                    <a:pt x="11" y="3327"/>
                  </a:lnTo>
                  <a:lnTo>
                    <a:pt x="11" y="332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9" name="Google Shape;33809;p24"/>
            <p:cNvSpPr/>
            <p:nvPr/>
          </p:nvSpPr>
          <p:spPr>
            <a:xfrm>
              <a:off x="-2141822" y="3863118"/>
              <a:ext cx="108345" cy="123052"/>
            </a:xfrm>
            <a:custGeom>
              <a:avLst/>
              <a:gdLst/>
              <a:ahLst/>
              <a:cxnLst/>
              <a:rect l="l" t="t" r="r" b="b"/>
              <a:pathLst>
                <a:path w="2269" h="2577" extrusionOk="0">
                  <a:moveTo>
                    <a:pt x="2179" y="1"/>
                  </a:moveTo>
                  <a:cubicBezTo>
                    <a:pt x="2153" y="1"/>
                    <a:pt x="2126" y="20"/>
                    <a:pt x="2104" y="42"/>
                  </a:cubicBezTo>
                  <a:cubicBezTo>
                    <a:pt x="2033" y="117"/>
                    <a:pt x="1969" y="199"/>
                    <a:pt x="1898" y="282"/>
                  </a:cubicBezTo>
                  <a:cubicBezTo>
                    <a:pt x="1719" y="494"/>
                    <a:pt x="1655" y="797"/>
                    <a:pt x="1383" y="939"/>
                  </a:cubicBezTo>
                  <a:cubicBezTo>
                    <a:pt x="1379" y="943"/>
                    <a:pt x="1375" y="954"/>
                    <a:pt x="1372" y="958"/>
                  </a:cubicBezTo>
                  <a:cubicBezTo>
                    <a:pt x="1341" y="1141"/>
                    <a:pt x="1170" y="1220"/>
                    <a:pt x="1072" y="1347"/>
                  </a:cubicBezTo>
                  <a:cubicBezTo>
                    <a:pt x="965" y="1486"/>
                    <a:pt x="825" y="1605"/>
                    <a:pt x="744" y="1755"/>
                  </a:cubicBezTo>
                  <a:cubicBezTo>
                    <a:pt x="668" y="1893"/>
                    <a:pt x="583" y="2016"/>
                    <a:pt x="459" y="2087"/>
                  </a:cubicBezTo>
                  <a:cubicBezTo>
                    <a:pt x="269" y="2203"/>
                    <a:pt x="145" y="2378"/>
                    <a:pt x="0" y="2532"/>
                  </a:cubicBezTo>
                  <a:cubicBezTo>
                    <a:pt x="4" y="2547"/>
                    <a:pt x="11" y="2562"/>
                    <a:pt x="14" y="2577"/>
                  </a:cubicBezTo>
                  <a:cubicBezTo>
                    <a:pt x="71" y="2562"/>
                    <a:pt x="138" y="2558"/>
                    <a:pt x="183" y="2525"/>
                  </a:cubicBezTo>
                  <a:cubicBezTo>
                    <a:pt x="292" y="2446"/>
                    <a:pt x="377" y="2338"/>
                    <a:pt x="489" y="2266"/>
                  </a:cubicBezTo>
                  <a:cubicBezTo>
                    <a:pt x="594" y="2195"/>
                    <a:pt x="616" y="2095"/>
                    <a:pt x="673" y="1997"/>
                  </a:cubicBezTo>
                  <a:cubicBezTo>
                    <a:pt x="725" y="1907"/>
                    <a:pt x="867" y="1881"/>
                    <a:pt x="942" y="1800"/>
                  </a:cubicBezTo>
                  <a:cubicBezTo>
                    <a:pt x="1106" y="1620"/>
                    <a:pt x="1256" y="1422"/>
                    <a:pt x="1413" y="1227"/>
                  </a:cubicBezTo>
                  <a:cubicBezTo>
                    <a:pt x="1510" y="1111"/>
                    <a:pt x="1619" y="996"/>
                    <a:pt x="1693" y="865"/>
                  </a:cubicBezTo>
                  <a:cubicBezTo>
                    <a:pt x="1727" y="805"/>
                    <a:pt x="1738" y="745"/>
                    <a:pt x="1809" y="708"/>
                  </a:cubicBezTo>
                  <a:cubicBezTo>
                    <a:pt x="1862" y="682"/>
                    <a:pt x="1910" y="629"/>
                    <a:pt x="1943" y="580"/>
                  </a:cubicBezTo>
                  <a:cubicBezTo>
                    <a:pt x="2019" y="476"/>
                    <a:pt x="2086" y="368"/>
                    <a:pt x="2153" y="263"/>
                  </a:cubicBezTo>
                  <a:cubicBezTo>
                    <a:pt x="2194" y="192"/>
                    <a:pt x="2231" y="117"/>
                    <a:pt x="2269" y="54"/>
                  </a:cubicBezTo>
                  <a:cubicBezTo>
                    <a:pt x="2235" y="16"/>
                    <a:pt x="2209" y="1"/>
                    <a:pt x="2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0" name="Google Shape;33810;p24"/>
            <p:cNvSpPr/>
            <p:nvPr/>
          </p:nvSpPr>
          <p:spPr>
            <a:xfrm>
              <a:off x="-2153282" y="3520798"/>
              <a:ext cx="50710" cy="163544"/>
            </a:xfrm>
            <a:custGeom>
              <a:avLst/>
              <a:gdLst/>
              <a:ahLst/>
              <a:cxnLst/>
              <a:rect l="l" t="t" r="r" b="b"/>
              <a:pathLst>
                <a:path w="1062" h="3425" extrusionOk="0">
                  <a:moveTo>
                    <a:pt x="972" y="1"/>
                  </a:moveTo>
                  <a:cubicBezTo>
                    <a:pt x="953" y="34"/>
                    <a:pt x="924" y="68"/>
                    <a:pt x="917" y="105"/>
                  </a:cubicBezTo>
                  <a:cubicBezTo>
                    <a:pt x="875" y="412"/>
                    <a:pt x="819" y="715"/>
                    <a:pt x="748" y="1014"/>
                  </a:cubicBezTo>
                  <a:cubicBezTo>
                    <a:pt x="699" y="1212"/>
                    <a:pt x="613" y="1395"/>
                    <a:pt x="610" y="1607"/>
                  </a:cubicBezTo>
                  <a:cubicBezTo>
                    <a:pt x="606" y="1776"/>
                    <a:pt x="423" y="1911"/>
                    <a:pt x="460" y="2105"/>
                  </a:cubicBezTo>
                  <a:cubicBezTo>
                    <a:pt x="464" y="2120"/>
                    <a:pt x="423" y="2142"/>
                    <a:pt x="411" y="2165"/>
                  </a:cubicBezTo>
                  <a:cubicBezTo>
                    <a:pt x="385" y="2206"/>
                    <a:pt x="356" y="2247"/>
                    <a:pt x="344" y="2296"/>
                  </a:cubicBezTo>
                  <a:cubicBezTo>
                    <a:pt x="277" y="2554"/>
                    <a:pt x="218" y="2815"/>
                    <a:pt x="79" y="3051"/>
                  </a:cubicBezTo>
                  <a:cubicBezTo>
                    <a:pt x="23" y="3148"/>
                    <a:pt x="1" y="3282"/>
                    <a:pt x="90" y="3424"/>
                  </a:cubicBezTo>
                  <a:cubicBezTo>
                    <a:pt x="142" y="3301"/>
                    <a:pt x="168" y="3196"/>
                    <a:pt x="221" y="3107"/>
                  </a:cubicBezTo>
                  <a:cubicBezTo>
                    <a:pt x="356" y="2863"/>
                    <a:pt x="453" y="2610"/>
                    <a:pt x="472" y="2330"/>
                  </a:cubicBezTo>
                  <a:cubicBezTo>
                    <a:pt x="475" y="2299"/>
                    <a:pt x="494" y="2251"/>
                    <a:pt x="513" y="2244"/>
                  </a:cubicBezTo>
                  <a:cubicBezTo>
                    <a:pt x="610" y="2221"/>
                    <a:pt x="587" y="2135"/>
                    <a:pt x="610" y="2071"/>
                  </a:cubicBezTo>
                  <a:cubicBezTo>
                    <a:pt x="647" y="1966"/>
                    <a:pt x="677" y="1859"/>
                    <a:pt x="711" y="1750"/>
                  </a:cubicBezTo>
                  <a:cubicBezTo>
                    <a:pt x="778" y="1555"/>
                    <a:pt x="846" y="1361"/>
                    <a:pt x="913" y="1167"/>
                  </a:cubicBezTo>
                  <a:cubicBezTo>
                    <a:pt x="920" y="1148"/>
                    <a:pt x="931" y="1122"/>
                    <a:pt x="924" y="1107"/>
                  </a:cubicBezTo>
                  <a:cubicBezTo>
                    <a:pt x="856" y="976"/>
                    <a:pt x="939" y="867"/>
                    <a:pt x="969" y="748"/>
                  </a:cubicBezTo>
                  <a:cubicBezTo>
                    <a:pt x="1013" y="572"/>
                    <a:pt x="1032" y="389"/>
                    <a:pt x="1055" y="210"/>
                  </a:cubicBezTo>
                  <a:cubicBezTo>
                    <a:pt x="1062" y="142"/>
                    <a:pt x="1036" y="72"/>
                    <a:pt x="1025" y="4"/>
                  </a:cubicBezTo>
                  <a:cubicBezTo>
                    <a:pt x="1010" y="4"/>
                    <a:pt x="991" y="1"/>
                    <a:pt x="9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1" name="Google Shape;33811;p24"/>
            <p:cNvSpPr/>
            <p:nvPr/>
          </p:nvSpPr>
          <p:spPr>
            <a:xfrm>
              <a:off x="-2453725" y="3847647"/>
              <a:ext cx="194295" cy="84470"/>
            </a:xfrm>
            <a:custGeom>
              <a:avLst/>
              <a:gdLst/>
              <a:ahLst/>
              <a:cxnLst/>
              <a:rect l="l" t="t" r="r" b="b"/>
              <a:pathLst>
                <a:path w="4069" h="1769" extrusionOk="0">
                  <a:moveTo>
                    <a:pt x="4024" y="0"/>
                  </a:moveTo>
                  <a:cubicBezTo>
                    <a:pt x="4027" y="0"/>
                    <a:pt x="4027" y="4"/>
                    <a:pt x="4027" y="4"/>
                  </a:cubicBezTo>
                  <a:cubicBezTo>
                    <a:pt x="4031" y="4"/>
                    <a:pt x="4031" y="4"/>
                    <a:pt x="4034" y="0"/>
                  </a:cubicBezTo>
                  <a:close/>
                  <a:moveTo>
                    <a:pt x="4027" y="4"/>
                  </a:moveTo>
                  <a:cubicBezTo>
                    <a:pt x="3945" y="48"/>
                    <a:pt x="3851" y="86"/>
                    <a:pt x="3781" y="145"/>
                  </a:cubicBezTo>
                  <a:cubicBezTo>
                    <a:pt x="3579" y="307"/>
                    <a:pt x="3403" y="509"/>
                    <a:pt x="3186" y="639"/>
                  </a:cubicBezTo>
                  <a:cubicBezTo>
                    <a:pt x="2835" y="849"/>
                    <a:pt x="2464" y="1020"/>
                    <a:pt x="2095" y="1192"/>
                  </a:cubicBezTo>
                  <a:cubicBezTo>
                    <a:pt x="1859" y="1297"/>
                    <a:pt x="1609" y="1379"/>
                    <a:pt x="1358" y="1458"/>
                  </a:cubicBezTo>
                  <a:cubicBezTo>
                    <a:pt x="1186" y="1514"/>
                    <a:pt x="1003" y="1551"/>
                    <a:pt x="824" y="1585"/>
                  </a:cubicBezTo>
                  <a:cubicBezTo>
                    <a:pt x="637" y="1615"/>
                    <a:pt x="446" y="1619"/>
                    <a:pt x="259" y="1648"/>
                  </a:cubicBezTo>
                  <a:cubicBezTo>
                    <a:pt x="170" y="1660"/>
                    <a:pt x="87" y="1697"/>
                    <a:pt x="1" y="1723"/>
                  </a:cubicBezTo>
                  <a:cubicBezTo>
                    <a:pt x="1" y="1738"/>
                    <a:pt x="5" y="1753"/>
                    <a:pt x="5" y="1768"/>
                  </a:cubicBezTo>
                  <a:cubicBezTo>
                    <a:pt x="99" y="1760"/>
                    <a:pt x="192" y="1760"/>
                    <a:pt x="285" y="1749"/>
                  </a:cubicBezTo>
                  <a:cubicBezTo>
                    <a:pt x="356" y="1742"/>
                    <a:pt x="423" y="1712"/>
                    <a:pt x="491" y="1712"/>
                  </a:cubicBezTo>
                  <a:cubicBezTo>
                    <a:pt x="499" y="1712"/>
                    <a:pt x="510" y="1712"/>
                    <a:pt x="517" y="1715"/>
                  </a:cubicBezTo>
                  <a:cubicBezTo>
                    <a:pt x="551" y="1720"/>
                    <a:pt x="588" y="1720"/>
                    <a:pt x="622" y="1720"/>
                  </a:cubicBezTo>
                  <a:cubicBezTo>
                    <a:pt x="955" y="1720"/>
                    <a:pt x="1250" y="1540"/>
                    <a:pt x="1579" y="1522"/>
                  </a:cubicBezTo>
                  <a:cubicBezTo>
                    <a:pt x="1598" y="1518"/>
                    <a:pt x="1620" y="1506"/>
                    <a:pt x="1638" y="1499"/>
                  </a:cubicBezTo>
                  <a:cubicBezTo>
                    <a:pt x="2117" y="1286"/>
                    <a:pt x="2592" y="1073"/>
                    <a:pt x="3070" y="856"/>
                  </a:cubicBezTo>
                  <a:cubicBezTo>
                    <a:pt x="3186" y="804"/>
                    <a:pt x="3291" y="744"/>
                    <a:pt x="3377" y="635"/>
                  </a:cubicBezTo>
                  <a:cubicBezTo>
                    <a:pt x="3441" y="549"/>
                    <a:pt x="3541" y="459"/>
                    <a:pt x="3642" y="430"/>
                  </a:cubicBezTo>
                  <a:cubicBezTo>
                    <a:pt x="3841" y="378"/>
                    <a:pt x="3919" y="195"/>
                    <a:pt x="4065" y="90"/>
                  </a:cubicBezTo>
                  <a:cubicBezTo>
                    <a:pt x="4069" y="86"/>
                    <a:pt x="4043" y="38"/>
                    <a:pt x="4027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2" name="Google Shape;33812;p24"/>
            <p:cNvSpPr/>
            <p:nvPr/>
          </p:nvSpPr>
          <p:spPr>
            <a:xfrm>
              <a:off x="-2788548" y="4035782"/>
              <a:ext cx="170515" cy="73057"/>
            </a:xfrm>
            <a:custGeom>
              <a:avLst/>
              <a:gdLst/>
              <a:ahLst/>
              <a:cxnLst/>
              <a:rect l="l" t="t" r="r" b="b"/>
              <a:pathLst>
                <a:path w="3571" h="1530" extrusionOk="0">
                  <a:moveTo>
                    <a:pt x="1" y="0"/>
                  </a:moveTo>
                  <a:lnTo>
                    <a:pt x="1" y="0"/>
                  </a:lnTo>
                  <a:cubicBezTo>
                    <a:pt x="161" y="168"/>
                    <a:pt x="277" y="359"/>
                    <a:pt x="479" y="359"/>
                  </a:cubicBezTo>
                  <a:cubicBezTo>
                    <a:pt x="498" y="359"/>
                    <a:pt x="513" y="355"/>
                    <a:pt x="531" y="355"/>
                  </a:cubicBezTo>
                  <a:cubicBezTo>
                    <a:pt x="658" y="434"/>
                    <a:pt x="755" y="505"/>
                    <a:pt x="860" y="565"/>
                  </a:cubicBezTo>
                  <a:cubicBezTo>
                    <a:pt x="1032" y="662"/>
                    <a:pt x="1208" y="763"/>
                    <a:pt x="1388" y="845"/>
                  </a:cubicBezTo>
                  <a:cubicBezTo>
                    <a:pt x="1597" y="942"/>
                    <a:pt x="1814" y="1024"/>
                    <a:pt x="2026" y="1110"/>
                  </a:cubicBezTo>
                  <a:cubicBezTo>
                    <a:pt x="2232" y="1193"/>
                    <a:pt x="2434" y="1267"/>
                    <a:pt x="2639" y="1342"/>
                  </a:cubicBezTo>
                  <a:cubicBezTo>
                    <a:pt x="2677" y="1357"/>
                    <a:pt x="2715" y="1369"/>
                    <a:pt x="2756" y="1369"/>
                  </a:cubicBezTo>
                  <a:lnTo>
                    <a:pt x="2763" y="1369"/>
                  </a:lnTo>
                  <a:cubicBezTo>
                    <a:pt x="2778" y="1369"/>
                    <a:pt x="2793" y="1364"/>
                    <a:pt x="2804" y="1364"/>
                  </a:cubicBezTo>
                  <a:cubicBezTo>
                    <a:pt x="2942" y="1364"/>
                    <a:pt x="3065" y="1409"/>
                    <a:pt x="3186" y="1488"/>
                  </a:cubicBezTo>
                  <a:cubicBezTo>
                    <a:pt x="3234" y="1517"/>
                    <a:pt x="3286" y="1529"/>
                    <a:pt x="3339" y="1529"/>
                  </a:cubicBezTo>
                  <a:cubicBezTo>
                    <a:pt x="3417" y="1529"/>
                    <a:pt x="3496" y="1499"/>
                    <a:pt x="3570" y="1450"/>
                  </a:cubicBezTo>
                  <a:cubicBezTo>
                    <a:pt x="3514" y="1409"/>
                    <a:pt x="3458" y="1391"/>
                    <a:pt x="3402" y="1372"/>
                  </a:cubicBezTo>
                  <a:cubicBezTo>
                    <a:pt x="3170" y="1290"/>
                    <a:pt x="2913" y="1319"/>
                    <a:pt x="2689" y="1196"/>
                  </a:cubicBezTo>
                  <a:cubicBezTo>
                    <a:pt x="2610" y="1151"/>
                    <a:pt x="2516" y="1133"/>
                    <a:pt x="2430" y="1103"/>
                  </a:cubicBezTo>
                  <a:cubicBezTo>
                    <a:pt x="2228" y="1032"/>
                    <a:pt x="2026" y="953"/>
                    <a:pt x="1821" y="889"/>
                  </a:cubicBezTo>
                  <a:cubicBezTo>
                    <a:pt x="1537" y="800"/>
                    <a:pt x="1305" y="598"/>
                    <a:pt x="1006" y="539"/>
                  </a:cubicBezTo>
                  <a:cubicBezTo>
                    <a:pt x="924" y="523"/>
                    <a:pt x="853" y="453"/>
                    <a:pt x="778" y="400"/>
                  </a:cubicBezTo>
                  <a:cubicBezTo>
                    <a:pt x="703" y="351"/>
                    <a:pt x="640" y="287"/>
                    <a:pt x="561" y="247"/>
                  </a:cubicBezTo>
                  <a:cubicBezTo>
                    <a:pt x="438" y="180"/>
                    <a:pt x="311" y="123"/>
                    <a:pt x="184" y="63"/>
                  </a:cubicBezTo>
                  <a:cubicBezTo>
                    <a:pt x="161" y="49"/>
                    <a:pt x="139" y="30"/>
                    <a:pt x="113" y="18"/>
                  </a:cubicBezTo>
                  <a:cubicBezTo>
                    <a:pt x="87" y="8"/>
                    <a:pt x="56" y="1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3" name="Google Shape;33813;p24"/>
            <p:cNvSpPr/>
            <p:nvPr/>
          </p:nvSpPr>
          <p:spPr>
            <a:xfrm>
              <a:off x="-1679411" y="3166302"/>
              <a:ext cx="103426" cy="20580"/>
            </a:xfrm>
            <a:custGeom>
              <a:avLst/>
              <a:gdLst/>
              <a:ahLst/>
              <a:cxnLst/>
              <a:rect l="l" t="t" r="r" b="b"/>
              <a:pathLst>
                <a:path w="2166" h="431" extrusionOk="0">
                  <a:moveTo>
                    <a:pt x="1881" y="1"/>
                  </a:moveTo>
                  <a:cubicBezTo>
                    <a:pt x="1638" y="34"/>
                    <a:pt x="1399" y="72"/>
                    <a:pt x="1156" y="109"/>
                  </a:cubicBezTo>
                  <a:cubicBezTo>
                    <a:pt x="1063" y="124"/>
                    <a:pt x="965" y="172"/>
                    <a:pt x="876" y="172"/>
                  </a:cubicBezTo>
                  <a:cubicBezTo>
                    <a:pt x="865" y="172"/>
                    <a:pt x="850" y="168"/>
                    <a:pt x="835" y="165"/>
                  </a:cubicBezTo>
                  <a:cubicBezTo>
                    <a:pt x="808" y="161"/>
                    <a:pt x="782" y="158"/>
                    <a:pt x="756" y="158"/>
                  </a:cubicBezTo>
                  <a:cubicBezTo>
                    <a:pt x="670" y="158"/>
                    <a:pt x="596" y="184"/>
                    <a:pt x="509" y="191"/>
                  </a:cubicBezTo>
                  <a:cubicBezTo>
                    <a:pt x="401" y="194"/>
                    <a:pt x="289" y="206"/>
                    <a:pt x="177" y="206"/>
                  </a:cubicBezTo>
                  <a:cubicBezTo>
                    <a:pt x="68" y="210"/>
                    <a:pt x="5" y="251"/>
                    <a:pt x="1" y="401"/>
                  </a:cubicBezTo>
                  <a:cubicBezTo>
                    <a:pt x="68" y="412"/>
                    <a:pt x="125" y="430"/>
                    <a:pt x="177" y="430"/>
                  </a:cubicBezTo>
                  <a:lnTo>
                    <a:pt x="195" y="430"/>
                  </a:lnTo>
                  <a:cubicBezTo>
                    <a:pt x="401" y="412"/>
                    <a:pt x="603" y="382"/>
                    <a:pt x="808" y="360"/>
                  </a:cubicBezTo>
                  <a:cubicBezTo>
                    <a:pt x="1179" y="315"/>
                    <a:pt x="1553" y="277"/>
                    <a:pt x="1926" y="229"/>
                  </a:cubicBezTo>
                  <a:cubicBezTo>
                    <a:pt x="2005" y="217"/>
                    <a:pt x="2076" y="180"/>
                    <a:pt x="2166" y="150"/>
                  </a:cubicBezTo>
                  <a:cubicBezTo>
                    <a:pt x="2079" y="53"/>
                    <a:pt x="1986" y="1"/>
                    <a:pt x="19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4" name="Google Shape;33814;p24"/>
            <p:cNvSpPr/>
            <p:nvPr/>
          </p:nvSpPr>
          <p:spPr>
            <a:xfrm>
              <a:off x="-2135424" y="3360167"/>
              <a:ext cx="42688" cy="148168"/>
            </a:xfrm>
            <a:custGeom>
              <a:avLst/>
              <a:gdLst/>
              <a:ahLst/>
              <a:cxnLst/>
              <a:rect l="l" t="t" r="r" b="b"/>
              <a:pathLst>
                <a:path w="894" h="3103" extrusionOk="0">
                  <a:moveTo>
                    <a:pt x="893" y="0"/>
                  </a:moveTo>
                  <a:lnTo>
                    <a:pt x="893" y="0"/>
                  </a:lnTo>
                  <a:cubicBezTo>
                    <a:pt x="774" y="26"/>
                    <a:pt x="770" y="104"/>
                    <a:pt x="752" y="168"/>
                  </a:cubicBezTo>
                  <a:cubicBezTo>
                    <a:pt x="629" y="549"/>
                    <a:pt x="505" y="931"/>
                    <a:pt x="393" y="1316"/>
                  </a:cubicBezTo>
                  <a:cubicBezTo>
                    <a:pt x="329" y="1540"/>
                    <a:pt x="277" y="1769"/>
                    <a:pt x="236" y="1997"/>
                  </a:cubicBezTo>
                  <a:cubicBezTo>
                    <a:pt x="217" y="2083"/>
                    <a:pt x="258" y="2180"/>
                    <a:pt x="239" y="2258"/>
                  </a:cubicBezTo>
                  <a:cubicBezTo>
                    <a:pt x="184" y="2471"/>
                    <a:pt x="105" y="2677"/>
                    <a:pt x="37" y="2882"/>
                  </a:cubicBezTo>
                  <a:cubicBezTo>
                    <a:pt x="15" y="2957"/>
                    <a:pt x="1" y="3032"/>
                    <a:pt x="60" y="3103"/>
                  </a:cubicBezTo>
                  <a:cubicBezTo>
                    <a:pt x="206" y="2871"/>
                    <a:pt x="220" y="2818"/>
                    <a:pt x="247" y="2609"/>
                  </a:cubicBezTo>
                  <a:cubicBezTo>
                    <a:pt x="255" y="2538"/>
                    <a:pt x="270" y="2471"/>
                    <a:pt x="284" y="2400"/>
                  </a:cubicBezTo>
                  <a:cubicBezTo>
                    <a:pt x="360" y="2045"/>
                    <a:pt x="430" y="1686"/>
                    <a:pt x="512" y="1331"/>
                  </a:cubicBezTo>
                  <a:cubicBezTo>
                    <a:pt x="561" y="1114"/>
                    <a:pt x="591" y="879"/>
                    <a:pt x="700" y="692"/>
                  </a:cubicBezTo>
                  <a:cubicBezTo>
                    <a:pt x="819" y="471"/>
                    <a:pt x="812" y="235"/>
                    <a:pt x="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5" name="Google Shape;33815;p24"/>
            <p:cNvSpPr/>
            <p:nvPr/>
          </p:nvSpPr>
          <p:spPr>
            <a:xfrm>
              <a:off x="-2095982" y="3344983"/>
              <a:ext cx="40540" cy="127827"/>
            </a:xfrm>
            <a:custGeom>
              <a:avLst/>
              <a:gdLst/>
              <a:ahLst/>
              <a:cxnLst/>
              <a:rect l="l" t="t" r="r" b="b"/>
              <a:pathLst>
                <a:path w="849" h="2677" extrusionOk="0">
                  <a:moveTo>
                    <a:pt x="763" y="1"/>
                  </a:moveTo>
                  <a:cubicBezTo>
                    <a:pt x="606" y="184"/>
                    <a:pt x="606" y="184"/>
                    <a:pt x="624" y="412"/>
                  </a:cubicBezTo>
                  <a:cubicBezTo>
                    <a:pt x="628" y="449"/>
                    <a:pt x="602" y="490"/>
                    <a:pt x="588" y="527"/>
                  </a:cubicBezTo>
                  <a:cubicBezTo>
                    <a:pt x="565" y="572"/>
                    <a:pt x="524" y="613"/>
                    <a:pt x="516" y="658"/>
                  </a:cubicBezTo>
                  <a:cubicBezTo>
                    <a:pt x="467" y="1010"/>
                    <a:pt x="269" y="1316"/>
                    <a:pt x="236" y="1675"/>
                  </a:cubicBezTo>
                  <a:cubicBezTo>
                    <a:pt x="210" y="1940"/>
                    <a:pt x="112" y="2199"/>
                    <a:pt x="34" y="2453"/>
                  </a:cubicBezTo>
                  <a:cubicBezTo>
                    <a:pt x="0" y="2553"/>
                    <a:pt x="27" y="2613"/>
                    <a:pt x="105" y="2677"/>
                  </a:cubicBezTo>
                  <a:cubicBezTo>
                    <a:pt x="217" y="2565"/>
                    <a:pt x="210" y="2408"/>
                    <a:pt x="229" y="2277"/>
                  </a:cubicBezTo>
                  <a:cubicBezTo>
                    <a:pt x="296" y="1791"/>
                    <a:pt x="445" y="1328"/>
                    <a:pt x="617" y="867"/>
                  </a:cubicBezTo>
                  <a:cubicBezTo>
                    <a:pt x="659" y="748"/>
                    <a:pt x="711" y="617"/>
                    <a:pt x="700" y="498"/>
                  </a:cubicBezTo>
                  <a:cubicBezTo>
                    <a:pt x="692" y="408"/>
                    <a:pt x="707" y="348"/>
                    <a:pt x="748" y="273"/>
                  </a:cubicBezTo>
                  <a:cubicBezTo>
                    <a:pt x="790" y="191"/>
                    <a:pt x="849" y="98"/>
                    <a:pt x="7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6" name="Google Shape;33816;p24"/>
            <p:cNvSpPr/>
            <p:nvPr/>
          </p:nvSpPr>
          <p:spPr>
            <a:xfrm>
              <a:off x="-1332937" y="3051177"/>
              <a:ext cx="90391" cy="69667"/>
            </a:xfrm>
            <a:custGeom>
              <a:avLst/>
              <a:gdLst/>
              <a:ahLst/>
              <a:cxnLst/>
              <a:rect l="l" t="t" r="r" b="b"/>
              <a:pathLst>
                <a:path w="1893" h="1459" extrusionOk="0">
                  <a:moveTo>
                    <a:pt x="1855" y="0"/>
                  </a:moveTo>
                  <a:cubicBezTo>
                    <a:pt x="1806" y="26"/>
                    <a:pt x="1758" y="49"/>
                    <a:pt x="1713" y="79"/>
                  </a:cubicBezTo>
                  <a:cubicBezTo>
                    <a:pt x="1402" y="273"/>
                    <a:pt x="1160" y="557"/>
                    <a:pt x="838" y="744"/>
                  </a:cubicBezTo>
                  <a:cubicBezTo>
                    <a:pt x="584" y="894"/>
                    <a:pt x="360" y="1099"/>
                    <a:pt x="124" y="1279"/>
                  </a:cubicBezTo>
                  <a:cubicBezTo>
                    <a:pt x="79" y="1316"/>
                    <a:pt x="42" y="1368"/>
                    <a:pt x="1" y="1413"/>
                  </a:cubicBezTo>
                  <a:cubicBezTo>
                    <a:pt x="8" y="1428"/>
                    <a:pt x="16" y="1444"/>
                    <a:pt x="23" y="1458"/>
                  </a:cubicBezTo>
                  <a:cubicBezTo>
                    <a:pt x="75" y="1447"/>
                    <a:pt x="143" y="1451"/>
                    <a:pt x="184" y="1421"/>
                  </a:cubicBezTo>
                  <a:cubicBezTo>
                    <a:pt x="494" y="1192"/>
                    <a:pt x="801" y="954"/>
                    <a:pt x="1111" y="718"/>
                  </a:cubicBezTo>
                  <a:cubicBezTo>
                    <a:pt x="1160" y="677"/>
                    <a:pt x="1205" y="632"/>
                    <a:pt x="1253" y="591"/>
                  </a:cubicBezTo>
                  <a:cubicBezTo>
                    <a:pt x="1440" y="452"/>
                    <a:pt x="1631" y="318"/>
                    <a:pt x="1814" y="176"/>
                  </a:cubicBezTo>
                  <a:cubicBezTo>
                    <a:pt x="1855" y="146"/>
                    <a:pt x="1870" y="86"/>
                    <a:pt x="1892" y="38"/>
                  </a:cubicBezTo>
                  <a:cubicBezTo>
                    <a:pt x="1881" y="26"/>
                    <a:pt x="1870" y="12"/>
                    <a:pt x="1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7" name="Google Shape;33817;p24"/>
            <p:cNvSpPr/>
            <p:nvPr/>
          </p:nvSpPr>
          <p:spPr>
            <a:xfrm>
              <a:off x="-2066377" y="3159140"/>
              <a:ext cx="68760" cy="117513"/>
            </a:xfrm>
            <a:custGeom>
              <a:avLst/>
              <a:gdLst/>
              <a:ahLst/>
              <a:cxnLst/>
              <a:rect l="l" t="t" r="r" b="b"/>
              <a:pathLst>
                <a:path w="1440" h="2461" extrusionOk="0">
                  <a:moveTo>
                    <a:pt x="1395" y="1"/>
                  </a:moveTo>
                  <a:cubicBezTo>
                    <a:pt x="1339" y="65"/>
                    <a:pt x="1276" y="125"/>
                    <a:pt x="1224" y="196"/>
                  </a:cubicBezTo>
                  <a:cubicBezTo>
                    <a:pt x="1129" y="327"/>
                    <a:pt x="1040" y="461"/>
                    <a:pt x="950" y="596"/>
                  </a:cubicBezTo>
                  <a:cubicBezTo>
                    <a:pt x="831" y="786"/>
                    <a:pt x="703" y="973"/>
                    <a:pt x="591" y="1167"/>
                  </a:cubicBezTo>
                  <a:cubicBezTo>
                    <a:pt x="479" y="1369"/>
                    <a:pt x="389" y="1583"/>
                    <a:pt x="270" y="1784"/>
                  </a:cubicBezTo>
                  <a:cubicBezTo>
                    <a:pt x="147" y="1997"/>
                    <a:pt x="53" y="2218"/>
                    <a:pt x="1" y="2461"/>
                  </a:cubicBezTo>
                  <a:lnTo>
                    <a:pt x="8" y="2461"/>
                  </a:lnTo>
                  <a:cubicBezTo>
                    <a:pt x="113" y="2461"/>
                    <a:pt x="170" y="2382"/>
                    <a:pt x="187" y="2300"/>
                  </a:cubicBezTo>
                  <a:cubicBezTo>
                    <a:pt x="251" y="2049"/>
                    <a:pt x="427" y="1859"/>
                    <a:pt x="491" y="1605"/>
                  </a:cubicBezTo>
                  <a:cubicBezTo>
                    <a:pt x="546" y="1381"/>
                    <a:pt x="708" y="1179"/>
                    <a:pt x="838" y="977"/>
                  </a:cubicBezTo>
                  <a:cubicBezTo>
                    <a:pt x="1014" y="703"/>
                    <a:pt x="1205" y="442"/>
                    <a:pt x="1384" y="173"/>
                  </a:cubicBezTo>
                  <a:cubicBezTo>
                    <a:pt x="1414" y="132"/>
                    <a:pt x="1421" y="80"/>
                    <a:pt x="1440" y="30"/>
                  </a:cubicBezTo>
                  <a:cubicBezTo>
                    <a:pt x="1426" y="20"/>
                    <a:pt x="1410" y="13"/>
                    <a:pt x="1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8" name="Google Shape;33818;p24"/>
            <p:cNvSpPr/>
            <p:nvPr/>
          </p:nvSpPr>
          <p:spPr>
            <a:xfrm>
              <a:off x="-1424283" y="3119698"/>
              <a:ext cx="87621" cy="50567"/>
            </a:xfrm>
            <a:custGeom>
              <a:avLst/>
              <a:gdLst/>
              <a:ahLst/>
              <a:cxnLst/>
              <a:rect l="l" t="t" r="r" b="b"/>
              <a:pathLst>
                <a:path w="1835" h="1059" extrusionOk="0">
                  <a:moveTo>
                    <a:pt x="1776" y="1"/>
                  </a:moveTo>
                  <a:cubicBezTo>
                    <a:pt x="1574" y="116"/>
                    <a:pt x="1376" y="233"/>
                    <a:pt x="1174" y="352"/>
                  </a:cubicBezTo>
                  <a:cubicBezTo>
                    <a:pt x="1162" y="359"/>
                    <a:pt x="1159" y="375"/>
                    <a:pt x="1148" y="382"/>
                  </a:cubicBezTo>
                  <a:cubicBezTo>
                    <a:pt x="1099" y="430"/>
                    <a:pt x="1054" y="483"/>
                    <a:pt x="994" y="516"/>
                  </a:cubicBezTo>
                  <a:cubicBezTo>
                    <a:pt x="725" y="689"/>
                    <a:pt x="430" y="801"/>
                    <a:pt x="127" y="901"/>
                  </a:cubicBezTo>
                  <a:cubicBezTo>
                    <a:pt x="86" y="917"/>
                    <a:pt x="56" y="961"/>
                    <a:pt x="0" y="1006"/>
                  </a:cubicBezTo>
                  <a:cubicBezTo>
                    <a:pt x="86" y="1040"/>
                    <a:pt x="157" y="1058"/>
                    <a:pt x="217" y="1058"/>
                  </a:cubicBezTo>
                  <a:cubicBezTo>
                    <a:pt x="269" y="1058"/>
                    <a:pt x="314" y="1044"/>
                    <a:pt x="351" y="1006"/>
                  </a:cubicBezTo>
                  <a:cubicBezTo>
                    <a:pt x="497" y="868"/>
                    <a:pt x="669" y="804"/>
                    <a:pt x="853" y="749"/>
                  </a:cubicBezTo>
                  <a:cubicBezTo>
                    <a:pt x="901" y="734"/>
                    <a:pt x="942" y="708"/>
                    <a:pt x="983" y="682"/>
                  </a:cubicBezTo>
                  <a:cubicBezTo>
                    <a:pt x="1193" y="551"/>
                    <a:pt x="1383" y="385"/>
                    <a:pt x="1619" y="292"/>
                  </a:cubicBezTo>
                  <a:cubicBezTo>
                    <a:pt x="1727" y="251"/>
                    <a:pt x="1805" y="143"/>
                    <a:pt x="1835" y="12"/>
                  </a:cubicBezTo>
                  <a:cubicBezTo>
                    <a:pt x="1809" y="9"/>
                    <a:pt x="1795" y="1"/>
                    <a:pt x="17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9" name="Google Shape;33819;p24"/>
            <p:cNvSpPr/>
            <p:nvPr/>
          </p:nvSpPr>
          <p:spPr>
            <a:xfrm>
              <a:off x="-2210582" y="3991852"/>
              <a:ext cx="65561" cy="49994"/>
            </a:xfrm>
            <a:custGeom>
              <a:avLst/>
              <a:gdLst/>
              <a:ahLst/>
              <a:cxnLst/>
              <a:rect l="l" t="t" r="r" b="b"/>
              <a:pathLst>
                <a:path w="1373" h="1047" extrusionOk="0">
                  <a:moveTo>
                    <a:pt x="1358" y="1"/>
                  </a:moveTo>
                  <a:lnTo>
                    <a:pt x="1358" y="1"/>
                  </a:lnTo>
                  <a:cubicBezTo>
                    <a:pt x="1290" y="30"/>
                    <a:pt x="1227" y="46"/>
                    <a:pt x="1175" y="82"/>
                  </a:cubicBezTo>
                  <a:cubicBezTo>
                    <a:pt x="992" y="217"/>
                    <a:pt x="808" y="360"/>
                    <a:pt x="625" y="501"/>
                  </a:cubicBezTo>
                  <a:cubicBezTo>
                    <a:pt x="426" y="662"/>
                    <a:pt x="229" y="823"/>
                    <a:pt x="0" y="1010"/>
                  </a:cubicBezTo>
                  <a:cubicBezTo>
                    <a:pt x="64" y="1028"/>
                    <a:pt x="98" y="1047"/>
                    <a:pt x="120" y="1047"/>
                  </a:cubicBezTo>
                  <a:cubicBezTo>
                    <a:pt x="124" y="1047"/>
                    <a:pt x="128" y="1047"/>
                    <a:pt x="131" y="1043"/>
                  </a:cubicBezTo>
                  <a:cubicBezTo>
                    <a:pt x="207" y="1010"/>
                    <a:pt x="288" y="972"/>
                    <a:pt x="355" y="924"/>
                  </a:cubicBezTo>
                  <a:cubicBezTo>
                    <a:pt x="655" y="700"/>
                    <a:pt x="954" y="472"/>
                    <a:pt x="1253" y="247"/>
                  </a:cubicBezTo>
                  <a:cubicBezTo>
                    <a:pt x="1323" y="191"/>
                    <a:pt x="1373" y="127"/>
                    <a:pt x="1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0" name="Google Shape;33820;p24"/>
            <p:cNvSpPr/>
            <p:nvPr/>
          </p:nvSpPr>
          <p:spPr>
            <a:xfrm>
              <a:off x="-2030469" y="3762461"/>
              <a:ext cx="46270" cy="89675"/>
            </a:xfrm>
            <a:custGeom>
              <a:avLst/>
              <a:gdLst/>
              <a:ahLst/>
              <a:cxnLst/>
              <a:rect l="l" t="t" r="r" b="b"/>
              <a:pathLst>
                <a:path w="969" h="1878" extrusionOk="0">
                  <a:moveTo>
                    <a:pt x="867" y="1"/>
                  </a:moveTo>
                  <a:cubicBezTo>
                    <a:pt x="826" y="95"/>
                    <a:pt x="759" y="173"/>
                    <a:pt x="770" y="236"/>
                  </a:cubicBezTo>
                  <a:cubicBezTo>
                    <a:pt x="793" y="330"/>
                    <a:pt x="744" y="386"/>
                    <a:pt x="714" y="454"/>
                  </a:cubicBezTo>
                  <a:cubicBezTo>
                    <a:pt x="674" y="550"/>
                    <a:pt x="613" y="637"/>
                    <a:pt x="565" y="730"/>
                  </a:cubicBezTo>
                  <a:cubicBezTo>
                    <a:pt x="498" y="857"/>
                    <a:pt x="464" y="1003"/>
                    <a:pt x="374" y="1104"/>
                  </a:cubicBezTo>
                  <a:cubicBezTo>
                    <a:pt x="172" y="1320"/>
                    <a:pt x="165" y="1612"/>
                    <a:pt x="1" y="1877"/>
                  </a:cubicBezTo>
                  <a:cubicBezTo>
                    <a:pt x="127" y="1844"/>
                    <a:pt x="176" y="1784"/>
                    <a:pt x="210" y="1720"/>
                  </a:cubicBezTo>
                  <a:cubicBezTo>
                    <a:pt x="310" y="1537"/>
                    <a:pt x="408" y="1351"/>
                    <a:pt x="494" y="1156"/>
                  </a:cubicBezTo>
                  <a:cubicBezTo>
                    <a:pt x="598" y="920"/>
                    <a:pt x="700" y="681"/>
                    <a:pt x="848" y="468"/>
                  </a:cubicBezTo>
                  <a:cubicBezTo>
                    <a:pt x="969" y="304"/>
                    <a:pt x="969" y="233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1" name="Google Shape;33821;p24"/>
            <p:cNvSpPr/>
            <p:nvPr/>
          </p:nvSpPr>
          <p:spPr>
            <a:xfrm>
              <a:off x="-1443049" y="2927122"/>
              <a:ext cx="58207" cy="45219"/>
            </a:xfrm>
            <a:custGeom>
              <a:avLst/>
              <a:gdLst/>
              <a:ahLst/>
              <a:cxnLst/>
              <a:rect l="l" t="t" r="r" b="b"/>
              <a:pathLst>
                <a:path w="1219" h="947" extrusionOk="0">
                  <a:moveTo>
                    <a:pt x="1137" y="0"/>
                  </a:moveTo>
                  <a:cubicBezTo>
                    <a:pt x="1103" y="27"/>
                    <a:pt x="1066" y="53"/>
                    <a:pt x="1036" y="83"/>
                  </a:cubicBezTo>
                  <a:cubicBezTo>
                    <a:pt x="853" y="262"/>
                    <a:pt x="628" y="381"/>
                    <a:pt x="423" y="528"/>
                  </a:cubicBezTo>
                  <a:cubicBezTo>
                    <a:pt x="311" y="610"/>
                    <a:pt x="195" y="692"/>
                    <a:pt x="90" y="781"/>
                  </a:cubicBezTo>
                  <a:cubicBezTo>
                    <a:pt x="57" y="807"/>
                    <a:pt x="45" y="864"/>
                    <a:pt x="0" y="947"/>
                  </a:cubicBezTo>
                  <a:cubicBezTo>
                    <a:pt x="147" y="879"/>
                    <a:pt x="254" y="849"/>
                    <a:pt x="337" y="785"/>
                  </a:cubicBezTo>
                  <a:cubicBezTo>
                    <a:pt x="427" y="718"/>
                    <a:pt x="490" y="621"/>
                    <a:pt x="568" y="543"/>
                  </a:cubicBezTo>
                  <a:cubicBezTo>
                    <a:pt x="602" y="509"/>
                    <a:pt x="651" y="490"/>
                    <a:pt x="692" y="460"/>
                  </a:cubicBezTo>
                  <a:cubicBezTo>
                    <a:pt x="770" y="400"/>
                    <a:pt x="849" y="345"/>
                    <a:pt x="927" y="284"/>
                  </a:cubicBezTo>
                  <a:cubicBezTo>
                    <a:pt x="1025" y="210"/>
                    <a:pt x="1118" y="127"/>
                    <a:pt x="1219" y="57"/>
                  </a:cubicBezTo>
                  <a:cubicBezTo>
                    <a:pt x="1193" y="38"/>
                    <a:pt x="1167" y="19"/>
                    <a:pt x="1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2" name="Google Shape;33822;p24"/>
            <p:cNvSpPr/>
            <p:nvPr/>
          </p:nvSpPr>
          <p:spPr>
            <a:xfrm>
              <a:off x="-1416452" y="2950663"/>
              <a:ext cx="71052" cy="52000"/>
            </a:xfrm>
            <a:custGeom>
              <a:avLst/>
              <a:gdLst/>
              <a:ahLst/>
              <a:cxnLst/>
              <a:rect l="l" t="t" r="r" b="b"/>
              <a:pathLst>
                <a:path w="1488" h="1089" extrusionOk="0">
                  <a:moveTo>
                    <a:pt x="1369" y="0"/>
                  </a:moveTo>
                  <a:cubicBezTo>
                    <a:pt x="1353" y="9"/>
                    <a:pt x="1339" y="19"/>
                    <a:pt x="1320" y="27"/>
                  </a:cubicBezTo>
                  <a:cubicBezTo>
                    <a:pt x="1309" y="31"/>
                    <a:pt x="1301" y="45"/>
                    <a:pt x="1290" y="53"/>
                  </a:cubicBezTo>
                  <a:cubicBezTo>
                    <a:pt x="1039" y="247"/>
                    <a:pt x="785" y="442"/>
                    <a:pt x="535" y="633"/>
                  </a:cubicBezTo>
                  <a:cubicBezTo>
                    <a:pt x="359" y="771"/>
                    <a:pt x="180" y="906"/>
                    <a:pt x="0" y="1040"/>
                  </a:cubicBezTo>
                  <a:cubicBezTo>
                    <a:pt x="8" y="1055"/>
                    <a:pt x="16" y="1073"/>
                    <a:pt x="23" y="1089"/>
                  </a:cubicBezTo>
                  <a:cubicBezTo>
                    <a:pt x="32" y="1088"/>
                    <a:pt x="42" y="1088"/>
                    <a:pt x="52" y="1088"/>
                  </a:cubicBezTo>
                  <a:cubicBezTo>
                    <a:pt x="62" y="1088"/>
                    <a:pt x="73" y="1088"/>
                    <a:pt x="83" y="1088"/>
                  </a:cubicBezTo>
                  <a:cubicBezTo>
                    <a:pt x="118" y="1088"/>
                    <a:pt x="151" y="1086"/>
                    <a:pt x="165" y="1070"/>
                  </a:cubicBezTo>
                  <a:cubicBezTo>
                    <a:pt x="378" y="808"/>
                    <a:pt x="707" y="681"/>
                    <a:pt x="931" y="435"/>
                  </a:cubicBezTo>
                  <a:cubicBezTo>
                    <a:pt x="1141" y="423"/>
                    <a:pt x="1193" y="199"/>
                    <a:pt x="1379" y="124"/>
                  </a:cubicBezTo>
                  <a:cubicBezTo>
                    <a:pt x="1417" y="109"/>
                    <a:pt x="1455" y="90"/>
                    <a:pt x="1488" y="64"/>
                  </a:cubicBezTo>
                  <a:cubicBezTo>
                    <a:pt x="1447" y="45"/>
                    <a:pt x="1410" y="23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3" name="Google Shape;33823;p24"/>
            <p:cNvSpPr/>
            <p:nvPr/>
          </p:nvSpPr>
          <p:spPr>
            <a:xfrm>
              <a:off x="-1935876" y="3131636"/>
              <a:ext cx="74681" cy="64319"/>
            </a:xfrm>
            <a:custGeom>
              <a:avLst/>
              <a:gdLst/>
              <a:ahLst/>
              <a:cxnLst/>
              <a:rect l="l" t="t" r="r" b="b"/>
              <a:pathLst>
                <a:path w="1564" h="1347" extrusionOk="0">
                  <a:moveTo>
                    <a:pt x="1563" y="1"/>
                  </a:moveTo>
                  <a:cubicBezTo>
                    <a:pt x="1519" y="9"/>
                    <a:pt x="1496" y="9"/>
                    <a:pt x="1481" y="16"/>
                  </a:cubicBezTo>
                  <a:cubicBezTo>
                    <a:pt x="1253" y="158"/>
                    <a:pt x="1065" y="353"/>
                    <a:pt x="838" y="491"/>
                  </a:cubicBezTo>
                  <a:cubicBezTo>
                    <a:pt x="722" y="562"/>
                    <a:pt x="632" y="682"/>
                    <a:pt x="532" y="779"/>
                  </a:cubicBezTo>
                  <a:cubicBezTo>
                    <a:pt x="482" y="824"/>
                    <a:pt x="434" y="861"/>
                    <a:pt x="389" y="910"/>
                  </a:cubicBezTo>
                  <a:cubicBezTo>
                    <a:pt x="263" y="1037"/>
                    <a:pt x="139" y="1167"/>
                    <a:pt x="1" y="1306"/>
                  </a:cubicBezTo>
                  <a:cubicBezTo>
                    <a:pt x="42" y="1332"/>
                    <a:pt x="75" y="1347"/>
                    <a:pt x="109" y="1347"/>
                  </a:cubicBezTo>
                  <a:cubicBezTo>
                    <a:pt x="150" y="1347"/>
                    <a:pt x="187" y="1321"/>
                    <a:pt x="236" y="1269"/>
                  </a:cubicBezTo>
                  <a:cubicBezTo>
                    <a:pt x="285" y="1220"/>
                    <a:pt x="322" y="1160"/>
                    <a:pt x="370" y="1108"/>
                  </a:cubicBezTo>
                  <a:cubicBezTo>
                    <a:pt x="475" y="999"/>
                    <a:pt x="610" y="917"/>
                    <a:pt x="681" y="775"/>
                  </a:cubicBezTo>
                  <a:cubicBezTo>
                    <a:pt x="699" y="737"/>
                    <a:pt x="737" y="708"/>
                    <a:pt x="770" y="685"/>
                  </a:cubicBezTo>
                  <a:cubicBezTo>
                    <a:pt x="984" y="528"/>
                    <a:pt x="1200" y="375"/>
                    <a:pt x="1417" y="218"/>
                  </a:cubicBezTo>
                  <a:cubicBezTo>
                    <a:pt x="1455" y="188"/>
                    <a:pt x="1496" y="154"/>
                    <a:pt x="1526" y="118"/>
                  </a:cubicBezTo>
                  <a:cubicBezTo>
                    <a:pt x="1545" y="91"/>
                    <a:pt x="1548" y="50"/>
                    <a:pt x="1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4" name="Google Shape;33824;p24"/>
            <p:cNvSpPr/>
            <p:nvPr/>
          </p:nvSpPr>
          <p:spPr>
            <a:xfrm>
              <a:off x="-2140581" y="3874721"/>
              <a:ext cx="49612" cy="52382"/>
            </a:xfrm>
            <a:custGeom>
              <a:avLst/>
              <a:gdLst/>
              <a:ahLst/>
              <a:cxnLst/>
              <a:rect l="l" t="t" r="r" b="b"/>
              <a:pathLst>
                <a:path w="1039" h="1097" extrusionOk="0">
                  <a:moveTo>
                    <a:pt x="983" y="1"/>
                  </a:moveTo>
                  <a:cubicBezTo>
                    <a:pt x="878" y="1"/>
                    <a:pt x="822" y="76"/>
                    <a:pt x="763" y="147"/>
                  </a:cubicBezTo>
                  <a:cubicBezTo>
                    <a:pt x="564" y="386"/>
                    <a:pt x="363" y="622"/>
                    <a:pt x="168" y="861"/>
                  </a:cubicBezTo>
                  <a:cubicBezTo>
                    <a:pt x="112" y="929"/>
                    <a:pt x="67" y="1003"/>
                    <a:pt x="0" y="1096"/>
                  </a:cubicBezTo>
                  <a:cubicBezTo>
                    <a:pt x="187" y="1074"/>
                    <a:pt x="235" y="1041"/>
                    <a:pt x="325" y="910"/>
                  </a:cubicBezTo>
                  <a:cubicBezTo>
                    <a:pt x="389" y="824"/>
                    <a:pt x="449" y="738"/>
                    <a:pt x="520" y="659"/>
                  </a:cubicBezTo>
                  <a:cubicBezTo>
                    <a:pt x="684" y="465"/>
                    <a:pt x="852" y="278"/>
                    <a:pt x="1020" y="83"/>
                  </a:cubicBezTo>
                  <a:cubicBezTo>
                    <a:pt x="1032" y="68"/>
                    <a:pt x="1032" y="46"/>
                    <a:pt x="1039" y="9"/>
                  </a:cubicBezTo>
                  <a:cubicBezTo>
                    <a:pt x="1020" y="5"/>
                    <a:pt x="1001" y="1"/>
                    <a:pt x="9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5" name="Google Shape;33825;p24"/>
            <p:cNvSpPr/>
            <p:nvPr/>
          </p:nvSpPr>
          <p:spPr>
            <a:xfrm>
              <a:off x="-2613306" y="4106786"/>
              <a:ext cx="73774" cy="10935"/>
            </a:xfrm>
            <a:custGeom>
              <a:avLst/>
              <a:gdLst/>
              <a:ahLst/>
              <a:cxnLst/>
              <a:rect l="l" t="t" r="r" b="b"/>
              <a:pathLst>
                <a:path w="1545" h="229" extrusionOk="0">
                  <a:moveTo>
                    <a:pt x="241" y="1"/>
                  </a:moveTo>
                  <a:cubicBezTo>
                    <a:pt x="162" y="1"/>
                    <a:pt x="84" y="16"/>
                    <a:pt x="1" y="61"/>
                  </a:cubicBezTo>
                  <a:cubicBezTo>
                    <a:pt x="222" y="165"/>
                    <a:pt x="454" y="218"/>
                    <a:pt x="693" y="218"/>
                  </a:cubicBezTo>
                  <a:cubicBezTo>
                    <a:pt x="749" y="218"/>
                    <a:pt x="805" y="213"/>
                    <a:pt x="861" y="206"/>
                  </a:cubicBezTo>
                  <a:lnTo>
                    <a:pt x="1022" y="206"/>
                  </a:lnTo>
                  <a:cubicBezTo>
                    <a:pt x="1167" y="213"/>
                    <a:pt x="1313" y="229"/>
                    <a:pt x="1463" y="229"/>
                  </a:cubicBezTo>
                  <a:cubicBezTo>
                    <a:pt x="1489" y="229"/>
                    <a:pt x="1519" y="177"/>
                    <a:pt x="1545" y="151"/>
                  </a:cubicBezTo>
                  <a:cubicBezTo>
                    <a:pt x="1538" y="132"/>
                    <a:pt x="1531" y="117"/>
                    <a:pt x="1523" y="101"/>
                  </a:cubicBezTo>
                  <a:cubicBezTo>
                    <a:pt x="1474" y="113"/>
                    <a:pt x="1422" y="117"/>
                    <a:pt x="1369" y="117"/>
                  </a:cubicBezTo>
                  <a:cubicBezTo>
                    <a:pt x="1313" y="117"/>
                    <a:pt x="1257" y="113"/>
                    <a:pt x="1198" y="106"/>
                  </a:cubicBezTo>
                  <a:cubicBezTo>
                    <a:pt x="1141" y="101"/>
                    <a:pt x="1086" y="98"/>
                    <a:pt x="1026" y="98"/>
                  </a:cubicBezTo>
                  <a:cubicBezTo>
                    <a:pt x="958" y="98"/>
                    <a:pt x="887" y="106"/>
                    <a:pt x="820" y="124"/>
                  </a:cubicBezTo>
                  <a:cubicBezTo>
                    <a:pt x="808" y="128"/>
                    <a:pt x="798" y="128"/>
                    <a:pt x="790" y="128"/>
                  </a:cubicBezTo>
                  <a:cubicBezTo>
                    <a:pt x="738" y="128"/>
                    <a:pt x="674" y="98"/>
                    <a:pt x="618" y="83"/>
                  </a:cubicBezTo>
                  <a:cubicBezTo>
                    <a:pt x="494" y="46"/>
                    <a:pt x="368" y="1"/>
                    <a:pt x="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6" name="Google Shape;33826;p24"/>
            <p:cNvSpPr/>
            <p:nvPr/>
          </p:nvSpPr>
          <p:spPr>
            <a:xfrm>
              <a:off x="-1911954" y="3427972"/>
              <a:ext cx="23588" cy="69476"/>
            </a:xfrm>
            <a:custGeom>
              <a:avLst/>
              <a:gdLst/>
              <a:ahLst/>
              <a:cxnLst/>
              <a:rect l="l" t="t" r="r" b="b"/>
              <a:pathLst>
                <a:path w="494" h="1455" extrusionOk="0">
                  <a:moveTo>
                    <a:pt x="445" y="1"/>
                  </a:moveTo>
                  <a:cubicBezTo>
                    <a:pt x="337" y="285"/>
                    <a:pt x="247" y="513"/>
                    <a:pt x="157" y="744"/>
                  </a:cubicBezTo>
                  <a:cubicBezTo>
                    <a:pt x="76" y="965"/>
                    <a:pt x="0" y="1189"/>
                    <a:pt x="34" y="1455"/>
                  </a:cubicBezTo>
                  <a:cubicBezTo>
                    <a:pt x="150" y="1380"/>
                    <a:pt x="150" y="1380"/>
                    <a:pt x="165" y="1294"/>
                  </a:cubicBezTo>
                  <a:cubicBezTo>
                    <a:pt x="195" y="1148"/>
                    <a:pt x="224" y="1006"/>
                    <a:pt x="266" y="864"/>
                  </a:cubicBezTo>
                  <a:cubicBezTo>
                    <a:pt x="333" y="636"/>
                    <a:pt x="412" y="411"/>
                    <a:pt x="479" y="184"/>
                  </a:cubicBezTo>
                  <a:cubicBezTo>
                    <a:pt x="494" y="142"/>
                    <a:pt x="464" y="94"/>
                    <a:pt x="4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7" name="Google Shape;33827;p24"/>
            <p:cNvSpPr/>
            <p:nvPr/>
          </p:nvSpPr>
          <p:spPr>
            <a:xfrm>
              <a:off x="-1931245" y="3504372"/>
              <a:ext cx="23111" cy="73392"/>
            </a:xfrm>
            <a:custGeom>
              <a:avLst/>
              <a:gdLst/>
              <a:ahLst/>
              <a:cxnLst/>
              <a:rect l="l" t="t" r="r" b="b"/>
              <a:pathLst>
                <a:path w="484" h="1537" extrusionOk="0">
                  <a:moveTo>
                    <a:pt x="385" y="0"/>
                  </a:moveTo>
                  <a:cubicBezTo>
                    <a:pt x="333" y="184"/>
                    <a:pt x="262" y="348"/>
                    <a:pt x="251" y="521"/>
                  </a:cubicBezTo>
                  <a:cubicBezTo>
                    <a:pt x="244" y="707"/>
                    <a:pt x="195" y="871"/>
                    <a:pt x="131" y="1047"/>
                  </a:cubicBezTo>
                  <a:cubicBezTo>
                    <a:pt x="83" y="1189"/>
                    <a:pt x="0" y="1350"/>
                    <a:pt x="131" y="1537"/>
                  </a:cubicBezTo>
                  <a:cubicBezTo>
                    <a:pt x="166" y="1470"/>
                    <a:pt x="188" y="1436"/>
                    <a:pt x="199" y="1395"/>
                  </a:cubicBezTo>
                  <a:cubicBezTo>
                    <a:pt x="259" y="1211"/>
                    <a:pt x="202" y="999"/>
                    <a:pt x="340" y="835"/>
                  </a:cubicBezTo>
                  <a:cubicBezTo>
                    <a:pt x="323" y="628"/>
                    <a:pt x="390" y="442"/>
                    <a:pt x="449" y="255"/>
                  </a:cubicBezTo>
                  <a:cubicBezTo>
                    <a:pt x="475" y="165"/>
                    <a:pt x="483" y="76"/>
                    <a:pt x="3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8" name="Google Shape;33828;p24"/>
            <p:cNvSpPr/>
            <p:nvPr/>
          </p:nvSpPr>
          <p:spPr>
            <a:xfrm>
              <a:off x="-2095982" y="3276605"/>
              <a:ext cx="30894" cy="73392"/>
            </a:xfrm>
            <a:custGeom>
              <a:avLst/>
              <a:gdLst/>
              <a:ahLst/>
              <a:cxnLst/>
              <a:rect l="l" t="t" r="r" b="b"/>
              <a:pathLst>
                <a:path w="647" h="1537" extrusionOk="0">
                  <a:moveTo>
                    <a:pt x="614" y="1"/>
                  </a:moveTo>
                  <a:cubicBezTo>
                    <a:pt x="614" y="4"/>
                    <a:pt x="614" y="8"/>
                    <a:pt x="617" y="12"/>
                  </a:cubicBezTo>
                  <a:cubicBezTo>
                    <a:pt x="617" y="8"/>
                    <a:pt x="621" y="4"/>
                    <a:pt x="621" y="1"/>
                  </a:cubicBezTo>
                  <a:close/>
                  <a:moveTo>
                    <a:pt x="617" y="12"/>
                  </a:moveTo>
                  <a:cubicBezTo>
                    <a:pt x="538" y="195"/>
                    <a:pt x="457" y="379"/>
                    <a:pt x="378" y="562"/>
                  </a:cubicBezTo>
                  <a:cubicBezTo>
                    <a:pt x="277" y="805"/>
                    <a:pt x="179" y="1043"/>
                    <a:pt x="83" y="1287"/>
                  </a:cubicBezTo>
                  <a:cubicBezTo>
                    <a:pt x="53" y="1369"/>
                    <a:pt x="31" y="1455"/>
                    <a:pt x="0" y="1537"/>
                  </a:cubicBezTo>
                  <a:cubicBezTo>
                    <a:pt x="64" y="1533"/>
                    <a:pt x="112" y="1514"/>
                    <a:pt x="127" y="1481"/>
                  </a:cubicBezTo>
                  <a:cubicBezTo>
                    <a:pt x="176" y="1380"/>
                    <a:pt x="195" y="1264"/>
                    <a:pt x="255" y="1171"/>
                  </a:cubicBezTo>
                  <a:cubicBezTo>
                    <a:pt x="457" y="842"/>
                    <a:pt x="505" y="460"/>
                    <a:pt x="636" y="113"/>
                  </a:cubicBezTo>
                  <a:cubicBezTo>
                    <a:pt x="647" y="87"/>
                    <a:pt x="628" y="46"/>
                    <a:pt x="617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9" name="Google Shape;33829;p24"/>
            <p:cNvSpPr/>
            <p:nvPr/>
          </p:nvSpPr>
          <p:spPr>
            <a:xfrm>
              <a:off x="-1553685" y="3120605"/>
              <a:ext cx="64988" cy="21297"/>
            </a:xfrm>
            <a:custGeom>
              <a:avLst/>
              <a:gdLst/>
              <a:ahLst/>
              <a:cxnLst/>
              <a:rect l="l" t="t" r="r" b="b"/>
              <a:pathLst>
                <a:path w="1361" h="446" extrusionOk="0">
                  <a:moveTo>
                    <a:pt x="0" y="416"/>
                  </a:moveTo>
                  <a:lnTo>
                    <a:pt x="0" y="423"/>
                  </a:lnTo>
                  <a:cubicBezTo>
                    <a:pt x="4" y="419"/>
                    <a:pt x="4" y="419"/>
                    <a:pt x="7" y="416"/>
                  </a:cubicBezTo>
                  <a:close/>
                  <a:moveTo>
                    <a:pt x="1346" y="0"/>
                  </a:moveTo>
                  <a:cubicBezTo>
                    <a:pt x="1218" y="30"/>
                    <a:pt x="1091" y="75"/>
                    <a:pt x="964" y="83"/>
                  </a:cubicBezTo>
                  <a:cubicBezTo>
                    <a:pt x="673" y="102"/>
                    <a:pt x="407" y="202"/>
                    <a:pt x="142" y="299"/>
                  </a:cubicBezTo>
                  <a:cubicBezTo>
                    <a:pt x="90" y="318"/>
                    <a:pt x="52" y="375"/>
                    <a:pt x="7" y="416"/>
                  </a:cubicBezTo>
                  <a:cubicBezTo>
                    <a:pt x="45" y="438"/>
                    <a:pt x="82" y="445"/>
                    <a:pt x="116" y="445"/>
                  </a:cubicBezTo>
                  <a:cubicBezTo>
                    <a:pt x="198" y="445"/>
                    <a:pt x="276" y="408"/>
                    <a:pt x="359" y="385"/>
                  </a:cubicBezTo>
                  <a:cubicBezTo>
                    <a:pt x="572" y="326"/>
                    <a:pt x="773" y="221"/>
                    <a:pt x="998" y="187"/>
                  </a:cubicBezTo>
                  <a:cubicBezTo>
                    <a:pt x="1125" y="169"/>
                    <a:pt x="1241" y="94"/>
                    <a:pt x="1360" y="42"/>
                  </a:cubicBezTo>
                  <a:cubicBezTo>
                    <a:pt x="1357" y="30"/>
                    <a:pt x="1353" y="16"/>
                    <a:pt x="13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0" name="Google Shape;33830;p24"/>
            <p:cNvSpPr/>
            <p:nvPr/>
          </p:nvSpPr>
          <p:spPr>
            <a:xfrm>
              <a:off x="-2230398" y="3963441"/>
              <a:ext cx="55008" cy="43643"/>
            </a:xfrm>
            <a:custGeom>
              <a:avLst/>
              <a:gdLst/>
              <a:ahLst/>
              <a:cxnLst/>
              <a:rect l="l" t="t" r="r" b="b"/>
              <a:pathLst>
                <a:path w="1152" h="914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767" y="293"/>
                    <a:pt x="386" y="581"/>
                    <a:pt x="1" y="872"/>
                  </a:cubicBezTo>
                  <a:cubicBezTo>
                    <a:pt x="8" y="887"/>
                    <a:pt x="16" y="902"/>
                    <a:pt x="23" y="913"/>
                  </a:cubicBezTo>
                  <a:cubicBezTo>
                    <a:pt x="106" y="883"/>
                    <a:pt x="195" y="865"/>
                    <a:pt x="263" y="816"/>
                  </a:cubicBezTo>
                  <a:cubicBezTo>
                    <a:pt x="505" y="644"/>
                    <a:pt x="744" y="465"/>
                    <a:pt x="980" y="285"/>
                  </a:cubicBezTo>
                  <a:cubicBezTo>
                    <a:pt x="1070" y="218"/>
                    <a:pt x="1152" y="147"/>
                    <a:pt x="1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1" name="Google Shape;33831;p24"/>
            <p:cNvSpPr/>
            <p:nvPr/>
          </p:nvSpPr>
          <p:spPr>
            <a:xfrm>
              <a:off x="-1462149" y="2920485"/>
              <a:ext cx="38964" cy="27552"/>
            </a:xfrm>
            <a:custGeom>
              <a:avLst/>
              <a:gdLst/>
              <a:ahLst/>
              <a:cxnLst/>
              <a:rect l="l" t="t" r="r" b="b"/>
              <a:pathLst>
                <a:path w="816" h="577" extrusionOk="0">
                  <a:moveTo>
                    <a:pt x="654" y="1"/>
                  </a:moveTo>
                  <a:cubicBezTo>
                    <a:pt x="565" y="72"/>
                    <a:pt x="471" y="143"/>
                    <a:pt x="378" y="206"/>
                  </a:cubicBezTo>
                  <a:cubicBezTo>
                    <a:pt x="233" y="304"/>
                    <a:pt x="102" y="405"/>
                    <a:pt x="0" y="577"/>
                  </a:cubicBezTo>
                  <a:cubicBezTo>
                    <a:pt x="53" y="562"/>
                    <a:pt x="94" y="562"/>
                    <a:pt x="128" y="543"/>
                  </a:cubicBezTo>
                  <a:cubicBezTo>
                    <a:pt x="247" y="468"/>
                    <a:pt x="363" y="386"/>
                    <a:pt x="479" y="311"/>
                  </a:cubicBezTo>
                  <a:cubicBezTo>
                    <a:pt x="580" y="244"/>
                    <a:pt x="681" y="188"/>
                    <a:pt x="752" y="80"/>
                  </a:cubicBezTo>
                  <a:cubicBezTo>
                    <a:pt x="771" y="49"/>
                    <a:pt x="793" y="27"/>
                    <a:pt x="8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2" name="Google Shape;33832;p24"/>
            <p:cNvSpPr/>
            <p:nvPr/>
          </p:nvSpPr>
          <p:spPr>
            <a:xfrm>
              <a:off x="-2662345" y="3904040"/>
              <a:ext cx="72007" cy="25737"/>
            </a:xfrm>
            <a:custGeom>
              <a:avLst/>
              <a:gdLst/>
              <a:ahLst/>
              <a:cxnLst/>
              <a:rect l="l" t="t" r="r" b="b"/>
              <a:pathLst>
                <a:path w="1508" h="539" extrusionOk="0">
                  <a:moveTo>
                    <a:pt x="12" y="1"/>
                  </a:moveTo>
                  <a:cubicBezTo>
                    <a:pt x="8" y="15"/>
                    <a:pt x="4" y="27"/>
                    <a:pt x="1" y="41"/>
                  </a:cubicBezTo>
                  <a:cubicBezTo>
                    <a:pt x="90" y="97"/>
                    <a:pt x="176" y="184"/>
                    <a:pt x="273" y="202"/>
                  </a:cubicBezTo>
                  <a:cubicBezTo>
                    <a:pt x="565" y="265"/>
                    <a:pt x="841" y="355"/>
                    <a:pt x="1114" y="472"/>
                  </a:cubicBezTo>
                  <a:cubicBezTo>
                    <a:pt x="1189" y="505"/>
                    <a:pt x="1271" y="539"/>
                    <a:pt x="1357" y="539"/>
                  </a:cubicBezTo>
                  <a:cubicBezTo>
                    <a:pt x="1406" y="539"/>
                    <a:pt x="1454" y="527"/>
                    <a:pt x="1507" y="498"/>
                  </a:cubicBezTo>
                  <a:cubicBezTo>
                    <a:pt x="1111" y="273"/>
                    <a:pt x="636" y="262"/>
                    <a:pt x="236" y="45"/>
                  </a:cubicBezTo>
                  <a:cubicBezTo>
                    <a:pt x="172" y="11"/>
                    <a:pt x="86" y="15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3" name="Google Shape;33833;p24"/>
            <p:cNvSpPr/>
            <p:nvPr/>
          </p:nvSpPr>
          <p:spPr>
            <a:xfrm>
              <a:off x="-1346307" y="3033844"/>
              <a:ext cx="61789" cy="45744"/>
            </a:xfrm>
            <a:custGeom>
              <a:avLst/>
              <a:gdLst/>
              <a:ahLst/>
              <a:cxnLst/>
              <a:rect l="l" t="t" r="r" b="b"/>
              <a:pathLst>
                <a:path w="1294" h="958" extrusionOk="0">
                  <a:moveTo>
                    <a:pt x="1294" y="1"/>
                  </a:moveTo>
                  <a:lnTo>
                    <a:pt x="1294" y="1"/>
                  </a:lnTo>
                  <a:cubicBezTo>
                    <a:pt x="826" y="263"/>
                    <a:pt x="431" y="610"/>
                    <a:pt x="0" y="910"/>
                  </a:cubicBezTo>
                  <a:cubicBezTo>
                    <a:pt x="5" y="924"/>
                    <a:pt x="8" y="939"/>
                    <a:pt x="12" y="954"/>
                  </a:cubicBezTo>
                  <a:lnTo>
                    <a:pt x="41" y="954"/>
                  </a:lnTo>
                  <a:cubicBezTo>
                    <a:pt x="53" y="958"/>
                    <a:pt x="60" y="958"/>
                    <a:pt x="72" y="958"/>
                  </a:cubicBezTo>
                  <a:cubicBezTo>
                    <a:pt x="83" y="958"/>
                    <a:pt x="94" y="954"/>
                    <a:pt x="105" y="950"/>
                  </a:cubicBezTo>
                  <a:cubicBezTo>
                    <a:pt x="184" y="894"/>
                    <a:pt x="255" y="831"/>
                    <a:pt x="333" y="775"/>
                  </a:cubicBezTo>
                  <a:cubicBezTo>
                    <a:pt x="546" y="622"/>
                    <a:pt x="763" y="479"/>
                    <a:pt x="969" y="322"/>
                  </a:cubicBezTo>
                  <a:cubicBezTo>
                    <a:pt x="1088" y="229"/>
                    <a:pt x="1185" y="109"/>
                    <a:pt x="1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4" name="Google Shape;33834;p24"/>
            <p:cNvSpPr/>
            <p:nvPr/>
          </p:nvSpPr>
          <p:spPr>
            <a:xfrm>
              <a:off x="-1504121" y="3134548"/>
              <a:ext cx="59306" cy="23923"/>
            </a:xfrm>
            <a:custGeom>
              <a:avLst/>
              <a:gdLst/>
              <a:ahLst/>
              <a:cxnLst/>
              <a:rect l="l" t="t" r="r" b="b"/>
              <a:pathLst>
                <a:path w="1242" h="501" extrusionOk="0">
                  <a:moveTo>
                    <a:pt x="1156" y="0"/>
                  </a:moveTo>
                  <a:cubicBezTo>
                    <a:pt x="1141" y="0"/>
                    <a:pt x="1130" y="4"/>
                    <a:pt x="1115" y="7"/>
                  </a:cubicBezTo>
                  <a:cubicBezTo>
                    <a:pt x="779" y="112"/>
                    <a:pt x="446" y="217"/>
                    <a:pt x="113" y="326"/>
                  </a:cubicBezTo>
                  <a:cubicBezTo>
                    <a:pt x="49" y="344"/>
                    <a:pt x="1" y="388"/>
                    <a:pt x="46" y="501"/>
                  </a:cubicBezTo>
                  <a:cubicBezTo>
                    <a:pt x="450" y="362"/>
                    <a:pt x="853" y="231"/>
                    <a:pt x="1242" y="22"/>
                  </a:cubicBezTo>
                  <a:cubicBezTo>
                    <a:pt x="1212" y="7"/>
                    <a:pt x="1186" y="0"/>
                    <a:pt x="11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5" name="Google Shape;33835;p24"/>
            <p:cNvSpPr/>
            <p:nvPr/>
          </p:nvSpPr>
          <p:spPr>
            <a:xfrm>
              <a:off x="-2009937" y="3180245"/>
              <a:ext cx="34332" cy="49803"/>
            </a:xfrm>
            <a:custGeom>
              <a:avLst/>
              <a:gdLst/>
              <a:ahLst/>
              <a:cxnLst/>
              <a:rect l="l" t="t" r="r" b="b"/>
              <a:pathLst>
                <a:path w="719" h="1043" extrusionOk="0">
                  <a:moveTo>
                    <a:pt x="718" y="0"/>
                  </a:moveTo>
                  <a:lnTo>
                    <a:pt x="718" y="0"/>
                  </a:lnTo>
                  <a:cubicBezTo>
                    <a:pt x="427" y="311"/>
                    <a:pt x="154" y="632"/>
                    <a:pt x="0" y="1043"/>
                  </a:cubicBezTo>
                  <a:cubicBezTo>
                    <a:pt x="228" y="949"/>
                    <a:pt x="273" y="710"/>
                    <a:pt x="415" y="549"/>
                  </a:cubicBezTo>
                  <a:cubicBezTo>
                    <a:pt x="553" y="392"/>
                    <a:pt x="703" y="232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6" name="Google Shape;33836;p24"/>
            <p:cNvSpPr/>
            <p:nvPr/>
          </p:nvSpPr>
          <p:spPr>
            <a:xfrm>
              <a:off x="-2046752" y="3381941"/>
              <a:ext cx="22777" cy="64271"/>
            </a:xfrm>
            <a:custGeom>
              <a:avLst/>
              <a:gdLst/>
              <a:ahLst/>
              <a:cxnLst/>
              <a:rect l="l" t="t" r="r" b="b"/>
              <a:pathLst>
                <a:path w="477" h="1346" extrusionOk="0">
                  <a:moveTo>
                    <a:pt x="401" y="0"/>
                  </a:moveTo>
                  <a:cubicBezTo>
                    <a:pt x="378" y="57"/>
                    <a:pt x="360" y="105"/>
                    <a:pt x="342" y="150"/>
                  </a:cubicBezTo>
                  <a:cubicBezTo>
                    <a:pt x="263" y="374"/>
                    <a:pt x="173" y="595"/>
                    <a:pt x="106" y="826"/>
                  </a:cubicBezTo>
                  <a:cubicBezTo>
                    <a:pt x="57" y="991"/>
                    <a:pt x="42" y="1163"/>
                    <a:pt x="12" y="1331"/>
                  </a:cubicBezTo>
                  <a:cubicBezTo>
                    <a:pt x="57" y="1271"/>
                    <a:pt x="113" y="1211"/>
                    <a:pt x="143" y="1144"/>
                  </a:cubicBezTo>
                  <a:cubicBezTo>
                    <a:pt x="180" y="1073"/>
                    <a:pt x="192" y="987"/>
                    <a:pt x="218" y="909"/>
                  </a:cubicBezTo>
                  <a:cubicBezTo>
                    <a:pt x="292" y="662"/>
                    <a:pt x="368" y="415"/>
                    <a:pt x="449" y="169"/>
                  </a:cubicBezTo>
                  <a:cubicBezTo>
                    <a:pt x="476" y="97"/>
                    <a:pt x="461" y="52"/>
                    <a:pt x="401" y="0"/>
                  </a:cubicBezTo>
                  <a:close/>
                  <a:moveTo>
                    <a:pt x="12" y="1331"/>
                  </a:moveTo>
                  <a:lnTo>
                    <a:pt x="12" y="1331"/>
                  </a:lnTo>
                  <a:cubicBezTo>
                    <a:pt x="9" y="1335"/>
                    <a:pt x="5" y="1342"/>
                    <a:pt x="1" y="1346"/>
                  </a:cubicBezTo>
                  <a:lnTo>
                    <a:pt x="9" y="1346"/>
                  </a:lnTo>
                  <a:cubicBezTo>
                    <a:pt x="9" y="1342"/>
                    <a:pt x="12" y="1335"/>
                    <a:pt x="12" y="13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7" name="Google Shape;33837;p24"/>
            <p:cNvSpPr/>
            <p:nvPr/>
          </p:nvSpPr>
          <p:spPr>
            <a:xfrm>
              <a:off x="-2059215" y="3290166"/>
              <a:ext cx="23254" cy="50949"/>
            </a:xfrm>
            <a:custGeom>
              <a:avLst/>
              <a:gdLst/>
              <a:ahLst/>
              <a:cxnLst/>
              <a:rect l="l" t="t" r="r" b="b"/>
              <a:pathLst>
                <a:path w="487" h="1067" extrusionOk="0">
                  <a:moveTo>
                    <a:pt x="434" y="0"/>
                  </a:moveTo>
                  <a:cubicBezTo>
                    <a:pt x="386" y="57"/>
                    <a:pt x="322" y="113"/>
                    <a:pt x="299" y="176"/>
                  </a:cubicBezTo>
                  <a:cubicBezTo>
                    <a:pt x="194" y="464"/>
                    <a:pt x="101" y="756"/>
                    <a:pt x="1" y="1051"/>
                  </a:cubicBezTo>
                  <a:cubicBezTo>
                    <a:pt x="30" y="1059"/>
                    <a:pt x="53" y="1066"/>
                    <a:pt x="72" y="1066"/>
                  </a:cubicBezTo>
                  <a:cubicBezTo>
                    <a:pt x="135" y="1066"/>
                    <a:pt x="161" y="1014"/>
                    <a:pt x="180" y="965"/>
                  </a:cubicBezTo>
                  <a:cubicBezTo>
                    <a:pt x="247" y="778"/>
                    <a:pt x="307" y="592"/>
                    <a:pt x="370" y="404"/>
                  </a:cubicBezTo>
                  <a:cubicBezTo>
                    <a:pt x="412" y="278"/>
                    <a:pt x="449" y="150"/>
                    <a:pt x="486" y="27"/>
                  </a:cubicBezTo>
                  <a:cubicBezTo>
                    <a:pt x="468" y="16"/>
                    <a:pt x="449" y="8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8" name="Google Shape;33838;p24"/>
            <p:cNvSpPr/>
            <p:nvPr/>
          </p:nvSpPr>
          <p:spPr>
            <a:xfrm>
              <a:off x="-1543180" y="3151165"/>
              <a:ext cx="36815" cy="16426"/>
            </a:xfrm>
            <a:custGeom>
              <a:avLst/>
              <a:gdLst/>
              <a:ahLst/>
              <a:cxnLst/>
              <a:rect l="l" t="t" r="r" b="b"/>
              <a:pathLst>
                <a:path w="771" h="344" extrusionOk="0">
                  <a:moveTo>
                    <a:pt x="550" y="0"/>
                  </a:moveTo>
                  <a:cubicBezTo>
                    <a:pt x="337" y="0"/>
                    <a:pt x="165" y="116"/>
                    <a:pt x="1" y="242"/>
                  </a:cubicBezTo>
                  <a:cubicBezTo>
                    <a:pt x="8" y="310"/>
                    <a:pt x="34" y="344"/>
                    <a:pt x="79" y="344"/>
                  </a:cubicBezTo>
                  <a:cubicBezTo>
                    <a:pt x="90" y="344"/>
                    <a:pt x="105" y="344"/>
                    <a:pt x="116" y="337"/>
                  </a:cubicBezTo>
                  <a:cubicBezTo>
                    <a:pt x="303" y="280"/>
                    <a:pt x="490" y="216"/>
                    <a:pt x="669" y="149"/>
                  </a:cubicBezTo>
                  <a:cubicBezTo>
                    <a:pt x="707" y="135"/>
                    <a:pt x="729" y="85"/>
                    <a:pt x="770" y="37"/>
                  </a:cubicBezTo>
                  <a:cubicBezTo>
                    <a:pt x="692" y="11"/>
                    <a:pt x="621" y="0"/>
                    <a:pt x="5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9" name="Google Shape;33839;p24"/>
            <p:cNvSpPr/>
            <p:nvPr/>
          </p:nvSpPr>
          <p:spPr>
            <a:xfrm>
              <a:off x="-1952111" y="3419234"/>
              <a:ext cx="24114" cy="70383"/>
            </a:xfrm>
            <a:custGeom>
              <a:avLst/>
              <a:gdLst/>
              <a:ahLst/>
              <a:cxnLst/>
              <a:rect l="l" t="t" r="r" b="b"/>
              <a:pathLst>
                <a:path w="505" h="1474" extrusionOk="0">
                  <a:moveTo>
                    <a:pt x="427" y="1"/>
                  </a:moveTo>
                  <a:cubicBezTo>
                    <a:pt x="367" y="218"/>
                    <a:pt x="311" y="434"/>
                    <a:pt x="251" y="651"/>
                  </a:cubicBezTo>
                  <a:cubicBezTo>
                    <a:pt x="244" y="681"/>
                    <a:pt x="225" y="711"/>
                    <a:pt x="213" y="741"/>
                  </a:cubicBezTo>
                  <a:cubicBezTo>
                    <a:pt x="184" y="827"/>
                    <a:pt x="146" y="908"/>
                    <a:pt x="132" y="995"/>
                  </a:cubicBezTo>
                  <a:cubicBezTo>
                    <a:pt x="120" y="1055"/>
                    <a:pt x="135" y="1096"/>
                    <a:pt x="75" y="1155"/>
                  </a:cubicBezTo>
                  <a:cubicBezTo>
                    <a:pt x="1" y="1234"/>
                    <a:pt x="56" y="1402"/>
                    <a:pt x="158" y="1474"/>
                  </a:cubicBezTo>
                  <a:cubicBezTo>
                    <a:pt x="176" y="1305"/>
                    <a:pt x="184" y="1141"/>
                    <a:pt x="221" y="984"/>
                  </a:cubicBezTo>
                  <a:cubicBezTo>
                    <a:pt x="254" y="812"/>
                    <a:pt x="315" y="647"/>
                    <a:pt x="370" y="482"/>
                  </a:cubicBezTo>
                  <a:cubicBezTo>
                    <a:pt x="423" y="330"/>
                    <a:pt x="505" y="184"/>
                    <a:pt x="486" y="16"/>
                  </a:cubicBezTo>
                  <a:cubicBezTo>
                    <a:pt x="463" y="11"/>
                    <a:pt x="446" y="8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0" name="Google Shape;33840;p24"/>
            <p:cNvSpPr/>
            <p:nvPr/>
          </p:nvSpPr>
          <p:spPr>
            <a:xfrm>
              <a:off x="-1964288" y="3133784"/>
              <a:ext cx="34332" cy="33807"/>
            </a:xfrm>
            <a:custGeom>
              <a:avLst/>
              <a:gdLst/>
              <a:ahLst/>
              <a:cxnLst/>
              <a:rect l="l" t="t" r="r" b="b"/>
              <a:pathLst>
                <a:path w="719" h="708" extrusionOk="0">
                  <a:moveTo>
                    <a:pt x="692" y="5"/>
                  </a:moveTo>
                  <a:cubicBezTo>
                    <a:pt x="659" y="9"/>
                    <a:pt x="618" y="1"/>
                    <a:pt x="596" y="20"/>
                  </a:cubicBezTo>
                  <a:cubicBezTo>
                    <a:pt x="420" y="188"/>
                    <a:pt x="240" y="356"/>
                    <a:pt x="68" y="528"/>
                  </a:cubicBezTo>
                  <a:cubicBezTo>
                    <a:pt x="23" y="573"/>
                    <a:pt x="1" y="637"/>
                    <a:pt x="87" y="708"/>
                  </a:cubicBezTo>
                  <a:cubicBezTo>
                    <a:pt x="337" y="525"/>
                    <a:pt x="528" y="289"/>
                    <a:pt x="718" y="54"/>
                  </a:cubicBezTo>
                  <a:cubicBezTo>
                    <a:pt x="711" y="38"/>
                    <a:pt x="701" y="20"/>
                    <a:pt x="692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1" name="Google Shape;33841;p24"/>
            <p:cNvSpPr/>
            <p:nvPr/>
          </p:nvSpPr>
          <p:spPr>
            <a:xfrm>
              <a:off x="-2630018" y="3883698"/>
              <a:ext cx="78406" cy="21965"/>
            </a:xfrm>
            <a:custGeom>
              <a:avLst/>
              <a:gdLst/>
              <a:ahLst/>
              <a:cxnLst/>
              <a:rect l="l" t="t" r="r" b="b"/>
              <a:pathLst>
                <a:path w="1642" h="460" extrusionOk="0">
                  <a:moveTo>
                    <a:pt x="41" y="0"/>
                  </a:moveTo>
                  <a:cubicBezTo>
                    <a:pt x="30" y="0"/>
                    <a:pt x="19" y="11"/>
                    <a:pt x="0" y="18"/>
                  </a:cubicBezTo>
                  <a:cubicBezTo>
                    <a:pt x="4" y="49"/>
                    <a:pt x="4" y="82"/>
                    <a:pt x="7" y="123"/>
                  </a:cubicBezTo>
                  <a:lnTo>
                    <a:pt x="78" y="123"/>
                  </a:lnTo>
                  <a:cubicBezTo>
                    <a:pt x="101" y="123"/>
                    <a:pt x="120" y="123"/>
                    <a:pt x="142" y="127"/>
                  </a:cubicBezTo>
                  <a:cubicBezTo>
                    <a:pt x="337" y="180"/>
                    <a:pt x="530" y="243"/>
                    <a:pt x="729" y="292"/>
                  </a:cubicBezTo>
                  <a:cubicBezTo>
                    <a:pt x="979" y="355"/>
                    <a:pt x="1230" y="408"/>
                    <a:pt x="1484" y="460"/>
                  </a:cubicBezTo>
                  <a:lnTo>
                    <a:pt x="1499" y="460"/>
                  </a:lnTo>
                  <a:cubicBezTo>
                    <a:pt x="1536" y="460"/>
                    <a:pt x="1581" y="437"/>
                    <a:pt x="1641" y="422"/>
                  </a:cubicBezTo>
                  <a:cubicBezTo>
                    <a:pt x="1596" y="389"/>
                    <a:pt x="1585" y="374"/>
                    <a:pt x="1574" y="374"/>
                  </a:cubicBezTo>
                  <a:cubicBezTo>
                    <a:pt x="1305" y="340"/>
                    <a:pt x="1032" y="332"/>
                    <a:pt x="770" y="225"/>
                  </a:cubicBezTo>
                  <a:cubicBezTo>
                    <a:pt x="538" y="123"/>
                    <a:pt x="288" y="71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2" name="Google Shape;33842;p24"/>
            <p:cNvSpPr/>
            <p:nvPr/>
          </p:nvSpPr>
          <p:spPr>
            <a:xfrm>
              <a:off x="-1983531" y="3710557"/>
              <a:ext cx="22156" cy="47654"/>
            </a:xfrm>
            <a:custGeom>
              <a:avLst/>
              <a:gdLst/>
              <a:ahLst/>
              <a:cxnLst/>
              <a:rect l="l" t="t" r="r" b="b"/>
              <a:pathLst>
                <a:path w="464" h="998" extrusionOk="0">
                  <a:moveTo>
                    <a:pt x="415" y="0"/>
                  </a:moveTo>
                  <a:cubicBezTo>
                    <a:pt x="400" y="19"/>
                    <a:pt x="381" y="30"/>
                    <a:pt x="374" y="49"/>
                  </a:cubicBezTo>
                  <a:cubicBezTo>
                    <a:pt x="314" y="172"/>
                    <a:pt x="284" y="333"/>
                    <a:pt x="191" y="419"/>
                  </a:cubicBezTo>
                  <a:cubicBezTo>
                    <a:pt x="49" y="546"/>
                    <a:pt x="31" y="699"/>
                    <a:pt x="5" y="860"/>
                  </a:cubicBezTo>
                  <a:cubicBezTo>
                    <a:pt x="0" y="894"/>
                    <a:pt x="19" y="931"/>
                    <a:pt x="34" y="998"/>
                  </a:cubicBezTo>
                  <a:cubicBezTo>
                    <a:pt x="240" y="680"/>
                    <a:pt x="348" y="359"/>
                    <a:pt x="464" y="41"/>
                  </a:cubicBezTo>
                  <a:cubicBezTo>
                    <a:pt x="464" y="38"/>
                    <a:pt x="434" y="19"/>
                    <a:pt x="4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3" name="Google Shape;33843;p24"/>
            <p:cNvSpPr/>
            <p:nvPr/>
          </p:nvSpPr>
          <p:spPr>
            <a:xfrm>
              <a:off x="-1975652" y="3202353"/>
              <a:ext cx="34141" cy="51427"/>
            </a:xfrm>
            <a:custGeom>
              <a:avLst/>
              <a:gdLst/>
              <a:ahLst/>
              <a:cxnLst/>
              <a:rect l="l" t="t" r="r" b="b"/>
              <a:pathLst>
                <a:path w="715" h="1077" extrusionOk="0">
                  <a:moveTo>
                    <a:pt x="714" y="0"/>
                  </a:moveTo>
                  <a:cubicBezTo>
                    <a:pt x="485" y="285"/>
                    <a:pt x="276" y="576"/>
                    <a:pt x="71" y="871"/>
                  </a:cubicBezTo>
                  <a:cubicBezTo>
                    <a:pt x="37" y="920"/>
                    <a:pt x="23" y="984"/>
                    <a:pt x="0" y="1040"/>
                  </a:cubicBezTo>
                  <a:cubicBezTo>
                    <a:pt x="23" y="1051"/>
                    <a:pt x="41" y="1062"/>
                    <a:pt x="64" y="1077"/>
                  </a:cubicBezTo>
                  <a:cubicBezTo>
                    <a:pt x="187" y="902"/>
                    <a:pt x="321" y="730"/>
                    <a:pt x="430" y="547"/>
                  </a:cubicBezTo>
                  <a:cubicBezTo>
                    <a:pt x="535" y="371"/>
                    <a:pt x="710" y="233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4" name="Google Shape;33844;p24"/>
            <p:cNvSpPr/>
            <p:nvPr/>
          </p:nvSpPr>
          <p:spPr>
            <a:xfrm>
              <a:off x="-2281061" y="4012910"/>
              <a:ext cx="46795" cy="22347"/>
            </a:xfrm>
            <a:custGeom>
              <a:avLst/>
              <a:gdLst/>
              <a:ahLst/>
              <a:cxnLst/>
              <a:rect l="l" t="t" r="r" b="b"/>
              <a:pathLst>
                <a:path w="980" h="468" extrusionOk="0">
                  <a:moveTo>
                    <a:pt x="875" y="0"/>
                  </a:moveTo>
                  <a:cubicBezTo>
                    <a:pt x="584" y="0"/>
                    <a:pt x="135" y="236"/>
                    <a:pt x="0" y="468"/>
                  </a:cubicBezTo>
                  <a:cubicBezTo>
                    <a:pt x="329" y="314"/>
                    <a:pt x="632" y="173"/>
                    <a:pt x="979" y="16"/>
                  </a:cubicBezTo>
                  <a:cubicBezTo>
                    <a:pt x="946" y="4"/>
                    <a:pt x="912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5" name="Google Shape;33845;p24"/>
            <p:cNvSpPr/>
            <p:nvPr/>
          </p:nvSpPr>
          <p:spPr>
            <a:xfrm>
              <a:off x="-2017815" y="3303249"/>
              <a:ext cx="22729" cy="52525"/>
            </a:xfrm>
            <a:custGeom>
              <a:avLst/>
              <a:gdLst/>
              <a:ahLst/>
              <a:cxnLst/>
              <a:rect l="l" t="t" r="r" b="b"/>
              <a:pathLst>
                <a:path w="476" h="1100" extrusionOk="0">
                  <a:moveTo>
                    <a:pt x="416" y="0"/>
                  </a:moveTo>
                  <a:cubicBezTo>
                    <a:pt x="199" y="287"/>
                    <a:pt x="117" y="635"/>
                    <a:pt x="12" y="972"/>
                  </a:cubicBezTo>
                  <a:cubicBezTo>
                    <a:pt x="0" y="1005"/>
                    <a:pt x="34" y="1058"/>
                    <a:pt x="50" y="1099"/>
                  </a:cubicBezTo>
                  <a:cubicBezTo>
                    <a:pt x="95" y="1009"/>
                    <a:pt x="147" y="920"/>
                    <a:pt x="180" y="825"/>
                  </a:cubicBezTo>
                  <a:cubicBezTo>
                    <a:pt x="255" y="609"/>
                    <a:pt x="322" y="392"/>
                    <a:pt x="393" y="179"/>
                  </a:cubicBezTo>
                  <a:cubicBezTo>
                    <a:pt x="412" y="119"/>
                    <a:pt x="476" y="74"/>
                    <a:pt x="423" y="7"/>
                  </a:cubicBezTo>
                  <a:lnTo>
                    <a:pt x="4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6" name="Google Shape;33846;p24"/>
            <p:cNvSpPr/>
            <p:nvPr/>
          </p:nvSpPr>
          <p:spPr>
            <a:xfrm>
              <a:off x="-2104911" y="3474194"/>
              <a:ext cx="15041" cy="40922"/>
            </a:xfrm>
            <a:custGeom>
              <a:avLst/>
              <a:gdLst/>
              <a:ahLst/>
              <a:cxnLst/>
              <a:rect l="l" t="t" r="r" b="b"/>
              <a:pathLst>
                <a:path w="315" h="857" extrusionOk="0">
                  <a:moveTo>
                    <a:pt x="218" y="1"/>
                  </a:moveTo>
                  <a:cubicBezTo>
                    <a:pt x="64" y="278"/>
                    <a:pt x="30" y="558"/>
                    <a:pt x="0" y="856"/>
                  </a:cubicBezTo>
                  <a:cubicBezTo>
                    <a:pt x="192" y="741"/>
                    <a:pt x="314" y="247"/>
                    <a:pt x="2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7" name="Google Shape;33847;p24"/>
            <p:cNvSpPr/>
            <p:nvPr/>
          </p:nvSpPr>
          <p:spPr>
            <a:xfrm>
              <a:off x="-1239920" y="3023482"/>
              <a:ext cx="25928" cy="26310"/>
            </a:xfrm>
            <a:custGeom>
              <a:avLst/>
              <a:gdLst/>
              <a:ahLst/>
              <a:cxnLst/>
              <a:rect l="l" t="t" r="r" b="b"/>
              <a:pathLst>
                <a:path w="543" h="551" extrusionOk="0">
                  <a:moveTo>
                    <a:pt x="513" y="1"/>
                  </a:moveTo>
                  <a:lnTo>
                    <a:pt x="513" y="1"/>
                  </a:lnTo>
                  <a:cubicBezTo>
                    <a:pt x="468" y="19"/>
                    <a:pt x="412" y="23"/>
                    <a:pt x="382" y="54"/>
                  </a:cubicBezTo>
                  <a:cubicBezTo>
                    <a:pt x="255" y="176"/>
                    <a:pt x="135" y="304"/>
                    <a:pt x="15" y="438"/>
                  </a:cubicBezTo>
                  <a:cubicBezTo>
                    <a:pt x="1" y="454"/>
                    <a:pt x="23" y="502"/>
                    <a:pt x="27" y="551"/>
                  </a:cubicBezTo>
                  <a:cubicBezTo>
                    <a:pt x="303" y="472"/>
                    <a:pt x="543" y="199"/>
                    <a:pt x="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8" name="Google Shape;33848;p24"/>
            <p:cNvSpPr/>
            <p:nvPr/>
          </p:nvSpPr>
          <p:spPr>
            <a:xfrm>
              <a:off x="-2060981" y="3779603"/>
              <a:ext cx="25737" cy="45936"/>
            </a:xfrm>
            <a:custGeom>
              <a:avLst/>
              <a:gdLst/>
              <a:ahLst/>
              <a:cxnLst/>
              <a:rect l="l" t="t" r="r" b="b"/>
              <a:pathLst>
                <a:path w="539" h="962" extrusionOk="0">
                  <a:moveTo>
                    <a:pt x="501" y="0"/>
                  </a:moveTo>
                  <a:cubicBezTo>
                    <a:pt x="433" y="0"/>
                    <a:pt x="400" y="42"/>
                    <a:pt x="374" y="105"/>
                  </a:cubicBezTo>
                  <a:cubicBezTo>
                    <a:pt x="340" y="191"/>
                    <a:pt x="307" y="278"/>
                    <a:pt x="258" y="356"/>
                  </a:cubicBezTo>
                  <a:cubicBezTo>
                    <a:pt x="142" y="539"/>
                    <a:pt x="67" y="741"/>
                    <a:pt x="12" y="950"/>
                  </a:cubicBezTo>
                  <a:cubicBezTo>
                    <a:pt x="41" y="920"/>
                    <a:pt x="74" y="890"/>
                    <a:pt x="101" y="857"/>
                  </a:cubicBezTo>
                  <a:cubicBezTo>
                    <a:pt x="292" y="599"/>
                    <a:pt x="419" y="307"/>
                    <a:pt x="538" y="5"/>
                  </a:cubicBezTo>
                  <a:cubicBezTo>
                    <a:pt x="528" y="5"/>
                    <a:pt x="512" y="0"/>
                    <a:pt x="501" y="0"/>
                  </a:cubicBezTo>
                  <a:close/>
                  <a:moveTo>
                    <a:pt x="12" y="950"/>
                  </a:moveTo>
                  <a:cubicBezTo>
                    <a:pt x="7" y="954"/>
                    <a:pt x="4" y="958"/>
                    <a:pt x="0" y="961"/>
                  </a:cubicBezTo>
                  <a:lnTo>
                    <a:pt x="7" y="961"/>
                  </a:lnTo>
                  <a:cubicBezTo>
                    <a:pt x="7" y="958"/>
                    <a:pt x="7" y="954"/>
                    <a:pt x="12" y="95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9" name="Google Shape;33849;p24"/>
            <p:cNvSpPr/>
            <p:nvPr/>
          </p:nvSpPr>
          <p:spPr>
            <a:xfrm>
              <a:off x="-1985871" y="3112392"/>
              <a:ext cx="32565" cy="36672"/>
            </a:xfrm>
            <a:custGeom>
              <a:avLst/>
              <a:gdLst/>
              <a:ahLst/>
              <a:cxnLst/>
              <a:rect l="l" t="t" r="r" b="b"/>
              <a:pathLst>
                <a:path w="682" h="768" extrusionOk="0">
                  <a:moveTo>
                    <a:pt x="682" y="0"/>
                  </a:moveTo>
                  <a:lnTo>
                    <a:pt x="682" y="0"/>
                  </a:lnTo>
                  <a:cubicBezTo>
                    <a:pt x="333" y="229"/>
                    <a:pt x="49" y="543"/>
                    <a:pt x="1" y="767"/>
                  </a:cubicBezTo>
                  <a:cubicBezTo>
                    <a:pt x="228" y="502"/>
                    <a:pt x="565" y="378"/>
                    <a:pt x="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0" name="Google Shape;33850;p24"/>
            <p:cNvSpPr/>
            <p:nvPr/>
          </p:nvSpPr>
          <p:spPr>
            <a:xfrm>
              <a:off x="-2083472" y="3565062"/>
              <a:ext cx="13752" cy="42163"/>
            </a:xfrm>
            <a:custGeom>
              <a:avLst/>
              <a:gdLst/>
              <a:ahLst/>
              <a:cxnLst/>
              <a:rect l="l" t="t" r="r" b="b"/>
              <a:pathLst>
                <a:path w="288" h="883" extrusionOk="0">
                  <a:moveTo>
                    <a:pt x="288" y="0"/>
                  </a:moveTo>
                  <a:lnTo>
                    <a:pt x="288" y="0"/>
                  </a:lnTo>
                  <a:cubicBezTo>
                    <a:pt x="172" y="113"/>
                    <a:pt x="26" y="591"/>
                    <a:pt x="0" y="882"/>
                  </a:cubicBezTo>
                  <a:cubicBezTo>
                    <a:pt x="150" y="837"/>
                    <a:pt x="195" y="725"/>
                    <a:pt x="221" y="602"/>
                  </a:cubicBezTo>
                  <a:cubicBezTo>
                    <a:pt x="247" y="471"/>
                    <a:pt x="262" y="337"/>
                    <a:pt x="281" y="206"/>
                  </a:cubicBezTo>
                  <a:cubicBezTo>
                    <a:pt x="288" y="154"/>
                    <a:pt x="284" y="97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1" name="Google Shape;33851;p24"/>
            <p:cNvSpPr/>
            <p:nvPr/>
          </p:nvSpPr>
          <p:spPr>
            <a:xfrm>
              <a:off x="-2399624" y="3950262"/>
              <a:ext cx="49183" cy="16808"/>
            </a:xfrm>
            <a:custGeom>
              <a:avLst/>
              <a:gdLst/>
              <a:ahLst/>
              <a:cxnLst/>
              <a:rect l="l" t="t" r="r" b="b"/>
              <a:pathLst>
                <a:path w="1030" h="352" extrusionOk="0">
                  <a:moveTo>
                    <a:pt x="913" y="1"/>
                  </a:moveTo>
                  <a:cubicBezTo>
                    <a:pt x="886" y="1"/>
                    <a:pt x="864" y="4"/>
                    <a:pt x="842" y="8"/>
                  </a:cubicBezTo>
                  <a:cubicBezTo>
                    <a:pt x="662" y="60"/>
                    <a:pt x="479" y="116"/>
                    <a:pt x="300" y="172"/>
                  </a:cubicBezTo>
                  <a:cubicBezTo>
                    <a:pt x="191" y="210"/>
                    <a:pt x="79" y="244"/>
                    <a:pt x="8" y="344"/>
                  </a:cubicBezTo>
                  <a:cubicBezTo>
                    <a:pt x="363" y="292"/>
                    <a:pt x="711" y="202"/>
                    <a:pt x="1029" y="19"/>
                  </a:cubicBezTo>
                  <a:cubicBezTo>
                    <a:pt x="988" y="8"/>
                    <a:pt x="950" y="1"/>
                    <a:pt x="913" y="1"/>
                  </a:cubicBezTo>
                  <a:close/>
                  <a:moveTo>
                    <a:pt x="1" y="344"/>
                  </a:moveTo>
                  <a:lnTo>
                    <a:pt x="1" y="351"/>
                  </a:lnTo>
                  <a:cubicBezTo>
                    <a:pt x="5" y="351"/>
                    <a:pt x="5" y="348"/>
                    <a:pt x="8" y="3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2" name="Google Shape;33852;p24"/>
            <p:cNvSpPr/>
            <p:nvPr/>
          </p:nvSpPr>
          <p:spPr>
            <a:xfrm>
              <a:off x="-1962139" y="3658557"/>
              <a:ext cx="16999" cy="40062"/>
            </a:xfrm>
            <a:custGeom>
              <a:avLst/>
              <a:gdLst/>
              <a:ahLst/>
              <a:cxnLst/>
              <a:rect l="l" t="t" r="r" b="b"/>
              <a:pathLst>
                <a:path w="356" h="839" extrusionOk="0">
                  <a:moveTo>
                    <a:pt x="356" y="1"/>
                  </a:moveTo>
                  <a:lnTo>
                    <a:pt x="356" y="1"/>
                  </a:lnTo>
                  <a:cubicBezTo>
                    <a:pt x="304" y="31"/>
                    <a:pt x="247" y="39"/>
                    <a:pt x="225" y="73"/>
                  </a:cubicBezTo>
                  <a:cubicBezTo>
                    <a:pt x="185" y="128"/>
                    <a:pt x="166" y="199"/>
                    <a:pt x="143" y="266"/>
                  </a:cubicBezTo>
                  <a:cubicBezTo>
                    <a:pt x="113" y="353"/>
                    <a:pt x="90" y="446"/>
                    <a:pt x="64" y="532"/>
                  </a:cubicBezTo>
                  <a:cubicBezTo>
                    <a:pt x="45" y="599"/>
                    <a:pt x="12" y="667"/>
                    <a:pt x="5" y="734"/>
                  </a:cubicBezTo>
                  <a:cubicBezTo>
                    <a:pt x="1" y="763"/>
                    <a:pt x="42" y="801"/>
                    <a:pt x="61" y="839"/>
                  </a:cubicBezTo>
                  <a:cubicBezTo>
                    <a:pt x="80" y="835"/>
                    <a:pt x="98" y="835"/>
                    <a:pt x="117" y="831"/>
                  </a:cubicBezTo>
                  <a:cubicBezTo>
                    <a:pt x="154" y="701"/>
                    <a:pt x="192" y="570"/>
                    <a:pt x="229" y="435"/>
                  </a:cubicBezTo>
                  <a:cubicBezTo>
                    <a:pt x="266" y="301"/>
                    <a:pt x="307" y="162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3" name="Google Shape;33853;p24"/>
            <p:cNvSpPr/>
            <p:nvPr/>
          </p:nvSpPr>
          <p:spPr>
            <a:xfrm>
              <a:off x="-2106487" y="3633775"/>
              <a:ext cx="18909" cy="41638"/>
            </a:xfrm>
            <a:custGeom>
              <a:avLst/>
              <a:gdLst/>
              <a:ahLst/>
              <a:cxnLst/>
              <a:rect l="l" t="t" r="r" b="b"/>
              <a:pathLst>
                <a:path w="396" h="872" extrusionOk="0">
                  <a:moveTo>
                    <a:pt x="261" y="0"/>
                  </a:moveTo>
                  <a:cubicBezTo>
                    <a:pt x="198" y="244"/>
                    <a:pt x="130" y="449"/>
                    <a:pt x="90" y="659"/>
                  </a:cubicBezTo>
                  <a:cubicBezTo>
                    <a:pt x="78" y="722"/>
                    <a:pt x="0" y="801"/>
                    <a:pt x="90" y="872"/>
                  </a:cubicBezTo>
                  <a:cubicBezTo>
                    <a:pt x="153" y="737"/>
                    <a:pt x="228" y="606"/>
                    <a:pt x="269" y="464"/>
                  </a:cubicBezTo>
                  <a:cubicBezTo>
                    <a:pt x="314" y="330"/>
                    <a:pt x="396" y="183"/>
                    <a:pt x="2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4" name="Google Shape;33854;p24"/>
            <p:cNvSpPr/>
            <p:nvPr/>
          </p:nvSpPr>
          <p:spPr>
            <a:xfrm>
              <a:off x="-1940317" y="3590752"/>
              <a:ext cx="14659" cy="39489"/>
            </a:xfrm>
            <a:custGeom>
              <a:avLst/>
              <a:gdLst/>
              <a:ahLst/>
              <a:cxnLst/>
              <a:rect l="l" t="t" r="r" b="b"/>
              <a:pathLst>
                <a:path w="307" h="827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27" y="270"/>
                    <a:pt x="0" y="528"/>
                    <a:pt x="15" y="827"/>
                  </a:cubicBezTo>
                  <a:cubicBezTo>
                    <a:pt x="116" y="786"/>
                    <a:pt x="157" y="718"/>
                    <a:pt x="164" y="629"/>
                  </a:cubicBezTo>
                  <a:cubicBezTo>
                    <a:pt x="190" y="420"/>
                    <a:pt x="306" y="218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5" name="Google Shape;33855;p24"/>
            <p:cNvSpPr/>
            <p:nvPr/>
          </p:nvSpPr>
          <p:spPr>
            <a:xfrm>
              <a:off x="-2682018" y="4047337"/>
              <a:ext cx="44694" cy="16092"/>
            </a:xfrm>
            <a:custGeom>
              <a:avLst/>
              <a:gdLst/>
              <a:ahLst/>
              <a:cxnLst/>
              <a:rect l="l" t="t" r="r" b="b"/>
              <a:pathLst>
                <a:path w="936" h="337" extrusionOk="0">
                  <a:moveTo>
                    <a:pt x="1" y="1"/>
                  </a:moveTo>
                  <a:lnTo>
                    <a:pt x="1" y="1"/>
                  </a:lnTo>
                  <a:cubicBezTo>
                    <a:pt x="315" y="102"/>
                    <a:pt x="588" y="326"/>
                    <a:pt x="936" y="337"/>
                  </a:cubicBezTo>
                  <a:cubicBezTo>
                    <a:pt x="913" y="289"/>
                    <a:pt x="887" y="244"/>
                    <a:pt x="850" y="225"/>
                  </a:cubicBezTo>
                  <a:cubicBezTo>
                    <a:pt x="581" y="87"/>
                    <a:pt x="282" y="6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6" name="Google Shape;33856;p24"/>
            <p:cNvSpPr/>
            <p:nvPr/>
          </p:nvSpPr>
          <p:spPr>
            <a:xfrm>
              <a:off x="-1536209" y="3043823"/>
              <a:ext cx="34619" cy="15614"/>
            </a:xfrm>
            <a:custGeom>
              <a:avLst/>
              <a:gdLst/>
              <a:ahLst/>
              <a:cxnLst/>
              <a:rect l="l" t="t" r="r" b="b"/>
              <a:pathLst>
                <a:path w="725" h="327" extrusionOk="0">
                  <a:moveTo>
                    <a:pt x="718" y="1"/>
                  </a:moveTo>
                  <a:cubicBezTo>
                    <a:pt x="587" y="1"/>
                    <a:pt x="471" y="46"/>
                    <a:pt x="359" y="87"/>
                  </a:cubicBezTo>
                  <a:cubicBezTo>
                    <a:pt x="247" y="128"/>
                    <a:pt x="138" y="173"/>
                    <a:pt x="15" y="173"/>
                  </a:cubicBezTo>
                  <a:lnTo>
                    <a:pt x="0" y="173"/>
                  </a:lnTo>
                  <a:cubicBezTo>
                    <a:pt x="4" y="282"/>
                    <a:pt x="19" y="326"/>
                    <a:pt x="67" y="326"/>
                  </a:cubicBezTo>
                  <a:cubicBezTo>
                    <a:pt x="86" y="326"/>
                    <a:pt x="109" y="319"/>
                    <a:pt x="138" y="311"/>
                  </a:cubicBezTo>
                  <a:cubicBezTo>
                    <a:pt x="318" y="252"/>
                    <a:pt x="490" y="173"/>
                    <a:pt x="662" y="102"/>
                  </a:cubicBezTo>
                  <a:cubicBezTo>
                    <a:pt x="685" y="90"/>
                    <a:pt x="695" y="54"/>
                    <a:pt x="7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7" name="Google Shape;33857;p24"/>
            <p:cNvSpPr/>
            <p:nvPr/>
          </p:nvSpPr>
          <p:spPr>
            <a:xfrm>
              <a:off x="-2166700" y="3931162"/>
              <a:ext cx="25976" cy="25928"/>
            </a:xfrm>
            <a:custGeom>
              <a:avLst/>
              <a:gdLst/>
              <a:ahLst/>
              <a:cxnLst/>
              <a:rect l="l" t="t" r="r" b="b"/>
              <a:pathLst>
                <a:path w="544" h="543" extrusionOk="0">
                  <a:moveTo>
                    <a:pt x="535" y="0"/>
                  </a:moveTo>
                  <a:lnTo>
                    <a:pt x="535" y="0"/>
                  </a:lnTo>
                  <a:cubicBezTo>
                    <a:pt x="337" y="120"/>
                    <a:pt x="158" y="258"/>
                    <a:pt x="1" y="449"/>
                  </a:cubicBezTo>
                  <a:cubicBezTo>
                    <a:pt x="46" y="482"/>
                    <a:pt x="76" y="509"/>
                    <a:pt x="117" y="542"/>
                  </a:cubicBezTo>
                  <a:cubicBezTo>
                    <a:pt x="199" y="445"/>
                    <a:pt x="270" y="356"/>
                    <a:pt x="345" y="277"/>
                  </a:cubicBezTo>
                  <a:cubicBezTo>
                    <a:pt x="420" y="195"/>
                    <a:pt x="544" y="150"/>
                    <a:pt x="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8" name="Google Shape;33858;p24"/>
            <p:cNvSpPr/>
            <p:nvPr/>
          </p:nvSpPr>
          <p:spPr>
            <a:xfrm>
              <a:off x="-2094359" y="3843875"/>
              <a:ext cx="21965" cy="27361"/>
            </a:xfrm>
            <a:custGeom>
              <a:avLst/>
              <a:gdLst/>
              <a:ahLst/>
              <a:cxnLst/>
              <a:rect l="l" t="t" r="r" b="b"/>
              <a:pathLst>
                <a:path w="460" h="573" extrusionOk="0">
                  <a:moveTo>
                    <a:pt x="381" y="0"/>
                  </a:moveTo>
                  <a:cubicBezTo>
                    <a:pt x="258" y="188"/>
                    <a:pt x="145" y="359"/>
                    <a:pt x="0" y="572"/>
                  </a:cubicBezTo>
                  <a:lnTo>
                    <a:pt x="101" y="572"/>
                  </a:lnTo>
                  <a:cubicBezTo>
                    <a:pt x="119" y="572"/>
                    <a:pt x="131" y="572"/>
                    <a:pt x="135" y="565"/>
                  </a:cubicBezTo>
                  <a:cubicBezTo>
                    <a:pt x="243" y="412"/>
                    <a:pt x="352" y="255"/>
                    <a:pt x="452" y="94"/>
                  </a:cubicBezTo>
                  <a:cubicBezTo>
                    <a:pt x="459" y="86"/>
                    <a:pt x="411" y="38"/>
                    <a:pt x="3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9" name="Google Shape;33859;p24"/>
            <p:cNvSpPr/>
            <p:nvPr/>
          </p:nvSpPr>
          <p:spPr>
            <a:xfrm>
              <a:off x="-1574934" y="3162530"/>
              <a:ext cx="25403" cy="10410"/>
            </a:xfrm>
            <a:custGeom>
              <a:avLst/>
              <a:gdLst/>
              <a:ahLst/>
              <a:cxnLst/>
              <a:rect l="l" t="t" r="r" b="b"/>
              <a:pathLst>
                <a:path w="532" h="218" extrusionOk="0">
                  <a:moveTo>
                    <a:pt x="340" y="1"/>
                  </a:moveTo>
                  <a:cubicBezTo>
                    <a:pt x="221" y="1"/>
                    <a:pt x="105" y="38"/>
                    <a:pt x="0" y="128"/>
                  </a:cubicBezTo>
                  <a:cubicBezTo>
                    <a:pt x="60" y="188"/>
                    <a:pt x="131" y="218"/>
                    <a:pt x="217" y="218"/>
                  </a:cubicBezTo>
                  <a:cubicBezTo>
                    <a:pt x="273" y="218"/>
                    <a:pt x="333" y="206"/>
                    <a:pt x="404" y="180"/>
                  </a:cubicBezTo>
                  <a:cubicBezTo>
                    <a:pt x="475" y="154"/>
                    <a:pt x="531" y="116"/>
                    <a:pt x="486" y="20"/>
                  </a:cubicBezTo>
                  <a:cubicBezTo>
                    <a:pt x="437" y="9"/>
                    <a:pt x="389" y="1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0" name="Google Shape;33860;p24"/>
            <p:cNvSpPr/>
            <p:nvPr/>
          </p:nvSpPr>
          <p:spPr>
            <a:xfrm>
              <a:off x="-2025503" y="3235205"/>
              <a:ext cx="18097" cy="25928"/>
            </a:xfrm>
            <a:custGeom>
              <a:avLst/>
              <a:gdLst/>
              <a:ahLst/>
              <a:cxnLst/>
              <a:rect l="l" t="t" r="r" b="b"/>
              <a:pathLst>
                <a:path w="379" h="543" extrusionOk="0">
                  <a:moveTo>
                    <a:pt x="278" y="0"/>
                  </a:moveTo>
                  <a:cubicBezTo>
                    <a:pt x="263" y="0"/>
                    <a:pt x="251" y="4"/>
                    <a:pt x="247" y="8"/>
                  </a:cubicBezTo>
                  <a:cubicBezTo>
                    <a:pt x="177" y="105"/>
                    <a:pt x="106" y="206"/>
                    <a:pt x="57" y="311"/>
                  </a:cubicBezTo>
                  <a:cubicBezTo>
                    <a:pt x="1" y="430"/>
                    <a:pt x="23" y="475"/>
                    <a:pt x="116" y="542"/>
                  </a:cubicBezTo>
                  <a:cubicBezTo>
                    <a:pt x="199" y="374"/>
                    <a:pt x="282" y="206"/>
                    <a:pt x="378" y="4"/>
                  </a:cubicBezTo>
                  <a:lnTo>
                    <a:pt x="318" y="4"/>
                  </a:lnTo>
                  <a:cubicBezTo>
                    <a:pt x="304" y="0"/>
                    <a:pt x="289" y="0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1" name="Google Shape;33861;p24"/>
            <p:cNvSpPr/>
            <p:nvPr/>
          </p:nvSpPr>
          <p:spPr>
            <a:xfrm>
              <a:off x="-2586279" y="3928297"/>
              <a:ext cx="36958" cy="7544"/>
            </a:xfrm>
            <a:custGeom>
              <a:avLst/>
              <a:gdLst/>
              <a:ahLst/>
              <a:cxnLst/>
              <a:rect l="l" t="t" r="r" b="b"/>
              <a:pathLst>
                <a:path w="774" h="158" extrusionOk="0">
                  <a:moveTo>
                    <a:pt x="0" y="0"/>
                  </a:moveTo>
                  <a:lnTo>
                    <a:pt x="0" y="0"/>
                  </a:lnTo>
                  <a:cubicBezTo>
                    <a:pt x="175" y="109"/>
                    <a:pt x="329" y="157"/>
                    <a:pt x="504" y="157"/>
                  </a:cubicBezTo>
                  <a:cubicBezTo>
                    <a:pt x="587" y="157"/>
                    <a:pt x="677" y="147"/>
                    <a:pt x="774" y="124"/>
                  </a:cubicBezTo>
                  <a:cubicBezTo>
                    <a:pt x="689" y="32"/>
                    <a:pt x="592" y="31"/>
                    <a:pt x="499" y="31"/>
                  </a:cubicBezTo>
                  <a:cubicBezTo>
                    <a:pt x="497" y="31"/>
                    <a:pt x="495" y="31"/>
                    <a:pt x="493" y="31"/>
                  </a:cubicBezTo>
                  <a:cubicBezTo>
                    <a:pt x="453" y="31"/>
                    <a:pt x="414" y="31"/>
                    <a:pt x="377" y="23"/>
                  </a:cubicBezTo>
                  <a:cubicBezTo>
                    <a:pt x="296" y="3"/>
                    <a:pt x="209" y="1"/>
                    <a:pt x="122" y="1"/>
                  </a:cubicBezTo>
                  <a:cubicBezTo>
                    <a:pt x="108" y="1"/>
                    <a:pt x="93" y="1"/>
                    <a:pt x="79" y="1"/>
                  </a:cubicBezTo>
                  <a:cubicBezTo>
                    <a:pt x="52" y="1"/>
                    <a:pt x="26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2" name="Google Shape;33862;p24"/>
            <p:cNvSpPr/>
            <p:nvPr/>
          </p:nvSpPr>
          <p:spPr>
            <a:xfrm>
              <a:off x="-2474926" y="3896352"/>
              <a:ext cx="39298" cy="5587"/>
            </a:xfrm>
            <a:custGeom>
              <a:avLst/>
              <a:gdLst/>
              <a:ahLst/>
              <a:cxnLst/>
              <a:rect l="l" t="t" r="r" b="b"/>
              <a:pathLst>
                <a:path w="823" h="117" extrusionOk="0">
                  <a:moveTo>
                    <a:pt x="823" y="5"/>
                  </a:moveTo>
                  <a:lnTo>
                    <a:pt x="823" y="5"/>
                  </a:lnTo>
                  <a:cubicBezTo>
                    <a:pt x="543" y="15"/>
                    <a:pt x="265" y="0"/>
                    <a:pt x="1" y="101"/>
                  </a:cubicBezTo>
                  <a:cubicBezTo>
                    <a:pt x="34" y="98"/>
                    <a:pt x="72" y="98"/>
                    <a:pt x="105" y="98"/>
                  </a:cubicBezTo>
                  <a:cubicBezTo>
                    <a:pt x="165" y="98"/>
                    <a:pt x="229" y="101"/>
                    <a:pt x="288" y="109"/>
                  </a:cubicBezTo>
                  <a:cubicBezTo>
                    <a:pt x="348" y="112"/>
                    <a:pt x="412" y="117"/>
                    <a:pt x="472" y="117"/>
                  </a:cubicBezTo>
                  <a:cubicBezTo>
                    <a:pt x="591" y="117"/>
                    <a:pt x="710" y="94"/>
                    <a:pt x="823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3" name="Google Shape;33863;p24"/>
            <p:cNvSpPr/>
            <p:nvPr/>
          </p:nvSpPr>
          <p:spPr>
            <a:xfrm>
              <a:off x="-2073683" y="3529871"/>
              <a:ext cx="11126" cy="33282"/>
            </a:xfrm>
            <a:custGeom>
              <a:avLst/>
              <a:gdLst/>
              <a:ahLst/>
              <a:cxnLst/>
              <a:rect l="l" t="t" r="r" b="b"/>
              <a:pathLst>
                <a:path w="233" h="697" extrusionOk="0">
                  <a:moveTo>
                    <a:pt x="180" y="1"/>
                  </a:moveTo>
                  <a:cubicBezTo>
                    <a:pt x="116" y="248"/>
                    <a:pt x="64" y="458"/>
                    <a:pt x="0" y="696"/>
                  </a:cubicBezTo>
                  <a:cubicBezTo>
                    <a:pt x="192" y="618"/>
                    <a:pt x="202" y="603"/>
                    <a:pt x="210" y="468"/>
                  </a:cubicBezTo>
                  <a:cubicBezTo>
                    <a:pt x="218" y="363"/>
                    <a:pt x="233" y="263"/>
                    <a:pt x="233" y="158"/>
                  </a:cubicBezTo>
                  <a:cubicBezTo>
                    <a:pt x="233" y="117"/>
                    <a:pt x="206" y="72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4" name="Google Shape;33864;p24"/>
            <p:cNvSpPr/>
            <p:nvPr/>
          </p:nvSpPr>
          <p:spPr>
            <a:xfrm>
              <a:off x="-2369637" y="3864741"/>
              <a:ext cx="34332" cy="17524"/>
            </a:xfrm>
            <a:custGeom>
              <a:avLst/>
              <a:gdLst/>
              <a:ahLst/>
              <a:cxnLst/>
              <a:rect l="l" t="t" r="r" b="b"/>
              <a:pathLst>
                <a:path w="719" h="367" extrusionOk="0">
                  <a:moveTo>
                    <a:pt x="719" y="1"/>
                  </a:moveTo>
                  <a:cubicBezTo>
                    <a:pt x="719" y="1"/>
                    <a:pt x="715" y="1"/>
                    <a:pt x="715" y="4"/>
                  </a:cubicBezTo>
                  <a:lnTo>
                    <a:pt x="719" y="1"/>
                  </a:lnTo>
                  <a:close/>
                  <a:moveTo>
                    <a:pt x="715" y="4"/>
                  </a:moveTo>
                  <a:lnTo>
                    <a:pt x="715" y="4"/>
                  </a:lnTo>
                  <a:cubicBezTo>
                    <a:pt x="431" y="31"/>
                    <a:pt x="136" y="177"/>
                    <a:pt x="1" y="367"/>
                  </a:cubicBezTo>
                  <a:cubicBezTo>
                    <a:pt x="267" y="274"/>
                    <a:pt x="524" y="206"/>
                    <a:pt x="71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5" name="Google Shape;33865;p24"/>
            <p:cNvSpPr/>
            <p:nvPr/>
          </p:nvSpPr>
          <p:spPr>
            <a:xfrm>
              <a:off x="-2064037" y="3486705"/>
              <a:ext cx="11842" cy="38248"/>
            </a:xfrm>
            <a:custGeom>
              <a:avLst/>
              <a:gdLst/>
              <a:ahLst/>
              <a:cxnLst/>
              <a:rect l="l" t="t" r="r" b="b"/>
              <a:pathLst>
                <a:path w="248" h="801" extrusionOk="0">
                  <a:moveTo>
                    <a:pt x="217" y="1"/>
                  </a:moveTo>
                  <a:cubicBezTo>
                    <a:pt x="105" y="173"/>
                    <a:pt x="0" y="639"/>
                    <a:pt x="31" y="801"/>
                  </a:cubicBezTo>
                  <a:cubicBezTo>
                    <a:pt x="57" y="782"/>
                    <a:pt x="90" y="770"/>
                    <a:pt x="98" y="748"/>
                  </a:cubicBezTo>
                  <a:cubicBezTo>
                    <a:pt x="147" y="561"/>
                    <a:pt x="199" y="370"/>
                    <a:pt x="236" y="180"/>
                  </a:cubicBezTo>
                  <a:cubicBezTo>
                    <a:pt x="247" y="132"/>
                    <a:pt x="225" y="79"/>
                    <a:pt x="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6" name="Google Shape;33866;p24"/>
            <p:cNvSpPr/>
            <p:nvPr/>
          </p:nvSpPr>
          <p:spPr>
            <a:xfrm>
              <a:off x="-2142395" y="3858009"/>
              <a:ext cx="26453" cy="33903"/>
            </a:xfrm>
            <a:custGeom>
              <a:avLst/>
              <a:gdLst/>
              <a:ahLst/>
              <a:cxnLst/>
              <a:rect l="l" t="t" r="r" b="b"/>
              <a:pathLst>
                <a:path w="554" h="710" extrusionOk="0">
                  <a:moveTo>
                    <a:pt x="501" y="0"/>
                  </a:moveTo>
                  <a:cubicBezTo>
                    <a:pt x="445" y="78"/>
                    <a:pt x="389" y="157"/>
                    <a:pt x="333" y="232"/>
                  </a:cubicBezTo>
                  <a:cubicBezTo>
                    <a:pt x="273" y="314"/>
                    <a:pt x="214" y="392"/>
                    <a:pt x="135" y="460"/>
                  </a:cubicBezTo>
                  <a:cubicBezTo>
                    <a:pt x="71" y="512"/>
                    <a:pt x="45" y="609"/>
                    <a:pt x="0" y="684"/>
                  </a:cubicBezTo>
                  <a:cubicBezTo>
                    <a:pt x="16" y="691"/>
                    <a:pt x="30" y="703"/>
                    <a:pt x="45" y="710"/>
                  </a:cubicBezTo>
                  <a:cubicBezTo>
                    <a:pt x="236" y="497"/>
                    <a:pt x="449" y="299"/>
                    <a:pt x="554" y="26"/>
                  </a:cubicBezTo>
                  <a:cubicBezTo>
                    <a:pt x="539" y="15"/>
                    <a:pt x="520" y="7"/>
                    <a:pt x="5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7" name="Google Shape;33867;p24"/>
            <p:cNvSpPr/>
            <p:nvPr/>
          </p:nvSpPr>
          <p:spPr>
            <a:xfrm>
              <a:off x="-2367298" y="4052685"/>
              <a:ext cx="31419" cy="10600"/>
            </a:xfrm>
            <a:custGeom>
              <a:avLst/>
              <a:gdLst/>
              <a:ahLst/>
              <a:cxnLst/>
              <a:rect l="l" t="t" r="r" b="b"/>
              <a:pathLst>
                <a:path w="658" h="222" extrusionOk="0">
                  <a:moveTo>
                    <a:pt x="658" y="1"/>
                  </a:moveTo>
                  <a:lnTo>
                    <a:pt x="658" y="1"/>
                  </a:lnTo>
                  <a:cubicBezTo>
                    <a:pt x="461" y="38"/>
                    <a:pt x="292" y="64"/>
                    <a:pt x="124" y="106"/>
                  </a:cubicBezTo>
                  <a:cubicBezTo>
                    <a:pt x="79" y="117"/>
                    <a:pt x="45" y="173"/>
                    <a:pt x="0" y="214"/>
                  </a:cubicBezTo>
                  <a:cubicBezTo>
                    <a:pt x="23" y="218"/>
                    <a:pt x="45" y="221"/>
                    <a:pt x="71" y="221"/>
                  </a:cubicBezTo>
                  <a:cubicBezTo>
                    <a:pt x="266" y="221"/>
                    <a:pt x="554" y="125"/>
                    <a:pt x="6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8" name="Google Shape;33868;p24"/>
            <p:cNvSpPr/>
            <p:nvPr/>
          </p:nvSpPr>
          <p:spPr>
            <a:xfrm>
              <a:off x="-2673041" y="3867224"/>
              <a:ext cx="39442" cy="15949"/>
            </a:xfrm>
            <a:custGeom>
              <a:avLst/>
              <a:gdLst/>
              <a:ahLst/>
              <a:cxnLst/>
              <a:rect l="l" t="t" r="r" b="b"/>
              <a:pathLst>
                <a:path w="826" h="334" extrusionOk="0">
                  <a:moveTo>
                    <a:pt x="15" y="1"/>
                  </a:moveTo>
                  <a:cubicBezTo>
                    <a:pt x="11" y="20"/>
                    <a:pt x="4" y="42"/>
                    <a:pt x="0" y="61"/>
                  </a:cubicBezTo>
                  <a:cubicBezTo>
                    <a:pt x="116" y="117"/>
                    <a:pt x="239" y="166"/>
                    <a:pt x="348" y="229"/>
                  </a:cubicBezTo>
                  <a:cubicBezTo>
                    <a:pt x="471" y="301"/>
                    <a:pt x="550" y="334"/>
                    <a:pt x="684" y="334"/>
                  </a:cubicBezTo>
                  <a:cubicBezTo>
                    <a:pt x="725" y="334"/>
                    <a:pt x="770" y="330"/>
                    <a:pt x="826" y="327"/>
                  </a:cubicBezTo>
                  <a:cubicBezTo>
                    <a:pt x="542" y="211"/>
                    <a:pt x="280" y="106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9" name="Google Shape;33869;p24"/>
            <p:cNvSpPr/>
            <p:nvPr/>
          </p:nvSpPr>
          <p:spPr>
            <a:xfrm>
              <a:off x="-1464632" y="3095441"/>
              <a:ext cx="36767" cy="18957"/>
            </a:xfrm>
            <a:custGeom>
              <a:avLst/>
              <a:gdLst/>
              <a:ahLst/>
              <a:cxnLst/>
              <a:rect l="l" t="t" r="r" b="b"/>
              <a:pathLst>
                <a:path w="770" h="397" extrusionOk="0">
                  <a:moveTo>
                    <a:pt x="751" y="1"/>
                  </a:moveTo>
                  <a:cubicBezTo>
                    <a:pt x="501" y="124"/>
                    <a:pt x="258" y="239"/>
                    <a:pt x="0" y="363"/>
                  </a:cubicBezTo>
                  <a:cubicBezTo>
                    <a:pt x="30" y="389"/>
                    <a:pt x="60" y="396"/>
                    <a:pt x="83" y="396"/>
                  </a:cubicBezTo>
                  <a:cubicBezTo>
                    <a:pt x="120" y="396"/>
                    <a:pt x="154" y="378"/>
                    <a:pt x="187" y="355"/>
                  </a:cubicBezTo>
                  <a:cubicBezTo>
                    <a:pt x="221" y="337"/>
                    <a:pt x="251" y="318"/>
                    <a:pt x="288" y="318"/>
                  </a:cubicBezTo>
                  <a:lnTo>
                    <a:pt x="325" y="318"/>
                  </a:lnTo>
                  <a:cubicBezTo>
                    <a:pt x="411" y="318"/>
                    <a:pt x="504" y="300"/>
                    <a:pt x="546" y="198"/>
                  </a:cubicBezTo>
                  <a:cubicBezTo>
                    <a:pt x="583" y="101"/>
                    <a:pt x="770" y="172"/>
                    <a:pt x="7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0" name="Google Shape;33870;p24"/>
            <p:cNvSpPr/>
            <p:nvPr/>
          </p:nvSpPr>
          <p:spPr>
            <a:xfrm>
              <a:off x="-2185418" y="3910486"/>
              <a:ext cx="25403" cy="25928"/>
            </a:xfrm>
            <a:custGeom>
              <a:avLst/>
              <a:gdLst/>
              <a:ahLst/>
              <a:cxnLst/>
              <a:rect l="l" t="t" r="r" b="b"/>
              <a:pathLst>
                <a:path w="532" h="543" extrusionOk="0">
                  <a:moveTo>
                    <a:pt x="532" y="0"/>
                  </a:moveTo>
                  <a:lnTo>
                    <a:pt x="532" y="0"/>
                  </a:lnTo>
                  <a:cubicBezTo>
                    <a:pt x="311" y="175"/>
                    <a:pt x="132" y="314"/>
                    <a:pt x="1" y="542"/>
                  </a:cubicBezTo>
                  <a:lnTo>
                    <a:pt x="64" y="542"/>
                  </a:lnTo>
                  <a:cubicBezTo>
                    <a:pt x="75" y="542"/>
                    <a:pt x="87" y="542"/>
                    <a:pt x="94" y="538"/>
                  </a:cubicBezTo>
                  <a:cubicBezTo>
                    <a:pt x="232" y="418"/>
                    <a:pt x="370" y="303"/>
                    <a:pt x="501" y="180"/>
                  </a:cubicBezTo>
                  <a:cubicBezTo>
                    <a:pt x="524" y="153"/>
                    <a:pt x="517" y="93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1" name="Google Shape;33871;p24"/>
            <p:cNvSpPr/>
            <p:nvPr/>
          </p:nvSpPr>
          <p:spPr>
            <a:xfrm>
              <a:off x="-2113506" y="3823485"/>
              <a:ext cx="25928" cy="33664"/>
            </a:xfrm>
            <a:custGeom>
              <a:avLst/>
              <a:gdLst/>
              <a:ahLst/>
              <a:cxnLst/>
              <a:rect l="l" t="t" r="r" b="b"/>
              <a:pathLst>
                <a:path w="543" h="705" extrusionOk="0">
                  <a:moveTo>
                    <a:pt x="543" y="1"/>
                  </a:moveTo>
                  <a:cubicBezTo>
                    <a:pt x="330" y="16"/>
                    <a:pt x="274" y="177"/>
                    <a:pt x="215" y="282"/>
                  </a:cubicBezTo>
                  <a:cubicBezTo>
                    <a:pt x="151" y="397"/>
                    <a:pt x="1" y="484"/>
                    <a:pt x="27" y="704"/>
                  </a:cubicBezTo>
                  <a:cubicBezTo>
                    <a:pt x="210" y="454"/>
                    <a:pt x="367" y="240"/>
                    <a:pt x="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2" name="Google Shape;33872;p24"/>
            <p:cNvSpPr/>
            <p:nvPr/>
          </p:nvSpPr>
          <p:spPr>
            <a:xfrm>
              <a:off x="-2307849" y="3994001"/>
              <a:ext cx="40349" cy="20914"/>
            </a:xfrm>
            <a:custGeom>
              <a:avLst/>
              <a:gdLst/>
              <a:ahLst/>
              <a:cxnLst/>
              <a:rect l="l" t="t" r="r" b="b"/>
              <a:pathLst>
                <a:path w="845" h="438" extrusionOk="0">
                  <a:moveTo>
                    <a:pt x="808" y="1"/>
                  </a:moveTo>
                  <a:cubicBezTo>
                    <a:pt x="553" y="135"/>
                    <a:pt x="303" y="281"/>
                    <a:pt x="30" y="367"/>
                  </a:cubicBezTo>
                  <a:cubicBezTo>
                    <a:pt x="15" y="370"/>
                    <a:pt x="11" y="400"/>
                    <a:pt x="1" y="415"/>
                  </a:cubicBezTo>
                  <a:cubicBezTo>
                    <a:pt x="19" y="422"/>
                    <a:pt x="30" y="438"/>
                    <a:pt x="41" y="438"/>
                  </a:cubicBezTo>
                  <a:cubicBezTo>
                    <a:pt x="315" y="359"/>
                    <a:pt x="569" y="236"/>
                    <a:pt x="800" y="75"/>
                  </a:cubicBezTo>
                  <a:cubicBezTo>
                    <a:pt x="819" y="60"/>
                    <a:pt x="830" y="30"/>
                    <a:pt x="845" y="8"/>
                  </a:cubicBezTo>
                  <a:cubicBezTo>
                    <a:pt x="834" y="4"/>
                    <a:pt x="822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3" name="Google Shape;33873;p24"/>
            <p:cNvSpPr/>
            <p:nvPr/>
          </p:nvSpPr>
          <p:spPr>
            <a:xfrm>
              <a:off x="-1999384" y="3277512"/>
              <a:ext cx="15519" cy="26119"/>
            </a:xfrm>
            <a:custGeom>
              <a:avLst/>
              <a:gdLst/>
              <a:ahLst/>
              <a:cxnLst/>
              <a:rect l="l" t="t" r="r" b="b"/>
              <a:pathLst>
                <a:path w="325" h="547" extrusionOk="0">
                  <a:moveTo>
                    <a:pt x="194" y="1"/>
                  </a:moveTo>
                  <a:cubicBezTo>
                    <a:pt x="138" y="191"/>
                    <a:pt x="0" y="341"/>
                    <a:pt x="30" y="539"/>
                  </a:cubicBezTo>
                  <a:lnTo>
                    <a:pt x="37" y="546"/>
                  </a:lnTo>
                  <a:cubicBezTo>
                    <a:pt x="209" y="415"/>
                    <a:pt x="228" y="203"/>
                    <a:pt x="325" y="11"/>
                  </a:cubicBezTo>
                  <a:cubicBezTo>
                    <a:pt x="265" y="8"/>
                    <a:pt x="228" y="4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4" name="Google Shape;33874;p24"/>
            <p:cNvSpPr/>
            <p:nvPr/>
          </p:nvSpPr>
          <p:spPr>
            <a:xfrm>
              <a:off x="-2409079" y="4063047"/>
              <a:ext cx="39155" cy="9550"/>
            </a:xfrm>
            <a:custGeom>
              <a:avLst/>
              <a:gdLst/>
              <a:ahLst/>
              <a:cxnLst/>
              <a:rect l="l" t="t" r="r" b="b"/>
              <a:pathLst>
                <a:path w="820" h="200" extrusionOk="0">
                  <a:moveTo>
                    <a:pt x="696" y="1"/>
                  </a:moveTo>
                  <a:cubicBezTo>
                    <a:pt x="524" y="30"/>
                    <a:pt x="356" y="83"/>
                    <a:pt x="180" y="83"/>
                  </a:cubicBezTo>
                  <a:cubicBezTo>
                    <a:pt x="154" y="83"/>
                    <a:pt x="128" y="83"/>
                    <a:pt x="102" y="80"/>
                  </a:cubicBezTo>
                  <a:cubicBezTo>
                    <a:pt x="68" y="80"/>
                    <a:pt x="35" y="128"/>
                    <a:pt x="1" y="151"/>
                  </a:cubicBezTo>
                  <a:cubicBezTo>
                    <a:pt x="8" y="165"/>
                    <a:pt x="16" y="184"/>
                    <a:pt x="20" y="199"/>
                  </a:cubicBezTo>
                  <a:cubicBezTo>
                    <a:pt x="263" y="158"/>
                    <a:pt x="501" y="120"/>
                    <a:pt x="741" y="83"/>
                  </a:cubicBezTo>
                  <a:cubicBezTo>
                    <a:pt x="763" y="80"/>
                    <a:pt x="779" y="49"/>
                    <a:pt x="820" y="16"/>
                  </a:cubicBezTo>
                  <a:cubicBezTo>
                    <a:pt x="770" y="8"/>
                    <a:pt x="737" y="1"/>
                    <a:pt x="7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5" name="Google Shape;33875;p24"/>
            <p:cNvSpPr/>
            <p:nvPr/>
          </p:nvSpPr>
          <p:spPr>
            <a:xfrm>
              <a:off x="-2535425" y="4113949"/>
              <a:ext cx="30751" cy="6255"/>
            </a:xfrm>
            <a:custGeom>
              <a:avLst/>
              <a:gdLst/>
              <a:ahLst/>
              <a:cxnLst/>
              <a:rect l="l" t="t" r="r" b="b"/>
              <a:pathLst>
                <a:path w="644" h="131" extrusionOk="0">
                  <a:moveTo>
                    <a:pt x="273" y="1"/>
                  </a:moveTo>
                  <a:cubicBezTo>
                    <a:pt x="191" y="1"/>
                    <a:pt x="101" y="23"/>
                    <a:pt x="0" y="82"/>
                  </a:cubicBezTo>
                  <a:cubicBezTo>
                    <a:pt x="109" y="120"/>
                    <a:pt x="214" y="131"/>
                    <a:pt x="311" y="131"/>
                  </a:cubicBezTo>
                  <a:cubicBezTo>
                    <a:pt x="423" y="131"/>
                    <a:pt x="535" y="113"/>
                    <a:pt x="643" y="98"/>
                  </a:cubicBezTo>
                  <a:cubicBezTo>
                    <a:pt x="523" y="53"/>
                    <a:pt x="404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6" name="Google Shape;33876;p24"/>
            <p:cNvSpPr/>
            <p:nvPr/>
          </p:nvSpPr>
          <p:spPr>
            <a:xfrm>
              <a:off x="-1265275" y="2999082"/>
              <a:ext cx="22013" cy="22538"/>
            </a:xfrm>
            <a:custGeom>
              <a:avLst/>
              <a:gdLst/>
              <a:ahLst/>
              <a:cxnLst/>
              <a:rect l="l" t="t" r="r" b="b"/>
              <a:pathLst>
                <a:path w="461" h="472" extrusionOk="0">
                  <a:moveTo>
                    <a:pt x="461" y="0"/>
                  </a:moveTo>
                  <a:cubicBezTo>
                    <a:pt x="199" y="52"/>
                    <a:pt x="45" y="202"/>
                    <a:pt x="1" y="471"/>
                  </a:cubicBezTo>
                  <a:cubicBezTo>
                    <a:pt x="180" y="303"/>
                    <a:pt x="352" y="198"/>
                    <a:pt x="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7" name="Google Shape;33877;p24"/>
            <p:cNvSpPr/>
            <p:nvPr/>
          </p:nvSpPr>
          <p:spPr>
            <a:xfrm>
              <a:off x="-2038682" y="3260370"/>
              <a:ext cx="14468" cy="28984"/>
            </a:xfrm>
            <a:custGeom>
              <a:avLst/>
              <a:gdLst/>
              <a:ahLst/>
              <a:cxnLst/>
              <a:rect l="l" t="t" r="r" b="b"/>
              <a:pathLst>
                <a:path w="303" h="607" extrusionOk="0">
                  <a:moveTo>
                    <a:pt x="247" y="1"/>
                  </a:moveTo>
                  <a:cubicBezTo>
                    <a:pt x="34" y="344"/>
                    <a:pt x="0" y="472"/>
                    <a:pt x="113" y="606"/>
                  </a:cubicBezTo>
                  <a:cubicBezTo>
                    <a:pt x="180" y="431"/>
                    <a:pt x="244" y="281"/>
                    <a:pt x="292" y="131"/>
                  </a:cubicBezTo>
                  <a:cubicBezTo>
                    <a:pt x="303" y="101"/>
                    <a:pt x="266" y="56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8" name="Google Shape;33878;p24"/>
            <p:cNvSpPr/>
            <p:nvPr/>
          </p:nvSpPr>
          <p:spPr>
            <a:xfrm>
              <a:off x="-1461623" y="3007247"/>
              <a:ext cx="34523" cy="22204"/>
            </a:xfrm>
            <a:custGeom>
              <a:avLst/>
              <a:gdLst/>
              <a:ahLst/>
              <a:cxnLst/>
              <a:rect l="l" t="t" r="r" b="b"/>
              <a:pathLst>
                <a:path w="723" h="465" extrusionOk="0">
                  <a:moveTo>
                    <a:pt x="722" y="1"/>
                  </a:moveTo>
                  <a:lnTo>
                    <a:pt x="722" y="1"/>
                  </a:lnTo>
                  <a:cubicBezTo>
                    <a:pt x="457" y="80"/>
                    <a:pt x="307" y="333"/>
                    <a:pt x="49" y="385"/>
                  </a:cubicBezTo>
                  <a:cubicBezTo>
                    <a:pt x="34" y="390"/>
                    <a:pt x="27" y="420"/>
                    <a:pt x="1" y="464"/>
                  </a:cubicBezTo>
                  <a:cubicBezTo>
                    <a:pt x="277" y="404"/>
                    <a:pt x="643" y="169"/>
                    <a:pt x="7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9" name="Google Shape;33879;p24"/>
            <p:cNvSpPr/>
            <p:nvPr/>
          </p:nvSpPr>
          <p:spPr>
            <a:xfrm>
              <a:off x="-2626628" y="4036116"/>
              <a:ext cx="39824" cy="9502"/>
            </a:xfrm>
            <a:custGeom>
              <a:avLst/>
              <a:gdLst/>
              <a:ahLst/>
              <a:cxnLst/>
              <a:rect l="l" t="t" r="r" b="b"/>
              <a:pathLst>
                <a:path w="834" h="199" extrusionOk="0">
                  <a:moveTo>
                    <a:pt x="195" y="1"/>
                  </a:moveTo>
                  <a:cubicBezTo>
                    <a:pt x="131" y="1"/>
                    <a:pt x="60" y="19"/>
                    <a:pt x="0" y="45"/>
                  </a:cubicBezTo>
                  <a:cubicBezTo>
                    <a:pt x="243" y="64"/>
                    <a:pt x="459" y="199"/>
                    <a:pt x="703" y="199"/>
                  </a:cubicBezTo>
                  <a:cubicBezTo>
                    <a:pt x="747" y="199"/>
                    <a:pt x="789" y="195"/>
                    <a:pt x="834" y="187"/>
                  </a:cubicBezTo>
                  <a:cubicBezTo>
                    <a:pt x="647" y="165"/>
                    <a:pt x="471" y="116"/>
                    <a:pt x="302" y="27"/>
                  </a:cubicBezTo>
                  <a:cubicBezTo>
                    <a:pt x="269" y="8"/>
                    <a:pt x="232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0" name="Google Shape;33880;p24"/>
            <p:cNvSpPr/>
            <p:nvPr/>
          </p:nvSpPr>
          <p:spPr>
            <a:xfrm>
              <a:off x="-2627392" y="3958857"/>
              <a:ext cx="26167" cy="9264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02" y="0"/>
                  </a:moveTo>
                  <a:cubicBezTo>
                    <a:pt x="68" y="0"/>
                    <a:pt x="35" y="4"/>
                    <a:pt x="1" y="14"/>
                  </a:cubicBezTo>
                  <a:cubicBezTo>
                    <a:pt x="125" y="131"/>
                    <a:pt x="251" y="194"/>
                    <a:pt x="401" y="194"/>
                  </a:cubicBezTo>
                  <a:cubicBezTo>
                    <a:pt x="446" y="194"/>
                    <a:pt x="494" y="190"/>
                    <a:pt x="547" y="176"/>
                  </a:cubicBezTo>
                  <a:cubicBezTo>
                    <a:pt x="532" y="145"/>
                    <a:pt x="520" y="101"/>
                    <a:pt x="509" y="101"/>
                  </a:cubicBezTo>
                  <a:cubicBezTo>
                    <a:pt x="371" y="97"/>
                    <a:pt x="248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1" name="Google Shape;33881;p24"/>
            <p:cNvSpPr/>
            <p:nvPr/>
          </p:nvSpPr>
          <p:spPr>
            <a:xfrm>
              <a:off x="-2077980" y="3761410"/>
              <a:ext cx="19148" cy="34285"/>
            </a:xfrm>
            <a:custGeom>
              <a:avLst/>
              <a:gdLst/>
              <a:ahLst/>
              <a:cxnLst/>
              <a:rect l="l" t="t" r="r" b="b"/>
              <a:pathLst>
                <a:path w="401" h="718" extrusionOk="0">
                  <a:moveTo>
                    <a:pt x="375" y="0"/>
                  </a:moveTo>
                  <a:cubicBezTo>
                    <a:pt x="247" y="172"/>
                    <a:pt x="173" y="374"/>
                    <a:pt x="106" y="576"/>
                  </a:cubicBezTo>
                  <a:cubicBezTo>
                    <a:pt x="90" y="621"/>
                    <a:pt x="1" y="651"/>
                    <a:pt x="72" y="718"/>
                  </a:cubicBezTo>
                  <a:lnTo>
                    <a:pt x="72" y="714"/>
                  </a:lnTo>
                  <a:cubicBezTo>
                    <a:pt x="116" y="662"/>
                    <a:pt x="188" y="617"/>
                    <a:pt x="199" y="557"/>
                  </a:cubicBezTo>
                  <a:cubicBezTo>
                    <a:pt x="221" y="408"/>
                    <a:pt x="311" y="296"/>
                    <a:pt x="378" y="169"/>
                  </a:cubicBezTo>
                  <a:cubicBezTo>
                    <a:pt x="401" y="124"/>
                    <a:pt x="378" y="57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2" name="Google Shape;33882;p24"/>
            <p:cNvSpPr/>
            <p:nvPr/>
          </p:nvSpPr>
          <p:spPr>
            <a:xfrm>
              <a:off x="-1499489" y="3030453"/>
              <a:ext cx="33473" cy="13083"/>
            </a:xfrm>
            <a:custGeom>
              <a:avLst/>
              <a:gdLst/>
              <a:ahLst/>
              <a:cxnLst/>
              <a:rect l="l" t="t" r="r" b="b"/>
              <a:pathLst>
                <a:path w="701" h="274" extrusionOk="0">
                  <a:moveTo>
                    <a:pt x="701" y="1"/>
                  </a:moveTo>
                  <a:lnTo>
                    <a:pt x="701" y="1"/>
                  </a:lnTo>
                  <a:cubicBezTo>
                    <a:pt x="622" y="12"/>
                    <a:pt x="577" y="1"/>
                    <a:pt x="554" y="20"/>
                  </a:cubicBezTo>
                  <a:cubicBezTo>
                    <a:pt x="454" y="113"/>
                    <a:pt x="323" y="139"/>
                    <a:pt x="196" y="177"/>
                  </a:cubicBezTo>
                  <a:cubicBezTo>
                    <a:pt x="135" y="191"/>
                    <a:pt x="83" y="225"/>
                    <a:pt x="1" y="263"/>
                  </a:cubicBezTo>
                  <a:cubicBezTo>
                    <a:pt x="46" y="270"/>
                    <a:pt x="91" y="274"/>
                    <a:pt x="132" y="274"/>
                  </a:cubicBezTo>
                  <a:cubicBezTo>
                    <a:pt x="326" y="274"/>
                    <a:pt x="483" y="191"/>
                    <a:pt x="7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3" name="Google Shape;33883;p24"/>
            <p:cNvSpPr/>
            <p:nvPr/>
          </p:nvSpPr>
          <p:spPr>
            <a:xfrm>
              <a:off x="-2409986" y="3881884"/>
              <a:ext cx="34905" cy="12893"/>
            </a:xfrm>
            <a:custGeom>
              <a:avLst/>
              <a:gdLst/>
              <a:ahLst/>
              <a:cxnLst/>
              <a:rect l="l" t="t" r="r" b="b"/>
              <a:pathLst>
                <a:path w="731" h="27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506" y="109"/>
                    <a:pt x="233" y="87"/>
                    <a:pt x="1" y="270"/>
                  </a:cubicBezTo>
                  <a:cubicBezTo>
                    <a:pt x="408" y="210"/>
                    <a:pt x="670" y="117"/>
                    <a:pt x="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4" name="Google Shape;33884;p24"/>
            <p:cNvSpPr/>
            <p:nvPr/>
          </p:nvSpPr>
          <p:spPr>
            <a:xfrm>
              <a:off x="-1437892" y="3121656"/>
              <a:ext cx="21822" cy="10792"/>
            </a:xfrm>
            <a:custGeom>
              <a:avLst/>
              <a:gdLst/>
              <a:ahLst/>
              <a:cxnLst/>
              <a:rect l="l" t="t" r="r" b="b"/>
              <a:pathLst>
                <a:path w="457" h="226" extrusionOk="0">
                  <a:moveTo>
                    <a:pt x="457" y="1"/>
                  </a:moveTo>
                  <a:cubicBezTo>
                    <a:pt x="244" y="1"/>
                    <a:pt x="83" y="75"/>
                    <a:pt x="1" y="222"/>
                  </a:cubicBezTo>
                  <a:cubicBezTo>
                    <a:pt x="31" y="225"/>
                    <a:pt x="61" y="225"/>
                    <a:pt x="87" y="225"/>
                  </a:cubicBezTo>
                  <a:cubicBezTo>
                    <a:pt x="240" y="225"/>
                    <a:pt x="334" y="165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5" name="Google Shape;33885;p24"/>
            <p:cNvSpPr/>
            <p:nvPr/>
          </p:nvSpPr>
          <p:spPr>
            <a:xfrm>
              <a:off x="-1383600" y="3088661"/>
              <a:ext cx="19339" cy="16665"/>
            </a:xfrm>
            <a:custGeom>
              <a:avLst/>
              <a:gdLst/>
              <a:ahLst/>
              <a:cxnLst/>
              <a:rect l="l" t="t" r="r" b="b"/>
              <a:pathLst>
                <a:path w="405" h="349" extrusionOk="0">
                  <a:moveTo>
                    <a:pt x="374" y="0"/>
                  </a:moveTo>
                  <a:cubicBezTo>
                    <a:pt x="217" y="93"/>
                    <a:pt x="71" y="172"/>
                    <a:pt x="1" y="348"/>
                  </a:cubicBezTo>
                  <a:cubicBezTo>
                    <a:pt x="382" y="183"/>
                    <a:pt x="404" y="165"/>
                    <a:pt x="3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6" name="Google Shape;33886;p24"/>
            <p:cNvSpPr/>
            <p:nvPr/>
          </p:nvSpPr>
          <p:spPr>
            <a:xfrm>
              <a:off x="-2375702" y="4029861"/>
              <a:ext cx="26501" cy="8261"/>
            </a:xfrm>
            <a:custGeom>
              <a:avLst/>
              <a:gdLst/>
              <a:ahLst/>
              <a:cxnLst/>
              <a:rect l="l" t="t" r="r" b="b"/>
              <a:pathLst>
                <a:path w="555" h="173" extrusionOk="0">
                  <a:moveTo>
                    <a:pt x="449" y="1"/>
                  </a:moveTo>
                  <a:cubicBezTo>
                    <a:pt x="281" y="1"/>
                    <a:pt x="135" y="68"/>
                    <a:pt x="1" y="169"/>
                  </a:cubicBezTo>
                  <a:cubicBezTo>
                    <a:pt x="16" y="173"/>
                    <a:pt x="35" y="173"/>
                    <a:pt x="49" y="173"/>
                  </a:cubicBezTo>
                  <a:cubicBezTo>
                    <a:pt x="237" y="173"/>
                    <a:pt x="394" y="83"/>
                    <a:pt x="554" y="8"/>
                  </a:cubicBezTo>
                  <a:cubicBezTo>
                    <a:pt x="520" y="4"/>
                    <a:pt x="483" y="1"/>
                    <a:pt x="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7" name="Google Shape;33887;p24"/>
            <p:cNvSpPr/>
            <p:nvPr/>
          </p:nvSpPr>
          <p:spPr>
            <a:xfrm>
              <a:off x="-2823883" y="4010427"/>
              <a:ext cx="23063" cy="17524"/>
            </a:xfrm>
            <a:custGeom>
              <a:avLst/>
              <a:gdLst/>
              <a:ahLst/>
              <a:cxnLst/>
              <a:rect l="l" t="t" r="r" b="b"/>
              <a:pathLst>
                <a:path w="483" h="367" extrusionOk="0">
                  <a:moveTo>
                    <a:pt x="1" y="0"/>
                  </a:moveTo>
                  <a:lnTo>
                    <a:pt x="1" y="0"/>
                  </a:lnTo>
                  <a:cubicBezTo>
                    <a:pt x="19" y="180"/>
                    <a:pt x="142" y="183"/>
                    <a:pt x="217" y="240"/>
                  </a:cubicBezTo>
                  <a:cubicBezTo>
                    <a:pt x="284" y="292"/>
                    <a:pt x="337" y="366"/>
                    <a:pt x="438" y="366"/>
                  </a:cubicBezTo>
                  <a:cubicBezTo>
                    <a:pt x="453" y="366"/>
                    <a:pt x="468" y="366"/>
                    <a:pt x="482" y="363"/>
                  </a:cubicBezTo>
                  <a:cubicBezTo>
                    <a:pt x="333" y="251"/>
                    <a:pt x="184" y="13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8" name="Google Shape;33888;p24"/>
            <p:cNvSpPr/>
            <p:nvPr/>
          </p:nvSpPr>
          <p:spPr>
            <a:xfrm>
              <a:off x="-2090825" y="3614866"/>
              <a:ext cx="9693" cy="16999"/>
            </a:xfrm>
            <a:custGeom>
              <a:avLst/>
              <a:gdLst/>
              <a:ahLst/>
              <a:cxnLst/>
              <a:rect l="l" t="t" r="r" b="b"/>
              <a:pathLst>
                <a:path w="203" h="356" extrusionOk="0">
                  <a:moveTo>
                    <a:pt x="76" y="1"/>
                  </a:moveTo>
                  <a:cubicBezTo>
                    <a:pt x="54" y="105"/>
                    <a:pt x="31" y="217"/>
                    <a:pt x="1" y="355"/>
                  </a:cubicBezTo>
                  <a:cubicBezTo>
                    <a:pt x="169" y="322"/>
                    <a:pt x="166" y="203"/>
                    <a:pt x="192" y="108"/>
                  </a:cubicBezTo>
                  <a:cubicBezTo>
                    <a:pt x="202" y="64"/>
                    <a:pt x="188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9" name="Google Shape;33889;p24"/>
            <p:cNvSpPr/>
            <p:nvPr/>
          </p:nvSpPr>
          <p:spPr>
            <a:xfrm>
              <a:off x="-1968346" y="3547395"/>
              <a:ext cx="8070" cy="25355"/>
            </a:xfrm>
            <a:custGeom>
              <a:avLst/>
              <a:gdLst/>
              <a:ahLst/>
              <a:cxnLst/>
              <a:rect l="l" t="t" r="r" b="b"/>
              <a:pathLst>
                <a:path w="169" h="531" extrusionOk="0">
                  <a:moveTo>
                    <a:pt x="105" y="1"/>
                  </a:moveTo>
                  <a:cubicBezTo>
                    <a:pt x="71" y="135"/>
                    <a:pt x="34" y="265"/>
                    <a:pt x="8" y="400"/>
                  </a:cubicBezTo>
                  <a:cubicBezTo>
                    <a:pt x="1" y="441"/>
                    <a:pt x="27" y="490"/>
                    <a:pt x="37" y="531"/>
                  </a:cubicBezTo>
                  <a:lnTo>
                    <a:pt x="82" y="531"/>
                  </a:lnTo>
                  <a:cubicBezTo>
                    <a:pt x="108" y="360"/>
                    <a:pt x="139" y="187"/>
                    <a:pt x="168" y="19"/>
                  </a:cubicBezTo>
                  <a:cubicBezTo>
                    <a:pt x="146" y="12"/>
                    <a:pt x="127" y="8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0" name="Google Shape;33890;p24"/>
            <p:cNvSpPr/>
            <p:nvPr/>
          </p:nvSpPr>
          <p:spPr>
            <a:xfrm>
              <a:off x="-2308231" y="3966162"/>
              <a:ext cx="28602" cy="15901"/>
            </a:xfrm>
            <a:custGeom>
              <a:avLst/>
              <a:gdLst/>
              <a:ahLst/>
              <a:cxnLst/>
              <a:rect l="l" t="t" r="r" b="b"/>
              <a:pathLst>
                <a:path w="599" h="333" extrusionOk="0">
                  <a:moveTo>
                    <a:pt x="565" y="0"/>
                  </a:moveTo>
                  <a:cubicBezTo>
                    <a:pt x="371" y="68"/>
                    <a:pt x="184" y="153"/>
                    <a:pt x="1" y="332"/>
                  </a:cubicBezTo>
                  <a:cubicBezTo>
                    <a:pt x="135" y="277"/>
                    <a:pt x="233" y="236"/>
                    <a:pt x="326" y="191"/>
                  </a:cubicBezTo>
                  <a:cubicBezTo>
                    <a:pt x="420" y="149"/>
                    <a:pt x="509" y="105"/>
                    <a:pt x="599" y="60"/>
                  </a:cubicBezTo>
                  <a:cubicBezTo>
                    <a:pt x="587" y="41"/>
                    <a:pt x="577" y="23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1" name="Google Shape;33891;p24"/>
            <p:cNvSpPr/>
            <p:nvPr/>
          </p:nvSpPr>
          <p:spPr>
            <a:xfrm>
              <a:off x="-1356287" y="3034560"/>
              <a:ext cx="23780" cy="20771"/>
            </a:xfrm>
            <a:custGeom>
              <a:avLst/>
              <a:gdLst/>
              <a:ahLst/>
              <a:cxnLst/>
              <a:rect l="l" t="t" r="r" b="b"/>
              <a:pathLst>
                <a:path w="498" h="435" extrusionOk="0">
                  <a:moveTo>
                    <a:pt x="460" y="1"/>
                  </a:moveTo>
                  <a:cubicBezTo>
                    <a:pt x="321" y="110"/>
                    <a:pt x="180" y="210"/>
                    <a:pt x="41" y="322"/>
                  </a:cubicBezTo>
                  <a:cubicBezTo>
                    <a:pt x="19" y="345"/>
                    <a:pt x="15" y="389"/>
                    <a:pt x="4" y="427"/>
                  </a:cubicBezTo>
                  <a:cubicBezTo>
                    <a:pt x="64" y="397"/>
                    <a:pt x="131" y="382"/>
                    <a:pt x="183" y="341"/>
                  </a:cubicBezTo>
                  <a:cubicBezTo>
                    <a:pt x="276" y="270"/>
                    <a:pt x="355" y="184"/>
                    <a:pt x="441" y="101"/>
                  </a:cubicBezTo>
                  <a:cubicBezTo>
                    <a:pt x="464" y="83"/>
                    <a:pt x="478" y="60"/>
                    <a:pt x="497" y="38"/>
                  </a:cubicBezTo>
                  <a:cubicBezTo>
                    <a:pt x="486" y="27"/>
                    <a:pt x="471" y="12"/>
                    <a:pt x="460" y="1"/>
                  </a:cubicBezTo>
                  <a:close/>
                  <a:moveTo>
                    <a:pt x="0" y="427"/>
                  </a:moveTo>
                  <a:lnTo>
                    <a:pt x="0" y="434"/>
                  </a:lnTo>
                  <a:cubicBezTo>
                    <a:pt x="0" y="431"/>
                    <a:pt x="4" y="427"/>
                    <a:pt x="4" y="4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2" name="Google Shape;33892;p24"/>
            <p:cNvSpPr/>
            <p:nvPr/>
          </p:nvSpPr>
          <p:spPr>
            <a:xfrm>
              <a:off x="-1963715" y="3311987"/>
              <a:ext cx="12701" cy="28554"/>
            </a:xfrm>
            <a:custGeom>
              <a:avLst/>
              <a:gdLst/>
              <a:ahLst/>
              <a:cxnLst/>
              <a:rect l="l" t="t" r="r" b="b"/>
              <a:pathLst>
                <a:path w="266" h="598" extrusionOk="0">
                  <a:moveTo>
                    <a:pt x="218" y="0"/>
                  </a:moveTo>
                  <a:cubicBezTo>
                    <a:pt x="83" y="171"/>
                    <a:pt x="45" y="385"/>
                    <a:pt x="0" y="598"/>
                  </a:cubicBezTo>
                  <a:cubicBezTo>
                    <a:pt x="90" y="407"/>
                    <a:pt x="176" y="221"/>
                    <a:pt x="266" y="30"/>
                  </a:cubicBezTo>
                  <a:cubicBezTo>
                    <a:pt x="251" y="19"/>
                    <a:pt x="232" y="7"/>
                    <a:pt x="2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3" name="Google Shape;33893;p24"/>
            <p:cNvSpPr/>
            <p:nvPr/>
          </p:nvSpPr>
          <p:spPr>
            <a:xfrm>
              <a:off x="-2054917" y="3459201"/>
              <a:ext cx="10601" cy="19482"/>
            </a:xfrm>
            <a:custGeom>
              <a:avLst/>
              <a:gdLst/>
              <a:ahLst/>
              <a:cxnLst/>
              <a:rect l="l" t="t" r="r" b="b"/>
              <a:pathLst>
                <a:path w="222" h="408" extrusionOk="0">
                  <a:moveTo>
                    <a:pt x="109" y="1"/>
                  </a:moveTo>
                  <a:cubicBezTo>
                    <a:pt x="64" y="143"/>
                    <a:pt x="34" y="251"/>
                    <a:pt x="0" y="363"/>
                  </a:cubicBezTo>
                  <a:cubicBezTo>
                    <a:pt x="8" y="378"/>
                    <a:pt x="15" y="394"/>
                    <a:pt x="23" y="408"/>
                  </a:cubicBezTo>
                  <a:cubicBezTo>
                    <a:pt x="68" y="385"/>
                    <a:pt x="142" y="371"/>
                    <a:pt x="149" y="337"/>
                  </a:cubicBezTo>
                  <a:cubicBezTo>
                    <a:pt x="176" y="240"/>
                    <a:pt x="221" y="128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4" name="Google Shape;33894;p24"/>
            <p:cNvSpPr/>
            <p:nvPr/>
          </p:nvSpPr>
          <p:spPr>
            <a:xfrm>
              <a:off x="-2113315" y="3675365"/>
              <a:ext cx="11126" cy="18097"/>
            </a:xfrm>
            <a:custGeom>
              <a:avLst/>
              <a:gdLst/>
              <a:ahLst/>
              <a:cxnLst/>
              <a:rect l="l" t="t" r="r" b="b"/>
              <a:pathLst>
                <a:path w="233" h="379" extrusionOk="0">
                  <a:moveTo>
                    <a:pt x="228" y="1"/>
                  </a:moveTo>
                  <a:cubicBezTo>
                    <a:pt x="64" y="1"/>
                    <a:pt x="80" y="161"/>
                    <a:pt x="16" y="251"/>
                  </a:cubicBezTo>
                  <a:cubicBezTo>
                    <a:pt x="1" y="277"/>
                    <a:pt x="31" y="337"/>
                    <a:pt x="42" y="378"/>
                  </a:cubicBezTo>
                  <a:cubicBezTo>
                    <a:pt x="80" y="352"/>
                    <a:pt x="135" y="337"/>
                    <a:pt x="150" y="299"/>
                  </a:cubicBezTo>
                  <a:cubicBezTo>
                    <a:pt x="188" y="206"/>
                    <a:pt x="206" y="102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5" name="Google Shape;33895;p24"/>
            <p:cNvSpPr/>
            <p:nvPr/>
          </p:nvSpPr>
          <p:spPr>
            <a:xfrm>
              <a:off x="-2563646" y="4071976"/>
              <a:ext cx="19864" cy="6685"/>
            </a:xfrm>
            <a:custGeom>
              <a:avLst/>
              <a:gdLst/>
              <a:ahLst/>
              <a:cxnLst/>
              <a:rect l="l" t="t" r="r" b="b"/>
              <a:pathLst>
                <a:path w="416" h="140" extrusionOk="0">
                  <a:moveTo>
                    <a:pt x="206" y="0"/>
                  </a:moveTo>
                  <a:cubicBezTo>
                    <a:pt x="143" y="0"/>
                    <a:pt x="75" y="35"/>
                    <a:pt x="1" y="95"/>
                  </a:cubicBezTo>
                  <a:cubicBezTo>
                    <a:pt x="143" y="109"/>
                    <a:pt x="255" y="124"/>
                    <a:pt x="415" y="140"/>
                  </a:cubicBezTo>
                  <a:cubicBezTo>
                    <a:pt x="348" y="45"/>
                    <a:pt x="281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6" name="Google Shape;33896;p24"/>
            <p:cNvSpPr/>
            <p:nvPr/>
          </p:nvSpPr>
          <p:spPr>
            <a:xfrm>
              <a:off x="-2762333" y="4008421"/>
              <a:ext cx="16522" cy="10266"/>
            </a:xfrm>
            <a:custGeom>
              <a:avLst/>
              <a:gdLst/>
              <a:ahLst/>
              <a:cxnLst/>
              <a:rect l="l" t="t" r="r" b="b"/>
              <a:pathLst>
                <a:path w="346" h="215" extrusionOk="0">
                  <a:moveTo>
                    <a:pt x="94" y="1"/>
                  </a:moveTo>
                  <a:cubicBezTo>
                    <a:pt x="64" y="1"/>
                    <a:pt x="35" y="5"/>
                    <a:pt x="1" y="16"/>
                  </a:cubicBezTo>
                  <a:cubicBezTo>
                    <a:pt x="91" y="87"/>
                    <a:pt x="166" y="154"/>
                    <a:pt x="248" y="210"/>
                  </a:cubicBezTo>
                  <a:cubicBezTo>
                    <a:pt x="251" y="214"/>
                    <a:pt x="256" y="214"/>
                    <a:pt x="263" y="214"/>
                  </a:cubicBezTo>
                  <a:cubicBezTo>
                    <a:pt x="285" y="214"/>
                    <a:pt x="326" y="199"/>
                    <a:pt x="334" y="180"/>
                  </a:cubicBezTo>
                  <a:cubicBezTo>
                    <a:pt x="345" y="158"/>
                    <a:pt x="334" y="106"/>
                    <a:pt x="311" y="91"/>
                  </a:cubicBezTo>
                  <a:cubicBezTo>
                    <a:pt x="248" y="46"/>
                    <a:pt x="180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7" name="Google Shape;33897;p24"/>
            <p:cNvSpPr/>
            <p:nvPr/>
          </p:nvSpPr>
          <p:spPr>
            <a:xfrm>
              <a:off x="-2157723" y="3844066"/>
              <a:ext cx="16617" cy="19482"/>
            </a:xfrm>
            <a:custGeom>
              <a:avLst/>
              <a:gdLst/>
              <a:ahLst/>
              <a:cxnLst/>
              <a:rect l="l" t="t" r="r" b="b"/>
              <a:pathLst>
                <a:path w="348" h="408" extrusionOk="0">
                  <a:moveTo>
                    <a:pt x="325" y="1"/>
                  </a:moveTo>
                  <a:cubicBezTo>
                    <a:pt x="269" y="1"/>
                    <a:pt x="216" y="11"/>
                    <a:pt x="194" y="45"/>
                  </a:cubicBezTo>
                  <a:cubicBezTo>
                    <a:pt x="120" y="150"/>
                    <a:pt x="64" y="262"/>
                    <a:pt x="0" y="374"/>
                  </a:cubicBezTo>
                  <a:cubicBezTo>
                    <a:pt x="0" y="382"/>
                    <a:pt x="19" y="396"/>
                    <a:pt x="26" y="408"/>
                  </a:cubicBezTo>
                  <a:cubicBezTo>
                    <a:pt x="135" y="270"/>
                    <a:pt x="243" y="135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8" name="Google Shape;33898;p24"/>
            <p:cNvSpPr/>
            <p:nvPr/>
          </p:nvSpPr>
          <p:spPr>
            <a:xfrm>
              <a:off x="-1409289" y="3108668"/>
              <a:ext cx="19339" cy="12319"/>
            </a:xfrm>
            <a:custGeom>
              <a:avLst/>
              <a:gdLst/>
              <a:ahLst/>
              <a:cxnLst/>
              <a:rect l="l" t="t" r="r" b="b"/>
              <a:pathLst>
                <a:path w="405" h="258" extrusionOk="0">
                  <a:moveTo>
                    <a:pt x="404" y="0"/>
                  </a:moveTo>
                  <a:cubicBezTo>
                    <a:pt x="180" y="38"/>
                    <a:pt x="15" y="142"/>
                    <a:pt x="0" y="258"/>
                  </a:cubicBezTo>
                  <a:cubicBezTo>
                    <a:pt x="138" y="176"/>
                    <a:pt x="303" y="154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9" name="Google Shape;33899;p24"/>
            <p:cNvSpPr/>
            <p:nvPr/>
          </p:nvSpPr>
          <p:spPr>
            <a:xfrm>
              <a:off x="-2330005" y="4045427"/>
              <a:ext cx="19148" cy="7306"/>
            </a:xfrm>
            <a:custGeom>
              <a:avLst/>
              <a:gdLst/>
              <a:ahLst/>
              <a:cxnLst/>
              <a:rect l="l" t="t" r="r" b="b"/>
              <a:pathLst>
                <a:path w="401" h="153" extrusionOk="0">
                  <a:moveTo>
                    <a:pt x="330" y="0"/>
                  </a:moveTo>
                  <a:cubicBezTo>
                    <a:pt x="218" y="0"/>
                    <a:pt x="120" y="52"/>
                    <a:pt x="1" y="146"/>
                  </a:cubicBezTo>
                  <a:cubicBezTo>
                    <a:pt x="30" y="153"/>
                    <a:pt x="56" y="153"/>
                    <a:pt x="83" y="153"/>
                  </a:cubicBezTo>
                  <a:cubicBezTo>
                    <a:pt x="225" y="153"/>
                    <a:pt x="315" y="78"/>
                    <a:pt x="401" y="7"/>
                  </a:cubicBezTo>
                  <a:cubicBezTo>
                    <a:pt x="379" y="0"/>
                    <a:pt x="352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0" name="Google Shape;33900;p24"/>
            <p:cNvSpPr/>
            <p:nvPr/>
          </p:nvSpPr>
          <p:spPr>
            <a:xfrm>
              <a:off x="-1327923" y="3013836"/>
              <a:ext cx="24161" cy="17429"/>
            </a:xfrm>
            <a:custGeom>
              <a:avLst/>
              <a:gdLst/>
              <a:ahLst/>
              <a:cxnLst/>
              <a:rect l="l" t="t" r="r" b="b"/>
              <a:pathLst>
                <a:path w="506" h="365" extrusionOk="0">
                  <a:moveTo>
                    <a:pt x="479" y="1"/>
                  </a:moveTo>
                  <a:cubicBezTo>
                    <a:pt x="318" y="121"/>
                    <a:pt x="161" y="240"/>
                    <a:pt x="1" y="364"/>
                  </a:cubicBezTo>
                  <a:cubicBezTo>
                    <a:pt x="172" y="252"/>
                    <a:pt x="389" y="211"/>
                    <a:pt x="505" y="38"/>
                  </a:cubicBezTo>
                  <a:cubicBezTo>
                    <a:pt x="498" y="28"/>
                    <a:pt x="486" y="12"/>
                    <a:pt x="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1" name="Google Shape;33901;p24"/>
            <p:cNvSpPr/>
            <p:nvPr/>
          </p:nvSpPr>
          <p:spPr>
            <a:xfrm>
              <a:off x="-1947671" y="3631817"/>
              <a:ext cx="7926" cy="19148"/>
            </a:xfrm>
            <a:custGeom>
              <a:avLst/>
              <a:gdLst/>
              <a:ahLst/>
              <a:cxnLst/>
              <a:rect l="l" t="t" r="r" b="b"/>
              <a:pathLst>
                <a:path w="166" h="401" extrusionOk="0">
                  <a:moveTo>
                    <a:pt x="135" y="0"/>
                  </a:moveTo>
                  <a:lnTo>
                    <a:pt x="135" y="0"/>
                  </a:lnTo>
                  <a:cubicBezTo>
                    <a:pt x="8" y="139"/>
                    <a:pt x="1" y="236"/>
                    <a:pt x="91" y="400"/>
                  </a:cubicBezTo>
                  <a:cubicBezTo>
                    <a:pt x="165" y="243"/>
                    <a:pt x="165" y="236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2" name="Google Shape;33902;p24"/>
            <p:cNvSpPr/>
            <p:nvPr/>
          </p:nvSpPr>
          <p:spPr>
            <a:xfrm>
              <a:off x="-2094024" y="3735673"/>
              <a:ext cx="13943" cy="25785"/>
            </a:xfrm>
            <a:custGeom>
              <a:avLst/>
              <a:gdLst/>
              <a:ahLst/>
              <a:cxnLst/>
              <a:rect l="l" t="t" r="r" b="b"/>
              <a:pathLst>
                <a:path w="292" h="540" extrusionOk="0">
                  <a:moveTo>
                    <a:pt x="278" y="1"/>
                  </a:moveTo>
                  <a:lnTo>
                    <a:pt x="278" y="1"/>
                  </a:lnTo>
                  <a:cubicBezTo>
                    <a:pt x="173" y="195"/>
                    <a:pt x="86" y="352"/>
                    <a:pt x="0" y="509"/>
                  </a:cubicBezTo>
                  <a:cubicBezTo>
                    <a:pt x="16" y="517"/>
                    <a:pt x="31" y="528"/>
                    <a:pt x="45" y="539"/>
                  </a:cubicBezTo>
                  <a:cubicBezTo>
                    <a:pt x="121" y="375"/>
                    <a:pt x="292" y="263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3" name="Google Shape;33903;p24"/>
            <p:cNvSpPr/>
            <p:nvPr/>
          </p:nvSpPr>
          <p:spPr>
            <a:xfrm>
              <a:off x="-1963906" y="3410687"/>
              <a:ext cx="10219" cy="23254"/>
            </a:xfrm>
            <a:custGeom>
              <a:avLst/>
              <a:gdLst/>
              <a:ahLst/>
              <a:cxnLst/>
              <a:rect l="l" t="t" r="r" b="b"/>
              <a:pathLst>
                <a:path w="214" h="487" extrusionOk="0">
                  <a:moveTo>
                    <a:pt x="143" y="0"/>
                  </a:moveTo>
                  <a:cubicBezTo>
                    <a:pt x="94" y="157"/>
                    <a:pt x="46" y="314"/>
                    <a:pt x="1" y="471"/>
                  </a:cubicBezTo>
                  <a:cubicBezTo>
                    <a:pt x="15" y="475"/>
                    <a:pt x="30" y="482"/>
                    <a:pt x="46" y="486"/>
                  </a:cubicBezTo>
                  <a:cubicBezTo>
                    <a:pt x="98" y="370"/>
                    <a:pt x="154" y="258"/>
                    <a:pt x="199" y="142"/>
                  </a:cubicBezTo>
                  <a:cubicBezTo>
                    <a:pt x="213" y="101"/>
                    <a:pt x="199" y="52"/>
                    <a:pt x="199" y="4"/>
                  </a:cubicBezTo>
                  <a:cubicBezTo>
                    <a:pt x="180" y="4"/>
                    <a:pt x="161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4" name="Google Shape;33904;p24"/>
            <p:cNvSpPr/>
            <p:nvPr/>
          </p:nvSpPr>
          <p:spPr>
            <a:xfrm>
              <a:off x="-2422449" y="3964205"/>
              <a:ext cx="22872" cy="5396"/>
            </a:xfrm>
            <a:custGeom>
              <a:avLst/>
              <a:gdLst/>
              <a:ahLst/>
              <a:cxnLst/>
              <a:rect l="l" t="t" r="r" b="b"/>
              <a:pathLst>
                <a:path w="479" h="113" extrusionOk="0">
                  <a:moveTo>
                    <a:pt x="479" y="52"/>
                  </a:moveTo>
                  <a:cubicBezTo>
                    <a:pt x="479" y="52"/>
                    <a:pt x="479" y="56"/>
                    <a:pt x="475" y="56"/>
                  </a:cubicBezTo>
                  <a:cubicBezTo>
                    <a:pt x="479" y="56"/>
                    <a:pt x="479" y="59"/>
                    <a:pt x="479" y="59"/>
                  </a:cubicBezTo>
                  <a:lnTo>
                    <a:pt x="479" y="52"/>
                  </a:lnTo>
                  <a:close/>
                  <a:moveTo>
                    <a:pt x="434" y="0"/>
                  </a:moveTo>
                  <a:cubicBezTo>
                    <a:pt x="318" y="0"/>
                    <a:pt x="206" y="7"/>
                    <a:pt x="94" y="23"/>
                  </a:cubicBezTo>
                  <a:cubicBezTo>
                    <a:pt x="75" y="23"/>
                    <a:pt x="56" y="56"/>
                    <a:pt x="1" y="109"/>
                  </a:cubicBezTo>
                  <a:cubicBezTo>
                    <a:pt x="38" y="112"/>
                    <a:pt x="72" y="112"/>
                    <a:pt x="105" y="112"/>
                  </a:cubicBezTo>
                  <a:cubicBezTo>
                    <a:pt x="247" y="112"/>
                    <a:pt x="363" y="90"/>
                    <a:pt x="475" y="56"/>
                  </a:cubicBezTo>
                  <a:cubicBezTo>
                    <a:pt x="460" y="33"/>
                    <a:pt x="445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5" name="Google Shape;33905;p24"/>
            <p:cNvSpPr/>
            <p:nvPr/>
          </p:nvSpPr>
          <p:spPr>
            <a:xfrm>
              <a:off x="-2028129" y="3733190"/>
              <a:ext cx="13036" cy="15949"/>
            </a:xfrm>
            <a:custGeom>
              <a:avLst/>
              <a:gdLst/>
              <a:ahLst/>
              <a:cxnLst/>
              <a:rect l="l" t="t" r="r" b="b"/>
              <a:pathLst>
                <a:path w="273" h="334" extrusionOk="0">
                  <a:moveTo>
                    <a:pt x="168" y="1"/>
                  </a:moveTo>
                  <a:lnTo>
                    <a:pt x="168" y="1"/>
                  </a:lnTo>
                  <a:cubicBezTo>
                    <a:pt x="112" y="106"/>
                    <a:pt x="64" y="210"/>
                    <a:pt x="0" y="334"/>
                  </a:cubicBezTo>
                  <a:cubicBezTo>
                    <a:pt x="224" y="232"/>
                    <a:pt x="273" y="120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6" name="Google Shape;33906;p24"/>
            <p:cNvSpPr/>
            <p:nvPr/>
          </p:nvSpPr>
          <p:spPr>
            <a:xfrm>
              <a:off x="-2196305" y="3887232"/>
              <a:ext cx="14659" cy="14707"/>
            </a:xfrm>
            <a:custGeom>
              <a:avLst/>
              <a:gdLst/>
              <a:ahLst/>
              <a:cxnLst/>
              <a:rect l="l" t="t" r="r" b="b"/>
              <a:pathLst>
                <a:path w="307" h="308" extrusionOk="0">
                  <a:moveTo>
                    <a:pt x="307" y="1"/>
                  </a:moveTo>
                  <a:lnTo>
                    <a:pt x="307" y="1"/>
                  </a:lnTo>
                  <a:cubicBezTo>
                    <a:pt x="203" y="101"/>
                    <a:pt x="101" y="206"/>
                    <a:pt x="1" y="308"/>
                  </a:cubicBezTo>
                  <a:cubicBezTo>
                    <a:pt x="169" y="277"/>
                    <a:pt x="277" y="169"/>
                    <a:pt x="3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7" name="Google Shape;33907;p24"/>
            <p:cNvSpPr/>
            <p:nvPr/>
          </p:nvSpPr>
          <p:spPr>
            <a:xfrm>
              <a:off x="-1986205" y="3258937"/>
              <a:ext cx="10935" cy="14325"/>
            </a:xfrm>
            <a:custGeom>
              <a:avLst/>
              <a:gdLst/>
              <a:ahLst/>
              <a:cxnLst/>
              <a:rect l="l" t="t" r="r" b="b"/>
              <a:pathLst>
                <a:path w="229" h="300" extrusionOk="0">
                  <a:moveTo>
                    <a:pt x="183" y="0"/>
                  </a:moveTo>
                  <a:cubicBezTo>
                    <a:pt x="4" y="150"/>
                    <a:pt x="0" y="173"/>
                    <a:pt x="109" y="300"/>
                  </a:cubicBezTo>
                  <a:cubicBezTo>
                    <a:pt x="228" y="135"/>
                    <a:pt x="228" y="135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8" name="Google Shape;33908;p24"/>
            <p:cNvSpPr/>
            <p:nvPr/>
          </p:nvSpPr>
          <p:spPr>
            <a:xfrm>
              <a:off x="-1975652" y="3584497"/>
              <a:ext cx="8022" cy="20580"/>
            </a:xfrm>
            <a:custGeom>
              <a:avLst/>
              <a:gdLst/>
              <a:ahLst/>
              <a:cxnLst/>
              <a:rect l="l" t="t" r="r" b="b"/>
              <a:pathLst>
                <a:path w="168" h="431" extrusionOk="0">
                  <a:moveTo>
                    <a:pt x="149" y="1"/>
                  </a:moveTo>
                  <a:lnTo>
                    <a:pt x="149" y="1"/>
                  </a:lnTo>
                  <a:cubicBezTo>
                    <a:pt x="0" y="139"/>
                    <a:pt x="52" y="292"/>
                    <a:pt x="41" y="430"/>
                  </a:cubicBezTo>
                  <a:cubicBezTo>
                    <a:pt x="97" y="304"/>
                    <a:pt x="168" y="180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9" name="Google Shape;33909;p24"/>
            <p:cNvSpPr/>
            <p:nvPr/>
          </p:nvSpPr>
          <p:spPr>
            <a:xfrm>
              <a:off x="-2221803" y="3954177"/>
              <a:ext cx="16426" cy="12893"/>
            </a:xfrm>
            <a:custGeom>
              <a:avLst/>
              <a:gdLst/>
              <a:ahLst/>
              <a:cxnLst/>
              <a:rect l="l" t="t" r="r" b="b"/>
              <a:pathLst>
                <a:path w="344" h="270" extrusionOk="0">
                  <a:moveTo>
                    <a:pt x="318" y="0"/>
                  </a:moveTo>
                  <a:cubicBezTo>
                    <a:pt x="213" y="72"/>
                    <a:pt x="109" y="147"/>
                    <a:pt x="0" y="217"/>
                  </a:cubicBezTo>
                  <a:cubicBezTo>
                    <a:pt x="11" y="236"/>
                    <a:pt x="23" y="251"/>
                    <a:pt x="33" y="269"/>
                  </a:cubicBezTo>
                  <a:cubicBezTo>
                    <a:pt x="183" y="255"/>
                    <a:pt x="262" y="143"/>
                    <a:pt x="344" y="38"/>
                  </a:cubicBezTo>
                  <a:cubicBezTo>
                    <a:pt x="337" y="27"/>
                    <a:pt x="329" y="16"/>
                    <a:pt x="3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0" name="Google Shape;33910;p24"/>
            <p:cNvSpPr/>
            <p:nvPr/>
          </p:nvSpPr>
          <p:spPr>
            <a:xfrm>
              <a:off x="-1398259" y="3069035"/>
              <a:ext cx="18766" cy="11985"/>
            </a:xfrm>
            <a:custGeom>
              <a:avLst/>
              <a:gdLst/>
              <a:ahLst/>
              <a:cxnLst/>
              <a:rect l="l" t="t" r="r" b="b"/>
              <a:pathLst>
                <a:path w="393" h="251" extrusionOk="0">
                  <a:moveTo>
                    <a:pt x="393" y="0"/>
                  </a:moveTo>
                  <a:cubicBezTo>
                    <a:pt x="247" y="49"/>
                    <a:pt x="68" y="49"/>
                    <a:pt x="1" y="251"/>
                  </a:cubicBezTo>
                  <a:cubicBezTo>
                    <a:pt x="165" y="195"/>
                    <a:pt x="296" y="128"/>
                    <a:pt x="3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1" name="Google Shape;33911;p24"/>
            <p:cNvSpPr/>
            <p:nvPr/>
          </p:nvSpPr>
          <p:spPr>
            <a:xfrm>
              <a:off x="-2107585" y="3768525"/>
              <a:ext cx="12892" cy="21488"/>
            </a:xfrm>
            <a:custGeom>
              <a:avLst/>
              <a:gdLst/>
              <a:ahLst/>
              <a:cxnLst/>
              <a:rect l="l" t="t" r="r" b="b"/>
              <a:pathLst>
                <a:path w="270" h="450" extrusionOk="0">
                  <a:moveTo>
                    <a:pt x="270" y="1"/>
                  </a:moveTo>
                  <a:cubicBezTo>
                    <a:pt x="135" y="120"/>
                    <a:pt x="1" y="240"/>
                    <a:pt x="30" y="449"/>
                  </a:cubicBezTo>
                  <a:cubicBezTo>
                    <a:pt x="108" y="300"/>
                    <a:pt x="187" y="15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2" name="Google Shape;33912;p24"/>
            <p:cNvSpPr/>
            <p:nvPr/>
          </p:nvSpPr>
          <p:spPr>
            <a:xfrm>
              <a:off x="-2303551" y="4034875"/>
              <a:ext cx="18049" cy="7354"/>
            </a:xfrm>
            <a:custGeom>
              <a:avLst/>
              <a:gdLst/>
              <a:ahLst/>
              <a:cxnLst/>
              <a:rect l="l" t="t" r="r" b="b"/>
              <a:pathLst>
                <a:path w="378" h="154" extrusionOk="0">
                  <a:moveTo>
                    <a:pt x="287" y="1"/>
                  </a:moveTo>
                  <a:cubicBezTo>
                    <a:pt x="168" y="1"/>
                    <a:pt x="78" y="64"/>
                    <a:pt x="0" y="149"/>
                  </a:cubicBezTo>
                  <a:cubicBezTo>
                    <a:pt x="15" y="154"/>
                    <a:pt x="30" y="154"/>
                    <a:pt x="45" y="154"/>
                  </a:cubicBezTo>
                  <a:cubicBezTo>
                    <a:pt x="168" y="154"/>
                    <a:pt x="280" y="113"/>
                    <a:pt x="377" y="11"/>
                  </a:cubicBezTo>
                  <a:cubicBezTo>
                    <a:pt x="348" y="4"/>
                    <a:pt x="318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3" name="Google Shape;33913;p24"/>
            <p:cNvSpPr/>
            <p:nvPr/>
          </p:nvSpPr>
          <p:spPr>
            <a:xfrm>
              <a:off x="-2517567" y="3901366"/>
              <a:ext cx="20007" cy="4632"/>
            </a:xfrm>
            <a:custGeom>
              <a:avLst/>
              <a:gdLst/>
              <a:ahLst/>
              <a:cxnLst/>
              <a:rect l="l" t="t" r="r" b="b"/>
              <a:pathLst>
                <a:path w="419" h="97" extrusionOk="0">
                  <a:moveTo>
                    <a:pt x="224" y="0"/>
                  </a:moveTo>
                  <a:cubicBezTo>
                    <a:pt x="146" y="0"/>
                    <a:pt x="75" y="19"/>
                    <a:pt x="0" y="45"/>
                  </a:cubicBezTo>
                  <a:cubicBezTo>
                    <a:pt x="82" y="60"/>
                    <a:pt x="164" y="97"/>
                    <a:pt x="254" y="97"/>
                  </a:cubicBezTo>
                  <a:cubicBezTo>
                    <a:pt x="306" y="97"/>
                    <a:pt x="359" y="83"/>
                    <a:pt x="418" y="45"/>
                  </a:cubicBezTo>
                  <a:cubicBezTo>
                    <a:pt x="347" y="12"/>
                    <a:pt x="284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4" name="Google Shape;33914;p24"/>
            <p:cNvSpPr/>
            <p:nvPr/>
          </p:nvSpPr>
          <p:spPr>
            <a:xfrm>
              <a:off x="-1930003" y="3390488"/>
              <a:ext cx="11126" cy="18575"/>
            </a:xfrm>
            <a:custGeom>
              <a:avLst/>
              <a:gdLst/>
              <a:ahLst/>
              <a:cxnLst/>
              <a:rect l="l" t="t" r="r" b="b"/>
              <a:pathLst>
                <a:path w="233" h="389" extrusionOk="0">
                  <a:moveTo>
                    <a:pt x="233" y="1"/>
                  </a:moveTo>
                  <a:lnTo>
                    <a:pt x="233" y="1"/>
                  </a:lnTo>
                  <a:cubicBezTo>
                    <a:pt x="16" y="83"/>
                    <a:pt x="0" y="206"/>
                    <a:pt x="87" y="389"/>
                  </a:cubicBezTo>
                  <a:cubicBezTo>
                    <a:pt x="135" y="254"/>
                    <a:pt x="176" y="147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5" name="Google Shape;33915;p24"/>
            <p:cNvSpPr/>
            <p:nvPr/>
          </p:nvSpPr>
          <p:spPr>
            <a:xfrm>
              <a:off x="-2650216" y="4026327"/>
              <a:ext cx="18766" cy="9264"/>
            </a:xfrm>
            <a:custGeom>
              <a:avLst/>
              <a:gdLst/>
              <a:ahLst/>
              <a:cxnLst/>
              <a:rect l="l" t="t" r="r" b="b"/>
              <a:pathLst>
                <a:path w="393" h="194" extrusionOk="0">
                  <a:moveTo>
                    <a:pt x="1" y="0"/>
                  </a:moveTo>
                  <a:lnTo>
                    <a:pt x="1" y="0"/>
                  </a:lnTo>
                  <a:cubicBezTo>
                    <a:pt x="16" y="45"/>
                    <a:pt x="16" y="104"/>
                    <a:pt x="45" y="131"/>
                  </a:cubicBezTo>
                  <a:cubicBezTo>
                    <a:pt x="98" y="171"/>
                    <a:pt x="199" y="194"/>
                    <a:pt x="296" y="194"/>
                  </a:cubicBezTo>
                  <a:cubicBezTo>
                    <a:pt x="330" y="194"/>
                    <a:pt x="363" y="190"/>
                    <a:pt x="393" y="187"/>
                  </a:cubicBezTo>
                  <a:cubicBezTo>
                    <a:pt x="247" y="119"/>
                    <a:pt x="124" y="59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6" name="Google Shape;33916;p24"/>
            <p:cNvSpPr/>
            <p:nvPr/>
          </p:nvSpPr>
          <p:spPr>
            <a:xfrm>
              <a:off x="-2008170" y="3689833"/>
              <a:ext cx="11317" cy="21631"/>
            </a:xfrm>
            <a:custGeom>
              <a:avLst/>
              <a:gdLst/>
              <a:ahLst/>
              <a:cxnLst/>
              <a:rect l="l" t="t" r="r" b="b"/>
              <a:pathLst>
                <a:path w="237" h="453" extrusionOk="0">
                  <a:moveTo>
                    <a:pt x="224" y="1"/>
                  </a:moveTo>
                  <a:cubicBezTo>
                    <a:pt x="224" y="4"/>
                    <a:pt x="221" y="8"/>
                    <a:pt x="221" y="12"/>
                  </a:cubicBezTo>
                  <a:cubicBezTo>
                    <a:pt x="224" y="8"/>
                    <a:pt x="233" y="4"/>
                    <a:pt x="236" y="1"/>
                  </a:cubicBezTo>
                  <a:close/>
                  <a:moveTo>
                    <a:pt x="221" y="12"/>
                  </a:moveTo>
                  <a:lnTo>
                    <a:pt x="221" y="12"/>
                  </a:lnTo>
                  <a:cubicBezTo>
                    <a:pt x="57" y="158"/>
                    <a:pt x="0" y="307"/>
                    <a:pt x="60" y="453"/>
                  </a:cubicBezTo>
                  <a:cubicBezTo>
                    <a:pt x="117" y="303"/>
                    <a:pt x="169" y="158"/>
                    <a:pt x="221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7" name="Google Shape;33917;p24"/>
            <p:cNvSpPr/>
            <p:nvPr/>
          </p:nvSpPr>
          <p:spPr>
            <a:xfrm>
              <a:off x="-1961566" y="3523615"/>
              <a:ext cx="10553" cy="16331"/>
            </a:xfrm>
            <a:custGeom>
              <a:avLst/>
              <a:gdLst/>
              <a:ahLst/>
              <a:cxnLst/>
              <a:rect l="l" t="t" r="r" b="b"/>
              <a:pathLst>
                <a:path w="221" h="342" extrusionOk="0">
                  <a:moveTo>
                    <a:pt x="94" y="1"/>
                  </a:moveTo>
                  <a:lnTo>
                    <a:pt x="94" y="1"/>
                  </a:lnTo>
                  <a:cubicBezTo>
                    <a:pt x="4" y="214"/>
                    <a:pt x="0" y="237"/>
                    <a:pt x="86" y="342"/>
                  </a:cubicBezTo>
                  <a:cubicBezTo>
                    <a:pt x="112" y="222"/>
                    <a:pt x="221" y="12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8" name="Google Shape;33918;p24"/>
            <p:cNvSpPr/>
            <p:nvPr/>
          </p:nvSpPr>
          <p:spPr>
            <a:xfrm>
              <a:off x="-2244676" y="3973659"/>
              <a:ext cx="12367" cy="9311"/>
            </a:xfrm>
            <a:custGeom>
              <a:avLst/>
              <a:gdLst/>
              <a:ahLst/>
              <a:cxnLst/>
              <a:rect l="l" t="t" r="r" b="b"/>
              <a:pathLst>
                <a:path w="259" h="195" extrusionOk="0">
                  <a:moveTo>
                    <a:pt x="258" y="0"/>
                  </a:moveTo>
                  <a:lnTo>
                    <a:pt x="258" y="0"/>
                  </a:lnTo>
                  <a:cubicBezTo>
                    <a:pt x="169" y="68"/>
                    <a:pt x="83" y="131"/>
                    <a:pt x="1" y="194"/>
                  </a:cubicBezTo>
                  <a:cubicBezTo>
                    <a:pt x="243" y="139"/>
                    <a:pt x="243" y="139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9" name="Google Shape;33919;p24"/>
            <p:cNvSpPr/>
            <p:nvPr/>
          </p:nvSpPr>
          <p:spPr>
            <a:xfrm>
              <a:off x="-2679678" y="3939900"/>
              <a:ext cx="17190" cy="7019"/>
            </a:xfrm>
            <a:custGeom>
              <a:avLst/>
              <a:gdLst/>
              <a:ahLst/>
              <a:cxnLst/>
              <a:rect l="l" t="t" r="r" b="b"/>
              <a:pathLst>
                <a:path w="360" h="147" extrusionOk="0">
                  <a:moveTo>
                    <a:pt x="0" y="1"/>
                  </a:moveTo>
                  <a:cubicBezTo>
                    <a:pt x="64" y="97"/>
                    <a:pt x="117" y="147"/>
                    <a:pt x="191" y="147"/>
                  </a:cubicBezTo>
                  <a:cubicBezTo>
                    <a:pt x="240" y="147"/>
                    <a:pt x="292" y="128"/>
                    <a:pt x="359" y="94"/>
                  </a:cubicBezTo>
                  <a:cubicBezTo>
                    <a:pt x="274" y="75"/>
                    <a:pt x="218" y="68"/>
                    <a:pt x="165" y="53"/>
                  </a:cubicBezTo>
                  <a:cubicBezTo>
                    <a:pt x="113" y="38"/>
                    <a:pt x="61" y="19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0" name="Google Shape;33920;p24"/>
            <p:cNvSpPr/>
            <p:nvPr/>
          </p:nvSpPr>
          <p:spPr>
            <a:xfrm>
              <a:off x="-2513460" y="3931353"/>
              <a:ext cx="17190" cy="5205"/>
            </a:xfrm>
            <a:custGeom>
              <a:avLst/>
              <a:gdLst/>
              <a:ahLst/>
              <a:cxnLst/>
              <a:rect l="l" t="t" r="r" b="b"/>
              <a:pathLst>
                <a:path w="360" h="109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39" y="15"/>
                    <a:pt x="120" y="30"/>
                    <a:pt x="0" y="45"/>
                  </a:cubicBezTo>
                  <a:cubicBezTo>
                    <a:pt x="4" y="60"/>
                    <a:pt x="4" y="75"/>
                    <a:pt x="8" y="86"/>
                  </a:cubicBezTo>
                  <a:cubicBezTo>
                    <a:pt x="63" y="90"/>
                    <a:pt x="127" y="109"/>
                    <a:pt x="187" y="109"/>
                  </a:cubicBezTo>
                  <a:cubicBezTo>
                    <a:pt x="247" y="109"/>
                    <a:pt x="306" y="9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1" name="Google Shape;33921;p24"/>
            <p:cNvSpPr/>
            <p:nvPr/>
          </p:nvSpPr>
          <p:spPr>
            <a:xfrm>
              <a:off x="-1936927" y="3255881"/>
              <a:ext cx="14850" cy="18670"/>
            </a:xfrm>
            <a:custGeom>
              <a:avLst/>
              <a:gdLst/>
              <a:ahLst/>
              <a:cxnLst/>
              <a:rect l="l" t="t" r="r" b="b"/>
              <a:pathLst>
                <a:path w="311" h="391" extrusionOk="0">
                  <a:moveTo>
                    <a:pt x="258" y="1"/>
                  </a:moveTo>
                  <a:cubicBezTo>
                    <a:pt x="217" y="57"/>
                    <a:pt x="150" y="109"/>
                    <a:pt x="138" y="173"/>
                  </a:cubicBezTo>
                  <a:cubicBezTo>
                    <a:pt x="128" y="247"/>
                    <a:pt x="0" y="292"/>
                    <a:pt x="83" y="386"/>
                  </a:cubicBezTo>
                  <a:cubicBezTo>
                    <a:pt x="157" y="270"/>
                    <a:pt x="235" y="150"/>
                    <a:pt x="311" y="35"/>
                  </a:cubicBezTo>
                  <a:cubicBezTo>
                    <a:pt x="295" y="23"/>
                    <a:pt x="276" y="12"/>
                    <a:pt x="258" y="1"/>
                  </a:cubicBezTo>
                  <a:close/>
                  <a:moveTo>
                    <a:pt x="83" y="386"/>
                  </a:moveTo>
                  <a:lnTo>
                    <a:pt x="78" y="390"/>
                  </a:lnTo>
                  <a:lnTo>
                    <a:pt x="83" y="390"/>
                  </a:lnTo>
                  <a:lnTo>
                    <a:pt x="83" y="38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2" name="Google Shape;33922;p24"/>
            <p:cNvSpPr/>
            <p:nvPr/>
          </p:nvSpPr>
          <p:spPr>
            <a:xfrm>
              <a:off x="-2736787" y="4023415"/>
              <a:ext cx="18240" cy="7544"/>
            </a:xfrm>
            <a:custGeom>
              <a:avLst/>
              <a:gdLst/>
              <a:ahLst/>
              <a:cxnLst/>
              <a:rect l="l" t="t" r="r" b="b"/>
              <a:pathLst>
                <a:path w="382" h="158" extrusionOk="0">
                  <a:moveTo>
                    <a:pt x="105" y="1"/>
                  </a:moveTo>
                  <a:cubicBezTo>
                    <a:pt x="71" y="1"/>
                    <a:pt x="38" y="5"/>
                    <a:pt x="0" y="16"/>
                  </a:cubicBezTo>
                  <a:cubicBezTo>
                    <a:pt x="105" y="80"/>
                    <a:pt x="176" y="158"/>
                    <a:pt x="281" y="158"/>
                  </a:cubicBezTo>
                  <a:cubicBezTo>
                    <a:pt x="311" y="158"/>
                    <a:pt x="344" y="151"/>
                    <a:pt x="382" y="136"/>
                  </a:cubicBezTo>
                  <a:cubicBezTo>
                    <a:pt x="296" y="68"/>
                    <a:pt x="221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3" name="Google Shape;33923;p24"/>
            <p:cNvSpPr/>
            <p:nvPr/>
          </p:nvSpPr>
          <p:spPr>
            <a:xfrm>
              <a:off x="-1994609" y="3543814"/>
              <a:ext cx="6494" cy="18097"/>
            </a:xfrm>
            <a:custGeom>
              <a:avLst/>
              <a:gdLst/>
              <a:ahLst/>
              <a:cxnLst/>
              <a:rect l="l" t="t" r="r" b="b"/>
              <a:pathLst>
                <a:path w="136" h="379" extrusionOk="0">
                  <a:moveTo>
                    <a:pt x="135" y="0"/>
                  </a:moveTo>
                  <a:lnTo>
                    <a:pt x="135" y="0"/>
                  </a:lnTo>
                  <a:cubicBezTo>
                    <a:pt x="1" y="128"/>
                    <a:pt x="12" y="247"/>
                    <a:pt x="8" y="363"/>
                  </a:cubicBezTo>
                  <a:cubicBezTo>
                    <a:pt x="30" y="371"/>
                    <a:pt x="53" y="375"/>
                    <a:pt x="75" y="378"/>
                  </a:cubicBezTo>
                  <a:cubicBezTo>
                    <a:pt x="94" y="266"/>
                    <a:pt x="109" y="154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4" name="Google Shape;33924;p24"/>
            <p:cNvSpPr/>
            <p:nvPr/>
          </p:nvSpPr>
          <p:spPr>
            <a:xfrm>
              <a:off x="-2238802" y="3928297"/>
              <a:ext cx="13991" cy="13609"/>
            </a:xfrm>
            <a:custGeom>
              <a:avLst/>
              <a:gdLst/>
              <a:ahLst/>
              <a:cxnLst/>
              <a:rect l="l" t="t" r="r" b="b"/>
              <a:pathLst>
                <a:path w="293" h="285" extrusionOk="0">
                  <a:moveTo>
                    <a:pt x="292" y="0"/>
                  </a:moveTo>
                  <a:cubicBezTo>
                    <a:pt x="177" y="102"/>
                    <a:pt x="91" y="176"/>
                    <a:pt x="1" y="255"/>
                  </a:cubicBezTo>
                  <a:cubicBezTo>
                    <a:pt x="23" y="273"/>
                    <a:pt x="35" y="285"/>
                    <a:pt x="39" y="285"/>
                  </a:cubicBezTo>
                  <a:cubicBezTo>
                    <a:pt x="135" y="225"/>
                    <a:pt x="255" y="18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5" name="Google Shape;33925;p24"/>
            <p:cNvSpPr/>
            <p:nvPr/>
          </p:nvSpPr>
          <p:spPr>
            <a:xfrm>
              <a:off x="-1932773" y="3324450"/>
              <a:ext cx="8881" cy="17381"/>
            </a:xfrm>
            <a:custGeom>
              <a:avLst/>
              <a:gdLst/>
              <a:ahLst/>
              <a:cxnLst/>
              <a:rect l="l" t="t" r="r" b="b"/>
              <a:pathLst>
                <a:path w="186" h="364" extrusionOk="0">
                  <a:moveTo>
                    <a:pt x="163" y="0"/>
                  </a:moveTo>
                  <a:cubicBezTo>
                    <a:pt x="56" y="116"/>
                    <a:pt x="0" y="219"/>
                    <a:pt x="50" y="360"/>
                  </a:cubicBezTo>
                  <a:lnTo>
                    <a:pt x="50" y="360"/>
                  </a:lnTo>
                  <a:cubicBezTo>
                    <a:pt x="131" y="264"/>
                    <a:pt x="186" y="160"/>
                    <a:pt x="163" y="0"/>
                  </a:cubicBezTo>
                  <a:close/>
                  <a:moveTo>
                    <a:pt x="50" y="360"/>
                  </a:moveTo>
                  <a:cubicBezTo>
                    <a:pt x="49" y="361"/>
                    <a:pt x="49" y="362"/>
                    <a:pt x="48" y="363"/>
                  </a:cubicBezTo>
                  <a:lnTo>
                    <a:pt x="51" y="363"/>
                  </a:lnTo>
                  <a:cubicBezTo>
                    <a:pt x="51" y="362"/>
                    <a:pt x="51" y="361"/>
                    <a:pt x="50" y="3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6" name="Google Shape;33926;p24"/>
            <p:cNvSpPr/>
            <p:nvPr/>
          </p:nvSpPr>
          <p:spPr>
            <a:xfrm>
              <a:off x="-1974602" y="3448505"/>
              <a:ext cx="8977" cy="18814"/>
            </a:xfrm>
            <a:custGeom>
              <a:avLst/>
              <a:gdLst/>
              <a:ahLst/>
              <a:cxnLst/>
              <a:rect l="l" t="t" r="r" b="b"/>
              <a:pathLst>
                <a:path w="188" h="394" extrusionOk="0">
                  <a:moveTo>
                    <a:pt x="149" y="0"/>
                  </a:moveTo>
                  <a:cubicBezTo>
                    <a:pt x="149" y="4"/>
                    <a:pt x="154" y="8"/>
                    <a:pt x="154" y="12"/>
                  </a:cubicBezTo>
                  <a:cubicBezTo>
                    <a:pt x="154" y="8"/>
                    <a:pt x="158" y="4"/>
                    <a:pt x="158" y="4"/>
                  </a:cubicBezTo>
                  <a:lnTo>
                    <a:pt x="149" y="0"/>
                  </a:lnTo>
                  <a:close/>
                  <a:moveTo>
                    <a:pt x="154" y="12"/>
                  </a:moveTo>
                  <a:cubicBezTo>
                    <a:pt x="94" y="120"/>
                    <a:pt x="1" y="225"/>
                    <a:pt x="90" y="393"/>
                  </a:cubicBezTo>
                  <a:cubicBezTo>
                    <a:pt x="127" y="269"/>
                    <a:pt x="158" y="173"/>
                    <a:pt x="184" y="76"/>
                  </a:cubicBezTo>
                  <a:cubicBezTo>
                    <a:pt x="187" y="57"/>
                    <a:pt x="168" y="34"/>
                    <a:pt x="154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7" name="Google Shape;33927;p24"/>
            <p:cNvSpPr/>
            <p:nvPr/>
          </p:nvSpPr>
          <p:spPr>
            <a:xfrm>
              <a:off x="-1432353" y="3056191"/>
              <a:ext cx="15758" cy="9502"/>
            </a:xfrm>
            <a:custGeom>
              <a:avLst/>
              <a:gdLst/>
              <a:ahLst/>
              <a:cxnLst/>
              <a:rect l="l" t="t" r="r" b="b"/>
              <a:pathLst>
                <a:path w="330" h="199" extrusionOk="0">
                  <a:moveTo>
                    <a:pt x="304" y="0"/>
                  </a:moveTo>
                  <a:cubicBezTo>
                    <a:pt x="203" y="52"/>
                    <a:pt x="102" y="105"/>
                    <a:pt x="1" y="161"/>
                  </a:cubicBezTo>
                  <a:cubicBezTo>
                    <a:pt x="8" y="172"/>
                    <a:pt x="16" y="183"/>
                    <a:pt x="27" y="198"/>
                  </a:cubicBezTo>
                  <a:cubicBezTo>
                    <a:pt x="128" y="150"/>
                    <a:pt x="229" y="97"/>
                    <a:pt x="330" y="49"/>
                  </a:cubicBezTo>
                  <a:cubicBezTo>
                    <a:pt x="318" y="33"/>
                    <a:pt x="311" y="15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8" name="Google Shape;33928;p24"/>
            <p:cNvSpPr/>
            <p:nvPr/>
          </p:nvSpPr>
          <p:spPr>
            <a:xfrm>
              <a:off x="-2172907" y="3863357"/>
              <a:ext cx="16474" cy="16808"/>
            </a:xfrm>
            <a:custGeom>
              <a:avLst/>
              <a:gdLst/>
              <a:ahLst/>
              <a:cxnLst/>
              <a:rect l="l" t="t" r="r" b="b"/>
              <a:pathLst>
                <a:path w="345" h="352" extrusionOk="0">
                  <a:moveTo>
                    <a:pt x="322" y="0"/>
                  </a:moveTo>
                  <a:cubicBezTo>
                    <a:pt x="101" y="0"/>
                    <a:pt x="105" y="235"/>
                    <a:pt x="1" y="351"/>
                  </a:cubicBezTo>
                  <a:cubicBezTo>
                    <a:pt x="116" y="235"/>
                    <a:pt x="229" y="120"/>
                    <a:pt x="344" y="4"/>
                  </a:cubicBezTo>
                  <a:cubicBezTo>
                    <a:pt x="337" y="4"/>
                    <a:pt x="329" y="0"/>
                    <a:pt x="3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9" name="Google Shape;33929;p24"/>
            <p:cNvSpPr/>
            <p:nvPr/>
          </p:nvSpPr>
          <p:spPr>
            <a:xfrm>
              <a:off x="-2543113" y="3931496"/>
              <a:ext cx="14468" cy="4918"/>
            </a:xfrm>
            <a:custGeom>
              <a:avLst/>
              <a:gdLst/>
              <a:ahLst/>
              <a:cxnLst/>
              <a:rect l="l" t="t" r="r" b="b"/>
              <a:pathLst>
                <a:path w="303" h="103" extrusionOk="0">
                  <a:moveTo>
                    <a:pt x="131" y="1"/>
                  </a:moveTo>
                  <a:cubicBezTo>
                    <a:pt x="94" y="1"/>
                    <a:pt x="64" y="35"/>
                    <a:pt x="1" y="102"/>
                  </a:cubicBezTo>
                  <a:cubicBezTo>
                    <a:pt x="120" y="98"/>
                    <a:pt x="213" y="94"/>
                    <a:pt x="303" y="90"/>
                  </a:cubicBezTo>
                  <a:cubicBezTo>
                    <a:pt x="218" y="31"/>
                    <a:pt x="173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0" name="Google Shape;33930;p24"/>
            <p:cNvSpPr/>
            <p:nvPr/>
          </p:nvSpPr>
          <p:spPr>
            <a:xfrm>
              <a:off x="-1417359" y="3082787"/>
              <a:ext cx="15041" cy="9693"/>
            </a:xfrm>
            <a:custGeom>
              <a:avLst/>
              <a:gdLst/>
              <a:ahLst/>
              <a:cxnLst/>
              <a:rect l="l" t="t" r="r" b="b"/>
              <a:pathLst>
                <a:path w="315" h="203" extrusionOk="0">
                  <a:moveTo>
                    <a:pt x="315" y="0"/>
                  </a:moveTo>
                  <a:cubicBezTo>
                    <a:pt x="210" y="52"/>
                    <a:pt x="106" y="104"/>
                    <a:pt x="1" y="157"/>
                  </a:cubicBezTo>
                  <a:cubicBezTo>
                    <a:pt x="8" y="172"/>
                    <a:pt x="19" y="187"/>
                    <a:pt x="27" y="202"/>
                  </a:cubicBezTo>
                  <a:cubicBezTo>
                    <a:pt x="158" y="202"/>
                    <a:pt x="240" y="109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1" name="Google Shape;33931;p24"/>
            <p:cNvSpPr/>
            <p:nvPr/>
          </p:nvSpPr>
          <p:spPr>
            <a:xfrm>
              <a:off x="-2034385" y="3760551"/>
              <a:ext cx="8404" cy="14468"/>
            </a:xfrm>
            <a:custGeom>
              <a:avLst/>
              <a:gdLst/>
              <a:ahLst/>
              <a:cxnLst/>
              <a:rect l="l" t="t" r="r" b="b"/>
              <a:pathLst>
                <a:path w="176" h="303" extrusionOk="0">
                  <a:moveTo>
                    <a:pt x="176" y="0"/>
                  </a:moveTo>
                  <a:lnTo>
                    <a:pt x="176" y="0"/>
                  </a:lnTo>
                  <a:cubicBezTo>
                    <a:pt x="15" y="56"/>
                    <a:pt x="4" y="164"/>
                    <a:pt x="0" y="302"/>
                  </a:cubicBezTo>
                  <a:cubicBezTo>
                    <a:pt x="123" y="228"/>
                    <a:pt x="157" y="13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2" name="Google Shape;33932;p24"/>
            <p:cNvSpPr/>
            <p:nvPr/>
          </p:nvSpPr>
          <p:spPr>
            <a:xfrm>
              <a:off x="-1949294" y="3288256"/>
              <a:ext cx="9550" cy="16951"/>
            </a:xfrm>
            <a:custGeom>
              <a:avLst/>
              <a:gdLst/>
              <a:ahLst/>
              <a:cxnLst/>
              <a:rect l="l" t="t" r="r" b="b"/>
              <a:pathLst>
                <a:path w="200" h="355" extrusionOk="0">
                  <a:moveTo>
                    <a:pt x="199" y="0"/>
                  </a:moveTo>
                  <a:lnTo>
                    <a:pt x="199" y="0"/>
                  </a:lnTo>
                  <a:cubicBezTo>
                    <a:pt x="57" y="67"/>
                    <a:pt x="1" y="179"/>
                    <a:pt x="20" y="354"/>
                  </a:cubicBezTo>
                  <a:cubicBezTo>
                    <a:pt x="90" y="213"/>
                    <a:pt x="143" y="108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3" name="Google Shape;33933;p24"/>
            <p:cNvSpPr/>
            <p:nvPr/>
          </p:nvSpPr>
          <p:spPr>
            <a:xfrm>
              <a:off x="-2013900" y="3712514"/>
              <a:ext cx="8308" cy="13800"/>
            </a:xfrm>
            <a:custGeom>
              <a:avLst/>
              <a:gdLst/>
              <a:ahLst/>
              <a:cxnLst/>
              <a:rect l="l" t="t" r="r" b="b"/>
              <a:pathLst>
                <a:path w="174" h="28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1" y="135"/>
                    <a:pt x="1" y="135"/>
                    <a:pt x="20" y="288"/>
                  </a:cubicBezTo>
                  <a:cubicBezTo>
                    <a:pt x="161" y="161"/>
                    <a:pt x="173" y="12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4" name="Google Shape;33934;p24"/>
            <p:cNvSpPr/>
            <p:nvPr/>
          </p:nvSpPr>
          <p:spPr>
            <a:xfrm>
              <a:off x="-1954976" y="3381750"/>
              <a:ext cx="9502" cy="18766"/>
            </a:xfrm>
            <a:custGeom>
              <a:avLst/>
              <a:gdLst/>
              <a:ahLst/>
              <a:cxnLst/>
              <a:rect l="l" t="t" r="r" b="b"/>
              <a:pathLst>
                <a:path w="199" h="393" extrusionOk="0">
                  <a:moveTo>
                    <a:pt x="157" y="1"/>
                  </a:moveTo>
                  <a:cubicBezTo>
                    <a:pt x="64" y="97"/>
                    <a:pt x="0" y="206"/>
                    <a:pt x="61" y="393"/>
                  </a:cubicBezTo>
                  <a:cubicBezTo>
                    <a:pt x="113" y="247"/>
                    <a:pt x="157" y="135"/>
                    <a:pt x="199" y="23"/>
                  </a:cubicBezTo>
                  <a:cubicBezTo>
                    <a:pt x="183" y="16"/>
                    <a:pt x="173" y="8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5" name="Google Shape;33935;p24"/>
            <p:cNvSpPr/>
            <p:nvPr/>
          </p:nvSpPr>
          <p:spPr>
            <a:xfrm>
              <a:off x="-2628442" y="4062904"/>
              <a:ext cx="12892" cy="5539"/>
            </a:xfrm>
            <a:custGeom>
              <a:avLst/>
              <a:gdLst/>
              <a:ahLst/>
              <a:cxnLst/>
              <a:rect l="l" t="t" r="r" b="b"/>
              <a:pathLst>
                <a:path w="270" h="116" extrusionOk="0">
                  <a:moveTo>
                    <a:pt x="270" y="0"/>
                  </a:moveTo>
                  <a:cubicBezTo>
                    <a:pt x="180" y="4"/>
                    <a:pt x="90" y="11"/>
                    <a:pt x="0" y="19"/>
                  </a:cubicBezTo>
                  <a:cubicBezTo>
                    <a:pt x="60" y="83"/>
                    <a:pt x="94" y="116"/>
                    <a:pt x="128" y="116"/>
                  </a:cubicBezTo>
                  <a:cubicBezTo>
                    <a:pt x="161" y="116"/>
                    <a:pt x="195" y="78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6" name="Google Shape;33936;p24"/>
            <p:cNvSpPr/>
            <p:nvPr/>
          </p:nvSpPr>
          <p:spPr>
            <a:xfrm>
              <a:off x="-1382358" y="3023148"/>
              <a:ext cx="13609" cy="10410"/>
            </a:xfrm>
            <a:custGeom>
              <a:avLst/>
              <a:gdLst/>
              <a:ahLst/>
              <a:cxnLst/>
              <a:rect l="l" t="t" r="r" b="b"/>
              <a:pathLst>
                <a:path w="285" h="218" extrusionOk="0">
                  <a:moveTo>
                    <a:pt x="284" y="0"/>
                  </a:moveTo>
                  <a:lnTo>
                    <a:pt x="284" y="0"/>
                  </a:lnTo>
                  <a:cubicBezTo>
                    <a:pt x="191" y="71"/>
                    <a:pt x="94" y="142"/>
                    <a:pt x="1" y="218"/>
                  </a:cubicBezTo>
                  <a:cubicBezTo>
                    <a:pt x="139" y="199"/>
                    <a:pt x="244" y="135"/>
                    <a:pt x="2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7" name="Google Shape;33937;p24"/>
            <p:cNvSpPr/>
            <p:nvPr/>
          </p:nvSpPr>
          <p:spPr>
            <a:xfrm>
              <a:off x="-1939410" y="3341783"/>
              <a:ext cx="9120" cy="16283"/>
            </a:xfrm>
            <a:custGeom>
              <a:avLst/>
              <a:gdLst/>
              <a:ahLst/>
              <a:cxnLst/>
              <a:rect l="l" t="t" r="r" b="b"/>
              <a:pathLst>
                <a:path w="191" h="341" extrusionOk="0">
                  <a:moveTo>
                    <a:pt x="187" y="0"/>
                  </a:moveTo>
                  <a:cubicBezTo>
                    <a:pt x="187" y="1"/>
                    <a:pt x="186" y="2"/>
                    <a:pt x="186" y="2"/>
                  </a:cubicBezTo>
                  <a:lnTo>
                    <a:pt x="186" y="2"/>
                  </a:lnTo>
                  <a:cubicBezTo>
                    <a:pt x="188" y="2"/>
                    <a:pt x="189" y="1"/>
                    <a:pt x="190" y="0"/>
                  </a:cubicBezTo>
                  <a:close/>
                  <a:moveTo>
                    <a:pt x="186" y="2"/>
                  </a:moveTo>
                  <a:cubicBezTo>
                    <a:pt x="41" y="66"/>
                    <a:pt x="59" y="218"/>
                    <a:pt x="0" y="340"/>
                  </a:cubicBezTo>
                  <a:cubicBezTo>
                    <a:pt x="119" y="332"/>
                    <a:pt x="123" y="247"/>
                    <a:pt x="145" y="180"/>
                  </a:cubicBezTo>
                  <a:cubicBezTo>
                    <a:pt x="168" y="120"/>
                    <a:pt x="175" y="61"/>
                    <a:pt x="186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8" name="Google Shape;33938;p24"/>
            <p:cNvSpPr/>
            <p:nvPr/>
          </p:nvSpPr>
          <p:spPr>
            <a:xfrm>
              <a:off x="-1955502" y="3498833"/>
              <a:ext cx="8070" cy="12224"/>
            </a:xfrm>
            <a:custGeom>
              <a:avLst/>
              <a:gdLst/>
              <a:ahLst/>
              <a:cxnLst/>
              <a:rect l="l" t="t" r="r" b="b"/>
              <a:pathLst>
                <a:path w="169" h="256" extrusionOk="0">
                  <a:moveTo>
                    <a:pt x="120" y="0"/>
                  </a:moveTo>
                  <a:cubicBezTo>
                    <a:pt x="1" y="57"/>
                    <a:pt x="1" y="154"/>
                    <a:pt x="19" y="255"/>
                  </a:cubicBezTo>
                  <a:cubicBezTo>
                    <a:pt x="90" y="188"/>
                    <a:pt x="168" y="121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9" name="Google Shape;33939;p24"/>
            <p:cNvSpPr/>
            <p:nvPr/>
          </p:nvSpPr>
          <p:spPr>
            <a:xfrm>
              <a:off x="-2698730" y="4039841"/>
              <a:ext cx="16426" cy="6876"/>
            </a:xfrm>
            <a:custGeom>
              <a:avLst/>
              <a:gdLst/>
              <a:ahLst/>
              <a:cxnLst/>
              <a:rect l="l" t="t" r="r" b="b"/>
              <a:pathLst>
                <a:path w="344" h="144" extrusionOk="0">
                  <a:moveTo>
                    <a:pt x="90" y="1"/>
                  </a:moveTo>
                  <a:cubicBezTo>
                    <a:pt x="63" y="1"/>
                    <a:pt x="37" y="16"/>
                    <a:pt x="0" y="45"/>
                  </a:cubicBezTo>
                  <a:cubicBezTo>
                    <a:pt x="85" y="64"/>
                    <a:pt x="145" y="143"/>
                    <a:pt x="228" y="143"/>
                  </a:cubicBezTo>
                  <a:cubicBezTo>
                    <a:pt x="261" y="143"/>
                    <a:pt x="299" y="132"/>
                    <a:pt x="344" y="102"/>
                  </a:cubicBezTo>
                  <a:cubicBezTo>
                    <a:pt x="261" y="72"/>
                    <a:pt x="206" y="61"/>
                    <a:pt x="164" y="35"/>
                  </a:cubicBezTo>
                  <a:cubicBezTo>
                    <a:pt x="138" y="16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0" name="Google Shape;33940;p24"/>
            <p:cNvSpPr/>
            <p:nvPr/>
          </p:nvSpPr>
          <p:spPr>
            <a:xfrm>
              <a:off x="-2682495" y="3896543"/>
              <a:ext cx="14468" cy="8213"/>
            </a:xfrm>
            <a:custGeom>
              <a:avLst/>
              <a:gdLst/>
              <a:ahLst/>
              <a:cxnLst/>
              <a:rect l="l" t="t" r="r" b="b"/>
              <a:pathLst>
                <a:path w="303" h="172" extrusionOk="0">
                  <a:moveTo>
                    <a:pt x="90" y="1"/>
                  </a:moveTo>
                  <a:cubicBezTo>
                    <a:pt x="64" y="1"/>
                    <a:pt x="33" y="4"/>
                    <a:pt x="0" y="19"/>
                  </a:cubicBezTo>
                  <a:cubicBezTo>
                    <a:pt x="93" y="71"/>
                    <a:pt x="187" y="120"/>
                    <a:pt x="280" y="172"/>
                  </a:cubicBezTo>
                  <a:cubicBezTo>
                    <a:pt x="288" y="158"/>
                    <a:pt x="295" y="142"/>
                    <a:pt x="303" y="127"/>
                  </a:cubicBezTo>
                  <a:cubicBezTo>
                    <a:pt x="243" y="63"/>
                    <a:pt x="183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1" name="Google Shape;33941;p24"/>
            <p:cNvSpPr/>
            <p:nvPr/>
          </p:nvSpPr>
          <p:spPr>
            <a:xfrm>
              <a:off x="-2478507" y="3928106"/>
              <a:ext cx="13800" cy="5587"/>
            </a:xfrm>
            <a:custGeom>
              <a:avLst/>
              <a:gdLst/>
              <a:ahLst/>
              <a:cxnLst/>
              <a:rect l="l" t="t" r="r" b="b"/>
              <a:pathLst>
                <a:path w="289" h="117" extrusionOk="0">
                  <a:moveTo>
                    <a:pt x="288" y="1"/>
                  </a:moveTo>
                  <a:lnTo>
                    <a:pt x="288" y="1"/>
                  </a:lnTo>
                  <a:cubicBezTo>
                    <a:pt x="173" y="20"/>
                    <a:pt x="87" y="30"/>
                    <a:pt x="0" y="42"/>
                  </a:cubicBezTo>
                  <a:cubicBezTo>
                    <a:pt x="4" y="68"/>
                    <a:pt x="12" y="91"/>
                    <a:pt x="16" y="117"/>
                  </a:cubicBezTo>
                  <a:cubicBezTo>
                    <a:pt x="31" y="113"/>
                    <a:pt x="45" y="113"/>
                    <a:pt x="61" y="113"/>
                  </a:cubicBezTo>
                  <a:lnTo>
                    <a:pt x="83" y="113"/>
                  </a:lnTo>
                  <a:cubicBezTo>
                    <a:pt x="90" y="113"/>
                    <a:pt x="102" y="117"/>
                    <a:pt x="109" y="117"/>
                  </a:cubicBezTo>
                  <a:cubicBezTo>
                    <a:pt x="169" y="117"/>
                    <a:pt x="233" y="106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2" name="Google Shape;33942;p24"/>
            <p:cNvSpPr/>
            <p:nvPr/>
          </p:nvSpPr>
          <p:spPr>
            <a:xfrm>
              <a:off x="-2075450" y="3700195"/>
              <a:ext cx="11842" cy="18622"/>
            </a:xfrm>
            <a:custGeom>
              <a:avLst/>
              <a:gdLst/>
              <a:ahLst/>
              <a:cxnLst/>
              <a:rect l="l" t="t" r="r" b="b"/>
              <a:pathLst>
                <a:path w="248" h="390" extrusionOk="0">
                  <a:moveTo>
                    <a:pt x="203" y="0"/>
                  </a:moveTo>
                  <a:cubicBezTo>
                    <a:pt x="146" y="127"/>
                    <a:pt x="46" y="232"/>
                    <a:pt x="1" y="367"/>
                  </a:cubicBezTo>
                  <a:cubicBezTo>
                    <a:pt x="15" y="374"/>
                    <a:pt x="30" y="381"/>
                    <a:pt x="41" y="389"/>
                  </a:cubicBezTo>
                  <a:cubicBezTo>
                    <a:pt x="108" y="266"/>
                    <a:pt x="180" y="146"/>
                    <a:pt x="247" y="26"/>
                  </a:cubicBezTo>
                  <a:cubicBezTo>
                    <a:pt x="232" y="19"/>
                    <a:pt x="217" y="12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3" name="Google Shape;33943;p24"/>
            <p:cNvSpPr/>
            <p:nvPr/>
          </p:nvSpPr>
          <p:spPr>
            <a:xfrm>
              <a:off x="-2026554" y="3355726"/>
              <a:ext cx="11126" cy="15375"/>
            </a:xfrm>
            <a:custGeom>
              <a:avLst/>
              <a:gdLst/>
              <a:ahLst/>
              <a:cxnLst/>
              <a:rect l="l" t="t" r="r" b="b"/>
              <a:pathLst>
                <a:path w="233" h="322" extrusionOk="0">
                  <a:moveTo>
                    <a:pt x="233" y="0"/>
                  </a:moveTo>
                  <a:cubicBezTo>
                    <a:pt x="199" y="7"/>
                    <a:pt x="147" y="0"/>
                    <a:pt x="135" y="18"/>
                  </a:cubicBezTo>
                  <a:cubicBezTo>
                    <a:pt x="86" y="108"/>
                    <a:pt x="53" y="202"/>
                    <a:pt x="0" y="321"/>
                  </a:cubicBezTo>
                  <a:cubicBezTo>
                    <a:pt x="121" y="287"/>
                    <a:pt x="169" y="242"/>
                    <a:pt x="154" y="161"/>
                  </a:cubicBezTo>
                  <a:cubicBezTo>
                    <a:pt x="143" y="85"/>
                    <a:pt x="173" y="37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4" name="Google Shape;33944;p24"/>
            <p:cNvSpPr/>
            <p:nvPr/>
          </p:nvSpPr>
          <p:spPr>
            <a:xfrm>
              <a:off x="-2698396" y="3856194"/>
              <a:ext cx="14707" cy="8452"/>
            </a:xfrm>
            <a:custGeom>
              <a:avLst/>
              <a:gdLst/>
              <a:ahLst/>
              <a:cxnLst/>
              <a:rect l="l" t="t" r="r" b="b"/>
              <a:pathLst>
                <a:path w="308" h="177" extrusionOk="0">
                  <a:moveTo>
                    <a:pt x="90" y="0"/>
                  </a:moveTo>
                  <a:cubicBezTo>
                    <a:pt x="64" y="0"/>
                    <a:pt x="34" y="8"/>
                    <a:pt x="0" y="19"/>
                  </a:cubicBezTo>
                  <a:cubicBezTo>
                    <a:pt x="131" y="87"/>
                    <a:pt x="217" y="131"/>
                    <a:pt x="307" y="176"/>
                  </a:cubicBezTo>
                  <a:cubicBezTo>
                    <a:pt x="235" y="128"/>
                    <a:pt x="213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5" name="Google Shape;33945;p24"/>
            <p:cNvSpPr/>
            <p:nvPr/>
          </p:nvSpPr>
          <p:spPr>
            <a:xfrm>
              <a:off x="-2207908" y="3905615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210" y="1"/>
                  </a:moveTo>
                  <a:lnTo>
                    <a:pt x="210" y="1"/>
                  </a:lnTo>
                  <a:cubicBezTo>
                    <a:pt x="75" y="46"/>
                    <a:pt x="1" y="154"/>
                    <a:pt x="8" y="300"/>
                  </a:cubicBezTo>
                  <a:cubicBezTo>
                    <a:pt x="83" y="187"/>
                    <a:pt x="142" y="102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6" name="Google Shape;33946;p24"/>
            <p:cNvSpPr/>
            <p:nvPr/>
          </p:nvSpPr>
          <p:spPr>
            <a:xfrm>
              <a:off x="-2157914" y="3897784"/>
              <a:ext cx="10362" cy="13418"/>
            </a:xfrm>
            <a:custGeom>
              <a:avLst/>
              <a:gdLst/>
              <a:ahLst/>
              <a:cxnLst/>
              <a:rect l="l" t="t" r="r" b="b"/>
              <a:pathLst>
                <a:path w="217" h="281" extrusionOk="0">
                  <a:moveTo>
                    <a:pt x="184" y="1"/>
                  </a:moveTo>
                  <a:cubicBezTo>
                    <a:pt x="90" y="60"/>
                    <a:pt x="1" y="132"/>
                    <a:pt x="19" y="281"/>
                  </a:cubicBezTo>
                  <a:cubicBezTo>
                    <a:pt x="82" y="199"/>
                    <a:pt x="150" y="120"/>
                    <a:pt x="217" y="42"/>
                  </a:cubicBezTo>
                  <a:cubicBezTo>
                    <a:pt x="206" y="27"/>
                    <a:pt x="194" y="11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7" name="Google Shape;33947;p24"/>
            <p:cNvSpPr/>
            <p:nvPr/>
          </p:nvSpPr>
          <p:spPr>
            <a:xfrm>
              <a:off x="-2133657" y="3813888"/>
              <a:ext cx="10410" cy="14325"/>
            </a:xfrm>
            <a:custGeom>
              <a:avLst/>
              <a:gdLst/>
              <a:ahLst/>
              <a:cxnLst/>
              <a:rect l="l" t="t" r="r" b="b"/>
              <a:pathLst>
                <a:path w="218" h="300" extrusionOk="0">
                  <a:moveTo>
                    <a:pt x="218" y="0"/>
                  </a:moveTo>
                  <a:cubicBezTo>
                    <a:pt x="143" y="101"/>
                    <a:pt x="71" y="198"/>
                    <a:pt x="0" y="300"/>
                  </a:cubicBezTo>
                  <a:cubicBezTo>
                    <a:pt x="113" y="229"/>
                    <a:pt x="214" y="150"/>
                    <a:pt x="2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8" name="Google Shape;33948;p24"/>
            <p:cNvSpPr/>
            <p:nvPr/>
          </p:nvSpPr>
          <p:spPr>
            <a:xfrm>
              <a:off x="-2702837" y="3928679"/>
              <a:ext cx="14612" cy="8213"/>
            </a:xfrm>
            <a:custGeom>
              <a:avLst/>
              <a:gdLst/>
              <a:ahLst/>
              <a:cxnLst/>
              <a:rect l="l" t="t" r="r" b="b"/>
              <a:pathLst>
                <a:path w="306" h="172" extrusionOk="0">
                  <a:moveTo>
                    <a:pt x="0" y="0"/>
                  </a:moveTo>
                  <a:cubicBezTo>
                    <a:pt x="131" y="123"/>
                    <a:pt x="187" y="172"/>
                    <a:pt x="231" y="172"/>
                  </a:cubicBezTo>
                  <a:cubicBezTo>
                    <a:pt x="258" y="172"/>
                    <a:pt x="280" y="157"/>
                    <a:pt x="306" y="135"/>
                  </a:cubicBezTo>
                  <a:cubicBezTo>
                    <a:pt x="209" y="94"/>
                    <a:pt x="116" y="5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9" name="Google Shape;33949;p24"/>
            <p:cNvSpPr/>
            <p:nvPr/>
          </p:nvSpPr>
          <p:spPr>
            <a:xfrm>
              <a:off x="-2665544" y="4022937"/>
              <a:ext cx="15376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94"/>
                    <a:pt x="120" y="135"/>
                    <a:pt x="180" y="135"/>
                  </a:cubicBezTo>
                  <a:cubicBezTo>
                    <a:pt x="225" y="135"/>
                    <a:pt x="270" y="112"/>
                    <a:pt x="322" y="71"/>
                  </a:cubicBezTo>
                  <a:cubicBezTo>
                    <a:pt x="220" y="49"/>
                    <a:pt x="120" y="26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0" name="Google Shape;33950;p24"/>
            <p:cNvSpPr/>
            <p:nvPr/>
          </p:nvSpPr>
          <p:spPr>
            <a:xfrm>
              <a:off x="-1999766" y="3664144"/>
              <a:ext cx="9311" cy="12893"/>
            </a:xfrm>
            <a:custGeom>
              <a:avLst/>
              <a:gdLst/>
              <a:ahLst/>
              <a:cxnLst/>
              <a:rect l="l" t="t" r="r" b="b"/>
              <a:pathLst>
                <a:path w="195" h="27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05" y="75"/>
                    <a:pt x="67" y="149"/>
                    <a:pt x="0" y="270"/>
                  </a:cubicBezTo>
                  <a:cubicBezTo>
                    <a:pt x="176" y="217"/>
                    <a:pt x="195" y="123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1" name="Google Shape;33951;p24"/>
            <p:cNvSpPr/>
            <p:nvPr/>
          </p:nvSpPr>
          <p:spPr>
            <a:xfrm>
              <a:off x="-2604138" y="4069159"/>
              <a:ext cx="13227" cy="4679"/>
            </a:xfrm>
            <a:custGeom>
              <a:avLst/>
              <a:gdLst/>
              <a:ahLst/>
              <a:cxnLst/>
              <a:rect l="l" t="t" r="r" b="b"/>
              <a:pathLst>
                <a:path w="277" h="98" extrusionOk="0">
                  <a:moveTo>
                    <a:pt x="164" y="0"/>
                  </a:moveTo>
                  <a:cubicBezTo>
                    <a:pt x="112" y="0"/>
                    <a:pt x="56" y="19"/>
                    <a:pt x="0" y="37"/>
                  </a:cubicBezTo>
                  <a:cubicBezTo>
                    <a:pt x="83" y="56"/>
                    <a:pt x="168" y="75"/>
                    <a:pt x="254" y="97"/>
                  </a:cubicBezTo>
                  <a:cubicBezTo>
                    <a:pt x="262" y="75"/>
                    <a:pt x="269" y="56"/>
                    <a:pt x="276" y="33"/>
                  </a:cubicBezTo>
                  <a:cubicBezTo>
                    <a:pt x="240" y="11"/>
                    <a:pt x="206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2" name="Google Shape;33952;p24"/>
            <p:cNvSpPr/>
            <p:nvPr/>
          </p:nvSpPr>
          <p:spPr>
            <a:xfrm>
              <a:off x="-2267548" y="3989321"/>
              <a:ext cx="16140" cy="5396"/>
            </a:xfrm>
            <a:custGeom>
              <a:avLst/>
              <a:gdLst/>
              <a:ahLst/>
              <a:cxnLst/>
              <a:rect l="l" t="t" r="r" b="b"/>
              <a:pathLst>
                <a:path w="338" h="113" extrusionOk="0">
                  <a:moveTo>
                    <a:pt x="1" y="102"/>
                  </a:moveTo>
                  <a:lnTo>
                    <a:pt x="1" y="106"/>
                  </a:lnTo>
                  <a:cubicBezTo>
                    <a:pt x="4" y="106"/>
                    <a:pt x="4" y="106"/>
                    <a:pt x="4" y="102"/>
                  </a:cubicBezTo>
                  <a:close/>
                  <a:moveTo>
                    <a:pt x="263" y="1"/>
                  </a:moveTo>
                  <a:cubicBezTo>
                    <a:pt x="151" y="1"/>
                    <a:pt x="72" y="27"/>
                    <a:pt x="4" y="102"/>
                  </a:cubicBezTo>
                  <a:cubicBezTo>
                    <a:pt x="35" y="109"/>
                    <a:pt x="65" y="113"/>
                    <a:pt x="91" y="113"/>
                  </a:cubicBezTo>
                  <a:cubicBezTo>
                    <a:pt x="170" y="113"/>
                    <a:pt x="248" y="83"/>
                    <a:pt x="337" y="4"/>
                  </a:cubicBezTo>
                  <a:cubicBezTo>
                    <a:pt x="311" y="1"/>
                    <a:pt x="285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3" name="Google Shape;33953;p24"/>
            <p:cNvSpPr/>
            <p:nvPr/>
          </p:nvSpPr>
          <p:spPr>
            <a:xfrm>
              <a:off x="-1982480" y="3495443"/>
              <a:ext cx="6685" cy="15375"/>
            </a:xfrm>
            <a:custGeom>
              <a:avLst/>
              <a:gdLst/>
              <a:ahLst/>
              <a:cxnLst/>
              <a:rect l="l" t="t" r="r" b="b"/>
              <a:pathLst>
                <a:path w="140" h="322" extrusionOk="0">
                  <a:moveTo>
                    <a:pt x="140" y="1"/>
                  </a:moveTo>
                  <a:lnTo>
                    <a:pt x="140" y="1"/>
                  </a:lnTo>
                  <a:cubicBezTo>
                    <a:pt x="0" y="90"/>
                    <a:pt x="23" y="184"/>
                    <a:pt x="57" y="322"/>
                  </a:cubicBezTo>
                  <a:cubicBezTo>
                    <a:pt x="87" y="195"/>
                    <a:pt x="109" y="116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4" name="Google Shape;33954;p24"/>
            <p:cNvSpPr/>
            <p:nvPr/>
          </p:nvSpPr>
          <p:spPr>
            <a:xfrm>
              <a:off x="-2588094" y="3968836"/>
              <a:ext cx="13418" cy="4297"/>
            </a:xfrm>
            <a:custGeom>
              <a:avLst/>
              <a:gdLst/>
              <a:ahLst/>
              <a:cxnLst/>
              <a:rect l="l" t="t" r="r" b="b"/>
              <a:pathLst>
                <a:path w="28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57"/>
                    <a:pt x="87" y="90"/>
                    <a:pt x="142" y="90"/>
                  </a:cubicBezTo>
                  <a:cubicBezTo>
                    <a:pt x="180" y="90"/>
                    <a:pt x="228" y="71"/>
                    <a:pt x="280" y="26"/>
                  </a:cubicBezTo>
                  <a:cubicBezTo>
                    <a:pt x="165" y="15"/>
                    <a:pt x="83" y="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5" name="Google Shape;33955;p24"/>
            <p:cNvSpPr/>
            <p:nvPr/>
          </p:nvSpPr>
          <p:spPr>
            <a:xfrm>
              <a:off x="-2725900" y="3918317"/>
              <a:ext cx="8977" cy="6971"/>
            </a:xfrm>
            <a:custGeom>
              <a:avLst/>
              <a:gdLst/>
              <a:ahLst/>
              <a:cxnLst/>
              <a:rect l="l" t="t" r="r" b="b"/>
              <a:pathLst>
                <a:path w="188" h="146" extrusionOk="0">
                  <a:moveTo>
                    <a:pt x="71" y="0"/>
                  </a:moveTo>
                  <a:cubicBezTo>
                    <a:pt x="49" y="0"/>
                    <a:pt x="26" y="0"/>
                    <a:pt x="0" y="4"/>
                  </a:cubicBezTo>
                  <a:cubicBezTo>
                    <a:pt x="49" y="42"/>
                    <a:pt x="102" y="83"/>
                    <a:pt x="180" y="146"/>
                  </a:cubicBezTo>
                  <a:cubicBezTo>
                    <a:pt x="188" y="23"/>
                    <a:pt x="135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6" name="Google Shape;33956;p24"/>
            <p:cNvSpPr/>
            <p:nvPr/>
          </p:nvSpPr>
          <p:spPr>
            <a:xfrm>
              <a:off x="-2082755" y="3795647"/>
              <a:ext cx="8213" cy="12224"/>
            </a:xfrm>
            <a:custGeom>
              <a:avLst/>
              <a:gdLst/>
              <a:ahLst/>
              <a:cxnLst/>
              <a:rect l="l" t="t" r="r" b="b"/>
              <a:pathLst>
                <a:path w="172" h="256" extrusionOk="0">
                  <a:moveTo>
                    <a:pt x="172" y="1"/>
                  </a:moveTo>
                  <a:cubicBezTo>
                    <a:pt x="45" y="38"/>
                    <a:pt x="0" y="128"/>
                    <a:pt x="11" y="256"/>
                  </a:cubicBezTo>
                  <a:cubicBezTo>
                    <a:pt x="131" y="214"/>
                    <a:pt x="154" y="109"/>
                    <a:pt x="1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7" name="Google Shape;33957;p24"/>
            <p:cNvSpPr/>
            <p:nvPr/>
          </p:nvSpPr>
          <p:spPr>
            <a:xfrm>
              <a:off x="-2496175" y="4114665"/>
              <a:ext cx="10601" cy="3629"/>
            </a:xfrm>
            <a:custGeom>
              <a:avLst/>
              <a:gdLst/>
              <a:ahLst/>
              <a:cxnLst/>
              <a:rect l="l" t="t" r="r" b="b"/>
              <a:pathLst>
                <a:path w="222" h="76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87" y="4"/>
                    <a:pt x="154" y="12"/>
                    <a:pt x="120" y="15"/>
                  </a:cubicBezTo>
                  <a:cubicBezTo>
                    <a:pt x="82" y="19"/>
                    <a:pt x="42" y="19"/>
                    <a:pt x="1" y="19"/>
                  </a:cubicBezTo>
                  <a:cubicBezTo>
                    <a:pt x="60" y="57"/>
                    <a:pt x="94" y="75"/>
                    <a:pt x="120" y="75"/>
                  </a:cubicBezTo>
                  <a:cubicBezTo>
                    <a:pt x="150" y="75"/>
                    <a:pt x="172" y="53"/>
                    <a:pt x="2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8" name="Google Shape;33958;p24"/>
            <p:cNvSpPr/>
            <p:nvPr/>
          </p:nvSpPr>
          <p:spPr>
            <a:xfrm>
              <a:off x="-2053150" y="3446165"/>
              <a:ext cx="12367" cy="12558"/>
            </a:xfrm>
            <a:custGeom>
              <a:avLst/>
              <a:gdLst/>
              <a:ahLst/>
              <a:cxnLst/>
              <a:rect l="l" t="t" r="r" b="b"/>
              <a:pathLst>
                <a:path w="259" h="263" extrusionOk="0">
                  <a:moveTo>
                    <a:pt x="135" y="1"/>
                  </a:moveTo>
                  <a:cubicBezTo>
                    <a:pt x="139" y="1"/>
                    <a:pt x="139" y="4"/>
                    <a:pt x="143" y="4"/>
                  </a:cubicBezTo>
                  <a:lnTo>
                    <a:pt x="143" y="1"/>
                  </a:lnTo>
                  <a:close/>
                  <a:moveTo>
                    <a:pt x="143" y="4"/>
                  </a:moveTo>
                  <a:lnTo>
                    <a:pt x="143" y="4"/>
                  </a:lnTo>
                  <a:cubicBezTo>
                    <a:pt x="112" y="87"/>
                    <a:pt x="0" y="169"/>
                    <a:pt x="154" y="263"/>
                  </a:cubicBezTo>
                  <a:cubicBezTo>
                    <a:pt x="176" y="165"/>
                    <a:pt x="259" y="80"/>
                    <a:pt x="14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9" name="Google Shape;33959;p24"/>
            <p:cNvSpPr/>
            <p:nvPr/>
          </p:nvSpPr>
          <p:spPr>
            <a:xfrm>
              <a:off x="-2536858" y="3901366"/>
              <a:ext cx="10362" cy="3581"/>
            </a:xfrm>
            <a:custGeom>
              <a:avLst/>
              <a:gdLst/>
              <a:ahLst/>
              <a:cxnLst/>
              <a:rect l="l" t="t" r="r" b="b"/>
              <a:pathLst>
                <a:path w="217" h="75" extrusionOk="0">
                  <a:moveTo>
                    <a:pt x="0" y="0"/>
                  </a:moveTo>
                  <a:lnTo>
                    <a:pt x="0" y="0"/>
                  </a:lnTo>
                  <a:cubicBezTo>
                    <a:pt x="37" y="45"/>
                    <a:pt x="79" y="75"/>
                    <a:pt x="120" y="75"/>
                  </a:cubicBezTo>
                  <a:cubicBezTo>
                    <a:pt x="149" y="75"/>
                    <a:pt x="184" y="57"/>
                    <a:pt x="217" y="19"/>
                  </a:cubicBezTo>
                  <a:cubicBezTo>
                    <a:pt x="142" y="12"/>
                    <a:pt x="71" y="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0" name="Google Shape;33960;p24"/>
            <p:cNvSpPr/>
            <p:nvPr/>
          </p:nvSpPr>
          <p:spPr>
            <a:xfrm>
              <a:off x="-1375912" y="3060631"/>
              <a:ext cx="9693" cy="9359"/>
            </a:xfrm>
            <a:custGeom>
              <a:avLst/>
              <a:gdLst/>
              <a:ahLst/>
              <a:cxnLst/>
              <a:rect l="l" t="t" r="r" b="b"/>
              <a:pathLst>
                <a:path w="203" h="196" extrusionOk="0">
                  <a:moveTo>
                    <a:pt x="194" y="30"/>
                  </a:moveTo>
                  <a:lnTo>
                    <a:pt x="194" y="35"/>
                  </a:lnTo>
                  <a:cubicBezTo>
                    <a:pt x="198" y="30"/>
                    <a:pt x="198" y="30"/>
                    <a:pt x="202" y="30"/>
                  </a:cubicBezTo>
                  <a:close/>
                  <a:moveTo>
                    <a:pt x="194" y="35"/>
                  </a:moveTo>
                  <a:cubicBezTo>
                    <a:pt x="127" y="61"/>
                    <a:pt x="0" y="0"/>
                    <a:pt x="4" y="195"/>
                  </a:cubicBezTo>
                  <a:cubicBezTo>
                    <a:pt x="64" y="97"/>
                    <a:pt x="183" y="147"/>
                    <a:pt x="194" y="3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1" name="Google Shape;33961;p24"/>
            <p:cNvSpPr/>
            <p:nvPr/>
          </p:nvSpPr>
          <p:spPr>
            <a:xfrm>
              <a:off x="-1366267" y="3054758"/>
              <a:ext cx="10027" cy="7353"/>
            </a:xfrm>
            <a:custGeom>
              <a:avLst/>
              <a:gdLst/>
              <a:ahLst/>
              <a:cxnLst/>
              <a:rect l="l" t="t" r="r" b="b"/>
              <a:pathLst>
                <a:path w="210" h="154" extrusionOk="0">
                  <a:moveTo>
                    <a:pt x="209" y="4"/>
                  </a:moveTo>
                  <a:cubicBezTo>
                    <a:pt x="209" y="4"/>
                    <a:pt x="206" y="8"/>
                    <a:pt x="206" y="11"/>
                  </a:cubicBezTo>
                  <a:lnTo>
                    <a:pt x="209" y="11"/>
                  </a:lnTo>
                  <a:lnTo>
                    <a:pt x="209" y="4"/>
                  </a:lnTo>
                  <a:close/>
                  <a:moveTo>
                    <a:pt x="142" y="1"/>
                  </a:moveTo>
                  <a:cubicBezTo>
                    <a:pt x="78" y="1"/>
                    <a:pt x="49" y="41"/>
                    <a:pt x="0" y="153"/>
                  </a:cubicBezTo>
                  <a:cubicBezTo>
                    <a:pt x="101" y="153"/>
                    <a:pt x="161" y="94"/>
                    <a:pt x="206" y="11"/>
                  </a:cubicBezTo>
                  <a:cubicBezTo>
                    <a:pt x="179" y="4"/>
                    <a:pt x="161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2" name="Google Shape;33962;p24"/>
            <p:cNvSpPr/>
            <p:nvPr/>
          </p:nvSpPr>
          <p:spPr>
            <a:xfrm>
              <a:off x="-2720552" y="4002357"/>
              <a:ext cx="9837" cy="5396"/>
            </a:xfrm>
            <a:custGeom>
              <a:avLst/>
              <a:gdLst/>
              <a:ahLst/>
              <a:cxnLst/>
              <a:rect l="l" t="t" r="r" b="b"/>
              <a:pathLst>
                <a:path w="206" h="113" extrusionOk="0">
                  <a:moveTo>
                    <a:pt x="94" y="1"/>
                  </a:moveTo>
                  <a:cubicBezTo>
                    <a:pt x="68" y="1"/>
                    <a:pt x="38" y="9"/>
                    <a:pt x="1" y="31"/>
                  </a:cubicBezTo>
                  <a:cubicBezTo>
                    <a:pt x="79" y="64"/>
                    <a:pt x="128" y="90"/>
                    <a:pt x="176" y="113"/>
                  </a:cubicBezTo>
                  <a:cubicBezTo>
                    <a:pt x="184" y="98"/>
                    <a:pt x="195" y="83"/>
                    <a:pt x="206" y="68"/>
                  </a:cubicBezTo>
                  <a:cubicBezTo>
                    <a:pt x="173" y="38"/>
                    <a:pt x="147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3" name="Google Shape;33963;p24"/>
            <p:cNvSpPr/>
            <p:nvPr/>
          </p:nvSpPr>
          <p:spPr>
            <a:xfrm>
              <a:off x="-2745525" y="3986504"/>
              <a:ext cx="10601" cy="8213"/>
            </a:xfrm>
            <a:custGeom>
              <a:avLst/>
              <a:gdLst/>
              <a:ahLst/>
              <a:cxnLst/>
              <a:rect l="l" t="t" r="r" b="b"/>
              <a:pathLst>
                <a:path w="222" h="172" extrusionOk="0">
                  <a:moveTo>
                    <a:pt x="30" y="1"/>
                  </a:moveTo>
                  <a:cubicBezTo>
                    <a:pt x="23" y="15"/>
                    <a:pt x="11" y="27"/>
                    <a:pt x="0" y="41"/>
                  </a:cubicBezTo>
                  <a:cubicBezTo>
                    <a:pt x="61" y="79"/>
                    <a:pt x="120" y="113"/>
                    <a:pt x="221" y="172"/>
                  </a:cubicBezTo>
                  <a:cubicBezTo>
                    <a:pt x="180" y="23"/>
                    <a:pt x="75" y="56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4" name="Google Shape;33964;p24"/>
            <p:cNvSpPr/>
            <p:nvPr/>
          </p:nvSpPr>
          <p:spPr>
            <a:xfrm>
              <a:off x="-1988019" y="3638072"/>
              <a:ext cx="6876" cy="9836"/>
            </a:xfrm>
            <a:custGeom>
              <a:avLst/>
              <a:gdLst/>
              <a:ahLst/>
              <a:cxnLst/>
              <a:rect l="l" t="t" r="r" b="b"/>
              <a:pathLst>
                <a:path w="144" h="206" extrusionOk="0">
                  <a:moveTo>
                    <a:pt x="61" y="0"/>
                  </a:moveTo>
                  <a:cubicBezTo>
                    <a:pt x="46" y="57"/>
                    <a:pt x="27" y="112"/>
                    <a:pt x="1" y="206"/>
                  </a:cubicBezTo>
                  <a:cubicBezTo>
                    <a:pt x="121" y="146"/>
                    <a:pt x="143" y="90"/>
                    <a:pt x="116" y="15"/>
                  </a:cubicBezTo>
                  <a:cubicBezTo>
                    <a:pt x="99" y="12"/>
                    <a:pt x="80" y="4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5" name="Google Shape;33965;p24"/>
            <p:cNvSpPr/>
            <p:nvPr/>
          </p:nvSpPr>
          <p:spPr>
            <a:xfrm>
              <a:off x="-2634507" y="4003980"/>
              <a:ext cx="13609" cy="5587"/>
            </a:xfrm>
            <a:custGeom>
              <a:avLst/>
              <a:gdLst/>
              <a:ahLst/>
              <a:cxnLst/>
              <a:rect l="l" t="t" r="r" b="b"/>
              <a:pathLst>
                <a:path w="285" h="117" extrusionOk="0">
                  <a:moveTo>
                    <a:pt x="120" y="1"/>
                  </a:moveTo>
                  <a:cubicBezTo>
                    <a:pt x="91" y="1"/>
                    <a:pt x="57" y="16"/>
                    <a:pt x="1" y="34"/>
                  </a:cubicBezTo>
                  <a:cubicBezTo>
                    <a:pt x="98" y="64"/>
                    <a:pt x="172" y="87"/>
                    <a:pt x="284" y="116"/>
                  </a:cubicBezTo>
                  <a:cubicBezTo>
                    <a:pt x="203" y="34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6" name="Google Shape;33966;p24"/>
            <p:cNvSpPr/>
            <p:nvPr/>
          </p:nvSpPr>
          <p:spPr>
            <a:xfrm>
              <a:off x="-2012802" y="3624320"/>
              <a:ext cx="6446" cy="11126"/>
            </a:xfrm>
            <a:custGeom>
              <a:avLst/>
              <a:gdLst/>
              <a:ahLst/>
              <a:cxnLst/>
              <a:rect l="l" t="t" r="r" b="b"/>
              <a:pathLst>
                <a:path w="135" h="233" extrusionOk="0">
                  <a:moveTo>
                    <a:pt x="135" y="0"/>
                  </a:moveTo>
                  <a:lnTo>
                    <a:pt x="135" y="0"/>
                  </a:lnTo>
                  <a:cubicBezTo>
                    <a:pt x="0" y="64"/>
                    <a:pt x="34" y="150"/>
                    <a:pt x="23" y="217"/>
                  </a:cubicBezTo>
                  <a:cubicBezTo>
                    <a:pt x="38" y="221"/>
                    <a:pt x="52" y="229"/>
                    <a:pt x="68" y="233"/>
                  </a:cubicBezTo>
                  <a:cubicBezTo>
                    <a:pt x="86" y="165"/>
                    <a:pt x="105" y="102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7" name="Google Shape;33967;p24"/>
            <p:cNvSpPr/>
            <p:nvPr/>
          </p:nvSpPr>
          <p:spPr>
            <a:xfrm>
              <a:off x="-2710763" y="3879401"/>
              <a:ext cx="8117" cy="5921"/>
            </a:xfrm>
            <a:custGeom>
              <a:avLst/>
              <a:gdLst/>
              <a:ahLst/>
              <a:cxnLst/>
              <a:rect l="l" t="t" r="r" b="b"/>
              <a:pathLst>
                <a:path w="170" h="124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01"/>
                    <a:pt x="39" y="124"/>
                    <a:pt x="91" y="124"/>
                  </a:cubicBezTo>
                  <a:cubicBezTo>
                    <a:pt x="118" y="124"/>
                    <a:pt x="140" y="120"/>
                    <a:pt x="170" y="116"/>
                  </a:cubicBezTo>
                  <a:cubicBezTo>
                    <a:pt x="121" y="79"/>
                    <a:pt x="73" y="46"/>
                    <a:pt x="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8" name="Google Shape;33968;p24"/>
            <p:cNvSpPr/>
            <p:nvPr/>
          </p:nvSpPr>
          <p:spPr>
            <a:xfrm>
              <a:off x="-2087626" y="3807823"/>
              <a:ext cx="6876" cy="8977"/>
            </a:xfrm>
            <a:custGeom>
              <a:avLst/>
              <a:gdLst/>
              <a:ahLst/>
              <a:cxnLst/>
              <a:rect l="l" t="t" r="r" b="b"/>
              <a:pathLst>
                <a:path w="144" h="188" extrusionOk="0">
                  <a:moveTo>
                    <a:pt x="106" y="1"/>
                  </a:moveTo>
                  <a:lnTo>
                    <a:pt x="106" y="4"/>
                  </a:lnTo>
                  <a:lnTo>
                    <a:pt x="113" y="4"/>
                  </a:lnTo>
                  <a:lnTo>
                    <a:pt x="113" y="1"/>
                  </a:lnTo>
                  <a:close/>
                  <a:moveTo>
                    <a:pt x="106" y="4"/>
                  </a:moveTo>
                  <a:lnTo>
                    <a:pt x="106" y="4"/>
                  </a:lnTo>
                  <a:cubicBezTo>
                    <a:pt x="49" y="45"/>
                    <a:pt x="1" y="90"/>
                    <a:pt x="35" y="187"/>
                  </a:cubicBezTo>
                  <a:cubicBezTo>
                    <a:pt x="128" y="142"/>
                    <a:pt x="144" y="82"/>
                    <a:pt x="106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9" name="Google Shape;33969;p24"/>
            <p:cNvSpPr/>
            <p:nvPr/>
          </p:nvSpPr>
          <p:spPr>
            <a:xfrm>
              <a:off x="-1343442" y="2995453"/>
              <a:ext cx="10744" cy="10075"/>
            </a:xfrm>
            <a:custGeom>
              <a:avLst/>
              <a:gdLst/>
              <a:ahLst/>
              <a:cxnLst/>
              <a:rect l="l" t="t" r="r" b="b"/>
              <a:pathLst>
                <a:path w="225" h="211" extrusionOk="0">
                  <a:moveTo>
                    <a:pt x="225" y="1"/>
                  </a:moveTo>
                  <a:lnTo>
                    <a:pt x="225" y="1"/>
                  </a:lnTo>
                  <a:cubicBezTo>
                    <a:pt x="138" y="68"/>
                    <a:pt x="71" y="121"/>
                    <a:pt x="0" y="173"/>
                  </a:cubicBezTo>
                  <a:cubicBezTo>
                    <a:pt x="12" y="184"/>
                    <a:pt x="23" y="196"/>
                    <a:pt x="34" y="211"/>
                  </a:cubicBezTo>
                  <a:cubicBezTo>
                    <a:pt x="79" y="128"/>
                    <a:pt x="202" y="135"/>
                    <a:pt x="2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0" name="Google Shape;33970;p24"/>
            <p:cNvSpPr/>
            <p:nvPr/>
          </p:nvSpPr>
          <p:spPr>
            <a:xfrm>
              <a:off x="-1482872" y="3116642"/>
              <a:ext cx="8786" cy="4727"/>
            </a:xfrm>
            <a:custGeom>
              <a:avLst/>
              <a:gdLst/>
              <a:ahLst/>
              <a:cxnLst/>
              <a:rect l="l" t="t" r="r" b="b"/>
              <a:pathLst>
                <a:path w="184" h="99" extrusionOk="0">
                  <a:moveTo>
                    <a:pt x="65" y="1"/>
                  </a:moveTo>
                  <a:cubicBezTo>
                    <a:pt x="31" y="1"/>
                    <a:pt x="5" y="23"/>
                    <a:pt x="1" y="99"/>
                  </a:cubicBezTo>
                  <a:cubicBezTo>
                    <a:pt x="68" y="76"/>
                    <a:pt x="128" y="54"/>
                    <a:pt x="184" y="35"/>
                  </a:cubicBezTo>
                  <a:cubicBezTo>
                    <a:pt x="169" y="35"/>
                    <a:pt x="146" y="28"/>
                    <a:pt x="128" y="20"/>
                  </a:cubicBezTo>
                  <a:cubicBezTo>
                    <a:pt x="106" y="13"/>
                    <a:pt x="83" y="1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1" name="Google Shape;33971;p24"/>
            <p:cNvSpPr/>
            <p:nvPr/>
          </p:nvSpPr>
          <p:spPr>
            <a:xfrm>
              <a:off x="-2579881" y="4073409"/>
              <a:ext cx="8404" cy="3629"/>
            </a:xfrm>
            <a:custGeom>
              <a:avLst/>
              <a:gdLst/>
              <a:ahLst/>
              <a:cxnLst/>
              <a:rect l="l" t="t" r="r" b="b"/>
              <a:pathLst>
                <a:path w="176" h="76" extrusionOk="0">
                  <a:moveTo>
                    <a:pt x="19" y="1"/>
                  </a:moveTo>
                  <a:cubicBezTo>
                    <a:pt x="15" y="1"/>
                    <a:pt x="8" y="38"/>
                    <a:pt x="1" y="75"/>
                  </a:cubicBezTo>
                  <a:cubicBezTo>
                    <a:pt x="72" y="65"/>
                    <a:pt x="120" y="57"/>
                    <a:pt x="169" y="49"/>
                  </a:cubicBezTo>
                  <a:cubicBezTo>
                    <a:pt x="172" y="38"/>
                    <a:pt x="172" y="27"/>
                    <a:pt x="176" y="15"/>
                  </a:cubicBezTo>
                  <a:cubicBezTo>
                    <a:pt x="124" y="8"/>
                    <a:pt x="72" y="1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2" name="Google Shape;33972;p24"/>
            <p:cNvSpPr/>
            <p:nvPr/>
          </p:nvSpPr>
          <p:spPr>
            <a:xfrm>
              <a:off x="-1975175" y="3471520"/>
              <a:ext cx="4345" cy="10935"/>
            </a:xfrm>
            <a:custGeom>
              <a:avLst/>
              <a:gdLst/>
              <a:ahLst/>
              <a:cxnLst/>
              <a:rect l="l" t="t" r="r" b="b"/>
              <a:pathLst>
                <a:path w="91" h="229" extrusionOk="0">
                  <a:moveTo>
                    <a:pt x="1" y="1"/>
                  </a:moveTo>
                  <a:lnTo>
                    <a:pt x="1" y="229"/>
                  </a:lnTo>
                  <a:cubicBezTo>
                    <a:pt x="91" y="113"/>
                    <a:pt x="91" y="11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3" name="Google Shape;33973;p24"/>
            <p:cNvSpPr/>
            <p:nvPr/>
          </p:nvSpPr>
          <p:spPr>
            <a:xfrm>
              <a:off x="-2564362" y="3970937"/>
              <a:ext cx="9359" cy="4679"/>
            </a:xfrm>
            <a:custGeom>
              <a:avLst/>
              <a:gdLst/>
              <a:ahLst/>
              <a:cxnLst/>
              <a:rect l="l" t="t" r="r" b="b"/>
              <a:pathLst>
                <a:path w="196" h="98" extrusionOk="0">
                  <a:moveTo>
                    <a:pt x="187" y="1"/>
                  </a:moveTo>
                  <a:cubicBezTo>
                    <a:pt x="124" y="13"/>
                    <a:pt x="61" y="23"/>
                    <a:pt x="1" y="31"/>
                  </a:cubicBezTo>
                  <a:cubicBezTo>
                    <a:pt x="1" y="53"/>
                    <a:pt x="4" y="75"/>
                    <a:pt x="8" y="98"/>
                  </a:cubicBezTo>
                  <a:cubicBezTo>
                    <a:pt x="71" y="83"/>
                    <a:pt x="131" y="68"/>
                    <a:pt x="195" y="49"/>
                  </a:cubicBezTo>
                  <a:cubicBezTo>
                    <a:pt x="195" y="35"/>
                    <a:pt x="192" y="20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4" name="Google Shape;33974;p24"/>
            <p:cNvSpPr/>
            <p:nvPr/>
          </p:nvSpPr>
          <p:spPr>
            <a:xfrm>
              <a:off x="-2059931" y="3751765"/>
              <a:ext cx="8117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28" y="0"/>
                  </a:moveTo>
                  <a:cubicBezTo>
                    <a:pt x="87" y="68"/>
                    <a:pt x="42" y="131"/>
                    <a:pt x="0" y="198"/>
                  </a:cubicBezTo>
                  <a:cubicBezTo>
                    <a:pt x="97" y="176"/>
                    <a:pt x="169" y="131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5" name="Google Shape;33975;p24"/>
            <p:cNvSpPr/>
            <p:nvPr/>
          </p:nvSpPr>
          <p:spPr>
            <a:xfrm>
              <a:off x="-2471345" y="4071976"/>
              <a:ext cx="9311" cy="3486"/>
            </a:xfrm>
            <a:custGeom>
              <a:avLst/>
              <a:gdLst/>
              <a:ahLst/>
              <a:cxnLst/>
              <a:rect l="l" t="t" r="r" b="b"/>
              <a:pathLst>
                <a:path w="195" h="73" extrusionOk="0">
                  <a:moveTo>
                    <a:pt x="105" y="0"/>
                  </a:moveTo>
                  <a:cubicBezTo>
                    <a:pt x="68" y="0"/>
                    <a:pt x="38" y="27"/>
                    <a:pt x="0" y="72"/>
                  </a:cubicBezTo>
                  <a:cubicBezTo>
                    <a:pt x="78" y="64"/>
                    <a:pt x="135" y="57"/>
                    <a:pt x="195" y="50"/>
                  </a:cubicBezTo>
                  <a:cubicBezTo>
                    <a:pt x="161" y="16"/>
                    <a:pt x="135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6" name="Google Shape;33976;p24"/>
            <p:cNvSpPr/>
            <p:nvPr/>
          </p:nvSpPr>
          <p:spPr>
            <a:xfrm>
              <a:off x="-2037632" y="3702869"/>
              <a:ext cx="4679" cy="9502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6" y="1"/>
                  </a:moveTo>
                  <a:cubicBezTo>
                    <a:pt x="39" y="64"/>
                    <a:pt x="20" y="127"/>
                    <a:pt x="1" y="187"/>
                  </a:cubicBezTo>
                  <a:cubicBezTo>
                    <a:pt x="12" y="191"/>
                    <a:pt x="27" y="194"/>
                    <a:pt x="39" y="199"/>
                  </a:cubicBezTo>
                  <a:cubicBezTo>
                    <a:pt x="56" y="139"/>
                    <a:pt x="79" y="75"/>
                    <a:pt x="98" y="15"/>
                  </a:cubicBezTo>
                  <a:cubicBezTo>
                    <a:pt x="83" y="11"/>
                    <a:pt x="72" y="8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7" name="Google Shape;33977;p24"/>
            <p:cNvSpPr/>
            <p:nvPr/>
          </p:nvSpPr>
          <p:spPr>
            <a:xfrm>
              <a:off x="-2029610" y="3569360"/>
              <a:ext cx="5253" cy="9646"/>
            </a:xfrm>
            <a:custGeom>
              <a:avLst/>
              <a:gdLst/>
              <a:ahLst/>
              <a:cxnLst/>
              <a:rect l="l" t="t" r="r" b="b"/>
              <a:pathLst>
                <a:path w="110" h="202" extrusionOk="0">
                  <a:moveTo>
                    <a:pt x="61" y="0"/>
                  </a:moveTo>
                  <a:cubicBezTo>
                    <a:pt x="42" y="64"/>
                    <a:pt x="19" y="124"/>
                    <a:pt x="1" y="187"/>
                  </a:cubicBezTo>
                  <a:cubicBezTo>
                    <a:pt x="12" y="191"/>
                    <a:pt x="28" y="195"/>
                    <a:pt x="38" y="202"/>
                  </a:cubicBezTo>
                  <a:cubicBezTo>
                    <a:pt x="64" y="138"/>
                    <a:pt x="87" y="79"/>
                    <a:pt x="109" y="19"/>
                  </a:cubicBezTo>
                  <a:cubicBezTo>
                    <a:pt x="95" y="12"/>
                    <a:pt x="80" y="7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8" name="Google Shape;33978;p24"/>
            <p:cNvSpPr/>
            <p:nvPr/>
          </p:nvSpPr>
          <p:spPr>
            <a:xfrm>
              <a:off x="-2142061" y="3831555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147" y="1"/>
                  </a:moveTo>
                  <a:lnTo>
                    <a:pt x="147" y="1"/>
                  </a:lnTo>
                  <a:cubicBezTo>
                    <a:pt x="90" y="56"/>
                    <a:pt x="54" y="94"/>
                    <a:pt x="1" y="150"/>
                  </a:cubicBezTo>
                  <a:cubicBezTo>
                    <a:pt x="23" y="154"/>
                    <a:pt x="45" y="158"/>
                    <a:pt x="61" y="158"/>
                  </a:cubicBezTo>
                  <a:cubicBezTo>
                    <a:pt x="147" y="158"/>
                    <a:pt x="143" y="90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9" name="Google Shape;33979;p24"/>
            <p:cNvSpPr/>
            <p:nvPr/>
          </p:nvSpPr>
          <p:spPr>
            <a:xfrm>
              <a:off x="-2000291" y="3680570"/>
              <a:ext cx="6637" cy="9311"/>
            </a:xfrm>
            <a:custGeom>
              <a:avLst/>
              <a:gdLst/>
              <a:ahLst/>
              <a:cxnLst/>
              <a:rect l="l" t="t" r="r" b="b"/>
              <a:pathLst>
                <a:path w="139" h="195" extrusionOk="0">
                  <a:moveTo>
                    <a:pt x="138" y="0"/>
                  </a:moveTo>
                  <a:cubicBezTo>
                    <a:pt x="0" y="56"/>
                    <a:pt x="11" y="119"/>
                    <a:pt x="64" y="187"/>
                  </a:cubicBezTo>
                  <a:cubicBezTo>
                    <a:pt x="86" y="131"/>
                    <a:pt x="104" y="78"/>
                    <a:pt x="138" y="0"/>
                  </a:cubicBezTo>
                  <a:close/>
                  <a:moveTo>
                    <a:pt x="64" y="187"/>
                  </a:moveTo>
                  <a:cubicBezTo>
                    <a:pt x="64" y="187"/>
                    <a:pt x="64" y="190"/>
                    <a:pt x="59" y="195"/>
                  </a:cubicBezTo>
                  <a:lnTo>
                    <a:pt x="71" y="195"/>
                  </a:lnTo>
                  <a:cubicBezTo>
                    <a:pt x="68" y="190"/>
                    <a:pt x="68" y="187"/>
                    <a:pt x="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0" name="Google Shape;33980;p24"/>
            <p:cNvSpPr/>
            <p:nvPr/>
          </p:nvSpPr>
          <p:spPr>
            <a:xfrm>
              <a:off x="-2776085" y="3882982"/>
              <a:ext cx="7067" cy="5061"/>
            </a:xfrm>
            <a:custGeom>
              <a:avLst/>
              <a:gdLst/>
              <a:ahLst/>
              <a:cxnLst/>
              <a:rect l="l" t="t" r="r" b="b"/>
              <a:pathLst>
                <a:path w="148" h="106" extrusionOk="0">
                  <a:moveTo>
                    <a:pt x="65" y="0"/>
                  </a:moveTo>
                  <a:cubicBezTo>
                    <a:pt x="50" y="0"/>
                    <a:pt x="28" y="7"/>
                    <a:pt x="1" y="26"/>
                  </a:cubicBezTo>
                  <a:cubicBezTo>
                    <a:pt x="61" y="60"/>
                    <a:pt x="102" y="83"/>
                    <a:pt x="147" y="105"/>
                  </a:cubicBezTo>
                  <a:cubicBezTo>
                    <a:pt x="128" y="52"/>
                    <a:pt x="113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1" name="Google Shape;33981;p24"/>
            <p:cNvSpPr/>
            <p:nvPr/>
          </p:nvSpPr>
          <p:spPr>
            <a:xfrm>
              <a:off x="-2265399" y="3956517"/>
              <a:ext cx="7019" cy="5587"/>
            </a:xfrm>
            <a:custGeom>
              <a:avLst/>
              <a:gdLst/>
              <a:ahLst/>
              <a:cxnLst/>
              <a:rect l="l" t="t" r="r" b="b"/>
              <a:pathLst>
                <a:path w="147" h="117" extrusionOk="0">
                  <a:moveTo>
                    <a:pt x="116" y="1"/>
                  </a:moveTo>
                  <a:cubicBezTo>
                    <a:pt x="80" y="30"/>
                    <a:pt x="38" y="60"/>
                    <a:pt x="1" y="90"/>
                  </a:cubicBezTo>
                  <a:cubicBezTo>
                    <a:pt x="4" y="98"/>
                    <a:pt x="12" y="108"/>
                    <a:pt x="16" y="116"/>
                  </a:cubicBezTo>
                  <a:cubicBezTo>
                    <a:pt x="61" y="90"/>
                    <a:pt x="102" y="68"/>
                    <a:pt x="147" y="41"/>
                  </a:cubicBezTo>
                  <a:cubicBezTo>
                    <a:pt x="135" y="27"/>
                    <a:pt x="128" y="1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2" name="Google Shape;33982;p24"/>
            <p:cNvSpPr/>
            <p:nvPr/>
          </p:nvSpPr>
          <p:spPr>
            <a:xfrm>
              <a:off x="-2449619" y="4072884"/>
              <a:ext cx="7067" cy="2913"/>
            </a:xfrm>
            <a:custGeom>
              <a:avLst/>
              <a:gdLst/>
              <a:ahLst/>
              <a:cxnLst/>
              <a:rect l="l" t="t" r="r" b="b"/>
              <a:pathLst>
                <a:path w="148" h="61" extrusionOk="0">
                  <a:moveTo>
                    <a:pt x="5" y="0"/>
                  </a:moveTo>
                  <a:cubicBezTo>
                    <a:pt x="5" y="12"/>
                    <a:pt x="1" y="23"/>
                    <a:pt x="1" y="38"/>
                  </a:cubicBezTo>
                  <a:cubicBezTo>
                    <a:pt x="46" y="45"/>
                    <a:pt x="94" y="53"/>
                    <a:pt x="139" y="60"/>
                  </a:cubicBezTo>
                  <a:cubicBezTo>
                    <a:pt x="144" y="45"/>
                    <a:pt x="144" y="26"/>
                    <a:pt x="147" y="12"/>
                  </a:cubicBezTo>
                  <a:cubicBezTo>
                    <a:pt x="99" y="8"/>
                    <a:pt x="54" y="4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3" name="Google Shape;33983;p24"/>
            <p:cNvSpPr/>
            <p:nvPr/>
          </p:nvSpPr>
          <p:spPr>
            <a:xfrm>
              <a:off x="-2407455" y="4040557"/>
              <a:ext cx="8643" cy="3104"/>
            </a:xfrm>
            <a:custGeom>
              <a:avLst/>
              <a:gdLst/>
              <a:ahLst/>
              <a:cxnLst/>
              <a:rect l="l" t="t" r="r" b="b"/>
              <a:pathLst>
                <a:path w="181" h="65" extrusionOk="0">
                  <a:moveTo>
                    <a:pt x="1" y="1"/>
                  </a:moveTo>
                  <a:lnTo>
                    <a:pt x="1" y="42"/>
                  </a:lnTo>
                  <a:cubicBezTo>
                    <a:pt x="60" y="49"/>
                    <a:pt x="120" y="57"/>
                    <a:pt x="180" y="65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4" name="Google Shape;33984;p24"/>
            <p:cNvSpPr/>
            <p:nvPr/>
          </p:nvSpPr>
          <p:spPr>
            <a:xfrm>
              <a:off x="-2254512" y="3951503"/>
              <a:ext cx="4871" cy="4345"/>
            </a:xfrm>
            <a:custGeom>
              <a:avLst/>
              <a:gdLst/>
              <a:ahLst/>
              <a:cxnLst/>
              <a:rect l="l" t="t" r="r" b="b"/>
              <a:pathLst>
                <a:path w="102" h="91" extrusionOk="0">
                  <a:moveTo>
                    <a:pt x="102" y="1"/>
                  </a:moveTo>
                  <a:lnTo>
                    <a:pt x="102" y="1"/>
                  </a:lnTo>
                  <a:cubicBezTo>
                    <a:pt x="5" y="8"/>
                    <a:pt x="5" y="8"/>
                    <a:pt x="1" y="90"/>
                  </a:cubicBezTo>
                  <a:cubicBezTo>
                    <a:pt x="35" y="61"/>
                    <a:pt x="64" y="34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5" name="Google Shape;33985;p24"/>
            <p:cNvSpPr/>
            <p:nvPr/>
          </p:nvSpPr>
          <p:spPr>
            <a:xfrm>
              <a:off x="-2652890" y="3950118"/>
              <a:ext cx="7019" cy="2674"/>
            </a:xfrm>
            <a:custGeom>
              <a:avLst/>
              <a:gdLst/>
              <a:ahLst/>
              <a:cxnLst/>
              <a:rect l="l" t="t" r="r" b="b"/>
              <a:pathLst>
                <a:path w="147" h="56" extrusionOk="0">
                  <a:moveTo>
                    <a:pt x="0" y="0"/>
                  </a:moveTo>
                  <a:lnTo>
                    <a:pt x="0" y="56"/>
                  </a:lnTo>
                  <a:cubicBezTo>
                    <a:pt x="49" y="52"/>
                    <a:pt x="98" y="48"/>
                    <a:pt x="146" y="48"/>
                  </a:cubicBezTo>
                  <a:lnTo>
                    <a:pt x="146" y="7"/>
                  </a:lnTo>
                  <a:cubicBezTo>
                    <a:pt x="98" y="4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6" name="Google Shape;33986;p24"/>
            <p:cNvSpPr/>
            <p:nvPr/>
          </p:nvSpPr>
          <p:spPr>
            <a:xfrm>
              <a:off x="-1940174" y="3274504"/>
              <a:ext cx="7210" cy="9120"/>
            </a:xfrm>
            <a:custGeom>
              <a:avLst/>
              <a:gdLst/>
              <a:ahLst/>
              <a:cxnLst/>
              <a:rect l="l" t="t" r="r" b="b"/>
              <a:pathLst>
                <a:path w="151" h="191" extrusionOk="0">
                  <a:moveTo>
                    <a:pt x="146" y="0"/>
                  </a:moveTo>
                  <a:cubicBezTo>
                    <a:pt x="146" y="0"/>
                    <a:pt x="146" y="4"/>
                    <a:pt x="143" y="4"/>
                  </a:cubicBezTo>
                  <a:cubicBezTo>
                    <a:pt x="146" y="4"/>
                    <a:pt x="146" y="0"/>
                    <a:pt x="151" y="0"/>
                  </a:cubicBezTo>
                  <a:close/>
                  <a:moveTo>
                    <a:pt x="143" y="4"/>
                  </a:moveTo>
                  <a:lnTo>
                    <a:pt x="143" y="4"/>
                  </a:lnTo>
                  <a:cubicBezTo>
                    <a:pt x="98" y="56"/>
                    <a:pt x="49" y="104"/>
                    <a:pt x="1" y="157"/>
                  </a:cubicBezTo>
                  <a:cubicBezTo>
                    <a:pt x="20" y="168"/>
                    <a:pt x="34" y="179"/>
                    <a:pt x="53" y="190"/>
                  </a:cubicBezTo>
                  <a:cubicBezTo>
                    <a:pt x="83" y="127"/>
                    <a:pt x="113" y="67"/>
                    <a:pt x="14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7" name="Google Shape;33987;p24"/>
            <p:cNvSpPr/>
            <p:nvPr/>
          </p:nvSpPr>
          <p:spPr>
            <a:xfrm>
              <a:off x="-2322317" y="4015775"/>
              <a:ext cx="8261" cy="5921"/>
            </a:xfrm>
            <a:custGeom>
              <a:avLst/>
              <a:gdLst/>
              <a:ahLst/>
              <a:cxnLst/>
              <a:rect l="l" t="t" r="r" b="b"/>
              <a:pathLst>
                <a:path w="173" h="124" extrusionOk="0">
                  <a:moveTo>
                    <a:pt x="150" y="0"/>
                  </a:moveTo>
                  <a:cubicBezTo>
                    <a:pt x="102" y="30"/>
                    <a:pt x="52" y="60"/>
                    <a:pt x="0" y="90"/>
                  </a:cubicBezTo>
                  <a:cubicBezTo>
                    <a:pt x="8" y="101"/>
                    <a:pt x="16" y="113"/>
                    <a:pt x="23" y="123"/>
                  </a:cubicBezTo>
                  <a:cubicBezTo>
                    <a:pt x="75" y="94"/>
                    <a:pt x="124" y="64"/>
                    <a:pt x="173" y="34"/>
                  </a:cubicBezTo>
                  <a:cubicBezTo>
                    <a:pt x="165" y="23"/>
                    <a:pt x="157" y="1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8" name="Google Shape;33988;p24"/>
            <p:cNvSpPr/>
            <p:nvPr/>
          </p:nvSpPr>
          <p:spPr>
            <a:xfrm>
              <a:off x="-1967487" y="3439002"/>
              <a:ext cx="5635" cy="9693"/>
            </a:xfrm>
            <a:custGeom>
              <a:avLst/>
              <a:gdLst/>
              <a:ahLst/>
              <a:cxnLst/>
              <a:rect l="l" t="t" r="r" b="b"/>
              <a:pathLst>
                <a:path w="118" h="203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6" y="35"/>
                    <a:pt x="9" y="110"/>
                    <a:pt x="9" y="189"/>
                  </a:cubicBezTo>
                  <a:cubicBezTo>
                    <a:pt x="45" y="125"/>
                    <a:pt x="79" y="65"/>
                    <a:pt x="117" y="1"/>
                  </a:cubicBezTo>
                  <a:close/>
                  <a:moveTo>
                    <a:pt x="9" y="189"/>
                  </a:moveTo>
                  <a:cubicBezTo>
                    <a:pt x="5" y="192"/>
                    <a:pt x="5" y="196"/>
                    <a:pt x="0" y="199"/>
                  </a:cubicBezTo>
                  <a:lnTo>
                    <a:pt x="9" y="203"/>
                  </a:lnTo>
                  <a:lnTo>
                    <a:pt x="9" y="1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9" name="Google Shape;33989;p24"/>
            <p:cNvSpPr/>
            <p:nvPr/>
          </p:nvSpPr>
          <p:spPr>
            <a:xfrm>
              <a:off x="-2822785" y="3962056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68"/>
                    <a:pt x="11" y="104"/>
                    <a:pt x="56" y="104"/>
                  </a:cubicBezTo>
                  <a:cubicBezTo>
                    <a:pt x="74" y="104"/>
                    <a:pt x="93" y="101"/>
                    <a:pt x="119" y="94"/>
                  </a:cubicBezTo>
                  <a:cubicBezTo>
                    <a:pt x="86" y="64"/>
                    <a:pt x="52" y="3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0" name="Google Shape;33990;p24"/>
            <p:cNvSpPr/>
            <p:nvPr/>
          </p:nvSpPr>
          <p:spPr>
            <a:xfrm>
              <a:off x="-2505295" y="3973086"/>
              <a:ext cx="8261" cy="3629"/>
            </a:xfrm>
            <a:custGeom>
              <a:avLst/>
              <a:gdLst/>
              <a:ahLst/>
              <a:cxnLst/>
              <a:rect l="l" t="t" r="r" b="b"/>
              <a:pathLst>
                <a:path w="173" h="76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57"/>
                    <a:pt x="38" y="75"/>
                    <a:pt x="64" y="75"/>
                  </a:cubicBezTo>
                  <a:cubicBezTo>
                    <a:pt x="98" y="75"/>
                    <a:pt x="135" y="42"/>
                    <a:pt x="173" y="12"/>
                  </a:cubicBezTo>
                  <a:cubicBezTo>
                    <a:pt x="116" y="8"/>
                    <a:pt x="57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1" name="Google Shape;33991;p24"/>
            <p:cNvSpPr/>
            <p:nvPr/>
          </p:nvSpPr>
          <p:spPr>
            <a:xfrm>
              <a:off x="-2461365" y="3969362"/>
              <a:ext cx="5539" cy="2531"/>
            </a:xfrm>
            <a:custGeom>
              <a:avLst/>
              <a:gdLst/>
              <a:ahLst/>
              <a:cxnLst/>
              <a:rect l="l" t="t" r="r" b="b"/>
              <a:pathLst>
                <a:path w="116" h="53" extrusionOk="0">
                  <a:moveTo>
                    <a:pt x="116" y="1"/>
                  </a:moveTo>
                  <a:cubicBezTo>
                    <a:pt x="79" y="4"/>
                    <a:pt x="38" y="12"/>
                    <a:pt x="0" y="15"/>
                  </a:cubicBezTo>
                  <a:cubicBezTo>
                    <a:pt x="4" y="27"/>
                    <a:pt x="4" y="41"/>
                    <a:pt x="4" y="53"/>
                  </a:cubicBezTo>
                  <a:lnTo>
                    <a:pt x="116" y="5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2" name="Google Shape;33992;p24"/>
            <p:cNvSpPr/>
            <p:nvPr/>
          </p:nvSpPr>
          <p:spPr>
            <a:xfrm>
              <a:off x="-2746433" y="3904899"/>
              <a:ext cx="7019" cy="6112"/>
            </a:xfrm>
            <a:custGeom>
              <a:avLst/>
              <a:gdLst/>
              <a:ahLst/>
              <a:cxnLst/>
              <a:rect l="l" t="t" r="r" b="b"/>
              <a:pathLst>
                <a:path w="147" h="128" extrusionOk="0">
                  <a:moveTo>
                    <a:pt x="1" y="1"/>
                  </a:moveTo>
                  <a:cubicBezTo>
                    <a:pt x="49" y="53"/>
                    <a:pt x="83" y="90"/>
                    <a:pt x="116" y="128"/>
                  </a:cubicBezTo>
                  <a:cubicBezTo>
                    <a:pt x="128" y="121"/>
                    <a:pt x="139" y="113"/>
                    <a:pt x="147" y="102"/>
                  </a:cubicBezTo>
                  <a:cubicBezTo>
                    <a:pt x="124" y="68"/>
                    <a:pt x="98" y="35"/>
                    <a:pt x="72" y="5"/>
                  </a:cubicBezTo>
                  <a:cubicBezTo>
                    <a:pt x="68" y="1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3" name="Google Shape;33993;p24"/>
            <p:cNvSpPr/>
            <p:nvPr/>
          </p:nvSpPr>
          <p:spPr>
            <a:xfrm>
              <a:off x="-1276879" y="3023148"/>
              <a:ext cx="6446" cy="6112"/>
            </a:xfrm>
            <a:custGeom>
              <a:avLst/>
              <a:gdLst/>
              <a:ahLst/>
              <a:cxnLst/>
              <a:rect l="l" t="t" r="r" b="b"/>
              <a:pathLst>
                <a:path w="135" h="128" extrusionOk="0">
                  <a:moveTo>
                    <a:pt x="105" y="0"/>
                  </a:moveTo>
                  <a:cubicBezTo>
                    <a:pt x="68" y="30"/>
                    <a:pt x="34" y="64"/>
                    <a:pt x="0" y="94"/>
                  </a:cubicBezTo>
                  <a:cubicBezTo>
                    <a:pt x="8" y="105"/>
                    <a:pt x="16" y="116"/>
                    <a:pt x="26" y="128"/>
                  </a:cubicBezTo>
                  <a:cubicBezTo>
                    <a:pt x="61" y="97"/>
                    <a:pt x="98" y="64"/>
                    <a:pt x="135" y="35"/>
                  </a:cubicBezTo>
                  <a:cubicBezTo>
                    <a:pt x="124" y="23"/>
                    <a:pt x="116" y="12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4" name="Google Shape;33994;p24"/>
            <p:cNvSpPr/>
            <p:nvPr/>
          </p:nvSpPr>
          <p:spPr>
            <a:xfrm>
              <a:off x="-2515609" y="3973086"/>
              <a:ext cx="10362" cy="3295"/>
            </a:xfrm>
            <a:custGeom>
              <a:avLst/>
              <a:gdLst/>
              <a:ahLst/>
              <a:cxnLst/>
              <a:rect l="l" t="t" r="r" b="b"/>
              <a:pathLst>
                <a:path w="217" h="69" extrusionOk="0">
                  <a:moveTo>
                    <a:pt x="213" y="1"/>
                  </a:moveTo>
                  <a:cubicBezTo>
                    <a:pt x="149" y="8"/>
                    <a:pt x="86" y="16"/>
                    <a:pt x="0" y="23"/>
                  </a:cubicBezTo>
                  <a:cubicBezTo>
                    <a:pt x="41" y="53"/>
                    <a:pt x="79" y="68"/>
                    <a:pt x="108" y="68"/>
                  </a:cubicBezTo>
                  <a:cubicBezTo>
                    <a:pt x="149" y="68"/>
                    <a:pt x="183" y="42"/>
                    <a:pt x="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5" name="Google Shape;33995;p24"/>
            <p:cNvSpPr/>
            <p:nvPr/>
          </p:nvSpPr>
          <p:spPr>
            <a:xfrm>
              <a:off x="-2037632" y="3610616"/>
              <a:ext cx="5253" cy="5539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91" y="0"/>
                  </a:moveTo>
                  <a:cubicBezTo>
                    <a:pt x="61" y="26"/>
                    <a:pt x="30" y="52"/>
                    <a:pt x="1" y="78"/>
                  </a:cubicBezTo>
                  <a:cubicBezTo>
                    <a:pt x="12" y="93"/>
                    <a:pt x="23" y="104"/>
                    <a:pt x="34" y="116"/>
                  </a:cubicBezTo>
                  <a:cubicBezTo>
                    <a:pt x="61" y="82"/>
                    <a:pt x="87" y="52"/>
                    <a:pt x="109" y="18"/>
                  </a:cubicBezTo>
                  <a:cubicBezTo>
                    <a:pt x="106" y="14"/>
                    <a:pt x="98" y="7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6" name="Google Shape;33996;p24"/>
            <p:cNvSpPr/>
            <p:nvPr/>
          </p:nvSpPr>
          <p:spPr>
            <a:xfrm>
              <a:off x="-1999957" y="3585595"/>
              <a:ext cx="3104" cy="6828"/>
            </a:xfrm>
            <a:custGeom>
              <a:avLst/>
              <a:gdLst/>
              <a:ahLst/>
              <a:cxnLst/>
              <a:rect l="l" t="t" r="r" b="b"/>
              <a:pathLst>
                <a:path w="65" h="143" extrusionOk="0">
                  <a:moveTo>
                    <a:pt x="19" y="0"/>
                  </a:moveTo>
                  <a:cubicBezTo>
                    <a:pt x="12" y="49"/>
                    <a:pt x="8" y="93"/>
                    <a:pt x="0" y="138"/>
                  </a:cubicBezTo>
                  <a:cubicBezTo>
                    <a:pt x="12" y="138"/>
                    <a:pt x="26" y="143"/>
                    <a:pt x="38" y="143"/>
                  </a:cubicBezTo>
                  <a:cubicBezTo>
                    <a:pt x="45" y="98"/>
                    <a:pt x="52" y="49"/>
                    <a:pt x="64" y="4"/>
                  </a:cubicBezTo>
                  <a:cubicBezTo>
                    <a:pt x="49" y="4"/>
                    <a:pt x="35" y="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7" name="Google Shape;33997;p24"/>
            <p:cNvSpPr/>
            <p:nvPr/>
          </p:nvSpPr>
          <p:spPr>
            <a:xfrm>
              <a:off x="-2532226" y="4075558"/>
              <a:ext cx="8261" cy="3438"/>
            </a:xfrm>
            <a:custGeom>
              <a:avLst/>
              <a:gdLst/>
              <a:ahLst/>
              <a:cxnLst/>
              <a:rect l="l" t="t" r="r" b="b"/>
              <a:pathLst>
                <a:path w="173" h="72" extrusionOk="0">
                  <a:moveTo>
                    <a:pt x="161" y="1"/>
                  </a:moveTo>
                  <a:cubicBezTo>
                    <a:pt x="109" y="12"/>
                    <a:pt x="57" y="27"/>
                    <a:pt x="0" y="38"/>
                  </a:cubicBezTo>
                  <a:cubicBezTo>
                    <a:pt x="4" y="49"/>
                    <a:pt x="8" y="60"/>
                    <a:pt x="8" y="72"/>
                  </a:cubicBezTo>
                  <a:cubicBezTo>
                    <a:pt x="64" y="65"/>
                    <a:pt x="116" y="56"/>
                    <a:pt x="173" y="46"/>
                  </a:cubicBezTo>
                  <a:cubicBezTo>
                    <a:pt x="169" y="30"/>
                    <a:pt x="165" y="15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8" name="Google Shape;33998;p24"/>
            <p:cNvSpPr/>
            <p:nvPr/>
          </p:nvSpPr>
          <p:spPr>
            <a:xfrm>
              <a:off x="-2495459" y="4075414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8" y="0"/>
                  </a:moveTo>
                  <a:cubicBezTo>
                    <a:pt x="8" y="11"/>
                    <a:pt x="5" y="26"/>
                    <a:pt x="0" y="41"/>
                  </a:cubicBezTo>
                  <a:cubicBezTo>
                    <a:pt x="38" y="49"/>
                    <a:pt x="79" y="59"/>
                    <a:pt x="117" y="68"/>
                  </a:cubicBezTo>
                  <a:cubicBezTo>
                    <a:pt x="120" y="49"/>
                    <a:pt x="124" y="30"/>
                    <a:pt x="131" y="11"/>
                  </a:cubicBezTo>
                  <a:cubicBezTo>
                    <a:pt x="90" y="7"/>
                    <a:pt x="49" y="4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9" name="Google Shape;33999;p24"/>
            <p:cNvSpPr/>
            <p:nvPr/>
          </p:nvSpPr>
          <p:spPr>
            <a:xfrm>
              <a:off x="-2063512" y="3825491"/>
              <a:ext cx="3438" cy="7688"/>
            </a:xfrm>
            <a:custGeom>
              <a:avLst/>
              <a:gdLst/>
              <a:ahLst/>
              <a:cxnLst/>
              <a:rect l="l" t="t" r="r" b="b"/>
              <a:pathLst>
                <a:path w="72" h="161" extrusionOk="0">
                  <a:moveTo>
                    <a:pt x="53" y="0"/>
                  </a:moveTo>
                  <a:lnTo>
                    <a:pt x="53" y="8"/>
                  </a:lnTo>
                  <a:cubicBezTo>
                    <a:pt x="53" y="4"/>
                    <a:pt x="57" y="4"/>
                    <a:pt x="60" y="0"/>
                  </a:cubicBezTo>
                  <a:close/>
                  <a:moveTo>
                    <a:pt x="53" y="8"/>
                  </a:moveTo>
                  <a:lnTo>
                    <a:pt x="53" y="8"/>
                  </a:lnTo>
                  <a:cubicBezTo>
                    <a:pt x="1" y="64"/>
                    <a:pt x="1" y="68"/>
                    <a:pt x="72" y="161"/>
                  </a:cubicBezTo>
                  <a:cubicBezTo>
                    <a:pt x="65" y="94"/>
                    <a:pt x="57" y="49"/>
                    <a:pt x="53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000" name="Google Shape;34000;p24"/>
          <p:cNvGrpSpPr/>
          <p:nvPr/>
        </p:nvGrpSpPr>
        <p:grpSpPr>
          <a:xfrm rot="-6597965">
            <a:off x="-2513923" y="529256"/>
            <a:ext cx="3670064" cy="1965301"/>
            <a:chOff x="-4904924" y="1912865"/>
            <a:chExt cx="1329790" cy="712096"/>
          </a:xfrm>
        </p:grpSpPr>
        <p:sp>
          <p:nvSpPr>
            <p:cNvPr id="34001" name="Google Shape;34001;p24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2" name="Google Shape;34002;p24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3" name="Google Shape;34003;p24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4" name="Google Shape;34004;p24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5" name="Google Shape;34005;p24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6" name="Google Shape;34006;p24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7" name="Google Shape;34007;p24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8" name="Google Shape;34008;p24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9" name="Google Shape;34009;p24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0" name="Google Shape;34010;p24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1" name="Google Shape;34011;p24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2" name="Google Shape;34012;p24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3" name="Google Shape;34013;p24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4" name="Google Shape;34014;p24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5" name="Google Shape;34015;p24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6" name="Google Shape;34016;p24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7" name="Google Shape;34017;p24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8" name="Google Shape;34018;p24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9" name="Google Shape;34019;p24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0" name="Google Shape;34020;p24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1" name="Google Shape;34021;p24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2" name="Google Shape;34022;p24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3" name="Google Shape;34023;p24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4" name="Google Shape;34024;p24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5" name="Google Shape;34025;p24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6" name="Google Shape;34026;p24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7" name="Google Shape;34027;p24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8" name="Google Shape;34028;p24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9" name="Google Shape;34029;p24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0" name="Google Shape;34030;p24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1" name="Google Shape;34031;p24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2" name="Google Shape;34032;p24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3" name="Google Shape;34033;p24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4" name="Google Shape;34034;p24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5" name="Google Shape;34035;p24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6" name="Google Shape;34036;p24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7" name="Google Shape;34037;p24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8" name="Google Shape;34038;p24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9" name="Google Shape;34039;p24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0" name="Google Shape;34040;p24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1" name="Google Shape;34041;p24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2" name="Google Shape;34042;p24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3" name="Google Shape;34043;p24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4" name="Google Shape;34044;p24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5" name="Google Shape;34045;p24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6" name="Google Shape;34046;p24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7" name="Google Shape;34047;p24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8" name="Google Shape;34048;p24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9" name="Google Shape;34049;p24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0" name="Google Shape;34050;p24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1" name="Google Shape;34051;p24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2" name="Google Shape;34052;p24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3" name="Google Shape;34053;p24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4" name="Google Shape;34054;p24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5" name="Google Shape;34055;p24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6" name="Google Shape;34056;p24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7" name="Google Shape;34057;p24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8" name="Google Shape;34058;p24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9" name="Google Shape;34059;p24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0" name="Google Shape;34060;p24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1" name="Google Shape;34061;p24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2" name="Google Shape;34062;p24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3" name="Google Shape;34063;p24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4" name="Google Shape;34064;p24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5" name="Google Shape;34065;p24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6" name="Google Shape;34066;p24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7" name="Google Shape;34067;p24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8" name="Google Shape;34068;p24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9" name="Google Shape;34069;p24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0" name="Google Shape;34070;p24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1" name="Google Shape;34071;p24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2" name="Google Shape;34072;p24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3" name="Google Shape;34073;p24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4" name="Google Shape;34074;p24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5" name="Google Shape;34075;p24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6" name="Google Shape;34076;p24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7" name="Google Shape;34077;p24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8" name="Google Shape;34078;p24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9" name="Google Shape;34079;p24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0" name="Google Shape;34080;p24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1" name="Google Shape;34081;p24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2" name="Google Shape;34082;p24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3" name="Google Shape;34083;p24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4" name="Google Shape;34084;p24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5" name="Google Shape;34085;p24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6" name="Google Shape;34086;p24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7" name="Google Shape;34087;p24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8" name="Google Shape;34088;p24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9" name="Google Shape;34089;p24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0" name="Google Shape;34090;p24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1" name="Google Shape;34091;p24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2" name="Google Shape;34092;p24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3" name="Google Shape;34093;p24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4" name="Google Shape;34094;p24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5" name="Google Shape;34095;p24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6" name="Google Shape;34096;p24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7" name="Google Shape;34097;p24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8" name="Google Shape;34098;p24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9" name="Google Shape;34099;p24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0" name="Google Shape;34100;p24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1" name="Google Shape;34101;p24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2" name="Google Shape;34102;p24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3" name="Google Shape;34103;p24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4" name="Google Shape;34104;p24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5" name="Google Shape;34105;p24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6" name="Google Shape;34106;p24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7" name="Google Shape;34107;p24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8" name="Google Shape;34108;p24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9" name="Google Shape;34109;p24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0" name="Google Shape;34110;p24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1" name="Google Shape;34111;p24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2" name="Google Shape;34112;p24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3" name="Google Shape;34113;p24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4" name="Google Shape;34114;p24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5" name="Google Shape;34115;p24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6" name="Google Shape;34116;p24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7" name="Google Shape;34117;p24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8" name="Google Shape;34118;p24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9" name="Google Shape;34119;p24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0" name="Google Shape;34120;p24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1" name="Google Shape;34121;p24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2" name="Google Shape;34122;p24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3" name="Google Shape;34123;p24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4" name="Google Shape;34124;p24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5" name="Google Shape;34125;p24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6" name="Google Shape;34126;p24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7" name="Google Shape;34127;p24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8" name="Google Shape;34128;p24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9" name="Google Shape;34129;p24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0" name="Google Shape;34130;p24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1" name="Google Shape;34131;p24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2" name="Google Shape;34132;p24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3" name="Google Shape;34133;p24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4" name="Google Shape;34134;p24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5" name="Google Shape;34135;p24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6" name="Google Shape;34136;p24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7" name="Google Shape;34137;p24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8" name="Google Shape;34138;p24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9" name="Google Shape;34139;p24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0" name="Google Shape;34140;p24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1" name="Google Shape;34141;p24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2" name="Google Shape;34142;p24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3" name="Google Shape;34143;p24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4" name="Google Shape;34144;p24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5" name="Google Shape;34145;p24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6" name="Google Shape;34146;p24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7" name="Google Shape;34147;p24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8" name="Google Shape;34148;p24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9" name="Google Shape;34149;p24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0" name="Google Shape;34150;p24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1" name="Google Shape;34151;p24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2" name="Google Shape;34152;p24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3" name="Google Shape;34153;p24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4" name="Google Shape;34154;p24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5" name="Google Shape;34155;p24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6" name="Google Shape;34156;p24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7" name="Google Shape;34157;p24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8" name="Google Shape;34158;p24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9" name="Google Shape;34159;p24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0" name="Google Shape;34160;p24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1" name="Google Shape;34161;p24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2" name="Google Shape;34162;p24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3" name="Google Shape;34163;p24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4" name="Google Shape;34164;p24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4165" name="Google Shape;34165;p2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730796">
            <a:off x="-2833788" y="4644017"/>
            <a:ext cx="3951962" cy="23298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4166" name="Google Shape;34166;p24"/>
          <p:cNvGrpSpPr/>
          <p:nvPr/>
        </p:nvGrpSpPr>
        <p:grpSpPr>
          <a:xfrm>
            <a:off x="-1822693" y="2861464"/>
            <a:ext cx="2645557" cy="2644275"/>
            <a:chOff x="-5696762" y="-2229114"/>
            <a:chExt cx="689558" cy="689223"/>
          </a:xfrm>
        </p:grpSpPr>
        <p:sp>
          <p:nvSpPr>
            <p:cNvPr id="34167" name="Google Shape;34167;p24"/>
            <p:cNvSpPr/>
            <p:nvPr/>
          </p:nvSpPr>
          <p:spPr>
            <a:xfrm>
              <a:off x="-5535080" y="-1926904"/>
              <a:ext cx="23445" cy="22347"/>
            </a:xfrm>
            <a:custGeom>
              <a:avLst/>
              <a:gdLst/>
              <a:ahLst/>
              <a:cxnLst/>
              <a:rect l="l" t="t" r="r" b="b"/>
              <a:pathLst>
                <a:path w="491" h="468" extrusionOk="0">
                  <a:moveTo>
                    <a:pt x="229" y="0"/>
                  </a:moveTo>
                  <a:cubicBezTo>
                    <a:pt x="206" y="0"/>
                    <a:pt x="184" y="4"/>
                    <a:pt x="161" y="7"/>
                  </a:cubicBezTo>
                  <a:cubicBezTo>
                    <a:pt x="166" y="19"/>
                    <a:pt x="147" y="38"/>
                    <a:pt x="161" y="38"/>
                  </a:cubicBezTo>
                  <a:cubicBezTo>
                    <a:pt x="166" y="38"/>
                    <a:pt x="166" y="34"/>
                    <a:pt x="170" y="34"/>
                  </a:cubicBezTo>
                  <a:lnTo>
                    <a:pt x="188" y="34"/>
                  </a:lnTo>
                  <a:cubicBezTo>
                    <a:pt x="206" y="34"/>
                    <a:pt x="222" y="38"/>
                    <a:pt x="237" y="42"/>
                  </a:cubicBezTo>
                  <a:cubicBezTo>
                    <a:pt x="218" y="68"/>
                    <a:pt x="270" y="83"/>
                    <a:pt x="248" y="109"/>
                  </a:cubicBezTo>
                  <a:cubicBezTo>
                    <a:pt x="233" y="124"/>
                    <a:pt x="222" y="131"/>
                    <a:pt x="211" y="131"/>
                  </a:cubicBezTo>
                  <a:cubicBezTo>
                    <a:pt x="203" y="131"/>
                    <a:pt x="192" y="128"/>
                    <a:pt x="180" y="112"/>
                  </a:cubicBezTo>
                  <a:cubicBezTo>
                    <a:pt x="177" y="109"/>
                    <a:pt x="170" y="105"/>
                    <a:pt x="161" y="105"/>
                  </a:cubicBezTo>
                  <a:cubicBezTo>
                    <a:pt x="154" y="105"/>
                    <a:pt x="144" y="109"/>
                    <a:pt x="135" y="112"/>
                  </a:cubicBezTo>
                  <a:cubicBezTo>
                    <a:pt x="121" y="135"/>
                    <a:pt x="170" y="154"/>
                    <a:pt x="144" y="183"/>
                  </a:cubicBezTo>
                  <a:cubicBezTo>
                    <a:pt x="113" y="147"/>
                    <a:pt x="102" y="102"/>
                    <a:pt x="87" y="60"/>
                  </a:cubicBezTo>
                  <a:cubicBezTo>
                    <a:pt x="46" y="68"/>
                    <a:pt x="31" y="102"/>
                    <a:pt x="13" y="131"/>
                  </a:cubicBezTo>
                  <a:cubicBezTo>
                    <a:pt x="16" y="135"/>
                    <a:pt x="20" y="138"/>
                    <a:pt x="23" y="142"/>
                  </a:cubicBezTo>
                  <a:cubicBezTo>
                    <a:pt x="39" y="150"/>
                    <a:pt x="76" y="142"/>
                    <a:pt x="68" y="173"/>
                  </a:cubicBezTo>
                  <a:cubicBezTo>
                    <a:pt x="65" y="187"/>
                    <a:pt x="54" y="191"/>
                    <a:pt x="42" y="191"/>
                  </a:cubicBezTo>
                  <a:lnTo>
                    <a:pt x="13" y="191"/>
                  </a:lnTo>
                  <a:cubicBezTo>
                    <a:pt x="1" y="191"/>
                    <a:pt x="4" y="202"/>
                    <a:pt x="4" y="214"/>
                  </a:cubicBezTo>
                  <a:cubicBezTo>
                    <a:pt x="16" y="236"/>
                    <a:pt x="31" y="243"/>
                    <a:pt x="46" y="243"/>
                  </a:cubicBezTo>
                  <a:cubicBezTo>
                    <a:pt x="61" y="243"/>
                    <a:pt x="76" y="236"/>
                    <a:pt x="91" y="228"/>
                  </a:cubicBezTo>
                  <a:lnTo>
                    <a:pt x="91" y="228"/>
                  </a:lnTo>
                  <a:cubicBezTo>
                    <a:pt x="113" y="266"/>
                    <a:pt x="76" y="277"/>
                    <a:pt x="72" y="304"/>
                  </a:cubicBezTo>
                  <a:lnTo>
                    <a:pt x="117" y="304"/>
                  </a:lnTo>
                  <a:cubicBezTo>
                    <a:pt x="128" y="304"/>
                    <a:pt x="139" y="299"/>
                    <a:pt x="151" y="281"/>
                  </a:cubicBezTo>
                  <a:cubicBezTo>
                    <a:pt x="154" y="273"/>
                    <a:pt x="166" y="269"/>
                    <a:pt x="154" y="259"/>
                  </a:cubicBezTo>
                  <a:cubicBezTo>
                    <a:pt x="135" y="240"/>
                    <a:pt x="139" y="221"/>
                    <a:pt x="158" y="221"/>
                  </a:cubicBezTo>
                  <a:lnTo>
                    <a:pt x="161" y="221"/>
                  </a:lnTo>
                  <a:cubicBezTo>
                    <a:pt x="177" y="221"/>
                    <a:pt x="196" y="225"/>
                    <a:pt x="218" y="225"/>
                  </a:cubicBezTo>
                  <a:cubicBezTo>
                    <a:pt x="233" y="225"/>
                    <a:pt x="248" y="225"/>
                    <a:pt x="266" y="221"/>
                  </a:cubicBezTo>
                  <a:lnTo>
                    <a:pt x="266" y="221"/>
                  </a:lnTo>
                  <a:cubicBezTo>
                    <a:pt x="214" y="266"/>
                    <a:pt x="154" y="281"/>
                    <a:pt x="158" y="352"/>
                  </a:cubicBezTo>
                  <a:cubicBezTo>
                    <a:pt x="158" y="366"/>
                    <a:pt x="151" y="371"/>
                    <a:pt x="139" y="371"/>
                  </a:cubicBezTo>
                  <a:cubicBezTo>
                    <a:pt x="135" y="371"/>
                    <a:pt x="128" y="366"/>
                    <a:pt x="121" y="366"/>
                  </a:cubicBezTo>
                  <a:lnTo>
                    <a:pt x="102" y="366"/>
                  </a:lnTo>
                  <a:cubicBezTo>
                    <a:pt x="91" y="366"/>
                    <a:pt x="80" y="366"/>
                    <a:pt x="72" y="374"/>
                  </a:cubicBezTo>
                  <a:cubicBezTo>
                    <a:pt x="80" y="393"/>
                    <a:pt x="99" y="400"/>
                    <a:pt x="113" y="411"/>
                  </a:cubicBezTo>
                  <a:cubicBezTo>
                    <a:pt x="135" y="430"/>
                    <a:pt x="177" y="430"/>
                    <a:pt x="180" y="468"/>
                  </a:cubicBezTo>
                  <a:lnTo>
                    <a:pt x="214" y="468"/>
                  </a:lnTo>
                  <a:cubicBezTo>
                    <a:pt x="233" y="408"/>
                    <a:pt x="251" y="348"/>
                    <a:pt x="311" y="318"/>
                  </a:cubicBezTo>
                  <a:cubicBezTo>
                    <a:pt x="349" y="295"/>
                    <a:pt x="368" y="254"/>
                    <a:pt x="397" y="225"/>
                  </a:cubicBezTo>
                  <a:cubicBezTo>
                    <a:pt x="405" y="221"/>
                    <a:pt x="408" y="217"/>
                    <a:pt x="416" y="217"/>
                  </a:cubicBezTo>
                  <a:cubicBezTo>
                    <a:pt x="420" y="217"/>
                    <a:pt x="423" y="217"/>
                    <a:pt x="427" y="221"/>
                  </a:cubicBezTo>
                  <a:cubicBezTo>
                    <a:pt x="435" y="228"/>
                    <a:pt x="439" y="247"/>
                    <a:pt x="431" y="247"/>
                  </a:cubicBezTo>
                  <a:cubicBezTo>
                    <a:pt x="379" y="266"/>
                    <a:pt x="439" y="288"/>
                    <a:pt x="423" y="307"/>
                  </a:cubicBezTo>
                  <a:cubicBezTo>
                    <a:pt x="491" y="259"/>
                    <a:pt x="446" y="191"/>
                    <a:pt x="458" y="131"/>
                  </a:cubicBezTo>
                  <a:cubicBezTo>
                    <a:pt x="449" y="128"/>
                    <a:pt x="442" y="124"/>
                    <a:pt x="442" y="116"/>
                  </a:cubicBezTo>
                  <a:cubicBezTo>
                    <a:pt x="427" y="105"/>
                    <a:pt x="408" y="97"/>
                    <a:pt x="397" y="83"/>
                  </a:cubicBezTo>
                  <a:cubicBezTo>
                    <a:pt x="349" y="26"/>
                    <a:pt x="292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8" name="Google Shape;34168;p24"/>
            <p:cNvSpPr/>
            <p:nvPr/>
          </p:nvSpPr>
          <p:spPr>
            <a:xfrm>
              <a:off x="-5551650" y="-2112365"/>
              <a:ext cx="39489" cy="23588"/>
            </a:xfrm>
            <a:custGeom>
              <a:avLst/>
              <a:gdLst/>
              <a:ahLst/>
              <a:cxnLst/>
              <a:rect l="l" t="t" r="r" b="b"/>
              <a:pathLst>
                <a:path w="827" h="494" extrusionOk="0">
                  <a:moveTo>
                    <a:pt x="729" y="1"/>
                  </a:moveTo>
                  <a:cubicBezTo>
                    <a:pt x="707" y="1"/>
                    <a:pt x="684" y="4"/>
                    <a:pt x="670" y="16"/>
                  </a:cubicBezTo>
                  <a:cubicBezTo>
                    <a:pt x="643" y="30"/>
                    <a:pt x="621" y="68"/>
                    <a:pt x="587" y="68"/>
                  </a:cubicBezTo>
                  <a:cubicBezTo>
                    <a:pt x="580" y="68"/>
                    <a:pt x="576" y="64"/>
                    <a:pt x="569" y="64"/>
                  </a:cubicBezTo>
                  <a:cubicBezTo>
                    <a:pt x="561" y="61"/>
                    <a:pt x="553" y="61"/>
                    <a:pt x="550" y="61"/>
                  </a:cubicBezTo>
                  <a:cubicBezTo>
                    <a:pt x="539" y="61"/>
                    <a:pt x="527" y="61"/>
                    <a:pt x="517" y="64"/>
                  </a:cubicBezTo>
                  <a:cubicBezTo>
                    <a:pt x="505" y="68"/>
                    <a:pt x="498" y="71"/>
                    <a:pt x="486" y="71"/>
                  </a:cubicBezTo>
                  <a:cubicBezTo>
                    <a:pt x="479" y="71"/>
                    <a:pt x="472" y="68"/>
                    <a:pt x="460" y="64"/>
                  </a:cubicBezTo>
                  <a:lnTo>
                    <a:pt x="456" y="64"/>
                  </a:lnTo>
                  <a:cubicBezTo>
                    <a:pt x="449" y="64"/>
                    <a:pt x="446" y="71"/>
                    <a:pt x="441" y="83"/>
                  </a:cubicBezTo>
                  <a:cubicBezTo>
                    <a:pt x="427" y="161"/>
                    <a:pt x="382" y="199"/>
                    <a:pt x="303" y="199"/>
                  </a:cubicBezTo>
                  <a:lnTo>
                    <a:pt x="289" y="199"/>
                  </a:lnTo>
                  <a:cubicBezTo>
                    <a:pt x="307" y="247"/>
                    <a:pt x="341" y="289"/>
                    <a:pt x="325" y="341"/>
                  </a:cubicBezTo>
                  <a:cubicBezTo>
                    <a:pt x="322" y="356"/>
                    <a:pt x="315" y="356"/>
                    <a:pt x="303" y="359"/>
                  </a:cubicBezTo>
                  <a:cubicBezTo>
                    <a:pt x="277" y="397"/>
                    <a:pt x="232" y="419"/>
                    <a:pt x="187" y="419"/>
                  </a:cubicBezTo>
                  <a:cubicBezTo>
                    <a:pt x="165" y="419"/>
                    <a:pt x="146" y="411"/>
                    <a:pt x="127" y="404"/>
                  </a:cubicBezTo>
                  <a:cubicBezTo>
                    <a:pt x="116" y="404"/>
                    <a:pt x="105" y="408"/>
                    <a:pt x="94" y="419"/>
                  </a:cubicBezTo>
                  <a:cubicBezTo>
                    <a:pt x="87" y="427"/>
                    <a:pt x="79" y="430"/>
                    <a:pt x="72" y="430"/>
                  </a:cubicBezTo>
                  <a:cubicBezTo>
                    <a:pt x="68" y="430"/>
                    <a:pt x="60" y="430"/>
                    <a:pt x="53" y="423"/>
                  </a:cubicBezTo>
                  <a:cubicBezTo>
                    <a:pt x="30" y="408"/>
                    <a:pt x="53" y="397"/>
                    <a:pt x="60" y="389"/>
                  </a:cubicBezTo>
                  <a:cubicBezTo>
                    <a:pt x="90" y="363"/>
                    <a:pt x="60" y="337"/>
                    <a:pt x="56" y="311"/>
                  </a:cubicBezTo>
                  <a:cubicBezTo>
                    <a:pt x="27" y="344"/>
                    <a:pt x="34" y="393"/>
                    <a:pt x="11" y="427"/>
                  </a:cubicBezTo>
                  <a:cubicBezTo>
                    <a:pt x="1" y="449"/>
                    <a:pt x="15" y="460"/>
                    <a:pt x="34" y="472"/>
                  </a:cubicBezTo>
                  <a:cubicBezTo>
                    <a:pt x="64" y="487"/>
                    <a:pt x="94" y="494"/>
                    <a:pt x="124" y="494"/>
                  </a:cubicBezTo>
                  <a:cubicBezTo>
                    <a:pt x="229" y="494"/>
                    <a:pt x="329" y="415"/>
                    <a:pt x="363" y="330"/>
                  </a:cubicBezTo>
                  <a:cubicBezTo>
                    <a:pt x="370" y="303"/>
                    <a:pt x="370" y="273"/>
                    <a:pt x="404" y="270"/>
                  </a:cubicBezTo>
                  <a:cubicBezTo>
                    <a:pt x="404" y="251"/>
                    <a:pt x="396" y="228"/>
                    <a:pt x="419" y="213"/>
                  </a:cubicBezTo>
                  <a:cubicBezTo>
                    <a:pt x="423" y="213"/>
                    <a:pt x="427" y="210"/>
                    <a:pt x="430" y="210"/>
                  </a:cubicBezTo>
                  <a:cubicBezTo>
                    <a:pt x="441" y="210"/>
                    <a:pt x="446" y="225"/>
                    <a:pt x="453" y="236"/>
                  </a:cubicBezTo>
                  <a:cubicBezTo>
                    <a:pt x="468" y="221"/>
                    <a:pt x="482" y="221"/>
                    <a:pt x="498" y="221"/>
                  </a:cubicBezTo>
                  <a:lnTo>
                    <a:pt x="546" y="221"/>
                  </a:lnTo>
                  <a:cubicBezTo>
                    <a:pt x="561" y="221"/>
                    <a:pt x="576" y="221"/>
                    <a:pt x="591" y="206"/>
                  </a:cubicBezTo>
                  <a:cubicBezTo>
                    <a:pt x="595" y="180"/>
                    <a:pt x="576" y="150"/>
                    <a:pt x="603" y="128"/>
                  </a:cubicBezTo>
                  <a:cubicBezTo>
                    <a:pt x="617" y="113"/>
                    <a:pt x="632" y="109"/>
                    <a:pt x="643" y="109"/>
                  </a:cubicBezTo>
                  <a:cubicBezTo>
                    <a:pt x="665" y="109"/>
                    <a:pt x="681" y="128"/>
                    <a:pt x="700" y="150"/>
                  </a:cubicBezTo>
                  <a:cubicBezTo>
                    <a:pt x="700" y="225"/>
                    <a:pt x="700" y="225"/>
                    <a:pt x="625" y="236"/>
                  </a:cubicBezTo>
                  <a:cubicBezTo>
                    <a:pt x="621" y="258"/>
                    <a:pt x="603" y="285"/>
                    <a:pt x="629" y="299"/>
                  </a:cubicBezTo>
                  <a:cubicBezTo>
                    <a:pt x="636" y="303"/>
                    <a:pt x="639" y="307"/>
                    <a:pt x="648" y="307"/>
                  </a:cubicBezTo>
                  <a:cubicBezTo>
                    <a:pt x="665" y="307"/>
                    <a:pt x="681" y="292"/>
                    <a:pt x="696" y="280"/>
                  </a:cubicBezTo>
                  <a:cubicBezTo>
                    <a:pt x="707" y="277"/>
                    <a:pt x="715" y="266"/>
                    <a:pt x="718" y="258"/>
                  </a:cubicBezTo>
                  <a:cubicBezTo>
                    <a:pt x="729" y="195"/>
                    <a:pt x="770" y="146"/>
                    <a:pt x="808" y="94"/>
                  </a:cubicBezTo>
                  <a:cubicBezTo>
                    <a:pt x="827" y="71"/>
                    <a:pt x="822" y="53"/>
                    <a:pt x="808" y="30"/>
                  </a:cubicBezTo>
                  <a:cubicBezTo>
                    <a:pt x="789" y="8"/>
                    <a:pt x="760" y="1"/>
                    <a:pt x="7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9" name="Google Shape;34169;p24"/>
            <p:cNvSpPr/>
            <p:nvPr/>
          </p:nvSpPr>
          <p:spPr>
            <a:xfrm>
              <a:off x="-5084846" y="-1677362"/>
              <a:ext cx="22538" cy="24830"/>
            </a:xfrm>
            <a:custGeom>
              <a:avLst/>
              <a:gdLst/>
              <a:ahLst/>
              <a:cxnLst/>
              <a:rect l="l" t="t" r="r" b="b"/>
              <a:pathLst>
                <a:path w="472" h="520" extrusionOk="0">
                  <a:moveTo>
                    <a:pt x="459" y="0"/>
                  </a:moveTo>
                  <a:lnTo>
                    <a:pt x="459" y="0"/>
                  </a:lnTo>
                  <a:cubicBezTo>
                    <a:pt x="407" y="4"/>
                    <a:pt x="359" y="26"/>
                    <a:pt x="310" y="26"/>
                  </a:cubicBezTo>
                  <a:cubicBezTo>
                    <a:pt x="287" y="26"/>
                    <a:pt x="265" y="23"/>
                    <a:pt x="247" y="12"/>
                  </a:cubicBezTo>
                  <a:cubicBezTo>
                    <a:pt x="242" y="7"/>
                    <a:pt x="239" y="7"/>
                    <a:pt x="235" y="7"/>
                  </a:cubicBezTo>
                  <a:cubicBezTo>
                    <a:pt x="224" y="7"/>
                    <a:pt x="213" y="19"/>
                    <a:pt x="202" y="26"/>
                  </a:cubicBezTo>
                  <a:cubicBezTo>
                    <a:pt x="161" y="71"/>
                    <a:pt x="100" y="90"/>
                    <a:pt x="48" y="116"/>
                  </a:cubicBezTo>
                  <a:cubicBezTo>
                    <a:pt x="11" y="138"/>
                    <a:pt x="0" y="157"/>
                    <a:pt x="11" y="195"/>
                  </a:cubicBezTo>
                  <a:cubicBezTo>
                    <a:pt x="18" y="209"/>
                    <a:pt x="22" y="225"/>
                    <a:pt x="18" y="240"/>
                  </a:cubicBezTo>
                  <a:cubicBezTo>
                    <a:pt x="4" y="340"/>
                    <a:pt x="33" y="423"/>
                    <a:pt x="123" y="478"/>
                  </a:cubicBezTo>
                  <a:cubicBezTo>
                    <a:pt x="119" y="464"/>
                    <a:pt x="119" y="449"/>
                    <a:pt x="112" y="434"/>
                  </a:cubicBezTo>
                  <a:cubicBezTo>
                    <a:pt x="85" y="389"/>
                    <a:pt x="78" y="348"/>
                    <a:pt x="116" y="303"/>
                  </a:cubicBezTo>
                  <a:cubicBezTo>
                    <a:pt x="127" y="292"/>
                    <a:pt x="119" y="281"/>
                    <a:pt x="108" y="273"/>
                  </a:cubicBezTo>
                  <a:cubicBezTo>
                    <a:pt x="82" y="254"/>
                    <a:pt x="67" y="232"/>
                    <a:pt x="71" y="198"/>
                  </a:cubicBezTo>
                  <a:cubicBezTo>
                    <a:pt x="74" y="161"/>
                    <a:pt x="93" y="128"/>
                    <a:pt x="135" y="120"/>
                  </a:cubicBezTo>
                  <a:lnTo>
                    <a:pt x="149" y="120"/>
                  </a:lnTo>
                  <a:cubicBezTo>
                    <a:pt x="187" y="120"/>
                    <a:pt x="213" y="146"/>
                    <a:pt x="228" y="202"/>
                  </a:cubicBezTo>
                  <a:cubicBezTo>
                    <a:pt x="239" y="217"/>
                    <a:pt x="242" y="232"/>
                    <a:pt x="231" y="247"/>
                  </a:cubicBezTo>
                  <a:cubicBezTo>
                    <a:pt x="257" y="292"/>
                    <a:pt x="318" y="314"/>
                    <a:pt x="306" y="382"/>
                  </a:cubicBezTo>
                  <a:cubicBezTo>
                    <a:pt x="299" y="442"/>
                    <a:pt x="257" y="483"/>
                    <a:pt x="202" y="483"/>
                  </a:cubicBezTo>
                  <a:lnTo>
                    <a:pt x="183" y="483"/>
                  </a:lnTo>
                  <a:cubicBezTo>
                    <a:pt x="168" y="478"/>
                    <a:pt x="153" y="478"/>
                    <a:pt x="138" y="478"/>
                  </a:cubicBezTo>
                  <a:cubicBezTo>
                    <a:pt x="164" y="494"/>
                    <a:pt x="194" y="520"/>
                    <a:pt x="224" y="520"/>
                  </a:cubicBezTo>
                  <a:cubicBezTo>
                    <a:pt x="235" y="520"/>
                    <a:pt x="247" y="516"/>
                    <a:pt x="257" y="505"/>
                  </a:cubicBezTo>
                  <a:cubicBezTo>
                    <a:pt x="295" y="471"/>
                    <a:pt x="354" y="456"/>
                    <a:pt x="351" y="382"/>
                  </a:cubicBezTo>
                  <a:cubicBezTo>
                    <a:pt x="351" y="355"/>
                    <a:pt x="362" y="333"/>
                    <a:pt x="336" y="318"/>
                  </a:cubicBezTo>
                  <a:cubicBezTo>
                    <a:pt x="280" y="277"/>
                    <a:pt x="280" y="209"/>
                    <a:pt x="257" y="154"/>
                  </a:cubicBezTo>
                  <a:cubicBezTo>
                    <a:pt x="247" y="124"/>
                    <a:pt x="273" y="102"/>
                    <a:pt x="295" y="86"/>
                  </a:cubicBezTo>
                  <a:cubicBezTo>
                    <a:pt x="302" y="90"/>
                    <a:pt x="306" y="90"/>
                    <a:pt x="306" y="94"/>
                  </a:cubicBezTo>
                  <a:cubicBezTo>
                    <a:pt x="310" y="97"/>
                    <a:pt x="314" y="102"/>
                    <a:pt x="314" y="105"/>
                  </a:cubicBezTo>
                  <a:cubicBezTo>
                    <a:pt x="328" y="142"/>
                    <a:pt x="336" y="154"/>
                    <a:pt x="351" y="154"/>
                  </a:cubicBezTo>
                  <a:cubicBezTo>
                    <a:pt x="359" y="154"/>
                    <a:pt x="373" y="146"/>
                    <a:pt x="396" y="138"/>
                  </a:cubicBezTo>
                  <a:cubicBezTo>
                    <a:pt x="471" y="109"/>
                    <a:pt x="456" y="52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0" name="Google Shape;34170;p24"/>
            <p:cNvSpPr/>
            <p:nvPr/>
          </p:nvSpPr>
          <p:spPr>
            <a:xfrm>
              <a:off x="-5282149" y="-2027227"/>
              <a:ext cx="26644" cy="37913"/>
            </a:xfrm>
            <a:custGeom>
              <a:avLst/>
              <a:gdLst/>
              <a:ahLst/>
              <a:cxnLst/>
              <a:rect l="l" t="t" r="r" b="b"/>
              <a:pathLst>
                <a:path w="558" h="794" extrusionOk="0">
                  <a:moveTo>
                    <a:pt x="1" y="565"/>
                  </a:moveTo>
                  <a:cubicBezTo>
                    <a:pt x="5" y="565"/>
                    <a:pt x="5" y="565"/>
                    <a:pt x="5" y="569"/>
                  </a:cubicBezTo>
                  <a:lnTo>
                    <a:pt x="5" y="565"/>
                  </a:lnTo>
                  <a:close/>
                  <a:moveTo>
                    <a:pt x="95" y="0"/>
                  </a:moveTo>
                  <a:cubicBezTo>
                    <a:pt x="68" y="0"/>
                    <a:pt x="42" y="12"/>
                    <a:pt x="9" y="31"/>
                  </a:cubicBezTo>
                  <a:cubicBezTo>
                    <a:pt x="35" y="27"/>
                    <a:pt x="57" y="23"/>
                    <a:pt x="80" y="23"/>
                  </a:cubicBezTo>
                  <a:cubicBezTo>
                    <a:pt x="117" y="23"/>
                    <a:pt x="150" y="34"/>
                    <a:pt x="173" y="76"/>
                  </a:cubicBezTo>
                  <a:cubicBezTo>
                    <a:pt x="195" y="105"/>
                    <a:pt x="203" y="139"/>
                    <a:pt x="180" y="172"/>
                  </a:cubicBezTo>
                  <a:cubicBezTo>
                    <a:pt x="185" y="236"/>
                    <a:pt x="154" y="274"/>
                    <a:pt x="87" y="277"/>
                  </a:cubicBezTo>
                  <a:cubicBezTo>
                    <a:pt x="68" y="277"/>
                    <a:pt x="50" y="288"/>
                    <a:pt x="31" y="296"/>
                  </a:cubicBezTo>
                  <a:cubicBezTo>
                    <a:pt x="31" y="307"/>
                    <a:pt x="31" y="322"/>
                    <a:pt x="42" y="322"/>
                  </a:cubicBezTo>
                  <a:cubicBezTo>
                    <a:pt x="113" y="326"/>
                    <a:pt x="147" y="386"/>
                    <a:pt x="195" y="423"/>
                  </a:cubicBezTo>
                  <a:cubicBezTo>
                    <a:pt x="247" y="468"/>
                    <a:pt x="233" y="543"/>
                    <a:pt x="166" y="561"/>
                  </a:cubicBezTo>
                  <a:cubicBezTo>
                    <a:pt x="143" y="565"/>
                    <a:pt x="121" y="576"/>
                    <a:pt x="98" y="576"/>
                  </a:cubicBezTo>
                  <a:cubicBezTo>
                    <a:pt x="83" y="576"/>
                    <a:pt x="64" y="569"/>
                    <a:pt x="46" y="550"/>
                  </a:cubicBezTo>
                  <a:cubicBezTo>
                    <a:pt x="42" y="543"/>
                    <a:pt x="38" y="543"/>
                    <a:pt x="38" y="543"/>
                  </a:cubicBezTo>
                  <a:cubicBezTo>
                    <a:pt x="23" y="543"/>
                    <a:pt x="16" y="565"/>
                    <a:pt x="5" y="569"/>
                  </a:cubicBezTo>
                  <a:lnTo>
                    <a:pt x="1" y="569"/>
                  </a:lnTo>
                  <a:cubicBezTo>
                    <a:pt x="35" y="606"/>
                    <a:pt x="76" y="625"/>
                    <a:pt x="113" y="625"/>
                  </a:cubicBezTo>
                  <a:cubicBezTo>
                    <a:pt x="140" y="625"/>
                    <a:pt x="166" y="617"/>
                    <a:pt x="192" y="599"/>
                  </a:cubicBezTo>
                  <a:cubicBezTo>
                    <a:pt x="214" y="580"/>
                    <a:pt x="233" y="573"/>
                    <a:pt x="247" y="573"/>
                  </a:cubicBezTo>
                  <a:cubicBezTo>
                    <a:pt x="270" y="573"/>
                    <a:pt x="285" y="595"/>
                    <a:pt x="297" y="636"/>
                  </a:cubicBezTo>
                  <a:cubicBezTo>
                    <a:pt x="315" y="740"/>
                    <a:pt x="315" y="740"/>
                    <a:pt x="420" y="759"/>
                  </a:cubicBezTo>
                  <a:cubicBezTo>
                    <a:pt x="431" y="763"/>
                    <a:pt x="442" y="763"/>
                    <a:pt x="449" y="771"/>
                  </a:cubicBezTo>
                  <a:cubicBezTo>
                    <a:pt x="468" y="785"/>
                    <a:pt x="483" y="793"/>
                    <a:pt x="499" y="793"/>
                  </a:cubicBezTo>
                  <a:cubicBezTo>
                    <a:pt x="521" y="793"/>
                    <a:pt x="539" y="782"/>
                    <a:pt x="558" y="763"/>
                  </a:cubicBezTo>
                  <a:lnTo>
                    <a:pt x="551" y="763"/>
                  </a:lnTo>
                  <a:cubicBezTo>
                    <a:pt x="506" y="730"/>
                    <a:pt x="454" y="711"/>
                    <a:pt x="397" y="700"/>
                  </a:cubicBezTo>
                  <a:lnTo>
                    <a:pt x="378" y="700"/>
                  </a:lnTo>
                  <a:cubicBezTo>
                    <a:pt x="368" y="681"/>
                    <a:pt x="356" y="666"/>
                    <a:pt x="342" y="647"/>
                  </a:cubicBezTo>
                  <a:cubicBezTo>
                    <a:pt x="259" y="557"/>
                    <a:pt x="259" y="460"/>
                    <a:pt x="307" y="355"/>
                  </a:cubicBezTo>
                  <a:lnTo>
                    <a:pt x="300" y="355"/>
                  </a:lnTo>
                  <a:cubicBezTo>
                    <a:pt x="278" y="355"/>
                    <a:pt x="270" y="333"/>
                    <a:pt x="255" y="326"/>
                  </a:cubicBezTo>
                  <a:cubicBezTo>
                    <a:pt x="255" y="341"/>
                    <a:pt x="252" y="355"/>
                    <a:pt x="240" y="355"/>
                  </a:cubicBezTo>
                  <a:cubicBezTo>
                    <a:pt x="237" y="355"/>
                    <a:pt x="229" y="352"/>
                    <a:pt x="225" y="348"/>
                  </a:cubicBezTo>
                  <a:cubicBezTo>
                    <a:pt x="195" y="329"/>
                    <a:pt x="199" y="292"/>
                    <a:pt x="233" y="262"/>
                  </a:cubicBezTo>
                  <a:cubicBezTo>
                    <a:pt x="233" y="247"/>
                    <a:pt x="237" y="233"/>
                    <a:pt x="252" y="221"/>
                  </a:cubicBezTo>
                  <a:cubicBezTo>
                    <a:pt x="281" y="207"/>
                    <a:pt x="281" y="184"/>
                    <a:pt x="259" y="157"/>
                  </a:cubicBezTo>
                  <a:cubicBezTo>
                    <a:pt x="255" y="154"/>
                    <a:pt x="247" y="150"/>
                    <a:pt x="247" y="146"/>
                  </a:cubicBezTo>
                  <a:cubicBezTo>
                    <a:pt x="247" y="98"/>
                    <a:pt x="203" y="79"/>
                    <a:pt x="180" y="50"/>
                  </a:cubicBezTo>
                  <a:cubicBezTo>
                    <a:pt x="154" y="15"/>
                    <a:pt x="128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1" name="Google Shape;34171;p24"/>
            <p:cNvSpPr/>
            <p:nvPr/>
          </p:nvSpPr>
          <p:spPr>
            <a:xfrm>
              <a:off x="-5309080" y="-1706824"/>
              <a:ext cx="17906" cy="24496"/>
            </a:xfrm>
            <a:custGeom>
              <a:avLst/>
              <a:gdLst/>
              <a:ahLst/>
              <a:cxnLst/>
              <a:rect l="l" t="t" r="r" b="b"/>
              <a:pathLst>
                <a:path w="375" h="513" extrusionOk="0">
                  <a:moveTo>
                    <a:pt x="179" y="116"/>
                  </a:moveTo>
                  <a:cubicBezTo>
                    <a:pt x="196" y="116"/>
                    <a:pt x="211" y="120"/>
                    <a:pt x="214" y="153"/>
                  </a:cubicBezTo>
                  <a:cubicBezTo>
                    <a:pt x="217" y="198"/>
                    <a:pt x="183" y="195"/>
                    <a:pt x="161" y="203"/>
                  </a:cubicBezTo>
                  <a:cubicBezTo>
                    <a:pt x="154" y="203"/>
                    <a:pt x="150" y="206"/>
                    <a:pt x="147" y="206"/>
                  </a:cubicBezTo>
                  <a:cubicBezTo>
                    <a:pt x="128" y="206"/>
                    <a:pt x="112" y="191"/>
                    <a:pt x="112" y="165"/>
                  </a:cubicBezTo>
                  <a:cubicBezTo>
                    <a:pt x="112" y="135"/>
                    <a:pt x="128" y="117"/>
                    <a:pt x="161" y="117"/>
                  </a:cubicBezTo>
                  <a:cubicBezTo>
                    <a:pt x="167" y="117"/>
                    <a:pt x="173" y="116"/>
                    <a:pt x="179" y="116"/>
                  </a:cubicBezTo>
                  <a:close/>
                  <a:moveTo>
                    <a:pt x="71" y="1"/>
                  </a:moveTo>
                  <a:cubicBezTo>
                    <a:pt x="60" y="1"/>
                    <a:pt x="45" y="8"/>
                    <a:pt x="31" y="19"/>
                  </a:cubicBezTo>
                  <a:cubicBezTo>
                    <a:pt x="0" y="49"/>
                    <a:pt x="0" y="124"/>
                    <a:pt x="26" y="153"/>
                  </a:cubicBezTo>
                  <a:cubicBezTo>
                    <a:pt x="53" y="184"/>
                    <a:pt x="79" y="214"/>
                    <a:pt x="60" y="266"/>
                  </a:cubicBezTo>
                  <a:cubicBezTo>
                    <a:pt x="45" y="303"/>
                    <a:pt x="34" y="360"/>
                    <a:pt x="109" y="360"/>
                  </a:cubicBezTo>
                  <a:lnTo>
                    <a:pt x="112" y="360"/>
                  </a:lnTo>
                  <a:cubicBezTo>
                    <a:pt x="135" y="360"/>
                    <a:pt x="154" y="386"/>
                    <a:pt x="183" y="389"/>
                  </a:cubicBezTo>
                  <a:cubicBezTo>
                    <a:pt x="214" y="397"/>
                    <a:pt x="217" y="427"/>
                    <a:pt x="210" y="457"/>
                  </a:cubicBezTo>
                  <a:cubicBezTo>
                    <a:pt x="202" y="475"/>
                    <a:pt x="183" y="490"/>
                    <a:pt x="188" y="512"/>
                  </a:cubicBezTo>
                  <a:cubicBezTo>
                    <a:pt x="199" y="505"/>
                    <a:pt x="214" y="498"/>
                    <a:pt x="225" y="486"/>
                  </a:cubicBezTo>
                  <a:cubicBezTo>
                    <a:pt x="247" y="460"/>
                    <a:pt x="273" y="445"/>
                    <a:pt x="300" y="445"/>
                  </a:cubicBezTo>
                  <a:cubicBezTo>
                    <a:pt x="318" y="445"/>
                    <a:pt x="337" y="453"/>
                    <a:pt x="359" y="467"/>
                  </a:cubicBezTo>
                  <a:lnTo>
                    <a:pt x="374" y="467"/>
                  </a:lnTo>
                  <a:cubicBezTo>
                    <a:pt x="363" y="408"/>
                    <a:pt x="296" y="419"/>
                    <a:pt x="269" y="378"/>
                  </a:cubicBezTo>
                  <a:lnTo>
                    <a:pt x="240" y="378"/>
                  </a:lnTo>
                  <a:cubicBezTo>
                    <a:pt x="221" y="378"/>
                    <a:pt x="206" y="374"/>
                    <a:pt x="221" y="333"/>
                  </a:cubicBezTo>
                  <a:cubicBezTo>
                    <a:pt x="210" y="274"/>
                    <a:pt x="217" y="221"/>
                    <a:pt x="278" y="184"/>
                  </a:cubicBezTo>
                  <a:cubicBezTo>
                    <a:pt x="307" y="165"/>
                    <a:pt x="300" y="117"/>
                    <a:pt x="266" y="113"/>
                  </a:cubicBezTo>
                  <a:cubicBezTo>
                    <a:pt x="206" y="109"/>
                    <a:pt x="176" y="60"/>
                    <a:pt x="135" y="30"/>
                  </a:cubicBezTo>
                  <a:cubicBezTo>
                    <a:pt x="112" y="15"/>
                    <a:pt x="94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2" name="Google Shape;34172;p24"/>
            <p:cNvSpPr/>
            <p:nvPr/>
          </p:nvSpPr>
          <p:spPr>
            <a:xfrm>
              <a:off x="-5580920" y="-1870129"/>
              <a:ext cx="27504" cy="19482"/>
            </a:xfrm>
            <a:custGeom>
              <a:avLst/>
              <a:gdLst/>
              <a:ahLst/>
              <a:cxnLst/>
              <a:rect l="l" t="t" r="r" b="b"/>
              <a:pathLst>
                <a:path w="576" h="408" extrusionOk="0">
                  <a:moveTo>
                    <a:pt x="460" y="0"/>
                  </a:moveTo>
                  <a:cubicBezTo>
                    <a:pt x="457" y="0"/>
                    <a:pt x="453" y="0"/>
                    <a:pt x="449" y="4"/>
                  </a:cubicBezTo>
                  <a:cubicBezTo>
                    <a:pt x="467" y="86"/>
                    <a:pt x="453" y="116"/>
                    <a:pt x="381" y="135"/>
                  </a:cubicBezTo>
                  <a:cubicBezTo>
                    <a:pt x="371" y="150"/>
                    <a:pt x="363" y="153"/>
                    <a:pt x="352" y="153"/>
                  </a:cubicBezTo>
                  <a:cubicBezTo>
                    <a:pt x="345" y="153"/>
                    <a:pt x="333" y="150"/>
                    <a:pt x="326" y="146"/>
                  </a:cubicBezTo>
                  <a:cubicBezTo>
                    <a:pt x="319" y="142"/>
                    <a:pt x="307" y="138"/>
                    <a:pt x="300" y="138"/>
                  </a:cubicBezTo>
                  <a:cubicBezTo>
                    <a:pt x="296" y="138"/>
                    <a:pt x="288" y="142"/>
                    <a:pt x="284" y="142"/>
                  </a:cubicBezTo>
                  <a:cubicBezTo>
                    <a:pt x="266" y="195"/>
                    <a:pt x="224" y="224"/>
                    <a:pt x="188" y="224"/>
                  </a:cubicBezTo>
                  <a:cubicBezTo>
                    <a:pt x="162" y="224"/>
                    <a:pt x="135" y="214"/>
                    <a:pt x="112" y="187"/>
                  </a:cubicBezTo>
                  <a:cubicBezTo>
                    <a:pt x="45" y="150"/>
                    <a:pt x="67" y="90"/>
                    <a:pt x="72" y="34"/>
                  </a:cubicBezTo>
                  <a:lnTo>
                    <a:pt x="72" y="34"/>
                  </a:lnTo>
                  <a:cubicBezTo>
                    <a:pt x="19" y="57"/>
                    <a:pt x="0" y="90"/>
                    <a:pt x="49" y="138"/>
                  </a:cubicBezTo>
                  <a:cubicBezTo>
                    <a:pt x="57" y="146"/>
                    <a:pt x="60" y="161"/>
                    <a:pt x="64" y="172"/>
                  </a:cubicBezTo>
                  <a:cubicBezTo>
                    <a:pt x="79" y="217"/>
                    <a:pt x="98" y="250"/>
                    <a:pt x="153" y="266"/>
                  </a:cubicBezTo>
                  <a:cubicBezTo>
                    <a:pt x="169" y="269"/>
                    <a:pt x="184" y="273"/>
                    <a:pt x="198" y="273"/>
                  </a:cubicBezTo>
                  <a:cubicBezTo>
                    <a:pt x="217" y="273"/>
                    <a:pt x="232" y="266"/>
                    <a:pt x="251" y="247"/>
                  </a:cubicBezTo>
                  <a:cubicBezTo>
                    <a:pt x="292" y="202"/>
                    <a:pt x="336" y="183"/>
                    <a:pt x="378" y="183"/>
                  </a:cubicBezTo>
                  <a:cubicBezTo>
                    <a:pt x="412" y="183"/>
                    <a:pt x="441" y="191"/>
                    <a:pt x="476" y="209"/>
                  </a:cubicBezTo>
                  <a:cubicBezTo>
                    <a:pt x="460" y="240"/>
                    <a:pt x="415" y="240"/>
                    <a:pt x="412" y="273"/>
                  </a:cubicBezTo>
                  <a:cubicBezTo>
                    <a:pt x="404" y="321"/>
                    <a:pt x="490" y="407"/>
                    <a:pt x="538" y="407"/>
                  </a:cubicBezTo>
                  <a:lnTo>
                    <a:pt x="543" y="407"/>
                  </a:lnTo>
                  <a:cubicBezTo>
                    <a:pt x="561" y="407"/>
                    <a:pt x="572" y="400"/>
                    <a:pt x="569" y="378"/>
                  </a:cubicBezTo>
                  <a:cubicBezTo>
                    <a:pt x="543" y="269"/>
                    <a:pt x="576" y="153"/>
                    <a:pt x="520" y="48"/>
                  </a:cubicBezTo>
                  <a:cubicBezTo>
                    <a:pt x="502" y="15"/>
                    <a:pt x="490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3" name="Google Shape;34173;p24"/>
            <p:cNvSpPr/>
            <p:nvPr/>
          </p:nvSpPr>
          <p:spPr>
            <a:xfrm>
              <a:off x="-5171846" y="-1805571"/>
              <a:ext cx="18288" cy="14564"/>
            </a:xfrm>
            <a:custGeom>
              <a:avLst/>
              <a:gdLst/>
              <a:ahLst/>
              <a:cxnLst/>
              <a:rect l="l" t="t" r="r" b="b"/>
              <a:pathLst>
                <a:path w="383" h="305" extrusionOk="0">
                  <a:moveTo>
                    <a:pt x="203" y="113"/>
                  </a:moveTo>
                  <a:cubicBezTo>
                    <a:pt x="218" y="113"/>
                    <a:pt x="230" y="113"/>
                    <a:pt x="244" y="125"/>
                  </a:cubicBezTo>
                  <a:cubicBezTo>
                    <a:pt x="229" y="145"/>
                    <a:pt x="210" y="146"/>
                    <a:pt x="193" y="146"/>
                  </a:cubicBezTo>
                  <a:cubicBezTo>
                    <a:pt x="190" y="146"/>
                    <a:pt x="187" y="146"/>
                    <a:pt x="184" y="146"/>
                  </a:cubicBezTo>
                  <a:cubicBezTo>
                    <a:pt x="179" y="146"/>
                    <a:pt x="174" y="146"/>
                    <a:pt x="169" y="147"/>
                  </a:cubicBezTo>
                  <a:cubicBezTo>
                    <a:pt x="158" y="162"/>
                    <a:pt x="207" y="203"/>
                    <a:pt x="158" y="203"/>
                  </a:cubicBezTo>
                  <a:cubicBezTo>
                    <a:pt x="154" y="203"/>
                    <a:pt x="147" y="203"/>
                    <a:pt x="143" y="199"/>
                  </a:cubicBezTo>
                  <a:lnTo>
                    <a:pt x="135" y="199"/>
                  </a:lnTo>
                  <a:cubicBezTo>
                    <a:pt x="128" y="199"/>
                    <a:pt x="125" y="199"/>
                    <a:pt x="117" y="203"/>
                  </a:cubicBezTo>
                  <a:lnTo>
                    <a:pt x="102" y="203"/>
                  </a:lnTo>
                  <a:cubicBezTo>
                    <a:pt x="83" y="203"/>
                    <a:pt x="64" y="196"/>
                    <a:pt x="61" y="166"/>
                  </a:cubicBezTo>
                  <a:cubicBezTo>
                    <a:pt x="54" y="136"/>
                    <a:pt x="83" y="113"/>
                    <a:pt x="117" y="113"/>
                  </a:cubicBezTo>
                  <a:lnTo>
                    <a:pt x="125" y="113"/>
                  </a:lnTo>
                  <a:cubicBezTo>
                    <a:pt x="135" y="113"/>
                    <a:pt x="143" y="118"/>
                    <a:pt x="151" y="118"/>
                  </a:cubicBezTo>
                  <a:lnTo>
                    <a:pt x="154" y="118"/>
                  </a:lnTo>
                  <a:cubicBezTo>
                    <a:pt x="162" y="118"/>
                    <a:pt x="169" y="118"/>
                    <a:pt x="177" y="113"/>
                  </a:cubicBezTo>
                  <a:close/>
                  <a:moveTo>
                    <a:pt x="143" y="1"/>
                  </a:moveTo>
                  <a:cubicBezTo>
                    <a:pt x="125" y="1"/>
                    <a:pt x="121" y="46"/>
                    <a:pt x="102" y="61"/>
                  </a:cubicBezTo>
                  <a:cubicBezTo>
                    <a:pt x="87" y="76"/>
                    <a:pt x="68" y="87"/>
                    <a:pt x="50" y="95"/>
                  </a:cubicBezTo>
                  <a:cubicBezTo>
                    <a:pt x="12" y="118"/>
                    <a:pt x="1" y="162"/>
                    <a:pt x="23" y="188"/>
                  </a:cubicBezTo>
                  <a:cubicBezTo>
                    <a:pt x="95" y="263"/>
                    <a:pt x="180" y="301"/>
                    <a:pt x="282" y="304"/>
                  </a:cubicBezTo>
                  <a:lnTo>
                    <a:pt x="285" y="304"/>
                  </a:lnTo>
                  <a:cubicBezTo>
                    <a:pt x="319" y="304"/>
                    <a:pt x="382" y="248"/>
                    <a:pt x="379" y="218"/>
                  </a:cubicBezTo>
                  <a:cubicBezTo>
                    <a:pt x="375" y="158"/>
                    <a:pt x="337" y="102"/>
                    <a:pt x="289" y="50"/>
                  </a:cubicBezTo>
                  <a:cubicBezTo>
                    <a:pt x="252" y="5"/>
                    <a:pt x="199" y="23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4" name="Google Shape;34174;p24"/>
            <p:cNvSpPr/>
            <p:nvPr/>
          </p:nvSpPr>
          <p:spPr>
            <a:xfrm>
              <a:off x="-5225899" y="-1956175"/>
              <a:ext cx="21488" cy="16617"/>
            </a:xfrm>
            <a:custGeom>
              <a:avLst/>
              <a:gdLst/>
              <a:ahLst/>
              <a:cxnLst/>
              <a:rect l="l" t="t" r="r" b="b"/>
              <a:pathLst>
                <a:path w="450" h="348" extrusionOk="0">
                  <a:moveTo>
                    <a:pt x="120" y="1"/>
                  </a:moveTo>
                  <a:lnTo>
                    <a:pt x="120" y="1"/>
                  </a:lnTo>
                  <a:cubicBezTo>
                    <a:pt x="87" y="23"/>
                    <a:pt x="128" y="42"/>
                    <a:pt x="128" y="64"/>
                  </a:cubicBezTo>
                  <a:cubicBezTo>
                    <a:pt x="146" y="68"/>
                    <a:pt x="158" y="82"/>
                    <a:pt x="168" y="94"/>
                  </a:cubicBezTo>
                  <a:cubicBezTo>
                    <a:pt x="165" y="101"/>
                    <a:pt x="161" y="105"/>
                    <a:pt x="158" y="105"/>
                  </a:cubicBezTo>
                  <a:cubicBezTo>
                    <a:pt x="154" y="105"/>
                    <a:pt x="150" y="101"/>
                    <a:pt x="146" y="101"/>
                  </a:cubicBezTo>
                  <a:cubicBezTo>
                    <a:pt x="142" y="101"/>
                    <a:pt x="135" y="97"/>
                    <a:pt x="132" y="97"/>
                  </a:cubicBezTo>
                  <a:cubicBezTo>
                    <a:pt x="132" y="97"/>
                    <a:pt x="128" y="97"/>
                    <a:pt x="128" y="101"/>
                  </a:cubicBezTo>
                  <a:cubicBezTo>
                    <a:pt x="116" y="132"/>
                    <a:pt x="161" y="146"/>
                    <a:pt x="142" y="184"/>
                  </a:cubicBezTo>
                  <a:cubicBezTo>
                    <a:pt x="120" y="180"/>
                    <a:pt x="94" y="165"/>
                    <a:pt x="68" y="165"/>
                  </a:cubicBezTo>
                  <a:cubicBezTo>
                    <a:pt x="56" y="165"/>
                    <a:pt x="49" y="168"/>
                    <a:pt x="38" y="176"/>
                  </a:cubicBezTo>
                  <a:lnTo>
                    <a:pt x="34" y="176"/>
                  </a:lnTo>
                  <a:cubicBezTo>
                    <a:pt x="30" y="176"/>
                    <a:pt x="23" y="161"/>
                    <a:pt x="23" y="149"/>
                  </a:cubicBezTo>
                  <a:lnTo>
                    <a:pt x="23" y="149"/>
                  </a:lnTo>
                  <a:cubicBezTo>
                    <a:pt x="1" y="187"/>
                    <a:pt x="4" y="225"/>
                    <a:pt x="27" y="258"/>
                  </a:cubicBezTo>
                  <a:lnTo>
                    <a:pt x="30" y="258"/>
                  </a:lnTo>
                  <a:cubicBezTo>
                    <a:pt x="30" y="244"/>
                    <a:pt x="19" y="228"/>
                    <a:pt x="42" y="221"/>
                  </a:cubicBezTo>
                  <a:cubicBezTo>
                    <a:pt x="49" y="221"/>
                    <a:pt x="56" y="217"/>
                    <a:pt x="61" y="217"/>
                  </a:cubicBezTo>
                  <a:cubicBezTo>
                    <a:pt x="75" y="217"/>
                    <a:pt x="87" y="225"/>
                    <a:pt x="97" y="236"/>
                  </a:cubicBezTo>
                  <a:cubicBezTo>
                    <a:pt x="106" y="251"/>
                    <a:pt x="124" y="266"/>
                    <a:pt x="116" y="284"/>
                  </a:cubicBezTo>
                  <a:cubicBezTo>
                    <a:pt x="113" y="299"/>
                    <a:pt x="101" y="303"/>
                    <a:pt x="90" y="303"/>
                  </a:cubicBezTo>
                  <a:cubicBezTo>
                    <a:pt x="83" y="303"/>
                    <a:pt x="79" y="303"/>
                    <a:pt x="71" y="296"/>
                  </a:cubicBezTo>
                  <a:cubicBezTo>
                    <a:pt x="56" y="284"/>
                    <a:pt x="49" y="266"/>
                    <a:pt x="30" y="262"/>
                  </a:cubicBezTo>
                  <a:lnTo>
                    <a:pt x="30" y="262"/>
                  </a:lnTo>
                  <a:cubicBezTo>
                    <a:pt x="30" y="284"/>
                    <a:pt x="38" y="303"/>
                    <a:pt x="53" y="322"/>
                  </a:cubicBezTo>
                  <a:lnTo>
                    <a:pt x="56" y="322"/>
                  </a:lnTo>
                  <a:cubicBezTo>
                    <a:pt x="61" y="322"/>
                    <a:pt x="64" y="322"/>
                    <a:pt x="68" y="325"/>
                  </a:cubicBezTo>
                  <a:cubicBezTo>
                    <a:pt x="83" y="325"/>
                    <a:pt x="94" y="337"/>
                    <a:pt x="101" y="348"/>
                  </a:cubicBezTo>
                  <a:lnTo>
                    <a:pt x="132" y="348"/>
                  </a:lnTo>
                  <a:cubicBezTo>
                    <a:pt x="139" y="325"/>
                    <a:pt x="135" y="292"/>
                    <a:pt x="158" y="292"/>
                  </a:cubicBezTo>
                  <a:cubicBezTo>
                    <a:pt x="165" y="292"/>
                    <a:pt x="176" y="296"/>
                    <a:pt x="191" y="311"/>
                  </a:cubicBezTo>
                  <a:lnTo>
                    <a:pt x="206" y="311"/>
                  </a:lnTo>
                  <a:cubicBezTo>
                    <a:pt x="240" y="244"/>
                    <a:pt x="348" y="292"/>
                    <a:pt x="363" y="199"/>
                  </a:cubicBezTo>
                  <a:cubicBezTo>
                    <a:pt x="389" y="213"/>
                    <a:pt x="397" y="239"/>
                    <a:pt x="397" y="262"/>
                  </a:cubicBezTo>
                  <a:cubicBezTo>
                    <a:pt x="408" y="254"/>
                    <a:pt x="411" y="244"/>
                    <a:pt x="411" y="228"/>
                  </a:cubicBezTo>
                  <a:cubicBezTo>
                    <a:pt x="401" y="187"/>
                    <a:pt x="404" y="146"/>
                    <a:pt x="449" y="109"/>
                  </a:cubicBezTo>
                  <a:cubicBezTo>
                    <a:pt x="449" y="101"/>
                    <a:pt x="449" y="97"/>
                    <a:pt x="446" y="94"/>
                  </a:cubicBezTo>
                  <a:cubicBezTo>
                    <a:pt x="427" y="90"/>
                    <a:pt x="411" y="79"/>
                    <a:pt x="401" y="71"/>
                  </a:cubicBezTo>
                  <a:cubicBezTo>
                    <a:pt x="385" y="56"/>
                    <a:pt x="375" y="45"/>
                    <a:pt x="352" y="45"/>
                  </a:cubicBezTo>
                  <a:lnTo>
                    <a:pt x="348" y="45"/>
                  </a:lnTo>
                  <a:cubicBezTo>
                    <a:pt x="348" y="60"/>
                    <a:pt x="348" y="71"/>
                    <a:pt x="333" y="79"/>
                  </a:cubicBezTo>
                  <a:cubicBezTo>
                    <a:pt x="344" y="90"/>
                    <a:pt x="359" y="90"/>
                    <a:pt x="367" y="97"/>
                  </a:cubicBezTo>
                  <a:cubicBezTo>
                    <a:pt x="393" y="116"/>
                    <a:pt x="397" y="142"/>
                    <a:pt x="363" y="154"/>
                  </a:cubicBezTo>
                  <a:cubicBezTo>
                    <a:pt x="341" y="165"/>
                    <a:pt x="311" y="154"/>
                    <a:pt x="315" y="199"/>
                  </a:cubicBezTo>
                  <a:cubicBezTo>
                    <a:pt x="315" y="202"/>
                    <a:pt x="311" y="206"/>
                    <a:pt x="307" y="206"/>
                  </a:cubicBezTo>
                  <a:cubicBezTo>
                    <a:pt x="296" y="206"/>
                    <a:pt x="281" y="199"/>
                    <a:pt x="277" y="194"/>
                  </a:cubicBezTo>
                  <a:cubicBezTo>
                    <a:pt x="263" y="184"/>
                    <a:pt x="251" y="180"/>
                    <a:pt x="240" y="180"/>
                  </a:cubicBezTo>
                  <a:cubicBezTo>
                    <a:pt x="225" y="180"/>
                    <a:pt x="210" y="187"/>
                    <a:pt x="191" y="194"/>
                  </a:cubicBezTo>
                  <a:cubicBezTo>
                    <a:pt x="221" y="139"/>
                    <a:pt x="296" y="139"/>
                    <a:pt x="318" y="79"/>
                  </a:cubicBezTo>
                  <a:cubicBezTo>
                    <a:pt x="303" y="75"/>
                    <a:pt x="292" y="64"/>
                    <a:pt x="285" y="49"/>
                  </a:cubicBezTo>
                  <a:cubicBezTo>
                    <a:pt x="236" y="19"/>
                    <a:pt x="176" y="1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5" name="Google Shape;34175;p24"/>
            <p:cNvSpPr/>
            <p:nvPr/>
          </p:nvSpPr>
          <p:spPr>
            <a:xfrm>
              <a:off x="-5317484" y="-1839426"/>
              <a:ext cx="17190" cy="19148"/>
            </a:xfrm>
            <a:custGeom>
              <a:avLst/>
              <a:gdLst/>
              <a:ahLst/>
              <a:cxnLst/>
              <a:rect l="l" t="t" r="r" b="b"/>
              <a:pathLst>
                <a:path w="360" h="401" extrusionOk="0">
                  <a:moveTo>
                    <a:pt x="259" y="0"/>
                  </a:moveTo>
                  <a:cubicBezTo>
                    <a:pt x="214" y="0"/>
                    <a:pt x="169" y="19"/>
                    <a:pt x="140" y="52"/>
                  </a:cubicBezTo>
                  <a:cubicBezTo>
                    <a:pt x="124" y="75"/>
                    <a:pt x="102" y="86"/>
                    <a:pt x="79" y="101"/>
                  </a:cubicBezTo>
                  <a:cubicBezTo>
                    <a:pt x="23" y="135"/>
                    <a:pt x="23" y="202"/>
                    <a:pt x="0" y="258"/>
                  </a:cubicBezTo>
                  <a:cubicBezTo>
                    <a:pt x="5" y="269"/>
                    <a:pt x="5" y="280"/>
                    <a:pt x="5" y="292"/>
                  </a:cubicBezTo>
                  <a:cubicBezTo>
                    <a:pt x="9" y="292"/>
                    <a:pt x="9" y="292"/>
                    <a:pt x="9" y="295"/>
                  </a:cubicBezTo>
                  <a:cubicBezTo>
                    <a:pt x="19" y="303"/>
                    <a:pt x="27" y="311"/>
                    <a:pt x="38" y="321"/>
                  </a:cubicBezTo>
                  <a:cubicBezTo>
                    <a:pt x="38" y="303"/>
                    <a:pt x="42" y="292"/>
                    <a:pt x="53" y="280"/>
                  </a:cubicBezTo>
                  <a:cubicBezTo>
                    <a:pt x="61" y="277"/>
                    <a:pt x="64" y="273"/>
                    <a:pt x="72" y="273"/>
                  </a:cubicBezTo>
                  <a:cubicBezTo>
                    <a:pt x="83" y="273"/>
                    <a:pt x="95" y="284"/>
                    <a:pt x="102" y="288"/>
                  </a:cubicBezTo>
                  <a:cubicBezTo>
                    <a:pt x="113" y="292"/>
                    <a:pt x="113" y="306"/>
                    <a:pt x="109" y="314"/>
                  </a:cubicBezTo>
                  <a:cubicBezTo>
                    <a:pt x="102" y="325"/>
                    <a:pt x="95" y="329"/>
                    <a:pt x="83" y="329"/>
                  </a:cubicBezTo>
                  <a:cubicBezTo>
                    <a:pt x="79" y="329"/>
                    <a:pt x="76" y="329"/>
                    <a:pt x="68" y="325"/>
                  </a:cubicBezTo>
                  <a:cubicBezTo>
                    <a:pt x="61" y="321"/>
                    <a:pt x="50" y="321"/>
                    <a:pt x="38" y="321"/>
                  </a:cubicBezTo>
                  <a:cubicBezTo>
                    <a:pt x="42" y="347"/>
                    <a:pt x="42" y="374"/>
                    <a:pt x="45" y="400"/>
                  </a:cubicBezTo>
                  <a:lnTo>
                    <a:pt x="61" y="400"/>
                  </a:lnTo>
                  <a:cubicBezTo>
                    <a:pt x="61" y="392"/>
                    <a:pt x="61" y="382"/>
                    <a:pt x="64" y="378"/>
                  </a:cubicBezTo>
                  <a:cubicBezTo>
                    <a:pt x="68" y="374"/>
                    <a:pt x="72" y="370"/>
                    <a:pt x="79" y="370"/>
                  </a:cubicBezTo>
                  <a:cubicBezTo>
                    <a:pt x="87" y="370"/>
                    <a:pt x="95" y="374"/>
                    <a:pt x="102" y="378"/>
                  </a:cubicBezTo>
                  <a:cubicBezTo>
                    <a:pt x="109" y="382"/>
                    <a:pt x="117" y="385"/>
                    <a:pt x="121" y="385"/>
                  </a:cubicBezTo>
                  <a:cubicBezTo>
                    <a:pt x="124" y="385"/>
                    <a:pt x="131" y="385"/>
                    <a:pt x="135" y="378"/>
                  </a:cubicBezTo>
                  <a:cubicBezTo>
                    <a:pt x="147" y="351"/>
                    <a:pt x="154" y="325"/>
                    <a:pt x="180" y="311"/>
                  </a:cubicBezTo>
                  <a:cubicBezTo>
                    <a:pt x="192" y="258"/>
                    <a:pt x="236" y="254"/>
                    <a:pt x="270" y="239"/>
                  </a:cubicBezTo>
                  <a:cubicBezTo>
                    <a:pt x="259" y="213"/>
                    <a:pt x="240" y="199"/>
                    <a:pt x="218" y="180"/>
                  </a:cubicBezTo>
                  <a:cubicBezTo>
                    <a:pt x="162" y="164"/>
                    <a:pt x="143" y="131"/>
                    <a:pt x="166" y="75"/>
                  </a:cubicBezTo>
                  <a:lnTo>
                    <a:pt x="169" y="71"/>
                  </a:lnTo>
                  <a:cubicBezTo>
                    <a:pt x="180" y="71"/>
                    <a:pt x="192" y="78"/>
                    <a:pt x="202" y="82"/>
                  </a:cubicBezTo>
                  <a:cubicBezTo>
                    <a:pt x="214" y="90"/>
                    <a:pt x="225" y="94"/>
                    <a:pt x="236" y="94"/>
                  </a:cubicBezTo>
                  <a:cubicBezTo>
                    <a:pt x="247" y="94"/>
                    <a:pt x="255" y="94"/>
                    <a:pt x="262" y="86"/>
                  </a:cubicBezTo>
                  <a:lnTo>
                    <a:pt x="266" y="86"/>
                  </a:lnTo>
                  <a:cubicBezTo>
                    <a:pt x="270" y="86"/>
                    <a:pt x="281" y="94"/>
                    <a:pt x="288" y="101"/>
                  </a:cubicBezTo>
                  <a:cubicBezTo>
                    <a:pt x="297" y="116"/>
                    <a:pt x="288" y="131"/>
                    <a:pt x="274" y="135"/>
                  </a:cubicBezTo>
                  <a:cubicBezTo>
                    <a:pt x="259" y="138"/>
                    <a:pt x="244" y="138"/>
                    <a:pt x="247" y="161"/>
                  </a:cubicBezTo>
                  <a:lnTo>
                    <a:pt x="252" y="161"/>
                  </a:lnTo>
                  <a:cubicBezTo>
                    <a:pt x="259" y="161"/>
                    <a:pt x="262" y="172"/>
                    <a:pt x="266" y="180"/>
                  </a:cubicBezTo>
                  <a:cubicBezTo>
                    <a:pt x="270" y="187"/>
                    <a:pt x="274" y="199"/>
                    <a:pt x="281" y="199"/>
                  </a:cubicBezTo>
                  <a:cubicBezTo>
                    <a:pt x="285" y="199"/>
                    <a:pt x="292" y="194"/>
                    <a:pt x="300" y="190"/>
                  </a:cubicBezTo>
                  <a:cubicBezTo>
                    <a:pt x="311" y="154"/>
                    <a:pt x="304" y="109"/>
                    <a:pt x="341" y="82"/>
                  </a:cubicBezTo>
                  <a:cubicBezTo>
                    <a:pt x="359" y="68"/>
                    <a:pt x="356" y="64"/>
                    <a:pt x="297" y="33"/>
                  </a:cubicBezTo>
                  <a:cubicBezTo>
                    <a:pt x="319" y="30"/>
                    <a:pt x="333" y="26"/>
                    <a:pt x="352" y="26"/>
                  </a:cubicBezTo>
                  <a:cubicBezTo>
                    <a:pt x="323" y="7"/>
                    <a:pt x="292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6" name="Google Shape;34176;p24"/>
            <p:cNvSpPr/>
            <p:nvPr/>
          </p:nvSpPr>
          <p:spPr>
            <a:xfrm>
              <a:off x="-5307122" y="-1831786"/>
              <a:ext cx="15949" cy="17190"/>
            </a:xfrm>
            <a:custGeom>
              <a:avLst/>
              <a:gdLst/>
              <a:ahLst/>
              <a:cxnLst/>
              <a:rect l="l" t="t" r="r" b="b"/>
              <a:pathLst>
                <a:path w="334" h="360" extrusionOk="0">
                  <a:moveTo>
                    <a:pt x="30" y="1"/>
                  </a:moveTo>
                  <a:cubicBezTo>
                    <a:pt x="23" y="8"/>
                    <a:pt x="12" y="12"/>
                    <a:pt x="1" y="20"/>
                  </a:cubicBezTo>
                  <a:cubicBezTo>
                    <a:pt x="23" y="39"/>
                    <a:pt x="42" y="53"/>
                    <a:pt x="53" y="79"/>
                  </a:cubicBezTo>
                  <a:cubicBezTo>
                    <a:pt x="68" y="83"/>
                    <a:pt x="83" y="91"/>
                    <a:pt x="80" y="106"/>
                  </a:cubicBezTo>
                  <a:cubicBezTo>
                    <a:pt x="64" y="154"/>
                    <a:pt x="90" y="169"/>
                    <a:pt x="132" y="173"/>
                  </a:cubicBezTo>
                  <a:cubicBezTo>
                    <a:pt x="128" y="203"/>
                    <a:pt x="94" y="218"/>
                    <a:pt x="102" y="248"/>
                  </a:cubicBezTo>
                  <a:cubicBezTo>
                    <a:pt x="106" y="255"/>
                    <a:pt x="109" y="255"/>
                    <a:pt x="113" y="255"/>
                  </a:cubicBezTo>
                  <a:cubicBezTo>
                    <a:pt x="120" y="255"/>
                    <a:pt x="128" y="251"/>
                    <a:pt x="132" y="248"/>
                  </a:cubicBezTo>
                  <a:cubicBezTo>
                    <a:pt x="139" y="244"/>
                    <a:pt x="147" y="240"/>
                    <a:pt x="154" y="240"/>
                  </a:cubicBezTo>
                  <a:cubicBezTo>
                    <a:pt x="161" y="240"/>
                    <a:pt x="169" y="244"/>
                    <a:pt x="173" y="251"/>
                  </a:cubicBezTo>
                  <a:cubicBezTo>
                    <a:pt x="180" y="270"/>
                    <a:pt x="169" y="274"/>
                    <a:pt x="154" y="277"/>
                  </a:cubicBezTo>
                  <a:cubicBezTo>
                    <a:pt x="142" y="281"/>
                    <a:pt x="132" y="292"/>
                    <a:pt x="139" y="300"/>
                  </a:cubicBezTo>
                  <a:cubicBezTo>
                    <a:pt x="161" y="344"/>
                    <a:pt x="113" y="334"/>
                    <a:pt x="94" y="353"/>
                  </a:cubicBezTo>
                  <a:cubicBezTo>
                    <a:pt x="106" y="360"/>
                    <a:pt x="116" y="360"/>
                    <a:pt x="128" y="360"/>
                  </a:cubicBezTo>
                  <a:lnTo>
                    <a:pt x="147" y="360"/>
                  </a:lnTo>
                  <a:cubicBezTo>
                    <a:pt x="154" y="356"/>
                    <a:pt x="161" y="356"/>
                    <a:pt x="165" y="356"/>
                  </a:cubicBezTo>
                  <a:lnTo>
                    <a:pt x="173" y="356"/>
                  </a:lnTo>
                  <a:cubicBezTo>
                    <a:pt x="218" y="356"/>
                    <a:pt x="240" y="300"/>
                    <a:pt x="285" y="300"/>
                  </a:cubicBezTo>
                  <a:lnTo>
                    <a:pt x="296" y="300"/>
                  </a:lnTo>
                  <a:cubicBezTo>
                    <a:pt x="307" y="292"/>
                    <a:pt x="318" y="281"/>
                    <a:pt x="322" y="266"/>
                  </a:cubicBezTo>
                  <a:cubicBezTo>
                    <a:pt x="326" y="232"/>
                    <a:pt x="330" y="203"/>
                    <a:pt x="333" y="169"/>
                  </a:cubicBezTo>
                  <a:lnTo>
                    <a:pt x="333" y="161"/>
                  </a:lnTo>
                  <a:cubicBezTo>
                    <a:pt x="326" y="135"/>
                    <a:pt x="289" y="135"/>
                    <a:pt x="281" y="109"/>
                  </a:cubicBezTo>
                  <a:cubicBezTo>
                    <a:pt x="273" y="113"/>
                    <a:pt x="270" y="113"/>
                    <a:pt x="266" y="117"/>
                  </a:cubicBezTo>
                  <a:cubicBezTo>
                    <a:pt x="259" y="120"/>
                    <a:pt x="247" y="128"/>
                    <a:pt x="240" y="128"/>
                  </a:cubicBezTo>
                  <a:cubicBezTo>
                    <a:pt x="232" y="128"/>
                    <a:pt x="225" y="124"/>
                    <a:pt x="221" y="113"/>
                  </a:cubicBezTo>
                  <a:cubicBezTo>
                    <a:pt x="218" y="98"/>
                    <a:pt x="232" y="83"/>
                    <a:pt x="247" y="83"/>
                  </a:cubicBezTo>
                  <a:lnTo>
                    <a:pt x="263" y="83"/>
                  </a:lnTo>
                  <a:cubicBezTo>
                    <a:pt x="270" y="83"/>
                    <a:pt x="277" y="83"/>
                    <a:pt x="273" y="68"/>
                  </a:cubicBezTo>
                  <a:cubicBezTo>
                    <a:pt x="270" y="65"/>
                    <a:pt x="266" y="61"/>
                    <a:pt x="263" y="57"/>
                  </a:cubicBezTo>
                  <a:cubicBezTo>
                    <a:pt x="259" y="57"/>
                    <a:pt x="255" y="61"/>
                    <a:pt x="251" y="61"/>
                  </a:cubicBezTo>
                  <a:cubicBezTo>
                    <a:pt x="244" y="61"/>
                    <a:pt x="237" y="65"/>
                    <a:pt x="228" y="65"/>
                  </a:cubicBezTo>
                  <a:cubicBezTo>
                    <a:pt x="202" y="65"/>
                    <a:pt x="176" y="46"/>
                    <a:pt x="158" y="27"/>
                  </a:cubicBezTo>
                  <a:cubicBezTo>
                    <a:pt x="147" y="20"/>
                    <a:pt x="135" y="12"/>
                    <a:pt x="128" y="12"/>
                  </a:cubicBezTo>
                  <a:cubicBezTo>
                    <a:pt x="113" y="12"/>
                    <a:pt x="98" y="23"/>
                    <a:pt x="83" y="30"/>
                  </a:cubicBezTo>
                  <a:cubicBezTo>
                    <a:pt x="75" y="34"/>
                    <a:pt x="68" y="39"/>
                    <a:pt x="64" y="39"/>
                  </a:cubicBezTo>
                  <a:cubicBezTo>
                    <a:pt x="57" y="39"/>
                    <a:pt x="53" y="27"/>
                    <a:pt x="49" y="20"/>
                  </a:cubicBezTo>
                  <a:cubicBezTo>
                    <a:pt x="45" y="12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7" name="Google Shape;34177;p24"/>
            <p:cNvSpPr/>
            <p:nvPr/>
          </p:nvSpPr>
          <p:spPr>
            <a:xfrm>
              <a:off x="-5237168" y="-1837850"/>
              <a:ext cx="27886" cy="21297"/>
            </a:xfrm>
            <a:custGeom>
              <a:avLst/>
              <a:gdLst/>
              <a:ahLst/>
              <a:cxnLst/>
              <a:rect l="l" t="t" r="r" b="b"/>
              <a:pathLst>
                <a:path w="584" h="446" extrusionOk="0">
                  <a:moveTo>
                    <a:pt x="211" y="0"/>
                  </a:moveTo>
                  <a:cubicBezTo>
                    <a:pt x="173" y="0"/>
                    <a:pt x="150" y="23"/>
                    <a:pt x="140" y="57"/>
                  </a:cubicBezTo>
                  <a:cubicBezTo>
                    <a:pt x="132" y="71"/>
                    <a:pt x="124" y="79"/>
                    <a:pt x="117" y="79"/>
                  </a:cubicBezTo>
                  <a:cubicBezTo>
                    <a:pt x="109" y="79"/>
                    <a:pt x="106" y="79"/>
                    <a:pt x="98" y="71"/>
                  </a:cubicBezTo>
                  <a:cubicBezTo>
                    <a:pt x="90" y="64"/>
                    <a:pt x="83" y="64"/>
                    <a:pt x="76" y="64"/>
                  </a:cubicBezTo>
                  <a:cubicBezTo>
                    <a:pt x="61" y="64"/>
                    <a:pt x="54" y="76"/>
                    <a:pt x="46" y="87"/>
                  </a:cubicBezTo>
                  <a:cubicBezTo>
                    <a:pt x="35" y="113"/>
                    <a:pt x="1" y="135"/>
                    <a:pt x="12" y="169"/>
                  </a:cubicBezTo>
                  <a:cubicBezTo>
                    <a:pt x="19" y="199"/>
                    <a:pt x="46" y="218"/>
                    <a:pt x="76" y="218"/>
                  </a:cubicBezTo>
                  <a:cubicBezTo>
                    <a:pt x="98" y="218"/>
                    <a:pt x="128" y="202"/>
                    <a:pt x="147" y="180"/>
                  </a:cubicBezTo>
                  <a:lnTo>
                    <a:pt x="147" y="180"/>
                  </a:lnTo>
                  <a:cubicBezTo>
                    <a:pt x="132" y="184"/>
                    <a:pt x="117" y="184"/>
                    <a:pt x="102" y="184"/>
                  </a:cubicBezTo>
                  <a:lnTo>
                    <a:pt x="98" y="184"/>
                  </a:lnTo>
                  <a:cubicBezTo>
                    <a:pt x="68" y="184"/>
                    <a:pt x="50" y="173"/>
                    <a:pt x="50" y="139"/>
                  </a:cubicBezTo>
                  <a:cubicBezTo>
                    <a:pt x="50" y="113"/>
                    <a:pt x="61" y="102"/>
                    <a:pt x="80" y="102"/>
                  </a:cubicBezTo>
                  <a:cubicBezTo>
                    <a:pt x="83" y="102"/>
                    <a:pt x="90" y="102"/>
                    <a:pt x="98" y="105"/>
                  </a:cubicBezTo>
                  <a:lnTo>
                    <a:pt x="109" y="105"/>
                  </a:lnTo>
                  <a:cubicBezTo>
                    <a:pt x="128" y="105"/>
                    <a:pt x="143" y="94"/>
                    <a:pt x="150" y="79"/>
                  </a:cubicBezTo>
                  <a:cubicBezTo>
                    <a:pt x="158" y="68"/>
                    <a:pt x="162" y="57"/>
                    <a:pt x="173" y="57"/>
                  </a:cubicBezTo>
                  <a:cubicBezTo>
                    <a:pt x="176" y="57"/>
                    <a:pt x="180" y="57"/>
                    <a:pt x="188" y="61"/>
                  </a:cubicBezTo>
                  <a:cubicBezTo>
                    <a:pt x="207" y="76"/>
                    <a:pt x="192" y="87"/>
                    <a:pt x="180" y="98"/>
                  </a:cubicBezTo>
                  <a:cubicBezTo>
                    <a:pt x="158" y="116"/>
                    <a:pt x="147" y="139"/>
                    <a:pt x="147" y="166"/>
                  </a:cubicBezTo>
                  <a:cubicBezTo>
                    <a:pt x="169" y="150"/>
                    <a:pt x="188" y="131"/>
                    <a:pt x="207" y="113"/>
                  </a:cubicBezTo>
                  <a:cubicBezTo>
                    <a:pt x="214" y="109"/>
                    <a:pt x="221" y="105"/>
                    <a:pt x="229" y="105"/>
                  </a:cubicBezTo>
                  <a:cubicBezTo>
                    <a:pt x="237" y="105"/>
                    <a:pt x="247" y="109"/>
                    <a:pt x="252" y="121"/>
                  </a:cubicBezTo>
                  <a:cubicBezTo>
                    <a:pt x="274" y="161"/>
                    <a:pt x="304" y="199"/>
                    <a:pt x="292" y="244"/>
                  </a:cubicBezTo>
                  <a:cubicBezTo>
                    <a:pt x="274" y="330"/>
                    <a:pt x="345" y="371"/>
                    <a:pt x="382" y="445"/>
                  </a:cubicBezTo>
                  <a:cubicBezTo>
                    <a:pt x="401" y="390"/>
                    <a:pt x="431" y="371"/>
                    <a:pt x="464" y="349"/>
                  </a:cubicBezTo>
                  <a:lnTo>
                    <a:pt x="457" y="349"/>
                  </a:lnTo>
                  <a:cubicBezTo>
                    <a:pt x="449" y="349"/>
                    <a:pt x="442" y="349"/>
                    <a:pt x="435" y="345"/>
                  </a:cubicBezTo>
                  <a:cubicBezTo>
                    <a:pt x="427" y="345"/>
                    <a:pt x="420" y="341"/>
                    <a:pt x="416" y="341"/>
                  </a:cubicBezTo>
                  <a:cubicBezTo>
                    <a:pt x="409" y="341"/>
                    <a:pt x="397" y="345"/>
                    <a:pt x="390" y="349"/>
                  </a:cubicBezTo>
                  <a:cubicBezTo>
                    <a:pt x="386" y="352"/>
                    <a:pt x="386" y="352"/>
                    <a:pt x="382" y="352"/>
                  </a:cubicBezTo>
                  <a:cubicBezTo>
                    <a:pt x="368" y="352"/>
                    <a:pt x="356" y="337"/>
                    <a:pt x="349" y="326"/>
                  </a:cubicBezTo>
                  <a:cubicBezTo>
                    <a:pt x="330" y="318"/>
                    <a:pt x="330" y="296"/>
                    <a:pt x="323" y="281"/>
                  </a:cubicBezTo>
                  <a:cubicBezTo>
                    <a:pt x="285" y="176"/>
                    <a:pt x="300" y="150"/>
                    <a:pt x="404" y="135"/>
                  </a:cubicBezTo>
                  <a:lnTo>
                    <a:pt x="431" y="135"/>
                  </a:lnTo>
                  <a:cubicBezTo>
                    <a:pt x="513" y="135"/>
                    <a:pt x="561" y="199"/>
                    <a:pt x="539" y="278"/>
                  </a:cubicBezTo>
                  <a:cubicBezTo>
                    <a:pt x="528" y="318"/>
                    <a:pt x="480" y="314"/>
                    <a:pt x="464" y="349"/>
                  </a:cubicBezTo>
                  <a:cubicBezTo>
                    <a:pt x="480" y="352"/>
                    <a:pt x="502" y="356"/>
                    <a:pt x="521" y="356"/>
                  </a:cubicBezTo>
                  <a:cubicBezTo>
                    <a:pt x="543" y="356"/>
                    <a:pt x="561" y="349"/>
                    <a:pt x="569" y="323"/>
                  </a:cubicBezTo>
                  <a:cubicBezTo>
                    <a:pt x="577" y="273"/>
                    <a:pt x="584" y="218"/>
                    <a:pt x="554" y="169"/>
                  </a:cubicBezTo>
                  <a:cubicBezTo>
                    <a:pt x="513" y="105"/>
                    <a:pt x="480" y="38"/>
                    <a:pt x="404" y="0"/>
                  </a:cubicBezTo>
                  <a:lnTo>
                    <a:pt x="404" y="4"/>
                  </a:lnTo>
                  <a:cubicBezTo>
                    <a:pt x="397" y="31"/>
                    <a:pt x="438" y="68"/>
                    <a:pt x="404" y="90"/>
                  </a:cubicBezTo>
                  <a:cubicBezTo>
                    <a:pt x="386" y="102"/>
                    <a:pt x="364" y="105"/>
                    <a:pt x="342" y="105"/>
                  </a:cubicBezTo>
                  <a:cubicBezTo>
                    <a:pt x="326" y="105"/>
                    <a:pt x="307" y="105"/>
                    <a:pt x="292" y="102"/>
                  </a:cubicBezTo>
                  <a:cubicBezTo>
                    <a:pt x="281" y="98"/>
                    <a:pt x="252" y="98"/>
                    <a:pt x="274" y="68"/>
                  </a:cubicBezTo>
                  <a:cubicBezTo>
                    <a:pt x="285" y="53"/>
                    <a:pt x="266" y="49"/>
                    <a:pt x="255" y="42"/>
                  </a:cubicBezTo>
                  <a:cubicBezTo>
                    <a:pt x="237" y="35"/>
                    <a:pt x="214" y="31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8" name="Google Shape;34178;p24"/>
            <p:cNvSpPr/>
            <p:nvPr/>
          </p:nvSpPr>
          <p:spPr>
            <a:xfrm>
              <a:off x="-5307265" y="-1804473"/>
              <a:ext cx="15901" cy="14182"/>
            </a:xfrm>
            <a:custGeom>
              <a:avLst/>
              <a:gdLst/>
              <a:ahLst/>
              <a:cxnLst/>
              <a:rect l="l" t="t" r="r" b="b"/>
              <a:pathLst>
                <a:path w="333" h="297" extrusionOk="0">
                  <a:moveTo>
                    <a:pt x="123" y="0"/>
                  </a:moveTo>
                  <a:cubicBezTo>
                    <a:pt x="105" y="0"/>
                    <a:pt x="60" y="45"/>
                    <a:pt x="64" y="79"/>
                  </a:cubicBezTo>
                  <a:cubicBezTo>
                    <a:pt x="64" y="86"/>
                    <a:pt x="71" y="95"/>
                    <a:pt x="64" y="102"/>
                  </a:cubicBezTo>
                  <a:lnTo>
                    <a:pt x="56" y="102"/>
                  </a:lnTo>
                  <a:cubicBezTo>
                    <a:pt x="38" y="102"/>
                    <a:pt x="26" y="86"/>
                    <a:pt x="15" y="76"/>
                  </a:cubicBezTo>
                  <a:cubicBezTo>
                    <a:pt x="11" y="76"/>
                    <a:pt x="7" y="79"/>
                    <a:pt x="4" y="79"/>
                  </a:cubicBezTo>
                  <a:cubicBezTo>
                    <a:pt x="0" y="131"/>
                    <a:pt x="30" y="176"/>
                    <a:pt x="48" y="225"/>
                  </a:cubicBezTo>
                  <a:cubicBezTo>
                    <a:pt x="56" y="229"/>
                    <a:pt x="60" y="233"/>
                    <a:pt x="67" y="240"/>
                  </a:cubicBezTo>
                  <a:cubicBezTo>
                    <a:pt x="78" y="243"/>
                    <a:pt x="90" y="252"/>
                    <a:pt x="97" y="259"/>
                  </a:cubicBezTo>
                  <a:cubicBezTo>
                    <a:pt x="119" y="281"/>
                    <a:pt x="142" y="296"/>
                    <a:pt x="168" y="296"/>
                  </a:cubicBezTo>
                  <a:cubicBezTo>
                    <a:pt x="187" y="296"/>
                    <a:pt x="202" y="288"/>
                    <a:pt x="221" y="278"/>
                  </a:cubicBezTo>
                  <a:cubicBezTo>
                    <a:pt x="231" y="274"/>
                    <a:pt x="247" y="274"/>
                    <a:pt x="258" y="274"/>
                  </a:cubicBezTo>
                  <a:cubicBezTo>
                    <a:pt x="292" y="243"/>
                    <a:pt x="329" y="217"/>
                    <a:pt x="333" y="169"/>
                  </a:cubicBezTo>
                  <a:lnTo>
                    <a:pt x="333" y="169"/>
                  </a:lnTo>
                  <a:lnTo>
                    <a:pt x="329" y="173"/>
                  </a:lnTo>
                  <a:cubicBezTo>
                    <a:pt x="250" y="139"/>
                    <a:pt x="247" y="131"/>
                    <a:pt x="266" y="72"/>
                  </a:cubicBezTo>
                  <a:cubicBezTo>
                    <a:pt x="262" y="68"/>
                    <a:pt x="254" y="68"/>
                    <a:pt x="250" y="68"/>
                  </a:cubicBezTo>
                  <a:cubicBezTo>
                    <a:pt x="231" y="68"/>
                    <a:pt x="231" y="86"/>
                    <a:pt x="228" y="102"/>
                  </a:cubicBezTo>
                  <a:cubicBezTo>
                    <a:pt x="224" y="117"/>
                    <a:pt x="217" y="128"/>
                    <a:pt x="202" y="128"/>
                  </a:cubicBezTo>
                  <a:cubicBezTo>
                    <a:pt x="183" y="124"/>
                    <a:pt x="179" y="105"/>
                    <a:pt x="187" y="98"/>
                  </a:cubicBezTo>
                  <a:cubicBezTo>
                    <a:pt x="221" y="38"/>
                    <a:pt x="145" y="38"/>
                    <a:pt x="131" y="5"/>
                  </a:cubicBezTo>
                  <a:cubicBezTo>
                    <a:pt x="131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9" name="Google Shape;34179;p24"/>
            <p:cNvSpPr/>
            <p:nvPr/>
          </p:nvSpPr>
          <p:spPr>
            <a:xfrm>
              <a:off x="-5696762" y="-1992990"/>
              <a:ext cx="22681" cy="19912"/>
            </a:xfrm>
            <a:custGeom>
              <a:avLst/>
              <a:gdLst/>
              <a:ahLst/>
              <a:cxnLst/>
              <a:rect l="l" t="t" r="r" b="b"/>
              <a:pathLst>
                <a:path w="475" h="417" extrusionOk="0">
                  <a:moveTo>
                    <a:pt x="285" y="1"/>
                  </a:moveTo>
                  <a:cubicBezTo>
                    <a:pt x="221" y="80"/>
                    <a:pt x="138" y="135"/>
                    <a:pt x="34" y="154"/>
                  </a:cubicBezTo>
                  <a:cubicBezTo>
                    <a:pt x="26" y="158"/>
                    <a:pt x="23" y="162"/>
                    <a:pt x="15" y="170"/>
                  </a:cubicBezTo>
                  <a:cubicBezTo>
                    <a:pt x="4" y="173"/>
                    <a:pt x="0" y="185"/>
                    <a:pt x="8" y="196"/>
                  </a:cubicBezTo>
                  <a:cubicBezTo>
                    <a:pt x="34" y="233"/>
                    <a:pt x="34" y="289"/>
                    <a:pt x="90" y="304"/>
                  </a:cubicBezTo>
                  <a:cubicBezTo>
                    <a:pt x="64" y="240"/>
                    <a:pt x="86" y="196"/>
                    <a:pt x="143" y="158"/>
                  </a:cubicBezTo>
                  <a:cubicBezTo>
                    <a:pt x="154" y="151"/>
                    <a:pt x="169" y="140"/>
                    <a:pt x="183" y="140"/>
                  </a:cubicBezTo>
                  <a:lnTo>
                    <a:pt x="191" y="140"/>
                  </a:lnTo>
                  <a:cubicBezTo>
                    <a:pt x="224" y="140"/>
                    <a:pt x="255" y="162"/>
                    <a:pt x="273" y="180"/>
                  </a:cubicBezTo>
                  <a:cubicBezTo>
                    <a:pt x="307" y="214"/>
                    <a:pt x="288" y="256"/>
                    <a:pt x="262" y="289"/>
                  </a:cubicBezTo>
                  <a:cubicBezTo>
                    <a:pt x="243" y="311"/>
                    <a:pt x="221" y="337"/>
                    <a:pt x="191" y="337"/>
                  </a:cubicBezTo>
                  <a:cubicBezTo>
                    <a:pt x="183" y="337"/>
                    <a:pt x="176" y="337"/>
                    <a:pt x="169" y="334"/>
                  </a:cubicBezTo>
                  <a:cubicBezTo>
                    <a:pt x="143" y="323"/>
                    <a:pt x="112" y="319"/>
                    <a:pt x="90" y="304"/>
                  </a:cubicBezTo>
                  <a:lnTo>
                    <a:pt x="90" y="304"/>
                  </a:lnTo>
                  <a:cubicBezTo>
                    <a:pt x="79" y="327"/>
                    <a:pt x="71" y="345"/>
                    <a:pt x="102" y="364"/>
                  </a:cubicBezTo>
                  <a:cubicBezTo>
                    <a:pt x="128" y="382"/>
                    <a:pt x="154" y="394"/>
                    <a:pt x="180" y="394"/>
                  </a:cubicBezTo>
                  <a:cubicBezTo>
                    <a:pt x="210" y="394"/>
                    <a:pt x="243" y="379"/>
                    <a:pt x="285" y="345"/>
                  </a:cubicBezTo>
                  <a:cubicBezTo>
                    <a:pt x="300" y="330"/>
                    <a:pt x="318" y="323"/>
                    <a:pt x="329" y="323"/>
                  </a:cubicBezTo>
                  <a:cubicBezTo>
                    <a:pt x="352" y="323"/>
                    <a:pt x="367" y="342"/>
                    <a:pt x="371" y="375"/>
                  </a:cubicBezTo>
                  <a:cubicBezTo>
                    <a:pt x="374" y="390"/>
                    <a:pt x="359" y="405"/>
                    <a:pt x="378" y="416"/>
                  </a:cubicBezTo>
                  <a:cubicBezTo>
                    <a:pt x="397" y="409"/>
                    <a:pt x="393" y="390"/>
                    <a:pt x="397" y="379"/>
                  </a:cubicBezTo>
                  <a:cubicBezTo>
                    <a:pt x="412" y="330"/>
                    <a:pt x="475" y="270"/>
                    <a:pt x="367" y="252"/>
                  </a:cubicBezTo>
                  <a:cubicBezTo>
                    <a:pt x="367" y="252"/>
                    <a:pt x="363" y="237"/>
                    <a:pt x="363" y="233"/>
                  </a:cubicBezTo>
                  <a:cubicBezTo>
                    <a:pt x="371" y="211"/>
                    <a:pt x="355" y="196"/>
                    <a:pt x="345" y="192"/>
                  </a:cubicBezTo>
                  <a:cubicBezTo>
                    <a:pt x="259" y="170"/>
                    <a:pt x="277" y="109"/>
                    <a:pt x="288" y="50"/>
                  </a:cubicBezTo>
                  <a:cubicBezTo>
                    <a:pt x="292" y="35"/>
                    <a:pt x="311" y="23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0" name="Google Shape;34180;p24"/>
            <p:cNvSpPr/>
            <p:nvPr/>
          </p:nvSpPr>
          <p:spPr>
            <a:xfrm>
              <a:off x="-5525053" y="-2193779"/>
              <a:ext cx="22538" cy="16140"/>
            </a:xfrm>
            <a:custGeom>
              <a:avLst/>
              <a:gdLst/>
              <a:ahLst/>
              <a:cxnLst/>
              <a:rect l="l" t="t" r="r" b="b"/>
              <a:pathLst>
                <a:path w="472" h="338" extrusionOk="0">
                  <a:moveTo>
                    <a:pt x="243" y="1"/>
                  </a:moveTo>
                  <a:cubicBezTo>
                    <a:pt x="232" y="1"/>
                    <a:pt x="221" y="1"/>
                    <a:pt x="206" y="5"/>
                  </a:cubicBezTo>
                  <a:cubicBezTo>
                    <a:pt x="248" y="42"/>
                    <a:pt x="310" y="61"/>
                    <a:pt x="329" y="120"/>
                  </a:cubicBezTo>
                  <a:cubicBezTo>
                    <a:pt x="307" y="154"/>
                    <a:pt x="341" y="196"/>
                    <a:pt x="307" y="222"/>
                  </a:cubicBezTo>
                  <a:cubicBezTo>
                    <a:pt x="262" y="240"/>
                    <a:pt x="221" y="263"/>
                    <a:pt x="176" y="263"/>
                  </a:cubicBezTo>
                  <a:cubicBezTo>
                    <a:pt x="150" y="263"/>
                    <a:pt x="124" y="255"/>
                    <a:pt x="98" y="236"/>
                  </a:cubicBezTo>
                  <a:cubicBezTo>
                    <a:pt x="34" y="177"/>
                    <a:pt x="38" y="132"/>
                    <a:pt x="101" y="75"/>
                  </a:cubicBezTo>
                  <a:cubicBezTo>
                    <a:pt x="108" y="68"/>
                    <a:pt x="117" y="57"/>
                    <a:pt x="127" y="46"/>
                  </a:cubicBezTo>
                  <a:lnTo>
                    <a:pt x="131" y="42"/>
                  </a:lnTo>
                  <a:cubicBezTo>
                    <a:pt x="158" y="42"/>
                    <a:pt x="180" y="34"/>
                    <a:pt x="191" y="5"/>
                  </a:cubicBezTo>
                  <a:lnTo>
                    <a:pt x="191" y="5"/>
                  </a:lnTo>
                  <a:cubicBezTo>
                    <a:pt x="161" y="12"/>
                    <a:pt x="135" y="27"/>
                    <a:pt x="101" y="31"/>
                  </a:cubicBezTo>
                  <a:cubicBezTo>
                    <a:pt x="56" y="34"/>
                    <a:pt x="30" y="65"/>
                    <a:pt x="15" y="109"/>
                  </a:cubicBezTo>
                  <a:cubicBezTo>
                    <a:pt x="8" y="136"/>
                    <a:pt x="15" y="162"/>
                    <a:pt x="8" y="188"/>
                  </a:cubicBezTo>
                  <a:cubicBezTo>
                    <a:pt x="1" y="244"/>
                    <a:pt x="15" y="266"/>
                    <a:pt x="72" y="270"/>
                  </a:cubicBezTo>
                  <a:cubicBezTo>
                    <a:pt x="101" y="270"/>
                    <a:pt x="124" y="274"/>
                    <a:pt x="146" y="293"/>
                  </a:cubicBezTo>
                  <a:cubicBezTo>
                    <a:pt x="184" y="322"/>
                    <a:pt x="221" y="337"/>
                    <a:pt x="251" y="337"/>
                  </a:cubicBezTo>
                  <a:cubicBezTo>
                    <a:pt x="292" y="337"/>
                    <a:pt x="326" y="308"/>
                    <a:pt x="360" y="255"/>
                  </a:cubicBezTo>
                  <a:cubicBezTo>
                    <a:pt x="374" y="263"/>
                    <a:pt x="393" y="270"/>
                    <a:pt x="408" y="277"/>
                  </a:cubicBezTo>
                  <a:cubicBezTo>
                    <a:pt x="419" y="281"/>
                    <a:pt x="431" y="289"/>
                    <a:pt x="441" y="289"/>
                  </a:cubicBezTo>
                  <a:cubicBezTo>
                    <a:pt x="445" y="289"/>
                    <a:pt x="453" y="285"/>
                    <a:pt x="460" y="277"/>
                  </a:cubicBezTo>
                  <a:cubicBezTo>
                    <a:pt x="472" y="263"/>
                    <a:pt x="467" y="244"/>
                    <a:pt x="460" y="225"/>
                  </a:cubicBezTo>
                  <a:cubicBezTo>
                    <a:pt x="453" y="196"/>
                    <a:pt x="431" y="173"/>
                    <a:pt x="405" y="151"/>
                  </a:cubicBezTo>
                  <a:cubicBezTo>
                    <a:pt x="374" y="128"/>
                    <a:pt x="348" y="106"/>
                    <a:pt x="329" y="65"/>
                  </a:cubicBezTo>
                  <a:cubicBezTo>
                    <a:pt x="310" y="20"/>
                    <a:pt x="284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1" name="Google Shape;34181;p24"/>
            <p:cNvSpPr/>
            <p:nvPr/>
          </p:nvSpPr>
          <p:spPr>
            <a:xfrm>
              <a:off x="-5522570" y="-2062753"/>
              <a:ext cx="20914" cy="14516"/>
            </a:xfrm>
            <a:custGeom>
              <a:avLst/>
              <a:gdLst/>
              <a:ahLst/>
              <a:cxnLst/>
              <a:rect l="l" t="t" r="r" b="b"/>
              <a:pathLst>
                <a:path w="438" h="304" extrusionOk="0">
                  <a:moveTo>
                    <a:pt x="113" y="0"/>
                  </a:moveTo>
                  <a:cubicBezTo>
                    <a:pt x="106" y="0"/>
                    <a:pt x="101" y="0"/>
                    <a:pt x="94" y="4"/>
                  </a:cubicBezTo>
                  <a:cubicBezTo>
                    <a:pt x="98" y="9"/>
                    <a:pt x="98" y="12"/>
                    <a:pt x="98" y="19"/>
                  </a:cubicBezTo>
                  <a:lnTo>
                    <a:pt x="113" y="19"/>
                  </a:lnTo>
                  <a:cubicBezTo>
                    <a:pt x="132" y="26"/>
                    <a:pt x="139" y="49"/>
                    <a:pt x="146" y="64"/>
                  </a:cubicBezTo>
                  <a:cubicBezTo>
                    <a:pt x="158" y="79"/>
                    <a:pt x="169" y="90"/>
                    <a:pt x="165" y="109"/>
                  </a:cubicBezTo>
                  <a:cubicBezTo>
                    <a:pt x="165" y="154"/>
                    <a:pt x="101" y="192"/>
                    <a:pt x="158" y="247"/>
                  </a:cubicBezTo>
                  <a:cubicBezTo>
                    <a:pt x="124" y="218"/>
                    <a:pt x="91" y="202"/>
                    <a:pt x="61" y="202"/>
                  </a:cubicBezTo>
                  <a:cubicBezTo>
                    <a:pt x="42" y="202"/>
                    <a:pt x="20" y="210"/>
                    <a:pt x="1" y="218"/>
                  </a:cubicBezTo>
                  <a:cubicBezTo>
                    <a:pt x="16" y="240"/>
                    <a:pt x="30" y="259"/>
                    <a:pt x="49" y="273"/>
                  </a:cubicBezTo>
                  <a:cubicBezTo>
                    <a:pt x="79" y="262"/>
                    <a:pt x="53" y="233"/>
                    <a:pt x="75" y="221"/>
                  </a:cubicBezTo>
                  <a:lnTo>
                    <a:pt x="75" y="221"/>
                  </a:lnTo>
                  <a:cubicBezTo>
                    <a:pt x="98" y="233"/>
                    <a:pt x="94" y="247"/>
                    <a:pt x="91" y="266"/>
                  </a:cubicBezTo>
                  <a:cubicBezTo>
                    <a:pt x="87" y="288"/>
                    <a:pt x="106" y="304"/>
                    <a:pt x="120" y="304"/>
                  </a:cubicBezTo>
                  <a:cubicBezTo>
                    <a:pt x="124" y="304"/>
                    <a:pt x="128" y="304"/>
                    <a:pt x="132" y="300"/>
                  </a:cubicBezTo>
                  <a:cubicBezTo>
                    <a:pt x="177" y="251"/>
                    <a:pt x="232" y="240"/>
                    <a:pt x="289" y="225"/>
                  </a:cubicBezTo>
                  <a:cubicBezTo>
                    <a:pt x="353" y="214"/>
                    <a:pt x="382" y="150"/>
                    <a:pt x="438" y="124"/>
                  </a:cubicBezTo>
                  <a:cubicBezTo>
                    <a:pt x="408" y="94"/>
                    <a:pt x="405" y="79"/>
                    <a:pt x="401" y="35"/>
                  </a:cubicBezTo>
                  <a:cubicBezTo>
                    <a:pt x="397" y="23"/>
                    <a:pt x="397" y="9"/>
                    <a:pt x="382" y="0"/>
                  </a:cubicBezTo>
                  <a:lnTo>
                    <a:pt x="375" y="0"/>
                  </a:lnTo>
                  <a:cubicBezTo>
                    <a:pt x="363" y="0"/>
                    <a:pt x="356" y="4"/>
                    <a:pt x="348" y="12"/>
                  </a:cubicBezTo>
                  <a:cubicBezTo>
                    <a:pt x="341" y="19"/>
                    <a:pt x="337" y="26"/>
                    <a:pt x="334" y="31"/>
                  </a:cubicBezTo>
                  <a:cubicBezTo>
                    <a:pt x="303" y="64"/>
                    <a:pt x="285" y="76"/>
                    <a:pt x="258" y="76"/>
                  </a:cubicBezTo>
                  <a:cubicBezTo>
                    <a:pt x="240" y="76"/>
                    <a:pt x="218" y="68"/>
                    <a:pt x="187" y="53"/>
                  </a:cubicBezTo>
                  <a:cubicBezTo>
                    <a:pt x="161" y="38"/>
                    <a:pt x="14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2" name="Google Shape;34182;p24"/>
            <p:cNvSpPr/>
            <p:nvPr/>
          </p:nvSpPr>
          <p:spPr>
            <a:xfrm>
              <a:off x="-5314619" y="-1828061"/>
              <a:ext cx="16139" cy="14564"/>
            </a:xfrm>
            <a:custGeom>
              <a:avLst/>
              <a:gdLst/>
              <a:ahLst/>
              <a:cxnLst/>
              <a:rect l="l" t="t" r="r" b="b"/>
              <a:pathLst>
                <a:path w="338" h="305" extrusionOk="0">
                  <a:moveTo>
                    <a:pt x="210" y="1"/>
                  </a:moveTo>
                  <a:cubicBezTo>
                    <a:pt x="210" y="31"/>
                    <a:pt x="225" y="65"/>
                    <a:pt x="199" y="91"/>
                  </a:cubicBezTo>
                  <a:cubicBezTo>
                    <a:pt x="192" y="102"/>
                    <a:pt x="192" y="109"/>
                    <a:pt x="195" y="121"/>
                  </a:cubicBezTo>
                  <a:cubicBezTo>
                    <a:pt x="195" y="136"/>
                    <a:pt x="225" y="140"/>
                    <a:pt x="206" y="158"/>
                  </a:cubicBezTo>
                  <a:lnTo>
                    <a:pt x="199" y="158"/>
                  </a:lnTo>
                  <a:cubicBezTo>
                    <a:pt x="169" y="154"/>
                    <a:pt x="176" y="136"/>
                    <a:pt x="173" y="118"/>
                  </a:cubicBezTo>
                  <a:cubicBezTo>
                    <a:pt x="169" y="95"/>
                    <a:pt x="173" y="73"/>
                    <a:pt x="184" y="50"/>
                  </a:cubicBezTo>
                  <a:cubicBezTo>
                    <a:pt x="180" y="46"/>
                    <a:pt x="180" y="46"/>
                    <a:pt x="176" y="46"/>
                  </a:cubicBezTo>
                  <a:cubicBezTo>
                    <a:pt x="150" y="46"/>
                    <a:pt x="139" y="65"/>
                    <a:pt x="120" y="73"/>
                  </a:cubicBezTo>
                  <a:cubicBezTo>
                    <a:pt x="94" y="87"/>
                    <a:pt x="87" y="113"/>
                    <a:pt x="75" y="140"/>
                  </a:cubicBezTo>
                  <a:cubicBezTo>
                    <a:pt x="71" y="147"/>
                    <a:pt x="64" y="147"/>
                    <a:pt x="61" y="147"/>
                  </a:cubicBezTo>
                  <a:cubicBezTo>
                    <a:pt x="57" y="147"/>
                    <a:pt x="49" y="144"/>
                    <a:pt x="42" y="140"/>
                  </a:cubicBezTo>
                  <a:cubicBezTo>
                    <a:pt x="35" y="136"/>
                    <a:pt x="27" y="132"/>
                    <a:pt x="19" y="132"/>
                  </a:cubicBezTo>
                  <a:cubicBezTo>
                    <a:pt x="12" y="132"/>
                    <a:pt x="8" y="136"/>
                    <a:pt x="4" y="140"/>
                  </a:cubicBezTo>
                  <a:cubicBezTo>
                    <a:pt x="1" y="144"/>
                    <a:pt x="1" y="154"/>
                    <a:pt x="1" y="162"/>
                  </a:cubicBezTo>
                  <a:cubicBezTo>
                    <a:pt x="1" y="188"/>
                    <a:pt x="27" y="199"/>
                    <a:pt x="35" y="222"/>
                  </a:cubicBezTo>
                  <a:cubicBezTo>
                    <a:pt x="75" y="282"/>
                    <a:pt x="132" y="304"/>
                    <a:pt x="199" y="304"/>
                  </a:cubicBezTo>
                  <a:lnTo>
                    <a:pt x="237" y="304"/>
                  </a:lnTo>
                  <a:cubicBezTo>
                    <a:pt x="244" y="301"/>
                    <a:pt x="251" y="301"/>
                    <a:pt x="263" y="301"/>
                  </a:cubicBezTo>
                  <a:lnTo>
                    <a:pt x="281" y="301"/>
                  </a:lnTo>
                  <a:cubicBezTo>
                    <a:pt x="296" y="301"/>
                    <a:pt x="315" y="297"/>
                    <a:pt x="330" y="278"/>
                  </a:cubicBezTo>
                  <a:lnTo>
                    <a:pt x="322" y="278"/>
                  </a:lnTo>
                  <a:cubicBezTo>
                    <a:pt x="318" y="278"/>
                    <a:pt x="311" y="278"/>
                    <a:pt x="304" y="282"/>
                  </a:cubicBezTo>
                  <a:lnTo>
                    <a:pt x="285" y="282"/>
                  </a:lnTo>
                  <a:cubicBezTo>
                    <a:pt x="273" y="282"/>
                    <a:pt x="263" y="282"/>
                    <a:pt x="251" y="275"/>
                  </a:cubicBezTo>
                  <a:cubicBezTo>
                    <a:pt x="270" y="256"/>
                    <a:pt x="318" y="266"/>
                    <a:pt x="296" y="222"/>
                  </a:cubicBezTo>
                  <a:cubicBezTo>
                    <a:pt x="289" y="214"/>
                    <a:pt x="299" y="203"/>
                    <a:pt x="311" y="199"/>
                  </a:cubicBezTo>
                  <a:cubicBezTo>
                    <a:pt x="326" y="196"/>
                    <a:pt x="337" y="192"/>
                    <a:pt x="330" y="173"/>
                  </a:cubicBezTo>
                  <a:cubicBezTo>
                    <a:pt x="326" y="166"/>
                    <a:pt x="318" y="162"/>
                    <a:pt x="311" y="162"/>
                  </a:cubicBezTo>
                  <a:cubicBezTo>
                    <a:pt x="304" y="162"/>
                    <a:pt x="296" y="166"/>
                    <a:pt x="289" y="170"/>
                  </a:cubicBezTo>
                  <a:cubicBezTo>
                    <a:pt x="285" y="173"/>
                    <a:pt x="277" y="177"/>
                    <a:pt x="270" y="177"/>
                  </a:cubicBezTo>
                  <a:cubicBezTo>
                    <a:pt x="266" y="177"/>
                    <a:pt x="263" y="177"/>
                    <a:pt x="259" y="170"/>
                  </a:cubicBezTo>
                  <a:cubicBezTo>
                    <a:pt x="251" y="140"/>
                    <a:pt x="285" y="125"/>
                    <a:pt x="289" y="95"/>
                  </a:cubicBezTo>
                  <a:cubicBezTo>
                    <a:pt x="247" y="91"/>
                    <a:pt x="221" y="76"/>
                    <a:pt x="237" y="28"/>
                  </a:cubicBezTo>
                  <a:cubicBezTo>
                    <a:pt x="240" y="13"/>
                    <a:pt x="225" y="5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3" name="Google Shape;34183;p24"/>
            <p:cNvSpPr/>
            <p:nvPr/>
          </p:nvSpPr>
          <p:spPr>
            <a:xfrm>
              <a:off x="-5400282" y="-2117379"/>
              <a:ext cx="33568" cy="31515"/>
            </a:xfrm>
            <a:custGeom>
              <a:avLst/>
              <a:gdLst/>
              <a:ahLst/>
              <a:cxnLst/>
              <a:rect l="l" t="t" r="r" b="b"/>
              <a:pathLst>
                <a:path w="703" h="660" extrusionOk="0">
                  <a:moveTo>
                    <a:pt x="124" y="1"/>
                  </a:moveTo>
                  <a:cubicBezTo>
                    <a:pt x="97" y="1"/>
                    <a:pt x="86" y="23"/>
                    <a:pt x="79" y="49"/>
                  </a:cubicBezTo>
                  <a:cubicBezTo>
                    <a:pt x="71" y="71"/>
                    <a:pt x="71" y="106"/>
                    <a:pt x="57" y="116"/>
                  </a:cubicBezTo>
                  <a:cubicBezTo>
                    <a:pt x="0" y="150"/>
                    <a:pt x="16" y="206"/>
                    <a:pt x="7" y="255"/>
                  </a:cubicBezTo>
                  <a:cubicBezTo>
                    <a:pt x="0" y="289"/>
                    <a:pt x="26" y="318"/>
                    <a:pt x="23" y="352"/>
                  </a:cubicBezTo>
                  <a:cubicBezTo>
                    <a:pt x="26" y="352"/>
                    <a:pt x="30" y="352"/>
                    <a:pt x="38" y="349"/>
                  </a:cubicBezTo>
                  <a:cubicBezTo>
                    <a:pt x="26" y="195"/>
                    <a:pt x="64" y="124"/>
                    <a:pt x="187" y="68"/>
                  </a:cubicBezTo>
                  <a:cubicBezTo>
                    <a:pt x="214" y="53"/>
                    <a:pt x="240" y="35"/>
                    <a:pt x="269" y="35"/>
                  </a:cubicBezTo>
                  <a:cubicBezTo>
                    <a:pt x="281" y="35"/>
                    <a:pt x="288" y="38"/>
                    <a:pt x="304" y="42"/>
                  </a:cubicBezTo>
                  <a:cubicBezTo>
                    <a:pt x="318" y="38"/>
                    <a:pt x="337" y="35"/>
                    <a:pt x="356" y="35"/>
                  </a:cubicBezTo>
                  <a:cubicBezTo>
                    <a:pt x="419" y="35"/>
                    <a:pt x="487" y="64"/>
                    <a:pt x="509" y="116"/>
                  </a:cubicBezTo>
                  <a:cubicBezTo>
                    <a:pt x="523" y="143"/>
                    <a:pt x="535" y="169"/>
                    <a:pt x="561" y="180"/>
                  </a:cubicBezTo>
                  <a:cubicBezTo>
                    <a:pt x="587" y="195"/>
                    <a:pt x="602" y="228"/>
                    <a:pt x="599" y="244"/>
                  </a:cubicBezTo>
                  <a:cubicBezTo>
                    <a:pt x="587" y="292"/>
                    <a:pt x="609" y="345"/>
                    <a:pt x="583" y="390"/>
                  </a:cubicBezTo>
                  <a:cubicBezTo>
                    <a:pt x="591" y="416"/>
                    <a:pt x="565" y="442"/>
                    <a:pt x="587" y="468"/>
                  </a:cubicBezTo>
                  <a:cubicBezTo>
                    <a:pt x="654" y="502"/>
                    <a:pt x="658" y="520"/>
                    <a:pt x="602" y="554"/>
                  </a:cubicBezTo>
                  <a:cubicBezTo>
                    <a:pt x="557" y="584"/>
                    <a:pt x="618" y="618"/>
                    <a:pt x="587" y="644"/>
                  </a:cubicBezTo>
                  <a:cubicBezTo>
                    <a:pt x="591" y="647"/>
                    <a:pt x="599" y="651"/>
                    <a:pt x="602" y="659"/>
                  </a:cubicBezTo>
                  <a:cubicBezTo>
                    <a:pt x="606" y="651"/>
                    <a:pt x="613" y="647"/>
                    <a:pt x="618" y="640"/>
                  </a:cubicBezTo>
                  <a:cubicBezTo>
                    <a:pt x="613" y="606"/>
                    <a:pt x="609" y="577"/>
                    <a:pt x="651" y="554"/>
                  </a:cubicBezTo>
                  <a:cubicBezTo>
                    <a:pt x="699" y="528"/>
                    <a:pt x="703" y="480"/>
                    <a:pt x="662" y="438"/>
                  </a:cubicBezTo>
                  <a:cubicBezTo>
                    <a:pt x="640" y="416"/>
                    <a:pt x="644" y="394"/>
                    <a:pt x="640" y="363"/>
                  </a:cubicBezTo>
                  <a:cubicBezTo>
                    <a:pt x="635" y="304"/>
                    <a:pt x="647" y="237"/>
                    <a:pt x="599" y="180"/>
                  </a:cubicBezTo>
                  <a:cubicBezTo>
                    <a:pt x="561" y="143"/>
                    <a:pt x="531" y="94"/>
                    <a:pt x="494" y="57"/>
                  </a:cubicBezTo>
                  <a:cubicBezTo>
                    <a:pt x="456" y="19"/>
                    <a:pt x="408" y="9"/>
                    <a:pt x="359" y="9"/>
                  </a:cubicBezTo>
                  <a:cubicBezTo>
                    <a:pt x="344" y="9"/>
                    <a:pt x="330" y="9"/>
                    <a:pt x="314" y="12"/>
                  </a:cubicBezTo>
                  <a:cubicBezTo>
                    <a:pt x="304" y="4"/>
                    <a:pt x="292" y="4"/>
                    <a:pt x="277" y="4"/>
                  </a:cubicBezTo>
                  <a:cubicBezTo>
                    <a:pt x="266" y="4"/>
                    <a:pt x="251" y="4"/>
                    <a:pt x="236" y="9"/>
                  </a:cubicBezTo>
                  <a:cubicBezTo>
                    <a:pt x="221" y="12"/>
                    <a:pt x="206" y="16"/>
                    <a:pt x="191" y="16"/>
                  </a:cubicBezTo>
                  <a:cubicBezTo>
                    <a:pt x="180" y="16"/>
                    <a:pt x="169" y="12"/>
                    <a:pt x="157" y="9"/>
                  </a:cubicBezTo>
                  <a:cubicBezTo>
                    <a:pt x="142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4" name="Google Shape;34184;p24"/>
            <p:cNvSpPr/>
            <p:nvPr/>
          </p:nvSpPr>
          <p:spPr>
            <a:xfrm>
              <a:off x="-5614489" y="-2145742"/>
              <a:ext cx="20055" cy="15232"/>
            </a:xfrm>
            <a:custGeom>
              <a:avLst/>
              <a:gdLst/>
              <a:ahLst/>
              <a:cxnLst/>
              <a:rect l="l" t="t" r="r" b="b"/>
              <a:pathLst>
                <a:path w="420" h="319" extrusionOk="0">
                  <a:moveTo>
                    <a:pt x="251" y="1"/>
                  </a:moveTo>
                  <a:cubicBezTo>
                    <a:pt x="199" y="1"/>
                    <a:pt x="165" y="30"/>
                    <a:pt x="128" y="105"/>
                  </a:cubicBezTo>
                  <a:cubicBezTo>
                    <a:pt x="124" y="109"/>
                    <a:pt x="124" y="113"/>
                    <a:pt x="120" y="116"/>
                  </a:cubicBezTo>
                  <a:cubicBezTo>
                    <a:pt x="113" y="127"/>
                    <a:pt x="102" y="135"/>
                    <a:pt x="90" y="135"/>
                  </a:cubicBezTo>
                  <a:cubicBezTo>
                    <a:pt x="83" y="135"/>
                    <a:pt x="75" y="132"/>
                    <a:pt x="71" y="116"/>
                  </a:cubicBezTo>
                  <a:cubicBezTo>
                    <a:pt x="68" y="90"/>
                    <a:pt x="61" y="82"/>
                    <a:pt x="49" y="82"/>
                  </a:cubicBezTo>
                  <a:cubicBezTo>
                    <a:pt x="42" y="82"/>
                    <a:pt x="35" y="87"/>
                    <a:pt x="27" y="90"/>
                  </a:cubicBezTo>
                  <a:cubicBezTo>
                    <a:pt x="19" y="94"/>
                    <a:pt x="12" y="98"/>
                    <a:pt x="4" y="98"/>
                  </a:cubicBezTo>
                  <a:lnTo>
                    <a:pt x="1" y="94"/>
                  </a:lnTo>
                  <a:lnTo>
                    <a:pt x="1" y="94"/>
                  </a:lnTo>
                  <a:cubicBezTo>
                    <a:pt x="57" y="165"/>
                    <a:pt x="80" y="262"/>
                    <a:pt x="173" y="299"/>
                  </a:cubicBezTo>
                  <a:cubicBezTo>
                    <a:pt x="195" y="311"/>
                    <a:pt x="214" y="318"/>
                    <a:pt x="237" y="318"/>
                  </a:cubicBezTo>
                  <a:cubicBezTo>
                    <a:pt x="251" y="318"/>
                    <a:pt x="266" y="311"/>
                    <a:pt x="285" y="299"/>
                  </a:cubicBezTo>
                  <a:cubicBezTo>
                    <a:pt x="270" y="273"/>
                    <a:pt x="259" y="251"/>
                    <a:pt x="270" y="221"/>
                  </a:cubicBezTo>
                  <a:cubicBezTo>
                    <a:pt x="281" y="203"/>
                    <a:pt x="266" y="187"/>
                    <a:pt x="259" y="172"/>
                  </a:cubicBezTo>
                  <a:lnTo>
                    <a:pt x="254" y="172"/>
                  </a:lnTo>
                  <a:cubicBezTo>
                    <a:pt x="244" y="172"/>
                    <a:pt x="237" y="176"/>
                    <a:pt x="228" y="180"/>
                  </a:cubicBezTo>
                  <a:cubicBezTo>
                    <a:pt x="221" y="184"/>
                    <a:pt x="214" y="187"/>
                    <a:pt x="210" y="187"/>
                  </a:cubicBezTo>
                  <a:lnTo>
                    <a:pt x="210" y="184"/>
                  </a:lnTo>
                  <a:cubicBezTo>
                    <a:pt x="218" y="135"/>
                    <a:pt x="165" y="101"/>
                    <a:pt x="195" y="56"/>
                  </a:cubicBezTo>
                  <a:cubicBezTo>
                    <a:pt x="206" y="37"/>
                    <a:pt x="221" y="34"/>
                    <a:pt x="240" y="34"/>
                  </a:cubicBezTo>
                  <a:lnTo>
                    <a:pt x="254" y="34"/>
                  </a:lnTo>
                  <a:cubicBezTo>
                    <a:pt x="330" y="45"/>
                    <a:pt x="330" y="42"/>
                    <a:pt x="337" y="135"/>
                  </a:cubicBezTo>
                  <a:cubicBezTo>
                    <a:pt x="363" y="146"/>
                    <a:pt x="385" y="161"/>
                    <a:pt x="416" y="161"/>
                  </a:cubicBezTo>
                  <a:lnTo>
                    <a:pt x="420" y="161"/>
                  </a:lnTo>
                  <a:cubicBezTo>
                    <a:pt x="401" y="127"/>
                    <a:pt x="382" y="98"/>
                    <a:pt x="378" y="60"/>
                  </a:cubicBezTo>
                  <a:cubicBezTo>
                    <a:pt x="375" y="37"/>
                    <a:pt x="367" y="30"/>
                    <a:pt x="349" y="23"/>
                  </a:cubicBezTo>
                  <a:cubicBezTo>
                    <a:pt x="307" y="8"/>
                    <a:pt x="277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5" name="Google Shape;34185;p24"/>
            <p:cNvSpPr/>
            <p:nvPr/>
          </p:nvSpPr>
          <p:spPr>
            <a:xfrm>
              <a:off x="-5593431" y="-2053632"/>
              <a:ext cx="13275" cy="11985"/>
            </a:xfrm>
            <a:custGeom>
              <a:avLst/>
              <a:gdLst/>
              <a:ahLst/>
              <a:cxnLst/>
              <a:rect l="l" t="t" r="r" b="b"/>
              <a:pathLst>
                <a:path w="278" h="251" extrusionOk="0">
                  <a:moveTo>
                    <a:pt x="139" y="1"/>
                  </a:moveTo>
                  <a:cubicBezTo>
                    <a:pt x="31" y="1"/>
                    <a:pt x="1" y="116"/>
                    <a:pt x="53" y="206"/>
                  </a:cubicBezTo>
                  <a:cubicBezTo>
                    <a:pt x="72" y="236"/>
                    <a:pt x="101" y="251"/>
                    <a:pt x="136" y="251"/>
                  </a:cubicBezTo>
                  <a:cubicBezTo>
                    <a:pt x="146" y="251"/>
                    <a:pt x="162" y="247"/>
                    <a:pt x="177" y="244"/>
                  </a:cubicBezTo>
                  <a:cubicBezTo>
                    <a:pt x="195" y="239"/>
                    <a:pt x="206" y="213"/>
                    <a:pt x="229" y="213"/>
                  </a:cubicBezTo>
                  <a:cubicBezTo>
                    <a:pt x="232" y="213"/>
                    <a:pt x="236" y="217"/>
                    <a:pt x="240" y="217"/>
                  </a:cubicBezTo>
                  <a:cubicBezTo>
                    <a:pt x="255" y="210"/>
                    <a:pt x="255" y="199"/>
                    <a:pt x="255" y="187"/>
                  </a:cubicBezTo>
                  <a:cubicBezTo>
                    <a:pt x="244" y="158"/>
                    <a:pt x="277" y="139"/>
                    <a:pt x="277" y="105"/>
                  </a:cubicBezTo>
                  <a:cubicBezTo>
                    <a:pt x="277" y="34"/>
                    <a:pt x="225" y="23"/>
                    <a:pt x="177" y="1"/>
                  </a:cubicBezTo>
                  <a:cubicBezTo>
                    <a:pt x="169" y="1"/>
                    <a:pt x="162" y="4"/>
                    <a:pt x="158" y="4"/>
                  </a:cubicBezTo>
                  <a:lnTo>
                    <a:pt x="154" y="4"/>
                  </a:lnTo>
                  <a:cubicBezTo>
                    <a:pt x="146" y="1"/>
                    <a:pt x="143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6" name="Google Shape;34186;p24"/>
            <p:cNvSpPr/>
            <p:nvPr/>
          </p:nvSpPr>
          <p:spPr>
            <a:xfrm>
              <a:off x="-5190707" y="-1557749"/>
              <a:ext cx="18240" cy="17858"/>
            </a:xfrm>
            <a:custGeom>
              <a:avLst/>
              <a:gdLst/>
              <a:ahLst/>
              <a:cxnLst/>
              <a:rect l="l" t="t" r="r" b="b"/>
              <a:pathLst>
                <a:path w="382" h="374" extrusionOk="0">
                  <a:moveTo>
                    <a:pt x="190" y="131"/>
                  </a:moveTo>
                  <a:cubicBezTo>
                    <a:pt x="232" y="131"/>
                    <a:pt x="292" y="168"/>
                    <a:pt x="306" y="206"/>
                  </a:cubicBezTo>
                  <a:cubicBezTo>
                    <a:pt x="325" y="250"/>
                    <a:pt x="299" y="284"/>
                    <a:pt x="269" y="310"/>
                  </a:cubicBezTo>
                  <a:cubicBezTo>
                    <a:pt x="258" y="321"/>
                    <a:pt x="243" y="325"/>
                    <a:pt x="232" y="325"/>
                  </a:cubicBezTo>
                  <a:cubicBezTo>
                    <a:pt x="206" y="325"/>
                    <a:pt x="183" y="306"/>
                    <a:pt x="161" y="292"/>
                  </a:cubicBezTo>
                  <a:cubicBezTo>
                    <a:pt x="135" y="273"/>
                    <a:pt x="123" y="247"/>
                    <a:pt x="123" y="216"/>
                  </a:cubicBezTo>
                  <a:cubicBezTo>
                    <a:pt x="127" y="176"/>
                    <a:pt x="135" y="135"/>
                    <a:pt x="187" y="131"/>
                  </a:cubicBezTo>
                  <a:close/>
                  <a:moveTo>
                    <a:pt x="280" y="0"/>
                  </a:moveTo>
                  <a:cubicBezTo>
                    <a:pt x="276" y="0"/>
                    <a:pt x="273" y="0"/>
                    <a:pt x="269" y="7"/>
                  </a:cubicBezTo>
                  <a:cubicBezTo>
                    <a:pt x="243" y="49"/>
                    <a:pt x="190" y="56"/>
                    <a:pt x="161" y="86"/>
                  </a:cubicBezTo>
                  <a:cubicBezTo>
                    <a:pt x="119" y="127"/>
                    <a:pt x="78" y="138"/>
                    <a:pt x="30" y="138"/>
                  </a:cubicBezTo>
                  <a:cubicBezTo>
                    <a:pt x="19" y="138"/>
                    <a:pt x="7" y="138"/>
                    <a:pt x="0" y="135"/>
                  </a:cubicBezTo>
                  <a:lnTo>
                    <a:pt x="0" y="135"/>
                  </a:lnTo>
                  <a:cubicBezTo>
                    <a:pt x="37" y="194"/>
                    <a:pt x="78" y="247"/>
                    <a:pt x="112" y="302"/>
                  </a:cubicBezTo>
                  <a:cubicBezTo>
                    <a:pt x="145" y="363"/>
                    <a:pt x="154" y="373"/>
                    <a:pt x="183" y="373"/>
                  </a:cubicBezTo>
                  <a:cubicBezTo>
                    <a:pt x="198" y="373"/>
                    <a:pt x="216" y="370"/>
                    <a:pt x="247" y="370"/>
                  </a:cubicBezTo>
                  <a:cubicBezTo>
                    <a:pt x="318" y="363"/>
                    <a:pt x="333" y="318"/>
                    <a:pt x="355" y="273"/>
                  </a:cubicBezTo>
                  <a:cubicBezTo>
                    <a:pt x="381" y="224"/>
                    <a:pt x="355" y="161"/>
                    <a:pt x="299" y="138"/>
                  </a:cubicBezTo>
                  <a:cubicBezTo>
                    <a:pt x="269" y="127"/>
                    <a:pt x="273" y="109"/>
                    <a:pt x="284" y="90"/>
                  </a:cubicBezTo>
                  <a:cubicBezTo>
                    <a:pt x="292" y="75"/>
                    <a:pt x="302" y="64"/>
                    <a:pt x="314" y="52"/>
                  </a:cubicBezTo>
                  <a:cubicBezTo>
                    <a:pt x="329" y="37"/>
                    <a:pt x="325" y="26"/>
                    <a:pt x="311" y="14"/>
                  </a:cubicBezTo>
                  <a:cubicBezTo>
                    <a:pt x="302" y="7"/>
                    <a:pt x="292" y="0"/>
                    <a:pt x="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7" name="Google Shape;34187;p24"/>
            <p:cNvSpPr/>
            <p:nvPr/>
          </p:nvSpPr>
          <p:spPr>
            <a:xfrm>
              <a:off x="-5571657" y="-1822475"/>
              <a:ext cx="21822" cy="15901"/>
            </a:xfrm>
            <a:custGeom>
              <a:avLst/>
              <a:gdLst/>
              <a:ahLst/>
              <a:cxnLst/>
              <a:rect l="l" t="t" r="r" b="b"/>
              <a:pathLst>
                <a:path w="457" h="333" extrusionOk="0">
                  <a:moveTo>
                    <a:pt x="352" y="213"/>
                  </a:moveTo>
                  <a:cubicBezTo>
                    <a:pt x="367" y="236"/>
                    <a:pt x="401" y="236"/>
                    <a:pt x="397" y="265"/>
                  </a:cubicBezTo>
                  <a:cubicBezTo>
                    <a:pt x="394" y="280"/>
                    <a:pt x="382" y="284"/>
                    <a:pt x="371" y="284"/>
                  </a:cubicBezTo>
                  <a:lnTo>
                    <a:pt x="337" y="284"/>
                  </a:lnTo>
                  <a:cubicBezTo>
                    <a:pt x="352" y="262"/>
                    <a:pt x="349" y="243"/>
                    <a:pt x="352" y="213"/>
                  </a:cubicBezTo>
                  <a:close/>
                  <a:moveTo>
                    <a:pt x="199" y="1"/>
                  </a:moveTo>
                  <a:cubicBezTo>
                    <a:pt x="177" y="41"/>
                    <a:pt x="125" y="23"/>
                    <a:pt x="98" y="53"/>
                  </a:cubicBezTo>
                  <a:cubicBezTo>
                    <a:pt x="128" y="68"/>
                    <a:pt x="147" y="90"/>
                    <a:pt x="116" y="120"/>
                  </a:cubicBezTo>
                  <a:cubicBezTo>
                    <a:pt x="109" y="127"/>
                    <a:pt x="102" y="131"/>
                    <a:pt x="90" y="131"/>
                  </a:cubicBezTo>
                  <a:cubicBezTo>
                    <a:pt x="75" y="131"/>
                    <a:pt x="61" y="116"/>
                    <a:pt x="46" y="101"/>
                  </a:cubicBezTo>
                  <a:cubicBezTo>
                    <a:pt x="35" y="90"/>
                    <a:pt x="35" y="71"/>
                    <a:pt x="35" y="56"/>
                  </a:cubicBezTo>
                  <a:lnTo>
                    <a:pt x="35" y="56"/>
                  </a:lnTo>
                  <a:cubicBezTo>
                    <a:pt x="1" y="86"/>
                    <a:pt x="8" y="116"/>
                    <a:pt x="42" y="127"/>
                  </a:cubicBezTo>
                  <a:cubicBezTo>
                    <a:pt x="106" y="149"/>
                    <a:pt x="113" y="194"/>
                    <a:pt x="113" y="247"/>
                  </a:cubicBezTo>
                  <a:cubicBezTo>
                    <a:pt x="113" y="258"/>
                    <a:pt x="120" y="265"/>
                    <a:pt x="128" y="273"/>
                  </a:cubicBezTo>
                  <a:cubicBezTo>
                    <a:pt x="132" y="239"/>
                    <a:pt x="109" y="206"/>
                    <a:pt x="135" y="176"/>
                  </a:cubicBezTo>
                  <a:cubicBezTo>
                    <a:pt x="139" y="149"/>
                    <a:pt x="151" y="142"/>
                    <a:pt x="169" y="142"/>
                  </a:cubicBezTo>
                  <a:cubicBezTo>
                    <a:pt x="177" y="142"/>
                    <a:pt x="184" y="142"/>
                    <a:pt x="195" y="146"/>
                  </a:cubicBezTo>
                  <a:cubicBezTo>
                    <a:pt x="218" y="149"/>
                    <a:pt x="232" y="172"/>
                    <a:pt x="247" y="184"/>
                  </a:cubicBezTo>
                  <a:cubicBezTo>
                    <a:pt x="289" y="225"/>
                    <a:pt x="270" y="258"/>
                    <a:pt x="229" y="280"/>
                  </a:cubicBezTo>
                  <a:cubicBezTo>
                    <a:pt x="214" y="292"/>
                    <a:pt x="195" y="296"/>
                    <a:pt x="180" y="299"/>
                  </a:cubicBezTo>
                  <a:lnTo>
                    <a:pt x="187" y="299"/>
                  </a:lnTo>
                  <a:cubicBezTo>
                    <a:pt x="251" y="299"/>
                    <a:pt x="315" y="306"/>
                    <a:pt x="375" y="329"/>
                  </a:cubicBezTo>
                  <a:cubicBezTo>
                    <a:pt x="382" y="333"/>
                    <a:pt x="386" y="333"/>
                    <a:pt x="394" y="333"/>
                  </a:cubicBezTo>
                  <a:cubicBezTo>
                    <a:pt x="416" y="333"/>
                    <a:pt x="439" y="310"/>
                    <a:pt x="446" y="280"/>
                  </a:cubicBezTo>
                  <a:cubicBezTo>
                    <a:pt x="456" y="251"/>
                    <a:pt x="434" y="236"/>
                    <a:pt x="408" y="225"/>
                  </a:cubicBezTo>
                  <a:cubicBezTo>
                    <a:pt x="334" y="187"/>
                    <a:pt x="270" y="123"/>
                    <a:pt x="266" y="45"/>
                  </a:cubicBezTo>
                  <a:cubicBezTo>
                    <a:pt x="263" y="8"/>
                    <a:pt x="251" y="4"/>
                    <a:pt x="237" y="4"/>
                  </a:cubicBezTo>
                  <a:lnTo>
                    <a:pt x="210" y="4"/>
                  </a:lnTo>
                  <a:cubicBezTo>
                    <a:pt x="206" y="4"/>
                    <a:pt x="203" y="4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8" name="Google Shape;34188;p24"/>
            <p:cNvSpPr/>
            <p:nvPr/>
          </p:nvSpPr>
          <p:spPr>
            <a:xfrm>
              <a:off x="-5228573" y="-1758919"/>
              <a:ext cx="19530" cy="17906"/>
            </a:xfrm>
            <a:custGeom>
              <a:avLst/>
              <a:gdLst/>
              <a:ahLst/>
              <a:cxnLst/>
              <a:rect l="l" t="t" r="r" b="b"/>
              <a:pathLst>
                <a:path w="409" h="375" extrusionOk="0">
                  <a:moveTo>
                    <a:pt x="153" y="38"/>
                  </a:moveTo>
                  <a:cubicBezTo>
                    <a:pt x="169" y="41"/>
                    <a:pt x="172" y="56"/>
                    <a:pt x="176" y="67"/>
                  </a:cubicBezTo>
                  <a:cubicBezTo>
                    <a:pt x="180" y="83"/>
                    <a:pt x="172" y="90"/>
                    <a:pt x="157" y="90"/>
                  </a:cubicBezTo>
                  <a:lnTo>
                    <a:pt x="153" y="90"/>
                  </a:lnTo>
                  <a:cubicBezTo>
                    <a:pt x="139" y="86"/>
                    <a:pt x="135" y="75"/>
                    <a:pt x="135" y="60"/>
                  </a:cubicBezTo>
                  <a:cubicBezTo>
                    <a:pt x="135" y="48"/>
                    <a:pt x="143" y="41"/>
                    <a:pt x="153" y="38"/>
                  </a:cubicBezTo>
                  <a:close/>
                  <a:moveTo>
                    <a:pt x="146" y="0"/>
                  </a:moveTo>
                  <a:cubicBezTo>
                    <a:pt x="120" y="19"/>
                    <a:pt x="101" y="52"/>
                    <a:pt x="60" y="52"/>
                  </a:cubicBezTo>
                  <a:lnTo>
                    <a:pt x="57" y="52"/>
                  </a:lnTo>
                  <a:cubicBezTo>
                    <a:pt x="41" y="52"/>
                    <a:pt x="41" y="71"/>
                    <a:pt x="41" y="83"/>
                  </a:cubicBezTo>
                  <a:cubicBezTo>
                    <a:pt x="53" y="105"/>
                    <a:pt x="79" y="90"/>
                    <a:pt x="98" y="105"/>
                  </a:cubicBezTo>
                  <a:cubicBezTo>
                    <a:pt x="79" y="116"/>
                    <a:pt x="60" y="131"/>
                    <a:pt x="49" y="131"/>
                  </a:cubicBezTo>
                  <a:cubicBezTo>
                    <a:pt x="34" y="131"/>
                    <a:pt x="27" y="119"/>
                    <a:pt x="27" y="86"/>
                  </a:cubicBezTo>
                  <a:cubicBezTo>
                    <a:pt x="5" y="101"/>
                    <a:pt x="0" y="138"/>
                    <a:pt x="8" y="145"/>
                  </a:cubicBezTo>
                  <a:cubicBezTo>
                    <a:pt x="57" y="179"/>
                    <a:pt x="64" y="258"/>
                    <a:pt x="135" y="269"/>
                  </a:cubicBezTo>
                  <a:cubicBezTo>
                    <a:pt x="139" y="228"/>
                    <a:pt x="98" y="172"/>
                    <a:pt x="172" y="153"/>
                  </a:cubicBezTo>
                  <a:cubicBezTo>
                    <a:pt x="188" y="153"/>
                    <a:pt x="198" y="145"/>
                    <a:pt x="210" y="138"/>
                  </a:cubicBezTo>
                  <a:cubicBezTo>
                    <a:pt x="224" y="123"/>
                    <a:pt x="236" y="116"/>
                    <a:pt x="247" y="116"/>
                  </a:cubicBezTo>
                  <a:cubicBezTo>
                    <a:pt x="262" y="116"/>
                    <a:pt x="277" y="127"/>
                    <a:pt x="292" y="153"/>
                  </a:cubicBezTo>
                  <a:cubicBezTo>
                    <a:pt x="329" y="195"/>
                    <a:pt x="341" y="235"/>
                    <a:pt x="341" y="288"/>
                  </a:cubicBezTo>
                  <a:cubicBezTo>
                    <a:pt x="341" y="325"/>
                    <a:pt x="322" y="336"/>
                    <a:pt x="292" y="336"/>
                  </a:cubicBezTo>
                  <a:lnTo>
                    <a:pt x="284" y="336"/>
                  </a:lnTo>
                  <a:cubicBezTo>
                    <a:pt x="262" y="366"/>
                    <a:pt x="232" y="352"/>
                    <a:pt x="206" y="359"/>
                  </a:cubicBezTo>
                  <a:cubicBezTo>
                    <a:pt x="229" y="370"/>
                    <a:pt x="247" y="374"/>
                    <a:pt x="269" y="374"/>
                  </a:cubicBezTo>
                  <a:cubicBezTo>
                    <a:pt x="310" y="374"/>
                    <a:pt x="352" y="355"/>
                    <a:pt x="389" y="325"/>
                  </a:cubicBezTo>
                  <a:cubicBezTo>
                    <a:pt x="400" y="321"/>
                    <a:pt x="408" y="310"/>
                    <a:pt x="400" y="302"/>
                  </a:cubicBezTo>
                  <a:cubicBezTo>
                    <a:pt x="348" y="247"/>
                    <a:pt x="381" y="172"/>
                    <a:pt x="359" y="109"/>
                  </a:cubicBezTo>
                  <a:lnTo>
                    <a:pt x="359" y="109"/>
                  </a:lnTo>
                  <a:cubicBezTo>
                    <a:pt x="341" y="112"/>
                    <a:pt x="337" y="135"/>
                    <a:pt x="314" y="138"/>
                  </a:cubicBezTo>
                  <a:cubicBezTo>
                    <a:pt x="300" y="105"/>
                    <a:pt x="322" y="83"/>
                    <a:pt x="341" y="60"/>
                  </a:cubicBezTo>
                  <a:lnTo>
                    <a:pt x="333" y="60"/>
                  </a:lnTo>
                  <a:cubicBezTo>
                    <a:pt x="319" y="60"/>
                    <a:pt x="303" y="56"/>
                    <a:pt x="288" y="48"/>
                  </a:cubicBezTo>
                  <a:cubicBezTo>
                    <a:pt x="274" y="45"/>
                    <a:pt x="262" y="38"/>
                    <a:pt x="247" y="38"/>
                  </a:cubicBezTo>
                  <a:cubicBezTo>
                    <a:pt x="240" y="38"/>
                    <a:pt x="236" y="41"/>
                    <a:pt x="232" y="41"/>
                  </a:cubicBezTo>
                  <a:lnTo>
                    <a:pt x="224" y="41"/>
                  </a:lnTo>
                  <a:cubicBezTo>
                    <a:pt x="210" y="41"/>
                    <a:pt x="198" y="30"/>
                    <a:pt x="188" y="19"/>
                  </a:cubicBezTo>
                  <a:cubicBezTo>
                    <a:pt x="180" y="11"/>
                    <a:pt x="169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9" name="Google Shape;34189;p24"/>
            <p:cNvSpPr/>
            <p:nvPr/>
          </p:nvSpPr>
          <p:spPr>
            <a:xfrm>
              <a:off x="-5244999" y="-1966536"/>
              <a:ext cx="17190" cy="13227"/>
            </a:xfrm>
            <a:custGeom>
              <a:avLst/>
              <a:gdLst/>
              <a:ahLst/>
              <a:cxnLst/>
              <a:rect l="l" t="t" r="r" b="b"/>
              <a:pathLst>
                <a:path w="360" h="277" extrusionOk="0">
                  <a:moveTo>
                    <a:pt x="26" y="0"/>
                  </a:moveTo>
                  <a:cubicBezTo>
                    <a:pt x="0" y="16"/>
                    <a:pt x="26" y="49"/>
                    <a:pt x="0" y="64"/>
                  </a:cubicBezTo>
                  <a:cubicBezTo>
                    <a:pt x="12" y="94"/>
                    <a:pt x="12" y="131"/>
                    <a:pt x="30" y="154"/>
                  </a:cubicBezTo>
                  <a:cubicBezTo>
                    <a:pt x="71" y="199"/>
                    <a:pt x="30" y="195"/>
                    <a:pt x="0" y="206"/>
                  </a:cubicBezTo>
                  <a:lnTo>
                    <a:pt x="0" y="209"/>
                  </a:lnTo>
                  <a:cubicBezTo>
                    <a:pt x="75" y="228"/>
                    <a:pt x="135" y="277"/>
                    <a:pt x="210" y="277"/>
                  </a:cubicBezTo>
                  <a:cubicBezTo>
                    <a:pt x="225" y="277"/>
                    <a:pt x="240" y="273"/>
                    <a:pt x="254" y="270"/>
                  </a:cubicBezTo>
                  <a:cubicBezTo>
                    <a:pt x="270" y="262"/>
                    <a:pt x="270" y="251"/>
                    <a:pt x="270" y="236"/>
                  </a:cubicBezTo>
                  <a:lnTo>
                    <a:pt x="247" y="236"/>
                  </a:lnTo>
                  <a:cubicBezTo>
                    <a:pt x="236" y="236"/>
                    <a:pt x="225" y="236"/>
                    <a:pt x="218" y="228"/>
                  </a:cubicBezTo>
                  <a:cubicBezTo>
                    <a:pt x="206" y="218"/>
                    <a:pt x="183" y="209"/>
                    <a:pt x="202" y="192"/>
                  </a:cubicBezTo>
                  <a:cubicBezTo>
                    <a:pt x="214" y="183"/>
                    <a:pt x="221" y="161"/>
                    <a:pt x="236" y="161"/>
                  </a:cubicBezTo>
                  <a:lnTo>
                    <a:pt x="244" y="161"/>
                  </a:lnTo>
                  <a:cubicBezTo>
                    <a:pt x="266" y="176"/>
                    <a:pt x="307" y="192"/>
                    <a:pt x="285" y="236"/>
                  </a:cubicBezTo>
                  <a:lnTo>
                    <a:pt x="285" y="247"/>
                  </a:lnTo>
                  <a:cubicBezTo>
                    <a:pt x="322" y="247"/>
                    <a:pt x="337" y="218"/>
                    <a:pt x="359" y="199"/>
                  </a:cubicBezTo>
                  <a:lnTo>
                    <a:pt x="356" y="199"/>
                  </a:lnTo>
                  <a:cubicBezTo>
                    <a:pt x="333" y="199"/>
                    <a:pt x="318" y="187"/>
                    <a:pt x="311" y="169"/>
                  </a:cubicBezTo>
                  <a:cubicBezTo>
                    <a:pt x="259" y="128"/>
                    <a:pt x="228" y="68"/>
                    <a:pt x="187" y="19"/>
                  </a:cubicBezTo>
                  <a:cubicBezTo>
                    <a:pt x="166" y="70"/>
                    <a:pt x="130" y="75"/>
                    <a:pt x="88" y="75"/>
                  </a:cubicBezTo>
                  <a:cubicBezTo>
                    <a:pt x="77" y="75"/>
                    <a:pt x="66" y="74"/>
                    <a:pt x="55" y="74"/>
                  </a:cubicBezTo>
                  <a:cubicBezTo>
                    <a:pt x="48" y="74"/>
                    <a:pt x="42" y="75"/>
                    <a:pt x="35" y="75"/>
                  </a:cubicBezTo>
                  <a:cubicBezTo>
                    <a:pt x="49" y="45"/>
                    <a:pt x="75" y="12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0" name="Google Shape;34190;p24"/>
            <p:cNvSpPr/>
            <p:nvPr/>
          </p:nvSpPr>
          <p:spPr>
            <a:xfrm>
              <a:off x="-5243758" y="-1974940"/>
              <a:ext cx="19482" cy="16522"/>
            </a:xfrm>
            <a:custGeom>
              <a:avLst/>
              <a:gdLst/>
              <a:ahLst/>
              <a:cxnLst/>
              <a:rect l="l" t="t" r="r" b="b"/>
              <a:pathLst>
                <a:path w="408" h="346" extrusionOk="0">
                  <a:moveTo>
                    <a:pt x="150" y="1"/>
                  </a:moveTo>
                  <a:cubicBezTo>
                    <a:pt x="113" y="4"/>
                    <a:pt x="124" y="61"/>
                    <a:pt x="87" y="61"/>
                  </a:cubicBezTo>
                  <a:lnTo>
                    <a:pt x="71" y="61"/>
                  </a:lnTo>
                  <a:cubicBezTo>
                    <a:pt x="49" y="90"/>
                    <a:pt x="27" y="116"/>
                    <a:pt x="0" y="147"/>
                  </a:cubicBezTo>
                  <a:lnTo>
                    <a:pt x="0" y="154"/>
                  </a:lnTo>
                  <a:lnTo>
                    <a:pt x="0" y="161"/>
                  </a:lnTo>
                  <a:cubicBezTo>
                    <a:pt x="16" y="161"/>
                    <a:pt x="31" y="154"/>
                    <a:pt x="42" y="154"/>
                  </a:cubicBezTo>
                  <a:cubicBezTo>
                    <a:pt x="53" y="154"/>
                    <a:pt x="68" y="158"/>
                    <a:pt x="76" y="180"/>
                  </a:cubicBezTo>
                  <a:cubicBezTo>
                    <a:pt x="83" y="195"/>
                    <a:pt x="94" y="202"/>
                    <a:pt x="109" y="202"/>
                  </a:cubicBezTo>
                  <a:cubicBezTo>
                    <a:pt x="116" y="202"/>
                    <a:pt x="124" y="199"/>
                    <a:pt x="135" y="199"/>
                  </a:cubicBezTo>
                  <a:cubicBezTo>
                    <a:pt x="143" y="195"/>
                    <a:pt x="150" y="195"/>
                    <a:pt x="157" y="195"/>
                  </a:cubicBezTo>
                  <a:lnTo>
                    <a:pt x="161" y="195"/>
                  </a:lnTo>
                  <a:cubicBezTo>
                    <a:pt x="161" y="158"/>
                    <a:pt x="180" y="147"/>
                    <a:pt x="206" y="147"/>
                  </a:cubicBezTo>
                  <a:lnTo>
                    <a:pt x="218" y="147"/>
                  </a:lnTo>
                  <a:cubicBezTo>
                    <a:pt x="225" y="113"/>
                    <a:pt x="180" y="113"/>
                    <a:pt x="192" y="76"/>
                  </a:cubicBezTo>
                  <a:lnTo>
                    <a:pt x="192" y="76"/>
                  </a:lnTo>
                  <a:cubicBezTo>
                    <a:pt x="204" y="93"/>
                    <a:pt x="220" y="94"/>
                    <a:pt x="237" y="94"/>
                  </a:cubicBezTo>
                  <a:cubicBezTo>
                    <a:pt x="239" y="94"/>
                    <a:pt x="242" y="94"/>
                    <a:pt x="244" y="94"/>
                  </a:cubicBezTo>
                  <a:cubicBezTo>
                    <a:pt x="255" y="94"/>
                    <a:pt x="266" y="94"/>
                    <a:pt x="278" y="98"/>
                  </a:cubicBezTo>
                  <a:cubicBezTo>
                    <a:pt x="251" y="132"/>
                    <a:pt x="251" y="158"/>
                    <a:pt x="296" y="166"/>
                  </a:cubicBezTo>
                  <a:cubicBezTo>
                    <a:pt x="259" y="214"/>
                    <a:pt x="330" y="259"/>
                    <a:pt x="292" y="307"/>
                  </a:cubicBezTo>
                  <a:cubicBezTo>
                    <a:pt x="288" y="318"/>
                    <a:pt x="288" y="333"/>
                    <a:pt x="285" y="345"/>
                  </a:cubicBezTo>
                  <a:cubicBezTo>
                    <a:pt x="304" y="345"/>
                    <a:pt x="311" y="333"/>
                    <a:pt x="323" y="318"/>
                  </a:cubicBezTo>
                  <a:cubicBezTo>
                    <a:pt x="330" y="304"/>
                    <a:pt x="337" y="292"/>
                    <a:pt x="356" y="292"/>
                  </a:cubicBezTo>
                  <a:lnTo>
                    <a:pt x="359" y="292"/>
                  </a:lnTo>
                  <a:cubicBezTo>
                    <a:pt x="408" y="214"/>
                    <a:pt x="375" y="150"/>
                    <a:pt x="326" y="87"/>
                  </a:cubicBezTo>
                  <a:cubicBezTo>
                    <a:pt x="311" y="76"/>
                    <a:pt x="288" y="80"/>
                    <a:pt x="278" y="61"/>
                  </a:cubicBezTo>
                  <a:cubicBezTo>
                    <a:pt x="266" y="57"/>
                    <a:pt x="262" y="35"/>
                    <a:pt x="247" y="35"/>
                  </a:cubicBezTo>
                  <a:lnTo>
                    <a:pt x="236" y="35"/>
                  </a:lnTo>
                  <a:cubicBezTo>
                    <a:pt x="228" y="38"/>
                    <a:pt x="225" y="42"/>
                    <a:pt x="218" y="42"/>
                  </a:cubicBezTo>
                  <a:cubicBezTo>
                    <a:pt x="206" y="42"/>
                    <a:pt x="195" y="31"/>
                    <a:pt x="188" y="19"/>
                  </a:cubicBezTo>
                  <a:cubicBezTo>
                    <a:pt x="176" y="12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1" name="Google Shape;34191;p24"/>
            <p:cNvSpPr/>
            <p:nvPr/>
          </p:nvSpPr>
          <p:spPr>
            <a:xfrm>
              <a:off x="-5337443" y="-1628992"/>
              <a:ext cx="15232" cy="19291"/>
            </a:xfrm>
            <a:custGeom>
              <a:avLst/>
              <a:gdLst/>
              <a:ahLst/>
              <a:cxnLst/>
              <a:rect l="l" t="t" r="r" b="b"/>
              <a:pathLst>
                <a:path w="319" h="404" extrusionOk="0">
                  <a:moveTo>
                    <a:pt x="149" y="0"/>
                  </a:moveTo>
                  <a:lnTo>
                    <a:pt x="149" y="0"/>
                  </a:lnTo>
                  <a:cubicBezTo>
                    <a:pt x="113" y="4"/>
                    <a:pt x="87" y="38"/>
                    <a:pt x="49" y="41"/>
                  </a:cubicBezTo>
                  <a:cubicBezTo>
                    <a:pt x="30" y="41"/>
                    <a:pt x="26" y="60"/>
                    <a:pt x="19" y="75"/>
                  </a:cubicBezTo>
                  <a:cubicBezTo>
                    <a:pt x="0" y="128"/>
                    <a:pt x="23" y="210"/>
                    <a:pt x="68" y="243"/>
                  </a:cubicBezTo>
                  <a:cubicBezTo>
                    <a:pt x="113" y="277"/>
                    <a:pt x="127" y="307"/>
                    <a:pt x="90" y="352"/>
                  </a:cubicBezTo>
                  <a:cubicBezTo>
                    <a:pt x="78" y="363"/>
                    <a:pt x="64" y="378"/>
                    <a:pt x="78" y="393"/>
                  </a:cubicBezTo>
                  <a:cubicBezTo>
                    <a:pt x="82" y="400"/>
                    <a:pt x="94" y="404"/>
                    <a:pt x="101" y="404"/>
                  </a:cubicBezTo>
                  <a:cubicBezTo>
                    <a:pt x="113" y="404"/>
                    <a:pt x="123" y="397"/>
                    <a:pt x="127" y="389"/>
                  </a:cubicBezTo>
                  <a:cubicBezTo>
                    <a:pt x="146" y="337"/>
                    <a:pt x="199" y="329"/>
                    <a:pt x="235" y="303"/>
                  </a:cubicBezTo>
                  <a:cubicBezTo>
                    <a:pt x="261" y="288"/>
                    <a:pt x="273" y="266"/>
                    <a:pt x="284" y="240"/>
                  </a:cubicBezTo>
                  <a:cubicBezTo>
                    <a:pt x="311" y="188"/>
                    <a:pt x="296" y="135"/>
                    <a:pt x="311" y="83"/>
                  </a:cubicBezTo>
                  <a:cubicBezTo>
                    <a:pt x="318" y="60"/>
                    <a:pt x="303" y="45"/>
                    <a:pt x="280" y="38"/>
                  </a:cubicBezTo>
                  <a:cubicBezTo>
                    <a:pt x="273" y="109"/>
                    <a:pt x="270" y="135"/>
                    <a:pt x="244" y="135"/>
                  </a:cubicBezTo>
                  <a:cubicBezTo>
                    <a:pt x="228" y="135"/>
                    <a:pt x="213" y="131"/>
                    <a:pt x="191" y="124"/>
                  </a:cubicBezTo>
                  <a:cubicBezTo>
                    <a:pt x="180" y="131"/>
                    <a:pt x="172" y="143"/>
                    <a:pt x="172" y="154"/>
                  </a:cubicBezTo>
                  <a:cubicBezTo>
                    <a:pt x="168" y="202"/>
                    <a:pt x="139" y="210"/>
                    <a:pt x="104" y="210"/>
                  </a:cubicBezTo>
                  <a:lnTo>
                    <a:pt x="82" y="210"/>
                  </a:lnTo>
                  <a:cubicBezTo>
                    <a:pt x="34" y="210"/>
                    <a:pt x="34" y="169"/>
                    <a:pt x="34" y="135"/>
                  </a:cubicBezTo>
                  <a:cubicBezTo>
                    <a:pt x="30" y="120"/>
                    <a:pt x="26" y="98"/>
                    <a:pt x="45" y="86"/>
                  </a:cubicBezTo>
                  <a:cubicBezTo>
                    <a:pt x="52" y="71"/>
                    <a:pt x="68" y="67"/>
                    <a:pt x="82" y="67"/>
                  </a:cubicBezTo>
                  <a:lnTo>
                    <a:pt x="90" y="67"/>
                  </a:lnTo>
                  <a:cubicBezTo>
                    <a:pt x="135" y="67"/>
                    <a:pt x="149" y="38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2" name="Google Shape;34192;p24"/>
            <p:cNvSpPr/>
            <p:nvPr/>
          </p:nvSpPr>
          <p:spPr>
            <a:xfrm>
              <a:off x="-5253546" y="-2033673"/>
              <a:ext cx="13800" cy="12892"/>
            </a:xfrm>
            <a:custGeom>
              <a:avLst/>
              <a:gdLst/>
              <a:ahLst/>
              <a:cxnLst/>
              <a:rect l="l" t="t" r="r" b="b"/>
              <a:pathLst>
                <a:path w="289" h="270" extrusionOk="0">
                  <a:moveTo>
                    <a:pt x="67" y="1"/>
                  </a:moveTo>
                  <a:cubicBezTo>
                    <a:pt x="71" y="28"/>
                    <a:pt x="67" y="50"/>
                    <a:pt x="41" y="64"/>
                  </a:cubicBezTo>
                  <a:cubicBezTo>
                    <a:pt x="38" y="102"/>
                    <a:pt x="48" y="132"/>
                    <a:pt x="15" y="169"/>
                  </a:cubicBezTo>
                  <a:cubicBezTo>
                    <a:pt x="0" y="188"/>
                    <a:pt x="4" y="240"/>
                    <a:pt x="48" y="255"/>
                  </a:cubicBezTo>
                  <a:lnTo>
                    <a:pt x="52" y="255"/>
                  </a:lnTo>
                  <a:cubicBezTo>
                    <a:pt x="34" y="229"/>
                    <a:pt x="64" y="218"/>
                    <a:pt x="75" y="207"/>
                  </a:cubicBezTo>
                  <a:cubicBezTo>
                    <a:pt x="83" y="199"/>
                    <a:pt x="86" y="195"/>
                    <a:pt x="90" y="195"/>
                  </a:cubicBezTo>
                  <a:cubicBezTo>
                    <a:pt x="101" y="195"/>
                    <a:pt x="112" y="211"/>
                    <a:pt x="119" y="218"/>
                  </a:cubicBezTo>
                  <a:cubicBezTo>
                    <a:pt x="127" y="221"/>
                    <a:pt x="131" y="225"/>
                    <a:pt x="138" y="233"/>
                  </a:cubicBezTo>
                  <a:cubicBezTo>
                    <a:pt x="161" y="259"/>
                    <a:pt x="172" y="270"/>
                    <a:pt x="183" y="270"/>
                  </a:cubicBezTo>
                  <a:cubicBezTo>
                    <a:pt x="195" y="270"/>
                    <a:pt x="205" y="255"/>
                    <a:pt x="228" y="225"/>
                  </a:cubicBezTo>
                  <a:cubicBezTo>
                    <a:pt x="228" y="207"/>
                    <a:pt x="236" y="199"/>
                    <a:pt x="243" y="199"/>
                  </a:cubicBezTo>
                  <a:cubicBezTo>
                    <a:pt x="250" y="199"/>
                    <a:pt x="254" y="202"/>
                    <a:pt x="262" y="202"/>
                  </a:cubicBezTo>
                  <a:cubicBezTo>
                    <a:pt x="269" y="207"/>
                    <a:pt x="273" y="211"/>
                    <a:pt x="281" y="211"/>
                  </a:cubicBezTo>
                  <a:cubicBezTo>
                    <a:pt x="284" y="211"/>
                    <a:pt x="288" y="207"/>
                    <a:pt x="288" y="207"/>
                  </a:cubicBezTo>
                  <a:cubicBezTo>
                    <a:pt x="243" y="166"/>
                    <a:pt x="232" y="117"/>
                    <a:pt x="228" y="61"/>
                  </a:cubicBezTo>
                  <a:cubicBezTo>
                    <a:pt x="228" y="35"/>
                    <a:pt x="232" y="19"/>
                    <a:pt x="262" y="16"/>
                  </a:cubicBezTo>
                  <a:cubicBezTo>
                    <a:pt x="243" y="5"/>
                    <a:pt x="224" y="1"/>
                    <a:pt x="209" y="1"/>
                  </a:cubicBezTo>
                  <a:cubicBezTo>
                    <a:pt x="187" y="1"/>
                    <a:pt x="164" y="9"/>
                    <a:pt x="146" y="23"/>
                  </a:cubicBezTo>
                  <a:cubicBezTo>
                    <a:pt x="131" y="31"/>
                    <a:pt x="124" y="35"/>
                    <a:pt x="116" y="35"/>
                  </a:cubicBezTo>
                  <a:cubicBezTo>
                    <a:pt x="109" y="35"/>
                    <a:pt x="105" y="23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3" name="Google Shape;34193;p24"/>
            <p:cNvSpPr/>
            <p:nvPr/>
          </p:nvSpPr>
          <p:spPr>
            <a:xfrm>
              <a:off x="-5691414" y="-2017056"/>
              <a:ext cx="17715" cy="16617"/>
            </a:xfrm>
            <a:custGeom>
              <a:avLst/>
              <a:gdLst/>
              <a:ahLst/>
              <a:cxnLst/>
              <a:rect l="l" t="t" r="r" b="b"/>
              <a:pathLst>
                <a:path w="371" h="348" extrusionOk="0">
                  <a:moveTo>
                    <a:pt x="199" y="53"/>
                  </a:moveTo>
                  <a:cubicBezTo>
                    <a:pt x="233" y="53"/>
                    <a:pt x="255" y="75"/>
                    <a:pt x="259" y="116"/>
                  </a:cubicBezTo>
                  <a:cubicBezTo>
                    <a:pt x="269" y="173"/>
                    <a:pt x="217" y="199"/>
                    <a:pt x="206" y="244"/>
                  </a:cubicBezTo>
                  <a:cubicBezTo>
                    <a:pt x="206" y="251"/>
                    <a:pt x="199" y="251"/>
                    <a:pt x="195" y="251"/>
                  </a:cubicBezTo>
                  <a:cubicBezTo>
                    <a:pt x="183" y="251"/>
                    <a:pt x="169" y="244"/>
                    <a:pt x="165" y="236"/>
                  </a:cubicBezTo>
                  <a:cubicBezTo>
                    <a:pt x="150" y="195"/>
                    <a:pt x="109" y="168"/>
                    <a:pt x="105" y="128"/>
                  </a:cubicBezTo>
                  <a:cubicBezTo>
                    <a:pt x="102" y="109"/>
                    <a:pt x="102" y="101"/>
                    <a:pt x="79" y="98"/>
                  </a:cubicBezTo>
                  <a:cubicBezTo>
                    <a:pt x="68" y="98"/>
                    <a:pt x="64" y="87"/>
                    <a:pt x="71" y="75"/>
                  </a:cubicBezTo>
                  <a:cubicBezTo>
                    <a:pt x="76" y="64"/>
                    <a:pt x="83" y="56"/>
                    <a:pt x="94" y="56"/>
                  </a:cubicBezTo>
                  <a:cubicBezTo>
                    <a:pt x="94" y="56"/>
                    <a:pt x="98" y="56"/>
                    <a:pt x="102" y="61"/>
                  </a:cubicBezTo>
                  <a:cubicBezTo>
                    <a:pt x="112" y="72"/>
                    <a:pt x="121" y="75"/>
                    <a:pt x="128" y="75"/>
                  </a:cubicBezTo>
                  <a:cubicBezTo>
                    <a:pt x="138" y="75"/>
                    <a:pt x="150" y="64"/>
                    <a:pt x="165" y="61"/>
                  </a:cubicBezTo>
                  <a:cubicBezTo>
                    <a:pt x="176" y="56"/>
                    <a:pt x="188" y="53"/>
                    <a:pt x="199" y="53"/>
                  </a:cubicBezTo>
                  <a:close/>
                  <a:moveTo>
                    <a:pt x="273" y="1"/>
                  </a:moveTo>
                  <a:cubicBezTo>
                    <a:pt x="251" y="20"/>
                    <a:pt x="228" y="27"/>
                    <a:pt x="206" y="27"/>
                  </a:cubicBezTo>
                  <a:cubicBezTo>
                    <a:pt x="176" y="27"/>
                    <a:pt x="143" y="16"/>
                    <a:pt x="112" y="8"/>
                  </a:cubicBezTo>
                  <a:cubicBezTo>
                    <a:pt x="105" y="4"/>
                    <a:pt x="98" y="4"/>
                    <a:pt x="90" y="4"/>
                  </a:cubicBezTo>
                  <a:cubicBezTo>
                    <a:pt x="71" y="4"/>
                    <a:pt x="53" y="16"/>
                    <a:pt x="45" y="42"/>
                  </a:cubicBezTo>
                  <a:cubicBezTo>
                    <a:pt x="38" y="75"/>
                    <a:pt x="0" y="116"/>
                    <a:pt x="38" y="139"/>
                  </a:cubicBezTo>
                  <a:cubicBezTo>
                    <a:pt x="83" y="165"/>
                    <a:pt x="83" y="199"/>
                    <a:pt x="98" y="236"/>
                  </a:cubicBezTo>
                  <a:cubicBezTo>
                    <a:pt x="109" y="263"/>
                    <a:pt x="109" y="296"/>
                    <a:pt x="131" y="322"/>
                  </a:cubicBezTo>
                  <a:cubicBezTo>
                    <a:pt x="147" y="341"/>
                    <a:pt x="165" y="348"/>
                    <a:pt x="180" y="348"/>
                  </a:cubicBezTo>
                  <a:cubicBezTo>
                    <a:pt x="195" y="348"/>
                    <a:pt x="210" y="341"/>
                    <a:pt x="221" y="318"/>
                  </a:cubicBezTo>
                  <a:cubicBezTo>
                    <a:pt x="236" y="273"/>
                    <a:pt x="269" y="258"/>
                    <a:pt x="314" y="255"/>
                  </a:cubicBezTo>
                  <a:cubicBezTo>
                    <a:pt x="333" y="251"/>
                    <a:pt x="359" y="247"/>
                    <a:pt x="371" y="225"/>
                  </a:cubicBezTo>
                  <a:cubicBezTo>
                    <a:pt x="367" y="206"/>
                    <a:pt x="356" y="206"/>
                    <a:pt x="345" y="206"/>
                  </a:cubicBezTo>
                  <a:cubicBezTo>
                    <a:pt x="292" y="199"/>
                    <a:pt x="262" y="177"/>
                    <a:pt x="281" y="113"/>
                  </a:cubicBezTo>
                  <a:cubicBezTo>
                    <a:pt x="292" y="83"/>
                    <a:pt x="278" y="46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4" name="Google Shape;34194;p24"/>
            <p:cNvSpPr/>
            <p:nvPr/>
          </p:nvSpPr>
          <p:spPr>
            <a:xfrm>
              <a:off x="-5384954" y="-1714321"/>
              <a:ext cx="15757" cy="21488"/>
            </a:xfrm>
            <a:custGeom>
              <a:avLst/>
              <a:gdLst/>
              <a:ahLst/>
              <a:cxnLst/>
              <a:rect l="l" t="t" r="r" b="b"/>
              <a:pathLst>
                <a:path w="330" h="450" extrusionOk="0">
                  <a:moveTo>
                    <a:pt x="252" y="1"/>
                  </a:moveTo>
                  <a:cubicBezTo>
                    <a:pt x="244" y="1"/>
                    <a:pt x="236" y="4"/>
                    <a:pt x="233" y="8"/>
                  </a:cubicBezTo>
                  <a:cubicBezTo>
                    <a:pt x="147" y="53"/>
                    <a:pt x="98" y="135"/>
                    <a:pt x="19" y="191"/>
                  </a:cubicBezTo>
                  <a:cubicBezTo>
                    <a:pt x="0" y="203"/>
                    <a:pt x="5" y="229"/>
                    <a:pt x="9" y="248"/>
                  </a:cubicBezTo>
                  <a:cubicBezTo>
                    <a:pt x="31" y="240"/>
                    <a:pt x="31" y="217"/>
                    <a:pt x="42" y="198"/>
                  </a:cubicBezTo>
                  <a:cubicBezTo>
                    <a:pt x="68" y="165"/>
                    <a:pt x="102" y="146"/>
                    <a:pt x="140" y="146"/>
                  </a:cubicBezTo>
                  <a:cubicBezTo>
                    <a:pt x="154" y="146"/>
                    <a:pt x="173" y="150"/>
                    <a:pt x="188" y="158"/>
                  </a:cubicBezTo>
                  <a:cubicBezTo>
                    <a:pt x="192" y="158"/>
                    <a:pt x="199" y="161"/>
                    <a:pt x="199" y="165"/>
                  </a:cubicBezTo>
                  <a:cubicBezTo>
                    <a:pt x="202" y="221"/>
                    <a:pt x="259" y="262"/>
                    <a:pt x="229" y="329"/>
                  </a:cubicBezTo>
                  <a:cubicBezTo>
                    <a:pt x="207" y="386"/>
                    <a:pt x="184" y="412"/>
                    <a:pt x="131" y="412"/>
                  </a:cubicBezTo>
                  <a:lnTo>
                    <a:pt x="113" y="412"/>
                  </a:lnTo>
                  <a:cubicBezTo>
                    <a:pt x="102" y="408"/>
                    <a:pt x="113" y="393"/>
                    <a:pt x="113" y="386"/>
                  </a:cubicBezTo>
                  <a:lnTo>
                    <a:pt x="105" y="386"/>
                  </a:lnTo>
                  <a:cubicBezTo>
                    <a:pt x="95" y="386"/>
                    <a:pt x="83" y="378"/>
                    <a:pt x="72" y="371"/>
                  </a:cubicBezTo>
                  <a:cubicBezTo>
                    <a:pt x="61" y="363"/>
                    <a:pt x="50" y="355"/>
                    <a:pt x="38" y="355"/>
                  </a:cubicBezTo>
                  <a:lnTo>
                    <a:pt x="31" y="355"/>
                  </a:lnTo>
                  <a:cubicBezTo>
                    <a:pt x="45" y="405"/>
                    <a:pt x="64" y="438"/>
                    <a:pt x="109" y="438"/>
                  </a:cubicBezTo>
                  <a:cubicBezTo>
                    <a:pt x="121" y="438"/>
                    <a:pt x="128" y="438"/>
                    <a:pt x="143" y="434"/>
                  </a:cubicBezTo>
                  <a:lnTo>
                    <a:pt x="147" y="434"/>
                  </a:lnTo>
                  <a:cubicBezTo>
                    <a:pt x="154" y="434"/>
                    <a:pt x="162" y="438"/>
                    <a:pt x="169" y="441"/>
                  </a:cubicBezTo>
                  <a:cubicBezTo>
                    <a:pt x="188" y="445"/>
                    <a:pt x="199" y="449"/>
                    <a:pt x="210" y="449"/>
                  </a:cubicBezTo>
                  <a:cubicBezTo>
                    <a:pt x="236" y="449"/>
                    <a:pt x="252" y="431"/>
                    <a:pt x="247" y="386"/>
                  </a:cubicBezTo>
                  <a:cubicBezTo>
                    <a:pt x="244" y="344"/>
                    <a:pt x="255" y="322"/>
                    <a:pt x="285" y="292"/>
                  </a:cubicBezTo>
                  <a:cubicBezTo>
                    <a:pt x="330" y="248"/>
                    <a:pt x="330" y="184"/>
                    <a:pt x="278" y="150"/>
                  </a:cubicBezTo>
                  <a:cubicBezTo>
                    <a:pt x="225" y="117"/>
                    <a:pt x="225" y="83"/>
                    <a:pt x="259" y="41"/>
                  </a:cubicBezTo>
                  <a:cubicBezTo>
                    <a:pt x="266" y="30"/>
                    <a:pt x="278" y="19"/>
                    <a:pt x="266" y="8"/>
                  </a:cubicBezTo>
                  <a:cubicBezTo>
                    <a:pt x="262" y="1"/>
                    <a:pt x="255" y="1"/>
                    <a:pt x="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5" name="Google Shape;34195;p24"/>
            <p:cNvSpPr/>
            <p:nvPr/>
          </p:nvSpPr>
          <p:spPr>
            <a:xfrm>
              <a:off x="-5266916" y="-2030617"/>
              <a:ext cx="32327" cy="21822"/>
            </a:xfrm>
            <a:custGeom>
              <a:avLst/>
              <a:gdLst/>
              <a:ahLst/>
              <a:cxnLst/>
              <a:rect l="l" t="t" r="r" b="b"/>
              <a:pathLst>
                <a:path w="677" h="457" extrusionOk="0">
                  <a:moveTo>
                    <a:pt x="190" y="359"/>
                  </a:moveTo>
                  <a:lnTo>
                    <a:pt x="187" y="363"/>
                  </a:lnTo>
                  <a:cubicBezTo>
                    <a:pt x="187" y="363"/>
                    <a:pt x="190" y="363"/>
                    <a:pt x="190" y="359"/>
                  </a:cubicBezTo>
                  <a:close/>
                  <a:moveTo>
                    <a:pt x="321" y="0"/>
                  </a:moveTo>
                  <a:cubicBezTo>
                    <a:pt x="299" y="4"/>
                    <a:pt x="318" y="42"/>
                    <a:pt x="284" y="42"/>
                  </a:cubicBezTo>
                  <a:cubicBezTo>
                    <a:pt x="228" y="42"/>
                    <a:pt x="247" y="102"/>
                    <a:pt x="232" y="135"/>
                  </a:cubicBezTo>
                  <a:cubicBezTo>
                    <a:pt x="216" y="157"/>
                    <a:pt x="242" y="169"/>
                    <a:pt x="265" y="183"/>
                  </a:cubicBezTo>
                  <a:cubicBezTo>
                    <a:pt x="306" y="206"/>
                    <a:pt x="287" y="247"/>
                    <a:pt x="284" y="281"/>
                  </a:cubicBezTo>
                  <a:cubicBezTo>
                    <a:pt x="276" y="314"/>
                    <a:pt x="261" y="326"/>
                    <a:pt x="228" y="326"/>
                  </a:cubicBezTo>
                  <a:cubicBezTo>
                    <a:pt x="175" y="330"/>
                    <a:pt x="123" y="337"/>
                    <a:pt x="71" y="337"/>
                  </a:cubicBezTo>
                  <a:cubicBezTo>
                    <a:pt x="30" y="337"/>
                    <a:pt x="7" y="352"/>
                    <a:pt x="0" y="397"/>
                  </a:cubicBezTo>
                  <a:cubicBezTo>
                    <a:pt x="7" y="393"/>
                    <a:pt x="11" y="393"/>
                    <a:pt x="14" y="393"/>
                  </a:cubicBezTo>
                  <a:cubicBezTo>
                    <a:pt x="30" y="382"/>
                    <a:pt x="45" y="374"/>
                    <a:pt x="63" y="371"/>
                  </a:cubicBezTo>
                  <a:cubicBezTo>
                    <a:pt x="85" y="356"/>
                    <a:pt x="108" y="348"/>
                    <a:pt x="130" y="348"/>
                  </a:cubicBezTo>
                  <a:cubicBezTo>
                    <a:pt x="149" y="348"/>
                    <a:pt x="168" y="352"/>
                    <a:pt x="190" y="359"/>
                  </a:cubicBezTo>
                  <a:lnTo>
                    <a:pt x="209" y="359"/>
                  </a:lnTo>
                  <a:cubicBezTo>
                    <a:pt x="216" y="359"/>
                    <a:pt x="228" y="359"/>
                    <a:pt x="235" y="367"/>
                  </a:cubicBezTo>
                  <a:cubicBezTo>
                    <a:pt x="247" y="374"/>
                    <a:pt x="258" y="382"/>
                    <a:pt x="265" y="382"/>
                  </a:cubicBezTo>
                  <a:cubicBezTo>
                    <a:pt x="276" y="382"/>
                    <a:pt x="284" y="374"/>
                    <a:pt x="287" y="352"/>
                  </a:cubicBezTo>
                  <a:cubicBezTo>
                    <a:pt x="292" y="340"/>
                    <a:pt x="302" y="326"/>
                    <a:pt x="318" y="326"/>
                  </a:cubicBezTo>
                  <a:cubicBezTo>
                    <a:pt x="321" y="326"/>
                    <a:pt x="325" y="330"/>
                    <a:pt x="332" y="330"/>
                  </a:cubicBezTo>
                  <a:cubicBezTo>
                    <a:pt x="351" y="340"/>
                    <a:pt x="381" y="348"/>
                    <a:pt x="377" y="374"/>
                  </a:cubicBezTo>
                  <a:cubicBezTo>
                    <a:pt x="373" y="412"/>
                    <a:pt x="407" y="426"/>
                    <a:pt x="418" y="457"/>
                  </a:cubicBezTo>
                  <a:cubicBezTo>
                    <a:pt x="449" y="423"/>
                    <a:pt x="471" y="378"/>
                    <a:pt x="523" y="378"/>
                  </a:cubicBezTo>
                  <a:cubicBezTo>
                    <a:pt x="530" y="378"/>
                    <a:pt x="534" y="382"/>
                    <a:pt x="542" y="382"/>
                  </a:cubicBezTo>
                  <a:cubicBezTo>
                    <a:pt x="561" y="385"/>
                    <a:pt x="579" y="382"/>
                    <a:pt x="594" y="393"/>
                  </a:cubicBezTo>
                  <a:cubicBezTo>
                    <a:pt x="609" y="400"/>
                    <a:pt x="620" y="404"/>
                    <a:pt x="632" y="404"/>
                  </a:cubicBezTo>
                  <a:cubicBezTo>
                    <a:pt x="651" y="404"/>
                    <a:pt x="661" y="385"/>
                    <a:pt x="669" y="356"/>
                  </a:cubicBezTo>
                  <a:cubicBezTo>
                    <a:pt x="669" y="337"/>
                    <a:pt x="673" y="322"/>
                    <a:pt x="677" y="307"/>
                  </a:cubicBezTo>
                  <a:lnTo>
                    <a:pt x="677" y="307"/>
                  </a:lnTo>
                  <a:cubicBezTo>
                    <a:pt x="669" y="314"/>
                    <a:pt x="658" y="322"/>
                    <a:pt x="646" y="326"/>
                  </a:cubicBezTo>
                  <a:cubicBezTo>
                    <a:pt x="628" y="359"/>
                    <a:pt x="601" y="367"/>
                    <a:pt x="572" y="367"/>
                  </a:cubicBezTo>
                  <a:cubicBezTo>
                    <a:pt x="549" y="367"/>
                    <a:pt x="527" y="359"/>
                    <a:pt x="508" y="359"/>
                  </a:cubicBezTo>
                  <a:cubicBezTo>
                    <a:pt x="475" y="359"/>
                    <a:pt x="426" y="359"/>
                    <a:pt x="392" y="330"/>
                  </a:cubicBezTo>
                  <a:cubicBezTo>
                    <a:pt x="366" y="288"/>
                    <a:pt x="310" y="259"/>
                    <a:pt x="332" y="195"/>
                  </a:cubicBezTo>
                  <a:cubicBezTo>
                    <a:pt x="332" y="195"/>
                    <a:pt x="328" y="195"/>
                    <a:pt x="328" y="191"/>
                  </a:cubicBezTo>
                  <a:cubicBezTo>
                    <a:pt x="284" y="176"/>
                    <a:pt x="280" y="124"/>
                    <a:pt x="295" y="105"/>
                  </a:cubicBezTo>
                  <a:cubicBezTo>
                    <a:pt x="328" y="68"/>
                    <a:pt x="318" y="38"/>
                    <a:pt x="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6" name="Google Shape;34196;p24"/>
            <p:cNvSpPr/>
            <p:nvPr/>
          </p:nvSpPr>
          <p:spPr>
            <a:xfrm>
              <a:off x="-5081503" y="-1844965"/>
              <a:ext cx="33425" cy="19482"/>
            </a:xfrm>
            <a:custGeom>
              <a:avLst/>
              <a:gdLst/>
              <a:ahLst/>
              <a:cxnLst/>
              <a:rect l="l" t="t" r="r" b="b"/>
              <a:pathLst>
                <a:path w="700" h="408" extrusionOk="0">
                  <a:moveTo>
                    <a:pt x="315" y="1"/>
                  </a:moveTo>
                  <a:cubicBezTo>
                    <a:pt x="258" y="1"/>
                    <a:pt x="222" y="53"/>
                    <a:pt x="169" y="68"/>
                  </a:cubicBezTo>
                  <a:cubicBezTo>
                    <a:pt x="91" y="94"/>
                    <a:pt x="30" y="139"/>
                    <a:pt x="1" y="217"/>
                  </a:cubicBezTo>
                  <a:lnTo>
                    <a:pt x="4" y="220"/>
                  </a:lnTo>
                  <a:cubicBezTo>
                    <a:pt x="34" y="228"/>
                    <a:pt x="34" y="254"/>
                    <a:pt x="38" y="277"/>
                  </a:cubicBezTo>
                  <a:cubicBezTo>
                    <a:pt x="68" y="251"/>
                    <a:pt x="68" y="251"/>
                    <a:pt x="53" y="187"/>
                  </a:cubicBezTo>
                  <a:cubicBezTo>
                    <a:pt x="87" y="172"/>
                    <a:pt x="158" y="194"/>
                    <a:pt x="139" y="120"/>
                  </a:cubicBezTo>
                  <a:cubicBezTo>
                    <a:pt x="135" y="113"/>
                    <a:pt x="139" y="108"/>
                    <a:pt x="143" y="108"/>
                  </a:cubicBezTo>
                  <a:lnTo>
                    <a:pt x="165" y="108"/>
                  </a:lnTo>
                  <a:cubicBezTo>
                    <a:pt x="222" y="108"/>
                    <a:pt x="258" y="56"/>
                    <a:pt x="303" y="34"/>
                  </a:cubicBezTo>
                  <a:cubicBezTo>
                    <a:pt x="311" y="30"/>
                    <a:pt x="315" y="30"/>
                    <a:pt x="322" y="30"/>
                  </a:cubicBezTo>
                  <a:cubicBezTo>
                    <a:pt x="329" y="30"/>
                    <a:pt x="334" y="34"/>
                    <a:pt x="337" y="41"/>
                  </a:cubicBezTo>
                  <a:cubicBezTo>
                    <a:pt x="341" y="49"/>
                    <a:pt x="344" y="53"/>
                    <a:pt x="348" y="53"/>
                  </a:cubicBezTo>
                  <a:lnTo>
                    <a:pt x="367" y="53"/>
                  </a:lnTo>
                  <a:cubicBezTo>
                    <a:pt x="393" y="53"/>
                    <a:pt x="415" y="60"/>
                    <a:pt x="438" y="71"/>
                  </a:cubicBezTo>
                  <a:cubicBezTo>
                    <a:pt x="457" y="82"/>
                    <a:pt x="479" y="94"/>
                    <a:pt x="505" y="94"/>
                  </a:cubicBezTo>
                  <a:cubicBezTo>
                    <a:pt x="513" y="94"/>
                    <a:pt x="524" y="90"/>
                    <a:pt x="531" y="86"/>
                  </a:cubicBezTo>
                  <a:lnTo>
                    <a:pt x="539" y="86"/>
                  </a:lnTo>
                  <a:cubicBezTo>
                    <a:pt x="558" y="86"/>
                    <a:pt x="569" y="116"/>
                    <a:pt x="572" y="131"/>
                  </a:cubicBezTo>
                  <a:cubicBezTo>
                    <a:pt x="584" y="187"/>
                    <a:pt x="606" y="232"/>
                    <a:pt x="651" y="270"/>
                  </a:cubicBezTo>
                  <a:cubicBezTo>
                    <a:pt x="662" y="277"/>
                    <a:pt x="655" y="296"/>
                    <a:pt x="655" y="306"/>
                  </a:cubicBezTo>
                  <a:cubicBezTo>
                    <a:pt x="662" y="341"/>
                    <a:pt x="648" y="374"/>
                    <a:pt x="651" y="408"/>
                  </a:cubicBezTo>
                  <a:lnTo>
                    <a:pt x="655" y="408"/>
                  </a:lnTo>
                  <a:cubicBezTo>
                    <a:pt x="696" y="348"/>
                    <a:pt x="700" y="288"/>
                    <a:pt x="658" y="225"/>
                  </a:cubicBezTo>
                  <a:cubicBezTo>
                    <a:pt x="648" y="206"/>
                    <a:pt x="643" y="180"/>
                    <a:pt x="629" y="165"/>
                  </a:cubicBezTo>
                  <a:cubicBezTo>
                    <a:pt x="595" y="127"/>
                    <a:pt x="595" y="53"/>
                    <a:pt x="546" y="45"/>
                  </a:cubicBezTo>
                  <a:cubicBezTo>
                    <a:pt x="475" y="37"/>
                    <a:pt x="412" y="11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7" name="Google Shape;34197;p24"/>
            <p:cNvSpPr/>
            <p:nvPr/>
          </p:nvSpPr>
          <p:spPr>
            <a:xfrm>
              <a:off x="-5069852" y="-1825531"/>
              <a:ext cx="20724" cy="34332"/>
            </a:xfrm>
            <a:custGeom>
              <a:avLst/>
              <a:gdLst/>
              <a:ahLst/>
              <a:cxnLst/>
              <a:rect l="l" t="t" r="r" b="b"/>
              <a:pathLst>
                <a:path w="434" h="719" extrusionOk="0">
                  <a:moveTo>
                    <a:pt x="399" y="1"/>
                  </a:moveTo>
                  <a:cubicBezTo>
                    <a:pt x="370" y="1"/>
                    <a:pt x="359" y="38"/>
                    <a:pt x="362" y="42"/>
                  </a:cubicBezTo>
                  <a:cubicBezTo>
                    <a:pt x="404" y="94"/>
                    <a:pt x="344" y="98"/>
                    <a:pt x="325" y="113"/>
                  </a:cubicBezTo>
                  <a:cubicBezTo>
                    <a:pt x="292" y="139"/>
                    <a:pt x="254" y="154"/>
                    <a:pt x="216" y="177"/>
                  </a:cubicBezTo>
                  <a:cubicBezTo>
                    <a:pt x="213" y="195"/>
                    <a:pt x="202" y="199"/>
                    <a:pt x="190" y="199"/>
                  </a:cubicBezTo>
                  <a:lnTo>
                    <a:pt x="171" y="199"/>
                  </a:lnTo>
                  <a:cubicBezTo>
                    <a:pt x="168" y="195"/>
                    <a:pt x="161" y="195"/>
                    <a:pt x="157" y="195"/>
                  </a:cubicBezTo>
                  <a:lnTo>
                    <a:pt x="153" y="195"/>
                  </a:lnTo>
                  <a:cubicBezTo>
                    <a:pt x="157" y="217"/>
                    <a:pt x="145" y="229"/>
                    <a:pt x="127" y="232"/>
                  </a:cubicBezTo>
                  <a:cubicBezTo>
                    <a:pt x="90" y="255"/>
                    <a:pt x="71" y="281"/>
                    <a:pt x="112" y="318"/>
                  </a:cubicBezTo>
                  <a:lnTo>
                    <a:pt x="100" y="318"/>
                  </a:lnTo>
                  <a:cubicBezTo>
                    <a:pt x="71" y="318"/>
                    <a:pt x="67" y="289"/>
                    <a:pt x="48" y="284"/>
                  </a:cubicBezTo>
                  <a:lnTo>
                    <a:pt x="48" y="284"/>
                  </a:lnTo>
                  <a:cubicBezTo>
                    <a:pt x="67" y="348"/>
                    <a:pt x="30" y="397"/>
                    <a:pt x="0" y="446"/>
                  </a:cubicBezTo>
                  <a:cubicBezTo>
                    <a:pt x="40" y="453"/>
                    <a:pt x="82" y="460"/>
                    <a:pt x="127" y="468"/>
                  </a:cubicBezTo>
                  <a:cubicBezTo>
                    <a:pt x="179" y="494"/>
                    <a:pt x="190" y="550"/>
                    <a:pt x="179" y="595"/>
                  </a:cubicBezTo>
                  <a:cubicBezTo>
                    <a:pt x="168" y="643"/>
                    <a:pt x="187" y="677"/>
                    <a:pt x="209" y="715"/>
                  </a:cubicBezTo>
                  <a:lnTo>
                    <a:pt x="209" y="719"/>
                  </a:lnTo>
                  <a:cubicBezTo>
                    <a:pt x="235" y="684"/>
                    <a:pt x="194" y="662"/>
                    <a:pt x="202" y="629"/>
                  </a:cubicBezTo>
                  <a:cubicBezTo>
                    <a:pt x="228" y="550"/>
                    <a:pt x="197" y="486"/>
                    <a:pt x="142" y="431"/>
                  </a:cubicBezTo>
                  <a:cubicBezTo>
                    <a:pt x="127" y="415"/>
                    <a:pt x="127" y="401"/>
                    <a:pt x="130" y="382"/>
                  </a:cubicBezTo>
                  <a:cubicBezTo>
                    <a:pt x="142" y="277"/>
                    <a:pt x="205" y="206"/>
                    <a:pt x="292" y="169"/>
                  </a:cubicBezTo>
                  <a:cubicBezTo>
                    <a:pt x="332" y="150"/>
                    <a:pt x="362" y="109"/>
                    <a:pt x="411" y="109"/>
                  </a:cubicBezTo>
                  <a:lnTo>
                    <a:pt x="414" y="109"/>
                  </a:lnTo>
                  <a:cubicBezTo>
                    <a:pt x="433" y="109"/>
                    <a:pt x="433" y="83"/>
                    <a:pt x="430" y="68"/>
                  </a:cubicBezTo>
                  <a:cubicBezTo>
                    <a:pt x="426" y="46"/>
                    <a:pt x="418" y="23"/>
                    <a:pt x="4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8" name="Google Shape;34198;p24"/>
            <p:cNvSpPr/>
            <p:nvPr/>
          </p:nvSpPr>
          <p:spPr>
            <a:xfrm>
              <a:off x="-5384954" y="-1707349"/>
              <a:ext cx="12367" cy="12701"/>
            </a:xfrm>
            <a:custGeom>
              <a:avLst/>
              <a:gdLst/>
              <a:ahLst/>
              <a:cxnLst/>
              <a:rect l="l" t="t" r="r" b="b"/>
              <a:pathLst>
                <a:path w="259" h="266" extrusionOk="0">
                  <a:moveTo>
                    <a:pt x="72" y="52"/>
                  </a:moveTo>
                  <a:lnTo>
                    <a:pt x="72" y="52"/>
                  </a:lnTo>
                  <a:cubicBezTo>
                    <a:pt x="102" y="57"/>
                    <a:pt x="124" y="64"/>
                    <a:pt x="121" y="94"/>
                  </a:cubicBezTo>
                  <a:cubicBezTo>
                    <a:pt x="121" y="97"/>
                    <a:pt x="113" y="105"/>
                    <a:pt x="105" y="105"/>
                  </a:cubicBezTo>
                  <a:cubicBezTo>
                    <a:pt x="79" y="97"/>
                    <a:pt x="76" y="79"/>
                    <a:pt x="72" y="52"/>
                  </a:cubicBezTo>
                  <a:close/>
                  <a:moveTo>
                    <a:pt x="140" y="0"/>
                  </a:moveTo>
                  <a:cubicBezTo>
                    <a:pt x="102" y="0"/>
                    <a:pt x="68" y="19"/>
                    <a:pt x="42" y="52"/>
                  </a:cubicBezTo>
                  <a:cubicBezTo>
                    <a:pt x="31" y="71"/>
                    <a:pt x="31" y="94"/>
                    <a:pt x="9" y="102"/>
                  </a:cubicBezTo>
                  <a:cubicBezTo>
                    <a:pt x="0" y="142"/>
                    <a:pt x="31" y="172"/>
                    <a:pt x="31" y="209"/>
                  </a:cubicBezTo>
                  <a:lnTo>
                    <a:pt x="38" y="209"/>
                  </a:lnTo>
                  <a:cubicBezTo>
                    <a:pt x="50" y="209"/>
                    <a:pt x="61" y="217"/>
                    <a:pt x="72" y="225"/>
                  </a:cubicBezTo>
                  <a:cubicBezTo>
                    <a:pt x="83" y="232"/>
                    <a:pt x="95" y="240"/>
                    <a:pt x="105" y="240"/>
                  </a:cubicBezTo>
                  <a:lnTo>
                    <a:pt x="113" y="240"/>
                  </a:lnTo>
                  <a:cubicBezTo>
                    <a:pt x="117" y="198"/>
                    <a:pt x="131" y="187"/>
                    <a:pt x="154" y="187"/>
                  </a:cubicBezTo>
                  <a:cubicBezTo>
                    <a:pt x="169" y="187"/>
                    <a:pt x="184" y="191"/>
                    <a:pt x="199" y="195"/>
                  </a:cubicBezTo>
                  <a:cubicBezTo>
                    <a:pt x="166" y="198"/>
                    <a:pt x="140" y="221"/>
                    <a:pt x="113" y="240"/>
                  </a:cubicBezTo>
                  <a:cubicBezTo>
                    <a:pt x="113" y="247"/>
                    <a:pt x="102" y="262"/>
                    <a:pt x="113" y="266"/>
                  </a:cubicBezTo>
                  <a:lnTo>
                    <a:pt x="131" y="266"/>
                  </a:lnTo>
                  <a:cubicBezTo>
                    <a:pt x="184" y="266"/>
                    <a:pt x="207" y="240"/>
                    <a:pt x="229" y="183"/>
                  </a:cubicBezTo>
                  <a:cubicBezTo>
                    <a:pt x="259" y="116"/>
                    <a:pt x="202" y="75"/>
                    <a:pt x="199" y="19"/>
                  </a:cubicBezTo>
                  <a:cubicBezTo>
                    <a:pt x="199" y="15"/>
                    <a:pt x="192" y="12"/>
                    <a:pt x="188" y="12"/>
                  </a:cubicBezTo>
                  <a:cubicBezTo>
                    <a:pt x="173" y="4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9" name="Google Shape;34199;p24"/>
            <p:cNvSpPr/>
            <p:nvPr/>
          </p:nvSpPr>
          <p:spPr>
            <a:xfrm>
              <a:off x="-5221936" y="-1936740"/>
              <a:ext cx="10505" cy="1203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119" y="1"/>
                  </a:moveTo>
                  <a:cubicBezTo>
                    <a:pt x="63" y="34"/>
                    <a:pt x="18" y="72"/>
                    <a:pt x="0" y="135"/>
                  </a:cubicBezTo>
                  <a:cubicBezTo>
                    <a:pt x="4" y="143"/>
                    <a:pt x="14" y="146"/>
                    <a:pt x="14" y="154"/>
                  </a:cubicBezTo>
                  <a:cubicBezTo>
                    <a:pt x="23" y="203"/>
                    <a:pt x="23" y="206"/>
                    <a:pt x="63" y="225"/>
                  </a:cubicBezTo>
                  <a:cubicBezTo>
                    <a:pt x="67" y="229"/>
                    <a:pt x="67" y="229"/>
                    <a:pt x="71" y="229"/>
                  </a:cubicBezTo>
                  <a:cubicBezTo>
                    <a:pt x="78" y="236"/>
                    <a:pt x="85" y="240"/>
                    <a:pt x="97" y="240"/>
                  </a:cubicBezTo>
                  <a:lnTo>
                    <a:pt x="104" y="240"/>
                  </a:lnTo>
                  <a:cubicBezTo>
                    <a:pt x="119" y="236"/>
                    <a:pt x="130" y="236"/>
                    <a:pt x="142" y="236"/>
                  </a:cubicBezTo>
                  <a:cubicBezTo>
                    <a:pt x="157" y="236"/>
                    <a:pt x="168" y="240"/>
                    <a:pt x="183" y="248"/>
                  </a:cubicBezTo>
                  <a:cubicBezTo>
                    <a:pt x="183" y="251"/>
                    <a:pt x="183" y="251"/>
                    <a:pt x="187" y="251"/>
                  </a:cubicBezTo>
                  <a:cubicBezTo>
                    <a:pt x="190" y="244"/>
                    <a:pt x="194" y="240"/>
                    <a:pt x="202" y="232"/>
                  </a:cubicBezTo>
                  <a:cubicBezTo>
                    <a:pt x="183" y="180"/>
                    <a:pt x="220" y="139"/>
                    <a:pt x="220" y="87"/>
                  </a:cubicBezTo>
                  <a:cubicBezTo>
                    <a:pt x="206" y="65"/>
                    <a:pt x="194" y="39"/>
                    <a:pt x="183" y="12"/>
                  </a:cubicBezTo>
                  <a:cubicBezTo>
                    <a:pt x="175" y="4"/>
                    <a:pt x="168" y="4"/>
                    <a:pt x="161" y="4"/>
                  </a:cubicBezTo>
                  <a:lnTo>
                    <a:pt x="149" y="4"/>
                  </a:lnTo>
                  <a:cubicBezTo>
                    <a:pt x="145" y="4"/>
                    <a:pt x="142" y="8"/>
                    <a:pt x="135" y="8"/>
                  </a:cubicBezTo>
                  <a:cubicBezTo>
                    <a:pt x="130" y="8"/>
                    <a:pt x="123" y="4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0" name="Google Shape;34200;p24"/>
            <p:cNvSpPr/>
            <p:nvPr/>
          </p:nvSpPr>
          <p:spPr>
            <a:xfrm>
              <a:off x="-5037239" y="-1678270"/>
              <a:ext cx="15614" cy="16283"/>
            </a:xfrm>
            <a:custGeom>
              <a:avLst/>
              <a:gdLst/>
              <a:ahLst/>
              <a:cxnLst/>
              <a:rect l="l" t="t" r="r" b="b"/>
              <a:pathLst>
                <a:path w="327" h="341" extrusionOk="0">
                  <a:moveTo>
                    <a:pt x="218" y="0"/>
                  </a:moveTo>
                  <a:cubicBezTo>
                    <a:pt x="187" y="60"/>
                    <a:pt x="132" y="87"/>
                    <a:pt x="75" y="113"/>
                  </a:cubicBezTo>
                  <a:cubicBezTo>
                    <a:pt x="72" y="116"/>
                    <a:pt x="68" y="116"/>
                    <a:pt x="64" y="116"/>
                  </a:cubicBezTo>
                  <a:lnTo>
                    <a:pt x="53" y="116"/>
                  </a:lnTo>
                  <a:cubicBezTo>
                    <a:pt x="53" y="113"/>
                    <a:pt x="49" y="113"/>
                    <a:pt x="45" y="113"/>
                  </a:cubicBezTo>
                  <a:cubicBezTo>
                    <a:pt x="35" y="113"/>
                    <a:pt x="23" y="121"/>
                    <a:pt x="23" y="143"/>
                  </a:cubicBezTo>
                  <a:cubicBezTo>
                    <a:pt x="19" y="176"/>
                    <a:pt x="1" y="210"/>
                    <a:pt x="49" y="225"/>
                  </a:cubicBezTo>
                  <a:cubicBezTo>
                    <a:pt x="80" y="233"/>
                    <a:pt x="80" y="259"/>
                    <a:pt x="80" y="281"/>
                  </a:cubicBezTo>
                  <a:cubicBezTo>
                    <a:pt x="87" y="278"/>
                    <a:pt x="90" y="270"/>
                    <a:pt x="94" y="266"/>
                  </a:cubicBezTo>
                  <a:cubicBezTo>
                    <a:pt x="102" y="247"/>
                    <a:pt x="113" y="233"/>
                    <a:pt x="132" y="233"/>
                  </a:cubicBezTo>
                  <a:lnTo>
                    <a:pt x="139" y="233"/>
                  </a:lnTo>
                  <a:cubicBezTo>
                    <a:pt x="158" y="236"/>
                    <a:pt x="158" y="255"/>
                    <a:pt x="158" y="270"/>
                  </a:cubicBezTo>
                  <a:cubicBezTo>
                    <a:pt x="154" y="292"/>
                    <a:pt x="142" y="311"/>
                    <a:pt x="120" y="311"/>
                  </a:cubicBezTo>
                  <a:cubicBezTo>
                    <a:pt x="116" y="311"/>
                    <a:pt x="113" y="307"/>
                    <a:pt x="109" y="307"/>
                  </a:cubicBezTo>
                  <a:cubicBezTo>
                    <a:pt x="102" y="307"/>
                    <a:pt x="90" y="300"/>
                    <a:pt x="83" y="296"/>
                  </a:cubicBezTo>
                  <a:lnTo>
                    <a:pt x="83" y="296"/>
                  </a:lnTo>
                  <a:cubicBezTo>
                    <a:pt x="102" y="326"/>
                    <a:pt x="116" y="340"/>
                    <a:pt x="132" y="340"/>
                  </a:cubicBezTo>
                  <a:cubicBezTo>
                    <a:pt x="142" y="340"/>
                    <a:pt x="154" y="330"/>
                    <a:pt x="165" y="307"/>
                  </a:cubicBezTo>
                  <a:cubicBezTo>
                    <a:pt x="184" y="278"/>
                    <a:pt x="199" y="255"/>
                    <a:pt x="232" y="255"/>
                  </a:cubicBezTo>
                  <a:cubicBezTo>
                    <a:pt x="240" y="255"/>
                    <a:pt x="247" y="255"/>
                    <a:pt x="259" y="259"/>
                  </a:cubicBezTo>
                  <a:lnTo>
                    <a:pt x="263" y="259"/>
                  </a:lnTo>
                  <a:cubicBezTo>
                    <a:pt x="281" y="259"/>
                    <a:pt x="292" y="236"/>
                    <a:pt x="299" y="217"/>
                  </a:cubicBezTo>
                  <a:lnTo>
                    <a:pt x="289" y="217"/>
                  </a:lnTo>
                  <a:cubicBezTo>
                    <a:pt x="277" y="217"/>
                    <a:pt x="266" y="217"/>
                    <a:pt x="255" y="221"/>
                  </a:cubicBezTo>
                  <a:cubicBezTo>
                    <a:pt x="240" y="225"/>
                    <a:pt x="229" y="225"/>
                    <a:pt x="218" y="225"/>
                  </a:cubicBezTo>
                  <a:cubicBezTo>
                    <a:pt x="202" y="225"/>
                    <a:pt x="187" y="221"/>
                    <a:pt x="173" y="210"/>
                  </a:cubicBezTo>
                  <a:cubicBezTo>
                    <a:pt x="173" y="173"/>
                    <a:pt x="180" y="139"/>
                    <a:pt x="210" y="113"/>
                  </a:cubicBezTo>
                  <a:cubicBezTo>
                    <a:pt x="225" y="98"/>
                    <a:pt x="237" y="94"/>
                    <a:pt x="244" y="94"/>
                  </a:cubicBezTo>
                  <a:cubicBezTo>
                    <a:pt x="266" y="94"/>
                    <a:pt x="285" y="113"/>
                    <a:pt x="307" y="121"/>
                  </a:cubicBezTo>
                  <a:cubicBezTo>
                    <a:pt x="304" y="94"/>
                    <a:pt x="326" y="68"/>
                    <a:pt x="318" y="42"/>
                  </a:cubicBezTo>
                  <a:lnTo>
                    <a:pt x="315" y="42"/>
                  </a:lnTo>
                  <a:cubicBezTo>
                    <a:pt x="292" y="49"/>
                    <a:pt x="277" y="57"/>
                    <a:pt x="266" y="57"/>
                  </a:cubicBezTo>
                  <a:cubicBezTo>
                    <a:pt x="247" y="57"/>
                    <a:pt x="237" y="42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1" name="Google Shape;34201;p24"/>
            <p:cNvSpPr/>
            <p:nvPr/>
          </p:nvSpPr>
          <p:spPr>
            <a:xfrm>
              <a:off x="-5565545" y="-1895150"/>
              <a:ext cx="14277" cy="14516"/>
            </a:xfrm>
            <a:custGeom>
              <a:avLst/>
              <a:gdLst/>
              <a:ahLst/>
              <a:cxnLst/>
              <a:rect l="l" t="t" r="r" b="b"/>
              <a:pathLst>
                <a:path w="299" h="304" extrusionOk="0">
                  <a:moveTo>
                    <a:pt x="194" y="110"/>
                  </a:moveTo>
                  <a:cubicBezTo>
                    <a:pt x="194" y="139"/>
                    <a:pt x="198" y="162"/>
                    <a:pt x="194" y="188"/>
                  </a:cubicBezTo>
                  <a:cubicBezTo>
                    <a:pt x="194" y="217"/>
                    <a:pt x="183" y="248"/>
                    <a:pt x="157" y="248"/>
                  </a:cubicBezTo>
                  <a:cubicBezTo>
                    <a:pt x="149" y="248"/>
                    <a:pt x="142" y="248"/>
                    <a:pt x="135" y="244"/>
                  </a:cubicBezTo>
                  <a:lnTo>
                    <a:pt x="131" y="244"/>
                  </a:lnTo>
                  <a:cubicBezTo>
                    <a:pt x="123" y="244"/>
                    <a:pt x="116" y="251"/>
                    <a:pt x="112" y="255"/>
                  </a:cubicBezTo>
                  <a:cubicBezTo>
                    <a:pt x="104" y="262"/>
                    <a:pt x="101" y="270"/>
                    <a:pt x="93" y="270"/>
                  </a:cubicBezTo>
                  <a:cubicBezTo>
                    <a:pt x="86" y="270"/>
                    <a:pt x="78" y="267"/>
                    <a:pt x="71" y="248"/>
                  </a:cubicBezTo>
                  <a:cubicBezTo>
                    <a:pt x="33" y="180"/>
                    <a:pt x="49" y="127"/>
                    <a:pt x="127" y="113"/>
                  </a:cubicBezTo>
                  <a:cubicBezTo>
                    <a:pt x="149" y="110"/>
                    <a:pt x="168" y="110"/>
                    <a:pt x="194" y="110"/>
                  </a:cubicBezTo>
                  <a:close/>
                  <a:moveTo>
                    <a:pt x="157" y="1"/>
                  </a:moveTo>
                  <a:cubicBezTo>
                    <a:pt x="149" y="1"/>
                    <a:pt x="138" y="5"/>
                    <a:pt x="127" y="12"/>
                  </a:cubicBezTo>
                  <a:lnTo>
                    <a:pt x="93" y="12"/>
                  </a:lnTo>
                  <a:cubicBezTo>
                    <a:pt x="82" y="12"/>
                    <a:pt x="71" y="15"/>
                    <a:pt x="56" y="27"/>
                  </a:cubicBezTo>
                  <a:cubicBezTo>
                    <a:pt x="0" y="91"/>
                    <a:pt x="41" y="169"/>
                    <a:pt x="14" y="236"/>
                  </a:cubicBezTo>
                  <a:cubicBezTo>
                    <a:pt x="11" y="240"/>
                    <a:pt x="19" y="248"/>
                    <a:pt x="23" y="251"/>
                  </a:cubicBezTo>
                  <a:cubicBezTo>
                    <a:pt x="49" y="270"/>
                    <a:pt x="67" y="303"/>
                    <a:pt x="104" y="303"/>
                  </a:cubicBezTo>
                  <a:lnTo>
                    <a:pt x="119" y="303"/>
                  </a:lnTo>
                  <a:cubicBezTo>
                    <a:pt x="164" y="293"/>
                    <a:pt x="202" y="270"/>
                    <a:pt x="216" y="222"/>
                  </a:cubicBezTo>
                  <a:cubicBezTo>
                    <a:pt x="221" y="199"/>
                    <a:pt x="224" y="172"/>
                    <a:pt x="247" y="158"/>
                  </a:cubicBezTo>
                  <a:cubicBezTo>
                    <a:pt x="299" y="127"/>
                    <a:pt x="288" y="98"/>
                    <a:pt x="243" y="75"/>
                  </a:cubicBezTo>
                  <a:cubicBezTo>
                    <a:pt x="224" y="65"/>
                    <a:pt x="221" y="46"/>
                    <a:pt x="209" y="34"/>
                  </a:cubicBezTo>
                  <a:cubicBezTo>
                    <a:pt x="190" y="23"/>
                    <a:pt x="18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2" name="Google Shape;34202;p24"/>
            <p:cNvSpPr/>
            <p:nvPr/>
          </p:nvSpPr>
          <p:spPr>
            <a:xfrm>
              <a:off x="-5269781" y="-2011851"/>
              <a:ext cx="11794" cy="18049"/>
            </a:xfrm>
            <a:custGeom>
              <a:avLst/>
              <a:gdLst/>
              <a:ahLst/>
              <a:cxnLst/>
              <a:rect l="l" t="t" r="r" b="b"/>
              <a:pathLst>
                <a:path w="247" h="378" extrusionOk="0">
                  <a:moveTo>
                    <a:pt x="48" y="187"/>
                  </a:moveTo>
                  <a:lnTo>
                    <a:pt x="48" y="187"/>
                  </a:lnTo>
                  <a:cubicBezTo>
                    <a:pt x="123" y="209"/>
                    <a:pt x="123" y="209"/>
                    <a:pt x="97" y="295"/>
                  </a:cubicBezTo>
                  <a:cubicBezTo>
                    <a:pt x="38" y="280"/>
                    <a:pt x="93" y="209"/>
                    <a:pt x="48" y="187"/>
                  </a:cubicBezTo>
                  <a:close/>
                  <a:moveTo>
                    <a:pt x="74" y="0"/>
                  </a:moveTo>
                  <a:cubicBezTo>
                    <a:pt x="71" y="0"/>
                    <a:pt x="67" y="0"/>
                    <a:pt x="60" y="4"/>
                  </a:cubicBezTo>
                  <a:cubicBezTo>
                    <a:pt x="60" y="15"/>
                    <a:pt x="60" y="26"/>
                    <a:pt x="48" y="33"/>
                  </a:cubicBezTo>
                  <a:cubicBezTo>
                    <a:pt x="0" y="138"/>
                    <a:pt x="0" y="235"/>
                    <a:pt x="83" y="325"/>
                  </a:cubicBezTo>
                  <a:cubicBezTo>
                    <a:pt x="97" y="344"/>
                    <a:pt x="109" y="359"/>
                    <a:pt x="119" y="378"/>
                  </a:cubicBezTo>
                  <a:cubicBezTo>
                    <a:pt x="150" y="366"/>
                    <a:pt x="176" y="363"/>
                    <a:pt x="205" y="363"/>
                  </a:cubicBezTo>
                  <a:cubicBezTo>
                    <a:pt x="217" y="363"/>
                    <a:pt x="231" y="363"/>
                    <a:pt x="247" y="366"/>
                  </a:cubicBezTo>
                  <a:cubicBezTo>
                    <a:pt x="224" y="340"/>
                    <a:pt x="231" y="303"/>
                    <a:pt x="187" y="288"/>
                  </a:cubicBezTo>
                  <a:cubicBezTo>
                    <a:pt x="164" y="280"/>
                    <a:pt x="183" y="228"/>
                    <a:pt x="198" y="221"/>
                  </a:cubicBezTo>
                  <a:cubicBezTo>
                    <a:pt x="205" y="216"/>
                    <a:pt x="213" y="209"/>
                    <a:pt x="217" y="206"/>
                  </a:cubicBezTo>
                  <a:cubicBezTo>
                    <a:pt x="221" y="202"/>
                    <a:pt x="221" y="199"/>
                    <a:pt x="224" y="194"/>
                  </a:cubicBezTo>
                  <a:cubicBezTo>
                    <a:pt x="224" y="180"/>
                    <a:pt x="195" y="176"/>
                    <a:pt x="183" y="164"/>
                  </a:cubicBezTo>
                  <a:lnTo>
                    <a:pt x="157" y="164"/>
                  </a:lnTo>
                  <a:cubicBezTo>
                    <a:pt x="135" y="164"/>
                    <a:pt x="119" y="161"/>
                    <a:pt x="131" y="120"/>
                  </a:cubicBezTo>
                  <a:cubicBezTo>
                    <a:pt x="109" y="82"/>
                    <a:pt x="71" y="52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3" name="Google Shape;34203;p24"/>
            <p:cNvSpPr/>
            <p:nvPr/>
          </p:nvSpPr>
          <p:spPr>
            <a:xfrm>
              <a:off x="-5074723" y="-1804282"/>
              <a:ext cx="10935" cy="14850"/>
            </a:xfrm>
            <a:custGeom>
              <a:avLst/>
              <a:gdLst/>
              <a:ahLst/>
              <a:cxnLst/>
              <a:rect l="l" t="t" r="r" b="b"/>
              <a:pathLst>
                <a:path w="229" h="311" extrusionOk="0">
                  <a:moveTo>
                    <a:pt x="102" y="1"/>
                  </a:moveTo>
                  <a:cubicBezTo>
                    <a:pt x="94" y="34"/>
                    <a:pt x="80" y="34"/>
                    <a:pt x="57" y="34"/>
                  </a:cubicBezTo>
                  <a:lnTo>
                    <a:pt x="45" y="34"/>
                  </a:lnTo>
                  <a:cubicBezTo>
                    <a:pt x="38" y="34"/>
                    <a:pt x="30" y="38"/>
                    <a:pt x="23" y="38"/>
                  </a:cubicBezTo>
                  <a:cubicBezTo>
                    <a:pt x="1" y="127"/>
                    <a:pt x="35" y="210"/>
                    <a:pt x="57" y="292"/>
                  </a:cubicBezTo>
                  <a:cubicBezTo>
                    <a:pt x="64" y="303"/>
                    <a:pt x="80" y="303"/>
                    <a:pt x="90" y="303"/>
                  </a:cubicBezTo>
                  <a:cubicBezTo>
                    <a:pt x="102" y="296"/>
                    <a:pt x="113" y="292"/>
                    <a:pt x="120" y="292"/>
                  </a:cubicBezTo>
                  <a:cubicBezTo>
                    <a:pt x="142" y="292"/>
                    <a:pt x="165" y="307"/>
                    <a:pt x="187" y="310"/>
                  </a:cubicBezTo>
                  <a:cubicBezTo>
                    <a:pt x="206" y="266"/>
                    <a:pt x="229" y="221"/>
                    <a:pt x="187" y="176"/>
                  </a:cubicBezTo>
                  <a:cubicBezTo>
                    <a:pt x="180" y="165"/>
                    <a:pt x="187" y="143"/>
                    <a:pt x="187" y="124"/>
                  </a:cubicBezTo>
                  <a:lnTo>
                    <a:pt x="142" y="124"/>
                  </a:lnTo>
                  <a:lnTo>
                    <a:pt x="139" y="127"/>
                  </a:lnTo>
                  <a:cubicBezTo>
                    <a:pt x="147" y="139"/>
                    <a:pt x="142" y="150"/>
                    <a:pt x="139" y="165"/>
                  </a:cubicBezTo>
                  <a:cubicBezTo>
                    <a:pt x="135" y="176"/>
                    <a:pt x="124" y="187"/>
                    <a:pt x="113" y="187"/>
                  </a:cubicBezTo>
                  <a:cubicBezTo>
                    <a:pt x="109" y="191"/>
                    <a:pt x="106" y="191"/>
                    <a:pt x="106" y="191"/>
                  </a:cubicBezTo>
                  <a:cubicBezTo>
                    <a:pt x="90" y="191"/>
                    <a:pt x="83" y="180"/>
                    <a:pt x="80" y="165"/>
                  </a:cubicBezTo>
                  <a:cubicBezTo>
                    <a:pt x="72" y="127"/>
                    <a:pt x="19" y="105"/>
                    <a:pt x="45" y="64"/>
                  </a:cubicBezTo>
                  <a:lnTo>
                    <a:pt x="45" y="64"/>
                  </a:lnTo>
                  <a:cubicBezTo>
                    <a:pt x="75" y="82"/>
                    <a:pt x="98" y="105"/>
                    <a:pt x="128" y="120"/>
                  </a:cubicBezTo>
                  <a:cubicBezTo>
                    <a:pt x="132" y="120"/>
                    <a:pt x="135" y="124"/>
                    <a:pt x="139" y="127"/>
                  </a:cubicBezTo>
                  <a:lnTo>
                    <a:pt x="139" y="124"/>
                  </a:lnTo>
                  <a:cubicBezTo>
                    <a:pt x="124" y="64"/>
                    <a:pt x="173" y="82"/>
                    <a:pt x="199" y="72"/>
                  </a:cubicBezTo>
                  <a:cubicBezTo>
                    <a:pt x="195" y="49"/>
                    <a:pt x="221" y="41"/>
                    <a:pt x="229" y="23"/>
                  </a:cubicBezTo>
                  <a:cubicBezTo>
                    <a:pt x="184" y="15"/>
                    <a:pt x="142" y="8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4" name="Google Shape;34204;p24"/>
            <p:cNvSpPr/>
            <p:nvPr/>
          </p:nvSpPr>
          <p:spPr>
            <a:xfrm>
              <a:off x="-5081121" y="-1665950"/>
              <a:ext cx="11460" cy="11651"/>
            </a:xfrm>
            <a:custGeom>
              <a:avLst/>
              <a:gdLst/>
              <a:ahLst/>
              <a:cxnLst/>
              <a:rect l="l" t="t" r="r" b="b"/>
              <a:pathLst>
                <a:path w="240" h="244" extrusionOk="0">
                  <a:moveTo>
                    <a:pt x="71" y="1"/>
                  </a:moveTo>
                  <a:cubicBezTo>
                    <a:pt x="49" y="1"/>
                    <a:pt x="38" y="12"/>
                    <a:pt x="30" y="34"/>
                  </a:cubicBezTo>
                  <a:cubicBezTo>
                    <a:pt x="41" y="42"/>
                    <a:pt x="49" y="53"/>
                    <a:pt x="38" y="64"/>
                  </a:cubicBezTo>
                  <a:cubicBezTo>
                    <a:pt x="0" y="109"/>
                    <a:pt x="7" y="150"/>
                    <a:pt x="34" y="195"/>
                  </a:cubicBezTo>
                  <a:cubicBezTo>
                    <a:pt x="41" y="210"/>
                    <a:pt x="41" y="225"/>
                    <a:pt x="45" y="239"/>
                  </a:cubicBezTo>
                  <a:lnTo>
                    <a:pt x="60" y="239"/>
                  </a:lnTo>
                  <a:cubicBezTo>
                    <a:pt x="75" y="239"/>
                    <a:pt x="90" y="239"/>
                    <a:pt x="105" y="244"/>
                  </a:cubicBezTo>
                  <a:lnTo>
                    <a:pt x="124" y="244"/>
                  </a:lnTo>
                  <a:cubicBezTo>
                    <a:pt x="179" y="244"/>
                    <a:pt x="221" y="203"/>
                    <a:pt x="228" y="143"/>
                  </a:cubicBezTo>
                  <a:cubicBezTo>
                    <a:pt x="240" y="75"/>
                    <a:pt x="179" y="53"/>
                    <a:pt x="153" y="8"/>
                  </a:cubicBezTo>
                  <a:cubicBezTo>
                    <a:pt x="150" y="15"/>
                    <a:pt x="142" y="23"/>
                    <a:pt x="142" y="27"/>
                  </a:cubicBezTo>
                  <a:cubicBezTo>
                    <a:pt x="161" y="64"/>
                    <a:pt x="153" y="72"/>
                    <a:pt x="138" y="72"/>
                  </a:cubicBezTo>
                  <a:cubicBezTo>
                    <a:pt x="131" y="72"/>
                    <a:pt x="124" y="72"/>
                    <a:pt x="116" y="68"/>
                  </a:cubicBezTo>
                  <a:lnTo>
                    <a:pt x="93" y="68"/>
                  </a:lnTo>
                  <a:cubicBezTo>
                    <a:pt x="86" y="72"/>
                    <a:pt x="79" y="72"/>
                    <a:pt x="75" y="72"/>
                  </a:cubicBezTo>
                  <a:cubicBezTo>
                    <a:pt x="57" y="72"/>
                    <a:pt x="64" y="46"/>
                    <a:pt x="64" y="27"/>
                  </a:cubicBezTo>
                  <a:cubicBezTo>
                    <a:pt x="64" y="20"/>
                    <a:pt x="67" y="12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5" name="Google Shape;34205;p24"/>
            <p:cNvSpPr/>
            <p:nvPr/>
          </p:nvSpPr>
          <p:spPr>
            <a:xfrm>
              <a:off x="-5550217" y="-2104534"/>
              <a:ext cx="14850" cy="12749"/>
            </a:xfrm>
            <a:custGeom>
              <a:avLst/>
              <a:gdLst/>
              <a:ahLst/>
              <a:cxnLst/>
              <a:rect l="l" t="t" r="r" b="b"/>
              <a:pathLst>
                <a:path w="311" h="267" extrusionOk="0">
                  <a:moveTo>
                    <a:pt x="173" y="1"/>
                  </a:moveTo>
                  <a:cubicBezTo>
                    <a:pt x="147" y="1"/>
                    <a:pt x="124" y="16"/>
                    <a:pt x="83" y="49"/>
                  </a:cubicBezTo>
                  <a:cubicBezTo>
                    <a:pt x="45" y="76"/>
                    <a:pt x="45" y="113"/>
                    <a:pt x="26" y="147"/>
                  </a:cubicBezTo>
                  <a:cubicBezTo>
                    <a:pt x="30" y="173"/>
                    <a:pt x="60" y="199"/>
                    <a:pt x="30" y="225"/>
                  </a:cubicBezTo>
                  <a:cubicBezTo>
                    <a:pt x="23" y="233"/>
                    <a:pt x="0" y="244"/>
                    <a:pt x="23" y="259"/>
                  </a:cubicBezTo>
                  <a:cubicBezTo>
                    <a:pt x="30" y="266"/>
                    <a:pt x="38" y="266"/>
                    <a:pt x="42" y="266"/>
                  </a:cubicBezTo>
                  <a:cubicBezTo>
                    <a:pt x="49" y="266"/>
                    <a:pt x="57" y="263"/>
                    <a:pt x="64" y="255"/>
                  </a:cubicBezTo>
                  <a:cubicBezTo>
                    <a:pt x="75" y="244"/>
                    <a:pt x="86" y="240"/>
                    <a:pt x="97" y="240"/>
                  </a:cubicBezTo>
                  <a:cubicBezTo>
                    <a:pt x="86" y="206"/>
                    <a:pt x="83" y="173"/>
                    <a:pt x="116" y="151"/>
                  </a:cubicBezTo>
                  <a:cubicBezTo>
                    <a:pt x="138" y="135"/>
                    <a:pt x="131" y="102"/>
                    <a:pt x="147" y="83"/>
                  </a:cubicBezTo>
                  <a:lnTo>
                    <a:pt x="150" y="83"/>
                  </a:lnTo>
                  <a:cubicBezTo>
                    <a:pt x="191" y="83"/>
                    <a:pt x="142" y="132"/>
                    <a:pt x="180" y="135"/>
                  </a:cubicBezTo>
                  <a:cubicBezTo>
                    <a:pt x="202" y="139"/>
                    <a:pt x="214" y="177"/>
                    <a:pt x="236" y="177"/>
                  </a:cubicBezTo>
                  <a:cubicBezTo>
                    <a:pt x="243" y="177"/>
                    <a:pt x="251" y="177"/>
                    <a:pt x="259" y="169"/>
                  </a:cubicBezTo>
                  <a:lnTo>
                    <a:pt x="262" y="169"/>
                  </a:lnTo>
                  <a:cubicBezTo>
                    <a:pt x="266" y="169"/>
                    <a:pt x="269" y="188"/>
                    <a:pt x="273" y="195"/>
                  </a:cubicBezTo>
                  <a:cubicBezTo>
                    <a:pt x="285" y="192"/>
                    <a:pt x="292" y="192"/>
                    <a:pt x="295" y="177"/>
                  </a:cubicBezTo>
                  <a:cubicBezTo>
                    <a:pt x="311" y="125"/>
                    <a:pt x="277" y="83"/>
                    <a:pt x="259" y="35"/>
                  </a:cubicBezTo>
                  <a:cubicBezTo>
                    <a:pt x="217" y="12"/>
                    <a:pt x="19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6" name="Google Shape;34206;p24"/>
            <p:cNvSpPr/>
            <p:nvPr/>
          </p:nvSpPr>
          <p:spPr>
            <a:xfrm>
              <a:off x="-5129826" y="-1725017"/>
              <a:ext cx="21249" cy="20580"/>
            </a:xfrm>
            <a:custGeom>
              <a:avLst/>
              <a:gdLst/>
              <a:ahLst/>
              <a:cxnLst/>
              <a:rect l="l" t="t" r="r" b="b"/>
              <a:pathLst>
                <a:path w="445" h="431" extrusionOk="0">
                  <a:moveTo>
                    <a:pt x="164" y="1"/>
                  </a:moveTo>
                  <a:cubicBezTo>
                    <a:pt x="135" y="1"/>
                    <a:pt x="108" y="11"/>
                    <a:pt x="112" y="53"/>
                  </a:cubicBezTo>
                  <a:cubicBezTo>
                    <a:pt x="130" y="45"/>
                    <a:pt x="145" y="19"/>
                    <a:pt x="168" y="19"/>
                  </a:cubicBezTo>
                  <a:cubicBezTo>
                    <a:pt x="175" y="19"/>
                    <a:pt x="183" y="23"/>
                    <a:pt x="190" y="27"/>
                  </a:cubicBezTo>
                  <a:cubicBezTo>
                    <a:pt x="216" y="41"/>
                    <a:pt x="224" y="63"/>
                    <a:pt x="228" y="94"/>
                  </a:cubicBezTo>
                  <a:cubicBezTo>
                    <a:pt x="228" y="123"/>
                    <a:pt x="205" y="139"/>
                    <a:pt x="183" y="150"/>
                  </a:cubicBezTo>
                  <a:cubicBezTo>
                    <a:pt x="171" y="158"/>
                    <a:pt x="161" y="161"/>
                    <a:pt x="153" y="161"/>
                  </a:cubicBezTo>
                  <a:cubicBezTo>
                    <a:pt x="135" y="161"/>
                    <a:pt x="119" y="146"/>
                    <a:pt x="116" y="116"/>
                  </a:cubicBezTo>
                  <a:cubicBezTo>
                    <a:pt x="112" y="97"/>
                    <a:pt x="112" y="75"/>
                    <a:pt x="112" y="53"/>
                  </a:cubicBezTo>
                  <a:cubicBezTo>
                    <a:pt x="82" y="94"/>
                    <a:pt x="104" y="135"/>
                    <a:pt x="104" y="172"/>
                  </a:cubicBezTo>
                  <a:cubicBezTo>
                    <a:pt x="108" y="213"/>
                    <a:pt x="100" y="232"/>
                    <a:pt x="56" y="232"/>
                  </a:cubicBezTo>
                  <a:lnTo>
                    <a:pt x="40" y="232"/>
                  </a:lnTo>
                  <a:cubicBezTo>
                    <a:pt x="22" y="232"/>
                    <a:pt x="0" y="236"/>
                    <a:pt x="0" y="270"/>
                  </a:cubicBezTo>
                  <a:cubicBezTo>
                    <a:pt x="18" y="258"/>
                    <a:pt x="33" y="251"/>
                    <a:pt x="52" y="251"/>
                  </a:cubicBezTo>
                  <a:cubicBezTo>
                    <a:pt x="67" y="251"/>
                    <a:pt x="82" y="254"/>
                    <a:pt x="93" y="262"/>
                  </a:cubicBezTo>
                  <a:cubicBezTo>
                    <a:pt x="108" y="251"/>
                    <a:pt x="116" y="247"/>
                    <a:pt x="127" y="247"/>
                  </a:cubicBezTo>
                  <a:cubicBezTo>
                    <a:pt x="153" y="247"/>
                    <a:pt x="171" y="277"/>
                    <a:pt x="194" y="284"/>
                  </a:cubicBezTo>
                  <a:lnTo>
                    <a:pt x="202" y="284"/>
                  </a:lnTo>
                  <a:cubicBezTo>
                    <a:pt x="216" y="284"/>
                    <a:pt x="228" y="292"/>
                    <a:pt x="242" y="299"/>
                  </a:cubicBezTo>
                  <a:lnTo>
                    <a:pt x="257" y="299"/>
                  </a:lnTo>
                  <a:cubicBezTo>
                    <a:pt x="292" y="284"/>
                    <a:pt x="310" y="277"/>
                    <a:pt x="328" y="277"/>
                  </a:cubicBezTo>
                  <a:cubicBezTo>
                    <a:pt x="351" y="277"/>
                    <a:pt x="362" y="292"/>
                    <a:pt x="388" y="333"/>
                  </a:cubicBezTo>
                  <a:cubicBezTo>
                    <a:pt x="426" y="363"/>
                    <a:pt x="392" y="396"/>
                    <a:pt x="396" y="430"/>
                  </a:cubicBezTo>
                  <a:cubicBezTo>
                    <a:pt x="444" y="363"/>
                    <a:pt x="418" y="281"/>
                    <a:pt x="340" y="258"/>
                  </a:cubicBezTo>
                  <a:cubicBezTo>
                    <a:pt x="261" y="239"/>
                    <a:pt x="257" y="228"/>
                    <a:pt x="261" y="142"/>
                  </a:cubicBezTo>
                  <a:cubicBezTo>
                    <a:pt x="261" y="116"/>
                    <a:pt x="261" y="90"/>
                    <a:pt x="254" y="63"/>
                  </a:cubicBezTo>
                  <a:cubicBezTo>
                    <a:pt x="239" y="30"/>
                    <a:pt x="213" y="4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7" name="Google Shape;34207;p24"/>
            <p:cNvSpPr/>
            <p:nvPr/>
          </p:nvSpPr>
          <p:spPr>
            <a:xfrm>
              <a:off x="-5523429" y="-2193588"/>
              <a:ext cx="14134" cy="12367"/>
            </a:xfrm>
            <a:custGeom>
              <a:avLst/>
              <a:gdLst/>
              <a:ahLst/>
              <a:cxnLst/>
              <a:rect l="l" t="t" r="r" b="b"/>
              <a:pathLst>
                <a:path w="296" h="259" extrusionOk="0">
                  <a:moveTo>
                    <a:pt x="236" y="83"/>
                  </a:moveTo>
                  <a:cubicBezTo>
                    <a:pt x="247" y="113"/>
                    <a:pt x="209" y="128"/>
                    <a:pt x="217" y="154"/>
                  </a:cubicBezTo>
                  <a:cubicBezTo>
                    <a:pt x="169" y="109"/>
                    <a:pt x="169" y="109"/>
                    <a:pt x="236" y="83"/>
                  </a:cubicBezTo>
                  <a:close/>
                  <a:moveTo>
                    <a:pt x="157" y="1"/>
                  </a:moveTo>
                  <a:cubicBezTo>
                    <a:pt x="146" y="30"/>
                    <a:pt x="124" y="38"/>
                    <a:pt x="97" y="38"/>
                  </a:cubicBezTo>
                  <a:cubicBezTo>
                    <a:pt x="97" y="45"/>
                    <a:pt x="101" y="53"/>
                    <a:pt x="101" y="61"/>
                  </a:cubicBezTo>
                  <a:cubicBezTo>
                    <a:pt x="109" y="75"/>
                    <a:pt x="124" y="90"/>
                    <a:pt x="97" y="97"/>
                  </a:cubicBezTo>
                  <a:cubicBezTo>
                    <a:pt x="93" y="102"/>
                    <a:pt x="90" y="102"/>
                    <a:pt x="90" y="102"/>
                  </a:cubicBezTo>
                  <a:cubicBezTo>
                    <a:pt x="74" y="102"/>
                    <a:pt x="71" y="87"/>
                    <a:pt x="67" y="71"/>
                  </a:cubicBezTo>
                  <a:cubicBezTo>
                    <a:pt x="4" y="128"/>
                    <a:pt x="0" y="173"/>
                    <a:pt x="64" y="232"/>
                  </a:cubicBezTo>
                  <a:cubicBezTo>
                    <a:pt x="71" y="195"/>
                    <a:pt x="71" y="161"/>
                    <a:pt x="41" y="128"/>
                  </a:cubicBezTo>
                  <a:cubicBezTo>
                    <a:pt x="52" y="124"/>
                    <a:pt x="60" y="124"/>
                    <a:pt x="67" y="124"/>
                  </a:cubicBezTo>
                  <a:cubicBezTo>
                    <a:pt x="90" y="124"/>
                    <a:pt x="101" y="132"/>
                    <a:pt x="101" y="158"/>
                  </a:cubicBezTo>
                  <a:cubicBezTo>
                    <a:pt x="101" y="187"/>
                    <a:pt x="119" y="228"/>
                    <a:pt x="64" y="232"/>
                  </a:cubicBezTo>
                  <a:cubicBezTo>
                    <a:pt x="90" y="251"/>
                    <a:pt x="116" y="259"/>
                    <a:pt x="142" y="259"/>
                  </a:cubicBezTo>
                  <a:cubicBezTo>
                    <a:pt x="187" y="259"/>
                    <a:pt x="228" y="236"/>
                    <a:pt x="273" y="218"/>
                  </a:cubicBezTo>
                  <a:lnTo>
                    <a:pt x="202" y="218"/>
                  </a:lnTo>
                  <a:cubicBezTo>
                    <a:pt x="195" y="195"/>
                    <a:pt x="224" y="180"/>
                    <a:pt x="217" y="158"/>
                  </a:cubicBezTo>
                  <a:cubicBezTo>
                    <a:pt x="240" y="142"/>
                    <a:pt x="254" y="116"/>
                    <a:pt x="284" y="116"/>
                  </a:cubicBezTo>
                  <a:lnTo>
                    <a:pt x="295" y="116"/>
                  </a:lnTo>
                  <a:cubicBezTo>
                    <a:pt x="276" y="57"/>
                    <a:pt x="214" y="38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8" name="Google Shape;34208;p24"/>
            <p:cNvSpPr/>
            <p:nvPr/>
          </p:nvSpPr>
          <p:spPr>
            <a:xfrm>
              <a:off x="-5230197" y="-1797310"/>
              <a:ext cx="10600" cy="12176"/>
            </a:xfrm>
            <a:custGeom>
              <a:avLst/>
              <a:gdLst/>
              <a:ahLst/>
              <a:cxnLst/>
              <a:rect l="l" t="t" r="r" b="b"/>
              <a:pathLst>
                <a:path w="222" h="255" extrusionOk="0">
                  <a:moveTo>
                    <a:pt x="79" y="0"/>
                  </a:moveTo>
                  <a:cubicBezTo>
                    <a:pt x="61" y="7"/>
                    <a:pt x="42" y="23"/>
                    <a:pt x="49" y="49"/>
                  </a:cubicBezTo>
                  <a:cubicBezTo>
                    <a:pt x="57" y="71"/>
                    <a:pt x="46" y="75"/>
                    <a:pt x="27" y="79"/>
                  </a:cubicBezTo>
                  <a:cubicBezTo>
                    <a:pt x="27" y="93"/>
                    <a:pt x="23" y="105"/>
                    <a:pt x="20" y="116"/>
                  </a:cubicBezTo>
                  <a:cubicBezTo>
                    <a:pt x="1" y="180"/>
                    <a:pt x="8" y="198"/>
                    <a:pt x="68" y="228"/>
                  </a:cubicBezTo>
                  <a:cubicBezTo>
                    <a:pt x="94" y="240"/>
                    <a:pt x="120" y="247"/>
                    <a:pt x="146" y="247"/>
                  </a:cubicBezTo>
                  <a:cubicBezTo>
                    <a:pt x="152" y="247"/>
                    <a:pt x="158" y="247"/>
                    <a:pt x="163" y="245"/>
                  </a:cubicBezTo>
                  <a:lnTo>
                    <a:pt x="163" y="245"/>
                  </a:lnTo>
                  <a:cubicBezTo>
                    <a:pt x="161" y="246"/>
                    <a:pt x="159" y="247"/>
                    <a:pt x="156" y="248"/>
                  </a:cubicBezTo>
                  <a:lnTo>
                    <a:pt x="156" y="248"/>
                  </a:lnTo>
                  <a:cubicBezTo>
                    <a:pt x="161" y="247"/>
                    <a:pt x="165" y="245"/>
                    <a:pt x="169" y="243"/>
                  </a:cubicBezTo>
                  <a:lnTo>
                    <a:pt x="169" y="243"/>
                  </a:lnTo>
                  <a:cubicBezTo>
                    <a:pt x="167" y="244"/>
                    <a:pt x="165" y="245"/>
                    <a:pt x="163" y="245"/>
                  </a:cubicBezTo>
                  <a:lnTo>
                    <a:pt x="163" y="245"/>
                  </a:lnTo>
                  <a:cubicBezTo>
                    <a:pt x="165" y="245"/>
                    <a:pt x="167" y="244"/>
                    <a:pt x="169" y="243"/>
                  </a:cubicBezTo>
                  <a:cubicBezTo>
                    <a:pt x="218" y="202"/>
                    <a:pt x="222" y="142"/>
                    <a:pt x="184" y="67"/>
                  </a:cubicBezTo>
                  <a:cubicBezTo>
                    <a:pt x="154" y="64"/>
                    <a:pt x="132" y="57"/>
                    <a:pt x="113" y="30"/>
                  </a:cubicBezTo>
                  <a:cubicBezTo>
                    <a:pt x="109" y="19"/>
                    <a:pt x="101" y="0"/>
                    <a:pt x="87" y="0"/>
                  </a:cubicBezTo>
                  <a:close/>
                  <a:moveTo>
                    <a:pt x="156" y="248"/>
                  </a:moveTo>
                  <a:cubicBezTo>
                    <a:pt x="145" y="250"/>
                    <a:pt x="134" y="250"/>
                    <a:pt x="120" y="250"/>
                  </a:cubicBezTo>
                  <a:lnTo>
                    <a:pt x="91" y="250"/>
                  </a:lnTo>
                  <a:cubicBezTo>
                    <a:pt x="101" y="254"/>
                    <a:pt x="113" y="254"/>
                    <a:pt x="120" y="254"/>
                  </a:cubicBezTo>
                  <a:cubicBezTo>
                    <a:pt x="132" y="254"/>
                    <a:pt x="143" y="252"/>
                    <a:pt x="156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9" name="Google Shape;34209;p24"/>
            <p:cNvSpPr/>
            <p:nvPr/>
          </p:nvSpPr>
          <p:spPr>
            <a:xfrm>
              <a:off x="-5152173" y="-1905989"/>
              <a:ext cx="13418" cy="11794"/>
            </a:xfrm>
            <a:custGeom>
              <a:avLst/>
              <a:gdLst/>
              <a:ahLst/>
              <a:cxnLst/>
              <a:rect l="l" t="t" r="r" b="b"/>
              <a:pathLst>
                <a:path w="281" h="247" extrusionOk="0">
                  <a:moveTo>
                    <a:pt x="228" y="0"/>
                  </a:moveTo>
                  <a:cubicBezTo>
                    <a:pt x="217" y="0"/>
                    <a:pt x="202" y="14"/>
                    <a:pt x="191" y="23"/>
                  </a:cubicBezTo>
                  <a:cubicBezTo>
                    <a:pt x="158" y="52"/>
                    <a:pt x="165" y="97"/>
                    <a:pt x="150" y="135"/>
                  </a:cubicBezTo>
                  <a:cubicBezTo>
                    <a:pt x="165" y="130"/>
                    <a:pt x="176" y="123"/>
                    <a:pt x="191" y="123"/>
                  </a:cubicBezTo>
                  <a:lnTo>
                    <a:pt x="194" y="123"/>
                  </a:lnTo>
                  <a:cubicBezTo>
                    <a:pt x="206" y="127"/>
                    <a:pt x="225" y="138"/>
                    <a:pt x="217" y="153"/>
                  </a:cubicBezTo>
                  <a:cubicBezTo>
                    <a:pt x="217" y="161"/>
                    <a:pt x="194" y="161"/>
                    <a:pt x="184" y="164"/>
                  </a:cubicBezTo>
                  <a:cubicBezTo>
                    <a:pt x="172" y="187"/>
                    <a:pt x="158" y="197"/>
                    <a:pt x="142" y="197"/>
                  </a:cubicBezTo>
                  <a:cubicBezTo>
                    <a:pt x="132" y="197"/>
                    <a:pt x="120" y="194"/>
                    <a:pt x="109" y="187"/>
                  </a:cubicBezTo>
                  <a:cubicBezTo>
                    <a:pt x="82" y="164"/>
                    <a:pt x="90" y="142"/>
                    <a:pt x="113" y="116"/>
                  </a:cubicBezTo>
                  <a:cubicBezTo>
                    <a:pt x="135" y="90"/>
                    <a:pt x="154" y="59"/>
                    <a:pt x="127" y="26"/>
                  </a:cubicBezTo>
                  <a:lnTo>
                    <a:pt x="124" y="23"/>
                  </a:lnTo>
                  <a:lnTo>
                    <a:pt x="116" y="23"/>
                  </a:lnTo>
                  <a:cubicBezTo>
                    <a:pt x="75" y="23"/>
                    <a:pt x="49" y="52"/>
                    <a:pt x="19" y="82"/>
                  </a:cubicBezTo>
                  <a:cubicBezTo>
                    <a:pt x="19" y="108"/>
                    <a:pt x="1" y="135"/>
                    <a:pt x="8" y="161"/>
                  </a:cubicBezTo>
                  <a:cubicBezTo>
                    <a:pt x="30" y="168"/>
                    <a:pt x="34" y="190"/>
                    <a:pt x="42" y="206"/>
                  </a:cubicBezTo>
                  <a:cubicBezTo>
                    <a:pt x="45" y="209"/>
                    <a:pt x="45" y="216"/>
                    <a:pt x="45" y="220"/>
                  </a:cubicBezTo>
                  <a:lnTo>
                    <a:pt x="53" y="220"/>
                  </a:lnTo>
                  <a:cubicBezTo>
                    <a:pt x="64" y="220"/>
                    <a:pt x="75" y="228"/>
                    <a:pt x="87" y="235"/>
                  </a:cubicBezTo>
                  <a:cubicBezTo>
                    <a:pt x="97" y="239"/>
                    <a:pt x="105" y="247"/>
                    <a:pt x="120" y="247"/>
                  </a:cubicBezTo>
                  <a:lnTo>
                    <a:pt x="127" y="247"/>
                  </a:lnTo>
                  <a:cubicBezTo>
                    <a:pt x="150" y="216"/>
                    <a:pt x="194" y="235"/>
                    <a:pt x="221" y="209"/>
                  </a:cubicBezTo>
                  <a:cubicBezTo>
                    <a:pt x="225" y="194"/>
                    <a:pt x="236" y="190"/>
                    <a:pt x="247" y="190"/>
                  </a:cubicBezTo>
                  <a:cubicBezTo>
                    <a:pt x="258" y="164"/>
                    <a:pt x="244" y="130"/>
                    <a:pt x="270" y="112"/>
                  </a:cubicBezTo>
                  <a:cubicBezTo>
                    <a:pt x="273" y="108"/>
                    <a:pt x="277" y="104"/>
                    <a:pt x="281" y="101"/>
                  </a:cubicBezTo>
                  <a:cubicBezTo>
                    <a:pt x="277" y="101"/>
                    <a:pt x="277" y="97"/>
                    <a:pt x="277" y="97"/>
                  </a:cubicBezTo>
                  <a:cubicBezTo>
                    <a:pt x="277" y="93"/>
                    <a:pt x="273" y="93"/>
                    <a:pt x="270" y="93"/>
                  </a:cubicBezTo>
                  <a:cubicBezTo>
                    <a:pt x="225" y="75"/>
                    <a:pt x="254" y="40"/>
                    <a:pt x="254" y="14"/>
                  </a:cubicBezTo>
                  <a:cubicBezTo>
                    <a:pt x="247" y="4"/>
                    <a:pt x="236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0" name="Google Shape;34210;p24"/>
            <p:cNvSpPr/>
            <p:nvPr/>
          </p:nvSpPr>
          <p:spPr>
            <a:xfrm>
              <a:off x="-5284297" y="-2026176"/>
              <a:ext cx="10982" cy="10744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125" y="1"/>
                  </a:moveTo>
                  <a:cubicBezTo>
                    <a:pt x="102" y="1"/>
                    <a:pt x="80" y="5"/>
                    <a:pt x="54" y="9"/>
                  </a:cubicBezTo>
                  <a:cubicBezTo>
                    <a:pt x="42" y="23"/>
                    <a:pt x="28" y="38"/>
                    <a:pt x="12" y="57"/>
                  </a:cubicBezTo>
                  <a:cubicBezTo>
                    <a:pt x="12" y="98"/>
                    <a:pt x="20" y="140"/>
                    <a:pt x="1" y="195"/>
                  </a:cubicBezTo>
                  <a:cubicBezTo>
                    <a:pt x="5" y="199"/>
                    <a:pt x="5" y="202"/>
                    <a:pt x="9" y="207"/>
                  </a:cubicBezTo>
                  <a:cubicBezTo>
                    <a:pt x="20" y="199"/>
                    <a:pt x="31" y="199"/>
                    <a:pt x="38" y="199"/>
                  </a:cubicBezTo>
                  <a:cubicBezTo>
                    <a:pt x="57" y="199"/>
                    <a:pt x="68" y="207"/>
                    <a:pt x="83" y="211"/>
                  </a:cubicBezTo>
                  <a:cubicBezTo>
                    <a:pt x="95" y="211"/>
                    <a:pt x="106" y="211"/>
                    <a:pt x="113" y="214"/>
                  </a:cubicBezTo>
                  <a:cubicBezTo>
                    <a:pt x="132" y="221"/>
                    <a:pt x="147" y="225"/>
                    <a:pt x="158" y="225"/>
                  </a:cubicBezTo>
                  <a:cubicBezTo>
                    <a:pt x="177" y="225"/>
                    <a:pt x="192" y="214"/>
                    <a:pt x="199" y="176"/>
                  </a:cubicBezTo>
                  <a:cubicBezTo>
                    <a:pt x="203" y="166"/>
                    <a:pt x="214" y="154"/>
                    <a:pt x="225" y="150"/>
                  </a:cubicBezTo>
                  <a:cubicBezTo>
                    <a:pt x="230" y="113"/>
                    <a:pt x="185" y="128"/>
                    <a:pt x="173" y="106"/>
                  </a:cubicBezTo>
                  <a:cubicBezTo>
                    <a:pt x="135" y="109"/>
                    <a:pt x="128" y="158"/>
                    <a:pt x="91" y="158"/>
                  </a:cubicBezTo>
                  <a:cubicBezTo>
                    <a:pt x="87" y="158"/>
                    <a:pt x="80" y="158"/>
                    <a:pt x="76" y="154"/>
                  </a:cubicBezTo>
                  <a:cubicBezTo>
                    <a:pt x="102" y="106"/>
                    <a:pt x="113" y="90"/>
                    <a:pt x="128" y="90"/>
                  </a:cubicBezTo>
                  <a:cubicBezTo>
                    <a:pt x="140" y="90"/>
                    <a:pt x="154" y="95"/>
                    <a:pt x="173" y="106"/>
                  </a:cubicBezTo>
                  <a:cubicBezTo>
                    <a:pt x="192" y="95"/>
                    <a:pt x="221" y="87"/>
                    <a:pt x="218" y="54"/>
                  </a:cubicBezTo>
                  <a:cubicBezTo>
                    <a:pt x="195" y="12"/>
                    <a:pt x="162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1" name="Google Shape;34211;p24"/>
            <p:cNvSpPr/>
            <p:nvPr/>
          </p:nvSpPr>
          <p:spPr>
            <a:xfrm>
              <a:off x="-5261568" y="-1719144"/>
              <a:ext cx="13083" cy="14850"/>
            </a:xfrm>
            <a:custGeom>
              <a:avLst/>
              <a:gdLst/>
              <a:ahLst/>
              <a:cxnLst/>
              <a:rect l="l" t="t" r="r" b="b"/>
              <a:pathLst>
                <a:path w="274" h="311" extrusionOk="0">
                  <a:moveTo>
                    <a:pt x="90" y="0"/>
                  </a:moveTo>
                  <a:cubicBezTo>
                    <a:pt x="59" y="27"/>
                    <a:pt x="26" y="64"/>
                    <a:pt x="37" y="87"/>
                  </a:cubicBezTo>
                  <a:cubicBezTo>
                    <a:pt x="82" y="173"/>
                    <a:pt x="37" y="232"/>
                    <a:pt x="0" y="296"/>
                  </a:cubicBezTo>
                  <a:cubicBezTo>
                    <a:pt x="15" y="288"/>
                    <a:pt x="30" y="281"/>
                    <a:pt x="45" y="273"/>
                  </a:cubicBezTo>
                  <a:cubicBezTo>
                    <a:pt x="59" y="266"/>
                    <a:pt x="71" y="254"/>
                    <a:pt x="86" y="254"/>
                  </a:cubicBezTo>
                  <a:cubicBezTo>
                    <a:pt x="94" y="254"/>
                    <a:pt x="101" y="259"/>
                    <a:pt x="108" y="270"/>
                  </a:cubicBezTo>
                  <a:cubicBezTo>
                    <a:pt x="120" y="277"/>
                    <a:pt x="130" y="277"/>
                    <a:pt x="146" y="277"/>
                  </a:cubicBezTo>
                  <a:cubicBezTo>
                    <a:pt x="157" y="277"/>
                    <a:pt x="168" y="277"/>
                    <a:pt x="183" y="270"/>
                  </a:cubicBezTo>
                  <a:cubicBezTo>
                    <a:pt x="190" y="266"/>
                    <a:pt x="202" y="266"/>
                    <a:pt x="206" y="266"/>
                  </a:cubicBezTo>
                  <a:cubicBezTo>
                    <a:pt x="228" y="266"/>
                    <a:pt x="213" y="292"/>
                    <a:pt x="206" y="311"/>
                  </a:cubicBezTo>
                  <a:cubicBezTo>
                    <a:pt x="251" y="307"/>
                    <a:pt x="273" y="292"/>
                    <a:pt x="235" y="254"/>
                  </a:cubicBezTo>
                  <a:cubicBezTo>
                    <a:pt x="209" y="232"/>
                    <a:pt x="190" y="206"/>
                    <a:pt x="187" y="176"/>
                  </a:cubicBezTo>
                  <a:cubicBezTo>
                    <a:pt x="180" y="131"/>
                    <a:pt x="157" y="97"/>
                    <a:pt x="127" y="71"/>
                  </a:cubicBezTo>
                  <a:cubicBezTo>
                    <a:pt x="101" y="53"/>
                    <a:pt x="104" y="23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2" name="Google Shape;34212;p24"/>
            <p:cNvSpPr/>
            <p:nvPr/>
          </p:nvSpPr>
          <p:spPr>
            <a:xfrm>
              <a:off x="-5214439" y="-1559229"/>
              <a:ext cx="16092" cy="15758"/>
            </a:xfrm>
            <a:custGeom>
              <a:avLst/>
              <a:gdLst/>
              <a:ahLst/>
              <a:cxnLst/>
              <a:rect l="l" t="t" r="r" b="b"/>
              <a:pathLst>
                <a:path w="337" h="330" extrusionOk="0">
                  <a:moveTo>
                    <a:pt x="209" y="1"/>
                  </a:moveTo>
                  <a:cubicBezTo>
                    <a:pt x="187" y="35"/>
                    <a:pt x="198" y="95"/>
                    <a:pt x="138" y="95"/>
                  </a:cubicBezTo>
                  <a:lnTo>
                    <a:pt x="130" y="95"/>
                  </a:lnTo>
                  <a:cubicBezTo>
                    <a:pt x="157" y="113"/>
                    <a:pt x="183" y="135"/>
                    <a:pt x="220" y="135"/>
                  </a:cubicBezTo>
                  <a:cubicBezTo>
                    <a:pt x="235" y="135"/>
                    <a:pt x="242" y="143"/>
                    <a:pt x="247" y="158"/>
                  </a:cubicBezTo>
                  <a:cubicBezTo>
                    <a:pt x="247" y="173"/>
                    <a:pt x="247" y="188"/>
                    <a:pt x="232" y="192"/>
                  </a:cubicBezTo>
                  <a:cubicBezTo>
                    <a:pt x="183" y="202"/>
                    <a:pt x="149" y="244"/>
                    <a:pt x="112" y="274"/>
                  </a:cubicBezTo>
                  <a:cubicBezTo>
                    <a:pt x="104" y="278"/>
                    <a:pt x="97" y="278"/>
                    <a:pt x="93" y="278"/>
                  </a:cubicBezTo>
                  <a:cubicBezTo>
                    <a:pt x="82" y="278"/>
                    <a:pt x="71" y="274"/>
                    <a:pt x="75" y="270"/>
                  </a:cubicBezTo>
                  <a:cubicBezTo>
                    <a:pt x="101" y="229"/>
                    <a:pt x="59" y="202"/>
                    <a:pt x="56" y="169"/>
                  </a:cubicBezTo>
                  <a:cubicBezTo>
                    <a:pt x="49" y="121"/>
                    <a:pt x="101" y="124"/>
                    <a:pt x="116" y="95"/>
                  </a:cubicBezTo>
                  <a:cubicBezTo>
                    <a:pt x="108" y="87"/>
                    <a:pt x="104" y="87"/>
                    <a:pt x="101" y="87"/>
                  </a:cubicBezTo>
                  <a:lnTo>
                    <a:pt x="82" y="87"/>
                  </a:lnTo>
                  <a:cubicBezTo>
                    <a:pt x="37" y="90"/>
                    <a:pt x="0" y="90"/>
                    <a:pt x="37" y="150"/>
                  </a:cubicBezTo>
                  <a:cubicBezTo>
                    <a:pt x="49" y="169"/>
                    <a:pt x="45" y="195"/>
                    <a:pt x="37" y="221"/>
                  </a:cubicBezTo>
                  <a:cubicBezTo>
                    <a:pt x="18" y="292"/>
                    <a:pt x="18" y="292"/>
                    <a:pt x="85" y="311"/>
                  </a:cubicBezTo>
                  <a:cubicBezTo>
                    <a:pt x="97" y="315"/>
                    <a:pt x="116" y="330"/>
                    <a:pt x="127" y="330"/>
                  </a:cubicBezTo>
                  <a:cubicBezTo>
                    <a:pt x="135" y="330"/>
                    <a:pt x="142" y="326"/>
                    <a:pt x="145" y="311"/>
                  </a:cubicBezTo>
                  <a:cubicBezTo>
                    <a:pt x="161" y="266"/>
                    <a:pt x="198" y="263"/>
                    <a:pt x="228" y="247"/>
                  </a:cubicBezTo>
                  <a:cubicBezTo>
                    <a:pt x="258" y="237"/>
                    <a:pt x="284" y="229"/>
                    <a:pt x="306" y="207"/>
                  </a:cubicBezTo>
                  <a:cubicBezTo>
                    <a:pt x="325" y="188"/>
                    <a:pt x="337" y="169"/>
                    <a:pt x="299" y="154"/>
                  </a:cubicBezTo>
                  <a:cubicBezTo>
                    <a:pt x="261" y="135"/>
                    <a:pt x="247" y="98"/>
                    <a:pt x="247" y="64"/>
                  </a:cubicBezTo>
                  <a:cubicBezTo>
                    <a:pt x="247" y="31"/>
                    <a:pt x="224" y="19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3" name="Google Shape;34213;p24"/>
            <p:cNvSpPr/>
            <p:nvPr/>
          </p:nvSpPr>
          <p:spPr>
            <a:xfrm>
              <a:off x="-5518607" y="-1920649"/>
              <a:ext cx="16808" cy="20198"/>
            </a:xfrm>
            <a:custGeom>
              <a:avLst/>
              <a:gdLst/>
              <a:ahLst/>
              <a:cxnLst/>
              <a:rect l="l" t="t" r="r" b="b"/>
              <a:pathLst>
                <a:path w="352" h="423" extrusionOk="0">
                  <a:moveTo>
                    <a:pt x="113" y="0"/>
                  </a:moveTo>
                  <a:lnTo>
                    <a:pt x="113" y="0"/>
                  </a:lnTo>
                  <a:cubicBezTo>
                    <a:pt x="101" y="60"/>
                    <a:pt x="146" y="128"/>
                    <a:pt x="78" y="176"/>
                  </a:cubicBezTo>
                  <a:cubicBezTo>
                    <a:pt x="75" y="228"/>
                    <a:pt x="60" y="277"/>
                    <a:pt x="75" y="330"/>
                  </a:cubicBezTo>
                  <a:cubicBezTo>
                    <a:pt x="86" y="378"/>
                    <a:pt x="41" y="392"/>
                    <a:pt x="0" y="408"/>
                  </a:cubicBezTo>
                  <a:cubicBezTo>
                    <a:pt x="4" y="411"/>
                    <a:pt x="4" y="415"/>
                    <a:pt x="4" y="419"/>
                  </a:cubicBezTo>
                  <a:cubicBezTo>
                    <a:pt x="8" y="423"/>
                    <a:pt x="11" y="423"/>
                    <a:pt x="15" y="423"/>
                  </a:cubicBezTo>
                  <a:cubicBezTo>
                    <a:pt x="60" y="423"/>
                    <a:pt x="86" y="397"/>
                    <a:pt x="94" y="344"/>
                  </a:cubicBezTo>
                  <a:cubicBezTo>
                    <a:pt x="104" y="280"/>
                    <a:pt x="149" y="258"/>
                    <a:pt x="213" y="258"/>
                  </a:cubicBezTo>
                  <a:lnTo>
                    <a:pt x="247" y="258"/>
                  </a:lnTo>
                  <a:cubicBezTo>
                    <a:pt x="254" y="262"/>
                    <a:pt x="265" y="262"/>
                    <a:pt x="277" y="262"/>
                  </a:cubicBezTo>
                  <a:cubicBezTo>
                    <a:pt x="306" y="262"/>
                    <a:pt x="332" y="254"/>
                    <a:pt x="351" y="217"/>
                  </a:cubicBezTo>
                  <a:lnTo>
                    <a:pt x="351" y="217"/>
                  </a:lnTo>
                  <a:cubicBezTo>
                    <a:pt x="340" y="225"/>
                    <a:pt x="325" y="232"/>
                    <a:pt x="310" y="235"/>
                  </a:cubicBezTo>
                  <a:cubicBezTo>
                    <a:pt x="299" y="240"/>
                    <a:pt x="292" y="240"/>
                    <a:pt x="284" y="240"/>
                  </a:cubicBezTo>
                  <a:cubicBezTo>
                    <a:pt x="251" y="240"/>
                    <a:pt x="228" y="221"/>
                    <a:pt x="220" y="190"/>
                  </a:cubicBezTo>
                  <a:cubicBezTo>
                    <a:pt x="206" y="142"/>
                    <a:pt x="239" y="123"/>
                    <a:pt x="273" y="116"/>
                  </a:cubicBezTo>
                  <a:cubicBezTo>
                    <a:pt x="280" y="112"/>
                    <a:pt x="292" y="112"/>
                    <a:pt x="299" y="112"/>
                  </a:cubicBezTo>
                  <a:lnTo>
                    <a:pt x="314" y="112"/>
                  </a:lnTo>
                  <a:cubicBezTo>
                    <a:pt x="303" y="101"/>
                    <a:pt x="296" y="97"/>
                    <a:pt x="284" y="97"/>
                  </a:cubicBezTo>
                  <a:cubicBezTo>
                    <a:pt x="273" y="97"/>
                    <a:pt x="258" y="101"/>
                    <a:pt x="247" y="101"/>
                  </a:cubicBezTo>
                  <a:lnTo>
                    <a:pt x="202" y="101"/>
                  </a:lnTo>
                  <a:cubicBezTo>
                    <a:pt x="153" y="101"/>
                    <a:pt x="149" y="86"/>
                    <a:pt x="127" y="16"/>
                  </a:cubicBezTo>
                  <a:cubicBezTo>
                    <a:pt x="127" y="7"/>
                    <a:pt x="116" y="4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4" name="Google Shape;34214;p24"/>
            <p:cNvSpPr/>
            <p:nvPr/>
          </p:nvSpPr>
          <p:spPr>
            <a:xfrm>
              <a:off x="-5250347" y="-2035583"/>
              <a:ext cx="25928" cy="17333"/>
            </a:xfrm>
            <a:custGeom>
              <a:avLst/>
              <a:gdLst/>
              <a:ahLst/>
              <a:cxnLst/>
              <a:rect l="l" t="t" r="r" b="b"/>
              <a:pathLst>
                <a:path w="543" h="363" extrusionOk="0">
                  <a:moveTo>
                    <a:pt x="23" y="0"/>
                  </a:moveTo>
                  <a:cubicBezTo>
                    <a:pt x="4" y="0"/>
                    <a:pt x="8" y="30"/>
                    <a:pt x="0" y="41"/>
                  </a:cubicBezTo>
                  <a:cubicBezTo>
                    <a:pt x="8" y="41"/>
                    <a:pt x="19" y="37"/>
                    <a:pt x="26" y="37"/>
                  </a:cubicBezTo>
                  <a:cubicBezTo>
                    <a:pt x="30" y="37"/>
                    <a:pt x="34" y="37"/>
                    <a:pt x="34" y="41"/>
                  </a:cubicBezTo>
                  <a:cubicBezTo>
                    <a:pt x="38" y="63"/>
                    <a:pt x="42" y="75"/>
                    <a:pt x="49" y="75"/>
                  </a:cubicBezTo>
                  <a:cubicBezTo>
                    <a:pt x="57" y="75"/>
                    <a:pt x="64" y="71"/>
                    <a:pt x="79" y="63"/>
                  </a:cubicBezTo>
                  <a:cubicBezTo>
                    <a:pt x="97" y="49"/>
                    <a:pt x="120" y="41"/>
                    <a:pt x="142" y="41"/>
                  </a:cubicBezTo>
                  <a:cubicBezTo>
                    <a:pt x="157" y="41"/>
                    <a:pt x="176" y="45"/>
                    <a:pt x="195" y="56"/>
                  </a:cubicBezTo>
                  <a:cubicBezTo>
                    <a:pt x="269" y="56"/>
                    <a:pt x="340" y="112"/>
                    <a:pt x="359" y="187"/>
                  </a:cubicBezTo>
                  <a:cubicBezTo>
                    <a:pt x="366" y="194"/>
                    <a:pt x="374" y="198"/>
                    <a:pt x="385" y="198"/>
                  </a:cubicBezTo>
                  <a:lnTo>
                    <a:pt x="404" y="198"/>
                  </a:lnTo>
                  <a:cubicBezTo>
                    <a:pt x="426" y="198"/>
                    <a:pt x="449" y="247"/>
                    <a:pt x="434" y="251"/>
                  </a:cubicBezTo>
                  <a:cubicBezTo>
                    <a:pt x="382" y="273"/>
                    <a:pt x="400" y="337"/>
                    <a:pt x="359" y="363"/>
                  </a:cubicBezTo>
                  <a:cubicBezTo>
                    <a:pt x="366" y="359"/>
                    <a:pt x="371" y="359"/>
                    <a:pt x="378" y="359"/>
                  </a:cubicBezTo>
                  <a:lnTo>
                    <a:pt x="397" y="359"/>
                  </a:lnTo>
                  <a:cubicBezTo>
                    <a:pt x="411" y="359"/>
                    <a:pt x="426" y="359"/>
                    <a:pt x="430" y="340"/>
                  </a:cubicBezTo>
                  <a:cubicBezTo>
                    <a:pt x="442" y="303"/>
                    <a:pt x="471" y="284"/>
                    <a:pt x="497" y="258"/>
                  </a:cubicBezTo>
                  <a:cubicBezTo>
                    <a:pt x="542" y="216"/>
                    <a:pt x="528" y="175"/>
                    <a:pt x="471" y="161"/>
                  </a:cubicBezTo>
                  <a:cubicBezTo>
                    <a:pt x="419" y="146"/>
                    <a:pt x="374" y="123"/>
                    <a:pt x="337" y="82"/>
                  </a:cubicBezTo>
                  <a:cubicBezTo>
                    <a:pt x="307" y="45"/>
                    <a:pt x="269" y="18"/>
                    <a:pt x="217" y="18"/>
                  </a:cubicBezTo>
                  <a:cubicBezTo>
                    <a:pt x="209" y="18"/>
                    <a:pt x="202" y="23"/>
                    <a:pt x="195" y="23"/>
                  </a:cubicBezTo>
                  <a:cubicBezTo>
                    <a:pt x="169" y="23"/>
                    <a:pt x="142" y="30"/>
                    <a:pt x="116" y="30"/>
                  </a:cubicBezTo>
                  <a:cubicBezTo>
                    <a:pt x="90" y="30"/>
                    <a:pt x="68" y="26"/>
                    <a:pt x="49" y="11"/>
                  </a:cubicBezTo>
                  <a:cubicBezTo>
                    <a:pt x="38" y="4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5" name="Google Shape;34215;p24"/>
            <p:cNvSpPr/>
            <p:nvPr/>
          </p:nvSpPr>
          <p:spPr>
            <a:xfrm>
              <a:off x="-5236452" y="-1934735"/>
              <a:ext cx="10935" cy="10362"/>
            </a:xfrm>
            <a:custGeom>
              <a:avLst/>
              <a:gdLst/>
              <a:ahLst/>
              <a:cxnLst/>
              <a:rect l="l" t="t" r="r" b="b"/>
              <a:pathLst>
                <a:path w="229" h="217" extrusionOk="0">
                  <a:moveTo>
                    <a:pt x="87" y="75"/>
                  </a:moveTo>
                  <a:cubicBezTo>
                    <a:pt x="132" y="101"/>
                    <a:pt x="132" y="101"/>
                    <a:pt x="143" y="142"/>
                  </a:cubicBezTo>
                  <a:cubicBezTo>
                    <a:pt x="80" y="119"/>
                    <a:pt x="80" y="119"/>
                    <a:pt x="87" y="75"/>
                  </a:cubicBezTo>
                  <a:close/>
                  <a:moveTo>
                    <a:pt x="125" y="0"/>
                  </a:moveTo>
                  <a:cubicBezTo>
                    <a:pt x="113" y="14"/>
                    <a:pt x="102" y="19"/>
                    <a:pt x="87" y="19"/>
                  </a:cubicBezTo>
                  <a:cubicBezTo>
                    <a:pt x="83" y="19"/>
                    <a:pt x="80" y="19"/>
                    <a:pt x="75" y="14"/>
                  </a:cubicBezTo>
                  <a:lnTo>
                    <a:pt x="61" y="14"/>
                  </a:lnTo>
                  <a:cubicBezTo>
                    <a:pt x="31" y="19"/>
                    <a:pt x="23" y="45"/>
                    <a:pt x="4" y="56"/>
                  </a:cubicBezTo>
                  <a:cubicBezTo>
                    <a:pt x="16" y="78"/>
                    <a:pt x="1" y="101"/>
                    <a:pt x="4" y="123"/>
                  </a:cubicBezTo>
                  <a:cubicBezTo>
                    <a:pt x="8" y="176"/>
                    <a:pt x="46" y="209"/>
                    <a:pt x="94" y="209"/>
                  </a:cubicBezTo>
                  <a:cubicBezTo>
                    <a:pt x="113" y="206"/>
                    <a:pt x="128" y="206"/>
                    <a:pt x="143" y="206"/>
                  </a:cubicBezTo>
                  <a:cubicBezTo>
                    <a:pt x="158" y="206"/>
                    <a:pt x="173" y="206"/>
                    <a:pt x="184" y="216"/>
                  </a:cubicBezTo>
                  <a:cubicBezTo>
                    <a:pt x="203" y="198"/>
                    <a:pt x="180" y="183"/>
                    <a:pt x="184" y="168"/>
                  </a:cubicBezTo>
                  <a:cubicBezTo>
                    <a:pt x="210" y="135"/>
                    <a:pt x="229" y="97"/>
                    <a:pt x="222" y="52"/>
                  </a:cubicBezTo>
                  <a:cubicBezTo>
                    <a:pt x="199" y="41"/>
                    <a:pt x="177" y="26"/>
                    <a:pt x="154" y="11"/>
                  </a:cubicBezTo>
                  <a:cubicBezTo>
                    <a:pt x="143" y="7"/>
                    <a:pt x="135" y="4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6" name="Google Shape;34216;p24"/>
            <p:cNvSpPr/>
            <p:nvPr/>
          </p:nvSpPr>
          <p:spPr>
            <a:xfrm>
              <a:off x="-5542386" y="-1929053"/>
              <a:ext cx="28459" cy="15949"/>
            </a:xfrm>
            <a:custGeom>
              <a:avLst/>
              <a:gdLst/>
              <a:ahLst/>
              <a:cxnLst/>
              <a:rect l="l" t="t" r="r" b="b"/>
              <a:pathLst>
                <a:path w="596" h="334" extrusionOk="0">
                  <a:moveTo>
                    <a:pt x="416" y="0"/>
                  </a:moveTo>
                  <a:cubicBezTo>
                    <a:pt x="412" y="0"/>
                    <a:pt x="404" y="0"/>
                    <a:pt x="397" y="4"/>
                  </a:cubicBezTo>
                  <a:cubicBezTo>
                    <a:pt x="367" y="23"/>
                    <a:pt x="333" y="19"/>
                    <a:pt x="300" y="23"/>
                  </a:cubicBezTo>
                  <a:cubicBezTo>
                    <a:pt x="262" y="26"/>
                    <a:pt x="229" y="38"/>
                    <a:pt x="210" y="68"/>
                  </a:cubicBezTo>
                  <a:cubicBezTo>
                    <a:pt x="184" y="113"/>
                    <a:pt x="131" y="124"/>
                    <a:pt x="113" y="176"/>
                  </a:cubicBezTo>
                  <a:cubicBezTo>
                    <a:pt x="109" y="192"/>
                    <a:pt x="90" y="195"/>
                    <a:pt x="76" y="195"/>
                  </a:cubicBezTo>
                  <a:cubicBezTo>
                    <a:pt x="9" y="199"/>
                    <a:pt x="0" y="209"/>
                    <a:pt x="12" y="277"/>
                  </a:cubicBezTo>
                  <a:cubicBezTo>
                    <a:pt x="16" y="296"/>
                    <a:pt x="16" y="314"/>
                    <a:pt x="19" y="333"/>
                  </a:cubicBezTo>
                  <a:cubicBezTo>
                    <a:pt x="38" y="288"/>
                    <a:pt x="76" y="277"/>
                    <a:pt x="117" y="277"/>
                  </a:cubicBezTo>
                  <a:lnTo>
                    <a:pt x="124" y="277"/>
                  </a:lnTo>
                  <a:cubicBezTo>
                    <a:pt x="150" y="247"/>
                    <a:pt x="128" y="199"/>
                    <a:pt x="166" y="176"/>
                  </a:cubicBezTo>
                  <a:cubicBezTo>
                    <a:pt x="184" y="147"/>
                    <a:pt x="199" y="113"/>
                    <a:pt x="240" y="105"/>
                  </a:cubicBezTo>
                  <a:cubicBezTo>
                    <a:pt x="255" y="75"/>
                    <a:pt x="285" y="61"/>
                    <a:pt x="314" y="52"/>
                  </a:cubicBezTo>
                  <a:cubicBezTo>
                    <a:pt x="337" y="49"/>
                    <a:pt x="359" y="45"/>
                    <a:pt x="382" y="45"/>
                  </a:cubicBezTo>
                  <a:cubicBezTo>
                    <a:pt x="445" y="45"/>
                    <a:pt x="502" y="71"/>
                    <a:pt x="550" y="128"/>
                  </a:cubicBezTo>
                  <a:cubicBezTo>
                    <a:pt x="561" y="142"/>
                    <a:pt x="580" y="150"/>
                    <a:pt x="595" y="161"/>
                  </a:cubicBezTo>
                  <a:cubicBezTo>
                    <a:pt x="566" y="90"/>
                    <a:pt x="506" y="57"/>
                    <a:pt x="449" y="12"/>
                  </a:cubicBezTo>
                  <a:cubicBezTo>
                    <a:pt x="438" y="4"/>
                    <a:pt x="427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7" name="Google Shape;34217;p24"/>
            <p:cNvSpPr/>
            <p:nvPr/>
          </p:nvSpPr>
          <p:spPr>
            <a:xfrm>
              <a:off x="-5301010" y="-1685623"/>
              <a:ext cx="12893" cy="12749"/>
            </a:xfrm>
            <a:custGeom>
              <a:avLst/>
              <a:gdLst/>
              <a:ahLst/>
              <a:cxnLst/>
              <a:rect l="l" t="t" r="r" b="b"/>
              <a:pathLst>
                <a:path w="270" h="267" extrusionOk="0">
                  <a:moveTo>
                    <a:pt x="131" y="1"/>
                  </a:moveTo>
                  <a:cubicBezTo>
                    <a:pt x="104" y="1"/>
                    <a:pt x="78" y="16"/>
                    <a:pt x="56" y="42"/>
                  </a:cubicBezTo>
                  <a:cubicBezTo>
                    <a:pt x="45" y="54"/>
                    <a:pt x="30" y="61"/>
                    <a:pt x="19" y="68"/>
                  </a:cubicBezTo>
                  <a:cubicBezTo>
                    <a:pt x="19" y="87"/>
                    <a:pt x="26" y="106"/>
                    <a:pt x="7" y="118"/>
                  </a:cubicBezTo>
                  <a:cubicBezTo>
                    <a:pt x="0" y="166"/>
                    <a:pt x="48" y="185"/>
                    <a:pt x="59" y="225"/>
                  </a:cubicBezTo>
                  <a:cubicBezTo>
                    <a:pt x="86" y="252"/>
                    <a:pt x="116" y="267"/>
                    <a:pt x="145" y="267"/>
                  </a:cubicBezTo>
                  <a:cubicBezTo>
                    <a:pt x="157" y="267"/>
                    <a:pt x="168" y="267"/>
                    <a:pt x="176" y="263"/>
                  </a:cubicBezTo>
                  <a:cubicBezTo>
                    <a:pt x="183" y="252"/>
                    <a:pt x="190" y="248"/>
                    <a:pt x="202" y="248"/>
                  </a:cubicBezTo>
                  <a:lnTo>
                    <a:pt x="213" y="248"/>
                  </a:lnTo>
                  <a:cubicBezTo>
                    <a:pt x="224" y="252"/>
                    <a:pt x="231" y="267"/>
                    <a:pt x="243" y="267"/>
                  </a:cubicBezTo>
                  <a:cubicBezTo>
                    <a:pt x="247" y="267"/>
                    <a:pt x="250" y="263"/>
                    <a:pt x="257" y="252"/>
                  </a:cubicBezTo>
                  <a:cubicBezTo>
                    <a:pt x="269" y="233"/>
                    <a:pt x="257" y="222"/>
                    <a:pt x="243" y="207"/>
                  </a:cubicBezTo>
                  <a:cubicBezTo>
                    <a:pt x="239" y="203"/>
                    <a:pt x="235" y="199"/>
                    <a:pt x="235" y="196"/>
                  </a:cubicBezTo>
                  <a:cubicBezTo>
                    <a:pt x="224" y="211"/>
                    <a:pt x="216" y="218"/>
                    <a:pt x="205" y="218"/>
                  </a:cubicBezTo>
                  <a:cubicBezTo>
                    <a:pt x="194" y="218"/>
                    <a:pt x="179" y="203"/>
                    <a:pt x="171" y="192"/>
                  </a:cubicBezTo>
                  <a:cubicBezTo>
                    <a:pt x="157" y="173"/>
                    <a:pt x="145" y="151"/>
                    <a:pt x="123" y="151"/>
                  </a:cubicBezTo>
                  <a:cubicBezTo>
                    <a:pt x="116" y="151"/>
                    <a:pt x="109" y="151"/>
                    <a:pt x="100" y="154"/>
                  </a:cubicBezTo>
                  <a:cubicBezTo>
                    <a:pt x="97" y="158"/>
                    <a:pt x="93" y="158"/>
                    <a:pt x="90" y="158"/>
                  </a:cubicBezTo>
                  <a:cubicBezTo>
                    <a:pt x="71" y="158"/>
                    <a:pt x="67" y="128"/>
                    <a:pt x="56" y="106"/>
                  </a:cubicBezTo>
                  <a:lnTo>
                    <a:pt x="56" y="106"/>
                  </a:lnTo>
                  <a:cubicBezTo>
                    <a:pt x="71" y="118"/>
                    <a:pt x="82" y="121"/>
                    <a:pt x="97" y="121"/>
                  </a:cubicBezTo>
                  <a:cubicBezTo>
                    <a:pt x="116" y="121"/>
                    <a:pt x="131" y="110"/>
                    <a:pt x="149" y="95"/>
                  </a:cubicBezTo>
                  <a:cubicBezTo>
                    <a:pt x="176" y="76"/>
                    <a:pt x="171" y="68"/>
                    <a:pt x="161" y="46"/>
                  </a:cubicBezTo>
                  <a:cubicBezTo>
                    <a:pt x="149" y="28"/>
                    <a:pt x="157" y="28"/>
                    <a:pt x="168" y="28"/>
                  </a:cubicBezTo>
                  <a:lnTo>
                    <a:pt x="179" y="28"/>
                  </a:lnTo>
                  <a:cubicBezTo>
                    <a:pt x="183" y="28"/>
                    <a:pt x="187" y="23"/>
                    <a:pt x="190" y="23"/>
                  </a:cubicBezTo>
                  <a:cubicBezTo>
                    <a:pt x="168" y="9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8" name="Google Shape;34218;p24"/>
            <p:cNvSpPr/>
            <p:nvPr/>
          </p:nvSpPr>
          <p:spPr>
            <a:xfrm>
              <a:off x="-5210189" y="-1866930"/>
              <a:ext cx="17190" cy="11317"/>
            </a:xfrm>
            <a:custGeom>
              <a:avLst/>
              <a:gdLst/>
              <a:ahLst/>
              <a:cxnLst/>
              <a:rect l="l" t="t" r="r" b="b"/>
              <a:pathLst>
                <a:path w="360" h="237" extrusionOk="0">
                  <a:moveTo>
                    <a:pt x="322" y="0"/>
                  </a:moveTo>
                  <a:cubicBezTo>
                    <a:pt x="322" y="23"/>
                    <a:pt x="315" y="45"/>
                    <a:pt x="296" y="52"/>
                  </a:cubicBezTo>
                  <a:cubicBezTo>
                    <a:pt x="221" y="79"/>
                    <a:pt x="225" y="138"/>
                    <a:pt x="229" y="195"/>
                  </a:cubicBezTo>
                  <a:cubicBezTo>
                    <a:pt x="191" y="195"/>
                    <a:pt x="191" y="154"/>
                    <a:pt x="165" y="150"/>
                  </a:cubicBezTo>
                  <a:cubicBezTo>
                    <a:pt x="143" y="169"/>
                    <a:pt x="131" y="180"/>
                    <a:pt x="120" y="180"/>
                  </a:cubicBezTo>
                  <a:cubicBezTo>
                    <a:pt x="109" y="180"/>
                    <a:pt x="94" y="169"/>
                    <a:pt x="64" y="135"/>
                  </a:cubicBezTo>
                  <a:lnTo>
                    <a:pt x="79" y="135"/>
                  </a:lnTo>
                  <a:cubicBezTo>
                    <a:pt x="117" y="135"/>
                    <a:pt x="146" y="131"/>
                    <a:pt x="135" y="79"/>
                  </a:cubicBezTo>
                  <a:cubicBezTo>
                    <a:pt x="135" y="75"/>
                    <a:pt x="131" y="68"/>
                    <a:pt x="131" y="64"/>
                  </a:cubicBezTo>
                  <a:cubicBezTo>
                    <a:pt x="98" y="71"/>
                    <a:pt x="75" y="105"/>
                    <a:pt x="38" y="105"/>
                  </a:cubicBezTo>
                  <a:lnTo>
                    <a:pt x="8" y="105"/>
                  </a:lnTo>
                  <a:cubicBezTo>
                    <a:pt x="1" y="157"/>
                    <a:pt x="49" y="187"/>
                    <a:pt x="68" y="228"/>
                  </a:cubicBezTo>
                  <a:cubicBezTo>
                    <a:pt x="72" y="232"/>
                    <a:pt x="75" y="236"/>
                    <a:pt x="79" y="236"/>
                  </a:cubicBezTo>
                  <a:cubicBezTo>
                    <a:pt x="82" y="236"/>
                    <a:pt x="86" y="232"/>
                    <a:pt x="94" y="232"/>
                  </a:cubicBezTo>
                  <a:cubicBezTo>
                    <a:pt x="143" y="225"/>
                    <a:pt x="191" y="221"/>
                    <a:pt x="239" y="214"/>
                  </a:cubicBezTo>
                  <a:cubicBezTo>
                    <a:pt x="288" y="187"/>
                    <a:pt x="344" y="169"/>
                    <a:pt x="344" y="94"/>
                  </a:cubicBezTo>
                  <a:cubicBezTo>
                    <a:pt x="348" y="60"/>
                    <a:pt x="360" y="23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9" name="Google Shape;34219;p24"/>
            <p:cNvSpPr/>
            <p:nvPr/>
          </p:nvSpPr>
          <p:spPr>
            <a:xfrm>
              <a:off x="-5231438" y="-1970834"/>
              <a:ext cx="15757" cy="30035"/>
            </a:xfrm>
            <a:custGeom>
              <a:avLst/>
              <a:gdLst/>
              <a:ahLst/>
              <a:cxnLst/>
              <a:rect l="l" t="t" r="r" b="b"/>
              <a:pathLst>
                <a:path w="330" h="629" extrusionOk="0">
                  <a:moveTo>
                    <a:pt x="68" y="1"/>
                  </a:moveTo>
                  <a:cubicBezTo>
                    <a:pt x="117" y="64"/>
                    <a:pt x="150" y="128"/>
                    <a:pt x="101" y="206"/>
                  </a:cubicBezTo>
                  <a:cubicBezTo>
                    <a:pt x="109" y="237"/>
                    <a:pt x="109" y="270"/>
                    <a:pt x="75" y="289"/>
                  </a:cubicBezTo>
                  <a:cubicBezTo>
                    <a:pt x="53" y="308"/>
                    <a:pt x="38" y="337"/>
                    <a:pt x="1" y="337"/>
                  </a:cubicBezTo>
                  <a:cubicBezTo>
                    <a:pt x="4" y="344"/>
                    <a:pt x="12" y="356"/>
                    <a:pt x="12" y="356"/>
                  </a:cubicBezTo>
                  <a:lnTo>
                    <a:pt x="27" y="356"/>
                  </a:lnTo>
                  <a:cubicBezTo>
                    <a:pt x="105" y="356"/>
                    <a:pt x="101" y="416"/>
                    <a:pt x="109" y="472"/>
                  </a:cubicBezTo>
                  <a:cubicBezTo>
                    <a:pt x="109" y="506"/>
                    <a:pt x="109" y="535"/>
                    <a:pt x="117" y="565"/>
                  </a:cubicBezTo>
                  <a:cubicBezTo>
                    <a:pt x="120" y="599"/>
                    <a:pt x="124" y="629"/>
                    <a:pt x="169" y="629"/>
                  </a:cubicBezTo>
                  <a:cubicBezTo>
                    <a:pt x="154" y="610"/>
                    <a:pt x="146" y="591"/>
                    <a:pt x="146" y="569"/>
                  </a:cubicBezTo>
                  <a:cubicBezTo>
                    <a:pt x="146" y="569"/>
                    <a:pt x="146" y="565"/>
                    <a:pt x="143" y="565"/>
                  </a:cubicBezTo>
                  <a:cubicBezTo>
                    <a:pt x="120" y="532"/>
                    <a:pt x="117" y="494"/>
                    <a:pt x="139" y="456"/>
                  </a:cubicBezTo>
                  <a:cubicBezTo>
                    <a:pt x="143" y="453"/>
                    <a:pt x="146" y="449"/>
                    <a:pt x="150" y="442"/>
                  </a:cubicBezTo>
                  <a:cubicBezTo>
                    <a:pt x="135" y="412"/>
                    <a:pt x="150" y="371"/>
                    <a:pt x="109" y="344"/>
                  </a:cubicBezTo>
                  <a:cubicBezTo>
                    <a:pt x="83" y="330"/>
                    <a:pt x="113" y="282"/>
                    <a:pt x="150" y="273"/>
                  </a:cubicBezTo>
                  <a:cubicBezTo>
                    <a:pt x="158" y="270"/>
                    <a:pt x="165" y="270"/>
                    <a:pt x="172" y="270"/>
                  </a:cubicBezTo>
                  <a:cubicBezTo>
                    <a:pt x="199" y="270"/>
                    <a:pt x="217" y="285"/>
                    <a:pt x="236" y="308"/>
                  </a:cubicBezTo>
                  <a:cubicBezTo>
                    <a:pt x="262" y="282"/>
                    <a:pt x="292" y="270"/>
                    <a:pt x="329" y="270"/>
                  </a:cubicBezTo>
                  <a:lnTo>
                    <a:pt x="329" y="266"/>
                  </a:lnTo>
                  <a:cubicBezTo>
                    <a:pt x="292" y="240"/>
                    <a:pt x="255" y="225"/>
                    <a:pt x="210" y="225"/>
                  </a:cubicBezTo>
                  <a:cubicBezTo>
                    <a:pt x="187" y="225"/>
                    <a:pt x="165" y="229"/>
                    <a:pt x="143" y="240"/>
                  </a:cubicBezTo>
                  <a:cubicBezTo>
                    <a:pt x="158" y="180"/>
                    <a:pt x="139" y="128"/>
                    <a:pt x="143" y="72"/>
                  </a:cubicBezTo>
                  <a:cubicBezTo>
                    <a:pt x="150" y="12"/>
                    <a:pt x="150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0" name="Google Shape;34220;p24"/>
            <p:cNvSpPr/>
            <p:nvPr/>
          </p:nvSpPr>
          <p:spPr>
            <a:xfrm>
              <a:off x="-5527584" y="-1873376"/>
              <a:ext cx="10935" cy="11508"/>
            </a:xfrm>
            <a:custGeom>
              <a:avLst/>
              <a:gdLst/>
              <a:ahLst/>
              <a:cxnLst/>
              <a:rect l="l" t="t" r="r" b="b"/>
              <a:pathLst>
                <a:path w="229" h="241" extrusionOk="0">
                  <a:moveTo>
                    <a:pt x="57" y="1"/>
                  </a:moveTo>
                  <a:lnTo>
                    <a:pt x="57" y="1"/>
                  </a:lnTo>
                  <a:cubicBezTo>
                    <a:pt x="20" y="113"/>
                    <a:pt x="1" y="210"/>
                    <a:pt x="147" y="240"/>
                  </a:cubicBezTo>
                  <a:cubicBezTo>
                    <a:pt x="166" y="221"/>
                    <a:pt x="170" y="192"/>
                    <a:pt x="196" y="173"/>
                  </a:cubicBezTo>
                  <a:cubicBezTo>
                    <a:pt x="229" y="142"/>
                    <a:pt x="222" y="80"/>
                    <a:pt x="184" y="61"/>
                  </a:cubicBezTo>
                  <a:cubicBezTo>
                    <a:pt x="144" y="38"/>
                    <a:pt x="106" y="12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1" name="Google Shape;34221;p24"/>
            <p:cNvSpPr/>
            <p:nvPr/>
          </p:nvSpPr>
          <p:spPr>
            <a:xfrm>
              <a:off x="-5171989" y="-1896392"/>
              <a:ext cx="10553" cy="9168"/>
            </a:xfrm>
            <a:custGeom>
              <a:avLst/>
              <a:gdLst/>
              <a:ahLst/>
              <a:cxnLst/>
              <a:rect l="l" t="t" r="r" b="b"/>
              <a:pathLst>
                <a:path w="221" h="192" extrusionOk="0">
                  <a:moveTo>
                    <a:pt x="120" y="1"/>
                  </a:moveTo>
                  <a:cubicBezTo>
                    <a:pt x="45" y="5"/>
                    <a:pt x="0" y="49"/>
                    <a:pt x="4" y="117"/>
                  </a:cubicBezTo>
                  <a:cubicBezTo>
                    <a:pt x="8" y="165"/>
                    <a:pt x="38" y="191"/>
                    <a:pt x="86" y="191"/>
                  </a:cubicBezTo>
                  <a:cubicBezTo>
                    <a:pt x="146" y="191"/>
                    <a:pt x="221" y="124"/>
                    <a:pt x="217" y="75"/>
                  </a:cubicBezTo>
                  <a:cubicBezTo>
                    <a:pt x="217" y="57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2" name="Google Shape;34222;p24"/>
            <p:cNvSpPr/>
            <p:nvPr/>
          </p:nvSpPr>
          <p:spPr>
            <a:xfrm>
              <a:off x="-5103993" y="-1677697"/>
              <a:ext cx="12511" cy="12319"/>
            </a:xfrm>
            <a:custGeom>
              <a:avLst/>
              <a:gdLst/>
              <a:ahLst/>
              <a:cxnLst/>
              <a:rect l="l" t="t" r="r" b="b"/>
              <a:pathLst>
                <a:path w="262" h="258" extrusionOk="0">
                  <a:moveTo>
                    <a:pt x="105" y="0"/>
                  </a:moveTo>
                  <a:cubicBezTo>
                    <a:pt x="87" y="0"/>
                    <a:pt x="57" y="41"/>
                    <a:pt x="34" y="64"/>
                  </a:cubicBezTo>
                  <a:cubicBezTo>
                    <a:pt x="20" y="82"/>
                    <a:pt x="1" y="97"/>
                    <a:pt x="4" y="123"/>
                  </a:cubicBezTo>
                  <a:cubicBezTo>
                    <a:pt x="4" y="202"/>
                    <a:pt x="60" y="228"/>
                    <a:pt x="124" y="254"/>
                  </a:cubicBezTo>
                  <a:cubicBezTo>
                    <a:pt x="132" y="258"/>
                    <a:pt x="135" y="258"/>
                    <a:pt x="143" y="258"/>
                  </a:cubicBezTo>
                  <a:cubicBezTo>
                    <a:pt x="154" y="258"/>
                    <a:pt x="165" y="254"/>
                    <a:pt x="177" y="250"/>
                  </a:cubicBezTo>
                  <a:cubicBezTo>
                    <a:pt x="187" y="243"/>
                    <a:pt x="199" y="239"/>
                    <a:pt x="210" y="239"/>
                  </a:cubicBezTo>
                  <a:cubicBezTo>
                    <a:pt x="217" y="239"/>
                    <a:pt x="225" y="243"/>
                    <a:pt x="229" y="243"/>
                  </a:cubicBezTo>
                  <a:lnTo>
                    <a:pt x="232" y="243"/>
                  </a:lnTo>
                  <a:cubicBezTo>
                    <a:pt x="244" y="243"/>
                    <a:pt x="258" y="221"/>
                    <a:pt x="262" y="205"/>
                  </a:cubicBezTo>
                  <a:lnTo>
                    <a:pt x="262" y="202"/>
                  </a:lnTo>
                  <a:cubicBezTo>
                    <a:pt x="255" y="202"/>
                    <a:pt x="248" y="198"/>
                    <a:pt x="240" y="198"/>
                  </a:cubicBezTo>
                  <a:cubicBezTo>
                    <a:pt x="236" y="198"/>
                    <a:pt x="229" y="198"/>
                    <a:pt x="225" y="205"/>
                  </a:cubicBezTo>
                  <a:cubicBezTo>
                    <a:pt x="214" y="216"/>
                    <a:pt x="199" y="224"/>
                    <a:pt x="184" y="224"/>
                  </a:cubicBezTo>
                  <a:cubicBezTo>
                    <a:pt x="169" y="224"/>
                    <a:pt x="154" y="216"/>
                    <a:pt x="143" y="209"/>
                  </a:cubicBezTo>
                  <a:cubicBezTo>
                    <a:pt x="117" y="187"/>
                    <a:pt x="113" y="149"/>
                    <a:pt x="113" y="112"/>
                  </a:cubicBezTo>
                  <a:cubicBezTo>
                    <a:pt x="117" y="93"/>
                    <a:pt x="127" y="90"/>
                    <a:pt x="146" y="86"/>
                  </a:cubicBezTo>
                  <a:cubicBezTo>
                    <a:pt x="154" y="82"/>
                    <a:pt x="161" y="82"/>
                    <a:pt x="169" y="82"/>
                  </a:cubicBezTo>
                  <a:cubicBezTo>
                    <a:pt x="187" y="82"/>
                    <a:pt x="206" y="86"/>
                    <a:pt x="222" y="97"/>
                  </a:cubicBezTo>
                  <a:cubicBezTo>
                    <a:pt x="229" y="97"/>
                    <a:pt x="232" y="93"/>
                    <a:pt x="240" y="93"/>
                  </a:cubicBezTo>
                  <a:lnTo>
                    <a:pt x="217" y="71"/>
                  </a:lnTo>
                  <a:cubicBezTo>
                    <a:pt x="195" y="26"/>
                    <a:pt x="146" y="14"/>
                    <a:pt x="109" y="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3" name="Google Shape;34223;p24"/>
            <p:cNvSpPr/>
            <p:nvPr/>
          </p:nvSpPr>
          <p:spPr>
            <a:xfrm>
              <a:off x="-5086326" y="-1834651"/>
              <a:ext cx="17190" cy="20580"/>
            </a:xfrm>
            <a:custGeom>
              <a:avLst/>
              <a:gdLst/>
              <a:ahLst/>
              <a:cxnLst/>
              <a:rect l="l" t="t" r="r" b="b"/>
              <a:pathLst>
                <a:path w="360" h="431" extrusionOk="0">
                  <a:moveTo>
                    <a:pt x="102" y="1"/>
                  </a:moveTo>
                  <a:cubicBezTo>
                    <a:pt x="57" y="16"/>
                    <a:pt x="87" y="68"/>
                    <a:pt x="53" y="94"/>
                  </a:cubicBezTo>
                  <a:cubicBezTo>
                    <a:pt x="1" y="132"/>
                    <a:pt x="4" y="180"/>
                    <a:pt x="57" y="221"/>
                  </a:cubicBezTo>
                  <a:cubicBezTo>
                    <a:pt x="147" y="296"/>
                    <a:pt x="259" y="341"/>
                    <a:pt x="341" y="427"/>
                  </a:cubicBezTo>
                  <a:cubicBezTo>
                    <a:pt x="345" y="427"/>
                    <a:pt x="345" y="431"/>
                    <a:pt x="349" y="431"/>
                  </a:cubicBezTo>
                  <a:lnTo>
                    <a:pt x="352" y="431"/>
                  </a:lnTo>
                  <a:cubicBezTo>
                    <a:pt x="352" y="427"/>
                    <a:pt x="356" y="427"/>
                    <a:pt x="356" y="427"/>
                  </a:cubicBezTo>
                  <a:cubicBezTo>
                    <a:pt x="359" y="427"/>
                    <a:pt x="359" y="427"/>
                    <a:pt x="359" y="423"/>
                  </a:cubicBezTo>
                  <a:cubicBezTo>
                    <a:pt x="359" y="413"/>
                    <a:pt x="356" y="397"/>
                    <a:pt x="352" y="382"/>
                  </a:cubicBezTo>
                  <a:cubicBezTo>
                    <a:pt x="326" y="368"/>
                    <a:pt x="300" y="349"/>
                    <a:pt x="273" y="334"/>
                  </a:cubicBezTo>
                  <a:cubicBezTo>
                    <a:pt x="218" y="304"/>
                    <a:pt x="199" y="247"/>
                    <a:pt x="166" y="203"/>
                  </a:cubicBezTo>
                  <a:cubicBezTo>
                    <a:pt x="158" y="206"/>
                    <a:pt x="147" y="211"/>
                    <a:pt x="135" y="211"/>
                  </a:cubicBezTo>
                  <a:cubicBezTo>
                    <a:pt x="105" y="211"/>
                    <a:pt x="79" y="195"/>
                    <a:pt x="71" y="173"/>
                  </a:cubicBezTo>
                  <a:cubicBezTo>
                    <a:pt x="68" y="154"/>
                    <a:pt x="71" y="139"/>
                    <a:pt x="90" y="139"/>
                  </a:cubicBezTo>
                  <a:lnTo>
                    <a:pt x="98" y="139"/>
                  </a:lnTo>
                  <a:cubicBezTo>
                    <a:pt x="109" y="143"/>
                    <a:pt x="116" y="143"/>
                    <a:pt x="124" y="143"/>
                  </a:cubicBezTo>
                  <a:lnTo>
                    <a:pt x="161" y="143"/>
                  </a:lnTo>
                  <a:cubicBezTo>
                    <a:pt x="195" y="102"/>
                    <a:pt x="150" y="90"/>
                    <a:pt x="139" y="64"/>
                  </a:cubicBezTo>
                  <a:lnTo>
                    <a:pt x="135" y="64"/>
                  </a:lnTo>
                  <a:cubicBezTo>
                    <a:pt x="94" y="64"/>
                    <a:pt x="94" y="38"/>
                    <a:pt x="105" y="4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4" name="Google Shape;34224;p24"/>
            <p:cNvSpPr/>
            <p:nvPr/>
          </p:nvSpPr>
          <p:spPr>
            <a:xfrm>
              <a:off x="-5212147" y="-1900307"/>
              <a:ext cx="13227" cy="11651"/>
            </a:xfrm>
            <a:custGeom>
              <a:avLst/>
              <a:gdLst/>
              <a:ahLst/>
              <a:cxnLst/>
              <a:rect l="l" t="t" r="r" b="b"/>
              <a:pathLst>
                <a:path w="277" h="244" extrusionOk="0">
                  <a:moveTo>
                    <a:pt x="116" y="0"/>
                  </a:moveTo>
                  <a:cubicBezTo>
                    <a:pt x="132" y="38"/>
                    <a:pt x="168" y="52"/>
                    <a:pt x="194" y="83"/>
                  </a:cubicBezTo>
                  <a:cubicBezTo>
                    <a:pt x="172" y="116"/>
                    <a:pt x="135" y="105"/>
                    <a:pt x="113" y="128"/>
                  </a:cubicBezTo>
                  <a:cubicBezTo>
                    <a:pt x="105" y="131"/>
                    <a:pt x="101" y="135"/>
                    <a:pt x="97" y="135"/>
                  </a:cubicBezTo>
                  <a:cubicBezTo>
                    <a:pt x="90" y="135"/>
                    <a:pt x="87" y="116"/>
                    <a:pt x="79" y="113"/>
                  </a:cubicBezTo>
                  <a:cubicBezTo>
                    <a:pt x="60" y="94"/>
                    <a:pt x="49" y="83"/>
                    <a:pt x="37" y="83"/>
                  </a:cubicBezTo>
                  <a:cubicBezTo>
                    <a:pt x="27" y="83"/>
                    <a:pt x="19" y="97"/>
                    <a:pt x="8" y="131"/>
                  </a:cubicBezTo>
                  <a:cubicBezTo>
                    <a:pt x="4" y="139"/>
                    <a:pt x="4" y="146"/>
                    <a:pt x="1" y="154"/>
                  </a:cubicBezTo>
                  <a:cubicBezTo>
                    <a:pt x="34" y="176"/>
                    <a:pt x="87" y="165"/>
                    <a:pt x="109" y="213"/>
                  </a:cubicBezTo>
                  <a:cubicBezTo>
                    <a:pt x="105" y="225"/>
                    <a:pt x="94" y="225"/>
                    <a:pt x="87" y="225"/>
                  </a:cubicBezTo>
                  <a:lnTo>
                    <a:pt x="71" y="225"/>
                  </a:lnTo>
                  <a:cubicBezTo>
                    <a:pt x="68" y="225"/>
                    <a:pt x="60" y="221"/>
                    <a:pt x="56" y="221"/>
                  </a:cubicBezTo>
                  <a:cubicBezTo>
                    <a:pt x="49" y="221"/>
                    <a:pt x="42" y="225"/>
                    <a:pt x="34" y="232"/>
                  </a:cubicBezTo>
                  <a:cubicBezTo>
                    <a:pt x="56" y="240"/>
                    <a:pt x="75" y="244"/>
                    <a:pt x="97" y="244"/>
                  </a:cubicBezTo>
                  <a:cubicBezTo>
                    <a:pt x="132" y="244"/>
                    <a:pt x="165" y="232"/>
                    <a:pt x="194" y="206"/>
                  </a:cubicBezTo>
                  <a:cubicBezTo>
                    <a:pt x="217" y="176"/>
                    <a:pt x="277" y="180"/>
                    <a:pt x="266" y="120"/>
                  </a:cubicBezTo>
                  <a:cubicBezTo>
                    <a:pt x="247" y="120"/>
                    <a:pt x="239" y="109"/>
                    <a:pt x="232" y="87"/>
                  </a:cubicBezTo>
                  <a:cubicBezTo>
                    <a:pt x="217" y="34"/>
                    <a:pt x="18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5" name="Google Shape;34225;p24"/>
            <p:cNvSpPr/>
            <p:nvPr/>
          </p:nvSpPr>
          <p:spPr>
            <a:xfrm>
              <a:off x="-5291794" y="-1834651"/>
              <a:ext cx="12033" cy="15614"/>
            </a:xfrm>
            <a:custGeom>
              <a:avLst/>
              <a:gdLst/>
              <a:ahLst/>
              <a:cxnLst/>
              <a:rect l="l" t="t" r="r" b="b"/>
              <a:pathLst>
                <a:path w="252" h="327" extrusionOk="0">
                  <a:moveTo>
                    <a:pt x="57" y="1"/>
                  </a:moveTo>
                  <a:cubicBezTo>
                    <a:pt x="23" y="76"/>
                    <a:pt x="28" y="154"/>
                    <a:pt x="12" y="229"/>
                  </a:cubicBezTo>
                  <a:cubicBezTo>
                    <a:pt x="9" y="263"/>
                    <a:pt x="5" y="292"/>
                    <a:pt x="1" y="326"/>
                  </a:cubicBezTo>
                  <a:cubicBezTo>
                    <a:pt x="46" y="300"/>
                    <a:pt x="68" y="263"/>
                    <a:pt x="73" y="214"/>
                  </a:cubicBezTo>
                  <a:cubicBezTo>
                    <a:pt x="80" y="154"/>
                    <a:pt x="91" y="132"/>
                    <a:pt x="113" y="132"/>
                  </a:cubicBezTo>
                  <a:cubicBezTo>
                    <a:pt x="132" y="132"/>
                    <a:pt x="151" y="139"/>
                    <a:pt x="180" y="161"/>
                  </a:cubicBezTo>
                  <a:cubicBezTo>
                    <a:pt x="195" y="169"/>
                    <a:pt x="203" y="173"/>
                    <a:pt x="214" y="173"/>
                  </a:cubicBezTo>
                  <a:cubicBezTo>
                    <a:pt x="225" y="173"/>
                    <a:pt x="233" y="161"/>
                    <a:pt x="240" y="135"/>
                  </a:cubicBezTo>
                  <a:cubicBezTo>
                    <a:pt x="252" y="87"/>
                    <a:pt x="218" y="68"/>
                    <a:pt x="180" y="61"/>
                  </a:cubicBezTo>
                  <a:cubicBezTo>
                    <a:pt x="135" y="49"/>
                    <a:pt x="87" y="46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6" name="Google Shape;34226;p24"/>
            <p:cNvSpPr/>
            <p:nvPr/>
          </p:nvSpPr>
          <p:spPr>
            <a:xfrm>
              <a:off x="-5240176" y="-2029375"/>
              <a:ext cx="11269" cy="14325"/>
            </a:xfrm>
            <a:custGeom>
              <a:avLst/>
              <a:gdLst/>
              <a:ahLst/>
              <a:cxnLst/>
              <a:rect l="l" t="t" r="r" b="b"/>
              <a:pathLst>
                <a:path w="236" h="300" extrusionOk="0">
                  <a:moveTo>
                    <a:pt x="56" y="0"/>
                  </a:moveTo>
                  <a:cubicBezTo>
                    <a:pt x="46" y="0"/>
                    <a:pt x="34" y="8"/>
                    <a:pt x="23" y="16"/>
                  </a:cubicBezTo>
                  <a:cubicBezTo>
                    <a:pt x="1" y="31"/>
                    <a:pt x="1" y="53"/>
                    <a:pt x="12" y="72"/>
                  </a:cubicBezTo>
                  <a:cubicBezTo>
                    <a:pt x="23" y="98"/>
                    <a:pt x="41" y="121"/>
                    <a:pt x="60" y="143"/>
                  </a:cubicBezTo>
                  <a:cubicBezTo>
                    <a:pt x="64" y="154"/>
                    <a:pt x="64" y="169"/>
                    <a:pt x="72" y="169"/>
                  </a:cubicBezTo>
                  <a:cubicBezTo>
                    <a:pt x="75" y="169"/>
                    <a:pt x="79" y="165"/>
                    <a:pt x="82" y="165"/>
                  </a:cubicBezTo>
                  <a:cubicBezTo>
                    <a:pt x="98" y="157"/>
                    <a:pt x="91" y="124"/>
                    <a:pt x="117" y="124"/>
                  </a:cubicBezTo>
                  <a:lnTo>
                    <a:pt x="120" y="124"/>
                  </a:lnTo>
                  <a:cubicBezTo>
                    <a:pt x="131" y="124"/>
                    <a:pt x="135" y="117"/>
                    <a:pt x="143" y="112"/>
                  </a:cubicBezTo>
                  <a:cubicBezTo>
                    <a:pt x="150" y="109"/>
                    <a:pt x="158" y="102"/>
                    <a:pt x="169" y="102"/>
                  </a:cubicBezTo>
                  <a:lnTo>
                    <a:pt x="172" y="102"/>
                  </a:lnTo>
                  <a:cubicBezTo>
                    <a:pt x="143" y="154"/>
                    <a:pt x="124" y="207"/>
                    <a:pt x="60" y="207"/>
                  </a:cubicBezTo>
                  <a:lnTo>
                    <a:pt x="49" y="207"/>
                  </a:lnTo>
                  <a:cubicBezTo>
                    <a:pt x="41" y="247"/>
                    <a:pt x="94" y="259"/>
                    <a:pt x="86" y="300"/>
                  </a:cubicBezTo>
                  <a:cubicBezTo>
                    <a:pt x="98" y="296"/>
                    <a:pt x="109" y="288"/>
                    <a:pt x="117" y="281"/>
                  </a:cubicBezTo>
                  <a:cubicBezTo>
                    <a:pt x="139" y="269"/>
                    <a:pt x="146" y="255"/>
                    <a:pt x="146" y="233"/>
                  </a:cubicBezTo>
                  <a:cubicBezTo>
                    <a:pt x="187" y="207"/>
                    <a:pt x="169" y="143"/>
                    <a:pt x="221" y="121"/>
                  </a:cubicBezTo>
                  <a:cubicBezTo>
                    <a:pt x="236" y="117"/>
                    <a:pt x="213" y="68"/>
                    <a:pt x="191" y="68"/>
                  </a:cubicBezTo>
                  <a:lnTo>
                    <a:pt x="172" y="68"/>
                  </a:lnTo>
                  <a:cubicBezTo>
                    <a:pt x="161" y="68"/>
                    <a:pt x="153" y="64"/>
                    <a:pt x="146" y="57"/>
                  </a:cubicBezTo>
                  <a:lnTo>
                    <a:pt x="143" y="57"/>
                  </a:lnTo>
                  <a:cubicBezTo>
                    <a:pt x="117" y="57"/>
                    <a:pt x="98" y="38"/>
                    <a:pt x="82" y="19"/>
                  </a:cubicBezTo>
                  <a:cubicBezTo>
                    <a:pt x="75" y="5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7" name="Google Shape;34227;p24"/>
            <p:cNvSpPr/>
            <p:nvPr/>
          </p:nvSpPr>
          <p:spPr>
            <a:xfrm>
              <a:off x="-5229098" y="-1940131"/>
              <a:ext cx="17906" cy="11699"/>
            </a:xfrm>
            <a:custGeom>
              <a:avLst/>
              <a:gdLst/>
              <a:ahLst/>
              <a:cxnLst/>
              <a:rect l="l" t="t" r="r" b="b"/>
              <a:pathLst>
                <a:path w="375" h="245" extrusionOk="0">
                  <a:moveTo>
                    <a:pt x="374" y="1"/>
                  </a:moveTo>
                  <a:cubicBezTo>
                    <a:pt x="337" y="12"/>
                    <a:pt x="299" y="23"/>
                    <a:pt x="262" y="23"/>
                  </a:cubicBezTo>
                  <a:cubicBezTo>
                    <a:pt x="240" y="23"/>
                    <a:pt x="221" y="23"/>
                    <a:pt x="199" y="12"/>
                  </a:cubicBezTo>
                  <a:lnTo>
                    <a:pt x="168" y="12"/>
                  </a:lnTo>
                  <a:cubicBezTo>
                    <a:pt x="176" y="23"/>
                    <a:pt x="183" y="34"/>
                    <a:pt x="191" y="42"/>
                  </a:cubicBezTo>
                  <a:cubicBezTo>
                    <a:pt x="180" y="46"/>
                    <a:pt x="168" y="46"/>
                    <a:pt x="161" y="49"/>
                  </a:cubicBezTo>
                  <a:lnTo>
                    <a:pt x="120" y="49"/>
                  </a:lnTo>
                  <a:cubicBezTo>
                    <a:pt x="97" y="49"/>
                    <a:pt x="78" y="60"/>
                    <a:pt x="60" y="72"/>
                  </a:cubicBezTo>
                  <a:cubicBezTo>
                    <a:pt x="49" y="98"/>
                    <a:pt x="34" y="120"/>
                    <a:pt x="4" y="124"/>
                  </a:cubicBezTo>
                  <a:lnTo>
                    <a:pt x="0" y="124"/>
                  </a:lnTo>
                  <a:cubicBezTo>
                    <a:pt x="23" y="139"/>
                    <a:pt x="45" y="154"/>
                    <a:pt x="68" y="165"/>
                  </a:cubicBezTo>
                  <a:cubicBezTo>
                    <a:pt x="101" y="184"/>
                    <a:pt x="78" y="229"/>
                    <a:pt x="116" y="244"/>
                  </a:cubicBezTo>
                  <a:cubicBezTo>
                    <a:pt x="123" y="236"/>
                    <a:pt x="138" y="222"/>
                    <a:pt x="150" y="206"/>
                  </a:cubicBezTo>
                  <a:cubicBezTo>
                    <a:pt x="168" y="143"/>
                    <a:pt x="213" y="105"/>
                    <a:pt x="269" y="72"/>
                  </a:cubicBezTo>
                  <a:cubicBezTo>
                    <a:pt x="247" y="46"/>
                    <a:pt x="247" y="42"/>
                    <a:pt x="262" y="42"/>
                  </a:cubicBezTo>
                  <a:cubicBezTo>
                    <a:pt x="295" y="38"/>
                    <a:pt x="330" y="34"/>
                    <a:pt x="359" y="34"/>
                  </a:cubicBezTo>
                  <a:cubicBezTo>
                    <a:pt x="366" y="27"/>
                    <a:pt x="370" y="23"/>
                    <a:pt x="374" y="15"/>
                  </a:cubicBezTo>
                  <a:lnTo>
                    <a:pt x="3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8" name="Google Shape;34228;p24"/>
            <p:cNvSpPr/>
            <p:nvPr/>
          </p:nvSpPr>
          <p:spPr>
            <a:xfrm>
              <a:off x="-5084702" y="-1710740"/>
              <a:ext cx="11460" cy="8261"/>
            </a:xfrm>
            <a:custGeom>
              <a:avLst/>
              <a:gdLst/>
              <a:ahLst/>
              <a:cxnLst/>
              <a:rect l="l" t="t" r="r" b="b"/>
              <a:pathLst>
                <a:path w="240" h="173" extrusionOk="0">
                  <a:moveTo>
                    <a:pt x="97" y="0"/>
                  </a:moveTo>
                  <a:cubicBezTo>
                    <a:pt x="64" y="0"/>
                    <a:pt x="53" y="26"/>
                    <a:pt x="37" y="56"/>
                  </a:cubicBezTo>
                  <a:cubicBezTo>
                    <a:pt x="1" y="146"/>
                    <a:pt x="4" y="154"/>
                    <a:pt x="97" y="173"/>
                  </a:cubicBezTo>
                  <a:lnTo>
                    <a:pt x="116" y="173"/>
                  </a:lnTo>
                  <a:cubicBezTo>
                    <a:pt x="150" y="173"/>
                    <a:pt x="180" y="157"/>
                    <a:pt x="199" y="131"/>
                  </a:cubicBezTo>
                  <a:cubicBezTo>
                    <a:pt x="213" y="112"/>
                    <a:pt x="239" y="86"/>
                    <a:pt x="217" y="60"/>
                  </a:cubicBezTo>
                  <a:cubicBezTo>
                    <a:pt x="191" y="34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9" name="Google Shape;34229;p24"/>
            <p:cNvSpPr/>
            <p:nvPr/>
          </p:nvSpPr>
          <p:spPr>
            <a:xfrm>
              <a:off x="-5140236" y="-1820899"/>
              <a:ext cx="14707" cy="12892"/>
            </a:xfrm>
            <a:custGeom>
              <a:avLst/>
              <a:gdLst/>
              <a:ahLst/>
              <a:cxnLst/>
              <a:rect l="l" t="t" r="r" b="b"/>
              <a:pathLst>
                <a:path w="308" h="270" extrusionOk="0">
                  <a:moveTo>
                    <a:pt x="214" y="1"/>
                  </a:moveTo>
                  <a:cubicBezTo>
                    <a:pt x="199" y="1"/>
                    <a:pt x="191" y="12"/>
                    <a:pt x="184" y="27"/>
                  </a:cubicBezTo>
                  <a:cubicBezTo>
                    <a:pt x="169" y="49"/>
                    <a:pt x="158" y="68"/>
                    <a:pt x="161" y="94"/>
                  </a:cubicBezTo>
                  <a:cubicBezTo>
                    <a:pt x="161" y="113"/>
                    <a:pt x="146" y="132"/>
                    <a:pt x="128" y="132"/>
                  </a:cubicBezTo>
                  <a:cubicBezTo>
                    <a:pt x="34" y="135"/>
                    <a:pt x="39" y="218"/>
                    <a:pt x="1" y="270"/>
                  </a:cubicBezTo>
                  <a:cubicBezTo>
                    <a:pt x="16" y="270"/>
                    <a:pt x="23" y="263"/>
                    <a:pt x="31" y="259"/>
                  </a:cubicBezTo>
                  <a:cubicBezTo>
                    <a:pt x="39" y="251"/>
                    <a:pt x="49" y="244"/>
                    <a:pt x="57" y="244"/>
                  </a:cubicBezTo>
                  <a:cubicBezTo>
                    <a:pt x="65" y="244"/>
                    <a:pt x="75" y="247"/>
                    <a:pt x="87" y="255"/>
                  </a:cubicBezTo>
                  <a:cubicBezTo>
                    <a:pt x="91" y="259"/>
                    <a:pt x="94" y="263"/>
                    <a:pt x="98" y="263"/>
                  </a:cubicBezTo>
                  <a:cubicBezTo>
                    <a:pt x="117" y="263"/>
                    <a:pt x="135" y="244"/>
                    <a:pt x="135" y="225"/>
                  </a:cubicBezTo>
                  <a:cubicBezTo>
                    <a:pt x="139" y="195"/>
                    <a:pt x="158" y="180"/>
                    <a:pt x="169" y="154"/>
                  </a:cubicBezTo>
                  <a:cubicBezTo>
                    <a:pt x="180" y="132"/>
                    <a:pt x="191" y="113"/>
                    <a:pt x="203" y="113"/>
                  </a:cubicBezTo>
                  <a:cubicBezTo>
                    <a:pt x="214" y="113"/>
                    <a:pt x="225" y="125"/>
                    <a:pt x="236" y="151"/>
                  </a:cubicBezTo>
                  <a:cubicBezTo>
                    <a:pt x="244" y="161"/>
                    <a:pt x="251" y="173"/>
                    <a:pt x="266" y="173"/>
                  </a:cubicBezTo>
                  <a:cubicBezTo>
                    <a:pt x="274" y="173"/>
                    <a:pt x="281" y="169"/>
                    <a:pt x="289" y="158"/>
                  </a:cubicBezTo>
                  <a:cubicBezTo>
                    <a:pt x="303" y="143"/>
                    <a:pt x="308" y="116"/>
                    <a:pt x="281" y="106"/>
                  </a:cubicBezTo>
                  <a:cubicBezTo>
                    <a:pt x="248" y="90"/>
                    <a:pt x="240" y="72"/>
                    <a:pt x="251" y="38"/>
                  </a:cubicBezTo>
                  <a:cubicBezTo>
                    <a:pt x="255" y="23"/>
                    <a:pt x="240" y="8"/>
                    <a:pt x="225" y="4"/>
                  </a:cubicBezTo>
                  <a:cubicBezTo>
                    <a:pt x="222" y="1"/>
                    <a:pt x="218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0" name="Google Shape;34230;p24"/>
            <p:cNvSpPr/>
            <p:nvPr/>
          </p:nvSpPr>
          <p:spPr>
            <a:xfrm>
              <a:off x="-5251780" y="-1644892"/>
              <a:ext cx="12367" cy="9168"/>
            </a:xfrm>
            <a:custGeom>
              <a:avLst/>
              <a:gdLst/>
              <a:ahLst/>
              <a:cxnLst/>
              <a:rect l="l" t="t" r="r" b="b"/>
              <a:pathLst>
                <a:path w="259" h="192" extrusionOk="0">
                  <a:moveTo>
                    <a:pt x="146" y="0"/>
                  </a:moveTo>
                  <a:lnTo>
                    <a:pt x="146" y="5"/>
                  </a:lnTo>
                  <a:cubicBezTo>
                    <a:pt x="98" y="31"/>
                    <a:pt x="68" y="64"/>
                    <a:pt x="75" y="131"/>
                  </a:cubicBezTo>
                  <a:cubicBezTo>
                    <a:pt x="49" y="105"/>
                    <a:pt x="27" y="90"/>
                    <a:pt x="23" y="60"/>
                  </a:cubicBezTo>
                  <a:lnTo>
                    <a:pt x="8" y="60"/>
                  </a:lnTo>
                  <a:lnTo>
                    <a:pt x="8" y="76"/>
                  </a:lnTo>
                  <a:cubicBezTo>
                    <a:pt x="15" y="109"/>
                    <a:pt x="1" y="147"/>
                    <a:pt x="30" y="173"/>
                  </a:cubicBezTo>
                  <a:cubicBezTo>
                    <a:pt x="72" y="169"/>
                    <a:pt x="113" y="150"/>
                    <a:pt x="150" y="143"/>
                  </a:cubicBezTo>
                  <a:lnTo>
                    <a:pt x="161" y="143"/>
                  </a:lnTo>
                  <a:cubicBezTo>
                    <a:pt x="187" y="143"/>
                    <a:pt x="165" y="180"/>
                    <a:pt x="177" y="191"/>
                  </a:cubicBezTo>
                  <a:cubicBezTo>
                    <a:pt x="199" y="184"/>
                    <a:pt x="217" y="176"/>
                    <a:pt x="239" y="169"/>
                  </a:cubicBezTo>
                  <a:cubicBezTo>
                    <a:pt x="258" y="72"/>
                    <a:pt x="232" y="27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1" name="Google Shape;34231;p24"/>
            <p:cNvSpPr/>
            <p:nvPr/>
          </p:nvSpPr>
          <p:spPr>
            <a:xfrm>
              <a:off x="-5599686" y="-2054683"/>
              <a:ext cx="17715" cy="14468"/>
            </a:xfrm>
            <a:custGeom>
              <a:avLst/>
              <a:gdLst/>
              <a:ahLst/>
              <a:cxnLst/>
              <a:rect l="l" t="t" r="r" b="b"/>
              <a:pathLst>
                <a:path w="371" h="303" extrusionOk="0">
                  <a:moveTo>
                    <a:pt x="232" y="0"/>
                  </a:moveTo>
                  <a:cubicBezTo>
                    <a:pt x="210" y="0"/>
                    <a:pt x="188" y="4"/>
                    <a:pt x="173" y="19"/>
                  </a:cubicBezTo>
                  <a:cubicBezTo>
                    <a:pt x="151" y="33"/>
                    <a:pt x="132" y="52"/>
                    <a:pt x="101" y="52"/>
                  </a:cubicBezTo>
                  <a:cubicBezTo>
                    <a:pt x="132" y="86"/>
                    <a:pt x="162" y="119"/>
                    <a:pt x="110" y="161"/>
                  </a:cubicBezTo>
                  <a:cubicBezTo>
                    <a:pt x="91" y="142"/>
                    <a:pt x="68" y="123"/>
                    <a:pt x="46" y="101"/>
                  </a:cubicBezTo>
                  <a:cubicBezTo>
                    <a:pt x="68" y="82"/>
                    <a:pt x="87" y="67"/>
                    <a:pt x="101" y="52"/>
                  </a:cubicBezTo>
                  <a:cubicBezTo>
                    <a:pt x="91" y="45"/>
                    <a:pt x="75" y="37"/>
                    <a:pt x="65" y="37"/>
                  </a:cubicBezTo>
                  <a:cubicBezTo>
                    <a:pt x="46" y="37"/>
                    <a:pt x="31" y="45"/>
                    <a:pt x="20" y="59"/>
                  </a:cubicBezTo>
                  <a:cubicBezTo>
                    <a:pt x="1" y="86"/>
                    <a:pt x="27" y="104"/>
                    <a:pt x="39" y="123"/>
                  </a:cubicBezTo>
                  <a:cubicBezTo>
                    <a:pt x="46" y="135"/>
                    <a:pt x="65" y="145"/>
                    <a:pt x="57" y="164"/>
                  </a:cubicBezTo>
                  <a:cubicBezTo>
                    <a:pt x="46" y="194"/>
                    <a:pt x="61" y="194"/>
                    <a:pt x="87" y="202"/>
                  </a:cubicBezTo>
                  <a:cubicBezTo>
                    <a:pt x="124" y="206"/>
                    <a:pt x="173" y="206"/>
                    <a:pt x="158" y="269"/>
                  </a:cubicBezTo>
                  <a:cubicBezTo>
                    <a:pt x="154" y="280"/>
                    <a:pt x="162" y="284"/>
                    <a:pt x="169" y="284"/>
                  </a:cubicBezTo>
                  <a:cubicBezTo>
                    <a:pt x="169" y="284"/>
                    <a:pt x="173" y="284"/>
                    <a:pt x="177" y="280"/>
                  </a:cubicBezTo>
                  <a:cubicBezTo>
                    <a:pt x="184" y="280"/>
                    <a:pt x="188" y="276"/>
                    <a:pt x="196" y="276"/>
                  </a:cubicBezTo>
                  <a:cubicBezTo>
                    <a:pt x="203" y="276"/>
                    <a:pt x="214" y="284"/>
                    <a:pt x="222" y="288"/>
                  </a:cubicBezTo>
                  <a:cubicBezTo>
                    <a:pt x="241" y="299"/>
                    <a:pt x="258" y="302"/>
                    <a:pt x="274" y="302"/>
                  </a:cubicBezTo>
                  <a:cubicBezTo>
                    <a:pt x="315" y="302"/>
                    <a:pt x="345" y="273"/>
                    <a:pt x="371" y="239"/>
                  </a:cubicBezTo>
                  <a:cubicBezTo>
                    <a:pt x="367" y="239"/>
                    <a:pt x="363" y="235"/>
                    <a:pt x="360" y="235"/>
                  </a:cubicBezTo>
                  <a:cubicBezTo>
                    <a:pt x="337" y="235"/>
                    <a:pt x="326" y="261"/>
                    <a:pt x="308" y="266"/>
                  </a:cubicBezTo>
                  <a:cubicBezTo>
                    <a:pt x="293" y="269"/>
                    <a:pt x="277" y="273"/>
                    <a:pt x="267" y="273"/>
                  </a:cubicBezTo>
                  <a:cubicBezTo>
                    <a:pt x="232" y="273"/>
                    <a:pt x="203" y="258"/>
                    <a:pt x="184" y="228"/>
                  </a:cubicBezTo>
                  <a:cubicBezTo>
                    <a:pt x="132" y="138"/>
                    <a:pt x="162" y="23"/>
                    <a:pt x="270" y="23"/>
                  </a:cubicBezTo>
                  <a:cubicBezTo>
                    <a:pt x="274" y="23"/>
                    <a:pt x="277" y="23"/>
                    <a:pt x="285" y="26"/>
                  </a:cubicBezTo>
                  <a:lnTo>
                    <a:pt x="289" y="26"/>
                  </a:lnTo>
                  <a:cubicBezTo>
                    <a:pt x="293" y="26"/>
                    <a:pt x="300" y="23"/>
                    <a:pt x="308" y="23"/>
                  </a:cubicBezTo>
                  <a:cubicBezTo>
                    <a:pt x="285" y="7"/>
                    <a:pt x="258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2" name="Google Shape;34232;p24"/>
            <p:cNvSpPr/>
            <p:nvPr/>
          </p:nvSpPr>
          <p:spPr>
            <a:xfrm>
              <a:off x="-5121279" y="-1888704"/>
              <a:ext cx="16283" cy="14325"/>
            </a:xfrm>
            <a:custGeom>
              <a:avLst/>
              <a:gdLst/>
              <a:ahLst/>
              <a:cxnLst/>
              <a:rect l="l" t="t" r="r" b="b"/>
              <a:pathLst>
                <a:path w="341" h="300" extrusionOk="0">
                  <a:moveTo>
                    <a:pt x="232" y="1"/>
                  </a:moveTo>
                  <a:cubicBezTo>
                    <a:pt x="191" y="1"/>
                    <a:pt x="149" y="27"/>
                    <a:pt x="120" y="45"/>
                  </a:cubicBezTo>
                  <a:cubicBezTo>
                    <a:pt x="63" y="75"/>
                    <a:pt x="0" y="132"/>
                    <a:pt x="63" y="217"/>
                  </a:cubicBezTo>
                  <a:cubicBezTo>
                    <a:pt x="68" y="221"/>
                    <a:pt x="63" y="232"/>
                    <a:pt x="63" y="239"/>
                  </a:cubicBezTo>
                  <a:cubicBezTo>
                    <a:pt x="86" y="228"/>
                    <a:pt x="71" y="199"/>
                    <a:pt x="94" y="187"/>
                  </a:cubicBezTo>
                  <a:cubicBezTo>
                    <a:pt x="94" y="161"/>
                    <a:pt x="49" y="135"/>
                    <a:pt x="94" y="105"/>
                  </a:cubicBezTo>
                  <a:cubicBezTo>
                    <a:pt x="108" y="94"/>
                    <a:pt x="123" y="75"/>
                    <a:pt x="142" y="75"/>
                  </a:cubicBezTo>
                  <a:cubicBezTo>
                    <a:pt x="146" y="75"/>
                    <a:pt x="153" y="75"/>
                    <a:pt x="161" y="79"/>
                  </a:cubicBezTo>
                  <a:cubicBezTo>
                    <a:pt x="183" y="94"/>
                    <a:pt x="220" y="109"/>
                    <a:pt x="206" y="135"/>
                  </a:cubicBezTo>
                  <a:cubicBezTo>
                    <a:pt x="194" y="158"/>
                    <a:pt x="194" y="199"/>
                    <a:pt x="153" y="199"/>
                  </a:cubicBezTo>
                  <a:lnTo>
                    <a:pt x="149" y="199"/>
                  </a:lnTo>
                  <a:cubicBezTo>
                    <a:pt x="142" y="199"/>
                    <a:pt x="135" y="202"/>
                    <a:pt x="127" y="202"/>
                  </a:cubicBezTo>
                  <a:cubicBezTo>
                    <a:pt x="108" y="232"/>
                    <a:pt x="101" y="266"/>
                    <a:pt x="116" y="299"/>
                  </a:cubicBezTo>
                  <a:cubicBezTo>
                    <a:pt x="146" y="258"/>
                    <a:pt x="175" y="217"/>
                    <a:pt x="225" y="202"/>
                  </a:cubicBezTo>
                  <a:cubicBezTo>
                    <a:pt x="273" y="184"/>
                    <a:pt x="288" y="127"/>
                    <a:pt x="318" y="90"/>
                  </a:cubicBezTo>
                  <a:cubicBezTo>
                    <a:pt x="329" y="75"/>
                    <a:pt x="340" y="23"/>
                    <a:pt x="284" y="15"/>
                  </a:cubicBezTo>
                  <a:lnTo>
                    <a:pt x="284" y="15"/>
                  </a:lnTo>
                  <a:cubicBezTo>
                    <a:pt x="314" y="79"/>
                    <a:pt x="314" y="79"/>
                    <a:pt x="247" y="120"/>
                  </a:cubicBezTo>
                  <a:cubicBezTo>
                    <a:pt x="194" y="37"/>
                    <a:pt x="198" y="27"/>
                    <a:pt x="284" y="15"/>
                  </a:cubicBezTo>
                  <a:cubicBezTo>
                    <a:pt x="270" y="4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3" name="Google Shape;34233;p24"/>
            <p:cNvSpPr/>
            <p:nvPr/>
          </p:nvSpPr>
          <p:spPr>
            <a:xfrm>
              <a:off x="-5137753" y="-1712172"/>
              <a:ext cx="14373" cy="25355"/>
            </a:xfrm>
            <a:custGeom>
              <a:avLst/>
              <a:gdLst/>
              <a:ahLst/>
              <a:cxnLst/>
              <a:rect l="l" t="t" r="r" b="b"/>
              <a:pathLst>
                <a:path w="301" h="531" extrusionOk="0">
                  <a:moveTo>
                    <a:pt x="166" y="1"/>
                  </a:moveTo>
                  <a:cubicBezTo>
                    <a:pt x="91" y="56"/>
                    <a:pt x="1" y="105"/>
                    <a:pt x="39" y="225"/>
                  </a:cubicBezTo>
                  <a:cubicBezTo>
                    <a:pt x="42" y="239"/>
                    <a:pt x="46" y="255"/>
                    <a:pt x="42" y="265"/>
                  </a:cubicBezTo>
                  <a:cubicBezTo>
                    <a:pt x="31" y="315"/>
                    <a:pt x="61" y="344"/>
                    <a:pt x="91" y="370"/>
                  </a:cubicBezTo>
                  <a:cubicBezTo>
                    <a:pt x="132" y="412"/>
                    <a:pt x="180" y="445"/>
                    <a:pt x="206" y="501"/>
                  </a:cubicBezTo>
                  <a:cubicBezTo>
                    <a:pt x="214" y="524"/>
                    <a:pt x="229" y="531"/>
                    <a:pt x="248" y="531"/>
                  </a:cubicBezTo>
                  <a:cubicBezTo>
                    <a:pt x="259" y="531"/>
                    <a:pt x="270" y="527"/>
                    <a:pt x="285" y="517"/>
                  </a:cubicBezTo>
                  <a:cubicBezTo>
                    <a:pt x="282" y="498"/>
                    <a:pt x="293" y="483"/>
                    <a:pt x="301" y="467"/>
                  </a:cubicBezTo>
                  <a:cubicBezTo>
                    <a:pt x="285" y="453"/>
                    <a:pt x="282" y="427"/>
                    <a:pt x="256" y="427"/>
                  </a:cubicBezTo>
                  <a:cubicBezTo>
                    <a:pt x="154" y="415"/>
                    <a:pt x="109" y="344"/>
                    <a:pt x="72" y="262"/>
                  </a:cubicBezTo>
                  <a:cubicBezTo>
                    <a:pt x="39" y="180"/>
                    <a:pt x="68" y="116"/>
                    <a:pt x="125" y="56"/>
                  </a:cubicBezTo>
                  <a:cubicBezTo>
                    <a:pt x="139" y="38"/>
                    <a:pt x="158" y="23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4" name="Google Shape;34234;p24"/>
            <p:cNvSpPr/>
            <p:nvPr/>
          </p:nvSpPr>
          <p:spPr>
            <a:xfrm>
              <a:off x="-5556472" y="-1842625"/>
              <a:ext cx="14325" cy="14468"/>
            </a:xfrm>
            <a:custGeom>
              <a:avLst/>
              <a:gdLst/>
              <a:ahLst/>
              <a:cxnLst/>
              <a:rect l="l" t="t" r="r" b="b"/>
              <a:pathLst>
                <a:path w="300" h="303" extrusionOk="0">
                  <a:moveTo>
                    <a:pt x="23" y="0"/>
                  </a:moveTo>
                  <a:cubicBezTo>
                    <a:pt x="12" y="0"/>
                    <a:pt x="0" y="11"/>
                    <a:pt x="0" y="41"/>
                  </a:cubicBezTo>
                  <a:lnTo>
                    <a:pt x="0" y="45"/>
                  </a:lnTo>
                  <a:cubicBezTo>
                    <a:pt x="12" y="41"/>
                    <a:pt x="23" y="30"/>
                    <a:pt x="31" y="30"/>
                  </a:cubicBezTo>
                  <a:cubicBezTo>
                    <a:pt x="38" y="30"/>
                    <a:pt x="42" y="33"/>
                    <a:pt x="49" y="48"/>
                  </a:cubicBezTo>
                  <a:cubicBezTo>
                    <a:pt x="49" y="59"/>
                    <a:pt x="53" y="71"/>
                    <a:pt x="64" y="82"/>
                  </a:cubicBezTo>
                  <a:cubicBezTo>
                    <a:pt x="109" y="131"/>
                    <a:pt x="109" y="131"/>
                    <a:pt x="42" y="164"/>
                  </a:cubicBezTo>
                  <a:lnTo>
                    <a:pt x="42" y="168"/>
                  </a:lnTo>
                  <a:cubicBezTo>
                    <a:pt x="90" y="183"/>
                    <a:pt x="154" y="179"/>
                    <a:pt x="138" y="266"/>
                  </a:cubicBezTo>
                  <a:cubicBezTo>
                    <a:pt x="135" y="280"/>
                    <a:pt x="165" y="295"/>
                    <a:pt x="188" y="299"/>
                  </a:cubicBezTo>
                  <a:lnTo>
                    <a:pt x="255" y="299"/>
                  </a:lnTo>
                  <a:cubicBezTo>
                    <a:pt x="262" y="302"/>
                    <a:pt x="269" y="302"/>
                    <a:pt x="273" y="302"/>
                  </a:cubicBezTo>
                  <a:cubicBezTo>
                    <a:pt x="295" y="302"/>
                    <a:pt x="285" y="276"/>
                    <a:pt x="288" y="257"/>
                  </a:cubicBezTo>
                  <a:lnTo>
                    <a:pt x="288" y="257"/>
                  </a:lnTo>
                  <a:cubicBezTo>
                    <a:pt x="266" y="261"/>
                    <a:pt x="247" y="266"/>
                    <a:pt x="225" y="269"/>
                  </a:cubicBezTo>
                  <a:cubicBezTo>
                    <a:pt x="221" y="273"/>
                    <a:pt x="217" y="273"/>
                    <a:pt x="214" y="273"/>
                  </a:cubicBezTo>
                  <a:cubicBezTo>
                    <a:pt x="191" y="273"/>
                    <a:pt x="173" y="250"/>
                    <a:pt x="173" y="235"/>
                  </a:cubicBezTo>
                  <a:cubicBezTo>
                    <a:pt x="169" y="216"/>
                    <a:pt x="191" y="194"/>
                    <a:pt x="206" y="179"/>
                  </a:cubicBezTo>
                  <a:cubicBezTo>
                    <a:pt x="214" y="176"/>
                    <a:pt x="217" y="171"/>
                    <a:pt x="225" y="171"/>
                  </a:cubicBezTo>
                  <a:cubicBezTo>
                    <a:pt x="240" y="171"/>
                    <a:pt x="255" y="183"/>
                    <a:pt x="262" y="194"/>
                  </a:cubicBezTo>
                  <a:cubicBezTo>
                    <a:pt x="273" y="213"/>
                    <a:pt x="278" y="235"/>
                    <a:pt x="288" y="257"/>
                  </a:cubicBezTo>
                  <a:cubicBezTo>
                    <a:pt x="300" y="202"/>
                    <a:pt x="278" y="149"/>
                    <a:pt x="228" y="142"/>
                  </a:cubicBezTo>
                  <a:cubicBezTo>
                    <a:pt x="195" y="135"/>
                    <a:pt x="169" y="123"/>
                    <a:pt x="147" y="100"/>
                  </a:cubicBezTo>
                  <a:cubicBezTo>
                    <a:pt x="116" y="74"/>
                    <a:pt x="86" y="48"/>
                    <a:pt x="60" y="22"/>
                  </a:cubicBezTo>
                  <a:cubicBezTo>
                    <a:pt x="45" y="7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5" name="Google Shape;34235;p24"/>
            <p:cNvSpPr/>
            <p:nvPr/>
          </p:nvSpPr>
          <p:spPr>
            <a:xfrm>
              <a:off x="-5577005" y="-1874427"/>
              <a:ext cx="18240" cy="5730"/>
            </a:xfrm>
            <a:custGeom>
              <a:avLst/>
              <a:gdLst/>
              <a:ahLst/>
              <a:cxnLst/>
              <a:rect l="l" t="t" r="r" b="b"/>
              <a:pathLst>
                <a:path w="382" h="120" extrusionOk="0">
                  <a:moveTo>
                    <a:pt x="206" y="0"/>
                  </a:moveTo>
                  <a:cubicBezTo>
                    <a:pt x="187" y="0"/>
                    <a:pt x="173" y="0"/>
                    <a:pt x="158" y="4"/>
                  </a:cubicBezTo>
                  <a:cubicBezTo>
                    <a:pt x="94" y="12"/>
                    <a:pt x="16" y="16"/>
                    <a:pt x="1" y="105"/>
                  </a:cubicBezTo>
                  <a:cubicBezTo>
                    <a:pt x="35" y="102"/>
                    <a:pt x="64" y="75"/>
                    <a:pt x="102" y="75"/>
                  </a:cubicBezTo>
                  <a:cubicBezTo>
                    <a:pt x="109" y="75"/>
                    <a:pt x="116" y="75"/>
                    <a:pt x="128" y="79"/>
                  </a:cubicBezTo>
                  <a:cubicBezTo>
                    <a:pt x="154" y="86"/>
                    <a:pt x="169" y="120"/>
                    <a:pt x="202" y="120"/>
                  </a:cubicBezTo>
                  <a:lnTo>
                    <a:pt x="210" y="120"/>
                  </a:lnTo>
                  <a:cubicBezTo>
                    <a:pt x="225" y="83"/>
                    <a:pt x="254" y="60"/>
                    <a:pt x="289" y="60"/>
                  </a:cubicBezTo>
                  <a:cubicBezTo>
                    <a:pt x="299" y="60"/>
                    <a:pt x="311" y="60"/>
                    <a:pt x="322" y="68"/>
                  </a:cubicBezTo>
                  <a:cubicBezTo>
                    <a:pt x="337" y="71"/>
                    <a:pt x="352" y="83"/>
                    <a:pt x="367" y="94"/>
                  </a:cubicBezTo>
                  <a:cubicBezTo>
                    <a:pt x="367" y="79"/>
                    <a:pt x="363" y="64"/>
                    <a:pt x="367" y="52"/>
                  </a:cubicBezTo>
                  <a:cubicBezTo>
                    <a:pt x="382" y="16"/>
                    <a:pt x="367" y="0"/>
                    <a:pt x="337" y="0"/>
                  </a:cubicBezTo>
                  <a:lnTo>
                    <a:pt x="326" y="0"/>
                  </a:lnTo>
                  <a:cubicBezTo>
                    <a:pt x="315" y="4"/>
                    <a:pt x="304" y="4"/>
                    <a:pt x="289" y="4"/>
                  </a:cubicBezTo>
                  <a:cubicBezTo>
                    <a:pt x="277" y="4"/>
                    <a:pt x="263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6" name="Google Shape;34236;p24"/>
            <p:cNvSpPr/>
            <p:nvPr/>
          </p:nvSpPr>
          <p:spPr>
            <a:xfrm>
              <a:off x="-5145249" y="-1784131"/>
              <a:ext cx="13800" cy="14707"/>
            </a:xfrm>
            <a:custGeom>
              <a:avLst/>
              <a:gdLst/>
              <a:ahLst/>
              <a:cxnLst/>
              <a:rect l="l" t="t" r="r" b="b"/>
              <a:pathLst>
                <a:path w="289" h="308" extrusionOk="0">
                  <a:moveTo>
                    <a:pt x="80" y="1"/>
                  </a:moveTo>
                  <a:cubicBezTo>
                    <a:pt x="65" y="1"/>
                    <a:pt x="57" y="16"/>
                    <a:pt x="49" y="31"/>
                  </a:cubicBezTo>
                  <a:lnTo>
                    <a:pt x="72" y="31"/>
                  </a:lnTo>
                  <a:cubicBezTo>
                    <a:pt x="87" y="31"/>
                    <a:pt x="102" y="35"/>
                    <a:pt x="113" y="53"/>
                  </a:cubicBezTo>
                  <a:cubicBezTo>
                    <a:pt x="121" y="64"/>
                    <a:pt x="132" y="72"/>
                    <a:pt x="144" y="72"/>
                  </a:cubicBezTo>
                  <a:cubicBezTo>
                    <a:pt x="147" y="72"/>
                    <a:pt x="151" y="68"/>
                    <a:pt x="154" y="68"/>
                  </a:cubicBezTo>
                  <a:cubicBezTo>
                    <a:pt x="166" y="68"/>
                    <a:pt x="177" y="61"/>
                    <a:pt x="188" y="61"/>
                  </a:cubicBezTo>
                  <a:cubicBezTo>
                    <a:pt x="199" y="61"/>
                    <a:pt x="206" y="64"/>
                    <a:pt x="211" y="83"/>
                  </a:cubicBezTo>
                  <a:cubicBezTo>
                    <a:pt x="218" y="113"/>
                    <a:pt x="225" y="143"/>
                    <a:pt x="188" y="162"/>
                  </a:cubicBezTo>
                  <a:cubicBezTo>
                    <a:pt x="184" y="180"/>
                    <a:pt x="173" y="192"/>
                    <a:pt x="158" y="199"/>
                  </a:cubicBezTo>
                  <a:cubicBezTo>
                    <a:pt x="158" y="210"/>
                    <a:pt x="158" y="225"/>
                    <a:pt x="144" y="229"/>
                  </a:cubicBezTo>
                  <a:cubicBezTo>
                    <a:pt x="125" y="247"/>
                    <a:pt x="106" y="255"/>
                    <a:pt x="83" y="255"/>
                  </a:cubicBezTo>
                  <a:cubicBezTo>
                    <a:pt x="57" y="255"/>
                    <a:pt x="31" y="244"/>
                    <a:pt x="1" y="240"/>
                  </a:cubicBezTo>
                  <a:lnTo>
                    <a:pt x="1" y="244"/>
                  </a:lnTo>
                  <a:cubicBezTo>
                    <a:pt x="35" y="292"/>
                    <a:pt x="117" y="247"/>
                    <a:pt x="144" y="307"/>
                  </a:cubicBezTo>
                  <a:cubicBezTo>
                    <a:pt x="154" y="304"/>
                    <a:pt x="166" y="300"/>
                    <a:pt x="173" y="292"/>
                  </a:cubicBezTo>
                  <a:cubicBezTo>
                    <a:pt x="184" y="281"/>
                    <a:pt x="196" y="266"/>
                    <a:pt x="214" y="259"/>
                  </a:cubicBezTo>
                  <a:cubicBezTo>
                    <a:pt x="282" y="218"/>
                    <a:pt x="289" y="83"/>
                    <a:pt x="222" y="45"/>
                  </a:cubicBezTo>
                  <a:cubicBezTo>
                    <a:pt x="180" y="23"/>
                    <a:pt x="136" y="16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7" name="Google Shape;34237;p24"/>
            <p:cNvSpPr/>
            <p:nvPr/>
          </p:nvSpPr>
          <p:spPr>
            <a:xfrm>
              <a:off x="-5286446" y="-2023454"/>
              <a:ext cx="6160" cy="23397"/>
            </a:xfrm>
            <a:custGeom>
              <a:avLst/>
              <a:gdLst/>
              <a:ahLst/>
              <a:cxnLst/>
              <a:rect l="l" t="t" r="r" b="b"/>
              <a:pathLst>
                <a:path w="129" h="490" extrusionOk="0">
                  <a:moveTo>
                    <a:pt x="57" y="0"/>
                  </a:moveTo>
                  <a:lnTo>
                    <a:pt x="57" y="0"/>
                  </a:lnTo>
                  <a:cubicBezTo>
                    <a:pt x="46" y="4"/>
                    <a:pt x="42" y="11"/>
                    <a:pt x="42" y="23"/>
                  </a:cubicBezTo>
                  <a:cubicBezTo>
                    <a:pt x="31" y="67"/>
                    <a:pt x="39" y="112"/>
                    <a:pt x="39" y="157"/>
                  </a:cubicBezTo>
                  <a:cubicBezTo>
                    <a:pt x="42" y="150"/>
                    <a:pt x="42" y="142"/>
                    <a:pt x="46" y="138"/>
                  </a:cubicBezTo>
                  <a:cubicBezTo>
                    <a:pt x="65" y="83"/>
                    <a:pt x="57" y="41"/>
                    <a:pt x="57" y="0"/>
                  </a:cubicBezTo>
                  <a:close/>
                  <a:moveTo>
                    <a:pt x="83" y="142"/>
                  </a:moveTo>
                  <a:cubicBezTo>
                    <a:pt x="76" y="142"/>
                    <a:pt x="65" y="142"/>
                    <a:pt x="54" y="150"/>
                  </a:cubicBezTo>
                  <a:cubicBezTo>
                    <a:pt x="50" y="150"/>
                    <a:pt x="42" y="154"/>
                    <a:pt x="39" y="157"/>
                  </a:cubicBezTo>
                  <a:cubicBezTo>
                    <a:pt x="39" y="202"/>
                    <a:pt x="35" y="247"/>
                    <a:pt x="5" y="285"/>
                  </a:cubicBezTo>
                  <a:cubicBezTo>
                    <a:pt x="1" y="292"/>
                    <a:pt x="13" y="302"/>
                    <a:pt x="16" y="314"/>
                  </a:cubicBezTo>
                  <a:cubicBezTo>
                    <a:pt x="16" y="337"/>
                    <a:pt x="20" y="363"/>
                    <a:pt x="16" y="385"/>
                  </a:cubicBezTo>
                  <a:cubicBezTo>
                    <a:pt x="9" y="445"/>
                    <a:pt x="39" y="475"/>
                    <a:pt x="91" y="490"/>
                  </a:cubicBezTo>
                  <a:lnTo>
                    <a:pt x="95" y="490"/>
                  </a:lnTo>
                  <a:cubicBezTo>
                    <a:pt x="95" y="486"/>
                    <a:pt x="95" y="486"/>
                    <a:pt x="91" y="486"/>
                  </a:cubicBezTo>
                  <a:cubicBezTo>
                    <a:pt x="87" y="468"/>
                    <a:pt x="13" y="445"/>
                    <a:pt x="95" y="426"/>
                  </a:cubicBezTo>
                  <a:cubicBezTo>
                    <a:pt x="102" y="426"/>
                    <a:pt x="95" y="415"/>
                    <a:pt x="91" y="407"/>
                  </a:cubicBezTo>
                  <a:cubicBezTo>
                    <a:pt x="42" y="337"/>
                    <a:pt x="91" y="280"/>
                    <a:pt x="113" y="217"/>
                  </a:cubicBezTo>
                  <a:lnTo>
                    <a:pt x="121" y="217"/>
                  </a:lnTo>
                  <a:cubicBezTo>
                    <a:pt x="121" y="195"/>
                    <a:pt x="125" y="172"/>
                    <a:pt x="128" y="154"/>
                  </a:cubicBezTo>
                  <a:cubicBezTo>
                    <a:pt x="113" y="150"/>
                    <a:pt x="102" y="142"/>
                    <a:pt x="83" y="1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8" name="Google Shape;34238;p24"/>
            <p:cNvSpPr/>
            <p:nvPr/>
          </p:nvSpPr>
          <p:spPr>
            <a:xfrm>
              <a:off x="-5208041" y="-1871944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13" y="0"/>
                  </a:moveTo>
                  <a:cubicBezTo>
                    <a:pt x="86" y="0"/>
                    <a:pt x="64" y="12"/>
                    <a:pt x="49" y="50"/>
                  </a:cubicBezTo>
                  <a:cubicBezTo>
                    <a:pt x="41" y="72"/>
                    <a:pt x="19" y="90"/>
                    <a:pt x="1" y="109"/>
                  </a:cubicBezTo>
                  <a:lnTo>
                    <a:pt x="4" y="112"/>
                  </a:lnTo>
                  <a:lnTo>
                    <a:pt x="11" y="112"/>
                  </a:lnTo>
                  <a:cubicBezTo>
                    <a:pt x="49" y="112"/>
                    <a:pt x="56" y="157"/>
                    <a:pt x="86" y="169"/>
                  </a:cubicBezTo>
                  <a:cubicBezTo>
                    <a:pt x="86" y="173"/>
                    <a:pt x="90" y="180"/>
                    <a:pt x="90" y="184"/>
                  </a:cubicBezTo>
                  <a:cubicBezTo>
                    <a:pt x="94" y="184"/>
                    <a:pt x="101" y="176"/>
                    <a:pt x="108" y="176"/>
                  </a:cubicBezTo>
                  <a:cubicBezTo>
                    <a:pt x="113" y="176"/>
                    <a:pt x="116" y="180"/>
                    <a:pt x="120" y="188"/>
                  </a:cubicBezTo>
                  <a:cubicBezTo>
                    <a:pt x="124" y="195"/>
                    <a:pt x="120" y="217"/>
                    <a:pt x="135" y="217"/>
                  </a:cubicBezTo>
                  <a:lnTo>
                    <a:pt x="142" y="217"/>
                  </a:lnTo>
                  <a:cubicBezTo>
                    <a:pt x="165" y="210"/>
                    <a:pt x="172" y="195"/>
                    <a:pt x="168" y="173"/>
                  </a:cubicBezTo>
                  <a:cubicBezTo>
                    <a:pt x="165" y="157"/>
                    <a:pt x="153" y="135"/>
                    <a:pt x="165" y="135"/>
                  </a:cubicBezTo>
                  <a:cubicBezTo>
                    <a:pt x="168" y="135"/>
                    <a:pt x="176" y="139"/>
                    <a:pt x="191" y="150"/>
                  </a:cubicBezTo>
                  <a:lnTo>
                    <a:pt x="194" y="150"/>
                  </a:lnTo>
                  <a:cubicBezTo>
                    <a:pt x="198" y="150"/>
                    <a:pt x="206" y="143"/>
                    <a:pt x="203" y="135"/>
                  </a:cubicBezTo>
                  <a:cubicBezTo>
                    <a:pt x="203" y="131"/>
                    <a:pt x="198" y="124"/>
                    <a:pt x="194" y="124"/>
                  </a:cubicBezTo>
                  <a:cubicBezTo>
                    <a:pt x="172" y="112"/>
                    <a:pt x="150" y="95"/>
                    <a:pt x="161" y="68"/>
                  </a:cubicBezTo>
                  <a:cubicBezTo>
                    <a:pt x="168" y="57"/>
                    <a:pt x="172" y="53"/>
                    <a:pt x="180" y="53"/>
                  </a:cubicBezTo>
                  <a:cubicBezTo>
                    <a:pt x="184" y="53"/>
                    <a:pt x="191" y="57"/>
                    <a:pt x="198" y="60"/>
                  </a:cubicBezTo>
                  <a:cubicBezTo>
                    <a:pt x="203" y="60"/>
                    <a:pt x="210" y="64"/>
                    <a:pt x="217" y="64"/>
                  </a:cubicBezTo>
                  <a:cubicBezTo>
                    <a:pt x="217" y="64"/>
                    <a:pt x="221" y="64"/>
                    <a:pt x="225" y="60"/>
                  </a:cubicBezTo>
                  <a:cubicBezTo>
                    <a:pt x="217" y="53"/>
                    <a:pt x="210" y="42"/>
                    <a:pt x="203" y="34"/>
                  </a:cubicBezTo>
                  <a:lnTo>
                    <a:pt x="198" y="34"/>
                  </a:lnTo>
                  <a:cubicBezTo>
                    <a:pt x="180" y="34"/>
                    <a:pt x="165" y="23"/>
                    <a:pt x="153" y="8"/>
                  </a:cubicBezTo>
                  <a:cubicBezTo>
                    <a:pt x="139" y="0"/>
                    <a:pt x="124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9" name="Google Shape;34239;p24"/>
            <p:cNvSpPr/>
            <p:nvPr/>
          </p:nvSpPr>
          <p:spPr>
            <a:xfrm>
              <a:off x="-5238219" y="-1932109"/>
              <a:ext cx="25212" cy="9550"/>
            </a:xfrm>
            <a:custGeom>
              <a:avLst/>
              <a:gdLst/>
              <a:ahLst/>
              <a:cxnLst/>
              <a:rect l="l" t="t" r="r" b="b"/>
              <a:pathLst>
                <a:path w="528" h="200" extrusionOk="0">
                  <a:moveTo>
                    <a:pt x="41" y="1"/>
                  </a:moveTo>
                  <a:cubicBezTo>
                    <a:pt x="34" y="1"/>
                    <a:pt x="27" y="1"/>
                    <a:pt x="27" y="4"/>
                  </a:cubicBezTo>
                  <a:cubicBezTo>
                    <a:pt x="0" y="38"/>
                    <a:pt x="34" y="154"/>
                    <a:pt x="72" y="166"/>
                  </a:cubicBezTo>
                  <a:cubicBezTo>
                    <a:pt x="112" y="177"/>
                    <a:pt x="154" y="184"/>
                    <a:pt x="195" y="184"/>
                  </a:cubicBezTo>
                  <a:cubicBezTo>
                    <a:pt x="217" y="184"/>
                    <a:pt x="236" y="184"/>
                    <a:pt x="255" y="177"/>
                  </a:cubicBezTo>
                  <a:cubicBezTo>
                    <a:pt x="269" y="173"/>
                    <a:pt x="285" y="169"/>
                    <a:pt x="300" y="169"/>
                  </a:cubicBezTo>
                  <a:cubicBezTo>
                    <a:pt x="314" y="169"/>
                    <a:pt x="329" y="173"/>
                    <a:pt x="341" y="180"/>
                  </a:cubicBezTo>
                  <a:cubicBezTo>
                    <a:pt x="364" y="195"/>
                    <a:pt x="382" y="199"/>
                    <a:pt x="400" y="199"/>
                  </a:cubicBezTo>
                  <a:cubicBezTo>
                    <a:pt x="438" y="199"/>
                    <a:pt x="476" y="184"/>
                    <a:pt x="516" y="180"/>
                  </a:cubicBezTo>
                  <a:cubicBezTo>
                    <a:pt x="524" y="180"/>
                    <a:pt x="524" y="161"/>
                    <a:pt x="528" y="154"/>
                  </a:cubicBezTo>
                  <a:cubicBezTo>
                    <a:pt x="524" y="154"/>
                    <a:pt x="524" y="154"/>
                    <a:pt x="524" y="151"/>
                  </a:cubicBezTo>
                  <a:cubicBezTo>
                    <a:pt x="509" y="143"/>
                    <a:pt x="498" y="139"/>
                    <a:pt x="483" y="139"/>
                  </a:cubicBezTo>
                  <a:cubicBezTo>
                    <a:pt x="471" y="139"/>
                    <a:pt x="460" y="139"/>
                    <a:pt x="445" y="143"/>
                  </a:cubicBezTo>
                  <a:lnTo>
                    <a:pt x="438" y="143"/>
                  </a:lnTo>
                  <a:cubicBezTo>
                    <a:pt x="426" y="143"/>
                    <a:pt x="419" y="139"/>
                    <a:pt x="412" y="132"/>
                  </a:cubicBezTo>
                  <a:lnTo>
                    <a:pt x="386" y="132"/>
                  </a:lnTo>
                  <a:cubicBezTo>
                    <a:pt x="371" y="132"/>
                    <a:pt x="355" y="132"/>
                    <a:pt x="341" y="139"/>
                  </a:cubicBezTo>
                  <a:cubicBezTo>
                    <a:pt x="333" y="147"/>
                    <a:pt x="326" y="147"/>
                    <a:pt x="319" y="147"/>
                  </a:cubicBezTo>
                  <a:cubicBezTo>
                    <a:pt x="311" y="147"/>
                    <a:pt x="303" y="143"/>
                    <a:pt x="296" y="132"/>
                  </a:cubicBezTo>
                  <a:cubicBezTo>
                    <a:pt x="288" y="109"/>
                    <a:pt x="277" y="102"/>
                    <a:pt x="266" y="102"/>
                  </a:cubicBezTo>
                  <a:cubicBezTo>
                    <a:pt x="251" y="102"/>
                    <a:pt x="236" y="109"/>
                    <a:pt x="221" y="113"/>
                  </a:cubicBezTo>
                  <a:cubicBezTo>
                    <a:pt x="217" y="128"/>
                    <a:pt x="240" y="143"/>
                    <a:pt x="221" y="161"/>
                  </a:cubicBezTo>
                  <a:cubicBezTo>
                    <a:pt x="210" y="151"/>
                    <a:pt x="195" y="151"/>
                    <a:pt x="180" y="151"/>
                  </a:cubicBezTo>
                  <a:cubicBezTo>
                    <a:pt x="165" y="151"/>
                    <a:pt x="150" y="151"/>
                    <a:pt x="131" y="154"/>
                  </a:cubicBezTo>
                  <a:cubicBezTo>
                    <a:pt x="83" y="154"/>
                    <a:pt x="45" y="121"/>
                    <a:pt x="41" y="68"/>
                  </a:cubicBezTo>
                  <a:cubicBezTo>
                    <a:pt x="38" y="46"/>
                    <a:pt x="53" y="23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0" name="Google Shape;34240;p24"/>
            <p:cNvSpPr/>
            <p:nvPr/>
          </p:nvSpPr>
          <p:spPr>
            <a:xfrm>
              <a:off x="-5555231" y="-2133041"/>
              <a:ext cx="10982" cy="8786"/>
            </a:xfrm>
            <a:custGeom>
              <a:avLst/>
              <a:gdLst/>
              <a:ahLst/>
              <a:cxnLst/>
              <a:rect l="l" t="t" r="r" b="b"/>
              <a:pathLst>
                <a:path w="230" h="184" extrusionOk="0">
                  <a:moveTo>
                    <a:pt x="95" y="0"/>
                  </a:moveTo>
                  <a:cubicBezTo>
                    <a:pt x="90" y="7"/>
                    <a:pt x="86" y="11"/>
                    <a:pt x="83" y="11"/>
                  </a:cubicBezTo>
                  <a:cubicBezTo>
                    <a:pt x="79" y="11"/>
                    <a:pt x="76" y="7"/>
                    <a:pt x="72" y="7"/>
                  </a:cubicBezTo>
                  <a:cubicBezTo>
                    <a:pt x="68" y="4"/>
                    <a:pt x="64" y="4"/>
                    <a:pt x="60" y="4"/>
                  </a:cubicBezTo>
                  <a:cubicBezTo>
                    <a:pt x="34" y="33"/>
                    <a:pt x="0" y="56"/>
                    <a:pt x="8" y="112"/>
                  </a:cubicBezTo>
                  <a:cubicBezTo>
                    <a:pt x="16" y="153"/>
                    <a:pt x="31" y="164"/>
                    <a:pt x="57" y="180"/>
                  </a:cubicBezTo>
                  <a:cubicBezTo>
                    <a:pt x="72" y="175"/>
                    <a:pt x="86" y="175"/>
                    <a:pt x="102" y="175"/>
                  </a:cubicBezTo>
                  <a:cubicBezTo>
                    <a:pt x="102" y="172"/>
                    <a:pt x="105" y="172"/>
                    <a:pt x="105" y="172"/>
                  </a:cubicBezTo>
                  <a:cubicBezTo>
                    <a:pt x="98" y="161"/>
                    <a:pt x="60" y="149"/>
                    <a:pt x="102" y="135"/>
                  </a:cubicBezTo>
                  <a:cubicBezTo>
                    <a:pt x="121" y="130"/>
                    <a:pt x="135" y="120"/>
                    <a:pt x="150" y="120"/>
                  </a:cubicBezTo>
                  <a:cubicBezTo>
                    <a:pt x="162" y="120"/>
                    <a:pt x="176" y="127"/>
                    <a:pt x="184" y="149"/>
                  </a:cubicBezTo>
                  <a:lnTo>
                    <a:pt x="199" y="149"/>
                  </a:lnTo>
                  <a:cubicBezTo>
                    <a:pt x="199" y="135"/>
                    <a:pt x="229" y="135"/>
                    <a:pt x="214" y="108"/>
                  </a:cubicBezTo>
                  <a:cubicBezTo>
                    <a:pt x="188" y="59"/>
                    <a:pt x="165" y="15"/>
                    <a:pt x="109" y="4"/>
                  </a:cubicBezTo>
                  <a:cubicBezTo>
                    <a:pt x="102" y="4"/>
                    <a:pt x="98" y="4"/>
                    <a:pt x="95" y="0"/>
                  </a:cubicBezTo>
                  <a:close/>
                  <a:moveTo>
                    <a:pt x="57" y="180"/>
                  </a:moveTo>
                  <a:cubicBezTo>
                    <a:pt x="64" y="183"/>
                    <a:pt x="72" y="183"/>
                    <a:pt x="76" y="183"/>
                  </a:cubicBezTo>
                  <a:cubicBezTo>
                    <a:pt x="72" y="183"/>
                    <a:pt x="64" y="180"/>
                    <a:pt x="57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1" name="Google Shape;34241;p24"/>
            <p:cNvSpPr/>
            <p:nvPr/>
          </p:nvSpPr>
          <p:spPr>
            <a:xfrm>
              <a:off x="-5297285" y="-1842291"/>
              <a:ext cx="8261" cy="18575"/>
            </a:xfrm>
            <a:custGeom>
              <a:avLst/>
              <a:gdLst/>
              <a:ahLst/>
              <a:cxnLst/>
              <a:rect l="l" t="t" r="r" b="b"/>
              <a:pathLst>
                <a:path w="173" h="389" extrusionOk="0">
                  <a:moveTo>
                    <a:pt x="49" y="0"/>
                  </a:moveTo>
                  <a:cubicBezTo>
                    <a:pt x="34" y="19"/>
                    <a:pt x="0" y="30"/>
                    <a:pt x="22" y="64"/>
                  </a:cubicBezTo>
                  <a:cubicBezTo>
                    <a:pt x="41" y="116"/>
                    <a:pt x="64" y="169"/>
                    <a:pt x="98" y="214"/>
                  </a:cubicBezTo>
                  <a:cubicBezTo>
                    <a:pt x="131" y="266"/>
                    <a:pt x="124" y="292"/>
                    <a:pt x="75" y="329"/>
                  </a:cubicBezTo>
                  <a:cubicBezTo>
                    <a:pt x="83" y="355"/>
                    <a:pt x="120" y="355"/>
                    <a:pt x="127" y="381"/>
                  </a:cubicBezTo>
                  <a:lnTo>
                    <a:pt x="127" y="389"/>
                  </a:lnTo>
                  <a:cubicBezTo>
                    <a:pt x="143" y="314"/>
                    <a:pt x="138" y="236"/>
                    <a:pt x="172" y="161"/>
                  </a:cubicBezTo>
                  <a:cubicBezTo>
                    <a:pt x="165" y="154"/>
                    <a:pt x="161" y="142"/>
                    <a:pt x="153" y="135"/>
                  </a:cubicBezTo>
                  <a:cubicBezTo>
                    <a:pt x="143" y="93"/>
                    <a:pt x="101" y="75"/>
                    <a:pt x="83" y="41"/>
                  </a:cubicBezTo>
                  <a:cubicBezTo>
                    <a:pt x="64" y="34"/>
                    <a:pt x="60" y="12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2" name="Google Shape;34242;p24"/>
            <p:cNvSpPr/>
            <p:nvPr/>
          </p:nvSpPr>
          <p:spPr>
            <a:xfrm>
              <a:off x="-5110249" y="-1574891"/>
              <a:ext cx="8643" cy="14277"/>
            </a:xfrm>
            <a:custGeom>
              <a:avLst/>
              <a:gdLst/>
              <a:ahLst/>
              <a:cxnLst/>
              <a:rect l="l" t="t" r="r" b="b"/>
              <a:pathLst>
                <a:path w="181" h="299" extrusionOk="0">
                  <a:moveTo>
                    <a:pt x="132" y="0"/>
                  </a:moveTo>
                  <a:cubicBezTo>
                    <a:pt x="109" y="0"/>
                    <a:pt x="4" y="49"/>
                    <a:pt x="4" y="64"/>
                  </a:cubicBezTo>
                  <a:cubicBezTo>
                    <a:pt x="1" y="101"/>
                    <a:pt x="39" y="109"/>
                    <a:pt x="61" y="131"/>
                  </a:cubicBezTo>
                  <a:cubicBezTo>
                    <a:pt x="65" y="138"/>
                    <a:pt x="72" y="149"/>
                    <a:pt x="79" y="154"/>
                  </a:cubicBezTo>
                  <a:cubicBezTo>
                    <a:pt x="109" y="180"/>
                    <a:pt x="143" y="202"/>
                    <a:pt x="106" y="251"/>
                  </a:cubicBezTo>
                  <a:cubicBezTo>
                    <a:pt x="94" y="266"/>
                    <a:pt x="106" y="288"/>
                    <a:pt x="124" y="295"/>
                  </a:cubicBezTo>
                  <a:cubicBezTo>
                    <a:pt x="135" y="295"/>
                    <a:pt x="146" y="299"/>
                    <a:pt x="154" y="299"/>
                  </a:cubicBezTo>
                  <a:cubicBezTo>
                    <a:pt x="169" y="299"/>
                    <a:pt x="180" y="292"/>
                    <a:pt x="180" y="266"/>
                  </a:cubicBezTo>
                  <a:lnTo>
                    <a:pt x="180" y="266"/>
                  </a:lnTo>
                  <a:cubicBezTo>
                    <a:pt x="173" y="269"/>
                    <a:pt x="165" y="280"/>
                    <a:pt x="154" y="280"/>
                  </a:cubicBezTo>
                  <a:cubicBezTo>
                    <a:pt x="151" y="280"/>
                    <a:pt x="151" y="280"/>
                    <a:pt x="146" y="277"/>
                  </a:cubicBezTo>
                  <a:cubicBezTo>
                    <a:pt x="128" y="269"/>
                    <a:pt x="132" y="251"/>
                    <a:pt x="139" y="235"/>
                  </a:cubicBezTo>
                  <a:cubicBezTo>
                    <a:pt x="146" y="225"/>
                    <a:pt x="146" y="209"/>
                    <a:pt x="161" y="202"/>
                  </a:cubicBezTo>
                  <a:cubicBezTo>
                    <a:pt x="124" y="157"/>
                    <a:pt x="146" y="109"/>
                    <a:pt x="158" y="59"/>
                  </a:cubicBezTo>
                  <a:cubicBezTo>
                    <a:pt x="165" y="33"/>
                    <a:pt x="177" y="7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3" name="Google Shape;34243;p24"/>
            <p:cNvSpPr/>
            <p:nvPr/>
          </p:nvSpPr>
          <p:spPr>
            <a:xfrm>
              <a:off x="-5215728" y="-1958323"/>
              <a:ext cx="13800" cy="18957"/>
            </a:xfrm>
            <a:custGeom>
              <a:avLst/>
              <a:gdLst/>
              <a:ahLst/>
              <a:cxnLst/>
              <a:rect l="l" t="t" r="r" b="b"/>
              <a:pathLst>
                <a:path w="289" h="397" extrusionOk="0">
                  <a:moveTo>
                    <a:pt x="86" y="1"/>
                  </a:moveTo>
                  <a:cubicBezTo>
                    <a:pt x="60" y="1"/>
                    <a:pt x="31" y="4"/>
                    <a:pt x="0" y="4"/>
                  </a:cubicBezTo>
                  <a:lnTo>
                    <a:pt x="0" y="8"/>
                  </a:lnTo>
                  <a:cubicBezTo>
                    <a:pt x="5" y="20"/>
                    <a:pt x="5" y="27"/>
                    <a:pt x="23" y="27"/>
                  </a:cubicBezTo>
                  <a:cubicBezTo>
                    <a:pt x="38" y="27"/>
                    <a:pt x="53" y="20"/>
                    <a:pt x="72" y="20"/>
                  </a:cubicBezTo>
                  <a:cubicBezTo>
                    <a:pt x="79" y="20"/>
                    <a:pt x="90" y="23"/>
                    <a:pt x="98" y="30"/>
                  </a:cubicBezTo>
                  <a:cubicBezTo>
                    <a:pt x="117" y="46"/>
                    <a:pt x="112" y="79"/>
                    <a:pt x="135" y="90"/>
                  </a:cubicBezTo>
                  <a:lnTo>
                    <a:pt x="139" y="90"/>
                  </a:lnTo>
                  <a:cubicBezTo>
                    <a:pt x="162" y="90"/>
                    <a:pt x="172" y="101"/>
                    <a:pt x="188" y="116"/>
                  </a:cubicBezTo>
                  <a:cubicBezTo>
                    <a:pt x="198" y="124"/>
                    <a:pt x="214" y="135"/>
                    <a:pt x="233" y="139"/>
                  </a:cubicBezTo>
                  <a:lnTo>
                    <a:pt x="255" y="139"/>
                  </a:lnTo>
                  <a:cubicBezTo>
                    <a:pt x="247" y="142"/>
                    <a:pt x="240" y="150"/>
                    <a:pt x="236" y="154"/>
                  </a:cubicBezTo>
                  <a:cubicBezTo>
                    <a:pt x="191" y="191"/>
                    <a:pt x="188" y="232"/>
                    <a:pt x="198" y="273"/>
                  </a:cubicBezTo>
                  <a:cubicBezTo>
                    <a:pt x="198" y="289"/>
                    <a:pt x="195" y="299"/>
                    <a:pt x="184" y="307"/>
                  </a:cubicBezTo>
                  <a:cubicBezTo>
                    <a:pt x="154" y="334"/>
                    <a:pt x="124" y="356"/>
                    <a:pt x="94" y="382"/>
                  </a:cubicBezTo>
                  <a:lnTo>
                    <a:pt x="94" y="396"/>
                  </a:lnTo>
                  <a:cubicBezTo>
                    <a:pt x="124" y="382"/>
                    <a:pt x="162" y="386"/>
                    <a:pt x="191" y="378"/>
                  </a:cubicBezTo>
                  <a:cubicBezTo>
                    <a:pt x="243" y="360"/>
                    <a:pt x="259" y="337"/>
                    <a:pt x="233" y="292"/>
                  </a:cubicBezTo>
                  <a:cubicBezTo>
                    <a:pt x="217" y="270"/>
                    <a:pt x="225" y="255"/>
                    <a:pt x="240" y="236"/>
                  </a:cubicBezTo>
                  <a:cubicBezTo>
                    <a:pt x="288" y="180"/>
                    <a:pt x="277" y="139"/>
                    <a:pt x="210" y="98"/>
                  </a:cubicBezTo>
                  <a:cubicBezTo>
                    <a:pt x="176" y="79"/>
                    <a:pt x="131" y="72"/>
                    <a:pt x="128" y="15"/>
                  </a:cubicBezTo>
                  <a:cubicBezTo>
                    <a:pt x="124" y="1"/>
                    <a:pt x="112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4" name="Google Shape;34244;p24"/>
            <p:cNvSpPr/>
            <p:nvPr/>
          </p:nvSpPr>
          <p:spPr>
            <a:xfrm>
              <a:off x="-5526342" y="-2061845"/>
              <a:ext cx="11699" cy="10935"/>
            </a:xfrm>
            <a:custGeom>
              <a:avLst/>
              <a:gdLst/>
              <a:ahLst/>
              <a:cxnLst/>
              <a:rect l="l" t="t" r="r" b="b"/>
              <a:pathLst>
                <a:path w="245" h="229" extrusionOk="0">
                  <a:moveTo>
                    <a:pt x="1" y="75"/>
                  </a:moveTo>
                  <a:cubicBezTo>
                    <a:pt x="1" y="83"/>
                    <a:pt x="1" y="86"/>
                    <a:pt x="5" y="94"/>
                  </a:cubicBezTo>
                  <a:cubicBezTo>
                    <a:pt x="5" y="86"/>
                    <a:pt x="1" y="83"/>
                    <a:pt x="1" y="75"/>
                  </a:cubicBezTo>
                  <a:close/>
                  <a:moveTo>
                    <a:pt x="192" y="0"/>
                  </a:moveTo>
                  <a:cubicBezTo>
                    <a:pt x="180" y="57"/>
                    <a:pt x="162" y="75"/>
                    <a:pt x="109" y="79"/>
                  </a:cubicBezTo>
                  <a:cubicBezTo>
                    <a:pt x="83" y="79"/>
                    <a:pt x="83" y="102"/>
                    <a:pt x="73" y="116"/>
                  </a:cubicBezTo>
                  <a:cubicBezTo>
                    <a:pt x="50" y="105"/>
                    <a:pt x="54" y="75"/>
                    <a:pt x="35" y="60"/>
                  </a:cubicBezTo>
                  <a:cubicBezTo>
                    <a:pt x="16" y="60"/>
                    <a:pt x="5" y="71"/>
                    <a:pt x="5" y="94"/>
                  </a:cubicBezTo>
                  <a:cubicBezTo>
                    <a:pt x="9" y="97"/>
                    <a:pt x="9" y="105"/>
                    <a:pt x="9" y="109"/>
                  </a:cubicBezTo>
                  <a:cubicBezTo>
                    <a:pt x="39" y="128"/>
                    <a:pt x="65" y="150"/>
                    <a:pt x="80" y="183"/>
                  </a:cubicBezTo>
                  <a:lnTo>
                    <a:pt x="80" y="199"/>
                  </a:lnTo>
                  <a:cubicBezTo>
                    <a:pt x="99" y="191"/>
                    <a:pt x="121" y="183"/>
                    <a:pt x="140" y="183"/>
                  </a:cubicBezTo>
                  <a:cubicBezTo>
                    <a:pt x="170" y="183"/>
                    <a:pt x="203" y="199"/>
                    <a:pt x="237" y="228"/>
                  </a:cubicBezTo>
                  <a:cubicBezTo>
                    <a:pt x="180" y="173"/>
                    <a:pt x="244" y="135"/>
                    <a:pt x="244" y="90"/>
                  </a:cubicBezTo>
                  <a:lnTo>
                    <a:pt x="244" y="90"/>
                  </a:lnTo>
                  <a:cubicBezTo>
                    <a:pt x="233" y="94"/>
                    <a:pt x="218" y="109"/>
                    <a:pt x="207" y="109"/>
                  </a:cubicBezTo>
                  <a:cubicBezTo>
                    <a:pt x="203" y="109"/>
                    <a:pt x="199" y="109"/>
                    <a:pt x="196" y="102"/>
                  </a:cubicBezTo>
                  <a:cubicBezTo>
                    <a:pt x="185" y="83"/>
                    <a:pt x="203" y="57"/>
                    <a:pt x="225" y="45"/>
                  </a:cubicBezTo>
                  <a:cubicBezTo>
                    <a:pt x="218" y="30"/>
                    <a:pt x="211" y="7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5" name="Google Shape;34245;p24"/>
            <p:cNvSpPr/>
            <p:nvPr/>
          </p:nvSpPr>
          <p:spPr>
            <a:xfrm>
              <a:off x="-5148067" y="-1782651"/>
              <a:ext cx="13609" cy="8022"/>
            </a:xfrm>
            <a:custGeom>
              <a:avLst/>
              <a:gdLst/>
              <a:ahLst/>
              <a:cxnLst/>
              <a:rect l="l" t="t" r="r" b="b"/>
              <a:pathLst>
                <a:path w="285" h="168" extrusionOk="0">
                  <a:moveTo>
                    <a:pt x="108" y="0"/>
                  </a:moveTo>
                  <a:cubicBezTo>
                    <a:pt x="105" y="7"/>
                    <a:pt x="101" y="11"/>
                    <a:pt x="98" y="19"/>
                  </a:cubicBezTo>
                  <a:cubicBezTo>
                    <a:pt x="68" y="33"/>
                    <a:pt x="56" y="67"/>
                    <a:pt x="34" y="90"/>
                  </a:cubicBezTo>
                  <a:cubicBezTo>
                    <a:pt x="1" y="123"/>
                    <a:pt x="56" y="138"/>
                    <a:pt x="41" y="164"/>
                  </a:cubicBezTo>
                  <a:cubicBezTo>
                    <a:pt x="64" y="127"/>
                    <a:pt x="79" y="86"/>
                    <a:pt x="139" y="86"/>
                  </a:cubicBezTo>
                  <a:lnTo>
                    <a:pt x="142" y="86"/>
                  </a:lnTo>
                  <a:cubicBezTo>
                    <a:pt x="150" y="123"/>
                    <a:pt x="158" y="168"/>
                    <a:pt x="213" y="168"/>
                  </a:cubicBezTo>
                  <a:lnTo>
                    <a:pt x="217" y="168"/>
                  </a:lnTo>
                  <a:cubicBezTo>
                    <a:pt x="232" y="161"/>
                    <a:pt x="243" y="149"/>
                    <a:pt x="247" y="131"/>
                  </a:cubicBezTo>
                  <a:cubicBezTo>
                    <a:pt x="239" y="127"/>
                    <a:pt x="232" y="127"/>
                    <a:pt x="225" y="119"/>
                  </a:cubicBezTo>
                  <a:cubicBezTo>
                    <a:pt x="213" y="112"/>
                    <a:pt x="198" y="104"/>
                    <a:pt x="210" y="86"/>
                  </a:cubicBezTo>
                  <a:cubicBezTo>
                    <a:pt x="210" y="82"/>
                    <a:pt x="217" y="78"/>
                    <a:pt x="221" y="74"/>
                  </a:cubicBezTo>
                  <a:lnTo>
                    <a:pt x="225" y="74"/>
                  </a:lnTo>
                  <a:cubicBezTo>
                    <a:pt x="243" y="74"/>
                    <a:pt x="243" y="93"/>
                    <a:pt x="243" y="109"/>
                  </a:cubicBezTo>
                  <a:cubicBezTo>
                    <a:pt x="247" y="116"/>
                    <a:pt x="247" y="123"/>
                    <a:pt x="247" y="131"/>
                  </a:cubicBezTo>
                  <a:cubicBezTo>
                    <a:pt x="284" y="112"/>
                    <a:pt x="277" y="82"/>
                    <a:pt x="270" y="52"/>
                  </a:cubicBezTo>
                  <a:cubicBezTo>
                    <a:pt x="265" y="33"/>
                    <a:pt x="258" y="30"/>
                    <a:pt x="247" y="30"/>
                  </a:cubicBezTo>
                  <a:cubicBezTo>
                    <a:pt x="236" y="30"/>
                    <a:pt x="225" y="37"/>
                    <a:pt x="213" y="37"/>
                  </a:cubicBezTo>
                  <a:cubicBezTo>
                    <a:pt x="210" y="37"/>
                    <a:pt x="206" y="41"/>
                    <a:pt x="203" y="41"/>
                  </a:cubicBezTo>
                  <a:cubicBezTo>
                    <a:pt x="191" y="41"/>
                    <a:pt x="180" y="33"/>
                    <a:pt x="172" y="22"/>
                  </a:cubicBezTo>
                  <a:cubicBezTo>
                    <a:pt x="161" y="4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6" name="Google Shape;34246;p24"/>
            <p:cNvSpPr/>
            <p:nvPr/>
          </p:nvSpPr>
          <p:spPr>
            <a:xfrm>
              <a:off x="-5385145" y="-1778783"/>
              <a:ext cx="9168" cy="13131"/>
            </a:xfrm>
            <a:custGeom>
              <a:avLst/>
              <a:gdLst/>
              <a:ahLst/>
              <a:cxnLst/>
              <a:rect l="l" t="t" r="r" b="b"/>
              <a:pathLst>
                <a:path w="192" h="275" extrusionOk="0">
                  <a:moveTo>
                    <a:pt x="94" y="158"/>
                  </a:moveTo>
                  <a:cubicBezTo>
                    <a:pt x="125" y="158"/>
                    <a:pt x="135" y="185"/>
                    <a:pt x="144" y="207"/>
                  </a:cubicBezTo>
                  <a:cubicBezTo>
                    <a:pt x="147" y="233"/>
                    <a:pt x="132" y="252"/>
                    <a:pt x="109" y="252"/>
                  </a:cubicBezTo>
                  <a:lnTo>
                    <a:pt x="106" y="252"/>
                  </a:lnTo>
                  <a:cubicBezTo>
                    <a:pt x="76" y="252"/>
                    <a:pt x="49" y="240"/>
                    <a:pt x="46" y="207"/>
                  </a:cubicBezTo>
                  <a:cubicBezTo>
                    <a:pt x="46" y="177"/>
                    <a:pt x="54" y="162"/>
                    <a:pt x="83" y="158"/>
                  </a:cubicBezTo>
                  <a:close/>
                  <a:moveTo>
                    <a:pt x="61" y="1"/>
                  </a:moveTo>
                  <a:cubicBezTo>
                    <a:pt x="35" y="5"/>
                    <a:pt x="39" y="23"/>
                    <a:pt x="46" y="42"/>
                  </a:cubicBezTo>
                  <a:cubicBezTo>
                    <a:pt x="57" y="87"/>
                    <a:pt x="80" y="135"/>
                    <a:pt x="13" y="162"/>
                  </a:cubicBezTo>
                  <a:cubicBezTo>
                    <a:pt x="4" y="162"/>
                    <a:pt x="1" y="177"/>
                    <a:pt x="1" y="180"/>
                  </a:cubicBezTo>
                  <a:cubicBezTo>
                    <a:pt x="1" y="218"/>
                    <a:pt x="61" y="274"/>
                    <a:pt x="91" y="274"/>
                  </a:cubicBezTo>
                  <a:cubicBezTo>
                    <a:pt x="94" y="274"/>
                    <a:pt x="94" y="270"/>
                    <a:pt x="99" y="270"/>
                  </a:cubicBezTo>
                  <a:cubicBezTo>
                    <a:pt x="121" y="266"/>
                    <a:pt x="161" y="274"/>
                    <a:pt x="158" y="247"/>
                  </a:cubicBezTo>
                  <a:cubicBezTo>
                    <a:pt x="151" y="199"/>
                    <a:pt x="192" y="147"/>
                    <a:pt x="154" y="102"/>
                  </a:cubicBezTo>
                  <a:cubicBezTo>
                    <a:pt x="132" y="80"/>
                    <a:pt x="113" y="57"/>
                    <a:pt x="109" y="23"/>
                  </a:cubicBezTo>
                  <a:cubicBezTo>
                    <a:pt x="109" y="5"/>
                    <a:pt x="99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7" name="Google Shape;34247;p24"/>
            <p:cNvSpPr/>
            <p:nvPr/>
          </p:nvSpPr>
          <p:spPr>
            <a:xfrm>
              <a:off x="-5055432" y="-1688584"/>
              <a:ext cx="14516" cy="13752"/>
            </a:xfrm>
            <a:custGeom>
              <a:avLst/>
              <a:gdLst/>
              <a:ahLst/>
              <a:cxnLst/>
              <a:rect l="l" t="t" r="r" b="b"/>
              <a:pathLst>
                <a:path w="304" h="288" extrusionOk="0">
                  <a:moveTo>
                    <a:pt x="206" y="0"/>
                  </a:moveTo>
                  <a:cubicBezTo>
                    <a:pt x="176" y="0"/>
                    <a:pt x="161" y="30"/>
                    <a:pt x="150" y="59"/>
                  </a:cubicBezTo>
                  <a:cubicBezTo>
                    <a:pt x="124" y="119"/>
                    <a:pt x="102" y="183"/>
                    <a:pt x="38" y="228"/>
                  </a:cubicBezTo>
                  <a:cubicBezTo>
                    <a:pt x="0" y="250"/>
                    <a:pt x="8" y="269"/>
                    <a:pt x="64" y="287"/>
                  </a:cubicBezTo>
                  <a:cubicBezTo>
                    <a:pt x="60" y="276"/>
                    <a:pt x="42" y="261"/>
                    <a:pt x="49" y="254"/>
                  </a:cubicBezTo>
                  <a:cubicBezTo>
                    <a:pt x="79" y="242"/>
                    <a:pt x="86" y="206"/>
                    <a:pt x="116" y="194"/>
                  </a:cubicBezTo>
                  <a:cubicBezTo>
                    <a:pt x="120" y="190"/>
                    <a:pt x="128" y="190"/>
                    <a:pt x="131" y="190"/>
                  </a:cubicBezTo>
                  <a:cubicBezTo>
                    <a:pt x="150" y="190"/>
                    <a:pt x="157" y="216"/>
                    <a:pt x="169" y="232"/>
                  </a:cubicBezTo>
                  <a:cubicBezTo>
                    <a:pt x="183" y="183"/>
                    <a:pt x="206" y="142"/>
                    <a:pt x="262" y="127"/>
                  </a:cubicBezTo>
                  <a:cubicBezTo>
                    <a:pt x="304" y="112"/>
                    <a:pt x="281" y="63"/>
                    <a:pt x="288" y="33"/>
                  </a:cubicBezTo>
                  <a:cubicBezTo>
                    <a:pt x="292" y="11"/>
                    <a:pt x="277" y="4"/>
                    <a:pt x="259" y="4"/>
                  </a:cubicBezTo>
                  <a:cubicBezTo>
                    <a:pt x="254" y="4"/>
                    <a:pt x="251" y="4"/>
                    <a:pt x="247" y="7"/>
                  </a:cubicBezTo>
                  <a:cubicBezTo>
                    <a:pt x="247" y="18"/>
                    <a:pt x="247" y="33"/>
                    <a:pt x="251" y="45"/>
                  </a:cubicBezTo>
                  <a:cubicBezTo>
                    <a:pt x="266" y="71"/>
                    <a:pt x="262" y="97"/>
                    <a:pt x="236" y="108"/>
                  </a:cubicBezTo>
                  <a:cubicBezTo>
                    <a:pt x="228" y="112"/>
                    <a:pt x="225" y="112"/>
                    <a:pt x="221" y="112"/>
                  </a:cubicBezTo>
                  <a:cubicBezTo>
                    <a:pt x="202" y="112"/>
                    <a:pt x="187" y="90"/>
                    <a:pt x="180" y="75"/>
                  </a:cubicBezTo>
                  <a:cubicBezTo>
                    <a:pt x="161" y="45"/>
                    <a:pt x="187" y="30"/>
                    <a:pt x="217" y="23"/>
                  </a:cubicBezTo>
                  <a:cubicBezTo>
                    <a:pt x="221" y="18"/>
                    <a:pt x="228" y="11"/>
                    <a:pt x="232" y="7"/>
                  </a:cubicBezTo>
                  <a:cubicBezTo>
                    <a:pt x="221" y="4"/>
                    <a:pt x="214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8" name="Google Shape;34248;p24"/>
            <p:cNvSpPr/>
            <p:nvPr/>
          </p:nvSpPr>
          <p:spPr>
            <a:xfrm>
              <a:off x="-5105951" y="-1848880"/>
              <a:ext cx="11508" cy="7544"/>
            </a:xfrm>
            <a:custGeom>
              <a:avLst/>
              <a:gdLst/>
              <a:ahLst/>
              <a:cxnLst/>
              <a:rect l="l" t="t" r="r" b="b"/>
              <a:pathLst>
                <a:path w="241" h="158" extrusionOk="0">
                  <a:moveTo>
                    <a:pt x="94" y="0"/>
                  </a:moveTo>
                  <a:cubicBezTo>
                    <a:pt x="61" y="19"/>
                    <a:pt x="30" y="33"/>
                    <a:pt x="1" y="52"/>
                  </a:cubicBezTo>
                  <a:cubicBezTo>
                    <a:pt x="11" y="86"/>
                    <a:pt x="19" y="119"/>
                    <a:pt x="45" y="142"/>
                  </a:cubicBezTo>
                  <a:cubicBezTo>
                    <a:pt x="53" y="150"/>
                    <a:pt x="64" y="157"/>
                    <a:pt x="75" y="157"/>
                  </a:cubicBezTo>
                  <a:cubicBezTo>
                    <a:pt x="79" y="157"/>
                    <a:pt x="83" y="157"/>
                    <a:pt x="87" y="153"/>
                  </a:cubicBezTo>
                  <a:cubicBezTo>
                    <a:pt x="109" y="142"/>
                    <a:pt x="94" y="127"/>
                    <a:pt x="87" y="116"/>
                  </a:cubicBezTo>
                  <a:cubicBezTo>
                    <a:pt x="83" y="97"/>
                    <a:pt x="79" y="78"/>
                    <a:pt x="87" y="56"/>
                  </a:cubicBezTo>
                  <a:cubicBezTo>
                    <a:pt x="116" y="64"/>
                    <a:pt x="135" y="83"/>
                    <a:pt x="146" y="109"/>
                  </a:cubicBezTo>
                  <a:cubicBezTo>
                    <a:pt x="161" y="138"/>
                    <a:pt x="168" y="150"/>
                    <a:pt x="176" y="150"/>
                  </a:cubicBezTo>
                  <a:cubicBezTo>
                    <a:pt x="187" y="150"/>
                    <a:pt x="195" y="138"/>
                    <a:pt x="218" y="112"/>
                  </a:cubicBezTo>
                  <a:cubicBezTo>
                    <a:pt x="218" y="105"/>
                    <a:pt x="225" y="105"/>
                    <a:pt x="228" y="101"/>
                  </a:cubicBezTo>
                  <a:cubicBezTo>
                    <a:pt x="232" y="86"/>
                    <a:pt x="240" y="71"/>
                    <a:pt x="240" y="52"/>
                  </a:cubicBezTo>
                  <a:lnTo>
                    <a:pt x="221" y="52"/>
                  </a:lnTo>
                  <a:cubicBezTo>
                    <a:pt x="213" y="52"/>
                    <a:pt x="202" y="52"/>
                    <a:pt x="202" y="48"/>
                  </a:cubicBezTo>
                  <a:cubicBezTo>
                    <a:pt x="184" y="4"/>
                    <a:pt x="135" y="19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9" name="Google Shape;34249;p24"/>
            <p:cNvSpPr/>
            <p:nvPr/>
          </p:nvSpPr>
          <p:spPr>
            <a:xfrm>
              <a:off x="-5212147" y="-1554740"/>
              <a:ext cx="9502" cy="8786"/>
            </a:xfrm>
            <a:custGeom>
              <a:avLst/>
              <a:gdLst/>
              <a:ahLst/>
              <a:cxnLst/>
              <a:rect l="l" t="t" r="r" b="b"/>
              <a:pathLst>
                <a:path w="199" h="184" extrusionOk="0">
                  <a:moveTo>
                    <a:pt x="68" y="1"/>
                  </a:moveTo>
                  <a:cubicBezTo>
                    <a:pt x="53" y="30"/>
                    <a:pt x="1" y="27"/>
                    <a:pt x="8" y="75"/>
                  </a:cubicBezTo>
                  <a:cubicBezTo>
                    <a:pt x="11" y="108"/>
                    <a:pt x="53" y="135"/>
                    <a:pt x="27" y="176"/>
                  </a:cubicBezTo>
                  <a:cubicBezTo>
                    <a:pt x="23" y="180"/>
                    <a:pt x="34" y="184"/>
                    <a:pt x="45" y="184"/>
                  </a:cubicBezTo>
                  <a:cubicBezTo>
                    <a:pt x="49" y="184"/>
                    <a:pt x="56" y="184"/>
                    <a:pt x="64" y="180"/>
                  </a:cubicBezTo>
                  <a:cubicBezTo>
                    <a:pt x="101" y="150"/>
                    <a:pt x="135" y="108"/>
                    <a:pt x="184" y="98"/>
                  </a:cubicBezTo>
                  <a:cubicBezTo>
                    <a:pt x="199" y="94"/>
                    <a:pt x="199" y="79"/>
                    <a:pt x="199" y="64"/>
                  </a:cubicBezTo>
                  <a:cubicBezTo>
                    <a:pt x="194" y="49"/>
                    <a:pt x="187" y="41"/>
                    <a:pt x="172" y="41"/>
                  </a:cubicBezTo>
                  <a:cubicBezTo>
                    <a:pt x="135" y="41"/>
                    <a:pt x="109" y="19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0" name="Google Shape;34250;p24"/>
            <p:cNvSpPr/>
            <p:nvPr/>
          </p:nvSpPr>
          <p:spPr>
            <a:xfrm>
              <a:off x="-5319632" y="-1843198"/>
              <a:ext cx="24687" cy="16092"/>
            </a:xfrm>
            <a:custGeom>
              <a:avLst/>
              <a:gdLst/>
              <a:ahLst/>
              <a:cxnLst/>
              <a:rect l="l" t="t" r="r" b="b"/>
              <a:pathLst>
                <a:path w="517" h="337" extrusionOk="0">
                  <a:moveTo>
                    <a:pt x="476" y="0"/>
                  </a:moveTo>
                  <a:cubicBezTo>
                    <a:pt x="461" y="0"/>
                    <a:pt x="449" y="4"/>
                    <a:pt x="438" y="16"/>
                  </a:cubicBezTo>
                  <a:cubicBezTo>
                    <a:pt x="409" y="49"/>
                    <a:pt x="375" y="60"/>
                    <a:pt x="342" y="60"/>
                  </a:cubicBezTo>
                  <a:cubicBezTo>
                    <a:pt x="315" y="60"/>
                    <a:pt x="289" y="57"/>
                    <a:pt x="263" y="45"/>
                  </a:cubicBezTo>
                  <a:cubicBezTo>
                    <a:pt x="259" y="42"/>
                    <a:pt x="255" y="42"/>
                    <a:pt x="252" y="42"/>
                  </a:cubicBezTo>
                  <a:cubicBezTo>
                    <a:pt x="244" y="42"/>
                    <a:pt x="240" y="45"/>
                    <a:pt x="237" y="49"/>
                  </a:cubicBezTo>
                  <a:cubicBezTo>
                    <a:pt x="192" y="98"/>
                    <a:pt x="140" y="135"/>
                    <a:pt x="90" y="180"/>
                  </a:cubicBezTo>
                  <a:cubicBezTo>
                    <a:pt x="54" y="217"/>
                    <a:pt x="1" y="269"/>
                    <a:pt x="45" y="337"/>
                  </a:cubicBezTo>
                  <a:cubicBezTo>
                    <a:pt x="68" y="281"/>
                    <a:pt x="68" y="214"/>
                    <a:pt x="124" y="180"/>
                  </a:cubicBezTo>
                  <a:cubicBezTo>
                    <a:pt x="147" y="165"/>
                    <a:pt x="169" y="154"/>
                    <a:pt x="185" y="131"/>
                  </a:cubicBezTo>
                  <a:cubicBezTo>
                    <a:pt x="214" y="98"/>
                    <a:pt x="259" y="79"/>
                    <a:pt x="304" y="79"/>
                  </a:cubicBezTo>
                  <a:cubicBezTo>
                    <a:pt x="337" y="79"/>
                    <a:pt x="368" y="86"/>
                    <a:pt x="397" y="105"/>
                  </a:cubicBezTo>
                  <a:cubicBezTo>
                    <a:pt x="431" y="102"/>
                    <a:pt x="461" y="102"/>
                    <a:pt x="490" y="83"/>
                  </a:cubicBezTo>
                  <a:cubicBezTo>
                    <a:pt x="468" y="49"/>
                    <a:pt x="502" y="38"/>
                    <a:pt x="517" y="19"/>
                  </a:cubicBezTo>
                  <a:cubicBezTo>
                    <a:pt x="506" y="4"/>
                    <a:pt x="490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1" name="Google Shape;34251;p24"/>
            <p:cNvSpPr/>
            <p:nvPr/>
          </p:nvSpPr>
          <p:spPr>
            <a:xfrm>
              <a:off x="-5560579" y="-1981196"/>
              <a:ext cx="11126" cy="10601"/>
            </a:xfrm>
            <a:custGeom>
              <a:avLst/>
              <a:gdLst/>
              <a:ahLst/>
              <a:cxnLst/>
              <a:rect l="l" t="t" r="r" b="b"/>
              <a:pathLst>
                <a:path w="233" h="222" extrusionOk="0">
                  <a:moveTo>
                    <a:pt x="86" y="1"/>
                  </a:moveTo>
                  <a:cubicBezTo>
                    <a:pt x="57" y="9"/>
                    <a:pt x="60" y="50"/>
                    <a:pt x="41" y="72"/>
                  </a:cubicBezTo>
                  <a:cubicBezTo>
                    <a:pt x="31" y="87"/>
                    <a:pt x="23" y="102"/>
                    <a:pt x="15" y="121"/>
                  </a:cubicBezTo>
                  <a:cubicBezTo>
                    <a:pt x="0" y="154"/>
                    <a:pt x="23" y="214"/>
                    <a:pt x="53" y="214"/>
                  </a:cubicBezTo>
                  <a:lnTo>
                    <a:pt x="60" y="214"/>
                  </a:lnTo>
                  <a:cubicBezTo>
                    <a:pt x="98" y="202"/>
                    <a:pt x="154" y="221"/>
                    <a:pt x="176" y="166"/>
                  </a:cubicBezTo>
                  <a:lnTo>
                    <a:pt x="176" y="166"/>
                  </a:lnTo>
                  <a:cubicBezTo>
                    <a:pt x="154" y="169"/>
                    <a:pt x="135" y="173"/>
                    <a:pt x="112" y="180"/>
                  </a:cubicBezTo>
                  <a:cubicBezTo>
                    <a:pt x="109" y="180"/>
                    <a:pt x="105" y="185"/>
                    <a:pt x="102" y="185"/>
                  </a:cubicBezTo>
                  <a:cubicBezTo>
                    <a:pt x="90" y="185"/>
                    <a:pt x="83" y="176"/>
                    <a:pt x="76" y="166"/>
                  </a:cubicBezTo>
                  <a:cubicBezTo>
                    <a:pt x="67" y="147"/>
                    <a:pt x="64" y="128"/>
                    <a:pt x="76" y="106"/>
                  </a:cubicBezTo>
                  <a:cubicBezTo>
                    <a:pt x="76" y="102"/>
                    <a:pt x="83" y="98"/>
                    <a:pt x="86" y="98"/>
                  </a:cubicBezTo>
                  <a:cubicBezTo>
                    <a:pt x="109" y="102"/>
                    <a:pt x="124" y="121"/>
                    <a:pt x="146" y="121"/>
                  </a:cubicBezTo>
                  <a:cubicBezTo>
                    <a:pt x="154" y="121"/>
                    <a:pt x="162" y="121"/>
                    <a:pt x="169" y="117"/>
                  </a:cubicBezTo>
                  <a:cubicBezTo>
                    <a:pt x="169" y="117"/>
                    <a:pt x="172" y="150"/>
                    <a:pt x="176" y="166"/>
                  </a:cubicBezTo>
                  <a:cubicBezTo>
                    <a:pt x="233" y="147"/>
                    <a:pt x="198" y="113"/>
                    <a:pt x="184" y="87"/>
                  </a:cubicBezTo>
                  <a:cubicBezTo>
                    <a:pt x="172" y="68"/>
                    <a:pt x="150" y="64"/>
                    <a:pt x="131" y="57"/>
                  </a:cubicBezTo>
                  <a:cubicBezTo>
                    <a:pt x="109" y="45"/>
                    <a:pt x="124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2" name="Google Shape;34252;p24"/>
            <p:cNvSpPr/>
            <p:nvPr/>
          </p:nvSpPr>
          <p:spPr>
            <a:xfrm>
              <a:off x="-5261568" y="-1706442"/>
              <a:ext cx="10935" cy="10171"/>
            </a:xfrm>
            <a:custGeom>
              <a:avLst/>
              <a:gdLst/>
              <a:ahLst/>
              <a:cxnLst/>
              <a:rect l="l" t="t" r="r" b="b"/>
              <a:pathLst>
                <a:path w="229" h="213" extrusionOk="0">
                  <a:moveTo>
                    <a:pt x="206" y="0"/>
                  </a:moveTo>
                  <a:cubicBezTo>
                    <a:pt x="202" y="0"/>
                    <a:pt x="190" y="0"/>
                    <a:pt x="183" y="4"/>
                  </a:cubicBezTo>
                  <a:cubicBezTo>
                    <a:pt x="168" y="11"/>
                    <a:pt x="157" y="11"/>
                    <a:pt x="146" y="11"/>
                  </a:cubicBezTo>
                  <a:cubicBezTo>
                    <a:pt x="130" y="11"/>
                    <a:pt x="120" y="11"/>
                    <a:pt x="108" y="4"/>
                  </a:cubicBezTo>
                  <a:lnTo>
                    <a:pt x="108" y="4"/>
                  </a:lnTo>
                  <a:cubicBezTo>
                    <a:pt x="108" y="19"/>
                    <a:pt x="120" y="41"/>
                    <a:pt x="101" y="41"/>
                  </a:cubicBezTo>
                  <a:lnTo>
                    <a:pt x="94" y="41"/>
                  </a:lnTo>
                  <a:cubicBezTo>
                    <a:pt x="75" y="41"/>
                    <a:pt x="56" y="30"/>
                    <a:pt x="45" y="7"/>
                  </a:cubicBezTo>
                  <a:cubicBezTo>
                    <a:pt x="30" y="15"/>
                    <a:pt x="15" y="22"/>
                    <a:pt x="0" y="30"/>
                  </a:cubicBezTo>
                  <a:cubicBezTo>
                    <a:pt x="0" y="33"/>
                    <a:pt x="0" y="41"/>
                    <a:pt x="4" y="45"/>
                  </a:cubicBezTo>
                  <a:cubicBezTo>
                    <a:pt x="41" y="52"/>
                    <a:pt x="78" y="64"/>
                    <a:pt x="75" y="116"/>
                  </a:cubicBezTo>
                  <a:cubicBezTo>
                    <a:pt x="71" y="138"/>
                    <a:pt x="97" y="142"/>
                    <a:pt x="112" y="157"/>
                  </a:cubicBezTo>
                  <a:cubicBezTo>
                    <a:pt x="94" y="164"/>
                    <a:pt x="75" y="176"/>
                    <a:pt x="59" y="183"/>
                  </a:cubicBezTo>
                  <a:cubicBezTo>
                    <a:pt x="59" y="195"/>
                    <a:pt x="59" y="206"/>
                    <a:pt x="63" y="213"/>
                  </a:cubicBezTo>
                  <a:lnTo>
                    <a:pt x="68" y="213"/>
                  </a:lnTo>
                  <a:cubicBezTo>
                    <a:pt x="90" y="213"/>
                    <a:pt x="108" y="206"/>
                    <a:pt x="123" y="187"/>
                  </a:cubicBezTo>
                  <a:cubicBezTo>
                    <a:pt x="142" y="164"/>
                    <a:pt x="161" y="138"/>
                    <a:pt x="198" y="135"/>
                  </a:cubicBezTo>
                  <a:cubicBezTo>
                    <a:pt x="187" y="97"/>
                    <a:pt x="130" y="60"/>
                    <a:pt x="206" y="45"/>
                  </a:cubicBezTo>
                  <a:cubicBezTo>
                    <a:pt x="213" y="26"/>
                    <a:pt x="228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3" name="Google Shape;34253;p24"/>
            <p:cNvSpPr/>
            <p:nvPr/>
          </p:nvSpPr>
          <p:spPr>
            <a:xfrm>
              <a:off x="-5147207" y="-1857284"/>
              <a:ext cx="15280" cy="9837"/>
            </a:xfrm>
            <a:custGeom>
              <a:avLst/>
              <a:gdLst/>
              <a:ahLst/>
              <a:cxnLst/>
              <a:rect l="l" t="t" r="r" b="b"/>
              <a:pathLst>
                <a:path w="320" h="206" extrusionOk="0">
                  <a:moveTo>
                    <a:pt x="113" y="0"/>
                  </a:moveTo>
                  <a:cubicBezTo>
                    <a:pt x="124" y="23"/>
                    <a:pt x="154" y="7"/>
                    <a:pt x="166" y="26"/>
                  </a:cubicBezTo>
                  <a:cubicBezTo>
                    <a:pt x="203" y="67"/>
                    <a:pt x="185" y="105"/>
                    <a:pt x="158" y="142"/>
                  </a:cubicBezTo>
                  <a:cubicBezTo>
                    <a:pt x="135" y="161"/>
                    <a:pt x="109" y="169"/>
                    <a:pt x="83" y="169"/>
                  </a:cubicBezTo>
                  <a:cubicBezTo>
                    <a:pt x="76" y="169"/>
                    <a:pt x="68" y="164"/>
                    <a:pt x="57" y="164"/>
                  </a:cubicBezTo>
                  <a:lnTo>
                    <a:pt x="31" y="164"/>
                  </a:lnTo>
                  <a:cubicBezTo>
                    <a:pt x="20" y="164"/>
                    <a:pt x="12" y="164"/>
                    <a:pt x="1" y="169"/>
                  </a:cubicBezTo>
                  <a:cubicBezTo>
                    <a:pt x="16" y="191"/>
                    <a:pt x="46" y="187"/>
                    <a:pt x="68" y="202"/>
                  </a:cubicBezTo>
                  <a:cubicBezTo>
                    <a:pt x="76" y="206"/>
                    <a:pt x="87" y="206"/>
                    <a:pt x="98" y="206"/>
                  </a:cubicBezTo>
                  <a:cubicBezTo>
                    <a:pt x="143" y="206"/>
                    <a:pt x="211" y="176"/>
                    <a:pt x="207" y="150"/>
                  </a:cubicBezTo>
                  <a:cubicBezTo>
                    <a:pt x="203" y="97"/>
                    <a:pt x="240" y="97"/>
                    <a:pt x="266" y="86"/>
                  </a:cubicBezTo>
                  <a:cubicBezTo>
                    <a:pt x="289" y="75"/>
                    <a:pt x="311" y="71"/>
                    <a:pt x="319" y="49"/>
                  </a:cubicBezTo>
                  <a:cubicBezTo>
                    <a:pt x="266" y="12"/>
                    <a:pt x="244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4" name="Google Shape;34254;p24"/>
            <p:cNvSpPr/>
            <p:nvPr/>
          </p:nvSpPr>
          <p:spPr>
            <a:xfrm>
              <a:off x="-5309605" y="-1810012"/>
              <a:ext cx="13609" cy="16283"/>
            </a:xfrm>
            <a:custGeom>
              <a:avLst/>
              <a:gdLst/>
              <a:ahLst/>
              <a:cxnLst/>
              <a:rect l="l" t="t" r="r" b="b"/>
              <a:pathLst>
                <a:path w="285" h="341" extrusionOk="0">
                  <a:moveTo>
                    <a:pt x="225" y="1"/>
                  </a:moveTo>
                  <a:cubicBezTo>
                    <a:pt x="217" y="1"/>
                    <a:pt x="213" y="4"/>
                    <a:pt x="210" y="9"/>
                  </a:cubicBezTo>
                  <a:cubicBezTo>
                    <a:pt x="176" y="27"/>
                    <a:pt x="150" y="45"/>
                    <a:pt x="113" y="45"/>
                  </a:cubicBezTo>
                  <a:lnTo>
                    <a:pt x="105" y="45"/>
                  </a:lnTo>
                  <a:cubicBezTo>
                    <a:pt x="94" y="45"/>
                    <a:pt x="87" y="64"/>
                    <a:pt x="75" y="80"/>
                  </a:cubicBezTo>
                  <a:cubicBezTo>
                    <a:pt x="37" y="132"/>
                    <a:pt x="30" y="195"/>
                    <a:pt x="15" y="255"/>
                  </a:cubicBezTo>
                  <a:cubicBezTo>
                    <a:pt x="1" y="315"/>
                    <a:pt x="15" y="341"/>
                    <a:pt x="68" y="341"/>
                  </a:cubicBezTo>
                  <a:lnTo>
                    <a:pt x="97" y="341"/>
                  </a:lnTo>
                  <a:cubicBezTo>
                    <a:pt x="79" y="292"/>
                    <a:pt x="49" y="247"/>
                    <a:pt x="53" y="195"/>
                  </a:cubicBezTo>
                  <a:lnTo>
                    <a:pt x="53" y="184"/>
                  </a:lnTo>
                  <a:cubicBezTo>
                    <a:pt x="64" y="109"/>
                    <a:pt x="139" y="54"/>
                    <a:pt x="244" y="54"/>
                  </a:cubicBezTo>
                  <a:cubicBezTo>
                    <a:pt x="258" y="54"/>
                    <a:pt x="270" y="54"/>
                    <a:pt x="284" y="57"/>
                  </a:cubicBezTo>
                  <a:lnTo>
                    <a:pt x="284" y="54"/>
                  </a:lnTo>
                  <a:cubicBezTo>
                    <a:pt x="273" y="27"/>
                    <a:pt x="247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5" name="Google Shape;34255;p24"/>
            <p:cNvSpPr/>
            <p:nvPr/>
          </p:nvSpPr>
          <p:spPr>
            <a:xfrm>
              <a:off x="-5223941" y="-1751614"/>
              <a:ext cx="8977" cy="10219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75" y="0"/>
                  </a:moveTo>
                  <a:cubicBezTo>
                    <a:pt x="1" y="19"/>
                    <a:pt x="42" y="75"/>
                    <a:pt x="38" y="116"/>
                  </a:cubicBezTo>
                  <a:cubicBezTo>
                    <a:pt x="60" y="146"/>
                    <a:pt x="53" y="199"/>
                    <a:pt x="109" y="206"/>
                  </a:cubicBezTo>
                  <a:cubicBezTo>
                    <a:pt x="135" y="199"/>
                    <a:pt x="165" y="213"/>
                    <a:pt x="187" y="183"/>
                  </a:cubicBezTo>
                  <a:lnTo>
                    <a:pt x="150" y="183"/>
                  </a:lnTo>
                  <a:cubicBezTo>
                    <a:pt x="143" y="183"/>
                    <a:pt x="135" y="180"/>
                    <a:pt x="135" y="176"/>
                  </a:cubicBezTo>
                  <a:cubicBezTo>
                    <a:pt x="154" y="149"/>
                    <a:pt x="113" y="146"/>
                    <a:pt x="127" y="116"/>
                  </a:cubicBezTo>
                  <a:cubicBezTo>
                    <a:pt x="161" y="37"/>
                    <a:pt x="154" y="34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6" name="Google Shape;34256;p24"/>
            <p:cNvSpPr/>
            <p:nvPr/>
          </p:nvSpPr>
          <p:spPr>
            <a:xfrm>
              <a:off x="-5124144" y="-1792679"/>
              <a:ext cx="12701" cy="10410"/>
            </a:xfrm>
            <a:custGeom>
              <a:avLst/>
              <a:gdLst/>
              <a:ahLst/>
              <a:cxnLst/>
              <a:rect l="l" t="t" r="r" b="b"/>
              <a:pathLst>
                <a:path w="266" h="218" extrusionOk="0">
                  <a:moveTo>
                    <a:pt x="38" y="0"/>
                  </a:moveTo>
                  <a:cubicBezTo>
                    <a:pt x="45" y="31"/>
                    <a:pt x="90" y="27"/>
                    <a:pt x="90" y="60"/>
                  </a:cubicBezTo>
                  <a:cubicBezTo>
                    <a:pt x="94" y="101"/>
                    <a:pt x="64" y="127"/>
                    <a:pt x="64" y="165"/>
                  </a:cubicBezTo>
                  <a:lnTo>
                    <a:pt x="60" y="165"/>
                  </a:lnTo>
                  <a:cubicBezTo>
                    <a:pt x="49" y="165"/>
                    <a:pt x="42" y="162"/>
                    <a:pt x="34" y="157"/>
                  </a:cubicBezTo>
                  <a:cubicBezTo>
                    <a:pt x="26" y="150"/>
                    <a:pt x="19" y="146"/>
                    <a:pt x="8" y="146"/>
                  </a:cubicBezTo>
                  <a:lnTo>
                    <a:pt x="4" y="146"/>
                  </a:lnTo>
                  <a:cubicBezTo>
                    <a:pt x="4" y="146"/>
                    <a:pt x="0" y="146"/>
                    <a:pt x="0" y="150"/>
                  </a:cubicBezTo>
                  <a:cubicBezTo>
                    <a:pt x="16" y="176"/>
                    <a:pt x="45" y="184"/>
                    <a:pt x="68" y="202"/>
                  </a:cubicBezTo>
                  <a:cubicBezTo>
                    <a:pt x="75" y="214"/>
                    <a:pt x="86" y="217"/>
                    <a:pt x="94" y="217"/>
                  </a:cubicBezTo>
                  <a:cubicBezTo>
                    <a:pt x="105" y="217"/>
                    <a:pt x="112" y="214"/>
                    <a:pt x="120" y="210"/>
                  </a:cubicBezTo>
                  <a:cubicBezTo>
                    <a:pt x="142" y="195"/>
                    <a:pt x="165" y="184"/>
                    <a:pt x="191" y="184"/>
                  </a:cubicBezTo>
                  <a:cubicBezTo>
                    <a:pt x="202" y="184"/>
                    <a:pt x="213" y="188"/>
                    <a:pt x="225" y="188"/>
                  </a:cubicBezTo>
                  <a:cubicBezTo>
                    <a:pt x="228" y="191"/>
                    <a:pt x="232" y="191"/>
                    <a:pt x="235" y="191"/>
                  </a:cubicBezTo>
                  <a:cubicBezTo>
                    <a:pt x="262" y="191"/>
                    <a:pt x="266" y="169"/>
                    <a:pt x="240" y="146"/>
                  </a:cubicBezTo>
                  <a:lnTo>
                    <a:pt x="240" y="146"/>
                  </a:lnTo>
                  <a:cubicBezTo>
                    <a:pt x="232" y="162"/>
                    <a:pt x="221" y="165"/>
                    <a:pt x="209" y="165"/>
                  </a:cubicBezTo>
                  <a:cubicBezTo>
                    <a:pt x="202" y="165"/>
                    <a:pt x="195" y="162"/>
                    <a:pt x="187" y="157"/>
                  </a:cubicBezTo>
                  <a:cubicBezTo>
                    <a:pt x="165" y="131"/>
                    <a:pt x="123" y="146"/>
                    <a:pt x="112" y="109"/>
                  </a:cubicBezTo>
                  <a:cubicBezTo>
                    <a:pt x="105" y="79"/>
                    <a:pt x="105" y="49"/>
                    <a:pt x="146" y="41"/>
                  </a:cubicBezTo>
                  <a:cubicBezTo>
                    <a:pt x="153" y="40"/>
                    <a:pt x="162" y="40"/>
                    <a:pt x="171" y="40"/>
                  </a:cubicBezTo>
                  <a:cubicBezTo>
                    <a:pt x="180" y="40"/>
                    <a:pt x="189" y="40"/>
                    <a:pt x="199" y="38"/>
                  </a:cubicBezTo>
                  <a:lnTo>
                    <a:pt x="202" y="38"/>
                  </a:lnTo>
                  <a:cubicBezTo>
                    <a:pt x="157" y="5"/>
                    <a:pt x="105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7" name="Google Shape;34257;p24"/>
            <p:cNvSpPr/>
            <p:nvPr/>
          </p:nvSpPr>
          <p:spPr>
            <a:xfrm>
              <a:off x="-5564685" y="-2109500"/>
              <a:ext cx="12367" cy="10553"/>
            </a:xfrm>
            <a:custGeom>
              <a:avLst/>
              <a:gdLst/>
              <a:ahLst/>
              <a:cxnLst/>
              <a:rect l="l" t="t" r="r" b="b"/>
              <a:pathLst>
                <a:path w="259" h="221" extrusionOk="0">
                  <a:moveTo>
                    <a:pt x="91" y="1"/>
                  </a:moveTo>
                  <a:cubicBezTo>
                    <a:pt x="46" y="19"/>
                    <a:pt x="1" y="41"/>
                    <a:pt x="5" y="98"/>
                  </a:cubicBezTo>
                  <a:cubicBezTo>
                    <a:pt x="5" y="165"/>
                    <a:pt x="79" y="220"/>
                    <a:pt x="146" y="220"/>
                  </a:cubicBezTo>
                  <a:cubicBezTo>
                    <a:pt x="162" y="220"/>
                    <a:pt x="172" y="220"/>
                    <a:pt x="184" y="217"/>
                  </a:cubicBezTo>
                  <a:cubicBezTo>
                    <a:pt x="243" y="194"/>
                    <a:pt x="258" y="131"/>
                    <a:pt x="221" y="56"/>
                  </a:cubicBezTo>
                  <a:lnTo>
                    <a:pt x="221" y="56"/>
                  </a:lnTo>
                  <a:cubicBezTo>
                    <a:pt x="214" y="90"/>
                    <a:pt x="217" y="131"/>
                    <a:pt x="180" y="153"/>
                  </a:cubicBezTo>
                  <a:cubicBezTo>
                    <a:pt x="165" y="161"/>
                    <a:pt x="146" y="165"/>
                    <a:pt x="127" y="165"/>
                  </a:cubicBezTo>
                  <a:cubicBezTo>
                    <a:pt x="98" y="165"/>
                    <a:pt x="68" y="153"/>
                    <a:pt x="49" y="135"/>
                  </a:cubicBezTo>
                  <a:cubicBezTo>
                    <a:pt x="34" y="120"/>
                    <a:pt x="46" y="105"/>
                    <a:pt x="46" y="90"/>
                  </a:cubicBezTo>
                  <a:cubicBezTo>
                    <a:pt x="46" y="53"/>
                    <a:pt x="79" y="30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8" name="Google Shape;34258;p24"/>
            <p:cNvSpPr/>
            <p:nvPr/>
          </p:nvSpPr>
          <p:spPr>
            <a:xfrm>
              <a:off x="-5218737" y="-1902265"/>
              <a:ext cx="21058" cy="7688"/>
            </a:xfrm>
            <a:custGeom>
              <a:avLst/>
              <a:gdLst/>
              <a:ahLst/>
              <a:cxnLst/>
              <a:rect l="l" t="t" r="r" b="b"/>
              <a:pathLst>
                <a:path w="441" h="161" extrusionOk="0">
                  <a:moveTo>
                    <a:pt x="180" y="0"/>
                  </a:moveTo>
                  <a:cubicBezTo>
                    <a:pt x="120" y="0"/>
                    <a:pt x="60" y="34"/>
                    <a:pt x="0" y="49"/>
                  </a:cubicBezTo>
                  <a:cubicBezTo>
                    <a:pt x="23" y="49"/>
                    <a:pt x="37" y="83"/>
                    <a:pt x="60" y="83"/>
                  </a:cubicBezTo>
                  <a:cubicBezTo>
                    <a:pt x="68" y="83"/>
                    <a:pt x="75" y="79"/>
                    <a:pt x="82" y="75"/>
                  </a:cubicBezTo>
                  <a:cubicBezTo>
                    <a:pt x="135" y="67"/>
                    <a:pt x="183" y="41"/>
                    <a:pt x="235" y="41"/>
                  </a:cubicBezTo>
                  <a:lnTo>
                    <a:pt x="265" y="41"/>
                  </a:lnTo>
                  <a:cubicBezTo>
                    <a:pt x="322" y="41"/>
                    <a:pt x="355" y="75"/>
                    <a:pt x="370" y="128"/>
                  </a:cubicBezTo>
                  <a:cubicBezTo>
                    <a:pt x="377" y="150"/>
                    <a:pt x="385" y="161"/>
                    <a:pt x="404" y="161"/>
                  </a:cubicBezTo>
                  <a:cubicBezTo>
                    <a:pt x="441" y="102"/>
                    <a:pt x="363" y="86"/>
                    <a:pt x="359" y="41"/>
                  </a:cubicBezTo>
                  <a:cubicBezTo>
                    <a:pt x="355" y="26"/>
                    <a:pt x="337" y="23"/>
                    <a:pt x="318" y="23"/>
                  </a:cubicBezTo>
                  <a:lnTo>
                    <a:pt x="280" y="23"/>
                  </a:lnTo>
                  <a:cubicBezTo>
                    <a:pt x="273" y="23"/>
                    <a:pt x="265" y="23"/>
                    <a:pt x="258" y="19"/>
                  </a:cubicBezTo>
                  <a:cubicBezTo>
                    <a:pt x="232" y="7"/>
                    <a:pt x="206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9" name="Google Shape;34259;p24"/>
            <p:cNvSpPr/>
            <p:nvPr/>
          </p:nvSpPr>
          <p:spPr>
            <a:xfrm>
              <a:off x="-5670165" y="-1905846"/>
              <a:ext cx="9311" cy="7735"/>
            </a:xfrm>
            <a:custGeom>
              <a:avLst/>
              <a:gdLst/>
              <a:ahLst/>
              <a:cxnLst/>
              <a:rect l="l" t="t" r="r" b="b"/>
              <a:pathLst>
                <a:path w="195" h="162" extrusionOk="0">
                  <a:moveTo>
                    <a:pt x="135" y="1"/>
                  </a:moveTo>
                  <a:cubicBezTo>
                    <a:pt x="83" y="8"/>
                    <a:pt x="94" y="60"/>
                    <a:pt x="68" y="75"/>
                  </a:cubicBezTo>
                  <a:cubicBezTo>
                    <a:pt x="38" y="90"/>
                    <a:pt x="0" y="94"/>
                    <a:pt x="12" y="135"/>
                  </a:cubicBezTo>
                  <a:cubicBezTo>
                    <a:pt x="16" y="158"/>
                    <a:pt x="23" y="161"/>
                    <a:pt x="34" y="161"/>
                  </a:cubicBezTo>
                  <a:cubicBezTo>
                    <a:pt x="42" y="161"/>
                    <a:pt x="49" y="158"/>
                    <a:pt x="57" y="154"/>
                  </a:cubicBezTo>
                  <a:cubicBezTo>
                    <a:pt x="64" y="150"/>
                    <a:pt x="75" y="146"/>
                    <a:pt x="79" y="146"/>
                  </a:cubicBezTo>
                  <a:lnTo>
                    <a:pt x="112" y="146"/>
                  </a:lnTo>
                  <a:cubicBezTo>
                    <a:pt x="195" y="146"/>
                    <a:pt x="191" y="135"/>
                    <a:pt x="154" y="42"/>
                  </a:cubicBezTo>
                  <a:cubicBezTo>
                    <a:pt x="150" y="30"/>
                    <a:pt x="142" y="15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0" name="Google Shape;34260;p24"/>
            <p:cNvSpPr/>
            <p:nvPr/>
          </p:nvSpPr>
          <p:spPr>
            <a:xfrm>
              <a:off x="-5280668" y="-1876910"/>
              <a:ext cx="9502" cy="9120"/>
            </a:xfrm>
            <a:custGeom>
              <a:avLst/>
              <a:gdLst/>
              <a:ahLst/>
              <a:cxnLst/>
              <a:rect l="l" t="t" r="r" b="b"/>
              <a:pathLst>
                <a:path w="199" h="191" extrusionOk="0">
                  <a:moveTo>
                    <a:pt x="161" y="0"/>
                  </a:moveTo>
                  <a:cubicBezTo>
                    <a:pt x="154" y="0"/>
                    <a:pt x="142" y="7"/>
                    <a:pt x="127" y="19"/>
                  </a:cubicBezTo>
                  <a:cubicBezTo>
                    <a:pt x="127" y="23"/>
                    <a:pt x="127" y="23"/>
                    <a:pt x="123" y="23"/>
                  </a:cubicBezTo>
                  <a:lnTo>
                    <a:pt x="127" y="23"/>
                  </a:lnTo>
                  <a:cubicBezTo>
                    <a:pt x="187" y="42"/>
                    <a:pt x="149" y="94"/>
                    <a:pt x="164" y="127"/>
                  </a:cubicBezTo>
                  <a:cubicBezTo>
                    <a:pt x="168" y="146"/>
                    <a:pt x="161" y="146"/>
                    <a:pt x="154" y="146"/>
                  </a:cubicBezTo>
                  <a:lnTo>
                    <a:pt x="142" y="146"/>
                  </a:lnTo>
                  <a:cubicBezTo>
                    <a:pt x="131" y="146"/>
                    <a:pt x="123" y="149"/>
                    <a:pt x="123" y="157"/>
                  </a:cubicBezTo>
                  <a:cubicBezTo>
                    <a:pt x="119" y="164"/>
                    <a:pt x="112" y="168"/>
                    <a:pt x="101" y="168"/>
                  </a:cubicBezTo>
                  <a:cubicBezTo>
                    <a:pt x="93" y="168"/>
                    <a:pt x="82" y="164"/>
                    <a:pt x="82" y="157"/>
                  </a:cubicBezTo>
                  <a:cubicBezTo>
                    <a:pt x="75" y="146"/>
                    <a:pt x="82" y="142"/>
                    <a:pt x="90" y="142"/>
                  </a:cubicBezTo>
                  <a:lnTo>
                    <a:pt x="97" y="142"/>
                  </a:lnTo>
                  <a:cubicBezTo>
                    <a:pt x="101" y="146"/>
                    <a:pt x="104" y="146"/>
                    <a:pt x="104" y="146"/>
                  </a:cubicBezTo>
                  <a:cubicBezTo>
                    <a:pt x="109" y="146"/>
                    <a:pt x="109" y="142"/>
                    <a:pt x="104" y="142"/>
                  </a:cubicBezTo>
                  <a:cubicBezTo>
                    <a:pt x="71" y="94"/>
                    <a:pt x="116" y="59"/>
                    <a:pt x="123" y="23"/>
                  </a:cubicBezTo>
                  <a:lnTo>
                    <a:pt x="109" y="23"/>
                  </a:lnTo>
                  <a:cubicBezTo>
                    <a:pt x="75" y="45"/>
                    <a:pt x="45" y="75"/>
                    <a:pt x="0" y="78"/>
                  </a:cubicBezTo>
                  <a:cubicBezTo>
                    <a:pt x="4" y="86"/>
                    <a:pt x="4" y="90"/>
                    <a:pt x="0" y="94"/>
                  </a:cubicBezTo>
                  <a:cubicBezTo>
                    <a:pt x="7" y="101"/>
                    <a:pt x="11" y="109"/>
                    <a:pt x="15" y="112"/>
                  </a:cubicBezTo>
                  <a:cubicBezTo>
                    <a:pt x="30" y="135"/>
                    <a:pt x="19" y="183"/>
                    <a:pt x="30" y="183"/>
                  </a:cubicBezTo>
                  <a:cubicBezTo>
                    <a:pt x="59" y="187"/>
                    <a:pt x="90" y="190"/>
                    <a:pt x="123" y="190"/>
                  </a:cubicBezTo>
                  <a:cubicBezTo>
                    <a:pt x="142" y="190"/>
                    <a:pt x="161" y="190"/>
                    <a:pt x="180" y="187"/>
                  </a:cubicBezTo>
                  <a:cubicBezTo>
                    <a:pt x="198" y="187"/>
                    <a:pt x="198" y="172"/>
                    <a:pt x="198" y="157"/>
                  </a:cubicBezTo>
                  <a:cubicBezTo>
                    <a:pt x="176" y="149"/>
                    <a:pt x="180" y="127"/>
                    <a:pt x="180" y="112"/>
                  </a:cubicBezTo>
                  <a:cubicBezTo>
                    <a:pt x="180" y="86"/>
                    <a:pt x="172" y="64"/>
                    <a:pt x="176" y="42"/>
                  </a:cubicBezTo>
                  <a:cubicBezTo>
                    <a:pt x="176" y="11"/>
                    <a:pt x="172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1" name="Google Shape;34261;p24"/>
            <p:cNvSpPr/>
            <p:nvPr/>
          </p:nvSpPr>
          <p:spPr>
            <a:xfrm>
              <a:off x="-5578819" y="-1870893"/>
              <a:ext cx="7926" cy="9693"/>
            </a:xfrm>
            <a:custGeom>
              <a:avLst/>
              <a:gdLst/>
              <a:ahLst/>
              <a:cxnLst/>
              <a:rect l="l" t="t" r="r" b="b"/>
              <a:pathLst>
                <a:path w="166" h="203" extrusionOk="0">
                  <a:moveTo>
                    <a:pt x="140" y="1"/>
                  </a:moveTo>
                  <a:cubicBezTo>
                    <a:pt x="102" y="1"/>
                    <a:pt x="73" y="28"/>
                    <a:pt x="39" y="31"/>
                  </a:cubicBezTo>
                  <a:cubicBezTo>
                    <a:pt x="35" y="38"/>
                    <a:pt x="31" y="42"/>
                    <a:pt x="28" y="50"/>
                  </a:cubicBezTo>
                  <a:cubicBezTo>
                    <a:pt x="23" y="106"/>
                    <a:pt x="1" y="166"/>
                    <a:pt x="68" y="203"/>
                  </a:cubicBezTo>
                  <a:cubicBezTo>
                    <a:pt x="76" y="185"/>
                    <a:pt x="109" y="180"/>
                    <a:pt x="113" y="151"/>
                  </a:cubicBezTo>
                  <a:lnTo>
                    <a:pt x="113" y="151"/>
                  </a:lnTo>
                  <a:cubicBezTo>
                    <a:pt x="109" y="154"/>
                    <a:pt x="106" y="154"/>
                    <a:pt x="106" y="154"/>
                  </a:cubicBezTo>
                  <a:cubicBezTo>
                    <a:pt x="61" y="154"/>
                    <a:pt x="73" y="106"/>
                    <a:pt x="46" y="76"/>
                  </a:cubicBezTo>
                  <a:lnTo>
                    <a:pt x="46" y="76"/>
                  </a:lnTo>
                  <a:cubicBezTo>
                    <a:pt x="106" y="80"/>
                    <a:pt x="99" y="125"/>
                    <a:pt x="113" y="151"/>
                  </a:cubicBezTo>
                  <a:lnTo>
                    <a:pt x="118" y="151"/>
                  </a:lnTo>
                  <a:cubicBezTo>
                    <a:pt x="125" y="151"/>
                    <a:pt x="128" y="151"/>
                    <a:pt x="132" y="154"/>
                  </a:cubicBezTo>
                  <a:cubicBezTo>
                    <a:pt x="135" y="154"/>
                    <a:pt x="144" y="158"/>
                    <a:pt x="147" y="158"/>
                  </a:cubicBezTo>
                  <a:cubicBezTo>
                    <a:pt x="154" y="158"/>
                    <a:pt x="158" y="151"/>
                    <a:pt x="158" y="132"/>
                  </a:cubicBezTo>
                  <a:cubicBezTo>
                    <a:pt x="128" y="87"/>
                    <a:pt x="144" y="46"/>
                    <a:pt x="166" y="5"/>
                  </a:cubicBezTo>
                  <a:cubicBezTo>
                    <a:pt x="154" y="1"/>
                    <a:pt x="14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2" name="Google Shape;34262;p24"/>
            <p:cNvSpPr/>
            <p:nvPr/>
          </p:nvSpPr>
          <p:spPr>
            <a:xfrm>
              <a:off x="-5022054" y="-1773913"/>
              <a:ext cx="12558" cy="5396"/>
            </a:xfrm>
            <a:custGeom>
              <a:avLst/>
              <a:gdLst/>
              <a:ahLst/>
              <a:cxnLst/>
              <a:rect l="l" t="t" r="r" b="b"/>
              <a:pathLst>
                <a:path w="263" h="113" extrusionOk="0">
                  <a:moveTo>
                    <a:pt x="64" y="0"/>
                  </a:moveTo>
                  <a:cubicBezTo>
                    <a:pt x="64" y="15"/>
                    <a:pt x="0" y="41"/>
                    <a:pt x="71" y="48"/>
                  </a:cubicBezTo>
                  <a:cubicBezTo>
                    <a:pt x="94" y="48"/>
                    <a:pt x="98" y="64"/>
                    <a:pt x="102" y="83"/>
                  </a:cubicBezTo>
                  <a:cubicBezTo>
                    <a:pt x="109" y="101"/>
                    <a:pt x="120" y="105"/>
                    <a:pt x="135" y="105"/>
                  </a:cubicBezTo>
                  <a:lnTo>
                    <a:pt x="154" y="105"/>
                  </a:lnTo>
                  <a:cubicBezTo>
                    <a:pt x="161" y="93"/>
                    <a:pt x="172" y="90"/>
                    <a:pt x="180" y="90"/>
                  </a:cubicBezTo>
                  <a:cubicBezTo>
                    <a:pt x="191" y="90"/>
                    <a:pt x="199" y="93"/>
                    <a:pt x="210" y="101"/>
                  </a:cubicBezTo>
                  <a:cubicBezTo>
                    <a:pt x="217" y="109"/>
                    <a:pt x="228" y="112"/>
                    <a:pt x="240" y="112"/>
                  </a:cubicBezTo>
                  <a:lnTo>
                    <a:pt x="247" y="112"/>
                  </a:lnTo>
                  <a:cubicBezTo>
                    <a:pt x="251" y="105"/>
                    <a:pt x="255" y="97"/>
                    <a:pt x="262" y="97"/>
                  </a:cubicBezTo>
                  <a:cubicBezTo>
                    <a:pt x="259" y="83"/>
                    <a:pt x="259" y="71"/>
                    <a:pt x="259" y="56"/>
                  </a:cubicBezTo>
                  <a:cubicBezTo>
                    <a:pt x="255" y="15"/>
                    <a:pt x="240" y="4"/>
                    <a:pt x="191" y="4"/>
                  </a:cubicBezTo>
                  <a:cubicBezTo>
                    <a:pt x="176" y="4"/>
                    <a:pt x="165" y="7"/>
                    <a:pt x="150" y="11"/>
                  </a:cubicBezTo>
                  <a:cubicBezTo>
                    <a:pt x="135" y="15"/>
                    <a:pt x="124" y="15"/>
                    <a:pt x="109" y="15"/>
                  </a:cubicBezTo>
                  <a:cubicBezTo>
                    <a:pt x="94" y="15"/>
                    <a:pt x="79" y="11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3" name="Google Shape;34263;p24"/>
            <p:cNvSpPr/>
            <p:nvPr/>
          </p:nvSpPr>
          <p:spPr>
            <a:xfrm>
              <a:off x="-5212720" y="-1864781"/>
              <a:ext cx="13991" cy="11317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42" y="0"/>
                  </a:moveTo>
                  <a:cubicBezTo>
                    <a:pt x="1" y="83"/>
                    <a:pt x="1" y="93"/>
                    <a:pt x="57" y="154"/>
                  </a:cubicBezTo>
                  <a:cubicBezTo>
                    <a:pt x="61" y="161"/>
                    <a:pt x="68" y="172"/>
                    <a:pt x="68" y="183"/>
                  </a:cubicBezTo>
                  <a:cubicBezTo>
                    <a:pt x="76" y="221"/>
                    <a:pt x="102" y="224"/>
                    <a:pt x="135" y="232"/>
                  </a:cubicBezTo>
                  <a:cubicBezTo>
                    <a:pt x="147" y="232"/>
                    <a:pt x="158" y="236"/>
                    <a:pt x="170" y="236"/>
                  </a:cubicBezTo>
                  <a:cubicBezTo>
                    <a:pt x="222" y="236"/>
                    <a:pt x="259" y="209"/>
                    <a:pt x="292" y="169"/>
                  </a:cubicBezTo>
                  <a:lnTo>
                    <a:pt x="292" y="169"/>
                  </a:lnTo>
                  <a:cubicBezTo>
                    <a:pt x="244" y="176"/>
                    <a:pt x="196" y="180"/>
                    <a:pt x="147" y="187"/>
                  </a:cubicBezTo>
                  <a:cubicBezTo>
                    <a:pt x="139" y="187"/>
                    <a:pt x="135" y="191"/>
                    <a:pt x="132" y="191"/>
                  </a:cubicBezTo>
                  <a:cubicBezTo>
                    <a:pt x="128" y="191"/>
                    <a:pt x="125" y="187"/>
                    <a:pt x="121" y="183"/>
                  </a:cubicBezTo>
                  <a:cubicBezTo>
                    <a:pt x="102" y="142"/>
                    <a:pt x="54" y="112"/>
                    <a:pt x="61" y="60"/>
                  </a:cubicBezTo>
                  <a:cubicBezTo>
                    <a:pt x="54" y="41"/>
                    <a:pt x="49" y="19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4" name="Google Shape;34264;p24"/>
            <p:cNvSpPr/>
            <p:nvPr/>
          </p:nvSpPr>
          <p:spPr>
            <a:xfrm>
              <a:off x="-5097022" y="-1846397"/>
              <a:ext cx="6637" cy="18622"/>
            </a:xfrm>
            <a:custGeom>
              <a:avLst/>
              <a:gdLst/>
              <a:ahLst/>
              <a:cxnLst/>
              <a:rect l="l" t="t" r="r" b="b"/>
              <a:pathLst>
                <a:path w="139" h="390" extrusionOk="0">
                  <a:moveTo>
                    <a:pt x="53" y="0"/>
                  </a:moveTo>
                  <a:cubicBezTo>
                    <a:pt x="53" y="19"/>
                    <a:pt x="45" y="34"/>
                    <a:pt x="41" y="49"/>
                  </a:cubicBezTo>
                  <a:cubicBezTo>
                    <a:pt x="45" y="90"/>
                    <a:pt x="83" y="127"/>
                    <a:pt x="64" y="172"/>
                  </a:cubicBezTo>
                  <a:cubicBezTo>
                    <a:pt x="79" y="195"/>
                    <a:pt x="90" y="214"/>
                    <a:pt x="57" y="228"/>
                  </a:cubicBezTo>
                  <a:cubicBezTo>
                    <a:pt x="26" y="240"/>
                    <a:pt x="23" y="262"/>
                    <a:pt x="41" y="284"/>
                  </a:cubicBezTo>
                  <a:cubicBezTo>
                    <a:pt x="53" y="288"/>
                    <a:pt x="71" y="288"/>
                    <a:pt x="71" y="295"/>
                  </a:cubicBezTo>
                  <a:cubicBezTo>
                    <a:pt x="64" y="326"/>
                    <a:pt x="57" y="355"/>
                    <a:pt x="23" y="355"/>
                  </a:cubicBezTo>
                  <a:cubicBezTo>
                    <a:pt x="19" y="355"/>
                    <a:pt x="12" y="355"/>
                    <a:pt x="0" y="352"/>
                  </a:cubicBezTo>
                  <a:lnTo>
                    <a:pt x="0" y="355"/>
                  </a:lnTo>
                  <a:cubicBezTo>
                    <a:pt x="8" y="378"/>
                    <a:pt x="15" y="389"/>
                    <a:pt x="26" y="389"/>
                  </a:cubicBezTo>
                  <a:cubicBezTo>
                    <a:pt x="34" y="389"/>
                    <a:pt x="45" y="378"/>
                    <a:pt x="60" y="363"/>
                  </a:cubicBezTo>
                  <a:cubicBezTo>
                    <a:pt x="138" y="281"/>
                    <a:pt x="90" y="176"/>
                    <a:pt x="120" y="90"/>
                  </a:cubicBezTo>
                  <a:cubicBezTo>
                    <a:pt x="124" y="83"/>
                    <a:pt x="116" y="67"/>
                    <a:pt x="112" y="67"/>
                  </a:cubicBezTo>
                  <a:cubicBezTo>
                    <a:pt x="68" y="67"/>
                    <a:pt x="79" y="1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5" name="Google Shape;34265;p24"/>
            <p:cNvSpPr/>
            <p:nvPr/>
          </p:nvSpPr>
          <p:spPr>
            <a:xfrm>
              <a:off x="-5563062" y="-2109691"/>
              <a:ext cx="8261" cy="8070"/>
            </a:xfrm>
            <a:custGeom>
              <a:avLst/>
              <a:gdLst/>
              <a:ahLst/>
              <a:cxnLst/>
              <a:rect l="l" t="t" r="r" b="b"/>
              <a:pathLst>
                <a:path w="173" h="169" extrusionOk="0">
                  <a:moveTo>
                    <a:pt x="79" y="0"/>
                  </a:moveTo>
                  <a:cubicBezTo>
                    <a:pt x="71" y="0"/>
                    <a:pt x="64" y="5"/>
                    <a:pt x="57" y="5"/>
                  </a:cubicBezTo>
                  <a:cubicBezTo>
                    <a:pt x="45" y="34"/>
                    <a:pt x="12" y="57"/>
                    <a:pt x="12" y="94"/>
                  </a:cubicBezTo>
                  <a:cubicBezTo>
                    <a:pt x="12" y="109"/>
                    <a:pt x="0" y="124"/>
                    <a:pt x="15" y="139"/>
                  </a:cubicBezTo>
                  <a:cubicBezTo>
                    <a:pt x="34" y="157"/>
                    <a:pt x="64" y="169"/>
                    <a:pt x="93" y="169"/>
                  </a:cubicBezTo>
                  <a:cubicBezTo>
                    <a:pt x="112" y="169"/>
                    <a:pt x="131" y="165"/>
                    <a:pt x="146" y="157"/>
                  </a:cubicBezTo>
                  <a:lnTo>
                    <a:pt x="124" y="157"/>
                  </a:lnTo>
                  <a:cubicBezTo>
                    <a:pt x="116" y="157"/>
                    <a:pt x="109" y="157"/>
                    <a:pt x="109" y="146"/>
                  </a:cubicBezTo>
                  <a:cubicBezTo>
                    <a:pt x="112" y="112"/>
                    <a:pt x="83" y="86"/>
                    <a:pt x="86" y="53"/>
                  </a:cubicBezTo>
                  <a:lnTo>
                    <a:pt x="93" y="53"/>
                  </a:lnTo>
                  <a:cubicBezTo>
                    <a:pt x="105" y="53"/>
                    <a:pt x="112" y="57"/>
                    <a:pt x="119" y="64"/>
                  </a:cubicBezTo>
                  <a:cubicBezTo>
                    <a:pt x="131" y="72"/>
                    <a:pt x="138" y="79"/>
                    <a:pt x="146" y="79"/>
                  </a:cubicBezTo>
                  <a:cubicBezTo>
                    <a:pt x="154" y="79"/>
                    <a:pt x="161" y="72"/>
                    <a:pt x="172" y="60"/>
                  </a:cubicBezTo>
                  <a:cubicBezTo>
                    <a:pt x="172" y="41"/>
                    <a:pt x="157" y="27"/>
                    <a:pt x="154" y="12"/>
                  </a:cubicBezTo>
                  <a:cubicBezTo>
                    <a:pt x="128" y="12"/>
                    <a:pt x="105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6" name="Google Shape;34266;p24"/>
            <p:cNvSpPr/>
            <p:nvPr/>
          </p:nvSpPr>
          <p:spPr>
            <a:xfrm>
              <a:off x="-5292654" y="-1685050"/>
              <a:ext cx="6828" cy="13418"/>
            </a:xfrm>
            <a:custGeom>
              <a:avLst/>
              <a:gdLst/>
              <a:ahLst/>
              <a:cxnLst/>
              <a:rect l="l" t="t" r="r" b="b"/>
              <a:pathLst>
                <a:path w="143" h="281" extrusionOk="0">
                  <a:moveTo>
                    <a:pt x="53" y="1"/>
                  </a:moveTo>
                  <a:cubicBezTo>
                    <a:pt x="46" y="1"/>
                    <a:pt x="38" y="4"/>
                    <a:pt x="30" y="11"/>
                  </a:cubicBezTo>
                  <a:cubicBezTo>
                    <a:pt x="60" y="64"/>
                    <a:pt x="98" y="116"/>
                    <a:pt x="60" y="184"/>
                  </a:cubicBezTo>
                  <a:cubicBezTo>
                    <a:pt x="60" y="187"/>
                    <a:pt x="64" y="191"/>
                    <a:pt x="68" y="195"/>
                  </a:cubicBezTo>
                  <a:cubicBezTo>
                    <a:pt x="82" y="210"/>
                    <a:pt x="94" y="221"/>
                    <a:pt x="82" y="240"/>
                  </a:cubicBezTo>
                  <a:cubicBezTo>
                    <a:pt x="75" y="251"/>
                    <a:pt x="72" y="255"/>
                    <a:pt x="68" y="255"/>
                  </a:cubicBezTo>
                  <a:cubicBezTo>
                    <a:pt x="56" y="255"/>
                    <a:pt x="49" y="240"/>
                    <a:pt x="38" y="236"/>
                  </a:cubicBezTo>
                  <a:lnTo>
                    <a:pt x="27" y="236"/>
                  </a:lnTo>
                  <a:cubicBezTo>
                    <a:pt x="15" y="236"/>
                    <a:pt x="8" y="240"/>
                    <a:pt x="1" y="251"/>
                  </a:cubicBezTo>
                  <a:cubicBezTo>
                    <a:pt x="15" y="258"/>
                    <a:pt x="30" y="263"/>
                    <a:pt x="46" y="270"/>
                  </a:cubicBezTo>
                  <a:cubicBezTo>
                    <a:pt x="64" y="277"/>
                    <a:pt x="82" y="281"/>
                    <a:pt x="98" y="281"/>
                  </a:cubicBezTo>
                  <a:cubicBezTo>
                    <a:pt x="127" y="281"/>
                    <a:pt x="143" y="258"/>
                    <a:pt x="139" y="206"/>
                  </a:cubicBezTo>
                  <a:cubicBezTo>
                    <a:pt x="139" y="135"/>
                    <a:pt x="113" y="75"/>
                    <a:pt x="75" y="19"/>
                  </a:cubicBezTo>
                  <a:cubicBezTo>
                    <a:pt x="68" y="8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7" name="Google Shape;34267;p24"/>
            <p:cNvSpPr/>
            <p:nvPr/>
          </p:nvSpPr>
          <p:spPr>
            <a:xfrm>
              <a:off x="-5328180" y="-1675214"/>
              <a:ext cx="11317" cy="11460"/>
            </a:xfrm>
            <a:custGeom>
              <a:avLst/>
              <a:gdLst/>
              <a:ahLst/>
              <a:cxnLst/>
              <a:rect l="l" t="t" r="r" b="b"/>
              <a:pathLst>
                <a:path w="237" h="240" extrusionOk="0">
                  <a:moveTo>
                    <a:pt x="72" y="0"/>
                  </a:moveTo>
                  <a:cubicBezTo>
                    <a:pt x="41" y="4"/>
                    <a:pt x="12" y="12"/>
                    <a:pt x="15" y="49"/>
                  </a:cubicBezTo>
                  <a:cubicBezTo>
                    <a:pt x="19" y="105"/>
                    <a:pt x="12" y="153"/>
                    <a:pt x="5" y="206"/>
                  </a:cubicBezTo>
                  <a:cubicBezTo>
                    <a:pt x="0" y="228"/>
                    <a:pt x="8" y="240"/>
                    <a:pt x="23" y="240"/>
                  </a:cubicBezTo>
                  <a:lnTo>
                    <a:pt x="34" y="240"/>
                  </a:lnTo>
                  <a:cubicBezTo>
                    <a:pt x="76" y="217"/>
                    <a:pt x="124" y="217"/>
                    <a:pt x="165" y="202"/>
                  </a:cubicBezTo>
                  <a:cubicBezTo>
                    <a:pt x="233" y="176"/>
                    <a:pt x="236" y="138"/>
                    <a:pt x="188" y="41"/>
                  </a:cubicBezTo>
                  <a:lnTo>
                    <a:pt x="188" y="41"/>
                  </a:lnTo>
                  <a:cubicBezTo>
                    <a:pt x="188" y="60"/>
                    <a:pt x="191" y="79"/>
                    <a:pt x="191" y="97"/>
                  </a:cubicBezTo>
                  <a:cubicBezTo>
                    <a:pt x="184" y="157"/>
                    <a:pt x="169" y="180"/>
                    <a:pt x="128" y="180"/>
                  </a:cubicBezTo>
                  <a:cubicBezTo>
                    <a:pt x="117" y="180"/>
                    <a:pt x="105" y="180"/>
                    <a:pt x="90" y="176"/>
                  </a:cubicBezTo>
                  <a:cubicBezTo>
                    <a:pt x="53" y="169"/>
                    <a:pt x="23" y="109"/>
                    <a:pt x="34" y="60"/>
                  </a:cubicBezTo>
                  <a:cubicBezTo>
                    <a:pt x="41" y="34"/>
                    <a:pt x="60" y="23"/>
                    <a:pt x="72" y="4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8" name="Google Shape;34268;p24"/>
            <p:cNvSpPr/>
            <p:nvPr/>
          </p:nvSpPr>
          <p:spPr>
            <a:xfrm>
              <a:off x="-5147350" y="-1857284"/>
              <a:ext cx="8070" cy="8070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16" y="0"/>
                  </a:moveTo>
                  <a:cubicBezTo>
                    <a:pt x="90" y="0"/>
                    <a:pt x="64" y="4"/>
                    <a:pt x="41" y="23"/>
                  </a:cubicBezTo>
                  <a:cubicBezTo>
                    <a:pt x="0" y="64"/>
                    <a:pt x="26" y="124"/>
                    <a:pt x="4" y="169"/>
                  </a:cubicBezTo>
                  <a:cubicBezTo>
                    <a:pt x="15" y="164"/>
                    <a:pt x="23" y="164"/>
                    <a:pt x="34" y="164"/>
                  </a:cubicBezTo>
                  <a:lnTo>
                    <a:pt x="60" y="164"/>
                  </a:lnTo>
                  <a:cubicBezTo>
                    <a:pt x="71" y="164"/>
                    <a:pt x="79" y="169"/>
                    <a:pt x="86" y="169"/>
                  </a:cubicBezTo>
                  <a:cubicBezTo>
                    <a:pt x="112" y="169"/>
                    <a:pt x="138" y="161"/>
                    <a:pt x="161" y="142"/>
                  </a:cubicBezTo>
                  <a:cubicBezTo>
                    <a:pt x="98" y="131"/>
                    <a:pt x="86" y="109"/>
                    <a:pt x="120" y="64"/>
                  </a:cubicBezTo>
                  <a:cubicBezTo>
                    <a:pt x="135" y="49"/>
                    <a:pt x="143" y="26"/>
                    <a:pt x="169" y="26"/>
                  </a:cubicBezTo>
                  <a:cubicBezTo>
                    <a:pt x="157" y="7"/>
                    <a:pt x="127" y="23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9" name="Google Shape;34269;p24"/>
            <p:cNvSpPr/>
            <p:nvPr/>
          </p:nvSpPr>
          <p:spPr>
            <a:xfrm>
              <a:off x="-5122186" y="-1704484"/>
              <a:ext cx="11269" cy="17524"/>
            </a:xfrm>
            <a:custGeom>
              <a:avLst/>
              <a:gdLst/>
              <a:ahLst/>
              <a:cxnLst/>
              <a:rect l="l" t="t" r="r" b="b"/>
              <a:pathLst>
                <a:path w="236" h="367" extrusionOk="0">
                  <a:moveTo>
                    <a:pt x="221" y="0"/>
                  </a:moveTo>
                  <a:cubicBezTo>
                    <a:pt x="210" y="23"/>
                    <a:pt x="187" y="23"/>
                    <a:pt x="176" y="37"/>
                  </a:cubicBezTo>
                  <a:cubicBezTo>
                    <a:pt x="180" y="90"/>
                    <a:pt x="150" y="131"/>
                    <a:pt x="120" y="168"/>
                  </a:cubicBezTo>
                  <a:cubicBezTo>
                    <a:pt x="113" y="239"/>
                    <a:pt x="45" y="232"/>
                    <a:pt x="1" y="258"/>
                  </a:cubicBezTo>
                  <a:cubicBezTo>
                    <a:pt x="1" y="269"/>
                    <a:pt x="4" y="284"/>
                    <a:pt x="19" y="288"/>
                  </a:cubicBezTo>
                  <a:cubicBezTo>
                    <a:pt x="87" y="306"/>
                    <a:pt x="90" y="318"/>
                    <a:pt x="56" y="363"/>
                  </a:cubicBezTo>
                  <a:cubicBezTo>
                    <a:pt x="64" y="366"/>
                    <a:pt x="71" y="366"/>
                    <a:pt x="79" y="366"/>
                  </a:cubicBezTo>
                  <a:cubicBezTo>
                    <a:pt x="94" y="366"/>
                    <a:pt x="101" y="359"/>
                    <a:pt x="105" y="329"/>
                  </a:cubicBezTo>
                  <a:cubicBezTo>
                    <a:pt x="109" y="277"/>
                    <a:pt x="109" y="213"/>
                    <a:pt x="158" y="172"/>
                  </a:cubicBezTo>
                  <a:cubicBezTo>
                    <a:pt x="210" y="127"/>
                    <a:pt x="210" y="56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0" name="Google Shape;34270;p24"/>
            <p:cNvSpPr/>
            <p:nvPr/>
          </p:nvSpPr>
          <p:spPr>
            <a:xfrm>
              <a:off x="-5458489" y="-1804282"/>
              <a:ext cx="8452" cy="15758"/>
            </a:xfrm>
            <a:custGeom>
              <a:avLst/>
              <a:gdLst/>
              <a:ahLst/>
              <a:cxnLst/>
              <a:rect l="l" t="t" r="r" b="b"/>
              <a:pathLst>
                <a:path w="177" h="330" extrusionOk="0">
                  <a:moveTo>
                    <a:pt x="75" y="1"/>
                  </a:moveTo>
                  <a:cubicBezTo>
                    <a:pt x="117" y="19"/>
                    <a:pt x="117" y="56"/>
                    <a:pt x="117" y="94"/>
                  </a:cubicBezTo>
                  <a:cubicBezTo>
                    <a:pt x="113" y="105"/>
                    <a:pt x="101" y="124"/>
                    <a:pt x="110" y="127"/>
                  </a:cubicBezTo>
                  <a:cubicBezTo>
                    <a:pt x="127" y="153"/>
                    <a:pt x="139" y="172"/>
                    <a:pt x="110" y="198"/>
                  </a:cubicBezTo>
                  <a:cubicBezTo>
                    <a:pt x="98" y="213"/>
                    <a:pt x="127" y="255"/>
                    <a:pt x="94" y="266"/>
                  </a:cubicBezTo>
                  <a:cubicBezTo>
                    <a:pt x="79" y="274"/>
                    <a:pt x="68" y="274"/>
                    <a:pt x="53" y="274"/>
                  </a:cubicBezTo>
                  <a:cubicBezTo>
                    <a:pt x="34" y="274"/>
                    <a:pt x="20" y="270"/>
                    <a:pt x="1" y="262"/>
                  </a:cubicBezTo>
                  <a:lnTo>
                    <a:pt x="1" y="262"/>
                  </a:lnTo>
                  <a:cubicBezTo>
                    <a:pt x="5" y="296"/>
                    <a:pt x="31" y="300"/>
                    <a:pt x="53" y="315"/>
                  </a:cubicBezTo>
                  <a:cubicBezTo>
                    <a:pt x="68" y="326"/>
                    <a:pt x="79" y="329"/>
                    <a:pt x="91" y="329"/>
                  </a:cubicBezTo>
                  <a:cubicBezTo>
                    <a:pt x="110" y="329"/>
                    <a:pt x="120" y="318"/>
                    <a:pt x="127" y="288"/>
                  </a:cubicBezTo>
                  <a:cubicBezTo>
                    <a:pt x="139" y="239"/>
                    <a:pt x="158" y="187"/>
                    <a:pt x="165" y="135"/>
                  </a:cubicBezTo>
                  <a:cubicBezTo>
                    <a:pt x="177" y="72"/>
                    <a:pt x="132" y="8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1" name="Google Shape;34271;p24"/>
            <p:cNvSpPr/>
            <p:nvPr/>
          </p:nvSpPr>
          <p:spPr>
            <a:xfrm>
              <a:off x="-5539330" y="-1829303"/>
              <a:ext cx="12558" cy="10792"/>
            </a:xfrm>
            <a:custGeom>
              <a:avLst/>
              <a:gdLst/>
              <a:ahLst/>
              <a:cxnLst/>
              <a:rect l="l" t="t" r="r" b="b"/>
              <a:pathLst>
                <a:path w="263" h="226" extrusionOk="0">
                  <a:moveTo>
                    <a:pt x="93" y="1"/>
                  </a:moveTo>
                  <a:cubicBezTo>
                    <a:pt x="67" y="1"/>
                    <a:pt x="41" y="9"/>
                    <a:pt x="34" y="27"/>
                  </a:cubicBezTo>
                  <a:cubicBezTo>
                    <a:pt x="0" y="99"/>
                    <a:pt x="23" y="162"/>
                    <a:pt x="102" y="203"/>
                  </a:cubicBezTo>
                  <a:cubicBezTo>
                    <a:pt x="124" y="214"/>
                    <a:pt x="146" y="225"/>
                    <a:pt x="169" y="225"/>
                  </a:cubicBezTo>
                  <a:cubicBezTo>
                    <a:pt x="180" y="225"/>
                    <a:pt x="191" y="222"/>
                    <a:pt x="198" y="211"/>
                  </a:cubicBezTo>
                  <a:cubicBezTo>
                    <a:pt x="221" y="177"/>
                    <a:pt x="262" y="135"/>
                    <a:pt x="224" y="87"/>
                  </a:cubicBezTo>
                  <a:lnTo>
                    <a:pt x="224" y="87"/>
                  </a:lnTo>
                  <a:cubicBezTo>
                    <a:pt x="224" y="109"/>
                    <a:pt x="217" y="132"/>
                    <a:pt x="198" y="151"/>
                  </a:cubicBezTo>
                  <a:cubicBezTo>
                    <a:pt x="191" y="180"/>
                    <a:pt x="176" y="188"/>
                    <a:pt x="161" y="188"/>
                  </a:cubicBezTo>
                  <a:cubicBezTo>
                    <a:pt x="150" y="188"/>
                    <a:pt x="135" y="180"/>
                    <a:pt x="120" y="173"/>
                  </a:cubicBezTo>
                  <a:cubicBezTo>
                    <a:pt x="45" y="158"/>
                    <a:pt x="57" y="102"/>
                    <a:pt x="64" y="49"/>
                  </a:cubicBezTo>
                  <a:cubicBezTo>
                    <a:pt x="83" y="35"/>
                    <a:pt x="102" y="27"/>
                    <a:pt x="124" y="27"/>
                  </a:cubicBezTo>
                  <a:cubicBezTo>
                    <a:pt x="146" y="27"/>
                    <a:pt x="165" y="35"/>
                    <a:pt x="188" y="42"/>
                  </a:cubicBezTo>
                  <a:cubicBezTo>
                    <a:pt x="169" y="16"/>
                    <a:pt x="128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2" name="Google Shape;34272;p24"/>
            <p:cNvSpPr/>
            <p:nvPr/>
          </p:nvSpPr>
          <p:spPr>
            <a:xfrm>
              <a:off x="-5305307" y="-1667908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68" y="0"/>
                  </a:moveTo>
                  <a:cubicBezTo>
                    <a:pt x="11" y="23"/>
                    <a:pt x="0" y="64"/>
                    <a:pt x="11" y="120"/>
                  </a:cubicBezTo>
                  <a:cubicBezTo>
                    <a:pt x="52" y="146"/>
                    <a:pt x="90" y="173"/>
                    <a:pt x="138" y="173"/>
                  </a:cubicBezTo>
                  <a:lnTo>
                    <a:pt x="142" y="173"/>
                  </a:lnTo>
                  <a:cubicBezTo>
                    <a:pt x="138" y="146"/>
                    <a:pt x="149" y="123"/>
                    <a:pt x="164" y="101"/>
                  </a:cubicBezTo>
                  <a:cubicBezTo>
                    <a:pt x="183" y="75"/>
                    <a:pt x="180" y="49"/>
                    <a:pt x="149" y="30"/>
                  </a:cubicBezTo>
                  <a:lnTo>
                    <a:pt x="149" y="30"/>
                  </a:lnTo>
                  <a:cubicBezTo>
                    <a:pt x="157" y="64"/>
                    <a:pt x="142" y="71"/>
                    <a:pt x="123" y="71"/>
                  </a:cubicBezTo>
                  <a:lnTo>
                    <a:pt x="75" y="71"/>
                  </a:lnTo>
                  <a:cubicBezTo>
                    <a:pt x="52" y="71"/>
                    <a:pt x="71" y="42"/>
                    <a:pt x="68" y="27"/>
                  </a:cubicBezTo>
                  <a:lnTo>
                    <a:pt x="68" y="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3" name="Google Shape;34273;p24"/>
            <p:cNvSpPr/>
            <p:nvPr/>
          </p:nvSpPr>
          <p:spPr>
            <a:xfrm>
              <a:off x="-5175905" y="-1758203"/>
              <a:ext cx="11269" cy="9837"/>
            </a:xfrm>
            <a:custGeom>
              <a:avLst/>
              <a:gdLst/>
              <a:ahLst/>
              <a:cxnLst/>
              <a:rect l="l" t="t" r="r" b="b"/>
              <a:pathLst>
                <a:path w="236" h="206" extrusionOk="0">
                  <a:moveTo>
                    <a:pt x="131" y="0"/>
                  </a:moveTo>
                  <a:cubicBezTo>
                    <a:pt x="116" y="0"/>
                    <a:pt x="105" y="4"/>
                    <a:pt x="90" y="11"/>
                  </a:cubicBezTo>
                  <a:cubicBezTo>
                    <a:pt x="71" y="23"/>
                    <a:pt x="41" y="33"/>
                    <a:pt x="37" y="63"/>
                  </a:cubicBezTo>
                  <a:cubicBezTo>
                    <a:pt x="49" y="60"/>
                    <a:pt x="63" y="56"/>
                    <a:pt x="71" y="49"/>
                  </a:cubicBezTo>
                  <a:cubicBezTo>
                    <a:pt x="86" y="37"/>
                    <a:pt x="101" y="30"/>
                    <a:pt x="113" y="30"/>
                  </a:cubicBezTo>
                  <a:cubicBezTo>
                    <a:pt x="131" y="30"/>
                    <a:pt x="146" y="45"/>
                    <a:pt x="158" y="75"/>
                  </a:cubicBezTo>
                  <a:cubicBezTo>
                    <a:pt x="168" y="94"/>
                    <a:pt x="202" y="120"/>
                    <a:pt x="172" y="142"/>
                  </a:cubicBezTo>
                  <a:cubicBezTo>
                    <a:pt x="161" y="153"/>
                    <a:pt x="142" y="157"/>
                    <a:pt x="123" y="157"/>
                  </a:cubicBezTo>
                  <a:cubicBezTo>
                    <a:pt x="108" y="157"/>
                    <a:pt x="97" y="153"/>
                    <a:pt x="82" y="146"/>
                  </a:cubicBezTo>
                  <a:cubicBezTo>
                    <a:pt x="53" y="130"/>
                    <a:pt x="30" y="104"/>
                    <a:pt x="37" y="63"/>
                  </a:cubicBezTo>
                  <a:lnTo>
                    <a:pt x="37" y="63"/>
                  </a:lnTo>
                  <a:cubicBezTo>
                    <a:pt x="1" y="78"/>
                    <a:pt x="15" y="101"/>
                    <a:pt x="27" y="123"/>
                  </a:cubicBezTo>
                  <a:cubicBezTo>
                    <a:pt x="41" y="153"/>
                    <a:pt x="139" y="206"/>
                    <a:pt x="176" y="206"/>
                  </a:cubicBezTo>
                  <a:lnTo>
                    <a:pt x="180" y="206"/>
                  </a:lnTo>
                  <a:cubicBezTo>
                    <a:pt x="217" y="202"/>
                    <a:pt x="236" y="172"/>
                    <a:pt x="217" y="130"/>
                  </a:cubicBezTo>
                  <a:cubicBezTo>
                    <a:pt x="202" y="101"/>
                    <a:pt x="180" y="71"/>
                    <a:pt x="168" y="33"/>
                  </a:cubicBezTo>
                  <a:cubicBezTo>
                    <a:pt x="161" y="7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4" name="Google Shape;34274;p24"/>
            <p:cNvSpPr/>
            <p:nvPr/>
          </p:nvSpPr>
          <p:spPr>
            <a:xfrm>
              <a:off x="-5055097" y="-1776826"/>
              <a:ext cx="8261" cy="6685"/>
            </a:xfrm>
            <a:custGeom>
              <a:avLst/>
              <a:gdLst/>
              <a:ahLst/>
              <a:cxnLst/>
              <a:rect l="l" t="t" r="r" b="b"/>
              <a:pathLst>
                <a:path w="173" h="140" extrusionOk="0">
                  <a:moveTo>
                    <a:pt x="95" y="1"/>
                  </a:moveTo>
                  <a:cubicBezTo>
                    <a:pt x="76" y="1"/>
                    <a:pt x="64" y="16"/>
                    <a:pt x="45" y="23"/>
                  </a:cubicBezTo>
                  <a:cubicBezTo>
                    <a:pt x="9" y="39"/>
                    <a:pt x="1" y="68"/>
                    <a:pt x="16" y="106"/>
                  </a:cubicBezTo>
                  <a:cubicBezTo>
                    <a:pt x="27" y="128"/>
                    <a:pt x="42" y="139"/>
                    <a:pt x="61" y="139"/>
                  </a:cubicBezTo>
                  <a:cubicBezTo>
                    <a:pt x="68" y="139"/>
                    <a:pt x="79" y="139"/>
                    <a:pt x="95" y="132"/>
                  </a:cubicBezTo>
                  <a:cubicBezTo>
                    <a:pt x="102" y="125"/>
                    <a:pt x="113" y="128"/>
                    <a:pt x="124" y="125"/>
                  </a:cubicBezTo>
                  <a:cubicBezTo>
                    <a:pt x="166" y="94"/>
                    <a:pt x="173" y="61"/>
                    <a:pt x="124" y="31"/>
                  </a:cubicBezTo>
                  <a:cubicBezTo>
                    <a:pt x="113" y="23"/>
                    <a:pt x="105" y="13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5" name="Google Shape;34275;p24"/>
            <p:cNvSpPr/>
            <p:nvPr/>
          </p:nvSpPr>
          <p:spPr>
            <a:xfrm>
              <a:off x="-5153606" y="-1643126"/>
              <a:ext cx="8404" cy="9216"/>
            </a:xfrm>
            <a:custGeom>
              <a:avLst/>
              <a:gdLst/>
              <a:ahLst/>
              <a:cxnLst/>
              <a:rect l="l" t="t" r="r" b="b"/>
              <a:pathLst>
                <a:path w="176" h="193" extrusionOk="0">
                  <a:moveTo>
                    <a:pt x="131" y="1"/>
                  </a:moveTo>
                  <a:cubicBezTo>
                    <a:pt x="109" y="1"/>
                    <a:pt x="86" y="1"/>
                    <a:pt x="86" y="35"/>
                  </a:cubicBezTo>
                  <a:cubicBezTo>
                    <a:pt x="101" y="68"/>
                    <a:pt x="79" y="91"/>
                    <a:pt x="57" y="106"/>
                  </a:cubicBezTo>
                  <a:lnTo>
                    <a:pt x="53" y="110"/>
                  </a:lnTo>
                  <a:cubicBezTo>
                    <a:pt x="45" y="110"/>
                    <a:pt x="41" y="94"/>
                    <a:pt x="41" y="83"/>
                  </a:cubicBezTo>
                  <a:cubicBezTo>
                    <a:pt x="0" y="94"/>
                    <a:pt x="19" y="117"/>
                    <a:pt x="31" y="136"/>
                  </a:cubicBezTo>
                  <a:cubicBezTo>
                    <a:pt x="53" y="162"/>
                    <a:pt x="75" y="192"/>
                    <a:pt x="112" y="192"/>
                  </a:cubicBezTo>
                  <a:cubicBezTo>
                    <a:pt x="131" y="173"/>
                    <a:pt x="176" y="184"/>
                    <a:pt x="172" y="139"/>
                  </a:cubicBezTo>
                  <a:cubicBezTo>
                    <a:pt x="117" y="87"/>
                    <a:pt x="112" y="68"/>
                    <a:pt x="165" y="27"/>
                  </a:cubicBezTo>
                  <a:cubicBezTo>
                    <a:pt x="157" y="20"/>
                    <a:pt x="146" y="13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6" name="Google Shape;34276;p24"/>
            <p:cNvSpPr/>
            <p:nvPr/>
          </p:nvSpPr>
          <p:spPr>
            <a:xfrm>
              <a:off x="-5335294" y="-1629374"/>
              <a:ext cx="11269" cy="6828"/>
            </a:xfrm>
            <a:custGeom>
              <a:avLst/>
              <a:gdLst/>
              <a:ahLst/>
              <a:cxnLst/>
              <a:rect l="l" t="t" r="r" b="b"/>
              <a:pathLst>
                <a:path w="236" h="143" extrusionOk="0">
                  <a:moveTo>
                    <a:pt x="127" y="1"/>
                  </a:moveTo>
                  <a:cubicBezTo>
                    <a:pt x="120" y="1"/>
                    <a:pt x="112" y="5"/>
                    <a:pt x="104" y="8"/>
                  </a:cubicBezTo>
                  <a:cubicBezTo>
                    <a:pt x="104" y="46"/>
                    <a:pt x="90" y="75"/>
                    <a:pt x="45" y="75"/>
                  </a:cubicBezTo>
                  <a:lnTo>
                    <a:pt x="37" y="75"/>
                  </a:lnTo>
                  <a:cubicBezTo>
                    <a:pt x="23" y="75"/>
                    <a:pt x="7" y="79"/>
                    <a:pt x="0" y="94"/>
                  </a:cubicBezTo>
                  <a:cubicBezTo>
                    <a:pt x="11" y="91"/>
                    <a:pt x="23" y="91"/>
                    <a:pt x="33" y="91"/>
                  </a:cubicBezTo>
                  <a:lnTo>
                    <a:pt x="68" y="91"/>
                  </a:lnTo>
                  <a:cubicBezTo>
                    <a:pt x="78" y="94"/>
                    <a:pt x="90" y="94"/>
                    <a:pt x="101" y="94"/>
                  </a:cubicBezTo>
                  <a:cubicBezTo>
                    <a:pt x="116" y="94"/>
                    <a:pt x="131" y="94"/>
                    <a:pt x="142" y="87"/>
                  </a:cubicBezTo>
                  <a:lnTo>
                    <a:pt x="149" y="87"/>
                  </a:lnTo>
                  <a:cubicBezTo>
                    <a:pt x="157" y="87"/>
                    <a:pt x="164" y="94"/>
                    <a:pt x="168" y="101"/>
                  </a:cubicBezTo>
                  <a:cubicBezTo>
                    <a:pt x="172" y="117"/>
                    <a:pt x="157" y="124"/>
                    <a:pt x="146" y="132"/>
                  </a:cubicBezTo>
                  <a:cubicBezTo>
                    <a:pt x="168" y="139"/>
                    <a:pt x="183" y="143"/>
                    <a:pt x="199" y="143"/>
                  </a:cubicBezTo>
                  <a:cubicBezTo>
                    <a:pt x="225" y="143"/>
                    <a:pt x="228" y="117"/>
                    <a:pt x="235" y="46"/>
                  </a:cubicBezTo>
                  <a:cubicBezTo>
                    <a:pt x="228" y="39"/>
                    <a:pt x="225" y="34"/>
                    <a:pt x="216" y="31"/>
                  </a:cubicBezTo>
                  <a:cubicBezTo>
                    <a:pt x="187" y="27"/>
                    <a:pt x="16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7" name="Google Shape;34277;p24"/>
            <p:cNvSpPr/>
            <p:nvPr/>
          </p:nvSpPr>
          <p:spPr>
            <a:xfrm>
              <a:off x="-5630724" y="-1870654"/>
              <a:ext cx="6637" cy="9454"/>
            </a:xfrm>
            <a:custGeom>
              <a:avLst/>
              <a:gdLst/>
              <a:ahLst/>
              <a:cxnLst/>
              <a:rect l="l" t="t" r="r" b="b"/>
              <a:pathLst>
                <a:path w="139" h="198" extrusionOk="0">
                  <a:moveTo>
                    <a:pt x="87" y="0"/>
                  </a:moveTo>
                  <a:cubicBezTo>
                    <a:pt x="68" y="0"/>
                    <a:pt x="53" y="30"/>
                    <a:pt x="34" y="37"/>
                  </a:cubicBezTo>
                  <a:cubicBezTo>
                    <a:pt x="19" y="41"/>
                    <a:pt x="4" y="49"/>
                    <a:pt x="1" y="63"/>
                  </a:cubicBezTo>
                  <a:cubicBezTo>
                    <a:pt x="1" y="68"/>
                    <a:pt x="4" y="68"/>
                    <a:pt x="8" y="68"/>
                  </a:cubicBezTo>
                  <a:cubicBezTo>
                    <a:pt x="11" y="68"/>
                    <a:pt x="19" y="63"/>
                    <a:pt x="23" y="63"/>
                  </a:cubicBezTo>
                  <a:lnTo>
                    <a:pt x="42" y="63"/>
                  </a:lnTo>
                  <a:cubicBezTo>
                    <a:pt x="53" y="63"/>
                    <a:pt x="56" y="68"/>
                    <a:pt x="56" y="78"/>
                  </a:cubicBezTo>
                  <a:cubicBezTo>
                    <a:pt x="45" y="104"/>
                    <a:pt x="97" y="146"/>
                    <a:pt x="38" y="157"/>
                  </a:cubicBezTo>
                  <a:cubicBezTo>
                    <a:pt x="49" y="172"/>
                    <a:pt x="64" y="198"/>
                    <a:pt x="83" y="198"/>
                  </a:cubicBezTo>
                  <a:cubicBezTo>
                    <a:pt x="87" y="198"/>
                    <a:pt x="94" y="194"/>
                    <a:pt x="97" y="194"/>
                  </a:cubicBezTo>
                  <a:cubicBezTo>
                    <a:pt x="123" y="183"/>
                    <a:pt x="135" y="157"/>
                    <a:pt x="132" y="127"/>
                  </a:cubicBezTo>
                  <a:cubicBezTo>
                    <a:pt x="132" y="116"/>
                    <a:pt x="139" y="108"/>
                    <a:pt x="139" y="97"/>
                  </a:cubicBezTo>
                  <a:cubicBezTo>
                    <a:pt x="132" y="63"/>
                    <a:pt x="132" y="26"/>
                    <a:pt x="106" y="4"/>
                  </a:cubicBezTo>
                  <a:cubicBezTo>
                    <a:pt x="97" y="0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8" name="Google Shape;34278;p24"/>
            <p:cNvSpPr/>
            <p:nvPr/>
          </p:nvSpPr>
          <p:spPr>
            <a:xfrm>
              <a:off x="-5323357" y="-1867264"/>
              <a:ext cx="10028" cy="6303"/>
            </a:xfrm>
            <a:custGeom>
              <a:avLst/>
              <a:gdLst/>
              <a:ahLst/>
              <a:cxnLst/>
              <a:rect l="l" t="t" r="r" b="b"/>
              <a:pathLst>
                <a:path w="210" h="132" extrusionOk="0">
                  <a:moveTo>
                    <a:pt x="123" y="0"/>
                  </a:moveTo>
                  <a:cubicBezTo>
                    <a:pt x="97" y="0"/>
                    <a:pt x="71" y="4"/>
                    <a:pt x="45" y="4"/>
                  </a:cubicBezTo>
                  <a:cubicBezTo>
                    <a:pt x="30" y="19"/>
                    <a:pt x="16" y="30"/>
                    <a:pt x="1" y="41"/>
                  </a:cubicBezTo>
                  <a:lnTo>
                    <a:pt x="1" y="56"/>
                  </a:lnTo>
                  <a:cubicBezTo>
                    <a:pt x="27" y="67"/>
                    <a:pt x="56" y="78"/>
                    <a:pt x="68" y="109"/>
                  </a:cubicBezTo>
                  <a:cubicBezTo>
                    <a:pt x="75" y="123"/>
                    <a:pt x="83" y="131"/>
                    <a:pt x="90" y="131"/>
                  </a:cubicBezTo>
                  <a:cubicBezTo>
                    <a:pt x="97" y="131"/>
                    <a:pt x="109" y="123"/>
                    <a:pt x="116" y="112"/>
                  </a:cubicBezTo>
                  <a:lnTo>
                    <a:pt x="116" y="109"/>
                  </a:lnTo>
                  <a:cubicBezTo>
                    <a:pt x="90" y="86"/>
                    <a:pt x="75" y="59"/>
                    <a:pt x="75" y="26"/>
                  </a:cubicBezTo>
                  <a:lnTo>
                    <a:pt x="75" y="26"/>
                  </a:lnTo>
                  <a:cubicBezTo>
                    <a:pt x="101" y="45"/>
                    <a:pt x="113" y="71"/>
                    <a:pt x="116" y="104"/>
                  </a:cubicBezTo>
                  <a:cubicBezTo>
                    <a:pt x="120" y="104"/>
                    <a:pt x="120" y="101"/>
                    <a:pt x="123" y="101"/>
                  </a:cubicBezTo>
                  <a:cubicBezTo>
                    <a:pt x="132" y="93"/>
                    <a:pt x="135" y="90"/>
                    <a:pt x="142" y="90"/>
                  </a:cubicBezTo>
                  <a:cubicBezTo>
                    <a:pt x="158" y="90"/>
                    <a:pt x="168" y="116"/>
                    <a:pt x="184" y="123"/>
                  </a:cubicBezTo>
                  <a:cubicBezTo>
                    <a:pt x="187" y="119"/>
                    <a:pt x="191" y="119"/>
                    <a:pt x="199" y="119"/>
                  </a:cubicBezTo>
                  <a:cubicBezTo>
                    <a:pt x="210" y="112"/>
                    <a:pt x="210" y="101"/>
                    <a:pt x="210" y="90"/>
                  </a:cubicBezTo>
                  <a:cubicBezTo>
                    <a:pt x="199" y="41"/>
                    <a:pt x="161" y="19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9" name="Google Shape;34279;p24"/>
            <p:cNvSpPr/>
            <p:nvPr/>
          </p:nvSpPr>
          <p:spPr>
            <a:xfrm>
              <a:off x="-5276562" y="-2043844"/>
              <a:ext cx="9120" cy="6160"/>
            </a:xfrm>
            <a:custGeom>
              <a:avLst/>
              <a:gdLst/>
              <a:ahLst/>
              <a:cxnLst/>
              <a:rect l="l" t="t" r="r" b="b"/>
              <a:pathLst>
                <a:path w="191" h="129" extrusionOk="0">
                  <a:moveTo>
                    <a:pt x="26" y="1"/>
                  </a:moveTo>
                  <a:cubicBezTo>
                    <a:pt x="15" y="5"/>
                    <a:pt x="4" y="8"/>
                    <a:pt x="0" y="20"/>
                  </a:cubicBezTo>
                  <a:cubicBezTo>
                    <a:pt x="0" y="27"/>
                    <a:pt x="4" y="39"/>
                    <a:pt x="11" y="39"/>
                  </a:cubicBezTo>
                  <a:cubicBezTo>
                    <a:pt x="56" y="39"/>
                    <a:pt x="59" y="79"/>
                    <a:pt x="82" y="101"/>
                  </a:cubicBezTo>
                  <a:cubicBezTo>
                    <a:pt x="94" y="113"/>
                    <a:pt x="101" y="128"/>
                    <a:pt x="116" y="128"/>
                  </a:cubicBezTo>
                  <a:cubicBezTo>
                    <a:pt x="120" y="128"/>
                    <a:pt x="127" y="128"/>
                    <a:pt x="130" y="120"/>
                  </a:cubicBezTo>
                  <a:cubicBezTo>
                    <a:pt x="157" y="101"/>
                    <a:pt x="190" y="87"/>
                    <a:pt x="183" y="49"/>
                  </a:cubicBezTo>
                  <a:cubicBezTo>
                    <a:pt x="175" y="27"/>
                    <a:pt x="164" y="5"/>
                    <a:pt x="135" y="5"/>
                  </a:cubicBezTo>
                  <a:cubicBezTo>
                    <a:pt x="112" y="5"/>
                    <a:pt x="94" y="8"/>
                    <a:pt x="71" y="8"/>
                  </a:cubicBezTo>
                  <a:cubicBezTo>
                    <a:pt x="56" y="8"/>
                    <a:pt x="41" y="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0" name="Google Shape;34280;p24"/>
            <p:cNvSpPr/>
            <p:nvPr/>
          </p:nvSpPr>
          <p:spPr>
            <a:xfrm>
              <a:off x="-5240893" y="-1978140"/>
              <a:ext cx="10600" cy="6112"/>
            </a:xfrm>
            <a:custGeom>
              <a:avLst/>
              <a:gdLst/>
              <a:ahLst/>
              <a:cxnLst/>
              <a:rect l="l" t="t" r="r" b="b"/>
              <a:pathLst>
                <a:path w="222" h="128" extrusionOk="0">
                  <a:moveTo>
                    <a:pt x="79" y="0"/>
                  </a:moveTo>
                  <a:cubicBezTo>
                    <a:pt x="64" y="0"/>
                    <a:pt x="53" y="12"/>
                    <a:pt x="27" y="42"/>
                  </a:cubicBezTo>
                  <a:cubicBezTo>
                    <a:pt x="1" y="71"/>
                    <a:pt x="16" y="98"/>
                    <a:pt x="11" y="128"/>
                  </a:cubicBezTo>
                  <a:lnTo>
                    <a:pt x="27" y="128"/>
                  </a:lnTo>
                  <a:cubicBezTo>
                    <a:pt x="64" y="128"/>
                    <a:pt x="53" y="71"/>
                    <a:pt x="90" y="68"/>
                  </a:cubicBezTo>
                  <a:lnTo>
                    <a:pt x="94" y="68"/>
                  </a:lnTo>
                  <a:cubicBezTo>
                    <a:pt x="109" y="68"/>
                    <a:pt x="116" y="79"/>
                    <a:pt x="128" y="86"/>
                  </a:cubicBezTo>
                  <a:cubicBezTo>
                    <a:pt x="135" y="98"/>
                    <a:pt x="146" y="109"/>
                    <a:pt x="158" y="109"/>
                  </a:cubicBezTo>
                  <a:cubicBezTo>
                    <a:pt x="165" y="109"/>
                    <a:pt x="168" y="105"/>
                    <a:pt x="176" y="102"/>
                  </a:cubicBezTo>
                  <a:lnTo>
                    <a:pt x="187" y="102"/>
                  </a:lnTo>
                  <a:cubicBezTo>
                    <a:pt x="202" y="102"/>
                    <a:pt x="206" y="124"/>
                    <a:pt x="218" y="128"/>
                  </a:cubicBezTo>
                  <a:cubicBezTo>
                    <a:pt x="218" y="86"/>
                    <a:pt x="221" y="45"/>
                    <a:pt x="165" y="45"/>
                  </a:cubicBezTo>
                  <a:lnTo>
                    <a:pt x="154" y="45"/>
                  </a:lnTo>
                  <a:cubicBezTo>
                    <a:pt x="146" y="45"/>
                    <a:pt x="139" y="34"/>
                    <a:pt x="132" y="26"/>
                  </a:cubicBezTo>
                  <a:cubicBezTo>
                    <a:pt x="106" y="8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1" name="Google Shape;34281;p24"/>
            <p:cNvSpPr/>
            <p:nvPr/>
          </p:nvSpPr>
          <p:spPr>
            <a:xfrm>
              <a:off x="-5508818" y="-1915301"/>
              <a:ext cx="7926" cy="6112"/>
            </a:xfrm>
            <a:custGeom>
              <a:avLst/>
              <a:gdLst/>
              <a:ahLst/>
              <a:cxnLst/>
              <a:rect l="l" t="t" r="r" b="b"/>
              <a:pathLst>
                <a:path w="166" h="128" extrusionOk="0">
                  <a:moveTo>
                    <a:pt x="94" y="0"/>
                  </a:moveTo>
                  <a:cubicBezTo>
                    <a:pt x="87" y="0"/>
                    <a:pt x="75" y="0"/>
                    <a:pt x="68" y="4"/>
                  </a:cubicBezTo>
                  <a:cubicBezTo>
                    <a:pt x="34" y="11"/>
                    <a:pt x="1" y="30"/>
                    <a:pt x="15" y="78"/>
                  </a:cubicBezTo>
                  <a:cubicBezTo>
                    <a:pt x="23" y="109"/>
                    <a:pt x="46" y="128"/>
                    <a:pt x="79" y="128"/>
                  </a:cubicBezTo>
                  <a:cubicBezTo>
                    <a:pt x="87" y="128"/>
                    <a:pt x="94" y="128"/>
                    <a:pt x="105" y="123"/>
                  </a:cubicBezTo>
                  <a:cubicBezTo>
                    <a:pt x="120" y="120"/>
                    <a:pt x="135" y="113"/>
                    <a:pt x="146" y="105"/>
                  </a:cubicBezTo>
                  <a:cubicBezTo>
                    <a:pt x="165" y="61"/>
                    <a:pt x="132" y="3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2" name="Google Shape;34282;p24"/>
            <p:cNvSpPr/>
            <p:nvPr/>
          </p:nvSpPr>
          <p:spPr>
            <a:xfrm>
              <a:off x="-5022054" y="-1773913"/>
              <a:ext cx="7354" cy="9120"/>
            </a:xfrm>
            <a:custGeom>
              <a:avLst/>
              <a:gdLst/>
              <a:ahLst/>
              <a:cxnLst/>
              <a:rect l="l" t="t" r="r" b="b"/>
              <a:pathLst>
                <a:path w="154" h="191" extrusionOk="0">
                  <a:moveTo>
                    <a:pt x="60" y="0"/>
                  </a:moveTo>
                  <a:cubicBezTo>
                    <a:pt x="38" y="0"/>
                    <a:pt x="19" y="7"/>
                    <a:pt x="4" y="22"/>
                  </a:cubicBezTo>
                  <a:lnTo>
                    <a:pt x="4" y="38"/>
                  </a:lnTo>
                  <a:cubicBezTo>
                    <a:pt x="0" y="93"/>
                    <a:pt x="19" y="142"/>
                    <a:pt x="49" y="190"/>
                  </a:cubicBezTo>
                  <a:cubicBezTo>
                    <a:pt x="64" y="187"/>
                    <a:pt x="71" y="172"/>
                    <a:pt x="79" y="161"/>
                  </a:cubicBezTo>
                  <a:cubicBezTo>
                    <a:pt x="83" y="145"/>
                    <a:pt x="90" y="142"/>
                    <a:pt x="102" y="142"/>
                  </a:cubicBezTo>
                  <a:cubicBezTo>
                    <a:pt x="109" y="142"/>
                    <a:pt x="116" y="145"/>
                    <a:pt x="124" y="153"/>
                  </a:cubicBezTo>
                  <a:cubicBezTo>
                    <a:pt x="146" y="153"/>
                    <a:pt x="154" y="138"/>
                    <a:pt x="154" y="119"/>
                  </a:cubicBezTo>
                  <a:lnTo>
                    <a:pt x="154" y="105"/>
                  </a:lnTo>
                  <a:lnTo>
                    <a:pt x="135" y="105"/>
                  </a:lnTo>
                  <a:cubicBezTo>
                    <a:pt x="120" y="105"/>
                    <a:pt x="109" y="101"/>
                    <a:pt x="102" y="83"/>
                  </a:cubicBezTo>
                  <a:cubicBezTo>
                    <a:pt x="98" y="64"/>
                    <a:pt x="94" y="48"/>
                    <a:pt x="71" y="48"/>
                  </a:cubicBezTo>
                  <a:cubicBezTo>
                    <a:pt x="0" y="41"/>
                    <a:pt x="64" y="15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3" name="Google Shape;34283;p24"/>
            <p:cNvSpPr/>
            <p:nvPr/>
          </p:nvSpPr>
          <p:spPr>
            <a:xfrm>
              <a:off x="-5246814" y="-1963480"/>
              <a:ext cx="13991" cy="13036"/>
            </a:xfrm>
            <a:custGeom>
              <a:avLst/>
              <a:gdLst/>
              <a:ahLst/>
              <a:cxnLst/>
              <a:rect l="l" t="t" r="r" b="b"/>
              <a:pathLst>
                <a:path w="293" h="273" extrusionOk="0">
                  <a:moveTo>
                    <a:pt x="38" y="0"/>
                  </a:moveTo>
                  <a:lnTo>
                    <a:pt x="38" y="4"/>
                  </a:lnTo>
                  <a:cubicBezTo>
                    <a:pt x="16" y="41"/>
                    <a:pt x="42" y="86"/>
                    <a:pt x="20" y="123"/>
                  </a:cubicBezTo>
                  <a:cubicBezTo>
                    <a:pt x="1" y="154"/>
                    <a:pt x="16" y="164"/>
                    <a:pt x="50" y="180"/>
                  </a:cubicBezTo>
                  <a:cubicBezTo>
                    <a:pt x="95" y="195"/>
                    <a:pt x="158" y="190"/>
                    <a:pt x="188" y="250"/>
                  </a:cubicBezTo>
                  <a:cubicBezTo>
                    <a:pt x="195" y="262"/>
                    <a:pt x="211" y="273"/>
                    <a:pt x="225" y="273"/>
                  </a:cubicBezTo>
                  <a:cubicBezTo>
                    <a:pt x="240" y="273"/>
                    <a:pt x="256" y="262"/>
                    <a:pt x="263" y="243"/>
                  </a:cubicBezTo>
                  <a:cubicBezTo>
                    <a:pt x="270" y="228"/>
                    <a:pt x="282" y="217"/>
                    <a:pt x="292" y="206"/>
                  </a:cubicBezTo>
                  <a:lnTo>
                    <a:pt x="292" y="206"/>
                  </a:lnTo>
                  <a:cubicBezTo>
                    <a:pt x="278" y="209"/>
                    <a:pt x="263" y="213"/>
                    <a:pt x="248" y="213"/>
                  </a:cubicBezTo>
                  <a:cubicBezTo>
                    <a:pt x="173" y="213"/>
                    <a:pt x="113" y="164"/>
                    <a:pt x="38" y="145"/>
                  </a:cubicBezTo>
                  <a:cubicBezTo>
                    <a:pt x="35" y="142"/>
                    <a:pt x="35" y="142"/>
                    <a:pt x="31" y="142"/>
                  </a:cubicBezTo>
                  <a:lnTo>
                    <a:pt x="38" y="142"/>
                  </a:lnTo>
                  <a:cubicBezTo>
                    <a:pt x="68" y="131"/>
                    <a:pt x="109" y="135"/>
                    <a:pt x="68" y="90"/>
                  </a:cubicBezTo>
                  <a:cubicBezTo>
                    <a:pt x="50" y="67"/>
                    <a:pt x="50" y="3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4" name="Google Shape;34284;p24"/>
            <p:cNvSpPr/>
            <p:nvPr/>
          </p:nvSpPr>
          <p:spPr>
            <a:xfrm>
              <a:off x="-5133598" y="-1796069"/>
              <a:ext cx="10553" cy="10553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57" y="49"/>
                    <a:pt x="164" y="102"/>
                    <a:pt x="109" y="138"/>
                  </a:cubicBezTo>
                  <a:cubicBezTo>
                    <a:pt x="79" y="105"/>
                    <a:pt x="15" y="94"/>
                    <a:pt x="26" y="26"/>
                  </a:cubicBezTo>
                  <a:lnTo>
                    <a:pt x="26" y="26"/>
                  </a:lnTo>
                  <a:cubicBezTo>
                    <a:pt x="0" y="57"/>
                    <a:pt x="4" y="102"/>
                    <a:pt x="30" y="120"/>
                  </a:cubicBezTo>
                  <a:cubicBezTo>
                    <a:pt x="83" y="157"/>
                    <a:pt x="138" y="191"/>
                    <a:pt x="198" y="221"/>
                  </a:cubicBezTo>
                  <a:lnTo>
                    <a:pt x="202" y="217"/>
                  </a:lnTo>
                  <a:cubicBezTo>
                    <a:pt x="195" y="206"/>
                    <a:pt x="191" y="191"/>
                    <a:pt x="183" y="183"/>
                  </a:cubicBezTo>
                  <a:cubicBezTo>
                    <a:pt x="153" y="154"/>
                    <a:pt x="157" y="131"/>
                    <a:pt x="191" y="109"/>
                  </a:cubicBezTo>
                  <a:cubicBezTo>
                    <a:pt x="195" y="94"/>
                    <a:pt x="206" y="83"/>
                    <a:pt x="221" y="76"/>
                  </a:cubicBezTo>
                  <a:cubicBezTo>
                    <a:pt x="206" y="41"/>
                    <a:pt x="179" y="19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5" name="Google Shape;34285;p24"/>
            <p:cNvSpPr/>
            <p:nvPr/>
          </p:nvSpPr>
          <p:spPr>
            <a:xfrm>
              <a:off x="-5255552" y="-2008843"/>
              <a:ext cx="9025" cy="18049"/>
            </a:xfrm>
            <a:custGeom>
              <a:avLst/>
              <a:gdLst/>
              <a:ahLst/>
              <a:cxnLst/>
              <a:rect l="l" t="t" r="r" b="b"/>
              <a:pathLst>
                <a:path w="189" h="378" extrusionOk="0">
                  <a:moveTo>
                    <a:pt x="180" y="1"/>
                  </a:moveTo>
                  <a:cubicBezTo>
                    <a:pt x="154" y="1"/>
                    <a:pt x="128" y="5"/>
                    <a:pt x="102" y="5"/>
                  </a:cubicBezTo>
                  <a:cubicBezTo>
                    <a:pt x="143" y="79"/>
                    <a:pt x="135" y="153"/>
                    <a:pt x="102" y="229"/>
                  </a:cubicBezTo>
                  <a:cubicBezTo>
                    <a:pt x="94" y="251"/>
                    <a:pt x="64" y="243"/>
                    <a:pt x="57" y="262"/>
                  </a:cubicBezTo>
                  <a:cubicBezTo>
                    <a:pt x="54" y="310"/>
                    <a:pt x="1" y="333"/>
                    <a:pt x="1" y="378"/>
                  </a:cubicBezTo>
                  <a:cubicBezTo>
                    <a:pt x="38" y="345"/>
                    <a:pt x="76" y="310"/>
                    <a:pt x="113" y="277"/>
                  </a:cubicBezTo>
                  <a:cubicBezTo>
                    <a:pt x="139" y="251"/>
                    <a:pt x="154" y="221"/>
                    <a:pt x="147" y="180"/>
                  </a:cubicBezTo>
                  <a:cubicBezTo>
                    <a:pt x="143" y="162"/>
                    <a:pt x="143" y="139"/>
                    <a:pt x="158" y="120"/>
                  </a:cubicBezTo>
                  <a:cubicBezTo>
                    <a:pt x="173" y="105"/>
                    <a:pt x="169" y="91"/>
                    <a:pt x="154" y="72"/>
                  </a:cubicBezTo>
                  <a:cubicBezTo>
                    <a:pt x="125" y="41"/>
                    <a:pt x="151" y="49"/>
                    <a:pt x="169" y="41"/>
                  </a:cubicBezTo>
                  <a:cubicBezTo>
                    <a:pt x="188" y="34"/>
                    <a:pt x="180" y="15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6" name="Google Shape;34286;p24"/>
            <p:cNvSpPr/>
            <p:nvPr/>
          </p:nvSpPr>
          <p:spPr>
            <a:xfrm>
              <a:off x="-5602169" y="-2139296"/>
              <a:ext cx="7926" cy="8213"/>
            </a:xfrm>
            <a:custGeom>
              <a:avLst/>
              <a:gdLst/>
              <a:ahLst/>
              <a:cxnLst/>
              <a:rect l="l" t="t" r="r" b="b"/>
              <a:pathLst>
                <a:path w="166" h="172" extrusionOk="0">
                  <a:moveTo>
                    <a:pt x="162" y="26"/>
                  </a:moveTo>
                  <a:lnTo>
                    <a:pt x="162" y="26"/>
                  </a:lnTo>
                  <a:cubicBezTo>
                    <a:pt x="162" y="30"/>
                    <a:pt x="165" y="33"/>
                    <a:pt x="165" y="37"/>
                  </a:cubicBezTo>
                  <a:cubicBezTo>
                    <a:pt x="165" y="33"/>
                    <a:pt x="165" y="30"/>
                    <a:pt x="162" y="26"/>
                  </a:cubicBezTo>
                  <a:close/>
                  <a:moveTo>
                    <a:pt x="79" y="0"/>
                  </a:moveTo>
                  <a:cubicBezTo>
                    <a:pt x="75" y="15"/>
                    <a:pt x="64" y="30"/>
                    <a:pt x="68" y="49"/>
                  </a:cubicBezTo>
                  <a:cubicBezTo>
                    <a:pt x="86" y="68"/>
                    <a:pt x="64" y="78"/>
                    <a:pt x="53" y="78"/>
                  </a:cubicBezTo>
                  <a:cubicBezTo>
                    <a:pt x="31" y="75"/>
                    <a:pt x="38" y="52"/>
                    <a:pt x="34" y="37"/>
                  </a:cubicBezTo>
                  <a:lnTo>
                    <a:pt x="1" y="37"/>
                  </a:lnTo>
                  <a:cubicBezTo>
                    <a:pt x="8" y="52"/>
                    <a:pt x="23" y="68"/>
                    <a:pt x="12" y="86"/>
                  </a:cubicBezTo>
                  <a:cubicBezTo>
                    <a:pt x="1" y="116"/>
                    <a:pt x="12" y="138"/>
                    <a:pt x="27" y="164"/>
                  </a:cubicBezTo>
                  <a:cubicBezTo>
                    <a:pt x="31" y="164"/>
                    <a:pt x="38" y="164"/>
                    <a:pt x="41" y="161"/>
                  </a:cubicBezTo>
                  <a:cubicBezTo>
                    <a:pt x="49" y="157"/>
                    <a:pt x="57" y="154"/>
                    <a:pt x="64" y="154"/>
                  </a:cubicBezTo>
                  <a:cubicBezTo>
                    <a:pt x="79" y="154"/>
                    <a:pt x="91" y="168"/>
                    <a:pt x="105" y="172"/>
                  </a:cubicBezTo>
                  <a:cubicBezTo>
                    <a:pt x="113" y="168"/>
                    <a:pt x="117" y="161"/>
                    <a:pt x="120" y="157"/>
                  </a:cubicBezTo>
                  <a:cubicBezTo>
                    <a:pt x="124" y="135"/>
                    <a:pt x="131" y="112"/>
                    <a:pt x="136" y="94"/>
                  </a:cubicBezTo>
                  <a:cubicBezTo>
                    <a:pt x="105" y="90"/>
                    <a:pt x="94" y="78"/>
                    <a:pt x="117" y="56"/>
                  </a:cubicBezTo>
                  <a:cubicBezTo>
                    <a:pt x="127" y="41"/>
                    <a:pt x="146" y="45"/>
                    <a:pt x="162" y="41"/>
                  </a:cubicBezTo>
                  <a:lnTo>
                    <a:pt x="162" y="26"/>
                  </a:lnTo>
                  <a:lnTo>
                    <a:pt x="158" y="26"/>
                  </a:lnTo>
                  <a:cubicBezTo>
                    <a:pt x="127" y="26"/>
                    <a:pt x="105" y="1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7" name="Google Shape;34287;p24"/>
            <p:cNvSpPr/>
            <p:nvPr/>
          </p:nvSpPr>
          <p:spPr>
            <a:xfrm>
              <a:off x="-5199828" y="-1659504"/>
              <a:ext cx="6637" cy="8595"/>
            </a:xfrm>
            <a:custGeom>
              <a:avLst/>
              <a:gdLst/>
              <a:ahLst/>
              <a:cxnLst/>
              <a:rect l="l" t="t" r="r" b="b"/>
              <a:pathLst>
                <a:path w="139" h="180" extrusionOk="0">
                  <a:moveTo>
                    <a:pt x="71" y="8"/>
                  </a:moveTo>
                  <a:cubicBezTo>
                    <a:pt x="49" y="15"/>
                    <a:pt x="22" y="0"/>
                    <a:pt x="8" y="30"/>
                  </a:cubicBezTo>
                  <a:cubicBezTo>
                    <a:pt x="53" y="75"/>
                    <a:pt x="53" y="75"/>
                    <a:pt x="0" y="123"/>
                  </a:cubicBezTo>
                  <a:cubicBezTo>
                    <a:pt x="12" y="142"/>
                    <a:pt x="26" y="157"/>
                    <a:pt x="38" y="172"/>
                  </a:cubicBezTo>
                  <a:cubicBezTo>
                    <a:pt x="41" y="180"/>
                    <a:pt x="49" y="180"/>
                    <a:pt x="53" y="180"/>
                  </a:cubicBezTo>
                  <a:cubicBezTo>
                    <a:pt x="57" y="180"/>
                    <a:pt x="64" y="176"/>
                    <a:pt x="67" y="168"/>
                  </a:cubicBezTo>
                  <a:cubicBezTo>
                    <a:pt x="75" y="157"/>
                    <a:pt x="79" y="142"/>
                    <a:pt x="86" y="135"/>
                  </a:cubicBezTo>
                  <a:cubicBezTo>
                    <a:pt x="138" y="78"/>
                    <a:pt x="138" y="45"/>
                    <a:pt x="75" y="11"/>
                  </a:cubicBezTo>
                  <a:cubicBezTo>
                    <a:pt x="71" y="11"/>
                    <a:pt x="71" y="8"/>
                    <a:pt x="71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8" name="Google Shape;34288;p24"/>
            <p:cNvSpPr/>
            <p:nvPr/>
          </p:nvSpPr>
          <p:spPr>
            <a:xfrm>
              <a:off x="-5500605" y="-1835701"/>
              <a:ext cx="6303" cy="7353"/>
            </a:xfrm>
            <a:custGeom>
              <a:avLst/>
              <a:gdLst/>
              <a:ahLst/>
              <a:cxnLst/>
              <a:rect l="l" t="t" r="r" b="b"/>
              <a:pathLst>
                <a:path w="132" h="154" extrusionOk="0">
                  <a:moveTo>
                    <a:pt x="67" y="0"/>
                  </a:moveTo>
                  <a:cubicBezTo>
                    <a:pt x="60" y="0"/>
                    <a:pt x="50" y="4"/>
                    <a:pt x="41" y="8"/>
                  </a:cubicBezTo>
                  <a:cubicBezTo>
                    <a:pt x="12" y="16"/>
                    <a:pt x="0" y="34"/>
                    <a:pt x="5" y="64"/>
                  </a:cubicBezTo>
                  <a:cubicBezTo>
                    <a:pt x="12" y="94"/>
                    <a:pt x="5" y="124"/>
                    <a:pt x="23" y="154"/>
                  </a:cubicBezTo>
                  <a:cubicBezTo>
                    <a:pt x="60" y="143"/>
                    <a:pt x="83" y="121"/>
                    <a:pt x="102" y="98"/>
                  </a:cubicBezTo>
                  <a:cubicBezTo>
                    <a:pt x="131" y="64"/>
                    <a:pt x="102" y="38"/>
                    <a:pt x="90" y="12"/>
                  </a:cubicBezTo>
                  <a:cubicBezTo>
                    <a:pt x="83" y="4"/>
                    <a:pt x="79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9" name="Google Shape;34289;p24"/>
            <p:cNvSpPr/>
            <p:nvPr/>
          </p:nvSpPr>
          <p:spPr>
            <a:xfrm>
              <a:off x="-5523955" y="-1963146"/>
              <a:ext cx="5539" cy="7210"/>
            </a:xfrm>
            <a:custGeom>
              <a:avLst/>
              <a:gdLst/>
              <a:ahLst/>
              <a:cxnLst/>
              <a:rect l="l" t="t" r="r" b="b"/>
              <a:pathLst>
                <a:path w="116" h="151" extrusionOk="0">
                  <a:moveTo>
                    <a:pt x="49" y="0"/>
                  </a:moveTo>
                  <a:cubicBezTo>
                    <a:pt x="0" y="16"/>
                    <a:pt x="15" y="64"/>
                    <a:pt x="4" y="94"/>
                  </a:cubicBezTo>
                  <a:cubicBezTo>
                    <a:pt x="7" y="124"/>
                    <a:pt x="11" y="150"/>
                    <a:pt x="45" y="150"/>
                  </a:cubicBezTo>
                  <a:cubicBezTo>
                    <a:pt x="82" y="150"/>
                    <a:pt x="116" y="116"/>
                    <a:pt x="116" y="86"/>
                  </a:cubicBezTo>
                  <a:cubicBezTo>
                    <a:pt x="112" y="53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0" name="Google Shape;34290;p24"/>
            <p:cNvSpPr/>
            <p:nvPr/>
          </p:nvSpPr>
          <p:spPr>
            <a:xfrm>
              <a:off x="-5078256" y="-1610990"/>
              <a:ext cx="8786" cy="7210"/>
            </a:xfrm>
            <a:custGeom>
              <a:avLst/>
              <a:gdLst/>
              <a:ahLst/>
              <a:cxnLst/>
              <a:rect l="l" t="t" r="r" b="b"/>
              <a:pathLst>
                <a:path w="184" h="151" extrusionOk="0">
                  <a:moveTo>
                    <a:pt x="123" y="1"/>
                  </a:moveTo>
                  <a:cubicBezTo>
                    <a:pt x="109" y="1"/>
                    <a:pt x="93" y="12"/>
                    <a:pt x="75" y="20"/>
                  </a:cubicBezTo>
                  <a:cubicBezTo>
                    <a:pt x="52" y="35"/>
                    <a:pt x="26" y="42"/>
                    <a:pt x="0" y="57"/>
                  </a:cubicBezTo>
                  <a:cubicBezTo>
                    <a:pt x="11" y="80"/>
                    <a:pt x="30" y="87"/>
                    <a:pt x="33" y="109"/>
                  </a:cubicBezTo>
                  <a:cubicBezTo>
                    <a:pt x="33" y="135"/>
                    <a:pt x="52" y="151"/>
                    <a:pt x="78" y="151"/>
                  </a:cubicBezTo>
                  <a:lnTo>
                    <a:pt x="82" y="151"/>
                  </a:lnTo>
                  <a:cubicBezTo>
                    <a:pt x="75" y="139"/>
                    <a:pt x="71" y="132"/>
                    <a:pt x="64" y="125"/>
                  </a:cubicBezTo>
                  <a:cubicBezTo>
                    <a:pt x="52" y="113"/>
                    <a:pt x="41" y="98"/>
                    <a:pt x="52" y="83"/>
                  </a:cubicBezTo>
                  <a:cubicBezTo>
                    <a:pt x="56" y="75"/>
                    <a:pt x="59" y="75"/>
                    <a:pt x="64" y="75"/>
                  </a:cubicBezTo>
                  <a:cubicBezTo>
                    <a:pt x="71" y="75"/>
                    <a:pt x="78" y="80"/>
                    <a:pt x="86" y="83"/>
                  </a:cubicBezTo>
                  <a:lnTo>
                    <a:pt x="97" y="83"/>
                  </a:lnTo>
                  <a:cubicBezTo>
                    <a:pt x="109" y="83"/>
                    <a:pt x="119" y="80"/>
                    <a:pt x="131" y="72"/>
                  </a:cubicBezTo>
                  <a:lnTo>
                    <a:pt x="131" y="72"/>
                  </a:lnTo>
                  <a:cubicBezTo>
                    <a:pt x="138" y="102"/>
                    <a:pt x="104" y="109"/>
                    <a:pt x="112" y="132"/>
                  </a:cubicBezTo>
                  <a:cubicBezTo>
                    <a:pt x="127" y="128"/>
                    <a:pt x="142" y="125"/>
                    <a:pt x="149" y="109"/>
                  </a:cubicBezTo>
                  <a:cubicBezTo>
                    <a:pt x="164" y="80"/>
                    <a:pt x="183" y="49"/>
                    <a:pt x="161" y="20"/>
                  </a:cubicBezTo>
                  <a:cubicBezTo>
                    <a:pt x="149" y="8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1" name="Google Shape;34291;p24"/>
            <p:cNvSpPr/>
            <p:nvPr/>
          </p:nvSpPr>
          <p:spPr>
            <a:xfrm>
              <a:off x="-5302108" y="-1668958"/>
              <a:ext cx="8595" cy="9311"/>
            </a:xfrm>
            <a:custGeom>
              <a:avLst/>
              <a:gdLst/>
              <a:ahLst/>
              <a:cxnLst/>
              <a:rect l="l" t="t" r="r" b="b"/>
              <a:pathLst>
                <a:path w="180" h="195" extrusionOk="0">
                  <a:moveTo>
                    <a:pt x="60" y="0"/>
                  </a:moveTo>
                  <a:cubicBezTo>
                    <a:pt x="34" y="0"/>
                    <a:pt x="15" y="7"/>
                    <a:pt x="1" y="22"/>
                  </a:cubicBezTo>
                  <a:lnTo>
                    <a:pt x="1" y="26"/>
                  </a:lnTo>
                  <a:cubicBezTo>
                    <a:pt x="27" y="45"/>
                    <a:pt x="60" y="26"/>
                    <a:pt x="82" y="49"/>
                  </a:cubicBezTo>
                  <a:lnTo>
                    <a:pt x="82" y="52"/>
                  </a:lnTo>
                  <a:cubicBezTo>
                    <a:pt x="113" y="71"/>
                    <a:pt x="116" y="97"/>
                    <a:pt x="97" y="123"/>
                  </a:cubicBezTo>
                  <a:cubicBezTo>
                    <a:pt x="82" y="145"/>
                    <a:pt x="71" y="168"/>
                    <a:pt x="75" y="195"/>
                  </a:cubicBezTo>
                  <a:cubicBezTo>
                    <a:pt x="158" y="153"/>
                    <a:pt x="180" y="101"/>
                    <a:pt x="139" y="38"/>
                  </a:cubicBezTo>
                  <a:cubicBezTo>
                    <a:pt x="123" y="15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2" name="Google Shape;34292;p24"/>
            <p:cNvSpPr/>
            <p:nvPr/>
          </p:nvSpPr>
          <p:spPr>
            <a:xfrm>
              <a:off x="-5254072" y="-1938889"/>
              <a:ext cx="7544" cy="8977"/>
            </a:xfrm>
            <a:custGeom>
              <a:avLst/>
              <a:gdLst/>
              <a:ahLst/>
              <a:cxnLst/>
              <a:rect l="l" t="t" r="r" b="b"/>
              <a:pathLst>
                <a:path w="158" h="188" extrusionOk="0">
                  <a:moveTo>
                    <a:pt x="68" y="1"/>
                  </a:moveTo>
                  <a:cubicBezTo>
                    <a:pt x="52" y="1"/>
                    <a:pt x="37" y="8"/>
                    <a:pt x="37" y="20"/>
                  </a:cubicBezTo>
                  <a:cubicBezTo>
                    <a:pt x="26" y="68"/>
                    <a:pt x="0" y="124"/>
                    <a:pt x="45" y="188"/>
                  </a:cubicBezTo>
                  <a:cubicBezTo>
                    <a:pt x="49" y="128"/>
                    <a:pt x="86" y="113"/>
                    <a:pt x="116" y="94"/>
                  </a:cubicBezTo>
                  <a:cubicBezTo>
                    <a:pt x="157" y="68"/>
                    <a:pt x="127" y="42"/>
                    <a:pt x="112" y="20"/>
                  </a:cubicBezTo>
                  <a:cubicBezTo>
                    <a:pt x="101" y="8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3" name="Google Shape;34293;p24"/>
            <p:cNvSpPr/>
            <p:nvPr/>
          </p:nvSpPr>
          <p:spPr>
            <a:xfrm>
              <a:off x="-5456723" y="-1840142"/>
              <a:ext cx="10266" cy="8929"/>
            </a:xfrm>
            <a:custGeom>
              <a:avLst/>
              <a:gdLst/>
              <a:ahLst/>
              <a:cxnLst/>
              <a:rect l="l" t="t" r="r" b="b"/>
              <a:pathLst>
                <a:path w="215" h="187" extrusionOk="0">
                  <a:moveTo>
                    <a:pt x="102" y="0"/>
                  </a:moveTo>
                  <a:cubicBezTo>
                    <a:pt x="87" y="0"/>
                    <a:pt x="73" y="4"/>
                    <a:pt x="61" y="12"/>
                  </a:cubicBezTo>
                  <a:cubicBezTo>
                    <a:pt x="16" y="38"/>
                    <a:pt x="1" y="83"/>
                    <a:pt x="28" y="138"/>
                  </a:cubicBezTo>
                  <a:cubicBezTo>
                    <a:pt x="46" y="172"/>
                    <a:pt x="57" y="187"/>
                    <a:pt x="76" y="187"/>
                  </a:cubicBezTo>
                  <a:cubicBezTo>
                    <a:pt x="87" y="187"/>
                    <a:pt x="102" y="179"/>
                    <a:pt x="125" y="172"/>
                  </a:cubicBezTo>
                  <a:lnTo>
                    <a:pt x="102" y="172"/>
                  </a:lnTo>
                  <a:cubicBezTo>
                    <a:pt x="87" y="172"/>
                    <a:pt x="73" y="169"/>
                    <a:pt x="61" y="150"/>
                  </a:cubicBezTo>
                  <a:cubicBezTo>
                    <a:pt x="42" y="124"/>
                    <a:pt x="28" y="93"/>
                    <a:pt x="46" y="57"/>
                  </a:cubicBezTo>
                  <a:cubicBezTo>
                    <a:pt x="57" y="38"/>
                    <a:pt x="73" y="34"/>
                    <a:pt x="87" y="34"/>
                  </a:cubicBezTo>
                  <a:lnTo>
                    <a:pt x="99" y="34"/>
                  </a:lnTo>
                  <a:cubicBezTo>
                    <a:pt x="140" y="38"/>
                    <a:pt x="158" y="67"/>
                    <a:pt x="169" y="101"/>
                  </a:cubicBezTo>
                  <a:cubicBezTo>
                    <a:pt x="185" y="142"/>
                    <a:pt x="125" y="138"/>
                    <a:pt x="125" y="172"/>
                  </a:cubicBezTo>
                  <a:cubicBezTo>
                    <a:pt x="203" y="138"/>
                    <a:pt x="214" y="109"/>
                    <a:pt x="173" y="38"/>
                  </a:cubicBezTo>
                  <a:cubicBezTo>
                    <a:pt x="158" y="12"/>
                    <a:pt x="132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4" name="Google Shape;34294;p24"/>
            <p:cNvSpPr/>
            <p:nvPr/>
          </p:nvSpPr>
          <p:spPr>
            <a:xfrm>
              <a:off x="-5217304" y="-1779118"/>
              <a:ext cx="6637" cy="5253"/>
            </a:xfrm>
            <a:custGeom>
              <a:avLst/>
              <a:gdLst/>
              <a:ahLst/>
              <a:cxnLst/>
              <a:rect l="l" t="t" r="r" b="b"/>
              <a:pathLst>
                <a:path w="139" h="110" extrusionOk="0">
                  <a:moveTo>
                    <a:pt x="41" y="0"/>
                  </a:moveTo>
                  <a:cubicBezTo>
                    <a:pt x="15" y="0"/>
                    <a:pt x="0" y="19"/>
                    <a:pt x="0" y="38"/>
                  </a:cubicBezTo>
                  <a:cubicBezTo>
                    <a:pt x="4" y="90"/>
                    <a:pt x="38" y="109"/>
                    <a:pt x="90" y="109"/>
                  </a:cubicBezTo>
                  <a:lnTo>
                    <a:pt x="101" y="109"/>
                  </a:lnTo>
                  <a:cubicBezTo>
                    <a:pt x="138" y="109"/>
                    <a:pt x="138" y="87"/>
                    <a:pt x="135" y="64"/>
                  </a:cubicBezTo>
                  <a:cubicBezTo>
                    <a:pt x="135" y="38"/>
                    <a:pt x="8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5" name="Google Shape;34295;p24"/>
            <p:cNvSpPr/>
            <p:nvPr/>
          </p:nvSpPr>
          <p:spPr>
            <a:xfrm>
              <a:off x="-5229098" y="-1799125"/>
              <a:ext cx="10410" cy="5635"/>
            </a:xfrm>
            <a:custGeom>
              <a:avLst/>
              <a:gdLst/>
              <a:ahLst/>
              <a:cxnLst/>
              <a:rect l="l" t="t" r="r" b="b"/>
              <a:pathLst>
                <a:path w="218" h="118" extrusionOk="0">
                  <a:moveTo>
                    <a:pt x="94" y="1"/>
                  </a:moveTo>
                  <a:cubicBezTo>
                    <a:pt x="75" y="1"/>
                    <a:pt x="56" y="5"/>
                    <a:pt x="42" y="12"/>
                  </a:cubicBezTo>
                  <a:cubicBezTo>
                    <a:pt x="0" y="38"/>
                    <a:pt x="0" y="76"/>
                    <a:pt x="4" y="117"/>
                  </a:cubicBezTo>
                  <a:cubicBezTo>
                    <a:pt x="23" y="113"/>
                    <a:pt x="34" y="109"/>
                    <a:pt x="26" y="87"/>
                  </a:cubicBezTo>
                  <a:cubicBezTo>
                    <a:pt x="19" y="61"/>
                    <a:pt x="38" y="45"/>
                    <a:pt x="56" y="38"/>
                  </a:cubicBezTo>
                  <a:lnTo>
                    <a:pt x="64" y="38"/>
                  </a:lnTo>
                  <a:cubicBezTo>
                    <a:pt x="78" y="38"/>
                    <a:pt x="86" y="57"/>
                    <a:pt x="90" y="68"/>
                  </a:cubicBezTo>
                  <a:cubicBezTo>
                    <a:pt x="109" y="95"/>
                    <a:pt x="131" y="102"/>
                    <a:pt x="161" y="105"/>
                  </a:cubicBezTo>
                  <a:cubicBezTo>
                    <a:pt x="173" y="76"/>
                    <a:pt x="217" y="42"/>
                    <a:pt x="168" y="19"/>
                  </a:cubicBezTo>
                  <a:cubicBezTo>
                    <a:pt x="146" y="12"/>
                    <a:pt x="120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6" name="Google Shape;34296;p24"/>
            <p:cNvSpPr/>
            <p:nvPr/>
          </p:nvSpPr>
          <p:spPr>
            <a:xfrm>
              <a:off x="-5558621" y="-2134139"/>
              <a:ext cx="6303" cy="9884"/>
            </a:xfrm>
            <a:custGeom>
              <a:avLst/>
              <a:gdLst/>
              <a:ahLst/>
              <a:cxnLst/>
              <a:rect l="l" t="t" r="r" b="b"/>
              <a:pathLst>
                <a:path w="132" h="207" extrusionOk="0">
                  <a:moveTo>
                    <a:pt x="53" y="1"/>
                  </a:moveTo>
                  <a:cubicBezTo>
                    <a:pt x="38" y="1"/>
                    <a:pt x="26" y="4"/>
                    <a:pt x="16" y="15"/>
                  </a:cubicBezTo>
                  <a:cubicBezTo>
                    <a:pt x="0" y="34"/>
                    <a:pt x="12" y="49"/>
                    <a:pt x="26" y="60"/>
                  </a:cubicBezTo>
                  <a:cubicBezTo>
                    <a:pt x="49" y="82"/>
                    <a:pt x="38" y="113"/>
                    <a:pt x="45" y="135"/>
                  </a:cubicBezTo>
                  <a:cubicBezTo>
                    <a:pt x="57" y="169"/>
                    <a:pt x="68" y="206"/>
                    <a:pt x="105" y="206"/>
                  </a:cubicBezTo>
                  <a:cubicBezTo>
                    <a:pt x="113" y="206"/>
                    <a:pt x="121" y="203"/>
                    <a:pt x="128" y="203"/>
                  </a:cubicBezTo>
                  <a:cubicBezTo>
                    <a:pt x="102" y="187"/>
                    <a:pt x="87" y="176"/>
                    <a:pt x="79" y="135"/>
                  </a:cubicBezTo>
                  <a:cubicBezTo>
                    <a:pt x="71" y="79"/>
                    <a:pt x="105" y="56"/>
                    <a:pt x="131" y="27"/>
                  </a:cubicBezTo>
                  <a:cubicBezTo>
                    <a:pt x="109" y="19"/>
                    <a:pt x="90" y="8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7" name="Google Shape;34297;p24"/>
            <p:cNvSpPr/>
            <p:nvPr/>
          </p:nvSpPr>
          <p:spPr>
            <a:xfrm>
              <a:off x="-5184452" y="-1674688"/>
              <a:ext cx="8929" cy="7735"/>
            </a:xfrm>
            <a:custGeom>
              <a:avLst/>
              <a:gdLst/>
              <a:ahLst/>
              <a:cxnLst/>
              <a:rect l="l" t="t" r="r" b="b"/>
              <a:pathLst>
                <a:path w="187" h="162" extrusionOk="0">
                  <a:moveTo>
                    <a:pt x="0" y="1"/>
                  </a:moveTo>
                  <a:cubicBezTo>
                    <a:pt x="4" y="79"/>
                    <a:pt x="41" y="127"/>
                    <a:pt x="112" y="158"/>
                  </a:cubicBezTo>
                  <a:cubicBezTo>
                    <a:pt x="119" y="161"/>
                    <a:pt x="127" y="161"/>
                    <a:pt x="135" y="161"/>
                  </a:cubicBezTo>
                  <a:cubicBezTo>
                    <a:pt x="145" y="161"/>
                    <a:pt x="157" y="158"/>
                    <a:pt x="164" y="150"/>
                  </a:cubicBezTo>
                  <a:cubicBezTo>
                    <a:pt x="187" y="131"/>
                    <a:pt x="164" y="116"/>
                    <a:pt x="161" y="101"/>
                  </a:cubicBezTo>
                  <a:cubicBezTo>
                    <a:pt x="149" y="105"/>
                    <a:pt x="138" y="105"/>
                    <a:pt x="130" y="105"/>
                  </a:cubicBezTo>
                  <a:cubicBezTo>
                    <a:pt x="90" y="105"/>
                    <a:pt x="71" y="75"/>
                    <a:pt x="59" y="30"/>
                  </a:cubicBezTo>
                  <a:cubicBezTo>
                    <a:pt x="59" y="34"/>
                    <a:pt x="56" y="34"/>
                    <a:pt x="52" y="34"/>
                  </a:cubicBezTo>
                  <a:cubicBezTo>
                    <a:pt x="41" y="34"/>
                    <a:pt x="33" y="27"/>
                    <a:pt x="26" y="15"/>
                  </a:cubicBezTo>
                  <a:cubicBezTo>
                    <a:pt x="23" y="8"/>
                    <a:pt x="14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8" name="Google Shape;34298;p24"/>
            <p:cNvSpPr/>
            <p:nvPr/>
          </p:nvSpPr>
          <p:spPr>
            <a:xfrm>
              <a:off x="-5132882" y="-1796594"/>
              <a:ext cx="7163" cy="7163"/>
            </a:xfrm>
            <a:custGeom>
              <a:avLst/>
              <a:gdLst/>
              <a:ahLst/>
              <a:cxnLst/>
              <a:rect l="l" t="t" r="r" b="b"/>
              <a:pathLst>
                <a:path w="150" h="150" extrusionOk="0">
                  <a:moveTo>
                    <a:pt x="23" y="0"/>
                  </a:moveTo>
                  <a:lnTo>
                    <a:pt x="23" y="0"/>
                  </a:lnTo>
                  <a:cubicBezTo>
                    <a:pt x="19" y="8"/>
                    <a:pt x="11" y="11"/>
                    <a:pt x="11" y="23"/>
                  </a:cubicBezTo>
                  <a:cubicBezTo>
                    <a:pt x="15" y="15"/>
                    <a:pt x="19" y="8"/>
                    <a:pt x="23" y="0"/>
                  </a:cubicBezTo>
                  <a:close/>
                  <a:moveTo>
                    <a:pt x="68" y="0"/>
                  </a:moveTo>
                  <a:cubicBezTo>
                    <a:pt x="45" y="0"/>
                    <a:pt x="26" y="8"/>
                    <a:pt x="11" y="23"/>
                  </a:cubicBezTo>
                  <a:lnTo>
                    <a:pt x="11" y="37"/>
                  </a:lnTo>
                  <a:cubicBezTo>
                    <a:pt x="0" y="105"/>
                    <a:pt x="64" y="116"/>
                    <a:pt x="94" y="149"/>
                  </a:cubicBezTo>
                  <a:cubicBezTo>
                    <a:pt x="149" y="113"/>
                    <a:pt x="142" y="60"/>
                    <a:pt x="135" y="11"/>
                  </a:cubicBezTo>
                  <a:lnTo>
                    <a:pt x="120" y="11"/>
                  </a:lnTo>
                  <a:cubicBezTo>
                    <a:pt x="120" y="34"/>
                    <a:pt x="123" y="56"/>
                    <a:pt x="123" y="78"/>
                  </a:cubicBezTo>
                  <a:cubicBezTo>
                    <a:pt x="94" y="56"/>
                    <a:pt x="56" y="45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9" name="Google Shape;34299;p24"/>
            <p:cNvSpPr/>
            <p:nvPr/>
          </p:nvSpPr>
          <p:spPr>
            <a:xfrm>
              <a:off x="-5115931" y="-1907279"/>
              <a:ext cx="9311" cy="11317"/>
            </a:xfrm>
            <a:custGeom>
              <a:avLst/>
              <a:gdLst/>
              <a:ahLst/>
              <a:cxnLst/>
              <a:rect l="l" t="t" r="r" b="b"/>
              <a:pathLst>
                <a:path w="195" h="237" extrusionOk="0">
                  <a:moveTo>
                    <a:pt x="34" y="0"/>
                  </a:moveTo>
                  <a:cubicBezTo>
                    <a:pt x="15" y="45"/>
                    <a:pt x="41" y="86"/>
                    <a:pt x="27" y="128"/>
                  </a:cubicBezTo>
                  <a:cubicBezTo>
                    <a:pt x="1" y="188"/>
                    <a:pt x="68" y="198"/>
                    <a:pt x="82" y="236"/>
                  </a:cubicBezTo>
                  <a:cubicBezTo>
                    <a:pt x="82" y="224"/>
                    <a:pt x="79" y="214"/>
                    <a:pt x="79" y="202"/>
                  </a:cubicBezTo>
                  <a:cubicBezTo>
                    <a:pt x="68" y="184"/>
                    <a:pt x="56" y="165"/>
                    <a:pt x="60" y="139"/>
                  </a:cubicBezTo>
                  <a:cubicBezTo>
                    <a:pt x="53" y="112"/>
                    <a:pt x="86" y="83"/>
                    <a:pt x="56" y="50"/>
                  </a:cubicBezTo>
                  <a:lnTo>
                    <a:pt x="56" y="50"/>
                  </a:lnTo>
                  <a:cubicBezTo>
                    <a:pt x="63" y="53"/>
                    <a:pt x="75" y="53"/>
                    <a:pt x="82" y="53"/>
                  </a:cubicBezTo>
                  <a:lnTo>
                    <a:pt x="105" y="53"/>
                  </a:lnTo>
                  <a:cubicBezTo>
                    <a:pt x="123" y="53"/>
                    <a:pt x="135" y="57"/>
                    <a:pt x="150" y="72"/>
                  </a:cubicBezTo>
                  <a:cubicBezTo>
                    <a:pt x="165" y="72"/>
                    <a:pt x="180" y="67"/>
                    <a:pt x="194" y="67"/>
                  </a:cubicBezTo>
                  <a:cubicBezTo>
                    <a:pt x="153" y="19"/>
                    <a:pt x="86" y="31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0" name="Google Shape;34300;p24"/>
            <p:cNvSpPr/>
            <p:nvPr/>
          </p:nvSpPr>
          <p:spPr>
            <a:xfrm>
              <a:off x="-5112206" y="-1901740"/>
              <a:ext cx="7736" cy="6112"/>
            </a:xfrm>
            <a:custGeom>
              <a:avLst/>
              <a:gdLst/>
              <a:ahLst/>
              <a:cxnLst/>
              <a:rect l="l" t="t" r="r" b="b"/>
              <a:pathLst>
                <a:path w="162" h="128" extrusionOk="0">
                  <a:moveTo>
                    <a:pt x="142" y="1"/>
                  </a:moveTo>
                  <a:cubicBezTo>
                    <a:pt x="139" y="1"/>
                    <a:pt x="135" y="4"/>
                    <a:pt x="135" y="4"/>
                  </a:cubicBezTo>
                  <a:cubicBezTo>
                    <a:pt x="120" y="34"/>
                    <a:pt x="109" y="60"/>
                    <a:pt x="72" y="60"/>
                  </a:cubicBezTo>
                  <a:lnTo>
                    <a:pt x="61" y="60"/>
                  </a:lnTo>
                  <a:cubicBezTo>
                    <a:pt x="42" y="60"/>
                    <a:pt x="19" y="79"/>
                    <a:pt x="1" y="86"/>
                  </a:cubicBezTo>
                  <a:cubicBezTo>
                    <a:pt x="1" y="98"/>
                    <a:pt x="4" y="108"/>
                    <a:pt x="4" y="120"/>
                  </a:cubicBezTo>
                  <a:cubicBezTo>
                    <a:pt x="23" y="127"/>
                    <a:pt x="45" y="127"/>
                    <a:pt x="64" y="127"/>
                  </a:cubicBezTo>
                  <a:lnTo>
                    <a:pt x="132" y="127"/>
                  </a:lnTo>
                  <a:cubicBezTo>
                    <a:pt x="150" y="113"/>
                    <a:pt x="150" y="91"/>
                    <a:pt x="161" y="75"/>
                  </a:cubicBezTo>
                  <a:cubicBezTo>
                    <a:pt x="158" y="49"/>
                    <a:pt x="158" y="23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1" name="Google Shape;34301;p24"/>
            <p:cNvSpPr/>
            <p:nvPr/>
          </p:nvSpPr>
          <p:spPr>
            <a:xfrm>
              <a:off x="-5566452" y="-1814118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26" y="1"/>
                  </a:moveTo>
                  <a:cubicBezTo>
                    <a:pt x="0" y="31"/>
                    <a:pt x="23" y="64"/>
                    <a:pt x="19" y="98"/>
                  </a:cubicBezTo>
                  <a:cubicBezTo>
                    <a:pt x="30" y="117"/>
                    <a:pt x="45" y="124"/>
                    <a:pt x="64" y="124"/>
                  </a:cubicBezTo>
                  <a:lnTo>
                    <a:pt x="71" y="124"/>
                  </a:lnTo>
                  <a:cubicBezTo>
                    <a:pt x="86" y="121"/>
                    <a:pt x="105" y="117"/>
                    <a:pt x="120" y="105"/>
                  </a:cubicBezTo>
                  <a:cubicBezTo>
                    <a:pt x="161" y="83"/>
                    <a:pt x="180" y="50"/>
                    <a:pt x="138" y="9"/>
                  </a:cubicBezTo>
                  <a:lnTo>
                    <a:pt x="138" y="9"/>
                  </a:lnTo>
                  <a:cubicBezTo>
                    <a:pt x="112" y="38"/>
                    <a:pt x="94" y="53"/>
                    <a:pt x="78" y="53"/>
                  </a:cubicBezTo>
                  <a:cubicBezTo>
                    <a:pt x="60" y="53"/>
                    <a:pt x="45" y="35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2" name="Google Shape;34302;p24"/>
            <p:cNvSpPr/>
            <p:nvPr/>
          </p:nvSpPr>
          <p:spPr>
            <a:xfrm>
              <a:off x="-5330137" y="-1781410"/>
              <a:ext cx="5205" cy="7879"/>
            </a:xfrm>
            <a:custGeom>
              <a:avLst/>
              <a:gdLst/>
              <a:ahLst/>
              <a:cxnLst/>
              <a:rect l="l" t="t" r="r" b="b"/>
              <a:pathLst>
                <a:path w="109" h="165" extrusionOk="0">
                  <a:moveTo>
                    <a:pt x="72" y="0"/>
                  </a:moveTo>
                  <a:cubicBezTo>
                    <a:pt x="64" y="0"/>
                    <a:pt x="56" y="0"/>
                    <a:pt x="46" y="4"/>
                  </a:cubicBezTo>
                  <a:cubicBezTo>
                    <a:pt x="27" y="4"/>
                    <a:pt x="1" y="11"/>
                    <a:pt x="12" y="33"/>
                  </a:cubicBezTo>
                  <a:cubicBezTo>
                    <a:pt x="38" y="78"/>
                    <a:pt x="15" y="119"/>
                    <a:pt x="19" y="164"/>
                  </a:cubicBezTo>
                  <a:cubicBezTo>
                    <a:pt x="34" y="157"/>
                    <a:pt x="46" y="142"/>
                    <a:pt x="64" y="142"/>
                  </a:cubicBezTo>
                  <a:cubicBezTo>
                    <a:pt x="75" y="127"/>
                    <a:pt x="82" y="112"/>
                    <a:pt x="94" y="93"/>
                  </a:cubicBezTo>
                  <a:cubicBezTo>
                    <a:pt x="101" y="71"/>
                    <a:pt x="108" y="52"/>
                    <a:pt x="101" y="26"/>
                  </a:cubicBezTo>
                  <a:cubicBezTo>
                    <a:pt x="98" y="4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3" name="Google Shape;34303;p24"/>
            <p:cNvSpPr/>
            <p:nvPr/>
          </p:nvSpPr>
          <p:spPr>
            <a:xfrm>
              <a:off x="-5598254" y="-1946195"/>
              <a:ext cx="13609" cy="7544"/>
            </a:xfrm>
            <a:custGeom>
              <a:avLst/>
              <a:gdLst/>
              <a:ahLst/>
              <a:cxnLst/>
              <a:rect l="l" t="t" r="r" b="b"/>
              <a:pathLst>
                <a:path w="285" h="158" extrusionOk="0">
                  <a:moveTo>
                    <a:pt x="211" y="1"/>
                  </a:moveTo>
                  <a:cubicBezTo>
                    <a:pt x="251" y="45"/>
                    <a:pt x="244" y="87"/>
                    <a:pt x="206" y="128"/>
                  </a:cubicBezTo>
                  <a:cubicBezTo>
                    <a:pt x="192" y="132"/>
                    <a:pt x="176" y="132"/>
                    <a:pt x="161" y="132"/>
                  </a:cubicBezTo>
                  <a:cubicBezTo>
                    <a:pt x="143" y="132"/>
                    <a:pt x="128" y="132"/>
                    <a:pt x="109" y="120"/>
                  </a:cubicBezTo>
                  <a:cubicBezTo>
                    <a:pt x="38" y="113"/>
                    <a:pt x="35" y="109"/>
                    <a:pt x="54" y="16"/>
                  </a:cubicBezTo>
                  <a:lnTo>
                    <a:pt x="54" y="12"/>
                  </a:lnTo>
                  <a:lnTo>
                    <a:pt x="54" y="12"/>
                  </a:lnTo>
                  <a:cubicBezTo>
                    <a:pt x="1" y="87"/>
                    <a:pt x="12" y="124"/>
                    <a:pt x="90" y="139"/>
                  </a:cubicBezTo>
                  <a:cubicBezTo>
                    <a:pt x="128" y="150"/>
                    <a:pt x="161" y="147"/>
                    <a:pt x="199" y="158"/>
                  </a:cubicBezTo>
                  <a:lnTo>
                    <a:pt x="214" y="158"/>
                  </a:lnTo>
                  <a:cubicBezTo>
                    <a:pt x="237" y="158"/>
                    <a:pt x="251" y="142"/>
                    <a:pt x="251" y="116"/>
                  </a:cubicBezTo>
                  <a:cubicBezTo>
                    <a:pt x="251" y="97"/>
                    <a:pt x="255" y="80"/>
                    <a:pt x="263" y="61"/>
                  </a:cubicBezTo>
                  <a:cubicBezTo>
                    <a:pt x="285" y="12"/>
                    <a:pt x="263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4" name="Google Shape;34304;p24"/>
            <p:cNvSpPr/>
            <p:nvPr/>
          </p:nvSpPr>
          <p:spPr>
            <a:xfrm>
              <a:off x="-5585027" y="-2055065"/>
              <a:ext cx="7354" cy="10410"/>
            </a:xfrm>
            <a:custGeom>
              <a:avLst/>
              <a:gdLst/>
              <a:ahLst/>
              <a:cxnLst/>
              <a:rect l="l" t="t" r="r" b="b"/>
              <a:pathLst>
                <a:path w="154" h="218" extrusionOk="0">
                  <a:moveTo>
                    <a:pt x="79" y="0"/>
                  </a:moveTo>
                  <a:cubicBezTo>
                    <a:pt x="72" y="0"/>
                    <a:pt x="60" y="8"/>
                    <a:pt x="53" y="19"/>
                  </a:cubicBezTo>
                  <a:cubicBezTo>
                    <a:pt x="46" y="31"/>
                    <a:pt x="34" y="31"/>
                    <a:pt x="19" y="31"/>
                  </a:cubicBezTo>
                  <a:lnTo>
                    <a:pt x="1" y="31"/>
                  </a:lnTo>
                  <a:cubicBezTo>
                    <a:pt x="49" y="53"/>
                    <a:pt x="101" y="64"/>
                    <a:pt x="101" y="135"/>
                  </a:cubicBezTo>
                  <a:cubicBezTo>
                    <a:pt x="101" y="169"/>
                    <a:pt x="68" y="188"/>
                    <a:pt x="79" y="217"/>
                  </a:cubicBezTo>
                  <a:cubicBezTo>
                    <a:pt x="150" y="195"/>
                    <a:pt x="120" y="124"/>
                    <a:pt x="139" y="83"/>
                  </a:cubicBezTo>
                  <a:cubicBezTo>
                    <a:pt x="153" y="53"/>
                    <a:pt x="139" y="34"/>
                    <a:pt x="117" y="22"/>
                  </a:cubicBezTo>
                  <a:cubicBezTo>
                    <a:pt x="101" y="15"/>
                    <a:pt x="91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5" name="Google Shape;34305;p24"/>
            <p:cNvSpPr/>
            <p:nvPr/>
          </p:nvSpPr>
          <p:spPr>
            <a:xfrm>
              <a:off x="-5310178" y="-1718236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80" y="23"/>
                  </a:moveTo>
                  <a:cubicBezTo>
                    <a:pt x="99" y="23"/>
                    <a:pt x="106" y="38"/>
                    <a:pt x="106" y="52"/>
                  </a:cubicBezTo>
                  <a:cubicBezTo>
                    <a:pt x="106" y="68"/>
                    <a:pt x="102" y="83"/>
                    <a:pt x="83" y="83"/>
                  </a:cubicBezTo>
                  <a:lnTo>
                    <a:pt x="80" y="83"/>
                  </a:lnTo>
                  <a:cubicBezTo>
                    <a:pt x="65" y="83"/>
                    <a:pt x="39" y="78"/>
                    <a:pt x="39" y="56"/>
                  </a:cubicBezTo>
                  <a:cubicBezTo>
                    <a:pt x="39" y="34"/>
                    <a:pt x="61" y="30"/>
                    <a:pt x="80" y="23"/>
                  </a:cubicBezTo>
                  <a:close/>
                  <a:moveTo>
                    <a:pt x="72" y="0"/>
                  </a:moveTo>
                  <a:cubicBezTo>
                    <a:pt x="42" y="11"/>
                    <a:pt x="4" y="19"/>
                    <a:pt x="1" y="64"/>
                  </a:cubicBezTo>
                  <a:cubicBezTo>
                    <a:pt x="4" y="86"/>
                    <a:pt x="68" y="139"/>
                    <a:pt x="91" y="139"/>
                  </a:cubicBezTo>
                  <a:lnTo>
                    <a:pt x="94" y="139"/>
                  </a:lnTo>
                  <a:cubicBezTo>
                    <a:pt x="147" y="123"/>
                    <a:pt x="117" y="68"/>
                    <a:pt x="147" y="38"/>
                  </a:cubicBezTo>
                  <a:cubicBezTo>
                    <a:pt x="158" y="30"/>
                    <a:pt x="113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6" name="Google Shape;34306;p24"/>
            <p:cNvSpPr/>
            <p:nvPr/>
          </p:nvSpPr>
          <p:spPr>
            <a:xfrm>
              <a:off x="-5296044" y="-1808197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0" y="16"/>
                  </a:moveTo>
                  <a:lnTo>
                    <a:pt x="0" y="19"/>
                  </a:lnTo>
                  <a:cubicBezTo>
                    <a:pt x="0" y="23"/>
                    <a:pt x="5" y="26"/>
                    <a:pt x="8" y="30"/>
                  </a:cubicBezTo>
                  <a:cubicBezTo>
                    <a:pt x="19" y="45"/>
                    <a:pt x="38" y="49"/>
                    <a:pt x="53" y="64"/>
                  </a:cubicBezTo>
                  <a:cubicBezTo>
                    <a:pt x="79" y="90"/>
                    <a:pt x="53" y="146"/>
                    <a:pt x="109" y="154"/>
                  </a:cubicBezTo>
                  <a:cubicBezTo>
                    <a:pt x="117" y="154"/>
                    <a:pt x="105" y="168"/>
                    <a:pt x="101" y="173"/>
                  </a:cubicBezTo>
                  <a:cubicBezTo>
                    <a:pt x="83" y="199"/>
                    <a:pt x="98" y="225"/>
                    <a:pt x="94" y="251"/>
                  </a:cubicBezTo>
                  <a:lnTo>
                    <a:pt x="98" y="247"/>
                  </a:lnTo>
                  <a:cubicBezTo>
                    <a:pt x="112" y="240"/>
                    <a:pt x="105" y="217"/>
                    <a:pt x="117" y="206"/>
                  </a:cubicBezTo>
                  <a:cubicBezTo>
                    <a:pt x="162" y="164"/>
                    <a:pt x="120" y="120"/>
                    <a:pt x="120" y="75"/>
                  </a:cubicBezTo>
                  <a:cubicBezTo>
                    <a:pt x="117" y="0"/>
                    <a:pt x="45" y="34"/>
                    <a:pt x="8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7" name="Google Shape;34307;p24"/>
            <p:cNvSpPr/>
            <p:nvPr/>
          </p:nvSpPr>
          <p:spPr>
            <a:xfrm>
              <a:off x="-5325171" y="-1863014"/>
              <a:ext cx="10457" cy="6685"/>
            </a:xfrm>
            <a:custGeom>
              <a:avLst/>
              <a:gdLst/>
              <a:ahLst/>
              <a:cxnLst/>
              <a:rect l="l" t="t" r="r" b="b"/>
              <a:pathLst>
                <a:path w="219" h="140" extrusionOk="0">
                  <a:moveTo>
                    <a:pt x="27" y="1"/>
                  </a:moveTo>
                  <a:cubicBezTo>
                    <a:pt x="4" y="23"/>
                    <a:pt x="4" y="53"/>
                    <a:pt x="1" y="79"/>
                  </a:cubicBezTo>
                  <a:cubicBezTo>
                    <a:pt x="35" y="94"/>
                    <a:pt x="61" y="117"/>
                    <a:pt x="99" y="120"/>
                  </a:cubicBezTo>
                  <a:cubicBezTo>
                    <a:pt x="99" y="105"/>
                    <a:pt x="102" y="91"/>
                    <a:pt x="121" y="91"/>
                  </a:cubicBezTo>
                  <a:lnTo>
                    <a:pt x="125" y="91"/>
                  </a:lnTo>
                  <a:cubicBezTo>
                    <a:pt x="151" y="94"/>
                    <a:pt x="144" y="117"/>
                    <a:pt x="147" y="132"/>
                  </a:cubicBezTo>
                  <a:lnTo>
                    <a:pt x="177" y="132"/>
                  </a:lnTo>
                  <a:cubicBezTo>
                    <a:pt x="173" y="94"/>
                    <a:pt x="214" y="79"/>
                    <a:pt x="218" y="49"/>
                  </a:cubicBezTo>
                  <a:lnTo>
                    <a:pt x="218" y="49"/>
                  </a:lnTo>
                  <a:cubicBezTo>
                    <a:pt x="199" y="60"/>
                    <a:pt x="177" y="60"/>
                    <a:pt x="154" y="60"/>
                  </a:cubicBezTo>
                  <a:lnTo>
                    <a:pt x="99" y="60"/>
                  </a:lnTo>
                  <a:cubicBezTo>
                    <a:pt x="80" y="60"/>
                    <a:pt x="61" y="60"/>
                    <a:pt x="42" y="68"/>
                  </a:cubicBezTo>
                  <a:cubicBezTo>
                    <a:pt x="61" y="42"/>
                    <a:pt x="61" y="34"/>
                    <a:pt x="27" y="1"/>
                  </a:cubicBezTo>
                  <a:close/>
                  <a:moveTo>
                    <a:pt x="177" y="132"/>
                  </a:moveTo>
                  <a:cubicBezTo>
                    <a:pt x="173" y="135"/>
                    <a:pt x="170" y="135"/>
                    <a:pt x="166" y="139"/>
                  </a:cubicBezTo>
                  <a:cubicBezTo>
                    <a:pt x="170" y="139"/>
                    <a:pt x="173" y="135"/>
                    <a:pt x="17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8" name="Google Shape;34308;p24"/>
            <p:cNvSpPr/>
            <p:nvPr/>
          </p:nvSpPr>
          <p:spPr>
            <a:xfrm>
              <a:off x="-5050991" y="-1732705"/>
              <a:ext cx="7019" cy="5062"/>
            </a:xfrm>
            <a:custGeom>
              <a:avLst/>
              <a:gdLst/>
              <a:ahLst/>
              <a:cxnLst/>
              <a:rect l="l" t="t" r="r" b="b"/>
              <a:pathLst>
                <a:path w="147" h="106" extrusionOk="0">
                  <a:moveTo>
                    <a:pt x="64" y="0"/>
                  </a:moveTo>
                  <a:cubicBezTo>
                    <a:pt x="49" y="0"/>
                    <a:pt x="35" y="15"/>
                    <a:pt x="19" y="27"/>
                  </a:cubicBezTo>
                  <a:cubicBezTo>
                    <a:pt x="1" y="41"/>
                    <a:pt x="16" y="60"/>
                    <a:pt x="23" y="75"/>
                  </a:cubicBezTo>
                  <a:cubicBezTo>
                    <a:pt x="35" y="90"/>
                    <a:pt x="42" y="105"/>
                    <a:pt x="57" y="105"/>
                  </a:cubicBezTo>
                  <a:cubicBezTo>
                    <a:pt x="61" y="105"/>
                    <a:pt x="68" y="101"/>
                    <a:pt x="72" y="98"/>
                  </a:cubicBezTo>
                  <a:cubicBezTo>
                    <a:pt x="98" y="83"/>
                    <a:pt x="128" y="94"/>
                    <a:pt x="147" y="75"/>
                  </a:cubicBezTo>
                  <a:cubicBezTo>
                    <a:pt x="147" y="31"/>
                    <a:pt x="109" y="19"/>
                    <a:pt x="83" y="5"/>
                  </a:cubicBezTo>
                  <a:cubicBezTo>
                    <a:pt x="76" y="0"/>
                    <a:pt x="72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9" name="Google Shape;34309;p24"/>
            <p:cNvSpPr/>
            <p:nvPr/>
          </p:nvSpPr>
          <p:spPr>
            <a:xfrm>
              <a:off x="-5304400" y="-1793061"/>
              <a:ext cx="9454" cy="5253"/>
            </a:xfrm>
            <a:custGeom>
              <a:avLst/>
              <a:gdLst/>
              <a:ahLst/>
              <a:cxnLst/>
              <a:rect l="l" t="t" r="r" b="b"/>
              <a:pathLst>
                <a:path w="198" h="110" extrusionOk="0">
                  <a:moveTo>
                    <a:pt x="7" y="1"/>
                  </a:moveTo>
                  <a:cubicBezTo>
                    <a:pt x="0" y="49"/>
                    <a:pt x="41" y="91"/>
                    <a:pt x="101" y="102"/>
                  </a:cubicBezTo>
                  <a:cubicBezTo>
                    <a:pt x="119" y="106"/>
                    <a:pt x="135" y="109"/>
                    <a:pt x="145" y="109"/>
                  </a:cubicBezTo>
                  <a:cubicBezTo>
                    <a:pt x="171" y="109"/>
                    <a:pt x="180" y="91"/>
                    <a:pt x="198" y="35"/>
                  </a:cubicBezTo>
                  <a:cubicBezTo>
                    <a:pt x="187" y="35"/>
                    <a:pt x="171" y="35"/>
                    <a:pt x="161" y="39"/>
                  </a:cubicBezTo>
                  <a:cubicBezTo>
                    <a:pt x="142" y="49"/>
                    <a:pt x="127" y="57"/>
                    <a:pt x="108" y="57"/>
                  </a:cubicBezTo>
                  <a:cubicBezTo>
                    <a:pt x="82" y="57"/>
                    <a:pt x="59" y="42"/>
                    <a:pt x="37" y="20"/>
                  </a:cubicBezTo>
                  <a:cubicBezTo>
                    <a:pt x="30" y="13"/>
                    <a:pt x="18" y="4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0" name="Google Shape;34310;p24"/>
            <p:cNvSpPr/>
            <p:nvPr/>
          </p:nvSpPr>
          <p:spPr>
            <a:xfrm>
              <a:off x="-5043112" y="-1700044"/>
              <a:ext cx="9693" cy="6972"/>
            </a:xfrm>
            <a:custGeom>
              <a:avLst/>
              <a:gdLst/>
              <a:ahLst/>
              <a:cxnLst/>
              <a:rect l="l" t="t" r="r" b="b"/>
              <a:pathLst>
                <a:path w="203" h="146" extrusionOk="0">
                  <a:moveTo>
                    <a:pt x="34" y="1"/>
                  </a:moveTo>
                  <a:cubicBezTo>
                    <a:pt x="11" y="27"/>
                    <a:pt x="1" y="98"/>
                    <a:pt x="15" y="128"/>
                  </a:cubicBezTo>
                  <a:cubicBezTo>
                    <a:pt x="23" y="139"/>
                    <a:pt x="56" y="146"/>
                    <a:pt x="90" y="146"/>
                  </a:cubicBezTo>
                  <a:cubicBezTo>
                    <a:pt x="108" y="146"/>
                    <a:pt x="124" y="146"/>
                    <a:pt x="139" y="139"/>
                  </a:cubicBezTo>
                  <a:cubicBezTo>
                    <a:pt x="191" y="120"/>
                    <a:pt x="203" y="87"/>
                    <a:pt x="180" y="38"/>
                  </a:cubicBezTo>
                  <a:lnTo>
                    <a:pt x="180" y="38"/>
                  </a:lnTo>
                  <a:cubicBezTo>
                    <a:pt x="176" y="49"/>
                    <a:pt x="172" y="61"/>
                    <a:pt x="168" y="72"/>
                  </a:cubicBezTo>
                  <a:cubicBezTo>
                    <a:pt x="153" y="98"/>
                    <a:pt x="142" y="120"/>
                    <a:pt x="113" y="120"/>
                  </a:cubicBezTo>
                  <a:lnTo>
                    <a:pt x="98" y="120"/>
                  </a:lnTo>
                  <a:cubicBezTo>
                    <a:pt x="72" y="113"/>
                    <a:pt x="34" y="113"/>
                    <a:pt x="41" y="64"/>
                  </a:cubicBezTo>
                  <a:cubicBezTo>
                    <a:pt x="38" y="45"/>
                    <a:pt x="38" y="23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1" name="Google Shape;34311;p24"/>
            <p:cNvSpPr/>
            <p:nvPr/>
          </p:nvSpPr>
          <p:spPr>
            <a:xfrm>
              <a:off x="-5022962" y="-1775345"/>
              <a:ext cx="15757" cy="6064"/>
            </a:xfrm>
            <a:custGeom>
              <a:avLst/>
              <a:gdLst/>
              <a:ahLst/>
              <a:cxnLst/>
              <a:rect l="l" t="t" r="r" b="b"/>
              <a:pathLst>
                <a:path w="330" h="127" extrusionOk="0">
                  <a:moveTo>
                    <a:pt x="135" y="0"/>
                  </a:moveTo>
                  <a:cubicBezTo>
                    <a:pt x="98" y="0"/>
                    <a:pt x="57" y="18"/>
                    <a:pt x="19" y="23"/>
                  </a:cubicBezTo>
                  <a:cubicBezTo>
                    <a:pt x="0" y="26"/>
                    <a:pt x="8" y="41"/>
                    <a:pt x="23" y="52"/>
                  </a:cubicBezTo>
                  <a:cubicBezTo>
                    <a:pt x="38" y="37"/>
                    <a:pt x="57" y="30"/>
                    <a:pt x="79" y="30"/>
                  </a:cubicBezTo>
                  <a:lnTo>
                    <a:pt x="83" y="30"/>
                  </a:lnTo>
                  <a:cubicBezTo>
                    <a:pt x="98" y="41"/>
                    <a:pt x="113" y="45"/>
                    <a:pt x="128" y="45"/>
                  </a:cubicBezTo>
                  <a:cubicBezTo>
                    <a:pt x="143" y="45"/>
                    <a:pt x="154" y="45"/>
                    <a:pt x="169" y="41"/>
                  </a:cubicBezTo>
                  <a:cubicBezTo>
                    <a:pt x="184" y="37"/>
                    <a:pt x="195" y="34"/>
                    <a:pt x="210" y="34"/>
                  </a:cubicBezTo>
                  <a:cubicBezTo>
                    <a:pt x="259" y="34"/>
                    <a:pt x="274" y="45"/>
                    <a:pt x="278" y="86"/>
                  </a:cubicBezTo>
                  <a:cubicBezTo>
                    <a:pt x="278" y="101"/>
                    <a:pt x="278" y="113"/>
                    <a:pt x="281" y="127"/>
                  </a:cubicBezTo>
                  <a:cubicBezTo>
                    <a:pt x="330" y="41"/>
                    <a:pt x="319" y="26"/>
                    <a:pt x="225" y="18"/>
                  </a:cubicBezTo>
                  <a:cubicBezTo>
                    <a:pt x="210" y="18"/>
                    <a:pt x="195" y="15"/>
                    <a:pt x="180" y="8"/>
                  </a:cubicBezTo>
                  <a:cubicBezTo>
                    <a:pt x="165" y="0"/>
                    <a:pt x="15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2" name="Google Shape;34312;p24"/>
            <p:cNvSpPr/>
            <p:nvPr/>
          </p:nvSpPr>
          <p:spPr>
            <a:xfrm>
              <a:off x="-5253737" y="-1647901"/>
              <a:ext cx="8977" cy="5921"/>
            </a:xfrm>
            <a:custGeom>
              <a:avLst/>
              <a:gdLst/>
              <a:ahLst/>
              <a:cxnLst/>
              <a:rect l="l" t="t" r="r" b="b"/>
              <a:pathLst>
                <a:path w="188" h="124" extrusionOk="0">
                  <a:moveTo>
                    <a:pt x="71" y="0"/>
                  </a:moveTo>
                  <a:cubicBezTo>
                    <a:pt x="61" y="0"/>
                    <a:pt x="45" y="15"/>
                    <a:pt x="34" y="30"/>
                  </a:cubicBezTo>
                  <a:cubicBezTo>
                    <a:pt x="0" y="68"/>
                    <a:pt x="34" y="94"/>
                    <a:pt x="49" y="123"/>
                  </a:cubicBezTo>
                  <a:lnTo>
                    <a:pt x="64" y="123"/>
                  </a:lnTo>
                  <a:cubicBezTo>
                    <a:pt x="75" y="75"/>
                    <a:pt x="105" y="63"/>
                    <a:pt x="139" y="63"/>
                  </a:cubicBezTo>
                  <a:cubicBezTo>
                    <a:pt x="154" y="63"/>
                    <a:pt x="173" y="63"/>
                    <a:pt x="187" y="68"/>
                  </a:cubicBezTo>
                  <a:lnTo>
                    <a:pt x="187" y="63"/>
                  </a:lnTo>
                  <a:cubicBezTo>
                    <a:pt x="183" y="41"/>
                    <a:pt x="176" y="26"/>
                    <a:pt x="157" y="26"/>
                  </a:cubicBezTo>
                  <a:cubicBezTo>
                    <a:pt x="154" y="26"/>
                    <a:pt x="146" y="26"/>
                    <a:pt x="142" y="30"/>
                  </a:cubicBezTo>
                  <a:cubicBezTo>
                    <a:pt x="135" y="30"/>
                    <a:pt x="128" y="34"/>
                    <a:pt x="123" y="34"/>
                  </a:cubicBezTo>
                  <a:cubicBezTo>
                    <a:pt x="116" y="34"/>
                    <a:pt x="109" y="30"/>
                    <a:pt x="101" y="18"/>
                  </a:cubicBezTo>
                  <a:cubicBezTo>
                    <a:pt x="90" y="4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3" name="Google Shape;34313;p24"/>
            <p:cNvSpPr/>
            <p:nvPr/>
          </p:nvSpPr>
          <p:spPr>
            <a:xfrm>
              <a:off x="-5543628" y="-1892094"/>
              <a:ext cx="6494" cy="7019"/>
            </a:xfrm>
            <a:custGeom>
              <a:avLst/>
              <a:gdLst/>
              <a:ahLst/>
              <a:cxnLst/>
              <a:rect l="l" t="t" r="r" b="b"/>
              <a:pathLst>
                <a:path w="136" h="147" extrusionOk="0">
                  <a:moveTo>
                    <a:pt x="87" y="1"/>
                  </a:moveTo>
                  <a:cubicBezTo>
                    <a:pt x="83" y="1"/>
                    <a:pt x="79" y="4"/>
                    <a:pt x="76" y="4"/>
                  </a:cubicBezTo>
                  <a:cubicBezTo>
                    <a:pt x="45" y="27"/>
                    <a:pt x="19" y="49"/>
                    <a:pt x="9" y="82"/>
                  </a:cubicBezTo>
                  <a:cubicBezTo>
                    <a:pt x="0" y="105"/>
                    <a:pt x="16" y="116"/>
                    <a:pt x="35" y="116"/>
                  </a:cubicBezTo>
                  <a:lnTo>
                    <a:pt x="38" y="116"/>
                  </a:lnTo>
                  <a:lnTo>
                    <a:pt x="38" y="108"/>
                  </a:lnTo>
                  <a:cubicBezTo>
                    <a:pt x="38" y="82"/>
                    <a:pt x="38" y="60"/>
                    <a:pt x="68" y="56"/>
                  </a:cubicBezTo>
                  <a:cubicBezTo>
                    <a:pt x="79" y="56"/>
                    <a:pt x="83" y="68"/>
                    <a:pt x="83" y="79"/>
                  </a:cubicBezTo>
                  <a:cubicBezTo>
                    <a:pt x="87" y="113"/>
                    <a:pt x="64" y="113"/>
                    <a:pt x="38" y="116"/>
                  </a:cubicBezTo>
                  <a:cubicBezTo>
                    <a:pt x="49" y="131"/>
                    <a:pt x="64" y="146"/>
                    <a:pt x="79" y="146"/>
                  </a:cubicBezTo>
                  <a:cubicBezTo>
                    <a:pt x="87" y="146"/>
                    <a:pt x="98" y="139"/>
                    <a:pt x="109" y="127"/>
                  </a:cubicBezTo>
                  <a:cubicBezTo>
                    <a:pt x="135" y="94"/>
                    <a:pt x="135" y="27"/>
                    <a:pt x="113" y="8"/>
                  </a:cubicBezTo>
                  <a:cubicBezTo>
                    <a:pt x="105" y="4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4" name="Google Shape;34314;p24"/>
            <p:cNvSpPr/>
            <p:nvPr/>
          </p:nvSpPr>
          <p:spPr>
            <a:xfrm>
              <a:off x="-5277469" y="-1807672"/>
              <a:ext cx="11269" cy="10744"/>
            </a:xfrm>
            <a:custGeom>
              <a:avLst/>
              <a:gdLst/>
              <a:ahLst/>
              <a:cxnLst/>
              <a:rect l="l" t="t" r="r" b="b"/>
              <a:pathLst>
                <a:path w="236" h="225" extrusionOk="0">
                  <a:moveTo>
                    <a:pt x="139" y="0"/>
                  </a:moveTo>
                  <a:cubicBezTo>
                    <a:pt x="90" y="0"/>
                    <a:pt x="42" y="34"/>
                    <a:pt x="23" y="83"/>
                  </a:cubicBezTo>
                  <a:cubicBezTo>
                    <a:pt x="0" y="153"/>
                    <a:pt x="23" y="198"/>
                    <a:pt x="90" y="224"/>
                  </a:cubicBezTo>
                  <a:cubicBezTo>
                    <a:pt x="78" y="210"/>
                    <a:pt x="64" y="195"/>
                    <a:pt x="56" y="180"/>
                  </a:cubicBezTo>
                  <a:cubicBezTo>
                    <a:pt x="42" y="139"/>
                    <a:pt x="34" y="98"/>
                    <a:pt x="71" y="57"/>
                  </a:cubicBezTo>
                  <a:cubicBezTo>
                    <a:pt x="90" y="34"/>
                    <a:pt x="113" y="27"/>
                    <a:pt x="135" y="27"/>
                  </a:cubicBezTo>
                  <a:cubicBezTo>
                    <a:pt x="154" y="27"/>
                    <a:pt x="172" y="31"/>
                    <a:pt x="191" y="38"/>
                  </a:cubicBezTo>
                  <a:cubicBezTo>
                    <a:pt x="206" y="45"/>
                    <a:pt x="217" y="53"/>
                    <a:pt x="232" y="53"/>
                  </a:cubicBezTo>
                  <a:lnTo>
                    <a:pt x="235" y="53"/>
                  </a:lnTo>
                  <a:cubicBezTo>
                    <a:pt x="221" y="27"/>
                    <a:pt x="194" y="12"/>
                    <a:pt x="168" y="5"/>
                  </a:cubicBezTo>
                  <a:cubicBezTo>
                    <a:pt x="157" y="0"/>
                    <a:pt x="146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5" name="Google Shape;34315;p24"/>
            <p:cNvSpPr/>
            <p:nvPr/>
          </p:nvSpPr>
          <p:spPr>
            <a:xfrm>
              <a:off x="-5234828" y="-1835128"/>
              <a:ext cx="7544" cy="6064"/>
            </a:xfrm>
            <a:custGeom>
              <a:avLst/>
              <a:gdLst/>
              <a:ahLst/>
              <a:cxnLst/>
              <a:rect l="l" t="t" r="r" b="b"/>
              <a:pathLst>
                <a:path w="158" h="127" extrusionOk="0">
                  <a:moveTo>
                    <a:pt x="124" y="0"/>
                  </a:moveTo>
                  <a:cubicBezTo>
                    <a:pt x="113" y="0"/>
                    <a:pt x="109" y="11"/>
                    <a:pt x="101" y="22"/>
                  </a:cubicBezTo>
                  <a:cubicBezTo>
                    <a:pt x="94" y="37"/>
                    <a:pt x="79" y="48"/>
                    <a:pt x="60" y="48"/>
                  </a:cubicBezTo>
                  <a:lnTo>
                    <a:pt x="49" y="48"/>
                  </a:lnTo>
                  <a:cubicBezTo>
                    <a:pt x="41" y="45"/>
                    <a:pt x="34" y="45"/>
                    <a:pt x="31" y="45"/>
                  </a:cubicBezTo>
                  <a:cubicBezTo>
                    <a:pt x="12" y="45"/>
                    <a:pt x="1" y="56"/>
                    <a:pt x="1" y="82"/>
                  </a:cubicBezTo>
                  <a:cubicBezTo>
                    <a:pt x="1" y="116"/>
                    <a:pt x="19" y="127"/>
                    <a:pt x="49" y="127"/>
                  </a:cubicBezTo>
                  <a:lnTo>
                    <a:pt x="53" y="127"/>
                  </a:lnTo>
                  <a:cubicBezTo>
                    <a:pt x="68" y="127"/>
                    <a:pt x="83" y="127"/>
                    <a:pt x="98" y="123"/>
                  </a:cubicBezTo>
                  <a:lnTo>
                    <a:pt x="98" y="109"/>
                  </a:lnTo>
                  <a:cubicBezTo>
                    <a:pt x="98" y="82"/>
                    <a:pt x="109" y="59"/>
                    <a:pt x="131" y="41"/>
                  </a:cubicBezTo>
                  <a:cubicBezTo>
                    <a:pt x="143" y="30"/>
                    <a:pt x="158" y="19"/>
                    <a:pt x="139" y="4"/>
                  </a:cubicBezTo>
                  <a:cubicBezTo>
                    <a:pt x="131" y="0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6" name="Google Shape;34316;p24"/>
            <p:cNvSpPr/>
            <p:nvPr/>
          </p:nvSpPr>
          <p:spPr>
            <a:xfrm>
              <a:off x="-5211479" y="-1873519"/>
              <a:ext cx="10792" cy="8022"/>
            </a:xfrm>
            <a:custGeom>
              <a:avLst/>
              <a:gdLst/>
              <a:ahLst/>
              <a:cxnLst/>
              <a:rect l="l" t="t" r="r" b="b"/>
              <a:pathLst>
                <a:path w="226" h="168" extrusionOk="0">
                  <a:moveTo>
                    <a:pt x="188" y="0"/>
                  </a:moveTo>
                  <a:cubicBezTo>
                    <a:pt x="177" y="0"/>
                    <a:pt x="162" y="4"/>
                    <a:pt x="151" y="7"/>
                  </a:cubicBezTo>
                  <a:cubicBezTo>
                    <a:pt x="95" y="30"/>
                    <a:pt x="76" y="93"/>
                    <a:pt x="20" y="119"/>
                  </a:cubicBezTo>
                  <a:cubicBezTo>
                    <a:pt x="1" y="128"/>
                    <a:pt x="23" y="150"/>
                    <a:pt x="31" y="168"/>
                  </a:cubicBezTo>
                  <a:cubicBezTo>
                    <a:pt x="50" y="164"/>
                    <a:pt x="61" y="154"/>
                    <a:pt x="73" y="142"/>
                  </a:cubicBezTo>
                  <a:cubicBezTo>
                    <a:pt x="91" y="123"/>
                    <a:pt x="113" y="105"/>
                    <a:pt x="121" y="83"/>
                  </a:cubicBezTo>
                  <a:cubicBezTo>
                    <a:pt x="136" y="45"/>
                    <a:pt x="158" y="33"/>
                    <a:pt x="185" y="33"/>
                  </a:cubicBezTo>
                  <a:cubicBezTo>
                    <a:pt x="196" y="33"/>
                    <a:pt x="211" y="33"/>
                    <a:pt x="225" y="41"/>
                  </a:cubicBezTo>
                  <a:cubicBezTo>
                    <a:pt x="218" y="11"/>
                    <a:pt x="207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7" name="Google Shape;34317;p24"/>
            <p:cNvSpPr/>
            <p:nvPr/>
          </p:nvSpPr>
          <p:spPr>
            <a:xfrm>
              <a:off x="-5522379" y="-1878008"/>
              <a:ext cx="7879" cy="4345"/>
            </a:xfrm>
            <a:custGeom>
              <a:avLst/>
              <a:gdLst/>
              <a:ahLst/>
              <a:cxnLst/>
              <a:rect l="l" t="t" r="r" b="b"/>
              <a:pathLst>
                <a:path w="165" h="91" extrusionOk="0">
                  <a:moveTo>
                    <a:pt x="124" y="1"/>
                  </a:moveTo>
                  <a:cubicBezTo>
                    <a:pt x="109" y="1"/>
                    <a:pt x="94" y="4"/>
                    <a:pt x="79" y="12"/>
                  </a:cubicBezTo>
                  <a:cubicBezTo>
                    <a:pt x="68" y="20"/>
                    <a:pt x="52" y="27"/>
                    <a:pt x="38" y="27"/>
                  </a:cubicBezTo>
                  <a:lnTo>
                    <a:pt x="30" y="27"/>
                  </a:lnTo>
                  <a:cubicBezTo>
                    <a:pt x="16" y="27"/>
                    <a:pt x="0" y="38"/>
                    <a:pt x="4" y="49"/>
                  </a:cubicBezTo>
                  <a:cubicBezTo>
                    <a:pt x="12" y="68"/>
                    <a:pt x="23" y="72"/>
                    <a:pt x="35" y="72"/>
                  </a:cubicBezTo>
                  <a:lnTo>
                    <a:pt x="79" y="72"/>
                  </a:lnTo>
                  <a:cubicBezTo>
                    <a:pt x="87" y="72"/>
                    <a:pt x="94" y="72"/>
                    <a:pt x="102" y="75"/>
                  </a:cubicBezTo>
                  <a:cubicBezTo>
                    <a:pt x="109" y="82"/>
                    <a:pt x="116" y="91"/>
                    <a:pt x="124" y="91"/>
                  </a:cubicBezTo>
                  <a:cubicBezTo>
                    <a:pt x="128" y="91"/>
                    <a:pt x="135" y="91"/>
                    <a:pt x="139" y="82"/>
                  </a:cubicBezTo>
                  <a:cubicBezTo>
                    <a:pt x="150" y="65"/>
                    <a:pt x="157" y="49"/>
                    <a:pt x="165" y="34"/>
                  </a:cubicBezTo>
                  <a:cubicBezTo>
                    <a:pt x="161" y="27"/>
                    <a:pt x="161" y="23"/>
                    <a:pt x="157" y="20"/>
                  </a:cubicBezTo>
                  <a:cubicBezTo>
                    <a:pt x="147" y="4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8" name="Google Shape;34318;p24"/>
            <p:cNvSpPr/>
            <p:nvPr/>
          </p:nvSpPr>
          <p:spPr>
            <a:xfrm>
              <a:off x="-5105617" y="-1832645"/>
              <a:ext cx="10600" cy="5062"/>
            </a:xfrm>
            <a:custGeom>
              <a:avLst/>
              <a:gdLst/>
              <a:ahLst/>
              <a:cxnLst/>
              <a:rect l="l" t="t" r="r" b="b"/>
              <a:pathLst>
                <a:path w="222" h="106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88" y="26"/>
                    <a:pt x="151" y="34"/>
                    <a:pt x="113" y="34"/>
                  </a:cubicBezTo>
                  <a:cubicBezTo>
                    <a:pt x="99" y="34"/>
                    <a:pt x="80" y="34"/>
                    <a:pt x="64" y="30"/>
                  </a:cubicBezTo>
                  <a:lnTo>
                    <a:pt x="1" y="30"/>
                  </a:lnTo>
                  <a:cubicBezTo>
                    <a:pt x="4" y="38"/>
                    <a:pt x="9" y="41"/>
                    <a:pt x="9" y="45"/>
                  </a:cubicBezTo>
                  <a:cubicBezTo>
                    <a:pt x="31" y="86"/>
                    <a:pt x="38" y="105"/>
                    <a:pt x="57" y="105"/>
                  </a:cubicBezTo>
                  <a:cubicBezTo>
                    <a:pt x="68" y="105"/>
                    <a:pt x="83" y="93"/>
                    <a:pt x="113" y="75"/>
                  </a:cubicBezTo>
                  <a:cubicBezTo>
                    <a:pt x="125" y="64"/>
                    <a:pt x="135" y="64"/>
                    <a:pt x="143" y="64"/>
                  </a:cubicBezTo>
                  <a:cubicBezTo>
                    <a:pt x="154" y="64"/>
                    <a:pt x="169" y="67"/>
                    <a:pt x="180" y="67"/>
                  </a:cubicBezTo>
                  <a:lnTo>
                    <a:pt x="180" y="64"/>
                  </a:lnTo>
                  <a:cubicBezTo>
                    <a:pt x="195" y="45"/>
                    <a:pt x="206" y="22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9" name="Google Shape;34319;p24"/>
            <p:cNvSpPr/>
            <p:nvPr/>
          </p:nvSpPr>
          <p:spPr>
            <a:xfrm>
              <a:off x="-5168981" y="-1706442"/>
              <a:ext cx="7067" cy="4823"/>
            </a:xfrm>
            <a:custGeom>
              <a:avLst/>
              <a:gdLst/>
              <a:ahLst/>
              <a:cxnLst/>
              <a:rect l="l" t="t" r="r" b="b"/>
              <a:pathLst>
                <a:path w="148" h="101" extrusionOk="0">
                  <a:moveTo>
                    <a:pt x="80" y="0"/>
                  </a:moveTo>
                  <a:cubicBezTo>
                    <a:pt x="49" y="0"/>
                    <a:pt x="31" y="26"/>
                    <a:pt x="16" y="52"/>
                  </a:cubicBezTo>
                  <a:cubicBezTo>
                    <a:pt x="1" y="75"/>
                    <a:pt x="16" y="93"/>
                    <a:pt x="35" y="93"/>
                  </a:cubicBezTo>
                  <a:lnTo>
                    <a:pt x="46" y="93"/>
                  </a:lnTo>
                  <a:cubicBezTo>
                    <a:pt x="57" y="86"/>
                    <a:pt x="65" y="86"/>
                    <a:pt x="75" y="86"/>
                  </a:cubicBezTo>
                  <a:cubicBezTo>
                    <a:pt x="94" y="86"/>
                    <a:pt x="113" y="93"/>
                    <a:pt x="135" y="101"/>
                  </a:cubicBezTo>
                  <a:cubicBezTo>
                    <a:pt x="128" y="60"/>
                    <a:pt x="147" y="19"/>
                    <a:pt x="98" y="4"/>
                  </a:cubicBezTo>
                  <a:cubicBezTo>
                    <a:pt x="91" y="0"/>
                    <a:pt x="87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0" name="Google Shape;34320;p24"/>
            <p:cNvSpPr/>
            <p:nvPr/>
          </p:nvSpPr>
          <p:spPr>
            <a:xfrm>
              <a:off x="-5323930" y="-1864638"/>
              <a:ext cx="9359" cy="4918"/>
            </a:xfrm>
            <a:custGeom>
              <a:avLst/>
              <a:gdLst/>
              <a:ahLst/>
              <a:cxnLst/>
              <a:rect l="l" t="t" r="r" b="b"/>
              <a:pathLst>
                <a:path w="196" h="103" extrusionOk="0">
                  <a:moveTo>
                    <a:pt x="13" y="1"/>
                  </a:moveTo>
                  <a:cubicBezTo>
                    <a:pt x="1" y="9"/>
                    <a:pt x="1" y="23"/>
                    <a:pt x="1" y="35"/>
                  </a:cubicBezTo>
                  <a:cubicBezTo>
                    <a:pt x="35" y="68"/>
                    <a:pt x="35" y="76"/>
                    <a:pt x="16" y="102"/>
                  </a:cubicBezTo>
                  <a:cubicBezTo>
                    <a:pt x="35" y="94"/>
                    <a:pt x="54" y="94"/>
                    <a:pt x="73" y="94"/>
                  </a:cubicBezTo>
                  <a:lnTo>
                    <a:pt x="128" y="94"/>
                  </a:lnTo>
                  <a:cubicBezTo>
                    <a:pt x="151" y="94"/>
                    <a:pt x="173" y="94"/>
                    <a:pt x="192" y="83"/>
                  </a:cubicBezTo>
                  <a:cubicBezTo>
                    <a:pt x="196" y="76"/>
                    <a:pt x="196" y="72"/>
                    <a:pt x="196" y="68"/>
                  </a:cubicBezTo>
                  <a:cubicBezTo>
                    <a:pt x="180" y="61"/>
                    <a:pt x="170" y="35"/>
                    <a:pt x="154" y="35"/>
                  </a:cubicBezTo>
                  <a:cubicBezTo>
                    <a:pt x="147" y="35"/>
                    <a:pt x="144" y="38"/>
                    <a:pt x="135" y="46"/>
                  </a:cubicBezTo>
                  <a:cubicBezTo>
                    <a:pt x="132" y="49"/>
                    <a:pt x="132" y="54"/>
                    <a:pt x="128" y="57"/>
                  </a:cubicBezTo>
                  <a:cubicBezTo>
                    <a:pt x="121" y="68"/>
                    <a:pt x="109" y="76"/>
                    <a:pt x="102" y="76"/>
                  </a:cubicBezTo>
                  <a:cubicBezTo>
                    <a:pt x="95" y="76"/>
                    <a:pt x="87" y="68"/>
                    <a:pt x="80" y="54"/>
                  </a:cubicBezTo>
                  <a:cubicBezTo>
                    <a:pt x="68" y="23"/>
                    <a:pt x="39" y="12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1" name="Google Shape;34321;p24"/>
            <p:cNvSpPr/>
            <p:nvPr/>
          </p:nvSpPr>
          <p:spPr>
            <a:xfrm>
              <a:off x="-5250013" y="-1634865"/>
              <a:ext cx="7736" cy="6064"/>
            </a:xfrm>
            <a:custGeom>
              <a:avLst/>
              <a:gdLst/>
              <a:ahLst/>
              <a:cxnLst/>
              <a:rect l="l" t="t" r="r" b="b"/>
              <a:pathLst>
                <a:path w="162" h="127" extrusionOk="0">
                  <a:moveTo>
                    <a:pt x="109" y="0"/>
                  </a:moveTo>
                  <a:lnTo>
                    <a:pt x="109" y="0"/>
                  </a:lnTo>
                  <a:cubicBezTo>
                    <a:pt x="95" y="4"/>
                    <a:pt x="79" y="4"/>
                    <a:pt x="61" y="4"/>
                  </a:cubicBezTo>
                  <a:cubicBezTo>
                    <a:pt x="42" y="23"/>
                    <a:pt x="23" y="37"/>
                    <a:pt x="1" y="56"/>
                  </a:cubicBezTo>
                  <a:cubicBezTo>
                    <a:pt x="1" y="75"/>
                    <a:pt x="12" y="90"/>
                    <a:pt x="23" y="104"/>
                  </a:cubicBezTo>
                  <a:cubicBezTo>
                    <a:pt x="35" y="120"/>
                    <a:pt x="45" y="127"/>
                    <a:pt x="53" y="127"/>
                  </a:cubicBezTo>
                  <a:cubicBezTo>
                    <a:pt x="64" y="127"/>
                    <a:pt x="76" y="116"/>
                    <a:pt x="83" y="97"/>
                  </a:cubicBezTo>
                  <a:cubicBezTo>
                    <a:pt x="98" y="75"/>
                    <a:pt x="162" y="56"/>
                    <a:pt x="90" y="23"/>
                  </a:cubicBezTo>
                  <a:cubicBezTo>
                    <a:pt x="98" y="15"/>
                    <a:pt x="105" y="7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2" name="Google Shape;34322;p24"/>
            <p:cNvSpPr/>
            <p:nvPr/>
          </p:nvSpPr>
          <p:spPr>
            <a:xfrm>
              <a:off x="-5258751" y="-1704341"/>
              <a:ext cx="9693" cy="9359"/>
            </a:xfrm>
            <a:custGeom>
              <a:avLst/>
              <a:gdLst/>
              <a:ahLst/>
              <a:cxnLst/>
              <a:rect l="l" t="t" r="r" b="b"/>
              <a:pathLst>
                <a:path w="203" h="196" extrusionOk="0">
                  <a:moveTo>
                    <a:pt x="147" y="1"/>
                  </a:moveTo>
                  <a:cubicBezTo>
                    <a:pt x="71" y="16"/>
                    <a:pt x="128" y="53"/>
                    <a:pt x="139" y="91"/>
                  </a:cubicBezTo>
                  <a:cubicBezTo>
                    <a:pt x="102" y="94"/>
                    <a:pt x="83" y="120"/>
                    <a:pt x="64" y="143"/>
                  </a:cubicBezTo>
                  <a:cubicBezTo>
                    <a:pt x="49" y="162"/>
                    <a:pt x="31" y="169"/>
                    <a:pt x="9" y="169"/>
                  </a:cubicBezTo>
                  <a:lnTo>
                    <a:pt x="0" y="169"/>
                  </a:lnTo>
                  <a:cubicBezTo>
                    <a:pt x="4" y="169"/>
                    <a:pt x="4" y="173"/>
                    <a:pt x="4" y="173"/>
                  </a:cubicBezTo>
                  <a:cubicBezTo>
                    <a:pt x="23" y="188"/>
                    <a:pt x="42" y="196"/>
                    <a:pt x="57" y="196"/>
                  </a:cubicBezTo>
                  <a:cubicBezTo>
                    <a:pt x="71" y="196"/>
                    <a:pt x="83" y="184"/>
                    <a:pt x="94" y="162"/>
                  </a:cubicBezTo>
                  <a:cubicBezTo>
                    <a:pt x="105" y="132"/>
                    <a:pt x="124" y="120"/>
                    <a:pt x="150" y="109"/>
                  </a:cubicBezTo>
                  <a:cubicBezTo>
                    <a:pt x="180" y="94"/>
                    <a:pt x="202" y="65"/>
                    <a:pt x="161" y="39"/>
                  </a:cubicBezTo>
                  <a:cubicBezTo>
                    <a:pt x="139" y="27"/>
                    <a:pt x="143" y="16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3" name="Google Shape;34323;p24"/>
            <p:cNvSpPr/>
            <p:nvPr/>
          </p:nvSpPr>
          <p:spPr>
            <a:xfrm>
              <a:off x="-5330519" y="-1774677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72" y="1"/>
                  </a:moveTo>
                  <a:cubicBezTo>
                    <a:pt x="54" y="1"/>
                    <a:pt x="42" y="16"/>
                    <a:pt x="27" y="23"/>
                  </a:cubicBezTo>
                  <a:cubicBezTo>
                    <a:pt x="31" y="42"/>
                    <a:pt x="31" y="64"/>
                    <a:pt x="12" y="80"/>
                  </a:cubicBezTo>
                  <a:cubicBezTo>
                    <a:pt x="1" y="94"/>
                    <a:pt x="1" y="109"/>
                    <a:pt x="20" y="117"/>
                  </a:cubicBezTo>
                  <a:cubicBezTo>
                    <a:pt x="46" y="125"/>
                    <a:pt x="72" y="139"/>
                    <a:pt x="102" y="139"/>
                  </a:cubicBezTo>
                  <a:cubicBezTo>
                    <a:pt x="116" y="139"/>
                    <a:pt x="132" y="135"/>
                    <a:pt x="147" y="125"/>
                  </a:cubicBezTo>
                  <a:cubicBezTo>
                    <a:pt x="154" y="121"/>
                    <a:pt x="158" y="117"/>
                    <a:pt x="158" y="106"/>
                  </a:cubicBezTo>
                  <a:lnTo>
                    <a:pt x="158" y="106"/>
                  </a:lnTo>
                  <a:cubicBezTo>
                    <a:pt x="154" y="109"/>
                    <a:pt x="151" y="109"/>
                    <a:pt x="147" y="109"/>
                  </a:cubicBezTo>
                  <a:cubicBezTo>
                    <a:pt x="125" y="109"/>
                    <a:pt x="113" y="94"/>
                    <a:pt x="102" y="80"/>
                  </a:cubicBezTo>
                  <a:cubicBezTo>
                    <a:pt x="87" y="64"/>
                    <a:pt x="76" y="49"/>
                    <a:pt x="57" y="49"/>
                  </a:cubicBezTo>
                  <a:lnTo>
                    <a:pt x="49" y="49"/>
                  </a:lnTo>
                  <a:cubicBezTo>
                    <a:pt x="57" y="35"/>
                    <a:pt x="72" y="27"/>
                    <a:pt x="72" y="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4" name="Google Shape;34324;p24"/>
            <p:cNvSpPr/>
            <p:nvPr/>
          </p:nvSpPr>
          <p:spPr>
            <a:xfrm>
              <a:off x="-5181635" y="-1675070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64" y="1"/>
                  </a:moveTo>
                  <a:cubicBezTo>
                    <a:pt x="53" y="1"/>
                    <a:pt x="42" y="9"/>
                    <a:pt x="31" y="16"/>
                  </a:cubicBezTo>
                  <a:cubicBezTo>
                    <a:pt x="23" y="23"/>
                    <a:pt x="12" y="31"/>
                    <a:pt x="0" y="38"/>
                  </a:cubicBezTo>
                  <a:cubicBezTo>
                    <a:pt x="12" y="83"/>
                    <a:pt x="31" y="113"/>
                    <a:pt x="71" y="113"/>
                  </a:cubicBezTo>
                  <a:cubicBezTo>
                    <a:pt x="79" y="113"/>
                    <a:pt x="90" y="113"/>
                    <a:pt x="102" y="109"/>
                  </a:cubicBezTo>
                  <a:cubicBezTo>
                    <a:pt x="102" y="94"/>
                    <a:pt x="98" y="80"/>
                    <a:pt x="105" y="64"/>
                  </a:cubicBezTo>
                  <a:cubicBezTo>
                    <a:pt x="116" y="42"/>
                    <a:pt x="102" y="23"/>
                    <a:pt x="86" y="12"/>
                  </a:cubicBezTo>
                  <a:cubicBezTo>
                    <a:pt x="79" y="4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5" name="Google Shape;34325;p24"/>
            <p:cNvSpPr/>
            <p:nvPr/>
          </p:nvSpPr>
          <p:spPr>
            <a:xfrm>
              <a:off x="-5164827" y="-1603159"/>
              <a:ext cx="9120" cy="5634"/>
            </a:xfrm>
            <a:custGeom>
              <a:avLst/>
              <a:gdLst/>
              <a:ahLst/>
              <a:cxnLst/>
              <a:rect l="l" t="t" r="r" b="b"/>
              <a:pathLst>
                <a:path w="191" h="118" extrusionOk="0">
                  <a:moveTo>
                    <a:pt x="153" y="1"/>
                  </a:moveTo>
                  <a:cubicBezTo>
                    <a:pt x="135" y="9"/>
                    <a:pt x="109" y="5"/>
                    <a:pt x="97" y="28"/>
                  </a:cubicBezTo>
                  <a:cubicBezTo>
                    <a:pt x="112" y="28"/>
                    <a:pt x="127" y="28"/>
                    <a:pt x="135" y="31"/>
                  </a:cubicBezTo>
                  <a:cubicBezTo>
                    <a:pt x="153" y="42"/>
                    <a:pt x="150" y="61"/>
                    <a:pt x="145" y="76"/>
                  </a:cubicBezTo>
                  <a:cubicBezTo>
                    <a:pt x="142" y="80"/>
                    <a:pt x="135" y="87"/>
                    <a:pt x="127" y="87"/>
                  </a:cubicBezTo>
                  <a:lnTo>
                    <a:pt x="119" y="87"/>
                  </a:lnTo>
                  <a:cubicBezTo>
                    <a:pt x="105" y="87"/>
                    <a:pt x="93" y="80"/>
                    <a:pt x="90" y="65"/>
                  </a:cubicBezTo>
                  <a:cubicBezTo>
                    <a:pt x="90" y="54"/>
                    <a:pt x="97" y="39"/>
                    <a:pt x="97" y="28"/>
                  </a:cubicBezTo>
                  <a:lnTo>
                    <a:pt x="97" y="28"/>
                  </a:lnTo>
                  <a:cubicBezTo>
                    <a:pt x="93" y="31"/>
                    <a:pt x="86" y="31"/>
                    <a:pt x="78" y="31"/>
                  </a:cubicBezTo>
                  <a:cubicBezTo>
                    <a:pt x="71" y="31"/>
                    <a:pt x="60" y="28"/>
                    <a:pt x="52" y="28"/>
                  </a:cubicBezTo>
                  <a:cubicBezTo>
                    <a:pt x="41" y="28"/>
                    <a:pt x="30" y="23"/>
                    <a:pt x="22" y="23"/>
                  </a:cubicBezTo>
                  <a:cubicBezTo>
                    <a:pt x="15" y="23"/>
                    <a:pt x="7" y="23"/>
                    <a:pt x="0" y="28"/>
                  </a:cubicBezTo>
                  <a:cubicBezTo>
                    <a:pt x="19" y="58"/>
                    <a:pt x="22" y="87"/>
                    <a:pt x="60" y="91"/>
                  </a:cubicBezTo>
                  <a:cubicBezTo>
                    <a:pt x="86" y="95"/>
                    <a:pt x="109" y="118"/>
                    <a:pt x="135" y="118"/>
                  </a:cubicBezTo>
                  <a:cubicBezTo>
                    <a:pt x="138" y="118"/>
                    <a:pt x="142" y="118"/>
                    <a:pt x="145" y="113"/>
                  </a:cubicBezTo>
                  <a:cubicBezTo>
                    <a:pt x="190" y="91"/>
                    <a:pt x="157" y="50"/>
                    <a:pt x="161" y="16"/>
                  </a:cubicBezTo>
                  <a:cubicBezTo>
                    <a:pt x="161" y="13"/>
                    <a:pt x="157" y="5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6" name="Google Shape;34326;p24"/>
            <p:cNvSpPr/>
            <p:nvPr/>
          </p:nvSpPr>
          <p:spPr>
            <a:xfrm>
              <a:off x="-5203218" y="-1822140"/>
              <a:ext cx="8452" cy="7401"/>
            </a:xfrm>
            <a:custGeom>
              <a:avLst/>
              <a:gdLst/>
              <a:ahLst/>
              <a:cxnLst/>
              <a:rect l="l" t="t" r="r" b="b"/>
              <a:pathLst>
                <a:path w="177" h="155" extrusionOk="0">
                  <a:moveTo>
                    <a:pt x="105" y="1"/>
                  </a:moveTo>
                  <a:cubicBezTo>
                    <a:pt x="71" y="4"/>
                    <a:pt x="30" y="23"/>
                    <a:pt x="30" y="68"/>
                  </a:cubicBezTo>
                  <a:cubicBezTo>
                    <a:pt x="30" y="94"/>
                    <a:pt x="0" y="124"/>
                    <a:pt x="34" y="146"/>
                  </a:cubicBezTo>
                  <a:cubicBezTo>
                    <a:pt x="41" y="154"/>
                    <a:pt x="49" y="154"/>
                    <a:pt x="52" y="154"/>
                  </a:cubicBezTo>
                  <a:cubicBezTo>
                    <a:pt x="71" y="154"/>
                    <a:pt x="83" y="142"/>
                    <a:pt x="97" y="135"/>
                  </a:cubicBezTo>
                  <a:cubicBezTo>
                    <a:pt x="79" y="113"/>
                    <a:pt x="26" y="109"/>
                    <a:pt x="52" y="61"/>
                  </a:cubicBezTo>
                  <a:cubicBezTo>
                    <a:pt x="60" y="42"/>
                    <a:pt x="75" y="27"/>
                    <a:pt x="97" y="27"/>
                  </a:cubicBezTo>
                  <a:lnTo>
                    <a:pt x="105" y="27"/>
                  </a:lnTo>
                  <a:cubicBezTo>
                    <a:pt x="131" y="34"/>
                    <a:pt x="138" y="53"/>
                    <a:pt x="138" y="75"/>
                  </a:cubicBezTo>
                  <a:cubicBezTo>
                    <a:pt x="142" y="98"/>
                    <a:pt x="135" y="116"/>
                    <a:pt x="128" y="135"/>
                  </a:cubicBezTo>
                  <a:cubicBezTo>
                    <a:pt x="172" y="124"/>
                    <a:pt x="176" y="87"/>
                    <a:pt x="169" y="56"/>
                  </a:cubicBezTo>
                  <a:cubicBezTo>
                    <a:pt x="161" y="27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7" name="Google Shape;34327;p24"/>
            <p:cNvSpPr/>
            <p:nvPr/>
          </p:nvSpPr>
          <p:spPr>
            <a:xfrm>
              <a:off x="-5124335" y="-1867837"/>
              <a:ext cx="5778" cy="8117"/>
            </a:xfrm>
            <a:custGeom>
              <a:avLst/>
              <a:gdLst/>
              <a:ahLst/>
              <a:cxnLst/>
              <a:rect l="l" t="t" r="r" b="b"/>
              <a:pathLst>
                <a:path w="121" h="170" extrusionOk="0">
                  <a:moveTo>
                    <a:pt x="79" y="0"/>
                  </a:moveTo>
                  <a:cubicBezTo>
                    <a:pt x="68" y="23"/>
                    <a:pt x="60" y="42"/>
                    <a:pt x="49" y="57"/>
                  </a:cubicBezTo>
                  <a:cubicBezTo>
                    <a:pt x="1" y="128"/>
                    <a:pt x="1" y="128"/>
                    <a:pt x="82" y="169"/>
                  </a:cubicBezTo>
                  <a:cubicBezTo>
                    <a:pt x="90" y="113"/>
                    <a:pt x="120" y="6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8" name="Google Shape;34328;p24"/>
            <p:cNvSpPr/>
            <p:nvPr/>
          </p:nvSpPr>
          <p:spPr>
            <a:xfrm>
              <a:off x="-5262141" y="-1704341"/>
              <a:ext cx="5969" cy="6685"/>
            </a:xfrm>
            <a:custGeom>
              <a:avLst/>
              <a:gdLst/>
              <a:ahLst/>
              <a:cxnLst/>
              <a:rect l="l" t="t" r="r" b="b"/>
              <a:pathLst>
                <a:path w="125" h="140" extrusionOk="0">
                  <a:moveTo>
                    <a:pt x="16" y="1"/>
                  </a:moveTo>
                  <a:cubicBezTo>
                    <a:pt x="8" y="8"/>
                    <a:pt x="4" y="12"/>
                    <a:pt x="1" y="20"/>
                  </a:cubicBezTo>
                  <a:cubicBezTo>
                    <a:pt x="16" y="65"/>
                    <a:pt x="16" y="117"/>
                    <a:pt x="71" y="139"/>
                  </a:cubicBezTo>
                  <a:cubicBezTo>
                    <a:pt x="87" y="132"/>
                    <a:pt x="106" y="120"/>
                    <a:pt x="124" y="113"/>
                  </a:cubicBezTo>
                  <a:cubicBezTo>
                    <a:pt x="109" y="98"/>
                    <a:pt x="83" y="94"/>
                    <a:pt x="87" y="72"/>
                  </a:cubicBezTo>
                  <a:cubicBezTo>
                    <a:pt x="90" y="20"/>
                    <a:pt x="53" y="8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9" name="Google Shape;34329;p24"/>
            <p:cNvSpPr/>
            <p:nvPr/>
          </p:nvSpPr>
          <p:spPr>
            <a:xfrm>
              <a:off x="-5273172" y="-1805141"/>
              <a:ext cx="9264" cy="9837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45" y="0"/>
                  </a:moveTo>
                  <a:lnTo>
                    <a:pt x="145" y="48"/>
                  </a:lnTo>
                  <a:cubicBezTo>
                    <a:pt x="149" y="86"/>
                    <a:pt x="164" y="119"/>
                    <a:pt x="123" y="145"/>
                  </a:cubicBezTo>
                  <a:cubicBezTo>
                    <a:pt x="109" y="168"/>
                    <a:pt x="93" y="176"/>
                    <a:pt x="75" y="176"/>
                  </a:cubicBezTo>
                  <a:cubicBezTo>
                    <a:pt x="64" y="176"/>
                    <a:pt x="56" y="176"/>
                    <a:pt x="45" y="171"/>
                  </a:cubicBezTo>
                  <a:cubicBezTo>
                    <a:pt x="33" y="171"/>
                    <a:pt x="26" y="168"/>
                    <a:pt x="15" y="168"/>
                  </a:cubicBezTo>
                  <a:cubicBezTo>
                    <a:pt x="11" y="168"/>
                    <a:pt x="4" y="168"/>
                    <a:pt x="0" y="171"/>
                  </a:cubicBezTo>
                  <a:cubicBezTo>
                    <a:pt x="19" y="194"/>
                    <a:pt x="52" y="205"/>
                    <a:pt x="82" y="205"/>
                  </a:cubicBezTo>
                  <a:cubicBezTo>
                    <a:pt x="119" y="205"/>
                    <a:pt x="154" y="190"/>
                    <a:pt x="161" y="161"/>
                  </a:cubicBezTo>
                  <a:cubicBezTo>
                    <a:pt x="176" y="109"/>
                    <a:pt x="194" y="48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0" name="Google Shape;34330;p24"/>
            <p:cNvSpPr/>
            <p:nvPr/>
          </p:nvSpPr>
          <p:spPr>
            <a:xfrm>
              <a:off x="-5281910" y="-1872469"/>
              <a:ext cx="11985" cy="6303"/>
            </a:xfrm>
            <a:custGeom>
              <a:avLst/>
              <a:gdLst/>
              <a:ahLst/>
              <a:cxnLst/>
              <a:rect l="l" t="t" r="r" b="b"/>
              <a:pathLst>
                <a:path w="251" h="132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97"/>
                    <a:pt x="18" y="132"/>
                    <a:pt x="101" y="132"/>
                  </a:cubicBezTo>
                  <a:lnTo>
                    <a:pt x="108" y="132"/>
                  </a:lnTo>
                  <a:cubicBezTo>
                    <a:pt x="145" y="132"/>
                    <a:pt x="187" y="123"/>
                    <a:pt x="220" y="109"/>
                  </a:cubicBezTo>
                  <a:cubicBezTo>
                    <a:pt x="250" y="101"/>
                    <a:pt x="250" y="83"/>
                    <a:pt x="224" y="64"/>
                  </a:cubicBezTo>
                  <a:lnTo>
                    <a:pt x="224" y="64"/>
                  </a:lnTo>
                  <a:cubicBezTo>
                    <a:pt x="224" y="79"/>
                    <a:pt x="224" y="94"/>
                    <a:pt x="206" y="94"/>
                  </a:cubicBezTo>
                  <a:cubicBezTo>
                    <a:pt x="187" y="97"/>
                    <a:pt x="168" y="97"/>
                    <a:pt x="149" y="97"/>
                  </a:cubicBezTo>
                  <a:cubicBezTo>
                    <a:pt x="116" y="97"/>
                    <a:pt x="85" y="94"/>
                    <a:pt x="56" y="90"/>
                  </a:cubicBezTo>
                  <a:cubicBezTo>
                    <a:pt x="45" y="90"/>
                    <a:pt x="56" y="42"/>
                    <a:pt x="41" y="19"/>
                  </a:cubicBezTo>
                  <a:cubicBezTo>
                    <a:pt x="37" y="16"/>
                    <a:pt x="33" y="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1" name="Google Shape;34331;p24"/>
            <p:cNvSpPr/>
            <p:nvPr/>
          </p:nvSpPr>
          <p:spPr>
            <a:xfrm>
              <a:off x="-5148258" y="-1904939"/>
              <a:ext cx="5205" cy="8404"/>
            </a:xfrm>
            <a:custGeom>
              <a:avLst/>
              <a:gdLst/>
              <a:ahLst/>
              <a:cxnLst/>
              <a:rect l="l" t="t" r="r" b="b"/>
              <a:pathLst>
                <a:path w="109" h="176" extrusionOk="0">
                  <a:moveTo>
                    <a:pt x="109" y="1"/>
                  </a:moveTo>
                  <a:cubicBezTo>
                    <a:pt x="86" y="1"/>
                    <a:pt x="64" y="1"/>
                    <a:pt x="45" y="4"/>
                  </a:cubicBezTo>
                  <a:cubicBezTo>
                    <a:pt x="72" y="37"/>
                    <a:pt x="53" y="68"/>
                    <a:pt x="31" y="94"/>
                  </a:cubicBezTo>
                  <a:cubicBezTo>
                    <a:pt x="8" y="120"/>
                    <a:pt x="0" y="142"/>
                    <a:pt x="27" y="165"/>
                  </a:cubicBezTo>
                  <a:cubicBezTo>
                    <a:pt x="38" y="172"/>
                    <a:pt x="50" y="175"/>
                    <a:pt x="60" y="175"/>
                  </a:cubicBezTo>
                  <a:cubicBezTo>
                    <a:pt x="76" y="175"/>
                    <a:pt x="90" y="165"/>
                    <a:pt x="102" y="142"/>
                  </a:cubicBezTo>
                  <a:cubicBezTo>
                    <a:pt x="86" y="135"/>
                    <a:pt x="76" y="127"/>
                    <a:pt x="68" y="113"/>
                  </a:cubicBezTo>
                  <a:cubicBezTo>
                    <a:pt x="83" y="75"/>
                    <a:pt x="76" y="30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2" name="Google Shape;34332;p24"/>
            <p:cNvSpPr/>
            <p:nvPr/>
          </p:nvSpPr>
          <p:spPr>
            <a:xfrm>
              <a:off x="-5041536" y="-1701428"/>
              <a:ext cx="7067" cy="4823"/>
            </a:xfrm>
            <a:custGeom>
              <a:avLst/>
              <a:gdLst/>
              <a:ahLst/>
              <a:cxnLst/>
              <a:rect l="l" t="t" r="r" b="b"/>
              <a:pathLst>
                <a:path w="148" h="101" extrusionOk="0">
                  <a:moveTo>
                    <a:pt x="83" y="0"/>
                  </a:moveTo>
                  <a:cubicBezTo>
                    <a:pt x="65" y="0"/>
                    <a:pt x="39" y="11"/>
                    <a:pt x="1" y="30"/>
                  </a:cubicBezTo>
                  <a:cubicBezTo>
                    <a:pt x="5" y="52"/>
                    <a:pt x="5" y="74"/>
                    <a:pt x="8" y="93"/>
                  </a:cubicBezTo>
                  <a:cubicBezTo>
                    <a:pt x="53" y="93"/>
                    <a:pt x="80" y="67"/>
                    <a:pt x="94" y="18"/>
                  </a:cubicBezTo>
                  <a:cubicBezTo>
                    <a:pt x="106" y="56"/>
                    <a:pt x="106" y="85"/>
                    <a:pt x="135" y="101"/>
                  </a:cubicBezTo>
                  <a:cubicBezTo>
                    <a:pt x="139" y="90"/>
                    <a:pt x="143" y="78"/>
                    <a:pt x="147" y="67"/>
                  </a:cubicBezTo>
                  <a:lnTo>
                    <a:pt x="147" y="52"/>
                  </a:lnTo>
                  <a:cubicBezTo>
                    <a:pt x="120" y="18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3" name="Google Shape;34333;p24"/>
            <p:cNvSpPr/>
            <p:nvPr/>
          </p:nvSpPr>
          <p:spPr>
            <a:xfrm>
              <a:off x="-5541479" y="-1915874"/>
              <a:ext cx="5061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98" y="1"/>
                  </a:moveTo>
                  <a:cubicBezTo>
                    <a:pt x="57" y="1"/>
                    <a:pt x="19" y="12"/>
                    <a:pt x="0" y="57"/>
                  </a:cubicBezTo>
                  <a:lnTo>
                    <a:pt x="0" y="73"/>
                  </a:lnTo>
                  <a:cubicBezTo>
                    <a:pt x="19" y="83"/>
                    <a:pt x="12" y="125"/>
                    <a:pt x="38" y="125"/>
                  </a:cubicBezTo>
                  <a:lnTo>
                    <a:pt x="45" y="125"/>
                  </a:lnTo>
                  <a:cubicBezTo>
                    <a:pt x="71" y="121"/>
                    <a:pt x="98" y="102"/>
                    <a:pt x="98" y="64"/>
                  </a:cubicBezTo>
                  <a:cubicBezTo>
                    <a:pt x="53" y="35"/>
                    <a:pt x="98" y="20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4" name="Google Shape;34334;p24"/>
            <p:cNvSpPr/>
            <p:nvPr/>
          </p:nvSpPr>
          <p:spPr>
            <a:xfrm>
              <a:off x="-5541670" y="-1913152"/>
              <a:ext cx="8261" cy="5396"/>
            </a:xfrm>
            <a:custGeom>
              <a:avLst/>
              <a:gdLst/>
              <a:ahLst/>
              <a:cxnLst/>
              <a:rect l="l" t="t" r="r" b="b"/>
              <a:pathLst>
                <a:path w="173" h="113" extrusionOk="0">
                  <a:moveTo>
                    <a:pt x="120" y="0"/>
                  </a:moveTo>
                  <a:cubicBezTo>
                    <a:pt x="113" y="0"/>
                    <a:pt x="106" y="4"/>
                    <a:pt x="102" y="7"/>
                  </a:cubicBezTo>
                  <a:cubicBezTo>
                    <a:pt x="102" y="45"/>
                    <a:pt x="75" y="64"/>
                    <a:pt x="49" y="68"/>
                  </a:cubicBezTo>
                  <a:lnTo>
                    <a:pt x="42" y="68"/>
                  </a:lnTo>
                  <a:cubicBezTo>
                    <a:pt x="16" y="68"/>
                    <a:pt x="23" y="26"/>
                    <a:pt x="4" y="16"/>
                  </a:cubicBezTo>
                  <a:lnTo>
                    <a:pt x="4" y="16"/>
                  </a:lnTo>
                  <a:cubicBezTo>
                    <a:pt x="1" y="71"/>
                    <a:pt x="8" y="90"/>
                    <a:pt x="42" y="90"/>
                  </a:cubicBezTo>
                  <a:lnTo>
                    <a:pt x="75" y="90"/>
                  </a:lnTo>
                  <a:cubicBezTo>
                    <a:pt x="109" y="90"/>
                    <a:pt x="139" y="101"/>
                    <a:pt x="173" y="112"/>
                  </a:cubicBezTo>
                  <a:cubicBezTo>
                    <a:pt x="169" y="75"/>
                    <a:pt x="151" y="45"/>
                    <a:pt x="135" y="11"/>
                  </a:cubicBezTo>
                  <a:cubicBezTo>
                    <a:pt x="132" y="4"/>
                    <a:pt x="128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5" name="Google Shape;34335;p24"/>
            <p:cNvSpPr/>
            <p:nvPr/>
          </p:nvSpPr>
          <p:spPr>
            <a:xfrm>
              <a:off x="-5536322" y="-1828061"/>
              <a:ext cx="7736" cy="5969"/>
            </a:xfrm>
            <a:custGeom>
              <a:avLst/>
              <a:gdLst/>
              <a:ahLst/>
              <a:cxnLst/>
              <a:rect l="l" t="t" r="r" b="b"/>
              <a:pathLst>
                <a:path w="162" h="125" extrusionOk="0">
                  <a:moveTo>
                    <a:pt x="61" y="1"/>
                  </a:moveTo>
                  <a:cubicBezTo>
                    <a:pt x="39" y="1"/>
                    <a:pt x="20" y="9"/>
                    <a:pt x="1" y="23"/>
                  </a:cubicBezTo>
                  <a:lnTo>
                    <a:pt x="27" y="23"/>
                  </a:lnTo>
                  <a:cubicBezTo>
                    <a:pt x="49" y="23"/>
                    <a:pt x="65" y="28"/>
                    <a:pt x="68" y="61"/>
                  </a:cubicBezTo>
                  <a:cubicBezTo>
                    <a:pt x="75" y="99"/>
                    <a:pt x="132" y="83"/>
                    <a:pt x="135" y="125"/>
                  </a:cubicBezTo>
                  <a:cubicBezTo>
                    <a:pt x="154" y="106"/>
                    <a:pt x="161" y="83"/>
                    <a:pt x="161" y="61"/>
                  </a:cubicBezTo>
                  <a:cubicBezTo>
                    <a:pt x="151" y="46"/>
                    <a:pt x="135" y="31"/>
                    <a:pt x="125" y="16"/>
                  </a:cubicBezTo>
                  <a:cubicBezTo>
                    <a:pt x="102" y="9"/>
                    <a:pt x="83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6" name="Google Shape;34336;p24"/>
            <p:cNvSpPr/>
            <p:nvPr/>
          </p:nvSpPr>
          <p:spPr>
            <a:xfrm>
              <a:off x="-5124335" y="-1690732"/>
              <a:ext cx="6494" cy="4488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64" y="0"/>
                  </a:moveTo>
                  <a:cubicBezTo>
                    <a:pt x="56" y="18"/>
                    <a:pt x="49" y="26"/>
                    <a:pt x="38" y="26"/>
                  </a:cubicBezTo>
                  <a:cubicBezTo>
                    <a:pt x="30" y="26"/>
                    <a:pt x="27" y="23"/>
                    <a:pt x="20" y="18"/>
                  </a:cubicBezTo>
                  <a:cubicBezTo>
                    <a:pt x="12" y="34"/>
                    <a:pt x="1" y="49"/>
                    <a:pt x="4" y="68"/>
                  </a:cubicBezTo>
                  <a:cubicBezTo>
                    <a:pt x="23" y="82"/>
                    <a:pt x="42" y="94"/>
                    <a:pt x="60" y="94"/>
                  </a:cubicBezTo>
                  <a:cubicBezTo>
                    <a:pt x="75" y="94"/>
                    <a:pt x="87" y="90"/>
                    <a:pt x="101" y="75"/>
                  </a:cubicBezTo>
                  <a:cubicBezTo>
                    <a:pt x="135" y="30"/>
                    <a:pt x="132" y="18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7" name="Google Shape;34337;p24"/>
            <p:cNvSpPr/>
            <p:nvPr/>
          </p:nvSpPr>
          <p:spPr>
            <a:xfrm>
              <a:off x="-5201976" y="-1820899"/>
              <a:ext cx="5539" cy="5253"/>
            </a:xfrm>
            <a:custGeom>
              <a:avLst/>
              <a:gdLst/>
              <a:ahLst/>
              <a:cxnLst/>
              <a:rect l="l" t="t" r="r" b="b"/>
              <a:pathLst>
                <a:path w="116" h="110" extrusionOk="0">
                  <a:moveTo>
                    <a:pt x="71" y="1"/>
                  </a:moveTo>
                  <a:cubicBezTo>
                    <a:pt x="49" y="1"/>
                    <a:pt x="34" y="16"/>
                    <a:pt x="26" y="35"/>
                  </a:cubicBezTo>
                  <a:cubicBezTo>
                    <a:pt x="0" y="83"/>
                    <a:pt x="53" y="87"/>
                    <a:pt x="71" y="109"/>
                  </a:cubicBezTo>
                  <a:lnTo>
                    <a:pt x="102" y="109"/>
                  </a:lnTo>
                  <a:cubicBezTo>
                    <a:pt x="109" y="90"/>
                    <a:pt x="116" y="72"/>
                    <a:pt x="112" y="49"/>
                  </a:cubicBezTo>
                  <a:cubicBezTo>
                    <a:pt x="112" y="27"/>
                    <a:pt x="105" y="8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8" name="Google Shape;34338;p24"/>
            <p:cNvSpPr/>
            <p:nvPr/>
          </p:nvSpPr>
          <p:spPr>
            <a:xfrm>
              <a:off x="-5056864" y="-1777160"/>
              <a:ext cx="7736" cy="8070"/>
            </a:xfrm>
            <a:custGeom>
              <a:avLst/>
              <a:gdLst/>
              <a:ahLst/>
              <a:cxnLst/>
              <a:rect l="l" t="t" r="r" b="b"/>
              <a:pathLst>
                <a:path w="162" h="169" extrusionOk="0">
                  <a:moveTo>
                    <a:pt x="98" y="1"/>
                  </a:moveTo>
                  <a:cubicBezTo>
                    <a:pt x="64" y="1"/>
                    <a:pt x="38" y="20"/>
                    <a:pt x="20" y="49"/>
                  </a:cubicBezTo>
                  <a:cubicBezTo>
                    <a:pt x="1" y="87"/>
                    <a:pt x="8" y="116"/>
                    <a:pt x="46" y="146"/>
                  </a:cubicBezTo>
                  <a:cubicBezTo>
                    <a:pt x="64" y="161"/>
                    <a:pt x="82" y="169"/>
                    <a:pt x="98" y="169"/>
                  </a:cubicBezTo>
                  <a:cubicBezTo>
                    <a:pt x="120" y="169"/>
                    <a:pt x="142" y="154"/>
                    <a:pt x="161" y="132"/>
                  </a:cubicBezTo>
                  <a:lnTo>
                    <a:pt x="161" y="132"/>
                  </a:lnTo>
                  <a:cubicBezTo>
                    <a:pt x="150" y="135"/>
                    <a:pt x="139" y="132"/>
                    <a:pt x="132" y="139"/>
                  </a:cubicBezTo>
                  <a:cubicBezTo>
                    <a:pt x="116" y="146"/>
                    <a:pt x="105" y="146"/>
                    <a:pt x="98" y="146"/>
                  </a:cubicBezTo>
                  <a:cubicBezTo>
                    <a:pt x="79" y="146"/>
                    <a:pt x="64" y="135"/>
                    <a:pt x="53" y="113"/>
                  </a:cubicBezTo>
                  <a:cubicBezTo>
                    <a:pt x="38" y="75"/>
                    <a:pt x="46" y="46"/>
                    <a:pt x="82" y="30"/>
                  </a:cubicBezTo>
                  <a:cubicBezTo>
                    <a:pt x="101" y="23"/>
                    <a:pt x="113" y="8"/>
                    <a:pt x="132" y="8"/>
                  </a:cubicBezTo>
                  <a:lnTo>
                    <a:pt x="135" y="8"/>
                  </a:lnTo>
                  <a:cubicBezTo>
                    <a:pt x="124" y="4"/>
                    <a:pt x="113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9" name="Google Shape;34339;p24"/>
            <p:cNvSpPr/>
            <p:nvPr/>
          </p:nvSpPr>
          <p:spPr>
            <a:xfrm>
              <a:off x="-5101510" y="-1690398"/>
              <a:ext cx="6303" cy="4679"/>
            </a:xfrm>
            <a:custGeom>
              <a:avLst/>
              <a:gdLst/>
              <a:ahLst/>
              <a:cxnLst/>
              <a:rect l="l" t="t" r="r" b="b"/>
              <a:pathLst>
                <a:path w="132" h="98" extrusionOk="0">
                  <a:moveTo>
                    <a:pt x="75" y="19"/>
                  </a:moveTo>
                  <a:cubicBezTo>
                    <a:pt x="87" y="19"/>
                    <a:pt x="94" y="27"/>
                    <a:pt x="98" y="42"/>
                  </a:cubicBezTo>
                  <a:cubicBezTo>
                    <a:pt x="98" y="56"/>
                    <a:pt x="91" y="64"/>
                    <a:pt x="72" y="64"/>
                  </a:cubicBezTo>
                  <a:cubicBezTo>
                    <a:pt x="57" y="64"/>
                    <a:pt x="49" y="56"/>
                    <a:pt x="42" y="45"/>
                  </a:cubicBezTo>
                  <a:cubicBezTo>
                    <a:pt x="46" y="30"/>
                    <a:pt x="53" y="23"/>
                    <a:pt x="68" y="19"/>
                  </a:cubicBezTo>
                  <a:close/>
                  <a:moveTo>
                    <a:pt x="27" y="0"/>
                  </a:moveTo>
                  <a:cubicBezTo>
                    <a:pt x="1" y="0"/>
                    <a:pt x="1" y="27"/>
                    <a:pt x="5" y="45"/>
                  </a:cubicBezTo>
                  <a:cubicBezTo>
                    <a:pt x="5" y="75"/>
                    <a:pt x="13" y="97"/>
                    <a:pt x="46" y="97"/>
                  </a:cubicBezTo>
                  <a:lnTo>
                    <a:pt x="49" y="97"/>
                  </a:lnTo>
                  <a:cubicBezTo>
                    <a:pt x="87" y="97"/>
                    <a:pt x="132" y="64"/>
                    <a:pt x="128" y="34"/>
                  </a:cubicBezTo>
                  <a:cubicBezTo>
                    <a:pt x="120" y="8"/>
                    <a:pt x="102" y="0"/>
                    <a:pt x="83" y="0"/>
                  </a:cubicBezTo>
                  <a:lnTo>
                    <a:pt x="65" y="0"/>
                  </a:lnTo>
                  <a:cubicBezTo>
                    <a:pt x="61" y="0"/>
                    <a:pt x="57" y="4"/>
                    <a:pt x="49" y="4"/>
                  </a:cubicBezTo>
                  <a:cubicBezTo>
                    <a:pt x="46" y="4"/>
                    <a:pt x="42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0" name="Google Shape;34340;p24"/>
            <p:cNvSpPr/>
            <p:nvPr/>
          </p:nvSpPr>
          <p:spPr>
            <a:xfrm>
              <a:off x="-5595723" y="-1951209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16" y="1"/>
                  </a:moveTo>
                  <a:cubicBezTo>
                    <a:pt x="82" y="5"/>
                    <a:pt x="11" y="76"/>
                    <a:pt x="1" y="117"/>
                  </a:cubicBezTo>
                  <a:cubicBezTo>
                    <a:pt x="27" y="106"/>
                    <a:pt x="41" y="83"/>
                    <a:pt x="60" y="61"/>
                  </a:cubicBezTo>
                  <a:cubicBezTo>
                    <a:pt x="68" y="54"/>
                    <a:pt x="71" y="54"/>
                    <a:pt x="75" y="54"/>
                  </a:cubicBezTo>
                  <a:cubicBezTo>
                    <a:pt x="86" y="54"/>
                    <a:pt x="90" y="64"/>
                    <a:pt x="94" y="80"/>
                  </a:cubicBezTo>
                  <a:cubicBezTo>
                    <a:pt x="98" y="80"/>
                    <a:pt x="103" y="79"/>
                    <a:pt x="107" y="79"/>
                  </a:cubicBezTo>
                  <a:cubicBezTo>
                    <a:pt x="124" y="79"/>
                    <a:pt x="139" y="82"/>
                    <a:pt x="142" y="106"/>
                  </a:cubicBezTo>
                  <a:lnTo>
                    <a:pt x="158" y="106"/>
                  </a:lnTo>
                  <a:cubicBezTo>
                    <a:pt x="158" y="80"/>
                    <a:pt x="158" y="54"/>
                    <a:pt x="149" y="31"/>
                  </a:cubicBezTo>
                  <a:cubicBezTo>
                    <a:pt x="146" y="1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1" name="Google Shape;34341;p24"/>
            <p:cNvSpPr/>
            <p:nvPr/>
          </p:nvSpPr>
          <p:spPr>
            <a:xfrm>
              <a:off x="-5053474" y="-1679511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90" y="0"/>
                  </a:moveTo>
                  <a:cubicBezTo>
                    <a:pt x="87" y="0"/>
                    <a:pt x="79" y="0"/>
                    <a:pt x="75" y="4"/>
                  </a:cubicBezTo>
                  <a:cubicBezTo>
                    <a:pt x="45" y="16"/>
                    <a:pt x="38" y="52"/>
                    <a:pt x="8" y="64"/>
                  </a:cubicBezTo>
                  <a:cubicBezTo>
                    <a:pt x="1" y="71"/>
                    <a:pt x="19" y="86"/>
                    <a:pt x="23" y="97"/>
                  </a:cubicBezTo>
                  <a:cubicBezTo>
                    <a:pt x="23" y="105"/>
                    <a:pt x="27" y="109"/>
                    <a:pt x="30" y="109"/>
                  </a:cubicBezTo>
                  <a:cubicBezTo>
                    <a:pt x="34" y="109"/>
                    <a:pt x="34" y="105"/>
                    <a:pt x="38" y="97"/>
                  </a:cubicBezTo>
                  <a:cubicBezTo>
                    <a:pt x="42" y="86"/>
                    <a:pt x="49" y="83"/>
                    <a:pt x="61" y="83"/>
                  </a:cubicBezTo>
                  <a:lnTo>
                    <a:pt x="68" y="83"/>
                  </a:lnTo>
                  <a:cubicBezTo>
                    <a:pt x="75" y="86"/>
                    <a:pt x="83" y="90"/>
                    <a:pt x="90" y="90"/>
                  </a:cubicBezTo>
                  <a:cubicBezTo>
                    <a:pt x="109" y="90"/>
                    <a:pt x="120" y="75"/>
                    <a:pt x="132" y="57"/>
                  </a:cubicBezTo>
                  <a:lnTo>
                    <a:pt x="128" y="49"/>
                  </a:lnTo>
                  <a:lnTo>
                    <a:pt x="128" y="42"/>
                  </a:lnTo>
                  <a:cubicBezTo>
                    <a:pt x="116" y="26"/>
                    <a:pt x="109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2" name="Google Shape;34342;p24"/>
            <p:cNvSpPr/>
            <p:nvPr/>
          </p:nvSpPr>
          <p:spPr>
            <a:xfrm>
              <a:off x="-5141477" y="-1905321"/>
              <a:ext cx="5253" cy="11508"/>
            </a:xfrm>
            <a:custGeom>
              <a:avLst/>
              <a:gdLst/>
              <a:ahLst/>
              <a:cxnLst/>
              <a:rect l="l" t="t" r="r" b="b"/>
              <a:pathLst>
                <a:path w="110" h="241" extrusionOk="0">
                  <a:moveTo>
                    <a:pt x="30" y="0"/>
                  </a:moveTo>
                  <a:cubicBezTo>
                    <a:pt x="30" y="26"/>
                    <a:pt x="1" y="61"/>
                    <a:pt x="46" y="79"/>
                  </a:cubicBezTo>
                  <a:cubicBezTo>
                    <a:pt x="49" y="79"/>
                    <a:pt x="53" y="79"/>
                    <a:pt x="53" y="83"/>
                  </a:cubicBezTo>
                  <a:cubicBezTo>
                    <a:pt x="57" y="83"/>
                    <a:pt x="57" y="87"/>
                    <a:pt x="57" y="87"/>
                  </a:cubicBezTo>
                  <a:cubicBezTo>
                    <a:pt x="53" y="90"/>
                    <a:pt x="49" y="94"/>
                    <a:pt x="46" y="98"/>
                  </a:cubicBezTo>
                  <a:cubicBezTo>
                    <a:pt x="20" y="116"/>
                    <a:pt x="34" y="150"/>
                    <a:pt x="23" y="176"/>
                  </a:cubicBezTo>
                  <a:cubicBezTo>
                    <a:pt x="60" y="195"/>
                    <a:pt x="38" y="218"/>
                    <a:pt x="30" y="240"/>
                  </a:cubicBezTo>
                  <a:cubicBezTo>
                    <a:pt x="46" y="236"/>
                    <a:pt x="68" y="228"/>
                    <a:pt x="68" y="218"/>
                  </a:cubicBezTo>
                  <a:cubicBezTo>
                    <a:pt x="57" y="147"/>
                    <a:pt x="109" y="6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3" name="Google Shape;34343;p24"/>
            <p:cNvSpPr/>
            <p:nvPr/>
          </p:nvSpPr>
          <p:spPr>
            <a:xfrm>
              <a:off x="-5089716" y="-1713079"/>
              <a:ext cx="4345" cy="7019"/>
            </a:xfrm>
            <a:custGeom>
              <a:avLst/>
              <a:gdLst/>
              <a:ahLst/>
              <a:cxnLst/>
              <a:rect l="l" t="t" r="r" b="b"/>
              <a:pathLst>
                <a:path w="91" h="147" extrusionOk="0">
                  <a:moveTo>
                    <a:pt x="45" y="1"/>
                  </a:moveTo>
                  <a:cubicBezTo>
                    <a:pt x="35" y="1"/>
                    <a:pt x="27" y="4"/>
                    <a:pt x="23" y="8"/>
                  </a:cubicBezTo>
                  <a:cubicBezTo>
                    <a:pt x="8" y="20"/>
                    <a:pt x="1" y="42"/>
                    <a:pt x="12" y="49"/>
                  </a:cubicBezTo>
                  <a:cubicBezTo>
                    <a:pt x="42" y="72"/>
                    <a:pt x="38" y="105"/>
                    <a:pt x="49" y="132"/>
                  </a:cubicBezTo>
                  <a:cubicBezTo>
                    <a:pt x="53" y="139"/>
                    <a:pt x="57" y="146"/>
                    <a:pt x="68" y="146"/>
                  </a:cubicBezTo>
                  <a:lnTo>
                    <a:pt x="72" y="146"/>
                  </a:lnTo>
                  <a:cubicBezTo>
                    <a:pt x="83" y="143"/>
                    <a:pt x="90" y="132"/>
                    <a:pt x="87" y="120"/>
                  </a:cubicBezTo>
                  <a:cubicBezTo>
                    <a:pt x="75" y="94"/>
                    <a:pt x="64" y="68"/>
                    <a:pt x="90" y="46"/>
                  </a:cubicBezTo>
                  <a:cubicBezTo>
                    <a:pt x="87" y="23"/>
                    <a:pt x="68" y="15"/>
                    <a:pt x="57" y="4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4" name="Google Shape;34344;p24"/>
            <p:cNvSpPr/>
            <p:nvPr/>
          </p:nvSpPr>
          <p:spPr>
            <a:xfrm>
              <a:off x="-5155229" y="-1644367"/>
              <a:ext cx="7926" cy="7735"/>
            </a:xfrm>
            <a:custGeom>
              <a:avLst/>
              <a:gdLst/>
              <a:ahLst/>
              <a:cxnLst/>
              <a:rect l="l" t="t" r="r" b="b"/>
              <a:pathLst>
                <a:path w="166" h="162" extrusionOk="0">
                  <a:moveTo>
                    <a:pt x="135" y="1"/>
                  </a:moveTo>
                  <a:cubicBezTo>
                    <a:pt x="124" y="1"/>
                    <a:pt x="109" y="8"/>
                    <a:pt x="98" y="20"/>
                  </a:cubicBezTo>
                  <a:cubicBezTo>
                    <a:pt x="83" y="31"/>
                    <a:pt x="83" y="49"/>
                    <a:pt x="65" y="61"/>
                  </a:cubicBezTo>
                  <a:cubicBezTo>
                    <a:pt x="1" y="91"/>
                    <a:pt x="1" y="120"/>
                    <a:pt x="65" y="162"/>
                  </a:cubicBezTo>
                  <a:cubicBezTo>
                    <a:pt x="53" y="143"/>
                    <a:pt x="34" y="120"/>
                    <a:pt x="75" y="109"/>
                  </a:cubicBezTo>
                  <a:cubicBezTo>
                    <a:pt x="72" y="79"/>
                    <a:pt x="101" y="75"/>
                    <a:pt x="120" y="61"/>
                  </a:cubicBezTo>
                  <a:cubicBezTo>
                    <a:pt x="120" y="27"/>
                    <a:pt x="143" y="27"/>
                    <a:pt x="165" y="27"/>
                  </a:cubicBezTo>
                  <a:cubicBezTo>
                    <a:pt x="158" y="8"/>
                    <a:pt x="146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5" name="Google Shape;34345;p24"/>
            <p:cNvSpPr/>
            <p:nvPr/>
          </p:nvSpPr>
          <p:spPr>
            <a:xfrm>
              <a:off x="-5524193" y="-2106301"/>
              <a:ext cx="5969" cy="5205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28" y="1"/>
                  </a:moveTo>
                  <a:cubicBezTo>
                    <a:pt x="1" y="23"/>
                    <a:pt x="20" y="53"/>
                    <a:pt x="16" y="79"/>
                  </a:cubicBezTo>
                  <a:cubicBezTo>
                    <a:pt x="23" y="94"/>
                    <a:pt x="35" y="105"/>
                    <a:pt x="50" y="109"/>
                  </a:cubicBezTo>
                  <a:cubicBezTo>
                    <a:pt x="125" y="98"/>
                    <a:pt x="125" y="98"/>
                    <a:pt x="125" y="23"/>
                  </a:cubicBezTo>
                  <a:lnTo>
                    <a:pt x="125" y="23"/>
                  </a:lnTo>
                  <a:cubicBezTo>
                    <a:pt x="109" y="38"/>
                    <a:pt x="95" y="46"/>
                    <a:pt x="83" y="46"/>
                  </a:cubicBezTo>
                  <a:cubicBezTo>
                    <a:pt x="64" y="46"/>
                    <a:pt x="50" y="31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6" name="Google Shape;34346;p24"/>
            <p:cNvSpPr/>
            <p:nvPr/>
          </p:nvSpPr>
          <p:spPr>
            <a:xfrm>
              <a:off x="-5657846" y="-1897108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94" y="1"/>
                  </a:moveTo>
                  <a:cubicBezTo>
                    <a:pt x="86" y="1"/>
                    <a:pt x="82" y="4"/>
                    <a:pt x="75" y="4"/>
                  </a:cubicBezTo>
                  <a:lnTo>
                    <a:pt x="53" y="4"/>
                  </a:lnTo>
                  <a:cubicBezTo>
                    <a:pt x="23" y="4"/>
                    <a:pt x="4" y="23"/>
                    <a:pt x="4" y="49"/>
                  </a:cubicBezTo>
                  <a:cubicBezTo>
                    <a:pt x="1" y="83"/>
                    <a:pt x="27" y="94"/>
                    <a:pt x="56" y="98"/>
                  </a:cubicBezTo>
                  <a:cubicBezTo>
                    <a:pt x="60" y="98"/>
                    <a:pt x="68" y="101"/>
                    <a:pt x="75" y="101"/>
                  </a:cubicBezTo>
                  <a:cubicBezTo>
                    <a:pt x="90" y="101"/>
                    <a:pt x="101" y="98"/>
                    <a:pt x="113" y="79"/>
                  </a:cubicBezTo>
                  <a:cubicBezTo>
                    <a:pt x="94" y="79"/>
                    <a:pt x="79" y="79"/>
                    <a:pt x="79" y="56"/>
                  </a:cubicBezTo>
                  <a:cubicBezTo>
                    <a:pt x="79" y="30"/>
                    <a:pt x="98" y="20"/>
                    <a:pt x="124" y="16"/>
                  </a:cubicBezTo>
                  <a:cubicBezTo>
                    <a:pt x="113" y="4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7" name="Google Shape;34347;p24"/>
            <p:cNvSpPr/>
            <p:nvPr/>
          </p:nvSpPr>
          <p:spPr>
            <a:xfrm>
              <a:off x="-5213198" y="-1934066"/>
              <a:ext cx="4823" cy="8452"/>
            </a:xfrm>
            <a:custGeom>
              <a:avLst/>
              <a:gdLst/>
              <a:ahLst/>
              <a:cxnLst/>
              <a:rect l="l" t="t" r="r" b="b"/>
              <a:pathLst>
                <a:path w="101" h="177" extrusionOk="0">
                  <a:moveTo>
                    <a:pt x="52" y="0"/>
                  </a:moveTo>
                  <a:cubicBezTo>
                    <a:pt x="52" y="12"/>
                    <a:pt x="52" y="27"/>
                    <a:pt x="37" y="31"/>
                  </a:cubicBezTo>
                  <a:cubicBezTo>
                    <a:pt x="37" y="83"/>
                    <a:pt x="0" y="124"/>
                    <a:pt x="19" y="176"/>
                  </a:cubicBezTo>
                  <a:cubicBezTo>
                    <a:pt x="101" y="105"/>
                    <a:pt x="101" y="98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8" name="Google Shape;34348;p24"/>
            <p:cNvSpPr/>
            <p:nvPr/>
          </p:nvSpPr>
          <p:spPr>
            <a:xfrm>
              <a:off x="-5231581" y="-1793538"/>
              <a:ext cx="9454" cy="8213"/>
            </a:xfrm>
            <a:custGeom>
              <a:avLst/>
              <a:gdLst/>
              <a:ahLst/>
              <a:cxnLst/>
              <a:rect l="l" t="t" r="r" b="b"/>
              <a:pathLst>
                <a:path w="198" h="172" extrusionOk="0">
                  <a:moveTo>
                    <a:pt x="56" y="0"/>
                  </a:moveTo>
                  <a:cubicBezTo>
                    <a:pt x="18" y="18"/>
                    <a:pt x="23" y="59"/>
                    <a:pt x="4" y="93"/>
                  </a:cubicBezTo>
                  <a:cubicBezTo>
                    <a:pt x="0" y="104"/>
                    <a:pt x="4" y="119"/>
                    <a:pt x="11" y="130"/>
                  </a:cubicBezTo>
                  <a:cubicBezTo>
                    <a:pt x="30" y="149"/>
                    <a:pt x="75" y="168"/>
                    <a:pt x="120" y="171"/>
                  </a:cubicBezTo>
                  <a:lnTo>
                    <a:pt x="149" y="171"/>
                  </a:lnTo>
                  <a:cubicBezTo>
                    <a:pt x="168" y="171"/>
                    <a:pt x="183" y="171"/>
                    <a:pt x="198" y="164"/>
                  </a:cubicBezTo>
                  <a:lnTo>
                    <a:pt x="198" y="164"/>
                  </a:lnTo>
                  <a:cubicBezTo>
                    <a:pt x="190" y="168"/>
                    <a:pt x="183" y="168"/>
                    <a:pt x="175" y="168"/>
                  </a:cubicBezTo>
                  <a:cubicBezTo>
                    <a:pt x="149" y="168"/>
                    <a:pt x="123" y="161"/>
                    <a:pt x="97" y="149"/>
                  </a:cubicBezTo>
                  <a:cubicBezTo>
                    <a:pt x="37" y="119"/>
                    <a:pt x="30" y="101"/>
                    <a:pt x="49" y="37"/>
                  </a:cubicBezTo>
                  <a:cubicBezTo>
                    <a:pt x="52" y="26"/>
                    <a:pt x="56" y="1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9" name="Google Shape;34349;p24"/>
            <p:cNvSpPr/>
            <p:nvPr/>
          </p:nvSpPr>
          <p:spPr>
            <a:xfrm>
              <a:off x="-5131306" y="-1862489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27" y="1"/>
                  </a:moveTo>
                  <a:cubicBezTo>
                    <a:pt x="4" y="1"/>
                    <a:pt x="1" y="23"/>
                    <a:pt x="1" y="49"/>
                  </a:cubicBezTo>
                  <a:cubicBezTo>
                    <a:pt x="4" y="76"/>
                    <a:pt x="19" y="87"/>
                    <a:pt x="45" y="87"/>
                  </a:cubicBezTo>
                  <a:lnTo>
                    <a:pt x="53" y="87"/>
                  </a:lnTo>
                  <a:cubicBezTo>
                    <a:pt x="79" y="83"/>
                    <a:pt x="94" y="71"/>
                    <a:pt x="94" y="45"/>
                  </a:cubicBezTo>
                  <a:cubicBezTo>
                    <a:pt x="90" y="12"/>
                    <a:pt x="57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0" name="Google Shape;34350;p24"/>
            <p:cNvSpPr/>
            <p:nvPr/>
          </p:nvSpPr>
          <p:spPr>
            <a:xfrm>
              <a:off x="-5315860" y="-1817509"/>
              <a:ext cx="10935" cy="5062"/>
            </a:xfrm>
            <a:custGeom>
              <a:avLst/>
              <a:gdLst/>
              <a:ahLst/>
              <a:cxnLst/>
              <a:rect l="l" t="t" r="r" b="b"/>
              <a:pathLst>
                <a:path w="229" h="106" extrusionOk="0">
                  <a:moveTo>
                    <a:pt x="61" y="1"/>
                  </a:moveTo>
                  <a:cubicBezTo>
                    <a:pt x="38" y="4"/>
                    <a:pt x="16" y="16"/>
                    <a:pt x="1" y="38"/>
                  </a:cubicBezTo>
                  <a:cubicBezTo>
                    <a:pt x="30" y="68"/>
                    <a:pt x="79" y="54"/>
                    <a:pt x="106" y="80"/>
                  </a:cubicBezTo>
                  <a:cubicBezTo>
                    <a:pt x="128" y="98"/>
                    <a:pt x="146" y="106"/>
                    <a:pt x="165" y="106"/>
                  </a:cubicBezTo>
                  <a:cubicBezTo>
                    <a:pt x="187" y="106"/>
                    <a:pt x="206" y="98"/>
                    <a:pt x="228" y="83"/>
                  </a:cubicBezTo>
                  <a:lnTo>
                    <a:pt x="225" y="83"/>
                  </a:lnTo>
                  <a:cubicBezTo>
                    <a:pt x="158" y="83"/>
                    <a:pt x="101" y="6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1" name="Google Shape;34351;p24"/>
            <p:cNvSpPr/>
            <p:nvPr/>
          </p:nvSpPr>
          <p:spPr>
            <a:xfrm>
              <a:off x="-5463981" y="-1804998"/>
              <a:ext cx="9311" cy="7401"/>
            </a:xfrm>
            <a:custGeom>
              <a:avLst/>
              <a:gdLst/>
              <a:ahLst/>
              <a:cxnLst/>
              <a:rect l="l" t="t" r="r" b="b"/>
              <a:pathLst>
                <a:path w="195" h="155" extrusionOk="0">
                  <a:moveTo>
                    <a:pt x="130" y="1"/>
                  </a:moveTo>
                  <a:cubicBezTo>
                    <a:pt x="101" y="1"/>
                    <a:pt x="71" y="11"/>
                    <a:pt x="45" y="42"/>
                  </a:cubicBezTo>
                  <a:cubicBezTo>
                    <a:pt x="0" y="87"/>
                    <a:pt x="45" y="116"/>
                    <a:pt x="59" y="154"/>
                  </a:cubicBezTo>
                  <a:cubicBezTo>
                    <a:pt x="71" y="146"/>
                    <a:pt x="78" y="139"/>
                    <a:pt x="90" y="135"/>
                  </a:cubicBezTo>
                  <a:cubicBezTo>
                    <a:pt x="94" y="101"/>
                    <a:pt x="63" y="94"/>
                    <a:pt x="41" y="79"/>
                  </a:cubicBezTo>
                  <a:cubicBezTo>
                    <a:pt x="90" y="38"/>
                    <a:pt x="138" y="19"/>
                    <a:pt x="190" y="16"/>
                  </a:cubicBezTo>
                  <a:lnTo>
                    <a:pt x="194" y="16"/>
                  </a:lnTo>
                  <a:cubicBezTo>
                    <a:pt x="172" y="4"/>
                    <a:pt x="149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2" name="Google Shape;34352;p24"/>
            <p:cNvSpPr/>
            <p:nvPr/>
          </p:nvSpPr>
          <p:spPr>
            <a:xfrm>
              <a:off x="-5211956" y="-1890518"/>
              <a:ext cx="9693" cy="4011"/>
            </a:xfrm>
            <a:custGeom>
              <a:avLst/>
              <a:gdLst/>
              <a:ahLst/>
              <a:cxnLst/>
              <a:rect l="l" t="t" r="r" b="b"/>
              <a:pathLst>
                <a:path w="203" h="84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61" y="27"/>
                    <a:pt x="128" y="39"/>
                    <a:pt x="93" y="39"/>
                  </a:cubicBezTo>
                  <a:cubicBezTo>
                    <a:pt x="71" y="39"/>
                    <a:pt x="52" y="35"/>
                    <a:pt x="30" y="27"/>
                  </a:cubicBezTo>
                  <a:lnTo>
                    <a:pt x="4" y="27"/>
                  </a:lnTo>
                  <a:lnTo>
                    <a:pt x="0" y="30"/>
                  </a:lnTo>
                  <a:cubicBezTo>
                    <a:pt x="23" y="75"/>
                    <a:pt x="71" y="57"/>
                    <a:pt x="109" y="68"/>
                  </a:cubicBezTo>
                  <a:cubicBezTo>
                    <a:pt x="131" y="80"/>
                    <a:pt x="150" y="83"/>
                    <a:pt x="161" y="83"/>
                  </a:cubicBezTo>
                  <a:cubicBezTo>
                    <a:pt x="195" y="83"/>
                    <a:pt x="202" y="57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3" name="Google Shape;34353;p24"/>
            <p:cNvSpPr/>
            <p:nvPr/>
          </p:nvSpPr>
          <p:spPr>
            <a:xfrm>
              <a:off x="-5559146" y="-2107160"/>
              <a:ext cx="5014" cy="5014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4" y="0"/>
                  </a:moveTo>
                  <a:cubicBezTo>
                    <a:pt x="1" y="33"/>
                    <a:pt x="30" y="59"/>
                    <a:pt x="27" y="93"/>
                  </a:cubicBezTo>
                  <a:cubicBezTo>
                    <a:pt x="27" y="104"/>
                    <a:pt x="34" y="104"/>
                    <a:pt x="42" y="104"/>
                  </a:cubicBezTo>
                  <a:lnTo>
                    <a:pt x="64" y="104"/>
                  </a:lnTo>
                  <a:cubicBezTo>
                    <a:pt x="101" y="82"/>
                    <a:pt x="98" y="41"/>
                    <a:pt x="105" y="7"/>
                  </a:cubicBezTo>
                  <a:lnTo>
                    <a:pt x="90" y="7"/>
                  </a:lnTo>
                  <a:cubicBezTo>
                    <a:pt x="79" y="19"/>
                    <a:pt x="72" y="26"/>
                    <a:pt x="64" y="26"/>
                  </a:cubicBezTo>
                  <a:cubicBezTo>
                    <a:pt x="56" y="26"/>
                    <a:pt x="49" y="19"/>
                    <a:pt x="37" y="11"/>
                  </a:cubicBezTo>
                  <a:cubicBezTo>
                    <a:pt x="30" y="4"/>
                    <a:pt x="23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4" name="Google Shape;34354;p24"/>
            <p:cNvSpPr/>
            <p:nvPr/>
          </p:nvSpPr>
          <p:spPr>
            <a:xfrm>
              <a:off x="-5224323" y="-184281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35" y="0"/>
                  </a:moveTo>
                  <a:cubicBezTo>
                    <a:pt x="23" y="0"/>
                    <a:pt x="12" y="0"/>
                    <a:pt x="1" y="4"/>
                  </a:cubicBezTo>
                  <a:cubicBezTo>
                    <a:pt x="20" y="11"/>
                    <a:pt x="31" y="26"/>
                    <a:pt x="38" y="41"/>
                  </a:cubicBezTo>
                  <a:cubicBezTo>
                    <a:pt x="61" y="82"/>
                    <a:pt x="95" y="101"/>
                    <a:pt x="135" y="108"/>
                  </a:cubicBezTo>
                  <a:lnTo>
                    <a:pt x="135" y="104"/>
                  </a:lnTo>
                  <a:cubicBezTo>
                    <a:pt x="125" y="41"/>
                    <a:pt x="83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5" name="Google Shape;34355;p24"/>
            <p:cNvSpPr/>
            <p:nvPr/>
          </p:nvSpPr>
          <p:spPr>
            <a:xfrm>
              <a:off x="-5113591" y="-1844440"/>
              <a:ext cx="4297" cy="11460"/>
            </a:xfrm>
            <a:custGeom>
              <a:avLst/>
              <a:gdLst/>
              <a:ahLst/>
              <a:cxnLst/>
              <a:rect l="l" t="t" r="r" b="b"/>
              <a:pathLst>
                <a:path w="90" h="240" extrusionOk="0">
                  <a:moveTo>
                    <a:pt x="67" y="0"/>
                  </a:moveTo>
                  <a:cubicBezTo>
                    <a:pt x="0" y="75"/>
                    <a:pt x="30" y="157"/>
                    <a:pt x="56" y="240"/>
                  </a:cubicBezTo>
                  <a:lnTo>
                    <a:pt x="56" y="236"/>
                  </a:lnTo>
                  <a:cubicBezTo>
                    <a:pt x="41" y="195"/>
                    <a:pt x="90" y="169"/>
                    <a:pt x="74" y="128"/>
                  </a:cubicBezTo>
                  <a:cubicBezTo>
                    <a:pt x="37" y="86"/>
                    <a:pt x="82" y="42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6" name="Google Shape;34356;p24"/>
            <p:cNvSpPr/>
            <p:nvPr/>
          </p:nvSpPr>
          <p:spPr>
            <a:xfrm>
              <a:off x="-5503852" y="-1869079"/>
              <a:ext cx="4011" cy="5062"/>
            </a:xfrm>
            <a:custGeom>
              <a:avLst/>
              <a:gdLst/>
              <a:ahLst/>
              <a:cxnLst/>
              <a:rect l="l" t="t" r="r" b="b"/>
              <a:pathLst>
                <a:path w="84" h="106" extrusionOk="0">
                  <a:moveTo>
                    <a:pt x="39" y="0"/>
                  </a:moveTo>
                  <a:cubicBezTo>
                    <a:pt x="5" y="4"/>
                    <a:pt x="1" y="35"/>
                    <a:pt x="5" y="61"/>
                  </a:cubicBezTo>
                  <a:cubicBezTo>
                    <a:pt x="5" y="83"/>
                    <a:pt x="13" y="105"/>
                    <a:pt x="35" y="105"/>
                  </a:cubicBezTo>
                  <a:lnTo>
                    <a:pt x="39" y="105"/>
                  </a:lnTo>
                  <a:cubicBezTo>
                    <a:pt x="65" y="102"/>
                    <a:pt x="80" y="79"/>
                    <a:pt x="83" y="49"/>
                  </a:cubicBezTo>
                  <a:cubicBezTo>
                    <a:pt x="73" y="30"/>
                    <a:pt x="68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7" name="Google Shape;34357;p24"/>
            <p:cNvSpPr/>
            <p:nvPr/>
          </p:nvSpPr>
          <p:spPr>
            <a:xfrm>
              <a:off x="-5081503" y="-1727357"/>
              <a:ext cx="5253" cy="3820"/>
            </a:xfrm>
            <a:custGeom>
              <a:avLst/>
              <a:gdLst/>
              <a:ahLst/>
              <a:cxnLst/>
              <a:rect l="l" t="t" r="r" b="b"/>
              <a:pathLst>
                <a:path w="110" h="80" extrusionOk="0">
                  <a:moveTo>
                    <a:pt x="65" y="0"/>
                  </a:moveTo>
                  <a:cubicBezTo>
                    <a:pt x="38" y="8"/>
                    <a:pt x="1" y="8"/>
                    <a:pt x="4" y="53"/>
                  </a:cubicBezTo>
                  <a:cubicBezTo>
                    <a:pt x="8" y="76"/>
                    <a:pt x="20" y="79"/>
                    <a:pt x="34" y="79"/>
                  </a:cubicBezTo>
                  <a:cubicBezTo>
                    <a:pt x="42" y="79"/>
                    <a:pt x="46" y="76"/>
                    <a:pt x="53" y="76"/>
                  </a:cubicBezTo>
                  <a:cubicBezTo>
                    <a:pt x="79" y="76"/>
                    <a:pt x="109" y="76"/>
                    <a:pt x="109" y="38"/>
                  </a:cubicBezTo>
                  <a:cubicBezTo>
                    <a:pt x="105" y="19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8" name="Google Shape;34358;p24"/>
            <p:cNvSpPr/>
            <p:nvPr/>
          </p:nvSpPr>
          <p:spPr>
            <a:xfrm>
              <a:off x="-5533457" y="-1907804"/>
              <a:ext cx="10410" cy="6637"/>
            </a:xfrm>
            <a:custGeom>
              <a:avLst/>
              <a:gdLst/>
              <a:ahLst/>
              <a:cxnLst/>
              <a:rect l="l" t="t" r="r" b="b"/>
              <a:pathLst>
                <a:path w="218" h="139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61"/>
                    <a:pt x="136" y="78"/>
                    <a:pt x="188" y="135"/>
                  </a:cubicBezTo>
                  <a:cubicBezTo>
                    <a:pt x="188" y="139"/>
                    <a:pt x="188" y="139"/>
                    <a:pt x="191" y="139"/>
                  </a:cubicBezTo>
                  <a:cubicBezTo>
                    <a:pt x="195" y="139"/>
                    <a:pt x="206" y="131"/>
                    <a:pt x="217" y="128"/>
                  </a:cubicBezTo>
                  <a:lnTo>
                    <a:pt x="217" y="113"/>
                  </a:lnTo>
                  <a:cubicBezTo>
                    <a:pt x="206" y="97"/>
                    <a:pt x="191" y="83"/>
                    <a:pt x="180" y="68"/>
                  </a:cubicBezTo>
                  <a:lnTo>
                    <a:pt x="146" y="68"/>
                  </a:lnTo>
                  <a:cubicBezTo>
                    <a:pt x="94" y="56"/>
                    <a:pt x="57" y="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9" name="Google Shape;34359;p24"/>
            <p:cNvSpPr/>
            <p:nvPr/>
          </p:nvSpPr>
          <p:spPr>
            <a:xfrm>
              <a:off x="-5220885" y="-1899973"/>
              <a:ext cx="6971" cy="5396"/>
            </a:xfrm>
            <a:custGeom>
              <a:avLst/>
              <a:gdLst/>
              <a:ahLst/>
              <a:cxnLst/>
              <a:rect l="l" t="t" r="r" b="b"/>
              <a:pathLst>
                <a:path w="146" h="113" extrusionOk="0">
                  <a:moveTo>
                    <a:pt x="45" y="1"/>
                  </a:moveTo>
                  <a:cubicBezTo>
                    <a:pt x="37" y="38"/>
                    <a:pt x="1" y="71"/>
                    <a:pt x="37" y="113"/>
                  </a:cubicBezTo>
                  <a:cubicBezTo>
                    <a:pt x="45" y="93"/>
                    <a:pt x="62" y="91"/>
                    <a:pt x="77" y="91"/>
                  </a:cubicBezTo>
                  <a:cubicBezTo>
                    <a:pt x="80" y="91"/>
                    <a:pt x="82" y="91"/>
                    <a:pt x="85" y="91"/>
                  </a:cubicBezTo>
                  <a:cubicBezTo>
                    <a:pt x="89" y="91"/>
                    <a:pt x="94" y="91"/>
                    <a:pt x="97" y="90"/>
                  </a:cubicBezTo>
                  <a:cubicBezTo>
                    <a:pt x="97" y="76"/>
                    <a:pt x="101" y="61"/>
                    <a:pt x="120" y="57"/>
                  </a:cubicBezTo>
                  <a:cubicBezTo>
                    <a:pt x="146" y="54"/>
                    <a:pt x="131" y="38"/>
                    <a:pt x="127" y="27"/>
                  </a:cubicBezTo>
                  <a:lnTo>
                    <a:pt x="127" y="27"/>
                  </a:lnTo>
                  <a:cubicBezTo>
                    <a:pt x="120" y="31"/>
                    <a:pt x="113" y="35"/>
                    <a:pt x="105" y="35"/>
                  </a:cubicBezTo>
                  <a:cubicBezTo>
                    <a:pt x="82" y="35"/>
                    <a:pt x="68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0" name="Google Shape;34360;p24"/>
            <p:cNvSpPr/>
            <p:nvPr/>
          </p:nvSpPr>
          <p:spPr>
            <a:xfrm>
              <a:off x="-5219119" y="-1895675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60" y="0"/>
                  </a:moveTo>
                  <a:cubicBezTo>
                    <a:pt x="57" y="1"/>
                    <a:pt x="52" y="1"/>
                    <a:pt x="48" y="1"/>
                  </a:cubicBezTo>
                  <a:cubicBezTo>
                    <a:pt x="45" y="1"/>
                    <a:pt x="43" y="1"/>
                    <a:pt x="40" y="1"/>
                  </a:cubicBezTo>
                  <a:cubicBezTo>
                    <a:pt x="25" y="1"/>
                    <a:pt x="8" y="3"/>
                    <a:pt x="0" y="23"/>
                  </a:cubicBezTo>
                  <a:cubicBezTo>
                    <a:pt x="42" y="71"/>
                    <a:pt x="109" y="86"/>
                    <a:pt x="150" y="138"/>
                  </a:cubicBezTo>
                  <a:lnTo>
                    <a:pt x="154" y="135"/>
                  </a:lnTo>
                  <a:cubicBezTo>
                    <a:pt x="147" y="121"/>
                    <a:pt x="139" y="105"/>
                    <a:pt x="131" y="90"/>
                  </a:cubicBezTo>
                  <a:cubicBezTo>
                    <a:pt x="98" y="71"/>
                    <a:pt x="98" y="23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1" name="Google Shape;34361;p24"/>
            <p:cNvSpPr/>
            <p:nvPr/>
          </p:nvSpPr>
          <p:spPr>
            <a:xfrm>
              <a:off x="-5329612" y="-1769138"/>
              <a:ext cx="6112" cy="6685"/>
            </a:xfrm>
            <a:custGeom>
              <a:avLst/>
              <a:gdLst/>
              <a:ahLst/>
              <a:cxnLst/>
              <a:rect l="l" t="t" r="r" b="b"/>
              <a:pathLst>
                <a:path w="128" h="140" extrusionOk="0">
                  <a:moveTo>
                    <a:pt x="1" y="1"/>
                  </a:moveTo>
                  <a:cubicBezTo>
                    <a:pt x="23" y="50"/>
                    <a:pt x="49" y="95"/>
                    <a:pt x="71" y="140"/>
                  </a:cubicBezTo>
                  <a:lnTo>
                    <a:pt x="75" y="140"/>
                  </a:lnTo>
                  <a:cubicBezTo>
                    <a:pt x="75" y="117"/>
                    <a:pt x="61" y="79"/>
                    <a:pt x="87" y="79"/>
                  </a:cubicBezTo>
                  <a:cubicBezTo>
                    <a:pt x="94" y="79"/>
                    <a:pt x="106" y="83"/>
                    <a:pt x="116" y="87"/>
                  </a:cubicBezTo>
                  <a:cubicBezTo>
                    <a:pt x="102" y="61"/>
                    <a:pt x="109" y="35"/>
                    <a:pt x="128" y="9"/>
                  </a:cubicBezTo>
                  <a:lnTo>
                    <a:pt x="128" y="9"/>
                  </a:lnTo>
                  <a:cubicBezTo>
                    <a:pt x="113" y="19"/>
                    <a:pt x="97" y="23"/>
                    <a:pt x="83" y="23"/>
                  </a:cubicBezTo>
                  <a:cubicBezTo>
                    <a:pt x="53" y="23"/>
                    <a:pt x="27" y="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2" name="Google Shape;34362;p24"/>
            <p:cNvSpPr/>
            <p:nvPr/>
          </p:nvSpPr>
          <p:spPr>
            <a:xfrm>
              <a:off x="-5246050" y="-1636870"/>
              <a:ext cx="6303" cy="6685"/>
            </a:xfrm>
            <a:custGeom>
              <a:avLst/>
              <a:gdLst/>
              <a:ahLst/>
              <a:cxnLst/>
              <a:rect l="l" t="t" r="r" b="b"/>
              <a:pathLst>
                <a:path w="132" h="140" extrusionOk="0">
                  <a:moveTo>
                    <a:pt x="119" y="1"/>
                  </a:moveTo>
                  <a:cubicBezTo>
                    <a:pt x="97" y="8"/>
                    <a:pt x="79" y="16"/>
                    <a:pt x="57" y="23"/>
                  </a:cubicBezTo>
                  <a:cubicBezTo>
                    <a:pt x="52" y="39"/>
                    <a:pt x="41" y="42"/>
                    <a:pt x="26" y="42"/>
                  </a:cubicBezTo>
                  <a:cubicBezTo>
                    <a:pt x="22" y="49"/>
                    <a:pt x="15" y="57"/>
                    <a:pt x="7" y="65"/>
                  </a:cubicBezTo>
                  <a:cubicBezTo>
                    <a:pt x="79" y="98"/>
                    <a:pt x="15" y="117"/>
                    <a:pt x="0" y="139"/>
                  </a:cubicBezTo>
                  <a:lnTo>
                    <a:pt x="7" y="139"/>
                  </a:lnTo>
                  <a:cubicBezTo>
                    <a:pt x="83" y="139"/>
                    <a:pt x="67" y="39"/>
                    <a:pt x="131" y="31"/>
                  </a:cubicBezTo>
                  <a:cubicBezTo>
                    <a:pt x="127" y="20"/>
                    <a:pt x="124" y="12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3" name="Google Shape;34363;p24"/>
            <p:cNvSpPr/>
            <p:nvPr/>
          </p:nvSpPr>
          <p:spPr>
            <a:xfrm>
              <a:off x="-5148449" y="-1781792"/>
              <a:ext cx="5061" cy="9311"/>
            </a:xfrm>
            <a:custGeom>
              <a:avLst/>
              <a:gdLst/>
              <a:ahLst/>
              <a:cxnLst/>
              <a:rect l="l" t="t" r="r" b="b"/>
              <a:pathLst>
                <a:path w="106" h="195" extrusionOk="0">
                  <a:moveTo>
                    <a:pt x="106" y="1"/>
                  </a:moveTo>
                  <a:lnTo>
                    <a:pt x="106" y="1"/>
                  </a:lnTo>
                  <a:cubicBezTo>
                    <a:pt x="54" y="8"/>
                    <a:pt x="1" y="46"/>
                    <a:pt x="1" y="86"/>
                  </a:cubicBezTo>
                  <a:cubicBezTo>
                    <a:pt x="4" y="117"/>
                    <a:pt x="16" y="146"/>
                    <a:pt x="27" y="176"/>
                  </a:cubicBezTo>
                  <a:cubicBezTo>
                    <a:pt x="35" y="191"/>
                    <a:pt x="49" y="195"/>
                    <a:pt x="64" y="195"/>
                  </a:cubicBezTo>
                  <a:lnTo>
                    <a:pt x="68" y="195"/>
                  </a:lnTo>
                  <a:lnTo>
                    <a:pt x="68" y="191"/>
                  </a:lnTo>
                  <a:lnTo>
                    <a:pt x="68" y="176"/>
                  </a:lnTo>
                  <a:cubicBezTo>
                    <a:pt x="54" y="172"/>
                    <a:pt x="49" y="161"/>
                    <a:pt x="49" y="146"/>
                  </a:cubicBezTo>
                  <a:cubicBezTo>
                    <a:pt x="64" y="120"/>
                    <a:pt x="9" y="105"/>
                    <a:pt x="42" y="72"/>
                  </a:cubicBezTo>
                  <a:cubicBezTo>
                    <a:pt x="64" y="49"/>
                    <a:pt x="76" y="15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4" name="Google Shape;34364;p24"/>
            <p:cNvSpPr/>
            <p:nvPr/>
          </p:nvSpPr>
          <p:spPr>
            <a:xfrm>
              <a:off x="-5503613" y="-2065809"/>
              <a:ext cx="4823" cy="5635"/>
            </a:xfrm>
            <a:custGeom>
              <a:avLst/>
              <a:gdLst/>
              <a:ahLst/>
              <a:cxnLst/>
              <a:rect l="l" t="t" r="r" b="b"/>
              <a:pathLst>
                <a:path w="101" h="118" extrusionOk="0">
                  <a:moveTo>
                    <a:pt x="26" y="1"/>
                  </a:moveTo>
                  <a:cubicBezTo>
                    <a:pt x="18" y="1"/>
                    <a:pt x="8" y="5"/>
                    <a:pt x="0" y="5"/>
                  </a:cubicBezTo>
                  <a:cubicBezTo>
                    <a:pt x="18" y="38"/>
                    <a:pt x="34" y="73"/>
                    <a:pt x="52" y="102"/>
                  </a:cubicBezTo>
                  <a:cubicBezTo>
                    <a:pt x="56" y="109"/>
                    <a:pt x="63" y="117"/>
                    <a:pt x="75" y="117"/>
                  </a:cubicBezTo>
                  <a:cubicBezTo>
                    <a:pt x="75" y="117"/>
                    <a:pt x="78" y="117"/>
                    <a:pt x="82" y="113"/>
                  </a:cubicBezTo>
                  <a:cubicBezTo>
                    <a:pt x="101" y="109"/>
                    <a:pt x="97" y="95"/>
                    <a:pt x="94" y="80"/>
                  </a:cubicBezTo>
                  <a:cubicBezTo>
                    <a:pt x="82" y="46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5" name="Google Shape;34365;p24"/>
            <p:cNvSpPr/>
            <p:nvPr/>
          </p:nvSpPr>
          <p:spPr>
            <a:xfrm>
              <a:off x="-5523095" y="-1904748"/>
              <a:ext cx="4871" cy="4297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67" y="0"/>
                  </a:moveTo>
                  <a:cubicBezTo>
                    <a:pt x="57" y="0"/>
                    <a:pt x="45" y="11"/>
                    <a:pt x="34" y="23"/>
                  </a:cubicBezTo>
                  <a:cubicBezTo>
                    <a:pt x="23" y="30"/>
                    <a:pt x="19" y="49"/>
                    <a:pt x="0" y="49"/>
                  </a:cubicBezTo>
                  <a:lnTo>
                    <a:pt x="0" y="64"/>
                  </a:lnTo>
                  <a:cubicBezTo>
                    <a:pt x="12" y="86"/>
                    <a:pt x="31" y="90"/>
                    <a:pt x="50" y="90"/>
                  </a:cubicBezTo>
                  <a:lnTo>
                    <a:pt x="72" y="90"/>
                  </a:lnTo>
                  <a:cubicBezTo>
                    <a:pt x="79" y="90"/>
                    <a:pt x="86" y="86"/>
                    <a:pt x="98" y="86"/>
                  </a:cubicBezTo>
                  <a:cubicBezTo>
                    <a:pt x="98" y="82"/>
                    <a:pt x="98" y="78"/>
                    <a:pt x="94" y="75"/>
                  </a:cubicBezTo>
                  <a:cubicBezTo>
                    <a:pt x="94" y="67"/>
                    <a:pt x="86" y="56"/>
                    <a:pt x="86" y="52"/>
                  </a:cubicBezTo>
                  <a:cubicBezTo>
                    <a:pt x="102" y="33"/>
                    <a:pt x="102" y="14"/>
                    <a:pt x="83" y="4"/>
                  </a:cubicBezTo>
                  <a:cubicBezTo>
                    <a:pt x="76" y="0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6" name="Google Shape;34366;p24"/>
            <p:cNvSpPr/>
            <p:nvPr/>
          </p:nvSpPr>
          <p:spPr>
            <a:xfrm>
              <a:off x="-5047792" y="-1688249"/>
              <a:ext cx="5061" cy="5062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72" y="0"/>
                  </a:moveTo>
                  <a:cubicBezTo>
                    <a:pt x="68" y="4"/>
                    <a:pt x="61" y="11"/>
                    <a:pt x="57" y="16"/>
                  </a:cubicBezTo>
                  <a:cubicBezTo>
                    <a:pt x="27" y="23"/>
                    <a:pt x="1" y="38"/>
                    <a:pt x="20" y="68"/>
                  </a:cubicBezTo>
                  <a:cubicBezTo>
                    <a:pt x="27" y="83"/>
                    <a:pt x="42" y="105"/>
                    <a:pt x="61" y="105"/>
                  </a:cubicBezTo>
                  <a:cubicBezTo>
                    <a:pt x="65" y="105"/>
                    <a:pt x="68" y="105"/>
                    <a:pt x="76" y="101"/>
                  </a:cubicBezTo>
                  <a:cubicBezTo>
                    <a:pt x="102" y="90"/>
                    <a:pt x="106" y="64"/>
                    <a:pt x="91" y="38"/>
                  </a:cubicBezTo>
                  <a:cubicBezTo>
                    <a:pt x="87" y="26"/>
                    <a:pt x="87" y="11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7" name="Google Shape;34367;p24"/>
            <p:cNvSpPr/>
            <p:nvPr/>
          </p:nvSpPr>
          <p:spPr>
            <a:xfrm>
              <a:off x="-5145058" y="-1895293"/>
              <a:ext cx="6494" cy="5587"/>
            </a:xfrm>
            <a:custGeom>
              <a:avLst/>
              <a:gdLst/>
              <a:ahLst/>
              <a:cxnLst/>
              <a:rect l="l" t="t" r="r" b="b"/>
              <a:pathLst>
                <a:path w="136" h="117" extrusionOk="0">
                  <a:moveTo>
                    <a:pt x="72" y="0"/>
                  </a:moveTo>
                  <a:cubicBezTo>
                    <a:pt x="35" y="23"/>
                    <a:pt x="16" y="63"/>
                    <a:pt x="1" y="101"/>
                  </a:cubicBezTo>
                  <a:cubicBezTo>
                    <a:pt x="12" y="104"/>
                    <a:pt x="23" y="108"/>
                    <a:pt x="31" y="116"/>
                  </a:cubicBezTo>
                  <a:cubicBezTo>
                    <a:pt x="35" y="82"/>
                    <a:pt x="53" y="78"/>
                    <a:pt x="68" y="78"/>
                  </a:cubicBezTo>
                  <a:lnTo>
                    <a:pt x="109" y="78"/>
                  </a:lnTo>
                  <a:cubicBezTo>
                    <a:pt x="135" y="60"/>
                    <a:pt x="109" y="45"/>
                    <a:pt x="105" y="30"/>
                  </a:cubicBezTo>
                  <a:cubicBezTo>
                    <a:pt x="95" y="18"/>
                    <a:pt x="83" y="11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8" name="Google Shape;34368;p24"/>
            <p:cNvSpPr/>
            <p:nvPr/>
          </p:nvSpPr>
          <p:spPr>
            <a:xfrm>
              <a:off x="-5303350" y="-1817509"/>
              <a:ext cx="10362" cy="5778"/>
            </a:xfrm>
            <a:custGeom>
              <a:avLst/>
              <a:gdLst/>
              <a:ahLst/>
              <a:cxnLst/>
              <a:rect l="l" t="t" r="r" b="b"/>
              <a:pathLst>
                <a:path w="217" h="121" extrusionOk="0">
                  <a:moveTo>
                    <a:pt x="206" y="1"/>
                  </a:moveTo>
                  <a:cubicBezTo>
                    <a:pt x="161" y="1"/>
                    <a:pt x="139" y="57"/>
                    <a:pt x="94" y="57"/>
                  </a:cubicBezTo>
                  <a:cubicBezTo>
                    <a:pt x="79" y="76"/>
                    <a:pt x="60" y="80"/>
                    <a:pt x="45" y="80"/>
                  </a:cubicBezTo>
                  <a:lnTo>
                    <a:pt x="27" y="80"/>
                  </a:lnTo>
                  <a:cubicBezTo>
                    <a:pt x="15" y="80"/>
                    <a:pt x="8" y="80"/>
                    <a:pt x="1" y="83"/>
                  </a:cubicBezTo>
                  <a:cubicBezTo>
                    <a:pt x="27" y="106"/>
                    <a:pt x="71" y="83"/>
                    <a:pt x="97" y="116"/>
                  </a:cubicBezTo>
                  <a:cubicBezTo>
                    <a:pt x="97" y="121"/>
                    <a:pt x="101" y="121"/>
                    <a:pt x="105" y="121"/>
                  </a:cubicBezTo>
                  <a:cubicBezTo>
                    <a:pt x="113" y="121"/>
                    <a:pt x="123" y="113"/>
                    <a:pt x="123" y="106"/>
                  </a:cubicBezTo>
                  <a:cubicBezTo>
                    <a:pt x="127" y="45"/>
                    <a:pt x="198" y="49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9" name="Google Shape;34369;p24"/>
            <p:cNvSpPr/>
            <p:nvPr/>
          </p:nvSpPr>
          <p:spPr>
            <a:xfrm>
              <a:off x="-5570033" y="-1819992"/>
              <a:ext cx="5396" cy="3772"/>
            </a:xfrm>
            <a:custGeom>
              <a:avLst/>
              <a:gdLst/>
              <a:ahLst/>
              <a:cxnLst/>
              <a:rect l="l" t="t" r="r" b="b"/>
              <a:pathLst>
                <a:path w="113" h="79" extrusionOk="0">
                  <a:moveTo>
                    <a:pt x="64" y="1"/>
                  </a:moveTo>
                  <a:cubicBezTo>
                    <a:pt x="41" y="1"/>
                    <a:pt x="23" y="4"/>
                    <a:pt x="1" y="4"/>
                  </a:cubicBezTo>
                  <a:cubicBezTo>
                    <a:pt x="1" y="19"/>
                    <a:pt x="1" y="38"/>
                    <a:pt x="12" y="49"/>
                  </a:cubicBezTo>
                  <a:cubicBezTo>
                    <a:pt x="27" y="64"/>
                    <a:pt x="41" y="79"/>
                    <a:pt x="56" y="79"/>
                  </a:cubicBezTo>
                  <a:cubicBezTo>
                    <a:pt x="68" y="79"/>
                    <a:pt x="75" y="75"/>
                    <a:pt x="82" y="68"/>
                  </a:cubicBezTo>
                  <a:cubicBezTo>
                    <a:pt x="113" y="38"/>
                    <a:pt x="94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0" name="Google Shape;34370;p24"/>
            <p:cNvSpPr/>
            <p:nvPr/>
          </p:nvSpPr>
          <p:spPr>
            <a:xfrm>
              <a:off x="-5485802" y="-2057596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64" y="1"/>
                  </a:moveTo>
                  <a:cubicBezTo>
                    <a:pt x="54" y="1"/>
                    <a:pt x="45" y="1"/>
                    <a:pt x="38" y="8"/>
                  </a:cubicBezTo>
                  <a:cubicBezTo>
                    <a:pt x="16" y="27"/>
                    <a:pt x="1" y="49"/>
                    <a:pt x="9" y="75"/>
                  </a:cubicBezTo>
                  <a:cubicBezTo>
                    <a:pt x="23" y="117"/>
                    <a:pt x="54" y="125"/>
                    <a:pt x="87" y="128"/>
                  </a:cubicBezTo>
                  <a:cubicBezTo>
                    <a:pt x="90" y="128"/>
                    <a:pt x="94" y="132"/>
                    <a:pt x="94" y="132"/>
                  </a:cubicBezTo>
                  <a:cubicBezTo>
                    <a:pt x="121" y="132"/>
                    <a:pt x="121" y="110"/>
                    <a:pt x="121" y="91"/>
                  </a:cubicBezTo>
                  <a:lnTo>
                    <a:pt x="121" y="91"/>
                  </a:lnTo>
                  <a:cubicBezTo>
                    <a:pt x="116" y="91"/>
                    <a:pt x="113" y="98"/>
                    <a:pt x="106" y="98"/>
                  </a:cubicBezTo>
                  <a:lnTo>
                    <a:pt x="80" y="98"/>
                  </a:lnTo>
                  <a:cubicBezTo>
                    <a:pt x="57" y="98"/>
                    <a:pt x="35" y="94"/>
                    <a:pt x="31" y="68"/>
                  </a:cubicBezTo>
                  <a:cubicBezTo>
                    <a:pt x="27" y="23"/>
                    <a:pt x="71" y="31"/>
                    <a:pt x="98" y="27"/>
                  </a:cubicBezTo>
                  <a:cubicBezTo>
                    <a:pt x="90" y="13"/>
                    <a:pt x="80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1" name="Google Shape;34371;p24"/>
            <p:cNvSpPr/>
            <p:nvPr/>
          </p:nvSpPr>
          <p:spPr>
            <a:xfrm>
              <a:off x="-5148258" y="-1643126"/>
              <a:ext cx="4536" cy="9550"/>
            </a:xfrm>
            <a:custGeom>
              <a:avLst/>
              <a:gdLst/>
              <a:ahLst/>
              <a:cxnLst/>
              <a:rect l="l" t="t" r="r" b="b"/>
              <a:pathLst>
                <a:path w="95" h="200" extrusionOk="0">
                  <a:moveTo>
                    <a:pt x="23" y="1"/>
                  </a:moveTo>
                  <a:cubicBezTo>
                    <a:pt x="34" y="13"/>
                    <a:pt x="45" y="20"/>
                    <a:pt x="53" y="27"/>
                  </a:cubicBezTo>
                  <a:cubicBezTo>
                    <a:pt x="94" y="61"/>
                    <a:pt x="64" y="102"/>
                    <a:pt x="60" y="139"/>
                  </a:cubicBezTo>
                  <a:cubicBezTo>
                    <a:pt x="64" y="184"/>
                    <a:pt x="19" y="173"/>
                    <a:pt x="0" y="192"/>
                  </a:cubicBezTo>
                  <a:cubicBezTo>
                    <a:pt x="12" y="196"/>
                    <a:pt x="23" y="199"/>
                    <a:pt x="31" y="199"/>
                  </a:cubicBezTo>
                  <a:cubicBezTo>
                    <a:pt x="57" y="199"/>
                    <a:pt x="72" y="184"/>
                    <a:pt x="83" y="151"/>
                  </a:cubicBezTo>
                  <a:cubicBezTo>
                    <a:pt x="90" y="125"/>
                    <a:pt x="86" y="94"/>
                    <a:pt x="90" y="68"/>
                  </a:cubicBezTo>
                  <a:cubicBezTo>
                    <a:pt x="90" y="5"/>
                    <a:pt x="94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2" name="Google Shape;34372;p24"/>
            <p:cNvSpPr/>
            <p:nvPr/>
          </p:nvSpPr>
          <p:spPr>
            <a:xfrm>
              <a:off x="-5041536" y="-1702718"/>
              <a:ext cx="9216" cy="3820"/>
            </a:xfrm>
            <a:custGeom>
              <a:avLst/>
              <a:gdLst/>
              <a:ahLst/>
              <a:cxnLst/>
              <a:rect l="l" t="t" r="r" b="b"/>
              <a:pathLst>
                <a:path w="193" h="80" extrusionOk="0">
                  <a:moveTo>
                    <a:pt x="120" y="0"/>
                  </a:moveTo>
                  <a:cubicBezTo>
                    <a:pt x="80" y="0"/>
                    <a:pt x="27" y="23"/>
                    <a:pt x="1" y="57"/>
                  </a:cubicBezTo>
                  <a:cubicBezTo>
                    <a:pt x="39" y="38"/>
                    <a:pt x="65" y="27"/>
                    <a:pt x="83" y="27"/>
                  </a:cubicBezTo>
                  <a:cubicBezTo>
                    <a:pt x="106" y="27"/>
                    <a:pt x="120" y="45"/>
                    <a:pt x="147" y="79"/>
                  </a:cubicBezTo>
                  <a:cubicBezTo>
                    <a:pt x="177" y="60"/>
                    <a:pt x="192" y="34"/>
                    <a:pt x="158" y="12"/>
                  </a:cubicBezTo>
                  <a:cubicBezTo>
                    <a:pt x="151" y="5"/>
                    <a:pt x="135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3" name="Google Shape;34373;p24"/>
            <p:cNvSpPr/>
            <p:nvPr/>
          </p:nvSpPr>
          <p:spPr>
            <a:xfrm>
              <a:off x="-5014749" y="-1769663"/>
              <a:ext cx="4489" cy="4871"/>
            </a:xfrm>
            <a:custGeom>
              <a:avLst/>
              <a:gdLst/>
              <a:ahLst/>
              <a:cxnLst/>
              <a:rect l="l" t="t" r="r" b="b"/>
              <a:pathLst>
                <a:path w="94" h="102" extrusionOk="0">
                  <a:moveTo>
                    <a:pt x="27" y="1"/>
                  </a:moveTo>
                  <a:cubicBezTo>
                    <a:pt x="19" y="1"/>
                    <a:pt x="8" y="4"/>
                    <a:pt x="1" y="16"/>
                  </a:cubicBezTo>
                  <a:lnTo>
                    <a:pt x="1" y="30"/>
                  </a:lnTo>
                  <a:lnTo>
                    <a:pt x="4" y="30"/>
                  </a:lnTo>
                  <a:cubicBezTo>
                    <a:pt x="35" y="30"/>
                    <a:pt x="38" y="61"/>
                    <a:pt x="42" y="79"/>
                  </a:cubicBezTo>
                  <a:cubicBezTo>
                    <a:pt x="42" y="94"/>
                    <a:pt x="35" y="94"/>
                    <a:pt x="23" y="94"/>
                  </a:cubicBezTo>
                  <a:lnTo>
                    <a:pt x="4" y="94"/>
                  </a:lnTo>
                  <a:cubicBezTo>
                    <a:pt x="23" y="98"/>
                    <a:pt x="38" y="101"/>
                    <a:pt x="49" y="101"/>
                  </a:cubicBezTo>
                  <a:cubicBezTo>
                    <a:pt x="80" y="101"/>
                    <a:pt x="90" y="79"/>
                    <a:pt x="94" y="23"/>
                  </a:cubicBezTo>
                  <a:lnTo>
                    <a:pt x="87" y="23"/>
                  </a:lnTo>
                  <a:cubicBezTo>
                    <a:pt x="75" y="23"/>
                    <a:pt x="64" y="20"/>
                    <a:pt x="57" y="12"/>
                  </a:cubicBezTo>
                  <a:cubicBezTo>
                    <a:pt x="46" y="4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4" name="Google Shape;34374;p24"/>
            <p:cNvSpPr/>
            <p:nvPr/>
          </p:nvSpPr>
          <p:spPr>
            <a:xfrm>
              <a:off x="-5075773" y="-1802515"/>
              <a:ext cx="3820" cy="12224"/>
            </a:xfrm>
            <a:custGeom>
              <a:avLst/>
              <a:gdLst/>
              <a:ahLst/>
              <a:cxnLst/>
              <a:rect l="l" t="t" r="r" b="b"/>
              <a:pathLst>
                <a:path w="80" h="256" extrusionOk="0">
                  <a:moveTo>
                    <a:pt x="45" y="1"/>
                  </a:moveTo>
                  <a:lnTo>
                    <a:pt x="45" y="1"/>
                  </a:lnTo>
                  <a:cubicBezTo>
                    <a:pt x="0" y="106"/>
                    <a:pt x="12" y="192"/>
                    <a:pt x="79" y="255"/>
                  </a:cubicBezTo>
                  <a:cubicBezTo>
                    <a:pt x="57" y="173"/>
                    <a:pt x="23" y="9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5" name="Google Shape;34375;p24"/>
            <p:cNvSpPr/>
            <p:nvPr/>
          </p:nvSpPr>
          <p:spPr>
            <a:xfrm>
              <a:off x="-5253403" y="-1641311"/>
              <a:ext cx="6303" cy="9120"/>
            </a:xfrm>
            <a:custGeom>
              <a:avLst/>
              <a:gdLst/>
              <a:ahLst/>
              <a:cxnLst/>
              <a:rect l="l" t="t" r="r" b="b"/>
              <a:pathLst>
                <a:path w="132" h="191" extrusionOk="0">
                  <a:moveTo>
                    <a:pt x="42" y="1"/>
                  </a:moveTo>
                  <a:lnTo>
                    <a:pt x="42" y="1"/>
                  </a:lnTo>
                  <a:cubicBezTo>
                    <a:pt x="12" y="42"/>
                    <a:pt x="1" y="79"/>
                    <a:pt x="45" y="116"/>
                  </a:cubicBezTo>
                  <a:cubicBezTo>
                    <a:pt x="72" y="135"/>
                    <a:pt x="72" y="161"/>
                    <a:pt x="72" y="191"/>
                  </a:cubicBezTo>
                  <a:cubicBezTo>
                    <a:pt x="94" y="172"/>
                    <a:pt x="113" y="158"/>
                    <a:pt x="132" y="139"/>
                  </a:cubicBezTo>
                  <a:cubicBezTo>
                    <a:pt x="109" y="127"/>
                    <a:pt x="80" y="124"/>
                    <a:pt x="64" y="98"/>
                  </a:cubicBezTo>
                  <a:cubicBezTo>
                    <a:pt x="35" y="72"/>
                    <a:pt x="49" y="34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6" name="Google Shape;34376;p24"/>
            <p:cNvSpPr/>
            <p:nvPr/>
          </p:nvSpPr>
          <p:spPr>
            <a:xfrm>
              <a:off x="-5070425" y="-1791389"/>
              <a:ext cx="11985" cy="3008"/>
            </a:xfrm>
            <a:custGeom>
              <a:avLst/>
              <a:gdLst/>
              <a:ahLst/>
              <a:cxnLst/>
              <a:rect l="l" t="t" r="r" b="b"/>
              <a:pathLst>
                <a:path w="251" h="63" extrusionOk="0">
                  <a:moveTo>
                    <a:pt x="221" y="0"/>
                  </a:moveTo>
                  <a:cubicBezTo>
                    <a:pt x="206" y="18"/>
                    <a:pt x="195" y="37"/>
                    <a:pt x="173" y="37"/>
                  </a:cubicBezTo>
                  <a:cubicBezTo>
                    <a:pt x="169" y="37"/>
                    <a:pt x="165" y="37"/>
                    <a:pt x="157" y="33"/>
                  </a:cubicBezTo>
                  <a:lnTo>
                    <a:pt x="147" y="33"/>
                  </a:lnTo>
                  <a:cubicBezTo>
                    <a:pt x="139" y="33"/>
                    <a:pt x="131" y="33"/>
                    <a:pt x="124" y="37"/>
                  </a:cubicBezTo>
                  <a:cubicBezTo>
                    <a:pt x="116" y="40"/>
                    <a:pt x="109" y="40"/>
                    <a:pt x="102" y="40"/>
                  </a:cubicBezTo>
                  <a:lnTo>
                    <a:pt x="97" y="40"/>
                  </a:lnTo>
                  <a:cubicBezTo>
                    <a:pt x="75" y="37"/>
                    <a:pt x="52" y="22"/>
                    <a:pt x="30" y="22"/>
                  </a:cubicBezTo>
                  <a:cubicBezTo>
                    <a:pt x="23" y="22"/>
                    <a:pt x="12" y="26"/>
                    <a:pt x="0" y="33"/>
                  </a:cubicBezTo>
                  <a:cubicBezTo>
                    <a:pt x="30" y="56"/>
                    <a:pt x="60" y="63"/>
                    <a:pt x="90" y="63"/>
                  </a:cubicBezTo>
                  <a:cubicBezTo>
                    <a:pt x="131" y="63"/>
                    <a:pt x="176" y="48"/>
                    <a:pt x="221" y="45"/>
                  </a:cubicBezTo>
                  <a:cubicBezTo>
                    <a:pt x="251" y="45"/>
                    <a:pt x="225" y="18"/>
                    <a:pt x="221" y="4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7" name="Google Shape;34377;p24"/>
            <p:cNvSpPr/>
            <p:nvPr/>
          </p:nvSpPr>
          <p:spPr>
            <a:xfrm>
              <a:off x="-5265197" y="-1721436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49" y="0"/>
                  </a:moveTo>
                  <a:cubicBezTo>
                    <a:pt x="20" y="0"/>
                    <a:pt x="9" y="26"/>
                    <a:pt x="1" y="93"/>
                  </a:cubicBezTo>
                  <a:cubicBezTo>
                    <a:pt x="27" y="71"/>
                    <a:pt x="54" y="52"/>
                    <a:pt x="83" y="52"/>
                  </a:cubicBezTo>
                  <a:cubicBezTo>
                    <a:pt x="91" y="52"/>
                    <a:pt x="106" y="41"/>
                    <a:pt x="106" y="33"/>
                  </a:cubicBezTo>
                  <a:cubicBezTo>
                    <a:pt x="106" y="19"/>
                    <a:pt x="94" y="11"/>
                    <a:pt x="80" y="7"/>
                  </a:cubicBezTo>
                  <a:cubicBezTo>
                    <a:pt x="68" y="4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8" name="Google Shape;34378;p24"/>
            <p:cNvSpPr/>
            <p:nvPr/>
          </p:nvSpPr>
          <p:spPr>
            <a:xfrm>
              <a:off x="-5328180" y="-1776969"/>
              <a:ext cx="5396" cy="7544"/>
            </a:xfrm>
            <a:custGeom>
              <a:avLst/>
              <a:gdLst/>
              <a:ahLst/>
              <a:cxnLst/>
              <a:rect l="l" t="t" r="r" b="b"/>
              <a:pathLst>
                <a:path w="113" h="158" extrusionOk="0">
                  <a:moveTo>
                    <a:pt x="53" y="0"/>
                  </a:moveTo>
                  <a:cubicBezTo>
                    <a:pt x="41" y="19"/>
                    <a:pt x="34" y="34"/>
                    <a:pt x="23" y="49"/>
                  </a:cubicBezTo>
                  <a:lnTo>
                    <a:pt x="23" y="57"/>
                  </a:lnTo>
                  <a:cubicBezTo>
                    <a:pt x="23" y="75"/>
                    <a:pt x="8" y="83"/>
                    <a:pt x="0" y="97"/>
                  </a:cubicBezTo>
                  <a:lnTo>
                    <a:pt x="8" y="97"/>
                  </a:lnTo>
                  <a:cubicBezTo>
                    <a:pt x="27" y="97"/>
                    <a:pt x="38" y="112"/>
                    <a:pt x="53" y="128"/>
                  </a:cubicBezTo>
                  <a:cubicBezTo>
                    <a:pt x="64" y="142"/>
                    <a:pt x="76" y="157"/>
                    <a:pt x="98" y="157"/>
                  </a:cubicBezTo>
                  <a:cubicBezTo>
                    <a:pt x="102" y="157"/>
                    <a:pt x="105" y="157"/>
                    <a:pt x="109" y="154"/>
                  </a:cubicBezTo>
                  <a:lnTo>
                    <a:pt x="112" y="154"/>
                  </a:lnTo>
                  <a:cubicBezTo>
                    <a:pt x="112" y="135"/>
                    <a:pt x="102" y="124"/>
                    <a:pt x="94" y="109"/>
                  </a:cubicBezTo>
                  <a:cubicBezTo>
                    <a:pt x="23" y="94"/>
                    <a:pt x="67" y="49"/>
                    <a:pt x="67" y="16"/>
                  </a:cubicBezTo>
                  <a:cubicBezTo>
                    <a:pt x="64" y="12"/>
                    <a:pt x="57" y="8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9" name="Google Shape;34379;p24"/>
            <p:cNvSpPr/>
            <p:nvPr/>
          </p:nvSpPr>
          <p:spPr>
            <a:xfrm>
              <a:off x="-5550742" y="-2133423"/>
              <a:ext cx="7879" cy="7544"/>
            </a:xfrm>
            <a:custGeom>
              <a:avLst/>
              <a:gdLst/>
              <a:ahLst/>
              <a:cxnLst/>
              <a:rect l="l" t="t" r="r" b="b"/>
              <a:pathLst>
                <a:path w="165" h="158" extrusionOk="0">
                  <a:moveTo>
                    <a:pt x="49" y="0"/>
                  </a:moveTo>
                  <a:cubicBezTo>
                    <a:pt x="37" y="0"/>
                    <a:pt x="18" y="4"/>
                    <a:pt x="1" y="8"/>
                  </a:cubicBezTo>
                  <a:cubicBezTo>
                    <a:pt x="4" y="8"/>
                    <a:pt x="8" y="12"/>
                    <a:pt x="15" y="12"/>
                  </a:cubicBezTo>
                  <a:cubicBezTo>
                    <a:pt x="71" y="23"/>
                    <a:pt x="94" y="67"/>
                    <a:pt x="120" y="116"/>
                  </a:cubicBezTo>
                  <a:cubicBezTo>
                    <a:pt x="135" y="143"/>
                    <a:pt x="105" y="143"/>
                    <a:pt x="105" y="157"/>
                  </a:cubicBezTo>
                  <a:cubicBezTo>
                    <a:pt x="139" y="157"/>
                    <a:pt x="165" y="150"/>
                    <a:pt x="142" y="109"/>
                  </a:cubicBezTo>
                  <a:cubicBezTo>
                    <a:pt x="131" y="86"/>
                    <a:pt x="120" y="64"/>
                    <a:pt x="108" y="45"/>
                  </a:cubicBezTo>
                  <a:cubicBezTo>
                    <a:pt x="94" y="15"/>
                    <a:pt x="79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0" name="Google Shape;34380;p24"/>
            <p:cNvSpPr/>
            <p:nvPr/>
          </p:nvSpPr>
          <p:spPr>
            <a:xfrm>
              <a:off x="-5528825" y="-1860340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46" y="0"/>
                  </a:moveTo>
                  <a:cubicBezTo>
                    <a:pt x="20" y="0"/>
                    <a:pt x="1" y="12"/>
                    <a:pt x="1" y="42"/>
                  </a:cubicBezTo>
                  <a:cubicBezTo>
                    <a:pt x="1" y="64"/>
                    <a:pt x="13" y="79"/>
                    <a:pt x="35" y="79"/>
                  </a:cubicBezTo>
                  <a:cubicBezTo>
                    <a:pt x="68" y="76"/>
                    <a:pt x="87" y="57"/>
                    <a:pt x="87" y="26"/>
                  </a:cubicBezTo>
                  <a:cubicBezTo>
                    <a:pt x="87" y="9"/>
                    <a:pt x="65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1" name="Google Shape;34381;p24"/>
            <p:cNvSpPr/>
            <p:nvPr/>
          </p:nvSpPr>
          <p:spPr>
            <a:xfrm>
              <a:off x="-5512733" y="-1876575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16" y="8"/>
                    <a:pt x="0" y="35"/>
                    <a:pt x="4" y="71"/>
                  </a:cubicBezTo>
                  <a:cubicBezTo>
                    <a:pt x="7" y="83"/>
                    <a:pt x="4" y="102"/>
                    <a:pt x="19" y="102"/>
                  </a:cubicBezTo>
                  <a:lnTo>
                    <a:pt x="26" y="102"/>
                  </a:lnTo>
                  <a:cubicBezTo>
                    <a:pt x="60" y="90"/>
                    <a:pt x="64" y="57"/>
                    <a:pt x="71" y="26"/>
                  </a:cubicBezTo>
                  <a:cubicBezTo>
                    <a:pt x="71" y="12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2" name="Google Shape;34382;p24"/>
            <p:cNvSpPr/>
            <p:nvPr/>
          </p:nvSpPr>
          <p:spPr>
            <a:xfrm>
              <a:off x="-5546111" y="-1865163"/>
              <a:ext cx="5061" cy="3963"/>
            </a:xfrm>
            <a:custGeom>
              <a:avLst/>
              <a:gdLst/>
              <a:ahLst/>
              <a:cxnLst/>
              <a:rect l="l" t="t" r="r" b="b"/>
              <a:pathLst>
                <a:path w="106" h="83" extrusionOk="0">
                  <a:moveTo>
                    <a:pt x="42" y="1"/>
                  </a:moveTo>
                  <a:cubicBezTo>
                    <a:pt x="19" y="1"/>
                    <a:pt x="16" y="27"/>
                    <a:pt x="0" y="38"/>
                  </a:cubicBezTo>
                  <a:cubicBezTo>
                    <a:pt x="4" y="60"/>
                    <a:pt x="16" y="75"/>
                    <a:pt x="38" y="83"/>
                  </a:cubicBezTo>
                  <a:cubicBezTo>
                    <a:pt x="83" y="83"/>
                    <a:pt x="105" y="60"/>
                    <a:pt x="94" y="12"/>
                  </a:cubicBezTo>
                  <a:cubicBezTo>
                    <a:pt x="87" y="12"/>
                    <a:pt x="78" y="15"/>
                    <a:pt x="71" y="15"/>
                  </a:cubicBezTo>
                  <a:cubicBezTo>
                    <a:pt x="64" y="15"/>
                    <a:pt x="52" y="12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3" name="Google Shape;34383;p24"/>
            <p:cNvSpPr/>
            <p:nvPr/>
          </p:nvSpPr>
          <p:spPr>
            <a:xfrm>
              <a:off x="-5076680" y="-1688249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23" y="0"/>
                  </a:moveTo>
                  <a:cubicBezTo>
                    <a:pt x="23" y="8"/>
                    <a:pt x="19" y="16"/>
                    <a:pt x="16" y="23"/>
                  </a:cubicBezTo>
                  <a:cubicBezTo>
                    <a:pt x="12" y="49"/>
                    <a:pt x="0" y="78"/>
                    <a:pt x="31" y="90"/>
                  </a:cubicBezTo>
                  <a:cubicBezTo>
                    <a:pt x="34" y="90"/>
                    <a:pt x="42" y="94"/>
                    <a:pt x="45" y="94"/>
                  </a:cubicBezTo>
                  <a:cubicBezTo>
                    <a:pt x="68" y="94"/>
                    <a:pt x="79" y="68"/>
                    <a:pt x="90" y="42"/>
                  </a:cubicBezTo>
                  <a:lnTo>
                    <a:pt x="90" y="26"/>
                  </a:lnTo>
                  <a:cubicBezTo>
                    <a:pt x="71" y="23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4" name="Google Shape;34384;p24"/>
            <p:cNvSpPr/>
            <p:nvPr/>
          </p:nvSpPr>
          <p:spPr>
            <a:xfrm>
              <a:off x="-5072765" y="-1704484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42" y="0"/>
                  </a:moveTo>
                  <a:cubicBezTo>
                    <a:pt x="23" y="15"/>
                    <a:pt x="1" y="26"/>
                    <a:pt x="4" y="49"/>
                  </a:cubicBezTo>
                  <a:cubicBezTo>
                    <a:pt x="8" y="78"/>
                    <a:pt x="34" y="82"/>
                    <a:pt x="57" y="86"/>
                  </a:cubicBezTo>
                  <a:lnTo>
                    <a:pt x="61" y="86"/>
                  </a:lnTo>
                  <a:cubicBezTo>
                    <a:pt x="75" y="86"/>
                    <a:pt x="98" y="75"/>
                    <a:pt x="94" y="52"/>
                  </a:cubicBezTo>
                  <a:cubicBezTo>
                    <a:pt x="87" y="26"/>
                    <a:pt x="61" y="1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5" name="Google Shape;34385;p24"/>
            <p:cNvSpPr/>
            <p:nvPr/>
          </p:nvSpPr>
          <p:spPr>
            <a:xfrm>
              <a:off x="-5507720" y="-2110073"/>
              <a:ext cx="6064" cy="4345"/>
            </a:xfrm>
            <a:custGeom>
              <a:avLst/>
              <a:gdLst/>
              <a:ahLst/>
              <a:cxnLst/>
              <a:rect l="l" t="t" r="r" b="b"/>
              <a:pathLst>
                <a:path w="127" h="91" extrusionOk="0">
                  <a:moveTo>
                    <a:pt x="59" y="1"/>
                  </a:moveTo>
                  <a:cubicBezTo>
                    <a:pt x="33" y="5"/>
                    <a:pt x="0" y="5"/>
                    <a:pt x="4" y="39"/>
                  </a:cubicBezTo>
                  <a:cubicBezTo>
                    <a:pt x="4" y="57"/>
                    <a:pt x="15" y="65"/>
                    <a:pt x="26" y="65"/>
                  </a:cubicBezTo>
                  <a:cubicBezTo>
                    <a:pt x="37" y="65"/>
                    <a:pt x="49" y="61"/>
                    <a:pt x="56" y="61"/>
                  </a:cubicBezTo>
                  <a:lnTo>
                    <a:pt x="59" y="61"/>
                  </a:lnTo>
                  <a:cubicBezTo>
                    <a:pt x="68" y="61"/>
                    <a:pt x="75" y="68"/>
                    <a:pt x="82" y="75"/>
                  </a:cubicBezTo>
                  <a:cubicBezTo>
                    <a:pt x="97" y="87"/>
                    <a:pt x="109" y="91"/>
                    <a:pt x="112" y="91"/>
                  </a:cubicBezTo>
                  <a:cubicBezTo>
                    <a:pt x="127" y="91"/>
                    <a:pt x="127" y="68"/>
                    <a:pt x="123" y="46"/>
                  </a:cubicBezTo>
                  <a:lnTo>
                    <a:pt x="104" y="46"/>
                  </a:lnTo>
                  <a:cubicBezTo>
                    <a:pt x="78" y="46"/>
                    <a:pt x="59" y="39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6" name="Google Shape;34386;p24"/>
            <p:cNvSpPr/>
            <p:nvPr/>
          </p:nvSpPr>
          <p:spPr>
            <a:xfrm>
              <a:off x="-5236261" y="-1958849"/>
              <a:ext cx="5969" cy="3629"/>
            </a:xfrm>
            <a:custGeom>
              <a:avLst/>
              <a:gdLst/>
              <a:ahLst/>
              <a:cxnLst/>
              <a:rect l="l" t="t" r="r" b="b"/>
              <a:pathLst>
                <a:path w="125" h="76" extrusionOk="0">
                  <a:moveTo>
                    <a:pt x="53" y="0"/>
                  </a:moveTo>
                  <a:cubicBezTo>
                    <a:pt x="38" y="0"/>
                    <a:pt x="31" y="22"/>
                    <a:pt x="19" y="31"/>
                  </a:cubicBezTo>
                  <a:cubicBezTo>
                    <a:pt x="0" y="48"/>
                    <a:pt x="23" y="57"/>
                    <a:pt x="35" y="67"/>
                  </a:cubicBezTo>
                  <a:cubicBezTo>
                    <a:pt x="42" y="75"/>
                    <a:pt x="53" y="75"/>
                    <a:pt x="64" y="75"/>
                  </a:cubicBezTo>
                  <a:lnTo>
                    <a:pt x="102" y="75"/>
                  </a:lnTo>
                  <a:cubicBezTo>
                    <a:pt x="124" y="31"/>
                    <a:pt x="83" y="15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7" name="Google Shape;34387;p24"/>
            <p:cNvSpPr/>
            <p:nvPr/>
          </p:nvSpPr>
          <p:spPr>
            <a:xfrm>
              <a:off x="-5026352" y="-1681469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27" y="0"/>
                  </a:moveTo>
                  <a:cubicBezTo>
                    <a:pt x="9" y="0"/>
                    <a:pt x="1" y="19"/>
                    <a:pt x="4" y="49"/>
                  </a:cubicBezTo>
                  <a:cubicBezTo>
                    <a:pt x="42" y="57"/>
                    <a:pt x="76" y="67"/>
                    <a:pt x="87" y="109"/>
                  </a:cubicBezTo>
                  <a:lnTo>
                    <a:pt x="90" y="109"/>
                  </a:lnTo>
                  <a:cubicBezTo>
                    <a:pt x="116" y="64"/>
                    <a:pt x="94" y="34"/>
                    <a:pt x="57" y="12"/>
                  </a:cubicBezTo>
                  <a:cubicBezTo>
                    <a:pt x="45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8" name="Google Shape;34388;p24"/>
            <p:cNvSpPr/>
            <p:nvPr/>
          </p:nvSpPr>
          <p:spPr>
            <a:xfrm>
              <a:off x="-5324598" y="-1776253"/>
              <a:ext cx="3963" cy="6637"/>
            </a:xfrm>
            <a:custGeom>
              <a:avLst/>
              <a:gdLst/>
              <a:ahLst/>
              <a:cxnLst/>
              <a:rect l="l" t="t" r="r" b="b"/>
              <a:pathLst>
                <a:path w="83" h="139" extrusionOk="0">
                  <a:moveTo>
                    <a:pt x="8" y="1"/>
                  </a:moveTo>
                  <a:cubicBezTo>
                    <a:pt x="15" y="30"/>
                    <a:pt x="1" y="64"/>
                    <a:pt x="19" y="94"/>
                  </a:cubicBezTo>
                  <a:cubicBezTo>
                    <a:pt x="27" y="109"/>
                    <a:pt x="37" y="120"/>
                    <a:pt x="37" y="139"/>
                  </a:cubicBezTo>
                  <a:cubicBezTo>
                    <a:pt x="82" y="97"/>
                    <a:pt x="75" y="53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9" name="Google Shape;34389;p24"/>
            <p:cNvSpPr/>
            <p:nvPr/>
          </p:nvSpPr>
          <p:spPr>
            <a:xfrm>
              <a:off x="-5484561" y="-2056497"/>
              <a:ext cx="4536" cy="3581"/>
            </a:xfrm>
            <a:custGeom>
              <a:avLst/>
              <a:gdLst/>
              <a:ahLst/>
              <a:cxnLst/>
              <a:rect l="l" t="t" r="r" b="b"/>
              <a:pathLst>
                <a:path w="95" h="75" extrusionOk="0">
                  <a:moveTo>
                    <a:pt x="72" y="4"/>
                  </a:moveTo>
                  <a:cubicBezTo>
                    <a:pt x="45" y="8"/>
                    <a:pt x="1" y="0"/>
                    <a:pt x="5" y="45"/>
                  </a:cubicBezTo>
                  <a:cubicBezTo>
                    <a:pt x="9" y="71"/>
                    <a:pt x="31" y="75"/>
                    <a:pt x="54" y="75"/>
                  </a:cubicBezTo>
                  <a:lnTo>
                    <a:pt x="80" y="75"/>
                  </a:lnTo>
                  <a:cubicBezTo>
                    <a:pt x="87" y="75"/>
                    <a:pt x="90" y="68"/>
                    <a:pt x="95" y="68"/>
                  </a:cubicBezTo>
                  <a:cubicBezTo>
                    <a:pt x="95" y="42"/>
                    <a:pt x="87" y="23"/>
                    <a:pt x="72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0" name="Google Shape;34390;p24"/>
            <p:cNvSpPr/>
            <p:nvPr/>
          </p:nvSpPr>
          <p:spPr>
            <a:xfrm>
              <a:off x="-5634830" y="-1962764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102" y="0"/>
                  </a:moveTo>
                  <a:lnTo>
                    <a:pt x="102" y="0"/>
                  </a:lnTo>
                  <a:cubicBezTo>
                    <a:pt x="61" y="23"/>
                    <a:pt x="0" y="18"/>
                    <a:pt x="35" y="86"/>
                  </a:cubicBezTo>
                  <a:cubicBezTo>
                    <a:pt x="38" y="86"/>
                    <a:pt x="45" y="82"/>
                    <a:pt x="49" y="82"/>
                  </a:cubicBezTo>
                  <a:cubicBezTo>
                    <a:pt x="68" y="82"/>
                    <a:pt x="83" y="101"/>
                    <a:pt x="97" y="113"/>
                  </a:cubicBezTo>
                  <a:lnTo>
                    <a:pt x="102" y="113"/>
                  </a:lnTo>
                  <a:cubicBezTo>
                    <a:pt x="90" y="78"/>
                    <a:pt x="102" y="41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1" name="Google Shape;34391;p24"/>
            <p:cNvSpPr/>
            <p:nvPr/>
          </p:nvSpPr>
          <p:spPr>
            <a:xfrm>
              <a:off x="-5257844" y="-1738912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12" y="0"/>
                  </a:moveTo>
                  <a:cubicBezTo>
                    <a:pt x="0" y="71"/>
                    <a:pt x="0" y="71"/>
                    <a:pt x="64" y="78"/>
                  </a:cubicBezTo>
                  <a:cubicBezTo>
                    <a:pt x="68" y="71"/>
                    <a:pt x="75" y="67"/>
                    <a:pt x="79" y="59"/>
                  </a:cubicBezTo>
                  <a:cubicBezTo>
                    <a:pt x="86" y="7"/>
                    <a:pt x="57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2" name="Google Shape;34392;p24"/>
            <p:cNvSpPr/>
            <p:nvPr/>
          </p:nvSpPr>
          <p:spPr>
            <a:xfrm>
              <a:off x="-5088284" y="-171809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23" y="1"/>
                  </a:moveTo>
                  <a:cubicBezTo>
                    <a:pt x="12" y="1"/>
                    <a:pt x="0" y="8"/>
                    <a:pt x="5" y="20"/>
                  </a:cubicBezTo>
                  <a:cubicBezTo>
                    <a:pt x="8" y="61"/>
                    <a:pt x="45" y="61"/>
                    <a:pt x="72" y="65"/>
                  </a:cubicBezTo>
                  <a:lnTo>
                    <a:pt x="79" y="65"/>
                  </a:lnTo>
                  <a:cubicBezTo>
                    <a:pt x="90" y="65"/>
                    <a:pt x="102" y="57"/>
                    <a:pt x="102" y="46"/>
                  </a:cubicBezTo>
                  <a:cubicBezTo>
                    <a:pt x="94" y="5"/>
                    <a:pt x="57" y="8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3" name="Google Shape;34393;p24"/>
            <p:cNvSpPr/>
            <p:nvPr/>
          </p:nvSpPr>
          <p:spPr>
            <a:xfrm>
              <a:off x="-5461689" y="-1796403"/>
              <a:ext cx="6494" cy="4632"/>
            </a:xfrm>
            <a:custGeom>
              <a:avLst/>
              <a:gdLst/>
              <a:ahLst/>
              <a:cxnLst/>
              <a:rect l="l" t="t" r="r" b="b"/>
              <a:pathLst>
                <a:path w="136" h="97" extrusionOk="0">
                  <a:moveTo>
                    <a:pt x="60" y="0"/>
                  </a:moveTo>
                  <a:cubicBezTo>
                    <a:pt x="72" y="56"/>
                    <a:pt x="27" y="41"/>
                    <a:pt x="1" y="52"/>
                  </a:cubicBezTo>
                  <a:cubicBezTo>
                    <a:pt x="4" y="90"/>
                    <a:pt x="27" y="97"/>
                    <a:pt x="53" y="97"/>
                  </a:cubicBezTo>
                  <a:lnTo>
                    <a:pt x="68" y="97"/>
                  </a:lnTo>
                  <a:lnTo>
                    <a:pt x="68" y="93"/>
                  </a:lnTo>
                  <a:cubicBezTo>
                    <a:pt x="79" y="64"/>
                    <a:pt x="135" y="38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4" name="Google Shape;34394;p24"/>
            <p:cNvSpPr/>
            <p:nvPr/>
          </p:nvSpPr>
          <p:spPr>
            <a:xfrm>
              <a:off x="-5420480" y="-1774486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2" y="0"/>
                  </a:moveTo>
                  <a:cubicBezTo>
                    <a:pt x="23" y="0"/>
                    <a:pt x="16" y="27"/>
                    <a:pt x="1" y="38"/>
                  </a:cubicBezTo>
                  <a:cubicBezTo>
                    <a:pt x="4" y="76"/>
                    <a:pt x="27" y="83"/>
                    <a:pt x="54" y="83"/>
                  </a:cubicBezTo>
                  <a:cubicBezTo>
                    <a:pt x="57" y="83"/>
                    <a:pt x="64" y="83"/>
                    <a:pt x="68" y="79"/>
                  </a:cubicBezTo>
                  <a:cubicBezTo>
                    <a:pt x="90" y="53"/>
                    <a:pt x="87" y="27"/>
                    <a:pt x="61" y="8"/>
                  </a:cubicBezTo>
                  <a:cubicBezTo>
                    <a:pt x="54" y="5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5" name="Google Shape;34395;p24"/>
            <p:cNvSpPr/>
            <p:nvPr/>
          </p:nvSpPr>
          <p:spPr>
            <a:xfrm>
              <a:off x="-5573949" y="-1998481"/>
              <a:ext cx="5396" cy="3056"/>
            </a:xfrm>
            <a:custGeom>
              <a:avLst/>
              <a:gdLst/>
              <a:ahLst/>
              <a:cxnLst/>
              <a:rect l="l" t="t" r="r" b="b"/>
              <a:pathLst>
                <a:path w="113" h="64" extrusionOk="0">
                  <a:moveTo>
                    <a:pt x="97" y="0"/>
                  </a:moveTo>
                  <a:cubicBezTo>
                    <a:pt x="64" y="0"/>
                    <a:pt x="33" y="4"/>
                    <a:pt x="0" y="8"/>
                  </a:cubicBezTo>
                  <a:cubicBezTo>
                    <a:pt x="0" y="15"/>
                    <a:pt x="4" y="26"/>
                    <a:pt x="4" y="38"/>
                  </a:cubicBezTo>
                  <a:cubicBezTo>
                    <a:pt x="33" y="53"/>
                    <a:pt x="49" y="64"/>
                    <a:pt x="64" y="64"/>
                  </a:cubicBezTo>
                  <a:cubicBezTo>
                    <a:pt x="78" y="64"/>
                    <a:pt x="90" y="53"/>
                    <a:pt x="112" y="31"/>
                  </a:cubicBezTo>
                  <a:lnTo>
                    <a:pt x="112" y="15"/>
                  </a:lnTo>
                  <a:cubicBezTo>
                    <a:pt x="109" y="8"/>
                    <a:pt x="101" y="4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6" name="Google Shape;34396;p24"/>
            <p:cNvSpPr/>
            <p:nvPr/>
          </p:nvSpPr>
          <p:spPr>
            <a:xfrm>
              <a:off x="-5325171" y="-1859290"/>
              <a:ext cx="8452" cy="4011"/>
            </a:xfrm>
            <a:custGeom>
              <a:avLst/>
              <a:gdLst/>
              <a:ahLst/>
              <a:cxnLst/>
              <a:rect l="l" t="t" r="r" b="b"/>
              <a:pathLst>
                <a:path w="177" h="8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57"/>
                    <a:pt x="61" y="83"/>
                    <a:pt x="99" y="83"/>
                  </a:cubicBezTo>
                  <a:cubicBezTo>
                    <a:pt x="117" y="83"/>
                    <a:pt x="139" y="76"/>
                    <a:pt x="166" y="61"/>
                  </a:cubicBezTo>
                  <a:cubicBezTo>
                    <a:pt x="170" y="57"/>
                    <a:pt x="173" y="57"/>
                    <a:pt x="177" y="54"/>
                  </a:cubicBezTo>
                  <a:lnTo>
                    <a:pt x="147" y="54"/>
                  </a:lnTo>
                  <a:cubicBezTo>
                    <a:pt x="144" y="57"/>
                    <a:pt x="139" y="57"/>
                    <a:pt x="135" y="57"/>
                  </a:cubicBezTo>
                  <a:cubicBezTo>
                    <a:pt x="121" y="57"/>
                    <a:pt x="109" y="49"/>
                    <a:pt x="99" y="42"/>
                  </a:cubicBezTo>
                  <a:cubicBezTo>
                    <a:pt x="61" y="39"/>
                    <a:pt x="35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7" name="Google Shape;34397;p24"/>
            <p:cNvSpPr/>
            <p:nvPr/>
          </p:nvSpPr>
          <p:spPr>
            <a:xfrm>
              <a:off x="-5069375" y="-1814978"/>
              <a:ext cx="5587" cy="4679"/>
            </a:xfrm>
            <a:custGeom>
              <a:avLst/>
              <a:gdLst/>
              <a:ahLst/>
              <a:cxnLst/>
              <a:rect l="l" t="t" r="r" b="b"/>
              <a:pathLst>
                <a:path w="117" h="98" extrusionOk="0">
                  <a:moveTo>
                    <a:pt x="83" y="1"/>
                  </a:moveTo>
                  <a:cubicBezTo>
                    <a:pt x="57" y="1"/>
                    <a:pt x="30" y="15"/>
                    <a:pt x="8" y="15"/>
                  </a:cubicBezTo>
                  <a:lnTo>
                    <a:pt x="1" y="15"/>
                  </a:lnTo>
                  <a:cubicBezTo>
                    <a:pt x="16" y="30"/>
                    <a:pt x="27" y="45"/>
                    <a:pt x="38" y="63"/>
                  </a:cubicBezTo>
                  <a:cubicBezTo>
                    <a:pt x="57" y="68"/>
                    <a:pt x="61" y="97"/>
                    <a:pt x="90" y="97"/>
                  </a:cubicBezTo>
                  <a:lnTo>
                    <a:pt x="102" y="97"/>
                  </a:lnTo>
                  <a:cubicBezTo>
                    <a:pt x="61" y="60"/>
                    <a:pt x="80" y="34"/>
                    <a:pt x="117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8" name="Google Shape;34398;p24"/>
            <p:cNvSpPr/>
            <p:nvPr/>
          </p:nvSpPr>
          <p:spPr>
            <a:xfrm>
              <a:off x="-5124478" y="-1792679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45" y="0"/>
                  </a:moveTo>
                  <a:cubicBezTo>
                    <a:pt x="41" y="5"/>
                    <a:pt x="33" y="5"/>
                    <a:pt x="30" y="5"/>
                  </a:cubicBezTo>
                  <a:cubicBezTo>
                    <a:pt x="15" y="12"/>
                    <a:pt x="4" y="23"/>
                    <a:pt x="0" y="38"/>
                  </a:cubicBezTo>
                  <a:cubicBezTo>
                    <a:pt x="11" y="67"/>
                    <a:pt x="26" y="79"/>
                    <a:pt x="45" y="79"/>
                  </a:cubicBezTo>
                  <a:cubicBezTo>
                    <a:pt x="63" y="79"/>
                    <a:pt x="78" y="72"/>
                    <a:pt x="97" y="60"/>
                  </a:cubicBezTo>
                  <a:cubicBezTo>
                    <a:pt x="97" y="27"/>
                    <a:pt x="52" y="31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9" name="Google Shape;34399;p24"/>
            <p:cNvSpPr/>
            <p:nvPr/>
          </p:nvSpPr>
          <p:spPr>
            <a:xfrm>
              <a:off x="-5419573" y="-1997956"/>
              <a:ext cx="7354" cy="4536"/>
            </a:xfrm>
            <a:custGeom>
              <a:avLst/>
              <a:gdLst/>
              <a:ahLst/>
              <a:cxnLst/>
              <a:rect l="l" t="t" r="r" b="b"/>
              <a:pathLst>
                <a:path w="154" h="95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60"/>
                    <a:pt x="35" y="94"/>
                    <a:pt x="71" y="94"/>
                  </a:cubicBezTo>
                  <a:cubicBezTo>
                    <a:pt x="90" y="94"/>
                    <a:pt x="109" y="87"/>
                    <a:pt x="135" y="72"/>
                  </a:cubicBezTo>
                  <a:cubicBezTo>
                    <a:pt x="154" y="60"/>
                    <a:pt x="147" y="38"/>
                    <a:pt x="147" y="23"/>
                  </a:cubicBezTo>
                  <a:cubicBezTo>
                    <a:pt x="142" y="15"/>
                    <a:pt x="135" y="12"/>
                    <a:pt x="128" y="8"/>
                  </a:cubicBezTo>
                  <a:cubicBezTo>
                    <a:pt x="128" y="46"/>
                    <a:pt x="113" y="72"/>
                    <a:pt x="75" y="72"/>
                  </a:cubicBezTo>
                  <a:cubicBezTo>
                    <a:pt x="42" y="72"/>
                    <a:pt x="23" y="49"/>
                    <a:pt x="16" y="15"/>
                  </a:cubicBezTo>
                  <a:cubicBezTo>
                    <a:pt x="16" y="12"/>
                    <a:pt x="8" y="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0" name="Google Shape;34400;p24"/>
            <p:cNvSpPr/>
            <p:nvPr/>
          </p:nvSpPr>
          <p:spPr>
            <a:xfrm>
              <a:off x="-5110392" y="-1849453"/>
              <a:ext cx="8929" cy="5062"/>
            </a:xfrm>
            <a:custGeom>
              <a:avLst/>
              <a:gdLst/>
              <a:ahLst/>
              <a:cxnLst/>
              <a:rect l="l" t="t" r="r" b="b"/>
              <a:pathLst>
                <a:path w="187" h="106" extrusionOk="0">
                  <a:moveTo>
                    <a:pt x="168" y="0"/>
                  </a:moveTo>
                  <a:cubicBezTo>
                    <a:pt x="164" y="0"/>
                    <a:pt x="157" y="0"/>
                    <a:pt x="154" y="5"/>
                  </a:cubicBezTo>
                  <a:cubicBezTo>
                    <a:pt x="101" y="34"/>
                    <a:pt x="42" y="57"/>
                    <a:pt x="0" y="105"/>
                  </a:cubicBezTo>
                  <a:lnTo>
                    <a:pt x="7" y="105"/>
                  </a:lnTo>
                  <a:cubicBezTo>
                    <a:pt x="42" y="105"/>
                    <a:pt x="60" y="64"/>
                    <a:pt x="94" y="64"/>
                  </a:cubicBezTo>
                  <a:cubicBezTo>
                    <a:pt x="123" y="45"/>
                    <a:pt x="154" y="31"/>
                    <a:pt x="187" y="12"/>
                  </a:cubicBezTo>
                  <a:cubicBezTo>
                    <a:pt x="180" y="5"/>
                    <a:pt x="17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1" name="Google Shape;34401;p24"/>
            <p:cNvSpPr/>
            <p:nvPr/>
          </p:nvSpPr>
          <p:spPr>
            <a:xfrm>
              <a:off x="-5026877" y="-1679177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15" y="1"/>
                  </a:moveTo>
                  <a:cubicBezTo>
                    <a:pt x="12" y="9"/>
                    <a:pt x="4" y="12"/>
                    <a:pt x="1" y="19"/>
                  </a:cubicBezTo>
                  <a:cubicBezTo>
                    <a:pt x="20" y="61"/>
                    <a:pt x="30" y="76"/>
                    <a:pt x="49" y="76"/>
                  </a:cubicBezTo>
                  <a:cubicBezTo>
                    <a:pt x="60" y="76"/>
                    <a:pt x="75" y="68"/>
                    <a:pt x="98" y="61"/>
                  </a:cubicBezTo>
                  <a:cubicBezTo>
                    <a:pt x="87" y="19"/>
                    <a:pt x="53" y="9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2" name="Google Shape;34402;p24"/>
            <p:cNvSpPr/>
            <p:nvPr/>
          </p:nvSpPr>
          <p:spPr>
            <a:xfrm>
              <a:off x="-5568601" y="-1997765"/>
              <a:ext cx="3581" cy="6112"/>
            </a:xfrm>
            <a:custGeom>
              <a:avLst/>
              <a:gdLst/>
              <a:ahLst/>
              <a:cxnLst/>
              <a:rect l="l" t="t" r="r" b="b"/>
              <a:pathLst>
                <a:path w="75" h="128" extrusionOk="0">
                  <a:moveTo>
                    <a:pt x="0" y="0"/>
                  </a:moveTo>
                  <a:lnTo>
                    <a:pt x="0" y="16"/>
                  </a:lnTo>
                  <a:cubicBezTo>
                    <a:pt x="4" y="52"/>
                    <a:pt x="8" y="90"/>
                    <a:pt x="11" y="123"/>
                  </a:cubicBezTo>
                  <a:lnTo>
                    <a:pt x="11" y="128"/>
                  </a:lnTo>
                  <a:cubicBezTo>
                    <a:pt x="75" y="64"/>
                    <a:pt x="71" y="2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3" name="Google Shape;34403;p24"/>
            <p:cNvSpPr/>
            <p:nvPr/>
          </p:nvSpPr>
          <p:spPr>
            <a:xfrm>
              <a:off x="-5118271" y="-1879775"/>
              <a:ext cx="3056" cy="6112"/>
            </a:xfrm>
            <a:custGeom>
              <a:avLst/>
              <a:gdLst/>
              <a:ahLst/>
              <a:cxnLst/>
              <a:rect l="l" t="t" r="r" b="b"/>
              <a:pathLst>
                <a:path w="64" h="128" extrusionOk="0">
                  <a:moveTo>
                    <a:pt x="31" y="0"/>
                  </a:moveTo>
                  <a:cubicBezTo>
                    <a:pt x="8" y="12"/>
                    <a:pt x="23" y="41"/>
                    <a:pt x="0" y="52"/>
                  </a:cubicBezTo>
                  <a:cubicBezTo>
                    <a:pt x="5" y="67"/>
                    <a:pt x="5" y="86"/>
                    <a:pt x="12" y="102"/>
                  </a:cubicBezTo>
                  <a:cubicBezTo>
                    <a:pt x="15" y="112"/>
                    <a:pt x="23" y="128"/>
                    <a:pt x="34" y="128"/>
                  </a:cubicBezTo>
                  <a:cubicBezTo>
                    <a:pt x="38" y="128"/>
                    <a:pt x="45" y="119"/>
                    <a:pt x="53" y="112"/>
                  </a:cubicBezTo>
                  <a:cubicBezTo>
                    <a:pt x="38" y="79"/>
                    <a:pt x="45" y="45"/>
                    <a:pt x="64" y="15"/>
                  </a:cubicBezTo>
                  <a:cubicBezTo>
                    <a:pt x="53" y="12"/>
                    <a:pt x="42" y="7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4" name="Google Shape;34404;p24"/>
            <p:cNvSpPr/>
            <p:nvPr/>
          </p:nvSpPr>
          <p:spPr>
            <a:xfrm>
              <a:off x="-5574522" y="-1992751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52"/>
                    <a:pt x="42" y="56"/>
                    <a:pt x="80" y="68"/>
                  </a:cubicBezTo>
                  <a:cubicBezTo>
                    <a:pt x="87" y="68"/>
                    <a:pt x="90" y="71"/>
                    <a:pt x="95" y="71"/>
                  </a:cubicBezTo>
                  <a:cubicBezTo>
                    <a:pt x="121" y="71"/>
                    <a:pt x="124" y="41"/>
                    <a:pt x="135" y="23"/>
                  </a:cubicBezTo>
                  <a:lnTo>
                    <a:pt x="135" y="18"/>
                  </a:lnTo>
                  <a:lnTo>
                    <a:pt x="117" y="18"/>
                  </a:lnTo>
                  <a:cubicBezTo>
                    <a:pt x="106" y="18"/>
                    <a:pt x="98" y="18"/>
                    <a:pt x="87" y="23"/>
                  </a:cubicBezTo>
                  <a:lnTo>
                    <a:pt x="57" y="23"/>
                  </a:lnTo>
                  <a:cubicBezTo>
                    <a:pt x="38" y="23"/>
                    <a:pt x="19" y="18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5" name="Google Shape;34405;p24"/>
            <p:cNvSpPr/>
            <p:nvPr/>
          </p:nvSpPr>
          <p:spPr>
            <a:xfrm>
              <a:off x="-5198395" y="-1870511"/>
              <a:ext cx="6637" cy="8070"/>
            </a:xfrm>
            <a:custGeom>
              <a:avLst/>
              <a:gdLst/>
              <a:ahLst/>
              <a:cxnLst/>
              <a:rect l="l" t="t" r="r" b="b"/>
              <a:pathLst>
                <a:path w="139" h="169" extrusionOk="0">
                  <a:moveTo>
                    <a:pt x="11" y="1"/>
                  </a:moveTo>
                  <a:cubicBezTo>
                    <a:pt x="8" y="1"/>
                    <a:pt x="4" y="4"/>
                    <a:pt x="1" y="4"/>
                  </a:cubicBezTo>
                  <a:cubicBezTo>
                    <a:pt x="8" y="12"/>
                    <a:pt x="15" y="23"/>
                    <a:pt x="23" y="30"/>
                  </a:cubicBezTo>
                  <a:cubicBezTo>
                    <a:pt x="53" y="30"/>
                    <a:pt x="68" y="46"/>
                    <a:pt x="75" y="75"/>
                  </a:cubicBezTo>
                  <a:cubicBezTo>
                    <a:pt x="113" y="98"/>
                    <a:pt x="101" y="135"/>
                    <a:pt x="97" y="169"/>
                  </a:cubicBezTo>
                  <a:cubicBezTo>
                    <a:pt x="131" y="150"/>
                    <a:pt x="139" y="109"/>
                    <a:pt x="120" y="87"/>
                  </a:cubicBezTo>
                  <a:cubicBezTo>
                    <a:pt x="94" y="49"/>
                    <a:pt x="68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6" name="Google Shape;34406;p24"/>
            <p:cNvSpPr/>
            <p:nvPr/>
          </p:nvSpPr>
          <p:spPr>
            <a:xfrm>
              <a:off x="-5196628" y="-1659361"/>
              <a:ext cx="4345" cy="7926"/>
            </a:xfrm>
            <a:custGeom>
              <a:avLst/>
              <a:gdLst/>
              <a:ahLst/>
              <a:cxnLst/>
              <a:rect l="l" t="t" r="r" b="b"/>
              <a:pathLst>
                <a:path w="91" h="166" extrusionOk="0">
                  <a:moveTo>
                    <a:pt x="57" y="1"/>
                  </a:moveTo>
                  <a:cubicBezTo>
                    <a:pt x="38" y="1"/>
                    <a:pt x="19" y="5"/>
                    <a:pt x="4" y="5"/>
                  </a:cubicBezTo>
                  <a:cubicBezTo>
                    <a:pt x="4" y="5"/>
                    <a:pt x="4" y="8"/>
                    <a:pt x="8" y="8"/>
                  </a:cubicBezTo>
                  <a:cubicBezTo>
                    <a:pt x="71" y="42"/>
                    <a:pt x="71" y="75"/>
                    <a:pt x="19" y="132"/>
                  </a:cubicBezTo>
                  <a:cubicBezTo>
                    <a:pt x="12" y="139"/>
                    <a:pt x="8" y="154"/>
                    <a:pt x="0" y="165"/>
                  </a:cubicBezTo>
                  <a:cubicBezTo>
                    <a:pt x="64" y="132"/>
                    <a:pt x="90" y="83"/>
                    <a:pt x="83" y="27"/>
                  </a:cubicBezTo>
                  <a:cubicBezTo>
                    <a:pt x="79" y="12"/>
                    <a:pt x="71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7" name="Google Shape;34407;p24"/>
            <p:cNvSpPr/>
            <p:nvPr/>
          </p:nvSpPr>
          <p:spPr>
            <a:xfrm>
              <a:off x="-5318009" y="-1820326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56" y="0"/>
                  </a:moveTo>
                  <a:cubicBezTo>
                    <a:pt x="56" y="34"/>
                    <a:pt x="34" y="34"/>
                    <a:pt x="11" y="34"/>
                  </a:cubicBezTo>
                  <a:cubicBezTo>
                    <a:pt x="16" y="60"/>
                    <a:pt x="1" y="94"/>
                    <a:pt x="46" y="97"/>
                  </a:cubicBezTo>
                  <a:cubicBezTo>
                    <a:pt x="61" y="75"/>
                    <a:pt x="83" y="63"/>
                    <a:pt x="106" y="60"/>
                  </a:cubicBezTo>
                  <a:cubicBezTo>
                    <a:pt x="98" y="37"/>
                    <a:pt x="72" y="2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8" name="Google Shape;34408;p24"/>
            <p:cNvSpPr/>
            <p:nvPr/>
          </p:nvSpPr>
          <p:spPr>
            <a:xfrm>
              <a:off x="-5463646" y="-1798552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83" y="0"/>
                  </a:moveTo>
                  <a:cubicBezTo>
                    <a:pt x="71" y="4"/>
                    <a:pt x="64" y="11"/>
                    <a:pt x="52" y="19"/>
                  </a:cubicBezTo>
                  <a:cubicBezTo>
                    <a:pt x="49" y="45"/>
                    <a:pt x="0" y="67"/>
                    <a:pt x="42" y="97"/>
                  </a:cubicBezTo>
                  <a:cubicBezTo>
                    <a:pt x="68" y="86"/>
                    <a:pt x="113" y="101"/>
                    <a:pt x="101" y="45"/>
                  </a:cubicBezTo>
                  <a:cubicBezTo>
                    <a:pt x="56" y="45"/>
                    <a:pt x="90" y="15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9" name="Google Shape;34409;p24"/>
            <p:cNvSpPr/>
            <p:nvPr/>
          </p:nvSpPr>
          <p:spPr>
            <a:xfrm>
              <a:off x="-5318343" y="-1869604"/>
              <a:ext cx="5730" cy="6637"/>
            </a:xfrm>
            <a:custGeom>
              <a:avLst/>
              <a:gdLst/>
              <a:ahLst/>
              <a:cxnLst/>
              <a:rect l="l" t="t" r="r" b="b"/>
              <a:pathLst>
                <a:path w="120" h="139" extrusionOk="0">
                  <a:moveTo>
                    <a:pt x="1" y="1"/>
                  </a:moveTo>
                  <a:cubicBezTo>
                    <a:pt x="1" y="19"/>
                    <a:pt x="11" y="34"/>
                    <a:pt x="18" y="49"/>
                  </a:cubicBezTo>
                  <a:cubicBezTo>
                    <a:pt x="56" y="68"/>
                    <a:pt x="94" y="90"/>
                    <a:pt x="105" y="139"/>
                  </a:cubicBezTo>
                  <a:cubicBezTo>
                    <a:pt x="116" y="131"/>
                    <a:pt x="120" y="124"/>
                    <a:pt x="116" y="108"/>
                  </a:cubicBezTo>
                  <a:cubicBezTo>
                    <a:pt x="97" y="53"/>
                    <a:pt x="56" y="1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0" name="Google Shape;34410;p24"/>
            <p:cNvSpPr/>
            <p:nvPr/>
          </p:nvSpPr>
          <p:spPr>
            <a:xfrm>
              <a:off x="-5033467" y="-1667192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3" y="1"/>
                  </a:moveTo>
                  <a:cubicBezTo>
                    <a:pt x="34" y="1"/>
                    <a:pt x="23" y="15"/>
                    <a:pt x="15" y="34"/>
                  </a:cubicBezTo>
                  <a:cubicBezTo>
                    <a:pt x="11" y="38"/>
                    <a:pt x="8" y="46"/>
                    <a:pt x="1" y="49"/>
                  </a:cubicBezTo>
                  <a:cubicBezTo>
                    <a:pt x="4" y="56"/>
                    <a:pt x="4" y="60"/>
                    <a:pt x="4" y="64"/>
                  </a:cubicBezTo>
                  <a:cubicBezTo>
                    <a:pt x="11" y="68"/>
                    <a:pt x="23" y="75"/>
                    <a:pt x="30" y="75"/>
                  </a:cubicBezTo>
                  <a:cubicBezTo>
                    <a:pt x="34" y="75"/>
                    <a:pt x="37" y="79"/>
                    <a:pt x="41" y="79"/>
                  </a:cubicBezTo>
                  <a:cubicBezTo>
                    <a:pt x="63" y="79"/>
                    <a:pt x="75" y="60"/>
                    <a:pt x="79" y="38"/>
                  </a:cubicBezTo>
                  <a:cubicBezTo>
                    <a:pt x="79" y="23"/>
                    <a:pt x="79" y="4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1" name="Google Shape;34411;p24"/>
            <p:cNvSpPr/>
            <p:nvPr/>
          </p:nvSpPr>
          <p:spPr>
            <a:xfrm>
              <a:off x="-5147350" y="-1896010"/>
              <a:ext cx="5778" cy="5539"/>
            </a:xfrm>
            <a:custGeom>
              <a:avLst/>
              <a:gdLst/>
              <a:ahLst/>
              <a:cxnLst/>
              <a:rect l="l" t="t" r="r" b="b"/>
              <a:pathLst>
                <a:path w="121" h="116" extrusionOk="0">
                  <a:moveTo>
                    <a:pt x="120" y="0"/>
                  </a:moveTo>
                  <a:cubicBezTo>
                    <a:pt x="93" y="26"/>
                    <a:pt x="49" y="7"/>
                    <a:pt x="26" y="38"/>
                  </a:cubicBezTo>
                  <a:cubicBezTo>
                    <a:pt x="49" y="56"/>
                    <a:pt x="0" y="83"/>
                    <a:pt x="31" y="101"/>
                  </a:cubicBezTo>
                  <a:cubicBezTo>
                    <a:pt x="34" y="105"/>
                    <a:pt x="41" y="112"/>
                    <a:pt x="49" y="116"/>
                  </a:cubicBezTo>
                  <a:cubicBezTo>
                    <a:pt x="64" y="78"/>
                    <a:pt x="83" y="38"/>
                    <a:pt x="120" y="15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2" name="Google Shape;34412;p24"/>
            <p:cNvSpPr/>
            <p:nvPr/>
          </p:nvSpPr>
          <p:spPr>
            <a:xfrm>
              <a:off x="-5143578" y="-1891569"/>
              <a:ext cx="3915" cy="3104"/>
            </a:xfrm>
            <a:custGeom>
              <a:avLst/>
              <a:gdLst/>
              <a:ahLst/>
              <a:cxnLst/>
              <a:rect l="l" t="t" r="r" b="b"/>
              <a:pathLst>
                <a:path w="82" h="65" extrusionOk="0">
                  <a:moveTo>
                    <a:pt x="37" y="0"/>
                  </a:moveTo>
                  <a:cubicBezTo>
                    <a:pt x="22" y="0"/>
                    <a:pt x="4" y="4"/>
                    <a:pt x="0" y="38"/>
                  </a:cubicBezTo>
                  <a:cubicBezTo>
                    <a:pt x="11" y="52"/>
                    <a:pt x="22" y="64"/>
                    <a:pt x="41" y="64"/>
                  </a:cubicBezTo>
                  <a:cubicBezTo>
                    <a:pt x="45" y="64"/>
                    <a:pt x="52" y="64"/>
                    <a:pt x="59" y="61"/>
                  </a:cubicBezTo>
                  <a:cubicBezTo>
                    <a:pt x="82" y="45"/>
                    <a:pt x="82" y="23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3" name="Google Shape;34413;p24"/>
            <p:cNvSpPr/>
            <p:nvPr/>
          </p:nvSpPr>
          <p:spPr>
            <a:xfrm>
              <a:off x="-5230006" y="-191066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0"/>
                  </a:moveTo>
                  <a:cubicBezTo>
                    <a:pt x="8" y="4"/>
                    <a:pt x="4" y="34"/>
                    <a:pt x="0" y="57"/>
                  </a:cubicBezTo>
                  <a:cubicBezTo>
                    <a:pt x="0" y="68"/>
                    <a:pt x="8" y="76"/>
                    <a:pt x="16" y="76"/>
                  </a:cubicBezTo>
                  <a:lnTo>
                    <a:pt x="19" y="76"/>
                  </a:lnTo>
                  <a:cubicBezTo>
                    <a:pt x="42" y="60"/>
                    <a:pt x="68" y="53"/>
                    <a:pt x="71" y="23"/>
                  </a:cubicBezTo>
                  <a:cubicBezTo>
                    <a:pt x="75" y="4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4" name="Google Shape;34414;p24"/>
            <p:cNvSpPr/>
            <p:nvPr/>
          </p:nvSpPr>
          <p:spPr>
            <a:xfrm>
              <a:off x="-5148974" y="-1856234"/>
              <a:ext cx="3629" cy="7019"/>
            </a:xfrm>
            <a:custGeom>
              <a:avLst/>
              <a:gdLst/>
              <a:ahLst/>
              <a:cxnLst/>
              <a:rect l="l" t="t" r="r" b="b"/>
              <a:pathLst>
                <a:path w="76" h="147" extrusionOk="0">
                  <a:moveTo>
                    <a:pt x="75" y="1"/>
                  </a:moveTo>
                  <a:cubicBezTo>
                    <a:pt x="12" y="1"/>
                    <a:pt x="42" y="64"/>
                    <a:pt x="12" y="87"/>
                  </a:cubicBezTo>
                  <a:cubicBezTo>
                    <a:pt x="1" y="94"/>
                    <a:pt x="1" y="109"/>
                    <a:pt x="8" y="124"/>
                  </a:cubicBezTo>
                  <a:cubicBezTo>
                    <a:pt x="15" y="135"/>
                    <a:pt x="23" y="142"/>
                    <a:pt x="38" y="147"/>
                  </a:cubicBezTo>
                  <a:cubicBezTo>
                    <a:pt x="60" y="102"/>
                    <a:pt x="34" y="42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5" name="Google Shape;34415;p24"/>
            <p:cNvSpPr/>
            <p:nvPr/>
          </p:nvSpPr>
          <p:spPr>
            <a:xfrm>
              <a:off x="-5201451" y="-1658119"/>
              <a:ext cx="4154" cy="4536"/>
            </a:xfrm>
            <a:custGeom>
              <a:avLst/>
              <a:gdLst/>
              <a:ahLst/>
              <a:cxnLst/>
              <a:rect l="l" t="t" r="r" b="b"/>
              <a:pathLst>
                <a:path w="87" h="95" extrusionOk="0">
                  <a:moveTo>
                    <a:pt x="42" y="1"/>
                  </a:moveTo>
                  <a:lnTo>
                    <a:pt x="42" y="1"/>
                  </a:lnTo>
                  <a:cubicBezTo>
                    <a:pt x="1" y="27"/>
                    <a:pt x="4" y="61"/>
                    <a:pt x="34" y="94"/>
                  </a:cubicBezTo>
                  <a:cubicBezTo>
                    <a:pt x="87" y="46"/>
                    <a:pt x="87" y="46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6" name="Google Shape;34416;p24"/>
            <p:cNvSpPr/>
            <p:nvPr/>
          </p:nvSpPr>
          <p:spPr>
            <a:xfrm>
              <a:off x="-5323930" y="-1870893"/>
              <a:ext cx="4202" cy="5635"/>
            </a:xfrm>
            <a:custGeom>
              <a:avLst/>
              <a:gdLst/>
              <a:ahLst/>
              <a:cxnLst/>
              <a:rect l="l" t="t" r="r" b="b"/>
              <a:pathLst>
                <a:path w="88" h="118" extrusionOk="0">
                  <a:moveTo>
                    <a:pt x="68" y="1"/>
                  </a:moveTo>
                  <a:lnTo>
                    <a:pt x="68" y="1"/>
                  </a:lnTo>
                  <a:cubicBezTo>
                    <a:pt x="13" y="23"/>
                    <a:pt x="1" y="64"/>
                    <a:pt x="13" y="117"/>
                  </a:cubicBezTo>
                  <a:cubicBezTo>
                    <a:pt x="28" y="106"/>
                    <a:pt x="42" y="95"/>
                    <a:pt x="57" y="80"/>
                  </a:cubicBezTo>
                  <a:cubicBezTo>
                    <a:pt x="87" y="57"/>
                    <a:pt x="68" y="28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7" name="Google Shape;34417;p24"/>
            <p:cNvSpPr/>
            <p:nvPr/>
          </p:nvSpPr>
          <p:spPr>
            <a:xfrm>
              <a:off x="-5263383" y="-1703434"/>
              <a:ext cx="4871" cy="7163"/>
            </a:xfrm>
            <a:custGeom>
              <a:avLst/>
              <a:gdLst/>
              <a:ahLst/>
              <a:cxnLst/>
              <a:rect l="l" t="t" r="r" b="b"/>
              <a:pathLst>
                <a:path w="102" h="150" extrusionOk="0">
                  <a:moveTo>
                    <a:pt x="27" y="1"/>
                  </a:moveTo>
                  <a:cubicBezTo>
                    <a:pt x="1" y="68"/>
                    <a:pt x="30" y="124"/>
                    <a:pt x="97" y="150"/>
                  </a:cubicBezTo>
                  <a:lnTo>
                    <a:pt x="101" y="150"/>
                  </a:lnTo>
                  <a:cubicBezTo>
                    <a:pt x="97" y="143"/>
                    <a:pt x="97" y="132"/>
                    <a:pt x="97" y="120"/>
                  </a:cubicBezTo>
                  <a:cubicBezTo>
                    <a:pt x="42" y="98"/>
                    <a:pt x="42" y="46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8" name="Google Shape;34418;p24"/>
            <p:cNvSpPr/>
            <p:nvPr/>
          </p:nvSpPr>
          <p:spPr>
            <a:xfrm>
              <a:off x="-5596439" y="-2138054"/>
              <a:ext cx="3772" cy="6303"/>
            </a:xfrm>
            <a:custGeom>
              <a:avLst/>
              <a:gdLst/>
              <a:ahLst/>
              <a:cxnLst/>
              <a:rect l="l" t="t" r="r" b="b"/>
              <a:pathLst>
                <a:path w="79" h="132" extrusionOk="0">
                  <a:moveTo>
                    <a:pt x="42" y="0"/>
                  </a:moveTo>
                  <a:lnTo>
                    <a:pt x="42" y="15"/>
                  </a:lnTo>
                  <a:cubicBezTo>
                    <a:pt x="45" y="42"/>
                    <a:pt x="33" y="56"/>
                    <a:pt x="16" y="68"/>
                  </a:cubicBezTo>
                  <a:cubicBezTo>
                    <a:pt x="11" y="86"/>
                    <a:pt x="4" y="109"/>
                    <a:pt x="0" y="131"/>
                  </a:cubicBezTo>
                  <a:cubicBezTo>
                    <a:pt x="68" y="112"/>
                    <a:pt x="78" y="86"/>
                    <a:pt x="45" y="11"/>
                  </a:cubicBezTo>
                  <a:cubicBezTo>
                    <a:pt x="45" y="7"/>
                    <a:pt x="42" y="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9" name="Google Shape;34419;p24"/>
            <p:cNvSpPr/>
            <p:nvPr/>
          </p:nvSpPr>
          <p:spPr>
            <a:xfrm>
              <a:off x="-5076298" y="-1607600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90" y="1"/>
                  </a:moveTo>
                  <a:cubicBezTo>
                    <a:pt x="78" y="9"/>
                    <a:pt x="68" y="12"/>
                    <a:pt x="56" y="12"/>
                  </a:cubicBezTo>
                  <a:lnTo>
                    <a:pt x="45" y="12"/>
                  </a:lnTo>
                  <a:cubicBezTo>
                    <a:pt x="37" y="9"/>
                    <a:pt x="30" y="4"/>
                    <a:pt x="23" y="4"/>
                  </a:cubicBezTo>
                  <a:cubicBezTo>
                    <a:pt x="18" y="4"/>
                    <a:pt x="15" y="4"/>
                    <a:pt x="11" y="12"/>
                  </a:cubicBezTo>
                  <a:cubicBezTo>
                    <a:pt x="0" y="27"/>
                    <a:pt x="11" y="42"/>
                    <a:pt x="23" y="54"/>
                  </a:cubicBezTo>
                  <a:cubicBezTo>
                    <a:pt x="30" y="61"/>
                    <a:pt x="34" y="68"/>
                    <a:pt x="41" y="80"/>
                  </a:cubicBezTo>
                  <a:cubicBezTo>
                    <a:pt x="52" y="76"/>
                    <a:pt x="68" y="76"/>
                    <a:pt x="71" y="61"/>
                  </a:cubicBezTo>
                  <a:cubicBezTo>
                    <a:pt x="63" y="38"/>
                    <a:pt x="97" y="3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0" name="Google Shape;34420;p24"/>
            <p:cNvSpPr/>
            <p:nvPr/>
          </p:nvSpPr>
          <p:spPr>
            <a:xfrm>
              <a:off x="-5150024" y="-1895532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0" y="1"/>
                  </a:moveTo>
                  <a:cubicBezTo>
                    <a:pt x="15" y="46"/>
                    <a:pt x="42" y="76"/>
                    <a:pt x="87" y="91"/>
                  </a:cubicBezTo>
                  <a:cubicBezTo>
                    <a:pt x="56" y="73"/>
                    <a:pt x="105" y="46"/>
                    <a:pt x="82" y="28"/>
                  </a:cubicBezTo>
                  <a:lnTo>
                    <a:pt x="75" y="28"/>
                  </a:lnTo>
                  <a:cubicBezTo>
                    <a:pt x="60" y="28"/>
                    <a:pt x="52" y="20"/>
                    <a:pt x="42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1" name="Google Shape;34421;p24"/>
            <p:cNvSpPr/>
            <p:nvPr/>
          </p:nvSpPr>
          <p:spPr>
            <a:xfrm>
              <a:off x="-5217304" y="-1938507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112" y="0"/>
                  </a:moveTo>
                  <a:cubicBezTo>
                    <a:pt x="83" y="0"/>
                    <a:pt x="48" y="4"/>
                    <a:pt x="15" y="8"/>
                  </a:cubicBezTo>
                  <a:cubicBezTo>
                    <a:pt x="0" y="8"/>
                    <a:pt x="0" y="12"/>
                    <a:pt x="22" y="38"/>
                  </a:cubicBezTo>
                  <a:cubicBezTo>
                    <a:pt x="26" y="41"/>
                    <a:pt x="33" y="45"/>
                    <a:pt x="38" y="45"/>
                  </a:cubicBezTo>
                  <a:cubicBezTo>
                    <a:pt x="45" y="45"/>
                    <a:pt x="48" y="41"/>
                    <a:pt x="52" y="41"/>
                  </a:cubicBezTo>
                  <a:lnTo>
                    <a:pt x="64" y="41"/>
                  </a:lnTo>
                  <a:cubicBezTo>
                    <a:pt x="71" y="41"/>
                    <a:pt x="78" y="41"/>
                    <a:pt x="86" y="49"/>
                  </a:cubicBezTo>
                  <a:lnTo>
                    <a:pt x="101" y="49"/>
                  </a:lnTo>
                  <a:cubicBezTo>
                    <a:pt x="97" y="31"/>
                    <a:pt x="109" y="15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2" name="Google Shape;34422;p24"/>
            <p:cNvSpPr/>
            <p:nvPr/>
          </p:nvSpPr>
          <p:spPr>
            <a:xfrm>
              <a:off x="-5275511" y="-1877817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37" y="0"/>
                  </a:moveTo>
                  <a:cubicBezTo>
                    <a:pt x="19" y="0"/>
                    <a:pt x="4" y="8"/>
                    <a:pt x="1" y="42"/>
                  </a:cubicBezTo>
                  <a:lnTo>
                    <a:pt x="15" y="42"/>
                  </a:lnTo>
                  <a:cubicBezTo>
                    <a:pt x="19" y="42"/>
                    <a:pt x="19" y="42"/>
                    <a:pt x="19" y="38"/>
                  </a:cubicBezTo>
                  <a:cubicBezTo>
                    <a:pt x="34" y="26"/>
                    <a:pt x="46" y="19"/>
                    <a:pt x="53" y="19"/>
                  </a:cubicBezTo>
                  <a:cubicBezTo>
                    <a:pt x="64" y="19"/>
                    <a:pt x="68" y="30"/>
                    <a:pt x="68" y="61"/>
                  </a:cubicBezTo>
                  <a:cubicBezTo>
                    <a:pt x="64" y="83"/>
                    <a:pt x="72" y="105"/>
                    <a:pt x="72" y="131"/>
                  </a:cubicBezTo>
                  <a:cubicBezTo>
                    <a:pt x="98" y="109"/>
                    <a:pt x="75" y="78"/>
                    <a:pt x="86" y="56"/>
                  </a:cubicBezTo>
                  <a:cubicBezTo>
                    <a:pt x="94" y="34"/>
                    <a:pt x="105" y="11"/>
                    <a:pt x="68" y="4"/>
                  </a:cubicBezTo>
                  <a:cubicBezTo>
                    <a:pt x="56" y="0"/>
                    <a:pt x="46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3" name="Google Shape;34423;p24"/>
            <p:cNvSpPr/>
            <p:nvPr/>
          </p:nvSpPr>
          <p:spPr>
            <a:xfrm>
              <a:off x="-5330328" y="-1630997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72" y="1"/>
                  </a:moveTo>
                  <a:cubicBezTo>
                    <a:pt x="57" y="1"/>
                    <a:pt x="34" y="16"/>
                    <a:pt x="0" y="42"/>
                  </a:cubicBezTo>
                  <a:cubicBezTo>
                    <a:pt x="8" y="39"/>
                    <a:pt x="16" y="35"/>
                    <a:pt x="23" y="35"/>
                  </a:cubicBezTo>
                  <a:cubicBezTo>
                    <a:pt x="57" y="35"/>
                    <a:pt x="83" y="61"/>
                    <a:pt x="112" y="65"/>
                  </a:cubicBezTo>
                  <a:cubicBezTo>
                    <a:pt x="102" y="23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4" name="Google Shape;34424;p24"/>
            <p:cNvSpPr/>
            <p:nvPr/>
          </p:nvSpPr>
          <p:spPr>
            <a:xfrm>
              <a:off x="-5633398" y="-1867646"/>
              <a:ext cx="4536" cy="4536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57" y="0"/>
                  </a:moveTo>
                  <a:lnTo>
                    <a:pt x="57" y="0"/>
                  </a:lnTo>
                  <a:cubicBezTo>
                    <a:pt x="0" y="57"/>
                    <a:pt x="0" y="67"/>
                    <a:pt x="72" y="94"/>
                  </a:cubicBezTo>
                  <a:lnTo>
                    <a:pt x="94" y="94"/>
                  </a:lnTo>
                  <a:cubicBezTo>
                    <a:pt x="94" y="57"/>
                    <a:pt x="45" y="41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5" name="Google Shape;34425;p24"/>
            <p:cNvSpPr/>
            <p:nvPr/>
          </p:nvSpPr>
          <p:spPr>
            <a:xfrm>
              <a:off x="-5504902" y="-2111458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12" y="0"/>
                  </a:moveTo>
                  <a:cubicBezTo>
                    <a:pt x="16" y="11"/>
                    <a:pt x="12" y="26"/>
                    <a:pt x="0" y="30"/>
                  </a:cubicBezTo>
                  <a:cubicBezTo>
                    <a:pt x="0" y="68"/>
                    <a:pt x="19" y="75"/>
                    <a:pt x="45" y="75"/>
                  </a:cubicBezTo>
                  <a:lnTo>
                    <a:pt x="64" y="75"/>
                  </a:lnTo>
                  <a:cubicBezTo>
                    <a:pt x="64" y="37"/>
                    <a:pt x="68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6" name="Google Shape;34426;p24"/>
            <p:cNvSpPr/>
            <p:nvPr/>
          </p:nvSpPr>
          <p:spPr>
            <a:xfrm>
              <a:off x="-5304782" y="-1662226"/>
              <a:ext cx="6303" cy="4011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6"/>
                    <a:pt x="45" y="61"/>
                    <a:pt x="79" y="80"/>
                  </a:cubicBezTo>
                  <a:cubicBezTo>
                    <a:pt x="90" y="83"/>
                    <a:pt x="98" y="83"/>
                    <a:pt x="101" y="83"/>
                  </a:cubicBezTo>
                  <a:cubicBezTo>
                    <a:pt x="116" y="83"/>
                    <a:pt x="127" y="72"/>
                    <a:pt x="131" y="54"/>
                  </a:cubicBezTo>
                  <a:lnTo>
                    <a:pt x="127" y="54"/>
                  </a:lnTo>
                  <a:cubicBezTo>
                    <a:pt x="79" y="54"/>
                    <a:pt x="41" y="2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7" name="Google Shape;34427;p24"/>
            <p:cNvSpPr/>
            <p:nvPr/>
          </p:nvSpPr>
          <p:spPr>
            <a:xfrm>
              <a:off x="-5272837" y="-2014716"/>
              <a:ext cx="2913" cy="4488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38" y="0"/>
                  </a:moveTo>
                  <a:cubicBezTo>
                    <a:pt x="4" y="30"/>
                    <a:pt x="0" y="67"/>
                    <a:pt x="30" y="86"/>
                  </a:cubicBezTo>
                  <a:cubicBezTo>
                    <a:pt x="34" y="90"/>
                    <a:pt x="42" y="93"/>
                    <a:pt x="45" y="93"/>
                  </a:cubicBezTo>
                  <a:cubicBezTo>
                    <a:pt x="57" y="93"/>
                    <a:pt x="60" y="79"/>
                    <a:pt x="60" y="64"/>
                  </a:cubicBezTo>
                  <a:cubicBezTo>
                    <a:pt x="60" y="41"/>
                    <a:pt x="52" y="1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8" name="Google Shape;34428;p24"/>
            <p:cNvSpPr/>
            <p:nvPr/>
          </p:nvSpPr>
          <p:spPr>
            <a:xfrm>
              <a:off x="-5110965" y="-1834460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42" y="0"/>
                  </a:moveTo>
                  <a:cubicBezTo>
                    <a:pt x="31" y="0"/>
                    <a:pt x="16" y="16"/>
                    <a:pt x="1" y="27"/>
                  </a:cubicBezTo>
                  <a:lnTo>
                    <a:pt x="1" y="31"/>
                  </a:lnTo>
                  <a:cubicBezTo>
                    <a:pt x="35" y="57"/>
                    <a:pt x="76" y="53"/>
                    <a:pt x="113" y="68"/>
                  </a:cubicBezTo>
                  <a:lnTo>
                    <a:pt x="116" y="68"/>
                  </a:lnTo>
                  <a:cubicBezTo>
                    <a:pt x="102" y="53"/>
                    <a:pt x="83" y="45"/>
                    <a:pt x="76" y="31"/>
                  </a:cubicBezTo>
                  <a:cubicBezTo>
                    <a:pt x="64" y="8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9" name="Google Shape;34429;p24"/>
            <p:cNvSpPr/>
            <p:nvPr/>
          </p:nvSpPr>
          <p:spPr>
            <a:xfrm>
              <a:off x="-5293370" y="-1840524"/>
              <a:ext cx="4345" cy="4679"/>
            </a:xfrm>
            <a:custGeom>
              <a:avLst/>
              <a:gdLst/>
              <a:ahLst/>
              <a:cxnLst/>
              <a:rect l="l" t="t" r="r" b="b"/>
              <a:pathLst>
                <a:path w="91" h="98" extrusionOk="0">
                  <a:moveTo>
                    <a:pt x="49" y="1"/>
                  </a:moveTo>
                  <a:cubicBezTo>
                    <a:pt x="42" y="1"/>
                    <a:pt x="38" y="1"/>
                    <a:pt x="30" y="4"/>
                  </a:cubicBezTo>
                  <a:lnTo>
                    <a:pt x="1" y="4"/>
                  </a:lnTo>
                  <a:cubicBezTo>
                    <a:pt x="19" y="38"/>
                    <a:pt x="61" y="56"/>
                    <a:pt x="71" y="98"/>
                  </a:cubicBezTo>
                  <a:cubicBezTo>
                    <a:pt x="71" y="83"/>
                    <a:pt x="71" y="65"/>
                    <a:pt x="75" y="53"/>
                  </a:cubicBezTo>
                  <a:cubicBezTo>
                    <a:pt x="90" y="12"/>
                    <a:pt x="7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0" name="Google Shape;34430;p24"/>
            <p:cNvSpPr/>
            <p:nvPr/>
          </p:nvSpPr>
          <p:spPr>
            <a:xfrm>
              <a:off x="-5504520" y="-2113272"/>
              <a:ext cx="4679" cy="5396"/>
            </a:xfrm>
            <a:custGeom>
              <a:avLst/>
              <a:gdLst/>
              <a:ahLst/>
              <a:cxnLst/>
              <a:rect l="l" t="t" r="r" b="b"/>
              <a:pathLst>
                <a:path w="98" h="113" extrusionOk="0">
                  <a:moveTo>
                    <a:pt x="8" y="1"/>
                  </a:moveTo>
                  <a:cubicBezTo>
                    <a:pt x="1" y="12"/>
                    <a:pt x="4" y="27"/>
                    <a:pt x="4" y="38"/>
                  </a:cubicBezTo>
                  <a:lnTo>
                    <a:pt x="11" y="38"/>
                  </a:lnTo>
                  <a:cubicBezTo>
                    <a:pt x="60" y="38"/>
                    <a:pt x="56" y="75"/>
                    <a:pt x="56" y="113"/>
                  </a:cubicBezTo>
                  <a:cubicBezTo>
                    <a:pt x="97" y="61"/>
                    <a:pt x="94" y="49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1" name="Google Shape;34431;p24"/>
            <p:cNvSpPr/>
            <p:nvPr/>
          </p:nvSpPr>
          <p:spPr>
            <a:xfrm>
              <a:off x="-5130256" y="-179659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16" y="0"/>
                  </a:moveTo>
                  <a:cubicBezTo>
                    <a:pt x="1" y="45"/>
                    <a:pt x="39" y="56"/>
                    <a:pt x="68" y="78"/>
                  </a:cubicBezTo>
                  <a:cubicBezTo>
                    <a:pt x="68" y="56"/>
                    <a:pt x="65" y="34"/>
                    <a:pt x="65" y="11"/>
                  </a:cubicBezTo>
                  <a:lnTo>
                    <a:pt x="65" y="8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2" name="Google Shape;34432;p24"/>
            <p:cNvSpPr/>
            <p:nvPr/>
          </p:nvSpPr>
          <p:spPr>
            <a:xfrm>
              <a:off x="-5633016" y="-1957416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59" y="1"/>
                  </a:moveTo>
                  <a:cubicBezTo>
                    <a:pt x="64" y="45"/>
                    <a:pt x="37" y="53"/>
                    <a:pt x="4" y="53"/>
                  </a:cubicBezTo>
                  <a:lnTo>
                    <a:pt x="0" y="53"/>
                  </a:lnTo>
                  <a:cubicBezTo>
                    <a:pt x="11" y="68"/>
                    <a:pt x="26" y="71"/>
                    <a:pt x="41" y="79"/>
                  </a:cubicBezTo>
                  <a:cubicBezTo>
                    <a:pt x="49" y="79"/>
                    <a:pt x="56" y="82"/>
                    <a:pt x="64" y="82"/>
                  </a:cubicBezTo>
                  <a:cubicBezTo>
                    <a:pt x="75" y="82"/>
                    <a:pt x="86" y="79"/>
                    <a:pt x="93" y="68"/>
                  </a:cubicBezTo>
                  <a:cubicBezTo>
                    <a:pt x="101" y="53"/>
                    <a:pt x="93" y="37"/>
                    <a:pt x="82" y="23"/>
                  </a:cubicBezTo>
                  <a:cubicBezTo>
                    <a:pt x="75" y="15"/>
                    <a:pt x="67" y="8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3" name="Google Shape;34433;p24"/>
            <p:cNvSpPr/>
            <p:nvPr/>
          </p:nvSpPr>
          <p:spPr>
            <a:xfrm>
              <a:off x="-5676038" y="-1899782"/>
              <a:ext cx="4107" cy="2913"/>
            </a:xfrm>
            <a:custGeom>
              <a:avLst/>
              <a:gdLst/>
              <a:ahLst/>
              <a:cxnLst/>
              <a:rect l="l" t="t" r="r" b="b"/>
              <a:pathLst>
                <a:path w="86" h="61" extrusionOk="0">
                  <a:moveTo>
                    <a:pt x="37" y="0"/>
                  </a:moveTo>
                  <a:cubicBezTo>
                    <a:pt x="34" y="0"/>
                    <a:pt x="26" y="5"/>
                    <a:pt x="18" y="12"/>
                  </a:cubicBezTo>
                  <a:cubicBezTo>
                    <a:pt x="4" y="27"/>
                    <a:pt x="0" y="45"/>
                    <a:pt x="26" y="60"/>
                  </a:cubicBezTo>
                  <a:cubicBezTo>
                    <a:pt x="52" y="60"/>
                    <a:pt x="78" y="57"/>
                    <a:pt x="86" y="23"/>
                  </a:cubicBezTo>
                  <a:cubicBezTo>
                    <a:pt x="68" y="23"/>
                    <a:pt x="56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4" name="Google Shape;34434;p24"/>
            <p:cNvSpPr/>
            <p:nvPr/>
          </p:nvSpPr>
          <p:spPr>
            <a:xfrm>
              <a:off x="-5093823" y="-1673256"/>
              <a:ext cx="3820" cy="5396"/>
            </a:xfrm>
            <a:custGeom>
              <a:avLst/>
              <a:gdLst/>
              <a:ahLst/>
              <a:cxnLst/>
              <a:rect l="l" t="t" r="r" b="b"/>
              <a:pathLst>
                <a:path w="80" h="113" extrusionOk="0">
                  <a:moveTo>
                    <a:pt x="27" y="0"/>
                  </a:moveTo>
                  <a:cubicBezTo>
                    <a:pt x="19" y="0"/>
                    <a:pt x="16" y="4"/>
                    <a:pt x="9" y="4"/>
                  </a:cubicBezTo>
                  <a:cubicBezTo>
                    <a:pt x="1" y="45"/>
                    <a:pt x="31" y="75"/>
                    <a:pt x="49" y="109"/>
                  </a:cubicBezTo>
                  <a:lnTo>
                    <a:pt x="49" y="112"/>
                  </a:lnTo>
                  <a:cubicBezTo>
                    <a:pt x="79" y="68"/>
                    <a:pt x="64" y="3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5" name="Google Shape;34435;p24"/>
            <p:cNvSpPr/>
            <p:nvPr/>
          </p:nvSpPr>
          <p:spPr>
            <a:xfrm>
              <a:off x="-5104137" y="-1565245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33" y="0"/>
                  </a:moveTo>
                  <a:cubicBezTo>
                    <a:pt x="18" y="7"/>
                    <a:pt x="18" y="23"/>
                    <a:pt x="11" y="33"/>
                  </a:cubicBezTo>
                  <a:cubicBezTo>
                    <a:pt x="4" y="49"/>
                    <a:pt x="0" y="67"/>
                    <a:pt x="18" y="75"/>
                  </a:cubicBezTo>
                  <a:cubicBezTo>
                    <a:pt x="23" y="78"/>
                    <a:pt x="23" y="78"/>
                    <a:pt x="26" y="78"/>
                  </a:cubicBezTo>
                  <a:cubicBezTo>
                    <a:pt x="37" y="78"/>
                    <a:pt x="45" y="67"/>
                    <a:pt x="52" y="64"/>
                  </a:cubicBezTo>
                  <a:cubicBezTo>
                    <a:pt x="90" y="30"/>
                    <a:pt x="45" y="19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6" name="Google Shape;34436;p24"/>
            <p:cNvSpPr/>
            <p:nvPr/>
          </p:nvSpPr>
          <p:spPr>
            <a:xfrm>
              <a:off x="-5023296" y="-1772146"/>
              <a:ext cx="3581" cy="7353"/>
            </a:xfrm>
            <a:custGeom>
              <a:avLst/>
              <a:gdLst/>
              <a:ahLst/>
              <a:cxnLst/>
              <a:rect l="l" t="t" r="r" b="b"/>
              <a:pathLst>
                <a:path w="75" h="154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05"/>
                    <a:pt x="0" y="105"/>
                    <a:pt x="75" y="153"/>
                  </a:cubicBezTo>
                  <a:cubicBezTo>
                    <a:pt x="45" y="105"/>
                    <a:pt x="26" y="56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7" name="Google Shape;34437;p24"/>
            <p:cNvSpPr/>
            <p:nvPr/>
          </p:nvSpPr>
          <p:spPr>
            <a:xfrm>
              <a:off x="-5326222" y="-1765031"/>
              <a:ext cx="5969" cy="4488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45" y="1"/>
                  </a:moveTo>
                  <a:lnTo>
                    <a:pt x="45" y="1"/>
                  </a:lnTo>
                  <a:cubicBezTo>
                    <a:pt x="53" y="35"/>
                    <a:pt x="42" y="54"/>
                    <a:pt x="9" y="54"/>
                  </a:cubicBezTo>
                  <a:lnTo>
                    <a:pt x="0" y="54"/>
                  </a:lnTo>
                  <a:cubicBezTo>
                    <a:pt x="19" y="68"/>
                    <a:pt x="35" y="83"/>
                    <a:pt x="64" y="94"/>
                  </a:cubicBezTo>
                  <a:cubicBezTo>
                    <a:pt x="53" y="61"/>
                    <a:pt x="124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8" name="Google Shape;34438;p24"/>
            <p:cNvSpPr/>
            <p:nvPr/>
          </p:nvSpPr>
          <p:spPr>
            <a:xfrm>
              <a:off x="-5233539" y="-1936740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45" y="1"/>
                  </a:moveTo>
                  <a:cubicBezTo>
                    <a:pt x="14" y="1"/>
                    <a:pt x="0" y="16"/>
                    <a:pt x="0" y="56"/>
                  </a:cubicBezTo>
                  <a:lnTo>
                    <a:pt x="14" y="56"/>
                  </a:lnTo>
                  <a:cubicBezTo>
                    <a:pt x="19" y="61"/>
                    <a:pt x="22" y="61"/>
                    <a:pt x="26" y="61"/>
                  </a:cubicBezTo>
                  <a:cubicBezTo>
                    <a:pt x="41" y="61"/>
                    <a:pt x="52" y="56"/>
                    <a:pt x="64" y="42"/>
                  </a:cubicBezTo>
                  <a:cubicBezTo>
                    <a:pt x="67" y="30"/>
                    <a:pt x="71" y="20"/>
                    <a:pt x="74" y="8"/>
                  </a:cubicBezTo>
                  <a:cubicBezTo>
                    <a:pt x="64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9" name="Google Shape;34439;p24"/>
            <p:cNvSpPr/>
            <p:nvPr/>
          </p:nvSpPr>
          <p:spPr>
            <a:xfrm>
              <a:off x="-5301440" y="-1783558"/>
              <a:ext cx="4011" cy="2674"/>
            </a:xfrm>
            <a:custGeom>
              <a:avLst/>
              <a:gdLst/>
              <a:ahLst/>
              <a:cxnLst/>
              <a:rect l="l" t="t" r="r" b="b"/>
              <a:pathLst>
                <a:path w="84" h="56" extrusionOk="0">
                  <a:moveTo>
                    <a:pt x="50" y="0"/>
                  </a:moveTo>
                  <a:cubicBezTo>
                    <a:pt x="46" y="0"/>
                    <a:pt x="46" y="0"/>
                    <a:pt x="42" y="4"/>
                  </a:cubicBezTo>
                  <a:cubicBezTo>
                    <a:pt x="28" y="11"/>
                    <a:pt x="1" y="11"/>
                    <a:pt x="5" y="33"/>
                  </a:cubicBezTo>
                  <a:cubicBezTo>
                    <a:pt x="9" y="45"/>
                    <a:pt x="20" y="56"/>
                    <a:pt x="31" y="56"/>
                  </a:cubicBezTo>
                  <a:cubicBezTo>
                    <a:pt x="35" y="56"/>
                    <a:pt x="39" y="56"/>
                    <a:pt x="42" y="52"/>
                  </a:cubicBezTo>
                  <a:cubicBezTo>
                    <a:pt x="54" y="49"/>
                    <a:pt x="83" y="56"/>
                    <a:pt x="76" y="26"/>
                  </a:cubicBezTo>
                  <a:cubicBezTo>
                    <a:pt x="73" y="11"/>
                    <a:pt x="65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0" name="Google Shape;34440;p24"/>
            <p:cNvSpPr/>
            <p:nvPr/>
          </p:nvSpPr>
          <p:spPr>
            <a:xfrm>
              <a:off x="-5316911" y="-1861582"/>
              <a:ext cx="3963" cy="4871"/>
            </a:xfrm>
            <a:custGeom>
              <a:avLst/>
              <a:gdLst/>
              <a:ahLst/>
              <a:cxnLst/>
              <a:rect l="l" t="t" r="r" b="b"/>
              <a:pathLst>
                <a:path w="83" h="102" extrusionOk="0">
                  <a:moveTo>
                    <a:pt x="64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9" y="8"/>
                    <a:pt x="49" y="12"/>
                    <a:pt x="45" y="19"/>
                  </a:cubicBezTo>
                  <a:cubicBezTo>
                    <a:pt x="41" y="49"/>
                    <a:pt x="0" y="64"/>
                    <a:pt x="4" y="102"/>
                  </a:cubicBezTo>
                  <a:lnTo>
                    <a:pt x="7" y="102"/>
                  </a:lnTo>
                  <a:cubicBezTo>
                    <a:pt x="83" y="102"/>
                    <a:pt x="64" y="45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1" name="Google Shape;34441;p24"/>
            <p:cNvSpPr/>
            <p:nvPr/>
          </p:nvSpPr>
          <p:spPr>
            <a:xfrm>
              <a:off x="-5654121" y="-1896392"/>
              <a:ext cx="3104" cy="3056"/>
            </a:xfrm>
            <a:custGeom>
              <a:avLst/>
              <a:gdLst/>
              <a:ahLst/>
              <a:cxnLst/>
              <a:rect l="l" t="t" r="r" b="b"/>
              <a:pathLst>
                <a:path w="65" h="64" extrusionOk="0">
                  <a:moveTo>
                    <a:pt x="46" y="1"/>
                  </a:moveTo>
                  <a:cubicBezTo>
                    <a:pt x="20" y="5"/>
                    <a:pt x="1" y="15"/>
                    <a:pt x="1" y="41"/>
                  </a:cubicBezTo>
                  <a:cubicBezTo>
                    <a:pt x="1" y="64"/>
                    <a:pt x="16" y="64"/>
                    <a:pt x="35" y="64"/>
                  </a:cubicBezTo>
                  <a:cubicBezTo>
                    <a:pt x="64" y="49"/>
                    <a:pt x="64" y="27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2" name="Google Shape;34442;p24"/>
            <p:cNvSpPr/>
            <p:nvPr/>
          </p:nvSpPr>
          <p:spPr>
            <a:xfrm>
              <a:off x="-5100937" y="-184926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45" y="1"/>
                  </a:moveTo>
                  <a:cubicBezTo>
                    <a:pt x="30" y="1"/>
                    <a:pt x="15" y="4"/>
                    <a:pt x="1" y="8"/>
                  </a:cubicBezTo>
                  <a:cubicBezTo>
                    <a:pt x="30" y="27"/>
                    <a:pt x="79" y="12"/>
                    <a:pt x="97" y="56"/>
                  </a:cubicBezTo>
                  <a:cubicBezTo>
                    <a:pt x="97" y="60"/>
                    <a:pt x="108" y="60"/>
                    <a:pt x="116" y="60"/>
                  </a:cubicBezTo>
                  <a:lnTo>
                    <a:pt x="135" y="60"/>
                  </a:lnTo>
                  <a:cubicBezTo>
                    <a:pt x="113" y="15"/>
                    <a:pt x="8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3" name="Google Shape;34443;p24"/>
            <p:cNvSpPr/>
            <p:nvPr/>
          </p:nvSpPr>
          <p:spPr>
            <a:xfrm>
              <a:off x="-5527393" y="-2061511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87" y="0"/>
                  </a:moveTo>
                  <a:cubicBezTo>
                    <a:pt x="12" y="12"/>
                    <a:pt x="0" y="19"/>
                    <a:pt x="23" y="68"/>
                  </a:cubicBezTo>
                  <a:cubicBezTo>
                    <a:pt x="23" y="76"/>
                    <a:pt x="27" y="79"/>
                    <a:pt x="27" y="87"/>
                  </a:cubicBezTo>
                  <a:cubicBezTo>
                    <a:pt x="27" y="64"/>
                    <a:pt x="38" y="53"/>
                    <a:pt x="57" y="53"/>
                  </a:cubicBezTo>
                  <a:cubicBezTo>
                    <a:pt x="68" y="35"/>
                    <a:pt x="76" y="19"/>
                    <a:pt x="87" y="5"/>
                  </a:cubicBezTo>
                  <a:lnTo>
                    <a:pt x="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4" name="Google Shape;34444;p24"/>
            <p:cNvSpPr/>
            <p:nvPr/>
          </p:nvSpPr>
          <p:spPr>
            <a:xfrm>
              <a:off x="-5577530" y="-1998099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75" y="0"/>
                  </a:moveTo>
                  <a:cubicBezTo>
                    <a:pt x="1" y="59"/>
                    <a:pt x="1" y="59"/>
                    <a:pt x="68" y="112"/>
                  </a:cubicBezTo>
                  <a:lnTo>
                    <a:pt x="68" y="108"/>
                  </a:lnTo>
                  <a:cubicBezTo>
                    <a:pt x="68" y="101"/>
                    <a:pt x="72" y="85"/>
                    <a:pt x="64" y="78"/>
                  </a:cubicBezTo>
                  <a:cubicBezTo>
                    <a:pt x="27" y="49"/>
                    <a:pt x="60" y="41"/>
                    <a:pt x="79" y="30"/>
                  </a:cubicBezTo>
                  <a:cubicBezTo>
                    <a:pt x="79" y="18"/>
                    <a:pt x="75" y="7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5" name="Google Shape;34445;p24"/>
            <p:cNvSpPr/>
            <p:nvPr/>
          </p:nvSpPr>
          <p:spPr>
            <a:xfrm>
              <a:off x="-5680336" y="-1992417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53" y="1"/>
                  </a:moveTo>
                  <a:cubicBezTo>
                    <a:pt x="23" y="4"/>
                    <a:pt x="8" y="23"/>
                    <a:pt x="1" y="53"/>
                  </a:cubicBezTo>
                  <a:cubicBezTo>
                    <a:pt x="1" y="53"/>
                    <a:pt x="4" y="56"/>
                    <a:pt x="11" y="64"/>
                  </a:cubicBezTo>
                  <a:cubicBezTo>
                    <a:pt x="34" y="49"/>
                    <a:pt x="63" y="45"/>
                    <a:pt x="68" y="16"/>
                  </a:cubicBezTo>
                  <a:cubicBezTo>
                    <a:pt x="68" y="8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6" name="Google Shape;34446;p24"/>
            <p:cNvSpPr/>
            <p:nvPr/>
          </p:nvSpPr>
          <p:spPr>
            <a:xfrm>
              <a:off x="-5106667" y="-1904079"/>
              <a:ext cx="3629" cy="5969"/>
            </a:xfrm>
            <a:custGeom>
              <a:avLst/>
              <a:gdLst/>
              <a:ahLst/>
              <a:cxnLst/>
              <a:rect l="l" t="t" r="r" b="b"/>
              <a:pathLst>
                <a:path w="76" h="125" extrusionOk="0">
                  <a:moveTo>
                    <a:pt x="0" y="0"/>
                  </a:moveTo>
                  <a:cubicBezTo>
                    <a:pt x="12" y="16"/>
                    <a:pt x="23" y="27"/>
                    <a:pt x="23" y="45"/>
                  </a:cubicBezTo>
                  <a:cubicBezTo>
                    <a:pt x="23" y="45"/>
                    <a:pt x="23" y="50"/>
                    <a:pt x="26" y="50"/>
                  </a:cubicBezTo>
                  <a:cubicBezTo>
                    <a:pt x="42" y="72"/>
                    <a:pt x="42" y="98"/>
                    <a:pt x="45" y="124"/>
                  </a:cubicBezTo>
                  <a:cubicBezTo>
                    <a:pt x="76" y="42"/>
                    <a:pt x="76" y="4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7" name="Google Shape;34447;p24"/>
            <p:cNvSpPr/>
            <p:nvPr/>
          </p:nvSpPr>
          <p:spPr>
            <a:xfrm>
              <a:off x="-5526820" y="-205668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19" y="1"/>
                  </a:moveTo>
                  <a:cubicBezTo>
                    <a:pt x="0" y="16"/>
                    <a:pt x="0" y="34"/>
                    <a:pt x="19" y="46"/>
                  </a:cubicBezTo>
                  <a:cubicBezTo>
                    <a:pt x="38" y="56"/>
                    <a:pt x="56" y="75"/>
                    <a:pt x="78" y="75"/>
                  </a:cubicBezTo>
                  <a:lnTo>
                    <a:pt x="90" y="75"/>
                  </a:lnTo>
                  <a:cubicBezTo>
                    <a:pt x="75" y="42"/>
                    <a:pt x="49" y="20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8" name="Google Shape;34448;p24"/>
            <p:cNvSpPr/>
            <p:nvPr/>
          </p:nvSpPr>
          <p:spPr>
            <a:xfrm>
              <a:off x="-5230531" y="-1939414"/>
              <a:ext cx="2722" cy="5205"/>
            </a:xfrm>
            <a:custGeom>
              <a:avLst/>
              <a:gdLst/>
              <a:ahLst/>
              <a:cxnLst/>
              <a:rect l="l" t="t" r="r" b="b"/>
              <a:pathLst>
                <a:path w="57" h="109" extrusionOk="0">
                  <a:moveTo>
                    <a:pt x="41" y="0"/>
                  </a:moveTo>
                  <a:cubicBezTo>
                    <a:pt x="37" y="0"/>
                    <a:pt x="34" y="5"/>
                    <a:pt x="27" y="12"/>
                  </a:cubicBezTo>
                  <a:cubicBezTo>
                    <a:pt x="15" y="27"/>
                    <a:pt x="8" y="45"/>
                    <a:pt x="11" y="64"/>
                  </a:cubicBezTo>
                  <a:cubicBezTo>
                    <a:pt x="8" y="76"/>
                    <a:pt x="4" y="86"/>
                    <a:pt x="1" y="98"/>
                  </a:cubicBezTo>
                  <a:cubicBezTo>
                    <a:pt x="11" y="102"/>
                    <a:pt x="19" y="105"/>
                    <a:pt x="30" y="109"/>
                  </a:cubicBezTo>
                  <a:lnTo>
                    <a:pt x="34" y="109"/>
                  </a:lnTo>
                  <a:cubicBezTo>
                    <a:pt x="56" y="86"/>
                    <a:pt x="15" y="45"/>
                    <a:pt x="56" y="27"/>
                  </a:cubicBezTo>
                  <a:cubicBezTo>
                    <a:pt x="53" y="16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9" name="Google Shape;34449;p24"/>
            <p:cNvSpPr/>
            <p:nvPr/>
          </p:nvSpPr>
          <p:spPr>
            <a:xfrm>
              <a:off x="-5436715" y="-20600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87" y="1"/>
                  </a:moveTo>
                  <a:cubicBezTo>
                    <a:pt x="61" y="5"/>
                    <a:pt x="30" y="5"/>
                    <a:pt x="4" y="8"/>
                  </a:cubicBezTo>
                  <a:cubicBezTo>
                    <a:pt x="1" y="49"/>
                    <a:pt x="42" y="49"/>
                    <a:pt x="57" y="68"/>
                  </a:cubicBezTo>
                  <a:cubicBezTo>
                    <a:pt x="68" y="49"/>
                    <a:pt x="68" y="31"/>
                    <a:pt x="87" y="15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0" name="Google Shape;34450;p24"/>
            <p:cNvSpPr/>
            <p:nvPr/>
          </p:nvSpPr>
          <p:spPr>
            <a:xfrm>
              <a:off x="-5257319" y="-1740010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46" y="1"/>
                  </a:moveTo>
                  <a:cubicBezTo>
                    <a:pt x="31" y="1"/>
                    <a:pt x="12" y="8"/>
                    <a:pt x="1" y="23"/>
                  </a:cubicBezTo>
                  <a:lnTo>
                    <a:pt x="8" y="23"/>
                  </a:lnTo>
                  <a:cubicBezTo>
                    <a:pt x="46" y="23"/>
                    <a:pt x="75" y="30"/>
                    <a:pt x="68" y="82"/>
                  </a:cubicBezTo>
                  <a:cubicBezTo>
                    <a:pt x="94" y="68"/>
                    <a:pt x="109" y="45"/>
                    <a:pt x="86" y="23"/>
                  </a:cubicBezTo>
                  <a:cubicBezTo>
                    <a:pt x="72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1" name="Google Shape;34451;p24"/>
            <p:cNvSpPr/>
            <p:nvPr/>
          </p:nvSpPr>
          <p:spPr>
            <a:xfrm>
              <a:off x="-5321208" y="-1870893"/>
              <a:ext cx="3772" cy="3820"/>
            </a:xfrm>
            <a:custGeom>
              <a:avLst/>
              <a:gdLst/>
              <a:ahLst/>
              <a:cxnLst/>
              <a:rect l="l" t="t" r="r" b="b"/>
              <a:pathLst>
                <a:path w="79" h="80" extrusionOk="0">
                  <a:moveTo>
                    <a:pt x="11" y="1"/>
                  </a:moveTo>
                  <a:cubicBezTo>
                    <a:pt x="11" y="28"/>
                    <a:pt x="30" y="57"/>
                    <a:pt x="0" y="80"/>
                  </a:cubicBezTo>
                  <a:cubicBezTo>
                    <a:pt x="26" y="80"/>
                    <a:pt x="52" y="76"/>
                    <a:pt x="78" y="76"/>
                  </a:cubicBezTo>
                  <a:cubicBezTo>
                    <a:pt x="71" y="61"/>
                    <a:pt x="61" y="46"/>
                    <a:pt x="61" y="28"/>
                  </a:cubicBezTo>
                  <a:cubicBezTo>
                    <a:pt x="42" y="20"/>
                    <a:pt x="26" y="9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2" name="Google Shape;34452;p24"/>
            <p:cNvSpPr/>
            <p:nvPr/>
          </p:nvSpPr>
          <p:spPr>
            <a:xfrm>
              <a:off x="-5532741" y="-2102385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34" y="1"/>
                  </a:moveTo>
                  <a:cubicBezTo>
                    <a:pt x="31" y="1"/>
                    <a:pt x="27" y="4"/>
                    <a:pt x="23" y="4"/>
                  </a:cubicBezTo>
                  <a:cubicBezTo>
                    <a:pt x="0" y="19"/>
                    <a:pt x="8" y="42"/>
                    <a:pt x="8" y="61"/>
                  </a:cubicBezTo>
                  <a:cubicBezTo>
                    <a:pt x="19" y="68"/>
                    <a:pt x="31" y="71"/>
                    <a:pt x="34" y="71"/>
                  </a:cubicBezTo>
                  <a:cubicBezTo>
                    <a:pt x="53" y="71"/>
                    <a:pt x="50" y="42"/>
                    <a:pt x="57" y="27"/>
                  </a:cubicBezTo>
                  <a:cubicBezTo>
                    <a:pt x="50" y="16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3" name="Google Shape;34453;p24"/>
            <p:cNvSpPr/>
            <p:nvPr/>
          </p:nvSpPr>
          <p:spPr>
            <a:xfrm>
              <a:off x="-5073815" y="-1804473"/>
              <a:ext cx="4011" cy="2006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9" y="0"/>
                  </a:moveTo>
                  <a:cubicBezTo>
                    <a:pt x="0" y="0"/>
                    <a:pt x="0" y="19"/>
                    <a:pt x="4" y="42"/>
                  </a:cubicBezTo>
                  <a:cubicBezTo>
                    <a:pt x="11" y="42"/>
                    <a:pt x="19" y="38"/>
                    <a:pt x="26" y="38"/>
                  </a:cubicBezTo>
                  <a:lnTo>
                    <a:pt x="38" y="38"/>
                  </a:lnTo>
                  <a:cubicBezTo>
                    <a:pt x="61" y="38"/>
                    <a:pt x="75" y="38"/>
                    <a:pt x="83" y="5"/>
                  </a:cubicBezTo>
                  <a:lnTo>
                    <a:pt x="68" y="5"/>
                  </a:lnTo>
                  <a:cubicBezTo>
                    <a:pt x="64" y="5"/>
                    <a:pt x="61" y="8"/>
                    <a:pt x="61" y="8"/>
                  </a:cubicBezTo>
                  <a:cubicBezTo>
                    <a:pt x="53" y="8"/>
                    <a:pt x="49" y="5"/>
                    <a:pt x="42" y="5"/>
                  </a:cubicBezTo>
                  <a:cubicBezTo>
                    <a:pt x="34" y="0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4" name="Google Shape;34454;p24"/>
            <p:cNvSpPr/>
            <p:nvPr/>
          </p:nvSpPr>
          <p:spPr>
            <a:xfrm>
              <a:off x="-5151266" y="-1905512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49" y="1"/>
                  </a:moveTo>
                  <a:cubicBezTo>
                    <a:pt x="11" y="1"/>
                    <a:pt x="4" y="23"/>
                    <a:pt x="0" y="72"/>
                  </a:cubicBezTo>
                  <a:cubicBezTo>
                    <a:pt x="30" y="42"/>
                    <a:pt x="56" y="13"/>
                    <a:pt x="97" y="13"/>
                  </a:cubicBezTo>
                  <a:lnTo>
                    <a:pt x="105" y="13"/>
                  </a:lnTo>
                  <a:cubicBezTo>
                    <a:pt x="82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5" name="Google Shape;34455;p24"/>
            <p:cNvSpPr/>
            <p:nvPr/>
          </p:nvSpPr>
          <p:spPr>
            <a:xfrm>
              <a:off x="-5483081" y="-1992608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82" y="1"/>
                  </a:moveTo>
                  <a:cubicBezTo>
                    <a:pt x="67" y="1"/>
                    <a:pt x="49" y="5"/>
                    <a:pt x="33" y="5"/>
                  </a:cubicBezTo>
                  <a:cubicBezTo>
                    <a:pt x="30" y="38"/>
                    <a:pt x="0" y="68"/>
                    <a:pt x="26" y="101"/>
                  </a:cubicBezTo>
                  <a:cubicBezTo>
                    <a:pt x="37" y="60"/>
                    <a:pt x="45" y="15"/>
                    <a:pt x="93" y="15"/>
                  </a:cubicBezTo>
                  <a:lnTo>
                    <a:pt x="116" y="15"/>
                  </a:lnTo>
                  <a:cubicBezTo>
                    <a:pt x="109" y="5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6" name="Google Shape;34456;p24"/>
            <p:cNvSpPr/>
            <p:nvPr/>
          </p:nvSpPr>
          <p:spPr>
            <a:xfrm>
              <a:off x="-5557714" y="-1840667"/>
              <a:ext cx="3247" cy="6064"/>
            </a:xfrm>
            <a:custGeom>
              <a:avLst/>
              <a:gdLst/>
              <a:ahLst/>
              <a:cxnLst/>
              <a:rect l="l" t="t" r="r" b="b"/>
              <a:pathLst>
                <a:path w="68" h="127" extrusionOk="0">
                  <a:moveTo>
                    <a:pt x="26" y="0"/>
                  </a:moveTo>
                  <a:cubicBezTo>
                    <a:pt x="0" y="23"/>
                    <a:pt x="19" y="49"/>
                    <a:pt x="16" y="75"/>
                  </a:cubicBezTo>
                  <a:cubicBezTo>
                    <a:pt x="4" y="116"/>
                    <a:pt x="19" y="127"/>
                    <a:pt x="49" y="127"/>
                  </a:cubicBezTo>
                  <a:lnTo>
                    <a:pt x="68" y="127"/>
                  </a:lnTo>
                  <a:lnTo>
                    <a:pt x="68" y="123"/>
                  </a:lnTo>
                  <a:cubicBezTo>
                    <a:pt x="49" y="108"/>
                    <a:pt x="23" y="97"/>
                    <a:pt x="34" y="63"/>
                  </a:cubicBezTo>
                  <a:cubicBezTo>
                    <a:pt x="42" y="41"/>
                    <a:pt x="26" y="23"/>
                    <a:pt x="26" y="4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7" name="Google Shape;34457;p24"/>
            <p:cNvSpPr/>
            <p:nvPr/>
          </p:nvSpPr>
          <p:spPr>
            <a:xfrm>
              <a:off x="-5324789" y="-1676837"/>
              <a:ext cx="5587" cy="3629"/>
            </a:xfrm>
            <a:custGeom>
              <a:avLst/>
              <a:gdLst/>
              <a:ahLst/>
              <a:cxnLst/>
              <a:rect l="l" t="t" r="r" b="b"/>
              <a:pathLst>
                <a:path w="117" h="76" extrusionOk="0">
                  <a:moveTo>
                    <a:pt x="68" y="1"/>
                  </a:moveTo>
                  <a:cubicBezTo>
                    <a:pt x="49" y="1"/>
                    <a:pt x="31" y="15"/>
                    <a:pt x="1" y="34"/>
                  </a:cubicBezTo>
                  <a:lnTo>
                    <a:pt x="1" y="38"/>
                  </a:lnTo>
                  <a:cubicBezTo>
                    <a:pt x="15" y="30"/>
                    <a:pt x="31" y="27"/>
                    <a:pt x="41" y="27"/>
                  </a:cubicBezTo>
                  <a:cubicBezTo>
                    <a:pt x="72" y="27"/>
                    <a:pt x="94" y="46"/>
                    <a:pt x="117" y="75"/>
                  </a:cubicBezTo>
                  <a:cubicBezTo>
                    <a:pt x="101" y="27"/>
                    <a:pt x="91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8" name="Google Shape;34458;p24"/>
            <p:cNvSpPr/>
            <p:nvPr/>
          </p:nvSpPr>
          <p:spPr>
            <a:xfrm>
              <a:off x="-5103468" y="-1583486"/>
              <a:ext cx="5061" cy="3963"/>
            </a:xfrm>
            <a:custGeom>
              <a:avLst/>
              <a:gdLst/>
              <a:ahLst/>
              <a:cxnLst/>
              <a:rect l="l" t="t" r="r" b="b"/>
              <a:pathLst>
                <a:path w="106" h="83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49"/>
                    <a:pt x="49" y="64"/>
                    <a:pt x="76" y="79"/>
                  </a:cubicBezTo>
                  <a:cubicBezTo>
                    <a:pt x="80" y="79"/>
                    <a:pt x="83" y="82"/>
                    <a:pt x="87" y="82"/>
                  </a:cubicBezTo>
                  <a:cubicBezTo>
                    <a:pt x="102" y="82"/>
                    <a:pt x="106" y="60"/>
                    <a:pt x="106" y="42"/>
                  </a:cubicBezTo>
                  <a:lnTo>
                    <a:pt x="83" y="42"/>
                  </a:lnTo>
                  <a:cubicBezTo>
                    <a:pt x="61" y="42"/>
                    <a:pt x="42" y="34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9" name="Google Shape;34459;p24"/>
            <p:cNvSpPr/>
            <p:nvPr/>
          </p:nvSpPr>
          <p:spPr>
            <a:xfrm>
              <a:off x="-5210715" y="-1866787"/>
              <a:ext cx="2913" cy="4918"/>
            </a:xfrm>
            <a:custGeom>
              <a:avLst/>
              <a:gdLst/>
              <a:ahLst/>
              <a:cxnLst/>
              <a:rect l="l" t="t" r="r" b="b"/>
              <a:pathLst>
                <a:path w="61" h="103" extrusionOk="0">
                  <a:moveTo>
                    <a:pt x="57" y="1"/>
                  </a:moveTo>
                  <a:cubicBezTo>
                    <a:pt x="45" y="13"/>
                    <a:pt x="34" y="23"/>
                    <a:pt x="15" y="27"/>
                  </a:cubicBezTo>
                  <a:lnTo>
                    <a:pt x="0" y="42"/>
                  </a:lnTo>
                  <a:cubicBezTo>
                    <a:pt x="7" y="61"/>
                    <a:pt x="12" y="83"/>
                    <a:pt x="19" y="102"/>
                  </a:cubicBezTo>
                  <a:lnTo>
                    <a:pt x="34" y="102"/>
                  </a:lnTo>
                  <a:cubicBezTo>
                    <a:pt x="23" y="61"/>
                    <a:pt x="60" y="39"/>
                    <a:pt x="60" y="4"/>
                  </a:cubicBezTo>
                  <a:lnTo>
                    <a:pt x="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0" name="Google Shape;34460;p24"/>
            <p:cNvSpPr/>
            <p:nvPr/>
          </p:nvSpPr>
          <p:spPr>
            <a:xfrm>
              <a:off x="-5246575" y="-1967969"/>
              <a:ext cx="2865" cy="4679"/>
            </a:xfrm>
            <a:custGeom>
              <a:avLst/>
              <a:gdLst/>
              <a:ahLst/>
              <a:cxnLst/>
              <a:rect l="l" t="t" r="r" b="b"/>
              <a:pathLst>
                <a:path w="60" h="98" extrusionOk="0">
                  <a:moveTo>
                    <a:pt x="59" y="1"/>
                  </a:moveTo>
                  <a:cubicBezTo>
                    <a:pt x="30" y="1"/>
                    <a:pt x="0" y="4"/>
                    <a:pt x="23" y="46"/>
                  </a:cubicBezTo>
                  <a:cubicBezTo>
                    <a:pt x="30" y="60"/>
                    <a:pt x="33" y="79"/>
                    <a:pt x="33" y="98"/>
                  </a:cubicBezTo>
                  <a:lnTo>
                    <a:pt x="33" y="94"/>
                  </a:lnTo>
                  <a:cubicBezTo>
                    <a:pt x="59" y="79"/>
                    <a:pt x="33" y="46"/>
                    <a:pt x="59" y="30"/>
                  </a:cubicBezTo>
                  <a:lnTo>
                    <a:pt x="59" y="15"/>
                  </a:lnTo>
                  <a:lnTo>
                    <a:pt x="59" y="8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1" name="Google Shape;34461;p24"/>
            <p:cNvSpPr/>
            <p:nvPr/>
          </p:nvSpPr>
          <p:spPr>
            <a:xfrm>
              <a:off x="-5301917" y="-1680036"/>
              <a:ext cx="3772" cy="5205"/>
            </a:xfrm>
            <a:custGeom>
              <a:avLst/>
              <a:gdLst/>
              <a:ahLst/>
              <a:cxnLst/>
              <a:rect l="l" t="t" r="r" b="b"/>
              <a:pathLst>
                <a:path w="79" h="109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53"/>
                    <a:pt x="7" y="68"/>
                    <a:pt x="78" y="108"/>
                  </a:cubicBezTo>
                  <a:cubicBezTo>
                    <a:pt x="67" y="68"/>
                    <a:pt x="19" y="49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2" name="Google Shape;34462;p24"/>
            <p:cNvSpPr/>
            <p:nvPr/>
          </p:nvSpPr>
          <p:spPr>
            <a:xfrm>
              <a:off x="-5544296" y="-1864638"/>
              <a:ext cx="4489" cy="4727"/>
            </a:xfrm>
            <a:custGeom>
              <a:avLst/>
              <a:gdLst/>
              <a:ahLst/>
              <a:cxnLst/>
              <a:rect l="l" t="t" r="r" b="b"/>
              <a:pathLst>
                <a:path w="94" h="99" extrusionOk="0">
                  <a:moveTo>
                    <a:pt x="56" y="1"/>
                  </a:moveTo>
                  <a:cubicBezTo>
                    <a:pt x="67" y="49"/>
                    <a:pt x="45" y="72"/>
                    <a:pt x="0" y="72"/>
                  </a:cubicBezTo>
                  <a:cubicBezTo>
                    <a:pt x="7" y="83"/>
                    <a:pt x="14" y="99"/>
                    <a:pt x="30" y="99"/>
                  </a:cubicBezTo>
                  <a:cubicBezTo>
                    <a:pt x="33" y="99"/>
                    <a:pt x="40" y="94"/>
                    <a:pt x="49" y="87"/>
                  </a:cubicBezTo>
                  <a:cubicBezTo>
                    <a:pt x="75" y="64"/>
                    <a:pt x="93" y="35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3" name="Google Shape;34463;p24"/>
            <p:cNvSpPr/>
            <p:nvPr/>
          </p:nvSpPr>
          <p:spPr>
            <a:xfrm>
              <a:off x="-5016133" y="-1768231"/>
              <a:ext cx="3390" cy="3104"/>
            </a:xfrm>
            <a:custGeom>
              <a:avLst/>
              <a:gdLst/>
              <a:ahLst/>
              <a:cxnLst/>
              <a:rect l="l" t="t" r="r" b="b"/>
              <a:pathLst>
                <a:path w="71" h="65" extrusionOk="0">
                  <a:moveTo>
                    <a:pt x="30" y="0"/>
                  </a:moveTo>
                  <a:cubicBezTo>
                    <a:pt x="30" y="19"/>
                    <a:pt x="22" y="34"/>
                    <a:pt x="0" y="34"/>
                  </a:cubicBezTo>
                  <a:cubicBezTo>
                    <a:pt x="11" y="45"/>
                    <a:pt x="22" y="53"/>
                    <a:pt x="33" y="64"/>
                  </a:cubicBezTo>
                  <a:lnTo>
                    <a:pt x="52" y="64"/>
                  </a:lnTo>
                  <a:cubicBezTo>
                    <a:pt x="64" y="64"/>
                    <a:pt x="71" y="64"/>
                    <a:pt x="71" y="49"/>
                  </a:cubicBezTo>
                  <a:cubicBezTo>
                    <a:pt x="67" y="31"/>
                    <a:pt x="64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4" name="Google Shape;34464;p24"/>
            <p:cNvSpPr/>
            <p:nvPr/>
          </p:nvSpPr>
          <p:spPr>
            <a:xfrm>
              <a:off x="-5421865" y="-1772671"/>
              <a:ext cx="4679" cy="3581"/>
            </a:xfrm>
            <a:custGeom>
              <a:avLst/>
              <a:gdLst/>
              <a:ahLst/>
              <a:cxnLst/>
              <a:rect l="l" t="t" r="r" b="b"/>
              <a:pathLst>
                <a:path w="98" h="75" extrusionOk="0">
                  <a:moveTo>
                    <a:pt x="30" y="0"/>
                  </a:moveTo>
                  <a:cubicBezTo>
                    <a:pt x="0" y="30"/>
                    <a:pt x="26" y="57"/>
                    <a:pt x="45" y="71"/>
                  </a:cubicBezTo>
                  <a:cubicBezTo>
                    <a:pt x="52" y="75"/>
                    <a:pt x="56" y="75"/>
                    <a:pt x="64" y="75"/>
                  </a:cubicBezTo>
                  <a:cubicBezTo>
                    <a:pt x="78" y="75"/>
                    <a:pt x="90" y="60"/>
                    <a:pt x="97" y="41"/>
                  </a:cubicBezTo>
                  <a:lnTo>
                    <a:pt x="97" y="41"/>
                  </a:lnTo>
                  <a:cubicBezTo>
                    <a:pt x="93" y="45"/>
                    <a:pt x="86" y="45"/>
                    <a:pt x="83" y="45"/>
                  </a:cubicBezTo>
                  <a:cubicBezTo>
                    <a:pt x="56" y="45"/>
                    <a:pt x="33" y="38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5" name="Google Shape;34465;p24"/>
            <p:cNvSpPr/>
            <p:nvPr/>
          </p:nvSpPr>
          <p:spPr>
            <a:xfrm>
              <a:off x="-5317818" y="-1822475"/>
              <a:ext cx="2531" cy="3772"/>
            </a:xfrm>
            <a:custGeom>
              <a:avLst/>
              <a:gdLst/>
              <a:ahLst/>
              <a:cxnLst/>
              <a:rect l="l" t="t" r="r" b="b"/>
              <a:pathLst>
                <a:path w="53" h="7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7"/>
                    <a:pt x="4" y="53"/>
                    <a:pt x="7" y="79"/>
                  </a:cubicBezTo>
                  <a:cubicBezTo>
                    <a:pt x="30" y="79"/>
                    <a:pt x="52" y="79"/>
                    <a:pt x="52" y="45"/>
                  </a:cubicBezTo>
                  <a:cubicBezTo>
                    <a:pt x="30" y="34"/>
                    <a:pt x="26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6" name="Google Shape;34466;p24"/>
            <p:cNvSpPr/>
            <p:nvPr/>
          </p:nvSpPr>
          <p:spPr>
            <a:xfrm>
              <a:off x="-5259276" y="-1738912"/>
              <a:ext cx="4536" cy="4632"/>
            </a:xfrm>
            <a:custGeom>
              <a:avLst/>
              <a:gdLst/>
              <a:ahLst/>
              <a:cxnLst/>
              <a:rect l="l" t="t" r="r" b="b"/>
              <a:pathLst>
                <a:path w="95" h="97" extrusionOk="0">
                  <a:moveTo>
                    <a:pt x="42" y="0"/>
                  </a:moveTo>
                  <a:lnTo>
                    <a:pt x="42" y="0"/>
                  </a:lnTo>
                  <a:cubicBezTo>
                    <a:pt x="8" y="18"/>
                    <a:pt x="1" y="48"/>
                    <a:pt x="20" y="74"/>
                  </a:cubicBezTo>
                  <a:cubicBezTo>
                    <a:pt x="30" y="90"/>
                    <a:pt x="42" y="97"/>
                    <a:pt x="56" y="97"/>
                  </a:cubicBezTo>
                  <a:cubicBezTo>
                    <a:pt x="68" y="97"/>
                    <a:pt x="82" y="90"/>
                    <a:pt x="94" y="78"/>
                  </a:cubicBezTo>
                  <a:cubicBezTo>
                    <a:pt x="30" y="71"/>
                    <a:pt x="30" y="71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7" name="Google Shape;34467;p24"/>
            <p:cNvSpPr/>
            <p:nvPr/>
          </p:nvSpPr>
          <p:spPr>
            <a:xfrm>
              <a:off x="-5317818" y="-1825531"/>
              <a:ext cx="2531" cy="5253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12" y="1"/>
                  </a:moveTo>
                  <a:cubicBezTo>
                    <a:pt x="16" y="23"/>
                    <a:pt x="12" y="46"/>
                    <a:pt x="0" y="65"/>
                  </a:cubicBezTo>
                  <a:cubicBezTo>
                    <a:pt x="26" y="68"/>
                    <a:pt x="30" y="98"/>
                    <a:pt x="52" y="109"/>
                  </a:cubicBezTo>
                  <a:cubicBezTo>
                    <a:pt x="49" y="83"/>
                    <a:pt x="49" y="56"/>
                    <a:pt x="45" y="30"/>
                  </a:cubicBezTo>
                  <a:cubicBezTo>
                    <a:pt x="34" y="20"/>
                    <a:pt x="26" y="12"/>
                    <a:pt x="16" y="4"/>
                  </a:cubicBezTo>
                  <a:cubicBezTo>
                    <a:pt x="16" y="1"/>
                    <a:pt x="16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8" name="Google Shape;34468;p24"/>
            <p:cNvSpPr/>
            <p:nvPr/>
          </p:nvSpPr>
          <p:spPr>
            <a:xfrm>
              <a:off x="-5214296" y="-1756054"/>
              <a:ext cx="3104" cy="3772"/>
            </a:xfrm>
            <a:custGeom>
              <a:avLst/>
              <a:gdLst/>
              <a:ahLst/>
              <a:cxnLst/>
              <a:rect l="l" t="t" r="r" b="b"/>
              <a:pathLst>
                <a:path w="65" h="79" extrusionOk="0">
                  <a:moveTo>
                    <a:pt x="42" y="0"/>
                  </a:moveTo>
                  <a:cubicBezTo>
                    <a:pt x="23" y="23"/>
                    <a:pt x="1" y="45"/>
                    <a:pt x="15" y="78"/>
                  </a:cubicBezTo>
                  <a:cubicBezTo>
                    <a:pt x="38" y="75"/>
                    <a:pt x="42" y="52"/>
                    <a:pt x="60" y="49"/>
                  </a:cubicBezTo>
                  <a:cubicBezTo>
                    <a:pt x="60" y="30"/>
                    <a:pt x="64" y="11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9" name="Google Shape;34469;p24"/>
            <p:cNvSpPr/>
            <p:nvPr/>
          </p:nvSpPr>
          <p:spPr>
            <a:xfrm>
              <a:off x="-5552557" y="-2125926"/>
              <a:ext cx="6828" cy="2149"/>
            </a:xfrm>
            <a:custGeom>
              <a:avLst/>
              <a:gdLst/>
              <a:ahLst/>
              <a:cxnLst/>
              <a:rect l="l" t="t" r="r" b="b"/>
              <a:pathLst>
                <a:path w="143" h="45" extrusionOk="0">
                  <a:moveTo>
                    <a:pt x="128" y="0"/>
                  </a:moveTo>
                  <a:cubicBezTo>
                    <a:pt x="106" y="19"/>
                    <a:pt x="79" y="26"/>
                    <a:pt x="53" y="26"/>
                  </a:cubicBezTo>
                  <a:lnTo>
                    <a:pt x="46" y="26"/>
                  </a:lnTo>
                  <a:cubicBezTo>
                    <a:pt x="30" y="26"/>
                    <a:pt x="16" y="26"/>
                    <a:pt x="1" y="31"/>
                  </a:cubicBezTo>
                  <a:cubicBezTo>
                    <a:pt x="8" y="31"/>
                    <a:pt x="16" y="34"/>
                    <a:pt x="20" y="34"/>
                  </a:cubicBezTo>
                  <a:cubicBezTo>
                    <a:pt x="39" y="41"/>
                    <a:pt x="53" y="45"/>
                    <a:pt x="72" y="45"/>
                  </a:cubicBezTo>
                  <a:cubicBezTo>
                    <a:pt x="98" y="45"/>
                    <a:pt x="124" y="3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0" name="Google Shape;34470;p24"/>
            <p:cNvSpPr/>
            <p:nvPr/>
          </p:nvSpPr>
          <p:spPr>
            <a:xfrm>
              <a:off x="-5112015" y="-1896010"/>
              <a:ext cx="6112" cy="1433"/>
            </a:xfrm>
            <a:custGeom>
              <a:avLst/>
              <a:gdLst/>
              <a:ahLst/>
              <a:cxnLst/>
              <a:rect l="l" t="t" r="r" b="b"/>
              <a:pathLst>
                <a:path w="128" h="30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23"/>
                    <a:pt x="34" y="30"/>
                    <a:pt x="53" y="30"/>
                  </a:cubicBezTo>
                  <a:cubicBezTo>
                    <a:pt x="79" y="30"/>
                    <a:pt x="102" y="19"/>
                    <a:pt x="128" y="7"/>
                  </a:cubicBezTo>
                  <a:lnTo>
                    <a:pt x="60" y="7"/>
                  </a:lnTo>
                  <a:cubicBezTo>
                    <a:pt x="41" y="7"/>
                    <a:pt x="19" y="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1" name="Google Shape;34471;p24"/>
            <p:cNvSpPr/>
            <p:nvPr/>
          </p:nvSpPr>
          <p:spPr>
            <a:xfrm>
              <a:off x="-5674797" y="-1898731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60" y="1"/>
                  </a:moveTo>
                  <a:cubicBezTo>
                    <a:pt x="52" y="35"/>
                    <a:pt x="26" y="38"/>
                    <a:pt x="0" y="38"/>
                  </a:cubicBezTo>
                  <a:cubicBezTo>
                    <a:pt x="8" y="54"/>
                    <a:pt x="19" y="68"/>
                    <a:pt x="34" y="68"/>
                  </a:cubicBezTo>
                  <a:cubicBezTo>
                    <a:pt x="42" y="68"/>
                    <a:pt x="45" y="64"/>
                    <a:pt x="52" y="57"/>
                  </a:cubicBezTo>
                  <a:cubicBezTo>
                    <a:pt x="68" y="45"/>
                    <a:pt x="90" y="23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2" name="Google Shape;34472;p24"/>
            <p:cNvSpPr/>
            <p:nvPr/>
          </p:nvSpPr>
          <p:spPr>
            <a:xfrm>
              <a:off x="-5327129" y="-1776253"/>
              <a:ext cx="3486" cy="4488"/>
            </a:xfrm>
            <a:custGeom>
              <a:avLst/>
              <a:gdLst/>
              <a:ahLst/>
              <a:cxnLst/>
              <a:rect l="l" t="t" r="r" b="b"/>
              <a:pathLst>
                <a:path w="73" h="94" extrusionOk="0">
                  <a:moveTo>
                    <a:pt x="45" y="1"/>
                  </a:moveTo>
                  <a:cubicBezTo>
                    <a:pt x="45" y="34"/>
                    <a:pt x="1" y="79"/>
                    <a:pt x="72" y="94"/>
                  </a:cubicBezTo>
                  <a:cubicBezTo>
                    <a:pt x="54" y="64"/>
                    <a:pt x="68" y="30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3" name="Google Shape;34473;p24"/>
            <p:cNvSpPr/>
            <p:nvPr/>
          </p:nvSpPr>
          <p:spPr>
            <a:xfrm>
              <a:off x="-5215203" y="-1762692"/>
              <a:ext cx="4011" cy="1480"/>
            </a:xfrm>
            <a:custGeom>
              <a:avLst/>
              <a:gdLst/>
              <a:ahLst/>
              <a:cxnLst/>
              <a:rect l="l" t="t" r="r" b="b"/>
              <a:pathLst>
                <a:path w="84" h="31" extrusionOk="0">
                  <a:moveTo>
                    <a:pt x="49" y="0"/>
                  </a:moveTo>
                  <a:cubicBezTo>
                    <a:pt x="34" y="0"/>
                    <a:pt x="20" y="5"/>
                    <a:pt x="1" y="19"/>
                  </a:cubicBezTo>
                  <a:cubicBezTo>
                    <a:pt x="16" y="23"/>
                    <a:pt x="30" y="31"/>
                    <a:pt x="42" y="31"/>
                  </a:cubicBezTo>
                  <a:cubicBezTo>
                    <a:pt x="57" y="31"/>
                    <a:pt x="68" y="23"/>
                    <a:pt x="83" y="5"/>
                  </a:cubicBezTo>
                  <a:cubicBezTo>
                    <a:pt x="72" y="0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4" name="Google Shape;34474;p24"/>
            <p:cNvSpPr/>
            <p:nvPr/>
          </p:nvSpPr>
          <p:spPr>
            <a:xfrm>
              <a:off x="-5229815" y="-1938125"/>
              <a:ext cx="3629" cy="3915"/>
            </a:xfrm>
            <a:custGeom>
              <a:avLst/>
              <a:gdLst/>
              <a:ahLst/>
              <a:cxnLst/>
              <a:rect l="l" t="t" r="r" b="b"/>
              <a:pathLst>
                <a:path w="76" h="82" extrusionOk="0">
                  <a:moveTo>
                    <a:pt x="41" y="0"/>
                  </a:moveTo>
                  <a:cubicBezTo>
                    <a:pt x="0" y="18"/>
                    <a:pt x="41" y="59"/>
                    <a:pt x="19" y="82"/>
                  </a:cubicBezTo>
                  <a:cubicBezTo>
                    <a:pt x="49" y="78"/>
                    <a:pt x="64" y="56"/>
                    <a:pt x="75" y="30"/>
                  </a:cubicBezTo>
                  <a:lnTo>
                    <a:pt x="71" y="30"/>
                  </a:lnTo>
                  <a:cubicBezTo>
                    <a:pt x="53" y="30"/>
                    <a:pt x="41" y="18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5" name="Google Shape;34475;p24"/>
            <p:cNvSpPr/>
            <p:nvPr/>
          </p:nvSpPr>
          <p:spPr>
            <a:xfrm>
              <a:off x="-5132357" y="-1797645"/>
              <a:ext cx="5205" cy="2149"/>
            </a:xfrm>
            <a:custGeom>
              <a:avLst/>
              <a:gdLst/>
              <a:ahLst/>
              <a:cxnLst/>
              <a:rect l="l" t="t" r="r" b="b"/>
              <a:pathLst>
                <a:path w="109" h="45" extrusionOk="0">
                  <a:moveTo>
                    <a:pt x="60" y="0"/>
                  </a:moveTo>
                  <a:cubicBezTo>
                    <a:pt x="41" y="0"/>
                    <a:pt x="26" y="7"/>
                    <a:pt x="12" y="22"/>
                  </a:cubicBezTo>
                  <a:cubicBezTo>
                    <a:pt x="8" y="30"/>
                    <a:pt x="4" y="37"/>
                    <a:pt x="0" y="45"/>
                  </a:cubicBezTo>
                  <a:cubicBezTo>
                    <a:pt x="15" y="30"/>
                    <a:pt x="34" y="22"/>
                    <a:pt x="57" y="22"/>
                  </a:cubicBezTo>
                  <a:lnTo>
                    <a:pt x="109" y="22"/>
                  </a:lnTo>
                  <a:cubicBezTo>
                    <a:pt x="105" y="19"/>
                    <a:pt x="101" y="19"/>
                    <a:pt x="101" y="14"/>
                  </a:cubicBezTo>
                  <a:cubicBezTo>
                    <a:pt x="86" y="4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6" name="Google Shape;34476;p24"/>
            <p:cNvSpPr/>
            <p:nvPr/>
          </p:nvSpPr>
          <p:spPr>
            <a:xfrm>
              <a:off x="-5101654" y="-1583629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9" y="0"/>
                  </a:moveTo>
                  <a:cubicBezTo>
                    <a:pt x="11" y="0"/>
                    <a:pt x="4" y="0"/>
                    <a:pt x="0" y="4"/>
                  </a:cubicBezTo>
                  <a:cubicBezTo>
                    <a:pt x="4" y="37"/>
                    <a:pt x="23" y="45"/>
                    <a:pt x="45" y="45"/>
                  </a:cubicBezTo>
                  <a:lnTo>
                    <a:pt x="68" y="45"/>
                  </a:lnTo>
                  <a:cubicBezTo>
                    <a:pt x="64" y="11"/>
                    <a:pt x="42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7" name="Google Shape;34477;p24"/>
            <p:cNvSpPr/>
            <p:nvPr/>
          </p:nvSpPr>
          <p:spPr>
            <a:xfrm>
              <a:off x="-5114689" y="-1790912"/>
              <a:ext cx="2531" cy="5253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1" y="1"/>
                  </a:moveTo>
                  <a:cubicBezTo>
                    <a:pt x="34" y="30"/>
                    <a:pt x="11" y="80"/>
                    <a:pt x="42" y="109"/>
                  </a:cubicBezTo>
                  <a:cubicBezTo>
                    <a:pt x="53" y="61"/>
                    <a:pt x="53" y="23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8" name="Google Shape;34478;p24"/>
            <p:cNvSpPr/>
            <p:nvPr/>
          </p:nvSpPr>
          <p:spPr>
            <a:xfrm>
              <a:off x="-5547734" y="-1865879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50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0" y="38"/>
                    <a:pt x="23" y="46"/>
                    <a:pt x="34" y="53"/>
                  </a:cubicBezTo>
                  <a:cubicBezTo>
                    <a:pt x="50" y="42"/>
                    <a:pt x="53" y="16"/>
                    <a:pt x="76" y="16"/>
                  </a:cubicBezTo>
                  <a:lnTo>
                    <a:pt x="79" y="16"/>
                  </a:lnTo>
                  <a:cubicBezTo>
                    <a:pt x="68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9" name="Google Shape;34479;p24"/>
            <p:cNvSpPr/>
            <p:nvPr/>
          </p:nvSpPr>
          <p:spPr>
            <a:xfrm>
              <a:off x="-5087233" y="-1851936"/>
              <a:ext cx="2435" cy="2340"/>
            </a:xfrm>
            <a:custGeom>
              <a:avLst/>
              <a:gdLst/>
              <a:ahLst/>
              <a:cxnLst/>
              <a:rect l="l" t="t" r="r" b="b"/>
              <a:pathLst>
                <a:path w="51" h="49" extrusionOk="0">
                  <a:moveTo>
                    <a:pt x="20" y="0"/>
                  </a:moveTo>
                  <a:cubicBezTo>
                    <a:pt x="9" y="4"/>
                    <a:pt x="1" y="12"/>
                    <a:pt x="5" y="23"/>
                  </a:cubicBezTo>
                  <a:cubicBezTo>
                    <a:pt x="5" y="38"/>
                    <a:pt x="16" y="49"/>
                    <a:pt x="28" y="49"/>
                  </a:cubicBezTo>
                  <a:cubicBezTo>
                    <a:pt x="31" y="49"/>
                    <a:pt x="31" y="49"/>
                    <a:pt x="35" y="45"/>
                  </a:cubicBezTo>
                  <a:cubicBezTo>
                    <a:pt x="46" y="45"/>
                    <a:pt x="50" y="34"/>
                    <a:pt x="46" y="23"/>
                  </a:cubicBezTo>
                  <a:cubicBezTo>
                    <a:pt x="42" y="7"/>
                    <a:pt x="35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0" name="Google Shape;34480;p24"/>
            <p:cNvSpPr/>
            <p:nvPr/>
          </p:nvSpPr>
          <p:spPr>
            <a:xfrm>
              <a:off x="-5280668" y="-1875859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101" y="1"/>
                  </a:moveTo>
                  <a:cubicBezTo>
                    <a:pt x="56" y="1"/>
                    <a:pt x="26" y="23"/>
                    <a:pt x="0" y="56"/>
                  </a:cubicBezTo>
                  <a:cubicBezTo>
                    <a:pt x="45" y="53"/>
                    <a:pt x="75" y="23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1" name="Google Shape;34481;p24"/>
            <p:cNvSpPr/>
            <p:nvPr/>
          </p:nvSpPr>
          <p:spPr>
            <a:xfrm>
              <a:off x="-5560388" y="-2110932"/>
              <a:ext cx="4679" cy="1815"/>
            </a:xfrm>
            <a:custGeom>
              <a:avLst/>
              <a:gdLst/>
              <a:ahLst/>
              <a:cxnLst/>
              <a:rect l="l" t="t" r="r" b="b"/>
              <a:pathLst>
                <a:path w="98" h="38" extrusionOk="0">
                  <a:moveTo>
                    <a:pt x="53" y="0"/>
                  </a:moveTo>
                  <a:cubicBezTo>
                    <a:pt x="37" y="0"/>
                    <a:pt x="19" y="15"/>
                    <a:pt x="1" y="31"/>
                  </a:cubicBezTo>
                  <a:cubicBezTo>
                    <a:pt x="8" y="31"/>
                    <a:pt x="15" y="26"/>
                    <a:pt x="23" y="26"/>
                  </a:cubicBezTo>
                  <a:cubicBezTo>
                    <a:pt x="49" y="26"/>
                    <a:pt x="72" y="38"/>
                    <a:pt x="98" y="38"/>
                  </a:cubicBezTo>
                  <a:cubicBezTo>
                    <a:pt x="82" y="12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2" name="Google Shape;34482;p24"/>
            <p:cNvSpPr/>
            <p:nvPr/>
          </p:nvSpPr>
          <p:spPr>
            <a:xfrm>
              <a:off x="-5051659" y="-1676837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94" y="1"/>
                  </a:moveTo>
                  <a:lnTo>
                    <a:pt x="94" y="1"/>
                  </a:lnTo>
                  <a:cubicBezTo>
                    <a:pt x="82" y="19"/>
                    <a:pt x="71" y="34"/>
                    <a:pt x="52" y="34"/>
                  </a:cubicBezTo>
                  <a:cubicBezTo>
                    <a:pt x="45" y="34"/>
                    <a:pt x="37" y="30"/>
                    <a:pt x="30" y="27"/>
                  </a:cubicBezTo>
                  <a:lnTo>
                    <a:pt x="23" y="27"/>
                  </a:lnTo>
                  <a:cubicBezTo>
                    <a:pt x="11" y="27"/>
                    <a:pt x="4" y="30"/>
                    <a:pt x="0" y="41"/>
                  </a:cubicBezTo>
                  <a:cubicBezTo>
                    <a:pt x="15" y="46"/>
                    <a:pt x="30" y="49"/>
                    <a:pt x="45" y="53"/>
                  </a:cubicBezTo>
                  <a:lnTo>
                    <a:pt x="60" y="53"/>
                  </a:lnTo>
                  <a:cubicBezTo>
                    <a:pt x="90" y="53"/>
                    <a:pt x="97" y="34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3" name="Google Shape;34483;p24"/>
            <p:cNvSpPr/>
            <p:nvPr/>
          </p:nvSpPr>
          <p:spPr>
            <a:xfrm>
              <a:off x="-5223225" y="-1940656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12" y="0"/>
                  </a:moveTo>
                  <a:cubicBezTo>
                    <a:pt x="19" y="19"/>
                    <a:pt x="23" y="42"/>
                    <a:pt x="5" y="57"/>
                  </a:cubicBezTo>
                  <a:cubicBezTo>
                    <a:pt x="5" y="60"/>
                    <a:pt x="0" y="60"/>
                    <a:pt x="0" y="60"/>
                  </a:cubicBezTo>
                  <a:lnTo>
                    <a:pt x="38" y="60"/>
                  </a:lnTo>
                  <a:cubicBezTo>
                    <a:pt x="45" y="57"/>
                    <a:pt x="57" y="57"/>
                    <a:pt x="68" y="53"/>
                  </a:cubicBezTo>
                  <a:cubicBezTo>
                    <a:pt x="60" y="45"/>
                    <a:pt x="53" y="34"/>
                    <a:pt x="45" y="23"/>
                  </a:cubicBezTo>
                  <a:cubicBezTo>
                    <a:pt x="38" y="12"/>
                    <a:pt x="27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4" name="Google Shape;34484;p24"/>
            <p:cNvSpPr/>
            <p:nvPr/>
          </p:nvSpPr>
          <p:spPr>
            <a:xfrm>
              <a:off x="-5299291" y="-1690971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6" y="1"/>
                  </a:moveTo>
                  <a:lnTo>
                    <a:pt x="16" y="1"/>
                  </a:lnTo>
                  <a:cubicBezTo>
                    <a:pt x="1" y="42"/>
                    <a:pt x="16" y="46"/>
                    <a:pt x="35" y="46"/>
                  </a:cubicBezTo>
                  <a:lnTo>
                    <a:pt x="64" y="46"/>
                  </a:lnTo>
                  <a:cubicBezTo>
                    <a:pt x="64" y="12"/>
                    <a:pt x="35" y="16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5" name="Google Shape;34485;p24"/>
            <p:cNvSpPr/>
            <p:nvPr/>
          </p:nvSpPr>
          <p:spPr>
            <a:xfrm>
              <a:off x="-5226950" y="-1842625"/>
              <a:ext cx="3056" cy="4823"/>
            </a:xfrm>
            <a:custGeom>
              <a:avLst/>
              <a:gdLst/>
              <a:ahLst/>
              <a:cxnLst/>
              <a:rect l="l" t="t" r="r" b="b"/>
              <a:pathLst>
                <a:path w="64" h="101" extrusionOk="0">
                  <a:moveTo>
                    <a:pt x="56" y="0"/>
                  </a:moveTo>
                  <a:lnTo>
                    <a:pt x="56" y="0"/>
                  </a:lnTo>
                  <a:cubicBezTo>
                    <a:pt x="41" y="4"/>
                    <a:pt x="26" y="7"/>
                    <a:pt x="30" y="22"/>
                  </a:cubicBezTo>
                  <a:cubicBezTo>
                    <a:pt x="30" y="56"/>
                    <a:pt x="11" y="74"/>
                    <a:pt x="0" y="100"/>
                  </a:cubicBezTo>
                  <a:cubicBezTo>
                    <a:pt x="64" y="93"/>
                    <a:pt x="30" y="3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6" name="Google Shape;34486;p24"/>
            <p:cNvSpPr/>
            <p:nvPr/>
          </p:nvSpPr>
          <p:spPr>
            <a:xfrm>
              <a:off x="-5635164" y="-1958705"/>
              <a:ext cx="2340" cy="4011"/>
            </a:xfrm>
            <a:custGeom>
              <a:avLst/>
              <a:gdLst/>
              <a:ahLst/>
              <a:cxnLst/>
              <a:rect l="l" t="t" r="r" b="b"/>
              <a:pathLst>
                <a:path w="49" h="84" extrusionOk="0">
                  <a:moveTo>
                    <a:pt x="42" y="1"/>
                  </a:moveTo>
                  <a:lnTo>
                    <a:pt x="42" y="1"/>
                  </a:lnTo>
                  <a:cubicBezTo>
                    <a:pt x="15" y="16"/>
                    <a:pt x="0" y="42"/>
                    <a:pt x="4" y="72"/>
                  </a:cubicBezTo>
                  <a:cubicBezTo>
                    <a:pt x="7" y="80"/>
                    <a:pt x="15" y="83"/>
                    <a:pt x="23" y="83"/>
                  </a:cubicBezTo>
                  <a:lnTo>
                    <a:pt x="33" y="83"/>
                  </a:lnTo>
                  <a:cubicBezTo>
                    <a:pt x="37" y="80"/>
                    <a:pt x="42" y="80"/>
                    <a:pt x="45" y="80"/>
                  </a:cubicBezTo>
                  <a:lnTo>
                    <a:pt x="49" y="80"/>
                  </a:lnTo>
                  <a:cubicBezTo>
                    <a:pt x="23" y="57"/>
                    <a:pt x="42" y="2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7" name="Google Shape;34487;p24"/>
            <p:cNvSpPr/>
            <p:nvPr/>
          </p:nvSpPr>
          <p:spPr>
            <a:xfrm>
              <a:off x="-5227332" y="-1755004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15" y="1"/>
                  </a:moveTo>
                  <a:cubicBezTo>
                    <a:pt x="8" y="4"/>
                    <a:pt x="5" y="4"/>
                    <a:pt x="1" y="4"/>
                  </a:cubicBezTo>
                  <a:cubicBezTo>
                    <a:pt x="1" y="37"/>
                    <a:pt x="8" y="49"/>
                    <a:pt x="23" y="49"/>
                  </a:cubicBezTo>
                  <a:cubicBezTo>
                    <a:pt x="34" y="49"/>
                    <a:pt x="53" y="34"/>
                    <a:pt x="72" y="23"/>
                  </a:cubicBezTo>
                  <a:cubicBezTo>
                    <a:pt x="53" y="8"/>
                    <a:pt x="27" y="2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8" name="Google Shape;34488;p24"/>
            <p:cNvSpPr/>
            <p:nvPr/>
          </p:nvSpPr>
          <p:spPr>
            <a:xfrm>
              <a:off x="-5507194" y="-1863396"/>
              <a:ext cx="2149" cy="2053"/>
            </a:xfrm>
            <a:custGeom>
              <a:avLst/>
              <a:gdLst/>
              <a:ahLst/>
              <a:cxnLst/>
              <a:rect l="l" t="t" r="r" b="b"/>
              <a:pathLst>
                <a:path w="45" h="43" extrusionOk="0">
                  <a:moveTo>
                    <a:pt x="31" y="1"/>
                  </a:moveTo>
                  <a:cubicBezTo>
                    <a:pt x="8" y="5"/>
                    <a:pt x="0" y="12"/>
                    <a:pt x="4" y="23"/>
                  </a:cubicBezTo>
                  <a:cubicBezTo>
                    <a:pt x="4" y="38"/>
                    <a:pt x="12" y="42"/>
                    <a:pt x="22" y="42"/>
                  </a:cubicBezTo>
                  <a:lnTo>
                    <a:pt x="31" y="42"/>
                  </a:lnTo>
                  <a:cubicBezTo>
                    <a:pt x="41" y="42"/>
                    <a:pt x="45" y="31"/>
                    <a:pt x="45" y="20"/>
                  </a:cubicBezTo>
                  <a:cubicBezTo>
                    <a:pt x="45" y="9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9" name="Google Shape;34489;p24"/>
            <p:cNvSpPr/>
            <p:nvPr/>
          </p:nvSpPr>
          <p:spPr>
            <a:xfrm>
              <a:off x="-5523286" y="-2063278"/>
              <a:ext cx="5253" cy="2006"/>
            </a:xfrm>
            <a:custGeom>
              <a:avLst/>
              <a:gdLst/>
              <a:ahLst/>
              <a:cxnLst/>
              <a:rect l="l" t="t" r="r" b="b"/>
              <a:pathLst>
                <a:path w="110" h="42" extrusionOk="0">
                  <a:moveTo>
                    <a:pt x="68" y="1"/>
                  </a:moveTo>
                  <a:cubicBezTo>
                    <a:pt x="42" y="1"/>
                    <a:pt x="23" y="20"/>
                    <a:pt x="1" y="37"/>
                  </a:cubicBezTo>
                  <a:cubicBezTo>
                    <a:pt x="4" y="42"/>
                    <a:pt x="4" y="42"/>
                    <a:pt x="9" y="42"/>
                  </a:cubicBezTo>
                  <a:cubicBezTo>
                    <a:pt x="27" y="42"/>
                    <a:pt x="42" y="34"/>
                    <a:pt x="61" y="27"/>
                  </a:cubicBezTo>
                  <a:cubicBezTo>
                    <a:pt x="76" y="23"/>
                    <a:pt x="90" y="15"/>
                    <a:pt x="109" y="15"/>
                  </a:cubicBezTo>
                  <a:cubicBezTo>
                    <a:pt x="94" y="4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0" name="Google Shape;34490;p24"/>
            <p:cNvSpPr/>
            <p:nvPr/>
          </p:nvSpPr>
          <p:spPr>
            <a:xfrm>
              <a:off x="-5600211" y="-2131990"/>
              <a:ext cx="3104" cy="2388"/>
            </a:xfrm>
            <a:custGeom>
              <a:avLst/>
              <a:gdLst/>
              <a:ahLst/>
              <a:cxnLst/>
              <a:rect l="l" t="t" r="r" b="b"/>
              <a:pathLst>
                <a:path w="65" h="50" extrusionOk="0">
                  <a:moveTo>
                    <a:pt x="23" y="1"/>
                  </a:moveTo>
                  <a:cubicBezTo>
                    <a:pt x="16" y="1"/>
                    <a:pt x="8" y="4"/>
                    <a:pt x="0" y="8"/>
                  </a:cubicBezTo>
                  <a:cubicBezTo>
                    <a:pt x="16" y="19"/>
                    <a:pt x="23" y="49"/>
                    <a:pt x="38" y="49"/>
                  </a:cubicBezTo>
                  <a:cubicBezTo>
                    <a:pt x="45" y="49"/>
                    <a:pt x="57" y="41"/>
                    <a:pt x="64" y="19"/>
                  </a:cubicBezTo>
                  <a:cubicBezTo>
                    <a:pt x="50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1" name="Google Shape;34491;p24"/>
            <p:cNvSpPr/>
            <p:nvPr/>
          </p:nvSpPr>
          <p:spPr>
            <a:xfrm>
              <a:off x="-5019762" y="-1767180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54" y="1"/>
                  </a:moveTo>
                  <a:cubicBezTo>
                    <a:pt x="42" y="1"/>
                    <a:pt x="35" y="4"/>
                    <a:pt x="31" y="20"/>
                  </a:cubicBezTo>
                  <a:cubicBezTo>
                    <a:pt x="23" y="31"/>
                    <a:pt x="16" y="46"/>
                    <a:pt x="1" y="49"/>
                  </a:cubicBezTo>
                  <a:cubicBezTo>
                    <a:pt x="5" y="61"/>
                    <a:pt x="12" y="64"/>
                    <a:pt x="16" y="64"/>
                  </a:cubicBezTo>
                  <a:cubicBezTo>
                    <a:pt x="28" y="64"/>
                    <a:pt x="35" y="54"/>
                    <a:pt x="38" y="46"/>
                  </a:cubicBezTo>
                  <a:cubicBezTo>
                    <a:pt x="50" y="31"/>
                    <a:pt x="57" y="12"/>
                    <a:pt x="76" y="12"/>
                  </a:cubicBezTo>
                  <a:cubicBezTo>
                    <a:pt x="68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2" name="Google Shape;34492;p24"/>
            <p:cNvSpPr/>
            <p:nvPr/>
          </p:nvSpPr>
          <p:spPr>
            <a:xfrm>
              <a:off x="-5022962" y="-1672540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8" y="1"/>
                  </a:moveTo>
                  <a:cubicBezTo>
                    <a:pt x="16" y="34"/>
                    <a:pt x="5" y="63"/>
                    <a:pt x="0" y="97"/>
                  </a:cubicBezTo>
                  <a:cubicBezTo>
                    <a:pt x="50" y="68"/>
                    <a:pt x="31" y="34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3" name="Google Shape;34493;p24"/>
            <p:cNvSpPr/>
            <p:nvPr/>
          </p:nvSpPr>
          <p:spPr>
            <a:xfrm>
              <a:off x="-5213198" y="-193621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0" y="1"/>
                  </a:moveTo>
                  <a:cubicBezTo>
                    <a:pt x="11" y="28"/>
                    <a:pt x="23" y="54"/>
                    <a:pt x="37" y="76"/>
                  </a:cubicBezTo>
                  <a:cubicBezTo>
                    <a:pt x="52" y="72"/>
                    <a:pt x="52" y="57"/>
                    <a:pt x="52" y="45"/>
                  </a:cubicBezTo>
                  <a:cubicBezTo>
                    <a:pt x="41" y="28"/>
                    <a:pt x="33" y="9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4" name="Google Shape;34494;p24"/>
            <p:cNvSpPr/>
            <p:nvPr/>
          </p:nvSpPr>
          <p:spPr>
            <a:xfrm>
              <a:off x="-5152889" y="-1898349"/>
              <a:ext cx="2722" cy="2865"/>
            </a:xfrm>
            <a:custGeom>
              <a:avLst/>
              <a:gdLst/>
              <a:ahLst/>
              <a:cxnLst/>
              <a:rect l="l" t="t" r="r" b="b"/>
              <a:pathLst>
                <a:path w="57" h="60" extrusionOk="0">
                  <a:moveTo>
                    <a:pt x="23" y="1"/>
                  </a:moveTo>
                  <a:cubicBezTo>
                    <a:pt x="19" y="20"/>
                    <a:pt x="0" y="37"/>
                    <a:pt x="19" y="56"/>
                  </a:cubicBezTo>
                  <a:cubicBezTo>
                    <a:pt x="23" y="60"/>
                    <a:pt x="26" y="60"/>
                    <a:pt x="30" y="60"/>
                  </a:cubicBezTo>
                  <a:cubicBezTo>
                    <a:pt x="38" y="60"/>
                    <a:pt x="49" y="49"/>
                    <a:pt x="57" y="46"/>
                  </a:cubicBezTo>
                  <a:cubicBezTo>
                    <a:pt x="49" y="30"/>
                    <a:pt x="45" y="8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5" name="Google Shape;34495;p24"/>
            <p:cNvSpPr/>
            <p:nvPr/>
          </p:nvSpPr>
          <p:spPr>
            <a:xfrm>
              <a:off x="-5075630" y="-16891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20" y="1"/>
                    <a:pt x="12" y="8"/>
                    <a:pt x="1" y="19"/>
                  </a:cubicBezTo>
                  <a:lnTo>
                    <a:pt x="12" y="19"/>
                  </a:lnTo>
                  <a:cubicBezTo>
                    <a:pt x="35" y="19"/>
                    <a:pt x="49" y="42"/>
                    <a:pt x="68" y="45"/>
                  </a:cubicBezTo>
                  <a:cubicBezTo>
                    <a:pt x="80" y="38"/>
                    <a:pt x="83" y="23"/>
                    <a:pt x="68" y="19"/>
                  </a:cubicBezTo>
                  <a:cubicBezTo>
                    <a:pt x="57" y="12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6" name="Google Shape;34496;p24"/>
            <p:cNvSpPr/>
            <p:nvPr/>
          </p:nvSpPr>
          <p:spPr>
            <a:xfrm>
              <a:off x="-5573949" y="-1999723"/>
              <a:ext cx="4679" cy="1671"/>
            </a:xfrm>
            <a:custGeom>
              <a:avLst/>
              <a:gdLst/>
              <a:ahLst/>
              <a:cxnLst/>
              <a:rect l="l" t="t" r="r" b="b"/>
              <a:pathLst>
                <a:path w="98" h="35" extrusionOk="0">
                  <a:moveTo>
                    <a:pt x="60" y="0"/>
                  </a:moveTo>
                  <a:cubicBezTo>
                    <a:pt x="38" y="0"/>
                    <a:pt x="19" y="19"/>
                    <a:pt x="0" y="34"/>
                  </a:cubicBezTo>
                  <a:cubicBezTo>
                    <a:pt x="33" y="30"/>
                    <a:pt x="64" y="26"/>
                    <a:pt x="97" y="26"/>
                  </a:cubicBezTo>
                  <a:cubicBezTo>
                    <a:pt x="83" y="7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7" name="Google Shape;34497;p24"/>
            <p:cNvSpPr/>
            <p:nvPr/>
          </p:nvSpPr>
          <p:spPr>
            <a:xfrm>
              <a:off x="-5319776" y="-1937600"/>
              <a:ext cx="12893" cy="16808"/>
            </a:xfrm>
            <a:custGeom>
              <a:avLst/>
              <a:gdLst/>
              <a:ahLst/>
              <a:cxnLst/>
              <a:rect l="l" t="t" r="r" b="b"/>
              <a:pathLst>
                <a:path w="270" h="352" extrusionOk="0">
                  <a:moveTo>
                    <a:pt x="120" y="172"/>
                  </a:moveTo>
                  <a:cubicBezTo>
                    <a:pt x="120" y="172"/>
                    <a:pt x="135" y="176"/>
                    <a:pt x="135" y="183"/>
                  </a:cubicBezTo>
                  <a:cubicBezTo>
                    <a:pt x="143" y="209"/>
                    <a:pt x="127" y="221"/>
                    <a:pt x="101" y="231"/>
                  </a:cubicBezTo>
                  <a:cubicBezTo>
                    <a:pt x="90" y="205"/>
                    <a:pt x="105" y="187"/>
                    <a:pt x="120" y="172"/>
                  </a:cubicBezTo>
                  <a:close/>
                  <a:moveTo>
                    <a:pt x="127" y="0"/>
                  </a:moveTo>
                  <a:cubicBezTo>
                    <a:pt x="120" y="4"/>
                    <a:pt x="112" y="12"/>
                    <a:pt x="109" y="15"/>
                  </a:cubicBezTo>
                  <a:cubicBezTo>
                    <a:pt x="0" y="97"/>
                    <a:pt x="0" y="101"/>
                    <a:pt x="34" y="228"/>
                  </a:cubicBezTo>
                  <a:lnTo>
                    <a:pt x="38" y="228"/>
                  </a:lnTo>
                  <a:cubicBezTo>
                    <a:pt x="57" y="228"/>
                    <a:pt x="67" y="240"/>
                    <a:pt x="67" y="258"/>
                  </a:cubicBezTo>
                  <a:cubicBezTo>
                    <a:pt x="93" y="269"/>
                    <a:pt x="112" y="288"/>
                    <a:pt x="105" y="321"/>
                  </a:cubicBezTo>
                  <a:cubicBezTo>
                    <a:pt x="105" y="333"/>
                    <a:pt x="105" y="340"/>
                    <a:pt x="109" y="352"/>
                  </a:cubicBezTo>
                  <a:cubicBezTo>
                    <a:pt x="112" y="352"/>
                    <a:pt x="116" y="352"/>
                    <a:pt x="120" y="352"/>
                  </a:cubicBezTo>
                  <a:cubicBezTo>
                    <a:pt x="133" y="352"/>
                    <a:pt x="145" y="350"/>
                    <a:pt x="153" y="333"/>
                  </a:cubicBezTo>
                  <a:cubicBezTo>
                    <a:pt x="176" y="299"/>
                    <a:pt x="124" y="284"/>
                    <a:pt x="135" y="254"/>
                  </a:cubicBezTo>
                  <a:cubicBezTo>
                    <a:pt x="143" y="250"/>
                    <a:pt x="146" y="250"/>
                    <a:pt x="150" y="250"/>
                  </a:cubicBezTo>
                  <a:cubicBezTo>
                    <a:pt x="176" y="250"/>
                    <a:pt x="176" y="292"/>
                    <a:pt x="198" y="299"/>
                  </a:cubicBezTo>
                  <a:cubicBezTo>
                    <a:pt x="214" y="258"/>
                    <a:pt x="205" y="202"/>
                    <a:pt x="266" y="198"/>
                  </a:cubicBezTo>
                  <a:lnTo>
                    <a:pt x="269" y="195"/>
                  </a:lnTo>
                  <a:cubicBezTo>
                    <a:pt x="243" y="161"/>
                    <a:pt x="250" y="124"/>
                    <a:pt x="247" y="86"/>
                  </a:cubicBezTo>
                  <a:cubicBezTo>
                    <a:pt x="247" y="83"/>
                    <a:pt x="243" y="74"/>
                    <a:pt x="243" y="71"/>
                  </a:cubicBezTo>
                  <a:cubicBezTo>
                    <a:pt x="214" y="30"/>
                    <a:pt x="161" y="34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8" name="Google Shape;34498;p24"/>
            <p:cNvSpPr/>
            <p:nvPr/>
          </p:nvSpPr>
          <p:spPr>
            <a:xfrm>
              <a:off x="-5316003" y="-1921890"/>
              <a:ext cx="16999" cy="11412"/>
            </a:xfrm>
            <a:custGeom>
              <a:avLst/>
              <a:gdLst/>
              <a:ahLst/>
              <a:cxnLst/>
              <a:rect l="l" t="t" r="r" b="b"/>
              <a:pathLst>
                <a:path w="356" h="239" extrusionOk="0">
                  <a:moveTo>
                    <a:pt x="314" y="0"/>
                  </a:moveTo>
                  <a:cubicBezTo>
                    <a:pt x="302" y="42"/>
                    <a:pt x="302" y="59"/>
                    <a:pt x="288" y="59"/>
                  </a:cubicBezTo>
                  <a:cubicBezTo>
                    <a:pt x="280" y="59"/>
                    <a:pt x="266" y="52"/>
                    <a:pt x="247" y="45"/>
                  </a:cubicBezTo>
                  <a:cubicBezTo>
                    <a:pt x="239" y="42"/>
                    <a:pt x="235" y="37"/>
                    <a:pt x="228" y="37"/>
                  </a:cubicBezTo>
                  <a:lnTo>
                    <a:pt x="221" y="37"/>
                  </a:lnTo>
                  <a:cubicBezTo>
                    <a:pt x="183" y="49"/>
                    <a:pt x="161" y="56"/>
                    <a:pt x="142" y="56"/>
                  </a:cubicBezTo>
                  <a:cubicBezTo>
                    <a:pt x="119" y="56"/>
                    <a:pt x="104" y="42"/>
                    <a:pt x="74" y="4"/>
                  </a:cubicBezTo>
                  <a:cubicBezTo>
                    <a:pt x="66" y="21"/>
                    <a:pt x="54" y="23"/>
                    <a:pt x="41" y="23"/>
                  </a:cubicBezTo>
                  <a:cubicBezTo>
                    <a:pt x="37" y="23"/>
                    <a:pt x="33" y="23"/>
                    <a:pt x="30" y="23"/>
                  </a:cubicBezTo>
                  <a:cubicBezTo>
                    <a:pt x="41" y="59"/>
                    <a:pt x="0" y="75"/>
                    <a:pt x="0" y="104"/>
                  </a:cubicBezTo>
                  <a:cubicBezTo>
                    <a:pt x="19" y="127"/>
                    <a:pt x="22" y="157"/>
                    <a:pt x="45" y="180"/>
                  </a:cubicBezTo>
                  <a:cubicBezTo>
                    <a:pt x="67" y="209"/>
                    <a:pt x="86" y="239"/>
                    <a:pt x="126" y="239"/>
                  </a:cubicBezTo>
                  <a:lnTo>
                    <a:pt x="138" y="239"/>
                  </a:lnTo>
                  <a:cubicBezTo>
                    <a:pt x="149" y="235"/>
                    <a:pt x="161" y="235"/>
                    <a:pt x="171" y="235"/>
                  </a:cubicBezTo>
                  <a:cubicBezTo>
                    <a:pt x="168" y="225"/>
                    <a:pt x="168" y="213"/>
                    <a:pt x="157" y="209"/>
                  </a:cubicBezTo>
                  <a:cubicBezTo>
                    <a:pt x="138" y="202"/>
                    <a:pt x="112" y="199"/>
                    <a:pt x="123" y="176"/>
                  </a:cubicBezTo>
                  <a:cubicBezTo>
                    <a:pt x="135" y="161"/>
                    <a:pt x="131" y="123"/>
                    <a:pt x="161" y="123"/>
                  </a:cubicBezTo>
                  <a:lnTo>
                    <a:pt x="164" y="123"/>
                  </a:lnTo>
                  <a:cubicBezTo>
                    <a:pt x="168" y="127"/>
                    <a:pt x="171" y="127"/>
                    <a:pt x="176" y="127"/>
                  </a:cubicBezTo>
                  <a:cubicBezTo>
                    <a:pt x="202" y="127"/>
                    <a:pt x="198" y="97"/>
                    <a:pt x="213" y="78"/>
                  </a:cubicBezTo>
                  <a:cubicBezTo>
                    <a:pt x="235" y="116"/>
                    <a:pt x="284" y="138"/>
                    <a:pt x="280" y="190"/>
                  </a:cubicBezTo>
                  <a:lnTo>
                    <a:pt x="280" y="199"/>
                  </a:lnTo>
                  <a:cubicBezTo>
                    <a:pt x="284" y="190"/>
                    <a:pt x="292" y="183"/>
                    <a:pt x="295" y="180"/>
                  </a:cubicBezTo>
                  <a:cubicBezTo>
                    <a:pt x="295" y="168"/>
                    <a:pt x="295" y="157"/>
                    <a:pt x="292" y="149"/>
                  </a:cubicBezTo>
                  <a:cubicBezTo>
                    <a:pt x="306" y="112"/>
                    <a:pt x="321" y="71"/>
                    <a:pt x="340" y="37"/>
                  </a:cubicBezTo>
                  <a:cubicBezTo>
                    <a:pt x="355" y="11"/>
                    <a:pt x="347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9" name="Google Shape;34499;p24"/>
            <p:cNvSpPr/>
            <p:nvPr/>
          </p:nvSpPr>
          <p:spPr>
            <a:xfrm>
              <a:off x="-5344415" y="-1904079"/>
              <a:ext cx="17715" cy="15423"/>
            </a:xfrm>
            <a:custGeom>
              <a:avLst/>
              <a:gdLst/>
              <a:ahLst/>
              <a:cxnLst/>
              <a:rect l="l" t="t" r="r" b="b"/>
              <a:pathLst>
                <a:path w="371" h="323" extrusionOk="0">
                  <a:moveTo>
                    <a:pt x="146" y="19"/>
                  </a:moveTo>
                  <a:cubicBezTo>
                    <a:pt x="150" y="19"/>
                    <a:pt x="157" y="19"/>
                    <a:pt x="161" y="23"/>
                  </a:cubicBezTo>
                  <a:cubicBezTo>
                    <a:pt x="191" y="27"/>
                    <a:pt x="224" y="42"/>
                    <a:pt x="250" y="61"/>
                  </a:cubicBezTo>
                  <a:cubicBezTo>
                    <a:pt x="273" y="76"/>
                    <a:pt x="303" y="95"/>
                    <a:pt x="288" y="131"/>
                  </a:cubicBezTo>
                  <a:cubicBezTo>
                    <a:pt x="281" y="154"/>
                    <a:pt x="273" y="188"/>
                    <a:pt x="243" y="188"/>
                  </a:cubicBezTo>
                  <a:lnTo>
                    <a:pt x="240" y="188"/>
                  </a:lnTo>
                  <a:cubicBezTo>
                    <a:pt x="210" y="184"/>
                    <a:pt x="176" y="169"/>
                    <a:pt x="165" y="131"/>
                  </a:cubicBezTo>
                  <a:lnTo>
                    <a:pt x="143" y="131"/>
                  </a:lnTo>
                  <a:cubicBezTo>
                    <a:pt x="135" y="131"/>
                    <a:pt x="131" y="131"/>
                    <a:pt x="128" y="128"/>
                  </a:cubicBezTo>
                  <a:cubicBezTo>
                    <a:pt x="102" y="113"/>
                    <a:pt x="60" y="102"/>
                    <a:pt x="76" y="64"/>
                  </a:cubicBezTo>
                  <a:cubicBezTo>
                    <a:pt x="86" y="35"/>
                    <a:pt x="112" y="19"/>
                    <a:pt x="146" y="19"/>
                  </a:cubicBezTo>
                  <a:close/>
                  <a:moveTo>
                    <a:pt x="311" y="202"/>
                  </a:moveTo>
                  <a:cubicBezTo>
                    <a:pt x="322" y="202"/>
                    <a:pt x="333" y="210"/>
                    <a:pt x="345" y="229"/>
                  </a:cubicBezTo>
                  <a:cubicBezTo>
                    <a:pt x="355" y="252"/>
                    <a:pt x="352" y="278"/>
                    <a:pt x="326" y="288"/>
                  </a:cubicBezTo>
                  <a:cubicBezTo>
                    <a:pt x="314" y="292"/>
                    <a:pt x="307" y="297"/>
                    <a:pt x="300" y="297"/>
                  </a:cubicBezTo>
                  <a:cubicBezTo>
                    <a:pt x="266" y="297"/>
                    <a:pt x="259" y="259"/>
                    <a:pt x="240" y="225"/>
                  </a:cubicBezTo>
                  <a:cubicBezTo>
                    <a:pt x="266" y="221"/>
                    <a:pt x="288" y="202"/>
                    <a:pt x="311" y="202"/>
                  </a:cubicBezTo>
                  <a:close/>
                  <a:moveTo>
                    <a:pt x="79" y="0"/>
                  </a:moveTo>
                  <a:cubicBezTo>
                    <a:pt x="38" y="0"/>
                    <a:pt x="31" y="45"/>
                    <a:pt x="12" y="72"/>
                  </a:cubicBezTo>
                  <a:cubicBezTo>
                    <a:pt x="0" y="95"/>
                    <a:pt x="34" y="113"/>
                    <a:pt x="60" y="121"/>
                  </a:cubicBezTo>
                  <a:cubicBezTo>
                    <a:pt x="79" y="128"/>
                    <a:pt x="90" y="140"/>
                    <a:pt x="105" y="150"/>
                  </a:cubicBezTo>
                  <a:cubicBezTo>
                    <a:pt x="161" y="192"/>
                    <a:pt x="202" y="252"/>
                    <a:pt x="259" y="297"/>
                  </a:cubicBezTo>
                  <a:cubicBezTo>
                    <a:pt x="273" y="311"/>
                    <a:pt x="292" y="323"/>
                    <a:pt x="311" y="323"/>
                  </a:cubicBezTo>
                  <a:cubicBezTo>
                    <a:pt x="318" y="323"/>
                    <a:pt x="326" y="319"/>
                    <a:pt x="333" y="319"/>
                  </a:cubicBezTo>
                  <a:cubicBezTo>
                    <a:pt x="359" y="307"/>
                    <a:pt x="363" y="281"/>
                    <a:pt x="367" y="252"/>
                  </a:cubicBezTo>
                  <a:cubicBezTo>
                    <a:pt x="371" y="214"/>
                    <a:pt x="355" y="184"/>
                    <a:pt x="348" y="150"/>
                  </a:cubicBezTo>
                  <a:cubicBezTo>
                    <a:pt x="348" y="109"/>
                    <a:pt x="352" y="109"/>
                    <a:pt x="322" y="87"/>
                  </a:cubicBezTo>
                  <a:cubicBezTo>
                    <a:pt x="307" y="79"/>
                    <a:pt x="292" y="72"/>
                    <a:pt x="288" y="57"/>
                  </a:cubicBezTo>
                  <a:cubicBezTo>
                    <a:pt x="269" y="12"/>
                    <a:pt x="240" y="0"/>
                    <a:pt x="206" y="0"/>
                  </a:cubicBezTo>
                  <a:cubicBezTo>
                    <a:pt x="195" y="0"/>
                    <a:pt x="183" y="0"/>
                    <a:pt x="172" y="5"/>
                  </a:cubicBezTo>
                  <a:cubicBezTo>
                    <a:pt x="157" y="5"/>
                    <a:pt x="143" y="9"/>
                    <a:pt x="131" y="9"/>
                  </a:cubicBezTo>
                  <a:cubicBezTo>
                    <a:pt x="116" y="9"/>
                    <a:pt x="105" y="5"/>
                    <a:pt x="93" y="5"/>
                  </a:cubicBezTo>
                  <a:cubicBezTo>
                    <a:pt x="90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0" name="Google Shape;34500;p24"/>
            <p:cNvSpPr/>
            <p:nvPr/>
          </p:nvSpPr>
          <p:spPr>
            <a:xfrm>
              <a:off x="-5369054" y="-1935833"/>
              <a:ext cx="13800" cy="16999"/>
            </a:xfrm>
            <a:custGeom>
              <a:avLst/>
              <a:gdLst/>
              <a:ahLst/>
              <a:cxnLst/>
              <a:rect l="l" t="t" r="r" b="b"/>
              <a:pathLst>
                <a:path w="289" h="356" extrusionOk="0">
                  <a:moveTo>
                    <a:pt x="76" y="1"/>
                  </a:moveTo>
                  <a:cubicBezTo>
                    <a:pt x="64" y="1"/>
                    <a:pt x="57" y="4"/>
                    <a:pt x="45" y="11"/>
                  </a:cubicBezTo>
                  <a:cubicBezTo>
                    <a:pt x="16" y="42"/>
                    <a:pt x="0" y="217"/>
                    <a:pt x="26" y="247"/>
                  </a:cubicBezTo>
                  <a:cubicBezTo>
                    <a:pt x="31" y="255"/>
                    <a:pt x="38" y="258"/>
                    <a:pt x="45" y="258"/>
                  </a:cubicBezTo>
                  <a:cubicBezTo>
                    <a:pt x="90" y="266"/>
                    <a:pt x="109" y="296"/>
                    <a:pt x="124" y="334"/>
                  </a:cubicBezTo>
                  <a:cubicBezTo>
                    <a:pt x="131" y="348"/>
                    <a:pt x="138" y="356"/>
                    <a:pt x="147" y="356"/>
                  </a:cubicBezTo>
                  <a:cubicBezTo>
                    <a:pt x="154" y="356"/>
                    <a:pt x="165" y="348"/>
                    <a:pt x="176" y="329"/>
                  </a:cubicBezTo>
                  <a:cubicBezTo>
                    <a:pt x="199" y="289"/>
                    <a:pt x="202" y="244"/>
                    <a:pt x="206" y="194"/>
                  </a:cubicBezTo>
                  <a:cubicBezTo>
                    <a:pt x="199" y="194"/>
                    <a:pt x="195" y="199"/>
                    <a:pt x="191" y="199"/>
                  </a:cubicBezTo>
                  <a:cubicBezTo>
                    <a:pt x="188" y="247"/>
                    <a:pt x="128" y="225"/>
                    <a:pt x="116" y="262"/>
                  </a:cubicBezTo>
                  <a:cubicBezTo>
                    <a:pt x="60" y="213"/>
                    <a:pt x="42" y="158"/>
                    <a:pt x="71" y="109"/>
                  </a:cubicBezTo>
                  <a:cubicBezTo>
                    <a:pt x="64" y="94"/>
                    <a:pt x="42" y="79"/>
                    <a:pt x="71" y="60"/>
                  </a:cubicBezTo>
                  <a:cubicBezTo>
                    <a:pt x="86" y="53"/>
                    <a:pt x="102" y="49"/>
                    <a:pt x="116" y="49"/>
                  </a:cubicBezTo>
                  <a:cubicBezTo>
                    <a:pt x="135" y="49"/>
                    <a:pt x="150" y="53"/>
                    <a:pt x="161" y="60"/>
                  </a:cubicBezTo>
                  <a:cubicBezTo>
                    <a:pt x="183" y="79"/>
                    <a:pt x="217" y="94"/>
                    <a:pt x="217" y="132"/>
                  </a:cubicBezTo>
                  <a:cubicBezTo>
                    <a:pt x="243" y="127"/>
                    <a:pt x="278" y="135"/>
                    <a:pt x="281" y="98"/>
                  </a:cubicBezTo>
                  <a:cubicBezTo>
                    <a:pt x="288" y="56"/>
                    <a:pt x="251" y="64"/>
                    <a:pt x="228" y="53"/>
                  </a:cubicBezTo>
                  <a:cubicBezTo>
                    <a:pt x="188" y="34"/>
                    <a:pt x="143" y="23"/>
                    <a:pt x="98" y="4"/>
                  </a:cubicBezTo>
                  <a:cubicBezTo>
                    <a:pt x="90" y="4"/>
                    <a:pt x="83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1" name="Google Shape;34501;p24"/>
            <p:cNvSpPr/>
            <p:nvPr/>
          </p:nvSpPr>
          <p:spPr>
            <a:xfrm>
              <a:off x="-5325649" y="-1959040"/>
              <a:ext cx="9120" cy="11078"/>
            </a:xfrm>
            <a:custGeom>
              <a:avLst/>
              <a:gdLst/>
              <a:ahLst/>
              <a:cxnLst/>
              <a:rect l="l" t="t" r="r" b="b"/>
              <a:pathLst>
                <a:path w="191" h="232" extrusionOk="0">
                  <a:moveTo>
                    <a:pt x="82" y="0"/>
                  </a:moveTo>
                  <a:cubicBezTo>
                    <a:pt x="49" y="4"/>
                    <a:pt x="0" y="61"/>
                    <a:pt x="0" y="97"/>
                  </a:cubicBezTo>
                  <a:cubicBezTo>
                    <a:pt x="0" y="150"/>
                    <a:pt x="78" y="232"/>
                    <a:pt x="127" y="232"/>
                  </a:cubicBezTo>
                  <a:cubicBezTo>
                    <a:pt x="145" y="232"/>
                    <a:pt x="190" y="150"/>
                    <a:pt x="190" y="109"/>
                  </a:cubicBezTo>
                  <a:cubicBezTo>
                    <a:pt x="190" y="79"/>
                    <a:pt x="116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2" name="Google Shape;34502;p24"/>
            <p:cNvSpPr/>
            <p:nvPr/>
          </p:nvSpPr>
          <p:spPr>
            <a:xfrm>
              <a:off x="-5324264" y="-1939940"/>
              <a:ext cx="11508" cy="20246"/>
            </a:xfrm>
            <a:custGeom>
              <a:avLst/>
              <a:gdLst/>
              <a:ahLst/>
              <a:cxnLst/>
              <a:rect l="l" t="t" r="r" b="b"/>
              <a:pathLst>
                <a:path w="241" h="424" extrusionOk="0">
                  <a:moveTo>
                    <a:pt x="232" y="1"/>
                  </a:moveTo>
                  <a:lnTo>
                    <a:pt x="232" y="1"/>
                  </a:lnTo>
                  <a:cubicBezTo>
                    <a:pt x="195" y="42"/>
                    <a:pt x="135" y="53"/>
                    <a:pt x="102" y="106"/>
                  </a:cubicBezTo>
                  <a:cubicBezTo>
                    <a:pt x="75" y="146"/>
                    <a:pt x="8" y="158"/>
                    <a:pt x="12" y="225"/>
                  </a:cubicBezTo>
                  <a:lnTo>
                    <a:pt x="16" y="225"/>
                  </a:lnTo>
                  <a:cubicBezTo>
                    <a:pt x="49" y="225"/>
                    <a:pt x="46" y="251"/>
                    <a:pt x="46" y="273"/>
                  </a:cubicBezTo>
                  <a:cubicBezTo>
                    <a:pt x="46" y="303"/>
                    <a:pt x="23" y="303"/>
                    <a:pt x="1" y="307"/>
                  </a:cubicBezTo>
                  <a:cubicBezTo>
                    <a:pt x="87" y="341"/>
                    <a:pt x="87" y="341"/>
                    <a:pt x="125" y="423"/>
                  </a:cubicBezTo>
                  <a:cubicBezTo>
                    <a:pt x="125" y="370"/>
                    <a:pt x="180" y="397"/>
                    <a:pt x="199" y="370"/>
                  </a:cubicBezTo>
                  <a:cubicBezTo>
                    <a:pt x="206" y="337"/>
                    <a:pt x="187" y="318"/>
                    <a:pt x="161" y="307"/>
                  </a:cubicBezTo>
                  <a:cubicBezTo>
                    <a:pt x="154" y="322"/>
                    <a:pt x="142" y="325"/>
                    <a:pt x="135" y="325"/>
                  </a:cubicBezTo>
                  <a:cubicBezTo>
                    <a:pt x="128" y="325"/>
                    <a:pt x="116" y="322"/>
                    <a:pt x="109" y="315"/>
                  </a:cubicBezTo>
                  <a:cubicBezTo>
                    <a:pt x="94" y="296"/>
                    <a:pt x="128" y="292"/>
                    <a:pt x="128" y="277"/>
                  </a:cubicBezTo>
                  <a:cubicBezTo>
                    <a:pt x="94" y="150"/>
                    <a:pt x="94" y="146"/>
                    <a:pt x="203" y="64"/>
                  </a:cubicBezTo>
                  <a:cubicBezTo>
                    <a:pt x="206" y="61"/>
                    <a:pt x="214" y="53"/>
                    <a:pt x="221" y="49"/>
                  </a:cubicBezTo>
                  <a:cubicBezTo>
                    <a:pt x="240" y="38"/>
                    <a:pt x="232" y="19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3" name="Google Shape;34503;p24"/>
            <p:cNvSpPr/>
            <p:nvPr/>
          </p:nvSpPr>
          <p:spPr>
            <a:xfrm>
              <a:off x="-5320683" y="-1897633"/>
              <a:ext cx="14182" cy="10553"/>
            </a:xfrm>
            <a:custGeom>
              <a:avLst/>
              <a:gdLst/>
              <a:ahLst/>
              <a:cxnLst/>
              <a:rect l="l" t="t" r="r" b="b"/>
              <a:pathLst>
                <a:path w="297" h="221" extrusionOk="0">
                  <a:moveTo>
                    <a:pt x="259" y="0"/>
                  </a:moveTo>
                  <a:cubicBezTo>
                    <a:pt x="233" y="0"/>
                    <a:pt x="207" y="5"/>
                    <a:pt x="184" y="5"/>
                  </a:cubicBezTo>
                  <a:lnTo>
                    <a:pt x="146" y="5"/>
                  </a:lnTo>
                  <a:cubicBezTo>
                    <a:pt x="41" y="5"/>
                    <a:pt x="0" y="53"/>
                    <a:pt x="15" y="165"/>
                  </a:cubicBezTo>
                  <a:cubicBezTo>
                    <a:pt x="19" y="202"/>
                    <a:pt x="34" y="221"/>
                    <a:pt x="67" y="221"/>
                  </a:cubicBezTo>
                  <a:lnTo>
                    <a:pt x="83" y="221"/>
                  </a:lnTo>
                  <a:cubicBezTo>
                    <a:pt x="31" y="184"/>
                    <a:pt x="27" y="131"/>
                    <a:pt x="31" y="79"/>
                  </a:cubicBezTo>
                  <a:cubicBezTo>
                    <a:pt x="34" y="64"/>
                    <a:pt x="45" y="64"/>
                    <a:pt x="53" y="60"/>
                  </a:cubicBezTo>
                  <a:cubicBezTo>
                    <a:pt x="67" y="44"/>
                    <a:pt x="84" y="42"/>
                    <a:pt x="102" y="42"/>
                  </a:cubicBezTo>
                  <a:cubicBezTo>
                    <a:pt x="107" y="42"/>
                    <a:pt x="113" y="42"/>
                    <a:pt x="118" y="42"/>
                  </a:cubicBezTo>
                  <a:cubicBezTo>
                    <a:pt x="124" y="42"/>
                    <a:pt x="129" y="42"/>
                    <a:pt x="135" y="41"/>
                  </a:cubicBezTo>
                  <a:cubicBezTo>
                    <a:pt x="143" y="34"/>
                    <a:pt x="150" y="31"/>
                    <a:pt x="162" y="31"/>
                  </a:cubicBezTo>
                  <a:cubicBezTo>
                    <a:pt x="172" y="31"/>
                    <a:pt x="188" y="38"/>
                    <a:pt x="198" y="49"/>
                  </a:cubicBezTo>
                  <a:cubicBezTo>
                    <a:pt x="210" y="41"/>
                    <a:pt x="229" y="27"/>
                    <a:pt x="236" y="27"/>
                  </a:cubicBezTo>
                  <a:cubicBezTo>
                    <a:pt x="259" y="41"/>
                    <a:pt x="240" y="57"/>
                    <a:pt x="236" y="75"/>
                  </a:cubicBezTo>
                  <a:cubicBezTo>
                    <a:pt x="233" y="79"/>
                    <a:pt x="236" y="90"/>
                    <a:pt x="233" y="98"/>
                  </a:cubicBezTo>
                  <a:cubicBezTo>
                    <a:pt x="247" y="101"/>
                    <a:pt x="243" y="105"/>
                    <a:pt x="233" y="112"/>
                  </a:cubicBezTo>
                  <a:cubicBezTo>
                    <a:pt x="236" y="117"/>
                    <a:pt x="236" y="124"/>
                    <a:pt x="236" y="127"/>
                  </a:cubicBezTo>
                  <a:cubicBezTo>
                    <a:pt x="285" y="109"/>
                    <a:pt x="266" y="57"/>
                    <a:pt x="288" y="22"/>
                  </a:cubicBezTo>
                  <a:cubicBezTo>
                    <a:pt x="296" y="12"/>
                    <a:pt x="277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4" name="Google Shape;34504;p24"/>
            <p:cNvSpPr/>
            <p:nvPr/>
          </p:nvSpPr>
          <p:spPr>
            <a:xfrm>
              <a:off x="-5318152" y="-1895675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82" y="0"/>
                  </a:moveTo>
                  <a:lnTo>
                    <a:pt x="82" y="0"/>
                  </a:lnTo>
                  <a:cubicBezTo>
                    <a:pt x="76" y="1"/>
                    <a:pt x="71" y="1"/>
                    <a:pt x="65" y="1"/>
                  </a:cubicBezTo>
                  <a:cubicBezTo>
                    <a:pt x="60" y="1"/>
                    <a:pt x="54" y="1"/>
                    <a:pt x="49" y="1"/>
                  </a:cubicBezTo>
                  <a:cubicBezTo>
                    <a:pt x="31" y="1"/>
                    <a:pt x="14" y="3"/>
                    <a:pt x="0" y="19"/>
                  </a:cubicBezTo>
                  <a:lnTo>
                    <a:pt x="4" y="19"/>
                  </a:lnTo>
                  <a:cubicBezTo>
                    <a:pt x="45" y="19"/>
                    <a:pt x="52" y="60"/>
                    <a:pt x="49" y="79"/>
                  </a:cubicBezTo>
                  <a:cubicBezTo>
                    <a:pt x="37" y="135"/>
                    <a:pt x="67" y="147"/>
                    <a:pt x="109" y="157"/>
                  </a:cubicBezTo>
                  <a:lnTo>
                    <a:pt x="109" y="173"/>
                  </a:lnTo>
                  <a:cubicBezTo>
                    <a:pt x="127" y="165"/>
                    <a:pt x="142" y="157"/>
                    <a:pt x="157" y="154"/>
                  </a:cubicBezTo>
                  <a:cubicBezTo>
                    <a:pt x="164" y="131"/>
                    <a:pt x="176" y="109"/>
                    <a:pt x="183" y="86"/>
                  </a:cubicBezTo>
                  <a:cubicBezTo>
                    <a:pt x="183" y="83"/>
                    <a:pt x="183" y="76"/>
                    <a:pt x="180" y="71"/>
                  </a:cubicBezTo>
                  <a:lnTo>
                    <a:pt x="154" y="71"/>
                  </a:lnTo>
                  <a:cubicBezTo>
                    <a:pt x="131" y="71"/>
                    <a:pt x="112" y="64"/>
                    <a:pt x="116" y="26"/>
                  </a:cubicBezTo>
                  <a:cubicBezTo>
                    <a:pt x="116" y="16"/>
                    <a:pt x="78" y="31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5" name="Google Shape;34505;p24"/>
            <p:cNvSpPr/>
            <p:nvPr/>
          </p:nvSpPr>
          <p:spPr>
            <a:xfrm>
              <a:off x="-5346181" y="-1947102"/>
              <a:ext cx="6255" cy="6494"/>
            </a:xfrm>
            <a:custGeom>
              <a:avLst/>
              <a:gdLst/>
              <a:ahLst/>
              <a:cxnLst/>
              <a:rect l="l" t="t" r="r" b="b"/>
              <a:pathLst>
                <a:path w="131" h="136" extrusionOk="0">
                  <a:moveTo>
                    <a:pt x="86" y="1"/>
                  </a:moveTo>
                  <a:cubicBezTo>
                    <a:pt x="49" y="1"/>
                    <a:pt x="26" y="38"/>
                    <a:pt x="0" y="61"/>
                  </a:cubicBezTo>
                  <a:cubicBezTo>
                    <a:pt x="0" y="72"/>
                    <a:pt x="4" y="83"/>
                    <a:pt x="4" y="90"/>
                  </a:cubicBezTo>
                  <a:cubicBezTo>
                    <a:pt x="23" y="109"/>
                    <a:pt x="41" y="128"/>
                    <a:pt x="71" y="135"/>
                  </a:cubicBezTo>
                  <a:cubicBezTo>
                    <a:pt x="101" y="132"/>
                    <a:pt x="116" y="109"/>
                    <a:pt x="130" y="83"/>
                  </a:cubicBezTo>
                  <a:cubicBezTo>
                    <a:pt x="127" y="49"/>
                    <a:pt x="120" y="9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6" name="Google Shape;34506;p24"/>
            <p:cNvSpPr/>
            <p:nvPr/>
          </p:nvSpPr>
          <p:spPr>
            <a:xfrm>
              <a:off x="-5319394" y="-1894768"/>
              <a:ext cx="6446" cy="8452"/>
            </a:xfrm>
            <a:custGeom>
              <a:avLst/>
              <a:gdLst/>
              <a:ahLst/>
              <a:cxnLst/>
              <a:rect l="l" t="t" r="r" b="b"/>
              <a:pathLst>
                <a:path w="135" h="177" extrusionOk="0">
                  <a:moveTo>
                    <a:pt x="26" y="0"/>
                  </a:moveTo>
                  <a:cubicBezTo>
                    <a:pt x="18" y="4"/>
                    <a:pt x="7" y="4"/>
                    <a:pt x="4" y="19"/>
                  </a:cubicBezTo>
                  <a:cubicBezTo>
                    <a:pt x="0" y="71"/>
                    <a:pt x="4" y="124"/>
                    <a:pt x="56" y="161"/>
                  </a:cubicBezTo>
                  <a:cubicBezTo>
                    <a:pt x="63" y="172"/>
                    <a:pt x="75" y="172"/>
                    <a:pt x="82" y="172"/>
                  </a:cubicBezTo>
                  <a:lnTo>
                    <a:pt x="104" y="172"/>
                  </a:lnTo>
                  <a:cubicBezTo>
                    <a:pt x="119" y="169"/>
                    <a:pt x="130" y="169"/>
                    <a:pt x="135" y="154"/>
                  </a:cubicBezTo>
                  <a:lnTo>
                    <a:pt x="135" y="138"/>
                  </a:lnTo>
                  <a:cubicBezTo>
                    <a:pt x="93" y="128"/>
                    <a:pt x="63" y="116"/>
                    <a:pt x="75" y="60"/>
                  </a:cubicBezTo>
                  <a:cubicBezTo>
                    <a:pt x="78" y="41"/>
                    <a:pt x="71" y="0"/>
                    <a:pt x="30" y="0"/>
                  </a:cubicBezTo>
                  <a:close/>
                  <a:moveTo>
                    <a:pt x="105" y="173"/>
                  </a:moveTo>
                  <a:lnTo>
                    <a:pt x="105" y="173"/>
                  </a:lnTo>
                  <a:cubicBezTo>
                    <a:pt x="112" y="176"/>
                    <a:pt x="119" y="176"/>
                    <a:pt x="123" y="176"/>
                  </a:cubicBezTo>
                  <a:lnTo>
                    <a:pt x="127" y="176"/>
                  </a:lnTo>
                  <a:cubicBezTo>
                    <a:pt x="120" y="176"/>
                    <a:pt x="112" y="176"/>
                    <a:pt x="105" y="1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7" name="Google Shape;34507;p24"/>
            <p:cNvSpPr/>
            <p:nvPr/>
          </p:nvSpPr>
          <p:spPr>
            <a:xfrm>
              <a:off x="-5357976" y="-1908711"/>
              <a:ext cx="9311" cy="4345"/>
            </a:xfrm>
            <a:custGeom>
              <a:avLst/>
              <a:gdLst/>
              <a:ahLst/>
              <a:cxnLst/>
              <a:rect l="l" t="t" r="r" b="b"/>
              <a:pathLst>
                <a:path w="195" h="91" extrusionOk="0">
                  <a:moveTo>
                    <a:pt x="82" y="1"/>
                  </a:moveTo>
                  <a:cubicBezTo>
                    <a:pt x="53" y="4"/>
                    <a:pt x="34" y="30"/>
                    <a:pt x="15" y="49"/>
                  </a:cubicBezTo>
                  <a:cubicBezTo>
                    <a:pt x="1" y="61"/>
                    <a:pt x="8" y="83"/>
                    <a:pt x="27" y="83"/>
                  </a:cubicBezTo>
                  <a:lnTo>
                    <a:pt x="46" y="83"/>
                  </a:lnTo>
                  <a:cubicBezTo>
                    <a:pt x="82" y="83"/>
                    <a:pt x="120" y="87"/>
                    <a:pt x="158" y="90"/>
                  </a:cubicBezTo>
                  <a:lnTo>
                    <a:pt x="161" y="90"/>
                  </a:lnTo>
                  <a:cubicBezTo>
                    <a:pt x="172" y="90"/>
                    <a:pt x="184" y="83"/>
                    <a:pt x="191" y="68"/>
                  </a:cubicBezTo>
                  <a:cubicBezTo>
                    <a:pt x="194" y="61"/>
                    <a:pt x="194" y="49"/>
                    <a:pt x="187" y="49"/>
                  </a:cubicBezTo>
                  <a:cubicBezTo>
                    <a:pt x="146" y="45"/>
                    <a:pt x="124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8" name="Google Shape;34508;p24"/>
            <p:cNvSpPr/>
            <p:nvPr/>
          </p:nvSpPr>
          <p:spPr>
            <a:xfrm>
              <a:off x="-5308172" y="-1933493"/>
              <a:ext cx="8929" cy="5539"/>
            </a:xfrm>
            <a:custGeom>
              <a:avLst/>
              <a:gdLst/>
              <a:ahLst/>
              <a:cxnLst/>
              <a:rect l="l" t="t" r="r" b="b"/>
              <a:pathLst>
                <a:path w="187" h="116" extrusionOk="0">
                  <a:moveTo>
                    <a:pt x="4" y="0"/>
                  </a:moveTo>
                  <a:cubicBezTo>
                    <a:pt x="7" y="38"/>
                    <a:pt x="0" y="75"/>
                    <a:pt x="26" y="109"/>
                  </a:cubicBezTo>
                  <a:lnTo>
                    <a:pt x="26" y="112"/>
                  </a:lnTo>
                  <a:cubicBezTo>
                    <a:pt x="45" y="109"/>
                    <a:pt x="67" y="109"/>
                    <a:pt x="86" y="109"/>
                  </a:cubicBezTo>
                  <a:cubicBezTo>
                    <a:pt x="120" y="109"/>
                    <a:pt x="154" y="109"/>
                    <a:pt x="183" y="116"/>
                  </a:cubicBezTo>
                  <a:cubicBezTo>
                    <a:pt x="187" y="116"/>
                    <a:pt x="187" y="116"/>
                    <a:pt x="187" y="112"/>
                  </a:cubicBezTo>
                  <a:cubicBezTo>
                    <a:pt x="164" y="90"/>
                    <a:pt x="154" y="56"/>
                    <a:pt x="112" y="52"/>
                  </a:cubicBezTo>
                  <a:cubicBezTo>
                    <a:pt x="71" y="49"/>
                    <a:pt x="38" y="26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9" name="Google Shape;34509;p24"/>
            <p:cNvSpPr/>
            <p:nvPr/>
          </p:nvSpPr>
          <p:spPr>
            <a:xfrm>
              <a:off x="-5313186" y="-1941181"/>
              <a:ext cx="10218" cy="6112"/>
            </a:xfrm>
            <a:custGeom>
              <a:avLst/>
              <a:gdLst/>
              <a:ahLst/>
              <a:cxnLst/>
              <a:rect l="l" t="t" r="r" b="b"/>
              <a:pathLst>
                <a:path w="214" h="128" extrusionOk="0">
                  <a:moveTo>
                    <a:pt x="86" y="1"/>
                  </a:moveTo>
                  <a:cubicBezTo>
                    <a:pt x="60" y="1"/>
                    <a:pt x="31" y="11"/>
                    <a:pt x="0" y="27"/>
                  </a:cubicBezTo>
                  <a:cubicBezTo>
                    <a:pt x="53" y="45"/>
                    <a:pt x="124" y="45"/>
                    <a:pt x="120" y="127"/>
                  </a:cubicBezTo>
                  <a:cubicBezTo>
                    <a:pt x="131" y="94"/>
                    <a:pt x="150" y="64"/>
                    <a:pt x="195" y="64"/>
                  </a:cubicBezTo>
                  <a:lnTo>
                    <a:pt x="214" y="64"/>
                  </a:lnTo>
                  <a:cubicBezTo>
                    <a:pt x="172" y="23"/>
                    <a:pt x="128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0" name="Google Shape;34510;p24"/>
            <p:cNvSpPr/>
            <p:nvPr/>
          </p:nvSpPr>
          <p:spPr>
            <a:xfrm>
              <a:off x="-5358883" y="-1917449"/>
              <a:ext cx="5014" cy="5730"/>
            </a:xfrm>
            <a:custGeom>
              <a:avLst/>
              <a:gdLst/>
              <a:ahLst/>
              <a:cxnLst/>
              <a:rect l="l" t="t" r="r" b="b"/>
              <a:pathLst>
                <a:path w="105" h="120" extrusionOk="0">
                  <a:moveTo>
                    <a:pt x="46" y="1"/>
                  </a:moveTo>
                  <a:cubicBezTo>
                    <a:pt x="12" y="8"/>
                    <a:pt x="1" y="38"/>
                    <a:pt x="1" y="64"/>
                  </a:cubicBezTo>
                  <a:cubicBezTo>
                    <a:pt x="4" y="87"/>
                    <a:pt x="15" y="120"/>
                    <a:pt x="46" y="120"/>
                  </a:cubicBezTo>
                  <a:lnTo>
                    <a:pt x="56" y="120"/>
                  </a:lnTo>
                  <a:cubicBezTo>
                    <a:pt x="87" y="113"/>
                    <a:pt x="105" y="87"/>
                    <a:pt x="101" y="56"/>
                  </a:cubicBezTo>
                  <a:cubicBezTo>
                    <a:pt x="98" y="27"/>
                    <a:pt x="82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1" name="Google Shape;34511;p24"/>
            <p:cNvSpPr/>
            <p:nvPr/>
          </p:nvSpPr>
          <p:spPr>
            <a:xfrm>
              <a:off x="-5350288" y="-1942805"/>
              <a:ext cx="7544" cy="7353"/>
            </a:xfrm>
            <a:custGeom>
              <a:avLst/>
              <a:gdLst/>
              <a:ahLst/>
              <a:cxnLst/>
              <a:rect l="l" t="t" r="r" b="b"/>
              <a:pathLst>
                <a:path w="158" h="154" extrusionOk="0">
                  <a:moveTo>
                    <a:pt x="90" y="0"/>
                  </a:moveTo>
                  <a:cubicBezTo>
                    <a:pt x="71" y="23"/>
                    <a:pt x="37" y="31"/>
                    <a:pt x="37" y="68"/>
                  </a:cubicBezTo>
                  <a:cubicBezTo>
                    <a:pt x="37" y="83"/>
                    <a:pt x="15" y="87"/>
                    <a:pt x="0" y="87"/>
                  </a:cubicBezTo>
                  <a:lnTo>
                    <a:pt x="0" y="90"/>
                  </a:lnTo>
                  <a:cubicBezTo>
                    <a:pt x="15" y="109"/>
                    <a:pt x="19" y="131"/>
                    <a:pt x="4" y="150"/>
                  </a:cubicBezTo>
                  <a:lnTo>
                    <a:pt x="4" y="154"/>
                  </a:lnTo>
                  <a:cubicBezTo>
                    <a:pt x="37" y="150"/>
                    <a:pt x="75" y="154"/>
                    <a:pt x="78" y="113"/>
                  </a:cubicBezTo>
                  <a:cubicBezTo>
                    <a:pt x="90" y="68"/>
                    <a:pt x="120" y="53"/>
                    <a:pt x="157" y="45"/>
                  </a:cubicBezTo>
                  <a:cubicBezTo>
                    <a:pt x="127" y="38"/>
                    <a:pt x="109" y="19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2" name="Google Shape;34512;p24"/>
            <p:cNvSpPr/>
            <p:nvPr/>
          </p:nvSpPr>
          <p:spPr>
            <a:xfrm>
              <a:off x="-5313711" y="-1939940"/>
              <a:ext cx="6494" cy="5730"/>
            </a:xfrm>
            <a:custGeom>
              <a:avLst/>
              <a:gdLst/>
              <a:ahLst/>
              <a:cxnLst/>
              <a:rect l="l" t="t" r="r" b="b"/>
              <a:pathLst>
                <a:path w="136" h="120" extrusionOk="0">
                  <a:moveTo>
                    <a:pt x="11" y="1"/>
                  </a:moveTo>
                  <a:cubicBezTo>
                    <a:pt x="11" y="19"/>
                    <a:pt x="19" y="38"/>
                    <a:pt x="0" y="49"/>
                  </a:cubicBezTo>
                  <a:cubicBezTo>
                    <a:pt x="34" y="83"/>
                    <a:pt x="87" y="79"/>
                    <a:pt x="116" y="120"/>
                  </a:cubicBezTo>
                  <a:cubicBezTo>
                    <a:pt x="120" y="113"/>
                    <a:pt x="128" y="109"/>
                    <a:pt x="131" y="101"/>
                  </a:cubicBezTo>
                  <a:cubicBezTo>
                    <a:pt x="135" y="19"/>
                    <a:pt x="64" y="19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3" name="Google Shape;34513;p24"/>
            <p:cNvSpPr/>
            <p:nvPr/>
          </p:nvSpPr>
          <p:spPr>
            <a:xfrm>
              <a:off x="-5299434" y="-1928145"/>
              <a:ext cx="6112" cy="10553"/>
            </a:xfrm>
            <a:custGeom>
              <a:avLst/>
              <a:gdLst/>
              <a:ahLst/>
              <a:cxnLst/>
              <a:rect l="l" t="t" r="r" b="b"/>
              <a:pathLst>
                <a:path w="128" h="221" extrusionOk="0">
                  <a:moveTo>
                    <a:pt x="4" y="0"/>
                  </a:moveTo>
                  <a:lnTo>
                    <a:pt x="0" y="4"/>
                  </a:lnTo>
                  <a:lnTo>
                    <a:pt x="4" y="11"/>
                  </a:lnTo>
                  <a:lnTo>
                    <a:pt x="4" y="19"/>
                  </a:lnTo>
                  <a:cubicBezTo>
                    <a:pt x="12" y="26"/>
                    <a:pt x="15" y="38"/>
                    <a:pt x="23" y="49"/>
                  </a:cubicBezTo>
                  <a:cubicBezTo>
                    <a:pt x="64" y="90"/>
                    <a:pt x="79" y="142"/>
                    <a:pt x="60" y="190"/>
                  </a:cubicBezTo>
                  <a:cubicBezTo>
                    <a:pt x="57" y="199"/>
                    <a:pt x="64" y="209"/>
                    <a:pt x="64" y="221"/>
                  </a:cubicBezTo>
                  <a:lnTo>
                    <a:pt x="67" y="221"/>
                  </a:lnTo>
                  <a:cubicBezTo>
                    <a:pt x="79" y="195"/>
                    <a:pt x="128" y="183"/>
                    <a:pt x="120" y="164"/>
                  </a:cubicBezTo>
                  <a:cubicBezTo>
                    <a:pt x="90" y="105"/>
                    <a:pt x="90" y="19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4" name="Google Shape;34514;p24"/>
            <p:cNvSpPr/>
            <p:nvPr/>
          </p:nvSpPr>
          <p:spPr>
            <a:xfrm>
              <a:off x="-5367096" y="-1933493"/>
              <a:ext cx="8452" cy="4823"/>
            </a:xfrm>
            <a:custGeom>
              <a:avLst/>
              <a:gdLst/>
              <a:ahLst/>
              <a:cxnLst/>
              <a:rect l="l" t="t" r="r" b="b"/>
              <a:pathLst>
                <a:path w="177" h="101" extrusionOk="0">
                  <a:moveTo>
                    <a:pt x="75" y="0"/>
                  </a:moveTo>
                  <a:cubicBezTo>
                    <a:pt x="61" y="0"/>
                    <a:pt x="45" y="4"/>
                    <a:pt x="30" y="11"/>
                  </a:cubicBezTo>
                  <a:cubicBezTo>
                    <a:pt x="1" y="30"/>
                    <a:pt x="23" y="45"/>
                    <a:pt x="30" y="60"/>
                  </a:cubicBezTo>
                  <a:cubicBezTo>
                    <a:pt x="35" y="64"/>
                    <a:pt x="35" y="64"/>
                    <a:pt x="38" y="64"/>
                  </a:cubicBezTo>
                  <a:cubicBezTo>
                    <a:pt x="64" y="64"/>
                    <a:pt x="75" y="38"/>
                    <a:pt x="94" y="30"/>
                  </a:cubicBezTo>
                  <a:cubicBezTo>
                    <a:pt x="128" y="45"/>
                    <a:pt x="116" y="101"/>
                    <a:pt x="161" y="101"/>
                  </a:cubicBezTo>
                  <a:cubicBezTo>
                    <a:pt x="169" y="93"/>
                    <a:pt x="173" y="90"/>
                    <a:pt x="176" y="83"/>
                  </a:cubicBezTo>
                  <a:cubicBezTo>
                    <a:pt x="176" y="45"/>
                    <a:pt x="142" y="30"/>
                    <a:pt x="120" y="11"/>
                  </a:cubicBezTo>
                  <a:cubicBezTo>
                    <a:pt x="109" y="4"/>
                    <a:pt x="94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5" name="Google Shape;34515;p24"/>
            <p:cNvSpPr/>
            <p:nvPr/>
          </p:nvSpPr>
          <p:spPr>
            <a:xfrm>
              <a:off x="-5354394" y="-1939749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56" y="0"/>
                  </a:moveTo>
                  <a:cubicBezTo>
                    <a:pt x="49" y="0"/>
                    <a:pt x="41" y="7"/>
                    <a:pt x="33" y="26"/>
                  </a:cubicBezTo>
                  <a:cubicBezTo>
                    <a:pt x="26" y="41"/>
                    <a:pt x="23" y="60"/>
                    <a:pt x="19" y="79"/>
                  </a:cubicBezTo>
                  <a:cubicBezTo>
                    <a:pt x="11" y="105"/>
                    <a:pt x="0" y="135"/>
                    <a:pt x="41" y="138"/>
                  </a:cubicBezTo>
                  <a:lnTo>
                    <a:pt x="52" y="138"/>
                  </a:lnTo>
                  <a:cubicBezTo>
                    <a:pt x="83" y="138"/>
                    <a:pt x="97" y="124"/>
                    <a:pt x="90" y="90"/>
                  </a:cubicBezTo>
                  <a:lnTo>
                    <a:pt x="86" y="90"/>
                  </a:lnTo>
                  <a:cubicBezTo>
                    <a:pt x="64" y="90"/>
                    <a:pt x="52" y="71"/>
                    <a:pt x="49" y="52"/>
                  </a:cubicBezTo>
                  <a:cubicBezTo>
                    <a:pt x="49" y="30"/>
                    <a:pt x="67" y="26"/>
                    <a:pt x="86" y="26"/>
                  </a:cubicBezTo>
                  <a:lnTo>
                    <a:pt x="86" y="23"/>
                  </a:lnTo>
                  <a:cubicBezTo>
                    <a:pt x="75" y="12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6" name="Google Shape;34516;p24"/>
            <p:cNvSpPr/>
            <p:nvPr/>
          </p:nvSpPr>
          <p:spPr>
            <a:xfrm>
              <a:off x="-5309414" y="-1912818"/>
              <a:ext cx="6781" cy="5587"/>
            </a:xfrm>
            <a:custGeom>
              <a:avLst/>
              <a:gdLst/>
              <a:ahLst/>
              <a:cxnLst/>
              <a:rect l="l" t="t" r="r" b="b"/>
              <a:pathLst>
                <a:path w="142" h="117" extrusionOk="0">
                  <a:moveTo>
                    <a:pt x="142" y="0"/>
                  </a:moveTo>
                  <a:cubicBezTo>
                    <a:pt x="109" y="4"/>
                    <a:pt x="90" y="49"/>
                    <a:pt x="52" y="49"/>
                  </a:cubicBezTo>
                  <a:cubicBezTo>
                    <a:pt x="49" y="49"/>
                    <a:pt x="41" y="49"/>
                    <a:pt x="33" y="45"/>
                  </a:cubicBezTo>
                  <a:cubicBezTo>
                    <a:pt x="23" y="45"/>
                    <a:pt x="11" y="45"/>
                    <a:pt x="0" y="49"/>
                  </a:cubicBezTo>
                  <a:cubicBezTo>
                    <a:pt x="15" y="68"/>
                    <a:pt x="30" y="87"/>
                    <a:pt x="45" y="105"/>
                  </a:cubicBezTo>
                  <a:cubicBezTo>
                    <a:pt x="52" y="113"/>
                    <a:pt x="60" y="116"/>
                    <a:pt x="67" y="116"/>
                  </a:cubicBezTo>
                  <a:cubicBezTo>
                    <a:pt x="75" y="116"/>
                    <a:pt x="78" y="116"/>
                    <a:pt x="83" y="105"/>
                  </a:cubicBezTo>
                  <a:cubicBezTo>
                    <a:pt x="97" y="71"/>
                    <a:pt x="142" y="53"/>
                    <a:pt x="142" y="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7" name="Google Shape;34517;p24"/>
            <p:cNvSpPr/>
            <p:nvPr/>
          </p:nvSpPr>
          <p:spPr>
            <a:xfrm>
              <a:off x="-5336011" y="-1933875"/>
              <a:ext cx="4489" cy="3820"/>
            </a:xfrm>
            <a:custGeom>
              <a:avLst/>
              <a:gdLst/>
              <a:ahLst/>
              <a:cxnLst/>
              <a:rect l="l" t="t" r="r" b="b"/>
              <a:pathLst>
                <a:path w="94" h="80" extrusionOk="0">
                  <a:moveTo>
                    <a:pt x="57" y="1"/>
                  </a:moveTo>
                  <a:cubicBezTo>
                    <a:pt x="30" y="5"/>
                    <a:pt x="7" y="8"/>
                    <a:pt x="0" y="38"/>
                  </a:cubicBezTo>
                  <a:cubicBezTo>
                    <a:pt x="7" y="60"/>
                    <a:pt x="26" y="75"/>
                    <a:pt x="48" y="79"/>
                  </a:cubicBezTo>
                  <a:lnTo>
                    <a:pt x="57" y="79"/>
                  </a:lnTo>
                  <a:cubicBezTo>
                    <a:pt x="83" y="79"/>
                    <a:pt x="86" y="53"/>
                    <a:pt x="90" y="31"/>
                  </a:cubicBezTo>
                  <a:cubicBezTo>
                    <a:pt x="93" y="8"/>
                    <a:pt x="79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8" name="Google Shape;34518;p24"/>
            <p:cNvSpPr/>
            <p:nvPr/>
          </p:nvSpPr>
          <p:spPr>
            <a:xfrm>
              <a:off x="-5346181" y="-1949251"/>
              <a:ext cx="7879" cy="6160"/>
            </a:xfrm>
            <a:custGeom>
              <a:avLst/>
              <a:gdLst/>
              <a:ahLst/>
              <a:cxnLst/>
              <a:rect l="l" t="t" r="r" b="b"/>
              <a:pathLst>
                <a:path w="165" h="129" extrusionOk="0">
                  <a:moveTo>
                    <a:pt x="113" y="1"/>
                  </a:moveTo>
                  <a:cubicBezTo>
                    <a:pt x="68" y="35"/>
                    <a:pt x="0" y="35"/>
                    <a:pt x="0" y="106"/>
                  </a:cubicBezTo>
                  <a:cubicBezTo>
                    <a:pt x="26" y="83"/>
                    <a:pt x="49" y="46"/>
                    <a:pt x="86" y="46"/>
                  </a:cubicBezTo>
                  <a:lnTo>
                    <a:pt x="97" y="46"/>
                  </a:lnTo>
                  <a:cubicBezTo>
                    <a:pt x="120" y="54"/>
                    <a:pt x="127" y="94"/>
                    <a:pt x="130" y="128"/>
                  </a:cubicBezTo>
                  <a:cubicBezTo>
                    <a:pt x="165" y="80"/>
                    <a:pt x="123" y="46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9" name="Google Shape;34519;p24"/>
            <p:cNvSpPr/>
            <p:nvPr/>
          </p:nvSpPr>
          <p:spPr>
            <a:xfrm>
              <a:off x="-5318343" y="-1922272"/>
              <a:ext cx="4345" cy="5396"/>
            </a:xfrm>
            <a:custGeom>
              <a:avLst/>
              <a:gdLst/>
              <a:ahLst/>
              <a:cxnLst/>
              <a:rect l="l" t="t" r="r" b="b"/>
              <a:pathLst>
                <a:path w="91" h="113" extrusionOk="0">
                  <a:moveTo>
                    <a:pt x="75" y="0"/>
                  </a:moveTo>
                  <a:cubicBezTo>
                    <a:pt x="56" y="27"/>
                    <a:pt x="1" y="0"/>
                    <a:pt x="1" y="53"/>
                  </a:cubicBezTo>
                  <a:cubicBezTo>
                    <a:pt x="15" y="60"/>
                    <a:pt x="27" y="67"/>
                    <a:pt x="23" y="90"/>
                  </a:cubicBezTo>
                  <a:cubicBezTo>
                    <a:pt x="15" y="112"/>
                    <a:pt x="34" y="112"/>
                    <a:pt x="49" y="112"/>
                  </a:cubicBezTo>
                  <a:cubicBezTo>
                    <a:pt x="49" y="83"/>
                    <a:pt x="90" y="67"/>
                    <a:pt x="79" y="31"/>
                  </a:cubicBezTo>
                  <a:cubicBezTo>
                    <a:pt x="75" y="19"/>
                    <a:pt x="75" y="12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0" name="Google Shape;34520;p24"/>
            <p:cNvSpPr/>
            <p:nvPr/>
          </p:nvSpPr>
          <p:spPr>
            <a:xfrm>
              <a:off x="-5365663" y="-1932109"/>
              <a:ext cx="7544" cy="5778"/>
            </a:xfrm>
            <a:custGeom>
              <a:avLst/>
              <a:gdLst/>
              <a:ahLst/>
              <a:cxnLst/>
              <a:rect l="l" t="t" r="r" b="b"/>
              <a:pathLst>
                <a:path w="158" h="121" extrusionOk="0">
                  <a:moveTo>
                    <a:pt x="64" y="1"/>
                  </a:moveTo>
                  <a:cubicBezTo>
                    <a:pt x="45" y="9"/>
                    <a:pt x="34" y="35"/>
                    <a:pt x="8" y="35"/>
                  </a:cubicBezTo>
                  <a:cubicBezTo>
                    <a:pt x="5" y="35"/>
                    <a:pt x="5" y="35"/>
                    <a:pt x="0" y="31"/>
                  </a:cubicBezTo>
                  <a:lnTo>
                    <a:pt x="0" y="31"/>
                  </a:lnTo>
                  <a:cubicBezTo>
                    <a:pt x="34" y="68"/>
                    <a:pt x="105" y="57"/>
                    <a:pt x="120" y="121"/>
                  </a:cubicBezTo>
                  <a:cubicBezTo>
                    <a:pt x="124" y="121"/>
                    <a:pt x="128" y="116"/>
                    <a:pt x="135" y="116"/>
                  </a:cubicBezTo>
                  <a:cubicBezTo>
                    <a:pt x="157" y="102"/>
                    <a:pt x="135" y="87"/>
                    <a:pt x="131" y="72"/>
                  </a:cubicBezTo>
                  <a:cubicBezTo>
                    <a:pt x="86" y="72"/>
                    <a:pt x="98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1" name="Google Shape;34521;p24"/>
            <p:cNvSpPr/>
            <p:nvPr/>
          </p:nvSpPr>
          <p:spPr>
            <a:xfrm>
              <a:off x="-5302108" y="-1918022"/>
              <a:ext cx="5921" cy="4727"/>
            </a:xfrm>
            <a:custGeom>
              <a:avLst/>
              <a:gdLst/>
              <a:ahLst/>
              <a:cxnLst/>
              <a:rect l="l" t="t" r="r" b="b"/>
              <a:pathLst>
                <a:path w="124" h="99" extrusionOk="0">
                  <a:moveTo>
                    <a:pt x="94" y="1"/>
                  </a:moveTo>
                  <a:cubicBezTo>
                    <a:pt x="53" y="1"/>
                    <a:pt x="34" y="50"/>
                    <a:pt x="1" y="68"/>
                  </a:cubicBezTo>
                  <a:cubicBezTo>
                    <a:pt x="4" y="76"/>
                    <a:pt x="4" y="87"/>
                    <a:pt x="4" y="99"/>
                  </a:cubicBezTo>
                  <a:cubicBezTo>
                    <a:pt x="34" y="57"/>
                    <a:pt x="105" y="68"/>
                    <a:pt x="123" y="9"/>
                  </a:cubicBezTo>
                  <a:lnTo>
                    <a:pt x="120" y="9"/>
                  </a:lnTo>
                  <a:cubicBezTo>
                    <a:pt x="113" y="1"/>
                    <a:pt x="101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2" name="Google Shape;34522;p24"/>
            <p:cNvSpPr/>
            <p:nvPr/>
          </p:nvSpPr>
          <p:spPr>
            <a:xfrm>
              <a:off x="-5336202" y="-1945288"/>
              <a:ext cx="4154" cy="3438"/>
            </a:xfrm>
            <a:custGeom>
              <a:avLst/>
              <a:gdLst/>
              <a:ahLst/>
              <a:cxnLst/>
              <a:rect l="l" t="t" r="r" b="b"/>
              <a:pathLst>
                <a:path w="87" h="72" extrusionOk="0">
                  <a:moveTo>
                    <a:pt x="75" y="0"/>
                  </a:moveTo>
                  <a:cubicBezTo>
                    <a:pt x="0" y="8"/>
                    <a:pt x="0" y="8"/>
                    <a:pt x="4" y="71"/>
                  </a:cubicBezTo>
                  <a:lnTo>
                    <a:pt x="8" y="71"/>
                  </a:lnTo>
                  <a:cubicBezTo>
                    <a:pt x="52" y="71"/>
                    <a:pt x="87" y="56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3" name="Google Shape;34523;p24"/>
            <p:cNvSpPr/>
            <p:nvPr/>
          </p:nvSpPr>
          <p:spPr>
            <a:xfrm>
              <a:off x="-5326222" y="-1929244"/>
              <a:ext cx="4345" cy="4011"/>
            </a:xfrm>
            <a:custGeom>
              <a:avLst/>
              <a:gdLst/>
              <a:ahLst/>
              <a:cxnLst/>
              <a:rect l="l" t="t" r="r" b="b"/>
              <a:pathLst>
                <a:path w="91" h="84" extrusionOk="0">
                  <a:moveTo>
                    <a:pt x="53" y="1"/>
                  </a:moveTo>
                  <a:cubicBezTo>
                    <a:pt x="45" y="27"/>
                    <a:pt x="0" y="49"/>
                    <a:pt x="42" y="83"/>
                  </a:cubicBezTo>
                  <a:cubicBezTo>
                    <a:pt x="64" y="79"/>
                    <a:pt x="87" y="79"/>
                    <a:pt x="87" y="49"/>
                  </a:cubicBezTo>
                  <a:cubicBezTo>
                    <a:pt x="87" y="27"/>
                    <a:pt x="90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4" name="Google Shape;34524;p24"/>
            <p:cNvSpPr/>
            <p:nvPr/>
          </p:nvSpPr>
          <p:spPr>
            <a:xfrm>
              <a:off x="-5337443" y="-1946529"/>
              <a:ext cx="4823" cy="4679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49" y="0"/>
                  </a:moveTo>
                  <a:cubicBezTo>
                    <a:pt x="42" y="0"/>
                    <a:pt x="30" y="4"/>
                    <a:pt x="23" y="15"/>
                  </a:cubicBezTo>
                  <a:cubicBezTo>
                    <a:pt x="0" y="37"/>
                    <a:pt x="0" y="71"/>
                    <a:pt x="30" y="97"/>
                  </a:cubicBezTo>
                  <a:cubicBezTo>
                    <a:pt x="26" y="34"/>
                    <a:pt x="26" y="34"/>
                    <a:pt x="101" y="26"/>
                  </a:cubicBezTo>
                  <a:cubicBezTo>
                    <a:pt x="87" y="15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5" name="Google Shape;34525;p24"/>
            <p:cNvSpPr/>
            <p:nvPr/>
          </p:nvSpPr>
          <p:spPr>
            <a:xfrm>
              <a:off x="-5314428" y="-1888370"/>
              <a:ext cx="3820" cy="2197"/>
            </a:xfrm>
            <a:custGeom>
              <a:avLst/>
              <a:gdLst/>
              <a:ahLst/>
              <a:cxnLst/>
              <a:rect l="l" t="t" r="r" b="b"/>
              <a:pathLst>
                <a:path w="80" h="46" extrusionOk="0">
                  <a:moveTo>
                    <a:pt x="79" y="1"/>
                  </a:moveTo>
                  <a:lnTo>
                    <a:pt x="79" y="1"/>
                  </a:lnTo>
                  <a:cubicBezTo>
                    <a:pt x="64" y="4"/>
                    <a:pt x="49" y="12"/>
                    <a:pt x="31" y="20"/>
                  </a:cubicBezTo>
                  <a:cubicBezTo>
                    <a:pt x="26" y="35"/>
                    <a:pt x="15" y="35"/>
                    <a:pt x="0" y="38"/>
                  </a:cubicBezTo>
                  <a:cubicBezTo>
                    <a:pt x="8" y="42"/>
                    <a:pt x="15" y="42"/>
                    <a:pt x="23" y="42"/>
                  </a:cubicBezTo>
                  <a:cubicBezTo>
                    <a:pt x="26" y="46"/>
                    <a:pt x="31" y="46"/>
                    <a:pt x="34" y="46"/>
                  </a:cubicBezTo>
                  <a:cubicBezTo>
                    <a:pt x="53" y="46"/>
                    <a:pt x="64" y="30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6" name="Google Shape;34526;p24"/>
            <p:cNvSpPr/>
            <p:nvPr/>
          </p:nvSpPr>
          <p:spPr>
            <a:xfrm>
              <a:off x="-5416374" y="-1928718"/>
              <a:ext cx="24543" cy="22777"/>
            </a:xfrm>
            <a:custGeom>
              <a:avLst/>
              <a:gdLst/>
              <a:ahLst/>
              <a:cxnLst/>
              <a:rect l="l" t="t" r="r" b="b"/>
              <a:pathLst>
                <a:path w="514" h="477" extrusionOk="0">
                  <a:moveTo>
                    <a:pt x="98" y="1"/>
                  </a:moveTo>
                  <a:lnTo>
                    <a:pt x="98" y="1"/>
                  </a:lnTo>
                  <a:cubicBezTo>
                    <a:pt x="125" y="42"/>
                    <a:pt x="98" y="95"/>
                    <a:pt x="125" y="135"/>
                  </a:cubicBezTo>
                  <a:cubicBezTo>
                    <a:pt x="132" y="150"/>
                    <a:pt x="143" y="166"/>
                    <a:pt x="125" y="176"/>
                  </a:cubicBezTo>
                  <a:cubicBezTo>
                    <a:pt x="113" y="185"/>
                    <a:pt x="102" y="192"/>
                    <a:pt x="91" y="192"/>
                  </a:cubicBezTo>
                  <a:cubicBezTo>
                    <a:pt x="87" y="192"/>
                    <a:pt x="83" y="192"/>
                    <a:pt x="80" y="188"/>
                  </a:cubicBezTo>
                  <a:cubicBezTo>
                    <a:pt x="65" y="180"/>
                    <a:pt x="57" y="166"/>
                    <a:pt x="65" y="150"/>
                  </a:cubicBezTo>
                  <a:cubicBezTo>
                    <a:pt x="72" y="132"/>
                    <a:pt x="68" y="117"/>
                    <a:pt x="49" y="113"/>
                  </a:cubicBezTo>
                  <a:lnTo>
                    <a:pt x="46" y="113"/>
                  </a:lnTo>
                  <a:cubicBezTo>
                    <a:pt x="30" y="113"/>
                    <a:pt x="23" y="128"/>
                    <a:pt x="16" y="143"/>
                  </a:cubicBezTo>
                  <a:cubicBezTo>
                    <a:pt x="4" y="173"/>
                    <a:pt x="20" y="207"/>
                    <a:pt x="1" y="233"/>
                  </a:cubicBezTo>
                  <a:lnTo>
                    <a:pt x="1" y="237"/>
                  </a:lnTo>
                  <a:cubicBezTo>
                    <a:pt x="16" y="233"/>
                    <a:pt x="30" y="233"/>
                    <a:pt x="49" y="233"/>
                  </a:cubicBezTo>
                  <a:cubicBezTo>
                    <a:pt x="57" y="229"/>
                    <a:pt x="68" y="229"/>
                    <a:pt x="80" y="229"/>
                  </a:cubicBezTo>
                  <a:cubicBezTo>
                    <a:pt x="120" y="211"/>
                    <a:pt x="143" y="199"/>
                    <a:pt x="161" y="199"/>
                  </a:cubicBezTo>
                  <a:cubicBezTo>
                    <a:pt x="187" y="199"/>
                    <a:pt x="203" y="214"/>
                    <a:pt x="240" y="240"/>
                  </a:cubicBezTo>
                  <a:cubicBezTo>
                    <a:pt x="282" y="274"/>
                    <a:pt x="289" y="349"/>
                    <a:pt x="266" y="409"/>
                  </a:cubicBezTo>
                  <a:cubicBezTo>
                    <a:pt x="255" y="442"/>
                    <a:pt x="210" y="442"/>
                    <a:pt x="196" y="472"/>
                  </a:cubicBezTo>
                  <a:lnTo>
                    <a:pt x="196" y="476"/>
                  </a:lnTo>
                  <a:lnTo>
                    <a:pt x="199" y="476"/>
                  </a:lnTo>
                  <a:cubicBezTo>
                    <a:pt x="232" y="476"/>
                    <a:pt x="263" y="464"/>
                    <a:pt x="292" y="446"/>
                  </a:cubicBezTo>
                  <a:cubicBezTo>
                    <a:pt x="318" y="427"/>
                    <a:pt x="277" y="401"/>
                    <a:pt x="296" y="382"/>
                  </a:cubicBezTo>
                  <a:cubicBezTo>
                    <a:pt x="322" y="349"/>
                    <a:pt x="282" y="311"/>
                    <a:pt x="300" y="278"/>
                  </a:cubicBezTo>
                  <a:lnTo>
                    <a:pt x="300" y="278"/>
                  </a:lnTo>
                  <a:cubicBezTo>
                    <a:pt x="334" y="292"/>
                    <a:pt x="360" y="297"/>
                    <a:pt x="382" y="297"/>
                  </a:cubicBezTo>
                  <a:cubicBezTo>
                    <a:pt x="434" y="297"/>
                    <a:pt x="468" y="270"/>
                    <a:pt x="475" y="214"/>
                  </a:cubicBezTo>
                  <a:lnTo>
                    <a:pt x="475" y="214"/>
                  </a:lnTo>
                  <a:cubicBezTo>
                    <a:pt x="439" y="255"/>
                    <a:pt x="412" y="278"/>
                    <a:pt x="382" y="278"/>
                  </a:cubicBezTo>
                  <a:cubicBezTo>
                    <a:pt x="371" y="278"/>
                    <a:pt x="356" y="270"/>
                    <a:pt x="341" y="259"/>
                  </a:cubicBezTo>
                  <a:cubicBezTo>
                    <a:pt x="315" y="240"/>
                    <a:pt x="292" y="221"/>
                    <a:pt x="304" y="180"/>
                  </a:cubicBezTo>
                  <a:cubicBezTo>
                    <a:pt x="318" y="140"/>
                    <a:pt x="360" y="109"/>
                    <a:pt x="401" y="109"/>
                  </a:cubicBezTo>
                  <a:cubicBezTo>
                    <a:pt x="442" y="109"/>
                    <a:pt x="465" y="128"/>
                    <a:pt x="472" y="166"/>
                  </a:cubicBezTo>
                  <a:cubicBezTo>
                    <a:pt x="475" y="180"/>
                    <a:pt x="475" y="199"/>
                    <a:pt x="475" y="214"/>
                  </a:cubicBezTo>
                  <a:cubicBezTo>
                    <a:pt x="510" y="199"/>
                    <a:pt x="513" y="166"/>
                    <a:pt x="498" y="140"/>
                  </a:cubicBezTo>
                  <a:cubicBezTo>
                    <a:pt x="487" y="109"/>
                    <a:pt x="457" y="95"/>
                    <a:pt x="423" y="90"/>
                  </a:cubicBezTo>
                  <a:lnTo>
                    <a:pt x="405" y="90"/>
                  </a:lnTo>
                  <a:cubicBezTo>
                    <a:pt x="360" y="90"/>
                    <a:pt x="318" y="98"/>
                    <a:pt x="292" y="143"/>
                  </a:cubicBezTo>
                  <a:cubicBezTo>
                    <a:pt x="285" y="154"/>
                    <a:pt x="266" y="169"/>
                    <a:pt x="255" y="169"/>
                  </a:cubicBezTo>
                  <a:cubicBezTo>
                    <a:pt x="248" y="169"/>
                    <a:pt x="240" y="162"/>
                    <a:pt x="240" y="150"/>
                  </a:cubicBezTo>
                  <a:cubicBezTo>
                    <a:pt x="237" y="54"/>
                    <a:pt x="161" y="38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7" name="Google Shape;34527;p24"/>
            <p:cNvSpPr/>
            <p:nvPr/>
          </p:nvSpPr>
          <p:spPr>
            <a:xfrm>
              <a:off x="-5427070" y="-1959231"/>
              <a:ext cx="20246" cy="15567"/>
            </a:xfrm>
            <a:custGeom>
              <a:avLst/>
              <a:gdLst/>
              <a:ahLst/>
              <a:cxnLst/>
              <a:rect l="l" t="t" r="r" b="b"/>
              <a:pathLst>
                <a:path w="424" h="326" extrusionOk="0">
                  <a:moveTo>
                    <a:pt x="173" y="1"/>
                  </a:moveTo>
                  <a:lnTo>
                    <a:pt x="173" y="4"/>
                  </a:lnTo>
                  <a:cubicBezTo>
                    <a:pt x="187" y="34"/>
                    <a:pt x="187" y="68"/>
                    <a:pt x="165" y="98"/>
                  </a:cubicBezTo>
                  <a:cubicBezTo>
                    <a:pt x="165" y="101"/>
                    <a:pt x="169" y="106"/>
                    <a:pt x="169" y="106"/>
                  </a:cubicBezTo>
                  <a:cubicBezTo>
                    <a:pt x="192" y="139"/>
                    <a:pt x="192" y="184"/>
                    <a:pt x="165" y="199"/>
                  </a:cubicBezTo>
                  <a:cubicBezTo>
                    <a:pt x="158" y="203"/>
                    <a:pt x="154" y="206"/>
                    <a:pt x="150" y="206"/>
                  </a:cubicBezTo>
                  <a:cubicBezTo>
                    <a:pt x="124" y="206"/>
                    <a:pt x="128" y="158"/>
                    <a:pt x="106" y="151"/>
                  </a:cubicBezTo>
                  <a:cubicBezTo>
                    <a:pt x="97" y="173"/>
                    <a:pt x="83" y="184"/>
                    <a:pt x="61" y="187"/>
                  </a:cubicBezTo>
                  <a:cubicBezTo>
                    <a:pt x="49" y="213"/>
                    <a:pt x="23" y="222"/>
                    <a:pt x="1" y="236"/>
                  </a:cubicBezTo>
                  <a:cubicBezTo>
                    <a:pt x="1" y="248"/>
                    <a:pt x="1" y="258"/>
                    <a:pt x="4" y="270"/>
                  </a:cubicBezTo>
                  <a:cubicBezTo>
                    <a:pt x="12" y="270"/>
                    <a:pt x="23" y="270"/>
                    <a:pt x="35" y="266"/>
                  </a:cubicBezTo>
                  <a:cubicBezTo>
                    <a:pt x="53" y="258"/>
                    <a:pt x="68" y="255"/>
                    <a:pt x="75" y="255"/>
                  </a:cubicBezTo>
                  <a:cubicBezTo>
                    <a:pt x="90" y="255"/>
                    <a:pt x="90" y="274"/>
                    <a:pt x="87" y="326"/>
                  </a:cubicBezTo>
                  <a:cubicBezTo>
                    <a:pt x="150" y="311"/>
                    <a:pt x="199" y="277"/>
                    <a:pt x="240" y="229"/>
                  </a:cubicBezTo>
                  <a:cubicBezTo>
                    <a:pt x="254" y="210"/>
                    <a:pt x="273" y="199"/>
                    <a:pt x="259" y="173"/>
                  </a:cubicBezTo>
                  <a:cubicBezTo>
                    <a:pt x="240" y="135"/>
                    <a:pt x="281" y="128"/>
                    <a:pt x="296" y="113"/>
                  </a:cubicBezTo>
                  <a:cubicBezTo>
                    <a:pt x="304" y="106"/>
                    <a:pt x="307" y="101"/>
                    <a:pt x="315" y="101"/>
                  </a:cubicBezTo>
                  <a:cubicBezTo>
                    <a:pt x="326" y="101"/>
                    <a:pt x="337" y="113"/>
                    <a:pt x="349" y="124"/>
                  </a:cubicBezTo>
                  <a:cubicBezTo>
                    <a:pt x="359" y="139"/>
                    <a:pt x="371" y="146"/>
                    <a:pt x="385" y="146"/>
                  </a:cubicBezTo>
                  <a:cubicBezTo>
                    <a:pt x="397" y="146"/>
                    <a:pt x="408" y="139"/>
                    <a:pt x="423" y="128"/>
                  </a:cubicBezTo>
                  <a:cubicBezTo>
                    <a:pt x="349" y="113"/>
                    <a:pt x="349" y="113"/>
                    <a:pt x="382" y="34"/>
                  </a:cubicBezTo>
                  <a:lnTo>
                    <a:pt x="382" y="34"/>
                  </a:lnTo>
                  <a:cubicBezTo>
                    <a:pt x="352" y="49"/>
                    <a:pt x="322" y="61"/>
                    <a:pt x="296" y="61"/>
                  </a:cubicBezTo>
                  <a:cubicBezTo>
                    <a:pt x="266" y="61"/>
                    <a:pt x="237" y="49"/>
                    <a:pt x="206" y="16"/>
                  </a:cubicBezTo>
                  <a:cubicBezTo>
                    <a:pt x="199" y="8"/>
                    <a:pt x="184" y="4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8" name="Google Shape;34528;p24"/>
            <p:cNvSpPr/>
            <p:nvPr/>
          </p:nvSpPr>
          <p:spPr>
            <a:xfrm>
              <a:off x="-5438291" y="-1922081"/>
              <a:ext cx="16283" cy="11603"/>
            </a:xfrm>
            <a:custGeom>
              <a:avLst/>
              <a:gdLst/>
              <a:ahLst/>
              <a:cxnLst/>
              <a:rect l="l" t="t" r="r" b="b"/>
              <a:pathLst>
                <a:path w="341" h="243" extrusionOk="0">
                  <a:moveTo>
                    <a:pt x="254" y="1"/>
                  </a:moveTo>
                  <a:cubicBezTo>
                    <a:pt x="187" y="11"/>
                    <a:pt x="123" y="30"/>
                    <a:pt x="56" y="46"/>
                  </a:cubicBezTo>
                  <a:lnTo>
                    <a:pt x="56" y="49"/>
                  </a:lnTo>
                  <a:cubicBezTo>
                    <a:pt x="75" y="53"/>
                    <a:pt x="90" y="63"/>
                    <a:pt x="94" y="86"/>
                  </a:cubicBezTo>
                  <a:cubicBezTo>
                    <a:pt x="94" y="105"/>
                    <a:pt x="94" y="120"/>
                    <a:pt x="79" y="135"/>
                  </a:cubicBezTo>
                  <a:cubicBezTo>
                    <a:pt x="71" y="139"/>
                    <a:pt x="68" y="139"/>
                    <a:pt x="63" y="139"/>
                  </a:cubicBezTo>
                  <a:cubicBezTo>
                    <a:pt x="53" y="139"/>
                    <a:pt x="45" y="131"/>
                    <a:pt x="37" y="124"/>
                  </a:cubicBezTo>
                  <a:cubicBezTo>
                    <a:pt x="27" y="116"/>
                    <a:pt x="15" y="113"/>
                    <a:pt x="1" y="113"/>
                  </a:cubicBezTo>
                  <a:lnTo>
                    <a:pt x="1" y="116"/>
                  </a:lnTo>
                  <a:cubicBezTo>
                    <a:pt x="23" y="142"/>
                    <a:pt x="37" y="176"/>
                    <a:pt x="53" y="206"/>
                  </a:cubicBezTo>
                  <a:cubicBezTo>
                    <a:pt x="60" y="203"/>
                    <a:pt x="63" y="203"/>
                    <a:pt x="68" y="198"/>
                  </a:cubicBezTo>
                  <a:cubicBezTo>
                    <a:pt x="101" y="180"/>
                    <a:pt x="120" y="168"/>
                    <a:pt x="135" y="168"/>
                  </a:cubicBezTo>
                  <a:cubicBezTo>
                    <a:pt x="161" y="168"/>
                    <a:pt x="172" y="191"/>
                    <a:pt x="198" y="243"/>
                  </a:cubicBezTo>
                  <a:cubicBezTo>
                    <a:pt x="239" y="220"/>
                    <a:pt x="273" y="198"/>
                    <a:pt x="288" y="158"/>
                  </a:cubicBezTo>
                  <a:lnTo>
                    <a:pt x="288" y="158"/>
                  </a:lnTo>
                  <a:cubicBezTo>
                    <a:pt x="270" y="161"/>
                    <a:pt x="254" y="168"/>
                    <a:pt x="236" y="168"/>
                  </a:cubicBezTo>
                  <a:cubicBezTo>
                    <a:pt x="232" y="168"/>
                    <a:pt x="232" y="168"/>
                    <a:pt x="228" y="165"/>
                  </a:cubicBezTo>
                  <a:cubicBezTo>
                    <a:pt x="194" y="161"/>
                    <a:pt x="158" y="158"/>
                    <a:pt x="146" y="116"/>
                  </a:cubicBezTo>
                  <a:cubicBezTo>
                    <a:pt x="142" y="98"/>
                    <a:pt x="206" y="37"/>
                    <a:pt x="228" y="34"/>
                  </a:cubicBezTo>
                  <a:cubicBezTo>
                    <a:pt x="236" y="34"/>
                    <a:pt x="239" y="30"/>
                    <a:pt x="247" y="30"/>
                  </a:cubicBezTo>
                  <a:cubicBezTo>
                    <a:pt x="280" y="30"/>
                    <a:pt x="299" y="49"/>
                    <a:pt x="299" y="94"/>
                  </a:cubicBezTo>
                  <a:cubicBezTo>
                    <a:pt x="303" y="108"/>
                    <a:pt x="306" y="127"/>
                    <a:pt x="288" y="139"/>
                  </a:cubicBezTo>
                  <a:lnTo>
                    <a:pt x="288" y="158"/>
                  </a:lnTo>
                  <a:cubicBezTo>
                    <a:pt x="325" y="150"/>
                    <a:pt x="341" y="131"/>
                    <a:pt x="325" y="98"/>
                  </a:cubicBezTo>
                  <a:cubicBezTo>
                    <a:pt x="318" y="79"/>
                    <a:pt x="315" y="56"/>
                    <a:pt x="310" y="37"/>
                  </a:cubicBezTo>
                  <a:cubicBezTo>
                    <a:pt x="306" y="11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9" name="Google Shape;34529;p24"/>
            <p:cNvSpPr/>
            <p:nvPr/>
          </p:nvSpPr>
          <p:spPr>
            <a:xfrm>
              <a:off x="-5452043" y="-1930485"/>
              <a:ext cx="14468" cy="8977"/>
            </a:xfrm>
            <a:custGeom>
              <a:avLst/>
              <a:gdLst/>
              <a:ahLst/>
              <a:cxnLst/>
              <a:rect l="l" t="t" r="r" b="b"/>
              <a:pathLst>
                <a:path w="303" h="188" extrusionOk="0">
                  <a:moveTo>
                    <a:pt x="296" y="1"/>
                  </a:moveTo>
                  <a:lnTo>
                    <a:pt x="296" y="1"/>
                  </a:lnTo>
                  <a:cubicBezTo>
                    <a:pt x="251" y="23"/>
                    <a:pt x="251" y="65"/>
                    <a:pt x="239" y="105"/>
                  </a:cubicBezTo>
                  <a:cubicBezTo>
                    <a:pt x="225" y="120"/>
                    <a:pt x="210" y="127"/>
                    <a:pt x="194" y="127"/>
                  </a:cubicBezTo>
                  <a:cubicBezTo>
                    <a:pt x="176" y="127"/>
                    <a:pt x="158" y="113"/>
                    <a:pt x="127" y="79"/>
                  </a:cubicBezTo>
                  <a:cubicBezTo>
                    <a:pt x="120" y="82"/>
                    <a:pt x="116" y="82"/>
                    <a:pt x="109" y="82"/>
                  </a:cubicBezTo>
                  <a:cubicBezTo>
                    <a:pt x="94" y="82"/>
                    <a:pt x="79" y="79"/>
                    <a:pt x="79" y="53"/>
                  </a:cubicBezTo>
                  <a:lnTo>
                    <a:pt x="71" y="53"/>
                  </a:lnTo>
                  <a:cubicBezTo>
                    <a:pt x="64" y="53"/>
                    <a:pt x="56" y="56"/>
                    <a:pt x="53" y="60"/>
                  </a:cubicBezTo>
                  <a:cubicBezTo>
                    <a:pt x="45" y="65"/>
                    <a:pt x="37" y="68"/>
                    <a:pt x="30" y="68"/>
                  </a:cubicBezTo>
                  <a:cubicBezTo>
                    <a:pt x="23" y="68"/>
                    <a:pt x="15" y="60"/>
                    <a:pt x="11" y="42"/>
                  </a:cubicBezTo>
                  <a:cubicBezTo>
                    <a:pt x="8" y="49"/>
                    <a:pt x="1" y="56"/>
                    <a:pt x="1" y="60"/>
                  </a:cubicBezTo>
                  <a:cubicBezTo>
                    <a:pt x="19" y="109"/>
                    <a:pt x="37" y="154"/>
                    <a:pt x="90" y="180"/>
                  </a:cubicBezTo>
                  <a:cubicBezTo>
                    <a:pt x="105" y="187"/>
                    <a:pt x="120" y="187"/>
                    <a:pt x="132" y="187"/>
                  </a:cubicBezTo>
                  <a:cubicBezTo>
                    <a:pt x="180" y="187"/>
                    <a:pt x="217" y="158"/>
                    <a:pt x="262" y="154"/>
                  </a:cubicBezTo>
                  <a:cubicBezTo>
                    <a:pt x="266" y="150"/>
                    <a:pt x="273" y="139"/>
                    <a:pt x="273" y="132"/>
                  </a:cubicBezTo>
                  <a:cubicBezTo>
                    <a:pt x="277" y="91"/>
                    <a:pt x="303" y="49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0" name="Google Shape;34530;p24"/>
            <p:cNvSpPr/>
            <p:nvPr/>
          </p:nvSpPr>
          <p:spPr>
            <a:xfrm>
              <a:off x="-5448319" y="-1937600"/>
              <a:ext cx="10410" cy="12128"/>
            </a:xfrm>
            <a:custGeom>
              <a:avLst/>
              <a:gdLst/>
              <a:ahLst/>
              <a:cxnLst/>
              <a:rect l="l" t="t" r="r" b="b"/>
              <a:pathLst>
                <a:path w="218" h="254" extrusionOk="0">
                  <a:moveTo>
                    <a:pt x="90" y="0"/>
                  </a:moveTo>
                  <a:cubicBezTo>
                    <a:pt x="71" y="34"/>
                    <a:pt x="23" y="12"/>
                    <a:pt x="4" y="41"/>
                  </a:cubicBezTo>
                  <a:lnTo>
                    <a:pt x="27" y="41"/>
                  </a:lnTo>
                  <a:cubicBezTo>
                    <a:pt x="98" y="41"/>
                    <a:pt x="113" y="109"/>
                    <a:pt x="143" y="157"/>
                  </a:cubicBezTo>
                  <a:lnTo>
                    <a:pt x="135" y="164"/>
                  </a:lnTo>
                  <a:lnTo>
                    <a:pt x="132" y="164"/>
                  </a:lnTo>
                  <a:cubicBezTo>
                    <a:pt x="121" y="157"/>
                    <a:pt x="106" y="157"/>
                    <a:pt x="94" y="157"/>
                  </a:cubicBezTo>
                  <a:cubicBezTo>
                    <a:pt x="57" y="157"/>
                    <a:pt x="31" y="183"/>
                    <a:pt x="1" y="202"/>
                  </a:cubicBezTo>
                  <a:cubicBezTo>
                    <a:pt x="1" y="228"/>
                    <a:pt x="16" y="231"/>
                    <a:pt x="31" y="231"/>
                  </a:cubicBezTo>
                  <a:cubicBezTo>
                    <a:pt x="38" y="231"/>
                    <a:pt x="42" y="231"/>
                    <a:pt x="49" y="228"/>
                  </a:cubicBezTo>
                  <a:cubicBezTo>
                    <a:pt x="68" y="209"/>
                    <a:pt x="83" y="198"/>
                    <a:pt x="94" y="198"/>
                  </a:cubicBezTo>
                  <a:cubicBezTo>
                    <a:pt x="106" y="198"/>
                    <a:pt x="116" y="205"/>
                    <a:pt x="128" y="224"/>
                  </a:cubicBezTo>
                  <a:cubicBezTo>
                    <a:pt x="139" y="236"/>
                    <a:pt x="147" y="247"/>
                    <a:pt x="161" y="254"/>
                  </a:cubicBezTo>
                  <a:cubicBezTo>
                    <a:pt x="173" y="214"/>
                    <a:pt x="173" y="172"/>
                    <a:pt x="218" y="150"/>
                  </a:cubicBezTo>
                  <a:cubicBezTo>
                    <a:pt x="211" y="112"/>
                    <a:pt x="180" y="90"/>
                    <a:pt x="161" y="60"/>
                  </a:cubicBezTo>
                  <a:cubicBezTo>
                    <a:pt x="143" y="38"/>
                    <a:pt x="109" y="22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1" name="Google Shape;34531;p24"/>
            <p:cNvSpPr/>
            <p:nvPr/>
          </p:nvSpPr>
          <p:spPr>
            <a:xfrm>
              <a:off x="-5440106" y="-1912245"/>
              <a:ext cx="8977" cy="13227"/>
            </a:xfrm>
            <a:custGeom>
              <a:avLst/>
              <a:gdLst/>
              <a:ahLst/>
              <a:cxnLst/>
              <a:rect l="l" t="t" r="r" b="b"/>
              <a:pathLst>
                <a:path w="188" h="277" extrusionOk="0">
                  <a:moveTo>
                    <a:pt x="91" y="0"/>
                  </a:moveTo>
                  <a:cubicBezTo>
                    <a:pt x="39" y="45"/>
                    <a:pt x="1" y="93"/>
                    <a:pt x="39" y="168"/>
                  </a:cubicBezTo>
                  <a:cubicBezTo>
                    <a:pt x="46" y="180"/>
                    <a:pt x="42" y="190"/>
                    <a:pt x="42" y="202"/>
                  </a:cubicBezTo>
                  <a:cubicBezTo>
                    <a:pt x="42" y="254"/>
                    <a:pt x="53" y="276"/>
                    <a:pt x="83" y="276"/>
                  </a:cubicBezTo>
                  <a:cubicBezTo>
                    <a:pt x="94" y="276"/>
                    <a:pt x="109" y="273"/>
                    <a:pt x="128" y="266"/>
                  </a:cubicBezTo>
                  <a:cubicBezTo>
                    <a:pt x="151" y="258"/>
                    <a:pt x="177" y="254"/>
                    <a:pt x="187" y="232"/>
                  </a:cubicBezTo>
                  <a:lnTo>
                    <a:pt x="187" y="232"/>
                  </a:lnTo>
                  <a:cubicBezTo>
                    <a:pt x="173" y="235"/>
                    <a:pt x="158" y="235"/>
                    <a:pt x="143" y="235"/>
                  </a:cubicBezTo>
                  <a:cubicBezTo>
                    <a:pt x="135" y="239"/>
                    <a:pt x="128" y="243"/>
                    <a:pt x="124" y="243"/>
                  </a:cubicBezTo>
                  <a:lnTo>
                    <a:pt x="113" y="243"/>
                  </a:lnTo>
                  <a:cubicBezTo>
                    <a:pt x="106" y="243"/>
                    <a:pt x="101" y="243"/>
                    <a:pt x="98" y="247"/>
                  </a:cubicBezTo>
                  <a:lnTo>
                    <a:pt x="83" y="247"/>
                  </a:lnTo>
                  <a:cubicBezTo>
                    <a:pt x="75" y="247"/>
                    <a:pt x="68" y="243"/>
                    <a:pt x="65" y="239"/>
                  </a:cubicBezTo>
                  <a:cubicBezTo>
                    <a:pt x="53" y="221"/>
                    <a:pt x="65" y="198"/>
                    <a:pt x="83" y="187"/>
                  </a:cubicBezTo>
                  <a:cubicBezTo>
                    <a:pt x="109" y="171"/>
                    <a:pt x="91" y="123"/>
                    <a:pt x="132" y="123"/>
                  </a:cubicBezTo>
                  <a:cubicBezTo>
                    <a:pt x="135" y="119"/>
                    <a:pt x="135" y="112"/>
                    <a:pt x="135" y="109"/>
                  </a:cubicBezTo>
                  <a:cubicBezTo>
                    <a:pt x="124" y="97"/>
                    <a:pt x="117" y="75"/>
                    <a:pt x="106" y="71"/>
                  </a:cubicBezTo>
                  <a:cubicBezTo>
                    <a:pt x="56" y="59"/>
                    <a:pt x="79" y="37"/>
                    <a:pt x="94" y="14"/>
                  </a:cubicBezTo>
                  <a:cubicBezTo>
                    <a:pt x="94" y="11"/>
                    <a:pt x="94" y="7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2" name="Google Shape;34532;p24"/>
            <p:cNvSpPr/>
            <p:nvPr/>
          </p:nvSpPr>
          <p:spPr>
            <a:xfrm>
              <a:off x="-5448844" y="-1935642"/>
              <a:ext cx="7401" cy="7688"/>
            </a:xfrm>
            <a:custGeom>
              <a:avLst/>
              <a:gdLst/>
              <a:ahLst/>
              <a:cxnLst/>
              <a:rect l="l" t="t" r="r" b="b"/>
              <a:pathLst>
                <a:path w="155" h="161" extrusionOk="0">
                  <a:moveTo>
                    <a:pt x="15" y="0"/>
                  </a:moveTo>
                  <a:cubicBezTo>
                    <a:pt x="12" y="7"/>
                    <a:pt x="8" y="11"/>
                    <a:pt x="1" y="19"/>
                  </a:cubicBezTo>
                  <a:cubicBezTo>
                    <a:pt x="20" y="56"/>
                    <a:pt x="65" y="94"/>
                    <a:pt x="1" y="135"/>
                  </a:cubicBezTo>
                  <a:cubicBezTo>
                    <a:pt x="1" y="135"/>
                    <a:pt x="8" y="154"/>
                    <a:pt x="8" y="161"/>
                  </a:cubicBezTo>
                  <a:lnTo>
                    <a:pt x="12" y="161"/>
                  </a:lnTo>
                  <a:cubicBezTo>
                    <a:pt x="42" y="142"/>
                    <a:pt x="68" y="116"/>
                    <a:pt x="105" y="116"/>
                  </a:cubicBezTo>
                  <a:cubicBezTo>
                    <a:pt x="117" y="116"/>
                    <a:pt x="132" y="116"/>
                    <a:pt x="143" y="123"/>
                  </a:cubicBezTo>
                  <a:lnTo>
                    <a:pt x="146" y="123"/>
                  </a:lnTo>
                  <a:lnTo>
                    <a:pt x="154" y="116"/>
                  </a:lnTo>
                  <a:cubicBezTo>
                    <a:pt x="124" y="68"/>
                    <a:pt x="10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3" name="Google Shape;34533;p24"/>
            <p:cNvSpPr/>
            <p:nvPr/>
          </p:nvSpPr>
          <p:spPr>
            <a:xfrm>
              <a:off x="-5427595" y="-1964053"/>
              <a:ext cx="8786" cy="8595"/>
            </a:xfrm>
            <a:custGeom>
              <a:avLst/>
              <a:gdLst/>
              <a:ahLst/>
              <a:cxnLst/>
              <a:rect l="l" t="t" r="r" b="b"/>
              <a:pathLst>
                <a:path w="184" h="180" extrusionOk="0">
                  <a:moveTo>
                    <a:pt x="79" y="0"/>
                  </a:moveTo>
                  <a:lnTo>
                    <a:pt x="79" y="0"/>
                  </a:lnTo>
                  <a:cubicBezTo>
                    <a:pt x="91" y="35"/>
                    <a:pt x="72" y="50"/>
                    <a:pt x="38" y="50"/>
                  </a:cubicBezTo>
                  <a:cubicBezTo>
                    <a:pt x="53" y="102"/>
                    <a:pt x="27" y="143"/>
                    <a:pt x="1" y="180"/>
                  </a:cubicBezTo>
                  <a:cubicBezTo>
                    <a:pt x="12" y="173"/>
                    <a:pt x="23" y="173"/>
                    <a:pt x="34" y="173"/>
                  </a:cubicBezTo>
                  <a:cubicBezTo>
                    <a:pt x="53" y="173"/>
                    <a:pt x="72" y="176"/>
                    <a:pt x="86" y="180"/>
                  </a:cubicBezTo>
                  <a:cubicBezTo>
                    <a:pt x="105" y="157"/>
                    <a:pt x="46" y="131"/>
                    <a:pt x="98" y="105"/>
                  </a:cubicBezTo>
                  <a:cubicBezTo>
                    <a:pt x="108" y="98"/>
                    <a:pt x="120" y="98"/>
                    <a:pt x="127" y="98"/>
                  </a:cubicBezTo>
                  <a:cubicBezTo>
                    <a:pt x="139" y="98"/>
                    <a:pt x="146" y="98"/>
                    <a:pt x="158" y="102"/>
                  </a:cubicBezTo>
                  <a:cubicBezTo>
                    <a:pt x="165" y="102"/>
                    <a:pt x="172" y="105"/>
                    <a:pt x="184" y="105"/>
                  </a:cubicBezTo>
                  <a:lnTo>
                    <a:pt x="184" y="102"/>
                  </a:lnTo>
                  <a:cubicBezTo>
                    <a:pt x="184" y="76"/>
                    <a:pt x="180" y="45"/>
                    <a:pt x="150" y="45"/>
                  </a:cubicBezTo>
                  <a:lnTo>
                    <a:pt x="139" y="45"/>
                  </a:lnTo>
                  <a:cubicBezTo>
                    <a:pt x="105" y="45"/>
                    <a:pt x="101" y="12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4" name="Google Shape;34534;p24"/>
            <p:cNvSpPr/>
            <p:nvPr/>
          </p:nvSpPr>
          <p:spPr>
            <a:xfrm>
              <a:off x="-5426354" y="-190121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87" y="1"/>
                  </a:moveTo>
                  <a:cubicBezTo>
                    <a:pt x="49" y="1"/>
                    <a:pt x="12" y="4"/>
                    <a:pt x="1" y="57"/>
                  </a:cubicBezTo>
                  <a:cubicBezTo>
                    <a:pt x="4" y="64"/>
                    <a:pt x="4" y="68"/>
                    <a:pt x="4" y="71"/>
                  </a:cubicBezTo>
                  <a:cubicBezTo>
                    <a:pt x="20" y="102"/>
                    <a:pt x="46" y="116"/>
                    <a:pt x="68" y="116"/>
                  </a:cubicBezTo>
                  <a:cubicBezTo>
                    <a:pt x="79" y="116"/>
                    <a:pt x="94" y="113"/>
                    <a:pt x="105" y="106"/>
                  </a:cubicBezTo>
                  <a:cubicBezTo>
                    <a:pt x="150" y="80"/>
                    <a:pt x="127" y="38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5" name="Google Shape;34535;p24"/>
            <p:cNvSpPr/>
            <p:nvPr/>
          </p:nvSpPr>
          <p:spPr>
            <a:xfrm>
              <a:off x="-5391401" y="-197026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83" y="0"/>
                  </a:moveTo>
                  <a:cubicBezTo>
                    <a:pt x="65" y="0"/>
                    <a:pt x="46" y="18"/>
                    <a:pt x="31" y="23"/>
                  </a:cubicBezTo>
                  <a:cubicBezTo>
                    <a:pt x="23" y="23"/>
                    <a:pt x="20" y="26"/>
                    <a:pt x="16" y="30"/>
                  </a:cubicBezTo>
                  <a:cubicBezTo>
                    <a:pt x="5" y="49"/>
                    <a:pt x="1" y="71"/>
                    <a:pt x="5" y="94"/>
                  </a:cubicBezTo>
                  <a:cubicBezTo>
                    <a:pt x="23" y="97"/>
                    <a:pt x="39" y="120"/>
                    <a:pt x="65" y="120"/>
                  </a:cubicBezTo>
                  <a:lnTo>
                    <a:pt x="73" y="120"/>
                  </a:lnTo>
                  <a:cubicBezTo>
                    <a:pt x="125" y="104"/>
                    <a:pt x="132" y="78"/>
                    <a:pt x="109" y="26"/>
                  </a:cubicBezTo>
                  <a:cubicBezTo>
                    <a:pt x="102" y="8"/>
                    <a:pt x="91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6" name="Google Shape;34536;p24"/>
            <p:cNvSpPr/>
            <p:nvPr/>
          </p:nvSpPr>
          <p:spPr>
            <a:xfrm>
              <a:off x="-5435808" y="-1914059"/>
              <a:ext cx="6971" cy="6112"/>
            </a:xfrm>
            <a:custGeom>
              <a:avLst/>
              <a:gdLst/>
              <a:ahLst/>
              <a:cxnLst/>
              <a:rect l="l" t="t" r="r" b="b"/>
              <a:pathLst>
                <a:path w="146" h="128" extrusionOk="0">
                  <a:moveTo>
                    <a:pt x="83" y="0"/>
                  </a:moveTo>
                  <a:cubicBezTo>
                    <a:pt x="68" y="0"/>
                    <a:pt x="49" y="12"/>
                    <a:pt x="16" y="30"/>
                  </a:cubicBezTo>
                  <a:cubicBezTo>
                    <a:pt x="11" y="35"/>
                    <a:pt x="8" y="35"/>
                    <a:pt x="1" y="38"/>
                  </a:cubicBezTo>
                  <a:cubicBezTo>
                    <a:pt x="4" y="45"/>
                    <a:pt x="4" y="49"/>
                    <a:pt x="4" y="52"/>
                  </a:cubicBezTo>
                  <a:cubicBezTo>
                    <a:pt x="49" y="61"/>
                    <a:pt x="61" y="116"/>
                    <a:pt x="101" y="128"/>
                  </a:cubicBezTo>
                  <a:cubicBezTo>
                    <a:pt x="123" y="116"/>
                    <a:pt x="139" y="97"/>
                    <a:pt x="146" y="75"/>
                  </a:cubicBezTo>
                  <a:cubicBezTo>
                    <a:pt x="120" y="23"/>
                    <a:pt x="109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7" name="Google Shape;34537;p24"/>
            <p:cNvSpPr/>
            <p:nvPr/>
          </p:nvSpPr>
          <p:spPr>
            <a:xfrm>
              <a:off x="-5407254" y="-1935117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79" y="0"/>
                  </a:moveTo>
                  <a:cubicBezTo>
                    <a:pt x="64" y="0"/>
                    <a:pt x="49" y="8"/>
                    <a:pt x="34" y="22"/>
                  </a:cubicBezTo>
                  <a:cubicBezTo>
                    <a:pt x="1" y="53"/>
                    <a:pt x="8" y="86"/>
                    <a:pt x="46" y="112"/>
                  </a:cubicBezTo>
                  <a:cubicBezTo>
                    <a:pt x="98" y="109"/>
                    <a:pt x="124" y="79"/>
                    <a:pt x="117" y="27"/>
                  </a:cubicBezTo>
                  <a:cubicBezTo>
                    <a:pt x="105" y="8"/>
                    <a:pt x="94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8" name="Google Shape;34538;p24"/>
            <p:cNvSpPr/>
            <p:nvPr/>
          </p:nvSpPr>
          <p:spPr>
            <a:xfrm>
              <a:off x="-5410453" y="-1957989"/>
              <a:ext cx="5778" cy="4918"/>
            </a:xfrm>
            <a:custGeom>
              <a:avLst/>
              <a:gdLst/>
              <a:ahLst/>
              <a:cxnLst/>
              <a:rect l="l" t="t" r="r" b="b"/>
              <a:pathLst>
                <a:path w="121" h="103" extrusionOk="0">
                  <a:moveTo>
                    <a:pt x="79" y="1"/>
                  </a:moveTo>
                  <a:cubicBezTo>
                    <a:pt x="68" y="1"/>
                    <a:pt x="53" y="4"/>
                    <a:pt x="34" y="8"/>
                  </a:cubicBezTo>
                  <a:cubicBezTo>
                    <a:pt x="1" y="87"/>
                    <a:pt x="1" y="87"/>
                    <a:pt x="75" y="102"/>
                  </a:cubicBezTo>
                  <a:cubicBezTo>
                    <a:pt x="98" y="98"/>
                    <a:pt x="120" y="94"/>
                    <a:pt x="120" y="61"/>
                  </a:cubicBezTo>
                  <a:cubicBezTo>
                    <a:pt x="120" y="16"/>
                    <a:pt x="113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9" name="Google Shape;34539;p24"/>
            <p:cNvSpPr/>
            <p:nvPr/>
          </p:nvSpPr>
          <p:spPr>
            <a:xfrm>
              <a:off x="-5434901" y="-1907279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71" y="0"/>
                  </a:moveTo>
                  <a:cubicBezTo>
                    <a:pt x="56" y="0"/>
                    <a:pt x="42" y="5"/>
                    <a:pt x="26" y="5"/>
                  </a:cubicBezTo>
                  <a:cubicBezTo>
                    <a:pt x="26" y="8"/>
                    <a:pt x="26" y="15"/>
                    <a:pt x="23" y="19"/>
                  </a:cubicBezTo>
                  <a:cubicBezTo>
                    <a:pt x="30" y="31"/>
                    <a:pt x="37" y="38"/>
                    <a:pt x="45" y="45"/>
                  </a:cubicBezTo>
                  <a:cubicBezTo>
                    <a:pt x="0" y="67"/>
                    <a:pt x="37" y="102"/>
                    <a:pt x="34" y="131"/>
                  </a:cubicBezTo>
                  <a:cubicBezTo>
                    <a:pt x="49" y="131"/>
                    <a:pt x="64" y="131"/>
                    <a:pt x="78" y="128"/>
                  </a:cubicBezTo>
                  <a:cubicBezTo>
                    <a:pt x="104" y="86"/>
                    <a:pt x="94" y="41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0" name="Google Shape;34540;p24"/>
            <p:cNvSpPr/>
            <p:nvPr/>
          </p:nvSpPr>
          <p:spPr>
            <a:xfrm>
              <a:off x="-5451518" y="-1934735"/>
              <a:ext cx="5778" cy="7544"/>
            </a:xfrm>
            <a:custGeom>
              <a:avLst/>
              <a:gdLst/>
              <a:ahLst/>
              <a:cxnLst/>
              <a:rect l="l" t="t" r="r" b="b"/>
              <a:pathLst>
                <a:path w="121" h="158" extrusionOk="0">
                  <a:moveTo>
                    <a:pt x="57" y="0"/>
                  </a:moveTo>
                  <a:cubicBezTo>
                    <a:pt x="23" y="14"/>
                    <a:pt x="26" y="41"/>
                    <a:pt x="31" y="71"/>
                  </a:cubicBezTo>
                  <a:cubicBezTo>
                    <a:pt x="31" y="93"/>
                    <a:pt x="42" y="123"/>
                    <a:pt x="0" y="131"/>
                  </a:cubicBezTo>
                  <a:cubicBezTo>
                    <a:pt x="4" y="149"/>
                    <a:pt x="12" y="157"/>
                    <a:pt x="19" y="157"/>
                  </a:cubicBezTo>
                  <a:cubicBezTo>
                    <a:pt x="26" y="157"/>
                    <a:pt x="34" y="154"/>
                    <a:pt x="42" y="149"/>
                  </a:cubicBezTo>
                  <a:cubicBezTo>
                    <a:pt x="45" y="145"/>
                    <a:pt x="53" y="142"/>
                    <a:pt x="60" y="142"/>
                  </a:cubicBezTo>
                  <a:lnTo>
                    <a:pt x="64" y="142"/>
                  </a:lnTo>
                  <a:cubicBezTo>
                    <a:pt x="64" y="135"/>
                    <a:pt x="57" y="116"/>
                    <a:pt x="57" y="116"/>
                  </a:cubicBezTo>
                  <a:cubicBezTo>
                    <a:pt x="121" y="75"/>
                    <a:pt x="76" y="37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1" name="Google Shape;34541;p24"/>
            <p:cNvSpPr/>
            <p:nvPr/>
          </p:nvSpPr>
          <p:spPr>
            <a:xfrm>
              <a:off x="-5431367" y="-1951543"/>
              <a:ext cx="4536" cy="5396"/>
            </a:xfrm>
            <a:custGeom>
              <a:avLst/>
              <a:gdLst/>
              <a:ahLst/>
              <a:cxnLst/>
              <a:rect l="l" t="t" r="r" b="b"/>
              <a:pathLst>
                <a:path w="95" h="113" extrusionOk="0">
                  <a:moveTo>
                    <a:pt x="39" y="0"/>
                  </a:moveTo>
                  <a:cubicBezTo>
                    <a:pt x="20" y="30"/>
                    <a:pt x="23" y="64"/>
                    <a:pt x="1" y="90"/>
                  </a:cubicBezTo>
                  <a:cubicBezTo>
                    <a:pt x="23" y="97"/>
                    <a:pt x="42" y="105"/>
                    <a:pt x="61" y="113"/>
                  </a:cubicBezTo>
                  <a:cubicBezTo>
                    <a:pt x="65" y="113"/>
                    <a:pt x="72" y="109"/>
                    <a:pt x="75" y="109"/>
                  </a:cubicBezTo>
                  <a:cubicBezTo>
                    <a:pt x="75" y="113"/>
                    <a:pt x="80" y="113"/>
                    <a:pt x="80" y="113"/>
                  </a:cubicBezTo>
                  <a:cubicBezTo>
                    <a:pt x="80" y="113"/>
                    <a:pt x="80" y="109"/>
                    <a:pt x="75" y="109"/>
                  </a:cubicBezTo>
                  <a:lnTo>
                    <a:pt x="94" y="109"/>
                  </a:lnTo>
                  <a:cubicBezTo>
                    <a:pt x="91" y="97"/>
                    <a:pt x="91" y="87"/>
                    <a:pt x="91" y="75"/>
                  </a:cubicBezTo>
                  <a:cubicBezTo>
                    <a:pt x="91" y="38"/>
                    <a:pt x="72" y="16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2" name="Google Shape;34542;p24"/>
            <p:cNvSpPr/>
            <p:nvPr/>
          </p:nvSpPr>
          <p:spPr>
            <a:xfrm>
              <a:off x="-5396176" y="-1968685"/>
              <a:ext cx="5061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52" y="1"/>
                  </a:moveTo>
                  <a:cubicBezTo>
                    <a:pt x="42" y="23"/>
                    <a:pt x="0" y="23"/>
                    <a:pt x="0" y="45"/>
                  </a:cubicBezTo>
                  <a:cubicBezTo>
                    <a:pt x="0" y="75"/>
                    <a:pt x="38" y="83"/>
                    <a:pt x="56" y="106"/>
                  </a:cubicBezTo>
                  <a:cubicBezTo>
                    <a:pt x="64" y="113"/>
                    <a:pt x="71" y="116"/>
                    <a:pt x="78" y="124"/>
                  </a:cubicBezTo>
                  <a:cubicBezTo>
                    <a:pt x="71" y="97"/>
                    <a:pt x="97" y="83"/>
                    <a:pt x="105" y="61"/>
                  </a:cubicBezTo>
                  <a:cubicBezTo>
                    <a:pt x="87" y="42"/>
                    <a:pt x="56" y="30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3" name="Google Shape;34543;p24"/>
            <p:cNvSpPr/>
            <p:nvPr/>
          </p:nvSpPr>
          <p:spPr>
            <a:xfrm>
              <a:off x="-5392785" y="-1965820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34" y="1"/>
                  </a:moveTo>
                  <a:cubicBezTo>
                    <a:pt x="26" y="23"/>
                    <a:pt x="0" y="37"/>
                    <a:pt x="7" y="64"/>
                  </a:cubicBezTo>
                  <a:cubicBezTo>
                    <a:pt x="38" y="90"/>
                    <a:pt x="52" y="101"/>
                    <a:pt x="64" y="101"/>
                  </a:cubicBezTo>
                  <a:cubicBezTo>
                    <a:pt x="83" y="101"/>
                    <a:pt x="86" y="79"/>
                    <a:pt x="102" y="27"/>
                  </a:cubicBezTo>
                  <a:lnTo>
                    <a:pt x="94" y="27"/>
                  </a:lnTo>
                  <a:cubicBezTo>
                    <a:pt x="68" y="27"/>
                    <a:pt x="52" y="4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4" name="Google Shape;34544;p24"/>
            <p:cNvSpPr/>
            <p:nvPr/>
          </p:nvSpPr>
          <p:spPr>
            <a:xfrm>
              <a:off x="-5432752" y="-1952259"/>
              <a:ext cx="4297" cy="7019"/>
            </a:xfrm>
            <a:custGeom>
              <a:avLst/>
              <a:gdLst/>
              <a:ahLst/>
              <a:cxnLst/>
              <a:rect l="l" t="t" r="r" b="b"/>
              <a:pathLst>
                <a:path w="90" h="147" extrusionOk="0">
                  <a:moveTo>
                    <a:pt x="64" y="0"/>
                  </a:moveTo>
                  <a:cubicBezTo>
                    <a:pt x="42" y="12"/>
                    <a:pt x="26" y="31"/>
                    <a:pt x="15" y="50"/>
                  </a:cubicBezTo>
                  <a:cubicBezTo>
                    <a:pt x="0" y="79"/>
                    <a:pt x="0" y="109"/>
                    <a:pt x="23" y="131"/>
                  </a:cubicBezTo>
                  <a:cubicBezTo>
                    <a:pt x="33" y="143"/>
                    <a:pt x="45" y="146"/>
                    <a:pt x="56" y="146"/>
                  </a:cubicBezTo>
                  <a:cubicBezTo>
                    <a:pt x="68" y="146"/>
                    <a:pt x="78" y="139"/>
                    <a:pt x="90" y="128"/>
                  </a:cubicBezTo>
                  <a:cubicBezTo>
                    <a:pt x="71" y="120"/>
                    <a:pt x="52" y="112"/>
                    <a:pt x="30" y="105"/>
                  </a:cubicBezTo>
                  <a:cubicBezTo>
                    <a:pt x="52" y="79"/>
                    <a:pt x="49" y="45"/>
                    <a:pt x="68" y="15"/>
                  </a:cubicBezTo>
                  <a:cubicBezTo>
                    <a:pt x="68" y="12"/>
                    <a:pt x="64" y="5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5" name="Google Shape;34545;p24"/>
            <p:cNvSpPr/>
            <p:nvPr/>
          </p:nvSpPr>
          <p:spPr>
            <a:xfrm>
              <a:off x="-5437432" y="-1911576"/>
              <a:ext cx="6494" cy="4536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23"/>
                    <a:pt x="0" y="45"/>
                    <a:pt x="50" y="57"/>
                  </a:cubicBezTo>
                  <a:cubicBezTo>
                    <a:pt x="61" y="61"/>
                    <a:pt x="68" y="83"/>
                    <a:pt x="79" y="95"/>
                  </a:cubicBezTo>
                  <a:cubicBezTo>
                    <a:pt x="95" y="95"/>
                    <a:pt x="109" y="90"/>
                    <a:pt x="124" y="90"/>
                  </a:cubicBezTo>
                  <a:cubicBezTo>
                    <a:pt x="131" y="87"/>
                    <a:pt x="135" y="83"/>
                    <a:pt x="135" y="76"/>
                  </a:cubicBezTo>
                  <a:cubicBezTo>
                    <a:pt x="95" y="64"/>
                    <a:pt x="83" y="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6" name="Google Shape;34546;p24"/>
            <p:cNvSpPr/>
            <p:nvPr/>
          </p:nvSpPr>
          <p:spPr>
            <a:xfrm>
              <a:off x="-5429744" y="-1955506"/>
              <a:ext cx="5587" cy="7544"/>
            </a:xfrm>
            <a:custGeom>
              <a:avLst/>
              <a:gdLst/>
              <a:ahLst/>
              <a:cxnLst/>
              <a:rect l="l" t="t" r="r" b="b"/>
              <a:pathLst>
                <a:path w="117" h="158" extrusionOk="0">
                  <a:moveTo>
                    <a:pt x="46" y="1"/>
                  </a:moveTo>
                  <a:cubicBezTo>
                    <a:pt x="31" y="23"/>
                    <a:pt x="15" y="46"/>
                    <a:pt x="1" y="68"/>
                  </a:cubicBezTo>
                  <a:cubicBezTo>
                    <a:pt x="1" y="73"/>
                    <a:pt x="5" y="80"/>
                    <a:pt x="5" y="83"/>
                  </a:cubicBezTo>
                  <a:cubicBezTo>
                    <a:pt x="38" y="99"/>
                    <a:pt x="57" y="121"/>
                    <a:pt x="57" y="158"/>
                  </a:cubicBezTo>
                  <a:cubicBezTo>
                    <a:pt x="79" y="144"/>
                    <a:pt x="105" y="135"/>
                    <a:pt x="117" y="109"/>
                  </a:cubicBezTo>
                  <a:lnTo>
                    <a:pt x="117" y="109"/>
                  </a:lnTo>
                  <a:cubicBezTo>
                    <a:pt x="105" y="113"/>
                    <a:pt x="94" y="118"/>
                    <a:pt x="86" y="118"/>
                  </a:cubicBezTo>
                  <a:cubicBezTo>
                    <a:pt x="72" y="118"/>
                    <a:pt x="57" y="106"/>
                    <a:pt x="53" y="80"/>
                  </a:cubicBezTo>
                  <a:cubicBezTo>
                    <a:pt x="49" y="54"/>
                    <a:pt x="49" y="28"/>
                    <a:pt x="46" y="5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7" name="Google Shape;34547;p24"/>
            <p:cNvSpPr/>
            <p:nvPr/>
          </p:nvSpPr>
          <p:spPr>
            <a:xfrm>
              <a:off x="-5419907" y="-1917640"/>
              <a:ext cx="4154" cy="7735"/>
            </a:xfrm>
            <a:custGeom>
              <a:avLst/>
              <a:gdLst/>
              <a:ahLst/>
              <a:cxnLst/>
              <a:rect l="l" t="t" r="r" b="b"/>
              <a:pathLst>
                <a:path w="87" h="162" extrusionOk="0">
                  <a:moveTo>
                    <a:pt x="75" y="1"/>
                  </a:moveTo>
                  <a:cubicBezTo>
                    <a:pt x="52" y="5"/>
                    <a:pt x="42" y="15"/>
                    <a:pt x="30" y="34"/>
                  </a:cubicBezTo>
                  <a:cubicBezTo>
                    <a:pt x="0" y="98"/>
                    <a:pt x="52" y="124"/>
                    <a:pt x="87" y="162"/>
                  </a:cubicBezTo>
                  <a:cubicBezTo>
                    <a:pt x="87" y="139"/>
                    <a:pt x="82" y="120"/>
                    <a:pt x="78" y="101"/>
                  </a:cubicBezTo>
                  <a:cubicBezTo>
                    <a:pt x="56" y="98"/>
                    <a:pt x="42" y="87"/>
                    <a:pt x="52" y="60"/>
                  </a:cubicBezTo>
                  <a:cubicBezTo>
                    <a:pt x="56" y="38"/>
                    <a:pt x="68" y="23"/>
                    <a:pt x="75" y="5"/>
                  </a:cubicBezTo>
                  <a:lnTo>
                    <a:pt x="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8" name="Google Shape;34548;p24"/>
            <p:cNvSpPr/>
            <p:nvPr/>
          </p:nvSpPr>
          <p:spPr>
            <a:xfrm>
              <a:off x="-5416183" y="-1909953"/>
              <a:ext cx="9168" cy="5062"/>
            </a:xfrm>
            <a:custGeom>
              <a:avLst/>
              <a:gdLst/>
              <a:ahLst/>
              <a:cxnLst/>
              <a:rect l="l" t="t" r="r" b="b"/>
              <a:pathLst>
                <a:path w="192" h="106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64"/>
                    <a:pt x="71" y="64"/>
                    <a:pt x="98" y="106"/>
                  </a:cubicBezTo>
                  <a:cubicBezTo>
                    <a:pt x="105" y="101"/>
                    <a:pt x="113" y="101"/>
                    <a:pt x="124" y="101"/>
                  </a:cubicBezTo>
                  <a:lnTo>
                    <a:pt x="135" y="101"/>
                  </a:lnTo>
                  <a:cubicBezTo>
                    <a:pt x="154" y="101"/>
                    <a:pt x="176" y="101"/>
                    <a:pt x="192" y="83"/>
                  </a:cubicBezTo>
                  <a:cubicBezTo>
                    <a:pt x="176" y="83"/>
                    <a:pt x="166" y="87"/>
                    <a:pt x="157" y="87"/>
                  </a:cubicBezTo>
                  <a:cubicBezTo>
                    <a:pt x="94" y="87"/>
                    <a:pt x="49" y="49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9" name="Google Shape;34549;p24"/>
            <p:cNvSpPr/>
            <p:nvPr/>
          </p:nvSpPr>
          <p:spPr>
            <a:xfrm>
              <a:off x="-5427786" y="-1946529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0" y="0"/>
                  </a:moveTo>
                  <a:cubicBezTo>
                    <a:pt x="38" y="4"/>
                    <a:pt x="27" y="4"/>
                    <a:pt x="19" y="4"/>
                  </a:cubicBezTo>
                  <a:lnTo>
                    <a:pt x="0" y="4"/>
                  </a:lnTo>
                  <a:cubicBezTo>
                    <a:pt x="5" y="4"/>
                    <a:pt x="5" y="8"/>
                    <a:pt x="5" y="8"/>
                  </a:cubicBezTo>
                  <a:cubicBezTo>
                    <a:pt x="23" y="30"/>
                    <a:pt x="34" y="64"/>
                    <a:pt x="72" y="64"/>
                  </a:cubicBezTo>
                  <a:lnTo>
                    <a:pt x="86" y="64"/>
                  </a:lnTo>
                  <a:cubicBezTo>
                    <a:pt x="90" y="30"/>
                    <a:pt x="68" y="19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0" name="Google Shape;34550;p24"/>
            <p:cNvSpPr/>
            <p:nvPr/>
          </p:nvSpPr>
          <p:spPr>
            <a:xfrm>
              <a:off x="-5403863" y="-1964579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1"/>
                  </a:moveTo>
                  <a:cubicBezTo>
                    <a:pt x="15" y="8"/>
                    <a:pt x="1" y="16"/>
                    <a:pt x="1" y="34"/>
                  </a:cubicBezTo>
                  <a:cubicBezTo>
                    <a:pt x="4" y="46"/>
                    <a:pt x="12" y="53"/>
                    <a:pt x="23" y="53"/>
                  </a:cubicBezTo>
                  <a:lnTo>
                    <a:pt x="27" y="53"/>
                  </a:lnTo>
                  <a:cubicBezTo>
                    <a:pt x="42" y="49"/>
                    <a:pt x="56" y="46"/>
                    <a:pt x="53" y="23"/>
                  </a:cubicBezTo>
                  <a:cubicBezTo>
                    <a:pt x="49" y="16"/>
                    <a:pt x="46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1" name="Google Shape;34551;p24"/>
            <p:cNvSpPr/>
            <p:nvPr/>
          </p:nvSpPr>
          <p:spPr>
            <a:xfrm>
              <a:off x="-5405105" y="-1933875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72" y="1"/>
                  </a:moveTo>
                  <a:cubicBezTo>
                    <a:pt x="79" y="53"/>
                    <a:pt x="53" y="83"/>
                    <a:pt x="1" y="86"/>
                  </a:cubicBezTo>
                  <a:cubicBezTo>
                    <a:pt x="12" y="94"/>
                    <a:pt x="23" y="101"/>
                    <a:pt x="30" y="101"/>
                  </a:cubicBezTo>
                  <a:cubicBezTo>
                    <a:pt x="46" y="101"/>
                    <a:pt x="60" y="91"/>
                    <a:pt x="75" y="75"/>
                  </a:cubicBezTo>
                  <a:cubicBezTo>
                    <a:pt x="94" y="49"/>
                    <a:pt x="101" y="2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2" name="Google Shape;34552;p24"/>
            <p:cNvSpPr/>
            <p:nvPr/>
          </p:nvSpPr>
          <p:spPr>
            <a:xfrm>
              <a:off x="-5426736" y="-1964053"/>
              <a:ext cx="3486" cy="2388"/>
            </a:xfrm>
            <a:custGeom>
              <a:avLst/>
              <a:gdLst/>
              <a:ahLst/>
              <a:cxnLst/>
              <a:rect l="l" t="t" r="r" b="b"/>
              <a:pathLst>
                <a:path w="73" h="50" extrusionOk="0">
                  <a:moveTo>
                    <a:pt x="61" y="0"/>
                  </a:moveTo>
                  <a:cubicBezTo>
                    <a:pt x="5" y="9"/>
                    <a:pt x="1" y="12"/>
                    <a:pt x="20" y="50"/>
                  </a:cubicBezTo>
                  <a:cubicBezTo>
                    <a:pt x="54" y="50"/>
                    <a:pt x="73" y="35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3" name="Google Shape;34553;p24"/>
            <p:cNvSpPr/>
            <p:nvPr/>
          </p:nvSpPr>
          <p:spPr>
            <a:xfrm>
              <a:off x="-5426354" y="-1901931"/>
              <a:ext cx="5253" cy="3486"/>
            </a:xfrm>
            <a:custGeom>
              <a:avLst/>
              <a:gdLst/>
              <a:ahLst/>
              <a:cxnLst/>
              <a:rect l="l" t="t" r="r" b="b"/>
              <a:pathLst>
                <a:path w="110" h="73" extrusionOk="0">
                  <a:moveTo>
                    <a:pt x="46" y="0"/>
                  </a:moveTo>
                  <a:cubicBezTo>
                    <a:pt x="12" y="0"/>
                    <a:pt x="1" y="23"/>
                    <a:pt x="1" y="72"/>
                  </a:cubicBezTo>
                  <a:cubicBezTo>
                    <a:pt x="12" y="19"/>
                    <a:pt x="49" y="16"/>
                    <a:pt x="87" y="16"/>
                  </a:cubicBezTo>
                  <a:lnTo>
                    <a:pt x="109" y="16"/>
                  </a:lnTo>
                  <a:cubicBezTo>
                    <a:pt x="79" y="8"/>
                    <a:pt x="60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4" name="Google Shape;34554;p24"/>
            <p:cNvSpPr/>
            <p:nvPr/>
          </p:nvSpPr>
          <p:spPr>
            <a:xfrm>
              <a:off x="-5425446" y="-1947102"/>
              <a:ext cx="2722" cy="3677"/>
            </a:xfrm>
            <a:custGeom>
              <a:avLst/>
              <a:gdLst/>
              <a:ahLst/>
              <a:cxnLst/>
              <a:rect l="l" t="t" r="r" b="b"/>
              <a:pathLst>
                <a:path w="57" h="77" extrusionOk="0">
                  <a:moveTo>
                    <a:pt x="41" y="1"/>
                  </a:moveTo>
                  <a:cubicBezTo>
                    <a:pt x="34" y="1"/>
                    <a:pt x="19" y="4"/>
                    <a:pt x="1" y="12"/>
                  </a:cubicBezTo>
                  <a:cubicBezTo>
                    <a:pt x="19" y="31"/>
                    <a:pt x="41" y="42"/>
                    <a:pt x="37" y="76"/>
                  </a:cubicBezTo>
                  <a:cubicBezTo>
                    <a:pt x="41" y="72"/>
                    <a:pt x="49" y="72"/>
                    <a:pt x="53" y="72"/>
                  </a:cubicBezTo>
                  <a:cubicBezTo>
                    <a:pt x="56" y="20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5" name="Google Shape;34555;p24"/>
            <p:cNvSpPr/>
            <p:nvPr/>
          </p:nvSpPr>
          <p:spPr>
            <a:xfrm>
              <a:off x="-5393693" y="-1968876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64" y="1"/>
                  </a:moveTo>
                  <a:cubicBezTo>
                    <a:pt x="42" y="1"/>
                    <a:pt x="23" y="1"/>
                    <a:pt x="0" y="5"/>
                  </a:cubicBezTo>
                  <a:cubicBezTo>
                    <a:pt x="4" y="34"/>
                    <a:pt x="35" y="46"/>
                    <a:pt x="53" y="65"/>
                  </a:cubicBezTo>
                  <a:cubicBezTo>
                    <a:pt x="49" y="42"/>
                    <a:pt x="53" y="20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6" name="Google Shape;34556;p24"/>
            <p:cNvSpPr/>
            <p:nvPr/>
          </p:nvSpPr>
          <p:spPr>
            <a:xfrm>
              <a:off x="-5439580" y="-1919932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83" y="1"/>
                  </a:moveTo>
                  <a:cubicBezTo>
                    <a:pt x="61" y="4"/>
                    <a:pt x="42" y="8"/>
                    <a:pt x="28" y="23"/>
                  </a:cubicBezTo>
                  <a:cubicBezTo>
                    <a:pt x="5" y="37"/>
                    <a:pt x="1" y="53"/>
                    <a:pt x="28" y="71"/>
                  </a:cubicBezTo>
                  <a:lnTo>
                    <a:pt x="28" y="68"/>
                  </a:lnTo>
                  <a:cubicBezTo>
                    <a:pt x="19" y="27"/>
                    <a:pt x="72" y="30"/>
                    <a:pt x="83" y="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7" name="Google Shape;34557;p24"/>
            <p:cNvSpPr/>
            <p:nvPr/>
          </p:nvSpPr>
          <p:spPr>
            <a:xfrm>
              <a:off x="-5481505" y="-2029901"/>
              <a:ext cx="25737" cy="24830"/>
            </a:xfrm>
            <a:custGeom>
              <a:avLst/>
              <a:gdLst/>
              <a:ahLst/>
              <a:cxnLst/>
              <a:rect l="l" t="t" r="r" b="b"/>
              <a:pathLst>
                <a:path w="539" h="520" extrusionOk="0">
                  <a:moveTo>
                    <a:pt x="483" y="1"/>
                  </a:moveTo>
                  <a:lnTo>
                    <a:pt x="483" y="1"/>
                  </a:lnTo>
                  <a:cubicBezTo>
                    <a:pt x="475" y="4"/>
                    <a:pt x="457" y="4"/>
                    <a:pt x="457" y="11"/>
                  </a:cubicBezTo>
                  <a:cubicBezTo>
                    <a:pt x="412" y="94"/>
                    <a:pt x="337" y="123"/>
                    <a:pt x="255" y="150"/>
                  </a:cubicBezTo>
                  <a:cubicBezTo>
                    <a:pt x="183" y="168"/>
                    <a:pt x="143" y="244"/>
                    <a:pt x="76" y="273"/>
                  </a:cubicBezTo>
                  <a:cubicBezTo>
                    <a:pt x="94" y="270"/>
                    <a:pt x="116" y="270"/>
                    <a:pt x="135" y="266"/>
                  </a:cubicBezTo>
                  <a:cubicBezTo>
                    <a:pt x="169" y="254"/>
                    <a:pt x="199" y="247"/>
                    <a:pt x="217" y="247"/>
                  </a:cubicBezTo>
                  <a:cubicBezTo>
                    <a:pt x="285" y="247"/>
                    <a:pt x="300" y="299"/>
                    <a:pt x="311" y="378"/>
                  </a:cubicBezTo>
                  <a:cubicBezTo>
                    <a:pt x="311" y="382"/>
                    <a:pt x="314" y="389"/>
                    <a:pt x="311" y="393"/>
                  </a:cubicBezTo>
                  <a:cubicBezTo>
                    <a:pt x="307" y="404"/>
                    <a:pt x="202" y="468"/>
                    <a:pt x="180" y="468"/>
                  </a:cubicBezTo>
                  <a:cubicBezTo>
                    <a:pt x="161" y="460"/>
                    <a:pt x="147" y="460"/>
                    <a:pt x="131" y="460"/>
                  </a:cubicBezTo>
                  <a:lnTo>
                    <a:pt x="86" y="460"/>
                  </a:lnTo>
                  <a:cubicBezTo>
                    <a:pt x="83" y="437"/>
                    <a:pt x="83" y="420"/>
                    <a:pt x="79" y="397"/>
                  </a:cubicBezTo>
                  <a:cubicBezTo>
                    <a:pt x="42" y="363"/>
                    <a:pt x="76" y="325"/>
                    <a:pt x="76" y="289"/>
                  </a:cubicBezTo>
                  <a:lnTo>
                    <a:pt x="76" y="289"/>
                  </a:lnTo>
                  <a:cubicBezTo>
                    <a:pt x="16" y="337"/>
                    <a:pt x="0" y="378"/>
                    <a:pt x="26" y="427"/>
                  </a:cubicBezTo>
                  <a:cubicBezTo>
                    <a:pt x="45" y="460"/>
                    <a:pt x="79" y="487"/>
                    <a:pt x="105" y="513"/>
                  </a:cubicBezTo>
                  <a:cubicBezTo>
                    <a:pt x="105" y="516"/>
                    <a:pt x="109" y="520"/>
                    <a:pt x="112" y="520"/>
                  </a:cubicBezTo>
                  <a:cubicBezTo>
                    <a:pt x="121" y="520"/>
                    <a:pt x="128" y="513"/>
                    <a:pt x="135" y="501"/>
                  </a:cubicBezTo>
                  <a:cubicBezTo>
                    <a:pt x="143" y="494"/>
                    <a:pt x="150" y="487"/>
                    <a:pt x="161" y="487"/>
                  </a:cubicBezTo>
                  <a:lnTo>
                    <a:pt x="176" y="487"/>
                  </a:lnTo>
                  <a:cubicBezTo>
                    <a:pt x="195" y="498"/>
                    <a:pt x="210" y="501"/>
                    <a:pt x="228" y="501"/>
                  </a:cubicBezTo>
                  <a:cubicBezTo>
                    <a:pt x="259" y="501"/>
                    <a:pt x="285" y="490"/>
                    <a:pt x="314" y="490"/>
                  </a:cubicBezTo>
                  <a:cubicBezTo>
                    <a:pt x="307" y="472"/>
                    <a:pt x="281" y="468"/>
                    <a:pt x="281" y="437"/>
                  </a:cubicBezTo>
                  <a:lnTo>
                    <a:pt x="281" y="437"/>
                  </a:lnTo>
                  <a:cubicBezTo>
                    <a:pt x="318" y="442"/>
                    <a:pt x="356" y="437"/>
                    <a:pt x="359" y="487"/>
                  </a:cubicBezTo>
                  <a:cubicBezTo>
                    <a:pt x="412" y="430"/>
                    <a:pt x="378" y="356"/>
                    <a:pt x="408" y="292"/>
                  </a:cubicBezTo>
                  <a:cubicBezTo>
                    <a:pt x="400" y="292"/>
                    <a:pt x="393" y="296"/>
                    <a:pt x="385" y="296"/>
                  </a:cubicBezTo>
                  <a:lnTo>
                    <a:pt x="371" y="296"/>
                  </a:lnTo>
                  <a:cubicBezTo>
                    <a:pt x="359" y="296"/>
                    <a:pt x="352" y="292"/>
                    <a:pt x="348" y="280"/>
                  </a:cubicBezTo>
                  <a:cubicBezTo>
                    <a:pt x="348" y="273"/>
                    <a:pt x="352" y="266"/>
                    <a:pt x="356" y="263"/>
                  </a:cubicBezTo>
                  <a:cubicBezTo>
                    <a:pt x="363" y="258"/>
                    <a:pt x="367" y="254"/>
                    <a:pt x="371" y="254"/>
                  </a:cubicBezTo>
                  <a:cubicBezTo>
                    <a:pt x="382" y="254"/>
                    <a:pt x="390" y="266"/>
                    <a:pt x="397" y="273"/>
                  </a:cubicBezTo>
                  <a:cubicBezTo>
                    <a:pt x="400" y="277"/>
                    <a:pt x="404" y="285"/>
                    <a:pt x="408" y="292"/>
                  </a:cubicBezTo>
                  <a:cubicBezTo>
                    <a:pt x="426" y="285"/>
                    <a:pt x="445" y="285"/>
                    <a:pt x="464" y="285"/>
                  </a:cubicBezTo>
                  <a:cubicBezTo>
                    <a:pt x="490" y="285"/>
                    <a:pt x="513" y="289"/>
                    <a:pt x="539" y="299"/>
                  </a:cubicBezTo>
                  <a:cubicBezTo>
                    <a:pt x="535" y="289"/>
                    <a:pt x="535" y="277"/>
                    <a:pt x="524" y="273"/>
                  </a:cubicBezTo>
                  <a:cubicBezTo>
                    <a:pt x="408" y="202"/>
                    <a:pt x="397" y="135"/>
                    <a:pt x="479" y="23"/>
                  </a:cubicBezTo>
                  <a:cubicBezTo>
                    <a:pt x="483" y="19"/>
                    <a:pt x="483" y="8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8" name="Google Shape;34558;p24"/>
            <p:cNvSpPr/>
            <p:nvPr/>
          </p:nvSpPr>
          <p:spPr>
            <a:xfrm>
              <a:off x="-5462596" y="-2030235"/>
              <a:ext cx="16665" cy="14803"/>
            </a:xfrm>
            <a:custGeom>
              <a:avLst/>
              <a:gdLst/>
              <a:ahLst/>
              <a:cxnLst/>
              <a:rect l="l" t="t" r="r" b="b"/>
              <a:pathLst>
                <a:path w="349" h="310" extrusionOk="0">
                  <a:moveTo>
                    <a:pt x="143" y="0"/>
                  </a:moveTo>
                  <a:cubicBezTo>
                    <a:pt x="124" y="0"/>
                    <a:pt x="106" y="4"/>
                    <a:pt x="87" y="8"/>
                  </a:cubicBezTo>
                  <a:cubicBezTo>
                    <a:pt x="87" y="15"/>
                    <a:pt x="87" y="26"/>
                    <a:pt x="83" y="30"/>
                  </a:cubicBezTo>
                  <a:cubicBezTo>
                    <a:pt x="1" y="142"/>
                    <a:pt x="12" y="209"/>
                    <a:pt x="128" y="280"/>
                  </a:cubicBezTo>
                  <a:cubicBezTo>
                    <a:pt x="139" y="284"/>
                    <a:pt x="139" y="296"/>
                    <a:pt x="143" y="306"/>
                  </a:cubicBezTo>
                  <a:cubicBezTo>
                    <a:pt x="151" y="306"/>
                    <a:pt x="158" y="310"/>
                    <a:pt x="161" y="310"/>
                  </a:cubicBezTo>
                  <a:lnTo>
                    <a:pt x="165" y="310"/>
                  </a:lnTo>
                  <a:cubicBezTo>
                    <a:pt x="184" y="303"/>
                    <a:pt x="203" y="284"/>
                    <a:pt x="225" y="284"/>
                  </a:cubicBezTo>
                  <a:cubicBezTo>
                    <a:pt x="232" y="284"/>
                    <a:pt x="244" y="287"/>
                    <a:pt x="255" y="299"/>
                  </a:cubicBezTo>
                  <a:cubicBezTo>
                    <a:pt x="277" y="273"/>
                    <a:pt x="270" y="232"/>
                    <a:pt x="308" y="213"/>
                  </a:cubicBezTo>
                  <a:lnTo>
                    <a:pt x="308" y="206"/>
                  </a:lnTo>
                  <a:cubicBezTo>
                    <a:pt x="300" y="161"/>
                    <a:pt x="348" y="120"/>
                    <a:pt x="292" y="71"/>
                  </a:cubicBezTo>
                  <a:cubicBezTo>
                    <a:pt x="244" y="26"/>
                    <a:pt x="199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9" name="Google Shape;34559;p24"/>
            <p:cNvSpPr/>
            <p:nvPr/>
          </p:nvSpPr>
          <p:spPr>
            <a:xfrm>
              <a:off x="-5431845" y="-2024696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97" y="0"/>
                  </a:moveTo>
                  <a:cubicBezTo>
                    <a:pt x="63" y="0"/>
                    <a:pt x="33" y="23"/>
                    <a:pt x="18" y="59"/>
                  </a:cubicBezTo>
                  <a:cubicBezTo>
                    <a:pt x="4" y="104"/>
                    <a:pt x="0" y="149"/>
                    <a:pt x="7" y="198"/>
                  </a:cubicBezTo>
                  <a:lnTo>
                    <a:pt x="37" y="198"/>
                  </a:lnTo>
                  <a:cubicBezTo>
                    <a:pt x="52" y="198"/>
                    <a:pt x="63" y="198"/>
                    <a:pt x="78" y="213"/>
                  </a:cubicBezTo>
                  <a:cubicBezTo>
                    <a:pt x="85" y="221"/>
                    <a:pt x="93" y="224"/>
                    <a:pt x="104" y="224"/>
                  </a:cubicBezTo>
                  <a:cubicBezTo>
                    <a:pt x="116" y="224"/>
                    <a:pt x="127" y="216"/>
                    <a:pt x="138" y="206"/>
                  </a:cubicBezTo>
                  <a:cubicBezTo>
                    <a:pt x="135" y="198"/>
                    <a:pt x="135" y="194"/>
                    <a:pt x="135" y="190"/>
                  </a:cubicBezTo>
                  <a:cubicBezTo>
                    <a:pt x="123" y="183"/>
                    <a:pt x="108" y="180"/>
                    <a:pt x="112" y="164"/>
                  </a:cubicBezTo>
                  <a:cubicBezTo>
                    <a:pt x="116" y="157"/>
                    <a:pt x="130" y="145"/>
                    <a:pt x="142" y="145"/>
                  </a:cubicBezTo>
                  <a:lnTo>
                    <a:pt x="145" y="145"/>
                  </a:lnTo>
                  <a:cubicBezTo>
                    <a:pt x="171" y="145"/>
                    <a:pt x="161" y="168"/>
                    <a:pt x="164" y="187"/>
                  </a:cubicBezTo>
                  <a:cubicBezTo>
                    <a:pt x="190" y="168"/>
                    <a:pt x="187" y="131"/>
                    <a:pt x="209" y="112"/>
                  </a:cubicBezTo>
                  <a:cubicBezTo>
                    <a:pt x="228" y="101"/>
                    <a:pt x="250" y="86"/>
                    <a:pt x="242" y="64"/>
                  </a:cubicBezTo>
                  <a:cubicBezTo>
                    <a:pt x="239" y="52"/>
                    <a:pt x="228" y="49"/>
                    <a:pt x="216" y="49"/>
                  </a:cubicBezTo>
                  <a:cubicBezTo>
                    <a:pt x="209" y="49"/>
                    <a:pt x="197" y="49"/>
                    <a:pt x="187" y="52"/>
                  </a:cubicBezTo>
                  <a:cubicBezTo>
                    <a:pt x="171" y="52"/>
                    <a:pt x="168" y="30"/>
                    <a:pt x="153" y="23"/>
                  </a:cubicBezTo>
                  <a:cubicBezTo>
                    <a:pt x="138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0" name="Google Shape;34560;p24"/>
            <p:cNvSpPr/>
            <p:nvPr/>
          </p:nvSpPr>
          <p:spPr>
            <a:xfrm>
              <a:off x="-5457773" y="-2009559"/>
              <a:ext cx="9884" cy="9884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73" y="1"/>
                  </a:moveTo>
                  <a:cubicBezTo>
                    <a:pt x="150" y="27"/>
                    <a:pt x="131" y="27"/>
                    <a:pt x="109" y="30"/>
                  </a:cubicBezTo>
                  <a:cubicBezTo>
                    <a:pt x="42" y="38"/>
                    <a:pt x="0" y="94"/>
                    <a:pt x="16" y="142"/>
                  </a:cubicBezTo>
                  <a:cubicBezTo>
                    <a:pt x="27" y="177"/>
                    <a:pt x="72" y="206"/>
                    <a:pt x="112" y="206"/>
                  </a:cubicBezTo>
                  <a:cubicBezTo>
                    <a:pt x="121" y="206"/>
                    <a:pt x="128" y="203"/>
                    <a:pt x="135" y="203"/>
                  </a:cubicBezTo>
                  <a:cubicBezTo>
                    <a:pt x="191" y="187"/>
                    <a:pt x="207" y="161"/>
                    <a:pt x="195" y="98"/>
                  </a:cubicBezTo>
                  <a:cubicBezTo>
                    <a:pt x="188" y="68"/>
                    <a:pt x="180" y="42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1" name="Google Shape;34561;p24"/>
            <p:cNvSpPr/>
            <p:nvPr/>
          </p:nvSpPr>
          <p:spPr>
            <a:xfrm>
              <a:off x="-5433850" y="-2026176"/>
              <a:ext cx="16665" cy="11317"/>
            </a:xfrm>
            <a:custGeom>
              <a:avLst/>
              <a:gdLst/>
              <a:ahLst/>
              <a:cxnLst/>
              <a:rect l="l" t="t" r="r" b="b"/>
              <a:pathLst>
                <a:path w="349" h="237" extrusionOk="0">
                  <a:moveTo>
                    <a:pt x="146" y="1"/>
                  </a:moveTo>
                  <a:cubicBezTo>
                    <a:pt x="101" y="1"/>
                    <a:pt x="34" y="31"/>
                    <a:pt x="30" y="61"/>
                  </a:cubicBezTo>
                  <a:cubicBezTo>
                    <a:pt x="27" y="117"/>
                    <a:pt x="1" y="176"/>
                    <a:pt x="49" y="229"/>
                  </a:cubicBezTo>
                  <a:cubicBezTo>
                    <a:pt x="42" y="180"/>
                    <a:pt x="46" y="135"/>
                    <a:pt x="60" y="90"/>
                  </a:cubicBezTo>
                  <a:cubicBezTo>
                    <a:pt x="75" y="54"/>
                    <a:pt x="105" y="31"/>
                    <a:pt x="139" y="31"/>
                  </a:cubicBezTo>
                  <a:cubicBezTo>
                    <a:pt x="158" y="31"/>
                    <a:pt x="180" y="38"/>
                    <a:pt x="195" y="54"/>
                  </a:cubicBezTo>
                  <a:cubicBezTo>
                    <a:pt x="210" y="61"/>
                    <a:pt x="213" y="83"/>
                    <a:pt x="229" y="83"/>
                  </a:cubicBezTo>
                  <a:cubicBezTo>
                    <a:pt x="239" y="80"/>
                    <a:pt x="251" y="80"/>
                    <a:pt x="258" y="80"/>
                  </a:cubicBezTo>
                  <a:cubicBezTo>
                    <a:pt x="270" y="80"/>
                    <a:pt x="281" y="83"/>
                    <a:pt x="284" y="95"/>
                  </a:cubicBezTo>
                  <a:cubicBezTo>
                    <a:pt x="292" y="117"/>
                    <a:pt x="270" y="132"/>
                    <a:pt x="251" y="143"/>
                  </a:cubicBezTo>
                  <a:cubicBezTo>
                    <a:pt x="229" y="162"/>
                    <a:pt x="232" y="199"/>
                    <a:pt x="206" y="218"/>
                  </a:cubicBezTo>
                  <a:cubicBezTo>
                    <a:pt x="199" y="218"/>
                    <a:pt x="187" y="218"/>
                    <a:pt x="177" y="221"/>
                  </a:cubicBezTo>
                  <a:cubicBezTo>
                    <a:pt x="177" y="225"/>
                    <a:pt x="177" y="229"/>
                    <a:pt x="180" y="237"/>
                  </a:cubicBezTo>
                  <a:lnTo>
                    <a:pt x="187" y="237"/>
                  </a:lnTo>
                  <a:cubicBezTo>
                    <a:pt x="199" y="237"/>
                    <a:pt x="210" y="233"/>
                    <a:pt x="222" y="229"/>
                  </a:cubicBezTo>
                  <a:cubicBezTo>
                    <a:pt x="232" y="225"/>
                    <a:pt x="244" y="218"/>
                    <a:pt x="255" y="218"/>
                  </a:cubicBezTo>
                  <a:cubicBezTo>
                    <a:pt x="262" y="218"/>
                    <a:pt x="270" y="221"/>
                    <a:pt x="277" y="225"/>
                  </a:cubicBezTo>
                  <a:cubicBezTo>
                    <a:pt x="284" y="233"/>
                    <a:pt x="292" y="233"/>
                    <a:pt x="300" y="233"/>
                  </a:cubicBezTo>
                  <a:cubicBezTo>
                    <a:pt x="315" y="233"/>
                    <a:pt x="322" y="214"/>
                    <a:pt x="329" y="199"/>
                  </a:cubicBezTo>
                  <a:cubicBezTo>
                    <a:pt x="348" y="150"/>
                    <a:pt x="329" y="102"/>
                    <a:pt x="284" y="64"/>
                  </a:cubicBezTo>
                  <a:cubicBezTo>
                    <a:pt x="251" y="35"/>
                    <a:pt x="206" y="23"/>
                    <a:pt x="169" y="5"/>
                  </a:cubicBezTo>
                  <a:cubicBezTo>
                    <a:pt x="161" y="1"/>
                    <a:pt x="154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2" name="Google Shape;34562;p24"/>
            <p:cNvSpPr/>
            <p:nvPr/>
          </p:nvSpPr>
          <p:spPr>
            <a:xfrm>
              <a:off x="-5442971" y="-2032049"/>
              <a:ext cx="7544" cy="8452"/>
            </a:xfrm>
            <a:custGeom>
              <a:avLst/>
              <a:gdLst/>
              <a:ahLst/>
              <a:cxnLst/>
              <a:rect l="l" t="t" r="r" b="b"/>
              <a:pathLst>
                <a:path w="158" h="177" extrusionOk="0">
                  <a:moveTo>
                    <a:pt x="113" y="1"/>
                  </a:moveTo>
                  <a:cubicBezTo>
                    <a:pt x="106" y="1"/>
                    <a:pt x="99" y="4"/>
                    <a:pt x="90" y="11"/>
                  </a:cubicBezTo>
                  <a:cubicBezTo>
                    <a:pt x="72" y="27"/>
                    <a:pt x="49" y="30"/>
                    <a:pt x="27" y="38"/>
                  </a:cubicBezTo>
                  <a:cubicBezTo>
                    <a:pt x="20" y="53"/>
                    <a:pt x="12" y="61"/>
                    <a:pt x="1" y="68"/>
                  </a:cubicBezTo>
                  <a:cubicBezTo>
                    <a:pt x="9" y="109"/>
                    <a:pt x="38" y="139"/>
                    <a:pt x="54" y="177"/>
                  </a:cubicBezTo>
                  <a:cubicBezTo>
                    <a:pt x="158" y="124"/>
                    <a:pt x="158" y="124"/>
                    <a:pt x="151" y="27"/>
                  </a:cubicBezTo>
                  <a:cubicBezTo>
                    <a:pt x="139" y="16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3" name="Google Shape;34563;p24"/>
            <p:cNvSpPr/>
            <p:nvPr/>
          </p:nvSpPr>
          <p:spPr>
            <a:xfrm>
              <a:off x="-5458489" y="-2031333"/>
              <a:ext cx="18097" cy="11269"/>
            </a:xfrm>
            <a:custGeom>
              <a:avLst/>
              <a:gdLst/>
              <a:ahLst/>
              <a:cxnLst/>
              <a:rect l="l" t="t" r="r" b="b"/>
              <a:pathLst>
                <a:path w="379" h="236" extrusionOk="0">
                  <a:moveTo>
                    <a:pt x="7" y="29"/>
                  </a:moveTo>
                  <a:cubicBezTo>
                    <a:pt x="5" y="30"/>
                    <a:pt x="3" y="30"/>
                    <a:pt x="1" y="31"/>
                  </a:cubicBezTo>
                  <a:lnTo>
                    <a:pt x="5" y="31"/>
                  </a:lnTo>
                  <a:cubicBezTo>
                    <a:pt x="5" y="30"/>
                    <a:pt x="6" y="30"/>
                    <a:pt x="7" y="29"/>
                  </a:cubicBezTo>
                  <a:close/>
                  <a:moveTo>
                    <a:pt x="98" y="1"/>
                  </a:moveTo>
                  <a:cubicBezTo>
                    <a:pt x="65" y="1"/>
                    <a:pt x="36" y="15"/>
                    <a:pt x="7" y="29"/>
                  </a:cubicBezTo>
                  <a:lnTo>
                    <a:pt x="7" y="29"/>
                  </a:lnTo>
                  <a:cubicBezTo>
                    <a:pt x="23" y="26"/>
                    <a:pt x="40" y="23"/>
                    <a:pt x="57" y="23"/>
                  </a:cubicBezTo>
                  <a:cubicBezTo>
                    <a:pt x="113" y="23"/>
                    <a:pt x="158" y="49"/>
                    <a:pt x="206" y="94"/>
                  </a:cubicBezTo>
                  <a:cubicBezTo>
                    <a:pt x="262" y="143"/>
                    <a:pt x="214" y="184"/>
                    <a:pt x="222" y="229"/>
                  </a:cubicBezTo>
                  <a:lnTo>
                    <a:pt x="222" y="236"/>
                  </a:lnTo>
                  <a:lnTo>
                    <a:pt x="236" y="221"/>
                  </a:lnTo>
                  <a:cubicBezTo>
                    <a:pt x="262" y="153"/>
                    <a:pt x="274" y="127"/>
                    <a:pt x="296" y="127"/>
                  </a:cubicBezTo>
                  <a:cubicBezTo>
                    <a:pt x="311" y="127"/>
                    <a:pt x="334" y="139"/>
                    <a:pt x="371" y="162"/>
                  </a:cubicBezTo>
                  <a:lnTo>
                    <a:pt x="379" y="162"/>
                  </a:lnTo>
                  <a:cubicBezTo>
                    <a:pt x="363" y="124"/>
                    <a:pt x="334" y="94"/>
                    <a:pt x="326" y="53"/>
                  </a:cubicBezTo>
                  <a:cubicBezTo>
                    <a:pt x="303" y="75"/>
                    <a:pt x="284" y="83"/>
                    <a:pt x="262" y="83"/>
                  </a:cubicBezTo>
                  <a:cubicBezTo>
                    <a:pt x="229" y="83"/>
                    <a:pt x="199" y="57"/>
                    <a:pt x="172" y="34"/>
                  </a:cubicBezTo>
                  <a:cubicBezTo>
                    <a:pt x="146" y="8"/>
                    <a:pt x="120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4" name="Google Shape;34564;p24"/>
            <p:cNvSpPr/>
            <p:nvPr/>
          </p:nvSpPr>
          <p:spPr>
            <a:xfrm>
              <a:off x="-5479547" y="-2017199"/>
              <a:ext cx="10410" cy="6303"/>
            </a:xfrm>
            <a:custGeom>
              <a:avLst/>
              <a:gdLst/>
              <a:ahLst/>
              <a:cxnLst/>
              <a:rect l="l" t="t" r="r" b="b"/>
              <a:pathLst>
                <a:path w="218" h="132" extrusionOk="0">
                  <a:moveTo>
                    <a:pt x="94" y="0"/>
                  </a:moveTo>
                  <a:cubicBezTo>
                    <a:pt x="75" y="4"/>
                    <a:pt x="53" y="4"/>
                    <a:pt x="35" y="7"/>
                  </a:cubicBezTo>
                  <a:lnTo>
                    <a:pt x="35" y="23"/>
                  </a:lnTo>
                  <a:cubicBezTo>
                    <a:pt x="35" y="59"/>
                    <a:pt x="1" y="97"/>
                    <a:pt x="38" y="131"/>
                  </a:cubicBezTo>
                  <a:lnTo>
                    <a:pt x="45" y="131"/>
                  </a:lnTo>
                  <a:cubicBezTo>
                    <a:pt x="53" y="119"/>
                    <a:pt x="61" y="109"/>
                    <a:pt x="71" y="97"/>
                  </a:cubicBezTo>
                  <a:cubicBezTo>
                    <a:pt x="71" y="86"/>
                    <a:pt x="71" y="67"/>
                    <a:pt x="87" y="67"/>
                  </a:cubicBezTo>
                  <a:cubicBezTo>
                    <a:pt x="87" y="67"/>
                    <a:pt x="90" y="71"/>
                    <a:pt x="94" y="71"/>
                  </a:cubicBezTo>
                  <a:cubicBezTo>
                    <a:pt x="116" y="82"/>
                    <a:pt x="135" y="90"/>
                    <a:pt x="161" y="90"/>
                  </a:cubicBezTo>
                  <a:cubicBezTo>
                    <a:pt x="169" y="90"/>
                    <a:pt x="180" y="97"/>
                    <a:pt x="187" y="97"/>
                  </a:cubicBezTo>
                  <a:cubicBezTo>
                    <a:pt x="195" y="97"/>
                    <a:pt x="199" y="93"/>
                    <a:pt x="206" y="86"/>
                  </a:cubicBezTo>
                  <a:cubicBezTo>
                    <a:pt x="218" y="67"/>
                    <a:pt x="218" y="41"/>
                    <a:pt x="206" y="26"/>
                  </a:cubicBezTo>
                  <a:cubicBezTo>
                    <a:pt x="202" y="19"/>
                    <a:pt x="192" y="14"/>
                    <a:pt x="184" y="14"/>
                  </a:cubicBezTo>
                  <a:cubicBezTo>
                    <a:pt x="173" y="14"/>
                    <a:pt x="161" y="19"/>
                    <a:pt x="154" y="30"/>
                  </a:cubicBezTo>
                  <a:cubicBezTo>
                    <a:pt x="139" y="37"/>
                    <a:pt x="132" y="41"/>
                    <a:pt x="124" y="41"/>
                  </a:cubicBezTo>
                  <a:cubicBezTo>
                    <a:pt x="109" y="41"/>
                    <a:pt x="102" y="23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5" name="Google Shape;34565;p24"/>
            <p:cNvSpPr/>
            <p:nvPr/>
          </p:nvSpPr>
          <p:spPr>
            <a:xfrm>
              <a:off x="-5419573" y="-1999723"/>
              <a:ext cx="6112" cy="5205"/>
            </a:xfrm>
            <a:custGeom>
              <a:avLst/>
              <a:gdLst/>
              <a:ahLst/>
              <a:cxnLst/>
              <a:rect l="l" t="t" r="r" b="b"/>
              <a:pathLst>
                <a:path w="128" h="109" extrusionOk="0">
                  <a:moveTo>
                    <a:pt x="57" y="0"/>
                  </a:moveTo>
                  <a:cubicBezTo>
                    <a:pt x="38" y="0"/>
                    <a:pt x="19" y="7"/>
                    <a:pt x="1" y="23"/>
                  </a:cubicBezTo>
                  <a:lnTo>
                    <a:pt x="1" y="38"/>
                  </a:lnTo>
                  <a:cubicBezTo>
                    <a:pt x="8" y="41"/>
                    <a:pt x="16" y="49"/>
                    <a:pt x="16" y="52"/>
                  </a:cubicBezTo>
                  <a:cubicBezTo>
                    <a:pt x="23" y="86"/>
                    <a:pt x="42" y="109"/>
                    <a:pt x="75" y="109"/>
                  </a:cubicBezTo>
                  <a:cubicBezTo>
                    <a:pt x="113" y="109"/>
                    <a:pt x="128" y="83"/>
                    <a:pt x="128" y="45"/>
                  </a:cubicBezTo>
                  <a:lnTo>
                    <a:pt x="128" y="38"/>
                  </a:lnTo>
                  <a:lnTo>
                    <a:pt x="128" y="30"/>
                  </a:lnTo>
                  <a:cubicBezTo>
                    <a:pt x="106" y="12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6" name="Google Shape;34566;p24"/>
            <p:cNvSpPr/>
            <p:nvPr/>
          </p:nvSpPr>
          <p:spPr>
            <a:xfrm>
              <a:off x="-5481839" y="-1991892"/>
              <a:ext cx="5921" cy="5778"/>
            </a:xfrm>
            <a:custGeom>
              <a:avLst/>
              <a:gdLst/>
              <a:ahLst/>
              <a:cxnLst/>
              <a:rect l="l" t="t" r="r" b="b"/>
              <a:pathLst>
                <a:path w="124" h="121" extrusionOk="0">
                  <a:moveTo>
                    <a:pt x="67" y="0"/>
                  </a:moveTo>
                  <a:cubicBezTo>
                    <a:pt x="19" y="0"/>
                    <a:pt x="11" y="45"/>
                    <a:pt x="0" y="86"/>
                  </a:cubicBezTo>
                  <a:cubicBezTo>
                    <a:pt x="11" y="105"/>
                    <a:pt x="19" y="121"/>
                    <a:pt x="33" y="121"/>
                  </a:cubicBezTo>
                  <a:cubicBezTo>
                    <a:pt x="41" y="121"/>
                    <a:pt x="52" y="117"/>
                    <a:pt x="64" y="109"/>
                  </a:cubicBezTo>
                  <a:cubicBezTo>
                    <a:pt x="119" y="72"/>
                    <a:pt x="123" y="64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7" name="Google Shape;34567;p24"/>
            <p:cNvSpPr/>
            <p:nvPr/>
          </p:nvSpPr>
          <p:spPr>
            <a:xfrm>
              <a:off x="-5474342" y="-1993133"/>
              <a:ext cx="7544" cy="4727"/>
            </a:xfrm>
            <a:custGeom>
              <a:avLst/>
              <a:gdLst/>
              <a:ahLst/>
              <a:cxnLst/>
              <a:rect l="l" t="t" r="r" b="b"/>
              <a:pathLst>
                <a:path w="158" h="99" extrusionOk="0">
                  <a:moveTo>
                    <a:pt x="60" y="0"/>
                  </a:moveTo>
                  <a:cubicBezTo>
                    <a:pt x="11" y="4"/>
                    <a:pt x="0" y="19"/>
                    <a:pt x="23" y="49"/>
                  </a:cubicBezTo>
                  <a:cubicBezTo>
                    <a:pt x="45" y="83"/>
                    <a:pt x="64" y="98"/>
                    <a:pt x="90" y="98"/>
                  </a:cubicBezTo>
                  <a:cubicBezTo>
                    <a:pt x="109" y="98"/>
                    <a:pt x="131" y="90"/>
                    <a:pt x="157" y="71"/>
                  </a:cubicBezTo>
                  <a:cubicBezTo>
                    <a:pt x="131" y="38"/>
                    <a:pt x="83" y="3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8" name="Google Shape;34568;p24"/>
            <p:cNvSpPr/>
            <p:nvPr/>
          </p:nvSpPr>
          <p:spPr>
            <a:xfrm>
              <a:off x="-5453285" y="-1984729"/>
              <a:ext cx="5587" cy="4871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30" y="0"/>
                  </a:moveTo>
                  <a:cubicBezTo>
                    <a:pt x="8" y="0"/>
                    <a:pt x="4" y="19"/>
                    <a:pt x="1" y="64"/>
                  </a:cubicBezTo>
                  <a:cubicBezTo>
                    <a:pt x="8" y="93"/>
                    <a:pt x="23" y="102"/>
                    <a:pt x="37" y="102"/>
                  </a:cubicBezTo>
                  <a:cubicBezTo>
                    <a:pt x="53" y="102"/>
                    <a:pt x="68" y="97"/>
                    <a:pt x="79" y="86"/>
                  </a:cubicBezTo>
                  <a:cubicBezTo>
                    <a:pt x="116" y="64"/>
                    <a:pt x="90" y="38"/>
                    <a:pt x="75" y="12"/>
                  </a:cubicBezTo>
                  <a:cubicBezTo>
                    <a:pt x="56" y="4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9" name="Google Shape;34569;p24"/>
            <p:cNvSpPr/>
            <p:nvPr/>
          </p:nvSpPr>
          <p:spPr>
            <a:xfrm>
              <a:off x="-5438291" y="-1997049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7" y="1"/>
                  </a:moveTo>
                  <a:cubicBezTo>
                    <a:pt x="27" y="1"/>
                    <a:pt x="15" y="19"/>
                    <a:pt x="8" y="30"/>
                  </a:cubicBezTo>
                  <a:cubicBezTo>
                    <a:pt x="4" y="37"/>
                    <a:pt x="1" y="53"/>
                    <a:pt x="11" y="56"/>
                  </a:cubicBezTo>
                  <a:cubicBezTo>
                    <a:pt x="45" y="72"/>
                    <a:pt x="75" y="86"/>
                    <a:pt x="108" y="98"/>
                  </a:cubicBezTo>
                  <a:lnTo>
                    <a:pt x="113" y="98"/>
                  </a:lnTo>
                  <a:cubicBezTo>
                    <a:pt x="120" y="98"/>
                    <a:pt x="127" y="86"/>
                    <a:pt x="127" y="60"/>
                  </a:cubicBezTo>
                  <a:cubicBezTo>
                    <a:pt x="105" y="46"/>
                    <a:pt x="75" y="19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0" name="Google Shape;34570;p24"/>
            <p:cNvSpPr/>
            <p:nvPr/>
          </p:nvSpPr>
          <p:spPr>
            <a:xfrm>
              <a:off x="-5427070" y="-2006694"/>
              <a:ext cx="5253" cy="4679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80" y="1"/>
                  </a:moveTo>
                  <a:cubicBezTo>
                    <a:pt x="71" y="1"/>
                    <a:pt x="68" y="8"/>
                    <a:pt x="68" y="15"/>
                  </a:cubicBezTo>
                  <a:cubicBezTo>
                    <a:pt x="64" y="23"/>
                    <a:pt x="61" y="30"/>
                    <a:pt x="53" y="30"/>
                  </a:cubicBezTo>
                  <a:cubicBezTo>
                    <a:pt x="49" y="30"/>
                    <a:pt x="42" y="27"/>
                    <a:pt x="35" y="19"/>
                  </a:cubicBezTo>
                  <a:cubicBezTo>
                    <a:pt x="23" y="15"/>
                    <a:pt x="12" y="12"/>
                    <a:pt x="1" y="4"/>
                  </a:cubicBezTo>
                  <a:lnTo>
                    <a:pt x="1" y="4"/>
                  </a:lnTo>
                  <a:cubicBezTo>
                    <a:pt x="4" y="23"/>
                    <a:pt x="4" y="38"/>
                    <a:pt x="4" y="53"/>
                  </a:cubicBezTo>
                  <a:cubicBezTo>
                    <a:pt x="19" y="82"/>
                    <a:pt x="27" y="98"/>
                    <a:pt x="38" y="98"/>
                  </a:cubicBezTo>
                  <a:cubicBezTo>
                    <a:pt x="49" y="98"/>
                    <a:pt x="61" y="79"/>
                    <a:pt x="83" y="49"/>
                  </a:cubicBezTo>
                  <a:cubicBezTo>
                    <a:pt x="109" y="30"/>
                    <a:pt x="87" y="15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1" name="Google Shape;34571;p24"/>
            <p:cNvSpPr/>
            <p:nvPr/>
          </p:nvSpPr>
          <p:spPr>
            <a:xfrm>
              <a:off x="-5419573" y="-2001537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75" y="0"/>
                  </a:moveTo>
                  <a:cubicBezTo>
                    <a:pt x="42" y="0"/>
                    <a:pt x="4" y="16"/>
                    <a:pt x="1" y="61"/>
                  </a:cubicBezTo>
                  <a:cubicBezTo>
                    <a:pt x="19" y="45"/>
                    <a:pt x="38" y="38"/>
                    <a:pt x="57" y="38"/>
                  </a:cubicBezTo>
                  <a:cubicBezTo>
                    <a:pt x="80" y="38"/>
                    <a:pt x="106" y="50"/>
                    <a:pt x="128" y="68"/>
                  </a:cubicBezTo>
                  <a:cubicBezTo>
                    <a:pt x="132" y="31"/>
                    <a:pt x="102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2" name="Google Shape;34572;p24"/>
            <p:cNvSpPr/>
            <p:nvPr/>
          </p:nvSpPr>
          <p:spPr>
            <a:xfrm>
              <a:off x="-5428120" y="-200134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52" y="1"/>
                  </a:moveTo>
                  <a:cubicBezTo>
                    <a:pt x="38" y="1"/>
                    <a:pt x="19" y="15"/>
                    <a:pt x="0" y="23"/>
                  </a:cubicBezTo>
                  <a:cubicBezTo>
                    <a:pt x="4" y="57"/>
                    <a:pt x="26" y="68"/>
                    <a:pt x="49" y="68"/>
                  </a:cubicBezTo>
                  <a:cubicBezTo>
                    <a:pt x="57" y="68"/>
                    <a:pt x="64" y="68"/>
                    <a:pt x="67" y="64"/>
                  </a:cubicBezTo>
                  <a:cubicBezTo>
                    <a:pt x="83" y="57"/>
                    <a:pt x="83" y="46"/>
                    <a:pt x="83" y="34"/>
                  </a:cubicBezTo>
                  <a:cubicBezTo>
                    <a:pt x="75" y="8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3" name="Google Shape;34573;p24"/>
            <p:cNvSpPr/>
            <p:nvPr/>
          </p:nvSpPr>
          <p:spPr>
            <a:xfrm>
              <a:off x="-5454717" y="-1987069"/>
              <a:ext cx="5014" cy="5396"/>
            </a:xfrm>
            <a:custGeom>
              <a:avLst/>
              <a:gdLst/>
              <a:ahLst/>
              <a:cxnLst/>
              <a:rect l="l" t="t" r="r" b="b"/>
              <a:pathLst>
                <a:path w="105" h="113" extrusionOk="0">
                  <a:moveTo>
                    <a:pt x="12" y="1"/>
                  </a:moveTo>
                  <a:cubicBezTo>
                    <a:pt x="15" y="49"/>
                    <a:pt x="0" y="83"/>
                    <a:pt x="31" y="113"/>
                  </a:cubicBezTo>
                  <a:cubicBezTo>
                    <a:pt x="34" y="68"/>
                    <a:pt x="38" y="49"/>
                    <a:pt x="60" y="49"/>
                  </a:cubicBezTo>
                  <a:cubicBezTo>
                    <a:pt x="71" y="49"/>
                    <a:pt x="86" y="53"/>
                    <a:pt x="105" y="61"/>
                  </a:cubicBezTo>
                  <a:cubicBezTo>
                    <a:pt x="93" y="16"/>
                    <a:pt x="45" y="27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4" name="Google Shape;34574;p24"/>
            <p:cNvSpPr/>
            <p:nvPr/>
          </p:nvSpPr>
          <p:spPr>
            <a:xfrm>
              <a:off x="-5428120" y="-2004354"/>
              <a:ext cx="5205" cy="4679"/>
            </a:xfrm>
            <a:custGeom>
              <a:avLst/>
              <a:gdLst/>
              <a:ahLst/>
              <a:cxnLst/>
              <a:rect l="l" t="t" r="r" b="b"/>
              <a:pathLst>
                <a:path w="109" h="98" extrusionOk="0">
                  <a:moveTo>
                    <a:pt x="105" y="0"/>
                  </a:moveTo>
                  <a:lnTo>
                    <a:pt x="105" y="0"/>
                  </a:lnTo>
                  <a:cubicBezTo>
                    <a:pt x="83" y="30"/>
                    <a:pt x="71" y="49"/>
                    <a:pt x="60" y="49"/>
                  </a:cubicBezTo>
                  <a:cubicBezTo>
                    <a:pt x="49" y="49"/>
                    <a:pt x="41" y="33"/>
                    <a:pt x="26" y="4"/>
                  </a:cubicBezTo>
                  <a:cubicBezTo>
                    <a:pt x="7" y="26"/>
                    <a:pt x="4" y="56"/>
                    <a:pt x="0" y="86"/>
                  </a:cubicBezTo>
                  <a:cubicBezTo>
                    <a:pt x="19" y="78"/>
                    <a:pt x="38" y="64"/>
                    <a:pt x="52" y="64"/>
                  </a:cubicBezTo>
                  <a:cubicBezTo>
                    <a:pt x="64" y="64"/>
                    <a:pt x="75" y="71"/>
                    <a:pt x="83" y="97"/>
                  </a:cubicBezTo>
                  <a:cubicBezTo>
                    <a:pt x="105" y="68"/>
                    <a:pt x="109" y="33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5" name="Google Shape;34575;p24"/>
            <p:cNvSpPr/>
            <p:nvPr/>
          </p:nvSpPr>
          <p:spPr>
            <a:xfrm>
              <a:off x="-5471477" y="-1993133"/>
              <a:ext cx="6781" cy="3438"/>
            </a:xfrm>
            <a:custGeom>
              <a:avLst/>
              <a:gdLst/>
              <a:ahLst/>
              <a:cxnLst/>
              <a:rect l="l" t="t" r="r" b="b"/>
              <a:pathLst>
                <a:path w="142" h="7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38"/>
                    <a:pt x="71" y="38"/>
                    <a:pt x="97" y="71"/>
                  </a:cubicBezTo>
                  <a:cubicBezTo>
                    <a:pt x="116" y="68"/>
                    <a:pt x="142" y="60"/>
                    <a:pt x="112" y="42"/>
                  </a:cubicBezTo>
                  <a:cubicBezTo>
                    <a:pt x="78" y="23"/>
                    <a:pt x="41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6" name="Google Shape;34576;p24"/>
            <p:cNvSpPr/>
            <p:nvPr/>
          </p:nvSpPr>
          <p:spPr>
            <a:xfrm>
              <a:off x="-5462214" y="-1991510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57" y="0"/>
                  </a:moveTo>
                  <a:cubicBezTo>
                    <a:pt x="38" y="0"/>
                    <a:pt x="26" y="19"/>
                    <a:pt x="12" y="23"/>
                  </a:cubicBezTo>
                  <a:cubicBezTo>
                    <a:pt x="8" y="23"/>
                    <a:pt x="8" y="26"/>
                    <a:pt x="0" y="34"/>
                  </a:cubicBezTo>
                  <a:cubicBezTo>
                    <a:pt x="15" y="42"/>
                    <a:pt x="26" y="45"/>
                    <a:pt x="41" y="45"/>
                  </a:cubicBezTo>
                  <a:cubicBezTo>
                    <a:pt x="53" y="45"/>
                    <a:pt x="64" y="42"/>
                    <a:pt x="75" y="26"/>
                  </a:cubicBezTo>
                  <a:cubicBezTo>
                    <a:pt x="75" y="23"/>
                    <a:pt x="75" y="8"/>
                    <a:pt x="71" y="8"/>
                  </a:cubicBezTo>
                  <a:cubicBezTo>
                    <a:pt x="64" y="4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7" name="Google Shape;34577;p24"/>
            <p:cNvSpPr/>
            <p:nvPr/>
          </p:nvSpPr>
          <p:spPr>
            <a:xfrm>
              <a:off x="-5468087" y="-2009034"/>
              <a:ext cx="3772" cy="2578"/>
            </a:xfrm>
            <a:custGeom>
              <a:avLst/>
              <a:gdLst/>
              <a:ahLst/>
              <a:cxnLst/>
              <a:rect l="l" t="t" r="r" b="b"/>
              <a:pathLst>
                <a:path w="79" h="54" extrusionOk="0">
                  <a:moveTo>
                    <a:pt x="0" y="0"/>
                  </a:moveTo>
                  <a:cubicBezTo>
                    <a:pt x="0" y="31"/>
                    <a:pt x="26" y="35"/>
                    <a:pt x="33" y="53"/>
                  </a:cubicBezTo>
                  <a:cubicBezTo>
                    <a:pt x="49" y="53"/>
                    <a:pt x="64" y="53"/>
                    <a:pt x="78" y="50"/>
                  </a:cubicBezTo>
                  <a:cubicBezTo>
                    <a:pt x="75" y="0"/>
                    <a:pt x="37" y="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8" name="Google Shape;34578;p24"/>
            <p:cNvSpPr/>
            <p:nvPr/>
          </p:nvSpPr>
          <p:spPr>
            <a:xfrm>
              <a:off x="-5441729" y="-2032957"/>
              <a:ext cx="5969" cy="2769"/>
            </a:xfrm>
            <a:custGeom>
              <a:avLst/>
              <a:gdLst/>
              <a:ahLst/>
              <a:cxnLst/>
              <a:rect l="l" t="t" r="r" b="b"/>
              <a:pathLst>
                <a:path w="125" h="58" extrusionOk="0">
                  <a:moveTo>
                    <a:pt x="83" y="1"/>
                  </a:moveTo>
                  <a:cubicBezTo>
                    <a:pt x="50" y="1"/>
                    <a:pt x="28" y="35"/>
                    <a:pt x="1" y="57"/>
                  </a:cubicBezTo>
                  <a:cubicBezTo>
                    <a:pt x="23" y="49"/>
                    <a:pt x="46" y="46"/>
                    <a:pt x="64" y="30"/>
                  </a:cubicBezTo>
                  <a:cubicBezTo>
                    <a:pt x="73" y="23"/>
                    <a:pt x="80" y="20"/>
                    <a:pt x="87" y="20"/>
                  </a:cubicBezTo>
                  <a:cubicBezTo>
                    <a:pt x="102" y="20"/>
                    <a:pt x="113" y="35"/>
                    <a:pt x="125" y="46"/>
                  </a:cubicBezTo>
                  <a:lnTo>
                    <a:pt x="125" y="13"/>
                  </a:lnTo>
                  <a:cubicBezTo>
                    <a:pt x="109" y="4"/>
                    <a:pt x="95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9" name="Google Shape;34579;p24"/>
            <p:cNvSpPr/>
            <p:nvPr/>
          </p:nvSpPr>
          <p:spPr>
            <a:xfrm>
              <a:off x="-5427213" y="-2008843"/>
              <a:ext cx="2913" cy="3056"/>
            </a:xfrm>
            <a:custGeom>
              <a:avLst/>
              <a:gdLst/>
              <a:ahLst/>
              <a:cxnLst/>
              <a:rect l="l" t="t" r="r" b="b"/>
              <a:pathLst>
                <a:path w="61" h="64" extrusionOk="0">
                  <a:moveTo>
                    <a:pt x="33" y="1"/>
                  </a:moveTo>
                  <a:cubicBezTo>
                    <a:pt x="11" y="12"/>
                    <a:pt x="0" y="27"/>
                    <a:pt x="4" y="49"/>
                  </a:cubicBezTo>
                  <a:cubicBezTo>
                    <a:pt x="15" y="57"/>
                    <a:pt x="26" y="60"/>
                    <a:pt x="38" y="64"/>
                  </a:cubicBezTo>
                  <a:cubicBezTo>
                    <a:pt x="60" y="41"/>
                    <a:pt x="60" y="19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0" name="Google Shape;34580;p24"/>
            <p:cNvSpPr/>
            <p:nvPr/>
          </p:nvSpPr>
          <p:spPr>
            <a:xfrm>
              <a:off x="-5425637" y="-2009559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5" y="1"/>
                  </a:moveTo>
                  <a:cubicBezTo>
                    <a:pt x="8" y="1"/>
                    <a:pt x="5" y="8"/>
                    <a:pt x="0" y="16"/>
                  </a:cubicBezTo>
                  <a:cubicBezTo>
                    <a:pt x="27" y="34"/>
                    <a:pt x="27" y="56"/>
                    <a:pt x="5" y="79"/>
                  </a:cubicBezTo>
                  <a:cubicBezTo>
                    <a:pt x="12" y="87"/>
                    <a:pt x="19" y="90"/>
                    <a:pt x="23" y="90"/>
                  </a:cubicBezTo>
                  <a:cubicBezTo>
                    <a:pt x="31" y="90"/>
                    <a:pt x="34" y="83"/>
                    <a:pt x="38" y="75"/>
                  </a:cubicBezTo>
                  <a:cubicBezTo>
                    <a:pt x="38" y="68"/>
                    <a:pt x="41" y="61"/>
                    <a:pt x="50" y="61"/>
                  </a:cubicBezTo>
                  <a:cubicBezTo>
                    <a:pt x="41" y="46"/>
                    <a:pt x="38" y="27"/>
                    <a:pt x="27" y="11"/>
                  </a:cubicBezTo>
                  <a:cubicBezTo>
                    <a:pt x="23" y="4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1" name="Google Shape;34581;p24"/>
            <p:cNvSpPr/>
            <p:nvPr/>
          </p:nvSpPr>
          <p:spPr>
            <a:xfrm>
              <a:off x="-5429028" y="-2000248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19" y="0"/>
                  </a:moveTo>
                  <a:cubicBezTo>
                    <a:pt x="0" y="18"/>
                    <a:pt x="4" y="37"/>
                    <a:pt x="23" y="49"/>
                  </a:cubicBezTo>
                  <a:cubicBezTo>
                    <a:pt x="34" y="56"/>
                    <a:pt x="42" y="63"/>
                    <a:pt x="53" y="63"/>
                  </a:cubicBezTo>
                  <a:cubicBezTo>
                    <a:pt x="64" y="63"/>
                    <a:pt x="79" y="56"/>
                    <a:pt x="86" y="41"/>
                  </a:cubicBezTo>
                  <a:lnTo>
                    <a:pt x="86" y="41"/>
                  </a:lnTo>
                  <a:cubicBezTo>
                    <a:pt x="83" y="45"/>
                    <a:pt x="76" y="45"/>
                    <a:pt x="68" y="45"/>
                  </a:cubicBezTo>
                  <a:cubicBezTo>
                    <a:pt x="45" y="45"/>
                    <a:pt x="23" y="3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2" name="Google Shape;34582;p24"/>
            <p:cNvSpPr/>
            <p:nvPr/>
          </p:nvSpPr>
          <p:spPr>
            <a:xfrm>
              <a:off x="-5392976" y="-1868362"/>
              <a:ext cx="18766" cy="33425"/>
            </a:xfrm>
            <a:custGeom>
              <a:avLst/>
              <a:gdLst/>
              <a:ahLst/>
              <a:cxnLst/>
              <a:rect l="l" t="t" r="r" b="b"/>
              <a:pathLst>
                <a:path w="393" h="700" extrusionOk="0">
                  <a:moveTo>
                    <a:pt x="1" y="116"/>
                  </a:moveTo>
                  <a:cubicBezTo>
                    <a:pt x="1" y="124"/>
                    <a:pt x="4" y="127"/>
                    <a:pt x="11" y="127"/>
                  </a:cubicBezTo>
                  <a:lnTo>
                    <a:pt x="1" y="116"/>
                  </a:lnTo>
                  <a:close/>
                  <a:moveTo>
                    <a:pt x="4" y="1"/>
                  </a:moveTo>
                  <a:lnTo>
                    <a:pt x="4" y="1"/>
                  </a:lnTo>
                  <a:cubicBezTo>
                    <a:pt x="27" y="42"/>
                    <a:pt x="8" y="87"/>
                    <a:pt x="11" y="127"/>
                  </a:cubicBezTo>
                  <a:cubicBezTo>
                    <a:pt x="20" y="139"/>
                    <a:pt x="27" y="139"/>
                    <a:pt x="38" y="139"/>
                  </a:cubicBezTo>
                  <a:lnTo>
                    <a:pt x="61" y="139"/>
                  </a:lnTo>
                  <a:lnTo>
                    <a:pt x="61" y="135"/>
                  </a:lnTo>
                  <a:cubicBezTo>
                    <a:pt x="68" y="127"/>
                    <a:pt x="72" y="120"/>
                    <a:pt x="79" y="109"/>
                  </a:cubicBezTo>
                  <a:cubicBezTo>
                    <a:pt x="94" y="87"/>
                    <a:pt x="98" y="79"/>
                    <a:pt x="106" y="79"/>
                  </a:cubicBezTo>
                  <a:cubicBezTo>
                    <a:pt x="116" y="79"/>
                    <a:pt x="124" y="90"/>
                    <a:pt x="154" y="101"/>
                  </a:cubicBezTo>
                  <a:cubicBezTo>
                    <a:pt x="221" y="127"/>
                    <a:pt x="203" y="165"/>
                    <a:pt x="195" y="210"/>
                  </a:cubicBezTo>
                  <a:cubicBezTo>
                    <a:pt x="232" y="229"/>
                    <a:pt x="251" y="244"/>
                    <a:pt x="273" y="296"/>
                  </a:cubicBezTo>
                  <a:cubicBezTo>
                    <a:pt x="285" y="329"/>
                    <a:pt x="337" y="341"/>
                    <a:pt x="318" y="389"/>
                  </a:cubicBezTo>
                  <a:cubicBezTo>
                    <a:pt x="370" y="404"/>
                    <a:pt x="344" y="434"/>
                    <a:pt x="325" y="460"/>
                  </a:cubicBezTo>
                  <a:cubicBezTo>
                    <a:pt x="296" y="501"/>
                    <a:pt x="308" y="558"/>
                    <a:pt x="266" y="598"/>
                  </a:cubicBezTo>
                  <a:cubicBezTo>
                    <a:pt x="251" y="610"/>
                    <a:pt x="296" y="643"/>
                    <a:pt x="263" y="666"/>
                  </a:cubicBezTo>
                  <a:cubicBezTo>
                    <a:pt x="251" y="677"/>
                    <a:pt x="244" y="688"/>
                    <a:pt x="232" y="700"/>
                  </a:cubicBezTo>
                  <a:cubicBezTo>
                    <a:pt x="289" y="696"/>
                    <a:pt x="322" y="666"/>
                    <a:pt x="334" y="617"/>
                  </a:cubicBezTo>
                  <a:cubicBezTo>
                    <a:pt x="348" y="558"/>
                    <a:pt x="370" y="501"/>
                    <a:pt x="378" y="446"/>
                  </a:cubicBezTo>
                  <a:cubicBezTo>
                    <a:pt x="386" y="401"/>
                    <a:pt x="393" y="344"/>
                    <a:pt x="334" y="315"/>
                  </a:cubicBezTo>
                  <a:cubicBezTo>
                    <a:pt x="325" y="311"/>
                    <a:pt x="315" y="299"/>
                    <a:pt x="315" y="292"/>
                  </a:cubicBezTo>
                  <a:cubicBezTo>
                    <a:pt x="315" y="221"/>
                    <a:pt x="263" y="177"/>
                    <a:pt x="221" y="124"/>
                  </a:cubicBezTo>
                  <a:cubicBezTo>
                    <a:pt x="168" y="49"/>
                    <a:pt x="90" y="20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3" name="Google Shape;34583;p24"/>
            <p:cNvSpPr/>
            <p:nvPr/>
          </p:nvSpPr>
          <p:spPr>
            <a:xfrm>
              <a:off x="-5414225" y="-1851029"/>
              <a:ext cx="32518" cy="21297"/>
            </a:xfrm>
            <a:custGeom>
              <a:avLst/>
              <a:gdLst/>
              <a:ahLst/>
              <a:cxnLst/>
              <a:rect l="l" t="t" r="r" b="b"/>
              <a:pathLst>
                <a:path w="681" h="446" extrusionOk="0">
                  <a:moveTo>
                    <a:pt x="80" y="0"/>
                  </a:moveTo>
                  <a:cubicBezTo>
                    <a:pt x="49" y="11"/>
                    <a:pt x="8" y="7"/>
                    <a:pt x="4" y="45"/>
                  </a:cubicBezTo>
                  <a:cubicBezTo>
                    <a:pt x="1" y="86"/>
                    <a:pt x="38" y="97"/>
                    <a:pt x="64" y="116"/>
                  </a:cubicBezTo>
                  <a:cubicBezTo>
                    <a:pt x="125" y="154"/>
                    <a:pt x="173" y="202"/>
                    <a:pt x="206" y="269"/>
                  </a:cubicBezTo>
                  <a:cubicBezTo>
                    <a:pt x="232" y="321"/>
                    <a:pt x="240" y="400"/>
                    <a:pt x="318" y="400"/>
                  </a:cubicBezTo>
                  <a:cubicBezTo>
                    <a:pt x="330" y="400"/>
                    <a:pt x="341" y="400"/>
                    <a:pt x="352" y="397"/>
                  </a:cubicBezTo>
                  <a:cubicBezTo>
                    <a:pt x="367" y="397"/>
                    <a:pt x="382" y="415"/>
                    <a:pt x="401" y="423"/>
                  </a:cubicBezTo>
                  <a:cubicBezTo>
                    <a:pt x="427" y="426"/>
                    <a:pt x="449" y="445"/>
                    <a:pt x="479" y="445"/>
                  </a:cubicBezTo>
                  <a:cubicBezTo>
                    <a:pt x="491" y="445"/>
                    <a:pt x="501" y="442"/>
                    <a:pt x="513" y="433"/>
                  </a:cubicBezTo>
                  <a:cubicBezTo>
                    <a:pt x="551" y="415"/>
                    <a:pt x="591" y="397"/>
                    <a:pt x="632" y="385"/>
                  </a:cubicBezTo>
                  <a:cubicBezTo>
                    <a:pt x="655" y="378"/>
                    <a:pt x="681" y="366"/>
                    <a:pt x="677" y="337"/>
                  </a:cubicBezTo>
                  <a:lnTo>
                    <a:pt x="663" y="337"/>
                  </a:lnTo>
                  <a:cubicBezTo>
                    <a:pt x="648" y="337"/>
                    <a:pt x="629" y="333"/>
                    <a:pt x="613" y="325"/>
                  </a:cubicBezTo>
                  <a:cubicBezTo>
                    <a:pt x="613" y="344"/>
                    <a:pt x="610" y="359"/>
                    <a:pt x="591" y="359"/>
                  </a:cubicBezTo>
                  <a:lnTo>
                    <a:pt x="587" y="359"/>
                  </a:lnTo>
                  <a:cubicBezTo>
                    <a:pt x="584" y="355"/>
                    <a:pt x="577" y="355"/>
                    <a:pt x="573" y="355"/>
                  </a:cubicBezTo>
                  <a:cubicBezTo>
                    <a:pt x="561" y="355"/>
                    <a:pt x="551" y="359"/>
                    <a:pt x="535" y="378"/>
                  </a:cubicBezTo>
                  <a:cubicBezTo>
                    <a:pt x="520" y="397"/>
                    <a:pt x="494" y="404"/>
                    <a:pt x="465" y="404"/>
                  </a:cubicBezTo>
                  <a:cubicBezTo>
                    <a:pt x="430" y="404"/>
                    <a:pt x="397" y="392"/>
                    <a:pt x="378" y="370"/>
                  </a:cubicBezTo>
                  <a:cubicBezTo>
                    <a:pt x="367" y="355"/>
                    <a:pt x="356" y="355"/>
                    <a:pt x="344" y="352"/>
                  </a:cubicBezTo>
                  <a:cubicBezTo>
                    <a:pt x="322" y="347"/>
                    <a:pt x="273" y="325"/>
                    <a:pt x="263" y="307"/>
                  </a:cubicBezTo>
                  <a:cubicBezTo>
                    <a:pt x="244" y="276"/>
                    <a:pt x="225" y="243"/>
                    <a:pt x="206" y="213"/>
                  </a:cubicBezTo>
                  <a:cubicBezTo>
                    <a:pt x="184" y="187"/>
                    <a:pt x="161" y="161"/>
                    <a:pt x="165" y="119"/>
                  </a:cubicBezTo>
                  <a:cubicBezTo>
                    <a:pt x="154" y="119"/>
                    <a:pt x="139" y="116"/>
                    <a:pt x="135" y="101"/>
                  </a:cubicBezTo>
                  <a:cubicBezTo>
                    <a:pt x="120" y="64"/>
                    <a:pt x="113" y="49"/>
                    <a:pt x="98" y="49"/>
                  </a:cubicBezTo>
                  <a:cubicBezTo>
                    <a:pt x="87" y="49"/>
                    <a:pt x="72" y="56"/>
                    <a:pt x="46" y="67"/>
                  </a:cubicBezTo>
                  <a:cubicBezTo>
                    <a:pt x="38" y="30"/>
                    <a:pt x="83" y="23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4" name="Google Shape;34584;p24"/>
            <p:cNvSpPr/>
            <p:nvPr/>
          </p:nvSpPr>
          <p:spPr>
            <a:xfrm>
              <a:off x="-5435283" y="-1858048"/>
              <a:ext cx="20580" cy="15280"/>
            </a:xfrm>
            <a:custGeom>
              <a:avLst/>
              <a:gdLst/>
              <a:ahLst/>
              <a:cxnLst/>
              <a:rect l="l" t="t" r="r" b="b"/>
              <a:pathLst>
                <a:path w="431" h="320" extrusionOk="0">
                  <a:moveTo>
                    <a:pt x="319" y="1"/>
                  </a:moveTo>
                  <a:lnTo>
                    <a:pt x="319" y="5"/>
                  </a:lnTo>
                  <a:cubicBezTo>
                    <a:pt x="322" y="20"/>
                    <a:pt x="345" y="31"/>
                    <a:pt x="322" y="50"/>
                  </a:cubicBezTo>
                  <a:cubicBezTo>
                    <a:pt x="348" y="95"/>
                    <a:pt x="359" y="140"/>
                    <a:pt x="345" y="196"/>
                  </a:cubicBezTo>
                  <a:cubicBezTo>
                    <a:pt x="333" y="244"/>
                    <a:pt x="311" y="263"/>
                    <a:pt x="269" y="263"/>
                  </a:cubicBezTo>
                  <a:lnTo>
                    <a:pt x="259" y="263"/>
                  </a:lnTo>
                  <a:cubicBezTo>
                    <a:pt x="247" y="278"/>
                    <a:pt x="233" y="285"/>
                    <a:pt x="217" y="285"/>
                  </a:cubicBezTo>
                  <a:cubicBezTo>
                    <a:pt x="210" y="285"/>
                    <a:pt x="207" y="285"/>
                    <a:pt x="202" y="282"/>
                  </a:cubicBezTo>
                  <a:cubicBezTo>
                    <a:pt x="184" y="275"/>
                    <a:pt x="169" y="275"/>
                    <a:pt x="154" y="275"/>
                  </a:cubicBezTo>
                  <a:cubicBezTo>
                    <a:pt x="128" y="275"/>
                    <a:pt x="102" y="282"/>
                    <a:pt x="76" y="289"/>
                  </a:cubicBezTo>
                  <a:cubicBezTo>
                    <a:pt x="64" y="293"/>
                    <a:pt x="57" y="297"/>
                    <a:pt x="50" y="297"/>
                  </a:cubicBezTo>
                  <a:cubicBezTo>
                    <a:pt x="27" y="297"/>
                    <a:pt x="16" y="282"/>
                    <a:pt x="27" y="244"/>
                  </a:cubicBezTo>
                  <a:cubicBezTo>
                    <a:pt x="38" y="218"/>
                    <a:pt x="27" y="196"/>
                    <a:pt x="12" y="170"/>
                  </a:cubicBezTo>
                  <a:cubicBezTo>
                    <a:pt x="0" y="211"/>
                    <a:pt x="0" y="248"/>
                    <a:pt x="5" y="289"/>
                  </a:cubicBezTo>
                  <a:cubicBezTo>
                    <a:pt x="8" y="308"/>
                    <a:pt x="12" y="319"/>
                    <a:pt x="27" y="319"/>
                  </a:cubicBezTo>
                  <a:lnTo>
                    <a:pt x="45" y="319"/>
                  </a:lnTo>
                  <a:cubicBezTo>
                    <a:pt x="72" y="308"/>
                    <a:pt x="98" y="308"/>
                    <a:pt x="124" y="308"/>
                  </a:cubicBezTo>
                  <a:lnTo>
                    <a:pt x="233" y="308"/>
                  </a:lnTo>
                  <a:cubicBezTo>
                    <a:pt x="243" y="311"/>
                    <a:pt x="255" y="311"/>
                    <a:pt x="266" y="311"/>
                  </a:cubicBezTo>
                  <a:cubicBezTo>
                    <a:pt x="296" y="311"/>
                    <a:pt x="322" y="304"/>
                    <a:pt x="341" y="275"/>
                  </a:cubicBezTo>
                  <a:cubicBezTo>
                    <a:pt x="359" y="240"/>
                    <a:pt x="382" y="211"/>
                    <a:pt x="404" y="185"/>
                  </a:cubicBezTo>
                  <a:cubicBezTo>
                    <a:pt x="431" y="158"/>
                    <a:pt x="431" y="132"/>
                    <a:pt x="397" y="113"/>
                  </a:cubicBezTo>
                  <a:cubicBezTo>
                    <a:pt x="371" y="99"/>
                    <a:pt x="356" y="68"/>
                    <a:pt x="364" y="50"/>
                  </a:cubicBezTo>
                  <a:cubicBezTo>
                    <a:pt x="382" y="9"/>
                    <a:pt x="367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5" name="Google Shape;34585;p24"/>
            <p:cNvSpPr/>
            <p:nvPr/>
          </p:nvSpPr>
          <p:spPr>
            <a:xfrm>
              <a:off x="-5387628" y="-1896392"/>
              <a:ext cx="15949" cy="7163"/>
            </a:xfrm>
            <a:custGeom>
              <a:avLst/>
              <a:gdLst/>
              <a:ahLst/>
              <a:cxnLst/>
              <a:rect l="l" t="t" r="r" b="b"/>
              <a:pathLst>
                <a:path w="334" h="150" extrusionOk="0">
                  <a:moveTo>
                    <a:pt x="65" y="1"/>
                  </a:moveTo>
                  <a:cubicBezTo>
                    <a:pt x="53" y="1"/>
                    <a:pt x="42" y="5"/>
                    <a:pt x="56" y="23"/>
                  </a:cubicBezTo>
                  <a:cubicBezTo>
                    <a:pt x="91" y="64"/>
                    <a:pt x="49" y="60"/>
                    <a:pt x="27" y="68"/>
                  </a:cubicBezTo>
                  <a:cubicBezTo>
                    <a:pt x="20" y="83"/>
                    <a:pt x="20" y="105"/>
                    <a:pt x="1" y="117"/>
                  </a:cubicBezTo>
                  <a:lnTo>
                    <a:pt x="1" y="124"/>
                  </a:lnTo>
                  <a:lnTo>
                    <a:pt x="1" y="131"/>
                  </a:lnTo>
                  <a:lnTo>
                    <a:pt x="12" y="131"/>
                  </a:lnTo>
                  <a:cubicBezTo>
                    <a:pt x="49" y="131"/>
                    <a:pt x="83" y="113"/>
                    <a:pt x="98" y="83"/>
                  </a:cubicBezTo>
                  <a:cubicBezTo>
                    <a:pt x="113" y="53"/>
                    <a:pt x="124" y="41"/>
                    <a:pt x="143" y="41"/>
                  </a:cubicBezTo>
                  <a:cubicBezTo>
                    <a:pt x="151" y="41"/>
                    <a:pt x="161" y="46"/>
                    <a:pt x="173" y="49"/>
                  </a:cubicBezTo>
                  <a:cubicBezTo>
                    <a:pt x="206" y="60"/>
                    <a:pt x="206" y="91"/>
                    <a:pt x="203" y="120"/>
                  </a:cubicBezTo>
                  <a:cubicBezTo>
                    <a:pt x="203" y="131"/>
                    <a:pt x="196" y="139"/>
                    <a:pt x="191" y="150"/>
                  </a:cubicBezTo>
                  <a:cubicBezTo>
                    <a:pt x="206" y="146"/>
                    <a:pt x="225" y="146"/>
                    <a:pt x="240" y="146"/>
                  </a:cubicBezTo>
                  <a:lnTo>
                    <a:pt x="248" y="146"/>
                  </a:lnTo>
                  <a:cubicBezTo>
                    <a:pt x="277" y="146"/>
                    <a:pt x="303" y="127"/>
                    <a:pt x="334" y="124"/>
                  </a:cubicBezTo>
                  <a:cubicBezTo>
                    <a:pt x="334" y="86"/>
                    <a:pt x="289" y="72"/>
                    <a:pt x="292" y="31"/>
                  </a:cubicBezTo>
                  <a:cubicBezTo>
                    <a:pt x="258" y="15"/>
                    <a:pt x="222" y="15"/>
                    <a:pt x="184" y="15"/>
                  </a:cubicBezTo>
                  <a:lnTo>
                    <a:pt x="180" y="15"/>
                  </a:lnTo>
                  <a:cubicBezTo>
                    <a:pt x="143" y="15"/>
                    <a:pt x="109" y="15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6" name="Google Shape;34586;p24"/>
            <p:cNvSpPr/>
            <p:nvPr/>
          </p:nvSpPr>
          <p:spPr>
            <a:xfrm>
              <a:off x="-5392642" y="-1890853"/>
              <a:ext cx="5253" cy="13083"/>
            </a:xfrm>
            <a:custGeom>
              <a:avLst/>
              <a:gdLst/>
              <a:ahLst/>
              <a:cxnLst/>
              <a:rect l="l" t="t" r="r" b="b"/>
              <a:pathLst>
                <a:path w="110" h="274" extrusionOk="0">
                  <a:moveTo>
                    <a:pt x="106" y="1"/>
                  </a:moveTo>
                  <a:cubicBezTo>
                    <a:pt x="87" y="8"/>
                    <a:pt x="72" y="15"/>
                    <a:pt x="54" y="20"/>
                  </a:cubicBezTo>
                  <a:cubicBezTo>
                    <a:pt x="4" y="34"/>
                    <a:pt x="1" y="75"/>
                    <a:pt x="23" y="105"/>
                  </a:cubicBezTo>
                  <a:cubicBezTo>
                    <a:pt x="46" y="135"/>
                    <a:pt x="39" y="146"/>
                    <a:pt x="27" y="172"/>
                  </a:cubicBezTo>
                  <a:cubicBezTo>
                    <a:pt x="9" y="225"/>
                    <a:pt x="23" y="251"/>
                    <a:pt x="76" y="273"/>
                  </a:cubicBezTo>
                  <a:lnTo>
                    <a:pt x="76" y="270"/>
                  </a:lnTo>
                  <a:cubicBezTo>
                    <a:pt x="54" y="244"/>
                    <a:pt x="16" y="217"/>
                    <a:pt x="72" y="184"/>
                  </a:cubicBezTo>
                  <a:cubicBezTo>
                    <a:pt x="87" y="172"/>
                    <a:pt x="87" y="150"/>
                    <a:pt x="83" y="132"/>
                  </a:cubicBezTo>
                  <a:cubicBezTo>
                    <a:pt x="80" y="109"/>
                    <a:pt x="91" y="98"/>
                    <a:pt x="109" y="94"/>
                  </a:cubicBezTo>
                  <a:cubicBezTo>
                    <a:pt x="109" y="68"/>
                    <a:pt x="106" y="42"/>
                    <a:pt x="106" y="15"/>
                  </a:cubicBezTo>
                  <a:lnTo>
                    <a:pt x="106" y="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7" name="Google Shape;34587;p24"/>
            <p:cNvSpPr/>
            <p:nvPr/>
          </p:nvSpPr>
          <p:spPr>
            <a:xfrm>
              <a:off x="-5408304" y="-1865879"/>
              <a:ext cx="12367" cy="13991"/>
            </a:xfrm>
            <a:custGeom>
              <a:avLst/>
              <a:gdLst/>
              <a:ahLst/>
              <a:cxnLst/>
              <a:rect l="l" t="t" r="r" b="b"/>
              <a:pathLst>
                <a:path w="259" h="293" extrusionOk="0">
                  <a:moveTo>
                    <a:pt x="251" y="1"/>
                  </a:moveTo>
                  <a:cubicBezTo>
                    <a:pt x="198" y="16"/>
                    <a:pt x="168" y="42"/>
                    <a:pt x="149" y="94"/>
                  </a:cubicBezTo>
                  <a:cubicBezTo>
                    <a:pt x="123" y="173"/>
                    <a:pt x="49" y="225"/>
                    <a:pt x="1" y="292"/>
                  </a:cubicBezTo>
                  <a:cubicBezTo>
                    <a:pt x="8" y="292"/>
                    <a:pt x="11" y="292"/>
                    <a:pt x="15" y="289"/>
                  </a:cubicBezTo>
                  <a:cubicBezTo>
                    <a:pt x="63" y="270"/>
                    <a:pt x="97" y="237"/>
                    <a:pt x="120" y="187"/>
                  </a:cubicBezTo>
                  <a:cubicBezTo>
                    <a:pt x="127" y="169"/>
                    <a:pt x="142" y="154"/>
                    <a:pt x="165" y="151"/>
                  </a:cubicBezTo>
                  <a:cubicBezTo>
                    <a:pt x="175" y="135"/>
                    <a:pt x="172" y="113"/>
                    <a:pt x="194" y="113"/>
                  </a:cubicBezTo>
                  <a:lnTo>
                    <a:pt x="210" y="113"/>
                  </a:lnTo>
                  <a:cubicBezTo>
                    <a:pt x="213" y="113"/>
                    <a:pt x="217" y="116"/>
                    <a:pt x="220" y="116"/>
                  </a:cubicBezTo>
                  <a:cubicBezTo>
                    <a:pt x="236" y="116"/>
                    <a:pt x="251" y="98"/>
                    <a:pt x="258" y="83"/>
                  </a:cubicBezTo>
                  <a:cubicBezTo>
                    <a:pt x="247" y="64"/>
                    <a:pt x="225" y="68"/>
                    <a:pt x="210" y="57"/>
                  </a:cubicBezTo>
                  <a:cubicBezTo>
                    <a:pt x="213" y="27"/>
                    <a:pt x="243" y="27"/>
                    <a:pt x="254" y="12"/>
                  </a:cubicBezTo>
                  <a:lnTo>
                    <a:pt x="254" y="4"/>
                  </a:lnTo>
                  <a:cubicBezTo>
                    <a:pt x="254" y="4"/>
                    <a:pt x="251" y="4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8" name="Google Shape;34588;p24"/>
            <p:cNvSpPr/>
            <p:nvPr/>
          </p:nvSpPr>
          <p:spPr>
            <a:xfrm>
              <a:off x="-5387963" y="-1897633"/>
              <a:ext cx="14325" cy="4536"/>
            </a:xfrm>
            <a:custGeom>
              <a:avLst/>
              <a:gdLst/>
              <a:ahLst/>
              <a:cxnLst/>
              <a:rect l="l" t="t" r="r" b="b"/>
              <a:pathLst>
                <a:path w="300" h="95" extrusionOk="0">
                  <a:moveTo>
                    <a:pt x="131" y="0"/>
                  </a:moveTo>
                  <a:cubicBezTo>
                    <a:pt x="116" y="0"/>
                    <a:pt x="98" y="0"/>
                    <a:pt x="79" y="8"/>
                  </a:cubicBezTo>
                  <a:cubicBezTo>
                    <a:pt x="4" y="31"/>
                    <a:pt x="1" y="19"/>
                    <a:pt x="34" y="94"/>
                  </a:cubicBezTo>
                  <a:cubicBezTo>
                    <a:pt x="56" y="86"/>
                    <a:pt x="98" y="90"/>
                    <a:pt x="63" y="49"/>
                  </a:cubicBezTo>
                  <a:cubicBezTo>
                    <a:pt x="49" y="31"/>
                    <a:pt x="60" y="27"/>
                    <a:pt x="72" y="27"/>
                  </a:cubicBezTo>
                  <a:lnTo>
                    <a:pt x="82" y="27"/>
                  </a:lnTo>
                  <a:cubicBezTo>
                    <a:pt x="116" y="41"/>
                    <a:pt x="150" y="41"/>
                    <a:pt x="187" y="41"/>
                  </a:cubicBezTo>
                  <a:lnTo>
                    <a:pt x="191" y="41"/>
                  </a:lnTo>
                  <a:cubicBezTo>
                    <a:pt x="229" y="41"/>
                    <a:pt x="265" y="41"/>
                    <a:pt x="299" y="57"/>
                  </a:cubicBezTo>
                  <a:cubicBezTo>
                    <a:pt x="299" y="41"/>
                    <a:pt x="296" y="22"/>
                    <a:pt x="281" y="19"/>
                  </a:cubicBezTo>
                  <a:cubicBezTo>
                    <a:pt x="229" y="19"/>
                    <a:pt x="184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9" name="Google Shape;34589;p24"/>
            <p:cNvSpPr/>
            <p:nvPr/>
          </p:nvSpPr>
          <p:spPr>
            <a:xfrm>
              <a:off x="-5373876" y="-1894959"/>
              <a:ext cx="7163" cy="12749"/>
            </a:xfrm>
            <a:custGeom>
              <a:avLst/>
              <a:gdLst/>
              <a:ahLst/>
              <a:cxnLst/>
              <a:rect l="l" t="t" r="r" b="b"/>
              <a:pathLst>
                <a:path w="150" h="267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42"/>
                    <a:pt x="46" y="56"/>
                    <a:pt x="46" y="94"/>
                  </a:cubicBezTo>
                  <a:cubicBezTo>
                    <a:pt x="105" y="139"/>
                    <a:pt x="87" y="202"/>
                    <a:pt x="91" y="263"/>
                  </a:cubicBezTo>
                  <a:lnTo>
                    <a:pt x="91" y="266"/>
                  </a:lnTo>
                  <a:cubicBezTo>
                    <a:pt x="124" y="244"/>
                    <a:pt x="127" y="202"/>
                    <a:pt x="143" y="173"/>
                  </a:cubicBezTo>
                  <a:cubicBezTo>
                    <a:pt x="150" y="158"/>
                    <a:pt x="146" y="139"/>
                    <a:pt x="132" y="132"/>
                  </a:cubicBezTo>
                  <a:cubicBezTo>
                    <a:pt x="79" y="97"/>
                    <a:pt x="60" y="30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0" name="Google Shape;34590;p24"/>
            <p:cNvSpPr/>
            <p:nvPr/>
          </p:nvSpPr>
          <p:spPr>
            <a:xfrm>
              <a:off x="-5398324" y="-1868744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94" y="1"/>
                  </a:moveTo>
                  <a:cubicBezTo>
                    <a:pt x="61" y="1"/>
                    <a:pt x="61" y="42"/>
                    <a:pt x="42" y="61"/>
                  </a:cubicBezTo>
                  <a:cubicBezTo>
                    <a:pt x="42" y="64"/>
                    <a:pt x="45" y="64"/>
                    <a:pt x="45" y="64"/>
                  </a:cubicBezTo>
                  <a:lnTo>
                    <a:pt x="45" y="72"/>
                  </a:lnTo>
                  <a:cubicBezTo>
                    <a:pt x="34" y="87"/>
                    <a:pt x="4" y="87"/>
                    <a:pt x="1" y="117"/>
                  </a:cubicBezTo>
                  <a:cubicBezTo>
                    <a:pt x="16" y="128"/>
                    <a:pt x="38" y="124"/>
                    <a:pt x="49" y="143"/>
                  </a:cubicBezTo>
                  <a:cubicBezTo>
                    <a:pt x="53" y="140"/>
                    <a:pt x="56" y="140"/>
                    <a:pt x="61" y="135"/>
                  </a:cubicBezTo>
                  <a:cubicBezTo>
                    <a:pt x="87" y="124"/>
                    <a:pt x="49" y="83"/>
                    <a:pt x="83" y="80"/>
                  </a:cubicBezTo>
                  <a:lnTo>
                    <a:pt x="87" y="80"/>
                  </a:lnTo>
                  <a:cubicBezTo>
                    <a:pt x="113" y="80"/>
                    <a:pt x="106" y="109"/>
                    <a:pt x="113" y="124"/>
                  </a:cubicBezTo>
                  <a:lnTo>
                    <a:pt x="123" y="135"/>
                  </a:lnTo>
                  <a:cubicBezTo>
                    <a:pt x="120" y="95"/>
                    <a:pt x="139" y="50"/>
                    <a:pt x="116" y="9"/>
                  </a:cubicBezTo>
                  <a:cubicBezTo>
                    <a:pt x="106" y="5"/>
                    <a:pt x="97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1" name="Google Shape;34591;p24"/>
            <p:cNvSpPr/>
            <p:nvPr/>
          </p:nvSpPr>
          <p:spPr>
            <a:xfrm>
              <a:off x="-5380466" y="-1879058"/>
              <a:ext cx="8261" cy="4345"/>
            </a:xfrm>
            <a:custGeom>
              <a:avLst/>
              <a:gdLst/>
              <a:ahLst/>
              <a:cxnLst/>
              <a:rect l="l" t="t" r="r" b="b"/>
              <a:pathLst>
                <a:path w="173" h="91" extrusionOk="0">
                  <a:moveTo>
                    <a:pt x="124" y="0"/>
                  </a:moveTo>
                  <a:cubicBezTo>
                    <a:pt x="101" y="11"/>
                    <a:pt x="82" y="15"/>
                    <a:pt x="60" y="15"/>
                  </a:cubicBezTo>
                  <a:cubicBezTo>
                    <a:pt x="49" y="15"/>
                    <a:pt x="37" y="15"/>
                    <a:pt x="27" y="11"/>
                  </a:cubicBezTo>
                  <a:lnTo>
                    <a:pt x="15" y="11"/>
                  </a:lnTo>
                  <a:cubicBezTo>
                    <a:pt x="15" y="26"/>
                    <a:pt x="11" y="37"/>
                    <a:pt x="1" y="45"/>
                  </a:cubicBezTo>
                  <a:cubicBezTo>
                    <a:pt x="15" y="71"/>
                    <a:pt x="41" y="90"/>
                    <a:pt x="68" y="90"/>
                  </a:cubicBezTo>
                  <a:cubicBezTo>
                    <a:pt x="79" y="90"/>
                    <a:pt x="90" y="87"/>
                    <a:pt x="98" y="75"/>
                  </a:cubicBezTo>
                  <a:cubicBezTo>
                    <a:pt x="120" y="45"/>
                    <a:pt x="153" y="42"/>
                    <a:pt x="172" y="15"/>
                  </a:cubicBezTo>
                  <a:lnTo>
                    <a:pt x="161" y="15"/>
                  </a:lnTo>
                  <a:cubicBezTo>
                    <a:pt x="146" y="15"/>
                    <a:pt x="135" y="8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2" name="Google Shape;34592;p24"/>
            <p:cNvSpPr/>
            <p:nvPr/>
          </p:nvSpPr>
          <p:spPr>
            <a:xfrm>
              <a:off x="-5412411" y="-1852127"/>
              <a:ext cx="6064" cy="6828"/>
            </a:xfrm>
            <a:custGeom>
              <a:avLst/>
              <a:gdLst/>
              <a:ahLst/>
              <a:cxnLst/>
              <a:rect l="l" t="t" r="r" b="b"/>
              <a:pathLst>
                <a:path w="127" h="143" extrusionOk="0">
                  <a:moveTo>
                    <a:pt x="101" y="1"/>
                  </a:moveTo>
                  <a:cubicBezTo>
                    <a:pt x="97" y="4"/>
                    <a:pt x="94" y="4"/>
                    <a:pt x="87" y="4"/>
                  </a:cubicBezTo>
                  <a:cubicBezTo>
                    <a:pt x="82" y="20"/>
                    <a:pt x="68" y="20"/>
                    <a:pt x="56" y="23"/>
                  </a:cubicBezTo>
                  <a:cubicBezTo>
                    <a:pt x="45" y="46"/>
                    <a:pt x="0" y="53"/>
                    <a:pt x="8" y="90"/>
                  </a:cubicBezTo>
                  <a:cubicBezTo>
                    <a:pt x="34" y="79"/>
                    <a:pt x="49" y="72"/>
                    <a:pt x="60" y="72"/>
                  </a:cubicBezTo>
                  <a:cubicBezTo>
                    <a:pt x="75" y="72"/>
                    <a:pt x="82" y="87"/>
                    <a:pt x="97" y="124"/>
                  </a:cubicBezTo>
                  <a:cubicBezTo>
                    <a:pt x="101" y="139"/>
                    <a:pt x="116" y="142"/>
                    <a:pt x="127" y="142"/>
                  </a:cubicBezTo>
                  <a:lnTo>
                    <a:pt x="127" y="128"/>
                  </a:lnTo>
                  <a:cubicBezTo>
                    <a:pt x="109" y="120"/>
                    <a:pt x="104" y="101"/>
                    <a:pt x="109" y="90"/>
                  </a:cubicBezTo>
                  <a:cubicBezTo>
                    <a:pt x="127" y="56"/>
                    <a:pt x="109" y="30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3" name="Google Shape;34593;p24"/>
            <p:cNvSpPr/>
            <p:nvPr/>
          </p:nvSpPr>
          <p:spPr>
            <a:xfrm>
              <a:off x="-5382615" y="-1914250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1"/>
                  </a:moveTo>
                  <a:cubicBezTo>
                    <a:pt x="41" y="23"/>
                    <a:pt x="27" y="34"/>
                    <a:pt x="4" y="39"/>
                  </a:cubicBezTo>
                  <a:cubicBezTo>
                    <a:pt x="1" y="65"/>
                    <a:pt x="27" y="65"/>
                    <a:pt x="38" y="79"/>
                  </a:cubicBezTo>
                  <a:lnTo>
                    <a:pt x="46" y="79"/>
                  </a:lnTo>
                  <a:cubicBezTo>
                    <a:pt x="53" y="79"/>
                    <a:pt x="56" y="83"/>
                    <a:pt x="64" y="87"/>
                  </a:cubicBezTo>
                  <a:cubicBezTo>
                    <a:pt x="68" y="87"/>
                    <a:pt x="75" y="91"/>
                    <a:pt x="82" y="91"/>
                  </a:cubicBezTo>
                  <a:cubicBezTo>
                    <a:pt x="91" y="91"/>
                    <a:pt x="94" y="87"/>
                    <a:pt x="101" y="75"/>
                  </a:cubicBezTo>
                  <a:cubicBezTo>
                    <a:pt x="105" y="39"/>
                    <a:pt x="91" y="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4" name="Google Shape;34594;p24"/>
            <p:cNvSpPr/>
            <p:nvPr/>
          </p:nvSpPr>
          <p:spPr>
            <a:xfrm>
              <a:off x="-5389013" y="-1879631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71" y="1"/>
                  </a:moveTo>
                  <a:cubicBezTo>
                    <a:pt x="59" y="1"/>
                    <a:pt x="52" y="9"/>
                    <a:pt x="49" y="31"/>
                  </a:cubicBezTo>
                  <a:cubicBezTo>
                    <a:pt x="45" y="38"/>
                    <a:pt x="41" y="42"/>
                    <a:pt x="33" y="42"/>
                  </a:cubicBezTo>
                  <a:cubicBezTo>
                    <a:pt x="30" y="42"/>
                    <a:pt x="26" y="42"/>
                    <a:pt x="23" y="38"/>
                  </a:cubicBezTo>
                  <a:cubicBezTo>
                    <a:pt x="15" y="38"/>
                    <a:pt x="11" y="35"/>
                    <a:pt x="7" y="35"/>
                  </a:cubicBezTo>
                  <a:cubicBezTo>
                    <a:pt x="4" y="35"/>
                    <a:pt x="4" y="35"/>
                    <a:pt x="4" y="38"/>
                  </a:cubicBezTo>
                  <a:lnTo>
                    <a:pt x="0" y="38"/>
                  </a:lnTo>
                  <a:cubicBezTo>
                    <a:pt x="30" y="61"/>
                    <a:pt x="56" y="72"/>
                    <a:pt x="82" y="72"/>
                  </a:cubicBezTo>
                  <a:cubicBezTo>
                    <a:pt x="97" y="72"/>
                    <a:pt x="112" y="68"/>
                    <a:pt x="130" y="61"/>
                  </a:cubicBezTo>
                  <a:lnTo>
                    <a:pt x="127" y="61"/>
                  </a:lnTo>
                  <a:cubicBezTo>
                    <a:pt x="85" y="61"/>
                    <a:pt x="120" y="27"/>
                    <a:pt x="112" y="16"/>
                  </a:cubicBezTo>
                  <a:cubicBezTo>
                    <a:pt x="97" y="12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5" name="Google Shape;34595;p24"/>
            <p:cNvSpPr/>
            <p:nvPr/>
          </p:nvSpPr>
          <p:spPr>
            <a:xfrm>
              <a:off x="-5432943" y="-1859767"/>
              <a:ext cx="7354" cy="3772"/>
            </a:xfrm>
            <a:custGeom>
              <a:avLst/>
              <a:gdLst/>
              <a:ahLst/>
              <a:cxnLst/>
              <a:rect l="l" t="t" r="r" b="b"/>
              <a:pathLst>
                <a:path w="154" h="79" extrusionOk="0">
                  <a:moveTo>
                    <a:pt x="153" y="14"/>
                  </a:moveTo>
                  <a:cubicBezTo>
                    <a:pt x="101" y="33"/>
                    <a:pt x="30" y="0"/>
                    <a:pt x="1" y="75"/>
                  </a:cubicBezTo>
                  <a:lnTo>
                    <a:pt x="1" y="78"/>
                  </a:lnTo>
                  <a:cubicBezTo>
                    <a:pt x="49" y="49"/>
                    <a:pt x="113" y="56"/>
                    <a:pt x="153" y="19"/>
                  </a:cubicBezTo>
                  <a:lnTo>
                    <a:pt x="153" y="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6" name="Google Shape;34596;p24"/>
            <p:cNvSpPr/>
            <p:nvPr/>
          </p:nvSpPr>
          <p:spPr>
            <a:xfrm>
              <a:off x="-5384954" y="-1879058"/>
              <a:ext cx="5253" cy="2340"/>
            </a:xfrm>
            <a:custGeom>
              <a:avLst/>
              <a:gdLst/>
              <a:ahLst/>
              <a:cxnLst/>
              <a:rect l="l" t="t" r="r" b="b"/>
              <a:pathLst>
                <a:path w="110" h="49" extrusionOk="0">
                  <a:moveTo>
                    <a:pt x="42" y="0"/>
                  </a:moveTo>
                  <a:cubicBezTo>
                    <a:pt x="35" y="0"/>
                    <a:pt x="31" y="0"/>
                    <a:pt x="27" y="4"/>
                  </a:cubicBezTo>
                  <a:cubicBezTo>
                    <a:pt x="35" y="15"/>
                    <a:pt x="0" y="49"/>
                    <a:pt x="42" y="49"/>
                  </a:cubicBezTo>
                  <a:lnTo>
                    <a:pt x="45" y="49"/>
                  </a:lnTo>
                  <a:cubicBezTo>
                    <a:pt x="61" y="45"/>
                    <a:pt x="76" y="45"/>
                    <a:pt x="95" y="45"/>
                  </a:cubicBezTo>
                  <a:cubicBezTo>
                    <a:pt x="105" y="37"/>
                    <a:pt x="109" y="26"/>
                    <a:pt x="109" y="11"/>
                  </a:cubicBezTo>
                  <a:cubicBezTo>
                    <a:pt x="87" y="11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7" name="Google Shape;34597;p24"/>
            <p:cNvSpPr/>
            <p:nvPr/>
          </p:nvSpPr>
          <p:spPr>
            <a:xfrm>
              <a:off x="-5369245" y="-1870320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6" y="4"/>
                    <a:pt x="1" y="8"/>
                    <a:pt x="1" y="30"/>
                  </a:cubicBezTo>
                  <a:cubicBezTo>
                    <a:pt x="4" y="45"/>
                    <a:pt x="16" y="61"/>
                    <a:pt x="30" y="61"/>
                  </a:cubicBezTo>
                  <a:cubicBezTo>
                    <a:pt x="49" y="61"/>
                    <a:pt x="61" y="45"/>
                    <a:pt x="61" y="26"/>
                  </a:cubicBezTo>
                  <a:cubicBezTo>
                    <a:pt x="61" y="8"/>
                    <a:pt x="53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8" name="Google Shape;34598;p24"/>
            <p:cNvSpPr/>
            <p:nvPr/>
          </p:nvSpPr>
          <p:spPr>
            <a:xfrm>
              <a:off x="-5435092" y="-1856234"/>
              <a:ext cx="2196" cy="6303"/>
            </a:xfrm>
            <a:custGeom>
              <a:avLst/>
              <a:gdLst/>
              <a:ahLst/>
              <a:cxnLst/>
              <a:rect l="l" t="t" r="r" b="b"/>
              <a:pathLst>
                <a:path w="46" h="132" extrusionOk="0">
                  <a:moveTo>
                    <a:pt x="46" y="1"/>
                  </a:moveTo>
                  <a:cubicBezTo>
                    <a:pt x="1" y="35"/>
                    <a:pt x="4" y="83"/>
                    <a:pt x="8" y="132"/>
                  </a:cubicBezTo>
                  <a:lnTo>
                    <a:pt x="23" y="132"/>
                  </a:lnTo>
                  <a:cubicBezTo>
                    <a:pt x="38" y="90"/>
                    <a:pt x="46" y="45"/>
                    <a:pt x="46" y="4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9" name="Google Shape;34599;p24"/>
            <p:cNvSpPr/>
            <p:nvPr/>
          </p:nvSpPr>
          <p:spPr>
            <a:xfrm>
              <a:off x="-5425637" y="-1859958"/>
              <a:ext cx="5587" cy="2197"/>
            </a:xfrm>
            <a:custGeom>
              <a:avLst/>
              <a:gdLst/>
              <a:ahLst/>
              <a:cxnLst/>
              <a:rect l="l" t="t" r="r" b="b"/>
              <a:pathLst>
                <a:path w="117" h="46" extrusionOk="0">
                  <a:moveTo>
                    <a:pt x="41" y="1"/>
                  </a:moveTo>
                  <a:cubicBezTo>
                    <a:pt x="27" y="1"/>
                    <a:pt x="15" y="8"/>
                    <a:pt x="0" y="18"/>
                  </a:cubicBezTo>
                  <a:cubicBezTo>
                    <a:pt x="31" y="34"/>
                    <a:pt x="60" y="45"/>
                    <a:pt x="90" y="45"/>
                  </a:cubicBezTo>
                  <a:lnTo>
                    <a:pt x="117" y="45"/>
                  </a:lnTo>
                  <a:lnTo>
                    <a:pt x="117" y="41"/>
                  </a:lnTo>
                  <a:cubicBezTo>
                    <a:pt x="90" y="30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0" name="Google Shape;34600;p24"/>
            <p:cNvSpPr/>
            <p:nvPr/>
          </p:nvSpPr>
          <p:spPr>
            <a:xfrm>
              <a:off x="-5384954" y="-1912436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53" y="1"/>
                  </a:moveTo>
                  <a:lnTo>
                    <a:pt x="53" y="1"/>
                  </a:lnTo>
                  <a:cubicBezTo>
                    <a:pt x="38" y="11"/>
                    <a:pt x="0" y="11"/>
                    <a:pt x="16" y="45"/>
                  </a:cubicBezTo>
                  <a:cubicBezTo>
                    <a:pt x="23" y="56"/>
                    <a:pt x="31" y="63"/>
                    <a:pt x="42" y="63"/>
                  </a:cubicBezTo>
                  <a:cubicBezTo>
                    <a:pt x="53" y="63"/>
                    <a:pt x="68" y="56"/>
                    <a:pt x="79" y="45"/>
                  </a:cubicBezTo>
                  <a:cubicBezTo>
                    <a:pt x="83" y="45"/>
                    <a:pt x="83" y="45"/>
                    <a:pt x="87" y="41"/>
                  </a:cubicBezTo>
                  <a:cubicBezTo>
                    <a:pt x="76" y="27"/>
                    <a:pt x="50" y="27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1" name="Google Shape;34601;p24"/>
            <p:cNvSpPr/>
            <p:nvPr/>
          </p:nvSpPr>
          <p:spPr>
            <a:xfrm>
              <a:off x="-5380275" y="-1914775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23" y="0"/>
                  </a:moveTo>
                  <a:cubicBezTo>
                    <a:pt x="15" y="0"/>
                    <a:pt x="7" y="0"/>
                    <a:pt x="0" y="12"/>
                  </a:cubicBezTo>
                  <a:cubicBezTo>
                    <a:pt x="42" y="19"/>
                    <a:pt x="56" y="50"/>
                    <a:pt x="52" y="86"/>
                  </a:cubicBezTo>
                  <a:cubicBezTo>
                    <a:pt x="71" y="67"/>
                    <a:pt x="68" y="41"/>
                    <a:pt x="75" y="12"/>
                  </a:cubicBezTo>
                  <a:lnTo>
                    <a:pt x="71" y="12"/>
                  </a:lnTo>
                  <a:cubicBezTo>
                    <a:pt x="59" y="12"/>
                    <a:pt x="52" y="8"/>
                    <a:pt x="45" y="5"/>
                  </a:cubicBezTo>
                  <a:cubicBezTo>
                    <a:pt x="37" y="0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2" name="Google Shape;34602;p24"/>
            <p:cNvSpPr/>
            <p:nvPr/>
          </p:nvSpPr>
          <p:spPr>
            <a:xfrm>
              <a:off x="-5372969" y="-1882449"/>
              <a:ext cx="3963" cy="4106"/>
            </a:xfrm>
            <a:custGeom>
              <a:avLst/>
              <a:gdLst/>
              <a:ahLst/>
              <a:cxnLst/>
              <a:rect l="l" t="t" r="r" b="b"/>
              <a:pathLst>
                <a:path w="83" h="86" extrusionOk="0">
                  <a:moveTo>
                    <a:pt x="72" y="1"/>
                  </a:moveTo>
                  <a:cubicBezTo>
                    <a:pt x="53" y="30"/>
                    <a:pt x="1" y="34"/>
                    <a:pt x="11" y="86"/>
                  </a:cubicBezTo>
                  <a:lnTo>
                    <a:pt x="15" y="86"/>
                  </a:lnTo>
                  <a:cubicBezTo>
                    <a:pt x="37" y="63"/>
                    <a:pt x="82" y="53"/>
                    <a:pt x="72" y="4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3" name="Google Shape;34603;p24"/>
            <p:cNvSpPr/>
            <p:nvPr/>
          </p:nvSpPr>
          <p:spPr>
            <a:xfrm>
              <a:off x="-5393311" y="-2028468"/>
              <a:ext cx="17333" cy="18957"/>
            </a:xfrm>
            <a:custGeom>
              <a:avLst/>
              <a:gdLst/>
              <a:ahLst/>
              <a:cxnLst/>
              <a:rect l="l" t="t" r="r" b="b"/>
              <a:pathLst>
                <a:path w="363" h="397" extrusionOk="0">
                  <a:moveTo>
                    <a:pt x="116" y="112"/>
                  </a:moveTo>
                  <a:cubicBezTo>
                    <a:pt x="120" y="112"/>
                    <a:pt x="123" y="112"/>
                    <a:pt x="127" y="116"/>
                  </a:cubicBezTo>
                  <a:cubicBezTo>
                    <a:pt x="146" y="120"/>
                    <a:pt x="149" y="138"/>
                    <a:pt x="146" y="154"/>
                  </a:cubicBezTo>
                  <a:cubicBezTo>
                    <a:pt x="135" y="183"/>
                    <a:pt x="120" y="210"/>
                    <a:pt x="101" y="247"/>
                  </a:cubicBezTo>
                  <a:cubicBezTo>
                    <a:pt x="82" y="202"/>
                    <a:pt x="82" y="172"/>
                    <a:pt x="86" y="143"/>
                  </a:cubicBezTo>
                  <a:cubicBezTo>
                    <a:pt x="90" y="124"/>
                    <a:pt x="101" y="112"/>
                    <a:pt x="116" y="112"/>
                  </a:cubicBezTo>
                  <a:close/>
                  <a:moveTo>
                    <a:pt x="213" y="0"/>
                  </a:moveTo>
                  <a:cubicBezTo>
                    <a:pt x="191" y="0"/>
                    <a:pt x="175" y="15"/>
                    <a:pt x="168" y="49"/>
                  </a:cubicBezTo>
                  <a:cubicBezTo>
                    <a:pt x="161" y="71"/>
                    <a:pt x="153" y="93"/>
                    <a:pt x="127" y="93"/>
                  </a:cubicBezTo>
                  <a:cubicBezTo>
                    <a:pt x="123" y="93"/>
                    <a:pt x="120" y="90"/>
                    <a:pt x="113" y="90"/>
                  </a:cubicBezTo>
                  <a:cubicBezTo>
                    <a:pt x="105" y="86"/>
                    <a:pt x="101" y="86"/>
                    <a:pt x="94" y="86"/>
                  </a:cubicBezTo>
                  <a:cubicBezTo>
                    <a:pt x="63" y="86"/>
                    <a:pt x="53" y="116"/>
                    <a:pt x="53" y="150"/>
                  </a:cubicBezTo>
                  <a:cubicBezTo>
                    <a:pt x="86" y="180"/>
                    <a:pt x="63" y="228"/>
                    <a:pt x="82" y="266"/>
                  </a:cubicBezTo>
                  <a:cubicBezTo>
                    <a:pt x="86" y="277"/>
                    <a:pt x="68" y="288"/>
                    <a:pt x="56" y="292"/>
                  </a:cubicBezTo>
                  <a:cubicBezTo>
                    <a:pt x="53" y="292"/>
                    <a:pt x="49" y="293"/>
                    <a:pt x="45" y="293"/>
                  </a:cubicBezTo>
                  <a:cubicBezTo>
                    <a:pt x="41" y="293"/>
                    <a:pt x="37" y="292"/>
                    <a:pt x="33" y="292"/>
                  </a:cubicBezTo>
                  <a:cubicBezTo>
                    <a:pt x="20" y="292"/>
                    <a:pt x="7" y="294"/>
                    <a:pt x="1" y="311"/>
                  </a:cubicBezTo>
                  <a:lnTo>
                    <a:pt x="27" y="311"/>
                  </a:lnTo>
                  <a:cubicBezTo>
                    <a:pt x="34" y="307"/>
                    <a:pt x="41" y="307"/>
                    <a:pt x="49" y="307"/>
                  </a:cubicBezTo>
                  <a:cubicBezTo>
                    <a:pt x="60" y="307"/>
                    <a:pt x="71" y="311"/>
                    <a:pt x="79" y="322"/>
                  </a:cubicBezTo>
                  <a:cubicBezTo>
                    <a:pt x="90" y="322"/>
                    <a:pt x="101" y="318"/>
                    <a:pt x="113" y="318"/>
                  </a:cubicBezTo>
                  <a:cubicBezTo>
                    <a:pt x="105" y="277"/>
                    <a:pt x="139" y="277"/>
                    <a:pt x="165" y="273"/>
                  </a:cubicBezTo>
                  <a:cubicBezTo>
                    <a:pt x="168" y="269"/>
                    <a:pt x="172" y="269"/>
                    <a:pt x="172" y="269"/>
                  </a:cubicBezTo>
                  <a:cubicBezTo>
                    <a:pt x="194" y="269"/>
                    <a:pt x="202" y="288"/>
                    <a:pt x="206" y="311"/>
                  </a:cubicBezTo>
                  <a:lnTo>
                    <a:pt x="220" y="311"/>
                  </a:lnTo>
                  <a:cubicBezTo>
                    <a:pt x="247" y="311"/>
                    <a:pt x="258" y="329"/>
                    <a:pt x="258" y="359"/>
                  </a:cubicBezTo>
                  <a:cubicBezTo>
                    <a:pt x="254" y="390"/>
                    <a:pt x="265" y="397"/>
                    <a:pt x="284" y="397"/>
                  </a:cubicBezTo>
                  <a:cubicBezTo>
                    <a:pt x="292" y="397"/>
                    <a:pt x="303" y="393"/>
                    <a:pt x="310" y="393"/>
                  </a:cubicBezTo>
                  <a:cubicBezTo>
                    <a:pt x="348" y="385"/>
                    <a:pt x="363" y="367"/>
                    <a:pt x="337" y="333"/>
                  </a:cubicBezTo>
                  <a:cubicBezTo>
                    <a:pt x="322" y="311"/>
                    <a:pt x="296" y="314"/>
                    <a:pt x="277" y="311"/>
                  </a:cubicBezTo>
                  <a:cubicBezTo>
                    <a:pt x="273" y="292"/>
                    <a:pt x="292" y="292"/>
                    <a:pt x="299" y="281"/>
                  </a:cubicBezTo>
                  <a:cubicBezTo>
                    <a:pt x="299" y="281"/>
                    <a:pt x="303" y="277"/>
                    <a:pt x="306" y="277"/>
                  </a:cubicBezTo>
                  <a:cubicBezTo>
                    <a:pt x="310" y="277"/>
                    <a:pt x="315" y="281"/>
                    <a:pt x="322" y="285"/>
                  </a:cubicBezTo>
                  <a:cubicBezTo>
                    <a:pt x="325" y="288"/>
                    <a:pt x="329" y="292"/>
                    <a:pt x="337" y="292"/>
                  </a:cubicBezTo>
                  <a:cubicBezTo>
                    <a:pt x="341" y="292"/>
                    <a:pt x="344" y="288"/>
                    <a:pt x="344" y="277"/>
                  </a:cubicBezTo>
                  <a:cubicBezTo>
                    <a:pt x="351" y="250"/>
                    <a:pt x="337" y="233"/>
                    <a:pt x="310" y="224"/>
                  </a:cubicBezTo>
                  <a:cubicBezTo>
                    <a:pt x="306" y="214"/>
                    <a:pt x="306" y="202"/>
                    <a:pt x="306" y="191"/>
                  </a:cubicBezTo>
                  <a:cubicBezTo>
                    <a:pt x="306" y="180"/>
                    <a:pt x="306" y="172"/>
                    <a:pt x="299" y="165"/>
                  </a:cubicBezTo>
                  <a:cubicBezTo>
                    <a:pt x="296" y="165"/>
                    <a:pt x="296" y="165"/>
                    <a:pt x="292" y="161"/>
                  </a:cubicBezTo>
                  <a:cubicBezTo>
                    <a:pt x="280" y="165"/>
                    <a:pt x="270" y="180"/>
                    <a:pt x="254" y="180"/>
                  </a:cubicBezTo>
                  <a:cubicBezTo>
                    <a:pt x="247" y="180"/>
                    <a:pt x="239" y="176"/>
                    <a:pt x="232" y="172"/>
                  </a:cubicBezTo>
                  <a:cubicBezTo>
                    <a:pt x="239" y="150"/>
                    <a:pt x="254" y="131"/>
                    <a:pt x="273" y="112"/>
                  </a:cubicBezTo>
                  <a:cubicBezTo>
                    <a:pt x="232" y="86"/>
                    <a:pt x="254" y="49"/>
                    <a:pt x="262" y="19"/>
                  </a:cubicBezTo>
                  <a:cubicBezTo>
                    <a:pt x="243" y="8"/>
                    <a:pt x="22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4" name="Google Shape;34604;p24"/>
            <p:cNvSpPr/>
            <p:nvPr/>
          </p:nvSpPr>
          <p:spPr>
            <a:xfrm>
              <a:off x="-5387963" y="-2016865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44" y="0"/>
                  </a:moveTo>
                  <a:cubicBezTo>
                    <a:pt x="348" y="30"/>
                    <a:pt x="322" y="49"/>
                    <a:pt x="307" y="49"/>
                  </a:cubicBezTo>
                  <a:lnTo>
                    <a:pt x="303" y="49"/>
                  </a:lnTo>
                  <a:cubicBezTo>
                    <a:pt x="299" y="49"/>
                    <a:pt x="299" y="45"/>
                    <a:pt x="296" y="45"/>
                  </a:cubicBezTo>
                  <a:cubicBezTo>
                    <a:pt x="262" y="45"/>
                    <a:pt x="247" y="71"/>
                    <a:pt x="225" y="90"/>
                  </a:cubicBezTo>
                  <a:cubicBezTo>
                    <a:pt x="251" y="124"/>
                    <a:pt x="236" y="142"/>
                    <a:pt x="198" y="150"/>
                  </a:cubicBezTo>
                  <a:cubicBezTo>
                    <a:pt x="191" y="150"/>
                    <a:pt x="180" y="154"/>
                    <a:pt x="172" y="154"/>
                  </a:cubicBezTo>
                  <a:cubicBezTo>
                    <a:pt x="153" y="154"/>
                    <a:pt x="142" y="147"/>
                    <a:pt x="146" y="116"/>
                  </a:cubicBezTo>
                  <a:cubicBezTo>
                    <a:pt x="146" y="86"/>
                    <a:pt x="135" y="68"/>
                    <a:pt x="108" y="68"/>
                  </a:cubicBezTo>
                  <a:lnTo>
                    <a:pt x="94" y="68"/>
                  </a:lnTo>
                  <a:cubicBezTo>
                    <a:pt x="94" y="79"/>
                    <a:pt x="86" y="83"/>
                    <a:pt x="79" y="86"/>
                  </a:cubicBezTo>
                  <a:cubicBezTo>
                    <a:pt x="82" y="97"/>
                    <a:pt x="82" y="112"/>
                    <a:pt x="86" y="124"/>
                  </a:cubicBezTo>
                  <a:cubicBezTo>
                    <a:pt x="98" y="147"/>
                    <a:pt x="116" y="180"/>
                    <a:pt x="105" y="187"/>
                  </a:cubicBezTo>
                  <a:cubicBezTo>
                    <a:pt x="63" y="209"/>
                    <a:pt x="72" y="285"/>
                    <a:pt x="8" y="285"/>
                  </a:cubicBezTo>
                  <a:lnTo>
                    <a:pt x="1" y="285"/>
                  </a:lnTo>
                  <a:lnTo>
                    <a:pt x="1" y="295"/>
                  </a:lnTo>
                  <a:lnTo>
                    <a:pt x="1" y="299"/>
                  </a:lnTo>
                  <a:cubicBezTo>
                    <a:pt x="11" y="304"/>
                    <a:pt x="19" y="307"/>
                    <a:pt x="30" y="307"/>
                  </a:cubicBezTo>
                  <a:cubicBezTo>
                    <a:pt x="37" y="307"/>
                    <a:pt x="49" y="304"/>
                    <a:pt x="56" y="295"/>
                  </a:cubicBezTo>
                  <a:cubicBezTo>
                    <a:pt x="105" y="262"/>
                    <a:pt x="142" y="206"/>
                    <a:pt x="187" y="183"/>
                  </a:cubicBezTo>
                  <a:cubicBezTo>
                    <a:pt x="258" y="154"/>
                    <a:pt x="303" y="105"/>
                    <a:pt x="351" y="52"/>
                  </a:cubicBezTo>
                  <a:cubicBezTo>
                    <a:pt x="382" y="19"/>
                    <a:pt x="355" y="16"/>
                    <a:pt x="3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5" name="Google Shape;34605;p24"/>
            <p:cNvSpPr/>
            <p:nvPr/>
          </p:nvSpPr>
          <p:spPr>
            <a:xfrm>
              <a:off x="-5393693" y="-2013331"/>
              <a:ext cx="11317" cy="10075"/>
            </a:xfrm>
            <a:custGeom>
              <a:avLst/>
              <a:gdLst/>
              <a:ahLst/>
              <a:cxnLst/>
              <a:rect l="l" t="t" r="r" b="b"/>
              <a:pathLst>
                <a:path w="237" h="211" extrusionOk="0">
                  <a:moveTo>
                    <a:pt x="121" y="1"/>
                  </a:moveTo>
                  <a:cubicBezTo>
                    <a:pt x="109" y="1"/>
                    <a:pt x="98" y="5"/>
                    <a:pt x="87" y="5"/>
                  </a:cubicBezTo>
                  <a:cubicBezTo>
                    <a:pt x="57" y="31"/>
                    <a:pt x="38" y="57"/>
                    <a:pt x="45" y="102"/>
                  </a:cubicBezTo>
                  <a:cubicBezTo>
                    <a:pt x="49" y="125"/>
                    <a:pt x="42" y="132"/>
                    <a:pt x="35" y="132"/>
                  </a:cubicBezTo>
                  <a:cubicBezTo>
                    <a:pt x="23" y="132"/>
                    <a:pt x="12" y="125"/>
                    <a:pt x="0" y="121"/>
                  </a:cubicBezTo>
                  <a:lnTo>
                    <a:pt x="0" y="140"/>
                  </a:lnTo>
                  <a:cubicBezTo>
                    <a:pt x="4" y="143"/>
                    <a:pt x="4" y="147"/>
                    <a:pt x="4" y="154"/>
                  </a:cubicBezTo>
                  <a:cubicBezTo>
                    <a:pt x="26" y="166"/>
                    <a:pt x="31" y="195"/>
                    <a:pt x="53" y="199"/>
                  </a:cubicBezTo>
                  <a:cubicBezTo>
                    <a:pt x="64" y="147"/>
                    <a:pt x="79" y="95"/>
                    <a:pt x="83" y="42"/>
                  </a:cubicBezTo>
                  <a:cubicBezTo>
                    <a:pt x="109" y="42"/>
                    <a:pt x="116" y="57"/>
                    <a:pt x="113" y="73"/>
                  </a:cubicBezTo>
                  <a:cubicBezTo>
                    <a:pt x="109" y="87"/>
                    <a:pt x="98" y="102"/>
                    <a:pt x="113" y="113"/>
                  </a:cubicBezTo>
                  <a:cubicBezTo>
                    <a:pt x="116" y="117"/>
                    <a:pt x="121" y="117"/>
                    <a:pt x="121" y="117"/>
                  </a:cubicBezTo>
                  <a:cubicBezTo>
                    <a:pt x="124" y="117"/>
                    <a:pt x="128" y="113"/>
                    <a:pt x="131" y="109"/>
                  </a:cubicBezTo>
                  <a:cubicBezTo>
                    <a:pt x="135" y="106"/>
                    <a:pt x="135" y="102"/>
                    <a:pt x="139" y="102"/>
                  </a:cubicBezTo>
                  <a:lnTo>
                    <a:pt x="143" y="102"/>
                  </a:lnTo>
                  <a:cubicBezTo>
                    <a:pt x="161" y="109"/>
                    <a:pt x="176" y="125"/>
                    <a:pt x="166" y="147"/>
                  </a:cubicBezTo>
                  <a:cubicBezTo>
                    <a:pt x="150" y="169"/>
                    <a:pt x="135" y="188"/>
                    <a:pt x="121" y="211"/>
                  </a:cubicBezTo>
                  <a:lnTo>
                    <a:pt x="128" y="211"/>
                  </a:lnTo>
                  <a:cubicBezTo>
                    <a:pt x="192" y="211"/>
                    <a:pt x="183" y="135"/>
                    <a:pt x="225" y="113"/>
                  </a:cubicBezTo>
                  <a:cubicBezTo>
                    <a:pt x="236" y="106"/>
                    <a:pt x="218" y="73"/>
                    <a:pt x="206" y="50"/>
                  </a:cubicBezTo>
                  <a:cubicBezTo>
                    <a:pt x="202" y="38"/>
                    <a:pt x="202" y="23"/>
                    <a:pt x="199" y="12"/>
                  </a:cubicBezTo>
                  <a:cubicBezTo>
                    <a:pt x="192" y="28"/>
                    <a:pt x="183" y="31"/>
                    <a:pt x="176" y="31"/>
                  </a:cubicBezTo>
                  <a:cubicBezTo>
                    <a:pt x="161" y="31"/>
                    <a:pt x="150" y="9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6" name="Google Shape;34606;p24"/>
            <p:cNvSpPr/>
            <p:nvPr/>
          </p:nvSpPr>
          <p:spPr>
            <a:xfrm>
              <a:off x="-5379368" y="-2052057"/>
              <a:ext cx="9454" cy="7210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127" y="1"/>
                  </a:moveTo>
                  <a:cubicBezTo>
                    <a:pt x="104" y="1"/>
                    <a:pt x="85" y="16"/>
                    <a:pt x="63" y="31"/>
                  </a:cubicBezTo>
                  <a:cubicBezTo>
                    <a:pt x="63" y="49"/>
                    <a:pt x="49" y="61"/>
                    <a:pt x="37" y="72"/>
                  </a:cubicBezTo>
                  <a:cubicBezTo>
                    <a:pt x="11" y="90"/>
                    <a:pt x="0" y="113"/>
                    <a:pt x="7" y="147"/>
                  </a:cubicBezTo>
                  <a:cubicBezTo>
                    <a:pt x="23" y="147"/>
                    <a:pt x="33" y="151"/>
                    <a:pt x="49" y="151"/>
                  </a:cubicBezTo>
                  <a:cubicBezTo>
                    <a:pt x="63" y="151"/>
                    <a:pt x="78" y="143"/>
                    <a:pt x="93" y="125"/>
                  </a:cubicBezTo>
                  <a:cubicBezTo>
                    <a:pt x="108" y="102"/>
                    <a:pt x="138" y="109"/>
                    <a:pt x="164" y="102"/>
                  </a:cubicBezTo>
                  <a:cubicBezTo>
                    <a:pt x="197" y="80"/>
                    <a:pt x="197" y="57"/>
                    <a:pt x="171" y="27"/>
                  </a:cubicBezTo>
                  <a:cubicBezTo>
                    <a:pt x="153" y="9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7" name="Google Shape;34607;p24"/>
            <p:cNvSpPr/>
            <p:nvPr/>
          </p:nvSpPr>
          <p:spPr>
            <a:xfrm>
              <a:off x="-5398133" y="-2021353"/>
              <a:ext cx="8929" cy="14707"/>
            </a:xfrm>
            <a:custGeom>
              <a:avLst/>
              <a:gdLst/>
              <a:ahLst/>
              <a:cxnLst/>
              <a:rect l="l" t="t" r="r" b="b"/>
              <a:pathLst>
                <a:path w="187" h="308" extrusionOk="0">
                  <a:moveTo>
                    <a:pt x="154" y="1"/>
                  </a:moveTo>
                  <a:cubicBezTo>
                    <a:pt x="154" y="27"/>
                    <a:pt x="157" y="53"/>
                    <a:pt x="157" y="87"/>
                  </a:cubicBezTo>
                  <a:cubicBezTo>
                    <a:pt x="146" y="75"/>
                    <a:pt x="138" y="57"/>
                    <a:pt x="128" y="57"/>
                  </a:cubicBezTo>
                  <a:cubicBezTo>
                    <a:pt x="119" y="57"/>
                    <a:pt x="116" y="61"/>
                    <a:pt x="109" y="68"/>
                  </a:cubicBezTo>
                  <a:cubicBezTo>
                    <a:pt x="135" y="101"/>
                    <a:pt x="128" y="124"/>
                    <a:pt x="83" y="132"/>
                  </a:cubicBezTo>
                  <a:cubicBezTo>
                    <a:pt x="75" y="158"/>
                    <a:pt x="52" y="162"/>
                    <a:pt x="30" y="173"/>
                  </a:cubicBezTo>
                  <a:cubicBezTo>
                    <a:pt x="15" y="180"/>
                    <a:pt x="0" y="203"/>
                    <a:pt x="15" y="210"/>
                  </a:cubicBezTo>
                  <a:cubicBezTo>
                    <a:pt x="64" y="225"/>
                    <a:pt x="49" y="293"/>
                    <a:pt x="93" y="308"/>
                  </a:cubicBezTo>
                  <a:lnTo>
                    <a:pt x="93" y="289"/>
                  </a:lnTo>
                  <a:cubicBezTo>
                    <a:pt x="93" y="248"/>
                    <a:pt x="79" y="203"/>
                    <a:pt x="102" y="162"/>
                  </a:cubicBezTo>
                  <a:cubicBezTo>
                    <a:pt x="108" y="145"/>
                    <a:pt x="121" y="143"/>
                    <a:pt x="134" y="143"/>
                  </a:cubicBezTo>
                  <a:cubicBezTo>
                    <a:pt x="138" y="143"/>
                    <a:pt x="142" y="144"/>
                    <a:pt x="146" y="144"/>
                  </a:cubicBezTo>
                  <a:cubicBezTo>
                    <a:pt x="150" y="144"/>
                    <a:pt x="154" y="143"/>
                    <a:pt x="157" y="143"/>
                  </a:cubicBezTo>
                  <a:cubicBezTo>
                    <a:pt x="169" y="139"/>
                    <a:pt x="187" y="128"/>
                    <a:pt x="183" y="117"/>
                  </a:cubicBezTo>
                  <a:cubicBezTo>
                    <a:pt x="164" y="79"/>
                    <a:pt x="187" y="3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8" name="Google Shape;34608;p24"/>
            <p:cNvSpPr/>
            <p:nvPr/>
          </p:nvSpPr>
          <p:spPr>
            <a:xfrm>
              <a:off x="-5402956" y="-1994231"/>
              <a:ext cx="9502" cy="9168"/>
            </a:xfrm>
            <a:custGeom>
              <a:avLst/>
              <a:gdLst/>
              <a:ahLst/>
              <a:cxnLst/>
              <a:rect l="l" t="t" r="r" b="b"/>
              <a:pathLst>
                <a:path w="199" h="192" extrusionOk="0">
                  <a:moveTo>
                    <a:pt x="113" y="31"/>
                  </a:moveTo>
                  <a:cubicBezTo>
                    <a:pt x="142" y="31"/>
                    <a:pt x="142" y="57"/>
                    <a:pt x="150" y="76"/>
                  </a:cubicBezTo>
                  <a:cubicBezTo>
                    <a:pt x="165" y="106"/>
                    <a:pt x="146" y="117"/>
                    <a:pt x="120" y="128"/>
                  </a:cubicBezTo>
                  <a:cubicBezTo>
                    <a:pt x="94" y="135"/>
                    <a:pt x="79" y="166"/>
                    <a:pt x="49" y="166"/>
                  </a:cubicBezTo>
                  <a:cubicBezTo>
                    <a:pt x="46" y="166"/>
                    <a:pt x="41" y="166"/>
                    <a:pt x="37" y="161"/>
                  </a:cubicBezTo>
                  <a:cubicBezTo>
                    <a:pt x="30" y="132"/>
                    <a:pt x="46" y="102"/>
                    <a:pt x="53" y="72"/>
                  </a:cubicBezTo>
                  <a:cubicBezTo>
                    <a:pt x="56" y="42"/>
                    <a:pt x="82" y="35"/>
                    <a:pt x="113" y="31"/>
                  </a:cubicBezTo>
                  <a:close/>
                  <a:moveTo>
                    <a:pt x="90" y="1"/>
                  </a:moveTo>
                  <a:cubicBezTo>
                    <a:pt x="82" y="1"/>
                    <a:pt x="79" y="1"/>
                    <a:pt x="72" y="4"/>
                  </a:cubicBezTo>
                  <a:cubicBezTo>
                    <a:pt x="49" y="9"/>
                    <a:pt x="30" y="20"/>
                    <a:pt x="30" y="42"/>
                  </a:cubicBezTo>
                  <a:cubicBezTo>
                    <a:pt x="34" y="76"/>
                    <a:pt x="27" y="99"/>
                    <a:pt x="11" y="125"/>
                  </a:cubicBezTo>
                  <a:cubicBezTo>
                    <a:pt x="1" y="147"/>
                    <a:pt x="19" y="158"/>
                    <a:pt x="37" y="166"/>
                  </a:cubicBezTo>
                  <a:cubicBezTo>
                    <a:pt x="53" y="184"/>
                    <a:pt x="63" y="192"/>
                    <a:pt x="72" y="192"/>
                  </a:cubicBezTo>
                  <a:cubicBezTo>
                    <a:pt x="94" y="192"/>
                    <a:pt x="116" y="158"/>
                    <a:pt x="135" y="151"/>
                  </a:cubicBezTo>
                  <a:cubicBezTo>
                    <a:pt x="165" y="144"/>
                    <a:pt x="198" y="113"/>
                    <a:pt x="176" y="68"/>
                  </a:cubicBezTo>
                  <a:cubicBezTo>
                    <a:pt x="158" y="23"/>
                    <a:pt x="127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9" name="Google Shape;34609;p24"/>
            <p:cNvSpPr/>
            <p:nvPr/>
          </p:nvSpPr>
          <p:spPr>
            <a:xfrm>
              <a:off x="-5380275" y="-2021688"/>
              <a:ext cx="8929" cy="9120"/>
            </a:xfrm>
            <a:custGeom>
              <a:avLst/>
              <a:gdLst/>
              <a:ahLst/>
              <a:cxnLst/>
              <a:rect l="l" t="t" r="r" b="b"/>
              <a:pathLst>
                <a:path w="187" h="191" extrusionOk="0">
                  <a:moveTo>
                    <a:pt x="49" y="1"/>
                  </a:moveTo>
                  <a:cubicBezTo>
                    <a:pt x="45" y="4"/>
                    <a:pt x="42" y="12"/>
                    <a:pt x="37" y="15"/>
                  </a:cubicBezTo>
                  <a:cubicBezTo>
                    <a:pt x="37" y="27"/>
                    <a:pt x="33" y="38"/>
                    <a:pt x="33" y="49"/>
                  </a:cubicBezTo>
                  <a:cubicBezTo>
                    <a:pt x="33" y="60"/>
                    <a:pt x="33" y="72"/>
                    <a:pt x="37" y="82"/>
                  </a:cubicBezTo>
                  <a:cubicBezTo>
                    <a:pt x="64" y="91"/>
                    <a:pt x="78" y="108"/>
                    <a:pt x="71" y="135"/>
                  </a:cubicBezTo>
                  <a:cubicBezTo>
                    <a:pt x="71" y="146"/>
                    <a:pt x="68" y="150"/>
                    <a:pt x="64" y="150"/>
                  </a:cubicBezTo>
                  <a:cubicBezTo>
                    <a:pt x="56" y="150"/>
                    <a:pt x="52" y="146"/>
                    <a:pt x="49" y="143"/>
                  </a:cubicBezTo>
                  <a:cubicBezTo>
                    <a:pt x="42" y="139"/>
                    <a:pt x="37" y="135"/>
                    <a:pt x="33" y="135"/>
                  </a:cubicBezTo>
                  <a:cubicBezTo>
                    <a:pt x="30" y="135"/>
                    <a:pt x="26" y="139"/>
                    <a:pt x="26" y="139"/>
                  </a:cubicBezTo>
                  <a:cubicBezTo>
                    <a:pt x="19" y="150"/>
                    <a:pt x="0" y="150"/>
                    <a:pt x="4" y="169"/>
                  </a:cubicBezTo>
                  <a:cubicBezTo>
                    <a:pt x="23" y="172"/>
                    <a:pt x="49" y="169"/>
                    <a:pt x="64" y="191"/>
                  </a:cubicBezTo>
                  <a:cubicBezTo>
                    <a:pt x="86" y="172"/>
                    <a:pt x="101" y="146"/>
                    <a:pt x="135" y="146"/>
                  </a:cubicBezTo>
                  <a:cubicBezTo>
                    <a:pt x="138" y="146"/>
                    <a:pt x="138" y="150"/>
                    <a:pt x="142" y="150"/>
                  </a:cubicBezTo>
                  <a:lnTo>
                    <a:pt x="146" y="150"/>
                  </a:lnTo>
                  <a:cubicBezTo>
                    <a:pt x="161" y="150"/>
                    <a:pt x="187" y="131"/>
                    <a:pt x="183" y="101"/>
                  </a:cubicBezTo>
                  <a:cubicBezTo>
                    <a:pt x="127" y="82"/>
                    <a:pt x="71" y="64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0" name="Google Shape;34610;p24"/>
            <p:cNvSpPr/>
            <p:nvPr/>
          </p:nvSpPr>
          <p:spPr>
            <a:xfrm>
              <a:off x="-5384047" y="-2052391"/>
              <a:ext cx="7688" cy="7353"/>
            </a:xfrm>
            <a:custGeom>
              <a:avLst/>
              <a:gdLst/>
              <a:ahLst/>
              <a:cxnLst/>
              <a:rect l="l" t="t" r="r" b="b"/>
              <a:pathLst>
                <a:path w="161" h="154" extrusionOk="0">
                  <a:moveTo>
                    <a:pt x="34" y="1"/>
                  </a:moveTo>
                  <a:cubicBezTo>
                    <a:pt x="26" y="1"/>
                    <a:pt x="19" y="1"/>
                    <a:pt x="12" y="4"/>
                  </a:cubicBezTo>
                  <a:cubicBezTo>
                    <a:pt x="4" y="8"/>
                    <a:pt x="0" y="16"/>
                    <a:pt x="4" y="23"/>
                  </a:cubicBezTo>
                  <a:cubicBezTo>
                    <a:pt x="26" y="56"/>
                    <a:pt x="26" y="94"/>
                    <a:pt x="42" y="128"/>
                  </a:cubicBezTo>
                  <a:cubicBezTo>
                    <a:pt x="49" y="142"/>
                    <a:pt x="83" y="146"/>
                    <a:pt x="105" y="154"/>
                  </a:cubicBezTo>
                  <a:cubicBezTo>
                    <a:pt x="98" y="120"/>
                    <a:pt x="109" y="97"/>
                    <a:pt x="135" y="79"/>
                  </a:cubicBezTo>
                  <a:cubicBezTo>
                    <a:pt x="147" y="68"/>
                    <a:pt x="161" y="56"/>
                    <a:pt x="161" y="38"/>
                  </a:cubicBezTo>
                  <a:lnTo>
                    <a:pt x="161" y="38"/>
                  </a:lnTo>
                  <a:cubicBezTo>
                    <a:pt x="135" y="49"/>
                    <a:pt x="116" y="71"/>
                    <a:pt x="83" y="71"/>
                  </a:cubicBezTo>
                  <a:cubicBezTo>
                    <a:pt x="68" y="53"/>
                    <a:pt x="90" y="27"/>
                    <a:pt x="64" y="8"/>
                  </a:cubicBezTo>
                  <a:cubicBezTo>
                    <a:pt x="57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1" name="Google Shape;34611;p24"/>
            <p:cNvSpPr/>
            <p:nvPr/>
          </p:nvSpPr>
          <p:spPr>
            <a:xfrm>
              <a:off x="-5376885" y="-2039880"/>
              <a:ext cx="3772" cy="4488"/>
            </a:xfrm>
            <a:custGeom>
              <a:avLst/>
              <a:gdLst/>
              <a:ahLst/>
              <a:cxnLst/>
              <a:rect l="l" t="t" r="r" b="b"/>
              <a:pathLst>
                <a:path w="79" h="94" extrusionOk="0">
                  <a:moveTo>
                    <a:pt x="33" y="1"/>
                  </a:moveTo>
                  <a:cubicBezTo>
                    <a:pt x="4" y="4"/>
                    <a:pt x="4" y="34"/>
                    <a:pt x="0" y="60"/>
                  </a:cubicBezTo>
                  <a:cubicBezTo>
                    <a:pt x="0" y="75"/>
                    <a:pt x="4" y="86"/>
                    <a:pt x="19" y="94"/>
                  </a:cubicBezTo>
                  <a:cubicBezTo>
                    <a:pt x="38" y="79"/>
                    <a:pt x="60" y="68"/>
                    <a:pt x="78" y="56"/>
                  </a:cubicBezTo>
                  <a:cubicBezTo>
                    <a:pt x="78" y="30"/>
                    <a:pt x="75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2" name="Google Shape;34612;p24"/>
            <p:cNvSpPr/>
            <p:nvPr/>
          </p:nvSpPr>
          <p:spPr>
            <a:xfrm>
              <a:off x="-5379033" y="-2047186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157" y="0"/>
                  </a:moveTo>
                  <a:cubicBezTo>
                    <a:pt x="131" y="7"/>
                    <a:pt x="101" y="0"/>
                    <a:pt x="86" y="23"/>
                  </a:cubicBezTo>
                  <a:cubicBezTo>
                    <a:pt x="71" y="41"/>
                    <a:pt x="56" y="49"/>
                    <a:pt x="42" y="49"/>
                  </a:cubicBezTo>
                  <a:cubicBezTo>
                    <a:pt x="26" y="49"/>
                    <a:pt x="16" y="45"/>
                    <a:pt x="0" y="45"/>
                  </a:cubicBezTo>
                  <a:cubicBezTo>
                    <a:pt x="11" y="71"/>
                    <a:pt x="26" y="86"/>
                    <a:pt x="45" y="86"/>
                  </a:cubicBezTo>
                  <a:cubicBezTo>
                    <a:pt x="56" y="86"/>
                    <a:pt x="68" y="78"/>
                    <a:pt x="83" y="67"/>
                  </a:cubicBezTo>
                  <a:cubicBezTo>
                    <a:pt x="112" y="49"/>
                    <a:pt x="142" y="33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3" name="Google Shape;34613;p24"/>
            <p:cNvSpPr/>
            <p:nvPr/>
          </p:nvSpPr>
          <p:spPr>
            <a:xfrm>
              <a:off x="-5395268" y="-2005978"/>
              <a:ext cx="7354" cy="3963"/>
            </a:xfrm>
            <a:custGeom>
              <a:avLst/>
              <a:gdLst/>
              <a:ahLst/>
              <a:cxnLst/>
              <a:rect l="l" t="t" r="r" b="b"/>
              <a:pathLst>
                <a:path w="154" h="83" extrusionOk="0">
                  <a:moveTo>
                    <a:pt x="37" y="0"/>
                  </a:moveTo>
                  <a:cubicBezTo>
                    <a:pt x="0" y="34"/>
                    <a:pt x="15" y="60"/>
                    <a:pt x="56" y="76"/>
                  </a:cubicBezTo>
                  <a:cubicBezTo>
                    <a:pt x="68" y="83"/>
                    <a:pt x="82" y="83"/>
                    <a:pt x="97" y="83"/>
                  </a:cubicBezTo>
                  <a:cubicBezTo>
                    <a:pt x="116" y="83"/>
                    <a:pt x="135" y="79"/>
                    <a:pt x="154" y="71"/>
                  </a:cubicBezTo>
                  <a:lnTo>
                    <a:pt x="154" y="67"/>
                  </a:lnTo>
                  <a:cubicBezTo>
                    <a:pt x="135" y="57"/>
                    <a:pt x="104" y="67"/>
                    <a:pt x="86" y="45"/>
                  </a:cubicBezTo>
                  <a:cubicBezTo>
                    <a:pt x="64" y="41"/>
                    <a:pt x="59" y="12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4" name="Google Shape;34614;p24"/>
            <p:cNvSpPr/>
            <p:nvPr/>
          </p:nvSpPr>
          <p:spPr>
            <a:xfrm>
              <a:off x="-5399948" y="-2061129"/>
              <a:ext cx="3629" cy="3104"/>
            </a:xfrm>
            <a:custGeom>
              <a:avLst/>
              <a:gdLst/>
              <a:ahLst/>
              <a:cxnLst/>
              <a:rect l="l" t="t" r="r" b="b"/>
              <a:pathLst>
                <a:path w="76" h="65" extrusionOk="0">
                  <a:moveTo>
                    <a:pt x="35" y="1"/>
                  </a:moveTo>
                  <a:cubicBezTo>
                    <a:pt x="12" y="1"/>
                    <a:pt x="0" y="11"/>
                    <a:pt x="0" y="34"/>
                  </a:cubicBezTo>
                  <a:cubicBezTo>
                    <a:pt x="5" y="56"/>
                    <a:pt x="16" y="64"/>
                    <a:pt x="31" y="64"/>
                  </a:cubicBezTo>
                  <a:lnTo>
                    <a:pt x="38" y="64"/>
                  </a:lnTo>
                  <a:cubicBezTo>
                    <a:pt x="61" y="60"/>
                    <a:pt x="72" y="53"/>
                    <a:pt x="76" y="27"/>
                  </a:cubicBezTo>
                  <a:cubicBezTo>
                    <a:pt x="68" y="11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5" name="Google Shape;34615;p24"/>
            <p:cNvSpPr/>
            <p:nvPr/>
          </p:nvSpPr>
          <p:spPr>
            <a:xfrm>
              <a:off x="-5376025" y="-2037206"/>
              <a:ext cx="4871" cy="3820"/>
            </a:xfrm>
            <a:custGeom>
              <a:avLst/>
              <a:gdLst/>
              <a:ahLst/>
              <a:cxnLst/>
              <a:rect l="l" t="t" r="r" b="b"/>
              <a:pathLst>
                <a:path w="102" h="80" extrusionOk="0">
                  <a:moveTo>
                    <a:pt x="60" y="0"/>
                  </a:moveTo>
                  <a:cubicBezTo>
                    <a:pt x="42" y="12"/>
                    <a:pt x="20" y="23"/>
                    <a:pt x="1" y="38"/>
                  </a:cubicBezTo>
                  <a:cubicBezTo>
                    <a:pt x="5" y="57"/>
                    <a:pt x="12" y="79"/>
                    <a:pt x="31" y="79"/>
                  </a:cubicBezTo>
                  <a:cubicBezTo>
                    <a:pt x="34" y="79"/>
                    <a:pt x="38" y="75"/>
                    <a:pt x="46" y="71"/>
                  </a:cubicBezTo>
                  <a:cubicBezTo>
                    <a:pt x="68" y="60"/>
                    <a:pt x="101" y="3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6" name="Google Shape;34616;p24"/>
            <p:cNvSpPr/>
            <p:nvPr/>
          </p:nvSpPr>
          <p:spPr>
            <a:xfrm>
              <a:off x="-5382233" y="-202312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1" y="0"/>
                  </a:moveTo>
                  <a:cubicBezTo>
                    <a:pt x="22" y="19"/>
                    <a:pt x="7" y="38"/>
                    <a:pt x="0" y="60"/>
                  </a:cubicBezTo>
                  <a:cubicBezTo>
                    <a:pt x="7" y="64"/>
                    <a:pt x="15" y="68"/>
                    <a:pt x="22" y="68"/>
                  </a:cubicBezTo>
                  <a:cubicBezTo>
                    <a:pt x="38" y="68"/>
                    <a:pt x="48" y="53"/>
                    <a:pt x="60" y="49"/>
                  </a:cubicBezTo>
                  <a:cubicBezTo>
                    <a:pt x="64" y="53"/>
                    <a:pt x="64" y="53"/>
                    <a:pt x="67" y="53"/>
                  </a:cubicBezTo>
                  <a:cubicBezTo>
                    <a:pt x="74" y="53"/>
                    <a:pt x="78" y="49"/>
                    <a:pt x="78" y="45"/>
                  </a:cubicBezTo>
                  <a:cubicBezTo>
                    <a:pt x="83" y="42"/>
                    <a:pt x="86" y="34"/>
                    <a:pt x="90" y="31"/>
                  </a:cubicBezTo>
                  <a:cubicBezTo>
                    <a:pt x="86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7" name="Google Shape;34617;p24"/>
            <p:cNvSpPr/>
            <p:nvPr/>
          </p:nvSpPr>
          <p:spPr>
            <a:xfrm>
              <a:off x="-5393120" y="-206007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45" y="1"/>
                  </a:moveTo>
                  <a:cubicBezTo>
                    <a:pt x="37" y="1"/>
                    <a:pt x="30" y="1"/>
                    <a:pt x="19" y="8"/>
                  </a:cubicBezTo>
                  <a:cubicBezTo>
                    <a:pt x="7" y="15"/>
                    <a:pt x="0" y="31"/>
                    <a:pt x="11" y="42"/>
                  </a:cubicBezTo>
                  <a:cubicBezTo>
                    <a:pt x="19" y="53"/>
                    <a:pt x="30" y="60"/>
                    <a:pt x="37" y="60"/>
                  </a:cubicBezTo>
                  <a:cubicBezTo>
                    <a:pt x="45" y="60"/>
                    <a:pt x="56" y="53"/>
                    <a:pt x="64" y="49"/>
                  </a:cubicBezTo>
                  <a:cubicBezTo>
                    <a:pt x="75" y="46"/>
                    <a:pt x="82" y="38"/>
                    <a:pt x="93" y="38"/>
                  </a:cubicBezTo>
                  <a:cubicBezTo>
                    <a:pt x="78" y="15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8" name="Google Shape;34618;p24"/>
            <p:cNvSpPr/>
            <p:nvPr/>
          </p:nvSpPr>
          <p:spPr>
            <a:xfrm>
              <a:off x="-5395985" y="-2018106"/>
              <a:ext cx="4297" cy="3056"/>
            </a:xfrm>
            <a:custGeom>
              <a:avLst/>
              <a:gdLst/>
              <a:ahLst/>
              <a:cxnLst/>
              <a:rect l="l" t="t" r="r" b="b"/>
              <a:pathLst>
                <a:path w="90" h="64" extrusionOk="0">
                  <a:moveTo>
                    <a:pt x="64" y="0"/>
                  </a:moveTo>
                  <a:cubicBezTo>
                    <a:pt x="26" y="7"/>
                    <a:pt x="0" y="23"/>
                    <a:pt x="38" y="64"/>
                  </a:cubicBezTo>
                  <a:cubicBezTo>
                    <a:pt x="83" y="56"/>
                    <a:pt x="90" y="33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9" name="Google Shape;34619;p24"/>
            <p:cNvSpPr/>
            <p:nvPr/>
          </p:nvSpPr>
          <p:spPr>
            <a:xfrm>
              <a:off x="-5387628" y="-2058837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2" y="1"/>
                    <a:pt x="4" y="5"/>
                    <a:pt x="1" y="16"/>
                  </a:cubicBezTo>
                  <a:cubicBezTo>
                    <a:pt x="1" y="49"/>
                    <a:pt x="30" y="46"/>
                    <a:pt x="68" y="65"/>
                  </a:cubicBezTo>
                  <a:cubicBezTo>
                    <a:pt x="46" y="31"/>
                    <a:pt x="56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0" name="Google Shape;34620;p24"/>
            <p:cNvSpPr/>
            <p:nvPr/>
          </p:nvSpPr>
          <p:spPr>
            <a:xfrm>
              <a:off x="-5379224" y="-2000821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20" y="1"/>
                  </a:moveTo>
                  <a:cubicBezTo>
                    <a:pt x="8" y="4"/>
                    <a:pt x="1" y="16"/>
                    <a:pt x="4" y="30"/>
                  </a:cubicBezTo>
                  <a:cubicBezTo>
                    <a:pt x="8" y="42"/>
                    <a:pt x="15" y="53"/>
                    <a:pt x="27" y="53"/>
                  </a:cubicBezTo>
                  <a:lnTo>
                    <a:pt x="30" y="53"/>
                  </a:lnTo>
                  <a:cubicBezTo>
                    <a:pt x="49" y="49"/>
                    <a:pt x="46" y="35"/>
                    <a:pt x="46" y="23"/>
                  </a:cubicBezTo>
                  <a:cubicBezTo>
                    <a:pt x="42" y="12"/>
                    <a:pt x="37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1" name="Google Shape;34621;p24"/>
            <p:cNvSpPr/>
            <p:nvPr/>
          </p:nvSpPr>
          <p:spPr>
            <a:xfrm>
              <a:off x="-5399232" y="-2108067"/>
              <a:ext cx="19530" cy="19673"/>
            </a:xfrm>
            <a:custGeom>
              <a:avLst/>
              <a:gdLst/>
              <a:ahLst/>
              <a:cxnLst/>
              <a:rect l="l" t="t" r="r" b="b"/>
              <a:pathLst>
                <a:path w="409" h="412" extrusionOk="0">
                  <a:moveTo>
                    <a:pt x="154" y="266"/>
                  </a:moveTo>
                  <a:cubicBezTo>
                    <a:pt x="173" y="292"/>
                    <a:pt x="192" y="318"/>
                    <a:pt x="210" y="347"/>
                  </a:cubicBezTo>
                  <a:lnTo>
                    <a:pt x="206" y="352"/>
                  </a:lnTo>
                  <a:cubicBezTo>
                    <a:pt x="199" y="359"/>
                    <a:pt x="195" y="363"/>
                    <a:pt x="187" y="363"/>
                  </a:cubicBezTo>
                  <a:cubicBezTo>
                    <a:pt x="180" y="363"/>
                    <a:pt x="173" y="356"/>
                    <a:pt x="161" y="352"/>
                  </a:cubicBezTo>
                  <a:cubicBezTo>
                    <a:pt x="139" y="340"/>
                    <a:pt x="120" y="321"/>
                    <a:pt x="132" y="292"/>
                  </a:cubicBezTo>
                  <a:cubicBezTo>
                    <a:pt x="132" y="280"/>
                    <a:pt x="135" y="266"/>
                    <a:pt x="151" y="266"/>
                  </a:cubicBezTo>
                  <a:close/>
                  <a:moveTo>
                    <a:pt x="255" y="0"/>
                  </a:moveTo>
                  <a:cubicBezTo>
                    <a:pt x="244" y="0"/>
                    <a:pt x="232" y="7"/>
                    <a:pt x="218" y="23"/>
                  </a:cubicBezTo>
                  <a:cubicBezTo>
                    <a:pt x="232" y="45"/>
                    <a:pt x="304" y="11"/>
                    <a:pt x="273" y="75"/>
                  </a:cubicBezTo>
                  <a:cubicBezTo>
                    <a:pt x="251" y="64"/>
                    <a:pt x="229" y="56"/>
                    <a:pt x="206" y="56"/>
                  </a:cubicBezTo>
                  <a:cubicBezTo>
                    <a:pt x="192" y="56"/>
                    <a:pt x="180" y="56"/>
                    <a:pt x="169" y="64"/>
                  </a:cubicBezTo>
                  <a:cubicBezTo>
                    <a:pt x="165" y="75"/>
                    <a:pt x="161" y="83"/>
                    <a:pt x="151" y="109"/>
                  </a:cubicBezTo>
                  <a:cubicBezTo>
                    <a:pt x="169" y="94"/>
                    <a:pt x="184" y="90"/>
                    <a:pt x="199" y="90"/>
                  </a:cubicBezTo>
                  <a:cubicBezTo>
                    <a:pt x="218" y="90"/>
                    <a:pt x="237" y="97"/>
                    <a:pt x="255" y="105"/>
                  </a:cubicBezTo>
                  <a:cubicBezTo>
                    <a:pt x="273" y="116"/>
                    <a:pt x="289" y="123"/>
                    <a:pt x="308" y="123"/>
                  </a:cubicBezTo>
                  <a:lnTo>
                    <a:pt x="318" y="123"/>
                  </a:lnTo>
                  <a:cubicBezTo>
                    <a:pt x="285" y="142"/>
                    <a:pt x="225" y="123"/>
                    <a:pt x="221" y="187"/>
                  </a:cubicBezTo>
                  <a:cubicBezTo>
                    <a:pt x="221" y="190"/>
                    <a:pt x="218" y="195"/>
                    <a:pt x="214" y="195"/>
                  </a:cubicBezTo>
                  <a:cubicBezTo>
                    <a:pt x="210" y="195"/>
                    <a:pt x="206" y="190"/>
                    <a:pt x="203" y="187"/>
                  </a:cubicBezTo>
                  <a:cubicBezTo>
                    <a:pt x="187" y="168"/>
                    <a:pt x="177" y="164"/>
                    <a:pt x="169" y="164"/>
                  </a:cubicBezTo>
                  <a:cubicBezTo>
                    <a:pt x="151" y="164"/>
                    <a:pt x="151" y="202"/>
                    <a:pt x="135" y="225"/>
                  </a:cubicBezTo>
                  <a:cubicBezTo>
                    <a:pt x="109" y="187"/>
                    <a:pt x="49" y="202"/>
                    <a:pt x="35" y="146"/>
                  </a:cubicBezTo>
                  <a:cubicBezTo>
                    <a:pt x="27" y="150"/>
                    <a:pt x="20" y="154"/>
                    <a:pt x="16" y="154"/>
                  </a:cubicBezTo>
                  <a:cubicBezTo>
                    <a:pt x="8" y="157"/>
                    <a:pt x="4" y="157"/>
                    <a:pt x="1" y="157"/>
                  </a:cubicBezTo>
                  <a:cubicBezTo>
                    <a:pt x="16" y="269"/>
                    <a:pt x="113" y="389"/>
                    <a:pt x="210" y="411"/>
                  </a:cubicBezTo>
                  <a:cubicBezTo>
                    <a:pt x="259" y="408"/>
                    <a:pt x="304" y="404"/>
                    <a:pt x="352" y="404"/>
                  </a:cubicBezTo>
                  <a:lnTo>
                    <a:pt x="352" y="400"/>
                  </a:lnTo>
                  <a:cubicBezTo>
                    <a:pt x="341" y="389"/>
                    <a:pt x="326" y="382"/>
                    <a:pt x="315" y="374"/>
                  </a:cubicBezTo>
                  <a:cubicBezTo>
                    <a:pt x="349" y="344"/>
                    <a:pt x="322" y="299"/>
                    <a:pt x="344" y="269"/>
                  </a:cubicBezTo>
                  <a:cubicBezTo>
                    <a:pt x="356" y="254"/>
                    <a:pt x="375" y="247"/>
                    <a:pt x="371" y="225"/>
                  </a:cubicBezTo>
                  <a:lnTo>
                    <a:pt x="371" y="225"/>
                  </a:lnTo>
                  <a:cubicBezTo>
                    <a:pt x="334" y="232"/>
                    <a:pt x="311" y="269"/>
                    <a:pt x="270" y="277"/>
                  </a:cubicBezTo>
                  <a:cubicBezTo>
                    <a:pt x="266" y="247"/>
                    <a:pt x="292" y="225"/>
                    <a:pt x="282" y="195"/>
                  </a:cubicBezTo>
                  <a:cubicBezTo>
                    <a:pt x="273" y="183"/>
                    <a:pt x="277" y="168"/>
                    <a:pt x="292" y="168"/>
                  </a:cubicBezTo>
                  <a:cubicBezTo>
                    <a:pt x="299" y="164"/>
                    <a:pt x="308" y="164"/>
                    <a:pt x="311" y="164"/>
                  </a:cubicBezTo>
                  <a:cubicBezTo>
                    <a:pt x="318" y="164"/>
                    <a:pt x="326" y="168"/>
                    <a:pt x="326" y="183"/>
                  </a:cubicBezTo>
                  <a:cubicBezTo>
                    <a:pt x="330" y="209"/>
                    <a:pt x="363" y="206"/>
                    <a:pt x="371" y="225"/>
                  </a:cubicBezTo>
                  <a:cubicBezTo>
                    <a:pt x="408" y="202"/>
                    <a:pt x="408" y="172"/>
                    <a:pt x="382" y="142"/>
                  </a:cubicBezTo>
                  <a:cubicBezTo>
                    <a:pt x="375" y="128"/>
                    <a:pt x="360" y="116"/>
                    <a:pt x="360" y="97"/>
                  </a:cubicBezTo>
                  <a:lnTo>
                    <a:pt x="356" y="97"/>
                  </a:lnTo>
                  <a:cubicBezTo>
                    <a:pt x="315" y="97"/>
                    <a:pt x="308" y="60"/>
                    <a:pt x="292" y="33"/>
                  </a:cubicBezTo>
                  <a:cubicBezTo>
                    <a:pt x="282" y="1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2" name="Google Shape;34622;p24"/>
            <p:cNvSpPr/>
            <p:nvPr/>
          </p:nvSpPr>
          <p:spPr>
            <a:xfrm>
              <a:off x="-5427404" y="-2108975"/>
              <a:ext cx="24114" cy="20580"/>
            </a:xfrm>
            <a:custGeom>
              <a:avLst/>
              <a:gdLst/>
              <a:ahLst/>
              <a:cxnLst/>
              <a:rect l="l" t="t" r="r" b="b"/>
              <a:pathLst>
                <a:path w="505" h="431" extrusionOk="0">
                  <a:moveTo>
                    <a:pt x="213" y="0"/>
                  </a:moveTo>
                  <a:cubicBezTo>
                    <a:pt x="206" y="0"/>
                    <a:pt x="199" y="8"/>
                    <a:pt x="194" y="12"/>
                  </a:cubicBezTo>
                  <a:cubicBezTo>
                    <a:pt x="135" y="79"/>
                    <a:pt x="52" y="124"/>
                    <a:pt x="23" y="218"/>
                  </a:cubicBezTo>
                  <a:cubicBezTo>
                    <a:pt x="0" y="281"/>
                    <a:pt x="11" y="299"/>
                    <a:pt x="90" y="311"/>
                  </a:cubicBezTo>
                  <a:cubicBezTo>
                    <a:pt x="90" y="292"/>
                    <a:pt x="87" y="277"/>
                    <a:pt x="78" y="262"/>
                  </a:cubicBezTo>
                  <a:cubicBezTo>
                    <a:pt x="56" y="221"/>
                    <a:pt x="60" y="187"/>
                    <a:pt x="104" y="157"/>
                  </a:cubicBezTo>
                  <a:cubicBezTo>
                    <a:pt x="139" y="139"/>
                    <a:pt x="149" y="97"/>
                    <a:pt x="183" y="79"/>
                  </a:cubicBezTo>
                  <a:cubicBezTo>
                    <a:pt x="225" y="68"/>
                    <a:pt x="266" y="49"/>
                    <a:pt x="303" y="49"/>
                  </a:cubicBezTo>
                  <a:cubicBezTo>
                    <a:pt x="329" y="49"/>
                    <a:pt x="356" y="57"/>
                    <a:pt x="382" y="75"/>
                  </a:cubicBezTo>
                  <a:cubicBezTo>
                    <a:pt x="475" y="154"/>
                    <a:pt x="486" y="273"/>
                    <a:pt x="396" y="356"/>
                  </a:cubicBezTo>
                  <a:cubicBezTo>
                    <a:pt x="385" y="366"/>
                    <a:pt x="374" y="375"/>
                    <a:pt x="366" y="382"/>
                  </a:cubicBezTo>
                  <a:cubicBezTo>
                    <a:pt x="363" y="408"/>
                    <a:pt x="329" y="397"/>
                    <a:pt x="322" y="419"/>
                  </a:cubicBezTo>
                  <a:lnTo>
                    <a:pt x="337" y="419"/>
                  </a:lnTo>
                  <a:cubicBezTo>
                    <a:pt x="356" y="419"/>
                    <a:pt x="374" y="427"/>
                    <a:pt x="392" y="427"/>
                  </a:cubicBezTo>
                  <a:cubicBezTo>
                    <a:pt x="392" y="427"/>
                    <a:pt x="396" y="430"/>
                    <a:pt x="401" y="430"/>
                  </a:cubicBezTo>
                  <a:cubicBezTo>
                    <a:pt x="411" y="430"/>
                    <a:pt x="423" y="423"/>
                    <a:pt x="430" y="408"/>
                  </a:cubicBezTo>
                  <a:cubicBezTo>
                    <a:pt x="471" y="322"/>
                    <a:pt x="505" y="236"/>
                    <a:pt x="468" y="139"/>
                  </a:cubicBezTo>
                  <a:cubicBezTo>
                    <a:pt x="449" y="94"/>
                    <a:pt x="430" y="61"/>
                    <a:pt x="378" y="38"/>
                  </a:cubicBezTo>
                  <a:cubicBezTo>
                    <a:pt x="359" y="30"/>
                    <a:pt x="340" y="26"/>
                    <a:pt x="318" y="26"/>
                  </a:cubicBezTo>
                  <a:lnTo>
                    <a:pt x="292" y="26"/>
                  </a:lnTo>
                  <a:cubicBezTo>
                    <a:pt x="261" y="26"/>
                    <a:pt x="235" y="23"/>
                    <a:pt x="213" y="4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3" name="Google Shape;34623;p24"/>
            <p:cNvSpPr/>
            <p:nvPr/>
          </p:nvSpPr>
          <p:spPr>
            <a:xfrm>
              <a:off x="-5424730" y="-2105202"/>
              <a:ext cx="10887" cy="15376"/>
            </a:xfrm>
            <a:custGeom>
              <a:avLst/>
              <a:gdLst/>
              <a:ahLst/>
              <a:cxnLst/>
              <a:rect l="l" t="t" r="r" b="b"/>
              <a:pathLst>
                <a:path w="228" h="322" extrusionOk="0">
                  <a:moveTo>
                    <a:pt x="127" y="0"/>
                  </a:moveTo>
                  <a:lnTo>
                    <a:pt x="127" y="0"/>
                  </a:lnTo>
                  <a:cubicBezTo>
                    <a:pt x="93" y="18"/>
                    <a:pt x="83" y="60"/>
                    <a:pt x="48" y="78"/>
                  </a:cubicBezTo>
                  <a:cubicBezTo>
                    <a:pt x="4" y="108"/>
                    <a:pt x="0" y="142"/>
                    <a:pt x="22" y="183"/>
                  </a:cubicBezTo>
                  <a:cubicBezTo>
                    <a:pt x="31" y="198"/>
                    <a:pt x="34" y="213"/>
                    <a:pt x="34" y="232"/>
                  </a:cubicBezTo>
                  <a:cubicBezTo>
                    <a:pt x="53" y="277"/>
                    <a:pt x="79" y="318"/>
                    <a:pt x="138" y="322"/>
                  </a:cubicBezTo>
                  <a:lnTo>
                    <a:pt x="135" y="318"/>
                  </a:lnTo>
                  <a:cubicBezTo>
                    <a:pt x="161" y="251"/>
                    <a:pt x="165" y="247"/>
                    <a:pt x="228" y="225"/>
                  </a:cubicBezTo>
                  <a:cubicBezTo>
                    <a:pt x="224" y="213"/>
                    <a:pt x="217" y="209"/>
                    <a:pt x="205" y="209"/>
                  </a:cubicBezTo>
                  <a:cubicBezTo>
                    <a:pt x="202" y="209"/>
                    <a:pt x="195" y="213"/>
                    <a:pt x="188" y="213"/>
                  </a:cubicBezTo>
                  <a:cubicBezTo>
                    <a:pt x="179" y="217"/>
                    <a:pt x="172" y="217"/>
                    <a:pt x="169" y="217"/>
                  </a:cubicBezTo>
                  <a:cubicBezTo>
                    <a:pt x="157" y="217"/>
                    <a:pt x="146" y="213"/>
                    <a:pt x="143" y="191"/>
                  </a:cubicBezTo>
                  <a:cubicBezTo>
                    <a:pt x="131" y="194"/>
                    <a:pt x="124" y="194"/>
                    <a:pt x="112" y="202"/>
                  </a:cubicBezTo>
                  <a:cubicBezTo>
                    <a:pt x="105" y="206"/>
                    <a:pt x="93" y="209"/>
                    <a:pt x="86" y="209"/>
                  </a:cubicBezTo>
                  <a:cubicBezTo>
                    <a:pt x="79" y="209"/>
                    <a:pt x="75" y="206"/>
                    <a:pt x="71" y="202"/>
                  </a:cubicBezTo>
                  <a:cubicBezTo>
                    <a:pt x="60" y="180"/>
                    <a:pt x="79" y="168"/>
                    <a:pt x="98" y="161"/>
                  </a:cubicBezTo>
                  <a:cubicBezTo>
                    <a:pt x="109" y="157"/>
                    <a:pt x="120" y="157"/>
                    <a:pt x="116" y="142"/>
                  </a:cubicBezTo>
                  <a:cubicBezTo>
                    <a:pt x="112" y="139"/>
                    <a:pt x="109" y="135"/>
                    <a:pt x="105" y="135"/>
                  </a:cubicBezTo>
                  <a:cubicBezTo>
                    <a:pt x="98" y="135"/>
                    <a:pt x="90" y="139"/>
                    <a:pt x="86" y="142"/>
                  </a:cubicBezTo>
                  <a:cubicBezTo>
                    <a:pt x="79" y="146"/>
                    <a:pt x="71" y="146"/>
                    <a:pt x="67" y="146"/>
                  </a:cubicBezTo>
                  <a:cubicBezTo>
                    <a:pt x="64" y="146"/>
                    <a:pt x="60" y="146"/>
                    <a:pt x="53" y="142"/>
                  </a:cubicBezTo>
                  <a:cubicBezTo>
                    <a:pt x="45" y="97"/>
                    <a:pt x="90" y="90"/>
                    <a:pt x="109" y="78"/>
                  </a:cubicBezTo>
                  <a:cubicBezTo>
                    <a:pt x="161" y="49"/>
                    <a:pt x="165" y="52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4" name="Google Shape;34624;p24"/>
            <p:cNvSpPr/>
            <p:nvPr/>
          </p:nvSpPr>
          <p:spPr>
            <a:xfrm>
              <a:off x="-5382424" y="-2095079"/>
              <a:ext cx="13561" cy="8452"/>
            </a:xfrm>
            <a:custGeom>
              <a:avLst/>
              <a:gdLst/>
              <a:ahLst/>
              <a:cxnLst/>
              <a:rect l="l" t="t" r="r" b="b"/>
              <a:pathLst>
                <a:path w="284" h="177" extrusionOk="0">
                  <a:moveTo>
                    <a:pt x="213" y="1"/>
                  </a:moveTo>
                  <a:cubicBezTo>
                    <a:pt x="209" y="49"/>
                    <a:pt x="149" y="68"/>
                    <a:pt x="131" y="68"/>
                  </a:cubicBezTo>
                  <a:cubicBezTo>
                    <a:pt x="78" y="75"/>
                    <a:pt x="49" y="117"/>
                    <a:pt x="0" y="128"/>
                  </a:cubicBezTo>
                  <a:lnTo>
                    <a:pt x="0" y="132"/>
                  </a:lnTo>
                  <a:lnTo>
                    <a:pt x="0" y="143"/>
                  </a:lnTo>
                  <a:cubicBezTo>
                    <a:pt x="0" y="151"/>
                    <a:pt x="4" y="154"/>
                    <a:pt x="4" y="158"/>
                  </a:cubicBezTo>
                  <a:cubicBezTo>
                    <a:pt x="8" y="165"/>
                    <a:pt x="15" y="170"/>
                    <a:pt x="19" y="173"/>
                  </a:cubicBezTo>
                  <a:lnTo>
                    <a:pt x="23" y="173"/>
                  </a:lnTo>
                  <a:cubicBezTo>
                    <a:pt x="34" y="173"/>
                    <a:pt x="45" y="173"/>
                    <a:pt x="56" y="177"/>
                  </a:cubicBezTo>
                  <a:lnTo>
                    <a:pt x="90" y="177"/>
                  </a:lnTo>
                  <a:cubicBezTo>
                    <a:pt x="113" y="177"/>
                    <a:pt x="135" y="173"/>
                    <a:pt x="157" y="154"/>
                  </a:cubicBezTo>
                  <a:cubicBezTo>
                    <a:pt x="161" y="147"/>
                    <a:pt x="168" y="147"/>
                    <a:pt x="172" y="147"/>
                  </a:cubicBezTo>
                  <a:cubicBezTo>
                    <a:pt x="187" y="147"/>
                    <a:pt x="202" y="158"/>
                    <a:pt x="213" y="177"/>
                  </a:cubicBezTo>
                  <a:cubicBezTo>
                    <a:pt x="244" y="151"/>
                    <a:pt x="183" y="117"/>
                    <a:pt x="228" y="87"/>
                  </a:cubicBezTo>
                  <a:cubicBezTo>
                    <a:pt x="284" y="53"/>
                    <a:pt x="280" y="35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5" name="Google Shape;34625;p24"/>
            <p:cNvSpPr/>
            <p:nvPr/>
          </p:nvSpPr>
          <p:spPr>
            <a:xfrm>
              <a:off x="-5382997" y="-2088060"/>
              <a:ext cx="10792" cy="8929"/>
            </a:xfrm>
            <a:custGeom>
              <a:avLst/>
              <a:gdLst/>
              <a:ahLst/>
              <a:cxnLst/>
              <a:rect l="l" t="t" r="r" b="b"/>
              <a:pathLst>
                <a:path w="226" h="187" extrusionOk="0">
                  <a:moveTo>
                    <a:pt x="184" y="0"/>
                  </a:moveTo>
                  <a:cubicBezTo>
                    <a:pt x="180" y="0"/>
                    <a:pt x="173" y="0"/>
                    <a:pt x="169" y="7"/>
                  </a:cubicBezTo>
                  <a:cubicBezTo>
                    <a:pt x="147" y="26"/>
                    <a:pt x="125" y="30"/>
                    <a:pt x="102" y="30"/>
                  </a:cubicBezTo>
                  <a:lnTo>
                    <a:pt x="68" y="30"/>
                  </a:lnTo>
                  <a:cubicBezTo>
                    <a:pt x="57" y="26"/>
                    <a:pt x="46" y="26"/>
                    <a:pt x="35" y="26"/>
                  </a:cubicBezTo>
                  <a:lnTo>
                    <a:pt x="31" y="26"/>
                  </a:lnTo>
                  <a:cubicBezTo>
                    <a:pt x="38" y="41"/>
                    <a:pt x="54" y="52"/>
                    <a:pt x="38" y="75"/>
                  </a:cubicBezTo>
                  <a:cubicBezTo>
                    <a:pt x="16" y="108"/>
                    <a:pt x="1" y="146"/>
                    <a:pt x="27" y="187"/>
                  </a:cubicBezTo>
                  <a:cubicBezTo>
                    <a:pt x="54" y="175"/>
                    <a:pt x="61" y="153"/>
                    <a:pt x="57" y="127"/>
                  </a:cubicBezTo>
                  <a:cubicBezTo>
                    <a:pt x="54" y="108"/>
                    <a:pt x="54" y="82"/>
                    <a:pt x="72" y="82"/>
                  </a:cubicBezTo>
                  <a:cubicBezTo>
                    <a:pt x="125" y="75"/>
                    <a:pt x="166" y="30"/>
                    <a:pt x="218" y="30"/>
                  </a:cubicBezTo>
                  <a:lnTo>
                    <a:pt x="225" y="30"/>
                  </a:lnTo>
                  <a:cubicBezTo>
                    <a:pt x="214" y="11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6" name="Google Shape;34626;p24"/>
            <p:cNvSpPr/>
            <p:nvPr/>
          </p:nvSpPr>
          <p:spPr>
            <a:xfrm>
              <a:off x="-5389395" y="-2072732"/>
              <a:ext cx="6637" cy="6828"/>
            </a:xfrm>
            <a:custGeom>
              <a:avLst/>
              <a:gdLst/>
              <a:ahLst/>
              <a:cxnLst/>
              <a:rect l="l" t="t" r="r" b="b"/>
              <a:pathLst>
                <a:path w="139" h="143" extrusionOk="0">
                  <a:moveTo>
                    <a:pt x="38" y="0"/>
                  </a:moveTo>
                  <a:cubicBezTo>
                    <a:pt x="26" y="0"/>
                    <a:pt x="12" y="8"/>
                    <a:pt x="0" y="23"/>
                  </a:cubicBezTo>
                  <a:lnTo>
                    <a:pt x="23" y="23"/>
                  </a:lnTo>
                  <a:cubicBezTo>
                    <a:pt x="45" y="23"/>
                    <a:pt x="64" y="30"/>
                    <a:pt x="64" y="56"/>
                  </a:cubicBezTo>
                  <a:cubicBezTo>
                    <a:pt x="64" y="83"/>
                    <a:pt x="49" y="83"/>
                    <a:pt x="34" y="83"/>
                  </a:cubicBezTo>
                  <a:lnTo>
                    <a:pt x="19" y="83"/>
                  </a:lnTo>
                  <a:cubicBezTo>
                    <a:pt x="12" y="83"/>
                    <a:pt x="8" y="83"/>
                    <a:pt x="4" y="87"/>
                  </a:cubicBezTo>
                  <a:cubicBezTo>
                    <a:pt x="26" y="123"/>
                    <a:pt x="41" y="142"/>
                    <a:pt x="60" y="142"/>
                  </a:cubicBezTo>
                  <a:cubicBezTo>
                    <a:pt x="83" y="142"/>
                    <a:pt x="105" y="120"/>
                    <a:pt x="138" y="75"/>
                  </a:cubicBezTo>
                  <a:cubicBezTo>
                    <a:pt x="120" y="56"/>
                    <a:pt x="83" y="61"/>
                    <a:pt x="67" y="23"/>
                  </a:cubicBezTo>
                  <a:cubicBezTo>
                    <a:pt x="64" y="8"/>
                    <a:pt x="53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7" name="Google Shape;34627;p24"/>
            <p:cNvSpPr/>
            <p:nvPr/>
          </p:nvSpPr>
          <p:spPr>
            <a:xfrm>
              <a:off x="-5386196" y="-2087583"/>
              <a:ext cx="5778" cy="9550"/>
            </a:xfrm>
            <a:custGeom>
              <a:avLst/>
              <a:gdLst/>
              <a:ahLst/>
              <a:cxnLst/>
              <a:rect l="l" t="t" r="r" b="b"/>
              <a:pathLst>
                <a:path w="121" h="200" extrusionOk="0">
                  <a:moveTo>
                    <a:pt x="83" y="1"/>
                  </a:moveTo>
                  <a:cubicBezTo>
                    <a:pt x="57" y="68"/>
                    <a:pt x="57" y="147"/>
                    <a:pt x="0" y="199"/>
                  </a:cubicBezTo>
                  <a:cubicBezTo>
                    <a:pt x="31" y="196"/>
                    <a:pt x="57" y="177"/>
                    <a:pt x="87" y="177"/>
                  </a:cubicBezTo>
                  <a:lnTo>
                    <a:pt x="94" y="177"/>
                  </a:lnTo>
                  <a:cubicBezTo>
                    <a:pt x="68" y="136"/>
                    <a:pt x="83" y="98"/>
                    <a:pt x="105" y="65"/>
                  </a:cubicBezTo>
                  <a:cubicBezTo>
                    <a:pt x="121" y="42"/>
                    <a:pt x="105" y="31"/>
                    <a:pt x="98" y="16"/>
                  </a:cubicBezTo>
                  <a:cubicBezTo>
                    <a:pt x="94" y="13"/>
                    <a:pt x="87" y="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8" name="Google Shape;34628;p24"/>
            <p:cNvSpPr/>
            <p:nvPr/>
          </p:nvSpPr>
          <p:spPr>
            <a:xfrm>
              <a:off x="-5434376" y="-2101669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34" y="1"/>
                  </a:moveTo>
                  <a:cubicBezTo>
                    <a:pt x="12" y="16"/>
                    <a:pt x="8" y="34"/>
                    <a:pt x="8" y="53"/>
                  </a:cubicBezTo>
                  <a:cubicBezTo>
                    <a:pt x="8" y="72"/>
                    <a:pt x="0" y="98"/>
                    <a:pt x="23" y="101"/>
                  </a:cubicBezTo>
                  <a:lnTo>
                    <a:pt x="26" y="101"/>
                  </a:lnTo>
                  <a:cubicBezTo>
                    <a:pt x="49" y="101"/>
                    <a:pt x="64" y="79"/>
                    <a:pt x="67" y="56"/>
                  </a:cubicBezTo>
                  <a:cubicBezTo>
                    <a:pt x="71" y="34"/>
                    <a:pt x="57" y="16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9" name="Google Shape;34629;p24"/>
            <p:cNvSpPr/>
            <p:nvPr/>
          </p:nvSpPr>
          <p:spPr>
            <a:xfrm>
              <a:off x="-5389395" y="-2071682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0" y="1"/>
                  </a:moveTo>
                  <a:lnTo>
                    <a:pt x="0" y="16"/>
                  </a:lnTo>
                  <a:cubicBezTo>
                    <a:pt x="0" y="30"/>
                    <a:pt x="4" y="46"/>
                    <a:pt x="4" y="61"/>
                  </a:cubicBezTo>
                  <a:lnTo>
                    <a:pt x="4" y="65"/>
                  </a:lnTo>
                  <a:cubicBezTo>
                    <a:pt x="8" y="61"/>
                    <a:pt x="12" y="61"/>
                    <a:pt x="19" y="61"/>
                  </a:cubicBezTo>
                  <a:lnTo>
                    <a:pt x="34" y="61"/>
                  </a:lnTo>
                  <a:cubicBezTo>
                    <a:pt x="49" y="61"/>
                    <a:pt x="64" y="61"/>
                    <a:pt x="64" y="34"/>
                  </a:cubicBezTo>
                  <a:cubicBezTo>
                    <a:pt x="64" y="8"/>
                    <a:pt x="45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0" name="Google Shape;34630;p24"/>
            <p:cNvSpPr/>
            <p:nvPr/>
          </p:nvSpPr>
          <p:spPr>
            <a:xfrm>
              <a:off x="-5389252" y="-2088824"/>
              <a:ext cx="6876" cy="2722"/>
            </a:xfrm>
            <a:custGeom>
              <a:avLst/>
              <a:gdLst/>
              <a:ahLst/>
              <a:cxnLst/>
              <a:rect l="l" t="t" r="r" b="b"/>
              <a:pathLst>
                <a:path w="144" h="57" extrusionOk="0">
                  <a:moveTo>
                    <a:pt x="143" y="1"/>
                  </a:moveTo>
                  <a:cubicBezTo>
                    <a:pt x="95" y="1"/>
                    <a:pt x="50" y="5"/>
                    <a:pt x="1" y="8"/>
                  </a:cubicBezTo>
                  <a:cubicBezTo>
                    <a:pt x="23" y="34"/>
                    <a:pt x="68" y="8"/>
                    <a:pt x="87" y="49"/>
                  </a:cubicBezTo>
                  <a:cubicBezTo>
                    <a:pt x="87" y="53"/>
                    <a:pt x="90" y="57"/>
                    <a:pt x="95" y="57"/>
                  </a:cubicBezTo>
                  <a:cubicBezTo>
                    <a:pt x="102" y="57"/>
                    <a:pt x="109" y="46"/>
                    <a:pt x="106" y="39"/>
                  </a:cubicBezTo>
                  <a:cubicBezTo>
                    <a:pt x="106" y="16"/>
                    <a:pt x="113" y="16"/>
                    <a:pt x="125" y="16"/>
                  </a:cubicBezTo>
                  <a:lnTo>
                    <a:pt x="135" y="16"/>
                  </a:lnTo>
                  <a:cubicBezTo>
                    <a:pt x="140" y="16"/>
                    <a:pt x="140" y="16"/>
                    <a:pt x="143" y="12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1" name="Google Shape;34631;p24"/>
            <p:cNvSpPr/>
            <p:nvPr/>
          </p:nvSpPr>
          <p:spPr>
            <a:xfrm>
              <a:off x="-5392785" y="-2070918"/>
              <a:ext cx="3581" cy="2674"/>
            </a:xfrm>
            <a:custGeom>
              <a:avLst/>
              <a:gdLst/>
              <a:ahLst/>
              <a:cxnLst/>
              <a:rect l="l" t="t" r="r" b="b"/>
              <a:pathLst>
                <a:path w="75" h="56" extrusionOk="0">
                  <a:moveTo>
                    <a:pt x="71" y="0"/>
                  </a:moveTo>
                  <a:cubicBezTo>
                    <a:pt x="64" y="4"/>
                    <a:pt x="52" y="11"/>
                    <a:pt x="45" y="11"/>
                  </a:cubicBezTo>
                  <a:cubicBezTo>
                    <a:pt x="42" y="11"/>
                    <a:pt x="38" y="11"/>
                    <a:pt x="38" y="7"/>
                  </a:cubicBezTo>
                  <a:lnTo>
                    <a:pt x="26" y="7"/>
                  </a:lnTo>
                  <a:cubicBezTo>
                    <a:pt x="12" y="7"/>
                    <a:pt x="4" y="14"/>
                    <a:pt x="4" y="30"/>
                  </a:cubicBezTo>
                  <a:cubicBezTo>
                    <a:pt x="0" y="45"/>
                    <a:pt x="19" y="56"/>
                    <a:pt x="34" y="56"/>
                  </a:cubicBezTo>
                  <a:cubicBezTo>
                    <a:pt x="49" y="56"/>
                    <a:pt x="64" y="49"/>
                    <a:pt x="75" y="45"/>
                  </a:cubicBezTo>
                  <a:cubicBezTo>
                    <a:pt x="75" y="30"/>
                    <a:pt x="71" y="14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2" name="Google Shape;34632;p24"/>
            <p:cNvSpPr/>
            <p:nvPr/>
          </p:nvSpPr>
          <p:spPr>
            <a:xfrm>
              <a:off x="-5418332" y="-2090209"/>
              <a:ext cx="6303" cy="1958"/>
            </a:xfrm>
            <a:custGeom>
              <a:avLst/>
              <a:gdLst/>
              <a:ahLst/>
              <a:cxnLst/>
              <a:rect l="l" t="t" r="r" b="b"/>
              <a:pathLst>
                <a:path w="132" h="41" extrusionOk="0">
                  <a:moveTo>
                    <a:pt x="31" y="0"/>
                  </a:moveTo>
                  <a:cubicBezTo>
                    <a:pt x="23" y="0"/>
                    <a:pt x="12" y="0"/>
                    <a:pt x="1" y="4"/>
                  </a:cubicBezTo>
                  <a:lnTo>
                    <a:pt x="4" y="8"/>
                  </a:lnTo>
                  <a:cubicBezTo>
                    <a:pt x="35" y="11"/>
                    <a:pt x="61" y="41"/>
                    <a:pt x="94" y="41"/>
                  </a:cubicBezTo>
                  <a:cubicBezTo>
                    <a:pt x="106" y="41"/>
                    <a:pt x="116" y="37"/>
                    <a:pt x="132" y="26"/>
                  </a:cubicBezTo>
                  <a:lnTo>
                    <a:pt x="116" y="26"/>
                  </a:lnTo>
                  <a:cubicBezTo>
                    <a:pt x="90" y="8"/>
                    <a:pt x="61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3" name="Google Shape;34633;p24"/>
            <p:cNvSpPr/>
            <p:nvPr/>
          </p:nvSpPr>
          <p:spPr>
            <a:xfrm>
              <a:off x="-5386196" y="-2079179"/>
              <a:ext cx="4489" cy="1862"/>
            </a:xfrm>
            <a:custGeom>
              <a:avLst/>
              <a:gdLst/>
              <a:ahLst/>
              <a:cxnLst/>
              <a:rect l="l" t="t" r="r" b="b"/>
              <a:pathLst>
                <a:path w="94" h="39" extrusionOk="0">
                  <a:moveTo>
                    <a:pt x="87" y="1"/>
                  </a:moveTo>
                  <a:cubicBezTo>
                    <a:pt x="57" y="1"/>
                    <a:pt x="31" y="20"/>
                    <a:pt x="0" y="23"/>
                  </a:cubicBezTo>
                  <a:cubicBezTo>
                    <a:pt x="19" y="34"/>
                    <a:pt x="35" y="38"/>
                    <a:pt x="49" y="38"/>
                  </a:cubicBezTo>
                  <a:cubicBezTo>
                    <a:pt x="68" y="38"/>
                    <a:pt x="83" y="30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4" name="Google Shape;34634;p24"/>
            <p:cNvSpPr/>
            <p:nvPr/>
          </p:nvSpPr>
          <p:spPr>
            <a:xfrm>
              <a:off x="-5321781" y="-2001728"/>
              <a:ext cx="12749" cy="13465"/>
            </a:xfrm>
            <a:custGeom>
              <a:avLst/>
              <a:gdLst/>
              <a:ahLst/>
              <a:cxnLst/>
              <a:rect l="l" t="t" r="r" b="b"/>
              <a:pathLst>
                <a:path w="267" h="282" extrusionOk="0">
                  <a:moveTo>
                    <a:pt x="211" y="1"/>
                  </a:moveTo>
                  <a:lnTo>
                    <a:pt x="211" y="20"/>
                  </a:lnTo>
                  <a:cubicBezTo>
                    <a:pt x="218" y="42"/>
                    <a:pt x="221" y="49"/>
                    <a:pt x="211" y="49"/>
                  </a:cubicBezTo>
                  <a:cubicBezTo>
                    <a:pt x="207" y="49"/>
                    <a:pt x="203" y="46"/>
                    <a:pt x="192" y="46"/>
                  </a:cubicBezTo>
                  <a:cubicBezTo>
                    <a:pt x="188" y="46"/>
                    <a:pt x="185" y="49"/>
                    <a:pt x="185" y="54"/>
                  </a:cubicBezTo>
                  <a:cubicBezTo>
                    <a:pt x="180" y="57"/>
                    <a:pt x="177" y="61"/>
                    <a:pt x="173" y="61"/>
                  </a:cubicBezTo>
                  <a:cubicBezTo>
                    <a:pt x="173" y="61"/>
                    <a:pt x="169" y="57"/>
                    <a:pt x="166" y="54"/>
                  </a:cubicBezTo>
                  <a:cubicBezTo>
                    <a:pt x="135" y="61"/>
                    <a:pt x="109" y="83"/>
                    <a:pt x="80" y="83"/>
                  </a:cubicBezTo>
                  <a:cubicBezTo>
                    <a:pt x="73" y="83"/>
                    <a:pt x="64" y="80"/>
                    <a:pt x="57" y="80"/>
                  </a:cubicBezTo>
                  <a:lnTo>
                    <a:pt x="42" y="80"/>
                  </a:lnTo>
                  <a:cubicBezTo>
                    <a:pt x="35" y="80"/>
                    <a:pt x="31" y="80"/>
                    <a:pt x="42" y="94"/>
                  </a:cubicBezTo>
                  <a:lnTo>
                    <a:pt x="46" y="94"/>
                  </a:lnTo>
                  <a:cubicBezTo>
                    <a:pt x="76" y="94"/>
                    <a:pt x="95" y="117"/>
                    <a:pt x="117" y="132"/>
                  </a:cubicBezTo>
                  <a:cubicBezTo>
                    <a:pt x="106" y="147"/>
                    <a:pt x="95" y="154"/>
                    <a:pt x="83" y="154"/>
                  </a:cubicBezTo>
                  <a:cubicBezTo>
                    <a:pt x="76" y="154"/>
                    <a:pt x="64" y="151"/>
                    <a:pt x="57" y="147"/>
                  </a:cubicBezTo>
                  <a:cubicBezTo>
                    <a:pt x="46" y="147"/>
                    <a:pt x="38" y="144"/>
                    <a:pt x="28" y="144"/>
                  </a:cubicBezTo>
                  <a:cubicBezTo>
                    <a:pt x="12" y="144"/>
                    <a:pt x="1" y="151"/>
                    <a:pt x="1" y="177"/>
                  </a:cubicBezTo>
                  <a:lnTo>
                    <a:pt x="1" y="192"/>
                  </a:lnTo>
                  <a:cubicBezTo>
                    <a:pt x="20" y="211"/>
                    <a:pt x="42" y="225"/>
                    <a:pt x="54" y="251"/>
                  </a:cubicBezTo>
                  <a:cubicBezTo>
                    <a:pt x="68" y="259"/>
                    <a:pt x="76" y="282"/>
                    <a:pt x="95" y="282"/>
                  </a:cubicBezTo>
                  <a:lnTo>
                    <a:pt x="102" y="282"/>
                  </a:lnTo>
                  <a:cubicBezTo>
                    <a:pt x="102" y="270"/>
                    <a:pt x="102" y="256"/>
                    <a:pt x="113" y="251"/>
                  </a:cubicBezTo>
                  <a:cubicBezTo>
                    <a:pt x="195" y="251"/>
                    <a:pt x="225" y="188"/>
                    <a:pt x="252" y="128"/>
                  </a:cubicBezTo>
                  <a:cubicBezTo>
                    <a:pt x="240" y="83"/>
                    <a:pt x="266" y="31"/>
                    <a:pt x="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5" name="Google Shape;34635;p24"/>
            <p:cNvSpPr/>
            <p:nvPr/>
          </p:nvSpPr>
          <p:spPr>
            <a:xfrm>
              <a:off x="-5307456" y="-2023645"/>
              <a:ext cx="9836" cy="9311"/>
            </a:xfrm>
            <a:custGeom>
              <a:avLst/>
              <a:gdLst/>
              <a:ahLst/>
              <a:cxnLst/>
              <a:rect l="l" t="t" r="r" b="b"/>
              <a:pathLst>
                <a:path w="206" h="195" extrusionOk="0">
                  <a:moveTo>
                    <a:pt x="97" y="1"/>
                  </a:moveTo>
                  <a:cubicBezTo>
                    <a:pt x="78" y="1"/>
                    <a:pt x="68" y="19"/>
                    <a:pt x="49" y="27"/>
                  </a:cubicBezTo>
                  <a:cubicBezTo>
                    <a:pt x="4" y="42"/>
                    <a:pt x="0" y="68"/>
                    <a:pt x="34" y="97"/>
                  </a:cubicBezTo>
                  <a:cubicBezTo>
                    <a:pt x="60" y="123"/>
                    <a:pt x="68" y="154"/>
                    <a:pt x="52" y="194"/>
                  </a:cubicBezTo>
                  <a:cubicBezTo>
                    <a:pt x="90" y="180"/>
                    <a:pt x="120" y="165"/>
                    <a:pt x="149" y="158"/>
                  </a:cubicBezTo>
                  <a:cubicBezTo>
                    <a:pt x="187" y="149"/>
                    <a:pt x="194" y="123"/>
                    <a:pt x="199" y="90"/>
                  </a:cubicBezTo>
                  <a:cubicBezTo>
                    <a:pt x="206" y="53"/>
                    <a:pt x="206" y="23"/>
                    <a:pt x="161" y="11"/>
                  </a:cubicBezTo>
                  <a:lnTo>
                    <a:pt x="161" y="11"/>
                  </a:lnTo>
                  <a:cubicBezTo>
                    <a:pt x="165" y="30"/>
                    <a:pt x="161" y="49"/>
                    <a:pt x="154" y="68"/>
                  </a:cubicBezTo>
                  <a:cubicBezTo>
                    <a:pt x="149" y="90"/>
                    <a:pt x="139" y="101"/>
                    <a:pt x="120" y="101"/>
                  </a:cubicBezTo>
                  <a:cubicBezTo>
                    <a:pt x="113" y="101"/>
                    <a:pt x="105" y="101"/>
                    <a:pt x="97" y="97"/>
                  </a:cubicBezTo>
                  <a:cubicBezTo>
                    <a:pt x="60" y="87"/>
                    <a:pt x="68" y="60"/>
                    <a:pt x="78" y="34"/>
                  </a:cubicBezTo>
                  <a:cubicBezTo>
                    <a:pt x="82" y="23"/>
                    <a:pt x="90" y="1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6" name="Google Shape;34636;p24"/>
            <p:cNvSpPr/>
            <p:nvPr/>
          </p:nvSpPr>
          <p:spPr>
            <a:xfrm>
              <a:off x="-5322450" y="-2005262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127" y="11"/>
                    <a:pt x="101" y="19"/>
                    <a:pt x="75" y="26"/>
                  </a:cubicBezTo>
                  <a:cubicBezTo>
                    <a:pt x="68" y="45"/>
                    <a:pt x="49" y="49"/>
                    <a:pt x="34" y="61"/>
                  </a:cubicBezTo>
                  <a:cubicBezTo>
                    <a:pt x="23" y="75"/>
                    <a:pt x="11" y="94"/>
                    <a:pt x="0" y="109"/>
                  </a:cubicBezTo>
                  <a:cubicBezTo>
                    <a:pt x="19" y="128"/>
                    <a:pt x="4" y="150"/>
                    <a:pt x="11" y="165"/>
                  </a:cubicBezTo>
                  <a:cubicBezTo>
                    <a:pt x="15" y="180"/>
                    <a:pt x="23" y="199"/>
                    <a:pt x="34" y="199"/>
                  </a:cubicBezTo>
                  <a:cubicBezTo>
                    <a:pt x="42" y="199"/>
                    <a:pt x="49" y="191"/>
                    <a:pt x="56" y="168"/>
                  </a:cubicBezTo>
                  <a:cubicBezTo>
                    <a:pt x="45" y="154"/>
                    <a:pt x="49" y="154"/>
                    <a:pt x="56" y="154"/>
                  </a:cubicBezTo>
                  <a:lnTo>
                    <a:pt x="71" y="154"/>
                  </a:lnTo>
                  <a:cubicBezTo>
                    <a:pt x="71" y="139"/>
                    <a:pt x="94" y="135"/>
                    <a:pt x="87" y="123"/>
                  </a:cubicBezTo>
                  <a:cubicBezTo>
                    <a:pt x="61" y="90"/>
                    <a:pt x="73" y="87"/>
                    <a:pt x="90" y="87"/>
                  </a:cubicBezTo>
                  <a:cubicBezTo>
                    <a:pt x="94" y="87"/>
                    <a:pt x="99" y="87"/>
                    <a:pt x="104" y="87"/>
                  </a:cubicBezTo>
                  <a:cubicBezTo>
                    <a:pt x="107" y="87"/>
                    <a:pt x="110" y="87"/>
                    <a:pt x="113" y="87"/>
                  </a:cubicBezTo>
                  <a:cubicBezTo>
                    <a:pt x="139" y="64"/>
                    <a:pt x="142" y="3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7" name="Google Shape;34637;p24"/>
            <p:cNvSpPr/>
            <p:nvPr/>
          </p:nvSpPr>
          <p:spPr>
            <a:xfrm>
              <a:off x="-5313711" y="-2008461"/>
              <a:ext cx="5205" cy="12892"/>
            </a:xfrm>
            <a:custGeom>
              <a:avLst/>
              <a:gdLst/>
              <a:ahLst/>
              <a:cxnLst/>
              <a:rect l="l" t="t" r="r" b="b"/>
              <a:pathLst>
                <a:path w="109" h="270" extrusionOk="0">
                  <a:moveTo>
                    <a:pt x="61" y="0"/>
                  </a:moveTo>
                  <a:cubicBezTo>
                    <a:pt x="61" y="38"/>
                    <a:pt x="23" y="45"/>
                    <a:pt x="0" y="67"/>
                  </a:cubicBezTo>
                  <a:cubicBezTo>
                    <a:pt x="4" y="78"/>
                    <a:pt x="4" y="86"/>
                    <a:pt x="4" y="97"/>
                  </a:cubicBezTo>
                  <a:cubicBezTo>
                    <a:pt x="23" y="90"/>
                    <a:pt x="34" y="86"/>
                    <a:pt x="38" y="86"/>
                  </a:cubicBezTo>
                  <a:cubicBezTo>
                    <a:pt x="64" y="86"/>
                    <a:pt x="30" y="131"/>
                    <a:pt x="42" y="142"/>
                  </a:cubicBezTo>
                  <a:cubicBezTo>
                    <a:pt x="97" y="172"/>
                    <a:pt x="71" y="224"/>
                    <a:pt x="83" y="269"/>
                  </a:cubicBezTo>
                  <a:cubicBezTo>
                    <a:pt x="97" y="258"/>
                    <a:pt x="109" y="243"/>
                    <a:pt x="109" y="224"/>
                  </a:cubicBezTo>
                  <a:cubicBezTo>
                    <a:pt x="105" y="145"/>
                    <a:pt x="101" y="67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8" name="Google Shape;34638;p24"/>
            <p:cNvSpPr/>
            <p:nvPr/>
          </p:nvSpPr>
          <p:spPr>
            <a:xfrm>
              <a:off x="-5316911" y="-1995616"/>
              <a:ext cx="8022" cy="7544"/>
            </a:xfrm>
            <a:custGeom>
              <a:avLst/>
              <a:gdLst/>
              <a:ahLst/>
              <a:cxnLst/>
              <a:rect l="l" t="t" r="r" b="b"/>
              <a:pathLst>
                <a:path w="168" h="158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23" y="60"/>
                    <a:pt x="93" y="123"/>
                    <a:pt x="11" y="123"/>
                  </a:cubicBezTo>
                  <a:cubicBezTo>
                    <a:pt x="0" y="128"/>
                    <a:pt x="0" y="142"/>
                    <a:pt x="0" y="154"/>
                  </a:cubicBezTo>
                  <a:cubicBezTo>
                    <a:pt x="15" y="157"/>
                    <a:pt x="26" y="157"/>
                    <a:pt x="38" y="157"/>
                  </a:cubicBezTo>
                  <a:cubicBezTo>
                    <a:pt x="116" y="157"/>
                    <a:pt x="168" y="9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9" name="Google Shape;34639;p24"/>
            <p:cNvSpPr/>
            <p:nvPr/>
          </p:nvSpPr>
          <p:spPr>
            <a:xfrm>
              <a:off x="-5304639" y="-2023645"/>
              <a:ext cx="5061" cy="4871"/>
            </a:xfrm>
            <a:custGeom>
              <a:avLst/>
              <a:gdLst/>
              <a:ahLst/>
              <a:cxnLst/>
              <a:rect l="l" t="t" r="r" b="b"/>
              <a:pathLst>
                <a:path w="106" h="102" extrusionOk="0">
                  <a:moveTo>
                    <a:pt x="38" y="1"/>
                  </a:moveTo>
                  <a:cubicBezTo>
                    <a:pt x="31" y="11"/>
                    <a:pt x="23" y="23"/>
                    <a:pt x="19" y="34"/>
                  </a:cubicBezTo>
                  <a:cubicBezTo>
                    <a:pt x="9" y="60"/>
                    <a:pt x="1" y="87"/>
                    <a:pt x="38" y="97"/>
                  </a:cubicBezTo>
                  <a:cubicBezTo>
                    <a:pt x="46" y="101"/>
                    <a:pt x="54" y="101"/>
                    <a:pt x="61" y="101"/>
                  </a:cubicBezTo>
                  <a:cubicBezTo>
                    <a:pt x="80" y="101"/>
                    <a:pt x="90" y="90"/>
                    <a:pt x="95" y="68"/>
                  </a:cubicBezTo>
                  <a:cubicBezTo>
                    <a:pt x="102" y="49"/>
                    <a:pt x="106" y="30"/>
                    <a:pt x="102" y="11"/>
                  </a:cubicBezTo>
                  <a:cubicBezTo>
                    <a:pt x="80" y="8"/>
                    <a:pt x="61" y="4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0" name="Google Shape;34640;p24"/>
            <p:cNvSpPr/>
            <p:nvPr/>
          </p:nvSpPr>
          <p:spPr>
            <a:xfrm>
              <a:off x="-5325315" y="-2002397"/>
              <a:ext cx="4489" cy="10744"/>
            </a:xfrm>
            <a:custGeom>
              <a:avLst/>
              <a:gdLst/>
              <a:ahLst/>
              <a:cxnLst/>
              <a:rect l="l" t="t" r="r" b="b"/>
              <a:pathLst>
                <a:path w="94" h="225" extrusionOk="0">
                  <a:moveTo>
                    <a:pt x="94" y="1"/>
                  </a:moveTo>
                  <a:lnTo>
                    <a:pt x="94" y="1"/>
                  </a:lnTo>
                  <a:cubicBezTo>
                    <a:pt x="57" y="4"/>
                    <a:pt x="38" y="27"/>
                    <a:pt x="30" y="63"/>
                  </a:cubicBezTo>
                  <a:cubicBezTo>
                    <a:pt x="26" y="97"/>
                    <a:pt x="26" y="135"/>
                    <a:pt x="26" y="168"/>
                  </a:cubicBezTo>
                  <a:cubicBezTo>
                    <a:pt x="23" y="184"/>
                    <a:pt x="0" y="202"/>
                    <a:pt x="19" y="217"/>
                  </a:cubicBezTo>
                  <a:cubicBezTo>
                    <a:pt x="26" y="225"/>
                    <a:pt x="30" y="225"/>
                    <a:pt x="38" y="225"/>
                  </a:cubicBezTo>
                  <a:cubicBezTo>
                    <a:pt x="49" y="225"/>
                    <a:pt x="64" y="213"/>
                    <a:pt x="75" y="206"/>
                  </a:cubicBezTo>
                  <a:lnTo>
                    <a:pt x="75" y="191"/>
                  </a:lnTo>
                  <a:cubicBezTo>
                    <a:pt x="42" y="146"/>
                    <a:pt x="45" y="97"/>
                    <a:pt x="60" y="49"/>
                  </a:cubicBezTo>
                  <a:cubicBezTo>
                    <a:pt x="71" y="34"/>
                    <a:pt x="83" y="15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1" name="Google Shape;34641;p24"/>
            <p:cNvSpPr/>
            <p:nvPr/>
          </p:nvSpPr>
          <p:spPr>
            <a:xfrm>
              <a:off x="-5303015" y="-2012424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49" y="1"/>
                  </a:moveTo>
                  <a:cubicBezTo>
                    <a:pt x="42" y="1"/>
                    <a:pt x="38" y="4"/>
                    <a:pt x="34" y="9"/>
                  </a:cubicBezTo>
                  <a:cubicBezTo>
                    <a:pt x="20" y="31"/>
                    <a:pt x="16" y="61"/>
                    <a:pt x="4" y="87"/>
                  </a:cubicBezTo>
                  <a:cubicBezTo>
                    <a:pt x="1" y="102"/>
                    <a:pt x="30" y="106"/>
                    <a:pt x="46" y="113"/>
                  </a:cubicBezTo>
                  <a:cubicBezTo>
                    <a:pt x="53" y="94"/>
                    <a:pt x="61" y="76"/>
                    <a:pt x="64" y="57"/>
                  </a:cubicBezTo>
                  <a:cubicBezTo>
                    <a:pt x="79" y="61"/>
                    <a:pt x="90" y="68"/>
                    <a:pt x="101" y="76"/>
                  </a:cubicBezTo>
                  <a:lnTo>
                    <a:pt x="124" y="76"/>
                  </a:lnTo>
                  <a:cubicBezTo>
                    <a:pt x="120" y="42"/>
                    <a:pt x="87" y="35"/>
                    <a:pt x="72" y="12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2" name="Google Shape;34642;p24"/>
            <p:cNvSpPr/>
            <p:nvPr/>
          </p:nvSpPr>
          <p:spPr>
            <a:xfrm>
              <a:off x="-5315335" y="-2009702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19" y="0"/>
                  </a:moveTo>
                  <a:cubicBezTo>
                    <a:pt x="0" y="0"/>
                    <a:pt x="0" y="19"/>
                    <a:pt x="0" y="64"/>
                  </a:cubicBezTo>
                  <a:cubicBezTo>
                    <a:pt x="8" y="71"/>
                    <a:pt x="12" y="82"/>
                    <a:pt x="19" y="90"/>
                  </a:cubicBezTo>
                  <a:cubicBezTo>
                    <a:pt x="23" y="93"/>
                    <a:pt x="31" y="93"/>
                    <a:pt x="34" y="93"/>
                  </a:cubicBezTo>
                  <a:cubicBezTo>
                    <a:pt x="57" y="71"/>
                    <a:pt x="95" y="64"/>
                    <a:pt x="95" y="26"/>
                  </a:cubicBezTo>
                  <a:cubicBezTo>
                    <a:pt x="57" y="7"/>
                    <a:pt x="34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3" name="Google Shape;34643;p24"/>
            <p:cNvSpPr/>
            <p:nvPr/>
          </p:nvSpPr>
          <p:spPr>
            <a:xfrm>
              <a:off x="-5300867" y="-2009702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19" y="0"/>
                  </a:moveTo>
                  <a:cubicBezTo>
                    <a:pt x="16" y="19"/>
                    <a:pt x="8" y="37"/>
                    <a:pt x="1" y="56"/>
                  </a:cubicBezTo>
                  <a:cubicBezTo>
                    <a:pt x="4" y="71"/>
                    <a:pt x="4" y="82"/>
                    <a:pt x="19" y="86"/>
                  </a:cubicBezTo>
                  <a:cubicBezTo>
                    <a:pt x="53" y="82"/>
                    <a:pt x="90" y="78"/>
                    <a:pt x="94" y="33"/>
                  </a:cubicBezTo>
                  <a:cubicBezTo>
                    <a:pt x="87" y="30"/>
                    <a:pt x="83" y="26"/>
                    <a:pt x="79" y="19"/>
                  </a:cubicBezTo>
                  <a:lnTo>
                    <a:pt x="56" y="19"/>
                  </a:lnTo>
                  <a:cubicBezTo>
                    <a:pt x="45" y="11"/>
                    <a:pt x="34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4" name="Google Shape;34644;p24"/>
            <p:cNvSpPr/>
            <p:nvPr/>
          </p:nvSpPr>
          <p:spPr>
            <a:xfrm>
              <a:off x="-5318916" y="-2006694"/>
              <a:ext cx="4536" cy="2722"/>
            </a:xfrm>
            <a:custGeom>
              <a:avLst/>
              <a:gdLst/>
              <a:ahLst/>
              <a:cxnLst/>
              <a:rect l="l" t="t" r="r" b="b"/>
              <a:pathLst>
                <a:path w="95" h="57" extrusionOk="0">
                  <a:moveTo>
                    <a:pt x="75" y="1"/>
                  </a:moveTo>
                  <a:cubicBezTo>
                    <a:pt x="39" y="1"/>
                    <a:pt x="13" y="19"/>
                    <a:pt x="1" y="56"/>
                  </a:cubicBezTo>
                  <a:cubicBezTo>
                    <a:pt x="27" y="49"/>
                    <a:pt x="53" y="41"/>
                    <a:pt x="80" y="30"/>
                  </a:cubicBezTo>
                  <a:cubicBezTo>
                    <a:pt x="83" y="30"/>
                    <a:pt x="91" y="30"/>
                    <a:pt x="94" y="27"/>
                  </a:cubicBezTo>
                  <a:cubicBezTo>
                    <a:pt x="87" y="19"/>
                    <a:pt x="83" y="8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5" name="Google Shape;34645;p24"/>
            <p:cNvSpPr/>
            <p:nvPr/>
          </p:nvSpPr>
          <p:spPr>
            <a:xfrm>
              <a:off x="-5299959" y="-2008127"/>
              <a:ext cx="4823" cy="3247"/>
            </a:xfrm>
            <a:custGeom>
              <a:avLst/>
              <a:gdLst/>
              <a:ahLst/>
              <a:cxnLst/>
              <a:rect l="l" t="t" r="r" b="b"/>
              <a:pathLst>
                <a:path w="101" h="68" extrusionOk="0">
                  <a:moveTo>
                    <a:pt x="75" y="0"/>
                  </a:moveTo>
                  <a:cubicBezTo>
                    <a:pt x="71" y="45"/>
                    <a:pt x="34" y="49"/>
                    <a:pt x="0" y="53"/>
                  </a:cubicBezTo>
                  <a:cubicBezTo>
                    <a:pt x="11" y="64"/>
                    <a:pt x="23" y="68"/>
                    <a:pt x="34" y="68"/>
                  </a:cubicBezTo>
                  <a:cubicBezTo>
                    <a:pt x="52" y="68"/>
                    <a:pt x="68" y="57"/>
                    <a:pt x="82" y="45"/>
                  </a:cubicBezTo>
                  <a:cubicBezTo>
                    <a:pt x="101" y="31"/>
                    <a:pt x="97" y="12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6" name="Google Shape;34646;p24"/>
            <p:cNvSpPr/>
            <p:nvPr/>
          </p:nvSpPr>
          <p:spPr>
            <a:xfrm>
              <a:off x="-5320158" y="-1989743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20" y="0"/>
                  </a:moveTo>
                  <a:cubicBezTo>
                    <a:pt x="1" y="31"/>
                    <a:pt x="20" y="50"/>
                    <a:pt x="46" y="57"/>
                  </a:cubicBezTo>
                  <a:cubicBezTo>
                    <a:pt x="49" y="57"/>
                    <a:pt x="53" y="60"/>
                    <a:pt x="56" y="60"/>
                  </a:cubicBezTo>
                  <a:cubicBezTo>
                    <a:pt x="68" y="60"/>
                    <a:pt x="68" y="41"/>
                    <a:pt x="68" y="31"/>
                  </a:cubicBezTo>
                  <a:lnTo>
                    <a:pt x="61" y="31"/>
                  </a:lnTo>
                  <a:cubicBezTo>
                    <a:pt x="42" y="31"/>
                    <a:pt x="34" y="8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7" name="Google Shape;34647;p24"/>
            <p:cNvSpPr/>
            <p:nvPr/>
          </p:nvSpPr>
          <p:spPr>
            <a:xfrm>
              <a:off x="-5487951" y="-1935833"/>
              <a:ext cx="10792" cy="9502"/>
            </a:xfrm>
            <a:custGeom>
              <a:avLst/>
              <a:gdLst/>
              <a:ahLst/>
              <a:cxnLst/>
              <a:rect l="l" t="t" r="r" b="b"/>
              <a:pathLst>
                <a:path w="226" h="199" extrusionOk="0">
                  <a:moveTo>
                    <a:pt x="128" y="1"/>
                  </a:moveTo>
                  <a:cubicBezTo>
                    <a:pt x="116" y="1"/>
                    <a:pt x="106" y="1"/>
                    <a:pt x="94" y="4"/>
                  </a:cubicBezTo>
                  <a:cubicBezTo>
                    <a:pt x="83" y="4"/>
                    <a:pt x="72" y="8"/>
                    <a:pt x="61" y="8"/>
                  </a:cubicBezTo>
                  <a:cubicBezTo>
                    <a:pt x="54" y="8"/>
                    <a:pt x="46" y="8"/>
                    <a:pt x="38" y="4"/>
                  </a:cubicBezTo>
                  <a:lnTo>
                    <a:pt x="38" y="4"/>
                  </a:lnTo>
                  <a:cubicBezTo>
                    <a:pt x="46" y="56"/>
                    <a:pt x="1" y="113"/>
                    <a:pt x="49" y="161"/>
                  </a:cubicBezTo>
                  <a:cubicBezTo>
                    <a:pt x="87" y="199"/>
                    <a:pt x="139" y="177"/>
                    <a:pt x="180" y="194"/>
                  </a:cubicBezTo>
                  <a:cubicBezTo>
                    <a:pt x="188" y="194"/>
                    <a:pt x="192" y="187"/>
                    <a:pt x="195" y="180"/>
                  </a:cubicBezTo>
                  <a:cubicBezTo>
                    <a:pt x="203" y="165"/>
                    <a:pt x="214" y="150"/>
                    <a:pt x="221" y="132"/>
                  </a:cubicBezTo>
                  <a:cubicBezTo>
                    <a:pt x="225" y="90"/>
                    <a:pt x="203" y="56"/>
                    <a:pt x="184" y="23"/>
                  </a:cubicBezTo>
                  <a:cubicBezTo>
                    <a:pt x="166" y="4"/>
                    <a:pt x="14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8" name="Google Shape;34648;p24"/>
            <p:cNvSpPr/>
            <p:nvPr/>
          </p:nvSpPr>
          <p:spPr>
            <a:xfrm>
              <a:off x="-5489909" y="-1924421"/>
              <a:ext cx="10075" cy="9168"/>
            </a:xfrm>
            <a:custGeom>
              <a:avLst/>
              <a:gdLst/>
              <a:ahLst/>
              <a:cxnLst/>
              <a:rect l="l" t="t" r="r" b="b"/>
              <a:pathLst>
                <a:path w="211" h="192" extrusionOk="0">
                  <a:moveTo>
                    <a:pt x="113" y="0"/>
                  </a:moveTo>
                  <a:cubicBezTo>
                    <a:pt x="90" y="0"/>
                    <a:pt x="68" y="5"/>
                    <a:pt x="50" y="5"/>
                  </a:cubicBezTo>
                  <a:cubicBezTo>
                    <a:pt x="38" y="27"/>
                    <a:pt x="9" y="31"/>
                    <a:pt x="5" y="53"/>
                  </a:cubicBezTo>
                  <a:cubicBezTo>
                    <a:pt x="0" y="98"/>
                    <a:pt x="27" y="139"/>
                    <a:pt x="31" y="180"/>
                  </a:cubicBezTo>
                  <a:lnTo>
                    <a:pt x="35" y="180"/>
                  </a:lnTo>
                  <a:cubicBezTo>
                    <a:pt x="57" y="180"/>
                    <a:pt x="57" y="154"/>
                    <a:pt x="72" y="139"/>
                  </a:cubicBezTo>
                  <a:cubicBezTo>
                    <a:pt x="72" y="173"/>
                    <a:pt x="83" y="191"/>
                    <a:pt x="113" y="191"/>
                  </a:cubicBezTo>
                  <a:lnTo>
                    <a:pt x="128" y="191"/>
                  </a:lnTo>
                  <a:cubicBezTo>
                    <a:pt x="166" y="188"/>
                    <a:pt x="173" y="150"/>
                    <a:pt x="199" y="135"/>
                  </a:cubicBezTo>
                  <a:cubicBezTo>
                    <a:pt x="210" y="83"/>
                    <a:pt x="184" y="45"/>
                    <a:pt x="143" y="16"/>
                  </a:cubicBezTo>
                  <a:lnTo>
                    <a:pt x="140" y="16"/>
                  </a:lnTo>
                  <a:cubicBezTo>
                    <a:pt x="128" y="16"/>
                    <a:pt x="117" y="12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9" name="Google Shape;34649;p24"/>
            <p:cNvSpPr/>
            <p:nvPr/>
          </p:nvSpPr>
          <p:spPr>
            <a:xfrm>
              <a:off x="-5479213" y="-1934926"/>
              <a:ext cx="11842" cy="6972"/>
            </a:xfrm>
            <a:custGeom>
              <a:avLst/>
              <a:gdLst/>
              <a:ahLst/>
              <a:cxnLst/>
              <a:rect l="l" t="t" r="r" b="b"/>
              <a:pathLst>
                <a:path w="248" h="146" extrusionOk="0">
                  <a:moveTo>
                    <a:pt x="31" y="1"/>
                  </a:moveTo>
                  <a:cubicBezTo>
                    <a:pt x="23" y="1"/>
                    <a:pt x="20" y="4"/>
                    <a:pt x="16" y="4"/>
                  </a:cubicBezTo>
                  <a:lnTo>
                    <a:pt x="1" y="4"/>
                  </a:lnTo>
                  <a:cubicBezTo>
                    <a:pt x="20" y="37"/>
                    <a:pt x="42" y="71"/>
                    <a:pt x="38" y="113"/>
                  </a:cubicBezTo>
                  <a:lnTo>
                    <a:pt x="42" y="113"/>
                  </a:lnTo>
                  <a:cubicBezTo>
                    <a:pt x="54" y="113"/>
                    <a:pt x="64" y="120"/>
                    <a:pt x="73" y="127"/>
                  </a:cubicBezTo>
                  <a:cubicBezTo>
                    <a:pt x="83" y="135"/>
                    <a:pt x="95" y="142"/>
                    <a:pt x="106" y="142"/>
                  </a:cubicBezTo>
                  <a:cubicBezTo>
                    <a:pt x="109" y="142"/>
                    <a:pt x="113" y="142"/>
                    <a:pt x="121" y="139"/>
                  </a:cubicBezTo>
                  <a:cubicBezTo>
                    <a:pt x="143" y="113"/>
                    <a:pt x="158" y="101"/>
                    <a:pt x="173" y="101"/>
                  </a:cubicBezTo>
                  <a:cubicBezTo>
                    <a:pt x="188" y="101"/>
                    <a:pt x="199" y="113"/>
                    <a:pt x="221" y="135"/>
                  </a:cubicBezTo>
                  <a:cubicBezTo>
                    <a:pt x="230" y="142"/>
                    <a:pt x="237" y="142"/>
                    <a:pt x="247" y="146"/>
                  </a:cubicBezTo>
                  <a:cubicBezTo>
                    <a:pt x="221" y="108"/>
                    <a:pt x="225" y="56"/>
                    <a:pt x="177" y="37"/>
                  </a:cubicBezTo>
                  <a:cubicBezTo>
                    <a:pt x="173" y="68"/>
                    <a:pt x="158" y="75"/>
                    <a:pt x="143" y="75"/>
                  </a:cubicBezTo>
                  <a:cubicBezTo>
                    <a:pt x="132" y="75"/>
                    <a:pt x="121" y="71"/>
                    <a:pt x="113" y="71"/>
                  </a:cubicBezTo>
                  <a:cubicBezTo>
                    <a:pt x="76" y="63"/>
                    <a:pt x="42" y="49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0" name="Google Shape;34650;p24"/>
            <p:cNvSpPr/>
            <p:nvPr/>
          </p:nvSpPr>
          <p:spPr>
            <a:xfrm>
              <a:off x="-5477207" y="-1936740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101" y="1"/>
                  </a:moveTo>
                  <a:cubicBezTo>
                    <a:pt x="64" y="1"/>
                    <a:pt x="34" y="20"/>
                    <a:pt x="4" y="39"/>
                  </a:cubicBezTo>
                  <a:cubicBezTo>
                    <a:pt x="0" y="87"/>
                    <a:pt x="34" y="101"/>
                    <a:pt x="71" y="109"/>
                  </a:cubicBezTo>
                  <a:cubicBezTo>
                    <a:pt x="79" y="109"/>
                    <a:pt x="90" y="113"/>
                    <a:pt x="101" y="113"/>
                  </a:cubicBezTo>
                  <a:cubicBezTo>
                    <a:pt x="116" y="113"/>
                    <a:pt x="131" y="106"/>
                    <a:pt x="135" y="75"/>
                  </a:cubicBezTo>
                  <a:cubicBezTo>
                    <a:pt x="131" y="49"/>
                    <a:pt x="131" y="23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1" name="Google Shape;34651;p24"/>
            <p:cNvSpPr/>
            <p:nvPr/>
          </p:nvSpPr>
          <p:spPr>
            <a:xfrm>
              <a:off x="-5473865" y="-1930103"/>
              <a:ext cx="6494" cy="5730"/>
            </a:xfrm>
            <a:custGeom>
              <a:avLst/>
              <a:gdLst/>
              <a:ahLst/>
              <a:cxnLst/>
              <a:rect l="l" t="t" r="r" b="b"/>
              <a:pathLst>
                <a:path w="136" h="120" extrusionOk="0">
                  <a:moveTo>
                    <a:pt x="61" y="0"/>
                  </a:moveTo>
                  <a:cubicBezTo>
                    <a:pt x="46" y="0"/>
                    <a:pt x="31" y="12"/>
                    <a:pt x="9" y="38"/>
                  </a:cubicBezTo>
                  <a:cubicBezTo>
                    <a:pt x="1" y="71"/>
                    <a:pt x="31" y="90"/>
                    <a:pt x="46" y="112"/>
                  </a:cubicBezTo>
                  <a:cubicBezTo>
                    <a:pt x="61" y="116"/>
                    <a:pt x="73" y="119"/>
                    <a:pt x="80" y="119"/>
                  </a:cubicBezTo>
                  <a:cubicBezTo>
                    <a:pt x="109" y="119"/>
                    <a:pt x="121" y="101"/>
                    <a:pt x="135" y="45"/>
                  </a:cubicBezTo>
                  <a:cubicBezTo>
                    <a:pt x="125" y="41"/>
                    <a:pt x="118" y="41"/>
                    <a:pt x="109" y="34"/>
                  </a:cubicBezTo>
                  <a:cubicBezTo>
                    <a:pt x="87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2" name="Google Shape;34652;p24"/>
            <p:cNvSpPr/>
            <p:nvPr/>
          </p:nvSpPr>
          <p:spPr>
            <a:xfrm>
              <a:off x="-5488476" y="-1935642"/>
              <a:ext cx="3963" cy="11460"/>
            </a:xfrm>
            <a:custGeom>
              <a:avLst/>
              <a:gdLst/>
              <a:ahLst/>
              <a:cxnLst/>
              <a:rect l="l" t="t" r="r" b="b"/>
              <a:pathLst>
                <a:path w="83" h="240" extrusionOk="0">
                  <a:moveTo>
                    <a:pt x="49" y="0"/>
                  </a:moveTo>
                  <a:cubicBezTo>
                    <a:pt x="20" y="45"/>
                    <a:pt x="1" y="90"/>
                    <a:pt x="23" y="150"/>
                  </a:cubicBezTo>
                  <a:cubicBezTo>
                    <a:pt x="34" y="176"/>
                    <a:pt x="49" y="213"/>
                    <a:pt x="20" y="240"/>
                  </a:cubicBezTo>
                  <a:cubicBezTo>
                    <a:pt x="38" y="240"/>
                    <a:pt x="60" y="235"/>
                    <a:pt x="83" y="235"/>
                  </a:cubicBezTo>
                  <a:cubicBezTo>
                    <a:pt x="65" y="213"/>
                    <a:pt x="57" y="183"/>
                    <a:pt x="60" y="157"/>
                  </a:cubicBezTo>
                  <a:cubicBezTo>
                    <a:pt x="12" y="109"/>
                    <a:pt x="57" y="52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3" name="Google Shape;34653;p24"/>
            <p:cNvSpPr/>
            <p:nvPr/>
          </p:nvSpPr>
          <p:spPr>
            <a:xfrm>
              <a:off x="-5478640" y="-1929578"/>
              <a:ext cx="6971" cy="4871"/>
            </a:xfrm>
            <a:custGeom>
              <a:avLst/>
              <a:gdLst/>
              <a:ahLst/>
              <a:cxnLst/>
              <a:rect l="l" t="t" r="r" b="b"/>
              <a:pathLst>
                <a:path w="146" h="102" extrusionOk="0">
                  <a:moveTo>
                    <a:pt x="26" y="1"/>
                  </a:moveTo>
                  <a:cubicBezTo>
                    <a:pt x="19" y="19"/>
                    <a:pt x="8" y="34"/>
                    <a:pt x="0" y="49"/>
                  </a:cubicBezTo>
                  <a:lnTo>
                    <a:pt x="8" y="49"/>
                  </a:lnTo>
                  <a:cubicBezTo>
                    <a:pt x="61" y="49"/>
                    <a:pt x="94" y="101"/>
                    <a:pt x="146" y="101"/>
                  </a:cubicBezTo>
                  <a:cubicBezTo>
                    <a:pt x="131" y="79"/>
                    <a:pt x="101" y="60"/>
                    <a:pt x="109" y="27"/>
                  </a:cubicBezTo>
                  <a:lnTo>
                    <a:pt x="109" y="27"/>
                  </a:lnTo>
                  <a:cubicBezTo>
                    <a:pt x="101" y="30"/>
                    <a:pt x="97" y="30"/>
                    <a:pt x="94" y="30"/>
                  </a:cubicBezTo>
                  <a:cubicBezTo>
                    <a:pt x="83" y="30"/>
                    <a:pt x="71" y="23"/>
                    <a:pt x="61" y="15"/>
                  </a:cubicBezTo>
                  <a:cubicBezTo>
                    <a:pt x="52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4" name="Google Shape;34654;p24"/>
            <p:cNvSpPr/>
            <p:nvPr/>
          </p:nvSpPr>
          <p:spPr>
            <a:xfrm>
              <a:off x="-5485802" y="-1928145"/>
              <a:ext cx="6494" cy="4488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26"/>
                    <a:pt x="9" y="56"/>
                    <a:pt x="27" y="78"/>
                  </a:cubicBezTo>
                  <a:cubicBezTo>
                    <a:pt x="31" y="90"/>
                    <a:pt x="42" y="94"/>
                    <a:pt x="54" y="94"/>
                  </a:cubicBezTo>
                  <a:lnTo>
                    <a:pt x="57" y="94"/>
                  </a:lnTo>
                  <a:cubicBezTo>
                    <a:pt x="71" y="56"/>
                    <a:pt x="102" y="45"/>
                    <a:pt x="135" y="33"/>
                  </a:cubicBezTo>
                  <a:cubicBezTo>
                    <a:pt x="94" y="16"/>
                    <a:pt x="42" y="38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5" name="Google Shape;34655;p24"/>
            <p:cNvSpPr/>
            <p:nvPr/>
          </p:nvSpPr>
          <p:spPr>
            <a:xfrm>
              <a:off x="-5486328" y="-1937457"/>
              <a:ext cx="7926" cy="2769"/>
            </a:xfrm>
            <a:custGeom>
              <a:avLst/>
              <a:gdLst/>
              <a:ahLst/>
              <a:cxnLst/>
              <a:rect l="l" t="t" r="r" b="b"/>
              <a:pathLst>
                <a:path w="166" h="58" extrusionOk="0">
                  <a:moveTo>
                    <a:pt x="60" y="1"/>
                  </a:moveTo>
                  <a:cubicBezTo>
                    <a:pt x="46" y="1"/>
                    <a:pt x="30" y="4"/>
                    <a:pt x="12" y="9"/>
                  </a:cubicBezTo>
                  <a:cubicBezTo>
                    <a:pt x="1" y="12"/>
                    <a:pt x="4" y="27"/>
                    <a:pt x="4" y="38"/>
                  </a:cubicBezTo>
                  <a:cubicBezTo>
                    <a:pt x="12" y="42"/>
                    <a:pt x="20" y="42"/>
                    <a:pt x="27" y="42"/>
                  </a:cubicBezTo>
                  <a:cubicBezTo>
                    <a:pt x="38" y="42"/>
                    <a:pt x="49" y="38"/>
                    <a:pt x="60" y="38"/>
                  </a:cubicBezTo>
                  <a:cubicBezTo>
                    <a:pt x="72" y="35"/>
                    <a:pt x="82" y="35"/>
                    <a:pt x="94" y="35"/>
                  </a:cubicBezTo>
                  <a:cubicBezTo>
                    <a:pt x="113" y="35"/>
                    <a:pt x="132" y="38"/>
                    <a:pt x="150" y="57"/>
                  </a:cubicBezTo>
                  <a:lnTo>
                    <a:pt x="165" y="57"/>
                  </a:lnTo>
                  <a:lnTo>
                    <a:pt x="161" y="54"/>
                  </a:lnTo>
                  <a:cubicBezTo>
                    <a:pt x="132" y="16"/>
                    <a:pt x="98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6" name="Google Shape;34656;p24"/>
            <p:cNvSpPr/>
            <p:nvPr/>
          </p:nvSpPr>
          <p:spPr>
            <a:xfrm>
              <a:off x="-5486137" y="-1918022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120" y="1"/>
                  </a:moveTo>
                  <a:cubicBezTo>
                    <a:pt x="94" y="16"/>
                    <a:pt x="87" y="54"/>
                    <a:pt x="49" y="57"/>
                  </a:cubicBezTo>
                  <a:cubicBezTo>
                    <a:pt x="38" y="76"/>
                    <a:pt x="19" y="73"/>
                    <a:pt x="0" y="76"/>
                  </a:cubicBezTo>
                  <a:cubicBezTo>
                    <a:pt x="8" y="76"/>
                    <a:pt x="16" y="80"/>
                    <a:pt x="23" y="80"/>
                  </a:cubicBezTo>
                  <a:cubicBezTo>
                    <a:pt x="64" y="80"/>
                    <a:pt x="123" y="57"/>
                    <a:pt x="139" y="31"/>
                  </a:cubicBezTo>
                  <a:cubicBezTo>
                    <a:pt x="142" y="20"/>
                    <a:pt x="135" y="9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7" name="Google Shape;34657;p24"/>
            <p:cNvSpPr/>
            <p:nvPr/>
          </p:nvSpPr>
          <p:spPr>
            <a:xfrm>
              <a:off x="-5471859" y="-1918500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8" y="0"/>
                  </a:moveTo>
                  <a:cubicBezTo>
                    <a:pt x="31" y="0"/>
                    <a:pt x="23" y="4"/>
                    <a:pt x="12" y="11"/>
                  </a:cubicBezTo>
                  <a:cubicBezTo>
                    <a:pt x="0" y="19"/>
                    <a:pt x="0" y="33"/>
                    <a:pt x="12" y="45"/>
                  </a:cubicBezTo>
                  <a:cubicBezTo>
                    <a:pt x="19" y="52"/>
                    <a:pt x="26" y="56"/>
                    <a:pt x="34" y="56"/>
                  </a:cubicBezTo>
                  <a:cubicBezTo>
                    <a:pt x="53" y="56"/>
                    <a:pt x="67" y="33"/>
                    <a:pt x="86" y="30"/>
                  </a:cubicBezTo>
                  <a:cubicBezTo>
                    <a:pt x="71" y="19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8" name="Google Shape;34658;p24"/>
            <p:cNvSpPr/>
            <p:nvPr/>
          </p:nvSpPr>
          <p:spPr>
            <a:xfrm>
              <a:off x="-5491676" y="-1924230"/>
              <a:ext cx="4154" cy="7163"/>
            </a:xfrm>
            <a:custGeom>
              <a:avLst/>
              <a:gdLst/>
              <a:ahLst/>
              <a:cxnLst/>
              <a:rect l="l" t="t" r="r" b="b"/>
              <a:pathLst>
                <a:path w="87" h="150" extrusionOk="0">
                  <a:moveTo>
                    <a:pt x="87" y="1"/>
                  </a:moveTo>
                  <a:lnTo>
                    <a:pt x="87" y="1"/>
                  </a:lnTo>
                  <a:cubicBezTo>
                    <a:pt x="11" y="19"/>
                    <a:pt x="1" y="41"/>
                    <a:pt x="1" y="150"/>
                  </a:cubicBezTo>
                  <a:cubicBezTo>
                    <a:pt x="30" y="124"/>
                    <a:pt x="11" y="79"/>
                    <a:pt x="42" y="49"/>
                  </a:cubicBezTo>
                  <a:cubicBezTo>
                    <a:pt x="46" y="27"/>
                    <a:pt x="75" y="23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9" name="Google Shape;34659;p24"/>
            <p:cNvSpPr/>
            <p:nvPr/>
          </p:nvSpPr>
          <p:spPr>
            <a:xfrm>
              <a:off x="-5488476" y="-1917784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42" y="0"/>
                  </a:moveTo>
                  <a:cubicBezTo>
                    <a:pt x="27" y="15"/>
                    <a:pt x="27" y="41"/>
                    <a:pt x="5" y="41"/>
                  </a:cubicBezTo>
                  <a:lnTo>
                    <a:pt x="1" y="41"/>
                  </a:lnTo>
                  <a:lnTo>
                    <a:pt x="1" y="60"/>
                  </a:lnTo>
                  <a:cubicBezTo>
                    <a:pt x="8" y="68"/>
                    <a:pt x="15" y="71"/>
                    <a:pt x="27" y="71"/>
                  </a:cubicBezTo>
                  <a:lnTo>
                    <a:pt x="49" y="71"/>
                  </a:lnTo>
                  <a:cubicBezTo>
                    <a:pt x="68" y="68"/>
                    <a:pt x="87" y="71"/>
                    <a:pt x="98" y="52"/>
                  </a:cubicBezTo>
                  <a:lnTo>
                    <a:pt x="83" y="52"/>
                  </a:lnTo>
                  <a:cubicBezTo>
                    <a:pt x="53" y="52"/>
                    <a:pt x="42" y="3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0" name="Google Shape;34660;p24"/>
            <p:cNvSpPr/>
            <p:nvPr/>
          </p:nvSpPr>
          <p:spPr>
            <a:xfrm>
              <a:off x="-5477733" y="-1937457"/>
              <a:ext cx="5921" cy="2578"/>
            </a:xfrm>
            <a:custGeom>
              <a:avLst/>
              <a:gdLst/>
              <a:ahLst/>
              <a:cxnLst/>
              <a:rect l="l" t="t" r="r" b="b"/>
              <a:pathLst>
                <a:path w="124" h="54" extrusionOk="0">
                  <a:moveTo>
                    <a:pt x="75" y="1"/>
                  </a:moveTo>
                  <a:cubicBezTo>
                    <a:pt x="45" y="1"/>
                    <a:pt x="23" y="23"/>
                    <a:pt x="0" y="54"/>
                  </a:cubicBezTo>
                  <a:lnTo>
                    <a:pt x="15" y="54"/>
                  </a:lnTo>
                  <a:cubicBezTo>
                    <a:pt x="45" y="35"/>
                    <a:pt x="75" y="16"/>
                    <a:pt x="112" y="16"/>
                  </a:cubicBezTo>
                  <a:lnTo>
                    <a:pt x="123" y="16"/>
                  </a:lnTo>
                  <a:cubicBezTo>
                    <a:pt x="104" y="4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1" name="Google Shape;34661;p24"/>
            <p:cNvSpPr/>
            <p:nvPr/>
          </p:nvSpPr>
          <p:spPr>
            <a:xfrm>
              <a:off x="-5492058" y="-1917115"/>
              <a:ext cx="3629" cy="2578"/>
            </a:xfrm>
            <a:custGeom>
              <a:avLst/>
              <a:gdLst/>
              <a:ahLst/>
              <a:cxnLst/>
              <a:rect l="l" t="t" r="r" b="b"/>
              <a:pathLst>
                <a:path w="76" h="54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38"/>
                    <a:pt x="1" y="54"/>
                    <a:pt x="28" y="54"/>
                  </a:cubicBezTo>
                  <a:cubicBezTo>
                    <a:pt x="38" y="54"/>
                    <a:pt x="54" y="49"/>
                    <a:pt x="76" y="46"/>
                  </a:cubicBezTo>
                  <a:lnTo>
                    <a:pt x="76" y="27"/>
                  </a:lnTo>
                  <a:cubicBezTo>
                    <a:pt x="68" y="23"/>
                    <a:pt x="61" y="23"/>
                    <a:pt x="54" y="23"/>
                  </a:cubicBezTo>
                  <a:lnTo>
                    <a:pt x="42" y="23"/>
                  </a:lnTo>
                  <a:cubicBezTo>
                    <a:pt x="28" y="23"/>
                    <a:pt x="16" y="20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2" name="Google Shape;34662;p24"/>
            <p:cNvSpPr/>
            <p:nvPr/>
          </p:nvSpPr>
          <p:spPr>
            <a:xfrm>
              <a:off x="-5300150" y="-2114657"/>
              <a:ext cx="22156" cy="27695"/>
            </a:xfrm>
            <a:custGeom>
              <a:avLst/>
              <a:gdLst/>
              <a:ahLst/>
              <a:cxnLst/>
              <a:rect l="l" t="t" r="r" b="b"/>
              <a:pathLst>
                <a:path w="464" h="580" extrusionOk="0">
                  <a:moveTo>
                    <a:pt x="337" y="0"/>
                  </a:moveTo>
                  <a:cubicBezTo>
                    <a:pt x="329" y="0"/>
                    <a:pt x="318" y="4"/>
                    <a:pt x="310" y="7"/>
                  </a:cubicBezTo>
                  <a:cubicBezTo>
                    <a:pt x="300" y="11"/>
                    <a:pt x="296" y="26"/>
                    <a:pt x="284" y="26"/>
                  </a:cubicBezTo>
                  <a:cubicBezTo>
                    <a:pt x="281" y="26"/>
                    <a:pt x="277" y="23"/>
                    <a:pt x="270" y="19"/>
                  </a:cubicBezTo>
                  <a:cubicBezTo>
                    <a:pt x="262" y="14"/>
                    <a:pt x="255" y="11"/>
                    <a:pt x="248" y="11"/>
                  </a:cubicBezTo>
                  <a:cubicBezTo>
                    <a:pt x="239" y="11"/>
                    <a:pt x="232" y="19"/>
                    <a:pt x="221" y="33"/>
                  </a:cubicBezTo>
                  <a:cubicBezTo>
                    <a:pt x="206" y="59"/>
                    <a:pt x="176" y="67"/>
                    <a:pt x="153" y="82"/>
                  </a:cubicBezTo>
                  <a:cubicBezTo>
                    <a:pt x="120" y="104"/>
                    <a:pt x="94" y="127"/>
                    <a:pt x="94" y="168"/>
                  </a:cubicBezTo>
                  <a:cubicBezTo>
                    <a:pt x="94" y="198"/>
                    <a:pt x="79" y="216"/>
                    <a:pt x="56" y="235"/>
                  </a:cubicBezTo>
                  <a:cubicBezTo>
                    <a:pt x="1" y="276"/>
                    <a:pt x="1" y="280"/>
                    <a:pt x="53" y="321"/>
                  </a:cubicBezTo>
                  <a:cubicBezTo>
                    <a:pt x="113" y="370"/>
                    <a:pt x="172" y="415"/>
                    <a:pt x="213" y="482"/>
                  </a:cubicBezTo>
                  <a:cubicBezTo>
                    <a:pt x="236" y="516"/>
                    <a:pt x="262" y="553"/>
                    <a:pt x="288" y="575"/>
                  </a:cubicBezTo>
                  <a:cubicBezTo>
                    <a:pt x="296" y="580"/>
                    <a:pt x="300" y="580"/>
                    <a:pt x="303" y="580"/>
                  </a:cubicBezTo>
                  <a:cubicBezTo>
                    <a:pt x="329" y="580"/>
                    <a:pt x="360" y="538"/>
                    <a:pt x="389" y="523"/>
                  </a:cubicBezTo>
                  <a:lnTo>
                    <a:pt x="405" y="523"/>
                  </a:lnTo>
                  <a:cubicBezTo>
                    <a:pt x="441" y="523"/>
                    <a:pt x="453" y="497"/>
                    <a:pt x="453" y="467"/>
                  </a:cubicBezTo>
                  <a:lnTo>
                    <a:pt x="453" y="467"/>
                  </a:lnTo>
                  <a:cubicBezTo>
                    <a:pt x="415" y="475"/>
                    <a:pt x="378" y="497"/>
                    <a:pt x="352" y="512"/>
                  </a:cubicBezTo>
                  <a:cubicBezTo>
                    <a:pt x="333" y="523"/>
                    <a:pt x="322" y="527"/>
                    <a:pt x="315" y="527"/>
                  </a:cubicBezTo>
                  <a:cubicBezTo>
                    <a:pt x="296" y="527"/>
                    <a:pt x="288" y="512"/>
                    <a:pt x="281" y="490"/>
                  </a:cubicBezTo>
                  <a:cubicBezTo>
                    <a:pt x="262" y="441"/>
                    <a:pt x="213" y="418"/>
                    <a:pt x="191" y="378"/>
                  </a:cubicBezTo>
                  <a:cubicBezTo>
                    <a:pt x="101" y="337"/>
                    <a:pt x="79" y="280"/>
                    <a:pt x="117" y="190"/>
                  </a:cubicBezTo>
                  <a:cubicBezTo>
                    <a:pt x="117" y="138"/>
                    <a:pt x="150" y="109"/>
                    <a:pt x="191" y="90"/>
                  </a:cubicBezTo>
                  <a:cubicBezTo>
                    <a:pt x="217" y="78"/>
                    <a:pt x="239" y="67"/>
                    <a:pt x="255" y="45"/>
                  </a:cubicBezTo>
                  <a:cubicBezTo>
                    <a:pt x="274" y="59"/>
                    <a:pt x="281" y="93"/>
                    <a:pt x="307" y="93"/>
                  </a:cubicBezTo>
                  <a:lnTo>
                    <a:pt x="318" y="93"/>
                  </a:lnTo>
                  <a:cubicBezTo>
                    <a:pt x="326" y="93"/>
                    <a:pt x="329" y="90"/>
                    <a:pt x="333" y="90"/>
                  </a:cubicBezTo>
                  <a:cubicBezTo>
                    <a:pt x="360" y="90"/>
                    <a:pt x="352" y="127"/>
                    <a:pt x="367" y="138"/>
                  </a:cubicBezTo>
                  <a:cubicBezTo>
                    <a:pt x="378" y="131"/>
                    <a:pt x="386" y="127"/>
                    <a:pt x="396" y="127"/>
                  </a:cubicBezTo>
                  <a:cubicBezTo>
                    <a:pt x="412" y="127"/>
                    <a:pt x="423" y="142"/>
                    <a:pt x="419" y="164"/>
                  </a:cubicBezTo>
                  <a:cubicBezTo>
                    <a:pt x="419" y="187"/>
                    <a:pt x="415" y="209"/>
                    <a:pt x="419" y="228"/>
                  </a:cubicBezTo>
                  <a:lnTo>
                    <a:pt x="423" y="235"/>
                  </a:lnTo>
                  <a:lnTo>
                    <a:pt x="423" y="243"/>
                  </a:lnTo>
                  <a:lnTo>
                    <a:pt x="427" y="243"/>
                  </a:lnTo>
                  <a:cubicBezTo>
                    <a:pt x="449" y="243"/>
                    <a:pt x="453" y="221"/>
                    <a:pt x="464" y="213"/>
                  </a:cubicBezTo>
                  <a:cubicBezTo>
                    <a:pt x="434" y="153"/>
                    <a:pt x="438" y="75"/>
                    <a:pt x="355" y="49"/>
                  </a:cubicBezTo>
                  <a:cubicBezTo>
                    <a:pt x="352" y="45"/>
                    <a:pt x="348" y="37"/>
                    <a:pt x="348" y="26"/>
                  </a:cubicBezTo>
                  <a:cubicBezTo>
                    <a:pt x="352" y="4"/>
                    <a:pt x="344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3" name="Google Shape;34663;p24"/>
            <p:cNvSpPr/>
            <p:nvPr/>
          </p:nvSpPr>
          <p:spPr>
            <a:xfrm>
              <a:off x="-5291030" y="-2104534"/>
              <a:ext cx="14850" cy="15041"/>
            </a:xfrm>
            <a:custGeom>
              <a:avLst/>
              <a:gdLst/>
              <a:ahLst/>
              <a:cxnLst/>
              <a:rect l="l" t="t" r="r" b="b"/>
              <a:pathLst>
                <a:path w="311" h="315" extrusionOk="0">
                  <a:moveTo>
                    <a:pt x="273" y="1"/>
                  </a:moveTo>
                  <a:cubicBezTo>
                    <a:pt x="262" y="9"/>
                    <a:pt x="258" y="31"/>
                    <a:pt x="236" y="31"/>
                  </a:cubicBezTo>
                  <a:lnTo>
                    <a:pt x="232" y="31"/>
                  </a:lnTo>
                  <a:lnTo>
                    <a:pt x="232" y="64"/>
                  </a:lnTo>
                  <a:cubicBezTo>
                    <a:pt x="243" y="90"/>
                    <a:pt x="307" y="106"/>
                    <a:pt x="243" y="139"/>
                  </a:cubicBezTo>
                  <a:cubicBezTo>
                    <a:pt x="232" y="147"/>
                    <a:pt x="228" y="166"/>
                    <a:pt x="236" y="184"/>
                  </a:cubicBezTo>
                  <a:cubicBezTo>
                    <a:pt x="247" y="203"/>
                    <a:pt x="247" y="221"/>
                    <a:pt x="221" y="221"/>
                  </a:cubicBezTo>
                  <a:lnTo>
                    <a:pt x="217" y="221"/>
                  </a:lnTo>
                  <a:cubicBezTo>
                    <a:pt x="195" y="221"/>
                    <a:pt x="202" y="203"/>
                    <a:pt x="205" y="188"/>
                  </a:cubicBezTo>
                  <a:cubicBezTo>
                    <a:pt x="205" y="184"/>
                    <a:pt x="209" y="177"/>
                    <a:pt x="209" y="173"/>
                  </a:cubicBezTo>
                  <a:cubicBezTo>
                    <a:pt x="205" y="154"/>
                    <a:pt x="198" y="139"/>
                    <a:pt x="179" y="139"/>
                  </a:cubicBezTo>
                  <a:lnTo>
                    <a:pt x="176" y="139"/>
                  </a:lnTo>
                  <a:cubicBezTo>
                    <a:pt x="157" y="139"/>
                    <a:pt x="161" y="161"/>
                    <a:pt x="157" y="173"/>
                  </a:cubicBezTo>
                  <a:cubicBezTo>
                    <a:pt x="153" y="184"/>
                    <a:pt x="153" y="199"/>
                    <a:pt x="153" y="211"/>
                  </a:cubicBezTo>
                  <a:lnTo>
                    <a:pt x="146" y="211"/>
                  </a:lnTo>
                  <a:cubicBezTo>
                    <a:pt x="131" y="211"/>
                    <a:pt x="131" y="188"/>
                    <a:pt x="116" y="188"/>
                  </a:cubicBezTo>
                  <a:lnTo>
                    <a:pt x="97" y="188"/>
                  </a:lnTo>
                  <a:cubicBezTo>
                    <a:pt x="71" y="188"/>
                    <a:pt x="75" y="161"/>
                    <a:pt x="79" y="139"/>
                  </a:cubicBezTo>
                  <a:cubicBezTo>
                    <a:pt x="64" y="132"/>
                    <a:pt x="41" y="132"/>
                    <a:pt x="30" y="113"/>
                  </a:cubicBezTo>
                  <a:cubicBezTo>
                    <a:pt x="7" y="125"/>
                    <a:pt x="22" y="154"/>
                    <a:pt x="0" y="166"/>
                  </a:cubicBezTo>
                  <a:cubicBezTo>
                    <a:pt x="22" y="206"/>
                    <a:pt x="71" y="229"/>
                    <a:pt x="90" y="278"/>
                  </a:cubicBezTo>
                  <a:cubicBezTo>
                    <a:pt x="97" y="300"/>
                    <a:pt x="105" y="315"/>
                    <a:pt x="124" y="315"/>
                  </a:cubicBezTo>
                  <a:cubicBezTo>
                    <a:pt x="131" y="315"/>
                    <a:pt x="142" y="311"/>
                    <a:pt x="161" y="300"/>
                  </a:cubicBezTo>
                  <a:cubicBezTo>
                    <a:pt x="187" y="285"/>
                    <a:pt x="224" y="263"/>
                    <a:pt x="262" y="255"/>
                  </a:cubicBezTo>
                  <a:cubicBezTo>
                    <a:pt x="276" y="247"/>
                    <a:pt x="288" y="237"/>
                    <a:pt x="295" y="221"/>
                  </a:cubicBezTo>
                  <a:cubicBezTo>
                    <a:pt x="281" y="173"/>
                    <a:pt x="292" y="125"/>
                    <a:pt x="303" y="80"/>
                  </a:cubicBezTo>
                  <a:cubicBezTo>
                    <a:pt x="310" y="42"/>
                    <a:pt x="292" y="23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4" name="Google Shape;34664;p24"/>
            <p:cNvSpPr/>
            <p:nvPr/>
          </p:nvSpPr>
          <p:spPr>
            <a:xfrm>
              <a:off x="-5278042" y="-2104534"/>
              <a:ext cx="6160" cy="10601"/>
            </a:xfrm>
            <a:custGeom>
              <a:avLst/>
              <a:gdLst/>
              <a:ahLst/>
              <a:cxnLst/>
              <a:rect l="l" t="t" r="r" b="b"/>
              <a:pathLst>
                <a:path w="129" h="222" extrusionOk="0">
                  <a:moveTo>
                    <a:pt x="1" y="1"/>
                  </a:moveTo>
                  <a:lnTo>
                    <a:pt x="1" y="1"/>
                  </a:lnTo>
                  <a:cubicBezTo>
                    <a:pt x="20" y="23"/>
                    <a:pt x="38" y="42"/>
                    <a:pt x="31" y="80"/>
                  </a:cubicBezTo>
                  <a:cubicBezTo>
                    <a:pt x="20" y="125"/>
                    <a:pt x="9" y="173"/>
                    <a:pt x="23" y="221"/>
                  </a:cubicBezTo>
                  <a:cubicBezTo>
                    <a:pt x="54" y="214"/>
                    <a:pt x="68" y="188"/>
                    <a:pt x="80" y="161"/>
                  </a:cubicBezTo>
                  <a:cubicBezTo>
                    <a:pt x="128" y="72"/>
                    <a:pt x="94" y="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5" name="Google Shape;34665;p24"/>
            <p:cNvSpPr/>
            <p:nvPr/>
          </p:nvSpPr>
          <p:spPr>
            <a:xfrm>
              <a:off x="-5344606" y="-2077937"/>
              <a:ext cx="7401" cy="12558"/>
            </a:xfrm>
            <a:custGeom>
              <a:avLst/>
              <a:gdLst/>
              <a:ahLst/>
              <a:cxnLst/>
              <a:rect l="l" t="t" r="r" b="b"/>
              <a:pathLst>
                <a:path w="155" h="263" extrusionOk="0">
                  <a:moveTo>
                    <a:pt x="45" y="8"/>
                  </a:moveTo>
                  <a:cubicBezTo>
                    <a:pt x="38" y="8"/>
                    <a:pt x="30" y="16"/>
                    <a:pt x="27" y="27"/>
                  </a:cubicBezTo>
                  <a:cubicBezTo>
                    <a:pt x="12" y="106"/>
                    <a:pt x="1" y="187"/>
                    <a:pt x="42" y="263"/>
                  </a:cubicBezTo>
                  <a:cubicBezTo>
                    <a:pt x="45" y="203"/>
                    <a:pt x="49" y="147"/>
                    <a:pt x="53" y="87"/>
                  </a:cubicBezTo>
                  <a:cubicBezTo>
                    <a:pt x="53" y="75"/>
                    <a:pt x="57" y="68"/>
                    <a:pt x="61" y="68"/>
                  </a:cubicBezTo>
                  <a:cubicBezTo>
                    <a:pt x="68" y="68"/>
                    <a:pt x="75" y="72"/>
                    <a:pt x="90" y="83"/>
                  </a:cubicBezTo>
                  <a:cubicBezTo>
                    <a:pt x="106" y="61"/>
                    <a:pt x="135" y="65"/>
                    <a:pt x="154" y="46"/>
                  </a:cubicBezTo>
                  <a:cubicBezTo>
                    <a:pt x="132" y="1"/>
                    <a:pt x="83" y="23"/>
                    <a:pt x="4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6" name="Google Shape;34666;p24"/>
            <p:cNvSpPr/>
            <p:nvPr/>
          </p:nvSpPr>
          <p:spPr>
            <a:xfrm>
              <a:off x="-5340308" y="-2071157"/>
              <a:ext cx="7688" cy="5062"/>
            </a:xfrm>
            <a:custGeom>
              <a:avLst/>
              <a:gdLst/>
              <a:ahLst/>
              <a:cxnLst/>
              <a:rect l="l" t="t" r="r" b="b"/>
              <a:pathLst>
                <a:path w="161" h="106" extrusionOk="0">
                  <a:moveTo>
                    <a:pt x="49" y="1"/>
                  </a:moveTo>
                  <a:cubicBezTo>
                    <a:pt x="42" y="1"/>
                    <a:pt x="30" y="1"/>
                    <a:pt x="23" y="5"/>
                  </a:cubicBezTo>
                  <a:cubicBezTo>
                    <a:pt x="19" y="35"/>
                    <a:pt x="12" y="68"/>
                    <a:pt x="0" y="98"/>
                  </a:cubicBezTo>
                  <a:cubicBezTo>
                    <a:pt x="7" y="102"/>
                    <a:pt x="16" y="106"/>
                    <a:pt x="23" y="106"/>
                  </a:cubicBezTo>
                  <a:cubicBezTo>
                    <a:pt x="30" y="106"/>
                    <a:pt x="38" y="102"/>
                    <a:pt x="45" y="98"/>
                  </a:cubicBezTo>
                  <a:cubicBezTo>
                    <a:pt x="64" y="95"/>
                    <a:pt x="79" y="90"/>
                    <a:pt x="94" y="90"/>
                  </a:cubicBezTo>
                  <a:cubicBezTo>
                    <a:pt x="94" y="90"/>
                    <a:pt x="97" y="95"/>
                    <a:pt x="102" y="95"/>
                  </a:cubicBezTo>
                  <a:lnTo>
                    <a:pt x="112" y="95"/>
                  </a:lnTo>
                  <a:cubicBezTo>
                    <a:pt x="161" y="95"/>
                    <a:pt x="150" y="61"/>
                    <a:pt x="135" y="28"/>
                  </a:cubicBezTo>
                  <a:lnTo>
                    <a:pt x="120" y="28"/>
                  </a:lnTo>
                  <a:cubicBezTo>
                    <a:pt x="97" y="12"/>
                    <a:pt x="7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7" name="Google Shape;34667;p24"/>
            <p:cNvSpPr/>
            <p:nvPr/>
          </p:nvSpPr>
          <p:spPr>
            <a:xfrm>
              <a:off x="-5342648" y="-2074690"/>
              <a:ext cx="3772" cy="9502"/>
            </a:xfrm>
            <a:custGeom>
              <a:avLst/>
              <a:gdLst/>
              <a:ahLst/>
              <a:cxnLst/>
              <a:rect l="l" t="t" r="r" b="b"/>
              <a:pathLst>
                <a:path w="79" h="199" extrusionOk="0">
                  <a:moveTo>
                    <a:pt x="20" y="0"/>
                  </a:moveTo>
                  <a:cubicBezTo>
                    <a:pt x="16" y="0"/>
                    <a:pt x="12" y="7"/>
                    <a:pt x="12" y="19"/>
                  </a:cubicBezTo>
                  <a:cubicBezTo>
                    <a:pt x="8" y="79"/>
                    <a:pt x="4" y="135"/>
                    <a:pt x="1" y="195"/>
                  </a:cubicBezTo>
                  <a:cubicBezTo>
                    <a:pt x="8" y="198"/>
                    <a:pt x="12" y="198"/>
                    <a:pt x="16" y="198"/>
                  </a:cubicBezTo>
                  <a:cubicBezTo>
                    <a:pt x="30" y="198"/>
                    <a:pt x="42" y="187"/>
                    <a:pt x="49" y="172"/>
                  </a:cubicBezTo>
                  <a:cubicBezTo>
                    <a:pt x="61" y="142"/>
                    <a:pt x="68" y="109"/>
                    <a:pt x="72" y="79"/>
                  </a:cubicBezTo>
                  <a:cubicBezTo>
                    <a:pt x="68" y="57"/>
                    <a:pt x="79" y="30"/>
                    <a:pt x="49" y="15"/>
                  </a:cubicBezTo>
                  <a:cubicBezTo>
                    <a:pt x="34" y="4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8" name="Google Shape;34668;p24"/>
            <p:cNvSpPr/>
            <p:nvPr/>
          </p:nvSpPr>
          <p:spPr>
            <a:xfrm>
              <a:off x="-5338159" y="-2069867"/>
              <a:ext cx="6781" cy="4488"/>
            </a:xfrm>
            <a:custGeom>
              <a:avLst/>
              <a:gdLst/>
              <a:ahLst/>
              <a:cxnLst/>
              <a:rect l="l" t="t" r="r" b="b"/>
              <a:pathLst>
                <a:path w="142" h="94" extrusionOk="0">
                  <a:moveTo>
                    <a:pt x="90" y="1"/>
                  </a:moveTo>
                  <a:lnTo>
                    <a:pt x="90" y="1"/>
                  </a:lnTo>
                  <a:cubicBezTo>
                    <a:pt x="105" y="34"/>
                    <a:pt x="116" y="68"/>
                    <a:pt x="67" y="68"/>
                  </a:cubicBezTo>
                  <a:lnTo>
                    <a:pt x="57" y="68"/>
                  </a:lnTo>
                  <a:cubicBezTo>
                    <a:pt x="52" y="68"/>
                    <a:pt x="49" y="63"/>
                    <a:pt x="49" y="63"/>
                  </a:cubicBezTo>
                  <a:cubicBezTo>
                    <a:pt x="34" y="63"/>
                    <a:pt x="19" y="68"/>
                    <a:pt x="0" y="71"/>
                  </a:cubicBezTo>
                  <a:cubicBezTo>
                    <a:pt x="12" y="82"/>
                    <a:pt x="23" y="86"/>
                    <a:pt x="34" y="86"/>
                  </a:cubicBezTo>
                  <a:cubicBezTo>
                    <a:pt x="38" y="86"/>
                    <a:pt x="41" y="82"/>
                    <a:pt x="45" y="82"/>
                  </a:cubicBezTo>
                  <a:lnTo>
                    <a:pt x="60" y="82"/>
                  </a:lnTo>
                  <a:cubicBezTo>
                    <a:pt x="64" y="82"/>
                    <a:pt x="71" y="82"/>
                    <a:pt x="75" y="86"/>
                  </a:cubicBezTo>
                  <a:cubicBezTo>
                    <a:pt x="86" y="90"/>
                    <a:pt x="97" y="94"/>
                    <a:pt x="105" y="94"/>
                  </a:cubicBezTo>
                  <a:cubicBezTo>
                    <a:pt x="116" y="94"/>
                    <a:pt x="124" y="90"/>
                    <a:pt x="124" y="71"/>
                  </a:cubicBezTo>
                  <a:cubicBezTo>
                    <a:pt x="128" y="45"/>
                    <a:pt x="142" y="4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9" name="Google Shape;34669;p24"/>
            <p:cNvSpPr/>
            <p:nvPr/>
          </p:nvSpPr>
          <p:spPr>
            <a:xfrm>
              <a:off x="-5351004" y="-2060795"/>
              <a:ext cx="3390" cy="3104"/>
            </a:xfrm>
            <a:custGeom>
              <a:avLst/>
              <a:gdLst/>
              <a:ahLst/>
              <a:cxnLst/>
              <a:rect l="l" t="t" r="r" b="b"/>
              <a:pathLst>
                <a:path w="71" h="65" extrusionOk="0">
                  <a:moveTo>
                    <a:pt x="26" y="1"/>
                  </a:moveTo>
                  <a:cubicBezTo>
                    <a:pt x="7" y="1"/>
                    <a:pt x="0" y="12"/>
                    <a:pt x="0" y="27"/>
                  </a:cubicBezTo>
                  <a:cubicBezTo>
                    <a:pt x="0" y="49"/>
                    <a:pt x="19" y="64"/>
                    <a:pt x="38" y="64"/>
                  </a:cubicBezTo>
                  <a:cubicBezTo>
                    <a:pt x="57" y="64"/>
                    <a:pt x="64" y="46"/>
                    <a:pt x="71" y="27"/>
                  </a:cubicBezTo>
                  <a:cubicBezTo>
                    <a:pt x="67" y="4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0" name="Google Shape;34670;p24"/>
            <p:cNvSpPr/>
            <p:nvPr/>
          </p:nvSpPr>
          <p:spPr>
            <a:xfrm>
              <a:off x="-5337252" y="-2075788"/>
              <a:ext cx="3390" cy="5969"/>
            </a:xfrm>
            <a:custGeom>
              <a:avLst/>
              <a:gdLst/>
              <a:ahLst/>
              <a:cxnLst/>
              <a:rect l="l" t="t" r="r" b="b"/>
              <a:pathLst>
                <a:path w="71" h="125" extrusionOk="0">
                  <a:moveTo>
                    <a:pt x="0" y="1"/>
                  </a:moveTo>
                  <a:lnTo>
                    <a:pt x="0" y="1"/>
                  </a:lnTo>
                  <a:cubicBezTo>
                    <a:pt x="19" y="42"/>
                    <a:pt x="56" y="75"/>
                    <a:pt x="56" y="125"/>
                  </a:cubicBezTo>
                  <a:lnTo>
                    <a:pt x="71" y="125"/>
                  </a:lnTo>
                  <a:cubicBezTo>
                    <a:pt x="71" y="68"/>
                    <a:pt x="64" y="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1" name="Google Shape;34671;p24"/>
            <p:cNvSpPr/>
            <p:nvPr/>
          </p:nvSpPr>
          <p:spPr>
            <a:xfrm>
              <a:off x="-5361748" y="-2003447"/>
              <a:ext cx="22729" cy="21440"/>
            </a:xfrm>
            <a:custGeom>
              <a:avLst/>
              <a:gdLst/>
              <a:ahLst/>
              <a:cxnLst/>
              <a:rect l="l" t="t" r="r" b="b"/>
              <a:pathLst>
                <a:path w="476" h="449" extrusionOk="0">
                  <a:moveTo>
                    <a:pt x="161" y="0"/>
                  </a:moveTo>
                  <a:cubicBezTo>
                    <a:pt x="142" y="0"/>
                    <a:pt x="132" y="4"/>
                    <a:pt x="128" y="18"/>
                  </a:cubicBezTo>
                  <a:cubicBezTo>
                    <a:pt x="125" y="49"/>
                    <a:pt x="113" y="59"/>
                    <a:pt x="94" y="59"/>
                  </a:cubicBezTo>
                  <a:cubicBezTo>
                    <a:pt x="83" y="59"/>
                    <a:pt x="75" y="59"/>
                    <a:pt x="61" y="52"/>
                  </a:cubicBezTo>
                  <a:lnTo>
                    <a:pt x="46" y="52"/>
                  </a:lnTo>
                  <a:cubicBezTo>
                    <a:pt x="30" y="52"/>
                    <a:pt x="20" y="56"/>
                    <a:pt x="12" y="71"/>
                  </a:cubicBezTo>
                  <a:cubicBezTo>
                    <a:pt x="30" y="71"/>
                    <a:pt x="57" y="71"/>
                    <a:pt x="53" y="93"/>
                  </a:cubicBezTo>
                  <a:cubicBezTo>
                    <a:pt x="49" y="119"/>
                    <a:pt x="23" y="116"/>
                    <a:pt x="1" y="119"/>
                  </a:cubicBezTo>
                  <a:cubicBezTo>
                    <a:pt x="8" y="135"/>
                    <a:pt x="23" y="149"/>
                    <a:pt x="20" y="161"/>
                  </a:cubicBezTo>
                  <a:cubicBezTo>
                    <a:pt x="1" y="239"/>
                    <a:pt x="61" y="265"/>
                    <a:pt x="109" y="302"/>
                  </a:cubicBezTo>
                  <a:cubicBezTo>
                    <a:pt x="109" y="299"/>
                    <a:pt x="109" y="299"/>
                    <a:pt x="113" y="299"/>
                  </a:cubicBezTo>
                  <a:cubicBezTo>
                    <a:pt x="109" y="295"/>
                    <a:pt x="109" y="292"/>
                    <a:pt x="109" y="287"/>
                  </a:cubicBezTo>
                  <a:cubicBezTo>
                    <a:pt x="68" y="242"/>
                    <a:pt x="98" y="183"/>
                    <a:pt x="75" y="138"/>
                  </a:cubicBezTo>
                  <a:cubicBezTo>
                    <a:pt x="72" y="127"/>
                    <a:pt x="83" y="116"/>
                    <a:pt x="90" y="116"/>
                  </a:cubicBezTo>
                  <a:cubicBezTo>
                    <a:pt x="98" y="119"/>
                    <a:pt x="102" y="119"/>
                    <a:pt x="106" y="119"/>
                  </a:cubicBezTo>
                  <a:cubicBezTo>
                    <a:pt x="132" y="119"/>
                    <a:pt x="125" y="82"/>
                    <a:pt x="142" y="78"/>
                  </a:cubicBezTo>
                  <a:cubicBezTo>
                    <a:pt x="151" y="78"/>
                    <a:pt x="161" y="75"/>
                    <a:pt x="173" y="75"/>
                  </a:cubicBezTo>
                  <a:cubicBezTo>
                    <a:pt x="184" y="71"/>
                    <a:pt x="195" y="63"/>
                    <a:pt x="203" y="56"/>
                  </a:cubicBezTo>
                  <a:cubicBezTo>
                    <a:pt x="210" y="59"/>
                    <a:pt x="214" y="59"/>
                    <a:pt x="221" y="59"/>
                  </a:cubicBezTo>
                  <a:cubicBezTo>
                    <a:pt x="229" y="59"/>
                    <a:pt x="237" y="59"/>
                    <a:pt x="244" y="56"/>
                  </a:cubicBezTo>
                  <a:lnTo>
                    <a:pt x="263" y="56"/>
                  </a:lnTo>
                  <a:cubicBezTo>
                    <a:pt x="282" y="56"/>
                    <a:pt x="296" y="63"/>
                    <a:pt x="304" y="93"/>
                  </a:cubicBezTo>
                  <a:cubicBezTo>
                    <a:pt x="360" y="123"/>
                    <a:pt x="408" y="161"/>
                    <a:pt x="427" y="228"/>
                  </a:cubicBezTo>
                  <a:cubicBezTo>
                    <a:pt x="439" y="261"/>
                    <a:pt x="416" y="269"/>
                    <a:pt x="397" y="280"/>
                  </a:cubicBezTo>
                  <a:cubicBezTo>
                    <a:pt x="397" y="318"/>
                    <a:pt x="378" y="351"/>
                    <a:pt x="356" y="377"/>
                  </a:cubicBezTo>
                  <a:cubicBezTo>
                    <a:pt x="318" y="407"/>
                    <a:pt x="289" y="422"/>
                    <a:pt x="259" y="422"/>
                  </a:cubicBezTo>
                  <a:cubicBezTo>
                    <a:pt x="225" y="422"/>
                    <a:pt x="187" y="404"/>
                    <a:pt x="132" y="363"/>
                  </a:cubicBezTo>
                  <a:lnTo>
                    <a:pt x="132" y="363"/>
                  </a:lnTo>
                  <a:cubicBezTo>
                    <a:pt x="158" y="415"/>
                    <a:pt x="206" y="449"/>
                    <a:pt x="259" y="449"/>
                  </a:cubicBezTo>
                  <a:cubicBezTo>
                    <a:pt x="282" y="449"/>
                    <a:pt x="308" y="441"/>
                    <a:pt x="326" y="430"/>
                  </a:cubicBezTo>
                  <a:cubicBezTo>
                    <a:pt x="337" y="422"/>
                    <a:pt x="349" y="415"/>
                    <a:pt x="360" y="415"/>
                  </a:cubicBezTo>
                  <a:lnTo>
                    <a:pt x="375" y="415"/>
                  </a:lnTo>
                  <a:cubicBezTo>
                    <a:pt x="401" y="415"/>
                    <a:pt x="404" y="396"/>
                    <a:pt x="401" y="373"/>
                  </a:cubicBezTo>
                  <a:cubicBezTo>
                    <a:pt x="401" y="337"/>
                    <a:pt x="404" y="299"/>
                    <a:pt x="439" y="284"/>
                  </a:cubicBezTo>
                  <a:cubicBezTo>
                    <a:pt x="468" y="269"/>
                    <a:pt x="475" y="250"/>
                    <a:pt x="472" y="220"/>
                  </a:cubicBezTo>
                  <a:cubicBezTo>
                    <a:pt x="468" y="190"/>
                    <a:pt x="456" y="168"/>
                    <a:pt x="430" y="157"/>
                  </a:cubicBezTo>
                  <a:cubicBezTo>
                    <a:pt x="404" y="145"/>
                    <a:pt x="389" y="119"/>
                    <a:pt x="371" y="101"/>
                  </a:cubicBezTo>
                  <a:cubicBezTo>
                    <a:pt x="315" y="45"/>
                    <a:pt x="247" y="4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2" name="Google Shape;34672;p24"/>
            <p:cNvSpPr/>
            <p:nvPr/>
          </p:nvSpPr>
          <p:spPr>
            <a:xfrm>
              <a:off x="-5356543" y="-1989552"/>
              <a:ext cx="11842" cy="6255"/>
            </a:xfrm>
            <a:custGeom>
              <a:avLst/>
              <a:gdLst/>
              <a:ahLst/>
              <a:cxnLst/>
              <a:rect l="l" t="t" r="r" b="b"/>
              <a:pathLst>
                <a:path w="248" h="131" extrusionOk="0">
                  <a:moveTo>
                    <a:pt x="30" y="1"/>
                  </a:moveTo>
                  <a:cubicBezTo>
                    <a:pt x="23" y="1"/>
                    <a:pt x="11" y="4"/>
                    <a:pt x="4" y="11"/>
                  </a:cubicBezTo>
                  <a:lnTo>
                    <a:pt x="0" y="11"/>
                  </a:lnTo>
                  <a:cubicBezTo>
                    <a:pt x="4" y="30"/>
                    <a:pt x="7" y="53"/>
                    <a:pt x="23" y="72"/>
                  </a:cubicBezTo>
                  <a:cubicBezTo>
                    <a:pt x="78" y="113"/>
                    <a:pt x="116" y="131"/>
                    <a:pt x="150" y="131"/>
                  </a:cubicBezTo>
                  <a:cubicBezTo>
                    <a:pt x="180" y="131"/>
                    <a:pt x="209" y="116"/>
                    <a:pt x="247" y="86"/>
                  </a:cubicBezTo>
                  <a:lnTo>
                    <a:pt x="247" y="86"/>
                  </a:lnTo>
                  <a:cubicBezTo>
                    <a:pt x="221" y="94"/>
                    <a:pt x="206" y="98"/>
                    <a:pt x="190" y="98"/>
                  </a:cubicBezTo>
                  <a:cubicBezTo>
                    <a:pt x="161" y="98"/>
                    <a:pt x="150" y="75"/>
                    <a:pt x="112" y="1"/>
                  </a:cubicBezTo>
                  <a:cubicBezTo>
                    <a:pt x="105" y="8"/>
                    <a:pt x="94" y="11"/>
                    <a:pt x="86" y="11"/>
                  </a:cubicBezTo>
                  <a:cubicBezTo>
                    <a:pt x="78" y="11"/>
                    <a:pt x="68" y="8"/>
                    <a:pt x="60" y="8"/>
                  </a:cubicBezTo>
                  <a:cubicBezTo>
                    <a:pt x="49" y="4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3" name="Google Shape;34673;p24"/>
            <p:cNvSpPr/>
            <p:nvPr/>
          </p:nvSpPr>
          <p:spPr>
            <a:xfrm>
              <a:off x="-5361891" y="-2000105"/>
              <a:ext cx="2913" cy="2388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15" y="1"/>
                  </a:moveTo>
                  <a:cubicBezTo>
                    <a:pt x="11" y="15"/>
                    <a:pt x="0" y="31"/>
                    <a:pt x="4" y="49"/>
                  </a:cubicBezTo>
                  <a:cubicBezTo>
                    <a:pt x="26" y="46"/>
                    <a:pt x="52" y="49"/>
                    <a:pt x="56" y="23"/>
                  </a:cubicBezTo>
                  <a:cubicBezTo>
                    <a:pt x="60" y="1"/>
                    <a:pt x="33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4" name="Google Shape;34674;p24"/>
            <p:cNvSpPr/>
            <p:nvPr/>
          </p:nvSpPr>
          <p:spPr>
            <a:xfrm>
              <a:off x="-5440440" y="-2130892"/>
              <a:ext cx="8786" cy="5157"/>
            </a:xfrm>
            <a:custGeom>
              <a:avLst/>
              <a:gdLst/>
              <a:ahLst/>
              <a:cxnLst/>
              <a:rect l="l" t="t" r="r" b="b"/>
              <a:pathLst>
                <a:path w="184" h="108" extrusionOk="0">
                  <a:moveTo>
                    <a:pt x="139" y="0"/>
                  </a:moveTo>
                  <a:cubicBezTo>
                    <a:pt x="131" y="0"/>
                    <a:pt x="124" y="4"/>
                    <a:pt x="116" y="4"/>
                  </a:cubicBezTo>
                  <a:cubicBezTo>
                    <a:pt x="98" y="7"/>
                    <a:pt x="75" y="11"/>
                    <a:pt x="56" y="11"/>
                  </a:cubicBezTo>
                  <a:cubicBezTo>
                    <a:pt x="37" y="11"/>
                    <a:pt x="19" y="11"/>
                    <a:pt x="1" y="0"/>
                  </a:cubicBezTo>
                  <a:lnTo>
                    <a:pt x="1" y="0"/>
                  </a:lnTo>
                  <a:cubicBezTo>
                    <a:pt x="4" y="11"/>
                    <a:pt x="4" y="22"/>
                    <a:pt x="4" y="30"/>
                  </a:cubicBezTo>
                  <a:cubicBezTo>
                    <a:pt x="19" y="49"/>
                    <a:pt x="72" y="49"/>
                    <a:pt x="41" y="93"/>
                  </a:cubicBezTo>
                  <a:lnTo>
                    <a:pt x="41" y="108"/>
                  </a:lnTo>
                  <a:cubicBezTo>
                    <a:pt x="63" y="101"/>
                    <a:pt x="82" y="82"/>
                    <a:pt x="105" y="82"/>
                  </a:cubicBezTo>
                  <a:cubicBezTo>
                    <a:pt x="113" y="82"/>
                    <a:pt x="120" y="85"/>
                    <a:pt x="127" y="90"/>
                  </a:cubicBezTo>
                  <a:cubicBezTo>
                    <a:pt x="135" y="93"/>
                    <a:pt x="142" y="97"/>
                    <a:pt x="150" y="97"/>
                  </a:cubicBezTo>
                  <a:cubicBezTo>
                    <a:pt x="158" y="97"/>
                    <a:pt x="165" y="93"/>
                    <a:pt x="168" y="85"/>
                  </a:cubicBezTo>
                  <a:cubicBezTo>
                    <a:pt x="184" y="59"/>
                    <a:pt x="165" y="37"/>
                    <a:pt x="158" y="14"/>
                  </a:cubicBezTo>
                  <a:cubicBezTo>
                    <a:pt x="153" y="4"/>
                    <a:pt x="146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5" name="Google Shape;34675;p24"/>
            <p:cNvSpPr/>
            <p:nvPr/>
          </p:nvSpPr>
          <p:spPr>
            <a:xfrm>
              <a:off x="-5447602" y="-2132897"/>
              <a:ext cx="7401" cy="8452"/>
            </a:xfrm>
            <a:custGeom>
              <a:avLst/>
              <a:gdLst/>
              <a:ahLst/>
              <a:cxnLst/>
              <a:rect l="l" t="t" r="r" b="b"/>
              <a:pathLst>
                <a:path w="155" h="177" extrusionOk="0">
                  <a:moveTo>
                    <a:pt x="68" y="1"/>
                  </a:moveTo>
                  <a:cubicBezTo>
                    <a:pt x="53" y="8"/>
                    <a:pt x="46" y="20"/>
                    <a:pt x="39" y="34"/>
                  </a:cubicBezTo>
                  <a:cubicBezTo>
                    <a:pt x="42" y="72"/>
                    <a:pt x="1" y="94"/>
                    <a:pt x="16" y="132"/>
                  </a:cubicBezTo>
                  <a:cubicBezTo>
                    <a:pt x="27" y="146"/>
                    <a:pt x="30" y="169"/>
                    <a:pt x="49" y="177"/>
                  </a:cubicBezTo>
                  <a:cubicBezTo>
                    <a:pt x="49" y="109"/>
                    <a:pt x="106" y="94"/>
                    <a:pt x="154" y="72"/>
                  </a:cubicBezTo>
                  <a:cubicBezTo>
                    <a:pt x="154" y="64"/>
                    <a:pt x="154" y="53"/>
                    <a:pt x="151" y="42"/>
                  </a:cubicBezTo>
                  <a:cubicBezTo>
                    <a:pt x="117" y="38"/>
                    <a:pt x="87" y="30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6" name="Google Shape;34676;p24"/>
            <p:cNvSpPr/>
            <p:nvPr/>
          </p:nvSpPr>
          <p:spPr>
            <a:xfrm>
              <a:off x="-5445263" y="-2129507"/>
              <a:ext cx="8261" cy="5730"/>
            </a:xfrm>
            <a:custGeom>
              <a:avLst/>
              <a:gdLst/>
              <a:ahLst/>
              <a:cxnLst/>
              <a:rect l="l" t="t" r="r" b="b"/>
              <a:pathLst>
                <a:path w="173" h="120" extrusionOk="0">
                  <a:moveTo>
                    <a:pt x="105" y="1"/>
                  </a:moveTo>
                  <a:cubicBezTo>
                    <a:pt x="57" y="23"/>
                    <a:pt x="0" y="38"/>
                    <a:pt x="0" y="106"/>
                  </a:cubicBezTo>
                  <a:cubicBezTo>
                    <a:pt x="7" y="116"/>
                    <a:pt x="16" y="120"/>
                    <a:pt x="26" y="120"/>
                  </a:cubicBezTo>
                  <a:lnTo>
                    <a:pt x="34" y="120"/>
                  </a:lnTo>
                  <a:cubicBezTo>
                    <a:pt x="38" y="109"/>
                    <a:pt x="45" y="98"/>
                    <a:pt x="49" y="87"/>
                  </a:cubicBezTo>
                  <a:cubicBezTo>
                    <a:pt x="64" y="56"/>
                    <a:pt x="75" y="42"/>
                    <a:pt x="94" y="42"/>
                  </a:cubicBezTo>
                  <a:cubicBezTo>
                    <a:pt x="109" y="42"/>
                    <a:pt x="124" y="49"/>
                    <a:pt x="142" y="64"/>
                  </a:cubicBezTo>
                  <a:cubicBezTo>
                    <a:pt x="173" y="20"/>
                    <a:pt x="120" y="20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7" name="Google Shape;34677;p24"/>
            <p:cNvSpPr/>
            <p:nvPr/>
          </p:nvSpPr>
          <p:spPr>
            <a:xfrm>
              <a:off x="-5450085" y="-2131322"/>
              <a:ext cx="4536" cy="4918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91" y="1"/>
                  </a:moveTo>
                  <a:cubicBezTo>
                    <a:pt x="56" y="13"/>
                    <a:pt x="38" y="49"/>
                    <a:pt x="1" y="58"/>
                  </a:cubicBezTo>
                  <a:cubicBezTo>
                    <a:pt x="8" y="72"/>
                    <a:pt x="19" y="84"/>
                    <a:pt x="19" y="102"/>
                  </a:cubicBezTo>
                  <a:cubicBezTo>
                    <a:pt x="34" y="102"/>
                    <a:pt x="49" y="102"/>
                    <a:pt x="68" y="99"/>
                  </a:cubicBezTo>
                  <a:cubicBezTo>
                    <a:pt x="53" y="61"/>
                    <a:pt x="94" y="39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8" name="Google Shape;34678;p24"/>
            <p:cNvSpPr/>
            <p:nvPr/>
          </p:nvSpPr>
          <p:spPr>
            <a:xfrm>
              <a:off x="-5455099" y="-2128409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61" y="0"/>
                  </a:moveTo>
                  <a:cubicBezTo>
                    <a:pt x="42" y="15"/>
                    <a:pt x="23" y="33"/>
                    <a:pt x="1" y="52"/>
                  </a:cubicBezTo>
                  <a:cubicBezTo>
                    <a:pt x="23" y="60"/>
                    <a:pt x="46" y="64"/>
                    <a:pt x="65" y="64"/>
                  </a:cubicBezTo>
                  <a:cubicBezTo>
                    <a:pt x="87" y="64"/>
                    <a:pt x="106" y="60"/>
                    <a:pt x="124" y="41"/>
                  </a:cubicBezTo>
                  <a:cubicBezTo>
                    <a:pt x="113" y="41"/>
                    <a:pt x="101" y="45"/>
                    <a:pt x="91" y="45"/>
                  </a:cubicBezTo>
                  <a:cubicBezTo>
                    <a:pt x="72" y="45"/>
                    <a:pt x="56" y="38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9" name="Google Shape;34679;p24"/>
            <p:cNvSpPr/>
            <p:nvPr/>
          </p:nvSpPr>
          <p:spPr>
            <a:xfrm>
              <a:off x="-5443639" y="-2125926"/>
              <a:ext cx="5205" cy="2149"/>
            </a:xfrm>
            <a:custGeom>
              <a:avLst/>
              <a:gdLst/>
              <a:ahLst/>
              <a:cxnLst/>
              <a:rect l="l" t="t" r="r" b="b"/>
              <a:pathLst>
                <a:path w="109" h="45" extrusionOk="0">
                  <a:moveTo>
                    <a:pt x="86" y="0"/>
                  </a:moveTo>
                  <a:cubicBezTo>
                    <a:pt x="60" y="0"/>
                    <a:pt x="37" y="12"/>
                    <a:pt x="15" y="12"/>
                  </a:cubicBezTo>
                  <a:cubicBezTo>
                    <a:pt x="11" y="23"/>
                    <a:pt x="4" y="34"/>
                    <a:pt x="0" y="45"/>
                  </a:cubicBezTo>
                  <a:cubicBezTo>
                    <a:pt x="18" y="41"/>
                    <a:pt x="37" y="31"/>
                    <a:pt x="56" y="31"/>
                  </a:cubicBezTo>
                  <a:cubicBezTo>
                    <a:pt x="63" y="31"/>
                    <a:pt x="71" y="31"/>
                    <a:pt x="78" y="34"/>
                  </a:cubicBezTo>
                  <a:cubicBezTo>
                    <a:pt x="82" y="38"/>
                    <a:pt x="86" y="38"/>
                    <a:pt x="90" y="38"/>
                  </a:cubicBezTo>
                  <a:cubicBezTo>
                    <a:pt x="101" y="38"/>
                    <a:pt x="108" y="23"/>
                    <a:pt x="108" y="4"/>
                  </a:cubicBezTo>
                  <a:cubicBezTo>
                    <a:pt x="101" y="0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0" name="Google Shape;34680;p24"/>
            <p:cNvSpPr/>
            <p:nvPr/>
          </p:nvSpPr>
          <p:spPr>
            <a:xfrm>
              <a:off x="-5452425" y="-2128600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50" y="1"/>
                  </a:moveTo>
                  <a:cubicBezTo>
                    <a:pt x="35" y="1"/>
                    <a:pt x="19" y="4"/>
                    <a:pt x="5" y="4"/>
                  </a:cubicBezTo>
                  <a:cubicBezTo>
                    <a:pt x="0" y="42"/>
                    <a:pt x="16" y="49"/>
                    <a:pt x="35" y="49"/>
                  </a:cubicBezTo>
                  <a:cubicBezTo>
                    <a:pt x="45" y="49"/>
                    <a:pt x="57" y="45"/>
                    <a:pt x="68" y="45"/>
                  </a:cubicBezTo>
                  <a:cubicBezTo>
                    <a:pt x="68" y="27"/>
                    <a:pt x="57" y="15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1" name="Google Shape;34681;p24"/>
            <p:cNvSpPr/>
            <p:nvPr/>
          </p:nvSpPr>
          <p:spPr>
            <a:xfrm>
              <a:off x="-5444355" y="-2132897"/>
              <a:ext cx="3963" cy="2053"/>
            </a:xfrm>
            <a:custGeom>
              <a:avLst/>
              <a:gdLst/>
              <a:ahLst/>
              <a:cxnLst/>
              <a:rect l="l" t="t" r="r" b="b"/>
              <a:pathLst>
                <a:path w="83" h="43" extrusionOk="0">
                  <a:moveTo>
                    <a:pt x="0" y="1"/>
                  </a:moveTo>
                  <a:cubicBezTo>
                    <a:pt x="19" y="30"/>
                    <a:pt x="49" y="38"/>
                    <a:pt x="83" y="42"/>
                  </a:cubicBezTo>
                  <a:cubicBezTo>
                    <a:pt x="67" y="15"/>
                    <a:pt x="45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2" name="Google Shape;34682;p24"/>
            <p:cNvSpPr/>
            <p:nvPr/>
          </p:nvSpPr>
          <p:spPr>
            <a:xfrm>
              <a:off x="-5474199" y="-1967969"/>
              <a:ext cx="12176" cy="11126"/>
            </a:xfrm>
            <a:custGeom>
              <a:avLst/>
              <a:gdLst/>
              <a:ahLst/>
              <a:cxnLst/>
              <a:rect l="l" t="t" r="r" b="b"/>
              <a:pathLst>
                <a:path w="255" h="233" extrusionOk="0">
                  <a:moveTo>
                    <a:pt x="147" y="1"/>
                  </a:moveTo>
                  <a:cubicBezTo>
                    <a:pt x="132" y="1"/>
                    <a:pt x="116" y="4"/>
                    <a:pt x="102" y="12"/>
                  </a:cubicBezTo>
                  <a:cubicBezTo>
                    <a:pt x="49" y="38"/>
                    <a:pt x="1" y="139"/>
                    <a:pt x="16" y="191"/>
                  </a:cubicBezTo>
                  <a:cubicBezTo>
                    <a:pt x="23" y="206"/>
                    <a:pt x="27" y="232"/>
                    <a:pt x="46" y="232"/>
                  </a:cubicBezTo>
                  <a:lnTo>
                    <a:pt x="57" y="232"/>
                  </a:lnTo>
                  <a:cubicBezTo>
                    <a:pt x="102" y="213"/>
                    <a:pt x="154" y="210"/>
                    <a:pt x="187" y="165"/>
                  </a:cubicBezTo>
                  <a:cubicBezTo>
                    <a:pt x="173" y="165"/>
                    <a:pt x="154" y="165"/>
                    <a:pt x="139" y="169"/>
                  </a:cubicBezTo>
                  <a:cubicBezTo>
                    <a:pt x="139" y="165"/>
                    <a:pt x="135" y="165"/>
                    <a:pt x="132" y="165"/>
                  </a:cubicBezTo>
                  <a:cubicBezTo>
                    <a:pt x="125" y="165"/>
                    <a:pt x="116" y="169"/>
                    <a:pt x="109" y="172"/>
                  </a:cubicBezTo>
                  <a:cubicBezTo>
                    <a:pt x="102" y="177"/>
                    <a:pt x="94" y="180"/>
                    <a:pt x="87" y="180"/>
                  </a:cubicBezTo>
                  <a:cubicBezTo>
                    <a:pt x="75" y="180"/>
                    <a:pt x="68" y="172"/>
                    <a:pt x="64" y="154"/>
                  </a:cubicBezTo>
                  <a:cubicBezTo>
                    <a:pt x="46" y="101"/>
                    <a:pt x="75" y="46"/>
                    <a:pt x="128" y="27"/>
                  </a:cubicBezTo>
                  <a:cubicBezTo>
                    <a:pt x="132" y="23"/>
                    <a:pt x="139" y="23"/>
                    <a:pt x="142" y="23"/>
                  </a:cubicBezTo>
                  <a:lnTo>
                    <a:pt x="158" y="23"/>
                  </a:lnTo>
                  <a:cubicBezTo>
                    <a:pt x="218" y="53"/>
                    <a:pt x="225" y="105"/>
                    <a:pt x="218" y="161"/>
                  </a:cubicBezTo>
                  <a:cubicBezTo>
                    <a:pt x="255" y="117"/>
                    <a:pt x="255" y="82"/>
                    <a:pt x="218" y="38"/>
                  </a:cubicBezTo>
                  <a:cubicBezTo>
                    <a:pt x="199" y="12"/>
                    <a:pt x="173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3" name="Google Shape;34683;p24"/>
            <p:cNvSpPr/>
            <p:nvPr/>
          </p:nvSpPr>
          <p:spPr>
            <a:xfrm>
              <a:off x="-5476348" y="-1975609"/>
              <a:ext cx="6494" cy="6255"/>
            </a:xfrm>
            <a:custGeom>
              <a:avLst/>
              <a:gdLst/>
              <a:ahLst/>
              <a:cxnLst/>
              <a:rect l="l" t="t" r="r" b="b"/>
              <a:pathLst>
                <a:path w="136" h="131" extrusionOk="0">
                  <a:moveTo>
                    <a:pt x="87" y="0"/>
                  </a:moveTo>
                  <a:cubicBezTo>
                    <a:pt x="72" y="0"/>
                    <a:pt x="53" y="7"/>
                    <a:pt x="30" y="15"/>
                  </a:cubicBezTo>
                  <a:cubicBezTo>
                    <a:pt x="23" y="18"/>
                    <a:pt x="13" y="23"/>
                    <a:pt x="1" y="26"/>
                  </a:cubicBezTo>
                  <a:cubicBezTo>
                    <a:pt x="13" y="97"/>
                    <a:pt x="39" y="130"/>
                    <a:pt x="75" y="130"/>
                  </a:cubicBezTo>
                  <a:cubicBezTo>
                    <a:pt x="94" y="130"/>
                    <a:pt x="113" y="123"/>
                    <a:pt x="135" y="108"/>
                  </a:cubicBezTo>
                  <a:lnTo>
                    <a:pt x="135" y="78"/>
                  </a:lnTo>
                  <a:cubicBezTo>
                    <a:pt x="128" y="23"/>
                    <a:pt x="117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4" name="Google Shape;34684;p24"/>
            <p:cNvSpPr/>
            <p:nvPr/>
          </p:nvSpPr>
          <p:spPr>
            <a:xfrm>
              <a:off x="-5476348" y="-1977758"/>
              <a:ext cx="8786" cy="7306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51" y="11"/>
                  </a:moveTo>
                  <a:cubicBezTo>
                    <a:pt x="98" y="18"/>
                    <a:pt x="30" y="0"/>
                    <a:pt x="1" y="71"/>
                  </a:cubicBezTo>
                  <a:cubicBezTo>
                    <a:pt x="13" y="68"/>
                    <a:pt x="23" y="63"/>
                    <a:pt x="30" y="60"/>
                  </a:cubicBezTo>
                  <a:cubicBezTo>
                    <a:pt x="53" y="52"/>
                    <a:pt x="72" y="45"/>
                    <a:pt x="87" y="45"/>
                  </a:cubicBezTo>
                  <a:cubicBezTo>
                    <a:pt x="117" y="45"/>
                    <a:pt x="128" y="68"/>
                    <a:pt x="135" y="123"/>
                  </a:cubicBezTo>
                  <a:lnTo>
                    <a:pt x="135" y="153"/>
                  </a:lnTo>
                  <a:cubicBezTo>
                    <a:pt x="158" y="127"/>
                    <a:pt x="177" y="101"/>
                    <a:pt x="180" y="63"/>
                  </a:cubicBezTo>
                  <a:cubicBezTo>
                    <a:pt x="184" y="37"/>
                    <a:pt x="177" y="11"/>
                    <a:pt x="154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5" name="Google Shape;34685;p24"/>
            <p:cNvSpPr/>
            <p:nvPr/>
          </p:nvSpPr>
          <p:spPr>
            <a:xfrm>
              <a:off x="-5467610" y="-1966871"/>
              <a:ext cx="4202" cy="6972"/>
            </a:xfrm>
            <a:custGeom>
              <a:avLst/>
              <a:gdLst/>
              <a:ahLst/>
              <a:cxnLst/>
              <a:rect l="l" t="t" r="r" b="b"/>
              <a:pathLst>
                <a:path w="88" h="146" extrusionOk="0">
                  <a:moveTo>
                    <a:pt x="20" y="0"/>
                  </a:moveTo>
                  <a:lnTo>
                    <a:pt x="20" y="0"/>
                  </a:lnTo>
                  <a:cubicBezTo>
                    <a:pt x="23" y="4"/>
                    <a:pt x="23" y="11"/>
                    <a:pt x="23" y="15"/>
                  </a:cubicBezTo>
                  <a:cubicBezTo>
                    <a:pt x="61" y="90"/>
                    <a:pt x="61" y="90"/>
                    <a:pt x="1" y="146"/>
                  </a:cubicBezTo>
                  <a:cubicBezTo>
                    <a:pt x="16" y="142"/>
                    <a:pt x="35" y="142"/>
                    <a:pt x="49" y="142"/>
                  </a:cubicBezTo>
                  <a:cubicBezTo>
                    <a:pt x="61" y="138"/>
                    <a:pt x="68" y="138"/>
                    <a:pt x="80" y="138"/>
                  </a:cubicBezTo>
                  <a:cubicBezTo>
                    <a:pt x="87" y="82"/>
                    <a:pt x="80" y="3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6" name="Google Shape;34686;p24"/>
            <p:cNvSpPr/>
            <p:nvPr/>
          </p:nvSpPr>
          <p:spPr>
            <a:xfrm>
              <a:off x="-5328705" y="-2053298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45" y="1"/>
                  </a:moveTo>
                  <a:cubicBezTo>
                    <a:pt x="23" y="1"/>
                    <a:pt x="8" y="12"/>
                    <a:pt x="4" y="30"/>
                  </a:cubicBezTo>
                  <a:cubicBezTo>
                    <a:pt x="0" y="49"/>
                    <a:pt x="8" y="68"/>
                    <a:pt x="30" y="75"/>
                  </a:cubicBezTo>
                  <a:lnTo>
                    <a:pt x="42" y="75"/>
                  </a:lnTo>
                  <a:cubicBezTo>
                    <a:pt x="61" y="75"/>
                    <a:pt x="56" y="49"/>
                    <a:pt x="71" y="42"/>
                  </a:cubicBezTo>
                  <a:cubicBezTo>
                    <a:pt x="83" y="30"/>
                    <a:pt x="83" y="20"/>
                    <a:pt x="78" y="4"/>
                  </a:cubicBezTo>
                  <a:cubicBezTo>
                    <a:pt x="71" y="4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7" name="Google Shape;34687;p24"/>
            <p:cNvSpPr/>
            <p:nvPr/>
          </p:nvSpPr>
          <p:spPr>
            <a:xfrm>
              <a:off x="-5325315" y="-2055447"/>
              <a:ext cx="2531" cy="2531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30" y="1"/>
                  </a:moveTo>
                  <a:cubicBezTo>
                    <a:pt x="0" y="4"/>
                    <a:pt x="12" y="30"/>
                    <a:pt x="7" y="49"/>
                  </a:cubicBezTo>
                  <a:cubicBezTo>
                    <a:pt x="26" y="46"/>
                    <a:pt x="52" y="53"/>
                    <a:pt x="52" y="20"/>
                  </a:cubicBezTo>
                  <a:cubicBezTo>
                    <a:pt x="52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8" name="Google Shape;34688;p24"/>
            <p:cNvSpPr/>
            <p:nvPr/>
          </p:nvSpPr>
          <p:spPr>
            <a:xfrm>
              <a:off x="-5334626" y="-2052964"/>
              <a:ext cx="2196" cy="2435"/>
            </a:xfrm>
            <a:custGeom>
              <a:avLst/>
              <a:gdLst/>
              <a:ahLst/>
              <a:cxnLst/>
              <a:rect l="l" t="t" r="r" b="b"/>
              <a:pathLst>
                <a:path w="46" h="51" extrusionOk="0">
                  <a:moveTo>
                    <a:pt x="31" y="1"/>
                  </a:moveTo>
                  <a:cubicBezTo>
                    <a:pt x="16" y="1"/>
                    <a:pt x="9" y="9"/>
                    <a:pt x="5" y="20"/>
                  </a:cubicBezTo>
                  <a:cubicBezTo>
                    <a:pt x="1" y="35"/>
                    <a:pt x="9" y="46"/>
                    <a:pt x="23" y="50"/>
                  </a:cubicBezTo>
                  <a:lnTo>
                    <a:pt x="28" y="50"/>
                  </a:lnTo>
                  <a:cubicBezTo>
                    <a:pt x="35" y="50"/>
                    <a:pt x="42" y="42"/>
                    <a:pt x="42" y="31"/>
                  </a:cubicBezTo>
                  <a:cubicBezTo>
                    <a:pt x="45" y="20"/>
                    <a:pt x="45" y="5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9" name="Google Shape;34689;p24"/>
            <p:cNvSpPr/>
            <p:nvPr/>
          </p:nvSpPr>
          <p:spPr>
            <a:xfrm>
              <a:off x="-5524862" y="-1916542"/>
              <a:ext cx="10744" cy="15376"/>
            </a:xfrm>
            <a:custGeom>
              <a:avLst/>
              <a:gdLst/>
              <a:ahLst/>
              <a:cxnLst/>
              <a:rect l="l" t="t" r="r" b="b"/>
              <a:pathLst>
                <a:path w="225" h="322" extrusionOk="0">
                  <a:moveTo>
                    <a:pt x="202" y="0"/>
                  </a:moveTo>
                  <a:cubicBezTo>
                    <a:pt x="194" y="0"/>
                    <a:pt x="191" y="4"/>
                    <a:pt x="183" y="8"/>
                  </a:cubicBezTo>
                  <a:cubicBezTo>
                    <a:pt x="154" y="37"/>
                    <a:pt x="135" y="78"/>
                    <a:pt x="97" y="101"/>
                  </a:cubicBezTo>
                  <a:cubicBezTo>
                    <a:pt x="37" y="131"/>
                    <a:pt x="19" y="191"/>
                    <a:pt x="0" y="251"/>
                  </a:cubicBezTo>
                  <a:cubicBezTo>
                    <a:pt x="11" y="266"/>
                    <a:pt x="26" y="280"/>
                    <a:pt x="37" y="296"/>
                  </a:cubicBezTo>
                  <a:cubicBezTo>
                    <a:pt x="56" y="296"/>
                    <a:pt x="60" y="277"/>
                    <a:pt x="71" y="270"/>
                  </a:cubicBezTo>
                  <a:cubicBezTo>
                    <a:pt x="82" y="258"/>
                    <a:pt x="94" y="247"/>
                    <a:pt x="104" y="247"/>
                  </a:cubicBezTo>
                  <a:cubicBezTo>
                    <a:pt x="109" y="247"/>
                    <a:pt x="113" y="247"/>
                    <a:pt x="120" y="251"/>
                  </a:cubicBezTo>
                  <a:cubicBezTo>
                    <a:pt x="139" y="261"/>
                    <a:pt x="139" y="280"/>
                    <a:pt x="123" y="299"/>
                  </a:cubicBezTo>
                  <a:cubicBezTo>
                    <a:pt x="123" y="303"/>
                    <a:pt x="131" y="314"/>
                    <a:pt x="131" y="322"/>
                  </a:cubicBezTo>
                  <a:cubicBezTo>
                    <a:pt x="172" y="306"/>
                    <a:pt x="217" y="292"/>
                    <a:pt x="206" y="244"/>
                  </a:cubicBezTo>
                  <a:cubicBezTo>
                    <a:pt x="191" y="191"/>
                    <a:pt x="206" y="142"/>
                    <a:pt x="209" y="90"/>
                  </a:cubicBezTo>
                  <a:cubicBezTo>
                    <a:pt x="225" y="71"/>
                    <a:pt x="165" y="49"/>
                    <a:pt x="217" y="30"/>
                  </a:cubicBezTo>
                  <a:cubicBezTo>
                    <a:pt x="225" y="30"/>
                    <a:pt x="221" y="11"/>
                    <a:pt x="213" y="4"/>
                  </a:cubicBezTo>
                  <a:cubicBezTo>
                    <a:pt x="209" y="0"/>
                    <a:pt x="206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0" name="Google Shape;34690;p24"/>
            <p:cNvSpPr/>
            <p:nvPr/>
          </p:nvSpPr>
          <p:spPr>
            <a:xfrm>
              <a:off x="-5538948" y="-1920649"/>
              <a:ext cx="16617" cy="16092"/>
            </a:xfrm>
            <a:custGeom>
              <a:avLst/>
              <a:gdLst/>
              <a:ahLst/>
              <a:cxnLst/>
              <a:rect l="l" t="t" r="r" b="b"/>
              <a:pathLst>
                <a:path w="348" h="337" extrusionOk="0">
                  <a:moveTo>
                    <a:pt x="94" y="0"/>
                  </a:moveTo>
                  <a:cubicBezTo>
                    <a:pt x="56" y="23"/>
                    <a:pt x="78" y="71"/>
                    <a:pt x="52" y="101"/>
                  </a:cubicBezTo>
                  <a:cubicBezTo>
                    <a:pt x="45" y="120"/>
                    <a:pt x="0" y="135"/>
                    <a:pt x="45" y="164"/>
                  </a:cubicBezTo>
                  <a:cubicBezTo>
                    <a:pt x="49" y="161"/>
                    <a:pt x="56" y="157"/>
                    <a:pt x="63" y="157"/>
                  </a:cubicBezTo>
                  <a:cubicBezTo>
                    <a:pt x="71" y="157"/>
                    <a:pt x="75" y="161"/>
                    <a:pt x="78" y="168"/>
                  </a:cubicBezTo>
                  <a:cubicBezTo>
                    <a:pt x="94" y="202"/>
                    <a:pt x="112" y="232"/>
                    <a:pt x="116" y="269"/>
                  </a:cubicBezTo>
                  <a:cubicBezTo>
                    <a:pt x="172" y="277"/>
                    <a:pt x="209" y="325"/>
                    <a:pt x="261" y="337"/>
                  </a:cubicBezTo>
                  <a:cubicBezTo>
                    <a:pt x="258" y="299"/>
                    <a:pt x="216" y="299"/>
                    <a:pt x="194" y="280"/>
                  </a:cubicBezTo>
                  <a:cubicBezTo>
                    <a:pt x="180" y="269"/>
                    <a:pt x="161" y="262"/>
                    <a:pt x="153" y="243"/>
                  </a:cubicBezTo>
                  <a:cubicBezTo>
                    <a:pt x="161" y="235"/>
                    <a:pt x="172" y="235"/>
                    <a:pt x="183" y="235"/>
                  </a:cubicBezTo>
                  <a:lnTo>
                    <a:pt x="202" y="235"/>
                  </a:lnTo>
                  <a:cubicBezTo>
                    <a:pt x="209" y="235"/>
                    <a:pt x="216" y="240"/>
                    <a:pt x="220" y="240"/>
                  </a:cubicBezTo>
                  <a:cubicBezTo>
                    <a:pt x="232" y="240"/>
                    <a:pt x="239" y="235"/>
                    <a:pt x="239" y="221"/>
                  </a:cubicBezTo>
                  <a:cubicBezTo>
                    <a:pt x="235" y="150"/>
                    <a:pt x="295" y="135"/>
                    <a:pt x="347" y="90"/>
                  </a:cubicBezTo>
                  <a:lnTo>
                    <a:pt x="347" y="90"/>
                  </a:lnTo>
                  <a:cubicBezTo>
                    <a:pt x="329" y="94"/>
                    <a:pt x="314" y="94"/>
                    <a:pt x="299" y="94"/>
                  </a:cubicBezTo>
                  <a:cubicBezTo>
                    <a:pt x="277" y="94"/>
                    <a:pt x="258" y="90"/>
                    <a:pt x="242" y="90"/>
                  </a:cubicBezTo>
                  <a:lnTo>
                    <a:pt x="239" y="90"/>
                  </a:lnTo>
                  <a:cubicBezTo>
                    <a:pt x="220" y="90"/>
                    <a:pt x="216" y="109"/>
                    <a:pt x="235" y="128"/>
                  </a:cubicBezTo>
                  <a:cubicBezTo>
                    <a:pt x="247" y="138"/>
                    <a:pt x="235" y="142"/>
                    <a:pt x="232" y="150"/>
                  </a:cubicBezTo>
                  <a:cubicBezTo>
                    <a:pt x="220" y="168"/>
                    <a:pt x="209" y="173"/>
                    <a:pt x="198" y="173"/>
                  </a:cubicBezTo>
                  <a:lnTo>
                    <a:pt x="153" y="173"/>
                  </a:lnTo>
                  <a:cubicBezTo>
                    <a:pt x="101" y="164"/>
                    <a:pt x="78" y="135"/>
                    <a:pt x="85" y="83"/>
                  </a:cubicBezTo>
                  <a:cubicBezTo>
                    <a:pt x="85" y="71"/>
                    <a:pt x="82" y="60"/>
                    <a:pt x="94" y="60"/>
                  </a:cubicBezTo>
                  <a:lnTo>
                    <a:pt x="123" y="60"/>
                  </a:lnTo>
                  <a:cubicBezTo>
                    <a:pt x="135" y="60"/>
                    <a:pt x="146" y="56"/>
                    <a:pt x="149" y="42"/>
                  </a:cubicBezTo>
                  <a:cubicBezTo>
                    <a:pt x="157" y="11"/>
                    <a:pt x="120" y="19"/>
                    <a:pt x="104" y="11"/>
                  </a:cubicBezTo>
                  <a:cubicBezTo>
                    <a:pt x="101" y="7"/>
                    <a:pt x="97" y="4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1" name="Google Shape;34691;p24"/>
            <p:cNvSpPr/>
            <p:nvPr/>
          </p:nvSpPr>
          <p:spPr>
            <a:xfrm>
              <a:off x="-5530926" y="-1926570"/>
              <a:ext cx="8786" cy="8452"/>
            </a:xfrm>
            <a:custGeom>
              <a:avLst/>
              <a:gdLst/>
              <a:ahLst/>
              <a:cxnLst/>
              <a:rect l="l" t="t" r="r" b="b"/>
              <a:pathLst>
                <a:path w="184" h="177" extrusionOk="0">
                  <a:moveTo>
                    <a:pt x="74" y="0"/>
                  </a:moveTo>
                  <a:cubicBezTo>
                    <a:pt x="45" y="9"/>
                    <a:pt x="15" y="23"/>
                    <a:pt x="0" y="53"/>
                  </a:cubicBezTo>
                  <a:cubicBezTo>
                    <a:pt x="15" y="95"/>
                    <a:pt x="26" y="140"/>
                    <a:pt x="57" y="176"/>
                  </a:cubicBezTo>
                  <a:cubicBezTo>
                    <a:pt x="83" y="147"/>
                    <a:pt x="34" y="128"/>
                    <a:pt x="48" y="105"/>
                  </a:cubicBezTo>
                  <a:cubicBezTo>
                    <a:pt x="57" y="102"/>
                    <a:pt x="67" y="98"/>
                    <a:pt x="74" y="98"/>
                  </a:cubicBezTo>
                  <a:cubicBezTo>
                    <a:pt x="83" y="98"/>
                    <a:pt x="90" y="102"/>
                    <a:pt x="93" y="105"/>
                  </a:cubicBezTo>
                  <a:cubicBezTo>
                    <a:pt x="105" y="121"/>
                    <a:pt x="116" y="124"/>
                    <a:pt x="124" y="124"/>
                  </a:cubicBezTo>
                  <a:cubicBezTo>
                    <a:pt x="135" y="124"/>
                    <a:pt x="146" y="117"/>
                    <a:pt x="161" y="102"/>
                  </a:cubicBezTo>
                  <a:cubicBezTo>
                    <a:pt x="183" y="76"/>
                    <a:pt x="131" y="61"/>
                    <a:pt x="150" y="35"/>
                  </a:cubicBezTo>
                  <a:cubicBezTo>
                    <a:pt x="135" y="31"/>
                    <a:pt x="119" y="27"/>
                    <a:pt x="101" y="27"/>
                  </a:cubicBezTo>
                  <a:lnTo>
                    <a:pt x="83" y="27"/>
                  </a:lnTo>
                  <a:cubicBezTo>
                    <a:pt x="79" y="27"/>
                    <a:pt x="79" y="31"/>
                    <a:pt x="74" y="31"/>
                  </a:cubicBezTo>
                  <a:cubicBezTo>
                    <a:pt x="60" y="31"/>
                    <a:pt x="79" y="12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2" name="Google Shape;34692;p24"/>
            <p:cNvSpPr/>
            <p:nvPr/>
          </p:nvSpPr>
          <p:spPr>
            <a:xfrm>
              <a:off x="-5535224" y="-1916733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7" y="1"/>
                  </a:moveTo>
                  <a:cubicBezTo>
                    <a:pt x="0" y="53"/>
                    <a:pt x="23" y="82"/>
                    <a:pt x="75" y="91"/>
                  </a:cubicBezTo>
                  <a:cubicBezTo>
                    <a:pt x="79" y="64"/>
                    <a:pt x="116" y="53"/>
                    <a:pt x="94" y="15"/>
                  </a:cubicBezTo>
                  <a:lnTo>
                    <a:pt x="94" y="15"/>
                  </a:lnTo>
                  <a:cubicBezTo>
                    <a:pt x="79" y="23"/>
                    <a:pt x="64" y="30"/>
                    <a:pt x="49" y="30"/>
                  </a:cubicBezTo>
                  <a:cubicBezTo>
                    <a:pt x="34" y="30"/>
                    <a:pt x="19" y="23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3" name="Google Shape;34693;p24"/>
            <p:cNvSpPr/>
            <p:nvPr/>
          </p:nvSpPr>
          <p:spPr>
            <a:xfrm>
              <a:off x="-5352628" y="-2121103"/>
              <a:ext cx="11842" cy="10362"/>
            </a:xfrm>
            <a:custGeom>
              <a:avLst/>
              <a:gdLst/>
              <a:ahLst/>
              <a:cxnLst/>
              <a:rect l="l" t="t" r="r" b="b"/>
              <a:pathLst>
                <a:path w="248" h="217" extrusionOk="0">
                  <a:moveTo>
                    <a:pt x="172" y="56"/>
                  </a:moveTo>
                  <a:cubicBezTo>
                    <a:pt x="176" y="60"/>
                    <a:pt x="184" y="60"/>
                    <a:pt x="187" y="60"/>
                  </a:cubicBezTo>
                  <a:lnTo>
                    <a:pt x="203" y="60"/>
                  </a:lnTo>
                  <a:cubicBezTo>
                    <a:pt x="213" y="60"/>
                    <a:pt x="221" y="60"/>
                    <a:pt x="221" y="79"/>
                  </a:cubicBezTo>
                  <a:cubicBezTo>
                    <a:pt x="221" y="105"/>
                    <a:pt x="195" y="97"/>
                    <a:pt x="180" y="101"/>
                  </a:cubicBezTo>
                  <a:cubicBezTo>
                    <a:pt x="169" y="105"/>
                    <a:pt x="158" y="116"/>
                    <a:pt x="146" y="116"/>
                  </a:cubicBezTo>
                  <a:cubicBezTo>
                    <a:pt x="139" y="116"/>
                    <a:pt x="131" y="113"/>
                    <a:pt x="120" y="101"/>
                  </a:cubicBezTo>
                  <a:cubicBezTo>
                    <a:pt x="135" y="82"/>
                    <a:pt x="169" y="82"/>
                    <a:pt x="172" y="56"/>
                  </a:cubicBezTo>
                  <a:close/>
                  <a:moveTo>
                    <a:pt x="187" y="4"/>
                  </a:moveTo>
                  <a:cubicBezTo>
                    <a:pt x="180" y="11"/>
                    <a:pt x="153" y="1"/>
                    <a:pt x="172" y="23"/>
                  </a:cubicBezTo>
                  <a:cubicBezTo>
                    <a:pt x="184" y="34"/>
                    <a:pt x="172" y="45"/>
                    <a:pt x="172" y="53"/>
                  </a:cubicBezTo>
                  <a:lnTo>
                    <a:pt x="158" y="53"/>
                  </a:lnTo>
                  <a:cubicBezTo>
                    <a:pt x="146" y="53"/>
                    <a:pt x="131" y="60"/>
                    <a:pt x="120" y="68"/>
                  </a:cubicBezTo>
                  <a:cubicBezTo>
                    <a:pt x="105" y="75"/>
                    <a:pt x="94" y="82"/>
                    <a:pt x="79" y="82"/>
                  </a:cubicBezTo>
                  <a:cubicBezTo>
                    <a:pt x="75" y="82"/>
                    <a:pt x="68" y="82"/>
                    <a:pt x="64" y="79"/>
                  </a:cubicBezTo>
                  <a:cubicBezTo>
                    <a:pt x="55" y="95"/>
                    <a:pt x="41" y="97"/>
                    <a:pt x="27" y="97"/>
                  </a:cubicBezTo>
                  <a:cubicBezTo>
                    <a:pt x="22" y="97"/>
                    <a:pt x="18" y="97"/>
                    <a:pt x="14" y="97"/>
                  </a:cubicBezTo>
                  <a:cubicBezTo>
                    <a:pt x="9" y="97"/>
                    <a:pt x="5" y="97"/>
                    <a:pt x="1" y="97"/>
                  </a:cubicBezTo>
                  <a:cubicBezTo>
                    <a:pt x="12" y="158"/>
                    <a:pt x="72" y="168"/>
                    <a:pt x="105" y="202"/>
                  </a:cubicBezTo>
                  <a:cubicBezTo>
                    <a:pt x="113" y="213"/>
                    <a:pt x="124" y="217"/>
                    <a:pt x="135" y="217"/>
                  </a:cubicBezTo>
                  <a:lnTo>
                    <a:pt x="139" y="217"/>
                  </a:lnTo>
                  <a:cubicBezTo>
                    <a:pt x="172" y="199"/>
                    <a:pt x="213" y="191"/>
                    <a:pt x="229" y="146"/>
                  </a:cubicBezTo>
                  <a:cubicBezTo>
                    <a:pt x="229" y="139"/>
                    <a:pt x="232" y="131"/>
                    <a:pt x="243" y="127"/>
                  </a:cubicBezTo>
                  <a:cubicBezTo>
                    <a:pt x="239" y="79"/>
                    <a:pt x="248" y="27"/>
                    <a:pt x="187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4" name="Google Shape;34694;p24"/>
            <p:cNvSpPr/>
            <p:nvPr/>
          </p:nvSpPr>
          <p:spPr>
            <a:xfrm>
              <a:off x="-5355493" y="-2126451"/>
              <a:ext cx="9359" cy="15041"/>
            </a:xfrm>
            <a:custGeom>
              <a:avLst/>
              <a:gdLst/>
              <a:ahLst/>
              <a:cxnLst/>
              <a:rect l="l" t="t" r="r" b="b"/>
              <a:pathLst>
                <a:path w="196" h="315" extrusionOk="0">
                  <a:moveTo>
                    <a:pt x="142" y="0"/>
                  </a:moveTo>
                  <a:cubicBezTo>
                    <a:pt x="135" y="0"/>
                    <a:pt x="132" y="4"/>
                    <a:pt x="124" y="11"/>
                  </a:cubicBezTo>
                  <a:cubicBezTo>
                    <a:pt x="94" y="45"/>
                    <a:pt x="56" y="75"/>
                    <a:pt x="38" y="120"/>
                  </a:cubicBezTo>
                  <a:cubicBezTo>
                    <a:pt x="1" y="213"/>
                    <a:pt x="68" y="314"/>
                    <a:pt x="165" y="314"/>
                  </a:cubicBezTo>
                  <a:cubicBezTo>
                    <a:pt x="132" y="280"/>
                    <a:pt x="72" y="270"/>
                    <a:pt x="61" y="209"/>
                  </a:cubicBezTo>
                  <a:cubicBezTo>
                    <a:pt x="61" y="199"/>
                    <a:pt x="61" y="187"/>
                    <a:pt x="72" y="176"/>
                  </a:cubicBezTo>
                  <a:cubicBezTo>
                    <a:pt x="72" y="172"/>
                    <a:pt x="72" y="168"/>
                    <a:pt x="75" y="161"/>
                  </a:cubicBezTo>
                  <a:cubicBezTo>
                    <a:pt x="98" y="86"/>
                    <a:pt x="106" y="71"/>
                    <a:pt x="158" y="71"/>
                  </a:cubicBezTo>
                  <a:cubicBezTo>
                    <a:pt x="168" y="71"/>
                    <a:pt x="180" y="75"/>
                    <a:pt x="195" y="75"/>
                  </a:cubicBezTo>
                  <a:cubicBezTo>
                    <a:pt x="177" y="60"/>
                    <a:pt x="191" y="34"/>
                    <a:pt x="173" y="19"/>
                  </a:cubicBezTo>
                  <a:cubicBezTo>
                    <a:pt x="161" y="11"/>
                    <a:pt x="154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5" name="Google Shape;34695;p24"/>
            <p:cNvSpPr/>
            <p:nvPr/>
          </p:nvSpPr>
          <p:spPr>
            <a:xfrm>
              <a:off x="-5346181" y="-2122918"/>
              <a:ext cx="8595" cy="7879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0" y="1"/>
                  </a:moveTo>
                  <a:lnTo>
                    <a:pt x="0" y="8"/>
                  </a:lnTo>
                  <a:lnTo>
                    <a:pt x="0" y="16"/>
                  </a:lnTo>
                  <a:cubicBezTo>
                    <a:pt x="11" y="39"/>
                    <a:pt x="41" y="20"/>
                    <a:pt x="52" y="42"/>
                  </a:cubicBezTo>
                  <a:cubicBezTo>
                    <a:pt x="113" y="65"/>
                    <a:pt x="104" y="117"/>
                    <a:pt x="108" y="165"/>
                  </a:cubicBezTo>
                  <a:lnTo>
                    <a:pt x="116" y="165"/>
                  </a:lnTo>
                  <a:cubicBezTo>
                    <a:pt x="153" y="165"/>
                    <a:pt x="172" y="143"/>
                    <a:pt x="175" y="106"/>
                  </a:cubicBezTo>
                  <a:cubicBezTo>
                    <a:pt x="180" y="80"/>
                    <a:pt x="165" y="53"/>
                    <a:pt x="139" y="42"/>
                  </a:cubicBezTo>
                  <a:cubicBezTo>
                    <a:pt x="94" y="27"/>
                    <a:pt x="52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6" name="Google Shape;34696;p24"/>
            <p:cNvSpPr/>
            <p:nvPr/>
          </p:nvSpPr>
          <p:spPr>
            <a:xfrm>
              <a:off x="-5346038" y="-2114179"/>
              <a:ext cx="6112" cy="4154"/>
            </a:xfrm>
            <a:custGeom>
              <a:avLst/>
              <a:gdLst/>
              <a:ahLst/>
              <a:cxnLst/>
              <a:rect l="l" t="t" r="r" b="b"/>
              <a:pathLst>
                <a:path w="128" h="87" extrusionOk="0">
                  <a:moveTo>
                    <a:pt x="91" y="1"/>
                  </a:moveTo>
                  <a:cubicBezTo>
                    <a:pt x="75" y="46"/>
                    <a:pt x="34" y="54"/>
                    <a:pt x="1" y="72"/>
                  </a:cubicBezTo>
                  <a:cubicBezTo>
                    <a:pt x="8" y="83"/>
                    <a:pt x="20" y="87"/>
                    <a:pt x="27" y="87"/>
                  </a:cubicBezTo>
                  <a:cubicBezTo>
                    <a:pt x="38" y="87"/>
                    <a:pt x="49" y="83"/>
                    <a:pt x="57" y="83"/>
                  </a:cubicBezTo>
                  <a:cubicBezTo>
                    <a:pt x="79" y="80"/>
                    <a:pt x="110" y="83"/>
                    <a:pt x="117" y="57"/>
                  </a:cubicBezTo>
                  <a:cubicBezTo>
                    <a:pt x="127" y="31"/>
                    <a:pt x="110" y="16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7" name="Google Shape;34697;p24"/>
            <p:cNvSpPr/>
            <p:nvPr/>
          </p:nvSpPr>
          <p:spPr>
            <a:xfrm>
              <a:off x="-5546302" y="-2100571"/>
              <a:ext cx="9168" cy="8261"/>
            </a:xfrm>
            <a:custGeom>
              <a:avLst/>
              <a:gdLst/>
              <a:ahLst/>
              <a:cxnLst/>
              <a:rect l="l" t="t" r="r" b="b"/>
              <a:pathLst>
                <a:path w="192" h="173" extrusionOk="0">
                  <a:moveTo>
                    <a:pt x="65" y="0"/>
                  </a:moveTo>
                  <a:cubicBezTo>
                    <a:pt x="49" y="19"/>
                    <a:pt x="56" y="52"/>
                    <a:pt x="34" y="68"/>
                  </a:cubicBezTo>
                  <a:cubicBezTo>
                    <a:pt x="1" y="90"/>
                    <a:pt x="4" y="123"/>
                    <a:pt x="15" y="157"/>
                  </a:cubicBezTo>
                  <a:cubicBezTo>
                    <a:pt x="34" y="164"/>
                    <a:pt x="53" y="172"/>
                    <a:pt x="75" y="172"/>
                  </a:cubicBezTo>
                  <a:cubicBezTo>
                    <a:pt x="120" y="172"/>
                    <a:pt x="165" y="150"/>
                    <a:pt x="191" y="112"/>
                  </a:cubicBezTo>
                  <a:cubicBezTo>
                    <a:pt x="187" y="105"/>
                    <a:pt x="184" y="86"/>
                    <a:pt x="180" y="86"/>
                  </a:cubicBezTo>
                  <a:lnTo>
                    <a:pt x="177" y="86"/>
                  </a:lnTo>
                  <a:cubicBezTo>
                    <a:pt x="169" y="94"/>
                    <a:pt x="161" y="94"/>
                    <a:pt x="154" y="94"/>
                  </a:cubicBezTo>
                  <a:cubicBezTo>
                    <a:pt x="132" y="94"/>
                    <a:pt x="120" y="56"/>
                    <a:pt x="98" y="52"/>
                  </a:cubicBezTo>
                  <a:cubicBezTo>
                    <a:pt x="60" y="49"/>
                    <a:pt x="109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8" name="Google Shape;34698;p24"/>
            <p:cNvSpPr/>
            <p:nvPr/>
          </p:nvSpPr>
          <p:spPr>
            <a:xfrm>
              <a:off x="-5522904" y="-2107160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30" y="0"/>
                    <a:pt x="15" y="4"/>
                    <a:pt x="1" y="19"/>
                  </a:cubicBezTo>
                  <a:cubicBezTo>
                    <a:pt x="23" y="49"/>
                    <a:pt x="37" y="64"/>
                    <a:pt x="56" y="64"/>
                  </a:cubicBezTo>
                  <a:cubicBezTo>
                    <a:pt x="68" y="64"/>
                    <a:pt x="82" y="56"/>
                    <a:pt x="98" y="41"/>
                  </a:cubicBezTo>
                  <a:cubicBezTo>
                    <a:pt x="79" y="19"/>
                    <a:pt x="63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9" name="Google Shape;34699;p24"/>
            <p:cNvSpPr/>
            <p:nvPr/>
          </p:nvSpPr>
          <p:spPr>
            <a:xfrm>
              <a:off x="-5442971" y="-2188383"/>
              <a:ext cx="9168" cy="5205"/>
            </a:xfrm>
            <a:custGeom>
              <a:avLst/>
              <a:gdLst/>
              <a:ahLst/>
              <a:cxnLst/>
              <a:rect l="l" t="t" r="r" b="b"/>
              <a:pathLst>
                <a:path w="192" h="109" extrusionOk="0">
                  <a:moveTo>
                    <a:pt x="192" y="0"/>
                  </a:moveTo>
                  <a:lnTo>
                    <a:pt x="192" y="0"/>
                  </a:lnTo>
                  <a:cubicBezTo>
                    <a:pt x="173" y="15"/>
                    <a:pt x="151" y="19"/>
                    <a:pt x="132" y="19"/>
                  </a:cubicBezTo>
                  <a:cubicBezTo>
                    <a:pt x="102" y="19"/>
                    <a:pt x="72" y="11"/>
                    <a:pt x="42" y="11"/>
                  </a:cubicBezTo>
                  <a:cubicBezTo>
                    <a:pt x="42" y="49"/>
                    <a:pt x="49" y="90"/>
                    <a:pt x="1" y="109"/>
                  </a:cubicBezTo>
                  <a:lnTo>
                    <a:pt x="27" y="109"/>
                  </a:lnTo>
                  <a:cubicBezTo>
                    <a:pt x="109" y="109"/>
                    <a:pt x="177" y="67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0" name="Google Shape;34700;p24"/>
            <p:cNvSpPr/>
            <p:nvPr/>
          </p:nvSpPr>
          <p:spPr>
            <a:xfrm>
              <a:off x="-5445979" y="-2188383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3" y="0"/>
                  </a:moveTo>
                  <a:cubicBezTo>
                    <a:pt x="15" y="0"/>
                    <a:pt x="5" y="23"/>
                    <a:pt x="0" y="83"/>
                  </a:cubicBezTo>
                  <a:cubicBezTo>
                    <a:pt x="5" y="105"/>
                    <a:pt x="15" y="112"/>
                    <a:pt x="31" y="112"/>
                  </a:cubicBezTo>
                  <a:cubicBezTo>
                    <a:pt x="34" y="112"/>
                    <a:pt x="38" y="112"/>
                    <a:pt x="45" y="109"/>
                  </a:cubicBezTo>
                  <a:lnTo>
                    <a:pt x="64" y="109"/>
                  </a:lnTo>
                  <a:cubicBezTo>
                    <a:pt x="112" y="90"/>
                    <a:pt x="105" y="49"/>
                    <a:pt x="105" y="11"/>
                  </a:cubicBezTo>
                  <a:cubicBezTo>
                    <a:pt x="83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1" name="Google Shape;34701;p24"/>
            <p:cNvSpPr/>
            <p:nvPr/>
          </p:nvSpPr>
          <p:spPr>
            <a:xfrm>
              <a:off x="-5448319" y="-219053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124" y="0"/>
                  </a:moveTo>
                  <a:cubicBezTo>
                    <a:pt x="116" y="0"/>
                    <a:pt x="102" y="7"/>
                    <a:pt x="80" y="23"/>
                  </a:cubicBezTo>
                  <a:cubicBezTo>
                    <a:pt x="1" y="68"/>
                    <a:pt x="1" y="68"/>
                    <a:pt x="49" y="128"/>
                  </a:cubicBezTo>
                  <a:cubicBezTo>
                    <a:pt x="54" y="68"/>
                    <a:pt x="64" y="45"/>
                    <a:pt x="102" y="45"/>
                  </a:cubicBezTo>
                  <a:cubicBezTo>
                    <a:pt x="113" y="45"/>
                    <a:pt x="132" y="49"/>
                    <a:pt x="154" y="56"/>
                  </a:cubicBezTo>
                  <a:cubicBezTo>
                    <a:pt x="143" y="15"/>
                    <a:pt x="139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2" name="Google Shape;34702;p24"/>
            <p:cNvSpPr/>
            <p:nvPr/>
          </p:nvSpPr>
          <p:spPr>
            <a:xfrm>
              <a:off x="-5418666" y="-2073067"/>
              <a:ext cx="11078" cy="10028"/>
            </a:xfrm>
            <a:custGeom>
              <a:avLst/>
              <a:gdLst/>
              <a:ahLst/>
              <a:cxnLst/>
              <a:rect l="l" t="t" r="r" b="b"/>
              <a:pathLst>
                <a:path w="232" h="210" extrusionOk="0">
                  <a:moveTo>
                    <a:pt x="142" y="0"/>
                  </a:moveTo>
                  <a:cubicBezTo>
                    <a:pt x="94" y="4"/>
                    <a:pt x="49" y="11"/>
                    <a:pt x="26" y="52"/>
                  </a:cubicBezTo>
                  <a:cubicBezTo>
                    <a:pt x="0" y="94"/>
                    <a:pt x="0" y="142"/>
                    <a:pt x="34" y="183"/>
                  </a:cubicBezTo>
                  <a:cubicBezTo>
                    <a:pt x="42" y="146"/>
                    <a:pt x="42" y="108"/>
                    <a:pt x="90" y="104"/>
                  </a:cubicBezTo>
                  <a:lnTo>
                    <a:pt x="94" y="104"/>
                  </a:lnTo>
                  <a:cubicBezTo>
                    <a:pt x="123" y="104"/>
                    <a:pt x="142" y="149"/>
                    <a:pt x="131" y="209"/>
                  </a:cubicBezTo>
                  <a:lnTo>
                    <a:pt x="139" y="209"/>
                  </a:lnTo>
                  <a:cubicBezTo>
                    <a:pt x="195" y="209"/>
                    <a:pt x="213" y="172"/>
                    <a:pt x="221" y="123"/>
                  </a:cubicBezTo>
                  <a:cubicBezTo>
                    <a:pt x="225" y="108"/>
                    <a:pt x="213" y="85"/>
                    <a:pt x="232" y="75"/>
                  </a:cubicBezTo>
                  <a:lnTo>
                    <a:pt x="232" y="68"/>
                  </a:lnTo>
                  <a:lnTo>
                    <a:pt x="232" y="59"/>
                  </a:lnTo>
                  <a:cubicBezTo>
                    <a:pt x="195" y="52"/>
                    <a:pt x="187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3" name="Google Shape;34703;p24"/>
            <p:cNvSpPr/>
            <p:nvPr/>
          </p:nvSpPr>
          <p:spPr>
            <a:xfrm>
              <a:off x="-5421149" y="-2075072"/>
              <a:ext cx="14803" cy="13991"/>
            </a:xfrm>
            <a:custGeom>
              <a:avLst/>
              <a:gdLst/>
              <a:ahLst/>
              <a:cxnLst/>
              <a:rect l="l" t="t" r="r" b="b"/>
              <a:pathLst>
                <a:path w="310" h="293" extrusionOk="0">
                  <a:moveTo>
                    <a:pt x="198" y="1"/>
                  </a:moveTo>
                  <a:cubicBezTo>
                    <a:pt x="175" y="1"/>
                    <a:pt x="146" y="15"/>
                    <a:pt x="104" y="42"/>
                  </a:cubicBezTo>
                  <a:cubicBezTo>
                    <a:pt x="97" y="49"/>
                    <a:pt x="86" y="53"/>
                    <a:pt x="78" y="57"/>
                  </a:cubicBezTo>
                  <a:cubicBezTo>
                    <a:pt x="0" y="101"/>
                    <a:pt x="26" y="169"/>
                    <a:pt x="41" y="232"/>
                  </a:cubicBezTo>
                  <a:cubicBezTo>
                    <a:pt x="52" y="277"/>
                    <a:pt x="97" y="267"/>
                    <a:pt x="127" y="274"/>
                  </a:cubicBezTo>
                  <a:cubicBezTo>
                    <a:pt x="153" y="277"/>
                    <a:pt x="180" y="284"/>
                    <a:pt x="202" y="289"/>
                  </a:cubicBezTo>
                  <a:cubicBezTo>
                    <a:pt x="209" y="293"/>
                    <a:pt x="217" y="293"/>
                    <a:pt x="225" y="293"/>
                  </a:cubicBezTo>
                  <a:cubicBezTo>
                    <a:pt x="232" y="293"/>
                    <a:pt x="235" y="293"/>
                    <a:pt x="243" y="289"/>
                  </a:cubicBezTo>
                  <a:cubicBezTo>
                    <a:pt x="284" y="267"/>
                    <a:pt x="310" y="165"/>
                    <a:pt x="284" y="117"/>
                  </a:cubicBezTo>
                  <a:lnTo>
                    <a:pt x="284" y="117"/>
                  </a:lnTo>
                  <a:cubicBezTo>
                    <a:pt x="265" y="127"/>
                    <a:pt x="277" y="150"/>
                    <a:pt x="273" y="165"/>
                  </a:cubicBezTo>
                  <a:cubicBezTo>
                    <a:pt x="265" y="214"/>
                    <a:pt x="247" y="251"/>
                    <a:pt x="191" y="251"/>
                  </a:cubicBezTo>
                  <a:lnTo>
                    <a:pt x="183" y="251"/>
                  </a:lnTo>
                  <a:cubicBezTo>
                    <a:pt x="172" y="255"/>
                    <a:pt x="161" y="255"/>
                    <a:pt x="149" y="255"/>
                  </a:cubicBezTo>
                  <a:cubicBezTo>
                    <a:pt x="127" y="255"/>
                    <a:pt x="104" y="248"/>
                    <a:pt x="86" y="225"/>
                  </a:cubicBezTo>
                  <a:cubicBezTo>
                    <a:pt x="52" y="184"/>
                    <a:pt x="52" y="136"/>
                    <a:pt x="78" y="94"/>
                  </a:cubicBezTo>
                  <a:cubicBezTo>
                    <a:pt x="101" y="53"/>
                    <a:pt x="146" y="46"/>
                    <a:pt x="194" y="42"/>
                  </a:cubicBezTo>
                  <a:lnTo>
                    <a:pt x="198" y="42"/>
                  </a:lnTo>
                  <a:cubicBezTo>
                    <a:pt x="239" y="42"/>
                    <a:pt x="247" y="94"/>
                    <a:pt x="284" y="101"/>
                  </a:cubicBezTo>
                  <a:cubicBezTo>
                    <a:pt x="251" y="31"/>
                    <a:pt x="232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4" name="Google Shape;34704;p24"/>
            <p:cNvSpPr/>
            <p:nvPr/>
          </p:nvSpPr>
          <p:spPr>
            <a:xfrm>
              <a:off x="-5081646" y="-1671680"/>
              <a:ext cx="7688" cy="7353"/>
            </a:xfrm>
            <a:custGeom>
              <a:avLst/>
              <a:gdLst/>
              <a:ahLst/>
              <a:cxnLst/>
              <a:rect l="l" t="t" r="r" b="b"/>
              <a:pathLst>
                <a:path w="161" h="154" extrusionOk="0">
                  <a:moveTo>
                    <a:pt x="68" y="1"/>
                  </a:moveTo>
                  <a:cubicBezTo>
                    <a:pt x="26" y="9"/>
                    <a:pt x="7" y="42"/>
                    <a:pt x="4" y="79"/>
                  </a:cubicBezTo>
                  <a:cubicBezTo>
                    <a:pt x="0" y="113"/>
                    <a:pt x="15" y="135"/>
                    <a:pt x="41" y="154"/>
                  </a:cubicBezTo>
                  <a:cubicBezTo>
                    <a:pt x="49" y="132"/>
                    <a:pt x="60" y="121"/>
                    <a:pt x="82" y="121"/>
                  </a:cubicBezTo>
                  <a:lnTo>
                    <a:pt x="86" y="121"/>
                  </a:lnTo>
                  <a:cubicBezTo>
                    <a:pt x="94" y="124"/>
                    <a:pt x="101" y="128"/>
                    <a:pt x="108" y="128"/>
                  </a:cubicBezTo>
                  <a:cubicBezTo>
                    <a:pt x="135" y="128"/>
                    <a:pt x="138" y="87"/>
                    <a:pt x="161" y="83"/>
                  </a:cubicBezTo>
                  <a:cubicBezTo>
                    <a:pt x="146" y="27"/>
                    <a:pt x="120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5" name="Google Shape;34705;p24"/>
            <p:cNvSpPr/>
            <p:nvPr/>
          </p:nvSpPr>
          <p:spPr>
            <a:xfrm>
              <a:off x="-5078447" y="-1667717"/>
              <a:ext cx="5205" cy="520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94" y="0"/>
                  </a:moveTo>
                  <a:cubicBezTo>
                    <a:pt x="71" y="4"/>
                    <a:pt x="68" y="45"/>
                    <a:pt x="41" y="45"/>
                  </a:cubicBezTo>
                  <a:cubicBezTo>
                    <a:pt x="34" y="45"/>
                    <a:pt x="27" y="41"/>
                    <a:pt x="19" y="38"/>
                  </a:cubicBezTo>
                  <a:lnTo>
                    <a:pt x="15" y="38"/>
                  </a:lnTo>
                  <a:cubicBezTo>
                    <a:pt x="11" y="49"/>
                    <a:pt x="8" y="57"/>
                    <a:pt x="8" y="64"/>
                  </a:cubicBezTo>
                  <a:cubicBezTo>
                    <a:pt x="8" y="83"/>
                    <a:pt x="1" y="109"/>
                    <a:pt x="19" y="109"/>
                  </a:cubicBezTo>
                  <a:cubicBezTo>
                    <a:pt x="23" y="109"/>
                    <a:pt x="30" y="109"/>
                    <a:pt x="37" y="105"/>
                  </a:cubicBezTo>
                  <a:lnTo>
                    <a:pt x="60" y="105"/>
                  </a:lnTo>
                  <a:cubicBezTo>
                    <a:pt x="68" y="109"/>
                    <a:pt x="75" y="109"/>
                    <a:pt x="82" y="109"/>
                  </a:cubicBezTo>
                  <a:cubicBezTo>
                    <a:pt x="97" y="109"/>
                    <a:pt x="105" y="101"/>
                    <a:pt x="86" y="64"/>
                  </a:cubicBezTo>
                  <a:cubicBezTo>
                    <a:pt x="86" y="60"/>
                    <a:pt x="94" y="52"/>
                    <a:pt x="97" y="45"/>
                  </a:cubicBezTo>
                  <a:cubicBezTo>
                    <a:pt x="108" y="30"/>
                    <a:pt x="105" y="15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6" name="Google Shape;34706;p24"/>
            <p:cNvSpPr/>
            <p:nvPr/>
          </p:nvSpPr>
          <p:spPr>
            <a:xfrm>
              <a:off x="-5285873" y="-2013093"/>
              <a:ext cx="15567" cy="13418"/>
            </a:xfrm>
            <a:custGeom>
              <a:avLst/>
              <a:gdLst/>
              <a:ahLst/>
              <a:cxnLst/>
              <a:rect l="l" t="t" r="r" b="b"/>
              <a:pathLst>
                <a:path w="326" h="281" extrusionOk="0">
                  <a:moveTo>
                    <a:pt x="101" y="0"/>
                  </a:moveTo>
                  <a:cubicBezTo>
                    <a:pt x="79" y="63"/>
                    <a:pt x="30" y="120"/>
                    <a:pt x="79" y="190"/>
                  </a:cubicBezTo>
                  <a:cubicBezTo>
                    <a:pt x="83" y="198"/>
                    <a:pt x="90" y="209"/>
                    <a:pt x="83" y="209"/>
                  </a:cubicBezTo>
                  <a:cubicBezTo>
                    <a:pt x="1" y="228"/>
                    <a:pt x="75" y="251"/>
                    <a:pt x="79" y="269"/>
                  </a:cubicBezTo>
                  <a:lnTo>
                    <a:pt x="83" y="269"/>
                  </a:lnTo>
                  <a:lnTo>
                    <a:pt x="83" y="273"/>
                  </a:lnTo>
                  <a:cubicBezTo>
                    <a:pt x="94" y="269"/>
                    <a:pt x="101" y="247"/>
                    <a:pt x="116" y="247"/>
                  </a:cubicBezTo>
                  <a:cubicBezTo>
                    <a:pt x="116" y="247"/>
                    <a:pt x="120" y="247"/>
                    <a:pt x="124" y="254"/>
                  </a:cubicBezTo>
                  <a:cubicBezTo>
                    <a:pt x="142" y="273"/>
                    <a:pt x="161" y="280"/>
                    <a:pt x="176" y="280"/>
                  </a:cubicBezTo>
                  <a:cubicBezTo>
                    <a:pt x="199" y="280"/>
                    <a:pt x="221" y="269"/>
                    <a:pt x="244" y="265"/>
                  </a:cubicBezTo>
                  <a:cubicBezTo>
                    <a:pt x="311" y="247"/>
                    <a:pt x="325" y="172"/>
                    <a:pt x="273" y="127"/>
                  </a:cubicBezTo>
                  <a:cubicBezTo>
                    <a:pt x="225" y="90"/>
                    <a:pt x="191" y="30"/>
                    <a:pt x="120" y="26"/>
                  </a:cubicBezTo>
                  <a:cubicBezTo>
                    <a:pt x="109" y="26"/>
                    <a:pt x="109" y="11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7" name="Google Shape;34707;p24"/>
            <p:cNvSpPr/>
            <p:nvPr/>
          </p:nvSpPr>
          <p:spPr>
            <a:xfrm>
              <a:off x="-5264099" y="-1996332"/>
              <a:ext cx="11317" cy="5539"/>
            </a:xfrm>
            <a:custGeom>
              <a:avLst/>
              <a:gdLst/>
              <a:ahLst/>
              <a:cxnLst/>
              <a:rect l="l" t="t" r="r" b="b"/>
              <a:pathLst>
                <a:path w="237" h="116" extrusionOk="0">
                  <a:moveTo>
                    <a:pt x="236" y="0"/>
                  </a:moveTo>
                  <a:cubicBezTo>
                    <a:pt x="233" y="0"/>
                    <a:pt x="225" y="4"/>
                    <a:pt x="221" y="4"/>
                  </a:cubicBezTo>
                  <a:cubicBezTo>
                    <a:pt x="214" y="26"/>
                    <a:pt x="199" y="38"/>
                    <a:pt x="176" y="38"/>
                  </a:cubicBezTo>
                  <a:cubicBezTo>
                    <a:pt x="173" y="45"/>
                    <a:pt x="165" y="48"/>
                    <a:pt x="161" y="48"/>
                  </a:cubicBezTo>
                  <a:cubicBezTo>
                    <a:pt x="157" y="48"/>
                    <a:pt x="154" y="45"/>
                    <a:pt x="147" y="45"/>
                  </a:cubicBezTo>
                  <a:cubicBezTo>
                    <a:pt x="143" y="41"/>
                    <a:pt x="139" y="41"/>
                    <a:pt x="135" y="41"/>
                  </a:cubicBezTo>
                  <a:lnTo>
                    <a:pt x="128" y="41"/>
                  </a:lnTo>
                  <a:cubicBezTo>
                    <a:pt x="112" y="38"/>
                    <a:pt x="98" y="38"/>
                    <a:pt x="86" y="38"/>
                  </a:cubicBezTo>
                  <a:cubicBezTo>
                    <a:pt x="57" y="38"/>
                    <a:pt x="31" y="41"/>
                    <a:pt x="0" y="53"/>
                  </a:cubicBezTo>
                  <a:lnTo>
                    <a:pt x="19" y="53"/>
                  </a:lnTo>
                  <a:cubicBezTo>
                    <a:pt x="76" y="64"/>
                    <a:pt x="128" y="83"/>
                    <a:pt x="173" y="116"/>
                  </a:cubicBezTo>
                  <a:lnTo>
                    <a:pt x="180" y="116"/>
                  </a:lnTo>
                  <a:cubicBezTo>
                    <a:pt x="180" y="71"/>
                    <a:pt x="233" y="48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8" name="Google Shape;34708;p24"/>
            <p:cNvSpPr/>
            <p:nvPr/>
          </p:nvSpPr>
          <p:spPr>
            <a:xfrm>
              <a:off x="-5280668" y="-2019014"/>
              <a:ext cx="7354" cy="5969"/>
            </a:xfrm>
            <a:custGeom>
              <a:avLst/>
              <a:gdLst/>
              <a:ahLst/>
              <a:cxnLst/>
              <a:rect l="l" t="t" r="r" b="b"/>
              <a:pathLst>
                <a:path w="154" h="125" extrusionOk="0">
                  <a:moveTo>
                    <a:pt x="149" y="0"/>
                  </a:moveTo>
                  <a:lnTo>
                    <a:pt x="149" y="0"/>
                  </a:lnTo>
                  <a:cubicBezTo>
                    <a:pt x="138" y="4"/>
                    <a:pt x="127" y="16"/>
                    <a:pt x="123" y="26"/>
                  </a:cubicBezTo>
                  <a:cubicBezTo>
                    <a:pt x="116" y="64"/>
                    <a:pt x="101" y="75"/>
                    <a:pt x="82" y="75"/>
                  </a:cubicBezTo>
                  <a:cubicBezTo>
                    <a:pt x="71" y="75"/>
                    <a:pt x="56" y="71"/>
                    <a:pt x="37" y="64"/>
                  </a:cubicBezTo>
                  <a:cubicBezTo>
                    <a:pt x="30" y="61"/>
                    <a:pt x="19" y="61"/>
                    <a:pt x="7" y="61"/>
                  </a:cubicBezTo>
                  <a:cubicBezTo>
                    <a:pt x="4" y="79"/>
                    <a:pt x="0" y="102"/>
                    <a:pt x="0" y="124"/>
                  </a:cubicBezTo>
                  <a:cubicBezTo>
                    <a:pt x="19" y="116"/>
                    <a:pt x="37" y="105"/>
                    <a:pt x="56" y="105"/>
                  </a:cubicBezTo>
                  <a:cubicBezTo>
                    <a:pt x="123" y="102"/>
                    <a:pt x="154" y="64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9" name="Google Shape;34709;p24"/>
            <p:cNvSpPr/>
            <p:nvPr/>
          </p:nvSpPr>
          <p:spPr>
            <a:xfrm>
              <a:off x="-5276037" y="-2023645"/>
              <a:ext cx="3581" cy="4679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45" y="1"/>
                  </a:moveTo>
                  <a:lnTo>
                    <a:pt x="45" y="1"/>
                  </a:lnTo>
                  <a:cubicBezTo>
                    <a:pt x="48" y="34"/>
                    <a:pt x="19" y="42"/>
                    <a:pt x="0" y="53"/>
                  </a:cubicBezTo>
                  <a:cubicBezTo>
                    <a:pt x="12" y="75"/>
                    <a:pt x="57" y="60"/>
                    <a:pt x="52" y="97"/>
                  </a:cubicBezTo>
                  <a:cubicBezTo>
                    <a:pt x="75" y="64"/>
                    <a:pt x="67" y="3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0" name="Google Shape;34710;p24"/>
            <p:cNvSpPr/>
            <p:nvPr/>
          </p:nvSpPr>
          <p:spPr>
            <a:xfrm>
              <a:off x="-5298384" y="-1684525"/>
              <a:ext cx="10410" cy="9359"/>
            </a:xfrm>
            <a:custGeom>
              <a:avLst/>
              <a:gdLst/>
              <a:ahLst/>
              <a:cxnLst/>
              <a:rect l="l" t="t" r="r" b="b"/>
              <a:pathLst>
                <a:path w="218" h="196" extrusionOk="0">
                  <a:moveTo>
                    <a:pt x="135" y="0"/>
                  </a:moveTo>
                  <a:cubicBezTo>
                    <a:pt x="132" y="0"/>
                    <a:pt x="128" y="5"/>
                    <a:pt x="124" y="5"/>
                  </a:cubicBezTo>
                  <a:lnTo>
                    <a:pt x="113" y="5"/>
                  </a:lnTo>
                  <a:cubicBezTo>
                    <a:pt x="102" y="5"/>
                    <a:pt x="94" y="5"/>
                    <a:pt x="106" y="23"/>
                  </a:cubicBezTo>
                  <a:cubicBezTo>
                    <a:pt x="116" y="45"/>
                    <a:pt x="121" y="53"/>
                    <a:pt x="94" y="72"/>
                  </a:cubicBezTo>
                  <a:cubicBezTo>
                    <a:pt x="76" y="87"/>
                    <a:pt x="61" y="98"/>
                    <a:pt x="42" y="98"/>
                  </a:cubicBezTo>
                  <a:cubicBezTo>
                    <a:pt x="27" y="98"/>
                    <a:pt x="16" y="95"/>
                    <a:pt x="1" y="83"/>
                  </a:cubicBezTo>
                  <a:lnTo>
                    <a:pt x="1" y="83"/>
                  </a:lnTo>
                  <a:cubicBezTo>
                    <a:pt x="12" y="105"/>
                    <a:pt x="16" y="135"/>
                    <a:pt x="35" y="135"/>
                  </a:cubicBezTo>
                  <a:cubicBezTo>
                    <a:pt x="38" y="135"/>
                    <a:pt x="42" y="135"/>
                    <a:pt x="45" y="131"/>
                  </a:cubicBezTo>
                  <a:cubicBezTo>
                    <a:pt x="54" y="128"/>
                    <a:pt x="61" y="128"/>
                    <a:pt x="68" y="128"/>
                  </a:cubicBezTo>
                  <a:cubicBezTo>
                    <a:pt x="90" y="128"/>
                    <a:pt x="102" y="150"/>
                    <a:pt x="116" y="169"/>
                  </a:cubicBezTo>
                  <a:cubicBezTo>
                    <a:pt x="124" y="180"/>
                    <a:pt x="139" y="195"/>
                    <a:pt x="150" y="195"/>
                  </a:cubicBezTo>
                  <a:cubicBezTo>
                    <a:pt x="161" y="195"/>
                    <a:pt x="169" y="188"/>
                    <a:pt x="180" y="173"/>
                  </a:cubicBezTo>
                  <a:cubicBezTo>
                    <a:pt x="218" y="105"/>
                    <a:pt x="180" y="53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1" name="Google Shape;34711;p24"/>
            <p:cNvSpPr/>
            <p:nvPr/>
          </p:nvSpPr>
          <p:spPr>
            <a:xfrm>
              <a:off x="-5303732" y="-1701285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67" y="0"/>
                  </a:moveTo>
                  <a:cubicBezTo>
                    <a:pt x="61" y="0"/>
                    <a:pt x="55" y="1"/>
                    <a:pt x="49" y="1"/>
                  </a:cubicBezTo>
                  <a:cubicBezTo>
                    <a:pt x="16" y="1"/>
                    <a:pt x="0" y="19"/>
                    <a:pt x="0" y="49"/>
                  </a:cubicBezTo>
                  <a:cubicBezTo>
                    <a:pt x="0" y="75"/>
                    <a:pt x="16" y="90"/>
                    <a:pt x="35" y="90"/>
                  </a:cubicBezTo>
                  <a:cubicBezTo>
                    <a:pt x="38" y="90"/>
                    <a:pt x="42" y="87"/>
                    <a:pt x="49" y="87"/>
                  </a:cubicBezTo>
                  <a:cubicBezTo>
                    <a:pt x="71" y="79"/>
                    <a:pt x="105" y="82"/>
                    <a:pt x="102" y="37"/>
                  </a:cubicBezTo>
                  <a:cubicBezTo>
                    <a:pt x="99" y="4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2" name="Google Shape;34712;p24"/>
            <p:cNvSpPr/>
            <p:nvPr/>
          </p:nvSpPr>
          <p:spPr>
            <a:xfrm>
              <a:off x="-5567025" y="-1871562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80" y="0"/>
                  </a:moveTo>
                  <a:cubicBezTo>
                    <a:pt x="45" y="0"/>
                    <a:pt x="16" y="23"/>
                    <a:pt x="1" y="60"/>
                  </a:cubicBezTo>
                  <a:cubicBezTo>
                    <a:pt x="12" y="64"/>
                    <a:pt x="31" y="75"/>
                    <a:pt x="28" y="82"/>
                  </a:cubicBezTo>
                  <a:cubicBezTo>
                    <a:pt x="5" y="142"/>
                    <a:pt x="68" y="139"/>
                    <a:pt x="90" y="165"/>
                  </a:cubicBezTo>
                  <a:cubicBezTo>
                    <a:pt x="162" y="146"/>
                    <a:pt x="176" y="116"/>
                    <a:pt x="158" y="34"/>
                  </a:cubicBezTo>
                  <a:cubicBezTo>
                    <a:pt x="143" y="23"/>
                    <a:pt x="128" y="11"/>
                    <a:pt x="113" y="8"/>
                  </a:cubicBezTo>
                  <a:cubicBezTo>
                    <a:pt x="102" y="0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3" name="Google Shape;34713;p24"/>
            <p:cNvSpPr/>
            <p:nvPr/>
          </p:nvSpPr>
          <p:spPr>
            <a:xfrm>
              <a:off x="-5575572" y="-1865879"/>
              <a:ext cx="8261" cy="6494"/>
            </a:xfrm>
            <a:custGeom>
              <a:avLst/>
              <a:gdLst/>
              <a:ahLst/>
              <a:cxnLst/>
              <a:rect l="l" t="t" r="r" b="b"/>
              <a:pathLst>
                <a:path w="173" h="136" extrusionOk="0">
                  <a:moveTo>
                    <a:pt x="120" y="1"/>
                  </a:moveTo>
                  <a:cubicBezTo>
                    <a:pt x="109" y="1"/>
                    <a:pt x="102" y="20"/>
                    <a:pt x="90" y="27"/>
                  </a:cubicBezTo>
                  <a:cubicBezTo>
                    <a:pt x="90" y="46"/>
                    <a:pt x="86" y="53"/>
                    <a:pt x="79" y="53"/>
                  </a:cubicBezTo>
                  <a:cubicBezTo>
                    <a:pt x="76" y="53"/>
                    <a:pt x="67" y="49"/>
                    <a:pt x="64" y="49"/>
                  </a:cubicBezTo>
                  <a:cubicBezTo>
                    <a:pt x="60" y="46"/>
                    <a:pt x="57" y="46"/>
                    <a:pt x="50" y="46"/>
                  </a:cubicBezTo>
                  <a:lnTo>
                    <a:pt x="45" y="46"/>
                  </a:lnTo>
                  <a:cubicBezTo>
                    <a:pt x="41" y="75"/>
                    <a:pt x="8" y="80"/>
                    <a:pt x="0" y="98"/>
                  </a:cubicBezTo>
                  <a:cubicBezTo>
                    <a:pt x="23" y="125"/>
                    <a:pt x="50" y="135"/>
                    <a:pt x="76" y="135"/>
                  </a:cubicBezTo>
                  <a:cubicBezTo>
                    <a:pt x="112" y="135"/>
                    <a:pt x="154" y="106"/>
                    <a:pt x="172" y="53"/>
                  </a:cubicBezTo>
                  <a:lnTo>
                    <a:pt x="169" y="53"/>
                  </a:lnTo>
                  <a:cubicBezTo>
                    <a:pt x="139" y="53"/>
                    <a:pt x="139" y="30"/>
                    <a:pt x="139" y="8"/>
                  </a:cubicBezTo>
                  <a:cubicBezTo>
                    <a:pt x="131" y="4"/>
                    <a:pt x="128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4" name="Google Shape;34714;p24"/>
            <p:cNvSpPr/>
            <p:nvPr/>
          </p:nvSpPr>
          <p:spPr>
            <a:xfrm>
              <a:off x="-5569842" y="-1868744"/>
              <a:ext cx="7163" cy="5969"/>
            </a:xfrm>
            <a:custGeom>
              <a:avLst/>
              <a:gdLst/>
              <a:ahLst/>
              <a:cxnLst/>
              <a:rect l="l" t="t" r="r" b="b"/>
              <a:pathLst>
                <a:path w="150" h="125" extrusionOk="0">
                  <a:moveTo>
                    <a:pt x="60" y="1"/>
                  </a:moveTo>
                  <a:cubicBezTo>
                    <a:pt x="45" y="23"/>
                    <a:pt x="0" y="28"/>
                    <a:pt x="19" y="68"/>
                  </a:cubicBezTo>
                  <a:cubicBezTo>
                    <a:pt x="19" y="90"/>
                    <a:pt x="19" y="113"/>
                    <a:pt x="49" y="113"/>
                  </a:cubicBezTo>
                  <a:lnTo>
                    <a:pt x="52" y="113"/>
                  </a:lnTo>
                  <a:cubicBezTo>
                    <a:pt x="56" y="113"/>
                    <a:pt x="64" y="109"/>
                    <a:pt x="68" y="109"/>
                  </a:cubicBezTo>
                  <a:cubicBezTo>
                    <a:pt x="75" y="109"/>
                    <a:pt x="87" y="113"/>
                    <a:pt x="94" y="117"/>
                  </a:cubicBezTo>
                  <a:cubicBezTo>
                    <a:pt x="101" y="121"/>
                    <a:pt x="113" y="124"/>
                    <a:pt x="120" y="124"/>
                  </a:cubicBezTo>
                  <a:cubicBezTo>
                    <a:pt x="131" y="124"/>
                    <a:pt x="139" y="121"/>
                    <a:pt x="149" y="106"/>
                  </a:cubicBezTo>
                  <a:cubicBezTo>
                    <a:pt x="127" y="80"/>
                    <a:pt x="64" y="83"/>
                    <a:pt x="87" y="23"/>
                  </a:cubicBezTo>
                  <a:cubicBezTo>
                    <a:pt x="90" y="16"/>
                    <a:pt x="71" y="5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5" name="Google Shape;34715;p24"/>
            <p:cNvSpPr/>
            <p:nvPr/>
          </p:nvSpPr>
          <p:spPr>
            <a:xfrm>
              <a:off x="-5169315" y="-1800175"/>
              <a:ext cx="7401" cy="4297"/>
            </a:xfrm>
            <a:custGeom>
              <a:avLst/>
              <a:gdLst/>
              <a:ahLst/>
              <a:cxnLst/>
              <a:rect l="l" t="t" r="r" b="b"/>
              <a:pathLst>
                <a:path w="155" h="90" extrusionOk="0">
                  <a:moveTo>
                    <a:pt x="64" y="0"/>
                  </a:moveTo>
                  <a:cubicBezTo>
                    <a:pt x="30" y="0"/>
                    <a:pt x="1" y="23"/>
                    <a:pt x="8" y="53"/>
                  </a:cubicBezTo>
                  <a:cubicBezTo>
                    <a:pt x="11" y="83"/>
                    <a:pt x="30" y="90"/>
                    <a:pt x="49" y="90"/>
                  </a:cubicBezTo>
                  <a:lnTo>
                    <a:pt x="64" y="90"/>
                  </a:lnTo>
                  <a:cubicBezTo>
                    <a:pt x="72" y="86"/>
                    <a:pt x="75" y="86"/>
                    <a:pt x="82" y="86"/>
                  </a:cubicBezTo>
                  <a:lnTo>
                    <a:pt x="90" y="86"/>
                  </a:lnTo>
                  <a:cubicBezTo>
                    <a:pt x="94" y="90"/>
                    <a:pt x="101" y="90"/>
                    <a:pt x="105" y="90"/>
                  </a:cubicBezTo>
                  <a:cubicBezTo>
                    <a:pt x="154" y="90"/>
                    <a:pt x="105" y="49"/>
                    <a:pt x="116" y="34"/>
                  </a:cubicBezTo>
                  <a:cubicBezTo>
                    <a:pt x="109" y="23"/>
                    <a:pt x="101" y="15"/>
                    <a:pt x="98" y="5"/>
                  </a:cubicBezTo>
                  <a:cubicBezTo>
                    <a:pt x="90" y="5"/>
                    <a:pt x="82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6" name="Google Shape;34716;p24"/>
            <p:cNvSpPr/>
            <p:nvPr/>
          </p:nvSpPr>
          <p:spPr>
            <a:xfrm>
              <a:off x="-5164684" y="-1800175"/>
              <a:ext cx="4489" cy="1671"/>
            </a:xfrm>
            <a:custGeom>
              <a:avLst/>
              <a:gdLst/>
              <a:ahLst/>
              <a:cxnLst/>
              <a:rect l="l" t="t" r="r" b="b"/>
              <a:pathLst>
                <a:path w="94" h="35" extrusionOk="0">
                  <a:moveTo>
                    <a:pt x="27" y="0"/>
                  </a:moveTo>
                  <a:cubicBezTo>
                    <a:pt x="19" y="5"/>
                    <a:pt x="12" y="5"/>
                    <a:pt x="4" y="5"/>
                  </a:cubicBezTo>
                  <a:lnTo>
                    <a:pt x="1" y="5"/>
                  </a:lnTo>
                  <a:cubicBezTo>
                    <a:pt x="4" y="15"/>
                    <a:pt x="12" y="23"/>
                    <a:pt x="19" y="34"/>
                  </a:cubicBezTo>
                  <a:cubicBezTo>
                    <a:pt x="24" y="33"/>
                    <a:pt x="29" y="33"/>
                    <a:pt x="34" y="33"/>
                  </a:cubicBezTo>
                  <a:cubicBezTo>
                    <a:pt x="37" y="33"/>
                    <a:pt x="40" y="33"/>
                    <a:pt x="43" y="33"/>
                  </a:cubicBezTo>
                  <a:cubicBezTo>
                    <a:pt x="60" y="33"/>
                    <a:pt x="79" y="32"/>
                    <a:pt x="94" y="12"/>
                  </a:cubicBezTo>
                  <a:cubicBezTo>
                    <a:pt x="80" y="0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7" name="Google Shape;34717;p24"/>
            <p:cNvSpPr/>
            <p:nvPr/>
          </p:nvSpPr>
          <p:spPr>
            <a:xfrm>
              <a:off x="-5219644" y="-1946720"/>
              <a:ext cx="12749" cy="7735"/>
            </a:xfrm>
            <a:custGeom>
              <a:avLst/>
              <a:gdLst/>
              <a:ahLst/>
              <a:cxnLst/>
              <a:rect l="l" t="t" r="r" b="b"/>
              <a:pathLst>
                <a:path w="267" h="162" extrusionOk="0">
                  <a:moveTo>
                    <a:pt x="232" y="1"/>
                  </a:moveTo>
                  <a:cubicBezTo>
                    <a:pt x="217" y="94"/>
                    <a:pt x="109" y="46"/>
                    <a:pt x="75" y="113"/>
                  </a:cubicBezTo>
                  <a:lnTo>
                    <a:pt x="60" y="113"/>
                  </a:lnTo>
                  <a:cubicBezTo>
                    <a:pt x="45" y="98"/>
                    <a:pt x="34" y="94"/>
                    <a:pt x="27" y="94"/>
                  </a:cubicBezTo>
                  <a:cubicBezTo>
                    <a:pt x="4" y="94"/>
                    <a:pt x="8" y="127"/>
                    <a:pt x="1" y="150"/>
                  </a:cubicBezTo>
                  <a:cubicBezTo>
                    <a:pt x="23" y="161"/>
                    <a:pt x="42" y="161"/>
                    <a:pt x="64" y="161"/>
                  </a:cubicBezTo>
                  <a:cubicBezTo>
                    <a:pt x="101" y="161"/>
                    <a:pt x="139" y="150"/>
                    <a:pt x="176" y="139"/>
                  </a:cubicBezTo>
                  <a:cubicBezTo>
                    <a:pt x="206" y="113"/>
                    <a:pt x="236" y="91"/>
                    <a:pt x="266" y="64"/>
                  </a:cubicBezTo>
                  <a:cubicBezTo>
                    <a:pt x="266" y="41"/>
                    <a:pt x="258" y="15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8" name="Google Shape;34718;p24"/>
            <p:cNvSpPr/>
            <p:nvPr/>
          </p:nvSpPr>
          <p:spPr>
            <a:xfrm>
              <a:off x="-5227523" y="-1957989"/>
              <a:ext cx="7736" cy="8308"/>
            </a:xfrm>
            <a:custGeom>
              <a:avLst/>
              <a:gdLst/>
              <a:ahLst/>
              <a:cxnLst/>
              <a:rect l="l" t="t" r="r" b="b"/>
              <a:pathLst>
                <a:path w="162" h="174" extrusionOk="0">
                  <a:moveTo>
                    <a:pt x="90" y="1"/>
                  </a:moveTo>
                  <a:cubicBezTo>
                    <a:pt x="83" y="1"/>
                    <a:pt x="76" y="1"/>
                    <a:pt x="68" y="4"/>
                  </a:cubicBezTo>
                  <a:cubicBezTo>
                    <a:pt x="31" y="13"/>
                    <a:pt x="1" y="61"/>
                    <a:pt x="27" y="75"/>
                  </a:cubicBezTo>
                  <a:cubicBezTo>
                    <a:pt x="68" y="102"/>
                    <a:pt x="53" y="143"/>
                    <a:pt x="68" y="173"/>
                  </a:cubicBezTo>
                  <a:cubicBezTo>
                    <a:pt x="72" y="165"/>
                    <a:pt x="76" y="161"/>
                    <a:pt x="83" y="161"/>
                  </a:cubicBezTo>
                  <a:cubicBezTo>
                    <a:pt x="87" y="161"/>
                    <a:pt x="90" y="165"/>
                    <a:pt x="90" y="165"/>
                  </a:cubicBezTo>
                  <a:lnTo>
                    <a:pt x="102" y="165"/>
                  </a:lnTo>
                  <a:cubicBezTo>
                    <a:pt x="109" y="165"/>
                    <a:pt x="117" y="161"/>
                    <a:pt x="117" y="151"/>
                  </a:cubicBezTo>
                  <a:lnTo>
                    <a:pt x="113" y="147"/>
                  </a:lnTo>
                  <a:cubicBezTo>
                    <a:pt x="98" y="135"/>
                    <a:pt x="72" y="128"/>
                    <a:pt x="87" y="106"/>
                  </a:cubicBezTo>
                  <a:cubicBezTo>
                    <a:pt x="90" y="102"/>
                    <a:pt x="95" y="98"/>
                    <a:pt x="98" y="98"/>
                  </a:cubicBezTo>
                  <a:cubicBezTo>
                    <a:pt x="109" y="98"/>
                    <a:pt x="121" y="109"/>
                    <a:pt x="131" y="120"/>
                  </a:cubicBezTo>
                  <a:cubicBezTo>
                    <a:pt x="143" y="117"/>
                    <a:pt x="154" y="117"/>
                    <a:pt x="162" y="102"/>
                  </a:cubicBezTo>
                  <a:cubicBezTo>
                    <a:pt x="162" y="80"/>
                    <a:pt x="121" y="61"/>
                    <a:pt x="154" y="39"/>
                  </a:cubicBezTo>
                  <a:cubicBezTo>
                    <a:pt x="135" y="16"/>
                    <a:pt x="117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9" name="Google Shape;34719;p24"/>
            <p:cNvSpPr/>
            <p:nvPr/>
          </p:nvSpPr>
          <p:spPr>
            <a:xfrm>
              <a:off x="-5216827" y="-1952450"/>
              <a:ext cx="9932" cy="6112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128" y="1"/>
                  </a:moveTo>
                  <a:cubicBezTo>
                    <a:pt x="106" y="61"/>
                    <a:pt x="31" y="61"/>
                    <a:pt x="1" y="116"/>
                  </a:cubicBezTo>
                  <a:cubicBezTo>
                    <a:pt x="20" y="109"/>
                    <a:pt x="35" y="102"/>
                    <a:pt x="50" y="102"/>
                  </a:cubicBezTo>
                  <a:cubicBezTo>
                    <a:pt x="61" y="102"/>
                    <a:pt x="73" y="106"/>
                    <a:pt x="87" y="116"/>
                  </a:cubicBezTo>
                  <a:cubicBezTo>
                    <a:pt x="91" y="121"/>
                    <a:pt x="106" y="128"/>
                    <a:pt x="117" y="128"/>
                  </a:cubicBezTo>
                  <a:cubicBezTo>
                    <a:pt x="121" y="128"/>
                    <a:pt x="125" y="124"/>
                    <a:pt x="125" y="121"/>
                  </a:cubicBezTo>
                  <a:cubicBezTo>
                    <a:pt x="121" y="76"/>
                    <a:pt x="151" y="87"/>
                    <a:pt x="173" y="76"/>
                  </a:cubicBezTo>
                  <a:cubicBezTo>
                    <a:pt x="207" y="64"/>
                    <a:pt x="203" y="38"/>
                    <a:pt x="177" y="19"/>
                  </a:cubicBezTo>
                  <a:cubicBezTo>
                    <a:pt x="169" y="12"/>
                    <a:pt x="154" y="12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0" name="Google Shape;34720;p24"/>
            <p:cNvSpPr/>
            <p:nvPr/>
          </p:nvSpPr>
          <p:spPr>
            <a:xfrm>
              <a:off x="-5224801" y="-1953119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105" y="0"/>
                  </a:moveTo>
                  <a:cubicBezTo>
                    <a:pt x="97" y="15"/>
                    <a:pt x="86" y="15"/>
                    <a:pt x="74" y="18"/>
                  </a:cubicBezTo>
                  <a:cubicBezTo>
                    <a:pt x="74" y="30"/>
                    <a:pt x="74" y="45"/>
                    <a:pt x="60" y="49"/>
                  </a:cubicBezTo>
                  <a:cubicBezTo>
                    <a:pt x="60" y="59"/>
                    <a:pt x="52" y="63"/>
                    <a:pt x="45" y="63"/>
                  </a:cubicBezTo>
                  <a:lnTo>
                    <a:pt x="33" y="63"/>
                  </a:lnTo>
                  <a:cubicBezTo>
                    <a:pt x="33" y="63"/>
                    <a:pt x="30" y="59"/>
                    <a:pt x="26" y="59"/>
                  </a:cubicBezTo>
                  <a:cubicBezTo>
                    <a:pt x="19" y="59"/>
                    <a:pt x="15" y="63"/>
                    <a:pt x="11" y="71"/>
                  </a:cubicBezTo>
                  <a:cubicBezTo>
                    <a:pt x="7" y="78"/>
                    <a:pt x="4" y="82"/>
                    <a:pt x="0" y="85"/>
                  </a:cubicBezTo>
                  <a:cubicBezTo>
                    <a:pt x="0" y="97"/>
                    <a:pt x="7" y="112"/>
                    <a:pt x="11" y="112"/>
                  </a:cubicBezTo>
                  <a:lnTo>
                    <a:pt x="15" y="112"/>
                  </a:lnTo>
                  <a:cubicBezTo>
                    <a:pt x="26" y="104"/>
                    <a:pt x="33" y="101"/>
                    <a:pt x="45" y="101"/>
                  </a:cubicBezTo>
                  <a:cubicBezTo>
                    <a:pt x="71" y="101"/>
                    <a:pt x="97" y="116"/>
                    <a:pt x="119" y="120"/>
                  </a:cubicBezTo>
                  <a:cubicBezTo>
                    <a:pt x="138" y="82"/>
                    <a:pt x="93" y="68"/>
                    <a:pt x="105" y="37"/>
                  </a:cubicBezTo>
                  <a:cubicBezTo>
                    <a:pt x="105" y="33"/>
                    <a:pt x="109" y="33"/>
                    <a:pt x="109" y="33"/>
                  </a:cubicBezTo>
                  <a:cubicBezTo>
                    <a:pt x="112" y="33"/>
                    <a:pt x="119" y="37"/>
                    <a:pt x="123" y="37"/>
                  </a:cubicBezTo>
                  <a:cubicBezTo>
                    <a:pt x="127" y="37"/>
                    <a:pt x="131" y="41"/>
                    <a:pt x="135" y="41"/>
                  </a:cubicBezTo>
                  <a:cubicBezTo>
                    <a:pt x="138" y="41"/>
                    <a:pt x="142" y="37"/>
                    <a:pt x="145" y="30"/>
                  </a:cubicBezTo>
                  <a:cubicBezTo>
                    <a:pt x="135" y="18"/>
                    <a:pt x="123" y="4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1" name="Google Shape;34721;p24"/>
            <p:cNvSpPr/>
            <p:nvPr/>
          </p:nvSpPr>
          <p:spPr>
            <a:xfrm>
              <a:off x="-5220217" y="-1957989"/>
              <a:ext cx="9216" cy="4154"/>
            </a:xfrm>
            <a:custGeom>
              <a:avLst/>
              <a:gdLst/>
              <a:ahLst/>
              <a:cxnLst/>
              <a:rect l="l" t="t" r="r" b="b"/>
              <a:pathLst>
                <a:path w="193" h="87" extrusionOk="0">
                  <a:moveTo>
                    <a:pt x="94" y="1"/>
                  </a:moveTo>
                  <a:cubicBezTo>
                    <a:pt x="57" y="1"/>
                    <a:pt x="27" y="13"/>
                    <a:pt x="1" y="39"/>
                  </a:cubicBezTo>
                  <a:cubicBezTo>
                    <a:pt x="57" y="49"/>
                    <a:pt x="117" y="57"/>
                    <a:pt x="166" y="87"/>
                  </a:cubicBezTo>
                  <a:cubicBezTo>
                    <a:pt x="162" y="61"/>
                    <a:pt x="162" y="39"/>
                    <a:pt x="192" y="23"/>
                  </a:cubicBezTo>
                  <a:cubicBezTo>
                    <a:pt x="184" y="16"/>
                    <a:pt x="173" y="13"/>
                    <a:pt x="166" y="13"/>
                  </a:cubicBezTo>
                  <a:cubicBezTo>
                    <a:pt x="147" y="13"/>
                    <a:pt x="132" y="20"/>
                    <a:pt x="117" y="20"/>
                  </a:cubicBezTo>
                  <a:cubicBezTo>
                    <a:pt x="99" y="20"/>
                    <a:pt x="99" y="13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2" name="Google Shape;34722;p24"/>
            <p:cNvSpPr/>
            <p:nvPr/>
          </p:nvSpPr>
          <p:spPr>
            <a:xfrm>
              <a:off x="-5224992" y="-1945861"/>
              <a:ext cx="5014" cy="4154"/>
            </a:xfrm>
            <a:custGeom>
              <a:avLst/>
              <a:gdLst/>
              <a:ahLst/>
              <a:cxnLst/>
              <a:rect l="l" t="t" r="r" b="b"/>
              <a:pathLst>
                <a:path w="105" h="87" extrusionOk="0">
                  <a:moveTo>
                    <a:pt x="42" y="1"/>
                  </a:moveTo>
                  <a:cubicBezTo>
                    <a:pt x="37" y="1"/>
                    <a:pt x="30" y="5"/>
                    <a:pt x="23" y="5"/>
                  </a:cubicBezTo>
                  <a:cubicBezTo>
                    <a:pt x="0" y="12"/>
                    <a:pt x="11" y="28"/>
                    <a:pt x="11" y="42"/>
                  </a:cubicBezTo>
                  <a:lnTo>
                    <a:pt x="11" y="46"/>
                  </a:lnTo>
                  <a:cubicBezTo>
                    <a:pt x="30" y="50"/>
                    <a:pt x="37" y="68"/>
                    <a:pt x="52" y="80"/>
                  </a:cubicBezTo>
                  <a:cubicBezTo>
                    <a:pt x="60" y="87"/>
                    <a:pt x="64" y="87"/>
                    <a:pt x="71" y="87"/>
                  </a:cubicBezTo>
                  <a:cubicBezTo>
                    <a:pt x="82" y="87"/>
                    <a:pt x="94" y="83"/>
                    <a:pt x="97" y="68"/>
                  </a:cubicBezTo>
                  <a:cubicBezTo>
                    <a:pt x="105" y="50"/>
                    <a:pt x="87" y="35"/>
                    <a:pt x="78" y="20"/>
                  </a:cubicBezTo>
                  <a:cubicBezTo>
                    <a:pt x="68" y="9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3" name="Google Shape;34723;p24"/>
            <p:cNvSpPr/>
            <p:nvPr/>
          </p:nvSpPr>
          <p:spPr>
            <a:xfrm>
              <a:off x="-5212529" y="-195689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31" y="0"/>
                  </a:moveTo>
                  <a:cubicBezTo>
                    <a:pt x="1" y="16"/>
                    <a:pt x="1" y="38"/>
                    <a:pt x="5" y="64"/>
                  </a:cubicBezTo>
                  <a:cubicBezTo>
                    <a:pt x="12" y="79"/>
                    <a:pt x="23" y="90"/>
                    <a:pt x="38" y="94"/>
                  </a:cubicBezTo>
                  <a:lnTo>
                    <a:pt x="53" y="94"/>
                  </a:lnTo>
                  <a:cubicBezTo>
                    <a:pt x="68" y="86"/>
                    <a:pt x="68" y="75"/>
                    <a:pt x="68" y="60"/>
                  </a:cubicBezTo>
                  <a:cubicBezTo>
                    <a:pt x="45" y="49"/>
                    <a:pt x="50" y="16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4" name="Google Shape;34724;p24"/>
            <p:cNvSpPr/>
            <p:nvPr/>
          </p:nvSpPr>
          <p:spPr>
            <a:xfrm>
              <a:off x="-5303350" y="-1839283"/>
              <a:ext cx="12367" cy="13656"/>
            </a:xfrm>
            <a:custGeom>
              <a:avLst/>
              <a:gdLst/>
              <a:ahLst/>
              <a:cxnLst/>
              <a:rect l="l" t="t" r="r" b="b"/>
              <a:pathLst>
                <a:path w="259" h="286" extrusionOk="0">
                  <a:moveTo>
                    <a:pt x="149" y="1"/>
                  </a:moveTo>
                  <a:cubicBezTo>
                    <a:pt x="120" y="20"/>
                    <a:pt x="90" y="20"/>
                    <a:pt x="56" y="23"/>
                  </a:cubicBezTo>
                  <a:cubicBezTo>
                    <a:pt x="37" y="23"/>
                    <a:pt x="23" y="27"/>
                    <a:pt x="1" y="30"/>
                  </a:cubicBezTo>
                  <a:cubicBezTo>
                    <a:pt x="60" y="61"/>
                    <a:pt x="63" y="65"/>
                    <a:pt x="45" y="79"/>
                  </a:cubicBezTo>
                  <a:cubicBezTo>
                    <a:pt x="8" y="106"/>
                    <a:pt x="15" y="151"/>
                    <a:pt x="4" y="187"/>
                  </a:cubicBezTo>
                  <a:cubicBezTo>
                    <a:pt x="19" y="180"/>
                    <a:pt x="34" y="169"/>
                    <a:pt x="49" y="169"/>
                  </a:cubicBezTo>
                  <a:cubicBezTo>
                    <a:pt x="56" y="169"/>
                    <a:pt x="68" y="177"/>
                    <a:pt x="79" y="184"/>
                  </a:cubicBezTo>
                  <a:cubicBezTo>
                    <a:pt x="97" y="203"/>
                    <a:pt x="123" y="222"/>
                    <a:pt x="149" y="222"/>
                  </a:cubicBezTo>
                  <a:cubicBezTo>
                    <a:pt x="158" y="222"/>
                    <a:pt x="165" y="218"/>
                    <a:pt x="172" y="218"/>
                  </a:cubicBezTo>
                  <a:cubicBezTo>
                    <a:pt x="176" y="218"/>
                    <a:pt x="180" y="214"/>
                    <a:pt x="184" y="214"/>
                  </a:cubicBezTo>
                  <a:lnTo>
                    <a:pt x="187" y="214"/>
                  </a:lnTo>
                  <a:cubicBezTo>
                    <a:pt x="191" y="214"/>
                    <a:pt x="194" y="214"/>
                    <a:pt x="194" y="225"/>
                  </a:cubicBezTo>
                  <a:cubicBezTo>
                    <a:pt x="198" y="240"/>
                    <a:pt x="191" y="240"/>
                    <a:pt x="184" y="240"/>
                  </a:cubicBezTo>
                  <a:lnTo>
                    <a:pt x="168" y="240"/>
                  </a:lnTo>
                  <a:cubicBezTo>
                    <a:pt x="153" y="240"/>
                    <a:pt x="139" y="255"/>
                    <a:pt x="142" y="270"/>
                  </a:cubicBezTo>
                  <a:cubicBezTo>
                    <a:pt x="146" y="281"/>
                    <a:pt x="153" y="285"/>
                    <a:pt x="161" y="285"/>
                  </a:cubicBezTo>
                  <a:cubicBezTo>
                    <a:pt x="168" y="285"/>
                    <a:pt x="180" y="277"/>
                    <a:pt x="187" y="274"/>
                  </a:cubicBezTo>
                  <a:cubicBezTo>
                    <a:pt x="191" y="270"/>
                    <a:pt x="194" y="270"/>
                    <a:pt x="202" y="266"/>
                  </a:cubicBezTo>
                  <a:cubicBezTo>
                    <a:pt x="251" y="229"/>
                    <a:pt x="258" y="203"/>
                    <a:pt x="225" y="151"/>
                  </a:cubicBezTo>
                  <a:cubicBezTo>
                    <a:pt x="191" y="106"/>
                    <a:pt x="168" y="53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5" name="Google Shape;34725;p24"/>
            <p:cNvSpPr/>
            <p:nvPr/>
          </p:nvSpPr>
          <p:spPr>
            <a:xfrm>
              <a:off x="-5310655" y="-1836036"/>
              <a:ext cx="7354" cy="5205"/>
            </a:xfrm>
            <a:custGeom>
              <a:avLst/>
              <a:gdLst/>
              <a:ahLst/>
              <a:cxnLst/>
              <a:rect l="l" t="t" r="r" b="b"/>
              <a:pathLst>
                <a:path w="154" h="109" extrusionOk="0">
                  <a:moveTo>
                    <a:pt x="26" y="0"/>
                  </a:moveTo>
                  <a:lnTo>
                    <a:pt x="23" y="4"/>
                  </a:lnTo>
                  <a:cubicBezTo>
                    <a:pt x="0" y="60"/>
                    <a:pt x="19" y="93"/>
                    <a:pt x="75" y="109"/>
                  </a:cubicBezTo>
                  <a:cubicBezTo>
                    <a:pt x="86" y="101"/>
                    <a:pt x="97" y="97"/>
                    <a:pt x="104" y="90"/>
                  </a:cubicBezTo>
                  <a:cubicBezTo>
                    <a:pt x="101" y="67"/>
                    <a:pt x="116" y="67"/>
                    <a:pt x="131" y="64"/>
                  </a:cubicBezTo>
                  <a:cubicBezTo>
                    <a:pt x="145" y="60"/>
                    <a:pt x="154" y="45"/>
                    <a:pt x="145" y="30"/>
                  </a:cubicBezTo>
                  <a:cubicBezTo>
                    <a:pt x="138" y="23"/>
                    <a:pt x="127" y="15"/>
                    <a:pt x="123" y="15"/>
                  </a:cubicBezTo>
                  <a:lnTo>
                    <a:pt x="119" y="15"/>
                  </a:lnTo>
                  <a:cubicBezTo>
                    <a:pt x="112" y="23"/>
                    <a:pt x="104" y="23"/>
                    <a:pt x="93" y="23"/>
                  </a:cubicBezTo>
                  <a:cubicBezTo>
                    <a:pt x="82" y="23"/>
                    <a:pt x="71" y="19"/>
                    <a:pt x="59" y="11"/>
                  </a:cubicBezTo>
                  <a:cubicBezTo>
                    <a:pt x="49" y="7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6" name="Google Shape;34726;p24"/>
            <p:cNvSpPr/>
            <p:nvPr/>
          </p:nvSpPr>
          <p:spPr>
            <a:xfrm>
              <a:off x="-5308936" y="-1828061"/>
              <a:ext cx="5061" cy="7544"/>
            </a:xfrm>
            <a:custGeom>
              <a:avLst/>
              <a:gdLst/>
              <a:ahLst/>
              <a:cxnLst/>
              <a:rect l="l" t="t" r="r" b="b"/>
              <a:pathLst>
                <a:path w="106" h="158" extrusionOk="0">
                  <a:moveTo>
                    <a:pt x="91" y="1"/>
                  </a:moveTo>
                  <a:cubicBezTo>
                    <a:pt x="57" y="16"/>
                    <a:pt x="13" y="20"/>
                    <a:pt x="1" y="73"/>
                  </a:cubicBezTo>
                  <a:cubicBezTo>
                    <a:pt x="20" y="65"/>
                    <a:pt x="31" y="46"/>
                    <a:pt x="57" y="46"/>
                  </a:cubicBezTo>
                  <a:cubicBezTo>
                    <a:pt x="61" y="46"/>
                    <a:pt x="61" y="46"/>
                    <a:pt x="65" y="50"/>
                  </a:cubicBezTo>
                  <a:cubicBezTo>
                    <a:pt x="54" y="73"/>
                    <a:pt x="50" y="95"/>
                    <a:pt x="54" y="118"/>
                  </a:cubicBezTo>
                  <a:cubicBezTo>
                    <a:pt x="57" y="136"/>
                    <a:pt x="50" y="154"/>
                    <a:pt x="80" y="158"/>
                  </a:cubicBezTo>
                  <a:lnTo>
                    <a:pt x="87" y="158"/>
                  </a:lnTo>
                  <a:cubicBezTo>
                    <a:pt x="106" y="140"/>
                    <a:pt x="76" y="136"/>
                    <a:pt x="76" y="121"/>
                  </a:cubicBezTo>
                  <a:cubicBezTo>
                    <a:pt x="73" y="109"/>
                    <a:pt x="73" y="102"/>
                    <a:pt x="80" y="91"/>
                  </a:cubicBezTo>
                  <a:cubicBezTo>
                    <a:pt x="106" y="65"/>
                    <a:pt x="91" y="3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7" name="Google Shape;34727;p24"/>
            <p:cNvSpPr/>
            <p:nvPr/>
          </p:nvSpPr>
          <p:spPr>
            <a:xfrm>
              <a:off x="-5315669" y="-1826390"/>
              <a:ext cx="3581" cy="2674"/>
            </a:xfrm>
            <a:custGeom>
              <a:avLst/>
              <a:gdLst/>
              <a:ahLst/>
              <a:cxnLst/>
              <a:rect l="l" t="t" r="r" b="b"/>
              <a:pathLst>
                <a:path w="75" h="56" extrusionOk="0">
                  <a:moveTo>
                    <a:pt x="34" y="0"/>
                  </a:moveTo>
                  <a:cubicBezTo>
                    <a:pt x="26" y="0"/>
                    <a:pt x="23" y="4"/>
                    <a:pt x="15" y="7"/>
                  </a:cubicBezTo>
                  <a:cubicBezTo>
                    <a:pt x="4" y="19"/>
                    <a:pt x="0" y="30"/>
                    <a:pt x="0" y="48"/>
                  </a:cubicBezTo>
                  <a:cubicBezTo>
                    <a:pt x="12" y="48"/>
                    <a:pt x="23" y="48"/>
                    <a:pt x="30" y="52"/>
                  </a:cubicBezTo>
                  <a:cubicBezTo>
                    <a:pt x="38" y="56"/>
                    <a:pt x="41" y="56"/>
                    <a:pt x="45" y="56"/>
                  </a:cubicBezTo>
                  <a:cubicBezTo>
                    <a:pt x="57" y="56"/>
                    <a:pt x="64" y="52"/>
                    <a:pt x="71" y="41"/>
                  </a:cubicBezTo>
                  <a:cubicBezTo>
                    <a:pt x="75" y="33"/>
                    <a:pt x="75" y="19"/>
                    <a:pt x="64" y="15"/>
                  </a:cubicBezTo>
                  <a:cubicBezTo>
                    <a:pt x="57" y="11"/>
                    <a:pt x="45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8" name="Google Shape;34728;p24"/>
            <p:cNvSpPr/>
            <p:nvPr/>
          </p:nvSpPr>
          <p:spPr>
            <a:xfrm>
              <a:off x="-5336202" y="-1976516"/>
              <a:ext cx="7544" cy="5587"/>
            </a:xfrm>
            <a:custGeom>
              <a:avLst/>
              <a:gdLst/>
              <a:ahLst/>
              <a:cxnLst/>
              <a:rect l="l" t="t" r="r" b="b"/>
              <a:pathLst>
                <a:path w="158" h="117" extrusionOk="0">
                  <a:moveTo>
                    <a:pt x="90" y="0"/>
                  </a:moveTo>
                  <a:cubicBezTo>
                    <a:pt x="42" y="0"/>
                    <a:pt x="0" y="11"/>
                    <a:pt x="0" y="71"/>
                  </a:cubicBezTo>
                  <a:cubicBezTo>
                    <a:pt x="11" y="97"/>
                    <a:pt x="26" y="116"/>
                    <a:pt x="52" y="116"/>
                  </a:cubicBezTo>
                  <a:cubicBezTo>
                    <a:pt x="56" y="116"/>
                    <a:pt x="64" y="116"/>
                    <a:pt x="71" y="113"/>
                  </a:cubicBezTo>
                  <a:cubicBezTo>
                    <a:pt x="109" y="104"/>
                    <a:pt x="123" y="71"/>
                    <a:pt x="150" y="45"/>
                  </a:cubicBezTo>
                  <a:cubicBezTo>
                    <a:pt x="157" y="42"/>
                    <a:pt x="146" y="26"/>
                    <a:pt x="139" y="23"/>
                  </a:cubicBezTo>
                  <a:cubicBezTo>
                    <a:pt x="123" y="11"/>
                    <a:pt x="101" y="19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9" name="Google Shape;34729;p24"/>
            <p:cNvSpPr/>
            <p:nvPr/>
          </p:nvSpPr>
          <p:spPr>
            <a:xfrm>
              <a:off x="-5336775" y="-1976707"/>
              <a:ext cx="9693" cy="7019"/>
            </a:xfrm>
            <a:custGeom>
              <a:avLst/>
              <a:gdLst/>
              <a:ahLst/>
              <a:cxnLst/>
              <a:rect l="l" t="t" r="r" b="b"/>
              <a:pathLst>
                <a:path w="203" h="147" extrusionOk="0">
                  <a:moveTo>
                    <a:pt x="135" y="1"/>
                  </a:moveTo>
                  <a:cubicBezTo>
                    <a:pt x="125" y="1"/>
                    <a:pt x="113" y="4"/>
                    <a:pt x="102" y="4"/>
                  </a:cubicBezTo>
                  <a:cubicBezTo>
                    <a:pt x="113" y="23"/>
                    <a:pt x="135" y="15"/>
                    <a:pt x="151" y="27"/>
                  </a:cubicBezTo>
                  <a:cubicBezTo>
                    <a:pt x="158" y="30"/>
                    <a:pt x="169" y="46"/>
                    <a:pt x="162" y="49"/>
                  </a:cubicBezTo>
                  <a:cubicBezTo>
                    <a:pt x="135" y="75"/>
                    <a:pt x="121" y="108"/>
                    <a:pt x="83" y="117"/>
                  </a:cubicBezTo>
                  <a:cubicBezTo>
                    <a:pt x="76" y="120"/>
                    <a:pt x="68" y="120"/>
                    <a:pt x="64" y="120"/>
                  </a:cubicBezTo>
                  <a:cubicBezTo>
                    <a:pt x="38" y="120"/>
                    <a:pt x="23" y="101"/>
                    <a:pt x="12" y="75"/>
                  </a:cubicBezTo>
                  <a:lnTo>
                    <a:pt x="12" y="75"/>
                  </a:lnTo>
                  <a:cubicBezTo>
                    <a:pt x="1" y="113"/>
                    <a:pt x="5" y="146"/>
                    <a:pt x="46" y="146"/>
                  </a:cubicBezTo>
                  <a:lnTo>
                    <a:pt x="50" y="146"/>
                  </a:lnTo>
                  <a:cubicBezTo>
                    <a:pt x="102" y="143"/>
                    <a:pt x="147" y="108"/>
                    <a:pt x="180" y="68"/>
                  </a:cubicBezTo>
                  <a:cubicBezTo>
                    <a:pt x="203" y="41"/>
                    <a:pt x="192" y="23"/>
                    <a:pt x="162" y="8"/>
                  </a:cubicBezTo>
                  <a:cubicBezTo>
                    <a:pt x="154" y="4"/>
                    <a:pt x="147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0" name="Google Shape;34730;p24"/>
            <p:cNvSpPr/>
            <p:nvPr/>
          </p:nvSpPr>
          <p:spPr>
            <a:xfrm>
              <a:off x="-5223559" y="-1831404"/>
              <a:ext cx="13227" cy="10410"/>
            </a:xfrm>
            <a:custGeom>
              <a:avLst/>
              <a:gdLst/>
              <a:ahLst/>
              <a:cxnLst/>
              <a:rect l="l" t="t" r="r" b="b"/>
              <a:pathLst>
                <a:path w="277" h="218" extrusionOk="0">
                  <a:moveTo>
                    <a:pt x="119" y="0"/>
                  </a:moveTo>
                  <a:cubicBezTo>
                    <a:pt x="15" y="15"/>
                    <a:pt x="0" y="41"/>
                    <a:pt x="38" y="146"/>
                  </a:cubicBezTo>
                  <a:cubicBezTo>
                    <a:pt x="45" y="161"/>
                    <a:pt x="45" y="183"/>
                    <a:pt x="64" y="191"/>
                  </a:cubicBezTo>
                  <a:cubicBezTo>
                    <a:pt x="67" y="176"/>
                    <a:pt x="67" y="150"/>
                    <a:pt x="83" y="150"/>
                  </a:cubicBezTo>
                  <a:cubicBezTo>
                    <a:pt x="86" y="150"/>
                    <a:pt x="93" y="153"/>
                    <a:pt x="101" y="157"/>
                  </a:cubicBezTo>
                  <a:cubicBezTo>
                    <a:pt x="119" y="169"/>
                    <a:pt x="142" y="153"/>
                    <a:pt x="157" y="176"/>
                  </a:cubicBezTo>
                  <a:cubicBezTo>
                    <a:pt x="127" y="191"/>
                    <a:pt x="93" y="188"/>
                    <a:pt x="64" y="191"/>
                  </a:cubicBezTo>
                  <a:cubicBezTo>
                    <a:pt x="71" y="202"/>
                    <a:pt x="83" y="217"/>
                    <a:pt x="97" y="217"/>
                  </a:cubicBezTo>
                  <a:cubicBezTo>
                    <a:pt x="101" y="217"/>
                    <a:pt x="101" y="217"/>
                    <a:pt x="105" y="214"/>
                  </a:cubicBezTo>
                  <a:cubicBezTo>
                    <a:pt x="112" y="210"/>
                    <a:pt x="124" y="206"/>
                    <a:pt x="131" y="206"/>
                  </a:cubicBezTo>
                  <a:cubicBezTo>
                    <a:pt x="135" y="206"/>
                    <a:pt x="142" y="210"/>
                    <a:pt x="150" y="210"/>
                  </a:cubicBezTo>
                  <a:cubicBezTo>
                    <a:pt x="157" y="214"/>
                    <a:pt x="164" y="214"/>
                    <a:pt x="172" y="214"/>
                  </a:cubicBezTo>
                  <a:lnTo>
                    <a:pt x="179" y="214"/>
                  </a:lnTo>
                  <a:cubicBezTo>
                    <a:pt x="195" y="179"/>
                    <a:pt x="243" y="183"/>
                    <a:pt x="254" y="143"/>
                  </a:cubicBezTo>
                  <a:lnTo>
                    <a:pt x="247" y="143"/>
                  </a:lnTo>
                  <a:cubicBezTo>
                    <a:pt x="221" y="143"/>
                    <a:pt x="217" y="120"/>
                    <a:pt x="198" y="101"/>
                  </a:cubicBezTo>
                  <a:cubicBezTo>
                    <a:pt x="205" y="98"/>
                    <a:pt x="214" y="98"/>
                    <a:pt x="217" y="98"/>
                  </a:cubicBezTo>
                  <a:cubicBezTo>
                    <a:pt x="247" y="98"/>
                    <a:pt x="250" y="120"/>
                    <a:pt x="254" y="143"/>
                  </a:cubicBezTo>
                  <a:cubicBezTo>
                    <a:pt x="276" y="64"/>
                    <a:pt x="228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1" name="Google Shape;34731;p24"/>
            <p:cNvSpPr/>
            <p:nvPr/>
          </p:nvSpPr>
          <p:spPr>
            <a:xfrm>
              <a:off x="-5226950" y="-1842625"/>
              <a:ext cx="10744" cy="9837"/>
            </a:xfrm>
            <a:custGeom>
              <a:avLst/>
              <a:gdLst/>
              <a:ahLst/>
              <a:cxnLst/>
              <a:rect l="l" t="t" r="r" b="b"/>
              <a:pathLst>
                <a:path w="225" h="206" extrusionOk="0">
                  <a:moveTo>
                    <a:pt x="56" y="0"/>
                  </a:moveTo>
                  <a:cubicBezTo>
                    <a:pt x="30" y="30"/>
                    <a:pt x="64" y="93"/>
                    <a:pt x="0" y="100"/>
                  </a:cubicBezTo>
                  <a:cubicBezTo>
                    <a:pt x="0" y="131"/>
                    <a:pt x="23" y="135"/>
                    <a:pt x="41" y="142"/>
                  </a:cubicBezTo>
                  <a:cubicBezTo>
                    <a:pt x="52" y="149"/>
                    <a:pt x="71" y="153"/>
                    <a:pt x="60" y="168"/>
                  </a:cubicBezTo>
                  <a:cubicBezTo>
                    <a:pt x="38" y="198"/>
                    <a:pt x="67" y="198"/>
                    <a:pt x="78" y="202"/>
                  </a:cubicBezTo>
                  <a:cubicBezTo>
                    <a:pt x="93" y="205"/>
                    <a:pt x="112" y="205"/>
                    <a:pt x="128" y="205"/>
                  </a:cubicBezTo>
                  <a:cubicBezTo>
                    <a:pt x="150" y="205"/>
                    <a:pt x="172" y="202"/>
                    <a:pt x="190" y="190"/>
                  </a:cubicBezTo>
                  <a:cubicBezTo>
                    <a:pt x="224" y="168"/>
                    <a:pt x="183" y="131"/>
                    <a:pt x="190" y="104"/>
                  </a:cubicBezTo>
                  <a:cubicBezTo>
                    <a:pt x="150" y="97"/>
                    <a:pt x="116" y="78"/>
                    <a:pt x="93" y="37"/>
                  </a:cubicBezTo>
                  <a:cubicBezTo>
                    <a:pt x="86" y="22"/>
                    <a:pt x="75" y="7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2" name="Google Shape;34732;p24"/>
            <p:cNvSpPr/>
            <p:nvPr/>
          </p:nvSpPr>
          <p:spPr>
            <a:xfrm>
              <a:off x="-5307122" y="-1807481"/>
              <a:ext cx="16665" cy="11269"/>
            </a:xfrm>
            <a:custGeom>
              <a:avLst/>
              <a:gdLst/>
              <a:ahLst/>
              <a:cxnLst/>
              <a:rect l="l" t="t" r="r" b="b"/>
              <a:pathLst>
                <a:path w="349" h="236" extrusionOk="0">
                  <a:moveTo>
                    <a:pt x="192" y="1"/>
                  </a:moveTo>
                  <a:cubicBezTo>
                    <a:pt x="87" y="1"/>
                    <a:pt x="12" y="56"/>
                    <a:pt x="1" y="131"/>
                  </a:cubicBezTo>
                  <a:cubicBezTo>
                    <a:pt x="4" y="135"/>
                    <a:pt x="8" y="135"/>
                    <a:pt x="12" y="139"/>
                  </a:cubicBezTo>
                  <a:cubicBezTo>
                    <a:pt x="23" y="149"/>
                    <a:pt x="35" y="165"/>
                    <a:pt x="53" y="165"/>
                  </a:cubicBezTo>
                  <a:lnTo>
                    <a:pt x="61" y="165"/>
                  </a:lnTo>
                  <a:cubicBezTo>
                    <a:pt x="68" y="158"/>
                    <a:pt x="61" y="149"/>
                    <a:pt x="61" y="142"/>
                  </a:cubicBezTo>
                  <a:cubicBezTo>
                    <a:pt x="57" y="108"/>
                    <a:pt x="102" y="63"/>
                    <a:pt x="120" y="63"/>
                  </a:cubicBezTo>
                  <a:cubicBezTo>
                    <a:pt x="124" y="63"/>
                    <a:pt x="128" y="63"/>
                    <a:pt x="128" y="68"/>
                  </a:cubicBezTo>
                  <a:cubicBezTo>
                    <a:pt x="142" y="101"/>
                    <a:pt x="218" y="101"/>
                    <a:pt x="184" y="161"/>
                  </a:cubicBezTo>
                  <a:cubicBezTo>
                    <a:pt x="176" y="168"/>
                    <a:pt x="180" y="187"/>
                    <a:pt x="199" y="191"/>
                  </a:cubicBezTo>
                  <a:cubicBezTo>
                    <a:pt x="214" y="191"/>
                    <a:pt x="221" y="180"/>
                    <a:pt x="225" y="165"/>
                  </a:cubicBezTo>
                  <a:cubicBezTo>
                    <a:pt x="228" y="149"/>
                    <a:pt x="228" y="131"/>
                    <a:pt x="247" y="131"/>
                  </a:cubicBezTo>
                  <a:cubicBezTo>
                    <a:pt x="251" y="131"/>
                    <a:pt x="259" y="131"/>
                    <a:pt x="263" y="135"/>
                  </a:cubicBezTo>
                  <a:cubicBezTo>
                    <a:pt x="244" y="194"/>
                    <a:pt x="247" y="202"/>
                    <a:pt x="326" y="236"/>
                  </a:cubicBezTo>
                  <a:cubicBezTo>
                    <a:pt x="330" y="210"/>
                    <a:pt x="315" y="184"/>
                    <a:pt x="333" y="158"/>
                  </a:cubicBezTo>
                  <a:cubicBezTo>
                    <a:pt x="337" y="153"/>
                    <a:pt x="349" y="139"/>
                    <a:pt x="341" y="139"/>
                  </a:cubicBezTo>
                  <a:cubicBezTo>
                    <a:pt x="285" y="131"/>
                    <a:pt x="311" y="75"/>
                    <a:pt x="285" y="49"/>
                  </a:cubicBezTo>
                  <a:cubicBezTo>
                    <a:pt x="270" y="34"/>
                    <a:pt x="251" y="30"/>
                    <a:pt x="240" y="15"/>
                  </a:cubicBezTo>
                  <a:cubicBezTo>
                    <a:pt x="237" y="11"/>
                    <a:pt x="232" y="8"/>
                    <a:pt x="232" y="4"/>
                  </a:cubicBezTo>
                  <a:cubicBezTo>
                    <a:pt x="218" y="1"/>
                    <a:pt x="206" y="1"/>
                    <a:pt x="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3" name="Google Shape;34733;p24"/>
            <p:cNvSpPr/>
            <p:nvPr/>
          </p:nvSpPr>
          <p:spPr>
            <a:xfrm>
              <a:off x="-5450802" y="-1952259"/>
              <a:ext cx="9884" cy="4154"/>
            </a:xfrm>
            <a:custGeom>
              <a:avLst/>
              <a:gdLst/>
              <a:ahLst/>
              <a:cxnLst/>
              <a:rect l="l" t="t" r="r" b="b"/>
              <a:pathLst>
                <a:path w="207" h="87" extrusionOk="0">
                  <a:moveTo>
                    <a:pt x="27" y="0"/>
                  </a:moveTo>
                  <a:cubicBezTo>
                    <a:pt x="1" y="31"/>
                    <a:pt x="19" y="50"/>
                    <a:pt x="45" y="60"/>
                  </a:cubicBezTo>
                  <a:cubicBezTo>
                    <a:pt x="64" y="67"/>
                    <a:pt x="87" y="72"/>
                    <a:pt x="106" y="79"/>
                  </a:cubicBezTo>
                  <a:cubicBezTo>
                    <a:pt x="123" y="83"/>
                    <a:pt x="139" y="86"/>
                    <a:pt x="150" y="86"/>
                  </a:cubicBezTo>
                  <a:cubicBezTo>
                    <a:pt x="176" y="86"/>
                    <a:pt x="187" y="67"/>
                    <a:pt x="206" y="19"/>
                  </a:cubicBezTo>
                  <a:lnTo>
                    <a:pt x="202" y="19"/>
                  </a:lnTo>
                  <a:cubicBezTo>
                    <a:pt x="173" y="45"/>
                    <a:pt x="142" y="60"/>
                    <a:pt x="116" y="60"/>
                  </a:cubicBezTo>
                  <a:cubicBezTo>
                    <a:pt x="87" y="60"/>
                    <a:pt x="61" y="4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4" name="Google Shape;34734;p24"/>
            <p:cNvSpPr/>
            <p:nvPr/>
          </p:nvSpPr>
          <p:spPr>
            <a:xfrm>
              <a:off x="-5449703" y="-1957607"/>
              <a:ext cx="5205" cy="5396"/>
            </a:xfrm>
            <a:custGeom>
              <a:avLst/>
              <a:gdLst/>
              <a:ahLst/>
              <a:cxnLst/>
              <a:rect l="l" t="t" r="r" b="b"/>
              <a:pathLst>
                <a:path w="109" h="113" extrusionOk="0">
                  <a:moveTo>
                    <a:pt x="56" y="0"/>
                  </a:moveTo>
                  <a:cubicBezTo>
                    <a:pt x="15" y="0"/>
                    <a:pt x="0" y="31"/>
                    <a:pt x="4" y="112"/>
                  </a:cubicBezTo>
                  <a:lnTo>
                    <a:pt x="7" y="112"/>
                  </a:lnTo>
                  <a:cubicBezTo>
                    <a:pt x="19" y="64"/>
                    <a:pt x="30" y="8"/>
                    <a:pt x="93" y="8"/>
                  </a:cubicBezTo>
                  <a:cubicBezTo>
                    <a:pt x="97" y="8"/>
                    <a:pt x="100" y="8"/>
                    <a:pt x="109" y="12"/>
                  </a:cubicBezTo>
                  <a:lnTo>
                    <a:pt x="109" y="8"/>
                  </a:lnTo>
                  <a:cubicBezTo>
                    <a:pt x="90" y="5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5" name="Google Shape;34735;p24"/>
            <p:cNvSpPr/>
            <p:nvPr/>
          </p:nvSpPr>
          <p:spPr>
            <a:xfrm>
              <a:off x="-5444546" y="-1957225"/>
              <a:ext cx="4489" cy="5921"/>
            </a:xfrm>
            <a:custGeom>
              <a:avLst/>
              <a:gdLst/>
              <a:ahLst/>
              <a:cxnLst/>
              <a:rect l="l" t="t" r="r" b="b"/>
              <a:pathLst>
                <a:path w="94" h="124" extrusionOk="0">
                  <a:moveTo>
                    <a:pt x="1" y="0"/>
                  </a:moveTo>
                  <a:lnTo>
                    <a:pt x="1" y="4"/>
                  </a:lnTo>
                  <a:cubicBezTo>
                    <a:pt x="34" y="37"/>
                    <a:pt x="75" y="67"/>
                    <a:pt x="71" y="123"/>
                  </a:cubicBezTo>
                  <a:lnTo>
                    <a:pt x="75" y="123"/>
                  </a:lnTo>
                  <a:cubicBezTo>
                    <a:pt x="94" y="56"/>
                    <a:pt x="75" y="2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6" name="Google Shape;34736;p24"/>
            <p:cNvSpPr/>
            <p:nvPr/>
          </p:nvSpPr>
          <p:spPr>
            <a:xfrm>
              <a:off x="-5693754" y="-1986353"/>
              <a:ext cx="11651" cy="9502"/>
            </a:xfrm>
            <a:custGeom>
              <a:avLst/>
              <a:gdLst/>
              <a:ahLst/>
              <a:cxnLst/>
              <a:rect l="l" t="t" r="r" b="b"/>
              <a:pathLst>
                <a:path w="244" h="199" extrusionOk="0">
                  <a:moveTo>
                    <a:pt x="125" y="1"/>
                  </a:moveTo>
                  <a:cubicBezTo>
                    <a:pt x="125" y="12"/>
                    <a:pt x="128" y="23"/>
                    <a:pt x="125" y="31"/>
                  </a:cubicBezTo>
                  <a:cubicBezTo>
                    <a:pt x="120" y="46"/>
                    <a:pt x="113" y="60"/>
                    <a:pt x="98" y="60"/>
                  </a:cubicBezTo>
                  <a:lnTo>
                    <a:pt x="94" y="60"/>
                  </a:lnTo>
                  <a:cubicBezTo>
                    <a:pt x="75" y="53"/>
                    <a:pt x="80" y="34"/>
                    <a:pt x="80" y="19"/>
                  </a:cubicBezTo>
                  <a:lnTo>
                    <a:pt x="80" y="19"/>
                  </a:lnTo>
                  <a:cubicBezTo>
                    <a:pt x="23" y="57"/>
                    <a:pt x="1" y="101"/>
                    <a:pt x="27" y="165"/>
                  </a:cubicBezTo>
                  <a:cubicBezTo>
                    <a:pt x="49" y="180"/>
                    <a:pt x="80" y="184"/>
                    <a:pt x="106" y="195"/>
                  </a:cubicBezTo>
                  <a:cubicBezTo>
                    <a:pt x="113" y="198"/>
                    <a:pt x="120" y="198"/>
                    <a:pt x="128" y="198"/>
                  </a:cubicBezTo>
                  <a:cubicBezTo>
                    <a:pt x="158" y="198"/>
                    <a:pt x="180" y="172"/>
                    <a:pt x="199" y="150"/>
                  </a:cubicBezTo>
                  <a:cubicBezTo>
                    <a:pt x="225" y="117"/>
                    <a:pt x="244" y="75"/>
                    <a:pt x="210" y="41"/>
                  </a:cubicBezTo>
                  <a:cubicBezTo>
                    <a:pt x="192" y="23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7" name="Google Shape;34737;p24"/>
            <p:cNvSpPr/>
            <p:nvPr/>
          </p:nvSpPr>
          <p:spPr>
            <a:xfrm>
              <a:off x="-5690172" y="-1986353"/>
              <a:ext cx="2579" cy="2913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45" y="1"/>
                  </a:moveTo>
                  <a:cubicBezTo>
                    <a:pt x="31" y="1"/>
                    <a:pt x="16" y="12"/>
                    <a:pt x="5" y="19"/>
                  </a:cubicBezTo>
                  <a:cubicBezTo>
                    <a:pt x="5" y="34"/>
                    <a:pt x="0" y="53"/>
                    <a:pt x="19" y="60"/>
                  </a:cubicBezTo>
                  <a:lnTo>
                    <a:pt x="23" y="60"/>
                  </a:lnTo>
                  <a:cubicBezTo>
                    <a:pt x="38" y="60"/>
                    <a:pt x="45" y="46"/>
                    <a:pt x="50" y="31"/>
                  </a:cubicBezTo>
                  <a:cubicBezTo>
                    <a:pt x="53" y="23"/>
                    <a:pt x="50" y="12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8" name="Google Shape;34738;p24"/>
            <p:cNvSpPr/>
            <p:nvPr/>
          </p:nvSpPr>
          <p:spPr>
            <a:xfrm>
              <a:off x="-5514166" y="-2188049"/>
              <a:ext cx="5396" cy="4871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90" y="0"/>
                  </a:moveTo>
                  <a:cubicBezTo>
                    <a:pt x="60" y="0"/>
                    <a:pt x="46" y="26"/>
                    <a:pt x="23" y="42"/>
                  </a:cubicBezTo>
                  <a:cubicBezTo>
                    <a:pt x="30" y="64"/>
                    <a:pt x="1" y="79"/>
                    <a:pt x="8" y="102"/>
                  </a:cubicBezTo>
                  <a:lnTo>
                    <a:pt x="79" y="102"/>
                  </a:lnTo>
                  <a:cubicBezTo>
                    <a:pt x="113" y="76"/>
                    <a:pt x="79" y="34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9" name="Google Shape;34739;p24"/>
            <p:cNvSpPr/>
            <p:nvPr/>
          </p:nvSpPr>
          <p:spPr>
            <a:xfrm>
              <a:off x="-5520230" y="-2191773"/>
              <a:ext cx="2722" cy="3056"/>
            </a:xfrm>
            <a:custGeom>
              <a:avLst/>
              <a:gdLst/>
              <a:ahLst/>
              <a:cxnLst/>
              <a:rect l="l" t="t" r="r" b="b"/>
              <a:pathLst>
                <a:path w="57" h="64" extrusionOk="0">
                  <a:moveTo>
                    <a:pt x="30" y="0"/>
                  </a:moveTo>
                  <a:lnTo>
                    <a:pt x="26" y="4"/>
                  </a:lnTo>
                  <a:cubicBezTo>
                    <a:pt x="16" y="15"/>
                    <a:pt x="7" y="26"/>
                    <a:pt x="0" y="33"/>
                  </a:cubicBezTo>
                  <a:cubicBezTo>
                    <a:pt x="4" y="49"/>
                    <a:pt x="7" y="64"/>
                    <a:pt x="23" y="64"/>
                  </a:cubicBezTo>
                  <a:cubicBezTo>
                    <a:pt x="23" y="64"/>
                    <a:pt x="26" y="64"/>
                    <a:pt x="30" y="59"/>
                  </a:cubicBezTo>
                  <a:cubicBezTo>
                    <a:pt x="57" y="52"/>
                    <a:pt x="42" y="37"/>
                    <a:pt x="34" y="23"/>
                  </a:cubicBezTo>
                  <a:cubicBezTo>
                    <a:pt x="34" y="15"/>
                    <a:pt x="30" y="7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0" name="Google Shape;34740;p24"/>
            <p:cNvSpPr/>
            <p:nvPr/>
          </p:nvSpPr>
          <p:spPr>
            <a:xfrm>
              <a:off x="-5368146" y="-1960472"/>
              <a:ext cx="11078" cy="7926"/>
            </a:xfrm>
            <a:custGeom>
              <a:avLst/>
              <a:gdLst/>
              <a:ahLst/>
              <a:cxnLst/>
              <a:rect l="l" t="t" r="r" b="b"/>
              <a:pathLst>
                <a:path w="232" h="166" extrusionOk="0">
                  <a:moveTo>
                    <a:pt x="157" y="1"/>
                  </a:moveTo>
                  <a:cubicBezTo>
                    <a:pt x="154" y="1"/>
                    <a:pt x="146" y="1"/>
                    <a:pt x="138" y="4"/>
                  </a:cubicBezTo>
                  <a:cubicBezTo>
                    <a:pt x="86" y="30"/>
                    <a:pt x="30" y="53"/>
                    <a:pt x="19" y="120"/>
                  </a:cubicBezTo>
                  <a:cubicBezTo>
                    <a:pt x="15" y="132"/>
                    <a:pt x="0" y="143"/>
                    <a:pt x="15" y="154"/>
                  </a:cubicBezTo>
                  <a:cubicBezTo>
                    <a:pt x="23" y="161"/>
                    <a:pt x="30" y="165"/>
                    <a:pt x="38" y="165"/>
                  </a:cubicBezTo>
                  <a:cubicBezTo>
                    <a:pt x="45" y="165"/>
                    <a:pt x="52" y="165"/>
                    <a:pt x="57" y="158"/>
                  </a:cubicBezTo>
                  <a:cubicBezTo>
                    <a:pt x="79" y="135"/>
                    <a:pt x="109" y="127"/>
                    <a:pt x="138" y="127"/>
                  </a:cubicBezTo>
                  <a:lnTo>
                    <a:pt x="142" y="127"/>
                  </a:lnTo>
                  <a:cubicBezTo>
                    <a:pt x="119" y="101"/>
                    <a:pt x="124" y="68"/>
                    <a:pt x="112" y="38"/>
                  </a:cubicBezTo>
                  <a:cubicBezTo>
                    <a:pt x="128" y="34"/>
                    <a:pt x="142" y="30"/>
                    <a:pt x="154" y="30"/>
                  </a:cubicBezTo>
                  <a:cubicBezTo>
                    <a:pt x="187" y="30"/>
                    <a:pt x="214" y="42"/>
                    <a:pt x="232" y="72"/>
                  </a:cubicBezTo>
                  <a:cubicBezTo>
                    <a:pt x="232" y="38"/>
                    <a:pt x="195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1" name="Google Shape;34741;p24"/>
            <p:cNvSpPr/>
            <p:nvPr/>
          </p:nvSpPr>
          <p:spPr>
            <a:xfrm>
              <a:off x="-5362798" y="-1959040"/>
              <a:ext cx="5730" cy="4871"/>
            </a:xfrm>
            <a:custGeom>
              <a:avLst/>
              <a:gdLst/>
              <a:ahLst/>
              <a:cxnLst/>
              <a:rect l="l" t="t" r="r" b="b"/>
              <a:pathLst>
                <a:path w="120" h="102" extrusionOk="0">
                  <a:moveTo>
                    <a:pt x="42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12" y="38"/>
                    <a:pt x="7" y="71"/>
                    <a:pt x="30" y="97"/>
                  </a:cubicBezTo>
                  <a:cubicBezTo>
                    <a:pt x="42" y="102"/>
                    <a:pt x="52" y="102"/>
                    <a:pt x="64" y="102"/>
                  </a:cubicBezTo>
                  <a:cubicBezTo>
                    <a:pt x="90" y="102"/>
                    <a:pt x="105" y="87"/>
                    <a:pt x="120" y="42"/>
                  </a:cubicBezTo>
                  <a:cubicBezTo>
                    <a:pt x="102" y="12"/>
                    <a:pt x="75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2" name="Google Shape;34742;p24"/>
            <p:cNvSpPr/>
            <p:nvPr/>
          </p:nvSpPr>
          <p:spPr>
            <a:xfrm>
              <a:off x="-5524719" y="-2061845"/>
              <a:ext cx="7544" cy="5539"/>
            </a:xfrm>
            <a:custGeom>
              <a:avLst/>
              <a:gdLst/>
              <a:ahLst/>
              <a:cxnLst/>
              <a:rect l="l" t="t" r="r" b="b"/>
              <a:pathLst>
                <a:path w="158" h="116" extrusionOk="0">
                  <a:moveTo>
                    <a:pt x="143" y="0"/>
                  </a:moveTo>
                  <a:cubicBezTo>
                    <a:pt x="117" y="64"/>
                    <a:pt x="57" y="57"/>
                    <a:pt x="1" y="60"/>
                  </a:cubicBezTo>
                  <a:cubicBezTo>
                    <a:pt x="20" y="75"/>
                    <a:pt x="16" y="105"/>
                    <a:pt x="39" y="116"/>
                  </a:cubicBezTo>
                  <a:cubicBezTo>
                    <a:pt x="49" y="102"/>
                    <a:pt x="49" y="79"/>
                    <a:pt x="75" y="79"/>
                  </a:cubicBezTo>
                  <a:cubicBezTo>
                    <a:pt x="128" y="75"/>
                    <a:pt x="146" y="5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3" name="Google Shape;34743;p24"/>
            <p:cNvSpPr/>
            <p:nvPr/>
          </p:nvSpPr>
          <p:spPr>
            <a:xfrm>
              <a:off x="-5524719" y="-2062562"/>
              <a:ext cx="6828" cy="3772"/>
            </a:xfrm>
            <a:custGeom>
              <a:avLst/>
              <a:gdLst/>
              <a:ahLst/>
              <a:cxnLst/>
              <a:rect l="l" t="t" r="r" b="b"/>
              <a:pathLst>
                <a:path w="143" h="79" extrusionOk="0">
                  <a:moveTo>
                    <a:pt x="139" y="0"/>
                  </a:moveTo>
                  <a:cubicBezTo>
                    <a:pt x="120" y="0"/>
                    <a:pt x="106" y="8"/>
                    <a:pt x="91" y="12"/>
                  </a:cubicBezTo>
                  <a:cubicBezTo>
                    <a:pt x="72" y="19"/>
                    <a:pt x="57" y="27"/>
                    <a:pt x="39" y="27"/>
                  </a:cubicBezTo>
                  <a:cubicBezTo>
                    <a:pt x="34" y="27"/>
                    <a:pt x="34" y="27"/>
                    <a:pt x="31" y="22"/>
                  </a:cubicBezTo>
                  <a:lnTo>
                    <a:pt x="31" y="27"/>
                  </a:lnTo>
                  <a:cubicBezTo>
                    <a:pt x="20" y="41"/>
                    <a:pt x="12" y="57"/>
                    <a:pt x="1" y="75"/>
                  </a:cubicBezTo>
                  <a:cubicBezTo>
                    <a:pt x="57" y="72"/>
                    <a:pt x="117" y="79"/>
                    <a:pt x="143" y="15"/>
                  </a:cubicBezTo>
                  <a:cubicBezTo>
                    <a:pt x="143" y="8"/>
                    <a:pt x="143" y="5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4" name="Google Shape;34744;p24"/>
            <p:cNvSpPr/>
            <p:nvPr/>
          </p:nvSpPr>
          <p:spPr>
            <a:xfrm>
              <a:off x="-5517556" y="-205969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1" y="0"/>
                  </a:moveTo>
                  <a:cubicBezTo>
                    <a:pt x="19" y="12"/>
                    <a:pt x="1" y="38"/>
                    <a:pt x="12" y="57"/>
                  </a:cubicBezTo>
                  <a:cubicBezTo>
                    <a:pt x="15" y="64"/>
                    <a:pt x="19" y="64"/>
                    <a:pt x="23" y="64"/>
                  </a:cubicBezTo>
                  <a:cubicBezTo>
                    <a:pt x="34" y="64"/>
                    <a:pt x="49" y="49"/>
                    <a:pt x="60" y="45"/>
                  </a:cubicBezTo>
                  <a:cubicBezTo>
                    <a:pt x="64" y="26"/>
                    <a:pt x="53" y="15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5" name="Google Shape;34745;p24"/>
            <p:cNvSpPr/>
            <p:nvPr/>
          </p:nvSpPr>
          <p:spPr>
            <a:xfrm>
              <a:off x="-5387963" y="-2115755"/>
              <a:ext cx="16808" cy="16999"/>
            </a:xfrm>
            <a:custGeom>
              <a:avLst/>
              <a:gdLst/>
              <a:ahLst/>
              <a:cxnLst/>
              <a:rect l="l" t="t" r="r" b="b"/>
              <a:pathLst>
                <a:path w="352" h="356" extrusionOk="0">
                  <a:moveTo>
                    <a:pt x="98" y="1"/>
                  </a:moveTo>
                  <a:cubicBezTo>
                    <a:pt x="79" y="1"/>
                    <a:pt x="60" y="4"/>
                    <a:pt x="46" y="8"/>
                  </a:cubicBezTo>
                  <a:cubicBezTo>
                    <a:pt x="15" y="11"/>
                    <a:pt x="15" y="34"/>
                    <a:pt x="8" y="53"/>
                  </a:cubicBezTo>
                  <a:cubicBezTo>
                    <a:pt x="4" y="72"/>
                    <a:pt x="1" y="90"/>
                    <a:pt x="23" y="98"/>
                  </a:cubicBezTo>
                  <a:cubicBezTo>
                    <a:pt x="27" y="101"/>
                    <a:pt x="30" y="101"/>
                    <a:pt x="34" y="101"/>
                  </a:cubicBezTo>
                  <a:cubicBezTo>
                    <a:pt x="46" y="101"/>
                    <a:pt x="49" y="82"/>
                    <a:pt x="53" y="75"/>
                  </a:cubicBezTo>
                  <a:cubicBezTo>
                    <a:pt x="60" y="68"/>
                    <a:pt x="56" y="49"/>
                    <a:pt x="75" y="49"/>
                  </a:cubicBezTo>
                  <a:lnTo>
                    <a:pt x="79" y="49"/>
                  </a:lnTo>
                  <a:cubicBezTo>
                    <a:pt x="98" y="64"/>
                    <a:pt x="79" y="75"/>
                    <a:pt x="72" y="90"/>
                  </a:cubicBezTo>
                  <a:cubicBezTo>
                    <a:pt x="68" y="98"/>
                    <a:pt x="72" y="113"/>
                    <a:pt x="79" y="113"/>
                  </a:cubicBezTo>
                  <a:lnTo>
                    <a:pt x="98" y="113"/>
                  </a:lnTo>
                  <a:cubicBezTo>
                    <a:pt x="161" y="113"/>
                    <a:pt x="124" y="184"/>
                    <a:pt x="153" y="210"/>
                  </a:cubicBezTo>
                  <a:cubicBezTo>
                    <a:pt x="176" y="199"/>
                    <a:pt x="184" y="180"/>
                    <a:pt x="180" y="158"/>
                  </a:cubicBezTo>
                  <a:cubicBezTo>
                    <a:pt x="158" y="142"/>
                    <a:pt x="158" y="124"/>
                    <a:pt x="176" y="98"/>
                  </a:cubicBezTo>
                  <a:lnTo>
                    <a:pt x="176" y="98"/>
                  </a:lnTo>
                  <a:cubicBezTo>
                    <a:pt x="194" y="113"/>
                    <a:pt x="210" y="124"/>
                    <a:pt x="229" y="139"/>
                  </a:cubicBezTo>
                  <a:cubicBezTo>
                    <a:pt x="229" y="165"/>
                    <a:pt x="284" y="172"/>
                    <a:pt x="247" y="213"/>
                  </a:cubicBezTo>
                  <a:cubicBezTo>
                    <a:pt x="225" y="236"/>
                    <a:pt x="206" y="251"/>
                    <a:pt x="180" y="251"/>
                  </a:cubicBezTo>
                  <a:cubicBezTo>
                    <a:pt x="168" y="251"/>
                    <a:pt x="153" y="247"/>
                    <a:pt x="139" y="239"/>
                  </a:cubicBezTo>
                  <a:cubicBezTo>
                    <a:pt x="135" y="247"/>
                    <a:pt x="131" y="251"/>
                    <a:pt x="124" y="258"/>
                  </a:cubicBezTo>
                  <a:cubicBezTo>
                    <a:pt x="124" y="277"/>
                    <a:pt x="139" y="289"/>
                    <a:pt x="146" y="303"/>
                  </a:cubicBezTo>
                  <a:lnTo>
                    <a:pt x="150" y="303"/>
                  </a:lnTo>
                  <a:cubicBezTo>
                    <a:pt x="184" y="303"/>
                    <a:pt x="206" y="329"/>
                    <a:pt x="239" y="333"/>
                  </a:cubicBezTo>
                  <a:cubicBezTo>
                    <a:pt x="255" y="333"/>
                    <a:pt x="265" y="337"/>
                    <a:pt x="273" y="337"/>
                  </a:cubicBezTo>
                  <a:cubicBezTo>
                    <a:pt x="288" y="337"/>
                    <a:pt x="292" y="329"/>
                    <a:pt x="303" y="296"/>
                  </a:cubicBezTo>
                  <a:cubicBezTo>
                    <a:pt x="329" y="311"/>
                    <a:pt x="318" y="337"/>
                    <a:pt x="325" y="356"/>
                  </a:cubicBezTo>
                  <a:cubicBezTo>
                    <a:pt x="351" y="311"/>
                    <a:pt x="329" y="258"/>
                    <a:pt x="341" y="210"/>
                  </a:cubicBezTo>
                  <a:cubicBezTo>
                    <a:pt x="344" y="194"/>
                    <a:pt x="329" y="161"/>
                    <a:pt x="303" y="146"/>
                  </a:cubicBezTo>
                  <a:cubicBezTo>
                    <a:pt x="277" y="135"/>
                    <a:pt x="265" y="109"/>
                    <a:pt x="251" y="82"/>
                  </a:cubicBezTo>
                  <a:cubicBezTo>
                    <a:pt x="229" y="30"/>
                    <a:pt x="16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6" name="Google Shape;34746;p24"/>
            <p:cNvSpPr/>
            <p:nvPr/>
          </p:nvSpPr>
          <p:spPr>
            <a:xfrm>
              <a:off x="-5399041" y="-2114179"/>
              <a:ext cx="15041" cy="16856"/>
            </a:xfrm>
            <a:custGeom>
              <a:avLst/>
              <a:gdLst/>
              <a:ahLst/>
              <a:cxnLst/>
              <a:rect l="l" t="t" r="r" b="b"/>
              <a:pathLst>
                <a:path w="315" h="353" extrusionOk="0">
                  <a:moveTo>
                    <a:pt x="161" y="1"/>
                  </a:moveTo>
                  <a:cubicBezTo>
                    <a:pt x="38" y="57"/>
                    <a:pt x="0" y="128"/>
                    <a:pt x="12" y="282"/>
                  </a:cubicBezTo>
                  <a:cubicBezTo>
                    <a:pt x="16" y="282"/>
                    <a:pt x="23" y="278"/>
                    <a:pt x="31" y="274"/>
                  </a:cubicBezTo>
                  <a:cubicBezTo>
                    <a:pt x="45" y="330"/>
                    <a:pt x="105" y="315"/>
                    <a:pt x="131" y="353"/>
                  </a:cubicBezTo>
                  <a:cubicBezTo>
                    <a:pt x="147" y="330"/>
                    <a:pt x="147" y="292"/>
                    <a:pt x="165" y="292"/>
                  </a:cubicBezTo>
                  <a:cubicBezTo>
                    <a:pt x="173" y="292"/>
                    <a:pt x="183" y="296"/>
                    <a:pt x="199" y="315"/>
                  </a:cubicBezTo>
                  <a:cubicBezTo>
                    <a:pt x="202" y="318"/>
                    <a:pt x="206" y="323"/>
                    <a:pt x="210" y="323"/>
                  </a:cubicBezTo>
                  <a:cubicBezTo>
                    <a:pt x="214" y="323"/>
                    <a:pt x="217" y="318"/>
                    <a:pt x="217" y="315"/>
                  </a:cubicBezTo>
                  <a:cubicBezTo>
                    <a:pt x="221" y="251"/>
                    <a:pt x="281" y="270"/>
                    <a:pt x="314" y="251"/>
                  </a:cubicBezTo>
                  <a:lnTo>
                    <a:pt x="304" y="251"/>
                  </a:lnTo>
                  <a:cubicBezTo>
                    <a:pt x="285" y="251"/>
                    <a:pt x="269" y="244"/>
                    <a:pt x="251" y="233"/>
                  </a:cubicBezTo>
                  <a:cubicBezTo>
                    <a:pt x="233" y="225"/>
                    <a:pt x="214" y="218"/>
                    <a:pt x="195" y="218"/>
                  </a:cubicBezTo>
                  <a:cubicBezTo>
                    <a:pt x="180" y="218"/>
                    <a:pt x="165" y="222"/>
                    <a:pt x="147" y="237"/>
                  </a:cubicBezTo>
                  <a:cubicBezTo>
                    <a:pt x="157" y="211"/>
                    <a:pt x="161" y="203"/>
                    <a:pt x="165" y="192"/>
                  </a:cubicBezTo>
                  <a:cubicBezTo>
                    <a:pt x="165" y="177"/>
                    <a:pt x="176" y="158"/>
                    <a:pt x="173" y="147"/>
                  </a:cubicBezTo>
                  <a:cubicBezTo>
                    <a:pt x="135" y="83"/>
                    <a:pt x="180" y="42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7" name="Google Shape;34747;p24"/>
            <p:cNvSpPr/>
            <p:nvPr/>
          </p:nvSpPr>
          <p:spPr>
            <a:xfrm>
              <a:off x="-5384238" y="-2101669"/>
              <a:ext cx="12176" cy="12749"/>
            </a:xfrm>
            <a:custGeom>
              <a:avLst/>
              <a:gdLst/>
              <a:ahLst/>
              <a:cxnLst/>
              <a:rect l="l" t="t" r="r" b="b"/>
              <a:pathLst>
                <a:path w="255" h="267" extrusionOk="0">
                  <a:moveTo>
                    <a:pt x="225" y="1"/>
                  </a:moveTo>
                  <a:cubicBezTo>
                    <a:pt x="214" y="34"/>
                    <a:pt x="210" y="42"/>
                    <a:pt x="195" y="42"/>
                  </a:cubicBezTo>
                  <a:cubicBezTo>
                    <a:pt x="187" y="42"/>
                    <a:pt x="177" y="38"/>
                    <a:pt x="161" y="38"/>
                  </a:cubicBezTo>
                  <a:cubicBezTo>
                    <a:pt x="128" y="34"/>
                    <a:pt x="106" y="8"/>
                    <a:pt x="72" y="8"/>
                  </a:cubicBezTo>
                  <a:lnTo>
                    <a:pt x="68" y="8"/>
                  </a:lnTo>
                  <a:cubicBezTo>
                    <a:pt x="94" y="38"/>
                    <a:pt x="94" y="68"/>
                    <a:pt x="57" y="91"/>
                  </a:cubicBezTo>
                  <a:cubicBezTo>
                    <a:pt x="61" y="113"/>
                    <a:pt x="42" y="120"/>
                    <a:pt x="30" y="135"/>
                  </a:cubicBezTo>
                  <a:cubicBezTo>
                    <a:pt x="8" y="165"/>
                    <a:pt x="35" y="210"/>
                    <a:pt x="1" y="240"/>
                  </a:cubicBezTo>
                  <a:cubicBezTo>
                    <a:pt x="12" y="248"/>
                    <a:pt x="27" y="255"/>
                    <a:pt x="38" y="266"/>
                  </a:cubicBezTo>
                  <a:cubicBezTo>
                    <a:pt x="87" y="255"/>
                    <a:pt x="116" y="213"/>
                    <a:pt x="169" y="206"/>
                  </a:cubicBezTo>
                  <a:cubicBezTo>
                    <a:pt x="187" y="206"/>
                    <a:pt x="247" y="187"/>
                    <a:pt x="251" y="139"/>
                  </a:cubicBezTo>
                  <a:cubicBezTo>
                    <a:pt x="229" y="113"/>
                    <a:pt x="255" y="87"/>
                    <a:pt x="247" y="61"/>
                  </a:cubicBezTo>
                  <a:cubicBezTo>
                    <a:pt x="240" y="42"/>
                    <a:pt x="251" y="16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8" name="Google Shape;34748;p24"/>
            <p:cNvSpPr/>
            <p:nvPr/>
          </p:nvSpPr>
          <p:spPr>
            <a:xfrm>
              <a:off x="-5392642" y="-2115755"/>
              <a:ext cx="12415" cy="12367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09" y="1"/>
                  </a:moveTo>
                  <a:cubicBezTo>
                    <a:pt x="80" y="1"/>
                    <a:pt x="54" y="19"/>
                    <a:pt x="27" y="34"/>
                  </a:cubicBezTo>
                  <a:lnTo>
                    <a:pt x="91" y="34"/>
                  </a:lnTo>
                  <a:cubicBezTo>
                    <a:pt x="46" y="75"/>
                    <a:pt x="1" y="116"/>
                    <a:pt x="39" y="180"/>
                  </a:cubicBezTo>
                  <a:cubicBezTo>
                    <a:pt x="42" y="191"/>
                    <a:pt x="31" y="210"/>
                    <a:pt x="31" y="225"/>
                  </a:cubicBezTo>
                  <a:cubicBezTo>
                    <a:pt x="42" y="217"/>
                    <a:pt x="54" y="217"/>
                    <a:pt x="68" y="217"/>
                  </a:cubicBezTo>
                  <a:cubicBezTo>
                    <a:pt x="91" y="217"/>
                    <a:pt x="113" y="225"/>
                    <a:pt x="135" y="236"/>
                  </a:cubicBezTo>
                  <a:cubicBezTo>
                    <a:pt x="166" y="172"/>
                    <a:pt x="94" y="206"/>
                    <a:pt x="80" y="184"/>
                  </a:cubicBezTo>
                  <a:cubicBezTo>
                    <a:pt x="94" y="168"/>
                    <a:pt x="106" y="161"/>
                    <a:pt x="117" y="161"/>
                  </a:cubicBezTo>
                  <a:cubicBezTo>
                    <a:pt x="132" y="161"/>
                    <a:pt x="144" y="172"/>
                    <a:pt x="154" y="194"/>
                  </a:cubicBezTo>
                  <a:cubicBezTo>
                    <a:pt x="170" y="221"/>
                    <a:pt x="177" y="258"/>
                    <a:pt x="218" y="258"/>
                  </a:cubicBezTo>
                  <a:lnTo>
                    <a:pt x="222" y="258"/>
                  </a:lnTo>
                  <a:cubicBezTo>
                    <a:pt x="229" y="251"/>
                    <a:pt x="233" y="247"/>
                    <a:pt x="237" y="239"/>
                  </a:cubicBezTo>
                  <a:cubicBezTo>
                    <a:pt x="233" y="229"/>
                    <a:pt x="218" y="221"/>
                    <a:pt x="225" y="206"/>
                  </a:cubicBezTo>
                  <a:cubicBezTo>
                    <a:pt x="225" y="203"/>
                    <a:pt x="229" y="203"/>
                    <a:pt x="233" y="203"/>
                  </a:cubicBezTo>
                  <a:cubicBezTo>
                    <a:pt x="233" y="203"/>
                    <a:pt x="237" y="203"/>
                    <a:pt x="240" y="206"/>
                  </a:cubicBezTo>
                  <a:cubicBezTo>
                    <a:pt x="244" y="206"/>
                    <a:pt x="248" y="210"/>
                    <a:pt x="251" y="210"/>
                  </a:cubicBezTo>
                  <a:cubicBezTo>
                    <a:pt x="222" y="184"/>
                    <a:pt x="259" y="113"/>
                    <a:pt x="196" y="113"/>
                  </a:cubicBezTo>
                  <a:lnTo>
                    <a:pt x="177" y="113"/>
                  </a:lnTo>
                  <a:cubicBezTo>
                    <a:pt x="170" y="113"/>
                    <a:pt x="166" y="98"/>
                    <a:pt x="170" y="90"/>
                  </a:cubicBezTo>
                  <a:cubicBezTo>
                    <a:pt x="177" y="75"/>
                    <a:pt x="196" y="64"/>
                    <a:pt x="177" y="49"/>
                  </a:cubicBezTo>
                  <a:lnTo>
                    <a:pt x="173" y="49"/>
                  </a:lnTo>
                  <a:cubicBezTo>
                    <a:pt x="154" y="49"/>
                    <a:pt x="158" y="68"/>
                    <a:pt x="151" y="75"/>
                  </a:cubicBezTo>
                  <a:cubicBezTo>
                    <a:pt x="147" y="82"/>
                    <a:pt x="144" y="101"/>
                    <a:pt x="132" y="101"/>
                  </a:cubicBezTo>
                  <a:cubicBezTo>
                    <a:pt x="128" y="101"/>
                    <a:pt x="125" y="101"/>
                    <a:pt x="121" y="98"/>
                  </a:cubicBezTo>
                  <a:cubicBezTo>
                    <a:pt x="99" y="90"/>
                    <a:pt x="102" y="72"/>
                    <a:pt x="106" y="53"/>
                  </a:cubicBezTo>
                  <a:cubicBezTo>
                    <a:pt x="113" y="34"/>
                    <a:pt x="113" y="11"/>
                    <a:pt x="144" y="8"/>
                  </a:cubicBezTo>
                  <a:cubicBezTo>
                    <a:pt x="128" y="4"/>
                    <a:pt x="121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9" name="Google Shape;34749;p24"/>
            <p:cNvSpPr/>
            <p:nvPr/>
          </p:nvSpPr>
          <p:spPr>
            <a:xfrm>
              <a:off x="-5425637" y="-1988119"/>
              <a:ext cx="7544" cy="8452"/>
            </a:xfrm>
            <a:custGeom>
              <a:avLst/>
              <a:gdLst/>
              <a:ahLst/>
              <a:cxnLst/>
              <a:rect l="l" t="t" r="r" b="b"/>
              <a:pathLst>
                <a:path w="158" h="177" extrusionOk="0">
                  <a:moveTo>
                    <a:pt x="76" y="0"/>
                  </a:moveTo>
                  <a:cubicBezTo>
                    <a:pt x="45" y="0"/>
                    <a:pt x="8" y="68"/>
                    <a:pt x="60" y="131"/>
                  </a:cubicBezTo>
                  <a:lnTo>
                    <a:pt x="60" y="116"/>
                  </a:lnTo>
                  <a:cubicBezTo>
                    <a:pt x="60" y="109"/>
                    <a:pt x="60" y="97"/>
                    <a:pt x="72" y="97"/>
                  </a:cubicBezTo>
                  <a:lnTo>
                    <a:pt x="76" y="97"/>
                  </a:lnTo>
                  <a:cubicBezTo>
                    <a:pt x="98" y="101"/>
                    <a:pt x="112" y="116"/>
                    <a:pt x="117" y="142"/>
                  </a:cubicBezTo>
                  <a:cubicBezTo>
                    <a:pt x="117" y="150"/>
                    <a:pt x="117" y="164"/>
                    <a:pt x="102" y="164"/>
                  </a:cubicBezTo>
                  <a:lnTo>
                    <a:pt x="94" y="164"/>
                  </a:lnTo>
                  <a:cubicBezTo>
                    <a:pt x="76" y="157"/>
                    <a:pt x="64" y="146"/>
                    <a:pt x="60" y="131"/>
                  </a:cubicBezTo>
                  <a:cubicBezTo>
                    <a:pt x="34" y="116"/>
                    <a:pt x="23" y="112"/>
                    <a:pt x="19" y="112"/>
                  </a:cubicBezTo>
                  <a:lnTo>
                    <a:pt x="19" y="116"/>
                  </a:lnTo>
                  <a:cubicBezTo>
                    <a:pt x="0" y="168"/>
                    <a:pt x="38" y="176"/>
                    <a:pt x="67" y="176"/>
                  </a:cubicBezTo>
                  <a:lnTo>
                    <a:pt x="86" y="176"/>
                  </a:lnTo>
                  <a:cubicBezTo>
                    <a:pt x="117" y="176"/>
                    <a:pt x="157" y="157"/>
                    <a:pt x="128" y="105"/>
                  </a:cubicBezTo>
                  <a:cubicBezTo>
                    <a:pt x="120" y="94"/>
                    <a:pt x="131" y="71"/>
                    <a:pt x="131" y="52"/>
                  </a:cubicBezTo>
                  <a:cubicBezTo>
                    <a:pt x="128" y="19"/>
                    <a:pt x="102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0" name="Google Shape;34750;p24"/>
            <p:cNvSpPr/>
            <p:nvPr/>
          </p:nvSpPr>
          <p:spPr>
            <a:xfrm>
              <a:off x="-5606658" y="-2144166"/>
              <a:ext cx="8261" cy="7401"/>
            </a:xfrm>
            <a:custGeom>
              <a:avLst/>
              <a:gdLst/>
              <a:ahLst/>
              <a:cxnLst/>
              <a:rect l="l" t="t" r="r" b="b"/>
              <a:pathLst>
                <a:path w="173" h="155" extrusionOk="0">
                  <a:moveTo>
                    <a:pt x="76" y="1"/>
                  </a:moveTo>
                  <a:cubicBezTo>
                    <a:pt x="57" y="1"/>
                    <a:pt x="42" y="4"/>
                    <a:pt x="31" y="23"/>
                  </a:cubicBezTo>
                  <a:cubicBezTo>
                    <a:pt x="1" y="68"/>
                    <a:pt x="54" y="102"/>
                    <a:pt x="46" y="151"/>
                  </a:cubicBezTo>
                  <a:lnTo>
                    <a:pt x="46" y="154"/>
                  </a:lnTo>
                  <a:cubicBezTo>
                    <a:pt x="50" y="154"/>
                    <a:pt x="57" y="151"/>
                    <a:pt x="64" y="147"/>
                  </a:cubicBezTo>
                  <a:cubicBezTo>
                    <a:pt x="73" y="143"/>
                    <a:pt x="80" y="139"/>
                    <a:pt x="90" y="139"/>
                  </a:cubicBezTo>
                  <a:lnTo>
                    <a:pt x="128" y="139"/>
                  </a:lnTo>
                  <a:cubicBezTo>
                    <a:pt x="128" y="132"/>
                    <a:pt x="128" y="121"/>
                    <a:pt x="132" y="117"/>
                  </a:cubicBezTo>
                  <a:lnTo>
                    <a:pt x="135" y="117"/>
                  </a:lnTo>
                  <a:cubicBezTo>
                    <a:pt x="140" y="117"/>
                    <a:pt x="140" y="125"/>
                    <a:pt x="143" y="128"/>
                  </a:cubicBezTo>
                  <a:cubicBezTo>
                    <a:pt x="143" y="139"/>
                    <a:pt x="151" y="147"/>
                    <a:pt x="162" y="151"/>
                  </a:cubicBezTo>
                  <a:cubicBezTo>
                    <a:pt x="158" y="132"/>
                    <a:pt x="169" y="117"/>
                    <a:pt x="173" y="102"/>
                  </a:cubicBezTo>
                  <a:cubicBezTo>
                    <a:pt x="166" y="9"/>
                    <a:pt x="166" y="12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1" name="Google Shape;34751;p24"/>
            <p:cNvSpPr/>
            <p:nvPr/>
          </p:nvSpPr>
          <p:spPr>
            <a:xfrm>
              <a:off x="-5184834" y="-1551493"/>
              <a:ext cx="9646" cy="9264"/>
            </a:xfrm>
            <a:custGeom>
              <a:avLst/>
              <a:gdLst/>
              <a:ahLst/>
              <a:cxnLst/>
              <a:rect l="l" t="t" r="r" b="b"/>
              <a:pathLst>
                <a:path w="202" h="194" extrusionOk="0">
                  <a:moveTo>
                    <a:pt x="64" y="0"/>
                  </a:moveTo>
                  <a:cubicBezTo>
                    <a:pt x="12" y="4"/>
                    <a:pt x="4" y="45"/>
                    <a:pt x="0" y="85"/>
                  </a:cubicBezTo>
                  <a:cubicBezTo>
                    <a:pt x="19" y="82"/>
                    <a:pt x="31" y="78"/>
                    <a:pt x="41" y="78"/>
                  </a:cubicBezTo>
                  <a:cubicBezTo>
                    <a:pt x="67" y="78"/>
                    <a:pt x="67" y="93"/>
                    <a:pt x="71" y="138"/>
                  </a:cubicBezTo>
                  <a:cubicBezTo>
                    <a:pt x="75" y="157"/>
                    <a:pt x="67" y="161"/>
                    <a:pt x="57" y="161"/>
                  </a:cubicBezTo>
                  <a:lnTo>
                    <a:pt x="38" y="161"/>
                  </a:lnTo>
                  <a:cubicBezTo>
                    <a:pt x="60" y="175"/>
                    <a:pt x="83" y="194"/>
                    <a:pt x="109" y="194"/>
                  </a:cubicBezTo>
                  <a:cubicBezTo>
                    <a:pt x="120" y="194"/>
                    <a:pt x="135" y="190"/>
                    <a:pt x="146" y="179"/>
                  </a:cubicBezTo>
                  <a:cubicBezTo>
                    <a:pt x="176" y="153"/>
                    <a:pt x="202" y="119"/>
                    <a:pt x="183" y="75"/>
                  </a:cubicBezTo>
                  <a:cubicBezTo>
                    <a:pt x="169" y="37"/>
                    <a:pt x="109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2" name="Google Shape;34752;p24"/>
            <p:cNvSpPr/>
            <p:nvPr/>
          </p:nvSpPr>
          <p:spPr>
            <a:xfrm>
              <a:off x="-5184834" y="-1547769"/>
              <a:ext cx="3629" cy="3963"/>
            </a:xfrm>
            <a:custGeom>
              <a:avLst/>
              <a:gdLst/>
              <a:ahLst/>
              <a:cxnLst/>
              <a:rect l="l" t="t" r="r" b="b"/>
              <a:pathLst>
                <a:path w="76" h="83" extrusionOk="0">
                  <a:moveTo>
                    <a:pt x="41" y="0"/>
                  </a:moveTo>
                  <a:cubicBezTo>
                    <a:pt x="31" y="0"/>
                    <a:pt x="19" y="4"/>
                    <a:pt x="0" y="7"/>
                  </a:cubicBezTo>
                  <a:cubicBezTo>
                    <a:pt x="0" y="38"/>
                    <a:pt x="12" y="64"/>
                    <a:pt x="38" y="83"/>
                  </a:cubicBezTo>
                  <a:lnTo>
                    <a:pt x="57" y="83"/>
                  </a:lnTo>
                  <a:cubicBezTo>
                    <a:pt x="67" y="83"/>
                    <a:pt x="75" y="79"/>
                    <a:pt x="71" y="60"/>
                  </a:cubicBezTo>
                  <a:cubicBezTo>
                    <a:pt x="67" y="15"/>
                    <a:pt x="67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3" name="Google Shape;34753;p24"/>
            <p:cNvSpPr/>
            <p:nvPr/>
          </p:nvSpPr>
          <p:spPr>
            <a:xfrm>
              <a:off x="-5565211" y="-1815694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34" y="0"/>
                  </a:moveTo>
                  <a:cubicBezTo>
                    <a:pt x="16" y="0"/>
                    <a:pt x="4" y="7"/>
                    <a:pt x="0" y="34"/>
                  </a:cubicBezTo>
                  <a:cubicBezTo>
                    <a:pt x="19" y="68"/>
                    <a:pt x="34" y="86"/>
                    <a:pt x="52" y="86"/>
                  </a:cubicBezTo>
                  <a:cubicBezTo>
                    <a:pt x="68" y="86"/>
                    <a:pt x="86" y="71"/>
                    <a:pt x="112" y="42"/>
                  </a:cubicBezTo>
                  <a:cubicBezTo>
                    <a:pt x="97" y="30"/>
                    <a:pt x="83" y="7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4" name="Google Shape;34754;p24"/>
            <p:cNvSpPr/>
            <p:nvPr/>
          </p:nvSpPr>
          <p:spPr>
            <a:xfrm>
              <a:off x="-5555565" y="-1812304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5" y="0"/>
                  </a:moveTo>
                  <a:cubicBezTo>
                    <a:pt x="12" y="30"/>
                    <a:pt x="15" y="49"/>
                    <a:pt x="0" y="71"/>
                  </a:cubicBezTo>
                  <a:lnTo>
                    <a:pt x="34" y="71"/>
                  </a:lnTo>
                  <a:cubicBezTo>
                    <a:pt x="45" y="71"/>
                    <a:pt x="57" y="67"/>
                    <a:pt x="60" y="52"/>
                  </a:cubicBezTo>
                  <a:cubicBezTo>
                    <a:pt x="64" y="23"/>
                    <a:pt x="30" y="23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5" name="Google Shape;34755;p24"/>
            <p:cNvSpPr/>
            <p:nvPr/>
          </p:nvSpPr>
          <p:spPr>
            <a:xfrm>
              <a:off x="-5220360" y="-1753428"/>
              <a:ext cx="8070" cy="10601"/>
            </a:xfrm>
            <a:custGeom>
              <a:avLst/>
              <a:gdLst/>
              <a:ahLst/>
              <a:cxnLst/>
              <a:rect l="l" t="t" r="r" b="b"/>
              <a:pathLst>
                <a:path w="169" h="222" extrusionOk="0">
                  <a:moveTo>
                    <a:pt x="75" y="1"/>
                  </a:moveTo>
                  <a:cubicBezTo>
                    <a:pt x="64" y="1"/>
                    <a:pt x="52" y="8"/>
                    <a:pt x="38" y="23"/>
                  </a:cubicBezTo>
                  <a:cubicBezTo>
                    <a:pt x="26" y="30"/>
                    <a:pt x="16" y="38"/>
                    <a:pt x="0" y="38"/>
                  </a:cubicBezTo>
                  <a:cubicBezTo>
                    <a:pt x="79" y="72"/>
                    <a:pt x="86" y="75"/>
                    <a:pt x="52" y="154"/>
                  </a:cubicBezTo>
                  <a:cubicBezTo>
                    <a:pt x="38" y="184"/>
                    <a:pt x="79" y="187"/>
                    <a:pt x="60" y="214"/>
                  </a:cubicBezTo>
                  <a:cubicBezTo>
                    <a:pt x="60" y="218"/>
                    <a:pt x="68" y="221"/>
                    <a:pt x="75" y="221"/>
                  </a:cubicBezTo>
                  <a:lnTo>
                    <a:pt x="120" y="221"/>
                  </a:lnTo>
                  <a:cubicBezTo>
                    <a:pt x="150" y="221"/>
                    <a:pt x="169" y="210"/>
                    <a:pt x="169" y="173"/>
                  </a:cubicBezTo>
                  <a:cubicBezTo>
                    <a:pt x="169" y="120"/>
                    <a:pt x="157" y="80"/>
                    <a:pt x="120" y="38"/>
                  </a:cubicBezTo>
                  <a:cubicBezTo>
                    <a:pt x="105" y="12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6" name="Google Shape;34756;p24"/>
            <p:cNvSpPr/>
            <p:nvPr/>
          </p:nvSpPr>
          <p:spPr>
            <a:xfrm>
              <a:off x="-5222175" y="-1757153"/>
              <a:ext cx="2196" cy="2531"/>
            </a:xfrm>
            <a:custGeom>
              <a:avLst/>
              <a:gdLst/>
              <a:ahLst/>
              <a:cxnLst/>
              <a:rect l="l" t="t" r="r" b="b"/>
              <a:pathLst>
                <a:path w="46" h="53" extrusionOk="0">
                  <a:moveTo>
                    <a:pt x="19" y="1"/>
                  </a:moveTo>
                  <a:cubicBezTo>
                    <a:pt x="9" y="4"/>
                    <a:pt x="1" y="11"/>
                    <a:pt x="1" y="23"/>
                  </a:cubicBezTo>
                  <a:cubicBezTo>
                    <a:pt x="1" y="38"/>
                    <a:pt x="5" y="49"/>
                    <a:pt x="19" y="53"/>
                  </a:cubicBezTo>
                  <a:lnTo>
                    <a:pt x="23" y="53"/>
                  </a:lnTo>
                  <a:cubicBezTo>
                    <a:pt x="38" y="53"/>
                    <a:pt x="46" y="46"/>
                    <a:pt x="42" y="30"/>
                  </a:cubicBezTo>
                  <a:cubicBezTo>
                    <a:pt x="38" y="19"/>
                    <a:pt x="35" y="4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7" name="Google Shape;34757;p24"/>
            <p:cNvSpPr/>
            <p:nvPr/>
          </p:nvSpPr>
          <p:spPr>
            <a:xfrm>
              <a:off x="-5441729" y="-2229114"/>
              <a:ext cx="4536" cy="4679"/>
            </a:xfrm>
            <a:custGeom>
              <a:avLst/>
              <a:gdLst/>
              <a:ahLst/>
              <a:cxnLst/>
              <a:rect l="l" t="t" r="r" b="b"/>
              <a:pathLst>
                <a:path w="95" h="98" extrusionOk="0">
                  <a:moveTo>
                    <a:pt x="57" y="1"/>
                  </a:moveTo>
                  <a:cubicBezTo>
                    <a:pt x="50" y="1"/>
                    <a:pt x="42" y="4"/>
                    <a:pt x="31" y="8"/>
                  </a:cubicBezTo>
                  <a:cubicBezTo>
                    <a:pt x="16" y="20"/>
                    <a:pt x="1" y="27"/>
                    <a:pt x="1" y="49"/>
                  </a:cubicBezTo>
                  <a:cubicBezTo>
                    <a:pt x="5" y="83"/>
                    <a:pt x="20" y="98"/>
                    <a:pt x="50" y="98"/>
                  </a:cubicBezTo>
                  <a:cubicBezTo>
                    <a:pt x="50" y="98"/>
                    <a:pt x="54" y="98"/>
                    <a:pt x="54" y="94"/>
                  </a:cubicBezTo>
                  <a:cubicBezTo>
                    <a:pt x="12" y="38"/>
                    <a:pt x="76" y="49"/>
                    <a:pt x="95" y="30"/>
                  </a:cubicBezTo>
                  <a:cubicBezTo>
                    <a:pt x="87" y="12"/>
                    <a:pt x="73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8" name="Google Shape;34758;p24"/>
            <p:cNvSpPr/>
            <p:nvPr/>
          </p:nvSpPr>
          <p:spPr>
            <a:xfrm>
              <a:off x="-5441156" y="-2227681"/>
              <a:ext cx="5205" cy="3629"/>
            </a:xfrm>
            <a:custGeom>
              <a:avLst/>
              <a:gdLst/>
              <a:ahLst/>
              <a:cxnLst/>
              <a:rect l="l" t="t" r="r" b="b"/>
              <a:pathLst>
                <a:path w="109" h="76" extrusionOk="0">
                  <a:moveTo>
                    <a:pt x="83" y="0"/>
                  </a:moveTo>
                  <a:cubicBezTo>
                    <a:pt x="64" y="19"/>
                    <a:pt x="0" y="8"/>
                    <a:pt x="42" y="64"/>
                  </a:cubicBezTo>
                  <a:cubicBezTo>
                    <a:pt x="52" y="71"/>
                    <a:pt x="61" y="76"/>
                    <a:pt x="71" y="76"/>
                  </a:cubicBezTo>
                  <a:cubicBezTo>
                    <a:pt x="78" y="76"/>
                    <a:pt x="87" y="71"/>
                    <a:pt x="94" y="60"/>
                  </a:cubicBezTo>
                  <a:cubicBezTo>
                    <a:pt x="109" y="38"/>
                    <a:pt x="94" y="19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9" name="Google Shape;34759;p24"/>
            <p:cNvSpPr/>
            <p:nvPr/>
          </p:nvSpPr>
          <p:spPr>
            <a:xfrm>
              <a:off x="-5236070" y="-1971359"/>
              <a:ext cx="8070" cy="12940"/>
            </a:xfrm>
            <a:custGeom>
              <a:avLst/>
              <a:gdLst/>
              <a:ahLst/>
              <a:cxnLst/>
              <a:rect l="l" t="t" r="r" b="b"/>
              <a:pathLst>
                <a:path w="169" h="271" extrusionOk="0">
                  <a:moveTo>
                    <a:pt x="31" y="1"/>
                  </a:moveTo>
                  <a:lnTo>
                    <a:pt x="31" y="1"/>
                  </a:lnTo>
                  <a:cubicBezTo>
                    <a:pt x="19" y="38"/>
                    <a:pt x="64" y="38"/>
                    <a:pt x="57" y="72"/>
                  </a:cubicBezTo>
                  <a:lnTo>
                    <a:pt x="45" y="72"/>
                  </a:lnTo>
                  <a:cubicBezTo>
                    <a:pt x="19" y="72"/>
                    <a:pt x="0" y="83"/>
                    <a:pt x="0" y="120"/>
                  </a:cubicBezTo>
                  <a:cubicBezTo>
                    <a:pt x="41" y="169"/>
                    <a:pt x="72" y="229"/>
                    <a:pt x="124" y="270"/>
                  </a:cubicBezTo>
                  <a:cubicBezTo>
                    <a:pt x="127" y="258"/>
                    <a:pt x="127" y="243"/>
                    <a:pt x="131" y="232"/>
                  </a:cubicBezTo>
                  <a:cubicBezTo>
                    <a:pt x="169" y="184"/>
                    <a:pt x="98" y="139"/>
                    <a:pt x="135" y="91"/>
                  </a:cubicBezTo>
                  <a:cubicBezTo>
                    <a:pt x="90" y="83"/>
                    <a:pt x="90" y="57"/>
                    <a:pt x="117" y="23"/>
                  </a:cubicBezTo>
                  <a:cubicBezTo>
                    <a:pt x="105" y="19"/>
                    <a:pt x="94" y="19"/>
                    <a:pt x="83" y="19"/>
                  </a:cubicBezTo>
                  <a:cubicBezTo>
                    <a:pt x="81" y="19"/>
                    <a:pt x="78" y="19"/>
                    <a:pt x="76" y="19"/>
                  </a:cubicBezTo>
                  <a:cubicBezTo>
                    <a:pt x="59" y="19"/>
                    <a:pt x="43" y="18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0" name="Google Shape;34760;p24"/>
            <p:cNvSpPr/>
            <p:nvPr/>
          </p:nvSpPr>
          <p:spPr>
            <a:xfrm>
              <a:off x="-5243758" y="-1967587"/>
              <a:ext cx="7736" cy="4632"/>
            </a:xfrm>
            <a:custGeom>
              <a:avLst/>
              <a:gdLst/>
              <a:ahLst/>
              <a:cxnLst/>
              <a:rect l="l" t="t" r="r" b="b"/>
              <a:pathLst>
                <a:path w="162" h="97" extrusionOk="0">
                  <a:moveTo>
                    <a:pt x="42" y="0"/>
                  </a:moveTo>
                  <a:cubicBezTo>
                    <a:pt x="31" y="0"/>
                    <a:pt x="16" y="7"/>
                    <a:pt x="0" y="7"/>
                  </a:cubicBezTo>
                  <a:lnTo>
                    <a:pt x="0" y="22"/>
                  </a:lnTo>
                  <a:cubicBezTo>
                    <a:pt x="49" y="34"/>
                    <a:pt x="23" y="67"/>
                    <a:pt x="9" y="97"/>
                  </a:cubicBezTo>
                  <a:cubicBezTo>
                    <a:pt x="16" y="97"/>
                    <a:pt x="22" y="96"/>
                    <a:pt x="29" y="96"/>
                  </a:cubicBezTo>
                  <a:cubicBezTo>
                    <a:pt x="40" y="96"/>
                    <a:pt x="51" y="97"/>
                    <a:pt x="62" y="97"/>
                  </a:cubicBezTo>
                  <a:cubicBezTo>
                    <a:pt x="104" y="97"/>
                    <a:pt x="140" y="92"/>
                    <a:pt x="161" y="41"/>
                  </a:cubicBezTo>
                  <a:lnTo>
                    <a:pt x="157" y="41"/>
                  </a:lnTo>
                  <a:cubicBezTo>
                    <a:pt x="150" y="41"/>
                    <a:pt x="143" y="41"/>
                    <a:pt x="135" y="45"/>
                  </a:cubicBezTo>
                  <a:cubicBezTo>
                    <a:pt x="124" y="45"/>
                    <a:pt x="116" y="48"/>
                    <a:pt x="109" y="48"/>
                  </a:cubicBezTo>
                  <a:cubicBezTo>
                    <a:pt x="94" y="48"/>
                    <a:pt x="83" y="41"/>
                    <a:pt x="76" y="26"/>
                  </a:cubicBezTo>
                  <a:cubicBezTo>
                    <a:pt x="68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1" name="Google Shape;34761;p24"/>
            <p:cNvSpPr/>
            <p:nvPr/>
          </p:nvSpPr>
          <p:spPr>
            <a:xfrm>
              <a:off x="-5230197" y="-1960997"/>
              <a:ext cx="4011" cy="3963"/>
            </a:xfrm>
            <a:custGeom>
              <a:avLst/>
              <a:gdLst/>
              <a:ahLst/>
              <a:cxnLst/>
              <a:rect l="l" t="t" r="r" b="b"/>
              <a:pathLst>
                <a:path w="84" h="83" extrusionOk="0">
                  <a:moveTo>
                    <a:pt x="72" y="0"/>
                  </a:moveTo>
                  <a:cubicBezTo>
                    <a:pt x="53" y="0"/>
                    <a:pt x="46" y="12"/>
                    <a:pt x="39" y="26"/>
                  </a:cubicBezTo>
                  <a:cubicBezTo>
                    <a:pt x="27" y="41"/>
                    <a:pt x="20" y="53"/>
                    <a:pt x="1" y="53"/>
                  </a:cubicBezTo>
                  <a:cubicBezTo>
                    <a:pt x="8" y="71"/>
                    <a:pt x="23" y="83"/>
                    <a:pt x="46" y="83"/>
                  </a:cubicBezTo>
                  <a:lnTo>
                    <a:pt x="49" y="83"/>
                  </a:lnTo>
                  <a:cubicBezTo>
                    <a:pt x="83" y="64"/>
                    <a:pt x="83" y="31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2" name="Google Shape;34762;p24"/>
            <p:cNvSpPr/>
            <p:nvPr/>
          </p:nvSpPr>
          <p:spPr>
            <a:xfrm>
              <a:off x="-5336202" y="-1625219"/>
              <a:ext cx="9120" cy="6303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161" y="0"/>
                  </a:moveTo>
                  <a:cubicBezTo>
                    <a:pt x="150" y="7"/>
                    <a:pt x="135" y="7"/>
                    <a:pt x="120" y="7"/>
                  </a:cubicBezTo>
                  <a:cubicBezTo>
                    <a:pt x="109" y="7"/>
                    <a:pt x="97" y="7"/>
                    <a:pt x="87" y="4"/>
                  </a:cubicBezTo>
                  <a:lnTo>
                    <a:pt x="52" y="4"/>
                  </a:lnTo>
                  <a:cubicBezTo>
                    <a:pt x="42" y="4"/>
                    <a:pt x="30" y="4"/>
                    <a:pt x="19" y="7"/>
                  </a:cubicBezTo>
                  <a:cubicBezTo>
                    <a:pt x="0" y="19"/>
                    <a:pt x="4" y="41"/>
                    <a:pt x="8" y="56"/>
                  </a:cubicBezTo>
                  <a:cubicBezTo>
                    <a:pt x="8" y="90"/>
                    <a:pt x="8" y="131"/>
                    <a:pt x="56" y="131"/>
                  </a:cubicBezTo>
                  <a:lnTo>
                    <a:pt x="78" y="131"/>
                  </a:lnTo>
                  <a:cubicBezTo>
                    <a:pt x="113" y="131"/>
                    <a:pt x="142" y="123"/>
                    <a:pt x="146" y="75"/>
                  </a:cubicBezTo>
                  <a:cubicBezTo>
                    <a:pt x="146" y="64"/>
                    <a:pt x="154" y="52"/>
                    <a:pt x="165" y="45"/>
                  </a:cubicBezTo>
                  <a:cubicBezTo>
                    <a:pt x="176" y="37"/>
                    <a:pt x="191" y="30"/>
                    <a:pt x="187" y="14"/>
                  </a:cubicBezTo>
                  <a:cubicBezTo>
                    <a:pt x="183" y="7"/>
                    <a:pt x="17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3" name="Google Shape;34763;p24"/>
            <p:cNvSpPr/>
            <p:nvPr/>
          </p:nvSpPr>
          <p:spPr>
            <a:xfrm>
              <a:off x="-5252162" y="-2024362"/>
              <a:ext cx="16521" cy="10028"/>
            </a:xfrm>
            <a:custGeom>
              <a:avLst/>
              <a:gdLst/>
              <a:ahLst/>
              <a:cxnLst/>
              <a:rect l="l" t="t" r="r" b="b"/>
              <a:pathLst>
                <a:path w="346" h="210" extrusionOk="0">
                  <a:moveTo>
                    <a:pt x="124" y="124"/>
                  </a:moveTo>
                  <a:cubicBezTo>
                    <a:pt x="143" y="124"/>
                    <a:pt x="158" y="131"/>
                    <a:pt x="173" y="142"/>
                  </a:cubicBezTo>
                  <a:lnTo>
                    <a:pt x="173" y="147"/>
                  </a:lnTo>
                  <a:cubicBezTo>
                    <a:pt x="158" y="154"/>
                    <a:pt x="143" y="164"/>
                    <a:pt x="128" y="164"/>
                  </a:cubicBezTo>
                  <a:cubicBezTo>
                    <a:pt x="117" y="164"/>
                    <a:pt x="109" y="161"/>
                    <a:pt x="98" y="150"/>
                  </a:cubicBezTo>
                  <a:cubicBezTo>
                    <a:pt x="98" y="147"/>
                    <a:pt x="98" y="131"/>
                    <a:pt x="102" y="131"/>
                  </a:cubicBezTo>
                  <a:cubicBezTo>
                    <a:pt x="109" y="128"/>
                    <a:pt x="117" y="124"/>
                    <a:pt x="124" y="124"/>
                  </a:cubicBezTo>
                  <a:close/>
                  <a:moveTo>
                    <a:pt x="61" y="0"/>
                  </a:moveTo>
                  <a:cubicBezTo>
                    <a:pt x="57" y="0"/>
                    <a:pt x="54" y="4"/>
                    <a:pt x="46" y="12"/>
                  </a:cubicBezTo>
                  <a:cubicBezTo>
                    <a:pt x="35" y="23"/>
                    <a:pt x="5" y="34"/>
                    <a:pt x="23" y="60"/>
                  </a:cubicBezTo>
                  <a:lnTo>
                    <a:pt x="23" y="64"/>
                  </a:lnTo>
                  <a:cubicBezTo>
                    <a:pt x="1" y="128"/>
                    <a:pt x="57" y="157"/>
                    <a:pt x="83" y="199"/>
                  </a:cubicBezTo>
                  <a:cubicBezTo>
                    <a:pt x="121" y="191"/>
                    <a:pt x="173" y="209"/>
                    <a:pt x="176" y="147"/>
                  </a:cubicBezTo>
                  <a:lnTo>
                    <a:pt x="176" y="142"/>
                  </a:lnTo>
                  <a:cubicBezTo>
                    <a:pt x="188" y="142"/>
                    <a:pt x="203" y="142"/>
                    <a:pt x="214" y="138"/>
                  </a:cubicBezTo>
                  <a:cubicBezTo>
                    <a:pt x="229" y="131"/>
                    <a:pt x="240" y="124"/>
                    <a:pt x="247" y="124"/>
                  </a:cubicBezTo>
                  <a:cubicBezTo>
                    <a:pt x="259" y="124"/>
                    <a:pt x="263" y="135"/>
                    <a:pt x="263" y="169"/>
                  </a:cubicBezTo>
                  <a:cubicBezTo>
                    <a:pt x="259" y="199"/>
                    <a:pt x="266" y="206"/>
                    <a:pt x="278" y="206"/>
                  </a:cubicBezTo>
                  <a:cubicBezTo>
                    <a:pt x="285" y="206"/>
                    <a:pt x="297" y="202"/>
                    <a:pt x="304" y="199"/>
                  </a:cubicBezTo>
                  <a:cubicBezTo>
                    <a:pt x="315" y="199"/>
                    <a:pt x="323" y="195"/>
                    <a:pt x="330" y="195"/>
                  </a:cubicBezTo>
                  <a:lnTo>
                    <a:pt x="337" y="195"/>
                  </a:lnTo>
                  <a:cubicBezTo>
                    <a:pt x="345" y="154"/>
                    <a:pt x="292" y="142"/>
                    <a:pt x="300" y="102"/>
                  </a:cubicBezTo>
                  <a:cubicBezTo>
                    <a:pt x="263" y="94"/>
                    <a:pt x="211" y="102"/>
                    <a:pt x="233" y="34"/>
                  </a:cubicBezTo>
                  <a:cubicBezTo>
                    <a:pt x="237" y="30"/>
                    <a:pt x="225" y="30"/>
                    <a:pt x="214" y="30"/>
                  </a:cubicBezTo>
                  <a:lnTo>
                    <a:pt x="199" y="30"/>
                  </a:lnTo>
                  <a:cubicBezTo>
                    <a:pt x="176" y="60"/>
                    <a:pt x="166" y="75"/>
                    <a:pt x="154" y="75"/>
                  </a:cubicBezTo>
                  <a:cubicBezTo>
                    <a:pt x="143" y="75"/>
                    <a:pt x="132" y="64"/>
                    <a:pt x="109" y="38"/>
                  </a:cubicBezTo>
                  <a:cubicBezTo>
                    <a:pt x="102" y="30"/>
                    <a:pt x="98" y="26"/>
                    <a:pt x="90" y="23"/>
                  </a:cubicBezTo>
                  <a:cubicBezTo>
                    <a:pt x="83" y="16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4" name="Google Shape;34764;p24"/>
            <p:cNvSpPr/>
            <p:nvPr/>
          </p:nvSpPr>
          <p:spPr>
            <a:xfrm>
              <a:off x="-5242707" y="-2032957"/>
              <a:ext cx="9550" cy="10935"/>
            </a:xfrm>
            <a:custGeom>
              <a:avLst/>
              <a:gdLst/>
              <a:ahLst/>
              <a:cxnLst/>
              <a:rect l="l" t="t" r="r" b="b"/>
              <a:pathLst>
                <a:path w="200" h="229" extrusionOk="0">
                  <a:moveTo>
                    <a:pt x="35" y="1"/>
                  </a:moveTo>
                  <a:cubicBezTo>
                    <a:pt x="5" y="4"/>
                    <a:pt x="1" y="20"/>
                    <a:pt x="1" y="46"/>
                  </a:cubicBezTo>
                  <a:cubicBezTo>
                    <a:pt x="5" y="102"/>
                    <a:pt x="16" y="151"/>
                    <a:pt x="61" y="192"/>
                  </a:cubicBezTo>
                  <a:cubicBezTo>
                    <a:pt x="65" y="210"/>
                    <a:pt x="72" y="229"/>
                    <a:pt x="87" y="229"/>
                  </a:cubicBezTo>
                  <a:cubicBezTo>
                    <a:pt x="94" y="229"/>
                    <a:pt x="102" y="225"/>
                    <a:pt x="113" y="218"/>
                  </a:cubicBezTo>
                  <a:cubicBezTo>
                    <a:pt x="94" y="196"/>
                    <a:pt x="76" y="173"/>
                    <a:pt x="65" y="147"/>
                  </a:cubicBezTo>
                  <a:cubicBezTo>
                    <a:pt x="54" y="128"/>
                    <a:pt x="54" y="106"/>
                    <a:pt x="76" y="91"/>
                  </a:cubicBezTo>
                  <a:cubicBezTo>
                    <a:pt x="87" y="83"/>
                    <a:pt x="99" y="75"/>
                    <a:pt x="109" y="75"/>
                  </a:cubicBezTo>
                  <a:cubicBezTo>
                    <a:pt x="121" y="75"/>
                    <a:pt x="128" y="80"/>
                    <a:pt x="135" y="94"/>
                  </a:cubicBezTo>
                  <a:cubicBezTo>
                    <a:pt x="151" y="113"/>
                    <a:pt x="170" y="132"/>
                    <a:pt x="196" y="132"/>
                  </a:cubicBezTo>
                  <a:lnTo>
                    <a:pt x="199" y="132"/>
                  </a:lnTo>
                  <a:cubicBezTo>
                    <a:pt x="180" y="57"/>
                    <a:pt x="109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5" name="Google Shape;34765;p24"/>
            <p:cNvSpPr/>
            <p:nvPr/>
          </p:nvSpPr>
          <p:spPr>
            <a:xfrm>
              <a:off x="-5242707" y="-2024553"/>
              <a:ext cx="10792" cy="5062"/>
            </a:xfrm>
            <a:custGeom>
              <a:avLst/>
              <a:gdLst/>
              <a:ahLst/>
              <a:cxnLst/>
              <a:rect l="l" t="t" r="r" b="b"/>
              <a:pathLst>
                <a:path w="226" h="106" extrusionOk="0">
                  <a:moveTo>
                    <a:pt x="222" y="1"/>
                  </a:moveTo>
                  <a:cubicBezTo>
                    <a:pt x="211" y="1"/>
                    <a:pt x="203" y="8"/>
                    <a:pt x="196" y="11"/>
                  </a:cubicBezTo>
                  <a:cubicBezTo>
                    <a:pt x="188" y="16"/>
                    <a:pt x="184" y="23"/>
                    <a:pt x="173" y="23"/>
                  </a:cubicBezTo>
                  <a:lnTo>
                    <a:pt x="170" y="23"/>
                  </a:lnTo>
                  <a:cubicBezTo>
                    <a:pt x="144" y="23"/>
                    <a:pt x="151" y="56"/>
                    <a:pt x="135" y="64"/>
                  </a:cubicBezTo>
                  <a:cubicBezTo>
                    <a:pt x="132" y="64"/>
                    <a:pt x="128" y="68"/>
                    <a:pt x="125" y="68"/>
                  </a:cubicBezTo>
                  <a:cubicBezTo>
                    <a:pt x="117" y="68"/>
                    <a:pt x="117" y="53"/>
                    <a:pt x="113" y="42"/>
                  </a:cubicBezTo>
                  <a:cubicBezTo>
                    <a:pt x="102" y="49"/>
                    <a:pt x="94" y="53"/>
                    <a:pt x="87" y="53"/>
                  </a:cubicBezTo>
                  <a:cubicBezTo>
                    <a:pt x="72" y="53"/>
                    <a:pt x="65" y="34"/>
                    <a:pt x="61" y="16"/>
                  </a:cubicBezTo>
                  <a:cubicBezTo>
                    <a:pt x="61" y="16"/>
                    <a:pt x="57" y="20"/>
                    <a:pt x="54" y="20"/>
                  </a:cubicBezTo>
                  <a:cubicBezTo>
                    <a:pt x="46" y="20"/>
                    <a:pt x="42" y="16"/>
                    <a:pt x="35" y="11"/>
                  </a:cubicBezTo>
                  <a:cubicBezTo>
                    <a:pt x="27" y="11"/>
                    <a:pt x="23" y="8"/>
                    <a:pt x="16" y="8"/>
                  </a:cubicBezTo>
                  <a:cubicBezTo>
                    <a:pt x="9" y="8"/>
                    <a:pt x="1" y="16"/>
                    <a:pt x="1" y="34"/>
                  </a:cubicBezTo>
                  <a:lnTo>
                    <a:pt x="16" y="34"/>
                  </a:lnTo>
                  <a:cubicBezTo>
                    <a:pt x="27" y="34"/>
                    <a:pt x="39" y="34"/>
                    <a:pt x="35" y="38"/>
                  </a:cubicBezTo>
                  <a:cubicBezTo>
                    <a:pt x="13" y="106"/>
                    <a:pt x="65" y="98"/>
                    <a:pt x="102" y="106"/>
                  </a:cubicBezTo>
                  <a:lnTo>
                    <a:pt x="113" y="106"/>
                  </a:lnTo>
                  <a:cubicBezTo>
                    <a:pt x="177" y="106"/>
                    <a:pt x="196" y="53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6" name="Google Shape;34766;p24"/>
            <p:cNvSpPr/>
            <p:nvPr/>
          </p:nvSpPr>
          <p:spPr>
            <a:xfrm>
              <a:off x="-5459540" y="-1900116"/>
              <a:ext cx="13083" cy="11794"/>
            </a:xfrm>
            <a:custGeom>
              <a:avLst/>
              <a:gdLst/>
              <a:ahLst/>
              <a:cxnLst/>
              <a:rect l="l" t="t" r="r" b="b"/>
              <a:pathLst>
                <a:path w="274" h="247" extrusionOk="0">
                  <a:moveTo>
                    <a:pt x="97" y="0"/>
                  </a:moveTo>
                  <a:cubicBezTo>
                    <a:pt x="75" y="0"/>
                    <a:pt x="60" y="22"/>
                    <a:pt x="45" y="67"/>
                  </a:cubicBezTo>
                  <a:cubicBezTo>
                    <a:pt x="68" y="38"/>
                    <a:pt x="87" y="30"/>
                    <a:pt x="105" y="30"/>
                  </a:cubicBezTo>
                  <a:cubicBezTo>
                    <a:pt x="139" y="30"/>
                    <a:pt x="172" y="60"/>
                    <a:pt x="206" y="71"/>
                  </a:cubicBezTo>
                  <a:cubicBezTo>
                    <a:pt x="236" y="83"/>
                    <a:pt x="244" y="105"/>
                    <a:pt x="244" y="131"/>
                  </a:cubicBezTo>
                  <a:cubicBezTo>
                    <a:pt x="244" y="164"/>
                    <a:pt x="247" y="198"/>
                    <a:pt x="199" y="202"/>
                  </a:cubicBezTo>
                  <a:lnTo>
                    <a:pt x="184" y="202"/>
                  </a:lnTo>
                  <a:cubicBezTo>
                    <a:pt x="172" y="205"/>
                    <a:pt x="165" y="205"/>
                    <a:pt x="154" y="205"/>
                  </a:cubicBezTo>
                  <a:cubicBezTo>
                    <a:pt x="116" y="205"/>
                    <a:pt x="94" y="176"/>
                    <a:pt x="68" y="146"/>
                  </a:cubicBezTo>
                  <a:cubicBezTo>
                    <a:pt x="68" y="142"/>
                    <a:pt x="64" y="135"/>
                    <a:pt x="64" y="131"/>
                  </a:cubicBezTo>
                  <a:cubicBezTo>
                    <a:pt x="42" y="116"/>
                    <a:pt x="49" y="90"/>
                    <a:pt x="45" y="67"/>
                  </a:cubicBezTo>
                  <a:lnTo>
                    <a:pt x="45" y="67"/>
                  </a:lnTo>
                  <a:cubicBezTo>
                    <a:pt x="30" y="112"/>
                    <a:pt x="1" y="161"/>
                    <a:pt x="56" y="187"/>
                  </a:cubicBezTo>
                  <a:cubicBezTo>
                    <a:pt x="79" y="202"/>
                    <a:pt x="101" y="221"/>
                    <a:pt x="127" y="228"/>
                  </a:cubicBezTo>
                  <a:cubicBezTo>
                    <a:pt x="146" y="236"/>
                    <a:pt x="165" y="247"/>
                    <a:pt x="187" y="247"/>
                  </a:cubicBezTo>
                  <a:cubicBezTo>
                    <a:pt x="199" y="247"/>
                    <a:pt x="210" y="243"/>
                    <a:pt x="221" y="231"/>
                  </a:cubicBezTo>
                  <a:cubicBezTo>
                    <a:pt x="262" y="191"/>
                    <a:pt x="273" y="142"/>
                    <a:pt x="270" y="90"/>
                  </a:cubicBezTo>
                  <a:cubicBezTo>
                    <a:pt x="270" y="45"/>
                    <a:pt x="232" y="52"/>
                    <a:pt x="206" y="45"/>
                  </a:cubicBezTo>
                  <a:cubicBezTo>
                    <a:pt x="184" y="38"/>
                    <a:pt x="165" y="26"/>
                    <a:pt x="142" y="15"/>
                  </a:cubicBezTo>
                  <a:cubicBezTo>
                    <a:pt x="123" y="7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7" name="Google Shape;34767;p24"/>
            <p:cNvSpPr/>
            <p:nvPr/>
          </p:nvSpPr>
          <p:spPr>
            <a:xfrm>
              <a:off x="-5462071" y="-1948009"/>
              <a:ext cx="7210" cy="7401"/>
            </a:xfrm>
            <a:custGeom>
              <a:avLst/>
              <a:gdLst/>
              <a:ahLst/>
              <a:cxnLst/>
              <a:rect l="l" t="t" r="r" b="b"/>
              <a:pathLst>
                <a:path w="151" h="155" extrusionOk="0">
                  <a:moveTo>
                    <a:pt x="61" y="1"/>
                  </a:moveTo>
                  <a:cubicBezTo>
                    <a:pt x="23" y="1"/>
                    <a:pt x="9" y="20"/>
                    <a:pt x="5" y="54"/>
                  </a:cubicBezTo>
                  <a:cubicBezTo>
                    <a:pt x="1" y="99"/>
                    <a:pt x="42" y="154"/>
                    <a:pt x="83" y="154"/>
                  </a:cubicBezTo>
                  <a:cubicBezTo>
                    <a:pt x="98" y="154"/>
                    <a:pt x="109" y="140"/>
                    <a:pt x="121" y="128"/>
                  </a:cubicBezTo>
                  <a:cubicBezTo>
                    <a:pt x="132" y="83"/>
                    <a:pt x="150" y="39"/>
                    <a:pt x="95" y="5"/>
                  </a:cubicBezTo>
                  <a:cubicBezTo>
                    <a:pt x="83" y="5"/>
                    <a:pt x="7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8" name="Google Shape;34768;p24"/>
            <p:cNvSpPr/>
            <p:nvPr/>
          </p:nvSpPr>
          <p:spPr>
            <a:xfrm>
              <a:off x="-5462930" y="-1949251"/>
              <a:ext cx="7163" cy="11317"/>
            </a:xfrm>
            <a:custGeom>
              <a:avLst/>
              <a:gdLst/>
              <a:ahLst/>
              <a:cxnLst/>
              <a:rect l="l" t="t" r="r" b="b"/>
              <a:pathLst>
                <a:path w="150" h="237" extrusionOk="0">
                  <a:moveTo>
                    <a:pt x="72" y="1"/>
                  </a:moveTo>
                  <a:cubicBezTo>
                    <a:pt x="63" y="1"/>
                    <a:pt x="56" y="1"/>
                    <a:pt x="49" y="4"/>
                  </a:cubicBezTo>
                  <a:cubicBezTo>
                    <a:pt x="23" y="16"/>
                    <a:pt x="8" y="39"/>
                    <a:pt x="4" y="68"/>
                  </a:cubicBezTo>
                  <a:cubicBezTo>
                    <a:pt x="1" y="135"/>
                    <a:pt x="37" y="180"/>
                    <a:pt x="79" y="225"/>
                  </a:cubicBezTo>
                  <a:cubicBezTo>
                    <a:pt x="86" y="233"/>
                    <a:pt x="90" y="237"/>
                    <a:pt x="98" y="237"/>
                  </a:cubicBezTo>
                  <a:cubicBezTo>
                    <a:pt x="113" y="237"/>
                    <a:pt x="124" y="225"/>
                    <a:pt x="131" y="214"/>
                  </a:cubicBezTo>
                  <a:cubicBezTo>
                    <a:pt x="150" y="199"/>
                    <a:pt x="139" y="177"/>
                    <a:pt x="139" y="154"/>
                  </a:cubicBezTo>
                  <a:lnTo>
                    <a:pt x="139" y="154"/>
                  </a:lnTo>
                  <a:cubicBezTo>
                    <a:pt x="127" y="166"/>
                    <a:pt x="116" y="180"/>
                    <a:pt x="101" y="180"/>
                  </a:cubicBezTo>
                  <a:cubicBezTo>
                    <a:pt x="60" y="180"/>
                    <a:pt x="19" y="125"/>
                    <a:pt x="23" y="80"/>
                  </a:cubicBezTo>
                  <a:cubicBezTo>
                    <a:pt x="27" y="46"/>
                    <a:pt x="41" y="27"/>
                    <a:pt x="79" y="27"/>
                  </a:cubicBezTo>
                  <a:cubicBezTo>
                    <a:pt x="90" y="27"/>
                    <a:pt x="101" y="31"/>
                    <a:pt x="113" y="31"/>
                  </a:cubicBezTo>
                  <a:cubicBezTo>
                    <a:pt x="105" y="13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9" name="Google Shape;34769;p24"/>
            <p:cNvSpPr/>
            <p:nvPr/>
          </p:nvSpPr>
          <p:spPr>
            <a:xfrm>
              <a:off x="-5688406" y="-2014573"/>
              <a:ext cx="9884" cy="9502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136" y="1"/>
                  </a:moveTo>
                  <a:cubicBezTo>
                    <a:pt x="125" y="1"/>
                    <a:pt x="113" y="4"/>
                    <a:pt x="102" y="9"/>
                  </a:cubicBezTo>
                  <a:cubicBezTo>
                    <a:pt x="87" y="12"/>
                    <a:pt x="75" y="23"/>
                    <a:pt x="65" y="23"/>
                  </a:cubicBezTo>
                  <a:cubicBezTo>
                    <a:pt x="58" y="23"/>
                    <a:pt x="49" y="20"/>
                    <a:pt x="39" y="9"/>
                  </a:cubicBezTo>
                  <a:cubicBezTo>
                    <a:pt x="35" y="4"/>
                    <a:pt x="31" y="4"/>
                    <a:pt x="31" y="4"/>
                  </a:cubicBezTo>
                  <a:cubicBezTo>
                    <a:pt x="20" y="4"/>
                    <a:pt x="13" y="12"/>
                    <a:pt x="8" y="23"/>
                  </a:cubicBezTo>
                  <a:cubicBezTo>
                    <a:pt x="1" y="35"/>
                    <a:pt x="5" y="46"/>
                    <a:pt x="16" y="46"/>
                  </a:cubicBezTo>
                  <a:cubicBezTo>
                    <a:pt x="39" y="49"/>
                    <a:pt x="39" y="57"/>
                    <a:pt x="42" y="76"/>
                  </a:cubicBezTo>
                  <a:cubicBezTo>
                    <a:pt x="46" y="116"/>
                    <a:pt x="87" y="143"/>
                    <a:pt x="102" y="184"/>
                  </a:cubicBezTo>
                  <a:cubicBezTo>
                    <a:pt x="106" y="192"/>
                    <a:pt x="120" y="199"/>
                    <a:pt x="132" y="199"/>
                  </a:cubicBezTo>
                  <a:cubicBezTo>
                    <a:pt x="136" y="199"/>
                    <a:pt x="143" y="199"/>
                    <a:pt x="143" y="192"/>
                  </a:cubicBezTo>
                  <a:cubicBezTo>
                    <a:pt x="154" y="147"/>
                    <a:pt x="206" y="121"/>
                    <a:pt x="196" y="64"/>
                  </a:cubicBezTo>
                  <a:cubicBezTo>
                    <a:pt x="192" y="23"/>
                    <a:pt x="170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0" name="Google Shape;34770;p24"/>
            <p:cNvSpPr/>
            <p:nvPr/>
          </p:nvSpPr>
          <p:spPr>
            <a:xfrm>
              <a:off x="-5258035" y="-2015098"/>
              <a:ext cx="11126" cy="7544"/>
            </a:xfrm>
            <a:custGeom>
              <a:avLst/>
              <a:gdLst/>
              <a:ahLst/>
              <a:cxnLst/>
              <a:rect l="l" t="t" r="r" b="b"/>
              <a:pathLst>
                <a:path w="233" h="158" extrusionOk="0">
                  <a:moveTo>
                    <a:pt x="132" y="1"/>
                  </a:moveTo>
                  <a:cubicBezTo>
                    <a:pt x="116" y="1"/>
                    <a:pt x="106" y="15"/>
                    <a:pt x="101" y="27"/>
                  </a:cubicBezTo>
                  <a:cubicBezTo>
                    <a:pt x="98" y="49"/>
                    <a:pt x="90" y="57"/>
                    <a:pt x="79" y="57"/>
                  </a:cubicBezTo>
                  <a:cubicBezTo>
                    <a:pt x="72" y="57"/>
                    <a:pt x="61" y="49"/>
                    <a:pt x="49" y="42"/>
                  </a:cubicBezTo>
                  <a:cubicBezTo>
                    <a:pt x="42" y="34"/>
                    <a:pt x="30" y="34"/>
                    <a:pt x="23" y="34"/>
                  </a:cubicBezTo>
                  <a:lnTo>
                    <a:pt x="4" y="34"/>
                  </a:lnTo>
                  <a:cubicBezTo>
                    <a:pt x="4" y="38"/>
                    <a:pt x="1" y="38"/>
                    <a:pt x="1" y="38"/>
                  </a:cubicBezTo>
                  <a:cubicBezTo>
                    <a:pt x="27" y="57"/>
                    <a:pt x="49" y="75"/>
                    <a:pt x="49" y="113"/>
                  </a:cubicBezTo>
                  <a:cubicBezTo>
                    <a:pt x="64" y="98"/>
                    <a:pt x="75" y="91"/>
                    <a:pt x="83" y="83"/>
                  </a:cubicBezTo>
                  <a:lnTo>
                    <a:pt x="83" y="83"/>
                  </a:lnTo>
                  <a:cubicBezTo>
                    <a:pt x="109" y="105"/>
                    <a:pt x="53" y="136"/>
                    <a:pt x="90" y="158"/>
                  </a:cubicBezTo>
                  <a:lnTo>
                    <a:pt x="94" y="158"/>
                  </a:lnTo>
                  <a:cubicBezTo>
                    <a:pt x="101" y="158"/>
                    <a:pt x="109" y="150"/>
                    <a:pt x="116" y="143"/>
                  </a:cubicBezTo>
                  <a:cubicBezTo>
                    <a:pt x="124" y="139"/>
                    <a:pt x="132" y="132"/>
                    <a:pt x="139" y="132"/>
                  </a:cubicBezTo>
                  <a:cubicBezTo>
                    <a:pt x="142" y="132"/>
                    <a:pt x="146" y="132"/>
                    <a:pt x="154" y="136"/>
                  </a:cubicBezTo>
                  <a:cubicBezTo>
                    <a:pt x="180" y="136"/>
                    <a:pt x="206" y="132"/>
                    <a:pt x="232" y="132"/>
                  </a:cubicBezTo>
                  <a:cubicBezTo>
                    <a:pt x="221" y="101"/>
                    <a:pt x="187" y="87"/>
                    <a:pt x="191" y="49"/>
                  </a:cubicBezTo>
                  <a:cubicBezTo>
                    <a:pt x="195" y="23"/>
                    <a:pt x="165" y="15"/>
                    <a:pt x="146" y="5"/>
                  </a:cubicBezTo>
                  <a:cubicBezTo>
                    <a:pt x="139" y="5"/>
                    <a:pt x="135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1" name="Google Shape;34771;p24"/>
            <p:cNvSpPr/>
            <p:nvPr/>
          </p:nvSpPr>
          <p:spPr>
            <a:xfrm>
              <a:off x="-5248198" y="-2018441"/>
              <a:ext cx="12176" cy="5396"/>
            </a:xfrm>
            <a:custGeom>
              <a:avLst/>
              <a:gdLst/>
              <a:ahLst/>
              <a:cxnLst/>
              <a:rect l="l" t="t" r="r" b="b"/>
              <a:pathLst>
                <a:path w="255" h="113" extrusionOk="0">
                  <a:moveTo>
                    <a:pt x="164" y="0"/>
                  </a:moveTo>
                  <a:cubicBezTo>
                    <a:pt x="157" y="0"/>
                    <a:pt x="146" y="7"/>
                    <a:pt x="131" y="14"/>
                  </a:cubicBezTo>
                  <a:cubicBezTo>
                    <a:pt x="120" y="18"/>
                    <a:pt x="105" y="18"/>
                    <a:pt x="93" y="18"/>
                  </a:cubicBezTo>
                  <a:lnTo>
                    <a:pt x="93" y="23"/>
                  </a:lnTo>
                  <a:cubicBezTo>
                    <a:pt x="90" y="85"/>
                    <a:pt x="38" y="67"/>
                    <a:pt x="0" y="75"/>
                  </a:cubicBezTo>
                  <a:cubicBezTo>
                    <a:pt x="34" y="104"/>
                    <a:pt x="83" y="104"/>
                    <a:pt x="116" y="104"/>
                  </a:cubicBezTo>
                  <a:cubicBezTo>
                    <a:pt x="135" y="104"/>
                    <a:pt x="157" y="112"/>
                    <a:pt x="180" y="112"/>
                  </a:cubicBezTo>
                  <a:cubicBezTo>
                    <a:pt x="209" y="112"/>
                    <a:pt x="236" y="104"/>
                    <a:pt x="254" y="71"/>
                  </a:cubicBezTo>
                  <a:lnTo>
                    <a:pt x="247" y="71"/>
                  </a:lnTo>
                  <a:cubicBezTo>
                    <a:pt x="240" y="71"/>
                    <a:pt x="232" y="75"/>
                    <a:pt x="221" y="75"/>
                  </a:cubicBezTo>
                  <a:cubicBezTo>
                    <a:pt x="214" y="78"/>
                    <a:pt x="202" y="82"/>
                    <a:pt x="195" y="82"/>
                  </a:cubicBezTo>
                  <a:cubicBezTo>
                    <a:pt x="183" y="82"/>
                    <a:pt x="176" y="75"/>
                    <a:pt x="180" y="45"/>
                  </a:cubicBezTo>
                  <a:cubicBezTo>
                    <a:pt x="180" y="11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2" name="Google Shape;34772;p24"/>
            <p:cNvSpPr/>
            <p:nvPr/>
          </p:nvSpPr>
          <p:spPr>
            <a:xfrm>
              <a:off x="-5266439" y="-2012949"/>
              <a:ext cx="4918" cy="6828"/>
            </a:xfrm>
            <a:custGeom>
              <a:avLst/>
              <a:gdLst/>
              <a:ahLst/>
              <a:cxnLst/>
              <a:rect l="l" t="t" r="r" b="b"/>
              <a:pathLst>
                <a:path w="103" h="143" extrusionOk="0">
                  <a:moveTo>
                    <a:pt x="65" y="124"/>
                  </a:moveTo>
                  <a:cubicBezTo>
                    <a:pt x="65" y="124"/>
                    <a:pt x="61" y="124"/>
                    <a:pt x="61" y="127"/>
                  </a:cubicBezTo>
                  <a:cubicBezTo>
                    <a:pt x="65" y="127"/>
                    <a:pt x="65" y="124"/>
                    <a:pt x="65" y="124"/>
                  </a:cubicBezTo>
                  <a:close/>
                  <a:moveTo>
                    <a:pt x="53" y="1"/>
                  </a:moveTo>
                  <a:cubicBezTo>
                    <a:pt x="35" y="4"/>
                    <a:pt x="20" y="12"/>
                    <a:pt x="4" y="23"/>
                  </a:cubicBezTo>
                  <a:cubicBezTo>
                    <a:pt x="1" y="75"/>
                    <a:pt x="39" y="105"/>
                    <a:pt x="61" y="143"/>
                  </a:cubicBezTo>
                  <a:lnTo>
                    <a:pt x="61" y="127"/>
                  </a:lnTo>
                  <a:cubicBezTo>
                    <a:pt x="49" y="87"/>
                    <a:pt x="80" y="68"/>
                    <a:pt x="102" y="46"/>
                  </a:cubicBezTo>
                  <a:lnTo>
                    <a:pt x="102" y="30"/>
                  </a:lnTo>
                  <a:cubicBezTo>
                    <a:pt x="98" y="4"/>
                    <a:pt x="87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3" name="Google Shape;34773;p24"/>
            <p:cNvSpPr/>
            <p:nvPr/>
          </p:nvSpPr>
          <p:spPr>
            <a:xfrm>
              <a:off x="-5263956" y="-2014000"/>
              <a:ext cx="6160" cy="2531"/>
            </a:xfrm>
            <a:custGeom>
              <a:avLst/>
              <a:gdLst/>
              <a:ahLst/>
              <a:cxnLst/>
              <a:rect l="l" t="t" r="r" b="b"/>
              <a:pathLst>
                <a:path w="129" h="53" extrusionOk="0">
                  <a:moveTo>
                    <a:pt x="68" y="0"/>
                  </a:moveTo>
                  <a:cubicBezTo>
                    <a:pt x="46" y="0"/>
                    <a:pt x="23" y="8"/>
                    <a:pt x="1" y="23"/>
                  </a:cubicBezTo>
                  <a:lnTo>
                    <a:pt x="20" y="23"/>
                  </a:lnTo>
                  <a:cubicBezTo>
                    <a:pt x="35" y="23"/>
                    <a:pt x="46" y="26"/>
                    <a:pt x="50" y="52"/>
                  </a:cubicBezTo>
                  <a:lnTo>
                    <a:pt x="54" y="52"/>
                  </a:lnTo>
                  <a:cubicBezTo>
                    <a:pt x="65" y="52"/>
                    <a:pt x="76" y="42"/>
                    <a:pt x="87" y="34"/>
                  </a:cubicBezTo>
                  <a:cubicBezTo>
                    <a:pt x="99" y="23"/>
                    <a:pt x="106" y="15"/>
                    <a:pt x="121" y="15"/>
                  </a:cubicBezTo>
                  <a:lnTo>
                    <a:pt x="125" y="15"/>
                  </a:lnTo>
                  <a:lnTo>
                    <a:pt x="128" y="11"/>
                  </a:lnTo>
                  <a:cubicBezTo>
                    <a:pt x="106" y="4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4" name="Google Shape;34774;p24"/>
            <p:cNvSpPr/>
            <p:nvPr/>
          </p:nvSpPr>
          <p:spPr>
            <a:xfrm>
              <a:off x="-5080596" y="-1843532"/>
              <a:ext cx="30751" cy="27886"/>
            </a:xfrm>
            <a:custGeom>
              <a:avLst/>
              <a:gdLst/>
              <a:ahLst/>
              <a:cxnLst/>
              <a:rect l="l" t="t" r="r" b="b"/>
              <a:pathLst>
                <a:path w="644" h="584" extrusionOk="0">
                  <a:moveTo>
                    <a:pt x="303" y="0"/>
                  </a:moveTo>
                  <a:cubicBezTo>
                    <a:pt x="296" y="0"/>
                    <a:pt x="292" y="0"/>
                    <a:pt x="284" y="4"/>
                  </a:cubicBezTo>
                  <a:cubicBezTo>
                    <a:pt x="239" y="26"/>
                    <a:pt x="203" y="78"/>
                    <a:pt x="146" y="78"/>
                  </a:cubicBezTo>
                  <a:lnTo>
                    <a:pt x="124" y="78"/>
                  </a:lnTo>
                  <a:cubicBezTo>
                    <a:pt x="120" y="78"/>
                    <a:pt x="116" y="83"/>
                    <a:pt x="120" y="90"/>
                  </a:cubicBezTo>
                  <a:cubicBezTo>
                    <a:pt x="139" y="164"/>
                    <a:pt x="68" y="142"/>
                    <a:pt x="34" y="157"/>
                  </a:cubicBezTo>
                  <a:cubicBezTo>
                    <a:pt x="49" y="221"/>
                    <a:pt x="49" y="221"/>
                    <a:pt x="19" y="247"/>
                  </a:cubicBezTo>
                  <a:lnTo>
                    <a:pt x="19" y="250"/>
                  </a:lnTo>
                  <a:cubicBezTo>
                    <a:pt x="30" y="276"/>
                    <a:pt x="75" y="288"/>
                    <a:pt x="41" y="329"/>
                  </a:cubicBezTo>
                  <a:cubicBezTo>
                    <a:pt x="34" y="347"/>
                    <a:pt x="8" y="340"/>
                    <a:pt x="1" y="359"/>
                  </a:cubicBezTo>
                  <a:cubicBezTo>
                    <a:pt x="11" y="374"/>
                    <a:pt x="49" y="355"/>
                    <a:pt x="46" y="389"/>
                  </a:cubicBezTo>
                  <a:cubicBezTo>
                    <a:pt x="79" y="433"/>
                    <a:pt x="98" y="490"/>
                    <a:pt x="153" y="520"/>
                  </a:cubicBezTo>
                  <a:cubicBezTo>
                    <a:pt x="180" y="535"/>
                    <a:pt x="206" y="554"/>
                    <a:pt x="232" y="568"/>
                  </a:cubicBezTo>
                  <a:cubicBezTo>
                    <a:pt x="255" y="580"/>
                    <a:pt x="281" y="583"/>
                    <a:pt x="303" y="583"/>
                  </a:cubicBezTo>
                  <a:cubicBezTo>
                    <a:pt x="329" y="583"/>
                    <a:pt x="352" y="580"/>
                    <a:pt x="378" y="572"/>
                  </a:cubicBezTo>
                  <a:cubicBezTo>
                    <a:pt x="374" y="554"/>
                    <a:pt x="367" y="535"/>
                    <a:pt x="363" y="512"/>
                  </a:cubicBezTo>
                  <a:cubicBezTo>
                    <a:pt x="344" y="535"/>
                    <a:pt x="329" y="549"/>
                    <a:pt x="315" y="549"/>
                  </a:cubicBezTo>
                  <a:cubicBezTo>
                    <a:pt x="292" y="549"/>
                    <a:pt x="270" y="527"/>
                    <a:pt x="236" y="482"/>
                  </a:cubicBezTo>
                  <a:cubicBezTo>
                    <a:pt x="247" y="471"/>
                    <a:pt x="258" y="471"/>
                    <a:pt x="270" y="471"/>
                  </a:cubicBezTo>
                  <a:cubicBezTo>
                    <a:pt x="277" y="471"/>
                    <a:pt x="288" y="471"/>
                    <a:pt x="296" y="475"/>
                  </a:cubicBezTo>
                  <a:lnTo>
                    <a:pt x="348" y="475"/>
                  </a:lnTo>
                  <a:cubicBezTo>
                    <a:pt x="296" y="433"/>
                    <a:pt x="315" y="400"/>
                    <a:pt x="363" y="370"/>
                  </a:cubicBezTo>
                  <a:lnTo>
                    <a:pt x="360" y="366"/>
                  </a:lnTo>
                  <a:cubicBezTo>
                    <a:pt x="337" y="347"/>
                    <a:pt x="284" y="352"/>
                    <a:pt x="310" y="299"/>
                  </a:cubicBezTo>
                  <a:cubicBezTo>
                    <a:pt x="333" y="250"/>
                    <a:pt x="303" y="228"/>
                    <a:pt x="258" y="217"/>
                  </a:cubicBezTo>
                  <a:cubicBezTo>
                    <a:pt x="251" y="217"/>
                    <a:pt x="239" y="217"/>
                    <a:pt x="232" y="202"/>
                  </a:cubicBezTo>
                  <a:cubicBezTo>
                    <a:pt x="247" y="187"/>
                    <a:pt x="265" y="176"/>
                    <a:pt x="284" y="176"/>
                  </a:cubicBezTo>
                  <a:cubicBezTo>
                    <a:pt x="299" y="176"/>
                    <a:pt x="315" y="183"/>
                    <a:pt x="333" y="206"/>
                  </a:cubicBezTo>
                  <a:cubicBezTo>
                    <a:pt x="367" y="250"/>
                    <a:pt x="412" y="288"/>
                    <a:pt x="396" y="352"/>
                  </a:cubicBezTo>
                  <a:cubicBezTo>
                    <a:pt x="389" y="385"/>
                    <a:pt x="396" y="392"/>
                    <a:pt x="434" y="392"/>
                  </a:cubicBezTo>
                  <a:cubicBezTo>
                    <a:pt x="456" y="397"/>
                    <a:pt x="472" y="430"/>
                    <a:pt x="512" y="430"/>
                  </a:cubicBezTo>
                  <a:lnTo>
                    <a:pt x="520" y="430"/>
                  </a:lnTo>
                  <a:cubicBezTo>
                    <a:pt x="482" y="468"/>
                    <a:pt x="441" y="478"/>
                    <a:pt x="419" y="512"/>
                  </a:cubicBezTo>
                  <a:cubicBezTo>
                    <a:pt x="382" y="561"/>
                    <a:pt x="419" y="546"/>
                    <a:pt x="441" y="554"/>
                  </a:cubicBezTo>
                  <a:cubicBezTo>
                    <a:pt x="479" y="531"/>
                    <a:pt x="517" y="516"/>
                    <a:pt x="550" y="490"/>
                  </a:cubicBezTo>
                  <a:cubicBezTo>
                    <a:pt x="569" y="475"/>
                    <a:pt x="629" y="471"/>
                    <a:pt x="587" y="419"/>
                  </a:cubicBezTo>
                  <a:cubicBezTo>
                    <a:pt x="584" y="415"/>
                    <a:pt x="595" y="378"/>
                    <a:pt x="624" y="378"/>
                  </a:cubicBezTo>
                  <a:lnTo>
                    <a:pt x="632" y="378"/>
                  </a:lnTo>
                  <a:cubicBezTo>
                    <a:pt x="629" y="344"/>
                    <a:pt x="643" y="311"/>
                    <a:pt x="636" y="276"/>
                  </a:cubicBezTo>
                  <a:cubicBezTo>
                    <a:pt x="636" y="266"/>
                    <a:pt x="643" y="247"/>
                    <a:pt x="632" y="240"/>
                  </a:cubicBezTo>
                  <a:cubicBezTo>
                    <a:pt x="587" y="202"/>
                    <a:pt x="565" y="157"/>
                    <a:pt x="553" y="101"/>
                  </a:cubicBezTo>
                  <a:cubicBezTo>
                    <a:pt x="550" y="86"/>
                    <a:pt x="539" y="56"/>
                    <a:pt x="520" y="56"/>
                  </a:cubicBezTo>
                  <a:lnTo>
                    <a:pt x="512" y="56"/>
                  </a:lnTo>
                  <a:cubicBezTo>
                    <a:pt x="505" y="60"/>
                    <a:pt x="494" y="64"/>
                    <a:pt x="486" y="64"/>
                  </a:cubicBezTo>
                  <a:cubicBezTo>
                    <a:pt x="460" y="64"/>
                    <a:pt x="438" y="52"/>
                    <a:pt x="419" y="41"/>
                  </a:cubicBezTo>
                  <a:cubicBezTo>
                    <a:pt x="396" y="30"/>
                    <a:pt x="374" y="23"/>
                    <a:pt x="348" y="23"/>
                  </a:cubicBezTo>
                  <a:lnTo>
                    <a:pt x="329" y="23"/>
                  </a:lnTo>
                  <a:cubicBezTo>
                    <a:pt x="325" y="23"/>
                    <a:pt x="322" y="19"/>
                    <a:pt x="318" y="11"/>
                  </a:cubicBezTo>
                  <a:cubicBezTo>
                    <a:pt x="315" y="4"/>
                    <a:pt x="310" y="0"/>
                    <a:pt x="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5" name="Google Shape;34775;p24"/>
            <p:cNvSpPr/>
            <p:nvPr/>
          </p:nvSpPr>
          <p:spPr>
            <a:xfrm>
              <a:off x="-5081885" y="-1834460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2" y="0"/>
                  </a:moveTo>
                  <a:cubicBezTo>
                    <a:pt x="1" y="34"/>
                    <a:pt x="1" y="60"/>
                    <a:pt x="42" y="60"/>
                  </a:cubicBezTo>
                  <a:lnTo>
                    <a:pt x="46" y="60"/>
                  </a:lnTo>
                  <a:lnTo>
                    <a:pt x="46" y="57"/>
                  </a:lnTo>
                  <a:cubicBezTo>
                    <a:pt x="42" y="34"/>
                    <a:pt x="42" y="8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6" name="Google Shape;34776;p24"/>
            <p:cNvSpPr/>
            <p:nvPr/>
          </p:nvSpPr>
          <p:spPr>
            <a:xfrm>
              <a:off x="-5069518" y="-1835128"/>
              <a:ext cx="13800" cy="19148"/>
            </a:xfrm>
            <a:custGeom>
              <a:avLst/>
              <a:gdLst/>
              <a:ahLst/>
              <a:cxnLst/>
              <a:rect l="l" t="t" r="r" b="b"/>
              <a:pathLst>
                <a:path w="289" h="401" extrusionOk="0">
                  <a:moveTo>
                    <a:pt x="52" y="0"/>
                  </a:moveTo>
                  <a:cubicBezTo>
                    <a:pt x="33" y="0"/>
                    <a:pt x="15" y="11"/>
                    <a:pt x="0" y="26"/>
                  </a:cubicBezTo>
                  <a:cubicBezTo>
                    <a:pt x="7" y="41"/>
                    <a:pt x="19" y="41"/>
                    <a:pt x="26" y="41"/>
                  </a:cubicBezTo>
                  <a:cubicBezTo>
                    <a:pt x="71" y="52"/>
                    <a:pt x="101" y="74"/>
                    <a:pt x="78" y="123"/>
                  </a:cubicBezTo>
                  <a:cubicBezTo>
                    <a:pt x="52" y="176"/>
                    <a:pt x="105" y="171"/>
                    <a:pt x="128" y="190"/>
                  </a:cubicBezTo>
                  <a:cubicBezTo>
                    <a:pt x="131" y="190"/>
                    <a:pt x="131" y="190"/>
                    <a:pt x="131" y="194"/>
                  </a:cubicBezTo>
                  <a:cubicBezTo>
                    <a:pt x="83" y="224"/>
                    <a:pt x="64" y="257"/>
                    <a:pt x="116" y="299"/>
                  </a:cubicBezTo>
                  <a:lnTo>
                    <a:pt x="64" y="299"/>
                  </a:lnTo>
                  <a:cubicBezTo>
                    <a:pt x="56" y="295"/>
                    <a:pt x="45" y="295"/>
                    <a:pt x="38" y="295"/>
                  </a:cubicBezTo>
                  <a:cubicBezTo>
                    <a:pt x="26" y="295"/>
                    <a:pt x="15" y="295"/>
                    <a:pt x="4" y="306"/>
                  </a:cubicBezTo>
                  <a:cubicBezTo>
                    <a:pt x="38" y="351"/>
                    <a:pt x="60" y="373"/>
                    <a:pt x="83" y="373"/>
                  </a:cubicBezTo>
                  <a:cubicBezTo>
                    <a:pt x="97" y="373"/>
                    <a:pt x="112" y="359"/>
                    <a:pt x="131" y="336"/>
                  </a:cubicBezTo>
                  <a:cubicBezTo>
                    <a:pt x="135" y="359"/>
                    <a:pt x="142" y="378"/>
                    <a:pt x="146" y="396"/>
                  </a:cubicBezTo>
                  <a:lnTo>
                    <a:pt x="150" y="396"/>
                  </a:lnTo>
                  <a:cubicBezTo>
                    <a:pt x="154" y="396"/>
                    <a:pt x="161" y="396"/>
                    <a:pt x="164" y="400"/>
                  </a:cubicBezTo>
                  <a:lnTo>
                    <a:pt x="183" y="400"/>
                  </a:lnTo>
                  <a:cubicBezTo>
                    <a:pt x="195" y="400"/>
                    <a:pt x="206" y="396"/>
                    <a:pt x="209" y="378"/>
                  </a:cubicBezTo>
                  <a:cubicBezTo>
                    <a:pt x="187" y="370"/>
                    <a:pt x="150" y="385"/>
                    <a:pt x="187" y="336"/>
                  </a:cubicBezTo>
                  <a:cubicBezTo>
                    <a:pt x="209" y="302"/>
                    <a:pt x="250" y="292"/>
                    <a:pt x="288" y="254"/>
                  </a:cubicBezTo>
                  <a:lnTo>
                    <a:pt x="280" y="254"/>
                  </a:lnTo>
                  <a:cubicBezTo>
                    <a:pt x="240" y="254"/>
                    <a:pt x="224" y="221"/>
                    <a:pt x="202" y="216"/>
                  </a:cubicBezTo>
                  <a:cubicBezTo>
                    <a:pt x="164" y="216"/>
                    <a:pt x="157" y="209"/>
                    <a:pt x="164" y="176"/>
                  </a:cubicBezTo>
                  <a:cubicBezTo>
                    <a:pt x="180" y="112"/>
                    <a:pt x="135" y="74"/>
                    <a:pt x="101" y="30"/>
                  </a:cubicBezTo>
                  <a:cubicBezTo>
                    <a:pt x="83" y="7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7" name="Google Shape;34777;p24"/>
            <p:cNvSpPr/>
            <p:nvPr/>
          </p:nvSpPr>
          <p:spPr>
            <a:xfrm>
              <a:off x="-5066128" y="-1803184"/>
              <a:ext cx="6303" cy="13752"/>
            </a:xfrm>
            <a:custGeom>
              <a:avLst/>
              <a:gdLst/>
              <a:ahLst/>
              <a:cxnLst/>
              <a:rect l="l" t="t" r="r" b="b"/>
              <a:pathLst>
                <a:path w="132" h="288" extrusionOk="0">
                  <a:moveTo>
                    <a:pt x="49" y="0"/>
                  </a:moveTo>
                  <a:cubicBezTo>
                    <a:pt x="41" y="18"/>
                    <a:pt x="15" y="26"/>
                    <a:pt x="19" y="49"/>
                  </a:cubicBezTo>
                  <a:cubicBezTo>
                    <a:pt x="30" y="71"/>
                    <a:pt x="52" y="94"/>
                    <a:pt x="7" y="101"/>
                  </a:cubicBezTo>
                  <a:cubicBezTo>
                    <a:pt x="7" y="120"/>
                    <a:pt x="0" y="142"/>
                    <a:pt x="7" y="153"/>
                  </a:cubicBezTo>
                  <a:cubicBezTo>
                    <a:pt x="49" y="198"/>
                    <a:pt x="26" y="243"/>
                    <a:pt x="7" y="287"/>
                  </a:cubicBezTo>
                  <a:lnTo>
                    <a:pt x="12" y="287"/>
                  </a:lnTo>
                  <a:cubicBezTo>
                    <a:pt x="19" y="287"/>
                    <a:pt x="26" y="287"/>
                    <a:pt x="34" y="284"/>
                  </a:cubicBezTo>
                  <a:cubicBezTo>
                    <a:pt x="41" y="280"/>
                    <a:pt x="49" y="280"/>
                    <a:pt x="57" y="280"/>
                  </a:cubicBezTo>
                  <a:lnTo>
                    <a:pt x="67" y="280"/>
                  </a:lnTo>
                  <a:cubicBezTo>
                    <a:pt x="75" y="284"/>
                    <a:pt x="79" y="284"/>
                    <a:pt x="83" y="284"/>
                  </a:cubicBezTo>
                  <a:cubicBezTo>
                    <a:pt x="105" y="284"/>
                    <a:pt x="116" y="265"/>
                    <a:pt x="131" y="247"/>
                  </a:cubicBezTo>
                  <a:cubicBezTo>
                    <a:pt x="109" y="209"/>
                    <a:pt x="90" y="175"/>
                    <a:pt x="101" y="127"/>
                  </a:cubicBezTo>
                  <a:cubicBezTo>
                    <a:pt x="112" y="82"/>
                    <a:pt x="101" y="26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8" name="Google Shape;34778;p24"/>
            <p:cNvSpPr/>
            <p:nvPr/>
          </p:nvSpPr>
          <p:spPr>
            <a:xfrm>
              <a:off x="-5069518" y="-1816410"/>
              <a:ext cx="7210" cy="2149"/>
            </a:xfrm>
            <a:custGeom>
              <a:avLst/>
              <a:gdLst/>
              <a:ahLst/>
              <a:cxnLst/>
              <a:rect l="l" t="t" r="r" b="b"/>
              <a:pathLst>
                <a:path w="151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15"/>
                    <a:pt x="7" y="31"/>
                    <a:pt x="7" y="41"/>
                  </a:cubicBezTo>
                  <a:cubicBezTo>
                    <a:pt x="7" y="45"/>
                    <a:pt x="11" y="45"/>
                    <a:pt x="11" y="45"/>
                  </a:cubicBezTo>
                  <a:cubicBezTo>
                    <a:pt x="33" y="45"/>
                    <a:pt x="60" y="31"/>
                    <a:pt x="86" y="31"/>
                  </a:cubicBezTo>
                  <a:cubicBezTo>
                    <a:pt x="97" y="31"/>
                    <a:pt x="109" y="34"/>
                    <a:pt x="120" y="41"/>
                  </a:cubicBezTo>
                  <a:cubicBezTo>
                    <a:pt x="138" y="38"/>
                    <a:pt x="150" y="26"/>
                    <a:pt x="146" y="4"/>
                  </a:cubicBezTo>
                  <a:lnTo>
                    <a:pt x="146" y="4"/>
                  </a:lnTo>
                  <a:cubicBezTo>
                    <a:pt x="120" y="12"/>
                    <a:pt x="97" y="15"/>
                    <a:pt x="71" y="15"/>
                  </a:cubicBezTo>
                  <a:cubicBezTo>
                    <a:pt x="49" y="15"/>
                    <a:pt x="23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9" name="Google Shape;34779;p24"/>
            <p:cNvSpPr/>
            <p:nvPr/>
          </p:nvSpPr>
          <p:spPr>
            <a:xfrm>
              <a:off x="-5381516" y="-1704866"/>
              <a:ext cx="2531" cy="2578"/>
            </a:xfrm>
            <a:custGeom>
              <a:avLst/>
              <a:gdLst/>
              <a:ahLst/>
              <a:cxnLst/>
              <a:rect l="l" t="t" r="r" b="b"/>
              <a:pathLst>
                <a:path w="53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7"/>
                    <a:pt x="7" y="45"/>
                    <a:pt x="33" y="53"/>
                  </a:cubicBezTo>
                  <a:cubicBezTo>
                    <a:pt x="41" y="53"/>
                    <a:pt x="49" y="45"/>
                    <a:pt x="49" y="42"/>
                  </a:cubicBezTo>
                  <a:cubicBezTo>
                    <a:pt x="52" y="12"/>
                    <a:pt x="30" y="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0" name="Google Shape;34780;p24"/>
            <p:cNvSpPr/>
            <p:nvPr/>
          </p:nvSpPr>
          <p:spPr>
            <a:xfrm>
              <a:off x="-5379606" y="-1698468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1"/>
                  </a:moveTo>
                  <a:cubicBezTo>
                    <a:pt x="19" y="1"/>
                    <a:pt x="5" y="12"/>
                    <a:pt x="1" y="54"/>
                  </a:cubicBezTo>
                  <a:cubicBezTo>
                    <a:pt x="28" y="35"/>
                    <a:pt x="54" y="12"/>
                    <a:pt x="87" y="9"/>
                  </a:cubicBezTo>
                  <a:cubicBezTo>
                    <a:pt x="72" y="5"/>
                    <a:pt x="57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1" name="Google Shape;34781;p24"/>
            <p:cNvSpPr/>
            <p:nvPr/>
          </p:nvSpPr>
          <p:spPr>
            <a:xfrm>
              <a:off x="-5227714" y="-1932252"/>
              <a:ext cx="9216" cy="7163"/>
            </a:xfrm>
            <a:custGeom>
              <a:avLst/>
              <a:gdLst/>
              <a:ahLst/>
              <a:cxnLst/>
              <a:rect l="l" t="t" r="r" b="b"/>
              <a:pathLst>
                <a:path w="193" h="150" extrusionOk="0">
                  <a:moveTo>
                    <a:pt x="39" y="0"/>
                  </a:moveTo>
                  <a:lnTo>
                    <a:pt x="39" y="0"/>
                  </a:lnTo>
                  <a:cubicBezTo>
                    <a:pt x="46" y="45"/>
                    <a:pt x="27" y="83"/>
                    <a:pt x="1" y="116"/>
                  </a:cubicBezTo>
                  <a:cubicBezTo>
                    <a:pt x="16" y="112"/>
                    <a:pt x="31" y="105"/>
                    <a:pt x="46" y="105"/>
                  </a:cubicBezTo>
                  <a:cubicBezTo>
                    <a:pt x="57" y="105"/>
                    <a:pt x="68" y="112"/>
                    <a:pt x="76" y="135"/>
                  </a:cubicBezTo>
                  <a:cubicBezTo>
                    <a:pt x="83" y="146"/>
                    <a:pt x="91" y="150"/>
                    <a:pt x="99" y="150"/>
                  </a:cubicBezTo>
                  <a:cubicBezTo>
                    <a:pt x="106" y="150"/>
                    <a:pt x="113" y="150"/>
                    <a:pt x="121" y="142"/>
                  </a:cubicBezTo>
                  <a:cubicBezTo>
                    <a:pt x="135" y="135"/>
                    <a:pt x="151" y="135"/>
                    <a:pt x="166" y="135"/>
                  </a:cubicBezTo>
                  <a:lnTo>
                    <a:pt x="192" y="135"/>
                  </a:lnTo>
                  <a:cubicBezTo>
                    <a:pt x="188" y="135"/>
                    <a:pt x="188" y="135"/>
                    <a:pt x="184" y="131"/>
                  </a:cubicBezTo>
                  <a:cubicBezTo>
                    <a:pt x="144" y="112"/>
                    <a:pt x="144" y="109"/>
                    <a:pt x="135" y="60"/>
                  </a:cubicBezTo>
                  <a:cubicBezTo>
                    <a:pt x="135" y="52"/>
                    <a:pt x="125" y="49"/>
                    <a:pt x="121" y="41"/>
                  </a:cubicBezTo>
                  <a:cubicBezTo>
                    <a:pt x="109" y="57"/>
                    <a:pt x="94" y="71"/>
                    <a:pt x="87" y="79"/>
                  </a:cubicBezTo>
                  <a:cubicBezTo>
                    <a:pt x="49" y="64"/>
                    <a:pt x="72" y="19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2" name="Google Shape;34782;p24"/>
            <p:cNvSpPr/>
            <p:nvPr/>
          </p:nvSpPr>
          <p:spPr>
            <a:xfrm>
              <a:off x="-5029026" y="-1673829"/>
              <a:ext cx="6828" cy="6303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72" y="1"/>
                  </a:moveTo>
                  <a:cubicBezTo>
                    <a:pt x="65" y="1"/>
                    <a:pt x="53" y="5"/>
                    <a:pt x="38" y="20"/>
                  </a:cubicBezTo>
                  <a:cubicBezTo>
                    <a:pt x="87" y="102"/>
                    <a:pt x="87" y="106"/>
                    <a:pt x="1" y="117"/>
                  </a:cubicBezTo>
                  <a:cubicBezTo>
                    <a:pt x="15" y="128"/>
                    <a:pt x="30" y="132"/>
                    <a:pt x="46" y="132"/>
                  </a:cubicBezTo>
                  <a:cubicBezTo>
                    <a:pt x="57" y="132"/>
                    <a:pt x="68" y="132"/>
                    <a:pt x="83" y="128"/>
                  </a:cubicBezTo>
                  <a:cubicBezTo>
                    <a:pt x="94" y="124"/>
                    <a:pt x="105" y="124"/>
                    <a:pt x="117" y="124"/>
                  </a:cubicBezTo>
                  <a:lnTo>
                    <a:pt x="127" y="124"/>
                  </a:lnTo>
                  <a:cubicBezTo>
                    <a:pt x="132" y="90"/>
                    <a:pt x="143" y="61"/>
                    <a:pt x="135" y="28"/>
                  </a:cubicBezTo>
                  <a:cubicBezTo>
                    <a:pt x="113" y="20"/>
                    <a:pt x="94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3" name="Google Shape;34783;p24"/>
            <p:cNvSpPr/>
            <p:nvPr/>
          </p:nvSpPr>
          <p:spPr>
            <a:xfrm>
              <a:off x="-5029026" y="-1672922"/>
              <a:ext cx="4202" cy="4727"/>
            </a:xfrm>
            <a:custGeom>
              <a:avLst/>
              <a:gdLst/>
              <a:ahLst/>
              <a:cxnLst/>
              <a:rect l="l" t="t" r="r" b="b"/>
              <a:pathLst>
                <a:path w="88" h="99" extrusionOk="0">
                  <a:moveTo>
                    <a:pt x="38" y="1"/>
                  </a:moveTo>
                  <a:lnTo>
                    <a:pt x="38" y="1"/>
                  </a:lnTo>
                  <a:cubicBezTo>
                    <a:pt x="8" y="27"/>
                    <a:pt x="1" y="61"/>
                    <a:pt x="1" y="98"/>
                  </a:cubicBezTo>
                  <a:cubicBezTo>
                    <a:pt x="87" y="87"/>
                    <a:pt x="87" y="83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4" name="Google Shape;34784;p24"/>
            <p:cNvSpPr/>
            <p:nvPr/>
          </p:nvSpPr>
          <p:spPr>
            <a:xfrm>
              <a:off x="-5563969" y="-1889945"/>
              <a:ext cx="7926" cy="7735"/>
            </a:xfrm>
            <a:custGeom>
              <a:avLst/>
              <a:gdLst/>
              <a:ahLst/>
              <a:cxnLst/>
              <a:rect l="l" t="t" r="r" b="b"/>
              <a:pathLst>
                <a:path w="166" h="162" extrusionOk="0">
                  <a:moveTo>
                    <a:pt x="161" y="1"/>
                  </a:moveTo>
                  <a:cubicBezTo>
                    <a:pt x="135" y="1"/>
                    <a:pt x="116" y="1"/>
                    <a:pt x="94" y="4"/>
                  </a:cubicBezTo>
                  <a:cubicBezTo>
                    <a:pt x="16" y="18"/>
                    <a:pt x="0" y="71"/>
                    <a:pt x="38" y="139"/>
                  </a:cubicBezTo>
                  <a:cubicBezTo>
                    <a:pt x="45" y="158"/>
                    <a:pt x="53" y="161"/>
                    <a:pt x="60" y="161"/>
                  </a:cubicBezTo>
                  <a:cubicBezTo>
                    <a:pt x="68" y="161"/>
                    <a:pt x="71" y="153"/>
                    <a:pt x="79" y="146"/>
                  </a:cubicBezTo>
                  <a:cubicBezTo>
                    <a:pt x="83" y="142"/>
                    <a:pt x="90" y="135"/>
                    <a:pt x="98" y="135"/>
                  </a:cubicBezTo>
                  <a:lnTo>
                    <a:pt x="102" y="135"/>
                  </a:lnTo>
                  <a:cubicBezTo>
                    <a:pt x="109" y="139"/>
                    <a:pt x="116" y="139"/>
                    <a:pt x="124" y="139"/>
                  </a:cubicBezTo>
                  <a:cubicBezTo>
                    <a:pt x="150" y="139"/>
                    <a:pt x="161" y="108"/>
                    <a:pt x="161" y="79"/>
                  </a:cubicBezTo>
                  <a:cubicBezTo>
                    <a:pt x="165" y="53"/>
                    <a:pt x="161" y="30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5" name="Google Shape;34785;p24"/>
            <p:cNvSpPr/>
            <p:nvPr/>
          </p:nvSpPr>
          <p:spPr>
            <a:xfrm>
              <a:off x="-5261950" y="-2006694"/>
              <a:ext cx="7544" cy="12701"/>
            </a:xfrm>
            <a:custGeom>
              <a:avLst/>
              <a:gdLst/>
              <a:ahLst/>
              <a:cxnLst/>
              <a:rect l="l" t="t" r="r" b="b"/>
              <a:pathLst>
                <a:path w="158" h="266" extrusionOk="0">
                  <a:moveTo>
                    <a:pt x="26" y="1"/>
                  </a:moveTo>
                  <a:cubicBezTo>
                    <a:pt x="23" y="1"/>
                    <a:pt x="19" y="4"/>
                    <a:pt x="15" y="8"/>
                  </a:cubicBezTo>
                  <a:cubicBezTo>
                    <a:pt x="15" y="27"/>
                    <a:pt x="19" y="41"/>
                    <a:pt x="19" y="56"/>
                  </a:cubicBezTo>
                  <a:cubicBezTo>
                    <a:pt x="31" y="68"/>
                    <a:pt x="60" y="72"/>
                    <a:pt x="60" y="86"/>
                  </a:cubicBezTo>
                  <a:cubicBezTo>
                    <a:pt x="60" y="86"/>
                    <a:pt x="60" y="94"/>
                    <a:pt x="53" y="98"/>
                  </a:cubicBezTo>
                  <a:cubicBezTo>
                    <a:pt x="49" y="101"/>
                    <a:pt x="41" y="108"/>
                    <a:pt x="34" y="113"/>
                  </a:cubicBezTo>
                  <a:cubicBezTo>
                    <a:pt x="19" y="120"/>
                    <a:pt x="0" y="172"/>
                    <a:pt x="23" y="180"/>
                  </a:cubicBezTo>
                  <a:cubicBezTo>
                    <a:pt x="67" y="195"/>
                    <a:pt x="60" y="232"/>
                    <a:pt x="83" y="258"/>
                  </a:cubicBezTo>
                  <a:lnTo>
                    <a:pt x="90" y="258"/>
                  </a:lnTo>
                  <a:cubicBezTo>
                    <a:pt x="94" y="258"/>
                    <a:pt x="98" y="258"/>
                    <a:pt x="102" y="262"/>
                  </a:cubicBezTo>
                  <a:cubicBezTo>
                    <a:pt x="109" y="262"/>
                    <a:pt x="112" y="265"/>
                    <a:pt x="116" y="265"/>
                  </a:cubicBezTo>
                  <a:cubicBezTo>
                    <a:pt x="120" y="265"/>
                    <a:pt x="128" y="262"/>
                    <a:pt x="131" y="255"/>
                  </a:cubicBezTo>
                  <a:cubicBezTo>
                    <a:pt x="138" y="243"/>
                    <a:pt x="105" y="203"/>
                    <a:pt x="138" y="203"/>
                  </a:cubicBezTo>
                  <a:cubicBezTo>
                    <a:pt x="143" y="203"/>
                    <a:pt x="146" y="203"/>
                    <a:pt x="154" y="206"/>
                  </a:cubicBezTo>
                  <a:cubicBezTo>
                    <a:pt x="154" y="203"/>
                    <a:pt x="157" y="203"/>
                    <a:pt x="157" y="203"/>
                  </a:cubicBezTo>
                  <a:lnTo>
                    <a:pt x="157" y="172"/>
                  </a:lnTo>
                  <a:cubicBezTo>
                    <a:pt x="105" y="165"/>
                    <a:pt x="71" y="101"/>
                    <a:pt x="90" y="49"/>
                  </a:cubicBezTo>
                  <a:cubicBezTo>
                    <a:pt x="94" y="30"/>
                    <a:pt x="102" y="15"/>
                    <a:pt x="79" y="4"/>
                  </a:cubicBezTo>
                  <a:cubicBezTo>
                    <a:pt x="76" y="19"/>
                    <a:pt x="67" y="30"/>
                    <a:pt x="57" y="30"/>
                  </a:cubicBezTo>
                  <a:cubicBezTo>
                    <a:pt x="53" y="30"/>
                    <a:pt x="45" y="27"/>
                    <a:pt x="34" y="15"/>
                  </a:cubicBezTo>
                  <a:cubicBezTo>
                    <a:pt x="31" y="12"/>
                    <a:pt x="31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6" name="Google Shape;34786;p24"/>
            <p:cNvSpPr/>
            <p:nvPr/>
          </p:nvSpPr>
          <p:spPr>
            <a:xfrm>
              <a:off x="-5268015" y="-2002970"/>
              <a:ext cx="4107" cy="5253"/>
            </a:xfrm>
            <a:custGeom>
              <a:avLst/>
              <a:gdLst/>
              <a:ahLst/>
              <a:cxnLst/>
              <a:rect l="l" t="t" r="r" b="b"/>
              <a:pathLst>
                <a:path w="86" h="110" extrusionOk="0">
                  <a:moveTo>
                    <a:pt x="11" y="1"/>
                  </a:moveTo>
                  <a:cubicBezTo>
                    <a:pt x="56" y="23"/>
                    <a:pt x="1" y="94"/>
                    <a:pt x="60" y="109"/>
                  </a:cubicBezTo>
                  <a:cubicBezTo>
                    <a:pt x="86" y="23"/>
                    <a:pt x="86" y="23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7" name="Google Shape;34787;p24"/>
            <p:cNvSpPr/>
            <p:nvPr/>
          </p:nvSpPr>
          <p:spPr>
            <a:xfrm>
              <a:off x="-5264099" y="-2007745"/>
              <a:ext cx="3104" cy="3772"/>
            </a:xfrm>
            <a:custGeom>
              <a:avLst/>
              <a:gdLst/>
              <a:ahLst/>
              <a:cxnLst/>
              <a:rect l="l" t="t" r="r" b="b"/>
              <a:pathLst>
                <a:path w="65" h="79" extrusionOk="0">
                  <a:moveTo>
                    <a:pt x="31" y="0"/>
                  </a:moveTo>
                  <a:cubicBezTo>
                    <a:pt x="26" y="0"/>
                    <a:pt x="23" y="4"/>
                    <a:pt x="16" y="15"/>
                  </a:cubicBezTo>
                  <a:cubicBezTo>
                    <a:pt x="16" y="15"/>
                    <a:pt x="16" y="18"/>
                    <a:pt x="12" y="18"/>
                  </a:cubicBezTo>
                  <a:lnTo>
                    <a:pt x="12" y="34"/>
                  </a:lnTo>
                  <a:cubicBezTo>
                    <a:pt x="0" y="75"/>
                    <a:pt x="16" y="78"/>
                    <a:pt x="38" y="78"/>
                  </a:cubicBezTo>
                  <a:lnTo>
                    <a:pt x="64" y="78"/>
                  </a:lnTo>
                  <a:cubicBezTo>
                    <a:pt x="64" y="63"/>
                    <a:pt x="60" y="49"/>
                    <a:pt x="60" y="30"/>
                  </a:cubicBezTo>
                  <a:cubicBezTo>
                    <a:pt x="49" y="30"/>
                    <a:pt x="45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8" name="Google Shape;34788;p24"/>
            <p:cNvSpPr/>
            <p:nvPr/>
          </p:nvSpPr>
          <p:spPr>
            <a:xfrm>
              <a:off x="-5073815" y="-1801274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42"/>
                    <a:pt x="53" y="64"/>
                    <a:pt x="61" y="102"/>
                  </a:cubicBezTo>
                  <a:cubicBezTo>
                    <a:pt x="64" y="117"/>
                    <a:pt x="71" y="128"/>
                    <a:pt x="87" y="128"/>
                  </a:cubicBezTo>
                  <a:cubicBezTo>
                    <a:pt x="87" y="128"/>
                    <a:pt x="90" y="128"/>
                    <a:pt x="94" y="124"/>
                  </a:cubicBezTo>
                  <a:cubicBezTo>
                    <a:pt x="105" y="124"/>
                    <a:pt x="116" y="113"/>
                    <a:pt x="120" y="102"/>
                  </a:cubicBezTo>
                  <a:cubicBezTo>
                    <a:pt x="123" y="87"/>
                    <a:pt x="128" y="76"/>
                    <a:pt x="120" y="64"/>
                  </a:cubicBezTo>
                  <a:cubicBezTo>
                    <a:pt x="116" y="61"/>
                    <a:pt x="113" y="57"/>
                    <a:pt x="109" y="57"/>
                  </a:cubicBezTo>
                  <a:cubicBezTo>
                    <a:pt x="79" y="42"/>
                    <a:pt x="56" y="19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9" name="Google Shape;34789;p24"/>
            <p:cNvSpPr/>
            <p:nvPr/>
          </p:nvSpPr>
          <p:spPr>
            <a:xfrm>
              <a:off x="-5068802" y="-1801274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75" y="9"/>
                  </a:moveTo>
                  <a:lnTo>
                    <a:pt x="75" y="9"/>
                  </a:lnTo>
                  <a:cubicBezTo>
                    <a:pt x="49" y="19"/>
                    <a:pt x="0" y="1"/>
                    <a:pt x="15" y="61"/>
                  </a:cubicBezTo>
                  <a:lnTo>
                    <a:pt x="63" y="61"/>
                  </a:lnTo>
                  <a:cubicBezTo>
                    <a:pt x="108" y="54"/>
                    <a:pt x="86" y="31"/>
                    <a:pt x="75" y="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0" name="Google Shape;34790;p24"/>
            <p:cNvSpPr/>
            <p:nvPr/>
          </p:nvSpPr>
          <p:spPr>
            <a:xfrm>
              <a:off x="-5352819" y="-2021162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45" y="1"/>
                  </a:moveTo>
                  <a:cubicBezTo>
                    <a:pt x="23" y="1"/>
                    <a:pt x="0" y="16"/>
                    <a:pt x="5" y="57"/>
                  </a:cubicBezTo>
                  <a:cubicBezTo>
                    <a:pt x="19" y="68"/>
                    <a:pt x="31" y="102"/>
                    <a:pt x="64" y="102"/>
                  </a:cubicBezTo>
                  <a:lnTo>
                    <a:pt x="68" y="102"/>
                  </a:lnTo>
                  <a:cubicBezTo>
                    <a:pt x="90" y="97"/>
                    <a:pt x="102" y="80"/>
                    <a:pt x="98" y="53"/>
                  </a:cubicBezTo>
                  <a:cubicBezTo>
                    <a:pt x="95" y="23"/>
                    <a:pt x="76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1" name="Google Shape;34791;p24"/>
            <p:cNvSpPr/>
            <p:nvPr/>
          </p:nvSpPr>
          <p:spPr>
            <a:xfrm>
              <a:off x="-5332477" y="-2022738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31" y="0"/>
                  </a:moveTo>
                  <a:cubicBezTo>
                    <a:pt x="19" y="4"/>
                    <a:pt x="0" y="15"/>
                    <a:pt x="9" y="30"/>
                  </a:cubicBezTo>
                  <a:cubicBezTo>
                    <a:pt x="16" y="52"/>
                    <a:pt x="19" y="78"/>
                    <a:pt x="50" y="78"/>
                  </a:cubicBezTo>
                  <a:cubicBezTo>
                    <a:pt x="64" y="78"/>
                    <a:pt x="68" y="60"/>
                    <a:pt x="68" y="41"/>
                  </a:cubicBezTo>
                  <a:cubicBezTo>
                    <a:pt x="64" y="18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2" name="Google Shape;34792;p24"/>
            <p:cNvSpPr/>
            <p:nvPr/>
          </p:nvSpPr>
          <p:spPr>
            <a:xfrm>
              <a:off x="-5135938" y="-1713079"/>
              <a:ext cx="22395" cy="16665"/>
            </a:xfrm>
            <a:custGeom>
              <a:avLst/>
              <a:gdLst/>
              <a:ahLst/>
              <a:cxnLst/>
              <a:rect l="l" t="t" r="r" b="b"/>
              <a:pathLst>
                <a:path w="469" h="349" extrusionOk="0">
                  <a:moveTo>
                    <a:pt x="180" y="1"/>
                  </a:moveTo>
                  <a:cubicBezTo>
                    <a:pt x="161" y="1"/>
                    <a:pt x="146" y="8"/>
                    <a:pt x="128" y="20"/>
                  </a:cubicBezTo>
                  <a:cubicBezTo>
                    <a:pt x="120" y="42"/>
                    <a:pt x="101" y="57"/>
                    <a:pt x="87" y="75"/>
                  </a:cubicBezTo>
                  <a:cubicBezTo>
                    <a:pt x="30" y="135"/>
                    <a:pt x="1" y="199"/>
                    <a:pt x="34" y="281"/>
                  </a:cubicBezTo>
                  <a:cubicBezTo>
                    <a:pt x="64" y="270"/>
                    <a:pt x="61" y="244"/>
                    <a:pt x="71" y="225"/>
                  </a:cubicBezTo>
                  <a:cubicBezTo>
                    <a:pt x="79" y="214"/>
                    <a:pt x="87" y="191"/>
                    <a:pt x="101" y="191"/>
                  </a:cubicBezTo>
                  <a:lnTo>
                    <a:pt x="109" y="191"/>
                  </a:lnTo>
                  <a:cubicBezTo>
                    <a:pt x="135" y="199"/>
                    <a:pt x="146" y="222"/>
                    <a:pt x="146" y="248"/>
                  </a:cubicBezTo>
                  <a:cubicBezTo>
                    <a:pt x="146" y="274"/>
                    <a:pt x="116" y="289"/>
                    <a:pt x="124" y="315"/>
                  </a:cubicBezTo>
                  <a:lnTo>
                    <a:pt x="128" y="315"/>
                  </a:lnTo>
                  <a:cubicBezTo>
                    <a:pt x="158" y="315"/>
                    <a:pt x="168" y="292"/>
                    <a:pt x="176" y="274"/>
                  </a:cubicBezTo>
                  <a:cubicBezTo>
                    <a:pt x="187" y="262"/>
                    <a:pt x="195" y="251"/>
                    <a:pt x="202" y="251"/>
                  </a:cubicBezTo>
                  <a:cubicBezTo>
                    <a:pt x="210" y="251"/>
                    <a:pt x="218" y="258"/>
                    <a:pt x="225" y="266"/>
                  </a:cubicBezTo>
                  <a:cubicBezTo>
                    <a:pt x="258" y="248"/>
                    <a:pt x="221" y="210"/>
                    <a:pt x="251" y="191"/>
                  </a:cubicBezTo>
                  <a:lnTo>
                    <a:pt x="251" y="191"/>
                  </a:lnTo>
                  <a:cubicBezTo>
                    <a:pt x="277" y="255"/>
                    <a:pt x="299" y="277"/>
                    <a:pt x="352" y="277"/>
                  </a:cubicBezTo>
                  <a:lnTo>
                    <a:pt x="375" y="277"/>
                  </a:lnTo>
                  <a:cubicBezTo>
                    <a:pt x="363" y="337"/>
                    <a:pt x="367" y="345"/>
                    <a:pt x="408" y="348"/>
                  </a:cubicBezTo>
                  <a:cubicBezTo>
                    <a:pt x="438" y="311"/>
                    <a:pt x="468" y="270"/>
                    <a:pt x="464" y="217"/>
                  </a:cubicBezTo>
                  <a:lnTo>
                    <a:pt x="464" y="217"/>
                  </a:lnTo>
                  <a:cubicBezTo>
                    <a:pt x="460" y="222"/>
                    <a:pt x="453" y="222"/>
                    <a:pt x="449" y="222"/>
                  </a:cubicBezTo>
                  <a:cubicBezTo>
                    <a:pt x="438" y="222"/>
                    <a:pt x="430" y="210"/>
                    <a:pt x="423" y="199"/>
                  </a:cubicBezTo>
                  <a:cubicBezTo>
                    <a:pt x="412" y="188"/>
                    <a:pt x="404" y="172"/>
                    <a:pt x="389" y="172"/>
                  </a:cubicBezTo>
                  <a:cubicBezTo>
                    <a:pt x="382" y="172"/>
                    <a:pt x="375" y="177"/>
                    <a:pt x="367" y="180"/>
                  </a:cubicBezTo>
                  <a:cubicBezTo>
                    <a:pt x="363" y="184"/>
                    <a:pt x="359" y="184"/>
                    <a:pt x="359" y="184"/>
                  </a:cubicBezTo>
                  <a:cubicBezTo>
                    <a:pt x="337" y="184"/>
                    <a:pt x="322" y="124"/>
                    <a:pt x="292" y="101"/>
                  </a:cubicBezTo>
                  <a:cubicBezTo>
                    <a:pt x="244" y="91"/>
                    <a:pt x="195" y="83"/>
                    <a:pt x="221" y="12"/>
                  </a:cubicBezTo>
                  <a:cubicBezTo>
                    <a:pt x="210" y="4"/>
                    <a:pt x="195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3" name="Google Shape;34793;p24"/>
            <p:cNvSpPr/>
            <p:nvPr/>
          </p:nvSpPr>
          <p:spPr>
            <a:xfrm>
              <a:off x="-5121995" y="-1710740"/>
              <a:ext cx="10410" cy="8261"/>
            </a:xfrm>
            <a:custGeom>
              <a:avLst/>
              <a:gdLst/>
              <a:ahLst/>
              <a:cxnLst/>
              <a:rect l="l" t="t" r="r" b="b"/>
              <a:pathLst>
                <a:path w="218" h="173" extrusionOk="0">
                  <a:moveTo>
                    <a:pt x="180" y="94"/>
                  </a:moveTo>
                  <a:lnTo>
                    <a:pt x="180" y="101"/>
                  </a:lnTo>
                  <a:cubicBezTo>
                    <a:pt x="183" y="101"/>
                    <a:pt x="180" y="97"/>
                    <a:pt x="180" y="94"/>
                  </a:cubicBezTo>
                  <a:close/>
                  <a:moveTo>
                    <a:pt x="78" y="0"/>
                  </a:moveTo>
                  <a:cubicBezTo>
                    <a:pt x="64" y="34"/>
                    <a:pt x="26" y="30"/>
                    <a:pt x="0" y="52"/>
                  </a:cubicBezTo>
                  <a:cubicBezTo>
                    <a:pt x="30" y="75"/>
                    <a:pt x="45" y="135"/>
                    <a:pt x="67" y="135"/>
                  </a:cubicBezTo>
                  <a:cubicBezTo>
                    <a:pt x="67" y="135"/>
                    <a:pt x="71" y="135"/>
                    <a:pt x="75" y="131"/>
                  </a:cubicBezTo>
                  <a:cubicBezTo>
                    <a:pt x="83" y="128"/>
                    <a:pt x="90" y="123"/>
                    <a:pt x="97" y="123"/>
                  </a:cubicBezTo>
                  <a:cubicBezTo>
                    <a:pt x="112" y="123"/>
                    <a:pt x="120" y="139"/>
                    <a:pt x="131" y="150"/>
                  </a:cubicBezTo>
                  <a:cubicBezTo>
                    <a:pt x="138" y="161"/>
                    <a:pt x="146" y="173"/>
                    <a:pt x="157" y="173"/>
                  </a:cubicBezTo>
                  <a:cubicBezTo>
                    <a:pt x="161" y="173"/>
                    <a:pt x="168" y="173"/>
                    <a:pt x="172" y="168"/>
                  </a:cubicBezTo>
                  <a:cubicBezTo>
                    <a:pt x="183" y="154"/>
                    <a:pt x="206" y="154"/>
                    <a:pt x="217" y="131"/>
                  </a:cubicBezTo>
                  <a:cubicBezTo>
                    <a:pt x="202" y="123"/>
                    <a:pt x="190" y="112"/>
                    <a:pt x="180" y="101"/>
                  </a:cubicBezTo>
                  <a:cubicBezTo>
                    <a:pt x="138" y="78"/>
                    <a:pt x="112" y="42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4" name="Google Shape;34794;p24"/>
            <p:cNvSpPr/>
            <p:nvPr/>
          </p:nvSpPr>
          <p:spPr>
            <a:xfrm>
              <a:off x="-5124478" y="-1724157"/>
              <a:ext cx="5539" cy="6876"/>
            </a:xfrm>
            <a:custGeom>
              <a:avLst/>
              <a:gdLst/>
              <a:ahLst/>
              <a:cxnLst/>
              <a:rect l="l" t="t" r="r" b="b"/>
              <a:pathLst>
                <a:path w="116" h="144" extrusionOk="0">
                  <a:moveTo>
                    <a:pt x="56" y="1"/>
                  </a:moveTo>
                  <a:cubicBezTo>
                    <a:pt x="33" y="1"/>
                    <a:pt x="18" y="27"/>
                    <a:pt x="0" y="35"/>
                  </a:cubicBezTo>
                  <a:cubicBezTo>
                    <a:pt x="0" y="57"/>
                    <a:pt x="0" y="79"/>
                    <a:pt x="4" y="98"/>
                  </a:cubicBezTo>
                  <a:cubicBezTo>
                    <a:pt x="7" y="128"/>
                    <a:pt x="23" y="143"/>
                    <a:pt x="41" y="143"/>
                  </a:cubicBezTo>
                  <a:cubicBezTo>
                    <a:pt x="49" y="143"/>
                    <a:pt x="59" y="140"/>
                    <a:pt x="71" y="132"/>
                  </a:cubicBezTo>
                  <a:cubicBezTo>
                    <a:pt x="93" y="121"/>
                    <a:pt x="116" y="105"/>
                    <a:pt x="116" y="76"/>
                  </a:cubicBezTo>
                  <a:cubicBezTo>
                    <a:pt x="112" y="45"/>
                    <a:pt x="104" y="23"/>
                    <a:pt x="78" y="9"/>
                  </a:cubicBezTo>
                  <a:cubicBezTo>
                    <a:pt x="71" y="5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5" name="Google Shape;34795;p24"/>
            <p:cNvSpPr/>
            <p:nvPr/>
          </p:nvSpPr>
          <p:spPr>
            <a:xfrm>
              <a:off x="-5117554" y="-1711838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1" y="1"/>
                  </a:moveTo>
                  <a:cubicBezTo>
                    <a:pt x="53" y="1"/>
                    <a:pt x="35" y="8"/>
                    <a:pt x="0" y="23"/>
                  </a:cubicBezTo>
                  <a:cubicBezTo>
                    <a:pt x="19" y="65"/>
                    <a:pt x="45" y="101"/>
                    <a:pt x="87" y="124"/>
                  </a:cubicBezTo>
                  <a:lnTo>
                    <a:pt x="87" y="117"/>
                  </a:lnTo>
                  <a:cubicBezTo>
                    <a:pt x="83" y="101"/>
                    <a:pt x="68" y="83"/>
                    <a:pt x="90" y="83"/>
                  </a:cubicBezTo>
                  <a:lnTo>
                    <a:pt x="113" y="83"/>
                  </a:lnTo>
                  <a:cubicBezTo>
                    <a:pt x="120" y="83"/>
                    <a:pt x="128" y="68"/>
                    <a:pt x="131" y="57"/>
                  </a:cubicBezTo>
                  <a:cubicBezTo>
                    <a:pt x="105" y="16"/>
                    <a:pt x="94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6" name="Google Shape;34796;p24"/>
            <p:cNvSpPr/>
            <p:nvPr/>
          </p:nvSpPr>
          <p:spPr>
            <a:xfrm>
              <a:off x="-5126627" y="-1712554"/>
              <a:ext cx="8404" cy="4345"/>
            </a:xfrm>
            <a:custGeom>
              <a:avLst/>
              <a:gdLst/>
              <a:ahLst/>
              <a:cxnLst/>
              <a:rect l="l" t="t" r="r" b="b"/>
              <a:pathLst>
                <a:path w="176" h="91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72"/>
                    <a:pt x="49" y="80"/>
                    <a:pt x="97" y="90"/>
                  </a:cubicBezTo>
                  <a:cubicBezTo>
                    <a:pt x="123" y="68"/>
                    <a:pt x="161" y="72"/>
                    <a:pt x="175" y="38"/>
                  </a:cubicBezTo>
                  <a:cubicBezTo>
                    <a:pt x="161" y="31"/>
                    <a:pt x="149" y="23"/>
                    <a:pt x="135" y="23"/>
                  </a:cubicBezTo>
                  <a:lnTo>
                    <a:pt x="127" y="23"/>
                  </a:lnTo>
                  <a:cubicBezTo>
                    <a:pt x="120" y="27"/>
                    <a:pt x="112" y="31"/>
                    <a:pt x="104" y="31"/>
                  </a:cubicBezTo>
                  <a:cubicBezTo>
                    <a:pt x="78" y="31"/>
                    <a:pt x="56" y="4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7" name="Google Shape;34797;p24"/>
            <p:cNvSpPr/>
            <p:nvPr/>
          </p:nvSpPr>
          <p:spPr>
            <a:xfrm>
              <a:off x="-5114355" y="-1709164"/>
              <a:ext cx="4918" cy="4727"/>
            </a:xfrm>
            <a:custGeom>
              <a:avLst/>
              <a:gdLst/>
              <a:ahLst/>
              <a:cxnLst/>
              <a:rect l="l" t="t" r="r" b="b"/>
              <a:pathLst>
                <a:path w="103" h="99" extrusionOk="0">
                  <a:moveTo>
                    <a:pt x="64" y="1"/>
                  </a:moveTo>
                  <a:cubicBezTo>
                    <a:pt x="61" y="12"/>
                    <a:pt x="53" y="27"/>
                    <a:pt x="46" y="27"/>
                  </a:cubicBezTo>
                  <a:lnTo>
                    <a:pt x="23" y="27"/>
                  </a:lnTo>
                  <a:cubicBezTo>
                    <a:pt x="1" y="27"/>
                    <a:pt x="16" y="45"/>
                    <a:pt x="20" y="61"/>
                  </a:cubicBezTo>
                  <a:cubicBezTo>
                    <a:pt x="20" y="64"/>
                    <a:pt x="23" y="68"/>
                    <a:pt x="20" y="68"/>
                  </a:cubicBezTo>
                  <a:cubicBezTo>
                    <a:pt x="30" y="79"/>
                    <a:pt x="42" y="90"/>
                    <a:pt x="57" y="98"/>
                  </a:cubicBezTo>
                  <a:lnTo>
                    <a:pt x="72" y="98"/>
                  </a:lnTo>
                  <a:cubicBezTo>
                    <a:pt x="68" y="64"/>
                    <a:pt x="102" y="3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8" name="Google Shape;34798;p24"/>
            <p:cNvSpPr/>
            <p:nvPr/>
          </p:nvSpPr>
          <p:spPr>
            <a:xfrm>
              <a:off x="-5125385" y="-1713223"/>
              <a:ext cx="4823" cy="2197"/>
            </a:xfrm>
            <a:custGeom>
              <a:avLst/>
              <a:gdLst/>
              <a:ahLst/>
              <a:cxnLst/>
              <a:rect l="l" t="t" r="r" b="b"/>
              <a:pathLst>
                <a:path w="101" h="46" extrusionOk="0">
                  <a:moveTo>
                    <a:pt x="34" y="0"/>
                  </a:moveTo>
                  <a:cubicBezTo>
                    <a:pt x="23" y="0"/>
                    <a:pt x="15" y="4"/>
                    <a:pt x="0" y="15"/>
                  </a:cubicBezTo>
                  <a:cubicBezTo>
                    <a:pt x="30" y="18"/>
                    <a:pt x="52" y="45"/>
                    <a:pt x="78" y="45"/>
                  </a:cubicBezTo>
                  <a:cubicBezTo>
                    <a:pt x="86" y="45"/>
                    <a:pt x="94" y="41"/>
                    <a:pt x="101" y="37"/>
                  </a:cubicBezTo>
                  <a:cubicBezTo>
                    <a:pt x="78" y="30"/>
                    <a:pt x="60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9" name="Google Shape;34799;p24"/>
            <p:cNvSpPr/>
            <p:nvPr/>
          </p:nvSpPr>
          <p:spPr>
            <a:xfrm>
              <a:off x="-5521472" y="-2187667"/>
              <a:ext cx="3772" cy="5157"/>
            </a:xfrm>
            <a:custGeom>
              <a:avLst/>
              <a:gdLst/>
              <a:ahLst/>
              <a:cxnLst/>
              <a:rect l="l" t="t" r="r" b="b"/>
              <a:pathLst>
                <a:path w="79" h="108" extrusionOk="0">
                  <a:moveTo>
                    <a:pt x="26" y="0"/>
                  </a:moveTo>
                  <a:cubicBezTo>
                    <a:pt x="19" y="0"/>
                    <a:pt x="11" y="0"/>
                    <a:pt x="0" y="4"/>
                  </a:cubicBezTo>
                  <a:cubicBezTo>
                    <a:pt x="30" y="37"/>
                    <a:pt x="30" y="71"/>
                    <a:pt x="23" y="108"/>
                  </a:cubicBezTo>
                  <a:cubicBezTo>
                    <a:pt x="78" y="104"/>
                    <a:pt x="60" y="63"/>
                    <a:pt x="60" y="34"/>
                  </a:cubicBezTo>
                  <a:cubicBezTo>
                    <a:pt x="60" y="8"/>
                    <a:pt x="4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0" name="Google Shape;34800;p24"/>
            <p:cNvSpPr/>
            <p:nvPr/>
          </p:nvSpPr>
          <p:spPr>
            <a:xfrm>
              <a:off x="-5515407" y="-2189624"/>
              <a:ext cx="3772" cy="3390"/>
            </a:xfrm>
            <a:custGeom>
              <a:avLst/>
              <a:gdLst/>
              <a:ahLst/>
              <a:cxnLst/>
              <a:rect l="l" t="t" r="r" b="b"/>
              <a:pathLst>
                <a:path w="79" h="71" extrusionOk="0">
                  <a:moveTo>
                    <a:pt x="68" y="0"/>
                  </a:moveTo>
                  <a:cubicBezTo>
                    <a:pt x="1" y="26"/>
                    <a:pt x="1" y="26"/>
                    <a:pt x="49" y="71"/>
                  </a:cubicBezTo>
                  <a:cubicBezTo>
                    <a:pt x="41" y="45"/>
                    <a:pt x="79" y="3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1" name="Google Shape;34801;p24"/>
            <p:cNvSpPr/>
            <p:nvPr/>
          </p:nvSpPr>
          <p:spPr>
            <a:xfrm>
              <a:off x="-5145058" y="-1900116"/>
              <a:ext cx="3629" cy="2006"/>
            </a:xfrm>
            <a:custGeom>
              <a:avLst/>
              <a:gdLst/>
              <a:ahLst/>
              <a:cxnLst/>
              <a:rect l="l" t="t" r="r" b="b"/>
              <a:pathLst>
                <a:path w="76" h="42" extrusionOk="0">
                  <a:moveTo>
                    <a:pt x="42" y="0"/>
                  </a:moveTo>
                  <a:cubicBezTo>
                    <a:pt x="27" y="0"/>
                    <a:pt x="16" y="7"/>
                    <a:pt x="1" y="12"/>
                  </a:cubicBezTo>
                  <a:cubicBezTo>
                    <a:pt x="9" y="26"/>
                    <a:pt x="19" y="34"/>
                    <a:pt x="35" y="41"/>
                  </a:cubicBezTo>
                  <a:cubicBezTo>
                    <a:pt x="45" y="38"/>
                    <a:pt x="68" y="38"/>
                    <a:pt x="68" y="30"/>
                  </a:cubicBezTo>
                  <a:cubicBezTo>
                    <a:pt x="76" y="15"/>
                    <a:pt x="57" y="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2" name="Google Shape;34802;p24"/>
            <p:cNvSpPr/>
            <p:nvPr/>
          </p:nvSpPr>
          <p:spPr>
            <a:xfrm>
              <a:off x="-5141620" y="-1896917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26" y="0"/>
                  </a:moveTo>
                  <a:cubicBezTo>
                    <a:pt x="15" y="0"/>
                    <a:pt x="4" y="4"/>
                    <a:pt x="0" y="19"/>
                  </a:cubicBezTo>
                  <a:lnTo>
                    <a:pt x="0" y="34"/>
                  </a:lnTo>
                  <a:cubicBezTo>
                    <a:pt x="11" y="45"/>
                    <a:pt x="23" y="52"/>
                    <a:pt x="33" y="64"/>
                  </a:cubicBezTo>
                  <a:cubicBezTo>
                    <a:pt x="41" y="42"/>
                    <a:pt x="63" y="19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3" name="Google Shape;34803;p24"/>
            <p:cNvSpPr/>
            <p:nvPr/>
          </p:nvSpPr>
          <p:spPr>
            <a:xfrm>
              <a:off x="-5280668" y="-2021879"/>
              <a:ext cx="4679" cy="3247"/>
            </a:xfrm>
            <a:custGeom>
              <a:avLst/>
              <a:gdLst/>
              <a:ahLst/>
              <a:cxnLst/>
              <a:rect l="l" t="t" r="r" b="b"/>
              <a:pathLst>
                <a:path w="98" h="68" extrusionOk="0">
                  <a:moveTo>
                    <a:pt x="52" y="0"/>
                  </a:moveTo>
                  <a:cubicBezTo>
                    <a:pt x="37" y="0"/>
                    <a:pt x="26" y="16"/>
                    <a:pt x="0" y="64"/>
                  </a:cubicBezTo>
                  <a:cubicBezTo>
                    <a:pt x="4" y="68"/>
                    <a:pt x="11" y="68"/>
                    <a:pt x="15" y="68"/>
                  </a:cubicBezTo>
                  <a:cubicBezTo>
                    <a:pt x="52" y="68"/>
                    <a:pt x="59" y="19"/>
                    <a:pt x="97" y="16"/>
                  </a:cubicBezTo>
                  <a:cubicBezTo>
                    <a:pt x="78" y="5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4" name="Google Shape;34804;p24"/>
            <p:cNvSpPr/>
            <p:nvPr/>
          </p:nvSpPr>
          <p:spPr>
            <a:xfrm>
              <a:off x="-5259420" y="-1707015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41" y="0"/>
                  </a:moveTo>
                  <a:cubicBezTo>
                    <a:pt x="26" y="0"/>
                    <a:pt x="14" y="12"/>
                    <a:pt x="0" y="19"/>
                  </a:cubicBezTo>
                  <a:cubicBezTo>
                    <a:pt x="11" y="42"/>
                    <a:pt x="30" y="53"/>
                    <a:pt x="49" y="53"/>
                  </a:cubicBezTo>
                  <a:lnTo>
                    <a:pt x="56" y="53"/>
                  </a:lnTo>
                  <a:cubicBezTo>
                    <a:pt x="75" y="53"/>
                    <a:pt x="63" y="31"/>
                    <a:pt x="63" y="16"/>
                  </a:cubicBezTo>
                  <a:cubicBezTo>
                    <a:pt x="56" y="5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5" name="Google Shape;34805;p24"/>
            <p:cNvSpPr/>
            <p:nvPr/>
          </p:nvSpPr>
          <p:spPr>
            <a:xfrm>
              <a:off x="-5232680" y="-1931201"/>
              <a:ext cx="3056" cy="3247"/>
            </a:xfrm>
            <a:custGeom>
              <a:avLst/>
              <a:gdLst/>
              <a:ahLst/>
              <a:cxnLst/>
              <a:rect l="l" t="t" r="r" b="b"/>
              <a:pathLst>
                <a:path w="64" h="68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45"/>
                    <a:pt x="1" y="45"/>
                    <a:pt x="64" y="68"/>
                  </a:cubicBezTo>
                  <a:cubicBezTo>
                    <a:pt x="53" y="27"/>
                    <a:pt x="53" y="27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6" name="Google Shape;34806;p24"/>
            <p:cNvSpPr/>
            <p:nvPr/>
          </p:nvSpPr>
          <p:spPr>
            <a:xfrm>
              <a:off x="-5207181" y="-1869413"/>
              <a:ext cx="12415" cy="11794"/>
            </a:xfrm>
            <a:custGeom>
              <a:avLst/>
              <a:gdLst/>
              <a:ahLst/>
              <a:cxnLst/>
              <a:rect l="l" t="t" r="r" b="b"/>
              <a:pathLst>
                <a:path w="260" h="247" extrusionOk="0">
                  <a:moveTo>
                    <a:pt x="162" y="0"/>
                  </a:moveTo>
                  <a:cubicBezTo>
                    <a:pt x="154" y="0"/>
                    <a:pt x="150" y="4"/>
                    <a:pt x="143" y="15"/>
                  </a:cubicBezTo>
                  <a:cubicBezTo>
                    <a:pt x="132" y="42"/>
                    <a:pt x="154" y="59"/>
                    <a:pt x="176" y="71"/>
                  </a:cubicBezTo>
                  <a:cubicBezTo>
                    <a:pt x="180" y="71"/>
                    <a:pt x="185" y="78"/>
                    <a:pt x="185" y="82"/>
                  </a:cubicBezTo>
                  <a:cubicBezTo>
                    <a:pt x="188" y="90"/>
                    <a:pt x="180" y="97"/>
                    <a:pt x="176" y="97"/>
                  </a:cubicBezTo>
                  <a:lnTo>
                    <a:pt x="173" y="97"/>
                  </a:lnTo>
                  <a:cubicBezTo>
                    <a:pt x="158" y="86"/>
                    <a:pt x="150" y="82"/>
                    <a:pt x="147" y="82"/>
                  </a:cubicBezTo>
                  <a:cubicBezTo>
                    <a:pt x="135" y="82"/>
                    <a:pt x="147" y="104"/>
                    <a:pt x="150" y="120"/>
                  </a:cubicBezTo>
                  <a:cubicBezTo>
                    <a:pt x="154" y="142"/>
                    <a:pt x="147" y="157"/>
                    <a:pt x="124" y="164"/>
                  </a:cubicBezTo>
                  <a:lnTo>
                    <a:pt x="117" y="164"/>
                  </a:lnTo>
                  <a:cubicBezTo>
                    <a:pt x="102" y="164"/>
                    <a:pt x="106" y="142"/>
                    <a:pt x="102" y="135"/>
                  </a:cubicBezTo>
                  <a:cubicBezTo>
                    <a:pt x="98" y="127"/>
                    <a:pt x="95" y="123"/>
                    <a:pt x="90" y="123"/>
                  </a:cubicBezTo>
                  <a:cubicBezTo>
                    <a:pt x="83" y="123"/>
                    <a:pt x="76" y="131"/>
                    <a:pt x="72" y="131"/>
                  </a:cubicBezTo>
                  <a:cubicBezTo>
                    <a:pt x="83" y="183"/>
                    <a:pt x="54" y="187"/>
                    <a:pt x="16" y="187"/>
                  </a:cubicBezTo>
                  <a:lnTo>
                    <a:pt x="1" y="187"/>
                  </a:lnTo>
                  <a:cubicBezTo>
                    <a:pt x="31" y="221"/>
                    <a:pt x="46" y="232"/>
                    <a:pt x="57" y="232"/>
                  </a:cubicBezTo>
                  <a:cubicBezTo>
                    <a:pt x="68" y="232"/>
                    <a:pt x="80" y="221"/>
                    <a:pt x="102" y="202"/>
                  </a:cubicBezTo>
                  <a:cubicBezTo>
                    <a:pt x="128" y="206"/>
                    <a:pt x="128" y="247"/>
                    <a:pt x="166" y="247"/>
                  </a:cubicBezTo>
                  <a:cubicBezTo>
                    <a:pt x="162" y="190"/>
                    <a:pt x="158" y="131"/>
                    <a:pt x="233" y="104"/>
                  </a:cubicBezTo>
                  <a:cubicBezTo>
                    <a:pt x="252" y="97"/>
                    <a:pt x="259" y="75"/>
                    <a:pt x="259" y="52"/>
                  </a:cubicBezTo>
                  <a:cubicBezTo>
                    <a:pt x="252" y="23"/>
                    <a:pt x="237" y="7"/>
                    <a:pt x="207" y="7"/>
                  </a:cubicBezTo>
                  <a:cubicBezTo>
                    <a:pt x="203" y="11"/>
                    <a:pt x="199" y="11"/>
                    <a:pt x="199" y="11"/>
                  </a:cubicBezTo>
                  <a:cubicBezTo>
                    <a:pt x="192" y="11"/>
                    <a:pt x="185" y="7"/>
                    <a:pt x="180" y="7"/>
                  </a:cubicBezTo>
                  <a:cubicBezTo>
                    <a:pt x="173" y="4"/>
                    <a:pt x="166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7" name="Google Shape;34807;p24"/>
            <p:cNvSpPr/>
            <p:nvPr/>
          </p:nvSpPr>
          <p:spPr>
            <a:xfrm>
              <a:off x="-5209664" y="-1866596"/>
              <a:ext cx="5730" cy="4727"/>
            </a:xfrm>
            <a:custGeom>
              <a:avLst/>
              <a:gdLst/>
              <a:ahLst/>
              <a:cxnLst/>
              <a:rect l="l" t="t" r="r" b="b"/>
              <a:pathLst>
                <a:path w="120" h="99" extrusionOk="0">
                  <a:moveTo>
                    <a:pt x="38" y="0"/>
                  </a:moveTo>
                  <a:cubicBezTo>
                    <a:pt x="38" y="35"/>
                    <a:pt x="1" y="57"/>
                    <a:pt x="12" y="98"/>
                  </a:cubicBezTo>
                  <a:lnTo>
                    <a:pt x="27" y="98"/>
                  </a:lnTo>
                  <a:cubicBezTo>
                    <a:pt x="64" y="98"/>
                    <a:pt x="87" y="64"/>
                    <a:pt x="120" y="57"/>
                  </a:cubicBezTo>
                  <a:cubicBezTo>
                    <a:pt x="90" y="45"/>
                    <a:pt x="8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8" name="Google Shape;34808;p24"/>
            <p:cNvSpPr/>
            <p:nvPr/>
          </p:nvSpPr>
          <p:spPr>
            <a:xfrm>
              <a:off x="-5098598" y="-1673829"/>
              <a:ext cx="7115" cy="6876"/>
            </a:xfrm>
            <a:custGeom>
              <a:avLst/>
              <a:gdLst/>
              <a:ahLst/>
              <a:cxnLst/>
              <a:rect l="l" t="t" r="r" b="b"/>
              <a:pathLst>
                <a:path w="149" h="144" extrusionOk="0">
                  <a:moveTo>
                    <a:pt x="56" y="1"/>
                  </a:moveTo>
                  <a:cubicBezTo>
                    <a:pt x="48" y="1"/>
                    <a:pt x="41" y="1"/>
                    <a:pt x="33" y="5"/>
                  </a:cubicBezTo>
                  <a:cubicBezTo>
                    <a:pt x="14" y="9"/>
                    <a:pt x="4" y="12"/>
                    <a:pt x="0" y="31"/>
                  </a:cubicBezTo>
                  <a:cubicBezTo>
                    <a:pt x="0" y="68"/>
                    <a:pt x="4" y="106"/>
                    <a:pt x="30" y="128"/>
                  </a:cubicBezTo>
                  <a:cubicBezTo>
                    <a:pt x="41" y="135"/>
                    <a:pt x="56" y="143"/>
                    <a:pt x="71" y="143"/>
                  </a:cubicBezTo>
                  <a:cubicBezTo>
                    <a:pt x="86" y="143"/>
                    <a:pt x="101" y="135"/>
                    <a:pt x="112" y="124"/>
                  </a:cubicBezTo>
                  <a:cubicBezTo>
                    <a:pt x="116" y="117"/>
                    <a:pt x="123" y="117"/>
                    <a:pt x="127" y="117"/>
                  </a:cubicBezTo>
                  <a:cubicBezTo>
                    <a:pt x="135" y="117"/>
                    <a:pt x="142" y="121"/>
                    <a:pt x="149" y="121"/>
                  </a:cubicBezTo>
                  <a:cubicBezTo>
                    <a:pt x="131" y="87"/>
                    <a:pt x="101" y="57"/>
                    <a:pt x="109" y="16"/>
                  </a:cubicBezTo>
                  <a:cubicBezTo>
                    <a:pt x="93" y="5"/>
                    <a:pt x="74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9" name="Google Shape;34809;p24"/>
            <p:cNvSpPr/>
            <p:nvPr/>
          </p:nvSpPr>
          <p:spPr>
            <a:xfrm>
              <a:off x="-5083127" y="-1828061"/>
              <a:ext cx="4918" cy="3486"/>
            </a:xfrm>
            <a:custGeom>
              <a:avLst/>
              <a:gdLst/>
              <a:ahLst/>
              <a:cxnLst/>
              <a:rect l="l" t="t" r="r" b="b"/>
              <a:pathLst>
                <a:path w="103" h="73" extrusionOk="0">
                  <a:moveTo>
                    <a:pt x="23" y="1"/>
                  </a:moveTo>
                  <a:cubicBezTo>
                    <a:pt x="4" y="1"/>
                    <a:pt x="1" y="16"/>
                    <a:pt x="4" y="35"/>
                  </a:cubicBezTo>
                  <a:cubicBezTo>
                    <a:pt x="12" y="57"/>
                    <a:pt x="38" y="73"/>
                    <a:pt x="68" y="73"/>
                  </a:cubicBezTo>
                  <a:cubicBezTo>
                    <a:pt x="80" y="73"/>
                    <a:pt x="91" y="68"/>
                    <a:pt x="99" y="65"/>
                  </a:cubicBezTo>
                  <a:cubicBezTo>
                    <a:pt x="102" y="31"/>
                    <a:pt x="64" y="50"/>
                    <a:pt x="54" y="35"/>
                  </a:cubicBezTo>
                  <a:cubicBezTo>
                    <a:pt x="61" y="16"/>
                    <a:pt x="87" y="23"/>
                    <a:pt x="94" y="5"/>
                  </a:cubicBezTo>
                  <a:lnTo>
                    <a:pt x="57" y="5"/>
                  </a:lnTo>
                  <a:cubicBezTo>
                    <a:pt x="49" y="5"/>
                    <a:pt x="42" y="5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0" name="Google Shape;34810;p24"/>
            <p:cNvSpPr/>
            <p:nvPr/>
          </p:nvSpPr>
          <p:spPr>
            <a:xfrm>
              <a:off x="-5216254" y="-1900307"/>
              <a:ext cx="13418" cy="8977"/>
            </a:xfrm>
            <a:custGeom>
              <a:avLst/>
              <a:gdLst/>
              <a:ahLst/>
              <a:cxnLst/>
              <a:rect l="l" t="t" r="r" b="b"/>
              <a:pathLst>
                <a:path w="281" h="188" extrusionOk="0">
                  <a:moveTo>
                    <a:pt x="183" y="0"/>
                  </a:moveTo>
                  <a:cubicBezTo>
                    <a:pt x="131" y="0"/>
                    <a:pt x="83" y="26"/>
                    <a:pt x="30" y="34"/>
                  </a:cubicBezTo>
                  <a:cubicBezTo>
                    <a:pt x="34" y="45"/>
                    <a:pt x="49" y="61"/>
                    <a:pt x="23" y="64"/>
                  </a:cubicBezTo>
                  <a:cubicBezTo>
                    <a:pt x="4" y="68"/>
                    <a:pt x="0" y="83"/>
                    <a:pt x="0" y="97"/>
                  </a:cubicBezTo>
                  <a:cubicBezTo>
                    <a:pt x="38" y="120"/>
                    <a:pt x="38" y="168"/>
                    <a:pt x="71" y="187"/>
                  </a:cubicBezTo>
                  <a:cubicBezTo>
                    <a:pt x="75" y="176"/>
                    <a:pt x="83" y="165"/>
                    <a:pt x="87" y="154"/>
                  </a:cubicBezTo>
                  <a:cubicBezTo>
                    <a:pt x="90" y="146"/>
                    <a:pt x="90" y="139"/>
                    <a:pt x="94" y="131"/>
                  </a:cubicBezTo>
                  <a:cubicBezTo>
                    <a:pt x="105" y="97"/>
                    <a:pt x="113" y="83"/>
                    <a:pt x="123" y="83"/>
                  </a:cubicBezTo>
                  <a:cubicBezTo>
                    <a:pt x="135" y="83"/>
                    <a:pt x="146" y="94"/>
                    <a:pt x="165" y="113"/>
                  </a:cubicBezTo>
                  <a:cubicBezTo>
                    <a:pt x="173" y="116"/>
                    <a:pt x="176" y="135"/>
                    <a:pt x="183" y="135"/>
                  </a:cubicBezTo>
                  <a:cubicBezTo>
                    <a:pt x="187" y="135"/>
                    <a:pt x="191" y="131"/>
                    <a:pt x="199" y="128"/>
                  </a:cubicBezTo>
                  <a:cubicBezTo>
                    <a:pt x="221" y="105"/>
                    <a:pt x="258" y="116"/>
                    <a:pt x="280" y="83"/>
                  </a:cubicBezTo>
                  <a:cubicBezTo>
                    <a:pt x="254" y="52"/>
                    <a:pt x="218" y="38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1" name="Google Shape;34811;p24"/>
            <p:cNvSpPr/>
            <p:nvPr/>
          </p:nvSpPr>
          <p:spPr>
            <a:xfrm>
              <a:off x="-5212863" y="-1893001"/>
              <a:ext cx="5969" cy="3772"/>
            </a:xfrm>
            <a:custGeom>
              <a:avLst/>
              <a:gdLst/>
              <a:ahLst/>
              <a:cxnLst/>
              <a:rect l="l" t="t" r="r" b="b"/>
              <a:pathLst>
                <a:path w="125" h="79" extrusionOk="0">
                  <a:moveTo>
                    <a:pt x="16" y="1"/>
                  </a:moveTo>
                  <a:cubicBezTo>
                    <a:pt x="12" y="12"/>
                    <a:pt x="4" y="23"/>
                    <a:pt x="0" y="34"/>
                  </a:cubicBezTo>
                  <a:cubicBezTo>
                    <a:pt x="8" y="49"/>
                    <a:pt x="16" y="65"/>
                    <a:pt x="23" y="79"/>
                  </a:cubicBezTo>
                  <a:lnTo>
                    <a:pt x="49" y="79"/>
                  </a:lnTo>
                  <a:cubicBezTo>
                    <a:pt x="57" y="72"/>
                    <a:pt x="64" y="68"/>
                    <a:pt x="71" y="68"/>
                  </a:cubicBezTo>
                  <a:cubicBezTo>
                    <a:pt x="75" y="68"/>
                    <a:pt x="83" y="72"/>
                    <a:pt x="86" y="72"/>
                  </a:cubicBezTo>
                  <a:lnTo>
                    <a:pt x="102" y="72"/>
                  </a:lnTo>
                  <a:cubicBezTo>
                    <a:pt x="109" y="72"/>
                    <a:pt x="120" y="72"/>
                    <a:pt x="124" y="60"/>
                  </a:cubicBezTo>
                  <a:cubicBezTo>
                    <a:pt x="102" y="12"/>
                    <a:pt x="49" y="23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2" name="Google Shape;34812;p24"/>
            <p:cNvSpPr/>
            <p:nvPr/>
          </p:nvSpPr>
          <p:spPr>
            <a:xfrm>
              <a:off x="-5439198" y="-2059697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56" y="0"/>
                  </a:moveTo>
                  <a:cubicBezTo>
                    <a:pt x="49" y="0"/>
                    <a:pt x="37" y="0"/>
                    <a:pt x="27" y="4"/>
                  </a:cubicBezTo>
                  <a:cubicBezTo>
                    <a:pt x="1" y="38"/>
                    <a:pt x="37" y="64"/>
                    <a:pt x="34" y="97"/>
                  </a:cubicBezTo>
                  <a:lnTo>
                    <a:pt x="34" y="112"/>
                  </a:lnTo>
                  <a:cubicBezTo>
                    <a:pt x="53" y="116"/>
                    <a:pt x="68" y="119"/>
                    <a:pt x="79" y="119"/>
                  </a:cubicBezTo>
                  <a:cubicBezTo>
                    <a:pt x="109" y="119"/>
                    <a:pt x="116" y="102"/>
                    <a:pt x="109" y="60"/>
                  </a:cubicBezTo>
                  <a:cubicBezTo>
                    <a:pt x="94" y="41"/>
                    <a:pt x="53" y="41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3" name="Google Shape;34813;p24"/>
            <p:cNvSpPr/>
            <p:nvPr/>
          </p:nvSpPr>
          <p:spPr>
            <a:xfrm>
              <a:off x="-5437623" y="-2056832"/>
              <a:ext cx="5443" cy="4154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76" y="0"/>
                  </a:moveTo>
                  <a:cubicBezTo>
                    <a:pt x="83" y="42"/>
                    <a:pt x="76" y="59"/>
                    <a:pt x="46" y="59"/>
                  </a:cubicBezTo>
                  <a:cubicBezTo>
                    <a:pt x="35" y="59"/>
                    <a:pt x="20" y="56"/>
                    <a:pt x="1" y="52"/>
                  </a:cubicBezTo>
                  <a:lnTo>
                    <a:pt x="1" y="52"/>
                  </a:lnTo>
                  <a:cubicBezTo>
                    <a:pt x="4" y="78"/>
                    <a:pt x="20" y="86"/>
                    <a:pt x="35" y="86"/>
                  </a:cubicBezTo>
                  <a:cubicBezTo>
                    <a:pt x="46" y="86"/>
                    <a:pt x="57" y="78"/>
                    <a:pt x="68" y="75"/>
                  </a:cubicBezTo>
                  <a:cubicBezTo>
                    <a:pt x="94" y="68"/>
                    <a:pt x="113" y="49"/>
                    <a:pt x="109" y="15"/>
                  </a:cubicBezTo>
                  <a:cubicBezTo>
                    <a:pt x="106" y="0"/>
                    <a:pt x="91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4" name="Google Shape;34814;p24"/>
            <p:cNvSpPr/>
            <p:nvPr/>
          </p:nvSpPr>
          <p:spPr>
            <a:xfrm>
              <a:off x="-5439915" y="-2059553"/>
              <a:ext cx="2531" cy="4536"/>
            </a:xfrm>
            <a:custGeom>
              <a:avLst/>
              <a:gdLst/>
              <a:ahLst/>
              <a:cxnLst/>
              <a:rect l="l" t="t" r="r" b="b"/>
              <a:pathLst>
                <a:path w="53" h="95" extrusionOk="0">
                  <a:moveTo>
                    <a:pt x="42" y="1"/>
                  </a:moveTo>
                  <a:cubicBezTo>
                    <a:pt x="0" y="31"/>
                    <a:pt x="0" y="54"/>
                    <a:pt x="49" y="94"/>
                  </a:cubicBezTo>
                  <a:cubicBezTo>
                    <a:pt x="52" y="61"/>
                    <a:pt x="16" y="35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5" name="Google Shape;34815;p24"/>
            <p:cNvSpPr/>
            <p:nvPr/>
          </p:nvSpPr>
          <p:spPr>
            <a:xfrm>
              <a:off x="-5432609" y="-2040931"/>
              <a:ext cx="4345" cy="2865"/>
            </a:xfrm>
            <a:custGeom>
              <a:avLst/>
              <a:gdLst/>
              <a:ahLst/>
              <a:cxnLst/>
              <a:rect l="l" t="t" r="r" b="b"/>
              <a:pathLst>
                <a:path w="91" h="60" extrusionOk="0">
                  <a:moveTo>
                    <a:pt x="30" y="0"/>
                  </a:moveTo>
                  <a:cubicBezTo>
                    <a:pt x="23" y="0"/>
                    <a:pt x="12" y="7"/>
                    <a:pt x="1" y="14"/>
                  </a:cubicBezTo>
                  <a:cubicBezTo>
                    <a:pt x="4" y="52"/>
                    <a:pt x="23" y="59"/>
                    <a:pt x="46" y="59"/>
                  </a:cubicBezTo>
                  <a:cubicBezTo>
                    <a:pt x="53" y="59"/>
                    <a:pt x="61" y="59"/>
                    <a:pt x="68" y="56"/>
                  </a:cubicBezTo>
                  <a:cubicBezTo>
                    <a:pt x="91" y="40"/>
                    <a:pt x="72" y="30"/>
                    <a:pt x="61" y="14"/>
                  </a:cubicBezTo>
                  <a:cubicBezTo>
                    <a:pt x="49" y="4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6" name="Google Shape;34816;p24"/>
            <p:cNvSpPr/>
            <p:nvPr/>
          </p:nvSpPr>
          <p:spPr>
            <a:xfrm>
              <a:off x="-5434232" y="-2040262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35"/>
                    <a:pt x="31" y="53"/>
                    <a:pt x="54" y="68"/>
                  </a:cubicBezTo>
                  <a:cubicBezTo>
                    <a:pt x="61" y="71"/>
                    <a:pt x="64" y="76"/>
                    <a:pt x="73" y="76"/>
                  </a:cubicBezTo>
                  <a:cubicBezTo>
                    <a:pt x="87" y="76"/>
                    <a:pt x="95" y="61"/>
                    <a:pt x="102" y="42"/>
                  </a:cubicBezTo>
                  <a:lnTo>
                    <a:pt x="102" y="42"/>
                  </a:lnTo>
                  <a:cubicBezTo>
                    <a:pt x="95" y="45"/>
                    <a:pt x="87" y="45"/>
                    <a:pt x="80" y="45"/>
                  </a:cubicBezTo>
                  <a:cubicBezTo>
                    <a:pt x="57" y="45"/>
                    <a:pt x="38" y="38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7" name="Google Shape;34817;p24"/>
            <p:cNvSpPr/>
            <p:nvPr/>
          </p:nvSpPr>
          <p:spPr>
            <a:xfrm>
              <a:off x="-5250347" y="-1638112"/>
              <a:ext cx="7544" cy="3438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120" y="1"/>
                  </a:moveTo>
                  <a:cubicBezTo>
                    <a:pt x="83" y="8"/>
                    <a:pt x="42" y="27"/>
                    <a:pt x="0" y="31"/>
                  </a:cubicBezTo>
                  <a:cubicBezTo>
                    <a:pt x="16" y="57"/>
                    <a:pt x="45" y="60"/>
                    <a:pt x="68" y="72"/>
                  </a:cubicBezTo>
                  <a:cubicBezTo>
                    <a:pt x="86" y="72"/>
                    <a:pt x="102" y="72"/>
                    <a:pt x="116" y="68"/>
                  </a:cubicBezTo>
                  <a:cubicBezTo>
                    <a:pt x="131" y="68"/>
                    <a:pt x="142" y="65"/>
                    <a:pt x="147" y="49"/>
                  </a:cubicBezTo>
                  <a:cubicBezTo>
                    <a:pt x="135" y="38"/>
                    <a:pt x="157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8" name="Google Shape;34818;p24"/>
            <p:cNvSpPr/>
            <p:nvPr/>
          </p:nvSpPr>
          <p:spPr>
            <a:xfrm>
              <a:off x="-5250681" y="-1644892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5" y="0"/>
                  </a:moveTo>
                  <a:cubicBezTo>
                    <a:pt x="41" y="0"/>
                    <a:pt x="11" y="12"/>
                    <a:pt x="0" y="60"/>
                  </a:cubicBezTo>
                  <a:cubicBezTo>
                    <a:pt x="4" y="90"/>
                    <a:pt x="26" y="105"/>
                    <a:pt x="52" y="131"/>
                  </a:cubicBezTo>
                  <a:cubicBezTo>
                    <a:pt x="45" y="64"/>
                    <a:pt x="75" y="31"/>
                    <a:pt x="123" y="5"/>
                  </a:cubicBezTo>
                  <a:cubicBezTo>
                    <a:pt x="109" y="0"/>
                    <a:pt x="90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9" name="Google Shape;34819;p24"/>
            <p:cNvSpPr/>
            <p:nvPr/>
          </p:nvSpPr>
          <p:spPr>
            <a:xfrm>
              <a:off x="-5597537" y="-2052200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56" y="0"/>
                  </a:moveTo>
                  <a:cubicBezTo>
                    <a:pt x="42" y="15"/>
                    <a:pt x="23" y="30"/>
                    <a:pt x="1" y="49"/>
                  </a:cubicBezTo>
                  <a:cubicBezTo>
                    <a:pt x="23" y="71"/>
                    <a:pt x="46" y="90"/>
                    <a:pt x="65" y="109"/>
                  </a:cubicBezTo>
                  <a:cubicBezTo>
                    <a:pt x="117" y="67"/>
                    <a:pt x="87" y="3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0" name="Google Shape;34820;p24"/>
            <p:cNvSpPr/>
            <p:nvPr/>
          </p:nvSpPr>
          <p:spPr>
            <a:xfrm>
              <a:off x="-5118987" y="-1885123"/>
              <a:ext cx="8261" cy="6112"/>
            </a:xfrm>
            <a:custGeom>
              <a:avLst/>
              <a:gdLst/>
              <a:ahLst/>
              <a:cxnLst/>
              <a:rect l="l" t="t" r="r" b="b"/>
              <a:pathLst>
                <a:path w="173" h="128" extrusionOk="0">
                  <a:moveTo>
                    <a:pt x="94" y="0"/>
                  </a:moveTo>
                  <a:cubicBezTo>
                    <a:pt x="75" y="0"/>
                    <a:pt x="60" y="19"/>
                    <a:pt x="46" y="30"/>
                  </a:cubicBezTo>
                  <a:cubicBezTo>
                    <a:pt x="1" y="60"/>
                    <a:pt x="46" y="86"/>
                    <a:pt x="46" y="112"/>
                  </a:cubicBezTo>
                  <a:cubicBezTo>
                    <a:pt x="57" y="119"/>
                    <a:pt x="68" y="124"/>
                    <a:pt x="79" y="127"/>
                  </a:cubicBezTo>
                  <a:cubicBezTo>
                    <a:pt x="87" y="127"/>
                    <a:pt x="94" y="124"/>
                    <a:pt x="101" y="124"/>
                  </a:cubicBezTo>
                  <a:lnTo>
                    <a:pt x="105" y="124"/>
                  </a:lnTo>
                  <a:cubicBezTo>
                    <a:pt x="146" y="124"/>
                    <a:pt x="146" y="83"/>
                    <a:pt x="158" y="60"/>
                  </a:cubicBezTo>
                  <a:cubicBezTo>
                    <a:pt x="172" y="34"/>
                    <a:pt x="135" y="19"/>
                    <a:pt x="113" y="4"/>
                  </a:cubicBezTo>
                  <a:cubicBezTo>
                    <a:pt x="105" y="0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1" name="Google Shape;34821;p24"/>
            <p:cNvSpPr/>
            <p:nvPr/>
          </p:nvSpPr>
          <p:spPr>
            <a:xfrm>
              <a:off x="-5112015" y="-1888035"/>
              <a:ext cx="5778" cy="5062"/>
            </a:xfrm>
            <a:custGeom>
              <a:avLst/>
              <a:gdLst/>
              <a:ahLst/>
              <a:cxnLst/>
              <a:rect l="l" t="t" r="r" b="b"/>
              <a:pathLst>
                <a:path w="121" h="106" extrusionOk="0">
                  <a:moveTo>
                    <a:pt x="90" y="1"/>
                  </a:moveTo>
                  <a:lnTo>
                    <a:pt x="90" y="1"/>
                  </a:lnTo>
                  <a:cubicBezTo>
                    <a:pt x="4" y="13"/>
                    <a:pt x="0" y="23"/>
                    <a:pt x="53" y="106"/>
                  </a:cubicBezTo>
                  <a:cubicBezTo>
                    <a:pt x="120" y="65"/>
                    <a:pt x="120" y="65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2" name="Google Shape;34822;p24"/>
            <p:cNvSpPr/>
            <p:nvPr/>
          </p:nvSpPr>
          <p:spPr>
            <a:xfrm>
              <a:off x="-5134362" y="-1703959"/>
              <a:ext cx="13131" cy="14516"/>
            </a:xfrm>
            <a:custGeom>
              <a:avLst/>
              <a:gdLst/>
              <a:ahLst/>
              <a:cxnLst/>
              <a:rect l="l" t="t" r="r" b="b"/>
              <a:pathLst>
                <a:path w="275" h="304" extrusionOk="0">
                  <a:moveTo>
                    <a:pt x="68" y="0"/>
                  </a:moveTo>
                  <a:cubicBezTo>
                    <a:pt x="54" y="0"/>
                    <a:pt x="46" y="23"/>
                    <a:pt x="38" y="34"/>
                  </a:cubicBezTo>
                  <a:cubicBezTo>
                    <a:pt x="28" y="53"/>
                    <a:pt x="31" y="79"/>
                    <a:pt x="1" y="90"/>
                  </a:cubicBezTo>
                  <a:cubicBezTo>
                    <a:pt x="38" y="172"/>
                    <a:pt x="83" y="243"/>
                    <a:pt x="185" y="255"/>
                  </a:cubicBezTo>
                  <a:cubicBezTo>
                    <a:pt x="211" y="255"/>
                    <a:pt x="214" y="281"/>
                    <a:pt x="230" y="295"/>
                  </a:cubicBezTo>
                  <a:cubicBezTo>
                    <a:pt x="237" y="300"/>
                    <a:pt x="240" y="303"/>
                    <a:pt x="248" y="303"/>
                  </a:cubicBezTo>
                  <a:cubicBezTo>
                    <a:pt x="259" y="303"/>
                    <a:pt x="266" y="295"/>
                    <a:pt x="274" y="277"/>
                  </a:cubicBezTo>
                  <a:cubicBezTo>
                    <a:pt x="259" y="273"/>
                    <a:pt x="256" y="258"/>
                    <a:pt x="256" y="247"/>
                  </a:cubicBezTo>
                  <a:cubicBezTo>
                    <a:pt x="237" y="232"/>
                    <a:pt x="192" y="247"/>
                    <a:pt x="222" y="198"/>
                  </a:cubicBezTo>
                  <a:cubicBezTo>
                    <a:pt x="230" y="188"/>
                    <a:pt x="207" y="157"/>
                    <a:pt x="185" y="143"/>
                  </a:cubicBezTo>
                  <a:cubicBezTo>
                    <a:pt x="151" y="116"/>
                    <a:pt x="166" y="93"/>
                    <a:pt x="192" y="75"/>
                  </a:cubicBezTo>
                  <a:cubicBezTo>
                    <a:pt x="185" y="67"/>
                    <a:pt x="177" y="60"/>
                    <a:pt x="169" y="60"/>
                  </a:cubicBezTo>
                  <a:cubicBezTo>
                    <a:pt x="162" y="60"/>
                    <a:pt x="154" y="71"/>
                    <a:pt x="143" y="83"/>
                  </a:cubicBezTo>
                  <a:cubicBezTo>
                    <a:pt x="135" y="101"/>
                    <a:pt x="125" y="124"/>
                    <a:pt x="95" y="124"/>
                  </a:cubicBezTo>
                  <a:lnTo>
                    <a:pt x="91" y="124"/>
                  </a:lnTo>
                  <a:cubicBezTo>
                    <a:pt x="83" y="98"/>
                    <a:pt x="113" y="83"/>
                    <a:pt x="113" y="57"/>
                  </a:cubicBezTo>
                  <a:cubicBezTo>
                    <a:pt x="113" y="31"/>
                    <a:pt x="102" y="8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3" name="Google Shape;34823;p24"/>
            <p:cNvSpPr/>
            <p:nvPr/>
          </p:nvSpPr>
          <p:spPr>
            <a:xfrm>
              <a:off x="-5556663" y="-1841240"/>
              <a:ext cx="5396" cy="6494"/>
            </a:xfrm>
            <a:custGeom>
              <a:avLst/>
              <a:gdLst/>
              <a:ahLst/>
              <a:cxnLst/>
              <a:rect l="l" t="t" r="r" b="b"/>
              <a:pathLst>
                <a:path w="113" h="136" extrusionOk="0">
                  <a:moveTo>
                    <a:pt x="35" y="1"/>
                  </a:moveTo>
                  <a:cubicBezTo>
                    <a:pt x="27" y="1"/>
                    <a:pt x="16" y="12"/>
                    <a:pt x="4" y="16"/>
                  </a:cubicBezTo>
                  <a:cubicBezTo>
                    <a:pt x="4" y="35"/>
                    <a:pt x="20" y="53"/>
                    <a:pt x="12" y="75"/>
                  </a:cubicBezTo>
                  <a:cubicBezTo>
                    <a:pt x="1" y="109"/>
                    <a:pt x="27" y="120"/>
                    <a:pt x="46" y="135"/>
                  </a:cubicBezTo>
                  <a:cubicBezTo>
                    <a:pt x="113" y="102"/>
                    <a:pt x="113" y="102"/>
                    <a:pt x="68" y="53"/>
                  </a:cubicBezTo>
                  <a:cubicBezTo>
                    <a:pt x="57" y="42"/>
                    <a:pt x="53" y="30"/>
                    <a:pt x="53" y="19"/>
                  </a:cubicBezTo>
                  <a:cubicBezTo>
                    <a:pt x="46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4" name="Google Shape;34824;p24"/>
            <p:cNvSpPr/>
            <p:nvPr/>
          </p:nvSpPr>
          <p:spPr>
            <a:xfrm>
              <a:off x="-5548450" y="-1834460"/>
              <a:ext cx="5778" cy="4871"/>
            </a:xfrm>
            <a:custGeom>
              <a:avLst/>
              <a:gdLst/>
              <a:ahLst/>
              <a:cxnLst/>
              <a:rect l="l" t="t" r="r" b="b"/>
              <a:pathLst>
                <a:path w="121" h="102" extrusionOk="0">
                  <a:moveTo>
                    <a:pt x="57" y="0"/>
                  </a:moveTo>
                  <a:cubicBezTo>
                    <a:pt x="49" y="0"/>
                    <a:pt x="46" y="5"/>
                    <a:pt x="38" y="8"/>
                  </a:cubicBezTo>
                  <a:cubicBezTo>
                    <a:pt x="23" y="23"/>
                    <a:pt x="1" y="45"/>
                    <a:pt x="5" y="64"/>
                  </a:cubicBezTo>
                  <a:cubicBezTo>
                    <a:pt x="5" y="79"/>
                    <a:pt x="23" y="102"/>
                    <a:pt x="46" y="102"/>
                  </a:cubicBezTo>
                  <a:cubicBezTo>
                    <a:pt x="49" y="102"/>
                    <a:pt x="53" y="102"/>
                    <a:pt x="57" y="98"/>
                  </a:cubicBezTo>
                  <a:cubicBezTo>
                    <a:pt x="79" y="95"/>
                    <a:pt x="98" y="90"/>
                    <a:pt x="120" y="86"/>
                  </a:cubicBezTo>
                  <a:cubicBezTo>
                    <a:pt x="110" y="64"/>
                    <a:pt x="105" y="42"/>
                    <a:pt x="94" y="23"/>
                  </a:cubicBezTo>
                  <a:cubicBezTo>
                    <a:pt x="87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5" name="Google Shape;34825;p24"/>
            <p:cNvSpPr/>
            <p:nvPr/>
          </p:nvSpPr>
          <p:spPr>
            <a:xfrm>
              <a:off x="-5572707" y="-1870654"/>
              <a:ext cx="5730" cy="6064"/>
            </a:xfrm>
            <a:custGeom>
              <a:avLst/>
              <a:gdLst/>
              <a:ahLst/>
              <a:cxnLst/>
              <a:rect l="l" t="t" r="r" b="b"/>
              <a:pathLst>
                <a:path w="120" h="127" extrusionOk="0">
                  <a:moveTo>
                    <a:pt x="38" y="0"/>
                  </a:moveTo>
                  <a:cubicBezTo>
                    <a:pt x="16" y="41"/>
                    <a:pt x="0" y="82"/>
                    <a:pt x="30" y="127"/>
                  </a:cubicBezTo>
                  <a:cubicBezTo>
                    <a:pt x="42" y="120"/>
                    <a:pt x="49" y="101"/>
                    <a:pt x="60" y="101"/>
                  </a:cubicBezTo>
                  <a:cubicBezTo>
                    <a:pt x="68" y="101"/>
                    <a:pt x="71" y="104"/>
                    <a:pt x="79" y="108"/>
                  </a:cubicBezTo>
                  <a:cubicBezTo>
                    <a:pt x="60" y="68"/>
                    <a:pt x="105" y="63"/>
                    <a:pt x="120" y="41"/>
                  </a:cubicBezTo>
                  <a:lnTo>
                    <a:pt x="112" y="41"/>
                  </a:lnTo>
                  <a:cubicBezTo>
                    <a:pt x="79" y="41"/>
                    <a:pt x="64" y="7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6" name="Google Shape;34826;p24"/>
            <p:cNvSpPr/>
            <p:nvPr/>
          </p:nvSpPr>
          <p:spPr>
            <a:xfrm>
              <a:off x="-5146109" y="-1778545"/>
              <a:ext cx="8404" cy="5396"/>
            </a:xfrm>
            <a:custGeom>
              <a:avLst/>
              <a:gdLst/>
              <a:ahLst/>
              <a:cxnLst/>
              <a:rect l="l" t="t" r="r" b="b"/>
              <a:pathLst>
                <a:path w="176" h="113" extrusionOk="0">
                  <a:moveTo>
                    <a:pt x="98" y="0"/>
                  </a:moveTo>
                  <a:cubicBezTo>
                    <a:pt x="38" y="0"/>
                    <a:pt x="23" y="41"/>
                    <a:pt x="0" y="78"/>
                  </a:cubicBezTo>
                  <a:cubicBezTo>
                    <a:pt x="0" y="93"/>
                    <a:pt x="5" y="104"/>
                    <a:pt x="19" y="108"/>
                  </a:cubicBezTo>
                  <a:cubicBezTo>
                    <a:pt x="38" y="85"/>
                    <a:pt x="57" y="78"/>
                    <a:pt x="79" y="78"/>
                  </a:cubicBezTo>
                  <a:cubicBezTo>
                    <a:pt x="105" y="78"/>
                    <a:pt x="135" y="97"/>
                    <a:pt x="162" y="112"/>
                  </a:cubicBezTo>
                  <a:cubicBezTo>
                    <a:pt x="176" y="108"/>
                    <a:pt x="176" y="93"/>
                    <a:pt x="176" y="82"/>
                  </a:cubicBezTo>
                  <a:lnTo>
                    <a:pt x="172" y="82"/>
                  </a:lnTo>
                  <a:cubicBezTo>
                    <a:pt x="117" y="82"/>
                    <a:pt x="109" y="3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7" name="Google Shape;34827;p24"/>
            <p:cNvSpPr/>
            <p:nvPr/>
          </p:nvSpPr>
          <p:spPr>
            <a:xfrm>
              <a:off x="-5145249" y="-1774820"/>
              <a:ext cx="6876" cy="2913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61" y="0"/>
                  </a:moveTo>
                  <a:cubicBezTo>
                    <a:pt x="39" y="0"/>
                    <a:pt x="20" y="7"/>
                    <a:pt x="1" y="30"/>
                  </a:cubicBezTo>
                  <a:lnTo>
                    <a:pt x="1" y="45"/>
                  </a:lnTo>
                  <a:cubicBezTo>
                    <a:pt x="31" y="49"/>
                    <a:pt x="57" y="60"/>
                    <a:pt x="83" y="60"/>
                  </a:cubicBezTo>
                  <a:cubicBezTo>
                    <a:pt x="106" y="60"/>
                    <a:pt x="125" y="52"/>
                    <a:pt x="144" y="34"/>
                  </a:cubicBezTo>
                  <a:cubicBezTo>
                    <a:pt x="117" y="19"/>
                    <a:pt x="87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8" name="Google Shape;34828;p24"/>
            <p:cNvSpPr/>
            <p:nvPr/>
          </p:nvSpPr>
          <p:spPr>
            <a:xfrm>
              <a:off x="-5552366" y="-2127358"/>
              <a:ext cx="5969" cy="2722"/>
            </a:xfrm>
            <a:custGeom>
              <a:avLst/>
              <a:gdLst/>
              <a:ahLst/>
              <a:cxnLst/>
              <a:rect l="l" t="t" r="r" b="b"/>
              <a:pathLst>
                <a:path w="125" h="57" extrusionOk="0">
                  <a:moveTo>
                    <a:pt x="90" y="1"/>
                  </a:moveTo>
                  <a:cubicBezTo>
                    <a:pt x="75" y="1"/>
                    <a:pt x="61" y="11"/>
                    <a:pt x="42" y="16"/>
                  </a:cubicBezTo>
                  <a:cubicBezTo>
                    <a:pt x="0" y="30"/>
                    <a:pt x="38" y="42"/>
                    <a:pt x="45" y="53"/>
                  </a:cubicBezTo>
                  <a:lnTo>
                    <a:pt x="45" y="56"/>
                  </a:lnTo>
                  <a:lnTo>
                    <a:pt x="49" y="56"/>
                  </a:lnTo>
                  <a:cubicBezTo>
                    <a:pt x="75" y="56"/>
                    <a:pt x="102" y="49"/>
                    <a:pt x="124" y="30"/>
                  </a:cubicBezTo>
                  <a:cubicBezTo>
                    <a:pt x="116" y="8"/>
                    <a:pt x="102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9" name="Google Shape;34829;p24"/>
            <p:cNvSpPr/>
            <p:nvPr/>
          </p:nvSpPr>
          <p:spPr>
            <a:xfrm>
              <a:off x="-5138612" y="-1779118"/>
              <a:ext cx="2388" cy="2722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23" y="0"/>
                  </a:moveTo>
                  <a:cubicBezTo>
                    <a:pt x="19" y="4"/>
                    <a:pt x="12" y="8"/>
                    <a:pt x="12" y="12"/>
                  </a:cubicBezTo>
                  <a:cubicBezTo>
                    <a:pt x="0" y="30"/>
                    <a:pt x="15" y="38"/>
                    <a:pt x="27" y="45"/>
                  </a:cubicBezTo>
                  <a:cubicBezTo>
                    <a:pt x="34" y="53"/>
                    <a:pt x="41" y="53"/>
                    <a:pt x="49" y="57"/>
                  </a:cubicBezTo>
                  <a:cubicBezTo>
                    <a:pt x="49" y="49"/>
                    <a:pt x="49" y="42"/>
                    <a:pt x="45" y="35"/>
                  </a:cubicBezTo>
                  <a:cubicBezTo>
                    <a:pt x="45" y="19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0" name="Google Shape;34830;p24"/>
            <p:cNvSpPr/>
            <p:nvPr/>
          </p:nvSpPr>
          <p:spPr>
            <a:xfrm>
              <a:off x="-5382997" y="-1771287"/>
              <a:ext cx="4918" cy="4536"/>
            </a:xfrm>
            <a:custGeom>
              <a:avLst/>
              <a:gdLst/>
              <a:ahLst/>
              <a:cxnLst/>
              <a:rect l="l" t="t" r="r" b="b"/>
              <a:pathLst>
                <a:path w="103" h="95" extrusionOk="0">
                  <a:moveTo>
                    <a:pt x="38" y="1"/>
                  </a:moveTo>
                  <a:cubicBezTo>
                    <a:pt x="9" y="5"/>
                    <a:pt x="1" y="20"/>
                    <a:pt x="1" y="50"/>
                  </a:cubicBezTo>
                  <a:cubicBezTo>
                    <a:pt x="4" y="83"/>
                    <a:pt x="31" y="95"/>
                    <a:pt x="61" y="95"/>
                  </a:cubicBezTo>
                  <a:lnTo>
                    <a:pt x="64" y="95"/>
                  </a:lnTo>
                  <a:cubicBezTo>
                    <a:pt x="87" y="95"/>
                    <a:pt x="102" y="76"/>
                    <a:pt x="99" y="50"/>
                  </a:cubicBezTo>
                  <a:cubicBezTo>
                    <a:pt x="90" y="28"/>
                    <a:pt x="80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1" name="Google Shape;34831;p24"/>
            <p:cNvSpPr/>
            <p:nvPr/>
          </p:nvSpPr>
          <p:spPr>
            <a:xfrm>
              <a:off x="-5111872" y="-1846397"/>
              <a:ext cx="18814" cy="8261"/>
            </a:xfrm>
            <a:custGeom>
              <a:avLst/>
              <a:gdLst/>
              <a:ahLst/>
              <a:cxnLst/>
              <a:rect l="l" t="t" r="r" b="b"/>
              <a:pathLst>
                <a:path w="394" h="173" extrusionOk="0">
                  <a:moveTo>
                    <a:pt x="125" y="0"/>
                  </a:moveTo>
                  <a:cubicBezTo>
                    <a:pt x="91" y="0"/>
                    <a:pt x="73" y="41"/>
                    <a:pt x="38" y="41"/>
                  </a:cubicBezTo>
                  <a:lnTo>
                    <a:pt x="35" y="41"/>
                  </a:lnTo>
                  <a:cubicBezTo>
                    <a:pt x="46" y="83"/>
                    <a:pt x="1" y="127"/>
                    <a:pt x="38" y="169"/>
                  </a:cubicBezTo>
                  <a:cubicBezTo>
                    <a:pt x="65" y="146"/>
                    <a:pt x="106" y="143"/>
                    <a:pt x="125" y="112"/>
                  </a:cubicBezTo>
                  <a:cubicBezTo>
                    <a:pt x="128" y="109"/>
                    <a:pt x="132" y="105"/>
                    <a:pt x="135" y="105"/>
                  </a:cubicBezTo>
                  <a:cubicBezTo>
                    <a:pt x="140" y="105"/>
                    <a:pt x="143" y="105"/>
                    <a:pt x="143" y="109"/>
                  </a:cubicBezTo>
                  <a:cubicBezTo>
                    <a:pt x="154" y="131"/>
                    <a:pt x="169" y="138"/>
                    <a:pt x="185" y="138"/>
                  </a:cubicBezTo>
                  <a:cubicBezTo>
                    <a:pt x="203" y="138"/>
                    <a:pt x="218" y="131"/>
                    <a:pt x="233" y="124"/>
                  </a:cubicBezTo>
                  <a:cubicBezTo>
                    <a:pt x="240" y="124"/>
                    <a:pt x="244" y="120"/>
                    <a:pt x="252" y="120"/>
                  </a:cubicBezTo>
                  <a:cubicBezTo>
                    <a:pt x="263" y="120"/>
                    <a:pt x="274" y="127"/>
                    <a:pt x="285" y="131"/>
                  </a:cubicBezTo>
                  <a:cubicBezTo>
                    <a:pt x="300" y="135"/>
                    <a:pt x="311" y="138"/>
                    <a:pt x="323" y="138"/>
                  </a:cubicBezTo>
                  <a:cubicBezTo>
                    <a:pt x="330" y="138"/>
                    <a:pt x="342" y="135"/>
                    <a:pt x="352" y="124"/>
                  </a:cubicBezTo>
                  <a:cubicBezTo>
                    <a:pt x="360" y="143"/>
                    <a:pt x="368" y="157"/>
                    <a:pt x="375" y="172"/>
                  </a:cubicBezTo>
                  <a:cubicBezTo>
                    <a:pt x="394" y="127"/>
                    <a:pt x="356" y="90"/>
                    <a:pt x="352" y="49"/>
                  </a:cubicBezTo>
                  <a:cubicBezTo>
                    <a:pt x="349" y="53"/>
                    <a:pt x="342" y="53"/>
                    <a:pt x="342" y="60"/>
                  </a:cubicBezTo>
                  <a:cubicBezTo>
                    <a:pt x="319" y="86"/>
                    <a:pt x="311" y="98"/>
                    <a:pt x="300" y="98"/>
                  </a:cubicBezTo>
                  <a:cubicBezTo>
                    <a:pt x="292" y="98"/>
                    <a:pt x="285" y="86"/>
                    <a:pt x="270" y="57"/>
                  </a:cubicBezTo>
                  <a:cubicBezTo>
                    <a:pt x="259" y="31"/>
                    <a:pt x="240" y="12"/>
                    <a:pt x="211" y="4"/>
                  </a:cubicBezTo>
                  <a:cubicBezTo>
                    <a:pt x="203" y="26"/>
                    <a:pt x="207" y="45"/>
                    <a:pt x="211" y="64"/>
                  </a:cubicBezTo>
                  <a:cubicBezTo>
                    <a:pt x="218" y="75"/>
                    <a:pt x="233" y="90"/>
                    <a:pt x="211" y="101"/>
                  </a:cubicBezTo>
                  <a:cubicBezTo>
                    <a:pt x="207" y="105"/>
                    <a:pt x="203" y="105"/>
                    <a:pt x="199" y="105"/>
                  </a:cubicBezTo>
                  <a:cubicBezTo>
                    <a:pt x="188" y="105"/>
                    <a:pt x="177" y="98"/>
                    <a:pt x="169" y="90"/>
                  </a:cubicBezTo>
                  <a:cubicBezTo>
                    <a:pt x="143" y="67"/>
                    <a:pt x="135" y="34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2" name="Google Shape;34832;p24"/>
            <p:cNvSpPr/>
            <p:nvPr/>
          </p:nvSpPr>
          <p:spPr>
            <a:xfrm>
              <a:off x="-5557571" y="-1976516"/>
              <a:ext cx="5443" cy="4154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23" y="0"/>
                  </a:moveTo>
                  <a:cubicBezTo>
                    <a:pt x="20" y="0"/>
                    <a:pt x="13" y="4"/>
                    <a:pt x="13" y="8"/>
                  </a:cubicBezTo>
                  <a:cubicBezTo>
                    <a:pt x="1" y="30"/>
                    <a:pt x="4" y="49"/>
                    <a:pt x="13" y="68"/>
                  </a:cubicBezTo>
                  <a:cubicBezTo>
                    <a:pt x="20" y="78"/>
                    <a:pt x="27" y="87"/>
                    <a:pt x="39" y="87"/>
                  </a:cubicBezTo>
                  <a:cubicBezTo>
                    <a:pt x="42" y="87"/>
                    <a:pt x="46" y="82"/>
                    <a:pt x="49" y="82"/>
                  </a:cubicBezTo>
                  <a:cubicBezTo>
                    <a:pt x="72" y="75"/>
                    <a:pt x="91" y="71"/>
                    <a:pt x="113" y="68"/>
                  </a:cubicBezTo>
                  <a:cubicBezTo>
                    <a:pt x="109" y="52"/>
                    <a:pt x="106" y="19"/>
                    <a:pt x="106" y="19"/>
                  </a:cubicBezTo>
                  <a:cubicBezTo>
                    <a:pt x="99" y="23"/>
                    <a:pt x="91" y="23"/>
                    <a:pt x="83" y="23"/>
                  </a:cubicBezTo>
                  <a:cubicBezTo>
                    <a:pt x="61" y="23"/>
                    <a:pt x="46" y="4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3" name="Google Shape;34833;p24"/>
            <p:cNvSpPr/>
            <p:nvPr/>
          </p:nvSpPr>
          <p:spPr>
            <a:xfrm>
              <a:off x="-5143244" y="-1856043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83" y="0"/>
                  </a:moveTo>
                  <a:cubicBezTo>
                    <a:pt x="57" y="0"/>
                    <a:pt x="49" y="23"/>
                    <a:pt x="34" y="38"/>
                  </a:cubicBezTo>
                  <a:cubicBezTo>
                    <a:pt x="0" y="83"/>
                    <a:pt x="12" y="105"/>
                    <a:pt x="75" y="116"/>
                  </a:cubicBezTo>
                  <a:cubicBezTo>
                    <a:pt x="102" y="79"/>
                    <a:pt x="120" y="41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4" name="Google Shape;34834;p24"/>
            <p:cNvSpPr/>
            <p:nvPr/>
          </p:nvSpPr>
          <p:spPr>
            <a:xfrm>
              <a:off x="-5119130" y="-1790912"/>
              <a:ext cx="6446" cy="6160"/>
            </a:xfrm>
            <a:custGeom>
              <a:avLst/>
              <a:gdLst/>
              <a:ahLst/>
              <a:cxnLst/>
              <a:rect l="l" t="t" r="r" b="b"/>
              <a:pathLst>
                <a:path w="135" h="129" extrusionOk="0">
                  <a:moveTo>
                    <a:pt x="94" y="1"/>
                  </a:moveTo>
                  <a:cubicBezTo>
                    <a:pt x="84" y="3"/>
                    <a:pt x="75" y="3"/>
                    <a:pt x="66" y="3"/>
                  </a:cubicBezTo>
                  <a:cubicBezTo>
                    <a:pt x="57" y="3"/>
                    <a:pt x="48" y="3"/>
                    <a:pt x="41" y="4"/>
                  </a:cubicBezTo>
                  <a:cubicBezTo>
                    <a:pt x="0" y="12"/>
                    <a:pt x="0" y="42"/>
                    <a:pt x="7" y="72"/>
                  </a:cubicBezTo>
                  <a:cubicBezTo>
                    <a:pt x="18" y="109"/>
                    <a:pt x="60" y="94"/>
                    <a:pt x="82" y="120"/>
                  </a:cubicBezTo>
                  <a:cubicBezTo>
                    <a:pt x="90" y="125"/>
                    <a:pt x="97" y="128"/>
                    <a:pt x="104" y="128"/>
                  </a:cubicBezTo>
                  <a:cubicBezTo>
                    <a:pt x="116" y="128"/>
                    <a:pt x="127" y="125"/>
                    <a:pt x="135" y="109"/>
                  </a:cubicBezTo>
                  <a:cubicBezTo>
                    <a:pt x="104" y="80"/>
                    <a:pt x="127" y="30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5" name="Google Shape;34835;p24"/>
            <p:cNvSpPr/>
            <p:nvPr/>
          </p:nvSpPr>
          <p:spPr>
            <a:xfrm>
              <a:off x="-5126293" y="-1790912"/>
              <a:ext cx="6637" cy="6160"/>
            </a:xfrm>
            <a:custGeom>
              <a:avLst/>
              <a:gdLst/>
              <a:ahLst/>
              <a:cxnLst/>
              <a:rect l="l" t="t" r="r" b="b"/>
              <a:pathLst>
                <a:path w="139" h="129" extrusionOk="0">
                  <a:moveTo>
                    <a:pt x="38" y="1"/>
                  </a:moveTo>
                  <a:cubicBezTo>
                    <a:pt x="4" y="23"/>
                    <a:pt x="0" y="46"/>
                    <a:pt x="30" y="75"/>
                  </a:cubicBezTo>
                  <a:cubicBezTo>
                    <a:pt x="38" y="83"/>
                    <a:pt x="42" y="98"/>
                    <a:pt x="49" y="109"/>
                  </a:cubicBezTo>
                  <a:lnTo>
                    <a:pt x="53" y="109"/>
                  </a:lnTo>
                  <a:cubicBezTo>
                    <a:pt x="64" y="109"/>
                    <a:pt x="71" y="113"/>
                    <a:pt x="79" y="120"/>
                  </a:cubicBezTo>
                  <a:cubicBezTo>
                    <a:pt x="87" y="125"/>
                    <a:pt x="94" y="128"/>
                    <a:pt x="105" y="128"/>
                  </a:cubicBezTo>
                  <a:lnTo>
                    <a:pt x="109" y="128"/>
                  </a:lnTo>
                  <a:cubicBezTo>
                    <a:pt x="109" y="90"/>
                    <a:pt x="139" y="64"/>
                    <a:pt x="135" y="23"/>
                  </a:cubicBezTo>
                  <a:lnTo>
                    <a:pt x="135" y="23"/>
                  </a:lnTo>
                  <a:cubicBezTo>
                    <a:pt x="116" y="35"/>
                    <a:pt x="101" y="42"/>
                    <a:pt x="83" y="42"/>
                  </a:cubicBezTo>
                  <a:cubicBezTo>
                    <a:pt x="64" y="42"/>
                    <a:pt x="49" y="30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6" name="Google Shape;34836;p24"/>
            <p:cNvSpPr/>
            <p:nvPr/>
          </p:nvSpPr>
          <p:spPr>
            <a:xfrm>
              <a:off x="-5412984" y="-2050815"/>
              <a:ext cx="2579" cy="2578"/>
            </a:xfrm>
            <a:custGeom>
              <a:avLst/>
              <a:gdLst/>
              <a:ahLst/>
              <a:cxnLst/>
              <a:rect l="l" t="t" r="r" b="b"/>
              <a:pathLst>
                <a:path w="54" h="54" extrusionOk="0">
                  <a:moveTo>
                    <a:pt x="20" y="1"/>
                  </a:moveTo>
                  <a:cubicBezTo>
                    <a:pt x="4" y="9"/>
                    <a:pt x="1" y="16"/>
                    <a:pt x="4" y="28"/>
                  </a:cubicBezTo>
                  <a:cubicBezTo>
                    <a:pt x="9" y="42"/>
                    <a:pt x="16" y="54"/>
                    <a:pt x="35" y="54"/>
                  </a:cubicBezTo>
                  <a:lnTo>
                    <a:pt x="38" y="54"/>
                  </a:lnTo>
                  <a:cubicBezTo>
                    <a:pt x="49" y="54"/>
                    <a:pt x="54" y="38"/>
                    <a:pt x="49" y="31"/>
                  </a:cubicBezTo>
                  <a:cubicBezTo>
                    <a:pt x="46" y="12"/>
                    <a:pt x="35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7" name="Google Shape;34837;p24"/>
            <p:cNvSpPr/>
            <p:nvPr/>
          </p:nvSpPr>
          <p:spPr>
            <a:xfrm>
              <a:off x="-5277278" y="-1875859"/>
              <a:ext cx="5539" cy="7019"/>
            </a:xfrm>
            <a:custGeom>
              <a:avLst/>
              <a:gdLst/>
              <a:ahLst/>
              <a:cxnLst/>
              <a:rect l="l" t="t" r="r" b="b"/>
              <a:pathLst>
                <a:path w="116" h="147" extrusionOk="0">
                  <a:moveTo>
                    <a:pt x="52" y="1"/>
                  </a:moveTo>
                  <a:cubicBezTo>
                    <a:pt x="45" y="37"/>
                    <a:pt x="0" y="72"/>
                    <a:pt x="33" y="120"/>
                  </a:cubicBezTo>
                  <a:cubicBezTo>
                    <a:pt x="38" y="120"/>
                    <a:pt x="38" y="124"/>
                    <a:pt x="33" y="124"/>
                  </a:cubicBezTo>
                  <a:cubicBezTo>
                    <a:pt x="33" y="124"/>
                    <a:pt x="30" y="124"/>
                    <a:pt x="26" y="120"/>
                  </a:cubicBezTo>
                  <a:lnTo>
                    <a:pt x="19" y="120"/>
                  </a:lnTo>
                  <a:cubicBezTo>
                    <a:pt x="11" y="120"/>
                    <a:pt x="4" y="124"/>
                    <a:pt x="11" y="135"/>
                  </a:cubicBezTo>
                  <a:cubicBezTo>
                    <a:pt x="11" y="142"/>
                    <a:pt x="22" y="146"/>
                    <a:pt x="30" y="146"/>
                  </a:cubicBezTo>
                  <a:cubicBezTo>
                    <a:pt x="41" y="146"/>
                    <a:pt x="48" y="142"/>
                    <a:pt x="52" y="135"/>
                  </a:cubicBezTo>
                  <a:cubicBezTo>
                    <a:pt x="52" y="127"/>
                    <a:pt x="60" y="124"/>
                    <a:pt x="71" y="124"/>
                  </a:cubicBezTo>
                  <a:lnTo>
                    <a:pt x="83" y="124"/>
                  </a:lnTo>
                  <a:cubicBezTo>
                    <a:pt x="90" y="124"/>
                    <a:pt x="97" y="124"/>
                    <a:pt x="93" y="105"/>
                  </a:cubicBezTo>
                  <a:cubicBezTo>
                    <a:pt x="78" y="72"/>
                    <a:pt x="116" y="20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8" name="Google Shape;34838;p24"/>
            <p:cNvSpPr/>
            <p:nvPr/>
          </p:nvSpPr>
          <p:spPr>
            <a:xfrm>
              <a:off x="-5576671" y="-186726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1" y="0"/>
                  </a:moveTo>
                  <a:lnTo>
                    <a:pt x="1" y="0"/>
                  </a:lnTo>
                  <a:cubicBezTo>
                    <a:pt x="28" y="30"/>
                    <a:pt x="16" y="78"/>
                    <a:pt x="61" y="78"/>
                  </a:cubicBezTo>
                  <a:cubicBezTo>
                    <a:pt x="61" y="78"/>
                    <a:pt x="64" y="78"/>
                    <a:pt x="68" y="75"/>
                  </a:cubicBezTo>
                  <a:cubicBezTo>
                    <a:pt x="54" y="49"/>
                    <a:pt x="6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9" name="Google Shape;34839;p24"/>
            <p:cNvSpPr/>
            <p:nvPr/>
          </p:nvSpPr>
          <p:spPr>
            <a:xfrm>
              <a:off x="-5111633" y="-1841384"/>
              <a:ext cx="18909" cy="10410"/>
            </a:xfrm>
            <a:custGeom>
              <a:avLst/>
              <a:gdLst/>
              <a:ahLst/>
              <a:cxnLst/>
              <a:rect l="l" t="t" r="r" b="b"/>
              <a:pathLst>
                <a:path w="396" h="218" extrusionOk="0">
                  <a:moveTo>
                    <a:pt x="130" y="0"/>
                  </a:moveTo>
                  <a:cubicBezTo>
                    <a:pt x="127" y="0"/>
                    <a:pt x="123" y="4"/>
                    <a:pt x="120" y="7"/>
                  </a:cubicBezTo>
                  <a:cubicBezTo>
                    <a:pt x="101" y="38"/>
                    <a:pt x="60" y="41"/>
                    <a:pt x="33" y="64"/>
                  </a:cubicBezTo>
                  <a:cubicBezTo>
                    <a:pt x="49" y="105"/>
                    <a:pt x="0" y="131"/>
                    <a:pt x="15" y="172"/>
                  </a:cubicBezTo>
                  <a:cubicBezTo>
                    <a:pt x="30" y="161"/>
                    <a:pt x="45" y="145"/>
                    <a:pt x="56" y="145"/>
                  </a:cubicBezTo>
                  <a:cubicBezTo>
                    <a:pt x="68" y="145"/>
                    <a:pt x="78" y="153"/>
                    <a:pt x="90" y="176"/>
                  </a:cubicBezTo>
                  <a:cubicBezTo>
                    <a:pt x="97" y="190"/>
                    <a:pt x="116" y="198"/>
                    <a:pt x="130" y="213"/>
                  </a:cubicBezTo>
                  <a:lnTo>
                    <a:pt x="190" y="213"/>
                  </a:lnTo>
                  <a:cubicBezTo>
                    <a:pt x="206" y="217"/>
                    <a:pt x="225" y="217"/>
                    <a:pt x="239" y="217"/>
                  </a:cubicBezTo>
                  <a:cubicBezTo>
                    <a:pt x="277" y="217"/>
                    <a:pt x="314" y="209"/>
                    <a:pt x="347" y="183"/>
                  </a:cubicBezTo>
                  <a:lnTo>
                    <a:pt x="347" y="179"/>
                  </a:lnTo>
                  <a:cubicBezTo>
                    <a:pt x="329" y="157"/>
                    <a:pt x="332" y="135"/>
                    <a:pt x="363" y="123"/>
                  </a:cubicBezTo>
                  <a:cubicBezTo>
                    <a:pt x="396" y="109"/>
                    <a:pt x="385" y="90"/>
                    <a:pt x="370" y="67"/>
                  </a:cubicBezTo>
                  <a:cubicBezTo>
                    <a:pt x="363" y="52"/>
                    <a:pt x="355" y="38"/>
                    <a:pt x="347" y="19"/>
                  </a:cubicBezTo>
                  <a:cubicBezTo>
                    <a:pt x="337" y="30"/>
                    <a:pt x="325" y="33"/>
                    <a:pt x="318" y="33"/>
                  </a:cubicBezTo>
                  <a:cubicBezTo>
                    <a:pt x="306" y="33"/>
                    <a:pt x="295" y="30"/>
                    <a:pt x="280" y="26"/>
                  </a:cubicBezTo>
                  <a:cubicBezTo>
                    <a:pt x="269" y="22"/>
                    <a:pt x="258" y="15"/>
                    <a:pt x="247" y="15"/>
                  </a:cubicBezTo>
                  <a:cubicBezTo>
                    <a:pt x="239" y="15"/>
                    <a:pt x="235" y="19"/>
                    <a:pt x="228" y="19"/>
                  </a:cubicBezTo>
                  <a:cubicBezTo>
                    <a:pt x="213" y="26"/>
                    <a:pt x="198" y="33"/>
                    <a:pt x="180" y="33"/>
                  </a:cubicBezTo>
                  <a:cubicBezTo>
                    <a:pt x="164" y="33"/>
                    <a:pt x="149" y="26"/>
                    <a:pt x="138" y="4"/>
                  </a:cubicBezTo>
                  <a:cubicBezTo>
                    <a:pt x="138" y="0"/>
                    <a:pt x="13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0" name="Google Shape;34840;p24"/>
            <p:cNvSpPr/>
            <p:nvPr/>
          </p:nvSpPr>
          <p:spPr>
            <a:xfrm>
              <a:off x="-5097022" y="-1832836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1" y="0"/>
                  </a:moveTo>
                  <a:lnTo>
                    <a:pt x="41" y="4"/>
                  </a:lnTo>
                  <a:cubicBezTo>
                    <a:pt x="26" y="26"/>
                    <a:pt x="15" y="49"/>
                    <a:pt x="0" y="68"/>
                  </a:cubicBezTo>
                  <a:cubicBezTo>
                    <a:pt x="12" y="71"/>
                    <a:pt x="19" y="71"/>
                    <a:pt x="23" y="71"/>
                  </a:cubicBezTo>
                  <a:cubicBezTo>
                    <a:pt x="57" y="71"/>
                    <a:pt x="64" y="42"/>
                    <a:pt x="71" y="11"/>
                  </a:cubicBezTo>
                  <a:cubicBezTo>
                    <a:pt x="71" y="4"/>
                    <a:pt x="53" y="4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1" name="Google Shape;34841;p24"/>
            <p:cNvSpPr/>
            <p:nvPr/>
          </p:nvSpPr>
          <p:spPr>
            <a:xfrm>
              <a:off x="-5327129" y="-1675596"/>
              <a:ext cx="8118" cy="8977"/>
            </a:xfrm>
            <a:custGeom>
              <a:avLst/>
              <a:gdLst/>
              <a:ahLst/>
              <a:cxnLst/>
              <a:rect l="l" t="t" r="r" b="b"/>
              <a:pathLst>
                <a:path w="170" h="188" extrusionOk="0">
                  <a:moveTo>
                    <a:pt x="90" y="1"/>
                  </a:moveTo>
                  <a:cubicBezTo>
                    <a:pt x="80" y="1"/>
                    <a:pt x="64" y="4"/>
                    <a:pt x="50" y="12"/>
                  </a:cubicBezTo>
                  <a:cubicBezTo>
                    <a:pt x="38" y="31"/>
                    <a:pt x="19" y="42"/>
                    <a:pt x="12" y="68"/>
                  </a:cubicBezTo>
                  <a:cubicBezTo>
                    <a:pt x="1" y="117"/>
                    <a:pt x="31" y="177"/>
                    <a:pt x="68" y="184"/>
                  </a:cubicBezTo>
                  <a:cubicBezTo>
                    <a:pt x="83" y="188"/>
                    <a:pt x="95" y="188"/>
                    <a:pt x="106" y="188"/>
                  </a:cubicBezTo>
                  <a:cubicBezTo>
                    <a:pt x="147" y="188"/>
                    <a:pt x="162" y="165"/>
                    <a:pt x="169" y="105"/>
                  </a:cubicBezTo>
                  <a:cubicBezTo>
                    <a:pt x="169" y="87"/>
                    <a:pt x="166" y="68"/>
                    <a:pt x="166" y="49"/>
                  </a:cubicBezTo>
                  <a:cubicBezTo>
                    <a:pt x="143" y="20"/>
                    <a:pt x="121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2" name="Google Shape;34842;p24"/>
            <p:cNvSpPr/>
            <p:nvPr/>
          </p:nvSpPr>
          <p:spPr>
            <a:xfrm>
              <a:off x="-5125385" y="-1703959"/>
              <a:ext cx="8929" cy="11794"/>
            </a:xfrm>
            <a:custGeom>
              <a:avLst/>
              <a:gdLst/>
              <a:ahLst/>
              <a:cxnLst/>
              <a:rect l="l" t="t" r="r" b="b"/>
              <a:pathLst>
                <a:path w="187" h="247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19"/>
                    <a:pt x="37" y="57"/>
                    <a:pt x="4" y="75"/>
                  </a:cubicBezTo>
                  <a:cubicBezTo>
                    <a:pt x="7" y="98"/>
                    <a:pt x="15" y="120"/>
                    <a:pt x="34" y="127"/>
                  </a:cubicBezTo>
                  <a:cubicBezTo>
                    <a:pt x="90" y="157"/>
                    <a:pt x="86" y="198"/>
                    <a:pt x="68" y="247"/>
                  </a:cubicBezTo>
                  <a:cubicBezTo>
                    <a:pt x="112" y="221"/>
                    <a:pt x="180" y="228"/>
                    <a:pt x="187" y="157"/>
                  </a:cubicBezTo>
                  <a:cubicBezTo>
                    <a:pt x="146" y="154"/>
                    <a:pt x="142" y="146"/>
                    <a:pt x="154" y="86"/>
                  </a:cubicBezTo>
                  <a:lnTo>
                    <a:pt x="131" y="86"/>
                  </a:lnTo>
                  <a:cubicBezTo>
                    <a:pt x="78" y="86"/>
                    <a:pt x="56" y="64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3" name="Google Shape;34843;p24"/>
            <p:cNvSpPr/>
            <p:nvPr/>
          </p:nvSpPr>
          <p:spPr>
            <a:xfrm>
              <a:off x="-5462071" y="-1804282"/>
              <a:ext cx="9168" cy="7926"/>
            </a:xfrm>
            <a:custGeom>
              <a:avLst/>
              <a:gdLst/>
              <a:ahLst/>
              <a:cxnLst/>
              <a:rect l="l" t="t" r="r" b="b"/>
              <a:pathLst>
                <a:path w="192" h="166" extrusionOk="0">
                  <a:moveTo>
                    <a:pt x="150" y="1"/>
                  </a:moveTo>
                  <a:cubicBezTo>
                    <a:pt x="98" y="4"/>
                    <a:pt x="50" y="23"/>
                    <a:pt x="1" y="64"/>
                  </a:cubicBezTo>
                  <a:cubicBezTo>
                    <a:pt x="23" y="79"/>
                    <a:pt x="54" y="86"/>
                    <a:pt x="50" y="120"/>
                  </a:cubicBezTo>
                  <a:cubicBezTo>
                    <a:pt x="57" y="135"/>
                    <a:pt x="23" y="165"/>
                    <a:pt x="68" y="165"/>
                  </a:cubicBezTo>
                  <a:lnTo>
                    <a:pt x="87" y="165"/>
                  </a:lnTo>
                  <a:cubicBezTo>
                    <a:pt x="95" y="101"/>
                    <a:pt x="143" y="94"/>
                    <a:pt x="192" y="94"/>
                  </a:cubicBezTo>
                  <a:cubicBezTo>
                    <a:pt x="192" y="56"/>
                    <a:pt x="192" y="19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4" name="Google Shape;34844;p24"/>
            <p:cNvSpPr/>
            <p:nvPr/>
          </p:nvSpPr>
          <p:spPr>
            <a:xfrm>
              <a:off x="-5458489" y="-1799793"/>
              <a:ext cx="6685" cy="8595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17" y="0"/>
                  </a:moveTo>
                  <a:cubicBezTo>
                    <a:pt x="68" y="0"/>
                    <a:pt x="20" y="7"/>
                    <a:pt x="12" y="71"/>
                  </a:cubicBezTo>
                  <a:cubicBezTo>
                    <a:pt x="68" y="109"/>
                    <a:pt x="12" y="135"/>
                    <a:pt x="1" y="164"/>
                  </a:cubicBezTo>
                  <a:lnTo>
                    <a:pt x="1" y="168"/>
                  </a:lnTo>
                  <a:cubicBezTo>
                    <a:pt x="20" y="176"/>
                    <a:pt x="34" y="180"/>
                    <a:pt x="53" y="180"/>
                  </a:cubicBezTo>
                  <a:cubicBezTo>
                    <a:pt x="68" y="180"/>
                    <a:pt x="79" y="180"/>
                    <a:pt x="94" y="172"/>
                  </a:cubicBezTo>
                  <a:cubicBezTo>
                    <a:pt x="127" y="161"/>
                    <a:pt x="98" y="119"/>
                    <a:pt x="110" y="104"/>
                  </a:cubicBezTo>
                  <a:cubicBezTo>
                    <a:pt x="139" y="78"/>
                    <a:pt x="127" y="59"/>
                    <a:pt x="110" y="33"/>
                  </a:cubicBezTo>
                  <a:cubicBezTo>
                    <a:pt x="101" y="30"/>
                    <a:pt x="113" y="11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5" name="Google Shape;34845;p24"/>
            <p:cNvSpPr/>
            <p:nvPr/>
          </p:nvSpPr>
          <p:spPr>
            <a:xfrm>
              <a:off x="-5537181" y="-1826963"/>
              <a:ext cx="7354" cy="5969"/>
            </a:xfrm>
            <a:custGeom>
              <a:avLst/>
              <a:gdLst/>
              <a:ahLst/>
              <a:cxnLst/>
              <a:rect l="l" t="t" r="r" b="b"/>
              <a:pathLst>
                <a:path w="154" h="125" extrusionOk="0">
                  <a:moveTo>
                    <a:pt x="19" y="0"/>
                  </a:moveTo>
                  <a:cubicBezTo>
                    <a:pt x="12" y="53"/>
                    <a:pt x="0" y="109"/>
                    <a:pt x="75" y="124"/>
                  </a:cubicBezTo>
                  <a:cubicBezTo>
                    <a:pt x="83" y="105"/>
                    <a:pt x="98" y="98"/>
                    <a:pt x="112" y="98"/>
                  </a:cubicBezTo>
                  <a:cubicBezTo>
                    <a:pt x="127" y="98"/>
                    <a:pt x="138" y="102"/>
                    <a:pt x="153" y="102"/>
                  </a:cubicBezTo>
                  <a:cubicBezTo>
                    <a:pt x="150" y="60"/>
                    <a:pt x="93" y="76"/>
                    <a:pt x="86" y="38"/>
                  </a:cubicBezTo>
                  <a:cubicBezTo>
                    <a:pt x="83" y="5"/>
                    <a:pt x="67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6" name="Google Shape;34846;p24"/>
            <p:cNvSpPr/>
            <p:nvPr/>
          </p:nvSpPr>
          <p:spPr>
            <a:xfrm>
              <a:off x="-5533600" y="-1822284"/>
              <a:ext cx="3772" cy="2006"/>
            </a:xfrm>
            <a:custGeom>
              <a:avLst/>
              <a:gdLst/>
              <a:ahLst/>
              <a:cxnLst/>
              <a:rect l="l" t="t" r="r" b="b"/>
              <a:pathLst>
                <a:path w="79" h="42" extrusionOk="0">
                  <a:moveTo>
                    <a:pt x="37" y="0"/>
                  </a:moveTo>
                  <a:cubicBezTo>
                    <a:pt x="23" y="0"/>
                    <a:pt x="8" y="7"/>
                    <a:pt x="0" y="26"/>
                  </a:cubicBezTo>
                  <a:cubicBezTo>
                    <a:pt x="15" y="33"/>
                    <a:pt x="30" y="41"/>
                    <a:pt x="41" y="41"/>
                  </a:cubicBezTo>
                  <a:cubicBezTo>
                    <a:pt x="56" y="41"/>
                    <a:pt x="71" y="33"/>
                    <a:pt x="78" y="4"/>
                  </a:cubicBezTo>
                  <a:cubicBezTo>
                    <a:pt x="63" y="4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7" name="Google Shape;34847;p24"/>
            <p:cNvSpPr/>
            <p:nvPr/>
          </p:nvSpPr>
          <p:spPr>
            <a:xfrm>
              <a:off x="-5302824" y="-1667717"/>
              <a:ext cx="5061" cy="3247"/>
            </a:xfrm>
            <a:custGeom>
              <a:avLst/>
              <a:gdLst/>
              <a:ahLst/>
              <a:cxnLst/>
              <a:rect l="l" t="t" r="r" b="b"/>
              <a:pathLst>
                <a:path w="106" h="68" extrusionOk="0">
                  <a:moveTo>
                    <a:pt x="16" y="0"/>
                  </a:moveTo>
                  <a:lnTo>
                    <a:pt x="16" y="23"/>
                  </a:lnTo>
                  <a:cubicBezTo>
                    <a:pt x="19" y="38"/>
                    <a:pt x="0" y="67"/>
                    <a:pt x="23" y="67"/>
                  </a:cubicBezTo>
                  <a:lnTo>
                    <a:pt x="71" y="67"/>
                  </a:lnTo>
                  <a:cubicBezTo>
                    <a:pt x="90" y="67"/>
                    <a:pt x="105" y="60"/>
                    <a:pt x="97" y="26"/>
                  </a:cubicBezTo>
                  <a:lnTo>
                    <a:pt x="97" y="23"/>
                  </a:lnTo>
                  <a:cubicBezTo>
                    <a:pt x="75" y="0"/>
                    <a:pt x="42" y="19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8" name="Google Shape;34848;p24"/>
            <p:cNvSpPr/>
            <p:nvPr/>
          </p:nvSpPr>
          <p:spPr>
            <a:xfrm>
              <a:off x="-5174472" y="-1756818"/>
              <a:ext cx="8261" cy="6160"/>
            </a:xfrm>
            <a:custGeom>
              <a:avLst/>
              <a:gdLst/>
              <a:ahLst/>
              <a:cxnLst/>
              <a:rect l="l" t="t" r="r" b="b"/>
              <a:pathLst>
                <a:path w="173" h="129" extrusionOk="0">
                  <a:moveTo>
                    <a:pt x="83" y="1"/>
                  </a:moveTo>
                  <a:cubicBezTo>
                    <a:pt x="71" y="1"/>
                    <a:pt x="56" y="8"/>
                    <a:pt x="41" y="20"/>
                  </a:cubicBezTo>
                  <a:cubicBezTo>
                    <a:pt x="33" y="27"/>
                    <a:pt x="19" y="31"/>
                    <a:pt x="7" y="34"/>
                  </a:cubicBezTo>
                  <a:cubicBezTo>
                    <a:pt x="0" y="75"/>
                    <a:pt x="23" y="101"/>
                    <a:pt x="52" y="117"/>
                  </a:cubicBezTo>
                  <a:cubicBezTo>
                    <a:pt x="67" y="124"/>
                    <a:pt x="78" y="128"/>
                    <a:pt x="93" y="128"/>
                  </a:cubicBezTo>
                  <a:cubicBezTo>
                    <a:pt x="112" y="128"/>
                    <a:pt x="131" y="124"/>
                    <a:pt x="142" y="113"/>
                  </a:cubicBezTo>
                  <a:cubicBezTo>
                    <a:pt x="172" y="91"/>
                    <a:pt x="138" y="65"/>
                    <a:pt x="128" y="46"/>
                  </a:cubicBezTo>
                  <a:cubicBezTo>
                    <a:pt x="116" y="16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9" name="Google Shape;34849;p24"/>
            <p:cNvSpPr/>
            <p:nvPr/>
          </p:nvSpPr>
          <p:spPr>
            <a:xfrm>
              <a:off x="-5148258" y="-1641884"/>
              <a:ext cx="4536" cy="5443"/>
            </a:xfrm>
            <a:custGeom>
              <a:avLst/>
              <a:gdLst/>
              <a:ahLst/>
              <a:cxnLst/>
              <a:rect l="l" t="t" r="r" b="b"/>
              <a:pathLst>
                <a:path w="95" h="114" extrusionOk="0">
                  <a:moveTo>
                    <a:pt x="53" y="1"/>
                  </a:moveTo>
                  <a:cubicBezTo>
                    <a:pt x="0" y="42"/>
                    <a:pt x="5" y="61"/>
                    <a:pt x="60" y="113"/>
                  </a:cubicBezTo>
                  <a:cubicBezTo>
                    <a:pt x="64" y="76"/>
                    <a:pt x="94" y="35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0" name="Google Shape;34850;p24"/>
            <p:cNvSpPr/>
            <p:nvPr/>
          </p:nvSpPr>
          <p:spPr>
            <a:xfrm>
              <a:off x="-5151839" y="-1641454"/>
              <a:ext cx="3104" cy="3581"/>
            </a:xfrm>
            <a:custGeom>
              <a:avLst/>
              <a:gdLst/>
              <a:ahLst/>
              <a:cxnLst/>
              <a:rect l="l" t="t" r="r" b="b"/>
              <a:pathLst>
                <a:path w="65" h="75" extrusionOk="0">
                  <a:moveTo>
                    <a:pt x="49" y="0"/>
                  </a:moveTo>
                  <a:cubicBezTo>
                    <a:pt x="30" y="14"/>
                    <a:pt x="1" y="18"/>
                    <a:pt x="4" y="48"/>
                  </a:cubicBezTo>
                  <a:cubicBezTo>
                    <a:pt x="4" y="59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42" y="56"/>
                    <a:pt x="64" y="33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1" name="Google Shape;34851;p24"/>
            <p:cNvSpPr/>
            <p:nvPr/>
          </p:nvSpPr>
          <p:spPr>
            <a:xfrm>
              <a:off x="-5631297" y="-1867646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5" y="0"/>
                  </a:moveTo>
                  <a:cubicBezTo>
                    <a:pt x="31" y="0"/>
                    <a:pt x="23" y="5"/>
                    <a:pt x="20" y="5"/>
                  </a:cubicBezTo>
                  <a:cubicBezTo>
                    <a:pt x="16" y="5"/>
                    <a:pt x="13" y="5"/>
                    <a:pt x="13" y="0"/>
                  </a:cubicBezTo>
                  <a:lnTo>
                    <a:pt x="13" y="0"/>
                  </a:lnTo>
                  <a:cubicBezTo>
                    <a:pt x="1" y="41"/>
                    <a:pt x="50" y="57"/>
                    <a:pt x="50" y="94"/>
                  </a:cubicBezTo>
                  <a:cubicBezTo>
                    <a:pt x="109" y="83"/>
                    <a:pt x="57" y="41"/>
                    <a:pt x="68" y="15"/>
                  </a:cubicBezTo>
                  <a:cubicBezTo>
                    <a:pt x="68" y="5"/>
                    <a:pt x="65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2" name="Google Shape;34852;p24"/>
            <p:cNvSpPr/>
            <p:nvPr/>
          </p:nvSpPr>
          <p:spPr>
            <a:xfrm>
              <a:off x="-5319776" y="-1866023"/>
              <a:ext cx="2006" cy="3963"/>
            </a:xfrm>
            <a:custGeom>
              <a:avLst/>
              <a:gdLst/>
              <a:ahLst/>
              <a:cxnLst/>
              <a:rect l="l" t="t" r="r" b="b"/>
              <a:pathLst>
                <a:path w="42" h="83" extrusionOk="0">
                  <a:moveTo>
                    <a:pt x="0" y="0"/>
                  </a:moveTo>
                  <a:cubicBezTo>
                    <a:pt x="0" y="33"/>
                    <a:pt x="15" y="60"/>
                    <a:pt x="41" y="83"/>
                  </a:cubicBezTo>
                  <a:lnTo>
                    <a:pt x="41" y="78"/>
                  </a:lnTo>
                  <a:cubicBezTo>
                    <a:pt x="38" y="45"/>
                    <a:pt x="26" y="1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3" name="Google Shape;34853;p24"/>
            <p:cNvSpPr/>
            <p:nvPr/>
          </p:nvSpPr>
          <p:spPr>
            <a:xfrm>
              <a:off x="-5258560" y="-2008843"/>
              <a:ext cx="9884" cy="1093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50" y="1"/>
                  </a:moveTo>
                  <a:cubicBezTo>
                    <a:pt x="143" y="1"/>
                    <a:pt x="135" y="8"/>
                    <a:pt x="127" y="12"/>
                  </a:cubicBezTo>
                  <a:cubicBezTo>
                    <a:pt x="120" y="19"/>
                    <a:pt x="112" y="27"/>
                    <a:pt x="105" y="27"/>
                  </a:cubicBezTo>
                  <a:lnTo>
                    <a:pt x="101" y="27"/>
                  </a:lnTo>
                  <a:cubicBezTo>
                    <a:pt x="94" y="38"/>
                    <a:pt x="86" y="53"/>
                    <a:pt x="75" y="64"/>
                  </a:cubicBezTo>
                  <a:cubicBezTo>
                    <a:pt x="72" y="68"/>
                    <a:pt x="67" y="68"/>
                    <a:pt x="64" y="68"/>
                  </a:cubicBezTo>
                  <a:cubicBezTo>
                    <a:pt x="60" y="68"/>
                    <a:pt x="53" y="64"/>
                    <a:pt x="49" y="57"/>
                  </a:cubicBezTo>
                  <a:cubicBezTo>
                    <a:pt x="41" y="41"/>
                    <a:pt x="41" y="34"/>
                    <a:pt x="34" y="34"/>
                  </a:cubicBezTo>
                  <a:cubicBezTo>
                    <a:pt x="31" y="34"/>
                    <a:pt x="23" y="38"/>
                    <a:pt x="8" y="49"/>
                  </a:cubicBezTo>
                  <a:cubicBezTo>
                    <a:pt x="31" y="60"/>
                    <a:pt x="23" y="75"/>
                    <a:pt x="19" y="94"/>
                  </a:cubicBezTo>
                  <a:cubicBezTo>
                    <a:pt x="0" y="146"/>
                    <a:pt x="34" y="210"/>
                    <a:pt x="86" y="217"/>
                  </a:cubicBezTo>
                  <a:cubicBezTo>
                    <a:pt x="101" y="206"/>
                    <a:pt x="117" y="195"/>
                    <a:pt x="131" y="195"/>
                  </a:cubicBezTo>
                  <a:cubicBezTo>
                    <a:pt x="146" y="195"/>
                    <a:pt x="157" y="206"/>
                    <a:pt x="165" y="229"/>
                  </a:cubicBezTo>
                  <a:cubicBezTo>
                    <a:pt x="198" y="153"/>
                    <a:pt x="206" y="79"/>
                    <a:pt x="165" y="5"/>
                  </a:cubicBezTo>
                  <a:cubicBezTo>
                    <a:pt x="157" y="1"/>
                    <a:pt x="153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4" name="Google Shape;34854;p24"/>
            <p:cNvSpPr/>
            <p:nvPr/>
          </p:nvSpPr>
          <p:spPr>
            <a:xfrm>
              <a:off x="-5254454" y="-1999579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45" y="1"/>
                  </a:moveTo>
                  <a:cubicBezTo>
                    <a:pt x="31" y="1"/>
                    <a:pt x="15" y="12"/>
                    <a:pt x="0" y="23"/>
                  </a:cubicBezTo>
                  <a:lnTo>
                    <a:pt x="0" y="54"/>
                  </a:lnTo>
                  <a:lnTo>
                    <a:pt x="0" y="57"/>
                  </a:lnTo>
                  <a:cubicBezTo>
                    <a:pt x="8" y="61"/>
                    <a:pt x="12" y="64"/>
                    <a:pt x="19" y="72"/>
                  </a:cubicBezTo>
                  <a:cubicBezTo>
                    <a:pt x="23" y="72"/>
                    <a:pt x="31" y="68"/>
                    <a:pt x="34" y="68"/>
                  </a:cubicBezTo>
                  <a:cubicBezTo>
                    <a:pt x="41" y="49"/>
                    <a:pt x="71" y="57"/>
                    <a:pt x="79" y="35"/>
                  </a:cubicBezTo>
                  <a:cubicBezTo>
                    <a:pt x="71" y="12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5" name="Google Shape;34855;p24"/>
            <p:cNvSpPr/>
            <p:nvPr/>
          </p:nvSpPr>
          <p:spPr>
            <a:xfrm>
              <a:off x="-5597681" y="-2137338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68" y="0"/>
                  </a:moveTo>
                  <a:lnTo>
                    <a:pt x="68" y="0"/>
                  </a:lnTo>
                  <a:cubicBezTo>
                    <a:pt x="52" y="4"/>
                    <a:pt x="33" y="0"/>
                    <a:pt x="23" y="15"/>
                  </a:cubicBezTo>
                  <a:cubicBezTo>
                    <a:pt x="0" y="37"/>
                    <a:pt x="11" y="49"/>
                    <a:pt x="42" y="53"/>
                  </a:cubicBezTo>
                  <a:cubicBezTo>
                    <a:pt x="59" y="41"/>
                    <a:pt x="71" y="27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6" name="Google Shape;34856;p24"/>
            <p:cNvSpPr/>
            <p:nvPr/>
          </p:nvSpPr>
          <p:spPr>
            <a:xfrm>
              <a:off x="-5600737" y="-2138627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8" y="1"/>
                  </a:moveTo>
                  <a:cubicBezTo>
                    <a:pt x="4" y="5"/>
                    <a:pt x="4" y="16"/>
                    <a:pt x="4" y="23"/>
                  </a:cubicBezTo>
                  <a:cubicBezTo>
                    <a:pt x="8" y="38"/>
                    <a:pt x="1" y="61"/>
                    <a:pt x="23" y="64"/>
                  </a:cubicBezTo>
                  <a:cubicBezTo>
                    <a:pt x="34" y="64"/>
                    <a:pt x="56" y="54"/>
                    <a:pt x="38" y="35"/>
                  </a:cubicBezTo>
                  <a:cubicBezTo>
                    <a:pt x="27" y="31"/>
                    <a:pt x="19" y="23"/>
                    <a:pt x="19" y="12"/>
                  </a:cubicBezTo>
                  <a:cubicBezTo>
                    <a:pt x="16" y="9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7" name="Google Shape;34857;p24"/>
            <p:cNvSpPr/>
            <p:nvPr/>
          </p:nvSpPr>
          <p:spPr>
            <a:xfrm>
              <a:off x="-5455433" y="-1838519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60" y="0"/>
                  </a:moveTo>
                  <a:cubicBezTo>
                    <a:pt x="46" y="0"/>
                    <a:pt x="30" y="4"/>
                    <a:pt x="19" y="23"/>
                  </a:cubicBezTo>
                  <a:cubicBezTo>
                    <a:pt x="1" y="59"/>
                    <a:pt x="15" y="90"/>
                    <a:pt x="34" y="116"/>
                  </a:cubicBezTo>
                  <a:cubicBezTo>
                    <a:pt x="46" y="135"/>
                    <a:pt x="60" y="138"/>
                    <a:pt x="75" y="138"/>
                  </a:cubicBezTo>
                  <a:lnTo>
                    <a:pt x="98" y="138"/>
                  </a:lnTo>
                  <a:cubicBezTo>
                    <a:pt x="98" y="104"/>
                    <a:pt x="158" y="108"/>
                    <a:pt x="142" y="67"/>
                  </a:cubicBezTo>
                  <a:cubicBezTo>
                    <a:pt x="131" y="33"/>
                    <a:pt x="113" y="4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8" name="Google Shape;34858;p24"/>
            <p:cNvSpPr/>
            <p:nvPr/>
          </p:nvSpPr>
          <p:spPr>
            <a:xfrm>
              <a:off x="-5113257" y="-1904079"/>
              <a:ext cx="7688" cy="6494"/>
            </a:xfrm>
            <a:custGeom>
              <a:avLst/>
              <a:gdLst/>
              <a:ahLst/>
              <a:cxnLst/>
              <a:rect l="l" t="t" r="r" b="b"/>
              <a:pathLst>
                <a:path w="161" h="136" extrusionOk="0">
                  <a:moveTo>
                    <a:pt x="138" y="0"/>
                  </a:moveTo>
                  <a:cubicBezTo>
                    <a:pt x="124" y="0"/>
                    <a:pt x="109" y="5"/>
                    <a:pt x="94" y="5"/>
                  </a:cubicBezTo>
                  <a:cubicBezTo>
                    <a:pt x="67" y="35"/>
                    <a:pt x="41" y="57"/>
                    <a:pt x="4" y="72"/>
                  </a:cubicBezTo>
                  <a:cubicBezTo>
                    <a:pt x="0" y="98"/>
                    <a:pt x="12" y="117"/>
                    <a:pt x="23" y="135"/>
                  </a:cubicBezTo>
                  <a:cubicBezTo>
                    <a:pt x="41" y="128"/>
                    <a:pt x="64" y="109"/>
                    <a:pt x="83" y="109"/>
                  </a:cubicBezTo>
                  <a:lnTo>
                    <a:pt x="94" y="109"/>
                  </a:lnTo>
                  <a:cubicBezTo>
                    <a:pt x="131" y="109"/>
                    <a:pt x="142" y="83"/>
                    <a:pt x="157" y="53"/>
                  </a:cubicBezTo>
                  <a:cubicBezTo>
                    <a:pt x="157" y="50"/>
                    <a:pt x="157" y="50"/>
                    <a:pt x="161" y="45"/>
                  </a:cubicBezTo>
                  <a:cubicBezTo>
                    <a:pt x="161" y="27"/>
                    <a:pt x="150" y="16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9" name="Google Shape;34859;p24"/>
            <p:cNvSpPr/>
            <p:nvPr/>
          </p:nvSpPr>
          <p:spPr>
            <a:xfrm>
              <a:off x="-5113448" y="-1904939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4" y="1"/>
                  </a:moveTo>
                  <a:lnTo>
                    <a:pt x="4" y="1"/>
                  </a:lnTo>
                  <a:cubicBezTo>
                    <a:pt x="34" y="34"/>
                    <a:pt x="1" y="63"/>
                    <a:pt x="8" y="90"/>
                  </a:cubicBezTo>
                  <a:cubicBezTo>
                    <a:pt x="45" y="75"/>
                    <a:pt x="71" y="53"/>
                    <a:pt x="98" y="23"/>
                  </a:cubicBezTo>
                  <a:cubicBezTo>
                    <a:pt x="83" y="8"/>
                    <a:pt x="71" y="4"/>
                    <a:pt x="5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0" name="Google Shape;34860;p24"/>
            <p:cNvSpPr/>
            <p:nvPr/>
          </p:nvSpPr>
          <p:spPr>
            <a:xfrm>
              <a:off x="-5596630" y="-1948678"/>
              <a:ext cx="10362" cy="8595"/>
            </a:xfrm>
            <a:custGeom>
              <a:avLst/>
              <a:gdLst/>
              <a:ahLst/>
              <a:cxnLst/>
              <a:rect l="l" t="t" r="r" b="b"/>
              <a:pathLst>
                <a:path w="217" h="180" extrusionOk="0">
                  <a:moveTo>
                    <a:pt x="94" y="1"/>
                  </a:moveTo>
                  <a:cubicBezTo>
                    <a:pt x="90" y="1"/>
                    <a:pt x="87" y="1"/>
                    <a:pt x="79" y="8"/>
                  </a:cubicBezTo>
                  <a:cubicBezTo>
                    <a:pt x="60" y="30"/>
                    <a:pt x="46" y="53"/>
                    <a:pt x="20" y="64"/>
                  </a:cubicBezTo>
                  <a:lnTo>
                    <a:pt x="20" y="68"/>
                  </a:lnTo>
                  <a:cubicBezTo>
                    <a:pt x="1" y="161"/>
                    <a:pt x="4" y="165"/>
                    <a:pt x="75" y="172"/>
                  </a:cubicBezTo>
                  <a:cubicBezTo>
                    <a:pt x="72" y="161"/>
                    <a:pt x="46" y="158"/>
                    <a:pt x="53" y="146"/>
                  </a:cubicBezTo>
                  <a:cubicBezTo>
                    <a:pt x="72" y="127"/>
                    <a:pt x="94" y="123"/>
                    <a:pt x="120" y="123"/>
                  </a:cubicBezTo>
                  <a:lnTo>
                    <a:pt x="146" y="123"/>
                  </a:lnTo>
                  <a:cubicBezTo>
                    <a:pt x="180" y="123"/>
                    <a:pt x="165" y="161"/>
                    <a:pt x="172" y="180"/>
                  </a:cubicBezTo>
                  <a:cubicBezTo>
                    <a:pt x="210" y="139"/>
                    <a:pt x="217" y="97"/>
                    <a:pt x="177" y="53"/>
                  </a:cubicBezTo>
                  <a:lnTo>
                    <a:pt x="161" y="53"/>
                  </a:lnTo>
                  <a:cubicBezTo>
                    <a:pt x="161" y="64"/>
                    <a:pt x="161" y="79"/>
                    <a:pt x="150" y="79"/>
                  </a:cubicBezTo>
                  <a:cubicBezTo>
                    <a:pt x="146" y="79"/>
                    <a:pt x="142" y="79"/>
                    <a:pt x="139" y="75"/>
                  </a:cubicBezTo>
                  <a:cubicBezTo>
                    <a:pt x="120" y="64"/>
                    <a:pt x="90" y="68"/>
                    <a:pt x="90" y="37"/>
                  </a:cubicBezTo>
                  <a:cubicBezTo>
                    <a:pt x="90" y="30"/>
                    <a:pt x="105" y="27"/>
                    <a:pt x="113" y="27"/>
                  </a:cubicBezTo>
                  <a:cubicBezTo>
                    <a:pt x="109" y="11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1" name="Google Shape;34861;p24"/>
            <p:cNvSpPr/>
            <p:nvPr/>
          </p:nvSpPr>
          <p:spPr>
            <a:xfrm>
              <a:off x="-5594481" y="-1942805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75" y="0"/>
                  </a:moveTo>
                  <a:cubicBezTo>
                    <a:pt x="49" y="0"/>
                    <a:pt x="27" y="4"/>
                    <a:pt x="8" y="23"/>
                  </a:cubicBezTo>
                  <a:cubicBezTo>
                    <a:pt x="1" y="35"/>
                    <a:pt x="27" y="38"/>
                    <a:pt x="30" y="49"/>
                  </a:cubicBezTo>
                  <a:cubicBezTo>
                    <a:pt x="49" y="61"/>
                    <a:pt x="64" y="61"/>
                    <a:pt x="82" y="61"/>
                  </a:cubicBezTo>
                  <a:cubicBezTo>
                    <a:pt x="97" y="61"/>
                    <a:pt x="113" y="61"/>
                    <a:pt x="127" y="57"/>
                  </a:cubicBezTo>
                  <a:cubicBezTo>
                    <a:pt x="120" y="38"/>
                    <a:pt x="135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2" name="Google Shape;34862;p24"/>
            <p:cNvSpPr/>
            <p:nvPr/>
          </p:nvSpPr>
          <p:spPr>
            <a:xfrm>
              <a:off x="-5308363" y="-1717186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42" y="1"/>
                  </a:moveTo>
                  <a:cubicBezTo>
                    <a:pt x="23" y="8"/>
                    <a:pt x="1" y="12"/>
                    <a:pt x="1" y="34"/>
                  </a:cubicBezTo>
                  <a:cubicBezTo>
                    <a:pt x="1" y="56"/>
                    <a:pt x="27" y="61"/>
                    <a:pt x="42" y="61"/>
                  </a:cubicBezTo>
                  <a:lnTo>
                    <a:pt x="45" y="61"/>
                  </a:lnTo>
                  <a:cubicBezTo>
                    <a:pt x="64" y="61"/>
                    <a:pt x="68" y="46"/>
                    <a:pt x="68" y="30"/>
                  </a:cubicBezTo>
                  <a:cubicBezTo>
                    <a:pt x="68" y="16"/>
                    <a:pt x="61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3" name="Google Shape;34863;p24"/>
            <p:cNvSpPr/>
            <p:nvPr/>
          </p:nvSpPr>
          <p:spPr>
            <a:xfrm>
              <a:off x="-5320492" y="-1858717"/>
              <a:ext cx="2531" cy="2197"/>
            </a:xfrm>
            <a:custGeom>
              <a:avLst/>
              <a:gdLst/>
              <a:ahLst/>
              <a:cxnLst/>
              <a:rect l="l" t="t" r="r" b="b"/>
              <a:pathLst>
                <a:path w="53" h="46" extrusionOk="0">
                  <a:moveTo>
                    <a:pt x="23" y="1"/>
                  </a:moveTo>
                  <a:cubicBezTo>
                    <a:pt x="4" y="1"/>
                    <a:pt x="1" y="15"/>
                    <a:pt x="1" y="30"/>
                  </a:cubicBezTo>
                  <a:cubicBezTo>
                    <a:pt x="11" y="37"/>
                    <a:pt x="23" y="45"/>
                    <a:pt x="37" y="45"/>
                  </a:cubicBezTo>
                  <a:cubicBezTo>
                    <a:pt x="41" y="45"/>
                    <a:pt x="46" y="45"/>
                    <a:pt x="49" y="42"/>
                  </a:cubicBezTo>
                  <a:cubicBezTo>
                    <a:pt x="46" y="27"/>
                    <a:pt x="53" y="4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4" name="Google Shape;34864;p24"/>
            <p:cNvSpPr/>
            <p:nvPr/>
          </p:nvSpPr>
          <p:spPr>
            <a:xfrm>
              <a:off x="-5041536" y="-1700617"/>
              <a:ext cx="6494" cy="6303"/>
            </a:xfrm>
            <a:custGeom>
              <a:avLst/>
              <a:gdLst/>
              <a:ahLst/>
              <a:cxnLst/>
              <a:rect l="l" t="t" r="r" b="b"/>
              <a:pathLst>
                <a:path w="136" h="132" extrusionOk="0">
                  <a:moveTo>
                    <a:pt x="94" y="1"/>
                  </a:moveTo>
                  <a:cubicBezTo>
                    <a:pt x="80" y="50"/>
                    <a:pt x="53" y="76"/>
                    <a:pt x="8" y="76"/>
                  </a:cubicBezTo>
                  <a:cubicBezTo>
                    <a:pt x="1" y="125"/>
                    <a:pt x="39" y="125"/>
                    <a:pt x="65" y="132"/>
                  </a:cubicBezTo>
                  <a:lnTo>
                    <a:pt x="80" y="132"/>
                  </a:lnTo>
                  <a:cubicBezTo>
                    <a:pt x="109" y="132"/>
                    <a:pt x="120" y="110"/>
                    <a:pt x="135" y="84"/>
                  </a:cubicBezTo>
                  <a:cubicBezTo>
                    <a:pt x="106" y="68"/>
                    <a:pt x="106" y="39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5" name="Google Shape;34865;p24"/>
            <p:cNvSpPr/>
            <p:nvPr/>
          </p:nvSpPr>
          <p:spPr>
            <a:xfrm>
              <a:off x="-5541813" y="-1889420"/>
              <a:ext cx="2340" cy="2913"/>
            </a:xfrm>
            <a:custGeom>
              <a:avLst/>
              <a:gdLst/>
              <a:ahLst/>
              <a:cxnLst/>
              <a:rect l="l" t="t" r="r" b="b"/>
              <a:pathLst>
                <a:path w="49" h="61" extrusionOk="0">
                  <a:moveTo>
                    <a:pt x="30" y="0"/>
                  </a:moveTo>
                  <a:cubicBezTo>
                    <a:pt x="0" y="4"/>
                    <a:pt x="0" y="26"/>
                    <a:pt x="0" y="52"/>
                  </a:cubicBezTo>
                  <a:lnTo>
                    <a:pt x="0" y="60"/>
                  </a:lnTo>
                  <a:cubicBezTo>
                    <a:pt x="26" y="57"/>
                    <a:pt x="49" y="57"/>
                    <a:pt x="45" y="23"/>
                  </a:cubicBezTo>
                  <a:cubicBezTo>
                    <a:pt x="45" y="12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6" name="Google Shape;34866;p24"/>
            <p:cNvSpPr/>
            <p:nvPr/>
          </p:nvSpPr>
          <p:spPr>
            <a:xfrm>
              <a:off x="-5275893" y="-1806431"/>
              <a:ext cx="9693" cy="9693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102" y="1"/>
                  </a:moveTo>
                  <a:cubicBezTo>
                    <a:pt x="80" y="1"/>
                    <a:pt x="57" y="8"/>
                    <a:pt x="38" y="31"/>
                  </a:cubicBezTo>
                  <a:cubicBezTo>
                    <a:pt x="1" y="72"/>
                    <a:pt x="9" y="113"/>
                    <a:pt x="23" y="154"/>
                  </a:cubicBezTo>
                  <a:cubicBezTo>
                    <a:pt x="31" y="169"/>
                    <a:pt x="45" y="184"/>
                    <a:pt x="57" y="198"/>
                  </a:cubicBezTo>
                  <a:cubicBezTo>
                    <a:pt x="61" y="195"/>
                    <a:pt x="68" y="195"/>
                    <a:pt x="72" y="195"/>
                  </a:cubicBezTo>
                  <a:cubicBezTo>
                    <a:pt x="83" y="195"/>
                    <a:pt x="90" y="198"/>
                    <a:pt x="102" y="198"/>
                  </a:cubicBezTo>
                  <a:cubicBezTo>
                    <a:pt x="113" y="203"/>
                    <a:pt x="121" y="203"/>
                    <a:pt x="132" y="203"/>
                  </a:cubicBezTo>
                  <a:cubicBezTo>
                    <a:pt x="150" y="203"/>
                    <a:pt x="166" y="195"/>
                    <a:pt x="180" y="172"/>
                  </a:cubicBezTo>
                  <a:cubicBezTo>
                    <a:pt x="106" y="165"/>
                    <a:pt x="106" y="165"/>
                    <a:pt x="116" y="98"/>
                  </a:cubicBezTo>
                  <a:cubicBezTo>
                    <a:pt x="121" y="86"/>
                    <a:pt x="113" y="79"/>
                    <a:pt x="113" y="68"/>
                  </a:cubicBezTo>
                  <a:cubicBezTo>
                    <a:pt x="109" y="57"/>
                    <a:pt x="109" y="46"/>
                    <a:pt x="109" y="27"/>
                  </a:cubicBezTo>
                  <a:lnTo>
                    <a:pt x="109" y="27"/>
                  </a:lnTo>
                  <a:cubicBezTo>
                    <a:pt x="132" y="60"/>
                    <a:pt x="158" y="79"/>
                    <a:pt x="192" y="79"/>
                  </a:cubicBezTo>
                  <a:cubicBezTo>
                    <a:pt x="195" y="79"/>
                    <a:pt x="199" y="75"/>
                    <a:pt x="202" y="75"/>
                  </a:cubicBezTo>
                  <a:lnTo>
                    <a:pt x="202" y="27"/>
                  </a:lnTo>
                  <a:lnTo>
                    <a:pt x="199" y="27"/>
                  </a:lnTo>
                  <a:cubicBezTo>
                    <a:pt x="184" y="27"/>
                    <a:pt x="173" y="19"/>
                    <a:pt x="158" y="12"/>
                  </a:cubicBezTo>
                  <a:cubicBezTo>
                    <a:pt x="139" y="5"/>
                    <a:pt x="121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7" name="Google Shape;34867;p24"/>
            <p:cNvSpPr/>
            <p:nvPr/>
          </p:nvSpPr>
          <p:spPr>
            <a:xfrm>
              <a:off x="-5160577" y="-1601870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8" y="1"/>
                  </a:moveTo>
                  <a:cubicBezTo>
                    <a:pt x="8" y="12"/>
                    <a:pt x="1" y="27"/>
                    <a:pt x="1" y="38"/>
                  </a:cubicBezTo>
                  <a:cubicBezTo>
                    <a:pt x="4" y="53"/>
                    <a:pt x="16" y="60"/>
                    <a:pt x="30" y="60"/>
                  </a:cubicBezTo>
                  <a:lnTo>
                    <a:pt x="38" y="60"/>
                  </a:lnTo>
                  <a:cubicBezTo>
                    <a:pt x="46" y="60"/>
                    <a:pt x="53" y="53"/>
                    <a:pt x="56" y="49"/>
                  </a:cubicBezTo>
                  <a:cubicBezTo>
                    <a:pt x="61" y="34"/>
                    <a:pt x="64" y="15"/>
                    <a:pt x="46" y="4"/>
                  </a:cubicBezTo>
                  <a:cubicBezTo>
                    <a:pt x="38" y="1"/>
                    <a:pt x="23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8" name="Google Shape;34868;p24"/>
            <p:cNvSpPr/>
            <p:nvPr/>
          </p:nvSpPr>
          <p:spPr>
            <a:xfrm>
              <a:off x="-5270880" y="-1805141"/>
              <a:ext cx="5587" cy="6972"/>
            </a:xfrm>
            <a:custGeom>
              <a:avLst/>
              <a:gdLst/>
              <a:ahLst/>
              <a:cxnLst/>
              <a:rect l="l" t="t" r="r" b="b"/>
              <a:pathLst>
                <a:path w="117" h="146" extrusionOk="0">
                  <a:moveTo>
                    <a:pt x="4" y="0"/>
                  </a:moveTo>
                  <a:cubicBezTo>
                    <a:pt x="4" y="19"/>
                    <a:pt x="4" y="30"/>
                    <a:pt x="8" y="41"/>
                  </a:cubicBezTo>
                  <a:cubicBezTo>
                    <a:pt x="8" y="52"/>
                    <a:pt x="16" y="59"/>
                    <a:pt x="11" y="71"/>
                  </a:cubicBezTo>
                  <a:cubicBezTo>
                    <a:pt x="1" y="138"/>
                    <a:pt x="1" y="138"/>
                    <a:pt x="75" y="145"/>
                  </a:cubicBezTo>
                  <a:cubicBezTo>
                    <a:pt x="116" y="119"/>
                    <a:pt x="101" y="86"/>
                    <a:pt x="97" y="48"/>
                  </a:cubicBezTo>
                  <a:lnTo>
                    <a:pt x="97" y="48"/>
                  </a:lnTo>
                  <a:cubicBezTo>
                    <a:pt x="94" y="48"/>
                    <a:pt x="90" y="52"/>
                    <a:pt x="87" y="52"/>
                  </a:cubicBezTo>
                  <a:cubicBezTo>
                    <a:pt x="53" y="52"/>
                    <a:pt x="27" y="33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9" name="Google Shape;34869;p24"/>
            <p:cNvSpPr/>
            <p:nvPr/>
          </p:nvSpPr>
          <p:spPr>
            <a:xfrm>
              <a:off x="-5099505" y="-1689491"/>
              <a:ext cx="2674" cy="2197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26" y="0"/>
                  </a:moveTo>
                  <a:cubicBezTo>
                    <a:pt x="11" y="4"/>
                    <a:pt x="4" y="11"/>
                    <a:pt x="0" y="26"/>
                  </a:cubicBezTo>
                  <a:cubicBezTo>
                    <a:pt x="7" y="37"/>
                    <a:pt x="15" y="45"/>
                    <a:pt x="30" y="45"/>
                  </a:cubicBezTo>
                  <a:cubicBezTo>
                    <a:pt x="49" y="45"/>
                    <a:pt x="56" y="37"/>
                    <a:pt x="56" y="23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0" name="Google Shape;34870;p24"/>
            <p:cNvSpPr/>
            <p:nvPr/>
          </p:nvSpPr>
          <p:spPr>
            <a:xfrm>
              <a:off x="-5592333" y="-1947436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6" y="0"/>
                  </a:moveTo>
                  <a:cubicBezTo>
                    <a:pt x="32" y="0"/>
                    <a:pt x="27" y="1"/>
                    <a:pt x="23" y="1"/>
                  </a:cubicBezTo>
                  <a:cubicBezTo>
                    <a:pt x="15" y="1"/>
                    <a:pt x="0" y="4"/>
                    <a:pt x="0" y="11"/>
                  </a:cubicBezTo>
                  <a:cubicBezTo>
                    <a:pt x="0" y="42"/>
                    <a:pt x="30" y="38"/>
                    <a:pt x="49" y="49"/>
                  </a:cubicBezTo>
                  <a:cubicBezTo>
                    <a:pt x="52" y="53"/>
                    <a:pt x="56" y="53"/>
                    <a:pt x="60" y="53"/>
                  </a:cubicBezTo>
                  <a:cubicBezTo>
                    <a:pt x="71" y="53"/>
                    <a:pt x="71" y="38"/>
                    <a:pt x="71" y="27"/>
                  </a:cubicBezTo>
                  <a:cubicBezTo>
                    <a:pt x="68" y="3"/>
                    <a:pt x="53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1" name="Google Shape;34871;p24"/>
            <p:cNvSpPr/>
            <p:nvPr/>
          </p:nvSpPr>
          <p:spPr>
            <a:xfrm>
              <a:off x="-5326747" y="-1765366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27" y="0"/>
                  </a:moveTo>
                  <a:cubicBezTo>
                    <a:pt x="1" y="0"/>
                    <a:pt x="15" y="38"/>
                    <a:pt x="15" y="61"/>
                  </a:cubicBezTo>
                  <a:lnTo>
                    <a:pt x="20" y="61"/>
                  </a:lnTo>
                  <a:cubicBezTo>
                    <a:pt x="53" y="61"/>
                    <a:pt x="64" y="42"/>
                    <a:pt x="56" y="8"/>
                  </a:cubicBezTo>
                  <a:cubicBezTo>
                    <a:pt x="46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2" name="Google Shape;34872;p24"/>
            <p:cNvSpPr/>
            <p:nvPr/>
          </p:nvSpPr>
          <p:spPr>
            <a:xfrm>
              <a:off x="-5634114" y="-1958849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34" y="0"/>
                  </a:moveTo>
                  <a:cubicBezTo>
                    <a:pt x="30" y="0"/>
                    <a:pt x="23" y="4"/>
                    <a:pt x="20" y="4"/>
                  </a:cubicBezTo>
                  <a:cubicBezTo>
                    <a:pt x="20" y="31"/>
                    <a:pt x="1" y="60"/>
                    <a:pt x="27" y="83"/>
                  </a:cubicBezTo>
                  <a:cubicBezTo>
                    <a:pt x="60" y="83"/>
                    <a:pt x="87" y="75"/>
                    <a:pt x="82" y="31"/>
                  </a:cubicBezTo>
                  <a:cubicBezTo>
                    <a:pt x="68" y="19"/>
                    <a:pt x="53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3" name="Google Shape;34873;p24"/>
            <p:cNvSpPr/>
            <p:nvPr/>
          </p:nvSpPr>
          <p:spPr>
            <a:xfrm>
              <a:off x="-5576289" y="-1997049"/>
              <a:ext cx="8261" cy="5396"/>
            </a:xfrm>
            <a:custGeom>
              <a:avLst/>
              <a:gdLst/>
              <a:ahLst/>
              <a:cxnLst/>
              <a:rect l="l" t="t" r="r" b="b"/>
              <a:pathLst>
                <a:path w="173" h="113" extrusionOk="0">
                  <a:moveTo>
                    <a:pt x="161" y="1"/>
                  </a:moveTo>
                  <a:cubicBezTo>
                    <a:pt x="139" y="23"/>
                    <a:pt x="127" y="34"/>
                    <a:pt x="113" y="34"/>
                  </a:cubicBezTo>
                  <a:cubicBezTo>
                    <a:pt x="98" y="34"/>
                    <a:pt x="82" y="23"/>
                    <a:pt x="53" y="8"/>
                  </a:cubicBezTo>
                  <a:cubicBezTo>
                    <a:pt x="34" y="19"/>
                    <a:pt x="1" y="27"/>
                    <a:pt x="38" y="56"/>
                  </a:cubicBezTo>
                  <a:cubicBezTo>
                    <a:pt x="46" y="63"/>
                    <a:pt x="42" y="79"/>
                    <a:pt x="42" y="86"/>
                  </a:cubicBezTo>
                  <a:lnTo>
                    <a:pt x="42" y="90"/>
                  </a:lnTo>
                  <a:cubicBezTo>
                    <a:pt x="56" y="108"/>
                    <a:pt x="75" y="113"/>
                    <a:pt x="94" y="113"/>
                  </a:cubicBezTo>
                  <a:lnTo>
                    <a:pt x="124" y="113"/>
                  </a:lnTo>
                  <a:cubicBezTo>
                    <a:pt x="135" y="108"/>
                    <a:pt x="143" y="108"/>
                    <a:pt x="154" y="108"/>
                  </a:cubicBezTo>
                  <a:lnTo>
                    <a:pt x="172" y="108"/>
                  </a:lnTo>
                  <a:cubicBezTo>
                    <a:pt x="169" y="75"/>
                    <a:pt x="165" y="37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4" name="Google Shape;34874;p24"/>
            <p:cNvSpPr/>
            <p:nvPr/>
          </p:nvSpPr>
          <p:spPr>
            <a:xfrm>
              <a:off x="-5313902" y="-1928145"/>
              <a:ext cx="15567" cy="9120"/>
            </a:xfrm>
            <a:custGeom>
              <a:avLst/>
              <a:gdLst/>
              <a:ahLst/>
              <a:cxnLst/>
              <a:rect l="l" t="t" r="r" b="b"/>
              <a:pathLst>
                <a:path w="326" h="191" extrusionOk="0">
                  <a:moveTo>
                    <a:pt x="143" y="0"/>
                  </a:moveTo>
                  <a:cubicBezTo>
                    <a:pt x="82" y="4"/>
                    <a:pt x="91" y="60"/>
                    <a:pt x="75" y="101"/>
                  </a:cubicBezTo>
                  <a:cubicBezTo>
                    <a:pt x="82" y="97"/>
                    <a:pt x="94" y="94"/>
                    <a:pt x="105" y="90"/>
                  </a:cubicBezTo>
                  <a:cubicBezTo>
                    <a:pt x="113" y="86"/>
                    <a:pt x="117" y="83"/>
                    <a:pt x="120" y="83"/>
                  </a:cubicBezTo>
                  <a:cubicBezTo>
                    <a:pt x="139" y="83"/>
                    <a:pt x="135" y="116"/>
                    <a:pt x="150" y="123"/>
                  </a:cubicBezTo>
                  <a:cubicBezTo>
                    <a:pt x="161" y="128"/>
                    <a:pt x="169" y="135"/>
                    <a:pt x="158" y="146"/>
                  </a:cubicBezTo>
                  <a:cubicBezTo>
                    <a:pt x="150" y="154"/>
                    <a:pt x="146" y="157"/>
                    <a:pt x="139" y="157"/>
                  </a:cubicBezTo>
                  <a:cubicBezTo>
                    <a:pt x="127" y="157"/>
                    <a:pt x="120" y="146"/>
                    <a:pt x="109" y="138"/>
                  </a:cubicBezTo>
                  <a:cubicBezTo>
                    <a:pt x="98" y="128"/>
                    <a:pt x="53" y="142"/>
                    <a:pt x="75" y="101"/>
                  </a:cubicBezTo>
                  <a:cubicBezTo>
                    <a:pt x="53" y="94"/>
                    <a:pt x="53" y="52"/>
                    <a:pt x="27" y="52"/>
                  </a:cubicBezTo>
                  <a:cubicBezTo>
                    <a:pt x="23" y="52"/>
                    <a:pt x="20" y="52"/>
                    <a:pt x="12" y="56"/>
                  </a:cubicBezTo>
                  <a:cubicBezTo>
                    <a:pt x="1" y="86"/>
                    <a:pt x="53" y="101"/>
                    <a:pt x="30" y="135"/>
                  </a:cubicBezTo>
                  <a:cubicBezTo>
                    <a:pt x="60" y="173"/>
                    <a:pt x="75" y="187"/>
                    <a:pt x="98" y="187"/>
                  </a:cubicBezTo>
                  <a:cubicBezTo>
                    <a:pt x="117" y="187"/>
                    <a:pt x="139" y="180"/>
                    <a:pt x="177" y="168"/>
                  </a:cubicBezTo>
                  <a:lnTo>
                    <a:pt x="184" y="168"/>
                  </a:lnTo>
                  <a:cubicBezTo>
                    <a:pt x="191" y="168"/>
                    <a:pt x="195" y="173"/>
                    <a:pt x="203" y="176"/>
                  </a:cubicBezTo>
                  <a:cubicBezTo>
                    <a:pt x="222" y="183"/>
                    <a:pt x="236" y="190"/>
                    <a:pt x="244" y="190"/>
                  </a:cubicBezTo>
                  <a:cubicBezTo>
                    <a:pt x="258" y="190"/>
                    <a:pt x="258" y="173"/>
                    <a:pt x="270" y="131"/>
                  </a:cubicBezTo>
                  <a:lnTo>
                    <a:pt x="266" y="131"/>
                  </a:lnTo>
                  <a:cubicBezTo>
                    <a:pt x="240" y="131"/>
                    <a:pt x="217" y="128"/>
                    <a:pt x="225" y="94"/>
                  </a:cubicBezTo>
                  <a:cubicBezTo>
                    <a:pt x="229" y="83"/>
                    <a:pt x="236" y="78"/>
                    <a:pt x="240" y="78"/>
                  </a:cubicBezTo>
                  <a:cubicBezTo>
                    <a:pt x="251" y="78"/>
                    <a:pt x="262" y="86"/>
                    <a:pt x="270" y="86"/>
                  </a:cubicBezTo>
                  <a:cubicBezTo>
                    <a:pt x="277" y="90"/>
                    <a:pt x="281" y="90"/>
                    <a:pt x="284" y="90"/>
                  </a:cubicBezTo>
                  <a:cubicBezTo>
                    <a:pt x="311" y="90"/>
                    <a:pt x="315" y="64"/>
                    <a:pt x="326" y="49"/>
                  </a:cubicBezTo>
                  <a:cubicBezTo>
                    <a:pt x="318" y="38"/>
                    <a:pt x="315" y="26"/>
                    <a:pt x="307" y="19"/>
                  </a:cubicBezTo>
                  <a:lnTo>
                    <a:pt x="303" y="19"/>
                  </a:lnTo>
                  <a:cubicBezTo>
                    <a:pt x="292" y="19"/>
                    <a:pt x="281" y="26"/>
                    <a:pt x="270" y="33"/>
                  </a:cubicBezTo>
                  <a:cubicBezTo>
                    <a:pt x="258" y="45"/>
                    <a:pt x="248" y="52"/>
                    <a:pt x="236" y="52"/>
                  </a:cubicBezTo>
                  <a:cubicBezTo>
                    <a:pt x="225" y="52"/>
                    <a:pt x="213" y="45"/>
                    <a:pt x="203" y="19"/>
                  </a:cubicBezTo>
                  <a:cubicBezTo>
                    <a:pt x="199" y="16"/>
                    <a:pt x="199" y="16"/>
                    <a:pt x="195" y="16"/>
                  </a:cubicBezTo>
                  <a:cubicBezTo>
                    <a:pt x="187" y="16"/>
                    <a:pt x="180" y="23"/>
                    <a:pt x="177" y="26"/>
                  </a:cubicBezTo>
                  <a:cubicBezTo>
                    <a:pt x="165" y="33"/>
                    <a:pt x="158" y="38"/>
                    <a:pt x="154" y="38"/>
                  </a:cubicBezTo>
                  <a:cubicBezTo>
                    <a:pt x="139" y="38"/>
                    <a:pt x="154" y="4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5" name="Google Shape;34875;p24"/>
            <p:cNvSpPr/>
            <p:nvPr/>
          </p:nvSpPr>
          <p:spPr>
            <a:xfrm>
              <a:off x="-5315526" y="-1929387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0"/>
                  </a:moveTo>
                  <a:cubicBezTo>
                    <a:pt x="16" y="15"/>
                    <a:pt x="1" y="33"/>
                    <a:pt x="12" y="59"/>
                  </a:cubicBezTo>
                  <a:cubicBezTo>
                    <a:pt x="38" y="49"/>
                    <a:pt x="54" y="37"/>
                    <a:pt x="46" y="11"/>
                  </a:cubicBezTo>
                  <a:cubicBezTo>
                    <a:pt x="46" y="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6" name="Google Shape;34876;p24"/>
            <p:cNvSpPr/>
            <p:nvPr/>
          </p:nvSpPr>
          <p:spPr>
            <a:xfrm>
              <a:off x="-5319776" y="-1926761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4" y="1"/>
                  </a:moveTo>
                  <a:cubicBezTo>
                    <a:pt x="34" y="16"/>
                    <a:pt x="0" y="20"/>
                    <a:pt x="15" y="39"/>
                  </a:cubicBezTo>
                  <a:cubicBezTo>
                    <a:pt x="22" y="46"/>
                    <a:pt x="34" y="49"/>
                    <a:pt x="41" y="49"/>
                  </a:cubicBezTo>
                  <a:cubicBezTo>
                    <a:pt x="48" y="49"/>
                    <a:pt x="60" y="46"/>
                    <a:pt x="67" y="31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7" name="Google Shape;34877;p24"/>
            <p:cNvSpPr/>
            <p:nvPr/>
          </p:nvSpPr>
          <p:spPr>
            <a:xfrm>
              <a:off x="-5303541" y="-1925853"/>
              <a:ext cx="7926" cy="11126"/>
            </a:xfrm>
            <a:custGeom>
              <a:avLst/>
              <a:gdLst/>
              <a:ahLst/>
              <a:cxnLst/>
              <a:rect l="l" t="t" r="r" b="b"/>
              <a:pathLst>
                <a:path w="166" h="233" extrusionOk="0">
                  <a:moveTo>
                    <a:pt x="109" y="1"/>
                  </a:moveTo>
                  <a:cubicBezTo>
                    <a:pt x="98" y="16"/>
                    <a:pt x="94" y="42"/>
                    <a:pt x="67" y="42"/>
                  </a:cubicBezTo>
                  <a:cubicBezTo>
                    <a:pt x="64" y="42"/>
                    <a:pt x="60" y="42"/>
                    <a:pt x="53" y="38"/>
                  </a:cubicBezTo>
                  <a:cubicBezTo>
                    <a:pt x="45" y="38"/>
                    <a:pt x="34" y="30"/>
                    <a:pt x="23" y="30"/>
                  </a:cubicBezTo>
                  <a:cubicBezTo>
                    <a:pt x="19" y="30"/>
                    <a:pt x="12" y="35"/>
                    <a:pt x="8" y="46"/>
                  </a:cubicBezTo>
                  <a:cubicBezTo>
                    <a:pt x="0" y="80"/>
                    <a:pt x="23" y="83"/>
                    <a:pt x="49" y="83"/>
                  </a:cubicBezTo>
                  <a:lnTo>
                    <a:pt x="57" y="83"/>
                  </a:lnTo>
                  <a:cubicBezTo>
                    <a:pt x="86" y="83"/>
                    <a:pt x="94" y="94"/>
                    <a:pt x="79" y="120"/>
                  </a:cubicBezTo>
                  <a:cubicBezTo>
                    <a:pt x="60" y="154"/>
                    <a:pt x="45" y="195"/>
                    <a:pt x="31" y="232"/>
                  </a:cubicBezTo>
                  <a:cubicBezTo>
                    <a:pt x="64" y="214"/>
                    <a:pt x="83" y="165"/>
                    <a:pt x="124" y="165"/>
                  </a:cubicBezTo>
                  <a:cubicBezTo>
                    <a:pt x="131" y="165"/>
                    <a:pt x="143" y="165"/>
                    <a:pt x="150" y="173"/>
                  </a:cubicBezTo>
                  <a:cubicBezTo>
                    <a:pt x="150" y="161"/>
                    <a:pt x="143" y="151"/>
                    <a:pt x="146" y="142"/>
                  </a:cubicBezTo>
                  <a:cubicBezTo>
                    <a:pt x="165" y="94"/>
                    <a:pt x="150" y="42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8" name="Google Shape;34878;p24"/>
            <p:cNvSpPr/>
            <p:nvPr/>
          </p:nvSpPr>
          <p:spPr>
            <a:xfrm>
              <a:off x="-5310655" y="-1918166"/>
              <a:ext cx="8213" cy="7688"/>
            </a:xfrm>
            <a:custGeom>
              <a:avLst/>
              <a:gdLst/>
              <a:ahLst/>
              <a:cxnLst/>
              <a:rect l="l" t="t" r="r" b="b"/>
              <a:pathLst>
                <a:path w="172" h="161" extrusionOk="0">
                  <a:moveTo>
                    <a:pt x="101" y="0"/>
                  </a:moveTo>
                  <a:cubicBezTo>
                    <a:pt x="86" y="19"/>
                    <a:pt x="90" y="49"/>
                    <a:pt x="64" y="49"/>
                  </a:cubicBezTo>
                  <a:cubicBezTo>
                    <a:pt x="59" y="49"/>
                    <a:pt x="56" y="49"/>
                    <a:pt x="52" y="45"/>
                  </a:cubicBezTo>
                  <a:lnTo>
                    <a:pt x="49" y="45"/>
                  </a:lnTo>
                  <a:cubicBezTo>
                    <a:pt x="19" y="45"/>
                    <a:pt x="23" y="83"/>
                    <a:pt x="11" y="98"/>
                  </a:cubicBezTo>
                  <a:cubicBezTo>
                    <a:pt x="0" y="121"/>
                    <a:pt x="26" y="124"/>
                    <a:pt x="45" y="131"/>
                  </a:cubicBezTo>
                  <a:cubicBezTo>
                    <a:pt x="56" y="135"/>
                    <a:pt x="56" y="147"/>
                    <a:pt x="59" y="157"/>
                  </a:cubicBezTo>
                  <a:cubicBezTo>
                    <a:pt x="67" y="161"/>
                    <a:pt x="75" y="161"/>
                    <a:pt x="78" y="161"/>
                  </a:cubicBezTo>
                  <a:cubicBezTo>
                    <a:pt x="116" y="161"/>
                    <a:pt x="135" y="116"/>
                    <a:pt x="168" y="112"/>
                  </a:cubicBezTo>
                  <a:cubicBezTo>
                    <a:pt x="172" y="60"/>
                    <a:pt x="123" y="38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9" name="Google Shape;34879;p24"/>
            <p:cNvSpPr/>
            <p:nvPr/>
          </p:nvSpPr>
          <p:spPr>
            <a:xfrm>
              <a:off x="-5341550" y="-1903172"/>
              <a:ext cx="11651" cy="8070"/>
            </a:xfrm>
            <a:custGeom>
              <a:avLst/>
              <a:gdLst/>
              <a:ahLst/>
              <a:cxnLst/>
              <a:rect l="l" t="t" r="r" b="b"/>
              <a:pathLst>
                <a:path w="244" h="169" extrusionOk="0">
                  <a:moveTo>
                    <a:pt x="86" y="0"/>
                  </a:moveTo>
                  <a:cubicBezTo>
                    <a:pt x="52" y="0"/>
                    <a:pt x="26" y="16"/>
                    <a:pt x="16" y="45"/>
                  </a:cubicBezTo>
                  <a:cubicBezTo>
                    <a:pt x="0" y="83"/>
                    <a:pt x="42" y="94"/>
                    <a:pt x="68" y="109"/>
                  </a:cubicBezTo>
                  <a:cubicBezTo>
                    <a:pt x="71" y="112"/>
                    <a:pt x="75" y="112"/>
                    <a:pt x="83" y="112"/>
                  </a:cubicBezTo>
                  <a:lnTo>
                    <a:pt x="105" y="112"/>
                  </a:lnTo>
                  <a:lnTo>
                    <a:pt x="105" y="79"/>
                  </a:lnTo>
                  <a:cubicBezTo>
                    <a:pt x="109" y="60"/>
                    <a:pt x="120" y="49"/>
                    <a:pt x="142" y="49"/>
                  </a:cubicBezTo>
                  <a:cubicBezTo>
                    <a:pt x="150" y="49"/>
                    <a:pt x="161" y="53"/>
                    <a:pt x="161" y="60"/>
                  </a:cubicBezTo>
                  <a:cubicBezTo>
                    <a:pt x="161" y="79"/>
                    <a:pt x="146" y="86"/>
                    <a:pt x="131" y="94"/>
                  </a:cubicBezTo>
                  <a:cubicBezTo>
                    <a:pt x="123" y="102"/>
                    <a:pt x="116" y="105"/>
                    <a:pt x="105" y="112"/>
                  </a:cubicBezTo>
                  <a:cubicBezTo>
                    <a:pt x="116" y="150"/>
                    <a:pt x="150" y="165"/>
                    <a:pt x="180" y="169"/>
                  </a:cubicBezTo>
                  <a:lnTo>
                    <a:pt x="183" y="169"/>
                  </a:lnTo>
                  <a:cubicBezTo>
                    <a:pt x="213" y="169"/>
                    <a:pt x="221" y="135"/>
                    <a:pt x="228" y="112"/>
                  </a:cubicBezTo>
                  <a:cubicBezTo>
                    <a:pt x="243" y="76"/>
                    <a:pt x="213" y="57"/>
                    <a:pt x="190" y="42"/>
                  </a:cubicBezTo>
                  <a:cubicBezTo>
                    <a:pt x="164" y="23"/>
                    <a:pt x="131" y="8"/>
                    <a:pt x="101" y="4"/>
                  </a:cubicBezTo>
                  <a:cubicBezTo>
                    <a:pt x="97" y="0"/>
                    <a:pt x="90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0" name="Google Shape;34880;p24"/>
            <p:cNvSpPr/>
            <p:nvPr/>
          </p:nvSpPr>
          <p:spPr>
            <a:xfrm>
              <a:off x="-5333002" y="-1894434"/>
              <a:ext cx="5587" cy="4536"/>
            </a:xfrm>
            <a:custGeom>
              <a:avLst/>
              <a:gdLst/>
              <a:ahLst/>
              <a:cxnLst/>
              <a:rect l="l" t="t" r="r" b="b"/>
              <a:pathLst>
                <a:path w="117" h="95" extrusionOk="0">
                  <a:moveTo>
                    <a:pt x="72" y="0"/>
                  </a:moveTo>
                  <a:cubicBezTo>
                    <a:pt x="49" y="0"/>
                    <a:pt x="27" y="19"/>
                    <a:pt x="1" y="23"/>
                  </a:cubicBezTo>
                  <a:cubicBezTo>
                    <a:pt x="20" y="57"/>
                    <a:pt x="27" y="95"/>
                    <a:pt x="61" y="95"/>
                  </a:cubicBezTo>
                  <a:cubicBezTo>
                    <a:pt x="68" y="95"/>
                    <a:pt x="75" y="90"/>
                    <a:pt x="87" y="86"/>
                  </a:cubicBezTo>
                  <a:cubicBezTo>
                    <a:pt x="113" y="76"/>
                    <a:pt x="116" y="50"/>
                    <a:pt x="106" y="27"/>
                  </a:cubicBezTo>
                  <a:cubicBezTo>
                    <a:pt x="94" y="8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1" name="Google Shape;34881;p24"/>
            <p:cNvSpPr/>
            <p:nvPr/>
          </p:nvSpPr>
          <p:spPr>
            <a:xfrm>
              <a:off x="-5367096" y="-1930628"/>
              <a:ext cx="7210" cy="7306"/>
            </a:xfrm>
            <a:custGeom>
              <a:avLst/>
              <a:gdLst/>
              <a:ahLst/>
              <a:cxnLst/>
              <a:rect l="l" t="t" r="r" b="b"/>
              <a:pathLst>
                <a:path w="151" h="15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49"/>
                    <a:pt x="19" y="104"/>
                    <a:pt x="75" y="153"/>
                  </a:cubicBezTo>
                  <a:cubicBezTo>
                    <a:pt x="87" y="116"/>
                    <a:pt x="147" y="138"/>
                    <a:pt x="150" y="90"/>
                  </a:cubicBezTo>
                  <a:cubicBezTo>
                    <a:pt x="135" y="26"/>
                    <a:pt x="64" y="37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2" name="Google Shape;34882;p24"/>
            <p:cNvSpPr/>
            <p:nvPr/>
          </p:nvSpPr>
          <p:spPr>
            <a:xfrm>
              <a:off x="-5314428" y="-1896201"/>
              <a:ext cx="5539" cy="3963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31" y="1"/>
                  </a:moveTo>
                  <a:cubicBezTo>
                    <a:pt x="19" y="1"/>
                    <a:pt x="12" y="4"/>
                    <a:pt x="4" y="11"/>
                  </a:cubicBezTo>
                  <a:cubicBezTo>
                    <a:pt x="0" y="42"/>
                    <a:pt x="38" y="27"/>
                    <a:pt x="38" y="37"/>
                  </a:cubicBezTo>
                  <a:cubicBezTo>
                    <a:pt x="34" y="75"/>
                    <a:pt x="53" y="82"/>
                    <a:pt x="76" y="82"/>
                  </a:cubicBezTo>
                  <a:lnTo>
                    <a:pt x="102" y="82"/>
                  </a:lnTo>
                  <a:cubicBezTo>
                    <a:pt x="112" y="75"/>
                    <a:pt x="116" y="71"/>
                    <a:pt x="102" y="68"/>
                  </a:cubicBezTo>
                  <a:cubicBezTo>
                    <a:pt x="83" y="56"/>
                    <a:pt x="76" y="37"/>
                    <a:pt x="67" y="19"/>
                  </a:cubicBezTo>
                  <a:cubicBezTo>
                    <a:pt x="57" y="8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3" name="Google Shape;34883;p24"/>
            <p:cNvSpPr/>
            <p:nvPr/>
          </p:nvSpPr>
          <p:spPr>
            <a:xfrm>
              <a:off x="-5311228" y="-1896392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38" y="1"/>
                  </a:moveTo>
                  <a:cubicBezTo>
                    <a:pt x="31" y="1"/>
                    <a:pt x="12" y="15"/>
                    <a:pt x="0" y="23"/>
                  </a:cubicBezTo>
                  <a:cubicBezTo>
                    <a:pt x="9" y="41"/>
                    <a:pt x="16" y="60"/>
                    <a:pt x="35" y="72"/>
                  </a:cubicBezTo>
                  <a:cubicBezTo>
                    <a:pt x="38" y="64"/>
                    <a:pt x="35" y="53"/>
                    <a:pt x="38" y="49"/>
                  </a:cubicBezTo>
                  <a:cubicBezTo>
                    <a:pt x="42" y="31"/>
                    <a:pt x="61" y="15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4" name="Google Shape;34884;p24"/>
            <p:cNvSpPr/>
            <p:nvPr/>
          </p:nvSpPr>
          <p:spPr>
            <a:xfrm>
              <a:off x="-5307265" y="-1928336"/>
              <a:ext cx="8022" cy="2722"/>
            </a:xfrm>
            <a:custGeom>
              <a:avLst/>
              <a:gdLst/>
              <a:ahLst/>
              <a:cxnLst/>
              <a:rect l="l" t="t" r="r" b="b"/>
              <a:pathLst>
                <a:path w="168" h="57" extrusionOk="0">
                  <a:moveTo>
                    <a:pt x="67" y="1"/>
                  </a:moveTo>
                  <a:cubicBezTo>
                    <a:pt x="48" y="1"/>
                    <a:pt x="26" y="1"/>
                    <a:pt x="7" y="4"/>
                  </a:cubicBezTo>
                  <a:cubicBezTo>
                    <a:pt x="15" y="8"/>
                    <a:pt x="0" y="42"/>
                    <a:pt x="15" y="42"/>
                  </a:cubicBezTo>
                  <a:cubicBezTo>
                    <a:pt x="19" y="42"/>
                    <a:pt x="26" y="37"/>
                    <a:pt x="38" y="30"/>
                  </a:cubicBezTo>
                  <a:cubicBezTo>
                    <a:pt x="41" y="27"/>
                    <a:pt x="48" y="20"/>
                    <a:pt x="56" y="20"/>
                  </a:cubicBezTo>
                  <a:cubicBezTo>
                    <a:pt x="60" y="20"/>
                    <a:pt x="60" y="20"/>
                    <a:pt x="64" y="23"/>
                  </a:cubicBezTo>
                  <a:cubicBezTo>
                    <a:pt x="74" y="49"/>
                    <a:pt x="86" y="56"/>
                    <a:pt x="97" y="56"/>
                  </a:cubicBezTo>
                  <a:cubicBezTo>
                    <a:pt x="109" y="56"/>
                    <a:pt x="119" y="49"/>
                    <a:pt x="131" y="37"/>
                  </a:cubicBezTo>
                  <a:cubicBezTo>
                    <a:pt x="142" y="30"/>
                    <a:pt x="153" y="23"/>
                    <a:pt x="164" y="23"/>
                  </a:cubicBezTo>
                  <a:lnTo>
                    <a:pt x="168" y="23"/>
                  </a:lnTo>
                  <a:lnTo>
                    <a:pt x="168" y="15"/>
                  </a:lnTo>
                  <a:lnTo>
                    <a:pt x="164" y="8"/>
                  </a:lnTo>
                  <a:cubicBezTo>
                    <a:pt x="135" y="1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5" name="Google Shape;34885;p24"/>
            <p:cNvSpPr/>
            <p:nvPr/>
          </p:nvSpPr>
          <p:spPr>
            <a:xfrm>
              <a:off x="-5352102" y="-1938507"/>
              <a:ext cx="2769" cy="3056"/>
            </a:xfrm>
            <a:custGeom>
              <a:avLst/>
              <a:gdLst/>
              <a:ahLst/>
              <a:cxnLst/>
              <a:rect l="l" t="t" r="r" b="b"/>
              <a:pathLst>
                <a:path w="58" h="64" extrusionOk="0">
                  <a:moveTo>
                    <a:pt x="38" y="0"/>
                  </a:moveTo>
                  <a:cubicBezTo>
                    <a:pt x="19" y="0"/>
                    <a:pt x="1" y="4"/>
                    <a:pt x="1" y="26"/>
                  </a:cubicBezTo>
                  <a:cubicBezTo>
                    <a:pt x="4" y="45"/>
                    <a:pt x="16" y="64"/>
                    <a:pt x="38" y="64"/>
                  </a:cubicBezTo>
                  <a:lnTo>
                    <a:pt x="42" y="64"/>
                  </a:lnTo>
                  <a:lnTo>
                    <a:pt x="42" y="60"/>
                  </a:lnTo>
                  <a:cubicBezTo>
                    <a:pt x="57" y="41"/>
                    <a:pt x="53" y="1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6" name="Google Shape;34886;p24"/>
            <p:cNvSpPr/>
            <p:nvPr/>
          </p:nvSpPr>
          <p:spPr>
            <a:xfrm>
              <a:off x="-5416183" y="-1919264"/>
              <a:ext cx="13609" cy="13465"/>
            </a:xfrm>
            <a:custGeom>
              <a:avLst/>
              <a:gdLst/>
              <a:ahLst/>
              <a:cxnLst/>
              <a:rect l="l" t="t" r="r" b="b"/>
              <a:pathLst>
                <a:path w="285" h="282" extrusionOk="0">
                  <a:moveTo>
                    <a:pt x="157" y="1"/>
                  </a:moveTo>
                  <a:cubicBezTo>
                    <a:pt x="139" y="1"/>
                    <a:pt x="116" y="13"/>
                    <a:pt x="76" y="31"/>
                  </a:cubicBezTo>
                  <a:cubicBezTo>
                    <a:pt x="83" y="49"/>
                    <a:pt x="109" y="39"/>
                    <a:pt x="121" y="57"/>
                  </a:cubicBezTo>
                  <a:cubicBezTo>
                    <a:pt x="113" y="72"/>
                    <a:pt x="102" y="87"/>
                    <a:pt x="94" y="102"/>
                  </a:cubicBezTo>
                  <a:cubicBezTo>
                    <a:pt x="83" y="121"/>
                    <a:pt x="113" y="154"/>
                    <a:pt x="64" y="161"/>
                  </a:cubicBezTo>
                  <a:lnTo>
                    <a:pt x="57" y="161"/>
                  </a:lnTo>
                  <a:cubicBezTo>
                    <a:pt x="23" y="161"/>
                    <a:pt x="23" y="128"/>
                    <a:pt x="0" y="117"/>
                  </a:cubicBezTo>
                  <a:lnTo>
                    <a:pt x="0" y="135"/>
                  </a:lnTo>
                  <a:cubicBezTo>
                    <a:pt x="4" y="154"/>
                    <a:pt x="9" y="173"/>
                    <a:pt x="9" y="196"/>
                  </a:cubicBezTo>
                  <a:cubicBezTo>
                    <a:pt x="49" y="244"/>
                    <a:pt x="94" y="282"/>
                    <a:pt x="157" y="282"/>
                  </a:cubicBezTo>
                  <a:cubicBezTo>
                    <a:pt x="166" y="282"/>
                    <a:pt x="176" y="278"/>
                    <a:pt x="192" y="278"/>
                  </a:cubicBezTo>
                  <a:lnTo>
                    <a:pt x="192" y="274"/>
                  </a:lnTo>
                  <a:cubicBezTo>
                    <a:pt x="206" y="244"/>
                    <a:pt x="251" y="244"/>
                    <a:pt x="262" y="211"/>
                  </a:cubicBezTo>
                  <a:cubicBezTo>
                    <a:pt x="285" y="151"/>
                    <a:pt x="278" y="76"/>
                    <a:pt x="236" y="42"/>
                  </a:cubicBezTo>
                  <a:cubicBezTo>
                    <a:pt x="199" y="16"/>
                    <a:pt x="18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7" name="Google Shape;34887;p24"/>
            <p:cNvSpPr/>
            <p:nvPr/>
          </p:nvSpPr>
          <p:spPr>
            <a:xfrm>
              <a:off x="-5402431" y="-1923514"/>
              <a:ext cx="8786" cy="8070"/>
            </a:xfrm>
            <a:custGeom>
              <a:avLst/>
              <a:gdLst/>
              <a:ahLst/>
              <a:cxnLst/>
              <a:rect l="l" t="t" r="r" b="b"/>
              <a:pathLst>
                <a:path w="184" h="169" extrusionOk="0">
                  <a:moveTo>
                    <a:pt x="109" y="0"/>
                  </a:moveTo>
                  <a:cubicBezTo>
                    <a:pt x="68" y="0"/>
                    <a:pt x="26" y="31"/>
                    <a:pt x="12" y="71"/>
                  </a:cubicBezTo>
                  <a:cubicBezTo>
                    <a:pt x="0" y="112"/>
                    <a:pt x="23" y="131"/>
                    <a:pt x="49" y="150"/>
                  </a:cubicBezTo>
                  <a:cubicBezTo>
                    <a:pt x="64" y="161"/>
                    <a:pt x="79" y="169"/>
                    <a:pt x="90" y="169"/>
                  </a:cubicBezTo>
                  <a:cubicBezTo>
                    <a:pt x="120" y="169"/>
                    <a:pt x="147" y="146"/>
                    <a:pt x="183" y="105"/>
                  </a:cubicBezTo>
                  <a:cubicBezTo>
                    <a:pt x="183" y="90"/>
                    <a:pt x="183" y="71"/>
                    <a:pt x="180" y="57"/>
                  </a:cubicBezTo>
                  <a:cubicBezTo>
                    <a:pt x="173" y="19"/>
                    <a:pt x="150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8" name="Google Shape;34888;p24"/>
            <p:cNvSpPr/>
            <p:nvPr/>
          </p:nvSpPr>
          <p:spPr>
            <a:xfrm>
              <a:off x="-5416183" y="-1917784"/>
              <a:ext cx="5778" cy="6255"/>
            </a:xfrm>
            <a:custGeom>
              <a:avLst/>
              <a:gdLst/>
              <a:ahLst/>
              <a:cxnLst/>
              <a:rect l="l" t="t" r="r" b="b"/>
              <a:pathLst>
                <a:path w="121" h="131" extrusionOk="0">
                  <a:moveTo>
                    <a:pt x="76" y="0"/>
                  </a:moveTo>
                  <a:cubicBezTo>
                    <a:pt x="64" y="0"/>
                    <a:pt x="53" y="0"/>
                    <a:pt x="45" y="4"/>
                  </a:cubicBezTo>
                  <a:cubicBezTo>
                    <a:pt x="49" y="41"/>
                    <a:pt x="9" y="52"/>
                    <a:pt x="0" y="86"/>
                  </a:cubicBezTo>
                  <a:cubicBezTo>
                    <a:pt x="23" y="97"/>
                    <a:pt x="23" y="130"/>
                    <a:pt x="57" y="130"/>
                  </a:cubicBezTo>
                  <a:lnTo>
                    <a:pt x="64" y="130"/>
                  </a:lnTo>
                  <a:cubicBezTo>
                    <a:pt x="113" y="123"/>
                    <a:pt x="83" y="90"/>
                    <a:pt x="94" y="71"/>
                  </a:cubicBezTo>
                  <a:cubicBezTo>
                    <a:pt x="102" y="56"/>
                    <a:pt x="113" y="41"/>
                    <a:pt x="121" y="26"/>
                  </a:cubicBezTo>
                  <a:cubicBezTo>
                    <a:pt x="109" y="8"/>
                    <a:pt x="83" y="18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9" name="Google Shape;34889;p24"/>
            <p:cNvSpPr/>
            <p:nvPr/>
          </p:nvSpPr>
          <p:spPr>
            <a:xfrm>
              <a:off x="-5417950" y="-1917640"/>
              <a:ext cx="4107" cy="4871"/>
            </a:xfrm>
            <a:custGeom>
              <a:avLst/>
              <a:gdLst/>
              <a:ahLst/>
              <a:cxnLst/>
              <a:rect l="l" t="t" r="r" b="b"/>
              <a:pathLst>
                <a:path w="86" h="102" extrusionOk="0">
                  <a:moveTo>
                    <a:pt x="82" y="1"/>
                  </a:moveTo>
                  <a:cubicBezTo>
                    <a:pt x="63" y="1"/>
                    <a:pt x="49" y="1"/>
                    <a:pt x="34" y="5"/>
                  </a:cubicBezTo>
                  <a:cubicBezTo>
                    <a:pt x="27" y="23"/>
                    <a:pt x="15" y="38"/>
                    <a:pt x="11" y="60"/>
                  </a:cubicBezTo>
                  <a:cubicBezTo>
                    <a:pt x="1" y="87"/>
                    <a:pt x="15" y="98"/>
                    <a:pt x="37" y="101"/>
                  </a:cubicBezTo>
                  <a:lnTo>
                    <a:pt x="37" y="83"/>
                  </a:lnTo>
                  <a:cubicBezTo>
                    <a:pt x="46" y="49"/>
                    <a:pt x="86" y="38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0" name="Google Shape;34890;p24"/>
            <p:cNvSpPr/>
            <p:nvPr/>
          </p:nvSpPr>
          <p:spPr>
            <a:xfrm>
              <a:off x="-5427595" y="-1959374"/>
              <a:ext cx="9502" cy="9502"/>
            </a:xfrm>
            <a:custGeom>
              <a:avLst/>
              <a:gdLst/>
              <a:ahLst/>
              <a:cxnLst/>
              <a:rect l="l" t="t" r="r" b="b"/>
              <a:pathLst>
                <a:path w="199" h="199" extrusionOk="0">
                  <a:moveTo>
                    <a:pt x="127" y="0"/>
                  </a:moveTo>
                  <a:cubicBezTo>
                    <a:pt x="120" y="0"/>
                    <a:pt x="108" y="0"/>
                    <a:pt x="98" y="7"/>
                  </a:cubicBezTo>
                  <a:cubicBezTo>
                    <a:pt x="46" y="33"/>
                    <a:pt x="105" y="59"/>
                    <a:pt x="86" y="82"/>
                  </a:cubicBezTo>
                  <a:cubicBezTo>
                    <a:pt x="72" y="78"/>
                    <a:pt x="53" y="75"/>
                    <a:pt x="34" y="75"/>
                  </a:cubicBezTo>
                  <a:cubicBezTo>
                    <a:pt x="23" y="75"/>
                    <a:pt x="12" y="75"/>
                    <a:pt x="1" y="82"/>
                  </a:cubicBezTo>
                  <a:lnTo>
                    <a:pt x="1" y="86"/>
                  </a:lnTo>
                  <a:cubicBezTo>
                    <a:pt x="4" y="109"/>
                    <a:pt x="4" y="135"/>
                    <a:pt x="8" y="161"/>
                  </a:cubicBezTo>
                  <a:cubicBezTo>
                    <a:pt x="12" y="187"/>
                    <a:pt x="27" y="199"/>
                    <a:pt x="41" y="199"/>
                  </a:cubicBezTo>
                  <a:cubicBezTo>
                    <a:pt x="49" y="199"/>
                    <a:pt x="60" y="194"/>
                    <a:pt x="72" y="190"/>
                  </a:cubicBezTo>
                  <a:cubicBezTo>
                    <a:pt x="94" y="187"/>
                    <a:pt x="108" y="176"/>
                    <a:pt x="117" y="154"/>
                  </a:cubicBezTo>
                  <a:cubicBezTo>
                    <a:pt x="101" y="94"/>
                    <a:pt x="161" y="127"/>
                    <a:pt x="176" y="101"/>
                  </a:cubicBezTo>
                  <a:cubicBezTo>
                    <a:pt x="198" y="71"/>
                    <a:pt x="198" y="37"/>
                    <a:pt x="184" y="7"/>
                  </a:cubicBezTo>
                  <a:cubicBezTo>
                    <a:pt x="172" y="7"/>
                    <a:pt x="165" y="4"/>
                    <a:pt x="158" y="4"/>
                  </a:cubicBezTo>
                  <a:cubicBezTo>
                    <a:pt x="146" y="0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1" name="Google Shape;34891;p24"/>
            <p:cNvSpPr/>
            <p:nvPr/>
          </p:nvSpPr>
          <p:spPr>
            <a:xfrm>
              <a:off x="-5422772" y="-1954933"/>
              <a:ext cx="4871" cy="5587"/>
            </a:xfrm>
            <a:custGeom>
              <a:avLst/>
              <a:gdLst/>
              <a:ahLst/>
              <a:cxnLst/>
              <a:rect l="l" t="t" r="r" b="b"/>
              <a:pathLst>
                <a:path w="102" h="117" extrusionOk="0">
                  <a:moveTo>
                    <a:pt x="75" y="8"/>
                  </a:moveTo>
                  <a:cubicBezTo>
                    <a:pt x="60" y="34"/>
                    <a:pt x="0" y="1"/>
                    <a:pt x="16" y="61"/>
                  </a:cubicBezTo>
                  <a:cubicBezTo>
                    <a:pt x="38" y="68"/>
                    <a:pt x="34" y="116"/>
                    <a:pt x="60" y="116"/>
                  </a:cubicBezTo>
                  <a:cubicBezTo>
                    <a:pt x="64" y="116"/>
                    <a:pt x="68" y="113"/>
                    <a:pt x="75" y="109"/>
                  </a:cubicBezTo>
                  <a:cubicBezTo>
                    <a:pt x="102" y="94"/>
                    <a:pt x="102" y="49"/>
                    <a:pt x="79" y="16"/>
                  </a:cubicBezTo>
                  <a:cubicBezTo>
                    <a:pt x="79" y="16"/>
                    <a:pt x="75" y="11"/>
                    <a:pt x="75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2" name="Google Shape;34892;p24"/>
            <p:cNvSpPr/>
            <p:nvPr/>
          </p:nvSpPr>
          <p:spPr>
            <a:xfrm>
              <a:off x="-5431511" y="-1920649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105" y="0"/>
                  </a:moveTo>
                  <a:cubicBezTo>
                    <a:pt x="97" y="0"/>
                    <a:pt x="94" y="4"/>
                    <a:pt x="86" y="4"/>
                  </a:cubicBezTo>
                  <a:cubicBezTo>
                    <a:pt x="64" y="7"/>
                    <a:pt x="0" y="68"/>
                    <a:pt x="4" y="86"/>
                  </a:cubicBezTo>
                  <a:cubicBezTo>
                    <a:pt x="16" y="128"/>
                    <a:pt x="52" y="131"/>
                    <a:pt x="86" y="135"/>
                  </a:cubicBezTo>
                  <a:cubicBezTo>
                    <a:pt x="90" y="138"/>
                    <a:pt x="90" y="138"/>
                    <a:pt x="94" y="138"/>
                  </a:cubicBezTo>
                  <a:cubicBezTo>
                    <a:pt x="112" y="138"/>
                    <a:pt x="128" y="131"/>
                    <a:pt x="146" y="128"/>
                  </a:cubicBezTo>
                  <a:lnTo>
                    <a:pt x="146" y="109"/>
                  </a:lnTo>
                  <a:cubicBezTo>
                    <a:pt x="135" y="112"/>
                    <a:pt x="128" y="112"/>
                    <a:pt x="116" y="112"/>
                  </a:cubicBezTo>
                  <a:cubicBezTo>
                    <a:pt x="105" y="112"/>
                    <a:pt x="94" y="109"/>
                    <a:pt x="78" y="97"/>
                  </a:cubicBezTo>
                  <a:cubicBezTo>
                    <a:pt x="101" y="86"/>
                    <a:pt x="112" y="56"/>
                    <a:pt x="138" y="56"/>
                  </a:cubicBezTo>
                  <a:cubicBezTo>
                    <a:pt x="142" y="56"/>
                    <a:pt x="150" y="60"/>
                    <a:pt x="157" y="64"/>
                  </a:cubicBezTo>
                  <a:cubicBezTo>
                    <a:pt x="157" y="19"/>
                    <a:pt x="138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3" name="Google Shape;34893;p24"/>
            <p:cNvSpPr/>
            <p:nvPr/>
          </p:nvSpPr>
          <p:spPr>
            <a:xfrm>
              <a:off x="-5438673" y="-1919741"/>
              <a:ext cx="4871" cy="4297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64" y="0"/>
                  </a:moveTo>
                  <a:cubicBezTo>
                    <a:pt x="53" y="26"/>
                    <a:pt x="0" y="23"/>
                    <a:pt x="9" y="64"/>
                  </a:cubicBezTo>
                  <a:cubicBezTo>
                    <a:pt x="23" y="64"/>
                    <a:pt x="35" y="67"/>
                    <a:pt x="45" y="75"/>
                  </a:cubicBezTo>
                  <a:cubicBezTo>
                    <a:pt x="53" y="82"/>
                    <a:pt x="61" y="90"/>
                    <a:pt x="71" y="90"/>
                  </a:cubicBezTo>
                  <a:cubicBezTo>
                    <a:pt x="76" y="90"/>
                    <a:pt x="79" y="90"/>
                    <a:pt x="87" y="86"/>
                  </a:cubicBezTo>
                  <a:cubicBezTo>
                    <a:pt x="102" y="71"/>
                    <a:pt x="102" y="56"/>
                    <a:pt x="102" y="37"/>
                  </a:cubicBezTo>
                  <a:cubicBezTo>
                    <a:pt x="98" y="14"/>
                    <a:pt x="83" y="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4" name="Google Shape;34894;p24"/>
            <p:cNvSpPr/>
            <p:nvPr/>
          </p:nvSpPr>
          <p:spPr>
            <a:xfrm>
              <a:off x="-5427786" y="-1918022"/>
              <a:ext cx="4154" cy="2769"/>
            </a:xfrm>
            <a:custGeom>
              <a:avLst/>
              <a:gdLst/>
              <a:ahLst/>
              <a:cxnLst/>
              <a:rect l="l" t="t" r="r" b="b"/>
              <a:pathLst>
                <a:path w="87" h="58" extrusionOk="0">
                  <a:moveTo>
                    <a:pt x="60" y="1"/>
                  </a:moveTo>
                  <a:cubicBezTo>
                    <a:pt x="34" y="1"/>
                    <a:pt x="23" y="31"/>
                    <a:pt x="0" y="42"/>
                  </a:cubicBezTo>
                  <a:cubicBezTo>
                    <a:pt x="16" y="54"/>
                    <a:pt x="27" y="57"/>
                    <a:pt x="38" y="57"/>
                  </a:cubicBezTo>
                  <a:cubicBezTo>
                    <a:pt x="50" y="57"/>
                    <a:pt x="57" y="57"/>
                    <a:pt x="68" y="54"/>
                  </a:cubicBezTo>
                  <a:cubicBezTo>
                    <a:pt x="86" y="42"/>
                    <a:pt x="83" y="23"/>
                    <a:pt x="79" y="9"/>
                  </a:cubicBezTo>
                  <a:cubicBezTo>
                    <a:pt x="72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5" name="Google Shape;34895;p24"/>
            <p:cNvSpPr/>
            <p:nvPr/>
          </p:nvSpPr>
          <p:spPr>
            <a:xfrm>
              <a:off x="-5445979" y="-1928145"/>
              <a:ext cx="5396" cy="3772"/>
            </a:xfrm>
            <a:custGeom>
              <a:avLst/>
              <a:gdLst/>
              <a:ahLst/>
              <a:cxnLst/>
              <a:rect l="l" t="t" r="r" b="b"/>
              <a:pathLst>
                <a:path w="113" h="79" extrusionOk="0">
                  <a:moveTo>
                    <a:pt x="45" y="0"/>
                  </a:moveTo>
                  <a:cubicBezTo>
                    <a:pt x="34" y="0"/>
                    <a:pt x="19" y="11"/>
                    <a:pt x="0" y="30"/>
                  </a:cubicBezTo>
                  <a:cubicBezTo>
                    <a:pt x="31" y="64"/>
                    <a:pt x="49" y="78"/>
                    <a:pt x="67" y="78"/>
                  </a:cubicBezTo>
                  <a:cubicBezTo>
                    <a:pt x="83" y="78"/>
                    <a:pt x="98" y="71"/>
                    <a:pt x="112" y="56"/>
                  </a:cubicBezTo>
                  <a:cubicBezTo>
                    <a:pt x="98" y="49"/>
                    <a:pt x="90" y="38"/>
                    <a:pt x="79" y="26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6" name="Google Shape;34896;p24"/>
            <p:cNvSpPr/>
            <p:nvPr/>
          </p:nvSpPr>
          <p:spPr>
            <a:xfrm>
              <a:off x="-5437623" y="-1906371"/>
              <a:ext cx="4918" cy="5921"/>
            </a:xfrm>
            <a:custGeom>
              <a:avLst/>
              <a:gdLst/>
              <a:ahLst/>
              <a:cxnLst/>
              <a:rect l="l" t="t" r="r" b="b"/>
              <a:pathLst>
                <a:path w="103" h="124" extrusionOk="0">
                  <a:moveTo>
                    <a:pt x="80" y="0"/>
                  </a:moveTo>
                  <a:cubicBezTo>
                    <a:pt x="39" y="0"/>
                    <a:pt x="57" y="48"/>
                    <a:pt x="31" y="64"/>
                  </a:cubicBezTo>
                  <a:cubicBezTo>
                    <a:pt x="13" y="75"/>
                    <a:pt x="1" y="98"/>
                    <a:pt x="13" y="116"/>
                  </a:cubicBezTo>
                  <a:cubicBezTo>
                    <a:pt x="16" y="120"/>
                    <a:pt x="23" y="124"/>
                    <a:pt x="31" y="124"/>
                  </a:cubicBezTo>
                  <a:lnTo>
                    <a:pt x="46" y="124"/>
                  </a:lnTo>
                  <a:cubicBezTo>
                    <a:pt x="49" y="120"/>
                    <a:pt x="54" y="120"/>
                    <a:pt x="61" y="120"/>
                  </a:cubicBezTo>
                  <a:lnTo>
                    <a:pt x="72" y="120"/>
                  </a:lnTo>
                  <a:cubicBezTo>
                    <a:pt x="76" y="120"/>
                    <a:pt x="83" y="116"/>
                    <a:pt x="91" y="112"/>
                  </a:cubicBezTo>
                  <a:cubicBezTo>
                    <a:pt x="94" y="83"/>
                    <a:pt x="57" y="48"/>
                    <a:pt x="102" y="26"/>
                  </a:cubicBezTo>
                  <a:cubicBezTo>
                    <a:pt x="94" y="19"/>
                    <a:pt x="87" y="12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7" name="Google Shape;34897;p24"/>
            <p:cNvSpPr/>
            <p:nvPr/>
          </p:nvSpPr>
          <p:spPr>
            <a:xfrm>
              <a:off x="-5477733" y="-2018106"/>
              <a:ext cx="11269" cy="10553"/>
            </a:xfrm>
            <a:custGeom>
              <a:avLst/>
              <a:gdLst/>
              <a:ahLst/>
              <a:cxnLst/>
              <a:rect l="l" t="t" r="r" b="b"/>
              <a:pathLst>
                <a:path w="236" h="221" extrusionOk="0">
                  <a:moveTo>
                    <a:pt x="138" y="0"/>
                  </a:moveTo>
                  <a:cubicBezTo>
                    <a:pt x="120" y="0"/>
                    <a:pt x="90" y="7"/>
                    <a:pt x="56" y="19"/>
                  </a:cubicBezTo>
                  <a:cubicBezTo>
                    <a:pt x="64" y="42"/>
                    <a:pt x="71" y="60"/>
                    <a:pt x="86" y="60"/>
                  </a:cubicBezTo>
                  <a:cubicBezTo>
                    <a:pt x="94" y="60"/>
                    <a:pt x="101" y="56"/>
                    <a:pt x="116" y="49"/>
                  </a:cubicBezTo>
                  <a:cubicBezTo>
                    <a:pt x="123" y="38"/>
                    <a:pt x="135" y="33"/>
                    <a:pt x="146" y="33"/>
                  </a:cubicBezTo>
                  <a:cubicBezTo>
                    <a:pt x="154" y="33"/>
                    <a:pt x="164" y="38"/>
                    <a:pt x="168" y="45"/>
                  </a:cubicBezTo>
                  <a:cubicBezTo>
                    <a:pt x="180" y="60"/>
                    <a:pt x="180" y="86"/>
                    <a:pt x="168" y="105"/>
                  </a:cubicBezTo>
                  <a:cubicBezTo>
                    <a:pt x="161" y="112"/>
                    <a:pt x="157" y="116"/>
                    <a:pt x="149" y="116"/>
                  </a:cubicBezTo>
                  <a:cubicBezTo>
                    <a:pt x="142" y="116"/>
                    <a:pt x="131" y="109"/>
                    <a:pt x="123" y="109"/>
                  </a:cubicBezTo>
                  <a:cubicBezTo>
                    <a:pt x="97" y="109"/>
                    <a:pt x="78" y="101"/>
                    <a:pt x="56" y="90"/>
                  </a:cubicBezTo>
                  <a:cubicBezTo>
                    <a:pt x="52" y="90"/>
                    <a:pt x="49" y="86"/>
                    <a:pt x="49" y="86"/>
                  </a:cubicBezTo>
                  <a:cubicBezTo>
                    <a:pt x="33" y="86"/>
                    <a:pt x="33" y="105"/>
                    <a:pt x="33" y="116"/>
                  </a:cubicBezTo>
                  <a:cubicBezTo>
                    <a:pt x="49" y="116"/>
                    <a:pt x="71" y="116"/>
                    <a:pt x="59" y="142"/>
                  </a:cubicBezTo>
                  <a:cubicBezTo>
                    <a:pt x="52" y="157"/>
                    <a:pt x="45" y="161"/>
                    <a:pt x="37" y="161"/>
                  </a:cubicBezTo>
                  <a:cubicBezTo>
                    <a:pt x="26" y="161"/>
                    <a:pt x="15" y="154"/>
                    <a:pt x="7" y="150"/>
                  </a:cubicBezTo>
                  <a:lnTo>
                    <a:pt x="0" y="150"/>
                  </a:lnTo>
                  <a:cubicBezTo>
                    <a:pt x="4" y="173"/>
                    <a:pt x="4" y="190"/>
                    <a:pt x="7" y="213"/>
                  </a:cubicBezTo>
                  <a:lnTo>
                    <a:pt x="52" y="213"/>
                  </a:lnTo>
                  <a:cubicBezTo>
                    <a:pt x="68" y="213"/>
                    <a:pt x="82" y="213"/>
                    <a:pt x="101" y="221"/>
                  </a:cubicBezTo>
                  <a:cubicBezTo>
                    <a:pt x="123" y="221"/>
                    <a:pt x="228" y="157"/>
                    <a:pt x="232" y="146"/>
                  </a:cubicBezTo>
                  <a:cubicBezTo>
                    <a:pt x="235" y="142"/>
                    <a:pt x="232" y="135"/>
                    <a:pt x="232" y="131"/>
                  </a:cubicBezTo>
                  <a:cubicBezTo>
                    <a:pt x="221" y="52"/>
                    <a:pt x="206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8" name="Google Shape;34898;p24"/>
            <p:cNvSpPr/>
            <p:nvPr/>
          </p:nvSpPr>
          <p:spPr>
            <a:xfrm>
              <a:off x="-5464888" y="-2017772"/>
              <a:ext cx="2865" cy="2006"/>
            </a:xfrm>
            <a:custGeom>
              <a:avLst/>
              <a:gdLst/>
              <a:ahLst/>
              <a:cxnLst/>
              <a:rect l="l" t="t" r="r" b="b"/>
              <a:pathLst>
                <a:path w="60" h="42" extrusionOk="0">
                  <a:moveTo>
                    <a:pt x="23" y="0"/>
                  </a:moveTo>
                  <a:cubicBezTo>
                    <a:pt x="19" y="0"/>
                    <a:pt x="15" y="4"/>
                    <a:pt x="8" y="9"/>
                  </a:cubicBezTo>
                  <a:cubicBezTo>
                    <a:pt x="4" y="12"/>
                    <a:pt x="0" y="19"/>
                    <a:pt x="0" y="26"/>
                  </a:cubicBezTo>
                  <a:cubicBezTo>
                    <a:pt x="4" y="38"/>
                    <a:pt x="11" y="42"/>
                    <a:pt x="23" y="42"/>
                  </a:cubicBezTo>
                  <a:lnTo>
                    <a:pt x="37" y="42"/>
                  </a:lnTo>
                  <a:cubicBezTo>
                    <a:pt x="45" y="42"/>
                    <a:pt x="52" y="38"/>
                    <a:pt x="60" y="38"/>
                  </a:cubicBezTo>
                  <a:cubicBezTo>
                    <a:pt x="56" y="31"/>
                    <a:pt x="52" y="23"/>
                    <a:pt x="49" y="19"/>
                  </a:cubicBezTo>
                  <a:cubicBezTo>
                    <a:pt x="42" y="12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9" name="Google Shape;34899;p24"/>
            <p:cNvSpPr/>
            <p:nvPr/>
          </p:nvSpPr>
          <p:spPr>
            <a:xfrm>
              <a:off x="-5426736" y="-2017772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35" y="0"/>
                  </a:moveTo>
                  <a:cubicBezTo>
                    <a:pt x="23" y="0"/>
                    <a:pt x="9" y="12"/>
                    <a:pt x="5" y="19"/>
                  </a:cubicBezTo>
                  <a:cubicBezTo>
                    <a:pt x="1" y="35"/>
                    <a:pt x="16" y="38"/>
                    <a:pt x="28" y="45"/>
                  </a:cubicBezTo>
                  <a:cubicBezTo>
                    <a:pt x="38" y="42"/>
                    <a:pt x="50" y="42"/>
                    <a:pt x="57" y="42"/>
                  </a:cubicBezTo>
                  <a:cubicBezTo>
                    <a:pt x="54" y="23"/>
                    <a:pt x="64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0" name="Google Shape;34900;p24"/>
            <p:cNvSpPr/>
            <p:nvPr/>
          </p:nvSpPr>
          <p:spPr>
            <a:xfrm>
              <a:off x="-5477398" y="-201261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26" y="1"/>
                  </a:moveTo>
                  <a:cubicBezTo>
                    <a:pt x="16" y="13"/>
                    <a:pt x="8" y="23"/>
                    <a:pt x="0" y="35"/>
                  </a:cubicBezTo>
                  <a:cubicBezTo>
                    <a:pt x="8" y="39"/>
                    <a:pt x="19" y="46"/>
                    <a:pt x="30" y="46"/>
                  </a:cubicBezTo>
                  <a:cubicBezTo>
                    <a:pt x="38" y="46"/>
                    <a:pt x="45" y="42"/>
                    <a:pt x="52" y="27"/>
                  </a:cubicBezTo>
                  <a:cubicBezTo>
                    <a:pt x="64" y="1"/>
                    <a:pt x="42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1" name="Google Shape;34901;p24"/>
            <p:cNvSpPr/>
            <p:nvPr/>
          </p:nvSpPr>
          <p:spPr>
            <a:xfrm>
              <a:off x="-5407636" y="-1861916"/>
              <a:ext cx="32375" cy="30178"/>
            </a:xfrm>
            <a:custGeom>
              <a:avLst/>
              <a:gdLst/>
              <a:ahLst/>
              <a:cxnLst/>
              <a:rect l="l" t="t" r="r" b="b"/>
              <a:pathLst>
                <a:path w="678" h="632" extrusionOk="0">
                  <a:moveTo>
                    <a:pt x="368" y="0"/>
                  </a:moveTo>
                  <a:lnTo>
                    <a:pt x="368" y="4"/>
                  </a:lnTo>
                  <a:cubicBezTo>
                    <a:pt x="323" y="59"/>
                    <a:pt x="266" y="109"/>
                    <a:pt x="188" y="112"/>
                  </a:cubicBezTo>
                  <a:cubicBezTo>
                    <a:pt x="196" y="123"/>
                    <a:pt x="206" y="135"/>
                    <a:pt x="229" y="157"/>
                  </a:cubicBezTo>
                  <a:cubicBezTo>
                    <a:pt x="222" y="154"/>
                    <a:pt x="211" y="154"/>
                    <a:pt x="203" y="154"/>
                  </a:cubicBezTo>
                  <a:lnTo>
                    <a:pt x="184" y="154"/>
                  </a:lnTo>
                  <a:cubicBezTo>
                    <a:pt x="177" y="157"/>
                    <a:pt x="173" y="157"/>
                    <a:pt x="166" y="157"/>
                  </a:cubicBezTo>
                  <a:cubicBezTo>
                    <a:pt x="154" y="157"/>
                    <a:pt x="144" y="154"/>
                    <a:pt x="132" y="146"/>
                  </a:cubicBezTo>
                  <a:cubicBezTo>
                    <a:pt x="102" y="112"/>
                    <a:pt x="158" y="97"/>
                    <a:pt x="151" y="71"/>
                  </a:cubicBezTo>
                  <a:lnTo>
                    <a:pt x="151" y="68"/>
                  </a:lnTo>
                  <a:cubicBezTo>
                    <a:pt x="128" y="71"/>
                    <a:pt x="113" y="86"/>
                    <a:pt x="106" y="104"/>
                  </a:cubicBezTo>
                  <a:cubicBezTo>
                    <a:pt x="83" y="154"/>
                    <a:pt x="49" y="187"/>
                    <a:pt x="1" y="206"/>
                  </a:cubicBezTo>
                  <a:cubicBezTo>
                    <a:pt x="9" y="235"/>
                    <a:pt x="27" y="261"/>
                    <a:pt x="9" y="295"/>
                  </a:cubicBezTo>
                  <a:cubicBezTo>
                    <a:pt x="4" y="306"/>
                    <a:pt x="9" y="325"/>
                    <a:pt x="27" y="333"/>
                  </a:cubicBezTo>
                  <a:lnTo>
                    <a:pt x="35" y="333"/>
                  </a:lnTo>
                  <a:cubicBezTo>
                    <a:pt x="42" y="333"/>
                    <a:pt x="49" y="333"/>
                    <a:pt x="54" y="337"/>
                  </a:cubicBezTo>
                  <a:lnTo>
                    <a:pt x="76" y="337"/>
                  </a:lnTo>
                  <a:cubicBezTo>
                    <a:pt x="83" y="337"/>
                    <a:pt x="94" y="337"/>
                    <a:pt x="102" y="329"/>
                  </a:cubicBezTo>
                  <a:cubicBezTo>
                    <a:pt x="54" y="292"/>
                    <a:pt x="65" y="254"/>
                    <a:pt x="151" y="183"/>
                  </a:cubicBezTo>
                  <a:lnTo>
                    <a:pt x="151" y="183"/>
                  </a:lnTo>
                  <a:cubicBezTo>
                    <a:pt x="170" y="228"/>
                    <a:pt x="128" y="269"/>
                    <a:pt x="147" y="318"/>
                  </a:cubicBezTo>
                  <a:cubicBezTo>
                    <a:pt x="166" y="314"/>
                    <a:pt x="184" y="306"/>
                    <a:pt x="203" y="306"/>
                  </a:cubicBezTo>
                  <a:cubicBezTo>
                    <a:pt x="218" y="306"/>
                    <a:pt x="237" y="314"/>
                    <a:pt x="248" y="340"/>
                  </a:cubicBezTo>
                  <a:cubicBezTo>
                    <a:pt x="251" y="344"/>
                    <a:pt x="256" y="347"/>
                    <a:pt x="259" y="347"/>
                  </a:cubicBezTo>
                  <a:cubicBezTo>
                    <a:pt x="266" y="347"/>
                    <a:pt x="282" y="333"/>
                    <a:pt x="282" y="314"/>
                  </a:cubicBezTo>
                  <a:cubicBezTo>
                    <a:pt x="282" y="295"/>
                    <a:pt x="289" y="280"/>
                    <a:pt x="304" y="280"/>
                  </a:cubicBezTo>
                  <a:cubicBezTo>
                    <a:pt x="304" y="280"/>
                    <a:pt x="308" y="280"/>
                    <a:pt x="311" y="284"/>
                  </a:cubicBezTo>
                  <a:cubicBezTo>
                    <a:pt x="323" y="288"/>
                    <a:pt x="334" y="288"/>
                    <a:pt x="345" y="288"/>
                  </a:cubicBezTo>
                  <a:lnTo>
                    <a:pt x="371" y="288"/>
                  </a:lnTo>
                  <a:cubicBezTo>
                    <a:pt x="386" y="288"/>
                    <a:pt x="405" y="292"/>
                    <a:pt x="416" y="306"/>
                  </a:cubicBezTo>
                  <a:cubicBezTo>
                    <a:pt x="427" y="321"/>
                    <a:pt x="420" y="340"/>
                    <a:pt x="408" y="340"/>
                  </a:cubicBezTo>
                  <a:lnTo>
                    <a:pt x="401" y="340"/>
                  </a:lnTo>
                  <a:cubicBezTo>
                    <a:pt x="382" y="340"/>
                    <a:pt x="363" y="347"/>
                    <a:pt x="349" y="359"/>
                  </a:cubicBezTo>
                  <a:cubicBezTo>
                    <a:pt x="334" y="370"/>
                    <a:pt x="315" y="378"/>
                    <a:pt x="296" y="378"/>
                  </a:cubicBezTo>
                  <a:cubicBezTo>
                    <a:pt x="289" y="378"/>
                    <a:pt x="278" y="378"/>
                    <a:pt x="270" y="370"/>
                  </a:cubicBezTo>
                  <a:cubicBezTo>
                    <a:pt x="259" y="366"/>
                    <a:pt x="251" y="363"/>
                    <a:pt x="244" y="363"/>
                  </a:cubicBezTo>
                  <a:cubicBezTo>
                    <a:pt x="229" y="363"/>
                    <a:pt x="225" y="378"/>
                    <a:pt x="214" y="411"/>
                  </a:cubicBezTo>
                  <a:cubicBezTo>
                    <a:pt x="211" y="430"/>
                    <a:pt x="196" y="445"/>
                    <a:pt x="177" y="449"/>
                  </a:cubicBezTo>
                  <a:lnTo>
                    <a:pt x="170" y="449"/>
                  </a:lnTo>
                  <a:cubicBezTo>
                    <a:pt x="154" y="449"/>
                    <a:pt x="154" y="430"/>
                    <a:pt x="151" y="418"/>
                  </a:cubicBezTo>
                  <a:cubicBezTo>
                    <a:pt x="139" y="385"/>
                    <a:pt x="99" y="392"/>
                    <a:pt x="80" y="359"/>
                  </a:cubicBezTo>
                  <a:cubicBezTo>
                    <a:pt x="57" y="389"/>
                    <a:pt x="68" y="415"/>
                    <a:pt x="68" y="441"/>
                  </a:cubicBezTo>
                  <a:cubicBezTo>
                    <a:pt x="87" y="471"/>
                    <a:pt x="106" y="504"/>
                    <a:pt x="125" y="535"/>
                  </a:cubicBezTo>
                  <a:cubicBezTo>
                    <a:pt x="135" y="553"/>
                    <a:pt x="184" y="575"/>
                    <a:pt x="206" y="580"/>
                  </a:cubicBezTo>
                  <a:cubicBezTo>
                    <a:pt x="218" y="583"/>
                    <a:pt x="229" y="583"/>
                    <a:pt x="240" y="598"/>
                  </a:cubicBezTo>
                  <a:cubicBezTo>
                    <a:pt x="259" y="620"/>
                    <a:pt x="292" y="632"/>
                    <a:pt x="327" y="632"/>
                  </a:cubicBezTo>
                  <a:cubicBezTo>
                    <a:pt x="356" y="632"/>
                    <a:pt x="382" y="625"/>
                    <a:pt x="397" y="606"/>
                  </a:cubicBezTo>
                  <a:cubicBezTo>
                    <a:pt x="413" y="587"/>
                    <a:pt x="423" y="583"/>
                    <a:pt x="435" y="583"/>
                  </a:cubicBezTo>
                  <a:cubicBezTo>
                    <a:pt x="439" y="583"/>
                    <a:pt x="446" y="583"/>
                    <a:pt x="449" y="587"/>
                  </a:cubicBezTo>
                  <a:lnTo>
                    <a:pt x="453" y="587"/>
                  </a:lnTo>
                  <a:cubicBezTo>
                    <a:pt x="472" y="587"/>
                    <a:pt x="475" y="572"/>
                    <a:pt x="475" y="553"/>
                  </a:cubicBezTo>
                  <a:cubicBezTo>
                    <a:pt x="487" y="527"/>
                    <a:pt x="502" y="520"/>
                    <a:pt x="520" y="520"/>
                  </a:cubicBezTo>
                  <a:cubicBezTo>
                    <a:pt x="536" y="520"/>
                    <a:pt x="554" y="523"/>
                    <a:pt x="570" y="531"/>
                  </a:cubicBezTo>
                  <a:cubicBezTo>
                    <a:pt x="603" y="508"/>
                    <a:pt x="558" y="475"/>
                    <a:pt x="573" y="463"/>
                  </a:cubicBezTo>
                  <a:cubicBezTo>
                    <a:pt x="615" y="423"/>
                    <a:pt x="603" y="366"/>
                    <a:pt x="632" y="325"/>
                  </a:cubicBezTo>
                  <a:cubicBezTo>
                    <a:pt x="651" y="299"/>
                    <a:pt x="677" y="269"/>
                    <a:pt x="625" y="254"/>
                  </a:cubicBezTo>
                  <a:cubicBezTo>
                    <a:pt x="644" y="206"/>
                    <a:pt x="592" y="194"/>
                    <a:pt x="580" y="161"/>
                  </a:cubicBezTo>
                  <a:cubicBezTo>
                    <a:pt x="558" y="109"/>
                    <a:pt x="539" y="94"/>
                    <a:pt x="502" y="75"/>
                  </a:cubicBezTo>
                  <a:cubicBezTo>
                    <a:pt x="480" y="56"/>
                    <a:pt x="468" y="15"/>
                    <a:pt x="439" y="15"/>
                  </a:cubicBezTo>
                  <a:cubicBezTo>
                    <a:pt x="427" y="15"/>
                    <a:pt x="416" y="19"/>
                    <a:pt x="405" y="26"/>
                  </a:cubicBezTo>
                  <a:cubicBezTo>
                    <a:pt x="401" y="26"/>
                    <a:pt x="401" y="30"/>
                    <a:pt x="401" y="30"/>
                  </a:cubicBezTo>
                  <a:cubicBezTo>
                    <a:pt x="390" y="30"/>
                    <a:pt x="382" y="4"/>
                    <a:pt x="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2" name="Google Shape;34902;p24"/>
            <p:cNvSpPr/>
            <p:nvPr/>
          </p:nvSpPr>
          <p:spPr>
            <a:xfrm>
              <a:off x="-5400473" y="-1864972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128" y="1"/>
                  </a:moveTo>
                  <a:cubicBezTo>
                    <a:pt x="94" y="4"/>
                    <a:pt x="132" y="45"/>
                    <a:pt x="106" y="56"/>
                  </a:cubicBezTo>
                  <a:cubicBezTo>
                    <a:pt x="101" y="61"/>
                    <a:pt x="98" y="61"/>
                    <a:pt x="94" y="64"/>
                  </a:cubicBezTo>
                  <a:cubicBezTo>
                    <a:pt x="87" y="79"/>
                    <a:pt x="72" y="97"/>
                    <a:pt x="56" y="97"/>
                  </a:cubicBezTo>
                  <a:cubicBezTo>
                    <a:pt x="53" y="97"/>
                    <a:pt x="49" y="94"/>
                    <a:pt x="46" y="94"/>
                  </a:cubicBezTo>
                  <a:lnTo>
                    <a:pt x="30" y="94"/>
                  </a:lnTo>
                  <a:cubicBezTo>
                    <a:pt x="8" y="94"/>
                    <a:pt x="11" y="116"/>
                    <a:pt x="1" y="132"/>
                  </a:cubicBezTo>
                  <a:lnTo>
                    <a:pt x="1" y="135"/>
                  </a:lnTo>
                  <a:cubicBezTo>
                    <a:pt x="23" y="139"/>
                    <a:pt x="34" y="154"/>
                    <a:pt x="38" y="176"/>
                  </a:cubicBezTo>
                  <a:cubicBezTo>
                    <a:pt x="116" y="173"/>
                    <a:pt x="173" y="123"/>
                    <a:pt x="218" y="68"/>
                  </a:cubicBezTo>
                  <a:lnTo>
                    <a:pt x="195" y="68"/>
                  </a:lnTo>
                  <a:cubicBezTo>
                    <a:pt x="184" y="68"/>
                    <a:pt x="177" y="68"/>
                    <a:pt x="168" y="56"/>
                  </a:cubicBezTo>
                  <a:cubicBezTo>
                    <a:pt x="161" y="56"/>
                    <a:pt x="158" y="53"/>
                    <a:pt x="158" y="45"/>
                  </a:cubicBezTo>
                  <a:cubicBezTo>
                    <a:pt x="151" y="30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3" name="Google Shape;34903;p24"/>
            <p:cNvSpPr/>
            <p:nvPr/>
          </p:nvSpPr>
          <p:spPr>
            <a:xfrm>
              <a:off x="-5390111" y="-1864638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46" y="1"/>
                  </a:moveTo>
                  <a:cubicBezTo>
                    <a:pt x="38" y="1"/>
                    <a:pt x="34" y="9"/>
                    <a:pt x="19" y="31"/>
                  </a:cubicBezTo>
                  <a:cubicBezTo>
                    <a:pt x="12" y="42"/>
                    <a:pt x="8" y="49"/>
                    <a:pt x="1" y="57"/>
                  </a:cubicBezTo>
                  <a:cubicBezTo>
                    <a:pt x="15" y="61"/>
                    <a:pt x="23" y="87"/>
                    <a:pt x="34" y="87"/>
                  </a:cubicBezTo>
                  <a:cubicBezTo>
                    <a:pt x="34" y="87"/>
                    <a:pt x="34" y="83"/>
                    <a:pt x="38" y="83"/>
                  </a:cubicBezTo>
                  <a:cubicBezTo>
                    <a:pt x="49" y="76"/>
                    <a:pt x="60" y="72"/>
                    <a:pt x="72" y="72"/>
                  </a:cubicBezTo>
                  <a:cubicBezTo>
                    <a:pt x="101" y="72"/>
                    <a:pt x="113" y="113"/>
                    <a:pt x="135" y="132"/>
                  </a:cubicBezTo>
                  <a:cubicBezTo>
                    <a:pt x="143" y="87"/>
                    <a:pt x="161" y="49"/>
                    <a:pt x="94" y="23"/>
                  </a:cubicBezTo>
                  <a:cubicBezTo>
                    <a:pt x="64" y="12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4" name="Google Shape;34904;p24"/>
            <p:cNvSpPr/>
            <p:nvPr/>
          </p:nvSpPr>
          <p:spPr>
            <a:xfrm>
              <a:off x="-5384954" y="-1837134"/>
              <a:ext cx="4536" cy="2197"/>
            </a:xfrm>
            <a:custGeom>
              <a:avLst/>
              <a:gdLst/>
              <a:ahLst/>
              <a:cxnLst/>
              <a:rect l="l" t="t" r="r" b="b"/>
              <a:pathLst>
                <a:path w="95" h="46" extrusionOk="0">
                  <a:moveTo>
                    <a:pt x="45" y="1"/>
                  </a:moveTo>
                  <a:cubicBezTo>
                    <a:pt x="27" y="1"/>
                    <a:pt x="12" y="8"/>
                    <a:pt x="0" y="34"/>
                  </a:cubicBezTo>
                  <a:cubicBezTo>
                    <a:pt x="16" y="42"/>
                    <a:pt x="35" y="46"/>
                    <a:pt x="50" y="46"/>
                  </a:cubicBezTo>
                  <a:lnTo>
                    <a:pt x="64" y="46"/>
                  </a:lnTo>
                  <a:cubicBezTo>
                    <a:pt x="76" y="34"/>
                    <a:pt x="83" y="23"/>
                    <a:pt x="95" y="12"/>
                  </a:cubicBezTo>
                  <a:cubicBezTo>
                    <a:pt x="79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5" name="Google Shape;34905;p24"/>
            <p:cNvSpPr/>
            <p:nvPr/>
          </p:nvSpPr>
          <p:spPr>
            <a:xfrm>
              <a:off x="-5406537" y="-1853178"/>
              <a:ext cx="19339" cy="12701"/>
            </a:xfrm>
            <a:custGeom>
              <a:avLst/>
              <a:gdLst/>
              <a:ahLst/>
              <a:cxnLst/>
              <a:rect l="l" t="t" r="r" b="b"/>
              <a:pathLst>
                <a:path w="405" h="266" extrusionOk="0">
                  <a:moveTo>
                    <a:pt x="128" y="0"/>
                  </a:moveTo>
                  <a:cubicBezTo>
                    <a:pt x="42" y="71"/>
                    <a:pt x="31" y="109"/>
                    <a:pt x="79" y="146"/>
                  </a:cubicBezTo>
                  <a:cubicBezTo>
                    <a:pt x="71" y="154"/>
                    <a:pt x="60" y="154"/>
                    <a:pt x="53" y="154"/>
                  </a:cubicBezTo>
                  <a:lnTo>
                    <a:pt x="31" y="154"/>
                  </a:lnTo>
                  <a:cubicBezTo>
                    <a:pt x="26" y="150"/>
                    <a:pt x="19" y="150"/>
                    <a:pt x="12" y="150"/>
                  </a:cubicBezTo>
                  <a:lnTo>
                    <a:pt x="4" y="150"/>
                  </a:lnTo>
                  <a:lnTo>
                    <a:pt x="4" y="164"/>
                  </a:lnTo>
                  <a:cubicBezTo>
                    <a:pt x="0" y="206"/>
                    <a:pt x="23" y="232"/>
                    <a:pt x="45" y="258"/>
                  </a:cubicBezTo>
                  <a:cubicBezTo>
                    <a:pt x="45" y="232"/>
                    <a:pt x="34" y="206"/>
                    <a:pt x="57" y="176"/>
                  </a:cubicBezTo>
                  <a:cubicBezTo>
                    <a:pt x="76" y="209"/>
                    <a:pt x="116" y="202"/>
                    <a:pt x="128" y="235"/>
                  </a:cubicBezTo>
                  <a:cubicBezTo>
                    <a:pt x="131" y="247"/>
                    <a:pt x="131" y="266"/>
                    <a:pt x="147" y="266"/>
                  </a:cubicBezTo>
                  <a:lnTo>
                    <a:pt x="154" y="266"/>
                  </a:lnTo>
                  <a:cubicBezTo>
                    <a:pt x="173" y="262"/>
                    <a:pt x="188" y="247"/>
                    <a:pt x="191" y="228"/>
                  </a:cubicBezTo>
                  <a:cubicBezTo>
                    <a:pt x="202" y="195"/>
                    <a:pt x="206" y="180"/>
                    <a:pt x="221" y="180"/>
                  </a:cubicBezTo>
                  <a:cubicBezTo>
                    <a:pt x="228" y="180"/>
                    <a:pt x="236" y="183"/>
                    <a:pt x="247" y="187"/>
                  </a:cubicBezTo>
                  <a:cubicBezTo>
                    <a:pt x="255" y="195"/>
                    <a:pt x="266" y="195"/>
                    <a:pt x="273" y="195"/>
                  </a:cubicBezTo>
                  <a:cubicBezTo>
                    <a:pt x="292" y="195"/>
                    <a:pt x="311" y="187"/>
                    <a:pt x="326" y="176"/>
                  </a:cubicBezTo>
                  <a:cubicBezTo>
                    <a:pt x="340" y="164"/>
                    <a:pt x="359" y="157"/>
                    <a:pt x="378" y="157"/>
                  </a:cubicBezTo>
                  <a:lnTo>
                    <a:pt x="385" y="157"/>
                  </a:lnTo>
                  <a:cubicBezTo>
                    <a:pt x="397" y="157"/>
                    <a:pt x="404" y="138"/>
                    <a:pt x="393" y="123"/>
                  </a:cubicBezTo>
                  <a:cubicBezTo>
                    <a:pt x="382" y="109"/>
                    <a:pt x="363" y="105"/>
                    <a:pt x="348" y="105"/>
                  </a:cubicBezTo>
                  <a:lnTo>
                    <a:pt x="322" y="105"/>
                  </a:lnTo>
                  <a:cubicBezTo>
                    <a:pt x="311" y="105"/>
                    <a:pt x="300" y="105"/>
                    <a:pt x="288" y="101"/>
                  </a:cubicBezTo>
                  <a:cubicBezTo>
                    <a:pt x="285" y="97"/>
                    <a:pt x="281" y="97"/>
                    <a:pt x="281" y="97"/>
                  </a:cubicBezTo>
                  <a:cubicBezTo>
                    <a:pt x="266" y="97"/>
                    <a:pt x="259" y="112"/>
                    <a:pt x="259" y="131"/>
                  </a:cubicBezTo>
                  <a:cubicBezTo>
                    <a:pt x="259" y="150"/>
                    <a:pt x="243" y="164"/>
                    <a:pt x="236" y="164"/>
                  </a:cubicBezTo>
                  <a:cubicBezTo>
                    <a:pt x="233" y="164"/>
                    <a:pt x="228" y="161"/>
                    <a:pt x="225" y="157"/>
                  </a:cubicBezTo>
                  <a:cubicBezTo>
                    <a:pt x="214" y="131"/>
                    <a:pt x="195" y="123"/>
                    <a:pt x="180" y="123"/>
                  </a:cubicBezTo>
                  <a:cubicBezTo>
                    <a:pt x="161" y="123"/>
                    <a:pt x="143" y="131"/>
                    <a:pt x="124" y="135"/>
                  </a:cubicBezTo>
                  <a:cubicBezTo>
                    <a:pt x="105" y="86"/>
                    <a:pt x="147" y="45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6" name="Google Shape;34906;p24"/>
            <p:cNvSpPr/>
            <p:nvPr/>
          </p:nvSpPr>
          <p:spPr>
            <a:xfrm>
              <a:off x="-5433994" y="-1859099"/>
              <a:ext cx="15185" cy="10744"/>
            </a:xfrm>
            <a:custGeom>
              <a:avLst/>
              <a:gdLst/>
              <a:ahLst/>
              <a:cxnLst/>
              <a:rect l="l" t="t" r="r" b="b"/>
              <a:pathLst>
                <a:path w="318" h="225" extrusionOk="0">
                  <a:moveTo>
                    <a:pt x="175" y="0"/>
                  </a:moveTo>
                  <a:lnTo>
                    <a:pt x="175" y="5"/>
                  </a:lnTo>
                  <a:cubicBezTo>
                    <a:pt x="135" y="42"/>
                    <a:pt x="71" y="35"/>
                    <a:pt x="23" y="64"/>
                  </a:cubicBezTo>
                  <a:cubicBezTo>
                    <a:pt x="23" y="105"/>
                    <a:pt x="15" y="150"/>
                    <a:pt x="0" y="192"/>
                  </a:cubicBezTo>
                  <a:cubicBezTo>
                    <a:pt x="30" y="199"/>
                    <a:pt x="56" y="225"/>
                    <a:pt x="85" y="225"/>
                  </a:cubicBezTo>
                  <a:cubicBezTo>
                    <a:pt x="104" y="225"/>
                    <a:pt x="120" y="218"/>
                    <a:pt x="138" y="192"/>
                  </a:cubicBezTo>
                  <a:cubicBezTo>
                    <a:pt x="142" y="188"/>
                    <a:pt x="146" y="188"/>
                    <a:pt x="149" y="188"/>
                  </a:cubicBezTo>
                  <a:cubicBezTo>
                    <a:pt x="161" y="188"/>
                    <a:pt x="180" y="192"/>
                    <a:pt x="190" y="192"/>
                  </a:cubicBezTo>
                  <a:lnTo>
                    <a:pt x="190" y="176"/>
                  </a:lnTo>
                  <a:cubicBezTo>
                    <a:pt x="104" y="102"/>
                    <a:pt x="104" y="87"/>
                    <a:pt x="213" y="50"/>
                  </a:cubicBezTo>
                  <a:cubicBezTo>
                    <a:pt x="220" y="45"/>
                    <a:pt x="232" y="42"/>
                    <a:pt x="242" y="42"/>
                  </a:cubicBezTo>
                  <a:cubicBezTo>
                    <a:pt x="258" y="42"/>
                    <a:pt x="269" y="45"/>
                    <a:pt x="277" y="57"/>
                  </a:cubicBezTo>
                  <a:cubicBezTo>
                    <a:pt x="284" y="64"/>
                    <a:pt x="287" y="68"/>
                    <a:pt x="295" y="72"/>
                  </a:cubicBezTo>
                  <a:cubicBezTo>
                    <a:pt x="318" y="53"/>
                    <a:pt x="295" y="42"/>
                    <a:pt x="292" y="27"/>
                  </a:cubicBezTo>
                  <a:lnTo>
                    <a:pt x="265" y="27"/>
                  </a:lnTo>
                  <a:cubicBezTo>
                    <a:pt x="235" y="27"/>
                    <a:pt x="206" y="16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7" name="Google Shape;34907;p24"/>
            <p:cNvSpPr/>
            <p:nvPr/>
          </p:nvSpPr>
          <p:spPr>
            <a:xfrm>
              <a:off x="-5434710" y="-1850122"/>
              <a:ext cx="14468" cy="6255"/>
            </a:xfrm>
            <a:custGeom>
              <a:avLst/>
              <a:gdLst/>
              <a:ahLst/>
              <a:cxnLst/>
              <a:rect l="l" t="t" r="r" b="b"/>
              <a:pathLst>
                <a:path w="303" h="131" extrusionOk="0">
                  <a:moveTo>
                    <a:pt x="164" y="0"/>
                  </a:moveTo>
                  <a:cubicBezTo>
                    <a:pt x="161" y="0"/>
                    <a:pt x="157" y="0"/>
                    <a:pt x="153" y="4"/>
                  </a:cubicBezTo>
                  <a:cubicBezTo>
                    <a:pt x="135" y="30"/>
                    <a:pt x="119" y="37"/>
                    <a:pt x="100" y="37"/>
                  </a:cubicBezTo>
                  <a:cubicBezTo>
                    <a:pt x="71" y="37"/>
                    <a:pt x="45" y="11"/>
                    <a:pt x="15" y="4"/>
                  </a:cubicBezTo>
                  <a:lnTo>
                    <a:pt x="0" y="4"/>
                  </a:lnTo>
                  <a:cubicBezTo>
                    <a:pt x="15" y="30"/>
                    <a:pt x="26" y="52"/>
                    <a:pt x="15" y="78"/>
                  </a:cubicBezTo>
                  <a:cubicBezTo>
                    <a:pt x="4" y="116"/>
                    <a:pt x="15" y="131"/>
                    <a:pt x="38" y="131"/>
                  </a:cubicBezTo>
                  <a:cubicBezTo>
                    <a:pt x="45" y="131"/>
                    <a:pt x="52" y="127"/>
                    <a:pt x="64" y="123"/>
                  </a:cubicBezTo>
                  <a:cubicBezTo>
                    <a:pt x="90" y="116"/>
                    <a:pt x="116" y="109"/>
                    <a:pt x="142" y="109"/>
                  </a:cubicBezTo>
                  <a:cubicBezTo>
                    <a:pt x="157" y="109"/>
                    <a:pt x="172" y="109"/>
                    <a:pt x="190" y="116"/>
                  </a:cubicBezTo>
                  <a:cubicBezTo>
                    <a:pt x="195" y="119"/>
                    <a:pt x="198" y="119"/>
                    <a:pt x="205" y="119"/>
                  </a:cubicBezTo>
                  <a:cubicBezTo>
                    <a:pt x="221" y="119"/>
                    <a:pt x="235" y="112"/>
                    <a:pt x="247" y="97"/>
                  </a:cubicBezTo>
                  <a:cubicBezTo>
                    <a:pt x="250" y="71"/>
                    <a:pt x="288" y="86"/>
                    <a:pt x="302" y="67"/>
                  </a:cubicBezTo>
                  <a:cubicBezTo>
                    <a:pt x="276" y="45"/>
                    <a:pt x="240" y="64"/>
                    <a:pt x="224" y="33"/>
                  </a:cubicBezTo>
                  <a:cubicBezTo>
                    <a:pt x="217" y="26"/>
                    <a:pt x="213" y="14"/>
                    <a:pt x="205" y="4"/>
                  </a:cubicBezTo>
                  <a:cubicBezTo>
                    <a:pt x="195" y="4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8" name="Google Shape;34908;p24"/>
            <p:cNvSpPr/>
            <p:nvPr/>
          </p:nvSpPr>
          <p:spPr>
            <a:xfrm>
              <a:off x="-5424205" y="-1856377"/>
              <a:ext cx="6112" cy="10887"/>
            </a:xfrm>
            <a:custGeom>
              <a:avLst/>
              <a:gdLst/>
              <a:ahLst/>
              <a:cxnLst/>
              <a:rect l="l" t="t" r="r" b="b"/>
              <a:pathLst>
                <a:path w="128" h="228" extrusionOk="0">
                  <a:moveTo>
                    <a:pt x="72" y="0"/>
                  </a:moveTo>
                  <a:cubicBezTo>
                    <a:pt x="60" y="30"/>
                    <a:pt x="1" y="33"/>
                    <a:pt x="30" y="83"/>
                  </a:cubicBezTo>
                  <a:cubicBezTo>
                    <a:pt x="60" y="116"/>
                    <a:pt x="53" y="142"/>
                    <a:pt x="4" y="164"/>
                  </a:cubicBezTo>
                  <a:cubicBezTo>
                    <a:pt x="20" y="195"/>
                    <a:pt x="56" y="176"/>
                    <a:pt x="82" y="198"/>
                  </a:cubicBezTo>
                  <a:cubicBezTo>
                    <a:pt x="68" y="217"/>
                    <a:pt x="30" y="202"/>
                    <a:pt x="27" y="228"/>
                  </a:cubicBezTo>
                  <a:lnTo>
                    <a:pt x="37" y="228"/>
                  </a:lnTo>
                  <a:cubicBezTo>
                    <a:pt x="79" y="228"/>
                    <a:pt x="101" y="209"/>
                    <a:pt x="113" y="161"/>
                  </a:cubicBezTo>
                  <a:cubicBezTo>
                    <a:pt x="127" y="105"/>
                    <a:pt x="116" y="60"/>
                    <a:pt x="90" y="15"/>
                  </a:cubicBezTo>
                  <a:cubicBezTo>
                    <a:pt x="82" y="11"/>
                    <a:pt x="79" y="7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9" name="Google Shape;34909;p24"/>
            <p:cNvSpPr/>
            <p:nvPr/>
          </p:nvSpPr>
          <p:spPr>
            <a:xfrm>
              <a:off x="-5387628" y="-1894434"/>
              <a:ext cx="10218" cy="15949"/>
            </a:xfrm>
            <a:custGeom>
              <a:avLst/>
              <a:gdLst/>
              <a:ahLst/>
              <a:cxnLst/>
              <a:rect l="l" t="t" r="r" b="b"/>
              <a:pathLst>
                <a:path w="214" h="334" extrusionOk="0">
                  <a:moveTo>
                    <a:pt x="143" y="0"/>
                  </a:moveTo>
                  <a:cubicBezTo>
                    <a:pt x="124" y="0"/>
                    <a:pt x="113" y="12"/>
                    <a:pt x="98" y="42"/>
                  </a:cubicBezTo>
                  <a:cubicBezTo>
                    <a:pt x="83" y="72"/>
                    <a:pt x="49" y="90"/>
                    <a:pt x="12" y="90"/>
                  </a:cubicBezTo>
                  <a:lnTo>
                    <a:pt x="1" y="90"/>
                  </a:lnTo>
                  <a:cubicBezTo>
                    <a:pt x="1" y="117"/>
                    <a:pt x="4" y="143"/>
                    <a:pt x="4" y="169"/>
                  </a:cubicBezTo>
                  <a:cubicBezTo>
                    <a:pt x="4" y="180"/>
                    <a:pt x="8" y="191"/>
                    <a:pt x="8" y="202"/>
                  </a:cubicBezTo>
                  <a:cubicBezTo>
                    <a:pt x="16" y="199"/>
                    <a:pt x="27" y="191"/>
                    <a:pt x="34" y="191"/>
                  </a:cubicBezTo>
                  <a:cubicBezTo>
                    <a:pt x="42" y="191"/>
                    <a:pt x="46" y="199"/>
                    <a:pt x="53" y="210"/>
                  </a:cubicBezTo>
                  <a:cubicBezTo>
                    <a:pt x="61" y="221"/>
                    <a:pt x="65" y="240"/>
                    <a:pt x="53" y="252"/>
                  </a:cubicBezTo>
                  <a:cubicBezTo>
                    <a:pt x="49" y="259"/>
                    <a:pt x="46" y="259"/>
                    <a:pt x="42" y="259"/>
                  </a:cubicBezTo>
                  <a:cubicBezTo>
                    <a:pt x="30" y="259"/>
                    <a:pt x="23" y="252"/>
                    <a:pt x="12" y="252"/>
                  </a:cubicBezTo>
                  <a:cubicBezTo>
                    <a:pt x="16" y="278"/>
                    <a:pt x="27" y="292"/>
                    <a:pt x="53" y="292"/>
                  </a:cubicBezTo>
                  <a:cubicBezTo>
                    <a:pt x="75" y="296"/>
                    <a:pt x="79" y="307"/>
                    <a:pt x="83" y="326"/>
                  </a:cubicBezTo>
                  <a:cubicBezTo>
                    <a:pt x="87" y="322"/>
                    <a:pt x="91" y="322"/>
                    <a:pt x="98" y="322"/>
                  </a:cubicBezTo>
                  <a:cubicBezTo>
                    <a:pt x="120" y="322"/>
                    <a:pt x="143" y="333"/>
                    <a:pt x="165" y="333"/>
                  </a:cubicBezTo>
                  <a:lnTo>
                    <a:pt x="177" y="333"/>
                  </a:lnTo>
                  <a:lnTo>
                    <a:pt x="177" y="300"/>
                  </a:lnTo>
                  <a:cubicBezTo>
                    <a:pt x="184" y="259"/>
                    <a:pt x="213" y="217"/>
                    <a:pt x="177" y="173"/>
                  </a:cubicBezTo>
                  <a:cubicBezTo>
                    <a:pt x="173" y="165"/>
                    <a:pt x="169" y="124"/>
                    <a:pt x="191" y="109"/>
                  </a:cubicBezTo>
                  <a:cubicBezTo>
                    <a:pt x="196" y="98"/>
                    <a:pt x="203" y="90"/>
                    <a:pt x="203" y="79"/>
                  </a:cubicBezTo>
                  <a:cubicBezTo>
                    <a:pt x="206" y="50"/>
                    <a:pt x="206" y="19"/>
                    <a:pt x="173" y="8"/>
                  </a:cubicBezTo>
                  <a:cubicBezTo>
                    <a:pt x="161" y="5"/>
                    <a:pt x="151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0" name="Google Shape;34910;p24"/>
            <p:cNvSpPr/>
            <p:nvPr/>
          </p:nvSpPr>
          <p:spPr>
            <a:xfrm>
              <a:off x="-5377792" y="-1890518"/>
              <a:ext cx="8929" cy="12176"/>
            </a:xfrm>
            <a:custGeom>
              <a:avLst/>
              <a:gdLst/>
              <a:ahLst/>
              <a:cxnLst/>
              <a:rect l="l" t="t" r="r" b="b"/>
              <a:pathLst>
                <a:path w="187" h="255" extrusionOk="0">
                  <a:moveTo>
                    <a:pt x="128" y="1"/>
                  </a:moveTo>
                  <a:cubicBezTo>
                    <a:pt x="97" y="4"/>
                    <a:pt x="71" y="23"/>
                    <a:pt x="42" y="23"/>
                  </a:cubicBezTo>
                  <a:lnTo>
                    <a:pt x="34" y="23"/>
                  </a:lnTo>
                  <a:cubicBezTo>
                    <a:pt x="34" y="39"/>
                    <a:pt x="30" y="49"/>
                    <a:pt x="19" y="57"/>
                  </a:cubicBezTo>
                  <a:cubicBezTo>
                    <a:pt x="4" y="72"/>
                    <a:pt x="0" y="91"/>
                    <a:pt x="16" y="106"/>
                  </a:cubicBezTo>
                  <a:cubicBezTo>
                    <a:pt x="19" y="113"/>
                    <a:pt x="23" y="113"/>
                    <a:pt x="26" y="113"/>
                  </a:cubicBezTo>
                  <a:cubicBezTo>
                    <a:pt x="38" y="113"/>
                    <a:pt x="45" y="102"/>
                    <a:pt x="52" y="98"/>
                  </a:cubicBezTo>
                  <a:cubicBezTo>
                    <a:pt x="60" y="94"/>
                    <a:pt x="64" y="91"/>
                    <a:pt x="68" y="91"/>
                  </a:cubicBezTo>
                  <a:cubicBezTo>
                    <a:pt x="79" y="91"/>
                    <a:pt x="90" y="98"/>
                    <a:pt x="94" y="106"/>
                  </a:cubicBezTo>
                  <a:cubicBezTo>
                    <a:pt x="109" y="125"/>
                    <a:pt x="90" y="135"/>
                    <a:pt x="79" y="143"/>
                  </a:cubicBezTo>
                  <a:cubicBezTo>
                    <a:pt x="71" y="151"/>
                    <a:pt x="64" y="158"/>
                    <a:pt x="52" y="161"/>
                  </a:cubicBezTo>
                  <a:cubicBezTo>
                    <a:pt x="47" y="161"/>
                    <a:pt x="41" y="161"/>
                    <a:pt x="36" y="161"/>
                  </a:cubicBezTo>
                  <a:cubicBezTo>
                    <a:pt x="24" y="161"/>
                    <a:pt x="14" y="164"/>
                    <a:pt x="12" y="187"/>
                  </a:cubicBezTo>
                  <a:cubicBezTo>
                    <a:pt x="7" y="225"/>
                    <a:pt x="34" y="218"/>
                    <a:pt x="49" y="229"/>
                  </a:cubicBezTo>
                  <a:cubicBezTo>
                    <a:pt x="52" y="232"/>
                    <a:pt x="60" y="237"/>
                    <a:pt x="68" y="240"/>
                  </a:cubicBezTo>
                  <a:cubicBezTo>
                    <a:pt x="79" y="248"/>
                    <a:pt x="90" y="255"/>
                    <a:pt x="105" y="255"/>
                  </a:cubicBezTo>
                  <a:lnTo>
                    <a:pt x="112" y="255"/>
                  </a:lnTo>
                  <a:cubicBezTo>
                    <a:pt x="102" y="203"/>
                    <a:pt x="154" y="199"/>
                    <a:pt x="173" y="170"/>
                  </a:cubicBezTo>
                  <a:cubicBezTo>
                    <a:pt x="169" y="109"/>
                    <a:pt x="187" y="46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1" name="Google Shape;34911;p24"/>
            <p:cNvSpPr/>
            <p:nvPr/>
          </p:nvSpPr>
          <p:spPr>
            <a:xfrm>
              <a:off x="-5379606" y="-1889420"/>
              <a:ext cx="7019" cy="11078"/>
            </a:xfrm>
            <a:custGeom>
              <a:avLst/>
              <a:gdLst/>
              <a:ahLst/>
              <a:cxnLst/>
              <a:rect l="l" t="t" r="r" b="b"/>
              <a:pathLst>
                <a:path w="147" h="232" extrusionOk="0">
                  <a:moveTo>
                    <a:pt x="72" y="0"/>
                  </a:moveTo>
                  <a:cubicBezTo>
                    <a:pt x="57" y="0"/>
                    <a:pt x="38" y="0"/>
                    <a:pt x="23" y="4"/>
                  </a:cubicBezTo>
                  <a:cubicBezTo>
                    <a:pt x="1" y="19"/>
                    <a:pt x="5" y="60"/>
                    <a:pt x="9" y="68"/>
                  </a:cubicBezTo>
                  <a:cubicBezTo>
                    <a:pt x="45" y="112"/>
                    <a:pt x="16" y="154"/>
                    <a:pt x="9" y="195"/>
                  </a:cubicBezTo>
                  <a:lnTo>
                    <a:pt x="9" y="228"/>
                  </a:lnTo>
                  <a:cubicBezTo>
                    <a:pt x="19" y="232"/>
                    <a:pt x="31" y="232"/>
                    <a:pt x="42" y="232"/>
                  </a:cubicBezTo>
                  <a:cubicBezTo>
                    <a:pt x="64" y="232"/>
                    <a:pt x="83" y="228"/>
                    <a:pt x="106" y="217"/>
                  </a:cubicBezTo>
                  <a:cubicBezTo>
                    <a:pt x="98" y="214"/>
                    <a:pt x="90" y="209"/>
                    <a:pt x="87" y="206"/>
                  </a:cubicBezTo>
                  <a:cubicBezTo>
                    <a:pt x="72" y="195"/>
                    <a:pt x="45" y="202"/>
                    <a:pt x="50" y="164"/>
                  </a:cubicBezTo>
                  <a:cubicBezTo>
                    <a:pt x="52" y="141"/>
                    <a:pt x="62" y="138"/>
                    <a:pt x="74" y="138"/>
                  </a:cubicBezTo>
                  <a:cubicBezTo>
                    <a:pt x="79" y="138"/>
                    <a:pt x="85" y="138"/>
                    <a:pt x="90" y="138"/>
                  </a:cubicBezTo>
                  <a:cubicBezTo>
                    <a:pt x="102" y="135"/>
                    <a:pt x="109" y="128"/>
                    <a:pt x="117" y="120"/>
                  </a:cubicBezTo>
                  <a:cubicBezTo>
                    <a:pt x="128" y="112"/>
                    <a:pt x="147" y="102"/>
                    <a:pt x="132" y="83"/>
                  </a:cubicBezTo>
                  <a:cubicBezTo>
                    <a:pt x="128" y="75"/>
                    <a:pt x="117" y="68"/>
                    <a:pt x="106" y="68"/>
                  </a:cubicBezTo>
                  <a:cubicBezTo>
                    <a:pt x="102" y="68"/>
                    <a:pt x="98" y="71"/>
                    <a:pt x="90" y="75"/>
                  </a:cubicBezTo>
                  <a:cubicBezTo>
                    <a:pt x="83" y="79"/>
                    <a:pt x="76" y="90"/>
                    <a:pt x="64" y="90"/>
                  </a:cubicBezTo>
                  <a:cubicBezTo>
                    <a:pt x="61" y="90"/>
                    <a:pt x="57" y="90"/>
                    <a:pt x="54" y="83"/>
                  </a:cubicBezTo>
                  <a:cubicBezTo>
                    <a:pt x="38" y="68"/>
                    <a:pt x="42" y="49"/>
                    <a:pt x="57" y="34"/>
                  </a:cubicBezTo>
                  <a:cubicBezTo>
                    <a:pt x="68" y="26"/>
                    <a:pt x="72" y="1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2" name="Google Shape;34912;p24"/>
            <p:cNvSpPr/>
            <p:nvPr/>
          </p:nvSpPr>
          <p:spPr>
            <a:xfrm>
              <a:off x="-5391878" y="-1886364"/>
              <a:ext cx="8261" cy="8786"/>
            </a:xfrm>
            <a:custGeom>
              <a:avLst/>
              <a:gdLst/>
              <a:ahLst/>
              <a:cxnLst/>
              <a:rect l="l" t="t" r="r" b="b"/>
              <a:pathLst>
                <a:path w="173" h="184" extrusionOk="0">
                  <a:moveTo>
                    <a:pt x="93" y="0"/>
                  </a:moveTo>
                  <a:cubicBezTo>
                    <a:pt x="75" y="4"/>
                    <a:pt x="64" y="15"/>
                    <a:pt x="67" y="38"/>
                  </a:cubicBezTo>
                  <a:cubicBezTo>
                    <a:pt x="71" y="56"/>
                    <a:pt x="71" y="78"/>
                    <a:pt x="56" y="90"/>
                  </a:cubicBezTo>
                  <a:cubicBezTo>
                    <a:pt x="0" y="123"/>
                    <a:pt x="38" y="150"/>
                    <a:pt x="60" y="176"/>
                  </a:cubicBezTo>
                  <a:cubicBezTo>
                    <a:pt x="64" y="176"/>
                    <a:pt x="64" y="176"/>
                    <a:pt x="64" y="179"/>
                  </a:cubicBezTo>
                  <a:cubicBezTo>
                    <a:pt x="64" y="176"/>
                    <a:pt x="64" y="176"/>
                    <a:pt x="67" y="176"/>
                  </a:cubicBezTo>
                  <a:cubicBezTo>
                    <a:pt x="71" y="176"/>
                    <a:pt x="75" y="179"/>
                    <a:pt x="83" y="179"/>
                  </a:cubicBezTo>
                  <a:cubicBezTo>
                    <a:pt x="86" y="183"/>
                    <a:pt x="90" y="183"/>
                    <a:pt x="93" y="183"/>
                  </a:cubicBezTo>
                  <a:cubicBezTo>
                    <a:pt x="101" y="183"/>
                    <a:pt x="105" y="179"/>
                    <a:pt x="109" y="172"/>
                  </a:cubicBezTo>
                  <a:cubicBezTo>
                    <a:pt x="112" y="150"/>
                    <a:pt x="119" y="142"/>
                    <a:pt x="131" y="142"/>
                  </a:cubicBezTo>
                  <a:cubicBezTo>
                    <a:pt x="142" y="142"/>
                    <a:pt x="157" y="153"/>
                    <a:pt x="172" y="157"/>
                  </a:cubicBezTo>
                  <a:cubicBezTo>
                    <a:pt x="168" y="138"/>
                    <a:pt x="164" y="127"/>
                    <a:pt x="142" y="123"/>
                  </a:cubicBezTo>
                  <a:cubicBezTo>
                    <a:pt x="116" y="123"/>
                    <a:pt x="105" y="109"/>
                    <a:pt x="101" y="83"/>
                  </a:cubicBezTo>
                  <a:cubicBezTo>
                    <a:pt x="71" y="67"/>
                    <a:pt x="97" y="48"/>
                    <a:pt x="97" y="33"/>
                  </a:cubicBezTo>
                  <a:cubicBezTo>
                    <a:pt x="97" y="22"/>
                    <a:pt x="93" y="11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3" name="Google Shape;34913;p24"/>
            <p:cNvSpPr/>
            <p:nvPr/>
          </p:nvSpPr>
          <p:spPr>
            <a:xfrm>
              <a:off x="-5394361" y="-2013857"/>
              <a:ext cx="4823" cy="6828"/>
            </a:xfrm>
            <a:custGeom>
              <a:avLst/>
              <a:gdLst/>
              <a:ahLst/>
              <a:cxnLst/>
              <a:rect l="l" t="t" r="r" b="b"/>
              <a:pathLst>
                <a:path w="101" h="143" extrusionOk="0">
                  <a:moveTo>
                    <a:pt x="71" y="1"/>
                  </a:moveTo>
                  <a:cubicBezTo>
                    <a:pt x="63" y="1"/>
                    <a:pt x="56" y="1"/>
                    <a:pt x="49" y="5"/>
                  </a:cubicBezTo>
                  <a:lnTo>
                    <a:pt x="23" y="5"/>
                  </a:lnTo>
                  <a:cubicBezTo>
                    <a:pt x="0" y="46"/>
                    <a:pt x="14" y="91"/>
                    <a:pt x="14" y="132"/>
                  </a:cubicBezTo>
                  <a:cubicBezTo>
                    <a:pt x="26" y="136"/>
                    <a:pt x="37" y="143"/>
                    <a:pt x="49" y="143"/>
                  </a:cubicBezTo>
                  <a:cubicBezTo>
                    <a:pt x="56" y="143"/>
                    <a:pt x="63" y="136"/>
                    <a:pt x="59" y="113"/>
                  </a:cubicBezTo>
                  <a:cubicBezTo>
                    <a:pt x="52" y="68"/>
                    <a:pt x="71" y="42"/>
                    <a:pt x="101" y="16"/>
                  </a:cubicBezTo>
                  <a:cubicBezTo>
                    <a:pt x="93" y="5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4" name="Google Shape;34914;p24"/>
            <p:cNvSpPr/>
            <p:nvPr/>
          </p:nvSpPr>
          <p:spPr>
            <a:xfrm>
              <a:off x="-5389395" y="-2023120"/>
              <a:ext cx="3247" cy="6446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34" y="0"/>
                  </a:moveTo>
                  <a:cubicBezTo>
                    <a:pt x="19" y="0"/>
                    <a:pt x="8" y="12"/>
                    <a:pt x="4" y="31"/>
                  </a:cubicBezTo>
                  <a:cubicBezTo>
                    <a:pt x="0" y="60"/>
                    <a:pt x="0" y="90"/>
                    <a:pt x="19" y="135"/>
                  </a:cubicBezTo>
                  <a:cubicBezTo>
                    <a:pt x="38" y="98"/>
                    <a:pt x="53" y="71"/>
                    <a:pt x="64" y="42"/>
                  </a:cubicBezTo>
                  <a:cubicBezTo>
                    <a:pt x="67" y="26"/>
                    <a:pt x="64" y="8"/>
                    <a:pt x="45" y="4"/>
                  </a:cubicBezTo>
                  <a:cubicBezTo>
                    <a:pt x="41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5" name="Google Shape;34915;p24"/>
            <p:cNvSpPr/>
            <p:nvPr/>
          </p:nvSpPr>
          <p:spPr>
            <a:xfrm>
              <a:off x="-5388345" y="-2015623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68" y="0"/>
                  </a:moveTo>
                  <a:cubicBezTo>
                    <a:pt x="68" y="0"/>
                    <a:pt x="64" y="0"/>
                    <a:pt x="61" y="4"/>
                  </a:cubicBezTo>
                  <a:cubicBezTo>
                    <a:pt x="35" y="8"/>
                    <a:pt x="1" y="8"/>
                    <a:pt x="9" y="49"/>
                  </a:cubicBezTo>
                  <a:lnTo>
                    <a:pt x="23" y="49"/>
                  </a:lnTo>
                  <a:cubicBezTo>
                    <a:pt x="42" y="42"/>
                    <a:pt x="57" y="38"/>
                    <a:pt x="76" y="38"/>
                  </a:cubicBezTo>
                  <a:cubicBezTo>
                    <a:pt x="83" y="38"/>
                    <a:pt x="90" y="42"/>
                    <a:pt x="102" y="42"/>
                  </a:cubicBezTo>
                  <a:cubicBezTo>
                    <a:pt x="98" y="19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6" name="Google Shape;34916;p24"/>
            <p:cNvSpPr/>
            <p:nvPr/>
          </p:nvSpPr>
          <p:spPr>
            <a:xfrm>
              <a:off x="-5391162" y="-2011326"/>
              <a:ext cx="5921" cy="8595"/>
            </a:xfrm>
            <a:custGeom>
              <a:avLst/>
              <a:gdLst/>
              <a:ahLst/>
              <a:cxnLst/>
              <a:rect l="l" t="t" r="r" b="b"/>
              <a:pathLst>
                <a:path w="124" h="180" extrusionOk="0">
                  <a:moveTo>
                    <a:pt x="30" y="0"/>
                  </a:moveTo>
                  <a:cubicBezTo>
                    <a:pt x="26" y="53"/>
                    <a:pt x="11" y="105"/>
                    <a:pt x="0" y="157"/>
                  </a:cubicBezTo>
                  <a:cubicBezTo>
                    <a:pt x="18" y="179"/>
                    <a:pt x="49" y="169"/>
                    <a:pt x="68" y="179"/>
                  </a:cubicBezTo>
                  <a:lnTo>
                    <a:pt x="68" y="169"/>
                  </a:lnTo>
                  <a:cubicBezTo>
                    <a:pt x="82" y="146"/>
                    <a:pt x="97" y="127"/>
                    <a:pt x="113" y="105"/>
                  </a:cubicBezTo>
                  <a:cubicBezTo>
                    <a:pt x="123" y="83"/>
                    <a:pt x="108" y="67"/>
                    <a:pt x="90" y="60"/>
                  </a:cubicBezTo>
                  <a:lnTo>
                    <a:pt x="86" y="60"/>
                  </a:lnTo>
                  <a:cubicBezTo>
                    <a:pt x="82" y="60"/>
                    <a:pt x="82" y="64"/>
                    <a:pt x="78" y="67"/>
                  </a:cubicBezTo>
                  <a:cubicBezTo>
                    <a:pt x="75" y="71"/>
                    <a:pt x="71" y="75"/>
                    <a:pt x="68" y="75"/>
                  </a:cubicBezTo>
                  <a:cubicBezTo>
                    <a:pt x="68" y="75"/>
                    <a:pt x="63" y="75"/>
                    <a:pt x="60" y="71"/>
                  </a:cubicBezTo>
                  <a:cubicBezTo>
                    <a:pt x="45" y="60"/>
                    <a:pt x="56" y="45"/>
                    <a:pt x="60" y="31"/>
                  </a:cubicBezTo>
                  <a:cubicBezTo>
                    <a:pt x="63" y="15"/>
                    <a:pt x="56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7" name="Google Shape;34917;p24"/>
            <p:cNvSpPr/>
            <p:nvPr/>
          </p:nvSpPr>
          <p:spPr>
            <a:xfrm>
              <a:off x="-5387246" y="-2013857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53" y="1"/>
                  </a:moveTo>
                  <a:cubicBezTo>
                    <a:pt x="34" y="1"/>
                    <a:pt x="19" y="5"/>
                    <a:pt x="0" y="12"/>
                  </a:cubicBezTo>
                  <a:cubicBezTo>
                    <a:pt x="15" y="20"/>
                    <a:pt x="26" y="42"/>
                    <a:pt x="41" y="42"/>
                  </a:cubicBezTo>
                  <a:cubicBezTo>
                    <a:pt x="48" y="42"/>
                    <a:pt x="57" y="39"/>
                    <a:pt x="64" y="23"/>
                  </a:cubicBezTo>
                  <a:cubicBezTo>
                    <a:pt x="71" y="20"/>
                    <a:pt x="79" y="16"/>
                    <a:pt x="79" y="5"/>
                  </a:cubicBezTo>
                  <a:cubicBezTo>
                    <a:pt x="67" y="5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8" name="Google Shape;34918;p24"/>
            <p:cNvSpPr/>
            <p:nvPr/>
          </p:nvSpPr>
          <p:spPr>
            <a:xfrm>
              <a:off x="-5401524" y="-1992751"/>
              <a:ext cx="6446" cy="6446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83" y="0"/>
                  </a:moveTo>
                  <a:cubicBezTo>
                    <a:pt x="52" y="4"/>
                    <a:pt x="26" y="11"/>
                    <a:pt x="23" y="41"/>
                  </a:cubicBezTo>
                  <a:cubicBezTo>
                    <a:pt x="16" y="71"/>
                    <a:pt x="0" y="101"/>
                    <a:pt x="7" y="130"/>
                  </a:cubicBezTo>
                  <a:cubicBezTo>
                    <a:pt x="11" y="135"/>
                    <a:pt x="16" y="135"/>
                    <a:pt x="19" y="135"/>
                  </a:cubicBezTo>
                  <a:cubicBezTo>
                    <a:pt x="49" y="135"/>
                    <a:pt x="64" y="104"/>
                    <a:pt x="90" y="97"/>
                  </a:cubicBezTo>
                  <a:cubicBezTo>
                    <a:pt x="116" y="86"/>
                    <a:pt x="135" y="75"/>
                    <a:pt x="120" y="45"/>
                  </a:cubicBezTo>
                  <a:cubicBezTo>
                    <a:pt x="112" y="26"/>
                    <a:pt x="112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9" name="Google Shape;34919;p24"/>
            <p:cNvSpPr/>
            <p:nvPr/>
          </p:nvSpPr>
          <p:spPr>
            <a:xfrm>
              <a:off x="-5386530" y="-2100236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45" y="0"/>
                  </a:moveTo>
                  <a:cubicBezTo>
                    <a:pt x="42" y="0"/>
                    <a:pt x="33" y="0"/>
                    <a:pt x="26" y="4"/>
                  </a:cubicBezTo>
                  <a:cubicBezTo>
                    <a:pt x="11" y="4"/>
                    <a:pt x="7" y="19"/>
                    <a:pt x="16" y="31"/>
                  </a:cubicBezTo>
                  <a:cubicBezTo>
                    <a:pt x="26" y="61"/>
                    <a:pt x="0" y="83"/>
                    <a:pt x="4" y="113"/>
                  </a:cubicBezTo>
                  <a:cubicBezTo>
                    <a:pt x="45" y="105"/>
                    <a:pt x="68" y="68"/>
                    <a:pt x="105" y="61"/>
                  </a:cubicBezTo>
                  <a:cubicBezTo>
                    <a:pt x="97" y="42"/>
                    <a:pt x="64" y="45"/>
                    <a:pt x="60" y="19"/>
                  </a:cubicBezTo>
                  <a:cubicBezTo>
                    <a:pt x="60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0" name="Google Shape;34920;p24"/>
            <p:cNvSpPr/>
            <p:nvPr/>
          </p:nvSpPr>
          <p:spPr>
            <a:xfrm>
              <a:off x="-5393502" y="-2095414"/>
              <a:ext cx="4297" cy="4679"/>
            </a:xfrm>
            <a:custGeom>
              <a:avLst/>
              <a:gdLst/>
              <a:ahLst/>
              <a:cxnLst/>
              <a:rect l="l" t="t" r="r" b="b"/>
              <a:pathLst>
                <a:path w="90" h="98" extrusionOk="0">
                  <a:moveTo>
                    <a:pt x="31" y="1"/>
                  </a:moveTo>
                  <a:cubicBezTo>
                    <a:pt x="15" y="1"/>
                    <a:pt x="12" y="15"/>
                    <a:pt x="12" y="27"/>
                  </a:cubicBezTo>
                  <a:cubicBezTo>
                    <a:pt x="0" y="56"/>
                    <a:pt x="19" y="75"/>
                    <a:pt x="41" y="87"/>
                  </a:cubicBezTo>
                  <a:cubicBezTo>
                    <a:pt x="53" y="91"/>
                    <a:pt x="60" y="98"/>
                    <a:pt x="67" y="98"/>
                  </a:cubicBezTo>
                  <a:cubicBezTo>
                    <a:pt x="75" y="98"/>
                    <a:pt x="79" y="94"/>
                    <a:pt x="86" y="87"/>
                  </a:cubicBezTo>
                  <a:lnTo>
                    <a:pt x="90" y="82"/>
                  </a:lnTo>
                  <a:cubicBezTo>
                    <a:pt x="72" y="53"/>
                    <a:pt x="53" y="27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1" name="Google Shape;34921;p24"/>
            <p:cNvSpPr/>
            <p:nvPr/>
          </p:nvSpPr>
          <p:spPr>
            <a:xfrm>
              <a:off x="-5422629" y="-2106683"/>
              <a:ext cx="18432" cy="17763"/>
            </a:xfrm>
            <a:custGeom>
              <a:avLst/>
              <a:gdLst/>
              <a:ahLst/>
              <a:cxnLst/>
              <a:rect l="l" t="t" r="r" b="b"/>
              <a:pathLst>
                <a:path w="386" h="372" extrusionOk="0">
                  <a:moveTo>
                    <a:pt x="147" y="106"/>
                  </a:moveTo>
                  <a:cubicBezTo>
                    <a:pt x="151" y="106"/>
                    <a:pt x="154" y="106"/>
                    <a:pt x="158" y="109"/>
                  </a:cubicBezTo>
                  <a:cubicBezTo>
                    <a:pt x="158" y="135"/>
                    <a:pt x="144" y="143"/>
                    <a:pt x="125" y="154"/>
                  </a:cubicBezTo>
                  <a:cubicBezTo>
                    <a:pt x="99" y="117"/>
                    <a:pt x="117" y="106"/>
                    <a:pt x="147" y="106"/>
                  </a:cubicBezTo>
                  <a:close/>
                  <a:moveTo>
                    <a:pt x="203" y="1"/>
                  </a:moveTo>
                  <a:cubicBezTo>
                    <a:pt x="166" y="1"/>
                    <a:pt x="125" y="20"/>
                    <a:pt x="83" y="31"/>
                  </a:cubicBezTo>
                  <a:cubicBezTo>
                    <a:pt x="121" y="83"/>
                    <a:pt x="117" y="80"/>
                    <a:pt x="65" y="109"/>
                  </a:cubicBezTo>
                  <a:cubicBezTo>
                    <a:pt x="46" y="121"/>
                    <a:pt x="1" y="128"/>
                    <a:pt x="9" y="173"/>
                  </a:cubicBezTo>
                  <a:cubicBezTo>
                    <a:pt x="16" y="177"/>
                    <a:pt x="20" y="177"/>
                    <a:pt x="23" y="177"/>
                  </a:cubicBezTo>
                  <a:cubicBezTo>
                    <a:pt x="27" y="177"/>
                    <a:pt x="35" y="177"/>
                    <a:pt x="42" y="173"/>
                  </a:cubicBezTo>
                  <a:cubicBezTo>
                    <a:pt x="46" y="170"/>
                    <a:pt x="54" y="166"/>
                    <a:pt x="61" y="166"/>
                  </a:cubicBezTo>
                  <a:cubicBezTo>
                    <a:pt x="65" y="166"/>
                    <a:pt x="68" y="170"/>
                    <a:pt x="72" y="173"/>
                  </a:cubicBezTo>
                  <a:cubicBezTo>
                    <a:pt x="76" y="188"/>
                    <a:pt x="65" y="188"/>
                    <a:pt x="54" y="192"/>
                  </a:cubicBezTo>
                  <a:cubicBezTo>
                    <a:pt x="35" y="199"/>
                    <a:pt x="16" y="211"/>
                    <a:pt x="27" y="233"/>
                  </a:cubicBezTo>
                  <a:cubicBezTo>
                    <a:pt x="31" y="237"/>
                    <a:pt x="35" y="240"/>
                    <a:pt x="42" y="240"/>
                  </a:cubicBezTo>
                  <a:cubicBezTo>
                    <a:pt x="49" y="240"/>
                    <a:pt x="61" y="237"/>
                    <a:pt x="68" y="233"/>
                  </a:cubicBezTo>
                  <a:cubicBezTo>
                    <a:pt x="80" y="225"/>
                    <a:pt x="87" y="225"/>
                    <a:pt x="99" y="222"/>
                  </a:cubicBezTo>
                  <a:cubicBezTo>
                    <a:pt x="94" y="196"/>
                    <a:pt x="94" y="170"/>
                    <a:pt x="125" y="154"/>
                  </a:cubicBezTo>
                  <a:lnTo>
                    <a:pt x="125" y="154"/>
                  </a:lnTo>
                  <a:cubicBezTo>
                    <a:pt x="128" y="180"/>
                    <a:pt x="166" y="222"/>
                    <a:pt x="102" y="222"/>
                  </a:cubicBezTo>
                  <a:lnTo>
                    <a:pt x="99" y="222"/>
                  </a:lnTo>
                  <a:cubicBezTo>
                    <a:pt x="102" y="244"/>
                    <a:pt x="113" y="248"/>
                    <a:pt x="125" y="248"/>
                  </a:cubicBezTo>
                  <a:cubicBezTo>
                    <a:pt x="128" y="248"/>
                    <a:pt x="135" y="248"/>
                    <a:pt x="144" y="244"/>
                  </a:cubicBezTo>
                  <a:cubicBezTo>
                    <a:pt x="151" y="244"/>
                    <a:pt x="158" y="240"/>
                    <a:pt x="161" y="240"/>
                  </a:cubicBezTo>
                  <a:cubicBezTo>
                    <a:pt x="173" y="240"/>
                    <a:pt x="180" y="244"/>
                    <a:pt x="184" y="256"/>
                  </a:cubicBezTo>
                  <a:cubicBezTo>
                    <a:pt x="121" y="278"/>
                    <a:pt x="117" y="282"/>
                    <a:pt x="91" y="349"/>
                  </a:cubicBezTo>
                  <a:cubicBezTo>
                    <a:pt x="102" y="345"/>
                    <a:pt x="113" y="345"/>
                    <a:pt x="121" y="345"/>
                  </a:cubicBezTo>
                  <a:cubicBezTo>
                    <a:pt x="151" y="345"/>
                    <a:pt x="180" y="353"/>
                    <a:pt x="206" y="371"/>
                  </a:cubicBezTo>
                  <a:cubicBezTo>
                    <a:pt x="203" y="368"/>
                    <a:pt x="203" y="360"/>
                    <a:pt x="203" y="356"/>
                  </a:cubicBezTo>
                  <a:cubicBezTo>
                    <a:pt x="203" y="337"/>
                    <a:pt x="196" y="311"/>
                    <a:pt x="222" y="300"/>
                  </a:cubicBezTo>
                  <a:lnTo>
                    <a:pt x="229" y="300"/>
                  </a:lnTo>
                  <a:cubicBezTo>
                    <a:pt x="244" y="300"/>
                    <a:pt x="248" y="330"/>
                    <a:pt x="266" y="334"/>
                  </a:cubicBezTo>
                  <a:cubicBezTo>
                    <a:pt x="274" y="327"/>
                    <a:pt x="285" y="318"/>
                    <a:pt x="296" y="308"/>
                  </a:cubicBezTo>
                  <a:cubicBezTo>
                    <a:pt x="386" y="225"/>
                    <a:pt x="375" y="106"/>
                    <a:pt x="282" y="27"/>
                  </a:cubicBezTo>
                  <a:cubicBezTo>
                    <a:pt x="256" y="9"/>
                    <a:pt x="229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2" name="Google Shape;34922;p24"/>
            <p:cNvSpPr/>
            <p:nvPr/>
          </p:nvSpPr>
          <p:spPr>
            <a:xfrm>
              <a:off x="-5413318" y="-2092358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27" y="0"/>
                  </a:moveTo>
                  <a:cubicBezTo>
                    <a:pt x="1" y="11"/>
                    <a:pt x="8" y="37"/>
                    <a:pt x="8" y="56"/>
                  </a:cubicBezTo>
                  <a:cubicBezTo>
                    <a:pt x="8" y="60"/>
                    <a:pt x="8" y="68"/>
                    <a:pt x="11" y="71"/>
                  </a:cubicBezTo>
                  <a:lnTo>
                    <a:pt x="27" y="71"/>
                  </a:lnTo>
                  <a:cubicBezTo>
                    <a:pt x="34" y="49"/>
                    <a:pt x="68" y="60"/>
                    <a:pt x="71" y="34"/>
                  </a:cubicBezTo>
                  <a:cubicBezTo>
                    <a:pt x="53" y="3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3" name="Google Shape;34923;p24"/>
            <p:cNvSpPr/>
            <p:nvPr/>
          </p:nvSpPr>
          <p:spPr>
            <a:xfrm>
              <a:off x="-5317102" y="-2005453"/>
              <a:ext cx="5921" cy="6637"/>
            </a:xfrm>
            <a:custGeom>
              <a:avLst/>
              <a:gdLst/>
              <a:ahLst/>
              <a:cxnLst/>
              <a:rect l="l" t="t" r="r" b="b"/>
              <a:pathLst>
                <a:path w="124" h="139" extrusionOk="0">
                  <a:moveTo>
                    <a:pt x="1" y="90"/>
                  </a:moveTo>
                  <a:cubicBezTo>
                    <a:pt x="1" y="90"/>
                    <a:pt x="1" y="90"/>
                    <a:pt x="1" y="91"/>
                  </a:cubicBezTo>
                  <a:cubicBezTo>
                    <a:pt x="1" y="90"/>
                    <a:pt x="1" y="90"/>
                    <a:pt x="1" y="90"/>
                  </a:cubicBezTo>
                  <a:close/>
                  <a:moveTo>
                    <a:pt x="56" y="1"/>
                  </a:moveTo>
                  <a:cubicBezTo>
                    <a:pt x="53" y="4"/>
                    <a:pt x="45" y="4"/>
                    <a:pt x="42" y="4"/>
                  </a:cubicBezTo>
                  <a:cubicBezTo>
                    <a:pt x="30" y="34"/>
                    <a:pt x="27" y="67"/>
                    <a:pt x="1" y="90"/>
                  </a:cubicBezTo>
                  <a:lnTo>
                    <a:pt x="1" y="90"/>
                  </a:lnTo>
                  <a:cubicBezTo>
                    <a:pt x="5" y="87"/>
                    <a:pt x="12" y="87"/>
                    <a:pt x="15" y="87"/>
                  </a:cubicBezTo>
                  <a:cubicBezTo>
                    <a:pt x="42" y="87"/>
                    <a:pt x="56" y="109"/>
                    <a:pt x="68" y="132"/>
                  </a:cubicBezTo>
                  <a:cubicBezTo>
                    <a:pt x="71" y="135"/>
                    <a:pt x="75" y="139"/>
                    <a:pt x="75" y="139"/>
                  </a:cubicBezTo>
                  <a:cubicBezTo>
                    <a:pt x="79" y="139"/>
                    <a:pt x="82" y="135"/>
                    <a:pt x="87" y="132"/>
                  </a:cubicBezTo>
                  <a:cubicBezTo>
                    <a:pt x="87" y="127"/>
                    <a:pt x="90" y="124"/>
                    <a:pt x="94" y="124"/>
                  </a:cubicBezTo>
                  <a:cubicBezTo>
                    <a:pt x="105" y="124"/>
                    <a:pt x="109" y="127"/>
                    <a:pt x="113" y="127"/>
                  </a:cubicBezTo>
                  <a:cubicBezTo>
                    <a:pt x="123" y="127"/>
                    <a:pt x="120" y="120"/>
                    <a:pt x="113" y="98"/>
                  </a:cubicBezTo>
                  <a:cubicBezTo>
                    <a:pt x="87" y="82"/>
                    <a:pt x="56" y="72"/>
                    <a:pt x="75" y="34"/>
                  </a:cubicBezTo>
                  <a:cubicBezTo>
                    <a:pt x="75" y="23"/>
                    <a:pt x="75" y="15"/>
                    <a:pt x="71" y="4"/>
                  </a:cubicBezTo>
                  <a:cubicBezTo>
                    <a:pt x="68" y="4"/>
                    <a:pt x="60" y="4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4" name="Google Shape;34924;p24"/>
            <p:cNvSpPr/>
            <p:nvPr/>
          </p:nvSpPr>
          <p:spPr>
            <a:xfrm>
              <a:off x="-5323357" y="-2000105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19" y="1"/>
                  </a:moveTo>
                  <a:cubicBezTo>
                    <a:pt x="4" y="49"/>
                    <a:pt x="1" y="98"/>
                    <a:pt x="34" y="143"/>
                  </a:cubicBezTo>
                  <a:cubicBezTo>
                    <a:pt x="34" y="117"/>
                    <a:pt x="45" y="110"/>
                    <a:pt x="61" y="110"/>
                  </a:cubicBezTo>
                  <a:cubicBezTo>
                    <a:pt x="71" y="110"/>
                    <a:pt x="79" y="113"/>
                    <a:pt x="90" y="113"/>
                  </a:cubicBezTo>
                  <a:cubicBezTo>
                    <a:pt x="97" y="117"/>
                    <a:pt x="109" y="120"/>
                    <a:pt x="116" y="120"/>
                  </a:cubicBezTo>
                  <a:cubicBezTo>
                    <a:pt x="128" y="120"/>
                    <a:pt x="139" y="113"/>
                    <a:pt x="150" y="98"/>
                  </a:cubicBezTo>
                  <a:cubicBezTo>
                    <a:pt x="128" y="83"/>
                    <a:pt x="109" y="60"/>
                    <a:pt x="79" y="60"/>
                  </a:cubicBezTo>
                  <a:lnTo>
                    <a:pt x="75" y="60"/>
                  </a:lnTo>
                  <a:cubicBezTo>
                    <a:pt x="68" y="83"/>
                    <a:pt x="61" y="91"/>
                    <a:pt x="53" y="91"/>
                  </a:cubicBezTo>
                  <a:cubicBezTo>
                    <a:pt x="42" y="91"/>
                    <a:pt x="34" y="72"/>
                    <a:pt x="30" y="57"/>
                  </a:cubicBezTo>
                  <a:cubicBezTo>
                    <a:pt x="23" y="42"/>
                    <a:pt x="38" y="20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5" name="Google Shape;34925;p24"/>
            <p:cNvSpPr/>
            <p:nvPr/>
          </p:nvSpPr>
          <p:spPr>
            <a:xfrm>
              <a:off x="-5319585" y="-2001346"/>
              <a:ext cx="5730" cy="3629"/>
            </a:xfrm>
            <a:custGeom>
              <a:avLst/>
              <a:gdLst/>
              <a:ahLst/>
              <a:cxnLst/>
              <a:rect l="l" t="t" r="r" b="b"/>
              <a:pathLst>
                <a:path w="120" h="76" extrusionOk="0">
                  <a:moveTo>
                    <a:pt x="67" y="1"/>
                  </a:moveTo>
                  <a:cubicBezTo>
                    <a:pt x="63" y="1"/>
                    <a:pt x="56" y="1"/>
                    <a:pt x="53" y="5"/>
                  </a:cubicBezTo>
                  <a:cubicBezTo>
                    <a:pt x="50" y="5"/>
                    <a:pt x="47" y="5"/>
                    <a:pt x="44" y="5"/>
                  </a:cubicBezTo>
                  <a:cubicBezTo>
                    <a:pt x="39" y="5"/>
                    <a:pt x="34" y="5"/>
                    <a:pt x="30" y="5"/>
                  </a:cubicBezTo>
                  <a:cubicBezTo>
                    <a:pt x="13" y="5"/>
                    <a:pt x="1" y="8"/>
                    <a:pt x="27" y="41"/>
                  </a:cubicBezTo>
                  <a:cubicBezTo>
                    <a:pt x="34" y="53"/>
                    <a:pt x="11" y="57"/>
                    <a:pt x="11" y="72"/>
                  </a:cubicBezTo>
                  <a:cubicBezTo>
                    <a:pt x="18" y="72"/>
                    <a:pt x="27" y="75"/>
                    <a:pt x="34" y="75"/>
                  </a:cubicBezTo>
                  <a:cubicBezTo>
                    <a:pt x="63" y="75"/>
                    <a:pt x="89" y="53"/>
                    <a:pt x="120" y="46"/>
                  </a:cubicBezTo>
                  <a:cubicBezTo>
                    <a:pt x="108" y="23"/>
                    <a:pt x="94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6" name="Google Shape;34926;p24"/>
            <p:cNvSpPr/>
            <p:nvPr/>
          </p:nvSpPr>
          <p:spPr>
            <a:xfrm>
              <a:off x="-5314428" y="-200435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53" y="0"/>
                  </a:moveTo>
                  <a:cubicBezTo>
                    <a:pt x="49" y="0"/>
                    <a:pt x="38" y="4"/>
                    <a:pt x="19" y="11"/>
                  </a:cubicBezTo>
                  <a:cubicBezTo>
                    <a:pt x="0" y="49"/>
                    <a:pt x="31" y="59"/>
                    <a:pt x="57" y="75"/>
                  </a:cubicBezTo>
                  <a:lnTo>
                    <a:pt x="57" y="56"/>
                  </a:lnTo>
                  <a:cubicBezTo>
                    <a:pt x="45" y="45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7" name="Google Shape;34927;p24"/>
            <p:cNvSpPr/>
            <p:nvPr/>
          </p:nvSpPr>
          <p:spPr>
            <a:xfrm>
              <a:off x="-5491676" y="-1921890"/>
              <a:ext cx="3247" cy="6064"/>
            </a:xfrm>
            <a:custGeom>
              <a:avLst/>
              <a:gdLst/>
              <a:ahLst/>
              <a:cxnLst/>
              <a:rect l="l" t="t" r="r" b="b"/>
              <a:pathLst>
                <a:path w="68" h="127" extrusionOk="0">
                  <a:moveTo>
                    <a:pt x="42" y="0"/>
                  </a:moveTo>
                  <a:cubicBezTo>
                    <a:pt x="11" y="30"/>
                    <a:pt x="30" y="75"/>
                    <a:pt x="1" y="101"/>
                  </a:cubicBezTo>
                  <a:cubicBezTo>
                    <a:pt x="8" y="120"/>
                    <a:pt x="20" y="123"/>
                    <a:pt x="34" y="123"/>
                  </a:cubicBezTo>
                  <a:lnTo>
                    <a:pt x="46" y="123"/>
                  </a:lnTo>
                  <a:cubicBezTo>
                    <a:pt x="53" y="123"/>
                    <a:pt x="60" y="123"/>
                    <a:pt x="68" y="127"/>
                  </a:cubicBezTo>
                  <a:cubicBezTo>
                    <a:pt x="64" y="86"/>
                    <a:pt x="37" y="4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8" name="Google Shape;34928;p24"/>
            <p:cNvSpPr/>
            <p:nvPr/>
          </p:nvSpPr>
          <p:spPr>
            <a:xfrm>
              <a:off x="-5294611" y="-2112556"/>
              <a:ext cx="14659" cy="14659"/>
            </a:xfrm>
            <a:custGeom>
              <a:avLst/>
              <a:gdLst/>
              <a:ahLst/>
              <a:cxnLst/>
              <a:rect l="l" t="t" r="r" b="b"/>
              <a:pathLst>
                <a:path w="307" h="307" extrusionOk="0">
                  <a:moveTo>
                    <a:pt x="139" y="1"/>
                  </a:moveTo>
                  <a:cubicBezTo>
                    <a:pt x="123" y="23"/>
                    <a:pt x="101" y="34"/>
                    <a:pt x="75" y="46"/>
                  </a:cubicBezTo>
                  <a:cubicBezTo>
                    <a:pt x="34" y="65"/>
                    <a:pt x="1" y="94"/>
                    <a:pt x="1" y="146"/>
                  </a:cubicBezTo>
                  <a:cubicBezTo>
                    <a:pt x="49" y="146"/>
                    <a:pt x="90" y="158"/>
                    <a:pt x="101" y="217"/>
                  </a:cubicBezTo>
                  <a:cubicBezTo>
                    <a:pt x="101" y="225"/>
                    <a:pt x="101" y="232"/>
                    <a:pt x="105" y="236"/>
                  </a:cubicBezTo>
                  <a:cubicBezTo>
                    <a:pt x="127" y="262"/>
                    <a:pt x="132" y="262"/>
                    <a:pt x="105" y="281"/>
                  </a:cubicBezTo>
                  <a:cubicBezTo>
                    <a:pt x="116" y="300"/>
                    <a:pt x="139" y="300"/>
                    <a:pt x="154" y="307"/>
                  </a:cubicBezTo>
                  <a:cubicBezTo>
                    <a:pt x="176" y="281"/>
                    <a:pt x="202" y="262"/>
                    <a:pt x="236" y="262"/>
                  </a:cubicBezTo>
                  <a:lnTo>
                    <a:pt x="254" y="262"/>
                  </a:lnTo>
                  <a:cubicBezTo>
                    <a:pt x="280" y="262"/>
                    <a:pt x="289" y="240"/>
                    <a:pt x="307" y="232"/>
                  </a:cubicBezTo>
                  <a:lnTo>
                    <a:pt x="307" y="199"/>
                  </a:lnTo>
                  <a:lnTo>
                    <a:pt x="307" y="191"/>
                  </a:lnTo>
                  <a:lnTo>
                    <a:pt x="303" y="184"/>
                  </a:lnTo>
                  <a:cubicBezTo>
                    <a:pt x="289" y="229"/>
                    <a:pt x="244" y="217"/>
                    <a:pt x="213" y="229"/>
                  </a:cubicBezTo>
                  <a:lnTo>
                    <a:pt x="210" y="229"/>
                  </a:lnTo>
                  <a:cubicBezTo>
                    <a:pt x="199" y="229"/>
                    <a:pt x="206" y="206"/>
                    <a:pt x="210" y="195"/>
                  </a:cubicBezTo>
                  <a:cubicBezTo>
                    <a:pt x="191" y="184"/>
                    <a:pt x="161" y="172"/>
                    <a:pt x="172" y="154"/>
                  </a:cubicBezTo>
                  <a:cubicBezTo>
                    <a:pt x="180" y="143"/>
                    <a:pt x="191" y="127"/>
                    <a:pt x="210" y="127"/>
                  </a:cubicBezTo>
                  <a:cubicBezTo>
                    <a:pt x="217" y="127"/>
                    <a:pt x="228" y="132"/>
                    <a:pt x="236" y="143"/>
                  </a:cubicBezTo>
                  <a:cubicBezTo>
                    <a:pt x="258" y="132"/>
                    <a:pt x="251" y="113"/>
                    <a:pt x="251" y="94"/>
                  </a:cubicBezTo>
                  <a:cubicBezTo>
                    <a:pt x="236" y="83"/>
                    <a:pt x="244" y="46"/>
                    <a:pt x="217" y="46"/>
                  </a:cubicBezTo>
                  <a:cubicBezTo>
                    <a:pt x="213" y="46"/>
                    <a:pt x="210" y="49"/>
                    <a:pt x="202" y="49"/>
                  </a:cubicBezTo>
                  <a:lnTo>
                    <a:pt x="191" y="49"/>
                  </a:lnTo>
                  <a:cubicBezTo>
                    <a:pt x="165" y="49"/>
                    <a:pt x="158" y="15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9" name="Google Shape;34929;p24"/>
            <p:cNvSpPr/>
            <p:nvPr/>
          </p:nvSpPr>
          <p:spPr>
            <a:xfrm>
              <a:off x="-5296426" y="-2105584"/>
              <a:ext cx="8118" cy="8977"/>
            </a:xfrm>
            <a:custGeom>
              <a:avLst/>
              <a:gdLst/>
              <a:ahLst/>
              <a:cxnLst/>
              <a:rect l="l" t="t" r="r" b="b"/>
              <a:pathLst>
                <a:path w="170" h="188" extrusionOk="0">
                  <a:moveTo>
                    <a:pt x="109" y="49"/>
                  </a:moveTo>
                  <a:cubicBezTo>
                    <a:pt x="109" y="68"/>
                    <a:pt x="106" y="90"/>
                    <a:pt x="106" y="109"/>
                  </a:cubicBezTo>
                  <a:lnTo>
                    <a:pt x="91" y="109"/>
                  </a:lnTo>
                  <a:cubicBezTo>
                    <a:pt x="61" y="86"/>
                    <a:pt x="94" y="68"/>
                    <a:pt x="94" y="49"/>
                  </a:cubicBezTo>
                  <a:close/>
                  <a:moveTo>
                    <a:pt x="39" y="0"/>
                  </a:moveTo>
                  <a:cubicBezTo>
                    <a:pt x="1" y="90"/>
                    <a:pt x="23" y="147"/>
                    <a:pt x="113" y="188"/>
                  </a:cubicBezTo>
                  <a:cubicBezTo>
                    <a:pt x="135" y="176"/>
                    <a:pt x="120" y="147"/>
                    <a:pt x="143" y="135"/>
                  </a:cubicBezTo>
                  <a:cubicBezTo>
                    <a:pt x="170" y="116"/>
                    <a:pt x="165" y="116"/>
                    <a:pt x="143" y="90"/>
                  </a:cubicBezTo>
                  <a:cubicBezTo>
                    <a:pt x="139" y="86"/>
                    <a:pt x="139" y="79"/>
                    <a:pt x="139" y="71"/>
                  </a:cubicBezTo>
                  <a:cubicBezTo>
                    <a:pt x="128" y="12"/>
                    <a:pt x="87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0" name="Google Shape;34930;p24"/>
            <p:cNvSpPr/>
            <p:nvPr/>
          </p:nvSpPr>
          <p:spPr>
            <a:xfrm>
              <a:off x="-5285157" y="-2108640"/>
              <a:ext cx="5205" cy="7019"/>
            </a:xfrm>
            <a:custGeom>
              <a:avLst/>
              <a:gdLst/>
              <a:ahLst/>
              <a:cxnLst/>
              <a:rect l="l" t="t" r="r" b="b"/>
              <a:pathLst>
                <a:path w="109" h="147" extrusionOk="0">
                  <a:moveTo>
                    <a:pt x="82" y="1"/>
                  </a:moveTo>
                  <a:cubicBezTo>
                    <a:pt x="72" y="1"/>
                    <a:pt x="64" y="5"/>
                    <a:pt x="53" y="12"/>
                  </a:cubicBezTo>
                  <a:cubicBezTo>
                    <a:pt x="53" y="31"/>
                    <a:pt x="60" y="50"/>
                    <a:pt x="38" y="61"/>
                  </a:cubicBezTo>
                  <a:cubicBezTo>
                    <a:pt x="30" y="80"/>
                    <a:pt x="30" y="98"/>
                    <a:pt x="12" y="113"/>
                  </a:cubicBezTo>
                  <a:cubicBezTo>
                    <a:pt x="8" y="124"/>
                    <a:pt x="1" y="147"/>
                    <a:pt x="12" y="147"/>
                  </a:cubicBezTo>
                  <a:lnTo>
                    <a:pt x="15" y="147"/>
                  </a:lnTo>
                  <a:cubicBezTo>
                    <a:pt x="46" y="135"/>
                    <a:pt x="91" y="147"/>
                    <a:pt x="105" y="102"/>
                  </a:cubicBezTo>
                  <a:cubicBezTo>
                    <a:pt x="101" y="83"/>
                    <a:pt x="105" y="61"/>
                    <a:pt x="105" y="38"/>
                  </a:cubicBezTo>
                  <a:cubicBezTo>
                    <a:pt x="109" y="16"/>
                    <a:pt x="98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1" name="Google Shape;34931;p24"/>
            <p:cNvSpPr/>
            <p:nvPr/>
          </p:nvSpPr>
          <p:spPr>
            <a:xfrm>
              <a:off x="-5287306" y="-2101478"/>
              <a:ext cx="10935" cy="7544"/>
            </a:xfrm>
            <a:custGeom>
              <a:avLst/>
              <a:gdLst/>
              <a:ahLst/>
              <a:cxnLst/>
              <a:rect l="l" t="t" r="r" b="b"/>
              <a:pathLst>
                <a:path w="229" h="158" extrusionOk="0">
                  <a:moveTo>
                    <a:pt x="154" y="0"/>
                  </a:moveTo>
                  <a:cubicBezTo>
                    <a:pt x="136" y="8"/>
                    <a:pt x="127" y="30"/>
                    <a:pt x="101" y="30"/>
                  </a:cubicBezTo>
                  <a:lnTo>
                    <a:pt x="83" y="30"/>
                  </a:lnTo>
                  <a:cubicBezTo>
                    <a:pt x="49" y="30"/>
                    <a:pt x="23" y="49"/>
                    <a:pt x="1" y="75"/>
                  </a:cubicBezTo>
                  <a:lnTo>
                    <a:pt x="5" y="75"/>
                  </a:lnTo>
                  <a:cubicBezTo>
                    <a:pt x="34" y="75"/>
                    <a:pt x="53" y="87"/>
                    <a:pt x="38" y="124"/>
                  </a:cubicBezTo>
                  <a:cubicBezTo>
                    <a:pt x="53" y="124"/>
                    <a:pt x="53" y="147"/>
                    <a:pt x="68" y="147"/>
                  </a:cubicBezTo>
                  <a:lnTo>
                    <a:pt x="75" y="147"/>
                  </a:lnTo>
                  <a:cubicBezTo>
                    <a:pt x="75" y="135"/>
                    <a:pt x="75" y="120"/>
                    <a:pt x="79" y="109"/>
                  </a:cubicBezTo>
                  <a:cubicBezTo>
                    <a:pt x="83" y="97"/>
                    <a:pt x="79" y="75"/>
                    <a:pt x="98" y="75"/>
                  </a:cubicBezTo>
                  <a:lnTo>
                    <a:pt x="101" y="75"/>
                  </a:lnTo>
                  <a:cubicBezTo>
                    <a:pt x="120" y="75"/>
                    <a:pt x="127" y="90"/>
                    <a:pt x="131" y="109"/>
                  </a:cubicBezTo>
                  <a:cubicBezTo>
                    <a:pt x="131" y="113"/>
                    <a:pt x="127" y="120"/>
                    <a:pt x="127" y="124"/>
                  </a:cubicBezTo>
                  <a:cubicBezTo>
                    <a:pt x="124" y="139"/>
                    <a:pt x="117" y="157"/>
                    <a:pt x="139" y="157"/>
                  </a:cubicBezTo>
                  <a:lnTo>
                    <a:pt x="143" y="157"/>
                  </a:lnTo>
                  <a:cubicBezTo>
                    <a:pt x="169" y="157"/>
                    <a:pt x="169" y="139"/>
                    <a:pt x="158" y="120"/>
                  </a:cubicBezTo>
                  <a:cubicBezTo>
                    <a:pt x="150" y="102"/>
                    <a:pt x="154" y="83"/>
                    <a:pt x="165" y="75"/>
                  </a:cubicBezTo>
                  <a:cubicBezTo>
                    <a:pt x="229" y="42"/>
                    <a:pt x="165" y="26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2" name="Google Shape;34932;p24"/>
            <p:cNvSpPr/>
            <p:nvPr/>
          </p:nvSpPr>
          <p:spPr>
            <a:xfrm>
              <a:off x="-5287688" y="-2097944"/>
              <a:ext cx="2961" cy="2435"/>
            </a:xfrm>
            <a:custGeom>
              <a:avLst/>
              <a:gdLst/>
              <a:ahLst/>
              <a:cxnLst/>
              <a:rect l="l" t="t" r="r" b="b"/>
              <a:pathLst>
                <a:path w="62" h="51" extrusionOk="0">
                  <a:moveTo>
                    <a:pt x="9" y="1"/>
                  </a:moveTo>
                  <a:cubicBezTo>
                    <a:pt x="5" y="23"/>
                    <a:pt x="1" y="50"/>
                    <a:pt x="27" y="50"/>
                  </a:cubicBezTo>
                  <a:lnTo>
                    <a:pt x="46" y="50"/>
                  </a:lnTo>
                  <a:cubicBezTo>
                    <a:pt x="61" y="13"/>
                    <a:pt x="42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3" name="Google Shape;34933;p24"/>
            <p:cNvSpPr/>
            <p:nvPr/>
          </p:nvSpPr>
          <p:spPr>
            <a:xfrm>
              <a:off x="-5340308" y="-2075788"/>
              <a:ext cx="5730" cy="5969"/>
            </a:xfrm>
            <a:custGeom>
              <a:avLst/>
              <a:gdLst/>
              <a:ahLst/>
              <a:cxnLst/>
              <a:rect l="l" t="t" r="r" b="b"/>
              <a:pathLst>
                <a:path w="120" h="125" extrusionOk="0">
                  <a:moveTo>
                    <a:pt x="64" y="1"/>
                  </a:moveTo>
                  <a:cubicBezTo>
                    <a:pt x="45" y="20"/>
                    <a:pt x="16" y="16"/>
                    <a:pt x="0" y="38"/>
                  </a:cubicBezTo>
                  <a:cubicBezTo>
                    <a:pt x="30" y="53"/>
                    <a:pt x="19" y="80"/>
                    <a:pt x="23" y="102"/>
                  </a:cubicBezTo>
                  <a:cubicBezTo>
                    <a:pt x="30" y="98"/>
                    <a:pt x="42" y="98"/>
                    <a:pt x="49" y="98"/>
                  </a:cubicBezTo>
                  <a:cubicBezTo>
                    <a:pt x="75" y="98"/>
                    <a:pt x="97" y="109"/>
                    <a:pt x="120" y="125"/>
                  </a:cubicBezTo>
                  <a:cubicBezTo>
                    <a:pt x="120" y="75"/>
                    <a:pt x="83" y="42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4" name="Google Shape;34934;p24"/>
            <p:cNvSpPr/>
            <p:nvPr/>
          </p:nvSpPr>
          <p:spPr>
            <a:xfrm>
              <a:off x="-5356543" y="-2000821"/>
              <a:ext cx="10028" cy="11842"/>
            </a:xfrm>
            <a:custGeom>
              <a:avLst/>
              <a:gdLst/>
              <a:ahLst/>
              <a:cxnLst/>
              <a:rect l="l" t="t" r="r" b="b"/>
              <a:pathLst>
                <a:path w="210" h="248" extrusionOk="0">
                  <a:moveTo>
                    <a:pt x="135" y="1"/>
                  </a:moveTo>
                  <a:cubicBezTo>
                    <a:pt x="128" y="4"/>
                    <a:pt x="120" y="4"/>
                    <a:pt x="112" y="4"/>
                  </a:cubicBezTo>
                  <a:cubicBezTo>
                    <a:pt x="105" y="4"/>
                    <a:pt x="101" y="4"/>
                    <a:pt x="94" y="1"/>
                  </a:cubicBezTo>
                  <a:lnTo>
                    <a:pt x="94" y="1"/>
                  </a:lnTo>
                  <a:cubicBezTo>
                    <a:pt x="105" y="35"/>
                    <a:pt x="116" y="64"/>
                    <a:pt x="128" y="98"/>
                  </a:cubicBezTo>
                  <a:cubicBezTo>
                    <a:pt x="135" y="120"/>
                    <a:pt x="128" y="135"/>
                    <a:pt x="105" y="139"/>
                  </a:cubicBezTo>
                  <a:lnTo>
                    <a:pt x="101" y="139"/>
                  </a:lnTo>
                  <a:cubicBezTo>
                    <a:pt x="83" y="139"/>
                    <a:pt x="68" y="125"/>
                    <a:pt x="78" y="102"/>
                  </a:cubicBezTo>
                  <a:cubicBezTo>
                    <a:pt x="90" y="72"/>
                    <a:pt x="60" y="49"/>
                    <a:pt x="64" y="20"/>
                  </a:cubicBezTo>
                  <a:cubicBezTo>
                    <a:pt x="52" y="20"/>
                    <a:pt x="42" y="23"/>
                    <a:pt x="33" y="23"/>
                  </a:cubicBezTo>
                  <a:cubicBezTo>
                    <a:pt x="45" y="42"/>
                    <a:pt x="64" y="64"/>
                    <a:pt x="33" y="87"/>
                  </a:cubicBezTo>
                  <a:cubicBezTo>
                    <a:pt x="16" y="102"/>
                    <a:pt x="7" y="125"/>
                    <a:pt x="11" y="151"/>
                  </a:cubicBezTo>
                  <a:lnTo>
                    <a:pt x="33" y="151"/>
                  </a:lnTo>
                  <a:cubicBezTo>
                    <a:pt x="42" y="151"/>
                    <a:pt x="49" y="151"/>
                    <a:pt x="52" y="158"/>
                  </a:cubicBezTo>
                  <a:cubicBezTo>
                    <a:pt x="60" y="177"/>
                    <a:pt x="45" y="187"/>
                    <a:pt x="33" y="195"/>
                  </a:cubicBezTo>
                  <a:cubicBezTo>
                    <a:pt x="23" y="203"/>
                    <a:pt x="11" y="210"/>
                    <a:pt x="0" y="214"/>
                  </a:cubicBezTo>
                  <a:lnTo>
                    <a:pt x="0" y="232"/>
                  </a:lnTo>
                  <a:cubicBezTo>
                    <a:pt x="0" y="237"/>
                    <a:pt x="0" y="240"/>
                    <a:pt x="4" y="244"/>
                  </a:cubicBezTo>
                  <a:lnTo>
                    <a:pt x="4" y="247"/>
                  </a:lnTo>
                  <a:cubicBezTo>
                    <a:pt x="11" y="240"/>
                    <a:pt x="23" y="237"/>
                    <a:pt x="30" y="237"/>
                  </a:cubicBezTo>
                  <a:cubicBezTo>
                    <a:pt x="38" y="237"/>
                    <a:pt x="49" y="240"/>
                    <a:pt x="60" y="244"/>
                  </a:cubicBezTo>
                  <a:cubicBezTo>
                    <a:pt x="68" y="244"/>
                    <a:pt x="78" y="247"/>
                    <a:pt x="86" y="247"/>
                  </a:cubicBezTo>
                  <a:cubicBezTo>
                    <a:pt x="94" y="247"/>
                    <a:pt x="105" y="244"/>
                    <a:pt x="112" y="237"/>
                  </a:cubicBezTo>
                  <a:lnTo>
                    <a:pt x="146" y="237"/>
                  </a:lnTo>
                  <a:cubicBezTo>
                    <a:pt x="135" y="214"/>
                    <a:pt x="97" y="221"/>
                    <a:pt x="97" y="187"/>
                  </a:cubicBezTo>
                  <a:cubicBezTo>
                    <a:pt x="112" y="184"/>
                    <a:pt x="128" y="180"/>
                    <a:pt x="142" y="180"/>
                  </a:cubicBezTo>
                  <a:lnTo>
                    <a:pt x="146" y="180"/>
                  </a:lnTo>
                  <a:cubicBezTo>
                    <a:pt x="157" y="180"/>
                    <a:pt x="168" y="184"/>
                    <a:pt x="180" y="184"/>
                  </a:cubicBezTo>
                  <a:lnTo>
                    <a:pt x="190" y="173"/>
                  </a:lnTo>
                  <a:cubicBezTo>
                    <a:pt x="168" y="142"/>
                    <a:pt x="161" y="113"/>
                    <a:pt x="202" y="87"/>
                  </a:cubicBezTo>
                  <a:cubicBezTo>
                    <a:pt x="206" y="87"/>
                    <a:pt x="209" y="83"/>
                    <a:pt x="209" y="75"/>
                  </a:cubicBezTo>
                  <a:cubicBezTo>
                    <a:pt x="209" y="72"/>
                    <a:pt x="206" y="68"/>
                    <a:pt x="206" y="61"/>
                  </a:cubicBezTo>
                  <a:cubicBezTo>
                    <a:pt x="202" y="53"/>
                    <a:pt x="195" y="46"/>
                    <a:pt x="195" y="38"/>
                  </a:cubicBezTo>
                  <a:cubicBezTo>
                    <a:pt x="187" y="8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5" name="Google Shape;34935;p24"/>
            <p:cNvSpPr/>
            <p:nvPr/>
          </p:nvSpPr>
          <p:spPr>
            <a:xfrm>
              <a:off x="-5351911" y="-1999006"/>
              <a:ext cx="11126" cy="11842"/>
            </a:xfrm>
            <a:custGeom>
              <a:avLst/>
              <a:gdLst/>
              <a:ahLst/>
              <a:cxnLst/>
              <a:rect l="l" t="t" r="r" b="b"/>
              <a:pathLst>
                <a:path w="233" h="248" extrusionOk="0">
                  <a:moveTo>
                    <a:pt x="98" y="0"/>
                  </a:moveTo>
                  <a:cubicBezTo>
                    <a:pt x="98" y="8"/>
                    <a:pt x="105" y="15"/>
                    <a:pt x="109" y="23"/>
                  </a:cubicBezTo>
                  <a:cubicBezTo>
                    <a:pt x="109" y="30"/>
                    <a:pt x="112" y="34"/>
                    <a:pt x="112" y="37"/>
                  </a:cubicBezTo>
                  <a:cubicBezTo>
                    <a:pt x="112" y="45"/>
                    <a:pt x="109" y="49"/>
                    <a:pt x="105" y="49"/>
                  </a:cubicBezTo>
                  <a:cubicBezTo>
                    <a:pt x="64" y="75"/>
                    <a:pt x="71" y="104"/>
                    <a:pt x="93" y="135"/>
                  </a:cubicBezTo>
                  <a:cubicBezTo>
                    <a:pt x="93" y="139"/>
                    <a:pt x="98" y="142"/>
                    <a:pt x="102" y="146"/>
                  </a:cubicBezTo>
                  <a:lnTo>
                    <a:pt x="83" y="146"/>
                  </a:lnTo>
                  <a:cubicBezTo>
                    <a:pt x="71" y="146"/>
                    <a:pt x="60" y="142"/>
                    <a:pt x="49" y="142"/>
                  </a:cubicBezTo>
                  <a:lnTo>
                    <a:pt x="45" y="142"/>
                  </a:lnTo>
                  <a:cubicBezTo>
                    <a:pt x="31" y="142"/>
                    <a:pt x="15" y="146"/>
                    <a:pt x="0" y="149"/>
                  </a:cubicBezTo>
                  <a:cubicBezTo>
                    <a:pt x="0" y="183"/>
                    <a:pt x="38" y="176"/>
                    <a:pt x="49" y="199"/>
                  </a:cubicBezTo>
                  <a:cubicBezTo>
                    <a:pt x="60" y="202"/>
                    <a:pt x="64" y="217"/>
                    <a:pt x="71" y="225"/>
                  </a:cubicBezTo>
                  <a:cubicBezTo>
                    <a:pt x="79" y="232"/>
                    <a:pt x="83" y="244"/>
                    <a:pt x="93" y="247"/>
                  </a:cubicBezTo>
                  <a:cubicBezTo>
                    <a:pt x="109" y="194"/>
                    <a:pt x="116" y="176"/>
                    <a:pt x="138" y="176"/>
                  </a:cubicBezTo>
                  <a:cubicBezTo>
                    <a:pt x="150" y="176"/>
                    <a:pt x="165" y="180"/>
                    <a:pt x="191" y="187"/>
                  </a:cubicBezTo>
                  <a:cubicBezTo>
                    <a:pt x="210" y="176"/>
                    <a:pt x="233" y="168"/>
                    <a:pt x="221" y="135"/>
                  </a:cubicBezTo>
                  <a:cubicBezTo>
                    <a:pt x="202" y="68"/>
                    <a:pt x="154" y="3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6" name="Google Shape;34936;p24"/>
            <p:cNvSpPr/>
            <p:nvPr/>
          </p:nvSpPr>
          <p:spPr>
            <a:xfrm>
              <a:off x="-5351195" y="-1990602"/>
              <a:ext cx="8452" cy="5730"/>
            </a:xfrm>
            <a:custGeom>
              <a:avLst/>
              <a:gdLst/>
              <a:ahLst/>
              <a:cxnLst/>
              <a:rect l="l" t="t" r="r" b="b"/>
              <a:pathLst>
                <a:path w="177" h="120" extrusionOk="0">
                  <a:moveTo>
                    <a:pt x="123" y="0"/>
                  </a:moveTo>
                  <a:cubicBezTo>
                    <a:pt x="101" y="0"/>
                    <a:pt x="94" y="18"/>
                    <a:pt x="78" y="71"/>
                  </a:cubicBezTo>
                  <a:cubicBezTo>
                    <a:pt x="68" y="68"/>
                    <a:pt x="64" y="56"/>
                    <a:pt x="56" y="49"/>
                  </a:cubicBezTo>
                  <a:cubicBezTo>
                    <a:pt x="49" y="41"/>
                    <a:pt x="45" y="26"/>
                    <a:pt x="34" y="23"/>
                  </a:cubicBezTo>
                  <a:lnTo>
                    <a:pt x="0" y="23"/>
                  </a:lnTo>
                  <a:cubicBezTo>
                    <a:pt x="38" y="97"/>
                    <a:pt x="49" y="120"/>
                    <a:pt x="78" y="120"/>
                  </a:cubicBezTo>
                  <a:cubicBezTo>
                    <a:pt x="94" y="120"/>
                    <a:pt x="109" y="116"/>
                    <a:pt x="135" y="108"/>
                  </a:cubicBezTo>
                  <a:cubicBezTo>
                    <a:pt x="157" y="82"/>
                    <a:pt x="176" y="49"/>
                    <a:pt x="176" y="11"/>
                  </a:cubicBezTo>
                  <a:cubicBezTo>
                    <a:pt x="150" y="4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7" name="Google Shape;34937;p24"/>
            <p:cNvSpPr/>
            <p:nvPr/>
          </p:nvSpPr>
          <p:spPr>
            <a:xfrm>
              <a:off x="-5358501" y="-1999723"/>
              <a:ext cx="5014" cy="10028"/>
            </a:xfrm>
            <a:custGeom>
              <a:avLst/>
              <a:gdLst/>
              <a:ahLst/>
              <a:cxnLst/>
              <a:rect l="l" t="t" r="r" b="b"/>
              <a:pathLst>
                <a:path w="105" h="210" extrusionOk="0">
                  <a:moveTo>
                    <a:pt x="74" y="0"/>
                  </a:moveTo>
                  <a:cubicBezTo>
                    <a:pt x="57" y="4"/>
                    <a:pt x="64" y="41"/>
                    <a:pt x="38" y="41"/>
                  </a:cubicBezTo>
                  <a:cubicBezTo>
                    <a:pt x="34" y="41"/>
                    <a:pt x="30" y="41"/>
                    <a:pt x="22" y="38"/>
                  </a:cubicBezTo>
                  <a:cubicBezTo>
                    <a:pt x="15" y="38"/>
                    <a:pt x="4" y="49"/>
                    <a:pt x="7" y="60"/>
                  </a:cubicBezTo>
                  <a:cubicBezTo>
                    <a:pt x="30" y="105"/>
                    <a:pt x="0" y="164"/>
                    <a:pt x="41" y="209"/>
                  </a:cubicBezTo>
                  <a:lnTo>
                    <a:pt x="41" y="191"/>
                  </a:lnTo>
                  <a:cubicBezTo>
                    <a:pt x="41" y="169"/>
                    <a:pt x="26" y="146"/>
                    <a:pt x="52" y="128"/>
                  </a:cubicBezTo>
                  <a:cubicBezTo>
                    <a:pt x="48" y="102"/>
                    <a:pt x="57" y="79"/>
                    <a:pt x="74" y="64"/>
                  </a:cubicBezTo>
                  <a:cubicBezTo>
                    <a:pt x="105" y="41"/>
                    <a:pt x="86" y="19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8" name="Google Shape;34938;p24"/>
            <p:cNvSpPr/>
            <p:nvPr/>
          </p:nvSpPr>
          <p:spPr>
            <a:xfrm>
              <a:off x="-5353678" y="-2000821"/>
              <a:ext cx="3581" cy="6637"/>
            </a:xfrm>
            <a:custGeom>
              <a:avLst/>
              <a:gdLst/>
              <a:ahLst/>
              <a:cxnLst/>
              <a:rect l="l" t="t" r="r" b="b"/>
              <a:pathLst>
                <a:path w="75" h="139" extrusionOk="0">
                  <a:moveTo>
                    <a:pt x="34" y="1"/>
                  </a:moveTo>
                  <a:cubicBezTo>
                    <a:pt x="26" y="8"/>
                    <a:pt x="15" y="16"/>
                    <a:pt x="4" y="20"/>
                  </a:cubicBezTo>
                  <a:cubicBezTo>
                    <a:pt x="0" y="49"/>
                    <a:pt x="30" y="72"/>
                    <a:pt x="18" y="102"/>
                  </a:cubicBezTo>
                  <a:cubicBezTo>
                    <a:pt x="8" y="125"/>
                    <a:pt x="23" y="139"/>
                    <a:pt x="41" y="139"/>
                  </a:cubicBezTo>
                  <a:lnTo>
                    <a:pt x="45" y="139"/>
                  </a:lnTo>
                  <a:cubicBezTo>
                    <a:pt x="68" y="135"/>
                    <a:pt x="75" y="120"/>
                    <a:pt x="68" y="98"/>
                  </a:cubicBezTo>
                  <a:cubicBezTo>
                    <a:pt x="56" y="64"/>
                    <a:pt x="45" y="35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9" name="Google Shape;34939;p24"/>
            <p:cNvSpPr/>
            <p:nvPr/>
          </p:nvSpPr>
          <p:spPr>
            <a:xfrm>
              <a:off x="-5442971" y="-2127549"/>
              <a:ext cx="4536" cy="2197"/>
            </a:xfrm>
            <a:custGeom>
              <a:avLst/>
              <a:gdLst/>
              <a:ahLst/>
              <a:cxnLst/>
              <a:rect l="l" t="t" r="r" b="b"/>
              <a:pathLst>
                <a:path w="95" h="46" extrusionOk="0">
                  <a:moveTo>
                    <a:pt x="46" y="1"/>
                  </a:moveTo>
                  <a:cubicBezTo>
                    <a:pt x="27" y="1"/>
                    <a:pt x="16" y="15"/>
                    <a:pt x="1" y="46"/>
                  </a:cubicBezTo>
                  <a:cubicBezTo>
                    <a:pt x="23" y="46"/>
                    <a:pt x="46" y="34"/>
                    <a:pt x="72" y="34"/>
                  </a:cubicBezTo>
                  <a:cubicBezTo>
                    <a:pt x="80" y="34"/>
                    <a:pt x="87" y="34"/>
                    <a:pt x="94" y="38"/>
                  </a:cubicBezTo>
                  <a:lnTo>
                    <a:pt x="94" y="23"/>
                  </a:lnTo>
                  <a:cubicBezTo>
                    <a:pt x="76" y="8"/>
                    <a:pt x="61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0" name="Google Shape;34940;p24"/>
            <p:cNvSpPr/>
            <p:nvPr/>
          </p:nvSpPr>
          <p:spPr>
            <a:xfrm>
              <a:off x="-5472050" y="-1966871"/>
              <a:ext cx="7354" cy="7544"/>
            </a:xfrm>
            <a:custGeom>
              <a:avLst/>
              <a:gdLst/>
              <a:ahLst/>
              <a:cxnLst/>
              <a:rect l="l" t="t" r="r" b="b"/>
              <a:pathLst>
                <a:path w="154" h="158" extrusionOk="0">
                  <a:moveTo>
                    <a:pt x="97" y="0"/>
                  </a:moveTo>
                  <a:cubicBezTo>
                    <a:pt x="94" y="0"/>
                    <a:pt x="87" y="0"/>
                    <a:pt x="83" y="4"/>
                  </a:cubicBezTo>
                  <a:cubicBezTo>
                    <a:pt x="30" y="23"/>
                    <a:pt x="1" y="78"/>
                    <a:pt x="19" y="131"/>
                  </a:cubicBezTo>
                  <a:cubicBezTo>
                    <a:pt x="23" y="149"/>
                    <a:pt x="30" y="157"/>
                    <a:pt x="42" y="157"/>
                  </a:cubicBezTo>
                  <a:cubicBezTo>
                    <a:pt x="49" y="157"/>
                    <a:pt x="57" y="154"/>
                    <a:pt x="64" y="149"/>
                  </a:cubicBezTo>
                  <a:cubicBezTo>
                    <a:pt x="71" y="146"/>
                    <a:pt x="80" y="142"/>
                    <a:pt x="87" y="142"/>
                  </a:cubicBezTo>
                  <a:cubicBezTo>
                    <a:pt x="90" y="142"/>
                    <a:pt x="94" y="142"/>
                    <a:pt x="94" y="146"/>
                  </a:cubicBezTo>
                  <a:cubicBezTo>
                    <a:pt x="154" y="90"/>
                    <a:pt x="154" y="90"/>
                    <a:pt x="116" y="15"/>
                  </a:cubicBezTo>
                  <a:cubicBezTo>
                    <a:pt x="116" y="11"/>
                    <a:pt x="116" y="4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1" name="Google Shape;34941;p24"/>
            <p:cNvSpPr/>
            <p:nvPr/>
          </p:nvSpPr>
          <p:spPr>
            <a:xfrm>
              <a:off x="-5349619" y="-2122154"/>
              <a:ext cx="5969" cy="5014"/>
            </a:xfrm>
            <a:custGeom>
              <a:avLst/>
              <a:gdLst/>
              <a:ahLst/>
              <a:cxnLst/>
              <a:rect l="l" t="t" r="r" b="b"/>
              <a:pathLst>
                <a:path w="125" h="105" extrusionOk="0">
                  <a:moveTo>
                    <a:pt x="72" y="0"/>
                  </a:moveTo>
                  <a:cubicBezTo>
                    <a:pt x="64" y="45"/>
                    <a:pt x="16" y="59"/>
                    <a:pt x="1" y="101"/>
                  </a:cubicBezTo>
                  <a:cubicBezTo>
                    <a:pt x="5" y="104"/>
                    <a:pt x="12" y="104"/>
                    <a:pt x="16" y="104"/>
                  </a:cubicBezTo>
                  <a:cubicBezTo>
                    <a:pt x="31" y="104"/>
                    <a:pt x="42" y="97"/>
                    <a:pt x="57" y="90"/>
                  </a:cubicBezTo>
                  <a:cubicBezTo>
                    <a:pt x="68" y="82"/>
                    <a:pt x="83" y="75"/>
                    <a:pt x="95" y="75"/>
                  </a:cubicBezTo>
                  <a:lnTo>
                    <a:pt x="109" y="75"/>
                  </a:lnTo>
                  <a:cubicBezTo>
                    <a:pt x="109" y="67"/>
                    <a:pt x="121" y="56"/>
                    <a:pt x="109" y="45"/>
                  </a:cubicBezTo>
                  <a:cubicBezTo>
                    <a:pt x="90" y="23"/>
                    <a:pt x="117" y="33"/>
                    <a:pt x="124" y="26"/>
                  </a:cubicBezTo>
                  <a:cubicBezTo>
                    <a:pt x="113" y="4"/>
                    <a:pt x="83" y="23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2" name="Google Shape;34942;p24"/>
            <p:cNvSpPr/>
            <p:nvPr/>
          </p:nvSpPr>
          <p:spPr>
            <a:xfrm>
              <a:off x="-5346898" y="-2118429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52" y="0"/>
                  </a:moveTo>
                  <a:cubicBezTo>
                    <a:pt x="49" y="26"/>
                    <a:pt x="15" y="26"/>
                    <a:pt x="0" y="45"/>
                  </a:cubicBezTo>
                  <a:cubicBezTo>
                    <a:pt x="11" y="57"/>
                    <a:pt x="19" y="60"/>
                    <a:pt x="26" y="60"/>
                  </a:cubicBezTo>
                  <a:cubicBezTo>
                    <a:pt x="38" y="60"/>
                    <a:pt x="49" y="49"/>
                    <a:pt x="60" y="45"/>
                  </a:cubicBezTo>
                  <a:cubicBezTo>
                    <a:pt x="75" y="41"/>
                    <a:pt x="101" y="49"/>
                    <a:pt x="101" y="23"/>
                  </a:cubicBezTo>
                  <a:cubicBezTo>
                    <a:pt x="101" y="4"/>
                    <a:pt x="93" y="4"/>
                    <a:pt x="83" y="4"/>
                  </a:cubicBezTo>
                  <a:lnTo>
                    <a:pt x="67" y="4"/>
                  </a:lnTo>
                  <a:cubicBezTo>
                    <a:pt x="64" y="4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3" name="Google Shape;34943;p24"/>
            <p:cNvSpPr/>
            <p:nvPr/>
          </p:nvSpPr>
          <p:spPr>
            <a:xfrm>
              <a:off x="-5352628" y="-2118429"/>
              <a:ext cx="3056" cy="2006"/>
            </a:xfrm>
            <a:custGeom>
              <a:avLst/>
              <a:gdLst/>
              <a:ahLst/>
              <a:cxnLst/>
              <a:rect l="l" t="t" r="r" b="b"/>
              <a:pathLst>
                <a:path w="64" h="42" extrusionOk="0">
                  <a:moveTo>
                    <a:pt x="30" y="0"/>
                  </a:moveTo>
                  <a:cubicBezTo>
                    <a:pt x="23" y="0"/>
                    <a:pt x="19" y="4"/>
                    <a:pt x="12" y="8"/>
                  </a:cubicBezTo>
                  <a:cubicBezTo>
                    <a:pt x="1" y="19"/>
                    <a:pt x="1" y="31"/>
                    <a:pt x="1" y="41"/>
                  </a:cubicBezTo>
                  <a:cubicBezTo>
                    <a:pt x="5" y="41"/>
                    <a:pt x="9" y="41"/>
                    <a:pt x="14" y="41"/>
                  </a:cubicBezTo>
                  <a:cubicBezTo>
                    <a:pt x="18" y="41"/>
                    <a:pt x="22" y="41"/>
                    <a:pt x="27" y="41"/>
                  </a:cubicBezTo>
                  <a:cubicBezTo>
                    <a:pt x="41" y="41"/>
                    <a:pt x="55" y="39"/>
                    <a:pt x="64" y="23"/>
                  </a:cubicBezTo>
                  <a:cubicBezTo>
                    <a:pt x="53" y="15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4" name="Google Shape;34944;p24"/>
            <p:cNvSpPr/>
            <p:nvPr/>
          </p:nvSpPr>
          <p:spPr>
            <a:xfrm>
              <a:off x="-5352102" y="-2123061"/>
              <a:ext cx="5969" cy="5730"/>
            </a:xfrm>
            <a:custGeom>
              <a:avLst/>
              <a:gdLst/>
              <a:ahLst/>
              <a:cxnLst/>
              <a:rect l="l" t="t" r="r" b="b"/>
              <a:pathLst>
                <a:path w="125" h="120" extrusionOk="0">
                  <a:moveTo>
                    <a:pt x="87" y="0"/>
                  </a:moveTo>
                  <a:cubicBezTo>
                    <a:pt x="35" y="0"/>
                    <a:pt x="27" y="15"/>
                    <a:pt x="4" y="90"/>
                  </a:cubicBezTo>
                  <a:cubicBezTo>
                    <a:pt x="1" y="97"/>
                    <a:pt x="1" y="101"/>
                    <a:pt x="1" y="105"/>
                  </a:cubicBezTo>
                  <a:cubicBezTo>
                    <a:pt x="8" y="101"/>
                    <a:pt x="12" y="97"/>
                    <a:pt x="19" y="97"/>
                  </a:cubicBezTo>
                  <a:cubicBezTo>
                    <a:pt x="30" y="97"/>
                    <a:pt x="42" y="112"/>
                    <a:pt x="53" y="120"/>
                  </a:cubicBezTo>
                  <a:cubicBezTo>
                    <a:pt x="68" y="78"/>
                    <a:pt x="116" y="64"/>
                    <a:pt x="124" y="19"/>
                  </a:cubicBezTo>
                  <a:lnTo>
                    <a:pt x="124" y="11"/>
                  </a:lnTo>
                  <a:lnTo>
                    <a:pt x="124" y="4"/>
                  </a:lnTo>
                  <a:cubicBezTo>
                    <a:pt x="109" y="4"/>
                    <a:pt x="97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5" name="Google Shape;34945;p24"/>
            <p:cNvSpPr/>
            <p:nvPr/>
          </p:nvSpPr>
          <p:spPr>
            <a:xfrm>
              <a:off x="-5417090" y="-2068101"/>
              <a:ext cx="5253" cy="5205"/>
            </a:xfrm>
            <a:custGeom>
              <a:avLst/>
              <a:gdLst/>
              <a:ahLst/>
              <a:cxnLst/>
              <a:rect l="l" t="t" r="r" b="b"/>
              <a:pathLst>
                <a:path w="110" h="109" extrusionOk="0">
                  <a:moveTo>
                    <a:pt x="57" y="0"/>
                  </a:moveTo>
                  <a:cubicBezTo>
                    <a:pt x="9" y="4"/>
                    <a:pt x="9" y="42"/>
                    <a:pt x="1" y="79"/>
                  </a:cubicBezTo>
                  <a:cubicBezTo>
                    <a:pt x="19" y="102"/>
                    <a:pt x="42" y="109"/>
                    <a:pt x="64" y="109"/>
                  </a:cubicBezTo>
                  <a:cubicBezTo>
                    <a:pt x="76" y="109"/>
                    <a:pt x="87" y="109"/>
                    <a:pt x="98" y="105"/>
                  </a:cubicBezTo>
                  <a:cubicBezTo>
                    <a:pt x="109" y="45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6" name="Google Shape;34946;p24"/>
            <p:cNvSpPr/>
            <p:nvPr/>
          </p:nvSpPr>
          <p:spPr>
            <a:xfrm>
              <a:off x="-5256937" y="-1997049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3" y="1"/>
                  </a:moveTo>
                  <a:cubicBezTo>
                    <a:pt x="0" y="1"/>
                    <a:pt x="33" y="41"/>
                    <a:pt x="26" y="53"/>
                  </a:cubicBezTo>
                  <a:cubicBezTo>
                    <a:pt x="49" y="53"/>
                    <a:pt x="64" y="41"/>
                    <a:pt x="71" y="19"/>
                  </a:cubicBezTo>
                  <a:cubicBezTo>
                    <a:pt x="64" y="11"/>
                    <a:pt x="60" y="8"/>
                    <a:pt x="52" y="4"/>
                  </a:cubicBezTo>
                  <a:lnTo>
                    <a:pt x="49" y="4"/>
                  </a:lnTo>
                  <a:cubicBezTo>
                    <a:pt x="41" y="1"/>
                    <a:pt x="38" y="1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7" name="Google Shape;34947;p24"/>
            <p:cNvSpPr/>
            <p:nvPr/>
          </p:nvSpPr>
          <p:spPr>
            <a:xfrm>
              <a:off x="-5224085" y="-1953357"/>
              <a:ext cx="2865" cy="2578"/>
            </a:xfrm>
            <a:custGeom>
              <a:avLst/>
              <a:gdLst/>
              <a:ahLst/>
              <a:cxnLst/>
              <a:rect l="l" t="t" r="r" b="b"/>
              <a:pathLst>
                <a:path w="60" h="54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0" y="31"/>
                    <a:pt x="26" y="38"/>
                    <a:pt x="41" y="50"/>
                  </a:cubicBezTo>
                  <a:lnTo>
                    <a:pt x="45" y="54"/>
                  </a:lnTo>
                  <a:cubicBezTo>
                    <a:pt x="59" y="50"/>
                    <a:pt x="59" y="35"/>
                    <a:pt x="59" y="23"/>
                  </a:cubicBezTo>
                  <a:cubicBezTo>
                    <a:pt x="49" y="12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8" name="Google Shape;34948;p24"/>
            <p:cNvSpPr/>
            <p:nvPr/>
          </p:nvSpPr>
          <p:spPr>
            <a:xfrm>
              <a:off x="-5220551" y="-1824289"/>
              <a:ext cx="4536" cy="2053"/>
            </a:xfrm>
            <a:custGeom>
              <a:avLst/>
              <a:gdLst/>
              <a:ahLst/>
              <a:cxnLst/>
              <a:rect l="l" t="t" r="r" b="b"/>
              <a:pathLst>
                <a:path w="95" h="43" extrusionOk="0">
                  <a:moveTo>
                    <a:pt x="20" y="1"/>
                  </a:moveTo>
                  <a:cubicBezTo>
                    <a:pt x="4" y="1"/>
                    <a:pt x="4" y="27"/>
                    <a:pt x="1" y="42"/>
                  </a:cubicBezTo>
                  <a:cubicBezTo>
                    <a:pt x="30" y="39"/>
                    <a:pt x="64" y="42"/>
                    <a:pt x="94" y="27"/>
                  </a:cubicBezTo>
                  <a:cubicBezTo>
                    <a:pt x="79" y="4"/>
                    <a:pt x="56" y="20"/>
                    <a:pt x="38" y="8"/>
                  </a:cubicBez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9" name="Google Shape;34949;p24"/>
            <p:cNvSpPr/>
            <p:nvPr/>
          </p:nvSpPr>
          <p:spPr>
            <a:xfrm>
              <a:off x="-5214105" y="-1826772"/>
              <a:ext cx="2674" cy="2197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19" y="1"/>
                  </a:moveTo>
                  <a:cubicBezTo>
                    <a:pt x="16" y="1"/>
                    <a:pt x="7" y="1"/>
                    <a:pt x="0" y="4"/>
                  </a:cubicBezTo>
                  <a:cubicBezTo>
                    <a:pt x="19" y="23"/>
                    <a:pt x="23" y="46"/>
                    <a:pt x="49" y="46"/>
                  </a:cubicBezTo>
                  <a:lnTo>
                    <a:pt x="56" y="46"/>
                  </a:lnTo>
                  <a:cubicBezTo>
                    <a:pt x="52" y="23"/>
                    <a:pt x="49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0" name="Google Shape;34950;p24"/>
            <p:cNvSpPr/>
            <p:nvPr/>
          </p:nvSpPr>
          <p:spPr>
            <a:xfrm>
              <a:off x="-5449369" y="-1957225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86" y="0"/>
                  </a:moveTo>
                  <a:cubicBezTo>
                    <a:pt x="23" y="0"/>
                    <a:pt x="12" y="56"/>
                    <a:pt x="0" y="104"/>
                  </a:cubicBezTo>
                  <a:cubicBezTo>
                    <a:pt x="31" y="145"/>
                    <a:pt x="57" y="164"/>
                    <a:pt x="86" y="164"/>
                  </a:cubicBezTo>
                  <a:cubicBezTo>
                    <a:pt x="112" y="164"/>
                    <a:pt x="143" y="149"/>
                    <a:pt x="172" y="123"/>
                  </a:cubicBezTo>
                  <a:cubicBezTo>
                    <a:pt x="176" y="67"/>
                    <a:pt x="135" y="37"/>
                    <a:pt x="102" y="4"/>
                  </a:cubicBezTo>
                  <a:cubicBezTo>
                    <a:pt x="93" y="0"/>
                    <a:pt x="90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1" name="Google Shape;34951;p24"/>
            <p:cNvSpPr/>
            <p:nvPr/>
          </p:nvSpPr>
          <p:spPr>
            <a:xfrm>
              <a:off x="-5382233" y="-2109166"/>
              <a:ext cx="7879" cy="5396"/>
            </a:xfrm>
            <a:custGeom>
              <a:avLst/>
              <a:gdLst/>
              <a:ahLst/>
              <a:cxnLst/>
              <a:rect l="l" t="t" r="r" b="b"/>
              <a:pathLst>
                <a:path w="165" h="113" extrusionOk="0">
                  <a:moveTo>
                    <a:pt x="105" y="1"/>
                  </a:moveTo>
                  <a:cubicBezTo>
                    <a:pt x="90" y="1"/>
                    <a:pt x="74" y="12"/>
                    <a:pt x="60" y="20"/>
                  </a:cubicBezTo>
                  <a:cubicBezTo>
                    <a:pt x="64" y="42"/>
                    <a:pt x="56" y="61"/>
                    <a:pt x="33" y="72"/>
                  </a:cubicBezTo>
                  <a:cubicBezTo>
                    <a:pt x="30" y="72"/>
                    <a:pt x="26" y="68"/>
                    <a:pt x="22" y="68"/>
                  </a:cubicBezTo>
                  <a:cubicBezTo>
                    <a:pt x="19" y="65"/>
                    <a:pt x="15" y="65"/>
                    <a:pt x="15" y="65"/>
                  </a:cubicBezTo>
                  <a:cubicBezTo>
                    <a:pt x="11" y="65"/>
                    <a:pt x="7" y="65"/>
                    <a:pt x="7" y="68"/>
                  </a:cubicBezTo>
                  <a:cubicBezTo>
                    <a:pt x="0" y="83"/>
                    <a:pt x="15" y="91"/>
                    <a:pt x="19" y="101"/>
                  </a:cubicBezTo>
                  <a:cubicBezTo>
                    <a:pt x="33" y="109"/>
                    <a:pt x="48" y="113"/>
                    <a:pt x="60" y="113"/>
                  </a:cubicBezTo>
                  <a:cubicBezTo>
                    <a:pt x="86" y="113"/>
                    <a:pt x="105" y="98"/>
                    <a:pt x="127" y="75"/>
                  </a:cubicBezTo>
                  <a:cubicBezTo>
                    <a:pt x="164" y="34"/>
                    <a:pt x="109" y="27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2" name="Google Shape;34952;p24"/>
            <p:cNvSpPr/>
            <p:nvPr/>
          </p:nvSpPr>
          <p:spPr>
            <a:xfrm>
              <a:off x="-5380466" y="-2111123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19" y="1"/>
                  </a:moveTo>
                  <a:lnTo>
                    <a:pt x="19" y="1"/>
                  </a:lnTo>
                  <a:cubicBezTo>
                    <a:pt x="1" y="27"/>
                    <a:pt x="1" y="45"/>
                    <a:pt x="23" y="61"/>
                  </a:cubicBezTo>
                  <a:cubicBezTo>
                    <a:pt x="37" y="53"/>
                    <a:pt x="53" y="42"/>
                    <a:pt x="68" y="42"/>
                  </a:cubicBezTo>
                  <a:lnTo>
                    <a:pt x="72" y="42"/>
                  </a:lnTo>
                  <a:cubicBezTo>
                    <a:pt x="53" y="27"/>
                    <a:pt x="37" y="16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3" name="Google Shape;34953;p24"/>
            <p:cNvSpPr/>
            <p:nvPr/>
          </p:nvSpPr>
          <p:spPr>
            <a:xfrm>
              <a:off x="-5422772" y="-1983488"/>
              <a:ext cx="2722" cy="3247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2" y="0"/>
                  </a:moveTo>
                  <a:cubicBezTo>
                    <a:pt x="0" y="0"/>
                    <a:pt x="0" y="12"/>
                    <a:pt x="0" y="19"/>
                  </a:cubicBezTo>
                  <a:lnTo>
                    <a:pt x="0" y="34"/>
                  </a:lnTo>
                  <a:cubicBezTo>
                    <a:pt x="4" y="49"/>
                    <a:pt x="16" y="60"/>
                    <a:pt x="34" y="67"/>
                  </a:cubicBezTo>
                  <a:lnTo>
                    <a:pt x="42" y="67"/>
                  </a:lnTo>
                  <a:cubicBezTo>
                    <a:pt x="57" y="67"/>
                    <a:pt x="57" y="53"/>
                    <a:pt x="57" y="45"/>
                  </a:cubicBezTo>
                  <a:cubicBezTo>
                    <a:pt x="52" y="19"/>
                    <a:pt x="38" y="4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4" name="Google Shape;34954;p24"/>
            <p:cNvSpPr/>
            <p:nvPr/>
          </p:nvSpPr>
          <p:spPr>
            <a:xfrm>
              <a:off x="-5247482" y="-2018441"/>
              <a:ext cx="3581" cy="1958"/>
            </a:xfrm>
            <a:custGeom>
              <a:avLst/>
              <a:gdLst/>
              <a:ahLst/>
              <a:cxnLst/>
              <a:rect l="l" t="t" r="r" b="b"/>
              <a:pathLst>
                <a:path w="75" h="41" extrusionOk="0">
                  <a:moveTo>
                    <a:pt x="26" y="0"/>
                  </a:moveTo>
                  <a:cubicBezTo>
                    <a:pt x="19" y="0"/>
                    <a:pt x="11" y="4"/>
                    <a:pt x="4" y="7"/>
                  </a:cubicBezTo>
                  <a:cubicBezTo>
                    <a:pt x="0" y="7"/>
                    <a:pt x="0" y="23"/>
                    <a:pt x="0" y="26"/>
                  </a:cubicBezTo>
                  <a:cubicBezTo>
                    <a:pt x="11" y="37"/>
                    <a:pt x="19" y="40"/>
                    <a:pt x="30" y="40"/>
                  </a:cubicBezTo>
                  <a:cubicBezTo>
                    <a:pt x="45" y="40"/>
                    <a:pt x="60" y="30"/>
                    <a:pt x="75" y="23"/>
                  </a:cubicBezTo>
                  <a:lnTo>
                    <a:pt x="75" y="18"/>
                  </a:lnTo>
                  <a:cubicBezTo>
                    <a:pt x="60" y="7"/>
                    <a:pt x="45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5" name="Google Shape;34955;p24"/>
            <p:cNvSpPr/>
            <p:nvPr/>
          </p:nvSpPr>
          <p:spPr>
            <a:xfrm>
              <a:off x="-5456484" y="-1896774"/>
              <a:ext cx="8595" cy="6303"/>
            </a:xfrm>
            <a:custGeom>
              <a:avLst/>
              <a:gdLst/>
              <a:ahLst/>
              <a:cxnLst/>
              <a:rect l="l" t="t" r="r" b="b"/>
              <a:pathLst>
                <a:path w="180" h="132" extrusionOk="0">
                  <a:moveTo>
                    <a:pt x="142" y="1"/>
                  </a:moveTo>
                  <a:cubicBezTo>
                    <a:pt x="90" y="4"/>
                    <a:pt x="30" y="1"/>
                    <a:pt x="0" y="61"/>
                  </a:cubicBezTo>
                  <a:cubicBezTo>
                    <a:pt x="0" y="65"/>
                    <a:pt x="4" y="72"/>
                    <a:pt x="4" y="76"/>
                  </a:cubicBezTo>
                  <a:cubicBezTo>
                    <a:pt x="26" y="72"/>
                    <a:pt x="49" y="65"/>
                    <a:pt x="78" y="57"/>
                  </a:cubicBezTo>
                  <a:lnTo>
                    <a:pt x="78" y="57"/>
                  </a:lnTo>
                  <a:cubicBezTo>
                    <a:pt x="63" y="102"/>
                    <a:pt x="85" y="121"/>
                    <a:pt x="120" y="132"/>
                  </a:cubicBezTo>
                  <a:lnTo>
                    <a:pt x="135" y="132"/>
                  </a:lnTo>
                  <a:cubicBezTo>
                    <a:pt x="123" y="109"/>
                    <a:pt x="112" y="91"/>
                    <a:pt x="108" y="68"/>
                  </a:cubicBezTo>
                  <a:lnTo>
                    <a:pt x="108" y="57"/>
                  </a:lnTo>
                  <a:lnTo>
                    <a:pt x="116" y="57"/>
                  </a:lnTo>
                  <a:cubicBezTo>
                    <a:pt x="123" y="57"/>
                    <a:pt x="130" y="57"/>
                    <a:pt x="138" y="61"/>
                  </a:cubicBezTo>
                  <a:cubicBezTo>
                    <a:pt x="149" y="65"/>
                    <a:pt x="157" y="65"/>
                    <a:pt x="164" y="65"/>
                  </a:cubicBezTo>
                  <a:cubicBezTo>
                    <a:pt x="168" y="65"/>
                    <a:pt x="175" y="65"/>
                    <a:pt x="180" y="61"/>
                  </a:cubicBezTo>
                  <a:cubicBezTo>
                    <a:pt x="180" y="35"/>
                    <a:pt x="172" y="13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6" name="Google Shape;34956;p24"/>
            <p:cNvSpPr/>
            <p:nvPr/>
          </p:nvSpPr>
          <p:spPr>
            <a:xfrm>
              <a:off x="-5457582" y="-1898731"/>
              <a:ext cx="7879" cy="4918"/>
            </a:xfrm>
            <a:custGeom>
              <a:avLst/>
              <a:gdLst/>
              <a:ahLst/>
              <a:cxnLst/>
              <a:rect l="l" t="t" r="r" b="b"/>
              <a:pathLst>
                <a:path w="165" h="103" extrusionOk="0">
                  <a:moveTo>
                    <a:pt x="64" y="1"/>
                  </a:moveTo>
                  <a:cubicBezTo>
                    <a:pt x="46" y="1"/>
                    <a:pt x="27" y="9"/>
                    <a:pt x="4" y="38"/>
                  </a:cubicBezTo>
                  <a:cubicBezTo>
                    <a:pt x="8" y="61"/>
                    <a:pt x="1" y="87"/>
                    <a:pt x="23" y="102"/>
                  </a:cubicBezTo>
                  <a:cubicBezTo>
                    <a:pt x="53" y="42"/>
                    <a:pt x="113" y="45"/>
                    <a:pt x="165" y="42"/>
                  </a:cubicBezTo>
                  <a:cubicBezTo>
                    <a:pt x="131" y="31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7" name="Google Shape;34957;p24"/>
            <p:cNvSpPr/>
            <p:nvPr/>
          </p:nvSpPr>
          <p:spPr>
            <a:xfrm>
              <a:off x="-5456341" y="-1894052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75" y="0"/>
                  </a:moveTo>
                  <a:cubicBezTo>
                    <a:pt x="46" y="8"/>
                    <a:pt x="23" y="15"/>
                    <a:pt x="1" y="19"/>
                  </a:cubicBezTo>
                  <a:cubicBezTo>
                    <a:pt x="27" y="49"/>
                    <a:pt x="49" y="78"/>
                    <a:pt x="87" y="78"/>
                  </a:cubicBezTo>
                  <a:cubicBezTo>
                    <a:pt x="98" y="78"/>
                    <a:pt x="105" y="78"/>
                    <a:pt x="117" y="75"/>
                  </a:cubicBezTo>
                  <a:cubicBezTo>
                    <a:pt x="82" y="64"/>
                    <a:pt x="60" y="45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8" name="Google Shape;34958;p24"/>
            <p:cNvSpPr/>
            <p:nvPr/>
          </p:nvSpPr>
          <p:spPr>
            <a:xfrm>
              <a:off x="-5451375" y="-1894052"/>
              <a:ext cx="3677" cy="3581"/>
            </a:xfrm>
            <a:custGeom>
              <a:avLst/>
              <a:gdLst/>
              <a:ahLst/>
              <a:cxnLst/>
              <a:rect l="l" t="t" r="r" b="b"/>
              <a:pathLst>
                <a:path w="77" h="75" extrusionOk="0">
                  <a:moveTo>
                    <a:pt x="1" y="0"/>
                  </a:moveTo>
                  <a:lnTo>
                    <a:pt x="1" y="11"/>
                  </a:lnTo>
                  <a:cubicBezTo>
                    <a:pt x="5" y="34"/>
                    <a:pt x="16" y="52"/>
                    <a:pt x="28" y="75"/>
                  </a:cubicBezTo>
                  <a:cubicBezTo>
                    <a:pt x="76" y="71"/>
                    <a:pt x="73" y="37"/>
                    <a:pt x="73" y="4"/>
                  </a:cubicBezTo>
                  <a:lnTo>
                    <a:pt x="73" y="4"/>
                  </a:lnTo>
                  <a:cubicBezTo>
                    <a:pt x="68" y="8"/>
                    <a:pt x="61" y="8"/>
                    <a:pt x="57" y="8"/>
                  </a:cubicBezTo>
                  <a:cubicBezTo>
                    <a:pt x="50" y="8"/>
                    <a:pt x="42" y="8"/>
                    <a:pt x="31" y="4"/>
                  </a:cubicBezTo>
                  <a:cubicBezTo>
                    <a:pt x="23" y="0"/>
                    <a:pt x="16" y="0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9" name="Google Shape;34959;p24"/>
            <p:cNvSpPr/>
            <p:nvPr/>
          </p:nvSpPr>
          <p:spPr>
            <a:xfrm>
              <a:off x="-5261568" y="-2013331"/>
              <a:ext cx="8786" cy="7783"/>
            </a:xfrm>
            <a:custGeom>
              <a:avLst/>
              <a:gdLst/>
              <a:ahLst/>
              <a:cxnLst/>
              <a:rect l="l" t="t" r="r" b="b"/>
              <a:pathLst>
                <a:path w="184" h="163" extrusionOk="0">
                  <a:moveTo>
                    <a:pt x="71" y="1"/>
                  </a:moveTo>
                  <a:cubicBezTo>
                    <a:pt x="56" y="1"/>
                    <a:pt x="49" y="9"/>
                    <a:pt x="37" y="20"/>
                  </a:cubicBezTo>
                  <a:cubicBezTo>
                    <a:pt x="26" y="28"/>
                    <a:pt x="15" y="38"/>
                    <a:pt x="4" y="38"/>
                  </a:cubicBezTo>
                  <a:lnTo>
                    <a:pt x="0" y="38"/>
                  </a:lnTo>
                  <a:lnTo>
                    <a:pt x="0" y="54"/>
                  </a:lnTo>
                  <a:lnTo>
                    <a:pt x="18" y="54"/>
                  </a:lnTo>
                  <a:cubicBezTo>
                    <a:pt x="23" y="50"/>
                    <a:pt x="30" y="50"/>
                    <a:pt x="33" y="50"/>
                  </a:cubicBezTo>
                  <a:cubicBezTo>
                    <a:pt x="41" y="50"/>
                    <a:pt x="45" y="50"/>
                    <a:pt x="52" y="54"/>
                  </a:cubicBezTo>
                  <a:cubicBezTo>
                    <a:pt x="71" y="83"/>
                    <a:pt x="0" y="128"/>
                    <a:pt x="71" y="143"/>
                  </a:cubicBezTo>
                  <a:cubicBezTo>
                    <a:pt x="86" y="132"/>
                    <a:pt x="94" y="128"/>
                    <a:pt x="97" y="128"/>
                  </a:cubicBezTo>
                  <a:cubicBezTo>
                    <a:pt x="104" y="128"/>
                    <a:pt x="104" y="135"/>
                    <a:pt x="112" y="151"/>
                  </a:cubicBezTo>
                  <a:cubicBezTo>
                    <a:pt x="116" y="158"/>
                    <a:pt x="123" y="162"/>
                    <a:pt x="127" y="162"/>
                  </a:cubicBezTo>
                  <a:cubicBezTo>
                    <a:pt x="130" y="162"/>
                    <a:pt x="135" y="162"/>
                    <a:pt x="138" y="158"/>
                  </a:cubicBezTo>
                  <a:cubicBezTo>
                    <a:pt x="149" y="147"/>
                    <a:pt x="157" y="132"/>
                    <a:pt x="164" y="121"/>
                  </a:cubicBezTo>
                  <a:cubicBezTo>
                    <a:pt x="127" y="99"/>
                    <a:pt x="183" y="68"/>
                    <a:pt x="157" y="46"/>
                  </a:cubicBezTo>
                  <a:lnTo>
                    <a:pt x="157" y="46"/>
                  </a:lnTo>
                  <a:cubicBezTo>
                    <a:pt x="149" y="54"/>
                    <a:pt x="138" y="61"/>
                    <a:pt x="123" y="76"/>
                  </a:cubicBezTo>
                  <a:cubicBezTo>
                    <a:pt x="123" y="38"/>
                    <a:pt x="101" y="20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0" name="Google Shape;34960;p24"/>
            <p:cNvSpPr/>
            <p:nvPr/>
          </p:nvSpPr>
          <p:spPr>
            <a:xfrm>
              <a:off x="-5264099" y="-2010944"/>
              <a:ext cx="5969" cy="5730"/>
            </a:xfrm>
            <a:custGeom>
              <a:avLst/>
              <a:gdLst/>
              <a:ahLst/>
              <a:cxnLst/>
              <a:rect l="l" t="t" r="r" b="b"/>
              <a:pathLst>
                <a:path w="125" h="120" extrusionOk="0">
                  <a:moveTo>
                    <a:pt x="86" y="0"/>
                  </a:moveTo>
                  <a:cubicBezTo>
                    <a:pt x="83" y="0"/>
                    <a:pt x="76" y="0"/>
                    <a:pt x="71" y="4"/>
                  </a:cubicBezTo>
                  <a:lnTo>
                    <a:pt x="53" y="4"/>
                  </a:lnTo>
                  <a:cubicBezTo>
                    <a:pt x="31" y="26"/>
                    <a:pt x="0" y="45"/>
                    <a:pt x="12" y="85"/>
                  </a:cubicBezTo>
                  <a:cubicBezTo>
                    <a:pt x="12" y="82"/>
                    <a:pt x="16" y="82"/>
                    <a:pt x="16" y="82"/>
                  </a:cubicBezTo>
                  <a:cubicBezTo>
                    <a:pt x="23" y="71"/>
                    <a:pt x="26" y="67"/>
                    <a:pt x="31" y="67"/>
                  </a:cubicBezTo>
                  <a:cubicBezTo>
                    <a:pt x="45" y="67"/>
                    <a:pt x="49" y="97"/>
                    <a:pt x="60" y="97"/>
                  </a:cubicBezTo>
                  <a:cubicBezTo>
                    <a:pt x="64" y="93"/>
                    <a:pt x="68" y="90"/>
                    <a:pt x="71" y="90"/>
                  </a:cubicBezTo>
                  <a:cubicBezTo>
                    <a:pt x="76" y="90"/>
                    <a:pt x="76" y="101"/>
                    <a:pt x="79" y="104"/>
                  </a:cubicBezTo>
                  <a:cubicBezTo>
                    <a:pt x="90" y="116"/>
                    <a:pt x="98" y="119"/>
                    <a:pt x="102" y="119"/>
                  </a:cubicBezTo>
                  <a:cubicBezTo>
                    <a:pt x="112" y="119"/>
                    <a:pt x="121" y="108"/>
                    <a:pt x="124" y="93"/>
                  </a:cubicBezTo>
                  <a:cubicBezTo>
                    <a:pt x="53" y="78"/>
                    <a:pt x="124" y="33"/>
                    <a:pt x="105" y="4"/>
                  </a:cubicBezTo>
                  <a:cubicBezTo>
                    <a:pt x="98" y="0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1" name="Google Shape;34961;p24"/>
            <p:cNvSpPr/>
            <p:nvPr/>
          </p:nvSpPr>
          <p:spPr>
            <a:xfrm>
              <a:off x="-5127200" y="-1700378"/>
              <a:ext cx="6160" cy="8213"/>
            </a:xfrm>
            <a:custGeom>
              <a:avLst/>
              <a:gdLst/>
              <a:ahLst/>
              <a:cxnLst/>
              <a:rect l="l" t="t" r="r" b="b"/>
              <a:pathLst>
                <a:path w="129" h="172" extrusionOk="0">
                  <a:moveTo>
                    <a:pt x="42" y="0"/>
                  </a:moveTo>
                  <a:cubicBezTo>
                    <a:pt x="16" y="18"/>
                    <a:pt x="1" y="41"/>
                    <a:pt x="35" y="68"/>
                  </a:cubicBezTo>
                  <a:cubicBezTo>
                    <a:pt x="57" y="82"/>
                    <a:pt x="80" y="113"/>
                    <a:pt x="72" y="123"/>
                  </a:cubicBezTo>
                  <a:cubicBezTo>
                    <a:pt x="42" y="172"/>
                    <a:pt x="87" y="157"/>
                    <a:pt x="106" y="172"/>
                  </a:cubicBezTo>
                  <a:cubicBezTo>
                    <a:pt x="124" y="123"/>
                    <a:pt x="128" y="82"/>
                    <a:pt x="72" y="52"/>
                  </a:cubicBezTo>
                  <a:cubicBezTo>
                    <a:pt x="53" y="45"/>
                    <a:pt x="45" y="23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2" name="Google Shape;34962;p24"/>
            <p:cNvSpPr/>
            <p:nvPr/>
          </p:nvSpPr>
          <p:spPr>
            <a:xfrm>
              <a:off x="-5311419" y="-1924230"/>
              <a:ext cx="5587" cy="3629"/>
            </a:xfrm>
            <a:custGeom>
              <a:avLst/>
              <a:gdLst/>
              <a:ahLst/>
              <a:cxnLst/>
              <a:rect l="l" t="t" r="r" b="b"/>
              <a:pathLst>
                <a:path w="117" h="76" extrusionOk="0">
                  <a:moveTo>
                    <a:pt x="68" y="1"/>
                  </a:moveTo>
                  <a:cubicBezTo>
                    <a:pt x="65" y="1"/>
                    <a:pt x="61" y="4"/>
                    <a:pt x="53" y="8"/>
                  </a:cubicBezTo>
                  <a:cubicBezTo>
                    <a:pt x="42" y="12"/>
                    <a:pt x="30" y="15"/>
                    <a:pt x="23" y="19"/>
                  </a:cubicBezTo>
                  <a:cubicBezTo>
                    <a:pt x="1" y="60"/>
                    <a:pt x="46" y="46"/>
                    <a:pt x="57" y="56"/>
                  </a:cubicBezTo>
                  <a:cubicBezTo>
                    <a:pt x="68" y="64"/>
                    <a:pt x="75" y="75"/>
                    <a:pt x="87" y="75"/>
                  </a:cubicBezTo>
                  <a:cubicBezTo>
                    <a:pt x="94" y="75"/>
                    <a:pt x="98" y="72"/>
                    <a:pt x="106" y="64"/>
                  </a:cubicBezTo>
                  <a:cubicBezTo>
                    <a:pt x="117" y="53"/>
                    <a:pt x="109" y="46"/>
                    <a:pt x="98" y="41"/>
                  </a:cubicBezTo>
                  <a:cubicBezTo>
                    <a:pt x="83" y="34"/>
                    <a:pt x="87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3" name="Google Shape;34963;p24"/>
            <p:cNvSpPr/>
            <p:nvPr/>
          </p:nvSpPr>
          <p:spPr>
            <a:xfrm>
              <a:off x="-5336536" y="-1900880"/>
              <a:ext cx="2674" cy="3104"/>
            </a:xfrm>
            <a:custGeom>
              <a:avLst/>
              <a:gdLst/>
              <a:ahLst/>
              <a:cxnLst/>
              <a:rect l="l" t="t" r="r" b="b"/>
              <a:pathLst>
                <a:path w="56" h="65" extrusionOk="0">
                  <a:moveTo>
                    <a:pt x="37" y="1"/>
                  </a:moveTo>
                  <a:cubicBezTo>
                    <a:pt x="15" y="1"/>
                    <a:pt x="4" y="12"/>
                    <a:pt x="0" y="31"/>
                  </a:cubicBezTo>
                  <a:lnTo>
                    <a:pt x="0" y="64"/>
                  </a:lnTo>
                  <a:cubicBezTo>
                    <a:pt x="11" y="57"/>
                    <a:pt x="18" y="54"/>
                    <a:pt x="26" y="46"/>
                  </a:cubicBezTo>
                  <a:cubicBezTo>
                    <a:pt x="41" y="38"/>
                    <a:pt x="56" y="31"/>
                    <a:pt x="56" y="12"/>
                  </a:cubicBezTo>
                  <a:cubicBezTo>
                    <a:pt x="56" y="5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4" name="Google Shape;34964;p24"/>
            <p:cNvSpPr/>
            <p:nvPr/>
          </p:nvSpPr>
          <p:spPr>
            <a:xfrm>
              <a:off x="-5402765" y="-1858526"/>
              <a:ext cx="6064" cy="4154"/>
            </a:xfrm>
            <a:custGeom>
              <a:avLst/>
              <a:gdLst/>
              <a:ahLst/>
              <a:cxnLst/>
              <a:rect l="l" t="t" r="r" b="b"/>
              <a:pathLst>
                <a:path w="12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56" y="26"/>
                    <a:pt x="0" y="41"/>
                    <a:pt x="30" y="75"/>
                  </a:cubicBezTo>
                  <a:cubicBezTo>
                    <a:pt x="42" y="83"/>
                    <a:pt x="52" y="86"/>
                    <a:pt x="64" y="86"/>
                  </a:cubicBezTo>
                  <a:cubicBezTo>
                    <a:pt x="71" y="86"/>
                    <a:pt x="75" y="86"/>
                    <a:pt x="82" y="83"/>
                  </a:cubicBezTo>
                  <a:lnTo>
                    <a:pt x="101" y="83"/>
                  </a:lnTo>
                  <a:cubicBezTo>
                    <a:pt x="109" y="83"/>
                    <a:pt x="120" y="83"/>
                    <a:pt x="127" y="86"/>
                  </a:cubicBezTo>
                  <a:cubicBezTo>
                    <a:pt x="104" y="64"/>
                    <a:pt x="94" y="52"/>
                    <a:pt x="86" y="41"/>
                  </a:cubicBezTo>
                  <a:cubicBezTo>
                    <a:pt x="82" y="19"/>
                    <a:pt x="71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5" name="Google Shape;34965;p24"/>
            <p:cNvSpPr/>
            <p:nvPr/>
          </p:nvSpPr>
          <p:spPr>
            <a:xfrm>
              <a:off x="-5429028" y="-1857141"/>
              <a:ext cx="8261" cy="6494"/>
            </a:xfrm>
            <a:custGeom>
              <a:avLst/>
              <a:gdLst/>
              <a:ahLst/>
              <a:cxnLst/>
              <a:rect l="l" t="t" r="r" b="b"/>
              <a:pathLst>
                <a:path w="173" h="136" extrusionOk="0">
                  <a:moveTo>
                    <a:pt x="138" y="1"/>
                  </a:moveTo>
                  <a:cubicBezTo>
                    <a:pt x="128" y="1"/>
                    <a:pt x="116" y="4"/>
                    <a:pt x="109" y="9"/>
                  </a:cubicBezTo>
                  <a:cubicBezTo>
                    <a:pt x="0" y="46"/>
                    <a:pt x="0" y="61"/>
                    <a:pt x="86" y="135"/>
                  </a:cubicBezTo>
                  <a:cubicBezTo>
                    <a:pt x="102" y="125"/>
                    <a:pt x="105" y="99"/>
                    <a:pt x="128" y="99"/>
                  </a:cubicBezTo>
                  <a:lnTo>
                    <a:pt x="131" y="99"/>
                  </a:lnTo>
                  <a:cubicBezTo>
                    <a:pt x="102" y="49"/>
                    <a:pt x="161" y="46"/>
                    <a:pt x="173" y="16"/>
                  </a:cubicBezTo>
                  <a:cubicBezTo>
                    <a:pt x="165" y="4"/>
                    <a:pt x="154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6" name="Google Shape;34966;p24"/>
            <p:cNvSpPr/>
            <p:nvPr/>
          </p:nvSpPr>
          <p:spPr>
            <a:xfrm>
              <a:off x="-5424921" y="-1852462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42" y="1"/>
                  </a:moveTo>
                  <a:cubicBezTo>
                    <a:pt x="19" y="1"/>
                    <a:pt x="16" y="27"/>
                    <a:pt x="0" y="37"/>
                  </a:cubicBezTo>
                  <a:lnTo>
                    <a:pt x="0" y="53"/>
                  </a:lnTo>
                  <a:cubicBezTo>
                    <a:pt x="8" y="63"/>
                    <a:pt x="12" y="75"/>
                    <a:pt x="19" y="82"/>
                  </a:cubicBezTo>
                  <a:cubicBezTo>
                    <a:pt x="68" y="60"/>
                    <a:pt x="75" y="34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7" name="Google Shape;34967;p24"/>
            <p:cNvSpPr/>
            <p:nvPr/>
          </p:nvSpPr>
          <p:spPr>
            <a:xfrm>
              <a:off x="-5388488" y="-1885314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52" y="0"/>
                  </a:moveTo>
                  <a:cubicBezTo>
                    <a:pt x="45" y="0"/>
                    <a:pt x="34" y="8"/>
                    <a:pt x="26" y="11"/>
                  </a:cubicBezTo>
                  <a:cubicBezTo>
                    <a:pt x="26" y="26"/>
                    <a:pt x="0" y="45"/>
                    <a:pt x="30" y="61"/>
                  </a:cubicBezTo>
                  <a:cubicBezTo>
                    <a:pt x="41" y="61"/>
                    <a:pt x="48" y="68"/>
                    <a:pt x="60" y="68"/>
                  </a:cubicBezTo>
                  <a:cubicBezTo>
                    <a:pt x="64" y="68"/>
                    <a:pt x="67" y="68"/>
                    <a:pt x="71" y="61"/>
                  </a:cubicBezTo>
                  <a:cubicBezTo>
                    <a:pt x="83" y="49"/>
                    <a:pt x="79" y="30"/>
                    <a:pt x="71" y="19"/>
                  </a:cubicBezTo>
                  <a:cubicBezTo>
                    <a:pt x="64" y="8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8" name="Google Shape;34968;p24"/>
            <p:cNvSpPr/>
            <p:nvPr/>
          </p:nvSpPr>
          <p:spPr>
            <a:xfrm>
              <a:off x="-5418141" y="-209932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6"/>
                    <a:pt x="0" y="42"/>
                    <a:pt x="5" y="68"/>
                  </a:cubicBezTo>
                  <a:lnTo>
                    <a:pt x="8" y="68"/>
                  </a:lnTo>
                  <a:cubicBezTo>
                    <a:pt x="72" y="68"/>
                    <a:pt x="34" y="26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9" name="Google Shape;34969;p24"/>
            <p:cNvSpPr/>
            <p:nvPr/>
          </p:nvSpPr>
          <p:spPr>
            <a:xfrm>
              <a:off x="-5417950" y="-2101669"/>
              <a:ext cx="2865" cy="2388"/>
            </a:xfrm>
            <a:custGeom>
              <a:avLst/>
              <a:gdLst/>
              <a:ahLst/>
              <a:cxnLst/>
              <a:rect l="l" t="t" r="r" b="b"/>
              <a:pathLst>
                <a:path w="60" h="50" extrusionOk="0">
                  <a:moveTo>
                    <a:pt x="49" y="1"/>
                  </a:moveTo>
                  <a:cubicBezTo>
                    <a:pt x="19" y="1"/>
                    <a:pt x="1" y="12"/>
                    <a:pt x="27" y="49"/>
                  </a:cubicBezTo>
                  <a:cubicBezTo>
                    <a:pt x="46" y="38"/>
                    <a:pt x="60" y="30"/>
                    <a:pt x="60" y="4"/>
                  </a:cubicBezTo>
                  <a:cubicBezTo>
                    <a:pt x="56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0" name="Google Shape;34970;p24"/>
            <p:cNvSpPr/>
            <p:nvPr/>
          </p:nvSpPr>
          <p:spPr>
            <a:xfrm>
              <a:off x="-5286924" y="-2106492"/>
              <a:ext cx="3581" cy="3247"/>
            </a:xfrm>
            <a:custGeom>
              <a:avLst/>
              <a:gdLst/>
              <a:ahLst/>
              <a:cxnLst/>
              <a:rect l="l" t="t" r="r" b="b"/>
              <a:pathLst>
                <a:path w="75" h="68" extrusionOk="0">
                  <a:moveTo>
                    <a:pt x="49" y="0"/>
                  </a:moveTo>
                  <a:cubicBezTo>
                    <a:pt x="30" y="0"/>
                    <a:pt x="19" y="16"/>
                    <a:pt x="11" y="27"/>
                  </a:cubicBezTo>
                  <a:cubicBezTo>
                    <a:pt x="0" y="45"/>
                    <a:pt x="30" y="57"/>
                    <a:pt x="49" y="68"/>
                  </a:cubicBezTo>
                  <a:cubicBezTo>
                    <a:pt x="67" y="53"/>
                    <a:pt x="67" y="35"/>
                    <a:pt x="75" y="16"/>
                  </a:cubicBezTo>
                  <a:cubicBezTo>
                    <a:pt x="67" y="5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1" name="Google Shape;34971;p24"/>
            <p:cNvSpPr/>
            <p:nvPr/>
          </p:nvSpPr>
          <p:spPr>
            <a:xfrm>
              <a:off x="-5293513" y="-2103292"/>
              <a:ext cx="2340" cy="2913"/>
            </a:xfrm>
            <a:custGeom>
              <a:avLst/>
              <a:gdLst/>
              <a:ahLst/>
              <a:cxnLst/>
              <a:rect l="l" t="t" r="r" b="b"/>
              <a:pathLst>
                <a:path w="49" h="61" extrusionOk="0">
                  <a:moveTo>
                    <a:pt x="33" y="1"/>
                  </a:moveTo>
                  <a:cubicBezTo>
                    <a:pt x="33" y="20"/>
                    <a:pt x="0" y="38"/>
                    <a:pt x="30" y="61"/>
                  </a:cubicBezTo>
                  <a:lnTo>
                    <a:pt x="45" y="61"/>
                  </a:lnTo>
                  <a:cubicBezTo>
                    <a:pt x="45" y="42"/>
                    <a:pt x="48" y="20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2" name="Google Shape;34972;p24"/>
            <p:cNvSpPr/>
            <p:nvPr/>
          </p:nvSpPr>
          <p:spPr>
            <a:xfrm>
              <a:off x="-5357259" y="-1993658"/>
              <a:ext cx="3629" cy="3104"/>
            </a:xfrm>
            <a:custGeom>
              <a:avLst/>
              <a:gdLst/>
              <a:ahLst/>
              <a:cxnLst/>
              <a:rect l="l" t="t" r="r" b="b"/>
              <a:pathLst>
                <a:path w="76" h="65" extrusionOk="0">
                  <a:moveTo>
                    <a:pt x="26" y="1"/>
                  </a:moveTo>
                  <a:cubicBezTo>
                    <a:pt x="0" y="19"/>
                    <a:pt x="15" y="42"/>
                    <a:pt x="15" y="64"/>
                  </a:cubicBezTo>
                  <a:cubicBezTo>
                    <a:pt x="26" y="60"/>
                    <a:pt x="38" y="53"/>
                    <a:pt x="48" y="45"/>
                  </a:cubicBezTo>
                  <a:cubicBezTo>
                    <a:pt x="60" y="37"/>
                    <a:pt x="75" y="27"/>
                    <a:pt x="67" y="8"/>
                  </a:cubicBezTo>
                  <a:cubicBezTo>
                    <a:pt x="64" y="1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973" name="Google Shape;34973;p24"/>
          <p:cNvGrpSpPr/>
          <p:nvPr/>
        </p:nvGrpSpPr>
        <p:grpSpPr>
          <a:xfrm>
            <a:off x="8487782" y="4"/>
            <a:ext cx="1897990" cy="1953790"/>
            <a:chOff x="-4202044" y="-3668299"/>
            <a:chExt cx="576581" cy="593532"/>
          </a:xfrm>
        </p:grpSpPr>
        <p:sp>
          <p:nvSpPr>
            <p:cNvPr id="34974" name="Google Shape;34974;p24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5" name="Google Shape;34975;p24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6" name="Google Shape;34976;p24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7" name="Google Shape;34977;p24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8" name="Google Shape;34978;p24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9" name="Google Shape;34979;p24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0" name="Google Shape;34980;p24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1" name="Google Shape;34981;p24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2" name="Google Shape;34982;p24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3" name="Google Shape;34983;p24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4" name="Google Shape;34984;p24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5" name="Google Shape;34985;p24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6" name="Google Shape;34986;p24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7" name="Google Shape;34987;p24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8" name="Google Shape;34988;p24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9" name="Google Shape;34989;p24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0" name="Google Shape;34990;p24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1" name="Google Shape;34991;p24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2" name="Google Shape;34992;p24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3" name="Google Shape;34993;p24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4" name="Google Shape;34994;p24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5" name="Google Shape;34995;p24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6" name="Google Shape;34996;p24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7" name="Google Shape;34997;p24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8" name="Google Shape;34998;p24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9" name="Google Shape;34999;p24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0" name="Google Shape;35000;p24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1" name="Google Shape;35001;p24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2" name="Google Shape;35002;p24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3" name="Google Shape;35003;p24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4" name="Google Shape;35004;p24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5" name="Google Shape;35005;p24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6" name="Google Shape;35006;p24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7" name="Google Shape;35007;p24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8" name="Google Shape;35008;p24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9" name="Google Shape;35009;p24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0" name="Google Shape;35010;p24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1" name="Google Shape;35011;p24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2" name="Google Shape;35012;p24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3" name="Google Shape;35013;p24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4" name="Google Shape;35014;p24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5" name="Google Shape;35015;p24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6" name="Google Shape;35016;p24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7" name="Google Shape;35017;p24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8" name="Google Shape;35018;p24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9" name="Google Shape;35019;p24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0" name="Google Shape;35020;p24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1" name="Google Shape;35021;p24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2" name="Google Shape;35022;p24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3" name="Google Shape;35023;p24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4" name="Google Shape;35024;p24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5" name="Google Shape;35025;p24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6" name="Google Shape;35026;p24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7" name="Google Shape;35027;p24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8" name="Google Shape;35028;p24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9" name="Google Shape;35029;p24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0" name="Google Shape;35030;p24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1" name="Google Shape;35031;p24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2" name="Google Shape;35032;p24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3" name="Google Shape;35033;p24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4" name="Google Shape;35034;p24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5" name="Google Shape;35035;p24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6" name="Google Shape;35036;p24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7" name="Google Shape;35037;p24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8" name="Google Shape;35038;p24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9" name="Google Shape;35039;p24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0" name="Google Shape;35040;p24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1" name="Google Shape;35041;p24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2" name="Google Shape;35042;p24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3" name="Google Shape;35043;p24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4" name="Google Shape;35044;p24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5" name="Google Shape;35045;p24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6" name="Google Shape;35046;p24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7" name="Google Shape;35047;p24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8" name="Google Shape;35048;p24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9" name="Google Shape;35049;p24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0" name="Google Shape;35050;p24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1" name="Google Shape;35051;p24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2" name="Google Shape;35052;p24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3" name="Google Shape;35053;p24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4" name="Google Shape;35054;p24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5" name="Google Shape;35055;p24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6" name="Google Shape;35056;p24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7" name="Google Shape;35057;p24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8" name="Google Shape;35058;p24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9" name="Google Shape;35059;p24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0" name="Google Shape;35060;p24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1" name="Google Shape;35061;p24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2" name="Google Shape;35062;p24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3" name="Google Shape;35063;p24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4" name="Google Shape;35064;p24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5" name="Google Shape;35065;p24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6" name="Google Shape;35066;p24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7" name="Google Shape;35067;p24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8" name="Google Shape;35068;p24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9" name="Google Shape;35069;p24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0" name="Google Shape;35070;p24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1" name="Google Shape;35071;p24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2" name="Google Shape;35072;p24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3" name="Google Shape;35073;p24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4" name="Google Shape;35074;p24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5" name="Google Shape;35075;p24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6" name="Google Shape;35076;p24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7" name="Google Shape;35077;p24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8" name="Google Shape;35078;p24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9" name="Google Shape;35079;p24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0" name="Google Shape;35080;p24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1" name="Google Shape;35081;p24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2" name="Google Shape;35082;p24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3" name="Google Shape;35083;p24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4" name="Google Shape;35084;p24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5" name="Google Shape;35085;p24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6" name="Google Shape;35086;p24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7" name="Google Shape;35087;p24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8" name="Google Shape;35088;p24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9" name="Google Shape;35089;p24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0" name="Google Shape;35090;p24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1" name="Google Shape;35091;p24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2" name="Google Shape;35092;p24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3" name="Google Shape;35093;p24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4" name="Google Shape;35094;p24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5" name="Google Shape;35095;p24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6" name="Google Shape;35096;p24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7" name="Google Shape;35097;p24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8" name="Google Shape;35098;p24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9" name="Google Shape;35099;p24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0" name="Google Shape;35100;p24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1" name="Google Shape;35101;p24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2" name="Google Shape;35102;p24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3" name="Google Shape;35103;p24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4" name="Google Shape;35104;p24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5" name="Google Shape;35105;p24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6" name="Google Shape;35106;p24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7" name="Google Shape;35107;p24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8" name="Google Shape;35108;p24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9" name="Google Shape;35109;p24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0" name="Google Shape;35110;p24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1" name="Google Shape;35111;p24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2" name="Google Shape;35112;p24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3" name="Google Shape;35113;p24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4" name="Google Shape;35114;p24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5" name="Google Shape;35115;p24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6" name="Google Shape;35116;p24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7" name="Google Shape;35117;p24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8" name="Google Shape;35118;p24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9" name="Google Shape;35119;p24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0" name="Google Shape;35120;p24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1" name="Google Shape;35121;p24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2" name="Google Shape;35122;p24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3" name="Google Shape;35123;p24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4" name="Google Shape;35124;p24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5" name="Google Shape;35125;p24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6" name="Google Shape;35126;p24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7" name="Google Shape;35127;p24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8" name="Google Shape;35128;p24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9" name="Google Shape;35129;p24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0" name="Google Shape;35130;p24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1" name="Google Shape;35131;p24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2" name="Google Shape;35132;p24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3" name="Google Shape;35133;p24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4" name="Google Shape;35134;p24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5" name="Google Shape;35135;p24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6" name="Google Shape;35136;p24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7" name="Google Shape;35137;p24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8" name="Google Shape;35138;p24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9" name="Google Shape;35139;p24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0" name="Google Shape;35140;p24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1" name="Google Shape;35141;p24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2" name="Google Shape;35142;p24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3" name="Google Shape;35143;p24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4" name="Google Shape;35144;p24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5" name="Google Shape;35145;p24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6" name="Google Shape;35146;p24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7" name="Google Shape;35147;p24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8" name="Google Shape;35148;p24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9" name="Google Shape;35149;p24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0" name="Google Shape;35150;p24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1" name="Google Shape;35151;p24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2" name="Google Shape;35152;p24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3" name="Google Shape;35153;p24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4" name="Google Shape;35154;p24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5" name="Google Shape;35155;p24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6" name="Google Shape;35156;p24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7" name="Google Shape;35157;p24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8" name="Google Shape;35158;p24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9" name="Google Shape;35159;p24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0" name="Google Shape;35160;p24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1" name="Google Shape;35161;p24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2" name="Google Shape;35162;p24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3" name="Google Shape;35163;p24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4" name="Google Shape;35164;p24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5" name="Google Shape;35165;p24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6" name="Google Shape;35166;p24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7" name="Google Shape;35167;p24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8" name="Google Shape;35168;p24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9" name="Google Shape;35169;p24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0" name="Google Shape;35170;p24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1" name="Google Shape;35171;p24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2" name="Google Shape;35172;p24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3" name="Google Shape;35173;p24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4" name="Google Shape;35174;p24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5" name="Google Shape;35175;p24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6" name="Google Shape;35176;p24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7" name="Google Shape;35177;p24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8" name="Google Shape;35178;p24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9" name="Google Shape;35179;p24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0" name="Google Shape;35180;p24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1" name="Google Shape;35181;p24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2" name="Google Shape;35182;p24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3" name="Google Shape;35183;p24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4" name="Google Shape;35184;p24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5" name="Google Shape;35185;p24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6" name="Google Shape;35186;p24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7" name="Google Shape;35187;p24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8" name="Google Shape;35188;p24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9" name="Google Shape;35189;p24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0" name="Google Shape;35190;p24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1" name="Google Shape;35191;p24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2" name="Google Shape;35192;p24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3" name="Google Shape;35193;p24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4" name="Google Shape;35194;p24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5" name="Google Shape;35195;p24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6" name="Google Shape;35196;p24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7" name="Google Shape;35197;p24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8" name="Google Shape;35198;p24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9" name="Google Shape;35199;p24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0" name="Google Shape;35200;p24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1" name="Google Shape;35201;p24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2" name="Google Shape;35202;p24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3" name="Google Shape;35203;p24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4" name="Google Shape;35204;p24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5" name="Google Shape;35205;p24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6" name="Google Shape;35206;p24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7" name="Google Shape;35207;p24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8" name="Google Shape;35208;p24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9" name="Google Shape;35209;p24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0" name="Google Shape;35210;p24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1" name="Google Shape;35211;p24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2" name="Google Shape;35212;p24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3" name="Google Shape;35213;p24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4" name="Google Shape;35214;p24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5" name="Google Shape;35215;p24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6" name="Google Shape;35216;p24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7" name="Google Shape;35217;p24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8" name="Google Shape;35218;p24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9" name="Google Shape;35219;p24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0" name="Google Shape;35220;p24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1" name="Google Shape;35221;p24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2" name="Google Shape;35222;p24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3" name="Google Shape;35223;p24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4" name="Google Shape;35224;p24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5" name="Google Shape;35225;p24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6" name="Google Shape;35226;p24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7" name="Google Shape;35227;p24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8" name="Google Shape;35228;p24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9" name="Google Shape;35229;p24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0" name="Google Shape;35230;p24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1" name="Google Shape;35231;p24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2" name="Google Shape;35232;p24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3" name="Google Shape;35233;p24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4" name="Google Shape;35234;p24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5" name="Google Shape;35235;p24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6" name="Google Shape;35236;p24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7" name="Google Shape;35237;p24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8" name="Google Shape;35238;p24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9" name="Google Shape;35239;p24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0" name="Google Shape;35240;p24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1" name="Google Shape;35241;p24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2" name="Google Shape;35242;p24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3" name="Google Shape;35243;p24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4" name="Google Shape;35244;p24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5" name="Google Shape;35245;p24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6" name="Google Shape;35246;p24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7" name="Google Shape;35247;p24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8" name="Google Shape;35248;p24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9" name="Google Shape;35249;p24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0" name="Google Shape;35250;p24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1" name="Google Shape;35251;p24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2" name="Google Shape;35252;p24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3" name="Google Shape;35253;p24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4" name="Google Shape;35254;p24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5" name="Google Shape;35255;p24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6" name="Google Shape;35256;p24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7" name="Google Shape;35257;p24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8" name="Google Shape;35258;p24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9" name="Google Shape;35259;p24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0" name="Google Shape;35260;p24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1" name="Google Shape;35261;p24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2" name="Google Shape;35262;p24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3" name="Google Shape;35263;p24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4" name="Google Shape;35264;p24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5" name="Google Shape;35265;p24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6" name="Google Shape;35266;p24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7" name="Google Shape;35267;p24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8" name="Google Shape;35268;p24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9" name="Google Shape;35269;p24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0" name="Google Shape;35270;p24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1" name="Google Shape;35271;p24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2" name="Google Shape;35272;p24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3" name="Google Shape;35273;p24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4" name="Google Shape;35274;p24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5" name="Google Shape;35275;p24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6" name="Google Shape;35276;p24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7" name="Google Shape;35277;p24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8" name="Google Shape;35278;p24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9" name="Google Shape;35279;p24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0" name="Google Shape;35280;p24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1" name="Google Shape;35281;p24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2" name="Google Shape;35282;p24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3" name="Google Shape;35283;p24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4" name="Google Shape;35284;p24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5" name="Google Shape;35285;p24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6" name="Google Shape;35286;p24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7" name="Google Shape;35287;p24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8" name="Google Shape;35288;p24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9" name="Google Shape;35289;p24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0" name="Google Shape;35290;p24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1" name="Google Shape;35291;p24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2" name="Google Shape;35292;p24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3" name="Google Shape;35293;p24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4" name="Google Shape;35294;p24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5" name="Google Shape;35295;p24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6" name="Google Shape;35296;p24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7" name="Google Shape;35297;p24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8" name="Google Shape;35298;p24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9" name="Google Shape;35299;p24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0" name="Google Shape;35300;p24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1" name="Google Shape;35301;p24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2" name="Google Shape;35302;p24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3" name="Google Shape;35303;p24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4" name="Google Shape;35304;p24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5" name="Google Shape;35305;p24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6" name="Google Shape;35306;p24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7" name="Google Shape;35307;p24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8" name="Google Shape;35308;p24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9" name="Google Shape;35309;p24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0" name="Google Shape;35310;p24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1" name="Google Shape;35311;p24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2" name="Google Shape;35312;p24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3" name="Google Shape;35313;p24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4" name="Google Shape;35314;p24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5" name="Google Shape;35315;p24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6" name="Google Shape;35316;p24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7" name="Google Shape;35317;p24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8" name="Google Shape;35318;p24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9" name="Google Shape;35319;p24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0" name="Google Shape;35320;p24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1" name="Google Shape;35321;p24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2" name="Google Shape;35322;p24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3" name="Google Shape;35323;p24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4" name="Google Shape;35324;p24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5" name="Google Shape;35325;p24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6" name="Google Shape;35326;p24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7" name="Google Shape;35327;p24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8" name="Google Shape;35328;p24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9" name="Google Shape;35329;p24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0" name="Google Shape;35330;p24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1" name="Google Shape;35331;p24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2" name="Google Shape;35332;p24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3" name="Google Shape;35333;p24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4" name="Google Shape;35334;p24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5" name="Google Shape;35335;p24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6" name="Google Shape;35336;p24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7" name="Google Shape;35337;p24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8" name="Google Shape;35338;p24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9" name="Google Shape;35339;p24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0" name="Google Shape;35340;p24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1" name="Google Shape;35341;p24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2" name="Google Shape;35342;p24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3" name="Google Shape;35343;p24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4" name="Google Shape;35344;p24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5" name="Google Shape;35345;p24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6" name="Google Shape;35346;p24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7" name="Google Shape;35347;p24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8" name="Google Shape;35348;p24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9" name="Google Shape;35349;p24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0" name="Google Shape;35350;p24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1" name="Google Shape;35351;p24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2" name="Google Shape;35352;p24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3" name="Google Shape;35353;p24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4" name="Google Shape;35354;p24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5" name="Google Shape;35355;p24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6" name="Google Shape;35356;p24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7" name="Google Shape;35357;p24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8" name="Google Shape;35358;p24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9" name="Google Shape;35359;p24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0" name="Google Shape;35360;p24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1" name="Google Shape;35361;p24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2" name="Google Shape;35362;p24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3" name="Google Shape;35363;p24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4" name="Google Shape;35364;p24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5" name="Google Shape;35365;p24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6" name="Google Shape;35366;p24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7" name="Google Shape;35367;p24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8" name="Google Shape;35368;p24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9" name="Google Shape;35369;p24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0" name="Google Shape;35370;p24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1" name="Google Shape;35371;p24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2" name="Google Shape;35372;p24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3" name="Google Shape;35373;p24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4" name="Google Shape;35374;p24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5" name="Google Shape;35375;p24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6" name="Google Shape;35376;p24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7" name="Google Shape;35377;p24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8" name="Google Shape;35378;p24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9" name="Google Shape;35379;p24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0" name="Google Shape;35380;p24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1" name="Google Shape;35381;p24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2" name="Google Shape;35382;p24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3" name="Google Shape;35383;p24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4" name="Google Shape;35384;p24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5" name="Google Shape;35385;p24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6" name="Google Shape;35386;p24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7" name="Google Shape;35387;p24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8" name="Google Shape;35388;p24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9" name="Google Shape;35389;p24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0" name="Google Shape;35390;p24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1" name="Google Shape;35391;p24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2" name="Google Shape;35392;p24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3" name="Google Shape;35393;p24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4" name="Google Shape;35394;p24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5" name="Google Shape;35395;p24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6" name="Google Shape;35396;p24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7" name="Google Shape;35397;p24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8" name="Google Shape;35398;p24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9" name="Google Shape;35399;p24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0" name="Google Shape;35400;p24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1" name="Google Shape;35401;p24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2" name="Google Shape;35402;p24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3" name="Google Shape;35403;p24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4" name="Google Shape;35404;p24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5" name="Google Shape;35405;p24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6" name="Google Shape;35406;p24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7" name="Google Shape;35407;p24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8" name="Google Shape;35408;p24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9" name="Google Shape;35409;p24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0" name="Google Shape;35410;p24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1" name="Google Shape;35411;p24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2" name="Google Shape;35412;p24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3" name="Google Shape;35413;p24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4" name="Google Shape;35414;p24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5" name="Google Shape;35415;p24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6" name="Google Shape;35416;p24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7" name="Google Shape;35417;p24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8" name="Google Shape;35418;p24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9" name="Google Shape;35419;p24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0" name="Google Shape;35420;p24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1" name="Google Shape;35421;p24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2" name="Google Shape;35422;p24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3" name="Google Shape;35423;p24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4" name="Google Shape;35424;p24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5" name="Google Shape;35425;p24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6" name="Google Shape;35426;p24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7" name="Google Shape;35427;p24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8" name="Google Shape;35428;p24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9" name="Google Shape;35429;p24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0" name="Google Shape;35430;p24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1" name="Google Shape;35431;p24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2" name="Google Shape;35432;p24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3" name="Google Shape;35433;p24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4" name="Google Shape;35434;p24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5" name="Google Shape;35435;p24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6" name="Google Shape;35436;p24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7" name="Google Shape;35437;p24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8" name="Google Shape;35438;p24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9" name="Google Shape;35439;p24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0" name="Google Shape;35440;p24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1" name="Google Shape;35441;p24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2" name="Google Shape;35442;p24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3" name="Google Shape;35443;p24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4" name="Google Shape;35444;p24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5" name="Google Shape;35445;p24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6" name="Google Shape;35446;p24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7" name="Google Shape;35447;p24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8" name="Google Shape;35448;p24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9" name="Google Shape;35449;p24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0" name="Google Shape;35450;p24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1" name="Google Shape;35451;p24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2" name="Google Shape;35452;p24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3" name="Google Shape;35453;p24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4" name="Google Shape;35454;p24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5" name="Google Shape;35455;p24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6" name="Google Shape;35456;p24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7" name="Google Shape;35457;p24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8" name="Google Shape;35458;p24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9" name="Google Shape;35459;p24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0" name="Google Shape;35460;p24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1" name="Google Shape;35461;p24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2" name="Google Shape;35462;p24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3" name="Google Shape;35463;p24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4" name="Google Shape;35464;p24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5" name="Google Shape;35465;p24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6" name="Google Shape;35466;p24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7" name="Google Shape;35467;p24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8" name="Google Shape;35468;p24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9" name="Google Shape;35469;p24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0" name="Google Shape;35470;p24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1" name="Google Shape;35471;p24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2" name="Google Shape;35472;p24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3" name="Google Shape;35473;p24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4" name="Google Shape;35474;p24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5" name="Google Shape;35475;p24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6" name="Google Shape;35476;p24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7" name="Google Shape;35477;p24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8" name="Google Shape;35478;p24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9" name="Google Shape;35479;p24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0" name="Google Shape;35480;p24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1" name="Google Shape;35481;p24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2" name="Google Shape;35482;p24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3" name="Google Shape;35483;p24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4" name="Google Shape;35484;p24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5" name="Google Shape;35485;p24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6" name="Google Shape;35486;p24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7" name="Google Shape;35487;p24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8" name="Google Shape;35488;p24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9" name="Google Shape;35489;p24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0" name="Google Shape;35490;p24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1" name="Google Shape;35491;p24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2" name="Google Shape;35492;p24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3" name="Google Shape;35493;p24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4" name="Google Shape;35494;p24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5" name="Google Shape;35495;p24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6" name="Google Shape;35496;p24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7" name="Google Shape;35497;p24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8" name="Google Shape;35498;p24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9" name="Google Shape;35499;p24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0" name="Google Shape;35500;p24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1" name="Google Shape;35501;p24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2" name="Google Shape;35502;p24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3" name="Google Shape;35503;p24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4" name="Google Shape;35504;p24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5" name="Google Shape;35505;p24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6" name="Google Shape;35506;p24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7" name="Google Shape;35507;p24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8" name="Google Shape;35508;p24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9" name="Google Shape;35509;p24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0" name="Google Shape;35510;p24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1" name="Google Shape;35511;p24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2" name="Google Shape;35512;p24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3" name="Google Shape;35513;p24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4" name="Google Shape;35514;p24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5" name="Google Shape;35515;p24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6" name="Google Shape;35516;p24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7" name="Google Shape;35517;p24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8" name="Google Shape;35518;p24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9" name="Google Shape;35519;p24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0" name="Google Shape;35520;p24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1" name="Google Shape;35521;p24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2" name="Google Shape;35522;p24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3" name="Google Shape;35523;p24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4" name="Google Shape;35524;p24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5" name="Google Shape;35525;p24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6" name="Google Shape;35526;p24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7" name="Google Shape;35527;p24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8" name="Google Shape;35528;p24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9" name="Google Shape;35529;p24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0" name="Google Shape;35530;p24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1" name="Google Shape;35531;p24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2" name="Google Shape;35532;p24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3" name="Google Shape;35533;p24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4" name="Google Shape;35534;p24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5" name="Google Shape;35535;p24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6" name="Google Shape;35536;p24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7" name="Google Shape;35537;p24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8" name="Google Shape;35538;p24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9" name="Google Shape;35539;p24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0" name="Google Shape;35540;p24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1" name="Google Shape;35541;p24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2" name="Google Shape;35542;p24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3" name="Google Shape;35543;p24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4" name="Google Shape;35544;p24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5" name="Google Shape;35545;p24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6" name="Google Shape;35546;p24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7" name="Google Shape;35547;p24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8" name="Google Shape;35548;p24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9" name="Google Shape;35549;p24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0" name="Google Shape;35550;p24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1" name="Google Shape;35551;p24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2" name="Google Shape;35552;p24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3" name="Google Shape;35553;p24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4" name="Google Shape;35554;p24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5" name="Google Shape;35555;p24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6" name="Google Shape;35556;p24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7" name="Google Shape;35557;p24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8" name="Google Shape;35558;p24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9" name="Google Shape;35559;p24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0" name="Google Shape;35560;p24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1" name="Google Shape;35561;p24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2" name="Google Shape;35562;p24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3" name="Google Shape;35563;p24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4" name="Google Shape;35564;p24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5" name="Google Shape;35565;p24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6" name="Google Shape;35566;p24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7" name="Google Shape;35567;p24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8" name="Google Shape;35568;p24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9" name="Google Shape;35569;p24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0" name="Google Shape;35570;p24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1" name="Google Shape;35571;p24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2" name="Google Shape;35572;p24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3" name="Google Shape;35573;p24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4" name="Google Shape;35574;p24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5" name="Google Shape;35575;p24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6" name="Google Shape;35576;p24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7" name="Google Shape;35577;p24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8" name="Google Shape;35578;p24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79" name="Google Shape;35579;p24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0" name="Google Shape;35580;p24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1" name="Google Shape;35581;p24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2" name="Google Shape;35582;p24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3" name="Google Shape;35583;p24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4" name="Google Shape;35584;p24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5" name="Google Shape;35585;p24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6" name="Google Shape;35586;p24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7" name="Google Shape;35587;p24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8" name="Google Shape;35588;p24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89" name="Google Shape;35589;p24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0" name="Google Shape;35590;p24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1" name="Google Shape;35591;p24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2" name="Google Shape;35592;p24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3" name="Google Shape;35593;p24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4" name="Google Shape;35594;p24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5" name="Google Shape;35595;p24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6" name="Google Shape;35596;p24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7" name="Google Shape;35597;p24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8" name="Google Shape;35598;p24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9" name="Google Shape;35599;p24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0" name="Google Shape;35600;p24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1" name="Google Shape;35601;p24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2" name="Google Shape;35602;p24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3" name="Google Shape;35603;p24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4" name="Google Shape;35604;p24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5" name="Google Shape;35605;p24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6" name="Google Shape;35606;p24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7" name="Google Shape;35607;p24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8" name="Google Shape;35608;p24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9" name="Google Shape;35609;p24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0" name="Google Shape;35610;p24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1" name="Google Shape;35611;p24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2" name="Google Shape;35612;p24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3" name="Google Shape;35613;p24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4" name="Google Shape;35614;p24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5" name="Google Shape;35615;p24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6" name="Google Shape;35616;p24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7" name="Google Shape;35617;p24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8" name="Google Shape;35618;p24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9" name="Google Shape;35619;p24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0" name="Google Shape;35620;p24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1" name="Google Shape;35621;p24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2" name="Google Shape;35622;p24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3" name="Google Shape;35623;p24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4" name="Google Shape;35624;p24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5" name="Google Shape;35625;p24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6" name="Google Shape;35626;p24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7" name="Google Shape;35627;p24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8" name="Google Shape;35628;p24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9" name="Google Shape;35629;p24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0" name="Google Shape;35630;p24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1" name="Google Shape;35631;p24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2" name="Google Shape;35632;p24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3" name="Google Shape;35633;p24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4" name="Google Shape;35634;p24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5" name="Google Shape;35635;p24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6" name="Google Shape;35636;p24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7" name="Google Shape;35637;p24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8" name="Google Shape;35638;p24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9" name="Google Shape;35639;p24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0" name="Google Shape;35640;p24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1" name="Google Shape;35641;p24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2" name="Google Shape;35642;p24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3" name="Google Shape;35643;p24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4" name="Google Shape;35644;p24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5" name="Google Shape;35645;p24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6" name="Google Shape;35646;p24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7" name="Google Shape;35647;p24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8" name="Google Shape;35648;p24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9" name="Google Shape;35649;p24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0" name="Google Shape;35650;p24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1" name="Google Shape;35651;p24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2" name="Google Shape;35652;p24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3" name="Google Shape;35653;p24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4" name="Google Shape;35654;p24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5" name="Google Shape;35655;p24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6" name="Google Shape;35656;p24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7" name="Google Shape;35657;p24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8" name="Google Shape;35658;p24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9" name="Google Shape;35659;p24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0" name="Google Shape;35660;p24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1" name="Google Shape;35661;p24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2" name="Google Shape;35662;p24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3" name="Google Shape;35663;p24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4" name="Google Shape;35664;p24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5" name="Google Shape;35665;p24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6" name="Google Shape;35666;p24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7" name="Google Shape;35667;p24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8" name="Google Shape;35668;p24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9" name="Google Shape;35669;p24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0" name="Google Shape;35670;p24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1" name="Google Shape;35671;p24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2" name="Google Shape;35672;p24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3" name="Google Shape;35673;p24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4" name="Google Shape;35674;p24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5" name="Google Shape;35675;p24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6" name="Google Shape;35676;p24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7" name="Google Shape;35677;p24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8" name="Google Shape;35678;p24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9" name="Google Shape;35679;p24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0" name="Google Shape;35680;p24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1" name="Google Shape;35681;p24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2" name="Google Shape;35682;p24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3" name="Google Shape;35683;p24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4" name="Google Shape;35684;p24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5" name="Google Shape;35685;p24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6" name="Google Shape;35686;p24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7" name="Google Shape;35687;p24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8" name="Google Shape;35688;p24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9" name="Google Shape;35689;p24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0" name="Google Shape;35690;p24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1" name="Google Shape;35691;p24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2" name="Google Shape;35692;p24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3" name="Google Shape;35693;p24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4" name="Google Shape;35694;p24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5" name="Google Shape;35695;p24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6" name="Google Shape;35696;p24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7" name="Google Shape;35697;p24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8" name="Google Shape;35698;p24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9" name="Google Shape;35699;p24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0" name="Google Shape;35700;p24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1" name="Google Shape;35701;p24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2" name="Google Shape;35702;p24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3" name="Google Shape;35703;p24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4" name="Google Shape;35704;p24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5" name="Google Shape;35705;p24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6" name="Google Shape;35706;p24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7" name="Google Shape;35707;p24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8" name="Google Shape;35708;p24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9" name="Google Shape;35709;p24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0" name="Google Shape;35710;p24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1" name="Google Shape;35711;p24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2" name="Google Shape;35712;p24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3" name="Google Shape;35713;p24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4" name="Google Shape;35714;p24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5" name="Google Shape;35715;p24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6" name="Google Shape;35716;p24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7" name="Google Shape;35717;p24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8" name="Google Shape;35718;p24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9" name="Google Shape;35719;p24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0" name="Google Shape;35720;p24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1" name="Google Shape;35721;p24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2" name="Google Shape;35722;p24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3" name="Google Shape;35723;p24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4" name="Google Shape;35724;p24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5" name="Google Shape;35725;p24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6" name="Google Shape;35726;p24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7" name="Google Shape;35727;p24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8" name="Google Shape;35728;p24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9" name="Google Shape;35729;p24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0" name="Google Shape;35730;p24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1" name="Google Shape;35731;p24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2" name="Google Shape;35732;p24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3" name="Google Shape;35733;p24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4" name="Google Shape;35734;p24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5" name="Google Shape;35735;p24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6" name="Google Shape;35736;p24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7" name="Google Shape;35737;p24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8" name="Google Shape;35738;p24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9" name="Google Shape;35739;p24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0" name="Google Shape;35740;p24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1" name="Google Shape;35741;p24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2" name="Google Shape;35742;p24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3" name="Google Shape;35743;p24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4" name="Google Shape;35744;p24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5" name="Google Shape;35745;p24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6" name="Google Shape;35746;p24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7" name="Google Shape;35747;p24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8" name="Google Shape;35748;p24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9" name="Google Shape;35749;p24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0" name="Google Shape;35750;p24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1" name="Google Shape;35751;p24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2" name="Google Shape;35752;p24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3" name="Google Shape;35753;p24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4" name="Google Shape;35754;p24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5" name="Google Shape;35755;p24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6" name="Google Shape;35756;p24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7" name="Google Shape;35757;p24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8" name="Google Shape;35758;p24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9" name="Google Shape;35759;p24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0" name="Google Shape;35760;p24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1" name="Google Shape;35761;p24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2" name="Google Shape;35762;p24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3" name="Google Shape;35763;p24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4" name="Google Shape;35764;p24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5" name="Google Shape;35765;p24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6" name="Google Shape;35766;p24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7" name="Google Shape;35767;p24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8" name="Google Shape;35768;p24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9" name="Google Shape;35769;p24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0" name="Google Shape;35770;p24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1" name="Google Shape;35771;p24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2" name="Google Shape;35772;p24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3" name="Google Shape;35773;p24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4" name="Google Shape;35774;p24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5" name="Google Shape;35775;p24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6" name="Google Shape;35776;p24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7" name="Google Shape;35777;p24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8" name="Google Shape;35778;p24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9" name="Google Shape;35779;p24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0" name="Google Shape;35780;p24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1" name="Google Shape;35781;p24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2" name="Google Shape;35782;p24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3" name="Google Shape;35783;p24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4" name="Google Shape;35784;p24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5" name="Google Shape;35785;p24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6" name="Google Shape;35786;p24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7" name="Google Shape;35787;p24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8" name="Google Shape;35788;p24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9" name="Google Shape;35789;p24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0" name="Google Shape;35790;p24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1" name="Google Shape;35791;p24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2" name="Google Shape;35792;p24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3" name="Google Shape;35793;p24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4" name="Google Shape;35794;p24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5" name="Google Shape;35795;p24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6" name="Google Shape;35796;p24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7" name="Google Shape;35797;p24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8" name="Google Shape;35798;p24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9" name="Google Shape;35799;p24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0" name="Google Shape;35800;p24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1" name="Google Shape;35801;p24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2" name="Google Shape;35802;p24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3" name="Google Shape;35803;p24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4" name="Google Shape;35804;p24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5" name="Google Shape;35805;p24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6" name="Google Shape;35806;p24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7" name="Google Shape;35807;p24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8" name="Google Shape;35808;p24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9" name="Google Shape;35809;p24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0" name="Google Shape;35810;p24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1" name="Google Shape;35811;p24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2" name="Google Shape;35812;p24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3" name="Google Shape;35813;p24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4" name="Google Shape;35814;p24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5" name="Google Shape;35815;p24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6" name="Google Shape;35816;p24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7" name="Google Shape;35817;p24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8" name="Google Shape;35818;p24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9" name="Google Shape;35819;p24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0" name="Google Shape;35820;p24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1" name="Google Shape;35821;p24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2" name="Google Shape;35822;p24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3" name="Google Shape;35823;p24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4" name="Google Shape;35824;p24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5825" name="Google Shape;35825;p24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LANK_1_1_1_1_1_1_1">
    <p:spTree>
      <p:nvGrpSpPr>
        <p:cNvPr id="1" name="Shape 41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775" name="Google Shape;41775;p2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707337" flipH="1">
            <a:off x="-905300" y="-807061"/>
            <a:ext cx="2018541" cy="20566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776" name="Google Shape;41776;p28"/>
          <p:cNvGrpSpPr/>
          <p:nvPr/>
        </p:nvGrpSpPr>
        <p:grpSpPr>
          <a:xfrm flipH="1">
            <a:off x="4794820" y="4291979"/>
            <a:ext cx="1897990" cy="1953790"/>
            <a:chOff x="-4202044" y="-3668299"/>
            <a:chExt cx="576581" cy="593532"/>
          </a:xfrm>
        </p:grpSpPr>
        <p:sp>
          <p:nvSpPr>
            <p:cNvPr id="41777" name="Google Shape;41777;p28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8" name="Google Shape;41778;p28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9" name="Google Shape;41779;p28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0" name="Google Shape;41780;p28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1" name="Google Shape;41781;p28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2" name="Google Shape;41782;p28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3" name="Google Shape;41783;p28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4" name="Google Shape;41784;p28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5" name="Google Shape;41785;p28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6" name="Google Shape;41786;p28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7" name="Google Shape;41787;p28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8" name="Google Shape;41788;p28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9" name="Google Shape;41789;p28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0" name="Google Shape;41790;p28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1" name="Google Shape;41791;p28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2" name="Google Shape;41792;p28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3" name="Google Shape;41793;p28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4" name="Google Shape;41794;p28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5" name="Google Shape;41795;p28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6" name="Google Shape;41796;p28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7" name="Google Shape;41797;p28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8" name="Google Shape;41798;p28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9" name="Google Shape;41799;p28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0" name="Google Shape;41800;p28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1" name="Google Shape;41801;p28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2" name="Google Shape;41802;p28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3" name="Google Shape;41803;p28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4" name="Google Shape;41804;p28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5" name="Google Shape;41805;p28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6" name="Google Shape;41806;p28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7" name="Google Shape;41807;p28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8" name="Google Shape;41808;p28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9" name="Google Shape;41809;p28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0" name="Google Shape;41810;p28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1" name="Google Shape;41811;p28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2" name="Google Shape;41812;p28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3" name="Google Shape;41813;p28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4" name="Google Shape;41814;p28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5" name="Google Shape;41815;p28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6" name="Google Shape;41816;p28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7" name="Google Shape;41817;p28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8" name="Google Shape;41818;p28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9" name="Google Shape;41819;p28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0" name="Google Shape;41820;p28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1" name="Google Shape;41821;p28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2" name="Google Shape;41822;p28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3" name="Google Shape;41823;p28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4" name="Google Shape;41824;p28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5" name="Google Shape;41825;p28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6" name="Google Shape;41826;p28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7" name="Google Shape;41827;p28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8" name="Google Shape;41828;p28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9" name="Google Shape;41829;p28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0" name="Google Shape;41830;p28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1" name="Google Shape;41831;p28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2" name="Google Shape;41832;p28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3" name="Google Shape;41833;p28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4" name="Google Shape;41834;p28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5" name="Google Shape;41835;p28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6" name="Google Shape;41836;p28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7" name="Google Shape;41837;p28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8" name="Google Shape;41838;p28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9" name="Google Shape;41839;p28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0" name="Google Shape;41840;p28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1" name="Google Shape;41841;p28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2" name="Google Shape;41842;p28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3" name="Google Shape;41843;p28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4" name="Google Shape;41844;p28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5" name="Google Shape;41845;p28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6" name="Google Shape;41846;p28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7" name="Google Shape;41847;p28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8" name="Google Shape;41848;p28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9" name="Google Shape;41849;p28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0" name="Google Shape;41850;p28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1" name="Google Shape;41851;p28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2" name="Google Shape;41852;p28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3" name="Google Shape;41853;p28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4" name="Google Shape;41854;p28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5" name="Google Shape;41855;p28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6" name="Google Shape;41856;p28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7" name="Google Shape;41857;p28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8" name="Google Shape;41858;p28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9" name="Google Shape;41859;p28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0" name="Google Shape;41860;p28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1" name="Google Shape;41861;p28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2" name="Google Shape;41862;p28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3" name="Google Shape;41863;p28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4" name="Google Shape;41864;p28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5" name="Google Shape;41865;p28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6" name="Google Shape;41866;p28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7" name="Google Shape;41867;p28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8" name="Google Shape;41868;p28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9" name="Google Shape;41869;p28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0" name="Google Shape;41870;p28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1" name="Google Shape;41871;p28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2" name="Google Shape;41872;p28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3" name="Google Shape;41873;p28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4" name="Google Shape;41874;p28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5" name="Google Shape;41875;p28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6" name="Google Shape;41876;p28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7" name="Google Shape;41877;p28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8" name="Google Shape;41878;p28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9" name="Google Shape;41879;p28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0" name="Google Shape;41880;p28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1" name="Google Shape;41881;p28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2" name="Google Shape;41882;p28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3" name="Google Shape;41883;p28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4" name="Google Shape;41884;p28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5" name="Google Shape;41885;p28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6" name="Google Shape;41886;p28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7" name="Google Shape;41887;p28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8" name="Google Shape;41888;p28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9" name="Google Shape;41889;p28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0" name="Google Shape;41890;p28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1" name="Google Shape;41891;p28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2" name="Google Shape;41892;p28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3" name="Google Shape;41893;p28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4" name="Google Shape;41894;p28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5" name="Google Shape;41895;p28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6" name="Google Shape;41896;p28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7" name="Google Shape;41897;p28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8" name="Google Shape;41898;p28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9" name="Google Shape;41899;p28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0" name="Google Shape;41900;p28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1" name="Google Shape;41901;p28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2" name="Google Shape;41902;p28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3" name="Google Shape;41903;p28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4" name="Google Shape;41904;p28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5" name="Google Shape;41905;p28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6" name="Google Shape;41906;p28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7" name="Google Shape;41907;p28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8" name="Google Shape;41908;p28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9" name="Google Shape;41909;p28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0" name="Google Shape;41910;p28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1" name="Google Shape;41911;p28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2" name="Google Shape;41912;p28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3" name="Google Shape;41913;p28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4" name="Google Shape;41914;p28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5" name="Google Shape;41915;p28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6" name="Google Shape;41916;p28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7" name="Google Shape;41917;p28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8" name="Google Shape;41918;p28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9" name="Google Shape;41919;p28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0" name="Google Shape;41920;p28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1" name="Google Shape;41921;p28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2" name="Google Shape;41922;p28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3" name="Google Shape;41923;p28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4" name="Google Shape;41924;p28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5" name="Google Shape;41925;p28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6" name="Google Shape;41926;p28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7" name="Google Shape;41927;p28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8" name="Google Shape;41928;p28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9" name="Google Shape;41929;p28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0" name="Google Shape;41930;p28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1" name="Google Shape;41931;p28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2" name="Google Shape;41932;p28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3" name="Google Shape;41933;p28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4" name="Google Shape;41934;p28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5" name="Google Shape;41935;p28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6" name="Google Shape;41936;p28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7" name="Google Shape;41937;p28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8" name="Google Shape;41938;p28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9" name="Google Shape;41939;p28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0" name="Google Shape;41940;p28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1" name="Google Shape;41941;p28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2" name="Google Shape;41942;p28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3" name="Google Shape;41943;p28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4" name="Google Shape;41944;p28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5" name="Google Shape;41945;p28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6" name="Google Shape;41946;p28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7" name="Google Shape;41947;p28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8" name="Google Shape;41948;p28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9" name="Google Shape;41949;p28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0" name="Google Shape;41950;p28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1" name="Google Shape;41951;p28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2" name="Google Shape;41952;p28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3" name="Google Shape;41953;p28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4" name="Google Shape;41954;p28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5" name="Google Shape;41955;p28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6" name="Google Shape;41956;p28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7" name="Google Shape;41957;p28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8" name="Google Shape;41958;p28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9" name="Google Shape;41959;p28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0" name="Google Shape;41960;p28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1" name="Google Shape;41961;p28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2" name="Google Shape;41962;p28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3" name="Google Shape;41963;p28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4" name="Google Shape;41964;p28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5" name="Google Shape;41965;p28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6" name="Google Shape;41966;p28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7" name="Google Shape;41967;p28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8" name="Google Shape;41968;p28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9" name="Google Shape;41969;p28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0" name="Google Shape;41970;p28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1" name="Google Shape;41971;p28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2" name="Google Shape;41972;p28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3" name="Google Shape;41973;p28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4" name="Google Shape;41974;p28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5" name="Google Shape;41975;p28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6" name="Google Shape;41976;p28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7" name="Google Shape;41977;p28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8" name="Google Shape;41978;p28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9" name="Google Shape;41979;p28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0" name="Google Shape;41980;p28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1" name="Google Shape;41981;p28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2" name="Google Shape;41982;p28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3" name="Google Shape;41983;p28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4" name="Google Shape;41984;p28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5" name="Google Shape;41985;p28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6" name="Google Shape;41986;p28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7" name="Google Shape;41987;p28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8" name="Google Shape;41988;p28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9" name="Google Shape;41989;p28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0" name="Google Shape;41990;p28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1" name="Google Shape;41991;p28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2" name="Google Shape;41992;p28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3" name="Google Shape;41993;p28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4" name="Google Shape;41994;p28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5" name="Google Shape;41995;p28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6" name="Google Shape;41996;p28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7" name="Google Shape;41997;p28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8" name="Google Shape;41998;p28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9" name="Google Shape;41999;p28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0" name="Google Shape;42000;p28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1" name="Google Shape;42001;p28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2" name="Google Shape;42002;p28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3" name="Google Shape;42003;p28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4" name="Google Shape;42004;p28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5" name="Google Shape;42005;p28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6" name="Google Shape;42006;p28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7" name="Google Shape;42007;p28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8" name="Google Shape;42008;p28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9" name="Google Shape;42009;p28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0" name="Google Shape;42010;p28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1" name="Google Shape;42011;p28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2" name="Google Shape;42012;p28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3" name="Google Shape;42013;p28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4" name="Google Shape;42014;p28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5" name="Google Shape;42015;p28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6" name="Google Shape;42016;p28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7" name="Google Shape;42017;p28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8" name="Google Shape;42018;p28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9" name="Google Shape;42019;p28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0" name="Google Shape;42020;p28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1" name="Google Shape;42021;p28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2" name="Google Shape;42022;p28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3" name="Google Shape;42023;p28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4" name="Google Shape;42024;p28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5" name="Google Shape;42025;p28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6" name="Google Shape;42026;p28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7" name="Google Shape;42027;p28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8" name="Google Shape;42028;p28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9" name="Google Shape;42029;p28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0" name="Google Shape;42030;p28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1" name="Google Shape;42031;p28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2" name="Google Shape;42032;p28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3" name="Google Shape;42033;p28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4" name="Google Shape;42034;p28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5" name="Google Shape;42035;p28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6" name="Google Shape;42036;p28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7" name="Google Shape;42037;p28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8" name="Google Shape;42038;p28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9" name="Google Shape;42039;p28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0" name="Google Shape;42040;p28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1" name="Google Shape;42041;p28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2" name="Google Shape;42042;p28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3" name="Google Shape;42043;p28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4" name="Google Shape;42044;p28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5" name="Google Shape;42045;p28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6" name="Google Shape;42046;p28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7" name="Google Shape;42047;p28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8" name="Google Shape;42048;p28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9" name="Google Shape;42049;p28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0" name="Google Shape;42050;p28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1" name="Google Shape;42051;p28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2" name="Google Shape;42052;p28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3" name="Google Shape;42053;p28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4" name="Google Shape;42054;p28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5" name="Google Shape;42055;p28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6" name="Google Shape;42056;p28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7" name="Google Shape;42057;p28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8" name="Google Shape;42058;p28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9" name="Google Shape;42059;p28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0" name="Google Shape;42060;p28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1" name="Google Shape;42061;p28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2" name="Google Shape;42062;p28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3" name="Google Shape;42063;p28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4" name="Google Shape;42064;p28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5" name="Google Shape;42065;p28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6" name="Google Shape;42066;p28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7" name="Google Shape;42067;p28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8" name="Google Shape;42068;p28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9" name="Google Shape;42069;p28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0" name="Google Shape;42070;p28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1" name="Google Shape;42071;p28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2" name="Google Shape;42072;p28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3" name="Google Shape;42073;p28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4" name="Google Shape;42074;p28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5" name="Google Shape;42075;p28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6" name="Google Shape;42076;p28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7" name="Google Shape;42077;p28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8" name="Google Shape;42078;p28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9" name="Google Shape;42079;p28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0" name="Google Shape;42080;p28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1" name="Google Shape;42081;p28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2" name="Google Shape;42082;p28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3" name="Google Shape;42083;p28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4" name="Google Shape;42084;p28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5" name="Google Shape;42085;p28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6" name="Google Shape;42086;p28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7" name="Google Shape;42087;p28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8" name="Google Shape;42088;p28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9" name="Google Shape;42089;p28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0" name="Google Shape;42090;p28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1" name="Google Shape;42091;p28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2" name="Google Shape;42092;p28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3" name="Google Shape;42093;p28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4" name="Google Shape;42094;p28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5" name="Google Shape;42095;p28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6" name="Google Shape;42096;p28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7" name="Google Shape;42097;p28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8" name="Google Shape;42098;p28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9" name="Google Shape;42099;p28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0" name="Google Shape;42100;p28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1" name="Google Shape;42101;p28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2" name="Google Shape;42102;p28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3" name="Google Shape;42103;p28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4" name="Google Shape;42104;p28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5" name="Google Shape;42105;p28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6" name="Google Shape;42106;p28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7" name="Google Shape;42107;p28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8" name="Google Shape;42108;p28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9" name="Google Shape;42109;p28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0" name="Google Shape;42110;p28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1" name="Google Shape;42111;p28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2" name="Google Shape;42112;p28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3" name="Google Shape;42113;p28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4" name="Google Shape;42114;p28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5" name="Google Shape;42115;p28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6" name="Google Shape;42116;p28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7" name="Google Shape;42117;p28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8" name="Google Shape;42118;p28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9" name="Google Shape;42119;p28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0" name="Google Shape;42120;p28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1" name="Google Shape;42121;p28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2" name="Google Shape;42122;p28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3" name="Google Shape;42123;p28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4" name="Google Shape;42124;p28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5" name="Google Shape;42125;p28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6" name="Google Shape;42126;p28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7" name="Google Shape;42127;p28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8" name="Google Shape;42128;p28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9" name="Google Shape;42129;p28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0" name="Google Shape;42130;p28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1" name="Google Shape;42131;p28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2" name="Google Shape;42132;p28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3" name="Google Shape;42133;p28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4" name="Google Shape;42134;p28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5" name="Google Shape;42135;p28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6" name="Google Shape;42136;p28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7" name="Google Shape;42137;p28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8" name="Google Shape;42138;p28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9" name="Google Shape;42139;p28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0" name="Google Shape;42140;p28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1" name="Google Shape;42141;p28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2" name="Google Shape;42142;p28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3" name="Google Shape;42143;p28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4" name="Google Shape;42144;p28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5" name="Google Shape;42145;p28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6" name="Google Shape;42146;p28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7" name="Google Shape;42147;p28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8" name="Google Shape;42148;p28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9" name="Google Shape;42149;p28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0" name="Google Shape;42150;p28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1" name="Google Shape;42151;p28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2" name="Google Shape;42152;p28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3" name="Google Shape;42153;p28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4" name="Google Shape;42154;p28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5" name="Google Shape;42155;p28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6" name="Google Shape;42156;p28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7" name="Google Shape;42157;p28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8" name="Google Shape;42158;p28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9" name="Google Shape;42159;p28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0" name="Google Shape;42160;p28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1" name="Google Shape;42161;p28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2" name="Google Shape;42162;p28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3" name="Google Shape;42163;p28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4" name="Google Shape;42164;p28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5" name="Google Shape;42165;p28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6" name="Google Shape;42166;p28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7" name="Google Shape;42167;p28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8" name="Google Shape;42168;p28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9" name="Google Shape;42169;p28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0" name="Google Shape;42170;p28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1" name="Google Shape;42171;p28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2" name="Google Shape;42172;p28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3" name="Google Shape;42173;p28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4" name="Google Shape;42174;p28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5" name="Google Shape;42175;p28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6" name="Google Shape;42176;p28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7" name="Google Shape;42177;p28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8" name="Google Shape;42178;p28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9" name="Google Shape;42179;p28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0" name="Google Shape;42180;p28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1" name="Google Shape;42181;p28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2" name="Google Shape;42182;p28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3" name="Google Shape;42183;p28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4" name="Google Shape;42184;p28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5" name="Google Shape;42185;p28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6" name="Google Shape;42186;p28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7" name="Google Shape;42187;p28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8" name="Google Shape;42188;p28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9" name="Google Shape;42189;p28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0" name="Google Shape;42190;p28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1" name="Google Shape;42191;p28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2" name="Google Shape;42192;p28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3" name="Google Shape;42193;p28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4" name="Google Shape;42194;p28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5" name="Google Shape;42195;p28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6" name="Google Shape;42196;p28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7" name="Google Shape;42197;p28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8" name="Google Shape;42198;p28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9" name="Google Shape;42199;p28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0" name="Google Shape;42200;p28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1" name="Google Shape;42201;p28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2" name="Google Shape;42202;p28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3" name="Google Shape;42203;p28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4" name="Google Shape;42204;p28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5" name="Google Shape;42205;p28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6" name="Google Shape;42206;p28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7" name="Google Shape;42207;p28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8" name="Google Shape;42208;p28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9" name="Google Shape;42209;p28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0" name="Google Shape;42210;p28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1" name="Google Shape;42211;p28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2" name="Google Shape;42212;p28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3" name="Google Shape;42213;p28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4" name="Google Shape;42214;p28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5" name="Google Shape;42215;p28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6" name="Google Shape;42216;p28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7" name="Google Shape;42217;p28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8" name="Google Shape;42218;p28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9" name="Google Shape;42219;p28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0" name="Google Shape;42220;p28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1" name="Google Shape;42221;p28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2" name="Google Shape;42222;p28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3" name="Google Shape;42223;p28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4" name="Google Shape;42224;p28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5" name="Google Shape;42225;p28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6" name="Google Shape;42226;p28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7" name="Google Shape;42227;p28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8" name="Google Shape;42228;p28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9" name="Google Shape;42229;p28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0" name="Google Shape;42230;p28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1" name="Google Shape;42231;p28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2" name="Google Shape;42232;p28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3" name="Google Shape;42233;p28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4" name="Google Shape;42234;p28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5" name="Google Shape;42235;p28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6" name="Google Shape;42236;p28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7" name="Google Shape;42237;p28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8" name="Google Shape;42238;p28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9" name="Google Shape;42239;p28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0" name="Google Shape;42240;p28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1" name="Google Shape;42241;p28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2" name="Google Shape;42242;p28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3" name="Google Shape;42243;p28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4" name="Google Shape;42244;p28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5" name="Google Shape;42245;p28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6" name="Google Shape;42246;p28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7" name="Google Shape;42247;p28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8" name="Google Shape;42248;p28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9" name="Google Shape;42249;p28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0" name="Google Shape;42250;p28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1" name="Google Shape;42251;p28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2" name="Google Shape;42252;p28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3" name="Google Shape;42253;p28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4" name="Google Shape;42254;p28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5" name="Google Shape;42255;p28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6" name="Google Shape;42256;p28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7" name="Google Shape;42257;p28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8" name="Google Shape;42258;p28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9" name="Google Shape;42259;p28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0" name="Google Shape;42260;p28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1" name="Google Shape;42261;p28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2" name="Google Shape;42262;p28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3" name="Google Shape;42263;p28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4" name="Google Shape;42264;p28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5" name="Google Shape;42265;p28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6" name="Google Shape;42266;p28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7" name="Google Shape;42267;p28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8" name="Google Shape;42268;p28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9" name="Google Shape;42269;p28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0" name="Google Shape;42270;p28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1" name="Google Shape;42271;p28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2" name="Google Shape;42272;p28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3" name="Google Shape;42273;p28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4" name="Google Shape;42274;p28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5" name="Google Shape;42275;p28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6" name="Google Shape;42276;p28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7" name="Google Shape;42277;p28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8" name="Google Shape;42278;p28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9" name="Google Shape;42279;p28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0" name="Google Shape;42280;p28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1" name="Google Shape;42281;p28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2" name="Google Shape;42282;p28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3" name="Google Shape;42283;p28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4" name="Google Shape;42284;p28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5" name="Google Shape;42285;p28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6" name="Google Shape;42286;p28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7" name="Google Shape;42287;p28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8" name="Google Shape;42288;p28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9" name="Google Shape;42289;p28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0" name="Google Shape;42290;p28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1" name="Google Shape;42291;p28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2" name="Google Shape;42292;p28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3" name="Google Shape;42293;p28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4" name="Google Shape;42294;p28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5" name="Google Shape;42295;p28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6" name="Google Shape;42296;p28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7" name="Google Shape;42297;p28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8" name="Google Shape;42298;p28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9" name="Google Shape;42299;p28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0" name="Google Shape;42300;p28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1" name="Google Shape;42301;p28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2" name="Google Shape;42302;p28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3" name="Google Shape;42303;p28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4" name="Google Shape;42304;p28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5" name="Google Shape;42305;p28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6" name="Google Shape;42306;p28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7" name="Google Shape;42307;p28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8" name="Google Shape;42308;p28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9" name="Google Shape;42309;p28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0" name="Google Shape;42310;p28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1" name="Google Shape;42311;p28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2" name="Google Shape;42312;p28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3" name="Google Shape;42313;p28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4" name="Google Shape;42314;p28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5" name="Google Shape;42315;p28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6" name="Google Shape;42316;p28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7" name="Google Shape;42317;p28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8" name="Google Shape;42318;p28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9" name="Google Shape;42319;p28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0" name="Google Shape;42320;p28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1" name="Google Shape;42321;p28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2" name="Google Shape;42322;p28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3" name="Google Shape;42323;p28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4" name="Google Shape;42324;p28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5" name="Google Shape;42325;p28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6" name="Google Shape;42326;p28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7" name="Google Shape;42327;p28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8" name="Google Shape;42328;p28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9" name="Google Shape;42329;p28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0" name="Google Shape;42330;p28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1" name="Google Shape;42331;p28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2" name="Google Shape;42332;p28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3" name="Google Shape;42333;p28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4" name="Google Shape;42334;p28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5" name="Google Shape;42335;p28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6" name="Google Shape;42336;p28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7" name="Google Shape;42337;p28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8" name="Google Shape;42338;p28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9" name="Google Shape;42339;p28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0" name="Google Shape;42340;p28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1" name="Google Shape;42341;p28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2" name="Google Shape;42342;p28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3" name="Google Shape;42343;p28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4" name="Google Shape;42344;p28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5" name="Google Shape;42345;p28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6" name="Google Shape;42346;p28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7" name="Google Shape;42347;p28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8" name="Google Shape;42348;p28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9" name="Google Shape;42349;p28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0" name="Google Shape;42350;p28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1" name="Google Shape;42351;p28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2" name="Google Shape;42352;p28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3" name="Google Shape;42353;p28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4" name="Google Shape;42354;p28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5" name="Google Shape;42355;p28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6" name="Google Shape;42356;p28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7" name="Google Shape;42357;p28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8" name="Google Shape;42358;p28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9" name="Google Shape;42359;p28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0" name="Google Shape;42360;p28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1" name="Google Shape;42361;p28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2" name="Google Shape;42362;p28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3" name="Google Shape;42363;p28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4" name="Google Shape;42364;p28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5" name="Google Shape;42365;p28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6" name="Google Shape;42366;p28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7" name="Google Shape;42367;p28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8" name="Google Shape;42368;p28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9" name="Google Shape;42369;p28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0" name="Google Shape;42370;p28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1" name="Google Shape;42371;p28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2" name="Google Shape;42372;p28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3" name="Google Shape;42373;p28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4" name="Google Shape;42374;p28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5" name="Google Shape;42375;p28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6" name="Google Shape;42376;p28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7" name="Google Shape;42377;p28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8" name="Google Shape;42378;p28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9" name="Google Shape;42379;p28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0" name="Google Shape;42380;p28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1" name="Google Shape;42381;p28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2" name="Google Shape;42382;p28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3" name="Google Shape;42383;p28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4" name="Google Shape;42384;p28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5" name="Google Shape;42385;p28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6" name="Google Shape;42386;p28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7" name="Google Shape;42387;p28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8" name="Google Shape;42388;p28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9" name="Google Shape;42389;p28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0" name="Google Shape;42390;p28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1" name="Google Shape;42391;p28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2" name="Google Shape;42392;p28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3" name="Google Shape;42393;p28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4" name="Google Shape;42394;p28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5" name="Google Shape;42395;p28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6" name="Google Shape;42396;p28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7" name="Google Shape;42397;p28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8" name="Google Shape;42398;p28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9" name="Google Shape;42399;p28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0" name="Google Shape;42400;p28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1" name="Google Shape;42401;p28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2" name="Google Shape;42402;p28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3" name="Google Shape;42403;p28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4" name="Google Shape;42404;p28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5" name="Google Shape;42405;p28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6" name="Google Shape;42406;p28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7" name="Google Shape;42407;p28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8" name="Google Shape;42408;p28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9" name="Google Shape;42409;p28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0" name="Google Shape;42410;p28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1" name="Google Shape;42411;p28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2" name="Google Shape;42412;p28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3" name="Google Shape;42413;p28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4" name="Google Shape;42414;p28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5" name="Google Shape;42415;p28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6" name="Google Shape;42416;p28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7" name="Google Shape;42417;p28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8" name="Google Shape;42418;p28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9" name="Google Shape;42419;p28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0" name="Google Shape;42420;p28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1" name="Google Shape;42421;p28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2" name="Google Shape;42422;p28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3" name="Google Shape;42423;p28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4" name="Google Shape;42424;p28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5" name="Google Shape;42425;p28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6" name="Google Shape;42426;p28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7" name="Google Shape;42427;p28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8" name="Google Shape;42428;p28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9" name="Google Shape;42429;p28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0" name="Google Shape;42430;p28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1" name="Google Shape;42431;p28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2" name="Google Shape;42432;p28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3" name="Google Shape;42433;p28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4" name="Google Shape;42434;p28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5" name="Google Shape;42435;p28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6" name="Google Shape;42436;p28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7" name="Google Shape;42437;p28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8" name="Google Shape;42438;p28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9" name="Google Shape;42439;p28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0" name="Google Shape;42440;p28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1" name="Google Shape;42441;p28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2" name="Google Shape;42442;p28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3" name="Google Shape;42443;p28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4" name="Google Shape;42444;p28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5" name="Google Shape;42445;p28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6" name="Google Shape;42446;p28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7" name="Google Shape;42447;p28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8" name="Google Shape;42448;p28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9" name="Google Shape;42449;p28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0" name="Google Shape;42450;p28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1" name="Google Shape;42451;p28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2" name="Google Shape;42452;p28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3" name="Google Shape;42453;p28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4" name="Google Shape;42454;p28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5" name="Google Shape;42455;p28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6" name="Google Shape;42456;p28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7" name="Google Shape;42457;p28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8" name="Google Shape;42458;p28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9" name="Google Shape;42459;p28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0" name="Google Shape;42460;p28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1" name="Google Shape;42461;p28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2" name="Google Shape;42462;p28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3" name="Google Shape;42463;p28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4" name="Google Shape;42464;p28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5" name="Google Shape;42465;p28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6" name="Google Shape;42466;p28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7" name="Google Shape;42467;p28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8" name="Google Shape;42468;p28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9" name="Google Shape;42469;p28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0" name="Google Shape;42470;p28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1" name="Google Shape;42471;p28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2" name="Google Shape;42472;p28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3" name="Google Shape;42473;p28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4" name="Google Shape;42474;p28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5" name="Google Shape;42475;p28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6" name="Google Shape;42476;p28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7" name="Google Shape;42477;p28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8" name="Google Shape;42478;p28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9" name="Google Shape;42479;p28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0" name="Google Shape;42480;p28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1" name="Google Shape;42481;p28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2" name="Google Shape;42482;p28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3" name="Google Shape;42483;p28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4" name="Google Shape;42484;p28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5" name="Google Shape;42485;p28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6" name="Google Shape;42486;p28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7" name="Google Shape;42487;p28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8" name="Google Shape;42488;p28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9" name="Google Shape;42489;p28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0" name="Google Shape;42490;p28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1" name="Google Shape;42491;p28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2" name="Google Shape;42492;p28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3" name="Google Shape;42493;p28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4" name="Google Shape;42494;p28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5" name="Google Shape;42495;p28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6" name="Google Shape;42496;p28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7" name="Google Shape;42497;p28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8" name="Google Shape;42498;p28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9" name="Google Shape;42499;p28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0" name="Google Shape;42500;p28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1" name="Google Shape;42501;p28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2" name="Google Shape;42502;p28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3" name="Google Shape;42503;p28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4" name="Google Shape;42504;p28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5" name="Google Shape;42505;p28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6" name="Google Shape;42506;p28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7" name="Google Shape;42507;p28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8" name="Google Shape;42508;p28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9" name="Google Shape;42509;p28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0" name="Google Shape;42510;p28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1" name="Google Shape;42511;p28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2" name="Google Shape;42512;p28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3" name="Google Shape;42513;p28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4" name="Google Shape;42514;p28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5" name="Google Shape;42515;p28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6" name="Google Shape;42516;p28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7" name="Google Shape;42517;p28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8" name="Google Shape;42518;p28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9" name="Google Shape;42519;p28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0" name="Google Shape;42520;p28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1" name="Google Shape;42521;p28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2" name="Google Shape;42522;p28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3" name="Google Shape;42523;p28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4" name="Google Shape;42524;p28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5" name="Google Shape;42525;p28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6" name="Google Shape;42526;p28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7" name="Google Shape;42527;p28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8" name="Google Shape;42528;p28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9" name="Google Shape;42529;p28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0" name="Google Shape;42530;p28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1" name="Google Shape;42531;p28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2" name="Google Shape;42532;p28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3" name="Google Shape;42533;p28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4" name="Google Shape;42534;p28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5" name="Google Shape;42535;p28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6" name="Google Shape;42536;p28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7" name="Google Shape;42537;p28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8" name="Google Shape;42538;p28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9" name="Google Shape;42539;p28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0" name="Google Shape;42540;p28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1" name="Google Shape;42541;p28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2" name="Google Shape;42542;p28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3" name="Google Shape;42543;p28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4" name="Google Shape;42544;p28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5" name="Google Shape;42545;p28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6" name="Google Shape;42546;p28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7" name="Google Shape;42547;p28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8" name="Google Shape;42548;p28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9" name="Google Shape;42549;p28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0" name="Google Shape;42550;p28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1" name="Google Shape;42551;p28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2" name="Google Shape;42552;p28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3" name="Google Shape;42553;p28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4" name="Google Shape;42554;p28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5" name="Google Shape;42555;p28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6" name="Google Shape;42556;p28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7" name="Google Shape;42557;p28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8" name="Google Shape;42558;p28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9" name="Google Shape;42559;p28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0" name="Google Shape;42560;p28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1" name="Google Shape;42561;p28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2" name="Google Shape;42562;p28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3" name="Google Shape;42563;p28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4" name="Google Shape;42564;p28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5" name="Google Shape;42565;p28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6" name="Google Shape;42566;p28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7" name="Google Shape;42567;p28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8" name="Google Shape;42568;p28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9" name="Google Shape;42569;p28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0" name="Google Shape;42570;p28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1" name="Google Shape;42571;p28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2" name="Google Shape;42572;p28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3" name="Google Shape;42573;p28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4" name="Google Shape;42574;p28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5" name="Google Shape;42575;p28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6" name="Google Shape;42576;p28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7" name="Google Shape;42577;p28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8" name="Google Shape;42578;p28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9" name="Google Shape;42579;p28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0" name="Google Shape;42580;p28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1" name="Google Shape;42581;p28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2" name="Google Shape;42582;p28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3" name="Google Shape;42583;p28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4" name="Google Shape;42584;p28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5" name="Google Shape;42585;p28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6" name="Google Shape;42586;p28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7" name="Google Shape;42587;p28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8" name="Google Shape;42588;p28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9" name="Google Shape;42589;p28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0" name="Google Shape;42590;p28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1" name="Google Shape;42591;p28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2" name="Google Shape;42592;p28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3" name="Google Shape;42593;p28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4" name="Google Shape;42594;p28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5" name="Google Shape;42595;p28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6" name="Google Shape;42596;p28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7" name="Google Shape;42597;p28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8" name="Google Shape;42598;p28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9" name="Google Shape;42599;p28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0" name="Google Shape;42600;p28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1" name="Google Shape;42601;p28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2" name="Google Shape;42602;p28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3" name="Google Shape;42603;p28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4" name="Google Shape;42604;p28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5" name="Google Shape;42605;p28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6" name="Google Shape;42606;p28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7" name="Google Shape;42607;p28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8" name="Google Shape;42608;p28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9" name="Google Shape;42609;p28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0" name="Google Shape;42610;p28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1" name="Google Shape;42611;p28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2" name="Google Shape;42612;p28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3" name="Google Shape;42613;p28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4" name="Google Shape;42614;p28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5" name="Google Shape;42615;p28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6" name="Google Shape;42616;p28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7" name="Google Shape;42617;p28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8" name="Google Shape;42618;p28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9" name="Google Shape;42619;p28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0" name="Google Shape;42620;p28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1" name="Google Shape;42621;p28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2" name="Google Shape;42622;p28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3" name="Google Shape;42623;p28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4" name="Google Shape;42624;p28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5" name="Google Shape;42625;p28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6" name="Google Shape;42626;p28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7" name="Google Shape;42627;p28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2628" name="Google Shape;42628;p28"/>
          <p:cNvGrpSpPr/>
          <p:nvPr/>
        </p:nvGrpSpPr>
        <p:grpSpPr>
          <a:xfrm flipH="1">
            <a:off x="906288" y="-821015"/>
            <a:ext cx="1534711" cy="1356024"/>
            <a:chOff x="-5453476" y="-231731"/>
            <a:chExt cx="602462" cy="532317"/>
          </a:xfrm>
        </p:grpSpPr>
        <p:sp>
          <p:nvSpPr>
            <p:cNvPr id="42629" name="Google Shape;42629;p28"/>
            <p:cNvSpPr/>
            <p:nvPr/>
          </p:nvSpPr>
          <p:spPr>
            <a:xfrm>
              <a:off x="-5288738" y="91154"/>
              <a:ext cx="25069" cy="28793"/>
            </a:xfrm>
            <a:custGeom>
              <a:avLst/>
              <a:gdLst/>
              <a:ahLst/>
              <a:cxnLst/>
              <a:rect l="l" t="t" r="r" b="b"/>
              <a:pathLst>
                <a:path w="525" h="603" extrusionOk="0">
                  <a:moveTo>
                    <a:pt x="255" y="0"/>
                  </a:moveTo>
                  <a:cubicBezTo>
                    <a:pt x="247" y="8"/>
                    <a:pt x="240" y="16"/>
                    <a:pt x="233" y="23"/>
                  </a:cubicBezTo>
                  <a:cubicBezTo>
                    <a:pt x="251" y="50"/>
                    <a:pt x="270" y="72"/>
                    <a:pt x="307" y="72"/>
                  </a:cubicBezTo>
                  <a:lnTo>
                    <a:pt x="318" y="72"/>
                  </a:lnTo>
                  <a:cubicBezTo>
                    <a:pt x="300" y="95"/>
                    <a:pt x="273" y="102"/>
                    <a:pt x="270" y="128"/>
                  </a:cubicBezTo>
                  <a:cubicBezTo>
                    <a:pt x="285" y="135"/>
                    <a:pt x="314" y="131"/>
                    <a:pt x="314" y="157"/>
                  </a:cubicBezTo>
                  <a:cubicBezTo>
                    <a:pt x="314" y="176"/>
                    <a:pt x="292" y="176"/>
                    <a:pt x="278" y="176"/>
                  </a:cubicBezTo>
                  <a:cubicBezTo>
                    <a:pt x="210" y="180"/>
                    <a:pt x="255" y="236"/>
                    <a:pt x="240" y="262"/>
                  </a:cubicBezTo>
                  <a:cubicBezTo>
                    <a:pt x="214" y="274"/>
                    <a:pt x="259" y="300"/>
                    <a:pt x="233" y="307"/>
                  </a:cubicBezTo>
                  <a:lnTo>
                    <a:pt x="225" y="307"/>
                  </a:lnTo>
                  <a:cubicBezTo>
                    <a:pt x="210" y="307"/>
                    <a:pt x="202" y="288"/>
                    <a:pt x="202" y="270"/>
                  </a:cubicBezTo>
                  <a:cubicBezTo>
                    <a:pt x="202" y="262"/>
                    <a:pt x="210" y="255"/>
                    <a:pt x="214" y="244"/>
                  </a:cubicBezTo>
                  <a:cubicBezTo>
                    <a:pt x="206" y="225"/>
                    <a:pt x="206" y="207"/>
                    <a:pt x="218" y="192"/>
                  </a:cubicBezTo>
                  <a:cubicBezTo>
                    <a:pt x="233" y="169"/>
                    <a:pt x="240" y="147"/>
                    <a:pt x="236" y="121"/>
                  </a:cubicBezTo>
                  <a:lnTo>
                    <a:pt x="236" y="121"/>
                  </a:lnTo>
                  <a:cubicBezTo>
                    <a:pt x="228" y="128"/>
                    <a:pt x="221" y="128"/>
                    <a:pt x="214" y="128"/>
                  </a:cubicBezTo>
                  <a:cubicBezTo>
                    <a:pt x="199" y="128"/>
                    <a:pt x="184" y="109"/>
                    <a:pt x="169" y="105"/>
                  </a:cubicBezTo>
                  <a:cubicBezTo>
                    <a:pt x="157" y="102"/>
                    <a:pt x="150" y="98"/>
                    <a:pt x="143" y="98"/>
                  </a:cubicBezTo>
                  <a:cubicBezTo>
                    <a:pt x="131" y="98"/>
                    <a:pt x="124" y="109"/>
                    <a:pt x="128" y="131"/>
                  </a:cubicBezTo>
                  <a:cubicBezTo>
                    <a:pt x="135" y="124"/>
                    <a:pt x="143" y="121"/>
                    <a:pt x="150" y="121"/>
                  </a:cubicBezTo>
                  <a:cubicBezTo>
                    <a:pt x="154" y="121"/>
                    <a:pt x="161" y="121"/>
                    <a:pt x="166" y="128"/>
                  </a:cubicBezTo>
                  <a:cubicBezTo>
                    <a:pt x="176" y="147"/>
                    <a:pt x="176" y="169"/>
                    <a:pt x="169" y="192"/>
                  </a:cubicBezTo>
                  <a:cubicBezTo>
                    <a:pt x="169" y="192"/>
                    <a:pt x="169" y="195"/>
                    <a:pt x="166" y="195"/>
                  </a:cubicBezTo>
                  <a:cubicBezTo>
                    <a:pt x="157" y="195"/>
                    <a:pt x="150" y="192"/>
                    <a:pt x="147" y="184"/>
                  </a:cubicBezTo>
                  <a:cubicBezTo>
                    <a:pt x="143" y="202"/>
                    <a:pt x="131" y="218"/>
                    <a:pt x="113" y="221"/>
                  </a:cubicBezTo>
                  <a:cubicBezTo>
                    <a:pt x="135" y="236"/>
                    <a:pt x="124" y="247"/>
                    <a:pt x="109" y="255"/>
                  </a:cubicBezTo>
                  <a:cubicBezTo>
                    <a:pt x="131" y="266"/>
                    <a:pt x="109" y="307"/>
                    <a:pt x="147" y="307"/>
                  </a:cubicBezTo>
                  <a:cubicBezTo>
                    <a:pt x="154" y="300"/>
                    <a:pt x="166" y="300"/>
                    <a:pt x="173" y="300"/>
                  </a:cubicBezTo>
                  <a:cubicBezTo>
                    <a:pt x="188" y="300"/>
                    <a:pt x="202" y="307"/>
                    <a:pt x="210" y="323"/>
                  </a:cubicBezTo>
                  <a:cubicBezTo>
                    <a:pt x="221" y="345"/>
                    <a:pt x="210" y="367"/>
                    <a:pt x="188" y="378"/>
                  </a:cubicBezTo>
                  <a:lnTo>
                    <a:pt x="184" y="378"/>
                  </a:lnTo>
                  <a:cubicBezTo>
                    <a:pt x="180" y="378"/>
                    <a:pt x="173" y="378"/>
                    <a:pt x="169" y="375"/>
                  </a:cubicBezTo>
                  <a:lnTo>
                    <a:pt x="150" y="375"/>
                  </a:lnTo>
                  <a:cubicBezTo>
                    <a:pt x="135" y="375"/>
                    <a:pt x="116" y="378"/>
                    <a:pt x="105" y="401"/>
                  </a:cubicBezTo>
                  <a:cubicBezTo>
                    <a:pt x="102" y="409"/>
                    <a:pt x="98" y="412"/>
                    <a:pt x="90" y="412"/>
                  </a:cubicBezTo>
                  <a:cubicBezTo>
                    <a:pt x="83" y="412"/>
                    <a:pt x="76" y="404"/>
                    <a:pt x="68" y="401"/>
                  </a:cubicBezTo>
                  <a:cubicBezTo>
                    <a:pt x="57" y="397"/>
                    <a:pt x="45" y="397"/>
                    <a:pt x="35" y="393"/>
                  </a:cubicBezTo>
                  <a:cubicBezTo>
                    <a:pt x="31" y="397"/>
                    <a:pt x="31" y="401"/>
                    <a:pt x="27" y="404"/>
                  </a:cubicBezTo>
                  <a:cubicBezTo>
                    <a:pt x="31" y="431"/>
                    <a:pt x="35" y="453"/>
                    <a:pt x="42" y="476"/>
                  </a:cubicBezTo>
                  <a:cubicBezTo>
                    <a:pt x="49" y="502"/>
                    <a:pt x="45" y="513"/>
                    <a:pt x="31" y="513"/>
                  </a:cubicBezTo>
                  <a:cubicBezTo>
                    <a:pt x="23" y="513"/>
                    <a:pt x="16" y="513"/>
                    <a:pt x="4" y="506"/>
                  </a:cubicBezTo>
                  <a:cubicBezTo>
                    <a:pt x="4" y="532"/>
                    <a:pt x="4" y="561"/>
                    <a:pt x="0" y="588"/>
                  </a:cubicBezTo>
                  <a:cubicBezTo>
                    <a:pt x="12" y="592"/>
                    <a:pt x="19" y="595"/>
                    <a:pt x="27" y="602"/>
                  </a:cubicBezTo>
                  <a:cubicBezTo>
                    <a:pt x="42" y="595"/>
                    <a:pt x="31" y="566"/>
                    <a:pt x="53" y="566"/>
                  </a:cubicBezTo>
                  <a:cubicBezTo>
                    <a:pt x="61" y="558"/>
                    <a:pt x="71" y="550"/>
                    <a:pt x="71" y="543"/>
                  </a:cubicBezTo>
                  <a:cubicBezTo>
                    <a:pt x="71" y="498"/>
                    <a:pt x="90" y="487"/>
                    <a:pt x="121" y="487"/>
                  </a:cubicBezTo>
                  <a:cubicBezTo>
                    <a:pt x="131" y="487"/>
                    <a:pt x="143" y="487"/>
                    <a:pt x="154" y="490"/>
                  </a:cubicBezTo>
                  <a:cubicBezTo>
                    <a:pt x="169" y="483"/>
                    <a:pt x="184" y="480"/>
                    <a:pt x="195" y="464"/>
                  </a:cubicBezTo>
                  <a:cubicBezTo>
                    <a:pt x="210" y="471"/>
                    <a:pt x="221" y="476"/>
                    <a:pt x="233" y="476"/>
                  </a:cubicBezTo>
                  <a:cubicBezTo>
                    <a:pt x="262" y="476"/>
                    <a:pt x="292" y="449"/>
                    <a:pt x="318" y="438"/>
                  </a:cubicBezTo>
                  <a:lnTo>
                    <a:pt x="318" y="438"/>
                  </a:lnTo>
                  <a:cubicBezTo>
                    <a:pt x="333" y="476"/>
                    <a:pt x="307" y="509"/>
                    <a:pt x="323" y="547"/>
                  </a:cubicBezTo>
                  <a:lnTo>
                    <a:pt x="326" y="547"/>
                  </a:lnTo>
                  <a:cubicBezTo>
                    <a:pt x="352" y="502"/>
                    <a:pt x="333" y="435"/>
                    <a:pt x="385" y="401"/>
                  </a:cubicBezTo>
                  <a:cubicBezTo>
                    <a:pt x="375" y="386"/>
                    <a:pt x="363" y="371"/>
                    <a:pt x="349" y="371"/>
                  </a:cubicBezTo>
                  <a:cubicBezTo>
                    <a:pt x="341" y="371"/>
                    <a:pt x="333" y="375"/>
                    <a:pt x="326" y="382"/>
                  </a:cubicBezTo>
                  <a:cubicBezTo>
                    <a:pt x="307" y="393"/>
                    <a:pt x="292" y="409"/>
                    <a:pt x="273" y="412"/>
                  </a:cubicBezTo>
                  <a:lnTo>
                    <a:pt x="266" y="412"/>
                  </a:lnTo>
                  <a:cubicBezTo>
                    <a:pt x="240" y="412"/>
                    <a:pt x="236" y="393"/>
                    <a:pt x="251" y="371"/>
                  </a:cubicBezTo>
                  <a:cubicBezTo>
                    <a:pt x="266" y="352"/>
                    <a:pt x="278" y="337"/>
                    <a:pt x="288" y="323"/>
                  </a:cubicBezTo>
                  <a:cubicBezTo>
                    <a:pt x="300" y="292"/>
                    <a:pt x="236" y="281"/>
                    <a:pt x="273" y="247"/>
                  </a:cubicBezTo>
                  <a:cubicBezTo>
                    <a:pt x="285" y="233"/>
                    <a:pt x="300" y="221"/>
                    <a:pt x="318" y="221"/>
                  </a:cubicBezTo>
                  <a:cubicBezTo>
                    <a:pt x="326" y="221"/>
                    <a:pt x="333" y="225"/>
                    <a:pt x="345" y="229"/>
                  </a:cubicBezTo>
                  <a:cubicBezTo>
                    <a:pt x="356" y="225"/>
                    <a:pt x="363" y="218"/>
                    <a:pt x="375" y="214"/>
                  </a:cubicBezTo>
                  <a:cubicBezTo>
                    <a:pt x="371" y="210"/>
                    <a:pt x="367" y="207"/>
                    <a:pt x="367" y="202"/>
                  </a:cubicBezTo>
                  <a:cubicBezTo>
                    <a:pt x="352" y="184"/>
                    <a:pt x="352" y="166"/>
                    <a:pt x="371" y="150"/>
                  </a:cubicBezTo>
                  <a:lnTo>
                    <a:pt x="378" y="150"/>
                  </a:lnTo>
                  <a:cubicBezTo>
                    <a:pt x="390" y="150"/>
                    <a:pt x="393" y="157"/>
                    <a:pt x="397" y="166"/>
                  </a:cubicBezTo>
                  <a:cubicBezTo>
                    <a:pt x="416" y="195"/>
                    <a:pt x="397" y="207"/>
                    <a:pt x="375" y="214"/>
                  </a:cubicBezTo>
                  <a:cubicBezTo>
                    <a:pt x="385" y="221"/>
                    <a:pt x="393" y="233"/>
                    <a:pt x="390" y="244"/>
                  </a:cubicBezTo>
                  <a:cubicBezTo>
                    <a:pt x="397" y="259"/>
                    <a:pt x="401" y="266"/>
                    <a:pt x="408" y="266"/>
                  </a:cubicBezTo>
                  <a:cubicBezTo>
                    <a:pt x="412" y="266"/>
                    <a:pt x="419" y="259"/>
                    <a:pt x="423" y="255"/>
                  </a:cubicBezTo>
                  <a:cubicBezTo>
                    <a:pt x="430" y="247"/>
                    <a:pt x="435" y="240"/>
                    <a:pt x="442" y="240"/>
                  </a:cubicBezTo>
                  <a:lnTo>
                    <a:pt x="445" y="244"/>
                  </a:lnTo>
                  <a:cubicBezTo>
                    <a:pt x="468" y="274"/>
                    <a:pt x="427" y="304"/>
                    <a:pt x="449" y="337"/>
                  </a:cubicBezTo>
                  <a:cubicBezTo>
                    <a:pt x="457" y="356"/>
                    <a:pt x="468" y="367"/>
                    <a:pt x="480" y="367"/>
                  </a:cubicBezTo>
                  <a:cubicBezTo>
                    <a:pt x="483" y="367"/>
                    <a:pt x="487" y="367"/>
                    <a:pt x="490" y="364"/>
                  </a:cubicBezTo>
                  <a:lnTo>
                    <a:pt x="502" y="352"/>
                  </a:lnTo>
                  <a:cubicBezTo>
                    <a:pt x="524" y="333"/>
                    <a:pt x="502" y="314"/>
                    <a:pt x="498" y="296"/>
                  </a:cubicBezTo>
                  <a:cubicBezTo>
                    <a:pt x="471" y="176"/>
                    <a:pt x="435" y="64"/>
                    <a:pt x="300" y="27"/>
                  </a:cubicBezTo>
                  <a:cubicBezTo>
                    <a:pt x="281" y="23"/>
                    <a:pt x="270" y="8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0" name="Google Shape;42630;p28"/>
            <p:cNvSpPr/>
            <p:nvPr/>
          </p:nvSpPr>
          <p:spPr>
            <a:xfrm>
              <a:off x="-4988295" y="-21488"/>
              <a:ext cx="21440" cy="20389"/>
            </a:xfrm>
            <a:custGeom>
              <a:avLst/>
              <a:gdLst/>
              <a:ahLst/>
              <a:cxnLst/>
              <a:rect l="l" t="t" r="r" b="b"/>
              <a:pathLst>
                <a:path w="449" h="427" extrusionOk="0">
                  <a:moveTo>
                    <a:pt x="221" y="1"/>
                  </a:moveTo>
                  <a:cubicBezTo>
                    <a:pt x="216" y="4"/>
                    <a:pt x="213" y="12"/>
                    <a:pt x="206" y="16"/>
                  </a:cubicBezTo>
                  <a:cubicBezTo>
                    <a:pt x="198" y="20"/>
                    <a:pt x="194" y="20"/>
                    <a:pt x="194" y="23"/>
                  </a:cubicBezTo>
                  <a:cubicBezTo>
                    <a:pt x="194" y="27"/>
                    <a:pt x="194" y="27"/>
                    <a:pt x="198" y="31"/>
                  </a:cubicBezTo>
                  <a:cubicBezTo>
                    <a:pt x="202" y="35"/>
                    <a:pt x="232" y="35"/>
                    <a:pt x="213" y="46"/>
                  </a:cubicBezTo>
                  <a:cubicBezTo>
                    <a:pt x="168" y="80"/>
                    <a:pt x="206" y="99"/>
                    <a:pt x="216" y="125"/>
                  </a:cubicBezTo>
                  <a:lnTo>
                    <a:pt x="239" y="125"/>
                  </a:lnTo>
                  <a:cubicBezTo>
                    <a:pt x="250" y="125"/>
                    <a:pt x="261" y="128"/>
                    <a:pt x="261" y="154"/>
                  </a:cubicBezTo>
                  <a:cubicBezTo>
                    <a:pt x="266" y="199"/>
                    <a:pt x="266" y="237"/>
                    <a:pt x="224" y="270"/>
                  </a:cubicBezTo>
                  <a:cubicBezTo>
                    <a:pt x="213" y="274"/>
                    <a:pt x="202" y="282"/>
                    <a:pt x="198" y="292"/>
                  </a:cubicBezTo>
                  <a:cubicBezTo>
                    <a:pt x="194" y="300"/>
                    <a:pt x="190" y="304"/>
                    <a:pt x="190" y="311"/>
                  </a:cubicBezTo>
                  <a:cubicBezTo>
                    <a:pt x="190" y="318"/>
                    <a:pt x="194" y="326"/>
                    <a:pt x="206" y="337"/>
                  </a:cubicBezTo>
                  <a:cubicBezTo>
                    <a:pt x="209" y="341"/>
                    <a:pt x="206" y="352"/>
                    <a:pt x="187" y="352"/>
                  </a:cubicBezTo>
                  <a:lnTo>
                    <a:pt x="183" y="352"/>
                  </a:lnTo>
                  <a:cubicBezTo>
                    <a:pt x="149" y="349"/>
                    <a:pt x="120" y="326"/>
                    <a:pt x="90" y="323"/>
                  </a:cubicBezTo>
                  <a:cubicBezTo>
                    <a:pt x="78" y="282"/>
                    <a:pt x="149" y="323"/>
                    <a:pt x="135" y="274"/>
                  </a:cubicBezTo>
                  <a:lnTo>
                    <a:pt x="97" y="274"/>
                  </a:lnTo>
                  <a:cubicBezTo>
                    <a:pt x="82" y="274"/>
                    <a:pt x="67" y="278"/>
                    <a:pt x="56" y="296"/>
                  </a:cubicBezTo>
                  <a:cubicBezTo>
                    <a:pt x="52" y="304"/>
                    <a:pt x="49" y="308"/>
                    <a:pt x="41" y="308"/>
                  </a:cubicBezTo>
                  <a:cubicBezTo>
                    <a:pt x="33" y="308"/>
                    <a:pt x="26" y="304"/>
                    <a:pt x="19" y="296"/>
                  </a:cubicBezTo>
                  <a:cubicBezTo>
                    <a:pt x="4" y="315"/>
                    <a:pt x="0" y="330"/>
                    <a:pt x="19" y="349"/>
                  </a:cubicBezTo>
                  <a:cubicBezTo>
                    <a:pt x="41" y="368"/>
                    <a:pt x="71" y="375"/>
                    <a:pt x="97" y="386"/>
                  </a:cubicBezTo>
                  <a:cubicBezTo>
                    <a:pt x="142" y="413"/>
                    <a:pt x="190" y="427"/>
                    <a:pt x="235" y="427"/>
                  </a:cubicBezTo>
                  <a:cubicBezTo>
                    <a:pt x="266" y="427"/>
                    <a:pt x="299" y="420"/>
                    <a:pt x="329" y="408"/>
                  </a:cubicBezTo>
                  <a:cubicBezTo>
                    <a:pt x="366" y="394"/>
                    <a:pt x="449" y="244"/>
                    <a:pt x="437" y="206"/>
                  </a:cubicBezTo>
                  <a:cubicBezTo>
                    <a:pt x="437" y="203"/>
                    <a:pt x="434" y="195"/>
                    <a:pt x="430" y="195"/>
                  </a:cubicBezTo>
                  <a:cubicBezTo>
                    <a:pt x="404" y="169"/>
                    <a:pt x="400" y="132"/>
                    <a:pt x="389" y="102"/>
                  </a:cubicBezTo>
                  <a:cubicBezTo>
                    <a:pt x="381" y="65"/>
                    <a:pt x="27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1" name="Google Shape;42631;p28"/>
            <p:cNvSpPr/>
            <p:nvPr/>
          </p:nvSpPr>
          <p:spPr>
            <a:xfrm>
              <a:off x="-5154131" y="245196"/>
              <a:ext cx="20580" cy="29701"/>
            </a:xfrm>
            <a:custGeom>
              <a:avLst/>
              <a:gdLst/>
              <a:ahLst/>
              <a:cxnLst/>
              <a:rect l="l" t="t" r="r" b="b"/>
              <a:pathLst>
                <a:path w="431" h="622" extrusionOk="0">
                  <a:moveTo>
                    <a:pt x="131" y="147"/>
                  </a:moveTo>
                  <a:cubicBezTo>
                    <a:pt x="183" y="147"/>
                    <a:pt x="168" y="195"/>
                    <a:pt x="191" y="218"/>
                  </a:cubicBezTo>
                  <a:cubicBezTo>
                    <a:pt x="165" y="206"/>
                    <a:pt x="157" y="195"/>
                    <a:pt x="128" y="147"/>
                  </a:cubicBezTo>
                  <a:close/>
                  <a:moveTo>
                    <a:pt x="180" y="285"/>
                  </a:moveTo>
                  <a:lnTo>
                    <a:pt x="180" y="285"/>
                  </a:lnTo>
                  <a:cubicBezTo>
                    <a:pt x="206" y="311"/>
                    <a:pt x="213" y="333"/>
                    <a:pt x="206" y="368"/>
                  </a:cubicBezTo>
                  <a:cubicBezTo>
                    <a:pt x="168" y="349"/>
                    <a:pt x="173" y="323"/>
                    <a:pt x="180" y="285"/>
                  </a:cubicBezTo>
                  <a:close/>
                  <a:moveTo>
                    <a:pt x="120" y="1"/>
                  </a:moveTo>
                  <a:cubicBezTo>
                    <a:pt x="109" y="1"/>
                    <a:pt x="97" y="9"/>
                    <a:pt x="90" y="16"/>
                  </a:cubicBezTo>
                  <a:cubicBezTo>
                    <a:pt x="78" y="23"/>
                    <a:pt x="68" y="31"/>
                    <a:pt x="56" y="31"/>
                  </a:cubicBezTo>
                  <a:cubicBezTo>
                    <a:pt x="52" y="31"/>
                    <a:pt x="45" y="27"/>
                    <a:pt x="38" y="19"/>
                  </a:cubicBezTo>
                  <a:lnTo>
                    <a:pt x="38" y="19"/>
                  </a:lnTo>
                  <a:cubicBezTo>
                    <a:pt x="0" y="102"/>
                    <a:pt x="94" y="64"/>
                    <a:pt x="112" y="109"/>
                  </a:cubicBezTo>
                  <a:cubicBezTo>
                    <a:pt x="101" y="132"/>
                    <a:pt x="75" y="139"/>
                    <a:pt x="52" y="150"/>
                  </a:cubicBezTo>
                  <a:cubicBezTo>
                    <a:pt x="71" y="169"/>
                    <a:pt x="109" y="161"/>
                    <a:pt x="120" y="195"/>
                  </a:cubicBezTo>
                  <a:cubicBezTo>
                    <a:pt x="116" y="195"/>
                    <a:pt x="112" y="199"/>
                    <a:pt x="105" y="199"/>
                  </a:cubicBezTo>
                  <a:cubicBezTo>
                    <a:pt x="97" y="199"/>
                    <a:pt x="90" y="195"/>
                    <a:pt x="83" y="195"/>
                  </a:cubicBezTo>
                  <a:cubicBezTo>
                    <a:pt x="75" y="192"/>
                    <a:pt x="68" y="192"/>
                    <a:pt x="60" y="192"/>
                  </a:cubicBezTo>
                  <a:lnTo>
                    <a:pt x="49" y="192"/>
                  </a:lnTo>
                  <a:cubicBezTo>
                    <a:pt x="56" y="211"/>
                    <a:pt x="30" y="237"/>
                    <a:pt x="75" y="244"/>
                  </a:cubicBezTo>
                  <a:cubicBezTo>
                    <a:pt x="112" y="251"/>
                    <a:pt x="112" y="270"/>
                    <a:pt x="83" y="292"/>
                  </a:cubicBezTo>
                  <a:cubicBezTo>
                    <a:pt x="71" y="304"/>
                    <a:pt x="64" y="307"/>
                    <a:pt x="71" y="323"/>
                  </a:cubicBezTo>
                  <a:cubicBezTo>
                    <a:pt x="83" y="318"/>
                    <a:pt x="94" y="315"/>
                    <a:pt x="105" y="315"/>
                  </a:cubicBezTo>
                  <a:cubicBezTo>
                    <a:pt x="131" y="315"/>
                    <a:pt x="146" y="341"/>
                    <a:pt x="157" y="368"/>
                  </a:cubicBezTo>
                  <a:cubicBezTo>
                    <a:pt x="161" y="371"/>
                    <a:pt x="165" y="375"/>
                    <a:pt x="165" y="378"/>
                  </a:cubicBezTo>
                  <a:cubicBezTo>
                    <a:pt x="180" y="394"/>
                    <a:pt x="183" y="404"/>
                    <a:pt x="168" y="423"/>
                  </a:cubicBezTo>
                  <a:cubicBezTo>
                    <a:pt x="195" y="464"/>
                    <a:pt x="206" y="513"/>
                    <a:pt x="195" y="561"/>
                  </a:cubicBezTo>
                  <a:cubicBezTo>
                    <a:pt x="202" y="569"/>
                    <a:pt x="213" y="569"/>
                    <a:pt x="221" y="569"/>
                  </a:cubicBezTo>
                  <a:cubicBezTo>
                    <a:pt x="240" y="569"/>
                    <a:pt x="254" y="547"/>
                    <a:pt x="273" y="532"/>
                  </a:cubicBezTo>
                  <a:lnTo>
                    <a:pt x="273" y="532"/>
                  </a:lnTo>
                  <a:cubicBezTo>
                    <a:pt x="292" y="551"/>
                    <a:pt x="258" y="569"/>
                    <a:pt x="273" y="584"/>
                  </a:cubicBezTo>
                  <a:cubicBezTo>
                    <a:pt x="299" y="587"/>
                    <a:pt x="322" y="603"/>
                    <a:pt x="340" y="621"/>
                  </a:cubicBezTo>
                  <a:cubicBezTo>
                    <a:pt x="400" y="592"/>
                    <a:pt x="400" y="592"/>
                    <a:pt x="359" y="547"/>
                  </a:cubicBezTo>
                  <a:cubicBezTo>
                    <a:pt x="352" y="539"/>
                    <a:pt x="344" y="525"/>
                    <a:pt x="352" y="525"/>
                  </a:cubicBezTo>
                  <a:cubicBezTo>
                    <a:pt x="430" y="509"/>
                    <a:pt x="363" y="468"/>
                    <a:pt x="366" y="442"/>
                  </a:cubicBezTo>
                  <a:cubicBezTo>
                    <a:pt x="356" y="438"/>
                    <a:pt x="352" y="416"/>
                    <a:pt x="337" y="416"/>
                  </a:cubicBezTo>
                  <a:cubicBezTo>
                    <a:pt x="333" y="416"/>
                    <a:pt x="330" y="420"/>
                    <a:pt x="322" y="423"/>
                  </a:cubicBezTo>
                  <a:cubicBezTo>
                    <a:pt x="318" y="427"/>
                    <a:pt x="311" y="430"/>
                    <a:pt x="307" y="430"/>
                  </a:cubicBezTo>
                  <a:cubicBezTo>
                    <a:pt x="295" y="430"/>
                    <a:pt x="288" y="416"/>
                    <a:pt x="277" y="412"/>
                  </a:cubicBezTo>
                  <a:cubicBezTo>
                    <a:pt x="266" y="420"/>
                    <a:pt x="258" y="430"/>
                    <a:pt x="251" y="438"/>
                  </a:cubicBezTo>
                  <a:cubicBezTo>
                    <a:pt x="243" y="438"/>
                    <a:pt x="235" y="442"/>
                    <a:pt x="232" y="442"/>
                  </a:cubicBezTo>
                  <a:cubicBezTo>
                    <a:pt x="225" y="442"/>
                    <a:pt x="217" y="438"/>
                    <a:pt x="213" y="435"/>
                  </a:cubicBezTo>
                  <a:cubicBezTo>
                    <a:pt x="206" y="423"/>
                    <a:pt x="202" y="408"/>
                    <a:pt x="213" y="397"/>
                  </a:cubicBezTo>
                  <a:cubicBezTo>
                    <a:pt x="258" y="356"/>
                    <a:pt x="232" y="311"/>
                    <a:pt x="221" y="266"/>
                  </a:cubicBezTo>
                  <a:cubicBezTo>
                    <a:pt x="228" y="266"/>
                    <a:pt x="235" y="263"/>
                    <a:pt x="240" y="263"/>
                  </a:cubicBezTo>
                  <a:cubicBezTo>
                    <a:pt x="254" y="263"/>
                    <a:pt x="269" y="270"/>
                    <a:pt x="285" y="278"/>
                  </a:cubicBezTo>
                  <a:cubicBezTo>
                    <a:pt x="288" y="273"/>
                    <a:pt x="288" y="270"/>
                    <a:pt x="292" y="266"/>
                  </a:cubicBezTo>
                  <a:cubicBezTo>
                    <a:pt x="299" y="247"/>
                    <a:pt x="269" y="233"/>
                    <a:pt x="292" y="199"/>
                  </a:cubicBezTo>
                  <a:cubicBezTo>
                    <a:pt x="311" y="173"/>
                    <a:pt x="273" y="154"/>
                    <a:pt x="240" y="154"/>
                  </a:cubicBezTo>
                  <a:lnTo>
                    <a:pt x="213" y="154"/>
                  </a:lnTo>
                  <a:cubicBezTo>
                    <a:pt x="206" y="154"/>
                    <a:pt x="202" y="150"/>
                    <a:pt x="209" y="132"/>
                  </a:cubicBezTo>
                  <a:cubicBezTo>
                    <a:pt x="209" y="128"/>
                    <a:pt x="209" y="124"/>
                    <a:pt x="213" y="124"/>
                  </a:cubicBezTo>
                  <a:lnTo>
                    <a:pt x="213" y="121"/>
                  </a:lnTo>
                  <a:cubicBezTo>
                    <a:pt x="209" y="109"/>
                    <a:pt x="209" y="94"/>
                    <a:pt x="206" y="80"/>
                  </a:cubicBezTo>
                  <a:cubicBezTo>
                    <a:pt x="195" y="80"/>
                    <a:pt x="183" y="76"/>
                    <a:pt x="173" y="76"/>
                  </a:cubicBezTo>
                  <a:lnTo>
                    <a:pt x="165" y="76"/>
                  </a:lnTo>
                  <a:cubicBezTo>
                    <a:pt x="112" y="76"/>
                    <a:pt x="142" y="27"/>
                    <a:pt x="128" y="4"/>
                  </a:cubicBezTo>
                  <a:cubicBezTo>
                    <a:pt x="128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2" name="Google Shape;42632;p28"/>
            <p:cNvSpPr/>
            <p:nvPr/>
          </p:nvSpPr>
          <p:spPr>
            <a:xfrm>
              <a:off x="-4930327" y="121523"/>
              <a:ext cx="18766" cy="19482"/>
            </a:xfrm>
            <a:custGeom>
              <a:avLst/>
              <a:gdLst/>
              <a:ahLst/>
              <a:cxnLst/>
              <a:rect l="l" t="t" r="r" b="b"/>
              <a:pathLst>
                <a:path w="393" h="408" extrusionOk="0">
                  <a:moveTo>
                    <a:pt x="158" y="1"/>
                  </a:moveTo>
                  <a:cubicBezTo>
                    <a:pt x="146" y="23"/>
                    <a:pt x="132" y="27"/>
                    <a:pt x="113" y="27"/>
                  </a:cubicBezTo>
                  <a:lnTo>
                    <a:pt x="94" y="27"/>
                  </a:lnTo>
                  <a:cubicBezTo>
                    <a:pt x="83" y="23"/>
                    <a:pt x="72" y="23"/>
                    <a:pt x="61" y="23"/>
                  </a:cubicBezTo>
                  <a:cubicBezTo>
                    <a:pt x="31" y="23"/>
                    <a:pt x="27" y="37"/>
                    <a:pt x="31" y="79"/>
                  </a:cubicBezTo>
                  <a:cubicBezTo>
                    <a:pt x="34" y="120"/>
                    <a:pt x="23" y="149"/>
                    <a:pt x="1" y="176"/>
                  </a:cubicBezTo>
                  <a:cubicBezTo>
                    <a:pt x="5" y="180"/>
                    <a:pt x="12" y="180"/>
                    <a:pt x="16" y="184"/>
                  </a:cubicBezTo>
                  <a:cubicBezTo>
                    <a:pt x="23" y="172"/>
                    <a:pt x="34" y="161"/>
                    <a:pt x="46" y="146"/>
                  </a:cubicBezTo>
                  <a:cubicBezTo>
                    <a:pt x="68" y="127"/>
                    <a:pt x="98" y="116"/>
                    <a:pt x="124" y="116"/>
                  </a:cubicBezTo>
                  <a:cubicBezTo>
                    <a:pt x="177" y="116"/>
                    <a:pt x="222" y="154"/>
                    <a:pt x="232" y="225"/>
                  </a:cubicBezTo>
                  <a:cubicBezTo>
                    <a:pt x="240" y="262"/>
                    <a:pt x="258" y="292"/>
                    <a:pt x="270" y="329"/>
                  </a:cubicBezTo>
                  <a:cubicBezTo>
                    <a:pt x="258" y="356"/>
                    <a:pt x="296" y="382"/>
                    <a:pt x="270" y="408"/>
                  </a:cubicBezTo>
                  <a:lnTo>
                    <a:pt x="274" y="408"/>
                  </a:lnTo>
                  <a:cubicBezTo>
                    <a:pt x="292" y="408"/>
                    <a:pt x="300" y="389"/>
                    <a:pt x="308" y="378"/>
                  </a:cubicBezTo>
                  <a:cubicBezTo>
                    <a:pt x="292" y="329"/>
                    <a:pt x="315" y="299"/>
                    <a:pt x="363" y="284"/>
                  </a:cubicBezTo>
                  <a:cubicBezTo>
                    <a:pt x="363" y="277"/>
                    <a:pt x="363" y="270"/>
                    <a:pt x="360" y="262"/>
                  </a:cubicBezTo>
                  <a:cubicBezTo>
                    <a:pt x="356" y="258"/>
                    <a:pt x="345" y="251"/>
                    <a:pt x="341" y="244"/>
                  </a:cubicBezTo>
                  <a:cubicBezTo>
                    <a:pt x="337" y="225"/>
                    <a:pt x="319" y="206"/>
                    <a:pt x="337" y="187"/>
                  </a:cubicBezTo>
                  <a:cubicBezTo>
                    <a:pt x="341" y="184"/>
                    <a:pt x="348" y="184"/>
                    <a:pt x="353" y="184"/>
                  </a:cubicBezTo>
                  <a:cubicBezTo>
                    <a:pt x="367" y="184"/>
                    <a:pt x="379" y="194"/>
                    <a:pt x="389" y="206"/>
                  </a:cubicBezTo>
                  <a:cubicBezTo>
                    <a:pt x="393" y="146"/>
                    <a:pt x="393" y="90"/>
                    <a:pt x="371" y="34"/>
                  </a:cubicBezTo>
                  <a:cubicBezTo>
                    <a:pt x="363" y="30"/>
                    <a:pt x="360" y="30"/>
                    <a:pt x="356" y="27"/>
                  </a:cubicBezTo>
                  <a:cubicBezTo>
                    <a:pt x="345" y="37"/>
                    <a:pt x="337" y="53"/>
                    <a:pt x="319" y="53"/>
                  </a:cubicBezTo>
                  <a:lnTo>
                    <a:pt x="315" y="53"/>
                  </a:lnTo>
                  <a:cubicBezTo>
                    <a:pt x="319" y="71"/>
                    <a:pt x="315" y="79"/>
                    <a:pt x="308" y="79"/>
                  </a:cubicBezTo>
                  <a:cubicBezTo>
                    <a:pt x="303" y="79"/>
                    <a:pt x="300" y="79"/>
                    <a:pt x="296" y="75"/>
                  </a:cubicBezTo>
                  <a:lnTo>
                    <a:pt x="274" y="75"/>
                  </a:lnTo>
                  <a:cubicBezTo>
                    <a:pt x="270" y="79"/>
                    <a:pt x="263" y="79"/>
                    <a:pt x="255" y="79"/>
                  </a:cubicBezTo>
                  <a:cubicBezTo>
                    <a:pt x="229" y="79"/>
                    <a:pt x="206" y="64"/>
                    <a:pt x="184" y="56"/>
                  </a:cubicBezTo>
                  <a:cubicBezTo>
                    <a:pt x="143" y="49"/>
                    <a:pt x="177" y="27"/>
                    <a:pt x="173" y="8"/>
                  </a:cubicBezTo>
                  <a:cubicBezTo>
                    <a:pt x="169" y="8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3" name="Google Shape;42633;p28"/>
            <p:cNvSpPr/>
            <p:nvPr/>
          </p:nvSpPr>
          <p:spPr>
            <a:xfrm>
              <a:off x="-4884964" y="118802"/>
              <a:ext cx="23063" cy="12558"/>
            </a:xfrm>
            <a:custGeom>
              <a:avLst/>
              <a:gdLst/>
              <a:ahLst/>
              <a:cxnLst/>
              <a:rect l="l" t="t" r="r" b="b"/>
              <a:pathLst>
                <a:path w="483" h="263" extrusionOk="0">
                  <a:moveTo>
                    <a:pt x="232" y="58"/>
                  </a:moveTo>
                  <a:cubicBezTo>
                    <a:pt x="240" y="58"/>
                    <a:pt x="255" y="68"/>
                    <a:pt x="258" y="84"/>
                  </a:cubicBezTo>
                  <a:cubicBezTo>
                    <a:pt x="262" y="102"/>
                    <a:pt x="240" y="102"/>
                    <a:pt x="228" y="113"/>
                  </a:cubicBezTo>
                  <a:lnTo>
                    <a:pt x="228" y="110"/>
                  </a:lnTo>
                  <a:cubicBezTo>
                    <a:pt x="224" y="94"/>
                    <a:pt x="202" y="76"/>
                    <a:pt x="224" y="61"/>
                  </a:cubicBezTo>
                  <a:cubicBezTo>
                    <a:pt x="224" y="58"/>
                    <a:pt x="228" y="58"/>
                    <a:pt x="232" y="58"/>
                  </a:cubicBezTo>
                  <a:close/>
                  <a:moveTo>
                    <a:pt x="138" y="113"/>
                  </a:moveTo>
                  <a:cubicBezTo>
                    <a:pt x="143" y="113"/>
                    <a:pt x="150" y="113"/>
                    <a:pt x="154" y="117"/>
                  </a:cubicBezTo>
                  <a:cubicBezTo>
                    <a:pt x="128" y="144"/>
                    <a:pt x="116" y="151"/>
                    <a:pt x="101" y="151"/>
                  </a:cubicBezTo>
                  <a:cubicBezTo>
                    <a:pt x="93" y="151"/>
                    <a:pt x="83" y="147"/>
                    <a:pt x="67" y="144"/>
                  </a:cubicBezTo>
                  <a:cubicBezTo>
                    <a:pt x="79" y="136"/>
                    <a:pt x="90" y="128"/>
                    <a:pt x="98" y="125"/>
                  </a:cubicBezTo>
                  <a:lnTo>
                    <a:pt x="109" y="125"/>
                  </a:lnTo>
                  <a:cubicBezTo>
                    <a:pt x="112" y="125"/>
                    <a:pt x="116" y="121"/>
                    <a:pt x="124" y="117"/>
                  </a:cubicBezTo>
                  <a:cubicBezTo>
                    <a:pt x="128" y="117"/>
                    <a:pt x="135" y="113"/>
                    <a:pt x="138" y="113"/>
                  </a:cubicBezTo>
                  <a:close/>
                  <a:moveTo>
                    <a:pt x="214" y="1"/>
                  </a:moveTo>
                  <a:cubicBezTo>
                    <a:pt x="146" y="16"/>
                    <a:pt x="116" y="61"/>
                    <a:pt x="98" y="121"/>
                  </a:cubicBezTo>
                  <a:cubicBezTo>
                    <a:pt x="86" y="117"/>
                    <a:pt x="75" y="113"/>
                    <a:pt x="64" y="113"/>
                  </a:cubicBezTo>
                  <a:cubicBezTo>
                    <a:pt x="53" y="113"/>
                    <a:pt x="45" y="121"/>
                    <a:pt x="41" y="132"/>
                  </a:cubicBezTo>
                  <a:cubicBezTo>
                    <a:pt x="31" y="177"/>
                    <a:pt x="0" y="222"/>
                    <a:pt x="45" y="263"/>
                  </a:cubicBezTo>
                  <a:cubicBezTo>
                    <a:pt x="57" y="256"/>
                    <a:pt x="71" y="256"/>
                    <a:pt x="83" y="241"/>
                  </a:cubicBezTo>
                  <a:cubicBezTo>
                    <a:pt x="101" y="215"/>
                    <a:pt x="112" y="199"/>
                    <a:pt x="120" y="199"/>
                  </a:cubicBezTo>
                  <a:cubicBezTo>
                    <a:pt x="131" y="199"/>
                    <a:pt x="138" y="215"/>
                    <a:pt x="154" y="251"/>
                  </a:cubicBezTo>
                  <a:cubicBezTo>
                    <a:pt x="165" y="259"/>
                    <a:pt x="176" y="263"/>
                    <a:pt x="188" y="263"/>
                  </a:cubicBezTo>
                  <a:lnTo>
                    <a:pt x="206" y="263"/>
                  </a:lnTo>
                  <a:cubicBezTo>
                    <a:pt x="214" y="259"/>
                    <a:pt x="221" y="259"/>
                    <a:pt x="224" y="259"/>
                  </a:cubicBezTo>
                  <a:cubicBezTo>
                    <a:pt x="232" y="259"/>
                    <a:pt x="240" y="259"/>
                    <a:pt x="243" y="263"/>
                  </a:cubicBezTo>
                  <a:cubicBezTo>
                    <a:pt x="247" y="259"/>
                    <a:pt x="250" y="256"/>
                    <a:pt x="255" y="251"/>
                  </a:cubicBezTo>
                  <a:cubicBezTo>
                    <a:pt x="176" y="215"/>
                    <a:pt x="169" y="158"/>
                    <a:pt x="228" y="113"/>
                  </a:cubicBezTo>
                  <a:lnTo>
                    <a:pt x="228" y="113"/>
                  </a:lnTo>
                  <a:cubicBezTo>
                    <a:pt x="232" y="132"/>
                    <a:pt x="232" y="154"/>
                    <a:pt x="236" y="177"/>
                  </a:cubicBezTo>
                  <a:cubicBezTo>
                    <a:pt x="236" y="192"/>
                    <a:pt x="240" y="203"/>
                    <a:pt x="255" y="206"/>
                  </a:cubicBezTo>
                  <a:cubicBezTo>
                    <a:pt x="273" y="206"/>
                    <a:pt x="258" y="180"/>
                    <a:pt x="273" y="173"/>
                  </a:cubicBezTo>
                  <a:cubicBezTo>
                    <a:pt x="292" y="192"/>
                    <a:pt x="303" y="211"/>
                    <a:pt x="285" y="237"/>
                  </a:cubicBezTo>
                  <a:lnTo>
                    <a:pt x="292" y="237"/>
                  </a:lnTo>
                  <a:cubicBezTo>
                    <a:pt x="303" y="237"/>
                    <a:pt x="311" y="229"/>
                    <a:pt x="318" y="222"/>
                  </a:cubicBezTo>
                  <a:cubicBezTo>
                    <a:pt x="326" y="211"/>
                    <a:pt x="337" y="199"/>
                    <a:pt x="345" y="184"/>
                  </a:cubicBezTo>
                  <a:cubicBezTo>
                    <a:pt x="345" y="180"/>
                    <a:pt x="340" y="177"/>
                    <a:pt x="337" y="177"/>
                  </a:cubicBezTo>
                  <a:cubicBezTo>
                    <a:pt x="333" y="177"/>
                    <a:pt x="329" y="180"/>
                    <a:pt x="326" y="184"/>
                  </a:cubicBezTo>
                  <a:cubicBezTo>
                    <a:pt x="318" y="184"/>
                    <a:pt x="314" y="188"/>
                    <a:pt x="311" y="188"/>
                  </a:cubicBezTo>
                  <a:cubicBezTo>
                    <a:pt x="303" y="188"/>
                    <a:pt x="300" y="184"/>
                    <a:pt x="300" y="170"/>
                  </a:cubicBezTo>
                  <a:cubicBezTo>
                    <a:pt x="300" y="139"/>
                    <a:pt x="329" y="154"/>
                    <a:pt x="337" y="144"/>
                  </a:cubicBezTo>
                  <a:cubicBezTo>
                    <a:pt x="345" y="136"/>
                    <a:pt x="352" y="128"/>
                    <a:pt x="367" y="128"/>
                  </a:cubicBezTo>
                  <a:lnTo>
                    <a:pt x="371" y="128"/>
                  </a:lnTo>
                  <a:cubicBezTo>
                    <a:pt x="389" y="121"/>
                    <a:pt x="397" y="110"/>
                    <a:pt x="397" y="91"/>
                  </a:cubicBezTo>
                  <a:cubicBezTo>
                    <a:pt x="397" y="80"/>
                    <a:pt x="404" y="76"/>
                    <a:pt x="412" y="76"/>
                  </a:cubicBezTo>
                  <a:cubicBezTo>
                    <a:pt x="415" y="76"/>
                    <a:pt x="423" y="76"/>
                    <a:pt x="426" y="80"/>
                  </a:cubicBezTo>
                  <a:cubicBezTo>
                    <a:pt x="442" y="87"/>
                    <a:pt x="430" y="102"/>
                    <a:pt x="426" y="113"/>
                  </a:cubicBezTo>
                  <a:cubicBezTo>
                    <a:pt x="438" y="121"/>
                    <a:pt x="449" y="132"/>
                    <a:pt x="460" y="132"/>
                  </a:cubicBezTo>
                  <a:cubicBezTo>
                    <a:pt x="464" y="132"/>
                    <a:pt x="471" y="132"/>
                    <a:pt x="475" y="128"/>
                  </a:cubicBezTo>
                  <a:cubicBezTo>
                    <a:pt x="483" y="125"/>
                    <a:pt x="479" y="102"/>
                    <a:pt x="479" y="91"/>
                  </a:cubicBezTo>
                  <a:cubicBezTo>
                    <a:pt x="415" y="39"/>
                    <a:pt x="381" y="23"/>
                    <a:pt x="314" y="23"/>
                  </a:cubicBezTo>
                  <a:cubicBezTo>
                    <a:pt x="295" y="23"/>
                    <a:pt x="277" y="23"/>
                    <a:pt x="255" y="27"/>
                  </a:cubicBezTo>
                  <a:lnTo>
                    <a:pt x="250" y="27"/>
                  </a:lnTo>
                  <a:cubicBezTo>
                    <a:pt x="247" y="27"/>
                    <a:pt x="240" y="20"/>
                    <a:pt x="232" y="16"/>
                  </a:cubicBezTo>
                  <a:cubicBezTo>
                    <a:pt x="228" y="13"/>
                    <a:pt x="221" y="5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4" name="Google Shape;42634;p28"/>
            <p:cNvSpPr/>
            <p:nvPr/>
          </p:nvSpPr>
          <p:spPr>
            <a:xfrm>
              <a:off x="-5013650" y="167554"/>
              <a:ext cx="13227" cy="14659"/>
            </a:xfrm>
            <a:custGeom>
              <a:avLst/>
              <a:gdLst/>
              <a:ahLst/>
              <a:cxnLst/>
              <a:rect l="l" t="t" r="r" b="b"/>
              <a:pathLst>
                <a:path w="277" h="307" extrusionOk="0">
                  <a:moveTo>
                    <a:pt x="119" y="1"/>
                  </a:moveTo>
                  <a:cubicBezTo>
                    <a:pt x="97" y="1"/>
                    <a:pt x="71" y="12"/>
                    <a:pt x="49" y="34"/>
                  </a:cubicBezTo>
                  <a:cubicBezTo>
                    <a:pt x="7" y="83"/>
                    <a:pt x="15" y="150"/>
                    <a:pt x="0" y="210"/>
                  </a:cubicBezTo>
                  <a:cubicBezTo>
                    <a:pt x="0" y="217"/>
                    <a:pt x="26" y="225"/>
                    <a:pt x="26" y="232"/>
                  </a:cubicBezTo>
                  <a:cubicBezTo>
                    <a:pt x="41" y="270"/>
                    <a:pt x="101" y="255"/>
                    <a:pt x="90" y="307"/>
                  </a:cubicBezTo>
                  <a:cubicBezTo>
                    <a:pt x="116" y="296"/>
                    <a:pt x="119" y="267"/>
                    <a:pt x="138" y="267"/>
                  </a:cubicBezTo>
                  <a:lnTo>
                    <a:pt x="142" y="267"/>
                  </a:lnTo>
                  <a:cubicBezTo>
                    <a:pt x="150" y="270"/>
                    <a:pt x="153" y="270"/>
                    <a:pt x="157" y="270"/>
                  </a:cubicBezTo>
                  <a:cubicBezTo>
                    <a:pt x="228" y="270"/>
                    <a:pt x="232" y="195"/>
                    <a:pt x="269" y="158"/>
                  </a:cubicBezTo>
                  <a:cubicBezTo>
                    <a:pt x="276" y="150"/>
                    <a:pt x="273" y="132"/>
                    <a:pt x="262" y="132"/>
                  </a:cubicBezTo>
                  <a:lnTo>
                    <a:pt x="254" y="132"/>
                  </a:lnTo>
                  <a:cubicBezTo>
                    <a:pt x="221" y="132"/>
                    <a:pt x="228" y="101"/>
                    <a:pt x="221" y="83"/>
                  </a:cubicBezTo>
                  <a:cubicBezTo>
                    <a:pt x="202" y="31"/>
                    <a:pt x="161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5" name="Google Shape;42635;p28"/>
            <p:cNvSpPr/>
            <p:nvPr/>
          </p:nvSpPr>
          <p:spPr>
            <a:xfrm>
              <a:off x="-5020813" y="-45697"/>
              <a:ext cx="23971" cy="16426"/>
            </a:xfrm>
            <a:custGeom>
              <a:avLst/>
              <a:gdLst/>
              <a:ahLst/>
              <a:cxnLst/>
              <a:rect l="l" t="t" r="r" b="b"/>
              <a:pathLst>
                <a:path w="502" h="344" extrusionOk="0">
                  <a:moveTo>
                    <a:pt x="314" y="0"/>
                  </a:moveTo>
                  <a:cubicBezTo>
                    <a:pt x="288" y="0"/>
                    <a:pt x="277" y="22"/>
                    <a:pt x="266" y="48"/>
                  </a:cubicBezTo>
                  <a:cubicBezTo>
                    <a:pt x="262" y="59"/>
                    <a:pt x="259" y="67"/>
                    <a:pt x="251" y="67"/>
                  </a:cubicBezTo>
                  <a:cubicBezTo>
                    <a:pt x="247" y="67"/>
                    <a:pt x="243" y="67"/>
                    <a:pt x="236" y="59"/>
                  </a:cubicBezTo>
                  <a:lnTo>
                    <a:pt x="236" y="63"/>
                  </a:lnTo>
                  <a:cubicBezTo>
                    <a:pt x="243" y="90"/>
                    <a:pt x="233" y="112"/>
                    <a:pt x="221" y="138"/>
                  </a:cubicBezTo>
                  <a:cubicBezTo>
                    <a:pt x="214" y="157"/>
                    <a:pt x="207" y="161"/>
                    <a:pt x="199" y="161"/>
                  </a:cubicBezTo>
                  <a:cubicBezTo>
                    <a:pt x="191" y="161"/>
                    <a:pt x="180" y="153"/>
                    <a:pt x="169" y="145"/>
                  </a:cubicBezTo>
                  <a:cubicBezTo>
                    <a:pt x="162" y="164"/>
                    <a:pt x="98" y="153"/>
                    <a:pt x="131" y="175"/>
                  </a:cubicBezTo>
                  <a:cubicBezTo>
                    <a:pt x="165" y="194"/>
                    <a:pt x="131" y="209"/>
                    <a:pt x="146" y="220"/>
                  </a:cubicBezTo>
                  <a:cubicBezTo>
                    <a:pt x="154" y="224"/>
                    <a:pt x="207" y="213"/>
                    <a:pt x="162" y="247"/>
                  </a:cubicBezTo>
                  <a:cubicBezTo>
                    <a:pt x="154" y="250"/>
                    <a:pt x="143" y="258"/>
                    <a:pt x="131" y="258"/>
                  </a:cubicBezTo>
                  <a:cubicBezTo>
                    <a:pt x="124" y="258"/>
                    <a:pt x="112" y="254"/>
                    <a:pt x="105" y="239"/>
                  </a:cubicBezTo>
                  <a:cubicBezTo>
                    <a:pt x="90" y="205"/>
                    <a:pt x="68" y="175"/>
                    <a:pt x="50" y="145"/>
                  </a:cubicBezTo>
                  <a:cubicBezTo>
                    <a:pt x="42" y="142"/>
                    <a:pt x="31" y="135"/>
                    <a:pt x="23" y="127"/>
                  </a:cubicBezTo>
                  <a:cubicBezTo>
                    <a:pt x="19" y="149"/>
                    <a:pt x="16" y="168"/>
                    <a:pt x="0" y="183"/>
                  </a:cubicBezTo>
                  <a:cubicBezTo>
                    <a:pt x="38" y="254"/>
                    <a:pt x="86" y="314"/>
                    <a:pt x="165" y="340"/>
                  </a:cubicBezTo>
                  <a:cubicBezTo>
                    <a:pt x="169" y="340"/>
                    <a:pt x="169" y="344"/>
                    <a:pt x="173" y="344"/>
                  </a:cubicBezTo>
                  <a:cubicBezTo>
                    <a:pt x="188" y="344"/>
                    <a:pt x="199" y="332"/>
                    <a:pt x="199" y="321"/>
                  </a:cubicBezTo>
                  <a:cubicBezTo>
                    <a:pt x="207" y="299"/>
                    <a:pt x="214" y="292"/>
                    <a:pt x="221" y="292"/>
                  </a:cubicBezTo>
                  <a:cubicBezTo>
                    <a:pt x="233" y="292"/>
                    <a:pt x="243" y="299"/>
                    <a:pt x="255" y="310"/>
                  </a:cubicBezTo>
                  <a:cubicBezTo>
                    <a:pt x="255" y="306"/>
                    <a:pt x="259" y="302"/>
                    <a:pt x="262" y="299"/>
                  </a:cubicBezTo>
                  <a:cubicBezTo>
                    <a:pt x="240" y="265"/>
                    <a:pt x="236" y="231"/>
                    <a:pt x="262" y="202"/>
                  </a:cubicBezTo>
                  <a:cubicBezTo>
                    <a:pt x="266" y="194"/>
                    <a:pt x="269" y="190"/>
                    <a:pt x="274" y="187"/>
                  </a:cubicBezTo>
                  <a:cubicBezTo>
                    <a:pt x="266" y="153"/>
                    <a:pt x="330" y="171"/>
                    <a:pt x="314" y="130"/>
                  </a:cubicBezTo>
                  <a:cubicBezTo>
                    <a:pt x="337" y="130"/>
                    <a:pt x="337" y="157"/>
                    <a:pt x="348" y="168"/>
                  </a:cubicBezTo>
                  <a:cubicBezTo>
                    <a:pt x="371" y="130"/>
                    <a:pt x="333" y="112"/>
                    <a:pt x="326" y="82"/>
                  </a:cubicBezTo>
                  <a:cubicBezTo>
                    <a:pt x="333" y="74"/>
                    <a:pt x="337" y="71"/>
                    <a:pt x="341" y="71"/>
                  </a:cubicBezTo>
                  <a:cubicBezTo>
                    <a:pt x="352" y="71"/>
                    <a:pt x="359" y="85"/>
                    <a:pt x="371" y="90"/>
                  </a:cubicBezTo>
                  <a:cubicBezTo>
                    <a:pt x="378" y="85"/>
                    <a:pt x="386" y="82"/>
                    <a:pt x="393" y="82"/>
                  </a:cubicBezTo>
                  <a:cubicBezTo>
                    <a:pt x="404" y="82"/>
                    <a:pt x="412" y="85"/>
                    <a:pt x="423" y="85"/>
                  </a:cubicBezTo>
                  <a:cubicBezTo>
                    <a:pt x="457" y="93"/>
                    <a:pt x="460" y="108"/>
                    <a:pt x="431" y="127"/>
                  </a:cubicBezTo>
                  <a:cubicBezTo>
                    <a:pt x="378" y="164"/>
                    <a:pt x="423" y="161"/>
                    <a:pt x="445" y="168"/>
                  </a:cubicBezTo>
                  <a:cubicBezTo>
                    <a:pt x="453" y="175"/>
                    <a:pt x="464" y="179"/>
                    <a:pt x="476" y="179"/>
                  </a:cubicBezTo>
                  <a:cubicBezTo>
                    <a:pt x="483" y="179"/>
                    <a:pt x="490" y="179"/>
                    <a:pt x="502" y="175"/>
                  </a:cubicBezTo>
                  <a:cubicBezTo>
                    <a:pt x="502" y="164"/>
                    <a:pt x="498" y="153"/>
                    <a:pt x="490" y="149"/>
                  </a:cubicBezTo>
                  <a:cubicBezTo>
                    <a:pt x="457" y="123"/>
                    <a:pt x="476" y="108"/>
                    <a:pt x="502" y="97"/>
                  </a:cubicBezTo>
                  <a:cubicBezTo>
                    <a:pt x="476" y="78"/>
                    <a:pt x="460" y="56"/>
                    <a:pt x="483" y="22"/>
                  </a:cubicBezTo>
                  <a:cubicBezTo>
                    <a:pt x="476" y="22"/>
                    <a:pt x="468" y="26"/>
                    <a:pt x="460" y="26"/>
                  </a:cubicBezTo>
                  <a:cubicBezTo>
                    <a:pt x="438" y="40"/>
                    <a:pt x="423" y="52"/>
                    <a:pt x="408" y="52"/>
                  </a:cubicBezTo>
                  <a:cubicBezTo>
                    <a:pt x="390" y="52"/>
                    <a:pt x="371" y="37"/>
                    <a:pt x="341" y="4"/>
                  </a:cubicBezTo>
                  <a:cubicBezTo>
                    <a:pt x="330" y="0"/>
                    <a:pt x="322" y="0"/>
                    <a:pt x="3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6" name="Google Shape;42636;p28"/>
            <p:cNvSpPr/>
            <p:nvPr/>
          </p:nvSpPr>
          <p:spPr>
            <a:xfrm>
              <a:off x="-4993166" y="-158912"/>
              <a:ext cx="15041" cy="12749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139" y="1"/>
                  </a:moveTo>
                  <a:cubicBezTo>
                    <a:pt x="139" y="1"/>
                    <a:pt x="135" y="4"/>
                    <a:pt x="128" y="8"/>
                  </a:cubicBezTo>
                  <a:cubicBezTo>
                    <a:pt x="125" y="12"/>
                    <a:pt x="117" y="16"/>
                    <a:pt x="109" y="16"/>
                  </a:cubicBezTo>
                  <a:cubicBezTo>
                    <a:pt x="102" y="16"/>
                    <a:pt x="94" y="12"/>
                    <a:pt x="91" y="8"/>
                  </a:cubicBezTo>
                  <a:cubicBezTo>
                    <a:pt x="49" y="27"/>
                    <a:pt x="16" y="53"/>
                    <a:pt x="9" y="101"/>
                  </a:cubicBezTo>
                  <a:cubicBezTo>
                    <a:pt x="20" y="94"/>
                    <a:pt x="31" y="83"/>
                    <a:pt x="42" y="83"/>
                  </a:cubicBezTo>
                  <a:cubicBezTo>
                    <a:pt x="46" y="83"/>
                    <a:pt x="49" y="83"/>
                    <a:pt x="54" y="87"/>
                  </a:cubicBezTo>
                  <a:cubicBezTo>
                    <a:pt x="65" y="94"/>
                    <a:pt x="65" y="109"/>
                    <a:pt x="57" y="120"/>
                  </a:cubicBezTo>
                  <a:cubicBezTo>
                    <a:pt x="49" y="128"/>
                    <a:pt x="42" y="132"/>
                    <a:pt x="38" y="132"/>
                  </a:cubicBezTo>
                  <a:cubicBezTo>
                    <a:pt x="27" y="132"/>
                    <a:pt x="16" y="124"/>
                    <a:pt x="9" y="116"/>
                  </a:cubicBezTo>
                  <a:lnTo>
                    <a:pt x="9" y="116"/>
                  </a:lnTo>
                  <a:cubicBezTo>
                    <a:pt x="1" y="135"/>
                    <a:pt x="12" y="151"/>
                    <a:pt x="20" y="169"/>
                  </a:cubicBezTo>
                  <a:cubicBezTo>
                    <a:pt x="27" y="161"/>
                    <a:pt x="38" y="161"/>
                    <a:pt x="46" y="161"/>
                  </a:cubicBezTo>
                  <a:cubicBezTo>
                    <a:pt x="57" y="161"/>
                    <a:pt x="65" y="165"/>
                    <a:pt x="72" y="180"/>
                  </a:cubicBezTo>
                  <a:cubicBezTo>
                    <a:pt x="80" y="195"/>
                    <a:pt x="87" y="203"/>
                    <a:pt x="99" y="203"/>
                  </a:cubicBezTo>
                  <a:cubicBezTo>
                    <a:pt x="102" y="203"/>
                    <a:pt x="106" y="203"/>
                    <a:pt x="113" y="199"/>
                  </a:cubicBezTo>
                  <a:lnTo>
                    <a:pt x="80" y="132"/>
                  </a:lnTo>
                  <a:lnTo>
                    <a:pt x="80" y="132"/>
                  </a:lnTo>
                  <a:cubicBezTo>
                    <a:pt x="132" y="139"/>
                    <a:pt x="132" y="139"/>
                    <a:pt x="132" y="199"/>
                  </a:cubicBezTo>
                  <a:cubicBezTo>
                    <a:pt x="139" y="213"/>
                    <a:pt x="147" y="232"/>
                    <a:pt x="173" y="236"/>
                  </a:cubicBezTo>
                  <a:cubicBezTo>
                    <a:pt x="195" y="236"/>
                    <a:pt x="211" y="247"/>
                    <a:pt x="218" y="266"/>
                  </a:cubicBezTo>
                  <a:cubicBezTo>
                    <a:pt x="240" y="251"/>
                    <a:pt x="263" y="232"/>
                    <a:pt x="289" y="232"/>
                  </a:cubicBezTo>
                  <a:cubicBezTo>
                    <a:pt x="292" y="232"/>
                    <a:pt x="300" y="232"/>
                    <a:pt x="304" y="236"/>
                  </a:cubicBezTo>
                  <a:cubicBezTo>
                    <a:pt x="304" y="206"/>
                    <a:pt x="300" y="177"/>
                    <a:pt x="304" y="151"/>
                  </a:cubicBezTo>
                  <a:cubicBezTo>
                    <a:pt x="315" y="72"/>
                    <a:pt x="270" y="34"/>
                    <a:pt x="211" y="1"/>
                  </a:cubicBezTo>
                  <a:cubicBezTo>
                    <a:pt x="195" y="8"/>
                    <a:pt x="180" y="34"/>
                    <a:pt x="166" y="34"/>
                  </a:cubicBezTo>
                  <a:cubicBezTo>
                    <a:pt x="158" y="34"/>
                    <a:pt x="151" y="27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7" name="Google Shape;42637;p28"/>
            <p:cNvSpPr/>
            <p:nvPr/>
          </p:nvSpPr>
          <p:spPr>
            <a:xfrm>
              <a:off x="-5208041" y="-137329"/>
              <a:ext cx="17858" cy="14707"/>
            </a:xfrm>
            <a:custGeom>
              <a:avLst/>
              <a:gdLst/>
              <a:ahLst/>
              <a:cxnLst/>
              <a:rect l="l" t="t" r="r" b="b"/>
              <a:pathLst>
                <a:path w="374" h="308" extrusionOk="0">
                  <a:moveTo>
                    <a:pt x="206" y="1"/>
                  </a:moveTo>
                  <a:cubicBezTo>
                    <a:pt x="124" y="13"/>
                    <a:pt x="68" y="65"/>
                    <a:pt x="11" y="120"/>
                  </a:cubicBezTo>
                  <a:cubicBezTo>
                    <a:pt x="1" y="132"/>
                    <a:pt x="11" y="143"/>
                    <a:pt x="19" y="154"/>
                  </a:cubicBezTo>
                  <a:cubicBezTo>
                    <a:pt x="46" y="132"/>
                    <a:pt x="72" y="120"/>
                    <a:pt x="105" y="120"/>
                  </a:cubicBezTo>
                  <a:cubicBezTo>
                    <a:pt x="113" y="120"/>
                    <a:pt x="120" y="125"/>
                    <a:pt x="131" y="125"/>
                  </a:cubicBezTo>
                  <a:cubicBezTo>
                    <a:pt x="131" y="128"/>
                    <a:pt x="135" y="132"/>
                    <a:pt x="135" y="135"/>
                  </a:cubicBezTo>
                  <a:cubicBezTo>
                    <a:pt x="135" y="132"/>
                    <a:pt x="135" y="132"/>
                    <a:pt x="139" y="128"/>
                  </a:cubicBezTo>
                  <a:cubicBezTo>
                    <a:pt x="153" y="125"/>
                    <a:pt x="165" y="113"/>
                    <a:pt x="184" y="113"/>
                  </a:cubicBezTo>
                  <a:lnTo>
                    <a:pt x="191" y="113"/>
                  </a:lnTo>
                  <a:cubicBezTo>
                    <a:pt x="191" y="87"/>
                    <a:pt x="210" y="83"/>
                    <a:pt x="232" y="80"/>
                  </a:cubicBezTo>
                  <a:cubicBezTo>
                    <a:pt x="239" y="75"/>
                    <a:pt x="251" y="72"/>
                    <a:pt x="258" y="72"/>
                  </a:cubicBezTo>
                  <a:cubicBezTo>
                    <a:pt x="265" y="72"/>
                    <a:pt x="270" y="75"/>
                    <a:pt x="273" y="87"/>
                  </a:cubicBezTo>
                  <a:cubicBezTo>
                    <a:pt x="277" y="102"/>
                    <a:pt x="270" y="106"/>
                    <a:pt x="258" y="106"/>
                  </a:cubicBezTo>
                  <a:lnTo>
                    <a:pt x="239" y="106"/>
                  </a:lnTo>
                  <a:cubicBezTo>
                    <a:pt x="229" y="109"/>
                    <a:pt x="217" y="117"/>
                    <a:pt x="206" y="117"/>
                  </a:cubicBezTo>
                  <a:cubicBezTo>
                    <a:pt x="203" y="117"/>
                    <a:pt x="194" y="113"/>
                    <a:pt x="191" y="113"/>
                  </a:cubicBezTo>
                  <a:cubicBezTo>
                    <a:pt x="176" y="128"/>
                    <a:pt x="165" y="143"/>
                    <a:pt x="153" y="161"/>
                  </a:cubicBezTo>
                  <a:cubicBezTo>
                    <a:pt x="172" y="170"/>
                    <a:pt x="191" y="180"/>
                    <a:pt x="210" y="188"/>
                  </a:cubicBezTo>
                  <a:cubicBezTo>
                    <a:pt x="217" y="196"/>
                    <a:pt x="229" y="203"/>
                    <a:pt x="225" y="218"/>
                  </a:cubicBezTo>
                  <a:cubicBezTo>
                    <a:pt x="236" y="248"/>
                    <a:pt x="281" y="222"/>
                    <a:pt x="292" y="255"/>
                  </a:cubicBezTo>
                  <a:cubicBezTo>
                    <a:pt x="299" y="248"/>
                    <a:pt x="307" y="240"/>
                    <a:pt x="310" y="240"/>
                  </a:cubicBezTo>
                  <a:cubicBezTo>
                    <a:pt x="315" y="240"/>
                    <a:pt x="318" y="244"/>
                    <a:pt x="318" y="259"/>
                  </a:cubicBezTo>
                  <a:cubicBezTo>
                    <a:pt x="322" y="274"/>
                    <a:pt x="315" y="289"/>
                    <a:pt x="310" y="308"/>
                  </a:cubicBezTo>
                  <a:cubicBezTo>
                    <a:pt x="344" y="289"/>
                    <a:pt x="363" y="259"/>
                    <a:pt x="374" y="222"/>
                  </a:cubicBezTo>
                  <a:cubicBezTo>
                    <a:pt x="351" y="196"/>
                    <a:pt x="370" y="165"/>
                    <a:pt x="367" y="135"/>
                  </a:cubicBezTo>
                  <a:cubicBezTo>
                    <a:pt x="341" y="46"/>
                    <a:pt x="296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8" name="Google Shape;42638;p28"/>
            <p:cNvSpPr/>
            <p:nvPr/>
          </p:nvSpPr>
          <p:spPr>
            <a:xfrm>
              <a:off x="-4873313" y="126298"/>
              <a:ext cx="18002" cy="18432"/>
            </a:xfrm>
            <a:custGeom>
              <a:avLst/>
              <a:gdLst/>
              <a:ahLst/>
              <a:cxnLst/>
              <a:rect l="l" t="t" r="r" b="b"/>
              <a:pathLst>
                <a:path w="377" h="386" extrusionOk="0">
                  <a:moveTo>
                    <a:pt x="153" y="1"/>
                  </a:moveTo>
                  <a:cubicBezTo>
                    <a:pt x="145" y="1"/>
                    <a:pt x="137" y="9"/>
                    <a:pt x="134" y="16"/>
                  </a:cubicBezTo>
                  <a:cubicBezTo>
                    <a:pt x="127" y="23"/>
                    <a:pt x="119" y="31"/>
                    <a:pt x="108" y="31"/>
                  </a:cubicBezTo>
                  <a:cubicBezTo>
                    <a:pt x="108" y="31"/>
                    <a:pt x="104" y="31"/>
                    <a:pt x="101" y="27"/>
                  </a:cubicBezTo>
                  <a:cubicBezTo>
                    <a:pt x="93" y="42"/>
                    <a:pt x="82" y="54"/>
                    <a:pt x="74" y="65"/>
                  </a:cubicBezTo>
                  <a:cubicBezTo>
                    <a:pt x="82" y="80"/>
                    <a:pt x="115" y="72"/>
                    <a:pt x="108" y="106"/>
                  </a:cubicBezTo>
                  <a:cubicBezTo>
                    <a:pt x="101" y="125"/>
                    <a:pt x="93" y="128"/>
                    <a:pt x="82" y="128"/>
                  </a:cubicBezTo>
                  <a:lnTo>
                    <a:pt x="63" y="128"/>
                  </a:lnTo>
                  <a:cubicBezTo>
                    <a:pt x="59" y="128"/>
                    <a:pt x="55" y="128"/>
                    <a:pt x="51" y="128"/>
                  </a:cubicBezTo>
                  <a:cubicBezTo>
                    <a:pt x="25" y="128"/>
                    <a:pt x="0" y="131"/>
                    <a:pt x="6" y="170"/>
                  </a:cubicBezTo>
                  <a:lnTo>
                    <a:pt x="22" y="170"/>
                  </a:lnTo>
                  <a:cubicBezTo>
                    <a:pt x="29" y="170"/>
                    <a:pt x="33" y="173"/>
                    <a:pt x="33" y="184"/>
                  </a:cubicBezTo>
                  <a:cubicBezTo>
                    <a:pt x="29" y="206"/>
                    <a:pt x="44" y="203"/>
                    <a:pt x="56" y="211"/>
                  </a:cubicBezTo>
                  <a:lnTo>
                    <a:pt x="63" y="211"/>
                  </a:lnTo>
                  <a:cubicBezTo>
                    <a:pt x="111" y="211"/>
                    <a:pt x="115" y="256"/>
                    <a:pt x="137" y="285"/>
                  </a:cubicBezTo>
                  <a:lnTo>
                    <a:pt x="134" y="285"/>
                  </a:lnTo>
                  <a:cubicBezTo>
                    <a:pt x="89" y="285"/>
                    <a:pt x="63" y="259"/>
                    <a:pt x="48" y="222"/>
                  </a:cubicBezTo>
                  <a:cubicBezTo>
                    <a:pt x="29" y="244"/>
                    <a:pt x="29" y="274"/>
                    <a:pt x="22" y="301"/>
                  </a:cubicBezTo>
                  <a:cubicBezTo>
                    <a:pt x="44" y="315"/>
                    <a:pt x="70" y="315"/>
                    <a:pt x="89" y="334"/>
                  </a:cubicBezTo>
                  <a:cubicBezTo>
                    <a:pt x="96" y="341"/>
                    <a:pt x="101" y="341"/>
                    <a:pt x="101" y="341"/>
                  </a:cubicBezTo>
                  <a:cubicBezTo>
                    <a:pt x="108" y="341"/>
                    <a:pt x="108" y="334"/>
                    <a:pt x="115" y="323"/>
                  </a:cubicBezTo>
                  <a:cubicBezTo>
                    <a:pt x="123" y="319"/>
                    <a:pt x="127" y="315"/>
                    <a:pt x="134" y="315"/>
                  </a:cubicBezTo>
                  <a:cubicBezTo>
                    <a:pt x="145" y="315"/>
                    <a:pt x="156" y="327"/>
                    <a:pt x="160" y="341"/>
                  </a:cubicBezTo>
                  <a:cubicBezTo>
                    <a:pt x="163" y="368"/>
                    <a:pt x="171" y="386"/>
                    <a:pt x="182" y="386"/>
                  </a:cubicBezTo>
                  <a:cubicBezTo>
                    <a:pt x="190" y="386"/>
                    <a:pt x="201" y="375"/>
                    <a:pt x="216" y="360"/>
                  </a:cubicBezTo>
                  <a:cubicBezTo>
                    <a:pt x="220" y="356"/>
                    <a:pt x="220" y="356"/>
                    <a:pt x="224" y="356"/>
                  </a:cubicBezTo>
                  <a:cubicBezTo>
                    <a:pt x="227" y="356"/>
                    <a:pt x="231" y="372"/>
                    <a:pt x="239" y="379"/>
                  </a:cubicBezTo>
                  <a:cubicBezTo>
                    <a:pt x="246" y="382"/>
                    <a:pt x="253" y="386"/>
                    <a:pt x="258" y="386"/>
                  </a:cubicBezTo>
                  <a:cubicBezTo>
                    <a:pt x="261" y="386"/>
                    <a:pt x="265" y="386"/>
                    <a:pt x="265" y="382"/>
                  </a:cubicBezTo>
                  <a:cubicBezTo>
                    <a:pt x="284" y="349"/>
                    <a:pt x="317" y="327"/>
                    <a:pt x="328" y="289"/>
                  </a:cubicBezTo>
                  <a:cubicBezTo>
                    <a:pt x="343" y="267"/>
                    <a:pt x="377" y="241"/>
                    <a:pt x="328" y="211"/>
                  </a:cubicBezTo>
                  <a:cubicBezTo>
                    <a:pt x="313" y="229"/>
                    <a:pt x="302" y="248"/>
                    <a:pt x="280" y="248"/>
                  </a:cubicBezTo>
                  <a:lnTo>
                    <a:pt x="261" y="248"/>
                  </a:lnTo>
                  <a:cubicBezTo>
                    <a:pt x="253" y="244"/>
                    <a:pt x="250" y="244"/>
                    <a:pt x="242" y="244"/>
                  </a:cubicBezTo>
                  <a:cubicBezTo>
                    <a:pt x="235" y="244"/>
                    <a:pt x="231" y="244"/>
                    <a:pt x="224" y="248"/>
                  </a:cubicBezTo>
                  <a:cubicBezTo>
                    <a:pt x="205" y="256"/>
                    <a:pt x="190" y="259"/>
                    <a:pt x="182" y="259"/>
                  </a:cubicBezTo>
                  <a:cubicBezTo>
                    <a:pt x="171" y="259"/>
                    <a:pt x="171" y="244"/>
                    <a:pt x="175" y="206"/>
                  </a:cubicBezTo>
                  <a:cubicBezTo>
                    <a:pt x="175" y="199"/>
                    <a:pt x="175" y="188"/>
                    <a:pt x="171" y="184"/>
                  </a:cubicBezTo>
                  <a:cubicBezTo>
                    <a:pt x="134" y="144"/>
                    <a:pt x="145" y="106"/>
                    <a:pt x="171" y="65"/>
                  </a:cubicBezTo>
                  <a:cubicBezTo>
                    <a:pt x="149" y="58"/>
                    <a:pt x="111" y="58"/>
                    <a:pt x="156" y="27"/>
                  </a:cubicBezTo>
                  <a:cubicBezTo>
                    <a:pt x="163" y="20"/>
                    <a:pt x="171" y="9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9" name="Google Shape;42639;p28"/>
            <p:cNvSpPr/>
            <p:nvPr/>
          </p:nvSpPr>
          <p:spPr>
            <a:xfrm>
              <a:off x="-4998514" y="-61980"/>
              <a:ext cx="13465" cy="20198"/>
            </a:xfrm>
            <a:custGeom>
              <a:avLst/>
              <a:gdLst/>
              <a:ahLst/>
              <a:cxnLst/>
              <a:rect l="l" t="t" r="r" b="b"/>
              <a:pathLst>
                <a:path w="282" h="423" extrusionOk="0">
                  <a:moveTo>
                    <a:pt x="54" y="0"/>
                  </a:moveTo>
                  <a:cubicBezTo>
                    <a:pt x="49" y="0"/>
                    <a:pt x="42" y="5"/>
                    <a:pt x="38" y="5"/>
                  </a:cubicBezTo>
                  <a:lnTo>
                    <a:pt x="27" y="5"/>
                  </a:lnTo>
                  <a:cubicBezTo>
                    <a:pt x="20" y="5"/>
                    <a:pt x="9" y="5"/>
                    <a:pt x="1" y="15"/>
                  </a:cubicBezTo>
                  <a:cubicBezTo>
                    <a:pt x="9" y="31"/>
                    <a:pt x="12" y="49"/>
                    <a:pt x="27" y="57"/>
                  </a:cubicBezTo>
                  <a:cubicBezTo>
                    <a:pt x="31" y="53"/>
                    <a:pt x="35" y="49"/>
                    <a:pt x="38" y="45"/>
                  </a:cubicBezTo>
                  <a:cubicBezTo>
                    <a:pt x="46" y="41"/>
                    <a:pt x="54" y="38"/>
                    <a:pt x="61" y="38"/>
                  </a:cubicBezTo>
                  <a:cubicBezTo>
                    <a:pt x="64" y="38"/>
                    <a:pt x="68" y="41"/>
                    <a:pt x="68" y="45"/>
                  </a:cubicBezTo>
                  <a:cubicBezTo>
                    <a:pt x="76" y="67"/>
                    <a:pt x="90" y="98"/>
                    <a:pt x="61" y="112"/>
                  </a:cubicBezTo>
                  <a:cubicBezTo>
                    <a:pt x="46" y="120"/>
                    <a:pt x="38" y="127"/>
                    <a:pt x="38" y="143"/>
                  </a:cubicBezTo>
                  <a:cubicBezTo>
                    <a:pt x="42" y="157"/>
                    <a:pt x="49" y="162"/>
                    <a:pt x="57" y="162"/>
                  </a:cubicBezTo>
                  <a:cubicBezTo>
                    <a:pt x="64" y="162"/>
                    <a:pt x="72" y="157"/>
                    <a:pt x="80" y="154"/>
                  </a:cubicBezTo>
                  <a:cubicBezTo>
                    <a:pt x="87" y="150"/>
                    <a:pt x="94" y="146"/>
                    <a:pt x="102" y="146"/>
                  </a:cubicBezTo>
                  <a:cubicBezTo>
                    <a:pt x="106" y="146"/>
                    <a:pt x="109" y="146"/>
                    <a:pt x="113" y="150"/>
                  </a:cubicBezTo>
                  <a:cubicBezTo>
                    <a:pt x="128" y="157"/>
                    <a:pt x="124" y="195"/>
                    <a:pt x="147" y="195"/>
                  </a:cubicBezTo>
                  <a:cubicBezTo>
                    <a:pt x="154" y="195"/>
                    <a:pt x="158" y="191"/>
                    <a:pt x="166" y="188"/>
                  </a:cubicBezTo>
                  <a:cubicBezTo>
                    <a:pt x="173" y="184"/>
                    <a:pt x="180" y="184"/>
                    <a:pt x="184" y="184"/>
                  </a:cubicBezTo>
                  <a:cubicBezTo>
                    <a:pt x="195" y="184"/>
                    <a:pt x="195" y="195"/>
                    <a:pt x="192" y="210"/>
                  </a:cubicBezTo>
                  <a:cubicBezTo>
                    <a:pt x="188" y="240"/>
                    <a:pt x="244" y="251"/>
                    <a:pt x="214" y="288"/>
                  </a:cubicBezTo>
                  <a:cubicBezTo>
                    <a:pt x="203" y="322"/>
                    <a:pt x="195" y="341"/>
                    <a:pt x="180" y="341"/>
                  </a:cubicBezTo>
                  <a:cubicBezTo>
                    <a:pt x="169" y="341"/>
                    <a:pt x="154" y="333"/>
                    <a:pt x="132" y="319"/>
                  </a:cubicBezTo>
                  <a:cubicBezTo>
                    <a:pt x="116" y="319"/>
                    <a:pt x="102" y="322"/>
                    <a:pt x="87" y="322"/>
                  </a:cubicBezTo>
                  <a:cubicBezTo>
                    <a:pt x="76" y="319"/>
                    <a:pt x="61" y="307"/>
                    <a:pt x="54" y="307"/>
                  </a:cubicBezTo>
                  <a:cubicBezTo>
                    <a:pt x="46" y="307"/>
                    <a:pt x="38" y="314"/>
                    <a:pt x="46" y="345"/>
                  </a:cubicBezTo>
                  <a:cubicBezTo>
                    <a:pt x="46" y="348"/>
                    <a:pt x="27" y="355"/>
                    <a:pt x="16" y="363"/>
                  </a:cubicBezTo>
                  <a:cubicBezTo>
                    <a:pt x="35" y="381"/>
                    <a:pt x="54" y="386"/>
                    <a:pt x="76" y="389"/>
                  </a:cubicBezTo>
                  <a:cubicBezTo>
                    <a:pt x="98" y="397"/>
                    <a:pt x="98" y="408"/>
                    <a:pt x="87" y="423"/>
                  </a:cubicBezTo>
                  <a:lnTo>
                    <a:pt x="94" y="423"/>
                  </a:lnTo>
                  <a:cubicBezTo>
                    <a:pt x="106" y="423"/>
                    <a:pt x="113" y="415"/>
                    <a:pt x="121" y="408"/>
                  </a:cubicBezTo>
                  <a:cubicBezTo>
                    <a:pt x="128" y="400"/>
                    <a:pt x="132" y="393"/>
                    <a:pt x="143" y="393"/>
                  </a:cubicBezTo>
                  <a:lnTo>
                    <a:pt x="150" y="393"/>
                  </a:lnTo>
                  <a:cubicBezTo>
                    <a:pt x="158" y="381"/>
                    <a:pt x="166" y="371"/>
                    <a:pt x="173" y="371"/>
                  </a:cubicBezTo>
                  <a:cubicBezTo>
                    <a:pt x="180" y="371"/>
                    <a:pt x="184" y="378"/>
                    <a:pt x="188" y="397"/>
                  </a:cubicBezTo>
                  <a:cubicBezTo>
                    <a:pt x="188" y="408"/>
                    <a:pt x="199" y="412"/>
                    <a:pt x="206" y="419"/>
                  </a:cubicBezTo>
                  <a:cubicBezTo>
                    <a:pt x="214" y="419"/>
                    <a:pt x="221" y="419"/>
                    <a:pt x="229" y="415"/>
                  </a:cubicBezTo>
                  <a:cubicBezTo>
                    <a:pt x="214" y="404"/>
                    <a:pt x="211" y="389"/>
                    <a:pt x="229" y="374"/>
                  </a:cubicBezTo>
                  <a:cubicBezTo>
                    <a:pt x="266" y="341"/>
                    <a:pt x="266" y="296"/>
                    <a:pt x="266" y="251"/>
                  </a:cubicBezTo>
                  <a:cubicBezTo>
                    <a:pt x="255" y="229"/>
                    <a:pt x="281" y="214"/>
                    <a:pt x="270" y="195"/>
                  </a:cubicBezTo>
                  <a:cubicBezTo>
                    <a:pt x="247" y="188"/>
                    <a:pt x="255" y="165"/>
                    <a:pt x="251" y="150"/>
                  </a:cubicBezTo>
                  <a:cubicBezTo>
                    <a:pt x="237" y="109"/>
                    <a:pt x="221" y="64"/>
                    <a:pt x="173" y="57"/>
                  </a:cubicBezTo>
                  <a:cubicBezTo>
                    <a:pt x="135" y="53"/>
                    <a:pt x="128" y="19"/>
                    <a:pt x="106" y="0"/>
                  </a:cubicBezTo>
                  <a:cubicBezTo>
                    <a:pt x="98" y="8"/>
                    <a:pt x="90" y="12"/>
                    <a:pt x="83" y="12"/>
                  </a:cubicBezTo>
                  <a:cubicBezTo>
                    <a:pt x="72" y="12"/>
                    <a:pt x="64" y="5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0" name="Google Shape;42640;p28"/>
            <p:cNvSpPr/>
            <p:nvPr/>
          </p:nvSpPr>
          <p:spPr>
            <a:xfrm>
              <a:off x="-5311228" y="158625"/>
              <a:ext cx="13609" cy="15758"/>
            </a:xfrm>
            <a:custGeom>
              <a:avLst/>
              <a:gdLst/>
              <a:ahLst/>
              <a:cxnLst/>
              <a:rect l="l" t="t" r="r" b="b"/>
              <a:pathLst>
                <a:path w="285" h="330" extrusionOk="0">
                  <a:moveTo>
                    <a:pt x="135" y="0"/>
                  </a:moveTo>
                  <a:cubicBezTo>
                    <a:pt x="113" y="38"/>
                    <a:pt x="90" y="79"/>
                    <a:pt x="57" y="98"/>
                  </a:cubicBezTo>
                  <a:cubicBezTo>
                    <a:pt x="0" y="128"/>
                    <a:pt x="19" y="169"/>
                    <a:pt x="23" y="214"/>
                  </a:cubicBezTo>
                  <a:cubicBezTo>
                    <a:pt x="31" y="259"/>
                    <a:pt x="76" y="274"/>
                    <a:pt x="94" y="319"/>
                  </a:cubicBezTo>
                  <a:cubicBezTo>
                    <a:pt x="98" y="326"/>
                    <a:pt x="98" y="330"/>
                    <a:pt x="102" y="330"/>
                  </a:cubicBezTo>
                  <a:cubicBezTo>
                    <a:pt x="105" y="330"/>
                    <a:pt x="109" y="314"/>
                    <a:pt x="116" y="304"/>
                  </a:cubicBezTo>
                  <a:cubicBezTo>
                    <a:pt x="124" y="292"/>
                    <a:pt x="131" y="281"/>
                    <a:pt x="139" y="281"/>
                  </a:cubicBezTo>
                  <a:lnTo>
                    <a:pt x="143" y="281"/>
                  </a:lnTo>
                  <a:cubicBezTo>
                    <a:pt x="154" y="281"/>
                    <a:pt x="166" y="278"/>
                    <a:pt x="180" y="278"/>
                  </a:cubicBezTo>
                  <a:cubicBezTo>
                    <a:pt x="206" y="270"/>
                    <a:pt x="251" y="270"/>
                    <a:pt x="247" y="236"/>
                  </a:cubicBezTo>
                  <a:cubicBezTo>
                    <a:pt x="247" y="188"/>
                    <a:pt x="285" y="131"/>
                    <a:pt x="214" y="95"/>
                  </a:cubicBezTo>
                  <a:cubicBezTo>
                    <a:pt x="184" y="76"/>
                    <a:pt x="139" y="5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1" name="Google Shape;42641;p28"/>
            <p:cNvSpPr/>
            <p:nvPr/>
          </p:nvSpPr>
          <p:spPr>
            <a:xfrm>
              <a:off x="-5118605" y="223088"/>
              <a:ext cx="13418" cy="15232"/>
            </a:xfrm>
            <a:custGeom>
              <a:avLst/>
              <a:gdLst/>
              <a:ahLst/>
              <a:cxnLst/>
              <a:rect l="l" t="t" r="r" b="b"/>
              <a:pathLst>
                <a:path w="281" h="319" extrusionOk="0">
                  <a:moveTo>
                    <a:pt x="161" y="1"/>
                  </a:moveTo>
                  <a:cubicBezTo>
                    <a:pt x="146" y="1"/>
                    <a:pt x="127" y="8"/>
                    <a:pt x="116" y="27"/>
                  </a:cubicBezTo>
                  <a:cubicBezTo>
                    <a:pt x="112" y="56"/>
                    <a:pt x="71" y="37"/>
                    <a:pt x="64" y="63"/>
                  </a:cubicBezTo>
                  <a:cubicBezTo>
                    <a:pt x="67" y="86"/>
                    <a:pt x="64" y="113"/>
                    <a:pt x="86" y="113"/>
                  </a:cubicBezTo>
                  <a:cubicBezTo>
                    <a:pt x="93" y="113"/>
                    <a:pt x="105" y="113"/>
                    <a:pt x="119" y="101"/>
                  </a:cubicBezTo>
                  <a:lnTo>
                    <a:pt x="131" y="101"/>
                  </a:lnTo>
                  <a:cubicBezTo>
                    <a:pt x="150" y="101"/>
                    <a:pt x="183" y="116"/>
                    <a:pt x="217" y="127"/>
                  </a:cubicBezTo>
                  <a:cubicBezTo>
                    <a:pt x="169" y="142"/>
                    <a:pt x="127" y="172"/>
                    <a:pt x="86" y="172"/>
                  </a:cubicBezTo>
                  <a:cubicBezTo>
                    <a:pt x="67" y="172"/>
                    <a:pt x="49" y="165"/>
                    <a:pt x="30" y="153"/>
                  </a:cubicBezTo>
                  <a:cubicBezTo>
                    <a:pt x="0" y="187"/>
                    <a:pt x="7" y="229"/>
                    <a:pt x="22" y="265"/>
                  </a:cubicBezTo>
                  <a:cubicBezTo>
                    <a:pt x="41" y="281"/>
                    <a:pt x="57" y="296"/>
                    <a:pt x="75" y="310"/>
                  </a:cubicBezTo>
                  <a:cubicBezTo>
                    <a:pt x="79" y="315"/>
                    <a:pt x="90" y="318"/>
                    <a:pt x="93" y="318"/>
                  </a:cubicBezTo>
                  <a:cubicBezTo>
                    <a:pt x="101" y="318"/>
                    <a:pt x="105" y="315"/>
                    <a:pt x="105" y="307"/>
                  </a:cubicBezTo>
                  <a:cubicBezTo>
                    <a:pt x="109" y="277"/>
                    <a:pt x="119" y="265"/>
                    <a:pt x="138" y="265"/>
                  </a:cubicBezTo>
                  <a:cubicBezTo>
                    <a:pt x="146" y="265"/>
                    <a:pt x="157" y="270"/>
                    <a:pt x="169" y="273"/>
                  </a:cubicBezTo>
                  <a:lnTo>
                    <a:pt x="176" y="273"/>
                  </a:lnTo>
                  <a:cubicBezTo>
                    <a:pt x="195" y="273"/>
                    <a:pt x="206" y="262"/>
                    <a:pt x="209" y="251"/>
                  </a:cubicBezTo>
                  <a:cubicBezTo>
                    <a:pt x="224" y="203"/>
                    <a:pt x="262" y="165"/>
                    <a:pt x="273" y="116"/>
                  </a:cubicBezTo>
                  <a:cubicBezTo>
                    <a:pt x="281" y="75"/>
                    <a:pt x="250" y="46"/>
                    <a:pt x="262" y="8"/>
                  </a:cubicBezTo>
                  <a:cubicBezTo>
                    <a:pt x="247" y="8"/>
                    <a:pt x="232" y="15"/>
                    <a:pt x="217" y="15"/>
                  </a:cubicBezTo>
                  <a:cubicBezTo>
                    <a:pt x="206" y="15"/>
                    <a:pt x="198" y="15"/>
                    <a:pt x="191" y="8"/>
                  </a:cubicBezTo>
                  <a:cubicBezTo>
                    <a:pt x="179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2" name="Google Shape;42642;p28"/>
            <p:cNvSpPr/>
            <p:nvPr/>
          </p:nvSpPr>
          <p:spPr>
            <a:xfrm>
              <a:off x="-5053617" y="-194582"/>
              <a:ext cx="16092" cy="10744"/>
            </a:xfrm>
            <a:custGeom>
              <a:avLst/>
              <a:gdLst/>
              <a:ahLst/>
              <a:cxnLst/>
              <a:rect l="l" t="t" r="r" b="b"/>
              <a:pathLst>
                <a:path w="337" h="225" extrusionOk="0">
                  <a:moveTo>
                    <a:pt x="116" y="0"/>
                  </a:moveTo>
                  <a:cubicBezTo>
                    <a:pt x="104" y="8"/>
                    <a:pt x="93" y="30"/>
                    <a:pt x="74" y="30"/>
                  </a:cubicBezTo>
                  <a:cubicBezTo>
                    <a:pt x="71" y="30"/>
                    <a:pt x="64" y="30"/>
                    <a:pt x="56" y="23"/>
                  </a:cubicBezTo>
                  <a:cubicBezTo>
                    <a:pt x="30" y="30"/>
                    <a:pt x="41" y="52"/>
                    <a:pt x="37" y="68"/>
                  </a:cubicBezTo>
                  <a:cubicBezTo>
                    <a:pt x="0" y="168"/>
                    <a:pt x="45" y="225"/>
                    <a:pt x="149" y="225"/>
                  </a:cubicBezTo>
                  <a:lnTo>
                    <a:pt x="153" y="225"/>
                  </a:lnTo>
                  <a:cubicBezTo>
                    <a:pt x="161" y="187"/>
                    <a:pt x="183" y="180"/>
                    <a:pt x="209" y="180"/>
                  </a:cubicBezTo>
                  <a:cubicBezTo>
                    <a:pt x="224" y="180"/>
                    <a:pt x="239" y="180"/>
                    <a:pt x="254" y="183"/>
                  </a:cubicBezTo>
                  <a:cubicBezTo>
                    <a:pt x="254" y="183"/>
                    <a:pt x="254" y="180"/>
                    <a:pt x="258" y="180"/>
                  </a:cubicBezTo>
                  <a:cubicBezTo>
                    <a:pt x="261" y="157"/>
                    <a:pt x="231" y="142"/>
                    <a:pt x="243" y="120"/>
                  </a:cubicBezTo>
                  <a:lnTo>
                    <a:pt x="254" y="120"/>
                  </a:lnTo>
                  <a:cubicBezTo>
                    <a:pt x="266" y="120"/>
                    <a:pt x="273" y="127"/>
                    <a:pt x="280" y="139"/>
                  </a:cubicBezTo>
                  <a:cubicBezTo>
                    <a:pt x="288" y="146"/>
                    <a:pt x="295" y="157"/>
                    <a:pt x="306" y="157"/>
                  </a:cubicBezTo>
                  <a:cubicBezTo>
                    <a:pt x="310" y="157"/>
                    <a:pt x="310" y="157"/>
                    <a:pt x="314" y="153"/>
                  </a:cubicBezTo>
                  <a:cubicBezTo>
                    <a:pt x="318" y="153"/>
                    <a:pt x="321" y="149"/>
                    <a:pt x="325" y="146"/>
                  </a:cubicBezTo>
                  <a:cubicBezTo>
                    <a:pt x="328" y="120"/>
                    <a:pt x="336" y="94"/>
                    <a:pt x="310" y="71"/>
                  </a:cubicBezTo>
                  <a:cubicBezTo>
                    <a:pt x="276" y="60"/>
                    <a:pt x="276" y="8"/>
                    <a:pt x="235" y="8"/>
                  </a:cubicBezTo>
                  <a:cubicBezTo>
                    <a:pt x="231" y="8"/>
                    <a:pt x="228" y="11"/>
                    <a:pt x="228" y="11"/>
                  </a:cubicBezTo>
                  <a:cubicBezTo>
                    <a:pt x="224" y="18"/>
                    <a:pt x="224" y="30"/>
                    <a:pt x="216" y="30"/>
                  </a:cubicBezTo>
                  <a:cubicBezTo>
                    <a:pt x="213" y="30"/>
                    <a:pt x="209" y="30"/>
                    <a:pt x="205" y="26"/>
                  </a:cubicBezTo>
                  <a:cubicBezTo>
                    <a:pt x="179" y="8"/>
                    <a:pt x="15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3" name="Google Shape;42643;p28"/>
            <p:cNvSpPr/>
            <p:nvPr/>
          </p:nvSpPr>
          <p:spPr>
            <a:xfrm>
              <a:off x="-5451852" y="-74634"/>
              <a:ext cx="15041" cy="12511"/>
            </a:xfrm>
            <a:custGeom>
              <a:avLst/>
              <a:gdLst/>
              <a:ahLst/>
              <a:cxnLst/>
              <a:rect l="l" t="t" r="r" b="b"/>
              <a:pathLst>
                <a:path w="315" h="262" extrusionOk="0">
                  <a:moveTo>
                    <a:pt x="138" y="0"/>
                  </a:moveTo>
                  <a:cubicBezTo>
                    <a:pt x="97" y="0"/>
                    <a:pt x="71" y="34"/>
                    <a:pt x="41" y="49"/>
                  </a:cubicBezTo>
                  <a:cubicBezTo>
                    <a:pt x="0" y="71"/>
                    <a:pt x="0" y="131"/>
                    <a:pt x="23" y="172"/>
                  </a:cubicBezTo>
                  <a:cubicBezTo>
                    <a:pt x="33" y="165"/>
                    <a:pt x="41" y="153"/>
                    <a:pt x="56" y="153"/>
                  </a:cubicBezTo>
                  <a:cubicBezTo>
                    <a:pt x="60" y="153"/>
                    <a:pt x="64" y="153"/>
                    <a:pt x="67" y="157"/>
                  </a:cubicBezTo>
                  <a:cubicBezTo>
                    <a:pt x="83" y="172"/>
                    <a:pt x="78" y="194"/>
                    <a:pt x="75" y="217"/>
                  </a:cubicBezTo>
                  <a:cubicBezTo>
                    <a:pt x="93" y="220"/>
                    <a:pt x="93" y="262"/>
                    <a:pt x="116" y="262"/>
                  </a:cubicBezTo>
                  <a:cubicBezTo>
                    <a:pt x="123" y="262"/>
                    <a:pt x="131" y="258"/>
                    <a:pt x="142" y="247"/>
                  </a:cubicBezTo>
                  <a:cubicBezTo>
                    <a:pt x="135" y="225"/>
                    <a:pt x="209" y="235"/>
                    <a:pt x="161" y="198"/>
                  </a:cubicBezTo>
                  <a:cubicBezTo>
                    <a:pt x="168" y="187"/>
                    <a:pt x="176" y="187"/>
                    <a:pt x="180" y="187"/>
                  </a:cubicBezTo>
                  <a:cubicBezTo>
                    <a:pt x="187" y="187"/>
                    <a:pt x="195" y="187"/>
                    <a:pt x="198" y="191"/>
                  </a:cubicBezTo>
                  <a:cubicBezTo>
                    <a:pt x="206" y="194"/>
                    <a:pt x="213" y="198"/>
                    <a:pt x="217" y="198"/>
                  </a:cubicBezTo>
                  <a:cubicBezTo>
                    <a:pt x="221" y="198"/>
                    <a:pt x="221" y="198"/>
                    <a:pt x="221" y="194"/>
                  </a:cubicBezTo>
                  <a:lnTo>
                    <a:pt x="228" y="194"/>
                  </a:lnTo>
                  <a:cubicBezTo>
                    <a:pt x="243" y="194"/>
                    <a:pt x="228" y="209"/>
                    <a:pt x="228" y="217"/>
                  </a:cubicBezTo>
                  <a:cubicBezTo>
                    <a:pt x="254" y="213"/>
                    <a:pt x="280" y="209"/>
                    <a:pt x="292" y="175"/>
                  </a:cubicBezTo>
                  <a:cubicBezTo>
                    <a:pt x="314" y="94"/>
                    <a:pt x="273" y="26"/>
                    <a:pt x="183" y="4"/>
                  </a:cubicBezTo>
                  <a:lnTo>
                    <a:pt x="183" y="4"/>
                  </a:lnTo>
                  <a:cubicBezTo>
                    <a:pt x="195" y="15"/>
                    <a:pt x="217" y="23"/>
                    <a:pt x="206" y="45"/>
                  </a:cubicBezTo>
                  <a:cubicBezTo>
                    <a:pt x="195" y="60"/>
                    <a:pt x="176" y="71"/>
                    <a:pt x="164" y="71"/>
                  </a:cubicBezTo>
                  <a:lnTo>
                    <a:pt x="154" y="71"/>
                  </a:lnTo>
                  <a:cubicBezTo>
                    <a:pt x="116" y="49"/>
                    <a:pt x="145" y="26"/>
                    <a:pt x="161" y="4"/>
                  </a:cubicBezTo>
                  <a:cubicBezTo>
                    <a:pt x="154" y="0"/>
                    <a:pt x="145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4" name="Google Shape;42644;p28"/>
            <p:cNvSpPr/>
            <p:nvPr/>
          </p:nvSpPr>
          <p:spPr>
            <a:xfrm>
              <a:off x="-5179486" y="124197"/>
              <a:ext cx="15041" cy="17572"/>
            </a:xfrm>
            <a:custGeom>
              <a:avLst/>
              <a:gdLst/>
              <a:ahLst/>
              <a:cxnLst/>
              <a:rect l="l" t="t" r="r" b="b"/>
              <a:pathLst>
                <a:path w="315" h="368" extrusionOk="0">
                  <a:moveTo>
                    <a:pt x="228" y="0"/>
                  </a:moveTo>
                  <a:cubicBezTo>
                    <a:pt x="217" y="26"/>
                    <a:pt x="210" y="38"/>
                    <a:pt x="195" y="38"/>
                  </a:cubicBezTo>
                  <a:cubicBezTo>
                    <a:pt x="191" y="38"/>
                    <a:pt x="180" y="34"/>
                    <a:pt x="172" y="26"/>
                  </a:cubicBezTo>
                  <a:cubicBezTo>
                    <a:pt x="161" y="19"/>
                    <a:pt x="150" y="8"/>
                    <a:pt x="135" y="8"/>
                  </a:cubicBezTo>
                  <a:cubicBezTo>
                    <a:pt x="128" y="8"/>
                    <a:pt x="124" y="8"/>
                    <a:pt x="116" y="12"/>
                  </a:cubicBezTo>
                  <a:cubicBezTo>
                    <a:pt x="138" y="23"/>
                    <a:pt x="146" y="41"/>
                    <a:pt x="154" y="60"/>
                  </a:cubicBezTo>
                  <a:cubicBezTo>
                    <a:pt x="161" y="64"/>
                    <a:pt x="180" y="60"/>
                    <a:pt x="180" y="79"/>
                  </a:cubicBezTo>
                  <a:cubicBezTo>
                    <a:pt x="183" y="90"/>
                    <a:pt x="172" y="93"/>
                    <a:pt x="165" y="98"/>
                  </a:cubicBezTo>
                  <a:cubicBezTo>
                    <a:pt x="150" y="102"/>
                    <a:pt x="138" y="105"/>
                    <a:pt x="128" y="109"/>
                  </a:cubicBezTo>
                  <a:cubicBezTo>
                    <a:pt x="120" y="112"/>
                    <a:pt x="116" y="112"/>
                    <a:pt x="109" y="112"/>
                  </a:cubicBezTo>
                  <a:cubicBezTo>
                    <a:pt x="102" y="112"/>
                    <a:pt x="94" y="109"/>
                    <a:pt x="86" y="102"/>
                  </a:cubicBezTo>
                  <a:cubicBezTo>
                    <a:pt x="71" y="83"/>
                    <a:pt x="90" y="71"/>
                    <a:pt x="98" y="57"/>
                  </a:cubicBezTo>
                  <a:cubicBezTo>
                    <a:pt x="94" y="53"/>
                    <a:pt x="90" y="49"/>
                    <a:pt x="86" y="45"/>
                  </a:cubicBezTo>
                  <a:cubicBezTo>
                    <a:pt x="76" y="41"/>
                    <a:pt x="67" y="38"/>
                    <a:pt x="57" y="38"/>
                  </a:cubicBezTo>
                  <a:cubicBezTo>
                    <a:pt x="38" y="38"/>
                    <a:pt x="23" y="53"/>
                    <a:pt x="12" y="83"/>
                  </a:cubicBezTo>
                  <a:cubicBezTo>
                    <a:pt x="4" y="105"/>
                    <a:pt x="4" y="131"/>
                    <a:pt x="0" y="154"/>
                  </a:cubicBezTo>
                  <a:cubicBezTo>
                    <a:pt x="15" y="161"/>
                    <a:pt x="26" y="169"/>
                    <a:pt x="41" y="169"/>
                  </a:cubicBezTo>
                  <a:cubicBezTo>
                    <a:pt x="49" y="169"/>
                    <a:pt x="60" y="165"/>
                    <a:pt x="67" y="154"/>
                  </a:cubicBezTo>
                  <a:cubicBezTo>
                    <a:pt x="76" y="146"/>
                    <a:pt x="86" y="138"/>
                    <a:pt x="98" y="138"/>
                  </a:cubicBezTo>
                  <a:cubicBezTo>
                    <a:pt x="102" y="138"/>
                    <a:pt x="105" y="143"/>
                    <a:pt x="109" y="143"/>
                  </a:cubicBezTo>
                  <a:cubicBezTo>
                    <a:pt x="124" y="154"/>
                    <a:pt x="135" y="157"/>
                    <a:pt x="143" y="157"/>
                  </a:cubicBezTo>
                  <a:cubicBezTo>
                    <a:pt x="169" y="157"/>
                    <a:pt x="183" y="131"/>
                    <a:pt x="198" y="109"/>
                  </a:cubicBezTo>
                  <a:lnTo>
                    <a:pt x="198" y="109"/>
                  </a:lnTo>
                  <a:cubicBezTo>
                    <a:pt x="198" y="154"/>
                    <a:pt x="188" y="195"/>
                    <a:pt x="195" y="243"/>
                  </a:cubicBezTo>
                  <a:cubicBezTo>
                    <a:pt x="176" y="221"/>
                    <a:pt x="154" y="202"/>
                    <a:pt x="131" y="183"/>
                  </a:cubicBezTo>
                  <a:lnTo>
                    <a:pt x="131" y="183"/>
                  </a:lnTo>
                  <a:cubicBezTo>
                    <a:pt x="109" y="210"/>
                    <a:pt x="154" y="243"/>
                    <a:pt x="124" y="269"/>
                  </a:cubicBezTo>
                  <a:cubicBezTo>
                    <a:pt x="161" y="285"/>
                    <a:pt x="169" y="311"/>
                    <a:pt x="138" y="345"/>
                  </a:cubicBezTo>
                  <a:cubicBezTo>
                    <a:pt x="150" y="352"/>
                    <a:pt x="157" y="359"/>
                    <a:pt x="165" y="367"/>
                  </a:cubicBezTo>
                  <a:lnTo>
                    <a:pt x="172" y="367"/>
                  </a:lnTo>
                  <a:cubicBezTo>
                    <a:pt x="198" y="367"/>
                    <a:pt x="188" y="337"/>
                    <a:pt x="198" y="326"/>
                  </a:cubicBezTo>
                  <a:cubicBezTo>
                    <a:pt x="210" y="314"/>
                    <a:pt x="202" y="292"/>
                    <a:pt x="228" y="288"/>
                  </a:cubicBezTo>
                  <a:cubicBezTo>
                    <a:pt x="269" y="285"/>
                    <a:pt x="314" y="266"/>
                    <a:pt x="300" y="221"/>
                  </a:cubicBezTo>
                  <a:cubicBezTo>
                    <a:pt x="288" y="183"/>
                    <a:pt x="307" y="135"/>
                    <a:pt x="281" y="112"/>
                  </a:cubicBezTo>
                  <a:cubicBezTo>
                    <a:pt x="247" y="83"/>
                    <a:pt x="247" y="45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5" name="Google Shape;42645;p28"/>
            <p:cNvSpPr/>
            <p:nvPr/>
          </p:nvSpPr>
          <p:spPr>
            <a:xfrm>
              <a:off x="-5021911" y="-59115"/>
              <a:ext cx="15041" cy="16426"/>
            </a:xfrm>
            <a:custGeom>
              <a:avLst/>
              <a:gdLst/>
              <a:ahLst/>
              <a:cxnLst/>
              <a:rect l="l" t="t" r="r" b="b"/>
              <a:pathLst>
                <a:path w="315" h="344" extrusionOk="0">
                  <a:moveTo>
                    <a:pt x="132" y="0"/>
                  </a:moveTo>
                  <a:cubicBezTo>
                    <a:pt x="128" y="4"/>
                    <a:pt x="117" y="4"/>
                    <a:pt x="113" y="7"/>
                  </a:cubicBezTo>
                  <a:cubicBezTo>
                    <a:pt x="91" y="79"/>
                    <a:pt x="54" y="142"/>
                    <a:pt x="16" y="206"/>
                  </a:cubicBezTo>
                  <a:cubicBezTo>
                    <a:pt x="5" y="228"/>
                    <a:pt x="1" y="251"/>
                    <a:pt x="20" y="269"/>
                  </a:cubicBezTo>
                  <a:cubicBezTo>
                    <a:pt x="28" y="266"/>
                    <a:pt x="39" y="266"/>
                    <a:pt x="50" y="262"/>
                  </a:cubicBezTo>
                  <a:cubicBezTo>
                    <a:pt x="57" y="259"/>
                    <a:pt x="68" y="259"/>
                    <a:pt x="76" y="259"/>
                  </a:cubicBezTo>
                  <a:cubicBezTo>
                    <a:pt x="95" y="259"/>
                    <a:pt x="109" y="269"/>
                    <a:pt x="109" y="299"/>
                  </a:cubicBezTo>
                  <a:cubicBezTo>
                    <a:pt x="113" y="314"/>
                    <a:pt x="128" y="329"/>
                    <a:pt x="140" y="344"/>
                  </a:cubicBezTo>
                  <a:cubicBezTo>
                    <a:pt x="158" y="326"/>
                    <a:pt x="188" y="326"/>
                    <a:pt x="192" y="285"/>
                  </a:cubicBezTo>
                  <a:cubicBezTo>
                    <a:pt x="192" y="243"/>
                    <a:pt x="225" y="214"/>
                    <a:pt x="266" y="198"/>
                  </a:cubicBezTo>
                  <a:cubicBezTo>
                    <a:pt x="274" y="195"/>
                    <a:pt x="285" y="191"/>
                    <a:pt x="292" y="187"/>
                  </a:cubicBezTo>
                  <a:cubicBezTo>
                    <a:pt x="300" y="176"/>
                    <a:pt x="308" y="164"/>
                    <a:pt x="315" y="157"/>
                  </a:cubicBezTo>
                  <a:lnTo>
                    <a:pt x="315" y="150"/>
                  </a:lnTo>
                  <a:cubicBezTo>
                    <a:pt x="304" y="146"/>
                    <a:pt x="292" y="146"/>
                    <a:pt x="282" y="142"/>
                  </a:cubicBezTo>
                  <a:cubicBezTo>
                    <a:pt x="270" y="131"/>
                    <a:pt x="263" y="124"/>
                    <a:pt x="256" y="124"/>
                  </a:cubicBezTo>
                  <a:cubicBezTo>
                    <a:pt x="240" y="124"/>
                    <a:pt x="244" y="169"/>
                    <a:pt x="225" y="169"/>
                  </a:cubicBezTo>
                  <a:cubicBezTo>
                    <a:pt x="211" y="146"/>
                    <a:pt x="225" y="124"/>
                    <a:pt x="233" y="102"/>
                  </a:cubicBezTo>
                  <a:cubicBezTo>
                    <a:pt x="237" y="86"/>
                    <a:pt x="230" y="75"/>
                    <a:pt x="211" y="75"/>
                  </a:cubicBezTo>
                  <a:cubicBezTo>
                    <a:pt x="199" y="75"/>
                    <a:pt x="196" y="86"/>
                    <a:pt x="196" y="94"/>
                  </a:cubicBezTo>
                  <a:cubicBezTo>
                    <a:pt x="192" y="128"/>
                    <a:pt x="185" y="169"/>
                    <a:pt x="166" y="169"/>
                  </a:cubicBezTo>
                  <a:cubicBezTo>
                    <a:pt x="166" y="169"/>
                    <a:pt x="162" y="169"/>
                    <a:pt x="162" y="164"/>
                  </a:cubicBezTo>
                  <a:cubicBezTo>
                    <a:pt x="125" y="154"/>
                    <a:pt x="166" y="124"/>
                    <a:pt x="166" y="102"/>
                  </a:cubicBezTo>
                  <a:cubicBezTo>
                    <a:pt x="166" y="79"/>
                    <a:pt x="192" y="49"/>
                    <a:pt x="158" y="26"/>
                  </a:cubicBezTo>
                  <a:cubicBezTo>
                    <a:pt x="151" y="19"/>
                    <a:pt x="143" y="12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6" name="Google Shape;42646;p28"/>
            <p:cNvSpPr/>
            <p:nvPr/>
          </p:nvSpPr>
          <p:spPr>
            <a:xfrm>
              <a:off x="-5176621" y="258614"/>
              <a:ext cx="19482" cy="12176"/>
            </a:xfrm>
            <a:custGeom>
              <a:avLst/>
              <a:gdLst/>
              <a:ahLst/>
              <a:cxnLst/>
              <a:rect l="l" t="t" r="r" b="b"/>
              <a:pathLst>
                <a:path w="408" h="255" extrusionOk="0">
                  <a:moveTo>
                    <a:pt x="340" y="0"/>
                  </a:moveTo>
                  <a:cubicBezTo>
                    <a:pt x="299" y="8"/>
                    <a:pt x="280" y="45"/>
                    <a:pt x="251" y="68"/>
                  </a:cubicBezTo>
                  <a:cubicBezTo>
                    <a:pt x="266" y="82"/>
                    <a:pt x="311" y="71"/>
                    <a:pt x="299" y="116"/>
                  </a:cubicBezTo>
                  <a:lnTo>
                    <a:pt x="295" y="116"/>
                  </a:lnTo>
                  <a:cubicBezTo>
                    <a:pt x="285" y="116"/>
                    <a:pt x="273" y="123"/>
                    <a:pt x="266" y="131"/>
                  </a:cubicBezTo>
                  <a:cubicBezTo>
                    <a:pt x="258" y="139"/>
                    <a:pt x="251" y="146"/>
                    <a:pt x="240" y="146"/>
                  </a:cubicBezTo>
                  <a:cubicBezTo>
                    <a:pt x="235" y="146"/>
                    <a:pt x="232" y="142"/>
                    <a:pt x="228" y="142"/>
                  </a:cubicBezTo>
                  <a:cubicBezTo>
                    <a:pt x="221" y="139"/>
                    <a:pt x="213" y="135"/>
                    <a:pt x="206" y="135"/>
                  </a:cubicBezTo>
                  <a:cubicBezTo>
                    <a:pt x="202" y="135"/>
                    <a:pt x="195" y="139"/>
                    <a:pt x="187" y="139"/>
                  </a:cubicBezTo>
                  <a:cubicBezTo>
                    <a:pt x="183" y="139"/>
                    <a:pt x="176" y="142"/>
                    <a:pt x="168" y="142"/>
                  </a:cubicBezTo>
                  <a:cubicBezTo>
                    <a:pt x="168" y="142"/>
                    <a:pt x="164" y="142"/>
                    <a:pt x="161" y="139"/>
                  </a:cubicBezTo>
                  <a:cubicBezTo>
                    <a:pt x="176" y="104"/>
                    <a:pt x="202" y="82"/>
                    <a:pt x="240" y="75"/>
                  </a:cubicBezTo>
                  <a:cubicBezTo>
                    <a:pt x="225" y="68"/>
                    <a:pt x="221" y="49"/>
                    <a:pt x="213" y="34"/>
                  </a:cubicBezTo>
                  <a:cubicBezTo>
                    <a:pt x="206" y="45"/>
                    <a:pt x="199" y="49"/>
                    <a:pt x="191" y="49"/>
                  </a:cubicBezTo>
                  <a:cubicBezTo>
                    <a:pt x="180" y="49"/>
                    <a:pt x="168" y="37"/>
                    <a:pt x="157" y="30"/>
                  </a:cubicBezTo>
                  <a:cubicBezTo>
                    <a:pt x="146" y="42"/>
                    <a:pt x="135" y="45"/>
                    <a:pt x="123" y="45"/>
                  </a:cubicBezTo>
                  <a:cubicBezTo>
                    <a:pt x="105" y="45"/>
                    <a:pt x="83" y="30"/>
                    <a:pt x="64" y="30"/>
                  </a:cubicBezTo>
                  <a:cubicBezTo>
                    <a:pt x="64" y="30"/>
                    <a:pt x="60" y="30"/>
                    <a:pt x="60" y="26"/>
                  </a:cubicBezTo>
                  <a:cubicBezTo>
                    <a:pt x="60" y="30"/>
                    <a:pt x="56" y="30"/>
                    <a:pt x="56" y="30"/>
                  </a:cubicBezTo>
                  <a:cubicBezTo>
                    <a:pt x="56" y="49"/>
                    <a:pt x="64" y="68"/>
                    <a:pt x="34" y="68"/>
                  </a:cubicBezTo>
                  <a:cubicBezTo>
                    <a:pt x="0" y="71"/>
                    <a:pt x="4" y="82"/>
                    <a:pt x="26" y="97"/>
                  </a:cubicBezTo>
                  <a:cubicBezTo>
                    <a:pt x="38" y="101"/>
                    <a:pt x="42" y="109"/>
                    <a:pt x="45" y="120"/>
                  </a:cubicBezTo>
                  <a:cubicBezTo>
                    <a:pt x="64" y="113"/>
                    <a:pt x="78" y="104"/>
                    <a:pt x="97" y="94"/>
                  </a:cubicBezTo>
                  <a:lnTo>
                    <a:pt x="97" y="94"/>
                  </a:lnTo>
                  <a:cubicBezTo>
                    <a:pt x="78" y="123"/>
                    <a:pt x="71" y="157"/>
                    <a:pt x="42" y="172"/>
                  </a:cubicBezTo>
                  <a:cubicBezTo>
                    <a:pt x="45" y="191"/>
                    <a:pt x="49" y="209"/>
                    <a:pt x="56" y="228"/>
                  </a:cubicBezTo>
                  <a:cubicBezTo>
                    <a:pt x="64" y="221"/>
                    <a:pt x="75" y="221"/>
                    <a:pt x="78" y="206"/>
                  </a:cubicBezTo>
                  <a:cubicBezTo>
                    <a:pt x="86" y="172"/>
                    <a:pt x="94" y="157"/>
                    <a:pt x="105" y="157"/>
                  </a:cubicBezTo>
                  <a:cubicBezTo>
                    <a:pt x="116" y="157"/>
                    <a:pt x="131" y="168"/>
                    <a:pt x="154" y="183"/>
                  </a:cubicBezTo>
                  <a:cubicBezTo>
                    <a:pt x="164" y="194"/>
                    <a:pt x="176" y="202"/>
                    <a:pt x="187" y="202"/>
                  </a:cubicBezTo>
                  <a:cubicBezTo>
                    <a:pt x="195" y="202"/>
                    <a:pt x="199" y="202"/>
                    <a:pt x="206" y="199"/>
                  </a:cubicBezTo>
                  <a:cubicBezTo>
                    <a:pt x="213" y="194"/>
                    <a:pt x="217" y="194"/>
                    <a:pt x="225" y="194"/>
                  </a:cubicBezTo>
                  <a:cubicBezTo>
                    <a:pt x="235" y="194"/>
                    <a:pt x="243" y="199"/>
                    <a:pt x="254" y="206"/>
                  </a:cubicBezTo>
                  <a:cubicBezTo>
                    <a:pt x="266" y="221"/>
                    <a:pt x="254" y="247"/>
                    <a:pt x="280" y="254"/>
                  </a:cubicBezTo>
                  <a:cubicBezTo>
                    <a:pt x="285" y="254"/>
                    <a:pt x="292" y="251"/>
                    <a:pt x="292" y="247"/>
                  </a:cubicBezTo>
                  <a:cubicBezTo>
                    <a:pt x="292" y="209"/>
                    <a:pt x="292" y="194"/>
                    <a:pt x="307" y="194"/>
                  </a:cubicBezTo>
                  <a:cubicBezTo>
                    <a:pt x="318" y="194"/>
                    <a:pt x="333" y="202"/>
                    <a:pt x="363" y="213"/>
                  </a:cubicBezTo>
                  <a:cubicBezTo>
                    <a:pt x="408" y="176"/>
                    <a:pt x="408" y="176"/>
                    <a:pt x="370" y="139"/>
                  </a:cubicBezTo>
                  <a:cubicBezTo>
                    <a:pt x="352" y="109"/>
                    <a:pt x="352" y="109"/>
                    <a:pt x="389" y="60"/>
                  </a:cubicBezTo>
                  <a:lnTo>
                    <a:pt x="385" y="60"/>
                  </a:lnTo>
                  <a:cubicBezTo>
                    <a:pt x="348" y="60"/>
                    <a:pt x="352" y="23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7" name="Google Shape;42647;p28"/>
            <p:cNvSpPr/>
            <p:nvPr/>
          </p:nvSpPr>
          <p:spPr>
            <a:xfrm>
              <a:off x="-4987388" y="114552"/>
              <a:ext cx="14134" cy="19482"/>
            </a:xfrm>
            <a:custGeom>
              <a:avLst/>
              <a:gdLst/>
              <a:ahLst/>
              <a:cxnLst/>
              <a:rect l="l" t="t" r="r" b="b"/>
              <a:pathLst>
                <a:path w="296" h="408" extrusionOk="0">
                  <a:moveTo>
                    <a:pt x="235" y="0"/>
                  </a:moveTo>
                  <a:cubicBezTo>
                    <a:pt x="190" y="12"/>
                    <a:pt x="138" y="8"/>
                    <a:pt x="97" y="45"/>
                  </a:cubicBezTo>
                  <a:cubicBezTo>
                    <a:pt x="116" y="64"/>
                    <a:pt x="142" y="53"/>
                    <a:pt x="164" y="60"/>
                  </a:cubicBezTo>
                  <a:cubicBezTo>
                    <a:pt x="153" y="83"/>
                    <a:pt x="142" y="90"/>
                    <a:pt x="130" y="90"/>
                  </a:cubicBezTo>
                  <a:cubicBezTo>
                    <a:pt x="116" y="90"/>
                    <a:pt x="104" y="71"/>
                    <a:pt x="90" y="57"/>
                  </a:cubicBezTo>
                  <a:cubicBezTo>
                    <a:pt x="56" y="109"/>
                    <a:pt x="0" y="161"/>
                    <a:pt x="26" y="221"/>
                  </a:cubicBezTo>
                  <a:cubicBezTo>
                    <a:pt x="56" y="281"/>
                    <a:pt x="67" y="345"/>
                    <a:pt x="85" y="408"/>
                  </a:cubicBezTo>
                  <a:cubicBezTo>
                    <a:pt x="108" y="397"/>
                    <a:pt x="127" y="390"/>
                    <a:pt x="145" y="382"/>
                  </a:cubicBezTo>
                  <a:cubicBezTo>
                    <a:pt x="171" y="326"/>
                    <a:pt x="119" y="288"/>
                    <a:pt x="119" y="240"/>
                  </a:cubicBezTo>
                  <a:cubicBezTo>
                    <a:pt x="112" y="210"/>
                    <a:pt x="93" y="180"/>
                    <a:pt x="127" y="154"/>
                  </a:cubicBezTo>
                  <a:cubicBezTo>
                    <a:pt x="149" y="157"/>
                    <a:pt x="161" y="176"/>
                    <a:pt x="179" y="191"/>
                  </a:cubicBezTo>
                  <a:lnTo>
                    <a:pt x="190" y="191"/>
                  </a:lnTo>
                  <a:cubicBezTo>
                    <a:pt x="194" y="191"/>
                    <a:pt x="202" y="191"/>
                    <a:pt x="209" y="188"/>
                  </a:cubicBezTo>
                  <a:lnTo>
                    <a:pt x="228" y="188"/>
                  </a:lnTo>
                  <a:cubicBezTo>
                    <a:pt x="242" y="188"/>
                    <a:pt x="250" y="195"/>
                    <a:pt x="250" y="225"/>
                  </a:cubicBezTo>
                  <a:cubicBezTo>
                    <a:pt x="265" y="225"/>
                    <a:pt x="280" y="221"/>
                    <a:pt x="295" y="221"/>
                  </a:cubicBezTo>
                  <a:cubicBezTo>
                    <a:pt x="287" y="191"/>
                    <a:pt x="280" y="165"/>
                    <a:pt x="284" y="135"/>
                  </a:cubicBezTo>
                  <a:cubicBezTo>
                    <a:pt x="276" y="135"/>
                    <a:pt x="269" y="135"/>
                    <a:pt x="261" y="138"/>
                  </a:cubicBezTo>
                  <a:cubicBezTo>
                    <a:pt x="250" y="147"/>
                    <a:pt x="247" y="157"/>
                    <a:pt x="235" y="165"/>
                  </a:cubicBezTo>
                  <a:cubicBezTo>
                    <a:pt x="231" y="169"/>
                    <a:pt x="224" y="169"/>
                    <a:pt x="216" y="169"/>
                  </a:cubicBezTo>
                  <a:cubicBezTo>
                    <a:pt x="213" y="169"/>
                    <a:pt x="205" y="169"/>
                    <a:pt x="202" y="161"/>
                  </a:cubicBezTo>
                  <a:cubicBezTo>
                    <a:pt x="190" y="147"/>
                    <a:pt x="205" y="135"/>
                    <a:pt x="216" y="128"/>
                  </a:cubicBezTo>
                  <a:cubicBezTo>
                    <a:pt x="224" y="124"/>
                    <a:pt x="231" y="120"/>
                    <a:pt x="239" y="120"/>
                  </a:cubicBezTo>
                  <a:cubicBezTo>
                    <a:pt x="239" y="102"/>
                    <a:pt x="231" y="98"/>
                    <a:pt x="224" y="98"/>
                  </a:cubicBezTo>
                  <a:lnTo>
                    <a:pt x="205" y="98"/>
                  </a:lnTo>
                  <a:cubicBezTo>
                    <a:pt x="197" y="98"/>
                    <a:pt x="194" y="98"/>
                    <a:pt x="190" y="90"/>
                  </a:cubicBezTo>
                  <a:cubicBezTo>
                    <a:pt x="194" y="68"/>
                    <a:pt x="224" y="71"/>
                    <a:pt x="231" y="53"/>
                  </a:cubicBezTo>
                  <a:cubicBezTo>
                    <a:pt x="235" y="49"/>
                    <a:pt x="235" y="45"/>
                    <a:pt x="239" y="42"/>
                  </a:cubicBezTo>
                  <a:cubicBezTo>
                    <a:pt x="239" y="26"/>
                    <a:pt x="239" y="16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8" name="Google Shape;42648;p28"/>
            <p:cNvSpPr/>
            <p:nvPr/>
          </p:nvSpPr>
          <p:spPr>
            <a:xfrm>
              <a:off x="-5174807" y="248061"/>
              <a:ext cx="21249" cy="14134"/>
            </a:xfrm>
            <a:custGeom>
              <a:avLst/>
              <a:gdLst/>
              <a:ahLst/>
              <a:cxnLst/>
              <a:rect l="l" t="t" r="r" b="b"/>
              <a:pathLst>
                <a:path w="445" h="296" extrusionOk="0">
                  <a:moveTo>
                    <a:pt x="239" y="1"/>
                  </a:moveTo>
                  <a:cubicBezTo>
                    <a:pt x="235" y="1"/>
                    <a:pt x="228" y="1"/>
                    <a:pt x="224" y="8"/>
                  </a:cubicBezTo>
                  <a:cubicBezTo>
                    <a:pt x="179" y="49"/>
                    <a:pt x="126" y="64"/>
                    <a:pt x="71" y="68"/>
                  </a:cubicBezTo>
                  <a:cubicBezTo>
                    <a:pt x="67" y="75"/>
                    <a:pt x="63" y="83"/>
                    <a:pt x="59" y="90"/>
                  </a:cubicBezTo>
                  <a:cubicBezTo>
                    <a:pt x="67" y="101"/>
                    <a:pt x="85" y="109"/>
                    <a:pt x="82" y="128"/>
                  </a:cubicBezTo>
                  <a:cubicBezTo>
                    <a:pt x="67" y="168"/>
                    <a:pt x="37" y="187"/>
                    <a:pt x="4" y="199"/>
                  </a:cubicBezTo>
                  <a:lnTo>
                    <a:pt x="0" y="199"/>
                  </a:lnTo>
                  <a:cubicBezTo>
                    <a:pt x="7" y="213"/>
                    <a:pt x="14" y="218"/>
                    <a:pt x="26" y="218"/>
                  </a:cubicBezTo>
                  <a:cubicBezTo>
                    <a:pt x="30" y="218"/>
                    <a:pt x="37" y="213"/>
                    <a:pt x="40" y="213"/>
                  </a:cubicBezTo>
                  <a:cubicBezTo>
                    <a:pt x="48" y="210"/>
                    <a:pt x="56" y="210"/>
                    <a:pt x="59" y="210"/>
                  </a:cubicBezTo>
                  <a:cubicBezTo>
                    <a:pt x="63" y="210"/>
                    <a:pt x="67" y="210"/>
                    <a:pt x="71" y="213"/>
                  </a:cubicBezTo>
                  <a:lnTo>
                    <a:pt x="78" y="213"/>
                  </a:lnTo>
                  <a:cubicBezTo>
                    <a:pt x="90" y="213"/>
                    <a:pt x="97" y="206"/>
                    <a:pt x="104" y="199"/>
                  </a:cubicBezTo>
                  <a:cubicBezTo>
                    <a:pt x="119" y="139"/>
                    <a:pt x="171" y="142"/>
                    <a:pt x="216" y="132"/>
                  </a:cubicBezTo>
                  <a:cubicBezTo>
                    <a:pt x="224" y="132"/>
                    <a:pt x="231" y="124"/>
                    <a:pt x="239" y="124"/>
                  </a:cubicBezTo>
                  <a:cubicBezTo>
                    <a:pt x="247" y="124"/>
                    <a:pt x="250" y="128"/>
                    <a:pt x="247" y="139"/>
                  </a:cubicBezTo>
                  <a:cubicBezTo>
                    <a:pt x="247" y="165"/>
                    <a:pt x="242" y="199"/>
                    <a:pt x="202" y="199"/>
                  </a:cubicBezTo>
                  <a:cubicBezTo>
                    <a:pt x="205" y="225"/>
                    <a:pt x="209" y="247"/>
                    <a:pt x="175" y="255"/>
                  </a:cubicBezTo>
                  <a:cubicBezTo>
                    <a:pt x="183" y="270"/>
                    <a:pt x="187" y="289"/>
                    <a:pt x="202" y="296"/>
                  </a:cubicBezTo>
                  <a:cubicBezTo>
                    <a:pt x="205" y="292"/>
                    <a:pt x="209" y="289"/>
                    <a:pt x="213" y="289"/>
                  </a:cubicBezTo>
                  <a:cubicBezTo>
                    <a:pt x="242" y="266"/>
                    <a:pt x="261" y="229"/>
                    <a:pt x="302" y="221"/>
                  </a:cubicBezTo>
                  <a:cubicBezTo>
                    <a:pt x="310" y="195"/>
                    <a:pt x="321" y="180"/>
                    <a:pt x="332" y="180"/>
                  </a:cubicBezTo>
                  <a:cubicBezTo>
                    <a:pt x="344" y="180"/>
                    <a:pt x="354" y="191"/>
                    <a:pt x="366" y="210"/>
                  </a:cubicBezTo>
                  <a:cubicBezTo>
                    <a:pt x="373" y="225"/>
                    <a:pt x="385" y="240"/>
                    <a:pt x="392" y="255"/>
                  </a:cubicBezTo>
                  <a:cubicBezTo>
                    <a:pt x="396" y="258"/>
                    <a:pt x="399" y="263"/>
                    <a:pt x="407" y="263"/>
                  </a:cubicBezTo>
                  <a:cubicBezTo>
                    <a:pt x="407" y="240"/>
                    <a:pt x="418" y="221"/>
                    <a:pt x="444" y="195"/>
                  </a:cubicBezTo>
                  <a:cubicBezTo>
                    <a:pt x="441" y="191"/>
                    <a:pt x="437" y="187"/>
                    <a:pt x="437" y="187"/>
                  </a:cubicBezTo>
                  <a:lnTo>
                    <a:pt x="414" y="187"/>
                  </a:lnTo>
                  <a:cubicBezTo>
                    <a:pt x="377" y="187"/>
                    <a:pt x="366" y="158"/>
                    <a:pt x="359" y="128"/>
                  </a:cubicBezTo>
                  <a:cubicBezTo>
                    <a:pt x="351" y="128"/>
                    <a:pt x="344" y="132"/>
                    <a:pt x="336" y="132"/>
                  </a:cubicBezTo>
                  <a:cubicBezTo>
                    <a:pt x="318" y="132"/>
                    <a:pt x="310" y="116"/>
                    <a:pt x="310" y="87"/>
                  </a:cubicBezTo>
                  <a:cubicBezTo>
                    <a:pt x="302" y="90"/>
                    <a:pt x="292" y="90"/>
                    <a:pt x="284" y="90"/>
                  </a:cubicBezTo>
                  <a:cubicBezTo>
                    <a:pt x="269" y="90"/>
                    <a:pt x="257" y="83"/>
                    <a:pt x="261" y="53"/>
                  </a:cubicBezTo>
                  <a:cubicBezTo>
                    <a:pt x="261" y="38"/>
                    <a:pt x="257" y="20"/>
                    <a:pt x="257" y="4"/>
                  </a:cubicBezTo>
                  <a:cubicBezTo>
                    <a:pt x="250" y="1"/>
                    <a:pt x="247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9" name="Google Shape;42649;p28"/>
            <p:cNvSpPr/>
            <p:nvPr/>
          </p:nvSpPr>
          <p:spPr>
            <a:xfrm>
              <a:off x="-5107909" y="26214"/>
              <a:ext cx="16665" cy="13418"/>
            </a:xfrm>
            <a:custGeom>
              <a:avLst/>
              <a:gdLst/>
              <a:ahLst/>
              <a:cxnLst/>
              <a:rect l="l" t="t" r="r" b="b"/>
              <a:pathLst>
                <a:path w="349" h="281" extrusionOk="0">
                  <a:moveTo>
                    <a:pt x="90" y="78"/>
                  </a:moveTo>
                  <a:lnTo>
                    <a:pt x="90" y="78"/>
                  </a:lnTo>
                  <a:cubicBezTo>
                    <a:pt x="97" y="109"/>
                    <a:pt x="105" y="135"/>
                    <a:pt x="94" y="176"/>
                  </a:cubicBezTo>
                  <a:cubicBezTo>
                    <a:pt x="71" y="139"/>
                    <a:pt x="60" y="109"/>
                    <a:pt x="90" y="78"/>
                  </a:cubicBezTo>
                  <a:close/>
                  <a:moveTo>
                    <a:pt x="135" y="0"/>
                  </a:moveTo>
                  <a:cubicBezTo>
                    <a:pt x="128" y="11"/>
                    <a:pt x="112" y="23"/>
                    <a:pt x="116" y="37"/>
                  </a:cubicBezTo>
                  <a:cubicBezTo>
                    <a:pt x="128" y="68"/>
                    <a:pt x="105" y="71"/>
                    <a:pt x="90" y="78"/>
                  </a:cubicBezTo>
                  <a:lnTo>
                    <a:pt x="83" y="78"/>
                  </a:lnTo>
                  <a:cubicBezTo>
                    <a:pt x="64" y="78"/>
                    <a:pt x="49" y="90"/>
                    <a:pt x="34" y="97"/>
                  </a:cubicBezTo>
                  <a:cubicBezTo>
                    <a:pt x="23" y="116"/>
                    <a:pt x="0" y="127"/>
                    <a:pt x="8" y="154"/>
                  </a:cubicBezTo>
                  <a:cubicBezTo>
                    <a:pt x="8" y="154"/>
                    <a:pt x="12" y="149"/>
                    <a:pt x="16" y="146"/>
                  </a:cubicBezTo>
                  <a:cubicBezTo>
                    <a:pt x="19" y="142"/>
                    <a:pt x="23" y="142"/>
                    <a:pt x="23" y="142"/>
                  </a:cubicBezTo>
                  <a:cubicBezTo>
                    <a:pt x="26" y="142"/>
                    <a:pt x="30" y="146"/>
                    <a:pt x="30" y="157"/>
                  </a:cubicBezTo>
                  <a:cubicBezTo>
                    <a:pt x="30" y="176"/>
                    <a:pt x="23" y="194"/>
                    <a:pt x="4" y="209"/>
                  </a:cubicBezTo>
                  <a:cubicBezTo>
                    <a:pt x="49" y="243"/>
                    <a:pt x="90" y="280"/>
                    <a:pt x="150" y="280"/>
                  </a:cubicBezTo>
                  <a:lnTo>
                    <a:pt x="165" y="280"/>
                  </a:lnTo>
                  <a:cubicBezTo>
                    <a:pt x="150" y="266"/>
                    <a:pt x="131" y="251"/>
                    <a:pt x="116" y="239"/>
                  </a:cubicBezTo>
                  <a:cubicBezTo>
                    <a:pt x="124" y="217"/>
                    <a:pt x="147" y="225"/>
                    <a:pt x="157" y="213"/>
                  </a:cubicBezTo>
                  <a:cubicBezTo>
                    <a:pt x="154" y="202"/>
                    <a:pt x="150" y="191"/>
                    <a:pt x="142" y="187"/>
                  </a:cubicBezTo>
                  <a:cubicBezTo>
                    <a:pt x="97" y="161"/>
                    <a:pt x="131" y="146"/>
                    <a:pt x="154" y="135"/>
                  </a:cubicBezTo>
                  <a:cubicBezTo>
                    <a:pt x="161" y="131"/>
                    <a:pt x="173" y="131"/>
                    <a:pt x="187" y="131"/>
                  </a:cubicBezTo>
                  <a:lnTo>
                    <a:pt x="236" y="131"/>
                  </a:lnTo>
                  <a:cubicBezTo>
                    <a:pt x="236" y="154"/>
                    <a:pt x="217" y="161"/>
                    <a:pt x="209" y="176"/>
                  </a:cubicBezTo>
                  <a:cubicBezTo>
                    <a:pt x="221" y="183"/>
                    <a:pt x="236" y="194"/>
                    <a:pt x="247" y="206"/>
                  </a:cubicBezTo>
                  <a:cubicBezTo>
                    <a:pt x="266" y="191"/>
                    <a:pt x="277" y="183"/>
                    <a:pt x="285" y="183"/>
                  </a:cubicBezTo>
                  <a:cubicBezTo>
                    <a:pt x="299" y="183"/>
                    <a:pt x="311" y="199"/>
                    <a:pt x="326" y="232"/>
                  </a:cubicBezTo>
                  <a:cubicBezTo>
                    <a:pt x="330" y="232"/>
                    <a:pt x="333" y="235"/>
                    <a:pt x="337" y="239"/>
                  </a:cubicBezTo>
                  <a:cubicBezTo>
                    <a:pt x="340" y="235"/>
                    <a:pt x="344" y="232"/>
                    <a:pt x="348" y="228"/>
                  </a:cubicBezTo>
                  <a:cubicBezTo>
                    <a:pt x="337" y="202"/>
                    <a:pt x="340" y="168"/>
                    <a:pt x="337" y="139"/>
                  </a:cubicBezTo>
                  <a:cubicBezTo>
                    <a:pt x="314" y="131"/>
                    <a:pt x="285" y="139"/>
                    <a:pt x="277" y="112"/>
                  </a:cubicBezTo>
                  <a:cubicBezTo>
                    <a:pt x="266" y="30"/>
                    <a:pt x="202" y="11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0" name="Google Shape;42650;p28"/>
            <p:cNvSpPr/>
            <p:nvPr/>
          </p:nvSpPr>
          <p:spPr>
            <a:xfrm>
              <a:off x="-4991685" y="-177439"/>
              <a:ext cx="13227" cy="12654"/>
            </a:xfrm>
            <a:custGeom>
              <a:avLst/>
              <a:gdLst/>
              <a:ahLst/>
              <a:cxnLst/>
              <a:rect l="l" t="t" r="r" b="b"/>
              <a:pathLst>
                <a:path w="277" h="265" extrusionOk="0">
                  <a:moveTo>
                    <a:pt x="116" y="0"/>
                  </a:moveTo>
                  <a:cubicBezTo>
                    <a:pt x="101" y="0"/>
                    <a:pt x="86" y="0"/>
                    <a:pt x="71" y="7"/>
                  </a:cubicBezTo>
                  <a:cubicBezTo>
                    <a:pt x="120" y="26"/>
                    <a:pt x="86" y="75"/>
                    <a:pt x="104" y="112"/>
                  </a:cubicBezTo>
                  <a:cubicBezTo>
                    <a:pt x="86" y="94"/>
                    <a:pt x="68" y="90"/>
                    <a:pt x="52" y="90"/>
                  </a:cubicBezTo>
                  <a:cubicBezTo>
                    <a:pt x="34" y="90"/>
                    <a:pt x="15" y="101"/>
                    <a:pt x="0" y="123"/>
                  </a:cubicBezTo>
                  <a:cubicBezTo>
                    <a:pt x="4" y="127"/>
                    <a:pt x="7" y="130"/>
                    <a:pt x="7" y="138"/>
                  </a:cubicBezTo>
                  <a:lnTo>
                    <a:pt x="26" y="138"/>
                  </a:lnTo>
                  <a:cubicBezTo>
                    <a:pt x="37" y="138"/>
                    <a:pt x="49" y="135"/>
                    <a:pt x="63" y="135"/>
                  </a:cubicBezTo>
                  <a:cubicBezTo>
                    <a:pt x="71" y="161"/>
                    <a:pt x="26" y="202"/>
                    <a:pt x="82" y="216"/>
                  </a:cubicBezTo>
                  <a:cubicBezTo>
                    <a:pt x="135" y="206"/>
                    <a:pt x="112" y="168"/>
                    <a:pt x="108" y="138"/>
                  </a:cubicBezTo>
                  <a:lnTo>
                    <a:pt x="112" y="138"/>
                  </a:lnTo>
                  <a:cubicBezTo>
                    <a:pt x="120" y="138"/>
                    <a:pt x="127" y="146"/>
                    <a:pt x="135" y="153"/>
                  </a:cubicBezTo>
                  <a:cubicBezTo>
                    <a:pt x="142" y="157"/>
                    <a:pt x="149" y="164"/>
                    <a:pt x="157" y="164"/>
                  </a:cubicBezTo>
                  <a:cubicBezTo>
                    <a:pt x="164" y="164"/>
                    <a:pt x="172" y="161"/>
                    <a:pt x="183" y="146"/>
                  </a:cubicBezTo>
                  <a:lnTo>
                    <a:pt x="183" y="146"/>
                  </a:lnTo>
                  <a:cubicBezTo>
                    <a:pt x="164" y="209"/>
                    <a:pt x="164" y="209"/>
                    <a:pt x="97" y="247"/>
                  </a:cubicBezTo>
                  <a:cubicBezTo>
                    <a:pt x="104" y="254"/>
                    <a:pt x="112" y="258"/>
                    <a:pt x="120" y="258"/>
                  </a:cubicBezTo>
                  <a:cubicBezTo>
                    <a:pt x="123" y="258"/>
                    <a:pt x="127" y="258"/>
                    <a:pt x="130" y="254"/>
                  </a:cubicBezTo>
                  <a:lnTo>
                    <a:pt x="146" y="254"/>
                  </a:lnTo>
                  <a:cubicBezTo>
                    <a:pt x="153" y="254"/>
                    <a:pt x="161" y="258"/>
                    <a:pt x="168" y="265"/>
                  </a:cubicBezTo>
                  <a:cubicBezTo>
                    <a:pt x="187" y="265"/>
                    <a:pt x="202" y="258"/>
                    <a:pt x="213" y="247"/>
                  </a:cubicBezTo>
                  <a:cubicBezTo>
                    <a:pt x="265" y="206"/>
                    <a:pt x="277" y="130"/>
                    <a:pt x="228" y="37"/>
                  </a:cubicBezTo>
                  <a:cubicBezTo>
                    <a:pt x="217" y="30"/>
                    <a:pt x="206" y="18"/>
                    <a:pt x="191" y="11"/>
                  </a:cubicBezTo>
                  <a:cubicBezTo>
                    <a:pt x="168" y="4"/>
                    <a:pt x="142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1" name="Google Shape;42651;p28"/>
            <p:cNvSpPr/>
            <p:nvPr/>
          </p:nvSpPr>
          <p:spPr>
            <a:xfrm>
              <a:off x="-4988486" y="-20581"/>
              <a:ext cx="14468" cy="13800"/>
            </a:xfrm>
            <a:custGeom>
              <a:avLst/>
              <a:gdLst/>
              <a:ahLst/>
              <a:cxnLst/>
              <a:rect l="l" t="t" r="r" b="b"/>
              <a:pathLst>
                <a:path w="303" h="289" extrusionOk="0">
                  <a:moveTo>
                    <a:pt x="49" y="169"/>
                  </a:moveTo>
                  <a:cubicBezTo>
                    <a:pt x="53" y="169"/>
                    <a:pt x="60" y="169"/>
                    <a:pt x="63" y="173"/>
                  </a:cubicBezTo>
                  <a:cubicBezTo>
                    <a:pt x="79" y="176"/>
                    <a:pt x="79" y="184"/>
                    <a:pt x="71" y="192"/>
                  </a:cubicBezTo>
                  <a:cubicBezTo>
                    <a:pt x="63" y="199"/>
                    <a:pt x="56" y="206"/>
                    <a:pt x="49" y="206"/>
                  </a:cubicBezTo>
                  <a:cubicBezTo>
                    <a:pt x="45" y="206"/>
                    <a:pt x="41" y="206"/>
                    <a:pt x="37" y="203"/>
                  </a:cubicBezTo>
                  <a:cubicBezTo>
                    <a:pt x="30" y="199"/>
                    <a:pt x="30" y="187"/>
                    <a:pt x="34" y="176"/>
                  </a:cubicBezTo>
                  <a:cubicBezTo>
                    <a:pt x="37" y="169"/>
                    <a:pt x="41" y="169"/>
                    <a:pt x="49" y="169"/>
                  </a:cubicBezTo>
                  <a:close/>
                  <a:moveTo>
                    <a:pt x="191" y="1"/>
                  </a:moveTo>
                  <a:cubicBezTo>
                    <a:pt x="161" y="1"/>
                    <a:pt x="142" y="1"/>
                    <a:pt x="127" y="27"/>
                  </a:cubicBezTo>
                  <a:cubicBezTo>
                    <a:pt x="101" y="38"/>
                    <a:pt x="90" y="49"/>
                    <a:pt x="94" y="80"/>
                  </a:cubicBezTo>
                  <a:cubicBezTo>
                    <a:pt x="94" y="102"/>
                    <a:pt x="71" y="116"/>
                    <a:pt x="45" y="128"/>
                  </a:cubicBezTo>
                  <a:cubicBezTo>
                    <a:pt x="30" y="135"/>
                    <a:pt x="23" y="158"/>
                    <a:pt x="11" y="173"/>
                  </a:cubicBezTo>
                  <a:cubicBezTo>
                    <a:pt x="1" y="210"/>
                    <a:pt x="30" y="244"/>
                    <a:pt x="23" y="277"/>
                  </a:cubicBezTo>
                  <a:cubicBezTo>
                    <a:pt x="30" y="285"/>
                    <a:pt x="37" y="289"/>
                    <a:pt x="45" y="289"/>
                  </a:cubicBezTo>
                  <a:cubicBezTo>
                    <a:pt x="53" y="289"/>
                    <a:pt x="56" y="285"/>
                    <a:pt x="60" y="277"/>
                  </a:cubicBezTo>
                  <a:cubicBezTo>
                    <a:pt x="71" y="259"/>
                    <a:pt x="86" y="255"/>
                    <a:pt x="101" y="255"/>
                  </a:cubicBezTo>
                  <a:lnTo>
                    <a:pt x="139" y="255"/>
                  </a:lnTo>
                  <a:cubicBezTo>
                    <a:pt x="146" y="247"/>
                    <a:pt x="153" y="244"/>
                    <a:pt x="165" y="244"/>
                  </a:cubicBezTo>
                  <a:lnTo>
                    <a:pt x="172" y="244"/>
                  </a:lnTo>
                  <a:cubicBezTo>
                    <a:pt x="180" y="247"/>
                    <a:pt x="187" y="247"/>
                    <a:pt x="194" y="247"/>
                  </a:cubicBezTo>
                  <a:cubicBezTo>
                    <a:pt x="198" y="247"/>
                    <a:pt x="202" y="240"/>
                    <a:pt x="202" y="240"/>
                  </a:cubicBezTo>
                  <a:cubicBezTo>
                    <a:pt x="153" y="187"/>
                    <a:pt x="303" y="161"/>
                    <a:pt x="220" y="106"/>
                  </a:cubicBezTo>
                  <a:cubicBezTo>
                    <a:pt x="210" y="80"/>
                    <a:pt x="172" y="61"/>
                    <a:pt x="217" y="27"/>
                  </a:cubicBezTo>
                  <a:cubicBezTo>
                    <a:pt x="236" y="16"/>
                    <a:pt x="206" y="16"/>
                    <a:pt x="202" y="12"/>
                  </a:cubicBezTo>
                  <a:cubicBezTo>
                    <a:pt x="198" y="8"/>
                    <a:pt x="198" y="8"/>
                    <a:pt x="198" y="4"/>
                  </a:cubicBezTo>
                  <a:cubicBezTo>
                    <a:pt x="194" y="4"/>
                    <a:pt x="191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2" name="Google Shape;42652;p28"/>
            <p:cNvSpPr/>
            <p:nvPr/>
          </p:nvSpPr>
          <p:spPr>
            <a:xfrm>
              <a:off x="-4932284" y="127062"/>
              <a:ext cx="14898" cy="12892"/>
            </a:xfrm>
            <a:custGeom>
              <a:avLst/>
              <a:gdLst/>
              <a:ahLst/>
              <a:cxnLst/>
              <a:rect l="l" t="t" r="r" b="b"/>
              <a:pathLst>
                <a:path w="312" h="270" extrusionOk="0">
                  <a:moveTo>
                    <a:pt x="165" y="0"/>
                  </a:moveTo>
                  <a:cubicBezTo>
                    <a:pt x="139" y="0"/>
                    <a:pt x="109" y="11"/>
                    <a:pt x="87" y="30"/>
                  </a:cubicBezTo>
                  <a:cubicBezTo>
                    <a:pt x="113" y="68"/>
                    <a:pt x="106" y="101"/>
                    <a:pt x="68" y="101"/>
                  </a:cubicBezTo>
                  <a:lnTo>
                    <a:pt x="64" y="101"/>
                  </a:lnTo>
                  <a:cubicBezTo>
                    <a:pt x="38" y="101"/>
                    <a:pt x="46" y="83"/>
                    <a:pt x="57" y="68"/>
                  </a:cubicBezTo>
                  <a:cubicBezTo>
                    <a:pt x="53" y="64"/>
                    <a:pt x="46" y="64"/>
                    <a:pt x="42" y="60"/>
                  </a:cubicBezTo>
                  <a:cubicBezTo>
                    <a:pt x="19" y="90"/>
                    <a:pt x="8" y="120"/>
                    <a:pt x="23" y="157"/>
                  </a:cubicBezTo>
                  <a:cubicBezTo>
                    <a:pt x="53" y="183"/>
                    <a:pt x="42" y="206"/>
                    <a:pt x="19" y="232"/>
                  </a:cubicBezTo>
                  <a:cubicBezTo>
                    <a:pt x="12" y="240"/>
                    <a:pt x="4" y="251"/>
                    <a:pt x="1" y="258"/>
                  </a:cubicBezTo>
                  <a:cubicBezTo>
                    <a:pt x="8" y="266"/>
                    <a:pt x="16" y="269"/>
                    <a:pt x="19" y="269"/>
                  </a:cubicBezTo>
                  <a:cubicBezTo>
                    <a:pt x="30" y="269"/>
                    <a:pt x="38" y="262"/>
                    <a:pt x="46" y="247"/>
                  </a:cubicBezTo>
                  <a:cubicBezTo>
                    <a:pt x="49" y="232"/>
                    <a:pt x="49" y="217"/>
                    <a:pt x="61" y="217"/>
                  </a:cubicBezTo>
                  <a:cubicBezTo>
                    <a:pt x="68" y="217"/>
                    <a:pt x="75" y="221"/>
                    <a:pt x="83" y="228"/>
                  </a:cubicBezTo>
                  <a:cubicBezTo>
                    <a:pt x="98" y="240"/>
                    <a:pt x="116" y="251"/>
                    <a:pt x="132" y="266"/>
                  </a:cubicBezTo>
                  <a:cubicBezTo>
                    <a:pt x="161" y="240"/>
                    <a:pt x="98" y="232"/>
                    <a:pt x="120" y="202"/>
                  </a:cubicBezTo>
                  <a:cubicBezTo>
                    <a:pt x="135" y="183"/>
                    <a:pt x="132" y="157"/>
                    <a:pt x="120" y="131"/>
                  </a:cubicBezTo>
                  <a:cubicBezTo>
                    <a:pt x="109" y="109"/>
                    <a:pt x="128" y="90"/>
                    <a:pt x="154" y="86"/>
                  </a:cubicBezTo>
                  <a:cubicBezTo>
                    <a:pt x="176" y="83"/>
                    <a:pt x="187" y="68"/>
                    <a:pt x="206" y="45"/>
                  </a:cubicBezTo>
                  <a:lnTo>
                    <a:pt x="206" y="45"/>
                  </a:lnTo>
                  <a:cubicBezTo>
                    <a:pt x="206" y="83"/>
                    <a:pt x="203" y="116"/>
                    <a:pt x="218" y="146"/>
                  </a:cubicBezTo>
                  <a:cubicBezTo>
                    <a:pt x="199" y="146"/>
                    <a:pt x="192" y="135"/>
                    <a:pt x="184" y="128"/>
                  </a:cubicBezTo>
                  <a:cubicBezTo>
                    <a:pt x="176" y="135"/>
                    <a:pt x="169" y="138"/>
                    <a:pt x="169" y="146"/>
                  </a:cubicBezTo>
                  <a:cubicBezTo>
                    <a:pt x="161" y="187"/>
                    <a:pt x="237" y="150"/>
                    <a:pt x="218" y="195"/>
                  </a:cubicBezTo>
                  <a:cubicBezTo>
                    <a:pt x="210" y="209"/>
                    <a:pt x="206" y="217"/>
                    <a:pt x="210" y="225"/>
                  </a:cubicBezTo>
                  <a:cubicBezTo>
                    <a:pt x="210" y="225"/>
                    <a:pt x="214" y="228"/>
                    <a:pt x="214" y="232"/>
                  </a:cubicBezTo>
                  <a:cubicBezTo>
                    <a:pt x="218" y="233"/>
                    <a:pt x="222" y="233"/>
                    <a:pt x="227" y="233"/>
                  </a:cubicBezTo>
                  <a:cubicBezTo>
                    <a:pt x="231" y="233"/>
                    <a:pt x="235" y="233"/>
                    <a:pt x="239" y="233"/>
                  </a:cubicBezTo>
                  <a:cubicBezTo>
                    <a:pt x="249" y="233"/>
                    <a:pt x="258" y="234"/>
                    <a:pt x="263" y="240"/>
                  </a:cubicBezTo>
                  <a:cubicBezTo>
                    <a:pt x="266" y="243"/>
                    <a:pt x="266" y="243"/>
                    <a:pt x="270" y="243"/>
                  </a:cubicBezTo>
                  <a:cubicBezTo>
                    <a:pt x="273" y="243"/>
                    <a:pt x="281" y="235"/>
                    <a:pt x="281" y="221"/>
                  </a:cubicBezTo>
                  <a:cubicBezTo>
                    <a:pt x="281" y="209"/>
                    <a:pt x="285" y="202"/>
                    <a:pt x="289" y="202"/>
                  </a:cubicBezTo>
                  <a:cubicBezTo>
                    <a:pt x="296" y="202"/>
                    <a:pt x="304" y="209"/>
                    <a:pt x="311" y="213"/>
                  </a:cubicBezTo>
                  <a:cubicBezTo>
                    <a:pt x="299" y="176"/>
                    <a:pt x="281" y="146"/>
                    <a:pt x="273" y="109"/>
                  </a:cubicBezTo>
                  <a:cubicBezTo>
                    <a:pt x="263" y="38"/>
                    <a:pt x="218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3" name="Google Shape;42653;p28"/>
            <p:cNvSpPr/>
            <p:nvPr/>
          </p:nvSpPr>
          <p:spPr>
            <a:xfrm>
              <a:off x="-5047028" y="-60356"/>
              <a:ext cx="18957" cy="13036"/>
            </a:xfrm>
            <a:custGeom>
              <a:avLst/>
              <a:gdLst/>
              <a:ahLst/>
              <a:cxnLst/>
              <a:rect l="l" t="t" r="r" b="b"/>
              <a:pathLst>
                <a:path w="397" h="273" extrusionOk="0">
                  <a:moveTo>
                    <a:pt x="352" y="0"/>
                  </a:moveTo>
                  <a:cubicBezTo>
                    <a:pt x="355" y="4"/>
                    <a:pt x="359" y="7"/>
                    <a:pt x="363" y="11"/>
                  </a:cubicBezTo>
                  <a:cubicBezTo>
                    <a:pt x="370" y="26"/>
                    <a:pt x="366" y="33"/>
                    <a:pt x="355" y="33"/>
                  </a:cubicBezTo>
                  <a:lnTo>
                    <a:pt x="347" y="33"/>
                  </a:lnTo>
                  <a:cubicBezTo>
                    <a:pt x="337" y="30"/>
                    <a:pt x="329" y="26"/>
                    <a:pt x="321" y="26"/>
                  </a:cubicBezTo>
                  <a:lnTo>
                    <a:pt x="311" y="26"/>
                  </a:lnTo>
                  <a:cubicBezTo>
                    <a:pt x="303" y="41"/>
                    <a:pt x="299" y="52"/>
                    <a:pt x="303" y="67"/>
                  </a:cubicBezTo>
                  <a:cubicBezTo>
                    <a:pt x="307" y="93"/>
                    <a:pt x="303" y="101"/>
                    <a:pt x="295" y="101"/>
                  </a:cubicBezTo>
                  <a:cubicBezTo>
                    <a:pt x="288" y="101"/>
                    <a:pt x="273" y="90"/>
                    <a:pt x="262" y="86"/>
                  </a:cubicBezTo>
                  <a:cubicBezTo>
                    <a:pt x="254" y="90"/>
                    <a:pt x="243" y="97"/>
                    <a:pt x="232" y="101"/>
                  </a:cubicBezTo>
                  <a:cubicBezTo>
                    <a:pt x="217" y="116"/>
                    <a:pt x="224" y="157"/>
                    <a:pt x="195" y="157"/>
                  </a:cubicBezTo>
                  <a:cubicBezTo>
                    <a:pt x="187" y="157"/>
                    <a:pt x="180" y="157"/>
                    <a:pt x="172" y="154"/>
                  </a:cubicBezTo>
                  <a:cubicBezTo>
                    <a:pt x="161" y="164"/>
                    <a:pt x="150" y="168"/>
                    <a:pt x="138" y="168"/>
                  </a:cubicBezTo>
                  <a:cubicBezTo>
                    <a:pt x="131" y="168"/>
                    <a:pt x="123" y="168"/>
                    <a:pt x="112" y="161"/>
                  </a:cubicBezTo>
                  <a:cubicBezTo>
                    <a:pt x="101" y="154"/>
                    <a:pt x="86" y="142"/>
                    <a:pt x="97" y="123"/>
                  </a:cubicBezTo>
                  <a:cubicBezTo>
                    <a:pt x="105" y="116"/>
                    <a:pt x="109" y="112"/>
                    <a:pt x="116" y="112"/>
                  </a:cubicBezTo>
                  <a:cubicBezTo>
                    <a:pt x="123" y="112"/>
                    <a:pt x="131" y="116"/>
                    <a:pt x="138" y="123"/>
                  </a:cubicBezTo>
                  <a:cubicBezTo>
                    <a:pt x="131" y="105"/>
                    <a:pt x="123" y="83"/>
                    <a:pt x="112" y="83"/>
                  </a:cubicBezTo>
                  <a:cubicBezTo>
                    <a:pt x="105" y="83"/>
                    <a:pt x="97" y="90"/>
                    <a:pt x="86" y="105"/>
                  </a:cubicBezTo>
                  <a:cubicBezTo>
                    <a:pt x="78" y="116"/>
                    <a:pt x="67" y="120"/>
                    <a:pt x="60" y="120"/>
                  </a:cubicBezTo>
                  <a:lnTo>
                    <a:pt x="49" y="120"/>
                  </a:lnTo>
                  <a:cubicBezTo>
                    <a:pt x="45" y="116"/>
                    <a:pt x="41" y="116"/>
                    <a:pt x="33" y="116"/>
                  </a:cubicBezTo>
                  <a:cubicBezTo>
                    <a:pt x="30" y="116"/>
                    <a:pt x="23" y="120"/>
                    <a:pt x="15" y="123"/>
                  </a:cubicBezTo>
                  <a:cubicBezTo>
                    <a:pt x="11" y="138"/>
                    <a:pt x="4" y="154"/>
                    <a:pt x="0" y="168"/>
                  </a:cubicBezTo>
                  <a:lnTo>
                    <a:pt x="11" y="180"/>
                  </a:lnTo>
                  <a:cubicBezTo>
                    <a:pt x="26" y="168"/>
                    <a:pt x="33" y="142"/>
                    <a:pt x="52" y="142"/>
                  </a:cubicBezTo>
                  <a:cubicBezTo>
                    <a:pt x="56" y="142"/>
                    <a:pt x="60" y="142"/>
                    <a:pt x="64" y="146"/>
                  </a:cubicBezTo>
                  <a:cubicBezTo>
                    <a:pt x="93" y="161"/>
                    <a:pt x="83" y="187"/>
                    <a:pt x="71" y="209"/>
                  </a:cubicBezTo>
                  <a:cubicBezTo>
                    <a:pt x="67" y="221"/>
                    <a:pt x="64" y="228"/>
                    <a:pt x="64" y="240"/>
                  </a:cubicBezTo>
                  <a:cubicBezTo>
                    <a:pt x="75" y="256"/>
                    <a:pt x="92" y="256"/>
                    <a:pt x="109" y="256"/>
                  </a:cubicBezTo>
                  <a:cubicBezTo>
                    <a:pt x="126" y="256"/>
                    <a:pt x="142" y="256"/>
                    <a:pt x="154" y="273"/>
                  </a:cubicBezTo>
                  <a:cubicBezTo>
                    <a:pt x="154" y="258"/>
                    <a:pt x="142" y="232"/>
                    <a:pt x="164" y="232"/>
                  </a:cubicBezTo>
                  <a:cubicBezTo>
                    <a:pt x="168" y="232"/>
                    <a:pt x="172" y="235"/>
                    <a:pt x="183" y="235"/>
                  </a:cubicBezTo>
                  <a:cubicBezTo>
                    <a:pt x="190" y="221"/>
                    <a:pt x="206" y="221"/>
                    <a:pt x="217" y="221"/>
                  </a:cubicBezTo>
                  <a:lnTo>
                    <a:pt x="240" y="221"/>
                  </a:lnTo>
                  <a:cubicBezTo>
                    <a:pt x="247" y="221"/>
                    <a:pt x="250" y="221"/>
                    <a:pt x="258" y="217"/>
                  </a:cubicBezTo>
                  <a:cubicBezTo>
                    <a:pt x="262" y="195"/>
                    <a:pt x="277" y="183"/>
                    <a:pt x="292" y="183"/>
                  </a:cubicBezTo>
                  <a:cubicBezTo>
                    <a:pt x="299" y="183"/>
                    <a:pt x="311" y="187"/>
                    <a:pt x="318" y="190"/>
                  </a:cubicBezTo>
                  <a:cubicBezTo>
                    <a:pt x="329" y="190"/>
                    <a:pt x="340" y="195"/>
                    <a:pt x="355" y="198"/>
                  </a:cubicBezTo>
                  <a:cubicBezTo>
                    <a:pt x="392" y="146"/>
                    <a:pt x="359" y="78"/>
                    <a:pt x="389" y="23"/>
                  </a:cubicBezTo>
                  <a:cubicBezTo>
                    <a:pt x="397" y="7"/>
                    <a:pt x="37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4" name="Google Shape;42654;p28"/>
            <p:cNvSpPr/>
            <p:nvPr/>
          </p:nvSpPr>
          <p:spPr>
            <a:xfrm>
              <a:off x="-5289645" y="-98938"/>
              <a:ext cx="16999" cy="12558"/>
            </a:xfrm>
            <a:custGeom>
              <a:avLst/>
              <a:gdLst/>
              <a:ahLst/>
              <a:cxnLst/>
              <a:rect l="l" t="t" r="r" b="b"/>
              <a:pathLst>
                <a:path w="356" h="263" extrusionOk="0">
                  <a:moveTo>
                    <a:pt x="229" y="1"/>
                  </a:moveTo>
                  <a:cubicBezTo>
                    <a:pt x="225" y="1"/>
                    <a:pt x="221" y="1"/>
                    <a:pt x="221" y="4"/>
                  </a:cubicBezTo>
                  <a:cubicBezTo>
                    <a:pt x="214" y="12"/>
                    <a:pt x="207" y="20"/>
                    <a:pt x="195" y="20"/>
                  </a:cubicBezTo>
                  <a:lnTo>
                    <a:pt x="188" y="20"/>
                  </a:lnTo>
                  <a:cubicBezTo>
                    <a:pt x="185" y="42"/>
                    <a:pt x="173" y="56"/>
                    <a:pt x="150" y="56"/>
                  </a:cubicBezTo>
                  <a:lnTo>
                    <a:pt x="147" y="56"/>
                  </a:lnTo>
                  <a:cubicBezTo>
                    <a:pt x="135" y="56"/>
                    <a:pt x="132" y="46"/>
                    <a:pt x="135" y="34"/>
                  </a:cubicBezTo>
                  <a:cubicBezTo>
                    <a:pt x="124" y="27"/>
                    <a:pt x="113" y="23"/>
                    <a:pt x="102" y="23"/>
                  </a:cubicBezTo>
                  <a:lnTo>
                    <a:pt x="68" y="23"/>
                  </a:lnTo>
                  <a:cubicBezTo>
                    <a:pt x="50" y="64"/>
                    <a:pt x="9" y="98"/>
                    <a:pt x="5" y="146"/>
                  </a:cubicBezTo>
                  <a:cubicBezTo>
                    <a:pt x="1" y="195"/>
                    <a:pt x="12" y="236"/>
                    <a:pt x="54" y="263"/>
                  </a:cubicBezTo>
                  <a:cubicBezTo>
                    <a:pt x="57" y="247"/>
                    <a:pt x="57" y="229"/>
                    <a:pt x="68" y="218"/>
                  </a:cubicBezTo>
                  <a:cubicBezTo>
                    <a:pt x="64" y="210"/>
                    <a:pt x="68" y="203"/>
                    <a:pt x="76" y="203"/>
                  </a:cubicBezTo>
                  <a:cubicBezTo>
                    <a:pt x="106" y="195"/>
                    <a:pt x="140" y="191"/>
                    <a:pt x="109" y="146"/>
                  </a:cubicBezTo>
                  <a:cubicBezTo>
                    <a:pt x="132" y="132"/>
                    <a:pt x="117" y="94"/>
                    <a:pt x="154" y="87"/>
                  </a:cubicBezTo>
                  <a:lnTo>
                    <a:pt x="169" y="87"/>
                  </a:lnTo>
                  <a:cubicBezTo>
                    <a:pt x="195" y="87"/>
                    <a:pt x="218" y="106"/>
                    <a:pt x="240" y="120"/>
                  </a:cubicBezTo>
                  <a:cubicBezTo>
                    <a:pt x="255" y="128"/>
                    <a:pt x="259" y="146"/>
                    <a:pt x="270" y="161"/>
                  </a:cubicBezTo>
                  <a:cubicBezTo>
                    <a:pt x="300" y="161"/>
                    <a:pt x="307" y="124"/>
                    <a:pt x="337" y="124"/>
                  </a:cubicBezTo>
                  <a:lnTo>
                    <a:pt x="345" y="124"/>
                  </a:lnTo>
                  <a:cubicBezTo>
                    <a:pt x="349" y="113"/>
                    <a:pt x="356" y="101"/>
                    <a:pt x="337" y="94"/>
                  </a:cubicBezTo>
                  <a:cubicBezTo>
                    <a:pt x="315" y="83"/>
                    <a:pt x="311" y="61"/>
                    <a:pt x="311" y="38"/>
                  </a:cubicBezTo>
                  <a:cubicBezTo>
                    <a:pt x="307" y="34"/>
                    <a:pt x="304" y="34"/>
                    <a:pt x="300" y="30"/>
                  </a:cubicBezTo>
                  <a:lnTo>
                    <a:pt x="289" y="30"/>
                  </a:lnTo>
                  <a:cubicBezTo>
                    <a:pt x="278" y="30"/>
                    <a:pt x="266" y="23"/>
                    <a:pt x="259" y="16"/>
                  </a:cubicBezTo>
                  <a:cubicBezTo>
                    <a:pt x="252" y="8"/>
                    <a:pt x="240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5" name="Google Shape;42655;p28"/>
            <p:cNvSpPr/>
            <p:nvPr/>
          </p:nvSpPr>
          <p:spPr>
            <a:xfrm>
              <a:off x="-5082028" y="9597"/>
              <a:ext cx="10935" cy="15041"/>
            </a:xfrm>
            <a:custGeom>
              <a:avLst/>
              <a:gdLst/>
              <a:ahLst/>
              <a:cxnLst/>
              <a:rect l="l" t="t" r="r" b="b"/>
              <a:pathLst>
                <a:path w="229" h="315" extrusionOk="0">
                  <a:moveTo>
                    <a:pt x="135" y="0"/>
                  </a:moveTo>
                  <a:cubicBezTo>
                    <a:pt x="116" y="0"/>
                    <a:pt x="90" y="4"/>
                    <a:pt x="60" y="12"/>
                  </a:cubicBezTo>
                  <a:cubicBezTo>
                    <a:pt x="49" y="31"/>
                    <a:pt x="15" y="26"/>
                    <a:pt x="12" y="57"/>
                  </a:cubicBezTo>
                  <a:cubicBezTo>
                    <a:pt x="19" y="68"/>
                    <a:pt x="26" y="68"/>
                    <a:pt x="38" y="68"/>
                  </a:cubicBezTo>
                  <a:lnTo>
                    <a:pt x="64" y="68"/>
                  </a:lnTo>
                  <a:cubicBezTo>
                    <a:pt x="53" y="94"/>
                    <a:pt x="53" y="131"/>
                    <a:pt x="4" y="131"/>
                  </a:cubicBezTo>
                  <a:lnTo>
                    <a:pt x="0" y="131"/>
                  </a:lnTo>
                  <a:lnTo>
                    <a:pt x="0" y="135"/>
                  </a:lnTo>
                  <a:cubicBezTo>
                    <a:pt x="31" y="157"/>
                    <a:pt x="57" y="157"/>
                    <a:pt x="76" y="157"/>
                  </a:cubicBezTo>
                  <a:cubicBezTo>
                    <a:pt x="120" y="157"/>
                    <a:pt x="105" y="180"/>
                    <a:pt x="102" y="202"/>
                  </a:cubicBezTo>
                  <a:cubicBezTo>
                    <a:pt x="135" y="225"/>
                    <a:pt x="146" y="247"/>
                    <a:pt x="105" y="273"/>
                  </a:cubicBezTo>
                  <a:cubicBezTo>
                    <a:pt x="79" y="292"/>
                    <a:pt x="94" y="307"/>
                    <a:pt x="116" y="314"/>
                  </a:cubicBezTo>
                  <a:lnTo>
                    <a:pt x="128" y="314"/>
                  </a:lnTo>
                  <a:cubicBezTo>
                    <a:pt x="161" y="314"/>
                    <a:pt x="191" y="303"/>
                    <a:pt x="217" y="285"/>
                  </a:cubicBezTo>
                  <a:cubicBezTo>
                    <a:pt x="221" y="281"/>
                    <a:pt x="221" y="278"/>
                    <a:pt x="221" y="273"/>
                  </a:cubicBezTo>
                  <a:lnTo>
                    <a:pt x="221" y="273"/>
                  </a:lnTo>
                  <a:cubicBezTo>
                    <a:pt x="221" y="277"/>
                    <a:pt x="221" y="277"/>
                    <a:pt x="217" y="277"/>
                  </a:cubicBezTo>
                  <a:cubicBezTo>
                    <a:pt x="198" y="240"/>
                    <a:pt x="161" y="206"/>
                    <a:pt x="195" y="161"/>
                  </a:cubicBezTo>
                  <a:cubicBezTo>
                    <a:pt x="172" y="143"/>
                    <a:pt x="172" y="116"/>
                    <a:pt x="176" y="94"/>
                  </a:cubicBezTo>
                  <a:cubicBezTo>
                    <a:pt x="176" y="68"/>
                    <a:pt x="188" y="57"/>
                    <a:pt x="198" y="57"/>
                  </a:cubicBezTo>
                  <a:cubicBezTo>
                    <a:pt x="206" y="57"/>
                    <a:pt x="217" y="60"/>
                    <a:pt x="228" y="71"/>
                  </a:cubicBezTo>
                  <a:cubicBezTo>
                    <a:pt x="198" y="19"/>
                    <a:pt x="180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6" name="Google Shape;42656;p28"/>
            <p:cNvSpPr/>
            <p:nvPr/>
          </p:nvSpPr>
          <p:spPr>
            <a:xfrm>
              <a:off x="-5101128" y="-144826"/>
              <a:ext cx="13083" cy="12558"/>
            </a:xfrm>
            <a:custGeom>
              <a:avLst/>
              <a:gdLst/>
              <a:ahLst/>
              <a:cxnLst/>
              <a:rect l="l" t="t" r="r" b="b"/>
              <a:pathLst>
                <a:path w="274" h="263" extrusionOk="0">
                  <a:moveTo>
                    <a:pt x="188" y="1"/>
                  </a:moveTo>
                  <a:cubicBezTo>
                    <a:pt x="176" y="1"/>
                    <a:pt x="169" y="8"/>
                    <a:pt x="157" y="13"/>
                  </a:cubicBezTo>
                  <a:cubicBezTo>
                    <a:pt x="150" y="20"/>
                    <a:pt x="143" y="27"/>
                    <a:pt x="131" y="27"/>
                  </a:cubicBezTo>
                  <a:cubicBezTo>
                    <a:pt x="127" y="27"/>
                    <a:pt x="120" y="23"/>
                    <a:pt x="117" y="20"/>
                  </a:cubicBezTo>
                  <a:cubicBezTo>
                    <a:pt x="64" y="35"/>
                    <a:pt x="49" y="49"/>
                    <a:pt x="31" y="102"/>
                  </a:cubicBezTo>
                  <a:cubicBezTo>
                    <a:pt x="34" y="102"/>
                    <a:pt x="38" y="106"/>
                    <a:pt x="38" y="106"/>
                  </a:cubicBezTo>
                  <a:cubicBezTo>
                    <a:pt x="49" y="106"/>
                    <a:pt x="49" y="94"/>
                    <a:pt x="53" y="83"/>
                  </a:cubicBezTo>
                  <a:cubicBezTo>
                    <a:pt x="57" y="72"/>
                    <a:pt x="67" y="65"/>
                    <a:pt x="79" y="65"/>
                  </a:cubicBezTo>
                  <a:cubicBezTo>
                    <a:pt x="83" y="65"/>
                    <a:pt x="86" y="65"/>
                    <a:pt x="86" y="68"/>
                  </a:cubicBezTo>
                  <a:cubicBezTo>
                    <a:pt x="94" y="83"/>
                    <a:pt x="120" y="106"/>
                    <a:pt x="94" y="128"/>
                  </a:cubicBezTo>
                  <a:cubicBezTo>
                    <a:pt x="72" y="147"/>
                    <a:pt x="72" y="154"/>
                    <a:pt x="83" y="177"/>
                  </a:cubicBezTo>
                  <a:cubicBezTo>
                    <a:pt x="77" y="177"/>
                    <a:pt x="72" y="178"/>
                    <a:pt x="66" y="178"/>
                  </a:cubicBezTo>
                  <a:cubicBezTo>
                    <a:pt x="63" y="178"/>
                    <a:pt x="59" y="178"/>
                    <a:pt x="56" y="178"/>
                  </a:cubicBezTo>
                  <a:cubicBezTo>
                    <a:pt x="37" y="178"/>
                    <a:pt x="18" y="179"/>
                    <a:pt x="8" y="199"/>
                  </a:cubicBezTo>
                  <a:cubicBezTo>
                    <a:pt x="0" y="210"/>
                    <a:pt x="23" y="222"/>
                    <a:pt x="31" y="232"/>
                  </a:cubicBezTo>
                  <a:cubicBezTo>
                    <a:pt x="79" y="251"/>
                    <a:pt x="112" y="263"/>
                    <a:pt x="139" y="263"/>
                  </a:cubicBezTo>
                  <a:cubicBezTo>
                    <a:pt x="184" y="263"/>
                    <a:pt x="214" y="237"/>
                    <a:pt x="266" y="184"/>
                  </a:cubicBezTo>
                  <a:cubicBezTo>
                    <a:pt x="266" y="177"/>
                    <a:pt x="269" y="170"/>
                    <a:pt x="274" y="165"/>
                  </a:cubicBezTo>
                  <a:cubicBezTo>
                    <a:pt x="236" y="161"/>
                    <a:pt x="232" y="120"/>
                    <a:pt x="202" y="109"/>
                  </a:cubicBezTo>
                  <a:cubicBezTo>
                    <a:pt x="191" y="128"/>
                    <a:pt x="184" y="132"/>
                    <a:pt x="176" y="132"/>
                  </a:cubicBezTo>
                  <a:cubicBezTo>
                    <a:pt x="169" y="132"/>
                    <a:pt x="162" y="125"/>
                    <a:pt x="157" y="113"/>
                  </a:cubicBezTo>
                  <a:cubicBezTo>
                    <a:pt x="150" y="102"/>
                    <a:pt x="146" y="94"/>
                    <a:pt x="135" y="94"/>
                  </a:cubicBezTo>
                  <a:cubicBezTo>
                    <a:pt x="146" y="83"/>
                    <a:pt x="157" y="75"/>
                    <a:pt x="169" y="75"/>
                  </a:cubicBezTo>
                  <a:cubicBezTo>
                    <a:pt x="180" y="75"/>
                    <a:pt x="191" y="80"/>
                    <a:pt x="198" y="87"/>
                  </a:cubicBezTo>
                  <a:cubicBezTo>
                    <a:pt x="202" y="68"/>
                    <a:pt x="210" y="46"/>
                    <a:pt x="188" y="27"/>
                  </a:cubicBezTo>
                  <a:cubicBezTo>
                    <a:pt x="176" y="20"/>
                    <a:pt x="188" y="13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7" name="Google Shape;42657;p28"/>
            <p:cNvSpPr/>
            <p:nvPr/>
          </p:nvSpPr>
          <p:spPr>
            <a:xfrm>
              <a:off x="-5222175" y="-152323"/>
              <a:ext cx="13800" cy="10935"/>
            </a:xfrm>
            <a:custGeom>
              <a:avLst/>
              <a:gdLst/>
              <a:ahLst/>
              <a:cxnLst/>
              <a:rect l="l" t="t" r="r" b="b"/>
              <a:pathLst>
                <a:path w="289" h="229" extrusionOk="0">
                  <a:moveTo>
                    <a:pt x="143" y="1"/>
                  </a:moveTo>
                  <a:cubicBezTo>
                    <a:pt x="83" y="4"/>
                    <a:pt x="64" y="53"/>
                    <a:pt x="31" y="87"/>
                  </a:cubicBezTo>
                  <a:cubicBezTo>
                    <a:pt x="1" y="113"/>
                    <a:pt x="57" y="132"/>
                    <a:pt x="68" y="158"/>
                  </a:cubicBezTo>
                  <a:cubicBezTo>
                    <a:pt x="72" y="165"/>
                    <a:pt x="76" y="177"/>
                    <a:pt x="80" y="184"/>
                  </a:cubicBezTo>
                  <a:cubicBezTo>
                    <a:pt x="98" y="210"/>
                    <a:pt x="117" y="229"/>
                    <a:pt x="143" y="229"/>
                  </a:cubicBezTo>
                  <a:cubicBezTo>
                    <a:pt x="154" y="229"/>
                    <a:pt x="166" y="225"/>
                    <a:pt x="180" y="218"/>
                  </a:cubicBezTo>
                  <a:cubicBezTo>
                    <a:pt x="154" y="199"/>
                    <a:pt x="158" y="177"/>
                    <a:pt x="173" y="158"/>
                  </a:cubicBezTo>
                  <a:lnTo>
                    <a:pt x="173" y="154"/>
                  </a:lnTo>
                  <a:lnTo>
                    <a:pt x="166" y="154"/>
                  </a:lnTo>
                  <a:cubicBezTo>
                    <a:pt x="162" y="154"/>
                    <a:pt x="158" y="154"/>
                    <a:pt x="150" y="158"/>
                  </a:cubicBezTo>
                  <a:lnTo>
                    <a:pt x="135" y="158"/>
                  </a:lnTo>
                  <a:cubicBezTo>
                    <a:pt x="128" y="158"/>
                    <a:pt x="121" y="154"/>
                    <a:pt x="117" y="143"/>
                  </a:cubicBezTo>
                  <a:cubicBezTo>
                    <a:pt x="113" y="125"/>
                    <a:pt x="109" y="94"/>
                    <a:pt x="140" y="94"/>
                  </a:cubicBezTo>
                  <a:lnTo>
                    <a:pt x="143" y="94"/>
                  </a:lnTo>
                  <a:cubicBezTo>
                    <a:pt x="147" y="80"/>
                    <a:pt x="154" y="65"/>
                    <a:pt x="169" y="65"/>
                  </a:cubicBezTo>
                  <a:cubicBezTo>
                    <a:pt x="173" y="65"/>
                    <a:pt x="176" y="65"/>
                    <a:pt x="185" y="68"/>
                  </a:cubicBezTo>
                  <a:cubicBezTo>
                    <a:pt x="195" y="75"/>
                    <a:pt x="199" y="91"/>
                    <a:pt x="192" y="102"/>
                  </a:cubicBezTo>
                  <a:cubicBezTo>
                    <a:pt x="185" y="109"/>
                    <a:pt x="180" y="113"/>
                    <a:pt x="173" y="113"/>
                  </a:cubicBezTo>
                  <a:cubicBezTo>
                    <a:pt x="162" y="113"/>
                    <a:pt x="154" y="98"/>
                    <a:pt x="143" y="94"/>
                  </a:cubicBezTo>
                  <a:lnTo>
                    <a:pt x="143" y="94"/>
                  </a:lnTo>
                  <a:cubicBezTo>
                    <a:pt x="135" y="120"/>
                    <a:pt x="180" y="125"/>
                    <a:pt x="173" y="154"/>
                  </a:cubicBezTo>
                  <a:cubicBezTo>
                    <a:pt x="192" y="170"/>
                    <a:pt x="225" y="165"/>
                    <a:pt x="240" y="192"/>
                  </a:cubicBezTo>
                  <a:cubicBezTo>
                    <a:pt x="244" y="161"/>
                    <a:pt x="289" y="154"/>
                    <a:pt x="289" y="117"/>
                  </a:cubicBezTo>
                  <a:cubicBezTo>
                    <a:pt x="281" y="35"/>
                    <a:pt x="244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8" name="Google Shape;42658;p28"/>
            <p:cNvSpPr/>
            <p:nvPr/>
          </p:nvSpPr>
          <p:spPr>
            <a:xfrm>
              <a:off x="-5105235" y="-148360"/>
              <a:ext cx="10553" cy="14659"/>
            </a:xfrm>
            <a:custGeom>
              <a:avLst/>
              <a:gdLst/>
              <a:ahLst/>
              <a:cxnLst/>
              <a:rect l="l" t="t" r="r" b="b"/>
              <a:pathLst>
                <a:path w="221" h="307" extrusionOk="0">
                  <a:moveTo>
                    <a:pt x="64" y="142"/>
                  </a:moveTo>
                  <a:cubicBezTo>
                    <a:pt x="75" y="142"/>
                    <a:pt x="83" y="146"/>
                    <a:pt x="91" y="157"/>
                  </a:cubicBezTo>
                  <a:cubicBezTo>
                    <a:pt x="56" y="176"/>
                    <a:pt x="120" y="217"/>
                    <a:pt x="79" y="225"/>
                  </a:cubicBezTo>
                  <a:lnTo>
                    <a:pt x="68" y="225"/>
                  </a:lnTo>
                  <a:cubicBezTo>
                    <a:pt x="27" y="225"/>
                    <a:pt x="41" y="176"/>
                    <a:pt x="23" y="154"/>
                  </a:cubicBezTo>
                  <a:cubicBezTo>
                    <a:pt x="38" y="154"/>
                    <a:pt x="53" y="142"/>
                    <a:pt x="64" y="142"/>
                  </a:cubicBezTo>
                  <a:close/>
                  <a:moveTo>
                    <a:pt x="60" y="0"/>
                  </a:moveTo>
                  <a:cubicBezTo>
                    <a:pt x="27" y="4"/>
                    <a:pt x="19" y="34"/>
                    <a:pt x="12" y="60"/>
                  </a:cubicBezTo>
                  <a:cubicBezTo>
                    <a:pt x="19" y="75"/>
                    <a:pt x="15" y="87"/>
                    <a:pt x="4" y="97"/>
                  </a:cubicBezTo>
                  <a:cubicBezTo>
                    <a:pt x="1" y="213"/>
                    <a:pt x="30" y="270"/>
                    <a:pt x="117" y="306"/>
                  </a:cubicBezTo>
                  <a:cubicBezTo>
                    <a:pt x="109" y="296"/>
                    <a:pt x="86" y="284"/>
                    <a:pt x="94" y="273"/>
                  </a:cubicBezTo>
                  <a:cubicBezTo>
                    <a:pt x="104" y="253"/>
                    <a:pt x="123" y="252"/>
                    <a:pt x="142" y="252"/>
                  </a:cubicBezTo>
                  <a:cubicBezTo>
                    <a:pt x="145" y="252"/>
                    <a:pt x="149" y="252"/>
                    <a:pt x="152" y="252"/>
                  </a:cubicBezTo>
                  <a:cubicBezTo>
                    <a:pt x="158" y="252"/>
                    <a:pt x="163" y="251"/>
                    <a:pt x="169" y="251"/>
                  </a:cubicBezTo>
                  <a:cubicBezTo>
                    <a:pt x="158" y="228"/>
                    <a:pt x="158" y="221"/>
                    <a:pt x="180" y="202"/>
                  </a:cubicBezTo>
                  <a:cubicBezTo>
                    <a:pt x="206" y="180"/>
                    <a:pt x="180" y="157"/>
                    <a:pt x="172" y="142"/>
                  </a:cubicBezTo>
                  <a:cubicBezTo>
                    <a:pt x="172" y="139"/>
                    <a:pt x="169" y="139"/>
                    <a:pt x="165" y="139"/>
                  </a:cubicBezTo>
                  <a:cubicBezTo>
                    <a:pt x="153" y="139"/>
                    <a:pt x="143" y="146"/>
                    <a:pt x="139" y="157"/>
                  </a:cubicBezTo>
                  <a:cubicBezTo>
                    <a:pt x="135" y="168"/>
                    <a:pt x="135" y="180"/>
                    <a:pt x="124" y="180"/>
                  </a:cubicBezTo>
                  <a:cubicBezTo>
                    <a:pt x="124" y="180"/>
                    <a:pt x="120" y="176"/>
                    <a:pt x="117" y="176"/>
                  </a:cubicBezTo>
                  <a:cubicBezTo>
                    <a:pt x="135" y="123"/>
                    <a:pt x="150" y="109"/>
                    <a:pt x="203" y="94"/>
                  </a:cubicBezTo>
                  <a:cubicBezTo>
                    <a:pt x="221" y="75"/>
                    <a:pt x="184" y="45"/>
                    <a:pt x="217" y="30"/>
                  </a:cubicBezTo>
                  <a:cubicBezTo>
                    <a:pt x="195" y="23"/>
                    <a:pt x="176" y="19"/>
                    <a:pt x="158" y="19"/>
                  </a:cubicBezTo>
                  <a:cubicBezTo>
                    <a:pt x="139" y="19"/>
                    <a:pt x="120" y="23"/>
                    <a:pt x="98" y="37"/>
                  </a:cubicBezTo>
                  <a:cubicBezTo>
                    <a:pt x="91" y="45"/>
                    <a:pt x="86" y="45"/>
                    <a:pt x="83" y="45"/>
                  </a:cubicBezTo>
                  <a:cubicBezTo>
                    <a:pt x="64" y="45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9" name="Google Shape;42659;p28"/>
            <p:cNvSpPr/>
            <p:nvPr/>
          </p:nvSpPr>
          <p:spPr>
            <a:xfrm>
              <a:off x="-5128250" y="215782"/>
              <a:ext cx="10553" cy="15041"/>
            </a:xfrm>
            <a:custGeom>
              <a:avLst/>
              <a:gdLst/>
              <a:ahLst/>
              <a:cxnLst/>
              <a:rect l="l" t="t" r="r" b="b"/>
              <a:pathLst>
                <a:path w="221" h="315" extrusionOk="0">
                  <a:moveTo>
                    <a:pt x="146" y="0"/>
                  </a:moveTo>
                  <a:cubicBezTo>
                    <a:pt x="135" y="11"/>
                    <a:pt x="128" y="26"/>
                    <a:pt x="112" y="26"/>
                  </a:cubicBezTo>
                  <a:lnTo>
                    <a:pt x="105" y="26"/>
                  </a:lnTo>
                  <a:cubicBezTo>
                    <a:pt x="97" y="26"/>
                    <a:pt x="94" y="30"/>
                    <a:pt x="86" y="30"/>
                  </a:cubicBezTo>
                  <a:cubicBezTo>
                    <a:pt x="67" y="30"/>
                    <a:pt x="52" y="23"/>
                    <a:pt x="38" y="11"/>
                  </a:cubicBezTo>
                  <a:cubicBezTo>
                    <a:pt x="26" y="23"/>
                    <a:pt x="34" y="33"/>
                    <a:pt x="30" y="45"/>
                  </a:cubicBezTo>
                  <a:cubicBezTo>
                    <a:pt x="57" y="82"/>
                    <a:pt x="30" y="127"/>
                    <a:pt x="52" y="164"/>
                  </a:cubicBezTo>
                  <a:cubicBezTo>
                    <a:pt x="64" y="183"/>
                    <a:pt x="45" y="194"/>
                    <a:pt x="38" y="209"/>
                  </a:cubicBezTo>
                  <a:cubicBezTo>
                    <a:pt x="45" y="243"/>
                    <a:pt x="34" y="266"/>
                    <a:pt x="0" y="280"/>
                  </a:cubicBezTo>
                  <a:cubicBezTo>
                    <a:pt x="4" y="280"/>
                    <a:pt x="7" y="284"/>
                    <a:pt x="12" y="288"/>
                  </a:cubicBezTo>
                  <a:cubicBezTo>
                    <a:pt x="57" y="292"/>
                    <a:pt x="97" y="314"/>
                    <a:pt x="142" y="314"/>
                  </a:cubicBezTo>
                  <a:cubicBezTo>
                    <a:pt x="161" y="314"/>
                    <a:pt x="180" y="311"/>
                    <a:pt x="198" y="299"/>
                  </a:cubicBezTo>
                  <a:cubicBezTo>
                    <a:pt x="191" y="280"/>
                    <a:pt x="206" y="273"/>
                    <a:pt x="214" y="258"/>
                  </a:cubicBezTo>
                  <a:cubicBezTo>
                    <a:pt x="221" y="235"/>
                    <a:pt x="209" y="225"/>
                    <a:pt x="191" y="225"/>
                  </a:cubicBezTo>
                  <a:lnTo>
                    <a:pt x="180" y="225"/>
                  </a:lnTo>
                  <a:cubicBezTo>
                    <a:pt x="176" y="261"/>
                    <a:pt x="161" y="284"/>
                    <a:pt x="131" y="284"/>
                  </a:cubicBezTo>
                  <a:cubicBezTo>
                    <a:pt x="120" y="284"/>
                    <a:pt x="112" y="280"/>
                    <a:pt x="102" y="277"/>
                  </a:cubicBezTo>
                  <a:cubicBezTo>
                    <a:pt x="86" y="232"/>
                    <a:pt x="120" y="228"/>
                    <a:pt x="150" y="216"/>
                  </a:cubicBezTo>
                  <a:cubicBezTo>
                    <a:pt x="150" y="213"/>
                    <a:pt x="154" y="209"/>
                    <a:pt x="157" y="206"/>
                  </a:cubicBezTo>
                  <a:cubicBezTo>
                    <a:pt x="154" y="194"/>
                    <a:pt x="150" y="190"/>
                    <a:pt x="142" y="190"/>
                  </a:cubicBezTo>
                  <a:cubicBezTo>
                    <a:pt x="138" y="190"/>
                    <a:pt x="135" y="194"/>
                    <a:pt x="128" y="194"/>
                  </a:cubicBezTo>
                  <a:cubicBezTo>
                    <a:pt x="124" y="194"/>
                    <a:pt x="120" y="199"/>
                    <a:pt x="116" y="199"/>
                  </a:cubicBezTo>
                  <a:cubicBezTo>
                    <a:pt x="109" y="199"/>
                    <a:pt x="105" y="194"/>
                    <a:pt x="102" y="187"/>
                  </a:cubicBezTo>
                  <a:cubicBezTo>
                    <a:pt x="135" y="168"/>
                    <a:pt x="183" y="149"/>
                    <a:pt x="180" y="101"/>
                  </a:cubicBezTo>
                  <a:cubicBezTo>
                    <a:pt x="176" y="68"/>
                    <a:pt x="191" y="23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0" name="Google Shape;42660;p28"/>
            <p:cNvSpPr/>
            <p:nvPr/>
          </p:nvSpPr>
          <p:spPr>
            <a:xfrm>
              <a:off x="-4929801" y="131169"/>
              <a:ext cx="13657" cy="12892"/>
            </a:xfrm>
            <a:custGeom>
              <a:avLst/>
              <a:gdLst/>
              <a:ahLst/>
              <a:cxnLst/>
              <a:rect l="l" t="t" r="r" b="b"/>
              <a:pathLst>
                <a:path w="286" h="270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6" y="4"/>
                    <a:pt x="57" y="23"/>
                    <a:pt x="68" y="45"/>
                  </a:cubicBezTo>
                  <a:cubicBezTo>
                    <a:pt x="80" y="71"/>
                    <a:pt x="83" y="97"/>
                    <a:pt x="68" y="116"/>
                  </a:cubicBezTo>
                  <a:cubicBezTo>
                    <a:pt x="46" y="146"/>
                    <a:pt x="109" y="154"/>
                    <a:pt x="80" y="180"/>
                  </a:cubicBezTo>
                  <a:cubicBezTo>
                    <a:pt x="113" y="180"/>
                    <a:pt x="140" y="183"/>
                    <a:pt x="135" y="217"/>
                  </a:cubicBezTo>
                  <a:cubicBezTo>
                    <a:pt x="135" y="228"/>
                    <a:pt x="128" y="232"/>
                    <a:pt x="121" y="232"/>
                  </a:cubicBezTo>
                  <a:lnTo>
                    <a:pt x="113" y="232"/>
                  </a:lnTo>
                  <a:cubicBezTo>
                    <a:pt x="87" y="228"/>
                    <a:pt x="61" y="217"/>
                    <a:pt x="80" y="180"/>
                  </a:cubicBezTo>
                  <a:cubicBezTo>
                    <a:pt x="64" y="165"/>
                    <a:pt x="46" y="154"/>
                    <a:pt x="31" y="142"/>
                  </a:cubicBezTo>
                  <a:lnTo>
                    <a:pt x="31" y="142"/>
                  </a:lnTo>
                  <a:cubicBezTo>
                    <a:pt x="28" y="161"/>
                    <a:pt x="46" y="168"/>
                    <a:pt x="50" y="187"/>
                  </a:cubicBezTo>
                  <a:cubicBezTo>
                    <a:pt x="46" y="187"/>
                    <a:pt x="42" y="191"/>
                    <a:pt x="42" y="191"/>
                  </a:cubicBezTo>
                  <a:cubicBezTo>
                    <a:pt x="35" y="191"/>
                    <a:pt x="31" y="183"/>
                    <a:pt x="28" y="180"/>
                  </a:cubicBezTo>
                  <a:cubicBezTo>
                    <a:pt x="23" y="176"/>
                    <a:pt x="20" y="168"/>
                    <a:pt x="16" y="168"/>
                  </a:cubicBezTo>
                  <a:cubicBezTo>
                    <a:pt x="12" y="168"/>
                    <a:pt x="12" y="172"/>
                    <a:pt x="12" y="172"/>
                  </a:cubicBezTo>
                  <a:cubicBezTo>
                    <a:pt x="1" y="235"/>
                    <a:pt x="1" y="232"/>
                    <a:pt x="64" y="239"/>
                  </a:cubicBezTo>
                  <a:cubicBezTo>
                    <a:pt x="72" y="239"/>
                    <a:pt x="80" y="247"/>
                    <a:pt x="80" y="254"/>
                  </a:cubicBezTo>
                  <a:cubicBezTo>
                    <a:pt x="109" y="261"/>
                    <a:pt x="140" y="270"/>
                    <a:pt x="173" y="270"/>
                  </a:cubicBezTo>
                  <a:cubicBezTo>
                    <a:pt x="195" y="270"/>
                    <a:pt x="214" y="266"/>
                    <a:pt x="237" y="251"/>
                  </a:cubicBezTo>
                  <a:cubicBezTo>
                    <a:pt x="237" y="247"/>
                    <a:pt x="240" y="247"/>
                    <a:pt x="240" y="247"/>
                  </a:cubicBezTo>
                  <a:cubicBezTo>
                    <a:pt x="247" y="232"/>
                    <a:pt x="252" y="217"/>
                    <a:pt x="259" y="206"/>
                  </a:cubicBezTo>
                  <a:cubicBezTo>
                    <a:pt x="285" y="180"/>
                    <a:pt x="247" y="154"/>
                    <a:pt x="259" y="127"/>
                  </a:cubicBezTo>
                  <a:cubicBezTo>
                    <a:pt x="252" y="123"/>
                    <a:pt x="244" y="116"/>
                    <a:pt x="237" y="116"/>
                  </a:cubicBezTo>
                  <a:cubicBezTo>
                    <a:pt x="233" y="116"/>
                    <a:pt x="229" y="123"/>
                    <a:pt x="229" y="135"/>
                  </a:cubicBezTo>
                  <a:cubicBezTo>
                    <a:pt x="229" y="149"/>
                    <a:pt x="221" y="157"/>
                    <a:pt x="218" y="157"/>
                  </a:cubicBezTo>
                  <a:cubicBezTo>
                    <a:pt x="214" y="157"/>
                    <a:pt x="214" y="157"/>
                    <a:pt x="211" y="154"/>
                  </a:cubicBezTo>
                  <a:cubicBezTo>
                    <a:pt x="206" y="148"/>
                    <a:pt x="197" y="147"/>
                    <a:pt x="187" y="147"/>
                  </a:cubicBezTo>
                  <a:cubicBezTo>
                    <a:pt x="183" y="147"/>
                    <a:pt x="179" y="147"/>
                    <a:pt x="175" y="147"/>
                  </a:cubicBezTo>
                  <a:cubicBezTo>
                    <a:pt x="170" y="147"/>
                    <a:pt x="166" y="147"/>
                    <a:pt x="162" y="146"/>
                  </a:cubicBezTo>
                  <a:cubicBezTo>
                    <a:pt x="162" y="142"/>
                    <a:pt x="158" y="142"/>
                    <a:pt x="158" y="139"/>
                  </a:cubicBezTo>
                  <a:cubicBezTo>
                    <a:pt x="154" y="131"/>
                    <a:pt x="158" y="123"/>
                    <a:pt x="166" y="109"/>
                  </a:cubicBezTo>
                  <a:cubicBezTo>
                    <a:pt x="185" y="64"/>
                    <a:pt x="109" y="101"/>
                    <a:pt x="117" y="60"/>
                  </a:cubicBezTo>
                  <a:cubicBezTo>
                    <a:pt x="117" y="52"/>
                    <a:pt x="124" y="49"/>
                    <a:pt x="132" y="42"/>
                  </a:cubicBezTo>
                  <a:cubicBezTo>
                    <a:pt x="117" y="30"/>
                    <a:pt x="98" y="23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1" name="Google Shape;42661;p28"/>
            <p:cNvSpPr/>
            <p:nvPr/>
          </p:nvSpPr>
          <p:spPr>
            <a:xfrm>
              <a:off x="-5114021" y="-132316"/>
              <a:ext cx="8308" cy="12511"/>
            </a:xfrm>
            <a:custGeom>
              <a:avLst/>
              <a:gdLst/>
              <a:ahLst/>
              <a:cxnLst/>
              <a:rect l="l" t="t" r="r" b="b"/>
              <a:pathLst>
                <a:path w="174" h="262" extrusionOk="0">
                  <a:moveTo>
                    <a:pt x="110" y="8"/>
                  </a:moveTo>
                  <a:lnTo>
                    <a:pt x="110" y="8"/>
                  </a:lnTo>
                  <a:cubicBezTo>
                    <a:pt x="113" y="12"/>
                    <a:pt x="121" y="15"/>
                    <a:pt x="128" y="15"/>
                  </a:cubicBezTo>
                  <a:cubicBezTo>
                    <a:pt x="121" y="12"/>
                    <a:pt x="118" y="12"/>
                    <a:pt x="110" y="8"/>
                  </a:cubicBezTo>
                  <a:close/>
                  <a:moveTo>
                    <a:pt x="87" y="1"/>
                  </a:moveTo>
                  <a:cubicBezTo>
                    <a:pt x="80" y="1"/>
                    <a:pt x="73" y="1"/>
                    <a:pt x="68" y="4"/>
                  </a:cubicBezTo>
                  <a:cubicBezTo>
                    <a:pt x="13" y="42"/>
                    <a:pt x="1" y="98"/>
                    <a:pt x="1" y="158"/>
                  </a:cubicBezTo>
                  <a:cubicBezTo>
                    <a:pt x="1" y="210"/>
                    <a:pt x="28" y="229"/>
                    <a:pt x="65" y="248"/>
                  </a:cubicBezTo>
                  <a:cubicBezTo>
                    <a:pt x="83" y="255"/>
                    <a:pt x="99" y="262"/>
                    <a:pt x="113" y="262"/>
                  </a:cubicBezTo>
                  <a:cubicBezTo>
                    <a:pt x="132" y="262"/>
                    <a:pt x="151" y="251"/>
                    <a:pt x="166" y="232"/>
                  </a:cubicBezTo>
                  <a:cubicBezTo>
                    <a:pt x="144" y="210"/>
                    <a:pt x="140" y="191"/>
                    <a:pt x="158" y="165"/>
                  </a:cubicBezTo>
                  <a:cubicBezTo>
                    <a:pt x="121" y="150"/>
                    <a:pt x="121" y="150"/>
                    <a:pt x="140" y="127"/>
                  </a:cubicBezTo>
                  <a:cubicBezTo>
                    <a:pt x="173" y="87"/>
                    <a:pt x="170" y="65"/>
                    <a:pt x="118" y="42"/>
                  </a:cubicBezTo>
                  <a:cubicBezTo>
                    <a:pt x="102" y="34"/>
                    <a:pt x="106" y="20"/>
                    <a:pt x="110" y="8"/>
                  </a:cubicBezTo>
                  <a:cubicBezTo>
                    <a:pt x="102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2" name="Google Shape;42662;p28"/>
            <p:cNvSpPr/>
            <p:nvPr/>
          </p:nvSpPr>
          <p:spPr>
            <a:xfrm>
              <a:off x="-5053474" y="-67710"/>
              <a:ext cx="14468" cy="10027"/>
            </a:xfrm>
            <a:custGeom>
              <a:avLst/>
              <a:gdLst/>
              <a:ahLst/>
              <a:cxnLst/>
              <a:rect l="l" t="t" r="r" b="b"/>
              <a:pathLst>
                <a:path w="303" h="210" extrusionOk="0">
                  <a:moveTo>
                    <a:pt x="255" y="1"/>
                  </a:moveTo>
                  <a:cubicBezTo>
                    <a:pt x="187" y="23"/>
                    <a:pt x="120" y="38"/>
                    <a:pt x="56" y="80"/>
                  </a:cubicBezTo>
                  <a:cubicBezTo>
                    <a:pt x="16" y="106"/>
                    <a:pt x="1" y="135"/>
                    <a:pt x="27" y="180"/>
                  </a:cubicBezTo>
                  <a:cubicBezTo>
                    <a:pt x="42" y="192"/>
                    <a:pt x="56" y="203"/>
                    <a:pt x="68" y="210"/>
                  </a:cubicBezTo>
                  <a:cubicBezTo>
                    <a:pt x="79" y="203"/>
                    <a:pt x="79" y="169"/>
                    <a:pt x="94" y="169"/>
                  </a:cubicBezTo>
                  <a:cubicBezTo>
                    <a:pt x="101" y="169"/>
                    <a:pt x="109" y="177"/>
                    <a:pt x="124" y="187"/>
                  </a:cubicBezTo>
                  <a:cubicBezTo>
                    <a:pt x="128" y="192"/>
                    <a:pt x="135" y="195"/>
                    <a:pt x="139" y="195"/>
                  </a:cubicBezTo>
                  <a:cubicBezTo>
                    <a:pt x="158" y="195"/>
                    <a:pt x="176" y="180"/>
                    <a:pt x="176" y="151"/>
                  </a:cubicBezTo>
                  <a:cubicBezTo>
                    <a:pt x="180" y="132"/>
                    <a:pt x="184" y="125"/>
                    <a:pt x="191" y="125"/>
                  </a:cubicBezTo>
                  <a:cubicBezTo>
                    <a:pt x="202" y="125"/>
                    <a:pt x="213" y="135"/>
                    <a:pt x="225" y="139"/>
                  </a:cubicBezTo>
                  <a:cubicBezTo>
                    <a:pt x="236" y="135"/>
                    <a:pt x="244" y="132"/>
                    <a:pt x="255" y="128"/>
                  </a:cubicBezTo>
                  <a:cubicBezTo>
                    <a:pt x="244" y="117"/>
                    <a:pt x="236" y="106"/>
                    <a:pt x="247" y="90"/>
                  </a:cubicBezTo>
                  <a:cubicBezTo>
                    <a:pt x="251" y="83"/>
                    <a:pt x="258" y="80"/>
                    <a:pt x="263" y="80"/>
                  </a:cubicBezTo>
                  <a:cubicBezTo>
                    <a:pt x="270" y="80"/>
                    <a:pt x="277" y="83"/>
                    <a:pt x="285" y="90"/>
                  </a:cubicBezTo>
                  <a:cubicBezTo>
                    <a:pt x="292" y="83"/>
                    <a:pt x="296" y="72"/>
                    <a:pt x="303" y="64"/>
                  </a:cubicBezTo>
                  <a:cubicBezTo>
                    <a:pt x="281" y="49"/>
                    <a:pt x="236" y="53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3" name="Google Shape;42663;p28"/>
            <p:cNvSpPr/>
            <p:nvPr/>
          </p:nvSpPr>
          <p:spPr>
            <a:xfrm>
              <a:off x="-4879234" y="15662"/>
              <a:ext cx="8595" cy="11985"/>
            </a:xfrm>
            <a:custGeom>
              <a:avLst/>
              <a:gdLst/>
              <a:ahLst/>
              <a:cxnLst/>
              <a:rect l="l" t="t" r="r" b="b"/>
              <a:pathLst>
                <a:path w="180" h="251" extrusionOk="0">
                  <a:moveTo>
                    <a:pt x="23" y="1"/>
                  </a:moveTo>
                  <a:cubicBezTo>
                    <a:pt x="23" y="19"/>
                    <a:pt x="18" y="38"/>
                    <a:pt x="18" y="56"/>
                  </a:cubicBezTo>
                  <a:cubicBezTo>
                    <a:pt x="56" y="90"/>
                    <a:pt x="34" y="116"/>
                    <a:pt x="8" y="142"/>
                  </a:cubicBezTo>
                  <a:cubicBezTo>
                    <a:pt x="4" y="154"/>
                    <a:pt x="0" y="168"/>
                    <a:pt x="0" y="180"/>
                  </a:cubicBezTo>
                  <a:cubicBezTo>
                    <a:pt x="23" y="199"/>
                    <a:pt x="26" y="225"/>
                    <a:pt x="41" y="251"/>
                  </a:cubicBezTo>
                  <a:cubicBezTo>
                    <a:pt x="112" y="247"/>
                    <a:pt x="142" y="195"/>
                    <a:pt x="168" y="139"/>
                  </a:cubicBezTo>
                  <a:cubicBezTo>
                    <a:pt x="161" y="124"/>
                    <a:pt x="172" y="116"/>
                    <a:pt x="180" y="106"/>
                  </a:cubicBezTo>
                  <a:cubicBezTo>
                    <a:pt x="165" y="87"/>
                    <a:pt x="172" y="56"/>
                    <a:pt x="149" y="42"/>
                  </a:cubicBezTo>
                  <a:cubicBezTo>
                    <a:pt x="142" y="34"/>
                    <a:pt x="138" y="11"/>
                    <a:pt x="123" y="11"/>
                  </a:cubicBezTo>
                  <a:cubicBezTo>
                    <a:pt x="120" y="11"/>
                    <a:pt x="120" y="11"/>
                    <a:pt x="116" y="16"/>
                  </a:cubicBezTo>
                  <a:cubicBezTo>
                    <a:pt x="108" y="19"/>
                    <a:pt x="97" y="19"/>
                    <a:pt x="94" y="19"/>
                  </a:cubicBezTo>
                  <a:cubicBezTo>
                    <a:pt x="68" y="19"/>
                    <a:pt x="45" y="4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4" name="Google Shape;42664;p28"/>
            <p:cNvSpPr/>
            <p:nvPr/>
          </p:nvSpPr>
          <p:spPr>
            <a:xfrm>
              <a:off x="-5007061" y="-27743"/>
              <a:ext cx="14850" cy="9359"/>
            </a:xfrm>
            <a:custGeom>
              <a:avLst/>
              <a:gdLst/>
              <a:ahLst/>
              <a:cxnLst/>
              <a:rect l="l" t="t" r="r" b="b"/>
              <a:pathLst>
                <a:path w="311" h="196" extrusionOk="0">
                  <a:moveTo>
                    <a:pt x="169" y="1"/>
                  </a:moveTo>
                  <a:cubicBezTo>
                    <a:pt x="157" y="5"/>
                    <a:pt x="146" y="9"/>
                    <a:pt x="135" y="12"/>
                  </a:cubicBezTo>
                  <a:cubicBezTo>
                    <a:pt x="120" y="23"/>
                    <a:pt x="102" y="28"/>
                    <a:pt x="83" y="28"/>
                  </a:cubicBezTo>
                  <a:cubicBezTo>
                    <a:pt x="76" y="28"/>
                    <a:pt x="68" y="28"/>
                    <a:pt x="60" y="23"/>
                  </a:cubicBezTo>
                  <a:lnTo>
                    <a:pt x="38" y="23"/>
                  </a:lnTo>
                  <a:cubicBezTo>
                    <a:pt x="31" y="23"/>
                    <a:pt x="19" y="23"/>
                    <a:pt x="12" y="28"/>
                  </a:cubicBezTo>
                  <a:cubicBezTo>
                    <a:pt x="0" y="57"/>
                    <a:pt x="15" y="73"/>
                    <a:pt x="38" y="87"/>
                  </a:cubicBezTo>
                  <a:lnTo>
                    <a:pt x="49" y="87"/>
                  </a:lnTo>
                  <a:cubicBezTo>
                    <a:pt x="68" y="87"/>
                    <a:pt x="76" y="102"/>
                    <a:pt x="79" y="121"/>
                  </a:cubicBezTo>
                  <a:cubicBezTo>
                    <a:pt x="79" y="135"/>
                    <a:pt x="86" y="140"/>
                    <a:pt x="98" y="140"/>
                  </a:cubicBezTo>
                  <a:cubicBezTo>
                    <a:pt x="102" y="140"/>
                    <a:pt x="105" y="135"/>
                    <a:pt x="109" y="135"/>
                  </a:cubicBezTo>
                  <a:cubicBezTo>
                    <a:pt x="131" y="135"/>
                    <a:pt x="157" y="128"/>
                    <a:pt x="183" y="128"/>
                  </a:cubicBezTo>
                  <a:cubicBezTo>
                    <a:pt x="217" y="128"/>
                    <a:pt x="247" y="140"/>
                    <a:pt x="266" y="196"/>
                  </a:cubicBezTo>
                  <a:cubicBezTo>
                    <a:pt x="262" y="147"/>
                    <a:pt x="262" y="109"/>
                    <a:pt x="311" y="95"/>
                  </a:cubicBezTo>
                  <a:cubicBezTo>
                    <a:pt x="277" y="73"/>
                    <a:pt x="281" y="31"/>
                    <a:pt x="266" y="1"/>
                  </a:cubicBezTo>
                  <a:cubicBezTo>
                    <a:pt x="259" y="9"/>
                    <a:pt x="251" y="16"/>
                    <a:pt x="243" y="16"/>
                  </a:cubicBezTo>
                  <a:cubicBezTo>
                    <a:pt x="240" y="16"/>
                    <a:pt x="236" y="12"/>
                    <a:pt x="236" y="12"/>
                  </a:cubicBezTo>
                  <a:cubicBezTo>
                    <a:pt x="228" y="28"/>
                    <a:pt x="221" y="42"/>
                    <a:pt x="210" y="42"/>
                  </a:cubicBezTo>
                  <a:cubicBezTo>
                    <a:pt x="206" y="42"/>
                    <a:pt x="199" y="39"/>
                    <a:pt x="191" y="20"/>
                  </a:cubicBezTo>
                  <a:cubicBezTo>
                    <a:pt x="188" y="12"/>
                    <a:pt x="176" y="5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5" name="Google Shape;42665;p28"/>
            <p:cNvSpPr/>
            <p:nvPr/>
          </p:nvSpPr>
          <p:spPr>
            <a:xfrm>
              <a:off x="-5120037" y="-230633"/>
              <a:ext cx="12319" cy="12320"/>
            </a:xfrm>
            <a:custGeom>
              <a:avLst/>
              <a:gdLst/>
              <a:ahLst/>
              <a:cxnLst/>
              <a:rect l="l" t="t" r="r" b="b"/>
              <a:pathLst>
                <a:path w="258" h="258" extrusionOk="0">
                  <a:moveTo>
                    <a:pt x="183" y="0"/>
                  </a:moveTo>
                  <a:lnTo>
                    <a:pt x="183" y="0"/>
                  </a:lnTo>
                  <a:cubicBezTo>
                    <a:pt x="180" y="30"/>
                    <a:pt x="217" y="45"/>
                    <a:pt x="209" y="74"/>
                  </a:cubicBezTo>
                  <a:cubicBezTo>
                    <a:pt x="206" y="78"/>
                    <a:pt x="199" y="78"/>
                    <a:pt x="194" y="78"/>
                  </a:cubicBezTo>
                  <a:cubicBezTo>
                    <a:pt x="187" y="78"/>
                    <a:pt x="176" y="74"/>
                    <a:pt x="168" y="67"/>
                  </a:cubicBezTo>
                  <a:cubicBezTo>
                    <a:pt x="149" y="56"/>
                    <a:pt x="131" y="48"/>
                    <a:pt x="113" y="48"/>
                  </a:cubicBezTo>
                  <a:cubicBezTo>
                    <a:pt x="97" y="48"/>
                    <a:pt x="82" y="52"/>
                    <a:pt x="71" y="64"/>
                  </a:cubicBezTo>
                  <a:cubicBezTo>
                    <a:pt x="64" y="67"/>
                    <a:pt x="60" y="71"/>
                    <a:pt x="56" y="71"/>
                  </a:cubicBezTo>
                  <a:cubicBezTo>
                    <a:pt x="45" y="71"/>
                    <a:pt x="34" y="56"/>
                    <a:pt x="23" y="52"/>
                  </a:cubicBezTo>
                  <a:cubicBezTo>
                    <a:pt x="15" y="60"/>
                    <a:pt x="11" y="67"/>
                    <a:pt x="8" y="71"/>
                  </a:cubicBezTo>
                  <a:cubicBezTo>
                    <a:pt x="8" y="93"/>
                    <a:pt x="37" y="116"/>
                    <a:pt x="11" y="138"/>
                  </a:cubicBezTo>
                  <a:cubicBezTo>
                    <a:pt x="8" y="157"/>
                    <a:pt x="0" y="176"/>
                    <a:pt x="4" y="195"/>
                  </a:cubicBezTo>
                  <a:cubicBezTo>
                    <a:pt x="15" y="205"/>
                    <a:pt x="19" y="213"/>
                    <a:pt x="26" y="213"/>
                  </a:cubicBezTo>
                  <a:cubicBezTo>
                    <a:pt x="30" y="213"/>
                    <a:pt x="37" y="209"/>
                    <a:pt x="49" y="209"/>
                  </a:cubicBezTo>
                  <a:cubicBezTo>
                    <a:pt x="52" y="205"/>
                    <a:pt x="56" y="205"/>
                    <a:pt x="60" y="205"/>
                  </a:cubicBezTo>
                  <a:cubicBezTo>
                    <a:pt x="68" y="205"/>
                    <a:pt x="79" y="213"/>
                    <a:pt x="75" y="224"/>
                  </a:cubicBezTo>
                  <a:cubicBezTo>
                    <a:pt x="71" y="254"/>
                    <a:pt x="94" y="254"/>
                    <a:pt x="113" y="257"/>
                  </a:cubicBezTo>
                  <a:cubicBezTo>
                    <a:pt x="127" y="228"/>
                    <a:pt x="172" y="209"/>
                    <a:pt x="168" y="164"/>
                  </a:cubicBezTo>
                  <a:cubicBezTo>
                    <a:pt x="123" y="150"/>
                    <a:pt x="131" y="153"/>
                    <a:pt x="149" y="127"/>
                  </a:cubicBezTo>
                  <a:cubicBezTo>
                    <a:pt x="157" y="116"/>
                    <a:pt x="165" y="112"/>
                    <a:pt x="176" y="112"/>
                  </a:cubicBezTo>
                  <a:lnTo>
                    <a:pt x="187" y="112"/>
                  </a:lnTo>
                  <a:cubicBezTo>
                    <a:pt x="191" y="116"/>
                    <a:pt x="194" y="116"/>
                    <a:pt x="199" y="116"/>
                  </a:cubicBezTo>
                  <a:cubicBezTo>
                    <a:pt x="202" y="116"/>
                    <a:pt x="209" y="112"/>
                    <a:pt x="213" y="109"/>
                  </a:cubicBezTo>
                  <a:cubicBezTo>
                    <a:pt x="225" y="97"/>
                    <a:pt x="232" y="78"/>
                    <a:pt x="251" y="78"/>
                  </a:cubicBezTo>
                  <a:lnTo>
                    <a:pt x="258" y="78"/>
                  </a:lnTo>
                  <a:cubicBezTo>
                    <a:pt x="247" y="38"/>
                    <a:pt x="209" y="26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6" name="Google Shape;42666;p28"/>
            <p:cNvSpPr/>
            <p:nvPr/>
          </p:nvSpPr>
          <p:spPr>
            <a:xfrm>
              <a:off x="-4976358" y="114027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146" y="1"/>
                  </a:moveTo>
                  <a:cubicBezTo>
                    <a:pt x="128" y="1"/>
                    <a:pt x="113" y="11"/>
                    <a:pt x="94" y="15"/>
                  </a:cubicBezTo>
                  <a:cubicBezTo>
                    <a:pt x="75" y="49"/>
                    <a:pt x="34" y="30"/>
                    <a:pt x="8" y="53"/>
                  </a:cubicBezTo>
                  <a:cubicBezTo>
                    <a:pt x="4" y="56"/>
                    <a:pt x="4" y="60"/>
                    <a:pt x="0" y="64"/>
                  </a:cubicBezTo>
                  <a:cubicBezTo>
                    <a:pt x="4" y="101"/>
                    <a:pt x="53" y="109"/>
                    <a:pt x="53" y="146"/>
                  </a:cubicBezTo>
                  <a:cubicBezTo>
                    <a:pt x="49" y="176"/>
                    <a:pt x="56" y="202"/>
                    <a:pt x="64" y="232"/>
                  </a:cubicBezTo>
                  <a:cubicBezTo>
                    <a:pt x="71" y="239"/>
                    <a:pt x="79" y="251"/>
                    <a:pt x="75" y="262"/>
                  </a:cubicBezTo>
                  <a:cubicBezTo>
                    <a:pt x="75" y="292"/>
                    <a:pt x="87" y="299"/>
                    <a:pt x="97" y="299"/>
                  </a:cubicBezTo>
                  <a:cubicBezTo>
                    <a:pt x="109" y="299"/>
                    <a:pt x="123" y="292"/>
                    <a:pt x="135" y="288"/>
                  </a:cubicBezTo>
                  <a:cubicBezTo>
                    <a:pt x="139" y="284"/>
                    <a:pt x="142" y="280"/>
                    <a:pt x="142" y="277"/>
                  </a:cubicBezTo>
                  <a:cubicBezTo>
                    <a:pt x="87" y="270"/>
                    <a:pt x="97" y="225"/>
                    <a:pt x="97" y="187"/>
                  </a:cubicBezTo>
                  <a:lnTo>
                    <a:pt x="97" y="187"/>
                  </a:lnTo>
                  <a:cubicBezTo>
                    <a:pt x="120" y="213"/>
                    <a:pt x="128" y="244"/>
                    <a:pt x="154" y="266"/>
                  </a:cubicBezTo>
                  <a:cubicBezTo>
                    <a:pt x="199" y="225"/>
                    <a:pt x="150" y="168"/>
                    <a:pt x="168" y="123"/>
                  </a:cubicBezTo>
                  <a:lnTo>
                    <a:pt x="180" y="113"/>
                  </a:lnTo>
                  <a:cubicBezTo>
                    <a:pt x="210" y="68"/>
                    <a:pt x="154" y="90"/>
                    <a:pt x="150" y="71"/>
                  </a:cubicBezTo>
                  <a:cubicBezTo>
                    <a:pt x="116" y="42"/>
                    <a:pt x="173" y="27"/>
                    <a:pt x="165" y="4"/>
                  </a:cubicBezTo>
                  <a:cubicBezTo>
                    <a:pt x="157" y="1"/>
                    <a:pt x="150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7" name="Google Shape;42667;p28"/>
            <p:cNvSpPr/>
            <p:nvPr/>
          </p:nvSpPr>
          <p:spPr>
            <a:xfrm>
              <a:off x="-4884821" y="130787"/>
              <a:ext cx="12033" cy="11460"/>
            </a:xfrm>
            <a:custGeom>
              <a:avLst/>
              <a:gdLst/>
              <a:ahLst/>
              <a:cxnLst/>
              <a:rect l="l" t="t" r="r" b="b"/>
              <a:pathLst>
                <a:path w="252" h="240" extrusionOk="0">
                  <a:moveTo>
                    <a:pt x="151" y="0"/>
                  </a:moveTo>
                  <a:cubicBezTo>
                    <a:pt x="151" y="5"/>
                    <a:pt x="147" y="8"/>
                    <a:pt x="143" y="12"/>
                  </a:cubicBezTo>
                  <a:cubicBezTo>
                    <a:pt x="151" y="19"/>
                    <a:pt x="162" y="27"/>
                    <a:pt x="158" y="34"/>
                  </a:cubicBezTo>
                  <a:cubicBezTo>
                    <a:pt x="154" y="42"/>
                    <a:pt x="151" y="45"/>
                    <a:pt x="143" y="45"/>
                  </a:cubicBezTo>
                  <a:cubicBezTo>
                    <a:pt x="140" y="45"/>
                    <a:pt x="135" y="42"/>
                    <a:pt x="132" y="42"/>
                  </a:cubicBezTo>
                  <a:cubicBezTo>
                    <a:pt x="121" y="34"/>
                    <a:pt x="106" y="31"/>
                    <a:pt x="90" y="27"/>
                  </a:cubicBezTo>
                  <a:cubicBezTo>
                    <a:pt x="80" y="45"/>
                    <a:pt x="76" y="72"/>
                    <a:pt x="50" y="72"/>
                  </a:cubicBezTo>
                  <a:lnTo>
                    <a:pt x="42" y="72"/>
                  </a:lnTo>
                  <a:cubicBezTo>
                    <a:pt x="28" y="68"/>
                    <a:pt x="28" y="60"/>
                    <a:pt x="28" y="53"/>
                  </a:cubicBezTo>
                  <a:cubicBezTo>
                    <a:pt x="16" y="53"/>
                    <a:pt x="1" y="57"/>
                    <a:pt x="9" y="76"/>
                  </a:cubicBezTo>
                  <a:cubicBezTo>
                    <a:pt x="16" y="90"/>
                    <a:pt x="16" y="109"/>
                    <a:pt x="20" y="128"/>
                  </a:cubicBezTo>
                  <a:cubicBezTo>
                    <a:pt x="28" y="128"/>
                    <a:pt x="38" y="131"/>
                    <a:pt x="50" y="131"/>
                  </a:cubicBezTo>
                  <a:cubicBezTo>
                    <a:pt x="61" y="131"/>
                    <a:pt x="76" y="124"/>
                    <a:pt x="87" y="105"/>
                  </a:cubicBezTo>
                  <a:lnTo>
                    <a:pt x="87" y="105"/>
                  </a:lnTo>
                  <a:cubicBezTo>
                    <a:pt x="80" y="147"/>
                    <a:pt x="80" y="165"/>
                    <a:pt x="64" y="165"/>
                  </a:cubicBezTo>
                  <a:cubicBezTo>
                    <a:pt x="57" y="165"/>
                    <a:pt x="42" y="157"/>
                    <a:pt x="20" y="147"/>
                  </a:cubicBezTo>
                  <a:lnTo>
                    <a:pt x="20" y="147"/>
                  </a:lnTo>
                  <a:cubicBezTo>
                    <a:pt x="9" y="169"/>
                    <a:pt x="20" y="184"/>
                    <a:pt x="35" y="199"/>
                  </a:cubicBezTo>
                  <a:cubicBezTo>
                    <a:pt x="38" y="202"/>
                    <a:pt x="42" y="207"/>
                    <a:pt x="46" y="207"/>
                  </a:cubicBezTo>
                  <a:cubicBezTo>
                    <a:pt x="64" y="195"/>
                    <a:pt x="80" y="191"/>
                    <a:pt x="90" y="191"/>
                  </a:cubicBezTo>
                  <a:cubicBezTo>
                    <a:pt x="106" y="191"/>
                    <a:pt x="113" y="207"/>
                    <a:pt x="135" y="240"/>
                  </a:cubicBezTo>
                  <a:cubicBezTo>
                    <a:pt x="154" y="217"/>
                    <a:pt x="185" y="214"/>
                    <a:pt x="211" y="199"/>
                  </a:cubicBezTo>
                  <a:cubicBezTo>
                    <a:pt x="237" y="165"/>
                    <a:pt x="177" y="176"/>
                    <a:pt x="185" y="147"/>
                  </a:cubicBezTo>
                  <a:cubicBezTo>
                    <a:pt x="214" y="135"/>
                    <a:pt x="252" y="124"/>
                    <a:pt x="252" y="76"/>
                  </a:cubicBezTo>
                  <a:lnTo>
                    <a:pt x="247" y="76"/>
                  </a:lnTo>
                  <a:cubicBezTo>
                    <a:pt x="237" y="83"/>
                    <a:pt x="225" y="86"/>
                    <a:pt x="214" y="90"/>
                  </a:cubicBezTo>
                  <a:cubicBezTo>
                    <a:pt x="211" y="94"/>
                    <a:pt x="199" y="98"/>
                    <a:pt x="192" y="98"/>
                  </a:cubicBezTo>
                  <a:cubicBezTo>
                    <a:pt x="188" y="98"/>
                    <a:pt x="185" y="94"/>
                    <a:pt x="188" y="79"/>
                  </a:cubicBezTo>
                  <a:cubicBezTo>
                    <a:pt x="195" y="64"/>
                    <a:pt x="143" y="50"/>
                    <a:pt x="188" y="34"/>
                  </a:cubicBezTo>
                  <a:cubicBezTo>
                    <a:pt x="207" y="31"/>
                    <a:pt x="229" y="31"/>
                    <a:pt x="240" y="12"/>
                  </a:cubicBezTo>
                  <a:cubicBezTo>
                    <a:pt x="237" y="8"/>
                    <a:pt x="229" y="8"/>
                    <a:pt x="221" y="8"/>
                  </a:cubicBezTo>
                  <a:cubicBezTo>
                    <a:pt x="218" y="8"/>
                    <a:pt x="211" y="8"/>
                    <a:pt x="203" y="12"/>
                  </a:cubicBezTo>
                  <a:lnTo>
                    <a:pt x="185" y="12"/>
                  </a:lnTo>
                  <a:cubicBezTo>
                    <a:pt x="173" y="12"/>
                    <a:pt x="162" y="8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8" name="Google Shape;42668;p28"/>
            <p:cNvSpPr/>
            <p:nvPr/>
          </p:nvSpPr>
          <p:spPr>
            <a:xfrm>
              <a:off x="-5253212" y="-221035"/>
              <a:ext cx="10553" cy="11126"/>
            </a:xfrm>
            <a:custGeom>
              <a:avLst/>
              <a:gdLst/>
              <a:ahLst/>
              <a:cxnLst/>
              <a:rect l="l" t="t" r="r" b="b"/>
              <a:pathLst>
                <a:path w="221" h="233" extrusionOk="0">
                  <a:moveTo>
                    <a:pt x="112" y="1"/>
                  </a:moveTo>
                  <a:cubicBezTo>
                    <a:pt x="120" y="8"/>
                    <a:pt x="135" y="23"/>
                    <a:pt x="120" y="30"/>
                  </a:cubicBezTo>
                  <a:cubicBezTo>
                    <a:pt x="112" y="34"/>
                    <a:pt x="102" y="42"/>
                    <a:pt x="90" y="42"/>
                  </a:cubicBezTo>
                  <a:cubicBezTo>
                    <a:pt x="83" y="42"/>
                    <a:pt x="72" y="39"/>
                    <a:pt x="68" y="34"/>
                  </a:cubicBezTo>
                  <a:cubicBezTo>
                    <a:pt x="57" y="30"/>
                    <a:pt x="64" y="16"/>
                    <a:pt x="72" y="8"/>
                  </a:cubicBezTo>
                  <a:lnTo>
                    <a:pt x="72" y="8"/>
                  </a:lnTo>
                  <a:cubicBezTo>
                    <a:pt x="0" y="27"/>
                    <a:pt x="23" y="87"/>
                    <a:pt x="12" y="135"/>
                  </a:cubicBezTo>
                  <a:cubicBezTo>
                    <a:pt x="57" y="146"/>
                    <a:pt x="76" y="187"/>
                    <a:pt x="94" y="225"/>
                  </a:cubicBezTo>
                  <a:cubicBezTo>
                    <a:pt x="98" y="225"/>
                    <a:pt x="102" y="229"/>
                    <a:pt x="105" y="232"/>
                  </a:cubicBezTo>
                  <a:cubicBezTo>
                    <a:pt x="124" y="218"/>
                    <a:pt x="109" y="199"/>
                    <a:pt x="112" y="184"/>
                  </a:cubicBezTo>
                  <a:cubicBezTo>
                    <a:pt x="112" y="173"/>
                    <a:pt x="112" y="158"/>
                    <a:pt x="124" y="158"/>
                  </a:cubicBezTo>
                  <a:cubicBezTo>
                    <a:pt x="139" y="158"/>
                    <a:pt x="139" y="177"/>
                    <a:pt x="146" y="184"/>
                  </a:cubicBezTo>
                  <a:cubicBezTo>
                    <a:pt x="154" y="180"/>
                    <a:pt x="162" y="177"/>
                    <a:pt x="172" y="177"/>
                  </a:cubicBezTo>
                  <a:cubicBezTo>
                    <a:pt x="176" y="177"/>
                    <a:pt x="184" y="180"/>
                    <a:pt x="191" y="180"/>
                  </a:cubicBezTo>
                  <a:cubicBezTo>
                    <a:pt x="202" y="169"/>
                    <a:pt x="202" y="151"/>
                    <a:pt x="207" y="135"/>
                  </a:cubicBezTo>
                  <a:cubicBezTo>
                    <a:pt x="154" y="120"/>
                    <a:pt x="202" y="91"/>
                    <a:pt x="195" y="72"/>
                  </a:cubicBezTo>
                  <a:cubicBezTo>
                    <a:pt x="195" y="65"/>
                    <a:pt x="195" y="61"/>
                    <a:pt x="198" y="61"/>
                  </a:cubicBezTo>
                  <a:cubicBezTo>
                    <a:pt x="207" y="61"/>
                    <a:pt x="214" y="65"/>
                    <a:pt x="221" y="68"/>
                  </a:cubicBezTo>
                  <a:cubicBezTo>
                    <a:pt x="202" y="16"/>
                    <a:pt x="162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9" name="Google Shape;42669;p28"/>
            <p:cNvSpPr/>
            <p:nvPr/>
          </p:nvSpPr>
          <p:spPr>
            <a:xfrm>
              <a:off x="-5102370" y="-151750"/>
              <a:ext cx="14659" cy="8213"/>
            </a:xfrm>
            <a:custGeom>
              <a:avLst/>
              <a:gdLst/>
              <a:ahLst/>
              <a:cxnLst/>
              <a:rect l="l" t="t" r="r" b="b"/>
              <a:pathLst>
                <a:path w="307" h="172" extrusionOk="0">
                  <a:moveTo>
                    <a:pt x="112" y="1"/>
                  </a:moveTo>
                  <a:cubicBezTo>
                    <a:pt x="93" y="1"/>
                    <a:pt x="75" y="4"/>
                    <a:pt x="60" y="11"/>
                  </a:cubicBezTo>
                  <a:cubicBezTo>
                    <a:pt x="38" y="23"/>
                    <a:pt x="4" y="34"/>
                    <a:pt x="0" y="71"/>
                  </a:cubicBezTo>
                  <a:cubicBezTo>
                    <a:pt x="4" y="90"/>
                    <a:pt x="4" y="116"/>
                    <a:pt x="23" y="116"/>
                  </a:cubicBezTo>
                  <a:cubicBezTo>
                    <a:pt x="26" y="116"/>
                    <a:pt x="31" y="116"/>
                    <a:pt x="38" y="108"/>
                  </a:cubicBezTo>
                  <a:cubicBezTo>
                    <a:pt x="60" y="94"/>
                    <a:pt x="79" y="90"/>
                    <a:pt x="98" y="90"/>
                  </a:cubicBezTo>
                  <a:cubicBezTo>
                    <a:pt x="116" y="90"/>
                    <a:pt x="135" y="94"/>
                    <a:pt x="157" y="101"/>
                  </a:cubicBezTo>
                  <a:cubicBezTo>
                    <a:pt x="165" y="82"/>
                    <a:pt x="138" y="56"/>
                    <a:pt x="172" y="49"/>
                  </a:cubicBezTo>
                  <a:lnTo>
                    <a:pt x="180" y="49"/>
                  </a:lnTo>
                  <a:cubicBezTo>
                    <a:pt x="188" y="49"/>
                    <a:pt x="198" y="56"/>
                    <a:pt x="198" y="68"/>
                  </a:cubicBezTo>
                  <a:cubicBezTo>
                    <a:pt x="206" y="90"/>
                    <a:pt x="195" y="108"/>
                    <a:pt x="176" y="116"/>
                  </a:cubicBezTo>
                  <a:cubicBezTo>
                    <a:pt x="176" y="120"/>
                    <a:pt x="172" y="120"/>
                    <a:pt x="172" y="120"/>
                  </a:cubicBezTo>
                  <a:cubicBezTo>
                    <a:pt x="165" y="120"/>
                    <a:pt x="161" y="105"/>
                    <a:pt x="157" y="101"/>
                  </a:cubicBezTo>
                  <a:lnTo>
                    <a:pt x="157" y="101"/>
                  </a:lnTo>
                  <a:cubicBezTo>
                    <a:pt x="124" y="116"/>
                    <a:pt x="161" y="146"/>
                    <a:pt x="143" y="165"/>
                  </a:cubicBezTo>
                  <a:cubicBezTo>
                    <a:pt x="146" y="168"/>
                    <a:pt x="153" y="172"/>
                    <a:pt x="157" y="172"/>
                  </a:cubicBezTo>
                  <a:cubicBezTo>
                    <a:pt x="169" y="172"/>
                    <a:pt x="176" y="165"/>
                    <a:pt x="183" y="158"/>
                  </a:cubicBezTo>
                  <a:cubicBezTo>
                    <a:pt x="195" y="153"/>
                    <a:pt x="202" y="146"/>
                    <a:pt x="214" y="146"/>
                  </a:cubicBezTo>
                  <a:lnTo>
                    <a:pt x="217" y="146"/>
                  </a:lnTo>
                  <a:cubicBezTo>
                    <a:pt x="250" y="142"/>
                    <a:pt x="277" y="123"/>
                    <a:pt x="307" y="105"/>
                  </a:cubicBezTo>
                  <a:cubicBezTo>
                    <a:pt x="277" y="45"/>
                    <a:pt x="183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0" name="Google Shape;42670;p28"/>
            <p:cNvSpPr/>
            <p:nvPr/>
          </p:nvSpPr>
          <p:spPr>
            <a:xfrm>
              <a:off x="-5002620" y="-2388"/>
              <a:ext cx="11317" cy="12415"/>
            </a:xfrm>
            <a:custGeom>
              <a:avLst/>
              <a:gdLst/>
              <a:ahLst/>
              <a:cxnLst/>
              <a:rect l="l" t="t" r="r" b="b"/>
              <a:pathLst>
                <a:path w="237" h="260" extrusionOk="0">
                  <a:moveTo>
                    <a:pt x="102" y="20"/>
                  </a:moveTo>
                  <a:cubicBezTo>
                    <a:pt x="128" y="49"/>
                    <a:pt x="124" y="80"/>
                    <a:pt x="106" y="106"/>
                  </a:cubicBezTo>
                  <a:lnTo>
                    <a:pt x="87" y="106"/>
                  </a:lnTo>
                  <a:cubicBezTo>
                    <a:pt x="57" y="68"/>
                    <a:pt x="128" y="57"/>
                    <a:pt x="102" y="20"/>
                  </a:cubicBezTo>
                  <a:close/>
                  <a:moveTo>
                    <a:pt x="121" y="1"/>
                  </a:moveTo>
                  <a:cubicBezTo>
                    <a:pt x="106" y="1"/>
                    <a:pt x="90" y="5"/>
                    <a:pt x="76" y="16"/>
                  </a:cubicBezTo>
                  <a:cubicBezTo>
                    <a:pt x="42" y="42"/>
                    <a:pt x="1" y="113"/>
                    <a:pt x="12" y="143"/>
                  </a:cubicBezTo>
                  <a:cubicBezTo>
                    <a:pt x="31" y="180"/>
                    <a:pt x="53" y="218"/>
                    <a:pt x="83" y="248"/>
                  </a:cubicBezTo>
                  <a:cubicBezTo>
                    <a:pt x="90" y="259"/>
                    <a:pt x="98" y="259"/>
                    <a:pt x="102" y="259"/>
                  </a:cubicBezTo>
                  <a:cubicBezTo>
                    <a:pt x="113" y="259"/>
                    <a:pt x="121" y="248"/>
                    <a:pt x="128" y="237"/>
                  </a:cubicBezTo>
                  <a:cubicBezTo>
                    <a:pt x="113" y="229"/>
                    <a:pt x="98" y="222"/>
                    <a:pt x="79" y="214"/>
                  </a:cubicBezTo>
                  <a:cubicBezTo>
                    <a:pt x="117" y="199"/>
                    <a:pt x="117" y="125"/>
                    <a:pt x="162" y="125"/>
                  </a:cubicBezTo>
                  <a:cubicBezTo>
                    <a:pt x="173" y="125"/>
                    <a:pt x="188" y="128"/>
                    <a:pt x="207" y="143"/>
                  </a:cubicBezTo>
                  <a:cubicBezTo>
                    <a:pt x="236" y="98"/>
                    <a:pt x="236" y="75"/>
                    <a:pt x="184" y="35"/>
                  </a:cubicBezTo>
                  <a:cubicBezTo>
                    <a:pt x="166" y="16"/>
                    <a:pt x="143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1" name="Google Shape;42671;p28"/>
            <p:cNvSpPr/>
            <p:nvPr/>
          </p:nvSpPr>
          <p:spPr>
            <a:xfrm>
              <a:off x="-4904112" y="134225"/>
              <a:ext cx="13800" cy="10362"/>
            </a:xfrm>
            <a:custGeom>
              <a:avLst/>
              <a:gdLst/>
              <a:ahLst/>
              <a:cxnLst/>
              <a:rect l="l" t="t" r="r" b="b"/>
              <a:pathLst>
                <a:path w="289" h="217" extrusionOk="0">
                  <a:moveTo>
                    <a:pt x="50" y="0"/>
                  </a:moveTo>
                  <a:cubicBezTo>
                    <a:pt x="39" y="0"/>
                    <a:pt x="23" y="11"/>
                    <a:pt x="13" y="14"/>
                  </a:cubicBezTo>
                  <a:cubicBezTo>
                    <a:pt x="1" y="56"/>
                    <a:pt x="57" y="56"/>
                    <a:pt x="50" y="93"/>
                  </a:cubicBezTo>
                  <a:cubicBezTo>
                    <a:pt x="80" y="101"/>
                    <a:pt x="118" y="85"/>
                    <a:pt x="132" y="127"/>
                  </a:cubicBezTo>
                  <a:cubicBezTo>
                    <a:pt x="113" y="127"/>
                    <a:pt x="102" y="149"/>
                    <a:pt x="80" y="149"/>
                  </a:cubicBezTo>
                  <a:lnTo>
                    <a:pt x="65" y="149"/>
                  </a:lnTo>
                  <a:cubicBezTo>
                    <a:pt x="50" y="149"/>
                    <a:pt x="73" y="171"/>
                    <a:pt x="61" y="179"/>
                  </a:cubicBezTo>
                  <a:cubicBezTo>
                    <a:pt x="61" y="187"/>
                    <a:pt x="61" y="194"/>
                    <a:pt x="65" y="197"/>
                  </a:cubicBezTo>
                  <a:cubicBezTo>
                    <a:pt x="68" y="202"/>
                    <a:pt x="73" y="202"/>
                    <a:pt x="76" y="202"/>
                  </a:cubicBezTo>
                  <a:cubicBezTo>
                    <a:pt x="110" y="187"/>
                    <a:pt x="125" y="179"/>
                    <a:pt x="140" y="179"/>
                  </a:cubicBezTo>
                  <a:cubicBezTo>
                    <a:pt x="158" y="179"/>
                    <a:pt x="173" y="190"/>
                    <a:pt x="207" y="216"/>
                  </a:cubicBezTo>
                  <a:lnTo>
                    <a:pt x="214" y="216"/>
                  </a:lnTo>
                  <a:cubicBezTo>
                    <a:pt x="225" y="216"/>
                    <a:pt x="233" y="209"/>
                    <a:pt x="241" y="202"/>
                  </a:cubicBezTo>
                  <a:cubicBezTo>
                    <a:pt x="244" y="194"/>
                    <a:pt x="252" y="187"/>
                    <a:pt x="263" y="187"/>
                  </a:cubicBezTo>
                  <a:lnTo>
                    <a:pt x="270" y="187"/>
                  </a:lnTo>
                  <a:cubicBezTo>
                    <a:pt x="275" y="179"/>
                    <a:pt x="282" y="171"/>
                    <a:pt x="289" y="164"/>
                  </a:cubicBezTo>
                  <a:cubicBezTo>
                    <a:pt x="275" y="157"/>
                    <a:pt x="248" y="168"/>
                    <a:pt x="252" y="138"/>
                  </a:cubicBezTo>
                  <a:cubicBezTo>
                    <a:pt x="211" y="52"/>
                    <a:pt x="125" y="37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2" name="Google Shape;42672;p28"/>
            <p:cNvSpPr/>
            <p:nvPr/>
          </p:nvSpPr>
          <p:spPr>
            <a:xfrm>
              <a:off x="-5018282" y="199165"/>
              <a:ext cx="15710" cy="12367"/>
            </a:xfrm>
            <a:custGeom>
              <a:avLst/>
              <a:gdLst/>
              <a:ahLst/>
              <a:cxnLst/>
              <a:rect l="l" t="t" r="r" b="b"/>
              <a:pathLst>
                <a:path w="329" h="259" extrusionOk="0">
                  <a:moveTo>
                    <a:pt x="187" y="0"/>
                  </a:moveTo>
                  <a:cubicBezTo>
                    <a:pt x="131" y="0"/>
                    <a:pt x="26" y="64"/>
                    <a:pt x="0" y="112"/>
                  </a:cubicBezTo>
                  <a:cubicBezTo>
                    <a:pt x="4" y="116"/>
                    <a:pt x="7" y="120"/>
                    <a:pt x="11" y="120"/>
                  </a:cubicBezTo>
                  <a:cubicBezTo>
                    <a:pt x="23" y="135"/>
                    <a:pt x="41" y="135"/>
                    <a:pt x="56" y="138"/>
                  </a:cubicBezTo>
                  <a:cubicBezTo>
                    <a:pt x="64" y="128"/>
                    <a:pt x="56" y="102"/>
                    <a:pt x="78" y="102"/>
                  </a:cubicBezTo>
                  <a:lnTo>
                    <a:pt x="86" y="102"/>
                  </a:lnTo>
                  <a:cubicBezTo>
                    <a:pt x="86" y="98"/>
                    <a:pt x="90" y="93"/>
                    <a:pt x="93" y="93"/>
                  </a:cubicBezTo>
                  <a:cubicBezTo>
                    <a:pt x="86" y="53"/>
                    <a:pt x="127" y="64"/>
                    <a:pt x="146" y="45"/>
                  </a:cubicBezTo>
                  <a:lnTo>
                    <a:pt x="146" y="45"/>
                  </a:lnTo>
                  <a:cubicBezTo>
                    <a:pt x="142" y="60"/>
                    <a:pt x="138" y="71"/>
                    <a:pt x="138" y="86"/>
                  </a:cubicBezTo>
                  <a:cubicBezTo>
                    <a:pt x="142" y="90"/>
                    <a:pt x="146" y="93"/>
                    <a:pt x="149" y="98"/>
                  </a:cubicBezTo>
                  <a:cubicBezTo>
                    <a:pt x="157" y="102"/>
                    <a:pt x="164" y="109"/>
                    <a:pt x="172" y="116"/>
                  </a:cubicBezTo>
                  <a:cubicBezTo>
                    <a:pt x="180" y="105"/>
                    <a:pt x="164" y="90"/>
                    <a:pt x="176" y="83"/>
                  </a:cubicBezTo>
                  <a:lnTo>
                    <a:pt x="176" y="83"/>
                  </a:lnTo>
                  <a:cubicBezTo>
                    <a:pt x="198" y="120"/>
                    <a:pt x="261" y="124"/>
                    <a:pt x="258" y="180"/>
                  </a:cubicBezTo>
                  <a:cubicBezTo>
                    <a:pt x="221" y="217"/>
                    <a:pt x="261" y="236"/>
                    <a:pt x="277" y="259"/>
                  </a:cubicBezTo>
                  <a:cubicBezTo>
                    <a:pt x="288" y="236"/>
                    <a:pt x="299" y="217"/>
                    <a:pt x="306" y="195"/>
                  </a:cubicBezTo>
                  <a:cubicBezTo>
                    <a:pt x="329" y="131"/>
                    <a:pt x="261" y="12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3" name="Google Shape;42673;p28"/>
            <p:cNvSpPr/>
            <p:nvPr/>
          </p:nvSpPr>
          <p:spPr>
            <a:xfrm>
              <a:off x="-5346563" y="117942"/>
              <a:ext cx="12893" cy="9311"/>
            </a:xfrm>
            <a:custGeom>
              <a:avLst/>
              <a:gdLst/>
              <a:ahLst/>
              <a:cxnLst/>
              <a:rect l="l" t="t" r="r" b="b"/>
              <a:pathLst>
                <a:path w="270" h="195" extrusionOk="0">
                  <a:moveTo>
                    <a:pt x="124" y="0"/>
                  </a:moveTo>
                  <a:cubicBezTo>
                    <a:pt x="109" y="0"/>
                    <a:pt x="94" y="5"/>
                    <a:pt x="79" y="19"/>
                  </a:cubicBezTo>
                  <a:cubicBezTo>
                    <a:pt x="79" y="27"/>
                    <a:pt x="76" y="41"/>
                    <a:pt x="83" y="49"/>
                  </a:cubicBezTo>
                  <a:cubicBezTo>
                    <a:pt x="121" y="105"/>
                    <a:pt x="121" y="105"/>
                    <a:pt x="45" y="128"/>
                  </a:cubicBezTo>
                  <a:cubicBezTo>
                    <a:pt x="34" y="143"/>
                    <a:pt x="0" y="154"/>
                    <a:pt x="26" y="180"/>
                  </a:cubicBezTo>
                  <a:cubicBezTo>
                    <a:pt x="34" y="191"/>
                    <a:pt x="38" y="195"/>
                    <a:pt x="42" y="195"/>
                  </a:cubicBezTo>
                  <a:cubicBezTo>
                    <a:pt x="49" y="195"/>
                    <a:pt x="53" y="180"/>
                    <a:pt x="60" y="169"/>
                  </a:cubicBezTo>
                  <a:cubicBezTo>
                    <a:pt x="64" y="165"/>
                    <a:pt x="71" y="165"/>
                    <a:pt x="76" y="165"/>
                  </a:cubicBezTo>
                  <a:cubicBezTo>
                    <a:pt x="83" y="165"/>
                    <a:pt x="90" y="165"/>
                    <a:pt x="98" y="169"/>
                  </a:cubicBezTo>
                  <a:cubicBezTo>
                    <a:pt x="112" y="172"/>
                    <a:pt x="128" y="172"/>
                    <a:pt x="143" y="172"/>
                  </a:cubicBezTo>
                  <a:cubicBezTo>
                    <a:pt x="191" y="172"/>
                    <a:pt x="225" y="150"/>
                    <a:pt x="240" y="94"/>
                  </a:cubicBezTo>
                  <a:cubicBezTo>
                    <a:pt x="247" y="67"/>
                    <a:pt x="269" y="31"/>
                    <a:pt x="210" y="23"/>
                  </a:cubicBezTo>
                  <a:cubicBezTo>
                    <a:pt x="180" y="15"/>
                    <a:pt x="15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4" name="Google Shape;42674;p28"/>
            <p:cNvSpPr/>
            <p:nvPr/>
          </p:nvSpPr>
          <p:spPr>
            <a:xfrm>
              <a:off x="-5024394" y="105623"/>
              <a:ext cx="13083" cy="11651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98" y="1"/>
                  </a:moveTo>
                  <a:cubicBezTo>
                    <a:pt x="94" y="1"/>
                    <a:pt x="94" y="1"/>
                    <a:pt x="94" y="4"/>
                  </a:cubicBezTo>
                  <a:cubicBezTo>
                    <a:pt x="91" y="30"/>
                    <a:pt x="83" y="38"/>
                    <a:pt x="75" y="38"/>
                  </a:cubicBezTo>
                  <a:cubicBezTo>
                    <a:pt x="61" y="38"/>
                    <a:pt x="46" y="16"/>
                    <a:pt x="30" y="8"/>
                  </a:cubicBezTo>
                  <a:lnTo>
                    <a:pt x="30" y="8"/>
                  </a:lnTo>
                  <a:cubicBezTo>
                    <a:pt x="35" y="23"/>
                    <a:pt x="1" y="53"/>
                    <a:pt x="49" y="53"/>
                  </a:cubicBezTo>
                  <a:cubicBezTo>
                    <a:pt x="80" y="53"/>
                    <a:pt x="80" y="79"/>
                    <a:pt x="75" y="106"/>
                  </a:cubicBezTo>
                  <a:cubicBezTo>
                    <a:pt x="87" y="116"/>
                    <a:pt x="117" y="124"/>
                    <a:pt x="109" y="146"/>
                  </a:cubicBezTo>
                  <a:cubicBezTo>
                    <a:pt x="102" y="158"/>
                    <a:pt x="87" y="165"/>
                    <a:pt x="75" y="165"/>
                  </a:cubicBezTo>
                  <a:cubicBezTo>
                    <a:pt x="64" y="165"/>
                    <a:pt x="57" y="161"/>
                    <a:pt x="49" y="161"/>
                  </a:cubicBezTo>
                  <a:cubicBezTo>
                    <a:pt x="46" y="173"/>
                    <a:pt x="42" y="184"/>
                    <a:pt x="42" y="195"/>
                  </a:cubicBezTo>
                  <a:cubicBezTo>
                    <a:pt x="53" y="210"/>
                    <a:pt x="46" y="244"/>
                    <a:pt x="80" y="244"/>
                  </a:cubicBezTo>
                  <a:cubicBezTo>
                    <a:pt x="91" y="218"/>
                    <a:pt x="120" y="213"/>
                    <a:pt x="139" y="195"/>
                  </a:cubicBezTo>
                  <a:cubicBezTo>
                    <a:pt x="147" y="187"/>
                    <a:pt x="154" y="187"/>
                    <a:pt x="165" y="187"/>
                  </a:cubicBezTo>
                  <a:lnTo>
                    <a:pt x="173" y="187"/>
                  </a:lnTo>
                  <a:cubicBezTo>
                    <a:pt x="184" y="191"/>
                    <a:pt x="192" y="191"/>
                    <a:pt x="195" y="191"/>
                  </a:cubicBezTo>
                  <a:cubicBezTo>
                    <a:pt x="210" y="191"/>
                    <a:pt x="218" y="184"/>
                    <a:pt x="218" y="154"/>
                  </a:cubicBezTo>
                  <a:cubicBezTo>
                    <a:pt x="214" y="124"/>
                    <a:pt x="225" y="101"/>
                    <a:pt x="255" y="101"/>
                  </a:cubicBezTo>
                  <a:lnTo>
                    <a:pt x="274" y="101"/>
                  </a:lnTo>
                  <a:cubicBezTo>
                    <a:pt x="274" y="90"/>
                    <a:pt x="270" y="75"/>
                    <a:pt x="266" y="61"/>
                  </a:cubicBezTo>
                  <a:cubicBezTo>
                    <a:pt x="259" y="68"/>
                    <a:pt x="251" y="72"/>
                    <a:pt x="244" y="72"/>
                  </a:cubicBezTo>
                  <a:cubicBezTo>
                    <a:pt x="237" y="72"/>
                    <a:pt x="229" y="64"/>
                    <a:pt x="225" y="56"/>
                  </a:cubicBezTo>
                  <a:cubicBezTo>
                    <a:pt x="218" y="49"/>
                    <a:pt x="210" y="42"/>
                    <a:pt x="203" y="42"/>
                  </a:cubicBezTo>
                  <a:lnTo>
                    <a:pt x="199" y="42"/>
                  </a:lnTo>
                  <a:lnTo>
                    <a:pt x="199" y="46"/>
                  </a:lnTo>
                  <a:cubicBezTo>
                    <a:pt x="195" y="46"/>
                    <a:pt x="192" y="49"/>
                    <a:pt x="187" y="49"/>
                  </a:cubicBezTo>
                  <a:cubicBezTo>
                    <a:pt x="180" y="49"/>
                    <a:pt x="173" y="46"/>
                    <a:pt x="161" y="42"/>
                  </a:cubicBezTo>
                  <a:cubicBezTo>
                    <a:pt x="154" y="38"/>
                    <a:pt x="147" y="34"/>
                    <a:pt x="139" y="34"/>
                  </a:cubicBezTo>
                  <a:cubicBezTo>
                    <a:pt x="132" y="34"/>
                    <a:pt x="120" y="46"/>
                    <a:pt x="117" y="72"/>
                  </a:cubicBezTo>
                  <a:cubicBezTo>
                    <a:pt x="87" y="49"/>
                    <a:pt x="128" y="16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5" name="Google Shape;42675;p28"/>
            <p:cNvSpPr/>
            <p:nvPr/>
          </p:nvSpPr>
          <p:spPr>
            <a:xfrm>
              <a:off x="-5063454" y="-25356"/>
              <a:ext cx="14850" cy="12176"/>
            </a:xfrm>
            <a:custGeom>
              <a:avLst/>
              <a:gdLst/>
              <a:ahLst/>
              <a:cxnLst/>
              <a:rect l="l" t="t" r="r" b="b"/>
              <a:pathLst>
                <a:path w="311" h="255" extrusionOk="0">
                  <a:moveTo>
                    <a:pt x="131" y="0"/>
                  </a:moveTo>
                  <a:cubicBezTo>
                    <a:pt x="101" y="0"/>
                    <a:pt x="79" y="7"/>
                    <a:pt x="63" y="30"/>
                  </a:cubicBezTo>
                  <a:lnTo>
                    <a:pt x="63" y="33"/>
                  </a:lnTo>
                  <a:cubicBezTo>
                    <a:pt x="63" y="37"/>
                    <a:pt x="68" y="37"/>
                    <a:pt x="68" y="37"/>
                  </a:cubicBezTo>
                  <a:cubicBezTo>
                    <a:pt x="71" y="37"/>
                    <a:pt x="75" y="33"/>
                    <a:pt x="79" y="33"/>
                  </a:cubicBezTo>
                  <a:lnTo>
                    <a:pt x="90" y="33"/>
                  </a:lnTo>
                  <a:cubicBezTo>
                    <a:pt x="94" y="33"/>
                    <a:pt x="101" y="33"/>
                    <a:pt x="105" y="41"/>
                  </a:cubicBezTo>
                  <a:cubicBezTo>
                    <a:pt x="90" y="71"/>
                    <a:pt x="56" y="63"/>
                    <a:pt x="30" y="71"/>
                  </a:cubicBezTo>
                  <a:cubicBezTo>
                    <a:pt x="19" y="85"/>
                    <a:pt x="8" y="97"/>
                    <a:pt x="1" y="112"/>
                  </a:cubicBezTo>
                  <a:lnTo>
                    <a:pt x="1" y="119"/>
                  </a:lnTo>
                  <a:cubicBezTo>
                    <a:pt x="19" y="108"/>
                    <a:pt x="37" y="97"/>
                    <a:pt x="60" y="90"/>
                  </a:cubicBezTo>
                  <a:cubicBezTo>
                    <a:pt x="71" y="85"/>
                    <a:pt x="82" y="82"/>
                    <a:pt x="90" y="82"/>
                  </a:cubicBezTo>
                  <a:cubicBezTo>
                    <a:pt x="116" y="82"/>
                    <a:pt x="135" y="97"/>
                    <a:pt x="139" y="135"/>
                  </a:cubicBezTo>
                  <a:lnTo>
                    <a:pt x="135" y="135"/>
                  </a:lnTo>
                  <a:lnTo>
                    <a:pt x="139" y="138"/>
                  </a:lnTo>
                  <a:cubicBezTo>
                    <a:pt x="168" y="183"/>
                    <a:pt x="232" y="161"/>
                    <a:pt x="265" y="198"/>
                  </a:cubicBezTo>
                  <a:cubicBezTo>
                    <a:pt x="277" y="216"/>
                    <a:pt x="247" y="232"/>
                    <a:pt x="258" y="254"/>
                  </a:cubicBezTo>
                  <a:cubicBezTo>
                    <a:pt x="288" y="220"/>
                    <a:pt x="307" y="183"/>
                    <a:pt x="310" y="142"/>
                  </a:cubicBezTo>
                  <a:lnTo>
                    <a:pt x="310" y="142"/>
                  </a:lnTo>
                  <a:cubicBezTo>
                    <a:pt x="299" y="149"/>
                    <a:pt x="288" y="153"/>
                    <a:pt x="280" y="153"/>
                  </a:cubicBezTo>
                  <a:cubicBezTo>
                    <a:pt x="265" y="153"/>
                    <a:pt x="254" y="142"/>
                    <a:pt x="243" y="119"/>
                  </a:cubicBezTo>
                  <a:cubicBezTo>
                    <a:pt x="217" y="108"/>
                    <a:pt x="210" y="85"/>
                    <a:pt x="213" y="56"/>
                  </a:cubicBezTo>
                  <a:lnTo>
                    <a:pt x="220" y="56"/>
                  </a:lnTo>
                  <a:cubicBezTo>
                    <a:pt x="251" y="56"/>
                    <a:pt x="270" y="75"/>
                    <a:pt x="280" y="97"/>
                  </a:cubicBezTo>
                  <a:lnTo>
                    <a:pt x="292" y="97"/>
                  </a:lnTo>
                  <a:cubicBezTo>
                    <a:pt x="288" y="85"/>
                    <a:pt x="288" y="75"/>
                    <a:pt x="288" y="67"/>
                  </a:cubicBezTo>
                  <a:cubicBezTo>
                    <a:pt x="247" y="30"/>
                    <a:pt x="198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6" name="Google Shape;42676;p28"/>
            <p:cNvSpPr/>
            <p:nvPr/>
          </p:nvSpPr>
          <p:spPr>
            <a:xfrm>
              <a:off x="-5286207" y="112069"/>
              <a:ext cx="13418" cy="12176"/>
            </a:xfrm>
            <a:custGeom>
              <a:avLst/>
              <a:gdLst/>
              <a:ahLst/>
              <a:cxnLst/>
              <a:rect l="l" t="t" r="r" b="b"/>
              <a:pathLst>
                <a:path w="281" h="255" extrusionOk="0">
                  <a:moveTo>
                    <a:pt x="265" y="0"/>
                  </a:moveTo>
                  <a:lnTo>
                    <a:pt x="265" y="0"/>
                  </a:lnTo>
                  <a:cubicBezTo>
                    <a:pt x="239" y="11"/>
                    <a:pt x="209" y="38"/>
                    <a:pt x="180" y="38"/>
                  </a:cubicBezTo>
                  <a:cubicBezTo>
                    <a:pt x="168" y="38"/>
                    <a:pt x="157" y="33"/>
                    <a:pt x="142" y="26"/>
                  </a:cubicBezTo>
                  <a:lnTo>
                    <a:pt x="142" y="26"/>
                  </a:lnTo>
                  <a:cubicBezTo>
                    <a:pt x="157" y="42"/>
                    <a:pt x="165" y="52"/>
                    <a:pt x="142" y="64"/>
                  </a:cubicBezTo>
                  <a:cubicBezTo>
                    <a:pt x="131" y="68"/>
                    <a:pt x="123" y="75"/>
                    <a:pt x="116" y="75"/>
                  </a:cubicBezTo>
                  <a:cubicBezTo>
                    <a:pt x="108" y="75"/>
                    <a:pt x="101" y="68"/>
                    <a:pt x="101" y="52"/>
                  </a:cubicBezTo>
                  <a:cubicBezTo>
                    <a:pt x="90" y="49"/>
                    <a:pt x="78" y="49"/>
                    <a:pt x="68" y="49"/>
                  </a:cubicBezTo>
                  <a:cubicBezTo>
                    <a:pt x="37" y="49"/>
                    <a:pt x="18" y="60"/>
                    <a:pt x="18" y="105"/>
                  </a:cubicBezTo>
                  <a:cubicBezTo>
                    <a:pt x="18" y="112"/>
                    <a:pt x="8" y="120"/>
                    <a:pt x="0" y="128"/>
                  </a:cubicBezTo>
                  <a:cubicBezTo>
                    <a:pt x="15" y="142"/>
                    <a:pt x="30" y="150"/>
                    <a:pt x="45" y="150"/>
                  </a:cubicBezTo>
                  <a:cubicBezTo>
                    <a:pt x="52" y="150"/>
                    <a:pt x="63" y="146"/>
                    <a:pt x="75" y="135"/>
                  </a:cubicBezTo>
                  <a:cubicBezTo>
                    <a:pt x="90" y="120"/>
                    <a:pt x="104" y="109"/>
                    <a:pt x="120" y="109"/>
                  </a:cubicBezTo>
                  <a:cubicBezTo>
                    <a:pt x="127" y="109"/>
                    <a:pt x="135" y="112"/>
                    <a:pt x="142" y="116"/>
                  </a:cubicBezTo>
                  <a:cubicBezTo>
                    <a:pt x="168" y="135"/>
                    <a:pt x="153" y="161"/>
                    <a:pt x="142" y="183"/>
                  </a:cubicBezTo>
                  <a:cubicBezTo>
                    <a:pt x="139" y="195"/>
                    <a:pt x="135" y="202"/>
                    <a:pt x="131" y="213"/>
                  </a:cubicBezTo>
                  <a:cubicBezTo>
                    <a:pt x="135" y="225"/>
                    <a:pt x="131" y="235"/>
                    <a:pt x="123" y="247"/>
                  </a:cubicBezTo>
                  <a:cubicBezTo>
                    <a:pt x="131" y="251"/>
                    <a:pt x="139" y="254"/>
                    <a:pt x="146" y="254"/>
                  </a:cubicBezTo>
                  <a:cubicBezTo>
                    <a:pt x="153" y="254"/>
                    <a:pt x="161" y="251"/>
                    <a:pt x="165" y="240"/>
                  </a:cubicBezTo>
                  <a:cubicBezTo>
                    <a:pt x="172" y="221"/>
                    <a:pt x="180" y="213"/>
                    <a:pt x="194" y="206"/>
                  </a:cubicBezTo>
                  <a:cubicBezTo>
                    <a:pt x="198" y="195"/>
                    <a:pt x="198" y="183"/>
                    <a:pt x="202" y="172"/>
                  </a:cubicBezTo>
                  <a:cubicBezTo>
                    <a:pt x="183" y="154"/>
                    <a:pt x="168" y="131"/>
                    <a:pt x="202" y="112"/>
                  </a:cubicBezTo>
                  <a:cubicBezTo>
                    <a:pt x="209" y="105"/>
                    <a:pt x="217" y="105"/>
                    <a:pt x="225" y="105"/>
                  </a:cubicBezTo>
                  <a:cubicBezTo>
                    <a:pt x="243" y="105"/>
                    <a:pt x="247" y="128"/>
                    <a:pt x="261" y="142"/>
                  </a:cubicBezTo>
                  <a:lnTo>
                    <a:pt x="261" y="146"/>
                  </a:lnTo>
                  <a:lnTo>
                    <a:pt x="265" y="142"/>
                  </a:lnTo>
                  <a:cubicBezTo>
                    <a:pt x="270" y="142"/>
                    <a:pt x="273" y="138"/>
                    <a:pt x="273" y="135"/>
                  </a:cubicBezTo>
                  <a:lnTo>
                    <a:pt x="273" y="109"/>
                  </a:lnTo>
                  <a:lnTo>
                    <a:pt x="270" y="109"/>
                  </a:lnTo>
                  <a:cubicBezTo>
                    <a:pt x="254" y="71"/>
                    <a:pt x="280" y="38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7" name="Google Shape;42677;p28"/>
            <p:cNvSpPr/>
            <p:nvPr/>
          </p:nvSpPr>
          <p:spPr>
            <a:xfrm>
              <a:off x="-5170939" y="11555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72" y="1"/>
                  </a:moveTo>
                  <a:cubicBezTo>
                    <a:pt x="42" y="38"/>
                    <a:pt x="54" y="90"/>
                    <a:pt x="16" y="124"/>
                  </a:cubicBezTo>
                  <a:cubicBezTo>
                    <a:pt x="1" y="135"/>
                    <a:pt x="9" y="154"/>
                    <a:pt x="23" y="154"/>
                  </a:cubicBezTo>
                  <a:cubicBezTo>
                    <a:pt x="83" y="165"/>
                    <a:pt x="121" y="228"/>
                    <a:pt x="184" y="228"/>
                  </a:cubicBezTo>
                  <a:cubicBezTo>
                    <a:pt x="158" y="161"/>
                    <a:pt x="218" y="187"/>
                    <a:pt x="240" y="176"/>
                  </a:cubicBezTo>
                  <a:cubicBezTo>
                    <a:pt x="221" y="161"/>
                    <a:pt x="229" y="147"/>
                    <a:pt x="233" y="128"/>
                  </a:cubicBezTo>
                  <a:cubicBezTo>
                    <a:pt x="237" y="109"/>
                    <a:pt x="240" y="94"/>
                    <a:pt x="221" y="79"/>
                  </a:cubicBezTo>
                  <a:cubicBezTo>
                    <a:pt x="214" y="83"/>
                    <a:pt x="206" y="83"/>
                    <a:pt x="199" y="83"/>
                  </a:cubicBezTo>
                  <a:cubicBezTo>
                    <a:pt x="192" y="90"/>
                    <a:pt x="188" y="97"/>
                    <a:pt x="180" y="105"/>
                  </a:cubicBezTo>
                  <a:cubicBezTo>
                    <a:pt x="173" y="113"/>
                    <a:pt x="166" y="131"/>
                    <a:pt x="154" y="131"/>
                  </a:cubicBezTo>
                  <a:cubicBezTo>
                    <a:pt x="150" y="131"/>
                    <a:pt x="147" y="128"/>
                    <a:pt x="139" y="124"/>
                  </a:cubicBezTo>
                  <a:cubicBezTo>
                    <a:pt x="128" y="113"/>
                    <a:pt x="150" y="97"/>
                    <a:pt x="154" y="87"/>
                  </a:cubicBezTo>
                  <a:lnTo>
                    <a:pt x="154" y="87"/>
                  </a:lnTo>
                  <a:cubicBezTo>
                    <a:pt x="139" y="90"/>
                    <a:pt x="124" y="102"/>
                    <a:pt x="109" y="102"/>
                  </a:cubicBezTo>
                  <a:cubicBezTo>
                    <a:pt x="94" y="102"/>
                    <a:pt x="83" y="90"/>
                    <a:pt x="76" y="64"/>
                  </a:cubicBezTo>
                  <a:lnTo>
                    <a:pt x="173" y="64"/>
                  </a:lnTo>
                  <a:cubicBezTo>
                    <a:pt x="173" y="53"/>
                    <a:pt x="176" y="42"/>
                    <a:pt x="180" y="30"/>
                  </a:cubicBezTo>
                  <a:cubicBezTo>
                    <a:pt x="169" y="19"/>
                    <a:pt x="158" y="19"/>
                    <a:pt x="143" y="19"/>
                  </a:cubicBezTo>
                  <a:lnTo>
                    <a:pt x="113" y="19"/>
                  </a:lnTo>
                  <a:cubicBezTo>
                    <a:pt x="98" y="19"/>
                    <a:pt x="83" y="16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8" name="Google Shape;42678;p28"/>
            <p:cNvSpPr/>
            <p:nvPr/>
          </p:nvSpPr>
          <p:spPr>
            <a:xfrm>
              <a:off x="-4923546" y="108488"/>
              <a:ext cx="13465" cy="9311"/>
            </a:xfrm>
            <a:custGeom>
              <a:avLst/>
              <a:gdLst/>
              <a:ahLst/>
              <a:cxnLst/>
              <a:rect l="l" t="t" r="r" b="b"/>
              <a:pathLst>
                <a:path w="282" h="195" extrusionOk="0">
                  <a:moveTo>
                    <a:pt x="57" y="64"/>
                  </a:moveTo>
                  <a:cubicBezTo>
                    <a:pt x="61" y="64"/>
                    <a:pt x="68" y="64"/>
                    <a:pt x="72" y="68"/>
                  </a:cubicBezTo>
                  <a:cubicBezTo>
                    <a:pt x="80" y="82"/>
                    <a:pt x="83" y="98"/>
                    <a:pt x="64" y="108"/>
                  </a:cubicBezTo>
                  <a:cubicBezTo>
                    <a:pt x="61" y="113"/>
                    <a:pt x="57" y="113"/>
                    <a:pt x="54" y="113"/>
                  </a:cubicBezTo>
                  <a:cubicBezTo>
                    <a:pt x="46" y="113"/>
                    <a:pt x="42" y="113"/>
                    <a:pt x="38" y="105"/>
                  </a:cubicBezTo>
                  <a:cubicBezTo>
                    <a:pt x="31" y="94"/>
                    <a:pt x="38" y="82"/>
                    <a:pt x="46" y="72"/>
                  </a:cubicBezTo>
                  <a:cubicBezTo>
                    <a:pt x="49" y="68"/>
                    <a:pt x="54" y="64"/>
                    <a:pt x="57" y="64"/>
                  </a:cubicBezTo>
                  <a:close/>
                  <a:moveTo>
                    <a:pt x="139" y="1"/>
                  </a:moveTo>
                  <a:cubicBezTo>
                    <a:pt x="132" y="1"/>
                    <a:pt x="128" y="1"/>
                    <a:pt x="121" y="4"/>
                  </a:cubicBezTo>
                  <a:cubicBezTo>
                    <a:pt x="46" y="19"/>
                    <a:pt x="16" y="56"/>
                    <a:pt x="1" y="146"/>
                  </a:cubicBezTo>
                  <a:cubicBezTo>
                    <a:pt x="27" y="150"/>
                    <a:pt x="23" y="195"/>
                    <a:pt x="57" y="195"/>
                  </a:cubicBezTo>
                  <a:lnTo>
                    <a:pt x="61" y="195"/>
                  </a:lnTo>
                  <a:cubicBezTo>
                    <a:pt x="54" y="176"/>
                    <a:pt x="72" y="180"/>
                    <a:pt x="80" y="172"/>
                  </a:cubicBezTo>
                  <a:cubicBezTo>
                    <a:pt x="61" y="135"/>
                    <a:pt x="72" y="127"/>
                    <a:pt x="90" y="127"/>
                  </a:cubicBezTo>
                  <a:cubicBezTo>
                    <a:pt x="98" y="127"/>
                    <a:pt x="109" y="127"/>
                    <a:pt x="121" y="131"/>
                  </a:cubicBezTo>
                  <a:cubicBezTo>
                    <a:pt x="106" y="143"/>
                    <a:pt x="94" y="158"/>
                    <a:pt x="83" y="172"/>
                  </a:cubicBezTo>
                  <a:lnTo>
                    <a:pt x="87" y="172"/>
                  </a:lnTo>
                  <a:cubicBezTo>
                    <a:pt x="106" y="172"/>
                    <a:pt x="121" y="161"/>
                    <a:pt x="135" y="150"/>
                  </a:cubicBezTo>
                  <a:cubicBezTo>
                    <a:pt x="143" y="143"/>
                    <a:pt x="150" y="139"/>
                    <a:pt x="154" y="139"/>
                  </a:cubicBezTo>
                  <a:cubicBezTo>
                    <a:pt x="169" y="139"/>
                    <a:pt x="173" y="158"/>
                    <a:pt x="180" y="172"/>
                  </a:cubicBezTo>
                  <a:cubicBezTo>
                    <a:pt x="188" y="176"/>
                    <a:pt x="195" y="184"/>
                    <a:pt x="203" y="191"/>
                  </a:cubicBezTo>
                  <a:cubicBezTo>
                    <a:pt x="206" y="187"/>
                    <a:pt x="211" y="184"/>
                    <a:pt x="214" y="176"/>
                  </a:cubicBezTo>
                  <a:cubicBezTo>
                    <a:pt x="211" y="143"/>
                    <a:pt x="192" y="120"/>
                    <a:pt x="161" y="101"/>
                  </a:cubicBezTo>
                  <a:cubicBezTo>
                    <a:pt x="154" y="98"/>
                    <a:pt x="128" y="94"/>
                    <a:pt x="143" y="72"/>
                  </a:cubicBezTo>
                  <a:cubicBezTo>
                    <a:pt x="150" y="60"/>
                    <a:pt x="158" y="46"/>
                    <a:pt x="173" y="41"/>
                  </a:cubicBezTo>
                  <a:lnTo>
                    <a:pt x="180" y="41"/>
                  </a:lnTo>
                  <a:cubicBezTo>
                    <a:pt x="195" y="41"/>
                    <a:pt x="203" y="53"/>
                    <a:pt x="211" y="64"/>
                  </a:cubicBezTo>
                  <a:cubicBezTo>
                    <a:pt x="218" y="75"/>
                    <a:pt x="240" y="82"/>
                    <a:pt x="251" y="82"/>
                  </a:cubicBezTo>
                  <a:cubicBezTo>
                    <a:pt x="263" y="82"/>
                    <a:pt x="270" y="90"/>
                    <a:pt x="281" y="94"/>
                  </a:cubicBezTo>
                  <a:cubicBezTo>
                    <a:pt x="247" y="41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9" name="Google Shape;42679;p28"/>
            <p:cNvSpPr/>
            <p:nvPr/>
          </p:nvSpPr>
          <p:spPr>
            <a:xfrm>
              <a:off x="-5277469" y="102567"/>
              <a:ext cx="12701" cy="13465"/>
            </a:xfrm>
            <a:custGeom>
              <a:avLst/>
              <a:gdLst/>
              <a:ahLst/>
              <a:cxnLst/>
              <a:rect l="l" t="t" r="r" b="b"/>
              <a:pathLst>
                <a:path w="266" h="282" extrusionOk="0">
                  <a:moveTo>
                    <a:pt x="206" y="1"/>
                  </a:moveTo>
                  <a:cubicBezTo>
                    <a:pt x="199" y="1"/>
                    <a:pt x="194" y="8"/>
                    <a:pt x="187" y="16"/>
                  </a:cubicBezTo>
                  <a:cubicBezTo>
                    <a:pt x="183" y="20"/>
                    <a:pt x="176" y="27"/>
                    <a:pt x="172" y="27"/>
                  </a:cubicBezTo>
                  <a:cubicBezTo>
                    <a:pt x="165" y="27"/>
                    <a:pt x="161" y="20"/>
                    <a:pt x="154" y="5"/>
                  </a:cubicBezTo>
                  <a:lnTo>
                    <a:pt x="146" y="5"/>
                  </a:lnTo>
                  <a:cubicBezTo>
                    <a:pt x="131" y="5"/>
                    <a:pt x="123" y="23"/>
                    <a:pt x="113" y="35"/>
                  </a:cubicBezTo>
                  <a:cubicBezTo>
                    <a:pt x="123" y="42"/>
                    <a:pt x="131" y="49"/>
                    <a:pt x="127" y="65"/>
                  </a:cubicBezTo>
                  <a:cubicBezTo>
                    <a:pt x="90" y="87"/>
                    <a:pt x="68" y="128"/>
                    <a:pt x="15" y="132"/>
                  </a:cubicBezTo>
                  <a:cubicBezTo>
                    <a:pt x="0" y="154"/>
                    <a:pt x="4" y="173"/>
                    <a:pt x="30" y="173"/>
                  </a:cubicBezTo>
                  <a:lnTo>
                    <a:pt x="37" y="173"/>
                  </a:lnTo>
                  <a:cubicBezTo>
                    <a:pt x="56" y="170"/>
                    <a:pt x="71" y="154"/>
                    <a:pt x="90" y="143"/>
                  </a:cubicBezTo>
                  <a:cubicBezTo>
                    <a:pt x="97" y="136"/>
                    <a:pt x="105" y="132"/>
                    <a:pt x="113" y="132"/>
                  </a:cubicBezTo>
                  <a:cubicBezTo>
                    <a:pt x="127" y="132"/>
                    <a:pt x="139" y="147"/>
                    <a:pt x="149" y="162"/>
                  </a:cubicBezTo>
                  <a:cubicBezTo>
                    <a:pt x="161" y="158"/>
                    <a:pt x="172" y="151"/>
                    <a:pt x="187" y="151"/>
                  </a:cubicBezTo>
                  <a:cubicBezTo>
                    <a:pt x="194" y="151"/>
                    <a:pt x="202" y="154"/>
                    <a:pt x="209" y="165"/>
                  </a:cubicBezTo>
                  <a:cubicBezTo>
                    <a:pt x="217" y="180"/>
                    <a:pt x="217" y="199"/>
                    <a:pt x="202" y="214"/>
                  </a:cubicBezTo>
                  <a:cubicBezTo>
                    <a:pt x="199" y="222"/>
                    <a:pt x="194" y="222"/>
                    <a:pt x="191" y="222"/>
                  </a:cubicBezTo>
                  <a:cubicBezTo>
                    <a:pt x="183" y="222"/>
                    <a:pt x="180" y="218"/>
                    <a:pt x="176" y="214"/>
                  </a:cubicBezTo>
                  <a:cubicBezTo>
                    <a:pt x="172" y="210"/>
                    <a:pt x="165" y="206"/>
                    <a:pt x="161" y="206"/>
                  </a:cubicBezTo>
                  <a:lnTo>
                    <a:pt x="157" y="206"/>
                  </a:lnTo>
                  <a:cubicBezTo>
                    <a:pt x="142" y="229"/>
                    <a:pt x="172" y="255"/>
                    <a:pt x="149" y="282"/>
                  </a:cubicBezTo>
                  <a:cubicBezTo>
                    <a:pt x="247" y="267"/>
                    <a:pt x="235" y="173"/>
                    <a:pt x="266" y="113"/>
                  </a:cubicBezTo>
                  <a:lnTo>
                    <a:pt x="266" y="113"/>
                  </a:lnTo>
                  <a:lnTo>
                    <a:pt x="254" y="125"/>
                  </a:lnTo>
                  <a:cubicBezTo>
                    <a:pt x="251" y="128"/>
                    <a:pt x="247" y="128"/>
                    <a:pt x="244" y="128"/>
                  </a:cubicBezTo>
                  <a:cubicBezTo>
                    <a:pt x="232" y="128"/>
                    <a:pt x="221" y="117"/>
                    <a:pt x="213" y="98"/>
                  </a:cubicBezTo>
                  <a:cubicBezTo>
                    <a:pt x="191" y="65"/>
                    <a:pt x="232" y="35"/>
                    <a:pt x="209" y="5"/>
                  </a:cubicBezTo>
                  <a:lnTo>
                    <a:pt x="2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0" name="Google Shape;42680;p28"/>
            <p:cNvSpPr/>
            <p:nvPr/>
          </p:nvSpPr>
          <p:spPr>
            <a:xfrm>
              <a:off x="-5061687" y="61167"/>
              <a:ext cx="14707" cy="16330"/>
            </a:xfrm>
            <a:custGeom>
              <a:avLst/>
              <a:gdLst/>
              <a:ahLst/>
              <a:cxnLst/>
              <a:rect l="l" t="t" r="r" b="b"/>
              <a:pathLst>
                <a:path w="308" h="342" extrusionOk="0">
                  <a:moveTo>
                    <a:pt x="225" y="0"/>
                  </a:moveTo>
                  <a:cubicBezTo>
                    <a:pt x="221" y="0"/>
                    <a:pt x="217" y="8"/>
                    <a:pt x="221" y="16"/>
                  </a:cubicBezTo>
                  <a:cubicBezTo>
                    <a:pt x="225" y="38"/>
                    <a:pt x="243" y="64"/>
                    <a:pt x="217" y="87"/>
                  </a:cubicBezTo>
                  <a:cubicBezTo>
                    <a:pt x="206" y="105"/>
                    <a:pt x="195" y="121"/>
                    <a:pt x="183" y="139"/>
                  </a:cubicBezTo>
                  <a:cubicBezTo>
                    <a:pt x="191" y="147"/>
                    <a:pt x="195" y="157"/>
                    <a:pt x="191" y="169"/>
                  </a:cubicBezTo>
                  <a:cubicBezTo>
                    <a:pt x="188" y="202"/>
                    <a:pt x="176" y="233"/>
                    <a:pt x="135" y="240"/>
                  </a:cubicBezTo>
                  <a:cubicBezTo>
                    <a:pt x="124" y="288"/>
                    <a:pt x="86" y="300"/>
                    <a:pt x="45" y="307"/>
                  </a:cubicBezTo>
                  <a:cubicBezTo>
                    <a:pt x="42" y="307"/>
                    <a:pt x="38" y="311"/>
                    <a:pt x="34" y="311"/>
                  </a:cubicBezTo>
                  <a:cubicBezTo>
                    <a:pt x="31" y="311"/>
                    <a:pt x="26" y="307"/>
                    <a:pt x="23" y="307"/>
                  </a:cubicBezTo>
                  <a:cubicBezTo>
                    <a:pt x="19" y="307"/>
                    <a:pt x="16" y="304"/>
                    <a:pt x="12" y="304"/>
                  </a:cubicBezTo>
                  <a:cubicBezTo>
                    <a:pt x="8" y="304"/>
                    <a:pt x="4" y="307"/>
                    <a:pt x="0" y="311"/>
                  </a:cubicBezTo>
                  <a:cubicBezTo>
                    <a:pt x="16" y="333"/>
                    <a:pt x="31" y="341"/>
                    <a:pt x="45" y="341"/>
                  </a:cubicBezTo>
                  <a:cubicBezTo>
                    <a:pt x="64" y="341"/>
                    <a:pt x="83" y="330"/>
                    <a:pt x="102" y="319"/>
                  </a:cubicBezTo>
                  <a:cubicBezTo>
                    <a:pt x="124" y="307"/>
                    <a:pt x="135" y="281"/>
                    <a:pt x="169" y="281"/>
                  </a:cubicBezTo>
                  <a:lnTo>
                    <a:pt x="173" y="281"/>
                  </a:lnTo>
                  <a:cubicBezTo>
                    <a:pt x="217" y="281"/>
                    <a:pt x="221" y="247"/>
                    <a:pt x="214" y="214"/>
                  </a:cubicBezTo>
                  <a:cubicBezTo>
                    <a:pt x="240" y="214"/>
                    <a:pt x="251" y="244"/>
                    <a:pt x="273" y="244"/>
                  </a:cubicBezTo>
                  <a:cubicBezTo>
                    <a:pt x="278" y="244"/>
                    <a:pt x="285" y="244"/>
                    <a:pt x="288" y="240"/>
                  </a:cubicBezTo>
                  <a:cubicBezTo>
                    <a:pt x="259" y="233"/>
                    <a:pt x="251" y="210"/>
                    <a:pt x="259" y="184"/>
                  </a:cubicBezTo>
                  <a:cubicBezTo>
                    <a:pt x="259" y="143"/>
                    <a:pt x="292" y="117"/>
                    <a:pt x="304" y="79"/>
                  </a:cubicBezTo>
                  <a:cubicBezTo>
                    <a:pt x="278" y="57"/>
                    <a:pt x="296" y="42"/>
                    <a:pt x="307" y="23"/>
                  </a:cubicBezTo>
                  <a:cubicBezTo>
                    <a:pt x="281" y="19"/>
                    <a:pt x="255" y="23"/>
                    <a:pt x="228" y="5"/>
                  </a:cubicBezTo>
                  <a:cubicBezTo>
                    <a:pt x="228" y="0"/>
                    <a:pt x="225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1" name="Google Shape;42681;p28"/>
            <p:cNvSpPr/>
            <p:nvPr/>
          </p:nvSpPr>
          <p:spPr>
            <a:xfrm>
              <a:off x="-4982947" y="-94641"/>
              <a:ext cx="11078" cy="8595"/>
            </a:xfrm>
            <a:custGeom>
              <a:avLst/>
              <a:gdLst/>
              <a:ahLst/>
              <a:cxnLst/>
              <a:rect l="l" t="t" r="r" b="b"/>
              <a:pathLst>
                <a:path w="232" h="180" extrusionOk="0">
                  <a:moveTo>
                    <a:pt x="109" y="71"/>
                  </a:moveTo>
                  <a:cubicBezTo>
                    <a:pt x="116" y="71"/>
                    <a:pt x="123" y="71"/>
                    <a:pt x="135" y="75"/>
                  </a:cubicBezTo>
                  <a:cubicBezTo>
                    <a:pt x="120" y="87"/>
                    <a:pt x="109" y="94"/>
                    <a:pt x="101" y="101"/>
                  </a:cubicBezTo>
                  <a:cubicBezTo>
                    <a:pt x="90" y="109"/>
                    <a:pt x="97" y="131"/>
                    <a:pt x="78" y="131"/>
                  </a:cubicBezTo>
                  <a:lnTo>
                    <a:pt x="75" y="131"/>
                  </a:lnTo>
                  <a:cubicBezTo>
                    <a:pt x="71" y="131"/>
                    <a:pt x="60" y="123"/>
                    <a:pt x="60" y="120"/>
                  </a:cubicBezTo>
                  <a:cubicBezTo>
                    <a:pt x="52" y="97"/>
                    <a:pt x="68" y="87"/>
                    <a:pt x="82" y="75"/>
                  </a:cubicBezTo>
                  <a:cubicBezTo>
                    <a:pt x="90" y="71"/>
                    <a:pt x="97" y="71"/>
                    <a:pt x="109" y="71"/>
                  </a:cubicBezTo>
                  <a:close/>
                  <a:moveTo>
                    <a:pt x="94" y="0"/>
                  </a:moveTo>
                  <a:cubicBezTo>
                    <a:pt x="78" y="0"/>
                    <a:pt x="60" y="8"/>
                    <a:pt x="45" y="19"/>
                  </a:cubicBezTo>
                  <a:cubicBezTo>
                    <a:pt x="0" y="49"/>
                    <a:pt x="8" y="94"/>
                    <a:pt x="26" y="139"/>
                  </a:cubicBezTo>
                  <a:cubicBezTo>
                    <a:pt x="37" y="150"/>
                    <a:pt x="52" y="157"/>
                    <a:pt x="64" y="168"/>
                  </a:cubicBezTo>
                  <a:cubicBezTo>
                    <a:pt x="71" y="173"/>
                    <a:pt x="75" y="176"/>
                    <a:pt x="82" y="180"/>
                  </a:cubicBezTo>
                  <a:lnTo>
                    <a:pt x="101" y="180"/>
                  </a:lnTo>
                  <a:cubicBezTo>
                    <a:pt x="146" y="180"/>
                    <a:pt x="187" y="154"/>
                    <a:pt x="209" y="105"/>
                  </a:cubicBezTo>
                  <a:cubicBezTo>
                    <a:pt x="232" y="61"/>
                    <a:pt x="180" y="71"/>
                    <a:pt x="165" y="53"/>
                  </a:cubicBezTo>
                  <a:cubicBezTo>
                    <a:pt x="142" y="19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2" name="Google Shape;42682;p28"/>
            <p:cNvSpPr/>
            <p:nvPr/>
          </p:nvSpPr>
          <p:spPr>
            <a:xfrm>
              <a:off x="-5000471" y="-148025"/>
              <a:ext cx="10218" cy="8117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4" y="1"/>
                  </a:moveTo>
                  <a:cubicBezTo>
                    <a:pt x="117" y="4"/>
                    <a:pt x="109" y="4"/>
                    <a:pt x="102" y="4"/>
                  </a:cubicBezTo>
                  <a:lnTo>
                    <a:pt x="68" y="4"/>
                  </a:lnTo>
                  <a:cubicBezTo>
                    <a:pt x="57" y="4"/>
                    <a:pt x="50" y="4"/>
                    <a:pt x="42" y="8"/>
                  </a:cubicBezTo>
                  <a:cubicBezTo>
                    <a:pt x="19" y="27"/>
                    <a:pt x="0" y="45"/>
                    <a:pt x="5" y="80"/>
                  </a:cubicBezTo>
                  <a:cubicBezTo>
                    <a:pt x="16" y="113"/>
                    <a:pt x="64" y="120"/>
                    <a:pt x="68" y="161"/>
                  </a:cubicBezTo>
                  <a:cubicBezTo>
                    <a:pt x="68" y="165"/>
                    <a:pt x="79" y="169"/>
                    <a:pt x="83" y="169"/>
                  </a:cubicBezTo>
                  <a:lnTo>
                    <a:pt x="87" y="169"/>
                  </a:lnTo>
                  <a:cubicBezTo>
                    <a:pt x="124" y="142"/>
                    <a:pt x="165" y="124"/>
                    <a:pt x="191" y="87"/>
                  </a:cubicBezTo>
                  <a:cubicBezTo>
                    <a:pt x="214" y="45"/>
                    <a:pt x="165" y="35"/>
                    <a:pt x="157" y="4"/>
                  </a:cubicBezTo>
                  <a:cubicBezTo>
                    <a:pt x="154" y="8"/>
                    <a:pt x="150" y="8"/>
                    <a:pt x="147" y="8"/>
                  </a:cubicBezTo>
                  <a:cubicBezTo>
                    <a:pt x="139" y="8"/>
                    <a:pt x="131" y="4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3" name="Google Shape;42683;p28"/>
            <p:cNvSpPr/>
            <p:nvPr/>
          </p:nvSpPr>
          <p:spPr>
            <a:xfrm>
              <a:off x="-5032368" y="-107151"/>
              <a:ext cx="13227" cy="8595"/>
            </a:xfrm>
            <a:custGeom>
              <a:avLst/>
              <a:gdLst/>
              <a:ahLst/>
              <a:cxnLst/>
              <a:rect l="l" t="t" r="r" b="b"/>
              <a:pathLst>
                <a:path w="277" h="180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71"/>
                    <a:pt x="0" y="109"/>
                    <a:pt x="108" y="173"/>
                  </a:cubicBezTo>
                  <a:cubicBezTo>
                    <a:pt x="123" y="150"/>
                    <a:pt x="135" y="124"/>
                    <a:pt x="168" y="113"/>
                  </a:cubicBezTo>
                  <a:lnTo>
                    <a:pt x="168" y="113"/>
                  </a:lnTo>
                  <a:cubicBezTo>
                    <a:pt x="171" y="139"/>
                    <a:pt x="116" y="169"/>
                    <a:pt x="175" y="180"/>
                  </a:cubicBezTo>
                  <a:cubicBezTo>
                    <a:pt x="265" y="150"/>
                    <a:pt x="276" y="124"/>
                    <a:pt x="242" y="35"/>
                  </a:cubicBezTo>
                  <a:cubicBezTo>
                    <a:pt x="239" y="31"/>
                    <a:pt x="235" y="31"/>
                    <a:pt x="231" y="31"/>
                  </a:cubicBezTo>
                  <a:cubicBezTo>
                    <a:pt x="220" y="31"/>
                    <a:pt x="213" y="38"/>
                    <a:pt x="205" y="49"/>
                  </a:cubicBezTo>
                  <a:cubicBezTo>
                    <a:pt x="194" y="79"/>
                    <a:pt x="183" y="90"/>
                    <a:pt x="168" y="90"/>
                  </a:cubicBezTo>
                  <a:cubicBezTo>
                    <a:pt x="157" y="90"/>
                    <a:pt x="142" y="83"/>
                    <a:pt x="119" y="68"/>
                  </a:cubicBezTo>
                  <a:cubicBezTo>
                    <a:pt x="104" y="57"/>
                    <a:pt x="56" y="79"/>
                    <a:pt x="82" y="27"/>
                  </a:cubicBezTo>
                  <a:cubicBezTo>
                    <a:pt x="71" y="19"/>
                    <a:pt x="59" y="9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4" name="Google Shape;42684;p28"/>
            <p:cNvSpPr/>
            <p:nvPr/>
          </p:nvSpPr>
          <p:spPr>
            <a:xfrm>
              <a:off x="-5031700" y="101850"/>
              <a:ext cx="11126" cy="13131"/>
            </a:xfrm>
            <a:custGeom>
              <a:avLst/>
              <a:gdLst/>
              <a:ahLst/>
              <a:cxnLst/>
              <a:rect l="l" t="t" r="r" b="b"/>
              <a:pathLst>
                <a:path w="233" h="275" extrusionOk="0">
                  <a:moveTo>
                    <a:pt x="195" y="1"/>
                  </a:moveTo>
                  <a:cubicBezTo>
                    <a:pt x="180" y="28"/>
                    <a:pt x="135" y="16"/>
                    <a:pt x="121" y="50"/>
                  </a:cubicBezTo>
                  <a:cubicBezTo>
                    <a:pt x="113" y="50"/>
                    <a:pt x="102" y="38"/>
                    <a:pt x="90" y="35"/>
                  </a:cubicBezTo>
                  <a:cubicBezTo>
                    <a:pt x="86" y="42"/>
                    <a:pt x="79" y="50"/>
                    <a:pt x="71" y="57"/>
                  </a:cubicBezTo>
                  <a:cubicBezTo>
                    <a:pt x="116" y="72"/>
                    <a:pt x="102" y="117"/>
                    <a:pt x="128" y="147"/>
                  </a:cubicBezTo>
                  <a:cubicBezTo>
                    <a:pt x="83" y="151"/>
                    <a:pt x="42" y="147"/>
                    <a:pt x="4" y="162"/>
                  </a:cubicBezTo>
                  <a:cubicBezTo>
                    <a:pt x="0" y="177"/>
                    <a:pt x="0" y="192"/>
                    <a:pt x="8" y="203"/>
                  </a:cubicBezTo>
                  <a:cubicBezTo>
                    <a:pt x="26" y="188"/>
                    <a:pt x="45" y="180"/>
                    <a:pt x="60" y="180"/>
                  </a:cubicBezTo>
                  <a:cubicBezTo>
                    <a:pt x="83" y="180"/>
                    <a:pt x="102" y="192"/>
                    <a:pt x="121" y="214"/>
                  </a:cubicBezTo>
                  <a:cubicBezTo>
                    <a:pt x="147" y="233"/>
                    <a:pt x="169" y="252"/>
                    <a:pt x="195" y="274"/>
                  </a:cubicBezTo>
                  <a:cubicBezTo>
                    <a:pt x="195" y="263"/>
                    <a:pt x="199" y="252"/>
                    <a:pt x="202" y="240"/>
                  </a:cubicBezTo>
                  <a:cubicBezTo>
                    <a:pt x="202" y="240"/>
                    <a:pt x="199" y="240"/>
                    <a:pt x="199" y="237"/>
                  </a:cubicBezTo>
                  <a:cubicBezTo>
                    <a:pt x="169" y="225"/>
                    <a:pt x="143" y="207"/>
                    <a:pt x="165" y="166"/>
                  </a:cubicBezTo>
                  <a:cubicBezTo>
                    <a:pt x="176" y="166"/>
                    <a:pt x="183" y="173"/>
                    <a:pt x="191" y="180"/>
                  </a:cubicBezTo>
                  <a:cubicBezTo>
                    <a:pt x="195" y="188"/>
                    <a:pt x="202" y="192"/>
                    <a:pt x="214" y="192"/>
                  </a:cubicBezTo>
                  <a:lnTo>
                    <a:pt x="217" y="192"/>
                  </a:lnTo>
                  <a:cubicBezTo>
                    <a:pt x="221" y="188"/>
                    <a:pt x="225" y="185"/>
                    <a:pt x="228" y="185"/>
                  </a:cubicBezTo>
                  <a:cubicBezTo>
                    <a:pt x="233" y="158"/>
                    <a:pt x="233" y="132"/>
                    <a:pt x="202" y="132"/>
                  </a:cubicBezTo>
                  <a:cubicBezTo>
                    <a:pt x="154" y="132"/>
                    <a:pt x="188" y="102"/>
                    <a:pt x="183" y="87"/>
                  </a:cubicBezTo>
                  <a:cubicBezTo>
                    <a:pt x="183" y="80"/>
                    <a:pt x="183" y="72"/>
                    <a:pt x="180" y="64"/>
                  </a:cubicBezTo>
                  <a:cubicBezTo>
                    <a:pt x="199" y="46"/>
                    <a:pt x="214" y="28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5" name="Google Shape;42685;p28"/>
            <p:cNvSpPr/>
            <p:nvPr/>
          </p:nvSpPr>
          <p:spPr>
            <a:xfrm>
              <a:off x="-4901390" y="90486"/>
              <a:ext cx="10028" cy="8786"/>
            </a:xfrm>
            <a:custGeom>
              <a:avLst/>
              <a:gdLst/>
              <a:ahLst/>
              <a:cxnLst/>
              <a:rect l="l" t="t" r="r" b="b"/>
              <a:pathLst>
                <a:path w="210" h="184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0"/>
                    <a:pt x="56" y="67"/>
                    <a:pt x="49" y="116"/>
                  </a:cubicBezTo>
                  <a:cubicBezTo>
                    <a:pt x="45" y="135"/>
                    <a:pt x="49" y="180"/>
                    <a:pt x="83" y="183"/>
                  </a:cubicBezTo>
                  <a:lnTo>
                    <a:pt x="105" y="183"/>
                  </a:lnTo>
                  <a:cubicBezTo>
                    <a:pt x="131" y="183"/>
                    <a:pt x="161" y="176"/>
                    <a:pt x="184" y="157"/>
                  </a:cubicBezTo>
                  <a:cubicBezTo>
                    <a:pt x="210" y="135"/>
                    <a:pt x="202" y="78"/>
                    <a:pt x="173" y="64"/>
                  </a:cubicBezTo>
                  <a:cubicBezTo>
                    <a:pt x="116" y="41"/>
                    <a:pt x="71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6" name="Google Shape;42686;p28"/>
            <p:cNvSpPr/>
            <p:nvPr/>
          </p:nvSpPr>
          <p:spPr>
            <a:xfrm>
              <a:off x="-4967954" y="19243"/>
              <a:ext cx="10935" cy="9311"/>
            </a:xfrm>
            <a:custGeom>
              <a:avLst/>
              <a:gdLst/>
              <a:ahLst/>
              <a:cxnLst/>
              <a:rect l="l" t="t" r="r" b="b"/>
              <a:pathLst>
                <a:path w="229" h="19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7" y="15"/>
                    <a:pt x="165" y="23"/>
                    <a:pt x="142" y="23"/>
                  </a:cubicBezTo>
                  <a:cubicBezTo>
                    <a:pt x="131" y="23"/>
                    <a:pt x="116" y="19"/>
                    <a:pt x="101" y="12"/>
                  </a:cubicBezTo>
                  <a:cubicBezTo>
                    <a:pt x="78" y="41"/>
                    <a:pt x="60" y="79"/>
                    <a:pt x="11" y="79"/>
                  </a:cubicBezTo>
                  <a:cubicBezTo>
                    <a:pt x="4" y="83"/>
                    <a:pt x="0" y="93"/>
                    <a:pt x="4" y="105"/>
                  </a:cubicBezTo>
                  <a:cubicBezTo>
                    <a:pt x="71" y="131"/>
                    <a:pt x="142" y="154"/>
                    <a:pt x="202" y="195"/>
                  </a:cubicBezTo>
                  <a:cubicBezTo>
                    <a:pt x="228" y="135"/>
                    <a:pt x="228" y="135"/>
                    <a:pt x="191" y="79"/>
                  </a:cubicBezTo>
                  <a:cubicBezTo>
                    <a:pt x="161" y="45"/>
                    <a:pt x="191" y="23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7" name="Google Shape;42687;p28"/>
            <p:cNvSpPr/>
            <p:nvPr/>
          </p:nvSpPr>
          <p:spPr>
            <a:xfrm>
              <a:off x="-4950477" y="-43071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221" y="1"/>
                  </a:moveTo>
                  <a:cubicBezTo>
                    <a:pt x="221" y="19"/>
                    <a:pt x="176" y="23"/>
                    <a:pt x="209" y="53"/>
                  </a:cubicBezTo>
                  <a:cubicBezTo>
                    <a:pt x="228" y="68"/>
                    <a:pt x="217" y="75"/>
                    <a:pt x="202" y="83"/>
                  </a:cubicBezTo>
                  <a:cubicBezTo>
                    <a:pt x="195" y="83"/>
                    <a:pt x="187" y="87"/>
                    <a:pt x="180" y="87"/>
                  </a:cubicBezTo>
                  <a:cubicBezTo>
                    <a:pt x="165" y="87"/>
                    <a:pt x="147" y="75"/>
                    <a:pt x="131" y="64"/>
                  </a:cubicBezTo>
                  <a:lnTo>
                    <a:pt x="113" y="64"/>
                  </a:lnTo>
                  <a:cubicBezTo>
                    <a:pt x="68" y="83"/>
                    <a:pt x="45" y="132"/>
                    <a:pt x="0" y="154"/>
                  </a:cubicBezTo>
                  <a:cubicBezTo>
                    <a:pt x="34" y="195"/>
                    <a:pt x="64" y="218"/>
                    <a:pt x="94" y="218"/>
                  </a:cubicBezTo>
                  <a:cubicBezTo>
                    <a:pt x="120" y="218"/>
                    <a:pt x="142" y="203"/>
                    <a:pt x="169" y="169"/>
                  </a:cubicBezTo>
                  <a:lnTo>
                    <a:pt x="169" y="169"/>
                  </a:lnTo>
                  <a:cubicBezTo>
                    <a:pt x="154" y="173"/>
                    <a:pt x="147" y="176"/>
                    <a:pt x="139" y="176"/>
                  </a:cubicBezTo>
                  <a:cubicBezTo>
                    <a:pt x="109" y="176"/>
                    <a:pt x="128" y="128"/>
                    <a:pt x="109" y="113"/>
                  </a:cubicBezTo>
                  <a:cubicBezTo>
                    <a:pt x="157" y="113"/>
                    <a:pt x="165" y="139"/>
                    <a:pt x="169" y="169"/>
                  </a:cubicBezTo>
                  <a:cubicBezTo>
                    <a:pt x="228" y="135"/>
                    <a:pt x="243" y="83"/>
                    <a:pt x="247" y="19"/>
                  </a:cubicBezTo>
                  <a:cubicBezTo>
                    <a:pt x="247" y="1"/>
                    <a:pt x="232" y="4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8" name="Google Shape;42688;p28"/>
            <p:cNvSpPr/>
            <p:nvPr/>
          </p:nvSpPr>
          <p:spPr>
            <a:xfrm>
              <a:off x="-5032225" y="11044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60" y="72"/>
                  </a:moveTo>
                  <a:cubicBezTo>
                    <a:pt x="68" y="72"/>
                    <a:pt x="71" y="72"/>
                    <a:pt x="71" y="76"/>
                  </a:cubicBezTo>
                  <a:cubicBezTo>
                    <a:pt x="82" y="86"/>
                    <a:pt x="94" y="102"/>
                    <a:pt x="79" y="112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4" y="117"/>
                    <a:pt x="60" y="112"/>
                    <a:pt x="53" y="109"/>
                  </a:cubicBezTo>
                  <a:cubicBezTo>
                    <a:pt x="45" y="102"/>
                    <a:pt x="34" y="90"/>
                    <a:pt x="45" y="79"/>
                  </a:cubicBezTo>
                  <a:cubicBezTo>
                    <a:pt x="49" y="76"/>
                    <a:pt x="56" y="72"/>
                    <a:pt x="60" y="72"/>
                  </a:cubicBezTo>
                  <a:close/>
                  <a:moveTo>
                    <a:pt x="71" y="0"/>
                  </a:moveTo>
                  <a:cubicBezTo>
                    <a:pt x="56" y="0"/>
                    <a:pt x="37" y="8"/>
                    <a:pt x="19" y="23"/>
                  </a:cubicBezTo>
                  <a:cubicBezTo>
                    <a:pt x="1" y="135"/>
                    <a:pt x="75" y="195"/>
                    <a:pt x="146" y="259"/>
                  </a:cubicBezTo>
                  <a:cubicBezTo>
                    <a:pt x="150" y="262"/>
                    <a:pt x="154" y="262"/>
                    <a:pt x="158" y="262"/>
                  </a:cubicBezTo>
                  <a:cubicBezTo>
                    <a:pt x="165" y="262"/>
                    <a:pt x="172" y="259"/>
                    <a:pt x="180" y="255"/>
                  </a:cubicBezTo>
                  <a:cubicBezTo>
                    <a:pt x="184" y="210"/>
                    <a:pt x="187" y="169"/>
                    <a:pt x="154" y="131"/>
                  </a:cubicBezTo>
                  <a:cubicBezTo>
                    <a:pt x="146" y="124"/>
                    <a:pt x="139" y="120"/>
                    <a:pt x="127" y="112"/>
                  </a:cubicBezTo>
                  <a:cubicBezTo>
                    <a:pt x="113" y="135"/>
                    <a:pt x="116" y="162"/>
                    <a:pt x="113" y="191"/>
                  </a:cubicBezTo>
                  <a:cubicBezTo>
                    <a:pt x="56" y="157"/>
                    <a:pt x="105" y="131"/>
                    <a:pt x="116" y="105"/>
                  </a:cubicBezTo>
                  <a:lnTo>
                    <a:pt x="116" y="98"/>
                  </a:lnTo>
                  <a:cubicBezTo>
                    <a:pt x="101" y="83"/>
                    <a:pt x="105" y="79"/>
                    <a:pt x="113" y="79"/>
                  </a:cubicBezTo>
                  <a:cubicBezTo>
                    <a:pt x="116" y="79"/>
                    <a:pt x="116" y="79"/>
                    <a:pt x="120" y="83"/>
                  </a:cubicBezTo>
                  <a:lnTo>
                    <a:pt x="132" y="83"/>
                  </a:lnTo>
                  <a:cubicBezTo>
                    <a:pt x="135" y="83"/>
                    <a:pt x="135" y="83"/>
                    <a:pt x="139" y="79"/>
                  </a:cubicBezTo>
                  <a:cubicBezTo>
                    <a:pt x="127" y="64"/>
                    <a:pt x="127" y="49"/>
                    <a:pt x="132" y="34"/>
                  </a:cubicBezTo>
                  <a:cubicBezTo>
                    <a:pt x="113" y="12"/>
                    <a:pt x="94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9" name="Google Shape;42689;p28"/>
            <p:cNvSpPr/>
            <p:nvPr/>
          </p:nvSpPr>
          <p:spPr>
            <a:xfrm>
              <a:off x="-5128585" y="229534"/>
              <a:ext cx="11412" cy="6637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216" y="0"/>
                  </a:moveTo>
                  <a:cubicBezTo>
                    <a:pt x="213" y="4"/>
                    <a:pt x="209" y="7"/>
                    <a:pt x="205" y="11"/>
                  </a:cubicBezTo>
                  <a:cubicBezTo>
                    <a:pt x="187" y="23"/>
                    <a:pt x="168" y="26"/>
                    <a:pt x="149" y="26"/>
                  </a:cubicBezTo>
                  <a:cubicBezTo>
                    <a:pt x="104" y="26"/>
                    <a:pt x="64" y="4"/>
                    <a:pt x="19" y="0"/>
                  </a:cubicBezTo>
                  <a:lnTo>
                    <a:pt x="19" y="0"/>
                  </a:lnTo>
                  <a:cubicBezTo>
                    <a:pt x="22" y="33"/>
                    <a:pt x="19" y="71"/>
                    <a:pt x="0" y="101"/>
                  </a:cubicBezTo>
                  <a:lnTo>
                    <a:pt x="30" y="101"/>
                  </a:lnTo>
                  <a:cubicBezTo>
                    <a:pt x="82" y="101"/>
                    <a:pt x="135" y="108"/>
                    <a:pt x="179" y="135"/>
                  </a:cubicBezTo>
                  <a:cubicBezTo>
                    <a:pt x="187" y="135"/>
                    <a:pt x="194" y="138"/>
                    <a:pt x="202" y="138"/>
                  </a:cubicBezTo>
                  <a:cubicBezTo>
                    <a:pt x="213" y="138"/>
                    <a:pt x="221" y="135"/>
                    <a:pt x="231" y="130"/>
                  </a:cubicBezTo>
                  <a:cubicBezTo>
                    <a:pt x="216" y="94"/>
                    <a:pt x="209" y="52"/>
                    <a:pt x="239" y="18"/>
                  </a:cubicBezTo>
                  <a:cubicBezTo>
                    <a:pt x="231" y="11"/>
                    <a:pt x="224" y="7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0" name="Google Shape;42690;p28"/>
            <p:cNvSpPr/>
            <p:nvPr/>
          </p:nvSpPr>
          <p:spPr>
            <a:xfrm>
              <a:off x="-5065077" y="-113741"/>
              <a:ext cx="11078" cy="7688"/>
            </a:xfrm>
            <a:custGeom>
              <a:avLst/>
              <a:gdLst/>
              <a:ahLst/>
              <a:cxnLst/>
              <a:rect l="l" t="t" r="r" b="b"/>
              <a:pathLst>
                <a:path w="232" h="161" extrusionOk="0">
                  <a:moveTo>
                    <a:pt x="97" y="0"/>
                  </a:moveTo>
                  <a:cubicBezTo>
                    <a:pt x="79" y="4"/>
                    <a:pt x="61" y="8"/>
                    <a:pt x="45" y="16"/>
                  </a:cubicBezTo>
                  <a:cubicBezTo>
                    <a:pt x="0" y="45"/>
                    <a:pt x="35" y="90"/>
                    <a:pt x="35" y="128"/>
                  </a:cubicBezTo>
                  <a:cubicBezTo>
                    <a:pt x="61" y="128"/>
                    <a:pt x="83" y="142"/>
                    <a:pt x="102" y="161"/>
                  </a:cubicBezTo>
                  <a:cubicBezTo>
                    <a:pt x="116" y="157"/>
                    <a:pt x="131" y="147"/>
                    <a:pt x="147" y="147"/>
                  </a:cubicBezTo>
                  <a:lnTo>
                    <a:pt x="154" y="147"/>
                  </a:lnTo>
                  <a:cubicBezTo>
                    <a:pt x="169" y="138"/>
                    <a:pt x="184" y="128"/>
                    <a:pt x="195" y="120"/>
                  </a:cubicBezTo>
                  <a:cubicBezTo>
                    <a:pt x="191" y="117"/>
                    <a:pt x="186" y="116"/>
                    <a:pt x="180" y="116"/>
                  </a:cubicBezTo>
                  <a:cubicBezTo>
                    <a:pt x="176" y="116"/>
                    <a:pt x="171" y="116"/>
                    <a:pt x="166" y="116"/>
                  </a:cubicBezTo>
                  <a:cubicBezTo>
                    <a:pt x="156" y="116"/>
                    <a:pt x="146" y="114"/>
                    <a:pt x="139" y="102"/>
                  </a:cubicBezTo>
                  <a:cubicBezTo>
                    <a:pt x="150" y="86"/>
                    <a:pt x="165" y="83"/>
                    <a:pt x="176" y="83"/>
                  </a:cubicBezTo>
                  <a:cubicBezTo>
                    <a:pt x="195" y="83"/>
                    <a:pt x="210" y="90"/>
                    <a:pt x="225" y="105"/>
                  </a:cubicBezTo>
                  <a:cubicBezTo>
                    <a:pt x="232" y="45"/>
                    <a:pt x="210" y="12"/>
                    <a:pt x="150" y="4"/>
                  </a:cubicBezTo>
                  <a:cubicBezTo>
                    <a:pt x="139" y="19"/>
                    <a:pt x="128" y="30"/>
                    <a:pt x="120" y="30"/>
                  </a:cubicBezTo>
                  <a:cubicBezTo>
                    <a:pt x="113" y="30"/>
                    <a:pt x="102" y="19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1" name="Google Shape;42691;p28"/>
            <p:cNvSpPr/>
            <p:nvPr/>
          </p:nvSpPr>
          <p:spPr>
            <a:xfrm>
              <a:off x="-4883723" y="140241"/>
              <a:ext cx="16474" cy="7736"/>
            </a:xfrm>
            <a:custGeom>
              <a:avLst/>
              <a:gdLst/>
              <a:ahLst/>
              <a:cxnLst/>
              <a:rect l="l" t="t" r="r" b="b"/>
              <a:pathLst>
                <a:path w="345" h="162" extrusionOk="0">
                  <a:moveTo>
                    <a:pt x="188" y="1"/>
                  </a:moveTo>
                  <a:cubicBezTo>
                    <a:pt x="162" y="16"/>
                    <a:pt x="131" y="19"/>
                    <a:pt x="112" y="42"/>
                  </a:cubicBezTo>
                  <a:cubicBezTo>
                    <a:pt x="79" y="42"/>
                    <a:pt x="49" y="35"/>
                    <a:pt x="23" y="9"/>
                  </a:cubicBezTo>
                  <a:cubicBezTo>
                    <a:pt x="19" y="9"/>
                    <a:pt x="15" y="4"/>
                    <a:pt x="12" y="1"/>
                  </a:cubicBezTo>
                  <a:lnTo>
                    <a:pt x="12" y="1"/>
                  </a:lnTo>
                  <a:cubicBezTo>
                    <a:pt x="0" y="42"/>
                    <a:pt x="19" y="61"/>
                    <a:pt x="60" y="61"/>
                  </a:cubicBezTo>
                  <a:cubicBezTo>
                    <a:pt x="64" y="61"/>
                    <a:pt x="72" y="57"/>
                    <a:pt x="72" y="57"/>
                  </a:cubicBezTo>
                  <a:lnTo>
                    <a:pt x="75" y="57"/>
                  </a:lnTo>
                  <a:cubicBezTo>
                    <a:pt x="120" y="98"/>
                    <a:pt x="172" y="124"/>
                    <a:pt x="229" y="147"/>
                  </a:cubicBezTo>
                  <a:cubicBezTo>
                    <a:pt x="259" y="154"/>
                    <a:pt x="288" y="143"/>
                    <a:pt x="311" y="161"/>
                  </a:cubicBezTo>
                  <a:cubicBezTo>
                    <a:pt x="322" y="158"/>
                    <a:pt x="333" y="158"/>
                    <a:pt x="345" y="154"/>
                  </a:cubicBezTo>
                  <a:lnTo>
                    <a:pt x="345" y="147"/>
                  </a:lnTo>
                  <a:lnTo>
                    <a:pt x="341" y="147"/>
                  </a:lnTo>
                  <a:cubicBezTo>
                    <a:pt x="329" y="132"/>
                    <a:pt x="296" y="143"/>
                    <a:pt x="296" y="116"/>
                  </a:cubicBezTo>
                  <a:cubicBezTo>
                    <a:pt x="296" y="94"/>
                    <a:pt x="322" y="94"/>
                    <a:pt x="337" y="83"/>
                  </a:cubicBezTo>
                  <a:cubicBezTo>
                    <a:pt x="322" y="68"/>
                    <a:pt x="303" y="57"/>
                    <a:pt x="285" y="57"/>
                  </a:cubicBezTo>
                  <a:cubicBezTo>
                    <a:pt x="274" y="57"/>
                    <a:pt x="262" y="64"/>
                    <a:pt x="247" y="71"/>
                  </a:cubicBezTo>
                  <a:lnTo>
                    <a:pt x="243" y="71"/>
                  </a:lnTo>
                  <a:cubicBezTo>
                    <a:pt x="217" y="71"/>
                    <a:pt x="198" y="87"/>
                    <a:pt x="184" y="113"/>
                  </a:cubicBezTo>
                  <a:cubicBezTo>
                    <a:pt x="165" y="64"/>
                    <a:pt x="202" y="53"/>
                    <a:pt x="221" y="31"/>
                  </a:cubicBezTo>
                  <a:cubicBezTo>
                    <a:pt x="224" y="27"/>
                    <a:pt x="229" y="23"/>
                    <a:pt x="232" y="19"/>
                  </a:cubicBezTo>
                  <a:cubicBezTo>
                    <a:pt x="214" y="16"/>
                    <a:pt x="198" y="16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2" name="Google Shape;42692;p28"/>
            <p:cNvSpPr/>
            <p:nvPr/>
          </p:nvSpPr>
          <p:spPr>
            <a:xfrm>
              <a:off x="-5041871" y="248777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75" y="1"/>
                  </a:moveTo>
                  <a:cubicBezTo>
                    <a:pt x="64" y="1"/>
                    <a:pt x="56" y="5"/>
                    <a:pt x="53" y="15"/>
                  </a:cubicBezTo>
                  <a:cubicBezTo>
                    <a:pt x="42" y="53"/>
                    <a:pt x="1" y="83"/>
                    <a:pt x="20" y="131"/>
                  </a:cubicBezTo>
                  <a:cubicBezTo>
                    <a:pt x="30" y="136"/>
                    <a:pt x="38" y="146"/>
                    <a:pt x="49" y="146"/>
                  </a:cubicBezTo>
                  <a:cubicBezTo>
                    <a:pt x="56" y="146"/>
                    <a:pt x="60" y="143"/>
                    <a:pt x="64" y="131"/>
                  </a:cubicBezTo>
                  <a:cubicBezTo>
                    <a:pt x="79" y="105"/>
                    <a:pt x="87" y="94"/>
                    <a:pt x="94" y="94"/>
                  </a:cubicBezTo>
                  <a:cubicBezTo>
                    <a:pt x="109" y="94"/>
                    <a:pt x="116" y="117"/>
                    <a:pt x="127" y="139"/>
                  </a:cubicBezTo>
                  <a:cubicBezTo>
                    <a:pt x="158" y="120"/>
                    <a:pt x="142" y="79"/>
                    <a:pt x="161" y="53"/>
                  </a:cubicBezTo>
                  <a:cubicBezTo>
                    <a:pt x="203" y="75"/>
                    <a:pt x="180" y="146"/>
                    <a:pt x="236" y="146"/>
                  </a:cubicBezTo>
                  <a:cubicBezTo>
                    <a:pt x="236" y="150"/>
                    <a:pt x="239" y="150"/>
                    <a:pt x="239" y="150"/>
                  </a:cubicBezTo>
                  <a:lnTo>
                    <a:pt x="239" y="146"/>
                  </a:lnTo>
                  <a:cubicBezTo>
                    <a:pt x="244" y="124"/>
                    <a:pt x="251" y="98"/>
                    <a:pt x="236" y="75"/>
                  </a:cubicBezTo>
                  <a:cubicBezTo>
                    <a:pt x="229" y="60"/>
                    <a:pt x="221" y="41"/>
                    <a:pt x="236" y="27"/>
                  </a:cubicBezTo>
                  <a:cubicBezTo>
                    <a:pt x="195" y="19"/>
                    <a:pt x="150" y="23"/>
                    <a:pt x="105" y="8"/>
                  </a:cubicBezTo>
                  <a:cubicBezTo>
                    <a:pt x="98" y="5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3" name="Google Shape;42693;p28"/>
            <p:cNvSpPr/>
            <p:nvPr/>
          </p:nvSpPr>
          <p:spPr>
            <a:xfrm>
              <a:off x="-4981706" y="125964"/>
              <a:ext cx="12176" cy="8786"/>
            </a:xfrm>
            <a:custGeom>
              <a:avLst/>
              <a:gdLst/>
              <a:ahLst/>
              <a:cxnLst/>
              <a:rect l="l" t="t" r="r" b="b"/>
              <a:pathLst>
                <a:path w="255" h="184" extrusionOk="0">
                  <a:moveTo>
                    <a:pt x="0" y="1"/>
                  </a:moveTo>
                  <a:cubicBezTo>
                    <a:pt x="0" y="49"/>
                    <a:pt x="52" y="87"/>
                    <a:pt x="26" y="143"/>
                  </a:cubicBezTo>
                  <a:cubicBezTo>
                    <a:pt x="45" y="146"/>
                    <a:pt x="56" y="184"/>
                    <a:pt x="75" y="184"/>
                  </a:cubicBezTo>
                  <a:cubicBezTo>
                    <a:pt x="86" y="184"/>
                    <a:pt x="94" y="177"/>
                    <a:pt x="105" y="154"/>
                  </a:cubicBezTo>
                  <a:cubicBezTo>
                    <a:pt x="112" y="158"/>
                    <a:pt x="120" y="158"/>
                    <a:pt x="128" y="158"/>
                  </a:cubicBezTo>
                  <a:cubicBezTo>
                    <a:pt x="168" y="158"/>
                    <a:pt x="187" y="109"/>
                    <a:pt x="228" y="109"/>
                  </a:cubicBezTo>
                  <a:cubicBezTo>
                    <a:pt x="217" y="79"/>
                    <a:pt x="254" y="65"/>
                    <a:pt x="247" y="38"/>
                  </a:cubicBezTo>
                  <a:lnTo>
                    <a:pt x="247" y="38"/>
                  </a:lnTo>
                  <a:cubicBezTo>
                    <a:pt x="235" y="42"/>
                    <a:pt x="221" y="49"/>
                    <a:pt x="209" y="49"/>
                  </a:cubicBezTo>
                  <a:cubicBezTo>
                    <a:pt x="199" y="49"/>
                    <a:pt x="187" y="42"/>
                    <a:pt x="187" y="12"/>
                  </a:cubicBezTo>
                  <a:cubicBezTo>
                    <a:pt x="173" y="20"/>
                    <a:pt x="157" y="30"/>
                    <a:pt x="139" y="30"/>
                  </a:cubicBezTo>
                  <a:lnTo>
                    <a:pt x="131" y="30"/>
                  </a:lnTo>
                  <a:cubicBezTo>
                    <a:pt x="131" y="65"/>
                    <a:pt x="123" y="79"/>
                    <a:pt x="105" y="79"/>
                  </a:cubicBezTo>
                  <a:cubicBezTo>
                    <a:pt x="94" y="79"/>
                    <a:pt x="75" y="75"/>
                    <a:pt x="52" y="61"/>
                  </a:cubicBezTo>
                  <a:cubicBezTo>
                    <a:pt x="42" y="49"/>
                    <a:pt x="42" y="34"/>
                    <a:pt x="45" y="20"/>
                  </a:cubicBezTo>
                  <a:cubicBezTo>
                    <a:pt x="30" y="12"/>
                    <a:pt x="16" y="1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4" name="Google Shape;42694;p28"/>
            <p:cNvSpPr/>
            <p:nvPr/>
          </p:nvSpPr>
          <p:spPr>
            <a:xfrm>
              <a:off x="-5136081" y="157957"/>
              <a:ext cx="8213" cy="11651"/>
            </a:xfrm>
            <a:custGeom>
              <a:avLst/>
              <a:gdLst/>
              <a:ahLst/>
              <a:cxnLst/>
              <a:rect l="l" t="t" r="r" b="b"/>
              <a:pathLst>
                <a:path w="172" h="244" extrusionOk="0">
                  <a:moveTo>
                    <a:pt x="90" y="0"/>
                  </a:moveTo>
                  <a:cubicBezTo>
                    <a:pt x="71" y="0"/>
                    <a:pt x="56" y="26"/>
                    <a:pt x="37" y="30"/>
                  </a:cubicBezTo>
                  <a:cubicBezTo>
                    <a:pt x="14" y="33"/>
                    <a:pt x="0" y="52"/>
                    <a:pt x="4" y="82"/>
                  </a:cubicBezTo>
                  <a:cubicBezTo>
                    <a:pt x="11" y="104"/>
                    <a:pt x="7" y="131"/>
                    <a:pt x="45" y="138"/>
                  </a:cubicBezTo>
                  <a:cubicBezTo>
                    <a:pt x="67" y="142"/>
                    <a:pt x="93" y="149"/>
                    <a:pt x="71" y="194"/>
                  </a:cubicBezTo>
                  <a:cubicBezTo>
                    <a:pt x="67" y="206"/>
                    <a:pt x="90" y="243"/>
                    <a:pt x="135" y="243"/>
                  </a:cubicBezTo>
                  <a:cubicBezTo>
                    <a:pt x="135" y="243"/>
                    <a:pt x="138" y="239"/>
                    <a:pt x="142" y="239"/>
                  </a:cubicBezTo>
                  <a:cubicBezTo>
                    <a:pt x="123" y="198"/>
                    <a:pt x="104" y="164"/>
                    <a:pt x="138" y="123"/>
                  </a:cubicBezTo>
                  <a:cubicBezTo>
                    <a:pt x="171" y="82"/>
                    <a:pt x="135" y="45"/>
                    <a:pt x="112" y="14"/>
                  </a:cubicBezTo>
                  <a:cubicBezTo>
                    <a:pt x="104" y="4"/>
                    <a:pt x="97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5" name="Google Shape;42695;p28"/>
            <p:cNvSpPr/>
            <p:nvPr/>
          </p:nvSpPr>
          <p:spPr>
            <a:xfrm>
              <a:off x="-5007777" y="-156047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91" y="1"/>
                  </a:moveTo>
                  <a:cubicBezTo>
                    <a:pt x="72" y="1"/>
                    <a:pt x="57" y="15"/>
                    <a:pt x="41" y="27"/>
                  </a:cubicBezTo>
                  <a:cubicBezTo>
                    <a:pt x="1" y="56"/>
                    <a:pt x="1" y="91"/>
                    <a:pt x="49" y="143"/>
                  </a:cubicBezTo>
                  <a:cubicBezTo>
                    <a:pt x="60" y="153"/>
                    <a:pt x="68" y="172"/>
                    <a:pt x="83" y="172"/>
                  </a:cubicBezTo>
                  <a:cubicBezTo>
                    <a:pt x="86" y="172"/>
                    <a:pt x="94" y="169"/>
                    <a:pt x="101" y="161"/>
                  </a:cubicBezTo>
                  <a:cubicBezTo>
                    <a:pt x="131" y="153"/>
                    <a:pt x="169" y="153"/>
                    <a:pt x="176" y="117"/>
                  </a:cubicBezTo>
                  <a:cubicBezTo>
                    <a:pt x="184" y="79"/>
                    <a:pt x="161" y="49"/>
                    <a:pt x="131" y="27"/>
                  </a:cubicBezTo>
                  <a:cubicBezTo>
                    <a:pt x="120" y="19"/>
                    <a:pt x="109" y="12"/>
                    <a:pt x="98" y="1"/>
                  </a:cubicBezTo>
                  <a:lnTo>
                    <a:pt x="98" y="1"/>
                  </a:lnTo>
                  <a:cubicBezTo>
                    <a:pt x="98" y="1"/>
                    <a:pt x="101" y="4"/>
                    <a:pt x="105" y="4"/>
                  </a:cubicBezTo>
                  <a:cubicBezTo>
                    <a:pt x="101" y="1"/>
                    <a:pt x="98" y="1"/>
                    <a:pt x="98" y="1"/>
                  </a:cubicBezTo>
                  <a:lnTo>
                    <a:pt x="98" y="1"/>
                  </a:lnTo>
                  <a:cubicBezTo>
                    <a:pt x="98" y="1"/>
                    <a:pt x="98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6" name="Google Shape;42696;p28"/>
            <p:cNvSpPr/>
            <p:nvPr/>
          </p:nvSpPr>
          <p:spPr>
            <a:xfrm>
              <a:off x="-4955109" y="-47512"/>
              <a:ext cx="12176" cy="10935"/>
            </a:xfrm>
            <a:custGeom>
              <a:avLst/>
              <a:gdLst/>
              <a:ahLst/>
              <a:cxnLst/>
              <a:rect l="l" t="t" r="r" b="b"/>
              <a:pathLst>
                <a:path w="255" h="229" extrusionOk="0">
                  <a:moveTo>
                    <a:pt x="154" y="0"/>
                  </a:moveTo>
                  <a:cubicBezTo>
                    <a:pt x="146" y="0"/>
                    <a:pt x="139" y="4"/>
                    <a:pt x="131" y="8"/>
                  </a:cubicBezTo>
                  <a:cubicBezTo>
                    <a:pt x="123" y="11"/>
                    <a:pt x="116" y="16"/>
                    <a:pt x="109" y="16"/>
                  </a:cubicBezTo>
                  <a:cubicBezTo>
                    <a:pt x="105" y="16"/>
                    <a:pt x="101" y="16"/>
                    <a:pt x="94" y="8"/>
                  </a:cubicBezTo>
                  <a:lnTo>
                    <a:pt x="90" y="8"/>
                  </a:lnTo>
                  <a:cubicBezTo>
                    <a:pt x="64" y="8"/>
                    <a:pt x="56" y="30"/>
                    <a:pt x="42" y="45"/>
                  </a:cubicBezTo>
                  <a:cubicBezTo>
                    <a:pt x="53" y="42"/>
                    <a:pt x="64" y="42"/>
                    <a:pt x="71" y="42"/>
                  </a:cubicBezTo>
                  <a:lnTo>
                    <a:pt x="75" y="42"/>
                  </a:lnTo>
                  <a:cubicBezTo>
                    <a:pt x="94" y="42"/>
                    <a:pt x="101" y="52"/>
                    <a:pt x="101" y="75"/>
                  </a:cubicBezTo>
                  <a:cubicBezTo>
                    <a:pt x="97" y="90"/>
                    <a:pt x="90" y="97"/>
                    <a:pt x="82" y="97"/>
                  </a:cubicBezTo>
                  <a:cubicBezTo>
                    <a:pt x="75" y="97"/>
                    <a:pt x="71" y="94"/>
                    <a:pt x="64" y="90"/>
                  </a:cubicBezTo>
                  <a:cubicBezTo>
                    <a:pt x="49" y="86"/>
                    <a:pt x="37" y="75"/>
                    <a:pt x="26" y="71"/>
                  </a:cubicBezTo>
                  <a:lnTo>
                    <a:pt x="26" y="71"/>
                  </a:lnTo>
                  <a:cubicBezTo>
                    <a:pt x="0" y="135"/>
                    <a:pt x="53" y="176"/>
                    <a:pt x="75" y="228"/>
                  </a:cubicBezTo>
                  <a:cubicBezTo>
                    <a:pt x="101" y="195"/>
                    <a:pt x="105" y="138"/>
                    <a:pt x="161" y="138"/>
                  </a:cubicBezTo>
                  <a:lnTo>
                    <a:pt x="172" y="138"/>
                  </a:lnTo>
                  <a:cubicBezTo>
                    <a:pt x="187" y="142"/>
                    <a:pt x="199" y="150"/>
                    <a:pt x="210" y="157"/>
                  </a:cubicBezTo>
                  <a:lnTo>
                    <a:pt x="228" y="157"/>
                  </a:lnTo>
                  <a:cubicBezTo>
                    <a:pt x="236" y="135"/>
                    <a:pt x="254" y="112"/>
                    <a:pt x="244" y="90"/>
                  </a:cubicBezTo>
                  <a:cubicBezTo>
                    <a:pt x="239" y="86"/>
                    <a:pt x="236" y="83"/>
                    <a:pt x="232" y="78"/>
                  </a:cubicBezTo>
                  <a:cubicBezTo>
                    <a:pt x="217" y="120"/>
                    <a:pt x="165" y="83"/>
                    <a:pt x="142" y="120"/>
                  </a:cubicBezTo>
                  <a:cubicBezTo>
                    <a:pt x="139" y="120"/>
                    <a:pt x="127" y="109"/>
                    <a:pt x="123" y="101"/>
                  </a:cubicBezTo>
                  <a:cubicBezTo>
                    <a:pt x="113" y="78"/>
                    <a:pt x="131" y="75"/>
                    <a:pt x="142" y="68"/>
                  </a:cubicBezTo>
                  <a:cubicBezTo>
                    <a:pt x="154" y="49"/>
                    <a:pt x="161" y="30"/>
                    <a:pt x="172" y="8"/>
                  </a:cubicBezTo>
                  <a:cubicBezTo>
                    <a:pt x="165" y="4"/>
                    <a:pt x="161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7" name="Google Shape;42697;p28"/>
            <p:cNvSpPr/>
            <p:nvPr/>
          </p:nvSpPr>
          <p:spPr>
            <a:xfrm>
              <a:off x="-5426354" y="-107151"/>
              <a:ext cx="10600" cy="11508"/>
            </a:xfrm>
            <a:custGeom>
              <a:avLst/>
              <a:gdLst/>
              <a:ahLst/>
              <a:cxnLst/>
              <a:rect l="l" t="t" r="r" b="b"/>
              <a:pathLst>
                <a:path w="222" h="241" extrusionOk="0">
                  <a:moveTo>
                    <a:pt x="27" y="0"/>
                  </a:moveTo>
                  <a:cubicBezTo>
                    <a:pt x="38" y="35"/>
                    <a:pt x="1" y="53"/>
                    <a:pt x="8" y="87"/>
                  </a:cubicBezTo>
                  <a:cubicBezTo>
                    <a:pt x="12" y="83"/>
                    <a:pt x="15" y="76"/>
                    <a:pt x="23" y="71"/>
                  </a:cubicBezTo>
                  <a:cubicBezTo>
                    <a:pt x="27" y="64"/>
                    <a:pt x="34" y="53"/>
                    <a:pt x="42" y="53"/>
                  </a:cubicBezTo>
                  <a:cubicBezTo>
                    <a:pt x="53" y="57"/>
                    <a:pt x="42" y="76"/>
                    <a:pt x="49" y="83"/>
                  </a:cubicBezTo>
                  <a:cubicBezTo>
                    <a:pt x="101" y="109"/>
                    <a:pt x="98" y="161"/>
                    <a:pt x="109" y="206"/>
                  </a:cubicBezTo>
                  <a:cubicBezTo>
                    <a:pt x="101" y="218"/>
                    <a:pt x="94" y="228"/>
                    <a:pt x="101" y="240"/>
                  </a:cubicBezTo>
                  <a:cubicBezTo>
                    <a:pt x="113" y="225"/>
                    <a:pt x="135" y="221"/>
                    <a:pt x="150" y="210"/>
                  </a:cubicBezTo>
                  <a:cubicBezTo>
                    <a:pt x="195" y="188"/>
                    <a:pt x="222" y="150"/>
                    <a:pt x="217" y="98"/>
                  </a:cubicBezTo>
                  <a:lnTo>
                    <a:pt x="217" y="98"/>
                  </a:lnTo>
                  <a:cubicBezTo>
                    <a:pt x="199" y="109"/>
                    <a:pt x="177" y="135"/>
                    <a:pt x="158" y="135"/>
                  </a:cubicBezTo>
                  <a:cubicBezTo>
                    <a:pt x="150" y="135"/>
                    <a:pt x="146" y="135"/>
                    <a:pt x="143" y="128"/>
                  </a:cubicBezTo>
                  <a:cubicBezTo>
                    <a:pt x="113" y="105"/>
                    <a:pt x="139" y="71"/>
                    <a:pt x="161" y="45"/>
                  </a:cubicBezTo>
                  <a:cubicBezTo>
                    <a:pt x="161" y="45"/>
                    <a:pt x="165" y="45"/>
                    <a:pt x="165" y="42"/>
                  </a:cubicBezTo>
                  <a:lnTo>
                    <a:pt x="165" y="38"/>
                  </a:lnTo>
                  <a:cubicBezTo>
                    <a:pt x="154" y="16"/>
                    <a:pt x="132" y="4"/>
                    <a:pt x="113" y="4"/>
                  </a:cubicBezTo>
                  <a:cubicBezTo>
                    <a:pt x="101" y="4"/>
                    <a:pt x="87" y="9"/>
                    <a:pt x="82" y="16"/>
                  </a:cubicBezTo>
                  <a:cubicBezTo>
                    <a:pt x="75" y="23"/>
                    <a:pt x="68" y="27"/>
                    <a:pt x="65" y="27"/>
                  </a:cubicBezTo>
                  <a:cubicBezTo>
                    <a:pt x="56" y="27"/>
                    <a:pt x="49" y="19"/>
                    <a:pt x="46" y="12"/>
                  </a:cubicBezTo>
                  <a:cubicBezTo>
                    <a:pt x="42" y="4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8" name="Google Shape;42698;p28"/>
            <p:cNvSpPr/>
            <p:nvPr/>
          </p:nvSpPr>
          <p:spPr>
            <a:xfrm>
              <a:off x="-5269447" y="281772"/>
              <a:ext cx="10218" cy="955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28" y="1"/>
                  </a:moveTo>
                  <a:cubicBezTo>
                    <a:pt x="105" y="1"/>
                    <a:pt x="83" y="5"/>
                    <a:pt x="57" y="9"/>
                  </a:cubicBezTo>
                  <a:cubicBezTo>
                    <a:pt x="45" y="20"/>
                    <a:pt x="8" y="28"/>
                    <a:pt x="41" y="50"/>
                  </a:cubicBezTo>
                  <a:cubicBezTo>
                    <a:pt x="86" y="83"/>
                    <a:pt x="64" y="106"/>
                    <a:pt x="38" y="135"/>
                  </a:cubicBezTo>
                  <a:cubicBezTo>
                    <a:pt x="23" y="151"/>
                    <a:pt x="0" y="162"/>
                    <a:pt x="15" y="188"/>
                  </a:cubicBezTo>
                  <a:cubicBezTo>
                    <a:pt x="19" y="195"/>
                    <a:pt x="26" y="199"/>
                    <a:pt x="34" y="199"/>
                  </a:cubicBezTo>
                  <a:cubicBezTo>
                    <a:pt x="38" y="199"/>
                    <a:pt x="45" y="195"/>
                    <a:pt x="49" y="192"/>
                  </a:cubicBezTo>
                  <a:cubicBezTo>
                    <a:pt x="57" y="192"/>
                    <a:pt x="60" y="188"/>
                    <a:pt x="67" y="188"/>
                  </a:cubicBezTo>
                  <a:lnTo>
                    <a:pt x="71" y="188"/>
                  </a:lnTo>
                  <a:cubicBezTo>
                    <a:pt x="76" y="188"/>
                    <a:pt x="76" y="185"/>
                    <a:pt x="79" y="180"/>
                  </a:cubicBezTo>
                  <a:cubicBezTo>
                    <a:pt x="94" y="158"/>
                    <a:pt x="109" y="140"/>
                    <a:pt x="138" y="132"/>
                  </a:cubicBezTo>
                  <a:cubicBezTo>
                    <a:pt x="146" y="106"/>
                    <a:pt x="176" y="95"/>
                    <a:pt x="172" y="61"/>
                  </a:cubicBezTo>
                  <a:cubicBezTo>
                    <a:pt x="165" y="35"/>
                    <a:pt x="165" y="31"/>
                    <a:pt x="172" y="31"/>
                  </a:cubicBezTo>
                  <a:cubicBezTo>
                    <a:pt x="180" y="31"/>
                    <a:pt x="183" y="31"/>
                    <a:pt x="191" y="35"/>
                  </a:cubicBezTo>
                  <a:cubicBezTo>
                    <a:pt x="198" y="38"/>
                    <a:pt x="202" y="38"/>
                    <a:pt x="210" y="38"/>
                  </a:cubicBezTo>
                  <a:cubicBezTo>
                    <a:pt x="210" y="38"/>
                    <a:pt x="214" y="38"/>
                    <a:pt x="214" y="35"/>
                  </a:cubicBezTo>
                  <a:cubicBezTo>
                    <a:pt x="188" y="9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9" name="Google Shape;42699;p28"/>
            <p:cNvSpPr/>
            <p:nvPr/>
          </p:nvSpPr>
          <p:spPr>
            <a:xfrm>
              <a:off x="-5207706" y="238606"/>
              <a:ext cx="11126" cy="12176"/>
            </a:xfrm>
            <a:custGeom>
              <a:avLst/>
              <a:gdLst/>
              <a:ahLst/>
              <a:cxnLst/>
              <a:rect l="l" t="t" r="r" b="b"/>
              <a:pathLst>
                <a:path w="233" h="255" extrusionOk="0">
                  <a:moveTo>
                    <a:pt x="30" y="0"/>
                  </a:moveTo>
                  <a:cubicBezTo>
                    <a:pt x="20" y="8"/>
                    <a:pt x="16" y="19"/>
                    <a:pt x="23" y="35"/>
                  </a:cubicBezTo>
                  <a:cubicBezTo>
                    <a:pt x="30" y="42"/>
                    <a:pt x="42" y="52"/>
                    <a:pt x="30" y="64"/>
                  </a:cubicBezTo>
                  <a:cubicBezTo>
                    <a:pt x="1" y="105"/>
                    <a:pt x="23" y="116"/>
                    <a:pt x="61" y="116"/>
                  </a:cubicBezTo>
                  <a:lnTo>
                    <a:pt x="65" y="116"/>
                  </a:lnTo>
                  <a:cubicBezTo>
                    <a:pt x="65" y="142"/>
                    <a:pt x="27" y="154"/>
                    <a:pt x="39" y="183"/>
                  </a:cubicBezTo>
                  <a:cubicBezTo>
                    <a:pt x="53" y="180"/>
                    <a:pt x="65" y="180"/>
                    <a:pt x="75" y="180"/>
                  </a:cubicBezTo>
                  <a:cubicBezTo>
                    <a:pt x="113" y="180"/>
                    <a:pt x="143" y="199"/>
                    <a:pt x="169" y="228"/>
                  </a:cubicBezTo>
                  <a:cubicBezTo>
                    <a:pt x="180" y="244"/>
                    <a:pt x="191" y="254"/>
                    <a:pt x="206" y="254"/>
                  </a:cubicBezTo>
                  <a:cubicBezTo>
                    <a:pt x="214" y="254"/>
                    <a:pt x="222" y="251"/>
                    <a:pt x="232" y="247"/>
                  </a:cubicBezTo>
                  <a:lnTo>
                    <a:pt x="232" y="240"/>
                  </a:lnTo>
                  <a:lnTo>
                    <a:pt x="232" y="236"/>
                  </a:lnTo>
                  <a:cubicBezTo>
                    <a:pt x="229" y="236"/>
                    <a:pt x="229" y="240"/>
                    <a:pt x="229" y="240"/>
                  </a:cubicBezTo>
                  <a:cubicBezTo>
                    <a:pt x="222" y="236"/>
                    <a:pt x="210" y="236"/>
                    <a:pt x="206" y="232"/>
                  </a:cubicBezTo>
                  <a:cubicBezTo>
                    <a:pt x="173" y="206"/>
                    <a:pt x="196" y="161"/>
                    <a:pt x="177" y="128"/>
                  </a:cubicBezTo>
                  <a:cubicBezTo>
                    <a:pt x="165" y="109"/>
                    <a:pt x="206" y="109"/>
                    <a:pt x="214" y="90"/>
                  </a:cubicBezTo>
                  <a:cubicBezTo>
                    <a:pt x="210" y="87"/>
                    <a:pt x="206" y="83"/>
                    <a:pt x="203" y="79"/>
                  </a:cubicBezTo>
                  <a:cubicBezTo>
                    <a:pt x="187" y="87"/>
                    <a:pt x="169" y="102"/>
                    <a:pt x="158" y="102"/>
                  </a:cubicBezTo>
                  <a:cubicBezTo>
                    <a:pt x="146" y="102"/>
                    <a:pt x="139" y="94"/>
                    <a:pt x="135" y="68"/>
                  </a:cubicBezTo>
                  <a:cubicBezTo>
                    <a:pt x="124" y="79"/>
                    <a:pt x="113" y="83"/>
                    <a:pt x="101" y="83"/>
                  </a:cubicBezTo>
                  <a:cubicBezTo>
                    <a:pt x="91" y="83"/>
                    <a:pt x="79" y="75"/>
                    <a:pt x="68" y="57"/>
                  </a:cubicBezTo>
                  <a:cubicBezTo>
                    <a:pt x="57" y="38"/>
                    <a:pt x="65" y="4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0" name="Google Shape;42700;p28"/>
            <p:cNvSpPr/>
            <p:nvPr/>
          </p:nvSpPr>
          <p:spPr>
            <a:xfrm>
              <a:off x="-5285348" y="91345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8" y="169"/>
                  </a:moveTo>
                  <a:cubicBezTo>
                    <a:pt x="12" y="172"/>
                    <a:pt x="12" y="176"/>
                    <a:pt x="16" y="176"/>
                  </a:cubicBezTo>
                  <a:cubicBezTo>
                    <a:pt x="16" y="172"/>
                    <a:pt x="12" y="172"/>
                    <a:pt x="8" y="169"/>
                  </a:cubicBezTo>
                  <a:close/>
                  <a:moveTo>
                    <a:pt x="23" y="1"/>
                  </a:moveTo>
                  <a:cubicBezTo>
                    <a:pt x="19" y="1"/>
                    <a:pt x="16" y="4"/>
                    <a:pt x="8" y="15"/>
                  </a:cubicBezTo>
                  <a:cubicBezTo>
                    <a:pt x="23" y="23"/>
                    <a:pt x="38" y="41"/>
                    <a:pt x="31" y="49"/>
                  </a:cubicBezTo>
                  <a:cubicBezTo>
                    <a:pt x="0" y="91"/>
                    <a:pt x="34" y="135"/>
                    <a:pt x="16" y="176"/>
                  </a:cubicBezTo>
                  <a:cubicBezTo>
                    <a:pt x="16" y="180"/>
                    <a:pt x="12" y="184"/>
                    <a:pt x="8" y="188"/>
                  </a:cubicBezTo>
                  <a:cubicBezTo>
                    <a:pt x="19" y="198"/>
                    <a:pt x="31" y="206"/>
                    <a:pt x="42" y="217"/>
                  </a:cubicBezTo>
                  <a:cubicBezTo>
                    <a:pt x="60" y="214"/>
                    <a:pt x="72" y="198"/>
                    <a:pt x="76" y="180"/>
                  </a:cubicBezTo>
                  <a:cubicBezTo>
                    <a:pt x="76" y="162"/>
                    <a:pt x="60" y="146"/>
                    <a:pt x="57" y="127"/>
                  </a:cubicBezTo>
                  <a:cubicBezTo>
                    <a:pt x="53" y="105"/>
                    <a:pt x="60" y="94"/>
                    <a:pt x="72" y="94"/>
                  </a:cubicBezTo>
                  <a:cubicBezTo>
                    <a:pt x="79" y="94"/>
                    <a:pt x="86" y="98"/>
                    <a:pt x="98" y="101"/>
                  </a:cubicBezTo>
                  <a:cubicBezTo>
                    <a:pt x="113" y="105"/>
                    <a:pt x="128" y="124"/>
                    <a:pt x="143" y="124"/>
                  </a:cubicBezTo>
                  <a:cubicBezTo>
                    <a:pt x="150" y="124"/>
                    <a:pt x="157" y="124"/>
                    <a:pt x="165" y="117"/>
                  </a:cubicBezTo>
                  <a:cubicBezTo>
                    <a:pt x="169" y="117"/>
                    <a:pt x="173" y="113"/>
                    <a:pt x="176" y="113"/>
                  </a:cubicBezTo>
                  <a:cubicBezTo>
                    <a:pt x="184" y="113"/>
                    <a:pt x="191" y="120"/>
                    <a:pt x="199" y="124"/>
                  </a:cubicBezTo>
                  <a:cubicBezTo>
                    <a:pt x="202" y="98"/>
                    <a:pt x="229" y="91"/>
                    <a:pt x="247" y="68"/>
                  </a:cubicBezTo>
                  <a:lnTo>
                    <a:pt x="236" y="68"/>
                  </a:lnTo>
                  <a:cubicBezTo>
                    <a:pt x="199" y="68"/>
                    <a:pt x="180" y="46"/>
                    <a:pt x="162" y="19"/>
                  </a:cubicBezTo>
                  <a:cubicBezTo>
                    <a:pt x="154" y="27"/>
                    <a:pt x="147" y="34"/>
                    <a:pt x="135" y="34"/>
                  </a:cubicBezTo>
                  <a:lnTo>
                    <a:pt x="131" y="34"/>
                  </a:lnTo>
                  <a:cubicBezTo>
                    <a:pt x="124" y="31"/>
                    <a:pt x="121" y="31"/>
                    <a:pt x="117" y="31"/>
                  </a:cubicBezTo>
                  <a:cubicBezTo>
                    <a:pt x="86" y="31"/>
                    <a:pt x="102" y="60"/>
                    <a:pt x="102" y="83"/>
                  </a:cubicBezTo>
                  <a:cubicBezTo>
                    <a:pt x="72" y="64"/>
                    <a:pt x="64" y="38"/>
                    <a:pt x="53" y="12"/>
                  </a:cubicBezTo>
                  <a:cubicBezTo>
                    <a:pt x="50" y="12"/>
                    <a:pt x="45" y="8"/>
                    <a:pt x="38" y="8"/>
                  </a:cubicBezTo>
                  <a:cubicBezTo>
                    <a:pt x="34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1" name="Google Shape;42701;p28"/>
            <p:cNvSpPr/>
            <p:nvPr/>
          </p:nvSpPr>
          <p:spPr>
            <a:xfrm>
              <a:off x="-4926602" y="115459"/>
              <a:ext cx="15041" cy="9837"/>
            </a:xfrm>
            <a:custGeom>
              <a:avLst/>
              <a:gdLst/>
              <a:ahLst/>
              <a:cxnLst/>
              <a:rect l="l" t="t" r="r" b="b"/>
              <a:pathLst>
                <a:path w="315" h="206" extrusionOk="0">
                  <a:moveTo>
                    <a:pt x="65" y="0"/>
                  </a:moveTo>
                  <a:cubicBezTo>
                    <a:pt x="54" y="19"/>
                    <a:pt x="39" y="26"/>
                    <a:pt x="20" y="38"/>
                  </a:cubicBezTo>
                  <a:cubicBezTo>
                    <a:pt x="9" y="45"/>
                    <a:pt x="1" y="57"/>
                    <a:pt x="13" y="67"/>
                  </a:cubicBezTo>
                  <a:cubicBezTo>
                    <a:pt x="16" y="71"/>
                    <a:pt x="20" y="71"/>
                    <a:pt x="20" y="71"/>
                  </a:cubicBezTo>
                  <a:cubicBezTo>
                    <a:pt x="28" y="71"/>
                    <a:pt x="35" y="67"/>
                    <a:pt x="39" y="64"/>
                  </a:cubicBezTo>
                  <a:cubicBezTo>
                    <a:pt x="46" y="52"/>
                    <a:pt x="50" y="45"/>
                    <a:pt x="57" y="45"/>
                  </a:cubicBezTo>
                  <a:cubicBezTo>
                    <a:pt x="65" y="45"/>
                    <a:pt x="68" y="52"/>
                    <a:pt x="73" y="64"/>
                  </a:cubicBezTo>
                  <a:cubicBezTo>
                    <a:pt x="91" y="83"/>
                    <a:pt x="125" y="79"/>
                    <a:pt x="128" y="116"/>
                  </a:cubicBezTo>
                  <a:cubicBezTo>
                    <a:pt x="128" y="135"/>
                    <a:pt x="132" y="169"/>
                    <a:pt x="162" y="169"/>
                  </a:cubicBezTo>
                  <a:cubicBezTo>
                    <a:pt x="170" y="169"/>
                    <a:pt x="173" y="169"/>
                    <a:pt x="180" y="164"/>
                  </a:cubicBezTo>
                  <a:cubicBezTo>
                    <a:pt x="180" y="164"/>
                    <a:pt x="192" y="191"/>
                    <a:pt x="196" y="202"/>
                  </a:cubicBezTo>
                  <a:lnTo>
                    <a:pt x="218" y="202"/>
                  </a:lnTo>
                  <a:cubicBezTo>
                    <a:pt x="222" y="206"/>
                    <a:pt x="225" y="206"/>
                    <a:pt x="230" y="206"/>
                  </a:cubicBezTo>
                  <a:cubicBezTo>
                    <a:pt x="237" y="206"/>
                    <a:pt x="241" y="198"/>
                    <a:pt x="237" y="180"/>
                  </a:cubicBezTo>
                  <a:cubicBezTo>
                    <a:pt x="248" y="135"/>
                    <a:pt x="293" y="116"/>
                    <a:pt x="315" y="83"/>
                  </a:cubicBezTo>
                  <a:cubicBezTo>
                    <a:pt x="308" y="79"/>
                    <a:pt x="301" y="79"/>
                    <a:pt x="297" y="79"/>
                  </a:cubicBezTo>
                  <a:cubicBezTo>
                    <a:pt x="289" y="79"/>
                    <a:pt x="282" y="83"/>
                    <a:pt x="270" y="86"/>
                  </a:cubicBezTo>
                  <a:cubicBezTo>
                    <a:pt x="256" y="101"/>
                    <a:pt x="244" y="109"/>
                    <a:pt x="237" y="109"/>
                  </a:cubicBezTo>
                  <a:cubicBezTo>
                    <a:pt x="211" y="109"/>
                    <a:pt x="199" y="71"/>
                    <a:pt x="180" y="57"/>
                  </a:cubicBezTo>
                  <a:cubicBezTo>
                    <a:pt x="173" y="60"/>
                    <a:pt x="166" y="60"/>
                    <a:pt x="158" y="60"/>
                  </a:cubicBezTo>
                  <a:cubicBezTo>
                    <a:pt x="147" y="60"/>
                    <a:pt x="136" y="57"/>
                    <a:pt x="125" y="49"/>
                  </a:cubicBezTo>
                  <a:lnTo>
                    <a:pt x="121" y="49"/>
                  </a:lnTo>
                  <a:cubicBezTo>
                    <a:pt x="87" y="49"/>
                    <a:pt x="91" y="4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2" name="Google Shape;42702;p28"/>
            <p:cNvSpPr/>
            <p:nvPr/>
          </p:nvSpPr>
          <p:spPr>
            <a:xfrm>
              <a:off x="-5367239" y="140432"/>
              <a:ext cx="16617" cy="8404"/>
            </a:xfrm>
            <a:custGeom>
              <a:avLst/>
              <a:gdLst/>
              <a:ahLst/>
              <a:cxnLst/>
              <a:rect l="l" t="t" r="r" b="b"/>
              <a:pathLst>
                <a:path w="348" h="176" extrusionOk="0">
                  <a:moveTo>
                    <a:pt x="243" y="0"/>
                  </a:moveTo>
                  <a:cubicBezTo>
                    <a:pt x="243" y="12"/>
                    <a:pt x="240" y="23"/>
                    <a:pt x="235" y="34"/>
                  </a:cubicBezTo>
                  <a:cubicBezTo>
                    <a:pt x="231" y="67"/>
                    <a:pt x="276" y="67"/>
                    <a:pt x="288" y="94"/>
                  </a:cubicBezTo>
                  <a:cubicBezTo>
                    <a:pt x="262" y="109"/>
                    <a:pt x="235" y="124"/>
                    <a:pt x="209" y="124"/>
                  </a:cubicBezTo>
                  <a:cubicBezTo>
                    <a:pt x="202" y="124"/>
                    <a:pt x="195" y="124"/>
                    <a:pt x="183" y="120"/>
                  </a:cubicBezTo>
                  <a:cubicBezTo>
                    <a:pt x="164" y="112"/>
                    <a:pt x="157" y="83"/>
                    <a:pt x="176" y="60"/>
                  </a:cubicBezTo>
                  <a:lnTo>
                    <a:pt x="176" y="60"/>
                  </a:lnTo>
                  <a:cubicBezTo>
                    <a:pt x="138" y="72"/>
                    <a:pt x="116" y="117"/>
                    <a:pt x="71" y="117"/>
                  </a:cubicBezTo>
                  <a:cubicBezTo>
                    <a:pt x="52" y="117"/>
                    <a:pt x="52" y="143"/>
                    <a:pt x="33" y="143"/>
                  </a:cubicBezTo>
                  <a:lnTo>
                    <a:pt x="30" y="143"/>
                  </a:lnTo>
                  <a:cubicBezTo>
                    <a:pt x="19" y="146"/>
                    <a:pt x="7" y="154"/>
                    <a:pt x="0" y="157"/>
                  </a:cubicBezTo>
                  <a:cubicBezTo>
                    <a:pt x="11" y="165"/>
                    <a:pt x="19" y="169"/>
                    <a:pt x="30" y="169"/>
                  </a:cubicBezTo>
                  <a:cubicBezTo>
                    <a:pt x="45" y="169"/>
                    <a:pt x="64" y="162"/>
                    <a:pt x="74" y="150"/>
                  </a:cubicBezTo>
                  <a:cubicBezTo>
                    <a:pt x="90" y="143"/>
                    <a:pt x="97" y="135"/>
                    <a:pt x="109" y="135"/>
                  </a:cubicBezTo>
                  <a:cubicBezTo>
                    <a:pt x="119" y="135"/>
                    <a:pt x="127" y="143"/>
                    <a:pt x="142" y="154"/>
                  </a:cubicBezTo>
                  <a:cubicBezTo>
                    <a:pt x="161" y="172"/>
                    <a:pt x="187" y="176"/>
                    <a:pt x="213" y="176"/>
                  </a:cubicBezTo>
                  <a:cubicBezTo>
                    <a:pt x="231" y="176"/>
                    <a:pt x="254" y="176"/>
                    <a:pt x="276" y="172"/>
                  </a:cubicBezTo>
                  <a:cubicBezTo>
                    <a:pt x="288" y="172"/>
                    <a:pt x="325" y="169"/>
                    <a:pt x="318" y="135"/>
                  </a:cubicBezTo>
                  <a:cubicBezTo>
                    <a:pt x="288" y="90"/>
                    <a:pt x="329" y="72"/>
                    <a:pt x="347" y="41"/>
                  </a:cubicBezTo>
                  <a:lnTo>
                    <a:pt x="347" y="41"/>
                  </a:lnTo>
                  <a:cubicBezTo>
                    <a:pt x="325" y="49"/>
                    <a:pt x="307" y="53"/>
                    <a:pt x="295" y="53"/>
                  </a:cubicBezTo>
                  <a:cubicBezTo>
                    <a:pt x="273" y="53"/>
                    <a:pt x="266" y="38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3" name="Google Shape;42703;p28"/>
            <p:cNvSpPr/>
            <p:nvPr/>
          </p:nvSpPr>
          <p:spPr>
            <a:xfrm>
              <a:off x="-5076107" y="176484"/>
              <a:ext cx="9264" cy="11651"/>
            </a:xfrm>
            <a:custGeom>
              <a:avLst/>
              <a:gdLst/>
              <a:ahLst/>
              <a:cxnLst/>
              <a:rect l="l" t="t" r="r" b="b"/>
              <a:pathLst>
                <a:path w="194" h="244" extrusionOk="0">
                  <a:moveTo>
                    <a:pt x="109" y="1"/>
                  </a:moveTo>
                  <a:cubicBezTo>
                    <a:pt x="93" y="8"/>
                    <a:pt x="71" y="19"/>
                    <a:pt x="67" y="30"/>
                  </a:cubicBezTo>
                  <a:cubicBezTo>
                    <a:pt x="64" y="53"/>
                    <a:pt x="56" y="57"/>
                    <a:pt x="52" y="57"/>
                  </a:cubicBezTo>
                  <a:cubicBezTo>
                    <a:pt x="45" y="57"/>
                    <a:pt x="37" y="38"/>
                    <a:pt x="30" y="30"/>
                  </a:cubicBezTo>
                  <a:lnTo>
                    <a:pt x="22" y="30"/>
                  </a:lnTo>
                  <a:cubicBezTo>
                    <a:pt x="0" y="53"/>
                    <a:pt x="37" y="71"/>
                    <a:pt x="33" y="94"/>
                  </a:cubicBezTo>
                  <a:cubicBezTo>
                    <a:pt x="67" y="109"/>
                    <a:pt x="56" y="161"/>
                    <a:pt x="74" y="173"/>
                  </a:cubicBezTo>
                  <a:cubicBezTo>
                    <a:pt x="112" y="199"/>
                    <a:pt x="74" y="214"/>
                    <a:pt x="67" y="228"/>
                  </a:cubicBezTo>
                  <a:cubicBezTo>
                    <a:pt x="67" y="232"/>
                    <a:pt x="71" y="237"/>
                    <a:pt x="71" y="244"/>
                  </a:cubicBezTo>
                  <a:cubicBezTo>
                    <a:pt x="123" y="225"/>
                    <a:pt x="131" y="173"/>
                    <a:pt x="157" y="135"/>
                  </a:cubicBezTo>
                  <a:cubicBezTo>
                    <a:pt x="116" y="120"/>
                    <a:pt x="116" y="120"/>
                    <a:pt x="149" y="83"/>
                  </a:cubicBezTo>
                  <a:lnTo>
                    <a:pt x="149" y="83"/>
                  </a:lnTo>
                  <a:cubicBezTo>
                    <a:pt x="164" y="90"/>
                    <a:pt x="157" y="109"/>
                    <a:pt x="164" y="124"/>
                  </a:cubicBezTo>
                  <a:cubicBezTo>
                    <a:pt x="179" y="109"/>
                    <a:pt x="194" y="94"/>
                    <a:pt x="176" y="75"/>
                  </a:cubicBezTo>
                  <a:cubicBezTo>
                    <a:pt x="168" y="64"/>
                    <a:pt x="153" y="53"/>
                    <a:pt x="157" y="38"/>
                  </a:cubicBezTo>
                  <a:cubicBezTo>
                    <a:pt x="164" y="4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4" name="Google Shape;42704;p28"/>
            <p:cNvSpPr/>
            <p:nvPr/>
          </p:nvSpPr>
          <p:spPr>
            <a:xfrm>
              <a:off x="-5196819" y="235025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173" y="1"/>
                  </a:moveTo>
                  <a:cubicBezTo>
                    <a:pt x="143" y="15"/>
                    <a:pt x="109" y="34"/>
                    <a:pt x="75" y="34"/>
                  </a:cubicBezTo>
                  <a:cubicBezTo>
                    <a:pt x="61" y="34"/>
                    <a:pt x="42" y="31"/>
                    <a:pt x="23" y="15"/>
                  </a:cubicBezTo>
                  <a:cubicBezTo>
                    <a:pt x="20" y="27"/>
                    <a:pt x="12" y="34"/>
                    <a:pt x="4" y="42"/>
                  </a:cubicBezTo>
                  <a:lnTo>
                    <a:pt x="4" y="49"/>
                  </a:lnTo>
                  <a:cubicBezTo>
                    <a:pt x="1" y="87"/>
                    <a:pt x="20" y="117"/>
                    <a:pt x="38" y="150"/>
                  </a:cubicBezTo>
                  <a:cubicBezTo>
                    <a:pt x="57" y="143"/>
                    <a:pt x="75" y="139"/>
                    <a:pt x="90" y="132"/>
                  </a:cubicBezTo>
                  <a:cubicBezTo>
                    <a:pt x="87" y="117"/>
                    <a:pt x="72" y="98"/>
                    <a:pt x="98" y="98"/>
                  </a:cubicBezTo>
                  <a:lnTo>
                    <a:pt x="109" y="98"/>
                  </a:lnTo>
                  <a:cubicBezTo>
                    <a:pt x="125" y="101"/>
                    <a:pt x="139" y="101"/>
                    <a:pt x="154" y="101"/>
                  </a:cubicBezTo>
                  <a:cubicBezTo>
                    <a:pt x="161" y="94"/>
                    <a:pt x="173" y="87"/>
                    <a:pt x="180" y="87"/>
                  </a:cubicBezTo>
                  <a:cubicBezTo>
                    <a:pt x="187" y="87"/>
                    <a:pt x="195" y="94"/>
                    <a:pt x="199" y="113"/>
                  </a:cubicBezTo>
                  <a:cubicBezTo>
                    <a:pt x="203" y="124"/>
                    <a:pt x="203" y="127"/>
                    <a:pt x="206" y="127"/>
                  </a:cubicBezTo>
                  <a:cubicBezTo>
                    <a:pt x="214" y="127"/>
                    <a:pt x="218" y="117"/>
                    <a:pt x="225" y="117"/>
                  </a:cubicBezTo>
                  <a:cubicBezTo>
                    <a:pt x="229" y="101"/>
                    <a:pt x="251" y="101"/>
                    <a:pt x="247" y="79"/>
                  </a:cubicBezTo>
                  <a:cubicBezTo>
                    <a:pt x="225" y="65"/>
                    <a:pt x="192" y="57"/>
                    <a:pt x="177" y="23"/>
                  </a:cubicBezTo>
                  <a:cubicBezTo>
                    <a:pt x="177" y="15"/>
                    <a:pt x="173" y="8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5" name="Google Shape;42705;p28"/>
            <p:cNvSpPr/>
            <p:nvPr/>
          </p:nvSpPr>
          <p:spPr>
            <a:xfrm>
              <a:off x="-5048651" y="-32184"/>
              <a:ext cx="9884" cy="7926"/>
            </a:xfrm>
            <a:custGeom>
              <a:avLst/>
              <a:gdLst/>
              <a:ahLst/>
              <a:cxnLst/>
              <a:rect l="l" t="t" r="r" b="b"/>
              <a:pathLst>
                <a:path w="207" h="166" extrusionOk="0">
                  <a:moveTo>
                    <a:pt x="109" y="1"/>
                  </a:moveTo>
                  <a:cubicBezTo>
                    <a:pt x="72" y="1"/>
                    <a:pt x="27" y="31"/>
                    <a:pt x="12" y="71"/>
                  </a:cubicBezTo>
                  <a:cubicBezTo>
                    <a:pt x="31" y="64"/>
                    <a:pt x="45" y="38"/>
                    <a:pt x="67" y="38"/>
                  </a:cubicBezTo>
                  <a:cubicBezTo>
                    <a:pt x="75" y="38"/>
                    <a:pt x="83" y="42"/>
                    <a:pt x="94" y="49"/>
                  </a:cubicBezTo>
                  <a:cubicBezTo>
                    <a:pt x="105" y="57"/>
                    <a:pt x="112" y="61"/>
                    <a:pt x="105" y="76"/>
                  </a:cubicBezTo>
                  <a:cubicBezTo>
                    <a:pt x="101" y="87"/>
                    <a:pt x="86" y="98"/>
                    <a:pt x="83" y="98"/>
                  </a:cubicBezTo>
                  <a:lnTo>
                    <a:pt x="79" y="98"/>
                  </a:lnTo>
                  <a:cubicBezTo>
                    <a:pt x="75" y="79"/>
                    <a:pt x="64" y="76"/>
                    <a:pt x="57" y="76"/>
                  </a:cubicBezTo>
                  <a:cubicBezTo>
                    <a:pt x="53" y="76"/>
                    <a:pt x="45" y="79"/>
                    <a:pt x="41" y="79"/>
                  </a:cubicBezTo>
                  <a:lnTo>
                    <a:pt x="31" y="79"/>
                  </a:lnTo>
                  <a:cubicBezTo>
                    <a:pt x="23" y="79"/>
                    <a:pt x="15" y="79"/>
                    <a:pt x="12" y="71"/>
                  </a:cubicBezTo>
                  <a:lnTo>
                    <a:pt x="12" y="71"/>
                  </a:lnTo>
                  <a:cubicBezTo>
                    <a:pt x="0" y="128"/>
                    <a:pt x="49" y="139"/>
                    <a:pt x="75" y="166"/>
                  </a:cubicBezTo>
                  <a:cubicBezTo>
                    <a:pt x="94" y="154"/>
                    <a:pt x="112" y="150"/>
                    <a:pt x="127" y="150"/>
                  </a:cubicBezTo>
                  <a:cubicBezTo>
                    <a:pt x="139" y="150"/>
                    <a:pt x="150" y="150"/>
                    <a:pt x="165" y="154"/>
                  </a:cubicBezTo>
                  <a:cubicBezTo>
                    <a:pt x="176" y="135"/>
                    <a:pt x="206" y="102"/>
                    <a:pt x="202" y="102"/>
                  </a:cubicBezTo>
                  <a:cubicBezTo>
                    <a:pt x="157" y="87"/>
                    <a:pt x="176" y="35"/>
                    <a:pt x="154" y="16"/>
                  </a:cubicBezTo>
                  <a:cubicBezTo>
                    <a:pt x="139" y="4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6" name="Google Shape;42706;p28"/>
            <p:cNvSpPr/>
            <p:nvPr/>
          </p:nvSpPr>
          <p:spPr>
            <a:xfrm>
              <a:off x="-5081312" y="61358"/>
              <a:ext cx="8261" cy="7926"/>
            </a:xfrm>
            <a:custGeom>
              <a:avLst/>
              <a:gdLst/>
              <a:ahLst/>
              <a:cxnLst/>
              <a:rect l="l" t="t" r="r" b="b"/>
              <a:pathLst>
                <a:path w="173" h="166" extrusionOk="0">
                  <a:moveTo>
                    <a:pt x="105" y="1"/>
                  </a:moveTo>
                  <a:lnTo>
                    <a:pt x="105" y="1"/>
                  </a:lnTo>
                  <a:cubicBezTo>
                    <a:pt x="90" y="4"/>
                    <a:pt x="75" y="4"/>
                    <a:pt x="61" y="12"/>
                  </a:cubicBezTo>
                  <a:cubicBezTo>
                    <a:pt x="30" y="23"/>
                    <a:pt x="0" y="79"/>
                    <a:pt x="11" y="105"/>
                  </a:cubicBezTo>
                  <a:cubicBezTo>
                    <a:pt x="26" y="139"/>
                    <a:pt x="61" y="165"/>
                    <a:pt x="94" y="165"/>
                  </a:cubicBezTo>
                  <a:cubicBezTo>
                    <a:pt x="101" y="165"/>
                    <a:pt x="109" y="165"/>
                    <a:pt x="116" y="161"/>
                  </a:cubicBezTo>
                  <a:cubicBezTo>
                    <a:pt x="161" y="146"/>
                    <a:pt x="173" y="117"/>
                    <a:pt x="157" y="60"/>
                  </a:cubicBezTo>
                  <a:cubicBezTo>
                    <a:pt x="120" y="60"/>
                    <a:pt x="97" y="4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7" name="Google Shape;42707;p28"/>
            <p:cNvSpPr/>
            <p:nvPr/>
          </p:nvSpPr>
          <p:spPr>
            <a:xfrm>
              <a:off x="-5066892" y="59592"/>
              <a:ext cx="9168" cy="10027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99" y="0"/>
                  </a:moveTo>
                  <a:cubicBezTo>
                    <a:pt x="95" y="0"/>
                    <a:pt x="87" y="4"/>
                    <a:pt x="83" y="4"/>
                  </a:cubicBezTo>
                  <a:cubicBezTo>
                    <a:pt x="80" y="15"/>
                    <a:pt x="73" y="23"/>
                    <a:pt x="65" y="26"/>
                  </a:cubicBezTo>
                  <a:cubicBezTo>
                    <a:pt x="28" y="52"/>
                    <a:pt x="31" y="105"/>
                    <a:pt x="1" y="135"/>
                  </a:cubicBezTo>
                  <a:cubicBezTo>
                    <a:pt x="5" y="157"/>
                    <a:pt x="12" y="180"/>
                    <a:pt x="9" y="202"/>
                  </a:cubicBezTo>
                  <a:cubicBezTo>
                    <a:pt x="16" y="206"/>
                    <a:pt x="23" y="209"/>
                    <a:pt x="31" y="209"/>
                  </a:cubicBezTo>
                  <a:cubicBezTo>
                    <a:pt x="38" y="209"/>
                    <a:pt x="42" y="206"/>
                    <a:pt x="50" y="198"/>
                  </a:cubicBezTo>
                  <a:cubicBezTo>
                    <a:pt x="57" y="190"/>
                    <a:pt x="65" y="180"/>
                    <a:pt x="73" y="172"/>
                  </a:cubicBezTo>
                  <a:cubicBezTo>
                    <a:pt x="83" y="131"/>
                    <a:pt x="109" y="97"/>
                    <a:pt x="147" y="75"/>
                  </a:cubicBezTo>
                  <a:cubicBezTo>
                    <a:pt x="158" y="71"/>
                    <a:pt x="169" y="68"/>
                    <a:pt x="177" y="64"/>
                  </a:cubicBezTo>
                  <a:cubicBezTo>
                    <a:pt x="192" y="45"/>
                    <a:pt x="192" y="33"/>
                    <a:pt x="173" y="19"/>
                  </a:cubicBezTo>
                  <a:lnTo>
                    <a:pt x="166" y="19"/>
                  </a:lnTo>
                  <a:cubicBezTo>
                    <a:pt x="154" y="19"/>
                    <a:pt x="143" y="15"/>
                    <a:pt x="132" y="11"/>
                  </a:cubicBezTo>
                  <a:cubicBezTo>
                    <a:pt x="121" y="7"/>
                    <a:pt x="109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8" name="Google Shape;42708;p28"/>
            <p:cNvSpPr/>
            <p:nvPr/>
          </p:nvSpPr>
          <p:spPr>
            <a:xfrm>
              <a:off x="-5241227" y="241997"/>
              <a:ext cx="8213" cy="8261"/>
            </a:xfrm>
            <a:custGeom>
              <a:avLst/>
              <a:gdLst/>
              <a:ahLst/>
              <a:cxnLst/>
              <a:rect l="l" t="t" r="r" b="b"/>
              <a:pathLst>
                <a:path w="172" h="173" extrusionOk="0">
                  <a:moveTo>
                    <a:pt x="90" y="0"/>
                  </a:moveTo>
                  <a:cubicBezTo>
                    <a:pt x="78" y="0"/>
                    <a:pt x="68" y="4"/>
                    <a:pt x="56" y="8"/>
                  </a:cubicBezTo>
                  <a:cubicBezTo>
                    <a:pt x="45" y="19"/>
                    <a:pt x="26" y="23"/>
                    <a:pt x="23" y="45"/>
                  </a:cubicBezTo>
                  <a:cubicBezTo>
                    <a:pt x="0" y="135"/>
                    <a:pt x="15" y="173"/>
                    <a:pt x="82" y="173"/>
                  </a:cubicBezTo>
                  <a:cubicBezTo>
                    <a:pt x="101" y="173"/>
                    <a:pt x="123" y="173"/>
                    <a:pt x="146" y="165"/>
                  </a:cubicBezTo>
                  <a:cubicBezTo>
                    <a:pt x="153" y="138"/>
                    <a:pt x="123" y="121"/>
                    <a:pt x="127" y="94"/>
                  </a:cubicBezTo>
                  <a:cubicBezTo>
                    <a:pt x="94" y="90"/>
                    <a:pt x="94" y="71"/>
                    <a:pt x="104" y="45"/>
                  </a:cubicBezTo>
                  <a:cubicBezTo>
                    <a:pt x="108" y="38"/>
                    <a:pt x="113" y="31"/>
                    <a:pt x="116" y="31"/>
                  </a:cubicBezTo>
                  <a:cubicBezTo>
                    <a:pt x="120" y="31"/>
                    <a:pt x="123" y="31"/>
                    <a:pt x="123" y="34"/>
                  </a:cubicBezTo>
                  <a:cubicBezTo>
                    <a:pt x="146" y="45"/>
                    <a:pt x="153" y="60"/>
                    <a:pt x="139" y="83"/>
                  </a:cubicBezTo>
                  <a:lnTo>
                    <a:pt x="142" y="83"/>
                  </a:lnTo>
                  <a:cubicBezTo>
                    <a:pt x="153" y="83"/>
                    <a:pt x="161" y="76"/>
                    <a:pt x="172" y="68"/>
                  </a:cubicBezTo>
                  <a:cubicBezTo>
                    <a:pt x="157" y="26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9" name="Google Shape;42709;p28"/>
            <p:cNvSpPr/>
            <p:nvPr/>
          </p:nvSpPr>
          <p:spPr>
            <a:xfrm>
              <a:off x="-5092772" y="-146784"/>
              <a:ext cx="7736" cy="9884"/>
            </a:xfrm>
            <a:custGeom>
              <a:avLst/>
              <a:gdLst/>
              <a:ahLst/>
              <a:cxnLst/>
              <a:rect l="l" t="t" r="r" b="b"/>
              <a:pathLst>
                <a:path w="162" h="207" extrusionOk="0">
                  <a:moveTo>
                    <a:pt x="106" y="1"/>
                  </a:moveTo>
                  <a:cubicBezTo>
                    <a:pt x="76" y="19"/>
                    <a:pt x="49" y="38"/>
                    <a:pt x="16" y="42"/>
                  </a:cubicBezTo>
                  <a:cubicBezTo>
                    <a:pt x="13" y="54"/>
                    <a:pt x="1" y="61"/>
                    <a:pt x="13" y="68"/>
                  </a:cubicBezTo>
                  <a:cubicBezTo>
                    <a:pt x="35" y="87"/>
                    <a:pt x="27" y="109"/>
                    <a:pt x="23" y="128"/>
                  </a:cubicBezTo>
                  <a:cubicBezTo>
                    <a:pt x="27" y="135"/>
                    <a:pt x="27" y="143"/>
                    <a:pt x="27" y="150"/>
                  </a:cubicBezTo>
                  <a:cubicBezTo>
                    <a:pt x="57" y="161"/>
                    <a:pt x="61" y="202"/>
                    <a:pt x="99" y="206"/>
                  </a:cubicBezTo>
                  <a:cubicBezTo>
                    <a:pt x="125" y="176"/>
                    <a:pt x="117" y="135"/>
                    <a:pt x="144" y="106"/>
                  </a:cubicBezTo>
                  <a:cubicBezTo>
                    <a:pt x="154" y="94"/>
                    <a:pt x="162" y="57"/>
                    <a:pt x="136" y="38"/>
                  </a:cubicBezTo>
                  <a:cubicBezTo>
                    <a:pt x="121" y="27"/>
                    <a:pt x="106" y="19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0" name="Google Shape;42710;p28"/>
            <p:cNvSpPr/>
            <p:nvPr/>
          </p:nvSpPr>
          <p:spPr>
            <a:xfrm>
              <a:off x="-5160052" y="245387"/>
              <a:ext cx="11317" cy="7019"/>
            </a:xfrm>
            <a:custGeom>
              <a:avLst/>
              <a:gdLst/>
              <a:ahLst/>
              <a:cxnLst/>
              <a:rect l="l" t="t" r="r" b="b"/>
              <a:pathLst>
                <a:path w="237" h="147" extrusionOk="0">
                  <a:moveTo>
                    <a:pt x="57" y="0"/>
                  </a:moveTo>
                  <a:cubicBezTo>
                    <a:pt x="35" y="0"/>
                    <a:pt x="16" y="23"/>
                    <a:pt x="1" y="41"/>
                  </a:cubicBezTo>
                  <a:cubicBezTo>
                    <a:pt x="12" y="53"/>
                    <a:pt x="31" y="57"/>
                    <a:pt x="38" y="76"/>
                  </a:cubicBezTo>
                  <a:cubicBezTo>
                    <a:pt x="42" y="109"/>
                    <a:pt x="57" y="128"/>
                    <a:pt x="76" y="128"/>
                  </a:cubicBezTo>
                  <a:cubicBezTo>
                    <a:pt x="87" y="128"/>
                    <a:pt x="102" y="120"/>
                    <a:pt x="121" y="105"/>
                  </a:cubicBezTo>
                  <a:cubicBezTo>
                    <a:pt x="128" y="102"/>
                    <a:pt x="132" y="94"/>
                    <a:pt x="140" y="94"/>
                  </a:cubicBezTo>
                  <a:cubicBezTo>
                    <a:pt x="140" y="94"/>
                    <a:pt x="143" y="94"/>
                    <a:pt x="147" y="102"/>
                  </a:cubicBezTo>
                  <a:cubicBezTo>
                    <a:pt x="150" y="102"/>
                    <a:pt x="143" y="112"/>
                    <a:pt x="140" y="120"/>
                  </a:cubicBezTo>
                  <a:cubicBezTo>
                    <a:pt x="150" y="128"/>
                    <a:pt x="166" y="139"/>
                    <a:pt x="176" y="146"/>
                  </a:cubicBezTo>
                  <a:cubicBezTo>
                    <a:pt x="199" y="135"/>
                    <a:pt x="225" y="128"/>
                    <a:pt x="236" y="105"/>
                  </a:cubicBezTo>
                  <a:cubicBezTo>
                    <a:pt x="218" y="60"/>
                    <a:pt x="124" y="98"/>
                    <a:pt x="162" y="15"/>
                  </a:cubicBezTo>
                  <a:cubicBezTo>
                    <a:pt x="158" y="12"/>
                    <a:pt x="154" y="8"/>
                    <a:pt x="150" y="8"/>
                  </a:cubicBezTo>
                  <a:cubicBezTo>
                    <a:pt x="140" y="15"/>
                    <a:pt x="124" y="19"/>
                    <a:pt x="109" y="19"/>
                  </a:cubicBezTo>
                  <a:cubicBezTo>
                    <a:pt x="105" y="19"/>
                    <a:pt x="98" y="19"/>
                    <a:pt x="95" y="15"/>
                  </a:cubicBezTo>
                  <a:cubicBezTo>
                    <a:pt x="79" y="5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1" name="Google Shape;42711;p28"/>
            <p:cNvSpPr/>
            <p:nvPr/>
          </p:nvSpPr>
          <p:spPr>
            <a:xfrm>
              <a:off x="-5015083" y="-125678"/>
              <a:ext cx="8977" cy="8404"/>
            </a:xfrm>
            <a:custGeom>
              <a:avLst/>
              <a:gdLst/>
              <a:ahLst/>
              <a:cxnLst/>
              <a:rect l="l" t="t" r="r" b="b"/>
              <a:pathLst>
                <a:path w="188" h="176" extrusionOk="0">
                  <a:moveTo>
                    <a:pt x="135" y="0"/>
                  </a:moveTo>
                  <a:cubicBezTo>
                    <a:pt x="135" y="15"/>
                    <a:pt x="142" y="38"/>
                    <a:pt x="116" y="38"/>
                  </a:cubicBezTo>
                  <a:lnTo>
                    <a:pt x="109" y="38"/>
                  </a:lnTo>
                  <a:cubicBezTo>
                    <a:pt x="109" y="38"/>
                    <a:pt x="101" y="56"/>
                    <a:pt x="97" y="67"/>
                  </a:cubicBezTo>
                  <a:cubicBezTo>
                    <a:pt x="105" y="71"/>
                    <a:pt x="113" y="71"/>
                    <a:pt x="120" y="71"/>
                  </a:cubicBezTo>
                  <a:lnTo>
                    <a:pt x="131" y="71"/>
                  </a:lnTo>
                  <a:cubicBezTo>
                    <a:pt x="135" y="71"/>
                    <a:pt x="142" y="74"/>
                    <a:pt x="142" y="83"/>
                  </a:cubicBezTo>
                  <a:cubicBezTo>
                    <a:pt x="142" y="90"/>
                    <a:pt x="135" y="101"/>
                    <a:pt x="127" y="101"/>
                  </a:cubicBezTo>
                  <a:cubicBezTo>
                    <a:pt x="123" y="101"/>
                    <a:pt x="123" y="101"/>
                    <a:pt x="120" y="97"/>
                  </a:cubicBezTo>
                  <a:cubicBezTo>
                    <a:pt x="105" y="93"/>
                    <a:pt x="82" y="97"/>
                    <a:pt x="75" y="71"/>
                  </a:cubicBezTo>
                  <a:cubicBezTo>
                    <a:pt x="68" y="56"/>
                    <a:pt x="82" y="45"/>
                    <a:pt x="82" y="22"/>
                  </a:cubicBezTo>
                  <a:lnTo>
                    <a:pt x="82" y="22"/>
                  </a:lnTo>
                  <a:cubicBezTo>
                    <a:pt x="49" y="30"/>
                    <a:pt x="15" y="26"/>
                    <a:pt x="34" y="78"/>
                  </a:cubicBezTo>
                  <a:cubicBezTo>
                    <a:pt x="42" y="105"/>
                    <a:pt x="11" y="105"/>
                    <a:pt x="0" y="112"/>
                  </a:cubicBezTo>
                  <a:cubicBezTo>
                    <a:pt x="8" y="142"/>
                    <a:pt x="30" y="161"/>
                    <a:pt x="60" y="164"/>
                  </a:cubicBezTo>
                  <a:cubicBezTo>
                    <a:pt x="79" y="168"/>
                    <a:pt x="97" y="176"/>
                    <a:pt x="120" y="176"/>
                  </a:cubicBezTo>
                  <a:cubicBezTo>
                    <a:pt x="127" y="176"/>
                    <a:pt x="139" y="172"/>
                    <a:pt x="146" y="168"/>
                  </a:cubicBezTo>
                  <a:cubicBezTo>
                    <a:pt x="187" y="153"/>
                    <a:pt x="187" y="56"/>
                    <a:pt x="146" y="7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2" name="Google Shape;42712;p28"/>
            <p:cNvSpPr/>
            <p:nvPr/>
          </p:nvSpPr>
          <p:spPr>
            <a:xfrm>
              <a:off x="-4887304" y="21201"/>
              <a:ext cx="10028" cy="7545"/>
            </a:xfrm>
            <a:custGeom>
              <a:avLst/>
              <a:gdLst/>
              <a:ahLst/>
              <a:cxnLst/>
              <a:rect l="l" t="t" r="r" b="b"/>
              <a:pathLst>
                <a:path w="210" h="158" extrusionOk="0">
                  <a:moveTo>
                    <a:pt x="30" y="0"/>
                  </a:moveTo>
                  <a:cubicBezTo>
                    <a:pt x="23" y="0"/>
                    <a:pt x="16" y="4"/>
                    <a:pt x="8" y="16"/>
                  </a:cubicBezTo>
                  <a:cubicBezTo>
                    <a:pt x="8" y="26"/>
                    <a:pt x="4" y="38"/>
                    <a:pt x="1" y="49"/>
                  </a:cubicBezTo>
                  <a:cubicBezTo>
                    <a:pt x="8" y="71"/>
                    <a:pt x="12" y="97"/>
                    <a:pt x="16" y="120"/>
                  </a:cubicBezTo>
                  <a:cubicBezTo>
                    <a:pt x="19" y="139"/>
                    <a:pt x="23" y="147"/>
                    <a:pt x="30" y="147"/>
                  </a:cubicBezTo>
                  <a:cubicBezTo>
                    <a:pt x="35" y="147"/>
                    <a:pt x="42" y="139"/>
                    <a:pt x="53" y="131"/>
                  </a:cubicBezTo>
                  <a:cubicBezTo>
                    <a:pt x="61" y="128"/>
                    <a:pt x="68" y="128"/>
                    <a:pt x="72" y="128"/>
                  </a:cubicBezTo>
                  <a:cubicBezTo>
                    <a:pt x="83" y="128"/>
                    <a:pt x="94" y="131"/>
                    <a:pt x="98" y="135"/>
                  </a:cubicBezTo>
                  <a:cubicBezTo>
                    <a:pt x="113" y="154"/>
                    <a:pt x="128" y="157"/>
                    <a:pt x="142" y="157"/>
                  </a:cubicBezTo>
                  <a:cubicBezTo>
                    <a:pt x="165" y="157"/>
                    <a:pt x="187" y="147"/>
                    <a:pt x="210" y="135"/>
                  </a:cubicBezTo>
                  <a:cubicBezTo>
                    <a:pt x="195" y="109"/>
                    <a:pt x="192" y="83"/>
                    <a:pt x="169" y="64"/>
                  </a:cubicBezTo>
                  <a:cubicBezTo>
                    <a:pt x="150" y="71"/>
                    <a:pt x="135" y="75"/>
                    <a:pt x="120" y="75"/>
                  </a:cubicBezTo>
                  <a:cubicBezTo>
                    <a:pt x="94" y="75"/>
                    <a:pt x="68" y="57"/>
                    <a:pt x="53" y="23"/>
                  </a:cubicBezTo>
                  <a:cubicBezTo>
                    <a:pt x="46" y="8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3" name="Google Shape;42713;p28"/>
            <p:cNvSpPr/>
            <p:nvPr/>
          </p:nvSpPr>
          <p:spPr>
            <a:xfrm>
              <a:off x="-5057915" y="-98938"/>
              <a:ext cx="9502" cy="8977"/>
            </a:xfrm>
            <a:custGeom>
              <a:avLst/>
              <a:gdLst/>
              <a:ahLst/>
              <a:cxnLst/>
              <a:rect l="l" t="t" r="r" b="b"/>
              <a:pathLst>
                <a:path w="199" h="188" extrusionOk="0">
                  <a:moveTo>
                    <a:pt x="82" y="1"/>
                  </a:moveTo>
                  <a:cubicBezTo>
                    <a:pt x="75" y="1"/>
                    <a:pt x="71" y="1"/>
                    <a:pt x="64" y="8"/>
                  </a:cubicBezTo>
                  <a:cubicBezTo>
                    <a:pt x="42" y="42"/>
                    <a:pt x="4" y="64"/>
                    <a:pt x="0" y="109"/>
                  </a:cubicBezTo>
                  <a:cubicBezTo>
                    <a:pt x="7" y="113"/>
                    <a:pt x="11" y="113"/>
                    <a:pt x="15" y="116"/>
                  </a:cubicBezTo>
                  <a:cubicBezTo>
                    <a:pt x="23" y="75"/>
                    <a:pt x="49" y="46"/>
                    <a:pt x="90" y="30"/>
                  </a:cubicBezTo>
                  <a:lnTo>
                    <a:pt x="90" y="30"/>
                  </a:lnTo>
                  <a:cubicBezTo>
                    <a:pt x="56" y="64"/>
                    <a:pt x="26" y="90"/>
                    <a:pt x="71" y="139"/>
                  </a:cubicBezTo>
                  <a:cubicBezTo>
                    <a:pt x="78" y="151"/>
                    <a:pt x="78" y="151"/>
                    <a:pt x="71" y="151"/>
                  </a:cubicBezTo>
                  <a:cubicBezTo>
                    <a:pt x="64" y="151"/>
                    <a:pt x="52" y="146"/>
                    <a:pt x="45" y="146"/>
                  </a:cubicBezTo>
                  <a:lnTo>
                    <a:pt x="34" y="158"/>
                  </a:lnTo>
                  <a:cubicBezTo>
                    <a:pt x="56" y="187"/>
                    <a:pt x="90" y="180"/>
                    <a:pt x="120" y="184"/>
                  </a:cubicBezTo>
                  <a:cubicBezTo>
                    <a:pt x="120" y="165"/>
                    <a:pt x="116" y="146"/>
                    <a:pt x="116" y="120"/>
                  </a:cubicBezTo>
                  <a:lnTo>
                    <a:pt x="116" y="120"/>
                  </a:lnTo>
                  <a:cubicBezTo>
                    <a:pt x="135" y="135"/>
                    <a:pt x="149" y="146"/>
                    <a:pt x="161" y="158"/>
                  </a:cubicBezTo>
                  <a:cubicBezTo>
                    <a:pt x="199" y="132"/>
                    <a:pt x="164" y="94"/>
                    <a:pt x="183" y="61"/>
                  </a:cubicBezTo>
                  <a:cubicBezTo>
                    <a:pt x="187" y="53"/>
                    <a:pt x="149" y="53"/>
                    <a:pt x="138" y="42"/>
                  </a:cubicBezTo>
                  <a:cubicBezTo>
                    <a:pt x="127" y="30"/>
                    <a:pt x="116" y="20"/>
                    <a:pt x="104" y="12"/>
                  </a:cubicBezTo>
                  <a:cubicBezTo>
                    <a:pt x="97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4" name="Google Shape;42714;p28"/>
            <p:cNvSpPr/>
            <p:nvPr/>
          </p:nvSpPr>
          <p:spPr>
            <a:xfrm>
              <a:off x="-5176812" y="-70002"/>
              <a:ext cx="8261" cy="10601"/>
            </a:xfrm>
            <a:custGeom>
              <a:avLst/>
              <a:gdLst/>
              <a:ahLst/>
              <a:cxnLst/>
              <a:rect l="l" t="t" r="r" b="b"/>
              <a:pathLst>
                <a:path w="173" h="222" extrusionOk="0">
                  <a:moveTo>
                    <a:pt x="75" y="0"/>
                  </a:moveTo>
                  <a:cubicBezTo>
                    <a:pt x="53" y="0"/>
                    <a:pt x="30" y="16"/>
                    <a:pt x="20" y="38"/>
                  </a:cubicBezTo>
                  <a:cubicBezTo>
                    <a:pt x="1" y="83"/>
                    <a:pt x="23" y="187"/>
                    <a:pt x="60" y="213"/>
                  </a:cubicBezTo>
                  <a:cubicBezTo>
                    <a:pt x="64" y="217"/>
                    <a:pt x="68" y="221"/>
                    <a:pt x="75" y="221"/>
                  </a:cubicBezTo>
                  <a:cubicBezTo>
                    <a:pt x="79" y="221"/>
                    <a:pt x="82" y="217"/>
                    <a:pt x="87" y="213"/>
                  </a:cubicBezTo>
                  <a:cubicBezTo>
                    <a:pt x="101" y="202"/>
                    <a:pt x="109" y="187"/>
                    <a:pt x="120" y="173"/>
                  </a:cubicBezTo>
                  <a:cubicBezTo>
                    <a:pt x="94" y="165"/>
                    <a:pt x="56" y="168"/>
                    <a:pt x="72" y="123"/>
                  </a:cubicBezTo>
                  <a:cubicBezTo>
                    <a:pt x="79" y="101"/>
                    <a:pt x="53" y="86"/>
                    <a:pt x="60" y="49"/>
                  </a:cubicBezTo>
                  <a:lnTo>
                    <a:pt x="60" y="49"/>
                  </a:lnTo>
                  <a:cubicBezTo>
                    <a:pt x="79" y="78"/>
                    <a:pt x="94" y="86"/>
                    <a:pt x="109" y="86"/>
                  </a:cubicBezTo>
                  <a:cubicBezTo>
                    <a:pt x="132" y="86"/>
                    <a:pt x="150" y="68"/>
                    <a:pt x="172" y="60"/>
                  </a:cubicBezTo>
                  <a:cubicBezTo>
                    <a:pt x="161" y="8"/>
                    <a:pt x="120" y="4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5" name="Google Shape;42715;p28"/>
            <p:cNvSpPr/>
            <p:nvPr/>
          </p:nvSpPr>
          <p:spPr>
            <a:xfrm>
              <a:off x="-5046884" y="47224"/>
              <a:ext cx="8118" cy="11174"/>
            </a:xfrm>
            <a:custGeom>
              <a:avLst/>
              <a:gdLst/>
              <a:ahLst/>
              <a:cxnLst/>
              <a:rect l="l" t="t" r="r" b="b"/>
              <a:pathLst>
                <a:path w="170" h="234" extrusionOk="0">
                  <a:moveTo>
                    <a:pt x="87" y="1"/>
                  </a:moveTo>
                  <a:cubicBezTo>
                    <a:pt x="80" y="1"/>
                    <a:pt x="75" y="1"/>
                    <a:pt x="68" y="9"/>
                  </a:cubicBezTo>
                  <a:cubicBezTo>
                    <a:pt x="42" y="28"/>
                    <a:pt x="12" y="42"/>
                    <a:pt x="1" y="76"/>
                  </a:cubicBezTo>
                  <a:cubicBezTo>
                    <a:pt x="1" y="91"/>
                    <a:pt x="4" y="109"/>
                    <a:pt x="16" y="109"/>
                  </a:cubicBezTo>
                  <a:cubicBezTo>
                    <a:pt x="75" y="113"/>
                    <a:pt x="72" y="162"/>
                    <a:pt x="83" y="199"/>
                  </a:cubicBezTo>
                  <a:cubicBezTo>
                    <a:pt x="90" y="211"/>
                    <a:pt x="83" y="230"/>
                    <a:pt x="102" y="233"/>
                  </a:cubicBezTo>
                  <a:lnTo>
                    <a:pt x="113" y="233"/>
                  </a:lnTo>
                  <a:cubicBezTo>
                    <a:pt x="120" y="233"/>
                    <a:pt x="128" y="233"/>
                    <a:pt x="132" y="225"/>
                  </a:cubicBezTo>
                  <a:cubicBezTo>
                    <a:pt x="139" y="211"/>
                    <a:pt x="139" y="196"/>
                    <a:pt x="128" y="185"/>
                  </a:cubicBezTo>
                  <a:cubicBezTo>
                    <a:pt x="90" y="147"/>
                    <a:pt x="90" y="117"/>
                    <a:pt x="132" y="83"/>
                  </a:cubicBezTo>
                  <a:cubicBezTo>
                    <a:pt x="147" y="68"/>
                    <a:pt x="169" y="42"/>
                    <a:pt x="135" y="16"/>
                  </a:cubicBezTo>
                  <a:lnTo>
                    <a:pt x="135" y="16"/>
                  </a:lnTo>
                  <a:cubicBezTo>
                    <a:pt x="135" y="16"/>
                    <a:pt x="135" y="20"/>
                    <a:pt x="132" y="20"/>
                  </a:cubicBezTo>
                  <a:cubicBezTo>
                    <a:pt x="125" y="20"/>
                    <a:pt x="117" y="13"/>
                    <a:pt x="109" y="9"/>
                  </a:cubicBezTo>
                  <a:cubicBezTo>
                    <a:pt x="102" y="5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6" name="Google Shape;42716;p28"/>
            <p:cNvSpPr/>
            <p:nvPr/>
          </p:nvSpPr>
          <p:spPr>
            <a:xfrm>
              <a:off x="-4892843" y="2101"/>
              <a:ext cx="10457" cy="9693"/>
            </a:xfrm>
            <a:custGeom>
              <a:avLst/>
              <a:gdLst/>
              <a:ahLst/>
              <a:cxnLst/>
              <a:rect l="l" t="t" r="r" b="b"/>
              <a:pathLst>
                <a:path w="219" h="203" extrusionOk="0">
                  <a:moveTo>
                    <a:pt x="101" y="0"/>
                  </a:moveTo>
                  <a:cubicBezTo>
                    <a:pt x="65" y="12"/>
                    <a:pt x="46" y="45"/>
                    <a:pt x="27" y="76"/>
                  </a:cubicBezTo>
                  <a:cubicBezTo>
                    <a:pt x="8" y="102"/>
                    <a:pt x="1" y="135"/>
                    <a:pt x="34" y="161"/>
                  </a:cubicBezTo>
                  <a:cubicBezTo>
                    <a:pt x="57" y="165"/>
                    <a:pt x="75" y="176"/>
                    <a:pt x="79" y="202"/>
                  </a:cubicBezTo>
                  <a:cubicBezTo>
                    <a:pt x="87" y="165"/>
                    <a:pt x="87" y="128"/>
                    <a:pt x="124" y="109"/>
                  </a:cubicBezTo>
                  <a:cubicBezTo>
                    <a:pt x="132" y="105"/>
                    <a:pt x="139" y="102"/>
                    <a:pt x="146" y="102"/>
                  </a:cubicBezTo>
                  <a:cubicBezTo>
                    <a:pt x="154" y="102"/>
                    <a:pt x="162" y="109"/>
                    <a:pt x="158" y="128"/>
                  </a:cubicBezTo>
                  <a:cubicBezTo>
                    <a:pt x="169" y="128"/>
                    <a:pt x="180" y="131"/>
                    <a:pt x="191" y="135"/>
                  </a:cubicBezTo>
                  <a:cubicBezTo>
                    <a:pt x="210" y="120"/>
                    <a:pt x="218" y="98"/>
                    <a:pt x="218" y="76"/>
                  </a:cubicBezTo>
                  <a:lnTo>
                    <a:pt x="218" y="76"/>
                  </a:lnTo>
                  <a:cubicBezTo>
                    <a:pt x="214" y="79"/>
                    <a:pt x="206" y="79"/>
                    <a:pt x="199" y="79"/>
                  </a:cubicBezTo>
                  <a:cubicBezTo>
                    <a:pt x="191" y="83"/>
                    <a:pt x="180" y="86"/>
                    <a:pt x="173" y="86"/>
                  </a:cubicBezTo>
                  <a:cubicBezTo>
                    <a:pt x="169" y="86"/>
                    <a:pt x="165" y="86"/>
                    <a:pt x="165" y="83"/>
                  </a:cubicBezTo>
                  <a:cubicBezTo>
                    <a:pt x="158" y="42"/>
                    <a:pt x="113" y="34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7" name="Google Shape;42717;p28"/>
            <p:cNvSpPr/>
            <p:nvPr/>
          </p:nvSpPr>
          <p:spPr>
            <a:xfrm>
              <a:off x="-5150741" y="273034"/>
              <a:ext cx="12893" cy="7926"/>
            </a:xfrm>
            <a:custGeom>
              <a:avLst/>
              <a:gdLst/>
              <a:ahLst/>
              <a:cxnLst/>
              <a:rect l="l" t="t" r="r" b="b"/>
              <a:pathLst>
                <a:path w="270" h="166" extrusionOk="0">
                  <a:moveTo>
                    <a:pt x="202" y="1"/>
                  </a:moveTo>
                  <a:cubicBezTo>
                    <a:pt x="191" y="16"/>
                    <a:pt x="198" y="31"/>
                    <a:pt x="195" y="42"/>
                  </a:cubicBezTo>
                  <a:cubicBezTo>
                    <a:pt x="191" y="57"/>
                    <a:pt x="180" y="72"/>
                    <a:pt x="169" y="72"/>
                  </a:cubicBezTo>
                  <a:cubicBezTo>
                    <a:pt x="161" y="72"/>
                    <a:pt x="157" y="68"/>
                    <a:pt x="154" y="61"/>
                  </a:cubicBezTo>
                  <a:cubicBezTo>
                    <a:pt x="138" y="38"/>
                    <a:pt x="128" y="27"/>
                    <a:pt x="116" y="27"/>
                  </a:cubicBezTo>
                  <a:cubicBezTo>
                    <a:pt x="97" y="27"/>
                    <a:pt x="86" y="57"/>
                    <a:pt x="67" y="72"/>
                  </a:cubicBezTo>
                  <a:cubicBezTo>
                    <a:pt x="71" y="83"/>
                    <a:pt x="86" y="102"/>
                    <a:pt x="60" y="102"/>
                  </a:cubicBezTo>
                  <a:lnTo>
                    <a:pt x="49" y="102"/>
                  </a:lnTo>
                  <a:cubicBezTo>
                    <a:pt x="30" y="102"/>
                    <a:pt x="19" y="109"/>
                    <a:pt x="7" y="121"/>
                  </a:cubicBezTo>
                  <a:cubicBezTo>
                    <a:pt x="4" y="125"/>
                    <a:pt x="0" y="128"/>
                    <a:pt x="0" y="135"/>
                  </a:cubicBezTo>
                  <a:cubicBezTo>
                    <a:pt x="4" y="135"/>
                    <a:pt x="7" y="139"/>
                    <a:pt x="12" y="143"/>
                  </a:cubicBezTo>
                  <a:lnTo>
                    <a:pt x="19" y="143"/>
                  </a:lnTo>
                  <a:cubicBezTo>
                    <a:pt x="26" y="143"/>
                    <a:pt x="34" y="139"/>
                    <a:pt x="38" y="135"/>
                  </a:cubicBezTo>
                  <a:cubicBezTo>
                    <a:pt x="45" y="132"/>
                    <a:pt x="52" y="128"/>
                    <a:pt x="60" y="128"/>
                  </a:cubicBezTo>
                  <a:cubicBezTo>
                    <a:pt x="64" y="128"/>
                    <a:pt x="71" y="132"/>
                    <a:pt x="75" y="135"/>
                  </a:cubicBezTo>
                  <a:cubicBezTo>
                    <a:pt x="86" y="132"/>
                    <a:pt x="94" y="128"/>
                    <a:pt x="102" y="128"/>
                  </a:cubicBezTo>
                  <a:cubicBezTo>
                    <a:pt x="116" y="128"/>
                    <a:pt x="128" y="143"/>
                    <a:pt x="135" y="166"/>
                  </a:cubicBezTo>
                  <a:lnTo>
                    <a:pt x="154" y="166"/>
                  </a:lnTo>
                  <a:cubicBezTo>
                    <a:pt x="161" y="166"/>
                    <a:pt x="169" y="166"/>
                    <a:pt x="176" y="158"/>
                  </a:cubicBezTo>
                  <a:cubicBezTo>
                    <a:pt x="161" y="135"/>
                    <a:pt x="169" y="125"/>
                    <a:pt x="191" y="106"/>
                  </a:cubicBezTo>
                  <a:cubicBezTo>
                    <a:pt x="221" y="87"/>
                    <a:pt x="269" y="87"/>
                    <a:pt x="269" y="38"/>
                  </a:cubicBezTo>
                  <a:cubicBezTo>
                    <a:pt x="251" y="20"/>
                    <a:pt x="228" y="4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8" name="Google Shape;42718;p28"/>
            <p:cNvSpPr/>
            <p:nvPr/>
          </p:nvSpPr>
          <p:spPr>
            <a:xfrm>
              <a:off x="-5114689" y="-226908"/>
              <a:ext cx="7879" cy="10935"/>
            </a:xfrm>
            <a:custGeom>
              <a:avLst/>
              <a:gdLst/>
              <a:ahLst/>
              <a:cxnLst/>
              <a:rect l="l" t="t" r="r" b="b"/>
              <a:pathLst>
                <a:path w="165" h="229" extrusionOk="0">
                  <a:moveTo>
                    <a:pt x="139" y="0"/>
                  </a:moveTo>
                  <a:cubicBezTo>
                    <a:pt x="120" y="0"/>
                    <a:pt x="113" y="19"/>
                    <a:pt x="101" y="31"/>
                  </a:cubicBezTo>
                  <a:cubicBezTo>
                    <a:pt x="113" y="72"/>
                    <a:pt x="75" y="72"/>
                    <a:pt x="56" y="86"/>
                  </a:cubicBezTo>
                  <a:cubicBezTo>
                    <a:pt x="60" y="131"/>
                    <a:pt x="15" y="150"/>
                    <a:pt x="1" y="179"/>
                  </a:cubicBezTo>
                  <a:cubicBezTo>
                    <a:pt x="4" y="191"/>
                    <a:pt x="11" y="202"/>
                    <a:pt x="15" y="214"/>
                  </a:cubicBezTo>
                  <a:cubicBezTo>
                    <a:pt x="49" y="221"/>
                    <a:pt x="68" y="229"/>
                    <a:pt x="87" y="229"/>
                  </a:cubicBezTo>
                  <a:cubicBezTo>
                    <a:pt x="116" y="229"/>
                    <a:pt x="120" y="206"/>
                    <a:pt x="127" y="146"/>
                  </a:cubicBezTo>
                  <a:cubicBezTo>
                    <a:pt x="120" y="135"/>
                    <a:pt x="105" y="127"/>
                    <a:pt x="120" y="117"/>
                  </a:cubicBezTo>
                  <a:cubicBezTo>
                    <a:pt x="124" y="109"/>
                    <a:pt x="132" y="105"/>
                    <a:pt x="139" y="105"/>
                  </a:cubicBezTo>
                  <a:cubicBezTo>
                    <a:pt x="146" y="105"/>
                    <a:pt x="158" y="112"/>
                    <a:pt x="165" y="120"/>
                  </a:cubicBezTo>
                  <a:cubicBezTo>
                    <a:pt x="161" y="79"/>
                    <a:pt x="154" y="41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9" name="Google Shape;42719;p28"/>
            <p:cNvSpPr/>
            <p:nvPr/>
          </p:nvSpPr>
          <p:spPr>
            <a:xfrm>
              <a:off x="-5081312" y="-84995"/>
              <a:ext cx="7544" cy="7879"/>
            </a:xfrm>
            <a:custGeom>
              <a:avLst/>
              <a:gdLst/>
              <a:ahLst/>
              <a:cxnLst/>
              <a:rect l="l" t="t" r="r" b="b"/>
              <a:pathLst>
                <a:path w="158" h="165" extrusionOk="0">
                  <a:moveTo>
                    <a:pt x="135" y="0"/>
                  </a:moveTo>
                  <a:cubicBezTo>
                    <a:pt x="109" y="0"/>
                    <a:pt x="38" y="23"/>
                    <a:pt x="23" y="34"/>
                  </a:cubicBezTo>
                  <a:cubicBezTo>
                    <a:pt x="0" y="64"/>
                    <a:pt x="19" y="131"/>
                    <a:pt x="56" y="157"/>
                  </a:cubicBezTo>
                  <a:cubicBezTo>
                    <a:pt x="64" y="165"/>
                    <a:pt x="71" y="165"/>
                    <a:pt x="79" y="165"/>
                  </a:cubicBezTo>
                  <a:cubicBezTo>
                    <a:pt x="97" y="165"/>
                    <a:pt x="109" y="138"/>
                    <a:pt x="128" y="135"/>
                  </a:cubicBezTo>
                  <a:cubicBezTo>
                    <a:pt x="146" y="109"/>
                    <a:pt x="157" y="8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0" name="Google Shape;42720;p28"/>
            <p:cNvSpPr/>
            <p:nvPr/>
          </p:nvSpPr>
          <p:spPr>
            <a:xfrm>
              <a:off x="-5391878" y="209192"/>
              <a:ext cx="10410" cy="8213"/>
            </a:xfrm>
            <a:custGeom>
              <a:avLst/>
              <a:gdLst/>
              <a:ahLst/>
              <a:cxnLst/>
              <a:rect l="l" t="t" r="r" b="b"/>
              <a:pathLst>
                <a:path w="218" h="172" extrusionOk="0">
                  <a:moveTo>
                    <a:pt x="56" y="0"/>
                  </a:moveTo>
                  <a:cubicBezTo>
                    <a:pt x="26" y="33"/>
                    <a:pt x="0" y="71"/>
                    <a:pt x="30" y="116"/>
                  </a:cubicBezTo>
                  <a:cubicBezTo>
                    <a:pt x="52" y="149"/>
                    <a:pt x="90" y="171"/>
                    <a:pt x="128" y="171"/>
                  </a:cubicBezTo>
                  <a:lnTo>
                    <a:pt x="145" y="171"/>
                  </a:lnTo>
                  <a:cubicBezTo>
                    <a:pt x="187" y="164"/>
                    <a:pt x="217" y="130"/>
                    <a:pt x="209" y="82"/>
                  </a:cubicBezTo>
                  <a:cubicBezTo>
                    <a:pt x="198" y="78"/>
                    <a:pt x="183" y="71"/>
                    <a:pt x="172" y="71"/>
                  </a:cubicBezTo>
                  <a:cubicBezTo>
                    <a:pt x="172" y="71"/>
                    <a:pt x="168" y="75"/>
                    <a:pt x="164" y="75"/>
                  </a:cubicBezTo>
                  <a:cubicBezTo>
                    <a:pt x="150" y="82"/>
                    <a:pt x="135" y="85"/>
                    <a:pt x="123" y="85"/>
                  </a:cubicBezTo>
                  <a:cubicBezTo>
                    <a:pt x="83" y="85"/>
                    <a:pt x="71" y="37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1" name="Google Shape;42721;p28"/>
            <p:cNvSpPr/>
            <p:nvPr/>
          </p:nvSpPr>
          <p:spPr>
            <a:xfrm>
              <a:off x="-5303923" y="96884"/>
              <a:ext cx="7926" cy="7879"/>
            </a:xfrm>
            <a:custGeom>
              <a:avLst/>
              <a:gdLst/>
              <a:ahLst/>
              <a:cxnLst/>
              <a:rect l="l" t="t" r="r" b="b"/>
              <a:pathLst>
                <a:path w="166" h="165" extrusionOk="0">
                  <a:moveTo>
                    <a:pt x="98" y="1"/>
                  </a:moveTo>
                  <a:cubicBezTo>
                    <a:pt x="94" y="1"/>
                    <a:pt x="87" y="4"/>
                    <a:pt x="83" y="8"/>
                  </a:cubicBezTo>
                  <a:cubicBezTo>
                    <a:pt x="53" y="34"/>
                    <a:pt x="8" y="56"/>
                    <a:pt x="23" y="105"/>
                  </a:cubicBezTo>
                  <a:cubicBezTo>
                    <a:pt x="31" y="135"/>
                    <a:pt x="1" y="142"/>
                    <a:pt x="4" y="165"/>
                  </a:cubicBezTo>
                  <a:lnTo>
                    <a:pt x="57" y="165"/>
                  </a:lnTo>
                  <a:cubicBezTo>
                    <a:pt x="117" y="165"/>
                    <a:pt x="120" y="154"/>
                    <a:pt x="139" y="101"/>
                  </a:cubicBezTo>
                  <a:cubicBezTo>
                    <a:pt x="128" y="72"/>
                    <a:pt x="154" y="60"/>
                    <a:pt x="165" y="42"/>
                  </a:cubicBezTo>
                  <a:cubicBezTo>
                    <a:pt x="147" y="37"/>
                    <a:pt x="128" y="37"/>
                    <a:pt x="120" y="19"/>
                  </a:cubicBezTo>
                  <a:cubicBezTo>
                    <a:pt x="117" y="8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2" name="Google Shape;42722;p28"/>
            <p:cNvSpPr/>
            <p:nvPr/>
          </p:nvSpPr>
          <p:spPr>
            <a:xfrm>
              <a:off x="-5272503" y="281772"/>
              <a:ext cx="8261" cy="18813"/>
            </a:xfrm>
            <a:custGeom>
              <a:avLst/>
              <a:gdLst/>
              <a:ahLst/>
              <a:cxnLst/>
              <a:rect l="l" t="t" r="r" b="b"/>
              <a:pathLst>
                <a:path w="173" h="394" extrusionOk="0">
                  <a:moveTo>
                    <a:pt x="98" y="1"/>
                  </a:moveTo>
                  <a:cubicBezTo>
                    <a:pt x="87" y="1"/>
                    <a:pt x="76" y="5"/>
                    <a:pt x="68" y="16"/>
                  </a:cubicBezTo>
                  <a:cubicBezTo>
                    <a:pt x="61" y="31"/>
                    <a:pt x="72" y="46"/>
                    <a:pt x="83" y="57"/>
                  </a:cubicBezTo>
                  <a:cubicBezTo>
                    <a:pt x="128" y="83"/>
                    <a:pt x="98" y="109"/>
                    <a:pt x="79" y="135"/>
                  </a:cubicBezTo>
                  <a:cubicBezTo>
                    <a:pt x="61" y="166"/>
                    <a:pt x="19" y="169"/>
                    <a:pt x="1" y="207"/>
                  </a:cubicBezTo>
                  <a:cubicBezTo>
                    <a:pt x="38" y="233"/>
                    <a:pt x="87" y="225"/>
                    <a:pt x="128" y="237"/>
                  </a:cubicBezTo>
                  <a:cubicBezTo>
                    <a:pt x="121" y="266"/>
                    <a:pt x="98" y="270"/>
                    <a:pt x="79" y="278"/>
                  </a:cubicBezTo>
                  <a:cubicBezTo>
                    <a:pt x="45" y="292"/>
                    <a:pt x="50" y="311"/>
                    <a:pt x="64" y="337"/>
                  </a:cubicBezTo>
                  <a:cubicBezTo>
                    <a:pt x="83" y="371"/>
                    <a:pt x="105" y="394"/>
                    <a:pt x="135" y="394"/>
                  </a:cubicBezTo>
                  <a:cubicBezTo>
                    <a:pt x="147" y="394"/>
                    <a:pt x="162" y="394"/>
                    <a:pt x="173" y="387"/>
                  </a:cubicBezTo>
                  <a:cubicBezTo>
                    <a:pt x="162" y="375"/>
                    <a:pt x="150" y="364"/>
                    <a:pt x="140" y="356"/>
                  </a:cubicBezTo>
                  <a:cubicBezTo>
                    <a:pt x="117" y="352"/>
                    <a:pt x="95" y="349"/>
                    <a:pt x="87" y="323"/>
                  </a:cubicBezTo>
                  <a:cubicBezTo>
                    <a:pt x="79" y="285"/>
                    <a:pt x="113" y="289"/>
                    <a:pt x="131" y="274"/>
                  </a:cubicBezTo>
                  <a:cubicBezTo>
                    <a:pt x="135" y="266"/>
                    <a:pt x="140" y="266"/>
                    <a:pt x="143" y="266"/>
                  </a:cubicBezTo>
                  <a:lnTo>
                    <a:pt x="150" y="266"/>
                  </a:lnTo>
                  <a:cubicBezTo>
                    <a:pt x="154" y="240"/>
                    <a:pt x="154" y="211"/>
                    <a:pt x="135" y="188"/>
                  </a:cubicBezTo>
                  <a:lnTo>
                    <a:pt x="131" y="188"/>
                  </a:lnTo>
                  <a:cubicBezTo>
                    <a:pt x="124" y="188"/>
                    <a:pt x="121" y="192"/>
                    <a:pt x="113" y="192"/>
                  </a:cubicBezTo>
                  <a:cubicBezTo>
                    <a:pt x="109" y="195"/>
                    <a:pt x="102" y="199"/>
                    <a:pt x="98" y="199"/>
                  </a:cubicBezTo>
                  <a:cubicBezTo>
                    <a:pt x="90" y="199"/>
                    <a:pt x="83" y="195"/>
                    <a:pt x="79" y="188"/>
                  </a:cubicBezTo>
                  <a:cubicBezTo>
                    <a:pt x="64" y="162"/>
                    <a:pt x="87" y="151"/>
                    <a:pt x="102" y="135"/>
                  </a:cubicBezTo>
                  <a:cubicBezTo>
                    <a:pt x="128" y="106"/>
                    <a:pt x="150" y="83"/>
                    <a:pt x="105" y="50"/>
                  </a:cubicBezTo>
                  <a:cubicBezTo>
                    <a:pt x="72" y="28"/>
                    <a:pt x="109" y="20"/>
                    <a:pt x="121" y="9"/>
                  </a:cubicBezTo>
                  <a:cubicBezTo>
                    <a:pt x="113" y="1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3" name="Google Shape;42723;p28"/>
            <p:cNvSpPr/>
            <p:nvPr/>
          </p:nvSpPr>
          <p:spPr>
            <a:xfrm>
              <a:off x="-4991685" y="-40206"/>
              <a:ext cx="8404" cy="9550"/>
            </a:xfrm>
            <a:custGeom>
              <a:avLst/>
              <a:gdLst/>
              <a:ahLst/>
              <a:cxnLst/>
              <a:rect l="l" t="t" r="r" b="b"/>
              <a:pathLst>
                <a:path w="176" h="200" extrusionOk="0">
                  <a:moveTo>
                    <a:pt x="135" y="1"/>
                  </a:moveTo>
                  <a:cubicBezTo>
                    <a:pt x="130" y="23"/>
                    <a:pt x="116" y="30"/>
                    <a:pt x="101" y="30"/>
                  </a:cubicBezTo>
                  <a:cubicBezTo>
                    <a:pt x="90" y="30"/>
                    <a:pt x="82" y="27"/>
                    <a:pt x="75" y="23"/>
                  </a:cubicBezTo>
                  <a:cubicBezTo>
                    <a:pt x="60" y="20"/>
                    <a:pt x="49" y="15"/>
                    <a:pt x="41" y="15"/>
                  </a:cubicBezTo>
                  <a:cubicBezTo>
                    <a:pt x="11" y="15"/>
                    <a:pt x="4" y="46"/>
                    <a:pt x="0" y="87"/>
                  </a:cubicBezTo>
                  <a:cubicBezTo>
                    <a:pt x="30" y="82"/>
                    <a:pt x="63" y="90"/>
                    <a:pt x="56" y="38"/>
                  </a:cubicBezTo>
                  <a:lnTo>
                    <a:pt x="56" y="38"/>
                  </a:lnTo>
                  <a:cubicBezTo>
                    <a:pt x="94" y="98"/>
                    <a:pt x="63" y="146"/>
                    <a:pt x="37" y="191"/>
                  </a:cubicBezTo>
                  <a:cubicBezTo>
                    <a:pt x="41" y="195"/>
                    <a:pt x="41" y="195"/>
                    <a:pt x="41" y="199"/>
                  </a:cubicBezTo>
                  <a:lnTo>
                    <a:pt x="49" y="199"/>
                  </a:lnTo>
                  <a:cubicBezTo>
                    <a:pt x="75" y="199"/>
                    <a:pt x="90" y="180"/>
                    <a:pt x="104" y="161"/>
                  </a:cubicBezTo>
                  <a:cubicBezTo>
                    <a:pt x="123" y="139"/>
                    <a:pt x="130" y="105"/>
                    <a:pt x="168" y="101"/>
                  </a:cubicBezTo>
                  <a:cubicBezTo>
                    <a:pt x="175" y="72"/>
                    <a:pt x="172" y="46"/>
                    <a:pt x="161" y="20"/>
                  </a:cubicBezTo>
                  <a:cubicBezTo>
                    <a:pt x="153" y="12"/>
                    <a:pt x="142" y="4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4" name="Google Shape;42724;p28"/>
            <p:cNvSpPr/>
            <p:nvPr/>
          </p:nvSpPr>
          <p:spPr>
            <a:xfrm>
              <a:off x="-5136511" y="110063"/>
              <a:ext cx="10792" cy="7927"/>
            </a:xfrm>
            <a:custGeom>
              <a:avLst/>
              <a:gdLst/>
              <a:ahLst/>
              <a:cxnLst/>
              <a:rect l="l" t="t" r="r" b="b"/>
              <a:pathLst>
                <a:path w="226" h="166" extrusionOk="0">
                  <a:moveTo>
                    <a:pt x="151" y="1"/>
                  </a:moveTo>
                  <a:cubicBezTo>
                    <a:pt x="113" y="5"/>
                    <a:pt x="87" y="31"/>
                    <a:pt x="80" y="65"/>
                  </a:cubicBezTo>
                  <a:cubicBezTo>
                    <a:pt x="80" y="87"/>
                    <a:pt x="73" y="98"/>
                    <a:pt x="50" y="106"/>
                  </a:cubicBezTo>
                  <a:cubicBezTo>
                    <a:pt x="35" y="110"/>
                    <a:pt x="16" y="117"/>
                    <a:pt x="5" y="132"/>
                  </a:cubicBezTo>
                  <a:cubicBezTo>
                    <a:pt x="1" y="139"/>
                    <a:pt x="5" y="154"/>
                    <a:pt x="13" y="154"/>
                  </a:cubicBezTo>
                  <a:cubicBezTo>
                    <a:pt x="23" y="147"/>
                    <a:pt x="39" y="143"/>
                    <a:pt x="50" y="143"/>
                  </a:cubicBezTo>
                  <a:cubicBezTo>
                    <a:pt x="65" y="143"/>
                    <a:pt x="80" y="151"/>
                    <a:pt x="99" y="154"/>
                  </a:cubicBezTo>
                  <a:cubicBezTo>
                    <a:pt x="113" y="158"/>
                    <a:pt x="128" y="165"/>
                    <a:pt x="147" y="165"/>
                  </a:cubicBezTo>
                  <a:cubicBezTo>
                    <a:pt x="151" y="165"/>
                    <a:pt x="154" y="162"/>
                    <a:pt x="158" y="162"/>
                  </a:cubicBezTo>
                  <a:cubicBezTo>
                    <a:pt x="158" y="151"/>
                    <a:pt x="154" y="139"/>
                    <a:pt x="154" y="125"/>
                  </a:cubicBezTo>
                  <a:cubicBezTo>
                    <a:pt x="158" y="110"/>
                    <a:pt x="99" y="128"/>
                    <a:pt x="136" y="91"/>
                  </a:cubicBezTo>
                  <a:cubicBezTo>
                    <a:pt x="147" y="72"/>
                    <a:pt x="162" y="61"/>
                    <a:pt x="177" y="61"/>
                  </a:cubicBezTo>
                  <a:cubicBezTo>
                    <a:pt x="185" y="61"/>
                    <a:pt x="192" y="65"/>
                    <a:pt x="203" y="68"/>
                  </a:cubicBezTo>
                  <a:cubicBezTo>
                    <a:pt x="207" y="72"/>
                    <a:pt x="218" y="72"/>
                    <a:pt x="225" y="75"/>
                  </a:cubicBezTo>
                  <a:cubicBezTo>
                    <a:pt x="214" y="39"/>
                    <a:pt x="203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5" name="Google Shape;42725;p28"/>
            <p:cNvSpPr/>
            <p:nvPr/>
          </p:nvSpPr>
          <p:spPr>
            <a:xfrm>
              <a:off x="-5196628" y="244145"/>
              <a:ext cx="10600" cy="7688"/>
            </a:xfrm>
            <a:custGeom>
              <a:avLst/>
              <a:gdLst/>
              <a:ahLst/>
              <a:cxnLst/>
              <a:rect l="l" t="t" r="r" b="b"/>
              <a:pathLst>
                <a:path w="222" h="161" extrusionOk="0">
                  <a:moveTo>
                    <a:pt x="139" y="0"/>
                  </a:moveTo>
                  <a:cubicBezTo>
                    <a:pt x="116" y="19"/>
                    <a:pt x="105" y="53"/>
                    <a:pt x="76" y="64"/>
                  </a:cubicBezTo>
                  <a:lnTo>
                    <a:pt x="68" y="64"/>
                  </a:lnTo>
                  <a:cubicBezTo>
                    <a:pt x="60" y="64"/>
                    <a:pt x="57" y="60"/>
                    <a:pt x="42" y="41"/>
                  </a:cubicBezTo>
                  <a:cubicBezTo>
                    <a:pt x="31" y="71"/>
                    <a:pt x="34" y="105"/>
                    <a:pt x="0" y="120"/>
                  </a:cubicBezTo>
                  <a:lnTo>
                    <a:pt x="0" y="124"/>
                  </a:lnTo>
                  <a:lnTo>
                    <a:pt x="0" y="131"/>
                  </a:lnTo>
                  <a:cubicBezTo>
                    <a:pt x="23" y="143"/>
                    <a:pt x="53" y="135"/>
                    <a:pt x="71" y="146"/>
                  </a:cubicBezTo>
                  <a:cubicBezTo>
                    <a:pt x="90" y="154"/>
                    <a:pt x="102" y="161"/>
                    <a:pt x="116" y="161"/>
                  </a:cubicBezTo>
                  <a:cubicBezTo>
                    <a:pt x="139" y="161"/>
                    <a:pt x="154" y="143"/>
                    <a:pt x="165" y="112"/>
                  </a:cubicBezTo>
                  <a:cubicBezTo>
                    <a:pt x="173" y="90"/>
                    <a:pt x="221" y="79"/>
                    <a:pt x="191" y="38"/>
                  </a:cubicBezTo>
                  <a:cubicBezTo>
                    <a:pt x="165" y="38"/>
                    <a:pt x="147" y="26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6" name="Google Shape;42726;p28"/>
            <p:cNvSpPr/>
            <p:nvPr/>
          </p:nvSpPr>
          <p:spPr>
            <a:xfrm>
              <a:off x="-5287688" y="120807"/>
              <a:ext cx="13465" cy="6781"/>
            </a:xfrm>
            <a:custGeom>
              <a:avLst/>
              <a:gdLst/>
              <a:ahLst/>
              <a:cxnLst/>
              <a:rect l="l" t="t" r="r" b="b"/>
              <a:pathLst>
                <a:path w="282" h="142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26"/>
                    <a:pt x="1" y="42"/>
                    <a:pt x="31" y="68"/>
                  </a:cubicBezTo>
                  <a:cubicBezTo>
                    <a:pt x="68" y="102"/>
                    <a:pt x="94" y="142"/>
                    <a:pt x="144" y="142"/>
                  </a:cubicBezTo>
                  <a:cubicBezTo>
                    <a:pt x="154" y="142"/>
                    <a:pt x="162" y="142"/>
                    <a:pt x="173" y="138"/>
                  </a:cubicBezTo>
                  <a:cubicBezTo>
                    <a:pt x="166" y="109"/>
                    <a:pt x="184" y="94"/>
                    <a:pt x="203" y="86"/>
                  </a:cubicBezTo>
                  <a:lnTo>
                    <a:pt x="222" y="86"/>
                  </a:lnTo>
                  <a:cubicBezTo>
                    <a:pt x="240" y="86"/>
                    <a:pt x="237" y="105"/>
                    <a:pt x="225" y="124"/>
                  </a:cubicBezTo>
                  <a:cubicBezTo>
                    <a:pt x="278" y="112"/>
                    <a:pt x="282" y="79"/>
                    <a:pt x="274" y="38"/>
                  </a:cubicBezTo>
                  <a:lnTo>
                    <a:pt x="274" y="38"/>
                  </a:lnTo>
                  <a:cubicBezTo>
                    <a:pt x="263" y="49"/>
                    <a:pt x="251" y="57"/>
                    <a:pt x="244" y="57"/>
                  </a:cubicBezTo>
                  <a:cubicBezTo>
                    <a:pt x="233" y="57"/>
                    <a:pt x="229" y="49"/>
                    <a:pt x="225" y="23"/>
                  </a:cubicBezTo>
                  <a:cubicBezTo>
                    <a:pt x="211" y="30"/>
                    <a:pt x="203" y="38"/>
                    <a:pt x="196" y="57"/>
                  </a:cubicBezTo>
                  <a:cubicBezTo>
                    <a:pt x="192" y="68"/>
                    <a:pt x="184" y="71"/>
                    <a:pt x="177" y="71"/>
                  </a:cubicBezTo>
                  <a:cubicBezTo>
                    <a:pt x="170" y="71"/>
                    <a:pt x="162" y="68"/>
                    <a:pt x="154" y="64"/>
                  </a:cubicBezTo>
                  <a:cubicBezTo>
                    <a:pt x="144" y="64"/>
                    <a:pt x="128" y="79"/>
                    <a:pt x="117" y="79"/>
                  </a:cubicBezTo>
                  <a:cubicBezTo>
                    <a:pt x="113" y="79"/>
                    <a:pt x="109" y="75"/>
                    <a:pt x="102" y="71"/>
                  </a:cubicBezTo>
                  <a:cubicBezTo>
                    <a:pt x="91" y="60"/>
                    <a:pt x="109" y="45"/>
                    <a:pt x="117" y="34"/>
                  </a:cubicBezTo>
                  <a:cubicBezTo>
                    <a:pt x="87" y="26"/>
                    <a:pt x="49" y="26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7" name="Google Shape;42727;p28"/>
            <p:cNvSpPr/>
            <p:nvPr/>
          </p:nvSpPr>
          <p:spPr>
            <a:xfrm>
              <a:off x="-5174663" y="-23971"/>
              <a:ext cx="7879" cy="8643"/>
            </a:xfrm>
            <a:custGeom>
              <a:avLst/>
              <a:gdLst/>
              <a:ahLst/>
              <a:cxnLst/>
              <a:rect l="l" t="t" r="r" b="b"/>
              <a:pathLst>
                <a:path w="165" h="181" extrusionOk="0">
                  <a:moveTo>
                    <a:pt x="94" y="1"/>
                  </a:moveTo>
                  <a:cubicBezTo>
                    <a:pt x="87" y="1"/>
                    <a:pt x="79" y="4"/>
                    <a:pt x="71" y="8"/>
                  </a:cubicBezTo>
                  <a:cubicBezTo>
                    <a:pt x="23" y="27"/>
                    <a:pt x="1" y="61"/>
                    <a:pt x="4" y="117"/>
                  </a:cubicBezTo>
                  <a:lnTo>
                    <a:pt x="4" y="135"/>
                  </a:lnTo>
                  <a:cubicBezTo>
                    <a:pt x="42" y="165"/>
                    <a:pt x="71" y="180"/>
                    <a:pt x="97" y="180"/>
                  </a:cubicBezTo>
                  <a:cubicBezTo>
                    <a:pt x="127" y="180"/>
                    <a:pt x="150" y="151"/>
                    <a:pt x="165" y="87"/>
                  </a:cubicBezTo>
                  <a:cubicBezTo>
                    <a:pt x="158" y="83"/>
                    <a:pt x="154" y="83"/>
                    <a:pt x="150" y="83"/>
                  </a:cubicBezTo>
                  <a:cubicBezTo>
                    <a:pt x="123" y="83"/>
                    <a:pt x="127" y="113"/>
                    <a:pt x="123" y="132"/>
                  </a:cubicBezTo>
                  <a:cubicBezTo>
                    <a:pt x="116" y="132"/>
                    <a:pt x="113" y="135"/>
                    <a:pt x="109" y="135"/>
                  </a:cubicBezTo>
                  <a:lnTo>
                    <a:pt x="105" y="135"/>
                  </a:lnTo>
                  <a:cubicBezTo>
                    <a:pt x="82" y="120"/>
                    <a:pt x="49" y="109"/>
                    <a:pt x="56" y="83"/>
                  </a:cubicBezTo>
                  <a:cubicBezTo>
                    <a:pt x="64" y="61"/>
                    <a:pt x="79" y="53"/>
                    <a:pt x="94" y="53"/>
                  </a:cubicBezTo>
                  <a:cubicBezTo>
                    <a:pt x="101" y="53"/>
                    <a:pt x="105" y="56"/>
                    <a:pt x="113" y="56"/>
                  </a:cubicBezTo>
                  <a:lnTo>
                    <a:pt x="150" y="56"/>
                  </a:lnTo>
                  <a:cubicBezTo>
                    <a:pt x="132" y="38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8" name="Google Shape;42728;p28"/>
            <p:cNvSpPr/>
            <p:nvPr/>
          </p:nvSpPr>
          <p:spPr>
            <a:xfrm>
              <a:off x="-5210906" y="-131599"/>
              <a:ext cx="12893" cy="7210"/>
            </a:xfrm>
            <a:custGeom>
              <a:avLst/>
              <a:gdLst/>
              <a:ahLst/>
              <a:cxnLst/>
              <a:rect l="l" t="t" r="r" b="b"/>
              <a:pathLst>
                <a:path w="270" h="151" extrusionOk="0">
                  <a:moveTo>
                    <a:pt x="165" y="0"/>
                  </a:moveTo>
                  <a:cubicBezTo>
                    <a:pt x="132" y="0"/>
                    <a:pt x="106" y="12"/>
                    <a:pt x="79" y="34"/>
                  </a:cubicBezTo>
                  <a:cubicBezTo>
                    <a:pt x="71" y="57"/>
                    <a:pt x="87" y="86"/>
                    <a:pt x="45" y="86"/>
                  </a:cubicBezTo>
                  <a:lnTo>
                    <a:pt x="42" y="86"/>
                  </a:lnTo>
                  <a:cubicBezTo>
                    <a:pt x="23" y="86"/>
                    <a:pt x="1" y="90"/>
                    <a:pt x="16" y="120"/>
                  </a:cubicBezTo>
                  <a:cubicBezTo>
                    <a:pt x="23" y="139"/>
                    <a:pt x="30" y="150"/>
                    <a:pt x="45" y="150"/>
                  </a:cubicBezTo>
                  <a:cubicBezTo>
                    <a:pt x="53" y="150"/>
                    <a:pt x="61" y="146"/>
                    <a:pt x="68" y="143"/>
                  </a:cubicBezTo>
                  <a:cubicBezTo>
                    <a:pt x="75" y="139"/>
                    <a:pt x="87" y="131"/>
                    <a:pt x="94" y="131"/>
                  </a:cubicBezTo>
                  <a:cubicBezTo>
                    <a:pt x="101" y="131"/>
                    <a:pt x="106" y="131"/>
                    <a:pt x="113" y="139"/>
                  </a:cubicBezTo>
                  <a:cubicBezTo>
                    <a:pt x="139" y="86"/>
                    <a:pt x="191" y="90"/>
                    <a:pt x="240" y="79"/>
                  </a:cubicBezTo>
                  <a:cubicBezTo>
                    <a:pt x="247" y="76"/>
                    <a:pt x="258" y="72"/>
                    <a:pt x="270" y="68"/>
                  </a:cubicBezTo>
                  <a:cubicBezTo>
                    <a:pt x="251" y="60"/>
                    <a:pt x="232" y="50"/>
                    <a:pt x="213" y="41"/>
                  </a:cubicBezTo>
                  <a:cubicBezTo>
                    <a:pt x="202" y="50"/>
                    <a:pt x="195" y="53"/>
                    <a:pt x="187" y="53"/>
                  </a:cubicBezTo>
                  <a:cubicBezTo>
                    <a:pt x="176" y="53"/>
                    <a:pt x="168" y="50"/>
                    <a:pt x="158" y="45"/>
                  </a:cubicBezTo>
                  <a:cubicBezTo>
                    <a:pt x="161" y="27"/>
                    <a:pt x="184" y="27"/>
                    <a:pt x="195" y="15"/>
                  </a:cubicBezTo>
                  <a:cubicBezTo>
                    <a:pt x="195" y="12"/>
                    <a:pt x="191" y="8"/>
                    <a:pt x="191" y="5"/>
                  </a:cubicBezTo>
                  <a:cubicBezTo>
                    <a:pt x="180" y="5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9" name="Google Shape;42729;p28"/>
            <p:cNvSpPr/>
            <p:nvPr/>
          </p:nvSpPr>
          <p:spPr>
            <a:xfrm>
              <a:off x="-5298718" y="220032"/>
              <a:ext cx="8070" cy="7545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120" y="1"/>
                  </a:moveTo>
                  <a:cubicBezTo>
                    <a:pt x="120" y="1"/>
                    <a:pt x="116" y="5"/>
                    <a:pt x="113" y="5"/>
                  </a:cubicBezTo>
                  <a:cubicBezTo>
                    <a:pt x="109" y="8"/>
                    <a:pt x="101" y="8"/>
                    <a:pt x="97" y="8"/>
                  </a:cubicBezTo>
                  <a:lnTo>
                    <a:pt x="75" y="8"/>
                  </a:lnTo>
                  <a:cubicBezTo>
                    <a:pt x="71" y="5"/>
                    <a:pt x="64" y="5"/>
                    <a:pt x="56" y="5"/>
                  </a:cubicBezTo>
                  <a:cubicBezTo>
                    <a:pt x="42" y="5"/>
                    <a:pt x="26" y="12"/>
                    <a:pt x="26" y="46"/>
                  </a:cubicBezTo>
                  <a:cubicBezTo>
                    <a:pt x="26" y="79"/>
                    <a:pt x="4" y="110"/>
                    <a:pt x="0" y="146"/>
                  </a:cubicBezTo>
                  <a:cubicBezTo>
                    <a:pt x="8" y="150"/>
                    <a:pt x="8" y="154"/>
                    <a:pt x="11" y="154"/>
                  </a:cubicBezTo>
                  <a:cubicBezTo>
                    <a:pt x="23" y="158"/>
                    <a:pt x="30" y="158"/>
                    <a:pt x="42" y="158"/>
                  </a:cubicBezTo>
                  <a:cubicBezTo>
                    <a:pt x="79" y="158"/>
                    <a:pt x="109" y="139"/>
                    <a:pt x="135" y="120"/>
                  </a:cubicBezTo>
                  <a:cubicBezTo>
                    <a:pt x="168" y="94"/>
                    <a:pt x="123" y="68"/>
                    <a:pt x="120" y="42"/>
                  </a:cubicBezTo>
                  <a:cubicBezTo>
                    <a:pt x="116" y="31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0" name="Google Shape;42730;p28"/>
            <p:cNvSpPr/>
            <p:nvPr/>
          </p:nvSpPr>
          <p:spPr>
            <a:xfrm>
              <a:off x="-5012266" y="-28077"/>
              <a:ext cx="7019" cy="10266"/>
            </a:xfrm>
            <a:custGeom>
              <a:avLst/>
              <a:gdLst/>
              <a:ahLst/>
              <a:cxnLst/>
              <a:rect l="l" t="t" r="r" b="b"/>
              <a:pathLst>
                <a:path w="147" h="215" extrusionOk="0">
                  <a:moveTo>
                    <a:pt x="5" y="1"/>
                  </a:moveTo>
                  <a:cubicBezTo>
                    <a:pt x="16" y="16"/>
                    <a:pt x="50" y="30"/>
                    <a:pt x="38" y="42"/>
                  </a:cubicBezTo>
                  <a:cubicBezTo>
                    <a:pt x="1" y="87"/>
                    <a:pt x="50" y="132"/>
                    <a:pt x="28" y="173"/>
                  </a:cubicBezTo>
                  <a:cubicBezTo>
                    <a:pt x="16" y="192"/>
                    <a:pt x="42" y="199"/>
                    <a:pt x="54" y="214"/>
                  </a:cubicBezTo>
                  <a:lnTo>
                    <a:pt x="61" y="214"/>
                  </a:lnTo>
                  <a:cubicBezTo>
                    <a:pt x="68" y="214"/>
                    <a:pt x="76" y="210"/>
                    <a:pt x="80" y="203"/>
                  </a:cubicBezTo>
                  <a:cubicBezTo>
                    <a:pt x="87" y="158"/>
                    <a:pt x="140" y="142"/>
                    <a:pt x="147" y="94"/>
                  </a:cubicBezTo>
                  <a:cubicBezTo>
                    <a:pt x="124" y="80"/>
                    <a:pt x="109" y="64"/>
                    <a:pt x="121" y="35"/>
                  </a:cubicBezTo>
                  <a:cubicBezTo>
                    <a:pt x="121" y="16"/>
                    <a:pt x="106" y="19"/>
                    <a:pt x="95" y="16"/>
                  </a:cubicBezTo>
                  <a:cubicBezTo>
                    <a:pt x="87" y="16"/>
                    <a:pt x="80" y="19"/>
                    <a:pt x="76" y="19"/>
                  </a:cubicBezTo>
                  <a:cubicBezTo>
                    <a:pt x="64" y="19"/>
                    <a:pt x="54" y="12"/>
                    <a:pt x="42" y="8"/>
                  </a:cubicBezTo>
                  <a:cubicBezTo>
                    <a:pt x="31" y="4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1" name="Google Shape;42731;p28"/>
            <p:cNvSpPr/>
            <p:nvPr/>
          </p:nvSpPr>
          <p:spPr>
            <a:xfrm>
              <a:off x="-5014032" y="207378"/>
              <a:ext cx="8977" cy="8786"/>
            </a:xfrm>
            <a:custGeom>
              <a:avLst/>
              <a:gdLst/>
              <a:ahLst/>
              <a:cxnLst/>
              <a:rect l="l" t="t" r="r" b="b"/>
              <a:pathLst>
                <a:path w="188" h="184" extrusionOk="0">
                  <a:moveTo>
                    <a:pt x="150" y="0"/>
                  </a:moveTo>
                  <a:cubicBezTo>
                    <a:pt x="143" y="0"/>
                    <a:pt x="135" y="4"/>
                    <a:pt x="127" y="8"/>
                  </a:cubicBezTo>
                  <a:cubicBezTo>
                    <a:pt x="124" y="11"/>
                    <a:pt x="117" y="16"/>
                    <a:pt x="109" y="16"/>
                  </a:cubicBezTo>
                  <a:lnTo>
                    <a:pt x="105" y="16"/>
                  </a:lnTo>
                  <a:cubicBezTo>
                    <a:pt x="94" y="30"/>
                    <a:pt x="91" y="38"/>
                    <a:pt x="87" y="38"/>
                  </a:cubicBezTo>
                  <a:cubicBezTo>
                    <a:pt x="83" y="38"/>
                    <a:pt x="79" y="30"/>
                    <a:pt x="72" y="19"/>
                  </a:cubicBezTo>
                  <a:cubicBezTo>
                    <a:pt x="65" y="11"/>
                    <a:pt x="57" y="8"/>
                    <a:pt x="49" y="8"/>
                  </a:cubicBezTo>
                  <a:cubicBezTo>
                    <a:pt x="42" y="8"/>
                    <a:pt x="34" y="11"/>
                    <a:pt x="27" y="16"/>
                  </a:cubicBezTo>
                  <a:cubicBezTo>
                    <a:pt x="42" y="49"/>
                    <a:pt x="49" y="78"/>
                    <a:pt x="1" y="94"/>
                  </a:cubicBezTo>
                  <a:cubicBezTo>
                    <a:pt x="4" y="116"/>
                    <a:pt x="12" y="123"/>
                    <a:pt x="23" y="123"/>
                  </a:cubicBezTo>
                  <a:cubicBezTo>
                    <a:pt x="27" y="123"/>
                    <a:pt x="34" y="123"/>
                    <a:pt x="42" y="120"/>
                  </a:cubicBezTo>
                  <a:cubicBezTo>
                    <a:pt x="46" y="120"/>
                    <a:pt x="53" y="116"/>
                    <a:pt x="60" y="116"/>
                  </a:cubicBezTo>
                  <a:cubicBezTo>
                    <a:pt x="68" y="113"/>
                    <a:pt x="75" y="105"/>
                    <a:pt x="83" y="101"/>
                  </a:cubicBezTo>
                  <a:cubicBezTo>
                    <a:pt x="94" y="97"/>
                    <a:pt x="105" y="90"/>
                    <a:pt x="113" y="90"/>
                  </a:cubicBezTo>
                  <a:cubicBezTo>
                    <a:pt x="124" y="90"/>
                    <a:pt x="127" y="94"/>
                    <a:pt x="132" y="109"/>
                  </a:cubicBezTo>
                  <a:cubicBezTo>
                    <a:pt x="139" y="135"/>
                    <a:pt x="101" y="116"/>
                    <a:pt x="94" y="139"/>
                  </a:cubicBezTo>
                  <a:cubicBezTo>
                    <a:pt x="117" y="157"/>
                    <a:pt x="132" y="180"/>
                    <a:pt x="165" y="183"/>
                  </a:cubicBezTo>
                  <a:cubicBezTo>
                    <a:pt x="146" y="146"/>
                    <a:pt x="172" y="116"/>
                    <a:pt x="188" y="87"/>
                  </a:cubicBezTo>
                  <a:cubicBezTo>
                    <a:pt x="172" y="64"/>
                    <a:pt x="132" y="45"/>
                    <a:pt x="169" y="8"/>
                  </a:cubicBezTo>
                  <a:cubicBezTo>
                    <a:pt x="161" y="4"/>
                    <a:pt x="154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2" name="Google Shape;42732;p28"/>
            <p:cNvSpPr/>
            <p:nvPr/>
          </p:nvSpPr>
          <p:spPr>
            <a:xfrm>
              <a:off x="-4890837" y="14038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0" y="1"/>
                  </a:moveTo>
                  <a:cubicBezTo>
                    <a:pt x="0" y="5"/>
                    <a:pt x="0" y="12"/>
                    <a:pt x="4" y="19"/>
                  </a:cubicBezTo>
                  <a:cubicBezTo>
                    <a:pt x="7" y="23"/>
                    <a:pt x="7" y="23"/>
                    <a:pt x="11" y="27"/>
                  </a:cubicBezTo>
                  <a:cubicBezTo>
                    <a:pt x="26" y="38"/>
                    <a:pt x="49" y="50"/>
                    <a:pt x="37" y="79"/>
                  </a:cubicBezTo>
                  <a:cubicBezTo>
                    <a:pt x="23" y="106"/>
                    <a:pt x="75" y="98"/>
                    <a:pt x="59" y="124"/>
                  </a:cubicBezTo>
                  <a:cubicBezTo>
                    <a:pt x="67" y="135"/>
                    <a:pt x="75" y="150"/>
                    <a:pt x="82" y="166"/>
                  </a:cubicBezTo>
                  <a:cubicBezTo>
                    <a:pt x="90" y="154"/>
                    <a:pt x="97" y="150"/>
                    <a:pt x="104" y="150"/>
                  </a:cubicBezTo>
                  <a:cubicBezTo>
                    <a:pt x="112" y="150"/>
                    <a:pt x="120" y="158"/>
                    <a:pt x="127" y="173"/>
                  </a:cubicBezTo>
                  <a:cubicBezTo>
                    <a:pt x="142" y="207"/>
                    <a:pt x="168" y="225"/>
                    <a:pt x="194" y="225"/>
                  </a:cubicBezTo>
                  <a:cubicBezTo>
                    <a:pt x="209" y="225"/>
                    <a:pt x="224" y="221"/>
                    <a:pt x="243" y="214"/>
                  </a:cubicBezTo>
                  <a:cubicBezTo>
                    <a:pt x="243" y="202"/>
                    <a:pt x="247" y="188"/>
                    <a:pt x="251" y="176"/>
                  </a:cubicBezTo>
                  <a:cubicBezTo>
                    <a:pt x="239" y="169"/>
                    <a:pt x="224" y="158"/>
                    <a:pt x="213" y="150"/>
                  </a:cubicBezTo>
                  <a:lnTo>
                    <a:pt x="213" y="150"/>
                  </a:lnTo>
                  <a:cubicBezTo>
                    <a:pt x="213" y="162"/>
                    <a:pt x="216" y="180"/>
                    <a:pt x="213" y="184"/>
                  </a:cubicBezTo>
                  <a:cubicBezTo>
                    <a:pt x="209" y="188"/>
                    <a:pt x="202" y="188"/>
                    <a:pt x="198" y="188"/>
                  </a:cubicBezTo>
                  <a:cubicBezTo>
                    <a:pt x="190" y="188"/>
                    <a:pt x="183" y="184"/>
                    <a:pt x="180" y="176"/>
                  </a:cubicBezTo>
                  <a:cubicBezTo>
                    <a:pt x="164" y="147"/>
                    <a:pt x="168" y="102"/>
                    <a:pt x="116" y="102"/>
                  </a:cubicBezTo>
                  <a:cubicBezTo>
                    <a:pt x="104" y="102"/>
                    <a:pt x="112" y="83"/>
                    <a:pt x="123" y="79"/>
                  </a:cubicBezTo>
                  <a:cubicBezTo>
                    <a:pt x="154" y="68"/>
                    <a:pt x="127" y="45"/>
                    <a:pt x="135" y="27"/>
                  </a:cubicBezTo>
                  <a:cubicBezTo>
                    <a:pt x="127" y="27"/>
                    <a:pt x="120" y="19"/>
                    <a:pt x="116" y="19"/>
                  </a:cubicBezTo>
                  <a:cubicBezTo>
                    <a:pt x="101" y="42"/>
                    <a:pt x="86" y="50"/>
                    <a:pt x="75" y="50"/>
                  </a:cubicBezTo>
                  <a:cubicBezTo>
                    <a:pt x="52" y="50"/>
                    <a:pt x="33" y="23"/>
                    <a:pt x="11" y="5"/>
                  </a:cubicBezTo>
                  <a:cubicBezTo>
                    <a:pt x="7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3" name="Google Shape;42733;p28"/>
            <p:cNvSpPr/>
            <p:nvPr/>
          </p:nvSpPr>
          <p:spPr>
            <a:xfrm>
              <a:off x="-5044545" y="-51284"/>
              <a:ext cx="14516" cy="6876"/>
            </a:xfrm>
            <a:custGeom>
              <a:avLst/>
              <a:gdLst/>
              <a:ahLst/>
              <a:cxnLst/>
              <a:rect l="l" t="t" r="r" b="b"/>
              <a:pathLst>
                <a:path w="304" h="144" extrusionOk="0">
                  <a:moveTo>
                    <a:pt x="266" y="0"/>
                  </a:moveTo>
                  <a:cubicBezTo>
                    <a:pt x="262" y="27"/>
                    <a:pt x="255" y="42"/>
                    <a:pt x="236" y="42"/>
                  </a:cubicBezTo>
                  <a:cubicBezTo>
                    <a:pt x="228" y="42"/>
                    <a:pt x="217" y="38"/>
                    <a:pt x="206" y="27"/>
                  </a:cubicBezTo>
                  <a:cubicBezTo>
                    <a:pt x="198" y="31"/>
                    <a:pt x="195" y="31"/>
                    <a:pt x="188" y="31"/>
                  </a:cubicBezTo>
                  <a:lnTo>
                    <a:pt x="165" y="31"/>
                  </a:lnTo>
                  <a:cubicBezTo>
                    <a:pt x="154" y="31"/>
                    <a:pt x="138" y="31"/>
                    <a:pt x="131" y="45"/>
                  </a:cubicBezTo>
                  <a:cubicBezTo>
                    <a:pt x="131" y="53"/>
                    <a:pt x="131" y="64"/>
                    <a:pt x="135" y="68"/>
                  </a:cubicBezTo>
                  <a:cubicBezTo>
                    <a:pt x="143" y="83"/>
                    <a:pt x="157" y="95"/>
                    <a:pt x="135" y="105"/>
                  </a:cubicBezTo>
                  <a:lnTo>
                    <a:pt x="124" y="105"/>
                  </a:lnTo>
                  <a:cubicBezTo>
                    <a:pt x="112" y="105"/>
                    <a:pt x="109" y="95"/>
                    <a:pt x="102" y="83"/>
                  </a:cubicBezTo>
                  <a:cubicBezTo>
                    <a:pt x="90" y="66"/>
                    <a:pt x="74" y="66"/>
                    <a:pt x="57" y="66"/>
                  </a:cubicBezTo>
                  <a:cubicBezTo>
                    <a:pt x="40" y="66"/>
                    <a:pt x="23" y="66"/>
                    <a:pt x="12" y="50"/>
                  </a:cubicBezTo>
                  <a:cubicBezTo>
                    <a:pt x="8" y="53"/>
                    <a:pt x="4" y="57"/>
                    <a:pt x="0" y="60"/>
                  </a:cubicBezTo>
                  <a:cubicBezTo>
                    <a:pt x="26" y="83"/>
                    <a:pt x="26" y="109"/>
                    <a:pt x="19" y="143"/>
                  </a:cubicBezTo>
                  <a:lnTo>
                    <a:pt x="23" y="143"/>
                  </a:lnTo>
                  <a:cubicBezTo>
                    <a:pt x="31" y="143"/>
                    <a:pt x="34" y="135"/>
                    <a:pt x="41" y="128"/>
                  </a:cubicBezTo>
                  <a:cubicBezTo>
                    <a:pt x="45" y="121"/>
                    <a:pt x="53" y="113"/>
                    <a:pt x="57" y="113"/>
                  </a:cubicBezTo>
                  <a:cubicBezTo>
                    <a:pt x="64" y="113"/>
                    <a:pt x="68" y="121"/>
                    <a:pt x="76" y="135"/>
                  </a:cubicBezTo>
                  <a:cubicBezTo>
                    <a:pt x="79" y="139"/>
                    <a:pt x="86" y="143"/>
                    <a:pt x="90" y="143"/>
                  </a:cubicBezTo>
                  <a:cubicBezTo>
                    <a:pt x="98" y="143"/>
                    <a:pt x="102" y="143"/>
                    <a:pt x="105" y="139"/>
                  </a:cubicBezTo>
                  <a:cubicBezTo>
                    <a:pt x="183" y="113"/>
                    <a:pt x="266" y="98"/>
                    <a:pt x="303" y="8"/>
                  </a:cubicBezTo>
                  <a:cubicBezTo>
                    <a:pt x="288" y="5"/>
                    <a:pt x="277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4" name="Google Shape;42734;p28"/>
            <p:cNvSpPr/>
            <p:nvPr/>
          </p:nvSpPr>
          <p:spPr>
            <a:xfrm>
              <a:off x="-5180584" y="129354"/>
              <a:ext cx="10600" cy="9168"/>
            </a:xfrm>
            <a:custGeom>
              <a:avLst/>
              <a:gdLst/>
              <a:ahLst/>
              <a:cxnLst/>
              <a:rect l="l" t="t" r="r" b="b"/>
              <a:pathLst>
                <a:path w="222" h="192" extrusionOk="0">
                  <a:moveTo>
                    <a:pt x="221" y="1"/>
                  </a:moveTo>
                  <a:lnTo>
                    <a:pt x="221" y="1"/>
                  </a:lnTo>
                  <a:cubicBezTo>
                    <a:pt x="206" y="23"/>
                    <a:pt x="192" y="49"/>
                    <a:pt x="166" y="49"/>
                  </a:cubicBezTo>
                  <a:cubicBezTo>
                    <a:pt x="158" y="49"/>
                    <a:pt x="147" y="46"/>
                    <a:pt x="132" y="35"/>
                  </a:cubicBezTo>
                  <a:cubicBezTo>
                    <a:pt x="128" y="35"/>
                    <a:pt x="125" y="30"/>
                    <a:pt x="121" y="30"/>
                  </a:cubicBezTo>
                  <a:cubicBezTo>
                    <a:pt x="109" y="30"/>
                    <a:pt x="99" y="38"/>
                    <a:pt x="90" y="46"/>
                  </a:cubicBezTo>
                  <a:cubicBezTo>
                    <a:pt x="83" y="57"/>
                    <a:pt x="72" y="61"/>
                    <a:pt x="64" y="61"/>
                  </a:cubicBezTo>
                  <a:cubicBezTo>
                    <a:pt x="49" y="61"/>
                    <a:pt x="38" y="53"/>
                    <a:pt x="23" y="46"/>
                  </a:cubicBezTo>
                  <a:cubicBezTo>
                    <a:pt x="12" y="53"/>
                    <a:pt x="1" y="57"/>
                    <a:pt x="9" y="80"/>
                  </a:cubicBezTo>
                  <a:cubicBezTo>
                    <a:pt x="27" y="120"/>
                    <a:pt x="68" y="147"/>
                    <a:pt x="80" y="192"/>
                  </a:cubicBezTo>
                  <a:cubicBezTo>
                    <a:pt x="94" y="184"/>
                    <a:pt x="109" y="173"/>
                    <a:pt x="125" y="161"/>
                  </a:cubicBezTo>
                  <a:cubicBezTo>
                    <a:pt x="94" y="87"/>
                    <a:pt x="94" y="87"/>
                    <a:pt x="154" y="75"/>
                  </a:cubicBezTo>
                  <a:cubicBezTo>
                    <a:pt x="177" y="94"/>
                    <a:pt x="199" y="113"/>
                    <a:pt x="218" y="135"/>
                  </a:cubicBezTo>
                  <a:cubicBezTo>
                    <a:pt x="211" y="87"/>
                    <a:pt x="221" y="46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5" name="Google Shape;42735;p28"/>
            <p:cNvSpPr/>
            <p:nvPr/>
          </p:nvSpPr>
          <p:spPr>
            <a:xfrm>
              <a:off x="-4968861" y="14611"/>
              <a:ext cx="11269" cy="7545"/>
            </a:xfrm>
            <a:custGeom>
              <a:avLst/>
              <a:gdLst/>
              <a:ahLst/>
              <a:cxnLst/>
              <a:rect l="l" t="t" r="r" b="b"/>
              <a:pathLst>
                <a:path w="236" h="158" extrusionOk="0">
                  <a:moveTo>
                    <a:pt x="97" y="0"/>
                  </a:moveTo>
                  <a:cubicBezTo>
                    <a:pt x="71" y="0"/>
                    <a:pt x="61" y="23"/>
                    <a:pt x="45" y="41"/>
                  </a:cubicBezTo>
                  <a:cubicBezTo>
                    <a:pt x="30" y="56"/>
                    <a:pt x="0" y="138"/>
                    <a:pt x="4" y="157"/>
                  </a:cubicBezTo>
                  <a:cubicBezTo>
                    <a:pt x="19" y="138"/>
                    <a:pt x="30" y="123"/>
                    <a:pt x="45" y="105"/>
                  </a:cubicBezTo>
                  <a:cubicBezTo>
                    <a:pt x="61" y="94"/>
                    <a:pt x="64" y="71"/>
                    <a:pt x="87" y="67"/>
                  </a:cubicBezTo>
                  <a:cubicBezTo>
                    <a:pt x="94" y="64"/>
                    <a:pt x="97" y="64"/>
                    <a:pt x="101" y="64"/>
                  </a:cubicBezTo>
                  <a:cubicBezTo>
                    <a:pt x="120" y="64"/>
                    <a:pt x="123" y="78"/>
                    <a:pt x="109" y="101"/>
                  </a:cubicBezTo>
                  <a:cubicBezTo>
                    <a:pt x="113" y="101"/>
                    <a:pt x="116" y="105"/>
                    <a:pt x="120" y="109"/>
                  </a:cubicBezTo>
                  <a:cubicBezTo>
                    <a:pt x="135" y="116"/>
                    <a:pt x="150" y="120"/>
                    <a:pt x="161" y="120"/>
                  </a:cubicBezTo>
                  <a:cubicBezTo>
                    <a:pt x="184" y="120"/>
                    <a:pt x="206" y="112"/>
                    <a:pt x="228" y="97"/>
                  </a:cubicBezTo>
                  <a:cubicBezTo>
                    <a:pt x="236" y="83"/>
                    <a:pt x="236" y="67"/>
                    <a:pt x="221" y="56"/>
                  </a:cubicBezTo>
                  <a:cubicBezTo>
                    <a:pt x="213" y="64"/>
                    <a:pt x="206" y="75"/>
                    <a:pt x="195" y="75"/>
                  </a:cubicBezTo>
                  <a:cubicBezTo>
                    <a:pt x="191" y="75"/>
                    <a:pt x="184" y="71"/>
                    <a:pt x="180" y="67"/>
                  </a:cubicBezTo>
                  <a:cubicBezTo>
                    <a:pt x="165" y="52"/>
                    <a:pt x="187" y="45"/>
                    <a:pt x="199" y="38"/>
                  </a:cubicBezTo>
                  <a:cubicBezTo>
                    <a:pt x="206" y="30"/>
                    <a:pt x="213" y="23"/>
                    <a:pt x="218" y="15"/>
                  </a:cubicBezTo>
                  <a:cubicBezTo>
                    <a:pt x="206" y="15"/>
                    <a:pt x="191" y="19"/>
                    <a:pt x="176" y="19"/>
                  </a:cubicBezTo>
                  <a:cubicBezTo>
                    <a:pt x="157" y="19"/>
                    <a:pt x="139" y="15"/>
                    <a:pt x="128" y="7"/>
                  </a:cubicBezTo>
                  <a:cubicBezTo>
                    <a:pt x="116" y="0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6" name="Google Shape;42736;p28"/>
            <p:cNvSpPr/>
            <p:nvPr/>
          </p:nvSpPr>
          <p:spPr>
            <a:xfrm>
              <a:off x="-5255361" y="49230"/>
              <a:ext cx="7926" cy="8595"/>
            </a:xfrm>
            <a:custGeom>
              <a:avLst/>
              <a:gdLst/>
              <a:ahLst/>
              <a:cxnLst/>
              <a:rect l="l" t="t" r="r" b="b"/>
              <a:pathLst>
                <a:path w="166" h="180" extrusionOk="0">
                  <a:moveTo>
                    <a:pt x="105" y="0"/>
                  </a:moveTo>
                  <a:cubicBezTo>
                    <a:pt x="102" y="19"/>
                    <a:pt x="102" y="38"/>
                    <a:pt x="98" y="38"/>
                  </a:cubicBezTo>
                  <a:cubicBezTo>
                    <a:pt x="50" y="45"/>
                    <a:pt x="53" y="101"/>
                    <a:pt x="19" y="120"/>
                  </a:cubicBezTo>
                  <a:cubicBezTo>
                    <a:pt x="0" y="131"/>
                    <a:pt x="0" y="143"/>
                    <a:pt x="12" y="157"/>
                  </a:cubicBezTo>
                  <a:cubicBezTo>
                    <a:pt x="19" y="172"/>
                    <a:pt x="50" y="180"/>
                    <a:pt x="79" y="180"/>
                  </a:cubicBezTo>
                  <a:cubicBezTo>
                    <a:pt x="98" y="180"/>
                    <a:pt x="117" y="176"/>
                    <a:pt x="124" y="165"/>
                  </a:cubicBezTo>
                  <a:cubicBezTo>
                    <a:pt x="165" y="128"/>
                    <a:pt x="162" y="9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7" name="Google Shape;42737;p28"/>
            <p:cNvSpPr/>
            <p:nvPr/>
          </p:nvSpPr>
          <p:spPr>
            <a:xfrm>
              <a:off x="-5283915" y="-93065"/>
              <a:ext cx="11126" cy="8643"/>
            </a:xfrm>
            <a:custGeom>
              <a:avLst/>
              <a:gdLst/>
              <a:ahLst/>
              <a:cxnLst/>
              <a:rect l="l" t="t" r="r" b="b"/>
              <a:pathLst>
                <a:path w="233" h="181" extrusionOk="0">
                  <a:moveTo>
                    <a:pt x="217" y="1"/>
                  </a:moveTo>
                  <a:cubicBezTo>
                    <a:pt x="187" y="1"/>
                    <a:pt x="180" y="38"/>
                    <a:pt x="150" y="38"/>
                  </a:cubicBezTo>
                  <a:cubicBezTo>
                    <a:pt x="150" y="80"/>
                    <a:pt x="143" y="102"/>
                    <a:pt x="113" y="102"/>
                  </a:cubicBezTo>
                  <a:cubicBezTo>
                    <a:pt x="105" y="102"/>
                    <a:pt x="94" y="98"/>
                    <a:pt x="83" y="95"/>
                  </a:cubicBezTo>
                  <a:cubicBezTo>
                    <a:pt x="75" y="95"/>
                    <a:pt x="72" y="90"/>
                    <a:pt x="68" y="90"/>
                  </a:cubicBezTo>
                  <a:cubicBezTo>
                    <a:pt x="42" y="90"/>
                    <a:pt x="42" y="128"/>
                    <a:pt x="20" y="132"/>
                  </a:cubicBezTo>
                  <a:cubicBezTo>
                    <a:pt x="4" y="143"/>
                    <a:pt x="4" y="162"/>
                    <a:pt x="1" y="177"/>
                  </a:cubicBezTo>
                  <a:cubicBezTo>
                    <a:pt x="15" y="180"/>
                    <a:pt x="27" y="180"/>
                    <a:pt x="38" y="180"/>
                  </a:cubicBezTo>
                  <a:cubicBezTo>
                    <a:pt x="87" y="180"/>
                    <a:pt x="127" y="154"/>
                    <a:pt x="169" y="124"/>
                  </a:cubicBezTo>
                  <a:cubicBezTo>
                    <a:pt x="213" y="90"/>
                    <a:pt x="203" y="42"/>
                    <a:pt x="232" y="5"/>
                  </a:cubicBezTo>
                  <a:cubicBezTo>
                    <a:pt x="229" y="5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8" name="Google Shape;42738;p28"/>
            <p:cNvSpPr/>
            <p:nvPr/>
          </p:nvSpPr>
          <p:spPr>
            <a:xfrm>
              <a:off x="-5263049" y="117942"/>
              <a:ext cx="9550" cy="7736"/>
            </a:xfrm>
            <a:custGeom>
              <a:avLst/>
              <a:gdLst/>
              <a:ahLst/>
              <a:cxnLst/>
              <a:rect l="l" t="t" r="r" b="b"/>
              <a:pathLst>
                <a:path w="200" h="162" extrusionOk="0">
                  <a:moveTo>
                    <a:pt x="147" y="0"/>
                  </a:moveTo>
                  <a:cubicBezTo>
                    <a:pt x="143" y="34"/>
                    <a:pt x="132" y="41"/>
                    <a:pt x="117" y="41"/>
                  </a:cubicBezTo>
                  <a:cubicBezTo>
                    <a:pt x="106" y="41"/>
                    <a:pt x="99" y="41"/>
                    <a:pt x="90" y="38"/>
                  </a:cubicBezTo>
                  <a:cubicBezTo>
                    <a:pt x="80" y="34"/>
                    <a:pt x="72" y="34"/>
                    <a:pt x="61" y="34"/>
                  </a:cubicBezTo>
                  <a:lnTo>
                    <a:pt x="57" y="34"/>
                  </a:lnTo>
                  <a:cubicBezTo>
                    <a:pt x="46" y="53"/>
                    <a:pt x="54" y="67"/>
                    <a:pt x="61" y="86"/>
                  </a:cubicBezTo>
                  <a:cubicBezTo>
                    <a:pt x="64" y="86"/>
                    <a:pt x="64" y="86"/>
                    <a:pt x="68" y="90"/>
                  </a:cubicBezTo>
                  <a:cubicBezTo>
                    <a:pt x="90" y="90"/>
                    <a:pt x="113" y="94"/>
                    <a:pt x="135" y="94"/>
                  </a:cubicBezTo>
                  <a:cubicBezTo>
                    <a:pt x="125" y="109"/>
                    <a:pt x="113" y="112"/>
                    <a:pt x="106" y="112"/>
                  </a:cubicBezTo>
                  <a:cubicBezTo>
                    <a:pt x="87" y="112"/>
                    <a:pt x="76" y="98"/>
                    <a:pt x="61" y="86"/>
                  </a:cubicBezTo>
                  <a:cubicBezTo>
                    <a:pt x="54" y="98"/>
                    <a:pt x="46" y="102"/>
                    <a:pt x="38" y="102"/>
                  </a:cubicBezTo>
                  <a:cubicBezTo>
                    <a:pt x="27" y="102"/>
                    <a:pt x="16" y="90"/>
                    <a:pt x="4" y="83"/>
                  </a:cubicBezTo>
                  <a:lnTo>
                    <a:pt x="4" y="83"/>
                  </a:lnTo>
                  <a:cubicBezTo>
                    <a:pt x="1" y="112"/>
                    <a:pt x="27" y="128"/>
                    <a:pt x="46" y="143"/>
                  </a:cubicBezTo>
                  <a:cubicBezTo>
                    <a:pt x="61" y="157"/>
                    <a:pt x="76" y="162"/>
                    <a:pt x="94" y="162"/>
                  </a:cubicBezTo>
                  <a:cubicBezTo>
                    <a:pt x="113" y="162"/>
                    <a:pt x="132" y="157"/>
                    <a:pt x="151" y="150"/>
                  </a:cubicBezTo>
                  <a:cubicBezTo>
                    <a:pt x="188" y="139"/>
                    <a:pt x="188" y="109"/>
                    <a:pt x="192" y="83"/>
                  </a:cubicBezTo>
                  <a:cubicBezTo>
                    <a:pt x="199" y="53"/>
                    <a:pt x="177" y="23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9" name="Google Shape;42739;p28"/>
            <p:cNvSpPr/>
            <p:nvPr/>
          </p:nvSpPr>
          <p:spPr>
            <a:xfrm>
              <a:off x="-5344940" y="208954"/>
              <a:ext cx="8070" cy="9025"/>
            </a:xfrm>
            <a:custGeom>
              <a:avLst/>
              <a:gdLst/>
              <a:ahLst/>
              <a:cxnLst/>
              <a:rect l="l" t="t" r="r" b="b"/>
              <a:pathLst>
                <a:path w="169" h="189" extrusionOk="0">
                  <a:moveTo>
                    <a:pt x="0" y="1"/>
                  </a:moveTo>
                  <a:cubicBezTo>
                    <a:pt x="34" y="35"/>
                    <a:pt x="71" y="68"/>
                    <a:pt x="37" y="124"/>
                  </a:cubicBezTo>
                  <a:cubicBezTo>
                    <a:pt x="34" y="132"/>
                    <a:pt x="45" y="147"/>
                    <a:pt x="49" y="158"/>
                  </a:cubicBezTo>
                  <a:cubicBezTo>
                    <a:pt x="64" y="176"/>
                    <a:pt x="87" y="180"/>
                    <a:pt x="109" y="188"/>
                  </a:cubicBezTo>
                  <a:cubicBezTo>
                    <a:pt x="161" y="143"/>
                    <a:pt x="168" y="128"/>
                    <a:pt x="135" y="76"/>
                  </a:cubicBezTo>
                  <a:cubicBezTo>
                    <a:pt x="109" y="23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0" name="Google Shape;42740;p28"/>
            <p:cNvSpPr/>
            <p:nvPr/>
          </p:nvSpPr>
          <p:spPr>
            <a:xfrm>
              <a:off x="-5030649" y="-184793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83" y="1"/>
                  </a:moveTo>
                  <a:cubicBezTo>
                    <a:pt x="46" y="1"/>
                    <a:pt x="27" y="27"/>
                    <a:pt x="16" y="56"/>
                  </a:cubicBezTo>
                  <a:cubicBezTo>
                    <a:pt x="1" y="94"/>
                    <a:pt x="12" y="132"/>
                    <a:pt x="64" y="135"/>
                  </a:cubicBezTo>
                  <a:cubicBezTo>
                    <a:pt x="72" y="120"/>
                    <a:pt x="80" y="113"/>
                    <a:pt x="91" y="113"/>
                  </a:cubicBezTo>
                  <a:cubicBezTo>
                    <a:pt x="99" y="113"/>
                    <a:pt x="106" y="117"/>
                    <a:pt x="109" y="117"/>
                  </a:cubicBezTo>
                  <a:cubicBezTo>
                    <a:pt x="117" y="120"/>
                    <a:pt x="125" y="120"/>
                    <a:pt x="128" y="120"/>
                  </a:cubicBezTo>
                  <a:cubicBezTo>
                    <a:pt x="132" y="120"/>
                    <a:pt x="139" y="120"/>
                    <a:pt x="143" y="117"/>
                  </a:cubicBezTo>
                  <a:cubicBezTo>
                    <a:pt x="139" y="105"/>
                    <a:pt x="135" y="94"/>
                    <a:pt x="139" y="87"/>
                  </a:cubicBezTo>
                  <a:cubicBezTo>
                    <a:pt x="166" y="15"/>
                    <a:pt x="166" y="15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1" name="Google Shape;42741;p28"/>
            <p:cNvSpPr/>
            <p:nvPr/>
          </p:nvSpPr>
          <p:spPr>
            <a:xfrm>
              <a:off x="-5132548" y="217931"/>
              <a:ext cx="7019" cy="11269"/>
            </a:xfrm>
            <a:custGeom>
              <a:avLst/>
              <a:gdLst/>
              <a:ahLst/>
              <a:cxnLst/>
              <a:rect l="l" t="t" r="r" b="b"/>
              <a:pathLst>
                <a:path w="147" h="236" extrusionOk="0">
                  <a:moveTo>
                    <a:pt x="120" y="0"/>
                  </a:moveTo>
                  <a:cubicBezTo>
                    <a:pt x="79" y="23"/>
                    <a:pt x="45" y="52"/>
                    <a:pt x="42" y="104"/>
                  </a:cubicBezTo>
                  <a:cubicBezTo>
                    <a:pt x="42" y="119"/>
                    <a:pt x="38" y="131"/>
                    <a:pt x="23" y="131"/>
                  </a:cubicBezTo>
                  <a:lnTo>
                    <a:pt x="16" y="131"/>
                  </a:lnTo>
                  <a:cubicBezTo>
                    <a:pt x="8" y="138"/>
                    <a:pt x="0" y="154"/>
                    <a:pt x="8" y="154"/>
                  </a:cubicBezTo>
                  <a:cubicBezTo>
                    <a:pt x="57" y="157"/>
                    <a:pt x="49" y="187"/>
                    <a:pt x="42" y="216"/>
                  </a:cubicBezTo>
                  <a:cubicBezTo>
                    <a:pt x="57" y="224"/>
                    <a:pt x="64" y="235"/>
                    <a:pt x="79" y="235"/>
                  </a:cubicBezTo>
                  <a:lnTo>
                    <a:pt x="90" y="235"/>
                  </a:lnTo>
                  <a:cubicBezTo>
                    <a:pt x="124" y="221"/>
                    <a:pt x="135" y="198"/>
                    <a:pt x="128" y="164"/>
                  </a:cubicBezTo>
                  <a:lnTo>
                    <a:pt x="128" y="164"/>
                  </a:lnTo>
                  <a:cubicBezTo>
                    <a:pt x="120" y="168"/>
                    <a:pt x="113" y="176"/>
                    <a:pt x="105" y="176"/>
                  </a:cubicBezTo>
                  <a:cubicBezTo>
                    <a:pt x="102" y="176"/>
                    <a:pt x="97" y="176"/>
                    <a:pt x="94" y="168"/>
                  </a:cubicBezTo>
                  <a:cubicBezTo>
                    <a:pt x="83" y="154"/>
                    <a:pt x="71" y="138"/>
                    <a:pt x="87" y="119"/>
                  </a:cubicBezTo>
                  <a:cubicBezTo>
                    <a:pt x="90" y="116"/>
                    <a:pt x="94" y="112"/>
                    <a:pt x="94" y="112"/>
                  </a:cubicBezTo>
                  <a:cubicBezTo>
                    <a:pt x="102" y="112"/>
                    <a:pt x="109" y="123"/>
                    <a:pt x="116" y="123"/>
                  </a:cubicBezTo>
                  <a:cubicBezTo>
                    <a:pt x="124" y="123"/>
                    <a:pt x="135" y="119"/>
                    <a:pt x="142" y="119"/>
                  </a:cubicBezTo>
                  <a:cubicBezTo>
                    <a:pt x="120" y="82"/>
                    <a:pt x="147" y="37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2" name="Google Shape;42742;p28"/>
            <p:cNvSpPr/>
            <p:nvPr/>
          </p:nvSpPr>
          <p:spPr>
            <a:xfrm>
              <a:off x="-5020431" y="98317"/>
              <a:ext cx="7354" cy="10744"/>
            </a:xfrm>
            <a:custGeom>
              <a:avLst/>
              <a:gdLst/>
              <a:ahLst/>
              <a:cxnLst/>
              <a:rect l="l" t="t" r="r" b="b"/>
              <a:pathLst>
                <a:path w="154" h="225" extrusionOk="0">
                  <a:moveTo>
                    <a:pt x="49" y="0"/>
                  </a:moveTo>
                  <a:cubicBezTo>
                    <a:pt x="34" y="0"/>
                    <a:pt x="26" y="16"/>
                    <a:pt x="19" y="23"/>
                  </a:cubicBezTo>
                  <a:cubicBezTo>
                    <a:pt x="34" y="49"/>
                    <a:pt x="37" y="75"/>
                    <a:pt x="19" y="97"/>
                  </a:cubicBezTo>
                  <a:cubicBezTo>
                    <a:pt x="0" y="116"/>
                    <a:pt x="15" y="135"/>
                    <a:pt x="15" y="154"/>
                  </a:cubicBezTo>
                  <a:cubicBezTo>
                    <a:pt x="45" y="169"/>
                    <a:pt x="4" y="202"/>
                    <a:pt x="34" y="225"/>
                  </a:cubicBezTo>
                  <a:cubicBezTo>
                    <a:pt x="37" y="199"/>
                    <a:pt x="49" y="187"/>
                    <a:pt x="56" y="187"/>
                  </a:cubicBezTo>
                  <a:cubicBezTo>
                    <a:pt x="64" y="187"/>
                    <a:pt x="71" y="191"/>
                    <a:pt x="78" y="195"/>
                  </a:cubicBezTo>
                  <a:cubicBezTo>
                    <a:pt x="90" y="199"/>
                    <a:pt x="97" y="202"/>
                    <a:pt x="104" y="202"/>
                  </a:cubicBezTo>
                  <a:cubicBezTo>
                    <a:pt x="109" y="202"/>
                    <a:pt x="112" y="199"/>
                    <a:pt x="116" y="199"/>
                  </a:cubicBezTo>
                  <a:cubicBezTo>
                    <a:pt x="127" y="180"/>
                    <a:pt x="142" y="164"/>
                    <a:pt x="154" y="150"/>
                  </a:cubicBezTo>
                  <a:cubicBezTo>
                    <a:pt x="131" y="146"/>
                    <a:pt x="104" y="146"/>
                    <a:pt x="104" y="109"/>
                  </a:cubicBezTo>
                  <a:cubicBezTo>
                    <a:pt x="104" y="83"/>
                    <a:pt x="82" y="79"/>
                    <a:pt x="68" y="64"/>
                  </a:cubicBezTo>
                  <a:cubicBezTo>
                    <a:pt x="45" y="60"/>
                    <a:pt x="68" y="45"/>
                    <a:pt x="60" y="34"/>
                  </a:cubicBezTo>
                  <a:cubicBezTo>
                    <a:pt x="56" y="26"/>
                    <a:pt x="68" y="7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3" name="Google Shape;42743;p28"/>
            <p:cNvSpPr/>
            <p:nvPr/>
          </p:nvSpPr>
          <p:spPr>
            <a:xfrm>
              <a:off x="-4997415" y="-101087"/>
              <a:ext cx="8595" cy="6494"/>
            </a:xfrm>
            <a:custGeom>
              <a:avLst/>
              <a:gdLst/>
              <a:ahLst/>
              <a:cxnLst/>
              <a:rect l="l" t="t" r="r" b="b"/>
              <a:pathLst>
                <a:path w="180" h="136" extrusionOk="0">
                  <a:moveTo>
                    <a:pt x="71" y="1"/>
                  </a:moveTo>
                  <a:cubicBezTo>
                    <a:pt x="49" y="1"/>
                    <a:pt x="26" y="8"/>
                    <a:pt x="19" y="27"/>
                  </a:cubicBezTo>
                  <a:cubicBezTo>
                    <a:pt x="0" y="68"/>
                    <a:pt x="38" y="91"/>
                    <a:pt x="64" y="117"/>
                  </a:cubicBezTo>
                  <a:cubicBezTo>
                    <a:pt x="75" y="132"/>
                    <a:pt x="86" y="135"/>
                    <a:pt x="98" y="135"/>
                  </a:cubicBezTo>
                  <a:cubicBezTo>
                    <a:pt x="116" y="135"/>
                    <a:pt x="135" y="117"/>
                    <a:pt x="146" y="101"/>
                  </a:cubicBezTo>
                  <a:cubicBezTo>
                    <a:pt x="165" y="75"/>
                    <a:pt x="180" y="42"/>
                    <a:pt x="138" y="23"/>
                  </a:cubicBezTo>
                  <a:cubicBezTo>
                    <a:pt x="120" y="8"/>
                    <a:pt x="9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4" name="Google Shape;42744;p28"/>
            <p:cNvSpPr/>
            <p:nvPr/>
          </p:nvSpPr>
          <p:spPr>
            <a:xfrm>
              <a:off x="-5201976" y="-70336"/>
              <a:ext cx="12558" cy="5730"/>
            </a:xfrm>
            <a:custGeom>
              <a:avLst/>
              <a:gdLst/>
              <a:ahLst/>
              <a:cxnLst/>
              <a:rect l="l" t="t" r="r" b="b"/>
              <a:pathLst>
                <a:path w="263" h="120" extrusionOk="0">
                  <a:moveTo>
                    <a:pt x="90" y="0"/>
                  </a:moveTo>
                  <a:cubicBezTo>
                    <a:pt x="71" y="0"/>
                    <a:pt x="49" y="0"/>
                    <a:pt x="31" y="4"/>
                  </a:cubicBezTo>
                  <a:cubicBezTo>
                    <a:pt x="0" y="26"/>
                    <a:pt x="31" y="45"/>
                    <a:pt x="38" y="63"/>
                  </a:cubicBezTo>
                  <a:cubicBezTo>
                    <a:pt x="53" y="71"/>
                    <a:pt x="64" y="97"/>
                    <a:pt x="79" y="97"/>
                  </a:cubicBezTo>
                  <a:cubicBezTo>
                    <a:pt x="86" y="97"/>
                    <a:pt x="98" y="93"/>
                    <a:pt x="109" y="75"/>
                  </a:cubicBezTo>
                  <a:cubicBezTo>
                    <a:pt x="116" y="67"/>
                    <a:pt x="120" y="63"/>
                    <a:pt x="124" y="63"/>
                  </a:cubicBezTo>
                  <a:cubicBezTo>
                    <a:pt x="135" y="63"/>
                    <a:pt x="143" y="85"/>
                    <a:pt x="150" y="97"/>
                  </a:cubicBezTo>
                  <a:cubicBezTo>
                    <a:pt x="180" y="108"/>
                    <a:pt x="217" y="97"/>
                    <a:pt x="247" y="119"/>
                  </a:cubicBezTo>
                  <a:cubicBezTo>
                    <a:pt x="251" y="112"/>
                    <a:pt x="255" y="108"/>
                    <a:pt x="259" y="104"/>
                  </a:cubicBezTo>
                  <a:lnTo>
                    <a:pt x="251" y="97"/>
                  </a:lnTo>
                  <a:cubicBezTo>
                    <a:pt x="224" y="67"/>
                    <a:pt x="262" y="52"/>
                    <a:pt x="262" y="30"/>
                  </a:cubicBezTo>
                  <a:cubicBezTo>
                    <a:pt x="259" y="30"/>
                    <a:pt x="259" y="26"/>
                    <a:pt x="255" y="26"/>
                  </a:cubicBezTo>
                  <a:cubicBezTo>
                    <a:pt x="247" y="26"/>
                    <a:pt x="243" y="30"/>
                    <a:pt x="240" y="33"/>
                  </a:cubicBezTo>
                  <a:cubicBezTo>
                    <a:pt x="217" y="52"/>
                    <a:pt x="206" y="63"/>
                    <a:pt x="195" y="63"/>
                  </a:cubicBezTo>
                  <a:cubicBezTo>
                    <a:pt x="183" y="63"/>
                    <a:pt x="176" y="52"/>
                    <a:pt x="165" y="30"/>
                  </a:cubicBezTo>
                  <a:cubicBezTo>
                    <a:pt x="143" y="4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5" name="Google Shape;42745;p28"/>
            <p:cNvSpPr/>
            <p:nvPr/>
          </p:nvSpPr>
          <p:spPr>
            <a:xfrm>
              <a:off x="-5057389" y="242379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23" y="123"/>
                    <a:pt x="41" y="130"/>
                  </a:cubicBezTo>
                  <a:cubicBezTo>
                    <a:pt x="53" y="139"/>
                    <a:pt x="64" y="139"/>
                    <a:pt x="75" y="139"/>
                  </a:cubicBezTo>
                  <a:cubicBezTo>
                    <a:pt x="98" y="139"/>
                    <a:pt x="116" y="130"/>
                    <a:pt x="131" y="113"/>
                  </a:cubicBezTo>
                  <a:cubicBezTo>
                    <a:pt x="150" y="82"/>
                    <a:pt x="161" y="52"/>
                    <a:pt x="120" y="23"/>
                  </a:cubicBezTo>
                  <a:cubicBezTo>
                    <a:pt x="86" y="15"/>
                    <a:pt x="49" y="4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6" name="Google Shape;42746;p28"/>
            <p:cNvSpPr/>
            <p:nvPr/>
          </p:nvSpPr>
          <p:spPr>
            <a:xfrm>
              <a:off x="-5389252" y="206662"/>
              <a:ext cx="8308" cy="6637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73" y="0"/>
                  </a:moveTo>
                  <a:cubicBezTo>
                    <a:pt x="50" y="0"/>
                    <a:pt x="28" y="19"/>
                    <a:pt x="1" y="53"/>
                  </a:cubicBezTo>
                  <a:cubicBezTo>
                    <a:pt x="16" y="90"/>
                    <a:pt x="28" y="138"/>
                    <a:pt x="68" y="138"/>
                  </a:cubicBezTo>
                  <a:cubicBezTo>
                    <a:pt x="80" y="138"/>
                    <a:pt x="95" y="135"/>
                    <a:pt x="109" y="128"/>
                  </a:cubicBezTo>
                  <a:cubicBezTo>
                    <a:pt x="113" y="128"/>
                    <a:pt x="117" y="124"/>
                    <a:pt x="117" y="124"/>
                  </a:cubicBezTo>
                  <a:cubicBezTo>
                    <a:pt x="128" y="124"/>
                    <a:pt x="143" y="131"/>
                    <a:pt x="154" y="135"/>
                  </a:cubicBezTo>
                  <a:cubicBezTo>
                    <a:pt x="173" y="105"/>
                    <a:pt x="147" y="86"/>
                    <a:pt x="135" y="67"/>
                  </a:cubicBezTo>
                  <a:cubicBezTo>
                    <a:pt x="117" y="23"/>
                    <a:pt x="9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7" name="Google Shape;42747;p28"/>
            <p:cNvSpPr/>
            <p:nvPr/>
          </p:nvSpPr>
          <p:spPr>
            <a:xfrm>
              <a:off x="-5297811" y="-22156"/>
              <a:ext cx="9120" cy="7879"/>
            </a:xfrm>
            <a:custGeom>
              <a:avLst/>
              <a:gdLst/>
              <a:ahLst/>
              <a:cxnLst/>
              <a:rect l="l" t="t" r="r" b="b"/>
              <a:pathLst>
                <a:path w="191" h="165" extrusionOk="0">
                  <a:moveTo>
                    <a:pt x="4" y="0"/>
                  </a:moveTo>
                  <a:cubicBezTo>
                    <a:pt x="0" y="75"/>
                    <a:pt x="4" y="142"/>
                    <a:pt x="94" y="165"/>
                  </a:cubicBezTo>
                  <a:lnTo>
                    <a:pt x="94" y="149"/>
                  </a:lnTo>
                  <a:cubicBezTo>
                    <a:pt x="90" y="142"/>
                    <a:pt x="78" y="135"/>
                    <a:pt x="82" y="123"/>
                  </a:cubicBezTo>
                  <a:lnTo>
                    <a:pt x="82" y="123"/>
                  </a:lnTo>
                  <a:cubicBezTo>
                    <a:pt x="104" y="127"/>
                    <a:pt x="116" y="149"/>
                    <a:pt x="138" y="161"/>
                  </a:cubicBezTo>
                  <a:cubicBezTo>
                    <a:pt x="183" y="135"/>
                    <a:pt x="183" y="86"/>
                    <a:pt x="190" y="45"/>
                  </a:cubicBezTo>
                  <a:cubicBezTo>
                    <a:pt x="180" y="37"/>
                    <a:pt x="168" y="30"/>
                    <a:pt x="157" y="18"/>
                  </a:cubicBezTo>
                  <a:cubicBezTo>
                    <a:pt x="154" y="18"/>
                    <a:pt x="154" y="23"/>
                    <a:pt x="149" y="26"/>
                  </a:cubicBezTo>
                  <a:cubicBezTo>
                    <a:pt x="154" y="45"/>
                    <a:pt x="164" y="60"/>
                    <a:pt x="146" y="82"/>
                  </a:cubicBezTo>
                  <a:lnTo>
                    <a:pt x="138" y="82"/>
                  </a:lnTo>
                  <a:cubicBezTo>
                    <a:pt x="135" y="82"/>
                    <a:pt x="127" y="79"/>
                    <a:pt x="123" y="71"/>
                  </a:cubicBezTo>
                  <a:cubicBezTo>
                    <a:pt x="116" y="68"/>
                    <a:pt x="112" y="60"/>
                    <a:pt x="104" y="60"/>
                  </a:cubicBezTo>
                  <a:cubicBezTo>
                    <a:pt x="101" y="60"/>
                    <a:pt x="97" y="63"/>
                    <a:pt x="94" y="63"/>
                  </a:cubicBezTo>
                  <a:cubicBezTo>
                    <a:pt x="101" y="71"/>
                    <a:pt x="109" y="79"/>
                    <a:pt x="116" y="82"/>
                  </a:cubicBezTo>
                  <a:cubicBezTo>
                    <a:pt x="94" y="86"/>
                    <a:pt x="75" y="86"/>
                    <a:pt x="56" y="90"/>
                  </a:cubicBezTo>
                  <a:cubicBezTo>
                    <a:pt x="49" y="60"/>
                    <a:pt x="60" y="30"/>
                    <a:pt x="45" y="8"/>
                  </a:cubicBezTo>
                  <a:cubicBezTo>
                    <a:pt x="42" y="8"/>
                    <a:pt x="37" y="11"/>
                    <a:pt x="33" y="11"/>
                  </a:cubicBezTo>
                  <a:cubicBezTo>
                    <a:pt x="30" y="11"/>
                    <a:pt x="23" y="8"/>
                    <a:pt x="19" y="4"/>
                  </a:cubicBezTo>
                  <a:cubicBezTo>
                    <a:pt x="15" y="4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8" name="Google Shape;42748;p28"/>
            <p:cNvSpPr/>
            <p:nvPr/>
          </p:nvSpPr>
          <p:spPr>
            <a:xfrm>
              <a:off x="-5353917" y="30846"/>
              <a:ext cx="10600" cy="8452"/>
            </a:xfrm>
            <a:custGeom>
              <a:avLst/>
              <a:gdLst/>
              <a:ahLst/>
              <a:cxnLst/>
              <a:rect l="l" t="t" r="r" b="b"/>
              <a:pathLst>
                <a:path w="222" h="177" extrusionOk="0">
                  <a:moveTo>
                    <a:pt x="61" y="0"/>
                  </a:moveTo>
                  <a:cubicBezTo>
                    <a:pt x="46" y="0"/>
                    <a:pt x="35" y="7"/>
                    <a:pt x="20" y="19"/>
                  </a:cubicBezTo>
                  <a:cubicBezTo>
                    <a:pt x="1" y="90"/>
                    <a:pt x="1" y="90"/>
                    <a:pt x="80" y="142"/>
                  </a:cubicBezTo>
                  <a:cubicBezTo>
                    <a:pt x="113" y="164"/>
                    <a:pt x="132" y="176"/>
                    <a:pt x="151" y="176"/>
                  </a:cubicBezTo>
                  <a:cubicBezTo>
                    <a:pt x="170" y="176"/>
                    <a:pt x="185" y="164"/>
                    <a:pt x="222" y="138"/>
                  </a:cubicBezTo>
                  <a:cubicBezTo>
                    <a:pt x="196" y="128"/>
                    <a:pt x="188" y="97"/>
                    <a:pt x="170" y="79"/>
                  </a:cubicBezTo>
                  <a:cubicBezTo>
                    <a:pt x="154" y="79"/>
                    <a:pt x="140" y="83"/>
                    <a:pt x="128" y="83"/>
                  </a:cubicBezTo>
                  <a:cubicBezTo>
                    <a:pt x="132" y="102"/>
                    <a:pt x="125" y="120"/>
                    <a:pt x="106" y="120"/>
                  </a:cubicBezTo>
                  <a:lnTo>
                    <a:pt x="102" y="120"/>
                  </a:lnTo>
                  <a:cubicBezTo>
                    <a:pt x="83" y="116"/>
                    <a:pt x="65" y="102"/>
                    <a:pt x="68" y="75"/>
                  </a:cubicBezTo>
                  <a:cubicBezTo>
                    <a:pt x="61" y="68"/>
                    <a:pt x="46" y="52"/>
                    <a:pt x="73" y="45"/>
                  </a:cubicBezTo>
                  <a:cubicBezTo>
                    <a:pt x="87" y="42"/>
                    <a:pt x="102" y="45"/>
                    <a:pt x="109" y="30"/>
                  </a:cubicBezTo>
                  <a:cubicBezTo>
                    <a:pt x="95" y="12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9" name="Google Shape;42749;p28"/>
            <p:cNvSpPr/>
            <p:nvPr/>
          </p:nvSpPr>
          <p:spPr>
            <a:xfrm>
              <a:off x="-5189848" y="74728"/>
              <a:ext cx="8404" cy="8786"/>
            </a:xfrm>
            <a:custGeom>
              <a:avLst/>
              <a:gdLst/>
              <a:ahLst/>
              <a:cxnLst/>
              <a:rect l="l" t="t" r="r" b="b"/>
              <a:pathLst>
                <a:path w="176" h="184" extrusionOk="0">
                  <a:moveTo>
                    <a:pt x="150" y="1"/>
                  </a:moveTo>
                  <a:cubicBezTo>
                    <a:pt x="86" y="1"/>
                    <a:pt x="1" y="98"/>
                    <a:pt x="15" y="158"/>
                  </a:cubicBezTo>
                  <a:cubicBezTo>
                    <a:pt x="19" y="165"/>
                    <a:pt x="27" y="173"/>
                    <a:pt x="34" y="173"/>
                  </a:cubicBezTo>
                  <a:lnTo>
                    <a:pt x="49" y="173"/>
                  </a:lnTo>
                  <a:cubicBezTo>
                    <a:pt x="60" y="173"/>
                    <a:pt x="75" y="177"/>
                    <a:pt x="91" y="180"/>
                  </a:cubicBezTo>
                  <a:cubicBezTo>
                    <a:pt x="105" y="184"/>
                    <a:pt x="117" y="184"/>
                    <a:pt x="131" y="184"/>
                  </a:cubicBezTo>
                  <a:cubicBezTo>
                    <a:pt x="143" y="184"/>
                    <a:pt x="150" y="184"/>
                    <a:pt x="162" y="180"/>
                  </a:cubicBezTo>
                  <a:cubicBezTo>
                    <a:pt x="165" y="177"/>
                    <a:pt x="169" y="173"/>
                    <a:pt x="172" y="169"/>
                  </a:cubicBezTo>
                  <a:cubicBezTo>
                    <a:pt x="146" y="147"/>
                    <a:pt x="117" y="143"/>
                    <a:pt x="91" y="132"/>
                  </a:cubicBezTo>
                  <a:cubicBezTo>
                    <a:pt x="72" y="125"/>
                    <a:pt x="79" y="113"/>
                    <a:pt x="86" y="102"/>
                  </a:cubicBezTo>
                  <a:cubicBezTo>
                    <a:pt x="86" y="61"/>
                    <a:pt x="117" y="72"/>
                    <a:pt x="139" y="65"/>
                  </a:cubicBezTo>
                  <a:cubicBezTo>
                    <a:pt x="143" y="61"/>
                    <a:pt x="146" y="61"/>
                    <a:pt x="146" y="61"/>
                  </a:cubicBezTo>
                  <a:cubicBezTo>
                    <a:pt x="158" y="61"/>
                    <a:pt x="165" y="65"/>
                    <a:pt x="169" y="72"/>
                  </a:cubicBezTo>
                  <a:cubicBezTo>
                    <a:pt x="176" y="53"/>
                    <a:pt x="154" y="35"/>
                    <a:pt x="176" y="20"/>
                  </a:cubicBezTo>
                  <a:cubicBezTo>
                    <a:pt x="169" y="12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0" name="Google Shape;42750;p28"/>
            <p:cNvSpPr/>
            <p:nvPr/>
          </p:nvSpPr>
          <p:spPr>
            <a:xfrm>
              <a:off x="-5047362" y="62791"/>
              <a:ext cx="9454" cy="10601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53" y="1"/>
                  </a:moveTo>
                  <a:cubicBezTo>
                    <a:pt x="142" y="1"/>
                    <a:pt x="135" y="4"/>
                    <a:pt x="123" y="8"/>
                  </a:cubicBezTo>
                  <a:cubicBezTo>
                    <a:pt x="119" y="8"/>
                    <a:pt x="112" y="11"/>
                    <a:pt x="108" y="11"/>
                  </a:cubicBezTo>
                  <a:cubicBezTo>
                    <a:pt x="135" y="38"/>
                    <a:pt x="123" y="64"/>
                    <a:pt x="116" y="87"/>
                  </a:cubicBezTo>
                  <a:cubicBezTo>
                    <a:pt x="112" y="94"/>
                    <a:pt x="108" y="94"/>
                    <a:pt x="104" y="94"/>
                  </a:cubicBezTo>
                  <a:cubicBezTo>
                    <a:pt x="93" y="94"/>
                    <a:pt x="82" y="87"/>
                    <a:pt x="74" y="79"/>
                  </a:cubicBezTo>
                  <a:cubicBezTo>
                    <a:pt x="67" y="90"/>
                    <a:pt x="59" y="97"/>
                    <a:pt x="52" y="105"/>
                  </a:cubicBezTo>
                  <a:cubicBezTo>
                    <a:pt x="18" y="128"/>
                    <a:pt x="11" y="165"/>
                    <a:pt x="0" y="199"/>
                  </a:cubicBezTo>
                  <a:cubicBezTo>
                    <a:pt x="26" y="213"/>
                    <a:pt x="45" y="221"/>
                    <a:pt x="56" y="221"/>
                  </a:cubicBezTo>
                  <a:cubicBezTo>
                    <a:pt x="78" y="221"/>
                    <a:pt x="85" y="202"/>
                    <a:pt x="93" y="158"/>
                  </a:cubicBezTo>
                  <a:cubicBezTo>
                    <a:pt x="93" y="123"/>
                    <a:pt x="130" y="120"/>
                    <a:pt x="142" y="94"/>
                  </a:cubicBezTo>
                  <a:cubicBezTo>
                    <a:pt x="157" y="75"/>
                    <a:pt x="187" y="71"/>
                    <a:pt x="197" y="49"/>
                  </a:cubicBezTo>
                  <a:cubicBezTo>
                    <a:pt x="190" y="19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1" name="Google Shape;42751;p28"/>
            <p:cNvSpPr/>
            <p:nvPr/>
          </p:nvSpPr>
          <p:spPr>
            <a:xfrm>
              <a:off x="-5017805" y="110445"/>
              <a:ext cx="8643" cy="8261"/>
            </a:xfrm>
            <a:custGeom>
              <a:avLst/>
              <a:gdLst/>
              <a:ahLst/>
              <a:cxnLst/>
              <a:rect l="l" t="t" r="r" b="b"/>
              <a:pathLst>
                <a:path w="181" h="173" extrusionOk="0">
                  <a:moveTo>
                    <a:pt x="117" y="0"/>
                  </a:moveTo>
                  <a:cubicBezTo>
                    <a:pt x="87" y="0"/>
                    <a:pt x="76" y="23"/>
                    <a:pt x="80" y="53"/>
                  </a:cubicBezTo>
                  <a:cubicBezTo>
                    <a:pt x="80" y="83"/>
                    <a:pt x="72" y="90"/>
                    <a:pt x="57" y="90"/>
                  </a:cubicBezTo>
                  <a:cubicBezTo>
                    <a:pt x="54" y="90"/>
                    <a:pt x="46" y="90"/>
                    <a:pt x="35" y="86"/>
                  </a:cubicBezTo>
                  <a:lnTo>
                    <a:pt x="27" y="86"/>
                  </a:lnTo>
                  <a:cubicBezTo>
                    <a:pt x="16" y="86"/>
                    <a:pt x="9" y="86"/>
                    <a:pt x="1" y="94"/>
                  </a:cubicBezTo>
                  <a:cubicBezTo>
                    <a:pt x="13" y="102"/>
                    <a:pt x="23" y="112"/>
                    <a:pt x="35" y="120"/>
                  </a:cubicBezTo>
                  <a:lnTo>
                    <a:pt x="46" y="120"/>
                  </a:lnTo>
                  <a:cubicBezTo>
                    <a:pt x="80" y="120"/>
                    <a:pt x="57" y="157"/>
                    <a:pt x="76" y="172"/>
                  </a:cubicBezTo>
                  <a:cubicBezTo>
                    <a:pt x="91" y="135"/>
                    <a:pt x="151" y="154"/>
                    <a:pt x="151" y="139"/>
                  </a:cubicBezTo>
                  <a:cubicBezTo>
                    <a:pt x="147" y="102"/>
                    <a:pt x="180" y="83"/>
                    <a:pt x="180" y="53"/>
                  </a:cubicBezTo>
                  <a:cubicBezTo>
                    <a:pt x="180" y="27"/>
                    <a:pt x="151" y="23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2" name="Google Shape;42752;p28"/>
            <p:cNvSpPr/>
            <p:nvPr/>
          </p:nvSpPr>
          <p:spPr>
            <a:xfrm>
              <a:off x="-5163442" y="15327"/>
              <a:ext cx="10410" cy="7306"/>
            </a:xfrm>
            <a:custGeom>
              <a:avLst/>
              <a:gdLst/>
              <a:ahLst/>
              <a:cxnLst/>
              <a:rect l="l" t="t" r="r" b="b"/>
              <a:pathLst>
                <a:path w="218" h="153" extrusionOk="0">
                  <a:moveTo>
                    <a:pt x="173" y="0"/>
                  </a:moveTo>
                  <a:cubicBezTo>
                    <a:pt x="169" y="0"/>
                    <a:pt x="161" y="4"/>
                    <a:pt x="154" y="15"/>
                  </a:cubicBezTo>
                  <a:cubicBezTo>
                    <a:pt x="135" y="45"/>
                    <a:pt x="102" y="63"/>
                    <a:pt x="83" y="97"/>
                  </a:cubicBezTo>
                  <a:cubicBezTo>
                    <a:pt x="61" y="108"/>
                    <a:pt x="1" y="82"/>
                    <a:pt x="27" y="149"/>
                  </a:cubicBezTo>
                  <a:cubicBezTo>
                    <a:pt x="35" y="153"/>
                    <a:pt x="42" y="153"/>
                    <a:pt x="54" y="153"/>
                  </a:cubicBezTo>
                  <a:cubicBezTo>
                    <a:pt x="76" y="153"/>
                    <a:pt x="98" y="146"/>
                    <a:pt x="116" y="131"/>
                  </a:cubicBezTo>
                  <a:cubicBezTo>
                    <a:pt x="121" y="123"/>
                    <a:pt x="128" y="123"/>
                    <a:pt x="132" y="123"/>
                  </a:cubicBezTo>
                  <a:cubicBezTo>
                    <a:pt x="139" y="123"/>
                    <a:pt x="147" y="127"/>
                    <a:pt x="154" y="135"/>
                  </a:cubicBezTo>
                  <a:cubicBezTo>
                    <a:pt x="158" y="135"/>
                    <a:pt x="161" y="139"/>
                    <a:pt x="166" y="142"/>
                  </a:cubicBezTo>
                  <a:lnTo>
                    <a:pt x="173" y="142"/>
                  </a:lnTo>
                  <a:cubicBezTo>
                    <a:pt x="195" y="142"/>
                    <a:pt x="188" y="123"/>
                    <a:pt x="192" y="108"/>
                  </a:cubicBezTo>
                  <a:cubicBezTo>
                    <a:pt x="184" y="82"/>
                    <a:pt x="218" y="56"/>
                    <a:pt x="199" y="30"/>
                  </a:cubicBezTo>
                  <a:cubicBezTo>
                    <a:pt x="188" y="23"/>
                    <a:pt x="18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3" name="Google Shape;42753;p28"/>
            <p:cNvSpPr/>
            <p:nvPr/>
          </p:nvSpPr>
          <p:spPr>
            <a:xfrm>
              <a:off x="-5301010" y="156476"/>
              <a:ext cx="10887" cy="6494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22" y="1"/>
                  </a:moveTo>
                  <a:cubicBezTo>
                    <a:pt x="14" y="1"/>
                    <a:pt x="7" y="1"/>
                    <a:pt x="7" y="12"/>
                  </a:cubicBezTo>
                  <a:cubicBezTo>
                    <a:pt x="0" y="23"/>
                    <a:pt x="11" y="35"/>
                    <a:pt x="19" y="45"/>
                  </a:cubicBezTo>
                  <a:cubicBezTo>
                    <a:pt x="33" y="57"/>
                    <a:pt x="48" y="61"/>
                    <a:pt x="67" y="61"/>
                  </a:cubicBezTo>
                  <a:cubicBezTo>
                    <a:pt x="112" y="64"/>
                    <a:pt x="138" y="83"/>
                    <a:pt x="131" y="135"/>
                  </a:cubicBezTo>
                  <a:cubicBezTo>
                    <a:pt x="161" y="128"/>
                    <a:pt x="153" y="95"/>
                    <a:pt x="183" y="95"/>
                  </a:cubicBezTo>
                  <a:cubicBezTo>
                    <a:pt x="221" y="95"/>
                    <a:pt x="228" y="68"/>
                    <a:pt x="213" y="35"/>
                  </a:cubicBezTo>
                  <a:cubicBezTo>
                    <a:pt x="202" y="16"/>
                    <a:pt x="190" y="5"/>
                    <a:pt x="176" y="5"/>
                  </a:cubicBezTo>
                  <a:cubicBezTo>
                    <a:pt x="164" y="5"/>
                    <a:pt x="153" y="12"/>
                    <a:pt x="142" y="23"/>
                  </a:cubicBezTo>
                  <a:cubicBezTo>
                    <a:pt x="135" y="31"/>
                    <a:pt x="127" y="35"/>
                    <a:pt x="119" y="35"/>
                  </a:cubicBezTo>
                  <a:cubicBezTo>
                    <a:pt x="112" y="35"/>
                    <a:pt x="104" y="31"/>
                    <a:pt x="100" y="19"/>
                  </a:cubicBezTo>
                  <a:cubicBezTo>
                    <a:pt x="93" y="5"/>
                    <a:pt x="82" y="5"/>
                    <a:pt x="71" y="5"/>
                  </a:cubicBezTo>
                  <a:lnTo>
                    <a:pt x="52" y="5"/>
                  </a:lnTo>
                  <a:cubicBezTo>
                    <a:pt x="48" y="5"/>
                    <a:pt x="41" y="5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4" name="Google Shape;42754;p28"/>
            <p:cNvSpPr/>
            <p:nvPr/>
          </p:nvSpPr>
          <p:spPr>
            <a:xfrm>
              <a:off x="-4990826" y="-35383"/>
              <a:ext cx="7544" cy="12558"/>
            </a:xfrm>
            <a:custGeom>
              <a:avLst/>
              <a:gdLst/>
              <a:ahLst/>
              <a:cxnLst/>
              <a:rect l="l" t="t" r="r" b="b"/>
              <a:pathLst>
                <a:path w="158" h="263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12" y="4"/>
                    <a:pt x="105" y="38"/>
                    <a:pt x="86" y="60"/>
                  </a:cubicBezTo>
                  <a:cubicBezTo>
                    <a:pt x="72" y="79"/>
                    <a:pt x="57" y="98"/>
                    <a:pt x="31" y="98"/>
                  </a:cubicBezTo>
                  <a:lnTo>
                    <a:pt x="19" y="98"/>
                  </a:lnTo>
                  <a:cubicBezTo>
                    <a:pt x="12" y="105"/>
                    <a:pt x="5" y="116"/>
                    <a:pt x="12" y="128"/>
                  </a:cubicBezTo>
                  <a:cubicBezTo>
                    <a:pt x="42" y="150"/>
                    <a:pt x="0" y="169"/>
                    <a:pt x="5" y="191"/>
                  </a:cubicBezTo>
                  <a:cubicBezTo>
                    <a:pt x="8" y="191"/>
                    <a:pt x="12" y="195"/>
                    <a:pt x="12" y="195"/>
                  </a:cubicBezTo>
                  <a:cubicBezTo>
                    <a:pt x="16" y="195"/>
                    <a:pt x="19" y="191"/>
                    <a:pt x="27" y="191"/>
                  </a:cubicBezTo>
                  <a:cubicBezTo>
                    <a:pt x="31" y="188"/>
                    <a:pt x="34" y="188"/>
                    <a:pt x="38" y="188"/>
                  </a:cubicBezTo>
                  <a:cubicBezTo>
                    <a:pt x="42" y="188"/>
                    <a:pt x="45" y="188"/>
                    <a:pt x="50" y="191"/>
                  </a:cubicBezTo>
                  <a:cubicBezTo>
                    <a:pt x="45" y="214"/>
                    <a:pt x="38" y="236"/>
                    <a:pt x="23" y="255"/>
                  </a:cubicBezTo>
                  <a:cubicBezTo>
                    <a:pt x="34" y="259"/>
                    <a:pt x="53" y="262"/>
                    <a:pt x="68" y="262"/>
                  </a:cubicBezTo>
                  <a:cubicBezTo>
                    <a:pt x="83" y="262"/>
                    <a:pt x="90" y="255"/>
                    <a:pt x="83" y="240"/>
                  </a:cubicBezTo>
                  <a:cubicBezTo>
                    <a:pt x="53" y="188"/>
                    <a:pt x="139" y="146"/>
                    <a:pt x="83" y="105"/>
                  </a:cubicBezTo>
                  <a:cubicBezTo>
                    <a:pt x="79" y="105"/>
                    <a:pt x="86" y="94"/>
                    <a:pt x="94" y="94"/>
                  </a:cubicBezTo>
                  <a:cubicBezTo>
                    <a:pt x="157" y="90"/>
                    <a:pt x="146" y="42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5" name="Google Shape;42755;p28"/>
            <p:cNvSpPr/>
            <p:nvPr/>
          </p:nvSpPr>
          <p:spPr>
            <a:xfrm>
              <a:off x="-5348521" y="208954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72" y="1"/>
                  </a:moveTo>
                  <a:cubicBezTo>
                    <a:pt x="41" y="1"/>
                    <a:pt x="49" y="35"/>
                    <a:pt x="38" y="50"/>
                  </a:cubicBezTo>
                  <a:cubicBezTo>
                    <a:pt x="0" y="102"/>
                    <a:pt x="5" y="124"/>
                    <a:pt x="49" y="176"/>
                  </a:cubicBezTo>
                  <a:cubicBezTo>
                    <a:pt x="60" y="162"/>
                    <a:pt x="72" y="162"/>
                    <a:pt x="86" y="162"/>
                  </a:cubicBezTo>
                  <a:lnTo>
                    <a:pt x="109" y="162"/>
                  </a:lnTo>
                  <a:cubicBezTo>
                    <a:pt x="112" y="162"/>
                    <a:pt x="120" y="162"/>
                    <a:pt x="124" y="158"/>
                  </a:cubicBezTo>
                  <a:cubicBezTo>
                    <a:pt x="120" y="147"/>
                    <a:pt x="109" y="132"/>
                    <a:pt x="112" y="124"/>
                  </a:cubicBezTo>
                  <a:cubicBezTo>
                    <a:pt x="146" y="68"/>
                    <a:pt x="109" y="35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6" name="Google Shape;42756;p28"/>
            <p:cNvSpPr/>
            <p:nvPr/>
          </p:nvSpPr>
          <p:spPr>
            <a:xfrm>
              <a:off x="-5174472" y="271793"/>
              <a:ext cx="10028" cy="7401"/>
            </a:xfrm>
            <a:custGeom>
              <a:avLst/>
              <a:gdLst/>
              <a:ahLst/>
              <a:cxnLst/>
              <a:rect l="l" t="t" r="r" b="b"/>
              <a:pathLst>
                <a:path w="210" h="155" extrusionOk="0">
                  <a:moveTo>
                    <a:pt x="164" y="1"/>
                  </a:moveTo>
                  <a:cubicBezTo>
                    <a:pt x="154" y="1"/>
                    <a:pt x="142" y="8"/>
                    <a:pt x="131" y="20"/>
                  </a:cubicBezTo>
                  <a:cubicBezTo>
                    <a:pt x="128" y="23"/>
                    <a:pt x="123" y="27"/>
                    <a:pt x="119" y="27"/>
                  </a:cubicBezTo>
                  <a:cubicBezTo>
                    <a:pt x="112" y="27"/>
                    <a:pt x="105" y="23"/>
                    <a:pt x="97" y="16"/>
                  </a:cubicBezTo>
                  <a:cubicBezTo>
                    <a:pt x="90" y="20"/>
                    <a:pt x="83" y="20"/>
                    <a:pt x="78" y="20"/>
                  </a:cubicBezTo>
                  <a:cubicBezTo>
                    <a:pt x="75" y="20"/>
                    <a:pt x="75" y="20"/>
                    <a:pt x="75" y="16"/>
                  </a:cubicBezTo>
                  <a:cubicBezTo>
                    <a:pt x="60" y="38"/>
                    <a:pt x="56" y="61"/>
                    <a:pt x="49" y="80"/>
                  </a:cubicBezTo>
                  <a:cubicBezTo>
                    <a:pt x="45" y="83"/>
                    <a:pt x="38" y="83"/>
                    <a:pt x="33" y="87"/>
                  </a:cubicBezTo>
                  <a:cubicBezTo>
                    <a:pt x="26" y="98"/>
                    <a:pt x="0" y="102"/>
                    <a:pt x="7" y="125"/>
                  </a:cubicBezTo>
                  <a:cubicBezTo>
                    <a:pt x="15" y="132"/>
                    <a:pt x="19" y="135"/>
                    <a:pt x="26" y="135"/>
                  </a:cubicBezTo>
                  <a:cubicBezTo>
                    <a:pt x="33" y="135"/>
                    <a:pt x="45" y="132"/>
                    <a:pt x="52" y="125"/>
                  </a:cubicBezTo>
                  <a:cubicBezTo>
                    <a:pt x="60" y="120"/>
                    <a:pt x="67" y="116"/>
                    <a:pt x="71" y="116"/>
                  </a:cubicBezTo>
                  <a:cubicBezTo>
                    <a:pt x="78" y="116"/>
                    <a:pt x="83" y="128"/>
                    <a:pt x="83" y="142"/>
                  </a:cubicBezTo>
                  <a:cubicBezTo>
                    <a:pt x="83" y="154"/>
                    <a:pt x="86" y="154"/>
                    <a:pt x="93" y="154"/>
                  </a:cubicBezTo>
                  <a:lnTo>
                    <a:pt x="112" y="154"/>
                  </a:lnTo>
                  <a:cubicBezTo>
                    <a:pt x="135" y="139"/>
                    <a:pt x="138" y="120"/>
                    <a:pt x="138" y="98"/>
                  </a:cubicBezTo>
                  <a:cubicBezTo>
                    <a:pt x="138" y="80"/>
                    <a:pt x="142" y="72"/>
                    <a:pt x="150" y="72"/>
                  </a:cubicBezTo>
                  <a:cubicBezTo>
                    <a:pt x="154" y="72"/>
                    <a:pt x="161" y="75"/>
                    <a:pt x="164" y="80"/>
                  </a:cubicBezTo>
                  <a:cubicBezTo>
                    <a:pt x="168" y="83"/>
                    <a:pt x="176" y="83"/>
                    <a:pt x="180" y="83"/>
                  </a:cubicBezTo>
                  <a:lnTo>
                    <a:pt x="183" y="83"/>
                  </a:lnTo>
                  <a:cubicBezTo>
                    <a:pt x="183" y="75"/>
                    <a:pt x="180" y="64"/>
                    <a:pt x="172" y="57"/>
                  </a:cubicBezTo>
                  <a:cubicBezTo>
                    <a:pt x="168" y="49"/>
                    <a:pt x="161" y="38"/>
                    <a:pt x="172" y="35"/>
                  </a:cubicBezTo>
                  <a:cubicBezTo>
                    <a:pt x="176" y="30"/>
                    <a:pt x="176" y="30"/>
                    <a:pt x="180" y="30"/>
                  </a:cubicBezTo>
                  <a:cubicBezTo>
                    <a:pt x="187" y="30"/>
                    <a:pt x="195" y="35"/>
                    <a:pt x="198" y="38"/>
                  </a:cubicBezTo>
                  <a:cubicBezTo>
                    <a:pt x="202" y="35"/>
                    <a:pt x="206" y="30"/>
                    <a:pt x="209" y="27"/>
                  </a:cubicBezTo>
                  <a:cubicBezTo>
                    <a:pt x="195" y="16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7" name="Google Shape;42757;p28"/>
            <p:cNvSpPr/>
            <p:nvPr/>
          </p:nvSpPr>
          <p:spPr>
            <a:xfrm>
              <a:off x="-5176096" y="167554"/>
              <a:ext cx="6303" cy="9550"/>
            </a:xfrm>
            <a:custGeom>
              <a:avLst/>
              <a:gdLst/>
              <a:ahLst/>
              <a:cxnLst/>
              <a:rect l="l" t="t" r="r" b="b"/>
              <a:pathLst>
                <a:path w="132" h="200" extrusionOk="0">
                  <a:moveTo>
                    <a:pt x="86" y="1"/>
                  </a:moveTo>
                  <a:cubicBezTo>
                    <a:pt x="79" y="20"/>
                    <a:pt x="64" y="20"/>
                    <a:pt x="49" y="27"/>
                  </a:cubicBezTo>
                  <a:cubicBezTo>
                    <a:pt x="45" y="31"/>
                    <a:pt x="41" y="34"/>
                    <a:pt x="38" y="42"/>
                  </a:cubicBezTo>
                  <a:cubicBezTo>
                    <a:pt x="41" y="60"/>
                    <a:pt x="64" y="65"/>
                    <a:pt x="79" y="79"/>
                  </a:cubicBezTo>
                  <a:cubicBezTo>
                    <a:pt x="67" y="87"/>
                    <a:pt x="60" y="91"/>
                    <a:pt x="53" y="91"/>
                  </a:cubicBezTo>
                  <a:cubicBezTo>
                    <a:pt x="49" y="91"/>
                    <a:pt x="41" y="91"/>
                    <a:pt x="38" y="87"/>
                  </a:cubicBezTo>
                  <a:lnTo>
                    <a:pt x="19" y="87"/>
                  </a:lnTo>
                  <a:cubicBezTo>
                    <a:pt x="15" y="94"/>
                    <a:pt x="8" y="101"/>
                    <a:pt x="0" y="110"/>
                  </a:cubicBezTo>
                  <a:cubicBezTo>
                    <a:pt x="12" y="124"/>
                    <a:pt x="8" y="143"/>
                    <a:pt x="8" y="158"/>
                  </a:cubicBezTo>
                  <a:cubicBezTo>
                    <a:pt x="12" y="184"/>
                    <a:pt x="19" y="199"/>
                    <a:pt x="34" y="199"/>
                  </a:cubicBezTo>
                  <a:cubicBezTo>
                    <a:pt x="45" y="199"/>
                    <a:pt x="53" y="195"/>
                    <a:pt x="67" y="188"/>
                  </a:cubicBezTo>
                  <a:cubicBezTo>
                    <a:pt x="117" y="154"/>
                    <a:pt x="131" y="113"/>
                    <a:pt x="109" y="53"/>
                  </a:cubicBezTo>
                  <a:cubicBezTo>
                    <a:pt x="101" y="42"/>
                    <a:pt x="117" y="38"/>
                    <a:pt x="124" y="31"/>
                  </a:cubicBezTo>
                  <a:cubicBezTo>
                    <a:pt x="124" y="31"/>
                    <a:pt x="124" y="27"/>
                    <a:pt x="120" y="27"/>
                  </a:cubicBezTo>
                  <a:cubicBezTo>
                    <a:pt x="109" y="20"/>
                    <a:pt x="98" y="8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8" name="Google Shape;42758;p28"/>
            <p:cNvSpPr/>
            <p:nvPr/>
          </p:nvSpPr>
          <p:spPr>
            <a:xfrm>
              <a:off x="-5053808" y="-59115"/>
              <a:ext cx="7544" cy="7545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34" y="0"/>
                  </a:moveTo>
                  <a:lnTo>
                    <a:pt x="34" y="0"/>
                  </a:lnTo>
                  <a:cubicBezTo>
                    <a:pt x="0" y="64"/>
                    <a:pt x="4" y="94"/>
                    <a:pt x="56" y="154"/>
                  </a:cubicBezTo>
                  <a:lnTo>
                    <a:pt x="86" y="154"/>
                  </a:lnTo>
                  <a:cubicBezTo>
                    <a:pt x="94" y="157"/>
                    <a:pt x="97" y="157"/>
                    <a:pt x="105" y="157"/>
                  </a:cubicBezTo>
                  <a:cubicBezTo>
                    <a:pt x="120" y="157"/>
                    <a:pt x="131" y="154"/>
                    <a:pt x="142" y="142"/>
                  </a:cubicBezTo>
                  <a:cubicBezTo>
                    <a:pt x="146" y="128"/>
                    <a:pt x="153" y="112"/>
                    <a:pt x="157" y="97"/>
                  </a:cubicBezTo>
                  <a:cubicBezTo>
                    <a:pt x="153" y="83"/>
                    <a:pt x="108" y="94"/>
                    <a:pt x="135" y="57"/>
                  </a:cubicBezTo>
                  <a:cubicBezTo>
                    <a:pt x="113" y="52"/>
                    <a:pt x="90" y="49"/>
                    <a:pt x="75" y="30"/>
                  </a:cubicBezTo>
                  <a:cubicBezTo>
                    <a:pt x="63" y="23"/>
                    <a:pt x="49" y="12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9" name="Google Shape;42759;p28"/>
            <p:cNvSpPr/>
            <p:nvPr/>
          </p:nvSpPr>
          <p:spPr>
            <a:xfrm>
              <a:off x="-5125576" y="208954"/>
              <a:ext cx="10218" cy="8118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7" y="1"/>
                  </a:moveTo>
                  <a:cubicBezTo>
                    <a:pt x="120" y="1"/>
                    <a:pt x="116" y="5"/>
                    <a:pt x="108" y="12"/>
                  </a:cubicBezTo>
                  <a:cubicBezTo>
                    <a:pt x="75" y="35"/>
                    <a:pt x="135" y="45"/>
                    <a:pt x="124" y="76"/>
                  </a:cubicBezTo>
                  <a:cubicBezTo>
                    <a:pt x="82" y="90"/>
                    <a:pt x="27" y="76"/>
                    <a:pt x="1" y="132"/>
                  </a:cubicBezTo>
                  <a:cubicBezTo>
                    <a:pt x="27" y="132"/>
                    <a:pt x="41" y="143"/>
                    <a:pt x="49" y="169"/>
                  </a:cubicBezTo>
                  <a:lnTo>
                    <a:pt x="56" y="169"/>
                  </a:lnTo>
                  <a:cubicBezTo>
                    <a:pt x="72" y="169"/>
                    <a:pt x="79" y="154"/>
                    <a:pt x="90" y="143"/>
                  </a:cubicBezTo>
                  <a:cubicBezTo>
                    <a:pt x="98" y="132"/>
                    <a:pt x="105" y="128"/>
                    <a:pt x="113" y="128"/>
                  </a:cubicBezTo>
                  <a:cubicBezTo>
                    <a:pt x="124" y="128"/>
                    <a:pt x="135" y="140"/>
                    <a:pt x="146" y="147"/>
                  </a:cubicBezTo>
                  <a:cubicBezTo>
                    <a:pt x="161" y="132"/>
                    <a:pt x="150" y="117"/>
                    <a:pt x="139" y="98"/>
                  </a:cubicBezTo>
                  <a:cubicBezTo>
                    <a:pt x="146" y="98"/>
                    <a:pt x="150" y="95"/>
                    <a:pt x="158" y="95"/>
                  </a:cubicBezTo>
                  <a:cubicBezTo>
                    <a:pt x="161" y="95"/>
                    <a:pt x="168" y="95"/>
                    <a:pt x="172" y="98"/>
                  </a:cubicBezTo>
                  <a:lnTo>
                    <a:pt x="191" y="98"/>
                  </a:lnTo>
                  <a:cubicBezTo>
                    <a:pt x="198" y="98"/>
                    <a:pt x="206" y="98"/>
                    <a:pt x="213" y="87"/>
                  </a:cubicBezTo>
                  <a:cubicBezTo>
                    <a:pt x="210" y="83"/>
                    <a:pt x="206" y="80"/>
                    <a:pt x="203" y="76"/>
                  </a:cubicBezTo>
                  <a:cubicBezTo>
                    <a:pt x="195" y="61"/>
                    <a:pt x="191" y="45"/>
                    <a:pt x="180" y="35"/>
                  </a:cubicBezTo>
                  <a:cubicBezTo>
                    <a:pt x="165" y="23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0" name="Google Shape;42760;p28"/>
            <p:cNvSpPr/>
            <p:nvPr/>
          </p:nvSpPr>
          <p:spPr>
            <a:xfrm>
              <a:off x="-5167549" y="8356"/>
              <a:ext cx="11842" cy="4871"/>
            </a:xfrm>
            <a:custGeom>
              <a:avLst/>
              <a:gdLst/>
              <a:ahLst/>
              <a:cxnLst/>
              <a:rect l="l" t="t" r="r" b="b"/>
              <a:pathLst>
                <a:path w="248" h="102" extrusionOk="0">
                  <a:moveTo>
                    <a:pt x="83" y="0"/>
                  </a:moveTo>
                  <a:cubicBezTo>
                    <a:pt x="45" y="0"/>
                    <a:pt x="19" y="23"/>
                    <a:pt x="1" y="68"/>
                  </a:cubicBezTo>
                  <a:cubicBezTo>
                    <a:pt x="12" y="83"/>
                    <a:pt x="27" y="86"/>
                    <a:pt x="42" y="86"/>
                  </a:cubicBezTo>
                  <a:lnTo>
                    <a:pt x="72" y="86"/>
                  </a:lnTo>
                  <a:cubicBezTo>
                    <a:pt x="87" y="86"/>
                    <a:pt x="98" y="86"/>
                    <a:pt x="109" y="97"/>
                  </a:cubicBezTo>
                  <a:lnTo>
                    <a:pt x="188" y="97"/>
                  </a:lnTo>
                  <a:lnTo>
                    <a:pt x="192" y="102"/>
                  </a:lnTo>
                  <a:cubicBezTo>
                    <a:pt x="199" y="102"/>
                    <a:pt x="199" y="97"/>
                    <a:pt x="202" y="94"/>
                  </a:cubicBezTo>
                  <a:cubicBezTo>
                    <a:pt x="207" y="86"/>
                    <a:pt x="207" y="83"/>
                    <a:pt x="214" y="83"/>
                  </a:cubicBezTo>
                  <a:cubicBezTo>
                    <a:pt x="214" y="83"/>
                    <a:pt x="218" y="83"/>
                    <a:pt x="218" y="86"/>
                  </a:cubicBezTo>
                  <a:cubicBezTo>
                    <a:pt x="247" y="57"/>
                    <a:pt x="188" y="57"/>
                    <a:pt x="202" y="30"/>
                  </a:cubicBezTo>
                  <a:cubicBezTo>
                    <a:pt x="192" y="23"/>
                    <a:pt x="180" y="12"/>
                    <a:pt x="166" y="12"/>
                  </a:cubicBezTo>
                  <a:lnTo>
                    <a:pt x="154" y="12"/>
                  </a:lnTo>
                  <a:cubicBezTo>
                    <a:pt x="162" y="23"/>
                    <a:pt x="184" y="34"/>
                    <a:pt x="154" y="41"/>
                  </a:cubicBezTo>
                  <a:cubicBezTo>
                    <a:pt x="147" y="45"/>
                    <a:pt x="135" y="52"/>
                    <a:pt x="124" y="52"/>
                  </a:cubicBezTo>
                  <a:cubicBezTo>
                    <a:pt x="121" y="52"/>
                    <a:pt x="117" y="52"/>
                    <a:pt x="113" y="45"/>
                  </a:cubicBezTo>
                  <a:cubicBezTo>
                    <a:pt x="102" y="26"/>
                    <a:pt x="128" y="23"/>
                    <a:pt x="135" y="15"/>
                  </a:cubicBezTo>
                  <a:cubicBezTo>
                    <a:pt x="117" y="4"/>
                    <a:pt x="98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1" name="Google Shape;42761;p28"/>
            <p:cNvSpPr/>
            <p:nvPr/>
          </p:nvSpPr>
          <p:spPr>
            <a:xfrm>
              <a:off x="-5144485" y="250926"/>
              <a:ext cx="10744" cy="12033"/>
            </a:xfrm>
            <a:custGeom>
              <a:avLst/>
              <a:gdLst/>
              <a:ahLst/>
              <a:cxnLst/>
              <a:rect l="l" t="t" r="r" b="b"/>
              <a:pathLst>
                <a:path w="225" h="252" extrusionOk="0">
                  <a:moveTo>
                    <a:pt x="154" y="1"/>
                  </a:moveTo>
                  <a:cubicBezTo>
                    <a:pt x="138" y="8"/>
                    <a:pt x="128" y="12"/>
                    <a:pt x="112" y="12"/>
                  </a:cubicBezTo>
                  <a:cubicBezTo>
                    <a:pt x="101" y="12"/>
                    <a:pt x="90" y="8"/>
                    <a:pt x="75" y="8"/>
                  </a:cubicBezTo>
                  <a:cubicBezTo>
                    <a:pt x="64" y="4"/>
                    <a:pt x="52" y="4"/>
                    <a:pt x="41" y="4"/>
                  </a:cubicBezTo>
                  <a:cubicBezTo>
                    <a:pt x="30" y="4"/>
                    <a:pt x="19" y="4"/>
                    <a:pt x="7" y="12"/>
                  </a:cubicBezTo>
                  <a:cubicBezTo>
                    <a:pt x="0" y="30"/>
                    <a:pt x="4" y="34"/>
                    <a:pt x="11" y="34"/>
                  </a:cubicBezTo>
                  <a:lnTo>
                    <a:pt x="38" y="34"/>
                  </a:lnTo>
                  <a:cubicBezTo>
                    <a:pt x="71" y="34"/>
                    <a:pt x="109" y="53"/>
                    <a:pt x="90" y="79"/>
                  </a:cubicBezTo>
                  <a:cubicBezTo>
                    <a:pt x="67" y="113"/>
                    <a:pt x="97" y="127"/>
                    <a:pt x="90" y="146"/>
                  </a:cubicBezTo>
                  <a:cubicBezTo>
                    <a:pt x="101" y="169"/>
                    <a:pt x="109" y="187"/>
                    <a:pt x="120" y="210"/>
                  </a:cubicBezTo>
                  <a:cubicBezTo>
                    <a:pt x="135" y="217"/>
                    <a:pt x="138" y="236"/>
                    <a:pt x="142" y="251"/>
                  </a:cubicBezTo>
                  <a:lnTo>
                    <a:pt x="154" y="251"/>
                  </a:lnTo>
                  <a:cubicBezTo>
                    <a:pt x="157" y="239"/>
                    <a:pt x="157" y="225"/>
                    <a:pt x="161" y="221"/>
                  </a:cubicBezTo>
                  <a:cubicBezTo>
                    <a:pt x="224" y="187"/>
                    <a:pt x="209" y="180"/>
                    <a:pt x="150" y="169"/>
                  </a:cubicBezTo>
                  <a:cubicBezTo>
                    <a:pt x="120" y="165"/>
                    <a:pt x="101" y="113"/>
                    <a:pt x="128" y="91"/>
                  </a:cubicBezTo>
                  <a:cubicBezTo>
                    <a:pt x="157" y="64"/>
                    <a:pt x="138" y="30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2" name="Google Shape;42762;p28"/>
            <p:cNvSpPr/>
            <p:nvPr/>
          </p:nvSpPr>
          <p:spPr>
            <a:xfrm>
              <a:off x="-5026161" y="112069"/>
              <a:ext cx="7163" cy="10935"/>
            </a:xfrm>
            <a:custGeom>
              <a:avLst/>
              <a:gdLst/>
              <a:ahLst/>
              <a:cxnLst/>
              <a:rect l="l" t="t" r="r" b="b"/>
              <a:pathLst>
                <a:path w="150" h="229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15"/>
                    <a:pt x="0" y="30"/>
                    <a:pt x="12" y="45"/>
                  </a:cubicBezTo>
                  <a:cubicBezTo>
                    <a:pt x="31" y="56"/>
                    <a:pt x="45" y="71"/>
                    <a:pt x="27" y="97"/>
                  </a:cubicBezTo>
                  <a:cubicBezTo>
                    <a:pt x="60" y="135"/>
                    <a:pt x="57" y="176"/>
                    <a:pt x="53" y="221"/>
                  </a:cubicBezTo>
                  <a:cubicBezTo>
                    <a:pt x="60" y="228"/>
                    <a:pt x="72" y="228"/>
                    <a:pt x="79" y="228"/>
                  </a:cubicBezTo>
                  <a:cubicBezTo>
                    <a:pt x="98" y="228"/>
                    <a:pt x="112" y="221"/>
                    <a:pt x="128" y="217"/>
                  </a:cubicBezTo>
                  <a:cubicBezTo>
                    <a:pt x="150" y="180"/>
                    <a:pt x="135" y="146"/>
                    <a:pt x="117" y="109"/>
                  </a:cubicBezTo>
                  <a:cubicBezTo>
                    <a:pt x="83" y="109"/>
                    <a:pt x="90" y="75"/>
                    <a:pt x="79" y="60"/>
                  </a:cubicBezTo>
                  <a:cubicBezTo>
                    <a:pt x="53" y="38"/>
                    <a:pt x="31" y="19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3" name="Google Shape;42763;p28"/>
            <p:cNvSpPr/>
            <p:nvPr/>
          </p:nvSpPr>
          <p:spPr>
            <a:xfrm>
              <a:off x="-5131306" y="33520"/>
              <a:ext cx="10266" cy="8261"/>
            </a:xfrm>
            <a:custGeom>
              <a:avLst/>
              <a:gdLst/>
              <a:ahLst/>
              <a:cxnLst/>
              <a:rect l="l" t="t" r="r" b="b"/>
              <a:pathLst>
                <a:path w="215" h="173" extrusionOk="0">
                  <a:moveTo>
                    <a:pt x="87" y="1"/>
                  </a:moveTo>
                  <a:cubicBezTo>
                    <a:pt x="57" y="46"/>
                    <a:pt x="53" y="108"/>
                    <a:pt x="1" y="146"/>
                  </a:cubicBezTo>
                  <a:lnTo>
                    <a:pt x="9" y="146"/>
                  </a:lnTo>
                  <a:cubicBezTo>
                    <a:pt x="16" y="146"/>
                    <a:pt x="27" y="146"/>
                    <a:pt x="35" y="143"/>
                  </a:cubicBezTo>
                  <a:lnTo>
                    <a:pt x="64" y="143"/>
                  </a:lnTo>
                  <a:cubicBezTo>
                    <a:pt x="83" y="143"/>
                    <a:pt x="98" y="146"/>
                    <a:pt x="109" y="172"/>
                  </a:cubicBezTo>
                  <a:lnTo>
                    <a:pt x="116" y="172"/>
                  </a:lnTo>
                  <a:cubicBezTo>
                    <a:pt x="121" y="172"/>
                    <a:pt x="128" y="165"/>
                    <a:pt x="135" y="161"/>
                  </a:cubicBezTo>
                  <a:cubicBezTo>
                    <a:pt x="176" y="143"/>
                    <a:pt x="184" y="94"/>
                    <a:pt x="214" y="64"/>
                  </a:cubicBezTo>
                  <a:lnTo>
                    <a:pt x="184" y="64"/>
                  </a:lnTo>
                  <a:cubicBezTo>
                    <a:pt x="154" y="79"/>
                    <a:pt x="139" y="90"/>
                    <a:pt x="128" y="90"/>
                  </a:cubicBezTo>
                  <a:cubicBezTo>
                    <a:pt x="109" y="90"/>
                    <a:pt x="105" y="68"/>
                    <a:pt x="98" y="19"/>
                  </a:cubicBezTo>
                  <a:cubicBezTo>
                    <a:pt x="94" y="12"/>
                    <a:pt x="90" y="8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4" name="Google Shape;42764;p28"/>
            <p:cNvSpPr/>
            <p:nvPr/>
          </p:nvSpPr>
          <p:spPr>
            <a:xfrm>
              <a:off x="-5029742" y="-108918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20" y="1"/>
                  </a:moveTo>
                  <a:cubicBezTo>
                    <a:pt x="106" y="1"/>
                    <a:pt x="83" y="4"/>
                    <a:pt x="57" y="8"/>
                  </a:cubicBezTo>
                  <a:cubicBezTo>
                    <a:pt x="75" y="23"/>
                    <a:pt x="80" y="41"/>
                    <a:pt x="75" y="60"/>
                  </a:cubicBezTo>
                  <a:cubicBezTo>
                    <a:pt x="72" y="72"/>
                    <a:pt x="64" y="72"/>
                    <a:pt x="61" y="72"/>
                  </a:cubicBezTo>
                  <a:cubicBezTo>
                    <a:pt x="57" y="72"/>
                    <a:pt x="49" y="72"/>
                    <a:pt x="45" y="68"/>
                  </a:cubicBezTo>
                  <a:cubicBezTo>
                    <a:pt x="38" y="68"/>
                    <a:pt x="35" y="64"/>
                    <a:pt x="30" y="64"/>
                  </a:cubicBezTo>
                  <a:lnTo>
                    <a:pt x="27" y="64"/>
                  </a:lnTo>
                  <a:cubicBezTo>
                    <a:pt x="1" y="116"/>
                    <a:pt x="49" y="94"/>
                    <a:pt x="64" y="105"/>
                  </a:cubicBezTo>
                  <a:cubicBezTo>
                    <a:pt x="87" y="120"/>
                    <a:pt x="102" y="127"/>
                    <a:pt x="113" y="127"/>
                  </a:cubicBezTo>
                  <a:cubicBezTo>
                    <a:pt x="128" y="127"/>
                    <a:pt x="139" y="116"/>
                    <a:pt x="150" y="86"/>
                  </a:cubicBezTo>
                  <a:cubicBezTo>
                    <a:pt x="158" y="75"/>
                    <a:pt x="165" y="68"/>
                    <a:pt x="176" y="68"/>
                  </a:cubicBezTo>
                  <a:cubicBezTo>
                    <a:pt x="180" y="68"/>
                    <a:pt x="184" y="68"/>
                    <a:pt x="187" y="72"/>
                  </a:cubicBezTo>
                  <a:cubicBezTo>
                    <a:pt x="176" y="19"/>
                    <a:pt x="165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5" name="Google Shape;42765;p28"/>
            <p:cNvSpPr/>
            <p:nvPr/>
          </p:nvSpPr>
          <p:spPr>
            <a:xfrm>
              <a:off x="-5021338" y="-46795"/>
              <a:ext cx="6494" cy="8213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64" y="1"/>
                  </a:moveTo>
                  <a:cubicBezTo>
                    <a:pt x="56" y="1"/>
                    <a:pt x="45" y="1"/>
                    <a:pt x="38" y="4"/>
                  </a:cubicBezTo>
                  <a:cubicBezTo>
                    <a:pt x="27" y="8"/>
                    <a:pt x="16" y="8"/>
                    <a:pt x="8" y="11"/>
                  </a:cubicBezTo>
                  <a:cubicBezTo>
                    <a:pt x="4" y="15"/>
                    <a:pt x="4" y="19"/>
                    <a:pt x="0" y="23"/>
                  </a:cubicBezTo>
                  <a:cubicBezTo>
                    <a:pt x="34" y="34"/>
                    <a:pt x="53" y="49"/>
                    <a:pt x="27" y="82"/>
                  </a:cubicBezTo>
                  <a:cubicBezTo>
                    <a:pt x="19" y="94"/>
                    <a:pt x="23" y="108"/>
                    <a:pt x="19" y="120"/>
                  </a:cubicBezTo>
                  <a:cubicBezTo>
                    <a:pt x="23" y="131"/>
                    <a:pt x="30" y="139"/>
                    <a:pt x="34" y="150"/>
                  </a:cubicBezTo>
                  <a:cubicBezTo>
                    <a:pt x="42" y="158"/>
                    <a:pt x="53" y="165"/>
                    <a:pt x="61" y="168"/>
                  </a:cubicBezTo>
                  <a:cubicBezTo>
                    <a:pt x="64" y="168"/>
                    <a:pt x="64" y="172"/>
                    <a:pt x="68" y="172"/>
                  </a:cubicBezTo>
                  <a:cubicBezTo>
                    <a:pt x="79" y="172"/>
                    <a:pt x="87" y="165"/>
                    <a:pt x="90" y="158"/>
                  </a:cubicBezTo>
                  <a:cubicBezTo>
                    <a:pt x="105" y="131"/>
                    <a:pt x="135" y="120"/>
                    <a:pt x="128" y="86"/>
                  </a:cubicBezTo>
                  <a:cubicBezTo>
                    <a:pt x="116" y="71"/>
                    <a:pt x="101" y="56"/>
                    <a:pt x="97" y="41"/>
                  </a:cubicBezTo>
                  <a:cubicBezTo>
                    <a:pt x="97" y="11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6" name="Google Shape;42766;p28"/>
            <p:cNvSpPr/>
            <p:nvPr/>
          </p:nvSpPr>
          <p:spPr>
            <a:xfrm>
              <a:off x="-5200544" y="-73058"/>
              <a:ext cx="12701" cy="4345"/>
            </a:xfrm>
            <a:custGeom>
              <a:avLst/>
              <a:gdLst/>
              <a:ahLst/>
              <a:cxnLst/>
              <a:rect l="l" t="t" r="r" b="b"/>
              <a:pathLst>
                <a:path w="266" h="91" extrusionOk="0">
                  <a:moveTo>
                    <a:pt x="124" y="1"/>
                  </a:moveTo>
                  <a:cubicBezTo>
                    <a:pt x="79" y="12"/>
                    <a:pt x="34" y="23"/>
                    <a:pt x="1" y="61"/>
                  </a:cubicBezTo>
                  <a:cubicBezTo>
                    <a:pt x="19" y="57"/>
                    <a:pt x="41" y="57"/>
                    <a:pt x="60" y="57"/>
                  </a:cubicBezTo>
                  <a:cubicBezTo>
                    <a:pt x="86" y="57"/>
                    <a:pt x="113" y="61"/>
                    <a:pt x="135" y="87"/>
                  </a:cubicBezTo>
                  <a:cubicBezTo>
                    <a:pt x="158" y="87"/>
                    <a:pt x="184" y="87"/>
                    <a:pt x="210" y="90"/>
                  </a:cubicBezTo>
                  <a:cubicBezTo>
                    <a:pt x="213" y="87"/>
                    <a:pt x="217" y="83"/>
                    <a:pt x="225" y="83"/>
                  </a:cubicBezTo>
                  <a:cubicBezTo>
                    <a:pt x="229" y="83"/>
                    <a:pt x="229" y="87"/>
                    <a:pt x="232" y="87"/>
                  </a:cubicBezTo>
                  <a:cubicBezTo>
                    <a:pt x="243" y="83"/>
                    <a:pt x="255" y="75"/>
                    <a:pt x="265" y="72"/>
                  </a:cubicBezTo>
                  <a:cubicBezTo>
                    <a:pt x="258" y="35"/>
                    <a:pt x="225" y="23"/>
                    <a:pt x="198" y="4"/>
                  </a:cubicBezTo>
                  <a:cubicBezTo>
                    <a:pt x="187" y="16"/>
                    <a:pt x="180" y="19"/>
                    <a:pt x="168" y="19"/>
                  </a:cubicBezTo>
                  <a:cubicBezTo>
                    <a:pt x="153" y="19"/>
                    <a:pt x="139" y="12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7" name="Google Shape;42767;p28"/>
            <p:cNvSpPr/>
            <p:nvPr/>
          </p:nvSpPr>
          <p:spPr>
            <a:xfrm>
              <a:off x="-5153797" y="237508"/>
              <a:ext cx="9359" cy="8643"/>
            </a:xfrm>
            <a:custGeom>
              <a:avLst/>
              <a:gdLst/>
              <a:ahLst/>
              <a:cxnLst/>
              <a:rect l="l" t="t" r="r" b="b"/>
              <a:pathLst>
                <a:path w="196" h="181" extrusionOk="0">
                  <a:moveTo>
                    <a:pt x="161" y="1"/>
                  </a:moveTo>
                  <a:cubicBezTo>
                    <a:pt x="154" y="1"/>
                    <a:pt x="143" y="5"/>
                    <a:pt x="131" y="13"/>
                  </a:cubicBezTo>
                  <a:cubicBezTo>
                    <a:pt x="94" y="27"/>
                    <a:pt x="76" y="75"/>
                    <a:pt x="31" y="80"/>
                  </a:cubicBezTo>
                  <a:cubicBezTo>
                    <a:pt x="23" y="80"/>
                    <a:pt x="1" y="113"/>
                    <a:pt x="19" y="136"/>
                  </a:cubicBezTo>
                  <a:cubicBezTo>
                    <a:pt x="31" y="151"/>
                    <a:pt x="27" y="162"/>
                    <a:pt x="19" y="173"/>
                  </a:cubicBezTo>
                  <a:cubicBezTo>
                    <a:pt x="23" y="173"/>
                    <a:pt x="27" y="177"/>
                    <a:pt x="31" y="180"/>
                  </a:cubicBezTo>
                  <a:cubicBezTo>
                    <a:pt x="42" y="136"/>
                    <a:pt x="83" y="102"/>
                    <a:pt x="98" y="61"/>
                  </a:cubicBezTo>
                  <a:cubicBezTo>
                    <a:pt x="102" y="49"/>
                    <a:pt x="109" y="49"/>
                    <a:pt x="113" y="49"/>
                  </a:cubicBezTo>
                  <a:lnTo>
                    <a:pt x="124" y="49"/>
                  </a:lnTo>
                  <a:cubicBezTo>
                    <a:pt x="135" y="53"/>
                    <a:pt x="135" y="61"/>
                    <a:pt x="128" y="72"/>
                  </a:cubicBezTo>
                  <a:cubicBezTo>
                    <a:pt x="109" y="98"/>
                    <a:pt x="128" y="91"/>
                    <a:pt x="147" y="94"/>
                  </a:cubicBezTo>
                  <a:cubicBezTo>
                    <a:pt x="176" y="94"/>
                    <a:pt x="176" y="110"/>
                    <a:pt x="150" y="120"/>
                  </a:cubicBezTo>
                  <a:cubicBezTo>
                    <a:pt x="139" y="128"/>
                    <a:pt x="131" y="136"/>
                    <a:pt x="131" y="151"/>
                  </a:cubicBezTo>
                  <a:cubicBezTo>
                    <a:pt x="150" y="136"/>
                    <a:pt x="184" y="151"/>
                    <a:pt x="188" y="120"/>
                  </a:cubicBezTo>
                  <a:cubicBezTo>
                    <a:pt x="195" y="87"/>
                    <a:pt x="195" y="53"/>
                    <a:pt x="188" y="23"/>
                  </a:cubicBezTo>
                  <a:cubicBezTo>
                    <a:pt x="184" y="8"/>
                    <a:pt x="173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8" name="Google Shape;42768;p28"/>
            <p:cNvSpPr/>
            <p:nvPr/>
          </p:nvSpPr>
          <p:spPr>
            <a:xfrm>
              <a:off x="-5169697" y="274849"/>
              <a:ext cx="12224" cy="9836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214" y="0"/>
                  </a:moveTo>
                  <a:cubicBezTo>
                    <a:pt x="207" y="0"/>
                    <a:pt x="199" y="4"/>
                    <a:pt x="188" y="8"/>
                  </a:cubicBezTo>
                  <a:cubicBezTo>
                    <a:pt x="185" y="19"/>
                    <a:pt x="177" y="30"/>
                    <a:pt x="173" y="42"/>
                  </a:cubicBezTo>
                  <a:cubicBezTo>
                    <a:pt x="158" y="75"/>
                    <a:pt x="109" y="38"/>
                    <a:pt x="98" y="87"/>
                  </a:cubicBezTo>
                  <a:cubicBezTo>
                    <a:pt x="90" y="113"/>
                    <a:pt x="46" y="120"/>
                    <a:pt x="16" y="123"/>
                  </a:cubicBezTo>
                  <a:cubicBezTo>
                    <a:pt x="1" y="128"/>
                    <a:pt x="1" y="142"/>
                    <a:pt x="5" y="146"/>
                  </a:cubicBezTo>
                  <a:cubicBezTo>
                    <a:pt x="38" y="161"/>
                    <a:pt x="57" y="206"/>
                    <a:pt x="98" y="206"/>
                  </a:cubicBezTo>
                  <a:cubicBezTo>
                    <a:pt x="106" y="206"/>
                    <a:pt x="109" y="206"/>
                    <a:pt x="113" y="202"/>
                  </a:cubicBezTo>
                  <a:cubicBezTo>
                    <a:pt x="113" y="191"/>
                    <a:pt x="72" y="191"/>
                    <a:pt x="106" y="173"/>
                  </a:cubicBezTo>
                  <a:cubicBezTo>
                    <a:pt x="117" y="165"/>
                    <a:pt x="124" y="157"/>
                    <a:pt x="121" y="146"/>
                  </a:cubicBezTo>
                  <a:cubicBezTo>
                    <a:pt x="106" y="94"/>
                    <a:pt x="128" y="83"/>
                    <a:pt x="158" y="83"/>
                  </a:cubicBezTo>
                  <a:cubicBezTo>
                    <a:pt x="166" y="83"/>
                    <a:pt x="177" y="87"/>
                    <a:pt x="188" y="87"/>
                  </a:cubicBezTo>
                  <a:cubicBezTo>
                    <a:pt x="195" y="49"/>
                    <a:pt x="221" y="30"/>
                    <a:pt x="255" y="23"/>
                  </a:cubicBezTo>
                  <a:cubicBezTo>
                    <a:pt x="244" y="11"/>
                    <a:pt x="229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9" name="Google Shape;42769;p28"/>
            <p:cNvSpPr/>
            <p:nvPr/>
          </p:nvSpPr>
          <p:spPr>
            <a:xfrm>
              <a:off x="-5266248" y="287693"/>
              <a:ext cx="7926" cy="10601"/>
            </a:xfrm>
            <a:custGeom>
              <a:avLst/>
              <a:gdLst/>
              <a:ahLst/>
              <a:cxnLst/>
              <a:rect l="l" t="t" r="r" b="b"/>
              <a:pathLst>
                <a:path w="166" h="222" extrusionOk="0">
                  <a:moveTo>
                    <a:pt x="135" y="1"/>
                  </a:moveTo>
                  <a:cubicBezTo>
                    <a:pt x="124" y="16"/>
                    <a:pt x="116" y="23"/>
                    <a:pt x="102" y="23"/>
                  </a:cubicBezTo>
                  <a:cubicBezTo>
                    <a:pt x="94" y="23"/>
                    <a:pt x="83" y="19"/>
                    <a:pt x="71" y="8"/>
                  </a:cubicBezTo>
                  <a:cubicBezTo>
                    <a:pt x="42" y="16"/>
                    <a:pt x="27" y="34"/>
                    <a:pt x="12" y="56"/>
                  </a:cubicBezTo>
                  <a:cubicBezTo>
                    <a:pt x="27" y="75"/>
                    <a:pt x="45" y="83"/>
                    <a:pt x="68" y="83"/>
                  </a:cubicBezTo>
                  <a:cubicBezTo>
                    <a:pt x="76" y="75"/>
                    <a:pt x="68" y="49"/>
                    <a:pt x="83" y="49"/>
                  </a:cubicBezTo>
                  <a:lnTo>
                    <a:pt x="87" y="49"/>
                  </a:lnTo>
                  <a:cubicBezTo>
                    <a:pt x="113" y="56"/>
                    <a:pt x="116" y="83"/>
                    <a:pt x="116" y="101"/>
                  </a:cubicBezTo>
                  <a:cubicBezTo>
                    <a:pt x="116" y="116"/>
                    <a:pt x="109" y="116"/>
                    <a:pt x="102" y="116"/>
                  </a:cubicBezTo>
                  <a:lnTo>
                    <a:pt x="83" y="116"/>
                  </a:lnTo>
                  <a:cubicBezTo>
                    <a:pt x="71" y="132"/>
                    <a:pt x="57" y="146"/>
                    <a:pt x="38" y="146"/>
                  </a:cubicBezTo>
                  <a:cubicBezTo>
                    <a:pt x="35" y="146"/>
                    <a:pt x="27" y="146"/>
                    <a:pt x="19" y="142"/>
                  </a:cubicBezTo>
                  <a:lnTo>
                    <a:pt x="12" y="142"/>
                  </a:lnTo>
                  <a:cubicBezTo>
                    <a:pt x="9" y="142"/>
                    <a:pt x="4" y="142"/>
                    <a:pt x="0" y="150"/>
                  </a:cubicBezTo>
                  <a:cubicBezTo>
                    <a:pt x="23" y="168"/>
                    <a:pt x="23" y="195"/>
                    <a:pt x="19" y="221"/>
                  </a:cubicBezTo>
                  <a:lnTo>
                    <a:pt x="23" y="221"/>
                  </a:lnTo>
                  <a:cubicBezTo>
                    <a:pt x="38" y="221"/>
                    <a:pt x="45" y="210"/>
                    <a:pt x="53" y="199"/>
                  </a:cubicBezTo>
                  <a:cubicBezTo>
                    <a:pt x="61" y="191"/>
                    <a:pt x="71" y="180"/>
                    <a:pt x="83" y="180"/>
                  </a:cubicBezTo>
                  <a:lnTo>
                    <a:pt x="94" y="180"/>
                  </a:lnTo>
                  <a:cubicBezTo>
                    <a:pt x="90" y="154"/>
                    <a:pt x="102" y="146"/>
                    <a:pt x="113" y="146"/>
                  </a:cubicBezTo>
                  <a:cubicBezTo>
                    <a:pt x="121" y="146"/>
                    <a:pt x="124" y="150"/>
                    <a:pt x="131" y="150"/>
                  </a:cubicBezTo>
                  <a:lnTo>
                    <a:pt x="150" y="150"/>
                  </a:lnTo>
                  <a:cubicBezTo>
                    <a:pt x="166" y="113"/>
                    <a:pt x="109" y="87"/>
                    <a:pt x="143" y="49"/>
                  </a:cubicBezTo>
                  <a:cubicBezTo>
                    <a:pt x="139" y="34"/>
                    <a:pt x="139" y="16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0" name="Google Shape;42770;p28"/>
            <p:cNvSpPr/>
            <p:nvPr/>
          </p:nvSpPr>
          <p:spPr>
            <a:xfrm>
              <a:off x="-4885155" y="-1481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45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16" y="53"/>
                    <a:pt x="45" y="79"/>
                    <a:pt x="12" y="113"/>
                  </a:cubicBezTo>
                  <a:cubicBezTo>
                    <a:pt x="19" y="128"/>
                    <a:pt x="23" y="143"/>
                    <a:pt x="38" y="154"/>
                  </a:cubicBezTo>
                  <a:cubicBezTo>
                    <a:pt x="45" y="154"/>
                    <a:pt x="53" y="154"/>
                    <a:pt x="57" y="151"/>
                  </a:cubicBezTo>
                  <a:cubicBezTo>
                    <a:pt x="68" y="146"/>
                    <a:pt x="79" y="143"/>
                    <a:pt x="90" y="139"/>
                  </a:cubicBezTo>
                  <a:cubicBezTo>
                    <a:pt x="79" y="101"/>
                    <a:pt x="120" y="109"/>
                    <a:pt x="128" y="90"/>
                  </a:cubicBezTo>
                  <a:cubicBezTo>
                    <a:pt x="132" y="83"/>
                    <a:pt x="135" y="79"/>
                    <a:pt x="135" y="72"/>
                  </a:cubicBezTo>
                  <a:cubicBezTo>
                    <a:pt x="79" y="56"/>
                    <a:pt x="116" y="34"/>
                    <a:pt x="132" y="12"/>
                  </a:cubicBezTo>
                  <a:lnTo>
                    <a:pt x="120" y="12"/>
                  </a:lnTo>
                  <a:cubicBezTo>
                    <a:pt x="109" y="12"/>
                    <a:pt x="94" y="12"/>
                    <a:pt x="83" y="8"/>
                  </a:cubicBezTo>
                  <a:cubicBezTo>
                    <a:pt x="71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1" name="Google Shape;42771;p28"/>
            <p:cNvSpPr/>
            <p:nvPr/>
          </p:nvSpPr>
          <p:spPr>
            <a:xfrm>
              <a:off x="-5287497" y="117226"/>
              <a:ext cx="9359" cy="5253"/>
            </a:xfrm>
            <a:custGeom>
              <a:avLst/>
              <a:gdLst/>
              <a:ahLst/>
              <a:cxnLst/>
              <a:rect l="l" t="t" r="r" b="b"/>
              <a:pathLst>
                <a:path w="196" h="110" extrusionOk="0">
                  <a:moveTo>
                    <a:pt x="147" y="1"/>
                  </a:moveTo>
                  <a:cubicBezTo>
                    <a:pt x="131" y="1"/>
                    <a:pt x="117" y="12"/>
                    <a:pt x="102" y="27"/>
                  </a:cubicBezTo>
                  <a:cubicBezTo>
                    <a:pt x="90" y="38"/>
                    <a:pt x="79" y="42"/>
                    <a:pt x="72" y="42"/>
                  </a:cubicBezTo>
                  <a:cubicBezTo>
                    <a:pt x="57" y="42"/>
                    <a:pt x="42" y="34"/>
                    <a:pt x="27" y="20"/>
                  </a:cubicBezTo>
                  <a:cubicBezTo>
                    <a:pt x="5" y="20"/>
                    <a:pt x="16" y="49"/>
                    <a:pt x="1" y="56"/>
                  </a:cubicBezTo>
                  <a:cubicBezTo>
                    <a:pt x="9" y="60"/>
                    <a:pt x="12" y="68"/>
                    <a:pt x="19" y="75"/>
                  </a:cubicBezTo>
                  <a:cubicBezTo>
                    <a:pt x="45" y="101"/>
                    <a:pt x="83" y="101"/>
                    <a:pt x="113" y="109"/>
                  </a:cubicBezTo>
                  <a:cubicBezTo>
                    <a:pt x="128" y="109"/>
                    <a:pt x="143" y="105"/>
                    <a:pt x="158" y="105"/>
                  </a:cubicBezTo>
                  <a:cubicBezTo>
                    <a:pt x="162" y="94"/>
                    <a:pt x="166" y="87"/>
                    <a:pt x="169" y="75"/>
                  </a:cubicBezTo>
                  <a:cubicBezTo>
                    <a:pt x="180" y="53"/>
                    <a:pt x="195" y="27"/>
                    <a:pt x="169" y="8"/>
                  </a:cubicBezTo>
                  <a:cubicBezTo>
                    <a:pt x="162" y="4"/>
                    <a:pt x="154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2" name="Google Shape;42772;p28"/>
            <p:cNvSpPr/>
            <p:nvPr/>
          </p:nvSpPr>
          <p:spPr>
            <a:xfrm>
              <a:off x="-5077015" y="199690"/>
              <a:ext cx="6781" cy="6303"/>
            </a:xfrm>
            <a:custGeom>
              <a:avLst/>
              <a:gdLst/>
              <a:ahLst/>
              <a:cxnLst/>
              <a:rect l="l" t="t" r="r" b="b"/>
              <a:pathLst>
                <a:path w="142" h="132" extrusionOk="0">
                  <a:moveTo>
                    <a:pt x="75" y="1"/>
                  </a:moveTo>
                  <a:cubicBezTo>
                    <a:pt x="64" y="1"/>
                    <a:pt x="49" y="4"/>
                    <a:pt x="45" y="20"/>
                  </a:cubicBezTo>
                  <a:cubicBezTo>
                    <a:pt x="30" y="46"/>
                    <a:pt x="0" y="79"/>
                    <a:pt x="26" y="117"/>
                  </a:cubicBezTo>
                  <a:cubicBezTo>
                    <a:pt x="33" y="127"/>
                    <a:pt x="52" y="132"/>
                    <a:pt x="71" y="132"/>
                  </a:cubicBezTo>
                  <a:cubicBezTo>
                    <a:pt x="97" y="132"/>
                    <a:pt x="123" y="124"/>
                    <a:pt x="135" y="113"/>
                  </a:cubicBezTo>
                  <a:cubicBezTo>
                    <a:pt x="142" y="98"/>
                    <a:pt x="128" y="27"/>
                    <a:pt x="109" y="12"/>
                  </a:cubicBezTo>
                  <a:cubicBezTo>
                    <a:pt x="97" y="4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3" name="Google Shape;42773;p28"/>
            <p:cNvSpPr/>
            <p:nvPr/>
          </p:nvSpPr>
          <p:spPr>
            <a:xfrm>
              <a:off x="-5165209" y="154710"/>
              <a:ext cx="8786" cy="7019"/>
            </a:xfrm>
            <a:custGeom>
              <a:avLst/>
              <a:gdLst/>
              <a:ahLst/>
              <a:cxnLst/>
              <a:rect l="l" t="t" r="r" b="b"/>
              <a:pathLst>
                <a:path w="184" h="147" extrusionOk="0">
                  <a:moveTo>
                    <a:pt x="120" y="1"/>
                  </a:moveTo>
                  <a:cubicBezTo>
                    <a:pt x="91" y="1"/>
                    <a:pt x="75" y="38"/>
                    <a:pt x="49" y="49"/>
                  </a:cubicBezTo>
                  <a:cubicBezTo>
                    <a:pt x="4" y="68"/>
                    <a:pt x="1" y="101"/>
                    <a:pt x="23" y="143"/>
                  </a:cubicBezTo>
                  <a:cubicBezTo>
                    <a:pt x="34" y="124"/>
                    <a:pt x="46" y="117"/>
                    <a:pt x="53" y="117"/>
                  </a:cubicBezTo>
                  <a:cubicBezTo>
                    <a:pt x="68" y="117"/>
                    <a:pt x="83" y="135"/>
                    <a:pt x="98" y="146"/>
                  </a:cubicBezTo>
                  <a:cubicBezTo>
                    <a:pt x="98" y="127"/>
                    <a:pt x="109" y="117"/>
                    <a:pt x="127" y="113"/>
                  </a:cubicBezTo>
                  <a:cubicBezTo>
                    <a:pt x="120" y="105"/>
                    <a:pt x="101" y="91"/>
                    <a:pt x="124" y="87"/>
                  </a:cubicBezTo>
                  <a:cubicBezTo>
                    <a:pt x="184" y="75"/>
                    <a:pt x="165" y="42"/>
                    <a:pt x="146" y="8"/>
                  </a:cubicBezTo>
                  <a:cubicBezTo>
                    <a:pt x="139" y="4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4" name="Google Shape;42774;p28"/>
            <p:cNvSpPr/>
            <p:nvPr/>
          </p:nvSpPr>
          <p:spPr>
            <a:xfrm>
              <a:off x="-5197536" y="-176771"/>
              <a:ext cx="5635" cy="10410"/>
            </a:xfrm>
            <a:custGeom>
              <a:avLst/>
              <a:gdLst/>
              <a:ahLst/>
              <a:cxnLst/>
              <a:rect l="l" t="t" r="r" b="b"/>
              <a:pathLst>
                <a:path w="118" h="218" extrusionOk="0">
                  <a:moveTo>
                    <a:pt x="76" y="1"/>
                  </a:moveTo>
                  <a:cubicBezTo>
                    <a:pt x="27" y="12"/>
                    <a:pt x="31" y="57"/>
                    <a:pt x="19" y="90"/>
                  </a:cubicBezTo>
                  <a:cubicBezTo>
                    <a:pt x="16" y="106"/>
                    <a:pt x="9" y="109"/>
                    <a:pt x="1" y="116"/>
                  </a:cubicBezTo>
                  <a:cubicBezTo>
                    <a:pt x="1" y="180"/>
                    <a:pt x="50" y="199"/>
                    <a:pt x="98" y="218"/>
                  </a:cubicBezTo>
                  <a:cubicBezTo>
                    <a:pt x="98" y="192"/>
                    <a:pt x="53" y="176"/>
                    <a:pt x="79" y="143"/>
                  </a:cubicBezTo>
                  <a:cubicBezTo>
                    <a:pt x="117" y="94"/>
                    <a:pt x="79" y="49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5" name="Google Shape;42775;p28"/>
            <p:cNvSpPr/>
            <p:nvPr/>
          </p:nvSpPr>
          <p:spPr>
            <a:xfrm>
              <a:off x="-5064504" y="64749"/>
              <a:ext cx="6781" cy="11269"/>
            </a:xfrm>
            <a:custGeom>
              <a:avLst/>
              <a:gdLst/>
              <a:ahLst/>
              <a:cxnLst/>
              <a:rect l="l" t="t" r="r" b="b"/>
              <a:pathLst>
                <a:path w="142" h="236" extrusionOk="0">
                  <a:moveTo>
                    <a:pt x="90" y="1"/>
                  </a:moveTo>
                  <a:cubicBezTo>
                    <a:pt x="75" y="23"/>
                    <a:pt x="56" y="42"/>
                    <a:pt x="45" y="68"/>
                  </a:cubicBezTo>
                  <a:cubicBezTo>
                    <a:pt x="41" y="79"/>
                    <a:pt x="41" y="82"/>
                    <a:pt x="37" y="82"/>
                  </a:cubicBezTo>
                  <a:cubicBezTo>
                    <a:pt x="30" y="82"/>
                    <a:pt x="26" y="68"/>
                    <a:pt x="23" y="64"/>
                  </a:cubicBezTo>
                  <a:cubicBezTo>
                    <a:pt x="15" y="72"/>
                    <a:pt x="7" y="82"/>
                    <a:pt x="0" y="90"/>
                  </a:cubicBezTo>
                  <a:cubicBezTo>
                    <a:pt x="23" y="101"/>
                    <a:pt x="23" y="120"/>
                    <a:pt x="18" y="139"/>
                  </a:cubicBezTo>
                  <a:cubicBezTo>
                    <a:pt x="33" y="143"/>
                    <a:pt x="52" y="143"/>
                    <a:pt x="82" y="146"/>
                  </a:cubicBezTo>
                  <a:cubicBezTo>
                    <a:pt x="41" y="169"/>
                    <a:pt x="52" y="199"/>
                    <a:pt x="49" y="229"/>
                  </a:cubicBezTo>
                  <a:cubicBezTo>
                    <a:pt x="52" y="232"/>
                    <a:pt x="56" y="232"/>
                    <a:pt x="59" y="236"/>
                  </a:cubicBezTo>
                  <a:cubicBezTo>
                    <a:pt x="63" y="232"/>
                    <a:pt x="67" y="229"/>
                    <a:pt x="71" y="229"/>
                  </a:cubicBezTo>
                  <a:cubicBezTo>
                    <a:pt x="75" y="229"/>
                    <a:pt x="78" y="232"/>
                    <a:pt x="82" y="232"/>
                  </a:cubicBezTo>
                  <a:cubicBezTo>
                    <a:pt x="85" y="232"/>
                    <a:pt x="90" y="236"/>
                    <a:pt x="93" y="236"/>
                  </a:cubicBezTo>
                  <a:cubicBezTo>
                    <a:pt x="97" y="236"/>
                    <a:pt x="101" y="232"/>
                    <a:pt x="104" y="232"/>
                  </a:cubicBezTo>
                  <a:cubicBezTo>
                    <a:pt x="142" y="177"/>
                    <a:pt x="85" y="120"/>
                    <a:pt x="97" y="64"/>
                  </a:cubicBezTo>
                  <a:cubicBezTo>
                    <a:pt x="78" y="46"/>
                    <a:pt x="97" y="23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6" name="Google Shape;42776;p28"/>
            <p:cNvSpPr/>
            <p:nvPr/>
          </p:nvSpPr>
          <p:spPr>
            <a:xfrm>
              <a:off x="-4990635" y="40301"/>
              <a:ext cx="8070" cy="7354"/>
            </a:xfrm>
            <a:custGeom>
              <a:avLst/>
              <a:gdLst/>
              <a:ahLst/>
              <a:cxnLst/>
              <a:rect l="l" t="t" r="r" b="b"/>
              <a:pathLst>
                <a:path w="169" h="154" extrusionOk="0">
                  <a:moveTo>
                    <a:pt x="56" y="1"/>
                  </a:moveTo>
                  <a:cubicBezTo>
                    <a:pt x="46" y="1"/>
                    <a:pt x="34" y="4"/>
                    <a:pt x="27" y="11"/>
                  </a:cubicBezTo>
                  <a:cubicBezTo>
                    <a:pt x="27" y="19"/>
                    <a:pt x="30" y="30"/>
                    <a:pt x="27" y="34"/>
                  </a:cubicBezTo>
                  <a:cubicBezTo>
                    <a:pt x="1" y="75"/>
                    <a:pt x="19" y="94"/>
                    <a:pt x="60" y="105"/>
                  </a:cubicBezTo>
                  <a:cubicBezTo>
                    <a:pt x="68" y="105"/>
                    <a:pt x="72" y="109"/>
                    <a:pt x="79" y="113"/>
                  </a:cubicBezTo>
                  <a:lnTo>
                    <a:pt x="82" y="113"/>
                  </a:lnTo>
                  <a:cubicBezTo>
                    <a:pt x="94" y="113"/>
                    <a:pt x="105" y="116"/>
                    <a:pt x="113" y="123"/>
                  </a:cubicBezTo>
                  <a:cubicBezTo>
                    <a:pt x="124" y="131"/>
                    <a:pt x="124" y="154"/>
                    <a:pt x="135" y="154"/>
                  </a:cubicBezTo>
                  <a:cubicBezTo>
                    <a:pt x="139" y="154"/>
                    <a:pt x="142" y="154"/>
                    <a:pt x="150" y="150"/>
                  </a:cubicBezTo>
                  <a:cubicBezTo>
                    <a:pt x="169" y="131"/>
                    <a:pt x="169" y="116"/>
                    <a:pt x="150" y="90"/>
                  </a:cubicBezTo>
                  <a:cubicBezTo>
                    <a:pt x="131" y="64"/>
                    <a:pt x="101" y="49"/>
                    <a:pt x="86" y="16"/>
                  </a:cubicBezTo>
                  <a:cubicBezTo>
                    <a:pt x="79" y="8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7" name="Google Shape;42777;p28"/>
            <p:cNvSpPr/>
            <p:nvPr/>
          </p:nvSpPr>
          <p:spPr>
            <a:xfrm>
              <a:off x="-5056530" y="37579"/>
              <a:ext cx="7401" cy="5825"/>
            </a:xfrm>
            <a:custGeom>
              <a:avLst/>
              <a:gdLst/>
              <a:ahLst/>
              <a:cxnLst/>
              <a:rect l="l" t="t" r="r" b="b"/>
              <a:pathLst>
                <a:path w="155" h="122" extrusionOk="0">
                  <a:moveTo>
                    <a:pt x="91" y="1"/>
                  </a:moveTo>
                  <a:cubicBezTo>
                    <a:pt x="65" y="1"/>
                    <a:pt x="39" y="9"/>
                    <a:pt x="27" y="23"/>
                  </a:cubicBezTo>
                  <a:cubicBezTo>
                    <a:pt x="1" y="54"/>
                    <a:pt x="20" y="84"/>
                    <a:pt x="39" y="106"/>
                  </a:cubicBezTo>
                  <a:cubicBezTo>
                    <a:pt x="46" y="113"/>
                    <a:pt x="61" y="121"/>
                    <a:pt x="75" y="121"/>
                  </a:cubicBezTo>
                  <a:cubicBezTo>
                    <a:pt x="98" y="121"/>
                    <a:pt x="120" y="113"/>
                    <a:pt x="135" y="99"/>
                  </a:cubicBezTo>
                  <a:cubicBezTo>
                    <a:pt x="128" y="76"/>
                    <a:pt x="154" y="46"/>
                    <a:pt x="132" y="16"/>
                  </a:cubicBezTo>
                  <a:cubicBezTo>
                    <a:pt x="125" y="9"/>
                    <a:pt x="109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8" name="Google Shape;42778;p28"/>
            <p:cNvSpPr/>
            <p:nvPr/>
          </p:nvSpPr>
          <p:spPr>
            <a:xfrm>
              <a:off x="-5059013" y="232017"/>
              <a:ext cx="6112" cy="8452"/>
            </a:xfrm>
            <a:custGeom>
              <a:avLst/>
              <a:gdLst/>
              <a:ahLst/>
              <a:cxnLst/>
              <a:rect l="l" t="t" r="r" b="b"/>
              <a:pathLst>
                <a:path w="128" h="177" extrusionOk="0">
                  <a:moveTo>
                    <a:pt x="57" y="0"/>
                  </a:moveTo>
                  <a:cubicBezTo>
                    <a:pt x="46" y="0"/>
                    <a:pt x="34" y="4"/>
                    <a:pt x="23" y="19"/>
                  </a:cubicBezTo>
                  <a:cubicBezTo>
                    <a:pt x="8" y="45"/>
                    <a:pt x="1" y="75"/>
                    <a:pt x="12" y="105"/>
                  </a:cubicBezTo>
                  <a:cubicBezTo>
                    <a:pt x="20" y="131"/>
                    <a:pt x="38" y="154"/>
                    <a:pt x="53" y="176"/>
                  </a:cubicBezTo>
                  <a:cubicBezTo>
                    <a:pt x="57" y="154"/>
                    <a:pt x="120" y="150"/>
                    <a:pt x="79" y="105"/>
                  </a:cubicBezTo>
                  <a:cubicBezTo>
                    <a:pt x="75" y="101"/>
                    <a:pt x="117" y="101"/>
                    <a:pt x="127" y="83"/>
                  </a:cubicBezTo>
                  <a:cubicBezTo>
                    <a:pt x="87" y="64"/>
                    <a:pt x="117" y="30"/>
                    <a:pt x="105" y="4"/>
                  </a:cubicBezTo>
                  <a:lnTo>
                    <a:pt x="79" y="4"/>
                  </a:lnTo>
                  <a:cubicBezTo>
                    <a:pt x="72" y="0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9" name="Google Shape;42779;p28"/>
            <p:cNvSpPr/>
            <p:nvPr/>
          </p:nvSpPr>
          <p:spPr>
            <a:xfrm>
              <a:off x="-5189848" y="-64988"/>
              <a:ext cx="9168" cy="6446"/>
            </a:xfrm>
            <a:custGeom>
              <a:avLst/>
              <a:gdLst/>
              <a:ahLst/>
              <a:cxnLst/>
              <a:rect l="l" t="t" r="r" b="b"/>
              <a:pathLst>
                <a:path w="192" h="135" extrusionOk="0">
                  <a:moveTo>
                    <a:pt x="57" y="0"/>
                  </a:moveTo>
                  <a:cubicBezTo>
                    <a:pt x="49" y="11"/>
                    <a:pt x="41" y="26"/>
                    <a:pt x="31" y="33"/>
                  </a:cubicBezTo>
                  <a:cubicBezTo>
                    <a:pt x="23" y="45"/>
                    <a:pt x="12" y="56"/>
                    <a:pt x="1" y="68"/>
                  </a:cubicBezTo>
                  <a:lnTo>
                    <a:pt x="12" y="78"/>
                  </a:lnTo>
                  <a:cubicBezTo>
                    <a:pt x="19" y="71"/>
                    <a:pt x="27" y="63"/>
                    <a:pt x="34" y="60"/>
                  </a:cubicBezTo>
                  <a:cubicBezTo>
                    <a:pt x="41" y="56"/>
                    <a:pt x="46" y="56"/>
                    <a:pt x="49" y="56"/>
                  </a:cubicBezTo>
                  <a:cubicBezTo>
                    <a:pt x="64" y="56"/>
                    <a:pt x="72" y="68"/>
                    <a:pt x="72" y="78"/>
                  </a:cubicBezTo>
                  <a:cubicBezTo>
                    <a:pt x="79" y="104"/>
                    <a:pt x="86" y="123"/>
                    <a:pt x="109" y="135"/>
                  </a:cubicBezTo>
                  <a:cubicBezTo>
                    <a:pt x="113" y="130"/>
                    <a:pt x="117" y="127"/>
                    <a:pt x="120" y="127"/>
                  </a:cubicBezTo>
                  <a:cubicBezTo>
                    <a:pt x="143" y="112"/>
                    <a:pt x="176" y="112"/>
                    <a:pt x="191" y="82"/>
                  </a:cubicBezTo>
                  <a:cubicBezTo>
                    <a:pt x="176" y="41"/>
                    <a:pt x="158" y="11"/>
                    <a:pt x="120" y="11"/>
                  </a:cubicBezTo>
                  <a:cubicBezTo>
                    <a:pt x="109" y="11"/>
                    <a:pt x="94" y="11"/>
                    <a:pt x="79" y="18"/>
                  </a:cubicBezTo>
                  <a:lnTo>
                    <a:pt x="75" y="18"/>
                  </a:lnTo>
                  <a:cubicBezTo>
                    <a:pt x="68" y="18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0" name="Google Shape;42780;p28"/>
            <p:cNvSpPr/>
            <p:nvPr/>
          </p:nvSpPr>
          <p:spPr>
            <a:xfrm>
              <a:off x="-5250538" y="-207999"/>
              <a:ext cx="9884" cy="5253"/>
            </a:xfrm>
            <a:custGeom>
              <a:avLst/>
              <a:gdLst/>
              <a:ahLst/>
              <a:cxnLst/>
              <a:rect l="l" t="t" r="r" b="b"/>
              <a:pathLst>
                <a:path w="207" h="110" extrusionOk="0">
                  <a:moveTo>
                    <a:pt x="75" y="1"/>
                  </a:moveTo>
                  <a:cubicBezTo>
                    <a:pt x="68" y="4"/>
                    <a:pt x="61" y="8"/>
                    <a:pt x="49" y="8"/>
                  </a:cubicBezTo>
                  <a:cubicBezTo>
                    <a:pt x="46" y="8"/>
                    <a:pt x="42" y="8"/>
                    <a:pt x="34" y="4"/>
                  </a:cubicBezTo>
                  <a:cubicBezTo>
                    <a:pt x="23" y="30"/>
                    <a:pt x="1" y="53"/>
                    <a:pt x="8" y="83"/>
                  </a:cubicBezTo>
                  <a:cubicBezTo>
                    <a:pt x="34" y="102"/>
                    <a:pt x="61" y="109"/>
                    <a:pt x="83" y="109"/>
                  </a:cubicBezTo>
                  <a:cubicBezTo>
                    <a:pt x="139" y="109"/>
                    <a:pt x="191" y="71"/>
                    <a:pt x="206" y="8"/>
                  </a:cubicBezTo>
                  <a:lnTo>
                    <a:pt x="206" y="8"/>
                  </a:lnTo>
                  <a:cubicBezTo>
                    <a:pt x="191" y="49"/>
                    <a:pt x="154" y="45"/>
                    <a:pt x="116" y="49"/>
                  </a:cubicBezTo>
                  <a:lnTo>
                    <a:pt x="113" y="49"/>
                  </a:lnTo>
                  <a:cubicBezTo>
                    <a:pt x="83" y="49"/>
                    <a:pt x="98" y="8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1" name="Google Shape;42781;p28"/>
            <p:cNvSpPr/>
            <p:nvPr/>
          </p:nvSpPr>
          <p:spPr>
            <a:xfrm>
              <a:off x="-5003145" y="-156047"/>
              <a:ext cx="8070" cy="11842"/>
            </a:xfrm>
            <a:custGeom>
              <a:avLst/>
              <a:gdLst/>
              <a:ahLst/>
              <a:cxnLst/>
              <a:rect l="l" t="t" r="r" b="b"/>
              <a:pathLst>
                <a:path w="169" h="248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2"/>
                    <a:pt x="23" y="19"/>
                    <a:pt x="34" y="27"/>
                  </a:cubicBezTo>
                  <a:cubicBezTo>
                    <a:pt x="64" y="49"/>
                    <a:pt x="87" y="79"/>
                    <a:pt x="79" y="117"/>
                  </a:cubicBezTo>
                  <a:cubicBezTo>
                    <a:pt x="72" y="153"/>
                    <a:pt x="34" y="153"/>
                    <a:pt x="4" y="161"/>
                  </a:cubicBezTo>
                  <a:cubicBezTo>
                    <a:pt x="27" y="187"/>
                    <a:pt x="4" y="243"/>
                    <a:pt x="61" y="248"/>
                  </a:cubicBezTo>
                  <a:cubicBezTo>
                    <a:pt x="56" y="213"/>
                    <a:pt x="75" y="195"/>
                    <a:pt x="98" y="176"/>
                  </a:cubicBezTo>
                  <a:cubicBezTo>
                    <a:pt x="46" y="161"/>
                    <a:pt x="90" y="143"/>
                    <a:pt x="98" y="124"/>
                  </a:cubicBezTo>
                  <a:cubicBezTo>
                    <a:pt x="101" y="105"/>
                    <a:pt x="109" y="101"/>
                    <a:pt x="117" y="101"/>
                  </a:cubicBezTo>
                  <a:cubicBezTo>
                    <a:pt x="124" y="101"/>
                    <a:pt x="132" y="109"/>
                    <a:pt x="143" y="117"/>
                  </a:cubicBezTo>
                  <a:cubicBezTo>
                    <a:pt x="151" y="117"/>
                    <a:pt x="161" y="113"/>
                    <a:pt x="169" y="113"/>
                  </a:cubicBezTo>
                  <a:cubicBezTo>
                    <a:pt x="169" y="60"/>
                    <a:pt x="124" y="72"/>
                    <a:pt x="94" y="68"/>
                  </a:cubicBezTo>
                  <a:cubicBezTo>
                    <a:pt x="90" y="38"/>
                    <a:pt x="132" y="46"/>
                    <a:pt x="132" y="23"/>
                  </a:cubicBezTo>
                  <a:cubicBezTo>
                    <a:pt x="124" y="15"/>
                    <a:pt x="120" y="12"/>
                    <a:pt x="113" y="12"/>
                  </a:cubicBezTo>
                  <a:cubicBezTo>
                    <a:pt x="106" y="12"/>
                    <a:pt x="98" y="15"/>
                    <a:pt x="94" y="19"/>
                  </a:cubicBezTo>
                  <a:cubicBezTo>
                    <a:pt x="87" y="27"/>
                    <a:pt x="83" y="30"/>
                    <a:pt x="79" y="30"/>
                  </a:cubicBezTo>
                  <a:cubicBezTo>
                    <a:pt x="75" y="30"/>
                    <a:pt x="72" y="30"/>
                    <a:pt x="72" y="27"/>
                  </a:cubicBezTo>
                  <a:cubicBezTo>
                    <a:pt x="56" y="4"/>
                    <a:pt x="42" y="4"/>
                    <a:pt x="27" y="4"/>
                  </a:cubicBezTo>
                  <a:lnTo>
                    <a:pt x="8" y="4"/>
                  </a:lnTo>
                  <a:cubicBezTo>
                    <a:pt x="4" y="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2" name="Google Shape;42782;p28"/>
            <p:cNvSpPr/>
            <p:nvPr/>
          </p:nvSpPr>
          <p:spPr>
            <a:xfrm>
              <a:off x="-4876417" y="-1290"/>
              <a:ext cx="8452" cy="9168"/>
            </a:xfrm>
            <a:custGeom>
              <a:avLst/>
              <a:gdLst/>
              <a:ahLst/>
              <a:cxnLst/>
              <a:rect l="l" t="t" r="r" b="b"/>
              <a:pathLst>
                <a:path w="177" h="192" extrusionOk="0">
                  <a:moveTo>
                    <a:pt x="12" y="0"/>
                  </a:moveTo>
                  <a:cubicBezTo>
                    <a:pt x="4" y="26"/>
                    <a:pt x="1" y="49"/>
                    <a:pt x="19" y="68"/>
                  </a:cubicBezTo>
                  <a:cubicBezTo>
                    <a:pt x="42" y="75"/>
                    <a:pt x="71" y="79"/>
                    <a:pt x="90" y="90"/>
                  </a:cubicBezTo>
                  <a:cubicBezTo>
                    <a:pt x="113" y="105"/>
                    <a:pt x="83" y="105"/>
                    <a:pt x="79" y="113"/>
                  </a:cubicBezTo>
                  <a:cubicBezTo>
                    <a:pt x="57" y="131"/>
                    <a:pt x="83" y="150"/>
                    <a:pt x="76" y="169"/>
                  </a:cubicBezTo>
                  <a:lnTo>
                    <a:pt x="76" y="191"/>
                  </a:lnTo>
                  <a:cubicBezTo>
                    <a:pt x="90" y="187"/>
                    <a:pt x="109" y="187"/>
                    <a:pt x="124" y="183"/>
                  </a:cubicBezTo>
                  <a:cubicBezTo>
                    <a:pt x="150" y="176"/>
                    <a:pt x="176" y="161"/>
                    <a:pt x="154" y="139"/>
                  </a:cubicBezTo>
                  <a:cubicBezTo>
                    <a:pt x="121" y="113"/>
                    <a:pt x="113" y="75"/>
                    <a:pt x="90" y="42"/>
                  </a:cubicBezTo>
                  <a:cubicBezTo>
                    <a:pt x="76" y="19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3" name="Google Shape;42783;p28"/>
            <p:cNvSpPr/>
            <p:nvPr/>
          </p:nvSpPr>
          <p:spPr>
            <a:xfrm>
              <a:off x="-5084368" y="10123"/>
              <a:ext cx="8118" cy="9311"/>
            </a:xfrm>
            <a:custGeom>
              <a:avLst/>
              <a:gdLst/>
              <a:ahLst/>
              <a:cxnLst/>
              <a:rect l="l" t="t" r="r" b="b"/>
              <a:pathLst>
                <a:path w="170" h="195" extrusionOk="0">
                  <a:moveTo>
                    <a:pt x="109" y="1"/>
                  </a:moveTo>
                  <a:lnTo>
                    <a:pt x="109" y="1"/>
                  </a:lnTo>
                  <a:cubicBezTo>
                    <a:pt x="38" y="15"/>
                    <a:pt x="12" y="49"/>
                    <a:pt x="1" y="132"/>
                  </a:cubicBezTo>
                  <a:cubicBezTo>
                    <a:pt x="42" y="150"/>
                    <a:pt x="94" y="146"/>
                    <a:pt x="120" y="195"/>
                  </a:cubicBezTo>
                  <a:lnTo>
                    <a:pt x="128" y="195"/>
                  </a:lnTo>
                  <a:cubicBezTo>
                    <a:pt x="132" y="195"/>
                    <a:pt x="143" y="191"/>
                    <a:pt x="151" y="191"/>
                  </a:cubicBezTo>
                  <a:cubicBezTo>
                    <a:pt x="154" y="169"/>
                    <a:pt x="169" y="146"/>
                    <a:pt x="125" y="146"/>
                  </a:cubicBezTo>
                  <a:cubicBezTo>
                    <a:pt x="106" y="146"/>
                    <a:pt x="80" y="146"/>
                    <a:pt x="49" y="124"/>
                  </a:cubicBezTo>
                  <a:cubicBezTo>
                    <a:pt x="46" y="124"/>
                    <a:pt x="42" y="120"/>
                    <a:pt x="42" y="120"/>
                  </a:cubicBezTo>
                  <a:lnTo>
                    <a:pt x="53" y="120"/>
                  </a:lnTo>
                  <a:cubicBezTo>
                    <a:pt x="102" y="120"/>
                    <a:pt x="102" y="83"/>
                    <a:pt x="113" y="57"/>
                  </a:cubicBezTo>
                  <a:lnTo>
                    <a:pt x="87" y="57"/>
                  </a:lnTo>
                  <a:cubicBezTo>
                    <a:pt x="75" y="57"/>
                    <a:pt x="68" y="57"/>
                    <a:pt x="61" y="46"/>
                  </a:cubicBezTo>
                  <a:cubicBezTo>
                    <a:pt x="64" y="15"/>
                    <a:pt x="98" y="20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4" name="Google Shape;42784;p28"/>
            <p:cNvSpPr/>
            <p:nvPr/>
          </p:nvSpPr>
          <p:spPr>
            <a:xfrm>
              <a:off x="-5079880" y="177057"/>
              <a:ext cx="5921" cy="8786"/>
            </a:xfrm>
            <a:custGeom>
              <a:avLst/>
              <a:gdLst/>
              <a:ahLst/>
              <a:cxnLst/>
              <a:rect l="l" t="t" r="r" b="b"/>
              <a:pathLst>
                <a:path w="124" h="184" extrusionOk="0">
                  <a:moveTo>
                    <a:pt x="79" y="0"/>
                  </a:moveTo>
                  <a:cubicBezTo>
                    <a:pt x="15" y="41"/>
                    <a:pt x="0" y="85"/>
                    <a:pt x="26" y="157"/>
                  </a:cubicBezTo>
                  <a:cubicBezTo>
                    <a:pt x="41" y="164"/>
                    <a:pt x="53" y="172"/>
                    <a:pt x="67" y="183"/>
                  </a:cubicBezTo>
                  <a:cubicBezTo>
                    <a:pt x="67" y="180"/>
                    <a:pt x="75" y="175"/>
                    <a:pt x="79" y="175"/>
                  </a:cubicBezTo>
                  <a:cubicBezTo>
                    <a:pt x="83" y="157"/>
                    <a:pt x="53" y="142"/>
                    <a:pt x="64" y="123"/>
                  </a:cubicBezTo>
                  <a:cubicBezTo>
                    <a:pt x="67" y="120"/>
                    <a:pt x="71" y="120"/>
                    <a:pt x="75" y="120"/>
                  </a:cubicBezTo>
                  <a:cubicBezTo>
                    <a:pt x="83" y="120"/>
                    <a:pt x="90" y="123"/>
                    <a:pt x="93" y="127"/>
                  </a:cubicBezTo>
                  <a:cubicBezTo>
                    <a:pt x="101" y="130"/>
                    <a:pt x="105" y="135"/>
                    <a:pt x="112" y="135"/>
                  </a:cubicBezTo>
                  <a:lnTo>
                    <a:pt x="124" y="135"/>
                  </a:lnTo>
                  <a:cubicBezTo>
                    <a:pt x="120" y="116"/>
                    <a:pt x="98" y="101"/>
                    <a:pt x="112" y="82"/>
                  </a:cubicBezTo>
                  <a:cubicBezTo>
                    <a:pt x="116" y="59"/>
                    <a:pt x="79" y="41"/>
                    <a:pt x="101" y="18"/>
                  </a:cubicBezTo>
                  <a:lnTo>
                    <a:pt x="105" y="18"/>
                  </a:lnTo>
                  <a:cubicBezTo>
                    <a:pt x="109" y="15"/>
                    <a:pt x="109" y="11"/>
                    <a:pt x="112" y="4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5" name="Google Shape;42785;p28"/>
            <p:cNvSpPr/>
            <p:nvPr/>
          </p:nvSpPr>
          <p:spPr>
            <a:xfrm>
              <a:off x="-5374020" y="133461"/>
              <a:ext cx="5730" cy="10028"/>
            </a:xfrm>
            <a:custGeom>
              <a:avLst/>
              <a:gdLst/>
              <a:ahLst/>
              <a:cxnLst/>
              <a:rect l="l" t="t" r="r" b="b"/>
              <a:pathLst>
                <a:path w="120" h="210" extrusionOk="0">
                  <a:moveTo>
                    <a:pt x="108" y="1"/>
                  </a:moveTo>
                  <a:cubicBezTo>
                    <a:pt x="101" y="4"/>
                    <a:pt x="90" y="8"/>
                    <a:pt x="82" y="8"/>
                  </a:cubicBezTo>
                  <a:lnTo>
                    <a:pt x="63" y="8"/>
                  </a:lnTo>
                  <a:cubicBezTo>
                    <a:pt x="37" y="42"/>
                    <a:pt x="23" y="75"/>
                    <a:pt x="11" y="124"/>
                  </a:cubicBezTo>
                  <a:cubicBezTo>
                    <a:pt x="0" y="184"/>
                    <a:pt x="71" y="161"/>
                    <a:pt x="63" y="203"/>
                  </a:cubicBezTo>
                  <a:cubicBezTo>
                    <a:pt x="75" y="206"/>
                    <a:pt x="85" y="206"/>
                    <a:pt x="97" y="210"/>
                  </a:cubicBezTo>
                  <a:cubicBezTo>
                    <a:pt x="104" y="187"/>
                    <a:pt x="85" y="177"/>
                    <a:pt x="78" y="165"/>
                  </a:cubicBezTo>
                  <a:cubicBezTo>
                    <a:pt x="52" y="128"/>
                    <a:pt x="90" y="139"/>
                    <a:pt x="101" y="132"/>
                  </a:cubicBezTo>
                  <a:cubicBezTo>
                    <a:pt x="82" y="106"/>
                    <a:pt x="59" y="75"/>
                    <a:pt x="116" y="65"/>
                  </a:cubicBezTo>
                  <a:cubicBezTo>
                    <a:pt x="90" y="46"/>
                    <a:pt x="104" y="27"/>
                    <a:pt x="120" y="12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6" name="Google Shape;42786;p28"/>
            <p:cNvSpPr/>
            <p:nvPr/>
          </p:nvSpPr>
          <p:spPr>
            <a:xfrm>
              <a:off x="-5374593" y="143106"/>
              <a:ext cx="10744" cy="5587"/>
            </a:xfrm>
            <a:custGeom>
              <a:avLst/>
              <a:gdLst/>
              <a:ahLst/>
              <a:cxnLst/>
              <a:rect l="l" t="t" r="r" b="b"/>
              <a:pathLst>
                <a:path w="225" h="117" extrusionOk="0">
                  <a:moveTo>
                    <a:pt x="75" y="1"/>
                  </a:moveTo>
                  <a:cubicBezTo>
                    <a:pt x="53" y="16"/>
                    <a:pt x="27" y="27"/>
                    <a:pt x="1" y="42"/>
                  </a:cubicBezTo>
                  <a:cubicBezTo>
                    <a:pt x="27" y="90"/>
                    <a:pt x="75" y="101"/>
                    <a:pt x="124" y="116"/>
                  </a:cubicBezTo>
                  <a:cubicBezTo>
                    <a:pt x="116" y="109"/>
                    <a:pt x="106" y="101"/>
                    <a:pt x="94" y="94"/>
                  </a:cubicBezTo>
                  <a:cubicBezTo>
                    <a:pt x="116" y="87"/>
                    <a:pt x="135" y="75"/>
                    <a:pt x="154" y="75"/>
                  </a:cubicBezTo>
                  <a:cubicBezTo>
                    <a:pt x="165" y="75"/>
                    <a:pt x="173" y="79"/>
                    <a:pt x="184" y="87"/>
                  </a:cubicBezTo>
                  <a:lnTo>
                    <a:pt x="187" y="87"/>
                  </a:lnTo>
                  <a:cubicBezTo>
                    <a:pt x="206" y="87"/>
                    <a:pt x="206" y="61"/>
                    <a:pt x="225" y="61"/>
                  </a:cubicBezTo>
                  <a:cubicBezTo>
                    <a:pt x="221" y="49"/>
                    <a:pt x="218" y="38"/>
                    <a:pt x="214" y="27"/>
                  </a:cubicBezTo>
                  <a:cubicBezTo>
                    <a:pt x="195" y="46"/>
                    <a:pt x="184" y="53"/>
                    <a:pt x="173" y="53"/>
                  </a:cubicBezTo>
                  <a:cubicBezTo>
                    <a:pt x="147" y="53"/>
                    <a:pt x="132" y="27"/>
                    <a:pt x="109" y="8"/>
                  </a:cubicBezTo>
                  <a:cubicBezTo>
                    <a:pt x="97" y="4"/>
                    <a:pt x="87" y="4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7" name="Google Shape;42787;p28"/>
            <p:cNvSpPr/>
            <p:nvPr/>
          </p:nvSpPr>
          <p:spPr>
            <a:xfrm>
              <a:off x="-5038480" y="255414"/>
              <a:ext cx="9693" cy="6303"/>
            </a:xfrm>
            <a:custGeom>
              <a:avLst/>
              <a:gdLst/>
              <a:ahLst/>
              <a:cxnLst/>
              <a:rect l="l" t="t" r="r" b="b"/>
              <a:pathLst>
                <a:path w="203" h="132" extrusionOk="0">
                  <a:moveTo>
                    <a:pt x="56" y="0"/>
                  </a:moveTo>
                  <a:cubicBezTo>
                    <a:pt x="8" y="14"/>
                    <a:pt x="1" y="52"/>
                    <a:pt x="42" y="78"/>
                  </a:cubicBezTo>
                  <a:cubicBezTo>
                    <a:pt x="83" y="97"/>
                    <a:pt x="64" y="112"/>
                    <a:pt x="49" y="131"/>
                  </a:cubicBezTo>
                  <a:cubicBezTo>
                    <a:pt x="116" y="127"/>
                    <a:pt x="161" y="82"/>
                    <a:pt x="202" y="37"/>
                  </a:cubicBezTo>
                  <a:cubicBezTo>
                    <a:pt x="187" y="37"/>
                    <a:pt x="173" y="26"/>
                    <a:pt x="168" y="11"/>
                  </a:cubicBezTo>
                  <a:cubicBezTo>
                    <a:pt x="168" y="11"/>
                    <a:pt x="165" y="11"/>
                    <a:pt x="165" y="7"/>
                  </a:cubicBezTo>
                  <a:cubicBezTo>
                    <a:pt x="146" y="33"/>
                    <a:pt x="128" y="45"/>
                    <a:pt x="113" y="45"/>
                  </a:cubicBezTo>
                  <a:cubicBezTo>
                    <a:pt x="90" y="45"/>
                    <a:pt x="75" y="3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8" name="Google Shape;42788;p28"/>
            <p:cNvSpPr/>
            <p:nvPr/>
          </p:nvSpPr>
          <p:spPr>
            <a:xfrm>
              <a:off x="-5101845" y="-60213"/>
              <a:ext cx="6637" cy="7544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60" y="4"/>
                  </a:moveTo>
                  <a:cubicBezTo>
                    <a:pt x="53" y="23"/>
                    <a:pt x="49" y="42"/>
                    <a:pt x="34" y="57"/>
                  </a:cubicBezTo>
                  <a:cubicBezTo>
                    <a:pt x="1" y="98"/>
                    <a:pt x="15" y="128"/>
                    <a:pt x="53" y="158"/>
                  </a:cubicBezTo>
                  <a:cubicBezTo>
                    <a:pt x="56" y="151"/>
                    <a:pt x="56" y="143"/>
                    <a:pt x="60" y="135"/>
                  </a:cubicBezTo>
                  <a:cubicBezTo>
                    <a:pt x="60" y="125"/>
                    <a:pt x="53" y="109"/>
                    <a:pt x="72" y="106"/>
                  </a:cubicBezTo>
                  <a:lnTo>
                    <a:pt x="75" y="106"/>
                  </a:lnTo>
                  <a:cubicBezTo>
                    <a:pt x="90" y="106"/>
                    <a:pt x="90" y="120"/>
                    <a:pt x="98" y="128"/>
                  </a:cubicBezTo>
                  <a:cubicBezTo>
                    <a:pt x="139" y="106"/>
                    <a:pt x="127" y="61"/>
                    <a:pt x="139" y="27"/>
                  </a:cubicBezTo>
                  <a:cubicBezTo>
                    <a:pt x="120" y="1"/>
                    <a:pt x="90" y="8"/>
                    <a:pt x="60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9" name="Google Shape;42789;p28"/>
            <p:cNvSpPr/>
            <p:nvPr/>
          </p:nvSpPr>
          <p:spPr>
            <a:xfrm>
              <a:off x="-4914808" y="153468"/>
              <a:ext cx="9502" cy="7019"/>
            </a:xfrm>
            <a:custGeom>
              <a:avLst/>
              <a:gdLst/>
              <a:ahLst/>
              <a:cxnLst/>
              <a:rect l="l" t="t" r="r" b="b"/>
              <a:pathLst>
                <a:path w="199" h="147" extrusionOk="0">
                  <a:moveTo>
                    <a:pt x="117" y="1"/>
                  </a:moveTo>
                  <a:cubicBezTo>
                    <a:pt x="102" y="1"/>
                    <a:pt x="95" y="15"/>
                    <a:pt x="83" y="27"/>
                  </a:cubicBezTo>
                  <a:cubicBezTo>
                    <a:pt x="90" y="49"/>
                    <a:pt x="106" y="64"/>
                    <a:pt x="124" y="86"/>
                  </a:cubicBezTo>
                  <a:cubicBezTo>
                    <a:pt x="113" y="90"/>
                    <a:pt x="98" y="94"/>
                    <a:pt x="87" y="94"/>
                  </a:cubicBezTo>
                  <a:cubicBezTo>
                    <a:pt x="57" y="94"/>
                    <a:pt x="35" y="79"/>
                    <a:pt x="9" y="68"/>
                  </a:cubicBezTo>
                  <a:cubicBezTo>
                    <a:pt x="5" y="72"/>
                    <a:pt x="5" y="75"/>
                    <a:pt x="1" y="79"/>
                  </a:cubicBezTo>
                  <a:cubicBezTo>
                    <a:pt x="38" y="113"/>
                    <a:pt x="76" y="143"/>
                    <a:pt x="128" y="143"/>
                  </a:cubicBezTo>
                  <a:cubicBezTo>
                    <a:pt x="132" y="139"/>
                    <a:pt x="135" y="139"/>
                    <a:pt x="140" y="139"/>
                  </a:cubicBezTo>
                  <a:cubicBezTo>
                    <a:pt x="151" y="139"/>
                    <a:pt x="158" y="143"/>
                    <a:pt x="166" y="146"/>
                  </a:cubicBezTo>
                  <a:cubicBezTo>
                    <a:pt x="177" y="117"/>
                    <a:pt x="162" y="86"/>
                    <a:pt x="177" y="53"/>
                  </a:cubicBezTo>
                  <a:cubicBezTo>
                    <a:pt x="199" y="4"/>
                    <a:pt x="113" y="49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0" name="Google Shape;42790;p28"/>
            <p:cNvSpPr/>
            <p:nvPr/>
          </p:nvSpPr>
          <p:spPr>
            <a:xfrm>
              <a:off x="-4993166" y="-151225"/>
              <a:ext cx="10410" cy="5587"/>
            </a:xfrm>
            <a:custGeom>
              <a:avLst/>
              <a:gdLst/>
              <a:ahLst/>
              <a:cxnLst/>
              <a:rect l="l" t="t" r="r" b="b"/>
              <a:pathLst>
                <a:path w="218" h="117" extrusionOk="0">
                  <a:moveTo>
                    <a:pt x="46" y="0"/>
                  </a:moveTo>
                  <a:cubicBezTo>
                    <a:pt x="38" y="0"/>
                    <a:pt x="27" y="0"/>
                    <a:pt x="20" y="8"/>
                  </a:cubicBezTo>
                  <a:cubicBezTo>
                    <a:pt x="12" y="16"/>
                    <a:pt x="9" y="23"/>
                    <a:pt x="1" y="30"/>
                  </a:cubicBezTo>
                  <a:cubicBezTo>
                    <a:pt x="20" y="45"/>
                    <a:pt x="38" y="57"/>
                    <a:pt x="54" y="71"/>
                  </a:cubicBezTo>
                  <a:cubicBezTo>
                    <a:pt x="83" y="105"/>
                    <a:pt x="117" y="116"/>
                    <a:pt x="151" y="116"/>
                  </a:cubicBezTo>
                  <a:cubicBezTo>
                    <a:pt x="173" y="116"/>
                    <a:pt x="195" y="112"/>
                    <a:pt x="218" y="105"/>
                  </a:cubicBezTo>
                  <a:cubicBezTo>
                    <a:pt x="211" y="86"/>
                    <a:pt x="195" y="75"/>
                    <a:pt x="173" y="75"/>
                  </a:cubicBezTo>
                  <a:cubicBezTo>
                    <a:pt x="147" y="71"/>
                    <a:pt x="139" y="52"/>
                    <a:pt x="132" y="38"/>
                  </a:cubicBezTo>
                  <a:lnTo>
                    <a:pt x="113" y="38"/>
                  </a:lnTo>
                  <a:cubicBezTo>
                    <a:pt x="106" y="42"/>
                    <a:pt x="102" y="42"/>
                    <a:pt x="99" y="42"/>
                  </a:cubicBezTo>
                  <a:cubicBezTo>
                    <a:pt x="87" y="42"/>
                    <a:pt x="80" y="34"/>
                    <a:pt x="72" y="19"/>
                  </a:cubicBezTo>
                  <a:cubicBezTo>
                    <a:pt x="65" y="4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1" name="Google Shape;42791;p28"/>
            <p:cNvSpPr/>
            <p:nvPr/>
          </p:nvSpPr>
          <p:spPr>
            <a:xfrm>
              <a:off x="-5206608" y="-123386"/>
              <a:ext cx="10410" cy="5062"/>
            </a:xfrm>
            <a:custGeom>
              <a:avLst/>
              <a:gdLst/>
              <a:ahLst/>
              <a:cxnLst/>
              <a:rect l="l" t="t" r="r" b="b"/>
              <a:pathLst>
                <a:path w="218" h="106" extrusionOk="0">
                  <a:moveTo>
                    <a:pt x="105" y="0"/>
                  </a:moveTo>
                  <a:cubicBezTo>
                    <a:pt x="90" y="0"/>
                    <a:pt x="83" y="4"/>
                    <a:pt x="71" y="8"/>
                  </a:cubicBezTo>
                  <a:cubicBezTo>
                    <a:pt x="60" y="16"/>
                    <a:pt x="52" y="19"/>
                    <a:pt x="38" y="19"/>
                  </a:cubicBezTo>
                  <a:lnTo>
                    <a:pt x="34" y="19"/>
                  </a:lnTo>
                  <a:cubicBezTo>
                    <a:pt x="49" y="38"/>
                    <a:pt x="0" y="64"/>
                    <a:pt x="42" y="75"/>
                  </a:cubicBezTo>
                  <a:cubicBezTo>
                    <a:pt x="60" y="83"/>
                    <a:pt x="75" y="105"/>
                    <a:pt x="94" y="105"/>
                  </a:cubicBezTo>
                  <a:cubicBezTo>
                    <a:pt x="101" y="105"/>
                    <a:pt x="105" y="102"/>
                    <a:pt x="112" y="97"/>
                  </a:cubicBezTo>
                  <a:cubicBezTo>
                    <a:pt x="135" y="83"/>
                    <a:pt x="164" y="90"/>
                    <a:pt x="180" y="64"/>
                  </a:cubicBezTo>
                  <a:cubicBezTo>
                    <a:pt x="187" y="49"/>
                    <a:pt x="202" y="49"/>
                    <a:pt x="217" y="45"/>
                  </a:cubicBezTo>
                  <a:lnTo>
                    <a:pt x="217" y="38"/>
                  </a:lnTo>
                  <a:cubicBezTo>
                    <a:pt x="180" y="30"/>
                    <a:pt x="135" y="49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2" name="Google Shape;42792;p28"/>
            <p:cNvSpPr/>
            <p:nvPr/>
          </p:nvSpPr>
          <p:spPr>
            <a:xfrm>
              <a:off x="-5063119" y="-19673"/>
              <a:ext cx="6303" cy="7735"/>
            </a:xfrm>
            <a:custGeom>
              <a:avLst/>
              <a:gdLst/>
              <a:ahLst/>
              <a:cxnLst/>
              <a:rect l="l" t="t" r="r" b="b"/>
              <a:pathLst>
                <a:path w="132" h="162" extrusionOk="0">
                  <a:moveTo>
                    <a:pt x="83" y="0"/>
                  </a:moveTo>
                  <a:cubicBezTo>
                    <a:pt x="72" y="0"/>
                    <a:pt x="56" y="8"/>
                    <a:pt x="46" y="16"/>
                  </a:cubicBezTo>
                  <a:cubicBezTo>
                    <a:pt x="34" y="23"/>
                    <a:pt x="23" y="30"/>
                    <a:pt x="8" y="30"/>
                  </a:cubicBezTo>
                  <a:lnTo>
                    <a:pt x="1" y="30"/>
                  </a:lnTo>
                  <a:cubicBezTo>
                    <a:pt x="1" y="109"/>
                    <a:pt x="1" y="123"/>
                    <a:pt x="113" y="161"/>
                  </a:cubicBezTo>
                  <a:cubicBezTo>
                    <a:pt x="120" y="146"/>
                    <a:pt x="124" y="131"/>
                    <a:pt x="132" y="116"/>
                  </a:cubicBezTo>
                  <a:lnTo>
                    <a:pt x="132" y="113"/>
                  </a:lnTo>
                  <a:cubicBezTo>
                    <a:pt x="124" y="105"/>
                    <a:pt x="120" y="97"/>
                    <a:pt x="120" y="97"/>
                  </a:cubicBezTo>
                  <a:lnTo>
                    <a:pt x="106" y="97"/>
                  </a:lnTo>
                  <a:cubicBezTo>
                    <a:pt x="79" y="97"/>
                    <a:pt x="83" y="75"/>
                    <a:pt x="79" y="56"/>
                  </a:cubicBezTo>
                  <a:cubicBezTo>
                    <a:pt x="53" y="34"/>
                    <a:pt x="72" y="19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3" name="Google Shape;42793;p28"/>
            <p:cNvSpPr/>
            <p:nvPr/>
          </p:nvSpPr>
          <p:spPr>
            <a:xfrm>
              <a:off x="-5284441" y="176149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86" y="0"/>
                  </a:moveTo>
                  <a:cubicBezTo>
                    <a:pt x="76" y="0"/>
                    <a:pt x="64" y="8"/>
                    <a:pt x="60" y="19"/>
                  </a:cubicBezTo>
                  <a:cubicBezTo>
                    <a:pt x="53" y="52"/>
                    <a:pt x="0" y="78"/>
                    <a:pt x="31" y="116"/>
                  </a:cubicBezTo>
                  <a:cubicBezTo>
                    <a:pt x="41" y="127"/>
                    <a:pt x="57" y="131"/>
                    <a:pt x="76" y="131"/>
                  </a:cubicBezTo>
                  <a:cubicBezTo>
                    <a:pt x="90" y="131"/>
                    <a:pt x="109" y="123"/>
                    <a:pt x="116" y="113"/>
                  </a:cubicBezTo>
                  <a:cubicBezTo>
                    <a:pt x="135" y="94"/>
                    <a:pt x="135" y="30"/>
                    <a:pt x="116" y="11"/>
                  </a:cubicBezTo>
                  <a:cubicBezTo>
                    <a:pt x="109" y="4"/>
                    <a:pt x="98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4" name="Google Shape;42794;p28"/>
            <p:cNvSpPr/>
            <p:nvPr/>
          </p:nvSpPr>
          <p:spPr>
            <a:xfrm>
              <a:off x="-4916384" y="133318"/>
              <a:ext cx="10600" cy="8595"/>
            </a:xfrm>
            <a:custGeom>
              <a:avLst/>
              <a:gdLst/>
              <a:ahLst/>
              <a:cxnLst/>
              <a:rect l="l" t="t" r="r" b="b"/>
              <a:pathLst>
                <a:path w="222" h="180" extrusionOk="0">
                  <a:moveTo>
                    <a:pt x="213" y="0"/>
                  </a:moveTo>
                  <a:cubicBezTo>
                    <a:pt x="202" y="0"/>
                    <a:pt x="195" y="7"/>
                    <a:pt x="187" y="15"/>
                  </a:cubicBezTo>
                  <a:cubicBezTo>
                    <a:pt x="168" y="37"/>
                    <a:pt x="142" y="49"/>
                    <a:pt x="116" y="49"/>
                  </a:cubicBezTo>
                  <a:cubicBezTo>
                    <a:pt x="101" y="49"/>
                    <a:pt x="87" y="45"/>
                    <a:pt x="71" y="37"/>
                  </a:cubicBezTo>
                  <a:cubicBezTo>
                    <a:pt x="23" y="52"/>
                    <a:pt x="0" y="82"/>
                    <a:pt x="16" y="131"/>
                  </a:cubicBezTo>
                  <a:lnTo>
                    <a:pt x="19" y="131"/>
                  </a:lnTo>
                  <a:cubicBezTo>
                    <a:pt x="53" y="131"/>
                    <a:pt x="30" y="172"/>
                    <a:pt x="53" y="180"/>
                  </a:cubicBezTo>
                  <a:cubicBezTo>
                    <a:pt x="79" y="149"/>
                    <a:pt x="79" y="101"/>
                    <a:pt x="120" y="78"/>
                  </a:cubicBezTo>
                  <a:cubicBezTo>
                    <a:pt x="139" y="64"/>
                    <a:pt x="161" y="56"/>
                    <a:pt x="184" y="49"/>
                  </a:cubicBezTo>
                  <a:cubicBezTo>
                    <a:pt x="187" y="26"/>
                    <a:pt x="213" y="23"/>
                    <a:pt x="221" y="4"/>
                  </a:cubicBezTo>
                  <a:cubicBezTo>
                    <a:pt x="218" y="4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5" name="Google Shape;42795;p28"/>
            <p:cNvSpPr/>
            <p:nvPr/>
          </p:nvSpPr>
          <p:spPr>
            <a:xfrm>
              <a:off x="-4917434" y="110445"/>
              <a:ext cx="7879" cy="6685"/>
            </a:xfrm>
            <a:custGeom>
              <a:avLst/>
              <a:gdLst/>
              <a:ahLst/>
              <a:cxnLst/>
              <a:rect l="l" t="t" r="r" b="b"/>
              <a:pathLst>
                <a:path w="165" h="140" extrusionOk="0">
                  <a:moveTo>
                    <a:pt x="45" y="0"/>
                  </a:moveTo>
                  <a:cubicBezTo>
                    <a:pt x="30" y="5"/>
                    <a:pt x="22" y="19"/>
                    <a:pt x="15" y="31"/>
                  </a:cubicBezTo>
                  <a:cubicBezTo>
                    <a:pt x="0" y="53"/>
                    <a:pt x="26" y="57"/>
                    <a:pt x="33" y="60"/>
                  </a:cubicBezTo>
                  <a:cubicBezTo>
                    <a:pt x="64" y="79"/>
                    <a:pt x="83" y="102"/>
                    <a:pt x="86" y="135"/>
                  </a:cubicBezTo>
                  <a:cubicBezTo>
                    <a:pt x="112" y="131"/>
                    <a:pt x="142" y="139"/>
                    <a:pt x="164" y="117"/>
                  </a:cubicBezTo>
                  <a:cubicBezTo>
                    <a:pt x="161" y="94"/>
                    <a:pt x="157" y="76"/>
                    <a:pt x="153" y="53"/>
                  </a:cubicBezTo>
                  <a:cubicBezTo>
                    <a:pt x="142" y="49"/>
                    <a:pt x="135" y="41"/>
                    <a:pt x="123" y="41"/>
                  </a:cubicBezTo>
                  <a:cubicBezTo>
                    <a:pt x="112" y="41"/>
                    <a:pt x="90" y="34"/>
                    <a:pt x="83" y="23"/>
                  </a:cubicBezTo>
                  <a:cubicBezTo>
                    <a:pt x="75" y="12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6" name="Google Shape;42796;p28"/>
            <p:cNvSpPr/>
            <p:nvPr/>
          </p:nvSpPr>
          <p:spPr>
            <a:xfrm>
              <a:off x="-5156996" y="8165"/>
              <a:ext cx="6828" cy="12367"/>
            </a:xfrm>
            <a:custGeom>
              <a:avLst/>
              <a:gdLst/>
              <a:ahLst/>
              <a:cxnLst/>
              <a:rect l="l" t="t" r="r" b="b"/>
              <a:pathLst>
                <a:path w="143" h="259" extrusionOk="0">
                  <a:moveTo>
                    <a:pt x="15" y="1"/>
                  </a:moveTo>
                  <a:cubicBezTo>
                    <a:pt x="12" y="1"/>
                    <a:pt x="4" y="11"/>
                    <a:pt x="0" y="16"/>
                  </a:cubicBezTo>
                  <a:cubicBezTo>
                    <a:pt x="23" y="27"/>
                    <a:pt x="45" y="42"/>
                    <a:pt x="53" y="72"/>
                  </a:cubicBezTo>
                  <a:cubicBezTo>
                    <a:pt x="71" y="106"/>
                    <a:pt x="98" y="139"/>
                    <a:pt x="64" y="180"/>
                  </a:cubicBezTo>
                  <a:cubicBezTo>
                    <a:pt x="83" y="206"/>
                    <a:pt x="49" y="232"/>
                    <a:pt x="57" y="258"/>
                  </a:cubicBezTo>
                  <a:cubicBezTo>
                    <a:pt x="76" y="236"/>
                    <a:pt x="109" y="213"/>
                    <a:pt x="105" y="184"/>
                  </a:cubicBezTo>
                  <a:cubicBezTo>
                    <a:pt x="98" y="128"/>
                    <a:pt x="128" y="79"/>
                    <a:pt x="143" y="30"/>
                  </a:cubicBezTo>
                  <a:cubicBezTo>
                    <a:pt x="128" y="23"/>
                    <a:pt x="112" y="23"/>
                    <a:pt x="98" y="23"/>
                  </a:cubicBezTo>
                  <a:lnTo>
                    <a:pt x="79" y="23"/>
                  </a:lnTo>
                  <a:cubicBezTo>
                    <a:pt x="57" y="23"/>
                    <a:pt x="34" y="19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7" name="Google Shape;42797;p28"/>
            <p:cNvSpPr/>
            <p:nvPr/>
          </p:nvSpPr>
          <p:spPr>
            <a:xfrm>
              <a:off x="-5127200" y="3247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57" y="0"/>
                  </a:moveTo>
                  <a:cubicBezTo>
                    <a:pt x="38" y="0"/>
                    <a:pt x="19" y="4"/>
                    <a:pt x="1" y="23"/>
                  </a:cubicBezTo>
                  <a:cubicBezTo>
                    <a:pt x="4" y="30"/>
                    <a:pt x="12" y="34"/>
                    <a:pt x="12" y="41"/>
                  </a:cubicBezTo>
                  <a:cubicBezTo>
                    <a:pt x="19" y="90"/>
                    <a:pt x="23" y="112"/>
                    <a:pt x="42" y="112"/>
                  </a:cubicBezTo>
                  <a:cubicBezTo>
                    <a:pt x="53" y="112"/>
                    <a:pt x="68" y="101"/>
                    <a:pt x="98" y="86"/>
                  </a:cubicBezTo>
                  <a:lnTo>
                    <a:pt x="128" y="86"/>
                  </a:lnTo>
                  <a:cubicBezTo>
                    <a:pt x="147" y="56"/>
                    <a:pt x="132" y="18"/>
                    <a:pt x="113" y="11"/>
                  </a:cubicBezTo>
                  <a:cubicBezTo>
                    <a:pt x="98" y="4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8" name="Google Shape;42798;p28"/>
            <p:cNvSpPr/>
            <p:nvPr/>
          </p:nvSpPr>
          <p:spPr>
            <a:xfrm>
              <a:off x="-5066892" y="-26454"/>
              <a:ext cx="17763" cy="6828"/>
            </a:xfrm>
            <a:custGeom>
              <a:avLst/>
              <a:gdLst/>
              <a:ahLst/>
              <a:cxnLst/>
              <a:rect l="l" t="t" r="r" b="b"/>
              <a:pathLst>
                <a:path w="372" h="143" extrusionOk="0">
                  <a:moveTo>
                    <a:pt x="230" y="1"/>
                  </a:moveTo>
                  <a:cubicBezTo>
                    <a:pt x="173" y="1"/>
                    <a:pt x="166" y="19"/>
                    <a:pt x="80" y="60"/>
                  </a:cubicBezTo>
                  <a:cubicBezTo>
                    <a:pt x="1" y="94"/>
                    <a:pt x="50" y="113"/>
                    <a:pt x="65" y="142"/>
                  </a:cubicBezTo>
                  <a:cubicBezTo>
                    <a:pt x="65" y="139"/>
                    <a:pt x="68" y="135"/>
                    <a:pt x="73" y="135"/>
                  </a:cubicBezTo>
                  <a:cubicBezTo>
                    <a:pt x="80" y="120"/>
                    <a:pt x="91" y="108"/>
                    <a:pt x="102" y="94"/>
                  </a:cubicBezTo>
                  <a:cubicBezTo>
                    <a:pt x="99" y="72"/>
                    <a:pt x="109" y="56"/>
                    <a:pt x="132" y="56"/>
                  </a:cubicBezTo>
                  <a:cubicBezTo>
                    <a:pt x="132" y="56"/>
                    <a:pt x="132" y="53"/>
                    <a:pt x="135" y="53"/>
                  </a:cubicBezTo>
                  <a:cubicBezTo>
                    <a:pt x="151" y="30"/>
                    <a:pt x="173" y="23"/>
                    <a:pt x="203" y="23"/>
                  </a:cubicBezTo>
                  <a:lnTo>
                    <a:pt x="211" y="23"/>
                  </a:lnTo>
                  <a:cubicBezTo>
                    <a:pt x="270" y="23"/>
                    <a:pt x="319" y="53"/>
                    <a:pt x="360" y="90"/>
                  </a:cubicBezTo>
                  <a:cubicBezTo>
                    <a:pt x="368" y="79"/>
                    <a:pt x="371" y="60"/>
                    <a:pt x="364" y="53"/>
                  </a:cubicBezTo>
                  <a:cubicBezTo>
                    <a:pt x="326" y="38"/>
                    <a:pt x="297" y="4"/>
                    <a:pt x="252" y="4"/>
                  </a:cubicBezTo>
                  <a:cubicBezTo>
                    <a:pt x="244" y="1"/>
                    <a:pt x="237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9" name="Google Shape;42799;p28"/>
            <p:cNvSpPr/>
            <p:nvPr/>
          </p:nvSpPr>
          <p:spPr>
            <a:xfrm>
              <a:off x="-5293513" y="109920"/>
              <a:ext cx="7115" cy="6303"/>
            </a:xfrm>
            <a:custGeom>
              <a:avLst/>
              <a:gdLst/>
              <a:ahLst/>
              <a:cxnLst/>
              <a:rect l="l" t="t" r="r" b="b"/>
              <a:pathLst>
                <a:path w="149" h="132" extrusionOk="0">
                  <a:moveTo>
                    <a:pt x="90" y="0"/>
                  </a:moveTo>
                  <a:cubicBezTo>
                    <a:pt x="78" y="0"/>
                    <a:pt x="64" y="4"/>
                    <a:pt x="48" y="11"/>
                  </a:cubicBezTo>
                  <a:cubicBezTo>
                    <a:pt x="52" y="16"/>
                    <a:pt x="64" y="26"/>
                    <a:pt x="59" y="26"/>
                  </a:cubicBezTo>
                  <a:cubicBezTo>
                    <a:pt x="52" y="38"/>
                    <a:pt x="45" y="42"/>
                    <a:pt x="33" y="42"/>
                  </a:cubicBezTo>
                  <a:cubicBezTo>
                    <a:pt x="26" y="42"/>
                    <a:pt x="19" y="38"/>
                    <a:pt x="7" y="38"/>
                  </a:cubicBezTo>
                  <a:lnTo>
                    <a:pt x="4" y="34"/>
                  </a:lnTo>
                  <a:cubicBezTo>
                    <a:pt x="0" y="38"/>
                    <a:pt x="0" y="42"/>
                    <a:pt x="0" y="49"/>
                  </a:cubicBezTo>
                  <a:cubicBezTo>
                    <a:pt x="7" y="83"/>
                    <a:pt x="33" y="101"/>
                    <a:pt x="48" y="131"/>
                  </a:cubicBezTo>
                  <a:cubicBezTo>
                    <a:pt x="56" y="123"/>
                    <a:pt x="64" y="113"/>
                    <a:pt x="71" y="105"/>
                  </a:cubicBezTo>
                  <a:cubicBezTo>
                    <a:pt x="78" y="90"/>
                    <a:pt x="86" y="83"/>
                    <a:pt x="90" y="83"/>
                  </a:cubicBezTo>
                  <a:cubicBezTo>
                    <a:pt x="97" y="83"/>
                    <a:pt x="100" y="94"/>
                    <a:pt x="104" y="113"/>
                  </a:cubicBezTo>
                  <a:cubicBezTo>
                    <a:pt x="116" y="120"/>
                    <a:pt x="123" y="120"/>
                    <a:pt x="131" y="120"/>
                  </a:cubicBezTo>
                  <a:cubicBezTo>
                    <a:pt x="145" y="120"/>
                    <a:pt x="149" y="109"/>
                    <a:pt x="142" y="83"/>
                  </a:cubicBezTo>
                  <a:cubicBezTo>
                    <a:pt x="135" y="60"/>
                    <a:pt x="131" y="38"/>
                    <a:pt x="127" y="11"/>
                  </a:cubicBezTo>
                  <a:cubicBezTo>
                    <a:pt x="116" y="4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0" name="Google Shape;42800;p28"/>
            <p:cNvSpPr/>
            <p:nvPr/>
          </p:nvSpPr>
          <p:spPr>
            <a:xfrm>
              <a:off x="-4871594" y="14038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65" y="1"/>
                  </a:moveTo>
                  <a:cubicBezTo>
                    <a:pt x="83" y="42"/>
                    <a:pt x="87" y="79"/>
                    <a:pt x="34" y="98"/>
                  </a:cubicBezTo>
                  <a:cubicBezTo>
                    <a:pt x="27" y="109"/>
                    <a:pt x="60" y="140"/>
                    <a:pt x="20" y="140"/>
                  </a:cubicBezTo>
                  <a:cubicBezTo>
                    <a:pt x="12" y="150"/>
                    <a:pt x="1" y="158"/>
                    <a:pt x="8" y="173"/>
                  </a:cubicBezTo>
                  <a:lnTo>
                    <a:pt x="31" y="173"/>
                  </a:lnTo>
                  <a:lnTo>
                    <a:pt x="34" y="176"/>
                  </a:lnTo>
                  <a:cubicBezTo>
                    <a:pt x="60" y="176"/>
                    <a:pt x="83" y="166"/>
                    <a:pt x="101" y="150"/>
                  </a:cubicBezTo>
                  <a:cubicBezTo>
                    <a:pt x="124" y="135"/>
                    <a:pt x="139" y="95"/>
                    <a:pt x="139" y="83"/>
                  </a:cubicBezTo>
                  <a:cubicBezTo>
                    <a:pt x="146" y="42"/>
                    <a:pt x="105" y="16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1" name="Google Shape;42801;p28"/>
            <p:cNvSpPr/>
            <p:nvPr/>
          </p:nvSpPr>
          <p:spPr>
            <a:xfrm>
              <a:off x="-5088093" y="-171566"/>
              <a:ext cx="6828" cy="7163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105" y="0"/>
                  </a:moveTo>
                  <a:cubicBezTo>
                    <a:pt x="90" y="0"/>
                    <a:pt x="79" y="4"/>
                    <a:pt x="64" y="12"/>
                  </a:cubicBezTo>
                  <a:cubicBezTo>
                    <a:pt x="116" y="30"/>
                    <a:pt x="90" y="57"/>
                    <a:pt x="72" y="86"/>
                  </a:cubicBezTo>
                  <a:cubicBezTo>
                    <a:pt x="68" y="64"/>
                    <a:pt x="68" y="38"/>
                    <a:pt x="64" y="15"/>
                  </a:cubicBezTo>
                  <a:lnTo>
                    <a:pt x="64" y="12"/>
                  </a:lnTo>
                  <a:cubicBezTo>
                    <a:pt x="4" y="34"/>
                    <a:pt x="1" y="41"/>
                    <a:pt x="19" y="93"/>
                  </a:cubicBezTo>
                  <a:cubicBezTo>
                    <a:pt x="38" y="135"/>
                    <a:pt x="41" y="150"/>
                    <a:pt x="68" y="150"/>
                  </a:cubicBezTo>
                  <a:cubicBezTo>
                    <a:pt x="79" y="150"/>
                    <a:pt x="98" y="146"/>
                    <a:pt x="124" y="138"/>
                  </a:cubicBezTo>
                  <a:cubicBezTo>
                    <a:pt x="68" y="90"/>
                    <a:pt x="120" y="52"/>
                    <a:pt x="142" y="15"/>
                  </a:cubicBezTo>
                  <a:cubicBezTo>
                    <a:pt x="127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2" name="Google Shape;42802;p28"/>
            <p:cNvSpPr/>
            <p:nvPr/>
          </p:nvSpPr>
          <p:spPr>
            <a:xfrm>
              <a:off x="-4879091" y="7449"/>
              <a:ext cx="9311" cy="5969"/>
            </a:xfrm>
            <a:custGeom>
              <a:avLst/>
              <a:gdLst/>
              <a:ahLst/>
              <a:cxnLst/>
              <a:rect l="l" t="t" r="r" b="b"/>
              <a:pathLst>
                <a:path w="195" h="125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65" y="4"/>
                    <a:pt x="146" y="4"/>
                    <a:pt x="132" y="8"/>
                  </a:cubicBezTo>
                  <a:cubicBezTo>
                    <a:pt x="91" y="16"/>
                    <a:pt x="87" y="71"/>
                    <a:pt x="42" y="76"/>
                  </a:cubicBezTo>
                  <a:lnTo>
                    <a:pt x="42" y="71"/>
                  </a:lnTo>
                  <a:cubicBezTo>
                    <a:pt x="27" y="83"/>
                    <a:pt x="5" y="83"/>
                    <a:pt x="1" y="105"/>
                  </a:cubicBezTo>
                  <a:cubicBezTo>
                    <a:pt x="1" y="116"/>
                    <a:pt x="15" y="113"/>
                    <a:pt x="23" y="121"/>
                  </a:cubicBezTo>
                  <a:cubicBezTo>
                    <a:pt x="31" y="113"/>
                    <a:pt x="34" y="105"/>
                    <a:pt x="42" y="105"/>
                  </a:cubicBezTo>
                  <a:cubicBezTo>
                    <a:pt x="46" y="105"/>
                    <a:pt x="46" y="109"/>
                    <a:pt x="49" y="109"/>
                  </a:cubicBezTo>
                  <a:cubicBezTo>
                    <a:pt x="65" y="116"/>
                    <a:pt x="79" y="124"/>
                    <a:pt x="91" y="124"/>
                  </a:cubicBezTo>
                  <a:cubicBezTo>
                    <a:pt x="105" y="124"/>
                    <a:pt x="117" y="113"/>
                    <a:pt x="124" y="83"/>
                  </a:cubicBezTo>
                  <a:cubicBezTo>
                    <a:pt x="124" y="76"/>
                    <a:pt x="127" y="76"/>
                    <a:pt x="132" y="76"/>
                  </a:cubicBezTo>
                  <a:cubicBezTo>
                    <a:pt x="139" y="76"/>
                    <a:pt x="146" y="79"/>
                    <a:pt x="154" y="83"/>
                  </a:cubicBezTo>
                  <a:cubicBezTo>
                    <a:pt x="188" y="64"/>
                    <a:pt x="195" y="34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3" name="Google Shape;42803;p28"/>
            <p:cNvSpPr/>
            <p:nvPr/>
          </p:nvSpPr>
          <p:spPr>
            <a:xfrm>
              <a:off x="-4918676" y="142390"/>
              <a:ext cx="4297" cy="16665"/>
            </a:xfrm>
            <a:custGeom>
              <a:avLst/>
              <a:gdLst/>
              <a:ahLst/>
              <a:cxnLst/>
              <a:rect l="l" t="t" r="r" b="b"/>
              <a:pathLst>
                <a:path w="90" h="349" extrusionOk="0">
                  <a:moveTo>
                    <a:pt x="90" y="0"/>
                  </a:moveTo>
                  <a:cubicBezTo>
                    <a:pt x="52" y="26"/>
                    <a:pt x="11" y="45"/>
                    <a:pt x="41" y="113"/>
                  </a:cubicBezTo>
                  <a:cubicBezTo>
                    <a:pt x="52" y="139"/>
                    <a:pt x="67" y="195"/>
                    <a:pt x="45" y="218"/>
                  </a:cubicBezTo>
                  <a:cubicBezTo>
                    <a:pt x="0" y="262"/>
                    <a:pt x="4" y="300"/>
                    <a:pt x="33" y="349"/>
                  </a:cubicBezTo>
                  <a:lnTo>
                    <a:pt x="33" y="311"/>
                  </a:lnTo>
                  <a:cubicBezTo>
                    <a:pt x="33" y="304"/>
                    <a:pt x="26" y="285"/>
                    <a:pt x="45" y="285"/>
                  </a:cubicBezTo>
                  <a:cubicBezTo>
                    <a:pt x="56" y="285"/>
                    <a:pt x="56" y="304"/>
                    <a:pt x="64" y="311"/>
                  </a:cubicBezTo>
                  <a:lnTo>
                    <a:pt x="82" y="311"/>
                  </a:lnTo>
                  <a:cubicBezTo>
                    <a:pt x="86" y="307"/>
                    <a:pt x="86" y="304"/>
                    <a:pt x="90" y="300"/>
                  </a:cubicBezTo>
                  <a:cubicBezTo>
                    <a:pt x="78" y="270"/>
                    <a:pt x="71" y="244"/>
                    <a:pt x="82" y="214"/>
                  </a:cubicBezTo>
                  <a:cubicBezTo>
                    <a:pt x="67" y="188"/>
                    <a:pt x="48" y="157"/>
                    <a:pt x="71" y="128"/>
                  </a:cubicBezTo>
                  <a:cubicBezTo>
                    <a:pt x="67" y="116"/>
                    <a:pt x="64" y="105"/>
                    <a:pt x="59" y="94"/>
                  </a:cubicBezTo>
                  <a:cubicBezTo>
                    <a:pt x="41" y="79"/>
                    <a:pt x="45" y="61"/>
                    <a:pt x="64" y="53"/>
                  </a:cubicBezTo>
                  <a:cubicBezTo>
                    <a:pt x="86" y="42"/>
                    <a:pt x="90" y="23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4" name="Google Shape;42804;p28"/>
            <p:cNvSpPr/>
            <p:nvPr/>
          </p:nvSpPr>
          <p:spPr>
            <a:xfrm>
              <a:off x="-4878184" y="11030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113" y="1"/>
                  </a:moveTo>
                  <a:cubicBezTo>
                    <a:pt x="108" y="1"/>
                    <a:pt x="105" y="1"/>
                    <a:pt x="105" y="8"/>
                  </a:cubicBezTo>
                  <a:cubicBezTo>
                    <a:pt x="98" y="38"/>
                    <a:pt x="86" y="49"/>
                    <a:pt x="72" y="49"/>
                  </a:cubicBezTo>
                  <a:cubicBezTo>
                    <a:pt x="60" y="49"/>
                    <a:pt x="46" y="41"/>
                    <a:pt x="30" y="34"/>
                  </a:cubicBezTo>
                  <a:cubicBezTo>
                    <a:pt x="27" y="34"/>
                    <a:pt x="27" y="30"/>
                    <a:pt x="23" y="30"/>
                  </a:cubicBezTo>
                  <a:cubicBezTo>
                    <a:pt x="15" y="30"/>
                    <a:pt x="12" y="38"/>
                    <a:pt x="4" y="46"/>
                  </a:cubicBezTo>
                  <a:cubicBezTo>
                    <a:pt x="4" y="60"/>
                    <a:pt x="19" y="82"/>
                    <a:pt x="1" y="98"/>
                  </a:cubicBezTo>
                  <a:cubicBezTo>
                    <a:pt x="23" y="101"/>
                    <a:pt x="46" y="116"/>
                    <a:pt x="72" y="116"/>
                  </a:cubicBezTo>
                  <a:cubicBezTo>
                    <a:pt x="75" y="116"/>
                    <a:pt x="86" y="116"/>
                    <a:pt x="94" y="113"/>
                  </a:cubicBezTo>
                  <a:cubicBezTo>
                    <a:pt x="98" y="108"/>
                    <a:pt x="98" y="108"/>
                    <a:pt x="101" y="108"/>
                  </a:cubicBezTo>
                  <a:cubicBezTo>
                    <a:pt x="116" y="108"/>
                    <a:pt x="120" y="131"/>
                    <a:pt x="127" y="139"/>
                  </a:cubicBezTo>
                  <a:cubicBezTo>
                    <a:pt x="139" y="127"/>
                    <a:pt x="146" y="116"/>
                    <a:pt x="153" y="105"/>
                  </a:cubicBezTo>
                  <a:cubicBezTo>
                    <a:pt x="150" y="101"/>
                    <a:pt x="146" y="94"/>
                    <a:pt x="143" y="90"/>
                  </a:cubicBezTo>
                  <a:cubicBezTo>
                    <a:pt x="127" y="79"/>
                    <a:pt x="127" y="68"/>
                    <a:pt x="139" y="53"/>
                  </a:cubicBezTo>
                  <a:cubicBezTo>
                    <a:pt x="150" y="38"/>
                    <a:pt x="150" y="23"/>
                    <a:pt x="135" y="8"/>
                  </a:cubicBezTo>
                  <a:cubicBezTo>
                    <a:pt x="127" y="4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5" name="Google Shape;42805;p28"/>
            <p:cNvSpPr/>
            <p:nvPr/>
          </p:nvSpPr>
          <p:spPr>
            <a:xfrm>
              <a:off x="-4993500" y="-63078"/>
              <a:ext cx="9359" cy="10410"/>
            </a:xfrm>
            <a:custGeom>
              <a:avLst/>
              <a:gdLst/>
              <a:ahLst/>
              <a:cxnLst/>
              <a:rect l="l" t="t" r="r" b="b"/>
              <a:pathLst>
                <a:path w="196" h="218" extrusionOk="0">
                  <a:moveTo>
                    <a:pt x="19" y="1"/>
                  </a:moveTo>
                  <a:cubicBezTo>
                    <a:pt x="11" y="1"/>
                    <a:pt x="1" y="5"/>
                    <a:pt x="1" y="23"/>
                  </a:cubicBezTo>
                  <a:cubicBezTo>
                    <a:pt x="23" y="42"/>
                    <a:pt x="30" y="76"/>
                    <a:pt x="68" y="80"/>
                  </a:cubicBezTo>
                  <a:cubicBezTo>
                    <a:pt x="116" y="87"/>
                    <a:pt x="132" y="132"/>
                    <a:pt x="146" y="173"/>
                  </a:cubicBezTo>
                  <a:cubicBezTo>
                    <a:pt x="150" y="188"/>
                    <a:pt x="142" y="211"/>
                    <a:pt x="165" y="218"/>
                  </a:cubicBezTo>
                  <a:cubicBezTo>
                    <a:pt x="195" y="192"/>
                    <a:pt x="184" y="166"/>
                    <a:pt x="168" y="143"/>
                  </a:cubicBezTo>
                  <a:cubicBezTo>
                    <a:pt x="158" y="128"/>
                    <a:pt x="132" y="117"/>
                    <a:pt x="146" y="102"/>
                  </a:cubicBezTo>
                  <a:cubicBezTo>
                    <a:pt x="176" y="64"/>
                    <a:pt x="135" y="61"/>
                    <a:pt x="124" y="54"/>
                  </a:cubicBezTo>
                  <a:cubicBezTo>
                    <a:pt x="101" y="35"/>
                    <a:pt x="64" y="35"/>
                    <a:pt x="42" y="9"/>
                  </a:cubicBezTo>
                  <a:cubicBezTo>
                    <a:pt x="38" y="5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6" name="Google Shape;42806;p28"/>
            <p:cNvSpPr/>
            <p:nvPr/>
          </p:nvSpPr>
          <p:spPr>
            <a:xfrm>
              <a:off x="-5124144" y="-222420"/>
              <a:ext cx="10171" cy="6255"/>
            </a:xfrm>
            <a:custGeom>
              <a:avLst/>
              <a:gdLst/>
              <a:ahLst/>
              <a:cxnLst/>
              <a:rect l="l" t="t" r="r" b="b"/>
              <a:pathLst>
                <a:path w="213" h="131" extrusionOk="0">
                  <a:moveTo>
                    <a:pt x="16" y="0"/>
                  </a:moveTo>
                  <a:cubicBezTo>
                    <a:pt x="4" y="11"/>
                    <a:pt x="0" y="26"/>
                    <a:pt x="16" y="37"/>
                  </a:cubicBezTo>
                  <a:cubicBezTo>
                    <a:pt x="34" y="49"/>
                    <a:pt x="49" y="71"/>
                    <a:pt x="60" y="78"/>
                  </a:cubicBezTo>
                  <a:cubicBezTo>
                    <a:pt x="94" y="97"/>
                    <a:pt x="128" y="130"/>
                    <a:pt x="173" y="130"/>
                  </a:cubicBezTo>
                  <a:cubicBezTo>
                    <a:pt x="183" y="130"/>
                    <a:pt x="199" y="127"/>
                    <a:pt x="213" y="120"/>
                  </a:cubicBezTo>
                  <a:cubicBezTo>
                    <a:pt x="209" y="108"/>
                    <a:pt x="202" y="97"/>
                    <a:pt x="199" y="85"/>
                  </a:cubicBezTo>
                  <a:cubicBezTo>
                    <a:pt x="180" y="82"/>
                    <a:pt x="157" y="82"/>
                    <a:pt x="161" y="52"/>
                  </a:cubicBezTo>
                  <a:cubicBezTo>
                    <a:pt x="165" y="41"/>
                    <a:pt x="154" y="33"/>
                    <a:pt x="146" y="33"/>
                  </a:cubicBezTo>
                  <a:cubicBezTo>
                    <a:pt x="142" y="33"/>
                    <a:pt x="138" y="33"/>
                    <a:pt x="135" y="37"/>
                  </a:cubicBezTo>
                  <a:cubicBezTo>
                    <a:pt x="123" y="37"/>
                    <a:pt x="116" y="41"/>
                    <a:pt x="112" y="41"/>
                  </a:cubicBezTo>
                  <a:cubicBezTo>
                    <a:pt x="105" y="41"/>
                    <a:pt x="101" y="33"/>
                    <a:pt x="90" y="23"/>
                  </a:cubicBezTo>
                  <a:cubicBezTo>
                    <a:pt x="83" y="33"/>
                    <a:pt x="75" y="37"/>
                    <a:pt x="71" y="37"/>
                  </a:cubicBezTo>
                  <a:cubicBezTo>
                    <a:pt x="60" y="37"/>
                    <a:pt x="56" y="15"/>
                    <a:pt x="45" y="4"/>
                  </a:cubicBezTo>
                  <a:cubicBezTo>
                    <a:pt x="38" y="4"/>
                    <a:pt x="2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7" name="Google Shape;42807;p28"/>
            <p:cNvSpPr/>
            <p:nvPr/>
          </p:nvSpPr>
          <p:spPr>
            <a:xfrm>
              <a:off x="-4892318" y="138809"/>
              <a:ext cx="8118" cy="6160"/>
            </a:xfrm>
            <a:custGeom>
              <a:avLst/>
              <a:gdLst/>
              <a:ahLst/>
              <a:cxnLst/>
              <a:rect l="l" t="t" r="r" b="b"/>
              <a:pathLst>
                <a:path w="170" h="129" extrusionOk="0">
                  <a:moveTo>
                    <a:pt x="90" y="1"/>
                  </a:moveTo>
                  <a:cubicBezTo>
                    <a:pt x="68" y="1"/>
                    <a:pt x="46" y="12"/>
                    <a:pt x="31" y="34"/>
                  </a:cubicBezTo>
                  <a:cubicBezTo>
                    <a:pt x="28" y="42"/>
                    <a:pt x="20" y="42"/>
                    <a:pt x="12" y="42"/>
                  </a:cubicBezTo>
                  <a:lnTo>
                    <a:pt x="5" y="42"/>
                  </a:lnTo>
                  <a:cubicBezTo>
                    <a:pt x="1" y="72"/>
                    <a:pt x="28" y="61"/>
                    <a:pt x="42" y="68"/>
                  </a:cubicBezTo>
                  <a:cubicBezTo>
                    <a:pt x="46" y="68"/>
                    <a:pt x="50" y="65"/>
                    <a:pt x="54" y="65"/>
                  </a:cubicBezTo>
                  <a:cubicBezTo>
                    <a:pt x="72" y="65"/>
                    <a:pt x="80" y="75"/>
                    <a:pt x="76" y="98"/>
                  </a:cubicBezTo>
                  <a:lnTo>
                    <a:pt x="80" y="98"/>
                  </a:lnTo>
                  <a:cubicBezTo>
                    <a:pt x="98" y="98"/>
                    <a:pt x="117" y="106"/>
                    <a:pt x="132" y="120"/>
                  </a:cubicBezTo>
                  <a:cubicBezTo>
                    <a:pt x="135" y="120"/>
                    <a:pt x="135" y="124"/>
                    <a:pt x="140" y="128"/>
                  </a:cubicBezTo>
                  <a:cubicBezTo>
                    <a:pt x="147" y="113"/>
                    <a:pt x="169" y="113"/>
                    <a:pt x="166" y="94"/>
                  </a:cubicBezTo>
                  <a:cubicBezTo>
                    <a:pt x="154" y="61"/>
                    <a:pt x="147" y="20"/>
                    <a:pt x="117" y="5"/>
                  </a:cubicBezTo>
                  <a:cubicBezTo>
                    <a:pt x="109" y="1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8" name="Google Shape;42808;p28"/>
            <p:cNvSpPr/>
            <p:nvPr/>
          </p:nvSpPr>
          <p:spPr>
            <a:xfrm>
              <a:off x="-5114021" y="215925"/>
              <a:ext cx="8834" cy="8452"/>
            </a:xfrm>
            <a:custGeom>
              <a:avLst/>
              <a:gdLst/>
              <a:ahLst/>
              <a:cxnLst/>
              <a:rect l="l" t="t" r="r" b="b"/>
              <a:pathLst>
                <a:path w="185" h="177" extrusionOk="0">
                  <a:moveTo>
                    <a:pt x="121" y="1"/>
                  </a:moveTo>
                  <a:lnTo>
                    <a:pt x="110" y="12"/>
                  </a:lnTo>
                  <a:lnTo>
                    <a:pt x="110" y="16"/>
                  </a:lnTo>
                  <a:cubicBezTo>
                    <a:pt x="128" y="27"/>
                    <a:pt x="147" y="34"/>
                    <a:pt x="132" y="56"/>
                  </a:cubicBezTo>
                  <a:cubicBezTo>
                    <a:pt x="121" y="72"/>
                    <a:pt x="113" y="91"/>
                    <a:pt x="95" y="91"/>
                  </a:cubicBezTo>
                  <a:cubicBezTo>
                    <a:pt x="91" y="91"/>
                    <a:pt x="83" y="87"/>
                    <a:pt x="76" y="83"/>
                  </a:cubicBezTo>
                  <a:lnTo>
                    <a:pt x="76" y="83"/>
                  </a:lnTo>
                  <a:cubicBezTo>
                    <a:pt x="76" y="106"/>
                    <a:pt x="83" y="132"/>
                    <a:pt x="54" y="132"/>
                  </a:cubicBezTo>
                  <a:cubicBezTo>
                    <a:pt x="50" y="132"/>
                    <a:pt x="42" y="132"/>
                    <a:pt x="35" y="128"/>
                  </a:cubicBezTo>
                  <a:cubicBezTo>
                    <a:pt x="31" y="132"/>
                    <a:pt x="28" y="132"/>
                    <a:pt x="23" y="132"/>
                  </a:cubicBezTo>
                  <a:cubicBezTo>
                    <a:pt x="16" y="132"/>
                    <a:pt x="9" y="128"/>
                    <a:pt x="1" y="120"/>
                  </a:cubicBezTo>
                  <a:lnTo>
                    <a:pt x="1" y="120"/>
                  </a:lnTo>
                  <a:cubicBezTo>
                    <a:pt x="5" y="135"/>
                    <a:pt x="5" y="151"/>
                    <a:pt x="9" y="165"/>
                  </a:cubicBezTo>
                  <a:lnTo>
                    <a:pt x="20" y="177"/>
                  </a:lnTo>
                  <a:cubicBezTo>
                    <a:pt x="31" y="158"/>
                    <a:pt x="50" y="151"/>
                    <a:pt x="65" y="151"/>
                  </a:cubicBezTo>
                  <a:cubicBezTo>
                    <a:pt x="76" y="151"/>
                    <a:pt x="83" y="154"/>
                    <a:pt x="95" y="158"/>
                  </a:cubicBezTo>
                  <a:cubicBezTo>
                    <a:pt x="102" y="165"/>
                    <a:pt x="110" y="165"/>
                    <a:pt x="121" y="165"/>
                  </a:cubicBezTo>
                  <a:cubicBezTo>
                    <a:pt x="136" y="165"/>
                    <a:pt x="151" y="158"/>
                    <a:pt x="166" y="158"/>
                  </a:cubicBezTo>
                  <a:cubicBezTo>
                    <a:pt x="158" y="101"/>
                    <a:pt x="185" y="39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9" name="Google Shape;42809;p28"/>
            <p:cNvSpPr/>
            <p:nvPr/>
          </p:nvSpPr>
          <p:spPr>
            <a:xfrm>
              <a:off x="-5088475" y="-144969"/>
              <a:ext cx="5396" cy="8929"/>
            </a:xfrm>
            <a:custGeom>
              <a:avLst/>
              <a:gdLst/>
              <a:ahLst/>
              <a:cxnLst/>
              <a:rect l="l" t="t" r="r" b="b"/>
              <a:pathLst>
                <a:path w="113" h="187" extrusionOk="0">
                  <a:moveTo>
                    <a:pt x="46" y="0"/>
                  </a:moveTo>
                  <a:cubicBezTo>
                    <a:pt x="72" y="19"/>
                    <a:pt x="64" y="56"/>
                    <a:pt x="54" y="68"/>
                  </a:cubicBezTo>
                  <a:cubicBezTo>
                    <a:pt x="27" y="97"/>
                    <a:pt x="35" y="138"/>
                    <a:pt x="9" y="168"/>
                  </a:cubicBezTo>
                  <a:cubicBezTo>
                    <a:pt x="4" y="173"/>
                    <a:pt x="1" y="180"/>
                    <a:pt x="1" y="187"/>
                  </a:cubicBezTo>
                  <a:cubicBezTo>
                    <a:pt x="76" y="168"/>
                    <a:pt x="109" y="131"/>
                    <a:pt x="113" y="64"/>
                  </a:cubicBezTo>
                  <a:cubicBezTo>
                    <a:pt x="113" y="0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0" name="Google Shape;42810;p28"/>
            <p:cNvSpPr/>
            <p:nvPr/>
          </p:nvSpPr>
          <p:spPr>
            <a:xfrm>
              <a:off x="-5046311" y="-188899"/>
              <a:ext cx="8213" cy="5587"/>
            </a:xfrm>
            <a:custGeom>
              <a:avLst/>
              <a:gdLst/>
              <a:ahLst/>
              <a:cxnLst/>
              <a:rect l="l" t="t" r="r" b="b"/>
              <a:pathLst>
                <a:path w="172" h="117" extrusionOk="0">
                  <a:moveTo>
                    <a:pt x="90" y="1"/>
                  </a:moveTo>
                  <a:cubicBezTo>
                    <a:pt x="78" y="23"/>
                    <a:pt x="108" y="38"/>
                    <a:pt x="105" y="61"/>
                  </a:cubicBezTo>
                  <a:cubicBezTo>
                    <a:pt x="105" y="64"/>
                    <a:pt x="105" y="64"/>
                    <a:pt x="101" y="64"/>
                  </a:cubicBezTo>
                  <a:cubicBezTo>
                    <a:pt x="86" y="61"/>
                    <a:pt x="71" y="61"/>
                    <a:pt x="56" y="61"/>
                  </a:cubicBezTo>
                  <a:cubicBezTo>
                    <a:pt x="30" y="61"/>
                    <a:pt x="8" y="68"/>
                    <a:pt x="0" y="106"/>
                  </a:cubicBezTo>
                  <a:lnTo>
                    <a:pt x="52" y="106"/>
                  </a:lnTo>
                  <a:cubicBezTo>
                    <a:pt x="63" y="106"/>
                    <a:pt x="71" y="106"/>
                    <a:pt x="82" y="109"/>
                  </a:cubicBezTo>
                  <a:cubicBezTo>
                    <a:pt x="101" y="113"/>
                    <a:pt x="116" y="116"/>
                    <a:pt x="127" y="116"/>
                  </a:cubicBezTo>
                  <a:cubicBezTo>
                    <a:pt x="157" y="116"/>
                    <a:pt x="168" y="94"/>
                    <a:pt x="172" y="27"/>
                  </a:cubicBezTo>
                  <a:lnTo>
                    <a:pt x="172" y="27"/>
                  </a:lnTo>
                  <a:cubicBezTo>
                    <a:pt x="168" y="30"/>
                    <a:pt x="165" y="34"/>
                    <a:pt x="161" y="34"/>
                  </a:cubicBezTo>
                  <a:cubicBezTo>
                    <a:pt x="157" y="38"/>
                    <a:pt x="157" y="38"/>
                    <a:pt x="153" y="38"/>
                  </a:cubicBezTo>
                  <a:cubicBezTo>
                    <a:pt x="142" y="38"/>
                    <a:pt x="135" y="27"/>
                    <a:pt x="127" y="20"/>
                  </a:cubicBezTo>
                  <a:cubicBezTo>
                    <a:pt x="120" y="8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1" name="Google Shape;42811;p28"/>
            <p:cNvSpPr/>
            <p:nvPr/>
          </p:nvSpPr>
          <p:spPr>
            <a:xfrm>
              <a:off x="-4916718" y="137042"/>
              <a:ext cx="8213" cy="9837"/>
            </a:xfrm>
            <a:custGeom>
              <a:avLst/>
              <a:gdLst/>
              <a:ahLst/>
              <a:cxnLst/>
              <a:rect l="l" t="t" r="r" b="b"/>
              <a:pathLst>
                <a:path w="172" h="206" extrusionOk="0">
                  <a:moveTo>
                    <a:pt x="127" y="0"/>
                  </a:moveTo>
                  <a:cubicBezTo>
                    <a:pt x="86" y="23"/>
                    <a:pt x="86" y="71"/>
                    <a:pt x="60" y="102"/>
                  </a:cubicBezTo>
                  <a:cubicBezTo>
                    <a:pt x="60" y="109"/>
                    <a:pt x="56" y="112"/>
                    <a:pt x="49" y="112"/>
                  </a:cubicBezTo>
                  <a:cubicBezTo>
                    <a:pt x="49" y="135"/>
                    <a:pt x="45" y="154"/>
                    <a:pt x="23" y="165"/>
                  </a:cubicBezTo>
                  <a:cubicBezTo>
                    <a:pt x="4" y="173"/>
                    <a:pt x="0" y="191"/>
                    <a:pt x="18" y="206"/>
                  </a:cubicBezTo>
                  <a:cubicBezTo>
                    <a:pt x="26" y="199"/>
                    <a:pt x="30" y="191"/>
                    <a:pt x="37" y="183"/>
                  </a:cubicBezTo>
                  <a:cubicBezTo>
                    <a:pt x="52" y="180"/>
                    <a:pt x="52" y="147"/>
                    <a:pt x="68" y="147"/>
                  </a:cubicBezTo>
                  <a:cubicBezTo>
                    <a:pt x="75" y="147"/>
                    <a:pt x="78" y="150"/>
                    <a:pt x="90" y="165"/>
                  </a:cubicBezTo>
                  <a:lnTo>
                    <a:pt x="94" y="165"/>
                  </a:lnTo>
                  <a:cubicBezTo>
                    <a:pt x="116" y="157"/>
                    <a:pt x="108" y="109"/>
                    <a:pt x="138" y="109"/>
                  </a:cubicBezTo>
                  <a:cubicBezTo>
                    <a:pt x="146" y="109"/>
                    <a:pt x="149" y="112"/>
                    <a:pt x="157" y="112"/>
                  </a:cubicBezTo>
                  <a:cubicBezTo>
                    <a:pt x="168" y="112"/>
                    <a:pt x="172" y="86"/>
                    <a:pt x="168" y="86"/>
                  </a:cubicBezTo>
                  <a:cubicBezTo>
                    <a:pt x="127" y="68"/>
                    <a:pt x="142" y="26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2" name="Google Shape;42812;p28"/>
            <p:cNvSpPr/>
            <p:nvPr/>
          </p:nvSpPr>
          <p:spPr>
            <a:xfrm>
              <a:off x="-4944222" y="-46986"/>
              <a:ext cx="4679" cy="8070"/>
            </a:xfrm>
            <a:custGeom>
              <a:avLst/>
              <a:gdLst/>
              <a:ahLst/>
              <a:cxnLst/>
              <a:rect l="l" t="t" r="r" b="b"/>
              <a:pathLst>
                <a:path w="98" h="169" extrusionOk="0">
                  <a:moveTo>
                    <a:pt x="38" y="0"/>
                  </a:moveTo>
                  <a:cubicBezTo>
                    <a:pt x="16" y="0"/>
                    <a:pt x="4" y="12"/>
                    <a:pt x="11" y="34"/>
                  </a:cubicBezTo>
                  <a:cubicBezTo>
                    <a:pt x="19" y="49"/>
                    <a:pt x="23" y="64"/>
                    <a:pt x="16" y="79"/>
                  </a:cubicBezTo>
                  <a:cubicBezTo>
                    <a:pt x="26" y="101"/>
                    <a:pt x="8" y="124"/>
                    <a:pt x="0" y="146"/>
                  </a:cubicBezTo>
                  <a:cubicBezTo>
                    <a:pt x="16" y="157"/>
                    <a:pt x="34" y="169"/>
                    <a:pt x="49" y="169"/>
                  </a:cubicBezTo>
                  <a:cubicBezTo>
                    <a:pt x="56" y="169"/>
                    <a:pt x="64" y="165"/>
                    <a:pt x="71" y="165"/>
                  </a:cubicBezTo>
                  <a:cubicBezTo>
                    <a:pt x="86" y="157"/>
                    <a:pt x="97" y="150"/>
                    <a:pt x="78" y="135"/>
                  </a:cubicBezTo>
                  <a:cubicBezTo>
                    <a:pt x="45" y="105"/>
                    <a:pt x="90" y="101"/>
                    <a:pt x="90" y="83"/>
                  </a:cubicBezTo>
                  <a:cubicBezTo>
                    <a:pt x="86" y="45"/>
                    <a:pt x="75" y="15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3" name="Google Shape;42813;p28"/>
            <p:cNvSpPr/>
            <p:nvPr/>
          </p:nvSpPr>
          <p:spPr>
            <a:xfrm>
              <a:off x="-5200926" y="-67376"/>
              <a:ext cx="6876" cy="6494"/>
            </a:xfrm>
            <a:custGeom>
              <a:avLst/>
              <a:gdLst/>
              <a:ahLst/>
              <a:cxnLst/>
              <a:rect l="l" t="t" r="r" b="b"/>
              <a:pathLst>
                <a:path w="144" h="136" extrusionOk="0">
                  <a:moveTo>
                    <a:pt x="102" y="1"/>
                  </a:moveTo>
                  <a:cubicBezTo>
                    <a:pt x="98" y="1"/>
                    <a:pt x="94" y="5"/>
                    <a:pt x="87" y="13"/>
                  </a:cubicBezTo>
                  <a:cubicBezTo>
                    <a:pt x="76" y="31"/>
                    <a:pt x="64" y="35"/>
                    <a:pt x="57" y="35"/>
                  </a:cubicBezTo>
                  <a:cubicBezTo>
                    <a:pt x="42" y="35"/>
                    <a:pt x="31" y="9"/>
                    <a:pt x="16" y="1"/>
                  </a:cubicBezTo>
                  <a:lnTo>
                    <a:pt x="16" y="1"/>
                  </a:lnTo>
                  <a:cubicBezTo>
                    <a:pt x="1" y="31"/>
                    <a:pt x="35" y="54"/>
                    <a:pt x="31" y="83"/>
                  </a:cubicBezTo>
                  <a:cubicBezTo>
                    <a:pt x="23" y="125"/>
                    <a:pt x="35" y="136"/>
                    <a:pt x="54" y="136"/>
                  </a:cubicBezTo>
                  <a:cubicBezTo>
                    <a:pt x="64" y="136"/>
                    <a:pt x="80" y="132"/>
                    <a:pt x="94" y="125"/>
                  </a:cubicBezTo>
                  <a:cubicBezTo>
                    <a:pt x="87" y="87"/>
                    <a:pt x="135" y="95"/>
                    <a:pt x="143" y="65"/>
                  </a:cubicBezTo>
                  <a:cubicBezTo>
                    <a:pt x="132" y="57"/>
                    <a:pt x="124" y="50"/>
                    <a:pt x="128" y="35"/>
                  </a:cubicBezTo>
                  <a:cubicBezTo>
                    <a:pt x="121" y="23"/>
                    <a:pt x="11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4" name="Google Shape;42814;p28"/>
            <p:cNvSpPr/>
            <p:nvPr/>
          </p:nvSpPr>
          <p:spPr>
            <a:xfrm>
              <a:off x="-5015990" y="-127827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49" y="0"/>
                  </a:moveTo>
                  <a:cubicBezTo>
                    <a:pt x="42" y="4"/>
                    <a:pt x="34" y="4"/>
                    <a:pt x="27" y="4"/>
                  </a:cubicBezTo>
                  <a:cubicBezTo>
                    <a:pt x="27" y="11"/>
                    <a:pt x="27" y="19"/>
                    <a:pt x="30" y="26"/>
                  </a:cubicBezTo>
                  <a:cubicBezTo>
                    <a:pt x="49" y="67"/>
                    <a:pt x="19" y="93"/>
                    <a:pt x="4" y="128"/>
                  </a:cubicBezTo>
                  <a:cubicBezTo>
                    <a:pt x="1" y="142"/>
                    <a:pt x="11" y="150"/>
                    <a:pt x="19" y="157"/>
                  </a:cubicBezTo>
                  <a:cubicBezTo>
                    <a:pt x="30" y="150"/>
                    <a:pt x="61" y="150"/>
                    <a:pt x="53" y="123"/>
                  </a:cubicBezTo>
                  <a:cubicBezTo>
                    <a:pt x="34" y="71"/>
                    <a:pt x="68" y="75"/>
                    <a:pt x="101" y="67"/>
                  </a:cubicBezTo>
                  <a:lnTo>
                    <a:pt x="101" y="67"/>
                  </a:lnTo>
                  <a:cubicBezTo>
                    <a:pt x="101" y="90"/>
                    <a:pt x="87" y="101"/>
                    <a:pt x="94" y="116"/>
                  </a:cubicBezTo>
                  <a:cubicBezTo>
                    <a:pt x="101" y="116"/>
                    <a:pt x="109" y="116"/>
                    <a:pt x="116" y="112"/>
                  </a:cubicBezTo>
                  <a:cubicBezTo>
                    <a:pt x="120" y="101"/>
                    <a:pt x="128" y="83"/>
                    <a:pt x="128" y="83"/>
                  </a:cubicBezTo>
                  <a:lnTo>
                    <a:pt x="135" y="83"/>
                  </a:lnTo>
                  <a:cubicBezTo>
                    <a:pt x="161" y="83"/>
                    <a:pt x="154" y="60"/>
                    <a:pt x="154" y="45"/>
                  </a:cubicBezTo>
                  <a:cubicBezTo>
                    <a:pt x="124" y="15"/>
                    <a:pt x="83" y="1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5" name="Google Shape;42815;p28"/>
            <p:cNvSpPr/>
            <p:nvPr/>
          </p:nvSpPr>
          <p:spPr>
            <a:xfrm>
              <a:off x="-5118987" y="-231731"/>
              <a:ext cx="9311" cy="4870"/>
            </a:xfrm>
            <a:custGeom>
              <a:avLst/>
              <a:gdLst/>
              <a:ahLst/>
              <a:cxnLst/>
              <a:rect l="l" t="t" r="r" b="b"/>
              <a:pathLst>
                <a:path w="195" h="102" extrusionOk="0">
                  <a:moveTo>
                    <a:pt x="60" y="1"/>
                  </a:moveTo>
                  <a:cubicBezTo>
                    <a:pt x="38" y="1"/>
                    <a:pt x="20" y="19"/>
                    <a:pt x="1" y="34"/>
                  </a:cubicBezTo>
                  <a:cubicBezTo>
                    <a:pt x="4" y="38"/>
                    <a:pt x="8" y="38"/>
                    <a:pt x="12" y="38"/>
                  </a:cubicBezTo>
                  <a:lnTo>
                    <a:pt x="27" y="38"/>
                  </a:lnTo>
                  <a:cubicBezTo>
                    <a:pt x="30" y="38"/>
                    <a:pt x="34" y="34"/>
                    <a:pt x="34" y="34"/>
                  </a:cubicBezTo>
                  <a:cubicBezTo>
                    <a:pt x="42" y="34"/>
                    <a:pt x="46" y="38"/>
                    <a:pt x="46" y="49"/>
                  </a:cubicBezTo>
                  <a:cubicBezTo>
                    <a:pt x="49" y="68"/>
                    <a:pt x="42" y="71"/>
                    <a:pt x="30" y="71"/>
                  </a:cubicBezTo>
                  <a:lnTo>
                    <a:pt x="4" y="71"/>
                  </a:lnTo>
                  <a:lnTo>
                    <a:pt x="1" y="75"/>
                  </a:lnTo>
                  <a:cubicBezTo>
                    <a:pt x="12" y="79"/>
                    <a:pt x="23" y="94"/>
                    <a:pt x="34" y="94"/>
                  </a:cubicBezTo>
                  <a:cubicBezTo>
                    <a:pt x="38" y="94"/>
                    <a:pt x="42" y="90"/>
                    <a:pt x="49" y="87"/>
                  </a:cubicBezTo>
                  <a:cubicBezTo>
                    <a:pt x="60" y="75"/>
                    <a:pt x="75" y="71"/>
                    <a:pt x="91" y="71"/>
                  </a:cubicBezTo>
                  <a:cubicBezTo>
                    <a:pt x="109" y="71"/>
                    <a:pt x="127" y="79"/>
                    <a:pt x="146" y="90"/>
                  </a:cubicBezTo>
                  <a:cubicBezTo>
                    <a:pt x="154" y="97"/>
                    <a:pt x="165" y="101"/>
                    <a:pt x="172" y="101"/>
                  </a:cubicBezTo>
                  <a:cubicBezTo>
                    <a:pt x="177" y="101"/>
                    <a:pt x="184" y="101"/>
                    <a:pt x="187" y="97"/>
                  </a:cubicBezTo>
                  <a:cubicBezTo>
                    <a:pt x="195" y="68"/>
                    <a:pt x="158" y="53"/>
                    <a:pt x="161" y="23"/>
                  </a:cubicBezTo>
                  <a:cubicBezTo>
                    <a:pt x="154" y="16"/>
                    <a:pt x="150" y="11"/>
                    <a:pt x="143" y="11"/>
                  </a:cubicBezTo>
                  <a:cubicBezTo>
                    <a:pt x="139" y="11"/>
                    <a:pt x="132" y="16"/>
                    <a:pt x="127" y="19"/>
                  </a:cubicBezTo>
                  <a:cubicBezTo>
                    <a:pt x="120" y="19"/>
                    <a:pt x="117" y="23"/>
                    <a:pt x="109" y="23"/>
                  </a:cubicBezTo>
                  <a:cubicBezTo>
                    <a:pt x="105" y="23"/>
                    <a:pt x="101" y="23"/>
                    <a:pt x="98" y="19"/>
                  </a:cubicBezTo>
                  <a:cubicBezTo>
                    <a:pt x="83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6" name="Google Shape;42816;p28"/>
            <p:cNvSpPr/>
            <p:nvPr/>
          </p:nvSpPr>
          <p:spPr>
            <a:xfrm>
              <a:off x="-5192331" y="58350"/>
              <a:ext cx="5396" cy="6972"/>
            </a:xfrm>
            <a:custGeom>
              <a:avLst/>
              <a:gdLst/>
              <a:ahLst/>
              <a:cxnLst/>
              <a:rect l="l" t="t" r="r" b="b"/>
              <a:pathLst>
                <a:path w="113" h="146" extrusionOk="0">
                  <a:moveTo>
                    <a:pt x="53" y="0"/>
                  </a:moveTo>
                  <a:cubicBezTo>
                    <a:pt x="38" y="0"/>
                    <a:pt x="19" y="7"/>
                    <a:pt x="4" y="23"/>
                  </a:cubicBezTo>
                  <a:cubicBezTo>
                    <a:pt x="19" y="30"/>
                    <a:pt x="34" y="37"/>
                    <a:pt x="49" y="45"/>
                  </a:cubicBezTo>
                  <a:cubicBezTo>
                    <a:pt x="49" y="75"/>
                    <a:pt x="0" y="86"/>
                    <a:pt x="4" y="120"/>
                  </a:cubicBezTo>
                  <a:cubicBezTo>
                    <a:pt x="12" y="131"/>
                    <a:pt x="12" y="146"/>
                    <a:pt x="26" y="146"/>
                  </a:cubicBezTo>
                  <a:lnTo>
                    <a:pt x="31" y="146"/>
                  </a:lnTo>
                  <a:cubicBezTo>
                    <a:pt x="57" y="142"/>
                    <a:pt x="86" y="142"/>
                    <a:pt x="98" y="112"/>
                  </a:cubicBezTo>
                  <a:cubicBezTo>
                    <a:pt x="109" y="78"/>
                    <a:pt x="112" y="37"/>
                    <a:pt x="86" y="11"/>
                  </a:cubicBezTo>
                  <a:cubicBezTo>
                    <a:pt x="75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7" name="Google Shape;42817;p28"/>
            <p:cNvSpPr/>
            <p:nvPr/>
          </p:nvSpPr>
          <p:spPr>
            <a:xfrm>
              <a:off x="-5109150" y="-132125"/>
              <a:ext cx="6446" cy="7736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8" y="4"/>
                  </a:moveTo>
                  <a:lnTo>
                    <a:pt x="8" y="4"/>
                  </a:lnTo>
                  <a:cubicBezTo>
                    <a:pt x="4" y="16"/>
                    <a:pt x="0" y="30"/>
                    <a:pt x="16" y="38"/>
                  </a:cubicBezTo>
                  <a:cubicBezTo>
                    <a:pt x="68" y="61"/>
                    <a:pt x="71" y="83"/>
                    <a:pt x="38" y="123"/>
                  </a:cubicBezTo>
                  <a:cubicBezTo>
                    <a:pt x="19" y="146"/>
                    <a:pt x="19" y="146"/>
                    <a:pt x="56" y="161"/>
                  </a:cubicBezTo>
                  <a:lnTo>
                    <a:pt x="78" y="161"/>
                  </a:lnTo>
                  <a:cubicBezTo>
                    <a:pt x="135" y="142"/>
                    <a:pt x="105" y="90"/>
                    <a:pt x="123" y="56"/>
                  </a:cubicBezTo>
                  <a:cubicBezTo>
                    <a:pt x="109" y="0"/>
                    <a:pt x="60" y="19"/>
                    <a:pt x="26" y="11"/>
                  </a:cubicBezTo>
                  <a:cubicBezTo>
                    <a:pt x="19" y="11"/>
                    <a:pt x="11" y="8"/>
                    <a:pt x="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8" name="Google Shape;42818;p28"/>
            <p:cNvSpPr/>
            <p:nvPr/>
          </p:nvSpPr>
          <p:spPr>
            <a:xfrm>
              <a:off x="-5042396" y="253266"/>
              <a:ext cx="7926" cy="8452"/>
            </a:xfrm>
            <a:custGeom>
              <a:avLst/>
              <a:gdLst/>
              <a:ahLst/>
              <a:cxnLst/>
              <a:rect l="l" t="t" r="r" b="b"/>
              <a:pathLst>
                <a:path w="166" h="177" extrusionOk="0">
                  <a:moveTo>
                    <a:pt x="105" y="0"/>
                  </a:moveTo>
                  <a:cubicBezTo>
                    <a:pt x="98" y="0"/>
                    <a:pt x="90" y="11"/>
                    <a:pt x="75" y="37"/>
                  </a:cubicBezTo>
                  <a:cubicBezTo>
                    <a:pt x="71" y="49"/>
                    <a:pt x="67" y="52"/>
                    <a:pt x="60" y="52"/>
                  </a:cubicBezTo>
                  <a:cubicBezTo>
                    <a:pt x="49" y="52"/>
                    <a:pt x="41" y="42"/>
                    <a:pt x="31" y="37"/>
                  </a:cubicBezTo>
                  <a:cubicBezTo>
                    <a:pt x="15" y="42"/>
                    <a:pt x="0" y="56"/>
                    <a:pt x="12" y="68"/>
                  </a:cubicBezTo>
                  <a:cubicBezTo>
                    <a:pt x="49" y="109"/>
                    <a:pt x="75" y="161"/>
                    <a:pt x="131" y="176"/>
                  </a:cubicBezTo>
                  <a:cubicBezTo>
                    <a:pt x="146" y="157"/>
                    <a:pt x="165" y="142"/>
                    <a:pt x="124" y="123"/>
                  </a:cubicBezTo>
                  <a:cubicBezTo>
                    <a:pt x="83" y="97"/>
                    <a:pt x="90" y="59"/>
                    <a:pt x="138" y="45"/>
                  </a:cubicBezTo>
                  <a:cubicBezTo>
                    <a:pt x="127" y="23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9" name="Google Shape;42819;p28"/>
            <p:cNvSpPr/>
            <p:nvPr/>
          </p:nvSpPr>
          <p:spPr>
            <a:xfrm>
              <a:off x="-5205558" y="42115"/>
              <a:ext cx="7210" cy="5157"/>
            </a:xfrm>
            <a:custGeom>
              <a:avLst/>
              <a:gdLst/>
              <a:ahLst/>
              <a:cxnLst/>
              <a:rect l="l" t="t" r="r" b="b"/>
              <a:pathLst>
                <a:path w="151" h="108" extrusionOk="0">
                  <a:moveTo>
                    <a:pt x="79" y="0"/>
                  </a:moveTo>
                  <a:cubicBezTo>
                    <a:pt x="64" y="0"/>
                    <a:pt x="53" y="7"/>
                    <a:pt x="46" y="26"/>
                  </a:cubicBezTo>
                  <a:cubicBezTo>
                    <a:pt x="34" y="45"/>
                    <a:pt x="1" y="63"/>
                    <a:pt x="38" y="90"/>
                  </a:cubicBezTo>
                  <a:cubicBezTo>
                    <a:pt x="53" y="101"/>
                    <a:pt x="101" y="108"/>
                    <a:pt x="132" y="108"/>
                  </a:cubicBezTo>
                  <a:cubicBezTo>
                    <a:pt x="142" y="108"/>
                    <a:pt x="151" y="104"/>
                    <a:pt x="151" y="101"/>
                  </a:cubicBezTo>
                  <a:cubicBezTo>
                    <a:pt x="151" y="67"/>
                    <a:pt x="132" y="37"/>
                    <a:pt x="116" y="15"/>
                  </a:cubicBezTo>
                  <a:cubicBezTo>
                    <a:pt x="106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0" name="Google Shape;42820;p28"/>
            <p:cNvSpPr/>
            <p:nvPr/>
          </p:nvSpPr>
          <p:spPr>
            <a:xfrm>
              <a:off x="-4873218" y="140623"/>
              <a:ext cx="11317" cy="6971"/>
            </a:xfrm>
            <a:custGeom>
              <a:avLst/>
              <a:gdLst/>
              <a:ahLst/>
              <a:cxnLst/>
              <a:rect l="l" t="t" r="r" b="b"/>
              <a:pathLst>
                <a:path w="237" h="146" extrusionOk="0">
                  <a:moveTo>
                    <a:pt x="20" y="1"/>
                  </a:moveTo>
                  <a:cubicBezTo>
                    <a:pt x="16" y="4"/>
                    <a:pt x="12" y="8"/>
                    <a:pt x="12" y="11"/>
                  </a:cubicBezTo>
                  <a:cubicBezTo>
                    <a:pt x="9" y="15"/>
                    <a:pt x="4" y="19"/>
                    <a:pt x="1" y="23"/>
                  </a:cubicBezTo>
                  <a:cubicBezTo>
                    <a:pt x="16" y="34"/>
                    <a:pt x="20" y="49"/>
                    <a:pt x="27" y="63"/>
                  </a:cubicBezTo>
                  <a:cubicBezTo>
                    <a:pt x="42" y="56"/>
                    <a:pt x="54" y="49"/>
                    <a:pt x="65" y="49"/>
                  </a:cubicBezTo>
                  <a:cubicBezTo>
                    <a:pt x="83" y="49"/>
                    <a:pt x="102" y="60"/>
                    <a:pt x="117" y="75"/>
                  </a:cubicBezTo>
                  <a:cubicBezTo>
                    <a:pt x="143" y="94"/>
                    <a:pt x="151" y="116"/>
                    <a:pt x="125" y="139"/>
                  </a:cubicBezTo>
                  <a:lnTo>
                    <a:pt x="125" y="146"/>
                  </a:lnTo>
                  <a:cubicBezTo>
                    <a:pt x="166" y="131"/>
                    <a:pt x="206" y="108"/>
                    <a:pt x="237" y="79"/>
                  </a:cubicBezTo>
                  <a:cubicBezTo>
                    <a:pt x="229" y="72"/>
                    <a:pt x="225" y="56"/>
                    <a:pt x="222" y="56"/>
                  </a:cubicBezTo>
                  <a:cubicBezTo>
                    <a:pt x="218" y="56"/>
                    <a:pt x="218" y="56"/>
                    <a:pt x="214" y="60"/>
                  </a:cubicBezTo>
                  <a:cubicBezTo>
                    <a:pt x="199" y="75"/>
                    <a:pt x="188" y="86"/>
                    <a:pt x="180" y="86"/>
                  </a:cubicBezTo>
                  <a:cubicBezTo>
                    <a:pt x="169" y="86"/>
                    <a:pt x="161" y="68"/>
                    <a:pt x="158" y="41"/>
                  </a:cubicBezTo>
                  <a:cubicBezTo>
                    <a:pt x="154" y="27"/>
                    <a:pt x="143" y="15"/>
                    <a:pt x="132" y="15"/>
                  </a:cubicBezTo>
                  <a:cubicBezTo>
                    <a:pt x="125" y="15"/>
                    <a:pt x="121" y="19"/>
                    <a:pt x="113" y="23"/>
                  </a:cubicBezTo>
                  <a:cubicBezTo>
                    <a:pt x="106" y="34"/>
                    <a:pt x="106" y="41"/>
                    <a:pt x="99" y="41"/>
                  </a:cubicBezTo>
                  <a:cubicBezTo>
                    <a:pt x="99" y="41"/>
                    <a:pt x="94" y="41"/>
                    <a:pt x="87" y="34"/>
                  </a:cubicBezTo>
                  <a:cubicBezTo>
                    <a:pt x="68" y="15"/>
                    <a:pt x="42" y="15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1" name="Google Shape;42821;p28"/>
            <p:cNvSpPr/>
            <p:nvPr/>
          </p:nvSpPr>
          <p:spPr>
            <a:xfrm>
              <a:off x="-5273172" y="109729"/>
              <a:ext cx="6064" cy="8786"/>
            </a:xfrm>
            <a:custGeom>
              <a:avLst/>
              <a:gdLst/>
              <a:ahLst/>
              <a:cxnLst/>
              <a:rect l="l" t="t" r="r" b="b"/>
              <a:pathLst>
                <a:path w="127" h="184" extrusionOk="0">
                  <a:moveTo>
                    <a:pt x="97" y="1"/>
                  </a:moveTo>
                  <a:cubicBezTo>
                    <a:pt x="82" y="1"/>
                    <a:pt x="71" y="8"/>
                    <a:pt x="59" y="12"/>
                  </a:cubicBezTo>
                  <a:cubicBezTo>
                    <a:pt x="7" y="46"/>
                    <a:pt x="26" y="113"/>
                    <a:pt x="0" y="158"/>
                  </a:cubicBezTo>
                  <a:lnTo>
                    <a:pt x="0" y="184"/>
                  </a:lnTo>
                  <a:lnTo>
                    <a:pt x="7" y="184"/>
                  </a:lnTo>
                  <a:cubicBezTo>
                    <a:pt x="41" y="184"/>
                    <a:pt x="41" y="146"/>
                    <a:pt x="59" y="132"/>
                  </a:cubicBezTo>
                  <a:cubicBezTo>
                    <a:pt x="82" y="105"/>
                    <a:pt x="52" y="79"/>
                    <a:pt x="67" y="56"/>
                  </a:cubicBezTo>
                  <a:lnTo>
                    <a:pt x="71" y="56"/>
                  </a:lnTo>
                  <a:cubicBezTo>
                    <a:pt x="75" y="56"/>
                    <a:pt x="82" y="60"/>
                    <a:pt x="86" y="64"/>
                  </a:cubicBezTo>
                  <a:cubicBezTo>
                    <a:pt x="90" y="68"/>
                    <a:pt x="93" y="72"/>
                    <a:pt x="101" y="72"/>
                  </a:cubicBezTo>
                  <a:cubicBezTo>
                    <a:pt x="104" y="72"/>
                    <a:pt x="109" y="72"/>
                    <a:pt x="112" y="64"/>
                  </a:cubicBezTo>
                  <a:cubicBezTo>
                    <a:pt x="127" y="49"/>
                    <a:pt x="127" y="30"/>
                    <a:pt x="119" y="15"/>
                  </a:cubicBezTo>
                  <a:cubicBezTo>
                    <a:pt x="112" y="4"/>
                    <a:pt x="104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2" name="Google Shape;42822;p28"/>
            <p:cNvSpPr/>
            <p:nvPr/>
          </p:nvSpPr>
          <p:spPr>
            <a:xfrm>
              <a:off x="-5195721" y="232351"/>
              <a:ext cx="7210" cy="4345"/>
            </a:xfrm>
            <a:custGeom>
              <a:avLst/>
              <a:gdLst/>
              <a:ahLst/>
              <a:cxnLst/>
              <a:rect l="l" t="t" r="r" b="b"/>
              <a:pathLst>
                <a:path w="151" h="91" extrusionOk="0">
                  <a:moveTo>
                    <a:pt x="79" y="0"/>
                  </a:moveTo>
                  <a:cubicBezTo>
                    <a:pt x="60" y="0"/>
                    <a:pt x="38" y="9"/>
                    <a:pt x="7" y="19"/>
                  </a:cubicBezTo>
                  <a:cubicBezTo>
                    <a:pt x="4" y="38"/>
                    <a:pt x="4" y="57"/>
                    <a:pt x="0" y="71"/>
                  </a:cubicBezTo>
                  <a:cubicBezTo>
                    <a:pt x="19" y="87"/>
                    <a:pt x="38" y="90"/>
                    <a:pt x="52" y="90"/>
                  </a:cubicBezTo>
                  <a:cubicBezTo>
                    <a:pt x="86" y="90"/>
                    <a:pt x="120" y="71"/>
                    <a:pt x="150" y="57"/>
                  </a:cubicBezTo>
                  <a:cubicBezTo>
                    <a:pt x="128" y="19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3" name="Google Shape;42823;p28"/>
            <p:cNvSpPr/>
            <p:nvPr/>
          </p:nvSpPr>
          <p:spPr>
            <a:xfrm>
              <a:off x="-5000997" y="-23173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68" y="1"/>
                  </a:moveTo>
                  <a:cubicBezTo>
                    <a:pt x="56" y="1"/>
                    <a:pt x="42" y="8"/>
                    <a:pt x="30" y="23"/>
                  </a:cubicBezTo>
                  <a:cubicBezTo>
                    <a:pt x="1" y="53"/>
                    <a:pt x="11" y="79"/>
                    <a:pt x="42" y="101"/>
                  </a:cubicBezTo>
                  <a:cubicBezTo>
                    <a:pt x="53" y="113"/>
                    <a:pt x="64" y="120"/>
                    <a:pt x="75" y="120"/>
                  </a:cubicBezTo>
                  <a:cubicBezTo>
                    <a:pt x="87" y="120"/>
                    <a:pt x="98" y="116"/>
                    <a:pt x="106" y="101"/>
                  </a:cubicBezTo>
                  <a:cubicBezTo>
                    <a:pt x="132" y="68"/>
                    <a:pt x="124" y="38"/>
                    <a:pt x="94" y="11"/>
                  </a:cubicBezTo>
                  <a:cubicBezTo>
                    <a:pt x="87" y="1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4" name="Google Shape;42824;p28"/>
            <p:cNvSpPr/>
            <p:nvPr/>
          </p:nvSpPr>
          <p:spPr>
            <a:xfrm>
              <a:off x="-5203409" y="232017"/>
              <a:ext cx="8070" cy="5539"/>
            </a:xfrm>
            <a:custGeom>
              <a:avLst/>
              <a:gdLst/>
              <a:ahLst/>
              <a:cxnLst/>
              <a:rect l="l" t="t" r="r" b="b"/>
              <a:pathLst>
                <a:path w="169" h="116" extrusionOk="0">
                  <a:moveTo>
                    <a:pt x="87" y="0"/>
                  </a:moveTo>
                  <a:cubicBezTo>
                    <a:pt x="23" y="4"/>
                    <a:pt x="1" y="33"/>
                    <a:pt x="19" y="86"/>
                  </a:cubicBezTo>
                  <a:cubicBezTo>
                    <a:pt x="23" y="90"/>
                    <a:pt x="30" y="94"/>
                    <a:pt x="34" y="94"/>
                  </a:cubicBezTo>
                  <a:cubicBezTo>
                    <a:pt x="38" y="94"/>
                    <a:pt x="42" y="90"/>
                    <a:pt x="45" y="90"/>
                  </a:cubicBezTo>
                  <a:cubicBezTo>
                    <a:pt x="49" y="90"/>
                    <a:pt x="53" y="94"/>
                    <a:pt x="53" y="94"/>
                  </a:cubicBezTo>
                  <a:cubicBezTo>
                    <a:pt x="79" y="109"/>
                    <a:pt x="109" y="109"/>
                    <a:pt x="135" y="116"/>
                  </a:cubicBezTo>
                  <a:cubicBezTo>
                    <a:pt x="135" y="112"/>
                    <a:pt x="139" y="109"/>
                    <a:pt x="142" y="105"/>
                  </a:cubicBezTo>
                  <a:cubicBezTo>
                    <a:pt x="150" y="97"/>
                    <a:pt x="158" y="90"/>
                    <a:pt x="161" y="78"/>
                  </a:cubicBezTo>
                  <a:cubicBezTo>
                    <a:pt x="165" y="64"/>
                    <a:pt x="165" y="45"/>
                    <a:pt x="168" y="26"/>
                  </a:cubicBezTo>
                  <a:cubicBezTo>
                    <a:pt x="165" y="23"/>
                    <a:pt x="161" y="19"/>
                    <a:pt x="158" y="16"/>
                  </a:cubicBezTo>
                  <a:cubicBezTo>
                    <a:pt x="146" y="23"/>
                    <a:pt x="135" y="23"/>
                    <a:pt x="132" y="30"/>
                  </a:cubicBezTo>
                  <a:cubicBezTo>
                    <a:pt x="116" y="45"/>
                    <a:pt x="139" y="83"/>
                    <a:pt x="116" y="83"/>
                  </a:cubicBezTo>
                  <a:lnTo>
                    <a:pt x="109" y="83"/>
                  </a:lnTo>
                  <a:cubicBezTo>
                    <a:pt x="79" y="75"/>
                    <a:pt x="64" y="38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5" name="Google Shape;42825;p28"/>
            <p:cNvSpPr/>
            <p:nvPr/>
          </p:nvSpPr>
          <p:spPr>
            <a:xfrm>
              <a:off x="-5318916" y="172950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65" y="0"/>
                  </a:moveTo>
                  <a:cubicBezTo>
                    <a:pt x="49" y="0"/>
                    <a:pt x="35" y="7"/>
                    <a:pt x="23" y="23"/>
                  </a:cubicBezTo>
                  <a:cubicBezTo>
                    <a:pt x="1" y="49"/>
                    <a:pt x="1" y="71"/>
                    <a:pt x="27" y="93"/>
                  </a:cubicBezTo>
                  <a:cubicBezTo>
                    <a:pt x="39" y="104"/>
                    <a:pt x="49" y="109"/>
                    <a:pt x="57" y="109"/>
                  </a:cubicBezTo>
                  <a:cubicBezTo>
                    <a:pt x="80" y="109"/>
                    <a:pt x="94" y="86"/>
                    <a:pt x="113" y="82"/>
                  </a:cubicBezTo>
                  <a:cubicBezTo>
                    <a:pt x="132" y="52"/>
                    <a:pt x="120" y="33"/>
                    <a:pt x="98" y="14"/>
                  </a:cubicBezTo>
                  <a:cubicBezTo>
                    <a:pt x="87" y="4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6" name="Google Shape;42826;p28"/>
            <p:cNvSpPr/>
            <p:nvPr/>
          </p:nvSpPr>
          <p:spPr>
            <a:xfrm>
              <a:off x="-5376741" y="133795"/>
              <a:ext cx="6160" cy="11317"/>
            </a:xfrm>
            <a:custGeom>
              <a:avLst/>
              <a:gdLst/>
              <a:ahLst/>
              <a:cxnLst/>
              <a:rect l="l" t="t" r="r" b="b"/>
              <a:pathLst>
                <a:path w="129" h="237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7" y="54"/>
                    <a:pt x="1" y="128"/>
                    <a:pt x="46" y="237"/>
                  </a:cubicBezTo>
                  <a:cubicBezTo>
                    <a:pt x="72" y="222"/>
                    <a:pt x="98" y="211"/>
                    <a:pt x="120" y="196"/>
                  </a:cubicBezTo>
                  <a:cubicBezTo>
                    <a:pt x="128" y="154"/>
                    <a:pt x="57" y="177"/>
                    <a:pt x="68" y="117"/>
                  </a:cubicBezTo>
                  <a:cubicBezTo>
                    <a:pt x="80" y="68"/>
                    <a:pt x="94" y="35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7" name="Google Shape;42827;p28"/>
            <p:cNvSpPr/>
            <p:nvPr/>
          </p:nvSpPr>
          <p:spPr>
            <a:xfrm>
              <a:off x="-5129826" y="170228"/>
              <a:ext cx="7306" cy="7544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59" y="1"/>
                  </a:moveTo>
                  <a:cubicBezTo>
                    <a:pt x="52" y="1"/>
                    <a:pt x="40" y="9"/>
                    <a:pt x="30" y="12"/>
                  </a:cubicBezTo>
                  <a:cubicBezTo>
                    <a:pt x="4" y="35"/>
                    <a:pt x="0" y="83"/>
                    <a:pt x="30" y="98"/>
                  </a:cubicBezTo>
                  <a:cubicBezTo>
                    <a:pt x="56" y="109"/>
                    <a:pt x="48" y="135"/>
                    <a:pt x="78" y="158"/>
                  </a:cubicBezTo>
                  <a:cubicBezTo>
                    <a:pt x="78" y="109"/>
                    <a:pt x="108" y="98"/>
                    <a:pt x="153" y="87"/>
                  </a:cubicBezTo>
                  <a:cubicBezTo>
                    <a:pt x="112" y="68"/>
                    <a:pt x="85" y="57"/>
                    <a:pt x="78" y="23"/>
                  </a:cubicBezTo>
                  <a:cubicBezTo>
                    <a:pt x="78" y="9"/>
                    <a:pt x="71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8" name="Google Shape;42828;p28"/>
            <p:cNvSpPr/>
            <p:nvPr/>
          </p:nvSpPr>
          <p:spPr>
            <a:xfrm>
              <a:off x="-5193763" y="-80220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61" y="1"/>
                  </a:moveTo>
                  <a:cubicBezTo>
                    <a:pt x="34" y="1"/>
                    <a:pt x="0" y="9"/>
                    <a:pt x="4" y="50"/>
                  </a:cubicBezTo>
                  <a:cubicBezTo>
                    <a:pt x="4" y="76"/>
                    <a:pt x="16" y="102"/>
                    <a:pt x="30" y="121"/>
                  </a:cubicBezTo>
                  <a:cubicBezTo>
                    <a:pt x="38" y="128"/>
                    <a:pt x="42" y="132"/>
                    <a:pt x="45" y="132"/>
                  </a:cubicBezTo>
                  <a:cubicBezTo>
                    <a:pt x="52" y="132"/>
                    <a:pt x="61" y="125"/>
                    <a:pt x="68" y="117"/>
                  </a:cubicBezTo>
                  <a:cubicBezTo>
                    <a:pt x="68" y="80"/>
                    <a:pt x="87" y="57"/>
                    <a:pt x="123" y="46"/>
                  </a:cubicBezTo>
                  <a:cubicBezTo>
                    <a:pt x="123" y="9"/>
                    <a:pt x="90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9" name="Google Shape;42829;p28"/>
            <p:cNvSpPr/>
            <p:nvPr/>
          </p:nvSpPr>
          <p:spPr>
            <a:xfrm>
              <a:off x="-5153606" y="279146"/>
              <a:ext cx="7019" cy="6972"/>
            </a:xfrm>
            <a:custGeom>
              <a:avLst/>
              <a:gdLst/>
              <a:ahLst/>
              <a:cxnLst/>
              <a:rect l="l" t="t" r="r" b="b"/>
              <a:pathLst>
                <a:path w="147" h="146" extrusionOk="0">
                  <a:moveTo>
                    <a:pt x="120" y="0"/>
                  </a:moveTo>
                  <a:cubicBezTo>
                    <a:pt x="112" y="0"/>
                    <a:pt x="105" y="4"/>
                    <a:pt x="98" y="7"/>
                  </a:cubicBezTo>
                  <a:cubicBezTo>
                    <a:pt x="94" y="11"/>
                    <a:pt x="86" y="15"/>
                    <a:pt x="79" y="15"/>
                  </a:cubicBezTo>
                  <a:lnTo>
                    <a:pt x="72" y="15"/>
                  </a:lnTo>
                  <a:cubicBezTo>
                    <a:pt x="75" y="26"/>
                    <a:pt x="120" y="49"/>
                    <a:pt x="79" y="49"/>
                  </a:cubicBezTo>
                  <a:lnTo>
                    <a:pt x="67" y="49"/>
                  </a:lnTo>
                  <a:cubicBezTo>
                    <a:pt x="53" y="49"/>
                    <a:pt x="53" y="60"/>
                    <a:pt x="57" y="67"/>
                  </a:cubicBezTo>
                  <a:cubicBezTo>
                    <a:pt x="60" y="78"/>
                    <a:pt x="67" y="86"/>
                    <a:pt x="64" y="86"/>
                  </a:cubicBezTo>
                  <a:cubicBezTo>
                    <a:pt x="60" y="86"/>
                    <a:pt x="57" y="86"/>
                    <a:pt x="45" y="78"/>
                  </a:cubicBezTo>
                  <a:cubicBezTo>
                    <a:pt x="41" y="78"/>
                    <a:pt x="31" y="75"/>
                    <a:pt x="23" y="75"/>
                  </a:cubicBezTo>
                  <a:cubicBezTo>
                    <a:pt x="15" y="75"/>
                    <a:pt x="5" y="78"/>
                    <a:pt x="0" y="97"/>
                  </a:cubicBezTo>
                  <a:lnTo>
                    <a:pt x="5" y="101"/>
                  </a:lnTo>
                  <a:cubicBezTo>
                    <a:pt x="23" y="135"/>
                    <a:pt x="49" y="145"/>
                    <a:pt x="79" y="145"/>
                  </a:cubicBezTo>
                  <a:cubicBezTo>
                    <a:pt x="94" y="145"/>
                    <a:pt x="109" y="145"/>
                    <a:pt x="127" y="138"/>
                  </a:cubicBezTo>
                  <a:cubicBezTo>
                    <a:pt x="86" y="101"/>
                    <a:pt x="98" y="75"/>
                    <a:pt x="143" y="49"/>
                  </a:cubicBezTo>
                  <a:cubicBezTo>
                    <a:pt x="146" y="38"/>
                    <a:pt x="143" y="23"/>
                    <a:pt x="135" y="7"/>
                  </a:cubicBezTo>
                  <a:cubicBezTo>
                    <a:pt x="131" y="4"/>
                    <a:pt x="124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0" name="Google Shape;42830;p28"/>
            <p:cNvSpPr/>
            <p:nvPr/>
          </p:nvSpPr>
          <p:spPr>
            <a:xfrm>
              <a:off x="-4892986" y="8165"/>
              <a:ext cx="9311" cy="6160"/>
            </a:xfrm>
            <a:custGeom>
              <a:avLst/>
              <a:gdLst/>
              <a:ahLst/>
              <a:cxnLst/>
              <a:rect l="l" t="t" r="r" b="b"/>
              <a:pathLst>
                <a:path w="195" h="129" extrusionOk="0">
                  <a:moveTo>
                    <a:pt x="161" y="1"/>
                  </a:moveTo>
                  <a:cubicBezTo>
                    <a:pt x="123" y="1"/>
                    <a:pt x="135" y="30"/>
                    <a:pt x="127" y="53"/>
                  </a:cubicBezTo>
                  <a:cubicBezTo>
                    <a:pt x="127" y="72"/>
                    <a:pt x="123" y="79"/>
                    <a:pt x="112" y="79"/>
                  </a:cubicBezTo>
                  <a:cubicBezTo>
                    <a:pt x="104" y="79"/>
                    <a:pt x="97" y="75"/>
                    <a:pt x="82" y="75"/>
                  </a:cubicBezTo>
                  <a:cubicBezTo>
                    <a:pt x="78" y="49"/>
                    <a:pt x="60" y="38"/>
                    <a:pt x="37" y="34"/>
                  </a:cubicBezTo>
                  <a:lnTo>
                    <a:pt x="37" y="34"/>
                  </a:lnTo>
                  <a:cubicBezTo>
                    <a:pt x="0" y="68"/>
                    <a:pt x="56" y="90"/>
                    <a:pt x="45" y="124"/>
                  </a:cubicBezTo>
                  <a:cubicBezTo>
                    <a:pt x="49" y="124"/>
                    <a:pt x="52" y="128"/>
                    <a:pt x="56" y="128"/>
                  </a:cubicBezTo>
                  <a:cubicBezTo>
                    <a:pt x="97" y="116"/>
                    <a:pt x="138" y="116"/>
                    <a:pt x="172" y="87"/>
                  </a:cubicBezTo>
                  <a:lnTo>
                    <a:pt x="183" y="75"/>
                  </a:lnTo>
                  <a:cubicBezTo>
                    <a:pt x="149" y="45"/>
                    <a:pt x="187" y="27"/>
                    <a:pt x="194" y="8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1" name="Google Shape;42831;p28"/>
            <p:cNvSpPr/>
            <p:nvPr/>
          </p:nvSpPr>
          <p:spPr>
            <a:xfrm>
              <a:off x="-5079880" y="211484"/>
              <a:ext cx="7544" cy="5014"/>
            </a:xfrm>
            <a:custGeom>
              <a:avLst/>
              <a:gdLst/>
              <a:ahLst/>
              <a:cxnLst/>
              <a:rect l="l" t="t" r="r" b="b"/>
              <a:pathLst>
                <a:path w="158" h="105" extrusionOk="0">
                  <a:moveTo>
                    <a:pt x="105" y="1"/>
                  </a:moveTo>
                  <a:cubicBezTo>
                    <a:pt x="98" y="1"/>
                    <a:pt x="90" y="1"/>
                    <a:pt x="83" y="4"/>
                  </a:cubicBezTo>
                  <a:cubicBezTo>
                    <a:pt x="57" y="15"/>
                    <a:pt x="31" y="34"/>
                    <a:pt x="0" y="45"/>
                  </a:cubicBezTo>
                  <a:cubicBezTo>
                    <a:pt x="23" y="64"/>
                    <a:pt x="49" y="75"/>
                    <a:pt x="71" y="94"/>
                  </a:cubicBezTo>
                  <a:cubicBezTo>
                    <a:pt x="79" y="101"/>
                    <a:pt x="83" y="105"/>
                    <a:pt x="90" y="105"/>
                  </a:cubicBezTo>
                  <a:cubicBezTo>
                    <a:pt x="101" y="105"/>
                    <a:pt x="112" y="94"/>
                    <a:pt x="120" y="82"/>
                  </a:cubicBezTo>
                  <a:cubicBezTo>
                    <a:pt x="135" y="64"/>
                    <a:pt x="157" y="45"/>
                    <a:pt x="138" y="15"/>
                  </a:cubicBezTo>
                  <a:cubicBezTo>
                    <a:pt x="131" y="4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2" name="Google Shape;42832;p28"/>
            <p:cNvSpPr/>
            <p:nvPr/>
          </p:nvSpPr>
          <p:spPr>
            <a:xfrm>
              <a:off x="-5181969" y="168462"/>
              <a:ext cx="8261" cy="7544"/>
            </a:xfrm>
            <a:custGeom>
              <a:avLst/>
              <a:gdLst/>
              <a:ahLst/>
              <a:cxnLst/>
              <a:rect l="l" t="t" r="r" b="b"/>
              <a:pathLst>
                <a:path w="173" h="158" extrusionOk="0">
                  <a:moveTo>
                    <a:pt x="150" y="1"/>
                  </a:moveTo>
                  <a:cubicBezTo>
                    <a:pt x="146" y="1"/>
                    <a:pt x="142" y="1"/>
                    <a:pt x="138" y="4"/>
                  </a:cubicBezTo>
                  <a:cubicBezTo>
                    <a:pt x="105" y="38"/>
                    <a:pt x="64" y="60"/>
                    <a:pt x="30" y="91"/>
                  </a:cubicBezTo>
                  <a:cubicBezTo>
                    <a:pt x="19" y="98"/>
                    <a:pt x="0" y="108"/>
                    <a:pt x="15" y="139"/>
                  </a:cubicBezTo>
                  <a:cubicBezTo>
                    <a:pt x="19" y="135"/>
                    <a:pt x="23" y="135"/>
                    <a:pt x="26" y="135"/>
                  </a:cubicBezTo>
                  <a:cubicBezTo>
                    <a:pt x="41" y="135"/>
                    <a:pt x="52" y="143"/>
                    <a:pt x="64" y="146"/>
                  </a:cubicBezTo>
                  <a:cubicBezTo>
                    <a:pt x="75" y="153"/>
                    <a:pt x="86" y="158"/>
                    <a:pt x="97" y="158"/>
                  </a:cubicBezTo>
                  <a:lnTo>
                    <a:pt x="109" y="158"/>
                  </a:lnTo>
                  <a:cubicBezTo>
                    <a:pt x="52" y="120"/>
                    <a:pt x="123" y="113"/>
                    <a:pt x="123" y="91"/>
                  </a:cubicBezTo>
                  <a:cubicBezTo>
                    <a:pt x="131" y="82"/>
                    <a:pt x="138" y="75"/>
                    <a:pt x="142" y="68"/>
                  </a:cubicBezTo>
                  <a:cubicBezTo>
                    <a:pt x="142" y="49"/>
                    <a:pt x="116" y="23"/>
                    <a:pt x="161" y="23"/>
                  </a:cubicBezTo>
                  <a:cubicBezTo>
                    <a:pt x="164" y="15"/>
                    <a:pt x="168" y="12"/>
                    <a:pt x="172" y="8"/>
                  </a:cubicBezTo>
                  <a:cubicBezTo>
                    <a:pt x="164" y="4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3" name="Google Shape;42833;p28"/>
            <p:cNvSpPr/>
            <p:nvPr/>
          </p:nvSpPr>
          <p:spPr>
            <a:xfrm>
              <a:off x="-4899098" y="152752"/>
              <a:ext cx="7926" cy="6971"/>
            </a:xfrm>
            <a:custGeom>
              <a:avLst/>
              <a:gdLst/>
              <a:ahLst/>
              <a:cxnLst/>
              <a:rect l="l" t="t" r="r" b="b"/>
              <a:pathLst>
                <a:path w="166" h="146" extrusionOk="0">
                  <a:moveTo>
                    <a:pt x="120" y="1"/>
                  </a:moveTo>
                  <a:cubicBezTo>
                    <a:pt x="106" y="11"/>
                    <a:pt x="87" y="19"/>
                    <a:pt x="80" y="30"/>
                  </a:cubicBezTo>
                  <a:cubicBezTo>
                    <a:pt x="72" y="45"/>
                    <a:pt x="65" y="49"/>
                    <a:pt x="57" y="49"/>
                  </a:cubicBezTo>
                  <a:cubicBezTo>
                    <a:pt x="46" y="49"/>
                    <a:pt x="35" y="30"/>
                    <a:pt x="23" y="23"/>
                  </a:cubicBezTo>
                  <a:lnTo>
                    <a:pt x="23" y="23"/>
                  </a:lnTo>
                  <a:cubicBezTo>
                    <a:pt x="27" y="42"/>
                    <a:pt x="1" y="49"/>
                    <a:pt x="8" y="68"/>
                  </a:cubicBezTo>
                  <a:cubicBezTo>
                    <a:pt x="39" y="97"/>
                    <a:pt x="83" y="109"/>
                    <a:pt x="109" y="146"/>
                  </a:cubicBezTo>
                  <a:cubicBezTo>
                    <a:pt x="106" y="113"/>
                    <a:pt x="165" y="97"/>
                    <a:pt x="139" y="53"/>
                  </a:cubicBezTo>
                  <a:cubicBezTo>
                    <a:pt x="132" y="38"/>
                    <a:pt x="128" y="19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4" name="Google Shape;42834;p28"/>
            <p:cNvSpPr/>
            <p:nvPr/>
          </p:nvSpPr>
          <p:spPr>
            <a:xfrm>
              <a:off x="-5292654" y="92587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131" y="1"/>
                  </a:moveTo>
                  <a:lnTo>
                    <a:pt x="131" y="1"/>
                  </a:lnTo>
                  <a:cubicBezTo>
                    <a:pt x="75" y="20"/>
                    <a:pt x="15" y="23"/>
                    <a:pt x="1" y="94"/>
                  </a:cubicBezTo>
                  <a:cubicBezTo>
                    <a:pt x="8" y="83"/>
                    <a:pt x="19" y="79"/>
                    <a:pt x="30" y="79"/>
                  </a:cubicBezTo>
                  <a:cubicBezTo>
                    <a:pt x="38" y="79"/>
                    <a:pt x="49" y="83"/>
                    <a:pt x="60" y="87"/>
                  </a:cubicBezTo>
                  <a:cubicBezTo>
                    <a:pt x="75" y="98"/>
                    <a:pt x="64" y="109"/>
                    <a:pt x="56" y="120"/>
                  </a:cubicBezTo>
                  <a:cubicBezTo>
                    <a:pt x="72" y="127"/>
                    <a:pt x="82" y="132"/>
                    <a:pt x="91" y="132"/>
                  </a:cubicBezTo>
                  <a:cubicBezTo>
                    <a:pt x="101" y="132"/>
                    <a:pt x="109" y="124"/>
                    <a:pt x="109" y="94"/>
                  </a:cubicBezTo>
                  <a:cubicBezTo>
                    <a:pt x="109" y="65"/>
                    <a:pt x="153" y="38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5" name="Google Shape;42835;p28"/>
            <p:cNvSpPr/>
            <p:nvPr/>
          </p:nvSpPr>
          <p:spPr>
            <a:xfrm>
              <a:off x="-5145393" y="-59640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79" y="0"/>
                  </a:moveTo>
                  <a:cubicBezTo>
                    <a:pt x="34" y="11"/>
                    <a:pt x="8" y="45"/>
                    <a:pt x="0" y="101"/>
                  </a:cubicBezTo>
                  <a:cubicBezTo>
                    <a:pt x="0" y="131"/>
                    <a:pt x="8" y="142"/>
                    <a:pt x="26" y="142"/>
                  </a:cubicBezTo>
                  <a:cubicBezTo>
                    <a:pt x="34" y="142"/>
                    <a:pt x="42" y="139"/>
                    <a:pt x="52" y="135"/>
                  </a:cubicBezTo>
                  <a:cubicBezTo>
                    <a:pt x="57" y="86"/>
                    <a:pt x="79" y="49"/>
                    <a:pt x="131" y="37"/>
                  </a:cubicBezTo>
                  <a:cubicBezTo>
                    <a:pt x="131" y="4"/>
                    <a:pt x="94" y="18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6" name="Google Shape;42836;p28"/>
            <p:cNvSpPr/>
            <p:nvPr/>
          </p:nvSpPr>
          <p:spPr>
            <a:xfrm>
              <a:off x="-4907645" y="133461"/>
              <a:ext cx="6303" cy="6637"/>
            </a:xfrm>
            <a:custGeom>
              <a:avLst/>
              <a:gdLst/>
              <a:ahLst/>
              <a:cxnLst/>
              <a:rect l="l" t="t" r="r" b="b"/>
              <a:pathLst>
                <a:path w="132" h="139" extrusionOk="0">
                  <a:moveTo>
                    <a:pt x="38" y="1"/>
                  </a:moveTo>
                  <a:cubicBezTo>
                    <a:pt x="30" y="20"/>
                    <a:pt x="4" y="23"/>
                    <a:pt x="1" y="46"/>
                  </a:cubicBezTo>
                  <a:cubicBezTo>
                    <a:pt x="4" y="79"/>
                    <a:pt x="8" y="109"/>
                    <a:pt x="19" y="139"/>
                  </a:cubicBezTo>
                  <a:cubicBezTo>
                    <a:pt x="30" y="135"/>
                    <a:pt x="27" y="106"/>
                    <a:pt x="42" y="106"/>
                  </a:cubicBezTo>
                  <a:cubicBezTo>
                    <a:pt x="49" y="106"/>
                    <a:pt x="53" y="109"/>
                    <a:pt x="61" y="117"/>
                  </a:cubicBezTo>
                  <a:lnTo>
                    <a:pt x="83" y="117"/>
                  </a:lnTo>
                  <a:cubicBezTo>
                    <a:pt x="97" y="117"/>
                    <a:pt x="113" y="113"/>
                    <a:pt x="124" y="109"/>
                  </a:cubicBezTo>
                  <a:cubicBezTo>
                    <a:pt x="131" y="72"/>
                    <a:pt x="75" y="72"/>
                    <a:pt x="87" y="30"/>
                  </a:cubicBezTo>
                  <a:cubicBezTo>
                    <a:pt x="71" y="23"/>
                    <a:pt x="53" y="12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7" name="Google Shape;42837;p28"/>
            <p:cNvSpPr/>
            <p:nvPr/>
          </p:nvSpPr>
          <p:spPr>
            <a:xfrm>
              <a:off x="-5036666" y="-65561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82" y="1"/>
                  </a:moveTo>
                  <a:cubicBezTo>
                    <a:pt x="75" y="8"/>
                    <a:pt x="71" y="8"/>
                    <a:pt x="63" y="8"/>
                  </a:cubicBezTo>
                  <a:lnTo>
                    <a:pt x="45" y="8"/>
                  </a:lnTo>
                  <a:cubicBezTo>
                    <a:pt x="18" y="8"/>
                    <a:pt x="0" y="23"/>
                    <a:pt x="0" y="45"/>
                  </a:cubicBezTo>
                  <a:cubicBezTo>
                    <a:pt x="0" y="64"/>
                    <a:pt x="7" y="68"/>
                    <a:pt x="18" y="68"/>
                  </a:cubicBezTo>
                  <a:cubicBezTo>
                    <a:pt x="26" y="68"/>
                    <a:pt x="37" y="64"/>
                    <a:pt x="45" y="64"/>
                  </a:cubicBezTo>
                  <a:cubicBezTo>
                    <a:pt x="60" y="64"/>
                    <a:pt x="71" y="75"/>
                    <a:pt x="68" y="94"/>
                  </a:cubicBezTo>
                  <a:lnTo>
                    <a:pt x="75" y="94"/>
                  </a:lnTo>
                  <a:cubicBezTo>
                    <a:pt x="86" y="94"/>
                    <a:pt x="97" y="102"/>
                    <a:pt x="104" y="109"/>
                  </a:cubicBezTo>
                  <a:cubicBezTo>
                    <a:pt x="116" y="113"/>
                    <a:pt x="127" y="120"/>
                    <a:pt x="138" y="120"/>
                  </a:cubicBezTo>
                  <a:lnTo>
                    <a:pt x="146" y="120"/>
                  </a:lnTo>
                  <a:cubicBezTo>
                    <a:pt x="142" y="116"/>
                    <a:pt x="138" y="113"/>
                    <a:pt x="135" y="109"/>
                  </a:cubicBezTo>
                  <a:cubicBezTo>
                    <a:pt x="130" y="68"/>
                    <a:pt x="138" y="19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8" name="Google Shape;42838;p28"/>
            <p:cNvSpPr/>
            <p:nvPr/>
          </p:nvSpPr>
          <p:spPr>
            <a:xfrm>
              <a:off x="-5357450" y="137949"/>
              <a:ext cx="6828" cy="5062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5" y="0"/>
                  </a:moveTo>
                  <a:cubicBezTo>
                    <a:pt x="30" y="0"/>
                    <a:pt x="16" y="0"/>
                    <a:pt x="0" y="4"/>
                  </a:cubicBezTo>
                  <a:cubicBezTo>
                    <a:pt x="8" y="23"/>
                    <a:pt x="19" y="41"/>
                    <a:pt x="38" y="52"/>
                  </a:cubicBezTo>
                  <a:cubicBezTo>
                    <a:pt x="61" y="90"/>
                    <a:pt x="68" y="105"/>
                    <a:pt x="90" y="105"/>
                  </a:cubicBezTo>
                  <a:cubicBezTo>
                    <a:pt x="102" y="105"/>
                    <a:pt x="120" y="101"/>
                    <a:pt x="142" y="93"/>
                  </a:cubicBezTo>
                  <a:cubicBezTo>
                    <a:pt x="128" y="26"/>
                    <a:pt x="10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9" name="Google Shape;42839;p28"/>
            <p:cNvSpPr/>
            <p:nvPr/>
          </p:nvSpPr>
          <p:spPr>
            <a:xfrm>
              <a:off x="-5190039" y="239179"/>
              <a:ext cx="5969" cy="678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38" y="0"/>
                  </a:moveTo>
                  <a:cubicBezTo>
                    <a:pt x="31" y="0"/>
                    <a:pt x="19" y="7"/>
                    <a:pt x="12" y="14"/>
                  </a:cubicBezTo>
                  <a:cubicBezTo>
                    <a:pt x="9" y="26"/>
                    <a:pt x="9" y="37"/>
                    <a:pt x="5" y="49"/>
                  </a:cubicBezTo>
                  <a:cubicBezTo>
                    <a:pt x="12" y="67"/>
                    <a:pt x="1" y="85"/>
                    <a:pt x="1" y="104"/>
                  </a:cubicBezTo>
                  <a:cubicBezTo>
                    <a:pt x="9" y="130"/>
                    <a:pt x="27" y="142"/>
                    <a:pt x="53" y="142"/>
                  </a:cubicBezTo>
                  <a:cubicBezTo>
                    <a:pt x="90" y="112"/>
                    <a:pt x="124" y="82"/>
                    <a:pt x="83" y="30"/>
                  </a:cubicBezTo>
                  <a:cubicBezTo>
                    <a:pt x="76" y="30"/>
                    <a:pt x="72" y="40"/>
                    <a:pt x="64" y="40"/>
                  </a:cubicBezTo>
                  <a:cubicBezTo>
                    <a:pt x="61" y="40"/>
                    <a:pt x="61" y="37"/>
                    <a:pt x="57" y="26"/>
                  </a:cubicBezTo>
                  <a:cubicBezTo>
                    <a:pt x="53" y="7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0" name="Google Shape;42840;p28"/>
            <p:cNvSpPr/>
            <p:nvPr/>
          </p:nvSpPr>
          <p:spPr>
            <a:xfrm>
              <a:off x="-5288356" y="11746"/>
              <a:ext cx="9311" cy="5921"/>
            </a:xfrm>
            <a:custGeom>
              <a:avLst/>
              <a:gdLst/>
              <a:ahLst/>
              <a:cxnLst/>
              <a:rect l="l" t="t" r="r" b="b"/>
              <a:pathLst>
                <a:path w="195" h="124" extrusionOk="0">
                  <a:moveTo>
                    <a:pt x="86" y="0"/>
                  </a:moveTo>
                  <a:cubicBezTo>
                    <a:pt x="79" y="0"/>
                    <a:pt x="68" y="4"/>
                    <a:pt x="56" y="8"/>
                  </a:cubicBezTo>
                  <a:cubicBezTo>
                    <a:pt x="15" y="23"/>
                    <a:pt x="1" y="53"/>
                    <a:pt x="11" y="93"/>
                  </a:cubicBezTo>
                  <a:cubicBezTo>
                    <a:pt x="19" y="86"/>
                    <a:pt x="23" y="79"/>
                    <a:pt x="27" y="71"/>
                  </a:cubicBezTo>
                  <a:cubicBezTo>
                    <a:pt x="30" y="53"/>
                    <a:pt x="37" y="31"/>
                    <a:pt x="56" y="31"/>
                  </a:cubicBezTo>
                  <a:cubicBezTo>
                    <a:pt x="60" y="31"/>
                    <a:pt x="63" y="31"/>
                    <a:pt x="68" y="34"/>
                  </a:cubicBezTo>
                  <a:cubicBezTo>
                    <a:pt x="97" y="45"/>
                    <a:pt x="86" y="67"/>
                    <a:pt x="75" y="90"/>
                  </a:cubicBezTo>
                  <a:lnTo>
                    <a:pt x="71" y="90"/>
                  </a:lnTo>
                  <a:cubicBezTo>
                    <a:pt x="82" y="98"/>
                    <a:pt x="90" y="101"/>
                    <a:pt x="101" y="101"/>
                  </a:cubicBezTo>
                  <a:cubicBezTo>
                    <a:pt x="108" y="101"/>
                    <a:pt x="120" y="98"/>
                    <a:pt x="127" y="90"/>
                  </a:cubicBezTo>
                  <a:cubicBezTo>
                    <a:pt x="142" y="83"/>
                    <a:pt x="149" y="79"/>
                    <a:pt x="153" y="79"/>
                  </a:cubicBezTo>
                  <a:cubicBezTo>
                    <a:pt x="168" y="79"/>
                    <a:pt x="153" y="112"/>
                    <a:pt x="161" y="124"/>
                  </a:cubicBezTo>
                  <a:cubicBezTo>
                    <a:pt x="194" y="98"/>
                    <a:pt x="184" y="67"/>
                    <a:pt x="165" y="45"/>
                  </a:cubicBezTo>
                  <a:cubicBezTo>
                    <a:pt x="142" y="19"/>
                    <a:pt x="11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1" name="Google Shape;42841;p28"/>
            <p:cNvSpPr/>
            <p:nvPr/>
          </p:nvSpPr>
          <p:spPr>
            <a:xfrm>
              <a:off x="-5083795" y="45840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60" y="0"/>
                  </a:moveTo>
                  <a:cubicBezTo>
                    <a:pt x="49" y="0"/>
                    <a:pt x="37" y="7"/>
                    <a:pt x="30" y="23"/>
                  </a:cubicBezTo>
                  <a:cubicBezTo>
                    <a:pt x="11" y="49"/>
                    <a:pt x="0" y="79"/>
                    <a:pt x="26" y="102"/>
                  </a:cubicBezTo>
                  <a:cubicBezTo>
                    <a:pt x="37" y="109"/>
                    <a:pt x="56" y="112"/>
                    <a:pt x="71" y="112"/>
                  </a:cubicBezTo>
                  <a:cubicBezTo>
                    <a:pt x="90" y="112"/>
                    <a:pt x="108" y="109"/>
                    <a:pt x="116" y="102"/>
                  </a:cubicBezTo>
                  <a:cubicBezTo>
                    <a:pt x="131" y="86"/>
                    <a:pt x="108" y="26"/>
                    <a:pt x="86" y="7"/>
                  </a:cubicBezTo>
                  <a:cubicBezTo>
                    <a:pt x="75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2" name="Google Shape;42842;p28"/>
            <p:cNvSpPr/>
            <p:nvPr/>
          </p:nvSpPr>
          <p:spPr>
            <a:xfrm>
              <a:off x="-5058631" y="59926"/>
              <a:ext cx="7354" cy="7926"/>
            </a:xfrm>
            <a:custGeom>
              <a:avLst/>
              <a:gdLst/>
              <a:ahLst/>
              <a:cxnLst/>
              <a:rect l="l" t="t" r="r" b="b"/>
              <a:pathLst>
                <a:path w="154" h="166" extrusionOk="0">
                  <a:moveTo>
                    <a:pt x="12" y="0"/>
                  </a:moveTo>
                  <a:cubicBezTo>
                    <a:pt x="7" y="4"/>
                    <a:pt x="4" y="8"/>
                    <a:pt x="0" y="12"/>
                  </a:cubicBezTo>
                  <a:cubicBezTo>
                    <a:pt x="19" y="26"/>
                    <a:pt x="19" y="38"/>
                    <a:pt x="4" y="57"/>
                  </a:cubicBezTo>
                  <a:cubicBezTo>
                    <a:pt x="67" y="68"/>
                    <a:pt x="90" y="121"/>
                    <a:pt x="119" y="165"/>
                  </a:cubicBezTo>
                  <a:cubicBezTo>
                    <a:pt x="131" y="147"/>
                    <a:pt x="142" y="131"/>
                    <a:pt x="153" y="113"/>
                  </a:cubicBezTo>
                  <a:cubicBezTo>
                    <a:pt x="150" y="90"/>
                    <a:pt x="109" y="76"/>
                    <a:pt x="131" y="45"/>
                  </a:cubicBezTo>
                  <a:cubicBezTo>
                    <a:pt x="86" y="42"/>
                    <a:pt x="49" y="16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3" name="Google Shape;42843;p28"/>
            <p:cNvSpPr/>
            <p:nvPr/>
          </p:nvSpPr>
          <p:spPr>
            <a:xfrm>
              <a:off x="-5139710" y="-130167"/>
              <a:ext cx="6303" cy="5253"/>
            </a:xfrm>
            <a:custGeom>
              <a:avLst/>
              <a:gdLst/>
              <a:ahLst/>
              <a:cxnLst/>
              <a:rect l="l" t="t" r="r" b="b"/>
              <a:pathLst>
                <a:path w="132" h="110" extrusionOk="0">
                  <a:moveTo>
                    <a:pt x="72" y="1"/>
                  </a:moveTo>
                  <a:cubicBezTo>
                    <a:pt x="46" y="1"/>
                    <a:pt x="23" y="15"/>
                    <a:pt x="1" y="23"/>
                  </a:cubicBezTo>
                  <a:cubicBezTo>
                    <a:pt x="1" y="82"/>
                    <a:pt x="35" y="109"/>
                    <a:pt x="95" y="109"/>
                  </a:cubicBezTo>
                  <a:cubicBezTo>
                    <a:pt x="95" y="75"/>
                    <a:pt x="95" y="38"/>
                    <a:pt x="132" y="20"/>
                  </a:cubicBezTo>
                  <a:cubicBezTo>
                    <a:pt x="117" y="4"/>
                    <a:pt x="98" y="8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4" name="Google Shape;42844;p28"/>
            <p:cNvSpPr/>
            <p:nvPr/>
          </p:nvSpPr>
          <p:spPr>
            <a:xfrm>
              <a:off x="-5426354" y="-104621"/>
              <a:ext cx="5253" cy="10027"/>
            </a:xfrm>
            <a:custGeom>
              <a:avLst/>
              <a:gdLst/>
              <a:ahLst/>
              <a:cxnLst/>
              <a:rect l="l" t="t" r="r" b="b"/>
              <a:pathLst>
                <a:path w="110" h="210" extrusionOk="0">
                  <a:moveTo>
                    <a:pt x="42" y="0"/>
                  </a:moveTo>
                  <a:cubicBezTo>
                    <a:pt x="34" y="0"/>
                    <a:pt x="27" y="11"/>
                    <a:pt x="23" y="18"/>
                  </a:cubicBezTo>
                  <a:cubicBezTo>
                    <a:pt x="15" y="23"/>
                    <a:pt x="12" y="30"/>
                    <a:pt x="8" y="34"/>
                  </a:cubicBezTo>
                  <a:cubicBezTo>
                    <a:pt x="1" y="86"/>
                    <a:pt x="56" y="131"/>
                    <a:pt x="20" y="187"/>
                  </a:cubicBezTo>
                  <a:cubicBezTo>
                    <a:pt x="15" y="198"/>
                    <a:pt x="30" y="209"/>
                    <a:pt x="46" y="209"/>
                  </a:cubicBezTo>
                  <a:lnTo>
                    <a:pt x="53" y="209"/>
                  </a:lnTo>
                  <a:cubicBezTo>
                    <a:pt x="68" y="206"/>
                    <a:pt x="82" y="194"/>
                    <a:pt x="101" y="187"/>
                  </a:cubicBezTo>
                  <a:cubicBezTo>
                    <a:pt x="94" y="175"/>
                    <a:pt x="101" y="165"/>
                    <a:pt x="109" y="153"/>
                  </a:cubicBezTo>
                  <a:cubicBezTo>
                    <a:pt x="72" y="123"/>
                    <a:pt x="20" y="94"/>
                    <a:pt x="49" y="30"/>
                  </a:cubicBezTo>
                  <a:cubicBezTo>
                    <a:pt x="42" y="23"/>
                    <a:pt x="53" y="4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5" name="Google Shape;42845;p28"/>
            <p:cNvSpPr/>
            <p:nvPr/>
          </p:nvSpPr>
          <p:spPr>
            <a:xfrm>
              <a:off x="-5296235" y="104906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1" y="0"/>
                  </a:moveTo>
                  <a:cubicBezTo>
                    <a:pt x="49" y="4"/>
                    <a:pt x="38" y="12"/>
                    <a:pt x="27" y="16"/>
                  </a:cubicBezTo>
                  <a:cubicBezTo>
                    <a:pt x="12" y="64"/>
                    <a:pt x="0" y="113"/>
                    <a:pt x="61" y="139"/>
                  </a:cubicBezTo>
                  <a:lnTo>
                    <a:pt x="64" y="143"/>
                  </a:lnTo>
                  <a:cubicBezTo>
                    <a:pt x="64" y="105"/>
                    <a:pt x="79" y="87"/>
                    <a:pt x="113" y="83"/>
                  </a:cubicBezTo>
                  <a:cubicBezTo>
                    <a:pt x="139" y="76"/>
                    <a:pt x="124" y="61"/>
                    <a:pt x="121" y="49"/>
                  </a:cubicBezTo>
                  <a:cubicBezTo>
                    <a:pt x="116" y="45"/>
                    <a:pt x="113" y="42"/>
                    <a:pt x="109" y="38"/>
                  </a:cubicBezTo>
                  <a:cubicBezTo>
                    <a:pt x="105" y="38"/>
                    <a:pt x="102" y="42"/>
                    <a:pt x="98" y="42"/>
                  </a:cubicBezTo>
                  <a:cubicBezTo>
                    <a:pt x="76" y="42"/>
                    <a:pt x="79" y="4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6" name="Google Shape;42846;p28"/>
            <p:cNvSpPr/>
            <p:nvPr/>
          </p:nvSpPr>
          <p:spPr>
            <a:xfrm>
              <a:off x="-5169124" y="274849"/>
              <a:ext cx="8452" cy="5921"/>
            </a:xfrm>
            <a:custGeom>
              <a:avLst/>
              <a:gdLst/>
              <a:ahLst/>
              <a:cxnLst/>
              <a:rect l="l" t="t" r="r" b="b"/>
              <a:pathLst>
                <a:path w="177" h="124" extrusionOk="0">
                  <a:moveTo>
                    <a:pt x="157" y="0"/>
                  </a:moveTo>
                  <a:cubicBezTo>
                    <a:pt x="150" y="0"/>
                    <a:pt x="142" y="4"/>
                    <a:pt x="135" y="16"/>
                  </a:cubicBezTo>
                  <a:cubicBezTo>
                    <a:pt x="128" y="30"/>
                    <a:pt x="116" y="34"/>
                    <a:pt x="105" y="34"/>
                  </a:cubicBezTo>
                  <a:cubicBezTo>
                    <a:pt x="94" y="34"/>
                    <a:pt x="83" y="26"/>
                    <a:pt x="71" y="19"/>
                  </a:cubicBezTo>
                  <a:lnTo>
                    <a:pt x="68" y="19"/>
                  </a:lnTo>
                  <a:cubicBezTo>
                    <a:pt x="64" y="19"/>
                    <a:pt x="56" y="19"/>
                    <a:pt x="52" y="16"/>
                  </a:cubicBezTo>
                  <a:cubicBezTo>
                    <a:pt x="49" y="11"/>
                    <a:pt x="42" y="8"/>
                    <a:pt x="38" y="8"/>
                  </a:cubicBezTo>
                  <a:cubicBezTo>
                    <a:pt x="30" y="8"/>
                    <a:pt x="26" y="16"/>
                    <a:pt x="26" y="34"/>
                  </a:cubicBezTo>
                  <a:cubicBezTo>
                    <a:pt x="26" y="56"/>
                    <a:pt x="23" y="75"/>
                    <a:pt x="0" y="90"/>
                  </a:cubicBezTo>
                  <a:cubicBezTo>
                    <a:pt x="19" y="97"/>
                    <a:pt x="16" y="113"/>
                    <a:pt x="4" y="123"/>
                  </a:cubicBezTo>
                  <a:cubicBezTo>
                    <a:pt x="34" y="120"/>
                    <a:pt x="78" y="113"/>
                    <a:pt x="86" y="87"/>
                  </a:cubicBezTo>
                  <a:cubicBezTo>
                    <a:pt x="97" y="38"/>
                    <a:pt x="146" y="75"/>
                    <a:pt x="161" y="42"/>
                  </a:cubicBezTo>
                  <a:cubicBezTo>
                    <a:pt x="165" y="30"/>
                    <a:pt x="173" y="19"/>
                    <a:pt x="176" y="8"/>
                  </a:cubicBezTo>
                  <a:cubicBezTo>
                    <a:pt x="173" y="4"/>
                    <a:pt x="165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7" name="Google Shape;42847;p28"/>
            <p:cNvSpPr/>
            <p:nvPr/>
          </p:nvSpPr>
          <p:spPr>
            <a:xfrm>
              <a:off x="-5039865" y="-66946"/>
              <a:ext cx="7115" cy="7879"/>
            </a:xfrm>
            <a:custGeom>
              <a:avLst/>
              <a:gdLst/>
              <a:ahLst/>
              <a:cxnLst/>
              <a:rect l="l" t="t" r="r" b="b"/>
              <a:pathLst>
                <a:path w="149" h="165" extrusionOk="0">
                  <a:moveTo>
                    <a:pt x="78" y="0"/>
                  </a:moveTo>
                  <a:cubicBezTo>
                    <a:pt x="82" y="45"/>
                    <a:pt x="33" y="26"/>
                    <a:pt x="18" y="48"/>
                  </a:cubicBezTo>
                  <a:cubicBezTo>
                    <a:pt x="11" y="56"/>
                    <a:pt x="7" y="67"/>
                    <a:pt x="0" y="74"/>
                  </a:cubicBezTo>
                  <a:cubicBezTo>
                    <a:pt x="14" y="86"/>
                    <a:pt x="30" y="101"/>
                    <a:pt x="45" y="112"/>
                  </a:cubicBezTo>
                  <a:cubicBezTo>
                    <a:pt x="52" y="119"/>
                    <a:pt x="82" y="112"/>
                    <a:pt x="59" y="135"/>
                  </a:cubicBezTo>
                  <a:cubicBezTo>
                    <a:pt x="56" y="142"/>
                    <a:pt x="37" y="142"/>
                    <a:pt x="45" y="153"/>
                  </a:cubicBezTo>
                  <a:cubicBezTo>
                    <a:pt x="48" y="161"/>
                    <a:pt x="56" y="164"/>
                    <a:pt x="63" y="164"/>
                  </a:cubicBezTo>
                  <a:lnTo>
                    <a:pt x="78" y="164"/>
                  </a:lnTo>
                  <a:cubicBezTo>
                    <a:pt x="100" y="157"/>
                    <a:pt x="104" y="123"/>
                    <a:pt x="130" y="123"/>
                  </a:cubicBezTo>
                  <a:lnTo>
                    <a:pt x="135" y="123"/>
                  </a:lnTo>
                  <a:cubicBezTo>
                    <a:pt x="138" y="104"/>
                    <a:pt x="127" y="93"/>
                    <a:pt x="112" y="93"/>
                  </a:cubicBezTo>
                  <a:cubicBezTo>
                    <a:pt x="104" y="93"/>
                    <a:pt x="93" y="97"/>
                    <a:pt x="85" y="97"/>
                  </a:cubicBezTo>
                  <a:cubicBezTo>
                    <a:pt x="74" y="97"/>
                    <a:pt x="67" y="93"/>
                    <a:pt x="67" y="74"/>
                  </a:cubicBezTo>
                  <a:cubicBezTo>
                    <a:pt x="67" y="52"/>
                    <a:pt x="85" y="37"/>
                    <a:pt x="112" y="37"/>
                  </a:cubicBezTo>
                  <a:lnTo>
                    <a:pt x="130" y="37"/>
                  </a:lnTo>
                  <a:cubicBezTo>
                    <a:pt x="138" y="37"/>
                    <a:pt x="142" y="37"/>
                    <a:pt x="149" y="30"/>
                  </a:cubicBezTo>
                  <a:cubicBezTo>
                    <a:pt x="127" y="22"/>
                    <a:pt x="100" y="11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8" name="Google Shape;42848;p28"/>
            <p:cNvSpPr/>
            <p:nvPr/>
          </p:nvSpPr>
          <p:spPr>
            <a:xfrm>
              <a:off x="-4994407" y="-29319"/>
              <a:ext cx="5969" cy="6160"/>
            </a:xfrm>
            <a:custGeom>
              <a:avLst/>
              <a:gdLst/>
              <a:ahLst/>
              <a:cxnLst/>
              <a:rect l="l" t="t" r="r" b="b"/>
              <a:pathLst>
                <a:path w="125" h="129" extrusionOk="0">
                  <a:moveTo>
                    <a:pt x="87" y="1"/>
                  </a:moveTo>
                  <a:lnTo>
                    <a:pt x="87" y="1"/>
                  </a:lnTo>
                  <a:cubicBezTo>
                    <a:pt x="68" y="38"/>
                    <a:pt x="35" y="30"/>
                    <a:pt x="1" y="34"/>
                  </a:cubicBezTo>
                  <a:cubicBezTo>
                    <a:pt x="16" y="64"/>
                    <a:pt x="12" y="106"/>
                    <a:pt x="46" y="128"/>
                  </a:cubicBezTo>
                  <a:lnTo>
                    <a:pt x="98" y="128"/>
                  </a:lnTo>
                  <a:cubicBezTo>
                    <a:pt x="113" y="109"/>
                    <a:pt x="120" y="87"/>
                    <a:pt x="125" y="64"/>
                  </a:cubicBezTo>
                  <a:cubicBezTo>
                    <a:pt x="120" y="61"/>
                    <a:pt x="117" y="61"/>
                    <a:pt x="113" y="61"/>
                  </a:cubicBezTo>
                  <a:cubicBezTo>
                    <a:pt x="109" y="61"/>
                    <a:pt x="106" y="61"/>
                    <a:pt x="102" y="64"/>
                  </a:cubicBezTo>
                  <a:cubicBezTo>
                    <a:pt x="94" y="64"/>
                    <a:pt x="91" y="68"/>
                    <a:pt x="87" y="68"/>
                  </a:cubicBezTo>
                  <a:cubicBezTo>
                    <a:pt x="87" y="68"/>
                    <a:pt x="83" y="64"/>
                    <a:pt x="80" y="64"/>
                  </a:cubicBezTo>
                  <a:cubicBezTo>
                    <a:pt x="75" y="42"/>
                    <a:pt x="117" y="23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9" name="Google Shape;42849;p28"/>
            <p:cNvSpPr/>
            <p:nvPr/>
          </p:nvSpPr>
          <p:spPr>
            <a:xfrm>
              <a:off x="-5290696" y="92062"/>
              <a:ext cx="7210" cy="9168"/>
            </a:xfrm>
            <a:custGeom>
              <a:avLst/>
              <a:gdLst/>
              <a:ahLst/>
              <a:cxnLst/>
              <a:rect l="l" t="t" r="r" b="b"/>
              <a:pathLst>
                <a:path w="151" h="192" extrusionOk="0">
                  <a:moveTo>
                    <a:pt x="120" y="0"/>
                  </a:moveTo>
                  <a:cubicBezTo>
                    <a:pt x="112" y="4"/>
                    <a:pt x="102" y="8"/>
                    <a:pt x="90" y="12"/>
                  </a:cubicBezTo>
                  <a:cubicBezTo>
                    <a:pt x="112" y="49"/>
                    <a:pt x="68" y="76"/>
                    <a:pt x="68" y="105"/>
                  </a:cubicBezTo>
                  <a:cubicBezTo>
                    <a:pt x="68" y="135"/>
                    <a:pt x="60" y="143"/>
                    <a:pt x="50" y="143"/>
                  </a:cubicBezTo>
                  <a:cubicBezTo>
                    <a:pt x="41" y="143"/>
                    <a:pt x="31" y="138"/>
                    <a:pt x="15" y="131"/>
                  </a:cubicBezTo>
                  <a:lnTo>
                    <a:pt x="15" y="131"/>
                  </a:lnTo>
                  <a:cubicBezTo>
                    <a:pt x="0" y="176"/>
                    <a:pt x="45" y="173"/>
                    <a:pt x="68" y="191"/>
                  </a:cubicBezTo>
                  <a:cubicBezTo>
                    <a:pt x="83" y="169"/>
                    <a:pt x="79" y="135"/>
                    <a:pt x="109" y="120"/>
                  </a:cubicBezTo>
                  <a:cubicBezTo>
                    <a:pt x="117" y="131"/>
                    <a:pt x="112" y="147"/>
                    <a:pt x="120" y="154"/>
                  </a:cubicBezTo>
                  <a:cubicBezTo>
                    <a:pt x="124" y="157"/>
                    <a:pt x="128" y="157"/>
                    <a:pt x="128" y="161"/>
                  </a:cubicBezTo>
                  <a:cubicBezTo>
                    <a:pt x="146" y="120"/>
                    <a:pt x="112" y="76"/>
                    <a:pt x="143" y="34"/>
                  </a:cubicBezTo>
                  <a:cubicBezTo>
                    <a:pt x="150" y="26"/>
                    <a:pt x="135" y="8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0" name="Google Shape;42850;p28"/>
            <p:cNvSpPr/>
            <p:nvPr/>
          </p:nvSpPr>
          <p:spPr>
            <a:xfrm>
              <a:off x="-5263192" y="116844"/>
              <a:ext cx="7210" cy="5969"/>
            </a:xfrm>
            <a:custGeom>
              <a:avLst/>
              <a:gdLst/>
              <a:ahLst/>
              <a:cxnLst/>
              <a:rect l="l" t="t" r="r" b="b"/>
              <a:pathLst>
                <a:path w="151" h="125" extrusionOk="0">
                  <a:moveTo>
                    <a:pt x="83" y="1"/>
                  </a:moveTo>
                  <a:cubicBezTo>
                    <a:pt x="52" y="1"/>
                    <a:pt x="34" y="23"/>
                    <a:pt x="19" y="72"/>
                  </a:cubicBezTo>
                  <a:cubicBezTo>
                    <a:pt x="15" y="83"/>
                    <a:pt x="0" y="90"/>
                    <a:pt x="7" y="106"/>
                  </a:cubicBezTo>
                  <a:cubicBezTo>
                    <a:pt x="19" y="113"/>
                    <a:pt x="30" y="125"/>
                    <a:pt x="41" y="125"/>
                  </a:cubicBezTo>
                  <a:cubicBezTo>
                    <a:pt x="49" y="125"/>
                    <a:pt x="57" y="121"/>
                    <a:pt x="64" y="109"/>
                  </a:cubicBezTo>
                  <a:cubicBezTo>
                    <a:pt x="57" y="90"/>
                    <a:pt x="49" y="76"/>
                    <a:pt x="60" y="57"/>
                  </a:cubicBezTo>
                  <a:lnTo>
                    <a:pt x="64" y="57"/>
                  </a:lnTo>
                  <a:cubicBezTo>
                    <a:pt x="75" y="57"/>
                    <a:pt x="83" y="57"/>
                    <a:pt x="93" y="61"/>
                  </a:cubicBezTo>
                  <a:cubicBezTo>
                    <a:pt x="102" y="64"/>
                    <a:pt x="109" y="64"/>
                    <a:pt x="120" y="64"/>
                  </a:cubicBezTo>
                  <a:cubicBezTo>
                    <a:pt x="135" y="64"/>
                    <a:pt x="146" y="57"/>
                    <a:pt x="150" y="23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1" name="Google Shape;42851;p28"/>
            <p:cNvSpPr/>
            <p:nvPr/>
          </p:nvSpPr>
          <p:spPr>
            <a:xfrm>
              <a:off x="-5247148" y="-212631"/>
              <a:ext cx="5969" cy="7019"/>
            </a:xfrm>
            <a:custGeom>
              <a:avLst/>
              <a:gdLst/>
              <a:ahLst/>
              <a:cxnLst/>
              <a:rect l="l" t="t" r="r" b="b"/>
              <a:pathLst>
                <a:path w="125" h="147" extrusionOk="0">
                  <a:moveTo>
                    <a:pt x="45" y="1"/>
                  </a:moveTo>
                  <a:cubicBezTo>
                    <a:pt x="35" y="1"/>
                    <a:pt x="27" y="4"/>
                    <a:pt x="19" y="8"/>
                  </a:cubicBezTo>
                  <a:cubicBezTo>
                    <a:pt x="1" y="37"/>
                    <a:pt x="27" y="72"/>
                    <a:pt x="4" y="98"/>
                  </a:cubicBezTo>
                  <a:cubicBezTo>
                    <a:pt x="27" y="105"/>
                    <a:pt x="12" y="146"/>
                    <a:pt x="42" y="146"/>
                  </a:cubicBezTo>
                  <a:lnTo>
                    <a:pt x="45" y="146"/>
                  </a:lnTo>
                  <a:cubicBezTo>
                    <a:pt x="42" y="82"/>
                    <a:pt x="102" y="116"/>
                    <a:pt x="124" y="98"/>
                  </a:cubicBezTo>
                  <a:cubicBezTo>
                    <a:pt x="109" y="64"/>
                    <a:pt x="68" y="49"/>
                    <a:pt x="64" y="4"/>
                  </a:cubicBezTo>
                  <a:cubicBezTo>
                    <a:pt x="57" y="4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2" name="Google Shape;42852;p28"/>
            <p:cNvSpPr/>
            <p:nvPr/>
          </p:nvSpPr>
          <p:spPr>
            <a:xfrm>
              <a:off x="-5365998" y="135466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45" y="0"/>
                  </a:moveTo>
                  <a:cubicBezTo>
                    <a:pt x="38" y="7"/>
                    <a:pt x="30" y="19"/>
                    <a:pt x="22" y="26"/>
                  </a:cubicBezTo>
                  <a:cubicBezTo>
                    <a:pt x="0" y="49"/>
                    <a:pt x="22" y="82"/>
                    <a:pt x="0" y="104"/>
                  </a:cubicBezTo>
                  <a:cubicBezTo>
                    <a:pt x="19" y="112"/>
                    <a:pt x="38" y="123"/>
                    <a:pt x="60" y="131"/>
                  </a:cubicBezTo>
                  <a:cubicBezTo>
                    <a:pt x="64" y="123"/>
                    <a:pt x="60" y="109"/>
                    <a:pt x="74" y="109"/>
                  </a:cubicBezTo>
                  <a:lnTo>
                    <a:pt x="79" y="109"/>
                  </a:lnTo>
                  <a:cubicBezTo>
                    <a:pt x="105" y="109"/>
                    <a:pt x="127" y="109"/>
                    <a:pt x="153" y="112"/>
                  </a:cubicBezTo>
                  <a:cubicBezTo>
                    <a:pt x="150" y="101"/>
                    <a:pt x="142" y="90"/>
                    <a:pt x="138" y="78"/>
                  </a:cubicBezTo>
                  <a:cubicBezTo>
                    <a:pt x="131" y="82"/>
                    <a:pt x="124" y="86"/>
                    <a:pt x="119" y="86"/>
                  </a:cubicBezTo>
                  <a:cubicBezTo>
                    <a:pt x="109" y="86"/>
                    <a:pt x="97" y="78"/>
                    <a:pt x="93" y="59"/>
                  </a:cubicBezTo>
                  <a:cubicBezTo>
                    <a:pt x="86" y="33"/>
                    <a:pt x="67" y="1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3" name="Google Shape;42853;p28"/>
            <p:cNvSpPr/>
            <p:nvPr/>
          </p:nvSpPr>
          <p:spPr>
            <a:xfrm>
              <a:off x="-5124717" y="-229917"/>
              <a:ext cx="5969" cy="7688"/>
            </a:xfrm>
            <a:custGeom>
              <a:avLst/>
              <a:gdLst/>
              <a:ahLst/>
              <a:cxnLst/>
              <a:rect l="l" t="t" r="r" b="b"/>
              <a:pathLst>
                <a:path w="125" h="161" extrusionOk="0">
                  <a:moveTo>
                    <a:pt x="102" y="0"/>
                  </a:moveTo>
                  <a:cubicBezTo>
                    <a:pt x="95" y="0"/>
                    <a:pt x="87" y="7"/>
                    <a:pt x="83" y="11"/>
                  </a:cubicBezTo>
                  <a:cubicBezTo>
                    <a:pt x="76" y="15"/>
                    <a:pt x="68" y="18"/>
                    <a:pt x="61" y="18"/>
                  </a:cubicBezTo>
                  <a:cubicBezTo>
                    <a:pt x="57" y="18"/>
                    <a:pt x="50" y="18"/>
                    <a:pt x="46" y="15"/>
                  </a:cubicBezTo>
                  <a:cubicBezTo>
                    <a:pt x="42" y="11"/>
                    <a:pt x="38" y="11"/>
                    <a:pt x="35" y="11"/>
                  </a:cubicBezTo>
                  <a:cubicBezTo>
                    <a:pt x="28" y="11"/>
                    <a:pt x="20" y="18"/>
                    <a:pt x="20" y="30"/>
                  </a:cubicBezTo>
                  <a:cubicBezTo>
                    <a:pt x="31" y="71"/>
                    <a:pt x="1" y="116"/>
                    <a:pt x="28" y="157"/>
                  </a:cubicBezTo>
                  <a:cubicBezTo>
                    <a:pt x="38" y="157"/>
                    <a:pt x="50" y="161"/>
                    <a:pt x="57" y="161"/>
                  </a:cubicBezTo>
                  <a:cubicBezTo>
                    <a:pt x="72" y="149"/>
                    <a:pt x="72" y="130"/>
                    <a:pt x="76" y="116"/>
                  </a:cubicBezTo>
                  <a:cubicBezTo>
                    <a:pt x="76" y="101"/>
                    <a:pt x="72" y="85"/>
                    <a:pt x="72" y="71"/>
                  </a:cubicBezTo>
                  <a:cubicBezTo>
                    <a:pt x="72" y="56"/>
                    <a:pt x="76" y="49"/>
                    <a:pt x="83" y="49"/>
                  </a:cubicBezTo>
                  <a:cubicBezTo>
                    <a:pt x="87" y="49"/>
                    <a:pt x="98" y="52"/>
                    <a:pt x="106" y="56"/>
                  </a:cubicBezTo>
                  <a:cubicBezTo>
                    <a:pt x="109" y="52"/>
                    <a:pt x="113" y="45"/>
                    <a:pt x="121" y="37"/>
                  </a:cubicBezTo>
                  <a:lnTo>
                    <a:pt x="124" y="33"/>
                  </a:lnTo>
                  <a:cubicBezTo>
                    <a:pt x="109" y="26"/>
                    <a:pt x="102" y="18"/>
                    <a:pt x="106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4" name="Google Shape;42854;p28"/>
            <p:cNvSpPr/>
            <p:nvPr/>
          </p:nvSpPr>
          <p:spPr>
            <a:xfrm>
              <a:off x="-5365138" y="180590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1" y="116"/>
                  </a:moveTo>
                  <a:cubicBezTo>
                    <a:pt x="1" y="124"/>
                    <a:pt x="1" y="128"/>
                    <a:pt x="4" y="128"/>
                  </a:cubicBezTo>
                  <a:cubicBezTo>
                    <a:pt x="4" y="124"/>
                    <a:pt x="1" y="120"/>
                    <a:pt x="1" y="116"/>
                  </a:cubicBezTo>
                  <a:close/>
                  <a:moveTo>
                    <a:pt x="83" y="1"/>
                  </a:moveTo>
                  <a:cubicBezTo>
                    <a:pt x="65" y="1"/>
                    <a:pt x="53" y="4"/>
                    <a:pt x="53" y="23"/>
                  </a:cubicBezTo>
                  <a:cubicBezTo>
                    <a:pt x="53" y="68"/>
                    <a:pt x="16" y="87"/>
                    <a:pt x="1" y="116"/>
                  </a:cubicBezTo>
                  <a:cubicBezTo>
                    <a:pt x="1" y="116"/>
                    <a:pt x="1" y="116"/>
                    <a:pt x="1" y="116"/>
                  </a:cubicBezTo>
                  <a:lnTo>
                    <a:pt x="1" y="116"/>
                  </a:lnTo>
                  <a:cubicBezTo>
                    <a:pt x="4" y="120"/>
                    <a:pt x="4" y="124"/>
                    <a:pt x="12" y="128"/>
                  </a:cubicBezTo>
                  <a:cubicBezTo>
                    <a:pt x="12" y="124"/>
                    <a:pt x="16" y="116"/>
                    <a:pt x="20" y="116"/>
                  </a:cubicBezTo>
                  <a:lnTo>
                    <a:pt x="23" y="116"/>
                  </a:lnTo>
                  <a:cubicBezTo>
                    <a:pt x="30" y="116"/>
                    <a:pt x="39" y="109"/>
                    <a:pt x="42" y="98"/>
                  </a:cubicBezTo>
                  <a:cubicBezTo>
                    <a:pt x="49" y="87"/>
                    <a:pt x="53" y="79"/>
                    <a:pt x="65" y="79"/>
                  </a:cubicBezTo>
                  <a:cubicBezTo>
                    <a:pt x="68" y="79"/>
                    <a:pt x="75" y="79"/>
                    <a:pt x="83" y="87"/>
                  </a:cubicBezTo>
                  <a:cubicBezTo>
                    <a:pt x="113" y="113"/>
                    <a:pt x="72" y="135"/>
                    <a:pt x="68" y="158"/>
                  </a:cubicBezTo>
                  <a:cubicBezTo>
                    <a:pt x="83" y="161"/>
                    <a:pt x="101" y="158"/>
                    <a:pt x="113" y="168"/>
                  </a:cubicBezTo>
                  <a:cubicBezTo>
                    <a:pt x="158" y="154"/>
                    <a:pt x="132" y="106"/>
                    <a:pt x="128" y="101"/>
                  </a:cubicBezTo>
                  <a:cubicBezTo>
                    <a:pt x="75" y="75"/>
                    <a:pt x="101" y="38"/>
                    <a:pt x="120" y="4"/>
                  </a:cubicBezTo>
                  <a:cubicBezTo>
                    <a:pt x="106" y="1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5" name="Google Shape;42855;p28"/>
            <p:cNvSpPr/>
            <p:nvPr/>
          </p:nvSpPr>
          <p:spPr>
            <a:xfrm>
              <a:off x="-5057771" y="-15949"/>
              <a:ext cx="7544" cy="4871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132" y="1"/>
                  </a:moveTo>
                  <a:cubicBezTo>
                    <a:pt x="91" y="1"/>
                    <a:pt x="57" y="16"/>
                    <a:pt x="27" y="38"/>
                  </a:cubicBezTo>
                  <a:cubicBezTo>
                    <a:pt x="23" y="38"/>
                    <a:pt x="23" y="35"/>
                    <a:pt x="20" y="35"/>
                  </a:cubicBezTo>
                  <a:lnTo>
                    <a:pt x="20" y="38"/>
                  </a:lnTo>
                  <a:cubicBezTo>
                    <a:pt x="12" y="53"/>
                    <a:pt x="8" y="68"/>
                    <a:pt x="1" y="83"/>
                  </a:cubicBezTo>
                  <a:cubicBezTo>
                    <a:pt x="20" y="95"/>
                    <a:pt x="39" y="102"/>
                    <a:pt x="57" y="102"/>
                  </a:cubicBezTo>
                  <a:cubicBezTo>
                    <a:pt x="75" y="102"/>
                    <a:pt x="98" y="95"/>
                    <a:pt x="113" y="72"/>
                  </a:cubicBezTo>
                  <a:cubicBezTo>
                    <a:pt x="120" y="64"/>
                    <a:pt x="132" y="61"/>
                    <a:pt x="139" y="57"/>
                  </a:cubicBezTo>
                  <a:cubicBezTo>
                    <a:pt x="128" y="35"/>
                    <a:pt x="158" y="19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6" name="Google Shape;42856;p28"/>
            <p:cNvSpPr/>
            <p:nvPr/>
          </p:nvSpPr>
          <p:spPr>
            <a:xfrm>
              <a:off x="-5140952" y="-2722"/>
              <a:ext cx="6637" cy="4871"/>
            </a:xfrm>
            <a:custGeom>
              <a:avLst/>
              <a:gdLst/>
              <a:ahLst/>
              <a:cxnLst/>
              <a:rect l="l" t="t" r="r" b="b"/>
              <a:pathLst>
                <a:path w="139" h="102" extrusionOk="0">
                  <a:moveTo>
                    <a:pt x="54" y="1"/>
                  </a:moveTo>
                  <a:cubicBezTo>
                    <a:pt x="42" y="1"/>
                    <a:pt x="31" y="4"/>
                    <a:pt x="23" y="15"/>
                  </a:cubicBezTo>
                  <a:cubicBezTo>
                    <a:pt x="1" y="42"/>
                    <a:pt x="4" y="68"/>
                    <a:pt x="12" y="94"/>
                  </a:cubicBezTo>
                  <a:cubicBezTo>
                    <a:pt x="16" y="98"/>
                    <a:pt x="23" y="101"/>
                    <a:pt x="35" y="101"/>
                  </a:cubicBezTo>
                  <a:cubicBezTo>
                    <a:pt x="54" y="101"/>
                    <a:pt x="87" y="94"/>
                    <a:pt x="94" y="82"/>
                  </a:cubicBezTo>
                  <a:cubicBezTo>
                    <a:pt x="139" y="53"/>
                    <a:pt x="98" y="30"/>
                    <a:pt x="83" y="12"/>
                  </a:cubicBezTo>
                  <a:cubicBezTo>
                    <a:pt x="76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7" name="Google Shape;42857;p28"/>
            <p:cNvSpPr/>
            <p:nvPr/>
          </p:nvSpPr>
          <p:spPr>
            <a:xfrm>
              <a:off x="-4894801" y="143106"/>
              <a:ext cx="7401" cy="5062"/>
            </a:xfrm>
            <a:custGeom>
              <a:avLst/>
              <a:gdLst/>
              <a:ahLst/>
              <a:cxnLst/>
              <a:rect l="l" t="t" r="r" b="b"/>
              <a:pathLst>
                <a:path w="155" h="106" extrusionOk="0">
                  <a:moveTo>
                    <a:pt x="68" y="1"/>
                  </a:moveTo>
                  <a:cubicBezTo>
                    <a:pt x="57" y="1"/>
                    <a:pt x="49" y="8"/>
                    <a:pt x="46" y="16"/>
                  </a:cubicBezTo>
                  <a:cubicBezTo>
                    <a:pt x="38" y="23"/>
                    <a:pt x="30" y="30"/>
                    <a:pt x="19" y="30"/>
                  </a:cubicBezTo>
                  <a:lnTo>
                    <a:pt x="12" y="30"/>
                  </a:lnTo>
                  <a:cubicBezTo>
                    <a:pt x="8" y="34"/>
                    <a:pt x="4" y="38"/>
                    <a:pt x="1" y="42"/>
                  </a:cubicBezTo>
                  <a:cubicBezTo>
                    <a:pt x="8" y="61"/>
                    <a:pt x="23" y="75"/>
                    <a:pt x="19" y="94"/>
                  </a:cubicBezTo>
                  <a:cubicBezTo>
                    <a:pt x="23" y="98"/>
                    <a:pt x="27" y="101"/>
                    <a:pt x="30" y="106"/>
                  </a:cubicBezTo>
                  <a:cubicBezTo>
                    <a:pt x="49" y="98"/>
                    <a:pt x="64" y="79"/>
                    <a:pt x="87" y="79"/>
                  </a:cubicBezTo>
                  <a:cubicBezTo>
                    <a:pt x="90" y="79"/>
                    <a:pt x="98" y="83"/>
                    <a:pt x="106" y="87"/>
                  </a:cubicBezTo>
                  <a:cubicBezTo>
                    <a:pt x="109" y="83"/>
                    <a:pt x="113" y="83"/>
                    <a:pt x="116" y="83"/>
                  </a:cubicBezTo>
                  <a:cubicBezTo>
                    <a:pt x="132" y="83"/>
                    <a:pt x="139" y="94"/>
                    <a:pt x="150" y="101"/>
                  </a:cubicBezTo>
                  <a:cubicBezTo>
                    <a:pt x="154" y="94"/>
                    <a:pt x="154" y="87"/>
                    <a:pt x="147" y="79"/>
                  </a:cubicBezTo>
                  <a:cubicBezTo>
                    <a:pt x="142" y="56"/>
                    <a:pt x="135" y="34"/>
                    <a:pt x="132" y="8"/>
                  </a:cubicBezTo>
                  <a:lnTo>
                    <a:pt x="124" y="8"/>
                  </a:lnTo>
                  <a:cubicBezTo>
                    <a:pt x="109" y="8"/>
                    <a:pt x="94" y="20"/>
                    <a:pt x="80" y="20"/>
                  </a:cubicBezTo>
                  <a:cubicBezTo>
                    <a:pt x="75" y="23"/>
                    <a:pt x="75" y="23"/>
                    <a:pt x="72" y="23"/>
                  </a:cubicBezTo>
                  <a:cubicBezTo>
                    <a:pt x="53" y="23"/>
                    <a:pt x="75" y="8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8" name="Google Shape;42858;p28"/>
            <p:cNvSpPr/>
            <p:nvPr/>
          </p:nvSpPr>
          <p:spPr>
            <a:xfrm>
              <a:off x="-5174329" y="266110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57" y="0"/>
                  </a:moveTo>
                  <a:cubicBezTo>
                    <a:pt x="46" y="0"/>
                    <a:pt x="38" y="15"/>
                    <a:pt x="30" y="49"/>
                  </a:cubicBezTo>
                  <a:cubicBezTo>
                    <a:pt x="27" y="64"/>
                    <a:pt x="16" y="64"/>
                    <a:pt x="8" y="71"/>
                  </a:cubicBezTo>
                  <a:cubicBezTo>
                    <a:pt x="1" y="82"/>
                    <a:pt x="1" y="90"/>
                    <a:pt x="4" y="101"/>
                  </a:cubicBezTo>
                  <a:cubicBezTo>
                    <a:pt x="20" y="113"/>
                    <a:pt x="30" y="131"/>
                    <a:pt x="49" y="131"/>
                  </a:cubicBezTo>
                  <a:cubicBezTo>
                    <a:pt x="53" y="131"/>
                    <a:pt x="61" y="131"/>
                    <a:pt x="64" y="127"/>
                  </a:cubicBezTo>
                  <a:cubicBezTo>
                    <a:pt x="102" y="104"/>
                    <a:pt x="83" y="56"/>
                    <a:pt x="106" y="26"/>
                  </a:cubicBezTo>
                  <a:cubicBezTo>
                    <a:pt x="83" y="11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9" name="Google Shape;42859;p28"/>
            <p:cNvSpPr/>
            <p:nvPr/>
          </p:nvSpPr>
          <p:spPr>
            <a:xfrm>
              <a:off x="-5206274" y="235932"/>
              <a:ext cx="5587" cy="6637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64" y="1"/>
                  </a:moveTo>
                  <a:cubicBezTo>
                    <a:pt x="31" y="1"/>
                    <a:pt x="19" y="38"/>
                    <a:pt x="0" y="56"/>
                  </a:cubicBezTo>
                  <a:cubicBezTo>
                    <a:pt x="35" y="60"/>
                    <a:pt x="27" y="94"/>
                    <a:pt x="38" y="113"/>
                  </a:cubicBezTo>
                  <a:cubicBezTo>
                    <a:pt x="49" y="131"/>
                    <a:pt x="61" y="139"/>
                    <a:pt x="71" y="139"/>
                  </a:cubicBezTo>
                  <a:cubicBezTo>
                    <a:pt x="83" y="139"/>
                    <a:pt x="94" y="135"/>
                    <a:pt x="105" y="124"/>
                  </a:cubicBezTo>
                  <a:cubicBezTo>
                    <a:pt x="94" y="98"/>
                    <a:pt x="116" y="68"/>
                    <a:pt x="87" y="46"/>
                  </a:cubicBezTo>
                  <a:cubicBezTo>
                    <a:pt x="83" y="49"/>
                    <a:pt x="79" y="49"/>
                    <a:pt x="79" y="49"/>
                  </a:cubicBezTo>
                  <a:cubicBezTo>
                    <a:pt x="76" y="49"/>
                    <a:pt x="71" y="46"/>
                    <a:pt x="68" y="41"/>
                  </a:cubicBezTo>
                  <a:cubicBezTo>
                    <a:pt x="64" y="23"/>
                    <a:pt x="83" y="19"/>
                    <a:pt x="94" y="12"/>
                  </a:cubicBezTo>
                  <a:cubicBezTo>
                    <a:pt x="90" y="12"/>
                    <a:pt x="83" y="8"/>
                    <a:pt x="79" y="4"/>
                  </a:cubicBezTo>
                  <a:cubicBezTo>
                    <a:pt x="76" y="1"/>
                    <a:pt x="68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0" name="Google Shape;42860;p28"/>
            <p:cNvSpPr/>
            <p:nvPr/>
          </p:nvSpPr>
          <p:spPr>
            <a:xfrm>
              <a:off x="-5152316" y="239848"/>
              <a:ext cx="6971" cy="6876"/>
            </a:xfrm>
            <a:custGeom>
              <a:avLst/>
              <a:gdLst/>
              <a:ahLst/>
              <a:cxnLst/>
              <a:rect l="l" t="t" r="r" b="b"/>
              <a:pathLst>
                <a:path w="146" h="144" extrusionOk="0">
                  <a:moveTo>
                    <a:pt x="82" y="0"/>
                  </a:moveTo>
                  <a:cubicBezTo>
                    <a:pt x="78" y="0"/>
                    <a:pt x="71" y="0"/>
                    <a:pt x="67" y="12"/>
                  </a:cubicBezTo>
                  <a:cubicBezTo>
                    <a:pt x="52" y="53"/>
                    <a:pt x="11" y="87"/>
                    <a:pt x="0" y="131"/>
                  </a:cubicBezTo>
                  <a:cubicBezTo>
                    <a:pt x="7" y="139"/>
                    <a:pt x="14" y="143"/>
                    <a:pt x="18" y="143"/>
                  </a:cubicBezTo>
                  <a:cubicBezTo>
                    <a:pt x="30" y="143"/>
                    <a:pt x="40" y="135"/>
                    <a:pt x="52" y="128"/>
                  </a:cubicBezTo>
                  <a:cubicBezTo>
                    <a:pt x="59" y="121"/>
                    <a:pt x="71" y="113"/>
                    <a:pt x="82" y="113"/>
                  </a:cubicBezTo>
                  <a:cubicBezTo>
                    <a:pt x="85" y="113"/>
                    <a:pt x="90" y="113"/>
                    <a:pt x="90" y="116"/>
                  </a:cubicBezTo>
                  <a:cubicBezTo>
                    <a:pt x="93" y="109"/>
                    <a:pt x="97" y="105"/>
                    <a:pt x="100" y="102"/>
                  </a:cubicBezTo>
                  <a:cubicBezTo>
                    <a:pt x="100" y="87"/>
                    <a:pt x="108" y="79"/>
                    <a:pt x="119" y="71"/>
                  </a:cubicBezTo>
                  <a:cubicBezTo>
                    <a:pt x="145" y="61"/>
                    <a:pt x="145" y="45"/>
                    <a:pt x="116" y="45"/>
                  </a:cubicBezTo>
                  <a:cubicBezTo>
                    <a:pt x="97" y="42"/>
                    <a:pt x="78" y="49"/>
                    <a:pt x="97" y="23"/>
                  </a:cubicBezTo>
                  <a:cubicBezTo>
                    <a:pt x="104" y="12"/>
                    <a:pt x="104" y="4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1" name="Google Shape;42861;p28"/>
            <p:cNvSpPr/>
            <p:nvPr/>
          </p:nvSpPr>
          <p:spPr>
            <a:xfrm>
              <a:off x="-5205558" y="-127827"/>
              <a:ext cx="6160" cy="5396"/>
            </a:xfrm>
            <a:custGeom>
              <a:avLst/>
              <a:gdLst/>
              <a:ahLst/>
              <a:cxnLst/>
              <a:rect l="l" t="t" r="r" b="b"/>
              <a:pathLst>
                <a:path w="129" h="113" extrusionOk="0">
                  <a:moveTo>
                    <a:pt x="128" y="0"/>
                  </a:moveTo>
                  <a:lnTo>
                    <a:pt x="128" y="0"/>
                  </a:lnTo>
                  <a:cubicBezTo>
                    <a:pt x="79" y="11"/>
                    <a:pt x="27" y="7"/>
                    <a:pt x="1" y="60"/>
                  </a:cubicBezTo>
                  <a:cubicBezTo>
                    <a:pt x="4" y="78"/>
                    <a:pt x="8" y="93"/>
                    <a:pt x="12" y="112"/>
                  </a:cubicBezTo>
                  <a:lnTo>
                    <a:pt x="16" y="112"/>
                  </a:lnTo>
                  <a:cubicBezTo>
                    <a:pt x="30" y="112"/>
                    <a:pt x="38" y="109"/>
                    <a:pt x="49" y="101"/>
                  </a:cubicBezTo>
                  <a:cubicBezTo>
                    <a:pt x="61" y="97"/>
                    <a:pt x="68" y="93"/>
                    <a:pt x="83" y="93"/>
                  </a:cubicBezTo>
                  <a:lnTo>
                    <a:pt x="90" y="93"/>
                  </a:lnTo>
                  <a:cubicBezTo>
                    <a:pt x="98" y="83"/>
                    <a:pt x="90" y="56"/>
                    <a:pt x="113" y="56"/>
                  </a:cubicBezTo>
                  <a:lnTo>
                    <a:pt x="120" y="56"/>
                  </a:lnTo>
                  <a:cubicBezTo>
                    <a:pt x="124" y="38"/>
                    <a:pt x="109" y="19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2" name="Google Shape;42862;p28"/>
            <p:cNvSpPr/>
            <p:nvPr/>
          </p:nvSpPr>
          <p:spPr>
            <a:xfrm>
              <a:off x="-5294086" y="-99464"/>
              <a:ext cx="8452" cy="7545"/>
            </a:xfrm>
            <a:custGeom>
              <a:avLst/>
              <a:gdLst/>
              <a:ahLst/>
              <a:cxnLst/>
              <a:rect l="l" t="t" r="r" b="b"/>
              <a:pathLst>
                <a:path w="177" h="158" extrusionOk="0">
                  <a:moveTo>
                    <a:pt x="169" y="0"/>
                  </a:moveTo>
                  <a:cubicBezTo>
                    <a:pt x="139" y="0"/>
                    <a:pt x="147" y="49"/>
                    <a:pt x="112" y="49"/>
                  </a:cubicBezTo>
                  <a:lnTo>
                    <a:pt x="109" y="49"/>
                  </a:lnTo>
                  <a:cubicBezTo>
                    <a:pt x="102" y="49"/>
                    <a:pt x="94" y="53"/>
                    <a:pt x="86" y="53"/>
                  </a:cubicBezTo>
                  <a:cubicBezTo>
                    <a:pt x="71" y="64"/>
                    <a:pt x="57" y="72"/>
                    <a:pt x="42" y="83"/>
                  </a:cubicBezTo>
                  <a:cubicBezTo>
                    <a:pt x="0" y="98"/>
                    <a:pt x="26" y="117"/>
                    <a:pt x="42" y="131"/>
                  </a:cubicBezTo>
                  <a:cubicBezTo>
                    <a:pt x="57" y="143"/>
                    <a:pt x="79" y="150"/>
                    <a:pt x="98" y="157"/>
                  </a:cubicBezTo>
                  <a:cubicBezTo>
                    <a:pt x="102" y="109"/>
                    <a:pt x="143" y="75"/>
                    <a:pt x="161" y="34"/>
                  </a:cubicBezTo>
                  <a:cubicBezTo>
                    <a:pt x="169" y="23"/>
                    <a:pt x="176" y="12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3" name="Google Shape;42863;p28"/>
            <p:cNvSpPr/>
            <p:nvPr/>
          </p:nvSpPr>
          <p:spPr>
            <a:xfrm>
              <a:off x="-5040629" y="65083"/>
              <a:ext cx="6494" cy="4679"/>
            </a:xfrm>
            <a:custGeom>
              <a:avLst/>
              <a:gdLst/>
              <a:ahLst/>
              <a:cxnLst/>
              <a:rect l="l" t="t" r="r" b="b"/>
              <a:pathLst>
                <a:path w="136" h="98" extrusionOk="0">
                  <a:moveTo>
                    <a:pt x="56" y="1"/>
                  </a:moveTo>
                  <a:cubicBezTo>
                    <a:pt x="46" y="23"/>
                    <a:pt x="16" y="27"/>
                    <a:pt x="1" y="46"/>
                  </a:cubicBezTo>
                  <a:cubicBezTo>
                    <a:pt x="12" y="65"/>
                    <a:pt x="23" y="80"/>
                    <a:pt x="38" y="98"/>
                  </a:cubicBezTo>
                  <a:lnTo>
                    <a:pt x="53" y="98"/>
                  </a:lnTo>
                  <a:cubicBezTo>
                    <a:pt x="61" y="98"/>
                    <a:pt x="72" y="98"/>
                    <a:pt x="79" y="94"/>
                  </a:cubicBezTo>
                  <a:cubicBezTo>
                    <a:pt x="128" y="83"/>
                    <a:pt x="135" y="65"/>
                    <a:pt x="109" y="23"/>
                  </a:cubicBezTo>
                  <a:cubicBezTo>
                    <a:pt x="98" y="8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4" name="Google Shape;42864;p28"/>
            <p:cNvSpPr/>
            <p:nvPr/>
          </p:nvSpPr>
          <p:spPr>
            <a:xfrm>
              <a:off x="-5221076" y="-60356"/>
              <a:ext cx="5587" cy="5539"/>
            </a:xfrm>
            <a:custGeom>
              <a:avLst/>
              <a:gdLst/>
              <a:ahLst/>
              <a:cxnLst/>
              <a:rect l="l" t="t" r="r" b="b"/>
              <a:pathLst>
                <a:path w="117" h="116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23"/>
                    <a:pt x="23" y="45"/>
                    <a:pt x="12" y="67"/>
                  </a:cubicBezTo>
                  <a:cubicBezTo>
                    <a:pt x="19" y="71"/>
                    <a:pt x="23" y="78"/>
                    <a:pt x="27" y="83"/>
                  </a:cubicBezTo>
                  <a:cubicBezTo>
                    <a:pt x="38" y="97"/>
                    <a:pt x="41" y="116"/>
                    <a:pt x="57" y="116"/>
                  </a:cubicBezTo>
                  <a:cubicBezTo>
                    <a:pt x="64" y="116"/>
                    <a:pt x="67" y="112"/>
                    <a:pt x="79" y="109"/>
                  </a:cubicBezTo>
                  <a:cubicBezTo>
                    <a:pt x="105" y="93"/>
                    <a:pt x="117" y="78"/>
                    <a:pt x="105" y="45"/>
                  </a:cubicBezTo>
                  <a:cubicBezTo>
                    <a:pt x="94" y="7"/>
                    <a:pt x="72" y="4"/>
                    <a:pt x="49" y="4"/>
                  </a:cubicBezTo>
                  <a:lnTo>
                    <a:pt x="31" y="4"/>
                  </a:lnTo>
                  <a:cubicBezTo>
                    <a:pt x="23" y="4"/>
                    <a:pt x="15" y="4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5" name="Google Shape;42865;p28"/>
            <p:cNvSpPr/>
            <p:nvPr/>
          </p:nvSpPr>
          <p:spPr>
            <a:xfrm>
              <a:off x="-4971344" y="119900"/>
              <a:ext cx="6494" cy="11317"/>
            </a:xfrm>
            <a:custGeom>
              <a:avLst/>
              <a:gdLst/>
              <a:ahLst/>
              <a:cxnLst/>
              <a:rect l="l" t="t" r="r" b="b"/>
              <a:pathLst>
                <a:path w="136" h="237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45"/>
                    <a:pt x="94" y="102"/>
                    <a:pt x="49" y="143"/>
                  </a:cubicBezTo>
                  <a:cubicBezTo>
                    <a:pt x="45" y="147"/>
                    <a:pt x="41" y="150"/>
                    <a:pt x="37" y="154"/>
                  </a:cubicBezTo>
                  <a:cubicBezTo>
                    <a:pt x="37" y="157"/>
                    <a:pt x="34" y="161"/>
                    <a:pt x="30" y="165"/>
                  </a:cubicBezTo>
                  <a:cubicBezTo>
                    <a:pt x="37" y="192"/>
                    <a:pt x="0" y="206"/>
                    <a:pt x="11" y="236"/>
                  </a:cubicBezTo>
                  <a:cubicBezTo>
                    <a:pt x="86" y="202"/>
                    <a:pt x="75" y="113"/>
                    <a:pt x="123" y="61"/>
                  </a:cubicBezTo>
                  <a:cubicBezTo>
                    <a:pt x="135" y="45"/>
                    <a:pt x="127" y="31"/>
                    <a:pt x="113" y="19"/>
                  </a:cubicBezTo>
                  <a:cubicBezTo>
                    <a:pt x="97" y="12"/>
                    <a:pt x="82" y="8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6" name="Google Shape;42866;p28"/>
            <p:cNvSpPr/>
            <p:nvPr/>
          </p:nvSpPr>
          <p:spPr>
            <a:xfrm>
              <a:off x="-5381182" y="215591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83" y="1"/>
                  </a:moveTo>
                  <a:cubicBezTo>
                    <a:pt x="71" y="1"/>
                    <a:pt x="56" y="8"/>
                    <a:pt x="34" y="19"/>
                  </a:cubicBezTo>
                  <a:cubicBezTo>
                    <a:pt x="4" y="37"/>
                    <a:pt x="0" y="68"/>
                    <a:pt x="8" y="90"/>
                  </a:cubicBezTo>
                  <a:cubicBezTo>
                    <a:pt x="11" y="113"/>
                    <a:pt x="23" y="120"/>
                    <a:pt x="38" y="120"/>
                  </a:cubicBezTo>
                  <a:cubicBezTo>
                    <a:pt x="45" y="120"/>
                    <a:pt x="56" y="116"/>
                    <a:pt x="68" y="113"/>
                  </a:cubicBezTo>
                  <a:cubicBezTo>
                    <a:pt x="61" y="79"/>
                    <a:pt x="78" y="60"/>
                    <a:pt x="109" y="53"/>
                  </a:cubicBezTo>
                  <a:cubicBezTo>
                    <a:pt x="109" y="15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7" name="Google Shape;42867;p28"/>
            <p:cNvSpPr/>
            <p:nvPr/>
          </p:nvSpPr>
          <p:spPr>
            <a:xfrm>
              <a:off x="-5051134" y="-52382"/>
              <a:ext cx="7879" cy="7974"/>
            </a:xfrm>
            <a:custGeom>
              <a:avLst/>
              <a:gdLst/>
              <a:ahLst/>
              <a:cxnLst/>
              <a:rect l="l" t="t" r="r" b="b"/>
              <a:pathLst>
                <a:path w="165" h="167" extrusionOk="0">
                  <a:moveTo>
                    <a:pt x="86" y="1"/>
                  </a:moveTo>
                  <a:cubicBezTo>
                    <a:pt x="75" y="13"/>
                    <a:pt x="64" y="16"/>
                    <a:pt x="49" y="16"/>
                  </a:cubicBezTo>
                  <a:cubicBezTo>
                    <a:pt x="41" y="16"/>
                    <a:pt x="38" y="16"/>
                    <a:pt x="30" y="13"/>
                  </a:cubicBezTo>
                  <a:lnTo>
                    <a:pt x="0" y="13"/>
                  </a:lnTo>
                  <a:cubicBezTo>
                    <a:pt x="30" y="87"/>
                    <a:pt x="109" y="110"/>
                    <a:pt x="157" y="166"/>
                  </a:cubicBezTo>
                  <a:cubicBezTo>
                    <a:pt x="164" y="132"/>
                    <a:pt x="164" y="106"/>
                    <a:pt x="138" y="83"/>
                  </a:cubicBezTo>
                  <a:cubicBezTo>
                    <a:pt x="131" y="80"/>
                    <a:pt x="124" y="76"/>
                    <a:pt x="116" y="76"/>
                  </a:cubicBezTo>
                  <a:lnTo>
                    <a:pt x="105" y="76"/>
                  </a:lnTo>
                  <a:cubicBezTo>
                    <a:pt x="101" y="80"/>
                    <a:pt x="97" y="80"/>
                    <a:pt x="93" y="80"/>
                  </a:cubicBezTo>
                  <a:cubicBezTo>
                    <a:pt x="83" y="80"/>
                    <a:pt x="79" y="76"/>
                    <a:pt x="71" y="65"/>
                  </a:cubicBezTo>
                  <a:cubicBezTo>
                    <a:pt x="57" y="39"/>
                    <a:pt x="105" y="39"/>
                    <a:pt x="97" y="13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8" name="Google Shape;42868;p28"/>
            <p:cNvSpPr/>
            <p:nvPr/>
          </p:nvSpPr>
          <p:spPr>
            <a:xfrm>
              <a:off x="-5007968" y="-68951"/>
              <a:ext cx="8595" cy="6828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128" y="1"/>
                  </a:moveTo>
                  <a:cubicBezTo>
                    <a:pt x="117" y="1"/>
                    <a:pt x="98" y="8"/>
                    <a:pt x="72" y="20"/>
                  </a:cubicBezTo>
                  <a:cubicBezTo>
                    <a:pt x="109" y="61"/>
                    <a:pt x="72" y="68"/>
                    <a:pt x="45" y="79"/>
                  </a:cubicBezTo>
                  <a:cubicBezTo>
                    <a:pt x="61" y="98"/>
                    <a:pt x="72" y="113"/>
                    <a:pt x="38" y="113"/>
                  </a:cubicBezTo>
                  <a:cubicBezTo>
                    <a:pt x="19" y="113"/>
                    <a:pt x="12" y="124"/>
                    <a:pt x="0" y="135"/>
                  </a:cubicBezTo>
                  <a:cubicBezTo>
                    <a:pt x="5" y="139"/>
                    <a:pt x="8" y="139"/>
                    <a:pt x="8" y="143"/>
                  </a:cubicBezTo>
                  <a:cubicBezTo>
                    <a:pt x="50" y="135"/>
                    <a:pt x="90" y="128"/>
                    <a:pt x="109" y="79"/>
                  </a:cubicBezTo>
                  <a:cubicBezTo>
                    <a:pt x="117" y="68"/>
                    <a:pt x="128" y="64"/>
                    <a:pt x="143" y="64"/>
                  </a:cubicBezTo>
                  <a:cubicBezTo>
                    <a:pt x="154" y="64"/>
                    <a:pt x="165" y="64"/>
                    <a:pt x="173" y="68"/>
                  </a:cubicBezTo>
                  <a:lnTo>
                    <a:pt x="176" y="68"/>
                  </a:lnTo>
                  <a:cubicBezTo>
                    <a:pt x="176" y="68"/>
                    <a:pt x="180" y="68"/>
                    <a:pt x="180" y="64"/>
                  </a:cubicBezTo>
                  <a:cubicBezTo>
                    <a:pt x="157" y="20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9" name="Google Shape;42869;p28"/>
            <p:cNvSpPr/>
            <p:nvPr/>
          </p:nvSpPr>
          <p:spPr>
            <a:xfrm>
              <a:off x="-5225708" y="-61789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1"/>
                  </a:moveTo>
                  <a:cubicBezTo>
                    <a:pt x="60" y="1"/>
                    <a:pt x="52" y="4"/>
                    <a:pt x="41" y="11"/>
                  </a:cubicBezTo>
                  <a:cubicBezTo>
                    <a:pt x="23" y="27"/>
                    <a:pt x="0" y="41"/>
                    <a:pt x="12" y="75"/>
                  </a:cubicBezTo>
                  <a:cubicBezTo>
                    <a:pt x="19" y="97"/>
                    <a:pt x="38" y="105"/>
                    <a:pt x="60" y="105"/>
                  </a:cubicBezTo>
                  <a:lnTo>
                    <a:pt x="64" y="105"/>
                  </a:lnTo>
                  <a:cubicBezTo>
                    <a:pt x="79" y="105"/>
                    <a:pt x="93" y="101"/>
                    <a:pt x="109" y="97"/>
                  </a:cubicBezTo>
                  <a:cubicBezTo>
                    <a:pt x="120" y="75"/>
                    <a:pt x="97" y="53"/>
                    <a:pt x="102" y="30"/>
                  </a:cubicBezTo>
                  <a:cubicBezTo>
                    <a:pt x="93" y="11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0" name="Google Shape;42870;p28"/>
            <p:cNvSpPr/>
            <p:nvPr/>
          </p:nvSpPr>
          <p:spPr>
            <a:xfrm>
              <a:off x="-5085084" y="16378"/>
              <a:ext cx="7926" cy="6685"/>
            </a:xfrm>
            <a:custGeom>
              <a:avLst/>
              <a:gdLst/>
              <a:ahLst/>
              <a:cxnLst/>
              <a:rect l="l" t="t" r="r" b="b"/>
              <a:pathLst>
                <a:path w="166" h="140" extrusionOk="0">
                  <a:moveTo>
                    <a:pt x="16" y="1"/>
                  </a:moveTo>
                  <a:cubicBezTo>
                    <a:pt x="9" y="12"/>
                    <a:pt x="1" y="19"/>
                    <a:pt x="9" y="34"/>
                  </a:cubicBezTo>
                  <a:cubicBezTo>
                    <a:pt x="16" y="38"/>
                    <a:pt x="27" y="38"/>
                    <a:pt x="35" y="41"/>
                  </a:cubicBezTo>
                  <a:cubicBezTo>
                    <a:pt x="79" y="72"/>
                    <a:pt x="79" y="75"/>
                    <a:pt x="31" y="109"/>
                  </a:cubicBezTo>
                  <a:cubicBezTo>
                    <a:pt x="35" y="113"/>
                    <a:pt x="35" y="117"/>
                    <a:pt x="38" y="117"/>
                  </a:cubicBezTo>
                  <a:cubicBezTo>
                    <a:pt x="50" y="124"/>
                    <a:pt x="57" y="131"/>
                    <a:pt x="64" y="139"/>
                  </a:cubicBezTo>
                  <a:cubicBezTo>
                    <a:pt x="79" y="117"/>
                    <a:pt x="90" y="98"/>
                    <a:pt x="105" y="79"/>
                  </a:cubicBezTo>
                  <a:cubicBezTo>
                    <a:pt x="117" y="91"/>
                    <a:pt x="128" y="101"/>
                    <a:pt x="135" y="117"/>
                  </a:cubicBezTo>
                  <a:lnTo>
                    <a:pt x="140" y="117"/>
                  </a:lnTo>
                  <a:cubicBezTo>
                    <a:pt x="147" y="98"/>
                    <a:pt x="158" y="79"/>
                    <a:pt x="166" y="60"/>
                  </a:cubicBezTo>
                  <a:cubicBezTo>
                    <a:pt x="158" y="60"/>
                    <a:pt x="147" y="64"/>
                    <a:pt x="143" y="64"/>
                  </a:cubicBezTo>
                  <a:lnTo>
                    <a:pt x="135" y="64"/>
                  </a:lnTo>
                  <a:cubicBezTo>
                    <a:pt x="109" y="15"/>
                    <a:pt x="57" y="19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1" name="Google Shape;42871;p28"/>
            <p:cNvSpPr/>
            <p:nvPr/>
          </p:nvSpPr>
          <p:spPr>
            <a:xfrm>
              <a:off x="-5295328" y="-23637"/>
              <a:ext cx="6637" cy="5444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60" y="1"/>
                  </a:moveTo>
                  <a:cubicBezTo>
                    <a:pt x="42" y="1"/>
                    <a:pt x="23" y="9"/>
                    <a:pt x="0" y="23"/>
                  </a:cubicBezTo>
                  <a:lnTo>
                    <a:pt x="0" y="27"/>
                  </a:lnTo>
                  <a:cubicBezTo>
                    <a:pt x="16" y="39"/>
                    <a:pt x="38" y="35"/>
                    <a:pt x="57" y="42"/>
                  </a:cubicBezTo>
                  <a:cubicBezTo>
                    <a:pt x="57" y="61"/>
                    <a:pt x="0" y="65"/>
                    <a:pt x="42" y="94"/>
                  </a:cubicBezTo>
                  <a:cubicBezTo>
                    <a:pt x="45" y="94"/>
                    <a:pt x="49" y="91"/>
                    <a:pt x="52" y="91"/>
                  </a:cubicBezTo>
                  <a:cubicBezTo>
                    <a:pt x="60" y="91"/>
                    <a:pt x="64" y="99"/>
                    <a:pt x="71" y="102"/>
                  </a:cubicBezTo>
                  <a:cubicBezTo>
                    <a:pt x="75" y="110"/>
                    <a:pt x="83" y="113"/>
                    <a:pt x="86" y="113"/>
                  </a:cubicBezTo>
                  <a:lnTo>
                    <a:pt x="94" y="113"/>
                  </a:lnTo>
                  <a:cubicBezTo>
                    <a:pt x="112" y="91"/>
                    <a:pt x="102" y="76"/>
                    <a:pt x="97" y="57"/>
                  </a:cubicBezTo>
                  <a:lnTo>
                    <a:pt x="97" y="46"/>
                  </a:lnTo>
                  <a:cubicBezTo>
                    <a:pt x="102" y="46"/>
                    <a:pt x="102" y="49"/>
                    <a:pt x="105" y="49"/>
                  </a:cubicBezTo>
                  <a:cubicBezTo>
                    <a:pt x="116" y="61"/>
                    <a:pt x="128" y="68"/>
                    <a:pt x="138" y="76"/>
                  </a:cubicBezTo>
                  <a:cubicBezTo>
                    <a:pt x="120" y="23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2" name="Google Shape;42872;p28"/>
            <p:cNvSpPr/>
            <p:nvPr/>
          </p:nvSpPr>
          <p:spPr>
            <a:xfrm>
              <a:off x="-4901390" y="155951"/>
              <a:ext cx="7544" cy="4870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56" y="1"/>
                  </a:moveTo>
                  <a:cubicBezTo>
                    <a:pt x="38" y="27"/>
                    <a:pt x="19" y="49"/>
                    <a:pt x="0" y="72"/>
                  </a:cubicBezTo>
                  <a:cubicBezTo>
                    <a:pt x="4" y="91"/>
                    <a:pt x="16" y="101"/>
                    <a:pt x="34" y="101"/>
                  </a:cubicBezTo>
                  <a:cubicBezTo>
                    <a:pt x="42" y="79"/>
                    <a:pt x="49" y="72"/>
                    <a:pt x="56" y="72"/>
                  </a:cubicBezTo>
                  <a:cubicBezTo>
                    <a:pt x="71" y="72"/>
                    <a:pt x="87" y="98"/>
                    <a:pt x="101" y="98"/>
                  </a:cubicBezTo>
                  <a:cubicBezTo>
                    <a:pt x="105" y="94"/>
                    <a:pt x="105" y="94"/>
                    <a:pt x="109" y="94"/>
                  </a:cubicBezTo>
                  <a:cubicBezTo>
                    <a:pt x="113" y="94"/>
                    <a:pt x="120" y="98"/>
                    <a:pt x="123" y="98"/>
                  </a:cubicBezTo>
                  <a:cubicBezTo>
                    <a:pt x="131" y="98"/>
                    <a:pt x="135" y="101"/>
                    <a:pt x="139" y="101"/>
                  </a:cubicBezTo>
                  <a:cubicBezTo>
                    <a:pt x="146" y="101"/>
                    <a:pt x="154" y="98"/>
                    <a:pt x="157" y="79"/>
                  </a:cubicBezTo>
                  <a:cubicBezTo>
                    <a:pt x="131" y="42"/>
                    <a:pt x="87" y="30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3" name="Google Shape;42873;p28"/>
            <p:cNvSpPr/>
            <p:nvPr/>
          </p:nvSpPr>
          <p:spPr>
            <a:xfrm>
              <a:off x="-5172515" y="160965"/>
              <a:ext cx="5730" cy="8261"/>
            </a:xfrm>
            <a:custGeom>
              <a:avLst/>
              <a:gdLst/>
              <a:ahLst/>
              <a:cxnLst/>
              <a:rect l="l" t="t" r="r" b="b"/>
              <a:pathLst>
                <a:path w="120" h="173" extrusionOk="0">
                  <a:moveTo>
                    <a:pt x="30" y="1"/>
                  </a:moveTo>
                  <a:cubicBezTo>
                    <a:pt x="19" y="4"/>
                    <a:pt x="11" y="8"/>
                    <a:pt x="0" y="12"/>
                  </a:cubicBezTo>
                  <a:cubicBezTo>
                    <a:pt x="30" y="30"/>
                    <a:pt x="11" y="60"/>
                    <a:pt x="19" y="86"/>
                  </a:cubicBezTo>
                  <a:cubicBezTo>
                    <a:pt x="37" y="108"/>
                    <a:pt x="60" y="131"/>
                    <a:pt x="49" y="165"/>
                  </a:cubicBezTo>
                  <a:lnTo>
                    <a:pt x="45" y="165"/>
                  </a:lnTo>
                  <a:cubicBezTo>
                    <a:pt x="49" y="165"/>
                    <a:pt x="49" y="169"/>
                    <a:pt x="49" y="169"/>
                  </a:cubicBezTo>
                  <a:cubicBezTo>
                    <a:pt x="56" y="172"/>
                    <a:pt x="60" y="172"/>
                    <a:pt x="64" y="172"/>
                  </a:cubicBezTo>
                  <a:cubicBezTo>
                    <a:pt x="90" y="172"/>
                    <a:pt x="105" y="150"/>
                    <a:pt x="120" y="127"/>
                  </a:cubicBezTo>
                  <a:cubicBezTo>
                    <a:pt x="90" y="113"/>
                    <a:pt x="90" y="82"/>
                    <a:pt x="82" y="56"/>
                  </a:cubicBezTo>
                  <a:cubicBezTo>
                    <a:pt x="75" y="60"/>
                    <a:pt x="71" y="60"/>
                    <a:pt x="68" y="60"/>
                  </a:cubicBezTo>
                  <a:cubicBezTo>
                    <a:pt x="60" y="60"/>
                    <a:pt x="52" y="56"/>
                    <a:pt x="49" y="49"/>
                  </a:cubicBezTo>
                  <a:cubicBezTo>
                    <a:pt x="42" y="34"/>
                    <a:pt x="37" y="15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4" name="Google Shape;42874;p28"/>
            <p:cNvSpPr/>
            <p:nvPr/>
          </p:nvSpPr>
          <p:spPr>
            <a:xfrm>
              <a:off x="-5054859" y="232160"/>
              <a:ext cx="5014" cy="8118"/>
            </a:xfrm>
            <a:custGeom>
              <a:avLst/>
              <a:gdLst/>
              <a:ahLst/>
              <a:cxnLst/>
              <a:rect l="l" t="t" r="r" b="b"/>
              <a:pathLst>
                <a:path w="105" h="170" extrusionOk="0">
                  <a:moveTo>
                    <a:pt x="18" y="1"/>
                  </a:moveTo>
                  <a:cubicBezTo>
                    <a:pt x="30" y="27"/>
                    <a:pt x="0" y="61"/>
                    <a:pt x="40" y="80"/>
                  </a:cubicBezTo>
                  <a:cubicBezTo>
                    <a:pt x="52" y="109"/>
                    <a:pt x="52" y="143"/>
                    <a:pt x="26" y="170"/>
                  </a:cubicBezTo>
                  <a:cubicBezTo>
                    <a:pt x="85" y="158"/>
                    <a:pt x="104" y="120"/>
                    <a:pt x="93" y="65"/>
                  </a:cubicBezTo>
                  <a:cubicBezTo>
                    <a:pt x="85" y="30"/>
                    <a:pt x="7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5" name="Google Shape;42875;p28"/>
            <p:cNvSpPr/>
            <p:nvPr/>
          </p:nvSpPr>
          <p:spPr>
            <a:xfrm>
              <a:off x="-5193238" y="-173906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39" y="4"/>
                    <a:pt x="124" y="16"/>
                    <a:pt x="109" y="16"/>
                  </a:cubicBezTo>
                  <a:lnTo>
                    <a:pt x="102" y="16"/>
                  </a:lnTo>
                  <a:cubicBezTo>
                    <a:pt x="98" y="30"/>
                    <a:pt x="86" y="38"/>
                    <a:pt x="76" y="38"/>
                  </a:cubicBezTo>
                  <a:cubicBezTo>
                    <a:pt x="72" y="38"/>
                    <a:pt x="64" y="38"/>
                    <a:pt x="60" y="34"/>
                  </a:cubicBezTo>
                  <a:cubicBezTo>
                    <a:pt x="53" y="27"/>
                    <a:pt x="50" y="27"/>
                    <a:pt x="45" y="27"/>
                  </a:cubicBezTo>
                  <a:cubicBezTo>
                    <a:pt x="34" y="27"/>
                    <a:pt x="31" y="34"/>
                    <a:pt x="31" y="46"/>
                  </a:cubicBezTo>
                  <a:cubicBezTo>
                    <a:pt x="31" y="68"/>
                    <a:pt x="34" y="90"/>
                    <a:pt x="0" y="90"/>
                  </a:cubicBezTo>
                  <a:cubicBezTo>
                    <a:pt x="0" y="106"/>
                    <a:pt x="5" y="113"/>
                    <a:pt x="12" y="113"/>
                  </a:cubicBezTo>
                  <a:cubicBezTo>
                    <a:pt x="15" y="113"/>
                    <a:pt x="19" y="109"/>
                    <a:pt x="27" y="106"/>
                  </a:cubicBezTo>
                  <a:cubicBezTo>
                    <a:pt x="34" y="101"/>
                    <a:pt x="41" y="94"/>
                    <a:pt x="53" y="94"/>
                  </a:cubicBezTo>
                  <a:lnTo>
                    <a:pt x="57" y="94"/>
                  </a:lnTo>
                  <a:cubicBezTo>
                    <a:pt x="64" y="87"/>
                    <a:pt x="76" y="87"/>
                    <a:pt x="86" y="87"/>
                  </a:cubicBezTo>
                  <a:lnTo>
                    <a:pt x="117" y="87"/>
                  </a:lnTo>
                  <a:cubicBezTo>
                    <a:pt x="131" y="87"/>
                    <a:pt x="146" y="87"/>
                    <a:pt x="157" y="72"/>
                  </a:cubicBezTo>
                  <a:cubicBezTo>
                    <a:pt x="150" y="49"/>
                    <a:pt x="165" y="23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6" name="Google Shape;42876;p28"/>
            <p:cNvSpPr/>
            <p:nvPr/>
          </p:nvSpPr>
          <p:spPr>
            <a:xfrm>
              <a:off x="-4994885" y="-173906"/>
              <a:ext cx="4823" cy="8786"/>
            </a:xfrm>
            <a:custGeom>
              <a:avLst/>
              <a:gdLst/>
              <a:ahLst/>
              <a:cxnLst/>
              <a:rect l="l" t="t" r="r" b="b"/>
              <a:pathLst>
                <a:path w="101" h="184" extrusionOk="0">
                  <a:moveTo>
                    <a:pt x="67" y="49"/>
                  </a:moveTo>
                  <a:cubicBezTo>
                    <a:pt x="67" y="49"/>
                    <a:pt x="67" y="53"/>
                    <a:pt x="63" y="53"/>
                  </a:cubicBezTo>
                  <a:cubicBezTo>
                    <a:pt x="67" y="56"/>
                    <a:pt x="71" y="61"/>
                    <a:pt x="74" y="64"/>
                  </a:cubicBezTo>
                  <a:cubicBezTo>
                    <a:pt x="74" y="56"/>
                    <a:pt x="71" y="53"/>
                    <a:pt x="67" y="49"/>
                  </a:cubicBezTo>
                  <a:close/>
                  <a:moveTo>
                    <a:pt x="48" y="1"/>
                  </a:moveTo>
                  <a:cubicBezTo>
                    <a:pt x="40" y="11"/>
                    <a:pt x="40" y="20"/>
                    <a:pt x="33" y="27"/>
                  </a:cubicBezTo>
                  <a:cubicBezTo>
                    <a:pt x="11" y="49"/>
                    <a:pt x="0" y="72"/>
                    <a:pt x="18" y="90"/>
                  </a:cubicBezTo>
                  <a:cubicBezTo>
                    <a:pt x="45" y="120"/>
                    <a:pt x="33" y="184"/>
                    <a:pt x="93" y="184"/>
                  </a:cubicBezTo>
                  <a:lnTo>
                    <a:pt x="101" y="184"/>
                  </a:lnTo>
                  <a:cubicBezTo>
                    <a:pt x="97" y="180"/>
                    <a:pt x="90" y="173"/>
                    <a:pt x="93" y="173"/>
                  </a:cubicBezTo>
                  <a:cubicBezTo>
                    <a:pt x="97" y="128"/>
                    <a:pt x="78" y="90"/>
                    <a:pt x="59" y="53"/>
                  </a:cubicBezTo>
                  <a:lnTo>
                    <a:pt x="56" y="53"/>
                  </a:lnTo>
                  <a:cubicBezTo>
                    <a:pt x="52" y="49"/>
                    <a:pt x="52" y="46"/>
                    <a:pt x="52" y="46"/>
                  </a:cubicBezTo>
                  <a:cubicBezTo>
                    <a:pt x="67" y="27"/>
                    <a:pt x="63" y="16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7" name="Google Shape;42877;p28"/>
            <p:cNvSpPr/>
            <p:nvPr/>
          </p:nvSpPr>
          <p:spPr>
            <a:xfrm>
              <a:off x="-5152889" y="-44312"/>
              <a:ext cx="6446" cy="4870"/>
            </a:xfrm>
            <a:custGeom>
              <a:avLst/>
              <a:gdLst/>
              <a:ahLst/>
              <a:cxnLst/>
              <a:rect l="l" t="t" r="r" b="b"/>
              <a:pathLst>
                <a:path w="135" h="102" extrusionOk="0">
                  <a:moveTo>
                    <a:pt x="64" y="1"/>
                  </a:moveTo>
                  <a:cubicBezTo>
                    <a:pt x="49" y="1"/>
                    <a:pt x="38" y="11"/>
                    <a:pt x="26" y="23"/>
                  </a:cubicBezTo>
                  <a:cubicBezTo>
                    <a:pt x="23" y="34"/>
                    <a:pt x="0" y="71"/>
                    <a:pt x="34" y="87"/>
                  </a:cubicBezTo>
                  <a:cubicBezTo>
                    <a:pt x="49" y="94"/>
                    <a:pt x="60" y="101"/>
                    <a:pt x="75" y="101"/>
                  </a:cubicBezTo>
                  <a:cubicBezTo>
                    <a:pt x="90" y="101"/>
                    <a:pt x="102" y="98"/>
                    <a:pt x="112" y="79"/>
                  </a:cubicBezTo>
                  <a:cubicBezTo>
                    <a:pt x="135" y="53"/>
                    <a:pt x="124" y="34"/>
                    <a:pt x="102" y="19"/>
                  </a:cubicBezTo>
                  <a:cubicBezTo>
                    <a:pt x="86" y="8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8" name="Google Shape;42878;p28"/>
            <p:cNvSpPr/>
            <p:nvPr/>
          </p:nvSpPr>
          <p:spPr>
            <a:xfrm>
              <a:off x="-4863381" y="125964"/>
              <a:ext cx="5778" cy="9120"/>
            </a:xfrm>
            <a:custGeom>
              <a:avLst/>
              <a:gdLst/>
              <a:ahLst/>
              <a:cxnLst/>
              <a:rect l="l" t="t" r="r" b="b"/>
              <a:pathLst>
                <a:path w="121" h="191" extrusionOk="0">
                  <a:moveTo>
                    <a:pt x="83" y="1"/>
                  </a:moveTo>
                  <a:cubicBezTo>
                    <a:pt x="64" y="12"/>
                    <a:pt x="45" y="20"/>
                    <a:pt x="68" y="42"/>
                  </a:cubicBezTo>
                  <a:cubicBezTo>
                    <a:pt x="76" y="49"/>
                    <a:pt x="68" y="61"/>
                    <a:pt x="64" y="72"/>
                  </a:cubicBezTo>
                  <a:cubicBezTo>
                    <a:pt x="68" y="87"/>
                    <a:pt x="64" y="98"/>
                    <a:pt x="45" y="101"/>
                  </a:cubicBezTo>
                  <a:cubicBezTo>
                    <a:pt x="27" y="106"/>
                    <a:pt x="12" y="106"/>
                    <a:pt x="0" y="120"/>
                  </a:cubicBezTo>
                  <a:cubicBezTo>
                    <a:pt x="8" y="124"/>
                    <a:pt x="16" y="135"/>
                    <a:pt x="23" y="135"/>
                  </a:cubicBezTo>
                  <a:cubicBezTo>
                    <a:pt x="27" y="135"/>
                    <a:pt x="27" y="135"/>
                    <a:pt x="27" y="132"/>
                  </a:cubicBezTo>
                  <a:lnTo>
                    <a:pt x="53" y="132"/>
                  </a:lnTo>
                  <a:cubicBezTo>
                    <a:pt x="86" y="132"/>
                    <a:pt x="76" y="151"/>
                    <a:pt x="53" y="184"/>
                  </a:cubicBezTo>
                  <a:cubicBezTo>
                    <a:pt x="57" y="187"/>
                    <a:pt x="64" y="191"/>
                    <a:pt x="72" y="191"/>
                  </a:cubicBezTo>
                  <a:cubicBezTo>
                    <a:pt x="79" y="191"/>
                    <a:pt x="86" y="187"/>
                    <a:pt x="94" y="177"/>
                  </a:cubicBezTo>
                  <a:cubicBezTo>
                    <a:pt x="102" y="143"/>
                    <a:pt x="109" y="109"/>
                    <a:pt x="117" y="75"/>
                  </a:cubicBezTo>
                  <a:cubicBezTo>
                    <a:pt x="120" y="46"/>
                    <a:pt x="79" y="3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9" name="Google Shape;42879;p28"/>
            <p:cNvSpPr/>
            <p:nvPr/>
          </p:nvSpPr>
          <p:spPr>
            <a:xfrm>
              <a:off x="-5142910" y="-57873"/>
              <a:ext cx="6446" cy="520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79" y="0"/>
                  </a:moveTo>
                  <a:cubicBezTo>
                    <a:pt x="27" y="12"/>
                    <a:pt x="5" y="49"/>
                    <a:pt x="0" y="98"/>
                  </a:cubicBezTo>
                  <a:cubicBezTo>
                    <a:pt x="12" y="105"/>
                    <a:pt x="23" y="109"/>
                    <a:pt x="31" y="109"/>
                  </a:cubicBezTo>
                  <a:cubicBezTo>
                    <a:pt x="53" y="109"/>
                    <a:pt x="68" y="98"/>
                    <a:pt x="83" y="79"/>
                  </a:cubicBezTo>
                  <a:lnTo>
                    <a:pt x="87" y="76"/>
                  </a:lnTo>
                  <a:cubicBezTo>
                    <a:pt x="90" y="76"/>
                    <a:pt x="98" y="79"/>
                    <a:pt x="102" y="79"/>
                  </a:cubicBezTo>
                  <a:cubicBezTo>
                    <a:pt x="105" y="83"/>
                    <a:pt x="113" y="86"/>
                    <a:pt x="117" y="86"/>
                  </a:cubicBezTo>
                  <a:cubicBezTo>
                    <a:pt x="124" y="86"/>
                    <a:pt x="128" y="83"/>
                    <a:pt x="131" y="68"/>
                  </a:cubicBezTo>
                  <a:cubicBezTo>
                    <a:pt x="135" y="41"/>
                    <a:pt x="102" y="49"/>
                    <a:pt x="90" y="34"/>
                  </a:cubicBezTo>
                  <a:cubicBezTo>
                    <a:pt x="90" y="26"/>
                    <a:pt x="90" y="19"/>
                    <a:pt x="87" y="12"/>
                  </a:cubicBezTo>
                  <a:cubicBezTo>
                    <a:pt x="87" y="8"/>
                    <a:pt x="83" y="4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0" name="Google Shape;42880;p28"/>
            <p:cNvSpPr/>
            <p:nvPr/>
          </p:nvSpPr>
          <p:spPr>
            <a:xfrm>
              <a:off x="-5097356" y="-115317"/>
              <a:ext cx="5730" cy="7163"/>
            </a:xfrm>
            <a:custGeom>
              <a:avLst/>
              <a:gdLst/>
              <a:ahLst/>
              <a:cxnLst/>
              <a:rect l="l" t="t" r="r" b="b"/>
              <a:pathLst>
                <a:path w="120" h="150" extrusionOk="0">
                  <a:moveTo>
                    <a:pt x="60" y="0"/>
                  </a:moveTo>
                  <a:cubicBezTo>
                    <a:pt x="56" y="0"/>
                    <a:pt x="52" y="4"/>
                    <a:pt x="48" y="7"/>
                  </a:cubicBezTo>
                  <a:cubicBezTo>
                    <a:pt x="22" y="30"/>
                    <a:pt x="0" y="52"/>
                    <a:pt x="11" y="90"/>
                  </a:cubicBezTo>
                  <a:cubicBezTo>
                    <a:pt x="22" y="123"/>
                    <a:pt x="38" y="149"/>
                    <a:pt x="75" y="149"/>
                  </a:cubicBezTo>
                  <a:lnTo>
                    <a:pt x="86" y="149"/>
                  </a:lnTo>
                  <a:cubicBezTo>
                    <a:pt x="41" y="97"/>
                    <a:pt x="41" y="97"/>
                    <a:pt x="97" y="59"/>
                  </a:cubicBezTo>
                  <a:cubicBezTo>
                    <a:pt x="105" y="56"/>
                    <a:pt x="112" y="45"/>
                    <a:pt x="119" y="37"/>
                  </a:cubicBezTo>
                  <a:cubicBezTo>
                    <a:pt x="101" y="26"/>
                    <a:pt x="83" y="30"/>
                    <a:pt x="83" y="14"/>
                  </a:cubicBezTo>
                  <a:cubicBezTo>
                    <a:pt x="75" y="7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1" name="Google Shape;42881;p28"/>
            <p:cNvSpPr/>
            <p:nvPr/>
          </p:nvSpPr>
          <p:spPr>
            <a:xfrm>
              <a:off x="-5031891" y="104572"/>
              <a:ext cx="6303" cy="5062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53" y="0"/>
                  </a:moveTo>
                  <a:cubicBezTo>
                    <a:pt x="30" y="30"/>
                    <a:pt x="12" y="60"/>
                    <a:pt x="1" y="97"/>
                  </a:cubicBezTo>
                  <a:cubicBezTo>
                    <a:pt x="4" y="97"/>
                    <a:pt x="8" y="101"/>
                    <a:pt x="8" y="105"/>
                  </a:cubicBezTo>
                  <a:cubicBezTo>
                    <a:pt x="46" y="90"/>
                    <a:pt x="87" y="94"/>
                    <a:pt x="132" y="90"/>
                  </a:cubicBezTo>
                  <a:cubicBezTo>
                    <a:pt x="106" y="60"/>
                    <a:pt x="120" y="15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2" name="Google Shape;42882;p28"/>
            <p:cNvSpPr/>
            <p:nvPr/>
          </p:nvSpPr>
          <p:spPr>
            <a:xfrm>
              <a:off x="-4857651" y="134225"/>
              <a:ext cx="6637" cy="6781"/>
            </a:xfrm>
            <a:custGeom>
              <a:avLst/>
              <a:gdLst/>
              <a:ahLst/>
              <a:cxnLst/>
              <a:rect l="l" t="t" r="r" b="b"/>
              <a:pathLst>
                <a:path w="139" h="142" extrusionOk="0">
                  <a:moveTo>
                    <a:pt x="19" y="0"/>
                  </a:moveTo>
                  <a:cubicBezTo>
                    <a:pt x="11" y="7"/>
                    <a:pt x="4" y="14"/>
                    <a:pt x="0" y="22"/>
                  </a:cubicBezTo>
                  <a:lnTo>
                    <a:pt x="0" y="45"/>
                  </a:lnTo>
                  <a:cubicBezTo>
                    <a:pt x="49" y="75"/>
                    <a:pt x="15" y="101"/>
                    <a:pt x="0" y="123"/>
                  </a:cubicBezTo>
                  <a:cubicBezTo>
                    <a:pt x="11" y="130"/>
                    <a:pt x="19" y="142"/>
                    <a:pt x="34" y="142"/>
                  </a:cubicBezTo>
                  <a:cubicBezTo>
                    <a:pt x="34" y="142"/>
                    <a:pt x="37" y="142"/>
                    <a:pt x="45" y="138"/>
                  </a:cubicBezTo>
                  <a:cubicBezTo>
                    <a:pt x="45" y="123"/>
                    <a:pt x="45" y="101"/>
                    <a:pt x="68" y="101"/>
                  </a:cubicBezTo>
                  <a:lnTo>
                    <a:pt x="75" y="101"/>
                  </a:lnTo>
                  <a:cubicBezTo>
                    <a:pt x="94" y="75"/>
                    <a:pt x="139" y="56"/>
                    <a:pt x="94" y="14"/>
                  </a:cubicBezTo>
                  <a:lnTo>
                    <a:pt x="94" y="14"/>
                  </a:lnTo>
                  <a:cubicBezTo>
                    <a:pt x="79" y="26"/>
                    <a:pt x="64" y="37"/>
                    <a:pt x="49" y="37"/>
                  </a:cubicBezTo>
                  <a:cubicBezTo>
                    <a:pt x="37" y="37"/>
                    <a:pt x="27" y="3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3" name="Google Shape;42883;p28"/>
            <p:cNvSpPr/>
            <p:nvPr/>
          </p:nvSpPr>
          <p:spPr>
            <a:xfrm>
              <a:off x="-4992593" y="-177105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90" y="0"/>
                  </a:moveTo>
                  <a:cubicBezTo>
                    <a:pt x="45" y="8"/>
                    <a:pt x="19" y="34"/>
                    <a:pt x="0" y="68"/>
                  </a:cubicBezTo>
                  <a:cubicBezTo>
                    <a:pt x="15" y="83"/>
                    <a:pt x="19" y="94"/>
                    <a:pt x="4" y="113"/>
                  </a:cubicBezTo>
                  <a:cubicBezTo>
                    <a:pt x="4" y="113"/>
                    <a:pt x="4" y="116"/>
                    <a:pt x="8" y="120"/>
                  </a:cubicBezTo>
                  <a:lnTo>
                    <a:pt x="11" y="120"/>
                  </a:lnTo>
                  <a:cubicBezTo>
                    <a:pt x="8" y="120"/>
                    <a:pt x="8" y="116"/>
                    <a:pt x="4" y="113"/>
                  </a:cubicBezTo>
                  <a:lnTo>
                    <a:pt x="4" y="113"/>
                  </a:lnTo>
                  <a:cubicBezTo>
                    <a:pt x="8" y="116"/>
                    <a:pt x="11" y="120"/>
                    <a:pt x="15" y="120"/>
                  </a:cubicBezTo>
                  <a:cubicBezTo>
                    <a:pt x="19" y="120"/>
                    <a:pt x="19" y="116"/>
                    <a:pt x="19" y="116"/>
                  </a:cubicBezTo>
                  <a:cubicBezTo>
                    <a:pt x="34" y="94"/>
                    <a:pt x="53" y="83"/>
                    <a:pt x="71" y="83"/>
                  </a:cubicBezTo>
                  <a:cubicBezTo>
                    <a:pt x="87" y="83"/>
                    <a:pt x="105" y="87"/>
                    <a:pt x="123" y="105"/>
                  </a:cubicBezTo>
                  <a:cubicBezTo>
                    <a:pt x="105" y="68"/>
                    <a:pt x="139" y="19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4" name="Google Shape;42884;p28"/>
            <p:cNvSpPr/>
            <p:nvPr/>
          </p:nvSpPr>
          <p:spPr>
            <a:xfrm>
              <a:off x="-5077349" y="180924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78" y="139"/>
                  </a:moveTo>
                  <a:cubicBezTo>
                    <a:pt x="78" y="144"/>
                    <a:pt x="82" y="144"/>
                    <a:pt x="82" y="144"/>
                  </a:cubicBezTo>
                  <a:lnTo>
                    <a:pt x="78" y="139"/>
                  </a:lnTo>
                  <a:close/>
                  <a:moveTo>
                    <a:pt x="59" y="1"/>
                  </a:moveTo>
                  <a:lnTo>
                    <a:pt x="59" y="1"/>
                  </a:lnTo>
                  <a:cubicBezTo>
                    <a:pt x="45" y="20"/>
                    <a:pt x="67" y="35"/>
                    <a:pt x="71" y="54"/>
                  </a:cubicBezTo>
                  <a:lnTo>
                    <a:pt x="59" y="54"/>
                  </a:lnTo>
                  <a:cubicBezTo>
                    <a:pt x="52" y="54"/>
                    <a:pt x="48" y="49"/>
                    <a:pt x="40" y="46"/>
                  </a:cubicBezTo>
                  <a:cubicBezTo>
                    <a:pt x="37" y="42"/>
                    <a:pt x="30" y="39"/>
                    <a:pt x="22" y="39"/>
                  </a:cubicBezTo>
                  <a:cubicBezTo>
                    <a:pt x="18" y="39"/>
                    <a:pt x="14" y="39"/>
                    <a:pt x="11" y="42"/>
                  </a:cubicBezTo>
                  <a:cubicBezTo>
                    <a:pt x="0" y="61"/>
                    <a:pt x="30" y="76"/>
                    <a:pt x="26" y="94"/>
                  </a:cubicBezTo>
                  <a:lnTo>
                    <a:pt x="18" y="102"/>
                  </a:lnTo>
                  <a:cubicBezTo>
                    <a:pt x="22" y="113"/>
                    <a:pt x="22" y="125"/>
                    <a:pt x="33" y="125"/>
                  </a:cubicBezTo>
                  <a:cubicBezTo>
                    <a:pt x="37" y="125"/>
                    <a:pt x="37" y="125"/>
                    <a:pt x="40" y="121"/>
                  </a:cubicBezTo>
                  <a:lnTo>
                    <a:pt x="52" y="121"/>
                  </a:lnTo>
                  <a:cubicBezTo>
                    <a:pt x="67" y="121"/>
                    <a:pt x="74" y="132"/>
                    <a:pt x="82" y="144"/>
                  </a:cubicBezTo>
                  <a:cubicBezTo>
                    <a:pt x="85" y="147"/>
                    <a:pt x="90" y="147"/>
                    <a:pt x="97" y="151"/>
                  </a:cubicBezTo>
                  <a:cubicBezTo>
                    <a:pt x="93" y="144"/>
                    <a:pt x="93" y="139"/>
                    <a:pt x="93" y="135"/>
                  </a:cubicBezTo>
                  <a:cubicBezTo>
                    <a:pt x="100" y="121"/>
                    <a:pt x="138" y="106"/>
                    <a:pt x="100" y="80"/>
                  </a:cubicBezTo>
                  <a:cubicBezTo>
                    <a:pt x="82" y="68"/>
                    <a:pt x="93" y="16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5" name="Google Shape;42885;p28"/>
            <p:cNvSpPr/>
            <p:nvPr/>
          </p:nvSpPr>
          <p:spPr>
            <a:xfrm>
              <a:off x="-5083795" y="81748"/>
              <a:ext cx="5921" cy="5539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52" y="0"/>
                  </a:moveTo>
                  <a:cubicBezTo>
                    <a:pt x="37" y="11"/>
                    <a:pt x="18" y="26"/>
                    <a:pt x="0" y="37"/>
                  </a:cubicBezTo>
                  <a:cubicBezTo>
                    <a:pt x="26" y="48"/>
                    <a:pt x="30" y="75"/>
                    <a:pt x="30" y="101"/>
                  </a:cubicBezTo>
                  <a:lnTo>
                    <a:pt x="37" y="101"/>
                  </a:lnTo>
                  <a:cubicBezTo>
                    <a:pt x="41" y="101"/>
                    <a:pt x="49" y="97"/>
                    <a:pt x="56" y="97"/>
                  </a:cubicBezTo>
                  <a:cubicBezTo>
                    <a:pt x="63" y="93"/>
                    <a:pt x="68" y="90"/>
                    <a:pt x="75" y="90"/>
                  </a:cubicBezTo>
                  <a:cubicBezTo>
                    <a:pt x="82" y="90"/>
                    <a:pt x="90" y="97"/>
                    <a:pt x="94" y="116"/>
                  </a:cubicBezTo>
                  <a:cubicBezTo>
                    <a:pt x="97" y="112"/>
                    <a:pt x="105" y="108"/>
                    <a:pt x="108" y="101"/>
                  </a:cubicBezTo>
                  <a:cubicBezTo>
                    <a:pt x="123" y="40"/>
                    <a:pt x="116" y="3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6" name="Google Shape;42886;p28"/>
            <p:cNvSpPr/>
            <p:nvPr/>
          </p:nvSpPr>
          <p:spPr>
            <a:xfrm>
              <a:off x="-5076298" y="57252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49" y="1"/>
                  </a:moveTo>
                  <a:cubicBezTo>
                    <a:pt x="8" y="1"/>
                    <a:pt x="0" y="27"/>
                    <a:pt x="0" y="64"/>
                  </a:cubicBezTo>
                  <a:cubicBezTo>
                    <a:pt x="8" y="60"/>
                    <a:pt x="11" y="49"/>
                    <a:pt x="23" y="49"/>
                  </a:cubicBezTo>
                  <a:cubicBezTo>
                    <a:pt x="30" y="46"/>
                    <a:pt x="41" y="38"/>
                    <a:pt x="49" y="38"/>
                  </a:cubicBezTo>
                  <a:cubicBezTo>
                    <a:pt x="52" y="38"/>
                    <a:pt x="56" y="38"/>
                    <a:pt x="60" y="46"/>
                  </a:cubicBezTo>
                  <a:cubicBezTo>
                    <a:pt x="68" y="64"/>
                    <a:pt x="41" y="64"/>
                    <a:pt x="30" y="72"/>
                  </a:cubicBezTo>
                  <a:cubicBezTo>
                    <a:pt x="41" y="90"/>
                    <a:pt x="52" y="109"/>
                    <a:pt x="71" y="124"/>
                  </a:cubicBezTo>
                  <a:cubicBezTo>
                    <a:pt x="78" y="109"/>
                    <a:pt x="90" y="101"/>
                    <a:pt x="101" y="87"/>
                  </a:cubicBezTo>
                  <a:cubicBezTo>
                    <a:pt x="127" y="46"/>
                    <a:pt x="108" y="4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7" name="Google Shape;42887;p28"/>
            <p:cNvSpPr/>
            <p:nvPr/>
          </p:nvSpPr>
          <p:spPr>
            <a:xfrm>
              <a:off x="-5293704" y="96311"/>
              <a:ext cx="6828" cy="5825"/>
            </a:xfrm>
            <a:custGeom>
              <a:avLst/>
              <a:gdLst/>
              <a:ahLst/>
              <a:cxnLst/>
              <a:rect l="l" t="t" r="r" b="b"/>
              <a:pathLst>
                <a:path w="143" h="122" extrusionOk="0">
                  <a:moveTo>
                    <a:pt x="52" y="1"/>
                  </a:moveTo>
                  <a:cubicBezTo>
                    <a:pt x="41" y="1"/>
                    <a:pt x="30" y="5"/>
                    <a:pt x="23" y="16"/>
                  </a:cubicBezTo>
                  <a:cubicBezTo>
                    <a:pt x="11" y="27"/>
                    <a:pt x="0" y="42"/>
                    <a:pt x="4" y="61"/>
                  </a:cubicBezTo>
                  <a:cubicBezTo>
                    <a:pt x="4" y="61"/>
                    <a:pt x="8" y="61"/>
                    <a:pt x="8" y="65"/>
                  </a:cubicBezTo>
                  <a:lnTo>
                    <a:pt x="8" y="61"/>
                  </a:lnTo>
                  <a:cubicBezTo>
                    <a:pt x="15" y="54"/>
                    <a:pt x="23" y="49"/>
                    <a:pt x="26" y="49"/>
                  </a:cubicBezTo>
                  <a:cubicBezTo>
                    <a:pt x="34" y="49"/>
                    <a:pt x="37" y="65"/>
                    <a:pt x="41" y="72"/>
                  </a:cubicBezTo>
                  <a:cubicBezTo>
                    <a:pt x="49" y="91"/>
                    <a:pt x="23" y="106"/>
                    <a:pt x="34" y="121"/>
                  </a:cubicBezTo>
                  <a:cubicBezTo>
                    <a:pt x="45" y="117"/>
                    <a:pt x="52" y="117"/>
                    <a:pt x="63" y="117"/>
                  </a:cubicBezTo>
                  <a:lnTo>
                    <a:pt x="86" y="117"/>
                  </a:lnTo>
                  <a:cubicBezTo>
                    <a:pt x="94" y="121"/>
                    <a:pt x="101" y="121"/>
                    <a:pt x="108" y="121"/>
                  </a:cubicBezTo>
                  <a:cubicBezTo>
                    <a:pt x="120" y="121"/>
                    <a:pt x="131" y="117"/>
                    <a:pt x="142" y="113"/>
                  </a:cubicBezTo>
                  <a:cubicBezTo>
                    <a:pt x="139" y="106"/>
                    <a:pt x="135" y="106"/>
                    <a:pt x="131" y="102"/>
                  </a:cubicBezTo>
                  <a:cubicBezTo>
                    <a:pt x="108" y="84"/>
                    <a:pt x="63" y="87"/>
                    <a:pt x="78" y="42"/>
                  </a:cubicBezTo>
                  <a:cubicBezTo>
                    <a:pt x="86" y="31"/>
                    <a:pt x="97" y="20"/>
                    <a:pt x="82" y="9"/>
                  </a:cubicBezTo>
                  <a:cubicBezTo>
                    <a:pt x="71" y="5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8" name="Google Shape;42888;p28"/>
            <p:cNvSpPr/>
            <p:nvPr/>
          </p:nvSpPr>
          <p:spPr>
            <a:xfrm>
              <a:off x="-5019189" y="204895"/>
              <a:ext cx="3963" cy="8213"/>
            </a:xfrm>
            <a:custGeom>
              <a:avLst/>
              <a:gdLst/>
              <a:ahLst/>
              <a:cxnLst/>
              <a:rect l="l" t="t" r="r" b="b"/>
              <a:pathLst>
                <a:path w="83" h="172" extrusionOk="0">
                  <a:moveTo>
                    <a:pt x="30" y="0"/>
                  </a:moveTo>
                  <a:cubicBezTo>
                    <a:pt x="23" y="18"/>
                    <a:pt x="26" y="37"/>
                    <a:pt x="8" y="49"/>
                  </a:cubicBezTo>
                  <a:cubicBezTo>
                    <a:pt x="0" y="97"/>
                    <a:pt x="11" y="139"/>
                    <a:pt x="49" y="172"/>
                  </a:cubicBezTo>
                  <a:cubicBezTo>
                    <a:pt x="49" y="157"/>
                    <a:pt x="60" y="142"/>
                    <a:pt x="75" y="139"/>
                  </a:cubicBezTo>
                  <a:cubicBezTo>
                    <a:pt x="71" y="127"/>
                    <a:pt x="75" y="116"/>
                    <a:pt x="83" y="108"/>
                  </a:cubicBezTo>
                  <a:cubicBezTo>
                    <a:pt x="64" y="78"/>
                    <a:pt x="60" y="49"/>
                    <a:pt x="75" y="18"/>
                  </a:cubicBezTo>
                  <a:cubicBezTo>
                    <a:pt x="60" y="15"/>
                    <a:pt x="42" y="15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9" name="Google Shape;42889;p28"/>
            <p:cNvSpPr/>
            <p:nvPr/>
          </p:nvSpPr>
          <p:spPr>
            <a:xfrm>
              <a:off x="-5174329" y="-67710"/>
              <a:ext cx="5778" cy="5969"/>
            </a:xfrm>
            <a:custGeom>
              <a:avLst/>
              <a:gdLst/>
              <a:ahLst/>
              <a:cxnLst/>
              <a:rect l="l" t="t" r="r" b="b"/>
              <a:pathLst>
                <a:path w="121" h="125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38"/>
                    <a:pt x="27" y="53"/>
                    <a:pt x="20" y="75"/>
                  </a:cubicBezTo>
                  <a:cubicBezTo>
                    <a:pt x="4" y="120"/>
                    <a:pt x="42" y="117"/>
                    <a:pt x="68" y="125"/>
                  </a:cubicBezTo>
                  <a:cubicBezTo>
                    <a:pt x="83" y="87"/>
                    <a:pt x="120" y="57"/>
                    <a:pt x="120" y="12"/>
                  </a:cubicBezTo>
                  <a:lnTo>
                    <a:pt x="120" y="12"/>
                  </a:lnTo>
                  <a:cubicBezTo>
                    <a:pt x="98" y="20"/>
                    <a:pt x="80" y="38"/>
                    <a:pt x="57" y="38"/>
                  </a:cubicBezTo>
                  <a:cubicBezTo>
                    <a:pt x="42" y="38"/>
                    <a:pt x="27" y="30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0" name="Google Shape;42890;p28"/>
            <p:cNvSpPr/>
            <p:nvPr/>
          </p:nvSpPr>
          <p:spPr>
            <a:xfrm>
              <a:off x="-5391735" y="199165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42" y="0"/>
                  </a:moveTo>
                  <a:cubicBezTo>
                    <a:pt x="27" y="19"/>
                    <a:pt x="12" y="34"/>
                    <a:pt x="1" y="53"/>
                  </a:cubicBezTo>
                  <a:cubicBezTo>
                    <a:pt x="27" y="93"/>
                    <a:pt x="38" y="109"/>
                    <a:pt x="57" y="109"/>
                  </a:cubicBezTo>
                  <a:cubicBezTo>
                    <a:pt x="68" y="109"/>
                    <a:pt x="87" y="102"/>
                    <a:pt x="113" y="83"/>
                  </a:cubicBezTo>
                  <a:cubicBezTo>
                    <a:pt x="109" y="64"/>
                    <a:pt x="102" y="49"/>
                    <a:pt x="94" y="31"/>
                  </a:cubicBezTo>
                  <a:cubicBezTo>
                    <a:pt x="80" y="19"/>
                    <a:pt x="61" y="12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1" name="Google Shape;42891;p28"/>
            <p:cNvSpPr/>
            <p:nvPr/>
          </p:nvSpPr>
          <p:spPr>
            <a:xfrm>
              <a:off x="-5115931" y="212010"/>
              <a:ext cx="7736" cy="5061"/>
            </a:xfrm>
            <a:custGeom>
              <a:avLst/>
              <a:gdLst/>
              <a:ahLst/>
              <a:cxnLst/>
              <a:rect l="l" t="t" r="r" b="b"/>
              <a:pathLst>
                <a:path w="162" h="106" extrusionOk="0">
                  <a:moveTo>
                    <a:pt x="71" y="0"/>
                  </a:moveTo>
                  <a:cubicBezTo>
                    <a:pt x="60" y="12"/>
                    <a:pt x="49" y="12"/>
                    <a:pt x="34" y="12"/>
                  </a:cubicBezTo>
                  <a:lnTo>
                    <a:pt x="1" y="12"/>
                  </a:lnTo>
                  <a:cubicBezTo>
                    <a:pt x="4" y="16"/>
                    <a:pt x="8" y="19"/>
                    <a:pt x="11" y="23"/>
                  </a:cubicBezTo>
                  <a:cubicBezTo>
                    <a:pt x="23" y="31"/>
                    <a:pt x="34" y="38"/>
                    <a:pt x="37" y="49"/>
                  </a:cubicBezTo>
                  <a:cubicBezTo>
                    <a:pt x="63" y="86"/>
                    <a:pt x="79" y="105"/>
                    <a:pt x="101" y="105"/>
                  </a:cubicBezTo>
                  <a:cubicBezTo>
                    <a:pt x="116" y="105"/>
                    <a:pt x="131" y="102"/>
                    <a:pt x="150" y="94"/>
                  </a:cubicBezTo>
                  <a:lnTo>
                    <a:pt x="161" y="83"/>
                  </a:lnTo>
                  <a:cubicBezTo>
                    <a:pt x="158" y="79"/>
                    <a:pt x="150" y="76"/>
                    <a:pt x="150" y="71"/>
                  </a:cubicBezTo>
                  <a:cubicBezTo>
                    <a:pt x="139" y="34"/>
                    <a:pt x="71" y="53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2" name="Google Shape;42892;p28"/>
            <p:cNvSpPr/>
            <p:nvPr/>
          </p:nvSpPr>
          <p:spPr>
            <a:xfrm>
              <a:off x="-4864623" y="123099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53" y="1"/>
                  </a:moveTo>
                  <a:cubicBezTo>
                    <a:pt x="53" y="12"/>
                    <a:pt x="57" y="35"/>
                    <a:pt x="49" y="38"/>
                  </a:cubicBezTo>
                  <a:cubicBezTo>
                    <a:pt x="45" y="42"/>
                    <a:pt x="38" y="42"/>
                    <a:pt x="34" y="42"/>
                  </a:cubicBezTo>
                  <a:cubicBezTo>
                    <a:pt x="23" y="42"/>
                    <a:pt x="12" y="31"/>
                    <a:pt x="0" y="23"/>
                  </a:cubicBezTo>
                  <a:lnTo>
                    <a:pt x="0" y="23"/>
                  </a:lnTo>
                  <a:cubicBezTo>
                    <a:pt x="8" y="57"/>
                    <a:pt x="19" y="90"/>
                    <a:pt x="31" y="128"/>
                  </a:cubicBezTo>
                  <a:cubicBezTo>
                    <a:pt x="38" y="125"/>
                    <a:pt x="49" y="121"/>
                    <a:pt x="57" y="121"/>
                  </a:cubicBezTo>
                  <a:cubicBezTo>
                    <a:pt x="68" y="121"/>
                    <a:pt x="79" y="125"/>
                    <a:pt x="90" y="132"/>
                  </a:cubicBezTo>
                  <a:cubicBezTo>
                    <a:pt x="94" y="121"/>
                    <a:pt x="102" y="109"/>
                    <a:pt x="94" y="102"/>
                  </a:cubicBezTo>
                  <a:cubicBezTo>
                    <a:pt x="71" y="80"/>
                    <a:pt x="90" y="72"/>
                    <a:pt x="109" y="61"/>
                  </a:cubicBezTo>
                  <a:cubicBezTo>
                    <a:pt x="90" y="38"/>
                    <a:pt x="90" y="4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3" name="Google Shape;42893;p28"/>
            <p:cNvSpPr/>
            <p:nvPr/>
          </p:nvSpPr>
          <p:spPr>
            <a:xfrm>
              <a:off x="-5392785" y="-8213"/>
              <a:ext cx="5969" cy="4632"/>
            </a:xfrm>
            <a:custGeom>
              <a:avLst/>
              <a:gdLst/>
              <a:ahLst/>
              <a:cxnLst/>
              <a:rect l="l" t="t" r="r" b="b"/>
              <a:pathLst>
                <a:path w="125" h="97" extrusionOk="0">
                  <a:moveTo>
                    <a:pt x="68" y="0"/>
                  </a:moveTo>
                  <a:cubicBezTo>
                    <a:pt x="42" y="0"/>
                    <a:pt x="26" y="40"/>
                    <a:pt x="0" y="52"/>
                  </a:cubicBezTo>
                  <a:cubicBezTo>
                    <a:pt x="26" y="59"/>
                    <a:pt x="45" y="97"/>
                    <a:pt x="71" y="97"/>
                  </a:cubicBezTo>
                  <a:cubicBezTo>
                    <a:pt x="83" y="97"/>
                    <a:pt x="90" y="93"/>
                    <a:pt x="102" y="78"/>
                  </a:cubicBezTo>
                  <a:cubicBezTo>
                    <a:pt x="124" y="59"/>
                    <a:pt x="116" y="26"/>
                    <a:pt x="94" y="11"/>
                  </a:cubicBezTo>
                  <a:cubicBezTo>
                    <a:pt x="86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4" name="Google Shape;42894;p28"/>
            <p:cNvSpPr/>
            <p:nvPr/>
          </p:nvSpPr>
          <p:spPr>
            <a:xfrm>
              <a:off x="-5294420" y="-102329"/>
              <a:ext cx="5921" cy="5443"/>
            </a:xfrm>
            <a:custGeom>
              <a:avLst/>
              <a:gdLst/>
              <a:ahLst/>
              <a:cxnLst/>
              <a:rect l="l" t="t" r="r" b="b"/>
              <a:pathLst>
                <a:path w="124" h="114" extrusionOk="0">
                  <a:moveTo>
                    <a:pt x="71" y="1"/>
                  </a:moveTo>
                  <a:cubicBezTo>
                    <a:pt x="56" y="1"/>
                    <a:pt x="38" y="8"/>
                    <a:pt x="19" y="20"/>
                  </a:cubicBezTo>
                  <a:cubicBezTo>
                    <a:pt x="0" y="30"/>
                    <a:pt x="11" y="42"/>
                    <a:pt x="19" y="53"/>
                  </a:cubicBezTo>
                  <a:lnTo>
                    <a:pt x="49" y="53"/>
                  </a:lnTo>
                  <a:cubicBezTo>
                    <a:pt x="64" y="53"/>
                    <a:pt x="71" y="57"/>
                    <a:pt x="71" y="83"/>
                  </a:cubicBezTo>
                  <a:cubicBezTo>
                    <a:pt x="71" y="94"/>
                    <a:pt x="86" y="101"/>
                    <a:pt x="93" y="113"/>
                  </a:cubicBezTo>
                  <a:cubicBezTo>
                    <a:pt x="101" y="113"/>
                    <a:pt x="109" y="109"/>
                    <a:pt x="116" y="109"/>
                  </a:cubicBezTo>
                  <a:cubicBezTo>
                    <a:pt x="119" y="98"/>
                    <a:pt x="123" y="87"/>
                    <a:pt x="123" y="72"/>
                  </a:cubicBezTo>
                  <a:cubicBezTo>
                    <a:pt x="119" y="27"/>
                    <a:pt x="101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5" name="Google Shape;42895;p28"/>
            <p:cNvSpPr/>
            <p:nvPr/>
          </p:nvSpPr>
          <p:spPr>
            <a:xfrm>
              <a:off x="-5209807" y="240230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67" y="1"/>
                  </a:moveTo>
                  <a:cubicBezTo>
                    <a:pt x="64" y="18"/>
                    <a:pt x="60" y="37"/>
                    <a:pt x="45" y="45"/>
                  </a:cubicBezTo>
                  <a:cubicBezTo>
                    <a:pt x="11" y="63"/>
                    <a:pt x="0" y="97"/>
                    <a:pt x="11" y="123"/>
                  </a:cubicBezTo>
                  <a:cubicBezTo>
                    <a:pt x="19" y="142"/>
                    <a:pt x="45" y="149"/>
                    <a:pt x="71" y="149"/>
                  </a:cubicBezTo>
                  <a:lnTo>
                    <a:pt x="83" y="149"/>
                  </a:lnTo>
                  <a:cubicBezTo>
                    <a:pt x="71" y="120"/>
                    <a:pt x="109" y="108"/>
                    <a:pt x="109" y="82"/>
                  </a:cubicBezTo>
                  <a:lnTo>
                    <a:pt x="105" y="82"/>
                  </a:lnTo>
                  <a:cubicBezTo>
                    <a:pt x="67" y="82"/>
                    <a:pt x="45" y="71"/>
                    <a:pt x="74" y="30"/>
                  </a:cubicBezTo>
                  <a:cubicBezTo>
                    <a:pt x="86" y="18"/>
                    <a:pt x="74" y="8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6" name="Google Shape;42896;p28"/>
            <p:cNvSpPr/>
            <p:nvPr/>
          </p:nvSpPr>
          <p:spPr>
            <a:xfrm>
              <a:off x="-5357976" y="193817"/>
              <a:ext cx="7736" cy="3963"/>
            </a:xfrm>
            <a:custGeom>
              <a:avLst/>
              <a:gdLst/>
              <a:ahLst/>
              <a:cxnLst/>
              <a:rect l="l" t="t" r="r" b="b"/>
              <a:pathLst>
                <a:path w="162" h="83" extrusionOk="0">
                  <a:moveTo>
                    <a:pt x="82" y="0"/>
                  </a:moveTo>
                  <a:cubicBezTo>
                    <a:pt x="46" y="0"/>
                    <a:pt x="15" y="15"/>
                    <a:pt x="1" y="41"/>
                  </a:cubicBezTo>
                  <a:cubicBezTo>
                    <a:pt x="4" y="41"/>
                    <a:pt x="8" y="38"/>
                    <a:pt x="11" y="38"/>
                  </a:cubicBezTo>
                  <a:cubicBezTo>
                    <a:pt x="23" y="38"/>
                    <a:pt x="30" y="45"/>
                    <a:pt x="37" y="48"/>
                  </a:cubicBezTo>
                  <a:lnTo>
                    <a:pt x="60" y="48"/>
                  </a:lnTo>
                  <a:cubicBezTo>
                    <a:pt x="90" y="48"/>
                    <a:pt x="116" y="67"/>
                    <a:pt x="146" y="83"/>
                  </a:cubicBezTo>
                  <a:lnTo>
                    <a:pt x="150" y="83"/>
                  </a:lnTo>
                  <a:cubicBezTo>
                    <a:pt x="158" y="45"/>
                    <a:pt x="161" y="15"/>
                    <a:pt x="116" y="4"/>
                  </a:cubicBezTo>
                  <a:cubicBezTo>
                    <a:pt x="105" y="0"/>
                    <a:pt x="94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7" name="Google Shape;42897;p28"/>
            <p:cNvSpPr/>
            <p:nvPr/>
          </p:nvSpPr>
          <p:spPr>
            <a:xfrm>
              <a:off x="-5052949" y="-107677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76" y="1"/>
                  </a:moveTo>
                  <a:cubicBezTo>
                    <a:pt x="64" y="38"/>
                    <a:pt x="38" y="64"/>
                    <a:pt x="5" y="82"/>
                  </a:cubicBezTo>
                  <a:cubicBezTo>
                    <a:pt x="5" y="94"/>
                    <a:pt x="0" y="105"/>
                    <a:pt x="0" y="116"/>
                  </a:cubicBezTo>
                  <a:cubicBezTo>
                    <a:pt x="16" y="116"/>
                    <a:pt x="34" y="109"/>
                    <a:pt x="50" y="109"/>
                  </a:cubicBezTo>
                  <a:cubicBezTo>
                    <a:pt x="57" y="109"/>
                    <a:pt x="68" y="109"/>
                    <a:pt x="76" y="120"/>
                  </a:cubicBezTo>
                  <a:cubicBezTo>
                    <a:pt x="76" y="82"/>
                    <a:pt x="109" y="90"/>
                    <a:pt x="128" y="82"/>
                  </a:cubicBezTo>
                  <a:cubicBezTo>
                    <a:pt x="128" y="42"/>
                    <a:pt x="90" y="27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8" name="Google Shape;42898;p28"/>
            <p:cNvSpPr/>
            <p:nvPr/>
          </p:nvSpPr>
          <p:spPr>
            <a:xfrm>
              <a:off x="-4923546" y="118467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9" y="1"/>
                  </a:moveTo>
                  <a:lnTo>
                    <a:pt x="9" y="1"/>
                  </a:lnTo>
                  <a:cubicBezTo>
                    <a:pt x="4" y="23"/>
                    <a:pt x="4" y="46"/>
                    <a:pt x="31" y="68"/>
                  </a:cubicBezTo>
                  <a:lnTo>
                    <a:pt x="31" y="72"/>
                  </a:lnTo>
                  <a:cubicBezTo>
                    <a:pt x="35" y="91"/>
                    <a:pt x="1" y="113"/>
                    <a:pt x="42" y="120"/>
                  </a:cubicBezTo>
                  <a:cubicBezTo>
                    <a:pt x="64" y="128"/>
                    <a:pt x="87" y="143"/>
                    <a:pt x="113" y="143"/>
                  </a:cubicBezTo>
                  <a:cubicBezTo>
                    <a:pt x="121" y="143"/>
                    <a:pt x="128" y="143"/>
                    <a:pt x="132" y="139"/>
                  </a:cubicBezTo>
                  <a:cubicBezTo>
                    <a:pt x="128" y="128"/>
                    <a:pt x="116" y="101"/>
                    <a:pt x="116" y="101"/>
                  </a:cubicBezTo>
                  <a:cubicBezTo>
                    <a:pt x="109" y="106"/>
                    <a:pt x="106" y="106"/>
                    <a:pt x="98" y="106"/>
                  </a:cubicBezTo>
                  <a:cubicBezTo>
                    <a:pt x="68" y="106"/>
                    <a:pt x="64" y="72"/>
                    <a:pt x="64" y="53"/>
                  </a:cubicBezTo>
                  <a:cubicBezTo>
                    <a:pt x="61" y="16"/>
                    <a:pt x="27" y="20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9" name="Google Shape;42899;p28"/>
            <p:cNvSpPr/>
            <p:nvPr/>
          </p:nvSpPr>
          <p:spPr>
            <a:xfrm>
              <a:off x="-5171846" y="-12429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73" y="1"/>
                  </a:moveTo>
                  <a:cubicBezTo>
                    <a:pt x="50" y="9"/>
                    <a:pt x="31" y="16"/>
                    <a:pt x="12" y="23"/>
                  </a:cubicBezTo>
                  <a:cubicBezTo>
                    <a:pt x="1" y="61"/>
                    <a:pt x="38" y="68"/>
                    <a:pt x="57" y="90"/>
                  </a:cubicBezTo>
                  <a:cubicBezTo>
                    <a:pt x="57" y="90"/>
                    <a:pt x="61" y="94"/>
                    <a:pt x="68" y="94"/>
                  </a:cubicBezTo>
                  <a:cubicBezTo>
                    <a:pt x="87" y="94"/>
                    <a:pt x="117" y="64"/>
                    <a:pt x="117" y="35"/>
                  </a:cubicBezTo>
                  <a:cubicBezTo>
                    <a:pt x="106" y="23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0" name="Google Shape;42900;p28"/>
            <p:cNvSpPr/>
            <p:nvPr/>
          </p:nvSpPr>
          <p:spPr>
            <a:xfrm>
              <a:off x="-5073624" y="-35574"/>
              <a:ext cx="4632" cy="5396"/>
            </a:xfrm>
            <a:custGeom>
              <a:avLst/>
              <a:gdLst/>
              <a:ahLst/>
              <a:cxnLst/>
              <a:rect l="l" t="t" r="r" b="b"/>
              <a:pathLst>
                <a:path w="97" h="113" extrusionOk="0">
                  <a:moveTo>
                    <a:pt x="38" y="1"/>
                  </a:moveTo>
                  <a:cubicBezTo>
                    <a:pt x="34" y="1"/>
                    <a:pt x="26" y="4"/>
                    <a:pt x="19" y="8"/>
                  </a:cubicBezTo>
                  <a:cubicBezTo>
                    <a:pt x="0" y="19"/>
                    <a:pt x="7" y="42"/>
                    <a:pt x="7" y="57"/>
                  </a:cubicBezTo>
                  <a:cubicBezTo>
                    <a:pt x="12" y="87"/>
                    <a:pt x="34" y="98"/>
                    <a:pt x="67" y="113"/>
                  </a:cubicBezTo>
                  <a:cubicBezTo>
                    <a:pt x="75" y="90"/>
                    <a:pt x="83" y="75"/>
                    <a:pt x="90" y="61"/>
                  </a:cubicBezTo>
                  <a:cubicBezTo>
                    <a:pt x="93" y="42"/>
                    <a:pt x="97" y="23"/>
                    <a:pt x="75" y="16"/>
                  </a:cubicBezTo>
                  <a:cubicBezTo>
                    <a:pt x="64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1" name="Google Shape;42901;p28"/>
            <p:cNvSpPr/>
            <p:nvPr/>
          </p:nvSpPr>
          <p:spPr>
            <a:xfrm>
              <a:off x="-4988868" y="-162446"/>
              <a:ext cx="5969" cy="5157"/>
            </a:xfrm>
            <a:custGeom>
              <a:avLst/>
              <a:gdLst/>
              <a:ahLst/>
              <a:cxnLst/>
              <a:rect l="l" t="t" r="r" b="b"/>
              <a:pathLst>
                <a:path w="125" h="108" extrusionOk="0">
                  <a:moveTo>
                    <a:pt x="68" y="0"/>
                  </a:moveTo>
                  <a:cubicBezTo>
                    <a:pt x="38" y="4"/>
                    <a:pt x="27" y="18"/>
                    <a:pt x="31" y="45"/>
                  </a:cubicBezTo>
                  <a:cubicBezTo>
                    <a:pt x="38" y="71"/>
                    <a:pt x="9" y="68"/>
                    <a:pt x="1" y="82"/>
                  </a:cubicBezTo>
                  <a:cubicBezTo>
                    <a:pt x="4" y="86"/>
                    <a:pt x="12" y="90"/>
                    <a:pt x="19" y="90"/>
                  </a:cubicBezTo>
                  <a:cubicBezTo>
                    <a:pt x="27" y="90"/>
                    <a:pt x="35" y="86"/>
                    <a:pt x="38" y="82"/>
                  </a:cubicBezTo>
                  <a:cubicBezTo>
                    <a:pt x="45" y="78"/>
                    <a:pt x="49" y="75"/>
                    <a:pt x="49" y="75"/>
                  </a:cubicBezTo>
                  <a:cubicBezTo>
                    <a:pt x="61" y="101"/>
                    <a:pt x="68" y="108"/>
                    <a:pt x="76" y="108"/>
                  </a:cubicBezTo>
                  <a:cubicBezTo>
                    <a:pt x="90" y="108"/>
                    <a:pt x="105" y="82"/>
                    <a:pt x="121" y="75"/>
                  </a:cubicBezTo>
                  <a:cubicBezTo>
                    <a:pt x="121" y="63"/>
                    <a:pt x="124" y="49"/>
                    <a:pt x="116" y="41"/>
                  </a:cubicBezTo>
                  <a:cubicBezTo>
                    <a:pt x="105" y="23"/>
                    <a:pt x="9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2" name="Google Shape;42902;p28"/>
            <p:cNvSpPr/>
            <p:nvPr/>
          </p:nvSpPr>
          <p:spPr>
            <a:xfrm>
              <a:off x="-4948328" y="-49326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64" y="1"/>
                  </a:moveTo>
                  <a:lnTo>
                    <a:pt x="64" y="1"/>
                  </a:lnTo>
                  <a:cubicBezTo>
                    <a:pt x="68" y="27"/>
                    <a:pt x="41" y="31"/>
                    <a:pt x="30" y="46"/>
                  </a:cubicBezTo>
                  <a:cubicBezTo>
                    <a:pt x="19" y="68"/>
                    <a:pt x="12" y="87"/>
                    <a:pt x="0" y="106"/>
                  </a:cubicBezTo>
                  <a:cubicBezTo>
                    <a:pt x="19" y="98"/>
                    <a:pt x="34" y="94"/>
                    <a:pt x="49" y="94"/>
                  </a:cubicBezTo>
                  <a:cubicBezTo>
                    <a:pt x="64" y="94"/>
                    <a:pt x="79" y="98"/>
                    <a:pt x="90" y="116"/>
                  </a:cubicBezTo>
                  <a:cubicBezTo>
                    <a:pt x="94" y="121"/>
                    <a:pt x="97" y="124"/>
                    <a:pt x="102" y="128"/>
                  </a:cubicBezTo>
                  <a:cubicBezTo>
                    <a:pt x="109" y="113"/>
                    <a:pt x="105" y="98"/>
                    <a:pt x="97" y="83"/>
                  </a:cubicBezTo>
                  <a:cubicBezTo>
                    <a:pt x="90" y="61"/>
                    <a:pt x="102" y="49"/>
                    <a:pt x="124" y="49"/>
                  </a:cubicBezTo>
                  <a:lnTo>
                    <a:pt x="128" y="49"/>
                  </a:lnTo>
                  <a:cubicBezTo>
                    <a:pt x="128" y="4"/>
                    <a:pt x="83" y="19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3" name="Google Shape;42903;p28"/>
            <p:cNvSpPr/>
            <p:nvPr/>
          </p:nvSpPr>
          <p:spPr>
            <a:xfrm>
              <a:off x="-5160577" y="159532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68" y="0"/>
                  </a:moveTo>
                  <a:cubicBezTo>
                    <a:pt x="56" y="0"/>
                    <a:pt x="46" y="4"/>
                    <a:pt x="30" y="12"/>
                  </a:cubicBezTo>
                  <a:cubicBezTo>
                    <a:pt x="12" y="16"/>
                    <a:pt x="1" y="26"/>
                    <a:pt x="1" y="45"/>
                  </a:cubicBezTo>
                  <a:cubicBezTo>
                    <a:pt x="12" y="53"/>
                    <a:pt x="20" y="64"/>
                    <a:pt x="16" y="76"/>
                  </a:cubicBezTo>
                  <a:cubicBezTo>
                    <a:pt x="27" y="83"/>
                    <a:pt x="38" y="86"/>
                    <a:pt x="49" y="86"/>
                  </a:cubicBezTo>
                  <a:cubicBezTo>
                    <a:pt x="79" y="86"/>
                    <a:pt x="98" y="64"/>
                    <a:pt x="116" y="45"/>
                  </a:cubicBezTo>
                  <a:cubicBezTo>
                    <a:pt x="109" y="16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4" name="Google Shape;42904;p28"/>
            <p:cNvSpPr/>
            <p:nvPr/>
          </p:nvSpPr>
          <p:spPr>
            <a:xfrm>
              <a:off x="-5146968" y="-123721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56" y="0"/>
                    <a:pt x="41" y="26"/>
                    <a:pt x="26" y="37"/>
                  </a:cubicBezTo>
                  <a:cubicBezTo>
                    <a:pt x="0" y="52"/>
                    <a:pt x="15" y="75"/>
                    <a:pt x="30" y="86"/>
                  </a:cubicBezTo>
                  <a:cubicBezTo>
                    <a:pt x="41" y="94"/>
                    <a:pt x="56" y="101"/>
                    <a:pt x="71" y="101"/>
                  </a:cubicBezTo>
                  <a:cubicBezTo>
                    <a:pt x="82" y="101"/>
                    <a:pt x="90" y="97"/>
                    <a:pt x="101" y="86"/>
                  </a:cubicBezTo>
                  <a:cubicBezTo>
                    <a:pt x="116" y="64"/>
                    <a:pt x="123" y="33"/>
                    <a:pt x="85" y="4"/>
                  </a:cubicBezTo>
                  <a:cubicBezTo>
                    <a:pt x="82" y="0"/>
                    <a:pt x="78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5" name="Google Shape;42905;p28"/>
            <p:cNvSpPr/>
            <p:nvPr/>
          </p:nvSpPr>
          <p:spPr>
            <a:xfrm>
              <a:off x="-5177719" y="251260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132" y="1"/>
                  </a:moveTo>
                  <a:lnTo>
                    <a:pt x="132" y="1"/>
                  </a:lnTo>
                  <a:cubicBezTo>
                    <a:pt x="87" y="16"/>
                    <a:pt x="46" y="20"/>
                    <a:pt x="1" y="23"/>
                  </a:cubicBezTo>
                  <a:cubicBezTo>
                    <a:pt x="23" y="39"/>
                    <a:pt x="42" y="49"/>
                    <a:pt x="68" y="49"/>
                  </a:cubicBezTo>
                  <a:cubicBezTo>
                    <a:pt x="79" y="49"/>
                    <a:pt x="87" y="46"/>
                    <a:pt x="98" y="42"/>
                  </a:cubicBezTo>
                  <a:lnTo>
                    <a:pt x="98" y="42"/>
                  </a:lnTo>
                  <a:cubicBezTo>
                    <a:pt x="109" y="87"/>
                    <a:pt x="49" y="91"/>
                    <a:pt x="61" y="132"/>
                  </a:cubicBezTo>
                  <a:lnTo>
                    <a:pt x="65" y="132"/>
                  </a:lnTo>
                  <a:cubicBezTo>
                    <a:pt x="98" y="120"/>
                    <a:pt x="128" y="101"/>
                    <a:pt x="143" y="61"/>
                  </a:cubicBezTo>
                  <a:cubicBezTo>
                    <a:pt x="146" y="42"/>
                    <a:pt x="128" y="34"/>
                    <a:pt x="120" y="23"/>
                  </a:cubicBezTo>
                  <a:cubicBezTo>
                    <a:pt x="117" y="16"/>
                    <a:pt x="117" y="12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6" name="Google Shape;42906;p28"/>
            <p:cNvSpPr/>
            <p:nvPr/>
          </p:nvSpPr>
          <p:spPr>
            <a:xfrm>
              <a:off x="-5172324" y="-128734"/>
              <a:ext cx="4632" cy="5587"/>
            </a:xfrm>
            <a:custGeom>
              <a:avLst/>
              <a:gdLst/>
              <a:ahLst/>
              <a:cxnLst/>
              <a:rect l="l" t="t" r="r" b="b"/>
              <a:pathLst>
                <a:path w="97" h="117" extrusionOk="0">
                  <a:moveTo>
                    <a:pt x="41" y="0"/>
                  </a:moveTo>
                  <a:cubicBezTo>
                    <a:pt x="38" y="19"/>
                    <a:pt x="26" y="30"/>
                    <a:pt x="11" y="34"/>
                  </a:cubicBezTo>
                  <a:cubicBezTo>
                    <a:pt x="11" y="64"/>
                    <a:pt x="0" y="94"/>
                    <a:pt x="22" y="116"/>
                  </a:cubicBezTo>
                  <a:cubicBezTo>
                    <a:pt x="41" y="109"/>
                    <a:pt x="60" y="102"/>
                    <a:pt x="83" y="94"/>
                  </a:cubicBezTo>
                  <a:cubicBezTo>
                    <a:pt x="83" y="68"/>
                    <a:pt x="97" y="38"/>
                    <a:pt x="83" y="8"/>
                  </a:cubicBezTo>
                  <a:cubicBezTo>
                    <a:pt x="74" y="0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7" name="Google Shape;42907;p28"/>
            <p:cNvSpPr/>
            <p:nvPr/>
          </p:nvSpPr>
          <p:spPr>
            <a:xfrm>
              <a:off x="-5020622" y="114934"/>
              <a:ext cx="4536" cy="7688"/>
            </a:xfrm>
            <a:custGeom>
              <a:avLst/>
              <a:gdLst/>
              <a:ahLst/>
              <a:cxnLst/>
              <a:rect l="l" t="t" r="r" b="b"/>
              <a:pathLst>
                <a:path w="95" h="161" extrusionOk="0">
                  <a:moveTo>
                    <a:pt x="60" y="0"/>
                  </a:moveTo>
                  <a:cubicBezTo>
                    <a:pt x="41" y="18"/>
                    <a:pt x="12" y="23"/>
                    <a:pt x="1" y="49"/>
                  </a:cubicBezTo>
                  <a:cubicBezTo>
                    <a:pt x="19" y="86"/>
                    <a:pt x="34" y="120"/>
                    <a:pt x="12" y="157"/>
                  </a:cubicBezTo>
                  <a:cubicBezTo>
                    <a:pt x="15" y="161"/>
                    <a:pt x="19" y="161"/>
                    <a:pt x="19" y="161"/>
                  </a:cubicBezTo>
                  <a:cubicBezTo>
                    <a:pt x="27" y="161"/>
                    <a:pt x="30" y="157"/>
                    <a:pt x="34" y="153"/>
                  </a:cubicBezTo>
                  <a:cubicBezTo>
                    <a:pt x="53" y="130"/>
                    <a:pt x="72" y="108"/>
                    <a:pt x="90" y="82"/>
                  </a:cubicBezTo>
                  <a:cubicBezTo>
                    <a:pt x="82" y="75"/>
                    <a:pt x="72" y="68"/>
                    <a:pt x="64" y="60"/>
                  </a:cubicBezTo>
                  <a:cubicBezTo>
                    <a:pt x="53" y="52"/>
                    <a:pt x="49" y="41"/>
                    <a:pt x="60" y="34"/>
                  </a:cubicBezTo>
                  <a:cubicBezTo>
                    <a:pt x="60" y="34"/>
                    <a:pt x="64" y="30"/>
                    <a:pt x="68" y="30"/>
                  </a:cubicBezTo>
                  <a:cubicBezTo>
                    <a:pt x="75" y="30"/>
                    <a:pt x="79" y="37"/>
                    <a:pt x="86" y="37"/>
                  </a:cubicBezTo>
                  <a:cubicBezTo>
                    <a:pt x="90" y="34"/>
                    <a:pt x="94" y="30"/>
                    <a:pt x="94" y="26"/>
                  </a:cubicBezTo>
                  <a:cubicBezTo>
                    <a:pt x="82" y="18"/>
                    <a:pt x="72" y="8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8" name="Google Shape;42908;p28"/>
            <p:cNvSpPr/>
            <p:nvPr/>
          </p:nvSpPr>
          <p:spPr>
            <a:xfrm>
              <a:off x="-5160386" y="155044"/>
              <a:ext cx="6637" cy="6685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45" y="1"/>
                  </a:moveTo>
                  <a:lnTo>
                    <a:pt x="45" y="1"/>
                  </a:lnTo>
                  <a:cubicBezTo>
                    <a:pt x="64" y="35"/>
                    <a:pt x="83" y="68"/>
                    <a:pt x="23" y="80"/>
                  </a:cubicBezTo>
                  <a:cubicBezTo>
                    <a:pt x="0" y="84"/>
                    <a:pt x="19" y="98"/>
                    <a:pt x="26" y="106"/>
                  </a:cubicBezTo>
                  <a:cubicBezTo>
                    <a:pt x="42" y="98"/>
                    <a:pt x="52" y="94"/>
                    <a:pt x="64" y="94"/>
                  </a:cubicBezTo>
                  <a:cubicBezTo>
                    <a:pt x="86" y="94"/>
                    <a:pt x="105" y="110"/>
                    <a:pt x="112" y="139"/>
                  </a:cubicBezTo>
                  <a:cubicBezTo>
                    <a:pt x="139" y="57"/>
                    <a:pt x="124" y="27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9" name="Google Shape;42909;p28"/>
            <p:cNvSpPr/>
            <p:nvPr/>
          </p:nvSpPr>
          <p:spPr>
            <a:xfrm>
              <a:off x="-4998848" y="3533"/>
              <a:ext cx="6112" cy="5396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83" y="1"/>
                  </a:moveTo>
                  <a:cubicBezTo>
                    <a:pt x="38" y="1"/>
                    <a:pt x="38" y="75"/>
                    <a:pt x="0" y="90"/>
                  </a:cubicBezTo>
                  <a:cubicBezTo>
                    <a:pt x="19" y="98"/>
                    <a:pt x="34" y="105"/>
                    <a:pt x="49" y="113"/>
                  </a:cubicBezTo>
                  <a:cubicBezTo>
                    <a:pt x="61" y="68"/>
                    <a:pt x="123" y="72"/>
                    <a:pt x="128" y="19"/>
                  </a:cubicBezTo>
                  <a:cubicBezTo>
                    <a:pt x="109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0" name="Google Shape;42910;p28"/>
            <p:cNvSpPr/>
            <p:nvPr/>
          </p:nvSpPr>
          <p:spPr>
            <a:xfrm>
              <a:off x="-5011549" y="211675"/>
              <a:ext cx="5443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61" y="0"/>
                  </a:moveTo>
                  <a:cubicBezTo>
                    <a:pt x="53" y="0"/>
                    <a:pt x="42" y="7"/>
                    <a:pt x="31" y="11"/>
                  </a:cubicBezTo>
                  <a:cubicBezTo>
                    <a:pt x="23" y="15"/>
                    <a:pt x="16" y="23"/>
                    <a:pt x="8" y="26"/>
                  </a:cubicBezTo>
                  <a:cubicBezTo>
                    <a:pt x="1" y="45"/>
                    <a:pt x="5" y="60"/>
                    <a:pt x="13" y="75"/>
                  </a:cubicBezTo>
                  <a:cubicBezTo>
                    <a:pt x="42" y="112"/>
                    <a:pt x="57" y="131"/>
                    <a:pt x="68" y="131"/>
                  </a:cubicBezTo>
                  <a:cubicBezTo>
                    <a:pt x="80" y="131"/>
                    <a:pt x="91" y="116"/>
                    <a:pt x="113" y="93"/>
                  </a:cubicBezTo>
                  <a:cubicBezTo>
                    <a:pt x="80" y="90"/>
                    <a:pt x="65" y="67"/>
                    <a:pt x="42" y="49"/>
                  </a:cubicBezTo>
                  <a:cubicBezTo>
                    <a:pt x="49" y="26"/>
                    <a:pt x="87" y="45"/>
                    <a:pt x="80" y="19"/>
                  </a:cubicBezTo>
                  <a:cubicBezTo>
                    <a:pt x="75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1" name="Google Shape;42911;p28"/>
            <p:cNvSpPr/>
            <p:nvPr/>
          </p:nvSpPr>
          <p:spPr>
            <a:xfrm>
              <a:off x="-5053140" y="-102472"/>
              <a:ext cx="5396" cy="4298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54" y="0"/>
                  </a:moveTo>
                  <a:cubicBezTo>
                    <a:pt x="38" y="0"/>
                    <a:pt x="20" y="7"/>
                    <a:pt x="4" y="7"/>
                  </a:cubicBezTo>
                  <a:cubicBezTo>
                    <a:pt x="1" y="37"/>
                    <a:pt x="31" y="82"/>
                    <a:pt x="64" y="90"/>
                  </a:cubicBezTo>
                  <a:lnTo>
                    <a:pt x="76" y="90"/>
                  </a:lnTo>
                  <a:cubicBezTo>
                    <a:pt x="106" y="90"/>
                    <a:pt x="102" y="56"/>
                    <a:pt x="113" y="41"/>
                  </a:cubicBezTo>
                  <a:cubicBezTo>
                    <a:pt x="102" y="30"/>
                    <a:pt x="76" y="41"/>
                    <a:pt x="80" y="11"/>
                  </a:cubicBezTo>
                  <a:cubicBezTo>
                    <a:pt x="72" y="0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2" name="Google Shape;42912;p28"/>
            <p:cNvSpPr/>
            <p:nvPr/>
          </p:nvSpPr>
          <p:spPr>
            <a:xfrm>
              <a:off x="-5336536" y="15671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30" y="18"/>
                    <a:pt x="26" y="30"/>
                    <a:pt x="18" y="40"/>
                  </a:cubicBezTo>
                  <a:cubicBezTo>
                    <a:pt x="7" y="67"/>
                    <a:pt x="0" y="93"/>
                    <a:pt x="30" y="108"/>
                  </a:cubicBezTo>
                  <a:cubicBezTo>
                    <a:pt x="41" y="112"/>
                    <a:pt x="49" y="112"/>
                    <a:pt x="56" y="112"/>
                  </a:cubicBezTo>
                  <a:cubicBezTo>
                    <a:pt x="78" y="112"/>
                    <a:pt x="97" y="104"/>
                    <a:pt x="104" y="90"/>
                  </a:cubicBezTo>
                  <a:cubicBezTo>
                    <a:pt x="123" y="67"/>
                    <a:pt x="90" y="52"/>
                    <a:pt x="75" y="37"/>
                  </a:cubicBezTo>
                  <a:cubicBezTo>
                    <a:pt x="63" y="26"/>
                    <a:pt x="52" y="1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3" name="Google Shape;42913;p28"/>
            <p:cNvSpPr/>
            <p:nvPr/>
          </p:nvSpPr>
          <p:spPr>
            <a:xfrm>
              <a:off x="-4988868" y="-19673"/>
              <a:ext cx="6494" cy="7354"/>
            </a:xfrm>
            <a:custGeom>
              <a:avLst/>
              <a:gdLst/>
              <a:ahLst/>
              <a:cxnLst/>
              <a:rect l="l" t="t" r="r" b="b"/>
              <a:pathLst>
                <a:path w="136" h="154" extrusionOk="0">
                  <a:moveTo>
                    <a:pt x="113" y="0"/>
                  </a:moveTo>
                  <a:cubicBezTo>
                    <a:pt x="109" y="0"/>
                    <a:pt x="105" y="0"/>
                    <a:pt x="102" y="4"/>
                  </a:cubicBezTo>
                  <a:cubicBezTo>
                    <a:pt x="94" y="11"/>
                    <a:pt x="87" y="19"/>
                    <a:pt x="83" y="27"/>
                  </a:cubicBezTo>
                  <a:lnTo>
                    <a:pt x="79" y="27"/>
                  </a:lnTo>
                  <a:cubicBezTo>
                    <a:pt x="71" y="27"/>
                    <a:pt x="68" y="27"/>
                    <a:pt x="64" y="23"/>
                  </a:cubicBezTo>
                  <a:lnTo>
                    <a:pt x="61" y="23"/>
                  </a:lnTo>
                  <a:cubicBezTo>
                    <a:pt x="35" y="23"/>
                    <a:pt x="45" y="56"/>
                    <a:pt x="38" y="75"/>
                  </a:cubicBezTo>
                  <a:cubicBezTo>
                    <a:pt x="27" y="101"/>
                    <a:pt x="1" y="120"/>
                    <a:pt x="19" y="154"/>
                  </a:cubicBezTo>
                  <a:cubicBezTo>
                    <a:pt x="31" y="139"/>
                    <a:pt x="38" y="116"/>
                    <a:pt x="53" y="109"/>
                  </a:cubicBezTo>
                  <a:cubicBezTo>
                    <a:pt x="79" y="97"/>
                    <a:pt x="102" y="83"/>
                    <a:pt x="102" y="61"/>
                  </a:cubicBezTo>
                  <a:cubicBezTo>
                    <a:pt x="98" y="30"/>
                    <a:pt x="109" y="19"/>
                    <a:pt x="135" y="8"/>
                  </a:cubicBezTo>
                  <a:cubicBezTo>
                    <a:pt x="128" y="4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4" name="Google Shape;42914;p28"/>
            <p:cNvSpPr/>
            <p:nvPr/>
          </p:nvSpPr>
          <p:spPr>
            <a:xfrm>
              <a:off x="-5068467" y="7831"/>
              <a:ext cx="5396" cy="4107"/>
            </a:xfrm>
            <a:custGeom>
              <a:avLst/>
              <a:gdLst/>
              <a:ahLst/>
              <a:cxnLst/>
              <a:rect l="l" t="t" r="r" b="b"/>
              <a:pathLst>
                <a:path w="113" h="86" extrusionOk="0">
                  <a:moveTo>
                    <a:pt x="61" y="0"/>
                  </a:moveTo>
                  <a:cubicBezTo>
                    <a:pt x="45" y="0"/>
                    <a:pt x="30" y="4"/>
                    <a:pt x="19" y="15"/>
                  </a:cubicBezTo>
                  <a:cubicBezTo>
                    <a:pt x="1" y="37"/>
                    <a:pt x="8" y="56"/>
                    <a:pt x="27" y="75"/>
                  </a:cubicBezTo>
                  <a:cubicBezTo>
                    <a:pt x="38" y="82"/>
                    <a:pt x="49" y="86"/>
                    <a:pt x="56" y="86"/>
                  </a:cubicBezTo>
                  <a:cubicBezTo>
                    <a:pt x="71" y="86"/>
                    <a:pt x="83" y="79"/>
                    <a:pt x="94" y="68"/>
                  </a:cubicBezTo>
                  <a:cubicBezTo>
                    <a:pt x="109" y="45"/>
                    <a:pt x="113" y="23"/>
                    <a:pt x="90" y="8"/>
                  </a:cubicBezTo>
                  <a:cubicBezTo>
                    <a:pt x="79" y="4"/>
                    <a:pt x="68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5" name="Google Shape;42915;p28"/>
            <p:cNvSpPr/>
            <p:nvPr/>
          </p:nvSpPr>
          <p:spPr>
            <a:xfrm>
              <a:off x="-5353010" y="27981"/>
              <a:ext cx="6637" cy="4298"/>
            </a:xfrm>
            <a:custGeom>
              <a:avLst/>
              <a:gdLst/>
              <a:ahLst/>
              <a:cxnLst/>
              <a:rect l="l" t="t" r="r" b="b"/>
              <a:pathLst>
                <a:path w="139" h="90" extrusionOk="0">
                  <a:moveTo>
                    <a:pt x="102" y="0"/>
                  </a:moveTo>
                  <a:cubicBezTo>
                    <a:pt x="54" y="0"/>
                    <a:pt x="20" y="27"/>
                    <a:pt x="1" y="79"/>
                  </a:cubicBezTo>
                  <a:cubicBezTo>
                    <a:pt x="16" y="67"/>
                    <a:pt x="27" y="60"/>
                    <a:pt x="42" y="60"/>
                  </a:cubicBezTo>
                  <a:cubicBezTo>
                    <a:pt x="61" y="60"/>
                    <a:pt x="76" y="72"/>
                    <a:pt x="90" y="90"/>
                  </a:cubicBezTo>
                  <a:cubicBezTo>
                    <a:pt x="102" y="72"/>
                    <a:pt x="113" y="53"/>
                    <a:pt x="135" y="53"/>
                  </a:cubicBezTo>
                  <a:lnTo>
                    <a:pt x="139" y="53"/>
                  </a:lnTo>
                  <a:cubicBezTo>
                    <a:pt x="125" y="41"/>
                    <a:pt x="116" y="23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6" name="Google Shape;42916;p28"/>
            <p:cNvSpPr/>
            <p:nvPr/>
          </p:nvSpPr>
          <p:spPr>
            <a:xfrm>
              <a:off x="-5166259" y="278764"/>
              <a:ext cx="6064" cy="6112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86" y="1"/>
                  </a:moveTo>
                  <a:cubicBezTo>
                    <a:pt x="56" y="1"/>
                    <a:pt x="34" y="12"/>
                    <a:pt x="49" y="64"/>
                  </a:cubicBezTo>
                  <a:cubicBezTo>
                    <a:pt x="52" y="75"/>
                    <a:pt x="45" y="83"/>
                    <a:pt x="34" y="91"/>
                  </a:cubicBezTo>
                  <a:cubicBezTo>
                    <a:pt x="0" y="109"/>
                    <a:pt x="41" y="109"/>
                    <a:pt x="41" y="120"/>
                  </a:cubicBezTo>
                  <a:cubicBezTo>
                    <a:pt x="45" y="124"/>
                    <a:pt x="52" y="124"/>
                    <a:pt x="56" y="127"/>
                  </a:cubicBezTo>
                  <a:cubicBezTo>
                    <a:pt x="63" y="109"/>
                    <a:pt x="82" y="113"/>
                    <a:pt x="94" y="105"/>
                  </a:cubicBezTo>
                  <a:cubicBezTo>
                    <a:pt x="86" y="94"/>
                    <a:pt x="94" y="83"/>
                    <a:pt x="101" y="72"/>
                  </a:cubicBezTo>
                  <a:cubicBezTo>
                    <a:pt x="86" y="46"/>
                    <a:pt x="127" y="31"/>
                    <a:pt x="116" y="5"/>
                  </a:cubicBezTo>
                  <a:cubicBezTo>
                    <a:pt x="105" y="5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7" name="Google Shape;42917;p28"/>
            <p:cNvSpPr/>
            <p:nvPr/>
          </p:nvSpPr>
          <p:spPr>
            <a:xfrm>
              <a:off x="-5059538" y="-150317"/>
              <a:ext cx="6637" cy="3772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83" y="0"/>
                  </a:moveTo>
                  <a:cubicBezTo>
                    <a:pt x="53" y="19"/>
                    <a:pt x="26" y="38"/>
                    <a:pt x="0" y="52"/>
                  </a:cubicBezTo>
                  <a:lnTo>
                    <a:pt x="23" y="75"/>
                  </a:lnTo>
                  <a:cubicBezTo>
                    <a:pt x="26" y="71"/>
                    <a:pt x="34" y="71"/>
                    <a:pt x="41" y="71"/>
                  </a:cubicBezTo>
                  <a:cubicBezTo>
                    <a:pt x="53" y="71"/>
                    <a:pt x="68" y="75"/>
                    <a:pt x="79" y="78"/>
                  </a:cubicBezTo>
                  <a:cubicBezTo>
                    <a:pt x="109" y="67"/>
                    <a:pt x="128" y="45"/>
                    <a:pt x="138" y="19"/>
                  </a:cubicBezTo>
                  <a:cubicBezTo>
                    <a:pt x="131" y="4"/>
                    <a:pt x="116" y="4"/>
                    <a:pt x="105" y="4"/>
                  </a:cubicBezTo>
                  <a:lnTo>
                    <a:pt x="98" y="4"/>
                  </a:lnTo>
                  <a:cubicBezTo>
                    <a:pt x="94" y="4"/>
                    <a:pt x="86" y="4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8" name="Google Shape;42918;p28"/>
            <p:cNvSpPr/>
            <p:nvPr/>
          </p:nvSpPr>
          <p:spPr>
            <a:xfrm>
              <a:off x="-5049367" y="63841"/>
              <a:ext cx="7163" cy="6160"/>
            </a:xfrm>
            <a:custGeom>
              <a:avLst/>
              <a:gdLst/>
              <a:ahLst/>
              <a:cxnLst/>
              <a:rect l="l" t="t" r="r" b="b"/>
              <a:pathLst>
                <a:path w="150" h="129" extrusionOk="0">
                  <a:moveTo>
                    <a:pt x="142" y="1"/>
                  </a:moveTo>
                  <a:cubicBezTo>
                    <a:pt x="127" y="1"/>
                    <a:pt x="113" y="5"/>
                    <a:pt x="98" y="8"/>
                  </a:cubicBezTo>
                  <a:cubicBezTo>
                    <a:pt x="82" y="12"/>
                    <a:pt x="72" y="23"/>
                    <a:pt x="53" y="23"/>
                  </a:cubicBezTo>
                  <a:lnTo>
                    <a:pt x="46" y="23"/>
                  </a:lnTo>
                  <a:cubicBezTo>
                    <a:pt x="34" y="61"/>
                    <a:pt x="1" y="87"/>
                    <a:pt x="1" y="128"/>
                  </a:cubicBezTo>
                  <a:cubicBezTo>
                    <a:pt x="20" y="94"/>
                    <a:pt x="53" y="83"/>
                    <a:pt x="87" y="83"/>
                  </a:cubicBezTo>
                  <a:lnTo>
                    <a:pt x="94" y="83"/>
                  </a:lnTo>
                  <a:cubicBezTo>
                    <a:pt x="101" y="75"/>
                    <a:pt x="109" y="68"/>
                    <a:pt x="116" y="57"/>
                  </a:cubicBezTo>
                  <a:cubicBezTo>
                    <a:pt x="150" y="49"/>
                    <a:pt x="120" y="1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9" name="Google Shape;42919;p28"/>
            <p:cNvSpPr/>
            <p:nvPr/>
          </p:nvSpPr>
          <p:spPr>
            <a:xfrm>
              <a:off x="-4992402" y="-171757"/>
              <a:ext cx="5396" cy="7354"/>
            </a:xfrm>
            <a:custGeom>
              <a:avLst/>
              <a:gdLst/>
              <a:ahLst/>
              <a:cxnLst/>
              <a:rect l="l" t="t" r="r" b="b"/>
              <a:pathLst>
                <a:path w="113" h="154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4"/>
                    <a:pt x="4" y="8"/>
                    <a:pt x="7" y="8"/>
                  </a:cubicBezTo>
                  <a:cubicBezTo>
                    <a:pt x="26" y="45"/>
                    <a:pt x="45" y="83"/>
                    <a:pt x="41" y="128"/>
                  </a:cubicBezTo>
                  <a:cubicBezTo>
                    <a:pt x="38" y="128"/>
                    <a:pt x="45" y="135"/>
                    <a:pt x="49" y="139"/>
                  </a:cubicBezTo>
                  <a:cubicBezTo>
                    <a:pt x="60" y="150"/>
                    <a:pt x="78" y="154"/>
                    <a:pt x="93" y="154"/>
                  </a:cubicBezTo>
                  <a:cubicBezTo>
                    <a:pt x="101" y="146"/>
                    <a:pt x="105" y="139"/>
                    <a:pt x="112" y="132"/>
                  </a:cubicBezTo>
                  <a:lnTo>
                    <a:pt x="112" y="128"/>
                  </a:lnTo>
                  <a:cubicBezTo>
                    <a:pt x="109" y="120"/>
                    <a:pt x="105" y="109"/>
                    <a:pt x="97" y="97"/>
                  </a:cubicBezTo>
                  <a:cubicBezTo>
                    <a:pt x="41" y="83"/>
                    <a:pt x="86" y="42"/>
                    <a:pt x="78" y="16"/>
                  </a:cubicBezTo>
                  <a:cubicBezTo>
                    <a:pt x="64" y="16"/>
                    <a:pt x="52" y="19"/>
                    <a:pt x="41" y="19"/>
                  </a:cubicBezTo>
                  <a:lnTo>
                    <a:pt x="22" y="19"/>
                  </a:lnTo>
                  <a:cubicBezTo>
                    <a:pt x="19" y="16"/>
                    <a:pt x="15" y="11"/>
                    <a:pt x="11" y="8"/>
                  </a:cubicBezTo>
                  <a:cubicBezTo>
                    <a:pt x="7" y="8"/>
                    <a:pt x="4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0" name="Google Shape;42920;p28"/>
            <p:cNvSpPr/>
            <p:nvPr/>
          </p:nvSpPr>
          <p:spPr>
            <a:xfrm>
              <a:off x="-4975450" y="-66612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9" y="0"/>
                  </a:moveTo>
                  <a:cubicBezTo>
                    <a:pt x="45" y="0"/>
                    <a:pt x="37" y="4"/>
                    <a:pt x="30" y="4"/>
                  </a:cubicBezTo>
                  <a:cubicBezTo>
                    <a:pt x="8" y="12"/>
                    <a:pt x="4" y="38"/>
                    <a:pt x="4" y="57"/>
                  </a:cubicBezTo>
                  <a:cubicBezTo>
                    <a:pt x="0" y="75"/>
                    <a:pt x="26" y="83"/>
                    <a:pt x="42" y="86"/>
                  </a:cubicBezTo>
                  <a:cubicBezTo>
                    <a:pt x="45" y="86"/>
                    <a:pt x="49" y="90"/>
                    <a:pt x="52" y="90"/>
                  </a:cubicBezTo>
                  <a:cubicBezTo>
                    <a:pt x="64" y="90"/>
                    <a:pt x="78" y="86"/>
                    <a:pt x="94" y="83"/>
                  </a:cubicBezTo>
                  <a:cubicBezTo>
                    <a:pt x="94" y="79"/>
                    <a:pt x="97" y="75"/>
                    <a:pt x="101" y="71"/>
                  </a:cubicBezTo>
                  <a:cubicBezTo>
                    <a:pt x="97" y="52"/>
                    <a:pt x="94" y="34"/>
                    <a:pt x="86" y="19"/>
                  </a:cubicBezTo>
                  <a:cubicBezTo>
                    <a:pt x="78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1" name="Google Shape;42921;p28"/>
            <p:cNvSpPr/>
            <p:nvPr/>
          </p:nvSpPr>
          <p:spPr>
            <a:xfrm>
              <a:off x="-5098120" y="-58972"/>
              <a:ext cx="4918" cy="7926"/>
            </a:xfrm>
            <a:custGeom>
              <a:avLst/>
              <a:gdLst/>
              <a:ahLst/>
              <a:cxnLst/>
              <a:rect l="l" t="t" r="r" b="b"/>
              <a:pathLst>
                <a:path w="103" h="166" extrusionOk="0">
                  <a:moveTo>
                    <a:pt x="61" y="1"/>
                  </a:moveTo>
                  <a:cubicBezTo>
                    <a:pt x="49" y="35"/>
                    <a:pt x="61" y="80"/>
                    <a:pt x="20" y="102"/>
                  </a:cubicBezTo>
                  <a:cubicBezTo>
                    <a:pt x="9" y="117"/>
                    <a:pt x="9" y="132"/>
                    <a:pt x="1" y="147"/>
                  </a:cubicBezTo>
                  <a:cubicBezTo>
                    <a:pt x="9" y="161"/>
                    <a:pt x="12" y="166"/>
                    <a:pt x="20" y="166"/>
                  </a:cubicBezTo>
                  <a:cubicBezTo>
                    <a:pt x="31" y="166"/>
                    <a:pt x="38" y="151"/>
                    <a:pt x="46" y="147"/>
                  </a:cubicBezTo>
                  <a:cubicBezTo>
                    <a:pt x="91" y="113"/>
                    <a:pt x="83" y="57"/>
                    <a:pt x="102" y="16"/>
                  </a:cubicBezTo>
                  <a:lnTo>
                    <a:pt x="99" y="12"/>
                  </a:lnTo>
                  <a:lnTo>
                    <a:pt x="91" y="12"/>
                  </a:lnTo>
                  <a:cubicBezTo>
                    <a:pt x="80" y="12"/>
                    <a:pt x="72" y="4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2" name="Google Shape;42922;p28"/>
            <p:cNvSpPr/>
            <p:nvPr/>
          </p:nvSpPr>
          <p:spPr>
            <a:xfrm>
              <a:off x="-5023153" y="99367"/>
              <a:ext cx="4536" cy="6494"/>
            </a:xfrm>
            <a:custGeom>
              <a:avLst/>
              <a:gdLst/>
              <a:ahLst/>
              <a:cxnLst/>
              <a:rect l="l" t="t" r="r" b="b"/>
              <a:pathLst>
                <a:path w="95" h="136" extrusionOk="0">
                  <a:moveTo>
                    <a:pt x="76" y="1"/>
                  </a:moveTo>
                  <a:cubicBezTo>
                    <a:pt x="68" y="8"/>
                    <a:pt x="61" y="16"/>
                    <a:pt x="54" y="16"/>
                  </a:cubicBezTo>
                  <a:cubicBezTo>
                    <a:pt x="46" y="16"/>
                    <a:pt x="42" y="12"/>
                    <a:pt x="35" y="4"/>
                  </a:cubicBezTo>
                  <a:cubicBezTo>
                    <a:pt x="31" y="20"/>
                    <a:pt x="31" y="38"/>
                    <a:pt x="16" y="53"/>
                  </a:cubicBezTo>
                  <a:cubicBezTo>
                    <a:pt x="35" y="80"/>
                    <a:pt x="20" y="98"/>
                    <a:pt x="1" y="116"/>
                  </a:cubicBezTo>
                  <a:cubicBezTo>
                    <a:pt x="12" y="132"/>
                    <a:pt x="27" y="135"/>
                    <a:pt x="38" y="135"/>
                  </a:cubicBezTo>
                  <a:cubicBezTo>
                    <a:pt x="49" y="135"/>
                    <a:pt x="61" y="135"/>
                    <a:pt x="68" y="132"/>
                  </a:cubicBezTo>
                  <a:lnTo>
                    <a:pt x="68" y="135"/>
                  </a:lnTo>
                  <a:cubicBezTo>
                    <a:pt x="68" y="132"/>
                    <a:pt x="68" y="132"/>
                    <a:pt x="72" y="132"/>
                  </a:cubicBezTo>
                  <a:cubicBezTo>
                    <a:pt x="72" y="113"/>
                    <a:pt x="57" y="94"/>
                    <a:pt x="76" y="75"/>
                  </a:cubicBezTo>
                  <a:cubicBezTo>
                    <a:pt x="94" y="53"/>
                    <a:pt x="91" y="27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3" name="Google Shape;42923;p28"/>
            <p:cNvSpPr/>
            <p:nvPr/>
          </p:nvSpPr>
          <p:spPr>
            <a:xfrm>
              <a:off x="-5016897" y="211484"/>
              <a:ext cx="5969" cy="4870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27" y="1"/>
                  </a:moveTo>
                  <a:cubicBezTo>
                    <a:pt x="12" y="4"/>
                    <a:pt x="1" y="19"/>
                    <a:pt x="1" y="34"/>
                  </a:cubicBezTo>
                  <a:cubicBezTo>
                    <a:pt x="4" y="60"/>
                    <a:pt x="38" y="53"/>
                    <a:pt x="38" y="60"/>
                  </a:cubicBezTo>
                  <a:cubicBezTo>
                    <a:pt x="46" y="90"/>
                    <a:pt x="61" y="101"/>
                    <a:pt x="72" y="101"/>
                  </a:cubicBezTo>
                  <a:cubicBezTo>
                    <a:pt x="91" y="101"/>
                    <a:pt x="106" y="90"/>
                    <a:pt x="125" y="79"/>
                  </a:cubicBezTo>
                  <a:cubicBezTo>
                    <a:pt x="117" y="64"/>
                    <a:pt x="113" y="49"/>
                    <a:pt x="120" y="30"/>
                  </a:cubicBezTo>
                  <a:cubicBezTo>
                    <a:pt x="113" y="30"/>
                    <a:pt x="106" y="34"/>
                    <a:pt x="102" y="34"/>
                  </a:cubicBezTo>
                  <a:cubicBezTo>
                    <a:pt x="94" y="37"/>
                    <a:pt x="87" y="37"/>
                    <a:pt x="83" y="37"/>
                  </a:cubicBezTo>
                  <a:cubicBezTo>
                    <a:pt x="72" y="37"/>
                    <a:pt x="64" y="30"/>
                    <a:pt x="61" y="8"/>
                  </a:cubicBezTo>
                  <a:cubicBezTo>
                    <a:pt x="49" y="4"/>
                    <a:pt x="38" y="4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4" name="Google Shape;42924;p28"/>
            <p:cNvSpPr/>
            <p:nvPr/>
          </p:nvSpPr>
          <p:spPr>
            <a:xfrm>
              <a:off x="-5005294" y="21201"/>
              <a:ext cx="5253" cy="4345"/>
            </a:xfrm>
            <a:custGeom>
              <a:avLst/>
              <a:gdLst/>
              <a:ahLst/>
              <a:cxnLst/>
              <a:rect l="l" t="t" r="r" b="b"/>
              <a:pathLst>
                <a:path w="110" h="91" extrusionOk="0">
                  <a:moveTo>
                    <a:pt x="49" y="0"/>
                  </a:moveTo>
                  <a:cubicBezTo>
                    <a:pt x="39" y="0"/>
                    <a:pt x="27" y="4"/>
                    <a:pt x="20" y="19"/>
                  </a:cubicBezTo>
                  <a:cubicBezTo>
                    <a:pt x="1" y="45"/>
                    <a:pt x="8" y="60"/>
                    <a:pt x="31" y="75"/>
                  </a:cubicBezTo>
                  <a:cubicBezTo>
                    <a:pt x="46" y="83"/>
                    <a:pt x="57" y="90"/>
                    <a:pt x="68" y="90"/>
                  </a:cubicBezTo>
                  <a:cubicBezTo>
                    <a:pt x="75" y="90"/>
                    <a:pt x="87" y="86"/>
                    <a:pt x="94" y="75"/>
                  </a:cubicBezTo>
                  <a:cubicBezTo>
                    <a:pt x="109" y="52"/>
                    <a:pt x="109" y="26"/>
                    <a:pt x="94" y="16"/>
                  </a:cubicBezTo>
                  <a:cubicBezTo>
                    <a:pt x="75" y="4"/>
                    <a:pt x="65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5" name="Google Shape;42925;p28"/>
            <p:cNvSpPr/>
            <p:nvPr/>
          </p:nvSpPr>
          <p:spPr>
            <a:xfrm>
              <a:off x="-4908696" y="160058"/>
              <a:ext cx="5921" cy="5921"/>
            </a:xfrm>
            <a:custGeom>
              <a:avLst/>
              <a:gdLst/>
              <a:ahLst/>
              <a:cxnLst/>
              <a:rect l="l" t="t" r="r" b="b"/>
              <a:pathLst>
                <a:path w="124" h="124" extrusionOk="0">
                  <a:moveTo>
                    <a:pt x="12" y="1"/>
                  </a:moveTo>
                  <a:cubicBezTo>
                    <a:pt x="7" y="1"/>
                    <a:pt x="4" y="1"/>
                    <a:pt x="0" y="5"/>
                  </a:cubicBezTo>
                  <a:cubicBezTo>
                    <a:pt x="19" y="27"/>
                    <a:pt x="26" y="53"/>
                    <a:pt x="26" y="83"/>
                  </a:cubicBezTo>
                  <a:cubicBezTo>
                    <a:pt x="26" y="105"/>
                    <a:pt x="30" y="124"/>
                    <a:pt x="49" y="124"/>
                  </a:cubicBezTo>
                  <a:cubicBezTo>
                    <a:pt x="52" y="124"/>
                    <a:pt x="60" y="124"/>
                    <a:pt x="64" y="120"/>
                  </a:cubicBezTo>
                  <a:cubicBezTo>
                    <a:pt x="93" y="113"/>
                    <a:pt x="124" y="98"/>
                    <a:pt x="97" y="57"/>
                  </a:cubicBezTo>
                  <a:lnTo>
                    <a:pt x="97" y="57"/>
                  </a:lnTo>
                  <a:cubicBezTo>
                    <a:pt x="90" y="60"/>
                    <a:pt x="86" y="60"/>
                    <a:pt x="83" y="60"/>
                  </a:cubicBezTo>
                  <a:cubicBezTo>
                    <a:pt x="67" y="60"/>
                    <a:pt x="67" y="42"/>
                    <a:pt x="60" y="27"/>
                  </a:cubicBezTo>
                  <a:cubicBezTo>
                    <a:pt x="52" y="23"/>
                    <a:pt x="45" y="15"/>
                    <a:pt x="38" y="8"/>
                  </a:cubicBezTo>
                  <a:cubicBezTo>
                    <a:pt x="30" y="5"/>
                    <a:pt x="23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6" name="Google Shape;42926;p28"/>
            <p:cNvSpPr/>
            <p:nvPr/>
          </p:nvSpPr>
          <p:spPr>
            <a:xfrm>
              <a:off x="-4963656" y="-73774"/>
              <a:ext cx="6971" cy="5062"/>
            </a:xfrm>
            <a:custGeom>
              <a:avLst/>
              <a:gdLst/>
              <a:ahLst/>
              <a:cxnLst/>
              <a:rect l="l" t="t" r="r" b="b"/>
              <a:pathLst>
                <a:path w="146" h="106" extrusionOk="0">
                  <a:moveTo>
                    <a:pt x="71" y="0"/>
                  </a:moveTo>
                  <a:lnTo>
                    <a:pt x="71" y="0"/>
                  </a:lnTo>
                  <a:cubicBezTo>
                    <a:pt x="26" y="12"/>
                    <a:pt x="11" y="45"/>
                    <a:pt x="0" y="87"/>
                  </a:cubicBezTo>
                  <a:cubicBezTo>
                    <a:pt x="11" y="76"/>
                    <a:pt x="22" y="72"/>
                    <a:pt x="33" y="72"/>
                  </a:cubicBezTo>
                  <a:cubicBezTo>
                    <a:pt x="45" y="72"/>
                    <a:pt x="56" y="76"/>
                    <a:pt x="67" y="83"/>
                  </a:cubicBezTo>
                  <a:cubicBezTo>
                    <a:pt x="86" y="90"/>
                    <a:pt x="109" y="102"/>
                    <a:pt x="131" y="105"/>
                  </a:cubicBezTo>
                  <a:cubicBezTo>
                    <a:pt x="145" y="79"/>
                    <a:pt x="138" y="57"/>
                    <a:pt x="119" y="38"/>
                  </a:cubicBezTo>
                  <a:cubicBezTo>
                    <a:pt x="116" y="42"/>
                    <a:pt x="112" y="42"/>
                    <a:pt x="109" y="42"/>
                  </a:cubicBezTo>
                  <a:lnTo>
                    <a:pt x="97" y="42"/>
                  </a:lnTo>
                  <a:cubicBezTo>
                    <a:pt x="93" y="42"/>
                    <a:pt x="90" y="38"/>
                    <a:pt x="86" y="38"/>
                  </a:cubicBezTo>
                  <a:lnTo>
                    <a:pt x="82" y="38"/>
                  </a:lnTo>
                  <a:cubicBezTo>
                    <a:pt x="82" y="42"/>
                    <a:pt x="78" y="42"/>
                    <a:pt x="78" y="42"/>
                  </a:cubicBezTo>
                  <a:cubicBezTo>
                    <a:pt x="33" y="42"/>
                    <a:pt x="59" y="16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7" name="Google Shape;42927;p28"/>
            <p:cNvSpPr/>
            <p:nvPr/>
          </p:nvSpPr>
          <p:spPr>
            <a:xfrm>
              <a:off x="-5071667" y="15853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42" y="0"/>
                  </a:moveTo>
                  <a:cubicBezTo>
                    <a:pt x="38" y="4"/>
                    <a:pt x="34" y="7"/>
                    <a:pt x="30" y="12"/>
                  </a:cubicBezTo>
                  <a:cubicBezTo>
                    <a:pt x="52" y="26"/>
                    <a:pt x="56" y="57"/>
                    <a:pt x="60" y="79"/>
                  </a:cubicBezTo>
                  <a:cubicBezTo>
                    <a:pt x="68" y="112"/>
                    <a:pt x="38" y="128"/>
                    <a:pt x="11" y="142"/>
                  </a:cubicBezTo>
                  <a:cubicBezTo>
                    <a:pt x="8" y="146"/>
                    <a:pt x="4" y="150"/>
                    <a:pt x="0" y="154"/>
                  </a:cubicBezTo>
                  <a:cubicBezTo>
                    <a:pt x="16" y="157"/>
                    <a:pt x="23" y="161"/>
                    <a:pt x="34" y="161"/>
                  </a:cubicBezTo>
                  <a:cubicBezTo>
                    <a:pt x="64" y="161"/>
                    <a:pt x="78" y="138"/>
                    <a:pt x="97" y="105"/>
                  </a:cubicBezTo>
                  <a:cubicBezTo>
                    <a:pt x="123" y="57"/>
                    <a:pt x="86" y="45"/>
                    <a:pt x="60" y="23"/>
                  </a:cubicBezTo>
                  <a:cubicBezTo>
                    <a:pt x="56" y="15"/>
                    <a:pt x="49" y="7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8" name="Google Shape;42928;p28"/>
            <p:cNvSpPr/>
            <p:nvPr/>
          </p:nvSpPr>
          <p:spPr>
            <a:xfrm>
              <a:off x="-5136081" y="172950"/>
              <a:ext cx="5014" cy="3915"/>
            </a:xfrm>
            <a:custGeom>
              <a:avLst/>
              <a:gdLst/>
              <a:ahLst/>
              <a:cxnLst/>
              <a:rect l="l" t="t" r="r" b="b"/>
              <a:pathLst>
                <a:path w="105" h="82" extrusionOk="0">
                  <a:moveTo>
                    <a:pt x="56" y="0"/>
                  </a:moveTo>
                  <a:cubicBezTo>
                    <a:pt x="41" y="0"/>
                    <a:pt x="30" y="7"/>
                    <a:pt x="19" y="14"/>
                  </a:cubicBezTo>
                  <a:cubicBezTo>
                    <a:pt x="0" y="30"/>
                    <a:pt x="0" y="52"/>
                    <a:pt x="14" y="67"/>
                  </a:cubicBezTo>
                  <a:cubicBezTo>
                    <a:pt x="26" y="78"/>
                    <a:pt x="37" y="82"/>
                    <a:pt x="48" y="82"/>
                  </a:cubicBezTo>
                  <a:cubicBezTo>
                    <a:pt x="59" y="82"/>
                    <a:pt x="74" y="75"/>
                    <a:pt x="90" y="67"/>
                  </a:cubicBezTo>
                  <a:cubicBezTo>
                    <a:pt x="104" y="49"/>
                    <a:pt x="104" y="26"/>
                    <a:pt x="86" y="14"/>
                  </a:cubicBezTo>
                  <a:cubicBezTo>
                    <a:pt x="78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9" name="Google Shape;42929;p28"/>
            <p:cNvSpPr/>
            <p:nvPr/>
          </p:nvSpPr>
          <p:spPr>
            <a:xfrm>
              <a:off x="-5199111" y="-178729"/>
              <a:ext cx="7688" cy="7544"/>
            </a:xfrm>
            <a:custGeom>
              <a:avLst/>
              <a:gdLst/>
              <a:ahLst/>
              <a:cxnLst/>
              <a:rect l="l" t="t" r="r" b="b"/>
              <a:pathLst>
                <a:path w="161" h="158" extrusionOk="0">
                  <a:moveTo>
                    <a:pt x="97" y="0"/>
                  </a:moveTo>
                  <a:cubicBezTo>
                    <a:pt x="86" y="0"/>
                    <a:pt x="75" y="16"/>
                    <a:pt x="68" y="23"/>
                  </a:cubicBezTo>
                  <a:cubicBezTo>
                    <a:pt x="45" y="53"/>
                    <a:pt x="45" y="98"/>
                    <a:pt x="7" y="124"/>
                  </a:cubicBezTo>
                  <a:cubicBezTo>
                    <a:pt x="0" y="131"/>
                    <a:pt x="23" y="147"/>
                    <a:pt x="34" y="157"/>
                  </a:cubicBezTo>
                  <a:cubicBezTo>
                    <a:pt x="42" y="150"/>
                    <a:pt x="49" y="147"/>
                    <a:pt x="52" y="131"/>
                  </a:cubicBezTo>
                  <a:cubicBezTo>
                    <a:pt x="64" y="98"/>
                    <a:pt x="60" y="53"/>
                    <a:pt x="109" y="42"/>
                  </a:cubicBezTo>
                  <a:cubicBezTo>
                    <a:pt x="116" y="45"/>
                    <a:pt x="120" y="50"/>
                    <a:pt x="128" y="50"/>
                  </a:cubicBezTo>
                  <a:cubicBezTo>
                    <a:pt x="135" y="50"/>
                    <a:pt x="146" y="45"/>
                    <a:pt x="154" y="38"/>
                  </a:cubicBezTo>
                  <a:cubicBezTo>
                    <a:pt x="154" y="34"/>
                    <a:pt x="157" y="27"/>
                    <a:pt x="161" y="23"/>
                  </a:cubicBezTo>
                  <a:cubicBezTo>
                    <a:pt x="153" y="23"/>
                    <a:pt x="143" y="24"/>
                    <a:pt x="134" y="24"/>
                  </a:cubicBezTo>
                  <a:cubicBezTo>
                    <a:pt x="126" y="24"/>
                    <a:pt x="119" y="23"/>
                    <a:pt x="116" y="19"/>
                  </a:cubicBezTo>
                  <a:cubicBezTo>
                    <a:pt x="109" y="5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0" name="Google Shape;42930;p28"/>
            <p:cNvSpPr/>
            <p:nvPr/>
          </p:nvSpPr>
          <p:spPr>
            <a:xfrm>
              <a:off x="-4951575" y="-40922"/>
              <a:ext cx="6494" cy="5252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87" y="0"/>
                  </a:moveTo>
                  <a:cubicBezTo>
                    <a:pt x="31" y="0"/>
                    <a:pt x="27" y="57"/>
                    <a:pt x="1" y="90"/>
                  </a:cubicBezTo>
                  <a:cubicBezTo>
                    <a:pt x="8" y="94"/>
                    <a:pt x="16" y="102"/>
                    <a:pt x="23" y="109"/>
                  </a:cubicBezTo>
                  <a:cubicBezTo>
                    <a:pt x="68" y="87"/>
                    <a:pt x="91" y="38"/>
                    <a:pt x="136" y="19"/>
                  </a:cubicBezTo>
                  <a:cubicBezTo>
                    <a:pt x="125" y="12"/>
                    <a:pt x="113" y="4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1" name="Google Shape;42931;p28"/>
            <p:cNvSpPr/>
            <p:nvPr/>
          </p:nvSpPr>
          <p:spPr>
            <a:xfrm>
              <a:off x="-5042921" y="67232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49" y="1"/>
                  </a:moveTo>
                  <a:cubicBezTo>
                    <a:pt x="37" y="27"/>
                    <a:pt x="0" y="30"/>
                    <a:pt x="0" y="65"/>
                  </a:cubicBezTo>
                  <a:cubicBezTo>
                    <a:pt x="45" y="72"/>
                    <a:pt x="7" y="125"/>
                    <a:pt x="42" y="139"/>
                  </a:cubicBezTo>
                  <a:cubicBezTo>
                    <a:pt x="64" y="125"/>
                    <a:pt x="97" y="120"/>
                    <a:pt x="68" y="80"/>
                  </a:cubicBezTo>
                  <a:cubicBezTo>
                    <a:pt x="56" y="61"/>
                    <a:pt x="78" y="61"/>
                    <a:pt x="86" y="53"/>
                  </a:cubicBezTo>
                  <a:cubicBezTo>
                    <a:pt x="71" y="35"/>
                    <a:pt x="60" y="20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2" name="Google Shape;42932;p28"/>
            <p:cNvSpPr/>
            <p:nvPr/>
          </p:nvSpPr>
          <p:spPr>
            <a:xfrm>
              <a:off x="-4883532" y="128304"/>
              <a:ext cx="5921" cy="5969"/>
            </a:xfrm>
            <a:custGeom>
              <a:avLst/>
              <a:gdLst/>
              <a:ahLst/>
              <a:cxnLst/>
              <a:rect l="l" t="t" r="r" b="b"/>
              <a:pathLst>
                <a:path w="124" h="125" extrusionOk="0">
                  <a:moveTo>
                    <a:pt x="90" y="0"/>
                  </a:moveTo>
                  <a:cubicBezTo>
                    <a:pt x="82" y="0"/>
                    <a:pt x="71" y="16"/>
                    <a:pt x="53" y="42"/>
                  </a:cubicBezTo>
                  <a:cubicBezTo>
                    <a:pt x="41" y="57"/>
                    <a:pt x="27" y="57"/>
                    <a:pt x="15" y="64"/>
                  </a:cubicBezTo>
                  <a:cubicBezTo>
                    <a:pt x="11" y="79"/>
                    <a:pt x="15" y="94"/>
                    <a:pt x="1" y="105"/>
                  </a:cubicBezTo>
                  <a:cubicBezTo>
                    <a:pt x="1" y="112"/>
                    <a:pt x="1" y="120"/>
                    <a:pt x="15" y="124"/>
                  </a:cubicBezTo>
                  <a:lnTo>
                    <a:pt x="23" y="124"/>
                  </a:lnTo>
                  <a:cubicBezTo>
                    <a:pt x="49" y="124"/>
                    <a:pt x="53" y="97"/>
                    <a:pt x="63" y="79"/>
                  </a:cubicBezTo>
                  <a:cubicBezTo>
                    <a:pt x="75" y="68"/>
                    <a:pt x="82" y="57"/>
                    <a:pt x="98" y="57"/>
                  </a:cubicBezTo>
                  <a:cubicBezTo>
                    <a:pt x="105" y="57"/>
                    <a:pt x="108" y="57"/>
                    <a:pt x="116" y="64"/>
                  </a:cubicBezTo>
                  <a:cubicBezTo>
                    <a:pt x="120" y="60"/>
                    <a:pt x="124" y="57"/>
                    <a:pt x="124" y="52"/>
                  </a:cubicBezTo>
                  <a:cubicBezTo>
                    <a:pt x="108" y="16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3" name="Google Shape;42933;p28"/>
            <p:cNvSpPr/>
            <p:nvPr/>
          </p:nvSpPr>
          <p:spPr>
            <a:xfrm>
              <a:off x="-5162535" y="247345"/>
              <a:ext cx="4345" cy="5061"/>
            </a:xfrm>
            <a:custGeom>
              <a:avLst/>
              <a:gdLst/>
              <a:ahLst/>
              <a:cxnLst/>
              <a:rect l="l" t="t" r="r" b="b"/>
              <a:pathLst>
                <a:path w="91" h="106" extrusionOk="0">
                  <a:moveTo>
                    <a:pt x="53" y="0"/>
                  </a:moveTo>
                  <a:cubicBezTo>
                    <a:pt x="38" y="12"/>
                    <a:pt x="27" y="19"/>
                    <a:pt x="12" y="19"/>
                  </a:cubicBezTo>
                  <a:lnTo>
                    <a:pt x="0" y="19"/>
                  </a:lnTo>
                  <a:cubicBezTo>
                    <a:pt x="0" y="35"/>
                    <a:pt x="4" y="53"/>
                    <a:pt x="4" y="68"/>
                  </a:cubicBezTo>
                  <a:cubicBezTo>
                    <a:pt x="0" y="98"/>
                    <a:pt x="12" y="105"/>
                    <a:pt x="27" y="105"/>
                  </a:cubicBezTo>
                  <a:cubicBezTo>
                    <a:pt x="35" y="105"/>
                    <a:pt x="45" y="105"/>
                    <a:pt x="53" y="102"/>
                  </a:cubicBezTo>
                  <a:lnTo>
                    <a:pt x="64" y="90"/>
                  </a:lnTo>
                  <a:cubicBezTo>
                    <a:pt x="68" y="71"/>
                    <a:pt x="71" y="49"/>
                    <a:pt x="90" y="35"/>
                  </a:cubicBezTo>
                  <a:cubicBezTo>
                    <a:pt x="83" y="16"/>
                    <a:pt x="64" y="12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4" name="Google Shape;42934;p28"/>
            <p:cNvSpPr/>
            <p:nvPr/>
          </p:nvSpPr>
          <p:spPr>
            <a:xfrm>
              <a:off x="-5195005" y="-169943"/>
              <a:ext cx="6971" cy="4297"/>
            </a:xfrm>
            <a:custGeom>
              <a:avLst/>
              <a:gdLst/>
              <a:ahLst/>
              <a:cxnLst/>
              <a:rect l="l" t="t" r="r" b="b"/>
              <a:pathLst>
                <a:path w="146" h="90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33"/>
                    <a:pt x="45" y="49"/>
                    <a:pt x="45" y="75"/>
                  </a:cubicBezTo>
                  <a:cubicBezTo>
                    <a:pt x="56" y="86"/>
                    <a:pt x="68" y="90"/>
                    <a:pt x="78" y="90"/>
                  </a:cubicBezTo>
                  <a:cubicBezTo>
                    <a:pt x="87" y="90"/>
                    <a:pt x="94" y="90"/>
                    <a:pt x="105" y="86"/>
                  </a:cubicBezTo>
                  <a:cubicBezTo>
                    <a:pt x="113" y="86"/>
                    <a:pt x="120" y="82"/>
                    <a:pt x="131" y="82"/>
                  </a:cubicBezTo>
                  <a:lnTo>
                    <a:pt x="135" y="82"/>
                  </a:lnTo>
                  <a:cubicBezTo>
                    <a:pt x="135" y="82"/>
                    <a:pt x="139" y="78"/>
                    <a:pt x="139" y="75"/>
                  </a:cubicBezTo>
                  <a:cubicBezTo>
                    <a:pt x="146" y="63"/>
                    <a:pt x="146" y="56"/>
                    <a:pt x="131" y="49"/>
                  </a:cubicBezTo>
                  <a:cubicBezTo>
                    <a:pt x="109" y="41"/>
                    <a:pt x="109" y="23"/>
                    <a:pt x="94" y="11"/>
                  </a:cubicBezTo>
                  <a:lnTo>
                    <a:pt x="90" y="11"/>
                  </a:lnTo>
                  <a:cubicBezTo>
                    <a:pt x="78" y="11"/>
                    <a:pt x="71" y="18"/>
                    <a:pt x="64" y="23"/>
                  </a:cubicBezTo>
                  <a:cubicBezTo>
                    <a:pt x="56" y="26"/>
                    <a:pt x="52" y="30"/>
                    <a:pt x="49" y="30"/>
                  </a:cubicBezTo>
                  <a:cubicBezTo>
                    <a:pt x="42" y="30"/>
                    <a:pt x="37" y="23"/>
                    <a:pt x="37" y="7"/>
                  </a:cubicBezTo>
                  <a:cubicBezTo>
                    <a:pt x="34" y="4"/>
                    <a:pt x="30" y="4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5" name="Google Shape;42935;p28"/>
            <p:cNvSpPr/>
            <p:nvPr/>
          </p:nvSpPr>
          <p:spPr>
            <a:xfrm>
              <a:off x="-5186458" y="-56966"/>
              <a:ext cx="7163" cy="3581"/>
            </a:xfrm>
            <a:custGeom>
              <a:avLst/>
              <a:gdLst/>
              <a:ahLst/>
              <a:cxnLst/>
              <a:rect l="l" t="t" r="r" b="b"/>
              <a:pathLst>
                <a:path w="150" h="75" extrusionOk="0">
                  <a:moveTo>
                    <a:pt x="120" y="0"/>
                  </a:moveTo>
                  <a:cubicBezTo>
                    <a:pt x="113" y="0"/>
                    <a:pt x="105" y="4"/>
                    <a:pt x="101" y="12"/>
                  </a:cubicBezTo>
                  <a:cubicBezTo>
                    <a:pt x="91" y="26"/>
                    <a:pt x="79" y="26"/>
                    <a:pt x="68" y="26"/>
                  </a:cubicBezTo>
                  <a:cubicBezTo>
                    <a:pt x="56" y="26"/>
                    <a:pt x="49" y="26"/>
                    <a:pt x="38" y="22"/>
                  </a:cubicBezTo>
                  <a:lnTo>
                    <a:pt x="27" y="22"/>
                  </a:lnTo>
                  <a:cubicBezTo>
                    <a:pt x="20" y="22"/>
                    <a:pt x="12" y="26"/>
                    <a:pt x="1" y="38"/>
                  </a:cubicBezTo>
                  <a:cubicBezTo>
                    <a:pt x="1" y="49"/>
                    <a:pt x="4" y="75"/>
                    <a:pt x="8" y="75"/>
                  </a:cubicBezTo>
                  <a:lnTo>
                    <a:pt x="12" y="75"/>
                  </a:lnTo>
                  <a:cubicBezTo>
                    <a:pt x="28" y="64"/>
                    <a:pt x="44" y="62"/>
                    <a:pt x="60" y="62"/>
                  </a:cubicBezTo>
                  <a:cubicBezTo>
                    <a:pt x="68" y="62"/>
                    <a:pt x="75" y="62"/>
                    <a:pt x="82" y="62"/>
                  </a:cubicBezTo>
                  <a:cubicBezTo>
                    <a:pt x="97" y="62"/>
                    <a:pt x="111" y="61"/>
                    <a:pt x="124" y="52"/>
                  </a:cubicBezTo>
                  <a:cubicBezTo>
                    <a:pt x="139" y="45"/>
                    <a:pt x="150" y="30"/>
                    <a:pt x="139" y="15"/>
                  </a:cubicBezTo>
                  <a:cubicBezTo>
                    <a:pt x="132" y="4"/>
                    <a:pt x="127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6" name="Google Shape;42936;p28"/>
            <p:cNvSpPr/>
            <p:nvPr/>
          </p:nvSpPr>
          <p:spPr>
            <a:xfrm>
              <a:off x="-5058488" y="-109825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38" y="1"/>
                  </a:moveTo>
                  <a:cubicBezTo>
                    <a:pt x="27" y="1"/>
                    <a:pt x="12" y="4"/>
                    <a:pt x="1" y="20"/>
                  </a:cubicBezTo>
                  <a:cubicBezTo>
                    <a:pt x="8" y="32"/>
                    <a:pt x="18" y="34"/>
                    <a:pt x="28" y="34"/>
                  </a:cubicBezTo>
                  <a:cubicBezTo>
                    <a:pt x="33" y="34"/>
                    <a:pt x="38" y="34"/>
                    <a:pt x="42" y="34"/>
                  </a:cubicBezTo>
                  <a:cubicBezTo>
                    <a:pt x="48" y="34"/>
                    <a:pt x="53" y="35"/>
                    <a:pt x="57" y="38"/>
                  </a:cubicBezTo>
                  <a:cubicBezTo>
                    <a:pt x="80" y="65"/>
                    <a:pt x="54" y="91"/>
                    <a:pt x="57" y="113"/>
                  </a:cubicBezTo>
                  <a:lnTo>
                    <a:pt x="68" y="124"/>
                  </a:lnTo>
                  <a:cubicBezTo>
                    <a:pt x="72" y="124"/>
                    <a:pt x="76" y="127"/>
                    <a:pt x="80" y="132"/>
                  </a:cubicBezTo>
                  <a:cubicBezTo>
                    <a:pt x="121" y="101"/>
                    <a:pt x="109" y="68"/>
                    <a:pt x="94" y="30"/>
                  </a:cubicBezTo>
                  <a:cubicBezTo>
                    <a:pt x="90" y="27"/>
                    <a:pt x="90" y="27"/>
                    <a:pt x="87" y="23"/>
                  </a:cubicBezTo>
                  <a:cubicBezTo>
                    <a:pt x="72" y="8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7" name="Google Shape;42937;p28"/>
            <p:cNvSpPr/>
            <p:nvPr/>
          </p:nvSpPr>
          <p:spPr>
            <a:xfrm>
              <a:off x="-5137180" y="-63603"/>
              <a:ext cx="4154" cy="6828"/>
            </a:xfrm>
            <a:custGeom>
              <a:avLst/>
              <a:gdLst/>
              <a:ahLst/>
              <a:cxnLst/>
              <a:rect l="l" t="t" r="r" b="b"/>
              <a:pathLst>
                <a:path w="87" h="143" extrusionOk="0">
                  <a:moveTo>
                    <a:pt x="45" y="1"/>
                  </a:moveTo>
                  <a:cubicBezTo>
                    <a:pt x="34" y="1"/>
                    <a:pt x="19" y="12"/>
                    <a:pt x="23" y="23"/>
                  </a:cubicBezTo>
                  <a:cubicBezTo>
                    <a:pt x="34" y="57"/>
                    <a:pt x="45" y="83"/>
                    <a:pt x="11" y="109"/>
                  </a:cubicBezTo>
                  <a:cubicBezTo>
                    <a:pt x="1" y="120"/>
                    <a:pt x="19" y="132"/>
                    <a:pt x="30" y="139"/>
                  </a:cubicBezTo>
                  <a:cubicBezTo>
                    <a:pt x="34" y="143"/>
                    <a:pt x="37" y="143"/>
                    <a:pt x="42" y="143"/>
                  </a:cubicBezTo>
                  <a:cubicBezTo>
                    <a:pt x="49" y="143"/>
                    <a:pt x="56" y="139"/>
                    <a:pt x="60" y="124"/>
                  </a:cubicBezTo>
                  <a:cubicBezTo>
                    <a:pt x="87" y="98"/>
                    <a:pt x="68" y="61"/>
                    <a:pt x="64" y="23"/>
                  </a:cubicBezTo>
                  <a:cubicBezTo>
                    <a:pt x="60" y="12"/>
                    <a:pt x="6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8" name="Google Shape;42938;p28"/>
            <p:cNvSpPr/>
            <p:nvPr/>
          </p:nvSpPr>
          <p:spPr>
            <a:xfrm>
              <a:off x="-5095398" y="-113598"/>
              <a:ext cx="4823" cy="5443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78" y="1"/>
                  </a:moveTo>
                  <a:cubicBezTo>
                    <a:pt x="71" y="9"/>
                    <a:pt x="64" y="20"/>
                    <a:pt x="56" y="23"/>
                  </a:cubicBezTo>
                  <a:cubicBezTo>
                    <a:pt x="0" y="61"/>
                    <a:pt x="0" y="61"/>
                    <a:pt x="45" y="113"/>
                  </a:cubicBezTo>
                  <a:lnTo>
                    <a:pt x="52" y="113"/>
                  </a:lnTo>
                  <a:cubicBezTo>
                    <a:pt x="64" y="113"/>
                    <a:pt x="71" y="109"/>
                    <a:pt x="78" y="102"/>
                  </a:cubicBezTo>
                  <a:cubicBezTo>
                    <a:pt x="101" y="72"/>
                    <a:pt x="78" y="39"/>
                    <a:pt x="90" y="9"/>
                  </a:cubicBezTo>
                  <a:cubicBezTo>
                    <a:pt x="86" y="5"/>
                    <a:pt x="82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9" name="Google Shape;42939;p28"/>
            <p:cNvSpPr/>
            <p:nvPr/>
          </p:nvSpPr>
          <p:spPr>
            <a:xfrm>
              <a:off x="-5345847" y="31562"/>
              <a:ext cx="5061" cy="5921"/>
            </a:xfrm>
            <a:custGeom>
              <a:avLst/>
              <a:gdLst/>
              <a:ahLst/>
              <a:cxnLst/>
              <a:rect l="l" t="t" r="r" b="b"/>
              <a:pathLst>
                <a:path w="106" h="124" extrusionOk="0">
                  <a:moveTo>
                    <a:pt x="71" y="0"/>
                  </a:moveTo>
                  <a:cubicBezTo>
                    <a:pt x="61" y="8"/>
                    <a:pt x="49" y="15"/>
                    <a:pt x="38" y="19"/>
                  </a:cubicBezTo>
                  <a:cubicBezTo>
                    <a:pt x="45" y="53"/>
                    <a:pt x="19" y="53"/>
                    <a:pt x="1" y="64"/>
                  </a:cubicBezTo>
                  <a:cubicBezTo>
                    <a:pt x="19" y="82"/>
                    <a:pt x="27" y="113"/>
                    <a:pt x="53" y="123"/>
                  </a:cubicBezTo>
                  <a:cubicBezTo>
                    <a:pt x="94" y="101"/>
                    <a:pt x="106" y="71"/>
                    <a:pt x="79" y="30"/>
                  </a:cubicBezTo>
                  <a:cubicBezTo>
                    <a:pt x="75" y="23"/>
                    <a:pt x="71" y="11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0" name="Google Shape;42940;p28"/>
            <p:cNvSpPr/>
            <p:nvPr/>
          </p:nvSpPr>
          <p:spPr>
            <a:xfrm>
              <a:off x="-4963656" y="-70336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33" y="0"/>
                  </a:moveTo>
                  <a:cubicBezTo>
                    <a:pt x="22" y="0"/>
                    <a:pt x="11" y="4"/>
                    <a:pt x="0" y="15"/>
                  </a:cubicBezTo>
                  <a:cubicBezTo>
                    <a:pt x="26" y="56"/>
                    <a:pt x="45" y="75"/>
                    <a:pt x="67" y="75"/>
                  </a:cubicBezTo>
                  <a:cubicBezTo>
                    <a:pt x="82" y="75"/>
                    <a:pt x="101" y="59"/>
                    <a:pt x="131" y="33"/>
                  </a:cubicBezTo>
                  <a:cubicBezTo>
                    <a:pt x="109" y="30"/>
                    <a:pt x="86" y="18"/>
                    <a:pt x="67" y="11"/>
                  </a:cubicBezTo>
                  <a:cubicBezTo>
                    <a:pt x="56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1" name="Google Shape;42941;p28"/>
            <p:cNvSpPr/>
            <p:nvPr/>
          </p:nvSpPr>
          <p:spPr>
            <a:xfrm>
              <a:off x="-5190564" y="-170516"/>
              <a:ext cx="5921" cy="4488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101" y="1"/>
                  </a:moveTo>
                  <a:cubicBezTo>
                    <a:pt x="90" y="16"/>
                    <a:pt x="75" y="16"/>
                    <a:pt x="61" y="16"/>
                  </a:cubicBezTo>
                  <a:lnTo>
                    <a:pt x="30" y="16"/>
                  </a:lnTo>
                  <a:cubicBezTo>
                    <a:pt x="20" y="16"/>
                    <a:pt x="8" y="16"/>
                    <a:pt x="1" y="23"/>
                  </a:cubicBezTo>
                  <a:cubicBezTo>
                    <a:pt x="16" y="35"/>
                    <a:pt x="16" y="53"/>
                    <a:pt x="38" y="61"/>
                  </a:cubicBezTo>
                  <a:cubicBezTo>
                    <a:pt x="53" y="68"/>
                    <a:pt x="53" y="75"/>
                    <a:pt x="46" y="87"/>
                  </a:cubicBezTo>
                  <a:cubicBezTo>
                    <a:pt x="46" y="90"/>
                    <a:pt x="42" y="94"/>
                    <a:pt x="42" y="94"/>
                  </a:cubicBezTo>
                  <a:cubicBezTo>
                    <a:pt x="124" y="80"/>
                    <a:pt x="124" y="80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2" name="Google Shape;42942;p28"/>
            <p:cNvSpPr/>
            <p:nvPr/>
          </p:nvSpPr>
          <p:spPr>
            <a:xfrm>
              <a:off x="-5131832" y="11297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79" y="0"/>
                  </a:moveTo>
                  <a:cubicBezTo>
                    <a:pt x="64" y="0"/>
                    <a:pt x="49" y="11"/>
                    <a:pt x="38" y="30"/>
                  </a:cubicBezTo>
                  <a:cubicBezTo>
                    <a:pt x="1" y="67"/>
                    <a:pt x="60" y="49"/>
                    <a:pt x="56" y="64"/>
                  </a:cubicBezTo>
                  <a:cubicBezTo>
                    <a:pt x="56" y="78"/>
                    <a:pt x="60" y="90"/>
                    <a:pt x="60" y="101"/>
                  </a:cubicBezTo>
                  <a:cubicBezTo>
                    <a:pt x="64" y="104"/>
                    <a:pt x="68" y="104"/>
                    <a:pt x="72" y="109"/>
                  </a:cubicBezTo>
                  <a:cubicBezTo>
                    <a:pt x="94" y="86"/>
                    <a:pt x="113" y="59"/>
                    <a:pt x="135" y="37"/>
                  </a:cubicBezTo>
                  <a:cubicBezTo>
                    <a:pt x="132" y="30"/>
                    <a:pt x="127" y="23"/>
                    <a:pt x="127" y="14"/>
                  </a:cubicBezTo>
                  <a:cubicBezTo>
                    <a:pt x="120" y="11"/>
                    <a:pt x="109" y="11"/>
                    <a:pt x="105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3" name="Google Shape;42943;p28"/>
            <p:cNvSpPr/>
            <p:nvPr/>
          </p:nvSpPr>
          <p:spPr>
            <a:xfrm>
              <a:off x="-5194814" y="-6126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2" y="0"/>
                  </a:moveTo>
                  <a:cubicBezTo>
                    <a:pt x="41" y="0"/>
                    <a:pt x="33" y="0"/>
                    <a:pt x="22" y="4"/>
                  </a:cubicBezTo>
                  <a:lnTo>
                    <a:pt x="0" y="4"/>
                  </a:lnTo>
                  <a:cubicBezTo>
                    <a:pt x="7" y="19"/>
                    <a:pt x="30" y="26"/>
                    <a:pt x="22" y="49"/>
                  </a:cubicBezTo>
                  <a:cubicBezTo>
                    <a:pt x="11" y="64"/>
                    <a:pt x="19" y="83"/>
                    <a:pt x="26" y="97"/>
                  </a:cubicBezTo>
                  <a:cubicBezTo>
                    <a:pt x="33" y="105"/>
                    <a:pt x="38" y="116"/>
                    <a:pt x="52" y="116"/>
                  </a:cubicBezTo>
                  <a:lnTo>
                    <a:pt x="56" y="116"/>
                  </a:lnTo>
                  <a:cubicBezTo>
                    <a:pt x="71" y="112"/>
                    <a:pt x="67" y="97"/>
                    <a:pt x="71" y="86"/>
                  </a:cubicBezTo>
                  <a:cubicBezTo>
                    <a:pt x="71" y="64"/>
                    <a:pt x="71" y="38"/>
                    <a:pt x="86" y="16"/>
                  </a:cubicBezTo>
                  <a:cubicBezTo>
                    <a:pt x="78" y="4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4" name="Google Shape;42944;p28"/>
            <p:cNvSpPr/>
            <p:nvPr/>
          </p:nvSpPr>
          <p:spPr>
            <a:xfrm>
              <a:off x="-5010117" y="-62505"/>
              <a:ext cx="4011" cy="6972"/>
            </a:xfrm>
            <a:custGeom>
              <a:avLst/>
              <a:gdLst/>
              <a:ahLst/>
              <a:cxnLst/>
              <a:rect l="l" t="t" r="r" b="b"/>
              <a:pathLst>
                <a:path w="84" h="146" extrusionOk="0">
                  <a:moveTo>
                    <a:pt x="45" y="0"/>
                  </a:moveTo>
                  <a:cubicBezTo>
                    <a:pt x="38" y="4"/>
                    <a:pt x="31" y="4"/>
                    <a:pt x="23" y="4"/>
                  </a:cubicBezTo>
                  <a:cubicBezTo>
                    <a:pt x="19" y="11"/>
                    <a:pt x="16" y="16"/>
                    <a:pt x="12" y="23"/>
                  </a:cubicBezTo>
                  <a:cubicBezTo>
                    <a:pt x="27" y="45"/>
                    <a:pt x="23" y="68"/>
                    <a:pt x="19" y="94"/>
                  </a:cubicBezTo>
                  <a:cubicBezTo>
                    <a:pt x="12" y="116"/>
                    <a:pt x="1" y="138"/>
                    <a:pt x="38" y="146"/>
                  </a:cubicBezTo>
                  <a:lnTo>
                    <a:pt x="53" y="146"/>
                  </a:lnTo>
                  <a:cubicBezTo>
                    <a:pt x="83" y="146"/>
                    <a:pt x="61" y="116"/>
                    <a:pt x="68" y="101"/>
                  </a:cubicBezTo>
                  <a:cubicBezTo>
                    <a:pt x="68" y="97"/>
                    <a:pt x="72" y="94"/>
                    <a:pt x="76" y="90"/>
                  </a:cubicBezTo>
                  <a:cubicBezTo>
                    <a:pt x="57" y="64"/>
                    <a:pt x="68" y="30"/>
                    <a:pt x="45" y="8"/>
                  </a:cubicBezTo>
                  <a:lnTo>
                    <a:pt x="53" y="8"/>
                  </a:lnTo>
                  <a:cubicBezTo>
                    <a:pt x="53" y="4"/>
                    <a:pt x="50" y="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5" name="Google Shape;42945;p28"/>
            <p:cNvSpPr/>
            <p:nvPr/>
          </p:nvSpPr>
          <p:spPr>
            <a:xfrm>
              <a:off x="-4988486" y="-45029"/>
              <a:ext cx="5014" cy="5778"/>
            </a:xfrm>
            <a:custGeom>
              <a:avLst/>
              <a:gdLst/>
              <a:ahLst/>
              <a:cxnLst/>
              <a:rect l="l" t="t" r="r" b="b"/>
              <a:pathLst>
                <a:path w="105" h="121" extrusionOk="0">
                  <a:moveTo>
                    <a:pt x="71" y="0"/>
                  </a:moveTo>
                  <a:cubicBezTo>
                    <a:pt x="68" y="0"/>
                    <a:pt x="63" y="4"/>
                    <a:pt x="56" y="16"/>
                  </a:cubicBezTo>
                  <a:cubicBezTo>
                    <a:pt x="49" y="23"/>
                    <a:pt x="41" y="26"/>
                    <a:pt x="37" y="26"/>
                  </a:cubicBezTo>
                  <a:cubicBezTo>
                    <a:pt x="30" y="26"/>
                    <a:pt x="23" y="23"/>
                    <a:pt x="19" y="19"/>
                  </a:cubicBezTo>
                  <a:cubicBezTo>
                    <a:pt x="1" y="34"/>
                    <a:pt x="4" y="49"/>
                    <a:pt x="19" y="60"/>
                  </a:cubicBezTo>
                  <a:cubicBezTo>
                    <a:pt x="45" y="60"/>
                    <a:pt x="53" y="86"/>
                    <a:pt x="68" y="102"/>
                  </a:cubicBezTo>
                  <a:cubicBezTo>
                    <a:pt x="75" y="105"/>
                    <a:pt x="86" y="113"/>
                    <a:pt x="94" y="121"/>
                  </a:cubicBezTo>
                  <a:cubicBezTo>
                    <a:pt x="105" y="86"/>
                    <a:pt x="105" y="53"/>
                    <a:pt x="94" y="23"/>
                  </a:cubicBezTo>
                  <a:cubicBezTo>
                    <a:pt x="86" y="12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6" name="Google Shape;42946;p28"/>
            <p:cNvSpPr/>
            <p:nvPr/>
          </p:nvSpPr>
          <p:spPr>
            <a:xfrm>
              <a:off x="-5345847" y="118802"/>
              <a:ext cx="5061" cy="5253"/>
            </a:xfrm>
            <a:custGeom>
              <a:avLst/>
              <a:gdLst/>
              <a:ahLst/>
              <a:cxnLst/>
              <a:rect l="l" t="t" r="r" b="b"/>
              <a:pathLst>
                <a:path w="106" h="110" extrusionOk="0">
                  <a:moveTo>
                    <a:pt x="64" y="1"/>
                  </a:moveTo>
                  <a:cubicBezTo>
                    <a:pt x="1" y="20"/>
                    <a:pt x="19" y="65"/>
                    <a:pt x="30" y="110"/>
                  </a:cubicBezTo>
                  <a:cubicBezTo>
                    <a:pt x="106" y="87"/>
                    <a:pt x="106" y="87"/>
                    <a:pt x="68" y="31"/>
                  </a:cubicBezTo>
                  <a:cubicBezTo>
                    <a:pt x="61" y="23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7" name="Google Shape;42947;p28"/>
            <p:cNvSpPr/>
            <p:nvPr/>
          </p:nvSpPr>
          <p:spPr>
            <a:xfrm>
              <a:off x="-4970484" y="19243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35" y="0"/>
                  </a:moveTo>
                  <a:cubicBezTo>
                    <a:pt x="124" y="0"/>
                    <a:pt x="117" y="8"/>
                    <a:pt x="113" y="15"/>
                  </a:cubicBezTo>
                  <a:cubicBezTo>
                    <a:pt x="105" y="34"/>
                    <a:pt x="102" y="41"/>
                    <a:pt x="98" y="41"/>
                  </a:cubicBezTo>
                  <a:cubicBezTo>
                    <a:pt x="87" y="41"/>
                    <a:pt x="87" y="15"/>
                    <a:pt x="79" y="8"/>
                  </a:cubicBezTo>
                  <a:cubicBezTo>
                    <a:pt x="64" y="26"/>
                    <a:pt x="53" y="41"/>
                    <a:pt x="38" y="60"/>
                  </a:cubicBezTo>
                  <a:cubicBezTo>
                    <a:pt x="34" y="64"/>
                    <a:pt x="34" y="71"/>
                    <a:pt x="31" y="79"/>
                  </a:cubicBezTo>
                  <a:cubicBezTo>
                    <a:pt x="27" y="90"/>
                    <a:pt x="0" y="90"/>
                    <a:pt x="12" y="109"/>
                  </a:cubicBezTo>
                  <a:cubicBezTo>
                    <a:pt x="16" y="116"/>
                    <a:pt x="23" y="120"/>
                    <a:pt x="31" y="120"/>
                  </a:cubicBezTo>
                  <a:cubicBezTo>
                    <a:pt x="38" y="120"/>
                    <a:pt x="50" y="112"/>
                    <a:pt x="57" y="105"/>
                  </a:cubicBezTo>
                  <a:cubicBezTo>
                    <a:pt x="53" y="93"/>
                    <a:pt x="57" y="83"/>
                    <a:pt x="64" y="79"/>
                  </a:cubicBezTo>
                  <a:cubicBezTo>
                    <a:pt x="113" y="79"/>
                    <a:pt x="131" y="41"/>
                    <a:pt x="154" y="12"/>
                  </a:cubicBezTo>
                  <a:cubicBezTo>
                    <a:pt x="150" y="8"/>
                    <a:pt x="147" y="4"/>
                    <a:pt x="143" y="4"/>
                  </a:cubicBezTo>
                  <a:cubicBezTo>
                    <a:pt x="143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8" name="Google Shape;42948;p28"/>
            <p:cNvSpPr/>
            <p:nvPr/>
          </p:nvSpPr>
          <p:spPr>
            <a:xfrm>
              <a:off x="-5024537" y="-44121"/>
              <a:ext cx="4823" cy="7210"/>
            </a:xfrm>
            <a:custGeom>
              <a:avLst/>
              <a:gdLst/>
              <a:ahLst/>
              <a:cxnLst/>
              <a:rect l="l" t="t" r="r" b="b"/>
              <a:pathLst>
                <a:path w="101" h="151" extrusionOk="0">
                  <a:moveTo>
                    <a:pt x="64" y="0"/>
                  </a:moveTo>
                  <a:cubicBezTo>
                    <a:pt x="49" y="7"/>
                    <a:pt x="33" y="19"/>
                    <a:pt x="23" y="30"/>
                  </a:cubicBezTo>
                  <a:cubicBezTo>
                    <a:pt x="4" y="45"/>
                    <a:pt x="0" y="60"/>
                    <a:pt x="26" y="79"/>
                  </a:cubicBezTo>
                  <a:cubicBezTo>
                    <a:pt x="67" y="105"/>
                    <a:pt x="75" y="116"/>
                    <a:pt x="78" y="150"/>
                  </a:cubicBezTo>
                  <a:cubicBezTo>
                    <a:pt x="94" y="135"/>
                    <a:pt x="97" y="116"/>
                    <a:pt x="101" y="94"/>
                  </a:cubicBezTo>
                  <a:cubicBezTo>
                    <a:pt x="97" y="83"/>
                    <a:pt x="90" y="75"/>
                    <a:pt x="86" y="64"/>
                  </a:cubicBezTo>
                  <a:cubicBezTo>
                    <a:pt x="67" y="45"/>
                    <a:pt x="75" y="1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9" name="Google Shape;42949;p28"/>
            <p:cNvSpPr/>
            <p:nvPr/>
          </p:nvSpPr>
          <p:spPr>
            <a:xfrm>
              <a:off x="-5195005" y="-65704"/>
              <a:ext cx="5730" cy="5205"/>
            </a:xfrm>
            <a:custGeom>
              <a:avLst/>
              <a:gdLst/>
              <a:ahLst/>
              <a:cxnLst/>
              <a:rect l="l" t="t" r="r" b="b"/>
              <a:pathLst>
                <a:path w="120" h="109" extrusionOk="0">
                  <a:moveTo>
                    <a:pt x="4" y="0"/>
                  </a:moveTo>
                  <a:cubicBezTo>
                    <a:pt x="0" y="15"/>
                    <a:pt x="8" y="22"/>
                    <a:pt x="19" y="30"/>
                  </a:cubicBezTo>
                  <a:cubicBezTo>
                    <a:pt x="45" y="48"/>
                    <a:pt x="26" y="75"/>
                    <a:pt x="26" y="97"/>
                  </a:cubicBezTo>
                  <a:cubicBezTo>
                    <a:pt x="37" y="93"/>
                    <a:pt x="45" y="93"/>
                    <a:pt x="56" y="93"/>
                  </a:cubicBezTo>
                  <a:cubicBezTo>
                    <a:pt x="68" y="93"/>
                    <a:pt x="82" y="97"/>
                    <a:pt x="90" y="109"/>
                  </a:cubicBezTo>
                  <a:cubicBezTo>
                    <a:pt x="101" y="105"/>
                    <a:pt x="113" y="97"/>
                    <a:pt x="120" y="93"/>
                  </a:cubicBezTo>
                  <a:lnTo>
                    <a:pt x="109" y="83"/>
                  </a:lnTo>
                  <a:cubicBezTo>
                    <a:pt x="94" y="64"/>
                    <a:pt x="42" y="48"/>
                    <a:pt x="101" y="22"/>
                  </a:cubicBezTo>
                  <a:cubicBezTo>
                    <a:pt x="71" y="0"/>
                    <a:pt x="34" y="11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0" name="Google Shape;42950;p28"/>
            <p:cNvSpPr/>
            <p:nvPr/>
          </p:nvSpPr>
          <p:spPr>
            <a:xfrm>
              <a:off x="-5027928" y="-21822"/>
              <a:ext cx="4489" cy="5061"/>
            </a:xfrm>
            <a:custGeom>
              <a:avLst/>
              <a:gdLst/>
              <a:ahLst/>
              <a:cxnLst/>
              <a:rect l="l" t="t" r="r" b="b"/>
              <a:pathLst>
                <a:path w="94" h="106" extrusionOk="0">
                  <a:moveTo>
                    <a:pt x="45" y="1"/>
                  </a:moveTo>
                  <a:cubicBezTo>
                    <a:pt x="42" y="1"/>
                    <a:pt x="37" y="4"/>
                    <a:pt x="30" y="4"/>
                  </a:cubicBezTo>
                  <a:cubicBezTo>
                    <a:pt x="0" y="19"/>
                    <a:pt x="19" y="49"/>
                    <a:pt x="11" y="72"/>
                  </a:cubicBezTo>
                  <a:cubicBezTo>
                    <a:pt x="19" y="90"/>
                    <a:pt x="26" y="106"/>
                    <a:pt x="37" y="106"/>
                  </a:cubicBezTo>
                  <a:cubicBezTo>
                    <a:pt x="45" y="106"/>
                    <a:pt x="52" y="98"/>
                    <a:pt x="64" y="87"/>
                  </a:cubicBezTo>
                  <a:cubicBezTo>
                    <a:pt x="78" y="72"/>
                    <a:pt x="94" y="53"/>
                    <a:pt x="90" y="27"/>
                  </a:cubicBezTo>
                  <a:cubicBezTo>
                    <a:pt x="71" y="23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1" name="Google Shape;42951;p28"/>
            <p:cNvSpPr/>
            <p:nvPr/>
          </p:nvSpPr>
          <p:spPr>
            <a:xfrm>
              <a:off x="-5176812" y="137042"/>
              <a:ext cx="5396" cy="3963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46" y="0"/>
                  </a:moveTo>
                  <a:cubicBezTo>
                    <a:pt x="30" y="12"/>
                    <a:pt x="15" y="23"/>
                    <a:pt x="1" y="31"/>
                  </a:cubicBezTo>
                  <a:cubicBezTo>
                    <a:pt x="1" y="53"/>
                    <a:pt x="15" y="64"/>
                    <a:pt x="20" y="83"/>
                  </a:cubicBezTo>
                  <a:lnTo>
                    <a:pt x="23" y="83"/>
                  </a:lnTo>
                  <a:cubicBezTo>
                    <a:pt x="30" y="83"/>
                    <a:pt x="38" y="79"/>
                    <a:pt x="46" y="76"/>
                  </a:cubicBezTo>
                  <a:cubicBezTo>
                    <a:pt x="53" y="71"/>
                    <a:pt x="60" y="68"/>
                    <a:pt x="68" y="68"/>
                  </a:cubicBezTo>
                  <a:cubicBezTo>
                    <a:pt x="72" y="68"/>
                    <a:pt x="79" y="68"/>
                    <a:pt x="82" y="76"/>
                  </a:cubicBezTo>
                  <a:cubicBezTo>
                    <a:pt x="113" y="42"/>
                    <a:pt x="105" y="16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2" name="Google Shape;42952;p28"/>
            <p:cNvSpPr/>
            <p:nvPr/>
          </p:nvSpPr>
          <p:spPr>
            <a:xfrm>
              <a:off x="-5172324" y="-21488"/>
              <a:ext cx="5539" cy="4011"/>
            </a:xfrm>
            <a:custGeom>
              <a:avLst/>
              <a:gdLst/>
              <a:ahLst/>
              <a:cxnLst/>
              <a:rect l="l" t="t" r="r" b="b"/>
              <a:pathLst>
                <a:path w="116" h="84" extrusionOk="0">
                  <a:moveTo>
                    <a:pt x="45" y="1"/>
                  </a:moveTo>
                  <a:cubicBezTo>
                    <a:pt x="30" y="1"/>
                    <a:pt x="15" y="9"/>
                    <a:pt x="7" y="31"/>
                  </a:cubicBezTo>
                  <a:cubicBezTo>
                    <a:pt x="0" y="57"/>
                    <a:pt x="33" y="68"/>
                    <a:pt x="56" y="83"/>
                  </a:cubicBezTo>
                  <a:lnTo>
                    <a:pt x="60" y="83"/>
                  </a:lnTo>
                  <a:cubicBezTo>
                    <a:pt x="64" y="83"/>
                    <a:pt x="67" y="80"/>
                    <a:pt x="74" y="80"/>
                  </a:cubicBezTo>
                  <a:cubicBezTo>
                    <a:pt x="78" y="61"/>
                    <a:pt x="74" y="31"/>
                    <a:pt x="101" y="31"/>
                  </a:cubicBezTo>
                  <a:cubicBezTo>
                    <a:pt x="105" y="31"/>
                    <a:pt x="109" y="31"/>
                    <a:pt x="116" y="35"/>
                  </a:cubicBezTo>
                  <a:cubicBezTo>
                    <a:pt x="116" y="20"/>
                    <a:pt x="112" y="12"/>
                    <a:pt x="101" y="4"/>
                  </a:cubicBezTo>
                  <a:lnTo>
                    <a:pt x="64" y="4"/>
                  </a:lnTo>
                  <a:cubicBezTo>
                    <a:pt x="56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3" name="Google Shape;42953;p28"/>
            <p:cNvSpPr/>
            <p:nvPr/>
          </p:nvSpPr>
          <p:spPr>
            <a:xfrm>
              <a:off x="-4880858" y="142963"/>
              <a:ext cx="11985" cy="5396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12" y="0"/>
                  </a:moveTo>
                  <a:cubicBezTo>
                    <a:pt x="12" y="0"/>
                    <a:pt x="4" y="4"/>
                    <a:pt x="0" y="4"/>
                  </a:cubicBezTo>
                  <a:cubicBezTo>
                    <a:pt x="19" y="19"/>
                    <a:pt x="34" y="33"/>
                    <a:pt x="49" y="52"/>
                  </a:cubicBezTo>
                  <a:cubicBezTo>
                    <a:pt x="71" y="86"/>
                    <a:pt x="150" y="112"/>
                    <a:pt x="209" y="112"/>
                  </a:cubicBezTo>
                  <a:cubicBezTo>
                    <a:pt x="225" y="112"/>
                    <a:pt x="240" y="109"/>
                    <a:pt x="251" y="104"/>
                  </a:cubicBezTo>
                  <a:cubicBezTo>
                    <a:pt x="228" y="86"/>
                    <a:pt x="199" y="97"/>
                    <a:pt x="169" y="90"/>
                  </a:cubicBezTo>
                  <a:cubicBezTo>
                    <a:pt x="112" y="67"/>
                    <a:pt x="60" y="41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4" name="Google Shape;42954;p28"/>
            <p:cNvSpPr/>
            <p:nvPr/>
          </p:nvSpPr>
          <p:spPr>
            <a:xfrm>
              <a:off x="-5286446" y="-100562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06" y="1"/>
                  </a:moveTo>
                  <a:cubicBezTo>
                    <a:pt x="73" y="9"/>
                    <a:pt x="42" y="16"/>
                    <a:pt x="9" y="23"/>
                  </a:cubicBezTo>
                  <a:cubicBezTo>
                    <a:pt x="16" y="35"/>
                    <a:pt x="9" y="46"/>
                    <a:pt x="1" y="57"/>
                  </a:cubicBezTo>
                  <a:lnTo>
                    <a:pt x="35" y="57"/>
                  </a:lnTo>
                  <a:cubicBezTo>
                    <a:pt x="46" y="57"/>
                    <a:pt x="57" y="61"/>
                    <a:pt x="68" y="68"/>
                  </a:cubicBezTo>
                  <a:cubicBezTo>
                    <a:pt x="80" y="57"/>
                    <a:pt x="91" y="50"/>
                    <a:pt x="106" y="50"/>
                  </a:cubicBezTo>
                  <a:cubicBezTo>
                    <a:pt x="109" y="50"/>
                    <a:pt x="118" y="50"/>
                    <a:pt x="121" y="54"/>
                  </a:cubicBezTo>
                  <a:lnTo>
                    <a:pt x="128" y="54"/>
                  </a:lnTo>
                  <a:cubicBezTo>
                    <a:pt x="140" y="54"/>
                    <a:pt x="147" y="46"/>
                    <a:pt x="154" y="38"/>
                  </a:cubicBezTo>
                  <a:cubicBezTo>
                    <a:pt x="136" y="28"/>
                    <a:pt x="121" y="12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5" name="Google Shape;42955;p28"/>
            <p:cNvSpPr/>
            <p:nvPr/>
          </p:nvSpPr>
          <p:spPr>
            <a:xfrm>
              <a:off x="-5065602" y="71338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38" y="1"/>
                  </a:moveTo>
                  <a:cubicBezTo>
                    <a:pt x="19" y="1"/>
                    <a:pt x="11" y="20"/>
                    <a:pt x="1" y="27"/>
                  </a:cubicBezTo>
                  <a:cubicBezTo>
                    <a:pt x="8" y="68"/>
                    <a:pt x="34" y="87"/>
                    <a:pt x="72" y="91"/>
                  </a:cubicBezTo>
                  <a:cubicBezTo>
                    <a:pt x="75" y="61"/>
                    <a:pt x="64" y="31"/>
                    <a:pt x="105" y="8"/>
                  </a:cubicBezTo>
                  <a:cubicBezTo>
                    <a:pt x="75" y="5"/>
                    <a:pt x="56" y="5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6" name="Google Shape;42956;p28"/>
            <p:cNvSpPr/>
            <p:nvPr/>
          </p:nvSpPr>
          <p:spPr>
            <a:xfrm>
              <a:off x="-5054715" y="-108727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11" y="0"/>
                  </a:moveTo>
                  <a:cubicBezTo>
                    <a:pt x="11" y="4"/>
                    <a:pt x="15" y="4"/>
                    <a:pt x="15" y="7"/>
                  </a:cubicBezTo>
                  <a:cubicBezTo>
                    <a:pt x="30" y="45"/>
                    <a:pt x="42" y="78"/>
                    <a:pt x="1" y="109"/>
                  </a:cubicBezTo>
                  <a:lnTo>
                    <a:pt x="23" y="109"/>
                  </a:lnTo>
                  <a:cubicBezTo>
                    <a:pt x="27" y="104"/>
                    <a:pt x="30" y="104"/>
                    <a:pt x="34" y="104"/>
                  </a:cubicBezTo>
                  <a:lnTo>
                    <a:pt x="42" y="104"/>
                  </a:lnTo>
                  <a:cubicBezTo>
                    <a:pt x="75" y="86"/>
                    <a:pt x="101" y="60"/>
                    <a:pt x="113" y="23"/>
                  </a:cubicBezTo>
                  <a:cubicBezTo>
                    <a:pt x="101" y="19"/>
                    <a:pt x="94" y="15"/>
                    <a:pt x="82" y="15"/>
                  </a:cubicBezTo>
                  <a:lnTo>
                    <a:pt x="68" y="15"/>
                  </a:lnTo>
                  <a:cubicBezTo>
                    <a:pt x="64" y="19"/>
                    <a:pt x="56" y="19"/>
                    <a:pt x="53" y="19"/>
                  </a:cubicBezTo>
                  <a:cubicBezTo>
                    <a:pt x="37" y="19"/>
                    <a:pt x="23" y="15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7" name="Google Shape;42957;p28"/>
            <p:cNvSpPr/>
            <p:nvPr/>
          </p:nvSpPr>
          <p:spPr>
            <a:xfrm>
              <a:off x="-4992067" y="40826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57" y="0"/>
                  </a:moveTo>
                  <a:cubicBezTo>
                    <a:pt x="15" y="34"/>
                    <a:pt x="0" y="94"/>
                    <a:pt x="15" y="94"/>
                  </a:cubicBezTo>
                  <a:lnTo>
                    <a:pt x="23" y="94"/>
                  </a:lnTo>
                  <a:cubicBezTo>
                    <a:pt x="64" y="94"/>
                    <a:pt x="60" y="143"/>
                    <a:pt x="83" y="154"/>
                  </a:cubicBezTo>
                  <a:cubicBezTo>
                    <a:pt x="109" y="143"/>
                    <a:pt x="105" y="120"/>
                    <a:pt x="109" y="102"/>
                  </a:cubicBezTo>
                  <a:cubicBezTo>
                    <a:pt x="102" y="98"/>
                    <a:pt x="98" y="94"/>
                    <a:pt x="90" y="94"/>
                  </a:cubicBezTo>
                  <a:cubicBezTo>
                    <a:pt x="49" y="83"/>
                    <a:pt x="31" y="64"/>
                    <a:pt x="57" y="23"/>
                  </a:cubicBezTo>
                  <a:cubicBezTo>
                    <a:pt x="60" y="19"/>
                    <a:pt x="57" y="8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8" name="Google Shape;42958;p28"/>
            <p:cNvSpPr/>
            <p:nvPr/>
          </p:nvSpPr>
          <p:spPr>
            <a:xfrm>
              <a:off x="-5015656" y="-62362"/>
              <a:ext cx="6637" cy="4536"/>
            </a:xfrm>
            <a:custGeom>
              <a:avLst/>
              <a:gdLst/>
              <a:ahLst/>
              <a:cxnLst/>
              <a:rect l="l" t="t" r="r" b="b"/>
              <a:pathLst>
                <a:path w="139" h="95" extrusionOk="0">
                  <a:moveTo>
                    <a:pt x="117" y="1"/>
                  </a:moveTo>
                  <a:cubicBezTo>
                    <a:pt x="109" y="1"/>
                    <a:pt x="106" y="1"/>
                    <a:pt x="102" y="5"/>
                  </a:cubicBezTo>
                  <a:cubicBezTo>
                    <a:pt x="68" y="27"/>
                    <a:pt x="20" y="23"/>
                    <a:pt x="1" y="68"/>
                  </a:cubicBezTo>
                  <a:cubicBezTo>
                    <a:pt x="12" y="80"/>
                    <a:pt x="20" y="87"/>
                    <a:pt x="27" y="94"/>
                  </a:cubicBezTo>
                  <a:cubicBezTo>
                    <a:pt x="65" y="72"/>
                    <a:pt x="99" y="46"/>
                    <a:pt x="128" y="20"/>
                  </a:cubicBezTo>
                  <a:cubicBezTo>
                    <a:pt x="132" y="13"/>
                    <a:pt x="135" y="8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9" name="Google Shape;42959;p28"/>
            <p:cNvSpPr/>
            <p:nvPr/>
          </p:nvSpPr>
          <p:spPr>
            <a:xfrm>
              <a:off x="-5144342" y="246103"/>
              <a:ext cx="6303" cy="5061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87" y="0"/>
                  </a:moveTo>
                  <a:cubicBezTo>
                    <a:pt x="80" y="0"/>
                    <a:pt x="72" y="4"/>
                    <a:pt x="64" y="12"/>
                  </a:cubicBezTo>
                  <a:cubicBezTo>
                    <a:pt x="53" y="19"/>
                    <a:pt x="46" y="42"/>
                    <a:pt x="30" y="42"/>
                  </a:cubicBezTo>
                  <a:cubicBezTo>
                    <a:pt x="27" y="42"/>
                    <a:pt x="23" y="42"/>
                    <a:pt x="23" y="38"/>
                  </a:cubicBezTo>
                  <a:cubicBezTo>
                    <a:pt x="16" y="45"/>
                    <a:pt x="8" y="52"/>
                    <a:pt x="1" y="61"/>
                  </a:cubicBezTo>
                  <a:cubicBezTo>
                    <a:pt x="4" y="75"/>
                    <a:pt x="4" y="90"/>
                    <a:pt x="8" y="102"/>
                  </a:cubicBezTo>
                  <a:lnTo>
                    <a:pt x="8" y="105"/>
                  </a:lnTo>
                  <a:cubicBezTo>
                    <a:pt x="30" y="97"/>
                    <a:pt x="30" y="52"/>
                    <a:pt x="57" y="52"/>
                  </a:cubicBezTo>
                  <a:cubicBezTo>
                    <a:pt x="64" y="52"/>
                    <a:pt x="72" y="57"/>
                    <a:pt x="80" y="61"/>
                  </a:cubicBezTo>
                  <a:cubicBezTo>
                    <a:pt x="87" y="64"/>
                    <a:pt x="90" y="68"/>
                    <a:pt x="98" y="68"/>
                  </a:cubicBezTo>
                  <a:cubicBezTo>
                    <a:pt x="106" y="68"/>
                    <a:pt x="113" y="64"/>
                    <a:pt x="120" y="52"/>
                  </a:cubicBezTo>
                  <a:cubicBezTo>
                    <a:pt x="132" y="38"/>
                    <a:pt x="125" y="23"/>
                    <a:pt x="109" y="12"/>
                  </a:cubicBezTo>
                  <a:cubicBezTo>
                    <a:pt x="102" y="4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0" name="Google Shape;42960;p28"/>
            <p:cNvSpPr/>
            <p:nvPr/>
          </p:nvSpPr>
          <p:spPr>
            <a:xfrm>
              <a:off x="-5168408" y="-128400"/>
              <a:ext cx="3963" cy="5778"/>
            </a:xfrm>
            <a:custGeom>
              <a:avLst/>
              <a:gdLst/>
              <a:ahLst/>
              <a:cxnLst/>
              <a:rect l="l" t="t" r="r" b="b"/>
              <a:pathLst>
                <a:path w="83" h="121" extrusionOk="0">
                  <a:moveTo>
                    <a:pt x="1" y="1"/>
                  </a:moveTo>
                  <a:cubicBezTo>
                    <a:pt x="15" y="31"/>
                    <a:pt x="1" y="61"/>
                    <a:pt x="1" y="87"/>
                  </a:cubicBezTo>
                  <a:lnTo>
                    <a:pt x="4" y="87"/>
                  </a:lnTo>
                  <a:cubicBezTo>
                    <a:pt x="27" y="87"/>
                    <a:pt x="34" y="109"/>
                    <a:pt x="45" y="121"/>
                  </a:cubicBezTo>
                  <a:cubicBezTo>
                    <a:pt x="82" y="38"/>
                    <a:pt x="82" y="3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1" name="Google Shape;42961;p28"/>
            <p:cNvSpPr/>
            <p:nvPr/>
          </p:nvSpPr>
          <p:spPr>
            <a:xfrm>
              <a:off x="-5421006" y="-105194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53" y="1"/>
                  </a:moveTo>
                  <a:cubicBezTo>
                    <a:pt x="53" y="4"/>
                    <a:pt x="49" y="4"/>
                    <a:pt x="49" y="4"/>
                  </a:cubicBezTo>
                  <a:cubicBezTo>
                    <a:pt x="27" y="30"/>
                    <a:pt x="1" y="64"/>
                    <a:pt x="31" y="87"/>
                  </a:cubicBezTo>
                  <a:cubicBezTo>
                    <a:pt x="34" y="94"/>
                    <a:pt x="38" y="94"/>
                    <a:pt x="46" y="94"/>
                  </a:cubicBezTo>
                  <a:cubicBezTo>
                    <a:pt x="65" y="94"/>
                    <a:pt x="87" y="68"/>
                    <a:pt x="105" y="57"/>
                  </a:cubicBezTo>
                  <a:cubicBezTo>
                    <a:pt x="79" y="46"/>
                    <a:pt x="94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2" name="Google Shape;42962;p28"/>
            <p:cNvSpPr/>
            <p:nvPr/>
          </p:nvSpPr>
          <p:spPr>
            <a:xfrm>
              <a:off x="-5346181" y="216450"/>
              <a:ext cx="6446" cy="3486"/>
            </a:xfrm>
            <a:custGeom>
              <a:avLst/>
              <a:gdLst/>
              <a:ahLst/>
              <a:cxnLst/>
              <a:rect l="l" t="t" r="r" b="b"/>
              <a:pathLst>
                <a:path w="135" h="73" extrusionOk="0">
                  <a:moveTo>
                    <a:pt x="75" y="1"/>
                  </a:moveTo>
                  <a:cubicBezTo>
                    <a:pt x="71" y="5"/>
                    <a:pt x="63" y="5"/>
                    <a:pt x="60" y="5"/>
                  </a:cubicBezTo>
                  <a:lnTo>
                    <a:pt x="37" y="5"/>
                  </a:lnTo>
                  <a:cubicBezTo>
                    <a:pt x="23" y="5"/>
                    <a:pt x="11" y="5"/>
                    <a:pt x="0" y="19"/>
                  </a:cubicBezTo>
                  <a:cubicBezTo>
                    <a:pt x="18" y="38"/>
                    <a:pt x="45" y="45"/>
                    <a:pt x="63" y="57"/>
                  </a:cubicBezTo>
                  <a:cubicBezTo>
                    <a:pt x="78" y="68"/>
                    <a:pt x="86" y="72"/>
                    <a:pt x="97" y="72"/>
                  </a:cubicBezTo>
                  <a:cubicBezTo>
                    <a:pt x="116" y="72"/>
                    <a:pt x="123" y="54"/>
                    <a:pt x="135" y="31"/>
                  </a:cubicBezTo>
                  <a:cubicBezTo>
                    <a:pt x="113" y="23"/>
                    <a:pt x="90" y="1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3" name="Google Shape;42963;p28"/>
            <p:cNvSpPr/>
            <p:nvPr/>
          </p:nvSpPr>
          <p:spPr>
            <a:xfrm>
              <a:off x="-5073815" y="12271"/>
              <a:ext cx="4345" cy="5014"/>
            </a:xfrm>
            <a:custGeom>
              <a:avLst/>
              <a:gdLst/>
              <a:ahLst/>
              <a:cxnLst/>
              <a:rect l="l" t="t" r="r" b="b"/>
              <a:pathLst>
                <a:path w="91" h="105" extrusionOk="0">
                  <a:moveTo>
                    <a:pt x="26" y="1"/>
                  </a:moveTo>
                  <a:cubicBezTo>
                    <a:pt x="16" y="1"/>
                    <a:pt x="4" y="12"/>
                    <a:pt x="4" y="38"/>
                  </a:cubicBezTo>
                  <a:cubicBezTo>
                    <a:pt x="0" y="60"/>
                    <a:pt x="0" y="87"/>
                    <a:pt x="23" y="105"/>
                  </a:cubicBezTo>
                  <a:cubicBezTo>
                    <a:pt x="26" y="87"/>
                    <a:pt x="34" y="79"/>
                    <a:pt x="42" y="79"/>
                  </a:cubicBezTo>
                  <a:cubicBezTo>
                    <a:pt x="53" y="79"/>
                    <a:pt x="64" y="87"/>
                    <a:pt x="75" y="87"/>
                  </a:cubicBezTo>
                  <a:cubicBezTo>
                    <a:pt x="79" y="82"/>
                    <a:pt x="83" y="79"/>
                    <a:pt x="87" y="75"/>
                  </a:cubicBezTo>
                  <a:cubicBezTo>
                    <a:pt x="90" y="49"/>
                    <a:pt x="53" y="42"/>
                    <a:pt x="56" y="15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4" name="Google Shape;42964;p28"/>
            <p:cNvSpPr/>
            <p:nvPr/>
          </p:nvSpPr>
          <p:spPr>
            <a:xfrm>
              <a:off x="-4881383" y="-1290"/>
              <a:ext cx="5921" cy="4489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60" y="0"/>
                  </a:moveTo>
                  <a:cubicBezTo>
                    <a:pt x="60" y="4"/>
                    <a:pt x="56" y="4"/>
                    <a:pt x="53" y="8"/>
                  </a:cubicBezTo>
                  <a:cubicBezTo>
                    <a:pt x="37" y="30"/>
                    <a:pt x="0" y="52"/>
                    <a:pt x="56" y="68"/>
                  </a:cubicBezTo>
                  <a:cubicBezTo>
                    <a:pt x="56" y="75"/>
                    <a:pt x="53" y="79"/>
                    <a:pt x="49" y="86"/>
                  </a:cubicBezTo>
                  <a:cubicBezTo>
                    <a:pt x="53" y="90"/>
                    <a:pt x="56" y="94"/>
                    <a:pt x="60" y="94"/>
                  </a:cubicBezTo>
                  <a:cubicBezTo>
                    <a:pt x="82" y="86"/>
                    <a:pt x="101" y="75"/>
                    <a:pt x="123" y="68"/>
                  </a:cubicBezTo>
                  <a:cubicBezTo>
                    <a:pt x="105" y="49"/>
                    <a:pt x="108" y="26"/>
                    <a:pt x="116" y="0"/>
                  </a:cubicBezTo>
                  <a:lnTo>
                    <a:pt x="113" y="0"/>
                  </a:lnTo>
                  <a:cubicBezTo>
                    <a:pt x="105" y="0"/>
                    <a:pt x="101" y="0"/>
                    <a:pt x="94" y="4"/>
                  </a:cubicBezTo>
                  <a:cubicBezTo>
                    <a:pt x="90" y="4"/>
                    <a:pt x="82" y="8"/>
                    <a:pt x="79" y="8"/>
                  </a:cubicBezTo>
                  <a:cubicBezTo>
                    <a:pt x="71" y="8"/>
                    <a:pt x="68" y="4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5" name="Google Shape;42965;p28"/>
            <p:cNvSpPr/>
            <p:nvPr/>
          </p:nvSpPr>
          <p:spPr>
            <a:xfrm>
              <a:off x="-5028835" y="99558"/>
              <a:ext cx="6494" cy="4727"/>
            </a:xfrm>
            <a:custGeom>
              <a:avLst/>
              <a:gdLst/>
              <a:ahLst/>
              <a:cxnLst/>
              <a:rect l="l" t="t" r="r" b="b"/>
              <a:pathLst>
                <a:path w="136" h="99" extrusionOk="0">
                  <a:moveTo>
                    <a:pt x="19" y="0"/>
                  </a:moveTo>
                  <a:cubicBezTo>
                    <a:pt x="8" y="0"/>
                    <a:pt x="0" y="4"/>
                    <a:pt x="0" y="19"/>
                  </a:cubicBezTo>
                  <a:cubicBezTo>
                    <a:pt x="19" y="34"/>
                    <a:pt x="53" y="45"/>
                    <a:pt x="30" y="83"/>
                  </a:cubicBezTo>
                  <a:cubicBezTo>
                    <a:pt x="42" y="86"/>
                    <a:pt x="53" y="98"/>
                    <a:pt x="61" y="98"/>
                  </a:cubicBezTo>
                  <a:cubicBezTo>
                    <a:pt x="75" y="64"/>
                    <a:pt x="120" y="76"/>
                    <a:pt x="135" y="49"/>
                  </a:cubicBezTo>
                  <a:cubicBezTo>
                    <a:pt x="105" y="49"/>
                    <a:pt x="116" y="19"/>
                    <a:pt x="105" y="8"/>
                  </a:cubicBezTo>
                  <a:cubicBezTo>
                    <a:pt x="90" y="26"/>
                    <a:pt x="79" y="38"/>
                    <a:pt x="71" y="38"/>
                  </a:cubicBezTo>
                  <a:cubicBezTo>
                    <a:pt x="64" y="38"/>
                    <a:pt x="53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6" name="Google Shape;42966;p28"/>
            <p:cNvSpPr/>
            <p:nvPr/>
          </p:nvSpPr>
          <p:spPr>
            <a:xfrm>
              <a:off x="-4969052" y="109347"/>
              <a:ext cx="5443" cy="5062"/>
            </a:xfrm>
            <a:custGeom>
              <a:avLst/>
              <a:gdLst/>
              <a:ahLst/>
              <a:cxnLst/>
              <a:rect l="l" t="t" r="r" b="b"/>
              <a:pathLst>
                <a:path w="114" h="106" extrusionOk="0">
                  <a:moveTo>
                    <a:pt x="1" y="1"/>
                  </a:moveTo>
                  <a:cubicBezTo>
                    <a:pt x="4" y="46"/>
                    <a:pt x="15" y="87"/>
                    <a:pt x="53" y="106"/>
                  </a:cubicBezTo>
                  <a:lnTo>
                    <a:pt x="65" y="106"/>
                  </a:lnTo>
                  <a:cubicBezTo>
                    <a:pt x="83" y="106"/>
                    <a:pt x="105" y="95"/>
                    <a:pt x="113" y="57"/>
                  </a:cubicBezTo>
                  <a:lnTo>
                    <a:pt x="113" y="57"/>
                  </a:lnTo>
                  <a:cubicBezTo>
                    <a:pt x="98" y="68"/>
                    <a:pt x="87" y="72"/>
                    <a:pt x="75" y="72"/>
                  </a:cubicBezTo>
                  <a:cubicBezTo>
                    <a:pt x="60" y="72"/>
                    <a:pt x="57" y="61"/>
                    <a:pt x="53" y="38"/>
                  </a:cubicBezTo>
                  <a:cubicBezTo>
                    <a:pt x="49" y="16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7" name="Google Shape;42967;p28"/>
            <p:cNvSpPr/>
            <p:nvPr/>
          </p:nvSpPr>
          <p:spPr>
            <a:xfrm>
              <a:off x="-5013125" y="-31802"/>
              <a:ext cx="5396" cy="4680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60" y="1"/>
                  </a:moveTo>
                  <a:cubicBezTo>
                    <a:pt x="53" y="1"/>
                    <a:pt x="46" y="8"/>
                    <a:pt x="38" y="30"/>
                  </a:cubicBezTo>
                  <a:cubicBezTo>
                    <a:pt x="38" y="41"/>
                    <a:pt x="27" y="53"/>
                    <a:pt x="12" y="53"/>
                  </a:cubicBezTo>
                  <a:cubicBezTo>
                    <a:pt x="8" y="53"/>
                    <a:pt x="8" y="49"/>
                    <a:pt x="4" y="49"/>
                  </a:cubicBezTo>
                  <a:cubicBezTo>
                    <a:pt x="1" y="63"/>
                    <a:pt x="12" y="71"/>
                    <a:pt x="23" y="79"/>
                  </a:cubicBezTo>
                  <a:lnTo>
                    <a:pt x="27" y="79"/>
                  </a:lnTo>
                  <a:cubicBezTo>
                    <a:pt x="38" y="79"/>
                    <a:pt x="49" y="82"/>
                    <a:pt x="60" y="86"/>
                  </a:cubicBezTo>
                  <a:cubicBezTo>
                    <a:pt x="72" y="90"/>
                    <a:pt x="82" y="97"/>
                    <a:pt x="94" y="97"/>
                  </a:cubicBezTo>
                  <a:cubicBezTo>
                    <a:pt x="98" y="97"/>
                    <a:pt x="105" y="94"/>
                    <a:pt x="113" y="94"/>
                  </a:cubicBezTo>
                  <a:cubicBezTo>
                    <a:pt x="86" y="71"/>
                    <a:pt x="98" y="41"/>
                    <a:pt x="94" y="19"/>
                  </a:cubicBezTo>
                  <a:cubicBezTo>
                    <a:pt x="82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8" name="Google Shape;42968;p28"/>
            <p:cNvSpPr/>
            <p:nvPr/>
          </p:nvSpPr>
          <p:spPr>
            <a:xfrm>
              <a:off x="-5086135" y="83467"/>
              <a:ext cx="3820" cy="4918"/>
            </a:xfrm>
            <a:custGeom>
              <a:avLst/>
              <a:gdLst/>
              <a:ahLst/>
              <a:cxnLst/>
              <a:rect l="l" t="t" r="r" b="b"/>
              <a:pathLst>
                <a:path w="80" h="103" extrusionOk="0">
                  <a:moveTo>
                    <a:pt x="49" y="1"/>
                  </a:moveTo>
                  <a:cubicBezTo>
                    <a:pt x="41" y="1"/>
                    <a:pt x="34" y="1"/>
                    <a:pt x="27" y="4"/>
                  </a:cubicBezTo>
                  <a:cubicBezTo>
                    <a:pt x="0" y="72"/>
                    <a:pt x="12" y="99"/>
                    <a:pt x="72" y="102"/>
                  </a:cubicBezTo>
                  <a:cubicBezTo>
                    <a:pt x="64" y="87"/>
                    <a:pt x="72" y="76"/>
                    <a:pt x="79" y="65"/>
                  </a:cubicBezTo>
                  <a:cubicBezTo>
                    <a:pt x="79" y="39"/>
                    <a:pt x="75" y="12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9" name="Google Shape;42969;p28"/>
            <p:cNvSpPr/>
            <p:nvPr/>
          </p:nvSpPr>
          <p:spPr>
            <a:xfrm>
              <a:off x="-4987627" y="-49995"/>
              <a:ext cx="5253" cy="6255"/>
            </a:xfrm>
            <a:custGeom>
              <a:avLst/>
              <a:gdLst/>
              <a:ahLst/>
              <a:cxnLst/>
              <a:rect l="l" t="t" r="r" b="b"/>
              <a:pathLst>
                <a:path w="110" h="131" extrusionOk="0">
                  <a:moveTo>
                    <a:pt x="38" y="0"/>
                  </a:moveTo>
                  <a:cubicBezTo>
                    <a:pt x="38" y="45"/>
                    <a:pt x="38" y="90"/>
                    <a:pt x="1" y="123"/>
                  </a:cubicBezTo>
                  <a:cubicBezTo>
                    <a:pt x="5" y="127"/>
                    <a:pt x="12" y="130"/>
                    <a:pt x="19" y="130"/>
                  </a:cubicBezTo>
                  <a:cubicBezTo>
                    <a:pt x="23" y="130"/>
                    <a:pt x="31" y="127"/>
                    <a:pt x="38" y="120"/>
                  </a:cubicBezTo>
                  <a:cubicBezTo>
                    <a:pt x="45" y="108"/>
                    <a:pt x="50" y="104"/>
                    <a:pt x="53" y="104"/>
                  </a:cubicBezTo>
                  <a:cubicBezTo>
                    <a:pt x="64" y="104"/>
                    <a:pt x="68" y="116"/>
                    <a:pt x="76" y="127"/>
                  </a:cubicBezTo>
                  <a:cubicBezTo>
                    <a:pt x="83" y="108"/>
                    <a:pt x="109" y="82"/>
                    <a:pt x="90" y="75"/>
                  </a:cubicBezTo>
                  <a:cubicBezTo>
                    <a:pt x="53" y="60"/>
                    <a:pt x="64" y="15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0" name="Google Shape;42970;p28"/>
            <p:cNvSpPr/>
            <p:nvPr/>
          </p:nvSpPr>
          <p:spPr>
            <a:xfrm>
              <a:off x="-4913901" y="115984"/>
              <a:ext cx="4727" cy="5014"/>
            </a:xfrm>
            <a:custGeom>
              <a:avLst/>
              <a:gdLst/>
              <a:ahLst/>
              <a:cxnLst/>
              <a:rect l="l" t="t" r="r" b="b"/>
              <a:pathLst>
                <a:path w="99" h="105" extrusionOk="0">
                  <a:moveTo>
                    <a:pt x="90" y="1"/>
                  </a:moveTo>
                  <a:lnTo>
                    <a:pt x="90" y="1"/>
                  </a:lnTo>
                  <a:cubicBezTo>
                    <a:pt x="68" y="23"/>
                    <a:pt x="38" y="15"/>
                    <a:pt x="12" y="19"/>
                  </a:cubicBezTo>
                  <a:cubicBezTo>
                    <a:pt x="9" y="27"/>
                    <a:pt x="4" y="30"/>
                    <a:pt x="1" y="34"/>
                  </a:cubicBezTo>
                  <a:cubicBezTo>
                    <a:pt x="4" y="46"/>
                    <a:pt x="4" y="60"/>
                    <a:pt x="4" y="75"/>
                  </a:cubicBezTo>
                  <a:cubicBezTo>
                    <a:pt x="16" y="72"/>
                    <a:pt x="23" y="68"/>
                    <a:pt x="31" y="68"/>
                  </a:cubicBezTo>
                  <a:cubicBezTo>
                    <a:pt x="35" y="68"/>
                    <a:pt x="42" y="68"/>
                    <a:pt x="49" y="72"/>
                  </a:cubicBezTo>
                  <a:cubicBezTo>
                    <a:pt x="57" y="86"/>
                    <a:pt x="49" y="94"/>
                    <a:pt x="42" y="105"/>
                  </a:cubicBezTo>
                  <a:lnTo>
                    <a:pt x="49" y="105"/>
                  </a:lnTo>
                  <a:cubicBezTo>
                    <a:pt x="61" y="105"/>
                    <a:pt x="68" y="98"/>
                    <a:pt x="76" y="90"/>
                  </a:cubicBezTo>
                  <a:cubicBezTo>
                    <a:pt x="87" y="60"/>
                    <a:pt x="98" y="34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1" name="Google Shape;42971;p28"/>
            <p:cNvSpPr/>
            <p:nvPr/>
          </p:nvSpPr>
          <p:spPr>
            <a:xfrm>
              <a:off x="-5042253" y="-67853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42" y="0"/>
                  </a:moveTo>
                  <a:cubicBezTo>
                    <a:pt x="35" y="0"/>
                    <a:pt x="28" y="4"/>
                    <a:pt x="20" y="4"/>
                  </a:cubicBezTo>
                  <a:cubicBezTo>
                    <a:pt x="1" y="56"/>
                    <a:pt x="46" y="52"/>
                    <a:pt x="68" y="67"/>
                  </a:cubicBezTo>
                  <a:cubicBezTo>
                    <a:pt x="83" y="45"/>
                    <a:pt x="132" y="64"/>
                    <a:pt x="128" y="19"/>
                  </a:cubicBezTo>
                  <a:cubicBezTo>
                    <a:pt x="98" y="15"/>
                    <a:pt x="7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2" name="Google Shape;42972;p28"/>
            <p:cNvSpPr/>
            <p:nvPr/>
          </p:nvSpPr>
          <p:spPr>
            <a:xfrm>
              <a:off x="-4984905" y="-22538"/>
              <a:ext cx="6446" cy="3247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45" y="0"/>
                  </a:moveTo>
                  <a:cubicBezTo>
                    <a:pt x="33" y="0"/>
                    <a:pt x="26" y="4"/>
                    <a:pt x="15" y="8"/>
                  </a:cubicBezTo>
                  <a:cubicBezTo>
                    <a:pt x="0" y="16"/>
                    <a:pt x="15" y="42"/>
                    <a:pt x="19" y="64"/>
                  </a:cubicBezTo>
                  <a:cubicBezTo>
                    <a:pt x="22" y="60"/>
                    <a:pt x="26" y="60"/>
                    <a:pt x="30" y="60"/>
                  </a:cubicBezTo>
                  <a:cubicBezTo>
                    <a:pt x="38" y="60"/>
                    <a:pt x="45" y="64"/>
                    <a:pt x="52" y="68"/>
                  </a:cubicBezTo>
                  <a:cubicBezTo>
                    <a:pt x="67" y="42"/>
                    <a:pt x="86" y="42"/>
                    <a:pt x="116" y="42"/>
                  </a:cubicBezTo>
                  <a:cubicBezTo>
                    <a:pt x="119" y="42"/>
                    <a:pt x="127" y="42"/>
                    <a:pt x="135" y="38"/>
                  </a:cubicBezTo>
                  <a:cubicBezTo>
                    <a:pt x="119" y="31"/>
                    <a:pt x="109" y="12"/>
                    <a:pt x="93" y="8"/>
                  </a:cubicBezTo>
                  <a:cubicBezTo>
                    <a:pt x="78" y="4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3" name="Google Shape;42973;p28"/>
            <p:cNvSpPr/>
            <p:nvPr/>
          </p:nvSpPr>
          <p:spPr>
            <a:xfrm>
              <a:off x="-5135031" y="224186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68" y="0"/>
                  </a:moveTo>
                  <a:cubicBezTo>
                    <a:pt x="45" y="4"/>
                    <a:pt x="23" y="0"/>
                    <a:pt x="0" y="14"/>
                  </a:cubicBezTo>
                  <a:cubicBezTo>
                    <a:pt x="49" y="23"/>
                    <a:pt x="34" y="82"/>
                    <a:pt x="68" y="101"/>
                  </a:cubicBezTo>
                  <a:cubicBezTo>
                    <a:pt x="75" y="104"/>
                    <a:pt x="82" y="112"/>
                    <a:pt x="90" y="119"/>
                  </a:cubicBezTo>
                  <a:lnTo>
                    <a:pt x="101" y="108"/>
                  </a:lnTo>
                  <a:cubicBezTo>
                    <a:pt x="97" y="101"/>
                    <a:pt x="97" y="93"/>
                    <a:pt x="94" y="85"/>
                  </a:cubicBezTo>
                  <a:cubicBezTo>
                    <a:pt x="101" y="56"/>
                    <a:pt x="109" y="26"/>
                    <a:pt x="60" y="23"/>
                  </a:cubicBezTo>
                  <a:cubicBezTo>
                    <a:pt x="52" y="23"/>
                    <a:pt x="60" y="7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4" name="Google Shape;42974;p28"/>
            <p:cNvSpPr/>
            <p:nvPr/>
          </p:nvSpPr>
          <p:spPr>
            <a:xfrm>
              <a:off x="-5029885" y="-24305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8" y="1"/>
                  </a:moveTo>
                  <a:cubicBezTo>
                    <a:pt x="75" y="11"/>
                    <a:pt x="71" y="23"/>
                    <a:pt x="67" y="34"/>
                  </a:cubicBezTo>
                  <a:cubicBezTo>
                    <a:pt x="56" y="63"/>
                    <a:pt x="11" y="41"/>
                    <a:pt x="0" y="75"/>
                  </a:cubicBezTo>
                  <a:cubicBezTo>
                    <a:pt x="7" y="94"/>
                    <a:pt x="11" y="124"/>
                    <a:pt x="38" y="124"/>
                  </a:cubicBezTo>
                  <a:lnTo>
                    <a:pt x="52" y="124"/>
                  </a:lnTo>
                  <a:cubicBezTo>
                    <a:pt x="60" y="101"/>
                    <a:pt x="41" y="71"/>
                    <a:pt x="71" y="56"/>
                  </a:cubicBezTo>
                  <a:cubicBezTo>
                    <a:pt x="78" y="56"/>
                    <a:pt x="83" y="53"/>
                    <a:pt x="86" y="53"/>
                  </a:cubicBezTo>
                  <a:cubicBezTo>
                    <a:pt x="105" y="53"/>
                    <a:pt x="112" y="75"/>
                    <a:pt x="131" y="79"/>
                  </a:cubicBezTo>
                  <a:cubicBezTo>
                    <a:pt x="123" y="45"/>
                    <a:pt x="93" y="27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5" name="Google Shape;42975;p28"/>
            <p:cNvSpPr/>
            <p:nvPr/>
          </p:nvSpPr>
          <p:spPr>
            <a:xfrm>
              <a:off x="-5080978" y="19243"/>
              <a:ext cx="5969" cy="5921"/>
            </a:xfrm>
            <a:custGeom>
              <a:avLst/>
              <a:gdLst/>
              <a:ahLst/>
              <a:cxnLst/>
              <a:rect l="l" t="t" r="r" b="b"/>
              <a:pathLst>
                <a:path w="125" h="124" extrusionOk="0">
                  <a:moveTo>
                    <a:pt x="80" y="0"/>
                  </a:moveTo>
                  <a:cubicBezTo>
                    <a:pt x="72" y="19"/>
                    <a:pt x="61" y="38"/>
                    <a:pt x="54" y="57"/>
                  </a:cubicBezTo>
                  <a:lnTo>
                    <a:pt x="54" y="60"/>
                  </a:lnTo>
                  <a:cubicBezTo>
                    <a:pt x="42" y="79"/>
                    <a:pt x="23" y="86"/>
                    <a:pt x="1" y="98"/>
                  </a:cubicBezTo>
                  <a:cubicBezTo>
                    <a:pt x="19" y="109"/>
                    <a:pt x="38" y="124"/>
                    <a:pt x="61" y="124"/>
                  </a:cubicBezTo>
                  <a:cubicBezTo>
                    <a:pt x="72" y="124"/>
                    <a:pt x="80" y="120"/>
                    <a:pt x="94" y="112"/>
                  </a:cubicBezTo>
                  <a:cubicBezTo>
                    <a:pt x="72" y="105"/>
                    <a:pt x="57" y="90"/>
                    <a:pt x="83" y="71"/>
                  </a:cubicBezTo>
                  <a:cubicBezTo>
                    <a:pt x="124" y="45"/>
                    <a:pt x="113" y="23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6" name="Google Shape;42976;p28"/>
            <p:cNvSpPr/>
            <p:nvPr/>
          </p:nvSpPr>
          <p:spPr>
            <a:xfrm>
              <a:off x="-5093441" y="-115555"/>
              <a:ext cx="4345" cy="6876"/>
            </a:xfrm>
            <a:custGeom>
              <a:avLst/>
              <a:gdLst/>
              <a:ahLst/>
              <a:cxnLst/>
              <a:rect l="l" t="t" r="r" b="b"/>
              <a:pathLst>
                <a:path w="91" h="144" extrusionOk="0">
                  <a:moveTo>
                    <a:pt x="23" y="1"/>
                  </a:moveTo>
                  <a:cubicBezTo>
                    <a:pt x="15" y="1"/>
                    <a:pt x="8" y="5"/>
                    <a:pt x="1" y="19"/>
                  </a:cubicBezTo>
                  <a:cubicBezTo>
                    <a:pt x="1" y="35"/>
                    <a:pt x="19" y="31"/>
                    <a:pt x="37" y="42"/>
                  </a:cubicBezTo>
                  <a:cubicBezTo>
                    <a:pt x="41" y="42"/>
                    <a:pt x="45" y="46"/>
                    <a:pt x="49" y="50"/>
                  </a:cubicBezTo>
                  <a:cubicBezTo>
                    <a:pt x="37" y="80"/>
                    <a:pt x="60" y="113"/>
                    <a:pt x="37" y="143"/>
                  </a:cubicBezTo>
                  <a:cubicBezTo>
                    <a:pt x="60" y="143"/>
                    <a:pt x="71" y="124"/>
                    <a:pt x="79" y="106"/>
                  </a:cubicBezTo>
                  <a:cubicBezTo>
                    <a:pt x="90" y="76"/>
                    <a:pt x="86" y="46"/>
                    <a:pt x="60" y="23"/>
                  </a:cubicBezTo>
                  <a:cubicBezTo>
                    <a:pt x="49" y="16"/>
                    <a:pt x="3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7" name="Google Shape;42977;p28"/>
            <p:cNvSpPr/>
            <p:nvPr/>
          </p:nvSpPr>
          <p:spPr>
            <a:xfrm>
              <a:off x="-5136272" y="224854"/>
              <a:ext cx="4489" cy="6112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45"/>
                    <a:pt x="41" y="76"/>
                    <a:pt x="52" y="113"/>
                  </a:cubicBezTo>
                  <a:cubicBezTo>
                    <a:pt x="63" y="124"/>
                    <a:pt x="75" y="128"/>
                    <a:pt x="78" y="128"/>
                  </a:cubicBezTo>
                  <a:cubicBezTo>
                    <a:pt x="94" y="128"/>
                    <a:pt x="86" y="98"/>
                    <a:pt x="94" y="87"/>
                  </a:cubicBezTo>
                  <a:cubicBezTo>
                    <a:pt x="60" y="68"/>
                    <a:pt x="75" y="9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8" name="Google Shape;42978;p28"/>
            <p:cNvSpPr/>
            <p:nvPr/>
          </p:nvSpPr>
          <p:spPr>
            <a:xfrm>
              <a:off x="-5357116" y="197732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8" y="1"/>
                  </a:moveTo>
                  <a:cubicBezTo>
                    <a:pt x="121" y="11"/>
                    <a:pt x="113" y="16"/>
                    <a:pt x="106" y="16"/>
                  </a:cubicBezTo>
                  <a:cubicBezTo>
                    <a:pt x="102" y="16"/>
                    <a:pt x="98" y="11"/>
                    <a:pt x="98" y="11"/>
                  </a:cubicBezTo>
                  <a:lnTo>
                    <a:pt x="90" y="11"/>
                  </a:lnTo>
                  <a:cubicBezTo>
                    <a:pt x="87" y="11"/>
                    <a:pt x="83" y="16"/>
                    <a:pt x="80" y="16"/>
                  </a:cubicBezTo>
                  <a:cubicBezTo>
                    <a:pt x="61" y="30"/>
                    <a:pt x="45" y="42"/>
                    <a:pt x="28" y="42"/>
                  </a:cubicBezTo>
                  <a:cubicBezTo>
                    <a:pt x="19" y="42"/>
                    <a:pt x="12" y="42"/>
                    <a:pt x="1" y="34"/>
                  </a:cubicBezTo>
                  <a:lnTo>
                    <a:pt x="1" y="34"/>
                  </a:lnTo>
                  <a:cubicBezTo>
                    <a:pt x="9" y="64"/>
                    <a:pt x="23" y="71"/>
                    <a:pt x="42" y="71"/>
                  </a:cubicBezTo>
                  <a:cubicBezTo>
                    <a:pt x="54" y="71"/>
                    <a:pt x="61" y="71"/>
                    <a:pt x="72" y="68"/>
                  </a:cubicBezTo>
                  <a:cubicBezTo>
                    <a:pt x="80" y="68"/>
                    <a:pt x="90" y="64"/>
                    <a:pt x="98" y="64"/>
                  </a:cubicBezTo>
                  <a:lnTo>
                    <a:pt x="106" y="64"/>
                  </a:lnTo>
                  <a:cubicBezTo>
                    <a:pt x="135" y="64"/>
                    <a:pt x="132" y="23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9" name="Google Shape;42979;p28"/>
            <p:cNvSpPr/>
            <p:nvPr/>
          </p:nvSpPr>
          <p:spPr>
            <a:xfrm>
              <a:off x="-5254072" y="-214589"/>
              <a:ext cx="5396" cy="7210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30" y="0"/>
                  </a:moveTo>
                  <a:cubicBezTo>
                    <a:pt x="0" y="52"/>
                    <a:pt x="0" y="56"/>
                    <a:pt x="30" y="56"/>
                  </a:cubicBezTo>
                  <a:cubicBezTo>
                    <a:pt x="97" y="64"/>
                    <a:pt x="97" y="64"/>
                    <a:pt x="63" y="128"/>
                  </a:cubicBezTo>
                  <a:lnTo>
                    <a:pt x="63" y="150"/>
                  </a:lnTo>
                  <a:cubicBezTo>
                    <a:pt x="78" y="128"/>
                    <a:pt x="97" y="109"/>
                    <a:pt x="112" y="90"/>
                  </a:cubicBezTo>
                  <a:cubicBezTo>
                    <a:pt x="94" y="52"/>
                    <a:pt x="75" y="1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0" name="Google Shape;42980;p28"/>
            <p:cNvSpPr/>
            <p:nvPr/>
          </p:nvSpPr>
          <p:spPr>
            <a:xfrm>
              <a:off x="-5185741" y="77593"/>
              <a:ext cx="7019" cy="5778"/>
            </a:xfrm>
            <a:custGeom>
              <a:avLst/>
              <a:gdLst/>
              <a:ahLst/>
              <a:cxnLst/>
              <a:rect l="l" t="t" r="r" b="b"/>
              <a:pathLst>
                <a:path w="147" h="121" extrusionOk="0">
                  <a:moveTo>
                    <a:pt x="60" y="1"/>
                  </a:moveTo>
                  <a:cubicBezTo>
                    <a:pt x="60" y="1"/>
                    <a:pt x="57" y="1"/>
                    <a:pt x="53" y="5"/>
                  </a:cubicBezTo>
                  <a:cubicBezTo>
                    <a:pt x="68" y="15"/>
                    <a:pt x="68" y="31"/>
                    <a:pt x="45" y="34"/>
                  </a:cubicBezTo>
                  <a:cubicBezTo>
                    <a:pt x="34" y="38"/>
                    <a:pt x="15" y="38"/>
                    <a:pt x="5" y="42"/>
                  </a:cubicBezTo>
                  <a:lnTo>
                    <a:pt x="0" y="42"/>
                  </a:lnTo>
                  <a:cubicBezTo>
                    <a:pt x="23" y="60"/>
                    <a:pt x="50" y="68"/>
                    <a:pt x="76" y="72"/>
                  </a:cubicBezTo>
                  <a:cubicBezTo>
                    <a:pt x="102" y="79"/>
                    <a:pt x="98" y="91"/>
                    <a:pt x="86" y="109"/>
                  </a:cubicBezTo>
                  <a:cubicBezTo>
                    <a:pt x="83" y="113"/>
                    <a:pt x="79" y="117"/>
                    <a:pt x="76" y="120"/>
                  </a:cubicBezTo>
                  <a:lnTo>
                    <a:pt x="86" y="120"/>
                  </a:lnTo>
                  <a:cubicBezTo>
                    <a:pt x="105" y="120"/>
                    <a:pt x="109" y="98"/>
                    <a:pt x="124" y="94"/>
                  </a:cubicBezTo>
                  <a:lnTo>
                    <a:pt x="135" y="94"/>
                  </a:lnTo>
                  <a:cubicBezTo>
                    <a:pt x="143" y="94"/>
                    <a:pt x="146" y="91"/>
                    <a:pt x="143" y="83"/>
                  </a:cubicBezTo>
                  <a:cubicBezTo>
                    <a:pt x="139" y="72"/>
                    <a:pt x="128" y="68"/>
                    <a:pt x="120" y="60"/>
                  </a:cubicBezTo>
                  <a:cubicBezTo>
                    <a:pt x="117" y="60"/>
                    <a:pt x="112" y="65"/>
                    <a:pt x="109" y="65"/>
                  </a:cubicBezTo>
                  <a:cubicBezTo>
                    <a:pt x="79" y="65"/>
                    <a:pt x="90" y="31"/>
                    <a:pt x="83" y="12"/>
                  </a:cubicBezTo>
                  <a:cubicBezTo>
                    <a:pt x="79" y="5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1" name="Google Shape;42981;p28"/>
            <p:cNvSpPr/>
            <p:nvPr/>
          </p:nvSpPr>
          <p:spPr>
            <a:xfrm>
              <a:off x="-5274795" y="-97124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0" y="0"/>
                  </a:moveTo>
                  <a:cubicBezTo>
                    <a:pt x="0" y="23"/>
                    <a:pt x="4" y="45"/>
                    <a:pt x="26" y="56"/>
                  </a:cubicBezTo>
                  <a:cubicBezTo>
                    <a:pt x="45" y="63"/>
                    <a:pt x="38" y="75"/>
                    <a:pt x="34" y="86"/>
                  </a:cubicBezTo>
                  <a:cubicBezTo>
                    <a:pt x="34" y="86"/>
                    <a:pt x="38" y="90"/>
                    <a:pt x="41" y="90"/>
                  </a:cubicBezTo>
                  <a:lnTo>
                    <a:pt x="41" y="94"/>
                  </a:lnTo>
                  <a:cubicBezTo>
                    <a:pt x="45" y="90"/>
                    <a:pt x="49" y="86"/>
                    <a:pt x="53" y="82"/>
                  </a:cubicBezTo>
                  <a:cubicBezTo>
                    <a:pt x="64" y="60"/>
                    <a:pt x="105" y="63"/>
                    <a:pt x="101" y="34"/>
                  </a:cubicBezTo>
                  <a:cubicBezTo>
                    <a:pt x="98" y="15"/>
                    <a:pt x="90" y="11"/>
                    <a:pt x="79" y="11"/>
                  </a:cubicBezTo>
                  <a:cubicBezTo>
                    <a:pt x="75" y="11"/>
                    <a:pt x="67" y="15"/>
                    <a:pt x="60" y="15"/>
                  </a:cubicBezTo>
                  <a:cubicBezTo>
                    <a:pt x="57" y="15"/>
                    <a:pt x="49" y="18"/>
                    <a:pt x="45" y="18"/>
                  </a:cubicBezTo>
                  <a:cubicBezTo>
                    <a:pt x="41" y="18"/>
                    <a:pt x="38" y="18"/>
                    <a:pt x="38" y="15"/>
                  </a:cubicBezTo>
                  <a:cubicBezTo>
                    <a:pt x="26" y="1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2" name="Google Shape;42982;p28"/>
            <p:cNvSpPr/>
            <p:nvPr/>
          </p:nvSpPr>
          <p:spPr>
            <a:xfrm>
              <a:off x="-5150215" y="4966"/>
              <a:ext cx="3963" cy="6446"/>
            </a:xfrm>
            <a:custGeom>
              <a:avLst/>
              <a:gdLst/>
              <a:ahLst/>
              <a:cxnLst/>
              <a:rect l="l" t="t" r="r" b="b"/>
              <a:pathLst>
                <a:path w="83" h="135" extrusionOk="0">
                  <a:moveTo>
                    <a:pt x="60" y="0"/>
                  </a:moveTo>
                  <a:cubicBezTo>
                    <a:pt x="56" y="0"/>
                    <a:pt x="53" y="0"/>
                    <a:pt x="46" y="4"/>
                  </a:cubicBezTo>
                  <a:cubicBezTo>
                    <a:pt x="12" y="26"/>
                    <a:pt x="4" y="42"/>
                    <a:pt x="1" y="97"/>
                  </a:cubicBezTo>
                  <a:cubicBezTo>
                    <a:pt x="12" y="109"/>
                    <a:pt x="12" y="135"/>
                    <a:pt x="30" y="135"/>
                  </a:cubicBezTo>
                  <a:lnTo>
                    <a:pt x="38" y="135"/>
                  </a:lnTo>
                  <a:cubicBezTo>
                    <a:pt x="64" y="128"/>
                    <a:pt x="49" y="105"/>
                    <a:pt x="41" y="86"/>
                  </a:cubicBezTo>
                  <a:cubicBezTo>
                    <a:pt x="12" y="38"/>
                    <a:pt x="56" y="38"/>
                    <a:pt x="83" y="26"/>
                  </a:cubicBezTo>
                  <a:cubicBezTo>
                    <a:pt x="75" y="16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3" name="Google Shape;42983;p28"/>
            <p:cNvSpPr/>
            <p:nvPr/>
          </p:nvSpPr>
          <p:spPr>
            <a:xfrm>
              <a:off x="-5067751" y="57777"/>
              <a:ext cx="3963" cy="8261"/>
            </a:xfrm>
            <a:custGeom>
              <a:avLst/>
              <a:gdLst/>
              <a:ahLst/>
              <a:cxnLst/>
              <a:rect l="l" t="t" r="r" b="b"/>
              <a:pathLst>
                <a:path w="83" h="173" extrusionOk="0">
                  <a:moveTo>
                    <a:pt x="1" y="1"/>
                  </a:moveTo>
                  <a:cubicBezTo>
                    <a:pt x="8" y="19"/>
                    <a:pt x="60" y="23"/>
                    <a:pt x="15" y="57"/>
                  </a:cubicBezTo>
                  <a:cubicBezTo>
                    <a:pt x="41" y="94"/>
                    <a:pt x="8" y="135"/>
                    <a:pt x="19" y="173"/>
                  </a:cubicBezTo>
                  <a:cubicBezTo>
                    <a:pt x="49" y="143"/>
                    <a:pt x="46" y="90"/>
                    <a:pt x="83" y="64"/>
                  </a:cubicBezTo>
                  <a:cubicBezTo>
                    <a:pt x="64" y="35"/>
                    <a:pt x="4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4" name="Google Shape;42984;p28"/>
            <p:cNvSpPr/>
            <p:nvPr/>
          </p:nvSpPr>
          <p:spPr>
            <a:xfrm>
              <a:off x="-5030793" y="-25738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4" y="31"/>
                    <a:pt x="0" y="49"/>
                    <a:pt x="7" y="60"/>
                  </a:cubicBezTo>
                  <a:lnTo>
                    <a:pt x="34" y="60"/>
                  </a:lnTo>
                  <a:cubicBezTo>
                    <a:pt x="52" y="60"/>
                    <a:pt x="71" y="60"/>
                    <a:pt x="86" y="64"/>
                  </a:cubicBezTo>
                  <a:cubicBezTo>
                    <a:pt x="90" y="53"/>
                    <a:pt x="94" y="41"/>
                    <a:pt x="97" y="31"/>
                  </a:cubicBezTo>
                  <a:cubicBezTo>
                    <a:pt x="97" y="19"/>
                    <a:pt x="90" y="8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5" name="Google Shape;42985;p28"/>
            <p:cNvSpPr/>
            <p:nvPr/>
          </p:nvSpPr>
          <p:spPr>
            <a:xfrm>
              <a:off x="-5064027" y="-21488"/>
              <a:ext cx="7210" cy="3295"/>
            </a:xfrm>
            <a:custGeom>
              <a:avLst/>
              <a:gdLst/>
              <a:ahLst/>
              <a:cxnLst/>
              <a:rect l="l" t="t" r="r" b="b"/>
              <a:pathLst>
                <a:path w="151" h="69" extrusionOk="0">
                  <a:moveTo>
                    <a:pt x="102" y="1"/>
                  </a:moveTo>
                  <a:cubicBezTo>
                    <a:pt x="94" y="1"/>
                    <a:pt x="83" y="4"/>
                    <a:pt x="72" y="9"/>
                  </a:cubicBezTo>
                  <a:cubicBezTo>
                    <a:pt x="49" y="16"/>
                    <a:pt x="31" y="27"/>
                    <a:pt x="13" y="38"/>
                  </a:cubicBezTo>
                  <a:cubicBezTo>
                    <a:pt x="1" y="54"/>
                    <a:pt x="8" y="61"/>
                    <a:pt x="20" y="68"/>
                  </a:cubicBezTo>
                  <a:lnTo>
                    <a:pt x="27" y="68"/>
                  </a:lnTo>
                  <a:cubicBezTo>
                    <a:pt x="42" y="68"/>
                    <a:pt x="53" y="61"/>
                    <a:pt x="65" y="54"/>
                  </a:cubicBezTo>
                  <a:cubicBezTo>
                    <a:pt x="75" y="46"/>
                    <a:pt x="91" y="38"/>
                    <a:pt x="102" y="38"/>
                  </a:cubicBezTo>
                  <a:lnTo>
                    <a:pt x="106" y="38"/>
                  </a:lnTo>
                  <a:cubicBezTo>
                    <a:pt x="109" y="35"/>
                    <a:pt x="113" y="35"/>
                    <a:pt x="117" y="35"/>
                  </a:cubicBezTo>
                  <a:cubicBezTo>
                    <a:pt x="128" y="35"/>
                    <a:pt x="139" y="46"/>
                    <a:pt x="147" y="54"/>
                  </a:cubicBezTo>
                  <a:lnTo>
                    <a:pt x="151" y="54"/>
                  </a:lnTo>
                  <a:cubicBezTo>
                    <a:pt x="147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6" name="Google Shape;42986;p28"/>
            <p:cNvSpPr/>
            <p:nvPr/>
          </p:nvSpPr>
          <p:spPr>
            <a:xfrm>
              <a:off x="-5049033" y="85090"/>
              <a:ext cx="4679" cy="4679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65" y="1"/>
                  </a:moveTo>
                  <a:cubicBezTo>
                    <a:pt x="61" y="1"/>
                    <a:pt x="57" y="1"/>
                    <a:pt x="53" y="5"/>
                  </a:cubicBezTo>
                  <a:cubicBezTo>
                    <a:pt x="57" y="34"/>
                    <a:pt x="53" y="65"/>
                    <a:pt x="20" y="65"/>
                  </a:cubicBezTo>
                  <a:lnTo>
                    <a:pt x="1" y="65"/>
                  </a:lnTo>
                  <a:cubicBezTo>
                    <a:pt x="8" y="91"/>
                    <a:pt x="20" y="98"/>
                    <a:pt x="39" y="98"/>
                  </a:cubicBezTo>
                  <a:cubicBezTo>
                    <a:pt x="46" y="98"/>
                    <a:pt x="57" y="94"/>
                    <a:pt x="65" y="94"/>
                  </a:cubicBezTo>
                  <a:cubicBezTo>
                    <a:pt x="87" y="87"/>
                    <a:pt x="98" y="72"/>
                    <a:pt x="94" y="49"/>
                  </a:cubicBezTo>
                  <a:cubicBezTo>
                    <a:pt x="94" y="27"/>
                    <a:pt x="9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7" name="Google Shape;42987;p28"/>
            <p:cNvSpPr/>
            <p:nvPr/>
          </p:nvSpPr>
          <p:spPr>
            <a:xfrm>
              <a:off x="-5031318" y="-32184"/>
              <a:ext cx="4489" cy="5252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52" y="1"/>
                    <a:pt x="45" y="4"/>
                    <a:pt x="41" y="4"/>
                  </a:cubicBezTo>
                  <a:cubicBezTo>
                    <a:pt x="11" y="9"/>
                    <a:pt x="4" y="31"/>
                    <a:pt x="4" y="53"/>
                  </a:cubicBezTo>
                  <a:cubicBezTo>
                    <a:pt x="4" y="71"/>
                    <a:pt x="0" y="94"/>
                    <a:pt x="11" y="109"/>
                  </a:cubicBezTo>
                  <a:cubicBezTo>
                    <a:pt x="23" y="105"/>
                    <a:pt x="34" y="102"/>
                    <a:pt x="45" y="98"/>
                  </a:cubicBezTo>
                  <a:cubicBezTo>
                    <a:pt x="52" y="76"/>
                    <a:pt x="34" y="31"/>
                    <a:pt x="71" y="31"/>
                  </a:cubicBezTo>
                  <a:cubicBezTo>
                    <a:pt x="78" y="31"/>
                    <a:pt x="86" y="35"/>
                    <a:pt x="94" y="35"/>
                  </a:cubicBezTo>
                  <a:cubicBezTo>
                    <a:pt x="90" y="9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8" name="Google Shape;42988;p28"/>
            <p:cNvSpPr/>
            <p:nvPr/>
          </p:nvSpPr>
          <p:spPr>
            <a:xfrm>
              <a:off x="-5049749" y="67805"/>
              <a:ext cx="4918" cy="4823"/>
            </a:xfrm>
            <a:custGeom>
              <a:avLst/>
              <a:gdLst/>
              <a:ahLst/>
              <a:cxnLst/>
              <a:rect l="l" t="t" r="r" b="b"/>
              <a:pathLst>
                <a:path w="103" h="101" extrusionOk="0">
                  <a:moveTo>
                    <a:pt x="95" y="0"/>
                  </a:moveTo>
                  <a:cubicBezTo>
                    <a:pt x="61" y="0"/>
                    <a:pt x="28" y="11"/>
                    <a:pt x="9" y="45"/>
                  </a:cubicBezTo>
                  <a:cubicBezTo>
                    <a:pt x="1" y="71"/>
                    <a:pt x="9" y="94"/>
                    <a:pt x="38" y="101"/>
                  </a:cubicBezTo>
                  <a:cubicBezTo>
                    <a:pt x="42" y="97"/>
                    <a:pt x="46" y="97"/>
                    <a:pt x="50" y="94"/>
                  </a:cubicBezTo>
                  <a:cubicBezTo>
                    <a:pt x="61" y="60"/>
                    <a:pt x="68" y="23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9" name="Google Shape;42989;p28"/>
            <p:cNvSpPr/>
            <p:nvPr/>
          </p:nvSpPr>
          <p:spPr>
            <a:xfrm>
              <a:off x="-5056530" y="235932"/>
              <a:ext cx="4202" cy="5205"/>
            </a:xfrm>
            <a:custGeom>
              <a:avLst/>
              <a:gdLst/>
              <a:ahLst/>
              <a:cxnLst/>
              <a:rect l="l" t="t" r="r" b="b"/>
              <a:pathLst>
                <a:path w="88" h="109" extrusionOk="0">
                  <a:moveTo>
                    <a:pt x="75" y="1"/>
                  </a:moveTo>
                  <a:cubicBezTo>
                    <a:pt x="65" y="19"/>
                    <a:pt x="23" y="19"/>
                    <a:pt x="27" y="23"/>
                  </a:cubicBezTo>
                  <a:cubicBezTo>
                    <a:pt x="68" y="68"/>
                    <a:pt x="5" y="72"/>
                    <a:pt x="1" y="94"/>
                  </a:cubicBezTo>
                  <a:cubicBezTo>
                    <a:pt x="5" y="105"/>
                    <a:pt x="13" y="108"/>
                    <a:pt x="20" y="108"/>
                  </a:cubicBezTo>
                  <a:cubicBezTo>
                    <a:pt x="27" y="108"/>
                    <a:pt x="35" y="101"/>
                    <a:pt x="42" y="98"/>
                  </a:cubicBezTo>
                  <a:cubicBezTo>
                    <a:pt x="46" y="94"/>
                    <a:pt x="53" y="91"/>
                    <a:pt x="61" y="91"/>
                  </a:cubicBezTo>
                  <a:cubicBezTo>
                    <a:pt x="87" y="64"/>
                    <a:pt x="87" y="30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0" name="Google Shape;42990;p28"/>
            <p:cNvSpPr/>
            <p:nvPr/>
          </p:nvSpPr>
          <p:spPr>
            <a:xfrm>
              <a:off x="-5060636" y="-106769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54" y="1"/>
                  </a:moveTo>
                  <a:cubicBezTo>
                    <a:pt x="38" y="1"/>
                    <a:pt x="23" y="11"/>
                    <a:pt x="9" y="15"/>
                  </a:cubicBezTo>
                  <a:cubicBezTo>
                    <a:pt x="4" y="19"/>
                    <a:pt x="4" y="23"/>
                    <a:pt x="1" y="30"/>
                  </a:cubicBezTo>
                  <a:cubicBezTo>
                    <a:pt x="12" y="63"/>
                    <a:pt x="35" y="75"/>
                    <a:pt x="57" y="75"/>
                  </a:cubicBezTo>
                  <a:cubicBezTo>
                    <a:pt x="76" y="75"/>
                    <a:pt x="94" y="68"/>
                    <a:pt x="113" y="60"/>
                  </a:cubicBezTo>
                  <a:lnTo>
                    <a:pt x="102" y="49"/>
                  </a:lnTo>
                  <a:cubicBezTo>
                    <a:pt x="83" y="37"/>
                    <a:pt x="61" y="27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1" name="Google Shape;42991;p28"/>
            <p:cNvSpPr/>
            <p:nvPr/>
          </p:nvSpPr>
          <p:spPr>
            <a:xfrm>
              <a:off x="-5105760" y="-129451"/>
              <a:ext cx="4154" cy="7927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52" y="0"/>
                  </a:moveTo>
                  <a:cubicBezTo>
                    <a:pt x="34" y="34"/>
                    <a:pt x="64" y="86"/>
                    <a:pt x="7" y="105"/>
                  </a:cubicBezTo>
                  <a:cubicBezTo>
                    <a:pt x="15" y="124"/>
                    <a:pt x="4" y="143"/>
                    <a:pt x="0" y="165"/>
                  </a:cubicBezTo>
                  <a:cubicBezTo>
                    <a:pt x="67" y="135"/>
                    <a:pt x="86" y="72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2" name="Google Shape;42992;p28"/>
            <p:cNvSpPr/>
            <p:nvPr/>
          </p:nvSpPr>
          <p:spPr>
            <a:xfrm>
              <a:off x="-4926602" y="142963"/>
              <a:ext cx="8308" cy="2674"/>
            </a:xfrm>
            <a:custGeom>
              <a:avLst/>
              <a:gdLst/>
              <a:ahLst/>
              <a:cxnLst/>
              <a:rect l="l" t="t" r="r" b="b"/>
              <a:pathLst>
                <a:path w="174" h="56" extrusionOk="0">
                  <a:moveTo>
                    <a:pt x="173" y="0"/>
                  </a:moveTo>
                  <a:cubicBezTo>
                    <a:pt x="173" y="0"/>
                    <a:pt x="170" y="0"/>
                    <a:pt x="170" y="4"/>
                  </a:cubicBezTo>
                  <a:cubicBezTo>
                    <a:pt x="147" y="19"/>
                    <a:pt x="128" y="23"/>
                    <a:pt x="106" y="23"/>
                  </a:cubicBezTo>
                  <a:cubicBezTo>
                    <a:pt x="73" y="23"/>
                    <a:pt x="42" y="14"/>
                    <a:pt x="13" y="7"/>
                  </a:cubicBezTo>
                  <a:lnTo>
                    <a:pt x="13" y="7"/>
                  </a:lnTo>
                  <a:cubicBezTo>
                    <a:pt x="5" y="26"/>
                    <a:pt x="1" y="49"/>
                    <a:pt x="28" y="49"/>
                  </a:cubicBezTo>
                  <a:cubicBezTo>
                    <a:pt x="42" y="52"/>
                    <a:pt x="61" y="56"/>
                    <a:pt x="76" y="56"/>
                  </a:cubicBezTo>
                  <a:cubicBezTo>
                    <a:pt x="118" y="56"/>
                    <a:pt x="151" y="45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3" name="Google Shape;42993;p28"/>
            <p:cNvSpPr/>
            <p:nvPr/>
          </p:nvSpPr>
          <p:spPr>
            <a:xfrm>
              <a:off x="-5453476" y="57252"/>
              <a:ext cx="4536" cy="3295"/>
            </a:xfrm>
            <a:custGeom>
              <a:avLst/>
              <a:gdLst/>
              <a:ahLst/>
              <a:cxnLst/>
              <a:rect l="l" t="t" r="r" b="b"/>
              <a:pathLst>
                <a:path w="95" h="69" extrusionOk="0">
                  <a:moveTo>
                    <a:pt x="67" y="1"/>
                  </a:moveTo>
                  <a:cubicBezTo>
                    <a:pt x="53" y="1"/>
                    <a:pt x="38" y="4"/>
                    <a:pt x="27" y="8"/>
                  </a:cubicBezTo>
                  <a:cubicBezTo>
                    <a:pt x="8" y="15"/>
                    <a:pt x="0" y="34"/>
                    <a:pt x="8" y="53"/>
                  </a:cubicBezTo>
                  <a:cubicBezTo>
                    <a:pt x="12" y="64"/>
                    <a:pt x="19" y="68"/>
                    <a:pt x="27" y="68"/>
                  </a:cubicBezTo>
                  <a:cubicBezTo>
                    <a:pt x="38" y="68"/>
                    <a:pt x="45" y="64"/>
                    <a:pt x="53" y="60"/>
                  </a:cubicBezTo>
                  <a:cubicBezTo>
                    <a:pt x="83" y="53"/>
                    <a:pt x="86" y="27"/>
                    <a:pt x="94" y="4"/>
                  </a:cubicBezTo>
                  <a:cubicBezTo>
                    <a:pt x="83" y="1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4" name="Google Shape;42994;p28"/>
            <p:cNvSpPr/>
            <p:nvPr/>
          </p:nvSpPr>
          <p:spPr>
            <a:xfrm>
              <a:off x="-5261568" y="283253"/>
              <a:ext cx="5157" cy="4680"/>
            </a:xfrm>
            <a:custGeom>
              <a:avLst/>
              <a:gdLst/>
              <a:ahLst/>
              <a:cxnLst/>
              <a:rect l="l" t="t" r="r" b="b"/>
              <a:pathLst>
                <a:path w="108" h="98" extrusionOk="0">
                  <a:moveTo>
                    <a:pt x="7" y="0"/>
                  </a:moveTo>
                  <a:cubicBezTo>
                    <a:pt x="0" y="0"/>
                    <a:pt x="0" y="4"/>
                    <a:pt x="7" y="30"/>
                  </a:cubicBezTo>
                  <a:cubicBezTo>
                    <a:pt x="23" y="37"/>
                    <a:pt x="49" y="30"/>
                    <a:pt x="45" y="59"/>
                  </a:cubicBezTo>
                  <a:cubicBezTo>
                    <a:pt x="71" y="59"/>
                    <a:pt x="75" y="86"/>
                    <a:pt x="94" y="97"/>
                  </a:cubicBezTo>
                  <a:cubicBezTo>
                    <a:pt x="108" y="26"/>
                    <a:pt x="108" y="26"/>
                    <a:pt x="49" y="4"/>
                  </a:cubicBezTo>
                  <a:cubicBezTo>
                    <a:pt x="49" y="7"/>
                    <a:pt x="45" y="7"/>
                    <a:pt x="45" y="7"/>
                  </a:cubicBezTo>
                  <a:cubicBezTo>
                    <a:pt x="37" y="7"/>
                    <a:pt x="33" y="7"/>
                    <a:pt x="26" y="4"/>
                  </a:cubicBezTo>
                  <a:cubicBezTo>
                    <a:pt x="18" y="0"/>
                    <a:pt x="15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5" name="Google Shape;42995;p28"/>
            <p:cNvSpPr/>
            <p:nvPr/>
          </p:nvSpPr>
          <p:spPr>
            <a:xfrm>
              <a:off x="-4893702" y="146831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64" y="1"/>
                  </a:moveTo>
                  <a:cubicBezTo>
                    <a:pt x="41" y="1"/>
                    <a:pt x="26" y="20"/>
                    <a:pt x="7" y="28"/>
                  </a:cubicBezTo>
                  <a:cubicBezTo>
                    <a:pt x="0" y="50"/>
                    <a:pt x="0" y="68"/>
                    <a:pt x="26" y="80"/>
                  </a:cubicBezTo>
                  <a:cubicBezTo>
                    <a:pt x="30" y="72"/>
                    <a:pt x="38" y="68"/>
                    <a:pt x="49" y="68"/>
                  </a:cubicBezTo>
                  <a:lnTo>
                    <a:pt x="60" y="68"/>
                  </a:lnTo>
                  <a:cubicBezTo>
                    <a:pt x="71" y="68"/>
                    <a:pt x="83" y="68"/>
                    <a:pt x="86" y="50"/>
                  </a:cubicBezTo>
                  <a:cubicBezTo>
                    <a:pt x="86" y="35"/>
                    <a:pt x="83" y="23"/>
                    <a:pt x="83" y="9"/>
                  </a:cubicBezTo>
                  <a:cubicBezTo>
                    <a:pt x="75" y="5"/>
                    <a:pt x="67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6" name="Google Shape;42996;p28"/>
            <p:cNvSpPr/>
            <p:nvPr/>
          </p:nvSpPr>
          <p:spPr>
            <a:xfrm>
              <a:off x="-5166976" y="-80698"/>
              <a:ext cx="4679" cy="3390"/>
            </a:xfrm>
            <a:custGeom>
              <a:avLst/>
              <a:gdLst/>
              <a:ahLst/>
              <a:cxnLst/>
              <a:rect l="l" t="t" r="r" b="b"/>
              <a:pathLst>
                <a:path w="98" h="71" extrusionOk="0">
                  <a:moveTo>
                    <a:pt x="45" y="0"/>
                  </a:moveTo>
                  <a:cubicBezTo>
                    <a:pt x="33" y="0"/>
                    <a:pt x="26" y="4"/>
                    <a:pt x="15" y="11"/>
                  </a:cubicBezTo>
                  <a:cubicBezTo>
                    <a:pt x="0" y="26"/>
                    <a:pt x="4" y="45"/>
                    <a:pt x="19" y="56"/>
                  </a:cubicBezTo>
                  <a:cubicBezTo>
                    <a:pt x="30" y="67"/>
                    <a:pt x="41" y="71"/>
                    <a:pt x="52" y="71"/>
                  </a:cubicBezTo>
                  <a:cubicBezTo>
                    <a:pt x="60" y="71"/>
                    <a:pt x="71" y="67"/>
                    <a:pt x="78" y="56"/>
                  </a:cubicBezTo>
                  <a:cubicBezTo>
                    <a:pt x="97" y="41"/>
                    <a:pt x="83" y="26"/>
                    <a:pt x="71" y="11"/>
                  </a:cubicBezTo>
                  <a:cubicBezTo>
                    <a:pt x="64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7" name="Google Shape;42997;p28"/>
            <p:cNvSpPr/>
            <p:nvPr/>
          </p:nvSpPr>
          <p:spPr>
            <a:xfrm>
              <a:off x="-5102370" y="35860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4"/>
                    <a:pt x="53" y="7"/>
                    <a:pt x="41" y="11"/>
                  </a:cubicBezTo>
                  <a:cubicBezTo>
                    <a:pt x="31" y="23"/>
                    <a:pt x="8" y="15"/>
                    <a:pt x="0" y="37"/>
                  </a:cubicBezTo>
                  <a:cubicBezTo>
                    <a:pt x="15" y="49"/>
                    <a:pt x="34" y="64"/>
                    <a:pt x="49" y="78"/>
                  </a:cubicBezTo>
                  <a:cubicBezTo>
                    <a:pt x="53" y="78"/>
                    <a:pt x="57" y="82"/>
                    <a:pt x="60" y="86"/>
                  </a:cubicBezTo>
                  <a:cubicBezTo>
                    <a:pt x="79" y="59"/>
                    <a:pt x="112" y="33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8" name="Google Shape;42998;p28"/>
            <p:cNvSpPr/>
            <p:nvPr/>
          </p:nvSpPr>
          <p:spPr>
            <a:xfrm>
              <a:off x="-5440106" y="10562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49" y="1"/>
                  </a:moveTo>
                  <a:cubicBezTo>
                    <a:pt x="39" y="1"/>
                    <a:pt x="27" y="4"/>
                    <a:pt x="16" y="11"/>
                  </a:cubicBezTo>
                  <a:cubicBezTo>
                    <a:pt x="1" y="27"/>
                    <a:pt x="12" y="42"/>
                    <a:pt x="23" y="53"/>
                  </a:cubicBezTo>
                  <a:cubicBezTo>
                    <a:pt x="30" y="64"/>
                    <a:pt x="39" y="64"/>
                    <a:pt x="46" y="64"/>
                  </a:cubicBezTo>
                  <a:cubicBezTo>
                    <a:pt x="61" y="64"/>
                    <a:pt x="75" y="53"/>
                    <a:pt x="87" y="42"/>
                  </a:cubicBezTo>
                  <a:cubicBezTo>
                    <a:pt x="101" y="34"/>
                    <a:pt x="101" y="23"/>
                    <a:pt x="94" y="11"/>
                  </a:cubicBezTo>
                  <a:cubicBezTo>
                    <a:pt x="79" y="4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9" name="Google Shape;42999;p28"/>
            <p:cNvSpPr/>
            <p:nvPr/>
          </p:nvSpPr>
          <p:spPr>
            <a:xfrm>
              <a:off x="-5001570" y="-6570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39" y="0"/>
                  </a:moveTo>
                  <a:cubicBezTo>
                    <a:pt x="39" y="30"/>
                    <a:pt x="1" y="56"/>
                    <a:pt x="31" y="86"/>
                  </a:cubicBezTo>
                  <a:lnTo>
                    <a:pt x="42" y="86"/>
                  </a:lnTo>
                  <a:cubicBezTo>
                    <a:pt x="50" y="86"/>
                    <a:pt x="57" y="90"/>
                    <a:pt x="65" y="93"/>
                  </a:cubicBezTo>
                  <a:cubicBezTo>
                    <a:pt x="73" y="83"/>
                    <a:pt x="84" y="83"/>
                    <a:pt x="91" y="83"/>
                  </a:cubicBezTo>
                  <a:lnTo>
                    <a:pt x="102" y="83"/>
                  </a:lnTo>
                  <a:cubicBezTo>
                    <a:pt x="106" y="83"/>
                    <a:pt x="113" y="78"/>
                    <a:pt x="118" y="78"/>
                  </a:cubicBezTo>
                  <a:cubicBezTo>
                    <a:pt x="87" y="60"/>
                    <a:pt x="80" y="19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0" name="Google Shape;43000;p28"/>
            <p:cNvSpPr/>
            <p:nvPr/>
          </p:nvSpPr>
          <p:spPr>
            <a:xfrm>
              <a:off x="-5031318" y="250019"/>
              <a:ext cx="3772" cy="7163"/>
            </a:xfrm>
            <a:custGeom>
              <a:avLst/>
              <a:gdLst/>
              <a:ahLst/>
              <a:cxnLst/>
              <a:rect l="l" t="t" r="r" b="b"/>
              <a:pathLst>
                <a:path w="79" h="150" extrusionOk="0">
                  <a:moveTo>
                    <a:pt x="15" y="1"/>
                  </a:moveTo>
                  <a:cubicBezTo>
                    <a:pt x="0" y="15"/>
                    <a:pt x="8" y="34"/>
                    <a:pt x="15" y="49"/>
                  </a:cubicBezTo>
                  <a:cubicBezTo>
                    <a:pt x="30" y="72"/>
                    <a:pt x="23" y="98"/>
                    <a:pt x="18" y="120"/>
                  </a:cubicBezTo>
                  <a:lnTo>
                    <a:pt x="18" y="124"/>
                  </a:lnTo>
                  <a:cubicBezTo>
                    <a:pt x="23" y="139"/>
                    <a:pt x="37" y="150"/>
                    <a:pt x="52" y="150"/>
                  </a:cubicBezTo>
                  <a:cubicBezTo>
                    <a:pt x="78" y="143"/>
                    <a:pt x="78" y="124"/>
                    <a:pt x="71" y="105"/>
                  </a:cubicBezTo>
                  <a:cubicBezTo>
                    <a:pt x="60" y="72"/>
                    <a:pt x="26" y="49"/>
                    <a:pt x="26" y="1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1" name="Google Shape;43001;p28"/>
            <p:cNvSpPr/>
            <p:nvPr/>
          </p:nvSpPr>
          <p:spPr>
            <a:xfrm>
              <a:off x="-5191280" y="-130883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6" y="0"/>
                  </a:moveTo>
                  <a:cubicBezTo>
                    <a:pt x="19" y="30"/>
                    <a:pt x="0" y="61"/>
                    <a:pt x="23" y="87"/>
                  </a:cubicBezTo>
                  <a:cubicBezTo>
                    <a:pt x="31" y="79"/>
                    <a:pt x="38" y="75"/>
                    <a:pt x="45" y="75"/>
                  </a:cubicBezTo>
                  <a:cubicBezTo>
                    <a:pt x="61" y="75"/>
                    <a:pt x="71" y="83"/>
                    <a:pt x="87" y="87"/>
                  </a:cubicBezTo>
                  <a:cubicBezTo>
                    <a:pt x="102" y="87"/>
                    <a:pt x="116" y="79"/>
                    <a:pt x="113" y="61"/>
                  </a:cubicBezTo>
                  <a:cubicBezTo>
                    <a:pt x="113" y="45"/>
                    <a:pt x="105" y="42"/>
                    <a:pt x="98" y="42"/>
                  </a:cubicBezTo>
                  <a:cubicBezTo>
                    <a:pt x="94" y="42"/>
                    <a:pt x="90" y="45"/>
                    <a:pt x="87" y="45"/>
                  </a:cubicBezTo>
                  <a:cubicBezTo>
                    <a:pt x="79" y="49"/>
                    <a:pt x="71" y="49"/>
                    <a:pt x="68" y="49"/>
                  </a:cubicBezTo>
                  <a:cubicBezTo>
                    <a:pt x="53" y="49"/>
                    <a:pt x="45" y="38"/>
                    <a:pt x="45" y="16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2" name="Google Shape;43002;p28"/>
            <p:cNvSpPr/>
            <p:nvPr/>
          </p:nvSpPr>
          <p:spPr>
            <a:xfrm>
              <a:off x="-5191806" y="-177678"/>
              <a:ext cx="5921" cy="4536"/>
            </a:xfrm>
            <a:custGeom>
              <a:avLst/>
              <a:gdLst/>
              <a:ahLst/>
              <a:cxnLst/>
              <a:rect l="l" t="t" r="r" b="b"/>
              <a:pathLst>
                <a:path w="124" h="95" extrusionOk="0">
                  <a:moveTo>
                    <a:pt x="8" y="1"/>
                  </a:moveTo>
                  <a:cubicBezTo>
                    <a:pt x="4" y="5"/>
                    <a:pt x="1" y="12"/>
                    <a:pt x="1" y="16"/>
                  </a:cubicBezTo>
                  <a:cubicBezTo>
                    <a:pt x="11" y="54"/>
                    <a:pt x="75" y="42"/>
                    <a:pt x="72" y="95"/>
                  </a:cubicBezTo>
                  <a:lnTo>
                    <a:pt x="79" y="95"/>
                  </a:lnTo>
                  <a:cubicBezTo>
                    <a:pt x="94" y="95"/>
                    <a:pt x="109" y="83"/>
                    <a:pt x="124" y="80"/>
                  </a:cubicBezTo>
                  <a:cubicBezTo>
                    <a:pt x="109" y="20"/>
                    <a:pt x="46" y="28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3" name="Google Shape;43003;p28"/>
            <p:cNvSpPr/>
            <p:nvPr/>
          </p:nvSpPr>
          <p:spPr>
            <a:xfrm>
              <a:off x="-5253212" y="-210291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94" y="0"/>
                  </a:moveTo>
                  <a:cubicBezTo>
                    <a:pt x="79" y="19"/>
                    <a:pt x="60" y="38"/>
                    <a:pt x="45" y="60"/>
                  </a:cubicBezTo>
                  <a:cubicBezTo>
                    <a:pt x="34" y="86"/>
                    <a:pt x="0" y="123"/>
                    <a:pt x="64" y="131"/>
                  </a:cubicBezTo>
                  <a:cubicBezTo>
                    <a:pt x="57" y="101"/>
                    <a:pt x="79" y="78"/>
                    <a:pt x="90" y="52"/>
                  </a:cubicBezTo>
                  <a:cubicBezTo>
                    <a:pt x="102" y="38"/>
                    <a:pt x="102" y="23"/>
                    <a:pt x="105" y="7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4" name="Google Shape;43004;p28"/>
            <p:cNvSpPr/>
            <p:nvPr/>
          </p:nvSpPr>
          <p:spPr>
            <a:xfrm>
              <a:off x="-4950668" y="-49660"/>
              <a:ext cx="5587" cy="2913"/>
            </a:xfrm>
            <a:custGeom>
              <a:avLst/>
              <a:gdLst/>
              <a:ahLst/>
              <a:cxnLst/>
              <a:rect l="l" t="t" r="r" b="b"/>
              <a:pathLst>
                <a:path w="117" h="61" extrusionOk="0">
                  <a:moveTo>
                    <a:pt x="68" y="0"/>
                  </a:moveTo>
                  <a:cubicBezTo>
                    <a:pt x="38" y="0"/>
                    <a:pt x="23" y="16"/>
                    <a:pt x="1" y="53"/>
                  </a:cubicBezTo>
                  <a:cubicBezTo>
                    <a:pt x="8" y="61"/>
                    <a:pt x="12" y="61"/>
                    <a:pt x="16" y="61"/>
                  </a:cubicBezTo>
                  <a:cubicBezTo>
                    <a:pt x="23" y="61"/>
                    <a:pt x="30" y="56"/>
                    <a:pt x="38" y="53"/>
                  </a:cubicBezTo>
                  <a:cubicBezTo>
                    <a:pt x="46" y="49"/>
                    <a:pt x="53" y="45"/>
                    <a:pt x="61" y="45"/>
                  </a:cubicBezTo>
                  <a:cubicBezTo>
                    <a:pt x="68" y="45"/>
                    <a:pt x="72" y="49"/>
                    <a:pt x="79" y="53"/>
                  </a:cubicBezTo>
                  <a:cubicBezTo>
                    <a:pt x="90" y="38"/>
                    <a:pt x="117" y="34"/>
                    <a:pt x="113" y="8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5" name="Google Shape;43005;p28"/>
            <p:cNvSpPr/>
            <p:nvPr/>
          </p:nvSpPr>
          <p:spPr>
            <a:xfrm>
              <a:off x="-5106285" y="26214"/>
              <a:ext cx="4823" cy="4680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101" y="0"/>
                  </a:moveTo>
                  <a:lnTo>
                    <a:pt x="101" y="0"/>
                  </a:lnTo>
                  <a:cubicBezTo>
                    <a:pt x="41" y="4"/>
                    <a:pt x="15" y="42"/>
                    <a:pt x="0" y="97"/>
                  </a:cubicBezTo>
                  <a:cubicBezTo>
                    <a:pt x="15" y="90"/>
                    <a:pt x="30" y="78"/>
                    <a:pt x="49" y="78"/>
                  </a:cubicBezTo>
                  <a:lnTo>
                    <a:pt x="56" y="78"/>
                  </a:lnTo>
                  <a:cubicBezTo>
                    <a:pt x="71" y="71"/>
                    <a:pt x="94" y="68"/>
                    <a:pt x="82" y="37"/>
                  </a:cubicBezTo>
                  <a:cubicBezTo>
                    <a:pt x="78" y="23"/>
                    <a:pt x="94" y="11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6" name="Google Shape;43006;p28"/>
            <p:cNvSpPr/>
            <p:nvPr/>
          </p:nvSpPr>
          <p:spPr>
            <a:xfrm>
              <a:off x="-5317818" y="129545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5" y="0"/>
                  </a:moveTo>
                  <a:lnTo>
                    <a:pt x="75" y="0"/>
                  </a:lnTo>
                  <a:cubicBezTo>
                    <a:pt x="68" y="8"/>
                    <a:pt x="60" y="8"/>
                    <a:pt x="52" y="8"/>
                  </a:cubicBezTo>
                  <a:lnTo>
                    <a:pt x="26" y="8"/>
                  </a:lnTo>
                  <a:cubicBezTo>
                    <a:pt x="12" y="8"/>
                    <a:pt x="4" y="12"/>
                    <a:pt x="0" y="34"/>
                  </a:cubicBezTo>
                  <a:cubicBezTo>
                    <a:pt x="0" y="53"/>
                    <a:pt x="7" y="68"/>
                    <a:pt x="30" y="68"/>
                  </a:cubicBezTo>
                  <a:cubicBezTo>
                    <a:pt x="71" y="68"/>
                    <a:pt x="83" y="42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7" name="Google Shape;43007;p28"/>
            <p:cNvSpPr/>
            <p:nvPr/>
          </p:nvSpPr>
          <p:spPr>
            <a:xfrm>
              <a:off x="-5099505" y="34618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33" y="0"/>
                  </a:moveTo>
                  <a:cubicBezTo>
                    <a:pt x="26" y="7"/>
                    <a:pt x="19" y="18"/>
                    <a:pt x="15" y="26"/>
                  </a:cubicBezTo>
                  <a:cubicBezTo>
                    <a:pt x="52" y="59"/>
                    <a:pt x="19" y="85"/>
                    <a:pt x="0" y="112"/>
                  </a:cubicBezTo>
                  <a:lnTo>
                    <a:pt x="11" y="112"/>
                  </a:lnTo>
                  <a:cubicBezTo>
                    <a:pt x="52" y="112"/>
                    <a:pt x="67" y="67"/>
                    <a:pt x="105" y="56"/>
                  </a:cubicBezTo>
                  <a:cubicBezTo>
                    <a:pt x="93" y="49"/>
                    <a:pt x="83" y="37"/>
                    <a:pt x="71" y="30"/>
                  </a:cubicBezTo>
                  <a:cubicBezTo>
                    <a:pt x="60" y="18"/>
                    <a:pt x="45" y="7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8" name="Google Shape;43008;p28"/>
            <p:cNvSpPr/>
            <p:nvPr/>
          </p:nvSpPr>
          <p:spPr>
            <a:xfrm>
              <a:off x="-5122186" y="-239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34" y="1"/>
                  </a:moveTo>
                  <a:cubicBezTo>
                    <a:pt x="27" y="1"/>
                    <a:pt x="19" y="4"/>
                    <a:pt x="11" y="16"/>
                  </a:cubicBezTo>
                  <a:cubicBezTo>
                    <a:pt x="1" y="35"/>
                    <a:pt x="4" y="53"/>
                    <a:pt x="27" y="68"/>
                  </a:cubicBezTo>
                  <a:cubicBezTo>
                    <a:pt x="34" y="72"/>
                    <a:pt x="42" y="80"/>
                    <a:pt x="53" y="80"/>
                  </a:cubicBezTo>
                  <a:cubicBezTo>
                    <a:pt x="56" y="80"/>
                    <a:pt x="64" y="75"/>
                    <a:pt x="71" y="64"/>
                  </a:cubicBezTo>
                  <a:cubicBezTo>
                    <a:pt x="79" y="53"/>
                    <a:pt x="87" y="30"/>
                    <a:pt x="64" y="16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9" name="Google Shape;43009;p28"/>
            <p:cNvSpPr/>
            <p:nvPr/>
          </p:nvSpPr>
          <p:spPr>
            <a:xfrm>
              <a:off x="-5194814" y="-77833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26" y="0"/>
                  </a:moveTo>
                  <a:cubicBezTo>
                    <a:pt x="7" y="18"/>
                    <a:pt x="0" y="33"/>
                    <a:pt x="22" y="56"/>
                  </a:cubicBezTo>
                  <a:cubicBezTo>
                    <a:pt x="38" y="78"/>
                    <a:pt x="22" y="93"/>
                    <a:pt x="4" y="101"/>
                  </a:cubicBezTo>
                  <a:cubicBezTo>
                    <a:pt x="19" y="112"/>
                    <a:pt x="33" y="119"/>
                    <a:pt x="48" y="119"/>
                  </a:cubicBezTo>
                  <a:cubicBezTo>
                    <a:pt x="60" y="119"/>
                    <a:pt x="67" y="116"/>
                    <a:pt x="78" y="104"/>
                  </a:cubicBezTo>
                  <a:cubicBezTo>
                    <a:pt x="90" y="93"/>
                    <a:pt x="101" y="78"/>
                    <a:pt x="109" y="67"/>
                  </a:cubicBezTo>
                  <a:lnTo>
                    <a:pt x="90" y="67"/>
                  </a:lnTo>
                  <a:cubicBezTo>
                    <a:pt x="83" y="75"/>
                    <a:pt x="74" y="82"/>
                    <a:pt x="67" y="82"/>
                  </a:cubicBezTo>
                  <a:cubicBezTo>
                    <a:pt x="64" y="82"/>
                    <a:pt x="60" y="78"/>
                    <a:pt x="52" y="71"/>
                  </a:cubicBezTo>
                  <a:cubicBezTo>
                    <a:pt x="38" y="52"/>
                    <a:pt x="26" y="26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0" name="Google Shape;43010;p28"/>
            <p:cNvSpPr/>
            <p:nvPr/>
          </p:nvSpPr>
          <p:spPr>
            <a:xfrm>
              <a:off x="-5042778" y="-195489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39" y="1"/>
                  </a:moveTo>
                  <a:cubicBezTo>
                    <a:pt x="23" y="1"/>
                    <a:pt x="12" y="11"/>
                    <a:pt x="1" y="30"/>
                  </a:cubicBezTo>
                  <a:cubicBezTo>
                    <a:pt x="1" y="30"/>
                    <a:pt x="4" y="27"/>
                    <a:pt x="8" y="27"/>
                  </a:cubicBezTo>
                  <a:cubicBezTo>
                    <a:pt x="49" y="27"/>
                    <a:pt x="49" y="79"/>
                    <a:pt x="83" y="90"/>
                  </a:cubicBezTo>
                  <a:cubicBezTo>
                    <a:pt x="117" y="60"/>
                    <a:pt x="94" y="37"/>
                    <a:pt x="72" y="19"/>
                  </a:cubicBezTo>
                  <a:cubicBezTo>
                    <a:pt x="61" y="8"/>
                    <a:pt x="4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1" name="Google Shape;43011;p28"/>
            <p:cNvSpPr/>
            <p:nvPr/>
          </p:nvSpPr>
          <p:spPr>
            <a:xfrm>
              <a:off x="-4903348" y="159007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26" y="1"/>
                  </a:moveTo>
                  <a:cubicBezTo>
                    <a:pt x="23" y="4"/>
                    <a:pt x="19" y="8"/>
                    <a:pt x="15" y="11"/>
                  </a:cubicBezTo>
                  <a:cubicBezTo>
                    <a:pt x="4" y="27"/>
                    <a:pt x="4" y="45"/>
                    <a:pt x="0" y="60"/>
                  </a:cubicBezTo>
                  <a:cubicBezTo>
                    <a:pt x="15" y="79"/>
                    <a:pt x="26" y="87"/>
                    <a:pt x="34" y="87"/>
                  </a:cubicBezTo>
                  <a:cubicBezTo>
                    <a:pt x="52" y="87"/>
                    <a:pt x="68" y="60"/>
                    <a:pt x="83" y="45"/>
                  </a:cubicBezTo>
                  <a:cubicBezTo>
                    <a:pt x="83" y="42"/>
                    <a:pt x="79" y="42"/>
                    <a:pt x="75" y="37"/>
                  </a:cubicBezTo>
                  <a:cubicBezTo>
                    <a:pt x="57" y="37"/>
                    <a:pt x="45" y="27"/>
                    <a:pt x="41" y="8"/>
                  </a:cubicBezTo>
                  <a:cubicBezTo>
                    <a:pt x="38" y="4"/>
                    <a:pt x="30" y="4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2" name="Google Shape;43012;p28"/>
            <p:cNvSpPr/>
            <p:nvPr/>
          </p:nvSpPr>
          <p:spPr>
            <a:xfrm>
              <a:off x="-5265866" y="296241"/>
              <a:ext cx="5014" cy="4011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75" y="1"/>
                  </a:moveTo>
                  <a:cubicBezTo>
                    <a:pt x="63" y="1"/>
                    <a:pt x="53" y="12"/>
                    <a:pt x="45" y="20"/>
                  </a:cubicBezTo>
                  <a:cubicBezTo>
                    <a:pt x="37" y="31"/>
                    <a:pt x="30" y="42"/>
                    <a:pt x="15" y="42"/>
                  </a:cubicBezTo>
                  <a:lnTo>
                    <a:pt x="11" y="42"/>
                  </a:lnTo>
                  <a:cubicBezTo>
                    <a:pt x="8" y="46"/>
                    <a:pt x="4" y="49"/>
                    <a:pt x="1" y="53"/>
                  </a:cubicBezTo>
                  <a:cubicBezTo>
                    <a:pt x="11" y="61"/>
                    <a:pt x="23" y="72"/>
                    <a:pt x="34" y="84"/>
                  </a:cubicBezTo>
                  <a:cubicBezTo>
                    <a:pt x="79" y="72"/>
                    <a:pt x="105" y="49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3" name="Google Shape;43013;p28"/>
            <p:cNvSpPr/>
            <p:nvPr/>
          </p:nvSpPr>
          <p:spPr>
            <a:xfrm>
              <a:off x="-5149499" y="28143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12" y="27"/>
                    <a:pt x="0" y="53"/>
                    <a:pt x="41" y="90"/>
                  </a:cubicBezTo>
                  <a:cubicBezTo>
                    <a:pt x="98" y="90"/>
                    <a:pt x="76" y="49"/>
                    <a:pt x="76" y="23"/>
                  </a:cubicBezTo>
                  <a:cubicBezTo>
                    <a:pt x="68" y="16"/>
                    <a:pt x="60" y="8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4" name="Google Shape;43014;p28"/>
            <p:cNvSpPr/>
            <p:nvPr/>
          </p:nvSpPr>
          <p:spPr>
            <a:xfrm>
              <a:off x="-5191280" y="-69668"/>
              <a:ext cx="4727" cy="4727"/>
            </a:xfrm>
            <a:custGeom>
              <a:avLst/>
              <a:gdLst/>
              <a:ahLst/>
              <a:cxnLst/>
              <a:rect l="l" t="t" r="r" b="b"/>
              <a:pathLst>
                <a:path w="99" h="99" extrusionOk="0">
                  <a:moveTo>
                    <a:pt x="71" y="1"/>
                  </a:moveTo>
                  <a:cubicBezTo>
                    <a:pt x="61" y="4"/>
                    <a:pt x="49" y="12"/>
                    <a:pt x="38" y="16"/>
                  </a:cubicBezTo>
                  <a:cubicBezTo>
                    <a:pt x="38" y="38"/>
                    <a:pt x="0" y="53"/>
                    <a:pt x="27" y="83"/>
                  </a:cubicBezTo>
                  <a:cubicBezTo>
                    <a:pt x="35" y="79"/>
                    <a:pt x="42" y="76"/>
                    <a:pt x="53" y="76"/>
                  </a:cubicBezTo>
                  <a:cubicBezTo>
                    <a:pt x="64" y="76"/>
                    <a:pt x="76" y="83"/>
                    <a:pt x="87" y="98"/>
                  </a:cubicBezTo>
                  <a:lnTo>
                    <a:pt x="94" y="98"/>
                  </a:lnTo>
                  <a:cubicBezTo>
                    <a:pt x="98" y="61"/>
                    <a:pt x="83" y="3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5" name="Google Shape;43015;p28"/>
            <p:cNvSpPr/>
            <p:nvPr/>
          </p:nvSpPr>
          <p:spPr>
            <a:xfrm>
              <a:off x="-5200353" y="232017"/>
              <a:ext cx="4489" cy="3963"/>
            </a:xfrm>
            <a:custGeom>
              <a:avLst/>
              <a:gdLst/>
              <a:ahLst/>
              <a:cxnLst/>
              <a:rect l="l" t="t" r="r" b="b"/>
              <a:pathLst>
                <a:path w="94" h="83" extrusionOk="0">
                  <a:moveTo>
                    <a:pt x="23" y="0"/>
                  </a:moveTo>
                  <a:cubicBezTo>
                    <a:pt x="0" y="38"/>
                    <a:pt x="15" y="75"/>
                    <a:pt x="45" y="83"/>
                  </a:cubicBezTo>
                  <a:lnTo>
                    <a:pt x="52" y="83"/>
                  </a:lnTo>
                  <a:cubicBezTo>
                    <a:pt x="75" y="83"/>
                    <a:pt x="52" y="45"/>
                    <a:pt x="68" y="30"/>
                  </a:cubicBezTo>
                  <a:cubicBezTo>
                    <a:pt x="71" y="23"/>
                    <a:pt x="82" y="23"/>
                    <a:pt x="94" y="16"/>
                  </a:cubicBezTo>
                  <a:cubicBezTo>
                    <a:pt x="78" y="4"/>
                    <a:pt x="64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6" name="Google Shape;43016;p28"/>
            <p:cNvSpPr/>
            <p:nvPr/>
          </p:nvSpPr>
          <p:spPr>
            <a:xfrm>
              <a:off x="-4971010" y="-64654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4" y="0"/>
                  </a:moveTo>
                  <a:cubicBezTo>
                    <a:pt x="61" y="0"/>
                    <a:pt x="53" y="4"/>
                    <a:pt x="49" y="8"/>
                  </a:cubicBezTo>
                  <a:cubicBezTo>
                    <a:pt x="34" y="16"/>
                    <a:pt x="23" y="23"/>
                    <a:pt x="8" y="30"/>
                  </a:cubicBezTo>
                  <a:cubicBezTo>
                    <a:pt x="4" y="34"/>
                    <a:pt x="1" y="38"/>
                    <a:pt x="1" y="42"/>
                  </a:cubicBezTo>
                  <a:cubicBezTo>
                    <a:pt x="16" y="56"/>
                    <a:pt x="30" y="64"/>
                    <a:pt x="49" y="64"/>
                  </a:cubicBezTo>
                  <a:lnTo>
                    <a:pt x="61" y="64"/>
                  </a:lnTo>
                  <a:cubicBezTo>
                    <a:pt x="83" y="61"/>
                    <a:pt x="94" y="49"/>
                    <a:pt x="87" y="26"/>
                  </a:cubicBezTo>
                  <a:cubicBezTo>
                    <a:pt x="83" y="11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7" name="Google Shape;43017;p28"/>
            <p:cNvSpPr/>
            <p:nvPr/>
          </p:nvSpPr>
          <p:spPr>
            <a:xfrm>
              <a:off x="-5235354" y="2451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49" y="1"/>
                  </a:moveTo>
                  <a:cubicBezTo>
                    <a:pt x="38" y="9"/>
                    <a:pt x="30" y="16"/>
                    <a:pt x="19" y="16"/>
                  </a:cubicBezTo>
                  <a:lnTo>
                    <a:pt x="16" y="16"/>
                  </a:lnTo>
                  <a:lnTo>
                    <a:pt x="4" y="27"/>
                  </a:lnTo>
                  <a:cubicBezTo>
                    <a:pt x="0" y="54"/>
                    <a:pt x="30" y="71"/>
                    <a:pt x="23" y="98"/>
                  </a:cubicBezTo>
                  <a:cubicBezTo>
                    <a:pt x="68" y="76"/>
                    <a:pt x="71" y="6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8" name="Google Shape;43018;p28"/>
            <p:cNvSpPr/>
            <p:nvPr/>
          </p:nvSpPr>
          <p:spPr>
            <a:xfrm>
              <a:off x="-5082028" y="-170516"/>
              <a:ext cx="3629" cy="5396"/>
            </a:xfrm>
            <a:custGeom>
              <a:avLst/>
              <a:gdLst/>
              <a:ahLst/>
              <a:cxnLst/>
              <a:rect l="l" t="t" r="r" b="b"/>
              <a:pathLst>
                <a:path w="76" h="113" extrusionOk="0">
                  <a:moveTo>
                    <a:pt x="26" y="1"/>
                  </a:moveTo>
                  <a:cubicBezTo>
                    <a:pt x="0" y="35"/>
                    <a:pt x="8" y="75"/>
                    <a:pt x="15" y="113"/>
                  </a:cubicBezTo>
                  <a:cubicBezTo>
                    <a:pt x="71" y="80"/>
                    <a:pt x="76" y="53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9" name="Google Shape;43019;p28"/>
            <p:cNvSpPr/>
            <p:nvPr/>
          </p:nvSpPr>
          <p:spPr>
            <a:xfrm>
              <a:off x="-5084368" y="21917"/>
              <a:ext cx="2913" cy="5253"/>
            </a:xfrm>
            <a:custGeom>
              <a:avLst/>
              <a:gdLst/>
              <a:ahLst/>
              <a:cxnLst/>
              <a:rect l="l" t="t" r="r" b="b"/>
              <a:pathLst>
                <a:path w="61" h="110" extrusionOk="0">
                  <a:moveTo>
                    <a:pt x="23" y="1"/>
                  </a:moveTo>
                  <a:cubicBezTo>
                    <a:pt x="23" y="27"/>
                    <a:pt x="1" y="45"/>
                    <a:pt x="1" y="71"/>
                  </a:cubicBezTo>
                  <a:cubicBezTo>
                    <a:pt x="1" y="87"/>
                    <a:pt x="4" y="105"/>
                    <a:pt x="27" y="109"/>
                  </a:cubicBezTo>
                  <a:lnTo>
                    <a:pt x="35" y="109"/>
                  </a:lnTo>
                  <a:cubicBezTo>
                    <a:pt x="57" y="109"/>
                    <a:pt x="53" y="90"/>
                    <a:pt x="49" y="75"/>
                  </a:cubicBezTo>
                  <a:cubicBezTo>
                    <a:pt x="49" y="60"/>
                    <a:pt x="53" y="45"/>
                    <a:pt x="61" y="34"/>
                  </a:cubicBezTo>
                  <a:lnTo>
                    <a:pt x="49" y="23"/>
                  </a:lnTo>
                  <a:cubicBezTo>
                    <a:pt x="42" y="15"/>
                    <a:pt x="35" y="8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0" name="Google Shape;43020;p28"/>
            <p:cNvSpPr/>
            <p:nvPr/>
          </p:nvSpPr>
          <p:spPr>
            <a:xfrm>
              <a:off x="-5293704" y="-99846"/>
              <a:ext cx="3772" cy="4345"/>
            </a:xfrm>
            <a:custGeom>
              <a:avLst/>
              <a:gdLst/>
              <a:ahLst/>
              <a:cxnLst/>
              <a:rect l="l" t="t" r="r" b="b"/>
              <a:pathLst>
                <a:path w="79" h="91" extrusionOk="0">
                  <a:moveTo>
                    <a:pt x="4" y="1"/>
                  </a:moveTo>
                  <a:cubicBezTo>
                    <a:pt x="0" y="35"/>
                    <a:pt x="8" y="65"/>
                    <a:pt x="34" y="91"/>
                  </a:cubicBezTo>
                  <a:cubicBezTo>
                    <a:pt x="49" y="80"/>
                    <a:pt x="63" y="72"/>
                    <a:pt x="78" y="61"/>
                  </a:cubicBezTo>
                  <a:cubicBezTo>
                    <a:pt x="71" y="49"/>
                    <a:pt x="56" y="42"/>
                    <a:pt x="56" y="31"/>
                  </a:cubicBezTo>
                  <a:cubicBezTo>
                    <a:pt x="56" y="5"/>
                    <a:pt x="4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1" name="Google Shape;43021;p28"/>
            <p:cNvSpPr/>
            <p:nvPr/>
          </p:nvSpPr>
          <p:spPr>
            <a:xfrm>
              <a:off x="-5170223" y="160249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6" y="1"/>
                  </a:moveTo>
                  <a:cubicBezTo>
                    <a:pt x="42" y="4"/>
                    <a:pt x="39" y="8"/>
                    <a:pt x="39" y="11"/>
                  </a:cubicBezTo>
                  <a:cubicBezTo>
                    <a:pt x="23" y="30"/>
                    <a:pt x="12" y="45"/>
                    <a:pt x="1" y="64"/>
                  </a:cubicBezTo>
                  <a:cubicBezTo>
                    <a:pt x="4" y="71"/>
                    <a:pt x="12" y="75"/>
                    <a:pt x="20" y="75"/>
                  </a:cubicBezTo>
                  <a:cubicBezTo>
                    <a:pt x="23" y="75"/>
                    <a:pt x="27" y="75"/>
                    <a:pt x="34" y="71"/>
                  </a:cubicBezTo>
                  <a:cubicBezTo>
                    <a:pt x="39" y="64"/>
                    <a:pt x="46" y="56"/>
                    <a:pt x="53" y="56"/>
                  </a:cubicBezTo>
                  <a:cubicBezTo>
                    <a:pt x="57" y="56"/>
                    <a:pt x="65" y="61"/>
                    <a:pt x="65" y="75"/>
                  </a:cubicBezTo>
                  <a:cubicBezTo>
                    <a:pt x="68" y="90"/>
                    <a:pt x="72" y="94"/>
                    <a:pt x="79" y="94"/>
                  </a:cubicBezTo>
                  <a:cubicBezTo>
                    <a:pt x="83" y="94"/>
                    <a:pt x="91" y="90"/>
                    <a:pt x="94" y="87"/>
                  </a:cubicBezTo>
                  <a:lnTo>
                    <a:pt x="98" y="87"/>
                  </a:lnTo>
                  <a:cubicBezTo>
                    <a:pt x="94" y="49"/>
                    <a:pt x="75" y="19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2" name="Google Shape;43022;p28"/>
            <p:cNvSpPr/>
            <p:nvPr/>
          </p:nvSpPr>
          <p:spPr>
            <a:xfrm>
              <a:off x="-5287115" y="-88577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15" y="1"/>
                  </a:moveTo>
                  <a:cubicBezTo>
                    <a:pt x="4" y="12"/>
                    <a:pt x="4" y="30"/>
                    <a:pt x="1" y="46"/>
                  </a:cubicBezTo>
                  <a:cubicBezTo>
                    <a:pt x="15" y="72"/>
                    <a:pt x="42" y="79"/>
                    <a:pt x="68" y="83"/>
                  </a:cubicBezTo>
                  <a:cubicBezTo>
                    <a:pt x="71" y="68"/>
                    <a:pt x="71" y="49"/>
                    <a:pt x="87" y="38"/>
                  </a:cubicBezTo>
                  <a:cubicBezTo>
                    <a:pt x="68" y="15"/>
                    <a:pt x="37" y="15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3" name="Google Shape;43023;p28"/>
            <p:cNvSpPr/>
            <p:nvPr/>
          </p:nvSpPr>
          <p:spPr>
            <a:xfrm>
              <a:off x="-4892461" y="149218"/>
              <a:ext cx="3820" cy="5539"/>
            </a:xfrm>
            <a:custGeom>
              <a:avLst/>
              <a:gdLst/>
              <a:ahLst/>
              <a:cxnLst/>
              <a:rect l="l" t="t" r="r" b="b"/>
              <a:pathLst>
                <a:path w="80" h="116" extrusionOk="0">
                  <a:moveTo>
                    <a:pt x="60" y="0"/>
                  </a:moveTo>
                  <a:cubicBezTo>
                    <a:pt x="57" y="18"/>
                    <a:pt x="45" y="18"/>
                    <a:pt x="34" y="18"/>
                  </a:cubicBezTo>
                  <a:lnTo>
                    <a:pt x="23" y="18"/>
                  </a:lnTo>
                  <a:cubicBezTo>
                    <a:pt x="12" y="18"/>
                    <a:pt x="4" y="22"/>
                    <a:pt x="0" y="30"/>
                  </a:cubicBezTo>
                  <a:cubicBezTo>
                    <a:pt x="34" y="49"/>
                    <a:pt x="0" y="93"/>
                    <a:pt x="31" y="116"/>
                  </a:cubicBezTo>
                  <a:cubicBezTo>
                    <a:pt x="41" y="104"/>
                    <a:pt x="79" y="104"/>
                    <a:pt x="67" y="90"/>
                  </a:cubicBezTo>
                  <a:cubicBezTo>
                    <a:pt x="41" y="59"/>
                    <a:pt x="67" y="3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4" name="Google Shape;43024;p28"/>
            <p:cNvSpPr/>
            <p:nvPr/>
          </p:nvSpPr>
          <p:spPr>
            <a:xfrm>
              <a:off x="-5276944" y="118802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67" y="1"/>
                  </a:moveTo>
                  <a:cubicBezTo>
                    <a:pt x="57" y="27"/>
                    <a:pt x="26" y="20"/>
                    <a:pt x="8" y="31"/>
                  </a:cubicBezTo>
                  <a:cubicBezTo>
                    <a:pt x="4" y="42"/>
                    <a:pt x="4" y="54"/>
                    <a:pt x="0" y="65"/>
                  </a:cubicBezTo>
                  <a:cubicBezTo>
                    <a:pt x="4" y="91"/>
                    <a:pt x="8" y="99"/>
                    <a:pt x="19" y="99"/>
                  </a:cubicBezTo>
                  <a:cubicBezTo>
                    <a:pt x="26" y="99"/>
                    <a:pt x="38" y="91"/>
                    <a:pt x="49" y="80"/>
                  </a:cubicBezTo>
                  <a:cubicBezTo>
                    <a:pt x="60" y="54"/>
                    <a:pt x="71" y="31"/>
                    <a:pt x="67" y="5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5" name="Google Shape;43025;p28"/>
            <p:cNvSpPr/>
            <p:nvPr/>
          </p:nvSpPr>
          <p:spPr>
            <a:xfrm>
              <a:off x="-5295662" y="-22538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7" y="0"/>
                  </a:moveTo>
                  <a:cubicBezTo>
                    <a:pt x="4" y="4"/>
                    <a:pt x="0" y="8"/>
                    <a:pt x="0" y="16"/>
                  </a:cubicBezTo>
                  <a:cubicBezTo>
                    <a:pt x="15" y="38"/>
                    <a:pt x="4" y="68"/>
                    <a:pt x="11" y="98"/>
                  </a:cubicBezTo>
                  <a:cubicBezTo>
                    <a:pt x="30" y="94"/>
                    <a:pt x="49" y="94"/>
                    <a:pt x="71" y="90"/>
                  </a:cubicBezTo>
                  <a:cubicBezTo>
                    <a:pt x="64" y="87"/>
                    <a:pt x="56" y="79"/>
                    <a:pt x="49" y="71"/>
                  </a:cubicBezTo>
                  <a:cubicBezTo>
                    <a:pt x="7" y="42"/>
                    <a:pt x="64" y="38"/>
                    <a:pt x="64" y="19"/>
                  </a:cubicBezTo>
                  <a:cubicBezTo>
                    <a:pt x="45" y="12"/>
                    <a:pt x="23" y="16"/>
                    <a:pt x="7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6" name="Google Shape;43026;p28"/>
            <p:cNvSpPr/>
            <p:nvPr/>
          </p:nvSpPr>
          <p:spPr>
            <a:xfrm>
              <a:off x="-5061114" y="-151559"/>
              <a:ext cx="5539" cy="3772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59" y="0"/>
                  </a:moveTo>
                  <a:cubicBezTo>
                    <a:pt x="30" y="0"/>
                    <a:pt x="33" y="41"/>
                    <a:pt x="11" y="49"/>
                  </a:cubicBezTo>
                  <a:cubicBezTo>
                    <a:pt x="0" y="52"/>
                    <a:pt x="22" y="71"/>
                    <a:pt x="33" y="78"/>
                  </a:cubicBezTo>
                  <a:cubicBezTo>
                    <a:pt x="59" y="64"/>
                    <a:pt x="86" y="45"/>
                    <a:pt x="116" y="26"/>
                  </a:cubicBezTo>
                  <a:cubicBezTo>
                    <a:pt x="101" y="11"/>
                    <a:pt x="86" y="7"/>
                    <a:pt x="67" y="4"/>
                  </a:cubicBezTo>
                  <a:cubicBezTo>
                    <a:pt x="64" y="0"/>
                    <a:pt x="64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7" name="Google Shape;43027;p28"/>
            <p:cNvSpPr/>
            <p:nvPr/>
          </p:nvSpPr>
          <p:spPr>
            <a:xfrm>
              <a:off x="-5017232" y="100466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42" y="0"/>
                  </a:moveTo>
                  <a:cubicBezTo>
                    <a:pt x="30" y="0"/>
                    <a:pt x="15" y="7"/>
                    <a:pt x="1" y="19"/>
                  </a:cubicBezTo>
                  <a:cubicBezTo>
                    <a:pt x="15" y="34"/>
                    <a:pt x="37" y="38"/>
                    <a:pt x="37" y="64"/>
                  </a:cubicBezTo>
                  <a:cubicBezTo>
                    <a:pt x="37" y="101"/>
                    <a:pt x="64" y="101"/>
                    <a:pt x="87" y="105"/>
                  </a:cubicBezTo>
                  <a:cubicBezTo>
                    <a:pt x="87" y="83"/>
                    <a:pt x="68" y="67"/>
                    <a:pt x="68" y="41"/>
                  </a:cubicBezTo>
                  <a:cubicBezTo>
                    <a:pt x="68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8" name="Google Shape;43028;p28"/>
            <p:cNvSpPr/>
            <p:nvPr/>
          </p:nvSpPr>
          <p:spPr>
            <a:xfrm>
              <a:off x="-5358883" y="195584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30" y="1"/>
                  </a:moveTo>
                  <a:cubicBezTo>
                    <a:pt x="27" y="1"/>
                    <a:pt x="23" y="4"/>
                    <a:pt x="20" y="4"/>
                  </a:cubicBezTo>
                  <a:cubicBezTo>
                    <a:pt x="1" y="38"/>
                    <a:pt x="12" y="61"/>
                    <a:pt x="38" y="79"/>
                  </a:cubicBezTo>
                  <a:cubicBezTo>
                    <a:pt x="49" y="87"/>
                    <a:pt x="56" y="87"/>
                    <a:pt x="65" y="87"/>
                  </a:cubicBezTo>
                  <a:cubicBezTo>
                    <a:pt x="82" y="87"/>
                    <a:pt x="98" y="75"/>
                    <a:pt x="117" y="61"/>
                  </a:cubicBezTo>
                  <a:cubicBezTo>
                    <a:pt x="91" y="53"/>
                    <a:pt x="65" y="53"/>
                    <a:pt x="46" y="42"/>
                  </a:cubicBezTo>
                  <a:cubicBezTo>
                    <a:pt x="20" y="27"/>
                    <a:pt x="46" y="20"/>
                    <a:pt x="56" y="11"/>
                  </a:cubicBezTo>
                  <a:cubicBezTo>
                    <a:pt x="49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9" name="Google Shape;43029;p28"/>
            <p:cNvSpPr/>
            <p:nvPr/>
          </p:nvSpPr>
          <p:spPr>
            <a:xfrm>
              <a:off x="-5166832" y="-158578"/>
              <a:ext cx="4918" cy="3677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42" y="1"/>
                  </a:moveTo>
                  <a:cubicBezTo>
                    <a:pt x="30" y="1"/>
                    <a:pt x="23" y="5"/>
                    <a:pt x="16" y="20"/>
                  </a:cubicBezTo>
                  <a:cubicBezTo>
                    <a:pt x="1" y="57"/>
                    <a:pt x="49" y="54"/>
                    <a:pt x="61" y="76"/>
                  </a:cubicBezTo>
                  <a:cubicBezTo>
                    <a:pt x="75" y="49"/>
                    <a:pt x="102" y="27"/>
                    <a:pt x="61" y="5"/>
                  </a:cubicBezTo>
                  <a:cubicBezTo>
                    <a:pt x="53" y="1"/>
                    <a:pt x="4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0" name="Google Shape;43030;p28"/>
            <p:cNvSpPr/>
            <p:nvPr/>
          </p:nvSpPr>
          <p:spPr>
            <a:xfrm>
              <a:off x="-4871403" y="14038"/>
              <a:ext cx="4011" cy="4727"/>
            </a:xfrm>
            <a:custGeom>
              <a:avLst/>
              <a:gdLst/>
              <a:ahLst/>
              <a:cxnLst/>
              <a:rect l="l" t="t" r="r" b="b"/>
              <a:pathLst>
                <a:path w="84" h="99" extrusionOk="0">
                  <a:moveTo>
                    <a:pt x="56" y="1"/>
                  </a:moveTo>
                  <a:cubicBezTo>
                    <a:pt x="34" y="1"/>
                    <a:pt x="23" y="27"/>
                    <a:pt x="1" y="27"/>
                  </a:cubicBezTo>
                  <a:cubicBezTo>
                    <a:pt x="4" y="31"/>
                    <a:pt x="8" y="38"/>
                    <a:pt x="11" y="42"/>
                  </a:cubicBezTo>
                  <a:cubicBezTo>
                    <a:pt x="38" y="53"/>
                    <a:pt x="19" y="79"/>
                    <a:pt x="30" y="98"/>
                  </a:cubicBezTo>
                  <a:cubicBezTo>
                    <a:pt x="83" y="79"/>
                    <a:pt x="79" y="42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1" name="Google Shape;43031;p28"/>
            <p:cNvSpPr/>
            <p:nvPr/>
          </p:nvSpPr>
          <p:spPr>
            <a:xfrm>
              <a:off x="-5285157" y="15518"/>
              <a:ext cx="4871" cy="3247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86" y="0"/>
                  </a:moveTo>
                  <a:cubicBezTo>
                    <a:pt x="82" y="0"/>
                    <a:pt x="75" y="4"/>
                    <a:pt x="60" y="11"/>
                  </a:cubicBezTo>
                  <a:cubicBezTo>
                    <a:pt x="53" y="19"/>
                    <a:pt x="41" y="22"/>
                    <a:pt x="34" y="22"/>
                  </a:cubicBezTo>
                  <a:cubicBezTo>
                    <a:pt x="23" y="22"/>
                    <a:pt x="15" y="19"/>
                    <a:pt x="4" y="11"/>
                  </a:cubicBezTo>
                  <a:lnTo>
                    <a:pt x="4" y="11"/>
                  </a:lnTo>
                  <a:cubicBezTo>
                    <a:pt x="1" y="26"/>
                    <a:pt x="19" y="41"/>
                    <a:pt x="12" y="56"/>
                  </a:cubicBezTo>
                  <a:cubicBezTo>
                    <a:pt x="27" y="59"/>
                    <a:pt x="41" y="67"/>
                    <a:pt x="56" y="67"/>
                  </a:cubicBezTo>
                  <a:cubicBezTo>
                    <a:pt x="72" y="67"/>
                    <a:pt x="82" y="64"/>
                    <a:pt x="94" y="45"/>
                  </a:cubicBezTo>
                  <a:cubicBezTo>
                    <a:pt x="86" y="33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2" name="Google Shape;43032;p28"/>
            <p:cNvSpPr/>
            <p:nvPr/>
          </p:nvSpPr>
          <p:spPr>
            <a:xfrm>
              <a:off x="-5368910" y="133461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1" y="1"/>
                  </a:moveTo>
                  <a:lnTo>
                    <a:pt x="13" y="12"/>
                  </a:lnTo>
                  <a:cubicBezTo>
                    <a:pt x="31" y="23"/>
                    <a:pt x="54" y="34"/>
                    <a:pt x="31" y="61"/>
                  </a:cubicBezTo>
                  <a:cubicBezTo>
                    <a:pt x="28" y="72"/>
                    <a:pt x="23" y="87"/>
                    <a:pt x="35" y="94"/>
                  </a:cubicBezTo>
                  <a:lnTo>
                    <a:pt x="39" y="94"/>
                  </a:lnTo>
                  <a:cubicBezTo>
                    <a:pt x="42" y="94"/>
                    <a:pt x="50" y="83"/>
                    <a:pt x="57" y="79"/>
                  </a:cubicBezTo>
                  <a:cubicBezTo>
                    <a:pt x="65" y="72"/>
                    <a:pt x="73" y="68"/>
                    <a:pt x="83" y="68"/>
                  </a:cubicBezTo>
                  <a:cubicBezTo>
                    <a:pt x="91" y="61"/>
                    <a:pt x="99" y="49"/>
                    <a:pt x="106" y="42"/>
                  </a:cubicBezTo>
                  <a:cubicBezTo>
                    <a:pt x="95" y="34"/>
                    <a:pt x="80" y="23"/>
                    <a:pt x="68" y="16"/>
                  </a:cubicBezTo>
                  <a:cubicBezTo>
                    <a:pt x="57" y="16"/>
                    <a:pt x="50" y="12"/>
                    <a:pt x="39" y="8"/>
                  </a:cubicBezTo>
                  <a:cubicBezTo>
                    <a:pt x="31" y="4"/>
                    <a:pt x="23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3" name="Google Shape;43033;p28"/>
            <p:cNvSpPr/>
            <p:nvPr/>
          </p:nvSpPr>
          <p:spPr>
            <a:xfrm>
              <a:off x="-5282817" y="91154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6" y="5"/>
                    <a:pt x="45" y="8"/>
                    <a:pt x="0" y="16"/>
                  </a:cubicBezTo>
                  <a:cubicBezTo>
                    <a:pt x="11" y="42"/>
                    <a:pt x="19" y="68"/>
                    <a:pt x="49" y="87"/>
                  </a:cubicBezTo>
                  <a:cubicBezTo>
                    <a:pt x="49" y="64"/>
                    <a:pt x="33" y="35"/>
                    <a:pt x="64" y="35"/>
                  </a:cubicBezTo>
                  <a:cubicBezTo>
                    <a:pt x="68" y="35"/>
                    <a:pt x="71" y="35"/>
                    <a:pt x="78" y="38"/>
                  </a:cubicBezTo>
                  <a:lnTo>
                    <a:pt x="82" y="38"/>
                  </a:lnTo>
                  <a:cubicBezTo>
                    <a:pt x="94" y="38"/>
                    <a:pt x="101" y="31"/>
                    <a:pt x="109" y="23"/>
                  </a:cubicBezTo>
                  <a:cubicBezTo>
                    <a:pt x="116" y="16"/>
                    <a:pt x="123" y="8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4" name="Google Shape;43034;p28"/>
            <p:cNvSpPr/>
            <p:nvPr/>
          </p:nvSpPr>
          <p:spPr>
            <a:xfrm>
              <a:off x="-5050991" y="-81796"/>
              <a:ext cx="4011" cy="3629"/>
            </a:xfrm>
            <a:custGeom>
              <a:avLst/>
              <a:gdLst/>
              <a:ahLst/>
              <a:cxnLst/>
              <a:rect l="l" t="t" r="r" b="b"/>
              <a:pathLst>
                <a:path w="84" h="76" extrusionOk="0">
                  <a:moveTo>
                    <a:pt x="35" y="1"/>
                  </a:moveTo>
                  <a:cubicBezTo>
                    <a:pt x="27" y="1"/>
                    <a:pt x="19" y="1"/>
                    <a:pt x="12" y="11"/>
                  </a:cubicBezTo>
                  <a:cubicBezTo>
                    <a:pt x="1" y="30"/>
                    <a:pt x="4" y="53"/>
                    <a:pt x="19" y="68"/>
                  </a:cubicBezTo>
                  <a:cubicBezTo>
                    <a:pt x="27" y="71"/>
                    <a:pt x="31" y="75"/>
                    <a:pt x="38" y="75"/>
                  </a:cubicBezTo>
                  <a:cubicBezTo>
                    <a:pt x="49" y="75"/>
                    <a:pt x="61" y="64"/>
                    <a:pt x="68" y="53"/>
                  </a:cubicBezTo>
                  <a:cubicBezTo>
                    <a:pt x="83" y="34"/>
                    <a:pt x="76" y="19"/>
                    <a:pt x="57" y="8"/>
                  </a:cubicBezTo>
                  <a:cubicBezTo>
                    <a:pt x="49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5" name="Google Shape;43035;p28"/>
            <p:cNvSpPr/>
            <p:nvPr/>
          </p:nvSpPr>
          <p:spPr>
            <a:xfrm>
              <a:off x="-5291221" y="113836"/>
              <a:ext cx="2722" cy="5443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42" y="1"/>
                  </a:moveTo>
                  <a:cubicBezTo>
                    <a:pt x="38" y="1"/>
                    <a:pt x="30" y="8"/>
                    <a:pt x="23" y="23"/>
                  </a:cubicBezTo>
                  <a:cubicBezTo>
                    <a:pt x="16" y="31"/>
                    <a:pt x="8" y="41"/>
                    <a:pt x="0" y="49"/>
                  </a:cubicBezTo>
                  <a:cubicBezTo>
                    <a:pt x="16" y="75"/>
                    <a:pt x="26" y="98"/>
                    <a:pt x="52" y="113"/>
                  </a:cubicBezTo>
                  <a:cubicBezTo>
                    <a:pt x="56" y="86"/>
                    <a:pt x="56" y="57"/>
                    <a:pt x="56" y="31"/>
                  </a:cubicBezTo>
                  <a:cubicBezTo>
                    <a:pt x="52" y="12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6" name="Google Shape;43036;p28"/>
            <p:cNvSpPr/>
            <p:nvPr/>
          </p:nvSpPr>
          <p:spPr>
            <a:xfrm>
              <a:off x="-5446361" y="-74443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46" y="0"/>
                  </a:moveTo>
                  <a:cubicBezTo>
                    <a:pt x="30" y="22"/>
                    <a:pt x="1" y="45"/>
                    <a:pt x="39" y="67"/>
                  </a:cubicBezTo>
                  <a:lnTo>
                    <a:pt x="49" y="67"/>
                  </a:lnTo>
                  <a:cubicBezTo>
                    <a:pt x="61" y="67"/>
                    <a:pt x="80" y="56"/>
                    <a:pt x="91" y="41"/>
                  </a:cubicBezTo>
                  <a:cubicBezTo>
                    <a:pt x="102" y="19"/>
                    <a:pt x="80" y="11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7" name="Google Shape;43037;p28"/>
            <p:cNvSpPr/>
            <p:nvPr/>
          </p:nvSpPr>
          <p:spPr>
            <a:xfrm>
              <a:off x="-5007777" y="-68044"/>
              <a:ext cx="5014" cy="2865"/>
            </a:xfrm>
            <a:custGeom>
              <a:avLst/>
              <a:gdLst/>
              <a:ahLst/>
              <a:cxnLst/>
              <a:rect l="l" t="t" r="r" b="b"/>
              <a:pathLst>
                <a:path w="105" h="60" extrusionOk="0">
                  <a:moveTo>
                    <a:pt x="49" y="1"/>
                  </a:moveTo>
                  <a:cubicBezTo>
                    <a:pt x="30" y="1"/>
                    <a:pt x="15" y="4"/>
                    <a:pt x="8" y="27"/>
                  </a:cubicBezTo>
                  <a:cubicBezTo>
                    <a:pt x="1" y="56"/>
                    <a:pt x="27" y="56"/>
                    <a:pt x="41" y="60"/>
                  </a:cubicBezTo>
                  <a:cubicBezTo>
                    <a:pt x="68" y="49"/>
                    <a:pt x="105" y="42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8" name="Google Shape;43038;p28"/>
            <p:cNvSpPr/>
            <p:nvPr/>
          </p:nvSpPr>
          <p:spPr>
            <a:xfrm>
              <a:off x="-5150597" y="15327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2" y="0"/>
                  </a:moveTo>
                  <a:cubicBezTo>
                    <a:pt x="9" y="4"/>
                    <a:pt x="1" y="15"/>
                    <a:pt x="4" y="18"/>
                  </a:cubicBezTo>
                  <a:cubicBezTo>
                    <a:pt x="16" y="45"/>
                    <a:pt x="64" y="68"/>
                    <a:pt x="106" y="68"/>
                  </a:cubicBezTo>
                  <a:cubicBezTo>
                    <a:pt x="117" y="68"/>
                    <a:pt x="132" y="63"/>
                    <a:pt x="139" y="56"/>
                  </a:cubicBezTo>
                  <a:cubicBezTo>
                    <a:pt x="151" y="49"/>
                    <a:pt x="154" y="34"/>
                    <a:pt x="135" y="30"/>
                  </a:cubicBezTo>
                  <a:lnTo>
                    <a:pt x="99" y="30"/>
                  </a:lnTo>
                  <a:cubicBezTo>
                    <a:pt x="87" y="34"/>
                    <a:pt x="72" y="37"/>
                    <a:pt x="61" y="37"/>
                  </a:cubicBezTo>
                  <a:cubicBezTo>
                    <a:pt x="38" y="37"/>
                    <a:pt x="23" y="3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9" name="Google Shape;43039;p28"/>
            <p:cNvSpPr/>
            <p:nvPr/>
          </p:nvSpPr>
          <p:spPr>
            <a:xfrm>
              <a:off x="-5174138" y="-13069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4" y="0"/>
                  </a:moveTo>
                  <a:cubicBezTo>
                    <a:pt x="23" y="4"/>
                    <a:pt x="12" y="8"/>
                    <a:pt x="8" y="15"/>
                  </a:cubicBezTo>
                  <a:cubicBezTo>
                    <a:pt x="0" y="45"/>
                    <a:pt x="26" y="57"/>
                    <a:pt x="49" y="75"/>
                  </a:cubicBezTo>
                  <a:cubicBezTo>
                    <a:pt x="64" y="71"/>
                    <a:pt x="76" y="60"/>
                    <a:pt x="79" y="41"/>
                  </a:cubicBezTo>
                  <a:cubicBezTo>
                    <a:pt x="68" y="26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0" name="Google Shape;43040;p28"/>
            <p:cNvSpPr/>
            <p:nvPr/>
          </p:nvSpPr>
          <p:spPr>
            <a:xfrm>
              <a:off x="-4858893" y="129545"/>
              <a:ext cx="2865" cy="5778"/>
            </a:xfrm>
            <a:custGeom>
              <a:avLst/>
              <a:gdLst/>
              <a:ahLst/>
              <a:cxnLst/>
              <a:rect l="l" t="t" r="r" b="b"/>
              <a:pathLst>
                <a:path w="60" h="121" extrusionOk="0">
                  <a:moveTo>
                    <a:pt x="23" y="0"/>
                  </a:moveTo>
                  <a:cubicBezTo>
                    <a:pt x="15" y="34"/>
                    <a:pt x="8" y="68"/>
                    <a:pt x="0" y="102"/>
                  </a:cubicBezTo>
                  <a:cubicBezTo>
                    <a:pt x="8" y="109"/>
                    <a:pt x="15" y="116"/>
                    <a:pt x="26" y="120"/>
                  </a:cubicBezTo>
                  <a:cubicBezTo>
                    <a:pt x="30" y="112"/>
                    <a:pt x="37" y="105"/>
                    <a:pt x="45" y="98"/>
                  </a:cubicBezTo>
                  <a:cubicBezTo>
                    <a:pt x="60" y="60"/>
                    <a:pt x="45" y="31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1" name="Google Shape;43041;p28"/>
            <p:cNvSpPr/>
            <p:nvPr/>
          </p:nvSpPr>
          <p:spPr>
            <a:xfrm>
              <a:off x="-5193954" y="59401"/>
              <a:ext cx="3963" cy="4679"/>
            </a:xfrm>
            <a:custGeom>
              <a:avLst/>
              <a:gdLst/>
              <a:ahLst/>
              <a:cxnLst/>
              <a:rect l="l" t="t" r="r" b="b"/>
              <a:pathLst>
                <a:path w="83" h="98" extrusionOk="0">
                  <a:moveTo>
                    <a:pt x="38" y="1"/>
                  </a:moveTo>
                  <a:cubicBezTo>
                    <a:pt x="4" y="34"/>
                    <a:pt x="1" y="68"/>
                    <a:pt x="38" y="98"/>
                  </a:cubicBezTo>
                  <a:cubicBezTo>
                    <a:pt x="34" y="64"/>
                    <a:pt x="83" y="53"/>
                    <a:pt x="83" y="23"/>
                  </a:cubicBezTo>
                  <a:cubicBezTo>
                    <a:pt x="68" y="15"/>
                    <a:pt x="53" y="8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2" name="Google Shape;43042;p28"/>
            <p:cNvSpPr/>
            <p:nvPr/>
          </p:nvSpPr>
          <p:spPr>
            <a:xfrm>
              <a:off x="-5078638" y="184553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0" y="0"/>
                  </a:moveTo>
                  <a:cubicBezTo>
                    <a:pt x="5" y="4"/>
                    <a:pt x="8" y="7"/>
                    <a:pt x="12" y="11"/>
                  </a:cubicBezTo>
                  <a:cubicBezTo>
                    <a:pt x="27" y="41"/>
                    <a:pt x="23" y="75"/>
                    <a:pt x="19" y="116"/>
                  </a:cubicBezTo>
                  <a:cubicBezTo>
                    <a:pt x="49" y="94"/>
                    <a:pt x="64" y="63"/>
                    <a:pt x="94" y="63"/>
                  </a:cubicBezTo>
                  <a:lnTo>
                    <a:pt x="105" y="63"/>
                  </a:lnTo>
                  <a:lnTo>
                    <a:pt x="109" y="68"/>
                  </a:lnTo>
                  <a:cubicBezTo>
                    <a:pt x="101" y="56"/>
                    <a:pt x="94" y="45"/>
                    <a:pt x="79" y="45"/>
                  </a:cubicBezTo>
                  <a:lnTo>
                    <a:pt x="67" y="45"/>
                  </a:lnTo>
                  <a:cubicBezTo>
                    <a:pt x="64" y="49"/>
                    <a:pt x="64" y="49"/>
                    <a:pt x="60" y="49"/>
                  </a:cubicBezTo>
                  <a:cubicBezTo>
                    <a:pt x="49" y="49"/>
                    <a:pt x="49" y="37"/>
                    <a:pt x="45" y="26"/>
                  </a:cubicBezTo>
                  <a:lnTo>
                    <a:pt x="41" y="26"/>
                  </a:lnTo>
                  <a:cubicBezTo>
                    <a:pt x="27" y="15"/>
                    <a:pt x="15" y="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3" name="Google Shape;43043;p28"/>
            <p:cNvSpPr/>
            <p:nvPr/>
          </p:nvSpPr>
          <p:spPr>
            <a:xfrm>
              <a:off x="-5130590" y="228245"/>
              <a:ext cx="3104" cy="6685"/>
            </a:xfrm>
            <a:custGeom>
              <a:avLst/>
              <a:gdLst/>
              <a:ahLst/>
              <a:cxnLst/>
              <a:rect l="l" t="t" r="r" b="b"/>
              <a:pathLst>
                <a:path w="65" h="140" extrusionOk="0">
                  <a:moveTo>
                    <a:pt x="1" y="0"/>
                  </a:moveTo>
                  <a:cubicBezTo>
                    <a:pt x="4" y="8"/>
                    <a:pt x="4" y="16"/>
                    <a:pt x="8" y="23"/>
                  </a:cubicBezTo>
                  <a:cubicBezTo>
                    <a:pt x="23" y="53"/>
                    <a:pt x="42" y="79"/>
                    <a:pt x="16" y="117"/>
                  </a:cubicBezTo>
                  <a:cubicBezTo>
                    <a:pt x="8" y="128"/>
                    <a:pt x="12" y="139"/>
                    <a:pt x="20" y="139"/>
                  </a:cubicBezTo>
                  <a:cubicBezTo>
                    <a:pt x="27" y="139"/>
                    <a:pt x="30" y="135"/>
                    <a:pt x="42" y="128"/>
                  </a:cubicBezTo>
                  <a:cubicBezTo>
                    <a:pt x="61" y="98"/>
                    <a:pt x="64" y="60"/>
                    <a:pt x="61" y="27"/>
                  </a:cubicBezTo>
                  <a:cubicBezTo>
                    <a:pt x="56" y="23"/>
                    <a:pt x="53" y="19"/>
                    <a:pt x="49" y="19"/>
                  </a:cubicBezTo>
                  <a:lnTo>
                    <a:pt x="38" y="19"/>
                  </a:lnTo>
                  <a:cubicBezTo>
                    <a:pt x="23" y="19"/>
                    <a:pt x="16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4" name="Google Shape;43044;p28"/>
            <p:cNvSpPr/>
            <p:nvPr/>
          </p:nvSpPr>
          <p:spPr>
            <a:xfrm>
              <a:off x="-4888211" y="859"/>
              <a:ext cx="4918" cy="5396"/>
            </a:xfrm>
            <a:custGeom>
              <a:avLst/>
              <a:gdLst/>
              <a:ahLst/>
              <a:cxnLst/>
              <a:rect l="l" t="t" r="r" b="b"/>
              <a:pathLst>
                <a:path w="103" h="113" extrusionOk="0">
                  <a:moveTo>
                    <a:pt x="23" y="0"/>
                  </a:moveTo>
                  <a:cubicBezTo>
                    <a:pt x="4" y="0"/>
                    <a:pt x="1" y="12"/>
                    <a:pt x="4" y="26"/>
                  </a:cubicBezTo>
                  <a:cubicBezTo>
                    <a:pt x="16" y="60"/>
                    <a:pt x="61" y="68"/>
                    <a:pt x="68" y="109"/>
                  </a:cubicBezTo>
                  <a:cubicBezTo>
                    <a:pt x="68" y="112"/>
                    <a:pt x="72" y="112"/>
                    <a:pt x="76" y="112"/>
                  </a:cubicBezTo>
                  <a:cubicBezTo>
                    <a:pt x="83" y="112"/>
                    <a:pt x="94" y="109"/>
                    <a:pt x="102" y="105"/>
                  </a:cubicBezTo>
                  <a:cubicBezTo>
                    <a:pt x="87" y="94"/>
                    <a:pt x="83" y="79"/>
                    <a:pt x="76" y="64"/>
                  </a:cubicBezTo>
                  <a:cubicBezTo>
                    <a:pt x="49" y="49"/>
                    <a:pt x="46" y="19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5" name="Google Shape;43045;p28"/>
            <p:cNvSpPr/>
            <p:nvPr/>
          </p:nvSpPr>
          <p:spPr>
            <a:xfrm>
              <a:off x="-5027784" y="205038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6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1" y="34"/>
                    <a:pt x="4" y="53"/>
                    <a:pt x="23" y="65"/>
                  </a:cubicBezTo>
                  <a:cubicBezTo>
                    <a:pt x="27" y="68"/>
                    <a:pt x="34" y="72"/>
                    <a:pt x="42" y="72"/>
                  </a:cubicBezTo>
                  <a:cubicBezTo>
                    <a:pt x="49" y="72"/>
                    <a:pt x="53" y="68"/>
                    <a:pt x="57" y="57"/>
                  </a:cubicBezTo>
                  <a:cubicBezTo>
                    <a:pt x="65" y="42"/>
                    <a:pt x="83" y="20"/>
                    <a:pt x="61" y="5"/>
                  </a:cubicBezTo>
                  <a:cubicBezTo>
                    <a:pt x="57" y="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6" name="Google Shape;43046;p28"/>
            <p:cNvSpPr/>
            <p:nvPr/>
          </p:nvSpPr>
          <p:spPr>
            <a:xfrm>
              <a:off x="-5175236" y="161490"/>
              <a:ext cx="4202" cy="4011"/>
            </a:xfrm>
            <a:custGeom>
              <a:avLst/>
              <a:gdLst/>
              <a:ahLst/>
              <a:cxnLst/>
              <a:rect l="l" t="t" r="r" b="b"/>
              <a:pathLst>
                <a:path w="88" h="84" extrusionOk="0">
                  <a:moveTo>
                    <a:pt x="57" y="1"/>
                  </a:moveTo>
                  <a:cubicBezTo>
                    <a:pt x="42" y="8"/>
                    <a:pt x="27" y="19"/>
                    <a:pt x="16" y="27"/>
                  </a:cubicBezTo>
                  <a:cubicBezTo>
                    <a:pt x="9" y="38"/>
                    <a:pt x="1" y="45"/>
                    <a:pt x="9" y="61"/>
                  </a:cubicBezTo>
                  <a:cubicBezTo>
                    <a:pt x="20" y="64"/>
                    <a:pt x="35" y="61"/>
                    <a:pt x="35" y="80"/>
                  </a:cubicBezTo>
                  <a:cubicBezTo>
                    <a:pt x="39" y="83"/>
                    <a:pt x="46" y="83"/>
                    <a:pt x="49" y="83"/>
                  </a:cubicBezTo>
                  <a:cubicBezTo>
                    <a:pt x="57" y="83"/>
                    <a:pt x="68" y="80"/>
                    <a:pt x="76" y="75"/>
                  </a:cubicBezTo>
                  <a:cubicBezTo>
                    <a:pt x="68" y="49"/>
                    <a:pt x="87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7" name="Google Shape;43047;p28"/>
            <p:cNvSpPr/>
            <p:nvPr/>
          </p:nvSpPr>
          <p:spPr>
            <a:xfrm>
              <a:off x="-5150024" y="14420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0" y="1"/>
                  </a:moveTo>
                  <a:cubicBezTo>
                    <a:pt x="23" y="1"/>
                    <a:pt x="15" y="1"/>
                    <a:pt x="8" y="4"/>
                  </a:cubicBezTo>
                  <a:cubicBezTo>
                    <a:pt x="8" y="8"/>
                    <a:pt x="4" y="15"/>
                    <a:pt x="0" y="19"/>
                  </a:cubicBezTo>
                  <a:cubicBezTo>
                    <a:pt x="11" y="49"/>
                    <a:pt x="26" y="56"/>
                    <a:pt x="49" y="56"/>
                  </a:cubicBezTo>
                  <a:cubicBezTo>
                    <a:pt x="60" y="56"/>
                    <a:pt x="75" y="53"/>
                    <a:pt x="87" y="49"/>
                  </a:cubicBezTo>
                  <a:cubicBezTo>
                    <a:pt x="82" y="42"/>
                    <a:pt x="79" y="30"/>
                    <a:pt x="79" y="19"/>
                  </a:cubicBezTo>
                  <a:cubicBezTo>
                    <a:pt x="64" y="8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8" name="Google Shape;43048;p28"/>
            <p:cNvSpPr/>
            <p:nvPr/>
          </p:nvSpPr>
          <p:spPr>
            <a:xfrm>
              <a:off x="-5030076" y="100466"/>
              <a:ext cx="3772" cy="4154"/>
            </a:xfrm>
            <a:custGeom>
              <a:avLst/>
              <a:gdLst/>
              <a:ahLst/>
              <a:cxnLst/>
              <a:rect l="l" t="t" r="r" b="b"/>
              <a:pathLst>
                <a:path w="79" h="87" extrusionOk="0">
                  <a:moveTo>
                    <a:pt x="26" y="0"/>
                  </a:moveTo>
                  <a:cubicBezTo>
                    <a:pt x="15" y="15"/>
                    <a:pt x="0" y="34"/>
                    <a:pt x="0" y="57"/>
                  </a:cubicBezTo>
                  <a:cubicBezTo>
                    <a:pt x="8" y="67"/>
                    <a:pt x="11" y="79"/>
                    <a:pt x="15" y="86"/>
                  </a:cubicBezTo>
                  <a:lnTo>
                    <a:pt x="37" y="86"/>
                  </a:lnTo>
                  <a:cubicBezTo>
                    <a:pt x="45" y="79"/>
                    <a:pt x="52" y="71"/>
                    <a:pt x="56" y="64"/>
                  </a:cubicBezTo>
                  <a:cubicBezTo>
                    <a:pt x="79" y="26"/>
                    <a:pt x="45" y="15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9" name="Google Shape;43049;p28"/>
            <p:cNvSpPr/>
            <p:nvPr/>
          </p:nvSpPr>
          <p:spPr>
            <a:xfrm>
              <a:off x="-5048460" y="61358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79" y="1"/>
                  </a:moveTo>
                  <a:cubicBezTo>
                    <a:pt x="71" y="1"/>
                    <a:pt x="63" y="4"/>
                    <a:pt x="56" y="12"/>
                  </a:cubicBezTo>
                  <a:cubicBezTo>
                    <a:pt x="53" y="15"/>
                    <a:pt x="45" y="23"/>
                    <a:pt x="37" y="23"/>
                  </a:cubicBezTo>
                  <a:cubicBezTo>
                    <a:pt x="34" y="23"/>
                    <a:pt x="34" y="19"/>
                    <a:pt x="30" y="19"/>
                  </a:cubicBezTo>
                  <a:cubicBezTo>
                    <a:pt x="19" y="38"/>
                    <a:pt x="1" y="53"/>
                    <a:pt x="27" y="75"/>
                  </a:cubicBezTo>
                  <a:lnTo>
                    <a:pt x="34" y="75"/>
                  </a:lnTo>
                  <a:cubicBezTo>
                    <a:pt x="53" y="75"/>
                    <a:pt x="63" y="64"/>
                    <a:pt x="79" y="60"/>
                  </a:cubicBezTo>
                  <a:cubicBezTo>
                    <a:pt x="63" y="38"/>
                    <a:pt x="101" y="23"/>
                    <a:pt x="90" y="4"/>
                  </a:cubicBezTo>
                  <a:cubicBezTo>
                    <a:pt x="86" y="1"/>
                    <a:pt x="82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0" name="Google Shape;43050;p28"/>
            <p:cNvSpPr/>
            <p:nvPr/>
          </p:nvSpPr>
          <p:spPr>
            <a:xfrm>
              <a:off x="-5140952" y="262911"/>
              <a:ext cx="5587" cy="3390"/>
            </a:xfrm>
            <a:custGeom>
              <a:avLst/>
              <a:gdLst/>
              <a:ahLst/>
              <a:cxnLst/>
              <a:rect l="l" t="t" r="r" b="b"/>
              <a:pathLst>
                <a:path w="117" h="71" extrusionOk="0">
                  <a:moveTo>
                    <a:pt x="68" y="0"/>
                  </a:moveTo>
                  <a:cubicBezTo>
                    <a:pt x="57" y="26"/>
                    <a:pt x="16" y="11"/>
                    <a:pt x="1" y="41"/>
                  </a:cubicBezTo>
                  <a:cubicBezTo>
                    <a:pt x="12" y="45"/>
                    <a:pt x="19" y="59"/>
                    <a:pt x="31" y="59"/>
                  </a:cubicBezTo>
                  <a:cubicBezTo>
                    <a:pt x="35" y="59"/>
                    <a:pt x="42" y="56"/>
                    <a:pt x="46" y="52"/>
                  </a:cubicBezTo>
                  <a:cubicBezTo>
                    <a:pt x="54" y="49"/>
                    <a:pt x="57" y="45"/>
                    <a:pt x="61" y="45"/>
                  </a:cubicBezTo>
                  <a:cubicBezTo>
                    <a:pt x="76" y="45"/>
                    <a:pt x="80" y="67"/>
                    <a:pt x="90" y="71"/>
                  </a:cubicBezTo>
                  <a:cubicBezTo>
                    <a:pt x="116" y="41"/>
                    <a:pt x="98" y="23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1" name="Google Shape;43051;p28"/>
            <p:cNvSpPr/>
            <p:nvPr/>
          </p:nvSpPr>
          <p:spPr>
            <a:xfrm>
              <a:off x="-5365663" y="131837"/>
              <a:ext cx="3963" cy="3677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45" y="1"/>
                  </a:moveTo>
                  <a:cubicBezTo>
                    <a:pt x="34" y="1"/>
                    <a:pt x="27" y="16"/>
                    <a:pt x="19" y="23"/>
                  </a:cubicBezTo>
                  <a:cubicBezTo>
                    <a:pt x="12" y="31"/>
                    <a:pt x="8" y="42"/>
                    <a:pt x="0" y="50"/>
                  </a:cubicBezTo>
                  <a:cubicBezTo>
                    <a:pt x="12" y="57"/>
                    <a:pt x="27" y="68"/>
                    <a:pt x="38" y="76"/>
                  </a:cubicBezTo>
                  <a:cubicBezTo>
                    <a:pt x="41" y="72"/>
                    <a:pt x="45" y="68"/>
                    <a:pt x="50" y="64"/>
                  </a:cubicBezTo>
                  <a:cubicBezTo>
                    <a:pt x="79" y="54"/>
                    <a:pt x="83" y="35"/>
                    <a:pt x="64" y="12"/>
                  </a:cubicBezTo>
                  <a:cubicBezTo>
                    <a:pt x="57" y="5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2" name="Google Shape;43052;p28"/>
            <p:cNvSpPr/>
            <p:nvPr/>
          </p:nvSpPr>
          <p:spPr>
            <a:xfrm>
              <a:off x="-5084846" y="-170850"/>
              <a:ext cx="4107" cy="6064"/>
            </a:xfrm>
            <a:custGeom>
              <a:avLst/>
              <a:gdLst/>
              <a:ahLst/>
              <a:cxnLst/>
              <a:rect l="l" t="t" r="r" b="b"/>
              <a:pathLst>
                <a:path w="86" h="127" extrusionOk="0">
                  <a:moveTo>
                    <a:pt x="74" y="0"/>
                  </a:moveTo>
                  <a:cubicBezTo>
                    <a:pt x="52" y="37"/>
                    <a:pt x="0" y="75"/>
                    <a:pt x="56" y="123"/>
                  </a:cubicBezTo>
                  <a:cubicBezTo>
                    <a:pt x="56" y="123"/>
                    <a:pt x="59" y="127"/>
                    <a:pt x="63" y="127"/>
                  </a:cubicBezTo>
                  <a:cubicBezTo>
                    <a:pt x="67" y="127"/>
                    <a:pt x="71" y="123"/>
                    <a:pt x="74" y="120"/>
                  </a:cubicBezTo>
                  <a:cubicBezTo>
                    <a:pt x="67" y="82"/>
                    <a:pt x="59" y="42"/>
                    <a:pt x="85" y="8"/>
                  </a:cubicBezTo>
                  <a:cubicBezTo>
                    <a:pt x="82" y="4"/>
                    <a:pt x="7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3" name="Google Shape;43053;p28"/>
            <p:cNvSpPr/>
            <p:nvPr/>
          </p:nvSpPr>
          <p:spPr>
            <a:xfrm>
              <a:off x="-5168599" y="162923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19" y="0"/>
                  </a:moveTo>
                  <a:cubicBezTo>
                    <a:pt x="12" y="0"/>
                    <a:pt x="5" y="8"/>
                    <a:pt x="0" y="15"/>
                  </a:cubicBezTo>
                  <a:cubicBezTo>
                    <a:pt x="8" y="41"/>
                    <a:pt x="8" y="72"/>
                    <a:pt x="38" y="86"/>
                  </a:cubicBezTo>
                  <a:cubicBezTo>
                    <a:pt x="67" y="79"/>
                    <a:pt x="86" y="64"/>
                    <a:pt x="64" y="31"/>
                  </a:cubicBezTo>
                  <a:lnTo>
                    <a:pt x="60" y="31"/>
                  </a:lnTo>
                  <a:cubicBezTo>
                    <a:pt x="57" y="34"/>
                    <a:pt x="49" y="38"/>
                    <a:pt x="45" y="38"/>
                  </a:cubicBezTo>
                  <a:cubicBezTo>
                    <a:pt x="38" y="38"/>
                    <a:pt x="34" y="34"/>
                    <a:pt x="31" y="19"/>
                  </a:cubicBezTo>
                  <a:cubicBezTo>
                    <a:pt x="31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4" name="Google Shape;43054;p28"/>
            <p:cNvSpPr/>
            <p:nvPr/>
          </p:nvSpPr>
          <p:spPr>
            <a:xfrm>
              <a:off x="-5076680" y="174192"/>
              <a:ext cx="4871" cy="3056"/>
            </a:xfrm>
            <a:custGeom>
              <a:avLst/>
              <a:gdLst/>
              <a:ahLst/>
              <a:cxnLst/>
              <a:rect l="l" t="t" r="r" b="b"/>
              <a:pathLst>
                <a:path w="102" h="64" extrusionOk="0">
                  <a:moveTo>
                    <a:pt x="49" y="0"/>
                  </a:moveTo>
                  <a:cubicBezTo>
                    <a:pt x="38" y="0"/>
                    <a:pt x="31" y="4"/>
                    <a:pt x="19" y="4"/>
                  </a:cubicBezTo>
                  <a:cubicBezTo>
                    <a:pt x="0" y="7"/>
                    <a:pt x="19" y="41"/>
                    <a:pt x="12" y="60"/>
                  </a:cubicBezTo>
                  <a:cubicBezTo>
                    <a:pt x="23" y="60"/>
                    <a:pt x="34" y="64"/>
                    <a:pt x="45" y="64"/>
                  </a:cubicBezTo>
                  <a:cubicBezTo>
                    <a:pt x="64" y="52"/>
                    <a:pt x="76" y="30"/>
                    <a:pt x="102" y="26"/>
                  </a:cubicBezTo>
                  <a:cubicBezTo>
                    <a:pt x="86" y="7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5" name="Google Shape;43055;p28"/>
            <p:cNvSpPr/>
            <p:nvPr/>
          </p:nvSpPr>
          <p:spPr>
            <a:xfrm>
              <a:off x="-5160577" y="21774"/>
              <a:ext cx="6637" cy="4489"/>
            </a:xfrm>
            <a:custGeom>
              <a:avLst/>
              <a:gdLst/>
              <a:ahLst/>
              <a:cxnLst/>
              <a:rect l="l" t="t" r="r" b="b"/>
              <a:pathLst>
                <a:path w="139" h="94" extrusionOk="0">
                  <a:moveTo>
                    <a:pt x="94" y="0"/>
                  </a:moveTo>
                  <a:cubicBezTo>
                    <a:pt x="79" y="22"/>
                    <a:pt x="1" y="30"/>
                    <a:pt x="72" y="78"/>
                  </a:cubicBezTo>
                  <a:cubicBezTo>
                    <a:pt x="79" y="71"/>
                    <a:pt x="90" y="67"/>
                    <a:pt x="98" y="67"/>
                  </a:cubicBezTo>
                  <a:cubicBezTo>
                    <a:pt x="113" y="67"/>
                    <a:pt x="124" y="78"/>
                    <a:pt x="135" y="93"/>
                  </a:cubicBezTo>
                  <a:cubicBezTo>
                    <a:pt x="139" y="71"/>
                    <a:pt x="124" y="59"/>
                    <a:pt x="113" y="52"/>
                  </a:cubicBezTo>
                  <a:cubicBezTo>
                    <a:pt x="94" y="37"/>
                    <a:pt x="94" y="26"/>
                    <a:pt x="106" y="7"/>
                  </a:cubicBezTo>
                  <a:cubicBezTo>
                    <a:pt x="101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6" name="Google Shape;43056;p28"/>
            <p:cNvSpPr/>
            <p:nvPr/>
          </p:nvSpPr>
          <p:spPr>
            <a:xfrm>
              <a:off x="-4887829" y="144539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38" y="0"/>
                  </a:moveTo>
                  <a:cubicBezTo>
                    <a:pt x="41" y="31"/>
                    <a:pt x="30" y="45"/>
                    <a:pt x="1" y="49"/>
                  </a:cubicBezTo>
                  <a:cubicBezTo>
                    <a:pt x="8" y="57"/>
                    <a:pt x="8" y="64"/>
                    <a:pt x="4" y="71"/>
                  </a:cubicBezTo>
                  <a:cubicBezTo>
                    <a:pt x="4" y="90"/>
                    <a:pt x="8" y="105"/>
                    <a:pt x="27" y="116"/>
                  </a:cubicBezTo>
                  <a:cubicBezTo>
                    <a:pt x="53" y="79"/>
                    <a:pt x="72" y="45"/>
                    <a:pt x="46" y="8"/>
                  </a:cubicBezTo>
                  <a:cubicBezTo>
                    <a:pt x="41" y="4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7" name="Google Shape;43057;p28"/>
            <p:cNvSpPr/>
            <p:nvPr/>
          </p:nvSpPr>
          <p:spPr>
            <a:xfrm>
              <a:off x="-5177719" y="-18432"/>
              <a:ext cx="4202" cy="3820"/>
            </a:xfrm>
            <a:custGeom>
              <a:avLst/>
              <a:gdLst/>
              <a:ahLst/>
              <a:cxnLst/>
              <a:rect l="l" t="t" r="r" b="b"/>
              <a:pathLst>
                <a:path w="88" h="80" extrusionOk="0">
                  <a:moveTo>
                    <a:pt x="68" y="1"/>
                  </a:moveTo>
                  <a:cubicBezTo>
                    <a:pt x="57" y="27"/>
                    <a:pt x="1" y="4"/>
                    <a:pt x="8" y="45"/>
                  </a:cubicBezTo>
                  <a:cubicBezTo>
                    <a:pt x="16" y="79"/>
                    <a:pt x="53" y="64"/>
                    <a:pt x="75" y="75"/>
                  </a:cubicBezTo>
                  <a:cubicBezTo>
                    <a:pt x="75" y="75"/>
                    <a:pt x="83" y="68"/>
                    <a:pt x="87" y="68"/>
                  </a:cubicBezTo>
                  <a:cubicBezTo>
                    <a:pt x="87" y="49"/>
                    <a:pt x="61" y="38"/>
                    <a:pt x="68" y="1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8" name="Google Shape;43058;p28"/>
            <p:cNvSpPr/>
            <p:nvPr/>
          </p:nvSpPr>
          <p:spPr>
            <a:xfrm>
              <a:off x="-5034040" y="103140"/>
              <a:ext cx="4679" cy="6112"/>
            </a:xfrm>
            <a:custGeom>
              <a:avLst/>
              <a:gdLst/>
              <a:ahLst/>
              <a:cxnLst/>
              <a:rect l="l" t="t" r="r" b="b"/>
              <a:pathLst>
                <a:path w="98" h="128" extrusionOk="0">
                  <a:moveTo>
                    <a:pt x="83" y="1"/>
                  </a:moveTo>
                  <a:cubicBezTo>
                    <a:pt x="61" y="37"/>
                    <a:pt x="1" y="68"/>
                    <a:pt x="46" y="127"/>
                  </a:cubicBezTo>
                  <a:cubicBezTo>
                    <a:pt x="57" y="90"/>
                    <a:pt x="75" y="60"/>
                    <a:pt x="98" y="30"/>
                  </a:cubicBezTo>
                  <a:cubicBezTo>
                    <a:pt x="94" y="23"/>
                    <a:pt x="91" y="1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9" name="Google Shape;43059;p28"/>
            <p:cNvSpPr/>
            <p:nvPr/>
          </p:nvSpPr>
          <p:spPr>
            <a:xfrm>
              <a:off x="-5045070" y="-25021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2" y="0"/>
                  </a:moveTo>
                  <a:cubicBezTo>
                    <a:pt x="37" y="0"/>
                    <a:pt x="19" y="4"/>
                    <a:pt x="0" y="16"/>
                  </a:cubicBezTo>
                  <a:cubicBezTo>
                    <a:pt x="8" y="19"/>
                    <a:pt x="11" y="26"/>
                    <a:pt x="15" y="30"/>
                  </a:cubicBezTo>
                  <a:cubicBezTo>
                    <a:pt x="34" y="52"/>
                    <a:pt x="42" y="64"/>
                    <a:pt x="49" y="64"/>
                  </a:cubicBezTo>
                  <a:cubicBezTo>
                    <a:pt x="60" y="64"/>
                    <a:pt x="64" y="52"/>
                    <a:pt x="79" y="23"/>
                  </a:cubicBezTo>
                  <a:cubicBezTo>
                    <a:pt x="79" y="16"/>
                    <a:pt x="87" y="8"/>
                    <a:pt x="90" y="4"/>
                  </a:cubicBezTo>
                  <a:cubicBezTo>
                    <a:pt x="75" y="0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0" name="Google Shape;43060;p28"/>
            <p:cNvSpPr/>
            <p:nvPr/>
          </p:nvSpPr>
          <p:spPr>
            <a:xfrm>
              <a:off x="-5049893" y="85281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1" y="1"/>
                  </a:moveTo>
                  <a:cubicBezTo>
                    <a:pt x="8" y="4"/>
                    <a:pt x="0" y="11"/>
                    <a:pt x="19" y="61"/>
                  </a:cubicBezTo>
                  <a:lnTo>
                    <a:pt x="38" y="61"/>
                  </a:lnTo>
                  <a:cubicBezTo>
                    <a:pt x="71" y="61"/>
                    <a:pt x="75" y="3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1" name="Google Shape;43061;p28"/>
            <p:cNvSpPr/>
            <p:nvPr/>
          </p:nvSpPr>
          <p:spPr>
            <a:xfrm>
              <a:off x="-5445454" y="-65704"/>
              <a:ext cx="5253" cy="3056"/>
            </a:xfrm>
            <a:custGeom>
              <a:avLst/>
              <a:gdLst/>
              <a:ahLst/>
              <a:cxnLst/>
              <a:rect l="l" t="t" r="r" b="b"/>
              <a:pathLst>
                <a:path w="110" h="64" extrusionOk="0">
                  <a:moveTo>
                    <a:pt x="46" y="0"/>
                  </a:moveTo>
                  <a:cubicBezTo>
                    <a:pt x="42" y="0"/>
                    <a:pt x="34" y="0"/>
                    <a:pt x="27" y="11"/>
                  </a:cubicBezTo>
                  <a:cubicBezTo>
                    <a:pt x="75" y="48"/>
                    <a:pt x="1" y="38"/>
                    <a:pt x="8" y="60"/>
                  </a:cubicBezTo>
                  <a:cubicBezTo>
                    <a:pt x="16" y="64"/>
                    <a:pt x="27" y="64"/>
                    <a:pt x="34" y="64"/>
                  </a:cubicBezTo>
                  <a:cubicBezTo>
                    <a:pt x="56" y="64"/>
                    <a:pt x="79" y="56"/>
                    <a:pt x="94" y="30"/>
                  </a:cubicBezTo>
                  <a:cubicBezTo>
                    <a:pt x="94" y="22"/>
                    <a:pt x="109" y="7"/>
                    <a:pt x="94" y="7"/>
                  </a:cubicBezTo>
                  <a:lnTo>
                    <a:pt x="87" y="7"/>
                  </a:lnTo>
                  <a:cubicBezTo>
                    <a:pt x="87" y="11"/>
                    <a:pt x="87" y="11"/>
                    <a:pt x="83" y="11"/>
                  </a:cubicBezTo>
                  <a:cubicBezTo>
                    <a:pt x="79" y="11"/>
                    <a:pt x="72" y="7"/>
                    <a:pt x="64" y="4"/>
                  </a:cubicBezTo>
                  <a:cubicBezTo>
                    <a:pt x="61" y="0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2" name="Google Shape;43062;p28"/>
            <p:cNvSpPr/>
            <p:nvPr/>
          </p:nvSpPr>
          <p:spPr>
            <a:xfrm>
              <a:off x="-5359408" y="138093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41" y="1"/>
                  </a:moveTo>
                  <a:cubicBezTo>
                    <a:pt x="31" y="9"/>
                    <a:pt x="15" y="16"/>
                    <a:pt x="0" y="23"/>
                  </a:cubicBezTo>
                  <a:cubicBezTo>
                    <a:pt x="4" y="35"/>
                    <a:pt x="12" y="46"/>
                    <a:pt x="15" y="57"/>
                  </a:cubicBezTo>
                  <a:cubicBezTo>
                    <a:pt x="19" y="64"/>
                    <a:pt x="23" y="76"/>
                    <a:pt x="26" y="87"/>
                  </a:cubicBezTo>
                  <a:cubicBezTo>
                    <a:pt x="34" y="76"/>
                    <a:pt x="45" y="72"/>
                    <a:pt x="53" y="72"/>
                  </a:cubicBezTo>
                  <a:cubicBezTo>
                    <a:pt x="57" y="72"/>
                    <a:pt x="64" y="76"/>
                    <a:pt x="71" y="83"/>
                  </a:cubicBezTo>
                  <a:cubicBezTo>
                    <a:pt x="76" y="72"/>
                    <a:pt x="79" y="61"/>
                    <a:pt x="79" y="49"/>
                  </a:cubicBezTo>
                  <a:cubicBezTo>
                    <a:pt x="60" y="38"/>
                    <a:pt x="49" y="20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3" name="Google Shape;43063;p28"/>
            <p:cNvSpPr/>
            <p:nvPr/>
          </p:nvSpPr>
          <p:spPr>
            <a:xfrm>
              <a:off x="-5132739" y="119231"/>
              <a:ext cx="4679" cy="3915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61" y="0"/>
                  </a:moveTo>
                  <a:cubicBezTo>
                    <a:pt x="49" y="0"/>
                    <a:pt x="39" y="14"/>
                    <a:pt x="31" y="26"/>
                  </a:cubicBezTo>
                  <a:cubicBezTo>
                    <a:pt x="20" y="40"/>
                    <a:pt x="1" y="56"/>
                    <a:pt x="23" y="75"/>
                  </a:cubicBezTo>
                  <a:cubicBezTo>
                    <a:pt x="27" y="82"/>
                    <a:pt x="31" y="82"/>
                    <a:pt x="34" y="82"/>
                  </a:cubicBezTo>
                  <a:cubicBezTo>
                    <a:pt x="42" y="82"/>
                    <a:pt x="46" y="78"/>
                    <a:pt x="49" y="67"/>
                  </a:cubicBezTo>
                  <a:cubicBezTo>
                    <a:pt x="39" y="40"/>
                    <a:pt x="98" y="37"/>
                    <a:pt x="72" y="7"/>
                  </a:cubicBezTo>
                  <a:cubicBezTo>
                    <a:pt x="68" y="4"/>
                    <a:pt x="6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4" name="Google Shape;43064;p28"/>
            <p:cNvSpPr/>
            <p:nvPr/>
          </p:nvSpPr>
          <p:spPr>
            <a:xfrm>
              <a:off x="-5347471" y="27599"/>
              <a:ext cx="3629" cy="4345"/>
            </a:xfrm>
            <a:custGeom>
              <a:avLst/>
              <a:gdLst/>
              <a:ahLst/>
              <a:cxnLst/>
              <a:rect l="l" t="t" r="r" b="b"/>
              <a:pathLst>
                <a:path w="76" h="91" extrusionOk="0">
                  <a:moveTo>
                    <a:pt x="35" y="1"/>
                  </a:moveTo>
                  <a:cubicBezTo>
                    <a:pt x="27" y="1"/>
                    <a:pt x="19" y="5"/>
                    <a:pt x="9" y="8"/>
                  </a:cubicBezTo>
                  <a:cubicBezTo>
                    <a:pt x="0" y="31"/>
                    <a:pt x="9" y="49"/>
                    <a:pt x="23" y="61"/>
                  </a:cubicBezTo>
                  <a:cubicBezTo>
                    <a:pt x="31" y="72"/>
                    <a:pt x="35" y="83"/>
                    <a:pt x="42" y="91"/>
                  </a:cubicBezTo>
                  <a:cubicBezTo>
                    <a:pt x="53" y="75"/>
                    <a:pt x="50" y="49"/>
                    <a:pt x="76" y="46"/>
                  </a:cubicBezTo>
                  <a:cubicBezTo>
                    <a:pt x="64" y="27"/>
                    <a:pt x="5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5" name="Google Shape;43065;p28"/>
            <p:cNvSpPr/>
            <p:nvPr/>
          </p:nvSpPr>
          <p:spPr>
            <a:xfrm>
              <a:off x="-5062928" y="57968"/>
              <a:ext cx="4871" cy="2578"/>
            </a:xfrm>
            <a:custGeom>
              <a:avLst/>
              <a:gdLst/>
              <a:ahLst/>
              <a:cxnLst/>
              <a:rect l="l" t="t" r="r" b="b"/>
              <a:pathLst>
                <a:path w="102" h="54" extrusionOk="0">
                  <a:moveTo>
                    <a:pt x="94" y="0"/>
                  </a:moveTo>
                  <a:lnTo>
                    <a:pt x="94" y="0"/>
                  </a:lnTo>
                  <a:cubicBezTo>
                    <a:pt x="94" y="0"/>
                    <a:pt x="93" y="2"/>
                    <a:pt x="93" y="5"/>
                  </a:cubicBezTo>
                  <a:lnTo>
                    <a:pt x="93" y="5"/>
                  </a:lnTo>
                  <a:cubicBezTo>
                    <a:pt x="93" y="5"/>
                    <a:pt x="94" y="5"/>
                    <a:pt x="94" y="5"/>
                  </a:cubicBezTo>
                  <a:lnTo>
                    <a:pt x="94" y="0"/>
                  </a:lnTo>
                  <a:close/>
                  <a:moveTo>
                    <a:pt x="93" y="5"/>
                  </a:moveTo>
                  <a:cubicBezTo>
                    <a:pt x="81" y="14"/>
                    <a:pt x="66" y="14"/>
                    <a:pt x="52" y="14"/>
                  </a:cubicBezTo>
                  <a:cubicBezTo>
                    <a:pt x="50" y="14"/>
                    <a:pt x="49" y="14"/>
                    <a:pt x="48" y="14"/>
                  </a:cubicBezTo>
                  <a:cubicBezTo>
                    <a:pt x="28" y="14"/>
                    <a:pt x="9" y="15"/>
                    <a:pt x="0" y="38"/>
                  </a:cubicBezTo>
                  <a:cubicBezTo>
                    <a:pt x="4" y="38"/>
                    <a:pt x="12" y="34"/>
                    <a:pt x="16" y="34"/>
                  </a:cubicBezTo>
                  <a:cubicBezTo>
                    <a:pt x="26" y="34"/>
                    <a:pt x="38" y="41"/>
                    <a:pt x="49" y="45"/>
                  </a:cubicBezTo>
                  <a:cubicBezTo>
                    <a:pt x="60" y="49"/>
                    <a:pt x="71" y="53"/>
                    <a:pt x="83" y="53"/>
                  </a:cubicBezTo>
                  <a:lnTo>
                    <a:pt x="90" y="53"/>
                  </a:lnTo>
                  <a:cubicBezTo>
                    <a:pt x="94" y="49"/>
                    <a:pt x="97" y="45"/>
                    <a:pt x="102" y="41"/>
                  </a:cubicBezTo>
                  <a:cubicBezTo>
                    <a:pt x="93" y="33"/>
                    <a:pt x="93" y="14"/>
                    <a:pt x="93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6" name="Google Shape;43066;p28"/>
            <p:cNvSpPr/>
            <p:nvPr/>
          </p:nvSpPr>
          <p:spPr>
            <a:xfrm>
              <a:off x="-5175045" y="270885"/>
              <a:ext cx="4154" cy="4727"/>
            </a:xfrm>
            <a:custGeom>
              <a:avLst/>
              <a:gdLst/>
              <a:ahLst/>
              <a:cxnLst/>
              <a:rect l="l" t="t" r="r" b="b"/>
              <a:pathLst>
                <a:path w="87" h="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7" y="39"/>
                    <a:pt x="1" y="87"/>
                    <a:pt x="61" y="99"/>
                  </a:cubicBezTo>
                  <a:cubicBezTo>
                    <a:pt x="68" y="80"/>
                    <a:pt x="72" y="57"/>
                    <a:pt x="87" y="35"/>
                  </a:cubicBezTo>
                  <a:cubicBezTo>
                    <a:pt x="83" y="35"/>
                    <a:pt x="79" y="31"/>
                    <a:pt x="79" y="27"/>
                  </a:cubicBezTo>
                  <a:cubicBezTo>
                    <a:pt x="76" y="31"/>
                    <a:pt x="68" y="31"/>
                    <a:pt x="64" y="31"/>
                  </a:cubicBezTo>
                  <a:cubicBezTo>
                    <a:pt x="45" y="31"/>
                    <a:pt x="35" y="13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7" name="Google Shape;43067;p28"/>
            <p:cNvSpPr/>
            <p:nvPr/>
          </p:nvSpPr>
          <p:spPr>
            <a:xfrm>
              <a:off x="-5030076" y="-108584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64" y="1"/>
                  </a:moveTo>
                  <a:cubicBezTo>
                    <a:pt x="37" y="4"/>
                    <a:pt x="19" y="16"/>
                    <a:pt x="0" y="30"/>
                  </a:cubicBezTo>
                  <a:cubicBezTo>
                    <a:pt x="11" y="39"/>
                    <a:pt x="23" y="49"/>
                    <a:pt x="34" y="57"/>
                  </a:cubicBezTo>
                  <a:lnTo>
                    <a:pt x="37" y="57"/>
                  </a:lnTo>
                  <a:cubicBezTo>
                    <a:pt x="42" y="57"/>
                    <a:pt x="45" y="61"/>
                    <a:pt x="52" y="61"/>
                  </a:cubicBezTo>
                  <a:cubicBezTo>
                    <a:pt x="56" y="65"/>
                    <a:pt x="64" y="65"/>
                    <a:pt x="68" y="65"/>
                  </a:cubicBezTo>
                  <a:cubicBezTo>
                    <a:pt x="71" y="65"/>
                    <a:pt x="79" y="65"/>
                    <a:pt x="82" y="53"/>
                  </a:cubicBezTo>
                  <a:cubicBezTo>
                    <a:pt x="87" y="34"/>
                    <a:pt x="82" y="16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8" name="Google Shape;43068;p28"/>
            <p:cNvSpPr/>
            <p:nvPr/>
          </p:nvSpPr>
          <p:spPr>
            <a:xfrm>
              <a:off x="-5378317" y="218074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49" y="1"/>
                  </a:moveTo>
                  <a:lnTo>
                    <a:pt x="49" y="1"/>
                  </a:lnTo>
                  <a:cubicBezTo>
                    <a:pt x="18" y="8"/>
                    <a:pt x="1" y="27"/>
                    <a:pt x="8" y="61"/>
                  </a:cubicBezTo>
                  <a:cubicBezTo>
                    <a:pt x="15" y="64"/>
                    <a:pt x="23" y="68"/>
                    <a:pt x="34" y="68"/>
                  </a:cubicBezTo>
                  <a:cubicBezTo>
                    <a:pt x="49" y="68"/>
                    <a:pt x="63" y="61"/>
                    <a:pt x="75" y="46"/>
                  </a:cubicBezTo>
                  <a:cubicBezTo>
                    <a:pt x="90" y="23"/>
                    <a:pt x="45" y="23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9" name="Google Shape;43069;p28"/>
            <p:cNvSpPr/>
            <p:nvPr/>
          </p:nvSpPr>
          <p:spPr>
            <a:xfrm>
              <a:off x="-5178961" y="162732"/>
              <a:ext cx="4536" cy="5253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94" y="1"/>
                  </a:moveTo>
                  <a:cubicBezTo>
                    <a:pt x="23" y="27"/>
                    <a:pt x="1" y="54"/>
                    <a:pt x="4" y="109"/>
                  </a:cubicBezTo>
                  <a:cubicBezTo>
                    <a:pt x="27" y="98"/>
                    <a:pt x="38" y="76"/>
                    <a:pt x="42" y="57"/>
                  </a:cubicBezTo>
                  <a:cubicBezTo>
                    <a:pt x="47" y="38"/>
                    <a:pt x="57" y="37"/>
                    <a:pt x="68" y="37"/>
                  </a:cubicBezTo>
                  <a:cubicBezTo>
                    <a:pt x="69" y="37"/>
                    <a:pt x="71" y="37"/>
                    <a:pt x="73" y="37"/>
                  </a:cubicBezTo>
                  <a:cubicBezTo>
                    <a:pt x="78" y="37"/>
                    <a:pt x="83" y="37"/>
                    <a:pt x="87" y="35"/>
                  </a:cubicBezTo>
                  <a:cubicBezTo>
                    <a:pt x="79" y="19"/>
                    <a:pt x="87" y="12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0" name="Google Shape;43070;p28"/>
            <p:cNvSpPr/>
            <p:nvPr/>
          </p:nvSpPr>
          <p:spPr>
            <a:xfrm>
              <a:off x="-5030076" y="250544"/>
              <a:ext cx="5014" cy="4536"/>
            </a:xfrm>
            <a:custGeom>
              <a:avLst/>
              <a:gdLst/>
              <a:ahLst/>
              <a:cxnLst/>
              <a:rect l="l" t="t" r="r" b="b"/>
              <a:pathLst>
                <a:path w="105" h="95" extrusionOk="0">
                  <a:moveTo>
                    <a:pt x="0" y="1"/>
                  </a:moveTo>
                  <a:cubicBezTo>
                    <a:pt x="0" y="38"/>
                    <a:pt x="34" y="61"/>
                    <a:pt x="45" y="94"/>
                  </a:cubicBezTo>
                  <a:cubicBezTo>
                    <a:pt x="56" y="87"/>
                    <a:pt x="64" y="80"/>
                    <a:pt x="75" y="76"/>
                  </a:cubicBezTo>
                  <a:cubicBezTo>
                    <a:pt x="90" y="68"/>
                    <a:pt x="105" y="57"/>
                    <a:pt x="97" y="42"/>
                  </a:cubicBezTo>
                  <a:cubicBezTo>
                    <a:pt x="94" y="35"/>
                    <a:pt x="87" y="31"/>
                    <a:pt x="82" y="31"/>
                  </a:cubicBezTo>
                  <a:cubicBezTo>
                    <a:pt x="75" y="31"/>
                    <a:pt x="68" y="38"/>
                    <a:pt x="60" y="46"/>
                  </a:cubicBezTo>
                  <a:cubicBezTo>
                    <a:pt x="52" y="49"/>
                    <a:pt x="49" y="49"/>
                    <a:pt x="45" y="49"/>
                  </a:cubicBezTo>
                  <a:cubicBezTo>
                    <a:pt x="37" y="49"/>
                    <a:pt x="34" y="38"/>
                    <a:pt x="30" y="27"/>
                  </a:cubicBezTo>
                  <a:cubicBezTo>
                    <a:pt x="30" y="4"/>
                    <a:pt x="15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1" name="Google Shape;43071;p28"/>
            <p:cNvSpPr/>
            <p:nvPr/>
          </p:nvSpPr>
          <p:spPr>
            <a:xfrm>
              <a:off x="-5358883" y="16077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34"/>
                    <a:pt x="30" y="53"/>
                    <a:pt x="46" y="72"/>
                  </a:cubicBezTo>
                  <a:cubicBezTo>
                    <a:pt x="49" y="83"/>
                    <a:pt x="56" y="86"/>
                    <a:pt x="68" y="86"/>
                  </a:cubicBezTo>
                  <a:cubicBezTo>
                    <a:pt x="72" y="86"/>
                    <a:pt x="75" y="83"/>
                    <a:pt x="75" y="83"/>
                  </a:cubicBezTo>
                  <a:cubicBezTo>
                    <a:pt x="91" y="79"/>
                    <a:pt x="91" y="64"/>
                    <a:pt x="91" y="53"/>
                  </a:cubicBezTo>
                  <a:cubicBezTo>
                    <a:pt x="94" y="34"/>
                    <a:pt x="87" y="19"/>
                    <a:pt x="72" y="8"/>
                  </a:cubicBezTo>
                  <a:lnTo>
                    <a:pt x="72" y="8"/>
                  </a:lnTo>
                  <a:cubicBezTo>
                    <a:pt x="68" y="23"/>
                    <a:pt x="79" y="42"/>
                    <a:pt x="56" y="42"/>
                  </a:cubicBezTo>
                  <a:cubicBezTo>
                    <a:pt x="30" y="42"/>
                    <a:pt x="38" y="16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2" name="Google Shape;43072;p28"/>
            <p:cNvSpPr/>
            <p:nvPr/>
          </p:nvSpPr>
          <p:spPr>
            <a:xfrm>
              <a:off x="-5158572" y="8881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33" y="1"/>
                  </a:moveTo>
                  <a:cubicBezTo>
                    <a:pt x="26" y="8"/>
                    <a:pt x="19" y="15"/>
                    <a:pt x="14" y="19"/>
                  </a:cubicBezTo>
                  <a:cubicBezTo>
                    <a:pt x="0" y="46"/>
                    <a:pt x="59" y="46"/>
                    <a:pt x="30" y="75"/>
                  </a:cubicBezTo>
                  <a:lnTo>
                    <a:pt x="48" y="75"/>
                  </a:lnTo>
                  <a:cubicBezTo>
                    <a:pt x="64" y="75"/>
                    <a:pt x="74" y="68"/>
                    <a:pt x="86" y="57"/>
                  </a:cubicBezTo>
                  <a:cubicBezTo>
                    <a:pt x="78" y="27"/>
                    <a:pt x="56" y="12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3" name="Google Shape;43073;p28"/>
            <p:cNvSpPr/>
            <p:nvPr/>
          </p:nvSpPr>
          <p:spPr>
            <a:xfrm>
              <a:off x="-5044019" y="83323"/>
              <a:ext cx="3295" cy="3056"/>
            </a:xfrm>
            <a:custGeom>
              <a:avLst/>
              <a:gdLst/>
              <a:ahLst/>
              <a:cxnLst/>
              <a:rect l="l" t="t" r="r" b="b"/>
              <a:pathLst>
                <a:path w="69" h="64" extrusionOk="0">
                  <a:moveTo>
                    <a:pt x="4" y="0"/>
                  </a:moveTo>
                  <a:cubicBezTo>
                    <a:pt x="8" y="26"/>
                    <a:pt x="1" y="57"/>
                    <a:pt x="34" y="60"/>
                  </a:cubicBezTo>
                  <a:cubicBezTo>
                    <a:pt x="34" y="64"/>
                    <a:pt x="38" y="64"/>
                    <a:pt x="38" y="64"/>
                  </a:cubicBezTo>
                  <a:cubicBezTo>
                    <a:pt x="53" y="64"/>
                    <a:pt x="68" y="45"/>
                    <a:pt x="65" y="30"/>
                  </a:cubicBezTo>
                  <a:cubicBezTo>
                    <a:pt x="60" y="4"/>
                    <a:pt x="42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4" name="Google Shape;43074;p28"/>
            <p:cNvSpPr/>
            <p:nvPr/>
          </p:nvSpPr>
          <p:spPr>
            <a:xfrm>
              <a:off x="-5281432" y="-100896"/>
              <a:ext cx="6160" cy="3438"/>
            </a:xfrm>
            <a:custGeom>
              <a:avLst/>
              <a:gdLst/>
              <a:ahLst/>
              <a:cxnLst/>
              <a:rect l="l" t="t" r="r" b="b"/>
              <a:pathLst>
                <a:path w="129" h="72" extrusionOk="0">
                  <a:moveTo>
                    <a:pt x="31" y="0"/>
                  </a:moveTo>
                  <a:cubicBezTo>
                    <a:pt x="23" y="0"/>
                    <a:pt x="13" y="0"/>
                    <a:pt x="1" y="8"/>
                  </a:cubicBezTo>
                  <a:cubicBezTo>
                    <a:pt x="16" y="19"/>
                    <a:pt x="31" y="35"/>
                    <a:pt x="49" y="45"/>
                  </a:cubicBezTo>
                  <a:cubicBezTo>
                    <a:pt x="49" y="42"/>
                    <a:pt x="53" y="42"/>
                    <a:pt x="57" y="42"/>
                  </a:cubicBezTo>
                  <a:cubicBezTo>
                    <a:pt x="68" y="42"/>
                    <a:pt x="80" y="49"/>
                    <a:pt x="87" y="57"/>
                  </a:cubicBezTo>
                  <a:cubicBezTo>
                    <a:pt x="94" y="64"/>
                    <a:pt x="106" y="71"/>
                    <a:pt x="117" y="71"/>
                  </a:cubicBezTo>
                  <a:lnTo>
                    <a:pt x="128" y="71"/>
                  </a:lnTo>
                  <a:cubicBezTo>
                    <a:pt x="94" y="49"/>
                    <a:pt x="75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5" name="Google Shape;43075;p28"/>
            <p:cNvSpPr/>
            <p:nvPr/>
          </p:nvSpPr>
          <p:spPr>
            <a:xfrm>
              <a:off x="-5076680" y="6064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8" y="1"/>
                  </a:moveTo>
                  <a:cubicBezTo>
                    <a:pt x="31" y="8"/>
                    <a:pt x="19" y="11"/>
                    <a:pt x="8" y="16"/>
                  </a:cubicBezTo>
                  <a:cubicBezTo>
                    <a:pt x="0" y="56"/>
                    <a:pt x="23" y="75"/>
                    <a:pt x="60" y="75"/>
                  </a:cubicBezTo>
                  <a:cubicBezTo>
                    <a:pt x="68" y="68"/>
                    <a:pt x="71" y="61"/>
                    <a:pt x="79" y="53"/>
                  </a:cubicBezTo>
                  <a:cubicBezTo>
                    <a:pt x="60" y="38"/>
                    <a:pt x="49" y="19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6" name="Google Shape;43076;p28"/>
            <p:cNvSpPr/>
            <p:nvPr/>
          </p:nvSpPr>
          <p:spPr>
            <a:xfrm>
              <a:off x="-5067035" y="69046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53" y="0"/>
                  </a:moveTo>
                  <a:cubicBezTo>
                    <a:pt x="45" y="8"/>
                    <a:pt x="41" y="11"/>
                    <a:pt x="34" y="11"/>
                  </a:cubicBezTo>
                  <a:cubicBezTo>
                    <a:pt x="26" y="11"/>
                    <a:pt x="19" y="8"/>
                    <a:pt x="12" y="4"/>
                  </a:cubicBezTo>
                  <a:lnTo>
                    <a:pt x="12" y="4"/>
                  </a:lnTo>
                  <a:cubicBezTo>
                    <a:pt x="4" y="30"/>
                    <a:pt x="0" y="56"/>
                    <a:pt x="31" y="75"/>
                  </a:cubicBezTo>
                  <a:cubicBezTo>
                    <a:pt x="41" y="68"/>
                    <a:pt x="49" y="49"/>
                    <a:pt x="68" y="49"/>
                  </a:cubicBezTo>
                  <a:lnTo>
                    <a:pt x="71" y="49"/>
                  </a:lnTo>
                  <a:cubicBezTo>
                    <a:pt x="76" y="30"/>
                    <a:pt x="76" y="11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7" name="Google Shape;43077;p28"/>
            <p:cNvSpPr/>
            <p:nvPr/>
          </p:nvSpPr>
          <p:spPr>
            <a:xfrm>
              <a:off x="-4915142" y="130262"/>
              <a:ext cx="3438" cy="3772"/>
            </a:xfrm>
            <a:custGeom>
              <a:avLst/>
              <a:gdLst/>
              <a:ahLst/>
              <a:cxnLst/>
              <a:rect l="l" t="t" r="r" b="b"/>
              <a:pathLst>
                <a:path w="72" h="79" extrusionOk="0">
                  <a:moveTo>
                    <a:pt x="35" y="1"/>
                  </a:moveTo>
                  <a:cubicBezTo>
                    <a:pt x="30" y="1"/>
                    <a:pt x="23" y="1"/>
                    <a:pt x="19" y="4"/>
                  </a:cubicBezTo>
                  <a:cubicBezTo>
                    <a:pt x="1" y="23"/>
                    <a:pt x="19" y="42"/>
                    <a:pt x="23" y="61"/>
                  </a:cubicBezTo>
                  <a:cubicBezTo>
                    <a:pt x="27" y="68"/>
                    <a:pt x="38" y="75"/>
                    <a:pt x="42" y="79"/>
                  </a:cubicBezTo>
                  <a:cubicBezTo>
                    <a:pt x="64" y="68"/>
                    <a:pt x="64" y="45"/>
                    <a:pt x="71" y="23"/>
                  </a:cubicBezTo>
                  <a:cubicBezTo>
                    <a:pt x="61" y="11"/>
                    <a:pt x="49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8" name="Google Shape;43078;p28"/>
            <p:cNvSpPr/>
            <p:nvPr/>
          </p:nvSpPr>
          <p:spPr>
            <a:xfrm>
              <a:off x="-4953867" y="-4555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5" y="1"/>
                  </a:moveTo>
                  <a:cubicBezTo>
                    <a:pt x="38" y="1"/>
                    <a:pt x="27" y="1"/>
                    <a:pt x="16" y="4"/>
                  </a:cubicBezTo>
                  <a:cubicBezTo>
                    <a:pt x="11" y="11"/>
                    <a:pt x="4" y="19"/>
                    <a:pt x="0" y="30"/>
                  </a:cubicBezTo>
                  <a:cubicBezTo>
                    <a:pt x="11" y="34"/>
                    <a:pt x="23" y="45"/>
                    <a:pt x="38" y="49"/>
                  </a:cubicBezTo>
                  <a:cubicBezTo>
                    <a:pt x="45" y="53"/>
                    <a:pt x="49" y="56"/>
                    <a:pt x="56" y="56"/>
                  </a:cubicBezTo>
                  <a:cubicBezTo>
                    <a:pt x="64" y="56"/>
                    <a:pt x="71" y="49"/>
                    <a:pt x="75" y="34"/>
                  </a:cubicBezTo>
                  <a:cubicBezTo>
                    <a:pt x="75" y="11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9" name="Google Shape;43079;p28"/>
            <p:cNvSpPr/>
            <p:nvPr/>
          </p:nvSpPr>
          <p:spPr>
            <a:xfrm>
              <a:off x="-5173995" y="165071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50" y="0"/>
                  </a:moveTo>
                  <a:cubicBezTo>
                    <a:pt x="42" y="5"/>
                    <a:pt x="31" y="8"/>
                    <a:pt x="23" y="8"/>
                  </a:cubicBezTo>
                  <a:cubicBezTo>
                    <a:pt x="20" y="8"/>
                    <a:pt x="13" y="8"/>
                    <a:pt x="9" y="5"/>
                  </a:cubicBezTo>
                  <a:lnTo>
                    <a:pt x="9" y="5"/>
                  </a:lnTo>
                  <a:cubicBezTo>
                    <a:pt x="1" y="34"/>
                    <a:pt x="28" y="41"/>
                    <a:pt x="42" y="53"/>
                  </a:cubicBezTo>
                  <a:cubicBezTo>
                    <a:pt x="54" y="60"/>
                    <a:pt x="65" y="72"/>
                    <a:pt x="76" y="79"/>
                  </a:cubicBezTo>
                  <a:lnTo>
                    <a:pt x="80" y="79"/>
                  </a:lnTo>
                  <a:cubicBezTo>
                    <a:pt x="91" y="45"/>
                    <a:pt x="68" y="22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0" name="Google Shape;43080;p28"/>
            <p:cNvSpPr/>
            <p:nvPr/>
          </p:nvSpPr>
          <p:spPr>
            <a:xfrm>
              <a:off x="-5352102" y="136708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38" y="0"/>
                  </a:moveTo>
                  <a:cubicBezTo>
                    <a:pt x="27" y="0"/>
                    <a:pt x="19" y="7"/>
                    <a:pt x="1" y="19"/>
                  </a:cubicBezTo>
                  <a:cubicBezTo>
                    <a:pt x="19" y="26"/>
                    <a:pt x="30" y="30"/>
                    <a:pt x="38" y="30"/>
                  </a:cubicBezTo>
                  <a:cubicBezTo>
                    <a:pt x="49" y="33"/>
                    <a:pt x="61" y="49"/>
                    <a:pt x="71" y="49"/>
                  </a:cubicBezTo>
                  <a:cubicBezTo>
                    <a:pt x="75" y="49"/>
                    <a:pt x="80" y="49"/>
                    <a:pt x="87" y="41"/>
                  </a:cubicBezTo>
                  <a:cubicBezTo>
                    <a:pt x="90" y="38"/>
                    <a:pt x="90" y="26"/>
                    <a:pt x="87" y="23"/>
                  </a:cubicBezTo>
                  <a:cubicBezTo>
                    <a:pt x="80" y="0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1" name="Google Shape;43081;p28"/>
            <p:cNvSpPr/>
            <p:nvPr/>
          </p:nvSpPr>
          <p:spPr>
            <a:xfrm>
              <a:off x="-5030793" y="-30035"/>
              <a:ext cx="4871" cy="5205"/>
            </a:xfrm>
            <a:custGeom>
              <a:avLst/>
              <a:gdLst/>
              <a:ahLst/>
              <a:cxnLst/>
              <a:rect l="l" t="t" r="r" b="b"/>
              <a:pathLst>
                <a:path w="102" h="109" extrusionOk="0">
                  <a:moveTo>
                    <a:pt x="90" y="0"/>
                  </a:moveTo>
                  <a:lnTo>
                    <a:pt x="90" y="0"/>
                  </a:lnTo>
                  <a:cubicBezTo>
                    <a:pt x="75" y="23"/>
                    <a:pt x="67" y="49"/>
                    <a:pt x="34" y="53"/>
                  </a:cubicBezTo>
                  <a:cubicBezTo>
                    <a:pt x="23" y="57"/>
                    <a:pt x="12" y="60"/>
                    <a:pt x="0" y="64"/>
                  </a:cubicBezTo>
                  <a:cubicBezTo>
                    <a:pt x="4" y="79"/>
                    <a:pt x="4" y="94"/>
                    <a:pt x="4" y="109"/>
                  </a:cubicBezTo>
                  <a:cubicBezTo>
                    <a:pt x="15" y="94"/>
                    <a:pt x="26" y="90"/>
                    <a:pt x="41" y="90"/>
                  </a:cubicBezTo>
                  <a:lnTo>
                    <a:pt x="83" y="90"/>
                  </a:lnTo>
                  <a:cubicBezTo>
                    <a:pt x="67" y="76"/>
                    <a:pt x="64" y="60"/>
                    <a:pt x="79" y="45"/>
                  </a:cubicBezTo>
                  <a:cubicBezTo>
                    <a:pt x="90" y="31"/>
                    <a:pt x="102" y="19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2" name="Google Shape;43082;p28"/>
            <p:cNvSpPr/>
            <p:nvPr/>
          </p:nvSpPr>
          <p:spPr>
            <a:xfrm>
              <a:off x="-4905831" y="1590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9" y="1"/>
                  </a:moveTo>
                  <a:cubicBezTo>
                    <a:pt x="41" y="1"/>
                    <a:pt x="33" y="8"/>
                    <a:pt x="30" y="19"/>
                  </a:cubicBezTo>
                  <a:cubicBezTo>
                    <a:pt x="23" y="34"/>
                    <a:pt x="15" y="45"/>
                    <a:pt x="0" y="49"/>
                  </a:cubicBezTo>
                  <a:cubicBezTo>
                    <a:pt x="7" y="64"/>
                    <a:pt x="7" y="82"/>
                    <a:pt x="23" y="82"/>
                  </a:cubicBezTo>
                  <a:cubicBezTo>
                    <a:pt x="26" y="82"/>
                    <a:pt x="30" y="82"/>
                    <a:pt x="37" y="79"/>
                  </a:cubicBezTo>
                  <a:cubicBezTo>
                    <a:pt x="41" y="75"/>
                    <a:pt x="49" y="68"/>
                    <a:pt x="52" y="60"/>
                  </a:cubicBezTo>
                  <a:cubicBezTo>
                    <a:pt x="56" y="45"/>
                    <a:pt x="56" y="27"/>
                    <a:pt x="67" y="11"/>
                  </a:cubicBezTo>
                  <a:lnTo>
                    <a:pt x="67" y="8"/>
                  </a:lnTo>
                  <a:cubicBezTo>
                    <a:pt x="59" y="4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3" name="Google Shape;43083;p28"/>
            <p:cNvSpPr/>
            <p:nvPr/>
          </p:nvSpPr>
          <p:spPr>
            <a:xfrm>
              <a:off x="-5095971" y="-58208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57" y="0"/>
                  </a:moveTo>
                  <a:lnTo>
                    <a:pt x="57" y="0"/>
                  </a:lnTo>
                  <a:cubicBezTo>
                    <a:pt x="38" y="41"/>
                    <a:pt x="46" y="97"/>
                    <a:pt x="1" y="131"/>
                  </a:cubicBezTo>
                  <a:cubicBezTo>
                    <a:pt x="76" y="83"/>
                    <a:pt x="87" y="6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4" name="Google Shape;43084;p28"/>
            <p:cNvSpPr/>
            <p:nvPr/>
          </p:nvSpPr>
          <p:spPr>
            <a:xfrm>
              <a:off x="-5071141" y="-1144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31" y="0"/>
                  </a:moveTo>
                  <a:cubicBezTo>
                    <a:pt x="23" y="0"/>
                    <a:pt x="15" y="5"/>
                    <a:pt x="8" y="12"/>
                  </a:cubicBezTo>
                  <a:cubicBezTo>
                    <a:pt x="0" y="23"/>
                    <a:pt x="5" y="38"/>
                    <a:pt x="12" y="38"/>
                  </a:cubicBezTo>
                  <a:cubicBezTo>
                    <a:pt x="27" y="41"/>
                    <a:pt x="41" y="49"/>
                    <a:pt x="53" y="49"/>
                  </a:cubicBezTo>
                  <a:cubicBezTo>
                    <a:pt x="64" y="49"/>
                    <a:pt x="72" y="45"/>
                    <a:pt x="79" y="38"/>
                  </a:cubicBezTo>
                  <a:cubicBezTo>
                    <a:pt x="86" y="27"/>
                    <a:pt x="79" y="19"/>
                    <a:pt x="64" y="8"/>
                  </a:cubicBezTo>
                  <a:lnTo>
                    <a:pt x="60" y="8"/>
                  </a:lnTo>
                  <a:cubicBezTo>
                    <a:pt x="57" y="8"/>
                    <a:pt x="53" y="8"/>
                    <a:pt x="45" y="5"/>
                  </a:cubicBezTo>
                  <a:cubicBezTo>
                    <a:pt x="41" y="5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5" name="Google Shape;43085;p28"/>
            <p:cNvSpPr/>
            <p:nvPr/>
          </p:nvSpPr>
          <p:spPr>
            <a:xfrm>
              <a:off x="-4934576" y="135275"/>
              <a:ext cx="3247" cy="4107"/>
            </a:xfrm>
            <a:custGeom>
              <a:avLst/>
              <a:gdLst/>
              <a:ahLst/>
              <a:cxnLst/>
              <a:rect l="l" t="t" r="r" b="b"/>
              <a:pathLst>
                <a:path w="68" h="86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30"/>
                    <a:pt x="4" y="41"/>
                    <a:pt x="49" y="86"/>
                  </a:cubicBezTo>
                  <a:cubicBezTo>
                    <a:pt x="52" y="79"/>
                    <a:pt x="60" y="68"/>
                    <a:pt x="67" y="60"/>
                  </a:cubicBezTo>
                  <a:cubicBezTo>
                    <a:pt x="52" y="41"/>
                    <a:pt x="64" y="11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6" name="Google Shape;43086;p28"/>
            <p:cNvSpPr/>
            <p:nvPr/>
          </p:nvSpPr>
          <p:spPr>
            <a:xfrm>
              <a:off x="-5259802" y="286070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8" y="0"/>
                  </a:moveTo>
                  <a:cubicBezTo>
                    <a:pt x="4" y="12"/>
                    <a:pt x="4" y="23"/>
                    <a:pt x="0" y="35"/>
                  </a:cubicBezTo>
                  <a:cubicBezTo>
                    <a:pt x="4" y="50"/>
                    <a:pt x="4" y="68"/>
                    <a:pt x="8" y="83"/>
                  </a:cubicBezTo>
                  <a:lnTo>
                    <a:pt x="22" y="83"/>
                  </a:lnTo>
                  <a:cubicBezTo>
                    <a:pt x="49" y="83"/>
                    <a:pt x="57" y="64"/>
                    <a:pt x="57" y="38"/>
                  </a:cubicBezTo>
                  <a:cubicBezTo>
                    <a:pt x="38" y="27"/>
                    <a:pt x="34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7" name="Google Shape;43087;p28"/>
            <p:cNvSpPr/>
            <p:nvPr/>
          </p:nvSpPr>
          <p:spPr>
            <a:xfrm>
              <a:off x="-5123428" y="2366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19" y="0"/>
                  </a:moveTo>
                  <a:cubicBezTo>
                    <a:pt x="15" y="0"/>
                    <a:pt x="15" y="0"/>
                    <a:pt x="11" y="4"/>
                  </a:cubicBezTo>
                  <a:cubicBezTo>
                    <a:pt x="1" y="23"/>
                    <a:pt x="15" y="38"/>
                    <a:pt x="23" y="49"/>
                  </a:cubicBezTo>
                  <a:cubicBezTo>
                    <a:pt x="30" y="57"/>
                    <a:pt x="37" y="60"/>
                    <a:pt x="45" y="60"/>
                  </a:cubicBezTo>
                  <a:cubicBezTo>
                    <a:pt x="56" y="60"/>
                    <a:pt x="68" y="57"/>
                    <a:pt x="79" y="53"/>
                  </a:cubicBezTo>
                  <a:cubicBezTo>
                    <a:pt x="90" y="49"/>
                    <a:pt x="94" y="38"/>
                    <a:pt x="90" y="26"/>
                  </a:cubicBezTo>
                  <a:cubicBezTo>
                    <a:pt x="86" y="19"/>
                    <a:pt x="82" y="19"/>
                    <a:pt x="79" y="19"/>
                  </a:cubicBezTo>
                  <a:cubicBezTo>
                    <a:pt x="75" y="19"/>
                    <a:pt x="71" y="23"/>
                    <a:pt x="68" y="23"/>
                  </a:cubicBezTo>
                  <a:cubicBezTo>
                    <a:pt x="63" y="26"/>
                    <a:pt x="56" y="31"/>
                    <a:pt x="53" y="31"/>
                  </a:cubicBezTo>
                  <a:cubicBezTo>
                    <a:pt x="34" y="26"/>
                    <a:pt x="37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8" name="Google Shape;43088;p28"/>
            <p:cNvSpPr/>
            <p:nvPr/>
          </p:nvSpPr>
          <p:spPr>
            <a:xfrm>
              <a:off x="-5182542" y="75636"/>
              <a:ext cx="3486" cy="5062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23" y="1"/>
                  </a:moveTo>
                  <a:cubicBezTo>
                    <a:pt x="1" y="16"/>
                    <a:pt x="23" y="34"/>
                    <a:pt x="16" y="53"/>
                  </a:cubicBezTo>
                  <a:cubicBezTo>
                    <a:pt x="23" y="72"/>
                    <a:pt x="12" y="106"/>
                    <a:pt x="42" y="106"/>
                  </a:cubicBezTo>
                  <a:cubicBezTo>
                    <a:pt x="45" y="106"/>
                    <a:pt x="50" y="101"/>
                    <a:pt x="53" y="101"/>
                  </a:cubicBezTo>
                  <a:cubicBezTo>
                    <a:pt x="42" y="68"/>
                    <a:pt x="72" y="23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9" name="Google Shape;43089;p28"/>
            <p:cNvSpPr/>
            <p:nvPr/>
          </p:nvSpPr>
          <p:spPr>
            <a:xfrm>
              <a:off x="-5196246" y="-125869"/>
              <a:ext cx="3581" cy="4680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63" y="0"/>
                  </a:moveTo>
                  <a:cubicBezTo>
                    <a:pt x="60" y="0"/>
                    <a:pt x="52" y="8"/>
                    <a:pt x="45" y="15"/>
                  </a:cubicBezTo>
                  <a:cubicBezTo>
                    <a:pt x="45" y="42"/>
                    <a:pt x="11" y="42"/>
                    <a:pt x="8" y="64"/>
                  </a:cubicBezTo>
                  <a:cubicBezTo>
                    <a:pt x="15" y="75"/>
                    <a:pt x="8" y="82"/>
                    <a:pt x="0" y="90"/>
                  </a:cubicBezTo>
                  <a:lnTo>
                    <a:pt x="0" y="97"/>
                  </a:lnTo>
                  <a:cubicBezTo>
                    <a:pt x="26" y="97"/>
                    <a:pt x="41" y="71"/>
                    <a:pt x="63" y="68"/>
                  </a:cubicBezTo>
                  <a:cubicBezTo>
                    <a:pt x="68" y="49"/>
                    <a:pt x="75" y="34"/>
                    <a:pt x="71" y="19"/>
                  </a:cubicBezTo>
                  <a:cubicBezTo>
                    <a:pt x="71" y="4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0" name="Google Shape;43090;p28"/>
            <p:cNvSpPr/>
            <p:nvPr/>
          </p:nvSpPr>
          <p:spPr>
            <a:xfrm>
              <a:off x="-5082028" y="20102"/>
              <a:ext cx="3629" cy="3820"/>
            </a:xfrm>
            <a:custGeom>
              <a:avLst/>
              <a:gdLst/>
              <a:ahLst/>
              <a:cxnLst/>
              <a:rect l="l" t="t" r="r" b="b"/>
              <a:pathLst>
                <a:path w="76" h="80" extrusionOk="0">
                  <a:moveTo>
                    <a:pt x="41" y="1"/>
                  </a:moveTo>
                  <a:cubicBezTo>
                    <a:pt x="26" y="20"/>
                    <a:pt x="15" y="39"/>
                    <a:pt x="0" y="61"/>
                  </a:cubicBezTo>
                  <a:lnTo>
                    <a:pt x="12" y="72"/>
                  </a:lnTo>
                  <a:cubicBezTo>
                    <a:pt x="15" y="75"/>
                    <a:pt x="19" y="75"/>
                    <a:pt x="23" y="80"/>
                  </a:cubicBezTo>
                  <a:cubicBezTo>
                    <a:pt x="45" y="68"/>
                    <a:pt x="64" y="61"/>
                    <a:pt x="76" y="42"/>
                  </a:cubicBezTo>
                  <a:lnTo>
                    <a:pt x="71" y="39"/>
                  </a:lnTo>
                  <a:cubicBezTo>
                    <a:pt x="64" y="23"/>
                    <a:pt x="53" y="13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1" name="Google Shape;43091;p28"/>
            <p:cNvSpPr/>
            <p:nvPr/>
          </p:nvSpPr>
          <p:spPr>
            <a:xfrm>
              <a:off x="-4962080" y="-74872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49" y="1"/>
                  </a:moveTo>
                  <a:cubicBezTo>
                    <a:pt x="42" y="1"/>
                    <a:pt x="42" y="16"/>
                    <a:pt x="38" y="23"/>
                  </a:cubicBezTo>
                  <a:cubicBezTo>
                    <a:pt x="26" y="39"/>
                    <a:pt x="0" y="65"/>
                    <a:pt x="45" y="65"/>
                  </a:cubicBezTo>
                  <a:cubicBezTo>
                    <a:pt x="45" y="65"/>
                    <a:pt x="49" y="65"/>
                    <a:pt x="49" y="61"/>
                  </a:cubicBezTo>
                  <a:lnTo>
                    <a:pt x="53" y="61"/>
                  </a:lnTo>
                  <a:cubicBezTo>
                    <a:pt x="57" y="61"/>
                    <a:pt x="60" y="65"/>
                    <a:pt x="64" y="65"/>
                  </a:cubicBezTo>
                  <a:lnTo>
                    <a:pt x="76" y="65"/>
                  </a:lnTo>
                  <a:cubicBezTo>
                    <a:pt x="79" y="65"/>
                    <a:pt x="83" y="65"/>
                    <a:pt x="86" y="61"/>
                  </a:cubicBezTo>
                  <a:cubicBezTo>
                    <a:pt x="90" y="39"/>
                    <a:pt x="71" y="28"/>
                    <a:pt x="60" y="13"/>
                  </a:cubicBezTo>
                  <a:cubicBezTo>
                    <a:pt x="57" y="5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2" name="Google Shape;43092;p28"/>
            <p:cNvSpPr/>
            <p:nvPr/>
          </p:nvSpPr>
          <p:spPr>
            <a:xfrm>
              <a:off x="-4887113" y="-239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2" y="1"/>
                  </a:moveTo>
                  <a:cubicBezTo>
                    <a:pt x="26" y="8"/>
                    <a:pt x="15" y="16"/>
                    <a:pt x="0" y="23"/>
                  </a:cubicBezTo>
                  <a:cubicBezTo>
                    <a:pt x="23" y="42"/>
                    <a:pt x="26" y="72"/>
                    <a:pt x="53" y="87"/>
                  </a:cubicBezTo>
                  <a:cubicBezTo>
                    <a:pt x="86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3" name="Google Shape;43093;p28"/>
            <p:cNvSpPr/>
            <p:nvPr/>
          </p:nvSpPr>
          <p:spPr>
            <a:xfrm>
              <a:off x="-5175380" y="12472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30" y="1"/>
                  </a:moveTo>
                  <a:cubicBezTo>
                    <a:pt x="19" y="12"/>
                    <a:pt x="12" y="23"/>
                    <a:pt x="0" y="34"/>
                  </a:cubicBezTo>
                  <a:cubicBezTo>
                    <a:pt x="4" y="38"/>
                    <a:pt x="8" y="42"/>
                    <a:pt x="12" y="46"/>
                  </a:cubicBezTo>
                  <a:cubicBezTo>
                    <a:pt x="19" y="64"/>
                    <a:pt x="30" y="75"/>
                    <a:pt x="38" y="75"/>
                  </a:cubicBezTo>
                  <a:cubicBezTo>
                    <a:pt x="45" y="75"/>
                    <a:pt x="57" y="68"/>
                    <a:pt x="68" y="49"/>
                  </a:cubicBezTo>
                  <a:cubicBezTo>
                    <a:pt x="60" y="30"/>
                    <a:pt x="52" y="12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4" name="Google Shape;43094;p28"/>
            <p:cNvSpPr/>
            <p:nvPr/>
          </p:nvSpPr>
          <p:spPr>
            <a:xfrm>
              <a:off x="-5214821" y="-144969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19" y="0"/>
                  </a:moveTo>
                  <a:lnTo>
                    <a:pt x="19" y="4"/>
                  </a:lnTo>
                  <a:cubicBezTo>
                    <a:pt x="4" y="23"/>
                    <a:pt x="0" y="45"/>
                    <a:pt x="26" y="64"/>
                  </a:cubicBezTo>
                  <a:cubicBezTo>
                    <a:pt x="45" y="56"/>
                    <a:pt x="67" y="52"/>
                    <a:pt x="86" y="38"/>
                  </a:cubicBezTo>
                  <a:cubicBezTo>
                    <a:pt x="71" y="11"/>
                    <a:pt x="38" y="16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5" name="Google Shape;43095;p28"/>
            <p:cNvSpPr/>
            <p:nvPr/>
          </p:nvSpPr>
          <p:spPr>
            <a:xfrm>
              <a:off x="-5245190" y="-208716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6"/>
                  </a:moveTo>
                  <a:cubicBezTo>
                    <a:pt x="61" y="34"/>
                    <a:pt x="1" y="0"/>
                    <a:pt x="4" y="64"/>
                  </a:cubicBezTo>
                  <a:cubicBezTo>
                    <a:pt x="42" y="60"/>
                    <a:pt x="79" y="64"/>
                    <a:pt x="94" y="23"/>
                  </a:cubicBezTo>
                  <a:cubicBezTo>
                    <a:pt x="91" y="19"/>
                    <a:pt x="87" y="16"/>
                    <a:pt x="83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6" name="Google Shape;43096;p28"/>
            <p:cNvSpPr/>
            <p:nvPr/>
          </p:nvSpPr>
          <p:spPr>
            <a:xfrm>
              <a:off x="-5074866" y="175433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64" y="0"/>
                  </a:moveTo>
                  <a:cubicBezTo>
                    <a:pt x="38" y="4"/>
                    <a:pt x="26" y="26"/>
                    <a:pt x="7" y="38"/>
                  </a:cubicBezTo>
                  <a:cubicBezTo>
                    <a:pt x="4" y="45"/>
                    <a:pt x="4" y="49"/>
                    <a:pt x="0" y="52"/>
                  </a:cubicBezTo>
                  <a:lnTo>
                    <a:pt x="4" y="52"/>
                  </a:lnTo>
                  <a:cubicBezTo>
                    <a:pt x="11" y="60"/>
                    <a:pt x="19" y="79"/>
                    <a:pt x="26" y="79"/>
                  </a:cubicBezTo>
                  <a:cubicBezTo>
                    <a:pt x="30" y="79"/>
                    <a:pt x="38" y="75"/>
                    <a:pt x="41" y="52"/>
                  </a:cubicBezTo>
                  <a:cubicBezTo>
                    <a:pt x="45" y="41"/>
                    <a:pt x="67" y="30"/>
                    <a:pt x="83" y="23"/>
                  </a:cubicBezTo>
                  <a:cubicBezTo>
                    <a:pt x="75" y="15"/>
                    <a:pt x="67" y="7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7" name="Google Shape;43097;p28"/>
            <p:cNvSpPr/>
            <p:nvPr/>
          </p:nvSpPr>
          <p:spPr>
            <a:xfrm>
              <a:off x="-4989537" y="-20008"/>
              <a:ext cx="4679" cy="3916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41" y="0"/>
                  </a:moveTo>
                  <a:cubicBezTo>
                    <a:pt x="37" y="0"/>
                    <a:pt x="30" y="0"/>
                    <a:pt x="26" y="7"/>
                  </a:cubicBezTo>
                  <a:cubicBezTo>
                    <a:pt x="0" y="34"/>
                    <a:pt x="33" y="60"/>
                    <a:pt x="52" y="82"/>
                  </a:cubicBezTo>
                  <a:cubicBezTo>
                    <a:pt x="59" y="63"/>
                    <a:pt x="49" y="30"/>
                    <a:pt x="75" y="30"/>
                  </a:cubicBezTo>
                  <a:lnTo>
                    <a:pt x="78" y="30"/>
                  </a:lnTo>
                  <a:cubicBezTo>
                    <a:pt x="85" y="30"/>
                    <a:pt x="90" y="34"/>
                    <a:pt x="97" y="34"/>
                  </a:cubicBezTo>
                  <a:cubicBezTo>
                    <a:pt x="78" y="26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8" name="Google Shape;43098;p28"/>
            <p:cNvSpPr/>
            <p:nvPr/>
          </p:nvSpPr>
          <p:spPr>
            <a:xfrm>
              <a:off x="-4884248" y="13580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19"/>
                    <a:pt x="49" y="26"/>
                    <a:pt x="38" y="26"/>
                  </a:cubicBezTo>
                  <a:cubicBezTo>
                    <a:pt x="26" y="26"/>
                    <a:pt x="16" y="23"/>
                    <a:pt x="8" y="23"/>
                  </a:cubicBezTo>
                  <a:cubicBezTo>
                    <a:pt x="0" y="30"/>
                    <a:pt x="0" y="34"/>
                    <a:pt x="8" y="42"/>
                  </a:cubicBezTo>
                  <a:cubicBezTo>
                    <a:pt x="30" y="52"/>
                    <a:pt x="45" y="60"/>
                    <a:pt x="52" y="60"/>
                  </a:cubicBezTo>
                  <a:cubicBezTo>
                    <a:pt x="68" y="60"/>
                    <a:pt x="68" y="42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9" name="Google Shape;43099;p28"/>
            <p:cNvSpPr/>
            <p:nvPr/>
          </p:nvSpPr>
          <p:spPr>
            <a:xfrm>
              <a:off x="-5141620" y="-61598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01" y="0"/>
                  </a:moveTo>
                  <a:cubicBezTo>
                    <a:pt x="63" y="26"/>
                    <a:pt x="30" y="30"/>
                    <a:pt x="0" y="41"/>
                  </a:cubicBezTo>
                  <a:cubicBezTo>
                    <a:pt x="15" y="59"/>
                    <a:pt x="52" y="45"/>
                    <a:pt x="52" y="78"/>
                  </a:cubicBezTo>
                  <a:cubicBezTo>
                    <a:pt x="56" y="82"/>
                    <a:pt x="60" y="86"/>
                    <a:pt x="60" y="90"/>
                  </a:cubicBezTo>
                  <a:cubicBezTo>
                    <a:pt x="71" y="64"/>
                    <a:pt x="82" y="37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0" name="Google Shape;43100;p28"/>
            <p:cNvSpPr/>
            <p:nvPr/>
          </p:nvSpPr>
          <p:spPr>
            <a:xfrm>
              <a:off x="-5353535" y="142390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31"/>
                    <a:pt x="1" y="49"/>
                    <a:pt x="31" y="94"/>
                  </a:cubicBezTo>
                  <a:cubicBezTo>
                    <a:pt x="60" y="68"/>
                    <a:pt x="94" y="45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1" name="Google Shape;43101;p28"/>
            <p:cNvSpPr/>
            <p:nvPr/>
          </p:nvSpPr>
          <p:spPr>
            <a:xfrm>
              <a:off x="-5128441" y="114695"/>
              <a:ext cx="3438" cy="3486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64" y="1"/>
                  </a:moveTo>
                  <a:lnTo>
                    <a:pt x="64" y="1"/>
                  </a:lnTo>
                  <a:cubicBezTo>
                    <a:pt x="42" y="23"/>
                    <a:pt x="23" y="50"/>
                    <a:pt x="1" y="73"/>
                  </a:cubicBezTo>
                  <a:lnTo>
                    <a:pt x="34" y="73"/>
                  </a:lnTo>
                  <a:cubicBezTo>
                    <a:pt x="71" y="73"/>
                    <a:pt x="71" y="6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2" name="Google Shape;43102;p28"/>
            <p:cNvSpPr/>
            <p:nvPr/>
          </p:nvSpPr>
          <p:spPr>
            <a:xfrm>
              <a:off x="-5158094" y="283778"/>
              <a:ext cx="4727" cy="2340"/>
            </a:xfrm>
            <a:custGeom>
              <a:avLst/>
              <a:gdLst/>
              <a:ahLst/>
              <a:cxnLst/>
              <a:rect l="l" t="t" r="r" b="b"/>
              <a:pathLst>
                <a:path w="99" h="49" extrusionOk="0">
                  <a:moveTo>
                    <a:pt x="1" y="0"/>
                  </a:moveTo>
                  <a:lnTo>
                    <a:pt x="1" y="8"/>
                  </a:lnTo>
                  <a:cubicBezTo>
                    <a:pt x="31" y="38"/>
                    <a:pt x="46" y="48"/>
                    <a:pt x="61" y="48"/>
                  </a:cubicBezTo>
                  <a:cubicBezTo>
                    <a:pt x="72" y="48"/>
                    <a:pt x="83" y="34"/>
                    <a:pt x="99" y="4"/>
                  </a:cubicBezTo>
                  <a:lnTo>
                    <a:pt x="94" y="0"/>
                  </a:lnTo>
                  <a:cubicBezTo>
                    <a:pt x="87" y="8"/>
                    <a:pt x="80" y="12"/>
                    <a:pt x="68" y="12"/>
                  </a:cubicBezTo>
                  <a:cubicBezTo>
                    <a:pt x="61" y="12"/>
                    <a:pt x="49" y="8"/>
                    <a:pt x="38" y="4"/>
                  </a:cubicBezTo>
                  <a:cubicBezTo>
                    <a:pt x="31" y="0"/>
                    <a:pt x="20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3" name="Google Shape;43103;p28"/>
            <p:cNvSpPr/>
            <p:nvPr/>
          </p:nvSpPr>
          <p:spPr>
            <a:xfrm>
              <a:off x="-5279809" y="124914"/>
              <a:ext cx="3629" cy="2674"/>
            </a:xfrm>
            <a:custGeom>
              <a:avLst/>
              <a:gdLst/>
              <a:ahLst/>
              <a:cxnLst/>
              <a:rect l="l" t="t" r="r" b="b"/>
              <a:pathLst>
                <a:path w="76" h="56" extrusionOk="0">
                  <a:moveTo>
                    <a:pt x="38" y="0"/>
                  </a:moveTo>
                  <a:cubicBezTo>
                    <a:pt x="19" y="8"/>
                    <a:pt x="1" y="23"/>
                    <a:pt x="8" y="52"/>
                  </a:cubicBezTo>
                  <a:cubicBezTo>
                    <a:pt x="15" y="52"/>
                    <a:pt x="19" y="56"/>
                    <a:pt x="27" y="56"/>
                  </a:cubicBezTo>
                  <a:cubicBezTo>
                    <a:pt x="38" y="56"/>
                    <a:pt x="53" y="49"/>
                    <a:pt x="60" y="38"/>
                  </a:cubicBezTo>
                  <a:cubicBezTo>
                    <a:pt x="72" y="19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4" name="Google Shape;43104;p28"/>
            <p:cNvSpPr/>
            <p:nvPr/>
          </p:nvSpPr>
          <p:spPr>
            <a:xfrm>
              <a:off x="-5123428" y="-73392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0" y="0"/>
                  </a:moveTo>
                  <a:cubicBezTo>
                    <a:pt x="23" y="0"/>
                    <a:pt x="15" y="4"/>
                    <a:pt x="8" y="8"/>
                  </a:cubicBezTo>
                  <a:cubicBezTo>
                    <a:pt x="1" y="23"/>
                    <a:pt x="1" y="34"/>
                    <a:pt x="8" y="45"/>
                  </a:cubicBezTo>
                  <a:cubicBezTo>
                    <a:pt x="15" y="49"/>
                    <a:pt x="23" y="52"/>
                    <a:pt x="27" y="52"/>
                  </a:cubicBezTo>
                  <a:cubicBezTo>
                    <a:pt x="37" y="52"/>
                    <a:pt x="45" y="49"/>
                    <a:pt x="53" y="42"/>
                  </a:cubicBezTo>
                  <a:cubicBezTo>
                    <a:pt x="63" y="30"/>
                    <a:pt x="68" y="19"/>
                    <a:pt x="53" y="8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5" name="Google Shape;43105;p28"/>
            <p:cNvSpPr/>
            <p:nvPr/>
          </p:nvSpPr>
          <p:spPr>
            <a:xfrm>
              <a:off x="-5049511" y="-103761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56" y="0"/>
                  </a:moveTo>
                  <a:lnTo>
                    <a:pt x="56" y="0"/>
                  </a:lnTo>
                  <a:cubicBezTo>
                    <a:pt x="37" y="8"/>
                    <a:pt x="4" y="0"/>
                    <a:pt x="4" y="38"/>
                  </a:cubicBezTo>
                  <a:cubicBezTo>
                    <a:pt x="0" y="68"/>
                    <a:pt x="26" y="57"/>
                    <a:pt x="37" y="68"/>
                  </a:cubicBezTo>
                  <a:cubicBezTo>
                    <a:pt x="56" y="50"/>
                    <a:pt x="67" y="27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6" name="Google Shape;43106;p28"/>
            <p:cNvSpPr/>
            <p:nvPr/>
          </p:nvSpPr>
          <p:spPr>
            <a:xfrm>
              <a:off x="-5084702" y="18001"/>
              <a:ext cx="3438" cy="3581"/>
            </a:xfrm>
            <a:custGeom>
              <a:avLst/>
              <a:gdLst/>
              <a:ahLst/>
              <a:cxnLst/>
              <a:rect l="l" t="t" r="r" b="b"/>
              <a:pathLst>
                <a:path w="72" h="75" extrusionOk="0">
                  <a:moveTo>
                    <a:pt x="1" y="0"/>
                  </a:moveTo>
                  <a:cubicBezTo>
                    <a:pt x="1" y="26"/>
                    <a:pt x="4" y="52"/>
                    <a:pt x="23" y="75"/>
                  </a:cubicBezTo>
                  <a:cubicBezTo>
                    <a:pt x="71" y="41"/>
                    <a:pt x="71" y="38"/>
                    <a:pt x="27" y="7"/>
                  </a:cubicBezTo>
                  <a:cubicBezTo>
                    <a:pt x="19" y="4"/>
                    <a:pt x="8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7" name="Google Shape;43107;p28"/>
            <p:cNvSpPr/>
            <p:nvPr/>
          </p:nvSpPr>
          <p:spPr>
            <a:xfrm>
              <a:off x="-5152889" y="4531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16" y="0"/>
                  </a:moveTo>
                  <a:cubicBezTo>
                    <a:pt x="0" y="26"/>
                    <a:pt x="34" y="37"/>
                    <a:pt x="34" y="60"/>
                  </a:cubicBezTo>
                  <a:cubicBezTo>
                    <a:pt x="34" y="71"/>
                    <a:pt x="38" y="75"/>
                    <a:pt x="49" y="75"/>
                  </a:cubicBezTo>
                  <a:cubicBezTo>
                    <a:pt x="52" y="75"/>
                    <a:pt x="57" y="75"/>
                    <a:pt x="60" y="71"/>
                  </a:cubicBezTo>
                  <a:cubicBezTo>
                    <a:pt x="79" y="60"/>
                    <a:pt x="79" y="37"/>
                    <a:pt x="68" y="34"/>
                  </a:cubicBezTo>
                  <a:cubicBezTo>
                    <a:pt x="42" y="30"/>
                    <a:pt x="42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8" name="Google Shape;43108;p28"/>
            <p:cNvSpPr/>
            <p:nvPr/>
          </p:nvSpPr>
          <p:spPr>
            <a:xfrm>
              <a:off x="-5137562" y="12381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5" y="1"/>
                  </a:moveTo>
                  <a:cubicBezTo>
                    <a:pt x="23" y="1"/>
                    <a:pt x="12" y="5"/>
                    <a:pt x="1" y="8"/>
                  </a:cubicBezTo>
                  <a:cubicBezTo>
                    <a:pt x="12" y="23"/>
                    <a:pt x="19" y="49"/>
                    <a:pt x="42" y="49"/>
                  </a:cubicBezTo>
                  <a:cubicBezTo>
                    <a:pt x="45" y="49"/>
                    <a:pt x="50" y="46"/>
                    <a:pt x="57" y="46"/>
                  </a:cubicBezTo>
                  <a:cubicBezTo>
                    <a:pt x="61" y="42"/>
                    <a:pt x="68" y="31"/>
                    <a:pt x="64" y="27"/>
                  </a:cubicBezTo>
                  <a:cubicBezTo>
                    <a:pt x="61" y="8"/>
                    <a:pt x="45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9" name="Google Shape;43109;p28"/>
            <p:cNvSpPr/>
            <p:nvPr/>
          </p:nvSpPr>
          <p:spPr>
            <a:xfrm>
              <a:off x="-5287831" y="15089"/>
              <a:ext cx="3581" cy="3295"/>
            </a:xfrm>
            <a:custGeom>
              <a:avLst/>
              <a:gdLst/>
              <a:ahLst/>
              <a:cxnLst/>
              <a:rect l="l" t="t" r="r" b="b"/>
              <a:pathLst>
                <a:path w="75" h="69" extrusionOk="0">
                  <a:moveTo>
                    <a:pt x="16" y="1"/>
                  </a:moveTo>
                  <a:cubicBezTo>
                    <a:pt x="12" y="9"/>
                    <a:pt x="8" y="16"/>
                    <a:pt x="0" y="23"/>
                  </a:cubicBezTo>
                  <a:cubicBezTo>
                    <a:pt x="12" y="50"/>
                    <a:pt x="26" y="68"/>
                    <a:pt x="49" y="68"/>
                  </a:cubicBezTo>
                  <a:cubicBezTo>
                    <a:pt x="57" y="68"/>
                    <a:pt x="60" y="65"/>
                    <a:pt x="68" y="65"/>
                  </a:cubicBezTo>
                  <a:cubicBezTo>
                    <a:pt x="75" y="50"/>
                    <a:pt x="57" y="35"/>
                    <a:pt x="60" y="20"/>
                  </a:cubicBezTo>
                  <a:lnTo>
                    <a:pt x="64" y="20"/>
                  </a:lnTo>
                  <a:cubicBezTo>
                    <a:pt x="49" y="5"/>
                    <a:pt x="34" y="5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0" name="Google Shape;43110;p28"/>
            <p:cNvSpPr/>
            <p:nvPr/>
          </p:nvSpPr>
          <p:spPr>
            <a:xfrm>
              <a:off x="-5083127" y="85997"/>
              <a:ext cx="3820" cy="2722"/>
            </a:xfrm>
            <a:custGeom>
              <a:avLst/>
              <a:gdLst/>
              <a:ahLst/>
              <a:cxnLst/>
              <a:rect l="l" t="t" r="r" b="b"/>
              <a:pathLst>
                <a:path w="80" h="57" extrusionOk="0">
                  <a:moveTo>
                    <a:pt x="61" y="1"/>
                  </a:moveTo>
                  <a:cubicBezTo>
                    <a:pt x="54" y="1"/>
                    <a:pt x="49" y="4"/>
                    <a:pt x="42" y="8"/>
                  </a:cubicBezTo>
                  <a:cubicBezTo>
                    <a:pt x="35" y="8"/>
                    <a:pt x="27" y="12"/>
                    <a:pt x="23" y="12"/>
                  </a:cubicBezTo>
                  <a:lnTo>
                    <a:pt x="16" y="12"/>
                  </a:lnTo>
                  <a:cubicBezTo>
                    <a:pt x="9" y="23"/>
                    <a:pt x="1" y="34"/>
                    <a:pt x="9" y="49"/>
                  </a:cubicBezTo>
                  <a:cubicBezTo>
                    <a:pt x="12" y="53"/>
                    <a:pt x="16" y="53"/>
                    <a:pt x="20" y="56"/>
                  </a:cubicBezTo>
                  <a:cubicBezTo>
                    <a:pt x="42" y="53"/>
                    <a:pt x="64" y="46"/>
                    <a:pt x="80" y="27"/>
                  </a:cubicBezTo>
                  <a:cubicBezTo>
                    <a:pt x="76" y="8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1" name="Google Shape;43111;p28"/>
            <p:cNvSpPr/>
            <p:nvPr/>
          </p:nvSpPr>
          <p:spPr>
            <a:xfrm>
              <a:off x="-5164111" y="1602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1"/>
                  </a:moveTo>
                  <a:cubicBezTo>
                    <a:pt x="23" y="1"/>
                    <a:pt x="11" y="8"/>
                    <a:pt x="0" y="27"/>
                  </a:cubicBezTo>
                  <a:cubicBezTo>
                    <a:pt x="26" y="45"/>
                    <a:pt x="56" y="61"/>
                    <a:pt x="90" y="61"/>
                  </a:cubicBezTo>
                  <a:cubicBezTo>
                    <a:pt x="94" y="49"/>
                    <a:pt x="86" y="38"/>
                    <a:pt x="75" y="30"/>
                  </a:cubicBezTo>
                  <a:cubicBezTo>
                    <a:pt x="60" y="19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2" name="Google Shape;43112;p28"/>
            <p:cNvSpPr/>
            <p:nvPr/>
          </p:nvSpPr>
          <p:spPr>
            <a:xfrm>
              <a:off x="-5069518" y="57777"/>
              <a:ext cx="4679" cy="2913"/>
            </a:xfrm>
            <a:custGeom>
              <a:avLst/>
              <a:gdLst/>
              <a:ahLst/>
              <a:cxnLst/>
              <a:rect l="l" t="t" r="r" b="b"/>
              <a:pathLst>
                <a:path w="98" h="61" extrusionOk="0">
                  <a:moveTo>
                    <a:pt x="38" y="1"/>
                  </a:moveTo>
                  <a:cubicBezTo>
                    <a:pt x="30" y="19"/>
                    <a:pt x="0" y="27"/>
                    <a:pt x="11" y="53"/>
                  </a:cubicBezTo>
                  <a:cubicBezTo>
                    <a:pt x="15" y="57"/>
                    <a:pt x="23" y="61"/>
                    <a:pt x="30" y="61"/>
                  </a:cubicBezTo>
                  <a:cubicBezTo>
                    <a:pt x="38" y="61"/>
                    <a:pt x="45" y="57"/>
                    <a:pt x="52" y="57"/>
                  </a:cubicBezTo>
                  <a:cubicBezTo>
                    <a:pt x="97" y="23"/>
                    <a:pt x="45" y="19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3" name="Google Shape;43113;p28"/>
            <p:cNvSpPr/>
            <p:nvPr/>
          </p:nvSpPr>
          <p:spPr>
            <a:xfrm>
              <a:off x="-5084846" y="8098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14" y="1"/>
                  </a:moveTo>
                  <a:cubicBezTo>
                    <a:pt x="0" y="1"/>
                    <a:pt x="0" y="16"/>
                    <a:pt x="0" y="56"/>
                  </a:cubicBezTo>
                  <a:cubicBezTo>
                    <a:pt x="7" y="53"/>
                    <a:pt x="14" y="53"/>
                    <a:pt x="22" y="53"/>
                  </a:cubicBezTo>
                  <a:cubicBezTo>
                    <a:pt x="40" y="42"/>
                    <a:pt x="59" y="27"/>
                    <a:pt x="74" y="16"/>
                  </a:cubicBezTo>
                  <a:cubicBezTo>
                    <a:pt x="45" y="8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4" name="Google Shape;43114;p28"/>
            <p:cNvSpPr/>
            <p:nvPr/>
          </p:nvSpPr>
          <p:spPr>
            <a:xfrm>
              <a:off x="-5054190" y="85615"/>
              <a:ext cx="3438" cy="2578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1" y="1"/>
                    <a:pt x="19" y="9"/>
                    <a:pt x="12" y="16"/>
                  </a:cubicBezTo>
                  <a:cubicBezTo>
                    <a:pt x="0" y="27"/>
                    <a:pt x="4" y="42"/>
                    <a:pt x="19" y="49"/>
                  </a:cubicBezTo>
                  <a:cubicBezTo>
                    <a:pt x="23" y="54"/>
                    <a:pt x="31" y="54"/>
                    <a:pt x="34" y="54"/>
                  </a:cubicBezTo>
                  <a:cubicBezTo>
                    <a:pt x="42" y="54"/>
                    <a:pt x="53" y="46"/>
                    <a:pt x="60" y="38"/>
                  </a:cubicBezTo>
                  <a:cubicBezTo>
                    <a:pt x="71" y="27"/>
                    <a:pt x="68" y="16"/>
                    <a:pt x="57" y="4"/>
                  </a:cubicBezTo>
                  <a:cubicBezTo>
                    <a:pt x="53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5" name="Google Shape;43115;p28"/>
            <p:cNvSpPr/>
            <p:nvPr/>
          </p:nvSpPr>
          <p:spPr>
            <a:xfrm>
              <a:off x="-5450802" y="-67376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34" y="1"/>
                  </a:moveTo>
                  <a:cubicBezTo>
                    <a:pt x="19" y="1"/>
                    <a:pt x="11" y="13"/>
                    <a:pt x="1" y="20"/>
                  </a:cubicBezTo>
                  <a:cubicBezTo>
                    <a:pt x="4" y="50"/>
                    <a:pt x="23" y="65"/>
                    <a:pt x="49" y="65"/>
                  </a:cubicBezTo>
                  <a:lnTo>
                    <a:pt x="53" y="65"/>
                  </a:lnTo>
                  <a:cubicBezTo>
                    <a:pt x="56" y="42"/>
                    <a:pt x="61" y="20"/>
                    <a:pt x="45" y="5"/>
                  </a:cubicBezTo>
                  <a:cubicBezTo>
                    <a:pt x="42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6" name="Google Shape;43116;p28"/>
            <p:cNvSpPr/>
            <p:nvPr/>
          </p:nvSpPr>
          <p:spPr>
            <a:xfrm>
              <a:off x="-5185025" y="-128209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45" y="1"/>
                  </a:moveTo>
                  <a:cubicBezTo>
                    <a:pt x="35" y="1"/>
                    <a:pt x="26" y="12"/>
                    <a:pt x="19" y="19"/>
                  </a:cubicBezTo>
                  <a:cubicBezTo>
                    <a:pt x="8" y="34"/>
                    <a:pt x="0" y="57"/>
                    <a:pt x="26" y="75"/>
                  </a:cubicBezTo>
                  <a:cubicBezTo>
                    <a:pt x="38" y="64"/>
                    <a:pt x="42" y="49"/>
                    <a:pt x="53" y="41"/>
                  </a:cubicBezTo>
                  <a:cubicBezTo>
                    <a:pt x="71" y="31"/>
                    <a:pt x="71" y="15"/>
                    <a:pt x="57" y="5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7" name="Google Shape;43117;p28"/>
            <p:cNvSpPr/>
            <p:nvPr/>
          </p:nvSpPr>
          <p:spPr>
            <a:xfrm>
              <a:off x="-5196819" y="-64320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57" y="1"/>
                  </a:moveTo>
                  <a:cubicBezTo>
                    <a:pt x="49" y="31"/>
                    <a:pt x="1" y="23"/>
                    <a:pt x="8" y="61"/>
                  </a:cubicBezTo>
                  <a:cubicBezTo>
                    <a:pt x="20" y="64"/>
                    <a:pt x="30" y="68"/>
                    <a:pt x="42" y="68"/>
                  </a:cubicBezTo>
                  <a:lnTo>
                    <a:pt x="64" y="68"/>
                  </a:lnTo>
                  <a:cubicBezTo>
                    <a:pt x="64" y="46"/>
                    <a:pt x="83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8" name="Google Shape;43118;p28"/>
            <p:cNvSpPr/>
            <p:nvPr/>
          </p:nvSpPr>
          <p:spPr>
            <a:xfrm>
              <a:off x="-5297811" y="98842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1"/>
                  </a:moveTo>
                  <a:cubicBezTo>
                    <a:pt x="26" y="19"/>
                    <a:pt x="0" y="31"/>
                    <a:pt x="11" y="60"/>
                  </a:cubicBezTo>
                  <a:cubicBezTo>
                    <a:pt x="15" y="57"/>
                    <a:pt x="15" y="57"/>
                    <a:pt x="19" y="57"/>
                  </a:cubicBezTo>
                  <a:cubicBezTo>
                    <a:pt x="23" y="57"/>
                    <a:pt x="30" y="57"/>
                    <a:pt x="33" y="60"/>
                  </a:cubicBezTo>
                  <a:cubicBezTo>
                    <a:pt x="37" y="60"/>
                    <a:pt x="42" y="64"/>
                    <a:pt x="45" y="64"/>
                  </a:cubicBezTo>
                  <a:cubicBezTo>
                    <a:pt x="49" y="64"/>
                    <a:pt x="49" y="64"/>
                    <a:pt x="52" y="60"/>
                  </a:cubicBezTo>
                  <a:cubicBezTo>
                    <a:pt x="64" y="46"/>
                    <a:pt x="64" y="27"/>
                    <a:pt x="68" y="12"/>
                  </a:cubicBezTo>
                  <a:cubicBezTo>
                    <a:pt x="64" y="5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9" name="Google Shape;43119;p28"/>
            <p:cNvSpPr/>
            <p:nvPr/>
          </p:nvSpPr>
          <p:spPr>
            <a:xfrm>
              <a:off x="-4976167" y="114027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30" y="1"/>
                  </a:moveTo>
                  <a:cubicBezTo>
                    <a:pt x="19" y="1"/>
                    <a:pt x="12" y="4"/>
                    <a:pt x="0" y="11"/>
                  </a:cubicBezTo>
                  <a:cubicBezTo>
                    <a:pt x="4" y="27"/>
                    <a:pt x="4" y="37"/>
                    <a:pt x="4" y="53"/>
                  </a:cubicBezTo>
                  <a:cubicBezTo>
                    <a:pt x="30" y="30"/>
                    <a:pt x="71" y="49"/>
                    <a:pt x="90" y="15"/>
                  </a:cubicBezTo>
                  <a:cubicBezTo>
                    <a:pt x="67" y="15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0" name="Google Shape;43120;p28"/>
            <p:cNvSpPr/>
            <p:nvPr/>
          </p:nvSpPr>
          <p:spPr>
            <a:xfrm>
              <a:off x="-5365138" y="186129"/>
              <a:ext cx="5443" cy="3247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8"/>
                    <a:pt x="4" y="12"/>
                  </a:cubicBezTo>
                  <a:cubicBezTo>
                    <a:pt x="27" y="49"/>
                    <a:pt x="46" y="68"/>
                    <a:pt x="68" y="68"/>
                  </a:cubicBezTo>
                  <a:cubicBezTo>
                    <a:pt x="83" y="68"/>
                    <a:pt x="98" y="64"/>
                    <a:pt x="113" y="52"/>
                  </a:cubicBezTo>
                  <a:cubicBezTo>
                    <a:pt x="101" y="42"/>
                    <a:pt x="83" y="45"/>
                    <a:pt x="68" y="42"/>
                  </a:cubicBezTo>
                  <a:lnTo>
                    <a:pt x="61" y="42"/>
                  </a:lnTo>
                  <a:cubicBezTo>
                    <a:pt x="39" y="42"/>
                    <a:pt x="27" y="23"/>
                    <a:pt x="12" y="12"/>
                  </a:cubicBezTo>
                  <a:cubicBezTo>
                    <a:pt x="4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1" name="Google Shape;43121;p28"/>
            <p:cNvSpPr/>
            <p:nvPr/>
          </p:nvSpPr>
          <p:spPr>
            <a:xfrm>
              <a:off x="-5188415" y="236123"/>
              <a:ext cx="4489" cy="2722"/>
            </a:xfrm>
            <a:custGeom>
              <a:avLst/>
              <a:gdLst/>
              <a:ahLst/>
              <a:cxnLst/>
              <a:rect l="l" t="t" r="r" b="b"/>
              <a:pathLst>
                <a:path w="94" h="57" extrusionOk="0">
                  <a:moveTo>
                    <a:pt x="1" y="0"/>
                  </a:moveTo>
                  <a:cubicBezTo>
                    <a:pt x="16" y="34"/>
                    <a:pt x="49" y="42"/>
                    <a:pt x="71" y="56"/>
                  </a:cubicBezTo>
                  <a:cubicBezTo>
                    <a:pt x="94" y="30"/>
                    <a:pt x="75" y="15"/>
                    <a:pt x="53" y="8"/>
                  </a:cubicBezTo>
                  <a:cubicBezTo>
                    <a:pt x="38" y="0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2" name="Google Shape;43122;p28"/>
            <p:cNvSpPr/>
            <p:nvPr/>
          </p:nvSpPr>
          <p:spPr>
            <a:xfrm>
              <a:off x="-5163585" y="283778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38" y="0"/>
                  </a:moveTo>
                  <a:cubicBezTo>
                    <a:pt x="26" y="8"/>
                    <a:pt x="7" y="4"/>
                    <a:pt x="0" y="22"/>
                  </a:cubicBezTo>
                  <a:cubicBezTo>
                    <a:pt x="0" y="53"/>
                    <a:pt x="0" y="67"/>
                    <a:pt x="12" y="67"/>
                  </a:cubicBezTo>
                  <a:cubicBezTo>
                    <a:pt x="19" y="67"/>
                    <a:pt x="30" y="60"/>
                    <a:pt x="52" y="53"/>
                  </a:cubicBezTo>
                  <a:cubicBezTo>
                    <a:pt x="38" y="38"/>
                    <a:pt x="38" y="26"/>
                    <a:pt x="49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3" name="Google Shape;43123;p28"/>
            <p:cNvSpPr/>
            <p:nvPr/>
          </p:nvSpPr>
          <p:spPr>
            <a:xfrm>
              <a:off x="-5027593" y="-179397"/>
              <a:ext cx="3820" cy="2149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7" y="0"/>
                  </a:moveTo>
                  <a:cubicBezTo>
                    <a:pt x="16" y="0"/>
                    <a:pt x="8" y="7"/>
                    <a:pt x="0" y="22"/>
                  </a:cubicBezTo>
                  <a:cubicBezTo>
                    <a:pt x="27" y="37"/>
                    <a:pt x="42" y="45"/>
                    <a:pt x="53" y="45"/>
                  </a:cubicBezTo>
                  <a:cubicBezTo>
                    <a:pt x="64" y="45"/>
                    <a:pt x="68" y="30"/>
                    <a:pt x="79" y="4"/>
                  </a:cubicBezTo>
                  <a:lnTo>
                    <a:pt x="79" y="4"/>
                  </a:lnTo>
                  <a:cubicBezTo>
                    <a:pt x="75" y="7"/>
                    <a:pt x="68" y="7"/>
                    <a:pt x="64" y="7"/>
                  </a:cubicBezTo>
                  <a:cubicBezTo>
                    <a:pt x="61" y="7"/>
                    <a:pt x="53" y="7"/>
                    <a:pt x="45" y="4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4" name="Google Shape;43124;p28"/>
            <p:cNvSpPr/>
            <p:nvPr/>
          </p:nvSpPr>
          <p:spPr>
            <a:xfrm>
              <a:off x="-5161819" y="283778"/>
              <a:ext cx="3772" cy="2531"/>
            </a:xfrm>
            <a:custGeom>
              <a:avLst/>
              <a:gdLst/>
              <a:ahLst/>
              <a:cxnLst/>
              <a:rect l="l" t="t" r="r" b="b"/>
              <a:pathLst>
                <a:path w="79" h="53" extrusionOk="0">
                  <a:moveTo>
                    <a:pt x="56" y="0"/>
                  </a:moveTo>
                  <a:cubicBezTo>
                    <a:pt x="42" y="0"/>
                    <a:pt x="27" y="0"/>
                    <a:pt x="12" y="12"/>
                  </a:cubicBezTo>
                  <a:cubicBezTo>
                    <a:pt x="1" y="26"/>
                    <a:pt x="1" y="38"/>
                    <a:pt x="15" y="53"/>
                  </a:cubicBezTo>
                  <a:lnTo>
                    <a:pt x="20" y="53"/>
                  </a:lnTo>
                  <a:cubicBezTo>
                    <a:pt x="49" y="53"/>
                    <a:pt x="64" y="31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5" name="Google Shape;43125;p28"/>
            <p:cNvSpPr/>
            <p:nvPr/>
          </p:nvSpPr>
          <p:spPr>
            <a:xfrm>
              <a:off x="-5155038" y="5300"/>
              <a:ext cx="3581" cy="2579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53" y="1"/>
                  </a:moveTo>
                  <a:cubicBezTo>
                    <a:pt x="30" y="1"/>
                    <a:pt x="27" y="35"/>
                    <a:pt x="8" y="35"/>
                  </a:cubicBezTo>
                  <a:cubicBezTo>
                    <a:pt x="0" y="35"/>
                    <a:pt x="0" y="42"/>
                    <a:pt x="4" y="49"/>
                  </a:cubicBezTo>
                  <a:cubicBezTo>
                    <a:pt x="12" y="53"/>
                    <a:pt x="19" y="53"/>
                    <a:pt x="27" y="53"/>
                  </a:cubicBezTo>
                  <a:cubicBezTo>
                    <a:pt x="42" y="53"/>
                    <a:pt x="57" y="42"/>
                    <a:pt x="71" y="27"/>
                  </a:cubicBezTo>
                  <a:cubicBezTo>
                    <a:pt x="75" y="23"/>
                    <a:pt x="75" y="12"/>
                    <a:pt x="68" y="9"/>
                  </a:cubicBezTo>
                  <a:cubicBezTo>
                    <a:pt x="61" y="4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6" name="Google Shape;43126;p28"/>
            <p:cNvSpPr/>
            <p:nvPr/>
          </p:nvSpPr>
          <p:spPr>
            <a:xfrm>
              <a:off x="-5099027" y="-61789"/>
              <a:ext cx="5635" cy="3438"/>
            </a:xfrm>
            <a:custGeom>
              <a:avLst/>
              <a:gdLst/>
              <a:ahLst/>
              <a:cxnLst/>
              <a:rect l="l" t="t" r="r" b="b"/>
              <a:pathLst>
                <a:path w="118" h="72" extrusionOk="0">
                  <a:moveTo>
                    <a:pt x="23" y="1"/>
                  </a:moveTo>
                  <a:cubicBezTo>
                    <a:pt x="9" y="1"/>
                    <a:pt x="5" y="19"/>
                    <a:pt x="1" y="37"/>
                  </a:cubicBezTo>
                  <a:cubicBezTo>
                    <a:pt x="31" y="41"/>
                    <a:pt x="61" y="34"/>
                    <a:pt x="80" y="60"/>
                  </a:cubicBezTo>
                  <a:cubicBezTo>
                    <a:pt x="91" y="63"/>
                    <a:pt x="99" y="71"/>
                    <a:pt x="110" y="71"/>
                  </a:cubicBezTo>
                  <a:lnTo>
                    <a:pt x="118" y="71"/>
                  </a:lnTo>
                  <a:cubicBezTo>
                    <a:pt x="95" y="49"/>
                    <a:pt x="73" y="30"/>
                    <a:pt x="46" y="11"/>
                  </a:cubicBezTo>
                  <a:cubicBezTo>
                    <a:pt x="39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7" name="Google Shape;43127;p28"/>
            <p:cNvSpPr/>
            <p:nvPr/>
          </p:nvSpPr>
          <p:spPr>
            <a:xfrm>
              <a:off x="-5150215" y="12606"/>
              <a:ext cx="5205" cy="277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15" y="1"/>
                  </a:moveTo>
                  <a:cubicBezTo>
                    <a:pt x="1" y="1"/>
                    <a:pt x="8" y="23"/>
                    <a:pt x="12" y="42"/>
                  </a:cubicBezTo>
                  <a:cubicBezTo>
                    <a:pt x="19" y="39"/>
                    <a:pt x="27" y="39"/>
                    <a:pt x="34" y="39"/>
                  </a:cubicBezTo>
                  <a:cubicBezTo>
                    <a:pt x="53" y="39"/>
                    <a:pt x="68" y="46"/>
                    <a:pt x="83" y="57"/>
                  </a:cubicBezTo>
                  <a:cubicBezTo>
                    <a:pt x="109" y="8"/>
                    <a:pt x="56" y="20"/>
                    <a:pt x="41" y="8"/>
                  </a:cubicBezTo>
                  <a:cubicBezTo>
                    <a:pt x="30" y="5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8" name="Google Shape;43128;p28"/>
            <p:cNvSpPr/>
            <p:nvPr/>
          </p:nvSpPr>
          <p:spPr>
            <a:xfrm>
              <a:off x="-5017041" y="-130310"/>
              <a:ext cx="3772" cy="2674"/>
            </a:xfrm>
            <a:custGeom>
              <a:avLst/>
              <a:gdLst/>
              <a:ahLst/>
              <a:cxnLst/>
              <a:rect l="l" t="t" r="r" b="b"/>
              <a:pathLst>
                <a:path w="79" h="56" extrusionOk="0">
                  <a:moveTo>
                    <a:pt x="67" y="0"/>
                  </a:moveTo>
                  <a:cubicBezTo>
                    <a:pt x="49" y="11"/>
                    <a:pt x="19" y="4"/>
                    <a:pt x="0" y="26"/>
                  </a:cubicBezTo>
                  <a:cubicBezTo>
                    <a:pt x="23" y="37"/>
                    <a:pt x="33" y="45"/>
                    <a:pt x="49" y="56"/>
                  </a:cubicBezTo>
                  <a:cubicBezTo>
                    <a:pt x="56" y="56"/>
                    <a:pt x="64" y="56"/>
                    <a:pt x="71" y="52"/>
                  </a:cubicBezTo>
                  <a:cubicBezTo>
                    <a:pt x="75" y="37"/>
                    <a:pt x="78" y="18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9" name="Google Shape;43129;p28"/>
            <p:cNvSpPr/>
            <p:nvPr/>
          </p:nvSpPr>
          <p:spPr>
            <a:xfrm>
              <a:off x="-5024537" y="98317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8" y="0"/>
                  </a:moveTo>
                  <a:cubicBezTo>
                    <a:pt x="26" y="0"/>
                    <a:pt x="11" y="7"/>
                    <a:pt x="0" y="12"/>
                  </a:cubicBezTo>
                  <a:cubicBezTo>
                    <a:pt x="4" y="19"/>
                    <a:pt x="11" y="26"/>
                    <a:pt x="15" y="34"/>
                  </a:cubicBezTo>
                  <a:cubicBezTo>
                    <a:pt x="26" y="45"/>
                    <a:pt x="15" y="75"/>
                    <a:pt x="45" y="75"/>
                  </a:cubicBezTo>
                  <a:cubicBezTo>
                    <a:pt x="60" y="60"/>
                    <a:pt x="60" y="42"/>
                    <a:pt x="64" y="26"/>
                  </a:cubicBezTo>
                  <a:cubicBezTo>
                    <a:pt x="56" y="7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0" name="Google Shape;43130;p28"/>
            <p:cNvSpPr/>
            <p:nvPr/>
          </p:nvSpPr>
          <p:spPr>
            <a:xfrm>
              <a:off x="-5096115" y="34953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38" y="0"/>
                  </a:moveTo>
                  <a:cubicBezTo>
                    <a:pt x="30" y="0"/>
                    <a:pt x="19" y="8"/>
                    <a:pt x="0" y="23"/>
                  </a:cubicBezTo>
                  <a:cubicBezTo>
                    <a:pt x="12" y="30"/>
                    <a:pt x="22" y="42"/>
                    <a:pt x="34" y="49"/>
                  </a:cubicBezTo>
                  <a:cubicBezTo>
                    <a:pt x="41" y="52"/>
                    <a:pt x="49" y="52"/>
                    <a:pt x="52" y="52"/>
                  </a:cubicBezTo>
                  <a:cubicBezTo>
                    <a:pt x="64" y="52"/>
                    <a:pt x="71" y="49"/>
                    <a:pt x="79" y="49"/>
                  </a:cubicBezTo>
                  <a:cubicBezTo>
                    <a:pt x="64" y="16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1" name="Google Shape;43131;p28"/>
            <p:cNvSpPr/>
            <p:nvPr/>
          </p:nvSpPr>
          <p:spPr>
            <a:xfrm>
              <a:off x="-5175905" y="140241"/>
              <a:ext cx="4345" cy="2196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49" y="1"/>
                  </a:moveTo>
                  <a:cubicBezTo>
                    <a:pt x="41" y="1"/>
                    <a:pt x="34" y="4"/>
                    <a:pt x="27" y="9"/>
                  </a:cubicBezTo>
                  <a:cubicBezTo>
                    <a:pt x="19" y="12"/>
                    <a:pt x="11" y="16"/>
                    <a:pt x="4" y="16"/>
                  </a:cubicBezTo>
                  <a:lnTo>
                    <a:pt x="1" y="16"/>
                  </a:lnTo>
                  <a:cubicBezTo>
                    <a:pt x="11" y="38"/>
                    <a:pt x="23" y="45"/>
                    <a:pt x="37" y="45"/>
                  </a:cubicBezTo>
                  <a:cubicBezTo>
                    <a:pt x="53" y="45"/>
                    <a:pt x="71" y="35"/>
                    <a:pt x="90" y="31"/>
                  </a:cubicBezTo>
                  <a:cubicBezTo>
                    <a:pt x="82" y="23"/>
                    <a:pt x="75" y="16"/>
                    <a:pt x="63" y="9"/>
                  </a:cubicBezTo>
                  <a:cubicBezTo>
                    <a:pt x="60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2" name="Google Shape;43132;p28"/>
            <p:cNvSpPr/>
            <p:nvPr/>
          </p:nvSpPr>
          <p:spPr>
            <a:xfrm>
              <a:off x="-5094873" y="375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64" y="1"/>
                  </a:moveTo>
                  <a:lnTo>
                    <a:pt x="64" y="1"/>
                  </a:lnTo>
                  <a:cubicBezTo>
                    <a:pt x="53" y="9"/>
                    <a:pt x="45" y="20"/>
                    <a:pt x="38" y="28"/>
                  </a:cubicBezTo>
                  <a:cubicBezTo>
                    <a:pt x="23" y="35"/>
                    <a:pt x="0" y="46"/>
                    <a:pt x="23" y="65"/>
                  </a:cubicBezTo>
                  <a:cubicBezTo>
                    <a:pt x="31" y="68"/>
                    <a:pt x="34" y="68"/>
                    <a:pt x="38" y="68"/>
                  </a:cubicBezTo>
                  <a:cubicBezTo>
                    <a:pt x="45" y="68"/>
                    <a:pt x="53" y="61"/>
                    <a:pt x="60" y="50"/>
                  </a:cubicBezTo>
                  <a:cubicBezTo>
                    <a:pt x="7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3" name="Google Shape;43133;p28"/>
            <p:cNvSpPr/>
            <p:nvPr/>
          </p:nvSpPr>
          <p:spPr>
            <a:xfrm>
              <a:off x="-5029742" y="-30704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38" y="0"/>
                  </a:moveTo>
                  <a:cubicBezTo>
                    <a:pt x="1" y="0"/>
                    <a:pt x="19" y="45"/>
                    <a:pt x="12" y="67"/>
                  </a:cubicBezTo>
                  <a:cubicBezTo>
                    <a:pt x="45" y="63"/>
                    <a:pt x="53" y="37"/>
                    <a:pt x="68" y="14"/>
                  </a:cubicBezTo>
                  <a:cubicBezTo>
                    <a:pt x="64" y="11"/>
                    <a:pt x="64" y="7"/>
                    <a:pt x="61" y="4"/>
                  </a:cubicBezTo>
                  <a:cubicBezTo>
                    <a:pt x="53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4" name="Google Shape;43134;p28"/>
            <p:cNvSpPr/>
            <p:nvPr/>
          </p:nvSpPr>
          <p:spPr>
            <a:xfrm>
              <a:off x="-5014892" y="105479"/>
              <a:ext cx="3390" cy="3581"/>
            </a:xfrm>
            <a:custGeom>
              <a:avLst/>
              <a:gdLst/>
              <a:ahLst/>
              <a:cxnLst/>
              <a:rect l="l" t="t" r="r" b="b"/>
              <a:pathLst>
                <a:path w="71" h="75" extrusionOk="0">
                  <a:moveTo>
                    <a:pt x="0" y="45"/>
                  </a:moveTo>
                  <a:lnTo>
                    <a:pt x="0" y="49"/>
                  </a:lnTo>
                  <a:cubicBezTo>
                    <a:pt x="1" y="47"/>
                    <a:pt x="1" y="46"/>
                    <a:pt x="2" y="45"/>
                  </a:cubicBezTo>
                  <a:close/>
                  <a:moveTo>
                    <a:pt x="38" y="0"/>
                  </a:moveTo>
                  <a:cubicBezTo>
                    <a:pt x="27" y="14"/>
                    <a:pt x="13" y="28"/>
                    <a:pt x="2" y="45"/>
                  </a:cubicBezTo>
                  <a:lnTo>
                    <a:pt x="4" y="45"/>
                  </a:lnTo>
                  <a:cubicBezTo>
                    <a:pt x="11" y="45"/>
                    <a:pt x="19" y="52"/>
                    <a:pt x="26" y="59"/>
                  </a:cubicBezTo>
                  <a:cubicBezTo>
                    <a:pt x="30" y="67"/>
                    <a:pt x="38" y="75"/>
                    <a:pt x="45" y="75"/>
                  </a:cubicBezTo>
                  <a:cubicBezTo>
                    <a:pt x="52" y="75"/>
                    <a:pt x="60" y="71"/>
                    <a:pt x="67" y="64"/>
                  </a:cubicBezTo>
                  <a:cubicBezTo>
                    <a:pt x="71" y="37"/>
                    <a:pt x="45" y="23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5" name="Google Shape;43135;p28"/>
            <p:cNvSpPr/>
            <p:nvPr/>
          </p:nvSpPr>
          <p:spPr>
            <a:xfrm>
              <a:off x="-4891028" y="14945"/>
              <a:ext cx="3772" cy="5062"/>
            </a:xfrm>
            <a:custGeom>
              <a:avLst/>
              <a:gdLst/>
              <a:ahLst/>
              <a:cxnLst/>
              <a:rect l="l" t="t" r="r" b="b"/>
              <a:pathLst>
                <a:path w="79" h="106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23"/>
                    <a:pt x="30" y="34"/>
                    <a:pt x="23" y="57"/>
                  </a:cubicBezTo>
                  <a:cubicBezTo>
                    <a:pt x="1" y="102"/>
                    <a:pt x="37" y="98"/>
                    <a:pt x="63" y="105"/>
                  </a:cubicBezTo>
                  <a:cubicBezTo>
                    <a:pt x="79" y="79"/>
                    <a:pt x="27" y="87"/>
                    <a:pt x="41" y="60"/>
                  </a:cubicBezTo>
                  <a:cubicBezTo>
                    <a:pt x="53" y="31"/>
                    <a:pt x="30" y="19"/>
                    <a:pt x="15" y="8"/>
                  </a:cubicBezTo>
                  <a:cubicBezTo>
                    <a:pt x="11" y="4"/>
                    <a:pt x="8" y="4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6" name="Google Shape;43136;p28"/>
            <p:cNvSpPr/>
            <p:nvPr/>
          </p:nvSpPr>
          <p:spPr>
            <a:xfrm>
              <a:off x="-5159670" y="-91251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27" y="0"/>
                  </a:moveTo>
                  <a:cubicBezTo>
                    <a:pt x="19" y="0"/>
                    <a:pt x="11" y="4"/>
                    <a:pt x="4" y="12"/>
                  </a:cubicBezTo>
                  <a:cubicBezTo>
                    <a:pt x="1" y="23"/>
                    <a:pt x="4" y="42"/>
                    <a:pt x="15" y="49"/>
                  </a:cubicBezTo>
                  <a:cubicBezTo>
                    <a:pt x="19" y="52"/>
                    <a:pt x="23" y="52"/>
                    <a:pt x="27" y="52"/>
                  </a:cubicBezTo>
                  <a:cubicBezTo>
                    <a:pt x="34" y="52"/>
                    <a:pt x="45" y="49"/>
                    <a:pt x="49" y="38"/>
                  </a:cubicBezTo>
                  <a:cubicBezTo>
                    <a:pt x="56" y="26"/>
                    <a:pt x="53" y="16"/>
                    <a:pt x="42" y="4"/>
                  </a:cubicBezTo>
                  <a:cubicBezTo>
                    <a:pt x="37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7" name="Google Shape;43137;p28"/>
            <p:cNvSpPr/>
            <p:nvPr/>
          </p:nvSpPr>
          <p:spPr>
            <a:xfrm>
              <a:off x="-5063454" y="-10767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" y="1"/>
                  </a:moveTo>
                  <a:cubicBezTo>
                    <a:pt x="15" y="42"/>
                    <a:pt x="19" y="53"/>
                    <a:pt x="34" y="53"/>
                  </a:cubicBezTo>
                  <a:cubicBezTo>
                    <a:pt x="37" y="53"/>
                    <a:pt x="49" y="53"/>
                    <a:pt x="60" y="49"/>
                  </a:cubicBezTo>
                  <a:cubicBezTo>
                    <a:pt x="63" y="42"/>
                    <a:pt x="63" y="38"/>
                    <a:pt x="68" y="34"/>
                  </a:cubicBezTo>
                  <a:cubicBezTo>
                    <a:pt x="49" y="15"/>
                    <a:pt x="2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8" name="Google Shape;43138;p28"/>
            <p:cNvSpPr/>
            <p:nvPr/>
          </p:nvSpPr>
          <p:spPr>
            <a:xfrm>
              <a:off x="-5164111" y="-131074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33" y="1"/>
                  </a:moveTo>
                  <a:cubicBezTo>
                    <a:pt x="26" y="1"/>
                    <a:pt x="18" y="4"/>
                    <a:pt x="11" y="12"/>
                  </a:cubicBezTo>
                  <a:cubicBezTo>
                    <a:pt x="4" y="23"/>
                    <a:pt x="0" y="34"/>
                    <a:pt x="11" y="39"/>
                  </a:cubicBezTo>
                  <a:cubicBezTo>
                    <a:pt x="23" y="42"/>
                    <a:pt x="30" y="46"/>
                    <a:pt x="37" y="46"/>
                  </a:cubicBezTo>
                  <a:cubicBezTo>
                    <a:pt x="49" y="46"/>
                    <a:pt x="56" y="42"/>
                    <a:pt x="63" y="30"/>
                  </a:cubicBezTo>
                  <a:cubicBezTo>
                    <a:pt x="71" y="23"/>
                    <a:pt x="63" y="12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9" name="Google Shape;43139;p28"/>
            <p:cNvSpPr/>
            <p:nvPr/>
          </p:nvSpPr>
          <p:spPr>
            <a:xfrm>
              <a:off x="-5175236" y="26305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68" y="1"/>
                  </a:moveTo>
                  <a:lnTo>
                    <a:pt x="68" y="1"/>
                  </a:lnTo>
                  <a:cubicBezTo>
                    <a:pt x="49" y="11"/>
                    <a:pt x="35" y="20"/>
                    <a:pt x="16" y="27"/>
                  </a:cubicBezTo>
                  <a:cubicBezTo>
                    <a:pt x="5" y="46"/>
                    <a:pt x="1" y="61"/>
                    <a:pt x="13" y="79"/>
                  </a:cubicBezTo>
                  <a:cubicBezTo>
                    <a:pt x="42" y="64"/>
                    <a:pt x="49" y="30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0" name="Google Shape;43140;p28"/>
            <p:cNvSpPr/>
            <p:nvPr/>
          </p:nvSpPr>
          <p:spPr>
            <a:xfrm>
              <a:off x="-5190564" y="-78072"/>
              <a:ext cx="3104" cy="3486"/>
            </a:xfrm>
            <a:custGeom>
              <a:avLst/>
              <a:gdLst/>
              <a:ahLst/>
              <a:cxnLst/>
              <a:rect l="l" t="t" r="r" b="b"/>
              <a:pathLst>
                <a:path w="65" h="73" extrusionOk="0">
                  <a:moveTo>
                    <a:pt x="56" y="1"/>
                  </a:moveTo>
                  <a:lnTo>
                    <a:pt x="56" y="1"/>
                  </a:lnTo>
                  <a:cubicBezTo>
                    <a:pt x="20" y="12"/>
                    <a:pt x="1" y="35"/>
                    <a:pt x="1" y="72"/>
                  </a:cubicBezTo>
                  <a:lnTo>
                    <a:pt x="20" y="72"/>
                  </a:lnTo>
                  <a:cubicBezTo>
                    <a:pt x="38" y="50"/>
                    <a:pt x="64" y="35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1" name="Google Shape;43141;p28"/>
            <p:cNvSpPr/>
            <p:nvPr/>
          </p:nvSpPr>
          <p:spPr>
            <a:xfrm>
              <a:off x="-5135747" y="-132698"/>
              <a:ext cx="3963" cy="3486"/>
            </a:xfrm>
            <a:custGeom>
              <a:avLst/>
              <a:gdLst/>
              <a:ahLst/>
              <a:cxnLst/>
              <a:rect l="l" t="t" r="r" b="b"/>
              <a:pathLst>
                <a:path w="83" h="73" extrusionOk="0">
                  <a:moveTo>
                    <a:pt x="67" y="1"/>
                  </a:moveTo>
                  <a:cubicBezTo>
                    <a:pt x="30" y="1"/>
                    <a:pt x="23" y="35"/>
                    <a:pt x="0" y="54"/>
                  </a:cubicBezTo>
                  <a:cubicBezTo>
                    <a:pt x="15" y="61"/>
                    <a:pt x="34" y="57"/>
                    <a:pt x="49" y="73"/>
                  </a:cubicBezTo>
                  <a:cubicBezTo>
                    <a:pt x="45" y="68"/>
                    <a:pt x="45" y="68"/>
                    <a:pt x="45" y="64"/>
                  </a:cubicBezTo>
                  <a:cubicBezTo>
                    <a:pt x="34" y="35"/>
                    <a:pt x="75" y="28"/>
                    <a:pt x="83" y="5"/>
                  </a:cubicBezTo>
                  <a:cubicBezTo>
                    <a:pt x="75" y="5"/>
                    <a:pt x="71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2" name="Google Shape;43142;p28"/>
            <p:cNvSpPr/>
            <p:nvPr/>
          </p:nvSpPr>
          <p:spPr>
            <a:xfrm>
              <a:off x="-5147207" y="279146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8" y="0"/>
                  </a:moveTo>
                  <a:cubicBezTo>
                    <a:pt x="20" y="0"/>
                    <a:pt x="12" y="4"/>
                    <a:pt x="1" y="7"/>
                  </a:cubicBezTo>
                  <a:cubicBezTo>
                    <a:pt x="9" y="23"/>
                    <a:pt x="12" y="38"/>
                    <a:pt x="9" y="49"/>
                  </a:cubicBezTo>
                  <a:cubicBezTo>
                    <a:pt x="12" y="56"/>
                    <a:pt x="20" y="64"/>
                    <a:pt x="28" y="71"/>
                  </a:cubicBezTo>
                  <a:lnTo>
                    <a:pt x="50" y="49"/>
                  </a:lnTo>
                  <a:lnTo>
                    <a:pt x="61" y="38"/>
                  </a:lnTo>
                  <a:cubicBezTo>
                    <a:pt x="54" y="15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3" name="Google Shape;43143;p28"/>
            <p:cNvSpPr/>
            <p:nvPr/>
          </p:nvSpPr>
          <p:spPr>
            <a:xfrm>
              <a:off x="-4982613" y="-178920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23" y="1"/>
                  </a:moveTo>
                  <a:cubicBezTo>
                    <a:pt x="4" y="1"/>
                    <a:pt x="4" y="23"/>
                    <a:pt x="1" y="42"/>
                  </a:cubicBezTo>
                  <a:cubicBezTo>
                    <a:pt x="16" y="49"/>
                    <a:pt x="27" y="61"/>
                    <a:pt x="38" y="68"/>
                  </a:cubicBezTo>
                  <a:cubicBezTo>
                    <a:pt x="49" y="49"/>
                    <a:pt x="71" y="23"/>
                    <a:pt x="38" y="9"/>
                  </a:cubicBezTo>
                  <a:cubicBezTo>
                    <a:pt x="30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4" name="Google Shape;43144;p28"/>
            <p:cNvSpPr/>
            <p:nvPr/>
          </p:nvSpPr>
          <p:spPr>
            <a:xfrm>
              <a:off x="-5345513" y="29748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35" y="1"/>
                  </a:moveTo>
                  <a:cubicBezTo>
                    <a:pt x="9" y="4"/>
                    <a:pt x="12" y="30"/>
                    <a:pt x="1" y="46"/>
                  </a:cubicBezTo>
                  <a:cubicBezTo>
                    <a:pt x="9" y="53"/>
                    <a:pt x="16" y="61"/>
                    <a:pt x="23" y="61"/>
                  </a:cubicBezTo>
                  <a:cubicBezTo>
                    <a:pt x="27" y="61"/>
                    <a:pt x="31" y="57"/>
                    <a:pt x="31" y="57"/>
                  </a:cubicBezTo>
                  <a:cubicBezTo>
                    <a:pt x="42" y="53"/>
                    <a:pt x="54" y="46"/>
                    <a:pt x="64" y="38"/>
                  </a:cubicBezTo>
                  <a:cubicBezTo>
                    <a:pt x="68" y="16"/>
                    <a:pt x="49" y="12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5" name="Google Shape;43145;p28"/>
            <p:cNvSpPr/>
            <p:nvPr/>
          </p:nvSpPr>
          <p:spPr>
            <a:xfrm>
              <a:off x="-4987961" y="-165693"/>
              <a:ext cx="4345" cy="2388"/>
            </a:xfrm>
            <a:custGeom>
              <a:avLst/>
              <a:gdLst/>
              <a:ahLst/>
              <a:cxnLst/>
              <a:rect l="l" t="t" r="r" b="b"/>
              <a:pathLst>
                <a:path w="91" h="50" extrusionOk="0">
                  <a:moveTo>
                    <a:pt x="19" y="1"/>
                  </a:moveTo>
                  <a:lnTo>
                    <a:pt x="19" y="5"/>
                  </a:lnTo>
                  <a:cubicBezTo>
                    <a:pt x="12" y="12"/>
                    <a:pt x="8" y="19"/>
                    <a:pt x="0" y="27"/>
                  </a:cubicBezTo>
                  <a:cubicBezTo>
                    <a:pt x="16" y="41"/>
                    <a:pt x="30" y="49"/>
                    <a:pt x="45" y="49"/>
                  </a:cubicBezTo>
                  <a:cubicBezTo>
                    <a:pt x="60" y="49"/>
                    <a:pt x="75" y="41"/>
                    <a:pt x="90" y="19"/>
                  </a:cubicBezTo>
                  <a:cubicBezTo>
                    <a:pt x="83" y="12"/>
                    <a:pt x="75" y="8"/>
                    <a:pt x="68" y="8"/>
                  </a:cubicBezTo>
                  <a:lnTo>
                    <a:pt x="52" y="8"/>
                  </a:lnTo>
                  <a:cubicBezTo>
                    <a:pt x="49" y="12"/>
                    <a:pt x="45" y="12"/>
                    <a:pt x="42" y="12"/>
                  </a:cubicBezTo>
                  <a:cubicBezTo>
                    <a:pt x="34" y="12"/>
                    <a:pt x="26" y="8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6" name="Google Shape;43146;p28"/>
            <p:cNvSpPr/>
            <p:nvPr/>
          </p:nvSpPr>
          <p:spPr>
            <a:xfrm>
              <a:off x="-4893368" y="150603"/>
              <a:ext cx="2579" cy="4680"/>
            </a:xfrm>
            <a:custGeom>
              <a:avLst/>
              <a:gdLst/>
              <a:ahLst/>
              <a:cxnLst/>
              <a:rect l="l" t="t" r="r" b="b"/>
              <a:pathLst>
                <a:path w="54" h="98" extrusionOk="0">
                  <a:moveTo>
                    <a:pt x="19" y="1"/>
                  </a:moveTo>
                  <a:cubicBezTo>
                    <a:pt x="5" y="11"/>
                    <a:pt x="5" y="30"/>
                    <a:pt x="0" y="46"/>
                  </a:cubicBezTo>
                  <a:cubicBezTo>
                    <a:pt x="8" y="64"/>
                    <a:pt x="12" y="83"/>
                    <a:pt x="19" y="98"/>
                  </a:cubicBezTo>
                  <a:cubicBezTo>
                    <a:pt x="27" y="94"/>
                    <a:pt x="38" y="90"/>
                    <a:pt x="50" y="87"/>
                  </a:cubicBezTo>
                  <a:cubicBezTo>
                    <a:pt x="19" y="64"/>
                    <a:pt x="53" y="20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7" name="Google Shape;43147;p28"/>
            <p:cNvSpPr/>
            <p:nvPr/>
          </p:nvSpPr>
          <p:spPr>
            <a:xfrm>
              <a:off x="-5043828" y="63316"/>
              <a:ext cx="2913" cy="3963"/>
            </a:xfrm>
            <a:custGeom>
              <a:avLst/>
              <a:gdLst/>
              <a:ahLst/>
              <a:cxnLst/>
              <a:rect l="l" t="t" r="r" b="b"/>
              <a:pathLst>
                <a:path w="61" h="83" extrusionOk="0">
                  <a:moveTo>
                    <a:pt x="34" y="0"/>
                  </a:moveTo>
                  <a:cubicBezTo>
                    <a:pt x="30" y="5"/>
                    <a:pt x="26" y="8"/>
                    <a:pt x="26" y="12"/>
                  </a:cubicBezTo>
                  <a:cubicBezTo>
                    <a:pt x="4" y="23"/>
                    <a:pt x="34" y="60"/>
                    <a:pt x="0" y="68"/>
                  </a:cubicBezTo>
                  <a:cubicBezTo>
                    <a:pt x="8" y="76"/>
                    <a:pt x="19" y="83"/>
                    <a:pt x="30" y="83"/>
                  </a:cubicBezTo>
                  <a:cubicBezTo>
                    <a:pt x="34" y="83"/>
                    <a:pt x="38" y="83"/>
                    <a:pt x="42" y="76"/>
                  </a:cubicBezTo>
                  <a:cubicBezTo>
                    <a:pt x="49" y="53"/>
                    <a:pt x="61" y="2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8" name="Google Shape;43148;p28"/>
            <p:cNvSpPr/>
            <p:nvPr/>
          </p:nvSpPr>
          <p:spPr>
            <a:xfrm>
              <a:off x="-4889596" y="19959"/>
              <a:ext cx="2674" cy="3772"/>
            </a:xfrm>
            <a:custGeom>
              <a:avLst/>
              <a:gdLst/>
              <a:ahLst/>
              <a:cxnLst/>
              <a:rect l="l" t="t" r="r" b="b"/>
              <a:pathLst>
                <a:path w="56" h="79" extrusionOk="0">
                  <a:moveTo>
                    <a:pt x="33" y="0"/>
                  </a:moveTo>
                  <a:cubicBezTo>
                    <a:pt x="30" y="11"/>
                    <a:pt x="26" y="26"/>
                    <a:pt x="19" y="42"/>
                  </a:cubicBezTo>
                  <a:cubicBezTo>
                    <a:pt x="0" y="71"/>
                    <a:pt x="4" y="78"/>
                    <a:pt x="19" y="78"/>
                  </a:cubicBezTo>
                  <a:cubicBezTo>
                    <a:pt x="23" y="78"/>
                    <a:pt x="26" y="75"/>
                    <a:pt x="33" y="75"/>
                  </a:cubicBezTo>
                  <a:lnTo>
                    <a:pt x="49" y="75"/>
                  </a:lnTo>
                  <a:cubicBezTo>
                    <a:pt x="52" y="64"/>
                    <a:pt x="56" y="52"/>
                    <a:pt x="56" y="42"/>
                  </a:cubicBezTo>
                  <a:cubicBezTo>
                    <a:pt x="49" y="26"/>
                    <a:pt x="41" y="11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9" name="Google Shape;43149;p28"/>
            <p:cNvSpPr/>
            <p:nvPr/>
          </p:nvSpPr>
          <p:spPr>
            <a:xfrm>
              <a:off x="-5050991" y="-195680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16" y="1"/>
                  </a:moveTo>
                  <a:cubicBezTo>
                    <a:pt x="4" y="1"/>
                    <a:pt x="4" y="12"/>
                    <a:pt x="1" y="46"/>
                  </a:cubicBezTo>
                  <a:cubicBezTo>
                    <a:pt x="9" y="53"/>
                    <a:pt x="16" y="53"/>
                    <a:pt x="19" y="53"/>
                  </a:cubicBezTo>
                  <a:cubicBezTo>
                    <a:pt x="38" y="53"/>
                    <a:pt x="49" y="31"/>
                    <a:pt x="61" y="23"/>
                  </a:cubicBezTo>
                  <a:cubicBezTo>
                    <a:pt x="38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0" name="Google Shape;43150;p28"/>
            <p:cNvSpPr/>
            <p:nvPr/>
          </p:nvSpPr>
          <p:spPr>
            <a:xfrm>
              <a:off x="-5245906" y="-218170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45" y="1"/>
                  </a:moveTo>
                  <a:cubicBezTo>
                    <a:pt x="42" y="1"/>
                    <a:pt x="42" y="5"/>
                    <a:pt x="42" y="12"/>
                  </a:cubicBezTo>
                  <a:cubicBezTo>
                    <a:pt x="49" y="31"/>
                    <a:pt x="1" y="60"/>
                    <a:pt x="54" y="75"/>
                  </a:cubicBezTo>
                  <a:cubicBezTo>
                    <a:pt x="76" y="57"/>
                    <a:pt x="80" y="34"/>
                    <a:pt x="68" y="8"/>
                  </a:cubicBezTo>
                  <a:cubicBezTo>
                    <a:pt x="61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1" name="Google Shape;43151;p28"/>
            <p:cNvSpPr/>
            <p:nvPr/>
          </p:nvSpPr>
          <p:spPr>
            <a:xfrm>
              <a:off x="-5295519" y="102758"/>
              <a:ext cx="5061" cy="2913"/>
            </a:xfrm>
            <a:custGeom>
              <a:avLst/>
              <a:gdLst/>
              <a:ahLst/>
              <a:cxnLst/>
              <a:rect l="l" t="t" r="r" b="b"/>
              <a:pathLst>
                <a:path w="106" h="61" extrusionOk="0">
                  <a:moveTo>
                    <a:pt x="64" y="1"/>
                  </a:moveTo>
                  <a:cubicBezTo>
                    <a:pt x="49" y="4"/>
                    <a:pt x="38" y="16"/>
                    <a:pt x="23" y="16"/>
                  </a:cubicBezTo>
                  <a:lnTo>
                    <a:pt x="16" y="16"/>
                  </a:lnTo>
                  <a:cubicBezTo>
                    <a:pt x="16" y="16"/>
                    <a:pt x="16" y="12"/>
                    <a:pt x="12" y="12"/>
                  </a:cubicBezTo>
                  <a:cubicBezTo>
                    <a:pt x="12" y="12"/>
                    <a:pt x="12" y="16"/>
                    <a:pt x="8" y="16"/>
                  </a:cubicBezTo>
                  <a:cubicBezTo>
                    <a:pt x="4" y="31"/>
                    <a:pt x="1" y="45"/>
                    <a:pt x="12" y="61"/>
                  </a:cubicBezTo>
                  <a:cubicBezTo>
                    <a:pt x="23" y="57"/>
                    <a:pt x="34" y="49"/>
                    <a:pt x="46" y="45"/>
                  </a:cubicBezTo>
                  <a:cubicBezTo>
                    <a:pt x="53" y="38"/>
                    <a:pt x="61" y="31"/>
                    <a:pt x="72" y="27"/>
                  </a:cubicBezTo>
                  <a:cubicBezTo>
                    <a:pt x="106" y="9"/>
                    <a:pt x="79" y="4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2" name="Google Shape;43152;p28"/>
            <p:cNvSpPr/>
            <p:nvPr/>
          </p:nvSpPr>
          <p:spPr>
            <a:xfrm>
              <a:off x="-5027259" y="-10180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61" y="1"/>
                  </a:moveTo>
                  <a:cubicBezTo>
                    <a:pt x="28" y="12"/>
                    <a:pt x="16" y="38"/>
                    <a:pt x="1" y="61"/>
                  </a:cubicBezTo>
                  <a:cubicBezTo>
                    <a:pt x="16" y="68"/>
                    <a:pt x="28" y="76"/>
                    <a:pt x="42" y="76"/>
                  </a:cubicBezTo>
                  <a:cubicBezTo>
                    <a:pt x="54" y="76"/>
                    <a:pt x="61" y="72"/>
                    <a:pt x="68" y="68"/>
                  </a:cubicBezTo>
                  <a:cubicBezTo>
                    <a:pt x="9" y="57"/>
                    <a:pt x="64" y="27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3" name="Google Shape;43153;p28"/>
            <p:cNvSpPr/>
            <p:nvPr/>
          </p:nvSpPr>
          <p:spPr>
            <a:xfrm>
              <a:off x="-5021672" y="-45697"/>
              <a:ext cx="2865" cy="4632"/>
            </a:xfrm>
            <a:custGeom>
              <a:avLst/>
              <a:gdLst/>
              <a:ahLst/>
              <a:cxnLst/>
              <a:rect l="l" t="t" r="r" b="b"/>
              <a:pathLst>
                <a:path w="60" h="97" extrusionOk="0">
                  <a:moveTo>
                    <a:pt x="7" y="0"/>
                  </a:moveTo>
                  <a:cubicBezTo>
                    <a:pt x="0" y="11"/>
                    <a:pt x="7" y="22"/>
                    <a:pt x="4" y="33"/>
                  </a:cubicBezTo>
                  <a:cubicBezTo>
                    <a:pt x="15" y="52"/>
                    <a:pt x="7" y="78"/>
                    <a:pt x="26" y="97"/>
                  </a:cubicBezTo>
                  <a:cubicBezTo>
                    <a:pt x="30" y="85"/>
                    <a:pt x="26" y="71"/>
                    <a:pt x="34" y="59"/>
                  </a:cubicBezTo>
                  <a:cubicBezTo>
                    <a:pt x="60" y="26"/>
                    <a:pt x="41" y="11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4" name="Google Shape;43154;p28"/>
            <p:cNvSpPr/>
            <p:nvPr/>
          </p:nvSpPr>
          <p:spPr>
            <a:xfrm>
              <a:off x="-5250538" y="-221035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46" y="1"/>
                  </a:moveTo>
                  <a:cubicBezTo>
                    <a:pt x="34" y="1"/>
                    <a:pt x="27" y="4"/>
                    <a:pt x="16" y="8"/>
                  </a:cubicBezTo>
                  <a:cubicBezTo>
                    <a:pt x="8" y="16"/>
                    <a:pt x="1" y="30"/>
                    <a:pt x="12" y="34"/>
                  </a:cubicBezTo>
                  <a:cubicBezTo>
                    <a:pt x="16" y="39"/>
                    <a:pt x="27" y="42"/>
                    <a:pt x="34" y="42"/>
                  </a:cubicBezTo>
                  <a:cubicBezTo>
                    <a:pt x="46" y="42"/>
                    <a:pt x="56" y="34"/>
                    <a:pt x="64" y="30"/>
                  </a:cubicBezTo>
                  <a:cubicBezTo>
                    <a:pt x="79" y="23"/>
                    <a:pt x="64" y="8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5" name="Google Shape;43155;p28"/>
            <p:cNvSpPr/>
            <p:nvPr/>
          </p:nvSpPr>
          <p:spPr>
            <a:xfrm>
              <a:off x="-5387246" y="20059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19"/>
                    <a:pt x="15" y="34"/>
                    <a:pt x="19" y="53"/>
                  </a:cubicBezTo>
                  <a:cubicBezTo>
                    <a:pt x="22" y="49"/>
                    <a:pt x="26" y="49"/>
                    <a:pt x="34" y="49"/>
                  </a:cubicBezTo>
                  <a:lnTo>
                    <a:pt x="45" y="49"/>
                  </a:lnTo>
                  <a:cubicBezTo>
                    <a:pt x="57" y="49"/>
                    <a:pt x="64" y="49"/>
                    <a:pt x="64" y="30"/>
                  </a:cubicBezTo>
                  <a:cubicBezTo>
                    <a:pt x="67" y="11"/>
                    <a:pt x="57" y="8"/>
                    <a:pt x="48" y="8"/>
                  </a:cubicBezTo>
                  <a:lnTo>
                    <a:pt x="22" y="8"/>
                  </a:lnTo>
                  <a:cubicBezTo>
                    <a:pt x="15" y="8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6" name="Google Shape;43156;p28"/>
            <p:cNvSpPr/>
            <p:nvPr/>
          </p:nvSpPr>
          <p:spPr>
            <a:xfrm>
              <a:off x="-4983520" y="-88051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8" y="1"/>
                  </a:moveTo>
                  <a:cubicBezTo>
                    <a:pt x="27" y="8"/>
                    <a:pt x="1" y="12"/>
                    <a:pt x="9" y="35"/>
                  </a:cubicBezTo>
                  <a:cubicBezTo>
                    <a:pt x="9" y="49"/>
                    <a:pt x="16" y="53"/>
                    <a:pt x="23" y="53"/>
                  </a:cubicBezTo>
                  <a:cubicBezTo>
                    <a:pt x="31" y="53"/>
                    <a:pt x="42" y="45"/>
                    <a:pt x="49" y="45"/>
                  </a:cubicBezTo>
                  <a:cubicBezTo>
                    <a:pt x="57" y="45"/>
                    <a:pt x="68" y="35"/>
                    <a:pt x="76" y="30"/>
                  </a:cubicBezTo>
                  <a:cubicBezTo>
                    <a:pt x="64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7" name="Google Shape;43157;p28"/>
            <p:cNvSpPr/>
            <p:nvPr/>
          </p:nvSpPr>
          <p:spPr>
            <a:xfrm>
              <a:off x="-4875366" y="116319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49" y="1"/>
                  </a:moveTo>
                  <a:cubicBezTo>
                    <a:pt x="46" y="1"/>
                    <a:pt x="39" y="5"/>
                    <a:pt x="35" y="5"/>
                  </a:cubicBezTo>
                  <a:cubicBezTo>
                    <a:pt x="1" y="8"/>
                    <a:pt x="1" y="31"/>
                    <a:pt x="13" y="53"/>
                  </a:cubicBezTo>
                  <a:cubicBezTo>
                    <a:pt x="20" y="57"/>
                    <a:pt x="27" y="65"/>
                    <a:pt x="31" y="68"/>
                  </a:cubicBezTo>
                  <a:cubicBezTo>
                    <a:pt x="31" y="53"/>
                    <a:pt x="31" y="42"/>
                    <a:pt x="49" y="39"/>
                  </a:cubicBezTo>
                  <a:cubicBezTo>
                    <a:pt x="61" y="34"/>
                    <a:pt x="72" y="27"/>
                    <a:pt x="68" y="12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8" name="Google Shape;43158;p28"/>
            <p:cNvSpPr/>
            <p:nvPr/>
          </p:nvSpPr>
          <p:spPr>
            <a:xfrm>
              <a:off x="-5060445" y="-115173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1"/>
                  </a:moveTo>
                  <a:cubicBezTo>
                    <a:pt x="19" y="1"/>
                    <a:pt x="12" y="11"/>
                    <a:pt x="0" y="30"/>
                  </a:cubicBezTo>
                  <a:cubicBezTo>
                    <a:pt x="5" y="49"/>
                    <a:pt x="16" y="60"/>
                    <a:pt x="23" y="60"/>
                  </a:cubicBezTo>
                  <a:cubicBezTo>
                    <a:pt x="31" y="60"/>
                    <a:pt x="42" y="49"/>
                    <a:pt x="53" y="34"/>
                  </a:cubicBezTo>
                  <a:cubicBezTo>
                    <a:pt x="45" y="11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9" name="Google Shape;43159;p28"/>
            <p:cNvSpPr/>
            <p:nvPr/>
          </p:nvSpPr>
          <p:spPr>
            <a:xfrm>
              <a:off x="-4938874" y="-38057"/>
              <a:ext cx="3581" cy="2196"/>
            </a:xfrm>
            <a:custGeom>
              <a:avLst/>
              <a:gdLst/>
              <a:ahLst/>
              <a:cxnLst/>
              <a:rect l="l" t="t" r="r" b="b"/>
              <a:pathLst>
                <a:path w="75" h="46" extrusionOk="0">
                  <a:moveTo>
                    <a:pt x="53" y="1"/>
                  </a:moveTo>
                  <a:cubicBezTo>
                    <a:pt x="30" y="1"/>
                    <a:pt x="16" y="11"/>
                    <a:pt x="4" y="27"/>
                  </a:cubicBezTo>
                  <a:cubicBezTo>
                    <a:pt x="0" y="30"/>
                    <a:pt x="4" y="37"/>
                    <a:pt x="8" y="42"/>
                  </a:cubicBezTo>
                  <a:cubicBezTo>
                    <a:pt x="11" y="45"/>
                    <a:pt x="19" y="45"/>
                    <a:pt x="23" y="45"/>
                  </a:cubicBezTo>
                  <a:cubicBezTo>
                    <a:pt x="42" y="45"/>
                    <a:pt x="49" y="23"/>
                    <a:pt x="68" y="19"/>
                  </a:cubicBezTo>
                  <a:cubicBezTo>
                    <a:pt x="68" y="19"/>
                    <a:pt x="68" y="15"/>
                    <a:pt x="75" y="4"/>
                  </a:cubicBezTo>
                  <a:cubicBezTo>
                    <a:pt x="64" y="4"/>
                    <a:pt x="5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0" name="Google Shape;43160;p28"/>
            <p:cNvSpPr/>
            <p:nvPr/>
          </p:nvSpPr>
          <p:spPr>
            <a:xfrm>
              <a:off x="-4878566" y="-3438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9" y="1"/>
                  </a:moveTo>
                  <a:cubicBezTo>
                    <a:pt x="42" y="1"/>
                    <a:pt x="35" y="8"/>
                    <a:pt x="27" y="19"/>
                  </a:cubicBezTo>
                  <a:cubicBezTo>
                    <a:pt x="23" y="30"/>
                    <a:pt x="12" y="38"/>
                    <a:pt x="1" y="45"/>
                  </a:cubicBezTo>
                  <a:cubicBezTo>
                    <a:pt x="9" y="49"/>
                    <a:pt x="12" y="53"/>
                    <a:pt x="20" y="53"/>
                  </a:cubicBezTo>
                  <a:cubicBezTo>
                    <a:pt x="23" y="53"/>
                    <a:pt x="31" y="49"/>
                    <a:pt x="35" y="49"/>
                  </a:cubicBezTo>
                  <a:cubicBezTo>
                    <a:pt x="42" y="45"/>
                    <a:pt x="46" y="45"/>
                    <a:pt x="54" y="45"/>
                  </a:cubicBezTo>
                  <a:lnTo>
                    <a:pt x="61" y="45"/>
                  </a:lnTo>
                  <a:cubicBezTo>
                    <a:pt x="68" y="30"/>
                    <a:pt x="80" y="16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1" name="Google Shape;43161;p28"/>
            <p:cNvSpPr/>
            <p:nvPr/>
          </p:nvSpPr>
          <p:spPr>
            <a:xfrm>
              <a:off x="-5031700" y="-22873"/>
              <a:ext cx="5061" cy="2197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26" y="0"/>
                  </a:moveTo>
                  <a:cubicBezTo>
                    <a:pt x="38" y="15"/>
                    <a:pt x="0" y="38"/>
                    <a:pt x="38" y="45"/>
                  </a:cubicBezTo>
                  <a:cubicBezTo>
                    <a:pt x="49" y="11"/>
                    <a:pt x="94" y="33"/>
                    <a:pt x="105" y="4"/>
                  </a:cubicBezTo>
                  <a:cubicBezTo>
                    <a:pt x="90" y="0"/>
                    <a:pt x="71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2" name="Google Shape;43162;p28"/>
            <p:cNvSpPr/>
            <p:nvPr/>
          </p:nvSpPr>
          <p:spPr>
            <a:xfrm>
              <a:off x="-5063119" y="51904"/>
              <a:ext cx="2722" cy="2197"/>
            </a:xfrm>
            <a:custGeom>
              <a:avLst/>
              <a:gdLst/>
              <a:ahLst/>
              <a:cxnLst/>
              <a:rect l="l" t="t" r="r" b="b"/>
              <a:pathLst>
                <a:path w="57" h="46" extrusionOk="0">
                  <a:moveTo>
                    <a:pt x="34" y="1"/>
                  </a:moveTo>
                  <a:cubicBezTo>
                    <a:pt x="27" y="1"/>
                    <a:pt x="16" y="4"/>
                    <a:pt x="12" y="8"/>
                  </a:cubicBezTo>
                  <a:cubicBezTo>
                    <a:pt x="1" y="15"/>
                    <a:pt x="1" y="23"/>
                    <a:pt x="8" y="30"/>
                  </a:cubicBezTo>
                  <a:cubicBezTo>
                    <a:pt x="16" y="37"/>
                    <a:pt x="23" y="45"/>
                    <a:pt x="34" y="45"/>
                  </a:cubicBezTo>
                  <a:cubicBezTo>
                    <a:pt x="38" y="45"/>
                    <a:pt x="42" y="42"/>
                    <a:pt x="49" y="37"/>
                  </a:cubicBezTo>
                  <a:cubicBezTo>
                    <a:pt x="53" y="27"/>
                    <a:pt x="56" y="19"/>
                    <a:pt x="49" y="8"/>
                  </a:cubicBezTo>
                  <a:cubicBezTo>
                    <a:pt x="46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3" name="Google Shape;43163;p28"/>
            <p:cNvSpPr/>
            <p:nvPr/>
          </p:nvSpPr>
          <p:spPr>
            <a:xfrm>
              <a:off x="-5082219" y="8652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75" y="1"/>
                  </a:moveTo>
                  <a:lnTo>
                    <a:pt x="75" y="1"/>
                  </a:lnTo>
                  <a:cubicBezTo>
                    <a:pt x="72" y="8"/>
                    <a:pt x="64" y="12"/>
                    <a:pt x="61" y="16"/>
                  </a:cubicBezTo>
                  <a:cubicBezTo>
                    <a:pt x="45" y="35"/>
                    <a:pt x="23" y="42"/>
                    <a:pt x="1" y="45"/>
                  </a:cubicBezTo>
                  <a:cubicBezTo>
                    <a:pt x="4" y="61"/>
                    <a:pt x="12" y="68"/>
                    <a:pt x="19" y="68"/>
                  </a:cubicBezTo>
                  <a:cubicBezTo>
                    <a:pt x="27" y="68"/>
                    <a:pt x="38" y="64"/>
                    <a:pt x="45" y="61"/>
                  </a:cubicBezTo>
                  <a:cubicBezTo>
                    <a:pt x="68" y="49"/>
                    <a:pt x="94" y="35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4" name="Google Shape;43164;p28"/>
            <p:cNvSpPr/>
            <p:nvPr/>
          </p:nvSpPr>
          <p:spPr>
            <a:xfrm>
              <a:off x="-5126627" y="215209"/>
              <a:ext cx="3438" cy="2005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23" y="1"/>
                  </a:moveTo>
                  <a:cubicBezTo>
                    <a:pt x="7" y="1"/>
                    <a:pt x="0" y="9"/>
                    <a:pt x="4" y="23"/>
                  </a:cubicBezTo>
                  <a:cubicBezTo>
                    <a:pt x="18" y="35"/>
                    <a:pt x="33" y="42"/>
                    <a:pt x="52" y="42"/>
                  </a:cubicBezTo>
                  <a:cubicBezTo>
                    <a:pt x="60" y="42"/>
                    <a:pt x="63" y="38"/>
                    <a:pt x="71" y="38"/>
                  </a:cubicBezTo>
                  <a:cubicBezTo>
                    <a:pt x="63" y="12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5" name="Google Shape;43165;p28"/>
            <p:cNvSpPr/>
            <p:nvPr/>
          </p:nvSpPr>
          <p:spPr>
            <a:xfrm>
              <a:off x="-5023153" y="201457"/>
              <a:ext cx="3104" cy="2196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49" y="1"/>
                  </a:moveTo>
                  <a:cubicBezTo>
                    <a:pt x="35" y="1"/>
                    <a:pt x="20" y="9"/>
                    <a:pt x="9" y="19"/>
                  </a:cubicBezTo>
                  <a:cubicBezTo>
                    <a:pt x="1" y="28"/>
                    <a:pt x="4" y="38"/>
                    <a:pt x="16" y="42"/>
                  </a:cubicBezTo>
                  <a:cubicBezTo>
                    <a:pt x="20" y="45"/>
                    <a:pt x="27" y="45"/>
                    <a:pt x="31" y="45"/>
                  </a:cubicBezTo>
                  <a:cubicBezTo>
                    <a:pt x="42" y="45"/>
                    <a:pt x="54" y="42"/>
                    <a:pt x="57" y="28"/>
                  </a:cubicBezTo>
                  <a:cubicBezTo>
                    <a:pt x="61" y="19"/>
                    <a:pt x="65" y="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6" name="Google Shape;43166;p28"/>
            <p:cNvSpPr/>
            <p:nvPr/>
          </p:nvSpPr>
          <p:spPr>
            <a:xfrm>
              <a:off x="-5145918" y="246103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34" y="0"/>
                  </a:moveTo>
                  <a:cubicBezTo>
                    <a:pt x="8" y="0"/>
                    <a:pt x="8" y="19"/>
                    <a:pt x="11" y="38"/>
                  </a:cubicBezTo>
                  <a:cubicBezTo>
                    <a:pt x="11" y="45"/>
                    <a:pt x="4" y="49"/>
                    <a:pt x="1" y="57"/>
                  </a:cubicBezTo>
                  <a:cubicBezTo>
                    <a:pt x="11" y="57"/>
                    <a:pt x="23" y="61"/>
                    <a:pt x="34" y="61"/>
                  </a:cubicBezTo>
                  <a:cubicBezTo>
                    <a:pt x="41" y="52"/>
                    <a:pt x="49" y="45"/>
                    <a:pt x="56" y="38"/>
                  </a:cubicBezTo>
                  <a:cubicBezTo>
                    <a:pt x="41" y="30"/>
                    <a:pt x="68" y="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7" name="Google Shape;43167;p28"/>
            <p:cNvSpPr/>
            <p:nvPr/>
          </p:nvSpPr>
          <p:spPr>
            <a:xfrm>
              <a:off x="-4960314" y="19243"/>
              <a:ext cx="3295" cy="3820"/>
            </a:xfrm>
            <a:custGeom>
              <a:avLst/>
              <a:gdLst/>
              <a:ahLst/>
              <a:cxnLst/>
              <a:rect l="l" t="t" r="r" b="b"/>
              <a:pathLst>
                <a:path w="69" h="80" extrusionOk="0">
                  <a:moveTo>
                    <a:pt x="49" y="0"/>
                  </a:moveTo>
                  <a:lnTo>
                    <a:pt x="49" y="0"/>
                  </a:lnTo>
                  <a:cubicBezTo>
                    <a:pt x="31" y="23"/>
                    <a:pt x="1" y="45"/>
                    <a:pt x="31" y="79"/>
                  </a:cubicBezTo>
                  <a:cubicBezTo>
                    <a:pt x="68" y="60"/>
                    <a:pt x="68" y="3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8" name="Google Shape;43168;p28"/>
            <p:cNvSpPr/>
            <p:nvPr/>
          </p:nvSpPr>
          <p:spPr>
            <a:xfrm>
              <a:off x="-5051898" y="-20724"/>
              <a:ext cx="3295" cy="2674"/>
            </a:xfrm>
            <a:custGeom>
              <a:avLst/>
              <a:gdLst/>
              <a:ahLst/>
              <a:cxnLst/>
              <a:rect l="l" t="t" r="r" b="b"/>
              <a:pathLst>
                <a:path w="69" h="56" extrusionOk="0">
                  <a:moveTo>
                    <a:pt x="38" y="0"/>
                  </a:moveTo>
                  <a:cubicBezTo>
                    <a:pt x="35" y="19"/>
                    <a:pt x="16" y="19"/>
                    <a:pt x="1" y="22"/>
                  </a:cubicBezTo>
                  <a:cubicBezTo>
                    <a:pt x="12" y="45"/>
                    <a:pt x="23" y="56"/>
                    <a:pt x="38" y="56"/>
                  </a:cubicBezTo>
                  <a:cubicBezTo>
                    <a:pt x="46" y="56"/>
                    <a:pt x="57" y="52"/>
                    <a:pt x="68" y="45"/>
                  </a:cubicBezTo>
                  <a:cubicBezTo>
                    <a:pt x="65" y="26"/>
                    <a:pt x="61" y="11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9" name="Google Shape;43169;p28"/>
            <p:cNvSpPr/>
            <p:nvPr/>
          </p:nvSpPr>
          <p:spPr>
            <a:xfrm>
              <a:off x="-4913328" y="120282"/>
              <a:ext cx="4297" cy="2865"/>
            </a:xfrm>
            <a:custGeom>
              <a:avLst/>
              <a:gdLst/>
              <a:ahLst/>
              <a:cxnLst/>
              <a:rect l="l" t="t" r="r" b="b"/>
              <a:pathLst>
                <a:path w="90" h="60" extrusionOk="0">
                  <a:moveTo>
                    <a:pt x="64" y="0"/>
                  </a:moveTo>
                  <a:lnTo>
                    <a:pt x="64" y="0"/>
                  </a:lnTo>
                  <a:cubicBezTo>
                    <a:pt x="56" y="8"/>
                    <a:pt x="49" y="15"/>
                    <a:pt x="37" y="15"/>
                  </a:cubicBezTo>
                  <a:lnTo>
                    <a:pt x="30" y="15"/>
                  </a:lnTo>
                  <a:cubicBezTo>
                    <a:pt x="19" y="27"/>
                    <a:pt x="11" y="41"/>
                    <a:pt x="0" y="53"/>
                  </a:cubicBezTo>
                  <a:cubicBezTo>
                    <a:pt x="4" y="56"/>
                    <a:pt x="7" y="56"/>
                    <a:pt x="15" y="60"/>
                  </a:cubicBezTo>
                  <a:cubicBezTo>
                    <a:pt x="19" y="56"/>
                    <a:pt x="26" y="49"/>
                    <a:pt x="30" y="49"/>
                  </a:cubicBezTo>
                  <a:cubicBezTo>
                    <a:pt x="45" y="53"/>
                    <a:pt x="52" y="53"/>
                    <a:pt x="59" y="53"/>
                  </a:cubicBezTo>
                  <a:cubicBezTo>
                    <a:pt x="90" y="53"/>
                    <a:pt x="71" y="27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0" name="Google Shape;43170;p28"/>
            <p:cNvSpPr/>
            <p:nvPr/>
          </p:nvSpPr>
          <p:spPr>
            <a:xfrm>
              <a:off x="-4992975" y="-154949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8" y="0"/>
                  </a:moveTo>
                  <a:cubicBezTo>
                    <a:pt x="27" y="0"/>
                    <a:pt x="16" y="11"/>
                    <a:pt x="5" y="18"/>
                  </a:cubicBezTo>
                  <a:cubicBezTo>
                    <a:pt x="0" y="23"/>
                    <a:pt x="0" y="26"/>
                    <a:pt x="5" y="33"/>
                  </a:cubicBezTo>
                  <a:cubicBezTo>
                    <a:pt x="12" y="41"/>
                    <a:pt x="23" y="49"/>
                    <a:pt x="34" y="49"/>
                  </a:cubicBezTo>
                  <a:cubicBezTo>
                    <a:pt x="38" y="49"/>
                    <a:pt x="45" y="45"/>
                    <a:pt x="53" y="37"/>
                  </a:cubicBezTo>
                  <a:cubicBezTo>
                    <a:pt x="61" y="26"/>
                    <a:pt x="61" y="11"/>
                    <a:pt x="50" y="4"/>
                  </a:cubicBezTo>
                  <a:cubicBezTo>
                    <a:pt x="45" y="0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1" name="Google Shape;43171;p28"/>
            <p:cNvSpPr/>
            <p:nvPr/>
          </p:nvSpPr>
          <p:spPr>
            <a:xfrm>
              <a:off x="-5157187" y="24973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27" y="0"/>
                  </a:moveTo>
                  <a:cubicBezTo>
                    <a:pt x="19" y="0"/>
                    <a:pt x="8" y="4"/>
                    <a:pt x="1" y="11"/>
                  </a:cubicBezTo>
                  <a:cubicBezTo>
                    <a:pt x="8" y="23"/>
                    <a:pt x="16" y="37"/>
                    <a:pt x="27" y="45"/>
                  </a:cubicBezTo>
                  <a:cubicBezTo>
                    <a:pt x="35" y="52"/>
                    <a:pt x="42" y="52"/>
                    <a:pt x="49" y="52"/>
                  </a:cubicBezTo>
                  <a:cubicBezTo>
                    <a:pt x="61" y="52"/>
                    <a:pt x="64" y="45"/>
                    <a:pt x="64" y="26"/>
                  </a:cubicBezTo>
                  <a:cubicBezTo>
                    <a:pt x="53" y="11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2" name="Google Shape;43172;p28"/>
            <p:cNvSpPr/>
            <p:nvPr/>
          </p:nvSpPr>
          <p:spPr>
            <a:xfrm>
              <a:off x="-5149690" y="6207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2" y="0"/>
                  </a:moveTo>
                  <a:cubicBezTo>
                    <a:pt x="45" y="12"/>
                    <a:pt x="1" y="12"/>
                    <a:pt x="30" y="60"/>
                  </a:cubicBezTo>
                  <a:cubicBezTo>
                    <a:pt x="61" y="52"/>
                    <a:pt x="75" y="3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3" name="Google Shape;43173;p28"/>
            <p:cNvSpPr/>
            <p:nvPr/>
          </p:nvSpPr>
          <p:spPr>
            <a:xfrm>
              <a:off x="-5027259" y="98842"/>
              <a:ext cx="3486" cy="2531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57" y="1"/>
                  </a:moveTo>
                  <a:cubicBezTo>
                    <a:pt x="46" y="15"/>
                    <a:pt x="35" y="15"/>
                    <a:pt x="23" y="15"/>
                  </a:cubicBezTo>
                  <a:lnTo>
                    <a:pt x="1" y="15"/>
                  </a:lnTo>
                  <a:cubicBezTo>
                    <a:pt x="20" y="41"/>
                    <a:pt x="31" y="53"/>
                    <a:pt x="38" y="53"/>
                  </a:cubicBezTo>
                  <a:cubicBezTo>
                    <a:pt x="46" y="53"/>
                    <a:pt x="57" y="41"/>
                    <a:pt x="72" y="23"/>
                  </a:cubicBezTo>
                  <a:cubicBezTo>
                    <a:pt x="68" y="15"/>
                    <a:pt x="61" y="8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4" name="Google Shape;43174;p28"/>
            <p:cNvSpPr/>
            <p:nvPr/>
          </p:nvSpPr>
          <p:spPr>
            <a:xfrm>
              <a:off x="-5168074" y="160249"/>
              <a:ext cx="3295" cy="4154"/>
            </a:xfrm>
            <a:custGeom>
              <a:avLst/>
              <a:gdLst/>
              <a:ahLst/>
              <a:cxnLst/>
              <a:rect l="l" t="t" r="r" b="b"/>
              <a:pathLst>
                <a:path w="69" h="87" extrusionOk="0">
                  <a:moveTo>
                    <a:pt x="1" y="1"/>
                  </a:moveTo>
                  <a:cubicBezTo>
                    <a:pt x="30" y="19"/>
                    <a:pt x="49" y="49"/>
                    <a:pt x="53" y="87"/>
                  </a:cubicBezTo>
                  <a:cubicBezTo>
                    <a:pt x="68" y="27"/>
                    <a:pt x="61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5" name="Google Shape;43175;p28"/>
            <p:cNvSpPr/>
            <p:nvPr/>
          </p:nvSpPr>
          <p:spPr>
            <a:xfrm>
              <a:off x="-5263049" y="-225142"/>
              <a:ext cx="2388" cy="2770"/>
            </a:xfrm>
            <a:custGeom>
              <a:avLst/>
              <a:gdLst/>
              <a:ahLst/>
              <a:cxnLst/>
              <a:rect l="l" t="t" r="r" b="b"/>
              <a:pathLst>
                <a:path w="50" h="58" extrusionOk="0">
                  <a:moveTo>
                    <a:pt x="23" y="1"/>
                  </a:moveTo>
                  <a:cubicBezTo>
                    <a:pt x="20" y="1"/>
                    <a:pt x="16" y="4"/>
                    <a:pt x="16" y="4"/>
                  </a:cubicBezTo>
                  <a:cubicBezTo>
                    <a:pt x="1" y="20"/>
                    <a:pt x="1" y="35"/>
                    <a:pt x="9" y="49"/>
                  </a:cubicBezTo>
                  <a:cubicBezTo>
                    <a:pt x="12" y="53"/>
                    <a:pt x="16" y="57"/>
                    <a:pt x="23" y="57"/>
                  </a:cubicBezTo>
                  <a:cubicBezTo>
                    <a:pt x="27" y="57"/>
                    <a:pt x="31" y="53"/>
                    <a:pt x="35" y="49"/>
                  </a:cubicBezTo>
                  <a:cubicBezTo>
                    <a:pt x="49" y="35"/>
                    <a:pt x="38" y="23"/>
                    <a:pt x="35" y="8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6" name="Google Shape;43176;p28"/>
            <p:cNvSpPr/>
            <p:nvPr/>
          </p:nvSpPr>
          <p:spPr>
            <a:xfrm>
              <a:off x="-5294086" y="-1628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2"/>
                    <a:pt x="12" y="19"/>
                    <a:pt x="16" y="26"/>
                  </a:cubicBezTo>
                  <a:lnTo>
                    <a:pt x="16" y="42"/>
                  </a:lnTo>
                  <a:cubicBezTo>
                    <a:pt x="23" y="49"/>
                    <a:pt x="34" y="64"/>
                    <a:pt x="42" y="64"/>
                  </a:cubicBezTo>
                  <a:cubicBezTo>
                    <a:pt x="49" y="64"/>
                    <a:pt x="53" y="57"/>
                    <a:pt x="60" y="38"/>
                  </a:cubicBezTo>
                  <a:cubicBezTo>
                    <a:pt x="38" y="26"/>
                    <a:pt x="26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7" name="Google Shape;43177;p28"/>
            <p:cNvSpPr/>
            <p:nvPr/>
          </p:nvSpPr>
          <p:spPr>
            <a:xfrm>
              <a:off x="-5184118" y="-61120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71" y="1"/>
                  </a:moveTo>
                  <a:lnTo>
                    <a:pt x="71" y="1"/>
                  </a:lnTo>
                  <a:cubicBezTo>
                    <a:pt x="56" y="31"/>
                    <a:pt x="23" y="31"/>
                    <a:pt x="0" y="46"/>
                  </a:cubicBezTo>
                  <a:cubicBezTo>
                    <a:pt x="23" y="49"/>
                    <a:pt x="38" y="54"/>
                    <a:pt x="49" y="54"/>
                  </a:cubicBezTo>
                  <a:cubicBezTo>
                    <a:pt x="71" y="54"/>
                    <a:pt x="75" y="39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8" name="Google Shape;43178;p28"/>
            <p:cNvSpPr/>
            <p:nvPr/>
          </p:nvSpPr>
          <p:spPr>
            <a:xfrm>
              <a:off x="-5119846" y="-230155"/>
              <a:ext cx="3247" cy="1862"/>
            </a:xfrm>
            <a:custGeom>
              <a:avLst/>
              <a:gdLst/>
              <a:ahLst/>
              <a:cxnLst/>
              <a:rect l="l" t="t" r="r" b="b"/>
              <a:pathLst>
                <a:path w="68" h="39" extrusionOk="0">
                  <a:moveTo>
                    <a:pt x="19" y="1"/>
                  </a:moveTo>
                  <a:cubicBezTo>
                    <a:pt x="11" y="1"/>
                    <a:pt x="7" y="5"/>
                    <a:pt x="4" y="9"/>
                  </a:cubicBezTo>
                  <a:cubicBezTo>
                    <a:pt x="0" y="23"/>
                    <a:pt x="7" y="31"/>
                    <a:pt x="22" y="38"/>
                  </a:cubicBezTo>
                  <a:lnTo>
                    <a:pt x="48" y="38"/>
                  </a:lnTo>
                  <a:cubicBezTo>
                    <a:pt x="60" y="38"/>
                    <a:pt x="67" y="35"/>
                    <a:pt x="64" y="16"/>
                  </a:cubicBezTo>
                  <a:cubicBezTo>
                    <a:pt x="64" y="5"/>
                    <a:pt x="60" y="1"/>
                    <a:pt x="52" y="1"/>
                  </a:cubicBezTo>
                  <a:cubicBezTo>
                    <a:pt x="52" y="1"/>
                    <a:pt x="48" y="5"/>
                    <a:pt x="45" y="5"/>
                  </a:cubicBezTo>
                  <a:lnTo>
                    <a:pt x="30" y="5"/>
                  </a:lnTo>
                  <a:cubicBezTo>
                    <a:pt x="26" y="5"/>
                    <a:pt x="22" y="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9" name="Google Shape;43179;p28"/>
            <p:cNvSpPr/>
            <p:nvPr/>
          </p:nvSpPr>
          <p:spPr>
            <a:xfrm>
              <a:off x="-5133789" y="228961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42" y="1"/>
                  </a:moveTo>
                  <a:cubicBezTo>
                    <a:pt x="34" y="12"/>
                    <a:pt x="42" y="42"/>
                    <a:pt x="26" y="42"/>
                  </a:cubicBezTo>
                  <a:cubicBezTo>
                    <a:pt x="23" y="42"/>
                    <a:pt x="11" y="38"/>
                    <a:pt x="0" y="27"/>
                  </a:cubicBezTo>
                  <a:lnTo>
                    <a:pt x="0" y="27"/>
                  </a:lnTo>
                  <a:cubicBezTo>
                    <a:pt x="0" y="49"/>
                    <a:pt x="11" y="64"/>
                    <a:pt x="34" y="64"/>
                  </a:cubicBezTo>
                  <a:cubicBezTo>
                    <a:pt x="64" y="64"/>
                    <a:pt x="56" y="35"/>
                    <a:pt x="64" y="19"/>
                  </a:cubicBezTo>
                  <a:cubicBezTo>
                    <a:pt x="56" y="12"/>
                    <a:pt x="49" y="4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0" name="Google Shape;43180;p28"/>
            <p:cNvSpPr/>
            <p:nvPr/>
          </p:nvSpPr>
          <p:spPr>
            <a:xfrm>
              <a:off x="-5158094" y="-127827"/>
              <a:ext cx="2196" cy="2674"/>
            </a:xfrm>
            <a:custGeom>
              <a:avLst/>
              <a:gdLst/>
              <a:ahLst/>
              <a:cxnLst/>
              <a:rect l="l" t="t" r="r" b="b"/>
              <a:pathLst>
                <a:path w="46" h="56" extrusionOk="0">
                  <a:moveTo>
                    <a:pt x="31" y="0"/>
                  </a:moveTo>
                  <a:cubicBezTo>
                    <a:pt x="4" y="11"/>
                    <a:pt x="1" y="26"/>
                    <a:pt x="9" y="49"/>
                  </a:cubicBezTo>
                  <a:cubicBezTo>
                    <a:pt x="9" y="52"/>
                    <a:pt x="16" y="56"/>
                    <a:pt x="20" y="56"/>
                  </a:cubicBezTo>
                  <a:lnTo>
                    <a:pt x="27" y="56"/>
                  </a:lnTo>
                  <a:cubicBezTo>
                    <a:pt x="38" y="41"/>
                    <a:pt x="46" y="23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1" name="Google Shape;43181;p28"/>
            <p:cNvSpPr/>
            <p:nvPr/>
          </p:nvSpPr>
          <p:spPr>
            <a:xfrm>
              <a:off x="-5357785" y="16024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1" y="1"/>
                    <a:pt x="7" y="4"/>
                    <a:pt x="0" y="11"/>
                  </a:cubicBezTo>
                  <a:cubicBezTo>
                    <a:pt x="15" y="27"/>
                    <a:pt x="7" y="53"/>
                    <a:pt x="33" y="53"/>
                  </a:cubicBezTo>
                  <a:cubicBezTo>
                    <a:pt x="56" y="53"/>
                    <a:pt x="45" y="34"/>
                    <a:pt x="49" y="19"/>
                  </a:cubicBezTo>
                  <a:cubicBezTo>
                    <a:pt x="37" y="16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2" name="Google Shape;43182;p28"/>
            <p:cNvSpPr/>
            <p:nvPr/>
          </p:nvSpPr>
          <p:spPr>
            <a:xfrm>
              <a:off x="-5016133" y="-126586"/>
              <a:ext cx="2531" cy="4870"/>
            </a:xfrm>
            <a:custGeom>
              <a:avLst/>
              <a:gdLst/>
              <a:ahLst/>
              <a:cxnLst/>
              <a:rect l="l" t="t" r="r" b="b"/>
              <a:pathLst>
                <a:path w="53" h="102" extrusionOk="0">
                  <a:moveTo>
                    <a:pt x="33" y="0"/>
                  </a:moveTo>
                  <a:cubicBezTo>
                    <a:pt x="11" y="30"/>
                    <a:pt x="0" y="64"/>
                    <a:pt x="7" y="102"/>
                  </a:cubicBezTo>
                  <a:cubicBezTo>
                    <a:pt x="22" y="67"/>
                    <a:pt x="52" y="41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3" name="Google Shape;43183;p28"/>
            <p:cNvSpPr/>
            <p:nvPr/>
          </p:nvSpPr>
          <p:spPr>
            <a:xfrm>
              <a:off x="-4996365" y="-1506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7" y="1"/>
                  </a:moveTo>
                  <a:cubicBezTo>
                    <a:pt x="19" y="1"/>
                    <a:pt x="9" y="5"/>
                    <a:pt x="1" y="5"/>
                  </a:cubicBezTo>
                  <a:cubicBezTo>
                    <a:pt x="16" y="19"/>
                    <a:pt x="45" y="27"/>
                    <a:pt x="38" y="57"/>
                  </a:cubicBezTo>
                  <a:cubicBezTo>
                    <a:pt x="45" y="60"/>
                    <a:pt x="53" y="64"/>
                    <a:pt x="61" y="64"/>
                  </a:cubicBezTo>
                  <a:cubicBezTo>
                    <a:pt x="64" y="64"/>
                    <a:pt x="68" y="64"/>
                    <a:pt x="71" y="60"/>
                  </a:cubicBezTo>
                  <a:cubicBezTo>
                    <a:pt x="64" y="46"/>
                    <a:pt x="64" y="34"/>
                    <a:pt x="71" y="19"/>
                  </a:cubicBezTo>
                  <a:cubicBezTo>
                    <a:pt x="57" y="8"/>
                    <a:pt x="42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4" name="Google Shape;43184;p28"/>
            <p:cNvSpPr/>
            <p:nvPr/>
          </p:nvSpPr>
          <p:spPr>
            <a:xfrm>
              <a:off x="-4969195" y="116319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30" y="1"/>
                  </a:moveTo>
                  <a:cubicBezTo>
                    <a:pt x="23" y="1"/>
                    <a:pt x="11" y="12"/>
                    <a:pt x="0" y="23"/>
                  </a:cubicBezTo>
                  <a:cubicBezTo>
                    <a:pt x="4" y="42"/>
                    <a:pt x="60" y="20"/>
                    <a:pt x="30" y="65"/>
                  </a:cubicBezTo>
                  <a:cubicBezTo>
                    <a:pt x="63" y="61"/>
                    <a:pt x="68" y="42"/>
                    <a:pt x="52" y="20"/>
                  </a:cubicBezTo>
                  <a:cubicBezTo>
                    <a:pt x="45" y="8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5" name="Google Shape;43185;p28"/>
            <p:cNvSpPr/>
            <p:nvPr/>
          </p:nvSpPr>
          <p:spPr>
            <a:xfrm>
              <a:off x="-4932810" y="134559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4" y="0"/>
                  </a:moveTo>
                  <a:lnTo>
                    <a:pt x="34" y="0"/>
                  </a:lnTo>
                  <a:cubicBezTo>
                    <a:pt x="23" y="4"/>
                    <a:pt x="12" y="11"/>
                    <a:pt x="1" y="15"/>
                  </a:cubicBezTo>
                  <a:cubicBezTo>
                    <a:pt x="27" y="26"/>
                    <a:pt x="15" y="56"/>
                    <a:pt x="30" y="75"/>
                  </a:cubicBezTo>
                  <a:cubicBezTo>
                    <a:pt x="53" y="49"/>
                    <a:pt x="64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6" name="Google Shape;43186;p28"/>
            <p:cNvSpPr/>
            <p:nvPr/>
          </p:nvSpPr>
          <p:spPr>
            <a:xfrm>
              <a:off x="-5052376" y="-93208"/>
              <a:ext cx="2149" cy="3056"/>
            </a:xfrm>
            <a:custGeom>
              <a:avLst/>
              <a:gdLst/>
              <a:ahLst/>
              <a:cxnLst/>
              <a:rect l="l" t="t" r="r" b="b"/>
              <a:pathLst>
                <a:path w="45" h="64" extrusionOk="0">
                  <a:moveTo>
                    <a:pt x="0" y="0"/>
                  </a:moveTo>
                  <a:cubicBezTo>
                    <a:pt x="0" y="26"/>
                    <a:pt x="4" y="45"/>
                    <a:pt x="4" y="64"/>
                  </a:cubicBezTo>
                  <a:lnTo>
                    <a:pt x="7" y="64"/>
                  </a:lnTo>
                  <a:cubicBezTo>
                    <a:pt x="26" y="64"/>
                    <a:pt x="41" y="57"/>
                    <a:pt x="45" y="38"/>
                  </a:cubicBezTo>
                  <a:cubicBezTo>
                    <a:pt x="33" y="26"/>
                    <a:pt x="19" y="1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7" name="Google Shape;43187;p28"/>
            <p:cNvSpPr/>
            <p:nvPr/>
          </p:nvSpPr>
          <p:spPr>
            <a:xfrm>
              <a:off x="-5059395" y="-93734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1" y="0"/>
                  </a:moveTo>
                  <a:cubicBezTo>
                    <a:pt x="23" y="15"/>
                    <a:pt x="1" y="26"/>
                    <a:pt x="9" y="52"/>
                  </a:cubicBezTo>
                  <a:lnTo>
                    <a:pt x="12" y="52"/>
                  </a:lnTo>
                  <a:cubicBezTo>
                    <a:pt x="16" y="52"/>
                    <a:pt x="23" y="49"/>
                    <a:pt x="31" y="45"/>
                  </a:cubicBezTo>
                  <a:cubicBezTo>
                    <a:pt x="35" y="42"/>
                    <a:pt x="42" y="34"/>
                    <a:pt x="50" y="34"/>
                  </a:cubicBezTo>
                  <a:cubicBezTo>
                    <a:pt x="54" y="34"/>
                    <a:pt x="61" y="37"/>
                    <a:pt x="65" y="49"/>
                  </a:cubicBezTo>
                  <a:lnTo>
                    <a:pt x="76" y="37"/>
                  </a:lnTo>
                  <a:cubicBezTo>
                    <a:pt x="68" y="30"/>
                    <a:pt x="57" y="19"/>
                    <a:pt x="46" y="7"/>
                  </a:cubicBezTo>
                  <a:cubicBezTo>
                    <a:pt x="42" y="4"/>
                    <a:pt x="38" y="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8" name="Google Shape;43188;p28"/>
            <p:cNvSpPr/>
            <p:nvPr/>
          </p:nvSpPr>
          <p:spPr>
            <a:xfrm>
              <a:off x="-5091865" y="32804"/>
              <a:ext cx="1862" cy="4345"/>
            </a:xfrm>
            <a:custGeom>
              <a:avLst/>
              <a:gdLst/>
              <a:ahLst/>
              <a:cxnLst/>
              <a:rect l="l" t="t" r="r" b="b"/>
              <a:pathLst>
                <a:path w="39" h="91" extrusionOk="0">
                  <a:moveTo>
                    <a:pt x="1" y="1"/>
                  </a:moveTo>
                  <a:cubicBezTo>
                    <a:pt x="4" y="30"/>
                    <a:pt x="1" y="64"/>
                    <a:pt x="12" y="90"/>
                  </a:cubicBezTo>
                  <a:cubicBezTo>
                    <a:pt x="38" y="61"/>
                    <a:pt x="35" y="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9" name="Google Shape;43189;p28"/>
            <p:cNvSpPr/>
            <p:nvPr/>
          </p:nvSpPr>
          <p:spPr>
            <a:xfrm>
              <a:off x="-5070616" y="180447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34" y="0"/>
                  </a:moveTo>
                  <a:lnTo>
                    <a:pt x="34" y="0"/>
                  </a:lnTo>
                  <a:cubicBezTo>
                    <a:pt x="1" y="37"/>
                    <a:pt x="1" y="37"/>
                    <a:pt x="42" y="52"/>
                  </a:cubicBezTo>
                  <a:cubicBezTo>
                    <a:pt x="46" y="49"/>
                    <a:pt x="46" y="45"/>
                    <a:pt x="49" y="41"/>
                  </a:cubicBezTo>
                  <a:cubicBezTo>
                    <a:pt x="42" y="26"/>
                    <a:pt x="49" y="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0" name="Google Shape;43190;p28"/>
            <p:cNvSpPr/>
            <p:nvPr/>
          </p:nvSpPr>
          <p:spPr>
            <a:xfrm>
              <a:off x="-5053474" y="61884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9" y="1"/>
                  </a:moveTo>
                  <a:cubicBezTo>
                    <a:pt x="42" y="1"/>
                    <a:pt x="34" y="1"/>
                    <a:pt x="23" y="4"/>
                  </a:cubicBezTo>
                  <a:cubicBezTo>
                    <a:pt x="1" y="35"/>
                    <a:pt x="42" y="49"/>
                    <a:pt x="45" y="72"/>
                  </a:cubicBezTo>
                  <a:cubicBezTo>
                    <a:pt x="71" y="49"/>
                    <a:pt x="53" y="23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1" name="Google Shape;43191;p28"/>
            <p:cNvSpPr/>
            <p:nvPr/>
          </p:nvSpPr>
          <p:spPr>
            <a:xfrm>
              <a:off x="-5076680" y="59019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57" y="1"/>
                  </a:moveTo>
                  <a:cubicBezTo>
                    <a:pt x="49" y="1"/>
                    <a:pt x="38" y="9"/>
                    <a:pt x="31" y="12"/>
                  </a:cubicBezTo>
                  <a:cubicBezTo>
                    <a:pt x="19" y="12"/>
                    <a:pt x="16" y="23"/>
                    <a:pt x="8" y="27"/>
                  </a:cubicBezTo>
                  <a:cubicBezTo>
                    <a:pt x="0" y="35"/>
                    <a:pt x="4" y="42"/>
                    <a:pt x="8" y="50"/>
                  </a:cubicBezTo>
                  <a:cubicBezTo>
                    <a:pt x="19" y="45"/>
                    <a:pt x="31" y="42"/>
                    <a:pt x="38" y="35"/>
                  </a:cubicBezTo>
                  <a:cubicBezTo>
                    <a:pt x="49" y="27"/>
                    <a:pt x="76" y="27"/>
                    <a:pt x="68" y="9"/>
                  </a:cubicBezTo>
                  <a:cubicBezTo>
                    <a:pt x="64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2" name="Google Shape;43192;p28"/>
            <p:cNvSpPr/>
            <p:nvPr/>
          </p:nvSpPr>
          <p:spPr>
            <a:xfrm>
              <a:off x="-5370152" y="146688"/>
              <a:ext cx="4345" cy="2006"/>
            </a:xfrm>
            <a:custGeom>
              <a:avLst/>
              <a:gdLst/>
              <a:ahLst/>
              <a:cxnLst/>
              <a:rect l="l" t="t" r="r" b="b"/>
              <a:pathLst>
                <a:path w="91" h="42" extrusionOk="0">
                  <a:moveTo>
                    <a:pt x="61" y="0"/>
                  </a:moveTo>
                  <a:cubicBezTo>
                    <a:pt x="42" y="0"/>
                    <a:pt x="23" y="12"/>
                    <a:pt x="1" y="19"/>
                  </a:cubicBezTo>
                  <a:cubicBezTo>
                    <a:pt x="13" y="26"/>
                    <a:pt x="23" y="34"/>
                    <a:pt x="31" y="41"/>
                  </a:cubicBezTo>
                  <a:cubicBezTo>
                    <a:pt x="39" y="38"/>
                    <a:pt x="49" y="34"/>
                    <a:pt x="61" y="26"/>
                  </a:cubicBezTo>
                  <a:cubicBezTo>
                    <a:pt x="68" y="23"/>
                    <a:pt x="80" y="15"/>
                    <a:pt x="91" y="12"/>
                  </a:cubicBezTo>
                  <a:cubicBezTo>
                    <a:pt x="80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3" name="Google Shape;43193;p28"/>
            <p:cNvSpPr/>
            <p:nvPr/>
          </p:nvSpPr>
          <p:spPr>
            <a:xfrm>
              <a:off x="-5019046" y="118802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57" y="1"/>
                  </a:moveTo>
                  <a:cubicBezTo>
                    <a:pt x="39" y="27"/>
                    <a:pt x="20" y="49"/>
                    <a:pt x="1" y="72"/>
                  </a:cubicBezTo>
                  <a:cubicBezTo>
                    <a:pt x="39" y="65"/>
                    <a:pt x="65" y="35"/>
                    <a:pt x="91" y="9"/>
                  </a:cubicBezTo>
                  <a:cubicBezTo>
                    <a:pt x="80" y="5"/>
                    <a:pt x="68" y="5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4" name="Google Shape;43194;p28"/>
            <p:cNvSpPr/>
            <p:nvPr/>
          </p:nvSpPr>
          <p:spPr>
            <a:xfrm>
              <a:off x="-5099362" y="-55199"/>
              <a:ext cx="2196" cy="3295"/>
            </a:xfrm>
            <a:custGeom>
              <a:avLst/>
              <a:gdLst/>
              <a:ahLst/>
              <a:cxnLst/>
              <a:rect l="l" t="t" r="r" b="b"/>
              <a:pathLst>
                <a:path w="46" h="69" extrusionOk="0">
                  <a:moveTo>
                    <a:pt x="20" y="1"/>
                  </a:moveTo>
                  <a:cubicBezTo>
                    <a:pt x="1" y="4"/>
                    <a:pt x="8" y="20"/>
                    <a:pt x="8" y="30"/>
                  </a:cubicBezTo>
                  <a:cubicBezTo>
                    <a:pt x="4" y="38"/>
                    <a:pt x="4" y="46"/>
                    <a:pt x="1" y="53"/>
                  </a:cubicBezTo>
                  <a:cubicBezTo>
                    <a:pt x="1" y="64"/>
                    <a:pt x="5" y="66"/>
                    <a:pt x="11" y="66"/>
                  </a:cubicBezTo>
                  <a:cubicBezTo>
                    <a:pt x="14" y="66"/>
                    <a:pt x="17" y="65"/>
                    <a:pt x="19" y="65"/>
                  </a:cubicBezTo>
                  <a:cubicBezTo>
                    <a:pt x="22" y="65"/>
                    <a:pt x="25" y="66"/>
                    <a:pt x="27" y="68"/>
                  </a:cubicBezTo>
                  <a:cubicBezTo>
                    <a:pt x="35" y="53"/>
                    <a:pt x="35" y="38"/>
                    <a:pt x="46" y="23"/>
                  </a:cubicBezTo>
                  <a:cubicBezTo>
                    <a:pt x="38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5" name="Google Shape;43195;p28"/>
            <p:cNvSpPr/>
            <p:nvPr/>
          </p:nvSpPr>
          <p:spPr>
            <a:xfrm>
              <a:off x="-4930136" y="137424"/>
              <a:ext cx="2769" cy="2865"/>
            </a:xfrm>
            <a:custGeom>
              <a:avLst/>
              <a:gdLst/>
              <a:ahLst/>
              <a:cxnLst/>
              <a:rect l="l" t="t" r="r" b="b"/>
              <a:pathLst>
                <a:path w="58" h="60" extrusionOk="0">
                  <a:moveTo>
                    <a:pt x="16" y="0"/>
                  </a:moveTo>
                  <a:cubicBezTo>
                    <a:pt x="4" y="0"/>
                    <a:pt x="4" y="15"/>
                    <a:pt x="1" y="30"/>
                  </a:cubicBezTo>
                  <a:cubicBezTo>
                    <a:pt x="4" y="34"/>
                    <a:pt x="12" y="37"/>
                    <a:pt x="19" y="41"/>
                  </a:cubicBezTo>
                  <a:cubicBezTo>
                    <a:pt x="19" y="37"/>
                    <a:pt x="19" y="37"/>
                    <a:pt x="23" y="37"/>
                  </a:cubicBezTo>
                  <a:cubicBezTo>
                    <a:pt x="27" y="37"/>
                    <a:pt x="30" y="45"/>
                    <a:pt x="35" y="49"/>
                  </a:cubicBezTo>
                  <a:cubicBezTo>
                    <a:pt x="38" y="52"/>
                    <a:pt x="42" y="60"/>
                    <a:pt x="49" y="60"/>
                  </a:cubicBezTo>
                  <a:cubicBezTo>
                    <a:pt x="49" y="60"/>
                    <a:pt x="53" y="56"/>
                    <a:pt x="57" y="56"/>
                  </a:cubicBezTo>
                  <a:cubicBezTo>
                    <a:pt x="53" y="37"/>
                    <a:pt x="35" y="30"/>
                    <a:pt x="38" y="11"/>
                  </a:cubicBezTo>
                  <a:cubicBezTo>
                    <a:pt x="30" y="4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6" name="Google Shape;43196;p28"/>
            <p:cNvSpPr/>
            <p:nvPr/>
          </p:nvSpPr>
          <p:spPr>
            <a:xfrm>
              <a:off x="-4983138" y="116701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8" y="0"/>
                  </a:moveTo>
                  <a:cubicBezTo>
                    <a:pt x="4" y="4"/>
                    <a:pt x="4" y="8"/>
                    <a:pt x="1" y="12"/>
                  </a:cubicBezTo>
                  <a:cubicBezTo>
                    <a:pt x="15" y="26"/>
                    <a:pt x="27" y="45"/>
                    <a:pt x="41" y="45"/>
                  </a:cubicBezTo>
                  <a:cubicBezTo>
                    <a:pt x="53" y="45"/>
                    <a:pt x="64" y="38"/>
                    <a:pt x="75" y="15"/>
                  </a:cubicBezTo>
                  <a:cubicBezTo>
                    <a:pt x="53" y="8"/>
                    <a:pt x="27" y="1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7" name="Google Shape;43197;p28"/>
            <p:cNvSpPr/>
            <p:nvPr/>
          </p:nvSpPr>
          <p:spPr>
            <a:xfrm>
              <a:off x="-5188224" y="-62362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15" y="1"/>
                  </a:moveTo>
                  <a:cubicBezTo>
                    <a:pt x="12" y="1"/>
                    <a:pt x="7" y="1"/>
                    <a:pt x="0" y="5"/>
                  </a:cubicBezTo>
                  <a:cubicBezTo>
                    <a:pt x="15" y="13"/>
                    <a:pt x="19" y="27"/>
                    <a:pt x="23" y="42"/>
                  </a:cubicBezTo>
                  <a:cubicBezTo>
                    <a:pt x="30" y="65"/>
                    <a:pt x="38" y="83"/>
                    <a:pt x="60" y="83"/>
                  </a:cubicBezTo>
                  <a:cubicBezTo>
                    <a:pt x="64" y="83"/>
                    <a:pt x="71" y="80"/>
                    <a:pt x="75" y="80"/>
                  </a:cubicBezTo>
                  <a:cubicBezTo>
                    <a:pt x="52" y="68"/>
                    <a:pt x="45" y="49"/>
                    <a:pt x="38" y="23"/>
                  </a:cubicBezTo>
                  <a:cubicBezTo>
                    <a:pt x="38" y="13"/>
                    <a:pt x="3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8" name="Google Shape;43198;p28"/>
            <p:cNvSpPr/>
            <p:nvPr/>
          </p:nvSpPr>
          <p:spPr>
            <a:xfrm>
              <a:off x="-5021004" y="204513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57" y="0"/>
                  </a:moveTo>
                  <a:cubicBezTo>
                    <a:pt x="46" y="26"/>
                    <a:pt x="12" y="4"/>
                    <a:pt x="1" y="31"/>
                  </a:cubicBezTo>
                  <a:cubicBezTo>
                    <a:pt x="20" y="38"/>
                    <a:pt x="31" y="49"/>
                    <a:pt x="46" y="57"/>
                  </a:cubicBezTo>
                  <a:cubicBezTo>
                    <a:pt x="64" y="45"/>
                    <a:pt x="61" y="26"/>
                    <a:pt x="68" y="8"/>
                  </a:cubicBezTo>
                  <a:cubicBezTo>
                    <a:pt x="64" y="8"/>
                    <a:pt x="61" y="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9" name="Google Shape;43199;p28"/>
            <p:cNvSpPr/>
            <p:nvPr/>
          </p:nvSpPr>
          <p:spPr>
            <a:xfrm>
              <a:off x="-4855502" y="139000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23" y="1"/>
                  </a:moveTo>
                  <a:cubicBezTo>
                    <a:pt x="0" y="1"/>
                    <a:pt x="0" y="23"/>
                    <a:pt x="0" y="38"/>
                  </a:cubicBezTo>
                  <a:cubicBezTo>
                    <a:pt x="8" y="45"/>
                    <a:pt x="19" y="53"/>
                    <a:pt x="26" y="53"/>
                  </a:cubicBezTo>
                  <a:cubicBezTo>
                    <a:pt x="34" y="53"/>
                    <a:pt x="37" y="53"/>
                    <a:pt x="45" y="45"/>
                  </a:cubicBezTo>
                  <a:cubicBezTo>
                    <a:pt x="56" y="30"/>
                    <a:pt x="45" y="12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0" name="Google Shape;43200;p28"/>
            <p:cNvSpPr/>
            <p:nvPr/>
          </p:nvSpPr>
          <p:spPr>
            <a:xfrm>
              <a:off x="-5058488" y="-146927"/>
              <a:ext cx="2769" cy="2006"/>
            </a:xfrm>
            <a:custGeom>
              <a:avLst/>
              <a:gdLst/>
              <a:ahLst/>
              <a:cxnLst/>
              <a:rect l="l" t="t" r="r" b="b"/>
              <a:pathLst>
                <a:path w="58" h="42" extrusionOk="0">
                  <a:moveTo>
                    <a:pt x="19" y="0"/>
                  </a:moveTo>
                  <a:cubicBezTo>
                    <a:pt x="12" y="0"/>
                    <a:pt x="4" y="0"/>
                    <a:pt x="1" y="4"/>
                  </a:cubicBezTo>
                  <a:cubicBezTo>
                    <a:pt x="12" y="30"/>
                    <a:pt x="19" y="41"/>
                    <a:pt x="27" y="41"/>
                  </a:cubicBezTo>
                  <a:cubicBezTo>
                    <a:pt x="35" y="41"/>
                    <a:pt x="46" y="30"/>
                    <a:pt x="57" y="7"/>
                  </a:cubicBezTo>
                  <a:cubicBezTo>
                    <a:pt x="46" y="4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1" name="Google Shape;43201;p28"/>
            <p:cNvSpPr/>
            <p:nvPr/>
          </p:nvSpPr>
          <p:spPr>
            <a:xfrm>
              <a:off x="-5175714" y="257515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19" y="1"/>
                  </a:moveTo>
                  <a:lnTo>
                    <a:pt x="19" y="1"/>
                  </a:lnTo>
                  <a:cubicBezTo>
                    <a:pt x="0" y="27"/>
                    <a:pt x="15" y="38"/>
                    <a:pt x="41" y="49"/>
                  </a:cubicBezTo>
                  <a:cubicBezTo>
                    <a:pt x="41" y="53"/>
                    <a:pt x="45" y="53"/>
                    <a:pt x="45" y="53"/>
                  </a:cubicBezTo>
                  <a:cubicBezTo>
                    <a:pt x="52" y="34"/>
                    <a:pt x="71" y="34"/>
                    <a:pt x="82" y="27"/>
                  </a:cubicBezTo>
                  <a:cubicBezTo>
                    <a:pt x="86" y="23"/>
                    <a:pt x="90" y="20"/>
                    <a:pt x="90" y="15"/>
                  </a:cubicBezTo>
                  <a:cubicBezTo>
                    <a:pt x="86" y="12"/>
                    <a:pt x="82" y="12"/>
                    <a:pt x="78" y="12"/>
                  </a:cubicBezTo>
                  <a:cubicBezTo>
                    <a:pt x="75" y="12"/>
                    <a:pt x="67" y="12"/>
                    <a:pt x="59" y="15"/>
                  </a:cubicBezTo>
                  <a:cubicBezTo>
                    <a:pt x="56" y="15"/>
                    <a:pt x="49" y="20"/>
                    <a:pt x="45" y="20"/>
                  </a:cubicBezTo>
                  <a:cubicBezTo>
                    <a:pt x="33" y="20"/>
                    <a:pt x="26" y="1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2" name="Google Shape;43202;p28"/>
            <p:cNvSpPr/>
            <p:nvPr/>
          </p:nvSpPr>
          <p:spPr>
            <a:xfrm>
              <a:off x="-5109485" y="32995"/>
              <a:ext cx="3008" cy="3247"/>
            </a:xfrm>
            <a:custGeom>
              <a:avLst/>
              <a:gdLst/>
              <a:ahLst/>
              <a:cxnLst/>
              <a:rect l="l" t="t" r="r" b="b"/>
              <a:pathLst>
                <a:path w="63" h="68" extrusionOk="0">
                  <a:moveTo>
                    <a:pt x="56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5" y="7"/>
                    <a:pt x="41" y="12"/>
                    <a:pt x="41" y="12"/>
                  </a:cubicBezTo>
                  <a:cubicBezTo>
                    <a:pt x="26" y="30"/>
                    <a:pt x="0" y="49"/>
                    <a:pt x="37" y="67"/>
                  </a:cubicBezTo>
                  <a:cubicBezTo>
                    <a:pt x="56" y="52"/>
                    <a:pt x="63" y="34"/>
                    <a:pt x="63" y="15"/>
                  </a:cubicBezTo>
                  <a:cubicBezTo>
                    <a:pt x="63" y="4"/>
                    <a:pt x="5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3" name="Google Shape;43203;p28"/>
            <p:cNvSpPr/>
            <p:nvPr/>
          </p:nvSpPr>
          <p:spPr>
            <a:xfrm>
              <a:off x="-5358501" y="190570"/>
              <a:ext cx="1098" cy="2769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0" y="27"/>
                    <a:pt x="7" y="57"/>
                  </a:cubicBezTo>
                  <a:cubicBezTo>
                    <a:pt x="22" y="31"/>
                    <a:pt x="22" y="3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4" name="Google Shape;43204;p28"/>
            <p:cNvSpPr/>
            <p:nvPr/>
          </p:nvSpPr>
          <p:spPr>
            <a:xfrm>
              <a:off x="-5107336" y="-124437"/>
              <a:ext cx="2340" cy="3247"/>
            </a:xfrm>
            <a:custGeom>
              <a:avLst/>
              <a:gdLst/>
              <a:ahLst/>
              <a:cxnLst/>
              <a:rect l="l" t="t" r="r" b="b"/>
              <a:pathLst>
                <a:path w="49" h="68" extrusionOk="0">
                  <a:moveTo>
                    <a:pt x="18" y="0"/>
                  </a:moveTo>
                  <a:cubicBezTo>
                    <a:pt x="0" y="26"/>
                    <a:pt x="4" y="45"/>
                    <a:pt x="26" y="67"/>
                  </a:cubicBezTo>
                  <a:cubicBezTo>
                    <a:pt x="30" y="64"/>
                    <a:pt x="33" y="64"/>
                    <a:pt x="33" y="60"/>
                  </a:cubicBezTo>
                  <a:cubicBezTo>
                    <a:pt x="37" y="38"/>
                    <a:pt x="48" y="1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5" name="Google Shape;43205;p28"/>
            <p:cNvSpPr/>
            <p:nvPr/>
          </p:nvSpPr>
          <p:spPr>
            <a:xfrm>
              <a:off x="-5295328" y="99224"/>
              <a:ext cx="2006" cy="4297"/>
            </a:xfrm>
            <a:custGeom>
              <a:avLst/>
              <a:gdLst/>
              <a:ahLst/>
              <a:cxnLst/>
              <a:rect l="l" t="t" r="r" b="b"/>
              <a:pathLst>
                <a:path w="42" h="90" extrusionOk="0">
                  <a:moveTo>
                    <a:pt x="38" y="0"/>
                  </a:moveTo>
                  <a:cubicBezTo>
                    <a:pt x="30" y="0"/>
                    <a:pt x="23" y="4"/>
                    <a:pt x="16" y="4"/>
                  </a:cubicBezTo>
                  <a:cubicBezTo>
                    <a:pt x="12" y="19"/>
                    <a:pt x="12" y="38"/>
                    <a:pt x="0" y="52"/>
                  </a:cubicBezTo>
                  <a:cubicBezTo>
                    <a:pt x="0" y="64"/>
                    <a:pt x="4" y="75"/>
                    <a:pt x="8" y="86"/>
                  </a:cubicBezTo>
                  <a:cubicBezTo>
                    <a:pt x="12" y="86"/>
                    <a:pt x="12" y="90"/>
                    <a:pt x="12" y="90"/>
                  </a:cubicBezTo>
                  <a:cubicBezTo>
                    <a:pt x="23" y="64"/>
                    <a:pt x="38" y="38"/>
                    <a:pt x="42" y="7"/>
                  </a:cubicBezTo>
                  <a:cubicBezTo>
                    <a:pt x="42" y="4"/>
                    <a:pt x="38" y="4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6" name="Google Shape;43206;p28"/>
            <p:cNvSpPr/>
            <p:nvPr/>
          </p:nvSpPr>
          <p:spPr>
            <a:xfrm>
              <a:off x="-5132739" y="87764"/>
              <a:ext cx="2053" cy="2197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20" y="1"/>
                  </a:moveTo>
                  <a:cubicBezTo>
                    <a:pt x="16" y="1"/>
                    <a:pt x="8" y="4"/>
                    <a:pt x="4" y="12"/>
                  </a:cubicBezTo>
                  <a:cubicBezTo>
                    <a:pt x="1" y="23"/>
                    <a:pt x="4" y="31"/>
                    <a:pt x="12" y="38"/>
                  </a:cubicBezTo>
                  <a:cubicBezTo>
                    <a:pt x="16" y="42"/>
                    <a:pt x="20" y="45"/>
                    <a:pt x="23" y="45"/>
                  </a:cubicBezTo>
                  <a:cubicBezTo>
                    <a:pt x="27" y="45"/>
                    <a:pt x="34" y="42"/>
                    <a:pt x="39" y="38"/>
                  </a:cubicBezTo>
                  <a:cubicBezTo>
                    <a:pt x="42" y="23"/>
                    <a:pt x="42" y="12"/>
                    <a:pt x="31" y="4"/>
                  </a:cubicBezTo>
                  <a:cubicBezTo>
                    <a:pt x="27" y="1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7" name="Google Shape;43207;p28"/>
            <p:cNvSpPr/>
            <p:nvPr/>
          </p:nvSpPr>
          <p:spPr>
            <a:xfrm>
              <a:off x="-5107336" y="-145542"/>
              <a:ext cx="3008" cy="1862"/>
            </a:xfrm>
            <a:custGeom>
              <a:avLst/>
              <a:gdLst/>
              <a:ahLst/>
              <a:cxnLst/>
              <a:rect l="l" t="t" r="r" b="b"/>
              <a:pathLst>
                <a:path w="63" h="39" extrusionOk="0">
                  <a:moveTo>
                    <a:pt x="18" y="1"/>
                  </a:moveTo>
                  <a:cubicBezTo>
                    <a:pt x="11" y="1"/>
                    <a:pt x="4" y="5"/>
                    <a:pt x="0" y="16"/>
                  </a:cubicBezTo>
                  <a:cubicBezTo>
                    <a:pt x="0" y="35"/>
                    <a:pt x="14" y="35"/>
                    <a:pt x="26" y="35"/>
                  </a:cubicBezTo>
                  <a:cubicBezTo>
                    <a:pt x="33" y="35"/>
                    <a:pt x="40" y="35"/>
                    <a:pt x="48" y="38"/>
                  </a:cubicBezTo>
                  <a:cubicBezTo>
                    <a:pt x="59" y="28"/>
                    <a:pt x="63" y="16"/>
                    <a:pt x="56" y="1"/>
                  </a:cubicBezTo>
                  <a:lnTo>
                    <a:pt x="56" y="1"/>
                  </a:lnTo>
                  <a:cubicBezTo>
                    <a:pt x="52" y="5"/>
                    <a:pt x="48" y="5"/>
                    <a:pt x="45" y="5"/>
                  </a:cubicBezTo>
                  <a:cubicBezTo>
                    <a:pt x="40" y="5"/>
                    <a:pt x="33" y="5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8" name="Google Shape;43208;p28"/>
            <p:cNvSpPr/>
            <p:nvPr/>
          </p:nvSpPr>
          <p:spPr>
            <a:xfrm>
              <a:off x="-4899814" y="159341"/>
              <a:ext cx="3247" cy="2006"/>
            </a:xfrm>
            <a:custGeom>
              <a:avLst/>
              <a:gdLst/>
              <a:ahLst/>
              <a:cxnLst/>
              <a:rect l="l" t="t" r="r" b="b"/>
              <a:pathLst>
                <a:path w="68" h="42" extrusionOk="0">
                  <a:moveTo>
                    <a:pt x="23" y="1"/>
                  </a:moveTo>
                  <a:cubicBezTo>
                    <a:pt x="16" y="1"/>
                    <a:pt x="9" y="8"/>
                    <a:pt x="1" y="30"/>
                  </a:cubicBezTo>
                  <a:cubicBezTo>
                    <a:pt x="5" y="35"/>
                    <a:pt x="9" y="35"/>
                    <a:pt x="9" y="38"/>
                  </a:cubicBezTo>
                  <a:cubicBezTo>
                    <a:pt x="12" y="38"/>
                    <a:pt x="12" y="38"/>
                    <a:pt x="12" y="42"/>
                  </a:cubicBezTo>
                  <a:lnTo>
                    <a:pt x="28" y="42"/>
                  </a:lnTo>
                  <a:cubicBezTo>
                    <a:pt x="42" y="42"/>
                    <a:pt x="57" y="38"/>
                    <a:pt x="68" y="27"/>
                  </a:cubicBezTo>
                  <a:cubicBezTo>
                    <a:pt x="54" y="27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9" name="Google Shape;43209;p28"/>
            <p:cNvSpPr/>
            <p:nvPr/>
          </p:nvSpPr>
          <p:spPr>
            <a:xfrm>
              <a:off x="-5171082" y="160440"/>
              <a:ext cx="2722" cy="2913"/>
            </a:xfrm>
            <a:custGeom>
              <a:avLst/>
              <a:gdLst/>
              <a:ahLst/>
              <a:cxnLst/>
              <a:rect l="l" t="t" r="r" b="b"/>
              <a:pathLst>
                <a:path w="57" h="61" extrusionOk="0">
                  <a:moveTo>
                    <a:pt x="26" y="0"/>
                  </a:moveTo>
                  <a:cubicBezTo>
                    <a:pt x="19" y="0"/>
                    <a:pt x="12" y="4"/>
                    <a:pt x="0" y="12"/>
                  </a:cubicBezTo>
                  <a:cubicBezTo>
                    <a:pt x="7" y="26"/>
                    <a:pt x="12" y="45"/>
                    <a:pt x="19" y="60"/>
                  </a:cubicBezTo>
                  <a:cubicBezTo>
                    <a:pt x="30" y="41"/>
                    <a:pt x="41" y="26"/>
                    <a:pt x="57" y="7"/>
                  </a:cubicBezTo>
                  <a:cubicBezTo>
                    <a:pt x="45" y="4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0" name="Google Shape;43210;p28"/>
            <p:cNvSpPr/>
            <p:nvPr/>
          </p:nvSpPr>
          <p:spPr>
            <a:xfrm>
              <a:off x="-5392451" y="199165"/>
              <a:ext cx="2769" cy="2579"/>
            </a:xfrm>
            <a:custGeom>
              <a:avLst/>
              <a:gdLst/>
              <a:ahLst/>
              <a:cxnLst/>
              <a:rect l="l" t="t" r="r" b="b"/>
              <a:pathLst>
                <a:path w="58" h="54" extrusionOk="0">
                  <a:moveTo>
                    <a:pt x="38" y="0"/>
                  </a:moveTo>
                  <a:cubicBezTo>
                    <a:pt x="9" y="0"/>
                    <a:pt x="0" y="15"/>
                    <a:pt x="16" y="53"/>
                  </a:cubicBezTo>
                  <a:cubicBezTo>
                    <a:pt x="27" y="34"/>
                    <a:pt x="42" y="19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1" name="Google Shape;43211;p28"/>
            <p:cNvSpPr/>
            <p:nvPr/>
          </p:nvSpPr>
          <p:spPr>
            <a:xfrm>
              <a:off x="-4917434" y="155951"/>
              <a:ext cx="2149" cy="3295"/>
            </a:xfrm>
            <a:custGeom>
              <a:avLst/>
              <a:gdLst/>
              <a:ahLst/>
              <a:cxnLst/>
              <a:rect l="l" t="t" r="r" b="b"/>
              <a:pathLst>
                <a:path w="45" h="69" extrusionOk="0">
                  <a:moveTo>
                    <a:pt x="19" y="1"/>
                  </a:moveTo>
                  <a:cubicBezTo>
                    <a:pt x="0" y="1"/>
                    <a:pt x="7" y="20"/>
                    <a:pt x="7" y="27"/>
                  </a:cubicBezTo>
                  <a:lnTo>
                    <a:pt x="7" y="65"/>
                  </a:lnTo>
                  <a:cubicBezTo>
                    <a:pt x="15" y="68"/>
                    <a:pt x="22" y="68"/>
                    <a:pt x="26" y="68"/>
                  </a:cubicBezTo>
                  <a:cubicBezTo>
                    <a:pt x="45" y="68"/>
                    <a:pt x="38" y="46"/>
                    <a:pt x="38" y="27"/>
                  </a:cubicBezTo>
                  <a:cubicBezTo>
                    <a:pt x="30" y="20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2" name="Google Shape;43212;p28"/>
            <p:cNvSpPr/>
            <p:nvPr/>
          </p:nvSpPr>
          <p:spPr>
            <a:xfrm>
              <a:off x="-5335485" y="112785"/>
              <a:ext cx="2388" cy="1958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3" y="0"/>
                  </a:moveTo>
                  <a:cubicBezTo>
                    <a:pt x="15" y="0"/>
                    <a:pt x="11" y="4"/>
                    <a:pt x="8" y="11"/>
                  </a:cubicBezTo>
                  <a:cubicBezTo>
                    <a:pt x="1" y="18"/>
                    <a:pt x="4" y="30"/>
                    <a:pt x="11" y="37"/>
                  </a:cubicBezTo>
                  <a:cubicBezTo>
                    <a:pt x="15" y="41"/>
                    <a:pt x="23" y="41"/>
                    <a:pt x="27" y="41"/>
                  </a:cubicBezTo>
                  <a:cubicBezTo>
                    <a:pt x="34" y="41"/>
                    <a:pt x="37" y="41"/>
                    <a:pt x="46" y="34"/>
                  </a:cubicBezTo>
                  <a:cubicBezTo>
                    <a:pt x="49" y="27"/>
                    <a:pt x="46" y="15"/>
                    <a:pt x="37" y="8"/>
                  </a:cubicBezTo>
                  <a:cubicBezTo>
                    <a:pt x="34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3" name="Google Shape;43213;p28"/>
            <p:cNvSpPr/>
            <p:nvPr/>
          </p:nvSpPr>
          <p:spPr>
            <a:xfrm>
              <a:off x="-5144820" y="96168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22" y="0"/>
                  </a:moveTo>
                  <a:cubicBezTo>
                    <a:pt x="18" y="0"/>
                    <a:pt x="11" y="0"/>
                    <a:pt x="4" y="8"/>
                  </a:cubicBezTo>
                  <a:cubicBezTo>
                    <a:pt x="0" y="19"/>
                    <a:pt x="4" y="26"/>
                    <a:pt x="14" y="34"/>
                  </a:cubicBezTo>
                  <a:cubicBezTo>
                    <a:pt x="18" y="38"/>
                    <a:pt x="22" y="38"/>
                    <a:pt x="22" y="38"/>
                  </a:cubicBezTo>
                  <a:cubicBezTo>
                    <a:pt x="30" y="38"/>
                    <a:pt x="37" y="34"/>
                    <a:pt x="40" y="26"/>
                  </a:cubicBezTo>
                  <a:cubicBezTo>
                    <a:pt x="48" y="19"/>
                    <a:pt x="48" y="8"/>
                    <a:pt x="37" y="4"/>
                  </a:cubicBezTo>
                  <a:cubicBezTo>
                    <a:pt x="33" y="0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4" name="Google Shape;43214;p28"/>
            <p:cNvSpPr/>
            <p:nvPr/>
          </p:nvSpPr>
          <p:spPr>
            <a:xfrm>
              <a:off x="-5183402" y="137424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26"/>
                    <a:pt x="4" y="45"/>
                    <a:pt x="30" y="68"/>
                  </a:cubicBezTo>
                  <a:cubicBezTo>
                    <a:pt x="27" y="45"/>
                    <a:pt x="45" y="23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5" name="Google Shape;43215;p28"/>
            <p:cNvSpPr/>
            <p:nvPr/>
          </p:nvSpPr>
          <p:spPr>
            <a:xfrm>
              <a:off x="-5016563" y="116175"/>
              <a:ext cx="2579" cy="3104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9" y="0"/>
                  </a:moveTo>
                  <a:cubicBezTo>
                    <a:pt x="9" y="4"/>
                    <a:pt x="5" y="8"/>
                    <a:pt x="1" y="11"/>
                  </a:cubicBezTo>
                  <a:cubicBezTo>
                    <a:pt x="16" y="26"/>
                    <a:pt x="20" y="42"/>
                    <a:pt x="5" y="56"/>
                  </a:cubicBezTo>
                  <a:cubicBezTo>
                    <a:pt x="16" y="60"/>
                    <a:pt x="28" y="60"/>
                    <a:pt x="39" y="64"/>
                  </a:cubicBezTo>
                  <a:lnTo>
                    <a:pt x="50" y="52"/>
                  </a:lnTo>
                  <a:cubicBezTo>
                    <a:pt x="31" y="37"/>
                    <a:pt x="5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6" name="Google Shape;43216;p28"/>
            <p:cNvSpPr/>
            <p:nvPr/>
          </p:nvSpPr>
          <p:spPr>
            <a:xfrm>
              <a:off x="-4961030" y="15327"/>
              <a:ext cx="3247" cy="2865"/>
            </a:xfrm>
            <a:custGeom>
              <a:avLst/>
              <a:gdLst/>
              <a:ahLst/>
              <a:cxnLst/>
              <a:rect l="l" t="t" r="r" b="b"/>
              <a:pathLst>
                <a:path w="68" h="60" extrusionOk="0">
                  <a:moveTo>
                    <a:pt x="54" y="0"/>
                  </a:moveTo>
                  <a:lnTo>
                    <a:pt x="54" y="0"/>
                  </a:lnTo>
                  <a:cubicBezTo>
                    <a:pt x="49" y="8"/>
                    <a:pt x="42" y="15"/>
                    <a:pt x="35" y="23"/>
                  </a:cubicBezTo>
                  <a:cubicBezTo>
                    <a:pt x="23" y="30"/>
                    <a:pt x="1" y="37"/>
                    <a:pt x="16" y="52"/>
                  </a:cubicBezTo>
                  <a:cubicBezTo>
                    <a:pt x="20" y="56"/>
                    <a:pt x="27" y="60"/>
                    <a:pt x="31" y="60"/>
                  </a:cubicBezTo>
                  <a:cubicBezTo>
                    <a:pt x="42" y="60"/>
                    <a:pt x="49" y="49"/>
                    <a:pt x="57" y="41"/>
                  </a:cubicBezTo>
                  <a:cubicBezTo>
                    <a:pt x="49" y="26"/>
                    <a:pt x="68" y="11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7" name="Google Shape;43217;p28"/>
            <p:cNvSpPr/>
            <p:nvPr/>
          </p:nvSpPr>
          <p:spPr>
            <a:xfrm>
              <a:off x="-5107193" y="90820"/>
              <a:ext cx="2722" cy="2005"/>
            </a:xfrm>
            <a:custGeom>
              <a:avLst/>
              <a:gdLst/>
              <a:ahLst/>
              <a:cxnLst/>
              <a:rect l="l" t="t" r="r" b="b"/>
              <a:pathLst>
                <a:path w="57" h="42" extrusionOk="0">
                  <a:moveTo>
                    <a:pt x="15" y="0"/>
                  </a:moveTo>
                  <a:cubicBezTo>
                    <a:pt x="4" y="4"/>
                    <a:pt x="1" y="19"/>
                    <a:pt x="4" y="26"/>
                  </a:cubicBezTo>
                  <a:cubicBezTo>
                    <a:pt x="8" y="38"/>
                    <a:pt x="15" y="42"/>
                    <a:pt x="23" y="42"/>
                  </a:cubicBezTo>
                  <a:cubicBezTo>
                    <a:pt x="27" y="42"/>
                    <a:pt x="30" y="38"/>
                    <a:pt x="37" y="38"/>
                  </a:cubicBezTo>
                  <a:cubicBezTo>
                    <a:pt x="45" y="34"/>
                    <a:pt x="49" y="30"/>
                    <a:pt x="56" y="30"/>
                  </a:cubicBezTo>
                  <a:cubicBezTo>
                    <a:pt x="37" y="30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8" name="Google Shape;43218;p28"/>
            <p:cNvSpPr/>
            <p:nvPr/>
          </p:nvSpPr>
          <p:spPr>
            <a:xfrm>
              <a:off x="-5109723" y="-221895"/>
              <a:ext cx="2913" cy="2005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35" y="0"/>
                  </a:moveTo>
                  <a:cubicBezTo>
                    <a:pt x="28" y="0"/>
                    <a:pt x="20" y="4"/>
                    <a:pt x="16" y="12"/>
                  </a:cubicBezTo>
                  <a:cubicBezTo>
                    <a:pt x="1" y="22"/>
                    <a:pt x="16" y="30"/>
                    <a:pt x="23" y="41"/>
                  </a:cubicBezTo>
                  <a:lnTo>
                    <a:pt x="31" y="41"/>
                  </a:lnTo>
                  <a:cubicBezTo>
                    <a:pt x="50" y="41"/>
                    <a:pt x="57" y="26"/>
                    <a:pt x="61" y="15"/>
                  </a:cubicBezTo>
                  <a:cubicBezTo>
                    <a:pt x="54" y="7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9" name="Google Shape;43219;p28"/>
            <p:cNvSpPr/>
            <p:nvPr/>
          </p:nvSpPr>
          <p:spPr>
            <a:xfrm>
              <a:off x="-5144820" y="280531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2" y="1"/>
                  </a:moveTo>
                  <a:lnTo>
                    <a:pt x="52" y="1"/>
                  </a:lnTo>
                  <a:cubicBezTo>
                    <a:pt x="45" y="9"/>
                    <a:pt x="37" y="9"/>
                    <a:pt x="30" y="9"/>
                  </a:cubicBezTo>
                  <a:lnTo>
                    <a:pt x="11" y="9"/>
                  </a:lnTo>
                  <a:lnTo>
                    <a:pt x="0" y="20"/>
                  </a:lnTo>
                  <a:cubicBezTo>
                    <a:pt x="7" y="38"/>
                    <a:pt x="14" y="42"/>
                    <a:pt x="30" y="42"/>
                  </a:cubicBezTo>
                  <a:cubicBezTo>
                    <a:pt x="33" y="42"/>
                    <a:pt x="40" y="42"/>
                    <a:pt x="48" y="38"/>
                  </a:cubicBezTo>
                  <a:cubicBezTo>
                    <a:pt x="67" y="31"/>
                    <a:pt x="59" y="12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0" name="Google Shape;43220;p28"/>
            <p:cNvSpPr/>
            <p:nvPr/>
          </p:nvSpPr>
          <p:spPr>
            <a:xfrm>
              <a:off x="-5182733" y="-180304"/>
              <a:ext cx="2769" cy="2196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0"/>
                  </a:moveTo>
                  <a:cubicBezTo>
                    <a:pt x="31" y="0"/>
                    <a:pt x="27" y="4"/>
                    <a:pt x="23" y="11"/>
                  </a:cubicBezTo>
                  <a:cubicBezTo>
                    <a:pt x="20" y="19"/>
                    <a:pt x="1" y="26"/>
                    <a:pt x="16" y="41"/>
                  </a:cubicBezTo>
                  <a:cubicBezTo>
                    <a:pt x="23" y="45"/>
                    <a:pt x="27" y="45"/>
                    <a:pt x="31" y="45"/>
                  </a:cubicBezTo>
                  <a:cubicBezTo>
                    <a:pt x="39" y="45"/>
                    <a:pt x="46" y="41"/>
                    <a:pt x="49" y="38"/>
                  </a:cubicBezTo>
                  <a:cubicBezTo>
                    <a:pt x="57" y="26"/>
                    <a:pt x="57" y="15"/>
                    <a:pt x="46" y="4"/>
                  </a:cubicBezTo>
                  <a:cubicBezTo>
                    <a:pt x="42" y="0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1" name="Google Shape;43221;p28"/>
            <p:cNvSpPr/>
            <p:nvPr/>
          </p:nvSpPr>
          <p:spPr>
            <a:xfrm>
              <a:off x="-5179486" y="172759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1" y="1"/>
                  </a:moveTo>
                  <a:cubicBezTo>
                    <a:pt x="71" y="23"/>
                    <a:pt x="0" y="30"/>
                    <a:pt x="57" y="68"/>
                  </a:cubicBezTo>
                  <a:cubicBezTo>
                    <a:pt x="64" y="60"/>
                    <a:pt x="71" y="56"/>
                    <a:pt x="79" y="49"/>
                  </a:cubicBezTo>
                  <a:cubicBezTo>
                    <a:pt x="79" y="34"/>
                    <a:pt x="83" y="15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2" name="Google Shape;43222;p28"/>
            <p:cNvSpPr/>
            <p:nvPr/>
          </p:nvSpPr>
          <p:spPr>
            <a:xfrm>
              <a:off x="-5162726" y="8881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53" y="1"/>
                  </a:moveTo>
                  <a:cubicBezTo>
                    <a:pt x="49" y="1"/>
                    <a:pt x="42" y="1"/>
                    <a:pt x="34" y="4"/>
                  </a:cubicBezTo>
                  <a:cubicBezTo>
                    <a:pt x="27" y="12"/>
                    <a:pt x="1" y="15"/>
                    <a:pt x="12" y="34"/>
                  </a:cubicBezTo>
                  <a:cubicBezTo>
                    <a:pt x="16" y="41"/>
                    <a:pt x="20" y="41"/>
                    <a:pt x="23" y="41"/>
                  </a:cubicBezTo>
                  <a:cubicBezTo>
                    <a:pt x="34" y="41"/>
                    <a:pt x="46" y="34"/>
                    <a:pt x="53" y="30"/>
                  </a:cubicBezTo>
                  <a:cubicBezTo>
                    <a:pt x="83" y="23"/>
                    <a:pt x="61" y="12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3" name="Google Shape;43223;p28"/>
            <p:cNvSpPr/>
            <p:nvPr/>
          </p:nvSpPr>
          <p:spPr>
            <a:xfrm>
              <a:off x="-5291030" y="103474"/>
              <a:ext cx="9311" cy="6828"/>
            </a:xfrm>
            <a:custGeom>
              <a:avLst/>
              <a:gdLst/>
              <a:ahLst/>
              <a:cxnLst/>
              <a:rect l="l" t="t" r="r" b="b"/>
              <a:pathLst>
                <a:path w="195" h="143" extrusionOk="0">
                  <a:moveTo>
                    <a:pt x="90" y="1"/>
                  </a:moveTo>
                  <a:cubicBezTo>
                    <a:pt x="52" y="23"/>
                    <a:pt x="15" y="30"/>
                    <a:pt x="0" y="68"/>
                  </a:cubicBezTo>
                  <a:cubicBezTo>
                    <a:pt x="4" y="72"/>
                    <a:pt x="7" y="75"/>
                    <a:pt x="12" y="79"/>
                  </a:cubicBezTo>
                  <a:cubicBezTo>
                    <a:pt x="19" y="72"/>
                    <a:pt x="26" y="65"/>
                    <a:pt x="34" y="65"/>
                  </a:cubicBezTo>
                  <a:cubicBezTo>
                    <a:pt x="45" y="87"/>
                    <a:pt x="57" y="98"/>
                    <a:pt x="67" y="98"/>
                  </a:cubicBezTo>
                  <a:cubicBezTo>
                    <a:pt x="79" y="98"/>
                    <a:pt x="93" y="91"/>
                    <a:pt x="105" y="79"/>
                  </a:cubicBezTo>
                  <a:lnTo>
                    <a:pt x="105" y="79"/>
                  </a:lnTo>
                  <a:cubicBezTo>
                    <a:pt x="116" y="109"/>
                    <a:pt x="93" y="120"/>
                    <a:pt x="83" y="135"/>
                  </a:cubicBezTo>
                  <a:cubicBezTo>
                    <a:pt x="93" y="139"/>
                    <a:pt x="105" y="139"/>
                    <a:pt x="116" y="143"/>
                  </a:cubicBezTo>
                  <a:cubicBezTo>
                    <a:pt x="127" y="101"/>
                    <a:pt x="169" y="94"/>
                    <a:pt x="195" y="72"/>
                  </a:cubicBezTo>
                  <a:lnTo>
                    <a:pt x="195" y="68"/>
                  </a:lnTo>
                  <a:cubicBezTo>
                    <a:pt x="157" y="53"/>
                    <a:pt x="112" y="49"/>
                    <a:pt x="93" y="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4" name="Google Shape;43224;p28"/>
            <p:cNvSpPr/>
            <p:nvPr/>
          </p:nvSpPr>
          <p:spPr>
            <a:xfrm>
              <a:off x="-5278949" y="96741"/>
              <a:ext cx="5253" cy="6971"/>
            </a:xfrm>
            <a:custGeom>
              <a:avLst/>
              <a:gdLst/>
              <a:ahLst/>
              <a:cxnLst/>
              <a:rect l="l" t="t" r="r" b="b"/>
              <a:pathLst>
                <a:path w="110" h="146" extrusionOk="0">
                  <a:moveTo>
                    <a:pt x="42" y="0"/>
                  </a:moveTo>
                  <a:cubicBezTo>
                    <a:pt x="39" y="0"/>
                    <a:pt x="35" y="4"/>
                    <a:pt x="31" y="4"/>
                  </a:cubicBezTo>
                  <a:cubicBezTo>
                    <a:pt x="35" y="30"/>
                    <a:pt x="28" y="52"/>
                    <a:pt x="13" y="75"/>
                  </a:cubicBezTo>
                  <a:cubicBezTo>
                    <a:pt x="1" y="90"/>
                    <a:pt x="1" y="108"/>
                    <a:pt x="9" y="127"/>
                  </a:cubicBezTo>
                  <a:cubicBezTo>
                    <a:pt x="16" y="135"/>
                    <a:pt x="28" y="138"/>
                    <a:pt x="35" y="145"/>
                  </a:cubicBezTo>
                  <a:cubicBezTo>
                    <a:pt x="50" y="119"/>
                    <a:pt x="5" y="63"/>
                    <a:pt x="73" y="59"/>
                  </a:cubicBezTo>
                  <a:cubicBezTo>
                    <a:pt x="87" y="59"/>
                    <a:pt x="109" y="59"/>
                    <a:pt x="109" y="40"/>
                  </a:cubicBezTo>
                  <a:cubicBezTo>
                    <a:pt x="109" y="14"/>
                    <a:pt x="80" y="18"/>
                    <a:pt x="65" y="11"/>
                  </a:cubicBezTo>
                  <a:cubicBezTo>
                    <a:pt x="57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5" name="Google Shape;43225;p28"/>
            <p:cNvSpPr/>
            <p:nvPr/>
          </p:nvSpPr>
          <p:spPr>
            <a:xfrm>
              <a:off x="-5291555" y="106530"/>
              <a:ext cx="6064" cy="3963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45" y="1"/>
                  </a:moveTo>
                  <a:cubicBezTo>
                    <a:pt x="37" y="1"/>
                    <a:pt x="30" y="8"/>
                    <a:pt x="23" y="15"/>
                  </a:cubicBezTo>
                  <a:cubicBezTo>
                    <a:pt x="26" y="27"/>
                    <a:pt x="41" y="42"/>
                    <a:pt x="15" y="49"/>
                  </a:cubicBezTo>
                  <a:cubicBezTo>
                    <a:pt x="7" y="56"/>
                    <a:pt x="0" y="68"/>
                    <a:pt x="7" y="82"/>
                  </a:cubicBezTo>
                  <a:cubicBezTo>
                    <a:pt x="23" y="75"/>
                    <a:pt x="37" y="71"/>
                    <a:pt x="49" y="71"/>
                  </a:cubicBezTo>
                  <a:cubicBezTo>
                    <a:pt x="59" y="71"/>
                    <a:pt x="75" y="75"/>
                    <a:pt x="86" y="82"/>
                  </a:cubicBezTo>
                  <a:cubicBezTo>
                    <a:pt x="90" y="79"/>
                    <a:pt x="90" y="75"/>
                    <a:pt x="94" y="71"/>
                  </a:cubicBezTo>
                  <a:cubicBezTo>
                    <a:pt x="104" y="56"/>
                    <a:pt x="127" y="45"/>
                    <a:pt x="116" y="15"/>
                  </a:cubicBezTo>
                  <a:lnTo>
                    <a:pt x="116" y="15"/>
                  </a:lnTo>
                  <a:cubicBezTo>
                    <a:pt x="104" y="27"/>
                    <a:pt x="90" y="34"/>
                    <a:pt x="78" y="34"/>
                  </a:cubicBezTo>
                  <a:cubicBezTo>
                    <a:pt x="68" y="34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6" name="Google Shape;43226;p28"/>
            <p:cNvSpPr/>
            <p:nvPr/>
          </p:nvSpPr>
          <p:spPr>
            <a:xfrm>
              <a:off x="-5286446" y="100275"/>
              <a:ext cx="4202" cy="3438"/>
            </a:xfrm>
            <a:custGeom>
              <a:avLst/>
              <a:gdLst/>
              <a:ahLst/>
              <a:cxnLst/>
              <a:rect l="l" t="t" r="r" b="b"/>
              <a:pathLst>
                <a:path w="88" h="72" extrusionOk="0">
                  <a:moveTo>
                    <a:pt x="31" y="1"/>
                  </a:moveTo>
                  <a:cubicBezTo>
                    <a:pt x="5" y="1"/>
                    <a:pt x="16" y="30"/>
                    <a:pt x="1" y="38"/>
                  </a:cubicBezTo>
                  <a:cubicBezTo>
                    <a:pt x="1" y="45"/>
                    <a:pt x="5" y="53"/>
                    <a:pt x="5" y="61"/>
                  </a:cubicBezTo>
                  <a:cubicBezTo>
                    <a:pt x="16" y="68"/>
                    <a:pt x="23" y="71"/>
                    <a:pt x="35" y="71"/>
                  </a:cubicBezTo>
                  <a:cubicBezTo>
                    <a:pt x="42" y="71"/>
                    <a:pt x="50" y="68"/>
                    <a:pt x="61" y="64"/>
                  </a:cubicBezTo>
                  <a:cubicBezTo>
                    <a:pt x="76" y="56"/>
                    <a:pt x="87" y="45"/>
                    <a:pt x="65" y="30"/>
                  </a:cubicBezTo>
                  <a:cubicBezTo>
                    <a:pt x="54" y="19"/>
                    <a:pt x="42" y="1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7" name="Google Shape;43227;p28"/>
            <p:cNvSpPr/>
            <p:nvPr/>
          </p:nvSpPr>
          <p:spPr>
            <a:xfrm>
              <a:off x="-5285539" y="106721"/>
              <a:ext cx="5778" cy="4154"/>
            </a:xfrm>
            <a:custGeom>
              <a:avLst/>
              <a:gdLst/>
              <a:ahLst/>
              <a:cxnLst/>
              <a:rect l="l" t="t" r="r" b="b"/>
              <a:pathLst>
                <a:path w="121" h="87" extrusionOk="0">
                  <a:moveTo>
                    <a:pt x="80" y="0"/>
                  </a:moveTo>
                  <a:lnTo>
                    <a:pt x="80" y="4"/>
                  </a:lnTo>
                  <a:cubicBezTo>
                    <a:pt x="54" y="26"/>
                    <a:pt x="12" y="33"/>
                    <a:pt x="1" y="75"/>
                  </a:cubicBezTo>
                  <a:cubicBezTo>
                    <a:pt x="9" y="78"/>
                    <a:pt x="16" y="86"/>
                    <a:pt x="23" y="86"/>
                  </a:cubicBezTo>
                  <a:cubicBezTo>
                    <a:pt x="31" y="86"/>
                    <a:pt x="35" y="83"/>
                    <a:pt x="38" y="75"/>
                  </a:cubicBezTo>
                  <a:cubicBezTo>
                    <a:pt x="49" y="52"/>
                    <a:pt x="68" y="49"/>
                    <a:pt x="83" y="49"/>
                  </a:cubicBezTo>
                  <a:lnTo>
                    <a:pt x="102" y="49"/>
                  </a:lnTo>
                  <a:cubicBezTo>
                    <a:pt x="106" y="52"/>
                    <a:pt x="113" y="52"/>
                    <a:pt x="117" y="52"/>
                  </a:cubicBezTo>
                  <a:lnTo>
                    <a:pt x="121" y="52"/>
                  </a:lnTo>
                  <a:cubicBezTo>
                    <a:pt x="106" y="33"/>
                    <a:pt x="94" y="19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8" name="Google Shape;43228;p28"/>
            <p:cNvSpPr/>
            <p:nvPr/>
          </p:nvSpPr>
          <p:spPr>
            <a:xfrm>
              <a:off x="-5277469" y="101707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82" y="0"/>
                  </a:moveTo>
                  <a:cubicBezTo>
                    <a:pt x="64" y="0"/>
                    <a:pt x="49" y="12"/>
                    <a:pt x="37" y="26"/>
                  </a:cubicBezTo>
                  <a:cubicBezTo>
                    <a:pt x="0" y="60"/>
                    <a:pt x="64" y="71"/>
                    <a:pt x="52" y="102"/>
                  </a:cubicBezTo>
                  <a:lnTo>
                    <a:pt x="60" y="102"/>
                  </a:lnTo>
                  <a:cubicBezTo>
                    <a:pt x="71" y="102"/>
                    <a:pt x="78" y="93"/>
                    <a:pt x="87" y="86"/>
                  </a:cubicBezTo>
                  <a:cubicBezTo>
                    <a:pt x="87" y="67"/>
                    <a:pt x="52" y="60"/>
                    <a:pt x="68" y="34"/>
                  </a:cubicBezTo>
                  <a:cubicBezTo>
                    <a:pt x="82" y="26"/>
                    <a:pt x="97" y="23"/>
                    <a:pt x="109" y="8"/>
                  </a:cubicBezTo>
                  <a:cubicBezTo>
                    <a:pt x="97" y="4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9" name="Google Shape;43229;p28"/>
            <p:cNvSpPr/>
            <p:nvPr/>
          </p:nvSpPr>
          <p:spPr>
            <a:xfrm>
              <a:off x="-5286589" y="103140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8" y="1"/>
                  </a:moveTo>
                  <a:cubicBezTo>
                    <a:pt x="4" y="4"/>
                    <a:pt x="0" y="4"/>
                    <a:pt x="0" y="8"/>
                  </a:cubicBezTo>
                  <a:lnTo>
                    <a:pt x="0" y="11"/>
                  </a:lnTo>
                  <a:cubicBezTo>
                    <a:pt x="19" y="56"/>
                    <a:pt x="64" y="60"/>
                    <a:pt x="102" y="75"/>
                  </a:cubicBezTo>
                  <a:lnTo>
                    <a:pt x="102" y="56"/>
                  </a:lnTo>
                  <a:cubicBezTo>
                    <a:pt x="64" y="56"/>
                    <a:pt x="86" y="15"/>
                    <a:pt x="64" y="4"/>
                  </a:cubicBezTo>
                  <a:cubicBezTo>
                    <a:pt x="53" y="8"/>
                    <a:pt x="45" y="11"/>
                    <a:pt x="38" y="11"/>
                  </a:cubicBezTo>
                  <a:cubicBezTo>
                    <a:pt x="26" y="11"/>
                    <a:pt x="19" y="8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0" name="Google Shape;43230;p28"/>
            <p:cNvSpPr/>
            <p:nvPr/>
          </p:nvSpPr>
          <p:spPr>
            <a:xfrm>
              <a:off x="-5281767" y="105479"/>
              <a:ext cx="3629" cy="3772"/>
            </a:xfrm>
            <a:custGeom>
              <a:avLst/>
              <a:gdLst/>
              <a:ahLst/>
              <a:cxnLst/>
              <a:rect l="l" t="t" r="r" b="b"/>
              <a:pathLst>
                <a:path w="76" h="79" extrusionOk="0">
                  <a:moveTo>
                    <a:pt x="27" y="0"/>
                  </a:moveTo>
                  <a:cubicBezTo>
                    <a:pt x="20" y="0"/>
                    <a:pt x="8" y="0"/>
                    <a:pt x="1" y="7"/>
                  </a:cubicBezTo>
                  <a:lnTo>
                    <a:pt x="1" y="26"/>
                  </a:lnTo>
                  <a:cubicBezTo>
                    <a:pt x="15" y="45"/>
                    <a:pt x="27" y="59"/>
                    <a:pt x="42" y="78"/>
                  </a:cubicBezTo>
                  <a:cubicBezTo>
                    <a:pt x="64" y="67"/>
                    <a:pt x="75" y="45"/>
                    <a:pt x="64" y="23"/>
                  </a:cubicBezTo>
                  <a:cubicBezTo>
                    <a:pt x="56" y="7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1" name="Google Shape;43231;p28"/>
            <p:cNvSpPr/>
            <p:nvPr/>
          </p:nvSpPr>
          <p:spPr>
            <a:xfrm>
              <a:off x="-5282674" y="96884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23" y="1"/>
                  </a:moveTo>
                  <a:cubicBezTo>
                    <a:pt x="16" y="1"/>
                    <a:pt x="8" y="4"/>
                    <a:pt x="1" y="11"/>
                  </a:cubicBezTo>
                  <a:cubicBezTo>
                    <a:pt x="4" y="30"/>
                    <a:pt x="20" y="46"/>
                    <a:pt x="20" y="64"/>
                  </a:cubicBezTo>
                  <a:cubicBezTo>
                    <a:pt x="23" y="72"/>
                    <a:pt x="30" y="75"/>
                    <a:pt x="39" y="75"/>
                  </a:cubicBezTo>
                  <a:cubicBezTo>
                    <a:pt x="42" y="75"/>
                    <a:pt x="42" y="72"/>
                    <a:pt x="42" y="72"/>
                  </a:cubicBezTo>
                  <a:cubicBezTo>
                    <a:pt x="49" y="49"/>
                    <a:pt x="49" y="27"/>
                    <a:pt x="39" y="8"/>
                  </a:cubicBezTo>
                  <a:cubicBezTo>
                    <a:pt x="34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2" name="Google Shape;43232;p28"/>
            <p:cNvSpPr/>
            <p:nvPr/>
          </p:nvSpPr>
          <p:spPr>
            <a:xfrm>
              <a:off x="-5271930" y="9831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19" y="0"/>
                  </a:moveTo>
                  <a:cubicBezTo>
                    <a:pt x="0" y="16"/>
                    <a:pt x="0" y="34"/>
                    <a:pt x="15" y="52"/>
                  </a:cubicBezTo>
                  <a:cubicBezTo>
                    <a:pt x="15" y="57"/>
                    <a:pt x="19" y="60"/>
                    <a:pt x="23" y="64"/>
                  </a:cubicBezTo>
                  <a:cubicBezTo>
                    <a:pt x="45" y="57"/>
                    <a:pt x="64" y="45"/>
                    <a:pt x="45" y="16"/>
                  </a:cubicBezTo>
                  <a:cubicBezTo>
                    <a:pt x="41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3" name="Google Shape;43233;p28"/>
            <p:cNvSpPr/>
            <p:nvPr/>
          </p:nvSpPr>
          <p:spPr>
            <a:xfrm>
              <a:off x="-5276801" y="105479"/>
              <a:ext cx="5396" cy="3390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95" y="0"/>
                  </a:moveTo>
                  <a:cubicBezTo>
                    <a:pt x="87" y="0"/>
                    <a:pt x="80" y="4"/>
                    <a:pt x="73" y="7"/>
                  </a:cubicBezTo>
                  <a:cubicBezTo>
                    <a:pt x="64" y="14"/>
                    <a:pt x="57" y="23"/>
                    <a:pt x="46" y="23"/>
                  </a:cubicBezTo>
                  <a:lnTo>
                    <a:pt x="38" y="23"/>
                  </a:lnTo>
                  <a:cubicBezTo>
                    <a:pt x="28" y="37"/>
                    <a:pt x="16" y="52"/>
                    <a:pt x="1" y="71"/>
                  </a:cubicBezTo>
                  <a:cubicBezTo>
                    <a:pt x="54" y="67"/>
                    <a:pt x="76" y="26"/>
                    <a:pt x="113" y="4"/>
                  </a:cubicBezTo>
                  <a:cubicBezTo>
                    <a:pt x="106" y="4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4" name="Google Shape;43234;p28"/>
            <p:cNvSpPr/>
            <p:nvPr/>
          </p:nvSpPr>
          <p:spPr>
            <a:xfrm>
              <a:off x="-5274270" y="101325"/>
              <a:ext cx="4345" cy="2961"/>
            </a:xfrm>
            <a:custGeom>
              <a:avLst/>
              <a:gdLst/>
              <a:ahLst/>
              <a:cxnLst/>
              <a:rect l="l" t="t" r="r" b="b"/>
              <a:pathLst>
                <a:path w="91" h="62" extrusionOk="0">
                  <a:moveTo>
                    <a:pt x="72" y="1"/>
                  </a:moveTo>
                  <a:cubicBezTo>
                    <a:pt x="60" y="5"/>
                    <a:pt x="53" y="12"/>
                    <a:pt x="42" y="16"/>
                  </a:cubicBezTo>
                  <a:cubicBezTo>
                    <a:pt x="30" y="31"/>
                    <a:pt x="15" y="34"/>
                    <a:pt x="1" y="42"/>
                  </a:cubicBezTo>
                  <a:cubicBezTo>
                    <a:pt x="11" y="49"/>
                    <a:pt x="23" y="61"/>
                    <a:pt x="34" y="61"/>
                  </a:cubicBezTo>
                  <a:lnTo>
                    <a:pt x="46" y="61"/>
                  </a:lnTo>
                  <a:cubicBezTo>
                    <a:pt x="56" y="49"/>
                    <a:pt x="64" y="31"/>
                    <a:pt x="79" y="31"/>
                  </a:cubicBezTo>
                  <a:lnTo>
                    <a:pt x="87" y="31"/>
                  </a:lnTo>
                  <a:cubicBezTo>
                    <a:pt x="90" y="20"/>
                    <a:pt x="82" y="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5" name="Google Shape;43235;p28"/>
            <p:cNvSpPr/>
            <p:nvPr/>
          </p:nvSpPr>
          <p:spPr>
            <a:xfrm>
              <a:off x="-5281432" y="113310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42" y="0"/>
                  </a:moveTo>
                  <a:cubicBezTo>
                    <a:pt x="31" y="16"/>
                    <a:pt x="16" y="19"/>
                    <a:pt x="1" y="26"/>
                  </a:cubicBezTo>
                  <a:cubicBezTo>
                    <a:pt x="1" y="42"/>
                    <a:pt x="8" y="49"/>
                    <a:pt x="16" y="49"/>
                  </a:cubicBezTo>
                  <a:cubicBezTo>
                    <a:pt x="23" y="49"/>
                    <a:pt x="31" y="42"/>
                    <a:pt x="42" y="38"/>
                  </a:cubicBezTo>
                  <a:cubicBezTo>
                    <a:pt x="65" y="26"/>
                    <a:pt x="57" y="16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6" name="Google Shape;43236;p28"/>
            <p:cNvSpPr/>
            <p:nvPr/>
          </p:nvSpPr>
          <p:spPr>
            <a:xfrm>
              <a:off x="-5279093" y="102758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12" y="1"/>
                  </a:moveTo>
                  <a:cubicBezTo>
                    <a:pt x="8" y="12"/>
                    <a:pt x="0" y="19"/>
                    <a:pt x="0" y="27"/>
                  </a:cubicBezTo>
                  <a:cubicBezTo>
                    <a:pt x="0" y="45"/>
                    <a:pt x="8" y="64"/>
                    <a:pt x="23" y="64"/>
                  </a:cubicBezTo>
                  <a:lnTo>
                    <a:pt x="31" y="64"/>
                  </a:lnTo>
                  <a:cubicBezTo>
                    <a:pt x="57" y="57"/>
                    <a:pt x="12" y="31"/>
                    <a:pt x="38" y="19"/>
                  </a:cubicBezTo>
                  <a:cubicBezTo>
                    <a:pt x="31" y="12"/>
                    <a:pt x="19" y="9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7" name="Google Shape;43237;p28"/>
            <p:cNvSpPr/>
            <p:nvPr/>
          </p:nvSpPr>
          <p:spPr>
            <a:xfrm>
              <a:off x="-4984571" y="-15567"/>
              <a:ext cx="10553" cy="10935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38" y="1"/>
                  </a:moveTo>
                  <a:cubicBezTo>
                    <a:pt x="221" y="56"/>
                    <a:pt x="71" y="82"/>
                    <a:pt x="120" y="135"/>
                  </a:cubicBezTo>
                  <a:cubicBezTo>
                    <a:pt x="120" y="135"/>
                    <a:pt x="116" y="142"/>
                    <a:pt x="112" y="142"/>
                  </a:cubicBezTo>
                  <a:cubicBezTo>
                    <a:pt x="105" y="142"/>
                    <a:pt x="98" y="142"/>
                    <a:pt x="90" y="139"/>
                  </a:cubicBezTo>
                  <a:lnTo>
                    <a:pt x="83" y="139"/>
                  </a:lnTo>
                  <a:cubicBezTo>
                    <a:pt x="71" y="139"/>
                    <a:pt x="64" y="142"/>
                    <a:pt x="57" y="150"/>
                  </a:cubicBezTo>
                  <a:cubicBezTo>
                    <a:pt x="71" y="199"/>
                    <a:pt x="0" y="158"/>
                    <a:pt x="12" y="199"/>
                  </a:cubicBezTo>
                  <a:cubicBezTo>
                    <a:pt x="42" y="202"/>
                    <a:pt x="71" y="225"/>
                    <a:pt x="105" y="228"/>
                  </a:cubicBezTo>
                  <a:lnTo>
                    <a:pt x="109" y="228"/>
                  </a:lnTo>
                  <a:cubicBezTo>
                    <a:pt x="128" y="228"/>
                    <a:pt x="131" y="217"/>
                    <a:pt x="128" y="213"/>
                  </a:cubicBezTo>
                  <a:cubicBezTo>
                    <a:pt x="116" y="202"/>
                    <a:pt x="112" y="194"/>
                    <a:pt x="112" y="187"/>
                  </a:cubicBezTo>
                  <a:cubicBezTo>
                    <a:pt x="112" y="180"/>
                    <a:pt x="116" y="172"/>
                    <a:pt x="120" y="168"/>
                  </a:cubicBezTo>
                  <a:cubicBezTo>
                    <a:pt x="124" y="158"/>
                    <a:pt x="135" y="150"/>
                    <a:pt x="146" y="146"/>
                  </a:cubicBezTo>
                  <a:cubicBezTo>
                    <a:pt x="188" y="113"/>
                    <a:pt x="188" y="75"/>
                    <a:pt x="183" y="30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8" name="Google Shape;43238;p28"/>
            <p:cNvSpPr/>
            <p:nvPr/>
          </p:nvSpPr>
          <p:spPr>
            <a:xfrm>
              <a:off x="-5156853" y="262004"/>
              <a:ext cx="12558" cy="18049"/>
            </a:xfrm>
            <a:custGeom>
              <a:avLst/>
              <a:gdLst/>
              <a:ahLst/>
              <a:cxnLst/>
              <a:rect l="l" t="t" r="r" b="b"/>
              <a:pathLst>
                <a:path w="263" h="378" extrusionOk="0">
                  <a:moveTo>
                    <a:pt x="125" y="0"/>
                  </a:moveTo>
                  <a:cubicBezTo>
                    <a:pt x="117" y="0"/>
                    <a:pt x="113" y="4"/>
                    <a:pt x="106" y="7"/>
                  </a:cubicBezTo>
                  <a:cubicBezTo>
                    <a:pt x="99" y="16"/>
                    <a:pt x="91" y="30"/>
                    <a:pt x="91" y="42"/>
                  </a:cubicBezTo>
                  <a:cubicBezTo>
                    <a:pt x="95" y="49"/>
                    <a:pt x="99" y="52"/>
                    <a:pt x="102" y="52"/>
                  </a:cubicBezTo>
                  <a:cubicBezTo>
                    <a:pt x="106" y="52"/>
                    <a:pt x="109" y="49"/>
                    <a:pt x="113" y="49"/>
                  </a:cubicBezTo>
                  <a:cubicBezTo>
                    <a:pt x="117" y="45"/>
                    <a:pt x="121" y="45"/>
                    <a:pt x="125" y="45"/>
                  </a:cubicBezTo>
                  <a:cubicBezTo>
                    <a:pt x="128" y="45"/>
                    <a:pt x="132" y="45"/>
                    <a:pt x="135" y="49"/>
                  </a:cubicBezTo>
                  <a:cubicBezTo>
                    <a:pt x="135" y="71"/>
                    <a:pt x="117" y="78"/>
                    <a:pt x="109" y="94"/>
                  </a:cubicBezTo>
                  <a:cubicBezTo>
                    <a:pt x="147" y="128"/>
                    <a:pt x="121" y="154"/>
                    <a:pt x="95" y="183"/>
                  </a:cubicBezTo>
                  <a:cubicBezTo>
                    <a:pt x="117" y="235"/>
                    <a:pt x="113" y="247"/>
                    <a:pt x="61" y="251"/>
                  </a:cubicBezTo>
                  <a:cubicBezTo>
                    <a:pt x="28" y="254"/>
                    <a:pt x="28" y="295"/>
                    <a:pt x="1" y="303"/>
                  </a:cubicBezTo>
                  <a:cubicBezTo>
                    <a:pt x="9" y="307"/>
                    <a:pt x="16" y="314"/>
                    <a:pt x="23" y="321"/>
                  </a:cubicBezTo>
                  <a:cubicBezTo>
                    <a:pt x="46" y="325"/>
                    <a:pt x="61" y="337"/>
                    <a:pt x="73" y="359"/>
                  </a:cubicBezTo>
                  <a:cubicBezTo>
                    <a:pt x="80" y="370"/>
                    <a:pt x="91" y="378"/>
                    <a:pt x="102" y="378"/>
                  </a:cubicBezTo>
                  <a:cubicBezTo>
                    <a:pt x="109" y="378"/>
                    <a:pt x="117" y="374"/>
                    <a:pt x="128" y="366"/>
                  </a:cubicBezTo>
                  <a:cubicBezTo>
                    <a:pt x="128" y="359"/>
                    <a:pt x="132" y="356"/>
                    <a:pt x="135" y="352"/>
                  </a:cubicBezTo>
                  <a:cubicBezTo>
                    <a:pt x="128" y="347"/>
                    <a:pt x="117" y="344"/>
                    <a:pt x="109" y="340"/>
                  </a:cubicBezTo>
                  <a:cubicBezTo>
                    <a:pt x="76" y="325"/>
                    <a:pt x="57" y="314"/>
                    <a:pt x="109" y="299"/>
                  </a:cubicBezTo>
                  <a:cubicBezTo>
                    <a:pt x="117" y="295"/>
                    <a:pt x="121" y="277"/>
                    <a:pt x="128" y="266"/>
                  </a:cubicBezTo>
                  <a:cubicBezTo>
                    <a:pt x="132" y="240"/>
                    <a:pt x="169" y="228"/>
                    <a:pt x="162" y="199"/>
                  </a:cubicBezTo>
                  <a:cubicBezTo>
                    <a:pt x="154" y="187"/>
                    <a:pt x="140" y="180"/>
                    <a:pt x="162" y="173"/>
                  </a:cubicBezTo>
                  <a:cubicBezTo>
                    <a:pt x="169" y="168"/>
                    <a:pt x="177" y="168"/>
                    <a:pt x="188" y="168"/>
                  </a:cubicBezTo>
                  <a:cubicBezTo>
                    <a:pt x="199" y="168"/>
                    <a:pt x="211" y="173"/>
                    <a:pt x="214" y="190"/>
                  </a:cubicBezTo>
                  <a:cubicBezTo>
                    <a:pt x="218" y="199"/>
                    <a:pt x="211" y="202"/>
                    <a:pt x="199" y="202"/>
                  </a:cubicBezTo>
                  <a:lnTo>
                    <a:pt x="195" y="202"/>
                  </a:lnTo>
                  <a:cubicBezTo>
                    <a:pt x="188" y="202"/>
                    <a:pt x="185" y="206"/>
                    <a:pt x="177" y="206"/>
                  </a:cubicBezTo>
                  <a:cubicBezTo>
                    <a:pt x="192" y="221"/>
                    <a:pt x="207" y="228"/>
                    <a:pt x="218" y="228"/>
                  </a:cubicBezTo>
                  <a:cubicBezTo>
                    <a:pt x="230" y="228"/>
                    <a:pt x="240" y="221"/>
                    <a:pt x="252" y="209"/>
                  </a:cubicBezTo>
                  <a:cubicBezTo>
                    <a:pt x="263" y="161"/>
                    <a:pt x="252" y="112"/>
                    <a:pt x="225" y="71"/>
                  </a:cubicBezTo>
                  <a:cubicBezTo>
                    <a:pt x="218" y="75"/>
                    <a:pt x="211" y="86"/>
                    <a:pt x="203" y="86"/>
                  </a:cubicBezTo>
                  <a:cubicBezTo>
                    <a:pt x="199" y="86"/>
                    <a:pt x="195" y="78"/>
                    <a:pt x="192" y="64"/>
                  </a:cubicBezTo>
                  <a:cubicBezTo>
                    <a:pt x="192" y="52"/>
                    <a:pt x="188" y="42"/>
                    <a:pt x="177" y="33"/>
                  </a:cubicBezTo>
                  <a:lnTo>
                    <a:pt x="169" y="33"/>
                  </a:lnTo>
                  <a:cubicBezTo>
                    <a:pt x="158" y="33"/>
                    <a:pt x="154" y="30"/>
                    <a:pt x="147" y="19"/>
                  </a:cubicBezTo>
                  <a:cubicBezTo>
                    <a:pt x="143" y="4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9" name="Google Shape;43239;p28"/>
            <p:cNvSpPr/>
            <p:nvPr/>
          </p:nvSpPr>
          <p:spPr>
            <a:xfrm>
              <a:off x="-5157712" y="251117"/>
              <a:ext cx="9311" cy="9836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91" y="0"/>
                  </a:moveTo>
                  <a:lnTo>
                    <a:pt x="91" y="4"/>
                  </a:lnTo>
                  <a:cubicBezTo>
                    <a:pt x="86" y="19"/>
                    <a:pt x="105" y="34"/>
                    <a:pt x="94" y="52"/>
                  </a:cubicBezTo>
                  <a:cubicBezTo>
                    <a:pt x="86" y="49"/>
                    <a:pt x="79" y="49"/>
                    <a:pt x="72" y="49"/>
                  </a:cubicBezTo>
                  <a:lnTo>
                    <a:pt x="49" y="49"/>
                  </a:lnTo>
                  <a:cubicBezTo>
                    <a:pt x="38" y="49"/>
                    <a:pt x="27" y="45"/>
                    <a:pt x="19" y="37"/>
                  </a:cubicBezTo>
                  <a:cubicBezTo>
                    <a:pt x="12" y="49"/>
                    <a:pt x="4" y="56"/>
                    <a:pt x="1" y="64"/>
                  </a:cubicBezTo>
                  <a:cubicBezTo>
                    <a:pt x="8" y="94"/>
                    <a:pt x="19" y="123"/>
                    <a:pt x="56" y="123"/>
                  </a:cubicBezTo>
                  <a:lnTo>
                    <a:pt x="79" y="123"/>
                  </a:lnTo>
                  <a:cubicBezTo>
                    <a:pt x="83" y="120"/>
                    <a:pt x="91" y="120"/>
                    <a:pt x="101" y="116"/>
                  </a:cubicBezTo>
                  <a:lnTo>
                    <a:pt x="101" y="116"/>
                  </a:lnTo>
                  <a:cubicBezTo>
                    <a:pt x="94" y="120"/>
                    <a:pt x="91" y="127"/>
                    <a:pt x="86" y="131"/>
                  </a:cubicBezTo>
                  <a:cubicBezTo>
                    <a:pt x="60" y="157"/>
                    <a:pt x="49" y="176"/>
                    <a:pt x="49" y="199"/>
                  </a:cubicBezTo>
                  <a:cubicBezTo>
                    <a:pt x="64" y="206"/>
                    <a:pt x="79" y="206"/>
                    <a:pt x="94" y="206"/>
                  </a:cubicBezTo>
                  <a:cubicBezTo>
                    <a:pt x="113" y="206"/>
                    <a:pt x="127" y="206"/>
                    <a:pt x="146" y="199"/>
                  </a:cubicBezTo>
                  <a:cubicBezTo>
                    <a:pt x="139" y="183"/>
                    <a:pt x="146" y="180"/>
                    <a:pt x="158" y="168"/>
                  </a:cubicBezTo>
                  <a:cubicBezTo>
                    <a:pt x="187" y="146"/>
                    <a:pt x="187" y="127"/>
                    <a:pt x="150" y="120"/>
                  </a:cubicBezTo>
                  <a:cubicBezTo>
                    <a:pt x="105" y="113"/>
                    <a:pt x="131" y="87"/>
                    <a:pt x="124" y="68"/>
                  </a:cubicBezTo>
                  <a:lnTo>
                    <a:pt x="135" y="68"/>
                  </a:lnTo>
                  <a:cubicBezTo>
                    <a:pt x="143" y="68"/>
                    <a:pt x="150" y="68"/>
                    <a:pt x="158" y="71"/>
                  </a:cubicBezTo>
                  <a:cubicBezTo>
                    <a:pt x="165" y="71"/>
                    <a:pt x="172" y="75"/>
                    <a:pt x="180" y="75"/>
                  </a:cubicBezTo>
                  <a:cubicBezTo>
                    <a:pt x="187" y="75"/>
                    <a:pt x="191" y="71"/>
                    <a:pt x="195" y="71"/>
                  </a:cubicBezTo>
                  <a:cubicBezTo>
                    <a:pt x="184" y="37"/>
                    <a:pt x="146" y="45"/>
                    <a:pt x="127" y="26"/>
                  </a:cubicBezTo>
                  <a:cubicBezTo>
                    <a:pt x="117" y="19"/>
                    <a:pt x="101" y="8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0" name="Google Shape;43240;p28"/>
            <p:cNvSpPr/>
            <p:nvPr/>
          </p:nvSpPr>
          <p:spPr>
            <a:xfrm>
              <a:off x="-5150741" y="270551"/>
              <a:ext cx="10553" cy="5921"/>
            </a:xfrm>
            <a:custGeom>
              <a:avLst/>
              <a:gdLst/>
              <a:ahLst/>
              <a:cxnLst/>
              <a:rect l="l" t="t" r="r" b="b"/>
              <a:pathLst>
                <a:path w="221" h="124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83" y="16"/>
                    <a:pt x="169" y="38"/>
                    <a:pt x="150" y="38"/>
                  </a:cubicBezTo>
                  <a:cubicBezTo>
                    <a:pt x="142" y="38"/>
                    <a:pt x="131" y="38"/>
                    <a:pt x="124" y="30"/>
                  </a:cubicBezTo>
                  <a:cubicBezTo>
                    <a:pt x="112" y="42"/>
                    <a:pt x="102" y="49"/>
                    <a:pt x="90" y="49"/>
                  </a:cubicBezTo>
                  <a:cubicBezTo>
                    <a:pt x="79" y="49"/>
                    <a:pt x="64" y="42"/>
                    <a:pt x="49" y="27"/>
                  </a:cubicBezTo>
                  <a:lnTo>
                    <a:pt x="45" y="27"/>
                  </a:lnTo>
                  <a:cubicBezTo>
                    <a:pt x="41" y="23"/>
                    <a:pt x="38" y="23"/>
                    <a:pt x="34" y="20"/>
                  </a:cubicBezTo>
                  <a:lnTo>
                    <a:pt x="34" y="20"/>
                  </a:lnTo>
                  <a:cubicBezTo>
                    <a:pt x="41" y="49"/>
                    <a:pt x="4" y="61"/>
                    <a:pt x="0" y="87"/>
                  </a:cubicBezTo>
                  <a:cubicBezTo>
                    <a:pt x="26" y="90"/>
                    <a:pt x="49" y="106"/>
                    <a:pt x="67" y="124"/>
                  </a:cubicBezTo>
                  <a:cubicBezTo>
                    <a:pt x="86" y="109"/>
                    <a:pt x="97" y="79"/>
                    <a:pt x="116" y="79"/>
                  </a:cubicBezTo>
                  <a:cubicBezTo>
                    <a:pt x="128" y="79"/>
                    <a:pt x="138" y="90"/>
                    <a:pt x="154" y="113"/>
                  </a:cubicBezTo>
                  <a:cubicBezTo>
                    <a:pt x="157" y="120"/>
                    <a:pt x="161" y="124"/>
                    <a:pt x="169" y="124"/>
                  </a:cubicBezTo>
                  <a:cubicBezTo>
                    <a:pt x="180" y="124"/>
                    <a:pt x="191" y="109"/>
                    <a:pt x="195" y="94"/>
                  </a:cubicBezTo>
                  <a:cubicBezTo>
                    <a:pt x="198" y="83"/>
                    <a:pt x="191" y="68"/>
                    <a:pt x="202" y="53"/>
                  </a:cubicBezTo>
                  <a:cubicBezTo>
                    <a:pt x="187" y="38"/>
                    <a:pt x="221" y="20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1" name="Google Shape;43241;p28"/>
            <p:cNvSpPr/>
            <p:nvPr/>
          </p:nvSpPr>
          <p:spPr>
            <a:xfrm>
              <a:off x="-5144485" y="257706"/>
              <a:ext cx="5539" cy="8595"/>
            </a:xfrm>
            <a:custGeom>
              <a:avLst/>
              <a:gdLst/>
              <a:ahLst/>
              <a:cxnLst/>
              <a:rect l="l" t="t" r="r" b="b"/>
              <a:pathLst>
                <a:path w="116" h="180" extrusionOk="0">
                  <a:moveTo>
                    <a:pt x="38" y="1"/>
                  </a:moveTo>
                  <a:cubicBezTo>
                    <a:pt x="33" y="1"/>
                    <a:pt x="26" y="4"/>
                    <a:pt x="19" y="4"/>
                  </a:cubicBezTo>
                  <a:cubicBezTo>
                    <a:pt x="30" y="49"/>
                    <a:pt x="56" y="94"/>
                    <a:pt x="11" y="135"/>
                  </a:cubicBezTo>
                  <a:cubicBezTo>
                    <a:pt x="0" y="146"/>
                    <a:pt x="4" y="161"/>
                    <a:pt x="11" y="173"/>
                  </a:cubicBezTo>
                  <a:cubicBezTo>
                    <a:pt x="15" y="176"/>
                    <a:pt x="23" y="180"/>
                    <a:pt x="30" y="180"/>
                  </a:cubicBezTo>
                  <a:cubicBezTo>
                    <a:pt x="33" y="180"/>
                    <a:pt x="41" y="176"/>
                    <a:pt x="49" y="176"/>
                  </a:cubicBezTo>
                  <a:cubicBezTo>
                    <a:pt x="56" y="168"/>
                    <a:pt x="64" y="158"/>
                    <a:pt x="75" y="150"/>
                  </a:cubicBezTo>
                  <a:cubicBezTo>
                    <a:pt x="64" y="128"/>
                    <a:pt x="60" y="113"/>
                    <a:pt x="90" y="109"/>
                  </a:cubicBezTo>
                  <a:cubicBezTo>
                    <a:pt x="109" y="106"/>
                    <a:pt x="116" y="97"/>
                    <a:pt x="112" y="79"/>
                  </a:cubicBezTo>
                  <a:cubicBezTo>
                    <a:pt x="97" y="71"/>
                    <a:pt x="86" y="61"/>
                    <a:pt x="75" y="53"/>
                  </a:cubicBezTo>
                  <a:cubicBezTo>
                    <a:pt x="52" y="34"/>
                    <a:pt x="64" y="27"/>
                    <a:pt x="83" y="16"/>
                  </a:cubicBezTo>
                  <a:cubicBezTo>
                    <a:pt x="67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2" name="Google Shape;43242;p28"/>
            <p:cNvSpPr/>
            <p:nvPr/>
          </p:nvSpPr>
          <p:spPr>
            <a:xfrm>
              <a:off x="-5148449" y="262338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8" y="9"/>
                  </a:moveTo>
                  <a:cubicBezTo>
                    <a:pt x="42" y="12"/>
                    <a:pt x="42" y="16"/>
                    <a:pt x="46" y="19"/>
                  </a:cubicBezTo>
                  <a:cubicBezTo>
                    <a:pt x="46" y="16"/>
                    <a:pt x="42" y="12"/>
                    <a:pt x="38" y="9"/>
                  </a:cubicBezTo>
                  <a:close/>
                  <a:moveTo>
                    <a:pt x="19" y="0"/>
                  </a:moveTo>
                  <a:cubicBezTo>
                    <a:pt x="16" y="9"/>
                    <a:pt x="9" y="16"/>
                    <a:pt x="1" y="26"/>
                  </a:cubicBezTo>
                  <a:cubicBezTo>
                    <a:pt x="12" y="35"/>
                    <a:pt x="16" y="45"/>
                    <a:pt x="16" y="57"/>
                  </a:cubicBezTo>
                  <a:cubicBezTo>
                    <a:pt x="19" y="71"/>
                    <a:pt x="23" y="79"/>
                    <a:pt x="27" y="79"/>
                  </a:cubicBezTo>
                  <a:cubicBezTo>
                    <a:pt x="35" y="79"/>
                    <a:pt x="42" y="68"/>
                    <a:pt x="49" y="64"/>
                  </a:cubicBezTo>
                  <a:cubicBezTo>
                    <a:pt x="64" y="45"/>
                    <a:pt x="61" y="35"/>
                    <a:pt x="46" y="19"/>
                  </a:cubicBezTo>
                  <a:cubicBezTo>
                    <a:pt x="38" y="12"/>
                    <a:pt x="27" y="9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3" name="Google Shape;43243;p28"/>
            <p:cNvSpPr/>
            <p:nvPr/>
          </p:nvSpPr>
          <p:spPr>
            <a:xfrm>
              <a:off x="-5148067" y="252167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" y="1"/>
                  </a:moveTo>
                  <a:cubicBezTo>
                    <a:pt x="30" y="49"/>
                    <a:pt x="38" y="60"/>
                    <a:pt x="64" y="72"/>
                  </a:cubicBezTo>
                  <a:cubicBezTo>
                    <a:pt x="41" y="49"/>
                    <a:pt x="5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4" name="Google Shape;43244;p28"/>
            <p:cNvSpPr/>
            <p:nvPr/>
          </p:nvSpPr>
          <p:spPr>
            <a:xfrm>
              <a:off x="-5150741" y="260189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34" y="1"/>
                  </a:moveTo>
                  <a:cubicBezTo>
                    <a:pt x="23" y="1"/>
                    <a:pt x="12" y="4"/>
                    <a:pt x="0" y="9"/>
                  </a:cubicBezTo>
                  <a:cubicBezTo>
                    <a:pt x="19" y="31"/>
                    <a:pt x="49" y="31"/>
                    <a:pt x="67" y="45"/>
                  </a:cubicBezTo>
                  <a:cubicBezTo>
                    <a:pt x="75" y="54"/>
                    <a:pt x="86" y="57"/>
                    <a:pt x="94" y="64"/>
                  </a:cubicBezTo>
                  <a:cubicBezTo>
                    <a:pt x="90" y="61"/>
                    <a:pt x="90" y="57"/>
                    <a:pt x="86" y="54"/>
                  </a:cubicBezTo>
                  <a:cubicBezTo>
                    <a:pt x="75" y="27"/>
                    <a:pt x="60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5" name="Google Shape;43245;p28"/>
            <p:cNvSpPr/>
            <p:nvPr/>
          </p:nvSpPr>
          <p:spPr>
            <a:xfrm>
              <a:off x="-5146109" y="258757"/>
              <a:ext cx="2149" cy="4011"/>
            </a:xfrm>
            <a:custGeom>
              <a:avLst/>
              <a:gdLst/>
              <a:ahLst/>
              <a:cxnLst/>
              <a:rect l="l" t="t" r="r" b="b"/>
              <a:pathLst>
                <a:path w="45" h="84" extrusionOk="0">
                  <a:moveTo>
                    <a:pt x="12" y="1"/>
                  </a:moveTo>
                  <a:lnTo>
                    <a:pt x="12" y="1"/>
                  </a:lnTo>
                  <a:cubicBezTo>
                    <a:pt x="5" y="39"/>
                    <a:pt x="0" y="65"/>
                    <a:pt x="38" y="84"/>
                  </a:cubicBezTo>
                  <a:cubicBezTo>
                    <a:pt x="45" y="49"/>
                    <a:pt x="38" y="27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6" name="Google Shape;43246;p28"/>
            <p:cNvSpPr/>
            <p:nvPr/>
          </p:nvSpPr>
          <p:spPr>
            <a:xfrm>
              <a:off x="-5142002" y="257897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38" y="0"/>
                  </a:moveTo>
                  <a:cubicBezTo>
                    <a:pt x="34" y="4"/>
                    <a:pt x="34" y="7"/>
                    <a:pt x="31" y="12"/>
                  </a:cubicBezTo>
                  <a:cubicBezTo>
                    <a:pt x="12" y="23"/>
                    <a:pt x="0" y="30"/>
                    <a:pt x="23" y="49"/>
                  </a:cubicBezTo>
                  <a:cubicBezTo>
                    <a:pt x="34" y="57"/>
                    <a:pt x="45" y="67"/>
                    <a:pt x="60" y="75"/>
                  </a:cubicBezTo>
                  <a:cubicBezTo>
                    <a:pt x="60" y="71"/>
                    <a:pt x="64" y="67"/>
                    <a:pt x="68" y="64"/>
                  </a:cubicBezTo>
                  <a:cubicBezTo>
                    <a:pt x="57" y="41"/>
                    <a:pt x="49" y="23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7" name="Google Shape;43247;p28"/>
            <p:cNvSpPr/>
            <p:nvPr/>
          </p:nvSpPr>
          <p:spPr>
            <a:xfrm>
              <a:off x="-4930470" y="128447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49" y="1"/>
                  </a:moveTo>
                  <a:lnTo>
                    <a:pt x="49" y="1"/>
                  </a:lnTo>
                  <a:cubicBezTo>
                    <a:pt x="37" y="16"/>
                    <a:pt x="26" y="27"/>
                    <a:pt x="19" y="39"/>
                  </a:cubicBezTo>
                  <a:cubicBezTo>
                    <a:pt x="8" y="54"/>
                    <a:pt x="0" y="72"/>
                    <a:pt x="26" y="72"/>
                  </a:cubicBezTo>
                  <a:lnTo>
                    <a:pt x="30" y="72"/>
                  </a:lnTo>
                  <a:cubicBezTo>
                    <a:pt x="68" y="72"/>
                    <a:pt x="75" y="39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8" name="Google Shape;43248;p28"/>
            <p:cNvSpPr/>
            <p:nvPr/>
          </p:nvSpPr>
          <p:spPr>
            <a:xfrm>
              <a:off x="-4915333" y="119375"/>
              <a:ext cx="4202" cy="4680"/>
            </a:xfrm>
            <a:custGeom>
              <a:avLst/>
              <a:gdLst/>
              <a:ahLst/>
              <a:cxnLst/>
              <a:rect l="l" t="t" r="r" b="b"/>
              <a:pathLst>
                <a:path w="88" h="98" extrusionOk="0">
                  <a:moveTo>
                    <a:pt x="79" y="1"/>
                  </a:moveTo>
                  <a:lnTo>
                    <a:pt x="79" y="1"/>
                  </a:lnTo>
                  <a:cubicBezTo>
                    <a:pt x="57" y="34"/>
                    <a:pt x="12" y="53"/>
                    <a:pt x="1" y="98"/>
                  </a:cubicBezTo>
                  <a:lnTo>
                    <a:pt x="5" y="98"/>
                  </a:lnTo>
                  <a:cubicBezTo>
                    <a:pt x="23" y="98"/>
                    <a:pt x="31" y="82"/>
                    <a:pt x="42" y="72"/>
                  </a:cubicBezTo>
                  <a:cubicBezTo>
                    <a:pt x="53" y="60"/>
                    <a:pt x="61" y="46"/>
                    <a:pt x="72" y="34"/>
                  </a:cubicBezTo>
                  <a:cubicBezTo>
                    <a:pt x="79" y="23"/>
                    <a:pt x="87" y="15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9" name="Google Shape;43249;p28"/>
            <p:cNvSpPr/>
            <p:nvPr/>
          </p:nvSpPr>
          <p:spPr>
            <a:xfrm>
              <a:off x="-4877993" y="129354"/>
              <a:ext cx="10171" cy="6160"/>
            </a:xfrm>
            <a:custGeom>
              <a:avLst/>
              <a:gdLst/>
              <a:ahLst/>
              <a:cxnLst/>
              <a:rect l="l" t="t" r="r" b="b"/>
              <a:pathLst>
                <a:path w="213" h="129" extrusionOk="0">
                  <a:moveTo>
                    <a:pt x="172" y="1"/>
                  </a:moveTo>
                  <a:cubicBezTo>
                    <a:pt x="165" y="8"/>
                    <a:pt x="157" y="16"/>
                    <a:pt x="146" y="16"/>
                  </a:cubicBezTo>
                  <a:lnTo>
                    <a:pt x="139" y="16"/>
                  </a:lnTo>
                  <a:cubicBezTo>
                    <a:pt x="131" y="20"/>
                    <a:pt x="120" y="27"/>
                    <a:pt x="109" y="30"/>
                  </a:cubicBezTo>
                  <a:cubicBezTo>
                    <a:pt x="104" y="35"/>
                    <a:pt x="101" y="38"/>
                    <a:pt x="97" y="42"/>
                  </a:cubicBezTo>
                  <a:cubicBezTo>
                    <a:pt x="86" y="61"/>
                    <a:pt x="64" y="61"/>
                    <a:pt x="45" y="64"/>
                  </a:cubicBezTo>
                  <a:cubicBezTo>
                    <a:pt x="0" y="80"/>
                    <a:pt x="52" y="94"/>
                    <a:pt x="45" y="109"/>
                  </a:cubicBezTo>
                  <a:cubicBezTo>
                    <a:pt x="42" y="124"/>
                    <a:pt x="45" y="128"/>
                    <a:pt x="49" y="128"/>
                  </a:cubicBezTo>
                  <a:cubicBezTo>
                    <a:pt x="56" y="128"/>
                    <a:pt x="68" y="124"/>
                    <a:pt x="71" y="120"/>
                  </a:cubicBezTo>
                  <a:cubicBezTo>
                    <a:pt x="82" y="116"/>
                    <a:pt x="94" y="113"/>
                    <a:pt x="104" y="106"/>
                  </a:cubicBezTo>
                  <a:cubicBezTo>
                    <a:pt x="98" y="67"/>
                    <a:pt x="123" y="64"/>
                    <a:pt x="149" y="64"/>
                  </a:cubicBezTo>
                  <a:cubicBezTo>
                    <a:pt x="153" y="64"/>
                    <a:pt x="157" y="64"/>
                    <a:pt x="161" y="64"/>
                  </a:cubicBezTo>
                  <a:lnTo>
                    <a:pt x="180" y="64"/>
                  </a:lnTo>
                  <a:cubicBezTo>
                    <a:pt x="191" y="64"/>
                    <a:pt x="199" y="61"/>
                    <a:pt x="206" y="42"/>
                  </a:cubicBezTo>
                  <a:cubicBezTo>
                    <a:pt x="213" y="8"/>
                    <a:pt x="180" y="16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0" name="Google Shape;43250;p28"/>
            <p:cNvSpPr/>
            <p:nvPr/>
          </p:nvSpPr>
          <p:spPr>
            <a:xfrm>
              <a:off x="-4876942" y="124197"/>
              <a:ext cx="6494" cy="6637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60" y="0"/>
                  </a:moveTo>
                  <a:cubicBezTo>
                    <a:pt x="1" y="45"/>
                    <a:pt x="8" y="102"/>
                    <a:pt x="87" y="138"/>
                  </a:cubicBezTo>
                  <a:cubicBezTo>
                    <a:pt x="98" y="135"/>
                    <a:pt x="109" y="128"/>
                    <a:pt x="117" y="124"/>
                  </a:cubicBezTo>
                  <a:cubicBezTo>
                    <a:pt x="135" y="98"/>
                    <a:pt x="124" y="79"/>
                    <a:pt x="105" y="60"/>
                  </a:cubicBezTo>
                  <a:cubicBezTo>
                    <a:pt x="90" y="67"/>
                    <a:pt x="105" y="93"/>
                    <a:pt x="87" y="93"/>
                  </a:cubicBezTo>
                  <a:cubicBezTo>
                    <a:pt x="72" y="90"/>
                    <a:pt x="68" y="79"/>
                    <a:pt x="68" y="64"/>
                  </a:cubicBezTo>
                  <a:cubicBezTo>
                    <a:pt x="64" y="41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1" name="Google Shape;43251;p28"/>
            <p:cNvSpPr/>
            <p:nvPr/>
          </p:nvSpPr>
          <p:spPr>
            <a:xfrm>
              <a:off x="-4868013" y="122431"/>
              <a:ext cx="4871" cy="6971"/>
            </a:xfrm>
            <a:custGeom>
              <a:avLst/>
              <a:gdLst/>
              <a:ahLst/>
              <a:cxnLst/>
              <a:rect l="l" t="t" r="r" b="b"/>
              <a:pathLst>
                <a:path w="102" h="146" extrusionOk="0">
                  <a:moveTo>
                    <a:pt x="57" y="0"/>
                  </a:moveTo>
                  <a:cubicBezTo>
                    <a:pt x="49" y="0"/>
                    <a:pt x="42" y="4"/>
                    <a:pt x="42" y="15"/>
                  </a:cubicBezTo>
                  <a:cubicBezTo>
                    <a:pt x="42" y="34"/>
                    <a:pt x="34" y="45"/>
                    <a:pt x="16" y="52"/>
                  </a:cubicBezTo>
                  <a:cubicBezTo>
                    <a:pt x="4" y="68"/>
                    <a:pt x="4" y="82"/>
                    <a:pt x="23" y="97"/>
                  </a:cubicBezTo>
                  <a:cubicBezTo>
                    <a:pt x="26" y="90"/>
                    <a:pt x="34" y="82"/>
                    <a:pt x="42" y="82"/>
                  </a:cubicBezTo>
                  <a:lnTo>
                    <a:pt x="45" y="82"/>
                  </a:lnTo>
                  <a:cubicBezTo>
                    <a:pt x="60" y="90"/>
                    <a:pt x="52" y="101"/>
                    <a:pt x="45" y="108"/>
                  </a:cubicBezTo>
                  <a:cubicBezTo>
                    <a:pt x="0" y="139"/>
                    <a:pt x="38" y="139"/>
                    <a:pt x="60" y="146"/>
                  </a:cubicBezTo>
                  <a:cubicBezTo>
                    <a:pt x="64" y="142"/>
                    <a:pt x="68" y="142"/>
                    <a:pt x="71" y="142"/>
                  </a:cubicBezTo>
                  <a:cubicBezTo>
                    <a:pt x="75" y="142"/>
                    <a:pt x="79" y="142"/>
                    <a:pt x="83" y="146"/>
                  </a:cubicBezTo>
                  <a:lnTo>
                    <a:pt x="90" y="146"/>
                  </a:lnTo>
                  <a:cubicBezTo>
                    <a:pt x="94" y="146"/>
                    <a:pt x="97" y="146"/>
                    <a:pt x="102" y="142"/>
                  </a:cubicBezTo>
                  <a:cubicBezTo>
                    <a:pt x="90" y="104"/>
                    <a:pt x="79" y="71"/>
                    <a:pt x="71" y="37"/>
                  </a:cubicBezTo>
                  <a:cubicBezTo>
                    <a:pt x="75" y="26"/>
                    <a:pt x="87" y="11"/>
                    <a:pt x="71" y="4"/>
                  </a:cubicBezTo>
                  <a:cubicBezTo>
                    <a:pt x="68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2" name="Google Shape;43252;p28"/>
            <p:cNvSpPr/>
            <p:nvPr/>
          </p:nvSpPr>
          <p:spPr>
            <a:xfrm>
              <a:off x="-4870687" y="124914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68" y="0"/>
                  </a:moveTo>
                  <a:cubicBezTo>
                    <a:pt x="53" y="0"/>
                    <a:pt x="46" y="8"/>
                    <a:pt x="38" y="16"/>
                  </a:cubicBezTo>
                  <a:cubicBezTo>
                    <a:pt x="30" y="26"/>
                    <a:pt x="1" y="11"/>
                    <a:pt x="1" y="42"/>
                  </a:cubicBezTo>
                  <a:cubicBezTo>
                    <a:pt x="1" y="56"/>
                    <a:pt x="4" y="60"/>
                    <a:pt x="12" y="60"/>
                  </a:cubicBezTo>
                  <a:cubicBezTo>
                    <a:pt x="15" y="60"/>
                    <a:pt x="19" y="56"/>
                    <a:pt x="27" y="56"/>
                  </a:cubicBezTo>
                  <a:cubicBezTo>
                    <a:pt x="30" y="52"/>
                    <a:pt x="34" y="49"/>
                    <a:pt x="38" y="49"/>
                  </a:cubicBezTo>
                  <a:cubicBezTo>
                    <a:pt x="41" y="49"/>
                    <a:pt x="46" y="52"/>
                    <a:pt x="46" y="56"/>
                  </a:cubicBezTo>
                  <a:cubicBezTo>
                    <a:pt x="49" y="60"/>
                    <a:pt x="53" y="60"/>
                    <a:pt x="53" y="60"/>
                  </a:cubicBezTo>
                  <a:cubicBezTo>
                    <a:pt x="64" y="60"/>
                    <a:pt x="72" y="52"/>
                    <a:pt x="79" y="45"/>
                  </a:cubicBezTo>
                  <a:cubicBezTo>
                    <a:pt x="60" y="30"/>
                    <a:pt x="60" y="16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3" name="Google Shape;43253;p28"/>
            <p:cNvSpPr/>
            <p:nvPr/>
          </p:nvSpPr>
          <p:spPr>
            <a:xfrm>
              <a:off x="-4881765" y="124197"/>
              <a:ext cx="4154" cy="1814"/>
            </a:xfrm>
            <a:custGeom>
              <a:avLst/>
              <a:gdLst/>
              <a:ahLst/>
              <a:cxnLst/>
              <a:rect l="l" t="t" r="r" b="b"/>
              <a:pathLst>
                <a:path w="87" h="38" extrusionOk="0">
                  <a:moveTo>
                    <a:pt x="71" y="0"/>
                  </a:moveTo>
                  <a:cubicBezTo>
                    <a:pt x="68" y="0"/>
                    <a:pt x="61" y="4"/>
                    <a:pt x="57" y="4"/>
                  </a:cubicBezTo>
                  <a:cubicBezTo>
                    <a:pt x="49" y="8"/>
                    <a:pt x="45" y="12"/>
                    <a:pt x="42" y="12"/>
                  </a:cubicBezTo>
                  <a:lnTo>
                    <a:pt x="31" y="12"/>
                  </a:lnTo>
                  <a:cubicBezTo>
                    <a:pt x="23" y="15"/>
                    <a:pt x="12" y="23"/>
                    <a:pt x="0" y="31"/>
                  </a:cubicBezTo>
                  <a:cubicBezTo>
                    <a:pt x="16" y="34"/>
                    <a:pt x="26" y="38"/>
                    <a:pt x="34" y="38"/>
                  </a:cubicBezTo>
                  <a:cubicBezTo>
                    <a:pt x="49" y="38"/>
                    <a:pt x="61" y="31"/>
                    <a:pt x="87" y="4"/>
                  </a:cubicBezTo>
                  <a:cubicBezTo>
                    <a:pt x="83" y="0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4" name="Google Shape;43254;p28"/>
            <p:cNvSpPr/>
            <p:nvPr/>
          </p:nvSpPr>
          <p:spPr>
            <a:xfrm>
              <a:off x="-4875366" y="121523"/>
              <a:ext cx="2961" cy="2722"/>
            </a:xfrm>
            <a:custGeom>
              <a:avLst/>
              <a:gdLst/>
              <a:ahLst/>
              <a:cxnLst/>
              <a:rect l="l" t="t" r="r" b="b"/>
              <a:pathLst>
                <a:path w="62" h="57" extrusionOk="0">
                  <a:moveTo>
                    <a:pt x="31" y="1"/>
                  </a:moveTo>
                  <a:cubicBezTo>
                    <a:pt x="27" y="1"/>
                    <a:pt x="23" y="1"/>
                    <a:pt x="23" y="4"/>
                  </a:cubicBezTo>
                  <a:cubicBezTo>
                    <a:pt x="1" y="19"/>
                    <a:pt x="23" y="37"/>
                    <a:pt x="27" y="53"/>
                  </a:cubicBezTo>
                  <a:lnTo>
                    <a:pt x="27" y="56"/>
                  </a:lnTo>
                  <a:cubicBezTo>
                    <a:pt x="39" y="45"/>
                    <a:pt x="61" y="45"/>
                    <a:pt x="57" y="27"/>
                  </a:cubicBezTo>
                  <a:cubicBezTo>
                    <a:pt x="54" y="11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5" name="Google Shape;43255;p28"/>
            <p:cNvSpPr/>
            <p:nvPr/>
          </p:nvSpPr>
          <p:spPr>
            <a:xfrm>
              <a:off x="-5008493" y="-61598"/>
              <a:ext cx="21631" cy="17190"/>
            </a:xfrm>
            <a:custGeom>
              <a:avLst/>
              <a:gdLst/>
              <a:ahLst/>
              <a:cxnLst/>
              <a:rect l="l" t="t" r="r" b="b"/>
              <a:pathLst>
                <a:path w="453" h="360" extrusionOk="0">
                  <a:moveTo>
                    <a:pt x="176" y="0"/>
                  </a:moveTo>
                  <a:cubicBezTo>
                    <a:pt x="146" y="41"/>
                    <a:pt x="83" y="37"/>
                    <a:pt x="64" y="90"/>
                  </a:cubicBezTo>
                  <a:cubicBezTo>
                    <a:pt x="83" y="93"/>
                    <a:pt x="101" y="97"/>
                    <a:pt x="116" y="101"/>
                  </a:cubicBezTo>
                  <a:cubicBezTo>
                    <a:pt x="132" y="112"/>
                    <a:pt x="142" y="127"/>
                    <a:pt x="132" y="146"/>
                  </a:cubicBezTo>
                  <a:cubicBezTo>
                    <a:pt x="128" y="154"/>
                    <a:pt x="120" y="157"/>
                    <a:pt x="113" y="157"/>
                  </a:cubicBezTo>
                  <a:cubicBezTo>
                    <a:pt x="106" y="157"/>
                    <a:pt x="98" y="149"/>
                    <a:pt x="90" y="142"/>
                  </a:cubicBezTo>
                  <a:cubicBezTo>
                    <a:pt x="83" y="131"/>
                    <a:pt x="75" y="119"/>
                    <a:pt x="68" y="112"/>
                  </a:cubicBezTo>
                  <a:cubicBezTo>
                    <a:pt x="45" y="138"/>
                    <a:pt x="42" y="180"/>
                    <a:pt x="1" y="194"/>
                  </a:cubicBezTo>
                  <a:cubicBezTo>
                    <a:pt x="11" y="198"/>
                    <a:pt x="23" y="198"/>
                    <a:pt x="34" y="202"/>
                  </a:cubicBezTo>
                  <a:lnTo>
                    <a:pt x="38" y="202"/>
                  </a:lnTo>
                  <a:cubicBezTo>
                    <a:pt x="42" y="202"/>
                    <a:pt x="49" y="206"/>
                    <a:pt x="53" y="209"/>
                  </a:cubicBezTo>
                  <a:cubicBezTo>
                    <a:pt x="61" y="216"/>
                    <a:pt x="64" y="221"/>
                    <a:pt x="68" y="221"/>
                  </a:cubicBezTo>
                  <a:cubicBezTo>
                    <a:pt x="75" y="221"/>
                    <a:pt x="79" y="213"/>
                    <a:pt x="87" y="198"/>
                  </a:cubicBezTo>
                  <a:cubicBezTo>
                    <a:pt x="90" y="180"/>
                    <a:pt x="106" y="172"/>
                    <a:pt x="116" y="172"/>
                  </a:cubicBezTo>
                  <a:cubicBezTo>
                    <a:pt x="128" y="172"/>
                    <a:pt x="139" y="176"/>
                    <a:pt x="150" y="180"/>
                  </a:cubicBezTo>
                  <a:cubicBezTo>
                    <a:pt x="173" y="190"/>
                    <a:pt x="195" y="202"/>
                    <a:pt x="187" y="235"/>
                  </a:cubicBezTo>
                  <a:cubicBezTo>
                    <a:pt x="180" y="276"/>
                    <a:pt x="184" y="318"/>
                    <a:pt x="202" y="359"/>
                  </a:cubicBezTo>
                  <a:cubicBezTo>
                    <a:pt x="210" y="359"/>
                    <a:pt x="218" y="355"/>
                    <a:pt x="225" y="355"/>
                  </a:cubicBezTo>
                  <a:cubicBezTo>
                    <a:pt x="236" y="347"/>
                    <a:pt x="255" y="340"/>
                    <a:pt x="255" y="337"/>
                  </a:cubicBezTo>
                  <a:cubicBezTo>
                    <a:pt x="247" y="306"/>
                    <a:pt x="255" y="299"/>
                    <a:pt x="263" y="299"/>
                  </a:cubicBezTo>
                  <a:cubicBezTo>
                    <a:pt x="270" y="299"/>
                    <a:pt x="285" y="311"/>
                    <a:pt x="296" y="314"/>
                  </a:cubicBezTo>
                  <a:cubicBezTo>
                    <a:pt x="315" y="295"/>
                    <a:pt x="311" y="273"/>
                    <a:pt x="303" y="250"/>
                  </a:cubicBezTo>
                  <a:cubicBezTo>
                    <a:pt x="299" y="232"/>
                    <a:pt x="289" y="206"/>
                    <a:pt x="311" y="198"/>
                  </a:cubicBezTo>
                  <a:lnTo>
                    <a:pt x="325" y="198"/>
                  </a:lnTo>
                  <a:cubicBezTo>
                    <a:pt x="341" y="198"/>
                    <a:pt x="363" y="202"/>
                    <a:pt x="363" y="232"/>
                  </a:cubicBezTo>
                  <a:cubicBezTo>
                    <a:pt x="370" y="266"/>
                    <a:pt x="404" y="261"/>
                    <a:pt x="423" y="280"/>
                  </a:cubicBezTo>
                  <a:cubicBezTo>
                    <a:pt x="453" y="243"/>
                    <a:pt x="397" y="232"/>
                    <a:pt x="401" y="202"/>
                  </a:cubicBezTo>
                  <a:cubicBezTo>
                    <a:pt x="404" y="187"/>
                    <a:pt x="404" y="176"/>
                    <a:pt x="393" y="176"/>
                  </a:cubicBezTo>
                  <a:cubicBezTo>
                    <a:pt x="389" y="176"/>
                    <a:pt x="382" y="176"/>
                    <a:pt x="375" y="180"/>
                  </a:cubicBezTo>
                  <a:cubicBezTo>
                    <a:pt x="367" y="183"/>
                    <a:pt x="363" y="187"/>
                    <a:pt x="356" y="187"/>
                  </a:cubicBezTo>
                  <a:cubicBezTo>
                    <a:pt x="333" y="187"/>
                    <a:pt x="337" y="149"/>
                    <a:pt x="322" y="142"/>
                  </a:cubicBezTo>
                  <a:cubicBezTo>
                    <a:pt x="318" y="138"/>
                    <a:pt x="315" y="138"/>
                    <a:pt x="311" y="138"/>
                  </a:cubicBezTo>
                  <a:cubicBezTo>
                    <a:pt x="303" y="138"/>
                    <a:pt x="296" y="142"/>
                    <a:pt x="289" y="146"/>
                  </a:cubicBezTo>
                  <a:cubicBezTo>
                    <a:pt x="281" y="149"/>
                    <a:pt x="273" y="154"/>
                    <a:pt x="266" y="154"/>
                  </a:cubicBezTo>
                  <a:cubicBezTo>
                    <a:pt x="258" y="154"/>
                    <a:pt x="251" y="149"/>
                    <a:pt x="247" y="135"/>
                  </a:cubicBezTo>
                  <a:cubicBezTo>
                    <a:pt x="240" y="138"/>
                    <a:pt x="232" y="146"/>
                    <a:pt x="229" y="146"/>
                  </a:cubicBezTo>
                  <a:cubicBezTo>
                    <a:pt x="213" y="142"/>
                    <a:pt x="218" y="127"/>
                    <a:pt x="221" y="116"/>
                  </a:cubicBezTo>
                  <a:cubicBezTo>
                    <a:pt x="184" y="109"/>
                    <a:pt x="180" y="78"/>
                    <a:pt x="180" y="45"/>
                  </a:cubicBezTo>
                  <a:cubicBezTo>
                    <a:pt x="187" y="45"/>
                    <a:pt x="195" y="49"/>
                    <a:pt x="199" y="52"/>
                  </a:cubicBezTo>
                  <a:cubicBezTo>
                    <a:pt x="206" y="52"/>
                    <a:pt x="213" y="56"/>
                    <a:pt x="218" y="56"/>
                  </a:cubicBezTo>
                  <a:lnTo>
                    <a:pt x="229" y="56"/>
                  </a:lnTo>
                  <a:lnTo>
                    <a:pt x="229" y="52"/>
                  </a:lnTo>
                  <a:cubicBezTo>
                    <a:pt x="232" y="52"/>
                    <a:pt x="232" y="52"/>
                    <a:pt x="236" y="49"/>
                  </a:cubicBezTo>
                  <a:cubicBezTo>
                    <a:pt x="221" y="41"/>
                    <a:pt x="218" y="23"/>
                    <a:pt x="210" y="7"/>
                  </a:cubicBezTo>
                  <a:cubicBezTo>
                    <a:pt x="202" y="4"/>
                    <a:pt x="195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6" name="Google Shape;43256;p28"/>
            <p:cNvSpPr/>
            <p:nvPr/>
          </p:nvSpPr>
          <p:spPr>
            <a:xfrm>
              <a:off x="-5017041" y="-53433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07" y="124"/>
                  </a:moveTo>
                  <a:cubicBezTo>
                    <a:pt x="311" y="124"/>
                    <a:pt x="318" y="128"/>
                    <a:pt x="325" y="135"/>
                  </a:cubicBezTo>
                  <a:cubicBezTo>
                    <a:pt x="329" y="143"/>
                    <a:pt x="329" y="158"/>
                    <a:pt x="318" y="158"/>
                  </a:cubicBezTo>
                  <a:cubicBezTo>
                    <a:pt x="314" y="162"/>
                    <a:pt x="311" y="162"/>
                    <a:pt x="311" y="162"/>
                  </a:cubicBezTo>
                  <a:cubicBezTo>
                    <a:pt x="295" y="162"/>
                    <a:pt x="285" y="150"/>
                    <a:pt x="280" y="135"/>
                  </a:cubicBezTo>
                  <a:cubicBezTo>
                    <a:pt x="288" y="128"/>
                    <a:pt x="295" y="124"/>
                    <a:pt x="307" y="124"/>
                  </a:cubicBezTo>
                  <a:close/>
                  <a:moveTo>
                    <a:pt x="295" y="1"/>
                  </a:moveTo>
                  <a:cubicBezTo>
                    <a:pt x="285" y="1"/>
                    <a:pt x="269" y="9"/>
                    <a:pt x="266" y="27"/>
                  </a:cubicBezTo>
                  <a:cubicBezTo>
                    <a:pt x="258" y="42"/>
                    <a:pt x="254" y="50"/>
                    <a:pt x="247" y="50"/>
                  </a:cubicBezTo>
                  <a:cubicBezTo>
                    <a:pt x="243" y="50"/>
                    <a:pt x="240" y="45"/>
                    <a:pt x="232" y="38"/>
                  </a:cubicBezTo>
                  <a:cubicBezTo>
                    <a:pt x="228" y="35"/>
                    <a:pt x="221" y="31"/>
                    <a:pt x="217" y="31"/>
                  </a:cubicBezTo>
                  <a:lnTo>
                    <a:pt x="213" y="31"/>
                  </a:lnTo>
                  <a:lnTo>
                    <a:pt x="213" y="38"/>
                  </a:lnTo>
                  <a:cubicBezTo>
                    <a:pt x="209" y="50"/>
                    <a:pt x="202" y="61"/>
                    <a:pt x="190" y="68"/>
                  </a:cubicBezTo>
                  <a:cubicBezTo>
                    <a:pt x="183" y="72"/>
                    <a:pt x="172" y="76"/>
                    <a:pt x="164" y="79"/>
                  </a:cubicBezTo>
                  <a:cubicBezTo>
                    <a:pt x="123" y="95"/>
                    <a:pt x="90" y="124"/>
                    <a:pt x="90" y="166"/>
                  </a:cubicBezTo>
                  <a:cubicBezTo>
                    <a:pt x="86" y="207"/>
                    <a:pt x="56" y="207"/>
                    <a:pt x="38" y="225"/>
                  </a:cubicBezTo>
                  <a:cubicBezTo>
                    <a:pt x="45" y="259"/>
                    <a:pt x="15" y="270"/>
                    <a:pt x="0" y="297"/>
                  </a:cubicBezTo>
                  <a:cubicBezTo>
                    <a:pt x="19" y="292"/>
                    <a:pt x="41" y="278"/>
                    <a:pt x="56" y="278"/>
                  </a:cubicBezTo>
                  <a:cubicBezTo>
                    <a:pt x="67" y="278"/>
                    <a:pt x="78" y="285"/>
                    <a:pt x="90" y="304"/>
                  </a:cubicBezTo>
                  <a:lnTo>
                    <a:pt x="90" y="307"/>
                  </a:lnTo>
                  <a:cubicBezTo>
                    <a:pt x="128" y="289"/>
                    <a:pt x="109" y="229"/>
                    <a:pt x="157" y="221"/>
                  </a:cubicBezTo>
                  <a:cubicBezTo>
                    <a:pt x="168" y="195"/>
                    <a:pt x="164" y="169"/>
                    <a:pt x="150" y="143"/>
                  </a:cubicBezTo>
                  <a:cubicBezTo>
                    <a:pt x="157" y="132"/>
                    <a:pt x="164" y="132"/>
                    <a:pt x="176" y="132"/>
                  </a:cubicBezTo>
                  <a:lnTo>
                    <a:pt x="195" y="132"/>
                  </a:lnTo>
                  <a:cubicBezTo>
                    <a:pt x="198" y="132"/>
                    <a:pt x="202" y="132"/>
                    <a:pt x="206" y="128"/>
                  </a:cubicBezTo>
                  <a:cubicBezTo>
                    <a:pt x="224" y="121"/>
                    <a:pt x="206" y="95"/>
                    <a:pt x="228" y="83"/>
                  </a:cubicBezTo>
                  <a:cubicBezTo>
                    <a:pt x="240" y="113"/>
                    <a:pt x="262" y="135"/>
                    <a:pt x="262" y="166"/>
                  </a:cubicBezTo>
                  <a:cubicBezTo>
                    <a:pt x="292" y="199"/>
                    <a:pt x="311" y="214"/>
                    <a:pt x="329" y="214"/>
                  </a:cubicBezTo>
                  <a:cubicBezTo>
                    <a:pt x="344" y="214"/>
                    <a:pt x="359" y="202"/>
                    <a:pt x="381" y="188"/>
                  </a:cubicBezTo>
                  <a:cubicBezTo>
                    <a:pt x="363" y="147"/>
                    <a:pt x="359" y="105"/>
                    <a:pt x="366" y="64"/>
                  </a:cubicBezTo>
                  <a:cubicBezTo>
                    <a:pt x="374" y="31"/>
                    <a:pt x="352" y="19"/>
                    <a:pt x="329" y="9"/>
                  </a:cubicBezTo>
                  <a:cubicBezTo>
                    <a:pt x="318" y="5"/>
                    <a:pt x="30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7" name="Google Shape;43257;p28"/>
            <p:cNvSpPr/>
            <p:nvPr/>
          </p:nvSpPr>
          <p:spPr>
            <a:xfrm>
              <a:off x="-5009066" y="-37723"/>
              <a:ext cx="13131" cy="11317"/>
            </a:xfrm>
            <a:custGeom>
              <a:avLst/>
              <a:gdLst/>
              <a:ahLst/>
              <a:cxnLst/>
              <a:rect l="l" t="t" r="r" b="b"/>
              <a:pathLst>
                <a:path w="275" h="237" extrusionOk="0">
                  <a:moveTo>
                    <a:pt x="199" y="1"/>
                  </a:moveTo>
                  <a:cubicBezTo>
                    <a:pt x="177" y="16"/>
                    <a:pt x="154" y="30"/>
                    <a:pt x="132" y="30"/>
                  </a:cubicBezTo>
                  <a:cubicBezTo>
                    <a:pt x="121" y="30"/>
                    <a:pt x="106" y="27"/>
                    <a:pt x="91" y="16"/>
                  </a:cubicBezTo>
                  <a:cubicBezTo>
                    <a:pt x="84" y="42"/>
                    <a:pt x="76" y="53"/>
                    <a:pt x="68" y="53"/>
                  </a:cubicBezTo>
                  <a:cubicBezTo>
                    <a:pt x="57" y="53"/>
                    <a:pt x="39" y="27"/>
                    <a:pt x="28" y="20"/>
                  </a:cubicBezTo>
                  <a:cubicBezTo>
                    <a:pt x="23" y="23"/>
                    <a:pt x="20" y="27"/>
                    <a:pt x="16" y="35"/>
                  </a:cubicBezTo>
                  <a:cubicBezTo>
                    <a:pt x="61" y="80"/>
                    <a:pt x="61" y="91"/>
                    <a:pt x="16" y="132"/>
                  </a:cubicBezTo>
                  <a:cubicBezTo>
                    <a:pt x="13" y="135"/>
                    <a:pt x="9" y="139"/>
                    <a:pt x="9" y="143"/>
                  </a:cubicBezTo>
                  <a:cubicBezTo>
                    <a:pt x="13" y="165"/>
                    <a:pt x="1" y="195"/>
                    <a:pt x="28" y="218"/>
                  </a:cubicBezTo>
                  <a:cubicBezTo>
                    <a:pt x="39" y="221"/>
                    <a:pt x="54" y="218"/>
                    <a:pt x="54" y="237"/>
                  </a:cubicBezTo>
                  <a:cubicBezTo>
                    <a:pt x="61" y="232"/>
                    <a:pt x="73" y="232"/>
                    <a:pt x="80" y="232"/>
                  </a:cubicBezTo>
                  <a:lnTo>
                    <a:pt x="102" y="232"/>
                  </a:lnTo>
                  <a:cubicBezTo>
                    <a:pt x="110" y="237"/>
                    <a:pt x="118" y="237"/>
                    <a:pt x="125" y="237"/>
                  </a:cubicBezTo>
                  <a:cubicBezTo>
                    <a:pt x="144" y="237"/>
                    <a:pt x="162" y="232"/>
                    <a:pt x="177" y="221"/>
                  </a:cubicBezTo>
                  <a:cubicBezTo>
                    <a:pt x="154" y="195"/>
                    <a:pt x="170" y="158"/>
                    <a:pt x="144" y="132"/>
                  </a:cubicBezTo>
                  <a:cubicBezTo>
                    <a:pt x="151" y="128"/>
                    <a:pt x="158" y="128"/>
                    <a:pt x="162" y="128"/>
                  </a:cubicBezTo>
                  <a:cubicBezTo>
                    <a:pt x="199" y="128"/>
                    <a:pt x="199" y="161"/>
                    <a:pt x="207" y="187"/>
                  </a:cubicBezTo>
                  <a:cubicBezTo>
                    <a:pt x="214" y="177"/>
                    <a:pt x="222" y="169"/>
                    <a:pt x="225" y="161"/>
                  </a:cubicBezTo>
                  <a:cubicBezTo>
                    <a:pt x="218" y="139"/>
                    <a:pt x="222" y="143"/>
                    <a:pt x="241" y="128"/>
                  </a:cubicBezTo>
                  <a:cubicBezTo>
                    <a:pt x="256" y="117"/>
                    <a:pt x="263" y="98"/>
                    <a:pt x="275" y="80"/>
                  </a:cubicBezTo>
                  <a:cubicBezTo>
                    <a:pt x="270" y="57"/>
                    <a:pt x="267" y="30"/>
                    <a:pt x="256" y="8"/>
                  </a:cubicBezTo>
                  <a:cubicBezTo>
                    <a:pt x="244" y="12"/>
                    <a:pt x="237" y="12"/>
                    <a:pt x="230" y="12"/>
                  </a:cubicBezTo>
                  <a:cubicBezTo>
                    <a:pt x="218" y="12"/>
                    <a:pt x="207" y="8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8" name="Google Shape;43258;p28"/>
            <p:cNvSpPr/>
            <p:nvPr/>
          </p:nvSpPr>
          <p:spPr>
            <a:xfrm>
              <a:off x="-4999039" y="-43214"/>
              <a:ext cx="13800" cy="12701"/>
            </a:xfrm>
            <a:custGeom>
              <a:avLst/>
              <a:gdLst/>
              <a:ahLst/>
              <a:cxnLst/>
              <a:rect l="l" t="t" r="r" b="b"/>
              <a:pathLst>
                <a:path w="289" h="266" extrusionOk="0">
                  <a:moveTo>
                    <a:pt x="154" y="0"/>
                  </a:moveTo>
                  <a:cubicBezTo>
                    <a:pt x="143" y="0"/>
                    <a:pt x="139" y="7"/>
                    <a:pt x="132" y="15"/>
                  </a:cubicBezTo>
                  <a:cubicBezTo>
                    <a:pt x="124" y="22"/>
                    <a:pt x="117" y="30"/>
                    <a:pt x="105" y="30"/>
                  </a:cubicBezTo>
                  <a:lnTo>
                    <a:pt x="98" y="30"/>
                  </a:lnTo>
                  <a:cubicBezTo>
                    <a:pt x="83" y="33"/>
                    <a:pt x="72" y="45"/>
                    <a:pt x="53" y="45"/>
                  </a:cubicBezTo>
                  <a:lnTo>
                    <a:pt x="46" y="45"/>
                  </a:lnTo>
                  <a:cubicBezTo>
                    <a:pt x="20" y="56"/>
                    <a:pt x="1" y="71"/>
                    <a:pt x="34" y="97"/>
                  </a:cubicBezTo>
                  <a:cubicBezTo>
                    <a:pt x="42" y="101"/>
                    <a:pt x="46" y="112"/>
                    <a:pt x="46" y="123"/>
                  </a:cubicBezTo>
                  <a:cubicBezTo>
                    <a:pt x="57" y="145"/>
                    <a:pt x="60" y="172"/>
                    <a:pt x="65" y="195"/>
                  </a:cubicBezTo>
                  <a:cubicBezTo>
                    <a:pt x="83" y="213"/>
                    <a:pt x="87" y="243"/>
                    <a:pt x="113" y="254"/>
                  </a:cubicBezTo>
                  <a:cubicBezTo>
                    <a:pt x="120" y="266"/>
                    <a:pt x="127" y="266"/>
                    <a:pt x="139" y="266"/>
                  </a:cubicBezTo>
                  <a:cubicBezTo>
                    <a:pt x="146" y="266"/>
                    <a:pt x="154" y="266"/>
                    <a:pt x="161" y="262"/>
                  </a:cubicBezTo>
                  <a:cubicBezTo>
                    <a:pt x="169" y="262"/>
                    <a:pt x="177" y="258"/>
                    <a:pt x="180" y="258"/>
                  </a:cubicBezTo>
                  <a:cubicBezTo>
                    <a:pt x="184" y="258"/>
                    <a:pt x="188" y="258"/>
                    <a:pt x="188" y="262"/>
                  </a:cubicBezTo>
                  <a:lnTo>
                    <a:pt x="191" y="262"/>
                  </a:lnTo>
                  <a:lnTo>
                    <a:pt x="191" y="254"/>
                  </a:lnTo>
                  <a:cubicBezTo>
                    <a:pt x="217" y="209"/>
                    <a:pt x="248" y="161"/>
                    <a:pt x="210" y="101"/>
                  </a:cubicBezTo>
                  <a:lnTo>
                    <a:pt x="210" y="101"/>
                  </a:lnTo>
                  <a:cubicBezTo>
                    <a:pt x="217" y="153"/>
                    <a:pt x="184" y="145"/>
                    <a:pt x="154" y="150"/>
                  </a:cubicBezTo>
                  <a:cubicBezTo>
                    <a:pt x="158" y="109"/>
                    <a:pt x="165" y="78"/>
                    <a:pt x="195" y="78"/>
                  </a:cubicBezTo>
                  <a:cubicBezTo>
                    <a:pt x="203" y="78"/>
                    <a:pt x="214" y="83"/>
                    <a:pt x="229" y="86"/>
                  </a:cubicBezTo>
                  <a:cubicBezTo>
                    <a:pt x="236" y="90"/>
                    <a:pt x="244" y="93"/>
                    <a:pt x="255" y="93"/>
                  </a:cubicBezTo>
                  <a:cubicBezTo>
                    <a:pt x="270" y="93"/>
                    <a:pt x="284" y="86"/>
                    <a:pt x="289" y="64"/>
                  </a:cubicBezTo>
                  <a:cubicBezTo>
                    <a:pt x="274" y="48"/>
                    <a:pt x="266" y="22"/>
                    <a:pt x="240" y="22"/>
                  </a:cubicBezTo>
                  <a:cubicBezTo>
                    <a:pt x="232" y="26"/>
                    <a:pt x="225" y="26"/>
                    <a:pt x="217" y="26"/>
                  </a:cubicBezTo>
                  <a:cubicBezTo>
                    <a:pt x="210" y="38"/>
                    <a:pt x="203" y="48"/>
                    <a:pt x="195" y="48"/>
                  </a:cubicBezTo>
                  <a:cubicBezTo>
                    <a:pt x="191" y="48"/>
                    <a:pt x="184" y="41"/>
                    <a:pt x="184" y="19"/>
                  </a:cubicBezTo>
                  <a:cubicBezTo>
                    <a:pt x="180" y="11"/>
                    <a:pt x="169" y="7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9" name="Google Shape;43259;p28"/>
            <p:cNvSpPr/>
            <p:nvPr/>
          </p:nvSpPr>
          <p:spPr>
            <a:xfrm>
              <a:off x="-5018473" y="-40206"/>
              <a:ext cx="7544" cy="6828"/>
            </a:xfrm>
            <a:custGeom>
              <a:avLst/>
              <a:gdLst/>
              <a:ahLst/>
              <a:cxnLst/>
              <a:rect l="l" t="t" r="r" b="b"/>
              <a:pathLst>
                <a:path w="158" h="143" extrusionOk="0">
                  <a:moveTo>
                    <a:pt x="86" y="1"/>
                  </a:moveTo>
                  <a:cubicBezTo>
                    <a:pt x="71" y="1"/>
                    <a:pt x="49" y="15"/>
                    <a:pt x="30" y="20"/>
                  </a:cubicBezTo>
                  <a:cubicBezTo>
                    <a:pt x="27" y="27"/>
                    <a:pt x="19" y="34"/>
                    <a:pt x="8" y="34"/>
                  </a:cubicBezTo>
                  <a:cubicBezTo>
                    <a:pt x="4" y="34"/>
                    <a:pt x="4" y="30"/>
                    <a:pt x="1" y="30"/>
                  </a:cubicBezTo>
                  <a:cubicBezTo>
                    <a:pt x="19" y="60"/>
                    <a:pt x="41" y="90"/>
                    <a:pt x="56" y="124"/>
                  </a:cubicBezTo>
                  <a:cubicBezTo>
                    <a:pt x="63" y="139"/>
                    <a:pt x="75" y="143"/>
                    <a:pt x="82" y="143"/>
                  </a:cubicBezTo>
                  <a:cubicBezTo>
                    <a:pt x="94" y="143"/>
                    <a:pt x="105" y="135"/>
                    <a:pt x="113" y="132"/>
                  </a:cubicBezTo>
                  <a:cubicBezTo>
                    <a:pt x="158" y="98"/>
                    <a:pt x="105" y="109"/>
                    <a:pt x="97" y="105"/>
                  </a:cubicBezTo>
                  <a:cubicBezTo>
                    <a:pt x="82" y="94"/>
                    <a:pt x="116" y="79"/>
                    <a:pt x="82" y="60"/>
                  </a:cubicBezTo>
                  <a:cubicBezTo>
                    <a:pt x="49" y="38"/>
                    <a:pt x="113" y="49"/>
                    <a:pt x="120" y="30"/>
                  </a:cubicBezTo>
                  <a:lnTo>
                    <a:pt x="120" y="27"/>
                  </a:lnTo>
                  <a:cubicBezTo>
                    <a:pt x="108" y="8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0" name="Google Shape;43260;p28"/>
            <p:cNvSpPr/>
            <p:nvPr/>
          </p:nvSpPr>
          <p:spPr>
            <a:xfrm>
              <a:off x="-5009878" y="-49469"/>
              <a:ext cx="5396" cy="7019"/>
            </a:xfrm>
            <a:custGeom>
              <a:avLst/>
              <a:gdLst/>
              <a:ahLst/>
              <a:cxnLst/>
              <a:rect l="l" t="t" r="r" b="b"/>
              <a:pathLst>
                <a:path w="113" h="147" extrusionOk="0">
                  <a:moveTo>
                    <a:pt x="78" y="0"/>
                  </a:moveTo>
                  <a:cubicBezTo>
                    <a:pt x="56" y="12"/>
                    <a:pt x="74" y="38"/>
                    <a:pt x="56" y="45"/>
                  </a:cubicBezTo>
                  <a:cubicBezTo>
                    <a:pt x="52" y="49"/>
                    <a:pt x="48" y="49"/>
                    <a:pt x="45" y="49"/>
                  </a:cubicBezTo>
                  <a:lnTo>
                    <a:pt x="26" y="49"/>
                  </a:lnTo>
                  <a:cubicBezTo>
                    <a:pt x="14" y="49"/>
                    <a:pt x="7" y="49"/>
                    <a:pt x="0" y="60"/>
                  </a:cubicBezTo>
                  <a:cubicBezTo>
                    <a:pt x="14" y="86"/>
                    <a:pt x="18" y="112"/>
                    <a:pt x="7" y="138"/>
                  </a:cubicBezTo>
                  <a:cubicBezTo>
                    <a:pt x="14" y="146"/>
                    <a:pt x="18" y="146"/>
                    <a:pt x="22" y="146"/>
                  </a:cubicBezTo>
                  <a:cubicBezTo>
                    <a:pt x="30" y="146"/>
                    <a:pt x="33" y="138"/>
                    <a:pt x="37" y="127"/>
                  </a:cubicBezTo>
                  <a:cubicBezTo>
                    <a:pt x="48" y="101"/>
                    <a:pt x="59" y="79"/>
                    <a:pt x="85" y="79"/>
                  </a:cubicBezTo>
                  <a:cubicBezTo>
                    <a:pt x="93" y="79"/>
                    <a:pt x="101" y="79"/>
                    <a:pt x="112" y="83"/>
                  </a:cubicBezTo>
                  <a:cubicBezTo>
                    <a:pt x="112" y="52"/>
                    <a:pt x="90" y="3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1" name="Google Shape;43261;p28"/>
            <p:cNvSpPr/>
            <p:nvPr/>
          </p:nvSpPr>
          <p:spPr>
            <a:xfrm>
              <a:off x="-5004769" y="-41829"/>
              <a:ext cx="5969" cy="5587"/>
            </a:xfrm>
            <a:custGeom>
              <a:avLst/>
              <a:gdLst/>
              <a:ahLst/>
              <a:cxnLst/>
              <a:rect l="l" t="t" r="r" b="b"/>
              <a:pathLst>
                <a:path w="125" h="117" extrusionOk="0">
                  <a:moveTo>
                    <a:pt x="57" y="1"/>
                  </a:moveTo>
                  <a:cubicBezTo>
                    <a:pt x="50" y="1"/>
                    <a:pt x="42" y="4"/>
                    <a:pt x="35" y="9"/>
                  </a:cubicBezTo>
                  <a:cubicBezTo>
                    <a:pt x="46" y="35"/>
                    <a:pt x="50" y="61"/>
                    <a:pt x="38" y="87"/>
                  </a:cubicBezTo>
                  <a:cubicBezTo>
                    <a:pt x="35" y="94"/>
                    <a:pt x="31" y="94"/>
                    <a:pt x="28" y="94"/>
                  </a:cubicBezTo>
                  <a:cubicBezTo>
                    <a:pt x="23" y="94"/>
                    <a:pt x="16" y="90"/>
                    <a:pt x="12" y="87"/>
                  </a:cubicBezTo>
                  <a:cubicBezTo>
                    <a:pt x="9" y="90"/>
                    <a:pt x="5" y="98"/>
                    <a:pt x="1" y="102"/>
                  </a:cubicBezTo>
                  <a:cubicBezTo>
                    <a:pt x="16" y="113"/>
                    <a:pt x="31" y="116"/>
                    <a:pt x="42" y="116"/>
                  </a:cubicBezTo>
                  <a:cubicBezTo>
                    <a:pt x="64" y="116"/>
                    <a:pt x="87" y="102"/>
                    <a:pt x="109" y="87"/>
                  </a:cubicBezTo>
                  <a:cubicBezTo>
                    <a:pt x="87" y="80"/>
                    <a:pt x="42" y="83"/>
                    <a:pt x="95" y="46"/>
                  </a:cubicBezTo>
                  <a:cubicBezTo>
                    <a:pt x="124" y="27"/>
                    <a:pt x="121" y="12"/>
                    <a:pt x="87" y="4"/>
                  </a:cubicBezTo>
                  <a:cubicBezTo>
                    <a:pt x="76" y="4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2" name="Google Shape;43262;p28"/>
            <p:cNvSpPr/>
            <p:nvPr/>
          </p:nvSpPr>
          <p:spPr>
            <a:xfrm>
              <a:off x="-4998848" y="-44647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34"/>
                    <a:pt x="16" y="56"/>
                    <a:pt x="42" y="75"/>
                  </a:cubicBezTo>
                  <a:lnTo>
                    <a:pt x="49" y="75"/>
                  </a:lnTo>
                  <a:cubicBezTo>
                    <a:pt x="68" y="75"/>
                    <a:pt x="79" y="63"/>
                    <a:pt x="94" y="60"/>
                  </a:cubicBezTo>
                  <a:cubicBezTo>
                    <a:pt x="105" y="45"/>
                    <a:pt x="105" y="34"/>
                    <a:pt x="83" y="26"/>
                  </a:cubicBezTo>
                  <a:cubicBezTo>
                    <a:pt x="61" y="23"/>
                    <a:pt x="42" y="18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3" name="Google Shape;43263;p28"/>
            <p:cNvSpPr/>
            <p:nvPr/>
          </p:nvSpPr>
          <p:spPr>
            <a:xfrm>
              <a:off x="-5008159" y="-39490"/>
              <a:ext cx="4011" cy="4298"/>
            </a:xfrm>
            <a:custGeom>
              <a:avLst/>
              <a:gdLst/>
              <a:ahLst/>
              <a:cxnLst/>
              <a:rect l="l" t="t" r="r" b="b"/>
              <a:pathLst>
                <a:path w="84" h="90" extrusionOk="0">
                  <a:moveTo>
                    <a:pt x="49" y="0"/>
                  </a:moveTo>
                  <a:cubicBezTo>
                    <a:pt x="65" y="41"/>
                    <a:pt x="1" y="23"/>
                    <a:pt x="9" y="57"/>
                  </a:cubicBezTo>
                  <a:cubicBezTo>
                    <a:pt x="20" y="64"/>
                    <a:pt x="38" y="90"/>
                    <a:pt x="49" y="90"/>
                  </a:cubicBezTo>
                  <a:cubicBezTo>
                    <a:pt x="57" y="90"/>
                    <a:pt x="65" y="79"/>
                    <a:pt x="72" y="53"/>
                  </a:cubicBezTo>
                  <a:cubicBezTo>
                    <a:pt x="76" y="49"/>
                    <a:pt x="80" y="41"/>
                    <a:pt x="83" y="38"/>
                  </a:cubicBezTo>
                  <a:cubicBezTo>
                    <a:pt x="72" y="27"/>
                    <a:pt x="72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4" name="Google Shape;43264;p28"/>
            <p:cNvSpPr/>
            <p:nvPr/>
          </p:nvSpPr>
          <p:spPr>
            <a:xfrm>
              <a:off x="-5012791" y="-42880"/>
              <a:ext cx="3629" cy="487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8" y="0"/>
                  </a:moveTo>
                  <a:cubicBezTo>
                    <a:pt x="20" y="8"/>
                    <a:pt x="39" y="68"/>
                    <a:pt x="1" y="86"/>
                  </a:cubicBezTo>
                  <a:cubicBezTo>
                    <a:pt x="12" y="94"/>
                    <a:pt x="23" y="102"/>
                    <a:pt x="31" y="102"/>
                  </a:cubicBezTo>
                  <a:cubicBezTo>
                    <a:pt x="39" y="102"/>
                    <a:pt x="46" y="98"/>
                    <a:pt x="53" y="79"/>
                  </a:cubicBezTo>
                  <a:cubicBezTo>
                    <a:pt x="65" y="53"/>
                    <a:pt x="75" y="31"/>
                    <a:pt x="68" y="4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5" name="Google Shape;43265;p28"/>
            <p:cNvSpPr/>
            <p:nvPr/>
          </p:nvSpPr>
          <p:spPr>
            <a:xfrm>
              <a:off x="-5009544" y="-36099"/>
              <a:ext cx="3438" cy="4680"/>
            </a:xfrm>
            <a:custGeom>
              <a:avLst/>
              <a:gdLst/>
              <a:ahLst/>
              <a:cxnLst/>
              <a:rect l="l" t="t" r="r" b="b"/>
              <a:pathLst>
                <a:path w="72" h="98" extrusionOk="0">
                  <a:moveTo>
                    <a:pt x="26" y="1"/>
                  </a:moveTo>
                  <a:cubicBezTo>
                    <a:pt x="0" y="30"/>
                    <a:pt x="4" y="64"/>
                    <a:pt x="26" y="98"/>
                  </a:cubicBezTo>
                  <a:cubicBezTo>
                    <a:pt x="71" y="57"/>
                    <a:pt x="71" y="46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6" name="Google Shape;43266;p28"/>
            <p:cNvSpPr/>
            <p:nvPr/>
          </p:nvSpPr>
          <p:spPr>
            <a:xfrm>
              <a:off x="-5005294" y="-42355"/>
              <a:ext cx="2961" cy="5014"/>
            </a:xfrm>
            <a:custGeom>
              <a:avLst/>
              <a:gdLst/>
              <a:ahLst/>
              <a:cxnLst/>
              <a:rect l="l" t="t" r="r" b="b"/>
              <a:pathLst>
                <a:path w="62" h="105" extrusionOk="0">
                  <a:moveTo>
                    <a:pt x="16" y="1"/>
                  </a:moveTo>
                  <a:cubicBezTo>
                    <a:pt x="12" y="1"/>
                    <a:pt x="8" y="4"/>
                    <a:pt x="1" y="12"/>
                  </a:cubicBezTo>
                  <a:cubicBezTo>
                    <a:pt x="8" y="42"/>
                    <a:pt x="46" y="60"/>
                    <a:pt x="23" y="98"/>
                  </a:cubicBezTo>
                  <a:cubicBezTo>
                    <a:pt x="27" y="101"/>
                    <a:pt x="34" y="105"/>
                    <a:pt x="39" y="105"/>
                  </a:cubicBezTo>
                  <a:cubicBezTo>
                    <a:pt x="42" y="105"/>
                    <a:pt x="46" y="105"/>
                    <a:pt x="49" y="98"/>
                  </a:cubicBezTo>
                  <a:cubicBezTo>
                    <a:pt x="61" y="72"/>
                    <a:pt x="57" y="46"/>
                    <a:pt x="46" y="20"/>
                  </a:cubicBezTo>
                  <a:cubicBezTo>
                    <a:pt x="34" y="15"/>
                    <a:pt x="2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7" name="Google Shape;43267;p28"/>
            <p:cNvSpPr/>
            <p:nvPr/>
          </p:nvSpPr>
          <p:spPr>
            <a:xfrm>
              <a:off x="-4989393" y="-152657"/>
              <a:ext cx="2531" cy="3295"/>
            </a:xfrm>
            <a:custGeom>
              <a:avLst/>
              <a:gdLst/>
              <a:ahLst/>
              <a:cxnLst/>
              <a:rect l="l" t="t" r="r" b="b"/>
              <a:pathLst>
                <a:path w="53" h="69" extrusionOk="0">
                  <a:moveTo>
                    <a:pt x="1" y="1"/>
                  </a:moveTo>
                  <a:lnTo>
                    <a:pt x="34" y="68"/>
                  </a:lnTo>
                  <a:lnTo>
                    <a:pt x="53" y="68"/>
                  </a:lnTo>
                  <a:cubicBezTo>
                    <a:pt x="53" y="8"/>
                    <a:pt x="53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8" name="Google Shape;43268;p28"/>
            <p:cNvSpPr/>
            <p:nvPr/>
          </p:nvSpPr>
          <p:spPr>
            <a:xfrm>
              <a:off x="-5198586" y="-126920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cubicBezTo>
                    <a:pt x="5" y="0"/>
                    <a:pt x="0" y="7"/>
                    <a:pt x="8" y="22"/>
                  </a:cubicBezTo>
                  <a:cubicBezTo>
                    <a:pt x="34" y="37"/>
                    <a:pt x="41" y="64"/>
                    <a:pt x="57" y="86"/>
                  </a:cubicBezTo>
                  <a:cubicBezTo>
                    <a:pt x="60" y="64"/>
                    <a:pt x="94" y="64"/>
                    <a:pt x="94" y="37"/>
                  </a:cubicBezTo>
                  <a:cubicBezTo>
                    <a:pt x="83" y="4"/>
                    <a:pt x="38" y="3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9" name="Google Shape;43269;p28"/>
            <p:cNvSpPr/>
            <p:nvPr/>
          </p:nvSpPr>
          <p:spPr>
            <a:xfrm>
              <a:off x="-5203409" y="-131934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87" y="0"/>
                  </a:moveTo>
                  <a:cubicBezTo>
                    <a:pt x="68" y="0"/>
                    <a:pt x="56" y="12"/>
                    <a:pt x="42" y="15"/>
                  </a:cubicBezTo>
                  <a:cubicBezTo>
                    <a:pt x="38" y="19"/>
                    <a:pt x="38" y="19"/>
                    <a:pt x="38" y="22"/>
                  </a:cubicBezTo>
                  <a:cubicBezTo>
                    <a:pt x="27" y="34"/>
                    <a:pt x="4" y="34"/>
                    <a:pt x="1" y="52"/>
                  </a:cubicBezTo>
                  <a:cubicBezTo>
                    <a:pt x="11" y="57"/>
                    <a:pt x="19" y="60"/>
                    <a:pt x="30" y="60"/>
                  </a:cubicBezTo>
                  <a:cubicBezTo>
                    <a:pt x="38" y="60"/>
                    <a:pt x="45" y="57"/>
                    <a:pt x="56" y="48"/>
                  </a:cubicBezTo>
                  <a:cubicBezTo>
                    <a:pt x="68" y="30"/>
                    <a:pt x="79" y="15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0" name="Google Shape;43270;p28"/>
            <p:cNvSpPr/>
            <p:nvPr/>
          </p:nvSpPr>
          <p:spPr>
            <a:xfrm>
              <a:off x="-5198968" y="-133939"/>
              <a:ext cx="4202" cy="2196"/>
            </a:xfrm>
            <a:custGeom>
              <a:avLst/>
              <a:gdLst/>
              <a:ahLst/>
              <a:cxnLst/>
              <a:rect l="l" t="t" r="r" b="b"/>
              <a:pathLst>
                <a:path w="88" h="46" extrusionOk="0">
                  <a:moveTo>
                    <a:pt x="68" y="1"/>
                  </a:moveTo>
                  <a:cubicBezTo>
                    <a:pt x="61" y="1"/>
                    <a:pt x="49" y="4"/>
                    <a:pt x="42" y="9"/>
                  </a:cubicBezTo>
                  <a:cubicBezTo>
                    <a:pt x="20" y="12"/>
                    <a:pt x="1" y="16"/>
                    <a:pt x="1" y="42"/>
                  </a:cubicBezTo>
                  <a:cubicBezTo>
                    <a:pt x="4" y="42"/>
                    <a:pt x="13" y="46"/>
                    <a:pt x="16" y="46"/>
                  </a:cubicBezTo>
                  <a:cubicBezTo>
                    <a:pt x="27" y="46"/>
                    <a:pt x="39" y="38"/>
                    <a:pt x="49" y="35"/>
                  </a:cubicBezTo>
                  <a:lnTo>
                    <a:pt x="68" y="35"/>
                  </a:lnTo>
                  <a:cubicBezTo>
                    <a:pt x="80" y="35"/>
                    <a:pt x="87" y="31"/>
                    <a:pt x="83" y="16"/>
                  </a:cubicBezTo>
                  <a:cubicBezTo>
                    <a:pt x="80" y="4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1" name="Google Shape;43271;p28"/>
            <p:cNvSpPr/>
            <p:nvPr/>
          </p:nvSpPr>
          <p:spPr>
            <a:xfrm>
              <a:off x="-5200353" y="-128400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49" y="1"/>
                  </a:moveTo>
                  <a:cubicBezTo>
                    <a:pt x="37" y="5"/>
                    <a:pt x="26" y="9"/>
                    <a:pt x="19" y="12"/>
                  </a:cubicBezTo>
                  <a:cubicBezTo>
                    <a:pt x="0" y="31"/>
                    <a:pt x="15" y="50"/>
                    <a:pt x="11" y="68"/>
                  </a:cubicBezTo>
                  <a:lnTo>
                    <a:pt x="19" y="68"/>
                  </a:lnTo>
                  <a:cubicBezTo>
                    <a:pt x="30" y="68"/>
                    <a:pt x="37" y="64"/>
                    <a:pt x="45" y="53"/>
                  </a:cubicBezTo>
                  <a:cubicBezTo>
                    <a:pt x="37" y="38"/>
                    <a:pt x="42" y="31"/>
                    <a:pt x="60" y="31"/>
                  </a:cubicBezTo>
                  <a:lnTo>
                    <a:pt x="64" y="31"/>
                  </a:lnTo>
                  <a:cubicBezTo>
                    <a:pt x="68" y="16"/>
                    <a:pt x="56" y="9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2" name="Google Shape;43272;p28"/>
            <p:cNvSpPr/>
            <p:nvPr/>
          </p:nvSpPr>
          <p:spPr>
            <a:xfrm>
              <a:off x="-4866962" y="129211"/>
              <a:ext cx="7736" cy="6971"/>
            </a:xfrm>
            <a:custGeom>
              <a:avLst/>
              <a:gdLst/>
              <a:ahLst/>
              <a:cxnLst/>
              <a:rect l="l" t="t" r="r" b="b"/>
              <a:pathLst>
                <a:path w="162" h="146" extrusionOk="0">
                  <a:moveTo>
                    <a:pt x="49" y="0"/>
                  </a:moveTo>
                  <a:cubicBezTo>
                    <a:pt x="46" y="0"/>
                    <a:pt x="42" y="0"/>
                    <a:pt x="38" y="4"/>
                  </a:cubicBezTo>
                  <a:cubicBezTo>
                    <a:pt x="12" y="45"/>
                    <a:pt x="1" y="83"/>
                    <a:pt x="38" y="123"/>
                  </a:cubicBezTo>
                  <a:cubicBezTo>
                    <a:pt x="42" y="127"/>
                    <a:pt x="42" y="138"/>
                    <a:pt x="42" y="145"/>
                  </a:cubicBezTo>
                  <a:cubicBezTo>
                    <a:pt x="49" y="135"/>
                    <a:pt x="65" y="131"/>
                    <a:pt x="75" y="131"/>
                  </a:cubicBezTo>
                  <a:lnTo>
                    <a:pt x="91" y="131"/>
                  </a:lnTo>
                  <a:cubicBezTo>
                    <a:pt x="106" y="131"/>
                    <a:pt x="117" y="131"/>
                    <a:pt x="128" y="116"/>
                  </a:cubicBezTo>
                  <a:cubicBezTo>
                    <a:pt x="151" y="83"/>
                    <a:pt x="161" y="64"/>
                    <a:pt x="128" y="64"/>
                  </a:cubicBezTo>
                  <a:lnTo>
                    <a:pt x="102" y="64"/>
                  </a:lnTo>
                  <a:cubicBezTo>
                    <a:pt x="102" y="67"/>
                    <a:pt x="102" y="67"/>
                    <a:pt x="98" y="67"/>
                  </a:cubicBezTo>
                  <a:cubicBezTo>
                    <a:pt x="91" y="67"/>
                    <a:pt x="83" y="56"/>
                    <a:pt x="75" y="52"/>
                  </a:cubicBezTo>
                  <a:cubicBezTo>
                    <a:pt x="61" y="41"/>
                    <a:pt x="38" y="26"/>
                    <a:pt x="61" y="4"/>
                  </a:cubicBezTo>
                  <a:cubicBezTo>
                    <a:pt x="57" y="0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3" name="Google Shape;43273;p28"/>
            <p:cNvSpPr/>
            <p:nvPr/>
          </p:nvSpPr>
          <p:spPr>
            <a:xfrm>
              <a:off x="-4865148" y="134368"/>
              <a:ext cx="7544" cy="4345"/>
            </a:xfrm>
            <a:custGeom>
              <a:avLst/>
              <a:gdLst/>
              <a:ahLst/>
              <a:cxnLst/>
              <a:rect l="l" t="t" r="r" b="b"/>
              <a:pathLst>
                <a:path w="158" h="91" extrusionOk="0">
                  <a:moveTo>
                    <a:pt x="131" y="1"/>
                  </a:moveTo>
                  <a:cubicBezTo>
                    <a:pt x="123" y="11"/>
                    <a:pt x="116" y="15"/>
                    <a:pt x="109" y="15"/>
                  </a:cubicBezTo>
                  <a:cubicBezTo>
                    <a:pt x="101" y="15"/>
                    <a:pt x="94" y="11"/>
                    <a:pt x="90" y="8"/>
                  </a:cubicBezTo>
                  <a:cubicBezTo>
                    <a:pt x="79" y="23"/>
                    <a:pt x="68" y="23"/>
                    <a:pt x="53" y="23"/>
                  </a:cubicBezTo>
                  <a:lnTo>
                    <a:pt x="37" y="23"/>
                  </a:lnTo>
                  <a:cubicBezTo>
                    <a:pt x="27" y="23"/>
                    <a:pt x="11" y="27"/>
                    <a:pt x="4" y="37"/>
                  </a:cubicBezTo>
                  <a:cubicBezTo>
                    <a:pt x="0" y="75"/>
                    <a:pt x="0" y="90"/>
                    <a:pt x="11" y="90"/>
                  </a:cubicBezTo>
                  <a:cubicBezTo>
                    <a:pt x="19" y="90"/>
                    <a:pt x="34" y="87"/>
                    <a:pt x="53" y="79"/>
                  </a:cubicBezTo>
                  <a:cubicBezTo>
                    <a:pt x="60" y="75"/>
                    <a:pt x="64" y="75"/>
                    <a:pt x="71" y="75"/>
                  </a:cubicBezTo>
                  <a:cubicBezTo>
                    <a:pt x="79" y="75"/>
                    <a:pt x="82" y="75"/>
                    <a:pt x="90" y="79"/>
                  </a:cubicBezTo>
                  <a:lnTo>
                    <a:pt x="109" y="79"/>
                  </a:lnTo>
                  <a:cubicBezTo>
                    <a:pt x="131" y="79"/>
                    <a:pt x="142" y="60"/>
                    <a:pt x="157" y="42"/>
                  </a:cubicBezTo>
                  <a:lnTo>
                    <a:pt x="157" y="19"/>
                  </a:lnTo>
                  <a:cubicBezTo>
                    <a:pt x="146" y="15"/>
                    <a:pt x="139" y="8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4" name="Google Shape;43274;p28"/>
            <p:cNvSpPr/>
            <p:nvPr/>
          </p:nvSpPr>
          <p:spPr>
            <a:xfrm>
              <a:off x="-4876417" y="134368"/>
              <a:ext cx="5778" cy="6828"/>
            </a:xfrm>
            <a:custGeom>
              <a:avLst/>
              <a:gdLst/>
              <a:ahLst/>
              <a:cxnLst/>
              <a:rect l="l" t="t" r="r" b="b"/>
              <a:pathLst>
                <a:path w="121" h="143" extrusionOk="0">
                  <a:moveTo>
                    <a:pt x="76" y="1"/>
                  </a:moveTo>
                  <a:cubicBezTo>
                    <a:pt x="76" y="49"/>
                    <a:pt x="38" y="60"/>
                    <a:pt x="9" y="72"/>
                  </a:cubicBezTo>
                  <a:cubicBezTo>
                    <a:pt x="1" y="101"/>
                    <a:pt x="61" y="90"/>
                    <a:pt x="35" y="124"/>
                  </a:cubicBezTo>
                  <a:cubicBezTo>
                    <a:pt x="45" y="139"/>
                    <a:pt x="61" y="139"/>
                    <a:pt x="79" y="142"/>
                  </a:cubicBezTo>
                  <a:cubicBezTo>
                    <a:pt x="79" y="139"/>
                    <a:pt x="83" y="135"/>
                    <a:pt x="87" y="132"/>
                  </a:cubicBezTo>
                  <a:cubicBezTo>
                    <a:pt x="94" y="105"/>
                    <a:pt x="94" y="75"/>
                    <a:pt x="113" y="53"/>
                  </a:cubicBezTo>
                  <a:cubicBezTo>
                    <a:pt x="113" y="49"/>
                    <a:pt x="116" y="46"/>
                    <a:pt x="121" y="42"/>
                  </a:cubicBezTo>
                  <a:cubicBezTo>
                    <a:pt x="109" y="34"/>
                    <a:pt x="94" y="37"/>
                    <a:pt x="98" y="15"/>
                  </a:cubicBezTo>
                  <a:cubicBezTo>
                    <a:pt x="98" y="4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5" name="Google Shape;43275;p28"/>
            <p:cNvSpPr/>
            <p:nvPr/>
          </p:nvSpPr>
          <p:spPr>
            <a:xfrm>
              <a:off x="-4871069" y="136326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9" y="1"/>
                  </a:moveTo>
                  <a:cubicBezTo>
                    <a:pt x="4" y="5"/>
                    <a:pt x="1" y="8"/>
                    <a:pt x="1" y="12"/>
                  </a:cubicBezTo>
                  <a:cubicBezTo>
                    <a:pt x="16" y="49"/>
                    <a:pt x="42" y="75"/>
                    <a:pt x="87" y="75"/>
                  </a:cubicBezTo>
                  <a:lnTo>
                    <a:pt x="90" y="75"/>
                  </a:lnTo>
                  <a:cubicBezTo>
                    <a:pt x="68" y="46"/>
                    <a:pt x="64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6" name="Google Shape;43276;p28"/>
            <p:cNvSpPr/>
            <p:nvPr/>
          </p:nvSpPr>
          <p:spPr>
            <a:xfrm>
              <a:off x="-4994741" y="-52143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23" y="0"/>
                  </a:moveTo>
                  <a:cubicBezTo>
                    <a:pt x="1" y="8"/>
                    <a:pt x="11" y="34"/>
                    <a:pt x="15" y="52"/>
                  </a:cubicBezTo>
                  <a:cubicBezTo>
                    <a:pt x="23" y="75"/>
                    <a:pt x="27" y="97"/>
                    <a:pt x="8" y="116"/>
                  </a:cubicBezTo>
                  <a:cubicBezTo>
                    <a:pt x="23" y="116"/>
                    <a:pt x="37" y="113"/>
                    <a:pt x="53" y="113"/>
                  </a:cubicBezTo>
                  <a:cubicBezTo>
                    <a:pt x="75" y="90"/>
                    <a:pt x="53" y="56"/>
                    <a:pt x="75" y="34"/>
                  </a:cubicBezTo>
                  <a:cubicBezTo>
                    <a:pt x="75" y="4"/>
                    <a:pt x="5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7" name="Google Shape;43277;p28"/>
            <p:cNvSpPr/>
            <p:nvPr/>
          </p:nvSpPr>
          <p:spPr>
            <a:xfrm>
              <a:off x="-4992258" y="-50568"/>
              <a:ext cx="4011" cy="4918"/>
            </a:xfrm>
            <a:custGeom>
              <a:avLst/>
              <a:gdLst/>
              <a:ahLst/>
              <a:cxnLst/>
              <a:rect l="l" t="t" r="r" b="b"/>
              <a:pathLst>
                <a:path w="84" h="103" extrusionOk="0">
                  <a:moveTo>
                    <a:pt x="23" y="1"/>
                  </a:moveTo>
                  <a:cubicBezTo>
                    <a:pt x="1" y="23"/>
                    <a:pt x="23" y="57"/>
                    <a:pt x="1" y="80"/>
                  </a:cubicBezTo>
                  <a:cubicBezTo>
                    <a:pt x="23" y="94"/>
                    <a:pt x="38" y="102"/>
                    <a:pt x="49" y="102"/>
                  </a:cubicBezTo>
                  <a:cubicBezTo>
                    <a:pt x="64" y="102"/>
                    <a:pt x="72" y="83"/>
                    <a:pt x="83" y="49"/>
                  </a:cubicBezTo>
                  <a:cubicBezTo>
                    <a:pt x="64" y="30"/>
                    <a:pt x="30" y="35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8" name="Google Shape;43278;p28"/>
            <p:cNvSpPr/>
            <p:nvPr/>
          </p:nvSpPr>
          <p:spPr>
            <a:xfrm>
              <a:off x="-4999898" y="-59879"/>
              <a:ext cx="4632" cy="3820"/>
            </a:xfrm>
            <a:custGeom>
              <a:avLst/>
              <a:gdLst/>
              <a:ahLst/>
              <a:cxnLst/>
              <a:rect l="l" t="t" r="r" b="b"/>
              <a:pathLst>
                <a:path w="97" h="80" extrusionOk="0">
                  <a:moveTo>
                    <a:pt x="67" y="1"/>
                  </a:moveTo>
                  <a:lnTo>
                    <a:pt x="67" y="1"/>
                  </a:lnTo>
                  <a:cubicBezTo>
                    <a:pt x="64" y="5"/>
                    <a:pt x="60" y="9"/>
                    <a:pt x="56" y="13"/>
                  </a:cubicBezTo>
                  <a:cubicBezTo>
                    <a:pt x="52" y="16"/>
                    <a:pt x="52" y="16"/>
                    <a:pt x="49" y="16"/>
                  </a:cubicBezTo>
                  <a:lnTo>
                    <a:pt x="49" y="20"/>
                  </a:lnTo>
                  <a:lnTo>
                    <a:pt x="38" y="20"/>
                  </a:lnTo>
                  <a:cubicBezTo>
                    <a:pt x="33" y="20"/>
                    <a:pt x="26" y="16"/>
                    <a:pt x="19" y="16"/>
                  </a:cubicBezTo>
                  <a:cubicBezTo>
                    <a:pt x="15" y="13"/>
                    <a:pt x="7" y="9"/>
                    <a:pt x="0" y="9"/>
                  </a:cubicBezTo>
                  <a:cubicBezTo>
                    <a:pt x="0" y="42"/>
                    <a:pt x="4" y="73"/>
                    <a:pt x="41" y="80"/>
                  </a:cubicBezTo>
                  <a:cubicBezTo>
                    <a:pt x="52" y="54"/>
                    <a:pt x="97" y="39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9" name="Google Shape;43279;p28"/>
            <p:cNvSpPr/>
            <p:nvPr/>
          </p:nvSpPr>
          <p:spPr>
            <a:xfrm>
              <a:off x="-4998323" y="-60213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7" y="1"/>
                  </a:moveTo>
                  <a:cubicBezTo>
                    <a:pt x="50" y="1"/>
                    <a:pt x="42" y="4"/>
                    <a:pt x="34" y="8"/>
                  </a:cubicBezTo>
                  <a:cubicBezTo>
                    <a:pt x="64" y="46"/>
                    <a:pt x="19" y="61"/>
                    <a:pt x="8" y="87"/>
                  </a:cubicBezTo>
                  <a:cubicBezTo>
                    <a:pt x="5" y="98"/>
                    <a:pt x="0" y="113"/>
                    <a:pt x="16" y="117"/>
                  </a:cubicBezTo>
                  <a:cubicBezTo>
                    <a:pt x="19" y="117"/>
                    <a:pt x="27" y="109"/>
                    <a:pt x="34" y="106"/>
                  </a:cubicBezTo>
                  <a:cubicBezTo>
                    <a:pt x="34" y="90"/>
                    <a:pt x="42" y="83"/>
                    <a:pt x="57" y="75"/>
                  </a:cubicBezTo>
                  <a:cubicBezTo>
                    <a:pt x="86" y="61"/>
                    <a:pt x="72" y="30"/>
                    <a:pt x="64" y="8"/>
                  </a:cubicBezTo>
                  <a:cubicBezTo>
                    <a:pt x="64" y="4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0" name="Google Shape;43280;p28"/>
            <p:cNvSpPr/>
            <p:nvPr/>
          </p:nvSpPr>
          <p:spPr>
            <a:xfrm>
              <a:off x="-4991351" y="-44312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23" y="1"/>
                  </a:moveTo>
                  <a:cubicBezTo>
                    <a:pt x="16" y="1"/>
                    <a:pt x="8" y="11"/>
                    <a:pt x="0" y="23"/>
                  </a:cubicBezTo>
                  <a:cubicBezTo>
                    <a:pt x="8" y="30"/>
                    <a:pt x="19" y="34"/>
                    <a:pt x="23" y="42"/>
                  </a:cubicBezTo>
                  <a:cubicBezTo>
                    <a:pt x="23" y="64"/>
                    <a:pt x="30" y="71"/>
                    <a:pt x="34" y="71"/>
                  </a:cubicBezTo>
                  <a:cubicBezTo>
                    <a:pt x="42" y="71"/>
                    <a:pt x="49" y="61"/>
                    <a:pt x="56" y="49"/>
                  </a:cubicBezTo>
                  <a:cubicBezTo>
                    <a:pt x="49" y="42"/>
                    <a:pt x="38" y="38"/>
                    <a:pt x="38" y="27"/>
                  </a:cubicBezTo>
                  <a:cubicBezTo>
                    <a:pt x="34" y="8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1" name="Google Shape;43281;p28"/>
            <p:cNvSpPr/>
            <p:nvPr/>
          </p:nvSpPr>
          <p:spPr>
            <a:xfrm>
              <a:off x="-5123428" y="215018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68" y="1"/>
                  </a:moveTo>
                  <a:cubicBezTo>
                    <a:pt x="60" y="1"/>
                    <a:pt x="53" y="5"/>
                    <a:pt x="45" y="16"/>
                  </a:cubicBezTo>
                  <a:cubicBezTo>
                    <a:pt x="90" y="39"/>
                    <a:pt x="75" y="84"/>
                    <a:pt x="79" y="117"/>
                  </a:cubicBezTo>
                  <a:cubicBezTo>
                    <a:pt x="82" y="165"/>
                    <a:pt x="34" y="184"/>
                    <a:pt x="1" y="203"/>
                  </a:cubicBezTo>
                  <a:cubicBezTo>
                    <a:pt x="4" y="210"/>
                    <a:pt x="8" y="215"/>
                    <a:pt x="15" y="215"/>
                  </a:cubicBezTo>
                  <a:cubicBezTo>
                    <a:pt x="19" y="215"/>
                    <a:pt x="23" y="210"/>
                    <a:pt x="27" y="210"/>
                  </a:cubicBezTo>
                  <a:cubicBezTo>
                    <a:pt x="34" y="210"/>
                    <a:pt x="37" y="206"/>
                    <a:pt x="41" y="206"/>
                  </a:cubicBezTo>
                  <a:cubicBezTo>
                    <a:pt x="49" y="206"/>
                    <a:pt x="53" y="210"/>
                    <a:pt x="56" y="222"/>
                  </a:cubicBezTo>
                  <a:cubicBezTo>
                    <a:pt x="63" y="229"/>
                    <a:pt x="71" y="237"/>
                    <a:pt x="79" y="241"/>
                  </a:cubicBezTo>
                  <a:lnTo>
                    <a:pt x="90" y="241"/>
                  </a:lnTo>
                  <a:cubicBezTo>
                    <a:pt x="108" y="241"/>
                    <a:pt x="120" y="251"/>
                    <a:pt x="113" y="274"/>
                  </a:cubicBezTo>
                  <a:cubicBezTo>
                    <a:pt x="105" y="289"/>
                    <a:pt x="90" y="296"/>
                    <a:pt x="97" y="315"/>
                  </a:cubicBezTo>
                  <a:cubicBezTo>
                    <a:pt x="101" y="311"/>
                    <a:pt x="105" y="308"/>
                    <a:pt x="108" y="304"/>
                  </a:cubicBezTo>
                  <a:cubicBezTo>
                    <a:pt x="142" y="277"/>
                    <a:pt x="139" y="248"/>
                    <a:pt x="120" y="218"/>
                  </a:cubicBezTo>
                  <a:cubicBezTo>
                    <a:pt x="127" y="215"/>
                    <a:pt x="131" y="215"/>
                    <a:pt x="135" y="215"/>
                  </a:cubicBezTo>
                  <a:cubicBezTo>
                    <a:pt x="150" y="215"/>
                    <a:pt x="158" y="225"/>
                    <a:pt x="165" y="232"/>
                  </a:cubicBezTo>
                  <a:cubicBezTo>
                    <a:pt x="172" y="206"/>
                    <a:pt x="213" y="225"/>
                    <a:pt x="217" y="196"/>
                  </a:cubicBezTo>
                  <a:lnTo>
                    <a:pt x="206" y="184"/>
                  </a:lnTo>
                  <a:cubicBezTo>
                    <a:pt x="191" y="188"/>
                    <a:pt x="180" y="199"/>
                    <a:pt x="168" y="199"/>
                  </a:cubicBezTo>
                  <a:cubicBezTo>
                    <a:pt x="165" y="199"/>
                    <a:pt x="161" y="199"/>
                    <a:pt x="158" y="196"/>
                  </a:cubicBezTo>
                  <a:cubicBezTo>
                    <a:pt x="142" y="177"/>
                    <a:pt x="150" y="154"/>
                    <a:pt x="168" y="136"/>
                  </a:cubicBezTo>
                  <a:cubicBezTo>
                    <a:pt x="165" y="132"/>
                    <a:pt x="161" y="132"/>
                    <a:pt x="158" y="132"/>
                  </a:cubicBezTo>
                  <a:lnTo>
                    <a:pt x="146" y="132"/>
                  </a:lnTo>
                  <a:cubicBezTo>
                    <a:pt x="142" y="136"/>
                    <a:pt x="139" y="136"/>
                    <a:pt x="135" y="136"/>
                  </a:cubicBezTo>
                  <a:cubicBezTo>
                    <a:pt x="131" y="136"/>
                    <a:pt x="131" y="132"/>
                    <a:pt x="131" y="128"/>
                  </a:cubicBezTo>
                  <a:cubicBezTo>
                    <a:pt x="139" y="84"/>
                    <a:pt x="94" y="61"/>
                    <a:pt x="101" y="20"/>
                  </a:cubicBezTo>
                  <a:cubicBezTo>
                    <a:pt x="90" y="13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2" name="Google Shape;43282;p28"/>
            <p:cNvSpPr/>
            <p:nvPr/>
          </p:nvSpPr>
          <p:spPr>
            <a:xfrm>
              <a:off x="-5118271" y="225236"/>
              <a:ext cx="10075" cy="6112"/>
            </a:xfrm>
            <a:custGeom>
              <a:avLst/>
              <a:gdLst/>
              <a:ahLst/>
              <a:cxnLst/>
              <a:rect l="l" t="t" r="r" b="b"/>
              <a:pathLst>
                <a:path w="211" h="128" extrusionOk="0">
                  <a:moveTo>
                    <a:pt x="27" y="1"/>
                  </a:moveTo>
                  <a:cubicBezTo>
                    <a:pt x="23" y="1"/>
                    <a:pt x="19" y="1"/>
                    <a:pt x="12" y="4"/>
                  </a:cubicBezTo>
                  <a:cubicBezTo>
                    <a:pt x="31" y="34"/>
                    <a:pt x="34" y="63"/>
                    <a:pt x="0" y="90"/>
                  </a:cubicBezTo>
                  <a:cubicBezTo>
                    <a:pt x="8" y="97"/>
                    <a:pt x="15" y="101"/>
                    <a:pt x="23" y="108"/>
                  </a:cubicBezTo>
                  <a:cubicBezTo>
                    <a:pt x="42" y="120"/>
                    <a:pt x="60" y="127"/>
                    <a:pt x="79" y="127"/>
                  </a:cubicBezTo>
                  <a:cubicBezTo>
                    <a:pt x="120" y="127"/>
                    <a:pt x="162" y="97"/>
                    <a:pt x="210" y="82"/>
                  </a:cubicBezTo>
                  <a:cubicBezTo>
                    <a:pt x="176" y="71"/>
                    <a:pt x="143" y="56"/>
                    <a:pt x="124" y="56"/>
                  </a:cubicBezTo>
                  <a:lnTo>
                    <a:pt x="112" y="56"/>
                  </a:lnTo>
                  <a:cubicBezTo>
                    <a:pt x="98" y="68"/>
                    <a:pt x="86" y="68"/>
                    <a:pt x="79" y="68"/>
                  </a:cubicBezTo>
                  <a:cubicBezTo>
                    <a:pt x="57" y="68"/>
                    <a:pt x="60" y="41"/>
                    <a:pt x="57" y="18"/>
                  </a:cubicBezTo>
                  <a:cubicBezTo>
                    <a:pt x="50" y="11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3" name="Google Shape;43283;p28"/>
            <p:cNvSpPr/>
            <p:nvPr/>
          </p:nvSpPr>
          <p:spPr>
            <a:xfrm>
              <a:off x="-5176096" y="132936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60" y="0"/>
                  </a:moveTo>
                  <a:cubicBezTo>
                    <a:pt x="0" y="12"/>
                    <a:pt x="0" y="12"/>
                    <a:pt x="31" y="86"/>
                  </a:cubicBezTo>
                  <a:lnTo>
                    <a:pt x="53" y="86"/>
                  </a:lnTo>
                  <a:cubicBezTo>
                    <a:pt x="83" y="60"/>
                    <a:pt x="38" y="27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4" name="Google Shape;43284;p28"/>
            <p:cNvSpPr/>
            <p:nvPr/>
          </p:nvSpPr>
          <p:spPr>
            <a:xfrm>
              <a:off x="-5176096" y="12687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27" y="1"/>
                  </a:moveTo>
                  <a:cubicBezTo>
                    <a:pt x="19" y="15"/>
                    <a:pt x="0" y="27"/>
                    <a:pt x="15" y="46"/>
                  </a:cubicBezTo>
                  <a:cubicBezTo>
                    <a:pt x="23" y="53"/>
                    <a:pt x="31" y="56"/>
                    <a:pt x="38" y="56"/>
                  </a:cubicBezTo>
                  <a:cubicBezTo>
                    <a:pt x="45" y="56"/>
                    <a:pt x="49" y="56"/>
                    <a:pt x="57" y="53"/>
                  </a:cubicBezTo>
                  <a:cubicBezTo>
                    <a:pt x="67" y="49"/>
                    <a:pt x="79" y="46"/>
                    <a:pt x="94" y="42"/>
                  </a:cubicBezTo>
                  <a:cubicBezTo>
                    <a:pt x="101" y="37"/>
                    <a:pt x="112" y="34"/>
                    <a:pt x="109" y="23"/>
                  </a:cubicBezTo>
                  <a:cubicBezTo>
                    <a:pt x="109" y="4"/>
                    <a:pt x="90" y="8"/>
                    <a:pt x="83" y="4"/>
                  </a:cubicBezTo>
                  <a:cubicBezTo>
                    <a:pt x="72" y="23"/>
                    <a:pt x="60" y="30"/>
                    <a:pt x="53" y="30"/>
                  </a:cubicBezTo>
                  <a:cubicBezTo>
                    <a:pt x="45" y="30"/>
                    <a:pt x="34" y="1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5" name="Google Shape;43285;p28"/>
            <p:cNvSpPr/>
            <p:nvPr/>
          </p:nvSpPr>
          <p:spPr>
            <a:xfrm>
              <a:off x="-5015990" y="-61455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35" y="1"/>
                  </a:moveTo>
                  <a:cubicBezTo>
                    <a:pt x="106" y="27"/>
                    <a:pt x="72" y="53"/>
                    <a:pt x="34" y="75"/>
                  </a:cubicBezTo>
                  <a:cubicBezTo>
                    <a:pt x="68" y="98"/>
                    <a:pt x="42" y="128"/>
                    <a:pt x="42" y="151"/>
                  </a:cubicBezTo>
                  <a:cubicBezTo>
                    <a:pt x="42" y="173"/>
                    <a:pt x="1" y="203"/>
                    <a:pt x="38" y="213"/>
                  </a:cubicBezTo>
                  <a:cubicBezTo>
                    <a:pt x="38" y="218"/>
                    <a:pt x="42" y="218"/>
                    <a:pt x="42" y="218"/>
                  </a:cubicBezTo>
                  <a:cubicBezTo>
                    <a:pt x="61" y="218"/>
                    <a:pt x="68" y="177"/>
                    <a:pt x="72" y="143"/>
                  </a:cubicBezTo>
                  <a:cubicBezTo>
                    <a:pt x="72" y="135"/>
                    <a:pt x="75" y="124"/>
                    <a:pt x="87" y="124"/>
                  </a:cubicBezTo>
                  <a:cubicBezTo>
                    <a:pt x="106" y="124"/>
                    <a:pt x="113" y="135"/>
                    <a:pt x="109" y="151"/>
                  </a:cubicBezTo>
                  <a:cubicBezTo>
                    <a:pt x="101" y="173"/>
                    <a:pt x="87" y="195"/>
                    <a:pt x="101" y="218"/>
                  </a:cubicBezTo>
                  <a:cubicBezTo>
                    <a:pt x="120" y="218"/>
                    <a:pt x="116" y="173"/>
                    <a:pt x="132" y="173"/>
                  </a:cubicBezTo>
                  <a:cubicBezTo>
                    <a:pt x="139" y="173"/>
                    <a:pt x="146" y="180"/>
                    <a:pt x="158" y="191"/>
                  </a:cubicBezTo>
                  <a:cubicBezTo>
                    <a:pt x="199" y="177"/>
                    <a:pt x="202" y="135"/>
                    <a:pt x="225" y="109"/>
                  </a:cubicBezTo>
                  <a:cubicBezTo>
                    <a:pt x="225" y="101"/>
                    <a:pt x="225" y="94"/>
                    <a:pt x="221" y="87"/>
                  </a:cubicBezTo>
                  <a:cubicBezTo>
                    <a:pt x="213" y="79"/>
                    <a:pt x="206" y="75"/>
                    <a:pt x="199" y="68"/>
                  </a:cubicBezTo>
                  <a:cubicBezTo>
                    <a:pt x="195" y="72"/>
                    <a:pt x="191" y="75"/>
                    <a:pt x="191" y="79"/>
                  </a:cubicBezTo>
                  <a:cubicBezTo>
                    <a:pt x="184" y="94"/>
                    <a:pt x="206" y="124"/>
                    <a:pt x="176" y="124"/>
                  </a:cubicBezTo>
                  <a:lnTo>
                    <a:pt x="161" y="124"/>
                  </a:lnTo>
                  <a:cubicBezTo>
                    <a:pt x="124" y="116"/>
                    <a:pt x="135" y="94"/>
                    <a:pt x="142" y="72"/>
                  </a:cubicBezTo>
                  <a:cubicBezTo>
                    <a:pt x="146" y="46"/>
                    <a:pt x="150" y="23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6" name="Google Shape;43286;p28"/>
            <p:cNvSpPr/>
            <p:nvPr/>
          </p:nvSpPr>
          <p:spPr>
            <a:xfrm>
              <a:off x="-5169841" y="267877"/>
              <a:ext cx="17524" cy="8595"/>
            </a:xfrm>
            <a:custGeom>
              <a:avLst/>
              <a:gdLst/>
              <a:ahLst/>
              <a:cxnLst/>
              <a:rect l="l" t="t" r="r" b="b"/>
              <a:pathLst>
                <a:path w="367" h="180" extrusionOk="0">
                  <a:moveTo>
                    <a:pt x="165" y="0"/>
                  </a:moveTo>
                  <a:cubicBezTo>
                    <a:pt x="150" y="0"/>
                    <a:pt x="150" y="15"/>
                    <a:pt x="150" y="53"/>
                  </a:cubicBezTo>
                  <a:cubicBezTo>
                    <a:pt x="150" y="57"/>
                    <a:pt x="143" y="60"/>
                    <a:pt x="138" y="60"/>
                  </a:cubicBezTo>
                  <a:cubicBezTo>
                    <a:pt x="112" y="53"/>
                    <a:pt x="124" y="27"/>
                    <a:pt x="112" y="12"/>
                  </a:cubicBezTo>
                  <a:cubicBezTo>
                    <a:pt x="83" y="50"/>
                    <a:pt x="22" y="50"/>
                    <a:pt x="0" y="98"/>
                  </a:cubicBezTo>
                  <a:cubicBezTo>
                    <a:pt x="8" y="105"/>
                    <a:pt x="15" y="109"/>
                    <a:pt x="22" y="109"/>
                  </a:cubicBezTo>
                  <a:cubicBezTo>
                    <a:pt x="26" y="109"/>
                    <a:pt x="31" y="105"/>
                    <a:pt x="34" y="102"/>
                  </a:cubicBezTo>
                  <a:cubicBezTo>
                    <a:pt x="45" y="90"/>
                    <a:pt x="57" y="83"/>
                    <a:pt x="67" y="83"/>
                  </a:cubicBezTo>
                  <a:cubicBezTo>
                    <a:pt x="83" y="83"/>
                    <a:pt x="98" y="98"/>
                    <a:pt x="112" y="109"/>
                  </a:cubicBezTo>
                  <a:lnTo>
                    <a:pt x="120" y="109"/>
                  </a:lnTo>
                  <a:cubicBezTo>
                    <a:pt x="161" y="109"/>
                    <a:pt x="202" y="120"/>
                    <a:pt x="243" y="124"/>
                  </a:cubicBezTo>
                  <a:cubicBezTo>
                    <a:pt x="247" y="112"/>
                    <a:pt x="217" y="102"/>
                    <a:pt x="240" y="86"/>
                  </a:cubicBezTo>
                  <a:lnTo>
                    <a:pt x="247" y="86"/>
                  </a:lnTo>
                  <a:cubicBezTo>
                    <a:pt x="258" y="86"/>
                    <a:pt x="269" y="98"/>
                    <a:pt x="273" y="105"/>
                  </a:cubicBezTo>
                  <a:cubicBezTo>
                    <a:pt x="281" y="128"/>
                    <a:pt x="273" y="150"/>
                    <a:pt x="262" y="169"/>
                  </a:cubicBezTo>
                  <a:lnTo>
                    <a:pt x="273" y="180"/>
                  </a:lnTo>
                  <a:cubicBezTo>
                    <a:pt x="300" y="172"/>
                    <a:pt x="300" y="131"/>
                    <a:pt x="333" y="128"/>
                  </a:cubicBezTo>
                  <a:cubicBezTo>
                    <a:pt x="326" y="94"/>
                    <a:pt x="355" y="83"/>
                    <a:pt x="367" y="60"/>
                  </a:cubicBezTo>
                  <a:cubicBezTo>
                    <a:pt x="348" y="50"/>
                    <a:pt x="359" y="23"/>
                    <a:pt x="345" y="8"/>
                  </a:cubicBezTo>
                  <a:cubicBezTo>
                    <a:pt x="329" y="8"/>
                    <a:pt x="322" y="19"/>
                    <a:pt x="314" y="31"/>
                  </a:cubicBezTo>
                  <a:cubicBezTo>
                    <a:pt x="307" y="38"/>
                    <a:pt x="300" y="50"/>
                    <a:pt x="284" y="50"/>
                  </a:cubicBezTo>
                  <a:cubicBezTo>
                    <a:pt x="284" y="50"/>
                    <a:pt x="281" y="50"/>
                    <a:pt x="277" y="45"/>
                  </a:cubicBezTo>
                  <a:cubicBezTo>
                    <a:pt x="273" y="50"/>
                    <a:pt x="269" y="50"/>
                    <a:pt x="266" y="50"/>
                  </a:cubicBezTo>
                  <a:cubicBezTo>
                    <a:pt x="247" y="50"/>
                    <a:pt x="240" y="31"/>
                    <a:pt x="221" y="19"/>
                  </a:cubicBezTo>
                  <a:cubicBezTo>
                    <a:pt x="191" y="8"/>
                    <a:pt x="176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7" name="Google Shape;43287;p28"/>
            <p:cNvSpPr/>
            <p:nvPr/>
          </p:nvSpPr>
          <p:spPr>
            <a:xfrm>
              <a:off x="-5159813" y="260189"/>
              <a:ext cx="12319" cy="6303"/>
            </a:xfrm>
            <a:custGeom>
              <a:avLst/>
              <a:gdLst/>
              <a:ahLst/>
              <a:cxnLst/>
              <a:rect l="l" t="t" r="r" b="b"/>
              <a:pathLst>
                <a:path w="258" h="132" extrusionOk="0">
                  <a:moveTo>
                    <a:pt x="78" y="1"/>
                  </a:moveTo>
                  <a:cubicBezTo>
                    <a:pt x="71" y="16"/>
                    <a:pt x="52" y="19"/>
                    <a:pt x="37" y="27"/>
                  </a:cubicBezTo>
                  <a:cubicBezTo>
                    <a:pt x="0" y="76"/>
                    <a:pt x="0" y="76"/>
                    <a:pt x="18" y="106"/>
                  </a:cubicBezTo>
                  <a:cubicBezTo>
                    <a:pt x="33" y="102"/>
                    <a:pt x="52" y="94"/>
                    <a:pt x="67" y="90"/>
                  </a:cubicBezTo>
                  <a:cubicBezTo>
                    <a:pt x="71" y="87"/>
                    <a:pt x="74" y="87"/>
                    <a:pt x="78" y="87"/>
                  </a:cubicBezTo>
                  <a:cubicBezTo>
                    <a:pt x="97" y="87"/>
                    <a:pt x="112" y="98"/>
                    <a:pt x="123" y="109"/>
                  </a:cubicBezTo>
                  <a:cubicBezTo>
                    <a:pt x="138" y="121"/>
                    <a:pt x="149" y="132"/>
                    <a:pt x="168" y="132"/>
                  </a:cubicBezTo>
                  <a:lnTo>
                    <a:pt x="171" y="132"/>
                  </a:lnTo>
                  <a:cubicBezTo>
                    <a:pt x="179" y="116"/>
                    <a:pt x="197" y="109"/>
                    <a:pt x="197" y="87"/>
                  </a:cubicBezTo>
                  <a:cubicBezTo>
                    <a:pt x="194" y="83"/>
                    <a:pt x="190" y="83"/>
                    <a:pt x="187" y="83"/>
                  </a:cubicBezTo>
                  <a:cubicBezTo>
                    <a:pt x="183" y="83"/>
                    <a:pt x="179" y="83"/>
                    <a:pt x="175" y="87"/>
                  </a:cubicBezTo>
                  <a:cubicBezTo>
                    <a:pt x="171" y="87"/>
                    <a:pt x="168" y="90"/>
                    <a:pt x="164" y="90"/>
                  </a:cubicBezTo>
                  <a:cubicBezTo>
                    <a:pt x="161" y="90"/>
                    <a:pt x="157" y="87"/>
                    <a:pt x="153" y="80"/>
                  </a:cubicBezTo>
                  <a:cubicBezTo>
                    <a:pt x="153" y="68"/>
                    <a:pt x="161" y="54"/>
                    <a:pt x="168" y="45"/>
                  </a:cubicBezTo>
                  <a:cubicBezTo>
                    <a:pt x="175" y="42"/>
                    <a:pt x="179" y="38"/>
                    <a:pt x="187" y="38"/>
                  </a:cubicBezTo>
                  <a:cubicBezTo>
                    <a:pt x="197" y="38"/>
                    <a:pt x="205" y="42"/>
                    <a:pt x="209" y="57"/>
                  </a:cubicBezTo>
                  <a:cubicBezTo>
                    <a:pt x="216" y="68"/>
                    <a:pt x="220" y="71"/>
                    <a:pt x="231" y="71"/>
                  </a:cubicBezTo>
                  <a:lnTo>
                    <a:pt x="239" y="71"/>
                  </a:lnTo>
                  <a:cubicBezTo>
                    <a:pt x="247" y="61"/>
                    <a:pt x="254" y="54"/>
                    <a:pt x="257" y="45"/>
                  </a:cubicBezTo>
                  <a:cubicBezTo>
                    <a:pt x="239" y="31"/>
                    <a:pt x="209" y="31"/>
                    <a:pt x="190" y="9"/>
                  </a:cubicBezTo>
                  <a:cubicBezTo>
                    <a:pt x="171" y="16"/>
                    <a:pt x="157" y="16"/>
                    <a:pt x="138" y="16"/>
                  </a:cubicBezTo>
                  <a:cubicBezTo>
                    <a:pt x="123" y="16"/>
                    <a:pt x="108" y="16"/>
                    <a:pt x="93" y="9"/>
                  </a:cubicBezTo>
                  <a:cubicBezTo>
                    <a:pt x="85" y="9"/>
                    <a:pt x="82" y="4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8" name="Google Shape;43288;p28"/>
            <p:cNvSpPr/>
            <p:nvPr/>
          </p:nvSpPr>
          <p:spPr>
            <a:xfrm>
              <a:off x="-5168981" y="261813"/>
              <a:ext cx="7210" cy="3772"/>
            </a:xfrm>
            <a:custGeom>
              <a:avLst/>
              <a:gdLst/>
              <a:ahLst/>
              <a:cxnLst/>
              <a:rect l="l" t="t" r="r" b="b"/>
              <a:pathLst>
                <a:path w="151" h="79" extrusionOk="0">
                  <a:moveTo>
                    <a:pt x="91" y="1"/>
                  </a:moveTo>
                  <a:cubicBezTo>
                    <a:pt x="87" y="1"/>
                    <a:pt x="83" y="4"/>
                    <a:pt x="80" y="8"/>
                  </a:cubicBezTo>
                  <a:cubicBezTo>
                    <a:pt x="42" y="15"/>
                    <a:pt x="16" y="37"/>
                    <a:pt x="1" y="72"/>
                  </a:cubicBezTo>
                  <a:cubicBezTo>
                    <a:pt x="4" y="75"/>
                    <a:pt x="8" y="75"/>
                    <a:pt x="8" y="75"/>
                  </a:cubicBezTo>
                  <a:cubicBezTo>
                    <a:pt x="16" y="75"/>
                    <a:pt x="23" y="72"/>
                    <a:pt x="27" y="72"/>
                  </a:cubicBezTo>
                  <a:cubicBezTo>
                    <a:pt x="35" y="72"/>
                    <a:pt x="42" y="68"/>
                    <a:pt x="46" y="68"/>
                  </a:cubicBezTo>
                  <a:cubicBezTo>
                    <a:pt x="53" y="68"/>
                    <a:pt x="61" y="72"/>
                    <a:pt x="68" y="75"/>
                  </a:cubicBezTo>
                  <a:cubicBezTo>
                    <a:pt x="72" y="75"/>
                    <a:pt x="75" y="79"/>
                    <a:pt x="80" y="79"/>
                  </a:cubicBezTo>
                  <a:cubicBezTo>
                    <a:pt x="91" y="79"/>
                    <a:pt x="98" y="72"/>
                    <a:pt x="106" y="64"/>
                  </a:cubicBezTo>
                  <a:cubicBezTo>
                    <a:pt x="113" y="56"/>
                    <a:pt x="125" y="49"/>
                    <a:pt x="135" y="49"/>
                  </a:cubicBezTo>
                  <a:lnTo>
                    <a:pt x="139" y="49"/>
                  </a:lnTo>
                  <a:cubicBezTo>
                    <a:pt x="151" y="4"/>
                    <a:pt x="106" y="15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9" name="Google Shape;43289;p28"/>
            <p:cNvSpPr/>
            <p:nvPr/>
          </p:nvSpPr>
          <p:spPr>
            <a:xfrm>
              <a:off x="-5171273" y="267352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2" y="0"/>
                  </a:moveTo>
                  <a:cubicBezTo>
                    <a:pt x="19" y="30"/>
                    <a:pt x="38" y="78"/>
                    <a:pt x="0" y="101"/>
                  </a:cubicBezTo>
                  <a:cubicBezTo>
                    <a:pt x="0" y="105"/>
                    <a:pt x="4" y="109"/>
                    <a:pt x="8" y="109"/>
                  </a:cubicBezTo>
                  <a:cubicBezTo>
                    <a:pt x="8" y="113"/>
                    <a:pt x="8" y="113"/>
                    <a:pt x="11" y="113"/>
                  </a:cubicBezTo>
                  <a:cubicBezTo>
                    <a:pt x="16" y="113"/>
                    <a:pt x="23" y="113"/>
                    <a:pt x="30" y="109"/>
                  </a:cubicBezTo>
                  <a:cubicBezTo>
                    <a:pt x="52" y="61"/>
                    <a:pt x="113" y="61"/>
                    <a:pt x="142" y="23"/>
                  </a:cubicBezTo>
                  <a:cubicBezTo>
                    <a:pt x="131" y="16"/>
                    <a:pt x="123" y="11"/>
                    <a:pt x="113" y="11"/>
                  </a:cubicBezTo>
                  <a:cubicBezTo>
                    <a:pt x="105" y="11"/>
                    <a:pt x="101" y="11"/>
                    <a:pt x="94" y="16"/>
                  </a:cubicBezTo>
                  <a:cubicBezTo>
                    <a:pt x="87" y="19"/>
                    <a:pt x="83" y="19"/>
                    <a:pt x="75" y="19"/>
                  </a:cubicBezTo>
                  <a:cubicBezTo>
                    <a:pt x="64" y="19"/>
                    <a:pt x="52" y="11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0" name="Google Shape;43290;p28"/>
            <p:cNvSpPr/>
            <p:nvPr/>
          </p:nvSpPr>
          <p:spPr>
            <a:xfrm>
              <a:off x="-5160386" y="256656"/>
              <a:ext cx="4345" cy="4823"/>
            </a:xfrm>
            <a:custGeom>
              <a:avLst/>
              <a:gdLst/>
              <a:ahLst/>
              <a:cxnLst/>
              <a:rect l="l" t="t" r="r" b="b"/>
              <a:pathLst>
                <a:path w="91" h="101" extrusionOk="0">
                  <a:moveTo>
                    <a:pt x="30" y="0"/>
                  </a:moveTo>
                  <a:cubicBezTo>
                    <a:pt x="19" y="0"/>
                    <a:pt x="8" y="15"/>
                    <a:pt x="0" y="41"/>
                  </a:cubicBezTo>
                  <a:cubicBezTo>
                    <a:pt x="12" y="64"/>
                    <a:pt x="8" y="101"/>
                    <a:pt x="45" y="101"/>
                  </a:cubicBezTo>
                  <a:lnTo>
                    <a:pt x="49" y="101"/>
                  </a:lnTo>
                  <a:cubicBezTo>
                    <a:pt x="64" y="93"/>
                    <a:pt x="83" y="90"/>
                    <a:pt x="90" y="75"/>
                  </a:cubicBezTo>
                  <a:cubicBezTo>
                    <a:pt x="83" y="60"/>
                    <a:pt x="71" y="45"/>
                    <a:pt x="64" y="30"/>
                  </a:cubicBezTo>
                  <a:cubicBezTo>
                    <a:pt x="52" y="11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1" name="Google Shape;43291;p28"/>
            <p:cNvSpPr/>
            <p:nvPr/>
          </p:nvSpPr>
          <p:spPr>
            <a:xfrm>
              <a:off x="-5159336" y="264487"/>
              <a:ext cx="4154" cy="5778"/>
            </a:xfrm>
            <a:custGeom>
              <a:avLst/>
              <a:gdLst/>
              <a:ahLst/>
              <a:cxnLst/>
              <a:rect l="l" t="t" r="r" b="b"/>
              <a:pathLst>
                <a:path w="87" h="121" extrusionOk="0">
                  <a:moveTo>
                    <a:pt x="57" y="0"/>
                  </a:moveTo>
                  <a:lnTo>
                    <a:pt x="57" y="0"/>
                  </a:lnTo>
                  <a:cubicBezTo>
                    <a:pt x="42" y="4"/>
                    <a:pt x="23" y="12"/>
                    <a:pt x="8" y="16"/>
                  </a:cubicBezTo>
                  <a:cubicBezTo>
                    <a:pt x="46" y="53"/>
                    <a:pt x="46" y="53"/>
                    <a:pt x="1" y="90"/>
                  </a:cubicBezTo>
                  <a:cubicBezTo>
                    <a:pt x="20" y="102"/>
                    <a:pt x="27" y="121"/>
                    <a:pt x="46" y="121"/>
                  </a:cubicBezTo>
                  <a:cubicBezTo>
                    <a:pt x="49" y="121"/>
                    <a:pt x="53" y="121"/>
                    <a:pt x="57" y="116"/>
                  </a:cubicBezTo>
                  <a:cubicBezTo>
                    <a:pt x="38" y="79"/>
                    <a:pt x="87" y="38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2" name="Google Shape;43292;p28"/>
            <p:cNvSpPr/>
            <p:nvPr/>
          </p:nvSpPr>
          <p:spPr>
            <a:xfrm>
              <a:off x="-5171846" y="257515"/>
              <a:ext cx="5396" cy="3438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42" y="1"/>
                  </a:moveTo>
                  <a:cubicBezTo>
                    <a:pt x="35" y="8"/>
                    <a:pt x="28" y="15"/>
                    <a:pt x="16" y="15"/>
                  </a:cubicBezTo>
                  <a:lnTo>
                    <a:pt x="9" y="15"/>
                  </a:lnTo>
                  <a:cubicBezTo>
                    <a:pt x="9" y="20"/>
                    <a:pt x="5" y="23"/>
                    <a:pt x="1" y="27"/>
                  </a:cubicBezTo>
                  <a:cubicBezTo>
                    <a:pt x="20" y="34"/>
                    <a:pt x="38" y="46"/>
                    <a:pt x="57" y="53"/>
                  </a:cubicBezTo>
                  <a:cubicBezTo>
                    <a:pt x="68" y="60"/>
                    <a:pt x="80" y="72"/>
                    <a:pt x="91" y="72"/>
                  </a:cubicBezTo>
                  <a:cubicBezTo>
                    <a:pt x="99" y="72"/>
                    <a:pt x="106" y="68"/>
                    <a:pt x="113" y="57"/>
                  </a:cubicBezTo>
                  <a:cubicBezTo>
                    <a:pt x="80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3" name="Google Shape;43293;p28"/>
            <p:cNvSpPr/>
            <p:nvPr/>
          </p:nvSpPr>
          <p:spPr>
            <a:xfrm>
              <a:off x="-5173565" y="258757"/>
              <a:ext cx="4489" cy="2053"/>
            </a:xfrm>
            <a:custGeom>
              <a:avLst/>
              <a:gdLst/>
              <a:ahLst/>
              <a:cxnLst/>
              <a:rect l="l" t="t" r="r" b="b"/>
              <a:pathLst>
                <a:path w="94" h="43" extrusionOk="0">
                  <a:moveTo>
                    <a:pt x="37" y="1"/>
                  </a:moveTo>
                  <a:cubicBezTo>
                    <a:pt x="26" y="8"/>
                    <a:pt x="7" y="8"/>
                    <a:pt x="0" y="27"/>
                  </a:cubicBezTo>
                  <a:cubicBezTo>
                    <a:pt x="19" y="27"/>
                    <a:pt x="41" y="42"/>
                    <a:pt x="59" y="42"/>
                  </a:cubicBezTo>
                  <a:cubicBezTo>
                    <a:pt x="71" y="42"/>
                    <a:pt x="82" y="39"/>
                    <a:pt x="93" y="27"/>
                  </a:cubicBezTo>
                  <a:cubicBezTo>
                    <a:pt x="74" y="20"/>
                    <a:pt x="56" y="8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4" name="Google Shape;43294;p28"/>
            <p:cNvSpPr/>
            <p:nvPr/>
          </p:nvSpPr>
          <p:spPr>
            <a:xfrm>
              <a:off x="-4982947" y="121858"/>
              <a:ext cx="5205" cy="5062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34" y="1"/>
                  </a:moveTo>
                  <a:cubicBezTo>
                    <a:pt x="0" y="27"/>
                    <a:pt x="19" y="57"/>
                    <a:pt x="26" y="87"/>
                  </a:cubicBezTo>
                  <a:cubicBezTo>
                    <a:pt x="42" y="98"/>
                    <a:pt x="56" y="98"/>
                    <a:pt x="71" y="106"/>
                  </a:cubicBezTo>
                  <a:lnTo>
                    <a:pt x="75" y="106"/>
                  </a:lnTo>
                  <a:cubicBezTo>
                    <a:pt x="101" y="106"/>
                    <a:pt x="109" y="90"/>
                    <a:pt x="101" y="68"/>
                  </a:cubicBezTo>
                  <a:cubicBezTo>
                    <a:pt x="90" y="61"/>
                    <a:pt x="82" y="53"/>
                    <a:pt x="86" y="38"/>
                  </a:cubicBezTo>
                  <a:cubicBezTo>
                    <a:pt x="68" y="23"/>
                    <a:pt x="56" y="4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5" name="Google Shape;43295;p28"/>
            <p:cNvSpPr/>
            <p:nvPr/>
          </p:nvSpPr>
          <p:spPr>
            <a:xfrm>
              <a:off x="-4978315" y="117083"/>
              <a:ext cx="4489" cy="4107"/>
            </a:xfrm>
            <a:custGeom>
              <a:avLst/>
              <a:gdLst/>
              <a:ahLst/>
              <a:cxnLst/>
              <a:rect l="l" t="t" r="r" b="b"/>
              <a:pathLst>
                <a:path w="94" h="86" extrusionOk="0">
                  <a:moveTo>
                    <a:pt x="41" y="0"/>
                  </a:moveTo>
                  <a:cubicBezTo>
                    <a:pt x="34" y="18"/>
                    <a:pt x="4" y="15"/>
                    <a:pt x="0" y="37"/>
                  </a:cubicBezTo>
                  <a:cubicBezTo>
                    <a:pt x="4" y="45"/>
                    <a:pt x="7" y="45"/>
                    <a:pt x="15" y="45"/>
                  </a:cubicBezTo>
                  <a:lnTo>
                    <a:pt x="34" y="45"/>
                  </a:lnTo>
                  <a:cubicBezTo>
                    <a:pt x="41" y="45"/>
                    <a:pt x="49" y="49"/>
                    <a:pt x="49" y="67"/>
                  </a:cubicBezTo>
                  <a:cubicBezTo>
                    <a:pt x="57" y="71"/>
                    <a:pt x="64" y="78"/>
                    <a:pt x="71" y="85"/>
                  </a:cubicBezTo>
                  <a:cubicBezTo>
                    <a:pt x="79" y="82"/>
                    <a:pt x="86" y="82"/>
                    <a:pt x="94" y="82"/>
                  </a:cubicBezTo>
                  <a:cubicBezTo>
                    <a:pt x="94" y="45"/>
                    <a:pt x="45" y="37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6" name="Google Shape;43296;p28"/>
            <p:cNvSpPr/>
            <p:nvPr/>
          </p:nvSpPr>
          <p:spPr>
            <a:xfrm>
              <a:off x="-4976358" y="125057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64" y="1"/>
                  </a:moveTo>
                  <a:cubicBezTo>
                    <a:pt x="49" y="1"/>
                    <a:pt x="34" y="5"/>
                    <a:pt x="19" y="5"/>
                  </a:cubicBezTo>
                  <a:cubicBezTo>
                    <a:pt x="11" y="13"/>
                    <a:pt x="8" y="20"/>
                    <a:pt x="0" y="27"/>
                  </a:cubicBezTo>
                  <a:cubicBezTo>
                    <a:pt x="8" y="35"/>
                    <a:pt x="16" y="42"/>
                    <a:pt x="19" y="49"/>
                  </a:cubicBezTo>
                  <a:lnTo>
                    <a:pt x="27" y="49"/>
                  </a:lnTo>
                  <a:cubicBezTo>
                    <a:pt x="45" y="49"/>
                    <a:pt x="61" y="39"/>
                    <a:pt x="75" y="31"/>
                  </a:cubicBezTo>
                  <a:cubicBezTo>
                    <a:pt x="79" y="20"/>
                    <a:pt x="71" y="8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7" name="Google Shape;43297;p28"/>
            <p:cNvSpPr/>
            <p:nvPr/>
          </p:nvSpPr>
          <p:spPr>
            <a:xfrm>
              <a:off x="-4978315" y="120282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9" y="0"/>
                  </a:moveTo>
                  <a:cubicBezTo>
                    <a:pt x="41" y="0"/>
                    <a:pt x="34" y="4"/>
                    <a:pt x="26" y="8"/>
                  </a:cubicBezTo>
                  <a:cubicBezTo>
                    <a:pt x="15" y="15"/>
                    <a:pt x="0" y="27"/>
                    <a:pt x="12" y="41"/>
                  </a:cubicBezTo>
                  <a:cubicBezTo>
                    <a:pt x="15" y="49"/>
                    <a:pt x="23" y="49"/>
                    <a:pt x="26" y="49"/>
                  </a:cubicBezTo>
                  <a:cubicBezTo>
                    <a:pt x="34" y="49"/>
                    <a:pt x="41" y="49"/>
                    <a:pt x="45" y="45"/>
                  </a:cubicBezTo>
                  <a:cubicBezTo>
                    <a:pt x="57" y="37"/>
                    <a:pt x="60" y="27"/>
                    <a:pt x="71" y="18"/>
                  </a:cubicBezTo>
                  <a:cubicBezTo>
                    <a:pt x="64" y="11"/>
                    <a:pt x="57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8" name="Google Shape;43298;p28"/>
            <p:cNvSpPr/>
            <p:nvPr/>
          </p:nvSpPr>
          <p:spPr>
            <a:xfrm>
              <a:off x="-4979079" y="123481"/>
              <a:ext cx="3677" cy="1814"/>
            </a:xfrm>
            <a:custGeom>
              <a:avLst/>
              <a:gdLst/>
              <a:ahLst/>
              <a:cxnLst/>
              <a:rect l="l" t="t" r="r" b="b"/>
              <a:pathLst>
                <a:path w="77" h="38" extrusionOk="0">
                  <a:moveTo>
                    <a:pt x="35" y="1"/>
                  </a:moveTo>
                  <a:cubicBezTo>
                    <a:pt x="28" y="4"/>
                    <a:pt x="20" y="4"/>
                    <a:pt x="16" y="4"/>
                  </a:cubicBezTo>
                  <a:lnTo>
                    <a:pt x="5" y="4"/>
                  </a:lnTo>
                  <a:cubicBezTo>
                    <a:pt x="1" y="19"/>
                    <a:pt x="9" y="27"/>
                    <a:pt x="20" y="34"/>
                  </a:cubicBezTo>
                  <a:cubicBezTo>
                    <a:pt x="23" y="30"/>
                    <a:pt x="28" y="30"/>
                    <a:pt x="31" y="30"/>
                  </a:cubicBezTo>
                  <a:cubicBezTo>
                    <a:pt x="46" y="30"/>
                    <a:pt x="61" y="38"/>
                    <a:pt x="76" y="38"/>
                  </a:cubicBezTo>
                  <a:cubicBezTo>
                    <a:pt x="76" y="8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9" name="Google Shape;43299;p28"/>
            <p:cNvSpPr/>
            <p:nvPr/>
          </p:nvSpPr>
          <p:spPr>
            <a:xfrm>
              <a:off x="-5169841" y="254316"/>
              <a:ext cx="5778" cy="5921"/>
            </a:xfrm>
            <a:custGeom>
              <a:avLst/>
              <a:gdLst/>
              <a:ahLst/>
              <a:cxnLst/>
              <a:rect l="l" t="t" r="r" b="b"/>
              <a:pathLst>
                <a:path w="121" h="124" extrusionOk="0">
                  <a:moveTo>
                    <a:pt x="112" y="1"/>
                  </a:moveTo>
                  <a:cubicBezTo>
                    <a:pt x="67" y="11"/>
                    <a:pt x="15" y="8"/>
                    <a:pt x="0" y="68"/>
                  </a:cubicBezTo>
                  <a:cubicBezTo>
                    <a:pt x="15" y="94"/>
                    <a:pt x="38" y="120"/>
                    <a:pt x="71" y="124"/>
                  </a:cubicBezTo>
                  <a:cubicBezTo>
                    <a:pt x="105" y="116"/>
                    <a:pt x="101" y="94"/>
                    <a:pt x="98" y="68"/>
                  </a:cubicBezTo>
                  <a:cubicBezTo>
                    <a:pt x="60" y="37"/>
                    <a:pt x="120" y="27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0" name="Google Shape;43300;p28"/>
            <p:cNvSpPr/>
            <p:nvPr/>
          </p:nvSpPr>
          <p:spPr>
            <a:xfrm>
              <a:off x="-5166976" y="253934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75" y="1"/>
                  </a:moveTo>
                  <a:cubicBezTo>
                    <a:pt x="67" y="1"/>
                    <a:pt x="60" y="9"/>
                    <a:pt x="52" y="9"/>
                  </a:cubicBezTo>
                  <a:cubicBezTo>
                    <a:pt x="60" y="35"/>
                    <a:pt x="0" y="45"/>
                    <a:pt x="38" y="76"/>
                  </a:cubicBezTo>
                  <a:cubicBezTo>
                    <a:pt x="78" y="76"/>
                    <a:pt x="83" y="42"/>
                    <a:pt x="83" y="16"/>
                  </a:cubicBezTo>
                  <a:cubicBezTo>
                    <a:pt x="86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1" name="Google Shape;43301;p28"/>
            <p:cNvSpPr/>
            <p:nvPr/>
          </p:nvSpPr>
          <p:spPr>
            <a:xfrm>
              <a:off x="-5160052" y="251642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12" y="0"/>
                  </a:moveTo>
                  <a:lnTo>
                    <a:pt x="1" y="12"/>
                  </a:lnTo>
                  <a:cubicBezTo>
                    <a:pt x="1" y="41"/>
                    <a:pt x="9" y="57"/>
                    <a:pt x="27" y="57"/>
                  </a:cubicBezTo>
                  <a:cubicBezTo>
                    <a:pt x="35" y="57"/>
                    <a:pt x="42" y="53"/>
                    <a:pt x="50" y="53"/>
                  </a:cubicBezTo>
                  <a:cubicBezTo>
                    <a:pt x="53" y="45"/>
                    <a:pt x="61" y="38"/>
                    <a:pt x="68" y="26"/>
                  </a:cubicBezTo>
                  <a:cubicBezTo>
                    <a:pt x="50" y="19"/>
                    <a:pt x="31" y="12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2" name="Google Shape;43302;p28"/>
            <p:cNvSpPr/>
            <p:nvPr/>
          </p:nvSpPr>
          <p:spPr>
            <a:xfrm>
              <a:off x="-5103277" y="32470"/>
              <a:ext cx="6685" cy="3915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90" y="0"/>
                  </a:moveTo>
                  <a:cubicBezTo>
                    <a:pt x="76" y="0"/>
                    <a:pt x="64" y="0"/>
                    <a:pt x="57" y="4"/>
                  </a:cubicBezTo>
                  <a:cubicBezTo>
                    <a:pt x="34" y="15"/>
                    <a:pt x="0" y="30"/>
                    <a:pt x="45" y="56"/>
                  </a:cubicBezTo>
                  <a:cubicBezTo>
                    <a:pt x="53" y="60"/>
                    <a:pt x="57" y="71"/>
                    <a:pt x="60" y="82"/>
                  </a:cubicBezTo>
                  <a:cubicBezTo>
                    <a:pt x="72" y="78"/>
                    <a:pt x="83" y="75"/>
                    <a:pt x="94" y="71"/>
                  </a:cubicBezTo>
                  <a:cubicBezTo>
                    <a:pt x="98" y="63"/>
                    <a:pt x="105" y="52"/>
                    <a:pt x="112" y="45"/>
                  </a:cubicBezTo>
                  <a:cubicBezTo>
                    <a:pt x="120" y="30"/>
                    <a:pt x="139" y="23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3" name="Google Shape;43303;p28"/>
            <p:cNvSpPr/>
            <p:nvPr/>
          </p:nvSpPr>
          <p:spPr>
            <a:xfrm>
              <a:off x="-5105044" y="29939"/>
              <a:ext cx="2196" cy="4727"/>
            </a:xfrm>
            <a:custGeom>
              <a:avLst/>
              <a:gdLst/>
              <a:ahLst/>
              <a:cxnLst/>
              <a:rect l="l" t="t" r="r" b="b"/>
              <a:pathLst>
                <a:path w="46" h="99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31"/>
                    <a:pt x="11" y="61"/>
                    <a:pt x="34" y="98"/>
                  </a:cubicBezTo>
                  <a:cubicBezTo>
                    <a:pt x="45" y="57"/>
                    <a:pt x="37" y="3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4" name="Google Shape;43304;p28"/>
            <p:cNvSpPr/>
            <p:nvPr/>
          </p:nvSpPr>
          <p:spPr>
            <a:xfrm>
              <a:off x="-4987818" y="-170850"/>
              <a:ext cx="4918" cy="5205"/>
            </a:xfrm>
            <a:custGeom>
              <a:avLst/>
              <a:gdLst/>
              <a:ahLst/>
              <a:cxnLst/>
              <a:rect l="l" t="t" r="r" b="b"/>
              <a:pathLst>
                <a:path w="103" h="109" extrusionOk="0">
                  <a:moveTo>
                    <a:pt x="27" y="0"/>
                  </a:moveTo>
                  <a:cubicBezTo>
                    <a:pt x="31" y="30"/>
                    <a:pt x="54" y="68"/>
                    <a:pt x="1" y="78"/>
                  </a:cubicBezTo>
                  <a:cubicBezTo>
                    <a:pt x="9" y="90"/>
                    <a:pt x="13" y="101"/>
                    <a:pt x="16" y="109"/>
                  </a:cubicBezTo>
                  <a:cubicBezTo>
                    <a:pt x="83" y="71"/>
                    <a:pt x="83" y="71"/>
                    <a:pt x="102" y="8"/>
                  </a:cubicBezTo>
                  <a:lnTo>
                    <a:pt x="102" y="8"/>
                  </a:lnTo>
                  <a:cubicBezTo>
                    <a:pt x="91" y="23"/>
                    <a:pt x="83" y="26"/>
                    <a:pt x="76" y="26"/>
                  </a:cubicBezTo>
                  <a:cubicBezTo>
                    <a:pt x="68" y="26"/>
                    <a:pt x="61" y="19"/>
                    <a:pt x="54" y="15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5" name="Google Shape;43305;p28"/>
            <p:cNvSpPr/>
            <p:nvPr/>
          </p:nvSpPr>
          <p:spPr>
            <a:xfrm>
              <a:off x="-4987054" y="-1251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19" y="0"/>
                  </a:moveTo>
                  <a:cubicBezTo>
                    <a:pt x="11" y="0"/>
                    <a:pt x="7" y="0"/>
                    <a:pt x="4" y="7"/>
                  </a:cubicBezTo>
                  <a:cubicBezTo>
                    <a:pt x="0" y="18"/>
                    <a:pt x="0" y="30"/>
                    <a:pt x="7" y="34"/>
                  </a:cubicBezTo>
                  <a:cubicBezTo>
                    <a:pt x="11" y="37"/>
                    <a:pt x="15" y="37"/>
                    <a:pt x="19" y="37"/>
                  </a:cubicBezTo>
                  <a:cubicBezTo>
                    <a:pt x="26" y="37"/>
                    <a:pt x="33" y="30"/>
                    <a:pt x="41" y="23"/>
                  </a:cubicBezTo>
                  <a:cubicBezTo>
                    <a:pt x="49" y="15"/>
                    <a:pt x="49" y="7"/>
                    <a:pt x="33" y="4"/>
                  </a:cubicBezTo>
                  <a:cubicBezTo>
                    <a:pt x="30" y="0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6" name="Google Shape;43306;p28"/>
            <p:cNvSpPr/>
            <p:nvPr/>
          </p:nvSpPr>
          <p:spPr>
            <a:xfrm>
              <a:off x="-4925122" y="129211"/>
              <a:ext cx="3247" cy="4823"/>
            </a:xfrm>
            <a:custGeom>
              <a:avLst/>
              <a:gdLst/>
              <a:ahLst/>
              <a:cxnLst/>
              <a:rect l="l" t="t" r="r" b="b"/>
              <a:pathLst>
                <a:path w="68" h="101" extrusionOk="0">
                  <a:moveTo>
                    <a:pt x="56" y="0"/>
                  </a:moveTo>
                  <a:cubicBezTo>
                    <a:pt x="37" y="23"/>
                    <a:pt x="26" y="38"/>
                    <a:pt x="4" y="41"/>
                  </a:cubicBezTo>
                  <a:cubicBezTo>
                    <a:pt x="0" y="64"/>
                    <a:pt x="19" y="71"/>
                    <a:pt x="34" y="83"/>
                  </a:cubicBezTo>
                  <a:cubicBezTo>
                    <a:pt x="42" y="90"/>
                    <a:pt x="49" y="101"/>
                    <a:pt x="68" y="101"/>
                  </a:cubicBezTo>
                  <a:cubicBezTo>
                    <a:pt x="53" y="71"/>
                    <a:pt x="56" y="38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7" name="Google Shape;43307;p28"/>
            <p:cNvSpPr/>
            <p:nvPr/>
          </p:nvSpPr>
          <p:spPr>
            <a:xfrm>
              <a:off x="-5048651" y="-60691"/>
              <a:ext cx="12701" cy="7879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31" y="0"/>
                  </a:moveTo>
                  <a:cubicBezTo>
                    <a:pt x="131" y="7"/>
                    <a:pt x="127" y="11"/>
                    <a:pt x="124" y="14"/>
                  </a:cubicBezTo>
                  <a:cubicBezTo>
                    <a:pt x="131" y="56"/>
                    <a:pt x="98" y="63"/>
                    <a:pt x="72" y="74"/>
                  </a:cubicBezTo>
                  <a:cubicBezTo>
                    <a:pt x="64" y="71"/>
                    <a:pt x="64" y="67"/>
                    <a:pt x="64" y="63"/>
                  </a:cubicBezTo>
                  <a:lnTo>
                    <a:pt x="60" y="63"/>
                  </a:lnTo>
                  <a:cubicBezTo>
                    <a:pt x="41" y="63"/>
                    <a:pt x="34" y="78"/>
                    <a:pt x="27" y="90"/>
                  </a:cubicBezTo>
                  <a:cubicBezTo>
                    <a:pt x="0" y="127"/>
                    <a:pt x="45" y="116"/>
                    <a:pt x="49" y="130"/>
                  </a:cubicBezTo>
                  <a:cubicBezTo>
                    <a:pt x="57" y="127"/>
                    <a:pt x="64" y="123"/>
                    <a:pt x="67" y="123"/>
                  </a:cubicBezTo>
                  <a:cubicBezTo>
                    <a:pt x="75" y="123"/>
                    <a:pt x="79" y="123"/>
                    <a:pt x="83" y="127"/>
                  </a:cubicBezTo>
                  <a:lnTo>
                    <a:pt x="94" y="127"/>
                  </a:lnTo>
                  <a:cubicBezTo>
                    <a:pt x="101" y="127"/>
                    <a:pt x="112" y="123"/>
                    <a:pt x="120" y="112"/>
                  </a:cubicBezTo>
                  <a:cubicBezTo>
                    <a:pt x="131" y="97"/>
                    <a:pt x="139" y="90"/>
                    <a:pt x="146" y="90"/>
                  </a:cubicBezTo>
                  <a:cubicBezTo>
                    <a:pt x="157" y="90"/>
                    <a:pt x="165" y="112"/>
                    <a:pt x="172" y="130"/>
                  </a:cubicBezTo>
                  <a:cubicBezTo>
                    <a:pt x="165" y="161"/>
                    <a:pt x="195" y="149"/>
                    <a:pt x="206" y="161"/>
                  </a:cubicBezTo>
                  <a:cubicBezTo>
                    <a:pt x="214" y="164"/>
                    <a:pt x="221" y="164"/>
                    <a:pt x="229" y="164"/>
                  </a:cubicBezTo>
                  <a:cubicBezTo>
                    <a:pt x="258" y="164"/>
                    <a:pt x="251" y="123"/>
                    <a:pt x="266" y="108"/>
                  </a:cubicBezTo>
                  <a:cubicBezTo>
                    <a:pt x="258" y="104"/>
                    <a:pt x="251" y="100"/>
                    <a:pt x="243" y="100"/>
                  </a:cubicBezTo>
                  <a:lnTo>
                    <a:pt x="232" y="100"/>
                  </a:lnTo>
                  <a:cubicBezTo>
                    <a:pt x="224" y="104"/>
                    <a:pt x="217" y="108"/>
                    <a:pt x="210" y="108"/>
                  </a:cubicBezTo>
                  <a:cubicBezTo>
                    <a:pt x="191" y="108"/>
                    <a:pt x="184" y="93"/>
                    <a:pt x="176" y="74"/>
                  </a:cubicBezTo>
                  <a:cubicBezTo>
                    <a:pt x="150" y="63"/>
                    <a:pt x="124" y="52"/>
                    <a:pt x="157" y="22"/>
                  </a:cubicBezTo>
                  <a:cubicBezTo>
                    <a:pt x="150" y="14"/>
                    <a:pt x="143" y="7"/>
                    <a:pt x="135" y="4"/>
                  </a:cubicBezTo>
                  <a:cubicBezTo>
                    <a:pt x="131" y="4"/>
                    <a:pt x="131" y="4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8" name="Google Shape;43308;p28"/>
            <p:cNvSpPr/>
            <p:nvPr/>
          </p:nvSpPr>
          <p:spPr>
            <a:xfrm>
              <a:off x="-5040295" y="-61598"/>
              <a:ext cx="7067" cy="6064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54" y="0"/>
                  </a:moveTo>
                  <a:cubicBezTo>
                    <a:pt x="49" y="7"/>
                    <a:pt x="42" y="15"/>
                    <a:pt x="39" y="23"/>
                  </a:cubicBezTo>
                  <a:lnTo>
                    <a:pt x="16" y="45"/>
                  </a:lnTo>
                  <a:cubicBezTo>
                    <a:pt x="46" y="75"/>
                    <a:pt x="23" y="82"/>
                    <a:pt x="1" y="93"/>
                  </a:cubicBezTo>
                  <a:cubicBezTo>
                    <a:pt x="9" y="112"/>
                    <a:pt x="16" y="127"/>
                    <a:pt x="35" y="127"/>
                  </a:cubicBezTo>
                  <a:cubicBezTo>
                    <a:pt x="42" y="127"/>
                    <a:pt x="49" y="123"/>
                    <a:pt x="57" y="119"/>
                  </a:cubicBezTo>
                  <a:lnTo>
                    <a:pt x="68" y="119"/>
                  </a:lnTo>
                  <a:cubicBezTo>
                    <a:pt x="76" y="119"/>
                    <a:pt x="83" y="123"/>
                    <a:pt x="91" y="127"/>
                  </a:cubicBezTo>
                  <a:cubicBezTo>
                    <a:pt x="102" y="123"/>
                    <a:pt x="113" y="116"/>
                    <a:pt x="121" y="112"/>
                  </a:cubicBezTo>
                  <a:cubicBezTo>
                    <a:pt x="128" y="86"/>
                    <a:pt x="121" y="56"/>
                    <a:pt x="147" y="33"/>
                  </a:cubicBezTo>
                  <a:cubicBezTo>
                    <a:pt x="147" y="26"/>
                    <a:pt x="147" y="19"/>
                    <a:pt x="144" y="11"/>
                  </a:cubicBezTo>
                  <a:lnTo>
                    <a:pt x="139" y="11"/>
                  </a:lnTo>
                  <a:cubicBezTo>
                    <a:pt x="113" y="11"/>
                    <a:pt x="109" y="45"/>
                    <a:pt x="87" y="52"/>
                  </a:cubicBezTo>
                  <a:lnTo>
                    <a:pt x="72" y="52"/>
                  </a:lnTo>
                  <a:cubicBezTo>
                    <a:pt x="65" y="52"/>
                    <a:pt x="57" y="49"/>
                    <a:pt x="54" y="41"/>
                  </a:cubicBezTo>
                  <a:cubicBezTo>
                    <a:pt x="46" y="30"/>
                    <a:pt x="65" y="30"/>
                    <a:pt x="68" y="23"/>
                  </a:cubicBezTo>
                  <a:cubicBezTo>
                    <a:pt x="91" y="0"/>
                    <a:pt x="61" y="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9" name="Google Shape;43309;p28"/>
            <p:cNvSpPr/>
            <p:nvPr/>
          </p:nvSpPr>
          <p:spPr>
            <a:xfrm>
              <a:off x="-5048460" y="-53624"/>
              <a:ext cx="5921" cy="5252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82" y="1"/>
                  </a:moveTo>
                  <a:cubicBezTo>
                    <a:pt x="63" y="1"/>
                    <a:pt x="56" y="27"/>
                    <a:pt x="41" y="39"/>
                  </a:cubicBezTo>
                  <a:cubicBezTo>
                    <a:pt x="49" y="65"/>
                    <a:pt x="1" y="65"/>
                    <a:pt x="15" y="91"/>
                  </a:cubicBezTo>
                  <a:cubicBezTo>
                    <a:pt x="23" y="102"/>
                    <a:pt x="27" y="106"/>
                    <a:pt x="37" y="106"/>
                  </a:cubicBezTo>
                  <a:cubicBezTo>
                    <a:pt x="41" y="106"/>
                    <a:pt x="45" y="106"/>
                    <a:pt x="49" y="102"/>
                  </a:cubicBezTo>
                  <a:lnTo>
                    <a:pt x="60" y="102"/>
                  </a:lnTo>
                  <a:cubicBezTo>
                    <a:pt x="68" y="102"/>
                    <a:pt x="75" y="106"/>
                    <a:pt x="82" y="109"/>
                  </a:cubicBezTo>
                  <a:cubicBezTo>
                    <a:pt x="86" y="106"/>
                    <a:pt x="90" y="102"/>
                    <a:pt x="94" y="99"/>
                  </a:cubicBezTo>
                  <a:cubicBezTo>
                    <a:pt x="94" y="87"/>
                    <a:pt x="97" y="80"/>
                    <a:pt x="101" y="68"/>
                  </a:cubicBezTo>
                  <a:cubicBezTo>
                    <a:pt x="113" y="46"/>
                    <a:pt x="123" y="20"/>
                    <a:pt x="94" y="5"/>
                  </a:cubicBezTo>
                  <a:cubicBezTo>
                    <a:pt x="90" y="1"/>
                    <a:pt x="86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0" name="Google Shape;43310;p28"/>
            <p:cNvSpPr/>
            <p:nvPr/>
          </p:nvSpPr>
          <p:spPr>
            <a:xfrm>
              <a:off x="-5034517" y="-60022"/>
              <a:ext cx="2340" cy="4488"/>
            </a:xfrm>
            <a:custGeom>
              <a:avLst/>
              <a:gdLst/>
              <a:ahLst/>
              <a:cxnLst/>
              <a:rect l="l" t="t" r="r" b="b"/>
              <a:pathLst>
                <a:path w="49" h="94" extrusionOk="0">
                  <a:moveTo>
                    <a:pt x="26" y="0"/>
                  </a:moveTo>
                  <a:cubicBezTo>
                    <a:pt x="0" y="23"/>
                    <a:pt x="7" y="53"/>
                    <a:pt x="0" y="79"/>
                  </a:cubicBezTo>
                  <a:cubicBezTo>
                    <a:pt x="11" y="83"/>
                    <a:pt x="26" y="94"/>
                    <a:pt x="33" y="94"/>
                  </a:cubicBezTo>
                  <a:cubicBezTo>
                    <a:pt x="41" y="94"/>
                    <a:pt x="45" y="86"/>
                    <a:pt x="41" y="60"/>
                  </a:cubicBezTo>
                  <a:cubicBezTo>
                    <a:pt x="37" y="45"/>
                    <a:pt x="41" y="34"/>
                    <a:pt x="49" y="19"/>
                  </a:cubicBezTo>
                  <a:cubicBezTo>
                    <a:pt x="41" y="16"/>
                    <a:pt x="33" y="8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1" name="Google Shape;43311;p28"/>
            <p:cNvSpPr/>
            <p:nvPr/>
          </p:nvSpPr>
          <p:spPr>
            <a:xfrm>
              <a:off x="-5042921" y="-55008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0" y="0"/>
                  </a:moveTo>
                  <a:cubicBezTo>
                    <a:pt x="23" y="0"/>
                    <a:pt x="19" y="4"/>
                    <a:pt x="11" y="11"/>
                  </a:cubicBezTo>
                  <a:cubicBezTo>
                    <a:pt x="0" y="30"/>
                    <a:pt x="15" y="42"/>
                    <a:pt x="26" y="49"/>
                  </a:cubicBezTo>
                  <a:cubicBezTo>
                    <a:pt x="37" y="56"/>
                    <a:pt x="45" y="56"/>
                    <a:pt x="52" y="56"/>
                  </a:cubicBezTo>
                  <a:cubicBezTo>
                    <a:pt x="64" y="56"/>
                    <a:pt x="75" y="52"/>
                    <a:pt x="86" y="42"/>
                  </a:cubicBezTo>
                  <a:cubicBezTo>
                    <a:pt x="75" y="30"/>
                    <a:pt x="45" y="42"/>
                    <a:pt x="52" y="11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2" name="Google Shape;43312;p28"/>
            <p:cNvSpPr/>
            <p:nvPr/>
          </p:nvSpPr>
          <p:spPr>
            <a:xfrm>
              <a:off x="-5034756" y="-5161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5" y="0"/>
                  </a:moveTo>
                  <a:cubicBezTo>
                    <a:pt x="20" y="0"/>
                    <a:pt x="5" y="12"/>
                    <a:pt x="1" y="34"/>
                  </a:cubicBezTo>
                  <a:cubicBezTo>
                    <a:pt x="12" y="45"/>
                    <a:pt x="23" y="49"/>
                    <a:pt x="31" y="49"/>
                  </a:cubicBezTo>
                  <a:cubicBezTo>
                    <a:pt x="50" y="49"/>
                    <a:pt x="57" y="34"/>
                    <a:pt x="61" y="7"/>
                  </a:cubicBezTo>
                  <a:cubicBezTo>
                    <a:pt x="54" y="4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3" name="Google Shape;43313;p28"/>
            <p:cNvSpPr/>
            <p:nvPr/>
          </p:nvSpPr>
          <p:spPr>
            <a:xfrm>
              <a:off x="-5040295" y="-49326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" y="1"/>
                    <a:pt x="13" y="27"/>
                    <a:pt x="13" y="42"/>
                  </a:cubicBezTo>
                  <a:cubicBezTo>
                    <a:pt x="20" y="54"/>
                    <a:pt x="23" y="64"/>
                    <a:pt x="35" y="64"/>
                  </a:cubicBezTo>
                  <a:lnTo>
                    <a:pt x="46" y="64"/>
                  </a:lnTo>
                  <a:cubicBezTo>
                    <a:pt x="68" y="54"/>
                    <a:pt x="54" y="42"/>
                    <a:pt x="46" y="27"/>
                  </a:cubicBezTo>
                  <a:cubicBezTo>
                    <a:pt x="42" y="23"/>
                    <a:pt x="42" y="12"/>
                    <a:pt x="42" y="4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4" name="Google Shape;43314;p28"/>
            <p:cNvSpPr/>
            <p:nvPr/>
          </p:nvSpPr>
          <p:spPr>
            <a:xfrm>
              <a:off x="-5033467" y="-61120"/>
              <a:ext cx="4107" cy="2388"/>
            </a:xfrm>
            <a:custGeom>
              <a:avLst/>
              <a:gdLst/>
              <a:ahLst/>
              <a:cxnLst/>
              <a:rect l="l" t="t" r="r" b="b"/>
              <a:pathLst>
                <a:path w="86" h="50" extrusionOk="0">
                  <a:moveTo>
                    <a:pt x="1" y="1"/>
                  </a:moveTo>
                  <a:cubicBezTo>
                    <a:pt x="4" y="9"/>
                    <a:pt x="4" y="16"/>
                    <a:pt x="4" y="23"/>
                  </a:cubicBezTo>
                  <a:cubicBezTo>
                    <a:pt x="11" y="31"/>
                    <a:pt x="19" y="39"/>
                    <a:pt x="27" y="42"/>
                  </a:cubicBezTo>
                  <a:lnTo>
                    <a:pt x="37" y="42"/>
                  </a:lnTo>
                  <a:cubicBezTo>
                    <a:pt x="45" y="42"/>
                    <a:pt x="53" y="46"/>
                    <a:pt x="63" y="49"/>
                  </a:cubicBezTo>
                  <a:lnTo>
                    <a:pt x="71" y="49"/>
                  </a:lnTo>
                  <a:cubicBezTo>
                    <a:pt x="82" y="49"/>
                    <a:pt x="86" y="42"/>
                    <a:pt x="79" y="27"/>
                  </a:cubicBezTo>
                  <a:lnTo>
                    <a:pt x="71" y="27"/>
                  </a:lnTo>
                  <a:cubicBezTo>
                    <a:pt x="60" y="27"/>
                    <a:pt x="49" y="20"/>
                    <a:pt x="37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5" name="Google Shape;43315;p28"/>
            <p:cNvSpPr/>
            <p:nvPr/>
          </p:nvSpPr>
          <p:spPr>
            <a:xfrm>
              <a:off x="-5286589" y="-94832"/>
              <a:ext cx="9836" cy="8070"/>
            </a:xfrm>
            <a:custGeom>
              <a:avLst/>
              <a:gdLst/>
              <a:ahLst/>
              <a:cxnLst/>
              <a:rect l="l" t="t" r="r" b="b"/>
              <a:pathLst>
                <a:path w="206" h="169" extrusionOk="0">
                  <a:moveTo>
                    <a:pt x="90" y="1"/>
                  </a:moveTo>
                  <a:cubicBezTo>
                    <a:pt x="53" y="8"/>
                    <a:pt x="68" y="46"/>
                    <a:pt x="45" y="60"/>
                  </a:cubicBezTo>
                  <a:cubicBezTo>
                    <a:pt x="76" y="105"/>
                    <a:pt x="42" y="109"/>
                    <a:pt x="12" y="117"/>
                  </a:cubicBezTo>
                  <a:cubicBezTo>
                    <a:pt x="4" y="117"/>
                    <a:pt x="0" y="124"/>
                    <a:pt x="4" y="132"/>
                  </a:cubicBezTo>
                  <a:cubicBezTo>
                    <a:pt x="26" y="146"/>
                    <a:pt x="57" y="146"/>
                    <a:pt x="76" y="169"/>
                  </a:cubicBezTo>
                  <a:cubicBezTo>
                    <a:pt x="98" y="165"/>
                    <a:pt x="98" y="127"/>
                    <a:pt x="124" y="127"/>
                  </a:cubicBezTo>
                  <a:cubicBezTo>
                    <a:pt x="128" y="127"/>
                    <a:pt x="131" y="132"/>
                    <a:pt x="139" y="132"/>
                  </a:cubicBezTo>
                  <a:cubicBezTo>
                    <a:pt x="150" y="135"/>
                    <a:pt x="161" y="139"/>
                    <a:pt x="169" y="139"/>
                  </a:cubicBezTo>
                  <a:cubicBezTo>
                    <a:pt x="199" y="139"/>
                    <a:pt x="206" y="117"/>
                    <a:pt x="206" y="75"/>
                  </a:cubicBezTo>
                  <a:cubicBezTo>
                    <a:pt x="195" y="60"/>
                    <a:pt x="191" y="42"/>
                    <a:pt x="176" y="34"/>
                  </a:cubicBezTo>
                  <a:cubicBezTo>
                    <a:pt x="154" y="20"/>
                    <a:pt x="13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6" name="Google Shape;43316;p28"/>
            <p:cNvSpPr/>
            <p:nvPr/>
          </p:nvSpPr>
          <p:spPr>
            <a:xfrm>
              <a:off x="-5283390" y="-98174"/>
              <a:ext cx="2769" cy="1958"/>
            </a:xfrm>
            <a:custGeom>
              <a:avLst/>
              <a:gdLst/>
              <a:ahLst/>
              <a:cxnLst/>
              <a:rect l="l" t="t" r="r" b="b"/>
              <a:pathLst>
                <a:path w="58" h="41" extrusionOk="0">
                  <a:moveTo>
                    <a:pt x="42" y="0"/>
                  </a:moveTo>
                  <a:cubicBezTo>
                    <a:pt x="27" y="0"/>
                    <a:pt x="16" y="7"/>
                    <a:pt x="4" y="18"/>
                  </a:cubicBezTo>
                  <a:cubicBezTo>
                    <a:pt x="1" y="30"/>
                    <a:pt x="4" y="40"/>
                    <a:pt x="16" y="40"/>
                  </a:cubicBezTo>
                  <a:lnTo>
                    <a:pt x="19" y="40"/>
                  </a:lnTo>
                  <a:cubicBezTo>
                    <a:pt x="42" y="40"/>
                    <a:pt x="54" y="26"/>
                    <a:pt x="57" y="4"/>
                  </a:cubicBezTo>
                  <a:cubicBezTo>
                    <a:pt x="54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7" name="Google Shape;43317;p28"/>
            <p:cNvSpPr/>
            <p:nvPr/>
          </p:nvSpPr>
          <p:spPr>
            <a:xfrm>
              <a:off x="-5074388" y="15996"/>
              <a:ext cx="5969" cy="6876"/>
            </a:xfrm>
            <a:custGeom>
              <a:avLst/>
              <a:gdLst/>
              <a:ahLst/>
              <a:cxnLst/>
              <a:rect l="l" t="t" r="r" b="b"/>
              <a:pathLst>
                <a:path w="125" h="144" extrusionOk="0">
                  <a:moveTo>
                    <a:pt x="54" y="1"/>
                  </a:moveTo>
                  <a:cubicBezTo>
                    <a:pt x="46" y="1"/>
                    <a:pt x="38" y="9"/>
                    <a:pt x="35" y="27"/>
                  </a:cubicBezTo>
                  <a:cubicBezTo>
                    <a:pt x="1" y="72"/>
                    <a:pt x="38" y="106"/>
                    <a:pt x="57" y="143"/>
                  </a:cubicBezTo>
                  <a:cubicBezTo>
                    <a:pt x="61" y="143"/>
                    <a:pt x="61" y="143"/>
                    <a:pt x="61" y="139"/>
                  </a:cubicBezTo>
                  <a:lnTo>
                    <a:pt x="68" y="139"/>
                  </a:lnTo>
                  <a:cubicBezTo>
                    <a:pt x="95" y="125"/>
                    <a:pt x="125" y="109"/>
                    <a:pt x="117" y="76"/>
                  </a:cubicBezTo>
                  <a:cubicBezTo>
                    <a:pt x="113" y="54"/>
                    <a:pt x="109" y="23"/>
                    <a:pt x="87" y="9"/>
                  </a:cubicBezTo>
                  <a:cubicBezTo>
                    <a:pt x="76" y="9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8" name="Google Shape;43318;p28"/>
            <p:cNvSpPr/>
            <p:nvPr/>
          </p:nvSpPr>
          <p:spPr>
            <a:xfrm>
              <a:off x="-5094730" y="-141245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35" y="0"/>
                  </a:moveTo>
                  <a:cubicBezTo>
                    <a:pt x="23" y="0"/>
                    <a:pt x="12" y="8"/>
                    <a:pt x="1" y="19"/>
                  </a:cubicBezTo>
                  <a:cubicBezTo>
                    <a:pt x="12" y="19"/>
                    <a:pt x="16" y="27"/>
                    <a:pt x="23" y="38"/>
                  </a:cubicBezTo>
                  <a:cubicBezTo>
                    <a:pt x="28" y="50"/>
                    <a:pt x="35" y="57"/>
                    <a:pt x="42" y="57"/>
                  </a:cubicBezTo>
                  <a:cubicBezTo>
                    <a:pt x="50" y="57"/>
                    <a:pt x="57" y="53"/>
                    <a:pt x="68" y="34"/>
                  </a:cubicBezTo>
                  <a:cubicBezTo>
                    <a:pt x="68" y="27"/>
                    <a:pt x="68" y="19"/>
                    <a:pt x="64" y="12"/>
                  </a:cubicBezTo>
                  <a:cubicBezTo>
                    <a:pt x="57" y="5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9" name="Google Shape;43319;p28"/>
            <p:cNvSpPr/>
            <p:nvPr/>
          </p:nvSpPr>
          <p:spPr>
            <a:xfrm>
              <a:off x="-5216970" y="-147834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31" y="0"/>
                  </a:moveTo>
                  <a:cubicBezTo>
                    <a:pt x="0" y="0"/>
                    <a:pt x="4" y="31"/>
                    <a:pt x="8" y="49"/>
                  </a:cubicBezTo>
                  <a:cubicBezTo>
                    <a:pt x="12" y="60"/>
                    <a:pt x="19" y="64"/>
                    <a:pt x="26" y="64"/>
                  </a:cubicBezTo>
                  <a:lnTo>
                    <a:pt x="41" y="64"/>
                  </a:lnTo>
                  <a:cubicBezTo>
                    <a:pt x="49" y="60"/>
                    <a:pt x="53" y="60"/>
                    <a:pt x="57" y="60"/>
                  </a:cubicBezTo>
                  <a:lnTo>
                    <a:pt x="64" y="60"/>
                  </a:lnTo>
                  <a:cubicBezTo>
                    <a:pt x="71" y="31"/>
                    <a:pt x="26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0" name="Google Shape;43320;p28"/>
            <p:cNvSpPr/>
            <p:nvPr/>
          </p:nvSpPr>
          <p:spPr>
            <a:xfrm>
              <a:off x="-5215346" y="-149267"/>
              <a:ext cx="2674" cy="2388"/>
            </a:xfrm>
            <a:custGeom>
              <a:avLst/>
              <a:gdLst/>
              <a:ahLst/>
              <a:cxnLst/>
              <a:rect l="l" t="t" r="r" b="b"/>
              <a:pathLst>
                <a:path w="56" h="50" extrusionOk="0">
                  <a:moveTo>
                    <a:pt x="26" y="1"/>
                  </a:moveTo>
                  <a:cubicBezTo>
                    <a:pt x="11" y="1"/>
                    <a:pt x="4" y="16"/>
                    <a:pt x="0" y="30"/>
                  </a:cubicBezTo>
                  <a:cubicBezTo>
                    <a:pt x="11" y="34"/>
                    <a:pt x="19" y="49"/>
                    <a:pt x="30" y="49"/>
                  </a:cubicBezTo>
                  <a:cubicBezTo>
                    <a:pt x="37" y="49"/>
                    <a:pt x="42" y="45"/>
                    <a:pt x="49" y="38"/>
                  </a:cubicBezTo>
                  <a:cubicBezTo>
                    <a:pt x="56" y="27"/>
                    <a:pt x="52" y="11"/>
                    <a:pt x="42" y="4"/>
                  </a:cubicBezTo>
                  <a:cubicBezTo>
                    <a:pt x="33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1" name="Google Shape;43321;p28"/>
            <p:cNvSpPr/>
            <p:nvPr/>
          </p:nvSpPr>
          <p:spPr>
            <a:xfrm>
              <a:off x="-5104137" y="-141579"/>
              <a:ext cx="4679" cy="3963"/>
            </a:xfrm>
            <a:custGeom>
              <a:avLst/>
              <a:gdLst/>
              <a:ahLst/>
              <a:cxnLst/>
              <a:rect l="l" t="t" r="r" b="b"/>
              <a:pathLst>
                <a:path w="98" h="83" extrusionOk="0">
                  <a:moveTo>
                    <a:pt x="41" y="0"/>
                  </a:moveTo>
                  <a:cubicBezTo>
                    <a:pt x="30" y="0"/>
                    <a:pt x="15" y="12"/>
                    <a:pt x="0" y="12"/>
                  </a:cubicBezTo>
                  <a:cubicBezTo>
                    <a:pt x="18" y="34"/>
                    <a:pt x="4" y="83"/>
                    <a:pt x="45" y="83"/>
                  </a:cubicBezTo>
                  <a:lnTo>
                    <a:pt x="56" y="83"/>
                  </a:lnTo>
                  <a:cubicBezTo>
                    <a:pt x="97" y="75"/>
                    <a:pt x="33" y="34"/>
                    <a:pt x="68" y="15"/>
                  </a:cubicBezTo>
                  <a:cubicBezTo>
                    <a:pt x="60" y="4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2" name="Google Shape;43322;p28"/>
            <p:cNvSpPr/>
            <p:nvPr/>
          </p:nvSpPr>
          <p:spPr>
            <a:xfrm>
              <a:off x="-5129158" y="223279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23" y="0"/>
                  </a:moveTo>
                  <a:cubicBezTo>
                    <a:pt x="23" y="0"/>
                    <a:pt x="19" y="4"/>
                    <a:pt x="16" y="7"/>
                  </a:cubicBezTo>
                  <a:cubicBezTo>
                    <a:pt x="0" y="26"/>
                    <a:pt x="12" y="42"/>
                    <a:pt x="23" y="56"/>
                  </a:cubicBezTo>
                  <a:cubicBezTo>
                    <a:pt x="26" y="64"/>
                    <a:pt x="31" y="64"/>
                    <a:pt x="34" y="64"/>
                  </a:cubicBezTo>
                  <a:cubicBezTo>
                    <a:pt x="42" y="64"/>
                    <a:pt x="49" y="56"/>
                    <a:pt x="57" y="52"/>
                  </a:cubicBezTo>
                  <a:cubicBezTo>
                    <a:pt x="64" y="37"/>
                    <a:pt x="83" y="26"/>
                    <a:pt x="71" y="7"/>
                  </a:cubicBezTo>
                  <a:cubicBezTo>
                    <a:pt x="64" y="7"/>
                    <a:pt x="53" y="11"/>
                    <a:pt x="45" y="11"/>
                  </a:cubicBezTo>
                  <a:cubicBezTo>
                    <a:pt x="38" y="11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3" name="Google Shape;43323;p28"/>
            <p:cNvSpPr/>
            <p:nvPr/>
          </p:nvSpPr>
          <p:spPr>
            <a:xfrm>
              <a:off x="-5123428" y="225571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6" y="1"/>
                  </a:moveTo>
                  <a:cubicBezTo>
                    <a:pt x="53" y="4"/>
                    <a:pt x="49" y="8"/>
                    <a:pt x="49" y="11"/>
                  </a:cubicBezTo>
                  <a:cubicBezTo>
                    <a:pt x="56" y="53"/>
                    <a:pt x="11" y="49"/>
                    <a:pt x="1" y="72"/>
                  </a:cubicBezTo>
                  <a:cubicBezTo>
                    <a:pt x="11" y="75"/>
                    <a:pt x="19" y="79"/>
                    <a:pt x="30" y="79"/>
                  </a:cubicBezTo>
                  <a:cubicBezTo>
                    <a:pt x="60" y="79"/>
                    <a:pt x="75" y="56"/>
                    <a:pt x="79" y="20"/>
                  </a:cubicBezTo>
                  <a:cubicBezTo>
                    <a:pt x="71" y="16"/>
                    <a:pt x="63" y="8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4" name="Google Shape;43324;p28"/>
            <p:cNvSpPr/>
            <p:nvPr/>
          </p:nvSpPr>
          <p:spPr>
            <a:xfrm>
              <a:off x="-5124144" y="226096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4" y="0"/>
                  </a:moveTo>
                  <a:lnTo>
                    <a:pt x="64" y="0"/>
                  </a:lnTo>
                  <a:cubicBezTo>
                    <a:pt x="34" y="12"/>
                    <a:pt x="0" y="16"/>
                    <a:pt x="16" y="61"/>
                  </a:cubicBezTo>
                  <a:cubicBezTo>
                    <a:pt x="26" y="38"/>
                    <a:pt x="71" y="42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5" name="Google Shape;43325;p28"/>
            <p:cNvSpPr/>
            <p:nvPr/>
          </p:nvSpPr>
          <p:spPr>
            <a:xfrm>
              <a:off x="-4926936" y="139716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0" y="1"/>
                  </a:moveTo>
                  <a:cubicBezTo>
                    <a:pt x="1" y="38"/>
                    <a:pt x="27" y="49"/>
                    <a:pt x="53" y="53"/>
                  </a:cubicBezTo>
                  <a:lnTo>
                    <a:pt x="61" y="53"/>
                  </a:lnTo>
                  <a:cubicBezTo>
                    <a:pt x="68" y="53"/>
                    <a:pt x="75" y="49"/>
                    <a:pt x="75" y="38"/>
                  </a:cubicBezTo>
                  <a:cubicBezTo>
                    <a:pt x="80" y="4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6" name="Google Shape;43326;p28"/>
            <p:cNvSpPr/>
            <p:nvPr/>
          </p:nvSpPr>
          <p:spPr>
            <a:xfrm>
              <a:off x="-5050275" y="-61789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24" y="1"/>
                  </a:moveTo>
                  <a:cubicBezTo>
                    <a:pt x="117" y="1"/>
                    <a:pt x="113" y="8"/>
                    <a:pt x="109" y="27"/>
                  </a:cubicBezTo>
                  <a:cubicBezTo>
                    <a:pt x="109" y="56"/>
                    <a:pt x="91" y="71"/>
                    <a:pt x="72" y="71"/>
                  </a:cubicBezTo>
                  <a:cubicBezTo>
                    <a:pt x="68" y="71"/>
                    <a:pt x="61" y="68"/>
                    <a:pt x="57" y="63"/>
                  </a:cubicBezTo>
                  <a:cubicBezTo>
                    <a:pt x="42" y="53"/>
                    <a:pt x="34" y="45"/>
                    <a:pt x="27" y="45"/>
                  </a:cubicBezTo>
                  <a:cubicBezTo>
                    <a:pt x="12" y="45"/>
                    <a:pt x="12" y="79"/>
                    <a:pt x="1" y="86"/>
                  </a:cubicBezTo>
                  <a:cubicBezTo>
                    <a:pt x="16" y="105"/>
                    <a:pt x="39" y="108"/>
                    <a:pt x="61" y="113"/>
                  </a:cubicBezTo>
                  <a:cubicBezTo>
                    <a:pt x="68" y="101"/>
                    <a:pt x="75" y="86"/>
                    <a:pt x="94" y="86"/>
                  </a:cubicBezTo>
                  <a:lnTo>
                    <a:pt x="98" y="86"/>
                  </a:lnTo>
                  <a:cubicBezTo>
                    <a:pt x="113" y="63"/>
                    <a:pt x="143" y="56"/>
                    <a:pt x="158" y="37"/>
                  </a:cubicBezTo>
                  <a:cubicBezTo>
                    <a:pt x="161" y="34"/>
                    <a:pt x="165" y="30"/>
                    <a:pt x="165" y="23"/>
                  </a:cubicBezTo>
                  <a:cubicBezTo>
                    <a:pt x="161" y="23"/>
                    <a:pt x="161" y="19"/>
                    <a:pt x="158" y="15"/>
                  </a:cubicBezTo>
                  <a:cubicBezTo>
                    <a:pt x="146" y="1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7" name="Google Shape;43327;p28"/>
            <p:cNvSpPr/>
            <p:nvPr/>
          </p:nvSpPr>
          <p:spPr>
            <a:xfrm>
              <a:off x="-5042253" y="-63938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28" y="1"/>
                  </a:moveTo>
                  <a:cubicBezTo>
                    <a:pt x="23" y="1"/>
                    <a:pt x="16" y="4"/>
                    <a:pt x="12" y="11"/>
                  </a:cubicBezTo>
                  <a:cubicBezTo>
                    <a:pt x="1" y="27"/>
                    <a:pt x="9" y="38"/>
                    <a:pt x="20" y="49"/>
                  </a:cubicBezTo>
                  <a:cubicBezTo>
                    <a:pt x="42" y="49"/>
                    <a:pt x="61" y="56"/>
                    <a:pt x="80" y="72"/>
                  </a:cubicBezTo>
                  <a:cubicBezTo>
                    <a:pt x="83" y="64"/>
                    <a:pt x="90" y="56"/>
                    <a:pt x="95" y="49"/>
                  </a:cubicBezTo>
                  <a:cubicBezTo>
                    <a:pt x="80" y="38"/>
                    <a:pt x="64" y="23"/>
                    <a:pt x="50" y="11"/>
                  </a:cubicBezTo>
                  <a:cubicBezTo>
                    <a:pt x="42" y="4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8" name="Google Shape;43328;p28"/>
            <p:cNvSpPr/>
            <p:nvPr/>
          </p:nvSpPr>
          <p:spPr>
            <a:xfrm>
              <a:off x="-5042778" y="-61598"/>
              <a:ext cx="4345" cy="2197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31" y="0"/>
                  </a:moveTo>
                  <a:cubicBezTo>
                    <a:pt x="20" y="4"/>
                    <a:pt x="12" y="7"/>
                    <a:pt x="1" y="11"/>
                  </a:cubicBezTo>
                  <a:cubicBezTo>
                    <a:pt x="4" y="15"/>
                    <a:pt x="4" y="19"/>
                    <a:pt x="8" y="19"/>
                  </a:cubicBezTo>
                  <a:cubicBezTo>
                    <a:pt x="8" y="23"/>
                    <a:pt x="8" y="23"/>
                    <a:pt x="12" y="23"/>
                  </a:cubicBezTo>
                  <a:cubicBezTo>
                    <a:pt x="20" y="26"/>
                    <a:pt x="27" y="33"/>
                    <a:pt x="34" y="41"/>
                  </a:cubicBezTo>
                  <a:cubicBezTo>
                    <a:pt x="42" y="37"/>
                    <a:pt x="46" y="37"/>
                    <a:pt x="49" y="37"/>
                  </a:cubicBezTo>
                  <a:cubicBezTo>
                    <a:pt x="57" y="37"/>
                    <a:pt x="65" y="41"/>
                    <a:pt x="68" y="45"/>
                  </a:cubicBezTo>
                  <a:lnTo>
                    <a:pt x="91" y="23"/>
                  </a:lnTo>
                  <a:cubicBezTo>
                    <a:pt x="72" y="7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9" name="Google Shape;43329;p28"/>
            <p:cNvSpPr/>
            <p:nvPr/>
          </p:nvSpPr>
          <p:spPr>
            <a:xfrm>
              <a:off x="-4882099" y="15662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83" y="1"/>
                  </a:moveTo>
                  <a:cubicBezTo>
                    <a:pt x="68" y="4"/>
                    <a:pt x="56" y="4"/>
                    <a:pt x="41" y="8"/>
                  </a:cubicBezTo>
                  <a:lnTo>
                    <a:pt x="19" y="8"/>
                  </a:lnTo>
                  <a:cubicBezTo>
                    <a:pt x="0" y="49"/>
                    <a:pt x="11" y="61"/>
                    <a:pt x="26" y="61"/>
                  </a:cubicBezTo>
                  <a:cubicBezTo>
                    <a:pt x="33" y="61"/>
                    <a:pt x="41" y="56"/>
                    <a:pt x="49" y="56"/>
                  </a:cubicBezTo>
                  <a:cubicBezTo>
                    <a:pt x="52" y="56"/>
                    <a:pt x="60" y="53"/>
                    <a:pt x="68" y="53"/>
                  </a:cubicBezTo>
                  <a:cubicBezTo>
                    <a:pt x="71" y="53"/>
                    <a:pt x="75" y="56"/>
                    <a:pt x="78" y="56"/>
                  </a:cubicBezTo>
                  <a:cubicBezTo>
                    <a:pt x="78" y="38"/>
                    <a:pt x="83" y="19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0" name="Google Shape;43330;p28"/>
            <p:cNvSpPr/>
            <p:nvPr/>
          </p:nvSpPr>
          <p:spPr>
            <a:xfrm>
              <a:off x="-4880714" y="18336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39" y="27"/>
                    <a:pt x="23" y="45"/>
                    <a:pt x="1" y="60"/>
                  </a:cubicBezTo>
                  <a:cubicBezTo>
                    <a:pt x="12" y="68"/>
                    <a:pt x="27" y="79"/>
                    <a:pt x="39" y="86"/>
                  </a:cubicBezTo>
                  <a:cubicBezTo>
                    <a:pt x="65" y="60"/>
                    <a:pt x="87" y="3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1" name="Google Shape;43331;p28"/>
            <p:cNvSpPr/>
            <p:nvPr/>
          </p:nvSpPr>
          <p:spPr>
            <a:xfrm>
              <a:off x="-4872119" y="159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26" y="1"/>
                  </a:moveTo>
                  <a:cubicBezTo>
                    <a:pt x="19" y="12"/>
                    <a:pt x="12" y="23"/>
                    <a:pt x="0" y="35"/>
                  </a:cubicBezTo>
                  <a:cubicBezTo>
                    <a:pt x="23" y="49"/>
                    <a:pt x="16" y="80"/>
                    <a:pt x="31" y="99"/>
                  </a:cubicBezTo>
                  <a:cubicBezTo>
                    <a:pt x="71" y="99"/>
                    <a:pt x="38" y="68"/>
                    <a:pt x="45" y="57"/>
                  </a:cubicBezTo>
                  <a:cubicBezTo>
                    <a:pt x="34" y="38"/>
                    <a:pt x="53" y="12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2" name="Google Shape;43332;p28"/>
            <p:cNvSpPr/>
            <p:nvPr/>
          </p:nvSpPr>
          <p:spPr>
            <a:xfrm>
              <a:off x="-4995792" y="-31133"/>
              <a:ext cx="5921" cy="4202"/>
            </a:xfrm>
            <a:custGeom>
              <a:avLst/>
              <a:gdLst/>
              <a:ahLst/>
              <a:cxnLst/>
              <a:rect l="l" t="t" r="r" b="b"/>
              <a:pathLst>
                <a:path w="124" h="88" extrusionOk="0">
                  <a:moveTo>
                    <a:pt x="45" y="1"/>
                  </a:moveTo>
                  <a:cubicBezTo>
                    <a:pt x="41" y="35"/>
                    <a:pt x="23" y="61"/>
                    <a:pt x="0" y="83"/>
                  </a:cubicBezTo>
                  <a:cubicBezTo>
                    <a:pt x="0" y="83"/>
                    <a:pt x="4" y="87"/>
                    <a:pt x="7" y="87"/>
                  </a:cubicBezTo>
                  <a:cubicBezTo>
                    <a:pt x="15" y="87"/>
                    <a:pt x="23" y="80"/>
                    <a:pt x="30" y="72"/>
                  </a:cubicBezTo>
                  <a:cubicBezTo>
                    <a:pt x="64" y="68"/>
                    <a:pt x="97" y="76"/>
                    <a:pt x="116" y="39"/>
                  </a:cubicBezTo>
                  <a:cubicBezTo>
                    <a:pt x="109" y="27"/>
                    <a:pt x="116" y="16"/>
                    <a:pt x="123" y="9"/>
                  </a:cubicBezTo>
                  <a:lnTo>
                    <a:pt x="120" y="9"/>
                  </a:lnTo>
                  <a:cubicBezTo>
                    <a:pt x="120" y="5"/>
                    <a:pt x="116" y="5"/>
                    <a:pt x="112" y="5"/>
                  </a:cubicBezTo>
                  <a:cubicBezTo>
                    <a:pt x="109" y="5"/>
                    <a:pt x="101" y="9"/>
                    <a:pt x="93" y="9"/>
                  </a:cubicBezTo>
                  <a:cubicBezTo>
                    <a:pt x="86" y="13"/>
                    <a:pt x="78" y="13"/>
                    <a:pt x="71" y="13"/>
                  </a:cubicBezTo>
                  <a:cubicBezTo>
                    <a:pt x="59" y="13"/>
                    <a:pt x="52" y="1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3" name="Google Shape;43333;p28"/>
            <p:cNvSpPr/>
            <p:nvPr/>
          </p:nvSpPr>
          <p:spPr>
            <a:xfrm>
              <a:off x="-5002238" y="-3161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19" y="0"/>
                  </a:moveTo>
                  <a:cubicBezTo>
                    <a:pt x="15" y="0"/>
                    <a:pt x="8" y="0"/>
                    <a:pt x="1" y="4"/>
                  </a:cubicBezTo>
                  <a:cubicBezTo>
                    <a:pt x="27" y="30"/>
                    <a:pt x="11" y="67"/>
                    <a:pt x="34" y="93"/>
                  </a:cubicBezTo>
                  <a:cubicBezTo>
                    <a:pt x="45" y="90"/>
                    <a:pt x="56" y="86"/>
                    <a:pt x="68" y="82"/>
                  </a:cubicBezTo>
                  <a:cubicBezTo>
                    <a:pt x="68" y="75"/>
                    <a:pt x="68" y="67"/>
                    <a:pt x="64" y="59"/>
                  </a:cubicBezTo>
                  <a:cubicBezTo>
                    <a:pt x="56" y="33"/>
                    <a:pt x="56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4" name="Google Shape;43334;p28"/>
            <p:cNvSpPr/>
            <p:nvPr/>
          </p:nvSpPr>
          <p:spPr>
            <a:xfrm>
              <a:off x="-4999182" y="-30035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18" y="0"/>
                  </a:moveTo>
                  <a:cubicBezTo>
                    <a:pt x="15" y="8"/>
                    <a:pt x="7" y="16"/>
                    <a:pt x="0" y="26"/>
                  </a:cubicBezTo>
                  <a:cubicBezTo>
                    <a:pt x="4" y="34"/>
                    <a:pt x="4" y="42"/>
                    <a:pt x="4" y="49"/>
                  </a:cubicBezTo>
                  <a:cubicBezTo>
                    <a:pt x="11" y="53"/>
                    <a:pt x="23" y="60"/>
                    <a:pt x="26" y="68"/>
                  </a:cubicBezTo>
                  <a:cubicBezTo>
                    <a:pt x="34" y="87"/>
                    <a:pt x="41" y="90"/>
                    <a:pt x="45" y="90"/>
                  </a:cubicBezTo>
                  <a:cubicBezTo>
                    <a:pt x="56" y="90"/>
                    <a:pt x="63" y="76"/>
                    <a:pt x="71" y="60"/>
                  </a:cubicBezTo>
                  <a:cubicBezTo>
                    <a:pt x="41" y="49"/>
                    <a:pt x="6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5" name="Google Shape;43335;p28"/>
            <p:cNvSpPr/>
            <p:nvPr/>
          </p:nvSpPr>
          <p:spPr>
            <a:xfrm>
              <a:off x="-5114164" y="-225476"/>
              <a:ext cx="4871" cy="2722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90" y="1"/>
                  </a:moveTo>
                  <a:cubicBezTo>
                    <a:pt x="86" y="4"/>
                    <a:pt x="79" y="8"/>
                    <a:pt x="76" y="8"/>
                  </a:cubicBezTo>
                  <a:cubicBezTo>
                    <a:pt x="71" y="8"/>
                    <a:pt x="68" y="8"/>
                    <a:pt x="64" y="4"/>
                  </a:cubicBezTo>
                  <a:lnTo>
                    <a:pt x="53" y="4"/>
                  </a:lnTo>
                  <a:cubicBezTo>
                    <a:pt x="42" y="4"/>
                    <a:pt x="34" y="8"/>
                    <a:pt x="26" y="19"/>
                  </a:cubicBezTo>
                  <a:cubicBezTo>
                    <a:pt x="8" y="45"/>
                    <a:pt x="0" y="42"/>
                    <a:pt x="45" y="56"/>
                  </a:cubicBezTo>
                  <a:cubicBezTo>
                    <a:pt x="64" y="42"/>
                    <a:pt x="102" y="42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6" name="Google Shape;43336;p28"/>
            <p:cNvSpPr/>
            <p:nvPr/>
          </p:nvSpPr>
          <p:spPr>
            <a:xfrm>
              <a:off x="-5121279" y="-227625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1" y="1"/>
                  </a:moveTo>
                  <a:cubicBezTo>
                    <a:pt x="4" y="1"/>
                    <a:pt x="0" y="8"/>
                    <a:pt x="0" y="23"/>
                  </a:cubicBezTo>
                  <a:cubicBezTo>
                    <a:pt x="0" y="37"/>
                    <a:pt x="4" y="53"/>
                    <a:pt x="4" y="68"/>
                  </a:cubicBezTo>
                  <a:cubicBezTo>
                    <a:pt x="15" y="72"/>
                    <a:pt x="26" y="72"/>
                    <a:pt x="37" y="75"/>
                  </a:cubicBezTo>
                  <a:cubicBezTo>
                    <a:pt x="63" y="53"/>
                    <a:pt x="34" y="30"/>
                    <a:pt x="34" y="8"/>
                  </a:cubicBezTo>
                  <a:cubicBezTo>
                    <a:pt x="26" y="4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7" name="Google Shape;43337;p28"/>
            <p:cNvSpPr/>
            <p:nvPr/>
          </p:nvSpPr>
          <p:spPr>
            <a:xfrm>
              <a:off x="-5121995" y="-224425"/>
              <a:ext cx="2531" cy="382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9" y="1"/>
                  </a:moveTo>
                  <a:cubicBezTo>
                    <a:pt x="15" y="15"/>
                    <a:pt x="15" y="34"/>
                    <a:pt x="0" y="46"/>
                  </a:cubicBezTo>
                  <a:cubicBezTo>
                    <a:pt x="11" y="57"/>
                    <a:pt x="15" y="79"/>
                    <a:pt x="26" y="79"/>
                  </a:cubicBezTo>
                  <a:cubicBezTo>
                    <a:pt x="30" y="79"/>
                    <a:pt x="38" y="75"/>
                    <a:pt x="45" y="65"/>
                  </a:cubicBezTo>
                  <a:cubicBezTo>
                    <a:pt x="41" y="46"/>
                    <a:pt x="49" y="27"/>
                    <a:pt x="52" y="8"/>
                  </a:cubicBezTo>
                  <a:cubicBezTo>
                    <a:pt x="41" y="5"/>
                    <a:pt x="30" y="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8" name="Google Shape;43338;p28"/>
            <p:cNvSpPr/>
            <p:nvPr/>
          </p:nvSpPr>
          <p:spPr>
            <a:xfrm>
              <a:off x="-4972251" y="122956"/>
              <a:ext cx="3247" cy="4297"/>
            </a:xfrm>
            <a:custGeom>
              <a:avLst/>
              <a:gdLst/>
              <a:ahLst/>
              <a:cxnLst/>
              <a:rect l="l" t="t" r="r" b="b"/>
              <a:pathLst>
                <a:path w="68" h="90" extrusionOk="0">
                  <a:moveTo>
                    <a:pt x="11" y="0"/>
                  </a:moveTo>
                  <a:cubicBezTo>
                    <a:pt x="11" y="38"/>
                    <a:pt x="1" y="83"/>
                    <a:pt x="56" y="90"/>
                  </a:cubicBezTo>
                  <a:cubicBezTo>
                    <a:pt x="60" y="86"/>
                    <a:pt x="64" y="83"/>
                    <a:pt x="68" y="79"/>
                  </a:cubicBezTo>
                  <a:cubicBezTo>
                    <a:pt x="42" y="57"/>
                    <a:pt x="34" y="26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9" name="Google Shape;43339;p28"/>
            <p:cNvSpPr/>
            <p:nvPr/>
          </p:nvSpPr>
          <p:spPr>
            <a:xfrm>
              <a:off x="-4882672" y="139907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45" y="0"/>
                  </a:moveTo>
                  <a:cubicBezTo>
                    <a:pt x="35" y="0"/>
                    <a:pt x="19" y="4"/>
                    <a:pt x="1" y="16"/>
                  </a:cubicBezTo>
                  <a:cubicBezTo>
                    <a:pt x="27" y="42"/>
                    <a:pt x="57" y="49"/>
                    <a:pt x="90" y="49"/>
                  </a:cubicBezTo>
                  <a:cubicBezTo>
                    <a:pt x="68" y="16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0" name="Google Shape;43340;p28"/>
            <p:cNvSpPr/>
            <p:nvPr/>
          </p:nvSpPr>
          <p:spPr>
            <a:xfrm>
              <a:off x="-4880523" y="130978"/>
              <a:ext cx="3486" cy="2006"/>
            </a:xfrm>
            <a:custGeom>
              <a:avLst/>
              <a:gdLst/>
              <a:ahLst/>
              <a:cxnLst/>
              <a:rect l="l" t="t" r="r" b="b"/>
              <a:pathLst>
                <a:path w="73" h="42" extrusionOk="0">
                  <a:moveTo>
                    <a:pt x="35" y="1"/>
                  </a:moveTo>
                  <a:cubicBezTo>
                    <a:pt x="19" y="1"/>
                    <a:pt x="12" y="12"/>
                    <a:pt x="0" y="23"/>
                  </a:cubicBezTo>
                  <a:cubicBezTo>
                    <a:pt x="16" y="27"/>
                    <a:pt x="31" y="30"/>
                    <a:pt x="42" y="38"/>
                  </a:cubicBezTo>
                  <a:cubicBezTo>
                    <a:pt x="45" y="38"/>
                    <a:pt x="50" y="41"/>
                    <a:pt x="53" y="41"/>
                  </a:cubicBezTo>
                  <a:cubicBezTo>
                    <a:pt x="61" y="41"/>
                    <a:pt x="64" y="38"/>
                    <a:pt x="68" y="30"/>
                  </a:cubicBezTo>
                  <a:cubicBezTo>
                    <a:pt x="72" y="23"/>
                    <a:pt x="61" y="15"/>
                    <a:pt x="53" y="8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1" name="Google Shape;43341;p28"/>
            <p:cNvSpPr/>
            <p:nvPr/>
          </p:nvSpPr>
          <p:spPr>
            <a:xfrm>
              <a:off x="-5248962" y="-213538"/>
              <a:ext cx="3104" cy="5921"/>
            </a:xfrm>
            <a:custGeom>
              <a:avLst/>
              <a:gdLst/>
              <a:ahLst/>
              <a:cxnLst/>
              <a:rect l="l" t="t" r="r" b="b"/>
              <a:pathLst>
                <a:path w="65" h="124" extrusionOk="0">
                  <a:moveTo>
                    <a:pt x="35" y="1"/>
                  </a:moveTo>
                  <a:cubicBezTo>
                    <a:pt x="23" y="1"/>
                    <a:pt x="23" y="16"/>
                    <a:pt x="23" y="27"/>
                  </a:cubicBezTo>
                  <a:cubicBezTo>
                    <a:pt x="20" y="42"/>
                    <a:pt x="35" y="61"/>
                    <a:pt x="16" y="75"/>
                  </a:cubicBezTo>
                  <a:cubicBezTo>
                    <a:pt x="13" y="91"/>
                    <a:pt x="13" y="106"/>
                    <a:pt x="1" y="120"/>
                  </a:cubicBezTo>
                  <a:cubicBezTo>
                    <a:pt x="9" y="124"/>
                    <a:pt x="13" y="124"/>
                    <a:pt x="16" y="124"/>
                  </a:cubicBezTo>
                  <a:cubicBezTo>
                    <a:pt x="28" y="124"/>
                    <a:pt x="35" y="120"/>
                    <a:pt x="42" y="117"/>
                  </a:cubicBezTo>
                  <a:cubicBezTo>
                    <a:pt x="65" y="91"/>
                    <a:pt x="39" y="56"/>
                    <a:pt x="57" y="27"/>
                  </a:cubicBezTo>
                  <a:cubicBezTo>
                    <a:pt x="50" y="20"/>
                    <a:pt x="50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2" name="Google Shape;43342;p28"/>
            <p:cNvSpPr/>
            <p:nvPr/>
          </p:nvSpPr>
          <p:spPr>
            <a:xfrm>
              <a:off x="-5095780" y="-149410"/>
              <a:ext cx="3247" cy="3390"/>
            </a:xfrm>
            <a:custGeom>
              <a:avLst/>
              <a:gdLst/>
              <a:ahLst/>
              <a:cxnLst/>
              <a:rect l="l" t="t" r="r" b="b"/>
              <a:pathLst>
                <a:path w="68" h="71" extrusionOk="0">
                  <a:moveTo>
                    <a:pt x="34" y="0"/>
                  </a:moveTo>
                  <a:cubicBezTo>
                    <a:pt x="0" y="7"/>
                    <a:pt x="27" y="33"/>
                    <a:pt x="19" y="52"/>
                  </a:cubicBezTo>
                  <a:cubicBezTo>
                    <a:pt x="23" y="56"/>
                    <a:pt x="27" y="71"/>
                    <a:pt x="34" y="71"/>
                  </a:cubicBezTo>
                  <a:cubicBezTo>
                    <a:pt x="34" y="71"/>
                    <a:pt x="38" y="71"/>
                    <a:pt x="38" y="67"/>
                  </a:cubicBezTo>
                  <a:cubicBezTo>
                    <a:pt x="57" y="59"/>
                    <a:pt x="68" y="41"/>
                    <a:pt x="60" y="19"/>
                  </a:cubicBezTo>
                  <a:cubicBezTo>
                    <a:pt x="60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3" name="Google Shape;43343;p28"/>
            <p:cNvSpPr/>
            <p:nvPr/>
          </p:nvSpPr>
          <p:spPr>
            <a:xfrm>
              <a:off x="-4999898" y="-1481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45" y="1"/>
                  </a:moveTo>
                  <a:cubicBezTo>
                    <a:pt x="71" y="38"/>
                    <a:pt x="0" y="49"/>
                    <a:pt x="30" y="87"/>
                  </a:cubicBezTo>
                  <a:lnTo>
                    <a:pt x="49" y="87"/>
                  </a:lnTo>
                  <a:cubicBezTo>
                    <a:pt x="67" y="61"/>
                    <a:pt x="71" y="30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4" name="Google Shape;43344;p28"/>
            <p:cNvSpPr/>
            <p:nvPr/>
          </p:nvSpPr>
          <p:spPr>
            <a:xfrm>
              <a:off x="-4911943" y="142199"/>
              <a:ext cx="13991" cy="7927"/>
            </a:xfrm>
            <a:custGeom>
              <a:avLst/>
              <a:gdLst/>
              <a:ahLst/>
              <a:cxnLst/>
              <a:rect l="l" t="t" r="r" b="b"/>
              <a:pathLst>
                <a:path w="293" h="166" extrusionOk="0">
                  <a:moveTo>
                    <a:pt x="199" y="1"/>
                  </a:moveTo>
                  <a:cubicBezTo>
                    <a:pt x="195" y="1"/>
                    <a:pt x="195" y="1"/>
                    <a:pt x="192" y="4"/>
                  </a:cubicBezTo>
                  <a:cubicBezTo>
                    <a:pt x="180" y="16"/>
                    <a:pt x="221" y="49"/>
                    <a:pt x="173" y="49"/>
                  </a:cubicBezTo>
                  <a:cubicBezTo>
                    <a:pt x="154" y="68"/>
                    <a:pt x="135" y="83"/>
                    <a:pt x="120" y="83"/>
                  </a:cubicBezTo>
                  <a:cubicBezTo>
                    <a:pt x="106" y="83"/>
                    <a:pt x="91" y="72"/>
                    <a:pt x="75" y="49"/>
                  </a:cubicBezTo>
                  <a:cubicBezTo>
                    <a:pt x="68" y="57"/>
                    <a:pt x="61" y="75"/>
                    <a:pt x="49" y="75"/>
                  </a:cubicBezTo>
                  <a:cubicBezTo>
                    <a:pt x="46" y="75"/>
                    <a:pt x="38" y="68"/>
                    <a:pt x="30" y="49"/>
                  </a:cubicBezTo>
                  <a:cubicBezTo>
                    <a:pt x="27" y="46"/>
                    <a:pt x="27" y="46"/>
                    <a:pt x="23" y="46"/>
                  </a:cubicBezTo>
                  <a:cubicBezTo>
                    <a:pt x="20" y="46"/>
                    <a:pt x="12" y="65"/>
                    <a:pt x="1" y="68"/>
                  </a:cubicBezTo>
                  <a:cubicBezTo>
                    <a:pt x="16" y="80"/>
                    <a:pt x="20" y="94"/>
                    <a:pt x="27" y="109"/>
                  </a:cubicBezTo>
                  <a:cubicBezTo>
                    <a:pt x="30" y="113"/>
                    <a:pt x="35" y="117"/>
                    <a:pt x="38" y="117"/>
                  </a:cubicBezTo>
                  <a:cubicBezTo>
                    <a:pt x="57" y="128"/>
                    <a:pt x="72" y="135"/>
                    <a:pt x="91" y="135"/>
                  </a:cubicBezTo>
                  <a:cubicBezTo>
                    <a:pt x="94" y="135"/>
                    <a:pt x="102" y="135"/>
                    <a:pt x="109" y="132"/>
                  </a:cubicBezTo>
                  <a:lnTo>
                    <a:pt x="120" y="132"/>
                  </a:lnTo>
                  <a:cubicBezTo>
                    <a:pt x="128" y="132"/>
                    <a:pt x="132" y="135"/>
                    <a:pt x="132" y="139"/>
                  </a:cubicBezTo>
                  <a:cubicBezTo>
                    <a:pt x="139" y="158"/>
                    <a:pt x="151" y="165"/>
                    <a:pt x="161" y="165"/>
                  </a:cubicBezTo>
                  <a:cubicBezTo>
                    <a:pt x="169" y="165"/>
                    <a:pt x="177" y="161"/>
                    <a:pt x="187" y="158"/>
                  </a:cubicBezTo>
                  <a:cubicBezTo>
                    <a:pt x="161" y="139"/>
                    <a:pt x="151" y="120"/>
                    <a:pt x="161" y="94"/>
                  </a:cubicBezTo>
                  <a:cubicBezTo>
                    <a:pt x="161" y="87"/>
                    <a:pt x="169" y="80"/>
                    <a:pt x="177" y="80"/>
                  </a:cubicBezTo>
                  <a:cubicBezTo>
                    <a:pt x="180" y="80"/>
                    <a:pt x="180" y="83"/>
                    <a:pt x="184" y="83"/>
                  </a:cubicBezTo>
                  <a:cubicBezTo>
                    <a:pt x="206" y="91"/>
                    <a:pt x="195" y="117"/>
                    <a:pt x="206" y="132"/>
                  </a:cubicBezTo>
                  <a:cubicBezTo>
                    <a:pt x="221" y="117"/>
                    <a:pt x="229" y="83"/>
                    <a:pt x="251" y="83"/>
                  </a:cubicBezTo>
                  <a:cubicBezTo>
                    <a:pt x="259" y="83"/>
                    <a:pt x="266" y="87"/>
                    <a:pt x="277" y="94"/>
                  </a:cubicBezTo>
                  <a:lnTo>
                    <a:pt x="282" y="94"/>
                  </a:lnTo>
                  <a:cubicBezTo>
                    <a:pt x="289" y="94"/>
                    <a:pt x="292" y="91"/>
                    <a:pt x="292" y="83"/>
                  </a:cubicBezTo>
                  <a:cubicBezTo>
                    <a:pt x="292" y="65"/>
                    <a:pt x="274" y="68"/>
                    <a:pt x="263" y="61"/>
                  </a:cubicBezTo>
                  <a:cubicBezTo>
                    <a:pt x="248" y="53"/>
                    <a:pt x="221" y="65"/>
                    <a:pt x="229" y="30"/>
                  </a:cubicBezTo>
                  <a:cubicBezTo>
                    <a:pt x="225" y="27"/>
                    <a:pt x="225" y="20"/>
                    <a:pt x="225" y="12"/>
                  </a:cubicBezTo>
                  <a:cubicBezTo>
                    <a:pt x="221" y="12"/>
                    <a:pt x="221" y="16"/>
                    <a:pt x="218" y="16"/>
                  </a:cubicBezTo>
                  <a:cubicBezTo>
                    <a:pt x="214" y="16"/>
                    <a:pt x="210" y="12"/>
                    <a:pt x="206" y="8"/>
                  </a:cubicBezTo>
                  <a:cubicBezTo>
                    <a:pt x="206" y="4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5" name="Google Shape;43345;p28"/>
            <p:cNvSpPr/>
            <p:nvPr/>
          </p:nvSpPr>
          <p:spPr>
            <a:xfrm>
              <a:off x="-4906022" y="138284"/>
              <a:ext cx="8213" cy="4727"/>
            </a:xfrm>
            <a:custGeom>
              <a:avLst/>
              <a:gdLst/>
              <a:ahLst/>
              <a:cxnLst/>
              <a:rect l="l" t="t" r="r" b="b"/>
              <a:pathLst>
                <a:path w="172" h="99" extrusionOk="0">
                  <a:moveTo>
                    <a:pt x="90" y="8"/>
                  </a:moveTo>
                  <a:cubicBezTo>
                    <a:pt x="79" y="12"/>
                    <a:pt x="63" y="16"/>
                    <a:pt x="49" y="16"/>
                  </a:cubicBezTo>
                  <a:lnTo>
                    <a:pt x="27" y="16"/>
                  </a:lnTo>
                  <a:cubicBezTo>
                    <a:pt x="19" y="27"/>
                    <a:pt x="1" y="38"/>
                    <a:pt x="11" y="60"/>
                  </a:cubicBezTo>
                  <a:cubicBezTo>
                    <a:pt x="19" y="50"/>
                    <a:pt x="27" y="45"/>
                    <a:pt x="34" y="45"/>
                  </a:cubicBezTo>
                  <a:cubicBezTo>
                    <a:pt x="37" y="45"/>
                    <a:pt x="45" y="50"/>
                    <a:pt x="53" y="53"/>
                  </a:cubicBezTo>
                  <a:cubicBezTo>
                    <a:pt x="56" y="64"/>
                    <a:pt x="63" y="76"/>
                    <a:pt x="68" y="86"/>
                  </a:cubicBezTo>
                  <a:cubicBezTo>
                    <a:pt x="71" y="83"/>
                    <a:pt x="71" y="83"/>
                    <a:pt x="75" y="83"/>
                  </a:cubicBezTo>
                  <a:cubicBezTo>
                    <a:pt x="79" y="83"/>
                    <a:pt x="82" y="86"/>
                    <a:pt x="82" y="90"/>
                  </a:cubicBezTo>
                  <a:cubicBezTo>
                    <a:pt x="86" y="94"/>
                    <a:pt x="90" y="98"/>
                    <a:pt x="94" y="98"/>
                  </a:cubicBezTo>
                  <a:cubicBezTo>
                    <a:pt x="97" y="98"/>
                    <a:pt x="97" y="94"/>
                    <a:pt x="101" y="94"/>
                  </a:cubicBezTo>
                  <a:cubicBezTo>
                    <a:pt x="113" y="86"/>
                    <a:pt x="90" y="64"/>
                    <a:pt x="105" y="64"/>
                  </a:cubicBezTo>
                  <a:lnTo>
                    <a:pt x="120" y="64"/>
                  </a:lnTo>
                  <a:cubicBezTo>
                    <a:pt x="142" y="64"/>
                    <a:pt x="153" y="42"/>
                    <a:pt x="172" y="42"/>
                  </a:cubicBezTo>
                  <a:cubicBezTo>
                    <a:pt x="158" y="0"/>
                    <a:pt x="120" y="16"/>
                    <a:pt x="90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6" name="Google Shape;43346;p28"/>
            <p:cNvSpPr/>
            <p:nvPr/>
          </p:nvSpPr>
          <p:spPr>
            <a:xfrm>
              <a:off x="-4901390" y="142772"/>
              <a:ext cx="7210" cy="2531"/>
            </a:xfrm>
            <a:custGeom>
              <a:avLst/>
              <a:gdLst/>
              <a:ahLst/>
              <a:cxnLst/>
              <a:rect l="l" t="t" r="r" b="b"/>
              <a:pathLst>
                <a:path w="151" h="53" extrusionOk="0">
                  <a:moveTo>
                    <a:pt x="83" y="0"/>
                  </a:moveTo>
                  <a:cubicBezTo>
                    <a:pt x="68" y="0"/>
                    <a:pt x="53" y="8"/>
                    <a:pt x="19" y="23"/>
                  </a:cubicBezTo>
                  <a:cubicBezTo>
                    <a:pt x="16" y="23"/>
                    <a:pt x="11" y="23"/>
                    <a:pt x="8" y="18"/>
                  </a:cubicBezTo>
                  <a:lnTo>
                    <a:pt x="8" y="18"/>
                  </a:lnTo>
                  <a:cubicBezTo>
                    <a:pt x="0" y="53"/>
                    <a:pt x="27" y="41"/>
                    <a:pt x="42" y="49"/>
                  </a:cubicBezTo>
                  <a:cubicBezTo>
                    <a:pt x="53" y="34"/>
                    <a:pt x="64" y="30"/>
                    <a:pt x="75" y="30"/>
                  </a:cubicBezTo>
                  <a:cubicBezTo>
                    <a:pt x="97" y="30"/>
                    <a:pt x="120" y="49"/>
                    <a:pt x="139" y="49"/>
                  </a:cubicBezTo>
                  <a:cubicBezTo>
                    <a:pt x="142" y="45"/>
                    <a:pt x="146" y="41"/>
                    <a:pt x="150" y="37"/>
                  </a:cubicBezTo>
                  <a:cubicBezTo>
                    <a:pt x="116" y="11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7" name="Google Shape;43347;p28"/>
            <p:cNvSpPr/>
            <p:nvPr/>
          </p:nvSpPr>
          <p:spPr>
            <a:xfrm>
              <a:off x="-4892318" y="141865"/>
              <a:ext cx="3820" cy="2388"/>
            </a:xfrm>
            <a:custGeom>
              <a:avLst/>
              <a:gdLst/>
              <a:ahLst/>
              <a:cxnLst/>
              <a:rect l="l" t="t" r="r" b="b"/>
              <a:pathLst>
                <a:path w="80" h="50" extrusionOk="0">
                  <a:moveTo>
                    <a:pt x="54" y="1"/>
                  </a:moveTo>
                  <a:cubicBezTo>
                    <a:pt x="50" y="1"/>
                    <a:pt x="46" y="4"/>
                    <a:pt x="42" y="4"/>
                  </a:cubicBezTo>
                  <a:cubicBezTo>
                    <a:pt x="35" y="11"/>
                    <a:pt x="28" y="19"/>
                    <a:pt x="23" y="27"/>
                  </a:cubicBezTo>
                  <a:cubicBezTo>
                    <a:pt x="23" y="34"/>
                    <a:pt x="1" y="49"/>
                    <a:pt x="20" y="49"/>
                  </a:cubicBezTo>
                  <a:cubicBezTo>
                    <a:pt x="23" y="49"/>
                    <a:pt x="23" y="49"/>
                    <a:pt x="28" y="46"/>
                  </a:cubicBezTo>
                  <a:cubicBezTo>
                    <a:pt x="42" y="46"/>
                    <a:pt x="57" y="34"/>
                    <a:pt x="72" y="34"/>
                  </a:cubicBezTo>
                  <a:lnTo>
                    <a:pt x="76" y="34"/>
                  </a:lnTo>
                  <a:cubicBezTo>
                    <a:pt x="80" y="11"/>
                    <a:pt x="72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8" name="Google Shape;43348;p28"/>
            <p:cNvSpPr/>
            <p:nvPr/>
          </p:nvSpPr>
          <p:spPr>
            <a:xfrm>
              <a:off x="-5016324" y="203797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8" y="1"/>
                  </a:moveTo>
                  <a:cubicBezTo>
                    <a:pt x="94" y="12"/>
                    <a:pt x="82" y="34"/>
                    <a:pt x="68" y="34"/>
                  </a:cubicBezTo>
                  <a:cubicBezTo>
                    <a:pt x="60" y="34"/>
                    <a:pt x="52" y="27"/>
                    <a:pt x="45" y="5"/>
                  </a:cubicBezTo>
                  <a:lnTo>
                    <a:pt x="37" y="5"/>
                  </a:lnTo>
                  <a:cubicBezTo>
                    <a:pt x="15" y="5"/>
                    <a:pt x="23" y="31"/>
                    <a:pt x="15" y="41"/>
                  </a:cubicBezTo>
                  <a:cubicBezTo>
                    <a:pt x="0" y="72"/>
                    <a:pt x="4" y="101"/>
                    <a:pt x="23" y="131"/>
                  </a:cubicBezTo>
                  <a:cubicBezTo>
                    <a:pt x="52" y="131"/>
                    <a:pt x="56" y="105"/>
                    <a:pt x="75" y="91"/>
                  </a:cubicBezTo>
                  <a:cubicBezTo>
                    <a:pt x="82" y="86"/>
                    <a:pt x="90" y="83"/>
                    <a:pt x="97" y="83"/>
                  </a:cubicBezTo>
                  <a:cubicBezTo>
                    <a:pt x="105" y="83"/>
                    <a:pt x="113" y="86"/>
                    <a:pt x="120" y="94"/>
                  </a:cubicBezTo>
                  <a:cubicBezTo>
                    <a:pt x="127" y="105"/>
                    <a:pt x="131" y="113"/>
                    <a:pt x="135" y="113"/>
                  </a:cubicBezTo>
                  <a:cubicBezTo>
                    <a:pt x="139" y="113"/>
                    <a:pt x="142" y="105"/>
                    <a:pt x="153" y="91"/>
                  </a:cubicBezTo>
                  <a:cubicBezTo>
                    <a:pt x="161" y="64"/>
                    <a:pt x="139" y="41"/>
                    <a:pt x="131" y="19"/>
                  </a:cubicBezTo>
                  <a:cubicBezTo>
                    <a:pt x="123" y="12"/>
                    <a:pt x="116" y="5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9" name="Google Shape;43349;p28"/>
            <p:cNvSpPr/>
            <p:nvPr/>
          </p:nvSpPr>
          <p:spPr>
            <a:xfrm>
              <a:off x="-5010451" y="203080"/>
              <a:ext cx="4679" cy="5061"/>
            </a:xfrm>
            <a:custGeom>
              <a:avLst/>
              <a:gdLst/>
              <a:ahLst/>
              <a:cxnLst/>
              <a:rect l="l" t="t" r="r" b="b"/>
              <a:pathLst>
                <a:path w="98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8"/>
                    <a:pt x="16" y="23"/>
                    <a:pt x="8" y="34"/>
                  </a:cubicBezTo>
                  <a:cubicBezTo>
                    <a:pt x="16" y="56"/>
                    <a:pt x="38" y="79"/>
                    <a:pt x="30" y="106"/>
                  </a:cubicBezTo>
                  <a:lnTo>
                    <a:pt x="34" y="106"/>
                  </a:lnTo>
                  <a:cubicBezTo>
                    <a:pt x="42" y="106"/>
                    <a:pt x="49" y="101"/>
                    <a:pt x="52" y="98"/>
                  </a:cubicBezTo>
                  <a:cubicBezTo>
                    <a:pt x="60" y="94"/>
                    <a:pt x="68" y="90"/>
                    <a:pt x="75" y="90"/>
                  </a:cubicBezTo>
                  <a:cubicBezTo>
                    <a:pt x="79" y="90"/>
                    <a:pt x="86" y="94"/>
                    <a:pt x="94" y="98"/>
                  </a:cubicBezTo>
                  <a:cubicBezTo>
                    <a:pt x="97" y="42"/>
                    <a:pt x="34" y="38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0" name="Google Shape;43350;p28"/>
            <p:cNvSpPr/>
            <p:nvPr/>
          </p:nvSpPr>
          <p:spPr>
            <a:xfrm>
              <a:off x="-5014176" y="201314"/>
              <a:ext cx="2865" cy="2340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60" y="0"/>
                  </a:moveTo>
                  <a:lnTo>
                    <a:pt x="60" y="0"/>
                  </a:lnTo>
                  <a:cubicBezTo>
                    <a:pt x="41" y="19"/>
                    <a:pt x="0" y="8"/>
                    <a:pt x="7" y="48"/>
                  </a:cubicBezTo>
                  <a:lnTo>
                    <a:pt x="23" y="48"/>
                  </a:lnTo>
                  <a:cubicBezTo>
                    <a:pt x="30" y="48"/>
                    <a:pt x="41" y="45"/>
                    <a:pt x="52" y="41"/>
                  </a:cubicBezTo>
                  <a:cubicBezTo>
                    <a:pt x="52" y="26"/>
                    <a:pt x="56" y="15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1" name="Google Shape;43351;p28"/>
            <p:cNvSpPr/>
            <p:nvPr/>
          </p:nvSpPr>
          <p:spPr>
            <a:xfrm>
              <a:off x="-5014176" y="203271"/>
              <a:ext cx="3056" cy="2196"/>
            </a:xfrm>
            <a:custGeom>
              <a:avLst/>
              <a:gdLst/>
              <a:ahLst/>
              <a:cxnLst/>
              <a:rect l="l" t="t" r="r" b="b"/>
              <a:pathLst>
                <a:path w="64" h="46" extrusionOk="0">
                  <a:moveTo>
                    <a:pt x="52" y="0"/>
                  </a:moveTo>
                  <a:cubicBezTo>
                    <a:pt x="41" y="4"/>
                    <a:pt x="30" y="7"/>
                    <a:pt x="23" y="7"/>
                  </a:cubicBezTo>
                  <a:lnTo>
                    <a:pt x="7" y="7"/>
                  </a:lnTo>
                  <a:cubicBezTo>
                    <a:pt x="4" y="7"/>
                    <a:pt x="0" y="12"/>
                    <a:pt x="0" y="16"/>
                  </a:cubicBezTo>
                  <a:cubicBezTo>
                    <a:pt x="7" y="38"/>
                    <a:pt x="15" y="45"/>
                    <a:pt x="23" y="45"/>
                  </a:cubicBezTo>
                  <a:cubicBezTo>
                    <a:pt x="37" y="45"/>
                    <a:pt x="49" y="23"/>
                    <a:pt x="63" y="12"/>
                  </a:cubicBezTo>
                  <a:cubicBezTo>
                    <a:pt x="60" y="7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2" name="Google Shape;43352;p28"/>
            <p:cNvSpPr/>
            <p:nvPr/>
          </p:nvSpPr>
          <p:spPr>
            <a:xfrm>
              <a:off x="-5022245" y="110636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1" y="53"/>
                  </a:moveTo>
                  <a:cubicBezTo>
                    <a:pt x="1" y="56"/>
                    <a:pt x="4" y="56"/>
                    <a:pt x="4" y="56"/>
                  </a:cubicBezTo>
                  <a:lnTo>
                    <a:pt x="1" y="53"/>
                  </a:lnTo>
                  <a:close/>
                  <a:moveTo>
                    <a:pt x="30" y="1"/>
                  </a:moveTo>
                  <a:cubicBezTo>
                    <a:pt x="27" y="1"/>
                    <a:pt x="23" y="4"/>
                    <a:pt x="19" y="8"/>
                  </a:cubicBezTo>
                  <a:cubicBezTo>
                    <a:pt x="8" y="23"/>
                    <a:pt x="8" y="37"/>
                    <a:pt x="4" y="56"/>
                  </a:cubicBezTo>
                  <a:cubicBezTo>
                    <a:pt x="12" y="56"/>
                    <a:pt x="19" y="60"/>
                    <a:pt x="30" y="60"/>
                  </a:cubicBezTo>
                  <a:cubicBezTo>
                    <a:pt x="42" y="60"/>
                    <a:pt x="57" y="53"/>
                    <a:pt x="64" y="41"/>
                  </a:cubicBezTo>
                  <a:cubicBezTo>
                    <a:pt x="72" y="19"/>
                    <a:pt x="42" y="1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3" name="Google Shape;43353;p28"/>
            <p:cNvSpPr/>
            <p:nvPr/>
          </p:nvSpPr>
          <p:spPr>
            <a:xfrm>
              <a:off x="-5023153" y="104906"/>
              <a:ext cx="3295" cy="2579"/>
            </a:xfrm>
            <a:custGeom>
              <a:avLst/>
              <a:gdLst/>
              <a:ahLst/>
              <a:cxnLst/>
              <a:rect l="l" t="t" r="r" b="b"/>
              <a:pathLst>
                <a:path w="69" h="54" extrusionOk="0">
                  <a:moveTo>
                    <a:pt x="1" y="0"/>
                  </a:moveTo>
                  <a:cubicBezTo>
                    <a:pt x="4" y="8"/>
                    <a:pt x="4" y="16"/>
                    <a:pt x="4" y="23"/>
                  </a:cubicBezTo>
                  <a:cubicBezTo>
                    <a:pt x="20" y="31"/>
                    <a:pt x="35" y="53"/>
                    <a:pt x="49" y="53"/>
                  </a:cubicBezTo>
                  <a:cubicBezTo>
                    <a:pt x="57" y="53"/>
                    <a:pt x="65" y="45"/>
                    <a:pt x="68" y="19"/>
                  </a:cubicBezTo>
                  <a:lnTo>
                    <a:pt x="68" y="16"/>
                  </a:lnTo>
                  <a:cubicBezTo>
                    <a:pt x="61" y="19"/>
                    <a:pt x="49" y="19"/>
                    <a:pt x="38" y="19"/>
                  </a:cubicBezTo>
                  <a:cubicBezTo>
                    <a:pt x="27" y="19"/>
                    <a:pt x="12" y="1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4" name="Google Shape;43354;p28"/>
            <p:cNvSpPr/>
            <p:nvPr/>
          </p:nvSpPr>
          <p:spPr>
            <a:xfrm>
              <a:off x="-5059395" y="-18766"/>
              <a:ext cx="8643" cy="4679"/>
            </a:xfrm>
            <a:custGeom>
              <a:avLst/>
              <a:gdLst/>
              <a:ahLst/>
              <a:cxnLst/>
              <a:rect l="l" t="t" r="r" b="b"/>
              <a:pathLst>
                <a:path w="181" h="98" extrusionOk="0">
                  <a:moveTo>
                    <a:pt x="54" y="0"/>
                  </a:moveTo>
                  <a:lnTo>
                    <a:pt x="54" y="0"/>
                  </a:lnTo>
                  <a:cubicBezTo>
                    <a:pt x="57" y="30"/>
                    <a:pt x="46" y="37"/>
                    <a:pt x="28" y="37"/>
                  </a:cubicBezTo>
                  <a:lnTo>
                    <a:pt x="1" y="37"/>
                  </a:lnTo>
                  <a:cubicBezTo>
                    <a:pt x="5" y="56"/>
                    <a:pt x="1" y="78"/>
                    <a:pt x="28" y="78"/>
                  </a:cubicBezTo>
                  <a:lnTo>
                    <a:pt x="42" y="78"/>
                  </a:lnTo>
                  <a:cubicBezTo>
                    <a:pt x="42" y="78"/>
                    <a:pt x="46" y="86"/>
                    <a:pt x="54" y="94"/>
                  </a:cubicBezTo>
                  <a:cubicBezTo>
                    <a:pt x="57" y="94"/>
                    <a:pt x="57" y="97"/>
                    <a:pt x="61" y="97"/>
                  </a:cubicBezTo>
                  <a:cubicBezTo>
                    <a:pt x="91" y="75"/>
                    <a:pt x="125" y="60"/>
                    <a:pt x="166" y="60"/>
                  </a:cubicBezTo>
                  <a:lnTo>
                    <a:pt x="180" y="60"/>
                  </a:lnTo>
                  <a:cubicBezTo>
                    <a:pt x="147" y="23"/>
                    <a:pt x="83" y="45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5" name="Google Shape;43355;p28"/>
            <p:cNvSpPr/>
            <p:nvPr/>
          </p:nvSpPr>
          <p:spPr>
            <a:xfrm>
              <a:off x="-5053474" y="-22729"/>
              <a:ext cx="3438" cy="3104"/>
            </a:xfrm>
            <a:custGeom>
              <a:avLst/>
              <a:gdLst/>
              <a:ahLst/>
              <a:cxnLst/>
              <a:rect l="l" t="t" r="r" b="b"/>
              <a:pathLst>
                <a:path w="72" h="65" extrusionOk="0">
                  <a:moveTo>
                    <a:pt x="4" y="1"/>
                  </a:moveTo>
                  <a:cubicBezTo>
                    <a:pt x="1" y="30"/>
                    <a:pt x="8" y="53"/>
                    <a:pt x="34" y="64"/>
                  </a:cubicBezTo>
                  <a:cubicBezTo>
                    <a:pt x="49" y="61"/>
                    <a:pt x="68" y="61"/>
                    <a:pt x="71" y="42"/>
                  </a:cubicBezTo>
                  <a:cubicBezTo>
                    <a:pt x="61" y="20"/>
                    <a:pt x="42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6" name="Google Shape;43356;p28"/>
            <p:cNvSpPr/>
            <p:nvPr/>
          </p:nvSpPr>
          <p:spPr>
            <a:xfrm>
              <a:off x="-5062212" y="-23780"/>
              <a:ext cx="3772" cy="1862"/>
            </a:xfrm>
            <a:custGeom>
              <a:avLst/>
              <a:gdLst/>
              <a:ahLst/>
              <a:cxnLst/>
              <a:rect l="l" t="t" r="r" b="b"/>
              <a:pathLst>
                <a:path w="79" h="39" extrusionOk="0">
                  <a:moveTo>
                    <a:pt x="34" y="0"/>
                  </a:moveTo>
                  <a:cubicBezTo>
                    <a:pt x="11" y="0"/>
                    <a:pt x="1" y="16"/>
                    <a:pt x="4" y="38"/>
                  </a:cubicBezTo>
                  <a:cubicBezTo>
                    <a:pt x="30" y="30"/>
                    <a:pt x="64" y="38"/>
                    <a:pt x="79" y="8"/>
                  </a:cubicBezTo>
                  <a:cubicBezTo>
                    <a:pt x="75" y="0"/>
                    <a:pt x="68" y="0"/>
                    <a:pt x="64" y="0"/>
                  </a:cubicBezTo>
                  <a:lnTo>
                    <a:pt x="53" y="0"/>
                  </a:lnTo>
                  <a:cubicBezTo>
                    <a:pt x="49" y="0"/>
                    <a:pt x="45" y="4"/>
                    <a:pt x="42" y="4"/>
                  </a:cubicBezTo>
                  <a:cubicBezTo>
                    <a:pt x="42" y="4"/>
                    <a:pt x="37" y="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7" name="Google Shape;43357;p28"/>
            <p:cNvSpPr/>
            <p:nvPr/>
          </p:nvSpPr>
          <p:spPr>
            <a:xfrm>
              <a:off x="-5278185" y="11708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57" y="0"/>
                  </a:moveTo>
                  <a:cubicBezTo>
                    <a:pt x="49" y="0"/>
                    <a:pt x="41" y="0"/>
                    <a:pt x="34" y="7"/>
                  </a:cubicBezTo>
                  <a:cubicBezTo>
                    <a:pt x="0" y="26"/>
                    <a:pt x="15" y="49"/>
                    <a:pt x="34" y="67"/>
                  </a:cubicBezTo>
                  <a:cubicBezTo>
                    <a:pt x="52" y="56"/>
                    <a:pt x="83" y="63"/>
                    <a:pt x="93" y="37"/>
                  </a:cubicBezTo>
                  <a:cubicBezTo>
                    <a:pt x="79" y="23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8" name="Google Shape;43358;p28"/>
            <p:cNvSpPr/>
            <p:nvPr/>
          </p:nvSpPr>
          <p:spPr>
            <a:xfrm>
              <a:off x="-5283390" y="122192"/>
              <a:ext cx="3629" cy="2435"/>
            </a:xfrm>
            <a:custGeom>
              <a:avLst/>
              <a:gdLst/>
              <a:ahLst/>
              <a:cxnLst/>
              <a:rect l="l" t="t" r="r" b="b"/>
              <a:pathLst>
                <a:path w="76" h="51" extrusionOk="0">
                  <a:moveTo>
                    <a:pt x="72" y="1"/>
                  </a:moveTo>
                  <a:cubicBezTo>
                    <a:pt x="57" y="1"/>
                    <a:pt x="42" y="5"/>
                    <a:pt x="27" y="5"/>
                  </a:cubicBezTo>
                  <a:cubicBezTo>
                    <a:pt x="19" y="16"/>
                    <a:pt x="1" y="31"/>
                    <a:pt x="12" y="42"/>
                  </a:cubicBezTo>
                  <a:cubicBezTo>
                    <a:pt x="19" y="46"/>
                    <a:pt x="23" y="50"/>
                    <a:pt x="27" y="50"/>
                  </a:cubicBezTo>
                  <a:cubicBezTo>
                    <a:pt x="38" y="50"/>
                    <a:pt x="54" y="35"/>
                    <a:pt x="64" y="35"/>
                  </a:cubicBezTo>
                  <a:cubicBezTo>
                    <a:pt x="72" y="23"/>
                    <a:pt x="76" y="13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9" name="Google Shape;43359;p28"/>
            <p:cNvSpPr/>
            <p:nvPr/>
          </p:nvSpPr>
          <p:spPr>
            <a:xfrm>
              <a:off x="-5160386" y="11555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124" y="1"/>
                  </a:moveTo>
                  <a:cubicBezTo>
                    <a:pt x="112" y="12"/>
                    <a:pt x="102" y="19"/>
                    <a:pt x="86" y="19"/>
                  </a:cubicBezTo>
                  <a:lnTo>
                    <a:pt x="68" y="19"/>
                  </a:lnTo>
                  <a:cubicBezTo>
                    <a:pt x="68" y="16"/>
                    <a:pt x="64" y="16"/>
                    <a:pt x="64" y="16"/>
                  </a:cubicBezTo>
                  <a:cubicBezTo>
                    <a:pt x="57" y="16"/>
                    <a:pt x="57" y="19"/>
                    <a:pt x="52" y="27"/>
                  </a:cubicBezTo>
                  <a:cubicBezTo>
                    <a:pt x="49" y="30"/>
                    <a:pt x="49" y="35"/>
                    <a:pt x="42" y="35"/>
                  </a:cubicBezTo>
                  <a:lnTo>
                    <a:pt x="38" y="30"/>
                  </a:lnTo>
                  <a:cubicBezTo>
                    <a:pt x="26" y="49"/>
                    <a:pt x="12" y="64"/>
                    <a:pt x="0" y="79"/>
                  </a:cubicBezTo>
                  <a:cubicBezTo>
                    <a:pt x="19" y="94"/>
                    <a:pt x="16" y="109"/>
                    <a:pt x="12" y="128"/>
                  </a:cubicBezTo>
                  <a:cubicBezTo>
                    <a:pt x="8" y="147"/>
                    <a:pt x="0" y="161"/>
                    <a:pt x="19" y="176"/>
                  </a:cubicBezTo>
                  <a:cubicBezTo>
                    <a:pt x="38" y="142"/>
                    <a:pt x="71" y="124"/>
                    <a:pt x="90" y="94"/>
                  </a:cubicBezTo>
                  <a:cubicBezTo>
                    <a:pt x="97" y="83"/>
                    <a:pt x="105" y="79"/>
                    <a:pt x="109" y="79"/>
                  </a:cubicBezTo>
                  <a:cubicBezTo>
                    <a:pt x="120" y="79"/>
                    <a:pt x="124" y="102"/>
                    <a:pt x="135" y="109"/>
                  </a:cubicBezTo>
                  <a:cubicBezTo>
                    <a:pt x="169" y="68"/>
                    <a:pt x="142" y="35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0" name="Google Shape;43360;p28"/>
            <p:cNvSpPr/>
            <p:nvPr/>
          </p:nvSpPr>
          <p:spPr>
            <a:xfrm>
              <a:off x="-5162726" y="12988"/>
              <a:ext cx="4202" cy="2578"/>
            </a:xfrm>
            <a:custGeom>
              <a:avLst/>
              <a:gdLst/>
              <a:ahLst/>
              <a:cxnLst/>
              <a:rect l="l" t="t" r="r" b="b"/>
              <a:pathLst>
                <a:path w="88" h="54" extrusionOk="0">
                  <a:moveTo>
                    <a:pt x="8" y="0"/>
                  </a:moveTo>
                  <a:cubicBezTo>
                    <a:pt x="4" y="12"/>
                    <a:pt x="1" y="23"/>
                    <a:pt x="1" y="34"/>
                  </a:cubicBezTo>
                  <a:cubicBezTo>
                    <a:pt x="8" y="38"/>
                    <a:pt x="20" y="45"/>
                    <a:pt x="27" y="53"/>
                  </a:cubicBezTo>
                  <a:cubicBezTo>
                    <a:pt x="34" y="53"/>
                    <a:pt x="42" y="53"/>
                    <a:pt x="49" y="49"/>
                  </a:cubicBezTo>
                  <a:cubicBezTo>
                    <a:pt x="61" y="34"/>
                    <a:pt x="75" y="19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1" name="Google Shape;43361;p28"/>
            <p:cNvSpPr/>
            <p:nvPr/>
          </p:nvSpPr>
          <p:spPr>
            <a:xfrm>
              <a:off x="-5167310" y="14611"/>
              <a:ext cx="4632" cy="1815"/>
            </a:xfrm>
            <a:custGeom>
              <a:avLst/>
              <a:gdLst/>
              <a:ahLst/>
              <a:cxnLst/>
              <a:rect l="l" t="t" r="r" b="b"/>
              <a:pathLst>
                <a:path w="97" h="38" extrusionOk="0">
                  <a:moveTo>
                    <a:pt x="0" y="0"/>
                  </a:moveTo>
                  <a:cubicBezTo>
                    <a:pt x="7" y="26"/>
                    <a:pt x="18" y="38"/>
                    <a:pt x="33" y="38"/>
                  </a:cubicBezTo>
                  <a:cubicBezTo>
                    <a:pt x="48" y="38"/>
                    <a:pt x="63" y="26"/>
                    <a:pt x="78" y="23"/>
                  </a:cubicBezTo>
                  <a:cubicBezTo>
                    <a:pt x="85" y="15"/>
                    <a:pt x="90" y="7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2" name="Google Shape;43362;p28"/>
            <p:cNvSpPr/>
            <p:nvPr/>
          </p:nvSpPr>
          <p:spPr>
            <a:xfrm>
              <a:off x="-5164827" y="14611"/>
              <a:ext cx="3390" cy="3247"/>
            </a:xfrm>
            <a:custGeom>
              <a:avLst/>
              <a:gdLst/>
              <a:ahLst/>
              <a:cxnLst/>
              <a:rect l="l" t="t" r="r" b="b"/>
              <a:pathLst>
                <a:path w="71" h="68" extrusionOk="0">
                  <a:moveTo>
                    <a:pt x="45" y="0"/>
                  </a:moveTo>
                  <a:cubicBezTo>
                    <a:pt x="38" y="7"/>
                    <a:pt x="33" y="15"/>
                    <a:pt x="26" y="23"/>
                  </a:cubicBezTo>
                  <a:cubicBezTo>
                    <a:pt x="22" y="33"/>
                    <a:pt x="0" y="49"/>
                    <a:pt x="11" y="60"/>
                  </a:cubicBezTo>
                  <a:cubicBezTo>
                    <a:pt x="19" y="64"/>
                    <a:pt x="22" y="67"/>
                    <a:pt x="26" y="67"/>
                  </a:cubicBezTo>
                  <a:cubicBezTo>
                    <a:pt x="38" y="67"/>
                    <a:pt x="45" y="49"/>
                    <a:pt x="52" y="41"/>
                  </a:cubicBezTo>
                  <a:cubicBezTo>
                    <a:pt x="60" y="33"/>
                    <a:pt x="64" y="26"/>
                    <a:pt x="71" y="19"/>
                  </a:cubicBezTo>
                  <a:cubicBezTo>
                    <a:pt x="64" y="11"/>
                    <a:pt x="52" y="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3" name="Google Shape;43363;p28"/>
            <p:cNvSpPr/>
            <p:nvPr/>
          </p:nvSpPr>
          <p:spPr>
            <a:xfrm>
              <a:off x="-4921015" y="115077"/>
              <a:ext cx="6112" cy="329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101" y="1"/>
                  </a:moveTo>
                  <a:cubicBezTo>
                    <a:pt x="97" y="1"/>
                    <a:pt x="90" y="5"/>
                    <a:pt x="82" y="12"/>
                  </a:cubicBezTo>
                  <a:cubicBezTo>
                    <a:pt x="68" y="23"/>
                    <a:pt x="53" y="34"/>
                    <a:pt x="34" y="34"/>
                  </a:cubicBezTo>
                  <a:lnTo>
                    <a:pt x="27" y="34"/>
                  </a:lnTo>
                  <a:cubicBezTo>
                    <a:pt x="19" y="42"/>
                    <a:pt x="1" y="38"/>
                    <a:pt x="8" y="57"/>
                  </a:cubicBezTo>
                  <a:cubicBezTo>
                    <a:pt x="19" y="65"/>
                    <a:pt x="30" y="68"/>
                    <a:pt x="41" y="68"/>
                  </a:cubicBezTo>
                  <a:cubicBezTo>
                    <a:pt x="49" y="68"/>
                    <a:pt x="56" y="68"/>
                    <a:pt x="63" y="65"/>
                  </a:cubicBezTo>
                  <a:cubicBezTo>
                    <a:pt x="86" y="57"/>
                    <a:pt x="113" y="60"/>
                    <a:pt x="127" y="34"/>
                  </a:cubicBezTo>
                  <a:cubicBezTo>
                    <a:pt x="120" y="2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4" name="Google Shape;43364;p28"/>
            <p:cNvSpPr/>
            <p:nvPr/>
          </p:nvSpPr>
          <p:spPr>
            <a:xfrm>
              <a:off x="-4918007" y="116701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64" y="0"/>
                  </a:moveTo>
                  <a:cubicBezTo>
                    <a:pt x="50" y="26"/>
                    <a:pt x="23" y="23"/>
                    <a:pt x="0" y="31"/>
                  </a:cubicBezTo>
                  <a:cubicBezTo>
                    <a:pt x="19" y="45"/>
                    <a:pt x="31" y="83"/>
                    <a:pt x="57" y="83"/>
                  </a:cubicBezTo>
                  <a:cubicBezTo>
                    <a:pt x="64" y="83"/>
                    <a:pt x="76" y="75"/>
                    <a:pt x="90" y="60"/>
                  </a:cubicBezTo>
                  <a:cubicBezTo>
                    <a:pt x="90" y="45"/>
                    <a:pt x="90" y="31"/>
                    <a:pt x="87" y="19"/>
                  </a:cubicBezTo>
                  <a:cubicBezTo>
                    <a:pt x="79" y="12"/>
                    <a:pt x="72" y="4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5" name="Google Shape;43365;p28"/>
            <p:cNvSpPr/>
            <p:nvPr/>
          </p:nvSpPr>
          <p:spPr>
            <a:xfrm>
              <a:off x="-4922066" y="111496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7" y="19"/>
                    <a:pt x="0" y="31"/>
                    <a:pt x="7" y="42"/>
                  </a:cubicBezTo>
                  <a:cubicBezTo>
                    <a:pt x="11" y="50"/>
                    <a:pt x="15" y="50"/>
                    <a:pt x="23" y="50"/>
                  </a:cubicBezTo>
                  <a:cubicBezTo>
                    <a:pt x="26" y="50"/>
                    <a:pt x="30" y="50"/>
                    <a:pt x="33" y="45"/>
                  </a:cubicBezTo>
                  <a:cubicBezTo>
                    <a:pt x="52" y="35"/>
                    <a:pt x="49" y="19"/>
                    <a:pt x="41" y="5"/>
                  </a:cubicBezTo>
                  <a:cubicBezTo>
                    <a:pt x="37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6" name="Google Shape;43366;p28"/>
            <p:cNvSpPr/>
            <p:nvPr/>
          </p:nvSpPr>
          <p:spPr>
            <a:xfrm>
              <a:off x="-4920681" y="114552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30" y="0"/>
                  </a:moveTo>
                  <a:cubicBezTo>
                    <a:pt x="12" y="0"/>
                    <a:pt x="1" y="8"/>
                    <a:pt x="20" y="45"/>
                  </a:cubicBezTo>
                  <a:lnTo>
                    <a:pt x="23" y="45"/>
                  </a:lnTo>
                  <a:cubicBezTo>
                    <a:pt x="34" y="31"/>
                    <a:pt x="46" y="16"/>
                    <a:pt x="61" y="4"/>
                  </a:cubicBezTo>
                  <a:cubicBezTo>
                    <a:pt x="49" y="0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7" name="Google Shape;43367;p28"/>
            <p:cNvSpPr/>
            <p:nvPr/>
          </p:nvSpPr>
          <p:spPr>
            <a:xfrm>
              <a:off x="-5274986" y="10333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26"/>
                    <a:pt x="35" y="33"/>
                    <a:pt x="35" y="52"/>
                  </a:cubicBezTo>
                  <a:cubicBezTo>
                    <a:pt x="42" y="49"/>
                    <a:pt x="49" y="45"/>
                    <a:pt x="57" y="45"/>
                  </a:cubicBezTo>
                  <a:cubicBezTo>
                    <a:pt x="64" y="45"/>
                    <a:pt x="68" y="49"/>
                    <a:pt x="75" y="49"/>
                  </a:cubicBezTo>
                  <a:cubicBezTo>
                    <a:pt x="79" y="33"/>
                    <a:pt x="71" y="26"/>
                    <a:pt x="61" y="19"/>
                  </a:cubicBezTo>
                  <a:lnTo>
                    <a:pt x="49" y="19"/>
                  </a:lnTo>
                  <a:cubicBezTo>
                    <a:pt x="38" y="19"/>
                    <a:pt x="26" y="7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8" name="Google Shape;43368;p28"/>
            <p:cNvSpPr/>
            <p:nvPr/>
          </p:nvSpPr>
          <p:spPr>
            <a:xfrm>
              <a:off x="-5060445" y="62600"/>
              <a:ext cx="8118" cy="13275"/>
            </a:xfrm>
            <a:custGeom>
              <a:avLst/>
              <a:gdLst/>
              <a:ahLst/>
              <a:cxnLst/>
              <a:rect l="l" t="t" r="r" b="b"/>
              <a:pathLst>
                <a:path w="170" h="278" extrusionOk="0">
                  <a:moveTo>
                    <a:pt x="42" y="1"/>
                  </a:moveTo>
                  <a:cubicBezTo>
                    <a:pt x="34" y="5"/>
                    <a:pt x="23" y="8"/>
                    <a:pt x="12" y="12"/>
                  </a:cubicBezTo>
                  <a:cubicBezTo>
                    <a:pt x="12" y="20"/>
                    <a:pt x="12" y="27"/>
                    <a:pt x="16" y="34"/>
                  </a:cubicBezTo>
                  <a:cubicBezTo>
                    <a:pt x="34" y="38"/>
                    <a:pt x="45" y="46"/>
                    <a:pt x="31" y="65"/>
                  </a:cubicBezTo>
                  <a:cubicBezTo>
                    <a:pt x="34" y="72"/>
                    <a:pt x="42" y="75"/>
                    <a:pt x="50" y="75"/>
                  </a:cubicBezTo>
                  <a:cubicBezTo>
                    <a:pt x="50" y="75"/>
                    <a:pt x="53" y="75"/>
                    <a:pt x="57" y="72"/>
                  </a:cubicBezTo>
                  <a:cubicBezTo>
                    <a:pt x="64" y="72"/>
                    <a:pt x="64" y="53"/>
                    <a:pt x="72" y="53"/>
                  </a:cubicBezTo>
                  <a:cubicBezTo>
                    <a:pt x="76" y="53"/>
                    <a:pt x="79" y="53"/>
                    <a:pt x="87" y="60"/>
                  </a:cubicBezTo>
                  <a:cubicBezTo>
                    <a:pt x="95" y="68"/>
                    <a:pt x="98" y="83"/>
                    <a:pt x="95" y="94"/>
                  </a:cubicBezTo>
                  <a:cubicBezTo>
                    <a:pt x="95" y="101"/>
                    <a:pt x="87" y="105"/>
                    <a:pt x="83" y="105"/>
                  </a:cubicBezTo>
                  <a:cubicBezTo>
                    <a:pt x="76" y="105"/>
                    <a:pt x="68" y="101"/>
                    <a:pt x="64" y="101"/>
                  </a:cubicBezTo>
                  <a:cubicBezTo>
                    <a:pt x="57" y="101"/>
                    <a:pt x="50" y="98"/>
                    <a:pt x="42" y="98"/>
                  </a:cubicBezTo>
                  <a:cubicBezTo>
                    <a:pt x="31" y="101"/>
                    <a:pt x="23" y="105"/>
                    <a:pt x="12" y="109"/>
                  </a:cubicBezTo>
                  <a:cubicBezTo>
                    <a:pt x="0" y="165"/>
                    <a:pt x="57" y="222"/>
                    <a:pt x="19" y="277"/>
                  </a:cubicBezTo>
                  <a:cubicBezTo>
                    <a:pt x="60" y="270"/>
                    <a:pt x="98" y="258"/>
                    <a:pt x="109" y="210"/>
                  </a:cubicBezTo>
                  <a:cubicBezTo>
                    <a:pt x="95" y="203"/>
                    <a:pt x="83" y="199"/>
                    <a:pt x="68" y="191"/>
                  </a:cubicBezTo>
                  <a:cubicBezTo>
                    <a:pt x="57" y="184"/>
                    <a:pt x="57" y="177"/>
                    <a:pt x="57" y="165"/>
                  </a:cubicBezTo>
                  <a:cubicBezTo>
                    <a:pt x="60" y="154"/>
                    <a:pt x="64" y="146"/>
                    <a:pt x="76" y="146"/>
                  </a:cubicBezTo>
                  <a:cubicBezTo>
                    <a:pt x="79" y="146"/>
                    <a:pt x="83" y="150"/>
                    <a:pt x="87" y="150"/>
                  </a:cubicBezTo>
                  <a:cubicBezTo>
                    <a:pt x="90" y="154"/>
                    <a:pt x="95" y="158"/>
                    <a:pt x="98" y="158"/>
                  </a:cubicBezTo>
                  <a:cubicBezTo>
                    <a:pt x="109" y="158"/>
                    <a:pt x="117" y="150"/>
                    <a:pt x="124" y="143"/>
                  </a:cubicBezTo>
                  <a:cubicBezTo>
                    <a:pt x="131" y="135"/>
                    <a:pt x="139" y="127"/>
                    <a:pt x="147" y="127"/>
                  </a:cubicBezTo>
                  <a:cubicBezTo>
                    <a:pt x="150" y="127"/>
                    <a:pt x="157" y="132"/>
                    <a:pt x="165" y="139"/>
                  </a:cubicBezTo>
                  <a:cubicBezTo>
                    <a:pt x="169" y="127"/>
                    <a:pt x="165" y="117"/>
                    <a:pt x="157" y="109"/>
                  </a:cubicBezTo>
                  <a:cubicBezTo>
                    <a:pt x="128" y="65"/>
                    <a:pt x="105" y="12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9" name="Google Shape;43369;p28"/>
            <p:cNvSpPr/>
            <p:nvPr/>
          </p:nvSpPr>
          <p:spPr>
            <a:xfrm>
              <a:off x="-5057771" y="68664"/>
              <a:ext cx="5253" cy="3963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91" y="0"/>
                  </a:moveTo>
                  <a:cubicBezTo>
                    <a:pt x="83" y="0"/>
                    <a:pt x="75" y="8"/>
                    <a:pt x="68" y="16"/>
                  </a:cubicBezTo>
                  <a:cubicBezTo>
                    <a:pt x="61" y="23"/>
                    <a:pt x="53" y="31"/>
                    <a:pt x="42" y="31"/>
                  </a:cubicBezTo>
                  <a:cubicBezTo>
                    <a:pt x="39" y="31"/>
                    <a:pt x="34" y="27"/>
                    <a:pt x="31" y="23"/>
                  </a:cubicBezTo>
                  <a:cubicBezTo>
                    <a:pt x="27" y="23"/>
                    <a:pt x="23" y="19"/>
                    <a:pt x="20" y="19"/>
                  </a:cubicBezTo>
                  <a:cubicBezTo>
                    <a:pt x="8" y="19"/>
                    <a:pt x="4" y="27"/>
                    <a:pt x="1" y="38"/>
                  </a:cubicBezTo>
                  <a:cubicBezTo>
                    <a:pt x="1" y="50"/>
                    <a:pt x="1" y="57"/>
                    <a:pt x="12" y="64"/>
                  </a:cubicBezTo>
                  <a:cubicBezTo>
                    <a:pt x="27" y="72"/>
                    <a:pt x="39" y="76"/>
                    <a:pt x="53" y="83"/>
                  </a:cubicBezTo>
                  <a:cubicBezTo>
                    <a:pt x="94" y="76"/>
                    <a:pt x="106" y="45"/>
                    <a:pt x="109" y="12"/>
                  </a:cubicBezTo>
                  <a:cubicBezTo>
                    <a:pt x="101" y="5"/>
                    <a:pt x="94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0" name="Google Shape;43370;p28"/>
            <p:cNvSpPr/>
            <p:nvPr/>
          </p:nvSpPr>
          <p:spPr>
            <a:xfrm>
              <a:off x="-4980464" y="-91251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57" y="0"/>
                  </a:moveTo>
                  <a:cubicBezTo>
                    <a:pt x="45" y="0"/>
                    <a:pt x="38" y="0"/>
                    <a:pt x="30" y="4"/>
                  </a:cubicBezTo>
                  <a:cubicBezTo>
                    <a:pt x="16" y="16"/>
                    <a:pt x="0" y="26"/>
                    <a:pt x="8" y="49"/>
                  </a:cubicBezTo>
                  <a:cubicBezTo>
                    <a:pt x="8" y="52"/>
                    <a:pt x="19" y="60"/>
                    <a:pt x="23" y="60"/>
                  </a:cubicBezTo>
                  <a:lnTo>
                    <a:pt x="26" y="60"/>
                  </a:lnTo>
                  <a:cubicBezTo>
                    <a:pt x="45" y="60"/>
                    <a:pt x="38" y="38"/>
                    <a:pt x="49" y="30"/>
                  </a:cubicBezTo>
                  <a:cubicBezTo>
                    <a:pt x="57" y="23"/>
                    <a:pt x="68" y="16"/>
                    <a:pt x="83" y="4"/>
                  </a:cubicBezTo>
                  <a:cubicBezTo>
                    <a:pt x="71" y="0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1" name="Google Shape;43371;p28"/>
            <p:cNvSpPr/>
            <p:nvPr/>
          </p:nvSpPr>
          <p:spPr>
            <a:xfrm>
              <a:off x="-5000997" y="-151225"/>
              <a:ext cx="6828" cy="3581"/>
            </a:xfrm>
            <a:custGeom>
              <a:avLst/>
              <a:gdLst/>
              <a:ahLst/>
              <a:cxnLst/>
              <a:rect l="l" t="t" r="r" b="b"/>
              <a:pathLst>
                <a:path w="143" h="75" extrusionOk="0">
                  <a:moveTo>
                    <a:pt x="72" y="0"/>
                  </a:moveTo>
                  <a:cubicBezTo>
                    <a:pt x="64" y="0"/>
                    <a:pt x="56" y="4"/>
                    <a:pt x="53" y="23"/>
                  </a:cubicBezTo>
                  <a:cubicBezTo>
                    <a:pt x="45" y="42"/>
                    <a:pt x="1" y="60"/>
                    <a:pt x="53" y="75"/>
                  </a:cubicBezTo>
                  <a:cubicBezTo>
                    <a:pt x="61" y="71"/>
                    <a:pt x="68" y="71"/>
                    <a:pt x="79" y="71"/>
                  </a:cubicBezTo>
                  <a:lnTo>
                    <a:pt x="113" y="71"/>
                  </a:lnTo>
                  <a:cubicBezTo>
                    <a:pt x="120" y="71"/>
                    <a:pt x="128" y="71"/>
                    <a:pt x="135" y="68"/>
                  </a:cubicBezTo>
                  <a:cubicBezTo>
                    <a:pt x="142" y="38"/>
                    <a:pt x="113" y="30"/>
                    <a:pt x="98" y="16"/>
                  </a:cubicBezTo>
                  <a:cubicBezTo>
                    <a:pt x="87" y="8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2" name="Google Shape;43372;p28"/>
            <p:cNvSpPr/>
            <p:nvPr/>
          </p:nvSpPr>
          <p:spPr>
            <a:xfrm>
              <a:off x="-5024872" y="10972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22" y="1"/>
                  </a:moveTo>
                  <a:cubicBezTo>
                    <a:pt x="0" y="42"/>
                    <a:pt x="26" y="60"/>
                    <a:pt x="56" y="72"/>
                  </a:cubicBezTo>
                  <a:lnTo>
                    <a:pt x="59" y="75"/>
                  </a:lnTo>
                  <a:cubicBezTo>
                    <a:pt x="63" y="56"/>
                    <a:pt x="63" y="42"/>
                    <a:pt x="74" y="27"/>
                  </a:cubicBezTo>
                  <a:lnTo>
                    <a:pt x="71" y="27"/>
                  </a:lnTo>
                  <a:cubicBezTo>
                    <a:pt x="59" y="27"/>
                    <a:pt x="52" y="23"/>
                    <a:pt x="48" y="15"/>
                  </a:cubicBezTo>
                  <a:cubicBezTo>
                    <a:pt x="40" y="8"/>
                    <a:pt x="33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3" name="Google Shape;43373;p28"/>
            <p:cNvSpPr/>
            <p:nvPr/>
          </p:nvSpPr>
          <p:spPr>
            <a:xfrm>
              <a:off x="-4945320" y="-37723"/>
              <a:ext cx="2961" cy="3104"/>
            </a:xfrm>
            <a:custGeom>
              <a:avLst/>
              <a:gdLst/>
              <a:ahLst/>
              <a:cxnLst/>
              <a:rect l="l" t="t" r="r" b="b"/>
              <a:pathLst>
                <a:path w="62" h="65" extrusionOk="0">
                  <a:moveTo>
                    <a:pt x="1" y="1"/>
                  </a:moveTo>
                  <a:cubicBezTo>
                    <a:pt x="20" y="16"/>
                    <a:pt x="1" y="64"/>
                    <a:pt x="31" y="64"/>
                  </a:cubicBezTo>
                  <a:cubicBezTo>
                    <a:pt x="39" y="64"/>
                    <a:pt x="46" y="61"/>
                    <a:pt x="61" y="57"/>
                  </a:cubicBezTo>
                  <a:cubicBezTo>
                    <a:pt x="57" y="27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4" name="Google Shape;43374;p28"/>
            <p:cNvSpPr/>
            <p:nvPr/>
          </p:nvSpPr>
          <p:spPr>
            <a:xfrm>
              <a:off x="-5029551" y="115268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60" y="1"/>
                  </a:moveTo>
                  <a:lnTo>
                    <a:pt x="60" y="4"/>
                  </a:lnTo>
                  <a:cubicBezTo>
                    <a:pt x="49" y="30"/>
                    <a:pt x="0" y="56"/>
                    <a:pt x="57" y="90"/>
                  </a:cubicBezTo>
                  <a:cubicBezTo>
                    <a:pt x="60" y="61"/>
                    <a:pt x="57" y="34"/>
                    <a:pt x="71" y="11"/>
                  </a:cubicBezTo>
                  <a:cubicBezTo>
                    <a:pt x="68" y="8"/>
                    <a:pt x="68" y="4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5" name="Google Shape;43375;p28"/>
            <p:cNvSpPr/>
            <p:nvPr/>
          </p:nvSpPr>
          <p:spPr>
            <a:xfrm>
              <a:off x="-5030649" y="113836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27" y="1"/>
                  </a:moveTo>
                  <a:cubicBezTo>
                    <a:pt x="23" y="1"/>
                    <a:pt x="16" y="5"/>
                    <a:pt x="12" y="8"/>
                  </a:cubicBezTo>
                  <a:cubicBezTo>
                    <a:pt x="1" y="19"/>
                    <a:pt x="12" y="31"/>
                    <a:pt x="20" y="38"/>
                  </a:cubicBezTo>
                  <a:cubicBezTo>
                    <a:pt x="27" y="41"/>
                    <a:pt x="31" y="46"/>
                    <a:pt x="38" y="46"/>
                  </a:cubicBezTo>
                  <a:cubicBezTo>
                    <a:pt x="42" y="46"/>
                    <a:pt x="46" y="46"/>
                    <a:pt x="46" y="41"/>
                  </a:cubicBezTo>
                  <a:cubicBezTo>
                    <a:pt x="61" y="31"/>
                    <a:pt x="49" y="15"/>
                    <a:pt x="38" y="5"/>
                  </a:cubicBezTo>
                  <a:cubicBezTo>
                    <a:pt x="38" y="1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6" name="Google Shape;43376;p28"/>
            <p:cNvSpPr/>
            <p:nvPr/>
          </p:nvSpPr>
          <p:spPr>
            <a:xfrm>
              <a:off x="-5027402" y="114218"/>
              <a:ext cx="3390" cy="2531"/>
            </a:xfrm>
            <a:custGeom>
              <a:avLst/>
              <a:gdLst/>
              <a:ahLst/>
              <a:cxnLst/>
              <a:rect l="l" t="t" r="r" b="b"/>
              <a:pathLst>
                <a:path w="71" h="53" extrusionOk="0">
                  <a:moveTo>
                    <a:pt x="12" y="0"/>
                  </a:moveTo>
                  <a:cubicBezTo>
                    <a:pt x="4" y="0"/>
                    <a:pt x="0" y="4"/>
                    <a:pt x="15" y="19"/>
                  </a:cubicBezTo>
                  <a:lnTo>
                    <a:pt x="15" y="23"/>
                  </a:lnTo>
                  <a:cubicBezTo>
                    <a:pt x="23" y="26"/>
                    <a:pt x="23" y="30"/>
                    <a:pt x="26" y="33"/>
                  </a:cubicBezTo>
                  <a:cubicBezTo>
                    <a:pt x="38" y="41"/>
                    <a:pt x="45" y="45"/>
                    <a:pt x="53" y="52"/>
                  </a:cubicBezTo>
                  <a:cubicBezTo>
                    <a:pt x="71" y="26"/>
                    <a:pt x="57" y="11"/>
                    <a:pt x="38" y="0"/>
                  </a:cubicBezTo>
                  <a:cubicBezTo>
                    <a:pt x="34" y="4"/>
                    <a:pt x="34" y="4"/>
                    <a:pt x="31" y="4"/>
                  </a:cubicBezTo>
                  <a:lnTo>
                    <a:pt x="19" y="4"/>
                  </a:lnTo>
                  <a:cubicBezTo>
                    <a:pt x="15" y="0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7" name="Google Shape;43377;p28"/>
            <p:cNvSpPr/>
            <p:nvPr/>
          </p:nvSpPr>
          <p:spPr>
            <a:xfrm>
              <a:off x="-5057771" y="-108059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42" y="1"/>
                  </a:moveTo>
                  <a:cubicBezTo>
                    <a:pt x="31" y="9"/>
                    <a:pt x="16" y="19"/>
                    <a:pt x="1" y="28"/>
                  </a:cubicBezTo>
                  <a:cubicBezTo>
                    <a:pt x="1" y="54"/>
                    <a:pt x="23" y="64"/>
                    <a:pt x="42" y="76"/>
                  </a:cubicBezTo>
                  <a:cubicBezTo>
                    <a:pt x="39" y="54"/>
                    <a:pt x="65" y="28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8" name="Google Shape;43378;p28"/>
            <p:cNvSpPr/>
            <p:nvPr/>
          </p:nvSpPr>
          <p:spPr>
            <a:xfrm>
              <a:off x="-4869589" y="144205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41" y="0"/>
                  </a:moveTo>
                  <a:cubicBezTo>
                    <a:pt x="26" y="11"/>
                    <a:pt x="0" y="11"/>
                    <a:pt x="0" y="33"/>
                  </a:cubicBezTo>
                  <a:cubicBezTo>
                    <a:pt x="0" y="60"/>
                    <a:pt x="33" y="49"/>
                    <a:pt x="45" y="64"/>
                  </a:cubicBezTo>
                  <a:lnTo>
                    <a:pt x="49" y="64"/>
                  </a:lnTo>
                  <a:cubicBezTo>
                    <a:pt x="75" y="41"/>
                    <a:pt x="67" y="19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9" name="Google Shape;43379;p28"/>
            <p:cNvSpPr/>
            <p:nvPr/>
          </p:nvSpPr>
          <p:spPr>
            <a:xfrm>
              <a:off x="-4875844" y="141722"/>
              <a:ext cx="3915" cy="3915"/>
            </a:xfrm>
            <a:custGeom>
              <a:avLst/>
              <a:gdLst/>
              <a:ahLst/>
              <a:cxnLst/>
              <a:rect l="l" t="t" r="r" b="b"/>
              <a:pathLst>
                <a:path w="82" h="82" extrusionOk="0">
                  <a:moveTo>
                    <a:pt x="56" y="0"/>
                  </a:moveTo>
                  <a:cubicBezTo>
                    <a:pt x="37" y="22"/>
                    <a:pt x="0" y="33"/>
                    <a:pt x="19" y="82"/>
                  </a:cubicBezTo>
                  <a:cubicBezTo>
                    <a:pt x="33" y="56"/>
                    <a:pt x="52" y="40"/>
                    <a:pt x="78" y="40"/>
                  </a:cubicBezTo>
                  <a:lnTo>
                    <a:pt x="82" y="40"/>
                  </a:lnTo>
                  <a:cubicBezTo>
                    <a:pt x="75" y="26"/>
                    <a:pt x="71" y="11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0" name="Google Shape;43380;p28"/>
            <p:cNvSpPr/>
            <p:nvPr/>
          </p:nvSpPr>
          <p:spPr>
            <a:xfrm>
              <a:off x="-5035806" y="251260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34" y="1"/>
                  </a:moveTo>
                  <a:cubicBezTo>
                    <a:pt x="15" y="27"/>
                    <a:pt x="31" y="68"/>
                    <a:pt x="0" y="87"/>
                  </a:cubicBezTo>
                  <a:cubicBezTo>
                    <a:pt x="19" y="117"/>
                    <a:pt x="34" y="132"/>
                    <a:pt x="57" y="132"/>
                  </a:cubicBezTo>
                  <a:cubicBezTo>
                    <a:pt x="72" y="132"/>
                    <a:pt x="90" y="120"/>
                    <a:pt x="109" y="94"/>
                  </a:cubicBezTo>
                  <a:cubicBezTo>
                    <a:pt x="53" y="94"/>
                    <a:pt x="76" y="23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1" name="Google Shape;43381;p28"/>
            <p:cNvSpPr/>
            <p:nvPr/>
          </p:nvSpPr>
          <p:spPr>
            <a:xfrm>
              <a:off x="-4979223" y="126298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53" y="1"/>
                  </a:moveTo>
                  <a:cubicBezTo>
                    <a:pt x="23" y="1"/>
                    <a:pt x="31" y="49"/>
                    <a:pt x="0" y="54"/>
                  </a:cubicBezTo>
                  <a:cubicBezTo>
                    <a:pt x="23" y="68"/>
                    <a:pt x="42" y="72"/>
                    <a:pt x="53" y="72"/>
                  </a:cubicBezTo>
                  <a:cubicBezTo>
                    <a:pt x="71" y="72"/>
                    <a:pt x="79" y="58"/>
                    <a:pt x="79" y="23"/>
                  </a:cubicBezTo>
                  <a:cubicBezTo>
                    <a:pt x="76" y="16"/>
                    <a:pt x="68" y="9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2" name="Google Shape;43382;p28"/>
            <p:cNvSpPr/>
            <p:nvPr/>
          </p:nvSpPr>
          <p:spPr>
            <a:xfrm>
              <a:off x="-4979748" y="124914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5" y="0"/>
                  </a:moveTo>
                  <a:cubicBezTo>
                    <a:pt x="42" y="0"/>
                    <a:pt x="37" y="0"/>
                    <a:pt x="34" y="4"/>
                  </a:cubicBezTo>
                  <a:cubicBezTo>
                    <a:pt x="42" y="26"/>
                    <a:pt x="34" y="42"/>
                    <a:pt x="8" y="42"/>
                  </a:cubicBezTo>
                  <a:lnTo>
                    <a:pt x="4" y="42"/>
                  </a:lnTo>
                  <a:cubicBezTo>
                    <a:pt x="1" y="56"/>
                    <a:pt x="1" y="71"/>
                    <a:pt x="11" y="83"/>
                  </a:cubicBezTo>
                  <a:cubicBezTo>
                    <a:pt x="42" y="78"/>
                    <a:pt x="34" y="30"/>
                    <a:pt x="64" y="30"/>
                  </a:cubicBezTo>
                  <a:lnTo>
                    <a:pt x="71" y="30"/>
                  </a:lnTo>
                  <a:cubicBezTo>
                    <a:pt x="79" y="23"/>
                    <a:pt x="82" y="16"/>
                    <a:pt x="90" y="8"/>
                  </a:cubicBezTo>
                  <a:cubicBezTo>
                    <a:pt x="75" y="8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3" name="Google Shape;43383;p28"/>
            <p:cNvSpPr/>
            <p:nvPr/>
          </p:nvSpPr>
          <p:spPr>
            <a:xfrm>
              <a:off x="-4949761" y="-44885"/>
              <a:ext cx="5730" cy="3104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79" y="1"/>
                  </a:moveTo>
                  <a:cubicBezTo>
                    <a:pt x="64" y="1"/>
                    <a:pt x="49" y="5"/>
                    <a:pt x="30" y="13"/>
                  </a:cubicBezTo>
                  <a:cubicBezTo>
                    <a:pt x="19" y="20"/>
                    <a:pt x="1" y="23"/>
                    <a:pt x="11" y="46"/>
                  </a:cubicBezTo>
                  <a:cubicBezTo>
                    <a:pt x="15" y="54"/>
                    <a:pt x="27" y="65"/>
                    <a:pt x="30" y="65"/>
                  </a:cubicBezTo>
                  <a:cubicBezTo>
                    <a:pt x="53" y="28"/>
                    <a:pt x="105" y="65"/>
                    <a:pt x="120" y="23"/>
                  </a:cubicBezTo>
                  <a:cubicBezTo>
                    <a:pt x="109" y="5"/>
                    <a:pt x="9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4" name="Google Shape;43384;p28"/>
            <p:cNvSpPr/>
            <p:nvPr/>
          </p:nvSpPr>
          <p:spPr>
            <a:xfrm>
              <a:off x="-5425446" y="-103188"/>
              <a:ext cx="4345" cy="5873"/>
            </a:xfrm>
            <a:custGeom>
              <a:avLst/>
              <a:gdLst/>
              <a:ahLst/>
              <a:cxnLst/>
              <a:rect l="l" t="t" r="r" b="b"/>
              <a:pathLst>
                <a:path w="91" h="12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64"/>
                    <a:pt x="53" y="93"/>
                    <a:pt x="90" y="123"/>
                  </a:cubicBezTo>
                  <a:cubicBezTo>
                    <a:pt x="79" y="78"/>
                    <a:pt x="82" y="26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5" name="Google Shape;43385;p28"/>
            <p:cNvSpPr/>
            <p:nvPr/>
          </p:nvSpPr>
          <p:spPr>
            <a:xfrm>
              <a:off x="-5262858" y="284637"/>
              <a:ext cx="3629" cy="4154"/>
            </a:xfrm>
            <a:custGeom>
              <a:avLst/>
              <a:gdLst/>
              <a:ahLst/>
              <a:cxnLst/>
              <a:rect l="l" t="t" r="r" b="b"/>
              <a:pathLst>
                <a:path w="76" h="87" extrusionOk="0">
                  <a:moveTo>
                    <a:pt x="34" y="1"/>
                  </a:moveTo>
                  <a:lnTo>
                    <a:pt x="34" y="1"/>
                  </a:lnTo>
                  <a:cubicBezTo>
                    <a:pt x="38" y="35"/>
                    <a:pt x="8" y="46"/>
                    <a:pt x="0" y="72"/>
                  </a:cubicBezTo>
                  <a:cubicBezTo>
                    <a:pt x="12" y="83"/>
                    <a:pt x="23" y="87"/>
                    <a:pt x="31" y="87"/>
                  </a:cubicBezTo>
                  <a:cubicBezTo>
                    <a:pt x="45" y="87"/>
                    <a:pt x="53" y="80"/>
                    <a:pt x="64" y="65"/>
                  </a:cubicBezTo>
                  <a:cubicBezTo>
                    <a:pt x="68" y="53"/>
                    <a:pt x="68" y="42"/>
                    <a:pt x="72" y="30"/>
                  </a:cubicBezTo>
                  <a:cubicBezTo>
                    <a:pt x="76" y="1"/>
                    <a:pt x="50" y="8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6" name="Google Shape;43386;p28"/>
            <p:cNvSpPr/>
            <p:nvPr/>
          </p:nvSpPr>
          <p:spPr>
            <a:xfrm>
              <a:off x="-5266057" y="290367"/>
              <a:ext cx="3820" cy="4297"/>
            </a:xfrm>
            <a:custGeom>
              <a:avLst/>
              <a:gdLst/>
              <a:ahLst/>
              <a:cxnLst/>
              <a:rect l="l" t="t" r="r" b="b"/>
              <a:pathLst>
                <a:path w="80" h="90" extrusionOk="0">
                  <a:moveTo>
                    <a:pt x="8" y="0"/>
                  </a:moveTo>
                  <a:cubicBezTo>
                    <a:pt x="5" y="5"/>
                    <a:pt x="5" y="8"/>
                    <a:pt x="0" y="8"/>
                  </a:cubicBezTo>
                  <a:cubicBezTo>
                    <a:pt x="19" y="31"/>
                    <a:pt x="19" y="60"/>
                    <a:pt x="15" y="86"/>
                  </a:cubicBezTo>
                  <a:cubicBezTo>
                    <a:pt x="23" y="90"/>
                    <a:pt x="31" y="90"/>
                    <a:pt x="34" y="90"/>
                  </a:cubicBezTo>
                  <a:cubicBezTo>
                    <a:pt x="53" y="90"/>
                    <a:pt x="67" y="76"/>
                    <a:pt x="79" y="60"/>
                  </a:cubicBezTo>
                  <a:cubicBezTo>
                    <a:pt x="72" y="50"/>
                    <a:pt x="60" y="41"/>
                    <a:pt x="64" y="27"/>
                  </a:cubicBezTo>
                  <a:cubicBezTo>
                    <a:pt x="41" y="27"/>
                    <a:pt x="23" y="1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7" name="Google Shape;43387;p28"/>
            <p:cNvSpPr/>
            <p:nvPr/>
          </p:nvSpPr>
          <p:spPr>
            <a:xfrm>
              <a:off x="-5203218" y="236267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41" y="1"/>
                  </a:moveTo>
                  <a:cubicBezTo>
                    <a:pt x="38" y="1"/>
                    <a:pt x="34" y="5"/>
                    <a:pt x="30" y="5"/>
                  </a:cubicBezTo>
                  <a:cubicBezTo>
                    <a:pt x="19" y="12"/>
                    <a:pt x="0" y="16"/>
                    <a:pt x="4" y="34"/>
                  </a:cubicBezTo>
                  <a:cubicBezTo>
                    <a:pt x="7" y="39"/>
                    <a:pt x="12" y="42"/>
                    <a:pt x="15" y="42"/>
                  </a:cubicBezTo>
                  <a:cubicBezTo>
                    <a:pt x="15" y="42"/>
                    <a:pt x="19" y="42"/>
                    <a:pt x="23" y="39"/>
                  </a:cubicBezTo>
                  <a:lnTo>
                    <a:pt x="34" y="39"/>
                  </a:lnTo>
                  <a:cubicBezTo>
                    <a:pt x="52" y="39"/>
                    <a:pt x="57" y="53"/>
                    <a:pt x="64" y="68"/>
                  </a:cubicBezTo>
                  <a:cubicBezTo>
                    <a:pt x="75" y="91"/>
                    <a:pt x="86" y="113"/>
                    <a:pt x="109" y="128"/>
                  </a:cubicBezTo>
                  <a:cubicBezTo>
                    <a:pt x="112" y="132"/>
                    <a:pt x="116" y="136"/>
                    <a:pt x="120" y="139"/>
                  </a:cubicBezTo>
                  <a:cubicBezTo>
                    <a:pt x="138" y="154"/>
                    <a:pt x="157" y="169"/>
                    <a:pt x="176" y="184"/>
                  </a:cubicBezTo>
                  <a:lnTo>
                    <a:pt x="180" y="184"/>
                  </a:lnTo>
                  <a:cubicBezTo>
                    <a:pt x="183" y="162"/>
                    <a:pt x="183" y="143"/>
                    <a:pt x="172" y="124"/>
                  </a:cubicBezTo>
                  <a:cubicBezTo>
                    <a:pt x="154" y="91"/>
                    <a:pt x="135" y="61"/>
                    <a:pt x="138" y="23"/>
                  </a:cubicBezTo>
                  <a:lnTo>
                    <a:pt x="138" y="16"/>
                  </a:lnTo>
                  <a:cubicBezTo>
                    <a:pt x="135" y="20"/>
                    <a:pt x="131" y="23"/>
                    <a:pt x="131" y="27"/>
                  </a:cubicBezTo>
                  <a:cubicBezTo>
                    <a:pt x="109" y="39"/>
                    <a:pt x="97" y="46"/>
                    <a:pt x="86" y="46"/>
                  </a:cubicBezTo>
                  <a:cubicBezTo>
                    <a:pt x="71" y="46"/>
                    <a:pt x="64" y="34"/>
                    <a:pt x="49" y="5"/>
                  </a:cubicBezTo>
                  <a:cubicBezTo>
                    <a:pt x="49" y="5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8" name="Google Shape;43388;p28"/>
            <p:cNvSpPr/>
            <p:nvPr/>
          </p:nvSpPr>
          <p:spPr>
            <a:xfrm>
              <a:off x="-5199828" y="242904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49" y="0"/>
                  </a:moveTo>
                  <a:cubicBezTo>
                    <a:pt x="41" y="19"/>
                    <a:pt x="0" y="19"/>
                    <a:pt x="12" y="38"/>
                  </a:cubicBezTo>
                  <a:cubicBezTo>
                    <a:pt x="31" y="71"/>
                    <a:pt x="8" y="116"/>
                    <a:pt x="41" y="142"/>
                  </a:cubicBezTo>
                  <a:cubicBezTo>
                    <a:pt x="45" y="146"/>
                    <a:pt x="57" y="146"/>
                    <a:pt x="64" y="150"/>
                  </a:cubicBezTo>
                  <a:cubicBezTo>
                    <a:pt x="64" y="150"/>
                    <a:pt x="64" y="146"/>
                    <a:pt x="67" y="146"/>
                  </a:cubicBezTo>
                  <a:cubicBezTo>
                    <a:pt x="101" y="131"/>
                    <a:pt x="98" y="97"/>
                    <a:pt x="109" y="67"/>
                  </a:cubicBezTo>
                  <a:lnTo>
                    <a:pt x="109" y="49"/>
                  </a:lnTo>
                  <a:lnTo>
                    <a:pt x="105" y="45"/>
                  </a:lnTo>
                  <a:cubicBezTo>
                    <a:pt x="86" y="30"/>
                    <a:pt x="67" y="15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9" name="Google Shape;43389;p28"/>
            <p:cNvSpPr/>
            <p:nvPr/>
          </p:nvSpPr>
          <p:spPr>
            <a:xfrm>
              <a:off x="-5202167" y="238081"/>
              <a:ext cx="4154" cy="5396"/>
            </a:xfrm>
            <a:custGeom>
              <a:avLst/>
              <a:gdLst/>
              <a:ahLst/>
              <a:cxnLst/>
              <a:rect l="l" t="t" r="r" b="b"/>
              <a:pathLst>
                <a:path w="87" h="113" extrusionOk="0">
                  <a:moveTo>
                    <a:pt x="1" y="1"/>
                  </a:moveTo>
                  <a:cubicBezTo>
                    <a:pt x="30" y="23"/>
                    <a:pt x="8" y="53"/>
                    <a:pt x="19" y="79"/>
                  </a:cubicBezTo>
                  <a:cubicBezTo>
                    <a:pt x="23" y="105"/>
                    <a:pt x="30" y="113"/>
                    <a:pt x="42" y="113"/>
                  </a:cubicBezTo>
                  <a:cubicBezTo>
                    <a:pt x="53" y="113"/>
                    <a:pt x="71" y="98"/>
                    <a:pt x="87" y="90"/>
                  </a:cubicBezTo>
                  <a:cubicBezTo>
                    <a:pt x="64" y="75"/>
                    <a:pt x="53" y="53"/>
                    <a:pt x="42" y="30"/>
                  </a:cubicBezTo>
                  <a:cubicBezTo>
                    <a:pt x="35" y="15"/>
                    <a:pt x="30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0" name="Google Shape;43390;p28"/>
            <p:cNvSpPr/>
            <p:nvPr/>
          </p:nvSpPr>
          <p:spPr>
            <a:xfrm>
              <a:off x="-5287497" y="97792"/>
              <a:ext cx="2913" cy="4345"/>
            </a:xfrm>
            <a:custGeom>
              <a:avLst/>
              <a:gdLst/>
              <a:ahLst/>
              <a:cxnLst/>
              <a:rect l="l" t="t" r="r" b="b"/>
              <a:pathLst>
                <a:path w="61" h="91" extrusionOk="0">
                  <a:moveTo>
                    <a:pt x="42" y="0"/>
                  </a:moveTo>
                  <a:cubicBezTo>
                    <a:pt x="12" y="15"/>
                    <a:pt x="16" y="49"/>
                    <a:pt x="1" y="71"/>
                  </a:cubicBezTo>
                  <a:cubicBezTo>
                    <a:pt x="5" y="75"/>
                    <a:pt x="9" y="75"/>
                    <a:pt x="12" y="82"/>
                  </a:cubicBezTo>
                  <a:cubicBezTo>
                    <a:pt x="16" y="82"/>
                    <a:pt x="19" y="86"/>
                    <a:pt x="23" y="90"/>
                  </a:cubicBezTo>
                  <a:cubicBezTo>
                    <a:pt x="38" y="82"/>
                    <a:pt x="27" y="53"/>
                    <a:pt x="53" y="53"/>
                  </a:cubicBezTo>
                  <a:cubicBezTo>
                    <a:pt x="57" y="49"/>
                    <a:pt x="61" y="45"/>
                    <a:pt x="61" y="41"/>
                  </a:cubicBezTo>
                  <a:cubicBezTo>
                    <a:pt x="57" y="41"/>
                    <a:pt x="57" y="37"/>
                    <a:pt x="53" y="34"/>
                  </a:cubicBezTo>
                  <a:cubicBezTo>
                    <a:pt x="45" y="27"/>
                    <a:pt x="50" y="11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1" name="Google Shape;43391;p28"/>
            <p:cNvSpPr/>
            <p:nvPr/>
          </p:nvSpPr>
          <p:spPr>
            <a:xfrm>
              <a:off x="-5364374" y="140623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40" y="1"/>
                  </a:moveTo>
                  <a:cubicBezTo>
                    <a:pt x="26" y="1"/>
                    <a:pt x="30" y="15"/>
                    <a:pt x="26" y="23"/>
                  </a:cubicBezTo>
                  <a:cubicBezTo>
                    <a:pt x="49" y="56"/>
                    <a:pt x="11" y="63"/>
                    <a:pt x="0" y="79"/>
                  </a:cubicBezTo>
                  <a:cubicBezTo>
                    <a:pt x="4" y="90"/>
                    <a:pt x="7" y="101"/>
                    <a:pt x="11" y="113"/>
                  </a:cubicBezTo>
                  <a:cubicBezTo>
                    <a:pt x="56" y="113"/>
                    <a:pt x="78" y="68"/>
                    <a:pt x="116" y="56"/>
                  </a:cubicBezTo>
                  <a:cubicBezTo>
                    <a:pt x="119" y="49"/>
                    <a:pt x="127" y="41"/>
                    <a:pt x="130" y="34"/>
                  </a:cubicBezTo>
                  <a:cubicBezTo>
                    <a:pt x="127" y="23"/>
                    <a:pt x="123" y="11"/>
                    <a:pt x="119" y="4"/>
                  </a:cubicBezTo>
                  <a:cubicBezTo>
                    <a:pt x="93" y="1"/>
                    <a:pt x="71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2" name="Google Shape;43392;p28"/>
            <p:cNvSpPr/>
            <p:nvPr/>
          </p:nvSpPr>
          <p:spPr>
            <a:xfrm>
              <a:off x="-5359742" y="141483"/>
              <a:ext cx="6255" cy="4870"/>
            </a:xfrm>
            <a:custGeom>
              <a:avLst/>
              <a:gdLst/>
              <a:ahLst/>
              <a:cxnLst/>
              <a:rect l="l" t="t" r="r" b="b"/>
              <a:pathLst>
                <a:path w="131" h="102" extrusionOk="0">
                  <a:moveTo>
                    <a:pt x="60" y="1"/>
                  </a:moveTo>
                  <a:cubicBezTo>
                    <a:pt x="52" y="1"/>
                    <a:pt x="41" y="5"/>
                    <a:pt x="33" y="16"/>
                  </a:cubicBezTo>
                  <a:cubicBezTo>
                    <a:pt x="30" y="23"/>
                    <a:pt x="22" y="31"/>
                    <a:pt x="19" y="38"/>
                  </a:cubicBezTo>
                  <a:cubicBezTo>
                    <a:pt x="0" y="61"/>
                    <a:pt x="7" y="90"/>
                    <a:pt x="26" y="98"/>
                  </a:cubicBezTo>
                  <a:cubicBezTo>
                    <a:pt x="38" y="102"/>
                    <a:pt x="45" y="102"/>
                    <a:pt x="52" y="102"/>
                  </a:cubicBezTo>
                  <a:cubicBezTo>
                    <a:pt x="78" y="102"/>
                    <a:pt x="105" y="87"/>
                    <a:pt x="131" y="72"/>
                  </a:cubicBezTo>
                  <a:cubicBezTo>
                    <a:pt x="119" y="45"/>
                    <a:pt x="74" y="45"/>
                    <a:pt x="78" y="12"/>
                  </a:cubicBezTo>
                  <a:cubicBezTo>
                    <a:pt x="71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3" name="Google Shape;43393;p28"/>
            <p:cNvSpPr/>
            <p:nvPr/>
          </p:nvSpPr>
          <p:spPr>
            <a:xfrm>
              <a:off x="-5195005" y="241280"/>
              <a:ext cx="5587" cy="5921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52" y="1"/>
                  </a:moveTo>
                  <a:cubicBezTo>
                    <a:pt x="37" y="8"/>
                    <a:pt x="19" y="12"/>
                    <a:pt x="0" y="19"/>
                  </a:cubicBezTo>
                  <a:cubicBezTo>
                    <a:pt x="11" y="38"/>
                    <a:pt x="11" y="57"/>
                    <a:pt x="8" y="79"/>
                  </a:cubicBezTo>
                  <a:lnTo>
                    <a:pt x="8" y="83"/>
                  </a:lnTo>
                  <a:lnTo>
                    <a:pt x="8" y="101"/>
                  </a:lnTo>
                  <a:cubicBezTo>
                    <a:pt x="23" y="120"/>
                    <a:pt x="26" y="124"/>
                    <a:pt x="34" y="124"/>
                  </a:cubicBezTo>
                  <a:lnTo>
                    <a:pt x="42" y="124"/>
                  </a:lnTo>
                  <a:cubicBezTo>
                    <a:pt x="71" y="113"/>
                    <a:pt x="82" y="79"/>
                    <a:pt x="105" y="60"/>
                  </a:cubicBezTo>
                  <a:cubicBezTo>
                    <a:pt x="105" y="41"/>
                    <a:pt x="116" y="23"/>
                    <a:pt x="109" y="5"/>
                  </a:cubicBezTo>
                  <a:lnTo>
                    <a:pt x="109" y="5"/>
                  </a:lnTo>
                  <a:cubicBezTo>
                    <a:pt x="101" y="12"/>
                    <a:pt x="90" y="12"/>
                    <a:pt x="82" y="12"/>
                  </a:cubicBezTo>
                  <a:cubicBezTo>
                    <a:pt x="71" y="12"/>
                    <a:pt x="64" y="8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4" name="Google Shape;43394;p28"/>
            <p:cNvSpPr/>
            <p:nvPr/>
          </p:nvSpPr>
          <p:spPr>
            <a:xfrm>
              <a:off x="-5193429" y="2396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1" y="1"/>
                    <a:pt x="16" y="20"/>
                    <a:pt x="19" y="35"/>
                  </a:cubicBezTo>
                  <a:cubicBezTo>
                    <a:pt x="31" y="42"/>
                    <a:pt x="38" y="46"/>
                    <a:pt x="49" y="46"/>
                  </a:cubicBezTo>
                  <a:cubicBezTo>
                    <a:pt x="57" y="46"/>
                    <a:pt x="68" y="46"/>
                    <a:pt x="76" y="39"/>
                  </a:cubicBezTo>
                  <a:cubicBezTo>
                    <a:pt x="80" y="27"/>
                    <a:pt x="80" y="16"/>
                    <a:pt x="83" y="4"/>
                  </a:cubicBezTo>
                  <a:cubicBezTo>
                    <a:pt x="68" y="4"/>
                    <a:pt x="54" y="4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5" name="Google Shape;43395;p28"/>
            <p:cNvSpPr/>
            <p:nvPr/>
          </p:nvSpPr>
          <p:spPr>
            <a:xfrm>
              <a:off x="-5048126" y="-30369"/>
              <a:ext cx="4871" cy="2913"/>
            </a:xfrm>
            <a:custGeom>
              <a:avLst/>
              <a:gdLst/>
              <a:ahLst/>
              <a:cxnLst/>
              <a:rect l="l" t="t" r="r" b="b"/>
              <a:pathLst>
                <a:path w="102" h="61" extrusionOk="0">
                  <a:moveTo>
                    <a:pt x="56" y="0"/>
                  </a:moveTo>
                  <a:cubicBezTo>
                    <a:pt x="34" y="0"/>
                    <a:pt x="20" y="26"/>
                    <a:pt x="1" y="33"/>
                  </a:cubicBezTo>
                  <a:cubicBezTo>
                    <a:pt x="4" y="41"/>
                    <a:pt x="12" y="41"/>
                    <a:pt x="20" y="41"/>
                  </a:cubicBezTo>
                  <a:lnTo>
                    <a:pt x="30" y="41"/>
                  </a:lnTo>
                  <a:cubicBezTo>
                    <a:pt x="34" y="41"/>
                    <a:pt x="42" y="38"/>
                    <a:pt x="46" y="38"/>
                  </a:cubicBezTo>
                  <a:cubicBezTo>
                    <a:pt x="53" y="38"/>
                    <a:pt x="64" y="41"/>
                    <a:pt x="68" y="60"/>
                  </a:cubicBezTo>
                  <a:lnTo>
                    <a:pt x="72" y="60"/>
                  </a:lnTo>
                  <a:cubicBezTo>
                    <a:pt x="75" y="60"/>
                    <a:pt x="90" y="49"/>
                    <a:pt x="94" y="38"/>
                  </a:cubicBezTo>
                  <a:cubicBezTo>
                    <a:pt x="101" y="23"/>
                    <a:pt x="94" y="19"/>
                    <a:pt x="83" y="11"/>
                  </a:cubicBezTo>
                  <a:cubicBezTo>
                    <a:pt x="72" y="4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6" name="Google Shape;43396;p28"/>
            <p:cNvSpPr/>
            <p:nvPr/>
          </p:nvSpPr>
          <p:spPr>
            <a:xfrm>
              <a:off x="-5063454" y="63125"/>
              <a:ext cx="3772" cy="5587"/>
            </a:xfrm>
            <a:custGeom>
              <a:avLst/>
              <a:gdLst/>
              <a:ahLst/>
              <a:cxnLst/>
              <a:rect l="l" t="t" r="r" b="b"/>
              <a:pathLst>
                <a:path w="79" h="117" extrusionOk="0">
                  <a:moveTo>
                    <a:pt x="75" y="1"/>
                  </a:moveTo>
                  <a:cubicBezTo>
                    <a:pt x="37" y="23"/>
                    <a:pt x="11" y="57"/>
                    <a:pt x="1" y="98"/>
                  </a:cubicBezTo>
                  <a:cubicBezTo>
                    <a:pt x="4" y="102"/>
                    <a:pt x="8" y="116"/>
                    <a:pt x="15" y="116"/>
                  </a:cubicBezTo>
                  <a:cubicBezTo>
                    <a:pt x="19" y="116"/>
                    <a:pt x="19" y="113"/>
                    <a:pt x="23" y="102"/>
                  </a:cubicBezTo>
                  <a:cubicBezTo>
                    <a:pt x="34" y="76"/>
                    <a:pt x="53" y="57"/>
                    <a:pt x="68" y="35"/>
                  </a:cubicBezTo>
                  <a:cubicBezTo>
                    <a:pt x="71" y="31"/>
                    <a:pt x="75" y="27"/>
                    <a:pt x="79" y="23"/>
                  </a:cubicBezTo>
                  <a:cubicBezTo>
                    <a:pt x="75" y="16"/>
                    <a:pt x="75" y="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7" name="Google Shape;43397;p28"/>
            <p:cNvSpPr/>
            <p:nvPr/>
          </p:nvSpPr>
          <p:spPr>
            <a:xfrm>
              <a:off x="-5236786" y="243429"/>
              <a:ext cx="2865" cy="3056"/>
            </a:xfrm>
            <a:custGeom>
              <a:avLst/>
              <a:gdLst/>
              <a:ahLst/>
              <a:cxnLst/>
              <a:rect l="l" t="t" r="r" b="b"/>
              <a:pathLst>
                <a:path w="60" h="64" extrusionOk="0">
                  <a:moveTo>
                    <a:pt x="23" y="1"/>
                  </a:moveTo>
                  <a:cubicBezTo>
                    <a:pt x="20" y="1"/>
                    <a:pt x="15" y="8"/>
                    <a:pt x="11" y="15"/>
                  </a:cubicBezTo>
                  <a:cubicBezTo>
                    <a:pt x="1" y="41"/>
                    <a:pt x="1" y="60"/>
                    <a:pt x="34" y="64"/>
                  </a:cubicBezTo>
                  <a:lnTo>
                    <a:pt x="46" y="53"/>
                  </a:lnTo>
                  <a:cubicBezTo>
                    <a:pt x="60" y="30"/>
                    <a:pt x="53" y="15"/>
                    <a:pt x="30" y="4"/>
                  </a:cubicBezTo>
                  <a:cubicBezTo>
                    <a:pt x="30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8" name="Google Shape;43398;p28"/>
            <p:cNvSpPr/>
            <p:nvPr/>
          </p:nvSpPr>
          <p:spPr>
            <a:xfrm>
              <a:off x="-5159479" y="248968"/>
              <a:ext cx="6781" cy="4680"/>
            </a:xfrm>
            <a:custGeom>
              <a:avLst/>
              <a:gdLst/>
              <a:ahLst/>
              <a:cxnLst/>
              <a:rect l="l" t="t" r="r" b="b"/>
              <a:pathLst>
                <a:path w="142" h="98" extrusionOk="0">
                  <a:moveTo>
                    <a:pt x="26" y="1"/>
                  </a:moveTo>
                  <a:cubicBezTo>
                    <a:pt x="7" y="15"/>
                    <a:pt x="4" y="37"/>
                    <a:pt x="0" y="56"/>
                  </a:cubicBezTo>
                  <a:cubicBezTo>
                    <a:pt x="19" y="68"/>
                    <a:pt x="38" y="75"/>
                    <a:pt x="56" y="82"/>
                  </a:cubicBezTo>
                  <a:cubicBezTo>
                    <a:pt x="64" y="90"/>
                    <a:pt x="75" y="94"/>
                    <a:pt x="86" y="94"/>
                  </a:cubicBezTo>
                  <a:lnTo>
                    <a:pt x="109" y="94"/>
                  </a:lnTo>
                  <a:cubicBezTo>
                    <a:pt x="116" y="94"/>
                    <a:pt x="123" y="94"/>
                    <a:pt x="131" y="97"/>
                  </a:cubicBezTo>
                  <a:cubicBezTo>
                    <a:pt x="142" y="79"/>
                    <a:pt x="123" y="64"/>
                    <a:pt x="128" y="49"/>
                  </a:cubicBezTo>
                  <a:lnTo>
                    <a:pt x="128" y="45"/>
                  </a:lnTo>
                  <a:cubicBezTo>
                    <a:pt x="131" y="37"/>
                    <a:pt x="138" y="27"/>
                    <a:pt x="135" y="27"/>
                  </a:cubicBezTo>
                  <a:cubicBezTo>
                    <a:pt x="131" y="19"/>
                    <a:pt x="128" y="19"/>
                    <a:pt x="128" y="19"/>
                  </a:cubicBezTo>
                  <a:cubicBezTo>
                    <a:pt x="120" y="19"/>
                    <a:pt x="116" y="27"/>
                    <a:pt x="109" y="30"/>
                  </a:cubicBezTo>
                  <a:cubicBezTo>
                    <a:pt x="90" y="45"/>
                    <a:pt x="75" y="53"/>
                    <a:pt x="64" y="53"/>
                  </a:cubicBezTo>
                  <a:cubicBezTo>
                    <a:pt x="45" y="53"/>
                    <a:pt x="30" y="34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9" name="Google Shape;43399;p28"/>
            <p:cNvSpPr/>
            <p:nvPr/>
          </p:nvSpPr>
          <p:spPr>
            <a:xfrm>
              <a:off x="-5011549" y="-122479"/>
              <a:ext cx="3295" cy="1623"/>
            </a:xfrm>
            <a:custGeom>
              <a:avLst/>
              <a:gdLst/>
              <a:ahLst/>
              <a:cxnLst/>
              <a:rect l="l" t="t" r="r" b="b"/>
              <a:pathLst>
                <a:path w="69" h="34" extrusionOk="0">
                  <a:moveTo>
                    <a:pt x="23" y="0"/>
                  </a:moveTo>
                  <a:cubicBezTo>
                    <a:pt x="16" y="4"/>
                    <a:pt x="8" y="4"/>
                    <a:pt x="1" y="4"/>
                  </a:cubicBezTo>
                  <a:cubicBezTo>
                    <a:pt x="8" y="30"/>
                    <a:pt x="31" y="26"/>
                    <a:pt x="46" y="30"/>
                  </a:cubicBezTo>
                  <a:cubicBezTo>
                    <a:pt x="49" y="34"/>
                    <a:pt x="49" y="34"/>
                    <a:pt x="53" y="34"/>
                  </a:cubicBezTo>
                  <a:cubicBezTo>
                    <a:pt x="61" y="34"/>
                    <a:pt x="68" y="23"/>
                    <a:pt x="68" y="16"/>
                  </a:cubicBezTo>
                  <a:cubicBezTo>
                    <a:pt x="68" y="7"/>
                    <a:pt x="61" y="4"/>
                    <a:pt x="57" y="4"/>
                  </a:cubicBezTo>
                  <a:lnTo>
                    <a:pt x="46" y="4"/>
                  </a:lnTo>
                  <a:cubicBezTo>
                    <a:pt x="39" y="4"/>
                    <a:pt x="31" y="4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0" name="Google Shape;43400;p28"/>
            <p:cNvSpPr/>
            <p:nvPr/>
          </p:nvSpPr>
          <p:spPr>
            <a:xfrm>
              <a:off x="-5057246" y="-97506"/>
              <a:ext cx="3677" cy="5778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76" y="0"/>
                  </a:moveTo>
                  <a:lnTo>
                    <a:pt x="76" y="0"/>
                  </a:lnTo>
                  <a:cubicBezTo>
                    <a:pt x="35" y="16"/>
                    <a:pt x="9" y="45"/>
                    <a:pt x="1" y="86"/>
                  </a:cubicBezTo>
                  <a:cubicBezTo>
                    <a:pt x="12" y="98"/>
                    <a:pt x="23" y="109"/>
                    <a:pt x="31" y="116"/>
                  </a:cubicBezTo>
                  <a:cubicBezTo>
                    <a:pt x="38" y="116"/>
                    <a:pt x="50" y="121"/>
                    <a:pt x="57" y="121"/>
                  </a:cubicBezTo>
                  <a:cubicBezTo>
                    <a:pt x="64" y="121"/>
                    <a:pt x="64" y="121"/>
                    <a:pt x="57" y="109"/>
                  </a:cubicBezTo>
                  <a:cubicBezTo>
                    <a:pt x="12" y="60"/>
                    <a:pt x="42" y="34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1" name="Google Shape;43401;p28"/>
            <p:cNvSpPr/>
            <p:nvPr/>
          </p:nvSpPr>
          <p:spPr>
            <a:xfrm>
              <a:off x="-4890360" y="4058"/>
              <a:ext cx="17954" cy="12367"/>
            </a:xfrm>
            <a:custGeom>
              <a:avLst/>
              <a:gdLst/>
              <a:ahLst/>
              <a:cxnLst/>
              <a:rect l="l" t="t" r="r" b="b"/>
              <a:pathLst>
                <a:path w="376" h="259" extrusionOk="0">
                  <a:moveTo>
                    <a:pt x="349" y="1"/>
                  </a:moveTo>
                  <a:cubicBezTo>
                    <a:pt x="345" y="1"/>
                    <a:pt x="345" y="1"/>
                    <a:pt x="341" y="4"/>
                  </a:cubicBezTo>
                  <a:cubicBezTo>
                    <a:pt x="330" y="19"/>
                    <a:pt x="319" y="23"/>
                    <a:pt x="304" y="23"/>
                  </a:cubicBezTo>
                  <a:cubicBezTo>
                    <a:pt x="293" y="23"/>
                    <a:pt x="278" y="16"/>
                    <a:pt x="263" y="16"/>
                  </a:cubicBezTo>
                  <a:cubicBezTo>
                    <a:pt x="256" y="19"/>
                    <a:pt x="241" y="23"/>
                    <a:pt x="237" y="30"/>
                  </a:cubicBezTo>
                  <a:cubicBezTo>
                    <a:pt x="229" y="45"/>
                    <a:pt x="222" y="49"/>
                    <a:pt x="218" y="49"/>
                  </a:cubicBezTo>
                  <a:cubicBezTo>
                    <a:pt x="211" y="49"/>
                    <a:pt x="206" y="35"/>
                    <a:pt x="199" y="23"/>
                  </a:cubicBezTo>
                  <a:cubicBezTo>
                    <a:pt x="188" y="27"/>
                    <a:pt x="177" y="30"/>
                    <a:pt x="166" y="35"/>
                  </a:cubicBezTo>
                  <a:cubicBezTo>
                    <a:pt x="166" y="57"/>
                    <a:pt x="158" y="79"/>
                    <a:pt x="139" y="94"/>
                  </a:cubicBezTo>
                  <a:cubicBezTo>
                    <a:pt x="132" y="113"/>
                    <a:pt x="94" y="131"/>
                    <a:pt x="128" y="161"/>
                  </a:cubicBezTo>
                  <a:cubicBezTo>
                    <a:pt x="136" y="154"/>
                    <a:pt x="144" y="147"/>
                    <a:pt x="151" y="147"/>
                  </a:cubicBezTo>
                  <a:cubicBezTo>
                    <a:pt x="154" y="147"/>
                    <a:pt x="158" y="150"/>
                    <a:pt x="166" y="154"/>
                  </a:cubicBezTo>
                  <a:cubicBezTo>
                    <a:pt x="173" y="161"/>
                    <a:pt x="173" y="173"/>
                    <a:pt x="166" y="180"/>
                  </a:cubicBezTo>
                  <a:cubicBezTo>
                    <a:pt x="162" y="187"/>
                    <a:pt x="154" y="192"/>
                    <a:pt x="151" y="192"/>
                  </a:cubicBezTo>
                  <a:cubicBezTo>
                    <a:pt x="139" y="192"/>
                    <a:pt x="128" y="180"/>
                    <a:pt x="117" y="173"/>
                  </a:cubicBezTo>
                  <a:cubicBezTo>
                    <a:pt x="83" y="202"/>
                    <a:pt x="42" y="202"/>
                    <a:pt x="1" y="214"/>
                  </a:cubicBezTo>
                  <a:cubicBezTo>
                    <a:pt x="23" y="232"/>
                    <a:pt x="42" y="259"/>
                    <a:pt x="65" y="259"/>
                  </a:cubicBezTo>
                  <a:cubicBezTo>
                    <a:pt x="76" y="259"/>
                    <a:pt x="91" y="251"/>
                    <a:pt x="106" y="228"/>
                  </a:cubicBezTo>
                  <a:cubicBezTo>
                    <a:pt x="110" y="228"/>
                    <a:pt x="117" y="236"/>
                    <a:pt x="125" y="236"/>
                  </a:cubicBezTo>
                  <a:cubicBezTo>
                    <a:pt x="132" y="232"/>
                    <a:pt x="139" y="228"/>
                    <a:pt x="151" y="228"/>
                  </a:cubicBezTo>
                  <a:cubicBezTo>
                    <a:pt x="166" y="228"/>
                    <a:pt x="177" y="240"/>
                    <a:pt x="192" y="251"/>
                  </a:cubicBezTo>
                  <a:lnTo>
                    <a:pt x="214" y="251"/>
                  </a:lnTo>
                  <a:cubicBezTo>
                    <a:pt x="218" y="244"/>
                    <a:pt x="225" y="236"/>
                    <a:pt x="222" y="228"/>
                  </a:cubicBezTo>
                  <a:cubicBezTo>
                    <a:pt x="196" y="161"/>
                    <a:pt x="192" y="161"/>
                    <a:pt x="251" y="124"/>
                  </a:cubicBezTo>
                  <a:cubicBezTo>
                    <a:pt x="218" y="83"/>
                    <a:pt x="241" y="71"/>
                    <a:pt x="282" y="68"/>
                  </a:cubicBezTo>
                  <a:cubicBezTo>
                    <a:pt x="289" y="61"/>
                    <a:pt x="301" y="61"/>
                    <a:pt x="308" y="61"/>
                  </a:cubicBezTo>
                  <a:lnTo>
                    <a:pt x="341" y="61"/>
                  </a:lnTo>
                  <a:cubicBezTo>
                    <a:pt x="353" y="61"/>
                    <a:pt x="360" y="61"/>
                    <a:pt x="368" y="57"/>
                  </a:cubicBezTo>
                  <a:cubicBezTo>
                    <a:pt x="375" y="38"/>
                    <a:pt x="349" y="19"/>
                    <a:pt x="3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2" name="Google Shape;43402;p28"/>
            <p:cNvSpPr/>
            <p:nvPr/>
          </p:nvSpPr>
          <p:spPr>
            <a:xfrm>
              <a:off x="-4889118" y="6923"/>
              <a:ext cx="4011" cy="5014"/>
            </a:xfrm>
            <a:custGeom>
              <a:avLst/>
              <a:gdLst/>
              <a:ahLst/>
              <a:cxnLst/>
              <a:rect l="l" t="t" r="r" b="b"/>
              <a:pathLst>
                <a:path w="84" h="105" extrusionOk="0">
                  <a:moveTo>
                    <a:pt x="68" y="1"/>
                  </a:moveTo>
                  <a:cubicBezTo>
                    <a:pt x="61" y="1"/>
                    <a:pt x="54" y="4"/>
                    <a:pt x="46" y="8"/>
                  </a:cubicBezTo>
                  <a:cubicBezTo>
                    <a:pt x="9" y="27"/>
                    <a:pt x="9" y="64"/>
                    <a:pt x="1" y="101"/>
                  </a:cubicBezTo>
                  <a:cubicBezTo>
                    <a:pt x="16" y="101"/>
                    <a:pt x="23" y="105"/>
                    <a:pt x="31" y="105"/>
                  </a:cubicBezTo>
                  <a:cubicBezTo>
                    <a:pt x="42" y="105"/>
                    <a:pt x="46" y="98"/>
                    <a:pt x="46" y="79"/>
                  </a:cubicBezTo>
                  <a:cubicBezTo>
                    <a:pt x="54" y="56"/>
                    <a:pt x="42" y="27"/>
                    <a:pt x="80" y="27"/>
                  </a:cubicBezTo>
                  <a:cubicBezTo>
                    <a:pt x="84" y="8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3" name="Google Shape;43403;p28"/>
            <p:cNvSpPr/>
            <p:nvPr/>
          </p:nvSpPr>
          <p:spPr>
            <a:xfrm>
              <a:off x="-5162201" y="277332"/>
              <a:ext cx="14373" cy="7019"/>
            </a:xfrm>
            <a:custGeom>
              <a:avLst/>
              <a:gdLst/>
              <a:ahLst/>
              <a:cxnLst/>
              <a:rect l="l" t="t" r="r" b="b"/>
              <a:pathLst>
                <a:path w="301" h="147" extrusionOk="0">
                  <a:moveTo>
                    <a:pt x="135" y="0"/>
                  </a:moveTo>
                  <a:cubicBezTo>
                    <a:pt x="135" y="9"/>
                    <a:pt x="135" y="16"/>
                    <a:pt x="140" y="23"/>
                  </a:cubicBezTo>
                  <a:cubicBezTo>
                    <a:pt x="195" y="42"/>
                    <a:pt x="150" y="79"/>
                    <a:pt x="150" y="109"/>
                  </a:cubicBezTo>
                  <a:cubicBezTo>
                    <a:pt x="150" y="116"/>
                    <a:pt x="147" y="121"/>
                    <a:pt x="143" y="121"/>
                  </a:cubicBezTo>
                  <a:cubicBezTo>
                    <a:pt x="140" y="121"/>
                    <a:pt x="132" y="116"/>
                    <a:pt x="128" y="113"/>
                  </a:cubicBezTo>
                  <a:cubicBezTo>
                    <a:pt x="113" y="102"/>
                    <a:pt x="98" y="98"/>
                    <a:pt x="80" y="94"/>
                  </a:cubicBezTo>
                  <a:cubicBezTo>
                    <a:pt x="64" y="98"/>
                    <a:pt x="54" y="109"/>
                    <a:pt x="38" y="109"/>
                  </a:cubicBezTo>
                  <a:cubicBezTo>
                    <a:pt x="31" y="109"/>
                    <a:pt x="23" y="109"/>
                    <a:pt x="16" y="102"/>
                  </a:cubicBezTo>
                  <a:cubicBezTo>
                    <a:pt x="9" y="113"/>
                    <a:pt x="1" y="124"/>
                    <a:pt x="9" y="135"/>
                  </a:cubicBezTo>
                  <a:lnTo>
                    <a:pt x="20" y="147"/>
                  </a:lnTo>
                  <a:cubicBezTo>
                    <a:pt x="35" y="135"/>
                    <a:pt x="50" y="135"/>
                    <a:pt x="64" y="135"/>
                  </a:cubicBezTo>
                  <a:lnTo>
                    <a:pt x="98" y="135"/>
                  </a:lnTo>
                  <a:cubicBezTo>
                    <a:pt x="106" y="135"/>
                    <a:pt x="117" y="135"/>
                    <a:pt x="124" y="139"/>
                  </a:cubicBezTo>
                  <a:cubicBezTo>
                    <a:pt x="135" y="143"/>
                    <a:pt x="147" y="147"/>
                    <a:pt x="154" y="147"/>
                  </a:cubicBezTo>
                  <a:cubicBezTo>
                    <a:pt x="166" y="147"/>
                    <a:pt x="173" y="143"/>
                    <a:pt x="180" y="135"/>
                  </a:cubicBezTo>
                  <a:cubicBezTo>
                    <a:pt x="185" y="116"/>
                    <a:pt x="195" y="113"/>
                    <a:pt x="203" y="113"/>
                  </a:cubicBezTo>
                  <a:cubicBezTo>
                    <a:pt x="211" y="113"/>
                    <a:pt x="221" y="116"/>
                    <a:pt x="225" y="116"/>
                  </a:cubicBezTo>
                  <a:cubicBezTo>
                    <a:pt x="237" y="124"/>
                    <a:pt x="240" y="124"/>
                    <a:pt x="244" y="124"/>
                  </a:cubicBezTo>
                  <a:cubicBezTo>
                    <a:pt x="247" y="124"/>
                    <a:pt x="240" y="116"/>
                    <a:pt x="237" y="105"/>
                  </a:cubicBezTo>
                  <a:cubicBezTo>
                    <a:pt x="233" y="98"/>
                    <a:pt x="233" y="87"/>
                    <a:pt x="247" y="87"/>
                  </a:cubicBezTo>
                  <a:lnTo>
                    <a:pt x="259" y="87"/>
                  </a:lnTo>
                  <a:cubicBezTo>
                    <a:pt x="300" y="87"/>
                    <a:pt x="255" y="64"/>
                    <a:pt x="252" y="53"/>
                  </a:cubicBezTo>
                  <a:cubicBezTo>
                    <a:pt x="247" y="49"/>
                    <a:pt x="244" y="45"/>
                    <a:pt x="240" y="45"/>
                  </a:cubicBezTo>
                  <a:cubicBezTo>
                    <a:pt x="229" y="53"/>
                    <a:pt x="221" y="57"/>
                    <a:pt x="214" y="57"/>
                  </a:cubicBezTo>
                  <a:cubicBezTo>
                    <a:pt x="203" y="57"/>
                    <a:pt x="192" y="49"/>
                    <a:pt x="185" y="38"/>
                  </a:cubicBezTo>
                  <a:cubicBezTo>
                    <a:pt x="173" y="16"/>
                    <a:pt x="158" y="4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4" name="Google Shape;43404;p28"/>
            <p:cNvSpPr/>
            <p:nvPr/>
          </p:nvSpPr>
          <p:spPr>
            <a:xfrm>
              <a:off x="-5154131" y="274658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71" y="1"/>
                  </a:moveTo>
                  <a:cubicBezTo>
                    <a:pt x="64" y="12"/>
                    <a:pt x="60" y="30"/>
                    <a:pt x="52" y="34"/>
                  </a:cubicBezTo>
                  <a:cubicBezTo>
                    <a:pt x="0" y="49"/>
                    <a:pt x="19" y="60"/>
                    <a:pt x="52" y="75"/>
                  </a:cubicBezTo>
                  <a:cubicBezTo>
                    <a:pt x="60" y="79"/>
                    <a:pt x="71" y="82"/>
                    <a:pt x="78" y="87"/>
                  </a:cubicBezTo>
                  <a:cubicBezTo>
                    <a:pt x="90" y="75"/>
                    <a:pt x="101" y="68"/>
                    <a:pt x="120" y="68"/>
                  </a:cubicBezTo>
                  <a:lnTo>
                    <a:pt x="131" y="68"/>
                  </a:lnTo>
                  <a:cubicBezTo>
                    <a:pt x="157" y="68"/>
                    <a:pt x="142" y="49"/>
                    <a:pt x="138" y="38"/>
                  </a:cubicBezTo>
                  <a:cubicBezTo>
                    <a:pt x="120" y="20"/>
                    <a:pt x="97" y="4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5" name="Google Shape;43405;p28"/>
            <p:cNvSpPr/>
            <p:nvPr/>
          </p:nvSpPr>
          <p:spPr>
            <a:xfrm>
              <a:off x="-5268731" y="294856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52" y="0"/>
                  </a:moveTo>
                  <a:cubicBezTo>
                    <a:pt x="34" y="15"/>
                    <a:pt x="0" y="11"/>
                    <a:pt x="8" y="49"/>
                  </a:cubicBezTo>
                  <a:cubicBezTo>
                    <a:pt x="16" y="75"/>
                    <a:pt x="38" y="78"/>
                    <a:pt x="61" y="82"/>
                  </a:cubicBezTo>
                  <a:cubicBezTo>
                    <a:pt x="64" y="78"/>
                    <a:pt x="68" y="75"/>
                    <a:pt x="71" y="71"/>
                  </a:cubicBezTo>
                  <a:cubicBezTo>
                    <a:pt x="75" y="45"/>
                    <a:pt x="75" y="18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6" name="Google Shape;43406;p28"/>
            <p:cNvSpPr/>
            <p:nvPr/>
          </p:nvSpPr>
          <p:spPr>
            <a:xfrm>
              <a:off x="-5015799" y="208094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lnTo>
                    <a:pt x="64" y="1"/>
                  </a:lnTo>
                  <a:cubicBezTo>
                    <a:pt x="45" y="15"/>
                    <a:pt x="41" y="41"/>
                    <a:pt x="12" y="41"/>
                  </a:cubicBezTo>
                  <a:cubicBezTo>
                    <a:pt x="4" y="49"/>
                    <a:pt x="0" y="60"/>
                    <a:pt x="4" y="72"/>
                  </a:cubicBezTo>
                  <a:cubicBezTo>
                    <a:pt x="15" y="75"/>
                    <a:pt x="26" y="75"/>
                    <a:pt x="38" y="79"/>
                  </a:cubicBezTo>
                  <a:cubicBezTo>
                    <a:pt x="86" y="63"/>
                    <a:pt x="79" y="34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7" name="Google Shape;43407;p28"/>
            <p:cNvSpPr/>
            <p:nvPr/>
          </p:nvSpPr>
          <p:spPr>
            <a:xfrm>
              <a:off x="-4885871" y="14945"/>
              <a:ext cx="7544" cy="8118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57" y="0"/>
                  </a:moveTo>
                  <a:cubicBezTo>
                    <a:pt x="45" y="0"/>
                    <a:pt x="38" y="4"/>
                    <a:pt x="31" y="8"/>
                  </a:cubicBezTo>
                  <a:cubicBezTo>
                    <a:pt x="23" y="26"/>
                    <a:pt x="50" y="49"/>
                    <a:pt x="19" y="60"/>
                  </a:cubicBezTo>
                  <a:cubicBezTo>
                    <a:pt x="8" y="64"/>
                    <a:pt x="0" y="83"/>
                    <a:pt x="12" y="83"/>
                  </a:cubicBezTo>
                  <a:cubicBezTo>
                    <a:pt x="64" y="83"/>
                    <a:pt x="60" y="128"/>
                    <a:pt x="76" y="157"/>
                  </a:cubicBezTo>
                  <a:cubicBezTo>
                    <a:pt x="79" y="165"/>
                    <a:pt x="86" y="169"/>
                    <a:pt x="94" y="169"/>
                  </a:cubicBezTo>
                  <a:cubicBezTo>
                    <a:pt x="98" y="169"/>
                    <a:pt x="105" y="169"/>
                    <a:pt x="109" y="165"/>
                  </a:cubicBezTo>
                  <a:cubicBezTo>
                    <a:pt x="112" y="161"/>
                    <a:pt x="109" y="143"/>
                    <a:pt x="109" y="131"/>
                  </a:cubicBezTo>
                  <a:cubicBezTo>
                    <a:pt x="131" y="116"/>
                    <a:pt x="147" y="98"/>
                    <a:pt x="157" y="71"/>
                  </a:cubicBezTo>
                  <a:cubicBezTo>
                    <a:pt x="154" y="71"/>
                    <a:pt x="150" y="68"/>
                    <a:pt x="147" y="68"/>
                  </a:cubicBezTo>
                  <a:cubicBezTo>
                    <a:pt x="139" y="68"/>
                    <a:pt x="131" y="71"/>
                    <a:pt x="128" y="71"/>
                  </a:cubicBezTo>
                  <a:cubicBezTo>
                    <a:pt x="120" y="71"/>
                    <a:pt x="112" y="76"/>
                    <a:pt x="105" y="76"/>
                  </a:cubicBezTo>
                  <a:cubicBezTo>
                    <a:pt x="90" y="76"/>
                    <a:pt x="79" y="64"/>
                    <a:pt x="98" y="23"/>
                  </a:cubicBezTo>
                  <a:cubicBezTo>
                    <a:pt x="83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8" name="Google Shape;43408;p28"/>
            <p:cNvSpPr/>
            <p:nvPr/>
          </p:nvSpPr>
          <p:spPr>
            <a:xfrm>
              <a:off x="-4966712" y="17619"/>
              <a:ext cx="3772" cy="3629"/>
            </a:xfrm>
            <a:custGeom>
              <a:avLst/>
              <a:gdLst/>
              <a:ahLst/>
              <a:cxnLst/>
              <a:rect l="l" t="t" r="r" b="b"/>
              <a:pathLst>
                <a:path w="79" h="76" extrusionOk="0">
                  <a:moveTo>
                    <a:pt x="56" y="1"/>
                  </a:moveTo>
                  <a:cubicBezTo>
                    <a:pt x="52" y="1"/>
                    <a:pt x="49" y="1"/>
                    <a:pt x="42" y="4"/>
                  </a:cubicBezTo>
                  <a:cubicBezTo>
                    <a:pt x="19" y="8"/>
                    <a:pt x="16" y="31"/>
                    <a:pt x="0" y="42"/>
                  </a:cubicBezTo>
                  <a:cubicBezTo>
                    <a:pt x="8" y="49"/>
                    <a:pt x="8" y="75"/>
                    <a:pt x="19" y="75"/>
                  </a:cubicBezTo>
                  <a:cubicBezTo>
                    <a:pt x="23" y="75"/>
                    <a:pt x="26" y="68"/>
                    <a:pt x="34" y="49"/>
                  </a:cubicBezTo>
                  <a:cubicBezTo>
                    <a:pt x="38" y="42"/>
                    <a:pt x="45" y="34"/>
                    <a:pt x="56" y="34"/>
                  </a:cubicBezTo>
                  <a:cubicBezTo>
                    <a:pt x="60" y="34"/>
                    <a:pt x="64" y="38"/>
                    <a:pt x="64" y="38"/>
                  </a:cubicBezTo>
                  <a:cubicBezTo>
                    <a:pt x="78" y="15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9" name="Google Shape;43409;p28"/>
            <p:cNvSpPr/>
            <p:nvPr/>
          </p:nvSpPr>
          <p:spPr>
            <a:xfrm>
              <a:off x="-5260184" y="122049"/>
              <a:ext cx="3629" cy="1289"/>
            </a:xfrm>
            <a:custGeom>
              <a:avLst/>
              <a:gdLst/>
              <a:ahLst/>
              <a:cxnLst/>
              <a:rect l="l" t="t" r="r" b="b"/>
              <a:pathLst>
                <a:path w="76" h="27" extrusionOk="0">
                  <a:moveTo>
                    <a:pt x="1" y="0"/>
                  </a:moveTo>
                  <a:cubicBezTo>
                    <a:pt x="16" y="12"/>
                    <a:pt x="27" y="26"/>
                    <a:pt x="46" y="26"/>
                  </a:cubicBezTo>
                  <a:cubicBezTo>
                    <a:pt x="53" y="26"/>
                    <a:pt x="65" y="23"/>
                    <a:pt x="75" y="8"/>
                  </a:cubicBezTo>
                  <a:cubicBezTo>
                    <a:pt x="53" y="8"/>
                    <a:pt x="30" y="4"/>
                    <a:pt x="8" y="4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0" name="Google Shape;43410;p28"/>
            <p:cNvSpPr/>
            <p:nvPr/>
          </p:nvSpPr>
          <p:spPr>
            <a:xfrm>
              <a:off x="-5193047" y="-65370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72" y="0"/>
                  </a:moveTo>
                  <a:cubicBezTo>
                    <a:pt x="68" y="4"/>
                    <a:pt x="64" y="8"/>
                    <a:pt x="60" y="15"/>
                  </a:cubicBezTo>
                  <a:cubicBezTo>
                    <a:pt x="1" y="41"/>
                    <a:pt x="53" y="57"/>
                    <a:pt x="68" y="76"/>
                  </a:cubicBezTo>
                  <a:cubicBezTo>
                    <a:pt x="79" y="64"/>
                    <a:pt x="90" y="53"/>
                    <a:pt x="98" y="41"/>
                  </a:cubicBezTo>
                  <a:cubicBezTo>
                    <a:pt x="82" y="34"/>
                    <a:pt x="79" y="15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1" name="Google Shape;43411;p28"/>
            <p:cNvSpPr/>
            <p:nvPr/>
          </p:nvSpPr>
          <p:spPr>
            <a:xfrm>
              <a:off x="-5190039" y="-66086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27" y="1"/>
                  </a:moveTo>
                  <a:cubicBezTo>
                    <a:pt x="16" y="1"/>
                    <a:pt x="9" y="4"/>
                    <a:pt x="1" y="8"/>
                  </a:cubicBezTo>
                  <a:lnTo>
                    <a:pt x="9" y="15"/>
                  </a:lnTo>
                  <a:cubicBezTo>
                    <a:pt x="16" y="30"/>
                    <a:pt x="19" y="49"/>
                    <a:pt x="35" y="56"/>
                  </a:cubicBezTo>
                  <a:cubicBezTo>
                    <a:pt x="45" y="49"/>
                    <a:pt x="53" y="34"/>
                    <a:pt x="61" y="23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2" name="Google Shape;43412;p28"/>
            <p:cNvSpPr/>
            <p:nvPr/>
          </p:nvSpPr>
          <p:spPr>
            <a:xfrm>
              <a:off x="-5194098" y="-68951"/>
              <a:ext cx="3581" cy="1624"/>
            </a:xfrm>
            <a:custGeom>
              <a:avLst/>
              <a:gdLst/>
              <a:ahLst/>
              <a:cxnLst/>
              <a:rect l="l" t="t" r="r" b="b"/>
              <a:pathLst>
                <a:path w="75" h="34" extrusionOk="0">
                  <a:moveTo>
                    <a:pt x="0" y="1"/>
                  </a:moveTo>
                  <a:cubicBezTo>
                    <a:pt x="11" y="23"/>
                    <a:pt x="18" y="34"/>
                    <a:pt x="30" y="34"/>
                  </a:cubicBezTo>
                  <a:cubicBezTo>
                    <a:pt x="41" y="34"/>
                    <a:pt x="52" y="23"/>
                    <a:pt x="75" y="4"/>
                  </a:cubicBezTo>
                  <a:cubicBezTo>
                    <a:pt x="49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3" name="Google Shape;43413;p28"/>
            <p:cNvSpPr/>
            <p:nvPr/>
          </p:nvSpPr>
          <p:spPr>
            <a:xfrm>
              <a:off x="-5351768" y="30512"/>
              <a:ext cx="8118" cy="4298"/>
            </a:xfrm>
            <a:custGeom>
              <a:avLst/>
              <a:gdLst/>
              <a:ahLst/>
              <a:cxnLst/>
              <a:rect l="l" t="t" r="r" b="b"/>
              <a:pathLst>
                <a:path w="170" h="90" extrusionOk="0">
                  <a:moveTo>
                    <a:pt x="109" y="0"/>
                  </a:moveTo>
                  <a:cubicBezTo>
                    <a:pt x="87" y="0"/>
                    <a:pt x="76" y="19"/>
                    <a:pt x="64" y="37"/>
                  </a:cubicBezTo>
                  <a:cubicBezTo>
                    <a:pt x="57" y="52"/>
                    <a:pt x="42" y="49"/>
                    <a:pt x="28" y="52"/>
                  </a:cubicBezTo>
                  <a:cubicBezTo>
                    <a:pt x="1" y="59"/>
                    <a:pt x="16" y="75"/>
                    <a:pt x="23" y="82"/>
                  </a:cubicBezTo>
                  <a:cubicBezTo>
                    <a:pt x="35" y="82"/>
                    <a:pt x="42" y="78"/>
                    <a:pt x="50" y="78"/>
                  </a:cubicBezTo>
                  <a:cubicBezTo>
                    <a:pt x="61" y="78"/>
                    <a:pt x="73" y="82"/>
                    <a:pt x="83" y="90"/>
                  </a:cubicBezTo>
                  <a:cubicBezTo>
                    <a:pt x="95" y="90"/>
                    <a:pt x="109" y="86"/>
                    <a:pt x="125" y="86"/>
                  </a:cubicBezTo>
                  <a:cubicBezTo>
                    <a:pt x="143" y="75"/>
                    <a:pt x="169" y="75"/>
                    <a:pt x="162" y="41"/>
                  </a:cubicBezTo>
                  <a:lnTo>
                    <a:pt x="162" y="41"/>
                  </a:lnTo>
                  <a:cubicBezTo>
                    <a:pt x="162" y="41"/>
                    <a:pt x="158" y="45"/>
                    <a:pt x="154" y="45"/>
                  </a:cubicBezTo>
                  <a:cubicBezTo>
                    <a:pt x="147" y="45"/>
                    <a:pt x="140" y="37"/>
                    <a:pt x="132" y="30"/>
                  </a:cubicBezTo>
                  <a:cubicBezTo>
                    <a:pt x="125" y="22"/>
                    <a:pt x="121" y="11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4" name="Google Shape;43414;p28"/>
            <p:cNvSpPr/>
            <p:nvPr/>
          </p:nvSpPr>
          <p:spPr>
            <a:xfrm>
              <a:off x="-5350861" y="34236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31" y="0"/>
                  </a:moveTo>
                  <a:cubicBezTo>
                    <a:pt x="23" y="0"/>
                    <a:pt x="16" y="4"/>
                    <a:pt x="4" y="4"/>
                  </a:cubicBezTo>
                  <a:cubicBezTo>
                    <a:pt x="1" y="31"/>
                    <a:pt x="19" y="45"/>
                    <a:pt x="38" y="49"/>
                  </a:cubicBezTo>
                  <a:lnTo>
                    <a:pt x="42" y="49"/>
                  </a:lnTo>
                  <a:cubicBezTo>
                    <a:pt x="61" y="49"/>
                    <a:pt x="68" y="31"/>
                    <a:pt x="64" y="12"/>
                  </a:cubicBezTo>
                  <a:cubicBezTo>
                    <a:pt x="54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5" name="Google Shape;43415;p28"/>
            <p:cNvSpPr/>
            <p:nvPr/>
          </p:nvSpPr>
          <p:spPr>
            <a:xfrm>
              <a:off x="-5186458" y="79599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15" y="0"/>
                  </a:moveTo>
                  <a:lnTo>
                    <a:pt x="15" y="0"/>
                  </a:lnTo>
                  <a:cubicBezTo>
                    <a:pt x="8" y="11"/>
                    <a:pt x="1" y="23"/>
                    <a:pt x="20" y="30"/>
                  </a:cubicBezTo>
                  <a:cubicBezTo>
                    <a:pt x="46" y="41"/>
                    <a:pt x="75" y="45"/>
                    <a:pt x="101" y="67"/>
                  </a:cubicBezTo>
                  <a:cubicBezTo>
                    <a:pt x="113" y="49"/>
                    <a:pt x="117" y="37"/>
                    <a:pt x="91" y="30"/>
                  </a:cubicBezTo>
                  <a:cubicBezTo>
                    <a:pt x="65" y="26"/>
                    <a:pt x="38" y="18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6" name="Google Shape;43416;p28"/>
            <p:cNvSpPr/>
            <p:nvPr/>
          </p:nvSpPr>
          <p:spPr>
            <a:xfrm>
              <a:off x="-5185741" y="77593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3" y="5"/>
                  </a:moveTo>
                  <a:cubicBezTo>
                    <a:pt x="31" y="12"/>
                    <a:pt x="0" y="1"/>
                    <a:pt x="0" y="42"/>
                  </a:cubicBezTo>
                  <a:lnTo>
                    <a:pt x="5" y="42"/>
                  </a:lnTo>
                  <a:cubicBezTo>
                    <a:pt x="15" y="38"/>
                    <a:pt x="34" y="38"/>
                    <a:pt x="45" y="34"/>
                  </a:cubicBezTo>
                  <a:cubicBezTo>
                    <a:pt x="68" y="31"/>
                    <a:pt x="68" y="15"/>
                    <a:pt x="53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7" name="Google Shape;43417;p28"/>
            <p:cNvSpPr/>
            <p:nvPr/>
          </p:nvSpPr>
          <p:spPr>
            <a:xfrm>
              <a:off x="-5165018" y="271984"/>
              <a:ext cx="8595" cy="3963"/>
            </a:xfrm>
            <a:custGeom>
              <a:avLst/>
              <a:gdLst/>
              <a:ahLst/>
              <a:cxnLst/>
              <a:rect l="l" t="t" r="r" b="b"/>
              <a:pathLst>
                <a:path w="180" h="83" extrusionOk="0">
                  <a:moveTo>
                    <a:pt x="139" y="0"/>
                  </a:moveTo>
                  <a:cubicBezTo>
                    <a:pt x="116" y="16"/>
                    <a:pt x="146" y="26"/>
                    <a:pt x="142" y="38"/>
                  </a:cubicBezTo>
                  <a:cubicBezTo>
                    <a:pt x="101" y="34"/>
                    <a:pt x="60" y="23"/>
                    <a:pt x="19" y="23"/>
                  </a:cubicBezTo>
                  <a:lnTo>
                    <a:pt x="11" y="23"/>
                  </a:lnTo>
                  <a:cubicBezTo>
                    <a:pt x="8" y="26"/>
                    <a:pt x="4" y="31"/>
                    <a:pt x="0" y="34"/>
                  </a:cubicBezTo>
                  <a:cubicBezTo>
                    <a:pt x="8" y="60"/>
                    <a:pt x="23" y="71"/>
                    <a:pt x="49" y="76"/>
                  </a:cubicBezTo>
                  <a:cubicBezTo>
                    <a:pt x="56" y="64"/>
                    <a:pt x="64" y="60"/>
                    <a:pt x="71" y="60"/>
                  </a:cubicBezTo>
                  <a:cubicBezTo>
                    <a:pt x="79" y="60"/>
                    <a:pt x="87" y="64"/>
                    <a:pt x="90" y="68"/>
                  </a:cubicBezTo>
                  <a:cubicBezTo>
                    <a:pt x="101" y="64"/>
                    <a:pt x="109" y="60"/>
                    <a:pt x="116" y="60"/>
                  </a:cubicBezTo>
                  <a:cubicBezTo>
                    <a:pt x="131" y="60"/>
                    <a:pt x="146" y="71"/>
                    <a:pt x="157" y="83"/>
                  </a:cubicBezTo>
                  <a:lnTo>
                    <a:pt x="161" y="83"/>
                  </a:lnTo>
                  <a:cubicBezTo>
                    <a:pt x="172" y="64"/>
                    <a:pt x="180" y="42"/>
                    <a:pt x="172" y="19"/>
                  </a:cubicBezTo>
                  <a:cubicBezTo>
                    <a:pt x="168" y="12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8" name="Google Shape;43418;p28"/>
            <p:cNvSpPr/>
            <p:nvPr/>
          </p:nvSpPr>
          <p:spPr>
            <a:xfrm>
              <a:off x="-5166832" y="273225"/>
              <a:ext cx="4154" cy="3247"/>
            </a:xfrm>
            <a:custGeom>
              <a:avLst/>
              <a:gdLst/>
              <a:ahLst/>
              <a:cxnLst/>
              <a:rect l="l" t="t" r="r" b="b"/>
              <a:pathLst>
                <a:path w="87" h="68" extrusionOk="0">
                  <a:moveTo>
                    <a:pt x="20" y="0"/>
                  </a:moveTo>
                  <a:cubicBezTo>
                    <a:pt x="16" y="0"/>
                    <a:pt x="16" y="0"/>
                    <a:pt x="12" y="5"/>
                  </a:cubicBezTo>
                  <a:cubicBezTo>
                    <a:pt x="1" y="8"/>
                    <a:pt x="8" y="19"/>
                    <a:pt x="12" y="27"/>
                  </a:cubicBezTo>
                  <a:cubicBezTo>
                    <a:pt x="20" y="34"/>
                    <a:pt x="23" y="45"/>
                    <a:pt x="23" y="53"/>
                  </a:cubicBezTo>
                  <a:cubicBezTo>
                    <a:pt x="35" y="60"/>
                    <a:pt x="46" y="68"/>
                    <a:pt x="57" y="68"/>
                  </a:cubicBezTo>
                  <a:cubicBezTo>
                    <a:pt x="68" y="68"/>
                    <a:pt x="80" y="64"/>
                    <a:pt x="87" y="50"/>
                  </a:cubicBezTo>
                  <a:cubicBezTo>
                    <a:pt x="61" y="45"/>
                    <a:pt x="46" y="34"/>
                    <a:pt x="38" y="8"/>
                  </a:cubicBezTo>
                  <a:cubicBezTo>
                    <a:pt x="35" y="5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9" name="Google Shape;43419;p28"/>
            <p:cNvSpPr/>
            <p:nvPr/>
          </p:nvSpPr>
          <p:spPr>
            <a:xfrm>
              <a:off x="-5176478" y="169560"/>
              <a:ext cx="4202" cy="2340"/>
            </a:xfrm>
            <a:custGeom>
              <a:avLst/>
              <a:gdLst/>
              <a:ahLst/>
              <a:cxnLst/>
              <a:rect l="l" t="t" r="r" b="b"/>
              <a:pathLst>
                <a:path w="88" h="49" extrusionOk="0">
                  <a:moveTo>
                    <a:pt x="46" y="0"/>
                  </a:moveTo>
                  <a:cubicBezTo>
                    <a:pt x="1" y="0"/>
                    <a:pt x="27" y="26"/>
                    <a:pt x="27" y="45"/>
                  </a:cubicBezTo>
                  <a:lnTo>
                    <a:pt x="46" y="45"/>
                  </a:lnTo>
                  <a:cubicBezTo>
                    <a:pt x="49" y="49"/>
                    <a:pt x="57" y="49"/>
                    <a:pt x="61" y="49"/>
                  </a:cubicBezTo>
                  <a:cubicBezTo>
                    <a:pt x="68" y="49"/>
                    <a:pt x="75" y="45"/>
                    <a:pt x="87" y="37"/>
                  </a:cubicBezTo>
                  <a:cubicBezTo>
                    <a:pt x="72" y="23"/>
                    <a:pt x="49" y="1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0" name="Google Shape;43420;p28"/>
            <p:cNvSpPr/>
            <p:nvPr/>
          </p:nvSpPr>
          <p:spPr>
            <a:xfrm>
              <a:off x="-5118987" y="213060"/>
              <a:ext cx="10218" cy="9168"/>
            </a:xfrm>
            <a:custGeom>
              <a:avLst/>
              <a:gdLst/>
              <a:ahLst/>
              <a:cxnLst/>
              <a:rect l="l" t="t" r="r" b="b"/>
              <a:pathLst>
                <a:path w="214" h="192" extrusionOk="0">
                  <a:moveTo>
                    <a:pt x="75" y="1"/>
                  </a:moveTo>
                  <a:cubicBezTo>
                    <a:pt x="68" y="12"/>
                    <a:pt x="60" y="12"/>
                    <a:pt x="53" y="12"/>
                  </a:cubicBezTo>
                  <a:lnTo>
                    <a:pt x="34" y="12"/>
                  </a:lnTo>
                  <a:cubicBezTo>
                    <a:pt x="30" y="9"/>
                    <a:pt x="23" y="9"/>
                    <a:pt x="20" y="9"/>
                  </a:cubicBezTo>
                  <a:cubicBezTo>
                    <a:pt x="12" y="9"/>
                    <a:pt x="8" y="12"/>
                    <a:pt x="1" y="12"/>
                  </a:cubicBezTo>
                  <a:cubicBezTo>
                    <a:pt x="12" y="31"/>
                    <a:pt x="23" y="46"/>
                    <a:pt x="8" y="61"/>
                  </a:cubicBezTo>
                  <a:cubicBezTo>
                    <a:pt x="1" y="102"/>
                    <a:pt x="46" y="125"/>
                    <a:pt x="38" y="169"/>
                  </a:cubicBezTo>
                  <a:cubicBezTo>
                    <a:pt x="38" y="173"/>
                    <a:pt x="38" y="177"/>
                    <a:pt x="42" y="177"/>
                  </a:cubicBezTo>
                  <a:cubicBezTo>
                    <a:pt x="46" y="177"/>
                    <a:pt x="49" y="177"/>
                    <a:pt x="53" y="173"/>
                  </a:cubicBezTo>
                  <a:lnTo>
                    <a:pt x="65" y="173"/>
                  </a:lnTo>
                  <a:cubicBezTo>
                    <a:pt x="68" y="173"/>
                    <a:pt x="72" y="173"/>
                    <a:pt x="75" y="177"/>
                  </a:cubicBezTo>
                  <a:cubicBezTo>
                    <a:pt x="83" y="177"/>
                    <a:pt x="94" y="180"/>
                    <a:pt x="105" y="180"/>
                  </a:cubicBezTo>
                  <a:cubicBezTo>
                    <a:pt x="113" y="188"/>
                    <a:pt x="120" y="192"/>
                    <a:pt x="127" y="192"/>
                  </a:cubicBezTo>
                  <a:cubicBezTo>
                    <a:pt x="132" y="192"/>
                    <a:pt x="135" y="192"/>
                    <a:pt x="139" y="188"/>
                  </a:cubicBezTo>
                  <a:cubicBezTo>
                    <a:pt x="109" y="161"/>
                    <a:pt x="154" y="132"/>
                    <a:pt x="127" y="106"/>
                  </a:cubicBezTo>
                  <a:cubicBezTo>
                    <a:pt x="132" y="102"/>
                    <a:pt x="132" y="102"/>
                    <a:pt x="135" y="102"/>
                  </a:cubicBezTo>
                  <a:cubicBezTo>
                    <a:pt x="165" y="102"/>
                    <a:pt x="172" y="121"/>
                    <a:pt x="187" y="132"/>
                  </a:cubicBezTo>
                  <a:cubicBezTo>
                    <a:pt x="203" y="116"/>
                    <a:pt x="199" y="90"/>
                    <a:pt x="214" y="72"/>
                  </a:cubicBezTo>
                  <a:lnTo>
                    <a:pt x="214" y="72"/>
                  </a:lnTo>
                  <a:cubicBezTo>
                    <a:pt x="195" y="80"/>
                    <a:pt x="180" y="83"/>
                    <a:pt x="165" y="83"/>
                  </a:cubicBezTo>
                  <a:cubicBezTo>
                    <a:pt x="143" y="83"/>
                    <a:pt x="127" y="64"/>
                    <a:pt x="101" y="27"/>
                  </a:cubicBezTo>
                  <a:cubicBezTo>
                    <a:pt x="98" y="16"/>
                    <a:pt x="87" y="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1" name="Google Shape;43421;p28"/>
            <p:cNvSpPr/>
            <p:nvPr/>
          </p:nvSpPr>
          <p:spPr>
            <a:xfrm>
              <a:off x="-5141620" y="260906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60" y="1"/>
                  </a:moveTo>
                  <a:cubicBezTo>
                    <a:pt x="56" y="4"/>
                    <a:pt x="52" y="8"/>
                    <a:pt x="52" y="12"/>
                  </a:cubicBezTo>
                  <a:cubicBezTo>
                    <a:pt x="56" y="30"/>
                    <a:pt x="49" y="39"/>
                    <a:pt x="30" y="42"/>
                  </a:cubicBezTo>
                  <a:cubicBezTo>
                    <a:pt x="0" y="46"/>
                    <a:pt x="4" y="61"/>
                    <a:pt x="15" y="83"/>
                  </a:cubicBezTo>
                  <a:cubicBezTo>
                    <a:pt x="30" y="53"/>
                    <a:pt x="71" y="68"/>
                    <a:pt x="82" y="42"/>
                  </a:cubicBezTo>
                  <a:cubicBezTo>
                    <a:pt x="78" y="27"/>
                    <a:pt x="75" y="8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2" name="Google Shape;43422;p28"/>
            <p:cNvSpPr/>
            <p:nvPr/>
          </p:nvSpPr>
          <p:spPr>
            <a:xfrm>
              <a:off x="-5162201" y="275899"/>
              <a:ext cx="6685" cy="6685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98" y="1"/>
                  </a:moveTo>
                  <a:cubicBezTo>
                    <a:pt x="64" y="8"/>
                    <a:pt x="38" y="27"/>
                    <a:pt x="31" y="65"/>
                  </a:cubicBezTo>
                  <a:cubicBezTo>
                    <a:pt x="42" y="91"/>
                    <a:pt x="1" y="106"/>
                    <a:pt x="16" y="132"/>
                  </a:cubicBezTo>
                  <a:cubicBezTo>
                    <a:pt x="23" y="139"/>
                    <a:pt x="31" y="139"/>
                    <a:pt x="38" y="139"/>
                  </a:cubicBezTo>
                  <a:cubicBezTo>
                    <a:pt x="54" y="139"/>
                    <a:pt x="64" y="128"/>
                    <a:pt x="80" y="124"/>
                  </a:cubicBezTo>
                  <a:cubicBezTo>
                    <a:pt x="72" y="106"/>
                    <a:pt x="35" y="79"/>
                    <a:pt x="87" y="68"/>
                  </a:cubicBezTo>
                  <a:cubicBezTo>
                    <a:pt x="106" y="65"/>
                    <a:pt x="121" y="61"/>
                    <a:pt x="140" y="53"/>
                  </a:cubicBezTo>
                  <a:cubicBezTo>
                    <a:pt x="135" y="46"/>
                    <a:pt x="135" y="39"/>
                    <a:pt x="135" y="30"/>
                  </a:cubicBezTo>
                  <a:cubicBezTo>
                    <a:pt x="128" y="23"/>
                    <a:pt x="121" y="16"/>
                    <a:pt x="113" y="12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3" name="Google Shape;43423;p28"/>
            <p:cNvSpPr/>
            <p:nvPr/>
          </p:nvSpPr>
          <p:spPr>
            <a:xfrm>
              <a:off x="-5263192" y="290033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9" y="0"/>
                  </a:moveTo>
                  <a:cubicBezTo>
                    <a:pt x="4" y="0"/>
                    <a:pt x="12" y="26"/>
                    <a:pt x="4" y="34"/>
                  </a:cubicBezTo>
                  <a:cubicBezTo>
                    <a:pt x="0" y="48"/>
                    <a:pt x="12" y="57"/>
                    <a:pt x="19" y="67"/>
                  </a:cubicBezTo>
                  <a:lnTo>
                    <a:pt x="38" y="67"/>
                  </a:lnTo>
                  <a:cubicBezTo>
                    <a:pt x="45" y="67"/>
                    <a:pt x="52" y="67"/>
                    <a:pt x="52" y="52"/>
                  </a:cubicBezTo>
                  <a:cubicBezTo>
                    <a:pt x="52" y="34"/>
                    <a:pt x="49" y="7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4" name="Google Shape;43424;p28"/>
            <p:cNvSpPr/>
            <p:nvPr/>
          </p:nvSpPr>
          <p:spPr>
            <a:xfrm>
              <a:off x="-4881383" y="2817"/>
              <a:ext cx="3581" cy="3581"/>
            </a:xfrm>
            <a:custGeom>
              <a:avLst/>
              <a:gdLst/>
              <a:ahLst/>
              <a:cxnLst/>
              <a:rect l="l" t="t" r="r" b="b"/>
              <a:pathLst>
                <a:path w="75" h="75" extrusionOk="0">
                  <a:moveTo>
                    <a:pt x="49" y="0"/>
                  </a:moveTo>
                  <a:cubicBezTo>
                    <a:pt x="41" y="19"/>
                    <a:pt x="0" y="11"/>
                    <a:pt x="11" y="49"/>
                  </a:cubicBezTo>
                  <a:cubicBezTo>
                    <a:pt x="18" y="61"/>
                    <a:pt x="23" y="75"/>
                    <a:pt x="30" y="75"/>
                  </a:cubicBezTo>
                  <a:cubicBezTo>
                    <a:pt x="34" y="75"/>
                    <a:pt x="41" y="71"/>
                    <a:pt x="49" y="56"/>
                  </a:cubicBezTo>
                  <a:cubicBezTo>
                    <a:pt x="53" y="49"/>
                    <a:pt x="68" y="45"/>
                    <a:pt x="75" y="42"/>
                  </a:cubicBezTo>
                  <a:cubicBezTo>
                    <a:pt x="68" y="34"/>
                    <a:pt x="56" y="23"/>
                    <a:pt x="60" y="8"/>
                  </a:cubicBezTo>
                  <a:cubicBezTo>
                    <a:pt x="56" y="8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5" name="Google Shape;43425;p28"/>
            <p:cNvSpPr/>
            <p:nvPr/>
          </p:nvSpPr>
          <p:spPr>
            <a:xfrm>
              <a:off x="-5193954" y="-176914"/>
              <a:ext cx="5778" cy="7354"/>
            </a:xfrm>
            <a:custGeom>
              <a:avLst/>
              <a:gdLst/>
              <a:ahLst/>
              <a:cxnLst/>
              <a:rect l="l" t="t" r="r" b="b"/>
              <a:pathLst>
                <a:path w="121" h="154" extrusionOk="0">
                  <a:moveTo>
                    <a:pt x="46" y="0"/>
                  </a:moveTo>
                  <a:cubicBezTo>
                    <a:pt x="38" y="7"/>
                    <a:pt x="27" y="12"/>
                    <a:pt x="20" y="12"/>
                  </a:cubicBezTo>
                  <a:cubicBezTo>
                    <a:pt x="12" y="12"/>
                    <a:pt x="8" y="7"/>
                    <a:pt x="1" y="4"/>
                  </a:cubicBezTo>
                  <a:lnTo>
                    <a:pt x="1" y="4"/>
                  </a:lnTo>
                  <a:cubicBezTo>
                    <a:pt x="4" y="52"/>
                    <a:pt x="42" y="97"/>
                    <a:pt x="4" y="146"/>
                  </a:cubicBezTo>
                  <a:cubicBezTo>
                    <a:pt x="8" y="150"/>
                    <a:pt x="12" y="150"/>
                    <a:pt x="15" y="153"/>
                  </a:cubicBezTo>
                  <a:cubicBezTo>
                    <a:pt x="49" y="153"/>
                    <a:pt x="46" y="131"/>
                    <a:pt x="46" y="109"/>
                  </a:cubicBezTo>
                  <a:cubicBezTo>
                    <a:pt x="46" y="97"/>
                    <a:pt x="49" y="90"/>
                    <a:pt x="60" y="90"/>
                  </a:cubicBezTo>
                  <a:cubicBezTo>
                    <a:pt x="65" y="90"/>
                    <a:pt x="68" y="90"/>
                    <a:pt x="75" y="97"/>
                  </a:cubicBezTo>
                  <a:cubicBezTo>
                    <a:pt x="79" y="101"/>
                    <a:pt x="87" y="101"/>
                    <a:pt x="91" y="101"/>
                  </a:cubicBezTo>
                  <a:cubicBezTo>
                    <a:pt x="101" y="101"/>
                    <a:pt x="113" y="93"/>
                    <a:pt x="117" y="79"/>
                  </a:cubicBezTo>
                  <a:cubicBezTo>
                    <a:pt x="120" y="26"/>
                    <a:pt x="56" y="3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6" name="Google Shape;43426;p28"/>
            <p:cNvSpPr/>
            <p:nvPr/>
          </p:nvSpPr>
          <p:spPr>
            <a:xfrm>
              <a:off x="-5060780" y="64223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23" y="0"/>
                  </a:moveTo>
                  <a:cubicBezTo>
                    <a:pt x="19" y="4"/>
                    <a:pt x="15" y="8"/>
                    <a:pt x="12" y="12"/>
                  </a:cubicBezTo>
                  <a:cubicBezTo>
                    <a:pt x="19" y="34"/>
                    <a:pt x="0" y="57"/>
                    <a:pt x="19" y="75"/>
                  </a:cubicBezTo>
                  <a:cubicBezTo>
                    <a:pt x="30" y="71"/>
                    <a:pt x="38" y="67"/>
                    <a:pt x="49" y="64"/>
                  </a:cubicBezTo>
                  <a:cubicBezTo>
                    <a:pt x="38" y="53"/>
                    <a:pt x="30" y="45"/>
                    <a:pt x="38" y="31"/>
                  </a:cubicBezTo>
                  <a:cubicBezTo>
                    <a:pt x="52" y="12"/>
                    <a:pt x="41" y="4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7" name="Google Shape;43427;p28"/>
            <p:cNvSpPr/>
            <p:nvPr/>
          </p:nvSpPr>
          <p:spPr>
            <a:xfrm>
              <a:off x="-4878709" y="1910"/>
              <a:ext cx="7688" cy="3247"/>
            </a:xfrm>
            <a:custGeom>
              <a:avLst/>
              <a:gdLst/>
              <a:ahLst/>
              <a:cxnLst/>
              <a:rect l="l" t="t" r="r" b="b"/>
              <a:pathLst>
                <a:path w="161" h="68" extrusionOk="0">
                  <a:moveTo>
                    <a:pt x="67" y="1"/>
                  </a:moveTo>
                  <a:cubicBezTo>
                    <a:pt x="45" y="8"/>
                    <a:pt x="26" y="19"/>
                    <a:pt x="4" y="27"/>
                  </a:cubicBezTo>
                  <a:cubicBezTo>
                    <a:pt x="0" y="42"/>
                    <a:pt x="12" y="53"/>
                    <a:pt x="19" y="61"/>
                  </a:cubicBezTo>
                  <a:cubicBezTo>
                    <a:pt x="34" y="61"/>
                    <a:pt x="49" y="68"/>
                    <a:pt x="60" y="68"/>
                  </a:cubicBezTo>
                  <a:cubicBezTo>
                    <a:pt x="75" y="68"/>
                    <a:pt x="86" y="64"/>
                    <a:pt x="97" y="49"/>
                  </a:cubicBezTo>
                  <a:cubicBezTo>
                    <a:pt x="101" y="46"/>
                    <a:pt x="101" y="46"/>
                    <a:pt x="105" y="46"/>
                  </a:cubicBezTo>
                  <a:lnTo>
                    <a:pt x="127" y="46"/>
                  </a:lnTo>
                  <a:cubicBezTo>
                    <a:pt x="131" y="38"/>
                    <a:pt x="161" y="38"/>
                    <a:pt x="138" y="23"/>
                  </a:cubicBezTo>
                  <a:cubicBezTo>
                    <a:pt x="119" y="12"/>
                    <a:pt x="90" y="8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8" name="Google Shape;43428;p28"/>
            <p:cNvSpPr/>
            <p:nvPr/>
          </p:nvSpPr>
          <p:spPr>
            <a:xfrm>
              <a:off x="-4877085" y="6780"/>
              <a:ext cx="4297" cy="4298"/>
            </a:xfrm>
            <a:custGeom>
              <a:avLst/>
              <a:gdLst/>
              <a:ahLst/>
              <a:cxnLst/>
              <a:rect l="l" t="t" r="r" b="b"/>
              <a:pathLst>
                <a:path w="90" h="90" extrusionOk="0">
                  <a:moveTo>
                    <a:pt x="90" y="0"/>
                  </a:moveTo>
                  <a:cubicBezTo>
                    <a:pt x="82" y="4"/>
                    <a:pt x="75" y="4"/>
                    <a:pt x="6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1"/>
                  </a:cubicBezTo>
                  <a:cubicBezTo>
                    <a:pt x="15" y="37"/>
                    <a:pt x="30" y="63"/>
                    <a:pt x="0" y="85"/>
                  </a:cubicBezTo>
                  <a:lnTo>
                    <a:pt x="0" y="90"/>
                  </a:lnTo>
                  <a:cubicBezTo>
                    <a:pt x="45" y="85"/>
                    <a:pt x="49" y="30"/>
                    <a:pt x="90" y="22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9" name="Google Shape;43429;p28"/>
            <p:cNvSpPr/>
            <p:nvPr/>
          </p:nvSpPr>
          <p:spPr>
            <a:xfrm>
              <a:off x="-5371537" y="139573"/>
              <a:ext cx="9502" cy="6064"/>
            </a:xfrm>
            <a:custGeom>
              <a:avLst/>
              <a:gdLst/>
              <a:ahLst/>
              <a:cxnLst/>
              <a:rect l="l" t="t" r="r" b="b"/>
              <a:pathLst>
                <a:path w="199" h="127" extrusionOk="0">
                  <a:moveTo>
                    <a:pt x="49" y="4"/>
                  </a:moveTo>
                  <a:cubicBezTo>
                    <a:pt x="38" y="11"/>
                    <a:pt x="0" y="0"/>
                    <a:pt x="26" y="37"/>
                  </a:cubicBezTo>
                  <a:cubicBezTo>
                    <a:pt x="33" y="49"/>
                    <a:pt x="52" y="59"/>
                    <a:pt x="45" y="82"/>
                  </a:cubicBezTo>
                  <a:cubicBezTo>
                    <a:pt x="68" y="101"/>
                    <a:pt x="83" y="127"/>
                    <a:pt x="109" y="127"/>
                  </a:cubicBezTo>
                  <a:cubicBezTo>
                    <a:pt x="120" y="127"/>
                    <a:pt x="131" y="120"/>
                    <a:pt x="150" y="101"/>
                  </a:cubicBezTo>
                  <a:cubicBezTo>
                    <a:pt x="161" y="85"/>
                    <a:pt x="199" y="78"/>
                    <a:pt x="176" y="45"/>
                  </a:cubicBezTo>
                  <a:cubicBezTo>
                    <a:pt x="154" y="37"/>
                    <a:pt x="135" y="26"/>
                    <a:pt x="116" y="18"/>
                  </a:cubicBezTo>
                  <a:cubicBezTo>
                    <a:pt x="109" y="15"/>
                    <a:pt x="101" y="15"/>
                    <a:pt x="94" y="15"/>
                  </a:cubicBezTo>
                  <a:lnTo>
                    <a:pt x="83" y="15"/>
                  </a:lnTo>
                  <a:cubicBezTo>
                    <a:pt x="71" y="15"/>
                    <a:pt x="60" y="15"/>
                    <a:pt x="49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0" name="Google Shape;43430;p28"/>
            <p:cNvSpPr/>
            <p:nvPr/>
          </p:nvSpPr>
          <p:spPr>
            <a:xfrm>
              <a:off x="-5371202" y="136326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79" y="1"/>
                  </a:moveTo>
                  <a:cubicBezTo>
                    <a:pt x="71" y="1"/>
                    <a:pt x="64" y="5"/>
                    <a:pt x="57" y="5"/>
                  </a:cubicBezTo>
                  <a:cubicBezTo>
                    <a:pt x="0" y="15"/>
                    <a:pt x="23" y="46"/>
                    <a:pt x="42" y="72"/>
                  </a:cubicBezTo>
                  <a:cubicBezTo>
                    <a:pt x="53" y="83"/>
                    <a:pt x="64" y="83"/>
                    <a:pt x="76" y="83"/>
                  </a:cubicBezTo>
                  <a:lnTo>
                    <a:pt x="87" y="83"/>
                  </a:lnTo>
                  <a:cubicBezTo>
                    <a:pt x="94" y="83"/>
                    <a:pt x="102" y="83"/>
                    <a:pt x="109" y="86"/>
                  </a:cubicBezTo>
                  <a:cubicBezTo>
                    <a:pt x="131" y="64"/>
                    <a:pt x="109" y="31"/>
                    <a:pt x="131" y="8"/>
                  </a:cubicBezTo>
                  <a:cubicBezTo>
                    <a:pt x="121" y="8"/>
                    <a:pt x="113" y="12"/>
                    <a:pt x="105" y="19"/>
                  </a:cubicBezTo>
                  <a:cubicBezTo>
                    <a:pt x="98" y="23"/>
                    <a:pt x="90" y="34"/>
                    <a:pt x="87" y="34"/>
                  </a:cubicBezTo>
                  <a:lnTo>
                    <a:pt x="83" y="34"/>
                  </a:lnTo>
                  <a:cubicBezTo>
                    <a:pt x="71" y="27"/>
                    <a:pt x="76" y="12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1" name="Google Shape;43431;p28"/>
            <p:cNvSpPr/>
            <p:nvPr/>
          </p:nvSpPr>
          <p:spPr>
            <a:xfrm>
              <a:off x="-5369770" y="133986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31" y="1"/>
                  </a:moveTo>
                  <a:cubicBezTo>
                    <a:pt x="15" y="16"/>
                    <a:pt x="1" y="35"/>
                    <a:pt x="27" y="54"/>
                  </a:cubicBezTo>
                  <a:cubicBezTo>
                    <a:pt x="34" y="54"/>
                    <a:pt x="41" y="50"/>
                    <a:pt x="49" y="50"/>
                  </a:cubicBezTo>
                  <a:cubicBezTo>
                    <a:pt x="72" y="23"/>
                    <a:pt x="49" y="1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2" name="Google Shape;43432;p28"/>
            <p:cNvSpPr/>
            <p:nvPr/>
          </p:nvSpPr>
          <p:spPr>
            <a:xfrm>
              <a:off x="-4909460" y="148454"/>
              <a:ext cx="7926" cy="12892"/>
            </a:xfrm>
            <a:custGeom>
              <a:avLst/>
              <a:gdLst/>
              <a:ahLst/>
              <a:cxnLst/>
              <a:rect l="l" t="t" r="r" b="b"/>
              <a:pathLst>
                <a:path w="166" h="270" extrusionOk="0">
                  <a:moveTo>
                    <a:pt x="57" y="1"/>
                  </a:moveTo>
                  <a:cubicBezTo>
                    <a:pt x="68" y="46"/>
                    <a:pt x="35" y="72"/>
                    <a:pt x="12" y="106"/>
                  </a:cubicBezTo>
                  <a:cubicBezTo>
                    <a:pt x="1" y="154"/>
                    <a:pt x="87" y="109"/>
                    <a:pt x="65" y="158"/>
                  </a:cubicBezTo>
                  <a:cubicBezTo>
                    <a:pt x="50" y="191"/>
                    <a:pt x="65" y="222"/>
                    <a:pt x="54" y="251"/>
                  </a:cubicBezTo>
                  <a:cubicBezTo>
                    <a:pt x="61" y="258"/>
                    <a:pt x="68" y="266"/>
                    <a:pt x="76" y="270"/>
                  </a:cubicBezTo>
                  <a:cubicBezTo>
                    <a:pt x="91" y="266"/>
                    <a:pt x="99" y="255"/>
                    <a:pt x="106" y="240"/>
                  </a:cubicBezTo>
                  <a:cubicBezTo>
                    <a:pt x="109" y="229"/>
                    <a:pt x="117" y="222"/>
                    <a:pt x="125" y="222"/>
                  </a:cubicBezTo>
                  <a:cubicBezTo>
                    <a:pt x="128" y="222"/>
                    <a:pt x="135" y="225"/>
                    <a:pt x="143" y="229"/>
                  </a:cubicBezTo>
                  <a:lnTo>
                    <a:pt x="143" y="232"/>
                  </a:lnTo>
                  <a:cubicBezTo>
                    <a:pt x="147" y="229"/>
                    <a:pt x="151" y="225"/>
                    <a:pt x="154" y="222"/>
                  </a:cubicBezTo>
                  <a:cubicBezTo>
                    <a:pt x="158" y="187"/>
                    <a:pt x="121" y="184"/>
                    <a:pt x="117" y="161"/>
                  </a:cubicBezTo>
                  <a:cubicBezTo>
                    <a:pt x="113" y="151"/>
                    <a:pt x="99" y="132"/>
                    <a:pt x="113" y="132"/>
                  </a:cubicBezTo>
                  <a:cubicBezTo>
                    <a:pt x="121" y="132"/>
                    <a:pt x="128" y="132"/>
                    <a:pt x="140" y="139"/>
                  </a:cubicBezTo>
                  <a:cubicBezTo>
                    <a:pt x="143" y="139"/>
                    <a:pt x="147" y="143"/>
                    <a:pt x="151" y="143"/>
                  </a:cubicBezTo>
                  <a:cubicBezTo>
                    <a:pt x="166" y="143"/>
                    <a:pt x="143" y="109"/>
                    <a:pt x="154" y="101"/>
                  </a:cubicBezTo>
                  <a:cubicBezTo>
                    <a:pt x="143" y="75"/>
                    <a:pt x="166" y="49"/>
                    <a:pt x="158" y="23"/>
                  </a:cubicBezTo>
                  <a:lnTo>
                    <a:pt x="154" y="23"/>
                  </a:lnTo>
                  <a:cubicBezTo>
                    <a:pt x="147" y="23"/>
                    <a:pt x="143" y="27"/>
                    <a:pt x="135" y="27"/>
                  </a:cubicBezTo>
                  <a:cubicBezTo>
                    <a:pt x="125" y="30"/>
                    <a:pt x="117" y="34"/>
                    <a:pt x="109" y="34"/>
                  </a:cubicBezTo>
                  <a:cubicBezTo>
                    <a:pt x="99" y="34"/>
                    <a:pt x="87" y="27"/>
                    <a:pt x="80" y="8"/>
                  </a:cubicBezTo>
                  <a:cubicBezTo>
                    <a:pt x="80" y="4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3" name="Google Shape;43433;p28"/>
            <p:cNvSpPr/>
            <p:nvPr/>
          </p:nvSpPr>
          <p:spPr>
            <a:xfrm>
              <a:off x="-4915333" y="150603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65" y="1"/>
                  </a:moveTo>
                  <a:cubicBezTo>
                    <a:pt x="61" y="27"/>
                    <a:pt x="53" y="46"/>
                    <a:pt x="31" y="46"/>
                  </a:cubicBezTo>
                  <a:cubicBezTo>
                    <a:pt x="27" y="46"/>
                    <a:pt x="20" y="42"/>
                    <a:pt x="12" y="42"/>
                  </a:cubicBezTo>
                  <a:cubicBezTo>
                    <a:pt x="1" y="72"/>
                    <a:pt x="8" y="98"/>
                    <a:pt x="20" y="128"/>
                  </a:cubicBezTo>
                  <a:cubicBezTo>
                    <a:pt x="46" y="139"/>
                    <a:pt x="68" y="154"/>
                    <a:pt x="98" y="154"/>
                  </a:cubicBezTo>
                  <a:cubicBezTo>
                    <a:pt x="109" y="154"/>
                    <a:pt x="124" y="150"/>
                    <a:pt x="135" y="146"/>
                  </a:cubicBezTo>
                  <a:cubicBezTo>
                    <a:pt x="117" y="124"/>
                    <a:pt x="101" y="109"/>
                    <a:pt x="94" y="87"/>
                  </a:cubicBezTo>
                  <a:cubicBezTo>
                    <a:pt x="65" y="68"/>
                    <a:pt x="94" y="23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4" name="Google Shape;43434;p28"/>
            <p:cNvSpPr/>
            <p:nvPr/>
          </p:nvSpPr>
          <p:spPr>
            <a:xfrm>
              <a:off x="-4912420" y="147738"/>
              <a:ext cx="6255" cy="7019"/>
            </a:xfrm>
            <a:custGeom>
              <a:avLst/>
              <a:gdLst/>
              <a:ahLst/>
              <a:cxnLst/>
              <a:rect l="l" t="t" r="r" b="b"/>
              <a:pathLst>
                <a:path w="131" h="147" extrusionOk="0">
                  <a:moveTo>
                    <a:pt x="48" y="1"/>
                  </a:moveTo>
                  <a:cubicBezTo>
                    <a:pt x="48" y="27"/>
                    <a:pt x="40" y="42"/>
                    <a:pt x="18" y="42"/>
                  </a:cubicBezTo>
                  <a:lnTo>
                    <a:pt x="0" y="42"/>
                  </a:lnTo>
                  <a:cubicBezTo>
                    <a:pt x="0" y="49"/>
                    <a:pt x="4" y="57"/>
                    <a:pt x="4" y="61"/>
                  </a:cubicBezTo>
                  <a:cubicBezTo>
                    <a:pt x="33" y="83"/>
                    <a:pt x="4" y="128"/>
                    <a:pt x="33" y="147"/>
                  </a:cubicBezTo>
                  <a:cubicBezTo>
                    <a:pt x="45" y="135"/>
                    <a:pt x="52" y="121"/>
                    <a:pt x="67" y="121"/>
                  </a:cubicBezTo>
                  <a:lnTo>
                    <a:pt x="74" y="121"/>
                  </a:lnTo>
                  <a:cubicBezTo>
                    <a:pt x="97" y="87"/>
                    <a:pt x="130" y="61"/>
                    <a:pt x="119" y="16"/>
                  </a:cubicBezTo>
                  <a:lnTo>
                    <a:pt x="119" y="16"/>
                  </a:lnTo>
                  <a:cubicBezTo>
                    <a:pt x="112" y="19"/>
                    <a:pt x="104" y="19"/>
                    <a:pt x="101" y="19"/>
                  </a:cubicBezTo>
                  <a:cubicBezTo>
                    <a:pt x="82" y="19"/>
                    <a:pt x="67" y="12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5" name="Google Shape;43435;p28"/>
            <p:cNvSpPr/>
            <p:nvPr/>
          </p:nvSpPr>
          <p:spPr>
            <a:xfrm>
              <a:off x="-5201260" y="-125869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64" y="0"/>
                  </a:moveTo>
                  <a:cubicBezTo>
                    <a:pt x="56" y="11"/>
                    <a:pt x="49" y="15"/>
                    <a:pt x="38" y="15"/>
                  </a:cubicBezTo>
                  <a:lnTo>
                    <a:pt x="23" y="15"/>
                  </a:lnTo>
                  <a:cubicBezTo>
                    <a:pt x="0" y="15"/>
                    <a:pt x="8" y="42"/>
                    <a:pt x="0" y="52"/>
                  </a:cubicBezTo>
                  <a:cubicBezTo>
                    <a:pt x="23" y="101"/>
                    <a:pt x="68" y="82"/>
                    <a:pt x="105" y="90"/>
                  </a:cubicBezTo>
                  <a:cubicBezTo>
                    <a:pt x="113" y="82"/>
                    <a:pt x="120" y="75"/>
                    <a:pt x="113" y="64"/>
                  </a:cubicBezTo>
                  <a:cubicBezTo>
                    <a:pt x="97" y="42"/>
                    <a:pt x="90" y="15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6" name="Google Shape;43436;p28"/>
            <p:cNvSpPr/>
            <p:nvPr/>
          </p:nvSpPr>
          <p:spPr>
            <a:xfrm>
              <a:off x="-5060636" y="-19864"/>
              <a:ext cx="4011" cy="2913"/>
            </a:xfrm>
            <a:custGeom>
              <a:avLst/>
              <a:gdLst/>
              <a:ahLst/>
              <a:cxnLst/>
              <a:rect l="l" t="t" r="r" b="b"/>
              <a:pathLst>
                <a:path w="84" h="61" extrusionOk="0">
                  <a:moveTo>
                    <a:pt x="46" y="1"/>
                  </a:moveTo>
                  <a:cubicBezTo>
                    <a:pt x="42" y="1"/>
                    <a:pt x="38" y="1"/>
                    <a:pt x="35" y="4"/>
                  </a:cubicBezTo>
                  <a:cubicBezTo>
                    <a:pt x="20" y="23"/>
                    <a:pt x="1" y="38"/>
                    <a:pt x="27" y="60"/>
                  </a:cubicBezTo>
                  <a:lnTo>
                    <a:pt x="54" y="60"/>
                  </a:lnTo>
                  <a:cubicBezTo>
                    <a:pt x="72" y="60"/>
                    <a:pt x="83" y="53"/>
                    <a:pt x="80" y="23"/>
                  </a:cubicBezTo>
                  <a:lnTo>
                    <a:pt x="76" y="20"/>
                  </a:lnTo>
                  <a:cubicBezTo>
                    <a:pt x="68" y="12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7" name="Google Shape;43437;p28"/>
            <p:cNvSpPr/>
            <p:nvPr/>
          </p:nvSpPr>
          <p:spPr>
            <a:xfrm>
              <a:off x="-4912420" y="135610"/>
              <a:ext cx="5730" cy="10218"/>
            </a:xfrm>
            <a:custGeom>
              <a:avLst/>
              <a:gdLst/>
              <a:ahLst/>
              <a:cxnLst/>
              <a:rect l="l" t="t" r="r" b="b"/>
              <a:pathLst>
                <a:path w="120" h="214" extrusionOk="0">
                  <a:moveTo>
                    <a:pt x="101" y="1"/>
                  </a:moveTo>
                  <a:cubicBezTo>
                    <a:pt x="78" y="8"/>
                    <a:pt x="56" y="16"/>
                    <a:pt x="37" y="30"/>
                  </a:cubicBezTo>
                  <a:cubicBezTo>
                    <a:pt x="52" y="56"/>
                    <a:pt x="37" y="98"/>
                    <a:pt x="78" y="116"/>
                  </a:cubicBezTo>
                  <a:cubicBezTo>
                    <a:pt x="82" y="116"/>
                    <a:pt x="78" y="142"/>
                    <a:pt x="67" y="142"/>
                  </a:cubicBezTo>
                  <a:cubicBezTo>
                    <a:pt x="59" y="142"/>
                    <a:pt x="56" y="139"/>
                    <a:pt x="48" y="139"/>
                  </a:cubicBezTo>
                  <a:cubicBezTo>
                    <a:pt x="18" y="139"/>
                    <a:pt x="26" y="187"/>
                    <a:pt x="4" y="195"/>
                  </a:cubicBezTo>
                  <a:lnTo>
                    <a:pt x="0" y="195"/>
                  </a:lnTo>
                  <a:lnTo>
                    <a:pt x="11" y="206"/>
                  </a:lnTo>
                  <a:cubicBezTo>
                    <a:pt x="22" y="203"/>
                    <a:pt x="30" y="184"/>
                    <a:pt x="33" y="184"/>
                  </a:cubicBezTo>
                  <a:cubicBezTo>
                    <a:pt x="37" y="184"/>
                    <a:pt x="37" y="184"/>
                    <a:pt x="40" y="187"/>
                  </a:cubicBezTo>
                  <a:cubicBezTo>
                    <a:pt x="48" y="206"/>
                    <a:pt x="56" y="213"/>
                    <a:pt x="59" y="213"/>
                  </a:cubicBezTo>
                  <a:cubicBezTo>
                    <a:pt x="71" y="213"/>
                    <a:pt x="78" y="195"/>
                    <a:pt x="85" y="187"/>
                  </a:cubicBezTo>
                  <a:cubicBezTo>
                    <a:pt x="93" y="180"/>
                    <a:pt x="101" y="173"/>
                    <a:pt x="104" y="165"/>
                  </a:cubicBezTo>
                  <a:cubicBezTo>
                    <a:pt x="90" y="135"/>
                    <a:pt x="104" y="116"/>
                    <a:pt x="119" y="94"/>
                  </a:cubicBezTo>
                  <a:cubicBezTo>
                    <a:pt x="108" y="64"/>
                    <a:pt x="104" y="34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8" name="Google Shape;43438;p28"/>
            <p:cNvSpPr/>
            <p:nvPr/>
          </p:nvSpPr>
          <p:spPr>
            <a:xfrm>
              <a:off x="-5293179" y="108822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49" y="1"/>
                  </a:moveTo>
                  <a:cubicBezTo>
                    <a:pt x="15" y="5"/>
                    <a:pt x="0" y="23"/>
                    <a:pt x="0" y="61"/>
                  </a:cubicBezTo>
                  <a:cubicBezTo>
                    <a:pt x="12" y="61"/>
                    <a:pt x="19" y="65"/>
                    <a:pt x="26" y="65"/>
                  </a:cubicBezTo>
                  <a:cubicBezTo>
                    <a:pt x="38" y="65"/>
                    <a:pt x="45" y="61"/>
                    <a:pt x="52" y="49"/>
                  </a:cubicBezTo>
                  <a:cubicBezTo>
                    <a:pt x="57" y="49"/>
                    <a:pt x="45" y="39"/>
                    <a:pt x="41" y="34"/>
                  </a:cubicBezTo>
                  <a:cubicBezTo>
                    <a:pt x="34" y="20"/>
                    <a:pt x="41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9" name="Google Shape;43439;p28"/>
            <p:cNvSpPr/>
            <p:nvPr/>
          </p:nvSpPr>
          <p:spPr>
            <a:xfrm>
              <a:off x="-5085084" y="-171041"/>
              <a:ext cx="2579" cy="3629"/>
            </a:xfrm>
            <a:custGeom>
              <a:avLst/>
              <a:gdLst/>
              <a:ahLst/>
              <a:cxnLst/>
              <a:rect l="l" t="t" r="r" b="b"/>
              <a:pathLst>
                <a:path w="54" h="76" extrusionOk="0">
                  <a:moveTo>
                    <a:pt x="1" y="1"/>
                  </a:moveTo>
                  <a:lnTo>
                    <a:pt x="1" y="4"/>
                  </a:lnTo>
                  <a:cubicBezTo>
                    <a:pt x="5" y="27"/>
                    <a:pt x="5" y="53"/>
                    <a:pt x="9" y="75"/>
                  </a:cubicBezTo>
                  <a:cubicBezTo>
                    <a:pt x="27" y="46"/>
                    <a:pt x="53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0" name="Google Shape;43440;p28"/>
            <p:cNvSpPr/>
            <p:nvPr/>
          </p:nvSpPr>
          <p:spPr>
            <a:xfrm>
              <a:off x="-4881192" y="9979"/>
              <a:ext cx="4154" cy="6064"/>
            </a:xfrm>
            <a:custGeom>
              <a:avLst/>
              <a:gdLst/>
              <a:ahLst/>
              <a:cxnLst/>
              <a:rect l="l" t="t" r="r" b="b"/>
              <a:pathLst>
                <a:path w="87" h="127" extrusionOk="0">
                  <a:moveTo>
                    <a:pt x="59" y="0"/>
                  </a:moveTo>
                  <a:cubicBezTo>
                    <a:pt x="0" y="37"/>
                    <a:pt x="4" y="37"/>
                    <a:pt x="30" y="104"/>
                  </a:cubicBezTo>
                  <a:cubicBezTo>
                    <a:pt x="33" y="112"/>
                    <a:pt x="26" y="120"/>
                    <a:pt x="22" y="127"/>
                  </a:cubicBezTo>
                  <a:cubicBezTo>
                    <a:pt x="37" y="123"/>
                    <a:pt x="49" y="123"/>
                    <a:pt x="64" y="120"/>
                  </a:cubicBezTo>
                  <a:cubicBezTo>
                    <a:pt x="82" y="104"/>
                    <a:pt x="67" y="82"/>
                    <a:pt x="67" y="68"/>
                  </a:cubicBezTo>
                  <a:cubicBezTo>
                    <a:pt x="59" y="60"/>
                    <a:pt x="45" y="63"/>
                    <a:pt x="45" y="52"/>
                  </a:cubicBezTo>
                  <a:cubicBezTo>
                    <a:pt x="49" y="30"/>
                    <a:pt x="71" y="30"/>
                    <a:pt x="86" y="18"/>
                  </a:cubicBezTo>
                  <a:cubicBezTo>
                    <a:pt x="78" y="11"/>
                    <a:pt x="71" y="7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1" name="Google Shape;43441;p28"/>
            <p:cNvSpPr/>
            <p:nvPr/>
          </p:nvSpPr>
          <p:spPr>
            <a:xfrm>
              <a:off x="-4916384" y="14401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1" y="1"/>
                  </a:moveTo>
                  <a:cubicBezTo>
                    <a:pt x="45" y="1"/>
                    <a:pt x="45" y="34"/>
                    <a:pt x="30" y="37"/>
                  </a:cubicBezTo>
                  <a:cubicBezTo>
                    <a:pt x="42" y="53"/>
                    <a:pt x="71" y="56"/>
                    <a:pt x="64" y="82"/>
                  </a:cubicBezTo>
                  <a:cubicBezTo>
                    <a:pt x="61" y="90"/>
                    <a:pt x="56" y="90"/>
                    <a:pt x="49" y="90"/>
                  </a:cubicBezTo>
                  <a:lnTo>
                    <a:pt x="38" y="90"/>
                  </a:lnTo>
                  <a:cubicBezTo>
                    <a:pt x="30" y="90"/>
                    <a:pt x="27" y="90"/>
                    <a:pt x="23" y="94"/>
                  </a:cubicBezTo>
                  <a:cubicBezTo>
                    <a:pt x="0" y="123"/>
                    <a:pt x="19" y="154"/>
                    <a:pt x="34" y="180"/>
                  </a:cubicBezTo>
                  <a:cubicBezTo>
                    <a:pt x="42" y="180"/>
                    <a:pt x="49" y="184"/>
                    <a:pt x="53" y="184"/>
                  </a:cubicBezTo>
                  <a:cubicBezTo>
                    <a:pt x="75" y="184"/>
                    <a:pt x="83" y="165"/>
                    <a:pt x="87" y="139"/>
                  </a:cubicBezTo>
                  <a:cubicBezTo>
                    <a:pt x="87" y="135"/>
                    <a:pt x="83" y="127"/>
                    <a:pt x="83" y="120"/>
                  </a:cubicBezTo>
                  <a:cubicBezTo>
                    <a:pt x="71" y="82"/>
                    <a:pt x="101" y="82"/>
                    <a:pt x="120" y="71"/>
                  </a:cubicBezTo>
                  <a:cubicBezTo>
                    <a:pt x="113" y="56"/>
                    <a:pt x="109" y="42"/>
                    <a:pt x="94" y="30"/>
                  </a:cubicBezTo>
                  <a:lnTo>
                    <a:pt x="83" y="19"/>
                  </a:ln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2" name="Google Shape;43442;p28"/>
            <p:cNvSpPr/>
            <p:nvPr/>
          </p:nvSpPr>
          <p:spPr>
            <a:xfrm>
              <a:off x="-4915858" y="145780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9" y="0"/>
                  </a:moveTo>
                  <a:cubicBezTo>
                    <a:pt x="12" y="8"/>
                    <a:pt x="8" y="16"/>
                    <a:pt x="0" y="23"/>
                  </a:cubicBezTo>
                  <a:cubicBezTo>
                    <a:pt x="5" y="34"/>
                    <a:pt x="8" y="45"/>
                    <a:pt x="12" y="57"/>
                  </a:cubicBezTo>
                  <a:cubicBezTo>
                    <a:pt x="16" y="53"/>
                    <a:pt x="19" y="53"/>
                    <a:pt x="27" y="53"/>
                  </a:cubicBezTo>
                  <a:lnTo>
                    <a:pt x="38" y="53"/>
                  </a:lnTo>
                  <a:cubicBezTo>
                    <a:pt x="45" y="53"/>
                    <a:pt x="50" y="53"/>
                    <a:pt x="53" y="45"/>
                  </a:cubicBezTo>
                  <a:cubicBezTo>
                    <a:pt x="60" y="19"/>
                    <a:pt x="31" y="16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3" name="Google Shape;43443;p28"/>
            <p:cNvSpPr/>
            <p:nvPr/>
          </p:nvSpPr>
          <p:spPr>
            <a:xfrm>
              <a:off x="-4888545" y="143441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1" y="1"/>
                  </a:moveTo>
                  <a:cubicBezTo>
                    <a:pt x="4" y="27"/>
                    <a:pt x="11" y="49"/>
                    <a:pt x="16" y="72"/>
                  </a:cubicBezTo>
                  <a:cubicBezTo>
                    <a:pt x="45" y="68"/>
                    <a:pt x="56" y="54"/>
                    <a:pt x="53" y="23"/>
                  </a:cubicBezTo>
                  <a:cubicBezTo>
                    <a:pt x="38" y="9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4" name="Google Shape;43444;p28"/>
            <p:cNvSpPr/>
            <p:nvPr/>
          </p:nvSpPr>
          <p:spPr>
            <a:xfrm>
              <a:off x="-5113782" y="217931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26" y="0"/>
                  </a:moveTo>
                  <a:cubicBezTo>
                    <a:pt x="23" y="0"/>
                    <a:pt x="23" y="0"/>
                    <a:pt x="18" y="4"/>
                  </a:cubicBezTo>
                  <a:cubicBezTo>
                    <a:pt x="45" y="30"/>
                    <a:pt x="0" y="59"/>
                    <a:pt x="30" y="86"/>
                  </a:cubicBezTo>
                  <a:cubicBezTo>
                    <a:pt x="37" y="90"/>
                    <a:pt x="45" y="90"/>
                    <a:pt x="49" y="90"/>
                  </a:cubicBezTo>
                  <a:cubicBezTo>
                    <a:pt x="78" y="90"/>
                    <a:pt x="71" y="64"/>
                    <a:pt x="71" y="41"/>
                  </a:cubicBezTo>
                  <a:cubicBezTo>
                    <a:pt x="71" y="33"/>
                    <a:pt x="75" y="30"/>
                    <a:pt x="78" y="30"/>
                  </a:cubicBezTo>
                  <a:cubicBezTo>
                    <a:pt x="63" y="19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5" name="Google Shape;43445;p28"/>
            <p:cNvSpPr/>
            <p:nvPr/>
          </p:nvSpPr>
          <p:spPr>
            <a:xfrm>
              <a:off x="-5116647" y="22146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26" y="1"/>
                  </a:moveTo>
                  <a:cubicBezTo>
                    <a:pt x="8" y="19"/>
                    <a:pt x="0" y="42"/>
                    <a:pt x="16" y="61"/>
                  </a:cubicBezTo>
                  <a:cubicBezTo>
                    <a:pt x="19" y="64"/>
                    <a:pt x="23" y="64"/>
                    <a:pt x="26" y="64"/>
                  </a:cubicBezTo>
                  <a:cubicBezTo>
                    <a:pt x="38" y="64"/>
                    <a:pt x="49" y="53"/>
                    <a:pt x="64" y="49"/>
                  </a:cubicBezTo>
                  <a:cubicBezTo>
                    <a:pt x="60" y="35"/>
                    <a:pt x="60" y="19"/>
                    <a:pt x="56" y="4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6" name="Google Shape;43446;p28"/>
            <p:cNvSpPr/>
            <p:nvPr/>
          </p:nvSpPr>
          <p:spPr>
            <a:xfrm>
              <a:off x="-5110392" y="216450"/>
              <a:ext cx="3438" cy="3820"/>
            </a:xfrm>
            <a:custGeom>
              <a:avLst/>
              <a:gdLst/>
              <a:ahLst/>
              <a:cxnLst/>
              <a:rect l="l" t="t" r="r" b="b"/>
              <a:pathLst>
                <a:path w="72" h="80" extrusionOk="0">
                  <a:moveTo>
                    <a:pt x="34" y="1"/>
                  </a:moveTo>
                  <a:cubicBezTo>
                    <a:pt x="19" y="19"/>
                    <a:pt x="23" y="45"/>
                    <a:pt x="7" y="61"/>
                  </a:cubicBezTo>
                  <a:cubicBezTo>
                    <a:pt x="4" y="61"/>
                    <a:pt x="0" y="64"/>
                    <a:pt x="0" y="72"/>
                  </a:cubicBezTo>
                  <a:cubicBezTo>
                    <a:pt x="7" y="76"/>
                    <a:pt x="15" y="80"/>
                    <a:pt x="19" y="80"/>
                  </a:cubicBezTo>
                  <a:cubicBezTo>
                    <a:pt x="37" y="80"/>
                    <a:pt x="45" y="61"/>
                    <a:pt x="56" y="45"/>
                  </a:cubicBezTo>
                  <a:cubicBezTo>
                    <a:pt x="71" y="23"/>
                    <a:pt x="52" y="16"/>
                    <a:pt x="34" y="5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7" name="Google Shape;43447;p28"/>
            <p:cNvSpPr/>
            <p:nvPr/>
          </p:nvSpPr>
          <p:spPr>
            <a:xfrm>
              <a:off x="-5200926" y="236458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30"/>
                    <a:pt x="23" y="42"/>
                    <a:pt x="38" y="42"/>
                  </a:cubicBezTo>
                  <a:cubicBezTo>
                    <a:pt x="49" y="42"/>
                    <a:pt x="61" y="35"/>
                    <a:pt x="83" y="23"/>
                  </a:cubicBezTo>
                  <a:cubicBezTo>
                    <a:pt x="57" y="16"/>
                    <a:pt x="27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8" name="Google Shape;43448;p28"/>
            <p:cNvSpPr/>
            <p:nvPr/>
          </p:nvSpPr>
          <p:spPr>
            <a:xfrm>
              <a:off x="-4884821" y="11030"/>
              <a:ext cx="2769" cy="2197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1"/>
                  </a:moveTo>
                  <a:cubicBezTo>
                    <a:pt x="28" y="1"/>
                    <a:pt x="20" y="8"/>
                    <a:pt x="12" y="15"/>
                  </a:cubicBezTo>
                  <a:lnTo>
                    <a:pt x="1" y="27"/>
                  </a:lnTo>
                  <a:cubicBezTo>
                    <a:pt x="12" y="34"/>
                    <a:pt x="23" y="46"/>
                    <a:pt x="35" y="46"/>
                  </a:cubicBezTo>
                  <a:cubicBezTo>
                    <a:pt x="38" y="46"/>
                    <a:pt x="46" y="41"/>
                    <a:pt x="50" y="34"/>
                  </a:cubicBezTo>
                  <a:cubicBezTo>
                    <a:pt x="57" y="27"/>
                    <a:pt x="57" y="15"/>
                    <a:pt x="50" y="8"/>
                  </a:cubicBezTo>
                  <a:cubicBezTo>
                    <a:pt x="42" y="4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9" name="Google Shape;43449;p28"/>
            <p:cNvSpPr/>
            <p:nvPr/>
          </p:nvSpPr>
          <p:spPr>
            <a:xfrm>
              <a:off x="-4904780" y="150460"/>
              <a:ext cx="7163" cy="8929"/>
            </a:xfrm>
            <a:custGeom>
              <a:avLst/>
              <a:gdLst/>
              <a:ahLst/>
              <a:cxnLst/>
              <a:rect l="l" t="t" r="r" b="b"/>
              <a:pathLst>
                <a:path w="150" h="187" extrusionOk="0">
                  <a:moveTo>
                    <a:pt x="105" y="0"/>
                  </a:moveTo>
                  <a:cubicBezTo>
                    <a:pt x="87" y="14"/>
                    <a:pt x="82" y="33"/>
                    <a:pt x="79" y="56"/>
                  </a:cubicBezTo>
                  <a:cubicBezTo>
                    <a:pt x="79" y="64"/>
                    <a:pt x="79" y="67"/>
                    <a:pt x="75" y="67"/>
                  </a:cubicBezTo>
                  <a:cubicBezTo>
                    <a:pt x="68" y="67"/>
                    <a:pt x="60" y="59"/>
                    <a:pt x="56" y="59"/>
                  </a:cubicBezTo>
                  <a:lnTo>
                    <a:pt x="56" y="59"/>
                  </a:lnTo>
                  <a:cubicBezTo>
                    <a:pt x="45" y="67"/>
                    <a:pt x="68" y="101"/>
                    <a:pt x="53" y="101"/>
                  </a:cubicBezTo>
                  <a:cubicBezTo>
                    <a:pt x="49" y="101"/>
                    <a:pt x="45" y="97"/>
                    <a:pt x="42" y="97"/>
                  </a:cubicBezTo>
                  <a:cubicBezTo>
                    <a:pt x="30" y="90"/>
                    <a:pt x="23" y="90"/>
                    <a:pt x="15" y="90"/>
                  </a:cubicBezTo>
                  <a:cubicBezTo>
                    <a:pt x="1" y="90"/>
                    <a:pt x="15" y="109"/>
                    <a:pt x="19" y="119"/>
                  </a:cubicBezTo>
                  <a:cubicBezTo>
                    <a:pt x="23" y="142"/>
                    <a:pt x="60" y="145"/>
                    <a:pt x="56" y="180"/>
                  </a:cubicBezTo>
                  <a:cubicBezTo>
                    <a:pt x="60" y="183"/>
                    <a:pt x="68" y="183"/>
                    <a:pt x="71" y="187"/>
                  </a:cubicBezTo>
                  <a:cubicBezTo>
                    <a:pt x="90" y="164"/>
                    <a:pt x="109" y="142"/>
                    <a:pt x="127" y="116"/>
                  </a:cubicBezTo>
                  <a:cubicBezTo>
                    <a:pt x="120" y="97"/>
                    <a:pt x="146" y="90"/>
                    <a:pt x="142" y="71"/>
                  </a:cubicBezTo>
                  <a:cubicBezTo>
                    <a:pt x="150" y="37"/>
                    <a:pt x="132" y="14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0" name="Google Shape;43450;p28"/>
            <p:cNvSpPr/>
            <p:nvPr/>
          </p:nvSpPr>
          <p:spPr>
            <a:xfrm>
              <a:off x="-4899814" y="149696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20" y="1"/>
                  </a:moveTo>
                  <a:cubicBezTo>
                    <a:pt x="12" y="1"/>
                    <a:pt x="5" y="8"/>
                    <a:pt x="1" y="16"/>
                  </a:cubicBezTo>
                  <a:cubicBezTo>
                    <a:pt x="28" y="30"/>
                    <a:pt x="46" y="53"/>
                    <a:pt x="38" y="87"/>
                  </a:cubicBezTo>
                  <a:cubicBezTo>
                    <a:pt x="50" y="94"/>
                    <a:pt x="61" y="113"/>
                    <a:pt x="72" y="113"/>
                  </a:cubicBezTo>
                  <a:cubicBezTo>
                    <a:pt x="80" y="113"/>
                    <a:pt x="87" y="109"/>
                    <a:pt x="95" y="94"/>
                  </a:cubicBezTo>
                  <a:cubicBezTo>
                    <a:pt x="102" y="83"/>
                    <a:pt x="121" y="75"/>
                    <a:pt x="135" y="65"/>
                  </a:cubicBezTo>
                  <a:cubicBezTo>
                    <a:pt x="124" y="35"/>
                    <a:pt x="106" y="8"/>
                    <a:pt x="72" y="8"/>
                  </a:cubicBezTo>
                  <a:lnTo>
                    <a:pt x="64" y="8"/>
                  </a:lnTo>
                  <a:cubicBezTo>
                    <a:pt x="57" y="16"/>
                    <a:pt x="54" y="20"/>
                    <a:pt x="46" y="20"/>
                  </a:cubicBezTo>
                  <a:cubicBezTo>
                    <a:pt x="42" y="20"/>
                    <a:pt x="38" y="16"/>
                    <a:pt x="35" y="12"/>
                  </a:cubicBezTo>
                  <a:cubicBezTo>
                    <a:pt x="31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1" name="Google Shape;43451;p28"/>
            <p:cNvSpPr/>
            <p:nvPr/>
          </p:nvSpPr>
          <p:spPr>
            <a:xfrm>
              <a:off x="-4908171" y="138475"/>
              <a:ext cx="3438" cy="5014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53" y="1"/>
                  </a:moveTo>
                  <a:cubicBezTo>
                    <a:pt x="38" y="1"/>
                    <a:pt x="41" y="30"/>
                    <a:pt x="30" y="34"/>
                  </a:cubicBezTo>
                  <a:cubicBezTo>
                    <a:pt x="15" y="56"/>
                    <a:pt x="1" y="75"/>
                    <a:pt x="15" y="105"/>
                  </a:cubicBezTo>
                  <a:cubicBezTo>
                    <a:pt x="23" y="82"/>
                    <a:pt x="56" y="82"/>
                    <a:pt x="56" y="56"/>
                  </a:cubicBezTo>
                  <a:cubicBezTo>
                    <a:pt x="46" y="34"/>
                    <a:pt x="64" y="23"/>
                    <a:pt x="72" y="12"/>
                  </a:cubicBezTo>
                  <a:cubicBezTo>
                    <a:pt x="64" y="4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2" name="Google Shape;43452;p28"/>
            <p:cNvSpPr/>
            <p:nvPr/>
          </p:nvSpPr>
          <p:spPr>
            <a:xfrm>
              <a:off x="-5287115" y="13179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30" y="1"/>
                  </a:moveTo>
                  <a:cubicBezTo>
                    <a:pt x="11" y="1"/>
                    <a:pt x="4" y="23"/>
                    <a:pt x="1" y="41"/>
                  </a:cubicBezTo>
                  <a:cubicBezTo>
                    <a:pt x="19" y="45"/>
                    <a:pt x="34" y="45"/>
                    <a:pt x="49" y="60"/>
                  </a:cubicBezTo>
                  <a:cubicBezTo>
                    <a:pt x="60" y="37"/>
                    <a:pt x="71" y="15"/>
                    <a:pt x="42" y="4"/>
                  </a:cubicBezTo>
                  <a:cubicBezTo>
                    <a:pt x="37" y="1"/>
                    <a:pt x="34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3" name="Google Shape;43453;p28"/>
            <p:cNvSpPr/>
            <p:nvPr/>
          </p:nvSpPr>
          <p:spPr>
            <a:xfrm>
              <a:off x="-5293370" y="101707"/>
              <a:ext cx="7210" cy="5205"/>
            </a:xfrm>
            <a:custGeom>
              <a:avLst/>
              <a:gdLst/>
              <a:ahLst/>
              <a:cxnLst/>
              <a:rect l="l" t="t" r="r" b="b"/>
              <a:pathLst>
                <a:path w="151" h="109" extrusionOk="0">
                  <a:moveTo>
                    <a:pt x="135" y="0"/>
                  </a:moveTo>
                  <a:cubicBezTo>
                    <a:pt x="124" y="4"/>
                    <a:pt x="113" y="8"/>
                    <a:pt x="101" y="8"/>
                  </a:cubicBezTo>
                  <a:cubicBezTo>
                    <a:pt x="94" y="8"/>
                    <a:pt x="87" y="8"/>
                    <a:pt x="79" y="4"/>
                  </a:cubicBezTo>
                  <a:lnTo>
                    <a:pt x="56" y="4"/>
                  </a:lnTo>
                  <a:cubicBezTo>
                    <a:pt x="45" y="4"/>
                    <a:pt x="38" y="4"/>
                    <a:pt x="27" y="8"/>
                  </a:cubicBezTo>
                  <a:cubicBezTo>
                    <a:pt x="23" y="15"/>
                    <a:pt x="19" y="19"/>
                    <a:pt x="19" y="23"/>
                  </a:cubicBezTo>
                  <a:cubicBezTo>
                    <a:pt x="34" y="26"/>
                    <a:pt x="61" y="31"/>
                    <a:pt x="27" y="49"/>
                  </a:cubicBezTo>
                  <a:cubicBezTo>
                    <a:pt x="16" y="53"/>
                    <a:pt x="8" y="60"/>
                    <a:pt x="1" y="67"/>
                  </a:cubicBezTo>
                  <a:cubicBezTo>
                    <a:pt x="19" y="71"/>
                    <a:pt x="16" y="109"/>
                    <a:pt x="38" y="109"/>
                  </a:cubicBezTo>
                  <a:cubicBezTo>
                    <a:pt x="42" y="109"/>
                    <a:pt x="45" y="105"/>
                    <a:pt x="49" y="105"/>
                  </a:cubicBezTo>
                  <a:cubicBezTo>
                    <a:pt x="64" y="67"/>
                    <a:pt x="101" y="60"/>
                    <a:pt x="139" y="38"/>
                  </a:cubicBezTo>
                  <a:lnTo>
                    <a:pt x="142" y="38"/>
                  </a:lnTo>
                  <a:cubicBezTo>
                    <a:pt x="142" y="34"/>
                    <a:pt x="146" y="34"/>
                    <a:pt x="150" y="31"/>
                  </a:cubicBezTo>
                  <a:cubicBezTo>
                    <a:pt x="150" y="23"/>
                    <a:pt x="146" y="15"/>
                    <a:pt x="146" y="8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4" name="Google Shape;43454;p28"/>
            <p:cNvSpPr/>
            <p:nvPr/>
          </p:nvSpPr>
          <p:spPr>
            <a:xfrm>
              <a:off x="-5364613" y="184315"/>
              <a:ext cx="4918" cy="3820"/>
            </a:xfrm>
            <a:custGeom>
              <a:avLst/>
              <a:gdLst/>
              <a:ahLst/>
              <a:cxnLst/>
              <a:rect l="l" t="t" r="r" b="b"/>
              <a:pathLst>
                <a:path w="103" h="80" extrusionOk="0">
                  <a:moveTo>
                    <a:pt x="54" y="1"/>
                  </a:moveTo>
                  <a:cubicBezTo>
                    <a:pt x="42" y="1"/>
                    <a:pt x="38" y="9"/>
                    <a:pt x="31" y="20"/>
                  </a:cubicBezTo>
                  <a:cubicBezTo>
                    <a:pt x="28" y="31"/>
                    <a:pt x="19" y="38"/>
                    <a:pt x="12" y="38"/>
                  </a:cubicBezTo>
                  <a:lnTo>
                    <a:pt x="9" y="38"/>
                  </a:lnTo>
                  <a:cubicBezTo>
                    <a:pt x="5" y="38"/>
                    <a:pt x="1" y="46"/>
                    <a:pt x="1" y="50"/>
                  </a:cubicBezTo>
                  <a:cubicBezTo>
                    <a:pt x="16" y="61"/>
                    <a:pt x="28" y="80"/>
                    <a:pt x="50" y="80"/>
                  </a:cubicBezTo>
                  <a:lnTo>
                    <a:pt x="57" y="80"/>
                  </a:lnTo>
                  <a:cubicBezTo>
                    <a:pt x="61" y="57"/>
                    <a:pt x="102" y="35"/>
                    <a:pt x="72" y="9"/>
                  </a:cubicBezTo>
                  <a:cubicBezTo>
                    <a:pt x="64" y="1"/>
                    <a:pt x="57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5" name="Google Shape;43455;p28"/>
            <p:cNvSpPr/>
            <p:nvPr/>
          </p:nvSpPr>
          <p:spPr>
            <a:xfrm>
              <a:off x="-4899576" y="14420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15" y="26"/>
                    <a:pt x="33" y="23"/>
                    <a:pt x="33" y="41"/>
                  </a:cubicBezTo>
                  <a:cubicBezTo>
                    <a:pt x="33" y="49"/>
                    <a:pt x="30" y="52"/>
                    <a:pt x="23" y="52"/>
                  </a:cubicBezTo>
                  <a:lnTo>
                    <a:pt x="18" y="52"/>
                  </a:lnTo>
                  <a:cubicBezTo>
                    <a:pt x="11" y="60"/>
                    <a:pt x="7" y="67"/>
                    <a:pt x="0" y="75"/>
                  </a:cubicBezTo>
                  <a:cubicBezTo>
                    <a:pt x="30" y="75"/>
                    <a:pt x="49" y="93"/>
                    <a:pt x="67" y="112"/>
                  </a:cubicBezTo>
                  <a:cubicBezTo>
                    <a:pt x="75" y="83"/>
                    <a:pt x="90" y="71"/>
                    <a:pt x="116" y="71"/>
                  </a:cubicBezTo>
                  <a:lnTo>
                    <a:pt x="119" y="71"/>
                  </a:lnTo>
                  <a:cubicBezTo>
                    <a:pt x="123" y="52"/>
                    <a:pt x="108" y="38"/>
                    <a:pt x="101" y="19"/>
                  </a:cubicBezTo>
                  <a:cubicBezTo>
                    <a:pt x="82" y="19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6" name="Google Shape;43456;p28"/>
            <p:cNvSpPr/>
            <p:nvPr/>
          </p:nvSpPr>
          <p:spPr>
            <a:xfrm>
              <a:off x="-4896758" y="147547"/>
              <a:ext cx="4345" cy="5253"/>
            </a:xfrm>
            <a:custGeom>
              <a:avLst/>
              <a:gdLst/>
              <a:ahLst/>
              <a:cxnLst/>
              <a:rect l="l" t="t" r="r" b="b"/>
              <a:pathLst>
                <a:path w="91" h="110" extrusionOk="0">
                  <a:moveTo>
                    <a:pt x="57" y="1"/>
                  </a:moveTo>
                  <a:cubicBezTo>
                    <a:pt x="31" y="1"/>
                    <a:pt x="16" y="13"/>
                    <a:pt x="8" y="42"/>
                  </a:cubicBezTo>
                  <a:cubicBezTo>
                    <a:pt x="8" y="46"/>
                    <a:pt x="4" y="49"/>
                    <a:pt x="0" y="53"/>
                  </a:cubicBezTo>
                  <a:lnTo>
                    <a:pt x="8" y="53"/>
                  </a:lnTo>
                  <a:cubicBezTo>
                    <a:pt x="42" y="53"/>
                    <a:pt x="60" y="80"/>
                    <a:pt x="71" y="110"/>
                  </a:cubicBezTo>
                  <a:cubicBezTo>
                    <a:pt x="76" y="94"/>
                    <a:pt x="76" y="75"/>
                    <a:pt x="90" y="65"/>
                  </a:cubicBezTo>
                  <a:cubicBezTo>
                    <a:pt x="64" y="53"/>
                    <a:pt x="64" y="35"/>
                    <a:pt x="71" y="13"/>
                  </a:cubicBezTo>
                  <a:cubicBezTo>
                    <a:pt x="68" y="8"/>
                    <a:pt x="64" y="5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7" name="Google Shape;43457;p28"/>
            <p:cNvSpPr/>
            <p:nvPr/>
          </p:nvSpPr>
          <p:spPr>
            <a:xfrm>
              <a:off x="-5007968" y="-65895"/>
              <a:ext cx="8261" cy="8595"/>
            </a:xfrm>
            <a:custGeom>
              <a:avLst/>
              <a:gdLst/>
              <a:ahLst/>
              <a:cxnLst/>
              <a:rect l="l" t="t" r="r" b="b"/>
              <a:pathLst>
                <a:path w="173" h="180" extrusionOk="0">
                  <a:moveTo>
                    <a:pt x="143" y="0"/>
                  </a:moveTo>
                  <a:cubicBezTo>
                    <a:pt x="128" y="0"/>
                    <a:pt x="117" y="4"/>
                    <a:pt x="109" y="15"/>
                  </a:cubicBezTo>
                  <a:cubicBezTo>
                    <a:pt x="90" y="64"/>
                    <a:pt x="50" y="71"/>
                    <a:pt x="8" y="79"/>
                  </a:cubicBezTo>
                  <a:lnTo>
                    <a:pt x="0" y="79"/>
                  </a:lnTo>
                  <a:cubicBezTo>
                    <a:pt x="23" y="101"/>
                    <a:pt x="12" y="135"/>
                    <a:pt x="31" y="161"/>
                  </a:cubicBezTo>
                  <a:cubicBezTo>
                    <a:pt x="38" y="168"/>
                    <a:pt x="45" y="172"/>
                    <a:pt x="53" y="180"/>
                  </a:cubicBezTo>
                  <a:cubicBezTo>
                    <a:pt x="72" y="127"/>
                    <a:pt x="135" y="131"/>
                    <a:pt x="165" y="90"/>
                  </a:cubicBezTo>
                  <a:cubicBezTo>
                    <a:pt x="135" y="60"/>
                    <a:pt x="173" y="34"/>
                    <a:pt x="173" y="4"/>
                  </a:cubicBezTo>
                  <a:cubicBezTo>
                    <a:pt x="165" y="0"/>
                    <a:pt x="154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8" name="Google Shape;43458;p28"/>
            <p:cNvSpPr/>
            <p:nvPr/>
          </p:nvSpPr>
          <p:spPr>
            <a:xfrm>
              <a:off x="-4865148" y="128829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68" y="1"/>
                  </a:moveTo>
                  <a:cubicBezTo>
                    <a:pt x="60" y="1"/>
                    <a:pt x="49" y="5"/>
                    <a:pt x="42" y="8"/>
                  </a:cubicBezTo>
                  <a:cubicBezTo>
                    <a:pt x="37" y="12"/>
                    <a:pt x="34" y="12"/>
                    <a:pt x="30" y="12"/>
                  </a:cubicBezTo>
                  <a:lnTo>
                    <a:pt x="23" y="12"/>
                  </a:lnTo>
                  <a:cubicBezTo>
                    <a:pt x="0" y="34"/>
                    <a:pt x="23" y="49"/>
                    <a:pt x="37" y="60"/>
                  </a:cubicBezTo>
                  <a:cubicBezTo>
                    <a:pt x="49" y="46"/>
                    <a:pt x="64" y="46"/>
                    <a:pt x="82" y="41"/>
                  </a:cubicBezTo>
                  <a:cubicBezTo>
                    <a:pt x="101" y="38"/>
                    <a:pt x="105" y="27"/>
                    <a:pt x="101" y="12"/>
                  </a:cubicBezTo>
                  <a:cubicBezTo>
                    <a:pt x="90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9" name="Google Shape;43459;p28"/>
            <p:cNvSpPr/>
            <p:nvPr/>
          </p:nvSpPr>
          <p:spPr>
            <a:xfrm>
              <a:off x="-5294802" y="98651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46" y="0"/>
                    <a:pt x="38" y="5"/>
                    <a:pt x="31" y="12"/>
                  </a:cubicBezTo>
                  <a:lnTo>
                    <a:pt x="31" y="16"/>
                  </a:lnTo>
                  <a:lnTo>
                    <a:pt x="31" y="19"/>
                  </a:lnTo>
                  <a:cubicBezTo>
                    <a:pt x="27" y="50"/>
                    <a:pt x="12" y="76"/>
                    <a:pt x="1" y="102"/>
                  </a:cubicBezTo>
                  <a:lnTo>
                    <a:pt x="8" y="102"/>
                  </a:lnTo>
                  <a:cubicBezTo>
                    <a:pt x="23" y="102"/>
                    <a:pt x="34" y="90"/>
                    <a:pt x="49" y="87"/>
                  </a:cubicBezTo>
                  <a:cubicBezTo>
                    <a:pt x="49" y="83"/>
                    <a:pt x="53" y="79"/>
                    <a:pt x="57" y="72"/>
                  </a:cubicBezTo>
                  <a:cubicBezTo>
                    <a:pt x="46" y="57"/>
                    <a:pt x="72" y="42"/>
                    <a:pt x="64" y="23"/>
                  </a:cubicBezTo>
                  <a:cubicBezTo>
                    <a:pt x="60" y="16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0" name="Google Shape;43460;p28"/>
            <p:cNvSpPr/>
            <p:nvPr/>
          </p:nvSpPr>
          <p:spPr>
            <a:xfrm>
              <a:off x="-5357976" y="196109"/>
              <a:ext cx="7019" cy="2388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37" y="0"/>
                  </a:moveTo>
                  <a:cubicBezTo>
                    <a:pt x="27" y="9"/>
                    <a:pt x="1" y="16"/>
                    <a:pt x="27" y="31"/>
                  </a:cubicBezTo>
                  <a:cubicBezTo>
                    <a:pt x="46" y="42"/>
                    <a:pt x="72" y="42"/>
                    <a:pt x="98" y="50"/>
                  </a:cubicBezTo>
                  <a:cubicBezTo>
                    <a:pt x="101" y="50"/>
                    <a:pt x="105" y="45"/>
                    <a:pt x="108" y="45"/>
                  </a:cubicBezTo>
                  <a:lnTo>
                    <a:pt x="116" y="45"/>
                  </a:lnTo>
                  <a:cubicBezTo>
                    <a:pt x="116" y="45"/>
                    <a:pt x="120" y="50"/>
                    <a:pt x="124" y="50"/>
                  </a:cubicBezTo>
                  <a:cubicBezTo>
                    <a:pt x="131" y="50"/>
                    <a:pt x="139" y="45"/>
                    <a:pt x="146" y="35"/>
                  </a:cubicBezTo>
                  <a:cubicBezTo>
                    <a:pt x="116" y="19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1" name="Google Shape;43461;p28"/>
            <p:cNvSpPr/>
            <p:nvPr/>
          </p:nvSpPr>
          <p:spPr>
            <a:xfrm>
              <a:off x="-5018282" y="11631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5" y="1"/>
                    <a:pt x="11" y="5"/>
                    <a:pt x="11" y="5"/>
                  </a:cubicBezTo>
                  <a:cubicBezTo>
                    <a:pt x="0" y="12"/>
                    <a:pt x="4" y="23"/>
                    <a:pt x="15" y="31"/>
                  </a:cubicBezTo>
                  <a:cubicBezTo>
                    <a:pt x="23" y="39"/>
                    <a:pt x="33" y="46"/>
                    <a:pt x="41" y="53"/>
                  </a:cubicBezTo>
                  <a:cubicBezTo>
                    <a:pt x="56" y="39"/>
                    <a:pt x="52" y="23"/>
                    <a:pt x="37" y="8"/>
                  </a:cubicBezTo>
                  <a:cubicBezTo>
                    <a:pt x="30" y="8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2" name="Google Shape;43462;p28"/>
            <p:cNvSpPr/>
            <p:nvPr/>
          </p:nvSpPr>
          <p:spPr>
            <a:xfrm>
              <a:off x="-5157521" y="264296"/>
              <a:ext cx="7736" cy="6494"/>
            </a:xfrm>
            <a:custGeom>
              <a:avLst/>
              <a:gdLst/>
              <a:ahLst/>
              <a:cxnLst/>
              <a:rect l="l" t="t" r="r" b="b"/>
              <a:pathLst>
                <a:path w="162" h="136" extrusionOk="0">
                  <a:moveTo>
                    <a:pt x="30" y="1"/>
                  </a:moveTo>
                  <a:cubicBezTo>
                    <a:pt x="26" y="1"/>
                    <a:pt x="23" y="1"/>
                    <a:pt x="19" y="4"/>
                  </a:cubicBezTo>
                  <a:cubicBezTo>
                    <a:pt x="49" y="42"/>
                    <a:pt x="0" y="83"/>
                    <a:pt x="19" y="120"/>
                  </a:cubicBezTo>
                  <a:cubicBezTo>
                    <a:pt x="23" y="125"/>
                    <a:pt x="26" y="125"/>
                    <a:pt x="26" y="125"/>
                  </a:cubicBezTo>
                  <a:cubicBezTo>
                    <a:pt x="42" y="125"/>
                    <a:pt x="49" y="113"/>
                    <a:pt x="56" y="106"/>
                  </a:cubicBezTo>
                  <a:cubicBezTo>
                    <a:pt x="64" y="94"/>
                    <a:pt x="71" y="83"/>
                    <a:pt x="87" y="83"/>
                  </a:cubicBezTo>
                  <a:cubicBezTo>
                    <a:pt x="101" y="98"/>
                    <a:pt x="90" y="125"/>
                    <a:pt x="109" y="135"/>
                  </a:cubicBezTo>
                  <a:cubicBezTo>
                    <a:pt x="135" y="106"/>
                    <a:pt x="161" y="80"/>
                    <a:pt x="123" y="46"/>
                  </a:cubicBezTo>
                  <a:lnTo>
                    <a:pt x="120" y="46"/>
                  </a:lnTo>
                  <a:cubicBezTo>
                    <a:pt x="101" y="46"/>
                    <a:pt x="90" y="35"/>
                    <a:pt x="75" y="23"/>
                  </a:cubicBezTo>
                  <a:cubicBezTo>
                    <a:pt x="64" y="1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3" name="Google Shape;43463;p28"/>
            <p:cNvSpPr/>
            <p:nvPr/>
          </p:nvSpPr>
          <p:spPr>
            <a:xfrm>
              <a:off x="-5154322" y="270742"/>
              <a:ext cx="3104" cy="3247"/>
            </a:xfrm>
            <a:custGeom>
              <a:avLst/>
              <a:gdLst/>
              <a:ahLst/>
              <a:cxnLst/>
              <a:rect l="l" t="t" r="r" b="b"/>
              <a:pathLst>
                <a:path w="65" h="68" extrusionOk="0">
                  <a:moveTo>
                    <a:pt x="42" y="0"/>
                  </a:moveTo>
                  <a:lnTo>
                    <a:pt x="42" y="0"/>
                  </a:lnTo>
                  <a:cubicBezTo>
                    <a:pt x="30" y="23"/>
                    <a:pt x="1" y="34"/>
                    <a:pt x="8" y="68"/>
                  </a:cubicBezTo>
                  <a:cubicBezTo>
                    <a:pt x="60" y="64"/>
                    <a:pt x="64" y="52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4" name="Google Shape;43464;p28"/>
            <p:cNvSpPr/>
            <p:nvPr/>
          </p:nvSpPr>
          <p:spPr>
            <a:xfrm>
              <a:off x="-5150215" y="270026"/>
              <a:ext cx="3772" cy="1814"/>
            </a:xfrm>
            <a:custGeom>
              <a:avLst/>
              <a:gdLst/>
              <a:ahLst/>
              <a:cxnLst/>
              <a:rect l="l" t="t" r="r" b="b"/>
              <a:pathLst>
                <a:path w="79" h="38" extrusionOk="0">
                  <a:moveTo>
                    <a:pt x="49" y="0"/>
                  </a:moveTo>
                  <a:cubicBezTo>
                    <a:pt x="38" y="0"/>
                    <a:pt x="30" y="0"/>
                    <a:pt x="23" y="5"/>
                  </a:cubicBezTo>
                  <a:cubicBezTo>
                    <a:pt x="1" y="12"/>
                    <a:pt x="15" y="19"/>
                    <a:pt x="23" y="31"/>
                  </a:cubicBezTo>
                  <a:cubicBezTo>
                    <a:pt x="27" y="34"/>
                    <a:pt x="30" y="34"/>
                    <a:pt x="34" y="38"/>
                  </a:cubicBezTo>
                  <a:lnTo>
                    <a:pt x="38" y="38"/>
                  </a:lnTo>
                  <a:cubicBezTo>
                    <a:pt x="46" y="38"/>
                    <a:pt x="49" y="34"/>
                    <a:pt x="56" y="34"/>
                  </a:cubicBezTo>
                  <a:lnTo>
                    <a:pt x="60" y="34"/>
                  </a:lnTo>
                  <a:cubicBezTo>
                    <a:pt x="72" y="34"/>
                    <a:pt x="79" y="31"/>
                    <a:pt x="75" y="22"/>
                  </a:cubicBezTo>
                  <a:cubicBezTo>
                    <a:pt x="72" y="5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5" name="Google Shape;43465;p28"/>
            <p:cNvSpPr/>
            <p:nvPr/>
          </p:nvSpPr>
          <p:spPr>
            <a:xfrm>
              <a:off x="-5005437" y="-57348"/>
              <a:ext cx="3772" cy="3295"/>
            </a:xfrm>
            <a:custGeom>
              <a:avLst/>
              <a:gdLst/>
              <a:ahLst/>
              <a:cxnLst/>
              <a:rect l="l" t="t" r="r" b="b"/>
              <a:pathLst>
                <a:path w="79" h="69" extrusionOk="0">
                  <a:moveTo>
                    <a:pt x="0" y="1"/>
                  </a:moveTo>
                  <a:cubicBezTo>
                    <a:pt x="4" y="8"/>
                    <a:pt x="4" y="15"/>
                    <a:pt x="4" y="23"/>
                  </a:cubicBezTo>
                  <a:cubicBezTo>
                    <a:pt x="11" y="30"/>
                    <a:pt x="19" y="42"/>
                    <a:pt x="26" y="53"/>
                  </a:cubicBezTo>
                  <a:cubicBezTo>
                    <a:pt x="34" y="60"/>
                    <a:pt x="42" y="68"/>
                    <a:pt x="49" y="68"/>
                  </a:cubicBezTo>
                  <a:cubicBezTo>
                    <a:pt x="56" y="68"/>
                    <a:pt x="64" y="65"/>
                    <a:pt x="68" y="57"/>
                  </a:cubicBezTo>
                  <a:cubicBezTo>
                    <a:pt x="78" y="38"/>
                    <a:pt x="68" y="23"/>
                    <a:pt x="52" y="12"/>
                  </a:cubicBezTo>
                  <a:cubicBezTo>
                    <a:pt x="37" y="8"/>
                    <a:pt x="19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6" name="Google Shape;43466;p28"/>
            <p:cNvSpPr/>
            <p:nvPr/>
          </p:nvSpPr>
          <p:spPr>
            <a:xfrm>
              <a:off x="-5003671" y="-47512"/>
              <a:ext cx="2388" cy="1862"/>
            </a:xfrm>
            <a:custGeom>
              <a:avLst/>
              <a:gdLst/>
              <a:ahLst/>
              <a:cxnLst/>
              <a:rect l="l" t="t" r="r" b="b"/>
              <a:pathLst>
                <a:path w="50" h="39" extrusionOk="0">
                  <a:moveTo>
                    <a:pt x="27" y="0"/>
                  </a:moveTo>
                  <a:cubicBezTo>
                    <a:pt x="15" y="0"/>
                    <a:pt x="8" y="4"/>
                    <a:pt x="0" y="11"/>
                  </a:cubicBezTo>
                  <a:cubicBezTo>
                    <a:pt x="5" y="26"/>
                    <a:pt x="15" y="38"/>
                    <a:pt x="31" y="38"/>
                  </a:cubicBezTo>
                  <a:cubicBezTo>
                    <a:pt x="31" y="38"/>
                    <a:pt x="34" y="38"/>
                    <a:pt x="38" y="34"/>
                  </a:cubicBezTo>
                  <a:cubicBezTo>
                    <a:pt x="49" y="34"/>
                    <a:pt x="49" y="19"/>
                    <a:pt x="45" y="11"/>
                  </a:cubicBezTo>
                  <a:cubicBezTo>
                    <a:pt x="38" y="4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7" name="Google Shape;43467;p28"/>
            <p:cNvSpPr/>
            <p:nvPr/>
          </p:nvSpPr>
          <p:spPr>
            <a:xfrm>
              <a:off x="-4998657" y="-33951"/>
              <a:ext cx="5061" cy="6828"/>
            </a:xfrm>
            <a:custGeom>
              <a:avLst/>
              <a:gdLst/>
              <a:ahLst/>
              <a:cxnLst/>
              <a:rect l="l" t="t" r="r" b="b"/>
              <a:pathLst>
                <a:path w="106" h="143" extrusionOk="0">
                  <a:moveTo>
                    <a:pt x="57" y="1"/>
                  </a:moveTo>
                  <a:cubicBezTo>
                    <a:pt x="45" y="19"/>
                    <a:pt x="38" y="38"/>
                    <a:pt x="23" y="49"/>
                  </a:cubicBezTo>
                  <a:cubicBezTo>
                    <a:pt x="4" y="64"/>
                    <a:pt x="0" y="60"/>
                    <a:pt x="7" y="82"/>
                  </a:cubicBezTo>
                  <a:cubicBezTo>
                    <a:pt x="49" y="82"/>
                    <a:pt x="30" y="131"/>
                    <a:pt x="60" y="142"/>
                  </a:cubicBezTo>
                  <a:cubicBezTo>
                    <a:pt x="83" y="120"/>
                    <a:pt x="101" y="94"/>
                    <a:pt x="105" y="60"/>
                  </a:cubicBezTo>
                  <a:cubicBezTo>
                    <a:pt x="79" y="49"/>
                    <a:pt x="75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8" name="Google Shape;43468;p28"/>
            <p:cNvSpPr/>
            <p:nvPr/>
          </p:nvSpPr>
          <p:spPr>
            <a:xfrm>
              <a:off x="-5042778" y="-59879"/>
              <a:ext cx="4679" cy="2770"/>
            </a:xfrm>
            <a:custGeom>
              <a:avLst/>
              <a:gdLst/>
              <a:ahLst/>
              <a:cxnLst/>
              <a:rect l="l" t="t" r="r" b="b"/>
              <a:pathLst>
                <a:path w="98" h="58" extrusionOk="0">
                  <a:moveTo>
                    <a:pt x="49" y="1"/>
                  </a:moveTo>
                  <a:cubicBezTo>
                    <a:pt x="46" y="1"/>
                    <a:pt x="42" y="1"/>
                    <a:pt x="34" y="5"/>
                  </a:cubicBezTo>
                  <a:cubicBezTo>
                    <a:pt x="1" y="35"/>
                    <a:pt x="27" y="46"/>
                    <a:pt x="53" y="57"/>
                  </a:cubicBezTo>
                  <a:cubicBezTo>
                    <a:pt x="75" y="46"/>
                    <a:pt x="98" y="39"/>
                    <a:pt x="68" y="9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9" name="Google Shape;43469;p28"/>
            <p:cNvSpPr/>
            <p:nvPr/>
          </p:nvSpPr>
          <p:spPr>
            <a:xfrm>
              <a:off x="-5045643" y="-60022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46" y="19"/>
                    <a:pt x="16" y="26"/>
                    <a:pt x="1" y="49"/>
                  </a:cubicBezTo>
                  <a:cubicBezTo>
                    <a:pt x="1" y="53"/>
                    <a:pt x="1" y="57"/>
                    <a:pt x="9" y="60"/>
                  </a:cubicBezTo>
                  <a:cubicBezTo>
                    <a:pt x="35" y="49"/>
                    <a:pt x="68" y="4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0" name="Google Shape;43470;p28"/>
            <p:cNvSpPr/>
            <p:nvPr/>
          </p:nvSpPr>
          <p:spPr>
            <a:xfrm>
              <a:off x="-4908362" y="140432"/>
              <a:ext cx="4871" cy="5778"/>
            </a:xfrm>
            <a:custGeom>
              <a:avLst/>
              <a:gdLst/>
              <a:ahLst/>
              <a:cxnLst/>
              <a:rect l="l" t="t" r="r" b="b"/>
              <a:pathLst>
                <a:path w="102" h="121" extrusionOk="0">
                  <a:moveTo>
                    <a:pt x="83" y="0"/>
                  </a:moveTo>
                  <a:cubicBezTo>
                    <a:pt x="76" y="0"/>
                    <a:pt x="68" y="5"/>
                    <a:pt x="60" y="15"/>
                  </a:cubicBezTo>
                  <a:cubicBezTo>
                    <a:pt x="60" y="41"/>
                    <a:pt x="27" y="41"/>
                    <a:pt x="19" y="64"/>
                  </a:cubicBezTo>
                  <a:cubicBezTo>
                    <a:pt x="16" y="72"/>
                    <a:pt x="8" y="79"/>
                    <a:pt x="0" y="86"/>
                  </a:cubicBezTo>
                  <a:cubicBezTo>
                    <a:pt x="16" y="109"/>
                    <a:pt x="31" y="120"/>
                    <a:pt x="45" y="120"/>
                  </a:cubicBezTo>
                  <a:cubicBezTo>
                    <a:pt x="60" y="120"/>
                    <a:pt x="79" y="105"/>
                    <a:pt x="98" y="86"/>
                  </a:cubicBezTo>
                  <a:cubicBezTo>
                    <a:pt x="72" y="60"/>
                    <a:pt x="79" y="34"/>
                    <a:pt x="102" y="8"/>
                  </a:cubicBezTo>
                  <a:cubicBezTo>
                    <a:pt x="94" y="5"/>
                    <a:pt x="86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1" name="Google Shape;43471;p28"/>
            <p:cNvSpPr/>
            <p:nvPr/>
          </p:nvSpPr>
          <p:spPr>
            <a:xfrm>
              <a:off x="-4904780" y="145971"/>
              <a:ext cx="2722" cy="3772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27" y="1"/>
                  </a:moveTo>
                  <a:cubicBezTo>
                    <a:pt x="19" y="1"/>
                    <a:pt x="11" y="8"/>
                    <a:pt x="11" y="15"/>
                  </a:cubicBezTo>
                  <a:cubicBezTo>
                    <a:pt x="1" y="41"/>
                    <a:pt x="11" y="60"/>
                    <a:pt x="37" y="79"/>
                  </a:cubicBezTo>
                  <a:cubicBezTo>
                    <a:pt x="45" y="79"/>
                    <a:pt x="49" y="75"/>
                    <a:pt x="56" y="75"/>
                  </a:cubicBezTo>
                  <a:lnTo>
                    <a:pt x="56" y="53"/>
                  </a:lnTo>
                  <a:cubicBezTo>
                    <a:pt x="45" y="38"/>
                    <a:pt x="56" y="12"/>
                    <a:pt x="34" y="4"/>
                  </a:cubicBezTo>
                  <a:cubicBezTo>
                    <a:pt x="30" y="4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2" name="Google Shape;43472;p28"/>
            <p:cNvSpPr/>
            <p:nvPr/>
          </p:nvSpPr>
          <p:spPr>
            <a:xfrm>
              <a:off x="-4904924" y="140814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30" y="0"/>
                  </a:moveTo>
                  <a:cubicBezTo>
                    <a:pt x="7" y="26"/>
                    <a:pt x="0" y="52"/>
                    <a:pt x="26" y="78"/>
                  </a:cubicBezTo>
                  <a:cubicBezTo>
                    <a:pt x="74" y="78"/>
                    <a:pt x="33" y="45"/>
                    <a:pt x="45" y="33"/>
                  </a:cubicBezTo>
                  <a:cubicBezTo>
                    <a:pt x="40" y="23"/>
                    <a:pt x="33" y="1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3" name="Google Shape;43473;p28"/>
            <p:cNvSpPr/>
            <p:nvPr/>
          </p:nvSpPr>
          <p:spPr>
            <a:xfrm>
              <a:off x="-4902106" y="146162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5" y="0"/>
                  </a:moveTo>
                  <a:cubicBezTo>
                    <a:pt x="23" y="0"/>
                    <a:pt x="15" y="34"/>
                    <a:pt x="0" y="49"/>
                  </a:cubicBezTo>
                  <a:lnTo>
                    <a:pt x="0" y="71"/>
                  </a:lnTo>
                  <a:lnTo>
                    <a:pt x="4" y="71"/>
                  </a:lnTo>
                  <a:cubicBezTo>
                    <a:pt x="15" y="52"/>
                    <a:pt x="31" y="42"/>
                    <a:pt x="53" y="34"/>
                  </a:cubicBezTo>
                  <a:cubicBezTo>
                    <a:pt x="60" y="26"/>
                    <a:pt x="64" y="19"/>
                    <a:pt x="71" y="11"/>
                  </a:cubicBezTo>
                  <a:cubicBezTo>
                    <a:pt x="60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4" name="Google Shape;43474;p28"/>
            <p:cNvSpPr/>
            <p:nvPr/>
          </p:nvSpPr>
          <p:spPr>
            <a:xfrm>
              <a:off x="-4912993" y="147404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49" y="0"/>
                  </a:moveTo>
                  <a:cubicBezTo>
                    <a:pt x="30" y="11"/>
                    <a:pt x="0" y="11"/>
                    <a:pt x="12" y="49"/>
                  </a:cubicBezTo>
                  <a:lnTo>
                    <a:pt x="30" y="49"/>
                  </a:lnTo>
                  <a:cubicBezTo>
                    <a:pt x="52" y="49"/>
                    <a:pt x="60" y="34"/>
                    <a:pt x="60" y="8"/>
                  </a:cubicBezTo>
                  <a:cubicBezTo>
                    <a:pt x="57" y="8"/>
                    <a:pt x="52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5" name="Google Shape;43475;p28"/>
            <p:cNvSpPr/>
            <p:nvPr/>
          </p:nvSpPr>
          <p:spPr>
            <a:xfrm>
              <a:off x="-5059395" y="65083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50" y="1"/>
                  </a:moveTo>
                  <a:cubicBezTo>
                    <a:pt x="42" y="1"/>
                    <a:pt x="42" y="20"/>
                    <a:pt x="35" y="20"/>
                  </a:cubicBezTo>
                  <a:cubicBezTo>
                    <a:pt x="31" y="23"/>
                    <a:pt x="28" y="23"/>
                    <a:pt x="28" y="23"/>
                  </a:cubicBezTo>
                  <a:cubicBezTo>
                    <a:pt x="20" y="23"/>
                    <a:pt x="12" y="20"/>
                    <a:pt x="9" y="13"/>
                  </a:cubicBezTo>
                  <a:lnTo>
                    <a:pt x="9" y="13"/>
                  </a:lnTo>
                  <a:cubicBezTo>
                    <a:pt x="1" y="27"/>
                    <a:pt x="9" y="35"/>
                    <a:pt x="20" y="46"/>
                  </a:cubicBezTo>
                  <a:cubicBezTo>
                    <a:pt x="28" y="46"/>
                    <a:pt x="35" y="49"/>
                    <a:pt x="42" y="49"/>
                  </a:cubicBezTo>
                  <a:cubicBezTo>
                    <a:pt x="46" y="49"/>
                    <a:pt x="54" y="53"/>
                    <a:pt x="61" y="53"/>
                  </a:cubicBezTo>
                  <a:cubicBezTo>
                    <a:pt x="65" y="53"/>
                    <a:pt x="73" y="49"/>
                    <a:pt x="73" y="42"/>
                  </a:cubicBezTo>
                  <a:cubicBezTo>
                    <a:pt x="76" y="31"/>
                    <a:pt x="73" y="16"/>
                    <a:pt x="65" y="8"/>
                  </a:cubicBezTo>
                  <a:cubicBezTo>
                    <a:pt x="57" y="1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6" name="Google Shape;43476;p28"/>
            <p:cNvSpPr/>
            <p:nvPr/>
          </p:nvSpPr>
          <p:spPr>
            <a:xfrm>
              <a:off x="-4879950" y="725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64" y="1"/>
                  </a:moveTo>
                  <a:cubicBezTo>
                    <a:pt x="23" y="4"/>
                    <a:pt x="0" y="16"/>
                    <a:pt x="33" y="57"/>
                  </a:cubicBezTo>
                  <a:cubicBezTo>
                    <a:pt x="45" y="64"/>
                    <a:pt x="52" y="68"/>
                    <a:pt x="60" y="75"/>
                  </a:cubicBezTo>
                  <a:cubicBezTo>
                    <a:pt x="90" y="53"/>
                    <a:pt x="75" y="27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7" name="Google Shape;43477;p28"/>
            <p:cNvSpPr/>
            <p:nvPr/>
          </p:nvSpPr>
          <p:spPr>
            <a:xfrm>
              <a:off x="-5160577" y="278382"/>
              <a:ext cx="7736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87" y="9"/>
                    <a:pt x="72" y="13"/>
                    <a:pt x="53" y="16"/>
                  </a:cubicBezTo>
                  <a:cubicBezTo>
                    <a:pt x="1" y="27"/>
                    <a:pt x="38" y="54"/>
                    <a:pt x="46" y="72"/>
                  </a:cubicBezTo>
                  <a:cubicBezTo>
                    <a:pt x="64" y="76"/>
                    <a:pt x="79" y="80"/>
                    <a:pt x="94" y="91"/>
                  </a:cubicBezTo>
                  <a:cubicBezTo>
                    <a:pt x="98" y="94"/>
                    <a:pt x="106" y="99"/>
                    <a:pt x="109" y="99"/>
                  </a:cubicBezTo>
                  <a:cubicBezTo>
                    <a:pt x="113" y="99"/>
                    <a:pt x="116" y="94"/>
                    <a:pt x="116" y="87"/>
                  </a:cubicBezTo>
                  <a:cubicBezTo>
                    <a:pt x="116" y="57"/>
                    <a:pt x="161" y="20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8" name="Google Shape;43478;p28"/>
            <p:cNvSpPr/>
            <p:nvPr/>
          </p:nvSpPr>
          <p:spPr>
            <a:xfrm>
              <a:off x="-4902632" y="147738"/>
              <a:ext cx="6303" cy="5969"/>
            </a:xfrm>
            <a:custGeom>
              <a:avLst/>
              <a:gdLst/>
              <a:ahLst/>
              <a:cxnLst/>
              <a:rect l="l" t="t" r="r" b="b"/>
              <a:pathLst>
                <a:path w="132" h="125" extrusionOk="0">
                  <a:moveTo>
                    <a:pt x="64" y="1"/>
                  </a:moveTo>
                  <a:cubicBezTo>
                    <a:pt x="42" y="9"/>
                    <a:pt x="26" y="19"/>
                    <a:pt x="15" y="38"/>
                  </a:cubicBezTo>
                  <a:cubicBezTo>
                    <a:pt x="23" y="64"/>
                    <a:pt x="0" y="90"/>
                    <a:pt x="11" y="116"/>
                  </a:cubicBezTo>
                  <a:cubicBezTo>
                    <a:pt x="15" y="116"/>
                    <a:pt x="23" y="124"/>
                    <a:pt x="30" y="124"/>
                  </a:cubicBezTo>
                  <a:cubicBezTo>
                    <a:pt x="34" y="124"/>
                    <a:pt x="34" y="121"/>
                    <a:pt x="34" y="113"/>
                  </a:cubicBezTo>
                  <a:cubicBezTo>
                    <a:pt x="37" y="90"/>
                    <a:pt x="42" y="71"/>
                    <a:pt x="60" y="57"/>
                  </a:cubicBezTo>
                  <a:cubicBezTo>
                    <a:pt x="64" y="49"/>
                    <a:pt x="71" y="42"/>
                    <a:pt x="79" y="42"/>
                  </a:cubicBezTo>
                  <a:cubicBezTo>
                    <a:pt x="82" y="42"/>
                    <a:pt x="90" y="45"/>
                    <a:pt x="94" y="53"/>
                  </a:cubicBezTo>
                  <a:cubicBezTo>
                    <a:pt x="97" y="57"/>
                    <a:pt x="101" y="61"/>
                    <a:pt x="105" y="61"/>
                  </a:cubicBezTo>
                  <a:cubicBezTo>
                    <a:pt x="113" y="61"/>
                    <a:pt x="116" y="57"/>
                    <a:pt x="123" y="49"/>
                  </a:cubicBezTo>
                  <a:cubicBezTo>
                    <a:pt x="127" y="45"/>
                    <a:pt x="131" y="42"/>
                    <a:pt x="131" y="38"/>
                  </a:cubicBezTo>
                  <a:cubicBezTo>
                    <a:pt x="113" y="19"/>
                    <a:pt x="9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3479" name="Google Shape;43479;p2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5702261" y="4852251"/>
            <a:ext cx="3587500" cy="16737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480" name="Google Shape;43480;p28"/>
          <p:cNvGrpSpPr/>
          <p:nvPr/>
        </p:nvGrpSpPr>
        <p:grpSpPr>
          <a:xfrm rot="-5400000">
            <a:off x="-1105569" y="2882069"/>
            <a:ext cx="4381258" cy="2346142"/>
            <a:chOff x="-4904924" y="1912865"/>
            <a:chExt cx="1329790" cy="712096"/>
          </a:xfrm>
        </p:grpSpPr>
        <p:sp>
          <p:nvSpPr>
            <p:cNvPr id="43481" name="Google Shape;43481;p28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2" name="Google Shape;43482;p28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3" name="Google Shape;43483;p28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4" name="Google Shape;43484;p28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5" name="Google Shape;43485;p28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6" name="Google Shape;43486;p28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7" name="Google Shape;43487;p28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8" name="Google Shape;43488;p28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9" name="Google Shape;43489;p28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0" name="Google Shape;43490;p28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1" name="Google Shape;43491;p28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2" name="Google Shape;43492;p28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3" name="Google Shape;43493;p28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4" name="Google Shape;43494;p28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5" name="Google Shape;43495;p28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6" name="Google Shape;43496;p28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7" name="Google Shape;43497;p28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8" name="Google Shape;43498;p28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9" name="Google Shape;43499;p28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0" name="Google Shape;43500;p28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1" name="Google Shape;43501;p28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2" name="Google Shape;43502;p28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3" name="Google Shape;43503;p28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4" name="Google Shape;43504;p28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5" name="Google Shape;43505;p28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6" name="Google Shape;43506;p28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7" name="Google Shape;43507;p28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8" name="Google Shape;43508;p28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9" name="Google Shape;43509;p28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0" name="Google Shape;43510;p28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1" name="Google Shape;43511;p28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2" name="Google Shape;43512;p28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3" name="Google Shape;43513;p28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4" name="Google Shape;43514;p28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5" name="Google Shape;43515;p28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6" name="Google Shape;43516;p28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7" name="Google Shape;43517;p28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8" name="Google Shape;43518;p28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9" name="Google Shape;43519;p28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0" name="Google Shape;43520;p28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1" name="Google Shape;43521;p28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2" name="Google Shape;43522;p28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3" name="Google Shape;43523;p28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4" name="Google Shape;43524;p28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5" name="Google Shape;43525;p28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6" name="Google Shape;43526;p28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7" name="Google Shape;43527;p28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8" name="Google Shape;43528;p28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9" name="Google Shape;43529;p28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0" name="Google Shape;43530;p28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1" name="Google Shape;43531;p28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2" name="Google Shape;43532;p28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3" name="Google Shape;43533;p28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4" name="Google Shape;43534;p28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5" name="Google Shape;43535;p28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6" name="Google Shape;43536;p28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7" name="Google Shape;43537;p28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8" name="Google Shape;43538;p28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9" name="Google Shape;43539;p28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0" name="Google Shape;43540;p28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1" name="Google Shape;43541;p28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2" name="Google Shape;43542;p28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3" name="Google Shape;43543;p28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4" name="Google Shape;43544;p28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5" name="Google Shape;43545;p28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6" name="Google Shape;43546;p28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7" name="Google Shape;43547;p28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8" name="Google Shape;43548;p28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9" name="Google Shape;43549;p28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0" name="Google Shape;43550;p28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1" name="Google Shape;43551;p28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2" name="Google Shape;43552;p28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3" name="Google Shape;43553;p28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4" name="Google Shape;43554;p28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5" name="Google Shape;43555;p28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6" name="Google Shape;43556;p28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7" name="Google Shape;43557;p28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8" name="Google Shape;43558;p28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9" name="Google Shape;43559;p28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0" name="Google Shape;43560;p28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1" name="Google Shape;43561;p28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2" name="Google Shape;43562;p28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3" name="Google Shape;43563;p28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4" name="Google Shape;43564;p28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5" name="Google Shape;43565;p28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6" name="Google Shape;43566;p28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7" name="Google Shape;43567;p28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8" name="Google Shape;43568;p28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9" name="Google Shape;43569;p28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0" name="Google Shape;43570;p28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1" name="Google Shape;43571;p28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2" name="Google Shape;43572;p28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3" name="Google Shape;43573;p28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4" name="Google Shape;43574;p28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5" name="Google Shape;43575;p28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6" name="Google Shape;43576;p28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7" name="Google Shape;43577;p28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8" name="Google Shape;43578;p28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9" name="Google Shape;43579;p28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0" name="Google Shape;43580;p28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1" name="Google Shape;43581;p28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2" name="Google Shape;43582;p28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3" name="Google Shape;43583;p28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4" name="Google Shape;43584;p28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5" name="Google Shape;43585;p28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6" name="Google Shape;43586;p28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7" name="Google Shape;43587;p28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8" name="Google Shape;43588;p28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9" name="Google Shape;43589;p28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0" name="Google Shape;43590;p28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1" name="Google Shape;43591;p28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2" name="Google Shape;43592;p28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3" name="Google Shape;43593;p28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4" name="Google Shape;43594;p28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5" name="Google Shape;43595;p28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6" name="Google Shape;43596;p28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7" name="Google Shape;43597;p28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8" name="Google Shape;43598;p28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9" name="Google Shape;43599;p28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0" name="Google Shape;43600;p28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1" name="Google Shape;43601;p28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2" name="Google Shape;43602;p28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3" name="Google Shape;43603;p28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4" name="Google Shape;43604;p28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5" name="Google Shape;43605;p28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6" name="Google Shape;43606;p28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7" name="Google Shape;43607;p28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8" name="Google Shape;43608;p28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9" name="Google Shape;43609;p28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0" name="Google Shape;43610;p28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1" name="Google Shape;43611;p28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2" name="Google Shape;43612;p28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3" name="Google Shape;43613;p28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4" name="Google Shape;43614;p28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5" name="Google Shape;43615;p28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6" name="Google Shape;43616;p28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7" name="Google Shape;43617;p28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8" name="Google Shape;43618;p28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9" name="Google Shape;43619;p28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0" name="Google Shape;43620;p28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1" name="Google Shape;43621;p28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2" name="Google Shape;43622;p28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3" name="Google Shape;43623;p28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4" name="Google Shape;43624;p28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5" name="Google Shape;43625;p28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6" name="Google Shape;43626;p28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7" name="Google Shape;43627;p28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8" name="Google Shape;43628;p28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9" name="Google Shape;43629;p28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0" name="Google Shape;43630;p28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1" name="Google Shape;43631;p28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2" name="Google Shape;43632;p28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3" name="Google Shape;43633;p28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4" name="Google Shape;43634;p28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5" name="Google Shape;43635;p28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6" name="Google Shape;43636;p28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7" name="Google Shape;43637;p28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8" name="Google Shape;43638;p28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9" name="Google Shape;43639;p28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0" name="Google Shape;43640;p28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1" name="Google Shape;43641;p28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2" name="Google Shape;43642;p28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3" name="Google Shape;43643;p28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4" name="Google Shape;43644;p28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3645" name="Google Shape;43645;p2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-295275" y="3554764"/>
            <a:ext cx="4819151" cy="2030637"/>
          </a:xfrm>
          <a:prstGeom prst="rect">
            <a:avLst/>
          </a:prstGeom>
          <a:noFill/>
          <a:ln>
            <a:noFill/>
          </a:ln>
        </p:spPr>
      </p:pic>
      <p:pic>
        <p:nvPicPr>
          <p:cNvPr id="43646" name="Google Shape;43646;p2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2343603">
            <a:off x="-557534" y="-2489050"/>
            <a:ext cx="6489450" cy="6048102"/>
          </a:xfrm>
          <a:prstGeom prst="rect">
            <a:avLst/>
          </a:prstGeom>
          <a:noFill/>
          <a:ln>
            <a:noFill/>
          </a:ln>
        </p:spPr>
      </p:pic>
      <p:pic>
        <p:nvPicPr>
          <p:cNvPr id="43647" name="Google Shape;43647;p2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3600000">
            <a:off x="8517711" y="1855230"/>
            <a:ext cx="1948225" cy="198499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648" name="Google Shape;43648;p28"/>
          <p:cNvGrpSpPr/>
          <p:nvPr/>
        </p:nvGrpSpPr>
        <p:grpSpPr>
          <a:xfrm rot="-5564085" flipH="1">
            <a:off x="7301149" y="-1338743"/>
            <a:ext cx="4381328" cy="2346179"/>
            <a:chOff x="-4904924" y="1912865"/>
            <a:chExt cx="1329790" cy="712096"/>
          </a:xfrm>
        </p:grpSpPr>
        <p:sp>
          <p:nvSpPr>
            <p:cNvPr id="43649" name="Google Shape;43649;p28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0" name="Google Shape;43650;p28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1" name="Google Shape;43651;p28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2" name="Google Shape;43652;p28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3" name="Google Shape;43653;p28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4" name="Google Shape;43654;p28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5" name="Google Shape;43655;p28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6" name="Google Shape;43656;p28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7" name="Google Shape;43657;p28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8" name="Google Shape;43658;p28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9" name="Google Shape;43659;p28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0" name="Google Shape;43660;p28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1" name="Google Shape;43661;p28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2" name="Google Shape;43662;p28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3" name="Google Shape;43663;p28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4" name="Google Shape;43664;p28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5" name="Google Shape;43665;p28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6" name="Google Shape;43666;p28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7" name="Google Shape;43667;p28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8" name="Google Shape;43668;p28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9" name="Google Shape;43669;p28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0" name="Google Shape;43670;p28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1" name="Google Shape;43671;p28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2" name="Google Shape;43672;p28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3" name="Google Shape;43673;p28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4" name="Google Shape;43674;p28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5" name="Google Shape;43675;p28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6" name="Google Shape;43676;p28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7" name="Google Shape;43677;p28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8" name="Google Shape;43678;p28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9" name="Google Shape;43679;p28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0" name="Google Shape;43680;p28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1" name="Google Shape;43681;p28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2" name="Google Shape;43682;p28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3" name="Google Shape;43683;p28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4" name="Google Shape;43684;p28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5" name="Google Shape;43685;p28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6" name="Google Shape;43686;p28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7" name="Google Shape;43687;p28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8" name="Google Shape;43688;p28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9" name="Google Shape;43689;p28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0" name="Google Shape;43690;p28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1" name="Google Shape;43691;p28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2" name="Google Shape;43692;p28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3" name="Google Shape;43693;p28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4" name="Google Shape;43694;p28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5" name="Google Shape;43695;p28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6" name="Google Shape;43696;p28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7" name="Google Shape;43697;p28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8" name="Google Shape;43698;p28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9" name="Google Shape;43699;p28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0" name="Google Shape;43700;p28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1" name="Google Shape;43701;p28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2" name="Google Shape;43702;p28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3" name="Google Shape;43703;p28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4" name="Google Shape;43704;p28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5" name="Google Shape;43705;p28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6" name="Google Shape;43706;p28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7" name="Google Shape;43707;p28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8" name="Google Shape;43708;p28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9" name="Google Shape;43709;p28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0" name="Google Shape;43710;p28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1" name="Google Shape;43711;p28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2" name="Google Shape;43712;p28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3" name="Google Shape;43713;p28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4" name="Google Shape;43714;p28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5" name="Google Shape;43715;p28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6" name="Google Shape;43716;p28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7" name="Google Shape;43717;p28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8" name="Google Shape;43718;p28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9" name="Google Shape;43719;p28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0" name="Google Shape;43720;p28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1" name="Google Shape;43721;p28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2" name="Google Shape;43722;p28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3" name="Google Shape;43723;p28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4" name="Google Shape;43724;p28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5" name="Google Shape;43725;p28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6" name="Google Shape;43726;p28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7" name="Google Shape;43727;p28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8" name="Google Shape;43728;p28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9" name="Google Shape;43729;p28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0" name="Google Shape;43730;p28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1" name="Google Shape;43731;p28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2" name="Google Shape;43732;p28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3" name="Google Shape;43733;p28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4" name="Google Shape;43734;p28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5" name="Google Shape;43735;p28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6" name="Google Shape;43736;p28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7" name="Google Shape;43737;p28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8" name="Google Shape;43738;p28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9" name="Google Shape;43739;p28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0" name="Google Shape;43740;p28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1" name="Google Shape;43741;p28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2" name="Google Shape;43742;p28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3" name="Google Shape;43743;p28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4" name="Google Shape;43744;p28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5" name="Google Shape;43745;p28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6" name="Google Shape;43746;p28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7" name="Google Shape;43747;p28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8" name="Google Shape;43748;p28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9" name="Google Shape;43749;p28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0" name="Google Shape;43750;p28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1" name="Google Shape;43751;p28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2" name="Google Shape;43752;p28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3" name="Google Shape;43753;p28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4" name="Google Shape;43754;p28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5" name="Google Shape;43755;p28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6" name="Google Shape;43756;p28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7" name="Google Shape;43757;p28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8" name="Google Shape;43758;p28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9" name="Google Shape;43759;p28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0" name="Google Shape;43760;p28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1" name="Google Shape;43761;p28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2" name="Google Shape;43762;p28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3" name="Google Shape;43763;p28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4" name="Google Shape;43764;p28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5" name="Google Shape;43765;p28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6" name="Google Shape;43766;p28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7" name="Google Shape;43767;p28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8" name="Google Shape;43768;p28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9" name="Google Shape;43769;p28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0" name="Google Shape;43770;p28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1" name="Google Shape;43771;p28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2" name="Google Shape;43772;p28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3" name="Google Shape;43773;p28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4" name="Google Shape;43774;p28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5" name="Google Shape;43775;p28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6" name="Google Shape;43776;p28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7" name="Google Shape;43777;p28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8" name="Google Shape;43778;p28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9" name="Google Shape;43779;p28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0" name="Google Shape;43780;p28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1" name="Google Shape;43781;p28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2" name="Google Shape;43782;p28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3" name="Google Shape;43783;p28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4" name="Google Shape;43784;p28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5" name="Google Shape;43785;p28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6" name="Google Shape;43786;p28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7" name="Google Shape;43787;p28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8" name="Google Shape;43788;p28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9" name="Google Shape;43789;p28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0" name="Google Shape;43790;p28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1" name="Google Shape;43791;p28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2" name="Google Shape;43792;p28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3" name="Google Shape;43793;p28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4" name="Google Shape;43794;p28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5" name="Google Shape;43795;p28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6" name="Google Shape;43796;p28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7" name="Google Shape;43797;p28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8" name="Google Shape;43798;p28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9" name="Google Shape;43799;p28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0" name="Google Shape;43800;p28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1" name="Google Shape;43801;p28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2" name="Google Shape;43802;p28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3" name="Google Shape;43803;p28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4" name="Google Shape;43804;p28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5" name="Google Shape;43805;p28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6" name="Google Shape;43806;p28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7" name="Google Shape;43807;p28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8" name="Google Shape;43808;p28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9" name="Google Shape;43809;p28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0" name="Google Shape;43810;p28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1" name="Google Shape;43811;p28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2" name="Google Shape;43812;p28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3813" name="Google Shape;43813;p28"/>
          <p:cNvGrpSpPr/>
          <p:nvPr/>
        </p:nvGrpSpPr>
        <p:grpSpPr>
          <a:xfrm>
            <a:off x="8424007" y="2844504"/>
            <a:ext cx="1897990" cy="1953790"/>
            <a:chOff x="-4202044" y="-3668299"/>
            <a:chExt cx="576581" cy="593532"/>
          </a:xfrm>
        </p:grpSpPr>
        <p:sp>
          <p:nvSpPr>
            <p:cNvPr id="43814" name="Google Shape;43814;p28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5" name="Google Shape;43815;p28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6" name="Google Shape;43816;p28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7" name="Google Shape;43817;p28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8" name="Google Shape;43818;p28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9" name="Google Shape;43819;p28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0" name="Google Shape;43820;p28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1" name="Google Shape;43821;p28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2" name="Google Shape;43822;p28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3" name="Google Shape;43823;p28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4" name="Google Shape;43824;p28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5" name="Google Shape;43825;p28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6" name="Google Shape;43826;p28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7" name="Google Shape;43827;p28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8" name="Google Shape;43828;p28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9" name="Google Shape;43829;p28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0" name="Google Shape;43830;p28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1" name="Google Shape;43831;p28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2" name="Google Shape;43832;p28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3" name="Google Shape;43833;p28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4" name="Google Shape;43834;p28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5" name="Google Shape;43835;p28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6" name="Google Shape;43836;p28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7" name="Google Shape;43837;p28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8" name="Google Shape;43838;p28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9" name="Google Shape;43839;p28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0" name="Google Shape;43840;p28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1" name="Google Shape;43841;p28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2" name="Google Shape;43842;p28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3" name="Google Shape;43843;p28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4" name="Google Shape;43844;p28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5" name="Google Shape;43845;p28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6" name="Google Shape;43846;p28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7" name="Google Shape;43847;p28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8" name="Google Shape;43848;p28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9" name="Google Shape;43849;p28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0" name="Google Shape;43850;p28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1" name="Google Shape;43851;p28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2" name="Google Shape;43852;p28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3" name="Google Shape;43853;p28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4" name="Google Shape;43854;p28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5" name="Google Shape;43855;p28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6" name="Google Shape;43856;p28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7" name="Google Shape;43857;p28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8" name="Google Shape;43858;p28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9" name="Google Shape;43859;p28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0" name="Google Shape;43860;p28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1" name="Google Shape;43861;p28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2" name="Google Shape;43862;p28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3" name="Google Shape;43863;p28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4" name="Google Shape;43864;p28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5" name="Google Shape;43865;p28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6" name="Google Shape;43866;p28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7" name="Google Shape;43867;p28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8" name="Google Shape;43868;p28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9" name="Google Shape;43869;p28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0" name="Google Shape;43870;p28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1" name="Google Shape;43871;p28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2" name="Google Shape;43872;p28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3" name="Google Shape;43873;p28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4" name="Google Shape;43874;p28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5" name="Google Shape;43875;p28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6" name="Google Shape;43876;p28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7" name="Google Shape;43877;p28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8" name="Google Shape;43878;p28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9" name="Google Shape;43879;p28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0" name="Google Shape;43880;p28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1" name="Google Shape;43881;p28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2" name="Google Shape;43882;p28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3" name="Google Shape;43883;p28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4" name="Google Shape;43884;p28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5" name="Google Shape;43885;p28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6" name="Google Shape;43886;p28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7" name="Google Shape;43887;p28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8" name="Google Shape;43888;p28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9" name="Google Shape;43889;p28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0" name="Google Shape;43890;p28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1" name="Google Shape;43891;p28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2" name="Google Shape;43892;p28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3" name="Google Shape;43893;p28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4" name="Google Shape;43894;p28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5" name="Google Shape;43895;p28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6" name="Google Shape;43896;p28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7" name="Google Shape;43897;p28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8" name="Google Shape;43898;p28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9" name="Google Shape;43899;p28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0" name="Google Shape;43900;p28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1" name="Google Shape;43901;p28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2" name="Google Shape;43902;p28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3" name="Google Shape;43903;p28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4" name="Google Shape;43904;p28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5" name="Google Shape;43905;p28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6" name="Google Shape;43906;p28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7" name="Google Shape;43907;p28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8" name="Google Shape;43908;p28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9" name="Google Shape;43909;p28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0" name="Google Shape;43910;p28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1" name="Google Shape;43911;p28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2" name="Google Shape;43912;p28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3" name="Google Shape;43913;p28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4" name="Google Shape;43914;p28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5" name="Google Shape;43915;p28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6" name="Google Shape;43916;p28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7" name="Google Shape;43917;p28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8" name="Google Shape;43918;p28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9" name="Google Shape;43919;p28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0" name="Google Shape;43920;p28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1" name="Google Shape;43921;p28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2" name="Google Shape;43922;p28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3" name="Google Shape;43923;p28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4" name="Google Shape;43924;p28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5" name="Google Shape;43925;p28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6" name="Google Shape;43926;p28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7" name="Google Shape;43927;p28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8" name="Google Shape;43928;p28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9" name="Google Shape;43929;p28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0" name="Google Shape;43930;p28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1" name="Google Shape;43931;p28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2" name="Google Shape;43932;p28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3" name="Google Shape;43933;p28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4" name="Google Shape;43934;p28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5" name="Google Shape;43935;p28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6" name="Google Shape;43936;p28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7" name="Google Shape;43937;p28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8" name="Google Shape;43938;p28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9" name="Google Shape;43939;p28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0" name="Google Shape;43940;p28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1" name="Google Shape;43941;p28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2" name="Google Shape;43942;p28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3" name="Google Shape;43943;p28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4" name="Google Shape;43944;p28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5" name="Google Shape;43945;p28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6" name="Google Shape;43946;p28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7" name="Google Shape;43947;p28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8" name="Google Shape;43948;p28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9" name="Google Shape;43949;p28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0" name="Google Shape;43950;p28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1" name="Google Shape;43951;p28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2" name="Google Shape;43952;p28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3" name="Google Shape;43953;p28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4" name="Google Shape;43954;p28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5" name="Google Shape;43955;p28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6" name="Google Shape;43956;p28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7" name="Google Shape;43957;p28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8" name="Google Shape;43958;p28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9" name="Google Shape;43959;p28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0" name="Google Shape;43960;p28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1" name="Google Shape;43961;p28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2" name="Google Shape;43962;p28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3" name="Google Shape;43963;p28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4" name="Google Shape;43964;p28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5" name="Google Shape;43965;p28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6" name="Google Shape;43966;p28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7" name="Google Shape;43967;p28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8" name="Google Shape;43968;p28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9" name="Google Shape;43969;p28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0" name="Google Shape;43970;p28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1" name="Google Shape;43971;p28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2" name="Google Shape;43972;p28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3" name="Google Shape;43973;p28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4" name="Google Shape;43974;p28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5" name="Google Shape;43975;p28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6" name="Google Shape;43976;p28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7" name="Google Shape;43977;p28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8" name="Google Shape;43978;p28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9" name="Google Shape;43979;p28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0" name="Google Shape;43980;p28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1" name="Google Shape;43981;p28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2" name="Google Shape;43982;p28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3" name="Google Shape;43983;p28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4" name="Google Shape;43984;p28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5" name="Google Shape;43985;p28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6" name="Google Shape;43986;p28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7" name="Google Shape;43987;p28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8" name="Google Shape;43988;p28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9" name="Google Shape;43989;p28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0" name="Google Shape;43990;p28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1" name="Google Shape;43991;p28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2" name="Google Shape;43992;p28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3" name="Google Shape;43993;p28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4" name="Google Shape;43994;p28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5" name="Google Shape;43995;p28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6" name="Google Shape;43996;p28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7" name="Google Shape;43997;p28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8" name="Google Shape;43998;p28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9" name="Google Shape;43999;p28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0" name="Google Shape;44000;p28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1" name="Google Shape;44001;p28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2" name="Google Shape;44002;p28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3" name="Google Shape;44003;p28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4" name="Google Shape;44004;p28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5" name="Google Shape;44005;p28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6" name="Google Shape;44006;p28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7" name="Google Shape;44007;p28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8" name="Google Shape;44008;p28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9" name="Google Shape;44009;p28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0" name="Google Shape;44010;p28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1" name="Google Shape;44011;p28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2" name="Google Shape;44012;p28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3" name="Google Shape;44013;p28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4" name="Google Shape;44014;p28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5" name="Google Shape;44015;p28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6" name="Google Shape;44016;p28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7" name="Google Shape;44017;p28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8" name="Google Shape;44018;p28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9" name="Google Shape;44019;p28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0" name="Google Shape;44020;p28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1" name="Google Shape;44021;p28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2" name="Google Shape;44022;p28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3" name="Google Shape;44023;p28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4" name="Google Shape;44024;p28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5" name="Google Shape;44025;p28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6" name="Google Shape;44026;p28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7" name="Google Shape;44027;p28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8" name="Google Shape;44028;p28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9" name="Google Shape;44029;p28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0" name="Google Shape;44030;p28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1" name="Google Shape;44031;p28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2" name="Google Shape;44032;p28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3" name="Google Shape;44033;p28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4" name="Google Shape;44034;p28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5" name="Google Shape;44035;p28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6" name="Google Shape;44036;p28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7" name="Google Shape;44037;p28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8" name="Google Shape;44038;p28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9" name="Google Shape;44039;p28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0" name="Google Shape;44040;p28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1" name="Google Shape;44041;p28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2" name="Google Shape;44042;p28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3" name="Google Shape;44043;p28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4" name="Google Shape;44044;p28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5" name="Google Shape;44045;p28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6" name="Google Shape;44046;p28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7" name="Google Shape;44047;p28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8" name="Google Shape;44048;p28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9" name="Google Shape;44049;p28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0" name="Google Shape;44050;p28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1" name="Google Shape;44051;p28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2" name="Google Shape;44052;p28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3" name="Google Shape;44053;p28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4" name="Google Shape;44054;p28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5" name="Google Shape;44055;p28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6" name="Google Shape;44056;p28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7" name="Google Shape;44057;p28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8" name="Google Shape;44058;p28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9" name="Google Shape;44059;p28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0" name="Google Shape;44060;p28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1" name="Google Shape;44061;p28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2" name="Google Shape;44062;p28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3" name="Google Shape;44063;p28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4" name="Google Shape;44064;p28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5" name="Google Shape;44065;p28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6" name="Google Shape;44066;p28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7" name="Google Shape;44067;p28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8" name="Google Shape;44068;p28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9" name="Google Shape;44069;p28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0" name="Google Shape;44070;p28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1" name="Google Shape;44071;p28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2" name="Google Shape;44072;p28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3" name="Google Shape;44073;p28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4" name="Google Shape;44074;p28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5" name="Google Shape;44075;p28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6" name="Google Shape;44076;p28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7" name="Google Shape;44077;p28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8" name="Google Shape;44078;p28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9" name="Google Shape;44079;p28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0" name="Google Shape;44080;p28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1" name="Google Shape;44081;p28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2" name="Google Shape;44082;p28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3" name="Google Shape;44083;p28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4" name="Google Shape;44084;p28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5" name="Google Shape;44085;p28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6" name="Google Shape;44086;p28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7" name="Google Shape;44087;p28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8" name="Google Shape;44088;p28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9" name="Google Shape;44089;p28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0" name="Google Shape;44090;p28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1" name="Google Shape;44091;p28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2" name="Google Shape;44092;p28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3" name="Google Shape;44093;p28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4" name="Google Shape;44094;p28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5" name="Google Shape;44095;p28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6" name="Google Shape;44096;p28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7" name="Google Shape;44097;p28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8" name="Google Shape;44098;p28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99" name="Google Shape;44099;p28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0" name="Google Shape;44100;p28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1" name="Google Shape;44101;p28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2" name="Google Shape;44102;p28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3" name="Google Shape;44103;p28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4" name="Google Shape;44104;p28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5" name="Google Shape;44105;p28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6" name="Google Shape;44106;p28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7" name="Google Shape;44107;p28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8" name="Google Shape;44108;p28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09" name="Google Shape;44109;p28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0" name="Google Shape;44110;p28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1" name="Google Shape;44111;p28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2" name="Google Shape;44112;p28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3" name="Google Shape;44113;p28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4" name="Google Shape;44114;p28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5" name="Google Shape;44115;p28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6" name="Google Shape;44116;p28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7" name="Google Shape;44117;p28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8" name="Google Shape;44118;p28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19" name="Google Shape;44119;p28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0" name="Google Shape;44120;p28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1" name="Google Shape;44121;p28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2" name="Google Shape;44122;p28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3" name="Google Shape;44123;p28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4" name="Google Shape;44124;p28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5" name="Google Shape;44125;p28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6" name="Google Shape;44126;p28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7" name="Google Shape;44127;p28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8" name="Google Shape;44128;p28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29" name="Google Shape;44129;p28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0" name="Google Shape;44130;p28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1" name="Google Shape;44131;p28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2" name="Google Shape;44132;p28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3" name="Google Shape;44133;p28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4" name="Google Shape;44134;p28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5" name="Google Shape;44135;p28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6" name="Google Shape;44136;p28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7" name="Google Shape;44137;p28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8" name="Google Shape;44138;p28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39" name="Google Shape;44139;p28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0" name="Google Shape;44140;p28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1" name="Google Shape;44141;p28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2" name="Google Shape;44142;p28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3" name="Google Shape;44143;p28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4" name="Google Shape;44144;p28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5" name="Google Shape;44145;p28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6" name="Google Shape;44146;p28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7" name="Google Shape;44147;p28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8" name="Google Shape;44148;p28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49" name="Google Shape;44149;p28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0" name="Google Shape;44150;p28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1" name="Google Shape;44151;p28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2" name="Google Shape;44152;p28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3" name="Google Shape;44153;p28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4" name="Google Shape;44154;p28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5" name="Google Shape;44155;p28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6" name="Google Shape;44156;p28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7" name="Google Shape;44157;p28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8" name="Google Shape;44158;p28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59" name="Google Shape;44159;p28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0" name="Google Shape;44160;p28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1" name="Google Shape;44161;p28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2" name="Google Shape;44162;p28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3" name="Google Shape;44163;p28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4" name="Google Shape;44164;p28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5" name="Google Shape;44165;p28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6" name="Google Shape;44166;p28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7" name="Google Shape;44167;p28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8" name="Google Shape;44168;p28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69" name="Google Shape;44169;p28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0" name="Google Shape;44170;p28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1" name="Google Shape;44171;p28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2" name="Google Shape;44172;p28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3" name="Google Shape;44173;p28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4" name="Google Shape;44174;p28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5" name="Google Shape;44175;p28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6" name="Google Shape;44176;p28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7" name="Google Shape;44177;p28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8" name="Google Shape;44178;p28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79" name="Google Shape;44179;p28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0" name="Google Shape;44180;p28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1" name="Google Shape;44181;p28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2" name="Google Shape;44182;p28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3" name="Google Shape;44183;p28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4" name="Google Shape;44184;p28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5" name="Google Shape;44185;p28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6" name="Google Shape;44186;p28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7" name="Google Shape;44187;p28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8" name="Google Shape;44188;p28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9" name="Google Shape;44189;p28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0" name="Google Shape;44190;p28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1" name="Google Shape;44191;p28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2" name="Google Shape;44192;p28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3" name="Google Shape;44193;p28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4" name="Google Shape;44194;p28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5" name="Google Shape;44195;p28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6" name="Google Shape;44196;p28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7" name="Google Shape;44197;p28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8" name="Google Shape;44198;p28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9" name="Google Shape;44199;p28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0" name="Google Shape;44200;p28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1" name="Google Shape;44201;p28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2" name="Google Shape;44202;p28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3" name="Google Shape;44203;p28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4" name="Google Shape;44204;p28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5" name="Google Shape;44205;p28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6" name="Google Shape;44206;p28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7" name="Google Shape;44207;p28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8" name="Google Shape;44208;p28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9" name="Google Shape;44209;p28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0" name="Google Shape;44210;p28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1" name="Google Shape;44211;p28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2" name="Google Shape;44212;p28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3" name="Google Shape;44213;p28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4" name="Google Shape;44214;p28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5" name="Google Shape;44215;p28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6" name="Google Shape;44216;p28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7" name="Google Shape;44217;p28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8" name="Google Shape;44218;p28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9" name="Google Shape;44219;p28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0" name="Google Shape;44220;p28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1" name="Google Shape;44221;p28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2" name="Google Shape;44222;p28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3" name="Google Shape;44223;p28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4" name="Google Shape;44224;p28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5" name="Google Shape;44225;p28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6" name="Google Shape;44226;p28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7" name="Google Shape;44227;p28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8" name="Google Shape;44228;p28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9" name="Google Shape;44229;p28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0" name="Google Shape;44230;p28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1" name="Google Shape;44231;p28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2" name="Google Shape;44232;p28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3" name="Google Shape;44233;p28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4" name="Google Shape;44234;p28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5" name="Google Shape;44235;p28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6" name="Google Shape;44236;p28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7" name="Google Shape;44237;p28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8" name="Google Shape;44238;p28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9" name="Google Shape;44239;p28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0" name="Google Shape;44240;p28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1" name="Google Shape;44241;p28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2" name="Google Shape;44242;p28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3" name="Google Shape;44243;p28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4" name="Google Shape;44244;p28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5" name="Google Shape;44245;p28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6" name="Google Shape;44246;p28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7" name="Google Shape;44247;p28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8" name="Google Shape;44248;p28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9" name="Google Shape;44249;p28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0" name="Google Shape;44250;p28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1" name="Google Shape;44251;p28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2" name="Google Shape;44252;p28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3" name="Google Shape;44253;p28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4" name="Google Shape;44254;p28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5" name="Google Shape;44255;p28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6" name="Google Shape;44256;p28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7" name="Google Shape;44257;p28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8" name="Google Shape;44258;p28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9" name="Google Shape;44259;p28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0" name="Google Shape;44260;p28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1" name="Google Shape;44261;p28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2" name="Google Shape;44262;p28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3" name="Google Shape;44263;p28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4" name="Google Shape;44264;p28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5" name="Google Shape;44265;p28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6" name="Google Shape;44266;p28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7" name="Google Shape;44267;p28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8" name="Google Shape;44268;p28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9" name="Google Shape;44269;p28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0" name="Google Shape;44270;p28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1" name="Google Shape;44271;p28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2" name="Google Shape;44272;p28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3" name="Google Shape;44273;p28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4" name="Google Shape;44274;p28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5" name="Google Shape;44275;p28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6" name="Google Shape;44276;p28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7" name="Google Shape;44277;p28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8" name="Google Shape;44278;p28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9" name="Google Shape;44279;p28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0" name="Google Shape;44280;p28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1" name="Google Shape;44281;p28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2" name="Google Shape;44282;p28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3" name="Google Shape;44283;p28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4" name="Google Shape;44284;p28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5" name="Google Shape;44285;p28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6" name="Google Shape;44286;p28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7" name="Google Shape;44287;p28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8" name="Google Shape;44288;p28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9" name="Google Shape;44289;p28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0" name="Google Shape;44290;p28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1" name="Google Shape;44291;p28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2" name="Google Shape;44292;p28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3" name="Google Shape;44293;p28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4" name="Google Shape;44294;p28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5" name="Google Shape;44295;p28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6" name="Google Shape;44296;p28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7" name="Google Shape;44297;p28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8" name="Google Shape;44298;p28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9" name="Google Shape;44299;p28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0" name="Google Shape;44300;p28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1" name="Google Shape;44301;p28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2" name="Google Shape;44302;p28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3" name="Google Shape;44303;p28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4" name="Google Shape;44304;p28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5" name="Google Shape;44305;p28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6" name="Google Shape;44306;p28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7" name="Google Shape;44307;p28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8" name="Google Shape;44308;p28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9" name="Google Shape;44309;p28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0" name="Google Shape;44310;p28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1" name="Google Shape;44311;p28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2" name="Google Shape;44312;p28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3" name="Google Shape;44313;p28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4" name="Google Shape;44314;p28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5" name="Google Shape;44315;p28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6" name="Google Shape;44316;p28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7" name="Google Shape;44317;p28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8" name="Google Shape;44318;p28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9" name="Google Shape;44319;p28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0" name="Google Shape;44320;p28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1" name="Google Shape;44321;p28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2" name="Google Shape;44322;p28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3" name="Google Shape;44323;p28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4" name="Google Shape;44324;p28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5" name="Google Shape;44325;p28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6" name="Google Shape;44326;p28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7" name="Google Shape;44327;p28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8" name="Google Shape;44328;p28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9" name="Google Shape;44329;p28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0" name="Google Shape;44330;p28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1" name="Google Shape;44331;p28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2" name="Google Shape;44332;p28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3" name="Google Shape;44333;p28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4" name="Google Shape;44334;p28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5" name="Google Shape;44335;p28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6" name="Google Shape;44336;p28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7" name="Google Shape;44337;p28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8" name="Google Shape;44338;p28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9" name="Google Shape;44339;p28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0" name="Google Shape;44340;p28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1" name="Google Shape;44341;p28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2" name="Google Shape;44342;p28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3" name="Google Shape;44343;p28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4" name="Google Shape;44344;p28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5" name="Google Shape;44345;p28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6" name="Google Shape;44346;p28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7" name="Google Shape;44347;p28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8" name="Google Shape;44348;p28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9" name="Google Shape;44349;p28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0" name="Google Shape;44350;p28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1" name="Google Shape;44351;p28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2" name="Google Shape;44352;p28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3" name="Google Shape;44353;p28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4" name="Google Shape;44354;p28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5" name="Google Shape;44355;p28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6" name="Google Shape;44356;p28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7" name="Google Shape;44357;p28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8" name="Google Shape;44358;p28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9" name="Google Shape;44359;p28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0" name="Google Shape;44360;p28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1" name="Google Shape;44361;p28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2" name="Google Shape;44362;p28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3" name="Google Shape;44363;p28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4" name="Google Shape;44364;p28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5" name="Google Shape;44365;p28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6" name="Google Shape;44366;p28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7" name="Google Shape;44367;p28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8" name="Google Shape;44368;p28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9" name="Google Shape;44369;p28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0" name="Google Shape;44370;p28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1" name="Google Shape;44371;p28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2" name="Google Shape;44372;p28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3" name="Google Shape;44373;p28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4" name="Google Shape;44374;p28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5" name="Google Shape;44375;p28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6" name="Google Shape;44376;p28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7" name="Google Shape;44377;p28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8" name="Google Shape;44378;p28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9" name="Google Shape;44379;p28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0" name="Google Shape;44380;p28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1" name="Google Shape;44381;p28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2" name="Google Shape;44382;p28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3" name="Google Shape;44383;p28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4" name="Google Shape;44384;p28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5" name="Google Shape;44385;p28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6" name="Google Shape;44386;p28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7" name="Google Shape;44387;p28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8" name="Google Shape;44388;p28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9" name="Google Shape;44389;p28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0" name="Google Shape;44390;p28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1" name="Google Shape;44391;p28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2" name="Google Shape;44392;p28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3" name="Google Shape;44393;p28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4" name="Google Shape;44394;p28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5" name="Google Shape;44395;p28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6" name="Google Shape;44396;p28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7" name="Google Shape;44397;p28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8" name="Google Shape;44398;p28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9" name="Google Shape;44399;p28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0" name="Google Shape;44400;p28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1" name="Google Shape;44401;p28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2" name="Google Shape;44402;p28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3" name="Google Shape;44403;p28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4" name="Google Shape;44404;p28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5" name="Google Shape;44405;p28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6" name="Google Shape;44406;p28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7" name="Google Shape;44407;p28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8" name="Google Shape;44408;p28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9" name="Google Shape;44409;p28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0" name="Google Shape;44410;p28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1" name="Google Shape;44411;p28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2" name="Google Shape;44412;p28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3" name="Google Shape;44413;p28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4" name="Google Shape;44414;p28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5" name="Google Shape;44415;p28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6" name="Google Shape;44416;p28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7" name="Google Shape;44417;p28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8" name="Google Shape;44418;p28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9" name="Google Shape;44419;p28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0" name="Google Shape;44420;p28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1" name="Google Shape;44421;p28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2" name="Google Shape;44422;p28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3" name="Google Shape;44423;p28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4" name="Google Shape;44424;p28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5" name="Google Shape;44425;p28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6" name="Google Shape;44426;p28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7" name="Google Shape;44427;p28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8" name="Google Shape;44428;p28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9" name="Google Shape;44429;p28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0" name="Google Shape;44430;p28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1" name="Google Shape;44431;p28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2" name="Google Shape;44432;p28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3" name="Google Shape;44433;p28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4" name="Google Shape;44434;p28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5" name="Google Shape;44435;p28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6" name="Google Shape;44436;p28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7" name="Google Shape;44437;p28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8" name="Google Shape;44438;p28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9" name="Google Shape;44439;p28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0" name="Google Shape;44440;p28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1" name="Google Shape;44441;p28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2" name="Google Shape;44442;p28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3" name="Google Shape;44443;p28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4" name="Google Shape;44444;p28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5" name="Google Shape;44445;p28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6" name="Google Shape;44446;p28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7" name="Google Shape;44447;p28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8" name="Google Shape;44448;p28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9" name="Google Shape;44449;p28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0" name="Google Shape;44450;p28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1" name="Google Shape;44451;p28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2" name="Google Shape;44452;p28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3" name="Google Shape;44453;p28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4" name="Google Shape;44454;p28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5" name="Google Shape;44455;p28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6" name="Google Shape;44456;p28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7" name="Google Shape;44457;p28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8" name="Google Shape;44458;p28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9" name="Google Shape;44459;p28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0" name="Google Shape;44460;p28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1" name="Google Shape;44461;p28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2" name="Google Shape;44462;p28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3" name="Google Shape;44463;p28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4" name="Google Shape;44464;p28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5" name="Google Shape;44465;p28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6" name="Google Shape;44466;p28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7" name="Google Shape;44467;p28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8" name="Google Shape;44468;p28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9" name="Google Shape;44469;p28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0" name="Google Shape;44470;p28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1" name="Google Shape;44471;p28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2" name="Google Shape;44472;p28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3" name="Google Shape;44473;p28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4" name="Google Shape;44474;p28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5" name="Google Shape;44475;p28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6" name="Google Shape;44476;p28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7" name="Google Shape;44477;p28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8" name="Google Shape;44478;p28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9" name="Google Shape;44479;p28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0" name="Google Shape;44480;p28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1" name="Google Shape;44481;p28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2" name="Google Shape;44482;p28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3" name="Google Shape;44483;p28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4" name="Google Shape;44484;p28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5" name="Google Shape;44485;p28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6" name="Google Shape;44486;p28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7" name="Google Shape;44487;p28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8" name="Google Shape;44488;p28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9" name="Google Shape;44489;p28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0" name="Google Shape;44490;p28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1" name="Google Shape;44491;p28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2" name="Google Shape;44492;p28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3" name="Google Shape;44493;p28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4" name="Google Shape;44494;p28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5" name="Google Shape;44495;p28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6" name="Google Shape;44496;p28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7" name="Google Shape;44497;p28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8" name="Google Shape;44498;p28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9" name="Google Shape;44499;p28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0" name="Google Shape;44500;p28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1" name="Google Shape;44501;p28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2" name="Google Shape;44502;p28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3" name="Google Shape;44503;p28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4" name="Google Shape;44504;p28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5" name="Google Shape;44505;p28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6" name="Google Shape;44506;p28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7" name="Google Shape;44507;p28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8" name="Google Shape;44508;p28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9" name="Google Shape;44509;p28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0" name="Google Shape;44510;p28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1" name="Google Shape;44511;p28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2" name="Google Shape;44512;p28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3" name="Google Shape;44513;p28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4" name="Google Shape;44514;p28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5" name="Google Shape;44515;p28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6" name="Google Shape;44516;p28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7" name="Google Shape;44517;p28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8" name="Google Shape;44518;p28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9" name="Google Shape;44519;p28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0" name="Google Shape;44520;p28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1" name="Google Shape;44521;p28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2" name="Google Shape;44522;p28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3" name="Google Shape;44523;p28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4" name="Google Shape;44524;p28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5" name="Google Shape;44525;p28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6" name="Google Shape;44526;p28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7" name="Google Shape;44527;p28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8" name="Google Shape;44528;p28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9" name="Google Shape;44529;p28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0" name="Google Shape;44530;p28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1" name="Google Shape;44531;p28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2" name="Google Shape;44532;p28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3" name="Google Shape;44533;p28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4" name="Google Shape;44534;p28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5" name="Google Shape;44535;p28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6" name="Google Shape;44536;p28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7" name="Google Shape;44537;p28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8" name="Google Shape;44538;p28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9" name="Google Shape;44539;p28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0" name="Google Shape;44540;p28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1" name="Google Shape;44541;p28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2" name="Google Shape;44542;p28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3" name="Google Shape;44543;p28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4" name="Google Shape;44544;p28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5" name="Google Shape;44545;p28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6" name="Google Shape;44546;p28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7" name="Google Shape;44547;p28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8" name="Google Shape;44548;p28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9" name="Google Shape;44549;p28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0" name="Google Shape;44550;p28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1" name="Google Shape;44551;p28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2" name="Google Shape;44552;p28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3" name="Google Shape;44553;p28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4" name="Google Shape;44554;p28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5" name="Google Shape;44555;p28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6" name="Google Shape;44556;p28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7" name="Google Shape;44557;p28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8" name="Google Shape;44558;p28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9" name="Google Shape;44559;p28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0" name="Google Shape;44560;p28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1" name="Google Shape;44561;p28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2" name="Google Shape;44562;p28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3" name="Google Shape;44563;p28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4" name="Google Shape;44564;p28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5" name="Google Shape;44565;p28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6" name="Google Shape;44566;p28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7" name="Google Shape;44567;p28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8" name="Google Shape;44568;p28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9" name="Google Shape;44569;p28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0" name="Google Shape;44570;p28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1" name="Google Shape;44571;p28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2" name="Google Shape;44572;p28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3" name="Google Shape;44573;p28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4" name="Google Shape;44574;p28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5" name="Google Shape;44575;p28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6" name="Google Shape;44576;p28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7" name="Google Shape;44577;p28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8" name="Google Shape;44578;p28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9" name="Google Shape;44579;p28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0" name="Google Shape;44580;p28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1" name="Google Shape;44581;p28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2" name="Google Shape;44582;p28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3" name="Google Shape;44583;p28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4" name="Google Shape;44584;p28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5" name="Google Shape;44585;p28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6" name="Google Shape;44586;p28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7" name="Google Shape;44587;p28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8" name="Google Shape;44588;p28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9" name="Google Shape;44589;p28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0" name="Google Shape;44590;p28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1" name="Google Shape;44591;p28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2" name="Google Shape;44592;p28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3" name="Google Shape;44593;p28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4" name="Google Shape;44594;p28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5" name="Google Shape;44595;p28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6" name="Google Shape;44596;p28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7" name="Google Shape;44597;p28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8" name="Google Shape;44598;p28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9" name="Google Shape;44599;p28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0" name="Google Shape;44600;p28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1" name="Google Shape;44601;p28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2" name="Google Shape;44602;p28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3" name="Google Shape;44603;p28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4" name="Google Shape;44604;p28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5" name="Google Shape;44605;p28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6" name="Google Shape;44606;p28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7" name="Google Shape;44607;p28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8" name="Google Shape;44608;p28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9" name="Google Shape;44609;p28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0" name="Google Shape;44610;p28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1" name="Google Shape;44611;p28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2" name="Google Shape;44612;p28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3" name="Google Shape;44613;p28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4" name="Google Shape;44614;p28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5" name="Google Shape;44615;p28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6" name="Google Shape;44616;p28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7" name="Google Shape;44617;p28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8" name="Google Shape;44618;p28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9" name="Google Shape;44619;p28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0" name="Google Shape;44620;p28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1" name="Google Shape;44621;p28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2" name="Google Shape;44622;p28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3" name="Google Shape;44623;p28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4" name="Google Shape;44624;p28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5" name="Google Shape;44625;p28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6" name="Google Shape;44626;p28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7" name="Google Shape;44627;p28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8" name="Google Shape;44628;p28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9" name="Google Shape;44629;p28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0" name="Google Shape;44630;p28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1" name="Google Shape;44631;p28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2" name="Google Shape;44632;p28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3" name="Google Shape;44633;p28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4" name="Google Shape;44634;p28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5" name="Google Shape;44635;p28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6" name="Google Shape;44636;p28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7" name="Google Shape;44637;p28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8" name="Google Shape;44638;p28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9" name="Google Shape;44639;p28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0" name="Google Shape;44640;p28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1" name="Google Shape;44641;p28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2" name="Google Shape;44642;p28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3" name="Google Shape;44643;p28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4" name="Google Shape;44644;p28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5" name="Google Shape;44645;p28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6" name="Google Shape;44646;p28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7" name="Google Shape;44647;p28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8" name="Google Shape;44648;p28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9" name="Google Shape;44649;p28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0" name="Google Shape;44650;p28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1" name="Google Shape;44651;p28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2" name="Google Shape;44652;p28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3" name="Google Shape;44653;p28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4" name="Google Shape;44654;p28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5" name="Google Shape;44655;p28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6" name="Google Shape;44656;p28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7" name="Google Shape;44657;p28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8" name="Google Shape;44658;p28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9" name="Google Shape;44659;p28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0" name="Google Shape;44660;p28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1" name="Google Shape;44661;p28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2" name="Google Shape;44662;p28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3" name="Google Shape;44663;p28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4" name="Google Shape;44664;p28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77" name="Google Shape;2377;p3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5400000">
            <a:off x="7383564" y="-2104277"/>
            <a:ext cx="3244250" cy="3459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2378" name="Google Shape;2378;p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2091842" y="1371475"/>
            <a:ext cx="6489449" cy="60481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379" name="Google Shape;2379;p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497354">
            <a:off x="-865109" y="-1231164"/>
            <a:ext cx="2733374" cy="25556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380" name="Google Shape;2380;p3"/>
          <p:cNvGrpSpPr/>
          <p:nvPr/>
        </p:nvGrpSpPr>
        <p:grpSpPr>
          <a:xfrm>
            <a:off x="-1127899" y="-153326"/>
            <a:ext cx="3686007" cy="2746876"/>
            <a:chOff x="-2823883" y="2920485"/>
            <a:chExt cx="1609891" cy="1199719"/>
          </a:xfrm>
        </p:grpSpPr>
        <p:sp>
          <p:nvSpPr>
            <p:cNvPr id="2381" name="Google Shape;2381;p3"/>
            <p:cNvSpPr/>
            <p:nvPr/>
          </p:nvSpPr>
          <p:spPr>
            <a:xfrm>
              <a:off x="-1893379" y="3170027"/>
              <a:ext cx="468571" cy="253362"/>
            </a:xfrm>
            <a:custGeom>
              <a:avLst/>
              <a:gdLst/>
              <a:ahLst/>
              <a:cxnLst/>
              <a:rect l="l" t="t" r="r" b="b"/>
              <a:pathLst>
                <a:path w="9813" h="5306" extrusionOk="0">
                  <a:moveTo>
                    <a:pt x="9813" y="1"/>
                  </a:moveTo>
                  <a:lnTo>
                    <a:pt x="9813" y="1"/>
                  </a:lnTo>
                  <a:cubicBezTo>
                    <a:pt x="9630" y="35"/>
                    <a:pt x="9495" y="46"/>
                    <a:pt x="9371" y="83"/>
                  </a:cubicBezTo>
                  <a:cubicBezTo>
                    <a:pt x="9117" y="166"/>
                    <a:pt x="8867" y="266"/>
                    <a:pt x="8617" y="356"/>
                  </a:cubicBezTo>
                  <a:cubicBezTo>
                    <a:pt x="8586" y="368"/>
                    <a:pt x="8549" y="378"/>
                    <a:pt x="8519" y="378"/>
                  </a:cubicBezTo>
                  <a:cubicBezTo>
                    <a:pt x="8508" y="378"/>
                    <a:pt x="8501" y="378"/>
                    <a:pt x="8493" y="375"/>
                  </a:cubicBezTo>
                  <a:cubicBezTo>
                    <a:pt x="8460" y="363"/>
                    <a:pt x="8426" y="360"/>
                    <a:pt x="8396" y="360"/>
                  </a:cubicBezTo>
                  <a:cubicBezTo>
                    <a:pt x="8306" y="360"/>
                    <a:pt x="8224" y="397"/>
                    <a:pt x="8138" y="420"/>
                  </a:cubicBezTo>
                  <a:cubicBezTo>
                    <a:pt x="8044" y="446"/>
                    <a:pt x="7947" y="465"/>
                    <a:pt x="7851" y="487"/>
                  </a:cubicBezTo>
                  <a:cubicBezTo>
                    <a:pt x="7738" y="506"/>
                    <a:pt x="7618" y="502"/>
                    <a:pt x="7518" y="551"/>
                  </a:cubicBezTo>
                  <a:cubicBezTo>
                    <a:pt x="7211" y="689"/>
                    <a:pt x="6878" y="682"/>
                    <a:pt x="6557" y="756"/>
                  </a:cubicBezTo>
                  <a:cubicBezTo>
                    <a:pt x="6299" y="816"/>
                    <a:pt x="6034" y="839"/>
                    <a:pt x="5768" y="872"/>
                  </a:cubicBezTo>
                  <a:cubicBezTo>
                    <a:pt x="5667" y="887"/>
                    <a:pt x="5558" y="913"/>
                    <a:pt x="5454" y="913"/>
                  </a:cubicBezTo>
                  <a:cubicBezTo>
                    <a:pt x="5420" y="913"/>
                    <a:pt x="5391" y="910"/>
                    <a:pt x="5357" y="902"/>
                  </a:cubicBezTo>
                  <a:cubicBezTo>
                    <a:pt x="5312" y="894"/>
                    <a:pt x="5271" y="891"/>
                    <a:pt x="5230" y="891"/>
                  </a:cubicBezTo>
                  <a:cubicBezTo>
                    <a:pt x="5163" y="891"/>
                    <a:pt x="5095" y="902"/>
                    <a:pt x="5025" y="913"/>
                  </a:cubicBezTo>
                  <a:cubicBezTo>
                    <a:pt x="4859" y="946"/>
                    <a:pt x="4699" y="1029"/>
                    <a:pt x="4527" y="1029"/>
                  </a:cubicBezTo>
                  <a:cubicBezTo>
                    <a:pt x="4471" y="1029"/>
                    <a:pt x="4411" y="1022"/>
                    <a:pt x="4352" y="996"/>
                  </a:cubicBezTo>
                  <a:cubicBezTo>
                    <a:pt x="4340" y="991"/>
                    <a:pt x="4329" y="991"/>
                    <a:pt x="4318" y="991"/>
                  </a:cubicBezTo>
                  <a:cubicBezTo>
                    <a:pt x="4280" y="991"/>
                    <a:pt x="4240" y="1006"/>
                    <a:pt x="4202" y="1010"/>
                  </a:cubicBezTo>
                  <a:cubicBezTo>
                    <a:pt x="4086" y="1032"/>
                    <a:pt x="3966" y="1055"/>
                    <a:pt x="3839" y="1077"/>
                  </a:cubicBezTo>
                  <a:cubicBezTo>
                    <a:pt x="3802" y="1032"/>
                    <a:pt x="3764" y="980"/>
                    <a:pt x="3731" y="936"/>
                  </a:cubicBezTo>
                  <a:cubicBezTo>
                    <a:pt x="3589" y="962"/>
                    <a:pt x="3529" y="991"/>
                    <a:pt x="3465" y="1059"/>
                  </a:cubicBezTo>
                  <a:cubicBezTo>
                    <a:pt x="3436" y="1089"/>
                    <a:pt x="3410" y="1145"/>
                    <a:pt x="3379" y="1148"/>
                  </a:cubicBezTo>
                  <a:cubicBezTo>
                    <a:pt x="3226" y="1156"/>
                    <a:pt x="3077" y="1220"/>
                    <a:pt x="2927" y="1220"/>
                  </a:cubicBezTo>
                  <a:cubicBezTo>
                    <a:pt x="2897" y="1220"/>
                    <a:pt x="2871" y="1220"/>
                    <a:pt x="2841" y="1212"/>
                  </a:cubicBezTo>
                  <a:cubicBezTo>
                    <a:pt x="2792" y="1205"/>
                    <a:pt x="2744" y="1198"/>
                    <a:pt x="2696" y="1198"/>
                  </a:cubicBezTo>
                  <a:cubicBezTo>
                    <a:pt x="2609" y="1198"/>
                    <a:pt x="2527" y="1216"/>
                    <a:pt x="2437" y="1265"/>
                  </a:cubicBezTo>
                  <a:cubicBezTo>
                    <a:pt x="2494" y="1328"/>
                    <a:pt x="2535" y="1377"/>
                    <a:pt x="2591" y="1436"/>
                  </a:cubicBezTo>
                  <a:cubicBezTo>
                    <a:pt x="2280" y="1574"/>
                    <a:pt x="2042" y="1784"/>
                    <a:pt x="1754" y="1911"/>
                  </a:cubicBezTo>
                  <a:cubicBezTo>
                    <a:pt x="1712" y="1926"/>
                    <a:pt x="1686" y="1983"/>
                    <a:pt x="1656" y="2019"/>
                  </a:cubicBezTo>
                  <a:cubicBezTo>
                    <a:pt x="1548" y="2169"/>
                    <a:pt x="1454" y="2330"/>
                    <a:pt x="1335" y="2464"/>
                  </a:cubicBezTo>
                  <a:cubicBezTo>
                    <a:pt x="1196" y="2614"/>
                    <a:pt x="1043" y="2752"/>
                    <a:pt x="879" y="2872"/>
                  </a:cubicBezTo>
                  <a:cubicBezTo>
                    <a:pt x="770" y="2954"/>
                    <a:pt x="767" y="3014"/>
                    <a:pt x="864" y="3115"/>
                  </a:cubicBezTo>
                  <a:cubicBezTo>
                    <a:pt x="651" y="3291"/>
                    <a:pt x="688" y="3589"/>
                    <a:pt x="501" y="3784"/>
                  </a:cubicBezTo>
                  <a:cubicBezTo>
                    <a:pt x="463" y="3822"/>
                    <a:pt x="486" y="3911"/>
                    <a:pt x="472" y="3974"/>
                  </a:cubicBezTo>
                  <a:cubicBezTo>
                    <a:pt x="411" y="4162"/>
                    <a:pt x="348" y="4348"/>
                    <a:pt x="288" y="4535"/>
                  </a:cubicBezTo>
                  <a:cubicBezTo>
                    <a:pt x="277" y="4569"/>
                    <a:pt x="270" y="4621"/>
                    <a:pt x="247" y="4633"/>
                  </a:cubicBezTo>
                  <a:cubicBezTo>
                    <a:pt x="108" y="4685"/>
                    <a:pt x="135" y="4812"/>
                    <a:pt x="113" y="4916"/>
                  </a:cubicBezTo>
                  <a:cubicBezTo>
                    <a:pt x="86" y="5036"/>
                    <a:pt x="45" y="5156"/>
                    <a:pt x="1" y="5294"/>
                  </a:cubicBezTo>
                  <a:cubicBezTo>
                    <a:pt x="34" y="5298"/>
                    <a:pt x="60" y="5306"/>
                    <a:pt x="79" y="5306"/>
                  </a:cubicBezTo>
                  <a:cubicBezTo>
                    <a:pt x="86" y="5306"/>
                    <a:pt x="94" y="5302"/>
                    <a:pt x="97" y="5298"/>
                  </a:cubicBezTo>
                  <a:cubicBezTo>
                    <a:pt x="175" y="5201"/>
                    <a:pt x="262" y="5104"/>
                    <a:pt x="277" y="4969"/>
                  </a:cubicBezTo>
                  <a:cubicBezTo>
                    <a:pt x="284" y="4924"/>
                    <a:pt x="284" y="4864"/>
                    <a:pt x="310" y="4831"/>
                  </a:cubicBezTo>
                  <a:cubicBezTo>
                    <a:pt x="475" y="4610"/>
                    <a:pt x="534" y="4345"/>
                    <a:pt x="629" y="4094"/>
                  </a:cubicBezTo>
                  <a:cubicBezTo>
                    <a:pt x="665" y="3990"/>
                    <a:pt x="688" y="3877"/>
                    <a:pt x="736" y="3777"/>
                  </a:cubicBezTo>
                  <a:cubicBezTo>
                    <a:pt x="796" y="3649"/>
                    <a:pt x="875" y="3534"/>
                    <a:pt x="938" y="3406"/>
                  </a:cubicBezTo>
                  <a:cubicBezTo>
                    <a:pt x="1189" y="2887"/>
                    <a:pt x="1566" y="2468"/>
                    <a:pt x="2007" y="2109"/>
                  </a:cubicBezTo>
                  <a:cubicBezTo>
                    <a:pt x="2157" y="1990"/>
                    <a:pt x="2314" y="1870"/>
                    <a:pt x="2482" y="1784"/>
                  </a:cubicBezTo>
                  <a:cubicBezTo>
                    <a:pt x="2688" y="1679"/>
                    <a:pt x="2920" y="1624"/>
                    <a:pt x="3129" y="1522"/>
                  </a:cubicBezTo>
                  <a:cubicBezTo>
                    <a:pt x="3376" y="1407"/>
                    <a:pt x="3626" y="1346"/>
                    <a:pt x="3903" y="1346"/>
                  </a:cubicBezTo>
                  <a:cubicBezTo>
                    <a:pt x="4097" y="1343"/>
                    <a:pt x="4299" y="1346"/>
                    <a:pt x="4475" y="1216"/>
                  </a:cubicBezTo>
                  <a:cubicBezTo>
                    <a:pt x="4490" y="1205"/>
                    <a:pt x="4512" y="1201"/>
                    <a:pt x="4538" y="1201"/>
                  </a:cubicBezTo>
                  <a:lnTo>
                    <a:pt x="4561" y="1201"/>
                  </a:lnTo>
                  <a:cubicBezTo>
                    <a:pt x="4568" y="1201"/>
                    <a:pt x="4572" y="1205"/>
                    <a:pt x="4580" y="1205"/>
                  </a:cubicBezTo>
                  <a:lnTo>
                    <a:pt x="4587" y="1205"/>
                  </a:lnTo>
                  <a:cubicBezTo>
                    <a:pt x="4598" y="1201"/>
                    <a:pt x="4606" y="1201"/>
                    <a:pt x="4613" y="1201"/>
                  </a:cubicBezTo>
                  <a:cubicBezTo>
                    <a:pt x="4635" y="1201"/>
                    <a:pt x="4661" y="1205"/>
                    <a:pt x="4684" y="1205"/>
                  </a:cubicBezTo>
                  <a:lnTo>
                    <a:pt x="4755" y="1205"/>
                  </a:lnTo>
                  <a:cubicBezTo>
                    <a:pt x="4789" y="1205"/>
                    <a:pt x="4826" y="1205"/>
                    <a:pt x="4859" y="1198"/>
                  </a:cubicBezTo>
                  <a:cubicBezTo>
                    <a:pt x="5054" y="1171"/>
                    <a:pt x="5249" y="1126"/>
                    <a:pt x="5443" y="1103"/>
                  </a:cubicBezTo>
                  <a:cubicBezTo>
                    <a:pt x="5660" y="1081"/>
                    <a:pt x="5884" y="1103"/>
                    <a:pt x="6097" y="1051"/>
                  </a:cubicBezTo>
                  <a:cubicBezTo>
                    <a:pt x="6310" y="1003"/>
                    <a:pt x="6560" y="1089"/>
                    <a:pt x="6747" y="906"/>
                  </a:cubicBezTo>
                  <a:cubicBezTo>
                    <a:pt x="6752" y="902"/>
                    <a:pt x="6755" y="902"/>
                    <a:pt x="6762" y="902"/>
                  </a:cubicBezTo>
                  <a:cubicBezTo>
                    <a:pt x="6774" y="902"/>
                    <a:pt x="6796" y="910"/>
                    <a:pt x="6811" y="910"/>
                  </a:cubicBezTo>
                  <a:cubicBezTo>
                    <a:pt x="6841" y="913"/>
                    <a:pt x="6871" y="913"/>
                    <a:pt x="6901" y="913"/>
                  </a:cubicBezTo>
                  <a:cubicBezTo>
                    <a:pt x="7125" y="913"/>
                    <a:pt x="7327" y="846"/>
                    <a:pt x="7506" y="704"/>
                  </a:cubicBezTo>
                  <a:cubicBezTo>
                    <a:pt x="7570" y="741"/>
                    <a:pt x="7626" y="767"/>
                    <a:pt x="7689" y="767"/>
                  </a:cubicBezTo>
                  <a:cubicBezTo>
                    <a:pt x="7734" y="767"/>
                    <a:pt x="7779" y="756"/>
                    <a:pt x="7828" y="727"/>
                  </a:cubicBezTo>
                  <a:cubicBezTo>
                    <a:pt x="7910" y="677"/>
                    <a:pt x="8018" y="677"/>
                    <a:pt x="8112" y="648"/>
                  </a:cubicBezTo>
                  <a:cubicBezTo>
                    <a:pt x="8220" y="618"/>
                    <a:pt x="8325" y="570"/>
                    <a:pt x="8434" y="543"/>
                  </a:cubicBezTo>
                  <a:cubicBezTo>
                    <a:pt x="8541" y="517"/>
                    <a:pt x="8662" y="517"/>
                    <a:pt x="8766" y="483"/>
                  </a:cubicBezTo>
                  <a:cubicBezTo>
                    <a:pt x="8964" y="416"/>
                    <a:pt x="9159" y="330"/>
                    <a:pt x="9357" y="256"/>
                  </a:cubicBezTo>
                  <a:cubicBezTo>
                    <a:pt x="9476" y="214"/>
                    <a:pt x="9600" y="177"/>
                    <a:pt x="9716" y="132"/>
                  </a:cubicBezTo>
                  <a:cubicBezTo>
                    <a:pt x="9745" y="116"/>
                    <a:pt x="9761" y="72"/>
                    <a:pt x="98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3"/>
            <p:cNvSpPr/>
            <p:nvPr/>
          </p:nvSpPr>
          <p:spPr>
            <a:xfrm>
              <a:off x="-1947814" y="2950854"/>
              <a:ext cx="479267" cy="157671"/>
            </a:xfrm>
            <a:custGeom>
              <a:avLst/>
              <a:gdLst/>
              <a:ahLst/>
              <a:cxnLst/>
              <a:rect l="l" t="t" r="r" b="b"/>
              <a:pathLst>
                <a:path w="10037" h="3302" extrusionOk="0">
                  <a:moveTo>
                    <a:pt x="9959" y="1"/>
                  </a:moveTo>
                  <a:cubicBezTo>
                    <a:pt x="9906" y="1"/>
                    <a:pt x="9865" y="27"/>
                    <a:pt x="9824" y="49"/>
                  </a:cubicBezTo>
                  <a:cubicBezTo>
                    <a:pt x="9622" y="153"/>
                    <a:pt x="9409" y="236"/>
                    <a:pt x="9215" y="348"/>
                  </a:cubicBezTo>
                  <a:cubicBezTo>
                    <a:pt x="9035" y="450"/>
                    <a:pt x="8837" y="472"/>
                    <a:pt x="8654" y="539"/>
                  </a:cubicBezTo>
                  <a:cubicBezTo>
                    <a:pt x="8448" y="610"/>
                    <a:pt x="8254" y="700"/>
                    <a:pt x="8026" y="719"/>
                  </a:cubicBezTo>
                  <a:cubicBezTo>
                    <a:pt x="7809" y="733"/>
                    <a:pt x="7600" y="819"/>
                    <a:pt x="7386" y="864"/>
                  </a:cubicBezTo>
                  <a:cubicBezTo>
                    <a:pt x="7140" y="921"/>
                    <a:pt x="6889" y="973"/>
                    <a:pt x="6639" y="1002"/>
                  </a:cubicBezTo>
                  <a:cubicBezTo>
                    <a:pt x="6362" y="1040"/>
                    <a:pt x="6082" y="1047"/>
                    <a:pt x="5806" y="1078"/>
                  </a:cubicBezTo>
                  <a:cubicBezTo>
                    <a:pt x="5495" y="1114"/>
                    <a:pt x="5192" y="1190"/>
                    <a:pt x="4878" y="1190"/>
                  </a:cubicBezTo>
                  <a:lnTo>
                    <a:pt x="4766" y="1190"/>
                  </a:lnTo>
                  <a:cubicBezTo>
                    <a:pt x="4688" y="1190"/>
                    <a:pt x="4621" y="1208"/>
                    <a:pt x="4572" y="1287"/>
                  </a:cubicBezTo>
                  <a:cubicBezTo>
                    <a:pt x="4545" y="1328"/>
                    <a:pt x="4505" y="1350"/>
                    <a:pt x="4460" y="1350"/>
                  </a:cubicBezTo>
                  <a:cubicBezTo>
                    <a:pt x="4433" y="1350"/>
                    <a:pt x="4407" y="1342"/>
                    <a:pt x="4385" y="1328"/>
                  </a:cubicBezTo>
                  <a:cubicBezTo>
                    <a:pt x="4348" y="1302"/>
                    <a:pt x="4310" y="1294"/>
                    <a:pt x="4276" y="1294"/>
                  </a:cubicBezTo>
                  <a:cubicBezTo>
                    <a:pt x="4236" y="1294"/>
                    <a:pt x="4198" y="1302"/>
                    <a:pt x="4157" y="1313"/>
                  </a:cubicBezTo>
                  <a:cubicBezTo>
                    <a:pt x="3910" y="1357"/>
                    <a:pt x="3660" y="1409"/>
                    <a:pt x="3409" y="1459"/>
                  </a:cubicBezTo>
                  <a:cubicBezTo>
                    <a:pt x="3357" y="1470"/>
                    <a:pt x="3294" y="1459"/>
                    <a:pt x="3244" y="1477"/>
                  </a:cubicBezTo>
                  <a:cubicBezTo>
                    <a:pt x="2901" y="1604"/>
                    <a:pt x="2554" y="1723"/>
                    <a:pt x="2221" y="1873"/>
                  </a:cubicBezTo>
                  <a:cubicBezTo>
                    <a:pt x="1891" y="2023"/>
                    <a:pt x="1574" y="2199"/>
                    <a:pt x="1253" y="2367"/>
                  </a:cubicBezTo>
                  <a:cubicBezTo>
                    <a:pt x="1099" y="2446"/>
                    <a:pt x="942" y="2527"/>
                    <a:pt x="796" y="2621"/>
                  </a:cubicBezTo>
                  <a:cubicBezTo>
                    <a:pt x="602" y="2752"/>
                    <a:pt x="415" y="2890"/>
                    <a:pt x="228" y="3032"/>
                  </a:cubicBezTo>
                  <a:cubicBezTo>
                    <a:pt x="146" y="3100"/>
                    <a:pt x="75" y="3181"/>
                    <a:pt x="0" y="3253"/>
                  </a:cubicBezTo>
                  <a:cubicBezTo>
                    <a:pt x="11" y="3271"/>
                    <a:pt x="23" y="3286"/>
                    <a:pt x="37" y="3302"/>
                  </a:cubicBezTo>
                  <a:cubicBezTo>
                    <a:pt x="146" y="3234"/>
                    <a:pt x="266" y="3178"/>
                    <a:pt x="366" y="3100"/>
                  </a:cubicBezTo>
                  <a:cubicBezTo>
                    <a:pt x="628" y="2898"/>
                    <a:pt x="879" y="2681"/>
                    <a:pt x="1189" y="2550"/>
                  </a:cubicBezTo>
                  <a:cubicBezTo>
                    <a:pt x="1219" y="2535"/>
                    <a:pt x="1253" y="2520"/>
                    <a:pt x="1282" y="2505"/>
                  </a:cubicBezTo>
                  <a:cubicBezTo>
                    <a:pt x="1481" y="2393"/>
                    <a:pt x="1679" y="2277"/>
                    <a:pt x="1910" y="2239"/>
                  </a:cubicBezTo>
                  <a:cubicBezTo>
                    <a:pt x="1936" y="2232"/>
                    <a:pt x="1955" y="2206"/>
                    <a:pt x="1981" y="2191"/>
                  </a:cubicBezTo>
                  <a:cubicBezTo>
                    <a:pt x="2359" y="1970"/>
                    <a:pt x="2740" y="1754"/>
                    <a:pt x="3177" y="1668"/>
                  </a:cubicBezTo>
                  <a:cubicBezTo>
                    <a:pt x="3215" y="1661"/>
                    <a:pt x="3252" y="1627"/>
                    <a:pt x="3286" y="1627"/>
                  </a:cubicBezTo>
                  <a:cubicBezTo>
                    <a:pt x="3289" y="1627"/>
                    <a:pt x="3294" y="1630"/>
                    <a:pt x="3297" y="1630"/>
                  </a:cubicBezTo>
                  <a:cubicBezTo>
                    <a:pt x="3334" y="1638"/>
                    <a:pt x="3368" y="1642"/>
                    <a:pt x="3406" y="1642"/>
                  </a:cubicBezTo>
                  <a:cubicBezTo>
                    <a:pt x="3532" y="1642"/>
                    <a:pt x="3648" y="1593"/>
                    <a:pt x="3772" y="1556"/>
                  </a:cubicBezTo>
                  <a:cubicBezTo>
                    <a:pt x="3925" y="1511"/>
                    <a:pt x="4089" y="1470"/>
                    <a:pt x="4246" y="1470"/>
                  </a:cubicBezTo>
                  <a:lnTo>
                    <a:pt x="4254" y="1470"/>
                  </a:lnTo>
                  <a:cubicBezTo>
                    <a:pt x="4411" y="1470"/>
                    <a:pt x="4564" y="1518"/>
                    <a:pt x="4740" y="1549"/>
                  </a:cubicBezTo>
                  <a:cubicBezTo>
                    <a:pt x="4743" y="1492"/>
                    <a:pt x="4743" y="1462"/>
                    <a:pt x="4743" y="1432"/>
                  </a:cubicBezTo>
                  <a:cubicBezTo>
                    <a:pt x="4864" y="1369"/>
                    <a:pt x="4990" y="1347"/>
                    <a:pt x="5121" y="1347"/>
                  </a:cubicBezTo>
                  <a:cubicBezTo>
                    <a:pt x="5151" y="1347"/>
                    <a:pt x="5185" y="1347"/>
                    <a:pt x="5218" y="1350"/>
                  </a:cubicBezTo>
                  <a:lnTo>
                    <a:pt x="5237" y="1350"/>
                  </a:lnTo>
                  <a:cubicBezTo>
                    <a:pt x="5304" y="1350"/>
                    <a:pt x="5371" y="1320"/>
                    <a:pt x="5439" y="1305"/>
                  </a:cubicBezTo>
                  <a:cubicBezTo>
                    <a:pt x="5480" y="1294"/>
                    <a:pt x="5518" y="1268"/>
                    <a:pt x="5559" y="1264"/>
                  </a:cubicBezTo>
                  <a:cubicBezTo>
                    <a:pt x="5828" y="1235"/>
                    <a:pt x="6093" y="1204"/>
                    <a:pt x="6362" y="1178"/>
                  </a:cubicBezTo>
                  <a:cubicBezTo>
                    <a:pt x="6505" y="1163"/>
                    <a:pt x="6654" y="1174"/>
                    <a:pt x="6793" y="1140"/>
                  </a:cubicBezTo>
                  <a:cubicBezTo>
                    <a:pt x="7114" y="1062"/>
                    <a:pt x="7447" y="1036"/>
                    <a:pt x="7768" y="957"/>
                  </a:cubicBezTo>
                  <a:cubicBezTo>
                    <a:pt x="7951" y="912"/>
                    <a:pt x="8134" y="883"/>
                    <a:pt x="8310" y="808"/>
                  </a:cubicBezTo>
                  <a:cubicBezTo>
                    <a:pt x="8411" y="764"/>
                    <a:pt x="8527" y="733"/>
                    <a:pt x="8635" y="722"/>
                  </a:cubicBezTo>
                  <a:cubicBezTo>
                    <a:pt x="8781" y="711"/>
                    <a:pt x="8889" y="624"/>
                    <a:pt x="9013" y="565"/>
                  </a:cubicBezTo>
                  <a:cubicBezTo>
                    <a:pt x="9282" y="441"/>
                    <a:pt x="9555" y="333"/>
                    <a:pt x="9820" y="203"/>
                  </a:cubicBezTo>
                  <a:cubicBezTo>
                    <a:pt x="9899" y="165"/>
                    <a:pt x="9955" y="91"/>
                    <a:pt x="10037" y="19"/>
                  </a:cubicBezTo>
                  <a:cubicBezTo>
                    <a:pt x="10007" y="5"/>
                    <a:pt x="9981" y="1"/>
                    <a:pt x="9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3"/>
            <p:cNvSpPr/>
            <p:nvPr/>
          </p:nvSpPr>
          <p:spPr>
            <a:xfrm>
              <a:off x="-1923175" y="3136840"/>
              <a:ext cx="369537" cy="182835"/>
            </a:xfrm>
            <a:custGeom>
              <a:avLst/>
              <a:gdLst/>
              <a:ahLst/>
              <a:cxnLst/>
              <a:rect l="l" t="t" r="r" b="b"/>
              <a:pathLst>
                <a:path w="7739" h="3829" extrusionOk="0">
                  <a:moveTo>
                    <a:pt x="7600" y="0"/>
                  </a:moveTo>
                  <a:cubicBezTo>
                    <a:pt x="7555" y="0"/>
                    <a:pt x="7510" y="12"/>
                    <a:pt x="7476" y="19"/>
                  </a:cubicBezTo>
                  <a:cubicBezTo>
                    <a:pt x="7293" y="61"/>
                    <a:pt x="7110" y="94"/>
                    <a:pt x="6923" y="109"/>
                  </a:cubicBezTo>
                  <a:cubicBezTo>
                    <a:pt x="6519" y="143"/>
                    <a:pt x="6120" y="214"/>
                    <a:pt x="5716" y="255"/>
                  </a:cubicBezTo>
                  <a:cubicBezTo>
                    <a:pt x="5528" y="278"/>
                    <a:pt x="5338" y="285"/>
                    <a:pt x="5151" y="337"/>
                  </a:cubicBezTo>
                  <a:cubicBezTo>
                    <a:pt x="5065" y="363"/>
                    <a:pt x="4971" y="404"/>
                    <a:pt x="4886" y="404"/>
                  </a:cubicBezTo>
                  <a:cubicBezTo>
                    <a:pt x="4874" y="404"/>
                    <a:pt x="4864" y="401"/>
                    <a:pt x="4852" y="401"/>
                  </a:cubicBezTo>
                  <a:cubicBezTo>
                    <a:pt x="4800" y="393"/>
                    <a:pt x="4743" y="390"/>
                    <a:pt x="4691" y="390"/>
                  </a:cubicBezTo>
                  <a:cubicBezTo>
                    <a:pt x="4381" y="390"/>
                    <a:pt x="4082" y="494"/>
                    <a:pt x="3775" y="532"/>
                  </a:cubicBezTo>
                  <a:cubicBezTo>
                    <a:pt x="3637" y="547"/>
                    <a:pt x="3499" y="558"/>
                    <a:pt x="3383" y="569"/>
                  </a:cubicBezTo>
                  <a:cubicBezTo>
                    <a:pt x="3285" y="632"/>
                    <a:pt x="3204" y="696"/>
                    <a:pt x="3114" y="737"/>
                  </a:cubicBezTo>
                  <a:cubicBezTo>
                    <a:pt x="2830" y="864"/>
                    <a:pt x="2535" y="973"/>
                    <a:pt x="2257" y="1111"/>
                  </a:cubicBezTo>
                  <a:cubicBezTo>
                    <a:pt x="1966" y="1256"/>
                    <a:pt x="1727" y="1484"/>
                    <a:pt x="1484" y="1698"/>
                  </a:cubicBezTo>
                  <a:cubicBezTo>
                    <a:pt x="1270" y="1881"/>
                    <a:pt x="1080" y="2090"/>
                    <a:pt x="878" y="2288"/>
                  </a:cubicBezTo>
                  <a:cubicBezTo>
                    <a:pt x="785" y="2382"/>
                    <a:pt x="699" y="2471"/>
                    <a:pt x="647" y="2606"/>
                  </a:cubicBezTo>
                  <a:cubicBezTo>
                    <a:pt x="594" y="2740"/>
                    <a:pt x="504" y="2868"/>
                    <a:pt x="404" y="2973"/>
                  </a:cubicBezTo>
                  <a:cubicBezTo>
                    <a:pt x="209" y="3175"/>
                    <a:pt x="119" y="3428"/>
                    <a:pt x="14" y="3675"/>
                  </a:cubicBezTo>
                  <a:cubicBezTo>
                    <a:pt x="0" y="3713"/>
                    <a:pt x="19" y="3765"/>
                    <a:pt x="19" y="3829"/>
                  </a:cubicBezTo>
                  <a:cubicBezTo>
                    <a:pt x="216" y="3664"/>
                    <a:pt x="254" y="3432"/>
                    <a:pt x="381" y="3249"/>
                  </a:cubicBezTo>
                  <a:cubicBezTo>
                    <a:pt x="542" y="3014"/>
                    <a:pt x="677" y="2759"/>
                    <a:pt x="867" y="2539"/>
                  </a:cubicBezTo>
                  <a:cubicBezTo>
                    <a:pt x="1122" y="2243"/>
                    <a:pt x="1391" y="1960"/>
                    <a:pt x="1686" y="1705"/>
                  </a:cubicBezTo>
                  <a:cubicBezTo>
                    <a:pt x="1865" y="1548"/>
                    <a:pt x="2064" y="1413"/>
                    <a:pt x="2254" y="1272"/>
                  </a:cubicBezTo>
                  <a:cubicBezTo>
                    <a:pt x="2288" y="1249"/>
                    <a:pt x="2329" y="1234"/>
                    <a:pt x="2369" y="1220"/>
                  </a:cubicBezTo>
                  <a:cubicBezTo>
                    <a:pt x="2545" y="1156"/>
                    <a:pt x="2733" y="1115"/>
                    <a:pt x="2897" y="1021"/>
                  </a:cubicBezTo>
                  <a:cubicBezTo>
                    <a:pt x="3050" y="935"/>
                    <a:pt x="3207" y="868"/>
                    <a:pt x="3375" y="808"/>
                  </a:cubicBezTo>
                  <a:cubicBezTo>
                    <a:pt x="3727" y="685"/>
                    <a:pt x="4093" y="637"/>
                    <a:pt x="4460" y="584"/>
                  </a:cubicBezTo>
                  <a:cubicBezTo>
                    <a:pt x="4617" y="561"/>
                    <a:pt x="4781" y="595"/>
                    <a:pt x="4931" y="509"/>
                  </a:cubicBezTo>
                  <a:cubicBezTo>
                    <a:pt x="4957" y="494"/>
                    <a:pt x="4998" y="497"/>
                    <a:pt x="5031" y="494"/>
                  </a:cubicBezTo>
                  <a:cubicBezTo>
                    <a:pt x="5178" y="480"/>
                    <a:pt x="5319" y="464"/>
                    <a:pt x="5461" y="453"/>
                  </a:cubicBezTo>
                  <a:cubicBezTo>
                    <a:pt x="5678" y="435"/>
                    <a:pt x="5891" y="416"/>
                    <a:pt x="6104" y="397"/>
                  </a:cubicBezTo>
                  <a:cubicBezTo>
                    <a:pt x="6127" y="393"/>
                    <a:pt x="6146" y="382"/>
                    <a:pt x="6168" y="378"/>
                  </a:cubicBezTo>
                  <a:cubicBezTo>
                    <a:pt x="6332" y="349"/>
                    <a:pt x="6504" y="281"/>
                    <a:pt x="6665" y="281"/>
                  </a:cubicBezTo>
                  <a:cubicBezTo>
                    <a:pt x="6684" y="281"/>
                    <a:pt x="6703" y="285"/>
                    <a:pt x="6721" y="285"/>
                  </a:cubicBezTo>
                  <a:cubicBezTo>
                    <a:pt x="6766" y="288"/>
                    <a:pt x="6810" y="292"/>
                    <a:pt x="6855" y="292"/>
                  </a:cubicBezTo>
                  <a:cubicBezTo>
                    <a:pt x="6986" y="292"/>
                    <a:pt x="7106" y="266"/>
                    <a:pt x="7226" y="202"/>
                  </a:cubicBezTo>
                  <a:cubicBezTo>
                    <a:pt x="7237" y="199"/>
                    <a:pt x="7245" y="199"/>
                    <a:pt x="7255" y="199"/>
                  </a:cubicBezTo>
                  <a:cubicBezTo>
                    <a:pt x="7271" y="199"/>
                    <a:pt x="7281" y="199"/>
                    <a:pt x="7297" y="202"/>
                  </a:cubicBezTo>
                  <a:cubicBezTo>
                    <a:pt x="7308" y="202"/>
                    <a:pt x="7323" y="206"/>
                    <a:pt x="7334" y="206"/>
                  </a:cubicBezTo>
                  <a:cubicBezTo>
                    <a:pt x="7341" y="206"/>
                    <a:pt x="7345" y="202"/>
                    <a:pt x="7353" y="202"/>
                  </a:cubicBezTo>
                  <a:cubicBezTo>
                    <a:pt x="7488" y="180"/>
                    <a:pt x="7629" y="188"/>
                    <a:pt x="7738" y="79"/>
                  </a:cubicBezTo>
                  <a:cubicBezTo>
                    <a:pt x="7700" y="16"/>
                    <a:pt x="7652" y="0"/>
                    <a:pt x="76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3"/>
            <p:cNvSpPr/>
            <p:nvPr/>
          </p:nvSpPr>
          <p:spPr>
            <a:xfrm>
              <a:off x="-1918734" y="3179338"/>
              <a:ext cx="234023" cy="203893"/>
            </a:xfrm>
            <a:custGeom>
              <a:avLst/>
              <a:gdLst/>
              <a:ahLst/>
              <a:cxnLst/>
              <a:rect l="l" t="t" r="r" b="b"/>
              <a:pathLst>
                <a:path w="4901" h="4270" extrusionOk="0">
                  <a:moveTo>
                    <a:pt x="4538" y="0"/>
                  </a:moveTo>
                  <a:cubicBezTo>
                    <a:pt x="4389" y="0"/>
                    <a:pt x="4247" y="45"/>
                    <a:pt x="4108" y="113"/>
                  </a:cubicBezTo>
                  <a:cubicBezTo>
                    <a:pt x="4067" y="131"/>
                    <a:pt x="4026" y="157"/>
                    <a:pt x="3993" y="157"/>
                  </a:cubicBezTo>
                  <a:cubicBezTo>
                    <a:pt x="3981" y="157"/>
                    <a:pt x="3974" y="157"/>
                    <a:pt x="3967" y="150"/>
                  </a:cubicBezTo>
                  <a:cubicBezTo>
                    <a:pt x="3918" y="123"/>
                    <a:pt x="3873" y="116"/>
                    <a:pt x="3829" y="116"/>
                  </a:cubicBezTo>
                  <a:cubicBezTo>
                    <a:pt x="3750" y="116"/>
                    <a:pt x="3675" y="142"/>
                    <a:pt x="3596" y="154"/>
                  </a:cubicBezTo>
                  <a:cubicBezTo>
                    <a:pt x="3548" y="161"/>
                    <a:pt x="3492" y="180"/>
                    <a:pt x="3443" y="180"/>
                  </a:cubicBezTo>
                  <a:cubicBezTo>
                    <a:pt x="3428" y="180"/>
                    <a:pt x="3410" y="180"/>
                    <a:pt x="3398" y="173"/>
                  </a:cubicBezTo>
                  <a:cubicBezTo>
                    <a:pt x="3376" y="168"/>
                    <a:pt x="3361" y="165"/>
                    <a:pt x="3342" y="165"/>
                  </a:cubicBezTo>
                  <a:cubicBezTo>
                    <a:pt x="3279" y="165"/>
                    <a:pt x="3234" y="209"/>
                    <a:pt x="3189" y="244"/>
                  </a:cubicBezTo>
                  <a:cubicBezTo>
                    <a:pt x="3106" y="303"/>
                    <a:pt x="2965" y="401"/>
                    <a:pt x="2894" y="442"/>
                  </a:cubicBezTo>
                  <a:cubicBezTo>
                    <a:pt x="2714" y="542"/>
                    <a:pt x="2497" y="572"/>
                    <a:pt x="2355" y="748"/>
                  </a:cubicBezTo>
                  <a:cubicBezTo>
                    <a:pt x="2303" y="811"/>
                    <a:pt x="2228" y="868"/>
                    <a:pt x="2138" y="868"/>
                  </a:cubicBezTo>
                  <a:cubicBezTo>
                    <a:pt x="2116" y="868"/>
                    <a:pt x="2090" y="864"/>
                    <a:pt x="2067" y="856"/>
                  </a:cubicBezTo>
                  <a:cubicBezTo>
                    <a:pt x="1989" y="1051"/>
                    <a:pt x="1989" y="1051"/>
                    <a:pt x="1836" y="1144"/>
                  </a:cubicBezTo>
                  <a:cubicBezTo>
                    <a:pt x="1798" y="1167"/>
                    <a:pt x="1765" y="1193"/>
                    <a:pt x="1735" y="1222"/>
                  </a:cubicBezTo>
                  <a:cubicBezTo>
                    <a:pt x="1593" y="1346"/>
                    <a:pt x="1462" y="1481"/>
                    <a:pt x="1317" y="1596"/>
                  </a:cubicBezTo>
                  <a:cubicBezTo>
                    <a:pt x="1182" y="1701"/>
                    <a:pt x="1148" y="1888"/>
                    <a:pt x="984" y="1967"/>
                  </a:cubicBezTo>
                  <a:cubicBezTo>
                    <a:pt x="953" y="1981"/>
                    <a:pt x="961" y="2057"/>
                    <a:pt x="942" y="2102"/>
                  </a:cubicBezTo>
                  <a:cubicBezTo>
                    <a:pt x="924" y="2157"/>
                    <a:pt x="913" y="2228"/>
                    <a:pt x="872" y="2269"/>
                  </a:cubicBezTo>
                  <a:cubicBezTo>
                    <a:pt x="782" y="2359"/>
                    <a:pt x="684" y="2434"/>
                    <a:pt x="647" y="2568"/>
                  </a:cubicBezTo>
                  <a:cubicBezTo>
                    <a:pt x="613" y="2685"/>
                    <a:pt x="561" y="2808"/>
                    <a:pt x="482" y="2897"/>
                  </a:cubicBezTo>
                  <a:cubicBezTo>
                    <a:pt x="370" y="3025"/>
                    <a:pt x="382" y="3189"/>
                    <a:pt x="311" y="3331"/>
                  </a:cubicBezTo>
                  <a:cubicBezTo>
                    <a:pt x="173" y="3596"/>
                    <a:pt x="101" y="3896"/>
                    <a:pt x="8" y="4179"/>
                  </a:cubicBezTo>
                  <a:cubicBezTo>
                    <a:pt x="0" y="4202"/>
                    <a:pt x="34" y="4240"/>
                    <a:pt x="52" y="4269"/>
                  </a:cubicBezTo>
                  <a:cubicBezTo>
                    <a:pt x="68" y="4262"/>
                    <a:pt x="83" y="4258"/>
                    <a:pt x="101" y="4250"/>
                  </a:cubicBezTo>
                  <a:cubicBezTo>
                    <a:pt x="113" y="4191"/>
                    <a:pt x="120" y="4127"/>
                    <a:pt x="139" y="4067"/>
                  </a:cubicBezTo>
                  <a:cubicBezTo>
                    <a:pt x="173" y="3974"/>
                    <a:pt x="213" y="3884"/>
                    <a:pt x="254" y="3795"/>
                  </a:cubicBezTo>
                  <a:cubicBezTo>
                    <a:pt x="292" y="3701"/>
                    <a:pt x="337" y="3611"/>
                    <a:pt x="375" y="3522"/>
                  </a:cubicBezTo>
                  <a:cubicBezTo>
                    <a:pt x="411" y="3428"/>
                    <a:pt x="487" y="3324"/>
                    <a:pt x="468" y="3241"/>
                  </a:cubicBezTo>
                  <a:cubicBezTo>
                    <a:pt x="437" y="3106"/>
                    <a:pt x="572" y="3096"/>
                    <a:pt x="587" y="3010"/>
                  </a:cubicBezTo>
                  <a:cubicBezTo>
                    <a:pt x="587" y="3002"/>
                    <a:pt x="587" y="2994"/>
                    <a:pt x="591" y="2991"/>
                  </a:cubicBezTo>
                  <a:cubicBezTo>
                    <a:pt x="718" y="2669"/>
                    <a:pt x="931" y="2400"/>
                    <a:pt x="1129" y="2128"/>
                  </a:cubicBezTo>
                  <a:cubicBezTo>
                    <a:pt x="1241" y="1974"/>
                    <a:pt x="1384" y="1847"/>
                    <a:pt x="1510" y="1705"/>
                  </a:cubicBezTo>
                  <a:cubicBezTo>
                    <a:pt x="1746" y="1443"/>
                    <a:pt x="2000" y="1204"/>
                    <a:pt x="2292" y="1010"/>
                  </a:cubicBezTo>
                  <a:cubicBezTo>
                    <a:pt x="2378" y="950"/>
                    <a:pt x="2456" y="872"/>
                    <a:pt x="2550" y="830"/>
                  </a:cubicBezTo>
                  <a:cubicBezTo>
                    <a:pt x="2792" y="718"/>
                    <a:pt x="3039" y="625"/>
                    <a:pt x="3290" y="527"/>
                  </a:cubicBezTo>
                  <a:cubicBezTo>
                    <a:pt x="3428" y="475"/>
                    <a:pt x="3574" y="445"/>
                    <a:pt x="3712" y="393"/>
                  </a:cubicBezTo>
                  <a:cubicBezTo>
                    <a:pt x="3813" y="356"/>
                    <a:pt x="3910" y="292"/>
                    <a:pt x="4015" y="292"/>
                  </a:cubicBezTo>
                  <a:cubicBezTo>
                    <a:pt x="4056" y="292"/>
                    <a:pt x="4101" y="299"/>
                    <a:pt x="4146" y="325"/>
                  </a:cubicBezTo>
                  <a:cubicBezTo>
                    <a:pt x="4150" y="330"/>
                    <a:pt x="4153" y="330"/>
                    <a:pt x="4157" y="330"/>
                  </a:cubicBezTo>
                  <a:cubicBezTo>
                    <a:pt x="4176" y="330"/>
                    <a:pt x="4205" y="311"/>
                    <a:pt x="4228" y="303"/>
                  </a:cubicBezTo>
                  <a:cubicBezTo>
                    <a:pt x="4336" y="262"/>
                    <a:pt x="4445" y="244"/>
                    <a:pt x="4557" y="244"/>
                  </a:cubicBezTo>
                  <a:cubicBezTo>
                    <a:pt x="4598" y="244"/>
                    <a:pt x="4643" y="247"/>
                    <a:pt x="4688" y="251"/>
                  </a:cubicBezTo>
                  <a:cubicBezTo>
                    <a:pt x="4703" y="251"/>
                    <a:pt x="4721" y="254"/>
                    <a:pt x="4736" y="254"/>
                  </a:cubicBezTo>
                  <a:cubicBezTo>
                    <a:pt x="4762" y="254"/>
                    <a:pt x="4789" y="251"/>
                    <a:pt x="4811" y="240"/>
                  </a:cubicBezTo>
                  <a:cubicBezTo>
                    <a:pt x="4849" y="228"/>
                    <a:pt x="4890" y="191"/>
                    <a:pt x="4897" y="157"/>
                  </a:cubicBezTo>
                  <a:cubicBezTo>
                    <a:pt x="4901" y="131"/>
                    <a:pt x="4860" y="83"/>
                    <a:pt x="4830" y="68"/>
                  </a:cubicBezTo>
                  <a:cubicBezTo>
                    <a:pt x="4733" y="19"/>
                    <a:pt x="4636" y="0"/>
                    <a:pt x="45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3"/>
            <p:cNvSpPr/>
            <p:nvPr/>
          </p:nvSpPr>
          <p:spPr>
            <a:xfrm>
              <a:off x="-2335353" y="3517408"/>
              <a:ext cx="204418" cy="348145"/>
            </a:xfrm>
            <a:custGeom>
              <a:avLst/>
              <a:gdLst/>
              <a:ahLst/>
              <a:cxnLst/>
              <a:rect l="l" t="t" r="r" b="b"/>
              <a:pathLst>
                <a:path w="4281" h="7291" extrusionOk="0">
                  <a:moveTo>
                    <a:pt x="4169" y="1"/>
                  </a:moveTo>
                  <a:cubicBezTo>
                    <a:pt x="4150" y="53"/>
                    <a:pt x="4131" y="98"/>
                    <a:pt x="4120" y="143"/>
                  </a:cubicBezTo>
                  <a:cubicBezTo>
                    <a:pt x="4060" y="386"/>
                    <a:pt x="4004" y="629"/>
                    <a:pt x="3945" y="867"/>
                  </a:cubicBezTo>
                  <a:cubicBezTo>
                    <a:pt x="3910" y="1021"/>
                    <a:pt x="3840" y="1171"/>
                    <a:pt x="3840" y="1320"/>
                  </a:cubicBezTo>
                  <a:cubicBezTo>
                    <a:pt x="3840" y="1585"/>
                    <a:pt x="3686" y="1791"/>
                    <a:pt x="3627" y="2034"/>
                  </a:cubicBezTo>
                  <a:cubicBezTo>
                    <a:pt x="3541" y="2378"/>
                    <a:pt x="3391" y="2710"/>
                    <a:pt x="3260" y="3043"/>
                  </a:cubicBezTo>
                  <a:cubicBezTo>
                    <a:pt x="3215" y="3152"/>
                    <a:pt x="3275" y="3320"/>
                    <a:pt x="3099" y="3369"/>
                  </a:cubicBezTo>
                  <a:cubicBezTo>
                    <a:pt x="3058" y="3612"/>
                    <a:pt x="2909" y="3806"/>
                    <a:pt x="2801" y="4023"/>
                  </a:cubicBezTo>
                  <a:cubicBezTo>
                    <a:pt x="2689" y="4243"/>
                    <a:pt x="2580" y="4468"/>
                    <a:pt x="2464" y="4684"/>
                  </a:cubicBezTo>
                  <a:cubicBezTo>
                    <a:pt x="2397" y="4808"/>
                    <a:pt x="2326" y="4927"/>
                    <a:pt x="2240" y="5039"/>
                  </a:cubicBezTo>
                  <a:cubicBezTo>
                    <a:pt x="2109" y="5215"/>
                    <a:pt x="1963" y="5379"/>
                    <a:pt x="1825" y="5551"/>
                  </a:cubicBezTo>
                  <a:cubicBezTo>
                    <a:pt x="1597" y="5839"/>
                    <a:pt x="1380" y="6135"/>
                    <a:pt x="1081" y="6363"/>
                  </a:cubicBezTo>
                  <a:cubicBezTo>
                    <a:pt x="1070" y="6371"/>
                    <a:pt x="1062" y="6381"/>
                    <a:pt x="1055" y="6393"/>
                  </a:cubicBezTo>
                  <a:cubicBezTo>
                    <a:pt x="805" y="6711"/>
                    <a:pt x="487" y="6949"/>
                    <a:pt x="142" y="7156"/>
                  </a:cubicBezTo>
                  <a:cubicBezTo>
                    <a:pt x="90" y="7185"/>
                    <a:pt x="49" y="7234"/>
                    <a:pt x="1" y="7275"/>
                  </a:cubicBezTo>
                  <a:cubicBezTo>
                    <a:pt x="27" y="7286"/>
                    <a:pt x="49" y="7290"/>
                    <a:pt x="68" y="7290"/>
                  </a:cubicBezTo>
                  <a:cubicBezTo>
                    <a:pt x="146" y="7290"/>
                    <a:pt x="206" y="7234"/>
                    <a:pt x="273" y="7200"/>
                  </a:cubicBezTo>
                  <a:cubicBezTo>
                    <a:pt x="389" y="7140"/>
                    <a:pt x="501" y="7073"/>
                    <a:pt x="617" y="7013"/>
                  </a:cubicBezTo>
                  <a:cubicBezTo>
                    <a:pt x="632" y="6991"/>
                    <a:pt x="648" y="6957"/>
                    <a:pt x="670" y="6938"/>
                  </a:cubicBezTo>
                  <a:cubicBezTo>
                    <a:pt x="700" y="6916"/>
                    <a:pt x="748" y="6920"/>
                    <a:pt x="770" y="6897"/>
                  </a:cubicBezTo>
                  <a:cubicBezTo>
                    <a:pt x="846" y="6823"/>
                    <a:pt x="909" y="6740"/>
                    <a:pt x="980" y="6666"/>
                  </a:cubicBezTo>
                  <a:cubicBezTo>
                    <a:pt x="1062" y="6587"/>
                    <a:pt x="1160" y="6523"/>
                    <a:pt x="1234" y="6438"/>
                  </a:cubicBezTo>
                  <a:cubicBezTo>
                    <a:pt x="1406" y="6240"/>
                    <a:pt x="1559" y="6026"/>
                    <a:pt x="1735" y="5832"/>
                  </a:cubicBezTo>
                  <a:cubicBezTo>
                    <a:pt x="1937" y="5615"/>
                    <a:pt x="2147" y="5402"/>
                    <a:pt x="2307" y="5148"/>
                  </a:cubicBezTo>
                  <a:cubicBezTo>
                    <a:pt x="2513" y="4834"/>
                    <a:pt x="2767" y="4554"/>
                    <a:pt x="2868" y="4176"/>
                  </a:cubicBezTo>
                  <a:cubicBezTo>
                    <a:pt x="2882" y="4120"/>
                    <a:pt x="2958" y="4083"/>
                    <a:pt x="3013" y="4026"/>
                  </a:cubicBezTo>
                  <a:cubicBezTo>
                    <a:pt x="3006" y="4007"/>
                    <a:pt x="2991" y="3966"/>
                    <a:pt x="2977" y="3937"/>
                  </a:cubicBezTo>
                  <a:cubicBezTo>
                    <a:pt x="3129" y="3742"/>
                    <a:pt x="3264" y="3548"/>
                    <a:pt x="3301" y="3298"/>
                  </a:cubicBezTo>
                  <a:cubicBezTo>
                    <a:pt x="3317" y="3181"/>
                    <a:pt x="3350" y="3051"/>
                    <a:pt x="3417" y="2961"/>
                  </a:cubicBezTo>
                  <a:cubicBezTo>
                    <a:pt x="3552" y="2774"/>
                    <a:pt x="3645" y="2584"/>
                    <a:pt x="3664" y="2356"/>
                  </a:cubicBezTo>
                  <a:cubicBezTo>
                    <a:pt x="3664" y="2325"/>
                    <a:pt x="3675" y="2292"/>
                    <a:pt x="3694" y="2277"/>
                  </a:cubicBezTo>
                  <a:cubicBezTo>
                    <a:pt x="3791" y="2184"/>
                    <a:pt x="3776" y="2056"/>
                    <a:pt x="3802" y="1940"/>
                  </a:cubicBezTo>
                  <a:cubicBezTo>
                    <a:pt x="3824" y="1858"/>
                    <a:pt x="3829" y="1768"/>
                    <a:pt x="3862" y="1690"/>
                  </a:cubicBezTo>
                  <a:cubicBezTo>
                    <a:pt x="3933" y="1540"/>
                    <a:pt x="3989" y="1387"/>
                    <a:pt x="4031" y="1223"/>
                  </a:cubicBezTo>
                  <a:cubicBezTo>
                    <a:pt x="4076" y="1021"/>
                    <a:pt x="4183" y="841"/>
                    <a:pt x="4161" y="617"/>
                  </a:cubicBezTo>
                  <a:cubicBezTo>
                    <a:pt x="4146" y="490"/>
                    <a:pt x="4217" y="355"/>
                    <a:pt x="4255" y="229"/>
                  </a:cubicBezTo>
                  <a:cubicBezTo>
                    <a:pt x="4281" y="135"/>
                    <a:pt x="4259" y="64"/>
                    <a:pt x="4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3"/>
            <p:cNvSpPr/>
            <p:nvPr/>
          </p:nvSpPr>
          <p:spPr>
            <a:xfrm>
              <a:off x="-1920692" y="3084363"/>
              <a:ext cx="441831" cy="168176"/>
            </a:xfrm>
            <a:custGeom>
              <a:avLst/>
              <a:gdLst/>
              <a:ahLst/>
              <a:cxnLst/>
              <a:rect l="l" t="t" r="r" b="b"/>
              <a:pathLst>
                <a:path w="9253" h="3522" extrusionOk="0">
                  <a:moveTo>
                    <a:pt x="9237" y="0"/>
                  </a:moveTo>
                  <a:cubicBezTo>
                    <a:pt x="8871" y="79"/>
                    <a:pt x="8535" y="240"/>
                    <a:pt x="8157" y="292"/>
                  </a:cubicBezTo>
                  <a:cubicBezTo>
                    <a:pt x="7843" y="333"/>
                    <a:pt x="7548" y="490"/>
                    <a:pt x="7219" y="509"/>
                  </a:cubicBezTo>
                  <a:cubicBezTo>
                    <a:pt x="7132" y="513"/>
                    <a:pt x="7046" y="561"/>
                    <a:pt x="6965" y="561"/>
                  </a:cubicBezTo>
                  <a:lnTo>
                    <a:pt x="6949" y="561"/>
                  </a:lnTo>
                  <a:cubicBezTo>
                    <a:pt x="6920" y="558"/>
                    <a:pt x="6893" y="558"/>
                    <a:pt x="6863" y="558"/>
                  </a:cubicBezTo>
                  <a:cubicBezTo>
                    <a:pt x="6654" y="558"/>
                    <a:pt x="6456" y="621"/>
                    <a:pt x="6251" y="647"/>
                  </a:cubicBezTo>
                  <a:cubicBezTo>
                    <a:pt x="6052" y="677"/>
                    <a:pt x="5858" y="699"/>
                    <a:pt x="5659" y="718"/>
                  </a:cubicBezTo>
                  <a:cubicBezTo>
                    <a:pt x="5428" y="741"/>
                    <a:pt x="5196" y="756"/>
                    <a:pt x="4964" y="778"/>
                  </a:cubicBezTo>
                  <a:cubicBezTo>
                    <a:pt x="4946" y="778"/>
                    <a:pt x="4927" y="801"/>
                    <a:pt x="4908" y="804"/>
                  </a:cubicBezTo>
                  <a:cubicBezTo>
                    <a:pt x="4815" y="827"/>
                    <a:pt x="4717" y="856"/>
                    <a:pt x="4620" y="861"/>
                  </a:cubicBezTo>
                  <a:cubicBezTo>
                    <a:pt x="4385" y="875"/>
                    <a:pt x="4146" y="872"/>
                    <a:pt x="3918" y="973"/>
                  </a:cubicBezTo>
                  <a:cubicBezTo>
                    <a:pt x="3854" y="1003"/>
                    <a:pt x="3787" y="1025"/>
                    <a:pt x="3713" y="1025"/>
                  </a:cubicBezTo>
                  <a:cubicBezTo>
                    <a:pt x="3682" y="1025"/>
                    <a:pt x="3649" y="1021"/>
                    <a:pt x="3615" y="1010"/>
                  </a:cubicBezTo>
                  <a:cubicBezTo>
                    <a:pt x="3604" y="1006"/>
                    <a:pt x="3592" y="1006"/>
                    <a:pt x="3582" y="1006"/>
                  </a:cubicBezTo>
                  <a:cubicBezTo>
                    <a:pt x="3525" y="1006"/>
                    <a:pt x="3454" y="1040"/>
                    <a:pt x="3394" y="1058"/>
                  </a:cubicBezTo>
                  <a:cubicBezTo>
                    <a:pt x="3364" y="1066"/>
                    <a:pt x="3338" y="1096"/>
                    <a:pt x="3309" y="1096"/>
                  </a:cubicBezTo>
                  <a:cubicBezTo>
                    <a:pt x="3118" y="1111"/>
                    <a:pt x="2938" y="1148"/>
                    <a:pt x="2778" y="1268"/>
                  </a:cubicBezTo>
                  <a:cubicBezTo>
                    <a:pt x="2707" y="1324"/>
                    <a:pt x="2614" y="1339"/>
                    <a:pt x="2527" y="1372"/>
                  </a:cubicBezTo>
                  <a:cubicBezTo>
                    <a:pt x="2493" y="1384"/>
                    <a:pt x="2452" y="1380"/>
                    <a:pt x="2426" y="1399"/>
                  </a:cubicBezTo>
                  <a:cubicBezTo>
                    <a:pt x="2205" y="1567"/>
                    <a:pt x="1974" y="1698"/>
                    <a:pt x="1705" y="1762"/>
                  </a:cubicBezTo>
                  <a:cubicBezTo>
                    <a:pt x="1679" y="1769"/>
                    <a:pt x="1656" y="1791"/>
                    <a:pt x="1634" y="1810"/>
                  </a:cubicBezTo>
                  <a:cubicBezTo>
                    <a:pt x="1436" y="1955"/>
                    <a:pt x="1279" y="2157"/>
                    <a:pt x="1058" y="2274"/>
                  </a:cubicBezTo>
                  <a:cubicBezTo>
                    <a:pt x="1035" y="2288"/>
                    <a:pt x="1017" y="2314"/>
                    <a:pt x="1002" y="2337"/>
                  </a:cubicBezTo>
                  <a:cubicBezTo>
                    <a:pt x="860" y="2554"/>
                    <a:pt x="662" y="2714"/>
                    <a:pt x="468" y="2871"/>
                  </a:cubicBezTo>
                  <a:cubicBezTo>
                    <a:pt x="266" y="3032"/>
                    <a:pt x="169" y="3261"/>
                    <a:pt x="26" y="3458"/>
                  </a:cubicBezTo>
                  <a:cubicBezTo>
                    <a:pt x="15" y="3473"/>
                    <a:pt x="7" y="3496"/>
                    <a:pt x="0" y="3515"/>
                  </a:cubicBezTo>
                  <a:cubicBezTo>
                    <a:pt x="15" y="3518"/>
                    <a:pt x="30" y="3522"/>
                    <a:pt x="45" y="3522"/>
                  </a:cubicBezTo>
                  <a:cubicBezTo>
                    <a:pt x="60" y="3507"/>
                    <a:pt x="75" y="3496"/>
                    <a:pt x="86" y="3477"/>
                  </a:cubicBezTo>
                  <a:cubicBezTo>
                    <a:pt x="269" y="3230"/>
                    <a:pt x="445" y="2976"/>
                    <a:pt x="688" y="2774"/>
                  </a:cubicBezTo>
                  <a:cubicBezTo>
                    <a:pt x="882" y="2614"/>
                    <a:pt x="1044" y="2416"/>
                    <a:pt x="1230" y="2247"/>
                  </a:cubicBezTo>
                  <a:cubicBezTo>
                    <a:pt x="1335" y="2154"/>
                    <a:pt x="1470" y="2090"/>
                    <a:pt x="1582" y="2005"/>
                  </a:cubicBezTo>
                  <a:cubicBezTo>
                    <a:pt x="1846" y="1798"/>
                    <a:pt x="2138" y="1641"/>
                    <a:pt x="2452" y="1537"/>
                  </a:cubicBezTo>
                  <a:cubicBezTo>
                    <a:pt x="2643" y="1474"/>
                    <a:pt x="2826" y="1417"/>
                    <a:pt x="2995" y="1301"/>
                  </a:cubicBezTo>
                  <a:cubicBezTo>
                    <a:pt x="3066" y="1253"/>
                    <a:pt x="3163" y="1227"/>
                    <a:pt x="3252" y="1208"/>
                  </a:cubicBezTo>
                  <a:cubicBezTo>
                    <a:pt x="3506" y="1160"/>
                    <a:pt x="3765" y="1122"/>
                    <a:pt x="4018" y="1077"/>
                  </a:cubicBezTo>
                  <a:cubicBezTo>
                    <a:pt x="4108" y="1063"/>
                    <a:pt x="4194" y="1025"/>
                    <a:pt x="4284" y="1018"/>
                  </a:cubicBezTo>
                  <a:cubicBezTo>
                    <a:pt x="4628" y="995"/>
                    <a:pt x="4969" y="946"/>
                    <a:pt x="5305" y="879"/>
                  </a:cubicBezTo>
                  <a:cubicBezTo>
                    <a:pt x="5319" y="875"/>
                    <a:pt x="5338" y="875"/>
                    <a:pt x="5353" y="875"/>
                  </a:cubicBezTo>
                  <a:cubicBezTo>
                    <a:pt x="5379" y="875"/>
                    <a:pt x="5405" y="879"/>
                    <a:pt x="5431" y="879"/>
                  </a:cubicBezTo>
                  <a:cubicBezTo>
                    <a:pt x="5458" y="883"/>
                    <a:pt x="5484" y="887"/>
                    <a:pt x="5510" y="887"/>
                  </a:cubicBezTo>
                  <a:cubicBezTo>
                    <a:pt x="5525" y="887"/>
                    <a:pt x="5540" y="887"/>
                    <a:pt x="5552" y="883"/>
                  </a:cubicBezTo>
                  <a:cubicBezTo>
                    <a:pt x="5764" y="849"/>
                    <a:pt x="5973" y="785"/>
                    <a:pt x="6187" y="767"/>
                  </a:cubicBezTo>
                  <a:cubicBezTo>
                    <a:pt x="6557" y="733"/>
                    <a:pt x="6931" y="707"/>
                    <a:pt x="7293" y="614"/>
                  </a:cubicBezTo>
                  <a:cubicBezTo>
                    <a:pt x="7521" y="554"/>
                    <a:pt x="7745" y="490"/>
                    <a:pt x="7974" y="435"/>
                  </a:cubicBezTo>
                  <a:cubicBezTo>
                    <a:pt x="8097" y="404"/>
                    <a:pt x="8224" y="393"/>
                    <a:pt x="8347" y="367"/>
                  </a:cubicBezTo>
                  <a:cubicBezTo>
                    <a:pt x="8407" y="356"/>
                    <a:pt x="8467" y="337"/>
                    <a:pt x="8527" y="318"/>
                  </a:cubicBezTo>
                  <a:cubicBezTo>
                    <a:pt x="8598" y="292"/>
                    <a:pt x="8669" y="259"/>
                    <a:pt x="8740" y="240"/>
                  </a:cubicBezTo>
                  <a:cubicBezTo>
                    <a:pt x="8882" y="210"/>
                    <a:pt x="9185" y="79"/>
                    <a:pt x="9252" y="12"/>
                  </a:cubicBezTo>
                  <a:cubicBezTo>
                    <a:pt x="9248" y="9"/>
                    <a:pt x="9241" y="0"/>
                    <a:pt x="92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3"/>
            <p:cNvSpPr/>
            <p:nvPr/>
          </p:nvSpPr>
          <p:spPr>
            <a:xfrm>
              <a:off x="-1858235" y="3053326"/>
              <a:ext cx="316535" cy="80172"/>
            </a:xfrm>
            <a:custGeom>
              <a:avLst/>
              <a:gdLst/>
              <a:ahLst/>
              <a:cxnLst/>
              <a:rect l="l" t="t" r="r" b="b"/>
              <a:pathLst>
                <a:path w="6629" h="1679" extrusionOk="0">
                  <a:moveTo>
                    <a:pt x="6599" y="0"/>
                  </a:moveTo>
                  <a:cubicBezTo>
                    <a:pt x="6415" y="53"/>
                    <a:pt x="6235" y="112"/>
                    <a:pt x="6052" y="157"/>
                  </a:cubicBezTo>
                  <a:cubicBezTo>
                    <a:pt x="5664" y="250"/>
                    <a:pt x="5264" y="288"/>
                    <a:pt x="4872" y="345"/>
                  </a:cubicBezTo>
                  <a:cubicBezTo>
                    <a:pt x="4516" y="393"/>
                    <a:pt x="4158" y="404"/>
                    <a:pt x="3802" y="460"/>
                  </a:cubicBezTo>
                  <a:cubicBezTo>
                    <a:pt x="3511" y="505"/>
                    <a:pt x="3219" y="561"/>
                    <a:pt x="2920" y="576"/>
                  </a:cubicBezTo>
                  <a:cubicBezTo>
                    <a:pt x="2879" y="576"/>
                    <a:pt x="2841" y="602"/>
                    <a:pt x="2800" y="606"/>
                  </a:cubicBezTo>
                  <a:cubicBezTo>
                    <a:pt x="2527" y="628"/>
                    <a:pt x="2277" y="752"/>
                    <a:pt x="2001" y="752"/>
                  </a:cubicBezTo>
                  <a:cubicBezTo>
                    <a:pt x="1974" y="752"/>
                    <a:pt x="1952" y="752"/>
                    <a:pt x="1925" y="748"/>
                  </a:cubicBezTo>
                  <a:lnTo>
                    <a:pt x="1918" y="748"/>
                  </a:lnTo>
                  <a:cubicBezTo>
                    <a:pt x="1884" y="748"/>
                    <a:pt x="1855" y="763"/>
                    <a:pt x="1825" y="774"/>
                  </a:cubicBezTo>
                  <a:cubicBezTo>
                    <a:pt x="1518" y="883"/>
                    <a:pt x="1208" y="983"/>
                    <a:pt x="909" y="1107"/>
                  </a:cubicBezTo>
                  <a:cubicBezTo>
                    <a:pt x="659" y="1215"/>
                    <a:pt x="419" y="1346"/>
                    <a:pt x="176" y="1470"/>
                  </a:cubicBezTo>
                  <a:cubicBezTo>
                    <a:pt x="112" y="1503"/>
                    <a:pt x="60" y="1556"/>
                    <a:pt x="0" y="1604"/>
                  </a:cubicBezTo>
                  <a:cubicBezTo>
                    <a:pt x="45" y="1653"/>
                    <a:pt x="86" y="1679"/>
                    <a:pt x="128" y="1679"/>
                  </a:cubicBezTo>
                  <a:cubicBezTo>
                    <a:pt x="154" y="1679"/>
                    <a:pt x="180" y="1668"/>
                    <a:pt x="202" y="1637"/>
                  </a:cubicBezTo>
                  <a:cubicBezTo>
                    <a:pt x="303" y="1525"/>
                    <a:pt x="431" y="1470"/>
                    <a:pt x="573" y="1428"/>
                  </a:cubicBezTo>
                  <a:cubicBezTo>
                    <a:pt x="678" y="1394"/>
                    <a:pt x="782" y="1357"/>
                    <a:pt x="887" y="1316"/>
                  </a:cubicBezTo>
                  <a:cubicBezTo>
                    <a:pt x="954" y="1294"/>
                    <a:pt x="1018" y="1260"/>
                    <a:pt x="1081" y="1230"/>
                  </a:cubicBezTo>
                  <a:cubicBezTo>
                    <a:pt x="1185" y="1178"/>
                    <a:pt x="1287" y="1107"/>
                    <a:pt x="1399" y="1073"/>
                  </a:cubicBezTo>
                  <a:cubicBezTo>
                    <a:pt x="1646" y="1002"/>
                    <a:pt x="1889" y="916"/>
                    <a:pt x="2153" y="905"/>
                  </a:cubicBezTo>
                  <a:cubicBezTo>
                    <a:pt x="2389" y="894"/>
                    <a:pt x="2640" y="894"/>
                    <a:pt x="2786" y="726"/>
                  </a:cubicBezTo>
                  <a:lnTo>
                    <a:pt x="3383" y="726"/>
                  </a:lnTo>
                  <a:cubicBezTo>
                    <a:pt x="3402" y="726"/>
                    <a:pt x="3425" y="721"/>
                    <a:pt x="3436" y="711"/>
                  </a:cubicBezTo>
                  <a:cubicBezTo>
                    <a:pt x="3521" y="631"/>
                    <a:pt x="3621" y="625"/>
                    <a:pt x="3721" y="625"/>
                  </a:cubicBezTo>
                  <a:cubicBezTo>
                    <a:pt x="3741" y="625"/>
                    <a:pt x="3760" y="625"/>
                    <a:pt x="3780" y="625"/>
                  </a:cubicBezTo>
                  <a:cubicBezTo>
                    <a:pt x="3792" y="625"/>
                    <a:pt x="3805" y="625"/>
                    <a:pt x="3818" y="624"/>
                  </a:cubicBezTo>
                  <a:cubicBezTo>
                    <a:pt x="3952" y="617"/>
                    <a:pt x="4079" y="569"/>
                    <a:pt x="4213" y="569"/>
                  </a:cubicBezTo>
                  <a:cubicBezTo>
                    <a:pt x="4247" y="569"/>
                    <a:pt x="4280" y="572"/>
                    <a:pt x="4315" y="580"/>
                  </a:cubicBezTo>
                  <a:lnTo>
                    <a:pt x="4325" y="580"/>
                  </a:lnTo>
                  <a:cubicBezTo>
                    <a:pt x="4348" y="580"/>
                    <a:pt x="4374" y="569"/>
                    <a:pt x="4401" y="564"/>
                  </a:cubicBezTo>
                  <a:cubicBezTo>
                    <a:pt x="4677" y="524"/>
                    <a:pt x="4946" y="452"/>
                    <a:pt x="5231" y="449"/>
                  </a:cubicBezTo>
                  <a:cubicBezTo>
                    <a:pt x="5372" y="449"/>
                    <a:pt x="5518" y="415"/>
                    <a:pt x="5660" y="389"/>
                  </a:cubicBezTo>
                  <a:cubicBezTo>
                    <a:pt x="5712" y="381"/>
                    <a:pt x="5761" y="345"/>
                    <a:pt x="5809" y="345"/>
                  </a:cubicBezTo>
                  <a:cubicBezTo>
                    <a:pt x="6045" y="340"/>
                    <a:pt x="6266" y="273"/>
                    <a:pt x="6471" y="169"/>
                  </a:cubicBezTo>
                  <a:cubicBezTo>
                    <a:pt x="6531" y="143"/>
                    <a:pt x="6576" y="93"/>
                    <a:pt x="6628" y="53"/>
                  </a:cubicBezTo>
                  <a:cubicBezTo>
                    <a:pt x="6617" y="38"/>
                    <a:pt x="6609" y="19"/>
                    <a:pt x="65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3"/>
            <p:cNvSpPr/>
            <p:nvPr/>
          </p:nvSpPr>
          <p:spPr>
            <a:xfrm>
              <a:off x="-1727209" y="2976209"/>
              <a:ext cx="273846" cy="73917"/>
            </a:xfrm>
            <a:custGeom>
              <a:avLst/>
              <a:gdLst/>
              <a:ahLst/>
              <a:cxnLst/>
              <a:rect l="l" t="t" r="r" b="b"/>
              <a:pathLst>
                <a:path w="5735" h="1548" extrusionOk="0">
                  <a:moveTo>
                    <a:pt x="5682" y="0"/>
                  </a:moveTo>
                  <a:cubicBezTo>
                    <a:pt x="5660" y="0"/>
                    <a:pt x="5641" y="4"/>
                    <a:pt x="5622" y="12"/>
                  </a:cubicBezTo>
                  <a:cubicBezTo>
                    <a:pt x="5548" y="49"/>
                    <a:pt x="5477" y="102"/>
                    <a:pt x="5402" y="138"/>
                  </a:cubicBezTo>
                  <a:cubicBezTo>
                    <a:pt x="5226" y="224"/>
                    <a:pt x="5088" y="374"/>
                    <a:pt x="4890" y="423"/>
                  </a:cubicBezTo>
                  <a:cubicBezTo>
                    <a:pt x="4677" y="475"/>
                    <a:pt x="4471" y="557"/>
                    <a:pt x="4258" y="617"/>
                  </a:cubicBezTo>
                  <a:cubicBezTo>
                    <a:pt x="3862" y="726"/>
                    <a:pt x="3465" y="826"/>
                    <a:pt x="3070" y="928"/>
                  </a:cubicBezTo>
                  <a:cubicBezTo>
                    <a:pt x="3047" y="935"/>
                    <a:pt x="3025" y="935"/>
                    <a:pt x="3006" y="939"/>
                  </a:cubicBezTo>
                  <a:cubicBezTo>
                    <a:pt x="2756" y="980"/>
                    <a:pt x="2501" y="1018"/>
                    <a:pt x="2251" y="1058"/>
                  </a:cubicBezTo>
                  <a:cubicBezTo>
                    <a:pt x="2191" y="1070"/>
                    <a:pt x="2138" y="1114"/>
                    <a:pt x="2078" y="1118"/>
                  </a:cubicBezTo>
                  <a:cubicBezTo>
                    <a:pt x="1854" y="1133"/>
                    <a:pt x="1630" y="1133"/>
                    <a:pt x="1406" y="1152"/>
                  </a:cubicBezTo>
                  <a:cubicBezTo>
                    <a:pt x="1293" y="1159"/>
                    <a:pt x="1178" y="1192"/>
                    <a:pt x="1065" y="1208"/>
                  </a:cubicBezTo>
                  <a:cubicBezTo>
                    <a:pt x="969" y="1227"/>
                    <a:pt x="867" y="1234"/>
                    <a:pt x="770" y="1249"/>
                  </a:cubicBezTo>
                  <a:cubicBezTo>
                    <a:pt x="665" y="1260"/>
                    <a:pt x="561" y="1279"/>
                    <a:pt x="456" y="1287"/>
                  </a:cubicBezTo>
                  <a:cubicBezTo>
                    <a:pt x="318" y="1301"/>
                    <a:pt x="176" y="1305"/>
                    <a:pt x="1" y="1320"/>
                  </a:cubicBezTo>
                  <a:cubicBezTo>
                    <a:pt x="53" y="1417"/>
                    <a:pt x="87" y="1484"/>
                    <a:pt x="120" y="1548"/>
                  </a:cubicBezTo>
                  <a:cubicBezTo>
                    <a:pt x="370" y="1499"/>
                    <a:pt x="594" y="1451"/>
                    <a:pt x="822" y="1402"/>
                  </a:cubicBezTo>
                  <a:cubicBezTo>
                    <a:pt x="939" y="1380"/>
                    <a:pt x="1055" y="1332"/>
                    <a:pt x="1170" y="1332"/>
                  </a:cubicBezTo>
                  <a:lnTo>
                    <a:pt x="1200" y="1332"/>
                  </a:lnTo>
                  <a:cubicBezTo>
                    <a:pt x="1226" y="1335"/>
                    <a:pt x="1257" y="1335"/>
                    <a:pt x="1283" y="1335"/>
                  </a:cubicBezTo>
                  <a:cubicBezTo>
                    <a:pt x="1424" y="1335"/>
                    <a:pt x="1567" y="1309"/>
                    <a:pt x="1705" y="1282"/>
                  </a:cubicBezTo>
                  <a:cubicBezTo>
                    <a:pt x="1843" y="1253"/>
                    <a:pt x="1981" y="1227"/>
                    <a:pt x="2123" y="1227"/>
                  </a:cubicBezTo>
                  <a:cubicBezTo>
                    <a:pt x="2195" y="1227"/>
                    <a:pt x="2262" y="1234"/>
                    <a:pt x="2333" y="1249"/>
                  </a:cubicBezTo>
                  <a:cubicBezTo>
                    <a:pt x="2337" y="1253"/>
                    <a:pt x="2344" y="1253"/>
                    <a:pt x="2352" y="1253"/>
                  </a:cubicBezTo>
                  <a:cubicBezTo>
                    <a:pt x="2389" y="1253"/>
                    <a:pt x="2434" y="1227"/>
                    <a:pt x="2475" y="1215"/>
                  </a:cubicBezTo>
                  <a:cubicBezTo>
                    <a:pt x="2523" y="1201"/>
                    <a:pt x="2572" y="1178"/>
                    <a:pt x="2621" y="1175"/>
                  </a:cubicBezTo>
                  <a:cubicBezTo>
                    <a:pt x="2946" y="1148"/>
                    <a:pt x="3256" y="1077"/>
                    <a:pt x="3551" y="935"/>
                  </a:cubicBezTo>
                  <a:cubicBezTo>
                    <a:pt x="3581" y="920"/>
                    <a:pt x="3619" y="905"/>
                    <a:pt x="3653" y="905"/>
                  </a:cubicBezTo>
                  <a:cubicBezTo>
                    <a:pt x="3929" y="890"/>
                    <a:pt x="4198" y="868"/>
                    <a:pt x="4426" y="685"/>
                  </a:cubicBezTo>
                  <a:cubicBezTo>
                    <a:pt x="4467" y="651"/>
                    <a:pt x="4535" y="651"/>
                    <a:pt x="4590" y="632"/>
                  </a:cubicBezTo>
                  <a:cubicBezTo>
                    <a:pt x="4703" y="591"/>
                    <a:pt x="4823" y="564"/>
                    <a:pt x="4927" y="509"/>
                  </a:cubicBezTo>
                  <a:cubicBezTo>
                    <a:pt x="5028" y="452"/>
                    <a:pt x="5114" y="397"/>
                    <a:pt x="5230" y="367"/>
                  </a:cubicBezTo>
                  <a:cubicBezTo>
                    <a:pt x="5432" y="314"/>
                    <a:pt x="5596" y="188"/>
                    <a:pt x="57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3"/>
            <p:cNvSpPr/>
            <p:nvPr/>
          </p:nvSpPr>
          <p:spPr>
            <a:xfrm>
              <a:off x="-2347290" y="3701627"/>
              <a:ext cx="233688" cy="247775"/>
            </a:xfrm>
            <a:custGeom>
              <a:avLst/>
              <a:gdLst/>
              <a:ahLst/>
              <a:cxnLst/>
              <a:rect l="l" t="t" r="r" b="b"/>
              <a:pathLst>
                <a:path w="4894" h="5189" extrusionOk="0">
                  <a:moveTo>
                    <a:pt x="4800" y="1"/>
                  </a:moveTo>
                  <a:cubicBezTo>
                    <a:pt x="4778" y="49"/>
                    <a:pt x="4744" y="97"/>
                    <a:pt x="4733" y="149"/>
                  </a:cubicBezTo>
                  <a:cubicBezTo>
                    <a:pt x="4699" y="351"/>
                    <a:pt x="4590" y="520"/>
                    <a:pt x="4483" y="688"/>
                  </a:cubicBezTo>
                  <a:cubicBezTo>
                    <a:pt x="4464" y="718"/>
                    <a:pt x="4438" y="744"/>
                    <a:pt x="4426" y="777"/>
                  </a:cubicBezTo>
                  <a:cubicBezTo>
                    <a:pt x="4258" y="1245"/>
                    <a:pt x="3970" y="1649"/>
                    <a:pt x="3708" y="2068"/>
                  </a:cubicBezTo>
                  <a:cubicBezTo>
                    <a:pt x="3611" y="2225"/>
                    <a:pt x="3510" y="2382"/>
                    <a:pt x="3379" y="2508"/>
                  </a:cubicBezTo>
                  <a:cubicBezTo>
                    <a:pt x="3256" y="2625"/>
                    <a:pt x="3151" y="2751"/>
                    <a:pt x="3058" y="2889"/>
                  </a:cubicBezTo>
                  <a:cubicBezTo>
                    <a:pt x="2980" y="3006"/>
                    <a:pt x="2908" y="3141"/>
                    <a:pt x="2800" y="3219"/>
                  </a:cubicBezTo>
                  <a:cubicBezTo>
                    <a:pt x="2520" y="3417"/>
                    <a:pt x="2311" y="3686"/>
                    <a:pt x="2064" y="3914"/>
                  </a:cubicBezTo>
                  <a:cubicBezTo>
                    <a:pt x="1988" y="3985"/>
                    <a:pt x="1895" y="4038"/>
                    <a:pt x="1821" y="4112"/>
                  </a:cubicBezTo>
                  <a:cubicBezTo>
                    <a:pt x="1593" y="4325"/>
                    <a:pt x="1342" y="4509"/>
                    <a:pt x="1058" y="4643"/>
                  </a:cubicBezTo>
                  <a:cubicBezTo>
                    <a:pt x="718" y="4807"/>
                    <a:pt x="374" y="4957"/>
                    <a:pt x="30" y="5114"/>
                  </a:cubicBezTo>
                  <a:cubicBezTo>
                    <a:pt x="19" y="5122"/>
                    <a:pt x="15" y="5148"/>
                    <a:pt x="0" y="5189"/>
                  </a:cubicBezTo>
                  <a:cubicBezTo>
                    <a:pt x="176" y="5137"/>
                    <a:pt x="348" y="5114"/>
                    <a:pt x="490" y="5039"/>
                  </a:cubicBezTo>
                  <a:cubicBezTo>
                    <a:pt x="782" y="4890"/>
                    <a:pt x="1062" y="4733"/>
                    <a:pt x="1365" y="4609"/>
                  </a:cubicBezTo>
                  <a:cubicBezTo>
                    <a:pt x="1402" y="4594"/>
                    <a:pt x="1436" y="4564"/>
                    <a:pt x="1469" y="4538"/>
                  </a:cubicBezTo>
                  <a:cubicBezTo>
                    <a:pt x="1600" y="4433"/>
                    <a:pt x="1731" y="4325"/>
                    <a:pt x="1869" y="4228"/>
                  </a:cubicBezTo>
                  <a:cubicBezTo>
                    <a:pt x="1981" y="4145"/>
                    <a:pt x="2112" y="4086"/>
                    <a:pt x="2217" y="3993"/>
                  </a:cubicBezTo>
                  <a:cubicBezTo>
                    <a:pt x="2295" y="3921"/>
                    <a:pt x="2337" y="3802"/>
                    <a:pt x="2415" y="3727"/>
                  </a:cubicBezTo>
                  <a:cubicBezTo>
                    <a:pt x="2602" y="3548"/>
                    <a:pt x="2789" y="3379"/>
                    <a:pt x="2953" y="3174"/>
                  </a:cubicBezTo>
                  <a:cubicBezTo>
                    <a:pt x="3144" y="2934"/>
                    <a:pt x="3379" y="2729"/>
                    <a:pt x="3548" y="2463"/>
                  </a:cubicBezTo>
                  <a:cubicBezTo>
                    <a:pt x="3600" y="2378"/>
                    <a:pt x="3679" y="2303"/>
                    <a:pt x="3738" y="2221"/>
                  </a:cubicBezTo>
                  <a:cubicBezTo>
                    <a:pt x="3891" y="2007"/>
                    <a:pt x="4060" y="1802"/>
                    <a:pt x="4183" y="1574"/>
                  </a:cubicBezTo>
                  <a:cubicBezTo>
                    <a:pt x="4281" y="1402"/>
                    <a:pt x="4336" y="1204"/>
                    <a:pt x="4438" y="1032"/>
                  </a:cubicBezTo>
                  <a:cubicBezTo>
                    <a:pt x="4535" y="875"/>
                    <a:pt x="4598" y="691"/>
                    <a:pt x="4714" y="557"/>
                  </a:cubicBezTo>
                  <a:cubicBezTo>
                    <a:pt x="4856" y="385"/>
                    <a:pt x="4893" y="213"/>
                    <a:pt x="4849" y="15"/>
                  </a:cubicBezTo>
                  <a:cubicBezTo>
                    <a:pt x="4833" y="11"/>
                    <a:pt x="4814" y="4"/>
                    <a:pt x="48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3"/>
            <p:cNvSpPr/>
            <p:nvPr/>
          </p:nvSpPr>
          <p:spPr>
            <a:xfrm>
              <a:off x="-1928714" y="3041340"/>
              <a:ext cx="202460" cy="89292"/>
            </a:xfrm>
            <a:custGeom>
              <a:avLst/>
              <a:gdLst/>
              <a:ahLst/>
              <a:cxnLst/>
              <a:rect l="l" t="t" r="r" b="b"/>
              <a:pathLst>
                <a:path w="4240" h="1870" extrusionOk="0">
                  <a:moveTo>
                    <a:pt x="4007" y="1"/>
                  </a:moveTo>
                  <a:cubicBezTo>
                    <a:pt x="3996" y="1"/>
                    <a:pt x="3988" y="1"/>
                    <a:pt x="3981" y="4"/>
                  </a:cubicBezTo>
                  <a:cubicBezTo>
                    <a:pt x="3831" y="42"/>
                    <a:pt x="3663" y="53"/>
                    <a:pt x="3536" y="128"/>
                  </a:cubicBezTo>
                  <a:cubicBezTo>
                    <a:pt x="3480" y="161"/>
                    <a:pt x="3424" y="169"/>
                    <a:pt x="3368" y="169"/>
                  </a:cubicBezTo>
                  <a:cubicBezTo>
                    <a:pt x="3338" y="169"/>
                    <a:pt x="3308" y="169"/>
                    <a:pt x="3279" y="165"/>
                  </a:cubicBezTo>
                  <a:cubicBezTo>
                    <a:pt x="3248" y="161"/>
                    <a:pt x="3218" y="161"/>
                    <a:pt x="3192" y="161"/>
                  </a:cubicBezTo>
                  <a:cubicBezTo>
                    <a:pt x="3158" y="161"/>
                    <a:pt x="3125" y="165"/>
                    <a:pt x="3091" y="173"/>
                  </a:cubicBezTo>
                  <a:cubicBezTo>
                    <a:pt x="2908" y="232"/>
                    <a:pt x="2721" y="273"/>
                    <a:pt x="2542" y="341"/>
                  </a:cubicBezTo>
                  <a:cubicBezTo>
                    <a:pt x="2411" y="389"/>
                    <a:pt x="2288" y="461"/>
                    <a:pt x="2157" y="524"/>
                  </a:cubicBezTo>
                  <a:cubicBezTo>
                    <a:pt x="2030" y="584"/>
                    <a:pt x="1902" y="651"/>
                    <a:pt x="1772" y="700"/>
                  </a:cubicBezTo>
                  <a:cubicBezTo>
                    <a:pt x="1645" y="748"/>
                    <a:pt x="1536" y="827"/>
                    <a:pt x="1413" y="883"/>
                  </a:cubicBezTo>
                  <a:cubicBezTo>
                    <a:pt x="1148" y="1006"/>
                    <a:pt x="893" y="1163"/>
                    <a:pt x="646" y="1320"/>
                  </a:cubicBezTo>
                  <a:cubicBezTo>
                    <a:pt x="463" y="1440"/>
                    <a:pt x="296" y="1582"/>
                    <a:pt x="123" y="1717"/>
                  </a:cubicBezTo>
                  <a:cubicBezTo>
                    <a:pt x="82" y="1750"/>
                    <a:pt x="52" y="1802"/>
                    <a:pt x="0" y="1869"/>
                  </a:cubicBezTo>
                  <a:lnTo>
                    <a:pt x="60" y="1869"/>
                  </a:lnTo>
                  <a:cubicBezTo>
                    <a:pt x="172" y="1869"/>
                    <a:pt x="191" y="1855"/>
                    <a:pt x="280" y="1780"/>
                  </a:cubicBezTo>
                  <a:cubicBezTo>
                    <a:pt x="486" y="1616"/>
                    <a:pt x="696" y="1455"/>
                    <a:pt x="901" y="1294"/>
                  </a:cubicBezTo>
                  <a:cubicBezTo>
                    <a:pt x="924" y="1279"/>
                    <a:pt x="953" y="1276"/>
                    <a:pt x="979" y="1264"/>
                  </a:cubicBezTo>
                  <a:cubicBezTo>
                    <a:pt x="1148" y="1186"/>
                    <a:pt x="1331" y="1129"/>
                    <a:pt x="1473" y="1022"/>
                  </a:cubicBezTo>
                  <a:cubicBezTo>
                    <a:pt x="1578" y="946"/>
                    <a:pt x="1656" y="846"/>
                    <a:pt x="1783" y="846"/>
                  </a:cubicBezTo>
                  <a:cubicBezTo>
                    <a:pt x="1809" y="846"/>
                    <a:pt x="1840" y="849"/>
                    <a:pt x="1869" y="860"/>
                  </a:cubicBezTo>
                  <a:lnTo>
                    <a:pt x="1876" y="860"/>
                  </a:lnTo>
                  <a:cubicBezTo>
                    <a:pt x="1899" y="860"/>
                    <a:pt x="1933" y="827"/>
                    <a:pt x="1962" y="812"/>
                  </a:cubicBezTo>
                  <a:cubicBezTo>
                    <a:pt x="2280" y="640"/>
                    <a:pt x="2602" y="479"/>
                    <a:pt x="2957" y="397"/>
                  </a:cubicBezTo>
                  <a:cubicBezTo>
                    <a:pt x="3211" y="337"/>
                    <a:pt x="3469" y="285"/>
                    <a:pt x="3724" y="237"/>
                  </a:cubicBezTo>
                  <a:cubicBezTo>
                    <a:pt x="3734" y="232"/>
                    <a:pt x="3750" y="232"/>
                    <a:pt x="3760" y="232"/>
                  </a:cubicBezTo>
                  <a:cubicBezTo>
                    <a:pt x="3802" y="232"/>
                    <a:pt x="3846" y="244"/>
                    <a:pt x="3888" y="247"/>
                  </a:cubicBezTo>
                  <a:cubicBezTo>
                    <a:pt x="3959" y="251"/>
                    <a:pt x="4033" y="273"/>
                    <a:pt x="4108" y="273"/>
                  </a:cubicBezTo>
                  <a:cubicBezTo>
                    <a:pt x="4150" y="273"/>
                    <a:pt x="4195" y="266"/>
                    <a:pt x="4239" y="244"/>
                  </a:cubicBezTo>
                  <a:cubicBezTo>
                    <a:pt x="4176" y="158"/>
                    <a:pt x="4119" y="83"/>
                    <a:pt x="4060" y="4"/>
                  </a:cubicBezTo>
                  <a:cubicBezTo>
                    <a:pt x="4045" y="4"/>
                    <a:pt x="4026" y="1"/>
                    <a:pt x="40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3"/>
            <p:cNvSpPr/>
            <p:nvPr/>
          </p:nvSpPr>
          <p:spPr>
            <a:xfrm>
              <a:off x="-2475642" y="4043947"/>
              <a:ext cx="259044" cy="74490"/>
            </a:xfrm>
            <a:custGeom>
              <a:avLst/>
              <a:gdLst/>
              <a:ahLst/>
              <a:cxnLst/>
              <a:rect l="l" t="t" r="r" b="b"/>
              <a:pathLst>
                <a:path w="5425" h="1560" extrusionOk="0">
                  <a:moveTo>
                    <a:pt x="5425" y="1"/>
                  </a:moveTo>
                  <a:lnTo>
                    <a:pt x="5425" y="1"/>
                  </a:lnTo>
                  <a:cubicBezTo>
                    <a:pt x="5242" y="72"/>
                    <a:pt x="5088" y="121"/>
                    <a:pt x="4942" y="184"/>
                  </a:cubicBezTo>
                  <a:cubicBezTo>
                    <a:pt x="4763" y="266"/>
                    <a:pt x="4591" y="368"/>
                    <a:pt x="4412" y="449"/>
                  </a:cubicBezTo>
                  <a:cubicBezTo>
                    <a:pt x="4202" y="547"/>
                    <a:pt x="3989" y="644"/>
                    <a:pt x="3772" y="727"/>
                  </a:cubicBezTo>
                  <a:cubicBezTo>
                    <a:pt x="3518" y="827"/>
                    <a:pt x="3286" y="991"/>
                    <a:pt x="3002" y="1022"/>
                  </a:cubicBezTo>
                  <a:cubicBezTo>
                    <a:pt x="2890" y="1032"/>
                    <a:pt x="2785" y="1085"/>
                    <a:pt x="2673" y="1111"/>
                  </a:cubicBezTo>
                  <a:cubicBezTo>
                    <a:pt x="2378" y="1179"/>
                    <a:pt x="2083" y="1276"/>
                    <a:pt x="1783" y="1294"/>
                  </a:cubicBezTo>
                  <a:cubicBezTo>
                    <a:pt x="1571" y="1305"/>
                    <a:pt x="1365" y="1343"/>
                    <a:pt x="1163" y="1381"/>
                  </a:cubicBezTo>
                  <a:cubicBezTo>
                    <a:pt x="1051" y="1403"/>
                    <a:pt x="943" y="1410"/>
                    <a:pt x="834" y="1410"/>
                  </a:cubicBezTo>
                  <a:cubicBezTo>
                    <a:pt x="789" y="1410"/>
                    <a:pt x="744" y="1410"/>
                    <a:pt x="696" y="1407"/>
                  </a:cubicBezTo>
                  <a:cubicBezTo>
                    <a:pt x="639" y="1403"/>
                    <a:pt x="587" y="1399"/>
                    <a:pt x="532" y="1399"/>
                  </a:cubicBezTo>
                  <a:cubicBezTo>
                    <a:pt x="397" y="1399"/>
                    <a:pt x="258" y="1410"/>
                    <a:pt x="123" y="1414"/>
                  </a:cubicBezTo>
                  <a:cubicBezTo>
                    <a:pt x="68" y="1414"/>
                    <a:pt x="1" y="1417"/>
                    <a:pt x="16" y="1507"/>
                  </a:cubicBezTo>
                  <a:cubicBezTo>
                    <a:pt x="23" y="1552"/>
                    <a:pt x="49" y="1560"/>
                    <a:pt x="79" y="1560"/>
                  </a:cubicBezTo>
                  <a:cubicBezTo>
                    <a:pt x="97" y="1560"/>
                    <a:pt x="116" y="1556"/>
                    <a:pt x="135" y="1556"/>
                  </a:cubicBezTo>
                  <a:cubicBezTo>
                    <a:pt x="330" y="1538"/>
                    <a:pt x="524" y="1519"/>
                    <a:pt x="718" y="1503"/>
                  </a:cubicBezTo>
                  <a:cubicBezTo>
                    <a:pt x="823" y="1496"/>
                    <a:pt x="927" y="1489"/>
                    <a:pt x="1032" y="1481"/>
                  </a:cubicBezTo>
                  <a:cubicBezTo>
                    <a:pt x="1249" y="1462"/>
                    <a:pt x="1466" y="1448"/>
                    <a:pt x="1679" y="1425"/>
                  </a:cubicBezTo>
                  <a:cubicBezTo>
                    <a:pt x="1735" y="1417"/>
                    <a:pt x="1795" y="1369"/>
                    <a:pt x="1843" y="1369"/>
                  </a:cubicBezTo>
                  <a:cubicBezTo>
                    <a:pt x="1847" y="1369"/>
                    <a:pt x="1855" y="1369"/>
                    <a:pt x="1859" y="1372"/>
                  </a:cubicBezTo>
                  <a:cubicBezTo>
                    <a:pt x="1900" y="1381"/>
                    <a:pt x="1940" y="1388"/>
                    <a:pt x="1978" y="1388"/>
                  </a:cubicBezTo>
                  <a:cubicBezTo>
                    <a:pt x="2071" y="1388"/>
                    <a:pt x="2161" y="1362"/>
                    <a:pt x="2243" y="1343"/>
                  </a:cubicBezTo>
                  <a:cubicBezTo>
                    <a:pt x="2647" y="1242"/>
                    <a:pt x="3051" y="1134"/>
                    <a:pt x="3439" y="999"/>
                  </a:cubicBezTo>
                  <a:cubicBezTo>
                    <a:pt x="3817" y="868"/>
                    <a:pt x="4198" y="744"/>
                    <a:pt x="4550" y="547"/>
                  </a:cubicBezTo>
                  <a:cubicBezTo>
                    <a:pt x="4740" y="439"/>
                    <a:pt x="4946" y="363"/>
                    <a:pt x="5147" y="273"/>
                  </a:cubicBezTo>
                  <a:cubicBezTo>
                    <a:pt x="5260" y="225"/>
                    <a:pt x="5346" y="147"/>
                    <a:pt x="5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3"/>
            <p:cNvSpPr/>
            <p:nvPr/>
          </p:nvSpPr>
          <p:spPr>
            <a:xfrm>
              <a:off x="-2261627" y="3688783"/>
              <a:ext cx="110876" cy="158912"/>
            </a:xfrm>
            <a:custGeom>
              <a:avLst/>
              <a:gdLst/>
              <a:ahLst/>
              <a:cxnLst/>
              <a:rect l="l" t="t" r="r" b="b"/>
              <a:pathLst>
                <a:path w="2322" h="3328" extrusionOk="0">
                  <a:moveTo>
                    <a:pt x="2142" y="0"/>
                  </a:moveTo>
                  <a:cubicBezTo>
                    <a:pt x="2105" y="130"/>
                    <a:pt x="2068" y="258"/>
                    <a:pt x="2026" y="385"/>
                  </a:cubicBezTo>
                  <a:cubicBezTo>
                    <a:pt x="2016" y="427"/>
                    <a:pt x="1997" y="463"/>
                    <a:pt x="1978" y="497"/>
                  </a:cubicBezTo>
                  <a:cubicBezTo>
                    <a:pt x="1937" y="565"/>
                    <a:pt x="1885" y="620"/>
                    <a:pt x="1851" y="688"/>
                  </a:cubicBezTo>
                  <a:cubicBezTo>
                    <a:pt x="1735" y="905"/>
                    <a:pt x="1649" y="1140"/>
                    <a:pt x="1511" y="1342"/>
                  </a:cubicBezTo>
                  <a:cubicBezTo>
                    <a:pt x="1253" y="1712"/>
                    <a:pt x="1024" y="2101"/>
                    <a:pt x="707" y="2433"/>
                  </a:cubicBezTo>
                  <a:cubicBezTo>
                    <a:pt x="494" y="2654"/>
                    <a:pt x="334" y="2923"/>
                    <a:pt x="90" y="3122"/>
                  </a:cubicBezTo>
                  <a:cubicBezTo>
                    <a:pt x="42" y="3163"/>
                    <a:pt x="34" y="3253"/>
                    <a:pt x="11" y="3323"/>
                  </a:cubicBezTo>
                  <a:cubicBezTo>
                    <a:pt x="210" y="3248"/>
                    <a:pt x="363" y="3103"/>
                    <a:pt x="475" y="2942"/>
                  </a:cubicBezTo>
                  <a:cubicBezTo>
                    <a:pt x="786" y="2504"/>
                    <a:pt x="1204" y="2149"/>
                    <a:pt x="1459" y="1667"/>
                  </a:cubicBezTo>
                  <a:cubicBezTo>
                    <a:pt x="1469" y="1641"/>
                    <a:pt x="1503" y="1626"/>
                    <a:pt x="1514" y="1604"/>
                  </a:cubicBezTo>
                  <a:cubicBezTo>
                    <a:pt x="1600" y="1436"/>
                    <a:pt x="1742" y="1308"/>
                    <a:pt x="1799" y="1114"/>
                  </a:cubicBezTo>
                  <a:cubicBezTo>
                    <a:pt x="1847" y="953"/>
                    <a:pt x="1885" y="751"/>
                    <a:pt x="2094" y="677"/>
                  </a:cubicBezTo>
                  <a:cubicBezTo>
                    <a:pt x="2123" y="665"/>
                    <a:pt x="2135" y="591"/>
                    <a:pt x="2150" y="546"/>
                  </a:cubicBezTo>
                  <a:cubicBezTo>
                    <a:pt x="2165" y="489"/>
                    <a:pt x="2173" y="427"/>
                    <a:pt x="2195" y="374"/>
                  </a:cubicBezTo>
                  <a:cubicBezTo>
                    <a:pt x="2218" y="306"/>
                    <a:pt x="2258" y="247"/>
                    <a:pt x="2285" y="180"/>
                  </a:cubicBezTo>
                  <a:cubicBezTo>
                    <a:pt x="2322" y="68"/>
                    <a:pt x="2307" y="49"/>
                    <a:pt x="2142" y="0"/>
                  </a:cubicBezTo>
                  <a:close/>
                  <a:moveTo>
                    <a:pt x="11" y="3323"/>
                  </a:moveTo>
                  <a:cubicBezTo>
                    <a:pt x="8" y="3323"/>
                    <a:pt x="4" y="3323"/>
                    <a:pt x="1" y="3327"/>
                  </a:cubicBezTo>
                  <a:lnTo>
                    <a:pt x="11" y="3327"/>
                  </a:lnTo>
                  <a:lnTo>
                    <a:pt x="11" y="332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3"/>
            <p:cNvSpPr/>
            <p:nvPr/>
          </p:nvSpPr>
          <p:spPr>
            <a:xfrm>
              <a:off x="-2141822" y="3863118"/>
              <a:ext cx="108345" cy="123052"/>
            </a:xfrm>
            <a:custGeom>
              <a:avLst/>
              <a:gdLst/>
              <a:ahLst/>
              <a:cxnLst/>
              <a:rect l="l" t="t" r="r" b="b"/>
              <a:pathLst>
                <a:path w="2269" h="2577" extrusionOk="0">
                  <a:moveTo>
                    <a:pt x="2179" y="1"/>
                  </a:moveTo>
                  <a:cubicBezTo>
                    <a:pt x="2153" y="1"/>
                    <a:pt x="2126" y="20"/>
                    <a:pt x="2104" y="42"/>
                  </a:cubicBezTo>
                  <a:cubicBezTo>
                    <a:pt x="2033" y="117"/>
                    <a:pt x="1969" y="199"/>
                    <a:pt x="1898" y="282"/>
                  </a:cubicBezTo>
                  <a:cubicBezTo>
                    <a:pt x="1719" y="494"/>
                    <a:pt x="1655" y="797"/>
                    <a:pt x="1383" y="939"/>
                  </a:cubicBezTo>
                  <a:cubicBezTo>
                    <a:pt x="1379" y="943"/>
                    <a:pt x="1375" y="954"/>
                    <a:pt x="1372" y="958"/>
                  </a:cubicBezTo>
                  <a:cubicBezTo>
                    <a:pt x="1341" y="1141"/>
                    <a:pt x="1170" y="1220"/>
                    <a:pt x="1072" y="1347"/>
                  </a:cubicBezTo>
                  <a:cubicBezTo>
                    <a:pt x="965" y="1486"/>
                    <a:pt x="825" y="1605"/>
                    <a:pt x="744" y="1755"/>
                  </a:cubicBezTo>
                  <a:cubicBezTo>
                    <a:pt x="668" y="1893"/>
                    <a:pt x="583" y="2016"/>
                    <a:pt x="459" y="2087"/>
                  </a:cubicBezTo>
                  <a:cubicBezTo>
                    <a:pt x="269" y="2203"/>
                    <a:pt x="145" y="2378"/>
                    <a:pt x="0" y="2532"/>
                  </a:cubicBezTo>
                  <a:cubicBezTo>
                    <a:pt x="4" y="2547"/>
                    <a:pt x="11" y="2562"/>
                    <a:pt x="14" y="2577"/>
                  </a:cubicBezTo>
                  <a:cubicBezTo>
                    <a:pt x="71" y="2562"/>
                    <a:pt x="138" y="2558"/>
                    <a:pt x="183" y="2525"/>
                  </a:cubicBezTo>
                  <a:cubicBezTo>
                    <a:pt x="292" y="2446"/>
                    <a:pt x="377" y="2338"/>
                    <a:pt x="489" y="2266"/>
                  </a:cubicBezTo>
                  <a:cubicBezTo>
                    <a:pt x="594" y="2195"/>
                    <a:pt x="616" y="2095"/>
                    <a:pt x="673" y="1997"/>
                  </a:cubicBezTo>
                  <a:cubicBezTo>
                    <a:pt x="725" y="1907"/>
                    <a:pt x="867" y="1881"/>
                    <a:pt x="942" y="1800"/>
                  </a:cubicBezTo>
                  <a:cubicBezTo>
                    <a:pt x="1106" y="1620"/>
                    <a:pt x="1256" y="1422"/>
                    <a:pt x="1413" y="1227"/>
                  </a:cubicBezTo>
                  <a:cubicBezTo>
                    <a:pt x="1510" y="1111"/>
                    <a:pt x="1619" y="996"/>
                    <a:pt x="1693" y="865"/>
                  </a:cubicBezTo>
                  <a:cubicBezTo>
                    <a:pt x="1727" y="805"/>
                    <a:pt x="1738" y="745"/>
                    <a:pt x="1809" y="708"/>
                  </a:cubicBezTo>
                  <a:cubicBezTo>
                    <a:pt x="1862" y="682"/>
                    <a:pt x="1910" y="629"/>
                    <a:pt x="1943" y="580"/>
                  </a:cubicBezTo>
                  <a:cubicBezTo>
                    <a:pt x="2019" y="476"/>
                    <a:pt x="2086" y="368"/>
                    <a:pt x="2153" y="263"/>
                  </a:cubicBezTo>
                  <a:cubicBezTo>
                    <a:pt x="2194" y="192"/>
                    <a:pt x="2231" y="117"/>
                    <a:pt x="2269" y="54"/>
                  </a:cubicBezTo>
                  <a:cubicBezTo>
                    <a:pt x="2235" y="16"/>
                    <a:pt x="2209" y="1"/>
                    <a:pt x="2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3"/>
            <p:cNvSpPr/>
            <p:nvPr/>
          </p:nvSpPr>
          <p:spPr>
            <a:xfrm>
              <a:off x="-2153282" y="3520798"/>
              <a:ext cx="50710" cy="163544"/>
            </a:xfrm>
            <a:custGeom>
              <a:avLst/>
              <a:gdLst/>
              <a:ahLst/>
              <a:cxnLst/>
              <a:rect l="l" t="t" r="r" b="b"/>
              <a:pathLst>
                <a:path w="1062" h="3425" extrusionOk="0">
                  <a:moveTo>
                    <a:pt x="972" y="1"/>
                  </a:moveTo>
                  <a:cubicBezTo>
                    <a:pt x="953" y="34"/>
                    <a:pt x="924" y="68"/>
                    <a:pt x="917" y="105"/>
                  </a:cubicBezTo>
                  <a:cubicBezTo>
                    <a:pt x="875" y="412"/>
                    <a:pt x="819" y="715"/>
                    <a:pt x="748" y="1014"/>
                  </a:cubicBezTo>
                  <a:cubicBezTo>
                    <a:pt x="699" y="1212"/>
                    <a:pt x="613" y="1395"/>
                    <a:pt x="610" y="1607"/>
                  </a:cubicBezTo>
                  <a:cubicBezTo>
                    <a:pt x="606" y="1776"/>
                    <a:pt x="423" y="1911"/>
                    <a:pt x="460" y="2105"/>
                  </a:cubicBezTo>
                  <a:cubicBezTo>
                    <a:pt x="464" y="2120"/>
                    <a:pt x="423" y="2142"/>
                    <a:pt x="411" y="2165"/>
                  </a:cubicBezTo>
                  <a:cubicBezTo>
                    <a:pt x="385" y="2206"/>
                    <a:pt x="356" y="2247"/>
                    <a:pt x="344" y="2296"/>
                  </a:cubicBezTo>
                  <a:cubicBezTo>
                    <a:pt x="277" y="2554"/>
                    <a:pt x="218" y="2815"/>
                    <a:pt x="79" y="3051"/>
                  </a:cubicBezTo>
                  <a:cubicBezTo>
                    <a:pt x="23" y="3148"/>
                    <a:pt x="1" y="3282"/>
                    <a:pt x="90" y="3424"/>
                  </a:cubicBezTo>
                  <a:cubicBezTo>
                    <a:pt x="142" y="3301"/>
                    <a:pt x="168" y="3196"/>
                    <a:pt x="221" y="3107"/>
                  </a:cubicBezTo>
                  <a:cubicBezTo>
                    <a:pt x="356" y="2863"/>
                    <a:pt x="453" y="2610"/>
                    <a:pt x="472" y="2330"/>
                  </a:cubicBezTo>
                  <a:cubicBezTo>
                    <a:pt x="475" y="2299"/>
                    <a:pt x="494" y="2251"/>
                    <a:pt x="513" y="2244"/>
                  </a:cubicBezTo>
                  <a:cubicBezTo>
                    <a:pt x="610" y="2221"/>
                    <a:pt x="587" y="2135"/>
                    <a:pt x="610" y="2071"/>
                  </a:cubicBezTo>
                  <a:cubicBezTo>
                    <a:pt x="647" y="1966"/>
                    <a:pt x="677" y="1859"/>
                    <a:pt x="711" y="1750"/>
                  </a:cubicBezTo>
                  <a:cubicBezTo>
                    <a:pt x="778" y="1555"/>
                    <a:pt x="846" y="1361"/>
                    <a:pt x="913" y="1167"/>
                  </a:cubicBezTo>
                  <a:cubicBezTo>
                    <a:pt x="920" y="1148"/>
                    <a:pt x="931" y="1122"/>
                    <a:pt x="924" y="1107"/>
                  </a:cubicBezTo>
                  <a:cubicBezTo>
                    <a:pt x="856" y="976"/>
                    <a:pt x="939" y="867"/>
                    <a:pt x="969" y="748"/>
                  </a:cubicBezTo>
                  <a:cubicBezTo>
                    <a:pt x="1013" y="572"/>
                    <a:pt x="1032" y="389"/>
                    <a:pt x="1055" y="210"/>
                  </a:cubicBezTo>
                  <a:cubicBezTo>
                    <a:pt x="1062" y="142"/>
                    <a:pt x="1036" y="72"/>
                    <a:pt x="1025" y="4"/>
                  </a:cubicBezTo>
                  <a:cubicBezTo>
                    <a:pt x="1010" y="4"/>
                    <a:pt x="991" y="1"/>
                    <a:pt x="9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3"/>
            <p:cNvSpPr/>
            <p:nvPr/>
          </p:nvSpPr>
          <p:spPr>
            <a:xfrm>
              <a:off x="-2453725" y="3847647"/>
              <a:ext cx="194295" cy="84470"/>
            </a:xfrm>
            <a:custGeom>
              <a:avLst/>
              <a:gdLst/>
              <a:ahLst/>
              <a:cxnLst/>
              <a:rect l="l" t="t" r="r" b="b"/>
              <a:pathLst>
                <a:path w="4069" h="1769" extrusionOk="0">
                  <a:moveTo>
                    <a:pt x="4024" y="0"/>
                  </a:moveTo>
                  <a:cubicBezTo>
                    <a:pt x="4027" y="0"/>
                    <a:pt x="4027" y="4"/>
                    <a:pt x="4027" y="4"/>
                  </a:cubicBezTo>
                  <a:cubicBezTo>
                    <a:pt x="4031" y="4"/>
                    <a:pt x="4031" y="4"/>
                    <a:pt x="4034" y="0"/>
                  </a:cubicBezTo>
                  <a:close/>
                  <a:moveTo>
                    <a:pt x="4027" y="4"/>
                  </a:moveTo>
                  <a:cubicBezTo>
                    <a:pt x="3945" y="48"/>
                    <a:pt x="3851" y="86"/>
                    <a:pt x="3781" y="145"/>
                  </a:cubicBezTo>
                  <a:cubicBezTo>
                    <a:pt x="3579" y="307"/>
                    <a:pt x="3403" y="509"/>
                    <a:pt x="3186" y="639"/>
                  </a:cubicBezTo>
                  <a:cubicBezTo>
                    <a:pt x="2835" y="849"/>
                    <a:pt x="2464" y="1020"/>
                    <a:pt x="2095" y="1192"/>
                  </a:cubicBezTo>
                  <a:cubicBezTo>
                    <a:pt x="1859" y="1297"/>
                    <a:pt x="1609" y="1379"/>
                    <a:pt x="1358" y="1458"/>
                  </a:cubicBezTo>
                  <a:cubicBezTo>
                    <a:pt x="1186" y="1514"/>
                    <a:pt x="1003" y="1551"/>
                    <a:pt x="824" y="1585"/>
                  </a:cubicBezTo>
                  <a:cubicBezTo>
                    <a:pt x="637" y="1615"/>
                    <a:pt x="446" y="1619"/>
                    <a:pt x="259" y="1648"/>
                  </a:cubicBezTo>
                  <a:cubicBezTo>
                    <a:pt x="170" y="1660"/>
                    <a:pt x="87" y="1697"/>
                    <a:pt x="1" y="1723"/>
                  </a:cubicBezTo>
                  <a:cubicBezTo>
                    <a:pt x="1" y="1738"/>
                    <a:pt x="5" y="1753"/>
                    <a:pt x="5" y="1768"/>
                  </a:cubicBezTo>
                  <a:cubicBezTo>
                    <a:pt x="99" y="1760"/>
                    <a:pt x="192" y="1760"/>
                    <a:pt x="285" y="1749"/>
                  </a:cubicBezTo>
                  <a:cubicBezTo>
                    <a:pt x="356" y="1742"/>
                    <a:pt x="423" y="1712"/>
                    <a:pt x="491" y="1712"/>
                  </a:cubicBezTo>
                  <a:cubicBezTo>
                    <a:pt x="499" y="1712"/>
                    <a:pt x="510" y="1712"/>
                    <a:pt x="517" y="1715"/>
                  </a:cubicBezTo>
                  <a:cubicBezTo>
                    <a:pt x="551" y="1720"/>
                    <a:pt x="588" y="1720"/>
                    <a:pt x="622" y="1720"/>
                  </a:cubicBezTo>
                  <a:cubicBezTo>
                    <a:pt x="955" y="1720"/>
                    <a:pt x="1250" y="1540"/>
                    <a:pt x="1579" y="1522"/>
                  </a:cubicBezTo>
                  <a:cubicBezTo>
                    <a:pt x="1598" y="1518"/>
                    <a:pt x="1620" y="1506"/>
                    <a:pt x="1638" y="1499"/>
                  </a:cubicBezTo>
                  <a:cubicBezTo>
                    <a:pt x="2117" y="1286"/>
                    <a:pt x="2592" y="1073"/>
                    <a:pt x="3070" y="856"/>
                  </a:cubicBezTo>
                  <a:cubicBezTo>
                    <a:pt x="3186" y="804"/>
                    <a:pt x="3291" y="744"/>
                    <a:pt x="3377" y="635"/>
                  </a:cubicBezTo>
                  <a:cubicBezTo>
                    <a:pt x="3441" y="549"/>
                    <a:pt x="3541" y="459"/>
                    <a:pt x="3642" y="430"/>
                  </a:cubicBezTo>
                  <a:cubicBezTo>
                    <a:pt x="3841" y="378"/>
                    <a:pt x="3919" y="195"/>
                    <a:pt x="4065" y="90"/>
                  </a:cubicBezTo>
                  <a:cubicBezTo>
                    <a:pt x="4069" y="86"/>
                    <a:pt x="4043" y="38"/>
                    <a:pt x="4027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3"/>
            <p:cNvSpPr/>
            <p:nvPr/>
          </p:nvSpPr>
          <p:spPr>
            <a:xfrm>
              <a:off x="-2788548" y="4035782"/>
              <a:ext cx="170515" cy="73057"/>
            </a:xfrm>
            <a:custGeom>
              <a:avLst/>
              <a:gdLst/>
              <a:ahLst/>
              <a:cxnLst/>
              <a:rect l="l" t="t" r="r" b="b"/>
              <a:pathLst>
                <a:path w="3571" h="1530" extrusionOk="0">
                  <a:moveTo>
                    <a:pt x="1" y="0"/>
                  </a:moveTo>
                  <a:lnTo>
                    <a:pt x="1" y="0"/>
                  </a:lnTo>
                  <a:cubicBezTo>
                    <a:pt x="161" y="168"/>
                    <a:pt x="277" y="359"/>
                    <a:pt x="479" y="359"/>
                  </a:cubicBezTo>
                  <a:cubicBezTo>
                    <a:pt x="498" y="359"/>
                    <a:pt x="513" y="355"/>
                    <a:pt x="531" y="355"/>
                  </a:cubicBezTo>
                  <a:cubicBezTo>
                    <a:pt x="658" y="434"/>
                    <a:pt x="755" y="505"/>
                    <a:pt x="860" y="565"/>
                  </a:cubicBezTo>
                  <a:cubicBezTo>
                    <a:pt x="1032" y="662"/>
                    <a:pt x="1208" y="763"/>
                    <a:pt x="1388" y="845"/>
                  </a:cubicBezTo>
                  <a:cubicBezTo>
                    <a:pt x="1597" y="942"/>
                    <a:pt x="1814" y="1024"/>
                    <a:pt x="2026" y="1110"/>
                  </a:cubicBezTo>
                  <a:cubicBezTo>
                    <a:pt x="2232" y="1193"/>
                    <a:pt x="2434" y="1267"/>
                    <a:pt x="2639" y="1342"/>
                  </a:cubicBezTo>
                  <a:cubicBezTo>
                    <a:pt x="2677" y="1357"/>
                    <a:pt x="2715" y="1369"/>
                    <a:pt x="2756" y="1369"/>
                  </a:cubicBezTo>
                  <a:lnTo>
                    <a:pt x="2763" y="1369"/>
                  </a:lnTo>
                  <a:cubicBezTo>
                    <a:pt x="2778" y="1369"/>
                    <a:pt x="2793" y="1364"/>
                    <a:pt x="2804" y="1364"/>
                  </a:cubicBezTo>
                  <a:cubicBezTo>
                    <a:pt x="2942" y="1364"/>
                    <a:pt x="3065" y="1409"/>
                    <a:pt x="3186" y="1488"/>
                  </a:cubicBezTo>
                  <a:cubicBezTo>
                    <a:pt x="3234" y="1517"/>
                    <a:pt x="3286" y="1529"/>
                    <a:pt x="3339" y="1529"/>
                  </a:cubicBezTo>
                  <a:cubicBezTo>
                    <a:pt x="3417" y="1529"/>
                    <a:pt x="3496" y="1499"/>
                    <a:pt x="3570" y="1450"/>
                  </a:cubicBezTo>
                  <a:cubicBezTo>
                    <a:pt x="3514" y="1409"/>
                    <a:pt x="3458" y="1391"/>
                    <a:pt x="3402" y="1372"/>
                  </a:cubicBezTo>
                  <a:cubicBezTo>
                    <a:pt x="3170" y="1290"/>
                    <a:pt x="2913" y="1319"/>
                    <a:pt x="2689" y="1196"/>
                  </a:cubicBezTo>
                  <a:cubicBezTo>
                    <a:pt x="2610" y="1151"/>
                    <a:pt x="2516" y="1133"/>
                    <a:pt x="2430" y="1103"/>
                  </a:cubicBezTo>
                  <a:cubicBezTo>
                    <a:pt x="2228" y="1032"/>
                    <a:pt x="2026" y="953"/>
                    <a:pt x="1821" y="889"/>
                  </a:cubicBezTo>
                  <a:cubicBezTo>
                    <a:pt x="1537" y="800"/>
                    <a:pt x="1305" y="598"/>
                    <a:pt x="1006" y="539"/>
                  </a:cubicBezTo>
                  <a:cubicBezTo>
                    <a:pt x="924" y="523"/>
                    <a:pt x="853" y="453"/>
                    <a:pt x="778" y="400"/>
                  </a:cubicBezTo>
                  <a:cubicBezTo>
                    <a:pt x="703" y="351"/>
                    <a:pt x="640" y="287"/>
                    <a:pt x="561" y="247"/>
                  </a:cubicBezTo>
                  <a:cubicBezTo>
                    <a:pt x="438" y="180"/>
                    <a:pt x="311" y="123"/>
                    <a:pt x="184" y="63"/>
                  </a:cubicBezTo>
                  <a:cubicBezTo>
                    <a:pt x="161" y="49"/>
                    <a:pt x="139" y="30"/>
                    <a:pt x="113" y="18"/>
                  </a:cubicBezTo>
                  <a:cubicBezTo>
                    <a:pt x="87" y="8"/>
                    <a:pt x="56" y="1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3"/>
            <p:cNvSpPr/>
            <p:nvPr/>
          </p:nvSpPr>
          <p:spPr>
            <a:xfrm>
              <a:off x="-1679411" y="3166302"/>
              <a:ext cx="103426" cy="20580"/>
            </a:xfrm>
            <a:custGeom>
              <a:avLst/>
              <a:gdLst/>
              <a:ahLst/>
              <a:cxnLst/>
              <a:rect l="l" t="t" r="r" b="b"/>
              <a:pathLst>
                <a:path w="2166" h="431" extrusionOk="0">
                  <a:moveTo>
                    <a:pt x="1881" y="1"/>
                  </a:moveTo>
                  <a:cubicBezTo>
                    <a:pt x="1638" y="34"/>
                    <a:pt x="1399" y="72"/>
                    <a:pt x="1156" y="109"/>
                  </a:cubicBezTo>
                  <a:cubicBezTo>
                    <a:pt x="1063" y="124"/>
                    <a:pt x="965" y="172"/>
                    <a:pt x="876" y="172"/>
                  </a:cubicBezTo>
                  <a:cubicBezTo>
                    <a:pt x="865" y="172"/>
                    <a:pt x="850" y="168"/>
                    <a:pt x="835" y="165"/>
                  </a:cubicBezTo>
                  <a:cubicBezTo>
                    <a:pt x="808" y="161"/>
                    <a:pt x="782" y="158"/>
                    <a:pt x="756" y="158"/>
                  </a:cubicBezTo>
                  <a:cubicBezTo>
                    <a:pt x="670" y="158"/>
                    <a:pt x="596" y="184"/>
                    <a:pt x="509" y="191"/>
                  </a:cubicBezTo>
                  <a:cubicBezTo>
                    <a:pt x="401" y="194"/>
                    <a:pt x="289" y="206"/>
                    <a:pt x="177" y="206"/>
                  </a:cubicBezTo>
                  <a:cubicBezTo>
                    <a:pt x="68" y="210"/>
                    <a:pt x="5" y="251"/>
                    <a:pt x="1" y="401"/>
                  </a:cubicBezTo>
                  <a:cubicBezTo>
                    <a:pt x="68" y="412"/>
                    <a:pt x="125" y="430"/>
                    <a:pt x="177" y="430"/>
                  </a:cubicBezTo>
                  <a:lnTo>
                    <a:pt x="195" y="430"/>
                  </a:lnTo>
                  <a:cubicBezTo>
                    <a:pt x="401" y="412"/>
                    <a:pt x="603" y="382"/>
                    <a:pt x="808" y="360"/>
                  </a:cubicBezTo>
                  <a:cubicBezTo>
                    <a:pt x="1179" y="315"/>
                    <a:pt x="1553" y="277"/>
                    <a:pt x="1926" y="229"/>
                  </a:cubicBezTo>
                  <a:cubicBezTo>
                    <a:pt x="2005" y="217"/>
                    <a:pt x="2076" y="180"/>
                    <a:pt x="2166" y="150"/>
                  </a:cubicBezTo>
                  <a:cubicBezTo>
                    <a:pt x="2079" y="53"/>
                    <a:pt x="1986" y="1"/>
                    <a:pt x="19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3"/>
            <p:cNvSpPr/>
            <p:nvPr/>
          </p:nvSpPr>
          <p:spPr>
            <a:xfrm>
              <a:off x="-2135424" y="3360167"/>
              <a:ext cx="42688" cy="148168"/>
            </a:xfrm>
            <a:custGeom>
              <a:avLst/>
              <a:gdLst/>
              <a:ahLst/>
              <a:cxnLst/>
              <a:rect l="l" t="t" r="r" b="b"/>
              <a:pathLst>
                <a:path w="894" h="3103" extrusionOk="0">
                  <a:moveTo>
                    <a:pt x="893" y="0"/>
                  </a:moveTo>
                  <a:lnTo>
                    <a:pt x="893" y="0"/>
                  </a:lnTo>
                  <a:cubicBezTo>
                    <a:pt x="774" y="26"/>
                    <a:pt x="770" y="104"/>
                    <a:pt x="752" y="168"/>
                  </a:cubicBezTo>
                  <a:cubicBezTo>
                    <a:pt x="629" y="549"/>
                    <a:pt x="505" y="931"/>
                    <a:pt x="393" y="1316"/>
                  </a:cubicBezTo>
                  <a:cubicBezTo>
                    <a:pt x="329" y="1540"/>
                    <a:pt x="277" y="1769"/>
                    <a:pt x="236" y="1997"/>
                  </a:cubicBezTo>
                  <a:cubicBezTo>
                    <a:pt x="217" y="2083"/>
                    <a:pt x="258" y="2180"/>
                    <a:pt x="239" y="2258"/>
                  </a:cubicBezTo>
                  <a:cubicBezTo>
                    <a:pt x="184" y="2471"/>
                    <a:pt x="105" y="2677"/>
                    <a:pt x="37" y="2882"/>
                  </a:cubicBezTo>
                  <a:cubicBezTo>
                    <a:pt x="15" y="2957"/>
                    <a:pt x="1" y="3032"/>
                    <a:pt x="60" y="3103"/>
                  </a:cubicBezTo>
                  <a:cubicBezTo>
                    <a:pt x="206" y="2871"/>
                    <a:pt x="220" y="2818"/>
                    <a:pt x="247" y="2609"/>
                  </a:cubicBezTo>
                  <a:cubicBezTo>
                    <a:pt x="255" y="2538"/>
                    <a:pt x="270" y="2471"/>
                    <a:pt x="284" y="2400"/>
                  </a:cubicBezTo>
                  <a:cubicBezTo>
                    <a:pt x="360" y="2045"/>
                    <a:pt x="430" y="1686"/>
                    <a:pt x="512" y="1331"/>
                  </a:cubicBezTo>
                  <a:cubicBezTo>
                    <a:pt x="561" y="1114"/>
                    <a:pt x="591" y="879"/>
                    <a:pt x="700" y="692"/>
                  </a:cubicBezTo>
                  <a:cubicBezTo>
                    <a:pt x="819" y="471"/>
                    <a:pt x="812" y="235"/>
                    <a:pt x="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3"/>
            <p:cNvSpPr/>
            <p:nvPr/>
          </p:nvSpPr>
          <p:spPr>
            <a:xfrm>
              <a:off x="-2095982" y="3344983"/>
              <a:ext cx="40540" cy="127827"/>
            </a:xfrm>
            <a:custGeom>
              <a:avLst/>
              <a:gdLst/>
              <a:ahLst/>
              <a:cxnLst/>
              <a:rect l="l" t="t" r="r" b="b"/>
              <a:pathLst>
                <a:path w="849" h="2677" extrusionOk="0">
                  <a:moveTo>
                    <a:pt x="763" y="1"/>
                  </a:moveTo>
                  <a:cubicBezTo>
                    <a:pt x="606" y="184"/>
                    <a:pt x="606" y="184"/>
                    <a:pt x="624" y="412"/>
                  </a:cubicBezTo>
                  <a:cubicBezTo>
                    <a:pt x="628" y="449"/>
                    <a:pt x="602" y="490"/>
                    <a:pt x="588" y="527"/>
                  </a:cubicBezTo>
                  <a:cubicBezTo>
                    <a:pt x="565" y="572"/>
                    <a:pt x="524" y="613"/>
                    <a:pt x="516" y="658"/>
                  </a:cubicBezTo>
                  <a:cubicBezTo>
                    <a:pt x="467" y="1010"/>
                    <a:pt x="269" y="1316"/>
                    <a:pt x="236" y="1675"/>
                  </a:cubicBezTo>
                  <a:cubicBezTo>
                    <a:pt x="210" y="1940"/>
                    <a:pt x="112" y="2199"/>
                    <a:pt x="34" y="2453"/>
                  </a:cubicBezTo>
                  <a:cubicBezTo>
                    <a:pt x="0" y="2553"/>
                    <a:pt x="27" y="2613"/>
                    <a:pt x="105" y="2677"/>
                  </a:cubicBezTo>
                  <a:cubicBezTo>
                    <a:pt x="217" y="2565"/>
                    <a:pt x="210" y="2408"/>
                    <a:pt x="229" y="2277"/>
                  </a:cubicBezTo>
                  <a:cubicBezTo>
                    <a:pt x="296" y="1791"/>
                    <a:pt x="445" y="1328"/>
                    <a:pt x="617" y="867"/>
                  </a:cubicBezTo>
                  <a:cubicBezTo>
                    <a:pt x="659" y="748"/>
                    <a:pt x="711" y="617"/>
                    <a:pt x="700" y="498"/>
                  </a:cubicBezTo>
                  <a:cubicBezTo>
                    <a:pt x="692" y="408"/>
                    <a:pt x="707" y="348"/>
                    <a:pt x="748" y="273"/>
                  </a:cubicBezTo>
                  <a:cubicBezTo>
                    <a:pt x="790" y="191"/>
                    <a:pt x="849" y="98"/>
                    <a:pt x="7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3"/>
            <p:cNvSpPr/>
            <p:nvPr/>
          </p:nvSpPr>
          <p:spPr>
            <a:xfrm>
              <a:off x="-1332937" y="3051177"/>
              <a:ext cx="90391" cy="69667"/>
            </a:xfrm>
            <a:custGeom>
              <a:avLst/>
              <a:gdLst/>
              <a:ahLst/>
              <a:cxnLst/>
              <a:rect l="l" t="t" r="r" b="b"/>
              <a:pathLst>
                <a:path w="1893" h="1459" extrusionOk="0">
                  <a:moveTo>
                    <a:pt x="1855" y="0"/>
                  </a:moveTo>
                  <a:cubicBezTo>
                    <a:pt x="1806" y="26"/>
                    <a:pt x="1758" y="49"/>
                    <a:pt x="1713" y="79"/>
                  </a:cubicBezTo>
                  <a:cubicBezTo>
                    <a:pt x="1402" y="273"/>
                    <a:pt x="1160" y="557"/>
                    <a:pt x="838" y="744"/>
                  </a:cubicBezTo>
                  <a:cubicBezTo>
                    <a:pt x="584" y="894"/>
                    <a:pt x="360" y="1099"/>
                    <a:pt x="124" y="1279"/>
                  </a:cubicBezTo>
                  <a:cubicBezTo>
                    <a:pt x="79" y="1316"/>
                    <a:pt x="42" y="1368"/>
                    <a:pt x="1" y="1413"/>
                  </a:cubicBezTo>
                  <a:cubicBezTo>
                    <a:pt x="8" y="1428"/>
                    <a:pt x="16" y="1444"/>
                    <a:pt x="23" y="1458"/>
                  </a:cubicBezTo>
                  <a:cubicBezTo>
                    <a:pt x="75" y="1447"/>
                    <a:pt x="143" y="1451"/>
                    <a:pt x="184" y="1421"/>
                  </a:cubicBezTo>
                  <a:cubicBezTo>
                    <a:pt x="494" y="1192"/>
                    <a:pt x="801" y="954"/>
                    <a:pt x="1111" y="718"/>
                  </a:cubicBezTo>
                  <a:cubicBezTo>
                    <a:pt x="1160" y="677"/>
                    <a:pt x="1205" y="632"/>
                    <a:pt x="1253" y="591"/>
                  </a:cubicBezTo>
                  <a:cubicBezTo>
                    <a:pt x="1440" y="452"/>
                    <a:pt x="1631" y="318"/>
                    <a:pt x="1814" y="176"/>
                  </a:cubicBezTo>
                  <a:cubicBezTo>
                    <a:pt x="1855" y="146"/>
                    <a:pt x="1870" y="86"/>
                    <a:pt x="1892" y="38"/>
                  </a:cubicBezTo>
                  <a:cubicBezTo>
                    <a:pt x="1881" y="26"/>
                    <a:pt x="1870" y="12"/>
                    <a:pt x="1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3"/>
            <p:cNvSpPr/>
            <p:nvPr/>
          </p:nvSpPr>
          <p:spPr>
            <a:xfrm>
              <a:off x="-2066377" y="3159140"/>
              <a:ext cx="68760" cy="117513"/>
            </a:xfrm>
            <a:custGeom>
              <a:avLst/>
              <a:gdLst/>
              <a:ahLst/>
              <a:cxnLst/>
              <a:rect l="l" t="t" r="r" b="b"/>
              <a:pathLst>
                <a:path w="1440" h="2461" extrusionOk="0">
                  <a:moveTo>
                    <a:pt x="1395" y="1"/>
                  </a:moveTo>
                  <a:cubicBezTo>
                    <a:pt x="1339" y="65"/>
                    <a:pt x="1276" y="125"/>
                    <a:pt x="1224" y="196"/>
                  </a:cubicBezTo>
                  <a:cubicBezTo>
                    <a:pt x="1129" y="327"/>
                    <a:pt x="1040" y="461"/>
                    <a:pt x="950" y="596"/>
                  </a:cubicBezTo>
                  <a:cubicBezTo>
                    <a:pt x="831" y="786"/>
                    <a:pt x="703" y="973"/>
                    <a:pt x="591" y="1167"/>
                  </a:cubicBezTo>
                  <a:cubicBezTo>
                    <a:pt x="479" y="1369"/>
                    <a:pt x="389" y="1583"/>
                    <a:pt x="270" y="1784"/>
                  </a:cubicBezTo>
                  <a:cubicBezTo>
                    <a:pt x="147" y="1997"/>
                    <a:pt x="53" y="2218"/>
                    <a:pt x="1" y="2461"/>
                  </a:cubicBezTo>
                  <a:lnTo>
                    <a:pt x="8" y="2461"/>
                  </a:lnTo>
                  <a:cubicBezTo>
                    <a:pt x="113" y="2461"/>
                    <a:pt x="170" y="2382"/>
                    <a:pt x="187" y="2300"/>
                  </a:cubicBezTo>
                  <a:cubicBezTo>
                    <a:pt x="251" y="2049"/>
                    <a:pt x="427" y="1859"/>
                    <a:pt x="491" y="1605"/>
                  </a:cubicBezTo>
                  <a:cubicBezTo>
                    <a:pt x="546" y="1381"/>
                    <a:pt x="708" y="1179"/>
                    <a:pt x="838" y="977"/>
                  </a:cubicBezTo>
                  <a:cubicBezTo>
                    <a:pt x="1014" y="703"/>
                    <a:pt x="1205" y="442"/>
                    <a:pt x="1384" y="173"/>
                  </a:cubicBezTo>
                  <a:cubicBezTo>
                    <a:pt x="1414" y="132"/>
                    <a:pt x="1421" y="80"/>
                    <a:pt x="1440" y="30"/>
                  </a:cubicBezTo>
                  <a:cubicBezTo>
                    <a:pt x="1426" y="20"/>
                    <a:pt x="1410" y="13"/>
                    <a:pt x="1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3"/>
            <p:cNvSpPr/>
            <p:nvPr/>
          </p:nvSpPr>
          <p:spPr>
            <a:xfrm>
              <a:off x="-1424283" y="3119698"/>
              <a:ext cx="87621" cy="50567"/>
            </a:xfrm>
            <a:custGeom>
              <a:avLst/>
              <a:gdLst/>
              <a:ahLst/>
              <a:cxnLst/>
              <a:rect l="l" t="t" r="r" b="b"/>
              <a:pathLst>
                <a:path w="1835" h="1059" extrusionOk="0">
                  <a:moveTo>
                    <a:pt x="1776" y="1"/>
                  </a:moveTo>
                  <a:cubicBezTo>
                    <a:pt x="1574" y="116"/>
                    <a:pt x="1376" y="233"/>
                    <a:pt x="1174" y="352"/>
                  </a:cubicBezTo>
                  <a:cubicBezTo>
                    <a:pt x="1162" y="359"/>
                    <a:pt x="1159" y="375"/>
                    <a:pt x="1148" y="382"/>
                  </a:cubicBezTo>
                  <a:cubicBezTo>
                    <a:pt x="1099" y="430"/>
                    <a:pt x="1054" y="483"/>
                    <a:pt x="994" y="516"/>
                  </a:cubicBezTo>
                  <a:cubicBezTo>
                    <a:pt x="725" y="689"/>
                    <a:pt x="430" y="801"/>
                    <a:pt x="127" y="901"/>
                  </a:cubicBezTo>
                  <a:cubicBezTo>
                    <a:pt x="86" y="917"/>
                    <a:pt x="56" y="961"/>
                    <a:pt x="0" y="1006"/>
                  </a:cubicBezTo>
                  <a:cubicBezTo>
                    <a:pt x="86" y="1040"/>
                    <a:pt x="157" y="1058"/>
                    <a:pt x="217" y="1058"/>
                  </a:cubicBezTo>
                  <a:cubicBezTo>
                    <a:pt x="269" y="1058"/>
                    <a:pt x="314" y="1044"/>
                    <a:pt x="351" y="1006"/>
                  </a:cubicBezTo>
                  <a:cubicBezTo>
                    <a:pt x="497" y="868"/>
                    <a:pt x="669" y="804"/>
                    <a:pt x="853" y="749"/>
                  </a:cubicBezTo>
                  <a:cubicBezTo>
                    <a:pt x="901" y="734"/>
                    <a:pt x="942" y="708"/>
                    <a:pt x="983" y="682"/>
                  </a:cubicBezTo>
                  <a:cubicBezTo>
                    <a:pt x="1193" y="551"/>
                    <a:pt x="1383" y="385"/>
                    <a:pt x="1619" y="292"/>
                  </a:cubicBezTo>
                  <a:cubicBezTo>
                    <a:pt x="1727" y="251"/>
                    <a:pt x="1805" y="143"/>
                    <a:pt x="1835" y="12"/>
                  </a:cubicBezTo>
                  <a:cubicBezTo>
                    <a:pt x="1809" y="9"/>
                    <a:pt x="1795" y="1"/>
                    <a:pt x="17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3"/>
            <p:cNvSpPr/>
            <p:nvPr/>
          </p:nvSpPr>
          <p:spPr>
            <a:xfrm>
              <a:off x="-2210582" y="3991852"/>
              <a:ext cx="65561" cy="49994"/>
            </a:xfrm>
            <a:custGeom>
              <a:avLst/>
              <a:gdLst/>
              <a:ahLst/>
              <a:cxnLst/>
              <a:rect l="l" t="t" r="r" b="b"/>
              <a:pathLst>
                <a:path w="1373" h="1047" extrusionOk="0">
                  <a:moveTo>
                    <a:pt x="1358" y="1"/>
                  </a:moveTo>
                  <a:lnTo>
                    <a:pt x="1358" y="1"/>
                  </a:lnTo>
                  <a:cubicBezTo>
                    <a:pt x="1290" y="30"/>
                    <a:pt x="1227" y="46"/>
                    <a:pt x="1175" y="82"/>
                  </a:cubicBezTo>
                  <a:cubicBezTo>
                    <a:pt x="992" y="217"/>
                    <a:pt x="808" y="360"/>
                    <a:pt x="625" y="501"/>
                  </a:cubicBezTo>
                  <a:cubicBezTo>
                    <a:pt x="426" y="662"/>
                    <a:pt x="229" y="823"/>
                    <a:pt x="0" y="1010"/>
                  </a:cubicBezTo>
                  <a:cubicBezTo>
                    <a:pt x="64" y="1028"/>
                    <a:pt x="98" y="1047"/>
                    <a:pt x="120" y="1047"/>
                  </a:cubicBezTo>
                  <a:cubicBezTo>
                    <a:pt x="124" y="1047"/>
                    <a:pt x="128" y="1047"/>
                    <a:pt x="131" y="1043"/>
                  </a:cubicBezTo>
                  <a:cubicBezTo>
                    <a:pt x="207" y="1010"/>
                    <a:pt x="288" y="972"/>
                    <a:pt x="355" y="924"/>
                  </a:cubicBezTo>
                  <a:cubicBezTo>
                    <a:pt x="655" y="700"/>
                    <a:pt x="954" y="472"/>
                    <a:pt x="1253" y="247"/>
                  </a:cubicBezTo>
                  <a:cubicBezTo>
                    <a:pt x="1323" y="191"/>
                    <a:pt x="1373" y="127"/>
                    <a:pt x="1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3"/>
            <p:cNvSpPr/>
            <p:nvPr/>
          </p:nvSpPr>
          <p:spPr>
            <a:xfrm>
              <a:off x="-2030469" y="3762461"/>
              <a:ext cx="46270" cy="89675"/>
            </a:xfrm>
            <a:custGeom>
              <a:avLst/>
              <a:gdLst/>
              <a:ahLst/>
              <a:cxnLst/>
              <a:rect l="l" t="t" r="r" b="b"/>
              <a:pathLst>
                <a:path w="969" h="1878" extrusionOk="0">
                  <a:moveTo>
                    <a:pt x="867" y="1"/>
                  </a:moveTo>
                  <a:cubicBezTo>
                    <a:pt x="826" y="95"/>
                    <a:pt x="759" y="173"/>
                    <a:pt x="770" y="236"/>
                  </a:cubicBezTo>
                  <a:cubicBezTo>
                    <a:pt x="793" y="330"/>
                    <a:pt x="744" y="386"/>
                    <a:pt x="714" y="454"/>
                  </a:cubicBezTo>
                  <a:cubicBezTo>
                    <a:pt x="674" y="550"/>
                    <a:pt x="613" y="637"/>
                    <a:pt x="565" y="730"/>
                  </a:cubicBezTo>
                  <a:cubicBezTo>
                    <a:pt x="498" y="857"/>
                    <a:pt x="464" y="1003"/>
                    <a:pt x="374" y="1104"/>
                  </a:cubicBezTo>
                  <a:cubicBezTo>
                    <a:pt x="172" y="1320"/>
                    <a:pt x="165" y="1612"/>
                    <a:pt x="1" y="1877"/>
                  </a:cubicBezTo>
                  <a:cubicBezTo>
                    <a:pt x="127" y="1844"/>
                    <a:pt x="176" y="1784"/>
                    <a:pt x="210" y="1720"/>
                  </a:cubicBezTo>
                  <a:cubicBezTo>
                    <a:pt x="310" y="1537"/>
                    <a:pt x="408" y="1351"/>
                    <a:pt x="494" y="1156"/>
                  </a:cubicBezTo>
                  <a:cubicBezTo>
                    <a:pt x="598" y="920"/>
                    <a:pt x="700" y="681"/>
                    <a:pt x="848" y="468"/>
                  </a:cubicBezTo>
                  <a:cubicBezTo>
                    <a:pt x="969" y="304"/>
                    <a:pt x="969" y="233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3"/>
            <p:cNvSpPr/>
            <p:nvPr/>
          </p:nvSpPr>
          <p:spPr>
            <a:xfrm>
              <a:off x="-1443049" y="2927122"/>
              <a:ext cx="58207" cy="45219"/>
            </a:xfrm>
            <a:custGeom>
              <a:avLst/>
              <a:gdLst/>
              <a:ahLst/>
              <a:cxnLst/>
              <a:rect l="l" t="t" r="r" b="b"/>
              <a:pathLst>
                <a:path w="1219" h="947" extrusionOk="0">
                  <a:moveTo>
                    <a:pt x="1137" y="0"/>
                  </a:moveTo>
                  <a:cubicBezTo>
                    <a:pt x="1103" y="27"/>
                    <a:pt x="1066" y="53"/>
                    <a:pt x="1036" y="83"/>
                  </a:cubicBezTo>
                  <a:cubicBezTo>
                    <a:pt x="853" y="262"/>
                    <a:pt x="628" y="381"/>
                    <a:pt x="423" y="528"/>
                  </a:cubicBezTo>
                  <a:cubicBezTo>
                    <a:pt x="311" y="610"/>
                    <a:pt x="195" y="692"/>
                    <a:pt x="90" y="781"/>
                  </a:cubicBezTo>
                  <a:cubicBezTo>
                    <a:pt x="57" y="807"/>
                    <a:pt x="45" y="864"/>
                    <a:pt x="0" y="947"/>
                  </a:cubicBezTo>
                  <a:cubicBezTo>
                    <a:pt x="147" y="879"/>
                    <a:pt x="254" y="849"/>
                    <a:pt x="337" y="785"/>
                  </a:cubicBezTo>
                  <a:cubicBezTo>
                    <a:pt x="427" y="718"/>
                    <a:pt x="490" y="621"/>
                    <a:pt x="568" y="543"/>
                  </a:cubicBezTo>
                  <a:cubicBezTo>
                    <a:pt x="602" y="509"/>
                    <a:pt x="651" y="490"/>
                    <a:pt x="692" y="460"/>
                  </a:cubicBezTo>
                  <a:cubicBezTo>
                    <a:pt x="770" y="400"/>
                    <a:pt x="849" y="345"/>
                    <a:pt x="927" y="284"/>
                  </a:cubicBezTo>
                  <a:cubicBezTo>
                    <a:pt x="1025" y="210"/>
                    <a:pt x="1118" y="127"/>
                    <a:pt x="1219" y="57"/>
                  </a:cubicBezTo>
                  <a:cubicBezTo>
                    <a:pt x="1193" y="38"/>
                    <a:pt x="1167" y="19"/>
                    <a:pt x="1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3"/>
            <p:cNvSpPr/>
            <p:nvPr/>
          </p:nvSpPr>
          <p:spPr>
            <a:xfrm>
              <a:off x="-1416452" y="2950663"/>
              <a:ext cx="71052" cy="52000"/>
            </a:xfrm>
            <a:custGeom>
              <a:avLst/>
              <a:gdLst/>
              <a:ahLst/>
              <a:cxnLst/>
              <a:rect l="l" t="t" r="r" b="b"/>
              <a:pathLst>
                <a:path w="1488" h="1089" extrusionOk="0">
                  <a:moveTo>
                    <a:pt x="1369" y="0"/>
                  </a:moveTo>
                  <a:cubicBezTo>
                    <a:pt x="1353" y="9"/>
                    <a:pt x="1339" y="19"/>
                    <a:pt x="1320" y="27"/>
                  </a:cubicBezTo>
                  <a:cubicBezTo>
                    <a:pt x="1309" y="31"/>
                    <a:pt x="1301" y="45"/>
                    <a:pt x="1290" y="53"/>
                  </a:cubicBezTo>
                  <a:cubicBezTo>
                    <a:pt x="1039" y="247"/>
                    <a:pt x="785" y="442"/>
                    <a:pt x="535" y="633"/>
                  </a:cubicBezTo>
                  <a:cubicBezTo>
                    <a:pt x="359" y="771"/>
                    <a:pt x="180" y="906"/>
                    <a:pt x="0" y="1040"/>
                  </a:cubicBezTo>
                  <a:cubicBezTo>
                    <a:pt x="8" y="1055"/>
                    <a:pt x="16" y="1073"/>
                    <a:pt x="23" y="1089"/>
                  </a:cubicBezTo>
                  <a:cubicBezTo>
                    <a:pt x="32" y="1088"/>
                    <a:pt x="42" y="1088"/>
                    <a:pt x="52" y="1088"/>
                  </a:cubicBezTo>
                  <a:cubicBezTo>
                    <a:pt x="62" y="1088"/>
                    <a:pt x="73" y="1088"/>
                    <a:pt x="83" y="1088"/>
                  </a:cubicBezTo>
                  <a:cubicBezTo>
                    <a:pt x="118" y="1088"/>
                    <a:pt x="151" y="1086"/>
                    <a:pt x="165" y="1070"/>
                  </a:cubicBezTo>
                  <a:cubicBezTo>
                    <a:pt x="378" y="808"/>
                    <a:pt x="707" y="681"/>
                    <a:pt x="931" y="435"/>
                  </a:cubicBezTo>
                  <a:cubicBezTo>
                    <a:pt x="1141" y="423"/>
                    <a:pt x="1193" y="199"/>
                    <a:pt x="1379" y="124"/>
                  </a:cubicBezTo>
                  <a:cubicBezTo>
                    <a:pt x="1417" y="109"/>
                    <a:pt x="1455" y="90"/>
                    <a:pt x="1488" y="64"/>
                  </a:cubicBezTo>
                  <a:cubicBezTo>
                    <a:pt x="1447" y="45"/>
                    <a:pt x="1410" y="23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3"/>
            <p:cNvSpPr/>
            <p:nvPr/>
          </p:nvSpPr>
          <p:spPr>
            <a:xfrm>
              <a:off x="-1935876" y="3131636"/>
              <a:ext cx="74681" cy="64319"/>
            </a:xfrm>
            <a:custGeom>
              <a:avLst/>
              <a:gdLst/>
              <a:ahLst/>
              <a:cxnLst/>
              <a:rect l="l" t="t" r="r" b="b"/>
              <a:pathLst>
                <a:path w="1564" h="1347" extrusionOk="0">
                  <a:moveTo>
                    <a:pt x="1563" y="1"/>
                  </a:moveTo>
                  <a:cubicBezTo>
                    <a:pt x="1519" y="9"/>
                    <a:pt x="1496" y="9"/>
                    <a:pt x="1481" y="16"/>
                  </a:cubicBezTo>
                  <a:cubicBezTo>
                    <a:pt x="1253" y="158"/>
                    <a:pt x="1065" y="353"/>
                    <a:pt x="838" y="491"/>
                  </a:cubicBezTo>
                  <a:cubicBezTo>
                    <a:pt x="722" y="562"/>
                    <a:pt x="632" y="682"/>
                    <a:pt x="532" y="779"/>
                  </a:cubicBezTo>
                  <a:cubicBezTo>
                    <a:pt x="482" y="824"/>
                    <a:pt x="434" y="861"/>
                    <a:pt x="389" y="910"/>
                  </a:cubicBezTo>
                  <a:cubicBezTo>
                    <a:pt x="263" y="1037"/>
                    <a:pt x="139" y="1167"/>
                    <a:pt x="1" y="1306"/>
                  </a:cubicBezTo>
                  <a:cubicBezTo>
                    <a:pt x="42" y="1332"/>
                    <a:pt x="75" y="1347"/>
                    <a:pt x="109" y="1347"/>
                  </a:cubicBezTo>
                  <a:cubicBezTo>
                    <a:pt x="150" y="1347"/>
                    <a:pt x="187" y="1321"/>
                    <a:pt x="236" y="1269"/>
                  </a:cubicBezTo>
                  <a:cubicBezTo>
                    <a:pt x="285" y="1220"/>
                    <a:pt x="322" y="1160"/>
                    <a:pt x="370" y="1108"/>
                  </a:cubicBezTo>
                  <a:cubicBezTo>
                    <a:pt x="475" y="999"/>
                    <a:pt x="610" y="917"/>
                    <a:pt x="681" y="775"/>
                  </a:cubicBezTo>
                  <a:cubicBezTo>
                    <a:pt x="699" y="737"/>
                    <a:pt x="737" y="708"/>
                    <a:pt x="770" y="685"/>
                  </a:cubicBezTo>
                  <a:cubicBezTo>
                    <a:pt x="984" y="528"/>
                    <a:pt x="1200" y="375"/>
                    <a:pt x="1417" y="218"/>
                  </a:cubicBezTo>
                  <a:cubicBezTo>
                    <a:pt x="1455" y="188"/>
                    <a:pt x="1496" y="154"/>
                    <a:pt x="1526" y="118"/>
                  </a:cubicBezTo>
                  <a:cubicBezTo>
                    <a:pt x="1545" y="91"/>
                    <a:pt x="1548" y="50"/>
                    <a:pt x="1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3"/>
            <p:cNvSpPr/>
            <p:nvPr/>
          </p:nvSpPr>
          <p:spPr>
            <a:xfrm>
              <a:off x="-2140581" y="3874721"/>
              <a:ext cx="49612" cy="52382"/>
            </a:xfrm>
            <a:custGeom>
              <a:avLst/>
              <a:gdLst/>
              <a:ahLst/>
              <a:cxnLst/>
              <a:rect l="l" t="t" r="r" b="b"/>
              <a:pathLst>
                <a:path w="1039" h="1097" extrusionOk="0">
                  <a:moveTo>
                    <a:pt x="983" y="1"/>
                  </a:moveTo>
                  <a:cubicBezTo>
                    <a:pt x="878" y="1"/>
                    <a:pt x="822" y="76"/>
                    <a:pt x="763" y="147"/>
                  </a:cubicBezTo>
                  <a:cubicBezTo>
                    <a:pt x="564" y="386"/>
                    <a:pt x="363" y="622"/>
                    <a:pt x="168" y="861"/>
                  </a:cubicBezTo>
                  <a:cubicBezTo>
                    <a:pt x="112" y="929"/>
                    <a:pt x="67" y="1003"/>
                    <a:pt x="0" y="1096"/>
                  </a:cubicBezTo>
                  <a:cubicBezTo>
                    <a:pt x="187" y="1074"/>
                    <a:pt x="235" y="1041"/>
                    <a:pt x="325" y="910"/>
                  </a:cubicBezTo>
                  <a:cubicBezTo>
                    <a:pt x="389" y="824"/>
                    <a:pt x="449" y="738"/>
                    <a:pt x="520" y="659"/>
                  </a:cubicBezTo>
                  <a:cubicBezTo>
                    <a:pt x="684" y="465"/>
                    <a:pt x="852" y="278"/>
                    <a:pt x="1020" y="83"/>
                  </a:cubicBezTo>
                  <a:cubicBezTo>
                    <a:pt x="1032" y="68"/>
                    <a:pt x="1032" y="46"/>
                    <a:pt x="1039" y="9"/>
                  </a:cubicBezTo>
                  <a:cubicBezTo>
                    <a:pt x="1020" y="5"/>
                    <a:pt x="1001" y="1"/>
                    <a:pt x="9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3"/>
            <p:cNvSpPr/>
            <p:nvPr/>
          </p:nvSpPr>
          <p:spPr>
            <a:xfrm>
              <a:off x="-2613306" y="4106786"/>
              <a:ext cx="73774" cy="10935"/>
            </a:xfrm>
            <a:custGeom>
              <a:avLst/>
              <a:gdLst/>
              <a:ahLst/>
              <a:cxnLst/>
              <a:rect l="l" t="t" r="r" b="b"/>
              <a:pathLst>
                <a:path w="1545" h="229" extrusionOk="0">
                  <a:moveTo>
                    <a:pt x="241" y="1"/>
                  </a:moveTo>
                  <a:cubicBezTo>
                    <a:pt x="162" y="1"/>
                    <a:pt x="84" y="16"/>
                    <a:pt x="1" y="61"/>
                  </a:cubicBezTo>
                  <a:cubicBezTo>
                    <a:pt x="222" y="165"/>
                    <a:pt x="454" y="218"/>
                    <a:pt x="693" y="218"/>
                  </a:cubicBezTo>
                  <a:cubicBezTo>
                    <a:pt x="749" y="218"/>
                    <a:pt x="805" y="213"/>
                    <a:pt x="861" y="206"/>
                  </a:cubicBezTo>
                  <a:lnTo>
                    <a:pt x="1022" y="206"/>
                  </a:lnTo>
                  <a:cubicBezTo>
                    <a:pt x="1167" y="213"/>
                    <a:pt x="1313" y="229"/>
                    <a:pt x="1463" y="229"/>
                  </a:cubicBezTo>
                  <a:cubicBezTo>
                    <a:pt x="1489" y="229"/>
                    <a:pt x="1519" y="177"/>
                    <a:pt x="1545" y="151"/>
                  </a:cubicBezTo>
                  <a:cubicBezTo>
                    <a:pt x="1538" y="132"/>
                    <a:pt x="1531" y="117"/>
                    <a:pt x="1523" y="101"/>
                  </a:cubicBezTo>
                  <a:cubicBezTo>
                    <a:pt x="1474" y="113"/>
                    <a:pt x="1422" y="117"/>
                    <a:pt x="1369" y="117"/>
                  </a:cubicBezTo>
                  <a:cubicBezTo>
                    <a:pt x="1313" y="117"/>
                    <a:pt x="1257" y="113"/>
                    <a:pt x="1198" y="106"/>
                  </a:cubicBezTo>
                  <a:cubicBezTo>
                    <a:pt x="1141" y="101"/>
                    <a:pt x="1086" y="98"/>
                    <a:pt x="1026" y="98"/>
                  </a:cubicBezTo>
                  <a:cubicBezTo>
                    <a:pt x="958" y="98"/>
                    <a:pt x="887" y="106"/>
                    <a:pt x="820" y="124"/>
                  </a:cubicBezTo>
                  <a:cubicBezTo>
                    <a:pt x="808" y="128"/>
                    <a:pt x="798" y="128"/>
                    <a:pt x="790" y="128"/>
                  </a:cubicBezTo>
                  <a:cubicBezTo>
                    <a:pt x="738" y="128"/>
                    <a:pt x="674" y="98"/>
                    <a:pt x="618" y="83"/>
                  </a:cubicBezTo>
                  <a:cubicBezTo>
                    <a:pt x="494" y="46"/>
                    <a:pt x="368" y="1"/>
                    <a:pt x="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3"/>
            <p:cNvSpPr/>
            <p:nvPr/>
          </p:nvSpPr>
          <p:spPr>
            <a:xfrm>
              <a:off x="-1911954" y="3427972"/>
              <a:ext cx="23588" cy="69476"/>
            </a:xfrm>
            <a:custGeom>
              <a:avLst/>
              <a:gdLst/>
              <a:ahLst/>
              <a:cxnLst/>
              <a:rect l="l" t="t" r="r" b="b"/>
              <a:pathLst>
                <a:path w="494" h="1455" extrusionOk="0">
                  <a:moveTo>
                    <a:pt x="445" y="1"/>
                  </a:moveTo>
                  <a:cubicBezTo>
                    <a:pt x="337" y="285"/>
                    <a:pt x="247" y="513"/>
                    <a:pt x="157" y="744"/>
                  </a:cubicBezTo>
                  <a:cubicBezTo>
                    <a:pt x="76" y="965"/>
                    <a:pt x="0" y="1189"/>
                    <a:pt x="34" y="1455"/>
                  </a:cubicBezTo>
                  <a:cubicBezTo>
                    <a:pt x="150" y="1380"/>
                    <a:pt x="150" y="1380"/>
                    <a:pt x="165" y="1294"/>
                  </a:cubicBezTo>
                  <a:cubicBezTo>
                    <a:pt x="195" y="1148"/>
                    <a:pt x="224" y="1006"/>
                    <a:pt x="266" y="864"/>
                  </a:cubicBezTo>
                  <a:cubicBezTo>
                    <a:pt x="333" y="636"/>
                    <a:pt x="412" y="411"/>
                    <a:pt x="479" y="184"/>
                  </a:cubicBezTo>
                  <a:cubicBezTo>
                    <a:pt x="494" y="142"/>
                    <a:pt x="464" y="94"/>
                    <a:pt x="4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3"/>
            <p:cNvSpPr/>
            <p:nvPr/>
          </p:nvSpPr>
          <p:spPr>
            <a:xfrm>
              <a:off x="-1931245" y="3504372"/>
              <a:ext cx="23111" cy="73392"/>
            </a:xfrm>
            <a:custGeom>
              <a:avLst/>
              <a:gdLst/>
              <a:ahLst/>
              <a:cxnLst/>
              <a:rect l="l" t="t" r="r" b="b"/>
              <a:pathLst>
                <a:path w="484" h="1537" extrusionOk="0">
                  <a:moveTo>
                    <a:pt x="385" y="0"/>
                  </a:moveTo>
                  <a:cubicBezTo>
                    <a:pt x="333" y="184"/>
                    <a:pt x="262" y="348"/>
                    <a:pt x="251" y="521"/>
                  </a:cubicBezTo>
                  <a:cubicBezTo>
                    <a:pt x="244" y="707"/>
                    <a:pt x="195" y="871"/>
                    <a:pt x="131" y="1047"/>
                  </a:cubicBezTo>
                  <a:cubicBezTo>
                    <a:pt x="83" y="1189"/>
                    <a:pt x="0" y="1350"/>
                    <a:pt x="131" y="1537"/>
                  </a:cubicBezTo>
                  <a:cubicBezTo>
                    <a:pt x="166" y="1470"/>
                    <a:pt x="188" y="1436"/>
                    <a:pt x="199" y="1395"/>
                  </a:cubicBezTo>
                  <a:cubicBezTo>
                    <a:pt x="259" y="1211"/>
                    <a:pt x="202" y="999"/>
                    <a:pt x="340" y="835"/>
                  </a:cubicBezTo>
                  <a:cubicBezTo>
                    <a:pt x="323" y="628"/>
                    <a:pt x="390" y="442"/>
                    <a:pt x="449" y="255"/>
                  </a:cubicBezTo>
                  <a:cubicBezTo>
                    <a:pt x="475" y="165"/>
                    <a:pt x="483" y="76"/>
                    <a:pt x="3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3"/>
            <p:cNvSpPr/>
            <p:nvPr/>
          </p:nvSpPr>
          <p:spPr>
            <a:xfrm>
              <a:off x="-2095982" y="3276605"/>
              <a:ext cx="30894" cy="73392"/>
            </a:xfrm>
            <a:custGeom>
              <a:avLst/>
              <a:gdLst/>
              <a:ahLst/>
              <a:cxnLst/>
              <a:rect l="l" t="t" r="r" b="b"/>
              <a:pathLst>
                <a:path w="647" h="1537" extrusionOk="0">
                  <a:moveTo>
                    <a:pt x="614" y="1"/>
                  </a:moveTo>
                  <a:cubicBezTo>
                    <a:pt x="614" y="4"/>
                    <a:pt x="614" y="8"/>
                    <a:pt x="617" y="12"/>
                  </a:cubicBezTo>
                  <a:cubicBezTo>
                    <a:pt x="617" y="8"/>
                    <a:pt x="621" y="4"/>
                    <a:pt x="621" y="1"/>
                  </a:cubicBezTo>
                  <a:close/>
                  <a:moveTo>
                    <a:pt x="617" y="12"/>
                  </a:moveTo>
                  <a:cubicBezTo>
                    <a:pt x="538" y="195"/>
                    <a:pt x="457" y="379"/>
                    <a:pt x="378" y="562"/>
                  </a:cubicBezTo>
                  <a:cubicBezTo>
                    <a:pt x="277" y="805"/>
                    <a:pt x="179" y="1043"/>
                    <a:pt x="83" y="1287"/>
                  </a:cubicBezTo>
                  <a:cubicBezTo>
                    <a:pt x="53" y="1369"/>
                    <a:pt x="31" y="1455"/>
                    <a:pt x="0" y="1537"/>
                  </a:cubicBezTo>
                  <a:cubicBezTo>
                    <a:pt x="64" y="1533"/>
                    <a:pt x="112" y="1514"/>
                    <a:pt x="127" y="1481"/>
                  </a:cubicBezTo>
                  <a:cubicBezTo>
                    <a:pt x="176" y="1380"/>
                    <a:pt x="195" y="1264"/>
                    <a:pt x="255" y="1171"/>
                  </a:cubicBezTo>
                  <a:cubicBezTo>
                    <a:pt x="457" y="842"/>
                    <a:pt x="505" y="460"/>
                    <a:pt x="636" y="113"/>
                  </a:cubicBezTo>
                  <a:cubicBezTo>
                    <a:pt x="647" y="87"/>
                    <a:pt x="628" y="46"/>
                    <a:pt x="617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3"/>
            <p:cNvSpPr/>
            <p:nvPr/>
          </p:nvSpPr>
          <p:spPr>
            <a:xfrm>
              <a:off x="-1553685" y="3120605"/>
              <a:ext cx="64988" cy="21297"/>
            </a:xfrm>
            <a:custGeom>
              <a:avLst/>
              <a:gdLst/>
              <a:ahLst/>
              <a:cxnLst/>
              <a:rect l="l" t="t" r="r" b="b"/>
              <a:pathLst>
                <a:path w="1361" h="446" extrusionOk="0">
                  <a:moveTo>
                    <a:pt x="0" y="416"/>
                  </a:moveTo>
                  <a:lnTo>
                    <a:pt x="0" y="423"/>
                  </a:lnTo>
                  <a:cubicBezTo>
                    <a:pt x="4" y="419"/>
                    <a:pt x="4" y="419"/>
                    <a:pt x="7" y="416"/>
                  </a:cubicBezTo>
                  <a:close/>
                  <a:moveTo>
                    <a:pt x="1346" y="0"/>
                  </a:moveTo>
                  <a:cubicBezTo>
                    <a:pt x="1218" y="30"/>
                    <a:pt x="1091" y="75"/>
                    <a:pt x="964" y="83"/>
                  </a:cubicBezTo>
                  <a:cubicBezTo>
                    <a:pt x="673" y="102"/>
                    <a:pt x="407" y="202"/>
                    <a:pt x="142" y="299"/>
                  </a:cubicBezTo>
                  <a:cubicBezTo>
                    <a:pt x="90" y="318"/>
                    <a:pt x="52" y="375"/>
                    <a:pt x="7" y="416"/>
                  </a:cubicBezTo>
                  <a:cubicBezTo>
                    <a:pt x="45" y="438"/>
                    <a:pt x="82" y="445"/>
                    <a:pt x="116" y="445"/>
                  </a:cubicBezTo>
                  <a:cubicBezTo>
                    <a:pt x="198" y="445"/>
                    <a:pt x="276" y="408"/>
                    <a:pt x="359" y="385"/>
                  </a:cubicBezTo>
                  <a:cubicBezTo>
                    <a:pt x="572" y="326"/>
                    <a:pt x="773" y="221"/>
                    <a:pt x="998" y="187"/>
                  </a:cubicBezTo>
                  <a:cubicBezTo>
                    <a:pt x="1125" y="169"/>
                    <a:pt x="1241" y="94"/>
                    <a:pt x="1360" y="42"/>
                  </a:cubicBezTo>
                  <a:cubicBezTo>
                    <a:pt x="1357" y="30"/>
                    <a:pt x="1353" y="16"/>
                    <a:pt x="13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3"/>
            <p:cNvSpPr/>
            <p:nvPr/>
          </p:nvSpPr>
          <p:spPr>
            <a:xfrm>
              <a:off x="-2230398" y="3963441"/>
              <a:ext cx="55008" cy="43643"/>
            </a:xfrm>
            <a:custGeom>
              <a:avLst/>
              <a:gdLst/>
              <a:ahLst/>
              <a:cxnLst/>
              <a:rect l="l" t="t" r="r" b="b"/>
              <a:pathLst>
                <a:path w="1152" h="914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767" y="293"/>
                    <a:pt x="386" y="581"/>
                    <a:pt x="1" y="872"/>
                  </a:cubicBezTo>
                  <a:cubicBezTo>
                    <a:pt x="8" y="887"/>
                    <a:pt x="16" y="902"/>
                    <a:pt x="23" y="913"/>
                  </a:cubicBezTo>
                  <a:cubicBezTo>
                    <a:pt x="106" y="883"/>
                    <a:pt x="195" y="865"/>
                    <a:pt x="263" y="816"/>
                  </a:cubicBezTo>
                  <a:cubicBezTo>
                    <a:pt x="505" y="644"/>
                    <a:pt x="744" y="465"/>
                    <a:pt x="980" y="285"/>
                  </a:cubicBezTo>
                  <a:cubicBezTo>
                    <a:pt x="1070" y="218"/>
                    <a:pt x="1152" y="147"/>
                    <a:pt x="1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3"/>
            <p:cNvSpPr/>
            <p:nvPr/>
          </p:nvSpPr>
          <p:spPr>
            <a:xfrm>
              <a:off x="-1462149" y="2920485"/>
              <a:ext cx="38964" cy="27552"/>
            </a:xfrm>
            <a:custGeom>
              <a:avLst/>
              <a:gdLst/>
              <a:ahLst/>
              <a:cxnLst/>
              <a:rect l="l" t="t" r="r" b="b"/>
              <a:pathLst>
                <a:path w="816" h="577" extrusionOk="0">
                  <a:moveTo>
                    <a:pt x="654" y="1"/>
                  </a:moveTo>
                  <a:cubicBezTo>
                    <a:pt x="565" y="72"/>
                    <a:pt x="471" y="143"/>
                    <a:pt x="378" y="206"/>
                  </a:cubicBezTo>
                  <a:cubicBezTo>
                    <a:pt x="233" y="304"/>
                    <a:pt x="102" y="405"/>
                    <a:pt x="0" y="577"/>
                  </a:cubicBezTo>
                  <a:cubicBezTo>
                    <a:pt x="53" y="562"/>
                    <a:pt x="94" y="562"/>
                    <a:pt x="128" y="543"/>
                  </a:cubicBezTo>
                  <a:cubicBezTo>
                    <a:pt x="247" y="468"/>
                    <a:pt x="363" y="386"/>
                    <a:pt x="479" y="311"/>
                  </a:cubicBezTo>
                  <a:cubicBezTo>
                    <a:pt x="580" y="244"/>
                    <a:pt x="681" y="188"/>
                    <a:pt x="752" y="80"/>
                  </a:cubicBezTo>
                  <a:cubicBezTo>
                    <a:pt x="771" y="49"/>
                    <a:pt x="793" y="27"/>
                    <a:pt x="8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3"/>
            <p:cNvSpPr/>
            <p:nvPr/>
          </p:nvSpPr>
          <p:spPr>
            <a:xfrm>
              <a:off x="-2662345" y="3904040"/>
              <a:ext cx="72007" cy="25737"/>
            </a:xfrm>
            <a:custGeom>
              <a:avLst/>
              <a:gdLst/>
              <a:ahLst/>
              <a:cxnLst/>
              <a:rect l="l" t="t" r="r" b="b"/>
              <a:pathLst>
                <a:path w="1508" h="539" extrusionOk="0">
                  <a:moveTo>
                    <a:pt x="12" y="1"/>
                  </a:moveTo>
                  <a:cubicBezTo>
                    <a:pt x="8" y="15"/>
                    <a:pt x="4" y="27"/>
                    <a:pt x="1" y="41"/>
                  </a:cubicBezTo>
                  <a:cubicBezTo>
                    <a:pt x="90" y="97"/>
                    <a:pt x="176" y="184"/>
                    <a:pt x="273" y="202"/>
                  </a:cubicBezTo>
                  <a:cubicBezTo>
                    <a:pt x="565" y="265"/>
                    <a:pt x="841" y="355"/>
                    <a:pt x="1114" y="472"/>
                  </a:cubicBezTo>
                  <a:cubicBezTo>
                    <a:pt x="1189" y="505"/>
                    <a:pt x="1271" y="539"/>
                    <a:pt x="1357" y="539"/>
                  </a:cubicBezTo>
                  <a:cubicBezTo>
                    <a:pt x="1406" y="539"/>
                    <a:pt x="1454" y="527"/>
                    <a:pt x="1507" y="498"/>
                  </a:cubicBezTo>
                  <a:cubicBezTo>
                    <a:pt x="1111" y="273"/>
                    <a:pt x="636" y="262"/>
                    <a:pt x="236" y="45"/>
                  </a:cubicBezTo>
                  <a:cubicBezTo>
                    <a:pt x="172" y="11"/>
                    <a:pt x="86" y="15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3"/>
            <p:cNvSpPr/>
            <p:nvPr/>
          </p:nvSpPr>
          <p:spPr>
            <a:xfrm>
              <a:off x="-1346307" y="3033844"/>
              <a:ext cx="61789" cy="45744"/>
            </a:xfrm>
            <a:custGeom>
              <a:avLst/>
              <a:gdLst/>
              <a:ahLst/>
              <a:cxnLst/>
              <a:rect l="l" t="t" r="r" b="b"/>
              <a:pathLst>
                <a:path w="1294" h="958" extrusionOk="0">
                  <a:moveTo>
                    <a:pt x="1294" y="1"/>
                  </a:moveTo>
                  <a:lnTo>
                    <a:pt x="1294" y="1"/>
                  </a:lnTo>
                  <a:cubicBezTo>
                    <a:pt x="826" y="263"/>
                    <a:pt x="431" y="610"/>
                    <a:pt x="0" y="910"/>
                  </a:cubicBezTo>
                  <a:cubicBezTo>
                    <a:pt x="5" y="924"/>
                    <a:pt x="8" y="939"/>
                    <a:pt x="12" y="954"/>
                  </a:cubicBezTo>
                  <a:lnTo>
                    <a:pt x="41" y="954"/>
                  </a:lnTo>
                  <a:cubicBezTo>
                    <a:pt x="53" y="958"/>
                    <a:pt x="60" y="958"/>
                    <a:pt x="72" y="958"/>
                  </a:cubicBezTo>
                  <a:cubicBezTo>
                    <a:pt x="83" y="958"/>
                    <a:pt x="94" y="954"/>
                    <a:pt x="105" y="950"/>
                  </a:cubicBezTo>
                  <a:cubicBezTo>
                    <a:pt x="184" y="894"/>
                    <a:pt x="255" y="831"/>
                    <a:pt x="333" y="775"/>
                  </a:cubicBezTo>
                  <a:cubicBezTo>
                    <a:pt x="546" y="622"/>
                    <a:pt x="763" y="479"/>
                    <a:pt x="969" y="322"/>
                  </a:cubicBezTo>
                  <a:cubicBezTo>
                    <a:pt x="1088" y="229"/>
                    <a:pt x="1185" y="109"/>
                    <a:pt x="1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3"/>
            <p:cNvSpPr/>
            <p:nvPr/>
          </p:nvSpPr>
          <p:spPr>
            <a:xfrm>
              <a:off x="-1504121" y="3134548"/>
              <a:ext cx="59306" cy="23923"/>
            </a:xfrm>
            <a:custGeom>
              <a:avLst/>
              <a:gdLst/>
              <a:ahLst/>
              <a:cxnLst/>
              <a:rect l="l" t="t" r="r" b="b"/>
              <a:pathLst>
                <a:path w="1242" h="501" extrusionOk="0">
                  <a:moveTo>
                    <a:pt x="1156" y="0"/>
                  </a:moveTo>
                  <a:cubicBezTo>
                    <a:pt x="1141" y="0"/>
                    <a:pt x="1130" y="4"/>
                    <a:pt x="1115" y="7"/>
                  </a:cubicBezTo>
                  <a:cubicBezTo>
                    <a:pt x="779" y="112"/>
                    <a:pt x="446" y="217"/>
                    <a:pt x="113" y="326"/>
                  </a:cubicBezTo>
                  <a:cubicBezTo>
                    <a:pt x="49" y="344"/>
                    <a:pt x="1" y="388"/>
                    <a:pt x="46" y="501"/>
                  </a:cubicBezTo>
                  <a:cubicBezTo>
                    <a:pt x="450" y="362"/>
                    <a:pt x="853" y="231"/>
                    <a:pt x="1242" y="22"/>
                  </a:cubicBezTo>
                  <a:cubicBezTo>
                    <a:pt x="1212" y="7"/>
                    <a:pt x="1186" y="0"/>
                    <a:pt x="11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3"/>
            <p:cNvSpPr/>
            <p:nvPr/>
          </p:nvSpPr>
          <p:spPr>
            <a:xfrm>
              <a:off x="-2009937" y="3180245"/>
              <a:ext cx="34332" cy="49803"/>
            </a:xfrm>
            <a:custGeom>
              <a:avLst/>
              <a:gdLst/>
              <a:ahLst/>
              <a:cxnLst/>
              <a:rect l="l" t="t" r="r" b="b"/>
              <a:pathLst>
                <a:path w="719" h="1043" extrusionOk="0">
                  <a:moveTo>
                    <a:pt x="718" y="0"/>
                  </a:moveTo>
                  <a:lnTo>
                    <a:pt x="718" y="0"/>
                  </a:lnTo>
                  <a:cubicBezTo>
                    <a:pt x="427" y="311"/>
                    <a:pt x="154" y="632"/>
                    <a:pt x="0" y="1043"/>
                  </a:cubicBezTo>
                  <a:cubicBezTo>
                    <a:pt x="228" y="949"/>
                    <a:pt x="273" y="710"/>
                    <a:pt x="415" y="549"/>
                  </a:cubicBezTo>
                  <a:cubicBezTo>
                    <a:pt x="553" y="392"/>
                    <a:pt x="703" y="232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3"/>
            <p:cNvSpPr/>
            <p:nvPr/>
          </p:nvSpPr>
          <p:spPr>
            <a:xfrm>
              <a:off x="-2046752" y="3381941"/>
              <a:ext cx="22777" cy="64271"/>
            </a:xfrm>
            <a:custGeom>
              <a:avLst/>
              <a:gdLst/>
              <a:ahLst/>
              <a:cxnLst/>
              <a:rect l="l" t="t" r="r" b="b"/>
              <a:pathLst>
                <a:path w="477" h="1346" extrusionOk="0">
                  <a:moveTo>
                    <a:pt x="401" y="0"/>
                  </a:moveTo>
                  <a:cubicBezTo>
                    <a:pt x="378" y="57"/>
                    <a:pt x="360" y="105"/>
                    <a:pt x="342" y="150"/>
                  </a:cubicBezTo>
                  <a:cubicBezTo>
                    <a:pt x="263" y="374"/>
                    <a:pt x="173" y="595"/>
                    <a:pt x="106" y="826"/>
                  </a:cubicBezTo>
                  <a:cubicBezTo>
                    <a:pt x="57" y="991"/>
                    <a:pt x="42" y="1163"/>
                    <a:pt x="12" y="1331"/>
                  </a:cubicBezTo>
                  <a:cubicBezTo>
                    <a:pt x="57" y="1271"/>
                    <a:pt x="113" y="1211"/>
                    <a:pt x="143" y="1144"/>
                  </a:cubicBezTo>
                  <a:cubicBezTo>
                    <a:pt x="180" y="1073"/>
                    <a:pt x="192" y="987"/>
                    <a:pt x="218" y="909"/>
                  </a:cubicBezTo>
                  <a:cubicBezTo>
                    <a:pt x="292" y="662"/>
                    <a:pt x="368" y="415"/>
                    <a:pt x="449" y="169"/>
                  </a:cubicBezTo>
                  <a:cubicBezTo>
                    <a:pt x="476" y="97"/>
                    <a:pt x="461" y="52"/>
                    <a:pt x="401" y="0"/>
                  </a:cubicBezTo>
                  <a:close/>
                  <a:moveTo>
                    <a:pt x="12" y="1331"/>
                  </a:moveTo>
                  <a:lnTo>
                    <a:pt x="12" y="1331"/>
                  </a:lnTo>
                  <a:cubicBezTo>
                    <a:pt x="9" y="1335"/>
                    <a:pt x="5" y="1342"/>
                    <a:pt x="1" y="1346"/>
                  </a:cubicBezTo>
                  <a:lnTo>
                    <a:pt x="9" y="1346"/>
                  </a:lnTo>
                  <a:cubicBezTo>
                    <a:pt x="9" y="1342"/>
                    <a:pt x="12" y="1335"/>
                    <a:pt x="12" y="13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3"/>
            <p:cNvSpPr/>
            <p:nvPr/>
          </p:nvSpPr>
          <p:spPr>
            <a:xfrm>
              <a:off x="-2059215" y="3290166"/>
              <a:ext cx="23254" cy="50949"/>
            </a:xfrm>
            <a:custGeom>
              <a:avLst/>
              <a:gdLst/>
              <a:ahLst/>
              <a:cxnLst/>
              <a:rect l="l" t="t" r="r" b="b"/>
              <a:pathLst>
                <a:path w="487" h="1067" extrusionOk="0">
                  <a:moveTo>
                    <a:pt x="434" y="0"/>
                  </a:moveTo>
                  <a:cubicBezTo>
                    <a:pt x="386" y="57"/>
                    <a:pt x="322" y="113"/>
                    <a:pt x="299" y="176"/>
                  </a:cubicBezTo>
                  <a:cubicBezTo>
                    <a:pt x="194" y="464"/>
                    <a:pt x="101" y="756"/>
                    <a:pt x="1" y="1051"/>
                  </a:cubicBezTo>
                  <a:cubicBezTo>
                    <a:pt x="30" y="1059"/>
                    <a:pt x="53" y="1066"/>
                    <a:pt x="72" y="1066"/>
                  </a:cubicBezTo>
                  <a:cubicBezTo>
                    <a:pt x="135" y="1066"/>
                    <a:pt x="161" y="1014"/>
                    <a:pt x="180" y="965"/>
                  </a:cubicBezTo>
                  <a:cubicBezTo>
                    <a:pt x="247" y="778"/>
                    <a:pt x="307" y="592"/>
                    <a:pt x="370" y="404"/>
                  </a:cubicBezTo>
                  <a:cubicBezTo>
                    <a:pt x="412" y="278"/>
                    <a:pt x="449" y="150"/>
                    <a:pt x="486" y="27"/>
                  </a:cubicBezTo>
                  <a:cubicBezTo>
                    <a:pt x="468" y="16"/>
                    <a:pt x="449" y="8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3"/>
            <p:cNvSpPr/>
            <p:nvPr/>
          </p:nvSpPr>
          <p:spPr>
            <a:xfrm>
              <a:off x="-1543180" y="3151165"/>
              <a:ext cx="36815" cy="16426"/>
            </a:xfrm>
            <a:custGeom>
              <a:avLst/>
              <a:gdLst/>
              <a:ahLst/>
              <a:cxnLst/>
              <a:rect l="l" t="t" r="r" b="b"/>
              <a:pathLst>
                <a:path w="771" h="344" extrusionOk="0">
                  <a:moveTo>
                    <a:pt x="550" y="0"/>
                  </a:moveTo>
                  <a:cubicBezTo>
                    <a:pt x="337" y="0"/>
                    <a:pt x="165" y="116"/>
                    <a:pt x="1" y="242"/>
                  </a:cubicBezTo>
                  <a:cubicBezTo>
                    <a:pt x="8" y="310"/>
                    <a:pt x="34" y="344"/>
                    <a:pt x="79" y="344"/>
                  </a:cubicBezTo>
                  <a:cubicBezTo>
                    <a:pt x="90" y="344"/>
                    <a:pt x="105" y="344"/>
                    <a:pt x="116" y="337"/>
                  </a:cubicBezTo>
                  <a:cubicBezTo>
                    <a:pt x="303" y="280"/>
                    <a:pt x="490" y="216"/>
                    <a:pt x="669" y="149"/>
                  </a:cubicBezTo>
                  <a:cubicBezTo>
                    <a:pt x="707" y="135"/>
                    <a:pt x="729" y="85"/>
                    <a:pt x="770" y="37"/>
                  </a:cubicBezTo>
                  <a:cubicBezTo>
                    <a:pt x="692" y="11"/>
                    <a:pt x="621" y="0"/>
                    <a:pt x="5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3"/>
            <p:cNvSpPr/>
            <p:nvPr/>
          </p:nvSpPr>
          <p:spPr>
            <a:xfrm>
              <a:off x="-1952111" y="3419234"/>
              <a:ext cx="24114" cy="70383"/>
            </a:xfrm>
            <a:custGeom>
              <a:avLst/>
              <a:gdLst/>
              <a:ahLst/>
              <a:cxnLst/>
              <a:rect l="l" t="t" r="r" b="b"/>
              <a:pathLst>
                <a:path w="505" h="1474" extrusionOk="0">
                  <a:moveTo>
                    <a:pt x="427" y="1"/>
                  </a:moveTo>
                  <a:cubicBezTo>
                    <a:pt x="367" y="218"/>
                    <a:pt x="311" y="434"/>
                    <a:pt x="251" y="651"/>
                  </a:cubicBezTo>
                  <a:cubicBezTo>
                    <a:pt x="244" y="681"/>
                    <a:pt x="225" y="711"/>
                    <a:pt x="213" y="741"/>
                  </a:cubicBezTo>
                  <a:cubicBezTo>
                    <a:pt x="184" y="827"/>
                    <a:pt x="146" y="908"/>
                    <a:pt x="132" y="995"/>
                  </a:cubicBezTo>
                  <a:cubicBezTo>
                    <a:pt x="120" y="1055"/>
                    <a:pt x="135" y="1096"/>
                    <a:pt x="75" y="1155"/>
                  </a:cubicBezTo>
                  <a:cubicBezTo>
                    <a:pt x="1" y="1234"/>
                    <a:pt x="56" y="1402"/>
                    <a:pt x="158" y="1474"/>
                  </a:cubicBezTo>
                  <a:cubicBezTo>
                    <a:pt x="176" y="1305"/>
                    <a:pt x="184" y="1141"/>
                    <a:pt x="221" y="984"/>
                  </a:cubicBezTo>
                  <a:cubicBezTo>
                    <a:pt x="254" y="812"/>
                    <a:pt x="315" y="647"/>
                    <a:pt x="370" y="482"/>
                  </a:cubicBezTo>
                  <a:cubicBezTo>
                    <a:pt x="423" y="330"/>
                    <a:pt x="505" y="184"/>
                    <a:pt x="486" y="16"/>
                  </a:cubicBezTo>
                  <a:cubicBezTo>
                    <a:pt x="463" y="11"/>
                    <a:pt x="446" y="8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3"/>
            <p:cNvSpPr/>
            <p:nvPr/>
          </p:nvSpPr>
          <p:spPr>
            <a:xfrm>
              <a:off x="-1964288" y="3133784"/>
              <a:ext cx="34332" cy="33807"/>
            </a:xfrm>
            <a:custGeom>
              <a:avLst/>
              <a:gdLst/>
              <a:ahLst/>
              <a:cxnLst/>
              <a:rect l="l" t="t" r="r" b="b"/>
              <a:pathLst>
                <a:path w="719" h="708" extrusionOk="0">
                  <a:moveTo>
                    <a:pt x="692" y="5"/>
                  </a:moveTo>
                  <a:cubicBezTo>
                    <a:pt x="659" y="9"/>
                    <a:pt x="618" y="1"/>
                    <a:pt x="596" y="20"/>
                  </a:cubicBezTo>
                  <a:cubicBezTo>
                    <a:pt x="420" y="188"/>
                    <a:pt x="240" y="356"/>
                    <a:pt x="68" y="528"/>
                  </a:cubicBezTo>
                  <a:cubicBezTo>
                    <a:pt x="23" y="573"/>
                    <a:pt x="1" y="637"/>
                    <a:pt x="87" y="708"/>
                  </a:cubicBezTo>
                  <a:cubicBezTo>
                    <a:pt x="337" y="525"/>
                    <a:pt x="528" y="289"/>
                    <a:pt x="718" y="54"/>
                  </a:cubicBezTo>
                  <a:cubicBezTo>
                    <a:pt x="711" y="38"/>
                    <a:pt x="701" y="20"/>
                    <a:pt x="692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3"/>
            <p:cNvSpPr/>
            <p:nvPr/>
          </p:nvSpPr>
          <p:spPr>
            <a:xfrm>
              <a:off x="-2630018" y="3883698"/>
              <a:ext cx="78406" cy="21965"/>
            </a:xfrm>
            <a:custGeom>
              <a:avLst/>
              <a:gdLst/>
              <a:ahLst/>
              <a:cxnLst/>
              <a:rect l="l" t="t" r="r" b="b"/>
              <a:pathLst>
                <a:path w="1642" h="460" extrusionOk="0">
                  <a:moveTo>
                    <a:pt x="41" y="0"/>
                  </a:moveTo>
                  <a:cubicBezTo>
                    <a:pt x="30" y="0"/>
                    <a:pt x="19" y="11"/>
                    <a:pt x="0" y="18"/>
                  </a:cubicBezTo>
                  <a:cubicBezTo>
                    <a:pt x="4" y="49"/>
                    <a:pt x="4" y="82"/>
                    <a:pt x="7" y="123"/>
                  </a:cubicBezTo>
                  <a:lnTo>
                    <a:pt x="78" y="123"/>
                  </a:lnTo>
                  <a:cubicBezTo>
                    <a:pt x="101" y="123"/>
                    <a:pt x="120" y="123"/>
                    <a:pt x="142" y="127"/>
                  </a:cubicBezTo>
                  <a:cubicBezTo>
                    <a:pt x="337" y="180"/>
                    <a:pt x="530" y="243"/>
                    <a:pt x="729" y="292"/>
                  </a:cubicBezTo>
                  <a:cubicBezTo>
                    <a:pt x="979" y="355"/>
                    <a:pt x="1230" y="408"/>
                    <a:pt x="1484" y="460"/>
                  </a:cubicBezTo>
                  <a:lnTo>
                    <a:pt x="1499" y="460"/>
                  </a:lnTo>
                  <a:cubicBezTo>
                    <a:pt x="1536" y="460"/>
                    <a:pt x="1581" y="437"/>
                    <a:pt x="1641" y="422"/>
                  </a:cubicBezTo>
                  <a:cubicBezTo>
                    <a:pt x="1596" y="389"/>
                    <a:pt x="1585" y="374"/>
                    <a:pt x="1574" y="374"/>
                  </a:cubicBezTo>
                  <a:cubicBezTo>
                    <a:pt x="1305" y="340"/>
                    <a:pt x="1032" y="332"/>
                    <a:pt x="770" y="225"/>
                  </a:cubicBezTo>
                  <a:cubicBezTo>
                    <a:pt x="538" y="123"/>
                    <a:pt x="288" y="71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3"/>
            <p:cNvSpPr/>
            <p:nvPr/>
          </p:nvSpPr>
          <p:spPr>
            <a:xfrm>
              <a:off x="-1983531" y="3710557"/>
              <a:ext cx="22156" cy="47654"/>
            </a:xfrm>
            <a:custGeom>
              <a:avLst/>
              <a:gdLst/>
              <a:ahLst/>
              <a:cxnLst/>
              <a:rect l="l" t="t" r="r" b="b"/>
              <a:pathLst>
                <a:path w="464" h="998" extrusionOk="0">
                  <a:moveTo>
                    <a:pt x="415" y="0"/>
                  </a:moveTo>
                  <a:cubicBezTo>
                    <a:pt x="400" y="19"/>
                    <a:pt x="381" y="30"/>
                    <a:pt x="374" y="49"/>
                  </a:cubicBezTo>
                  <a:cubicBezTo>
                    <a:pt x="314" y="172"/>
                    <a:pt x="284" y="333"/>
                    <a:pt x="191" y="419"/>
                  </a:cubicBezTo>
                  <a:cubicBezTo>
                    <a:pt x="49" y="546"/>
                    <a:pt x="31" y="699"/>
                    <a:pt x="5" y="860"/>
                  </a:cubicBezTo>
                  <a:cubicBezTo>
                    <a:pt x="0" y="894"/>
                    <a:pt x="19" y="931"/>
                    <a:pt x="34" y="998"/>
                  </a:cubicBezTo>
                  <a:cubicBezTo>
                    <a:pt x="240" y="680"/>
                    <a:pt x="348" y="359"/>
                    <a:pt x="464" y="41"/>
                  </a:cubicBezTo>
                  <a:cubicBezTo>
                    <a:pt x="464" y="38"/>
                    <a:pt x="434" y="19"/>
                    <a:pt x="4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3"/>
            <p:cNvSpPr/>
            <p:nvPr/>
          </p:nvSpPr>
          <p:spPr>
            <a:xfrm>
              <a:off x="-1975652" y="3202353"/>
              <a:ext cx="34141" cy="51427"/>
            </a:xfrm>
            <a:custGeom>
              <a:avLst/>
              <a:gdLst/>
              <a:ahLst/>
              <a:cxnLst/>
              <a:rect l="l" t="t" r="r" b="b"/>
              <a:pathLst>
                <a:path w="715" h="1077" extrusionOk="0">
                  <a:moveTo>
                    <a:pt x="714" y="0"/>
                  </a:moveTo>
                  <a:cubicBezTo>
                    <a:pt x="485" y="285"/>
                    <a:pt x="276" y="576"/>
                    <a:pt x="71" y="871"/>
                  </a:cubicBezTo>
                  <a:cubicBezTo>
                    <a:pt x="37" y="920"/>
                    <a:pt x="23" y="984"/>
                    <a:pt x="0" y="1040"/>
                  </a:cubicBezTo>
                  <a:cubicBezTo>
                    <a:pt x="23" y="1051"/>
                    <a:pt x="41" y="1062"/>
                    <a:pt x="64" y="1077"/>
                  </a:cubicBezTo>
                  <a:cubicBezTo>
                    <a:pt x="187" y="902"/>
                    <a:pt x="321" y="730"/>
                    <a:pt x="430" y="547"/>
                  </a:cubicBezTo>
                  <a:cubicBezTo>
                    <a:pt x="535" y="371"/>
                    <a:pt x="710" y="233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3"/>
            <p:cNvSpPr/>
            <p:nvPr/>
          </p:nvSpPr>
          <p:spPr>
            <a:xfrm>
              <a:off x="-2281061" y="4012910"/>
              <a:ext cx="46795" cy="22347"/>
            </a:xfrm>
            <a:custGeom>
              <a:avLst/>
              <a:gdLst/>
              <a:ahLst/>
              <a:cxnLst/>
              <a:rect l="l" t="t" r="r" b="b"/>
              <a:pathLst>
                <a:path w="980" h="468" extrusionOk="0">
                  <a:moveTo>
                    <a:pt x="875" y="0"/>
                  </a:moveTo>
                  <a:cubicBezTo>
                    <a:pt x="584" y="0"/>
                    <a:pt x="135" y="236"/>
                    <a:pt x="0" y="468"/>
                  </a:cubicBezTo>
                  <a:cubicBezTo>
                    <a:pt x="329" y="314"/>
                    <a:pt x="632" y="173"/>
                    <a:pt x="979" y="16"/>
                  </a:cubicBezTo>
                  <a:cubicBezTo>
                    <a:pt x="946" y="4"/>
                    <a:pt x="912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3"/>
            <p:cNvSpPr/>
            <p:nvPr/>
          </p:nvSpPr>
          <p:spPr>
            <a:xfrm>
              <a:off x="-2017815" y="3303249"/>
              <a:ext cx="22729" cy="52525"/>
            </a:xfrm>
            <a:custGeom>
              <a:avLst/>
              <a:gdLst/>
              <a:ahLst/>
              <a:cxnLst/>
              <a:rect l="l" t="t" r="r" b="b"/>
              <a:pathLst>
                <a:path w="476" h="1100" extrusionOk="0">
                  <a:moveTo>
                    <a:pt x="416" y="0"/>
                  </a:moveTo>
                  <a:cubicBezTo>
                    <a:pt x="199" y="287"/>
                    <a:pt x="117" y="635"/>
                    <a:pt x="12" y="972"/>
                  </a:cubicBezTo>
                  <a:cubicBezTo>
                    <a:pt x="0" y="1005"/>
                    <a:pt x="34" y="1058"/>
                    <a:pt x="50" y="1099"/>
                  </a:cubicBezTo>
                  <a:cubicBezTo>
                    <a:pt x="95" y="1009"/>
                    <a:pt x="147" y="920"/>
                    <a:pt x="180" y="825"/>
                  </a:cubicBezTo>
                  <a:cubicBezTo>
                    <a:pt x="255" y="609"/>
                    <a:pt x="322" y="392"/>
                    <a:pt x="393" y="179"/>
                  </a:cubicBezTo>
                  <a:cubicBezTo>
                    <a:pt x="412" y="119"/>
                    <a:pt x="476" y="74"/>
                    <a:pt x="423" y="7"/>
                  </a:cubicBezTo>
                  <a:lnTo>
                    <a:pt x="4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3"/>
            <p:cNvSpPr/>
            <p:nvPr/>
          </p:nvSpPr>
          <p:spPr>
            <a:xfrm>
              <a:off x="-2104911" y="3474194"/>
              <a:ext cx="15041" cy="40922"/>
            </a:xfrm>
            <a:custGeom>
              <a:avLst/>
              <a:gdLst/>
              <a:ahLst/>
              <a:cxnLst/>
              <a:rect l="l" t="t" r="r" b="b"/>
              <a:pathLst>
                <a:path w="315" h="857" extrusionOk="0">
                  <a:moveTo>
                    <a:pt x="218" y="1"/>
                  </a:moveTo>
                  <a:cubicBezTo>
                    <a:pt x="64" y="278"/>
                    <a:pt x="30" y="558"/>
                    <a:pt x="0" y="856"/>
                  </a:cubicBezTo>
                  <a:cubicBezTo>
                    <a:pt x="192" y="741"/>
                    <a:pt x="314" y="247"/>
                    <a:pt x="2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3"/>
            <p:cNvSpPr/>
            <p:nvPr/>
          </p:nvSpPr>
          <p:spPr>
            <a:xfrm>
              <a:off x="-1239920" y="3023482"/>
              <a:ext cx="25928" cy="26310"/>
            </a:xfrm>
            <a:custGeom>
              <a:avLst/>
              <a:gdLst/>
              <a:ahLst/>
              <a:cxnLst/>
              <a:rect l="l" t="t" r="r" b="b"/>
              <a:pathLst>
                <a:path w="543" h="551" extrusionOk="0">
                  <a:moveTo>
                    <a:pt x="513" y="1"/>
                  </a:moveTo>
                  <a:lnTo>
                    <a:pt x="513" y="1"/>
                  </a:lnTo>
                  <a:cubicBezTo>
                    <a:pt x="468" y="19"/>
                    <a:pt x="412" y="23"/>
                    <a:pt x="382" y="54"/>
                  </a:cubicBezTo>
                  <a:cubicBezTo>
                    <a:pt x="255" y="176"/>
                    <a:pt x="135" y="304"/>
                    <a:pt x="15" y="438"/>
                  </a:cubicBezTo>
                  <a:cubicBezTo>
                    <a:pt x="1" y="454"/>
                    <a:pt x="23" y="502"/>
                    <a:pt x="27" y="551"/>
                  </a:cubicBezTo>
                  <a:cubicBezTo>
                    <a:pt x="303" y="472"/>
                    <a:pt x="543" y="199"/>
                    <a:pt x="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3"/>
            <p:cNvSpPr/>
            <p:nvPr/>
          </p:nvSpPr>
          <p:spPr>
            <a:xfrm>
              <a:off x="-2060981" y="3779603"/>
              <a:ext cx="25737" cy="45936"/>
            </a:xfrm>
            <a:custGeom>
              <a:avLst/>
              <a:gdLst/>
              <a:ahLst/>
              <a:cxnLst/>
              <a:rect l="l" t="t" r="r" b="b"/>
              <a:pathLst>
                <a:path w="539" h="962" extrusionOk="0">
                  <a:moveTo>
                    <a:pt x="501" y="0"/>
                  </a:moveTo>
                  <a:cubicBezTo>
                    <a:pt x="433" y="0"/>
                    <a:pt x="400" y="42"/>
                    <a:pt x="374" y="105"/>
                  </a:cubicBezTo>
                  <a:cubicBezTo>
                    <a:pt x="340" y="191"/>
                    <a:pt x="307" y="278"/>
                    <a:pt x="258" y="356"/>
                  </a:cubicBezTo>
                  <a:cubicBezTo>
                    <a:pt x="142" y="539"/>
                    <a:pt x="67" y="741"/>
                    <a:pt x="12" y="950"/>
                  </a:cubicBezTo>
                  <a:cubicBezTo>
                    <a:pt x="41" y="920"/>
                    <a:pt x="74" y="890"/>
                    <a:pt x="101" y="857"/>
                  </a:cubicBezTo>
                  <a:cubicBezTo>
                    <a:pt x="292" y="599"/>
                    <a:pt x="419" y="307"/>
                    <a:pt x="538" y="5"/>
                  </a:cubicBezTo>
                  <a:cubicBezTo>
                    <a:pt x="528" y="5"/>
                    <a:pt x="512" y="0"/>
                    <a:pt x="501" y="0"/>
                  </a:cubicBezTo>
                  <a:close/>
                  <a:moveTo>
                    <a:pt x="12" y="950"/>
                  </a:moveTo>
                  <a:cubicBezTo>
                    <a:pt x="7" y="954"/>
                    <a:pt x="4" y="958"/>
                    <a:pt x="0" y="961"/>
                  </a:cubicBezTo>
                  <a:lnTo>
                    <a:pt x="7" y="961"/>
                  </a:lnTo>
                  <a:cubicBezTo>
                    <a:pt x="7" y="958"/>
                    <a:pt x="7" y="954"/>
                    <a:pt x="12" y="95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3"/>
            <p:cNvSpPr/>
            <p:nvPr/>
          </p:nvSpPr>
          <p:spPr>
            <a:xfrm>
              <a:off x="-1985871" y="3112392"/>
              <a:ext cx="32565" cy="36672"/>
            </a:xfrm>
            <a:custGeom>
              <a:avLst/>
              <a:gdLst/>
              <a:ahLst/>
              <a:cxnLst/>
              <a:rect l="l" t="t" r="r" b="b"/>
              <a:pathLst>
                <a:path w="682" h="768" extrusionOk="0">
                  <a:moveTo>
                    <a:pt x="682" y="0"/>
                  </a:moveTo>
                  <a:lnTo>
                    <a:pt x="682" y="0"/>
                  </a:lnTo>
                  <a:cubicBezTo>
                    <a:pt x="333" y="229"/>
                    <a:pt x="49" y="543"/>
                    <a:pt x="1" y="767"/>
                  </a:cubicBezTo>
                  <a:cubicBezTo>
                    <a:pt x="228" y="502"/>
                    <a:pt x="565" y="378"/>
                    <a:pt x="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3"/>
            <p:cNvSpPr/>
            <p:nvPr/>
          </p:nvSpPr>
          <p:spPr>
            <a:xfrm>
              <a:off x="-2083472" y="3565062"/>
              <a:ext cx="13752" cy="42163"/>
            </a:xfrm>
            <a:custGeom>
              <a:avLst/>
              <a:gdLst/>
              <a:ahLst/>
              <a:cxnLst/>
              <a:rect l="l" t="t" r="r" b="b"/>
              <a:pathLst>
                <a:path w="288" h="883" extrusionOk="0">
                  <a:moveTo>
                    <a:pt x="288" y="0"/>
                  </a:moveTo>
                  <a:lnTo>
                    <a:pt x="288" y="0"/>
                  </a:lnTo>
                  <a:cubicBezTo>
                    <a:pt x="172" y="113"/>
                    <a:pt x="26" y="591"/>
                    <a:pt x="0" y="882"/>
                  </a:cubicBezTo>
                  <a:cubicBezTo>
                    <a:pt x="150" y="837"/>
                    <a:pt x="195" y="725"/>
                    <a:pt x="221" y="602"/>
                  </a:cubicBezTo>
                  <a:cubicBezTo>
                    <a:pt x="247" y="471"/>
                    <a:pt x="262" y="337"/>
                    <a:pt x="281" y="206"/>
                  </a:cubicBezTo>
                  <a:cubicBezTo>
                    <a:pt x="288" y="154"/>
                    <a:pt x="284" y="97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3"/>
            <p:cNvSpPr/>
            <p:nvPr/>
          </p:nvSpPr>
          <p:spPr>
            <a:xfrm>
              <a:off x="-2399624" y="3950262"/>
              <a:ext cx="49183" cy="16808"/>
            </a:xfrm>
            <a:custGeom>
              <a:avLst/>
              <a:gdLst/>
              <a:ahLst/>
              <a:cxnLst/>
              <a:rect l="l" t="t" r="r" b="b"/>
              <a:pathLst>
                <a:path w="1030" h="352" extrusionOk="0">
                  <a:moveTo>
                    <a:pt x="913" y="1"/>
                  </a:moveTo>
                  <a:cubicBezTo>
                    <a:pt x="886" y="1"/>
                    <a:pt x="864" y="4"/>
                    <a:pt x="842" y="8"/>
                  </a:cubicBezTo>
                  <a:cubicBezTo>
                    <a:pt x="662" y="60"/>
                    <a:pt x="479" y="116"/>
                    <a:pt x="300" y="172"/>
                  </a:cubicBezTo>
                  <a:cubicBezTo>
                    <a:pt x="191" y="210"/>
                    <a:pt x="79" y="244"/>
                    <a:pt x="8" y="344"/>
                  </a:cubicBezTo>
                  <a:cubicBezTo>
                    <a:pt x="363" y="292"/>
                    <a:pt x="711" y="202"/>
                    <a:pt x="1029" y="19"/>
                  </a:cubicBezTo>
                  <a:cubicBezTo>
                    <a:pt x="988" y="8"/>
                    <a:pt x="950" y="1"/>
                    <a:pt x="913" y="1"/>
                  </a:cubicBezTo>
                  <a:close/>
                  <a:moveTo>
                    <a:pt x="1" y="344"/>
                  </a:moveTo>
                  <a:lnTo>
                    <a:pt x="1" y="351"/>
                  </a:lnTo>
                  <a:cubicBezTo>
                    <a:pt x="5" y="351"/>
                    <a:pt x="5" y="348"/>
                    <a:pt x="8" y="3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3"/>
            <p:cNvSpPr/>
            <p:nvPr/>
          </p:nvSpPr>
          <p:spPr>
            <a:xfrm>
              <a:off x="-1962139" y="3658557"/>
              <a:ext cx="16999" cy="40062"/>
            </a:xfrm>
            <a:custGeom>
              <a:avLst/>
              <a:gdLst/>
              <a:ahLst/>
              <a:cxnLst/>
              <a:rect l="l" t="t" r="r" b="b"/>
              <a:pathLst>
                <a:path w="356" h="839" extrusionOk="0">
                  <a:moveTo>
                    <a:pt x="356" y="1"/>
                  </a:moveTo>
                  <a:lnTo>
                    <a:pt x="356" y="1"/>
                  </a:lnTo>
                  <a:cubicBezTo>
                    <a:pt x="304" y="31"/>
                    <a:pt x="247" y="39"/>
                    <a:pt x="225" y="73"/>
                  </a:cubicBezTo>
                  <a:cubicBezTo>
                    <a:pt x="185" y="128"/>
                    <a:pt x="166" y="199"/>
                    <a:pt x="143" y="266"/>
                  </a:cubicBezTo>
                  <a:cubicBezTo>
                    <a:pt x="113" y="353"/>
                    <a:pt x="90" y="446"/>
                    <a:pt x="64" y="532"/>
                  </a:cubicBezTo>
                  <a:cubicBezTo>
                    <a:pt x="45" y="599"/>
                    <a:pt x="12" y="667"/>
                    <a:pt x="5" y="734"/>
                  </a:cubicBezTo>
                  <a:cubicBezTo>
                    <a:pt x="1" y="763"/>
                    <a:pt x="42" y="801"/>
                    <a:pt x="61" y="839"/>
                  </a:cubicBezTo>
                  <a:cubicBezTo>
                    <a:pt x="80" y="835"/>
                    <a:pt x="98" y="835"/>
                    <a:pt x="117" y="831"/>
                  </a:cubicBezTo>
                  <a:cubicBezTo>
                    <a:pt x="154" y="701"/>
                    <a:pt x="192" y="570"/>
                    <a:pt x="229" y="435"/>
                  </a:cubicBezTo>
                  <a:cubicBezTo>
                    <a:pt x="266" y="301"/>
                    <a:pt x="307" y="162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3"/>
            <p:cNvSpPr/>
            <p:nvPr/>
          </p:nvSpPr>
          <p:spPr>
            <a:xfrm>
              <a:off x="-2106487" y="3633775"/>
              <a:ext cx="18909" cy="41638"/>
            </a:xfrm>
            <a:custGeom>
              <a:avLst/>
              <a:gdLst/>
              <a:ahLst/>
              <a:cxnLst/>
              <a:rect l="l" t="t" r="r" b="b"/>
              <a:pathLst>
                <a:path w="396" h="872" extrusionOk="0">
                  <a:moveTo>
                    <a:pt x="261" y="0"/>
                  </a:moveTo>
                  <a:cubicBezTo>
                    <a:pt x="198" y="244"/>
                    <a:pt x="130" y="449"/>
                    <a:pt x="90" y="659"/>
                  </a:cubicBezTo>
                  <a:cubicBezTo>
                    <a:pt x="78" y="722"/>
                    <a:pt x="0" y="801"/>
                    <a:pt x="90" y="872"/>
                  </a:cubicBezTo>
                  <a:cubicBezTo>
                    <a:pt x="153" y="737"/>
                    <a:pt x="228" y="606"/>
                    <a:pt x="269" y="464"/>
                  </a:cubicBezTo>
                  <a:cubicBezTo>
                    <a:pt x="314" y="330"/>
                    <a:pt x="396" y="183"/>
                    <a:pt x="2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3"/>
            <p:cNvSpPr/>
            <p:nvPr/>
          </p:nvSpPr>
          <p:spPr>
            <a:xfrm>
              <a:off x="-1940317" y="3590752"/>
              <a:ext cx="14659" cy="39489"/>
            </a:xfrm>
            <a:custGeom>
              <a:avLst/>
              <a:gdLst/>
              <a:ahLst/>
              <a:cxnLst/>
              <a:rect l="l" t="t" r="r" b="b"/>
              <a:pathLst>
                <a:path w="307" h="827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27" y="270"/>
                    <a:pt x="0" y="528"/>
                    <a:pt x="15" y="827"/>
                  </a:cubicBezTo>
                  <a:cubicBezTo>
                    <a:pt x="116" y="786"/>
                    <a:pt x="157" y="718"/>
                    <a:pt x="164" y="629"/>
                  </a:cubicBezTo>
                  <a:cubicBezTo>
                    <a:pt x="190" y="420"/>
                    <a:pt x="306" y="218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3"/>
            <p:cNvSpPr/>
            <p:nvPr/>
          </p:nvSpPr>
          <p:spPr>
            <a:xfrm>
              <a:off x="-2682018" y="4047337"/>
              <a:ext cx="44694" cy="16092"/>
            </a:xfrm>
            <a:custGeom>
              <a:avLst/>
              <a:gdLst/>
              <a:ahLst/>
              <a:cxnLst/>
              <a:rect l="l" t="t" r="r" b="b"/>
              <a:pathLst>
                <a:path w="936" h="337" extrusionOk="0">
                  <a:moveTo>
                    <a:pt x="1" y="1"/>
                  </a:moveTo>
                  <a:lnTo>
                    <a:pt x="1" y="1"/>
                  </a:lnTo>
                  <a:cubicBezTo>
                    <a:pt x="315" y="102"/>
                    <a:pt x="588" y="326"/>
                    <a:pt x="936" y="337"/>
                  </a:cubicBezTo>
                  <a:cubicBezTo>
                    <a:pt x="913" y="289"/>
                    <a:pt x="887" y="244"/>
                    <a:pt x="850" y="225"/>
                  </a:cubicBezTo>
                  <a:cubicBezTo>
                    <a:pt x="581" y="87"/>
                    <a:pt x="282" y="6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3"/>
            <p:cNvSpPr/>
            <p:nvPr/>
          </p:nvSpPr>
          <p:spPr>
            <a:xfrm>
              <a:off x="-1536209" y="3043823"/>
              <a:ext cx="34619" cy="15614"/>
            </a:xfrm>
            <a:custGeom>
              <a:avLst/>
              <a:gdLst/>
              <a:ahLst/>
              <a:cxnLst/>
              <a:rect l="l" t="t" r="r" b="b"/>
              <a:pathLst>
                <a:path w="725" h="327" extrusionOk="0">
                  <a:moveTo>
                    <a:pt x="718" y="1"/>
                  </a:moveTo>
                  <a:cubicBezTo>
                    <a:pt x="587" y="1"/>
                    <a:pt x="471" y="46"/>
                    <a:pt x="359" y="87"/>
                  </a:cubicBezTo>
                  <a:cubicBezTo>
                    <a:pt x="247" y="128"/>
                    <a:pt x="138" y="173"/>
                    <a:pt x="15" y="173"/>
                  </a:cubicBezTo>
                  <a:lnTo>
                    <a:pt x="0" y="173"/>
                  </a:lnTo>
                  <a:cubicBezTo>
                    <a:pt x="4" y="282"/>
                    <a:pt x="19" y="326"/>
                    <a:pt x="67" y="326"/>
                  </a:cubicBezTo>
                  <a:cubicBezTo>
                    <a:pt x="86" y="326"/>
                    <a:pt x="109" y="319"/>
                    <a:pt x="138" y="311"/>
                  </a:cubicBezTo>
                  <a:cubicBezTo>
                    <a:pt x="318" y="252"/>
                    <a:pt x="490" y="173"/>
                    <a:pt x="662" y="102"/>
                  </a:cubicBezTo>
                  <a:cubicBezTo>
                    <a:pt x="685" y="90"/>
                    <a:pt x="695" y="54"/>
                    <a:pt x="7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3"/>
            <p:cNvSpPr/>
            <p:nvPr/>
          </p:nvSpPr>
          <p:spPr>
            <a:xfrm>
              <a:off x="-2166700" y="3931162"/>
              <a:ext cx="25976" cy="25928"/>
            </a:xfrm>
            <a:custGeom>
              <a:avLst/>
              <a:gdLst/>
              <a:ahLst/>
              <a:cxnLst/>
              <a:rect l="l" t="t" r="r" b="b"/>
              <a:pathLst>
                <a:path w="544" h="543" extrusionOk="0">
                  <a:moveTo>
                    <a:pt x="535" y="0"/>
                  </a:moveTo>
                  <a:lnTo>
                    <a:pt x="535" y="0"/>
                  </a:lnTo>
                  <a:cubicBezTo>
                    <a:pt x="337" y="120"/>
                    <a:pt x="158" y="258"/>
                    <a:pt x="1" y="449"/>
                  </a:cubicBezTo>
                  <a:cubicBezTo>
                    <a:pt x="46" y="482"/>
                    <a:pt x="76" y="509"/>
                    <a:pt x="117" y="542"/>
                  </a:cubicBezTo>
                  <a:cubicBezTo>
                    <a:pt x="199" y="445"/>
                    <a:pt x="270" y="356"/>
                    <a:pt x="345" y="277"/>
                  </a:cubicBezTo>
                  <a:cubicBezTo>
                    <a:pt x="420" y="195"/>
                    <a:pt x="544" y="150"/>
                    <a:pt x="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3"/>
            <p:cNvSpPr/>
            <p:nvPr/>
          </p:nvSpPr>
          <p:spPr>
            <a:xfrm>
              <a:off x="-2094359" y="3843875"/>
              <a:ext cx="21965" cy="27361"/>
            </a:xfrm>
            <a:custGeom>
              <a:avLst/>
              <a:gdLst/>
              <a:ahLst/>
              <a:cxnLst/>
              <a:rect l="l" t="t" r="r" b="b"/>
              <a:pathLst>
                <a:path w="460" h="573" extrusionOk="0">
                  <a:moveTo>
                    <a:pt x="381" y="0"/>
                  </a:moveTo>
                  <a:cubicBezTo>
                    <a:pt x="258" y="188"/>
                    <a:pt x="145" y="359"/>
                    <a:pt x="0" y="572"/>
                  </a:cubicBezTo>
                  <a:lnTo>
                    <a:pt x="101" y="572"/>
                  </a:lnTo>
                  <a:cubicBezTo>
                    <a:pt x="119" y="572"/>
                    <a:pt x="131" y="572"/>
                    <a:pt x="135" y="565"/>
                  </a:cubicBezTo>
                  <a:cubicBezTo>
                    <a:pt x="243" y="412"/>
                    <a:pt x="352" y="255"/>
                    <a:pt x="452" y="94"/>
                  </a:cubicBezTo>
                  <a:cubicBezTo>
                    <a:pt x="459" y="86"/>
                    <a:pt x="411" y="38"/>
                    <a:pt x="3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3"/>
            <p:cNvSpPr/>
            <p:nvPr/>
          </p:nvSpPr>
          <p:spPr>
            <a:xfrm>
              <a:off x="-1574934" y="3162530"/>
              <a:ext cx="25403" cy="10410"/>
            </a:xfrm>
            <a:custGeom>
              <a:avLst/>
              <a:gdLst/>
              <a:ahLst/>
              <a:cxnLst/>
              <a:rect l="l" t="t" r="r" b="b"/>
              <a:pathLst>
                <a:path w="532" h="218" extrusionOk="0">
                  <a:moveTo>
                    <a:pt x="340" y="1"/>
                  </a:moveTo>
                  <a:cubicBezTo>
                    <a:pt x="221" y="1"/>
                    <a:pt x="105" y="38"/>
                    <a:pt x="0" y="128"/>
                  </a:cubicBezTo>
                  <a:cubicBezTo>
                    <a:pt x="60" y="188"/>
                    <a:pt x="131" y="218"/>
                    <a:pt x="217" y="218"/>
                  </a:cubicBezTo>
                  <a:cubicBezTo>
                    <a:pt x="273" y="218"/>
                    <a:pt x="333" y="206"/>
                    <a:pt x="404" y="180"/>
                  </a:cubicBezTo>
                  <a:cubicBezTo>
                    <a:pt x="475" y="154"/>
                    <a:pt x="531" y="116"/>
                    <a:pt x="486" y="20"/>
                  </a:cubicBezTo>
                  <a:cubicBezTo>
                    <a:pt x="437" y="9"/>
                    <a:pt x="389" y="1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3"/>
            <p:cNvSpPr/>
            <p:nvPr/>
          </p:nvSpPr>
          <p:spPr>
            <a:xfrm>
              <a:off x="-2025503" y="3235205"/>
              <a:ext cx="18097" cy="25928"/>
            </a:xfrm>
            <a:custGeom>
              <a:avLst/>
              <a:gdLst/>
              <a:ahLst/>
              <a:cxnLst/>
              <a:rect l="l" t="t" r="r" b="b"/>
              <a:pathLst>
                <a:path w="379" h="543" extrusionOk="0">
                  <a:moveTo>
                    <a:pt x="278" y="0"/>
                  </a:moveTo>
                  <a:cubicBezTo>
                    <a:pt x="263" y="0"/>
                    <a:pt x="251" y="4"/>
                    <a:pt x="247" y="8"/>
                  </a:cubicBezTo>
                  <a:cubicBezTo>
                    <a:pt x="177" y="105"/>
                    <a:pt x="106" y="206"/>
                    <a:pt x="57" y="311"/>
                  </a:cubicBezTo>
                  <a:cubicBezTo>
                    <a:pt x="1" y="430"/>
                    <a:pt x="23" y="475"/>
                    <a:pt x="116" y="542"/>
                  </a:cubicBezTo>
                  <a:cubicBezTo>
                    <a:pt x="199" y="374"/>
                    <a:pt x="282" y="206"/>
                    <a:pt x="378" y="4"/>
                  </a:cubicBezTo>
                  <a:lnTo>
                    <a:pt x="318" y="4"/>
                  </a:lnTo>
                  <a:cubicBezTo>
                    <a:pt x="304" y="0"/>
                    <a:pt x="289" y="0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3"/>
            <p:cNvSpPr/>
            <p:nvPr/>
          </p:nvSpPr>
          <p:spPr>
            <a:xfrm>
              <a:off x="-2586279" y="3928297"/>
              <a:ext cx="36958" cy="7544"/>
            </a:xfrm>
            <a:custGeom>
              <a:avLst/>
              <a:gdLst/>
              <a:ahLst/>
              <a:cxnLst/>
              <a:rect l="l" t="t" r="r" b="b"/>
              <a:pathLst>
                <a:path w="774" h="158" extrusionOk="0">
                  <a:moveTo>
                    <a:pt x="0" y="0"/>
                  </a:moveTo>
                  <a:lnTo>
                    <a:pt x="0" y="0"/>
                  </a:lnTo>
                  <a:cubicBezTo>
                    <a:pt x="175" y="109"/>
                    <a:pt x="329" y="157"/>
                    <a:pt x="504" y="157"/>
                  </a:cubicBezTo>
                  <a:cubicBezTo>
                    <a:pt x="587" y="157"/>
                    <a:pt x="677" y="147"/>
                    <a:pt x="774" y="124"/>
                  </a:cubicBezTo>
                  <a:cubicBezTo>
                    <a:pt x="689" y="32"/>
                    <a:pt x="592" y="31"/>
                    <a:pt x="499" y="31"/>
                  </a:cubicBezTo>
                  <a:cubicBezTo>
                    <a:pt x="497" y="31"/>
                    <a:pt x="495" y="31"/>
                    <a:pt x="493" y="31"/>
                  </a:cubicBezTo>
                  <a:cubicBezTo>
                    <a:pt x="453" y="31"/>
                    <a:pt x="414" y="31"/>
                    <a:pt x="377" y="23"/>
                  </a:cubicBezTo>
                  <a:cubicBezTo>
                    <a:pt x="296" y="3"/>
                    <a:pt x="209" y="1"/>
                    <a:pt x="122" y="1"/>
                  </a:cubicBezTo>
                  <a:cubicBezTo>
                    <a:pt x="108" y="1"/>
                    <a:pt x="93" y="1"/>
                    <a:pt x="79" y="1"/>
                  </a:cubicBezTo>
                  <a:cubicBezTo>
                    <a:pt x="52" y="1"/>
                    <a:pt x="26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3"/>
            <p:cNvSpPr/>
            <p:nvPr/>
          </p:nvSpPr>
          <p:spPr>
            <a:xfrm>
              <a:off x="-2474926" y="3896352"/>
              <a:ext cx="39298" cy="5587"/>
            </a:xfrm>
            <a:custGeom>
              <a:avLst/>
              <a:gdLst/>
              <a:ahLst/>
              <a:cxnLst/>
              <a:rect l="l" t="t" r="r" b="b"/>
              <a:pathLst>
                <a:path w="823" h="117" extrusionOk="0">
                  <a:moveTo>
                    <a:pt x="823" y="5"/>
                  </a:moveTo>
                  <a:lnTo>
                    <a:pt x="823" y="5"/>
                  </a:lnTo>
                  <a:cubicBezTo>
                    <a:pt x="543" y="15"/>
                    <a:pt x="265" y="0"/>
                    <a:pt x="1" y="101"/>
                  </a:cubicBezTo>
                  <a:cubicBezTo>
                    <a:pt x="34" y="98"/>
                    <a:pt x="72" y="98"/>
                    <a:pt x="105" y="98"/>
                  </a:cubicBezTo>
                  <a:cubicBezTo>
                    <a:pt x="165" y="98"/>
                    <a:pt x="229" y="101"/>
                    <a:pt x="288" y="109"/>
                  </a:cubicBezTo>
                  <a:cubicBezTo>
                    <a:pt x="348" y="112"/>
                    <a:pt x="412" y="117"/>
                    <a:pt x="472" y="117"/>
                  </a:cubicBezTo>
                  <a:cubicBezTo>
                    <a:pt x="591" y="117"/>
                    <a:pt x="710" y="94"/>
                    <a:pt x="823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3"/>
            <p:cNvSpPr/>
            <p:nvPr/>
          </p:nvSpPr>
          <p:spPr>
            <a:xfrm>
              <a:off x="-2073683" y="3529871"/>
              <a:ext cx="11126" cy="33282"/>
            </a:xfrm>
            <a:custGeom>
              <a:avLst/>
              <a:gdLst/>
              <a:ahLst/>
              <a:cxnLst/>
              <a:rect l="l" t="t" r="r" b="b"/>
              <a:pathLst>
                <a:path w="233" h="697" extrusionOk="0">
                  <a:moveTo>
                    <a:pt x="180" y="1"/>
                  </a:moveTo>
                  <a:cubicBezTo>
                    <a:pt x="116" y="248"/>
                    <a:pt x="64" y="458"/>
                    <a:pt x="0" y="696"/>
                  </a:cubicBezTo>
                  <a:cubicBezTo>
                    <a:pt x="192" y="618"/>
                    <a:pt x="202" y="603"/>
                    <a:pt x="210" y="468"/>
                  </a:cubicBezTo>
                  <a:cubicBezTo>
                    <a:pt x="218" y="363"/>
                    <a:pt x="233" y="263"/>
                    <a:pt x="233" y="158"/>
                  </a:cubicBezTo>
                  <a:cubicBezTo>
                    <a:pt x="233" y="117"/>
                    <a:pt x="206" y="72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3"/>
            <p:cNvSpPr/>
            <p:nvPr/>
          </p:nvSpPr>
          <p:spPr>
            <a:xfrm>
              <a:off x="-2369637" y="3864741"/>
              <a:ext cx="34332" cy="17524"/>
            </a:xfrm>
            <a:custGeom>
              <a:avLst/>
              <a:gdLst/>
              <a:ahLst/>
              <a:cxnLst/>
              <a:rect l="l" t="t" r="r" b="b"/>
              <a:pathLst>
                <a:path w="719" h="367" extrusionOk="0">
                  <a:moveTo>
                    <a:pt x="719" y="1"/>
                  </a:moveTo>
                  <a:cubicBezTo>
                    <a:pt x="719" y="1"/>
                    <a:pt x="715" y="1"/>
                    <a:pt x="715" y="4"/>
                  </a:cubicBezTo>
                  <a:lnTo>
                    <a:pt x="719" y="1"/>
                  </a:lnTo>
                  <a:close/>
                  <a:moveTo>
                    <a:pt x="715" y="4"/>
                  </a:moveTo>
                  <a:lnTo>
                    <a:pt x="715" y="4"/>
                  </a:lnTo>
                  <a:cubicBezTo>
                    <a:pt x="431" y="31"/>
                    <a:pt x="136" y="177"/>
                    <a:pt x="1" y="367"/>
                  </a:cubicBezTo>
                  <a:cubicBezTo>
                    <a:pt x="267" y="274"/>
                    <a:pt x="524" y="206"/>
                    <a:pt x="71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3"/>
            <p:cNvSpPr/>
            <p:nvPr/>
          </p:nvSpPr>
          <p:spPr>
            <a:xfrm>
              <a:off x="-2064037" y="3486705"/>
              <a:ext cx="11842" cy="38248"/>
            </a:xfrm>
            <a:custGeom>
              <a:avLst/>
              <a:gdLst/>
              <a:ahLst/>
              <a:cxnLst/>
              <a:rect l="l" t="t" r="r" b="b"/>
              <a:pathLst>
                <a:path w="248" h="801" extrusionOk="0">
                  <a:moveTo>
                    <a:pt x="217" y="1"/>
                  </a:moveTo>
                  <a:cubicBezTo>
                    <a:pt x="105" y="173"/>
                    <a:pt x="0" y="639"/>
                    <a:pt x="31" y="801"/>
                  </a:cubicBezTo>
                  <a:cubicBezTo>
                    <a:pt x="57" y="782"/>
                    <a:pt x="90" y="770"/>
                    <a:pt x="98" y="748"/>
                  </a:cubicBezTo>
                  <a:cubicBezTo>
                    <a:pt x="147" y="561"/>
                    <a:pt x="199" y="370"/>
                    <a:pt x="236" y="180"/>
                  </a:cubicBezTo>
                  <a:cubicBezTo>
                    <a:pt x="247" y="132"/>
                    <a:pt x="225" y="79"/>
                    <a:pt x="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3"/>
            <p:cNvSpPr/>
            <p:nvPr/>
          </p:nvSpPr>
          <p:spPr>
            <a:xfrm>
              <a:off x="-2142395" y="3858009"/>
              <a:ext cx="26453" cy="33903"/>
            </a:xfrm>
            <a:custGeom>
              <a:avLst/>
              <a:gdLst/>
              <a:ahLst/>
              <a:cxnLst/>
              <a:rect l="l" t="t" r="r" b="b"/>
              <a:pathLst>
                <a:path w="554" h="710" extrusionOk="0">
                  <a:moveTo>
                    <a:pt x="501" y="0"/>
                  </a:moveTo>
                  <a:cubicBezTo>
                    <a:pt x="445" y="78"/>
                    <a:pt x="389" y="157"/>
                    <a:pt x="333" y="232"/>
                  </a:cubicBezTo>
                  <a:cubicBezTo>
                    <a:pt x="273" y="314"/>
                    <a:pt x="214" y="392"/>
                    <a:pt x="135" y="460"/>
                  </a:cubicBezTo>
                  <a:cubicBezTo>
                    <a:pt x="71" y="512"/>
                    <a:pt x="45" y="609"/>
                    <a:pt x="0" y="684"/>
                  </a:cubicBezTo>
                  <a:cubicBezTo>
                    <a:pt x="16" y="691"/>
                    <a:pt x="30" y="703"/>
                    <a:pt x="45" y="710"/>
                  </a:cubicBezTo>
                  <a:cubicBezTo>
                    <a:pt x="236" y="497"/>
                    <a:pt x="449" y="299"/>
                    <a:pt x="554" y="26"/>
                  </a:cubicBezTo>
                  <a:cubicBezTo>
                    <a:pt x="539" y="15"/>
                    <a:pt x="520" y="7"/>
                    <a:pt x="5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3"/>
            <p:cNvSpPr/>
            <p:nvPr/>
          </p:nvSpPr>
          <p:spPr>
            <a:xfrm>
              <a:off x="-2367298" y="4052685"/>
              <a:ext cx="31419" cy="10600"/>
            </a:xfrm>
            <a:custGeom>
              <a:avLst/>
              <a:gdLst/>
              <a:ahLst/>
              <a:cxnLst/>
              <a:rect l="l" t="t" r="r" b="b"/>
              <a:pathLst>
                <a:path w="658" h="222" extrusionOk="0">
                  <a:moveTo>
                    <a:pt x="658" y="1"/>
                  </a:moveTo>
                  <a:lnTo>
                    <a:pt x="658" y="1"/>
                  </a:lnTo>
                  <a:cubicBezTo>
                    <a:pt x="461" y="38"/>
                    <a:pt x="292" y="64"/>
                    <a:pt x="124" y="106"/>
                  </a:cubicBezTo>
                  <a:cubicBezTo>
                    <a:pt x="79" y="117"/>
                    <a:pt x="45" y="173"/>
                    <a:pt x="0" y="214"/>
                  </a:cubicBezTo>
                  <a:cubicBezTo>
                    <a:pt x="23" y="218"/>
                    <a:pt x="45" y="221"/>
                    <a:pt x="71" y="221"/>
                  </a:cubicBezTo>
                  <a:cubicBezTo>
                    <a:pt x="266" y="221"/>
                    <a:pt x="554" y="125"/>
                    <a:pt x="6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3"/>
            <p:cNvSpPr/>
            <p:nvPr/>
          </p:nvSpPr>
          <p:spPr>
            <a:xfrm>
              <a:off x="-2673041" y="3867224"/>
              <a:ext cx="39442" cy="15949"/>
            </a:xfrm>
            <a:custGeom>
              <a:avLst/>
              <a:gdLst/>
              <a:ahLst/>
              <a:cxnLst/>
              <a:rect l="l" t="t" r="r" b="b"/>
              <a:pathLst>
                <a:path w="826" h="334" extrusionOk="0">
                  <a:moveTo>
                    <a:pt x="15" y="1"/>
                  </a:moveTo>
                  <a:cubicBezTo>
                    <a:pt x="11" y="20"/>
                    <a:pt x="4" y="42"/>
                    <a:pt x="0" y="61"/>
                  </a:cubicBezTo>
                  <a:cubicBezTo>
                    <a:pt x="116" y="117"/>
                    <a:pt x="239" y="166"/>
                    <a:pt x="348" y="229"/>
                  </a:cubicBezTo>
                  <a:cubicBezTo>
                    <a:pt x="471" y="301"/>
                    <a:pt x="550" y="334"/>
                    <a:pt x="684" y="334"/>
                  </a:cubicBezTo>
                  <a:cubicBezTo>
                    <a:pt x="725" y="334"/>
                    <a:pt x="770" y="330"/>
                    <a:pt x="826" y="327"/>
                  </a:cubicBezTo>
                  <a:cubicBezTo>
                    <a:pt x="542" y="211"/>
                    <a:pt x="280" y="106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3"/>
            <p:cNvSpPr/>
            <p:nvPr/>
          </p:nvSpPr>
          <p:spPr>
            <a:xfrm>
              <a:off x="-1464632" y="3095441"/>
              <a:ext cx="36767" cy="18957"/>
            </a:xfrm>
            <a:custGeom>
              <a:avLst/>
              <a:gdLst/>
              <a:ahLst/>
              <a:cxnLst/>
              <a:rect l="l" t="t" r="r" b="b"/>
              <a:pathLst>
                <a:path w="770" h="397" extrusionOk="0">
                  <a:moveTo>
                    <a:pt x="751" y="1"/>
                  </a:moveTo>
                  <a:cubicBezTo>
                    <a:pt x="501" y="124"/>
                    <a:pt x="258" y="239"/>
                    <a:pt x="0" y="363"/>
                  </a:cubicBezTo>
                  <a:cubicBezTo>
                    <a:pt x="30" y="389"/>
                    <a:pt x="60" y="396"/>
                    <a:pt x="83" y="396"/>
                  </a:cubicBezTo>
                  <a:cubicBezTo>
                    <a:pt x="120" y="396"/>
                    <a:pt x="154" y="378"/>
                    <a:pt x="187" y="355"/>
                  </a:cubicBezTo>
                  <a:cubicBezTo>
                    <a:pt x="221" y="337"/>
                    <a:pt x="251" y="318"/>
                    <a:pt x="288" y="318"/>
                  </a:cubicBezTo>
                  <a:lnTo>
                    <a:pt x="325" y="318"/>
                  </a:lnTo>
                  <a:cubicBezTo>
                    <a:pt x="411" y="318"/>
                    <a:pt x="504" y="300"/>
                    <a:pt x="546" y="198"/>
                  </a:cubicBezTo>
                  <a:cubicBezTo>
                    <a:pt x="583" y="101"/>
                    <a:pt x="770" y="172"/>
                    <a:pt x="7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3"/>
            <p:cNvSpPr/>
            <p:nvPr/>
          </p:nvSpPr>
          <p:spPr>
            <a:xfrm>
              <a:off x="-2185418" y="3910486"/>
              <a:ext cx="25403" cy="25928"/>
            </a:xfrm>
            <a:custGeom>
              <a:avLst/>
              <a:gdLst/>
              <a:ahLst/>
              <a:cxnLst/>
              <a:rect l="l" t="t" r="r" b="b"/>
              <a:pathLst>
                <a:path w="532" h="543" extrusionOk="0">
                  <a:moveTo>
                    <a:pt x="532" y="0"/>
                  </a:moveTo>
                  <a:lnTo>
                    <a:pt x="532" y="0"/>
                  </a:lnTo>
                  <a:cubicBezTo>
                    <a:pt x="311" y="175"/>
                    <a:pt x="132" y="314"/>
                    <a:pt x="1" y="542"/>
                  </a:cubicBezTo>
                  <a:lnTo>
                    <a:pt x="64" y="542"/>
                  </a:lnTo>
                  <a:cubicBezTo>
                    <a:pt x="75" y="542"/>
                    <a:pt x="87" y="542"/>
                    <a:pt x="94" y="538"/>
                  </a:cubicBezTo>
                  <a:cubicBezTo>
                    <a:pt x="232" y="418"/>
                    <a:pt x="370" y="303"/>
                    <a:pt x="501" y="180"/>
                  </a:cubicBezTo>
                  <a:cubicBezTo>
                    <a:pt x="524" y="153"/>
                    <a:pt x="517" y="93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3"/>
            <p:cNvSpPr/>
            <p:nvPr/>
          </p:nvSpPr>
          <p:spPr>
            <a:xfrm>
              <a:off x="-2113506" y="3823485"/>
              <a:ext cx="25928" cy="33664"/>
            </a:xfrm>
            <a:custGeom>
              <a:avLst/>
              <a:gdLst/>
              <a:ahLst/>
              <a:cxnLst/>
              <a:rect l="l" t="t" r="r" b="b"/>
              <a:pathLst>
                <a:path w="543" h="705" extrusionOk="0">
                  <a:moveTo>
                    <a:pt x="543" y="1"/>
                  </a:moveTo>
                  <a:cubicBezTo>
                    <a:pt x="330" y="16"/>
                    <a:pt x="274" y="177"/>
                    <a:pt x="215" y="282"/>
                  </a:cubicBezTo>
                  <a:cubicBezTo>
                    <a:pt x="151" y="397"/>
                    <a:pt x="1" y="484"/>
                    <a:pt x="27" y="704"/>
                  </a:cubicBezTo>
                  <a:cubicBezTo>
                    <a:pt x="210" y="454"/>
                    <a:pt x="367" y="240"/>
                    <a:pt x="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3"/>
            <p:cNvSpPr/>
            <p:nvPr/>
          </p:nvSpPr>
          <p:spPr>
            <a:xfrm>
              <a:off x="-2307849" y="3994001"/>
              <a:ext cx="40349" cy="20914"/>
            </a:xfrm>
            <a:custGeom>
              <a:avLst/>
              <a:gdLst/>
              <a:ahLst/>
              <a:cxnLst/>
              <a:rect l="l" t="t" r="r" b="b"/>
              <a:pathLst>
                <a:path w="845" h="438" extrusionOk="0">
                  <a:moveTo>
                    <a:pt x="808" y="1"/>
                  </a:moveTo>
                  <a:cubicBezTo>
                    <a:pt x="553" y="135"/>
                    <a:pt x="303" y="281"/>
                    <a:pt x="30" y="367"/>
                  </a:cubicBezTo>
                  <a:cubicBezTo>
                    <a:pt x="15" y="370"/>
                    <a:pt x="11" y="400"/>
                    <a:pt x="1" y="415"/>
                  </a:cubicBezTo>
                  <a:cubicBezTo>
                    <a:pt x="19" y="422"/>
                    <a:pt x="30" y="438"/>
                    <a:pt x="41" y="438"/>
                  </a:cubicBezTo>
                  <a:cubicBezTo>
                    <a:pt x="315" y="359"/>
                    <a:pt x="569" y="236"/>
                    <a:pt x="800" y="75"/>
                  </a:cubicBezTo>
                  <a:cubicBezTo>
                    <a:pt x="819" y="60"/>
                    <a:pt x="830" y="30"/>
                    <a:pt x="845" y="8"/>
                  </a:cubicBezTo>
                  <a:cubicBezTo>
                    <a:pt x="834" y="4"/>
                    <a:pt x="822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3"/>
            <p:cNvSpPr/>
            <p:nvPr/>
          </p:nvSpPr>
          <p:spPr>
            <a:xfrm>
              <a:off x="-1999384" y="3277512"/>
              <a:ext cx="15519" cy="26119"/>
            </a:xfrm>
            <a:custGeom>
              <a:avLst/>
              <a:gdLst/>
              <a:ahLst/>
              <a:cxnLst/>
              <a:rect l="l" t="t" r="r" b="b"/>
              <a:pathLst>
                <a:path w="325" h="547" extrusionOk="0">
                  <a:moveTo>
                    <a:pt x="194" y="1"/>
                  </a:moveTo>
                  <a:cubicBezTo>
                    <a:pt x="138" y="191"/>
                    <a:pt x="0" y="341"/>
                    <a:pt x="30" y="539"/>
                  </a:cubicBezTo>
                  <a:lnTo>
                    <a:pt x="37" y="546"/>
                  </a:lnTo>
                  <a:cubicBezTo>
                    <a:pt x="209" y="415"/>
                    <a:pt x="228" y="203"/>
                    <a:pt x="325" y="11"/>
                  </a:cubicBezTo>
                  <a:cubicBezTo>
                    <a:pt x="265" y="8"/>
                    <a:pt x="228" y="4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3"/>
            <p:cNvSpPr/>
            <p:nvPr/>
          </p:nvSpPr>
          <p:spPr>
            <a:xfrm>
              <a:off x="-2409079" y="4063047"/>
              <a:ext cx="39155" cy="9550"/>
            </a:xfrm>
            <a:custGeom>
              <a:avLst/>
              <a:gdLst/>
              <a:ahLst/>
              <a:cxnLst/>
              <a:rect l="l" t="t" r="r" b="b"/>
              <a:pathLst>
                <a:path w="820" h="200" extrusionOk="0">
                  <a:moveTo>
                    <a:pt x="696" y="1"/>
                  </a:moveTo>
                  <a:cubicBezTo>
                    <a:pt x="524" y="30"/>
                    <a:pt x="356" y="83"/>
                    <a:pt x="180" y="83"/>
                  </a:cubicBezTo>
                  <a:cubicBezTo>
                    <a:pt x="154" y="83"/>
                    <a:pt x="128" y="83"/>
                    <a:pt x="102" y="80"/>
                  </a:cubicBezTo>
                  <a:cubicBezTo>
                    <a:pt x="68" y="80"/>
                    <a:pt x="35" y="128"/>
                    <a:pt x="1" y="151"/>
                  </a:cubicBezTo>
                  <a:cubicBezTo>
                    <a:pt x="8" y="165"/>
                    <a:pt x="16" y="184"/>
                    <a:pt x="20" y="199"/>
                  </a:cubicBezTo>
                  <a:cubicBezTo>
                    <a:pt x="263" y="158"/>
                    <a:pt x="501" y="120"/>
                    <a:pt x="741" y="83"/>
                  </a:cubicBezTo>
                  <a:cubicBezTo>
                    <a:pt x="763" y="80"/>
                    <a:pt x="779" y="49"/>
                    <a:pt x="820" y="16"/>
                  </a:cubicBezTo>
                  <a:cubicBezTo>
                    <a:pt x="770" y="8"/>
                    <a:pt x="737" y="1"/>
                    <a:pt x="7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3"/>
            <p:cNvSpPr/>
            <p:nvPr/>
          </p:nvSpPr>
          <p:spPr>
            <a:xfrm>
              <a:off x="-2535425" y="4113949"/>
              <a:ext cx="30751" cy="6255"/>
            </a:xfrm>
            <a:custGeom>
              <a:avLst/>
              <a:gdLst/>
              <a:ahLst/>
              <a:cxnLst/>
              <a:rect l="l" t="t" r="r" b="b"/>
              <a:pathLst>
                <a:path w="644" h="131" extrusionOk="0">
                  <a:moveTo>
                    <a:pt x="273" y="1"/>
                  </a:moveTo>
                  <a:cubicBezTo>
                    <a:pt x="191" y="1"/>
                    <a:pt x="101" y="23"/>
                    <a:pt x="0" y="82"/>
                  </a:cubicBezTo>
                  <a:cubicBezTo>
                    <a:pt x="109" y="120"/>
                    <a:pt x="214" y="131"/>
                    <a:pt x="311" y="131"/>
                  </a:cubicBezTo>
                  <a:cubicBezTo>
                    <a:pt x="423" y="131"/>
                    <a:pt x="535" y="113"/>
                    <a:pt x="643" y="98"/>
                  </a:cubicBezTo>
                  <a:cubicBezTo>
                    <a:pt x="523" y="53"/>
                    <a:pt x="404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3"/>
            <p:cNvSpPr/>
            <p:nvPr/>
          </p:nvSpPr>
          <p:spPr>
            <a:xfrm>
              <a:off x="-1265275" y="2999082"/>
              <a:ext cx="22013" cy="22538"/>
            </a:xfrm>
            <a:custGeom>
              <a:avLst/>
              <a:gdLst/>
              <a:ahLst/>
              <a:cxnLst/>
              <a:rect l="l" t="t" r="r" b="b"/>
              <a:pathLst>
                <a:path w="461" h="472" extrusionOk="0">
                  <a:moveTo>
                    <a:pt x="461" y="0"/>
                  </a:moveTo>
                  <a:cubicBezTo>
                    <a:pt x="199" y="52"/>
                    <a:pt x="45" y="202"/>
                    <a:pt x="1" y="471"/>
                  </a:cubicBezTo>
                  <a:cubicBezTo>
                    <a:pt x="180" y="303"/>
                    <a:pt x="352" y="198"/>
                    <a:pt x="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3"/>
            <p:cNvSpPr/>
            <p:nvPr/>
          </p:nvSpPr>
          <p:spPr>
            <a:xfrm>
              <a:off x="-2038682" y="3260370"/>
              <a:ext cx="14468" cy="28984"/>
            </a:xfrm>
            <a:custGeom>
              <a:avLst/>
              <a:gdLst/>
              <a:ahLst/>
              <a:cxnLst/>
              <a:rect l="l" t="t" r="r" b="b"/>
              <a:pathLst>
                <a:path w="303" h="607" extrusionOk="0">
                  <a:moveTo>
                    <a:pt x="247" y="1"/>
                  </a:moveTo>
                  <a:cubicBezTo>
                    <a:pt x="34" y="344"/>
                    <a:pt x="0" y="472"/>
                    <a:pt x="113" y="606"/>
                  </a:cubicBezTo>
                  <a:cubicBezTo>
                    <a:pt x="180" y="431"/>
                    <a:pt x="244" y="281"/>
                    <a:pt x="292" y="131"/>
                  </a:cubicBezTo>
                  <a:cubicBezTo>
                    <a:pt x="303" y="101"/>
                    <a:pt x="266" y="56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3"/>
            <p:cNvSpPr/>
            <p:nvPr/>
          </p:nvSpPr>
          <p:spPr>
            <a:xfrm>
              <a:off x="-1461623" y="3007247"/>
              <a:ext cx="34523" cy="22204"/>
            </a:xfrm>
            <a:custGeom>
              <a:avLst/>
              <a:gdLst/>
              <a:ahLst/>
              <a:cxnLst/>
              <a:rect l="l" t="t" r="r" b="b"/>
              <a:pathLst>
                <a:path w="723" h="465" extrusionOk="0">
                  <a:moveTo>
                    <a:pt x="722" y="1"/>
                  </a:moveTo>
                  <a:lnTo>
                    <a:pt x="722" y="1"/>
                  </a:lnTo>
                  <a:cubicBezTo>
                    <a:pt x="457" y="80"/>
                    <a:pt x="307" y="333"/>
                    <a:pt x="49" y="385"/>
                  </a:cubicBezTo>
                  <a:cubicBezTo>
                    <a:pt x="34" y="390"/>
                    <a:pt x="27" y="420"/>
                    <a:pt x="1" y="464"/>
                  </a:cubicBezTo>
                  <a:cubicBezTo>
                    <a:pt x="277" y="404"/>
                    <a:pt x="643" y="169"/>
                    <a:pt x="7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3"/>
            <p:cNvSpPr/>
            <p:nvPr/>
          </p:nvSpPr>
          <p:spPr>
            <a:xfrm>
              <a:off x="-2626628" y="4036116"/>
              <a:ext cx="39824" cy="9502"/>
            </a:xfrm>
            <a:custGeom>
              <a:avLst/>
              <a:gdLst/>
              <a:ahLst/>
              <a:cxnLst/>
              <a:rect l="l" t="t" r="r" b="b"/>
              <a:pathLst>
                <a:path w="834" h="199" extrusionOk="0">
                  <a:moveTo>
                    <a:pt x="195" y="1"/>
                  </a:moveTo>
                  <a:cubicBezTo>
                    <a:pt x="131" y="1"/>
                    <a:pt x="60" y="19"/>
                    <a:pt x="0" y="45"/>
                  </a:cubicBezTo>
                  <a:cubicBezTo>
                    <a:pt x="243" y="64"/>
                    <a:pt x="459" y="199"/>
                    <a:pt x="703" y="199"/>
                  </a:cubicBezTo>
                  <a:cubicBezTo>
                    <a:pt x="747" y="199"/>
                    <a:pt x="789" y="195"/>
                    <a:pt x="834" y="187"/>
                  </a:cubicBezTo>
                  <a:cubicBezTo>
                    <a:pt x="647" y="165"/>
                    <a:pt x="471" y="116"/>
                    <a:pt x="302" y="27"/>
                  </a:cubicBezTo>
                  <a:cubicBezTo>
                    <a:pt x="269" y="8"/>
                    <a:pt x="232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3"/>
            <p:cNvSpPr/>
            <p:nvPr/>
          </p:nvSpPr>
          <p:spPr>
            <a:xfrm>
              <a:off x="-2627392" y="3958857"/>
              <a:ext cx="26167" cy="9264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02" y="0"/>
                  </a:moveTo>
                  <a:cubicBezTo>
                    <a:pt x="68" y="0"/>
                    <a:pt x="35" y="4"/>
                    <a:pt x="1" y="14"/>
                  </a:cubicBezTo>
                  <a:cubicBezTo>
                    <a:pt x="125" y="131"/>
                    <a:pt x="251" y="194"/>
                    <a:pt x="401" y="194"/>
                  </a:cubicBezTo>
                  <a:cubicBezTo>
                    <a:pt x="446" y="194"/>
                    <a:pt x="494" y="190"/>
                    <a:pt x="547" y="176"/>
                  </a:cubicBezTo>
                  <a:cubicBezTo>
                    <a:pt x="532" y="145"/>
                    <a:pt x="520" y="101"/>
                    <a:pt x="509" y="101"/>
                  </a:cubicBezTo>
                  <a:cubicBezTo>
                    <a:pt x="371" y="97"/>
                    <a:pt x="248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3"/>
            <p:cNvSpPr/>
            <p:nvPr/>
          </p:nvSpPr>
          <p:spPr>
            <a:xfrm>
              <a:off x="-2077980" y="3761410"/>
              <a:ext cx="19148" cy="34285"/>
            </a:xfrm>
            <a:custGeom>
              <a:avLst/>
              <a:gdLst/>
              <a:ahLst/>
              <a:cxnLst/>
              <a:rect l="l" t="t" r="r" b="b"/>
              <a:pathLst>
                <a:path w="401" h="718" extrusionOk="0">
                  <a:moveTo>
                    <a:pt x="375" y="0"/>
                  </a:moveTo>
                  <a:cubicBezTo>
                    <a:pt x="247" y="172"/>
                    <a:pt x="173" y="374"/>
                    <a:pt x="106" y="576"/>
                  </a:cubicBezTo>
                  <a:cubicBezTo>
                    <a:pt x="90" y="621"/>
                    <a:pt x="1" y="651"/>
                    <a:pt x="72" y="718"/>
                  </a:cubicBezTo>
                  <a:lnTo>
                    <a:pt x="72" y="714"/>
                  </a:lnTo>
                  <a:cubicBezTo>
                    <a:pt x="116" y="662"/>
                    <a:pt x="188" y="617"/>
                    <a:pt x="199" y="557"/>
                  </a:cubicBezTo>
                  <a:cubicBezTo>
                    <a:pt x="221" y="408"/>
                    <a:pt x="311" y="296"/>
                    <a:pt x="378" y="169"/>
                  </a:cubicBezTo>
                  <a:cubicBezTo>
                    <a:pt x="401" y="124"/>
                    <a:pt x="378" y="57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3"/>
            <p:cNvSpPr/>
            <p:nvPr/>
          </p:nvSpPr>
          <p:spPr>
            <a:xfrm>
              <a:off x="-1499489" y="3030453"/>
              <a:ext cx="33473" cy="13083"/>
            </a:xfrm>
            <a:custGeom>
              <a:avLst/>
              <a:gdLst/>
              <a:ahLst/>
              <a:cxnLst/>
              <a:rect l="l" t="t" r="r" b="b"/>
              <a:pathLst>
                <a:path w="701" h="274" extrusionOk="0">
                  <a:moveTo>
                    <a:pt x="701" y="1"/>
                  </a:moveTo>
                  <a:lnTo>
                    <a:pt x="701" y="1"/>
                  </a:lnTo>
                  <a:cubicBezTo>
                    <a:pt x="622" y="12"/>
                    <a:pt x="577" y="1"/>
                    <a:pt x="554" y="20"/>
                  </a:cubicBezTo>
                  <a:cubicBezTo>
                    <a:pt x="454" y="113"/>
                    <a:pt x="323" y="139"/>
                    <a:pt x="196" y="177"/>
                  </a:cubicBezTo>
                  <a:cubicBezTo>
                    <a:pt x="135" y="191"/>
                    <a:pt x="83" y="225"/>
                    <a:pt x="1" y="263"/>
                  </a:cubicBezTo>
                  <a:cubicBezTo>
                    <a:pt x="46" y="270"/>
                    <a:pt x="91" y="274"/>
                    <a:pt x="132" y="274"/>
                  </a:cubicBezTo>
                  <a:cubicBezTo>
                    <a:pt x="326" y="274"/>
                    <a:pt x="483" y="191"/>
                    <a:pt x="7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3"/>
            <p:cNvSpPr/>
            <p:nvPr/>
          </p:nvSpPr>
          <p:spPr>
            <a:xfrm>
              <a:off x="-2409986" y="3881884"/>
              <a:ext cx="34905" cy="12893"/>
            </a:xfrm>
            <a:custGeom>
              <a:avLst/>
              <a:gdLst/>
              <a:ahLst/>
              <a:cxnLst/>
              <a:rect l="l" t="t" r="r" b="b"/>
              <a:pathLst>
                <a:path w="731" h="27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506" y="109"/>
                    <a:pt x="233" y="87"/>
                    <a:pt x="1" y="270"/>
                  </a:cubicBezTo>
                  <a:cubicBezTo>
                    <a:pt x="408" y="210"/>
                    <a:pt x="670" y="117"/>
                    <a:pt x="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3"/>
            <p:cNvSpPr/>
            <p:nvPr/>
          </p:nvSpPr>
          <p:spPr>
            <a:xfrm>
              <a:off x="-1437892" y="3121656"/>
              <a:ext cx="21822" cy="10792"/>
            </a:xfrm>
            <a:custGeom>
              <a:avLst/>
              <a:gdLst/>
              <a:ahLst/>
              <a:cxnLst/>
              <a:rect l="l" t="t" r="r" b="b"/>
              <a:pathLst>
                <a:path w="457" h="226" extrusionOk="0">
                  <a:moveTo>
                    <a:pt x="457" y="1"/>
                  </a:moveTo>
                  <a:cubicBezTo>
                    <a:pt x="244" y="1"/>
                    <a:pt x="83" y="75"/>
                    <a:pt x="1" y="222"/>
                  </a:cubicBezTo>
                  <a:cubicBezTo>
                    <a:pt x="31" y="225"/>
                    <a:pt x="61" y="225"/>
                    <a:pt x="87" y="225"/>
                  </a:cubicBezTo>
                  <a:cubicBezTo>
                    <a:pt x="240" y="225"/>
                    <a:pt x="334" y="165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3"/>
            <p:cNvSpPr/>
            <p:nvPr/>
          </p:nvSpPr>
          <p:spPr>
            <a:xfrm>
              <a:off x="-1383600" y="3088661"/>
              <a:ext cx="19339" cy="16665"/>
            </a:xfrm>
            <a:custGeom>
              <a:avLst/>
              <a:gdLst/>
              <a:ahLst/>
              <a:cxnLst/>
              <a:rect l="l" t="t" r="r" b="b"/>
              <a:pathLst>
                <a:path w="405" h="349" extrusionOk="0">
                  <a:moveTo>
                    <a:pt x="374" y="0"/>
                  </a:moveTo>
                  <a:cubicBezTo>
                    <a:pt x="217" y="93"/>
                    <a:pt x="71" y="172"/>
                    <a:pt x="1" y="348"/>
                  </a:cubicBezTo>
                  <a:cubicBezTo>
                    <a:pt x="382" y="183"/>
                    <a:pt x="404" y="165"/>
                    <a:pt x="3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3"/>
            <p:cNvSpPr/>
            <p:nvPr/>
          </p:nvSpPr>
          <p:spPr>
            <a:xfrm>
              <a:off x="-2375702" y="4029861"/>
              <a:ext cx="26501" cy="8261"/>
            </a:xfrm>
            <a:custGeom>
              <a:avLst/>
              <a:gdLst/>
              <a:ahLst/>
              <a:cxnLst/>
              <a:rect l="l" t="t" r="r" b="b"/>
              <a:pathLst>
                <a:path w="555" h="173" extrusionOk="0">
                  <a:moveTo>
                    <a:pt x="449" y="1"/>
                  </a:moveTo>
                  <a:cubicBezTo>
                    <a:pt x="281" y="1"/>
                    <a:pt x="135" y="68"/>
                    <a:pt x="1" y="169"/>
                  </a:cubicBezTo>
                  <a:cubicBezTo>
                    <a:pt x="16" y="173"/>
                    <a:pt x="35" y="173"/>
                    <a:pt x="49" y="173"/>
                  </a:cubicBezTo>
                  <a:cubicBezTo>
                    <a:pt x="237" y="173"/>
                    <a:pt x="394" y="83"/>
                    <a:pt x="554" y="8"/>
                  </a:cubicBezTo>
                  <a:cubicBezTo>
                    <a:pt x="520" y="4"/>
                    <a:pt x="483" y="1"/>
                    <a:pt x="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3"/>
            <p:cNvSpPr/>
            <p:nvPr/>
          </p:nvSpPr>
          <p:spPr>
            <a:xfrm>
              <a:off x="-2823883" y="4010427"/>
              <a:ext cx="23063" cy="17524"/>
            </a:xfrm>
            <a:custGeom>
              <a:avLst/>
              <a:gdLst/>
              <a:ahLst/>
              <a:cxnLst/>
              <a:rect l="l" t="t" r="r" b="b"/>
              <a:pathLst>
                <a:path w="483" h="367" extrusionOk="0">
                  <a:moveTo>
                    <a:pt x="1" y="0"/>
                  </a:moveTo>
                  <a:lnTo>
                    <a:pt x="1" y="0"/>
                  </a:lnTo>
                  <a:cubicBezTo>
                    <a:pt x="19" y="180"/>
                    <a:pt x="142" y="183"/>
                    <a:pt x="217" y="240"/>
                  </a:cubicBezTo>
                  <a:cubicBezTo>
                    <a:pt x="284" y="292"/>
                    <a:pt x="337" y="366"/>
                    <a:pt x="438" y="366"/>
                  </a:cubicBezTo>
                  <a:cubicBezTo>
                    <a:pt x="453" y="366"/>
                    <a:pt x="468" y="366"/>
                    <a:pt x="482" y="363"/>
                  </a:cubicBezTo>
                  <a:cubicBezTo>
                    <a:pt x="333" y="251"/>
                    <a:pt x="184" y="13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3"/>
            <p:cNvSpPr/>
            <p:nvPr/>
          </p:nvSpPr>
          <p:spPr>
            <a:xfrm>
              <a:off x="-2090825" y="3614866"/>
              <a:ext cx="9693" cy="16999"/>
            </a:xfrm>
            <a:custGeom>
              <a:avLst/>
              <a:gdLst/>
              <a:ahLst/>
              <a:cxnLst/>
              <a:rect l="l" t="t" r="r" b="b"/>
              <a:pathLst>
                <a:path w="203" h="356" extrusionOk="0">
                  <a:moveTo>
                    <a:pt x="76" y="1"/>
                  </a:moveTo>
                  <a:cubicBezTo>
                    <a:pt x="54" y="105"/>
                    <a:pt x="31" y="217"/>
                    <a:pt x="1" y="355"/>
                  </a:cubicBezTo>
                  <a:cubicBezTo>
                    <a:pt x="169" y="322"/>
                    <a:pt x="166" y="203"/>
                    <a:pt x="192" y="108"/>
                  </a:cubicBezTo>
                  <a:cubicBezTo>
                    <a:pt x="202" y="64"/>
                    <a:pt x="188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3"/>
            <p:cNvSpPr/>
            <p:nvPr/>
          </p:nvSpPr>
          <p:spPr>
            <a:xfrm>
              <a:off x="-1968346" y="3547395"/>
              <a:ext cx="8070" cy="25355"/>
            </a:xfrm>
            <a:custGeom>
              <a:avLst/>
              <a:gdLst/>
              <a:ahLst/>
              <a:cxnLst/>
              <a:rect l="l" t="t" r="r" b="b"/>
              <a:pathLst>
                <a:path w="169" h="531" extrusionOk="0">
                  <a:moveTo>
                    <a:pt x="105" y="1"/>
                  </a:moveTo>
                  <a:cubicBezTo>
                    <a:pt x="71" y="135"/>
                    <a:pt x="34" y="265"/>
                    <a:pt x="8" y="400"/>
                  </a:cubicBezTo>
                  <a:cubicBezTo>
                    <a:pt x="1" y="441"/>
                    <a:pt x="27" y="490"/>
                    <a:pt x="37" y="531"/>
                  </a:cubicBezTo>
                  <a:lnTo>
                    <a:pt x="82" y="531"/>
                  </a:lnTo>
                  <a:cubicBezTo>
                    <a:pt x="108" y="360"/>
                    <a:pt x="139" y="187"/>
                    <a:pt x="168" y="19"/>
                  </a:cubicBezTo>
                  <a:cubicBezTo>
                    <a:pt x="146" y="12"/>
                    <a:pt x="127" y="8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3"/>
            <p:cNvSpPr/>
            <p:nvPr/>
          </p:nvSpPr>
          <p:spPr>
            <a:xfrm>
              <a:off x="-2308231" y="3966162"/>
              <a:ext cx="28602" cy="15901"/>
            </a:xfrm>
            <a:custGeom>
              <a:avLst/>
              <a:gdLst/>
              <a:ahLst/>
              <a:cxnLst/>
              <a:rect l="l" t="t" r="r" b="b"/>
              <a:pathLst>
                <a:path w="599" h="333" extrusionOk="0">
                  <a:moveTo>
                    <a:pt x="565" y="0"/>
                  </a:moveTo>
                  <a:cubicBezTo>
                    <a:pt x="371" y="68"/>
                    <a:pt x="184" y="153"/>
                    <a:pt x="1" y="332"/>
                  </a:cubicBezTo>
                  <a:cubicBezTo>
                    <a:pt x="135" y="277"/>
                    <a:pt x="233" y="236"/>
                    <a:pt x="326" y="191"/>
                  </a:cubicBezTo>
                  <a:cubicBezTo>
                    <a:pt x="420" y="149"/>
                    <a:pt x="509" y="105"/>
                    <a:pt x="599" y="60"/>
                  </a:cubicBezTo>
                  <a:cubicBezTo>
                    <a:pt x="587" y="41"/>
                    <a:pt x="577" y="23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3"/>
            <p:cNvSpPr/>
            <p:nvPr/>
          </p:nvSpPr>
          <p:spPr>
            <a:xfrm>
              <a:off x="-1356287" y="3034560"/>
              <a:ext cx="23780" cy="20771"/>
            </a:xfrm>
            <a:custGeom>
              <a:avLst/>
              <a:gdLst/>
              <a:ahLst/>
              <a:cxnLst/>
              <a:rect l="l" t="t" r="r" b="b"/>
              <a:pathLst>
                <a:path w="498" h="435" extrusionOk="0">
                  <a:moveTo>
                    <a:pt x="460" y="1"/>
                  </a:moveTo>
                  <a:cubicBezTo>
                    <a:pt x="321" y="110"/>
                    <a:pt x="180" y="210"/>
                    <a:pt x="41" y="322"/>
                  </a:cubicBezTo>
                  <a:cubicBezTo>
                    <a:pt x="19" y="345"/>
                    <a:pt x="15" y="389"/>
                    <a:pt x="4" y="427"/>
                  </a:cubicBezTo>
                  <a:cubicBezTo>
                    <a:pt x="64" y="397"/>
                    <a:pt x="131" y="382"/>
                    <a:pt x="183" y="341"/>
                  </a:cubicBezTo>
                  <a:cubicBezTo>
                    <a:pt x="276" y="270"/>
                    <a:pt x="355" y="184"/>
                    <a:pt x="441" y="101"/>
                  </a:cubicBezTo>
                  <a:cubicBezTo>
                    <a:pt x="464" y="83"/>
                    <a:pt x="478" y="60"/>
                    <a:pt x="497" y="38"/>
                  </a:cubicBezTo>
                  <a:cubicBezTo>
                    <a:pt x="486" y="27"/>
                    <a:pt x="471" y="12"/>
                    <a:pt x="460" y="1"/>
                  </a:cubicBezTo>
                  <a:close/>
                  <a:moveTo>
                    <a:pt x="0" y="427"/>
                  </a:moveTo>
                  <a:lnTo>
                    <a:pt x="0" y="434"/>
                  </a:lnTo>
                  <a:cubicBezTo>
                    <a:pt x="0" y="431"/>
                    <a:pt x="4" y="427"/>
                    <a:pt x="4" y="4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3"/>
            <p:cNvSpPr/>
            <p:nvPr/>
          </p:nvSpPr>
          <p:spPr>
            <a:xfrm>
              <a:off x="-1963715" y="3311987"/>
              <a:ext cx="12701" cy="28554"/>
            </a:xfrm>
            <a:custGeom>
              <a:avLst/>
              <a:gdLst/>
              <a:ahLst/>
              <a:cxnLst/>
              <a:rect l="l" t="t" r="r" b="b"/>
              <a:pathLst>
                <a:path w="266" h="598" extrusionOk="0">
                  <a:moveTo>
                    <a:pt x="218" y="0"/>
                  </a:moveTo>
                  <a:cubicBezTo>
                    <a:pt x="83" y="171"/>
                    <a:pt x="45" y="385"/>
                    <a:pt x="0" y="598"/>
                  </a:cubicBezTo>
                  <a:cubicBezTo>
                    <a:pt x="90" y="407"/>
                    <a:pt x="176" y="221"/>
                    <a:pt x="266" y="30"/>
                  </a:cubicBezTo>
                  <a:cubicBezTo>
                    <a:pt x="251" y="19"/>
                    <a:pt x="232" y="7"/>
                    <a:pt x="2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3"/>
            <p:cNvSpPr/>
            <p:nvPr/>
          </p:nvSpPr>
          <p:spPr>
            <a:xfrm>
              <a:off x="-2054917" y="3459201"/>
              <a:ext cx="10601" cy="19482"/>
            </a:xfrm>
            <a:custGeom>
              <a:avLst/>
              <a:gdLst/>
              <a:ahLst/>
              <a:cxnLst/>
              <a:rect l="l" t="t" r="r" b="b"/>
              <a:pathLst>
                <a:path w="222" h="408" extrusionOk="0">
                  <a:moveTo>
                    <a:pt x="109" y="1"/>
                  </a:moveTo>
                  <a:cubicBezTo>
                    <a:pt x="64" y="143"/>
                    <a:pt x="34" y="251"/>
                    <a:pt x="0" y="363"/>
                  </a:cubicBezTo>
                  <a:cubicBezTo>
                    <a:pt x="8" y="378"/>
                    <a:pt x="15" y="394"/>
                    <a:pt x="23" y="408"/>
                  </a:cubicBezTo>
                  <a:cubicBezTo>
                    <a:pt x="68" y="385"/>
                    <a:pt x="142" y="371"/>
                    <a:pt x="149" y="337"/>
                  </a:cubicBezTo>
                  <a:cubicBezTo>
                    <a:pt x="176" y="240"/>
                    <a:pt x="221" y="128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3"/>
            <p:cNvSpPr/>
            <p:nvPr/>
          </p:nvSpPr>
          <p:spPr>
            <a:xfrm>
              <a:off x="-2113315" y="3675365"/>
              <a:ext cx="11126" cy="18097"/>
            </a:xfrm>
            <a:custGeom>
              <a:avLst/>
              <a:gdLst/>
              <a:ahLst/>
              <a:cxnLst/>
              <a:rect l="l" t="t" r="r" b="b"/>
              <a:pathLst>
                <a:path w="233" h="379" extrusionOk="0">
                  <a:moveTo>
                    <a:pt x="228" y="1"/>
                  </a:moveTo>
                  <a:cubicBezTo>
                    <a:pt x="64" y="1"/>
                    <a:pt x="80" y="161"/>
                    <a:pt x="16" y="251"/>
                  </a:cubicBezTo>
                  <a:cubicBezTo>
                    <a:pt x="1" y="277"/>
                    <a:pt x="31" y="337"/>
                    <a:pt x="42" y="378"/>
                  </a:cubicBezTo>
                  <a:cubicBezTo>
                    <a:pt x="80" y="352"/>
                    <a:pt x="135" y="337"/>
                    <a:pt x="150" y="299"/>
                  </a:cubicBezTo>
                  <a:cubicBezTo>
                    <a:pt x="188" y="206"/>
                    <a:pt x="206" y="102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3"/>
            <p:cNvSpPr/>
            <p:nvPr/>
          </p:nvSpPr>
          <p:spPr>
            <a:xfrm>
              <a:off x="-2563646" y="4071976"/>
              <a:ext cx="19864" cy="6685"/>
            </a:xfrm>
            <a:custGeom>
              <a:avLst/>
              <a:gdLst/>
              <a:ahLst/>
              <a:cxnLst/>
              <a:rect l="l" t="t" r="r" b="b"/>
              <a:pathLst>
                <a:path w="416" h="140" extrusionOk="0">
                  <a:moveTo>
                    <a:pt x="206" y="0"/>
                  </a:moveTo>
                  <a:cubicBezTo>
                    <a:pt x="143" y="0"/>
                    <a:pt x="75" y="35"/>
                    <a:pt x="1" y="95"/>
                  </a:cubicBezTo>
                  <a:cubicBezTo>
                    <a:pt x="143" y="109"/>
                    <a:pt x="255" y="124"/>
                    <a:pt x="415" y="140"/>
                  </a:cubicBezTo>
                  <a:cubicBezTo>
                    <a:pt x="348" y="45"/>
                    <a:pt x="281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3"/>
            <p:cNvSpPr/>
            <p:nvPr/>
          </p:nvSpPr>
          <p:spPr>
            <a:xfrm>
              <a:off x="-2762333" y="4008421"/>
              <a:ext cx="16522" cy="10266"/>
            </a:xfrm>
            <a:custGeom>
              <a:avLst/>
              <a:gdLst/>
              <a:ahLst/>
              <a:cxnLst/>
              <a:rect l="l" t="t" r="r" b="b"/>
              <a:pathLst>
                <a:path w="346" h="215" extrusionOk="0">
                  <a:moveTo>
                    <a:pt x="94" y="1"/>
                  </a:moveTo>
                  <a:cubicBezTo>
                    <a:pt x="64" y="1"/>
                    <a:pt x="35" y="5"/>
                    <a:pt x="1" y="16"/>
                  </a:cubicBezTo>
                  <a:cubicBezTo>
                    <a:pt x="91" y="87"/>
                    <a:pt x="166" y="154"/>
                    <a:pt x="248" y="210"/>
                  </a:cubicBezTo>
                  <a:cubicBezTo>
                    <a:pt x="251" y="214"/>
                    <a:pt x="256" y="214"/>
                    <a:pt x="263" y="214"/>
                  </a:cubicBezTo>
                  <a:cubicBezTo>
                    <a:pt x="285" y="214"/>
                    <a:pt x="326" y="199"/>
                    <a:pt x="334" y="180"/>
                  </a:cubicBezTo>
                  <a:cubicBezTo>
                    <a:pt x="345" y="158"/>
                    <a:pt x="334" y="106"/>
                    <a:pt x="311" y="91"/>
                  </a:cubicBezTo>
                  <a:cubicBezTo>
                    <a:pt x="248" y="46"/>
                    <a:pt x="180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3"/>
            <p:cNvSpPr/>
            <p:nvPr/>
          </p:nvSpPr>
          <p:spPr>
            <a:xfrm>
              <a:off x="-2157723" y="3844066"/>
              <a:ext cx="16617" cy="19482"/>
            </a:xfrm>
            <a:custGeom>
              <a:avLst/>
              <a:gdLst/>
              <a:ahLst/>
              <a:cxnLst/>
              <a:rect l="l" t="t" r="r" b="b"/>
              <a:pathLst>
                <a:path w="348" h="408" extrusionOk="0">
                  <a:moveTo>
                    <a:pt x="325" y="1"/>
                  </a:moveTo>
                  <a:cubicBezTo>
                    <a:pt x="269" y="1"/>
                    <a:pt x="216" y="11"/>
                    <a:pt x="194" y="45"/>
                  </a:cubicBezTo>
                  <a:cubicBezTo>
                    <a:pt x="120" y="150"/>
                    <a:pt x="64" y="262"/>
                    <a:pt x="0" y="374"/>
                  </a:cubicBezTo>
                  <a:cubicBezTo>
                    <a:pt x="0" y="382"/>
                    <a:pt x="19" y="396"/>
                    <a:pt x="26" y="408"/>
                  </a:cubicBezTo>
                  <a:cubicBezTo>
                    <a:pt x="135" y="270"/>
                    <a:pt x="243" y="135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3"/>
            <p:cNvSpPr/>
            <p:nvPr/>
          </p:nvSpPr>
          <p:spPr>
            <a:xfrm>
              <a:off x="-1409289" y="3108668"/>
              <a:ext cx="19339" cy="12319"/>
            </a:xfrm>
            <a:custGeom>
              <a:avLst/>
              <a:gdLst/>
              <a:ahLst/>
              <a:cxnLst/>
              <a:rect l="l" t="t" r="r" b="b"/>
              <a:pathLst>
                <a:path w="405" h="258" extrusionOk="0">
                  <a:moveTo>
                    <a:pt x="404" y="0"/>
                  </a:moveTo>
                  <a:cubicBezTo>
                    <a:pt x="180" y="38"/>
                    <a:pt x="15" y="142"/>
                    <a:pt x="0" y="258"/>
                  </a:cubicBezTo>
                  <a:cubicBezTo>
                    <a:pt x="138" y="176"/>
                    <a:pt x="303" y="154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3"/>
            <p:cNvSpPr/>
            <p:nvPr/>
          </p:nvSpPr>
          <p:spPr>
            <a:xfrm>
              <a:off x="-2330005" y="4045427"/>
              <a:ext cx="19148" cy="7306"/>
            </a:xfrm>
            <a:custGeom>
              <a:avLst/>
              <a:gdLst/>
              <a:ahLst/>
              <a:cxnLst/>
              <a:rect l="l" t="t" r="r" b="b"/>
              <a:pathLst>
                <a:path w="401" h="153" extrusionOk="0">
                  <a:moveTo>
                    <a:pt x="330" y="0"/>
                  </a:moveTo>
                  <a:cubicBezTo>
                    <a:pt x="218" y="0"/>
                    <a:pt x="120" y="52"/>
                    <a:pt x="1" y="146"/>
                  </a:cubicBezTo>
                  <a:cubicBezTo>
                    <a:pt x="30" y="153"/>
                    <a:pt x="56" y="153"/>
                    <a:pt x="83" y="153"/>
                  </a:cubicBezTo>
                  <a:cubicBezTo>
                    <a:pt x="225" y="153"/>
                    <a:pt x="315" y="78"/>
                    <a:pt x="401" y="7"/>
                  </a:cubicBezTo>
                  <a:cubicBezTo>
                    <a:pt x="379" y="0"/>
                    <a:pt x="352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3"/>
            <p:cNvSpPr/>
            <p:nvPr/>
          </p:nvSpPr>
          <p:spPr>
            <a:xfrm>
              <a:off x="-1327923" y="3013836"/>
              <a:ext cx="24161" cy="17429"/>
            </a:xfrm>
            <a:custGeom>
              <a:avLst/>
              <a:gdLst/>
              <a:ahLst/>
              <a:cxnLst/>
              <a:rect l="l" t="t" r="r" b="b"/>
              <a:pathLst>
                <a:path w="506" h="365" extrusionOk="0">
                  <a:moveTo>
                    <a:pt x="479" y="1"/>
                  </a:moveTo>
                  <a:cubicBezTo>
                    <a:pt x="318" y="121"/>
                    <a:pt x="161" y="240"/>
                    <a:pt x="1" y="364"/>
                  </a:cubicBezTo>
                  <a:cubicBezTo>
                    <a:pt x="172" y="252"/>
                    <a:pt x="389" y="211"/>
                    <a:pt x="505" y="38"/>
                  </a:cubicBezTo>
                  <a:cubicBezTo>
                    <a:pt x="498" y="28"/>
                    <a:pt x="486" y="12"/>
                    <a:pt x="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5" name="Google Shape;2485;p3"/>
            <p:cNvSpPr/>
            <p:nvPr/>
          </p:nvSpPr>
          <p:spPr>
            <a:xfrm>
              <a:off x="-1947671" y="3631817"/>
              <a:ext cx="7926" cy="19148"/>
            </a:xfrm>
            <a:custGeom>
              <a:avLst/>
              <a:gdLst/>
              <a:ahLst/>
              <a:cxnLst/>
              <a:rect l="l" t="t" r="r" b="b"/>
              <a:pathLst>
                <a:path w="166" h="401" extrusionOk="0">
                  <a:moveTo>
                    <a:pt x="135" y="0"/>
                  </a:moveTo>
                  <a:lnTo>
                    <a:pt x="135" y="0"/>
                  </a:lnTo>
                  <a:cubicBezTo>
                    <a:pt x="8" y="139"/>
                    <a:pt x="1" y="236"/>
                    <a:pt x="91" y="400"/>
                  </a:cubicBezTo>
                  <a:cubicBezTo>
                    <a:pt x="165" y="243"/>
                    <a:pt x="165" y="236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6" name="Google Shape;2486;p3"/>
            <p:cNvSpPr/>
            <p:nvPr/>
          </p:nvSpPr>
          <p:spPr>
            <a:xfrm>
              <a:off x="-2094024" y="3735673"/>
              <a:ext cx="13943" cy="25785"/>
            </a:xfrm>
            <a:custGeom>
              <a:avLst/>
              <a:gdLst/>
              <a:ahLst/>
              <a:cxnLst/>
              <a:rect l="l" t="t" r="r" b="b"/>
              <a:pathLst>
                <a:path w="292" h="540" extrusionOk="0">
                  <a:moveTo>
                    <a:pt x="278" y="1"/>
                  </a:moveTo>
                  <a:lnTo>
                    <a:pt x="278" y="1"/>
                  </a:lnTo>
                  <a:cubicBezTo>
                    <a:pt x="173" y="195"/>
                    <a:pt x="86" y="352"/>
                    <a:pt x="0" y="509"/>
                  </a:cubicBezTo>
                  <a:cubicBezTo>
                    <a:pt x="16" y="517"/>
                    <a:pt x="31" y="528"/>
                    <a:pt x="45" y="539"/>
                  </a:cubicBezTo>
                  <a:cubicBezTo>
                    <a:pt x="121" y="375"/>
                    <a:pt x="292" y="263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7" name="Google Shape;2487;p3"/>
            <p:cNvSpPr/>
            <p:nvPr/>
          </p:nvSpPr>
          <p:spPr>
            <a:xfrm>
              <a:off x="-1963906" y="3410687"/>
              <a:ext cx="10219" cy="23254"/>
            </a:xfrm>
            <a:custGeom>
              <a:avLst/>
              <a:gdLst/>
              <a:ahLst/>
              <a:cxnLst/>
              <a:rect l="l" t="t" r="r" b="b"/>
              <a:pathLst>
                <a:path w="214" h="487" extrusionOk="0">
                  <a:moveTo>
                    <a:pt x="143" y="0"/>
                  </a:moveTo>
                  <a:cubicBezTo>
                    <a:pt x="94" y="157"/>
                    <a:pt x="46" y="314"/>
                    <a:pt x="1" y="471"/>
                  </a:cubicBezTo>
                  <a:cubicBezTo>
                    <a:pt x="15" y="475"/>
                    <a:pt x="30" y="482"/>
                    <a:pt x="46" y="486"/>
                  </a:cubicBezTo>
                  <a:cubicBezTo>
                    <a:pt x="98" y="370"/>
                    <a:pt x="154" y="258"/>
                    <a:pt x="199" y="142"/>
                  </a:cubicBezTo>
                  <a:cubicBezTo>
                    <a:pt x="213" y="101"/>
                    <a:pt x="199" y="52"/>
                    <a:pt x="199" y="4"/>
                  </a:cubicBezTo>
                  <a:cubicBezTo>
                    <a:pt x="180" y="4"/>
                    <a:pt x="161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8" name="Google Shape;2488;p3"/>
            <p:cNvSpPr/>
            <p:nvPr/>
          </p:nvSpPr>
          <p:spPr>
            <a:xfrm>
              <a:off x="-2422449" y="3964205"/>
              <a:ext cx="22872" cy="5396"/>
            </a:xfrm>
            <a:custGeom>
              <a:avLst/>
              <a:gdLst/>
              <a:ahLst/>
              <a:cxnLst/>
              <a:rect l="l" t="t" r="r" b="b"/>
              <a:pathLst>
                <a:path w="479" h="113" extrusionOk="0">
                  <a:moveTo>
                    <a:pt x="479" y="52"/>
                  </a:moveTo>
                  <a:cubicBezTo>
                    <a:pt x="479" y="52"/>
                    <a:pt x="479" y="56"/>
                    <a:pt x="475" y="56"/>
                  </a:cubicBezTo>
                  <a:cubicBezTo>
                    <a:pt x="479" y="56"/>
                    <a:pt x="479" y="59"/>
                    <a:pt x="479" y="59"/>
                  </a:cubicBezTo>
                  <a:lnTo>
                    <a:pt x="479" y="52"/>
                  </a:lnTo>
                  <a:close/>
                  <a:moveTo>
                    <a:pt x="434" y="0"/>
                  </a:moveTo>
                  <a:cubicBezTo>
                    <a:pt x="318" y="0"/>
                    <a:pt x="206" y="7"/>
                    <a:pt x="94" y="23"/>
                  </a:cubicBezTo>
                  <a:cubicBezTo>
                    <a:pt x="75" y="23"/>
                    <a:pt x="56" y="56"/>
                    <a:pt x="1" y="109"/>
                  </a:cubicBezTo>
                  <a:cubicBezTo>
                    <a:pt x="38" y="112"/>
                    <a:pt x="72" y="112"/>
                    <a:pt x="105" y="112"/>
                  </a:cubicBezTo>
                  <a:cubicBezTo>
                    <a:pt x="247" y="112"/>
                    <a:pt x="363" y="90"/>
                    <a:pt x="475" y="56"/>
                  </a:cubicBezTo>
                  <a:cubicBezTo>
                    <a:pt x="460" y="33"/>
                    <a:pt x="445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9" name="Google Shape;2489;p3"/>
            <p:cNvSpPr/>
            <p:nvPr/>
          </p:nvSpPr>
          <p:spPr>
            <a:xfrm>
              <a:off x="-2028129" y="3733190"/>
              <a:ext cx="13036" cy="15949"/>
            </a:xfrm>
            <a:custGeom>
              <a:avLst/>
              <a:gdLst/>
              <a:ahLst/>
              <a:cxnLst/>
              <a:rect l="l" t="t" r="r" b="b"/>
              <a:pathLst>
                <a:path w="273" h="334" extrusionOk="0">
                  <a:moveTo>
                    <a:pt x="168" y="1"/>
                  </a:moveTo>
                  <a:lnTo>
                    <a:pt x="168" y="1"/>
                  </a:lnTo>
                  <a:cubicBezTo>
                    <a:pt x="112" y="106"/>
                    <a:pt x="64" y="210"/>
                    <a:pt x="0" y="334"/>
                  </a:cubicBezTo>
                  <a:cubicBezTo>
                    <a:pt x="224" y="232"/>
                    <a:pt x="273" y="120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0" name="Google Shape;2490;p3"/>
            <p:cNvSpPr/>
            <p:nvPr/>
          </p:nvSpPr>
          <p:spPr>
            <a:xfrm>
              <a:off x="-2196305" y="3887232"/>
              <a:ext cx="14659" cy="14707"/>
            </a:xfrm>
            <a:custGeom>
              <a:avLst/>
              <a:gdLst/>
              <a:ahLst/>
              <a:cxnLst/>
              <a:rect l="l" t="t" r="r" b="b"/>
              <a:pathLst>
                <a:path w="307" h="308" extrusionOk="0">
                  <a:moveTo>
                    <a:pt x="307" y="1"/>
                  </a:moveTo>
                  <a:lnTo>
                    <a:pt x="307" y="1"/>
                  </a:lnTo>
                  <a:cubicBezTo>
                    <a:pt x="203" y="101"/>
                    <a:pt x="101" y="206"/>
                    <a:pt x="1" y="308"/>
                  </a:cubicBezTo>
                  <a:cubicBezTo>
                    <a:pt x="169" y="277"/>
                    <a:pt x="277" y="169"/>
                    <a:pt x="3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1" name="Google Shape;2491;p3"/>
            <p:cNvSpPr/>
            <p:nvPr/>
          </p:nvSpPr>
          <p:spPr>
            <a:xfrm>
              <a:off x="-1986205" y="3258937"/>
              <a:ext cx="10935" cy="14325"/>
            </a:xfrm>
            <a:custGeom>
              <a:avLst/>
              <a:gdLst/>
              <a:ahLst/>
              <a:cxnLst/>
              <a:rect l="l" t="t" r="r" b="b"/>
              <a:pathLst>
                <a:path w="229" h="300" extrusionOk="0">
                  <a:moveTo>
                    <a:pt x="183" y="0"/>
                  </a:moveTo>
                  <a:cubicBezTo>
                    <a:pt x="4" y="150"/>
                    <a:pt x="0" y="173"/>
                    <a:pt x="109" y="300"/>
                  </a:cubicBezTo>
                  <a:cubicBezTo>
                    <a:pt x="228" y="135"/>
                    <a:pt x="228" y="135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3"/>
            <p:cNvSpPr/>
            <p:nvPr/>
          </p:nvSpPr>
          <p:spPr>
            <a:xfrm>
              <a:off x="-1975652" y="3584497"/>
              <a:ext cx="8022" cy="20580"/>
            </a:xfrm>
            <a:custGeom>
              <a:avLst/>
              <a:gdLst/>
              <a:ahLst/>
              <a:cxnLst/>
              <a:rect l="l" t="t" r="r" b="b"/>
              <a:pathLst>
                <a:path w="168" h="431" extrusionOk="0">
                  <a:moveTo>
                    <a:pt x="149" y="1"/>
                  </a:moveTo>
                  <a:lnTo>
                    <a:pt x="149" y="1"/>
                  </a:lnTo>
                  <a:cubicBezTo>
                    <a:pt x="0" y="139"/>
                    <a:pt x="52" y="292"/>
                    <a:pt x="41" y="430"/>
                  </a:cubicBezTo>
                  <a:cubicBezTo>
                    <a:pt x="97" y="304"/>
                    <a:pt x="168" y="180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3"/>
            <p:cNvSpPr/>
            <p:nvPr/>
          </p:nvSpPr>
          <p:spPr>
            <a:xfrm>
              <a:off x="-2221803" y="3954177"/>
              <a:ext cx="16426" cy="12893"/>
            </a:xfrm>
            <a:custGeom>
              <a:avLst/>
              <a:gdLst/>
              <a:ahLst/>
              <a:cxnLst/>
              <a:rect l="l" t="t" r="r" b="b"/>
              <a:pathLst>
                <a:path w="344" h="270" extrusionOk="0">
                  <a:moveTo>
                    <a:pt x="318" y="0"/>
                  </a:moveTo>
                  <a:cubicBezTo>
                    <a:pt x="213" y="72"/>
                    <a:pt x="109" y="147"/>
                    <a:pt x="0" y="217"/>
                  </a:cubicBezTo>
                  <a:cubicBezTo>
                    <a:pt x="11" y="236"/>
                    <a:pt x="23" y="251"/>
                    <a:pt x="33" y="269"/>
                  </a:cubicBezTo>
                  <a:cubicBezTo>
                    <a:pt x="183" y="255"/>
                    <a:pt x="262" y="143"/>
                    <a:pt x="344" y="38"/>
                  </a:cubicBezTo>
                  <a:cubicBezTo>
                    <a:pt x="337" y="27"/>
                    <a:pt x="329" y="16"/>
                    <a:pt x="3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3"/>
            <p:cNvSpPr/>
            <p:nvPr/>
          </p:nvSpPr>
          <p:spPr>
            <a:xfrm>
              <a:off x="-1398259" y="3069035"/>
              <a:ext cx="18766" cy="11985"/>
            </a:xfrm>
            <a:custGeom>
              <a:avLst/>
              <a:gdLst/>
              <a:ahLst/>
              <a:cxnLst/>
              <a:rect l="l" t="t" r="r" b="b"/>
              <a:pathLst>
                <a:path w="393" h="251" extrusionOk="0">
                  <a:moveTo>
                    <a:pt x="393" y="0"/>
                  </a:moveTo>
                  <a:cubicBezTo>
                    <a:pt x="247" y="49"/>
                    <a:pt x="68" y="49"/>
                    <a:pt x="1" y="251"/>
                  </a:cubicBezTo>
                  <a:cubicBezTo>
                    <a:pt x="165" y="195"/>
                    <a:pt x="296" y="128"/>
                    <a:pt x="3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3"/>
            <p:cNvSpPr/>
            <p:nvPr/>
          </p:nvSpPr>
          <p:spPr>
            <a:xfrm>
              <a:off x="-2107585" y="3768525"/>
              <a:ext cx="12892" cy="21488"/>
            </a:xfrm>
            <a:custGeom>
              <a:avLst/>
              <a:gdLst/>
              <a:ahLst/>
              <a:cxnLst/>
              <a:rect l="l" t="t" r="r" b="b"/>
              <a:pathLst>
                <a:path w="270" h="450" extrusionOk="0">
                  <a:moveTo>
                    <a:pt x="270" y="1"/>
                  </a:moveTo>
                  <a:cubicBezTo>
                    <a:pt x="135" y="120"/>
                    <a:pt x="1" y="240"/>
                    <a:pt x="30" y="449"/>
                  </a:cubicBezTo>
                  <a:cubicBezTo>
                    <a:pt x="108" y="300"/>
                    <a:pt x="187" y="15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3"/>
            <p:cNvSpPr/>
            <p:nvPr/>
          </p:nvSpPr>
          <p:spPr>
            <a:xfrm>
              <a:off x="-2303551" y="4034875"/>
              <a:ext cx="18049" cy="7354"/>
            </a:xfrm>
            <a:custGeom>
              <a:avLst/>
              <a:gdLst/>
              <a:ahLst/>
              <a:cxnLst/>
              <a:rect l="l" t="t" r="r" b="b"/>
              <a:pathLst>
                <a:path w="378" h="154" extrusionOk="0">
                  <a:moveTo>
                    <a:pt x="287" y="1"/>
                  </a:moveTo>
                  <a:cubicBezTo>
                    <a:pt x="168" y="1"/>
                    <a:pt x="78" y="64"/>
                    <a:pt x="0" y="149"/>
                  </a:cubicBezTo>
                  <a:cubicBezTo>
                    <a:pt x="15" y="154"/>
                    <a:pt x="30" y="154"/>
                    <a:pt x="45" y="154"/>
                  </a:cubicBezTo>
                  <a:cubicBezTo>
                    <a:pt x="168" y="154"/>
                    <a:pt x="280" y="113"/>
                    <a:pt x="377" y="11"/>
                  </a:cubicBezTo>
                  <a:cubicBezTo>
                    <a:pt x="348" y="4"/>
                    <a:pt x="318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3"/>
            <p:cNvSpPr/>
            <p:nvPr/>
          </p:nvSpPr>
          <p:spPr>
            <a:xfrm>
              <a:off x="-2517567" y="3901366"/>
              <a:ext cx="20007" cy="4632"/>
            </a:xfrm>
            <a:custGeom>
              <a:avLst/>
              <a:gdLst/>
              <a:ahLst/>
              <a:cxnLst/>
              <a:rect l="l" t="t" r="r" b="b"/>
              <a:pathLst>
                <a:path w="419" h="97" extrusionOk="0">
                  <a:moveTo>
                    <a:pt x="224" y="0"/>
                  </a:moveTo>
                  <a:cubicBezTo>
                    <a:pt x="146" y="0"/>
                    <a:pt x="75" y="19"/>
                    <a:pt x="0" y="45"/>
                  </a:cubicBezTo>
                  <a:cubicBezTo>
                    <a:pt x="82" y="60"/>
                    <a:pt x="164" y="97"/>
                    <a:pt x="254" y="97"/>
                  </a:cubicBezTo>
                  <a:cubicBezTo>
                    <a:pt x="306" y="97"/>
                    <a:pt x="359" y="83"/>
                    <a:pt x="418" y="45"/>
                  </a:cubicBezTo>
                  <a:cubicBezTo>
                    <a:pt x="347" y="12"/>
                    <a:pt x="284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3"/>
            <p:cNvSpPr/>
            <p:nvPr/>
          </p:nvSpPr>
          <p:spPr>
            <a:xfrm>
              <a:off x="-1930003" y="3390488"/>
              <a:ext cx="11126" cy="18575"/>
            </a:xfrm>
            <a:custGeom>
              <a:avLst/>
              <a:gdLst/>
              <a:ahLst/>
              <a:cxnLst/>
              <a:rect l="l" t="t" r="r" b="b"/>
              <a:pathLst>
                <a:path w="233" h="389" extrusionOk="0">
                  <a:moveTo>
                    <a:pt x="233" y="1"/>
                  </a:moveTo>
                  <a:lnTo>
                    <a:pt x="233" y="1"/>
                  </a:lnTo>
                  <a:cubicBezTo>
                    <a:pt x="16" y="83"/>
                    <a:pt x="0" y="206"/>
                    <a:pt x="87" y="389"/>
                  </a:cubicBezTo>
                  <a:cubicBezTo>
                    <a:pt x="135" y="254"/>
                    <a:pt x="176" y="147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3"/>
            <p:cNvSpPr/>
            <p:nvPr/>
          </p:nvSpPr>
          <p:spPr>
            <a:xfrm>
              <a:off x="-2650216" y="4026327"/>
              <a:ext cx="18766" cy="9264"/>
            </a:xfrm>
            <a:custGeom>
              <a:avLst/>
              <a:gdLst/>
              <a:ahLst/>
              <a:cxnLst/>
              <a:rect l="l" t="t" r="r" b="b"/>
              <a:pathLst>
                <a:path w="393" h="194" extrusionOk="0">
                  <a:moveTo>
                    <a:pt x="1" y="0"/>
                  </a:moveTo>
                  <a:lnTo>
                    <a:pt x="1" y="0"/>
                  </a:lnTo>
                  <a:cubicBezTo>
                    <a:pt x="16" y="45"/>
                    <a:pt x="16" y="104"/>
                    <a:pt x="45" y="131"/>
                  </a:cubicBezTo>
                  <a:cubicBezTo>
                    <a:pt x="98" y="171"/>
                    <a:pt x="199" y="194"/>
                    <a:pt x="296" y="194"/>
                  </a:cubicBezTo>
                  <a:cubicBezTo>
                    <a:pt x="330" y="194"/>
                    <a:pt x="363" y="190"/>
                    <a:pt x="393" y="187"/>
                  </a:cubicBezTo>
                  <a:cubicBezTo>
                    <a:pt x="247" y="119"/>
                    <a:pt x="124" y="59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3"/>
            <p:cNvSpPr/>
            <p:nvPr/>
          </p:nvSpPr>
          <p:spPr>
            <a:xfrm>
              <a:off x="-2008170" y="3689833"/>
              <a:ext cx="11317" cy="21631"/>
            </a:xfrm>
            <a:custGeom>
              <a:avLst/>
              <a:gdLst/>
              <a:ahLst/>
              <a:cxnLst/>
              <a:rect l="l" t="t" r="r" b="b"/>
              <a:pathLst>
                <a:path w="237" h="453" extrusionOk="0">
                  <a:moveTo>
                    <a:pt x="224" y="1"/>
                  </a:moveTo>
                  <a:cubicBezTo>
                    <a:pt x="224" y="4"/>
                    <a:pt x="221" y="8"/>
                    <a:pt x="221" y="12"/>
                  </a:cubicBezTo>
                  <a:cubicBezTo>
                    <a:pt x="224" y="8"/>
                    <a:pt x="233" y="4"/>
                    <a:pt x="236" y="1"/>
                  </a:cubicBezTo>
                  <a:close/>
                  <a:moveTo>
                    <a:pt x="221" y="12"/>
                  </a:moveTo>
                  <a:lnTo>
                    <a:pt x="221" y="12"/>
                  </a:lnTo>
                  <a:cubicBezTo>
                    <a:pt x="57" y="158"/>
                    <a:pt x="0" y="307"/>
                    <a:pt x="60" y="453"/>
                  </a:cubicBezTo>
                  <a:cubicBezTo>
                    <a:pt x="117" y="303"/>
                    <a:pt x="169" y="158"/>
                    <a:pt x="221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3"/>
            <p:cNvSpPr/>
            <p:nvPr/>
          </p:nvSpPr>
          <p:spPr>
            <a:xfrm>
              <a:off x="-1961566" y="3523615"/>
              <a:ext cx="10553" cy="16331"/>
            </a:xfrm>
            <a:custGeom>
              <a:avLst/>
              <a:gdLst/>
              <a:ahLst/>
              <a:cxnLst/>
              <a:rect l="l" t="t" r="r" b="b"/>
              <a:pathLst>
                <a:path w="221" h="342" extrusionOk="0">
                  <a:moveTo>
                    <a:pt x="94" y="1"/>
                  </a:moveTo>
                  <a:lnTo>
                    <a:pt x="94" y="1"/>
                  </a:lnTo>
                  <a:cubicBezTo>
                    <a:pt x="4" y="214"/>
                    <a:pt x="0" y="237"/>
                    <a:pt x="86" y="342"/>
                  </a:cubicBezTo>
                  <a:cubicBezTo>
                    <a:pt x="112" y="222"/>
                    <a:pt x="221" y="12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3"/>
            <p:cNvSpPr/>
            <p:nvPr/>
          </p:nvSpPr>
          <p:spPr>
            <a:xfrm>
              <a:off x="-2244676" y="3973659"/>
              <a:ext cx="12367" cy="9311"/>
            </a:xfrm>
            <a:custGeom>
              <a:avLst/>
              <a:gdLst/>
              <a:ahLst/>
              <a:cxnLst/>
              <a:rect l="l" t="t" r="r" b="b"/>
              <a:pathLst>
                <a:path w="259" h="195" extrusionOk="0">
                  <a:moveTo>
                    <a:pt x="258" y="0"/>
                  </a:moveTo>
                  <a:lnTo>
                    <a:pt x="258" y="0"/>
                  </a:lnTo>
                  <a:cubicBezTo>
                    <a:pt x="169" y="68"/>
                    <a:pt x="83" y="131"/>
                    <a:pt x="1" y="194"/>
                  </a:cubicBezTo>
                  <a:cubicBezTo>
                    <a:pt x="243" y="139"/>
                    <a:pt x="243" y="139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3"/>
            <p:cNvSpPr/>
            <p:nvPr/>
          </p:nvSpPr>
          <p:spPr>
            <a:xfrm>
              <a:off x="-2679678" y="3939900"/>
              <a:ext cx="17190" cy="7019"/>
            </a:xfrm>
            <a:custGeom>
              <a:avLst/>
              <a:gdLst/>
              <a:ahLst/>
              <a:cxnLst/>
              <a:rect l="l" t="t" r="r" b="b"/>
              <a:pathLst>
                <a:path w="360" h="147" extrusionOk="0">
                  <a:moveTo>
                    <a:pt x="0" y="1"/>
                  </a:moveTo>
                  <a:cubicBezTo>
                    <a:pt x="64" y="97"/>
                    <a:pt x="117" y="147"/>
                    <a:pt x="191" y="147"/>
                  </a:cubicBezTo>
                  <a:cubicBezTo>
                    <a:pt x="240" y="147"/>
                    <a:pt x="292" y="128"/>
                    <a:pt x="359" y="94"/>
                  </a:cubicBezTo>
                  <a:cubicBezTo>
                    <a:pt x="274" y="75"/>
                    <a:pt x="218" y="68"/>
                    <a:pt x="165" y="53"/>
                  </a:cubicBezTo>
                  <a:cubicBezTo>
                    <a:pt x="113" y="38"/>
                    <a:pt x="61" y="19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3"/>
            <p:cNvSpPr/>
            <p:nvPr/>
          </p:nvSpPr>
          <p:spPr>
            <a:xfrm>
              <a:off x="-2513460" y="3931353"/>
              <a:ext cx="17190" cy="5205"/>
            </a:xfrm>
            <a:custGeom>
              <a:avLst/>
              <a:gdLst/>
              <a:ahLst/>
              <a:cxnLst/>
              <a:rect l="l" t="t" r="r" b="b"/>
              <a:pathLst>
                <a:path w="360" h="109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39" y="15"/>
                    <a:pt x="120" y="30"/>
                    <a:pt x="0" y="45"/>
                  </a:cubicBezTo>
                  <a:cubicBezTo>
                    <a:pt x="4" y="60"/>
                    <a:pt x="4" y="75"/>
                    <a:pt x="8" y="86"/>
                  </a:cubicBezTo>
                  <a:cubicBezTo>
                    <a:pt x="63" y="90"/>
                    <a:pt x="127" y="109"/>
                    <a:pt x="187" y="109"/>
                  </a:cubicBezTo>
                  <a:cubicBezTo>
                    <a:pt x="247" y="109"/>
                    <a:pt x="306" y="9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3"/>
            <p:cNvSpPr/>
            <p:nvPr/>
          </p:nvSpPr>
          <p:spPr>
            <a:xfrm>
              <a:off x="-1936927" y="3255881"/>
              <a:ext cx="14850" cy="18670"/>
            </a:xfrm>
            <a:custGeom>
              <a:avLst/>
              <a:gdLst/>
              <a:ahLst/>
              <a:cxnLst/>
              <a:rect l="l" t="t" r="r" b="b"/>
              <a:pathLst>
                <a:path w="311" h="391" extrusionOk="0">
                  <a:moveTo>
                    <a:pt x="258" y="1"/>
                  </a:moveTo>
                  <a:cubicBezTo>
                    <a:pt x="217" y="57"/>
                    <a:pt x="150" y="109"/>
                    <a:pt x="138" y="173"/>
                  </a:cubicBezTo>
                  <a:cubicBezTo>
                    <a:pt x="128" y="247"/>
                    <a:pt x="0" y="292"/>
                    <a:pt x="83" y="386"/>
                  </a:cubicBezTo>
                  <a:cubicBezTo>
                    <a:pt x="157" y="270"/>
                    <a:pt x="235" y="150"/>
                    <a:pt x="311" y="35"/>
                  </a:cubicBezTo>
                  <a:cubicBezTo>
                    <a:pt x="295" y="23"/>
                    <a:pt x="276" y="12"/>
                    <a:pt x="258" y="1"/>
                  </a:cubicBezTo>
                  <a:close/>
                  <a:moveTo>
                    <a:pt x="83" y="386"/>
                  </a:moveTo>
                  <a:lnTo>
                    <a:pt x="78" y="390"/>
                  </a:lnTo>
                  <a:lnTo>
                    <a:pt x="83" y="390"/>
                  </a:lnTo>
                  <a:lnTo>
                    <a:pt x="83" y="38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3"/>
            <p:cNvSpPr/>
            <p:nvPr/>
          </p:nvSpPr>
          <p:spPr>
            <a:xfrm>
              <a:off x="-2736787" y="4023415"/>
              <a:ext cx="18240" cy="7544"/>
            </a:xfrm>
            <a:custGeom>
              <a:avLst/>
              <a:gdLst/>
              <a:ahLst/>
              <a:cxnLst/>
              <a:rect l="l" t="t" r="r" b="b"/>
              <a:pathLst>
                <a:path w="382" h="158" extrusionOk="0">
                  <a:moveTo>
                    <a:pt x="105" y="1"/>
                  </a:moveTo>
                  <a:cubicBezTo>
                    <a:pt x="71" y="1"/>
                    <a:pt x="38" y="5"/>
                    <a:pt x="0" y="16"/>
                  </a:cubicBezTo>
                  <a:cubicBezTo>
                    <a:pt x="105" y="80"/>
                    <a:pt x="176" y="158"/>
                    <a:pt x="281" y="158"/>
                  </a:cubicBezTo>
                  <a:cubicBezTo>
                    <a:pt x="311" y="158"/>
                    <a:pt x="344" y="151"/>
                    <a:pt x="382" y="136"/>
                  </a:cubicBezTo>
                  <a:cubicBezTo>
                    <a:pt x="296" y="68"/>
                    <a:pt x="221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3"/>
            <p:cNvSpPr/>
            <p:nvPr/>
          </p:nvSpPr>
          <p:spPr>
            <a:xfrm>
              <a:off x="-1994609" y="3543814"/>
              <a:ext cx="6494" cy="18097"/>
            </a:xfrm>
            <a:custGeom>
              <a:avLst/>
              <a:gdLst/>
              <a:ahLst/>
              <a:cxnLst/>
              <a:rect l="l" t="t" r="r" b="b"/>
              <a:pathLst>
                <a:path w="136" h="379" extrusionOk="0">
                  <a:moveTo>
                    <a:pt x="135" y="0"/>
                  </a:moveTo>
                  <a:lnTo>
                    <a:pt x="135" y="0"/>
                  </a:lnTo>
                  <a:cubicBezTo>
                    <a:pt x="1" y="128"/>
                    <a:pt x="12" y="247"/>
                    <a:pt x="8" y="363"/>
                  </a:cubicBezTo>
                  <a:cubicBezTo>
                    <a:pt x="30" y="371"/>
                    <a:pt x="53" y="375"/>
                    <a:pt x="75" y="378"/>
                  </a:cubicBezTo>
                  <a:cubicBezTo>
                    <a:pt x="94" y="266"/>
                    <a:pt x="109" y="154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3"/>
            <p:cNvSpPr/>
            <p:nvPr/>
          </p:nvSpPr>
          <p:spPr>
            <a:xfrm>
              <a:off x="-2238802" y="3928297"/>
              <a:ext cx="13991" cy="13609"/>
            </a:xfrm>
            <a:custGeom>
              <a:avLst/>
              <a:gdLst/>
              <a:ahLst/>
              <a:cxnLst/>
              <a:rect l="l" t="t" r="r" b="b"/>
              <a:pathLst>
                <a:path w="293" h="285" extrusionOk="0">
                  <a:moveTo>
                    <a:pt x="292" y="0"/>
                  </a:moveTo>
                  <a:cubicBezTo>
                    <a:pt x="177" y="102"/>
                    <a:pt x="91" y="176"/>
                    <a:pt x="1" y="255"/>
                  </a:cubicBezTo>
                  <a:cubicBezTo>
                    <a:pt x="23" y="273"/>
                    <a:pt x="35" y="285"/>
                    <a:pt x="39" y="285"/>
                  </a:cubicBezTo>
                  <a:cubicBezTo>
                    <a:pt x="135" y="225"/>
                    <a:pt x="255" y="18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3"/>
            <p:cNvSpPr/>
            <p:nvPr/>
          </p:nvSpPr>
          <p:spPr>
            <a:xfrm>
              <a:off x="-1932773" y="3324450"/>
              <a:ext cx="8881" cy="17381"/>
            </a:xfrm>
            <a:custGeom>
              <a:avLst/>
              <a:gdLst/>
              <a:ahLst/>
              <a:cxnLst/>
              <a:rect l="l" t="t" r="r" b="b"/>
              <a:pathLst>
                <a:path w="186" h="364" extrusionOk="0">
                  <a:moveTo>
                    <a:pt x="163" y="0"/>
                  </a:moveTo>
                  <a:cubicBezTo>
                    <a:pt x="56" y="116"/>
                    <a:pt x="0" y="219"/>
                    <a:pt x="50" y="360"/>
                  </a:cubicBezTo>
                  <a:lnTo>
                    <a:pt x="50" y="360"/>
                  </a:lnTo>
                  <a:cubicBezTo>
                    <a:pt x="131" y="264"/>
                    <a:pt x="186" y="160"/>
                    <a:pt x="163" y="0"/>
                  </a:cubicBezTo>
                  <a:close/>
                  <a:moveTo>
                    <a:pt x="50" y="360"/>
                  </a:moveTo>
                  <a:cubicBezTo>
                    <a:pt x="49" y="361"/>
                    <a:pt x="49" y="362"/>
                    <a:pt x="48" y="363"/>
                  </a:cubicBezTo>
                  <a:lnTo>
                    <a:pt x="51" y="363"/>
                  </a:lnTo>
                  <a:cubicBezTo>
                    <a:pt x="51" y="362"/>
                    <a:pt x="51" y="361"/>
                    <a:pt x="50" y="3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3"/>
            <p:cNvSpPr/>
            <p:nvPr/>
          </p:nvSpPr>
          <p:spPr>
            <a:xfrm>
              <a:off x="-1974602" y="3448505"/>
              <a:ext cx="8977" cy="18814"/>
            </a:xfrm>
            <a:custGeom>
              <a:avLst/>
              <a:gdLst/>
              <a:ahLst/>
              <a:cxnLst/>
              <a:rect l="l" t="t" r="r" b="b"/>
              <a:pathLst>
                <a:path w="188" h="394" extrusionOk="0">
                  <a:moveTo>
                    <a:pt x="149" y="0"/>
                  </a:moveTo>
                  <a:cubicBezTo>
                    <a:pt x="149" y="4"/>
                    <a:pt x="154" y="8"/>
                    <a:pt x="154" y="12"/>
                  </a:cubicBezTo>
                  <a:cubicBezTo>
                    <a:pt x="154" y="8"/>
                    <a:pt x="158" y="4"/>
                    <a:pt x="158" y="4"/>
                  </a:cubicBezTo>
                  <a:lnTo>
                    <a:pt x="149" y="0"/>
                  </a:lnTo>
                  <a:close/>
                  <a:moveTo>
                    <a:pt x="154" y="12"/>
                  </a:moveTo>
                  <a:cubicBezTo>
                    <a:pt x="94" y="120"/>
                    <a:pt x="1" y="225"/>
                    <a:pt x="90" y="393"/>
                  </a:cubicBezTo>
                  <a:cubicBezTo>
                    <a:pt x="127" y="269"/>
                    <a:pt x="158" y="173"/>
                    <a:pt x="184" y="76"/>
                  </a:cubicBezTo>
                  <a:cubicBezTo>
                    <a:pt x="187" y="57"/>
                    <a:pt x="168" y="34"/>
                    <a:pt x="154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3"/>
            <p:cNvSpPr/>
            <p:nvPr/>
          </p:nvSpPr>
          <p:spPr>
            <a:xfrm>
              <a:off x="-1432353" y="3056191"/>
              <a:ext cx="15758" cy="9502"/>
            </a:xfrm>
            <a:custGeom>
              <a:avLst/>
              <a:gdLst/>
              <a:ahLst/>
              <a:cxnLst/>
              <a:rect l="l" t="t" r="r" b="b"/>
              <a:pathLst>
                <a:path w="330" h="199" extrusionOk="0">
                  <a:moveTo>
                    <a:pt x="304" y="0"/>
                  </a:moveTo>
                  <a:cubicBezTo>
                    <a:pt x="203" y="52"/>
                    <a:pt x="102" y="105"/>
                    <a:pt x="1" y="161"/>
                  </a:cubicBezTo>
                  <a:cubicBezTo>
                    <a:pt x="8" y="172"/>
                    <a:pt x="16" y="183"/>
                    <a:pt x="27" y="198"/>
                  </a:cubicBezTo>
                  <a:cubicBezTo>
                    <a:pt x="128" y="150"/>
                    <a:pt x="229" y="97"/>
                    <a:pt x="330" y="49"/>
                  </a:cubicBezTo>
                  <a:cubicBezTo>
                    <a:pt x="318" y="33"/>
                    <a:pt x="311" y="15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3"/>
            <p:cNvSpPr/>
            <p:nvPr/>
          </p:nvSpPr>
          <p:spPr>
            <a:xfrm>
              <a:off x="-2172907" y="3863357"/>
              <a:ext cx="16474" cy="16808"/>
            </a:xfrm>
            <a:custGeom>
              <a:avLst/>
              <a:gdLst/>
              <a:ahLst/>
              <a:cxnLst/>
              <a:rect l="l" t="t" r="r" b="b"/>
              <a:pathLst>
                <a:path w="345" h="352" extrusionOk="0">
                  <a:moveTo>
                    <a:pt x="322" y="0"/>
                  </a:moveTo>
                  <a:cubicBezTo>
                    <a:pt x="101" y="0"/>
                    <a:pt x="105" y="235"/>
                    <a:pt x="1" y="351"/>
                  </a:cubicBezTo>
                  <a:cubicBezTo>
                    <a:pt x="116" y="235"/>
                    <a:pt x="229" y="120"/>
                    <a:pt x="344" y="4"/>
                  </a:cubicBezTo>
                  <a:cubicBezTo>
                    <a:pt x="337" y="4"/>
                    <a:pt x="329" y="0"/>
                    <a:pt x="3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3"/>
            <p:cNvSpPr/>
            <p:nvPr/>
          </p:nvSpPr>
          <p:spPr>
            <a:xfrm>
              <a:off x="-2543113" y="3931496"/>
              <a:ext cx="14468" cy="4918"/>
            </a:xfrm>
            <a:custGeom>
              <a:avLst/>
              <a:gdLst/>
              <a:ahLst/>
              <a:cxnLst/>
              <a:rect l="l" t="t" r="r" b="b"/>
              <a:pathLst>
                <a:path w="303" h="103" extrusionOk="0">
                  <a:moveTo>
                    <a:pt x="131" y="1"/>
                  </a:moveTo>
                  <a:cubicBezTo>
                    <a:pt x="94" y="1"/>
                    <a:pt x="64" y="35"/>
                    <a:pt x="1" y="102"/>
                  </a:cubicBezTo>
                  <a:cubicBezTo>
                    <a:pt x="120" y="98"/>
                    <a:pt x="213" y="94"/>
                    <a:pt x="303" y="90"/>
                  </a:cubicBezTo>
                  <a:cubicBezTo>
                    <a:pt x="218" y="31"/>
                    <a:pt x="173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3"/>
            <p:cNvSpPr/>
            <p:nvPr/>
          </p:nvSpPr>
          <p:spPr>
            <a:xfrm>
              <a:off x="-1417359" y="3082787"/>
              <a:ext cx="15041" cy="9693"/>
            </a:xfrm>
            <a:custGeom>
              <a:avLst/>
              <a:gdLst/>
              <a:ahLst/>
              <a:cxnLst/>
              <a:rect l="l" t="t" r="r" b="b"/>
              <a:pathLst>
                <a:path w="315" h="203" extrusionOk="0">
                  <a:moveTo>
                    <a:pt x="315" y="0"/>
                  </a:moveTo>
                  <a:cubicBezTo>
                    <a:pt x="210" y="52"/>
                    <a:pt x="106" y="104"/>
                    <a:pt x="1" y="157"/>
                  </a:cubicBezTo>
                  <a:cubicBezTo>
                    <a:pt x="8" y="172"/>
                    <a:pt x="19" y="187"/>
                    <a:pt x="27" y="202"/>
                  </a:cubicBezTo>
                  <a:cubicBezTo>
                    <a:pt x="158" y="202"/>
                    <a:pt x="240" y="109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5" name="Google Shape;2515;p3"/>
            <p:cNvSpPr/>
            <p:nvPr/>
          </p:nvSpPr>
          <p:spPr>
            <a:xfrm>
              <a:off x="-2034385" y="3760551"/>
              <a:ext cx="8404" cy="14468"/>
            </a:xfrm>
            <a:custGeom>
              <a:avLst/>
              <a:gdLst/>
              <a:ahLst/>
              <a:cxnLst/>
              <a:rect l="l" t="t" r="r" b="b"/>
              <a:pathLst>
                <a:path w="176" h="303" extrusionOk="0">
                  <a:moveTo>
                    <a:pt x="176" y="0"/>
                  </a:moveTo>
                  <a:lnTo>
                    <a:pt x="176" y="0"/>
                  </a:lnTo>
                  <a:cubicBezTo>
                    <a:pt x="15" y="56"/>
                    <a:pt x="4" y="164"/>
                    <a:pt x="0" y="302"/>
                  </a:cubicBezTo>
                  <a:cubicBezTo>
                    <a:pt x="123" y="228"/>
                    <a:pt x="157" y="13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6" name="Google Shape;2516;p3"/>
            <p:cNvSpPr/>
            <p:nvPr/>
          </p:nvSpPr>
          <p:spPr>
            <a:xfrm>
              <a:off x="-1949294" y="3288256"/>
              <a:ext cx="9550" cy="16951"/>
            </a:xfrm>
            <a:custGeom>
              <a:avLst/>
              <a:gdLst/>
              <a:ahLst/>
              <a:cxnLst/>
              <a:rect l="l" t="t" r="r" b="b"/>
              <a:pathLst>
                <a:path w="200" h="355" extrusionOk="0">
                  <a:moveTo>
                    <a:pt x="199" y="0"/>
                  </a:moveTo>
                  <a:lnTo>
                    <a:pt x="199" y="0"/>
                  </a:lnTo>
                  <a:cubicBezTo>
                    <a:pt x="57" y="67"/>
                    <a:pt x="1" y="179"/>
                    <a:pt x="20" y="354"/>
                  </a:cubicBezTo>
                  <a:cubicBezTo>
                    <a:pt x="90" y="213"/>
                    <a:pt x="143" y="108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7" name="Google Shape;2517;p3"/>
            <p:cNvSpPr/>
            <p:nvPr/>
          </p:nvSpPr>
          <p:spPr>
            <a:xfrm>
              <a:off x="-2013900" y="3712514"/>
              <a:ext cx="8308" cy="13800"/>
            </a:xfrm>
            <a:custGeom>
              <a:avLst/>
              <a:gdLst/>
              <a:ahLst/>
              <a:cxnLst/>
              <a:rect l="l" t="t" r="r" b="b"/>
              <a:pathLst>
                <a:path w="174" h="28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1" y="135"/>
                    <a:pt x="1" y="135"/>
                    <a:pt x="20" y="288"/>
                  </a:cubicBezTo>
                  <a:cubicBezTo>
                    <a:pt x="161" y="161"/>
                    <a:pt x="173" y="12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8" name="Google Shape;2518;p3"/>
            <p:cNvSpPr/>
            <p:nvPr/>
          </p:nvSpPr>
          <p:spPr>
            <a:xfrm>
              <a:off x="-1954976" y="3381750"/>
              <a:ext cx="9502" cy="18766"/>
            </a:xfrm>
            <a:custGeom>
              <a:avLst/>
              <a:gdLst/>
              <a:ahLst/>
              <a:cxnLst/>
              <a:rect l="l" t="t" r="r" b="b"/>
              <a:pathLst>
                <a:path w="199" h="393" extrusionOk="0">
                  <a:moveTo>
                    <a:pt x="157" y="1"/>
                  </a:moveTo>
                  <a:cubicBezTo>
                    <a:pt x="64" y="97"/>
                    <a:pt x="0" y="206"/>
                    <a:pt x="61" y="393"/>
                  </a:cubicBezTo>
                  <a:cubicBezTo>
                    <a:pt x="113" y="247"/>
                    <a:pt x="157" y="135"/>
                    <a:pt x="199" y="23"/>
                  </a:cubicBezTo>
                  <a:cubicBezTo>
                    <a:pt x="183" y="16"/>
                    <a:pt x="173" y="8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9" name="Google Shape;2519;p3"/>
            <p:cNvSpPr/>
            <p:nvPr/>
          </p:nvSpPr>
          <p:spPr>
            <a:xfrm>
              <a:off x="-2628442" y="4062904"/>
              <a:ext cx="12892" cy="5539"/>
            </a:xfrm>
            <a:custGeom>
              <a:avLst/>
              <a:gdLst/>
              <a:ahLst/>
              <a:cxnLst/>
              <a:rect l="l" t="t" r="r" b="b"/>
              <a:pathLst>
                <a:path w="270" h="116" extrusionOk="0">
                  <a:moveTo>
                    <a:pt x="270" y="0"/>
                  </a:moveTo>
                  <a:cubicBezTo>
                    <a:pt x="180" y="4"/>
                    <a:pt x="90" y="11"/>
                    <a:pt x="0" y="19"/>
                  </a:cubicBezTo>
                  <a:cubicBezTo>
                    <a:pt x="60" y="83"/>
                    <a:pt x="94" y="116"/>
                    <a:pt x="128" y="116"/>
                  </a:cubicBezTo>
                  <a:cubicBezTo>
                    <a:pt x="161" y="116"/>
                    <a:pt x="195" y="78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0" name="Google Shape;2520;p3"/>
            <p:cNvSpPr/>
            <p:nvPr/>
          </p:nvSpPr>
          <p:spPr>
            <a:xfrm>
              <a:off x="-1382358" y="3023148"/>
              <a:ext cx="13609" cy="10410"/>
            </a:xfrm>
            <a:custGeom>
              <a:avLst/>
              <a:gdLst/>
              <a:ahLst/>
              <a:cxnLst/>
              <a:rect l="l" t="t" r="r" b="b"/>
              <a:pathLst>
                <a:path w="285" h="218" extrusionOk="0">
                  <a:moveTo>
                    <a:pt x="284" y="0"/>
                  </a:moveTo>
                  <a:lnTo>
                    <a:pt x="284" y="0"/>
                  </a:lnTo>
                  <a:cubicBezTo>
                    <a:pt x="191" y="71"/>
                    <a:pt x="94" y="142"/>
                    <a:pt x="1" y="218"/>
                  </a:cubicBezTo>
                  <a:cubicBezTo>
                    <a:pt x="139" y="199"/>
                    <a:pt x="244" y="135"/>
                    <a:pt x="2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1" name="Google Shape;2521;p3"/>
            <p:cNvSpPr/>
            <p:nvPr/>
          </p:nvSpPr>
          <p:spPr>
            <a:xfrm>
              <a:off x="-1939410" y="3341783"/>
              <a:ext cx="9120" cy="16283"/>
            </a:xfrm>
            <a:custGeom>
              <a:avLst/>
              <a:gdLst/>
              <a:ahLst/>
              <a:cxnLst/>
              <a:rect l="l" t="t" r="r" b="b"/>
              <a:pathLst>
                <a:path w="191" h="341" extrusionOk="0">
                  <a:moveTo>
                    <a:pt x="187" y="0"/>
                  </a:moveTo>
                  <a:cubicBezTo>
                    <a:pt x="187" y="1"/>
                    <a:pt x="186" y="2"/>
                    <a:pt x="186" y="2"/>
                  </a:cubicBezTo>
                  <a:lnTo>
                    <a:pt x="186" y="2"/>
                  </a:lnTo>
                  <a:cubicBezTo>
                    <a:pt x="188" y="2"/>
                    <a:pt x="189" y="1"/>
                    <a:pt x="190" y="0"/>
                  </a:cubicBezTo>
                  <a:close/>
                  <a:moveTo>
                    <a:pt x="186" y="2"/>
                  </a:moveTo>
                  <a:cubicBezTo>
                    <a:pt x="41" y="66"/>
                    <a:pt x="59" y="218"/>
                    <a:pt x="0" y="340"/>
                  </a:cubicBezTo>
                  <a:cubicBezTo>
                    <a:pt x="119" y="332"/>
                    <a:pt x="123" y="247"/>
                    <a:pt x="145" y="180"/>
                  </a:cubicBezTo>
                  <a:cubicBezTo>
                    <a:pt x="168" y="120"/>
                    <a:pt x="175" y="61"/>
                    <a:pt x="186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2" name="Google Shape;2522;p3"/>
            <p:cNvSpPr/>
            <p:nvPr/>
          </p:nvSpPr>
          <p:spPr>
            <a:xfrm>
              <a:off x="-1955502" y="3498833"/>
              <a:ext cx="8070" cy="12224"/>
            </a:xfrm>
            <a:custGeom>
              <a:avLst/>
              <a:gdLst/>
              <a:ahLst/>
              <a:cxnLst/>
              <a:rect l="l" t="t" r="r" b="b"/>
              <a:pathLst>
                <a:path w="169" h="256" extrusionOk="0">
                  <a:moveTo>
                    <a:pt x="120" y="0"/>
                  </a:moveTo>
                  <a:cubicBezTo>
                    <a:pt x="1" y="57"/>
                    <a:pt x="1" y="154"/>
                    <a:pt x="19" y="255"/>
                  </a:cubicBezTo>
                  <a:cubicBezTo>
                    <a:pt x="90" y="188"/>
                    <a:pt x="168" y="121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3" name="Google Shape;2523;p3"/>
            <p:cNvSpPr/>
            <p:nvPr/>
          </p:nvSpPr>
          <p:spPr>
            <a:xfrm>
              <a:off x="-2698730" y="4039841"/>
              <a:ext cx="16426" cy="6876"/>
            </a:xfrm>
            <a:custGeom>
              <a:avLst/>
              <a:gdLst/>
              <a:ahLst/>
              <a:cxnLst/>
              <a:rect l="l" t="t" r="r" b="b"/>
              <a:pathLst>
                <a:path w="344" h="144" extrusionOk="0">
                  <a:moveTo>
                    <a:pt x="90" y="1"/>
                  </a:moveTo>
                  <a:cubicBezTo>
                    <a:pt x="63" y="1"/>
                    <a:pt x="37" y="16"/>
                    <a:pt x="0" y="45"/>
                  </a:cubicBezTo>
                  <a:cubicBezTo>
                    <a:pt x="85" y="64"/>
                    <a:pt x="145" y="143"/>
                    <a:pt x="228" y="143"/>
                  </a:cubicBezTo>
                  <a:cubicBezTo>
                    <a:pt x="261" y="143"/>
                    <a:pt x="299" y="132"/>
                    <a:pt x="344" y="102"/>
                  </a:cubicBezTo>
                  <a:cubicBezTo>
                    <a:pt x="261" y="72"/>
                    <a:pt x="206" y="61"/>
                    <a:pt x="164" y="35"/>
                  </a:cubicBezTo>
                  <a:cubicBezTo>
                    <a:pt x="138" y="16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4" name="Google Shape;2524;p3"/>
            <p:cNvSpPr/>
            <p:nvPr/>
          </p:nvSpPr>
          <p:spPr>
            <a:xfrm>
              <a:off x="-2682495" y="3896543"/>
              <a:ext cx="14468" cy="8213"/>
            </a:xfrm>
            <a:custGeom>
              <a:avLst/>
              <a:gdLst/>
              <a:ahLst/>
              <a:cxnLst/>
              <a:rect l="l" t="t" r="r" b="b"/>
              <a:pathLst>
                <a:path w="303" h="172" extrusionOk="0">
                  <a:moveTo>
                    <a:pt x="90" y="1"/>
                  </a:moveTo>
                  <a:cubicBezTo>
                    <a:pt x="64" y="1"/>
                    <a:pt x="33" y="4"/>
                    <a:pt x="0" y="19"/>
                  </a:cubicBezTo>
                  <a:cubicBezTo>
                    <a:pt x="93" y="71"/>
                    <a:pt x="187" y="120"/>
                    <a:pt x="280" y="172"/>
                  </a:cubicBezTo>
                  <a:cubicBezTo>
                    <a:pt x="288" y="158"/>
                    <a:pt x="295" y="142"/>
                    <a:pt x="303" y="127"/>
                  </a:cubicBezTo>
                  <a:cubicBezTo>
                    <a:pt x="243" y="63"/>
                    <a:pt x="183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5" name="Google Shape;2525;p3"/>
            <p:cNvSpPr/>
            <p:nvPr/>
          </p:nvSpPr>
          <p:spPr>
            <a:xfrm>
              <a:off x="-2478507" y="3928106"/>
              <a:ext cx="13800" cy="5587"/>
            </a:xfrm>
            <a:custGeom>
              <a:avLst/>
              <a:gdLst/>
              <a:ahLst/>
              <a:cxnLst/>
              <a:rect l="l" t="t" r="r" b="b"/>
              <a:pathLst>
                <a:path w="289" h="117" extrusionOk="0">
                  <a:moveTo>
                    <a:pt x="288" y="1"/>
                  </a:moveTo>
                  <a:lnTo>
                    <a:pt x="288" y="1"/>
                  </a:lnTo>
                  <a:cubicBezTo>
                    <a:pt x="173" y="20"/>
                    <a:pt x="87" y="30"/>
                    <a:pt x="0" y="42"/>
                  </a:cubicBezTo>
                  <a:cubicBezTo>
                    <a:pt x="4" y="68"/>
                    <a:pt x="12" y="91"/>
                    <a:pt x="16" y="117"/>
                  </a:cubicBezTo>
                  <a:cubicBezTo>
                    <a:pt x="31" y="113"/>
                    <a:pt x="45" y="113"/>
                    <a:pt x="61" y="113"/>
                  </a:cubicBezTo>
                  <a:lnTo>
                    <a:pt x="83" y="113"/>
                  </a:lnTo>
                  <a:cubicBezTo>
                    <a:pt x="90" y="113"/>
                    <a:pt x="102" y="117"/>
                    <a:pt x="109" y="117"/>
                  </a:cubicBezTo>
                  <a:cubicBezTo>
                    <a:pt x="169" y="117"/>
                    <a:pt x="233" y="106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6" name="Google Shape;2526;p3"/>
            <p:cNvSpPr/>
            <p:nvPr/>
          </p:nvSpPr>
          <p:spPr>
            <a:xfrm>
              <a:off x="-2075450" y="3700195"/>
              <a:ext cx="11842" cy="18622"/>
            </a:xfrm>
            <a:custGeom>
              <a:avLst/>
              <a:gdLst/>
              <a:ahLst/>
              <a:cxnLst/>
              <a:rect l="l" t="t" r="r" b="b"/>
              <a:pathLst>
                <a:path w="248" h="390" extrusionOk="0">
                  <a:moveTo>
                    <a:pt x="203" y="0"/>
                  </a:moveTo>
                  <a:cubicBezTo>
                    <a:pt x="146" y="127"/>
                    <a:pt x="46" y="232"/>
                    <a:pt x="1" y="367"/>
                  </a:cubicBezTo>
                  <a:cubicBezTo>
                    <a:pt x="15" y="374"/>
                    <a:pt x="30" y="381"/>
                    <a:pt x="41" y="389"/>
                  </a:cubicBezTo>
                  <a:cubicBezTo>
                    <a:pt x="108" y="266"/>
                    <a:pt x="180" y="146"/>
                    <a:pt x="247" y="26"/>
                  </a:cubicBezTo>
                  <a:cubicBezTo>
                    <a:pt x="232" y="19"/>
                    <a:pt x="217" y="12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7" name="Google Shape;2527;p3"/>
            <p:cNvSpPr/>
            <p:nvPr/>
          </p:nvSpPr>
          <p:spPr>
            <a:xfrm>
              <a:off x="-2026554" y="3355726"/>
              <a:ext cx="11126" cy="15375"/>
            </a:xfrm>
            <a:custGeom>
              <a:avLst/>
              <a:gdLst/>
              <a:ahLst/>
              <a:cxnLst/>
              <a:rect l="l" t="t" r="r" b="b"/>
              <a:pathLst>
                <a:path w="233" h="322" extrusionOk="0">
                  <a:moveTo>
                    <a:pt x="233" y="0"/>
                  </a:moveTo>
                  <a:cubicBezTo>
                    <a:pt x="199" y="7"/>
                    <a:pt x="147" y="0"/>
                    <a:pt x="135" y="18"/>
                  </a:cubicBezTo>
                  <a:cubicBezTo>
                    <a:pt x="86" y="108"/>
                    <a:pt x="53" y="202"/>
                    <a:pt x="0" y="321"/>
                  </a:cubicBezTo>
                  <a:cubicBezTo>
                    <a:pt x="121" y="287"/>
                    <a:pt x="169" y="242"/>
                    <a:pt x="154" y="161"/>
                  </a:cubicBezTo>
                  <a:cubicBezTo>
                    <a:pt x="143" y="85"/>
                    <a:pt x="173" y="37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8" name="Google Shape;2528;p3"/>
            <p:cNvSpPr/>
            <p:nvPr/>
          </p:nvSpPr>
          <p:spPr>
            <a:xfrm>
              <a:off x="-2698396" y="3856194"/>
              <a:ext cx="14707" cy="8452"/>
            </a:xfrm>
            <a:custGeom>
              <a:avLst/>
              <a:gdLst/>
              <a:ahLst/>
              <a:cxnLst/>
              <a:rect l="l" t="t" r="r" b="b"/>
              <a:pathLst>
                <a:path w="308" h="177" extrusionOk="0">
                  <a:moveTo>
                    <a:pt x="90" y="0"/>
                  </a:moveTo>
                  <a:cubicBezTo>
                    <a:pt x="64" y="0"/>
                    <a:pt x="34" y="8"/>
                    <a:pt x="0" y="19"/>
                  </a:cubicBezTo>
                  <a:cubicBezTo>
                    <a:pt x="131" y="87"/>
                    <a:pt x="217" y="131"/>
                    <a:pt x="307" y="176"/>
                  </a:cubicBezTo>
                  <a:cubicBezTo>
                    <a:pt x="235" y="128"/>
                    <a:pt x="213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9" name="Google Shape;2529;p3"/>
            <p:cNvSpPr/>
            <p:nvPr/>
          </p:nvSpPr>
          <p:spPr>
            <a:xfrm>
              <a:off x="-2207908" y="3905615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210" y="1"/>
                  </a:moveTo>
                  <a:lnTo>
                    <a:pt x="210" y="1"/>
                  </a:lnTo>
                  <a:cubicBezTo>
                    <a:pt x="75" y="46"/>
                    <a:pt x="1" y="154"/>
                    <a:pt x="8" y="300"/>
                  </a:cubicBezTo>
                  <a:cubicBezTo>
                    <a:pt x="83" y="187"/>
                    <a:pt x="142" y="102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0" name="Google Shape;2530;p3"/>
            <p:cNvSpPr/>
            <p:nvPr/>
          </p:nvSpPr>
          <p:spPr>
            <a:xfrm>
              <a:off x="-2157914" y="3897784"/>
              <a:ext cx="10362" cy="13418"/>
            </a:xfrm>
            <a:custGeom>
              <a:avLst/>
              <a:gdLst/>
              <a:ahLst/>
              <a:cxnLst/>
              <a:rect l="l" t="t" r="r" b="b"/>
              <a:pathLst>
                <a:path w="217" h="281" extrusionOk="0">
                  <a:moveTo>
                    <a:pt x="184" y="1"/>
                  </a:moveTo>
                  <a:cubicBezTo>
                    <a:pt x="90" y="60"/>
                    <a:pt x="1" y="132"/>
                    <a:pt x="19" y="281"/>
                  </a:cubicBezTo>
                  <a:cubicBezTo>
                    <a:pt x="82" y="199"/>
                    <a:pt x="150" y="120"/>
                    <a:pt x="217" y="42"/>
                  </a:cubicBezTo>
                  <a:cubicBezTo>
                    <a:pt x="206" y="27"/>
                    <a:pt x="194" y="11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1" name="Google Shape;2531;p3"/>
            <p:cNvSpPr/>
            <p:nvPr/>
          </p:nvSpPr>
          <p:spPr>
            <a:xfrm>
              <a:off x="-2133657" y="3813888"/>
              <a:ext cx="10410" cy="14325"/>
            </a:xfrm>
            <a:custGeom>
              <a:avLst/>
              <a:gdLst/>
              <a:ahLst/>
              <a:cxnLst/>
              <a:rect l="l" t="t" r="r" b="b"/>
              <a:pathLst>
                <a:path w="218" h="300" extrusionOk="0">
                  <a:moveTo>
                    <a:pt x="218" y="0"/>
                  </a:moveTo>
                  <a:cubicBezTo>
                    <a:pt x="143" y="101"/>
                    <a:pt x="71" y="198"/>
                    <a:pt x="0" y="300"/>
                  </a:cubicBezTo>
                  <a:cubicBezTo>
                    <a:pt x="113" y="229"/>
                    <a:pt x="214" y="150"/>
                    <a:pt x="2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2" name="Google Shape;2532;p3"/>
            <p:cNvSpPr/>
            <p:nvPr/>
          </p:nvSpPr>
          <p:spPr>
            <a:xfrm>
              <a:off x="-2702837" y="3928679"/>
              <a:ext cx="14612" cy="8213"/>
            </a:xfrm>
            <a:custGeom>
              <a:avLst/>
              <a:gdLst/>
              <a:ahLst/>
              <a:cxnLst/>
              <a:rect l="l" t="t" r="r" b="b"/>
              <a:pathLst>
                <a:path w="306" h="172" extrusionOk="0">
                  <a:moveTo>
                    <a:pt x="0" y="0"/>
                  </a:moveTo>
                  <a:cubicBezTo>
                    <a:pt x="131" y="123"/>
                    <a:pt x="187" y="172"/>
                    <a:pt x="231" y="172"/>
                  </a:cubicBezTo>
                  <a:cubicBezTo>
                    <a:pt x="258" y="172"/>
                    <a:pt x="280" y="157"/>
                    <a:pt x="306" y="135"/>
                  </a:cubicBezTo>
                  <a:cubicBezTo>
                    <a:pt x="209" y="94"/>
                    <a:pt x="116" y="5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3" name="Google Shape;2533;p3"/>
            <p:cNvSpPr/>
            <p:nvPr/>
          </p:nvSpPr>
          <p:spPr>
            <a:xfrm>
              <a:off x="-2665544" y="4022937"/>
              <a:ext cx="15376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94"/>
                    <a:pt x="120" y="135"/>
                    <a:pt x="180" y="135"/>
                  </a:cubicBezTo>
                  <a:cubicBezTo>
                    <a:pt x="225" y="135"/>
                    <a:pt x="270" y="112"/>
                    <a:pt x="322" y="71"/>
                  </a:cubicBezTo>
                  <a:cubicBezTo>
                    <a:pt x="220" y="49"/>
                    <a:pt x="120" y="26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4" name="Google Shape;2534;p3"/>
            <p:cNvSpPr/>
            <p:nvPr/>
          </p:nvSpPr>
          <p:spPr>
            <a:xfrm>
              <a:off x="-1999766" y="3664144"/>
              <a:ext cx="9311" cy="12893"/>
            </a:xfrm>
            <a:custGeom>
              <a:avLst/>
              <a:gdLst/>
              <a:ahLst/>
              <a:cxnLst/>
              <a:rect l="l" t="t" r="r" b="b"/>
              <a:pathLst>
                <a:path w="195" h="27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05" y="75"/>
                    <a:pt x="67" y="149"/>
                    <a:pt x="0" y="270"/>
                  </a:cubicBezTo>
                  <a:cubicBezTo>
                    <a:pt x="176" y="217"/>
                    <a:pt x="195" y="123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5" name="Google Shape;2535;p3"/>
            <p:cNvSpPr/>
            <p:nvPr/>
          </p:nvSpPr>
          <p:spPr>
            <a:xfrm>
              <a:off x="-2604138" y="4069159"/>
              <a:ext cx="13227" cy="4679"/>
            </a:xfrm>
            <a:custGeom>
              <a:avLst/>
              <a:gdLst/>
              <a:ahLst/>
              <a:cxnLst/>
              <a:rect l="l" t="t" r="r" b="b"/>
              <a:pathLst>
                <a:path w="277" h="98" extrusionOk="0">
                  <a:moveTo>
                    <a:pt x="164" y="0"/>
                  </a:moveTo>
                  <a:cubicBezTo>
                    <a:pt x="112" y="0"/>
                    <a:pt x="56" y="19"/>
                    <a:pt x="0" y="37"/>
                  </a:cubicBezTo>
                  <a:cubicBezTo>
                    <a:pt x="83" y="56"/>
                    <a:pt x="168" y="75"/>
                    <a:pt x="254" y="97"/>
                  </a:cubicBezTo>
                  <a:cubicBezTo>
                    <a:pt x="262" y="75"/>
                    <a:pt x="269" y="56"/>
                    <a:pt x="276" y="33"/>
                  </a:cubicBezTo>
                  <a:cubicBezTo>
                    <a:pt x="240" y="11"/>
                    <a:pt x="206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6" name="Google Shape;2536;p3"/>
            <p:cNvSpPr/>
            <p:nvPr/>
          </p:nvSpPr>
          <p:spPr>
            <a:xfrm>
              <a:off x="-2267548" y="3989321"/>
              <a:ext cx="16140" cy="5396"/>
            </a:xfrm>
            <a:custGeom>
              <a:avLst/>
              <a:gdLst/>
              <a:ahLst/>
              <a:cxnLst/>
              <a:rect l="l" t="t" r="r" b="b"/>
              <a:pathLst>
                <a:path w="338" h="113" extrusionOk="0">
                  <a:moveTo>
                    <a:pt x="1" y="102"/>
                  </a:moveTo>
                  <a:lnTo>
                    <a:pt x="1" y="106"/>
                  </a:lnTo>
                  <a:cubicBezTo>
                    <a:pt x="4" y="106"/>
                    <a:pt x="4" y="106"/>
                    <a:pt x="4" y="102"/>
                  </a:cubicBezTo>
                  <a:close/>
                  <a:moveTo>
                    <a:pt x="263" y="1"/>
                  </a:moveTo>
                  <a:cubicBezTo>
                    <a:pt x="151" y="1"/>
                    <a:pt x="72" y="27"/>
                    <a:pt x="4" y="102"/>
                  </a:cubicBezTo>
                  <a:cubicBezTo>
                    <a:pt x="35" y="109"/>
                    <a:pt x="65" y="113"/>
                    <a:pt x="91" y="113"/>
                  </a:cubicBezTo>
                  <a:cubicBezTo>
                    <a:pt x="170" y="113"/>
                    <a:pt x="248" y="83"/>
                    <a:pt x="337" y="4"/>
                  </a:cubicBezTo>
                  <a:cubicBezTo>
                    <a:pt x="311" y="1"/>
                    <a:pt x="285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7" name="Google Shape;2537;p3"/>
            <p:cNvSpPr/>
            <p:nvPr/>
          </p:nvSpPr>
          <p:spPr>
            <a:xfrm>
              <a:off x="-1982480" y="3495443"/>
              <a:ext cx="6685" cy="15375"/>
            </a:xfrm>
            <a:custGeom>
              <a:avLst/>
              <a:gdLst/>
              <a:ahLst/>
              <a:cxnLst/>
              <a:rect l="l" t="t" r="r" b="b"/>
              <a:pathLst>
                <a:path w="140" h="322" extrusionOk="0">
                  <a:moveTo>
                    <a:pt x="140" y="1"/>
                  </a:moveTo>
                  <a:lnTo>
                    <a:pt x="140" y="1"/>
                  </a:lnTo>
                  <a:cubicBezTo>
                    <a:pt x="0" y="90"/>
                    <a:pt x="23" y="184"/>
                    <a:pt x="57" y="322"/>
                  </a:cubicBezTo>
                  <a:cubicBezTo>
                    <a:pt x="87" y="195"/>
                    <a:pt x="109" y="116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8" name="Google Shape;2538;p3"/>
            <p:cNvSpPr/>
            <p:nvPr/>
          </p:nvSpPr>
          <p:spPr>
            <a:xfrm>
              <a:off x="-2588094" y="3968836"/>
              <a:ext cx="13418" cy="4297"/>
            </a:xfrm>
            <a:custGeom>
              <a:avLst/>
              <a:gdLst/>
              <a:ahLst/>
              <a:cxnLst/>
              <a:rect l="l" t="t" r="r" b="b"/>
              <a:pathLst>
                <a:path w="28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57"/>
                    <a:pt x="87" y="90"/>
                    <a:pt x="142" y="90"/>
                  </a:cubicBezTo>
                  <a:cubicBezTo>
                    <a:pt x="180" y="90"/>
                    <a:pt x="228" y="71"/>
                    <a:pt x="280" y="26"/>
                  </a:cubicBezTo>
                  <a:cubicBezTo>
                    <a:pt x="165" y="15"/>
                    <a:pt x="83" y="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9" name="Google Shape;2539;p3"/>
            <p:cNvSpPr/>
            <p:nvPr/>
          </p:nvSpPr>
          <p:spPr>
            <a:xfrm>
              <a:off x="-2725900" y="3918317"/>
              <a:ext cx="8977" cy="6971"/>
            </a:xfrm>
            <a:custGeom>
              <a:avLst/>
              <a:gdLst/>
              <a:ahLst/>
              <a:cxnLst/>
              <a:rect l="l" t="t" r="r" b="b"/>
              <a:pathLst>
                <a:path w="188" h="146" extrusionOk="0">
                  <a:moveTo>
                    <a:pt x="71" y="0"/>
                  </a:moveTo>
                  <a:cubicBezTo>
                    <a:pt x="49" y="0"/>
                    <a:pt x="26" y="0"/>
                    <a:pt x="0" y="4"/>
                  </a:cubicBezTo>
                  <a:cubicBezTo>
                    <a:pt x="49" y="42"/>
                    <a:pt x="102" y="83"/>
                    <a:pt x="180" y="146"/>
                  </a:cubicBezTo>
                  <a:cubicBezTo>
                    <a:pt x="188" y="23"/>
                    <a:pt x="135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0" name="Google Shape;2540;p3"/>
            <p:cNvSpPr/>
            <p:nvPr/>
          </p:nvSpPr>
          <p:spPr>
            <a:xfrm>
              <a:off x="-2082755" y="3795647"/>
              <a:ext cx="8213" cy="12224"/>
            </a:xfrm>
            <a:custGeom>
              <a:avLst/>
              <a:gdLst/>
              <a:ahLst/>
              <a:cxnLst/>
              <a:rect l="l" t="t" r="r" b="b"/>
              <a:pathLst>
                <a:path w="172" h="256" extrusionOk="0">
                  <a:moveTo>
                    <a:pt x="172" y="1"/>
                  </a:moveTo>
                  <a:cubicBezTo>
                    <a:pt x="45" y="38"/>
                    <a:pt x="0" y="128"/>
                    <a:pt x="11" y="256"/>
                  </a:cubicBezTo>
                  <a:cubicBezTo>
                    <a:pt x="131" y="214"/>
                    <a:pt x="154" y="109"/>
                    <a:pt x="1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1" name="Google Shape;2541;p3"/>
            <p:cNvSpPr/>
            <p:nvPr/>
          </p:nvSpPr>
          <p:spPr>
            <a:xfrm>
              <a:off x="-2496175" y="4114665"/>
              <a:ext cx="10601" cy="3629"/>
            </a:xfrm>
            <a:custGeom>
              <a:avLst/>
              <a:gdLst/>
              <a:ahLst/>
              <a:cxnLst/>
              <a:rect l="l" t="t" r="r" b="b"/>
              <a:pathLst>
                <a:path w="222" h="76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87" y="4"/>
                    <a:pt x="154" y="12"/>
                    <a:pt x="120" y="15"/>
                  </a:cubicBezTo>
                  <a:cubicBezTo>
                    <a:pt x="82" y="19"/>
                    <a:pt x="42" y="19"/>
                    <a:pt x="1" y="19"/>
                  </a:cubicBezTo>
                  <a:cubicBezTo>
                    <a:pt x="60" y="57"/>
                    <a:pt x="94" y="75"/>
                    <a:pt x="120" y="75"/>
                  </a:cubicBezTo>
                  <a:cubicBezTo>
                    <a:pt x="150" y="75"/>
                    <a:pt x="172" y="53"/>
                    <a:pt x="2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2" name="Google Shape;2542;p3"/>
            <p:cNvSpPr/>
            <p:nvPr/>
          </p:nvSpPr>
          <p:spPr>
            <a:xfrm>
              <a:off x="-2053150" y="3446165"/>
              <a:ext cx="12367" cy="12558"/>
            </a:xfrm>
            <a:custGeom>
              <a:avLst/>
              <a:gdLst/>
              <a:ahLst/>
              <a:cxnLst/>
              <a:rect l="l" t="t" r="r" b="b"/>
              <a:pathLst>
                <a:path w="259" h="263" extrusionOk="0">
                  <a:moveTo>
                    <a:pt x="135" y="1"/>
                  </a:moveTo>
                  <a:cubicBezTo>
                    <a:pt x="139" y="1"/>
                    <a:pt x="139" y="4"/>
                    <a:pt x="143" y="4"/>
                  </a:cubicBezTo>
                  <a:lnTo>
                    <a:pt x="143" y="1"/>
                  </a:lnTo>
                  <a:close/>
                  <a:moveTo>
                    <a:pt x="143" y="4"/>
                  </a:moveTo>
                  <a:lnTo>
                    <a:pt x="143" y="4"/>
                  </a:lnTo>
                  <a:cubicBezTo>
                    <a:pt x="112" y="87"/>
                    <a:pt x="0" y="169"/>
                    <a:pt x="154" y="263"/>
                  </a:cubicBezTo>
                  <a:cubicBezTo>
                    <a:pt x="176" y="165"/>
                    <a:pt x="259" y="80"/>
                    <a:pt x="14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3" name="Google Shape;2543;p3"/>
            <p:cNvSpPr/>
            <p:nvPr/>
          </p:nvSpPr>
          <p:spPr>
            <a:xfrm>
              <a:off x="-2536858" y="3901366"/>
              <a:ext cx="10362" cy="3581"/>
            </a:xfrm>
            <a:custGeom>
              <a:avLst/>
              <a:gdLst/>
              <a:ahLst/>
              <a:cxnLst/>
              <a:rect l="l" t="t" r="r" b="b"/>
              <a:pathLst>
                <a:path w="217" h="75" extrusionOk="0">
                  <a:moveTo>
                    <a:pt x="0" y="0"/>
                  </a:moveTo>
                  <a:lnTo>
                    <a:pt x="0" y="0"/>
                  </a:lnTo>
                  <a:cubicBezTo>
                    <a:pt x="37" y="45"/>
                    <a:pt x="79" y="75"/>
                    <a:pt x="120" y="75"/>
                  </a:cubicBezTo>
                  <a:cubicBezTo>
                    <a:pt x="149" y="75"/>
                    <a:pt x="184" y="57"/>
                    <a:pt x="217" y="19"/>
                  </a:cubicBezTo>
                  <a:cubicBezTo>
                    <a:pt x="142" y="12"/>
                    <a:pt x="71" y="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4" name="Google Shape;2544;p3"/>
            <p:cNvSpPr/>
            <p:nvPr/>
          </p:nvSpPr>
          <p:spPr>
            <a:xfrm>
              <a:off x="-1375912" y="3060631"/>
              <a:ext cx="9693" cy="9359"/>
            </a:xfrm>
            <a:custGeom>
              <a:avLst/>
              <a:gdLst/>
              <a:ahLst/>
              <a:cxnLst/>
              <a:rect l="l" t="t" r="r" b="b"/>
              <a:pathLst>
                <a:path w="203" h="196" extrusionOk="0">
                  <a:moveTo>
                    <a:pt x="194" y="30"/>
                  </a:moveTo>
                  <a:lnTo>
                    <a:pt x="194" y="35"/>
                  </a:lnTo>
                  <a:cubicBezTo>
                    <a:pt x="198" y="30"/>
                    <a:pt x="198" y="30"/>
                    <a:pt x="202" y="30"/>
                  </a:cubicBezTo>
                  <a:close/>
                  <a:moveTo>
                    <a:pt x="194" y="35"/>
                  </a:moveTo>
                  <a:cubicBezTo>
                    <a:pt x="127" y="61"/>
                    <a:pt x="0" y="0"/>
                    <a:pt x="4" y="195"/>
                  </a:cubicBezTo>
                  <a:cubicBezTo>
                    <a:pt x="64" y="97"/>
                    <a:pt x="183" y="147"/>
                    <a:pt x="194" y="3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5" name="Google Shape;2545;p3"/>
            <p:cNvSpPr/>
            <p:nvPr/>
          </p:nvSpPr>
          <p:spPr>
            <a:xfrm>
              <a:off x="-1366267" y="3054758"/>
              <a:ext cx="10027" cy="7353"/>
            </a:xfrm>
            <a:custGeom>
              <a:avLst/>
              <a:gdLst/>
              <a:ahLst/>
              <a:cxnLst/>
              <a:rect l="l" t="t" r="r" b="b"/>
              <a:pathLst>
                <a:path w="210" h="154" extrusionOk="0">
                  <a:moveTo>
                    <a:pt x="209" y="4"/>
                  </a:moveTo>
                  <a:cubicBezTo>
                    <a:pt x="209" y="4"/>
                    <a:pt x="206" y="8"/>
                    <a:pt x="206" y="11"/>
                  </a:cubicBezTo>
                  <a:lnTo>
                    <a:pt x="209" y="11"/>
                  </a:lnTo>
                  <a:lnTo>
                    <a:pt x="209" y="4"/>
                  </a:lnTo>
                  <a:close/>
                  <a:moveTo>
                    <a:pt x="142" y="1"/>
                  </a:moveTo>
                  <a:cubicBezTo>
                    <a:pt x="78" y="1"/>
                    <a:pt x="49" y="41"/>
                    <a:pt x="0" y="153"/>
                  </a:cubicBezTo>
                  <a:cubicBezTo>
                    <a:pt x="101" y="153"/>
                    <a:pt x="161" y="94"/>
                    <a:pt x="206" y="11"/>
                  </a:cubicBezTo>
                  <a:cubicBezTo>
                    <a:pt x="179" y="4"/>
                    <a:pt x="161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6" name="Google Shape;2546;p3"/>
            <p:cNvSpPr/>
            <p:nvPr/>
          </p:nvSpPr>
          <p:spPr>
            <a:xfrm>
              <a:off x="-2720552" y="4002357"/>
              <a:ext cx="9837" cy="5396"/>
            </a:xfrm>
            <a:custGeom>
              <a:avLst/>
              <a:gdLst/>
              <a:ahLst/>
              <a:cxnLst/>
              <a:rect l="l" t="t" r="r" b="b"/>
              <a:pathLst>
                <a:path w="206" h="113" extrusionOk="0">
                  <a:moveTo>
                    <a:pt x="94" y="1"/>
                  </a:moveTo>
                  <a:cubicBezTo>
                    <a:pt x="68" y="1"/>
                    <a:pt x="38" y="9"/>
                    <a:pt x="1" y="31"/>
                  </a:cubicBezTo>
                  <a:cubicBezTo>
                    <a:pt x="79" y="64"/>
                    <a:pt x="128" y="90"/>
                    <a:pt x="176" y="113"/>
                  </a:cubicBezTo>
                  <a:cubicBezTo>
                    <a:pt x="184" y="98"/>
                    <a:pt x="195" y="83"/>
                    <a:pt x="206" y="68"/>
                  </a:cubicBezTo>
                  <a:cubicBezTo>
                    <a:pt x="173" y="38"/>
                    <a:pt x="147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7" name="Google Shape;2547;p3"/>
            <p:cNvSpPr/>
            <p:nvPr/>
          </p:nvSpPr>
          <p:spPr>
            <a:xfrm>
              <a:off x="-2745525" y="3986504"/>
              <a:ext cx="10601" cy="8213"/>
            </a:xfrm>
            <a:custGeom>
              <a:avLst/>
              <a:gdLst/>
              <a:ahLst/>
              <a:cxnLst/>
              <a:rect l="l" t="t" r="r" b="b"/>
              <a:pathLst>
                <a:path w="222" h="172" extrusionOk="0">
                  <a:moveTo>
                    <a:pt x="30" y="1"/>
                  </a:moveTo>
                  <a:cubicBezTo>
                    <a:pt x="23" y="15"/>
                    <a:pt x="11" y="27"/>
                    <a:pt x="0" y="41"/>
                  </a:cubicBezTo>
                  <a:cubicBezTo>
                    <a:pt x="61" y="79"/>
                    <a:pt x="120" y="113"/>
                    <a:pt x="221" y="172"/>
                  </a:cubicBezTo>
                  <a:cubicBezTo>
                    <a:pt x="180" y="23"/>
                    <a:pt x="75" y="56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8" name="Google Shape;2548;p3"/>
            <p:cNvSpPr/>
            <p:nvPr/>
          </p:nvSpPr>
          <p:spPr>
            <a:xfrm>
              <a:off x="-1988019" y="3638072"/>
              <a:ext cx="6876" cy="9836"/>
            </a:xfrm>
            <a:custGeom>
              <a:avLst/>
              <a:gdLst/>
              <a:ahLst/>
              <a:cxnLst/>
              <a:rect l="l" t="t" r="r" b="b"/>
              <a:pathLst>
                <a:path w="144" h="206" extrusionOk="0">
                  <a:moveTo>
                    <a:pt x="61" y="0"/>
                  </a:moveTo>
                  <a:cubicBezTo>
                    <a:pt x="46" y="57"/>
                    <a:pt x="27" y="112"/>
                    <a:pt x="1" y="206"/>
                  </a:cubicBezTo>
                  <a:cubicBezTo>
                    <a:pt x="121" y="146"/>
                    <a:pt x="143" y="90"/>
                    <a:pt x="116" y="15"/>
                  </a:cubicBezTo>
                  <a:cubicBezTo>
                    <a:pt x="99" y="12"/>
                    <a:pt x="80" y="4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9" name="Google Shape;2549;p3"/>
            <p:cNvSpPr/>
            <p:nvPr/>
          </p:nvSpPr>
          <p:spPr>
            <a:xfrm>
              <a:off x="-2634507" y="4003980"/>
              <a:ext cx="13609" cy="5587"/>
            </a:xfrm>
            <a:custGeom>
              <a:avLst/>
              <a:gdLst/>
              <a:ahLst/>
              <a:cxnLst/>
              <a:rect l="l" t="t" r="r" b="b"/>
              <a:pathLst>
                <a:path w="285" h="117" extrusionOk="0">
                  <a:moveTo>
                    <a:pt x="120" y="1"/>
                  </a:moveTo>
                  <a:cubicBezTo>
                    <a:pt x="91" y="1"/>
                    <a:pt x="57" y="16"/>
                    <a:pt x="1" y="34"/>
                  </a:cubicBezTo>
                  <a:cubicBezTo>
                    <a:pt x="98" y="64"/>
                    <a:pt x="172" y="87"/>
                    <a:pt x="284" y="116"/>
                  </a:cubicBezTo>
                  <a:cubicBezTo>
                    <a:pt x="203" y="34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0" name="Google Shape;2550;p3"/>
            <p:cNvSpPr/>
            <p:nvPr/>
          </p:nvSpPr>
          <p:spPr>
            <a:xfrm>
              <a:off x="-2012802" y="3624320"/>
              <a:ext cx="6446" cy="11126"/>
            </a:xfrm>
            <a:custGeom>
              <a:avLst/>
              <a:gdLst/>
              <a:ahLst/>
              <a:cxnLst/>
              <a:rect l="l" t="t" r="r" b="b"/>
              <a:pathLst>
                <a:path w="135" h="233" extrusionOk="0">
                  <a:moveTo>
                    <a:pt x="135" y="0"/>
                  </a:moveTo>
                  <a:lnTo>
                    <a:pt x="135" y="0"/>
                  </a:lnTo>
                  <a:cubicBezTo>
                    <a:pt x="0" y="64"/>
                    <a:pt x="34" y="150"/>
                    <a:pt x="23" y="217"/>
                  </a:cubicBezTo>
                  <a:cubicBezTo>
                    <a:pt x="38" y="221"/>
                    <a:pt x="52" y="229"/>
                    <a:pt x="68" y="233"/>
                  </a:cubicBezTo>
                  <a:cubicBezTo>
                    <a:pt x="86" y="165"/>
                    <a:pt x="105" y="102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1" name="Google Shape;2551;p3"/>
            <p:cNvSpPr/>
            <p:nvPr/>
          </p:nvSpPr>
          <p:spPr>
            <a:xfrm>
              <a:off x="-2710763" y="3879401"/>
              <a:ext cx="8117" cy="5921"/>
            </a:xfrm>
            <a:custGeom>
              <a:avLst/>
              <a:gdLst/>
              <a:ahLst/>
              <a:cxnLst/>
              <a:rect l="l" t="t" r="r" b="b"/>
              <a:pathLst>
                <a:path w="170" h="124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01"/>
                    <a:pt x="39" y="124"/>
                    <a:pt x="91" y="124"/>
                  </a:cubicBezTo>
                  <a:cubicBezTo>
                    <a:pt x="118" y="124"/>
                    <a:pt x="140" y="120"/>
                    <a:pt x="170" y="116"/>
                  </a:cubicBezTo>
                  <a:cubicBezTo>
                    <a:pt x="121" y="79"/>
                    <a:pt x="73" y="46"/>
                    <a:pt x="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2" name="Google Shape;2552;p3"/>
            <p:cNvSpPr/>
            <p:nvPr/>
          </p:nvSpPr>
          <p:spPr>
            <a:xfrm>
              <a:off x="-2087626" y="3807823"/>
              <a:ext cx="6876" cy="8977"/>
            </a:xfrm>
            <a:custGeom>
              <a:avLst/>
              <a:gdLst/>
              <a:ahLst/>
              <a:cxnLst/>
              <a:rect l="l" t="t" r="r" b="b"/>
              <a:pathLst>
                <a:path w="144" h="188" extrusionOk="0">
                  <a:moveTo>
                    <a:pt x="106" y="1"/>
                  </a:moveTo>
                  <a:lnTo>
                    <a:pt x="106" y="4"/>
                  </a:lnTo>
                  <a:lnTo>
                    <a:pt x="113" y="4"/>
                  </a:lnTo>
                  <a:lnTo>
                    <a:pt x="113" y="1"/>
                  </a:lnTo>
                  <a:close/>
                  <a:moveTo>
                    <a:pt x="106" y="4"/>
                  </a:moveTo>
                  <a:lnTo>
                    <a:pt x="106" y="4"/>
                  </a:lnTo>
                  <a:cubicBezTo>
                    <a:pt x="49" y="45"/>
                    <a:pt x="1" y="90"/>
                    <a:pt x="35" y="187"/>
                  </a:cubicBezTo>
                  <a:cubicBezTo>
                    <a:pt x="128" y="142"/>
                    <a:pt x="144" y="82"/>
                    <a:pt x="106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3" name="Google Shape;2553;p3"/>
            <p:cNvSpPr/>
            <p:nvPr/>
          </p:nvSpPr>
          <p:spPr>
            <a:xfrm>
              <a:off x="-1343442" y="2995453"/>
              <a:ext cx="10744" cy="10075"/>
            </a:xfrm>
            <a:custGeom>
              <a:avLst/>
              <a:gdLst/>
              <a:ahLst/>
              <a:cxnLst/>
              <a:rect l="l" t="t" r="r" b="b"/>
              <a:pathLst>
                <a:path w="225" h="211" extrusionOk="0">
                  <a:moveTo>
                    <a:pt x="225" y="1"/>
                  </a:moveTo>
                  <a:lnTo>
                    <a:pt x="225" y="1"/>
                  </a:lnTo>
                  <a:cubicBezTo>
                    <a:pt x="138" y="68"/>
                    <a:pt x="71" y="121"/>
                    <a:pt x="0" y="173"/>
                  </a:cubicBezTo>
                  <a:cubicBezTo>
                    <a:pt x="12" y="184"/>
                    <a:pt x="23" y="196"/>
                    <a:pt x="34" y="211"/>
                  </a:cubicBezTo>
                  <a:cubicBezTo>
                    <a:pt x="79" y="128"/>
                    <a:pt x="202" y="135"/>
                    <a:pt x="2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4" name="Google Shape;2554;p3"/>
            <p:cNvSpPr/>
            <p:nvPr/>
          </p:nvSpPr>
          <p:spPr>
            <a:xfrm>
              <a:off x="-1482872" y="3116642"/>
              <a:ext cx="8786" cy="4727"/>
            </a:xfrm>
            <a:custGeom>
              <a:avLst/>
              <a:gdLst/>
              <a:ahLst/>
              <a:cxnLst/>
              <a:rect l="l" t="t" r="r" b="b"/>
              <a:pathLst>
                <a:path w="184" h="99" extrusionOk="0">
                  <a:moveTo>
                    <a:pt x="65" y="1"/>
                  </a:moveTo>
                  <a:cubicBezTo>
                    <a:pt x="31" y="1"/>
                    <a:pt x="5" y="23"/>
                    <a:pt x="1" y="99"/>
                  </a:cubicBezTo>
                  <a:cubicBezTo>
                    <a:pt x="68" y="76"/>
                    <a:pt x="128" y="54"/>
                    <a:pt x="184" y="35"/>
                  </a:cubicBezTo>
                  <a:cubicBezTo>
                    <a:pt x="169" y="35"/>
                    <a:pt x="146" y="28"/>
                    <a:pt x="128" y="20"/>
                  </a:cubicBezTo>
                  <a:cubicBezTo>
                    <a:pt x="106" y="13"/>
                    <a:pt x="83" y="1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5" name="Google Shape;2555;p3"/>
            <p:cNvSpPr/>
            <p:nvPr/>
          </p:nvSpPr>
          <p:spPr>
            <a:xfrm>
              <a:off x="-2579881" y="4073409"/>
              <a:ext cx="8404" cy="3629"/>
            </a:xfrm>
            <a:custGeom>
              <a:avLst/>
              <a:gdLst/>
              <a:ahLst/>
              <a:cxnLst/>
              <a:rect l="l" t="t" r="r" b="b"/>
              <a:pathLst>
                <a:path w="176" h="76" extrusionOk="0">
                  <a:moveTo>
                    <a:pt x="19" y="1"/>
                  </a:moveTo>
                  <a:cubicBezTo>
                    <a:pt x="15" y="1"/>
                    <a:pt x="8" y="38"/>
                    <a:pt x="1" y="75"/>
                  </a:cubicBezTo>
                  <a:cubicBezTo>
                    <a:pt x="72" y="65"/>
                    <a:pt x="120" y="57"/>
                    <a:pt x="169" y="49"/>
                  </a:cubicBezTo>
                  <a:cubicBezTo>
                    <a:pt x="172" y="38"/>
                    <a:pt x="172" y="27"/>
                    <a:pt x="176" y="15"/>
                  </a:cubicBezTo>
                  <a:cubicBezTo>
                    <a:pt x="124" y="8"/>
                    <a:pt x="72" y="1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6" name="Google Shape;2556;p3"/>
            <p:cNvSpPr/>
            <p:nvPr/>
          </p:nvSpPr>
          <p:spPr>
            <a:xfrm>
              <a:off x="-1975175" y="3471520"/>
              <a:ext cx="4345" cy="10935"/>
            </a:xfrm>
            <a:custGeom>
              <a:avLst/>
              <a:gdLst/>
              <a:ahLst/>
              <a:cxnLst/>
              <a:rect l="l" t="t" r="r" b="b"/>
              <a:pathLst>
                <a:path w="91" h="229" extrusionOk="0">
                  <a:moveTo>
                    <a:pt x="1" y="1"/>
                  </a:moveTo>
                  <a:lnTo>
                    <a:pt x="1" y="229"/>
                  </a:lnTo>
                  <a:cubicBezTo>
                    <a:pt x="91" y="113"/>
                    <a:pt x="91" y="11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7" name="Google Shape;2557;p3"/>
            <p:cNvSpPr/>
            <p:nvPr/>
          </p:nvSpPr>
          <p:spPr>
            <a:xfrm>
              <a:off x="-2564362" y="3970937"/>
              <a:ext cx="9359" cy="4679"/>
            </a:xfrm>
            <a:custGeom>
              <a:avLst/>
              <a:gdLst/>
              <a:ahLst/>
              <a:cxnLst/>
              <a:rect l="l" t="t" r="r" b="b"/>
              <a:pathLst>
                <a:path w="196" h="98" extrusionOk="0">
                  <a:moveTo>
                    <a:pt x="187" y="1"/>
                  </a:moveTo>
                  <a:cubicBezTo>
                    <a:pt x="124" y="13"/>
                    <a:pt x="61" y="23"/>
                    <a:pt x="1" y="31"/>
                  </a:cubicBezTo>
                  <a:cubicBezTo>
                    <a:pt x="1" y="53"/>
                    <a:pt x="4" y="75"/>
                    <a:pt x="8" y="98"/>
                  </a:cubicBezTo>
                  <a:cubicBezTo>
                    <a:pt x="71" y="83"/>
                    <a:pt x="131" y="68"/>
                    <a:pt x="195" y="49"/>
                  </a:cubicBezTo>
                  <a:cubicBezTo>
                    <a:pt x="195" y="35"/>
                    <a:pt x="192" y="20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8" name="Google Shape;2558;p3"/>
            <p:cNvSpPr/>
            <p:nvPr/>
          </p:nvSpPr>
          <p:spPr>
            <a:xfrm>
              <a:off x="-2059931" y="3751765"/>
              <a:ext cx="8117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28" y="0"/>
                  </a:moveTo>
                  <a:cubicBezTo>
                    <a:pt x="87" y="68"/>
                    <a:pt x="42" y="131"/>
                    <a:pt x="0" y="198"/>
                  </a:cubicBezTo>
                  <a:cubicBezTo>
                    <a:pt x="97" y="176"/>
                    <a:pt x="169" y="131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9" name="Google Shape;2559;p3"/>
            <p:cNvSpPr/>
            <p:nvPr/>
          </p:nvSpPr>
          <p:spPr>
            <a:xfrm>
              <a:off x="-2471345" y="4071976"/>
              <a:ext cx="9311" cy="3486"/>
            </a:xfrm>
            <a:custGeom>
              <a:avLst/>
              <a:gdLst/>
              <a:ahLst/>
              <a:cxnLst/>
              <a:rect l="l" t="t" r="r" b="b"/>
              <a:pathLst>
                <a:path w="195" h="73" extrusionOk="0">
                  <a:moveTo>
                    <a:pt x="105" y="0"/>
                  </a:moveTo>
                  <a:cubicBezTo>
                    <a:pt x="68" y="0"/>
                    <a:pt x="38" y="27"/>
                    <a:pt x="0" y="72"/>
                  </a:cubicBezTo>
                  <a:cubicBezTo>
                    <a:pt x="78" y="64"/>
                    <a:pt x="135" y="57"/>
                    <a:pt x="195" y="50"/>
                  </a:cubicBezTo>
                  <a:cubicBezTo>
                    <a:pt x="161" y="16"/>
                    <a:pt x="135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0" name="Google Shape;2560;p3"/>
            <p:cNvSpPr/>
            <p:nvPr/>
          </p:nvSpPr>
          <p:spPr>
            <a:xfrm>
              <a:off x="-2037632" y="3702869"/>
              <a:ext cx="4679" cy="9502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6" y="1"/>
                  </a:moveTo>
                  <a:cubicBezTo>
                    <a:pt x="39" y="64"/>
                    <a:pt x="20" y="127"/>
                    <a:pt x="1" y="187"/>
                  </a:cubicBezTo>
                  <a:cubicBezTo>
                    <a:pt x="12" y="191"/>
                    <a:pt x="27" y="194"/>
                    <a:pt x="39" y="199"/>
                  </a:cubicBezTo>
                  <a:cubicBezTo>
                    <a:pt x="56" y="139"/>
                    <a:pt x="79" y="75"/>
                    <a:pt x="98" y="15"/>
                  </a:cubicBezTo>
                  <a:cubicBezTo>
                    <a:pt x="83" y="11"/>
                    <a:pt x="72" y="8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1" name="Google Shape;2561;p3"/>
            <p:cNvSpPr/>
            <p:nvPr/>
          </p:nvSpPr>
          <p:spPr>
            <a:xfrm>
              <a:off x="-2029610" y="3569360"/>
              <a:ext cx="5253" cy="9646"/>
            </a:xfrm>
            <a:custGeom>
              <a:avLst/>
              <a:gdLst/>
              <a:ahLst/>
              <a:cxnLst/>
              <a:rect l="l" t="t" r="r" b="b"/>
              <a:pathLst>
                <a:path w="110" h="202" extrusionOk="0">
                  <a:moveTo>
                    <a:pt x="61" y="0"/>
                  </a:moveTo>
                  <a:cubicBezTo>
                    <a:pt x="42" y="64"/>
                    <a:pt x="19" y="124"/>
                    <a:pt x="1" y="187"/>
                  </a:cubicBezTo>
                  <a:cubicBezTo>
                    <a:pt x="12" y="191"/>
                    <a:pt x="28" y="195"/>
                    <a:pt x="38" y="202"/>
                  </a:cubicBezTo>
                  <a:cubicBezTo>
                    <a:pt x="64" y="138"/>
                    <a:pt x="87" y="79"/>
                    <a:pt x="109" y="19"/>
                  </a:cubicBezTo>
                  <a:cubicBezTo>
                    <a:pt x="95" y="12"/>
                    <a:pt x="80" y="7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2" name="Google Shape;2562;p3"/>
            <p:cNvSpPr/>
            <p:nvPr/>
          </p:nvSpPr>
          <p:spPr>
            <a:xfrm>
              <a:off x="-2142061" y="3831555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147" y="1"/>
                  </a:moveTo>
                  <a:lnTo>
                    <a:pt x="147" y="1"/>
                  </a:lnTo>
                  <a:cubicBezTo>
                    <a:pt x="90" y="56"/>
                    <a:pt x="54" y="94"/>
                    <a:pt x="1" y="150"/>
                  </a:cubicBezTo>
                  <a:cubicBezTo>
                    <a:pt x="23" y="154"/>
                    <a:pt x="45" y="158"/>
                    <a:pt x="61" y="158"/>
                  </a:cubicBezTo>
                  <a:cubicBezTo>
                    <a:pt x="147" y="158"/>
                    <a:pt x="143" y="90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3" name="Google Shape;2563;p3"/>
            <p:cNvSpPr/>
            <p:nvPr/>
          </p:nvSpPr>
          <p:spPr>
            <a:xfrm>
              <a:off x="-2000291" y="3680570"/>
              <a:ext cx="6637" cy="9311"/>
            </a:xfrm>
            <a:custGeom>
              <a:avLst/>
              <a:gdLst/>
              <a:ahLst/>
              <a:cxnLst/>
              <a:rect l="l" t="t" r="r" b="b"/>
              <a:pathLst>
                <a:path w="139" h="195" extrusionOk="0">
                  <a:moveTo>
                    <a:pt x="138" y="0"/>
                  </a:moveTo>
                  <a:cubicBezTo>
                    <a:pt x="0" y="56"/>
                    <a:pt x="11" y="119"/>
                    <a:pt x="64" y="187"/>
                  </a:cubicBezTo>
                  <a:cubicBezTo>
                    <a:pt x="86" y="131"/>
                    <a:pt x="104" y="78"/>
                    <a:pt x="138" y="0"/>
                  </a:cubicBezTo>
                  <a:close/>
                  <a:moveTo>
                    <a:pt x="64" y="187"/>
                  </a:moveTo>
                  <a:cubicBezTo>
                    <a:pt x="64" y="187"/>
                    <a:pt x="64" y="190"/>
                    <a:pt x="59" y="195"/>
                  </a:cubicBezTo>
                  <a:lnTo>
                    <a:pt x="71" y="195"/>
                  </a:lnTo>
                  <a:cubicBezTo>
                    <a:pt x="68" y="190"/>
                    <a:pt x="68" y="187"/>
                    <a:pt x="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4" name="Google Shape;2564;p3"/>
            <p:cNvSpPr/>
            <p:nvPr/>
          </p:nvSpPr>
          <p:spPr>
            <a:xfrm>
              <a:off x="-2776085" y="3882982"/>
              <a:ext cx="7067" cy="5061"/>
            </a:xfrm>
            <a:custGeom>
              <a:avLst/>
              <a:gdLst/>
              <a:ahLst/>
              <a:cxnLst/>
              <a:rect l="l" t="t" r="r" b="b"/>
              <a:pathLst>
                <a:path w="148" h="106" extrusionOk="0">
                  <a:moveTo>
                    <a:pt x="65" y="0"/>
                  </a:moveTo>
                  <a:cubicBezTo>
                    <a:pt x="50" y="0"/>
                    <a:pt x="28" y="7"/>
                    <a:pt x="1" y="26"/>
                  </a:cubicBezTo>
                  <a:cubicBezTo>
                    <a:pt x="61" y="60"/>
                    <a:pt x="102" y="83"/>
                    <a:pt x="147" y="105"/>
                  </a:cubicBezTo>
                  <a:cubicBezTo>
                    <a:pt x="128" y="52"/>
                    <a:pt x="113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5" name="Google Shape;2565;p3"/>
            <p:cNvSpPr/>
            <p:nvPr/>
          </p:nvSpPr>
          <p:spPr>
            <a:xfrm>
              <a:off x="-2265399" y="3956517"/>
              <a:ext cx="7019" cy="5587"/>
            </a:xfrm>
            <a:custGeom>
              <a:avLst/>
              <a:gdLst/>
              <a:ahLst/>
              <a:cxnLst/>
              <a:rect l="l" t="t" r="r" b="b"/>
              <a:pathLst>
                <a:path w="147" h="117" extrusionOk="0">
                  <a:moveTo>
                    <a:pt x="116" y="1"/>
                  </a:moveTo>
                  <a:cubicBezTo>
                    <a:pt x="80" y="30"/>
                    <a:pt x="38" y="60"/>
                    <a:pt x="1" y="90"/>
                  </a:cubicBezTo>
                  <a:cubicBezTo>
                    <a:pt x="4" y="98"/>
                    <a:pt x="12" y="108"/>
                    <a:pt x="16" y="116"/>
                  </a:cubicBezTo>
                  <a:cubicBezTo>
                    <a:pt x="61" y="90"/>
                    <a:pt x="102" y="68"/>
                    <a:pt x="147" y="41"/>
                  </a:cubicBezTo>
                  <a:cubicBezTo>
                    <a:pt x="135" y="27"/>
                    <a:pt x="128" y="1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6" name="Google Shape;2566;p3"/>
            <p:cNvSpPr/>
            <p:nvPr/>
          </p:nvSpPr>
          <p:spPr>
            <a:xfrm>
              <a:off x="-2449619" y="4072884"/>
              <a:ext cx="7067" cy="2913"/>
            </a:xfrm>
            <a:custGeom>
              <a:avLst/>
              <a:gdLst/>
              <a:ahLst/>
              <a:cxnLst/>
              <a:rect l="l" t="t" r="r" b="b"/>
              <a:pathLst>
                <a:path w="148" h="61" extrusionOk="0">
                  <a:moveTo>
                    <a:pt x="5" y="0"/>
                  </a:moveTo>
                  <a:cubicBezTo>
                    <a:pt x="5" y="12"/>
                    <a:pt x="1" y="23"/>
                    <a:pt x="1" y="38"/>
                  </a:cubicBezTo>
                  <a:cubicBezTo>
                    <a:pt x="46" y="45"/>
                    <a:pt x="94" y="53"/>
                    <a:pt x="139" y="60"/>
                  </a:cubicBezTo>
                  <a:cubicBezTo>
                    <a:pt x="144" y="45"/>
                    <a:pt x="144" y="26"/>
                    <a:pt x="147" y="12"/>
                  </a:cubicBezTo>
                  <a:cubicBezTo>
                    <a:pt x="99" y="8"/>
                    <a:pt x="54" y="4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7" name="Google Shape;2567;p3"/>
            <p:cNvSpPr/>
            <p:nvPr/>
          </p:nvSpPr>
          <p:spPr>
            <a:xfrm>
              <a:off x="-2407455" y="4040557"/>
              <a:ext cx="8643" cy="3104"/>
            </a:xfrm>
            <a:custGeom>
              <a:avLst/>
              <a:gdLst/>
              <a:ahLst/>
              <a:cxnLst/>
              <a:rect l="l" t="t" r="r" b="b"/>
              <a:pathLst>
                <a:path w="181" h="65" extrusionOk="0">
                  <a:moveTo>
                    <a:pt x="1" y="1"/>
                  </a:moveTo>
                  <a:lnTo>
                    <a:pt x="1" y="42"/>
                  </a:lnTo>
                  <a:cubicBezTo>
                    <a:pt x="60" y="49"/>
                    <a:pt x="120" y="57"/>
                    <a:pt x="180" y="65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8" name="Google Shape;2568;p3"/>
            <p:cNvSpPr/>
            <p:nvPr/>
          </p:nvSpPr>
          <p:spPr>
            <a:xfrm>
              <a:off x="-2254512" y="3951503"/>
              <a:ext cx="4871" cy="4345"/>
            </a:xfrm>
            <a:custGeom>
              <a:avLst/>
              <a:gdLst/>
              <a:ahLst/>
              <a:cxnLst/>
              <a:rect l="l" t="t" r="r" b="b"/>
              <a:pathLst>
                <a:path w="102" h="91" extrusionOk="0">
                  <a:moveTo>
                    <a:pt x="102" y="1"/>
                  </a:moveTo>
                  <a:lnTo>
                    <a:pt x="102" y="1"/>
                  </a:lnTo>
                  <a:cubicBezTo>
                    <a:pt x="5" y="8"/>
                    <a:pt x="5" y="8"/>
                    <a:pt x="1" y="90"/>
                  </a:cubicBezTo>
                  <a:cubicBezTo>
                    <a:pt x="35" y="61"/>
                    <a:pt x="64" y="34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9" name="Google Shape;2569;p3"/>
            <p:cNvSpPr/>
            <p:nvPr/>
          </p:nvSpPr>
          <p:spPr>
            <a:xfrm>
              <a:off x="-2652890" y="3950118"/>
              <a:ext cx="7019" cy="2674"/>
            </a:xfrm>
            <a:custGeom>
              <a:avLst/>
              <a:gdLst/>
              <a:ahLst/>
              <a:cxnLst/>
              <a:rect l="l" t="t" r="r" b="b"/>
              <a:pathLst>
                <a:path w="147" h="56" extrusionOk="0">
                  <a:moveTo>
                    <a:pt x="0" y="0"/>
                  </a:moveTo>
                  <a:lnTo>
                    <a:pt x="0" y="56"/>
                  </a:lnTo>
                  <a:cubicBezTo>
                    <a:pt x="49" y="52"/>
                    <a:pt x="98" y="48"/>
                    <a:pt x="146" y="48"/>
                  </a:cubicBezTo>
                  <a:lnTo>
                    <a:pt x="146" y="7"/>
                  </a:lnTo>
                  <a:cubicBezTo>
                    <a:pt x="98" y="4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0" name="Google Shape;2570;p3"/>
            <p:cNvSpPr/>
            <p:nvPr/>
          </p:nvSpPr>
          <p:spPr>
            <a:xfrm>
              <a:off x="-1940174" y="3274504"/>
              <a:ext cx="7210" cy="9120"/>
            </a:xfrm>
            <a:custGeom>
              <a:avLst/>
              <a:gdLst/>
              <a:ahLst/>
              <a:cxnLst/>
              <a:rect l="l" t="t" r="r" b="b"/>
              <a:pathLst>
                <a:path w="151" h="191" extrusionOk="0">
                  <a:moveTo>
                    <a:pt x="146" y="0"/>
                  </a:moveTo>
                  <a:cubicBezTo>
                    <a:pt x="146" y="0"/>
                    <a:pt x="146" y="4"/>
                    <a:pt x="143" y="4"/>
                  </a:cubicBezTo>
                  <a:cubicBezTo>
                    <a:pt x="146" y="4"/>
                    <a:pt x="146" y="0"/>
                    <a:pt x="151" y="0"/>
                  </a:cubicBezTo>
                  <a:close/>
                  <a:moveTo>
                    <a:pt x="143" y="4"/>
                  </a:moveTo>
                  <a:lnTo>
                    <a:pt x="143" y="4"/>
                  </a:lnTo>
                  <a:cubicBezTo>
                    <a:pt x="98" y="56"/>
                    <a:pt x="49" y="104"/>
                    <a:pt x="1" y="157"/>
                  </a:cubicBezTo>
                  <a:cubicBezTo>
                    <a:pt x="20" y="168"/>
                    <a:pt x="34" y="179"/>
                    <a:pt x="53" y="190"/>
                  </a:cubicBezTo>
                  <a:cubicBezTo>
                    <a:pt x="83" y="127"/>
                    <a:pt x="113" y="67"/>
                    <a:pt x="14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1" name="Google Shape;2571;p3"/>
            <p:cNvSpPr/>
            <p:nvPr/>
          </p:nvSpPr>
          <p:spPr>
            <a:xfrm>
              <a:off x="-2322317" y="4015775"/>
              <a:ext cx="8261" cy="5921"/>
            </a:xfrm>
            <a:custGeom>
              <a:avLst/>
              <a:gdLst/>
              <a:ahLst/>
              <a:cxnLst/>
              <a:rect l="l" t="t" r="r" b="b"/>
              <a:pathLst>
                <a:path w="173" h="124" extrusionOk="0">
                  <a:moveTo>
                    <a:pt x="150" y="0"/>
                  </a:moveTo>
                  <a:cubicBezTo>
                    <a:pt x="102" y="30"/>
                    <a:pt x="52" y="60"/>
                    <a:pt x="0" y="90"/>
                  </a:cubicBezTo>
                  <a:cubicBezTo>
                    <a:pt x="8" y="101"/>
                    <a:pt x="16" y="113"/>
                    <a:pt x="23" y="123"/>
                  </a:cubicBezTo>
                  <a:cubicBezTo>
                    <a:pt x="75" y="94"/>
                    <a:pt x="124" y="64"/>
                    <a:pt x="173" y="34"/>
                  </a:cubicBezTo>
                  <a:cubicBezTo>
                    <a:pt x="165" y="23"/>
                    <a:pt x="157" y="1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2" name="Google Shape;2572;p3"/>
            <p:cNvSpPr/>
            <p:nvPr/>
          </p:nvSpPr>
          <p:spPr>
            <a:xfrm>
              <a:off x="-1967487" y="3439002"/>
              <a:ext cx="5635" cy="9693"/>
            </a:xfrm>
            <a:custGeom>
              <a:avLst/>
              <a:gdLst/>
              <a:ahLst/>
              <a:cxnLst/>
              <a:rect l="l" t="t" r="r" b="b"/>
              <a:pathLst>
                <a:path w="118" h="203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6" y="35"/>
                    <a:pt x="9" y="110"/>
                    <a:pt x="9" y="189"/>
                  </a:cubicBezTo>
                  <a:cubicBezTo>
                    <a:pt x="45" y="125"/>
                    <a:pt x="79" y="65"/>
                    <a:pt x="117" y="1"/>
                  </a:cubicBezTo>
                  <a:close/>
                  <a:moveTo>
                    <a:pt x="9" y="189"/>
                  </a:moveTo>
                  <a:cubicBezTo>
                    <a:pt x="5" y="192"/>
                    <a:pt x="5" y="196"/>
                    <a:pt x="0" y="199"/>
                  </a:cubicBezTo>
                  <a:lnTo>
                    <a:pt x="9" y="203"/>
                  </a:lnTo>
                  <a:lnTo>
                    <a:pt x="9" y="1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3" name="Google Shape;2573;p3"/>
            <p:cNvSpPr/>
            <p:nvPr/>
          </p:nvSpPr>
          <p:spPr>
            <a:xfrm>
              <a:off x="-2822785" y="3962056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68"/>
                    <a:pt x="11" y="104"/>
                    <a:pt x="56" y="104"/>
                  </a:cubicBezTo>
                  <a:cubicBezTo>
                    <a:pt x="74" y="104"/>
                    <a:pt x="93" y="101"/>
                    <a:pt x="119" y="94"/>
                  </a:cubicBezTo>
                  <a:cubicBezTo>
                    <a:pt x="86" y="64"/>
                    <a:pt x="52" y="3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4" name="Google Shape;2574;p3"/>
            <p:cNvSpPr/>
            <p:nvPr/>
          </p:nvSpPr>
          <p:spPr>
            <a:xfrm>
              <a:off x="-2505295" y="3973086"/>
              <a:ext cx="8261" cy="3629"/>
            </a:xfrm>
            <a:custGeom>
              <a:avLst/>
              <a:gdLst/>
              <a:ahLst/>
              <a:cxnLst/>
              <a:rect l="l" t="t" r="r" b="b"/>
              <a:pathLst>
                <a:path w="173" h="76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57"/>
                    <a:pt x="38" y="75"/>
                    <a:pt x="64" y="75"/>
                  </a:cubicBezTo>
                  <a:cubicBezTo>
                    <a:pt x="98" y="75"/>
                    <a:pt x="135" y="42"/>
                    <a:pt x="173" y="12"/>
                  </a:cubicBezTo>
                  <a:cubicBezTo>
                    <a:pt x="116" y="8"/>
                    <a:pt x="57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5" name="Google Shape;2575;p3"/>
            <p:cNvSpPr/>
            <p:nvPr/>
          </p:nvSpPr>
          <p:spPr>
            <a:xfrm>
              <a:off x="-2461365" y="3969362"/>
              <a:ext cx="5539" cy="2531"/>
            </a:xfrm>
            <a:custGeom>
              <a:avLst/>
              <a:gdLst/>
              <a:ahLst/>
              <a:cxnLst/>
              <a:rect l="l" t="t" r="r" b="b"/>
              <a:pathLst>
                <a:path w="116" h="53" extrusionOk="0">
                  <a:moveTo>
                    <a:pt x="116" y="1"/>
                  </a:moveTo>
                  <a:cubicBezTo>
                    <a:pt x="79" y="4"/>
                    <a:pt x="38" y="12"/>
                    <a:pt x="0" y="15"/>
                  </a:cubicBezTo>
                  <a:cubicBezTo>
                    <a:pt x="4" y="27"/>
                    <a:pt x="4" y="41"/>
                    <a:pt x="4" y="53"/>
                  </a:cubicBezTo>
                  <a:lnTo>
                    <a:pt x="116" y="5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6" name="Google Shape;2576;p3"/>
            <p:cNvSpPr/>
            <p:nvPr/>
          </p:nvSpPr>
          <p:spPr>
            <a:xfrm>
              <a:off x="-2746433" y="3904899"/>
              <a:ext cx="7019" cy="6112"/>
            </a:xfrm>
            <a:custGeom>
              <a:avLst/>
              <a:gdLst/>
              <a:ahLst/>
              <a:cxnLst/>
              <a:rect l="l" t="t" r="r" b="b"/>
              <a:pathLst>
                <a:path w="147" h="128" extrusionOk="0">
                  <a:moveTo>
                    <a:pt x="1" y="1"/>
                  </a:moveTo>
                  <a:cubicBezTo>
                    <a:pt x="49" y="53"/>
                    <a:pt x="83" y="90"/>
                    <a:pt x="116" y="128"/>
                  </a:cubicBezTo>
                  <a:cubicBezTo>
                    <a:pt x="128" y="121"/>
                    <a:pt x="139" y="113"/>
                    <a:pt x="147" y="102"/>
                  </a:cubicBezTo>
                  <a:cubicBezTo>
                    <a:pt x="124" y="68"/>
                    <a:pt x="98" y="35"/>
                    <a:pt x="72" y="5"/>
                  </a:cubicBezTo>
                  <a:cubicBezTo>
                    <a:pt x="68" y="1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7" name="Google Shape;2577;p3"/>
            <p:cNvSpPr/>
            <p:nvPr/>
          </p:nvSpPr>
          <p:spPr>
            <a:xfrm>
              <a:off x="-1276879" y="3023148"/>
              <a:ext cx="6446" cy="6112"/>
            </a:xfrm>
            <a:custGeom>
              <a:avLst/>
              <a:gdLst/>
              <a:ahLst/>
              <a:cxnLst/>
              <a:rect l="l" t="t" r="r" b="b"/>
              <a:pathLst>
                <a:path w="135" h="128" extrusionOk="0">
                  <a:moveTo>
                    <a:pt x="105" y="0"/>
                  </a:moveTo>
                  <a:cubicBezTo>
                    <a:pt x="68" y="30"/>
                    <a:pt x="34" y="64"/>
                    <a:pt x="0" y="94"/>
                  </a:cubicBezTo>
                  <a:cubicBezTo>
                    <a:pt x="8" y="105"/>
                    <a:pt x="16" y="116"/>
                    <a:pt x="26" y="128"/>
                  </a:cubicBezTo>
                  <a:cubicBezTo>
                    <a:pt x="61" y="97"/>
                    <a:pt x="98" y="64"/>
                    <a:pt x="135" y="35"/>
                  </a:cubicBezTo>
                  <a:cubicBezTo>
                    <a:pt x="124" y="23"/>
                    <a:pt x="116" y="12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8" name="Google Shape;2578;p3"/>
            <p:cNvSpPr/>
            <p:nvPr/>
          </p:nvSpPr>
          <p:spPr>
            <a:xfrm>
              <a:off x="-2515609" y="3973086"/>
              <a:ext cx="10362" cy="3295"/>
            </a:xfrm>
            <a:custGeom>
              <a:avLst/>
              <a:gdLst/>
              <a:ahLst/>
              <a:cxnLst/>
              <a:rect l="l" t="t" r="r" b="b"/>
              <a:pathLst>
                <a:path w="217" h="69" extrusionOk="0">
                  <a:moveTo>
                    <a:pt x="213" y="1"/>
                  </a:moveTo>
                  <a:cubicBezTo>
                    <a:pt x="149" y="8"/>
                    <a:pt x="86" y="16"/>
                    <a:pt x="0" y="23"/>
                  </a:cubicBezTo>
                  <a:cubicBezTo>
                    <a:pt x="41" y="53"/>
                    <a:pt x="79" y="68"/>
                    <a:pt x="108" y="68"/>
                  </a:cubicBezTo>
                  <a:cubicBezTo>
                    <a:pt x="149" y="68"/>
                    <a:pt x="183" y="42"/>
                    <a:pt x="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9" name="Google Shape;2579;p3"/>
            <p:cNvSpPr/>
            <p:nvPr/>
          </p:nvSpPr>
          <p:spPr>
            <a:xfrm>
              <a:off x="-2037632" y="3610616"/>
              <a:ext cx="5253" cy="5539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91" y="0"/>
                  </a:moveTo>
                  <a:cubicBezTo>
                    <a:pt x="61" y="26"/>
                    <a:pt x="30" y="52"/>
                    <a:pt x="1" y="78"/>
                  </a:cubicBezTo>
                  <a:cubicBezTo>
                    <a:pt x="12" y="93"/>
                    <a:pt x="23" y="104"/>
                    <a:pt x="34" y="116"/>
                  </a:cubicBezTo>
                  <a:cubicBezTo>
                    <a:pt x="61" y="82"/>
                    <a:pt x="87" y="52"/>
                    <a:pt x="109" y="18"/>
                  </a:cubicBezTo>
                  <a:cubicBezTo>
                    <a:pt x="106" y="14"/>
                    <a:pt x="98" y="7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0" name="Google Shape;2580;p3"/>
            <p:cNvSpPr/>
            <p:nvPr/>
          </p:nvSpPr>
          <p:spPr>
            <a:xfrm>
              <a:off x="-1999957" y="3585595"/>
              <a:ext cx="3104" cy="6828"/>
            </a:xfrm>
            <a:custGeom>
              <a:avLst/>
              <a:gdLst/>
              <a:ahLst/>
              <a:cxnLst/>
              <a:rect l="l" t="t" r="r" b="b"/>
              <a:pathLst>
                <a:path w="65" h="143" extrusionOk="0">
                  <a:moveTo>
                    <a:pt x="19" y="0"/>
                  </a:moveTo>
                  <a:cubicBezTo>
                    <a:pt x="12" y="49"/>
                    <a:pt x="8" y="93"/>
                    <a:pt x="0" y="138"/>
                  </a:cubicBezTo>
                  <a:cubicBezTo>
                    <a:pt x="12" y="138"/>
                    <a:pt x="26" y="143"/>
                    <a:pt x="38" y="143"/>
                  </a:cubicBezTo>
                  <a:cubicBezTo>
                    <a:pt x="45" y="98"/>
                    <a:pt x="52" y="49"/>
                    <a:pt x="64" y="4"/>
                  </a:cubicBezTo>
                  <a:cubicBezTo>
                    <a:pt x="49" y="4"/>
                    <a:pt x="35" y="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1" name="Google Shape;2581;p3"/>
            <p:cNvSpPr/>
            <p:nvPr/>
          </p:nvSpPr>
          <p:spPr>
            <a:xfrm>
              <a:off x="-2532226" y="4075558"/>
              <a:ext cx="8261" cy="3438"/>
            </a:xfrm>
            <a:custGeom>
              <a:avLst/>
              <a:gdLst/>
              <a:ahLst/>
              <a:cxnLst/>
              <a:rect l="l" t="t" r="r" b="b"/>
              <a:pathLst>
                <a:path w="173" h="72" extrusionOk="0">
                  <a:moveTo>
                    <a:pt x="161" y="1"/>
                  </a:moveTo>
                  <a:cubicBezTo>
                    <a:pt x="109" y="12"/>
                    <a:pt x="57" y="27"/>
                    <a:pt x="0" y="38"/>
                  </a:cubicBezTo>
                  <a:cubicBezTo>
                    <a:pt x="4" y="49"/>
                    <a:pt x="8" y="60"/>
                    <a:pt x="8" y="72"/>
                  </a:cubicBezTo>
                  <a:cubicBezTo>
                    <a:pt x="64" y="65"/>
                    <a:pt x="116" y="56"/>
                    <a:pt x="173" y="46"/>
                  </a:cubicBezTo>
                  <a:cubicBezTo>
                    <a:pt x="169" y="30"/>
                    <a:pt x="165" y="15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2" name="Google Shape;2582;p3"/>
            <p:cNvSpPr/>
            <p:nvPr/>
          </p:nvSpPr>
          <p:spPr>
            <a:xfrm>
              <a:off x="-2495459" y="4075414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8" y="0"/>
                  </a:moveTo>
                  <a:cubicBezTo>
                    <a:pt x="8" y="11"/>
                    <a:pt x="5" y="26"/>
                    <a:pt x="0" y="41"/>
                  </a:cubicBezTo>
                  <a:cubicBezTo>
                    <a:pt x="38" y="49"/>
                    <a:pt x="79" y="59"/>
                    <a:pt x="117" y="68"/>
                  </a:cubicBezTo>
                  <a:cubicBezTo>
                    <a:pt x="120" y="49"/>
                    <a:pt x="124" y="30"/>
                    <a:pt x="131" y="11"/>
                  </a:cubicBezTo>
                  <a:cubicBezTo>
                    <a:pt x="90" y="7"/>
                    <a:pt x="49" y="4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3" name="Google Shape;2583;p3"/>
            <p:cNvSpPr/>
            <p:nvPr/>
          </p:nvSpPr>
          <p:spPr>
            <a:xfrm>
              <a:off x="-2063512" y="3825491"/>
              <a:ext cx="3438" cy="7688"/>
            </a:xfrm>
            <a:custGeom>
              <a:avLst/>
              <a:gdLst/>
              <a:ahLst/>
              <a:cxnLst/>
              <a:rect l="l" t="t" r="r" b="b"/>
              <a:pathLst>
                <a:path w="72" h="161" extrusionOk="0">
                  <a:moveTo>
                    <a:pt x="53" y="0"/>
                  </a:moveTo>
                  <a:lnTo>
                    <a:pt x="53" y="8"/>
                  </a:lnTo>
                  <a:cubicBezTo>
                    <a:pt x="53" y="4"/>
                    <a:pt x="57" y="4"/>
                    <a:pt x="60" y="0"/>
                  </a:cubicBezTo>
                  <a:close/>
                  <a:moveTo>
                    <a:pt x="53" y="8"/>
                  </a:moveTo>
                  <a:lnTo>
                    <a:pt x="53" y="8"/>
                  </a:lnTo>
                  <a:cubicBezTo>
                    <a:pt x="1" y="64"/>
                    <a:pt x="1" y="68"/>
                    <a:pt x="72" y="161"/>
                  </a:cubicBezTo>
                  <a:cubicBezTo>
                    <a:pt x="65" y="94"/>
                    <a:pt x="57" y="49"/>
                    <a:pt x="53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584" name="Google Shape;2584;p3"/>
          <p:cNvGrpSpPr/>
          <p:nvPr/>
        </p:nvGrpSpPr>
        <p:grpSpPr>
          <a:xfrm rot="-841112">
            <a:off x="6123947" y="3435418"/>
            <a:ext cx="4381292" cy="2346160"/>
            <a:chOff x="-4904924" y="1912865"/>
            <a:chExt cx="1329790" cy="712096"/>
          </a:xfrm>
        </p:grpSpPr>
        <p:sp>
          <p:nvSpPr>
            <p:cNvPr id="2585" name="Google Shape;2585;p3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3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7" name="Google Shape;2587;p3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8" name="Google Shape;2588;p3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9" name="Google Shape;2589;p3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0" name="Google Shape;2590;p3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1" name="Google Shape;2591;p3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2" name="Google Shape;2592;p3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3" name="Google Shape;2593;p3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4" name="Google Shape;2594;p3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5" name="Google Shape;2595;p3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6" name="Google Shape;2596;p3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7" name="Google Shape;2597;p3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8" name="Google Shape;2598;p3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9" name="Google Shape;2599;p3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0" name="Google Shape;2600;p3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1" name="Google Shape;2601;p3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2" name="Google Shape;2602;p3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3" name="Google Shape;2603;p3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4" name="Google Shape;2604;p3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3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3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3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8" name="Google Shape;2608;p3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9" name="Google Shape;2609;p3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0" name="Google Shape;2610;p3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1" name="Google Shape;2611;p3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2" name="Google Shape;2612;p3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3" name="Google Shape;2613;p3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4" name="Google Shape;2614;p3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5" name="Google Shape;2615;p3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6" name="Google Shape;2616;p3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7" name="Google Shape;2617;p3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8" name="Google Shape;2618;p3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9" name="Google Shape;2619;p3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0" name="Google Shape;2620;p3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1" name="Google Shape;2621;p3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2" name="Google Shape;2622;p3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3" name="Google Shape;2623;p3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4" name="Google Shape;2624;p3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5" name="Google Shape;2625;p3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6" name="Google Shape;2626;p3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7" name="Google Shape;2627;p3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8" name="Google Shape;2628;p3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9" name="Google Shape;2629;p3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0" name="Google Shape;2630;p3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1" name="Google Shape;2631;p3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2" name="Google Shape;2632;p3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3" name="Google Shape;2633;p3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4" name="Google Shape;2634;p3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5" name="Google Shape;2635;p3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6" name="Google Shape;2636;p3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7" name="Google Shape;2637;p3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8" name="Google Shape;2638;p3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9" name="Google Shape;2639;p3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0" name="Google Shape;2640;p3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1" name="Google Shape;2641;p3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2" name="Google Shape;2642;p3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3" name="Google Shape;2643;p3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4" name="Google Shape;2644;p3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5" name="Google Shape;2645;p3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6" name="Google Shape;2646;p3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7" name="Google Shape;2647;p3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8" name="Google Shape;2648;p3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9" name="Google Shape;2649;p3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0" name="Google Shape;2650;p3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1" name="Google Shape;2651;p3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2" name="Google Shape;2652;p3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3" name="Google Shape;2653;p3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4" name="Google Shape;2654;p3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5" name="Google Shape;2655;p3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6" name="Google Shape;2656;p3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7" name="Google Shape;2657;p3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8" name="Google Shape;2658;p3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9" name="Google Shape;2659;p3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0" name="Google Shape;2660;p3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1" name="Google Shape;2661;p3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2" name="Google Shape;2662;p3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3" name="Google Shape;2663;p3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4" name="Google Shape;2664;p3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5" name="Google Shape;2665;p3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6" name="Google Shape;2666;p3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7" name="Google Shape;2667;p3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8" name="Google Shape;2668;p3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9" name="Google Shape;2669;p3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0" name="Google Shape;2670;p3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1" name="Google Shape;2671;p3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2" name="Google Shape;2672;p3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3" name="Google Shape;2673;p3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4" name="Google Shape;2674;p3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5" name="Google Shape;2675;p3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6" name="Google Shape;2676;p3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7" name="Google Shape;2677;p3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8" name="Google Shape;2678;p3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9" name="Google Shape;2679;p3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0" name="Google Shape;2680;p3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1" name="Google Shape;2681;p3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2" name="Google Shape;2682;p3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3" name="Google Shape;2683;p3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4" name="Google Shape;2684;p3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5" name="Google Shape;2685;p3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6" name="Google Shape;2686;p3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7" name="Google Shape;2687;p3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8" name="Google Shape;2688;p3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9" name="Google Shape;2689;p3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0" name="Google Shape;2690;p3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1" name="Google Shape;2691;p3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2" name="Google Shape;2692;p3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3" name="Google Shape;2693;p3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4" name="Google Shape;2694;p3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5" name="Google Shape;2695;p3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6" name="Google Shape;2696;p3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7" name="Google Shape;2697;p3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8" name="Google Shape;2698;p3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9" name="Google Shape;2699;p3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0" name="Google Shape;2700;p3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1" name="Google Shape;2701;p3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2" name="Google Shape;2702;p3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3" name="Google Shape;2703;p3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4" name="Google Shape;2704;p3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5" name="Google Shape;2705;p3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6" name="Google Shape;2706;p3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7" name="Google Shape;2707;p3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8" name="Google Shape;2708;p3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9" name="Google Shape;2709;p3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0" name="Google Shape;2710;p3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1" name="Google Shape;2711;p3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2" name="Google Shape;2712;p3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3" name="Google Shape;2713;p3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4" name="Google Shape;2714;p3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5" name="Google Shape;2715;p3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6" name="Google Shape;2716;p3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7" name="Google Shape;2717;p3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8" name="Google Shape;2718;p3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9" name="Google Shape;2719;p3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0" name="Google Shape;2720;p3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1" name="Google Shape;2721;p3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2" name="Google Shape;2722;p3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3" name="Google Shape;2723;p3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4" name="Google Shape;2724;p3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5" name="Google Shape;2725;p3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6" name="Google Shape;2726;p3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7" name="Google Shape;2727;p3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8" name="Google Shape;2728;p3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9" name="Google Shape;2729;p3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0" name="Google Shape;2730;p3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1" name="Google Shape;2731;p3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2" name="Google Shape;2732;p3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3" name="Google Shape;2733;p3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4" name="Google Shape;2734;p3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5" name="Google Shape;2735;p3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6" name="Google Shape;2736;p3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7" name="Google Shape;2737;p3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8" name="Google Shape;2738;p3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9" name="Google Shape;2739;p3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0" name="Google Shape;2740;p3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1" name="Google Shape;2741;p3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2" name="Google Shape;2742;p3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3" name="Google Shape;2743;p3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4" name="Google Shape;2744;p3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5" name="Google Shape;2745;p3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6" name="Google Shape;2746;p3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7" name="Google Shape;2747;p3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8" name="Google Shape;2748;p3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749" name="Google Shape;2749;p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10800000">
            <a:off x="-1726213" y="4036641"/>
            <a:ext cx="3951963" cy="23298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750" name="Google Shape;2750;p3"/>
          <p:cNvGrpSpPr/>
          <p:nvPr/>
        </p:nvGrpSpPr>
        <p:grpSpPr>
          <a:xfrm>
            <a:off x="-1073018" y="2939689"/>
            <a:ext cx="2645557" cy="2644275"/>
            <a:chOff x="-5696762" y="-2229114"/>
            <a:chExt cx="689558" cy="689223"/>
          </a:xfrm>
        </p:grpSpPr>
        <p:sp>
          <p:nvSpPr>
            <p:cNvPr id="2751" name="Google Shape;2751;p3"/>
            <p:cNvSpPr/>
            <p:nvPr/>
          </p:nvSpPr>
          <p:spPr>
            <a:xfrm>
              <a:off x="-5535080" y="-1926904"/>
              <a:ext cx="23445" cy="22347"/>
            </a:xfrm>
            <a:custGeom>
              <a:avLst/>
              <a:gdLst/>
              <a:ahLst/>
              <a:cxnLst/>
              <a:rect l="l" t="t" r="r" b="b"/>
              <a:pathLst>
                <a:path w="491" h="468" extrusionOk="0">
                  <a:moveTo>
                    <a:pt x="229" y="0"/>
                  </a:moveTo>
                  <a:cubicBezTo>
                    <a:pt x="206" y="0"/>
                    <a:pt x="184" y="4"/>
                    <a:pt x="161" y="7"/>
                  </a:cubicBezTo>
                  <a:cubicBezTo>
                    <a:pt x="166" y="19"/>
                    <a:pt x="147" y="38"/>
                    <a:pt x="161" y="38"/>
                  </a:cubicBezTo>
                  <a:cubicBezTo>
                    <a:pt x="166" y="38"/>
                    <a:pt x="166" y="34"/>
                    <a:pt x="170" y="34"/>
                  </a:cubicBezTo>
                  <a:lnTo>
                    <a:pt x="188" y="34"/>
                  </a:lnTo>
                  <a:cubicBezTo>
                    <a:pt x="206" y="34"/>
                    <a:pt x="222" y="38"/>
                    <a:pt x="237" y="42"/>
                  </a:cubicBezTo>
                  <a:cubicBezTo>
                    <a:pt x="218" y="68"/>
                    <a:pt x="270" y="83"/>
                    <a:pt x="248" y="109"/>
                  </a:cubicBezTo>
                  <a:cubicBezTo>
                    <a:pt x="233" y="124"/>
                    <a:pt x="222" y="131"/>
                    <a:pt x="211" y="131"/>
                  </a:cubicBezTo>
                  <a:cubicBezTo>
                    <a:pt x="203" y="131"/>
                    <a:pt x="192" y="128"/>
                    <a:pt x="180" y="112"/>
                  </a:cubicBezTo>
                  <a:cubicBezTo>
                    <a:pt x="177" y="109"/>
                    <a:pt x="170" y="105"/>
                    <a:pt x="161" y="105"/>
                  </a:cubicBezTo>
                  <a:cubicBezTo>
                    <a:pt x="154" y="105"/>
                    <a:pt x="144" y="109"/>
                    <a:pt x="135" y="112"/>
                  </a:cubicBezTo>
                  <a:cubicBezTo>
                    <a:pt x="121" y="135"/>
                    <a:pt x="170" y="154"/>
                    <a:pt x="144" y="183"/>
                  </a:cubicBezTo>
                  <a:cubicBezTo>
                    <a:pt x="113" y="147"/>
                    <a:pt x="102" y="102"/>
                    <a:pt x="87" y="60"/>
                  </a:cubicBezTo>
                  <a:cubicBezTo>
                    <a:pt x="46" y="68"/>
                    <a:pt x="31" y="102"/>
                    <a:pt x="13" y="131"/>
                  </a:cubicBezTo>
                  <a:cubicBezTo>
                    <a:pt x="16" y="135"/>
                    <a:pt x="20" y="138"/>
                    <a:pt x="23" y="142"/>
                  </a:cubicBezTo>
                  <a:cubicBezTo>
                    <a:pt x="39" y="150"/>
                    <a:pt x="76" y="142"/>
                    <a:pt x="68" y="173"/>
                  </a:cubicBezTo>
                  <a:cubicBezTo>
                    <a:pt x="65" y="187"/>
                    <a:pt x="54" y="191"/>
                    <a:pt x="42" y="191"/>
                  </a:cubicBezTo>
                  <a:lnTo>
                    <a:pt x="13" y="191"/>
                  </a:lnTo>
                  <a:cubicBezTo>
                    <a:pt x="1" y="191"/>
                    <a:pt x="4" y="202"/>
                    <a:pt x="4" y="214"/>
                  </a:cubicBezTo>
                  <a:cubicBezTo>
                    <a:pt x="16" y="236"/>
                    <a:pt x="31" y="243"/>
                    <a:pt x="46" y="243"/>
                  </a:cubicBezTo>
                  <a:cubicBezTo>
                    <a:pt x="61" y="243"/>
                    <a:pt x="76" y="236"/>
                    <a:pt x="91" y="228"/>
                  </a:cubicBezTo>
                  <a:lnTo>
                    <a:pt x="91" y="228"/>
                  </a:lnTo>
                  <a:cubicBezTo>
                    <a:pt x="113" y="266"/>
                    <a:pt x="76" y="277"/>
                    <a:pt x="72" y="304"/>
                  </a:cubicBezTo>
                  <a:lnTo>
                    <a:pt x="117" y="304"/>
                  </a:lnTo>
                  <a:cubicBezTo>
                    <a:pt x="128" y="304"/>
                    <a:pt x="139" y="299"/>
                    <a:pt x="151" y="281"/>
                  </a:cubicBezTo>
                  <a:cubicBezTo>
                    <a:pt x="154" y="273"/>
                    <a:pt x="166" y="269"/>
                    <a:pt x="154" y="259"/>
                  </a:cubicBezTo>
                  <a:cubicBezTo>
                    <a:pt x="135" y="240"/>
                    <a:pt x="139" y="221"/>
                    <a:pt x="158" y="221"/>
                  </a:cubicBezTo>
                  <a:lnTo>
                    <a:pt x="161" y="221"/>
                  </a:lnTo>
                  <a:cubicBezTo>
                    <a:pt x="177" y="221"/>
                    <a:pt x="196" y="225"/>
                    <a:pt x="218" y="225"/>
                  </a:cubicBezTo>
                  <a:cubicBezTo>
                    <a:pt x="233" y="225"/>
                    <a:pt x="248" y="225"/>
                    <a:pt x="266" y="221"/>
                  </a:cubicBezTo>
                  <a:lnTo>
                    <a:pt x="266" y="221"/>
                  </a:lnTo>
                  <a:cubicBezTo>
                    <a:pt x="214" y="266"/>
                    <a:pt x="154" y="281"/>
                    <a:pt x="158" y="352"/>
                  </a:cubicBezTo>
                  <a:cubicBezTo>
                    <a:pt x="158" y="366"/>
                    <a:pt x="151" y="371"/>
                    <a:pt x="139" y="371"/>
                  </a:cubicBezTo>
                  <a:cubicBezTo>
                    <a:pt x="135" y="371"/>
                    <a:pt x="128" y="366"/>
                    <a:pt x="121" y="366"/>
                  </a:cubicBezTo>
                  <a:lnTo>
                    <a:pt x="102" y="366"/>
                  </a:lnTo>
                  <a:cubicBezTo>
                    <a:pt x="91" y="366"/>
                    <a:pt x="80" y="366"/>
                    <a:pt x="72" y="374"/>
                  </a:cubicBezTo>
                  <a:cubicBezTo>
                    <a:pt x="80" y="393"/>
                    <a:pt x="99" y="400"/>
                    <a:pt x="113" y="411"/>
                  </a:cubicBezTo>
                  <a:cubicBezTo>
                    <a:pt x="135" y="430"/>
                    <a:pt x="177" y="430"/>
                    <a:pt x="180" y="468"/>
                  </a:cubicBezTo>
                  <a:lnTo>
                    <a:pt x="214" y="468"/>
                  </a:lnTo>
                  <a:cubicBezTo>
                    <a:pt x="233" y="408"/>
                    <a:pt x="251" y="348"/>
                    <a:pt x="311" y="318"/>
                  </a:cubicBezTo>
                  <a:cubicBezTo>
                    <a:pt x="349" y="295"/>
                    <a:pt x="368" y="254"/>
                    <a:pt x="397" y="225"/>
                  </a:cubicBezTo>
                  <a:cubicBezTo>
                    <a:pt x="405" y="221"/>
                    <a:pt x="408" y="217"/>
                    <a:pt x="416" y="217"/>
                  </a:cubicBezTo>
                  <a:cubicBezTo>
                    <a:pt x="420" y="217"/>
                    <a:pt x="423" y="217"/>
                    <a:pt x="427" y="221"/>
                  </a:cubicBezTo>
                  <a:cubicBezTo>
                    <a:pt x="435" y="228"/>
                    <a:pt x="439" y="247"/>
                    <a:pt x="431" y="247"/>
                  </a:cubicBezTo>
                  <a:cubicBezTo>
                    <a:pt x="379" y="266"/>
                    <a:pt x="439" y="288"/>
                    <a:pt x="423" y="307"/>
                  </a:cubicBezTo>
                  <a:cubicBezTo>
                    <a:pt x="491" y="259"/>
                    <a:pt x="446" y="191"/>
                    <a:pt x="458" y="131"/>
                  </a:cubicBezTo>
                  <a:cubicBezTo>
                    <a:pt x="449" y="128"/>
                    <a:pt x="442" y="124"/>
                    <a:pt x="442" y="116"/>
                  </a:cubicBezTo>
                  <a:cubicBezTo>
                    <a:pt x="427" y="105"/>
                    <a:pt x="408" y="97"/>
                    <a:pt x="397" y="83"/>
                  </a:cubicBezTo>
                  <a:cubicBezTo>
                    <a:pt x="349" y="26"/>
                    <a:pt x="292" y="0"/>
                    <a:pt x="2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2" name="Google Shape;2752;p3"/>
            <p:cNvSpPr/>
            <p:nvPr/>
          </p:nvSpPr>
          <p:spPr>
            <a:xfrm>
              <a:off x="-5551650" y="-2112365"/>
              <a:ext cx="39489" cy="23588"/>
            </a:xfrm>
            <a:custGeom>
              <a:avLst/>
              <a:gdLst/>
              <a:ahLst/>
              <a:cxnLst/>
              <a:rect l="l" t="t" r="r" b="b"/>
              <a:pathLst>
                <a:path w="827" h="494" extrusionOk="0">
                  <a:moveTo>
                    <a:pt x="729" y="1"/>
                  </a:moveTo>
                  <a:cubicBezTo>
                    <a:pt x="707" y="1"/>
                    <a:pt x="684" y="4"/>
                    <a:pt x="670" y="16"/>
                  </a:cubicBezTo>
                  <a:cubicBezTo>
                    <a:pt x="643" y="30"/>
                    <a:pt x="621" y="68"/>
                    <a:pt x="587" y="68"/>
                  </a:cubicBezTo>
                  <a:cubicBezTo>
                    <a:pt x="580" y="68"/>
                    <a:pt x="576" y="64"/>
                    <a:pt x="569" y="64"/>
                  </a:cubicBezTo>
                  <a:cubicBezTo>
                    <a:pt x="561" y="61"/>
                    <a:pt x="553" y="61"/>
                    <a:pt x="550" y="61"/>
                  </a:cubicBezTo>
                  <a:cubicBezTo>
                    <a:pt x="539" y="61"/>
                    <a:pt x="527" y="61"/>
                    <a:pt x="517" y="64"/>
                  </a:cubicBezTo>
                  <a:cubicBezTo>
                    <a:pt x="505" y="68"/>
                    <a:pt x="498" y="71"/>
                    <a:pt x="486" y="71"/>
                  </a:cubicBezTo>
                  <a:cubicBezTo>
                    <a:pt x="479" y="71"/>
                    <a:pt x="472" y="68"/>
                    <a:pt x="460" y="64"/>
                  </a:cubicBezTo>
                  <a:lnTo>
                    <a:pt x="456" y="64"/>
                  </a:lnTo>
                  <a:cubicBezTo>
                    <a:pt x="449" y="64"/>
                    <a:pt x="446" y="71"/>
                    <a:pt x="441" y="83"/>
                  </a:cubicBezTo>
                  <a:cubicBezTo>
                    <a:pt x="427" y="161"/>
                    <a:pt x="382" y="199"/>
                    <a:pt x="303" y="199"/>
                  </a:cubicBezTo>
                  <a:lnTo>
                    <a:pt x="289" y="199"/>
                  </a:lnTo>
                  <a:cubicBezTo>
                    <a:pt x="307" y="247"/>
                    <a:pt x="341" y="289"/>
                    <a:pt x="325" y="341"/>
                  </a:cubicBezTo>
                  <a:cubicBezTo>
                    <a:pt x="322" y="356"/>
                    <a:pt x="315" y="356"/>
                    <a:pt x="303" y="359"/>
                  </a:cubicBezTo>
                  <a:cubicBezTo>
                    <a:pt x="277" y="397"/>
                    <a:pt x="232" y="419"/>
                    <a:pt x="187" y="419"/>
                  </a:cubicBezTo>
                  <a:cubicBezTo>
                    <a:pt x="165" y="419"/>
                    <a:pt x="146" y="411"/>
                    <a:pt x="127" y="404"/>
                  </a:cubicBezTo>
                  <a:cubicBezTo>
                    <a:pt x="116" y="404"/>
                    <a:pt x="105" y="408"/>
                    <a:pt x="94" y="419"/>
                  </a:cubicBezTo>
                  <a:cubicBezTo>
                    <a:pt x="87" y="427"/>
                    <a:pt x="79" y="430"/>
                    <a:pt x="72" y="430"/>
                  </a:cubicBezTo>
                  <a:cubicBezTo>
                    <a:pt x="68" y="430"/>
                    <a:pt x="60" y="430"/>
                    <a:pt x="53" y="423"/>
                  </a:cubicBezTo>
                  <a:cubicBezTo>
                    <a:pt x="30" y="408"/>
                    <a:pt x="53" y="397"/>
                    <a:pt x="60" y="389"/>
                  </a:cubicBezTo>
                  <a:cubicBezTo>
                    <a:pt x="90" y="363"/>
                    <a:pt x="60" y="337"/>
                    <a:pt x="56" y="311"/>
                  </a:cubicBezTo>
                  <a:cubicBezTo>
                    <a:pt x="27" y="344"/>
                    <a:pt x="34" y="393"/>
                    <a:pt x="11" y="427"/>
                  </a:cubicBezTo>
                  <a:cubicBezTo>
                    <a:pt x="1" y="449"/>
                    <a:pt x="15" y="460"/>
                    <a:pt x="34" y="472"/>
                  </a:cubicBezTo>
                  <a:cubicBezTo>
                    <a:pt x="64" y="487"/>
                    <a:pt x="94" y="494"/>
                    <a:pt x="124" y="494"/>
                  </a:cubicBezTo>
                  <a:cubicBezTo>
                    <a:pt x="229" y="494"/>
                    <a:pt x="329" y="415"/>
                    <a:pt x="363" y="330"/>
                  </a:cubicBezTo>
                  <a:cubicBezTo>
                    <a:pt x="370" y="303"/>
                    <a:pt x="370" y="273"/>
                    <a:pt x="404" y="270"/>
                  </a:cubicBezTo>
                  <a:cubicBezTo>
                    <a:pt x="404" y="251"/>
                    <a:pt x="396" y="228"/>
                    <a:pt x="419" y="213"/>
                  </a:cubicBezTo>
                  <a:cubicBezTo>
                    <a:pt x="423" y="213"/>
                    <a:pt x="427" y="210"/>
                    <a:pt x="430" y="210"/>
                  </a:cubicBezTo>
                  <a:cubicBezTo>
                    <a:pt x="441" y="210"/>
                    <a:pt x="446" y="225"/>
                    <a:pt x="453" y="236"/>
                  </a:cubicBezTo>
                  <a:cubicBezTo>
                    <a:pt x="468" y="221"/>
                    <a:pt x="482" y="221"/>
                    <a:pt x="498" y="221"/>
                  </a:cubicBezTo>
                  <a:lnTo>
                    <a:pt x="546" y="221"/>
                  </a:lnTo>
                  <a:cubicBezTo>
                    <a:pt x="561" y="221"/>
                    <a:pt x="576" y="221"/>
                    <a:pt x="591" y="206"/>
                  </a:cubicBezTo>
                  <a:cubicBezTo>
                    <a:pt x="595" y="180"/>
                    <a:pt x="576" y="150"/>
                    <a:pt x="603" y="128"/>
                  </a:cubicBezTo>
                  <a:cubicBezTo>
                    <a:pt x="617" y="113"/>
                    <a:pt x="632" y="109"/>
                    <a:pt x="643" y="109"/>
                  </a:cubicBezTo>
                  <a:cubicBezTo>
                    <a:pt x="665" y="109"/>
                    <a:pt x="681" y="128"/>
                    <a:pt x="700" y="150"/>
                  </a:cubicBezTo>
                  <a:cubicBezTo>
                    <a:pt x="700" y="225"/>
                    <a:pt x="700" y="225"/>
                    <a:pt x="625" y="236"/>
                  </a:cubicBezTo>
                  <a:cubicBezTo>
                    <a:pt x="621" y="258"/>
                    <a:pt x="603" y="285"/>
                    <a:pt x="629" y="299"/>
                  </a:cubicBezTo>
                  <a:cubicBezTo>
                    <a:pt x="636" y="303"/>
                    <a:pt x="639" y="307"/>
                    <a:pt x="648" y="307"/>
                  </a:cubicBezTo>
                  <a:cubicBezTo>
                    <a:pt x="665" y="307"/>
                    <a:pt x="681" y="292"/>
                    <a:pt x="696" y="280"/>
                  </a:cubicBezTo>
                  <a:cubicBezTo>
                    <a:pt x="707" y="277"/>
                    <a:pt x="715" y="266"/>
                    <a:pt x="718" y="258"/>
                  </a:cubicBezTo>
                  <a:cubicBezTo>
                    <a:pt x="729" y="195"/>
                    <a:pt x="770" y="146"/>
                    <a:pt x="808" y="94"/>
                  </a:cubicBezTo>
                  <a:cubicBezTo>
                    <a:pt x="827" y="71"/>
                    <a:pt x="822" y="53"/>
                    <a:pt x="808" y="30"/>
                  </a:cubicBezTo>
                  <a:cubicBezTo>
                    <a:pt x="789" y="8"/>
                    <a:pt x="760" y="1"/>
                    <a:pt x="7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3" name="Google Shape;2753;p3"/>
            <p:cNvSpPr/>
            <p:nvPr/>
          </p:nvSpPr>
          <p:spPr>
            <a:xfrm>
              <a:off x="-5084846" y="-1677362"/>
              <a:ext cx="22538" cy="24830"/>
            </a:xfrm>
            <a:custGeom>
              <a:avLst/>
              <a:gdLst/>
              <a:ahLst/>
              <a:cxnLst/>
              <a:rect l="l" t="t" r="r" b="b"/>
              <a:pathLst>
                <a:path w="472" h="520" extrusionOk="0">
                  <a:moveTo>
                    <a:pt x="459" y="0"/>
                  </a:moveTo>
                  <a:lnTo>
                    <a:pt x="459" y="0"/>
                  </a:lnTo>
                  <a:cubicBezTo>
                    <a:pt x="407" y="4"/>
                    <a:pt x="359" y="26"/>
                    <a:pt x="310" y="26"/>
                  </a:cubicBezTo>
                  <a:cubicBezTo>
                    <a:pt x="287" y="26"/>
                    <a:pt x="265" y="23"/>
                    <a:pt x="247" y="12"/>
                  </a:cubicBezTo>
                  <a:cubicBezTo>
                    <a:pt x="242" y="7"/>
                    <a:pt x="239" y="7"/>
                    <a:pt x="235" y="7"/>
                  </a:cubicBezTo>
                  <a:cubicBezTo>
                    <a:pt x="224" y="7"/>
                    <a:pt x="213" y="19"/>
                    <a:pt x="202" y="26"/>
                  </a:cubicBezTo>
                  <a:cubicBezTo>
                    <a:pt x="161" y="71"/>
                    <a:pt x="100" y="90"/>
                    <a:pt x="48" y="116"/>
                  </a:cubicBezTo>
                  <a:cubicBezTo>
                    <a:pt x="11" y="138"/>
                    <a:pt x="0" y="157"/>
                    <a:pt x="11" y="195"/>
                  </a:cubicBezTo>
                  <a:cubicBezTo>
                    <a:pt x="18" y="209"/>
                    <a:pt x="22" y="225"/>
                    <a:pt x="18" y="240"/>
                  </a:cubicBezTo>
                  <a:cubicBezTo>
                    <a:pt x="4" y="340"/>
                    <a:pt x="33" y="423"/>
                    <a:pt x="123" y="478"/>
                  </a:cubicBezTo>
                  <a:cubicBezTo>
                    <a:pt x="119" y="464"/>
                    <a:pt x="119" y="449"/>
                    <a:pt x="112" y="434"/>
                  </a:cubicBezTo>
                  <a:cubicBezTo>
                    <a:pt x="85" y="389"/>
                    <a:pt x="78" y="348"/>
                    <a:pt x="116" y="303"/>
                  </a:cubicBezTo>
                  <a:cubicBezTo>
                    <a:pt x="127" y="292"/>
                    <a:pt x="119" y="281"/>
                    <a:pt x="108" y="273"/>
                  </a:cubicBezTo>
                  <a:cubicBezTo>
                    <a:pt x="82" y="254"/>
                    <a:pt x="67" y="232"/>
                    <a:pt x="71" y="198"/>
                  </a:cubicBezTo>
                  <a:cubicBezTo>
                    <a:pt x="74" y="161"/>
                    <a:pt x="93" y="128"/>
                    <a:pt x="135" y="120"/>
                  </a:cubicBezTo>
                  <a:lnTo>
                    <a:pt x="149" y="120"/>
                  </a:lnTo>
                  <a:cubicBezTo>
                    <a:pt x="187" y="120"/>
                    <a:pt x="213" y="146"/>
                    <a:pt x="228" y="202"/>
                  </a:cubicBezTo>
                  <a:cubicBezTo>
                    <a:pt x="239" y="217"/>
                    <a:pt x="242" y="232"/>
                    <a:pt x="231" y="247"/>
                  </a:cubicBezTo>
                  <a:cubicBezTo>
                    <a:pt x="257" y="292"/>
                    <a:pt x="318" y="314"/>
                    <a:pt x="306" y="382"/>
                  </a:cubicBezTo>
                  <a:cubicBezTo>
                    <a:pt x="299" y="442"/>
                    <a:pt x="257" y="483"/>
                    <a:pt x="202" y="483"/>
                  </a:cubicBezTo>
                  <a:lnTo>
                    <a:pt x="183" y="483"/>
                  </a:lnTo>
                  <a:cubicBezTo>
                    <a:pt x="168" y="478"/>
                    <a:pt x="153" y="478"/>
                    <a:pt x="138" y="478"/>
                  </a:cubicBezTo>
                  <a:cubicBezTo>
                    <a:pt x="164" y="494"/>
                    <a:pt x="194" y="520"/>
                    <a:pt x="224" y="520"/>
                  </a:cubicBezTo>
                  <a:cubicBezTo>
                    <a:pt x="235" y="520"/>
                    <a:pt x="247" y="516"/>
                    <a:pt x="257" y="505"/>
                  </a:cubicBezTo>
                  <a:cubicBezTo>
                    <a:pt x="295" y="471"/>
                    <a:pt x="354" y="456"/>
                    <a:pt x="351" y="382"/>
                  </a:cubicBezTo>
                  <a:cubicBezTo>
                    <a:pt x="351" y="355"/>
                    <a:pt x="362" y="333"/>
                    <a:pt x="336" y="318"/>
                  </a:cubicBezTo>
                  <a:cubicBezTo>
                    <a:pt x="280" y="277"/>
                    <a:pt x="280" y="209"/>
                    <a:pt x="257" y="154"/>
                  </a:cubicBezTo>
                  <a:cubicBezTo>
                    <a:pt x="247" y="124"/>
                    <a:pt x="273" y="102"/>
                    <a:pt x="295" y="86"/>
                  </a:cubicBezTo>
                  <a:cubicBezTo>
                    <a:pt x="302" y="90"/>
                    <a:pt x="306" y="90"/>
                    <a:pt x="306" y="94"/>
                  </a:cubicBezTo>
                  <a:cubicBezTo>
                    <a:pt x="310" y="97"/>
                    <a:pt x="314" y="102"/>
                    <a:pt x="314" y="105"/>
                  </a:cubicBezTo>
                  <a:cubicBezTo>
                    <a:pt x="328" y="142"/>
                    <a:pt x="336" y="154"/>
                    <a:pt x="351" y="154"/>
                  </a:cubicBezTo>
                  <a:cubicBezTo>
                    <a:pt x="359" y="154"/>
                    <a:pt x="373" y="146"/>
                    <a:pt x="396" y="138"/>
                  </a:cubicBezTo>
                  <a:cubicBezTo>
                    <a:pt x="471" y="109"/>
                    <a:pt x="456" y="52"/>
                    <a:pt x="4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4" name="Google Shape;2754;p3"/>
            <p:cNvSpPr/>
            <p:nvPr/>
          </p:nvSpPr>
          <p:spPr>
            <a:xfrm>
              <a:off x="-5282149" y="-2027227"/>
              <a:ext cx="26644" cy="37913"/>
            </a:xfrm>
            <a:custGeom>
              <a:avLst/>
              <a:gdLst/>
              <a:ahLst/>
              <a:cxnLst/>
              <a:rect l="l" t="t" r="r" b="b"/>
              <a:pathLst>
                <a:path w="558" h="794" extrusionOk="0">
                  <a:moveTo>
                    <a:pt x="1" y="565"/>
                  </a:moveTo>
                  <a:cubicBezTo>
                    <a:pt x="5" y="565"/>
                    <a:pt x="5" y="565"/>
                    <a:pt x="5" y="569"/>
                  </a:cubicBezTo>
                  <a:lnTo>
                    <a:pt x="5" y="565"/>
                  </a:lnTo>
                  <a:close/>
                  <a:moveTo>
                    <a:pt x="95" y="0"/>
                  </a:moveTo>
                  <a:cubicBezTo>
                    <a:pt x="68" y="0"/>
                    <a:pt x="42" y="12"/>
                    <a:pt x="9" y="31"/>
                  </a:cubicBezTo>
                  <a:cubicBezTo>
                    <a:pt x="35" y="27"/>
                    <a:pt x="57" y="23"/>
                    <a:pt x="80" y="23"/>
                  </a:cubicBezTo>
                  <a:cubicBezTo>
                    <a:pt x="117" y="23"/>
                    <a:pt x="150" y="34"/>
                    <a:pt x="173" y="76"/>
                  </a:cubicBezTo>
                  <a:cubicBezTo>
                    <a:pt x="195" y="105"/>
                    <a:pt x="203" y="139"/>
                    <a:pt x="180" y="172"/>
                  </a:cubicBezTo>
                  <a:cubicBezTo>
                    <a:pt x="185" y="236"/>
                    <a:pt x="154" y="274"/>
                    <a:pt x="87" y="277"/>
                  </a:cubicBezTo>
                  <a:cubicBezTo>
                    <a:pt x="68" y="277"/>
                    <a:pt x="50" y="288"/>
                    <a:pt x="31" y="296"/>
                  </a:cubicBezTo>
                  <a:cubicBezTo>
                    <a:pt x="31" y="307"/>
                    <a:pt x="31" y="322"/>
                    <a:pt x="42" y="322"/>
                  </a:cubicBezTo>
                  <a:cubicBezTo>
                    <a:pt x="113" y="326"/>
                    <a:pt x="147" y="386"/>
                    <a:pt x="195" y="423"/>
                  </a:cubicBezTo>
                  <a:cubicBezTo>
                    <a:pt x="247" y="468"/>
                    <a:pt x="233" y="543"/>
                    <a:pt x="166" y="561"/>
                  </a:cubicBezTo>
                  <a:cubicBezTo>
                    <a:pt x="143" y="565"/>
                    <a:pt x="121" y="576"/>
                    <a:pt x="98" y="576"/>
                  </a:cubicBezTo>
                  <a:cubicBezTo>
                    <a:pt x="83" y="576"/>
                    <a:pt x="64" y="569"/>
                    <a:pt x="46" y="550"/>
                  </a:cubicBezTo>
                  <a:cubicBezTo>
                    <a:pt x="42" y="543"/>
                    <a:pt x="38" y="543"/>
                    <a:pt x="38" y="543"/>
                  </a:cubicBezTo>
                  <a:cubicBezTo>
                    <a:pt x="23" y="543"/>
                    <a:pt x="16" y="565"/>
                    <a:pt x="5" y="569"/>
                  </a:cubicBezTo>
                  <a:lnTo>
                    <a:pt x="1" y="569"/>
                  </a:lnTo>
                  <a:cubicBezTo>
                    <a:pt x="35" y="606"/>
                    <a:pt x="76" y="625"/>
                    <a:pt x="113" y="625"/>
                  </a:cubicBezTo>
                  <a:cubicBezTo>
                    <a:pt x="140" y="625"/>
                    <a:pt x="166" y="617"/>
                    <a:pt x="192" y="599"/>
                  </a:cubicBezTo>
                  <a:cubicBezTo>
                    <a:pt x="214" y="580"/>
                    <a:pt x="233" y="573"/>
                    <a:pt x="247" y="573"/>
                  </a:cubicBezTo>
                  <a:cubicBezTo>
                    <a:pt x="270" y="573"/>
                    <a:pt x="285" y="595"/>
                    <a:pt x="297" y="636"/>
                  </a:cubicBezTo>
                  <a:cubicBezTo>
                    <a:pt x="315" y="740"/>
                    <a:pt x="315" y="740"/>
                    <a:pt x="420" y="759"/>
                  </a:cubicBezTo>
                  <a:cubicBezTo>
                    <a:pt x="431" y="763"/>
                    <a:pt x="442" y="763"/>
                    <a:pt x="449" y="771"/>
                  </a:cubicBezTo>
                  <a:cubicBezTo>
                    <a:pt x="468" y="785"/>
                    <a:pt x="483" y="793"/>
                    <a:pt x="499" y="793"/>
                  </a:cubicBezTo>
                  <a:cubicBezTo>
                    <a:pt x="521" y="793"/>
                    <a:pt x="539" y="782"/>
                    <a:pt x="558" y="763"/>
                  </a:cubicBezTo>
                  <a:lnTo>
                    <a:pt x="551" y="763"/>
                  </a:lnTo>
                  <a:cubicBezTo>
                    <a:pt x="506" y="730"/>
                    <a:pt x="454" y="711"/>
                    <a:pt x="397" y="700"/>
                  </a:cubicBezTo>
                  <a:lnTo>
                    <a:pt x="378" y="700"/>
                  </a:lnTo>
                  <a:cubicBezTo>
                    <a:pt x="368" y="681"/>
                    <a:pt x="356" y="666"/>
                    <a:pt x="342" y="647"/>
                  </a:cubicBezTo>
                  <a:cubicBezTo>
                    <a:pt x="259" y="557"/>
                    <a:pt x="259" y="460"/>
                    <a:pt x="307" y="355"/>
                  </a:cubicBezTo>
                  <a:lnTo>
                    <a:pt x="300" y="355"/>
                  </a:lnTo>
                  <a:cubicBezTo>
                    <a:pt x="278" y="355"/>
                    <a:pt x="270" y="333"/>
                    <a:pt x="255" y="326"/>
                  </a:cubicBezTo>
                  <a:cubicBezTo>
                    <a:pt x="255" y="341"/>
                    <a:pt x="252" y="355"/>
                    <a:pt x="240" y="355"/>
                  </a:cubicBezTo>
                  <a:cubicBezTo>
                    <a:pt x="237" y="355"/>
                    <a:pt x="229" y="352"/>
                    <a:pt x="225" y="348"/>
                  </a:cubicBezTo>
                  <a:cubicBezTo>
                    <a:pt x="195" y="329"/>
                    <a:pt x="199" y="292"/>
                    <a:pt x="233" y="262"/>
                  </a:cubicBezTo>
                  <a:cubicBezTo>
                    <a:pt x="233" y="247"/>
                    <a:pt x="237" y="233"/>
                    <a:pt x="252" y="221"/>
                  </a:cubicBezTo>
                  <a:cubicBezTo>
                    <a:pt x="281" y="207"/>
                    <a:pt x="281" y="184"/>
                    <a:pt x="259" y="157"/>
                  </a:cubicBezTo>
                  <a:cubicBezTo>
                    <a:pt x="255" y="154"/>
                    <a:pt x="247" y="150"/>
                    <a:pt x="247" y="146"/>
                  </a:cubicBezTo>
                  <a:cubicBezTo>
                    <a:pt x="247" y="98"/>
                    <a:pt x="203" y="79"/>
                    <a:pt x="180" y="50"/>
                  </a:cubicBezTo>
                  <a:cubicBezTo>
                    <a:pt x="154" y="15"/>
                    <a:pt x="128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5" name="Google Shape;2755;p3"/>
            <p:cNvSpPr/>
            <p:nvPr/>
          </p:nvSpPr>
          <p:spPr>
            <a:xfrm>
              <a:off x="-5309080" y="-1706824"/>
              <a:ext cx="17906" cy="24496"/>
            </a:xfrm>
            <a:custGeom>
              <a:avLst/>
              <a:gdLst/>
              <a:ahLst/>
              <a:cxnLst/>
              <a:rect l="l" t="t" r="r" b="b"/>
              <a:pathLst>
                <a:path w="375" h="513" extrusionOk="0">
                  <a:moveTo>
                    <a:pt x="179" y="116"/>
                  </a:moveTo>
                  <a:cubicBezTo>
                    <a:pt x="196" y="116"/>
                    <a:pt x="211" y="120"/>
                    <a:pt x="214" y="153"/>
                  </a:cubicBezTo>
                  <a:cubicBezTo>
                    <a:pt x="217" y="198"/>
                    <a:pt x="183" y="195"/>
                    <a:pt x="161" y="203"/>
                  </a:cubicBezTo>
                  <a:cubicBezTo>
                    <a:pt x="154" y="203"/>
                    <a:pt x="150" y="206"/>
                    <a:pt x="147" y="206"/>
                  </a:cubicBezTo>
                  <a:cubicBezTo>
                    <a:pt x="128" y="206"/>
                    <a:pt x="112" y="191"/>
                    <a:pt x="112" y="165"/>
                  </a:cubicBezTo>
                  <a:cubicBezTo>
                    <a:pt x="112" y="135"/>
                    <a:pt x="128" y="117"/>
                    <a:pt x="161" y="117"/>
                  </a:cubicBezTo>
                  <a:cubicBezTo>
                    <a:pt x="167" y="117"/>
                    <a:pt x="173" y="116"/>
                    <a:pt x="179" y="116"/>
                  </a:cubicBezTo>
                  <a:close/>
                  <a:moveTo>
                    <a:pt x="71" y="1"/>
                  </a:moveTo>
                  <a:cubicBezTo>
                    <a:pt x="60" y="1"/>
                    <a:pt x="45" y="8"/>
                    <a:pt x="31" y="19"/>
                  </a:cubicBezTo>
                  <a:cubicBezTo>
                    <a:pt x="0" y="49"/>
                    <a:pt x="0" y="124"/>
                    <a:pt x="26" y="153"/>
                  </a:cubicBezTo>
                  <a:cubicBezTo>
                    <a:pt x="53" y="184"/>
                    <a:pt x="79" y="214"/>
                    <a:pt x="60" y="266"/>
                  </a:cubicBezTo>
                  <a:cubicBezTo>
                    <a:pt x="45" y="303"/>
                    <a:pt x="34" y="360"/>
                    <a:pt x="109" y="360"/>
                  </a:cubicBezTo>
                  <a:lnTo>
                    <a:pt x="112" y="360"/>
                  </a:lnTo>
                  <a:cubicBezTo>
                    <a:pt x="135" y="360"/>
                    <a:pt x="154" y="386"/>
                    <a:pt x="183" y="389"/>
                  </a:cubicBezTo>
                  <a:cubicBezTo>
                    <a:pt x="214" y="397"/>
                    <a:pt x="217" y="427"/>
                    <a:pt x="210" y="457"/>
                  </a:cubicBezTo>
                  <a:cubicBezTo>
                    <a:pt x="202" y="475"/>
                    <a:pt x="183" y="490"/>
                    <a:pt x="188" y="512"/>
                  </a:cubicBezTo>
                  <a:cubicBezTo>
                    <a:pt x="199" y="505"/>
                    <a:pt x="214" y="498"/>
                    <a:pt x="225" y="486"/>
                  </a:cubicBezTo>
                  <a:cubicBezTo>
                    <a:pt x="247" y="460"/>
                    <a:pt x="273" y="445"/>
                    <a:pt x="300" y="445"/>
                  </a:cubicBezTo>
                  <a:cubicBezTo>
                    <a:pt x="318" y="445"/>
                    <a:pt x="337" y="453"/>
                    <a:pt x="359" y="467"/>
                  </a:cubicBezTo>
                  <a:lnTo>
                    <a:pt x="374" y="467"/>
                  </a:lnTo>
                  <a:cubicBezTo>
                    <a:pt x="363" y="408"/>
                    <a:pt x="296" y="419"/>
                    <a:pt x="269" y="378"/>
                  </a:cubicBezTo>
                  <a:lnTo>
                    <a:pt x="240" y="378"/>
                  </a:lnTo>
                  <a:cubicBezTo>
                    <a:pt x="221" y="378"/>
                    <a:pt x="206" y="374"/>
                    <a:pt x="221" y="333"/>
                  </a:cubicBezTo>
                  <a:cubicBezTo>
                    <a:pt x="210" y="274"/>
                    <a:pt x="217" y="221"/>
                    <a:pt x="278" y="184"/>
                  </a:cubicBezTo>
                  <a:cubicBezTo>
                    <a:pt x="307" y="165"/>
                    <a:pt x="300" y="117"/>
                    <a:pt x="266" y="113"/>
                  </a:cubicBezTo>
                  <a:cubicBezTo>
                    <a:pt x="206" y="109"/>
                    <a:pt x="176" y="60"/>
                    <a:pt x="135" y="30"/>
                  </a:cubicBezTo>
                  <a:cubicBezTo>
                    <a:pt x="112" y="15"/>
                    <a:pt x="94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6" name="Google Shape;2756;p3"/>
            <p:cNvSpPr/>
            <p:nvPr/>
          </p:nvSpPr>
          <p:spPr>
            <a:xfrm>
              <a:off x="-5580920" y="-1870129"/>
              <a:ext cx="27504" cy="19482"/>
            </a:xfrm>
            <a:custGeom>
              <a:avLst/>
              <a:gdLst/>
              <a:ahLst/>
              <a:cxnLst/>
              <a:rect l="l" t="t" r="r" b="b"/>
              <a:pathLst>
                <a:path w="576" h="408" extrusionOk="0">
                  <a:moveTo>
                    <a:pt x="460" y="0"/>
                  </a:moveTo>
                  <a:cubicBezTo>
                    <a:pt x="457" y="0"/>
                    <a:pt x="453" y="0"/>
                    <a:pt x="449" y="4"/>
                  </a:cubicBezTo>
                  <a:cubicBezTo>
                    <a:pt x="467" y="86"/>
                    <a:pt x="453" y="116"/>
                    <a:pt x="381" y="135"/>
                  </a:cubicBezTo>
                  <a:cubicBezTo>
                    <a:pt x="371" y="150"/>
                    <a:pt x="363" y="153"/>
                    <a:pt x="352" y="153"/>
                  </a:cubicBezTo>
                  <a:cubicBezTo>
                    <a:pt x="345" y="153"/>
                    <a:pt x="333" y="150"/>
                    <a:pt x="326" y="146"/>
                  </a:cubicBezTo>
                  <a:cubicBezTo>
                    <a:pt x="319" y="142"/>
                    <a:pt x="307" y="138"/>
                    <a:pt x="300" y="138"/>
                  </a:cubicBezTo>
                  <a:cubicBezTo>
                    <a:pt x="296" y="138"/>
                    <a:pt x="288" y="142"/>
                    <a:pt x="284" y="142"/>
                  </a:cubicBezTo>
                  <a:cubicBezTo>
                    <a:pt x="266" y="195"/>
                    <a:pt x="224" y="224"/>
                    <a:pt x="188" y="224"/>
                  </a:cubicBezTo>
                  <a:cubicBezTo>
                    <a:pt x="162" y="224"/>
                    <a:pt x="135" y="214"/>
                    <a:pt x="112" y="187"/>
                  </a:cubicBezTo>
                  <a:cubicBezTo>
                    <a:pt x="45" y="150"/>
                    <a:pt x="67" y="90"/>
                    <a:pt x="72" y="34"/>
                  </a:cubicBezTo>
                  <a:lnTo>
                    <a:pt x="72" y="34"/>
                  </a:lnTo>
                  <a:cubicBezTo>
                    <a:pt x="19" y="57"/>
                    <a:pt x="0" y="90"/>
                    <a:pt x="49" y="138"/>
                  </a:cubicBezTo>
                  <a:cubicBezTo>
                    <a:pt x="57" y="146"/>
                    <a:pt x="60" y="161"/>
                    <a:pt x="64" y="172"/>
                  </a:cubicBezTo>
                  <a:cubicBezTo>
                    <a:pt x="79" y="217"/>
                    <a:pt x="98" y="250"/>
                    <a:pt x="153" y="266"/>
                  </a:cubicBezTo>
                  <a:cubicBezTo>
                    <a:pt x="169" y="269"/>
                    <a:pt x="184" y="273"/>
                    <a:pt x="198" y="273"/>
                  </a:cubicBezTo>
                  <a:cubicBezTo>
                    <a:pt x="217" y="273"/>
                    <a:pt x="232" y="266"/>
                    <a:pt x="251" y="247"/>
                  </a:cubicBezTo>
                  <a:cubicBezTo>
                    <a:pt x="292" y="202"/>
                    <a:pt x="336" y="183"/>
                    <a:pt x="378" y="183"/>
                  </a:cubicBezTo>
                  <a:cubicBezTo>
                    <a:pt x="412" y="183"/>
                    <a:pt x="441" y="191"/>
                    <a:pt x="476" y="209"/>
                  </a:cubicBezTo>
                  <a:cubicBezTo>
                    <a:pt x="460" y="240"/>
                    <a:pt x="415" y="240"/>
                    <a:pt x="412" y="273"/>
                  </a:cubicBezTo>
                  <a:cubicBezTo>
                    <a:pt x="404" y="321"/>
                    <a:pt x="490" y="407"/>
                    <a:pt x="538" y="407"/>
                  </a:cubicBezTo>
                  <a:lnTo>
                    <a:pt x="543" y="407"/>
                  </a:lnTo>
                  <a:cubicBezTo>
                    <a:pt x="561" y="407"/>
                    <a:pt x="572" y="400"/>
                    <a:pt x="569" y="378"/>
                  </a:cubicBezTo>
                  <a:cubicBezTo>
                    <a:pt x="543" y="269"/>
                    <a:pt x="576" y="153"/>
                    <a:pt x="520" y="48"/>
                  </a:cubicBezTo>
                  <a:cubicBezTo>
                    <a:pt x="502" y="15"/>
                    <a:pt x="490" y="0"/>
                    <a:pt x="4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7" name="Google Shape;2757;p3"/>
            <p:cNvSpPr/>
            <p:nvPr/>
          </p:nvSpPr>
          <p:spPr>
            <a:xfrm>
              <a:off x="-5171846" y="-1805571"/>
              <a:ext cx="18288" cy="14564"/>
            </a:xfrm>
            <a:custGeom>
              <a:avLst/>
              <a:gdLst/>
              <a:ahLst/>
              <a:cxnLst/>
              <a:rect l="l" t="t" r="r" b="b"/>
              <a:pathLst>
                <a:path w="383" h="305" extrusionOk="0">
                  <a:moveTo>
                    <a:pt x="203" y="113"/>
                  </a:moveTo>
                  <a:cubicBezTo>
                    <a:pt x="218" y="113"/>
                    <a:pt x="230" y="113"/>
                    <a:pt x="244" y="125"/>
                  </a:cubicBezTo>
                  <a:cubicBezTo>
                    <a:pt x="229" y="145"/>
                    <a:pt x="210" y="146"/>
                    <a:pt x="193" y="146"/>
                  </a:cubicBezTo>
                  <a:cubicBezTo>
                    <a:pt x="190" y="146"/>
                    <a:pt x="187" y="146"/>
                    <a:pt x="184" y="146"/>
                  </a:cubicBezTo>
                  <a:cubicBezTo>
                    <a:pt x="179" y="146"/>
                    <a:pt x="174" y="146"/>
                    <a:pt x="169" y="147"/>
                  </a:cubicBezTo>
                  <a:cubicBezTo>
                    <a:pt x="158" y="162"/>
                    <a:pt x="207" y="203"/>
                    <a:pt x="158" y="203"/>
                  </a:cubicBezTo>
                  <a:cubicBezTo>
                    <a:pt x="154" y="203"/>
                    <a:pt x="147" y="203"/>
                    <a:pt x="143" y="199"/>
                  </a:cubicBezTo>
                  <a:lnTo>
                    <a:pt x="135" y="199"/>
                  </a:lnTo>
                  <a:cubicBezTo>
                    <a:pt x="128" y="199"/>
                    <a:pt x="125" y="199"/>
                    <a:pt x="117" y="203"/>
                  </a:cubicBezTo>
                  <a:lnTo>
                    <a:pt x="102" y="203"/>
                  </a:lnTo>
                  <a:cubicBezTo>
                    <a:pt x="83" y="203"/>
                    <a:pt x="64" y="196"/>
                    <a:pt x="61" y="166"/>
                  </a:cubicBezTo>
                  <a:cubicBezTo>
                    <a:pt x="54" y="136"/>
                    <a:pt x="83" y="113"/>
                    <a:pt x="117" y="113"/>
                  </a:cubicBezTo>
                  <a:lnTo>
                    <a:pt x="125" y="113"/>
                  </a:lnTo>
                  <a:cubicBezTo>
                    <a:pt x="135" y="113"/>
                    <a:pt x="143" y="118"/>
                    <a:pt x="151" y="118"/>
                  </a:cubicBezTo>
                  <a:lnTo>
                    <a:pt x="154" y="118"/>
                  </a:lnTo>
                  <a:cubicBezTo>
                    <a:pt x="162" y="118"/>
                    <a:pt x="169" y="118"/>
                    <a:pt x="177" y="113"/>
                  </a:cubicBezTo>
                  <a:close/>
                  <a:moveTo>
                    <a:pt x="143" y="1"/>
                  </a:moveTo>
                  <a:cubicBezTo>
                    <a:pt x="125" y="1"/>
                    <a:pt x="121" y="46"/>
                    <a:pt x="102" y="61"/>
                  </a:cubicBezTo>
                  <a:cubicBezTo>
                    <a:pt x="87" y="76"/>
                    <a:pt x="68" y="87"/>
                    <a:pt x="50" y="95"/>
                  </a:cubicBezTo>
                  <a:cubicBezTo>
                    <a:pt x="12" y="118"/>
                    <a:pt x="1" y="162"/>
                    <a:pt x="23" y="188"/>
                  </a:cubicBezTo>
                  <a:cubicBezTo>
                    <a:pt x="95" y="263"/>
                    <a:pt x="180" y="301"/>
                    <a:pt x="282" y="304"/>
                  </a:cubicBezTo>
                  <a:lnTo>
                    <a:pt x="285" y="304"/>
                  </a:lnTo>
                  <a:cubicBezTo>
                    <a:pt x="319" y="304"/>
                    <a:pt x="382" y="248"/>
                    <a:pt x="379" y="218"/>
                  </a:cubicBezTo>
                  <a:cubicBezTo>
                    <a:pt x="375" y="158"/>
                    <a:pt x="337" y="102"/>
                    <a:pt x="289" y="50"/>
                  </a:cubicBezTo>
                  <a:cubicBezTo>
                    <a:pt x="252" y="5"/>
                    <a:pt x="199" y="23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8" name="Google Shape;2758;p3"/>
            <p:cNvSpPr/>
            <p:nvPr/>
          </p:nvSpPr>
          <p:spPr>
            <a:xfrm>
              <a:off x="-5225899" y="-1956175"/>
              <a:ext cx="21488" cy="16617"/>
            </a:xfrm>
            <a:custGeom>
              <a:avLst/>
              <a:gdLst/>
              <a:ahLst/>
              <a:cxnLst/>
              <a:rect l="l" t="t" r="r" b="b"/>
              <a:pathLst>
                <a:path w="450" h="348" extrusionOk="0">
                  <a:moveTo>
                    <a:pt x="120" y="1"/>
                  </a:moveTo>
                  <a:lnTo>
                    <a:pt x="120" y="1"/>
                  </a:lnTo>
                  <a:cubicBezTo>
                    <a:pt x="87" y="23"/>
                    <a:pt x="128" y="42"/>
                    <a:pt x="128" y="64"/>
                  </a:cubicBezTo>
                  <a:cubicBezTo>
                    <a:pt x="146" y="68"/>
                    <a:pt x="158" y="82"/>
                    <a:pt x="168" y="94"/>
                  </a:cubicBezTo>
                  <a:cubicBezTo>
                    <a:pt x="165" y="101"/>
                    <a:pt x="161" y="105"/>
                    <a:pt x="158" y="105"/>
                  </a:cubicBezTo>
                  <a:cubicBezTo>
                    <a:pt x="154" y="105"/>
                    <a:pt x="150" y="101"/>
                    <a:pt x="146" y="101"/>
                  </a:cubicBezTo>
                  <a:cubicBezTo>
                    <a:pt x="142" y="101"/>
                    <a:pt x="135" y="97"/>
                    <a:pt x="132" y="97"/>
                  </a:cubicBezTo>
                  <a:cubicBezTo>
                    <a:pt x="132" y="97"/>
                    <a:pt x="128" y="97"/>
                    <a:pt x="128" y="101"/>
                  </a:cubicBezTo>
                  <a:cubicBezTo>
                    <a:pt x="116" y="132"/>
                    <a:pt x="161" y="146"/>
                    <a:pt x="142" y="184"/>
                  </a:cubicBezTo>
                  <a:cubicBezTo>
                    <a:pt x="120" y="180"/>
                    <a:pt x="94" y="165"/>
                    <a:pt x="68" y="165"/>
                  </a:cubicBezTo>
                  <a:cubicBezTo>
                    <a:pt x="56" y="165"/>
                    <a:pt x="49" y="168"/>
                    <a:pt x="38" y="176"/>
                  </a:cubicBezTo>
                  <a:lnTo>
                    <a:pt x="34" y="176"/>
                  </a:lnTo>
                  <a:cubicBezTo>
                    <a:pt x="30" y="176"/>
                    <a:pt x="23" y="161"/>
                    <a:pt x="23" y="149"/>
                  </a:cubicBezTo>
                  <a:lnTo>
                    <a:pt x="23" y="149"/>
                  </a:lnTo>
                  <a:cubicBezTo>
                    <a:pt x="1" y="187"/>
                    <a:pt x="4" y="225"/>
                    <a:pt x="27" y="258"/>
                  </a:cubicBezTo>
                  <a:lnTo>
                    <a:pt x="30" y="258"/>
                  </a:lnTo>
                  <a:cubicBezTo>
                    <a:pt x="30" y="244"/>
                    <a:pt x="19" y="228"/>
                    <a:pt x="42" y="221"/>
                  </a:cubicBezTo>
                  <a:cubicBezTo>
                    <a:pt x="49" y="221"/>
                    <a:pt x="56" y="217"/>
                    <a:pt x="61" y="217"/>
                  </a:cubicBezTo>
                  <a:cubicBezTo>
                    <a:pt x="75" y="217"/>
                    <a:pt x="87" y="225"/>
                    <a:pt x="97" y="236"/>
                  </a:cubicBezTo>
                  <a:cubicBezTo>
                    <a:pt x="106" y="251"/>
                    <a:pt x="124" y="266"/>
                    <a:pt x="116" y="284"/>
                  </a:cubicBezTo>
                  <a:cubicBezTo>
                    <a:pt x="113" y="299"/>
                    <a:pt x="101" y="303"/>
                    <a:pt x="90" y="303"/>
                  </a:cubicBezTo>
                  <a:cubicBezTo>
                    <a:pt x="83" y="303"/>
                    <a:pt x="79" y="303"/>
                    <a:pt x="71" y="296"/>
                  </a:cubicBezTo>
                  <a:cubicBezTo>
                    <a:pt x="56" y="284"/>
                    <a:pt x="49" y="266"/>
                    <a:pt x="30" y="262"/>
                  </a:cubicBezTo>
                  <a:lnTo>
                    <a:pt x="30" y="262"/>
                  </a:lnTo>
                  <a:cubicBezTo>
                    <a:pt x="30" y="284"/>
                    <a:pt x="38" y="303"/>
                    <a:pt x="53" y="322"/>
                  </a:cubicBezTo>
                  <a:lnTo>
                    <a:pt x="56" y="322"/>
                  </a:lnTo>
                  <a:cubicBezTo>
                    <a:pt x="61" y="322"/>
                    <a:pt x="64" y="322"/>
                    <a:pt x="68" y="325"/>
                  </a:cubicBezTo>
                  <a:cubicBezTo>
                    <a:pt x="83" y="325"/>
                    <a:pt x="94" y="337"/>
                    <a:pt x="101" y="348"/>
                  </a:cubicBezTo>
                  <a:lnTo>
                    <a:pt x="132" y="348"/>
                  </a:lnTo>
                  <a:cubicBezTo>
                    <a:pt x="139" y="325"/>
                    <a:pt x="135" y="292"/>
                    <a:pt x="158" y="292"/>
                  </a:cubicBezTo>
                  <a:cubicBezTo>
                    <a:pt x="165" y="292"/>
                    <a:pt x="176" y="296"/>
                    <a:pt x="191" y="311"/>
                  </a:cubicBezTo>
                  <a:lnTo>
                    <a:pt x="206" y="311"/>
                  </a:lnTo>
                  <a:cubicBezTo>
                    <a:pt x="240" y="244"/>
                    <a:pt x="348" y="292"/>
                    <a:pt x="363" y="199"/>
                  </a:cubicBezTo>
                  <a:cubicBezTo>
                    <a:pt x="389" y="213"/>
                    <a:pt x="397" y="239"/>
                    <a:pt x="397" y="262"/>
                  </a:cubicBezTo>
                  <a:cubicBezTo>
                    <a:pt x="408" y="254"/>
                    <a:pt x="411" y="244"/>
                    <a:pt x="411" y="228"/>
                  </a:cubicBezTo>
                  <a:cubicBezTo>
                    <a:pt x="401" y="187"/>
                    <a:pt x="404" y="146"/>
                    <a:pt x="449" y="109"/>
                  </a:cubicBezTo>
                  <a:cubicBezTo>
                    <a:pt x="449" y="101"/>
                    <a:pt x="449" y="97"/>
                    <a:pt x="446" y="94"/>
                  </a:cubicBezTo>
                  <a:cubicBezTo>
                    <a:pt x="427" y="90"/>
                    <a:pt x="411" y="79"/>
                    <a:pt x="401" y="71"/>
                  </a:cubicBezTo>
                  <a:cubicBezTo>
                    <a:pt x="385" y="56"/>
                    <a:pt x="375" y="45"/>
                    <a:pt x="352" y="45"/>
                  </a:cubicBezTo>
                  <a:lnTo>
                    <a:pt x="348" y="45"/>
                  </a:lnTo>
                  <a:cubicBezTo>
                    <a:pt x="348" y="60"/>
                    <a:pt x="348" y="71"/>
                    <a:pt x="333" y="79"/>
                  </a:cubicBezTo>
                  <a:cubicBezTo>
                    <a:pt x="344" y="90"/>
                    <a:pt x="359" y="90"/>
                    <a:pt x="367" y="97"/>
                  </a:cubicBezTo>
                  <a:cubicBezTo>
                    <a:pt x="393" y="116"/>
                    <a:pt x="397" y="142"/>
                    <a:pt x="363" y="154"/>
                  </a:cubicBezTo>
                  <a:cubicBezTo>
                    <a:pt x="341" y="165"/>
                    <a:pt x="311" y="154"/>
                    <a:pt x="315" y="199"/>
                  </a:cubicBezTo>
                  <a:cubicBezTo>
                    <a:pt x="315" y="202"/>
                    <a:pt x="311" y="206"/>
                    <a:pt x="307" y="206"/>
                  </a:cubicBezTo>
                  <a:cubicBezTo>
                    <a:pt x="296" y="206"/>
                    <a:pt x="281" y="199"/>
                    <a:pt x="277" y="194"/>
                  </a:cubicBezTo>
                  <a:cubicBezTo>
                    <a:pt x="263" y="184"/>
                    <a:pt x="251" y="180"/>
                    <a:pt x="240" y="180"/>
                  </a:cubicBezTo>
                  <a:cubicBezTo>
                    <a:pt x="225" y="180"/>
                    <a:pt x="210" y="187"/>
                    <a:pt x="191" y="194"/>
                  </a:cubicBezTo>
                  <a:cubicBezTo>
                    <a:pt x="221" y="139"/>
                    <a:pt x="296" y="139"/>
                    <a:pt x="318" y="79"/>
                  </a:cubicBezTo>
                  <a:cubicBezTo>
                    <a:pt x="303" y="75"/>
                    <a:pt x="292" y="64"/>
                    <a:pt x="285" y="49"/>
                  </a:cubicBezTo>
                  <a:cubicBezTo>
                    <a:pt x="236" y="19"/>
                    <a:pt x="176" y="1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9" name="Google Shape;2759;p3"/>
            <p:cNvSpPr/>
            <p:nvPr/>
          </p:nvSpPr>
          <p:spPr>
            <a:xfrm>
              <a:off x="-5317484" y="-1839426"/>
              <a:ext cx="17190" cy="19148"/>
            </a:xfrm>
            <a:custGeom>
              <a:avLst/>
              <a:gdLst/>
              <a:ahLst/>
              <a:cxnLst/>
              <a:rect l="l" t="t" r="r" b="b"/>
              <a:pathLst>
                <a:path w="360" h="401" extrusionOk="0">
                  <a:moveTo>
                    <a:pt x="259" y="0"/>
                  </a:moveTo>
                  <a:cubicBezTo>
                    <a:pt x="214" y="0"/>
                    <a:pt x="169" y="19"/>
                    <a:pt x="140" y="52"/>
                  </a:cubicBezTo>
                  <a:cubicBezTo>
                    <a:pt x="124" y="75"/>
                    <a:pt x="102" y="86"/>
                    <a:pt x="79" y="101"/>
                  </a:cubicBezTo>
                  <a:cubicBezTo>
                    <a:pt x="23" y="135"/>
                    <a:pt x="23" y="202"/>
                    <a:pt x="0" y="258"/>
                  </a:cubicBezTo>
                  <a:cubicBezTo>
                    <a:pt x="5" y="269"/>
                    <a:pt x="5" y="280"/>
                    <a:pt x="5" y="292"/>
                  </a:cubicBezTo>
                  <a:cubicBezTo>
                    <a:pt x="9" y="292"/>
                    <a:pt x="9" y="292"/>
                    <a:pt x="9" y="295"/>
                  </a:cubicBezTo>
                  <a:cubicBezTo>
                    <a:pt x="19" y="303"/>
                    <a:pt x="27" y="311"/>
                    <a:pt x="38" y="321"/>
                  </a:cubicBezTo>
                  <a:cubicBezTo>
                    <a:pt x="38" y="303"/>
                    <a:pt x="42" y="292"/>
                    <a:pt x="53" y="280"/>
                  </a:cubicBezTo>
                  <a:cubicBezTo>
                    <a:pt x="61" y="277"/>
                    <a:pt x="64" y="273"/>
                    <a:pt x="72" y="273"/>
                  </a:cubicBezTo>
                  <a:cubicBezTo>
                    <a:pt x="83" y="273"/>
                    <a:pt x="95" y="284"/>
                    <a:pt x="102" y="288"/>
                  </a:cubicBezTo>
                  <a:cubicBezTo>
                    <a:pt x="113" y="292"/>
                    <a:pt x="113" y="306"/>
                    <a:pt x="109" y="314"/>
                  </a:cubicBezTo>
                  <a:cubicBezTo>
                    <a:pt x="102" y="325"/>
                    <a:pt x="95" y="329"/>
                    <a:pt x="83" y="329"/>
                  </a:cubicBezTo>
                  <a:cubicBezTo>
                    <a:pt x="79" y="329"/>
                    <a:pt x="76" y="329"/>
                    <a:pt x="68" y="325"/>
                  </a:cubicBezTo>
                  <a:cubicBezTo>
                    <a:pt x="61" y="321"/>
                    <a:pt x="50" y="321"/>
                    <a:pt x="38" y="321"/>
                  </a:cubicBezTo>
                  <a:cubicBezTo>
                    <a:pt x="42" y="347"/>
                    <a:pt x="42" y="374"/>
                    <a:pt x="45" y="400"/>
                  </a:cubicBezTo>
                  <a:lnTo>
                    <a:pt x="61" y="400"/>
                  </a:lnTo>
                  <a:cubicBezTo>
                    <a:pt x="61" y="392"/>
                    <a:pt x="61" y="382"/>
                    <a:pt x="64" y="378"/>
                  </a:cubicBezTo>
                  <a:cubicBezTo>
                    <a:pt x="68" y="374"/>
                    <a:pt x="72" y="370"/>
                    <a:pt x="79" y="370"/>
                  </a:cubicBezTo>
                  <a:cubicBezTo>
                    <a:pt x="87" y="370"/>
                    <a:pt x="95" y="374"/>
                    <a:pt x="102" y="378"/>
                  </a:cubicBezTo>
                  <a:cubicBezTo>
                    <a:pt x="109" y="382"/>
                    <a:pt x="117" y="385"/>
                    <a:pt x="121" y="385"/>
                  </a:cubicBezTo>
                  <a:cubicBezTo>
                    <a:pt x="124" y="385"/>
                    <a:pt x="131" y="385"/>
                    <a:pt x="135" y="378"/>
                  </a:cubicBezTo>
                  <a:cubicBezTo>
                    <a:pt x="147" y="351"/>
                    <a:pt x="154" y="325"/>
                    <a:pt x="180" y="311"/>
                  </a:cubicBezTo>
                  <a:cubicBezTo>
                    <a:pt x="192" y="258"/>
                    <a:pt x="236" y="254"/>
                    <a:pt x="270" y="239"/>
                  </a:cubicBezTo>
                  <a:cubicBezTo>
                    <a:pt x="259" y="213"/>
                    <a:pt x="240" y="199"/>
                    <a:pt x="218" y="180"/>
                  </a:cubicBezTo>
                  <a:cubicBezTo>
                    <a:pt x="162" y="164"/>
                    <a:pt x="143" y="131"/>
                    <a:pt x="166" y="75"/>
                  </a:cubicBezTo>
                  <a:lnTo>
                    <a:pt x="169" y="71"/>
                  </a:lnTo>
                  <a:cubicBezTo>
                    <a:pt x="180" y="71"/>
                    <a:pt x="192" y="78"/>
                    <a:pt x="202" y="82"/>
                  </a:cubicBezTo>
                  <a:cubicBezTo>
                    <a:pt x="214" y="90"/>
                    <a:pt x="225" y="94"/>
                    <a:pt x="236" y="94"/>
                  </a:cubicBezTo>
                  <a:cubicBezTo>
                    <a:pt x="247" y="94"/>
                    <a:pt x="255" y="94"/>
                    <a:pt x="262" y="86"/>
                  </a:cubicBezTo>
                  <a:lnTo>
                    <a:pt x="266" y="86"/>
                  </a:lnTo>
                  <a:cubicBezTo>
                    <a:pt x="270" y="86"/>
                    <a:pt x="281" y="94"/>
                    <a:pt x="288" y="101"/>
                  </a:cubicBezTo>
                  <a:cubicBezTo>
                    <a:pt x="297" y="116"/>
                    <a:pt x="288" y="131"/>
                    <a:pt x="274" y="135"/>
                  </a:cubicBezTo>
                  <a:cubicBezTo>
                    <a:pt x="259" y="138"/>
                    <a:pt x="244" y="138"/>
                    <a:pt x="247" y="161"/>
                  </a:cubicBezTo>
                  <a:lnTo>
                    <a:pt x="252" y="161"/>
                  </a:lnTo>
                  <a:cubicBezTo>
                    <a:pt x="259" y="161"/>
                    <a:pt x="262" y="172"/>
                    <a:pt x="266" y="180"/>
                  </a:cubicBezTo>
                  <a:cubicBezTo>
                    <a:pt x="270" y="187"/>
                    <a:pt x="274" y="199"/>
                    <a:pt x="281" y="199"/>
                  </a:cubicBezTo>
                  <a:cubicBezTo>
                    <a:pt x="285" y="199"/>
                    <a:pt x="292" y="194"/>
                    <a:pt x="300" y="190"/>
                  </a:cubicBezTo>
                  <a:cubicBezTo>
                    <a:pt x="311" y="154"/>
                    <a:pt x="304" y="109"/>
                    <a:pt x="341" y="82"/>
                  </a:cubicBezTo>
                  <a:cubicBezTo>
                    <a:pt x="359" y="68"/>
                    <a:pt x="356" y="64"/>
                    <a:pt x="297" y="33"/>
                  </a:cubicBezTo>
                  <a:cubicBezTo>
                    <a:pt x="319" y="30"/>
                    <a:pt x="333" y="26"/>
                    <a:pt x="352" y="26"/>
                  </a:cubicBezTo>
                  <a:cubicBezTo>
                    <a:pt x="323" y="7"/>
                    <a:pt x="292" y="0"/>
                    <a:pt x="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0" name="Google Shape;2760;p3"/>
            <p:cNvSpPr/>
            <p:nvPr/>
          </p:nvSpPr>
          <p:spPr>
            <a:xfrm>
              <a:off x="-5307122" y="-1831786"/>
              <a:ext cx="15949" cy="17190"/>
            </a:xfrm>
            <a:custGeom>
              <a:avLst/>
              <a:gdLst/>
              <a:ahLst/>
              <a:cxnLst/>
              <a:rect l="l" t="t" r="r" b="b"/>
              <a:pathLst>
                <a:path w="334" h="360" extrusionOk="0">
                  <a:moveTo>
                    <a:pt x="30" y="1"/>
                  </a:moveTo>
                  <a:cubicBezTo>
                    <a:pt x="23" y="8"/>
                    <a:pt x="12" y="12"/>
                    <a:pt x="1" y="20"/>
                  </a:cubicBezTo>
                  <a:cubicBezTo>
                    <a:pt x="23" y="39"/>
                    <a:pt x="42" y="53"/>
                    <a:pt x="53" y="79"/>
                  </a:cubicBezTo>
                  <a:cubicBezTo>
                    <a:pt x="68" y="83"/>
                    <a:pt x="83" y="91"/>
                    <a:pt x="80" y="106"/>
                  </a:cubicBezTo>
                  <a:cubicBezTo>
                    <a:pt x="64" y="154"/>
                    <a:pt x="90" y="169"/>
                    <a:pt x="132" y="173"/>
                  </a:cubicBezTo>
                  <a:cubicBezTo>
                    <a:pt x="128" y="203"/>
                    <a:pt x="94" y="218"/>
                    <a:pt x="102" y="248"/>
                  </a:cubicBezTo>
                  <a:cubicBezTo>
                    <a:pt x="106" y="255"/>
                    <a:pt x="109" y="255"/>
                    <a:pt x="113" y="255"/>
                  </a:cubicBezTo>
                  <a:cubicBezTo>
                    <a:pt x="120" y="255"/>
                    <a:pt x="128" y="251"/>
                    <a:pt x="132" y="248"/>
                  </a:cubicBezTo>
                  <a:cubicBezTo>
                    <a:pt x="139" y="244"/>
                    <a:pt x="147" y="240"/>
                    <a:pt x="154" y="240"/>
                  </a:cubicBezTo>
                  <a:cubicBezTo>
                    <a:pt x="161" y="240"/>
                    <a:pt x="169" y="244"/>
                    <a:pt x="173" y="251"/>
                  </a:cubicBezTo>
                  <a:cubicBezTo>
                    <a:pt x="180" y="270"/>
                    <a:pt x="169" y="274"/>
                    <a:pt x="154" y="277"/>
                  </a:cubicBezTo>
                  <a:cubicBezTo>
                    <a:pt x="142" y="281"/>
                    <a:pt x="132" y="292"/>
                    <a:pt x="139" y="300"/>
                  </a:cubicBezTo>
                  <a:cubicBezTo>
                    <a:pt x="161" y="344"/>
                    <a:pt x="113" y="334"/>
                    <a:pt x="94" y="353"/>
                  </a:cubicBezTo>
                  <a:cubicBezTo>
                    <a:pt x="106" y="360"/>
                    <a:pt x="116" y="360"/>
                    <a:pt x="128" y="360"/>
                  </a:cubicBezTo>
                  <a:lnTo>
                    <a:pt x="147" y="360"/>
                  </a:lnTo>
                  <a:cubicBezTo>
                    <a:pt x="154" y="356"/>
                    <a:pt x="161" y="356"/>
                    <a:pt x="165" y="356"/>
                  </a:cubicBezTo>
                  <a:lnTo>
                    <a:pt x="173" y="356"/>
                  </a:lnTo>
                  <a:cubicBezTo>
                    <a:pt x="218" y="356"/>
                    <a:pt x="240" y="300"/>
                    <a:pt x="285" y="300"/>
                  </a:cubicBezTo>
                  <a:lnTo>
                    <a:pt x="296" y="300"/>
                  </a:lnTo>
                  <a:cubicBezTo>
                    <a:pt x="307" y="292"/>
                    <a:pt x="318" y="281"/>
                    <a:pt x="322" y="266"/>
                  </a:cubicBezTo>
                  <a:cubicBezTo>
                    <a:pt x="326" y="232"/>
                    <a:pt x="330" y="203"/>
                    <a:pt x="333" y="169"/>
                  </a:cubicBezTo>
                  <a:lnTo>
                    <a:pt x="333" y="161"/>
                  </a:lnTo>
                  <a:cubicBezTo>
                    <a:pt x="326" y="135"/>
                    <a:pt x="289" y="135"/>
                    <a:pt x="281" y="109"/>
                  </a:cubicBezTo>
                  <a:cubicBezTo>
                    <a:pt x="273" y="113"/>
                    <a:pt x="270" y="113"/>
                    <a:pt x="266" y="117"/>
                  </a:cubicBezTo>
                  <a:cubicBezTo>
                    <a:pt x="259" y="120"/>
                    <a:pt x="247" y="128"/>
                    <a:pt x="240" y="128"/>
                  </a:cubicBezTo>
                  <a:cubicBezTo>
                    <a:pt x="232" y="128"/>
                    <a:pt x="225" y="124"/>
                    <a:pt x="221" y="113"/>
                  </a:cubicBezTo>
                  <a:cubicBezTo>
                    <a:pt x="218" y="98"/>
                    <a:pt x="232" y="83"/>
                    <a:pt x="247" y="83"/>
                  </a:cubicBezTo>
                  <a:lnTo>
                    <a:pt x="263" y="83"/>
                  </a:lnTo>
                  <a:cubicBezTo>
                    <a:pt x="270" y="83"/>
                    <a:pt x="277" y="83"/>
                    <a:pt x="273" y="68"/>
                  </a:cubicBezTo>
                  <a:cubicBezTo>
                    <a:pt x="270" y="65"/>
                    <a:pt x="266" y="61"/>
                    <a:pt x="263" y="57"/>
                  </a:cubicBezTo>
                  <a:cubicBezTo>
                    <a:pt x="259" y="57"/>
                    <a:pt x="255" y="61"/>
                    <a:pt x="251" y="61"/>
                  </a:cubicBezTo>
                  <a:cubicBezTo>
                    <a:pt x="244" y="61"/>
                    <a:pt x="237" y="65"/>
                    <a:pt x="228" y="65"/>
                  </a:cubicBezTo>
                  <a:cubicBezTo>
                    <a:pt x="202" y="65"/>
                    <a:pt x="176" y="46"/>
                    <a:pt x="158" y="27"/>
                  </a:cubicBezTo>
                  <a:cubicBezTo>
                    <a:pt x="147" y="20"/>
                    <a:pt x="135" y="12"/>
                    <a:pt x="128" y="12"/>
                  </a:cubicBezTo>
                  <a:cubicBezTo>
                    <a:pt x="113" y="12"/>
                    <a:pt x="98" y="23"/>
                    <a:pt x="83" y="30"/>
                  </a:cubicBezTo>
                  <a:cubicBezTo>
                    <a:pt x="75" y="34"/>
                    <a:pt x="68" y="39"/>
                    <a:pt x="64" y="39"/>
                  </a:cubicBezTo>
                  <a:cubicBezTo>
                    <a:pt x="57" y="39"/>
                    <a:pt x="53" y="27"/>
                    <a:pt x="49" y="20"/>
                  </a:cubicBezTo>
                  <a:cubicBezTo>
                    <a:pt x="45" y="12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1" name="Google Shape;2761;p3"/>
            <p:cNvSpPr/>
            <p:nvPr/>
          </p:nvSpPr>
          <p:spPr>
            <a:xfrm>
              <a:off x="-5237168" y="-1837850"/>
              <a:ext cx="27886" cy="21297"/>
            </a:xfrm>
            <a:custGeom>
              <a:avLst/>
              <a:gdLst/>
              <a:ahLst/>
              <a:cxnLst/>
              <a:rect l="l" t="t" r="r" b="b"/>
              <a:pathLst>
                <a:path w="584" h="446" extrusionOk="0">
                  <a:moveTo>
                    <a:pt x="211" y="0"/>
                  </a:moveTo>
                  <a:cubicBezTo>
                    <a:pt x="173" y="0"/>
                    <a:pt x="150" y="23"/>
                    <a:pt x="140" y="57"/>
                  </a:cubicBezTo>
                  <a:cubicBezTo>
                    <a:pt x="132" y="71"/>
                    <a:pt x="124" y="79"/>
                    <a:pt x="117" y="79"/>
                  </a:cubicBezTo>
                  <a:cubicBezTo>
                    <a:pt x="109" y="79"/>
                    <a:pt x="106" y="79"/>
                    <a:pt x="98" y="71"/>
                  </a:cubicBezTo>
                  <a:cubicBezTo>
                    <a:pt x="90" y="64"/>
                    <a:pt x="83" y="64"/>
                    <a:pt x="76" y="64"/>
                  </a:cubicBezTo>
                  <a:cubicBezTo>
                    <a:pt x="61" y="64"/>
                    <a:pt x="54" y="76"/>
                    <a:pt x="46" y="87"/>
                  </a:cubicBezTo>
                  <a:cubicBezTo>
                    <a:pt x="35" y="113"/>
                    <a:pt x="1" y="135"/>
                    <a:pt x="12" y="169"/>
                  </a:cubicBezTo>
                  <a:cubicBezTo>
                    <a:pt x="19" y="199"/>
                    <a:pt x="46" y="218"/>
                    <a:pt x="76" y="218"/>
                  </a:cubicBezTo>
                  <a:cubicBezTo>
                    <a:pt x="98" y="218"/>
                    <a:pt x="128" y="202"/>
                    <a:pt x="147" y="180"/>
                  </a:cubicBezTo>
                  <a:lnTo>
                    <a:pt x="147" y="180"/>
                  </a:lnTo>
                  <a:cubicBezTo>
                    <a:pt x="132" y="184"/>
                    <a:pt x="117" y="184"/>
                    <a:pt x="102" y="184"/>
                  </a:cubicBezTo>
                  <a:lnTo>
                    <a:pt x="98" y="184"/>
                  </a:lnTo>
                  <a:cubicBezTo>
                    <a:pt x="68" y="184"/>
                    <a:pt x="50" y="173"/>
                    <a:pt x="50" y="139"/>
                  </a:cubicBezTo>
                  <a:cubicBezTo>
                    <a:pt x="50" y="113"/>
                    <a:pt x="61" y="102"/>
                    <a:pt x="80" y="102"/>
                  </a:cubicBezTo>
                  <a:cubicBezTo>
                    <a:pt x="83" y="102"/>
                    <a:pt x="90" y="102"/>
                    <a:pt x="98" y="105"/>
                  </a:cubicBezTo>
                  <a:lnTo>
                    <a:pt x="109" y="105"/>
                  </a:lnTo>
                  <a:cubicBezTo>
                    <a:pt x="128" y="105"/>
                    <a:pt x="143" y="94"/>
                    <a:pt x="150" y="79"/>
                  </a:cubicBezTo>
                  <a:cubicBezTo>
                    <a:pt x="158" y="68"/>
                    <a:pt x="162" y="57"/>
                    <a:pt x="173" y="57"/>
                  </a:cubicBezTo>
                  <a:cubicBezTo>
                    <a:pt x="176" y="57"/>
                    <a:pt x="180" y="57"/>
                    <a:pt x="188" y="61"/>
                  </a:cubicBezTo>
                  <a:cubicBezTo>
                    <a:pt x="207" y="76"/>
                    <a:pt x="192" y="87"/>
                    <a:pt x="180" y="98"/>
                  </a:cubicBezTo>
                  <a:cubicBezTo>
                    <a:pt x="158" y="116"/>
                    <a:pt x="147" y="139"/>
                    <a:pt x="147" y="166"/>
                  </a:cubicBezTo>
                  <a:cubicBezTo>
                    <a:pt x="169" y="150"/>
                    <a:pt x="188" y="131"/>
                    <a:pt x="207" y="113"/>
                  </a:cubicBezTo>
                  <a:cubicBezTo>
                    <a:pt x="214" y="109"/>
                    <a:pt x="221" y="105"/>
                    <a:pt x="229" y="105"/>
                  </a:cubicBezTo>
                  <a:cubicBezTo>
                    <a:pt x="237" y="105"/>
                    <a:pt x="247" y="109"/>
                    <a:pt x="252" y="121"/>
                  </a:cubicBezTo>
                  <a:cubicBezTo>
                    <a:pt x="274" y="161"/>
                    <a:pt x="304" y="199"/>
                    <a:pt x="292" y="244"/>
                  </a:cubicBezTo>
                  <a:cubicBezTo>
                    <a:pt x="274" y="330"/>
                    <a:pt x="345" y="371"/>
                    <a:pt x="382" y="445"/>
                  </a:cubicBezTo>
                  <a:cubicBezTo>
                    <a:pt x="401" y="390"/>
                    <a:pt x="431" y="371"/>
                    <a:pt x="464" y="349"/>
                  </a:cubicBezTo>
                  <a:lnTo>
                    <a:pt x="457" y="349"/>
                  </a:lnTo>
                  <a:cubicBezTo>
                    <a:pt x="449" y="349"/>
                    <a:pt x="442" y="349"/>
                    <a:pt x="435" y="345"/>
                  </a:cubicBezTo>
                  <a:cubicBezTo>
                    <a:pt x="427" y="345"/>
                    <a:pt x="420" y="341"/>
                    <a:pt x="416" y="341"/>
                  </a:cubicBezTo>
                  <a:cubicBezTo>
                    <a:pt x="409" y="341"/>
                    <a:pt x="397" y="345"/>
                    <a:pt x="390" y="349"/>
                  </a:cubicBezTo>
                  <a:cubicBezTo>
                    <a:pt x="386" y="352"/>
                    <a:pt x="386" y="352"/>
                    <a:pt x="382" y="352"/>
                  </a:cubicBezTo>
                  <a:cubicBezTo>
                    <a:pt x="368" y="352"/>
                    <a:pt x="356" y="337"/>
                    <a:pt x="349" y="326"/>
                  </a:cubicBezTo>
                  <a:cubicBezTo>
                    <a:pt x="330" y="318"/>
                    <a:pt x="330" y="296"/>
                    <a:pt x="323" y="281"/>
                  </a:cubicBezTo>
                  <a:cubicBezTo>
                    <a:pt x="285" y="176"/>
                    <a:pt x="300" y="150"/>
                    <a:pt x="404" y="135"/>
                  </a:cubicBezTo>
                  <a:lnTo>
                    <a:pt x="431" y="135"/>
                  </a:lnTo>
                  <a:cubicBezTo>
                    <a:pt x="513" y="135"/>
                    <a:pt x="561" y="199"/>
                    <a:pt x="539" y="278"/>
                  </a:cubicBezTo>
                  <a:cubicBezTo>
                    <a:pt x="528" y="318"/>
                    <a:pt x="480" y="314"/>
                    <a:pt x="464" y="349"/>
                  </a:cubicBezTo>
                  <a:cubicBezTo>
                    <a:pt x="480" y="352"/>
                    <a:pt x="502" y="356"/>
                    <a:pt x="521" y="356"/>
                  </a:cubicBezTo>
                  <a:cubicBezTo>
                    <a:pt x="543" y="356"/>
                    <a:pt x="561" y="349"/>
                    <a:pt x="569" y="323"/>
                  </a:cubicBezTo>
                  <a:cubicBezTo>
                    <a:pt x="577" y="273"/>
                    <a:pt x="584" y="218"/>
                    <a:pt x="554" y="169"/>
                  </a:cubicBezTo>
                  <a:cubicBezTo>
                    <a:pt x="513" y="105"/>
                    <a:pt x="480" y="38"/>
                    <a:pt x="404" y="0"/>
                  </a:cubicBezTo>
                  <a:lnTo>
                    <a:pt x="404" y="4"/>
                  </a:lnTo>
                  <a:cubicBezTo>
                    <a:pt x="397" y="31"/>
                    <a:pt x="438" y="68"/>
                    <a:pt x="404" y="90"/>
                  </a:cubicBezTo>
                  <a:cubicBezTo>
                    <a:pt x="386" y="102"/>
                    <a:pt x="364" y="105"/>
                    <a:pt x="342" y="105"/>
                  </a:cubicBezTo>
                  <a:cubicBezTo>
                    <a:pt x="326" y="105"/>
                    <a:pt x="307" y="105"/>
                    <a:pt x="292" y="102"/>
                  </a:cubicBezTo>
                  <a:cubicBezTo>
                    <a:pt x="281" y="98"/>
                    <a:pt x="252" y="98"/>
                    <a:pt x="274" y="68"/>
                  </a:cubicBezTo>
                  <a:cubicBezTo>
                    <a:pt x="285" y="53"/>
                    <a:pt x="266" y="49"/>
                    <a:pt x="255" y="42"/>
                  </a:cubicBezTo>
                  <a:cubicBezTo>
                    <a:pt x="237" y="35"/>
                    <a:pt x="214" y="31"/>
                    <a:pt x="2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2" name="Google Shape;2762;p3"/>
            <p:cNvSpPr/>
            <p:nvPr/>
          </p:nvSpPr>
          <p:spPr>
            <a:xfrm>
              <a:off x="-5307265" y="-1804473"/>
              <a:ext cx="15901" cy="14182"/>
            </a:xfrm>
            <a:custGeom>
              <a:avLst/>
              <a:gdLst/>
              <a:ahLst/>
              <a:cxnLst/>
              <a:rect l="l" t="t" r="r" b="b"/>
              <a:pathLst>
                <a:path w="333" h="297" extrusionOk="0">
                  <a:moveTo>
                    <a:pt x="123" y="0"/>
                  </a:moveTo>
                  <a:cubicBezTo>
                    <a:pt x="105" y="0"/>
                    <a:pt x="60" y="45"/>
                    <a:pt x="64" y="79"/>
                  </a:cubicBezTo>
                  <a:cubicBezTo>
                    <a:pt x="64" y="86"/>
                    <a:pt x="71" y="95"/>
                    <a:pt x="64" y="102"/>
                  </a:cubicBezTo>
                  <a:lnTo>
                    <a:pt x="56" y="102"/>
                  </a:lnTo>
                  <a:cubicBezTo>
                    <a:pt x="38" y="102"/>
                    <a:pt x="26" y="86"/>
                    <a:pt x="15" y="76"/>
                  </a:cubicBezTo>
                  <a:cubicBezTo>
                    <a:pt x="11" y="76"/>
                    <a:pt x="7" y="79"/>
                    <a:pt x="4" y="79"/>
                  </a:cubicBezTo>
                  <a:cubicBezTo>
                    <a:pt x="0" y="131"/>
                    <a:pt x="30" y="176"/>
                    <a:pt x="48" y="225"/>
                  </a:cubicBezTo>
                  <a:cubicBezTo>
                    <a:pt x="56" y="229"/>
                    <a:pt x="60" y="233"/>
                    <a:pt x="67" y="240"/>
                  </a:cubicBezTo>
                  <a:cubicBezTo>
                    <a:pt x="78" y="243"/>
                    <a:pt x="90" y="252"/>
                    <a:pt x="97" y="259"/>
                  </a:cubicBezTo>
                  <a:cubicBezTo>
                    <a:pt x="119" y="281"/>
                    <a:pt x="142" y="296"/>
                    <a:pt x="168" y="296"/>
                  </a:cubicBezTo>
                  <a:cubicBezTo>
                    <a:pt x="187" y="296"/>
                    <a:pt x="202" y="288"/>
                    <a:pt x="221" y="278"/>
                  </a:cubicBezTo>
                  <a:cubicBezTo>
                    <a:pt x="231" y="274"/>
                    <a:pt x="247" y="274"/>
                    <a:pt x="258" y="274"/>
                  </a:cubicBezTo>
                  <a:cubicBezTo>
                    <a:pt x="292" y="243"/>
                    <a:pt x="329" y="217"/>
                    <a:pt x="333" y="169"/>
                  </a:cubicBezTo>
                  <a:lnTo>
                    <a:pt x="333" y="169"/>
                  </a:lnTo>
                  <a:lnTo>
                    <a:pt x="329" y="173"/>
                  </a:lnTo>
                  <a:cubicBezTo>
                    <a:pt x="250" y="139"/>
                    <a:pt x="247" y="131"/>
                    <a:pt x="266" y="72"/>
                  </a:cubicBezTo>
                  <a:cubicBezTo>
                    <a:pt x="262" y="68"/>
                    <a:pt x="254" y="68"/>
                    <a:pt x="250" y="68"/>
                  </a:cubicBezTo>
                  <a:cubicBezTo>
                    <a:pt x="231" y="68"/>
                    <a:pt x="231" y="86"/>
                    <a:pt x="228" y="102"/>
                  </a:cubicBezTo>
                  <a:cubicBezTo>
                    <a:pt x="224" y="117"/>
                    <a:pt x="217" y="128"/>
                    <a:pt x="202" y="128"/>
                  </a:cubicBezTo>
                  <a:cubicBezTo>
                    <a:pt x="183" y="124"/>
                    <a:pt x="179" y="105"/>
                    <a:pt x="187" y="98"/>
                  </a:cubicBezTo>
                  <a:cubicBezTo>
                    <a:pt x="221" y="38"/>
                    <a:pt x="145" y="38"/>
                    <a:pt x="131" y="5"/>
                  </a:cubicBezTo>
                  <a:cubicBezTo>
                    <a:pt x="131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3" name="Google Shape;2763;p3"/>
            <p:cNvSpPr/>
            <p:nvPr/>
          </p:nvSpPr>
          <p:spPr>
            <a:xfrm>
              <a:off x="-5696762" y="-1992990"/>
              <a:ext cx="22681" cy="19912"/>
            </a:xfrm>
            <a:custGeom>
              <a:avLst/>
              <a:gdLst/>
              <a:ahLst/>
              <a:cxnLst/>
              <a:rect l="l" t="t" r="r" b="b"/>
              <a:pathLst>
                <a:path w="475" h="417" extrusionOk="0">
                  <a:moveTo>
                    <a:pt x="285" y="1"/>
                  </a:moveTo>
                  <a:cubicBezTo>
                    <a:pt x="221" y="80"/>
                    <a:pt x="138" y="135"/>
                    <a:pt x="34" y="154"/>
                  </a:cubicBezTo>
                  <a:cubicBezTo>
                    <a:pt x="26" y="158"/>
                    <a:pt x="23" y="162"/>
                    <a:pt x="15" y="170"/>
                  </a:cubicBezTo>
                  <a:cubicBezTo>
                    <a:pt x="4" y="173"/>
                    <a:pt x="0" y="185"/>
                    <a:pt x="8" y="196"/>
                  </a:cubicBezTo>
                  <a:cubicBezTo>
                    <a:pt x="34" y="233"/>
                    <a:pt x="34" y="289"/>
                    <a:pt x="90" y="304"/>
                  </a:cubicBezTo>
                  <a:cubicBezTo>
                    <a:pt x="64" y="240"/>
                    <a:pt x="86" y="196"/>
                    <a:pt x="143" y="158"/>
                  </a:cubicBezTo>
                  <a:cubicBezTo>
                    <a:pt x="154" y="151"/>
                    <a:pt x="169" y="140"/>
                    <a:pt x="183" y="140"/>
                  </a:cubicBezTo>
                  <a:lnTo>
                    <a:pt x="191" y="140"/>
                  </a:lnTo>
                  <a:cubicBezTo>
                    <a:pt x="224" y="140"/>
                    <a:pt x="255" y="162"/>
                    <a:pt x="273" y="180"/>
                  </a:cubicBezTo>
                  <a:cubicBezTo>
                    <a:pt x="307" y="214"/>
                    <a:pt x="288" y="256"/>
                    <a:pt x="262" y="289"/>
                  </a:cubicBezTo>
                  <a:cubicBezTo>
                    <a:pt x="243" y="311"/>
                    <a:pt x="221" y="337"/>
                    <a:pt x="191" y="337"/>
                  </a:cubicBezTo>
                  <a:cubicBezTo>
                    <a:pt x="183" y="337"/>
                    <a:pt x="176" y="337"/>
                    <a:pt x="169" y="334"/>
                  </a:cubicBezTo>
                  <a:cubicBezTo>
                    <a:pt x="143" y="323"/>
                    <a:pt x="112" y="319"/>
                    <a:pt x="90" y="304"/>
                  </a:cubicBezTo>
                  <a:lnTo>
                    <a:pt x="90" y="304"/>
                  </a:lnTo>
                  <a:cubicBezTo>
                    <a:pt x="79" y="327"/>
                    <a:pt x="71" y="345"/>
                    <a:pt x="102" y="364"/>
                  </a:cubicBezTo>
                  <a:cubicBezTo>
                    <a:pt x="128" y="382"/>
                    <a:pt x="154" y="394"/>
                    <a:pt x="180" y="394"/>
                  </a:cubicBezTo>
                  <a:cubicBezTo>
                    <a:pt x="210" y="394"/>
                    <a:pt x="243" y="379"/>
                    <a:pt x="285" y="345"/>
                  </a:cubicBezTo>
                  <a:cubicBezTo>
                    <a:pt x="300" y="330"/>
                    <a:pt x="318" y="323"/>
                    <a:pt x="329" y="323"/>
                  </a:cubicBezTo>
                  <a:cubicBezTo>
                    <a:pt x="352" y="323"/>
                    <a:pt x="367" y="342"/>
                    <a:pt x="371" y="375"/>
                  </a:cubicBezTo>
                  <a:cubicBezTo>
                    <a:pt x="374" y="390"/>
                    <a:pt x="359" y="405"/>
                    <a:pt x="378" y="416"/>
                  </a:cubicBezTo>
                  <a:cubicBezTo>
                    <a:pt x="397" y="409"/>
                    <a:pt x="393" y="390"/>
                    <a:pt x="397" y="379"/>
                  </a:cubicBezTo>
                  <a:cubicBezTo>
                    <a:pt x="412" y="330"/>
                    <a:pt x="475" y="270"/>
                    <a:pt x="367" y="252"/>
                  </a:cubicBezTo>
                  <a:cubicBezTo>
                    <a:pt x="367" y="252"/>
                    <a:pt x="363" y="237"/>
                    <a:pt x="363" y="233"/>
                  </a:cubicBezTo>
                  <a:cubicBezTo>
                    <a:pt x="371" y="211"/>
                    <a:pt x="355" y="196"/>
                    <a:pt x="345" y="192"/>
                  </a:cubicBezTo>
                  <a:cubicBezTo>
                    <a:pt x="259" y="170"/>
                    <a:pt x="277" y="109"/>
                    <a:pt x="288" y="50"/>
                  </a:cubicBezTo>
                  <a:cubicBezTo>
                    <a:pt x="292" y="35"/>
                    <a:pt x="311" y="23"/>
                    <a:pt x="2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4" name="Google Shape;2764;p3"/>
            <p:cNvSpPr/>
            <p:nvPr/>
          </p:nvSpPr>
          <p:spPr>
            <a:xfrm>
              <a:off x="-5525053" y="-2193779"/>
              <a:ext cx="22538" cy="16140"/>
            </a:xfrm>
            <a:custGeom>
              <a:avLst/>
              <a:gdLst/>
              <a:ahLst/>
              <a:cxnLst/>
              <a:rect l="l" t="t" r="r" b="b"/>
              <a:pathLst>
                <a:path w="472" h="338" extrusionOk="0">
                  <a:moveTo>
                    <a:pt x="243" y="1"/>
                  </a:moveTo>
                  <a:cubicBezTo>
                    <a:pt x="232" y="1"/>
                    <a:pt x="221" y="1"/>
                    <a:pt x="206" y="5"/>
                  </a:cubicBezTo>
                  <a:cubicBezTo>
                    <a:pt x="248" y="42"/>
                    <a:pt x="310" y="61"/>
                    <a:pt x="329" y="120"/>
                  </a:cubicBezTo>
                  <a:cubicBezTo>
                    <a:pt x="307" y="154"/>
                    <a:pt x="341" y="196"/>
                    <a:pt x="307" y="222"/>
                  </a:cubicBezTo>
                  <a:cubicBezTo>
                    <a:pt x="262" y="240"/>
                    <a:pt x="221" y="263"/>
                    <a:pt x="176" y="263"/>
                  </a:cubicBezTo>
                  <a:cubicBezTo>
                    <a:pt x="150" y="263"/>
                    <a:pt x="124" y="255"/>
                    <a:pt x="98" y="236"/>
                  </a:cubicBezTo>
                  <a:cubicBezTo>
                    <a:pt x="34" y="177"/>
                    <a:pt x="38" y="132"/>
                    <a:pt x="101" y="75"/>
                  </a:cubicBezTo>
                  <a:cubicBezTo>
                    <a:pt x="108" y="68"/>
                    <a:pt x="117" y="57"/>
                    <a:pt x="127" y="46"/>
                  </a:cubicBezTo>
                  <a:lnTo>
                    <a:pt x="131" y="42"/>
                  </a:lnTo>
                  <a:cubicBezTo>
                    <a:pt x="158" y="42"/>
                    <a:pt x="180" y="34"/>
                    <a:pt x="191" y="5"/>
                  </a:cubicBezTo>
                  <a:lnTo>
                    <a:pt x="191" y="5"/>
                  </a:lnTo>
                  <a:cubicBezTo>
                    <a:pt x="161" y="12"/>
                    <a:pt x="135" y="27"/>
                    <a:pt x="101" y="31"/>
                  </a:cubicBezTo>
                  <a:cubicBezTo>
                    <a:pt x="56" y="34"/>
                    <a:pt x="30" y="65"/>
                    <a:pt x="15" y="109"/>
                  </a:cubicBezTo>
                  <a:cubicBezTo>
                    <a:pt x="8" y="136"/>
                    <a:pt x="15" y="162"/>
                    <a:pt x="8" y="188"/>
                  </a:cubicBezTo>
                  <a:cubicBezTo>
                    <a:pt x="1" y="244"/>
                    <a:pt x="15" y="266"/>
                    <a:pt x="72" y="270"/>
                  </a:cubicBezTo>
                  <a:cubicBezTo>
                    <a:pt x="101" y="270"/>
                    <a:pt x="124" y="274"/>
                    <a:pt x="146" y="293"/>
                  </a:cubicBezTo>
                  <a:cubicBezTo>
                    <a:pt x="184" y="322"/>
                    <a:pt x="221" y="337"/>
                    <a:pt x="251" y="337"/>
                  </a:cubicBezTo>
                  <a:cubicBezTo>
                    <a:pt x="292" y="337"/>
                    <a:pt x="326" y="308"/>
                    <a:pt x="360" y="255"/>
                  </a:cubicBezTo>
                  <a:cubicBezTo>
                    <a:pt x="374" y="263"/>
                    <a:pt x="393" y="270"/>
                    <a:pt x="408" y="277"/>
                  </a:cubicBezTo>
                  <a:cubicBezTo>
                    <a:pt x="419" y="281"/>
                    <a:pt x="431" y="289"/>
                    <a:pt x="441" y="289"/>
                  </a:cubicBezTo>
                  <a:cubicBezTo>
                    <a:pt x="445" y="289"/>
                    <a:pt x="453" y="285"/>
                    <a:pt x="460" y="277"/>
                  </a:cubicBezTo>
                  <a:cubicBezTo>
                    <a:pt x="472" y="263"/>
                    <a:pt x="467" y="244"/>
                    <a:pt x="460" y="225"/>
                  </a:cubicBezTo>
                  <a:cubicBezTo>
                    <a:pt x="453" y="196"/>
                    <a:pt x="431" y="173"/>
                    <a:pt x="405" y="151"/>
                  </a:cubicBezTo>
                  <a:cubicBezTo>
                    <a:pt x="374" y="128"/>
                    <a:pt x="348" y="106"/>
                    <a:pt x="329" y="65"/>
                  </a:cubicBezTo>
                  <a:cubicBezTo>
                    <a:pt x="310" y="20"/>
                    <a:pt x="284" y="1"/>
                    <a:pt x="2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5" name="Google Shape;2765;p3"/>
            <p:cNvSpPr/>
            <p:nvPr/>
          </p:nvSpPr>
          <p:spPr>
            <a:xfrm>
              <a:off x="-5522570" y="-2062753"/>
              <a:ext cx="20914" cy="14516"/>
            </a:xfrm>
            <a:custGeom>
              <a:avLst/>
              <a:gdLst/>
              <a:ahLst/>
              <a:cxnLst/>
              <a:rect l="l" t="t" r="r" b="b"/>
              <a:pathLst>
                <a:path w="438" h="304" extrusionOk="0">
                  <a:moveTo>
                    <a:pt x="113" y="0"/>
                  </a:moveTo>
                  <a:cubicBezTo>
                    <a:pt x="106" y="0"/>
                    <a:pt x="101" y="0"/>
                    <a:pt x="94" y="4"/>
                  </a:cubicBezTo>
                  <a:cubicBezTo>
                    <a:pt x="98" y="9"/>
                    <a:pt x="98" y="12"/>
                    <a:pt x="98" y="19"/>
                  </a:cubicBezTo>
                  <a:lnTo>
                    <a:pt x="113" y="19"/>
                  </a:lnTo>
                  <a:cubicBezTo>
                    <a:pt x="132" y="26"/>
                    <a:pt x="139" y="49"/>
                    <a:pt x="146" y="64"/>
                  </a:cubicBezTo>
                  <a:cubicBezTo>
                    <a:pt x="158" y="79"/>
                    <a:pt x="169" y="90"/>
                    <a:pt x="165" y="109"/>
                  </a:cubicBezTo>
                  <a:cubicBezTo>
                    <a:pt x="165" y="154"/>
                    <a:pt x="101" y="192"/>
                    <a:pt x="158" y="247"/>
                  </a:cubicBezTo>
                  <a:cubicBezTo>
                    <a:pt x="124" y="218"/>
                    <a:pt x="91" y="202"/>
                    <a:pt x="61" y="202"/>
                  </a:cubicBezTo>
                  <a:cubicBezTo>
                    <a:pt x="42" y="202"/>
                    <a:pt x="20" y="210"/>
                    <a:pt x="1" y="218"/>
                  </a:cubicBezTo>
                  <a:cubicBezTo>
                    <a:pt x="16" y="240"/>
                    <a:pt x="30" y="259"/>
                    <a:pt x="49" y="273"/>
                  </a:cubicBezTo>
                  <a:cubicBezTo>
                    <a:pt x="79" y="262"/>
                    <a:pt x="53" y="233"/>
                    <a:pt x="75" y="221"/>
                  </a:cubicBezTo>
                  <a:lnTo>
                    <a:pt x="75" y="221"/>
                  </a:lnTo>
                  <a:cubicBezTo>
                    <a:pt x="98" y="233"/>
                    <a:pt x="94" y="247"/>
                    <a:pt x="91" y="266"/>
                  </a:cubicBezTo>
                  <a:cubicBezTo>
                    <a:pt x="87" y="288"/>
                    <a:pt x="106" y="304"/>
                    <a:pt x="120" y="304"/>
                  </a:cubicBezTo>
                  <a:cubicBezTo>
                    <a:pt x="124" y="304"/>
                    <a:pt x="128" y="304"/>
                    <a:pt x="132" y="300"/>
                  </a:cubicBezTo>
                  <a:cubicBezTo>
                    <a:pt x="177" y="251"/>
                    <a:pt x="232" y="240"/>
                    <a:pt x="289" y="225"/>
                  </a:cubicBezTo>
                  <a:cubicBezTo>
                    <a:pt x="353" y="214"/>
                    <a:pt x="382" y="150"/>
                    <a:pt x="438" y="124"/>
                  </a:cubicBezTo>
                  <a:cubicBezTo>
                    <a:pt x="408" y="94"/>
                    <a:pt x="405" y="79"/>
                    <a:pt x="401" y="35"/>
                  </a:cubicBezTo>
                  <a:cubicBezTo>
                    <a:pt x="397" y="23"/>
                    <a:pt x="397" y="9"/>
                    <a:pt x="382" y="0"/>
                  </a:cubicBezTo>
                  <a:lnTo>
                    <a:pt x="375" y="0"/>
                  </a:lnTo>
                  <a:cubicBezTo>
                    <a:pt x="363" y="0"/>
                    <a:pt x="356" y="4"/>
                    <a:pt x="348" y="12"/>
                  </a:cubicBezTo>
                  <a:cubicBezTo>
                    <a:pt x="341" y="19"/>
                    <a:pt x="337" y="26"/>
                    <a:pt x="334" y="31"/>
                  </a:cubicBezTo>
                  <a:cubicBezTo>
                    <a:pt x="303" y="64"/>
                    <a:pt x="285" y="76"/>
                    <a:pt x="258" y="76"/>
                  </a:cubicBezTo>
                  <a:cubicBezTo>
                    <a:pt x="240" y="76"/>
                    <a:pt x="218" y="68"/>
                    <a:pt x="187" y="53"/>
                  </a:cubicBezTo>
                  <a:cubicBezTo>
                    <a:pt x="161" y="38"/>
                    <a:pt x="146" y="0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6" name="Google Shape;2766;p3"/>
            <p:cNvSpPr/>
            <p:nvPr/>
          </p:nvSpPr>
          <p:spPr>
            <a:xfrm>
              <a:off x="-5314619" y="-1828061"/>
              <a:ext cx="16139" cy="14564"/>
            </a:xfrm>
            <a:custGeom>
              <a:avLst/>
              <a:gdLst/>
              <a:ahLst/>
              <a:cxnLst/>
              <a:rect l="l" t="t" r="r" b="b"/>
              <a:pathLst>
                <a:path w="338" h="305" extrusionOk="0">
                  <a:moveTo>
                    <a:pt x="210" y="1"/>
                  </a:moveTo>
                  <a:cubicBezTo>
                    <a:pt x="210" y="31"/>
                    <a:pt x="225" y="65"/>
                    <a:pt x="199" y="91"/>
                  </a:cubicBezTo>
                  <a:cubicBezTo>
                    <a:pt x="192" y="102"/>
                    <a:pt x="192" y="109"/>
                    <a:pt x="195" y="121"/>
                  </a:cubicBezTo>
                  <a:cubicBezTo>
                    <a:pt x="195" y="136"/>
                    <a:pt x="225" y="140"/>
                    <a:pt x="206" y="158"/>
                  </a:cubicBezTo>
                  <a:lnTo>
                    <a:pt x="199" y="158"/>
                  </a:lnTo>
                  <a:cubicBezTo>
                    <a:pt x="169" y="154"/>
                    <a:pt x="176" y="136"/>
                    <a:pt x="173" y="118"/>
                  </a:cubicBezTo>
                  <a:cubicBezTo>
                    <a:pt x="169" y="95"/>
                    <a:pt x="173" y="73"/>
                    <a:pt x="184" y="50"/>
                  </a:cubicBezTo>
                  <a:cubicBezTo>
                    <a:pt x="180" y="46"/>
                    <a:pt x="180" y="46"/>
                    <a:pt x="176" y="46"/>
                  </a:cubicBezTo>
                  <a:cubicBezTo>
                    <a:pt x="150" y="46"/>
                    <a:pt x="139" y="65"/>
                    <a:pt x="120" y="73"/>
                  </a:cubicBezTo>
                  <a:cubicBezTo>
                    <a:pt x="94" y="87"/>
                    <a:pt x="87" y="113"/>
                    <a:pt x="75" y="140"/>
                  </a:cubicBezTo>
                  <a:cubicBezTo>
                    <a:pt x="71" y="147"/>
                    <a:pt x="64" y="147"/>
                    <a:pt x="61" y="147"/>
                  </a:cubicBezTo>
                  <a:cubicBezTo>
                    <a:pt x="57" y="147"/>
                    <a:pt x="49" y="144"/>
                    <a:pt x="42" y="140"/>
                  </a:cubicBezTo>
                  <a:cubicBezTo>
                    <a:pt x="35" y="136"/>
                    <a:pt x="27" y="132"/>
                    <a:pt x="19" y="132"/>
                  </a:cubicBezTo>
                  <a:cubicBezTo>
                    <a:pt x="12" y="132"/>
                    <a:pt x="8" y="136"/>
                    <a:pt x="4" y="140"/>
                  </a:cubicBezTo>
                  <a:cubicBezTo>
                    <a:pt x="1" y="144"/>
                    <a:pt x="1" y="154"/>
                    <a:pt x="1" y="162"/>
                  </a:cubicBezTo>
                  <a:cubicBezTo>
                    <a:pt x="1" y="188"/>
                    <a:pt x="27" y="199"/>
                    <a:pt x="35" y="222"/>
                  </a:cubicBezTo>
                  <a:cubicBezTo>
                    <a:pt x="75" y="282"/>
                    <a:pt x="132" y="304"/>
                    <a:pt x="199" y="304"/>
                  </a:cubicBezTo>
                  <a:lnTo>
                    <a:pt x="237" y="304"/>
                  </a:lnTo>
                  <a:cubicBezTo>
                    <a:pt x="244" y="301"/>
                    <a:pt x="251" y="301"/>
                    <a:pt x="263" y="301"/>
                  </a:cubicBezTo>
                  <a:lnTo>
                    <a:pt x="281" y="301"/>
                  </a:lnTo>
                  <a:cubicBezTo>
                    <a:pt x="296" y="301"/>
                    <a:pt x="315" y="297"/>
                    <a:pt x="330" y="278"/>
                  </a:cubicBezTo>
                  <a:lnTo>
                    <a:pt x="322" y="278"/>
                  </a:lnTo>
                  <a:cubicBezTo>
                    <a:pt x="318" y="278"/>
                    <a:pt x="311" y="278"/>
                    <a:pt x="304" y="282"/>
                  </a:cubicBezTo>
                  <a:lnTo>
                    <a:pt x="285" y="282"/>
                  </a:lnTo>
                  <a:cubicBezTo>
                    <a:pt x="273" y="282"/>
                    <a:pt x="263" y="282"/>
                    <a:pt x="251" y="275"/>
                  </a:cubicBezTo>
                  <a:cubicBezTo>
                    <a:pt x="270" y="256"/>
                    <a:pt x="318" y="266"/>
                    <a:pt x="296" y="222"/>
                  </a:cubicBezTo>
                  <a:cubicBezTo>
                    <a:pt x="289" y="214"/>
                    <a:pt x="299" y="203"/>
                    <a:pt x="311" y="199"/>
                  </a:cubicBezTo>
                  <a:cubicBezTo>
                    <a:pt x="326" y="196"/>
                    <a:pt x="337" y="192"/>
                    <a:pt x="330" y="173"/>
                  </a:cubicBezTo>
                  <a:cubicBezTo>
                    <a:pt x="326" y="166"/>
                    <a:pt x="318" y="162"/>
                    <a:pt x="311" y="162"/>
                  </a:cubicBezTo>
                  <a:cubicBezTo>
                    <a:pt x="304" y="162"/>
                    <a:pt x="296" y="166"/>
                    <a:pt x="289" y="170"/>
                  </a:cubicBezTo>
                  <a:cubicBezTo>
                    <a:pt x="285" y="173"/>
                    <a:pt x="277" y="177"/>
                    <a:pt x="270" y="177"/>
                  </a:cubicBezTo>
                  <a:cubicBezTo>
                    <a:pt x="266" y="177"/>
                    <a:pt x="263" y="177"/>
                    <a:pt x="259" y="170"/>
                  </a:cubicBezTo>
                  <a:cubicBezTo>
                    <a:pt x="251" y="140"/>
                    <a:pt x="285" y="125"/>
                    <a:pt x="289" y="95"/>
                  </a:cubicBezTo>
                  <a:cubicBezTo>
                    <a:pt x="247" y="91"/>
                    <a:pt x="221" y="76"/>
                    <a:pt x="237" y="28"/>
                  </a:cubicBezTo>
                  <a:cubicBezTo>
                    <a:pt x="240" y="13"/>
                    <a:pt x="225" y="5"/>
                    <a:pt x="2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7" name="Google Shape;2767;p3"/>
            <p:cNvSpPr/>
            <p:nvPr/>
          </p:nvSpPr>
          <p:spPr>
            <a:xfrm>
              <a:off x="-5400282" y="-2117379"/>
              <a:ext cx="33568" cy="31515"/>
            </a:xfrm>
            <a:custGeom>
              <a:avLst/>
              <a:gdLst/>
              <a:ahLst/>
              <a:cxnLst/>
              <a:rect l="l" t="t" r="r" b="b"/>
              <a:pathLst>
                <a:path w="703" h="660" extrusionOk="0">
                  <a:moveTo>
                    <a:pt x="124" y="1"/>
                  </a:moveTo>
                  <a:cubicBezTo>
                    <a:pt x="97" y="1"/>
                    <a:pt x="86" y="23"/>
                    <a:pt x="79" y="49"/>
                  </a:cubicBezTo>
                  <a:cubicBezTo>
                    <a:pt x="71" y="71"/>
                    <a:pt x="71" y="106"/>
                    <a:pt x="57" y="116"/>
                  </a:cubicBezTo>
                  <a:cubicBezTo>
                    <a:pt x="0" y="150"/>
                    <a:pt x="16" y="206"/>
                    <a:pt x="7" y="255"/>
                  </a:cubicBezTo>
                  <a:cubicBezTo>
                    <a:pt x="0" y="289"/>
                    <a:pt x="26" y="318"/>
                    <a:pt x="23" y="352"/>
                  </a:cubicBezTo>
                  <a:cubicBezTo>
                    <a:pt x="26" y="352"/>
                    <a:pt x="30" y="352"/>
                    <a:pt x="38" y="349"/>
                  </a:cubicBezTo>
                  <a:cubicBezTo>
                    <a:pt x="26" y="195"/>
                    <a:pt x="64" y="124"/>
                    <a:pt x="187" y="68"/>
                  </a:cubicBezTo>
                  <a:cubicBezTo>
                    <a:pt x="214" y="53"/>
                    <a:pt x="240" y="35"/>
                    <a:pt x="269" y="35"/>
                  </a:cubicBezTo>
                  <a:cubicBezTo>
                    <a:pt x="281" y="35"/>
                    <a:pt x="288" y="38"/>
                    <a:pt x="304" y="42"/>
                  </a:cubicBezTo>
                  <a:cubicBezTo>
                    <a:pt x="318" y="38"/>
                    <a:pt x="337" y="35"/>
                    <a:pt x="356" y="35"/>
                  </a:cubicBezTo>
                  <a:cubicBezTo>
                    <a:pt x="419" y="35"/>
                    <a:pt x="487" y="64"/>
                    <a:pt x="509" y="116"/>
                  </a:cubicBezTo>
                  <a:cubicBezTo>
                    <a:pt x="523" y="143"/>
                    <a:pt x="535" y="169"/>
                    <a:pt x="561" y="180"/>
                  </a:cubicBezTo>
                  <a:cubicBezTo>
                    <a:pt x="587" y="195"/>
                    <a:pt x="602" y="228"/>
                    <a:pt x="599" y="244"/>
                  </a:cubicBezTo>
                  <a:cubicBezTo>
                    <a:pt x="587" y="292"/>
                    <a:pt x="609" y="345"/>
                    <a:pt x="583" y="390"/>
                  </a:cubicBezTo>
                  <a:cubicBezTo>
                    <a:pt x="591" y="416"/>
                    <a:pt x="565" y="442"/>
                    <a:pt x="587" y="468"/>
                  </a:cubicBezTo>
                  <a:cubicBezTo>
                    <a:pt x="654" y="502"/>
                    <a:pt x="658" y="520"/>
                    <a:pt x="602" y="554"/>
                  </a:cubicBezTo>
                  <a:cubicBezTo>
                    <a:pt x="557" y="584"/>
                    <a:pt x="618" y="618"/>
                    <a:pt x="587" y="644"/>
                  </a:cubicBezTo>
                  <a:cubicBezTo>
                    <a:pt x="591" y="647"/>
                    <a:pt x="599" y="651"/>
                    <a:pt x="602" y="659"/>
                  </a:cubicBezTo>
                  <a:cubicBezTo>
                    <a:pt x="606" y="651"/>
                    <a:pt x="613" y="647"/>
                    <a:pt x="618" y="640"/>
                  </a:cubicBezTo>
                  <a:cubicBezTo>
                    <a:pt x="613" y="606"/>
                    <a:pt x="609" y="577"/>
                    <a:pt x="651" y="554"/>
                  </a:cubicBezTo>
                  <a:cubicBezTo>
                    <a:pt x="699" y="528"/>
                    <a:pt x="703" y="480"/>
                    <a:pt x="662" y="438"/>
                  </a:cubicBezTo>
                  <a:cubicBezTo>
                    <a:pt x="640" y="416"/>
                    <a:pt x="644" y="394"/>
                    <a:pt x="640" y="363"/>
                  </a:cubicBezTo>
                  <a:cubicBezTo>
                    <a:pt x="635" y="304"/>
                    <a:pt x="647" y="237"/>
                    <a:pt x="599" y="180"/>
                  </a:cubicBezTo>
                  <a:cubicBezTo>
                    <a:pt x="561" y="143"/>
                    <a:pt x="531" y="94"/>
                    <a:pt x="494" y="57"/>
                  </a:cubicBezTo>
                  <a:cubicBezTo>
                    <a:pt x="456" y="19"/>
                    <a:pt x="408" y="9"/>
                    <a:pt x="359" y="9"/>
                  </a:cubicBezTo>
                  <a:cubicBezTo>
                    <a:pt x="344" y="9"/>
                    <a:pt x="330" y="9"/>
                    <a:pt x="314" y="12"/>
                  </a:cubicBezTo>
                  <a:cubicBezTo>
                    <a:pt x="304" y="4"/>
                    <a:pt x="292" y="4"/>
                    <a:pt x="277" y="4"/>
                  </a:cubicBezTo>
                  <a:cubicBezTo>
                    <a:pt x="266" y="4"/>
                    <a:pt x="251" y="4"/>
                    <a:pt x="236" y="9"/>
                  </a:cubicBezTo>
                  <a:cubicBezTo>
                    <a:pt x="221" y="12"/>
                    <a:pt x="206" y="16"/>
                    <a:pt x="191" y="16"/>
                  </a:cubicBezTo>
                  <a:cubicBezTo>
                    <a:pt x="180" y="16"/>
                    <a:pt x="169" y="12"/>
                    <a:pt x="157" y="9"/>
                  </a:cubicBezTo>
                  <a:cubicBezTo>
                    <a:pt x="142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8" name="Google Shape;2768;p3"/>
            <p:cNvSpPr/>
            <p:nvPr/>
          </p:nvSpPr>
          <p:spPr>
            <a:xfrm>
              <a:off x="-5614489" y="-2145742"/>
              <a:ext cx="20055" cy="15232"/>
            </a:xfrm>
            <a:custGeom>
              <a:avLst/>
              <a:gdLst/>
              <a:ahLst/>
              <a:cxnLst/>
              <a:rect l="l" t="t" r="r" b="b"/>
              <a:pathLst>
                <a:path w="420" h="319" extrusionOk="0">
                  <a:moveTo>
                    <a:pt x="251" y="1"/>
                  </a:moveTo>
                  <a:cubicBezTo>
                    <a:pt x="199" y="1"/>
                    <a:pt x="165" y="30"/>
                    <a:pt x="128" y="105"/>
                  </a:cubicBezTo>
                  <a:cubicBezTo>
                    <a:pt x="124" y="109"/>
                    <a:pt x="124" y="113"/>
                    <a:pt x="120" y="116"/>
                  </a:cubicBezTo>
                  <a:cubicBezTo>
                    <a:pt x="113" y="127"/>
                    <a:pt x="102" y="135"/>
                    <a:pt x="90" y="135"/>
                  </a:cubicBezTo>
                  <a:cubicBezTo>
                    <a:pt x="83" y="135"/>
                    <a:pt x="75" y="132"/>
                    <a:pt x="71" y="116"/>
                  </a:cubicBezTo>
                  <a:cubicBezTo>
                    <a:pt x="68" y="90"/>
                    <a:pt x="61" y="82"/>
                    <a:pt x="49" y="82"/>
                  </a:cubicBezTo>
                  <a:cubicBezTo>
                    <a:pt x="42" y="82"/>
                    <a:pt x="35" y="87"/>
                    <a:pt x="27" y="90"/>
                  </a:cubicBezTo>
                  <a:cubicBezTo>
                    <a:pt x="19" y="94"/>
                    <a:pt x="12" y="98"/>
                    <a:pt x="4" y="98"/>
                  </a:cubicBezTo>
                  <a:lnTo>
                    <a:pt x="1" y="94"/>
                  </a:lnTo>
                  <a:lnTo>
                    <a:pt x="1" y="94"/>
                  </a:lnTo>
                  <a:cubicBezTo>
                    <a:pt x="57" y="165"/>
                    <a:pt x="80" y="262"/>
                    <a:pt x="173" y="299"/>
                  </a:cubicBezTo>
                  <a:cubicBezTo>
                    <a:pt x="195" y="311"/>
                    <a:pt x="214" y="318"/>
                    <a:pt x="237" y="318"/>
                  </a:cubicBezTo>
                  <a:cubicBezTo>
                    <a:pt x="251" y="318"/>
                    <a:pt x="266" y="311"/>
                    <a:pt x="285" y="299"/>
                  </a:cubicBezTo>
                  <a:cubicBezTo>
                    <a:pt x="270" y="273"/>
                    <a:pt x="259" y="251"/>
                    <a:pt x="270" y="221"/>
                  </a:cubicBezTo>
                  <a:cubicBezTo>
                    <a:pt x="281" y="203"/>
                    <a:pt x="266" y="187"/>
                    <a:pt x="259" y="172"/>
                  </a:cubicBezTo>
                  <a:lnTo>
                    <a:pt x="254" y="172"/>
                  </a:lnTo>
                  <a:cubicBezTo>
                    <a:pt x="244" y="172"/>
                    <a:pt x="237" y="176"/>
                    <a:pt x="228" y="180"/>
                  </a:cubicBezTo>
                  <a:cubicBezTo>
                    <a:pt x="221" y="184"/>
                    <a:pt x="214" y="187"/>
                    <a:pt x="210" y="187"/>
                  </a:cubicBezTo>
                  <a:lnTo>
                    <a:pt x="210" y="184"/>
                  </a:lnTo>
                  <a:cubicBezTo>
                    <a:pt x="218" y="135"/>
                    <a:pt x="165" y="101"/>
                    <a:pt x="195" y="56"/>
                  </a:cubicBezTo>
                  <a:cubicBezTo>
                    <a:pt x="206" y="37"/>
                    <a:pt x="221" y="34"/>
                    <a:pt x="240" y="34"/>
                  </a:cubicBezTo>
                  <a:lnTo>
                    <a:pt x="254" y="34"/>
                  </a:lnTo>
                  <a:cubicBezTo>
                    <a:pt x="330" y="45"/>
                    <a:pt x="330" y="42"/>
                    <a:pt x="337" y="135"/>
                  </a:cubicBezTo>
                  <a:cubicBezTo>
                    <a:pt x="363" y="146"/>
                    <a:pt x="385" y="161"/>
                    <a:pt x="416" y="161"/>
                  </a:cubicBezTo>
                  <a:lnTo>
                    <a:pt x="420" y="161"/>
                  </a:lnTo>
                  <a:cubicBezTo>
                    <a:pt x="401" y="127"/>
                    <a:pt x="382" y="98"/>
                    <a:pt x="378" y="60"/>
                  </a:cubicBezTo>
                  <a:cubicBezTo>
                    <a:pt x="375" y="37"/>
                    <a:pt x="367" y="30"/>
                    <a:pt x="349" y="23"/>
                  </a:cubicBezTo>
                  <a:cubicBezTo>
                    <a:pt x="307" y="8"/>
                    <a:pt x="277" y="1"/>
                    <a:pt x="2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9" name="Google Shape;2769;p3"/>
            <p:cNvSpPr/>
            <p:nvPr/>
          </p:nvSpPr>
          <p:spPr>
            <a:xfrm>
              <a:off x="-5593431" y="-2053632"/>
              <a:ext cx="13275" cy="11985"/>
            </a:xfrm>
            <a:custGeom>
              <a:avLst/>
              <a:gdLst/>
              <a:ahLst/>
              <a:cxnLst/>
              <a:rect l="l" t="t" r="r" b="b"/>
              <a:pathLst>
                <a:path w="278" h="251" extrusionOk="0">
                  <a:moveTo>
                    <a:pt x="139" y="1"/>
                  </a:moveTo>
                  <a:cubicBezTo>
                    <a:pt x="31" y="1"/>
                    <a:pt x="1" y="116"/>
                    <a:pt x="53" y="206"/>
                  </a:cubicBezTo>
                  <a:cubicBezTo>
                    <a:pt x="72" y="236"/>
                    <a:pt x="101" y="251"/>
                    <a:pt x="136" y="251"/>
                  </a:cubicBezTo>
                  <a:cubicBezTo>
                    <a:pt x="146" y="251"/>
                    <a:pt x="162" y="247"/>
                    <a:pt x="177" y="244"/>
                  </a:cubicBezTo>
                  <a:cubicBezTo>
                    <a:pt x="195" y="239"/>
                    <a:pt x="206" y="213"/>
                    <a:pt x="229" y="213"/>
                  </a:cubicBezTo>
                  <a:cubicBezTo>
                    <a:pt x="232" y="213"/>
                    <a:pt x="236" y="217"/>
                    <a:pt x="240" y="217"/>
                  </a:cubicBezTo>
                  <a:cubicBezTo>
                    <a:pt x="255" y="210"/>
                    <a:pt x="255" y="199"/>
                    <a:pt x="255" y="187"/>
                  </a:cubicBezTo>
                  <a:cubicBezTo>
                    <a:pt x="244" y="158"/>
                    <a:pt x="277" y="139"/>
                    <a:pt x="277" y="105"/>
                  </a:cubicBezTo>
                  <a:cubicBezTo>
                    <a:pt x="277" y="34"/>
                    <a:pt x="225" y="23"/>
                    <a:pt x="177" y="1"/>
                  </a:cubicBezTo>
                  <a:cubicBezTo>
                    <a:pt x="169" y="1"/>
                    <a:pt x="162" y="4"/>
                    <a:pt x="158" y="4"/>
                  </a:cubicBezTo>
                  <a:lnTo>
                    <a:pt x="154" y="4"/>
                  </a:lnTo>
                  <a:cubicBezTo>
                    <a:pt x="146" y="1"/>
                    <a:pt x="143" y="1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0" name="Google Shape;2770;p3"/>
            <p:cNvSpPr/>
            <p:nvPr/>
          </p:nvSpPr>
          <p:spPr>
            <a:xfrm>
              <a:off x="-5190707" y="-1557749"/>
              <a:ext cx="18240" cy="17858"/>
            </a:xfrm>
            <a:custGeom>
              <a:avLst/>
              <a:gdLst/>
              <a:ahLst/>
              <a:cxnLst/>
              <a:rect l="l" t="t" r="r" b="b"/>
              <a:pathLst>
                <a:path w="382" h="374" extrusionOk="0">
                  <a:moveTo>
                    <a:pt x="190" y="131"/>
                  </a:moveTo>
                  <a:cubicBezTo>
                    <a:pt x="232" y="131"/>
                    <a:pt x="292" y="168"/>
                    <a:pt x="306" y="206"/>
                  </a:cubicBezTo>
                  <a:cubicBezTo>
                    <a:pt x="325" y="250"/>
                    <a:pt x="299" y="284"/>
                    <a:pt x="269" y="310"/>
                  </a:cubicBezTo>
                  <a:cubicBezTo>
                    <a:pt x="258" y="321"/>
                    <a:pt x="243" y="325"/>
                    <a:pt x="232" y="325"/>
                  </a:cubicBezTo>
                  <a:cubicBezTo>
                    <a:pt x="206" y="325"/>
                    <a:pt x="183" y="306"/>
                    <a:pt x="161" y="292"/>
                  </a:cubicBezTo>
                  <a:cubicBezTo>
                    <a:pt x="135" y="273"/>
                    <a:pt x="123" y="247"/>
                    <a:pt x="123" y="216"/>
                  </a:cubicBezTo>
                  <a:cubicBezTo>
                    <a:pt x="127" y="176"/>
                    <a:pt x="135" y="135"/>
                    <a:pt x="187" y="131"/>
                  </a:cubicBezTo>
                  <a:close/>
                  <a:moveTo>
                    <a:pt x="280" y="0"/>
                  </a:moveTo>
                  <a:cubicBezTo>
                    <a:pt x="276" y="0"/>
                    <a:pt x="273" y="0"/>
                    <a:pt x="269" y="7"/>
                  </a:cubicBezTo>
                  <a:cubicBezTo>
                    <a:pt x="243" y="49"/>
                    <a:pt x="190" y="56"/>
                    <a:pt x="161" y="86"/>
                  </a:cubicBezTo>
                  <a:cubicBezTo>
                    <a:pt x="119" y="127"/>
                    <a:pt x="78" y="138"/>
                    <a:pt x="30" y="138"/>
                  </a:cubicBezTo>
                  <a:cubicBezTo>
                    <a:pt x="19" y="138"/>
                    <a:pt x="7" y="138"/>
                    <a:pt x="0" y="135"/>
                  </a:cubicBezTo>
                  <a:lnTo>
                    <a:pt x="0" y="135"/>
                  </a:lnTo>
                  <a:cubicBezTo>
                    <a:pt x="37" y="194"/>
                    <a:pt x="78" y="247"/>
                    <a:pt x="112" y="302"/>
                  </a:cubicBezTo>
                  <a:cubicBezTo>
                    <a:pt x="145" y="363"/>
                    <a:pt x="154" y="373"/>
                    <a:pt x="183" y="373"/>
                  </a:cubicBezTo>
                  <a:cubicBezTo>
                    <a:pt x="198" y="373"/>
                    <a:pt x="216" y="370"/>
                    <a:pt x="247" y="370"/>
                  </a:cubicBezTo>
                  <a:cubicBezTo>
                    <a:pt x="318" y="363"/>
                    <a:pt x="333" y="318"/>
                    <a:pt x="355" y="273"/>
                  </a:cubicBezTo>
                  <a:cubicBezTo>
                    <a:pt x="381" y="224"/>
                    <a:pt x="355" y="161"/>
                    <a:pt x="299" y="138"/>
                  </a:cubicBezTo>
                  <a:cubicBezTo>
                    <a:pt x="269" y="127"/>
                    <a:pt x="273" y="109"/>
                    <a:pt x="284" y="90"/>
                  </a:cubicBezTo>
                  <a:cubicBezTo>
                    <a:pt x="292" y="75"/>
                    <a:pt x="302" y="64"/>
                    <a:pt x="314" y="52"/>
                  </a:cubicBezTo>
                  <a:cubicBezTo>
                    <a:pt x="329" y="37"/>
                    <a:pt x="325" y="26"/>
                    <a:pt x="311" y="14"/>
                  </a:cubicBezTo>
                  <a:cubicBezTo>
                    <a:pt x="302" y="7"/>
                    <a:pt x="292" y="0"/>
                    <a:pt x="2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1" name="Google Shape;2771;p3"/>
            <p:cNvSpPr/>
            <p:nvPr/>
          </p:nvSpPr>
          <p:spPr>
            <a:xfrm>
              <a:off x="-5571657" y="-1822475"/>
              <a:ext cx="21822" cy="15901"/>
            </a:xfrm>
            <a:custGeom>
              <a:avLst/>
              <a:gdLst/>
              <a:ahLst/>
              <a:cxnLst/>
              <a:rect l="l" t="t" r="r" b="b"/>
              <a:pathLst>
                <a:path w="457" h="333" extrusionOk="0">
                  <a:moveTo>
                    <a:pt x="352" y="213"/>
                  </a:moveTo>
                  <a:cubicBezTo>
                    <a:pt x="367" y="236"/>
                    <a:pt x="401" y="236"/>
                    <a:pt x="397" y="265"/>
                  </a:cubicBezTo>
                  <a:cubicBezTo>
                    <a:pt x="394" y="280"/>
                    <a:pt x="382" y="284"/>
                    <a:pt x="371" y="284"/>
                  </a:cubicBezTo>
                  <a:lnTo>
                    <a:pt x="337" y="284"/>
                  </a:lnTo>
                  <a:cubicBezTo>
                    <a:pt x="352" y="262"/>
                    <a:pt x="349" y="243"/>
                    <a:pt x="352" y="213"/>
                  </a:cubicBezTo>
                  <a:close/>
                  <a:moveTo>
                    <a:pt x="199" y="1"/>
                  </a:moveTo>
                  <a:cubicBezTo>
                    <a:pt x="177" y="41"/>
                    <a:pt x="125" y="23"/>
                    <a:pt x="98" y="53"/>
                  </a:cubicBezTo>
                  <a:cubicBezTo>
                    <a:pt x="128" y="68"/>
                    <a:pt x="147" y="90"/>
                    <a:pt x="116" y="120"/>
                  </a:cubicBezTo>
                  <a:cubicBezTo>
                    <a:pt x="109" y="127"/>
                    <a:pt x="102" y="131"/>
                    <a:pt x="90" y="131"/>
                  </a:cubicBezTo>
                  <a:cubicBezTo>
                    <a:pt x="75" y="131"/>
                    <a:pt x="61" y="116"/>
                    <a:pt x="46" y="101"/>
                  </a:cubicBezTo>
                  <a:cubicBezTo>
                    <a:pt x="35" y="90"/>
                    <a:pt x="35" y="71"/>
                    <a:pt x="35" y="56"/>
                  </a:cubicBezTo>
                  <a:lnTo>
                    <a:pt x="35" y="56"/>
                  </a:lnTo>
                  <a:cubicBezTo>
                    <a:pt x="1" y="86"/>
                    <a:pt x="8" y="116"/>
                    <a:pt x="42" y="127"/>
                  </a:cubicBezTo>
                  <a:cubicBezTo>
                    <a:pt x="106" y="149"/>
                    <a:pt x="113" y="194"/>
                    <a:pt x="113" y="247"/>
                  </a:cubicBezTo>
                  <a:cubicBezTo>
                    <a:pt x="113" y="258"/>
                    <a:pt x="120" y="265"/>
                    <a:pt x="128" y="273"/>
                  </a:cubicBezTo>
                  <a:cubicBezTo>
                    <a:pt x="132" y="239"/>
                    <a:pt x="109" y="206"/>
                    <a:pt x="135" y="176"/>
                  </a:cubicBezTo>
                  <a:cubicBezTo>
                    <a:pt x="139" y="149"/>
                    <a:pt x="151" y="142"/>
                    <a:pt x="169" y="142"/>
                  </a:cubicBezTo>
                  <a:cubicBezTo>
                    <a:pt x="177" y="142"/>
                    <a:pt x="184" y="142"/>
                    <a:pt x="195" y="146"/>
                  </a:cubicBezTo>
                  <a:cubicBezTo>
                    <a:pt x="218" y="149"/>
                    <a:pt x="232" y="172"/>
                    <a:pt x="247" y="184"/>
                  </a:cubicBezTo>
                  <a:cubicBezTo>
                    <a:pt x="289" y="225"/>
                    <a:pt x="270" y="258"/>
                    <a:pt x="229" y="280"/>
                  </a:cubicBezTo>
                  <a:cubicBezTo>
                    <a:pt x="214" y="292"/>
                    <a:pt x="195" y="296"/>
                    <a:pt x="180" y="299"/>
                  </a:cubicBezTo>
                  <a:lnTo>
                    <a:pt x="187" y="299"/>
                  </a:lnTo>
                  <a:cubicBezTo>
                    <a:pt x="251" y="299"/>
                    <a:pt x="315" y="306"/>
                    <a:pt x="375" y="329"/>
                  </a:cubicBezTo>
                  <a:cubicBezTo>
                    <a:pt x="382" y="333"/>
                    <a:pt x="386" y="333"/>
                    <a:pt x="394" y="333"/>
                  </a:cubicBezTo>
                  <a:cubicBezTo>
                    <a:pt x="416" y="333"/>
                    <a:pt x="439" y="310"/>
                    <a:pt x="446" y="280"/>
                  </a:cubicBezTo>
                  <a:cubicBezTo>
                    <a:pt x="456" y="251"/>
                    <a:pt x="434" y="236"/>
                    <a:pt x="408" y="225"/>
                  </a:cubicBezTo>
                  <a:cubicBezTo>
                    <a:pt x="334" y="187"/>
                    <a:pt x="270" y="123"/>
                    <a:pt x="266" y="45"/>
                  </a:cubicBezTo>
                  <a:cubicBezTo>
                    <a:pt x="263" y="8"/>
                    <a:pt x="251" y="4"/>
                    <a:pt x="237" y="4"/>
                  </a:cubicBezTo>
                  <a:lnTo>
                    <a:pt x="210" y="4"/>
                  </a:lnTo>
                  <a:cubicBezTo>
                    <a:pt x="206" y="4"/>
                    <a:pt x="203" y="4"/>
                    <a:pt x="1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2" name="Google Shape;2772;p3"/>
            <p:cNvSpPr/>
            <p:nvPr/>
          </p:nvSpPr>
          <p:spPr>
            <a:xfrm>
              <a:off x="-5228573" y="-1758919"/>
              <a:ext cx="19530" cy="17906"/>
            </a:xfrm>
            <a:custGeom>
              <a:avLst/>
              <a:gdLst/>
              <a:ahLst/>
              <a:cxnLst/>
              <a:rect l="l" t="t" r="r" b="b"/>
              <a:pathLst>
                <a:path w="409" h="375" extrusionOk="0">
                  <a:moveTo>
                    <a:pt x="153" y="38"/>
                  </a:moveTo>
                  <a:cubicBezTo>
                    <a:pt x="169" y="41"/>
                    <a:pt x="172" y="56"/>
                    <a:pt x="176" y="67"/>
                  </a:cubicBezTo>
                  <a:cubicBezTo>
                    <a:pt x="180" y="83"/>
                    <a:pt x="172" y="90"/>
                    <a:pt x="157" y="90"/>
                  </a:cubicBezTo>
                  <a:lnTo>
                    <a:pt x="153" y="90"/>
                  </a:lnTo>
                  <a:cubicBezTo>
                    <a:pt x="139" y="86"/>
                    <a:pt x="135" y="75"/>
                    <a:pt x="135" y="60"/>
                  </a:cubicBezTo>
                  <a:cubicBezTo>
                    <a:pt x="135" y="48"/>
                    <a:pt x="143" y="41"/>
                    <a:pt x="153" y="38"/>
                  </a:cubicBezTo>
                  <a:close/>
                  <a:moveTo>
                    <a:pt x="146" y="0"/>
                  </a:moveTo>
                  <a:cubicBezTo>
                    <a:pt x="120" y="19"/>
                    <a:pt x="101" y="52"/>
                    <a:pt x="60" y="52"/>
                  </a:cubicBezTo>
                  <a:lnTo>
                    <a:pt x="57" y="52"/>
                  </a:lnTo>
                  <a:cubicBezTo>
                    <a:pt x="41" y="52"/>
                    <a:pt x="41" y="71"/>
                    <a:pt x="41" y="83"/>
                  </a:cubicBezTo>
                  <a:cubicBezTo>
                    <a:pt x="53" y="105"/>
                    <a:pt x="79" y="90"/>
                    <a:pt x="98" y="105"/>
                  </a:cubicBezTo>
                  <a:cubicBezTo>
                    <a:pt x="79" y="116"/>
                    <a:pt x="60" y="131"/>
                    <a:pt x="49" y="131"/>
                  </a:cubicBezTo>
                  <a:cubicBezTo>
                    <a:pt x="34" y="131"/>
                    <a:pt x="27" y="119"/>
                    <a:pt x="27" y="86"/>
                  </a:cubicBezTo>
                  <a:cubicBezTo>
                    <a:pt x="5" y="101"/>
                    <a:pt x="0" y="138"/>
                    <a:pt x="8" y="145"/>
                  </a:cubicBezTo>
                  <a:cubicBezTo>
                    <a:pt x="57" y="179"/>
                    <a:pt x="64" y="258"/>
                    <a:pt x="135" y="269"/>
                  </a:cubicBezTo>
                  <a:cubicBezTo>
                    <a:pt x="139" y="228"/>
                    <a:pt x="98" y="172"/>
                    <a:pt x="172" y="153"/>
                  </a:cubicBezTo>
                  <a:cubicBezTo>
                    <a:pt x="188" y="153"/>
                    <a:pt x="198" y="145"/>
                    <a:pt x="210" y="138"/>
                  </a:cubicBezTo>
                  <a:cubicBezTo>
                    <a:pt x="224" y="123"/>
                    <a:pt x="236" y="116"/>
                    <a:pt x="247" y="116"/>
                  </a:cubicBezTo>
                  <a:cubicBezTo>
                    <a:pt x="262" y="116"/>
                    <a:pt x="277" y="127"/>
                    <a:pt x="292" y="153"/>
                  </a:cubicBezTo>
                  <a:cubicBezTo>
                    <a:pt x="329" y="195"/>
                    <a:pt x="341" y="235"/>
                    <a:pt x="341" y="288"/>
                  </a:cubicBezTo>
                  <a:cubicBezTo>
                    <a:pt x="341" y="325"/>
                    <a:pt x="322" y="336"/>
                    <a:pt x="292" y="336"/>
                  </a:cubicBezTo>
                  <a:lnTo>
                    <a:pt x="284" y="336"/>
                  </a:lnTo>
                  <a:cubicBezTo>
                    <a:pt x="262" y="366"/>
                    <a:pt x="232" y="352"/>
                    <a:pt x="206" y="359"/>
                  </a:cubicBezTo>
                  <a:cubicBezTo>
                    <a:pt x="229" y="370"/>
                    <a:pt x="247" y="374"/>
                    <a:pt x="269" y="374"/>
                  </a:cubicBezTo>
                  <a:cubicBezTo>
                    <a:pt x="310" y="374"/>
                    <a:pt x="352" y="355"/>
                    <a:pt x="389" y="325"/>
                  </a:cubicBezTo>
                  <a:cubicBezTo>
                    <a:pt x="400" y="321"/>
                    <a:pt x="408" y="310"/>
                    <a:pt x="400" y="302"/>
                  </a:cubicBezTo>
                  <a:cubicBezTo>
                    <a:pt x="348" y="247"/>
                    <a:pt x="381" y="172"/>
                    <a:pt x="359" y="109"/>
                  </a:cubicBezTo>
                  <a:lnTo>
                    <a:pt x="359" y="109"/>
                  </a:lnTo>
                  <a:cubicBezTo>
                    <a:pt x="341" y="112"/>
                    <a:pt x="337" y="135"/>
                    <a:pt x="314" y="138"/>
                  </a:cubicBezTo>
                  <a:cubicBezTo>
                    <a:pt x="300" y="105"/>
                    <a:pt x="322" y="83"/>
                    <a:pt x="341" y="60"/>
                  </a:cubicBezTo>
                  <a:lnTo>
                    <a:pt x="333" y="60"/>
                  </a:lnTo>
                  <a:cubicBezTo>
                    <a:pt x="319" y="60"/>
                    <a:pt x="303" y="56"/>
                    <a:pt x="288" y="48"/>
                  </a:cubicBezTo>
                  <a:cubicBezTo>
                    <a:pt x="274" y="45"/>
                    <a:pt x="262" y="38"/>
                    <a:pt x="247" y="38"/>
                  </a:cubicBezTo>
                  <a:cubicBezTo>
                    <a:pt x="240" y="38"/>
                    <a:pt x="236" y="41"/>
                    <a:pt x="232" y="41"/>
                  </a:cubicBezTo>
                  <a:lnTo>
                    <a:pt x="224" y="41"/>
                  </a:lnTo>
                  <a:cubicBezTo>
                    <a:pt x="210" y="41"/>
                    <a:pt x="198" y="30"/>
                    <a:pt x="188" y="19"/>
                  </a:cubicBezTo>
                  <a:cubicBezTo>
                    <a:pt x="180" y="11"/>
                    <a:pt x="169" y="0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3" name="Google Shape;2773;p3"/>
            <p:cNvSpPr/>
            <p:nvPr/>
          </p:nvSpPr>
          <p:spPr>
            <a:xfrm>
              <a:off x="-5244999" y="-1966536"/>
              <a:ext cx="17190" cy="13227"/>
            </a:xfrm>
            <a:custGeom>
              <a:avLst/>
              <a:gdLst/>
              <a:ahLst/>
              <a:cxnLst/>
              <a:rect l="l" t="t" r="r" b="b"/>
              <a:pathLst>
                <a:path w="360" h="277" extrusionOk="0">
                  <a:moveTo>
                    <a:pt x="26" y="0"/>
                  </a:moveTo>
                  <a:cubicBezTo>
                    <a:pt x="0" y="16"/>
                    <a:pt x="26" y="49"/>
                    <a:pt x="0" y="64"/>
                  </a:cubicBezTo>
                  <a:cubicBezTo>
                    <a:pt x="12" y="94"/>
                    <a:pt x="12" y="131"/>
                    <a:pt x="30" y="154"/>
                  </a:cubicBezTo>
                  <a:cubicBezTo>
                    <a:pt x="71" y="199"/>
                    <a:pt x="30" y="195"/>
                    <a:pt x="0" y="206"/>
                  </a:cubicBezTo>
                  <a:lnTo>
                    <a:pt x="0" y="209"/>
                  </a:lnTo>
                  <a:cubicBezTo>
                    <a:pt x="75" y="228"/>
                    <a:pt x="135" y="277"/>
                    <a:pt x="210" y="277"/>
                  </a:cubicBezTo>
                  <a:cubicBezTo>
                    <a:pt x="225" y="277"/>
                    <a:pt x="240" y="273"/>
                    <a:pt x="254" y="270"/>
                  </a:cubicBezTo>
                  <a:cubicBezTo>
                    <a:pt x="270" y="262"/>
                    <a:pt x="270" y="251"/>
                    <a:pt x="270" y="236"/>
                  </a:cubicBezTo>
                  <a:lnTo>
                    <a:pt x="247" y="236"/>
                  </a:lnTo>
                  <a:cubicBezTo>
                    <a:pt x="236" y="236"/>
                    <a:pt x="225" y="236"/>
                    <a:pt x="218" y="228"/>
                  </a:cubicBezTo>
                  <a:cubicBezTo>
                    <a:pt x="206" y="218"/>
                    <a:pt x="183" y="209"/>
                    <a:pt x="202" y="192"/>
                  </a:cubicBezTo>
                  <a:cubicBezTo>
                    <a:pt x="214" y="183"/>
                    <a:pt x="221" y="161"/>
                    <a:pt x="236" y="161"/>
                  </a:cubicBezTo>
                  <a:lnTo>
                    <a:pt x="244" y="161"/>
                  </a:lnTo>
                  <a:cubicBezTo>
                    <a:pt x="266" y="176"/>
                    <a:pt x="307" y="192"/>
                    <a:pt x="285" y="236"/>
                  </a:cubicBezTo>
                  <a:lnTo>
                    <a:pt x="285" y="247"/>
                  </a:lnTo>
                  <a:cubicBezTo>
                    <a:pt x="322" y="247"/>
                    <a:pt x="337" y="218"/>
                    <a:pt x="359" y="199"/>
                  </a:cubicBezTo>
                  <a:lnTo>
                    <a:pt x="356" y="199"/>
                  </a:lnTo>
                  <a:cubicBezTo>
                    <a:pt x="333" y="199"/>
                    <a:pt x="318" y="187"/>
                    <a:pt x="311" y="169"/>
                  </a:cubicBezTo>
                  <a:cubicBezTo>
                    <a:pt x="259" y="128"/>
                    <a:pt x="228" y="68"/>
                    <a:pt x="187" y="19"/>
                  </a:cubicBezTo>
                  <a:cubicBezTo>
                    <a:pt x="166" y="70"/>
                    <a:pt x="130" y="75"/>
                    <a:pt x="88" y="75"/>
                  </a:cubicBezTo>
                  <a:cubicBezTo>
                    <a:pt x="77" y="75"/>
                    <a:pt x="66" y="74"/>
                    <a:pt x="55" y="74"/>
                  </a:cubicBezTo>
                  <a:cubicBezTo>
                    <a:pt x="48" y="74"/>
                    <a:pt x="42" y="75"/>
                    <a:pt x="35" y="75"/>
                  </a:cubicBezTo>
                  <a:cubicBezTo>
                    <a:pt x="49" y="45"/>
                    <a:pt x="75" y="12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4" name="Google Shape;2774;p3"/>
            <p:cNvSpPr/>
            <p:nvPr/>
          </p:nvSpPr>
          <p:spPr>
            <a:xfrm>
              <a:off x="-5243758" y="-1974940"/>
              <a:ext cx="19482" cy="16522"/>
            </a:xfrm>
            <a:custGeom>
              <a:avLst/>
              <a:gdLst/>
              <a:ahLst/>
              <a:cxnLst/>
              <a:rect l="l" t="t" r="r" b="b"/>
              <a:pathLst>
                <a:path w="408" h="346" extrusionOk="0">
                  <a:moveTo>
                    <a:pt x="150" y="1"/>
                  </a:moveTo>
                  <a:cubicBezTo>
                    <a:pt x="113" y="4"/>
                    <a:pt x="124" y="61"/>
                    <a:pt x="87" y="61"/>
                  </a:cubicBezTo>
                  <a:lnTo>
                    <a:pt x="71" y="61"/>
                  </a:lnTo>
                  <a:cubicBezTo>
                    <a:pt x="49" y="90"/>
                    <a:pt x="27" y="116"/>
                    <a:pt x="0" y="147"/>
                  </a:cubicBezTo>
                  <a:lnTo>
                    <a:pt x="0" y="154"/>
                  </a:lnTo>
                  <a:lnTo>
                    <a:pt x="0" y="161"/>
                  </a:lnTo>
                  <a:cubicBezTo>
                    <a:pt x="16" y="161"/>
                    <a:pt x="31" y="154"/>
                    <a:pt x="42" y="154"/>
                  </a:cubicBezTo>
                  <a:cubicBezTo>
                    <a:pt x="53" y="154"/>
                    <a:pt x="68" y="158"/>
                    <a:pt x="76" y="180"/>
                  </a:cubicBezTo>
                  <a:cubicBezTo>
                    <a:pt x="83" y="195"/>
                    <a:pt x="94" y="202"/>
                    <a:pt x="109" y="202"/>
                  </a:cubicBezTo>
                  <a:cubicBezTo>
                    <a:pt x="116" y="202"/>
                    <a:pt x="124" y="199"/>
                    <a:pt x="135" y="199"/>
                  </a:cubicBezTo>
                  <a:cubicBezTo>
                    <a:pt x="143" y="195"/>
                    <a:pt x="150" y="195"/>
                    <a:pt x="157" y="195"/>
                  </a:cubicBezTo>
                  <a:lnTo>
                    <a:pt x="161" y="195"/>
                  </a:lnTo>
                  <a:cubicBezTo>
                    <a:pt x="161" y="158"/>
                    <a:pt x="180" y="147"/>
                    <a:pt x="206" y="147"/>
                  </a:cubicBezTo>
                  <a:lnTo>
                    <a:pt x="218" y="147"/>
                  </a:lnTo>
                  <a:cubicBezTo>
                    <a:pt x="225" y="113"/>
                    <a:pt x="180" y="113"/>
                    <a:pt x="192" y="76"/>
                  </a:cubicBezTo>
                  <a:lnTo>
                    <a:pt x="192" y="76"/>
                  </a:lnTo>
                  <a:cubicBezTo>
                    <a:pt x="204" y="93"/>
                    <a:pt x="220" y="94"/>
                    <a:pt x="237" y="94"/>
                  </a:cubicBezTo>
                  <a:cubicBezTo>
                    <a:pt x="239" y="94"/>
                    <a:pt x="242" y="94"/>
                    <a:pt x="244" y="94"/>
                  </a:cubicBezTo>
                  <a:cubicBezTo>
                    <a:pt x="255" y="94"/>
                    <a:pt x="266" y="94"/>
                    <a:pt x="278" y="98"/>
                  </a:cubicBezTo>
                  <a:cubicBezTo>
                    <a:pt x="251" y="132"/>
                    <a:pt x="251" y="158"/>
                    <a:pt x="296" y="166"/>
                  </a:cubicBezTo>
                  <a:cubicBezTo>
                    <a:pt x="259" y="214"/>
                    <a:pt x="330" y="259"/>
                    <a:pt x="292" y="307"/>
                  </a:cubicBezTo>
                  <a:cubicBezTo>
                    <a:pt x="288" y="318"/>
                    <a:pt x="288" y="333"/>
                    <a:pt x="285" y="345"/>
                  </a:cubicBezTo>
                  <a:cubicBezTo>
                    <a:pt x="304" y="345"/>
                    <a:pt x="311" y="333"/>
                    <a:pt x="323" y="318"/>
                  </a:cubicBezTo>
                  <a:cubicBezTo>
                    <a:pt x="330" y="304"/>
                    <a:pt x="337" y="292"/>
                    <a:pt x="356" y="292"/>
                  </a:cubicBezTo>
                  <a:lnTo>
                    <a:pt x="359" y="292"/>
                  </a:lnTo>
                  <a:cubicBezTo>
                    <a:pt x="408" y="214"/>
                    <a:pt x="375" y="150"/>
                    <a:pt x="326" y="87"/>
                  </a:cubicBezTo>
                  <a:cubicBezTo>
                    <a:pt x="311" y="76"/>
                    <a:pt x="288" y="80"/>
                    <a:pt x="278" y="61"/>
                  </a:cubicBezTo>
                  <a:cubicBezTo>
                    <a:pt x="266" y="57"/>
                    <a:pt x="262" y="35"/>
                    <a:pt x="247" y="35"/>
                  </a:cubicBezTo>
                  <a:lnTo>
                    <a:pt x="236" y="35"/>
                  </a:lnTo>
                  <a:cubicBezTo>
                    <a:pt x="228" y="38"/>
                    <a:pt x="225" y="42"/>
                    <a:pt x="218" y="42"/>
                  </a:cubicBezTo>
                  <a:cubicBezTo>
                    <a:pt x="206" y="42"/>
                    <a:pt x="195" y="31"/>
                    <a:pt x="188" y="19"/>
                  </a:cubicBezTo>
                  <a:cubicBezTo>
                    <a:pt x="176" y="12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5" name="Google Shape;2775;p3"/>
            <p:cNvSpPr/>
            <p:nvPr/>
          </p:nvSpPr>
          <p:spPr>
            <a:xfrm>
              <a:off x="-5337443" y="-1628992"/>
              <a:ext cx="15232" cy="19291"/>
            </a:xfrm>
            <a:custGeom>
              <a:avLst/>
              <a:gdLst/>
              <a:ahLst/>
              <a:cxnLst/>
              <a:rect l="l" t="t" r="r" b="b"/>
              <a:pathLst>
                <a:path w="319" h="404" extrusionOk="0">
                  <a:moveTo>
                    <a:pt x="149" y="0"/>
                  </a:moveTo>
                  <a:lnTo>
                    <a:pt x="149" y="0"/>
                  </a:lnTo>
                  <a:cubicBezTo>
                    <a:pt x="113" y="4"/>
                    <a:pt x="87" y="38"/>
                    <a:pt x="49" y="41"/>
                  </a:cubicBezTo>
                  <a:cubicBezTo>
                    <a:pt x="30" y="41"/>
                    <a:pt x="26" y="60"/>
                    <a:pt x="19" y="75"/>
                  </a:cubicBezTo>
                  <a:cubicBezTo>
                    <a:pt x="0" y="128"/>
                    <a:pt x="23" y="210"/>
                    <a:pt x="68" y="243"/>
                  </a:cubicBezTo>
                  <a:cubicBezTo>
                    <a:pt x="113" y="277"/>
                    <a:pt x="127" y="307"/>
                    <a:pt x="90" y="352"/>
                  </a:cubicBezTo>
                  <a:cubicBezTo>
                    <a:pt x="78" y="363"/>
                    <a:pt x="64" y="378"/>
                    <a:pt x="78" y="393"/>
                  </a:cubicBezTo>
                  <a:cubicBezTo>
                    <a:pt x="82" y="400"/>
                    <a:pt x="94" y="404"/>
                    <a:pt x="101" y="404"/>
                  </a:cubicBezTo>
                  <a:cubicBezTo>
                    <a:pt x="113" y="404"/>
                    <a:pt x="123" y="397"/>
                    <a:pt x="127" y="389"/>
                  </a:cubicBezTo>
                  <a:cubicBezTo>
                    <a:pt x="146" y="337"/>
                    <a:pt x="199" y="329"/>
                    <a:pt x="235" y="303"/>
                  </a:cubicBezTo>
                  <a:cubicBezTo>
                    <a:pt x="261" y="288"/>
                    <a:pt x="273" y="266"/>
                    <a:pt x="284" y="240"/>
                  </a:cubicBezTo>
                  <a:cubicBezTo>
                    <a:pt x="311" y="188"/>
                    <a:pt x="296" y="135"/>
                    <a:pt x="311" y="83"/>
                  </a:cubicBezTo>
                  <a:cubicBezTo>
                    <a:pt x="318" y="60"/>
                    <a:pt x="303" y="45"/>
                    <a:pt x="280" y="38"/>
                  </a:cubicBezTo>
                  <a:cubicBezTo>
                    <a:pt x="273" y="109"/>
                    <a:pt x="270" y="135"/>
                    <a:pt x="244" y="135"/>
                  </a:cubicBezTo>
                  <a:cubicBezTo>
                    <a:pt x="228" y="135"/>
                    <a:pt x="213" y="131"/>
                    <a:pt x="191" y="124"/>
                  </a:cubicBezTo>
                  <a:cubicBezTo>
                    <a:pt x="180" y="131"/>
                    <a:pt x="172" y="143"/>
                    <a:pt x="172" y="154"/>
                  </a:cubicBezTo>
                  <a:cubicBezTo>
                    <a:pt x="168" y="202"/>
                    <a:pt x="139" y="210"/>
                    <a:pt x="104" y="210"/>
                  </a:cubicBezTo>
                  <a:lnTo>
                    <a:pt x="82" y="210"/>
                  </a:lnTo>
                  <a:cubicBezTo>
                    <a:pt x="34" y="210"/>
                    <a:pt x="34" y="169"/>
                    <a:pt x="34" y="135"/>
                  </a:cubicBezTo>
                  <a:cubicBezTo>
                    <a:pt x="30" y="120"/>
                    <a:pt x="26" y="98"/>
                    <a:pt x="45" y="86"/>
                  </a:cubicBezTo>
                  <a:cubicBezTo>
                    <a:pt x="52" y="71"/>
                    <a:pt x="68" y="67"/>
                    <a:pt x="82" y="67"/>
                  </a:cubicBezTo>
                  <a:lnTo>
                    <a:pt x="90" y="67"/>
                  </a:lnTo>
                  <a:cubicBezTo>
                    <a:pt x="135" y="67"/>
                    <a:pt x="149" y="38"/>
                    <a:pt x="1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6" name="Google Shape;2776;p3"/>
            <p:cNvSpPr/>
            <p:nvPr/>
          </p:nvSpPr>
          <p:spPr>
            <a:xfrm>
              <a:off x="-5253546" y="-2033673"/>
              <a:ext cx="13800" cy="12892"/>
            </a:xfrm>
            <a:custGeom>
              <a:avLst/>
              <a:gdLst/>
              <a:ahLst/>
              <a:cxnLst/>
              <a:rect l="l" t="t" r="r" b="b"/>
              <a:pathLst>
                <a:path w="289" h="270" extrusionOk="0">
                  <a:moveTo>
                    <a:pt x="67" y="1"/>
                  </a:moveTo>
                  <a:cubicBezTo>
                    <a:pt x="71" y="28"/>
                    <a:pt x="67" y="50"/>
                    <a:pt x="41" y="64"/>
                  </a:cubicBezTo>
                  <a:cubicBezTo>
                    <a:pt x="38" y="102"/>
                    <a:pt x="48" y="132"/>
                    <a:pt x="15" y="169"/>
                  </a:cubicBezTo>
                  <a:cubicBezTo>
                    <a:pt x="0" y="188"/>
                    <a:pt x="4" y="240"/>
                    <a:pt x="48" y="255"/>
                  </a:cubicBezTo>
                  <a:lnTo>
                    <a:pt x="52" y="255"/>
                  </a:lnTo>
                  <a:cubicBezTo>
                    <a:pt x="34" y="229"/>
                    <a:pt x="64" y="218"/>
                    <a:pt x="75" y="207"/>
                  </a:cubicBezTo>
                  <a:cubicBezTo>
                    <a:pt x="83" y="199"/>
                    <a:pt x="86" y="195"/>
                    <a:pt x="90" y="195"/>
                  </a:cubicBezTo>
                  <a:cubicBezTo>
                    <a:pt x="101" y="195"/>
                    <a:pt x="112" y="211"/>
                    <a:pt x="119" y="218"/>
                  </a:cubicBezTo>
                  <a:cubicBezTo>
                    <a:pt x="127" y="221"/>
                    <a:pt x="131" y="225"/>
                    <a:pt x="138" y="233"/>
                  </a:cubicBezTo>
                  <a:cubicBezTo>
                    <a:pt x="161" y="259"/>
                    <a:pt x="172" y="270"/>
                    <a:pt x="183" y="270"/>
                  </a:cubicBezTo>
                  <a:cubicBezTo>
                    <a:pt x="195" y="270"/>
                    <a:pt x="205" y="255"/>
                    <a:pt x="228" y="225"/>
                  </a:cubicBezTo>
                  <a:cubicBezTo>
                    <a:pt x="228" y="207"/>
                    <a:pt x="236" y="199"/>
                    <a:pt x="243" y="199"/>
                  </a:cubicBezTo>
                  <a:cubicBezTo>
                    <a:pt x="250" y="199"/>
                    <a:pt x="254" y="202"/>
                    <a:pt x="262" y="202"/>
                  </a:cubicBezTo>
                  <a:cubicBezTo>
                    <a:pt x="269" y="207"/>
                    <a:pt x="273" y="211"/>
                    <a:pt x="281" y="211"/>
                  </a:cubicBezTo>
                  <a:cubicBezTo>
                    <a:pt x="284" y="211"/>
                    <a:pt x="288" y="207"/>
                    <a:pt x="288" y="207"/>
                  </a:cubicBezTo>
                  <a:cubicBezTo>
                    <a:pt x="243" y="166"/>
                    <a:pt x="232" y="117"/>
                    <a:pt x="228" y="61"/>
                  </a:cubicBezTo>
                  <a:cubicBezTo>
                    <a:pt x="228" y="35"/>
                    <a:pt x="232" y="19"/>
                    <a:pt x="262" y="16"/>
                  </a:cubicBezTo>
                  <a:cubicBezTo>
                    <a:pt x="243" y="5"/>
                    <a:pt x="224" y="1"/>
                    <a:pt x="209" y="1"/>
                  </a:cubicBezTo>
                  <a:cubicBezTo>
                    <a:pt x="187" y="1"/>
                    <a:pt x="164" y="9"/>
                    <a:pt x="146" y="23"/>
                  </a:cubicBezTo>
                  <a:cubicBezTo>
                    <a:pt x="131" y="31"/>
                    <a:pt x="124" y="35"/>
                    <a:pt x="116" y="35"/>
                  </a:cubicBezTo>
                  <a:cubicBezTo>
                    <a:pt x="109" y="35"/>
                    <a:pt x="105" y="23"/>
                    <a:pt x="1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7" name="Google Shape;2777;p3"/>
            <p:cNvSpPr/>
            <p:nvPr/>
          </p:nvSpPr>
          <p:spPr>
            <a:xfrm>
              <a:off x="-5691414" y="-2017056"/>
              <a:ext cx="17715" cy="16617"/>
            </a:xfrm>
            <a:custGeom>
              <a:avLst/>
              <a:gdLst/>
              <a:ahLst/>
              <a:cxnLst/>
              <a:rect l="l" t="t" r="r" b="b"/>
              <a:pathLst>
                <a:path w="371" h="348" extrusionOk="0">
                  <a:moveTo>
                    <a:pt x="199" y="53"/>
                  </a:moveTo>
                  <a:cubicBezTo>
                    <a:pt x="233" y="53"/>
                    <a:pt x="255" y="75"/>
                    <a:pt x="259" y="116"/>
                  </a:cubicBezTo>
                  <a:cubicBezTo>
                    <a:pt x="269" y="173"/>
                    <a:pt x="217" y="199"/>
                    <a:pt x="206" y="244"/>
                  </a:cubicBezTo>
                  <a:cubicBezTo>
                    <a:pt x="206" y="251"/>
                    <a:pt x="199" y="251"/>
                    <a:pt x="195" y="251"/>
                  </a:cubicBezTo>
                  <a:cubicBezTo>
                    <a:pt x="183" y="251"/>
                    <a:pt x="169" y="244"/>
                    <a:pt x="165" y="236"/>
                  </a:cubicBezTo>
                  <a:cubicBezTo>
                    <a:pt x="150" y="195"/>
                    <a:pt x="109" y="168"/>
                    <a:pt x="105" y="128"/>
                  </a:cubicBezTo>
                  <a:cubicBezTo>
                    <a:pt x="102" y="109"/>
                    <a:pt x="102" y="101"/>
                    <a:pt x="79" y="98"/>
                  </a:cubicBezTo>
                  <a:cubicBezTo>
                    <a:pt x="68" y="98"/>
                    <a:pt x="64" y="87"/>
                    <a:pt x="71" y="75"/>
                  </a:cubicBezTo>
                  <a:cubicBezTo>
                    <a:pt x="76" y="64"/>
                    <a:pt x="83" y="56"/>
                    <a:pt x="94" y="56"/>
                  </a:cubicBezTo>
                  <a:cubicBezTo>
                    <a:pt x="94" y="56"/>
                    <a:pt x="98" y="56"/>
                    <a:pt x="102" y="61"/>
                  </a:cubicBezTo>
                  <a:cubicBezTo>
                    <a:pt x="112" y="72"/>
                    <a:pt x="121" y="75"/>
                    <a:pt x="128" y="75"/>
                  </a:cubicBezTo>
                  <a:cubicBezTo>
                    <a:pt x="138" y="75"/>
                    <a:pt x="150" y="64"/>
                    <a:pt x="165" y="61"/>
                  </a:cubicBezTo>
                  <a:cubicBezTo>
                    <a:pt x="176" y="56"/>
                    <a:pt x="188" y="53"/>
                    <a:pt x="199" y="53"/>
                  </a:cubicBezTo>
                  <a:close/>
                  <a:moveTo>
                    <a:pt x="273" y="1"/>
                  </a:moveTo>
                  <a:cubicBezTo>
                    <a:pt x="251" y="20"/>
                    <a:pt x="228" y="27"/>
                    <a:pt x="206" y="27"/>
                  </a:cubicBezTo>
                  <a:cubicBezTo>
                    <a:pt x="176" y="27"/>
                    <a:pt x="143" y="16"/>
                    <a:pt x="112" y="8"/>
                  </a:cubicBezTo>
                  <a:cubicBezTo>
                    <a:pt x="105" y="4"/>
                    <a:pt x="98" y="4"/>
                    <a:pt x="90" y="4"/>
                  </a:cubicBezTo>
                  <a:cubicBezTo>
                    <a:pt x="71" y="4"/>
                    <a:pt x="53" y="16"/>
                    <a:pt x="45" y="42"/>
                  </a:cubicBezTo>
                  <a:cubicBezTo>
                    <a:pt x="38" y="75"/>
                    <a:pt x="0" y="116"/>
                    <a:pt x="38" y="139"/>
                  </a:cubicBezTo>
                  <a:cubicBezTo>
                    <a:pt x="83" y="165"/>
                    <a:pt x="83" y="199"/>
                    <a:pt x="98" y="236"/>
                  </a:cubicBezTo>
                  <a:cubicBezTo>
                    <a:pt x="109" y="263"/>
                    <a:pt x="109" y="296"/>
                    <a:pt x="131" y="322"/>
                  </a:cubicBezTo>
                  <a:cubicBezTo>
                    <a:pt x="147" y="341"/>
                    <a:pt x="165" y="348"/>
                    <a:pt x="180" y="348"/>
                  </a:cubicBezTo>
                  <a:cubicBezTo>
                    <a:pt x="195" y="348"/>
                    <a:pt x="210" y="341"/>
                    <a:pt x="221" y="318"/>
                  </a:cubicBezTo>
                  <a:cubicBezTo>
                    <a:pt x="236" y="273"/>
                    <a:pt x="269" y="258"/>
                    <a:pt x="314" y="255"/>
                  </a:cubicBezTo>
                  <a:cubicBezTo>
                    <a:pt x="333" y="251"/>
                    <a:pt x="359" y="247"/>
                    <a:pt x="371" y="225"/>
                  </a:cubicBezTo>
                  <a:cubicBezTo>
                    <a:pt x="367" y="206"/>
                    <a:pt x="356" y="206"/>
                    <a:pt x="345" y="206"/>
                  </a:cubicBezTo>
                  <a:cubicBezTo>
                    <a:pt x="292" y="199"/>
                    <a:pt x="262" y="177"/>
                    <a:pt x="281" y="113"/>
                  </a:cubicBezTo>
                  <a:cubicBezTo>
                    <a:pt x="292" y="83"/>
                    <a:pt x="278" y="46"/>
                    <a:pt x="2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8" name="Google Shape;2778;p3"/>
            <p:cNvSpPr/>
            <p:nvPr/>
          </p:nvSpPr>
          <p:spPr>
            <a:xfrm>
              <a:off x="-5384954" y="-1714321"/>
              <a:ext cx="15757" cy="21488"/>
            </a:xfrm>
            <a:custGeom>
              <a:avLst/>
              <a:gdLst/>
              <a:ahLst/>
              <a:cxnLst/>
              <a:rect l="l" t="t" r="r" b="b"/>
              <a:pathLst>
                <a:path w="330" h="450" extrusionOk="0">
                  <a:moveTo>
                    <a:pt x="252" y="1"/>
                  </a:moveTo>
                  <a:cubicBezTo>
                    <a:pt x="244" y="1"/>
                    <a:pt x="236" y="4"/>
                    <a:pt x="233" y="8"/>
                  </a:cubicBezTo>
                  <a:cubicBezTo>
                    <a:pt x="147" y="53"/>
                    <a:pt x="98" y="135"/>
                    <a:pt x="19" y="191"/>
                  </a:cubicBezTo>
                  <a:cubicBezTo>
                    <a:pt x="0" y="203"/>
                    <a:pt x="5" y="229"/>
                    <a:pt x="9" y="248"/>
                  </a:cubicBezTo>
                  <a:cubicBezTo>
                    <a:pt x="31" y="240"/>
                    <a:pt x="31" y="217"/>
                    <a:pt x="42" y="198"/>
                  </a:cubicBezTo>
                  <a:cubicBezTo>
                    <a:pt x="68" y="165"/>
                    <a:pt x="102" y="146"/>
                    <a:pt x="140" y="146"/>
                  </a:cubicBezTo>
                  <a:cubicBezTo>
                    <a:pt x="154" y="146"/>
                    <a:pt x="173" y="150"/>
                    <a:pt x="188" y="158"/>
                  </a:cubicBezTo>
                  <a:cubicBezTo>
                    <a:pt x="192" y="158"/>
                    <a:pt x="199" y="161"/>
                    <a:pt x="199" y="165"/>
                  </a:cubicBezTo>
                  <a:cubicBezTo>
                    <a:pt x="202" y="221"/>
                    <a:pt x="259" y="262"/>
                    <a:pt x="229" y="329"/>
                  </a:cubicBezTo>
                  <a:cubicBezTo>
                    <a:pt x="207" y="386"/>
                    <a:pt x="184" y="412"/>
                    <a:pt x="131" y="412"/>
                  </a:cubicBezTo>
                  <a:lnTo>
                    <a:pt x="113" y="412"/>
                  </a:lnTo>
                  <a:cubicBezTo>
                    <a:pt x="102" y="408"/>
                    <a:pt x="113" y="393"/>
                    <a:pt x="113" y="386"/>
                  </a:cubicBezTo>
                  <a:lnTo>
                    <a:pt x="105" y="386"/>
                  </a:lnTo>
                  <a:cubicBezTo>
                    <a:pt x="95" y="386"/>
                    <a:pt x="83" y="378"/>
                    <a:pt x="72" y="371"/>
                  </a:cubicBezTo>
                  <a:cubicBezTo>
                    <a:pt x="61" y="363"/>
                    <a:pt x="50" y="355"/>
                    <a:pt x="38" y="355"/>
                  </a:cubicBezTo>
                  <a:lnTo>
                    <a:pt x="31" y="355"/>
                  </a:lnTo>
                  <a:cubicBezTo>
                    <a:pt x="45" y="405"/>
                    <a:pt x="64" y="438"/>
                    <a:pt x="109" y="438"/>
                  </a:cubicBezTo>
                  <a:cubicBezTo>
                    <a:pt x="121" y="438"/>
                    <a:pt x="128" y="438"/>
                    <a:pt x="143" y="434"/>
                  </a:cubicBezTo>
                  <a:lnTo>
                    <a:pt x="147" y="434"/>
                  </a:lnTo>
                  <a:cubicBezTo>
                    <a:pt x="154" y="434"/>
                    <a:pt x="162" y="438"/>
                    <a:pt x="169" y="441"/>
                  </a:cubicBezTo>
                  <a:cubicBezTo>
                    <a:pt x="188" y="445"/>
                    <a:pt x="199" y="449"/>
                    <a:pt x="210" y="449"/>
                  </a:cubicBezTo>
                  <a:cubicBezTo>
                    <a:pt x="236" y="449"/>
                    <a:pt x="252" y="431"/>
                    <a:pt x="247" y="386"/>
                  </a:cubicBezTo>
                  <a:cubicBezTo>
                    <a:pt x="244" y="344"/>
                    <a:pt x="255" y="322"/>
                    <a:pt x="285" y="292"/>
                  </a:cubicBezTo>
                  <a:cubicBezTo>
                    <a:pt x="330" y="248"/>
                    <a:pt x="330" y="184"/>
                    <a:pt x="278" y="150"/>
                  </a:cubicBezTo>
                  <a:cubicBezTo>
                    <a:pt x="225" y="117"/>
                    <a:pt x="225" y="83"/>
                    <a:pt x="259" y="41"/>
                  </a:cubicBezTo>
                  <a:cubicBezTo>
                    <a:pt x="266" y="30"/>
                    <a:pt x="278" y="19"/>
                    <a:pt x="266" y="8"/>
                  </a:cubicBezTo>
                  <a:cubicBezTo>
                    <a:pt x="262" y="1"/>
                    <a:pt x="255" y="1"/>
                    <a:pt x="2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9" name="Google Shape;2779;p3"/>
            <p:cNvSpPr/>
            <p:nvPr/>
          </p:nvSpPr>
          <p:spPr>
            <a:xfrm>
              <a:off x="-5266916" y="-2030617"/>
              <a:ext cx="32327" cy="21822"/>
            </a:xfrm>
            <a:custGeom>
              <a:avLst/>
              <a:gdLst/>
              <a:ahLst/>
              <a:cxnLst/>
              <a:rect l="l" t="t" r="r" b="b"/>
              <a:pathLst>
                <a:path w="677" h="457" extrusionOk="0">
                  <a:moveTo>
                    <a:pt x="190" y="359"/>
                  </a:moveTo>
                  <a:lnTo>
                    <a:pt x="187" y="363"/>
                  </a:lnTo>
                  <a:cubicBezTo>
                    <a:pt x="187" y="363"/>
                    <a:pt x="190" y="363"/>
                    <a:pt x="190" y="359"/>
                  </a:cubicBezTo>
                  <a:close/>
                  <a:moveTo>
                    <a:pt x="321" y="0"/>
                  </a:moveTo>
                  <a:cubicBezTo>
                    <a:pt x="299" y="4"/>
                    <a:pt x="318" y="42"/>
                    <a:pt x="284" y="42"/>
                  </a:cubicBezTo>
                  <a:cubicBezTo>
                    <a:pt x="228" y="42"/>
                    <a:pt x="247" y="102"/>
                    <a:pt x="232" y="135"/>
                  </a:cubicBezTo>
                  <a:cubicBezTo>
                    <a:pt x="216" y="157"/>
                    <a:pt x="242" y="169"/>
                    <a:pt x="265" y="183"/>
                  </a:cubicBezTo>
                  <a:cubicBezTo>
                    <a:pt x="306" y="206"/>
                    <a:pt x="287" y="247"/>
                    <a:pt x="284" y="281"/>
                  </a:cubicBezTo>
                  <a:cubicBezTo>
                    <a:pt x="276" y="314"/>
                    <a:pt x="261" y="326"/>
                    <a:pt x="228" y="326"/>
                  </a:cubicBezTo>
                  <a:cubicBezTo>
                    <a:pt x="175" y="330"/>
                    <a:pt x="123" y="337"/>
                    <a:pt x="71" y="337"/>
                  </a:cubicBezTo>
                  <a:cubicBezTo>
                    <a:pt x="30" y="337"/>
                    <a:pt x="7" y="352"/>
                    <a:pt x="0" y="397"/>
                  </a:cubicBezTo>
                  <a:cubicBezTo>
                    <a:pt x="7" y="393"/>
                    <a:pt x="11" y="393"/>
                    <a:pt x="14" y="393"/>
                  </a:cubicBezTo>
                  <a:cubicBezTo>
                    <a:pt x="30" y="382"/>
                    <a:pt x="45" y="374"/>
                    <a:pt x="63" y="371"/>
                  </a:cubicBezTo>
                  <a:cubicBezTo>
                    <a:pt x="85" y="356"/>
                    <a:pt x="108" y="348"/>
                    <a:pt x="130" y="348"/>
                  </a:cubicBezTo>
                  <a:cubicBezTo>
                    <a:pt x="149" y="348"/>
                    <a:pt x="168" y="352"/>
                    <a:pt x="190" y="359"/>
                  </a:cubicBezTo>
                  <a:lnTo>
                    <a:pt x="209" y="359"/>
                  </a:lnTo>
                  <a:cubicBezTo>
                    <a:pt x="216" y="359"/>
                    <a:pt x="228" y="359"/>
                    <a:pt x="235" y="367"/>
                  </a:cubicBezTo>
                  <a:cubicBezTo>
                    <a:pt x="247" y="374"/>
                    <a:pt x="258" y="382"/>
                    <a:pt x="265" y="382"/>
                  </a:cubicBezTo>
                  <a:cubicBezTo>
                    <a:pt x="276" y="382"/>
                    <a:pt x="284" y="374"/>
                    <a:pt x="287" y="352"/>
                  </a:cubicBezTo>
                  <a:cubicBezTo>
                    <a:pt x="292" y="340"/>
                    <a:pt x="302" y="326"/>
                    <a:pt x="318" y="326"/>
                  </a:cubicBezTo>
                  <a:cubicBezTo>
                    <a:pt x="321" y="326"/>
                    <a:pt x="325" y="330"/>
                    <a:pt x="332" y="330"/>
                  </a:cubicBezTo>
                  <a:cubicBezTo>
                    <a:pt x="351" y="340"/>
                    <a:pt x="381" y="348"/>
                    <a:pt x="377" y="374"/>
                  </a:cubicBezTo>
                  <a:cubicBezTo>
                    <a:pt x="373" y="412"/>
                    <a:pt x="407" y="426"/>
                    <a:pt x="418" y="457"/>
                  </a:cubicBezTo>
                  <a:cubicBezTo>
                    <a:pt x="449" y="423"/>
                    <a:pt x="471" y="378"/>
                    <a:pt x="523" y="378"/>
                  </a:cubicBezTo>
                  <a:cubicBezTo>
                    <a:pt x="530" y="378"/>
                    <a:pt x="534" y="382"/>
                    <a:pt x="542" y="382"/>
                  </a:cubicBezTo>
                  <a:cubicBezTo>
                    <a:pt x="561" y="385"/>
                    <a:pt x="579" y="382"/>
                    <a:pt x="594" y="393"/>
                  </a:cubicBezTo>
                  <a:cubicBezTo>
                    <a:pt x="609" y="400"/>
                    <a:pt x="620" y="404"/>
                    <a:pt x="632" y="404"/>
                  </a:cubicBezTo>
                  <a:cubicBezTo>
                    <a:pt x="651" y="404"/>
                    <a:pt x="661" y="385"/>
                    <a:pt x="669" y="356"/>
                  </a:cubicBezTo>
                  <a:cubicBezTo>
                    <a:pt x="669" y="337"/>
                    <a:pt x="673" y="322"/>
                    <a:pt x="677" y="307"/>
                  </a:cubicBezTo>
                  <a:lnTo>
                    <a:pt x="677" y="307"/>
                  </a:lnTo>
                  <a:cubicBezTo>
                    <a:pt x="669" y="314"/>
                    <a:pt x="658" y="322"/>
                    <a:pt x="646" y="326"/>
                  </a:cubicBezTo>
                  <a:cubicBezTo>
                    <a:pt x="628" y="359"/>
                    <a:pt x="601" y="367"/>
                    <a:pt x="572" y="367"/>
                  </a:cubicBezTo>
                  <a:cubicBezTo>
                    <a:pt x="549" y="367"/>
                    <a:pt x="527" y="359"/>
                    <a:pt x="508" y="359"/>
                  </a:cubicBezTo>
                  <a:cubicBezTo>
                    <a:pt x="475" y="359"/>
                    <a:pt x="426" y="359"/>
                    <a:pt x="392" y="330"/>
                  </a:cubicBezTo>
                  <a:cubicBezTo>
                    <a:pt x="366" y="288"/>
                    <a:pt x="310" y="259"/>
                    <a:pt x="332" y="195"/>
                  </a:cubicBezTo>
                  <a:cubicBezTo>
                    <a:pt x="332" y="195"/>
                    <a:pt x="328" y="195"/>
                    <a:pt x="328" y="191"/>
                  </a:cubicBezTo>
                  <a:cubicBezTo>
                    <a:pt x="284" y="176"/>
                    <a:pt x="280" y="124"/>
                    <a:pt x="295" y="105"/>
                  </a:cubicBezTo>
                  <a:cubicBezTo>
                    <a:pt x="328" y="68"/>
                    <a:pt x="318" y="38"/>
                    <a:pt x="3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0" name="Google Shape;2780;p3"/>
            <p:cNvSpPr/>
            <p:nvPr/>
          </p:nvSpPr>
          <p:spPr>
            <a:xfrm>
              <a:off x="-5081503" y="-1844965"/>
              <a:ext cx="33425" cy="19482"/>
            </a:xfrm>
            <a:custGeom>
              <a:avLst/>
              <a:gdLst/>
              <a:ahLst/>
              <a:cxnLst/>
              <a:rect l="l" t="t" r="r" b="b"/>
              <a:pathLst>
                <a:path w="700" h="408" extrusionOk="0">
                  <a:moveTo>
                    <a:pt x="315" y="1"/>
                  </a:moveTo>
                  <a:cubicBezTo>
                    <a:pt x="258" y="1"/>
                    <a:pt x="222" y="53"/>
                    <a:pt x="169" y="68"/>
                  </a:cubicBezTo>
                  <a:cubicBezTo>
                    <a:pt x="91" y="94"/>
                    <a:pt x="30" y="139"/>
                    <a:pt x="1" y="217"/>
                  </a:cubicBezTo>
                  <a:lnTo>
                    <a:pt x="4" y="220"/>
                  </a:lnTo>
                  <a:cubicBezTo>
                    <a:pt x="34" y="228"/>
                    <a:pt x="34" y="254"/>
                    <a:pt x="38" y="277"/>
                  </a:cubicBezTo>
                  <a:cubicBezTo>
                    <a:pt x="68" y="251"/>
                    <a:pt x="68" y="251"/>
                    <a:pt x="53" y="187"/>
                  </a:cubicBezTo>
                  <a:cubicBezTo>
                    <a:pt x="87" y="172"/>
                    <a:pt x="158" y="194"/>
                    <a:pt x="139" y="120"/>
                  </a:cubicBezTo>
                  <a:cubicBezTo>
                    <a:pt x="135" y="113"/>
                    <a:pt x="139" y="108"/>
                    <a:pt x="143" y="108"/>
                  </a:cubicBezTo>
                  <a:lnTo>
                    <a:pt x="165" y="108"/>
                  </a:lnTo>
                  <a:cubicBezTo>
                    <a:pt x="222" y="108"/>
                    <a:pt x="258" y="56"/>
                    <a:pt x="303" y="34"/>
                  </a:cubicBezTo>
                  <a:cubicBezTo>
                    <a:pt x="311" y="30"/>
                    <a:pt x="315" y="30"/>
                    <a:pt x="322" y="30"/>
                  </a:cubicBezTo>
                  <a:cubicBezTo>
                    <a:pt x="329" y="30"/>
                    <a:pt x="334" y="34"/>
                    <a:pt x="337" y="41"/>
                  </a:cubicBezTo>
                  <a:cubicBezTo>
                    <a:pt x="341" y="49"/>
                    <a:pt x="344" y="53"/>
                    <a:pt x="348" y="53"/>
                  </a:cubicBezTo>
                  <a:lnTo>
                    <a:pt x="367" y="53"/>
                  </a:lnTo>
                  <a:cubicBezTo>
                    <a:pt x="393" y="53"/>
                    <a:pt x="415" y="60"/>
                    <a:pt x="438" y="71"/>
                  </a:cubicBezTo>
                  <a:cubicBezTo>
                    <a:pt x="457" y="82"/>
                    <a:pt x="479" y="94"/>
                    <a:pt x="505" y="94"/>
                  </a:cubicBezTo>
                  <a:cubicBezTo>
                    <a:pt x="513" y="94"/>
                    <a:pt x="524" y="90"/>
                    <a:pt x="531" y="86"/>
                  </a:cubicBezTo>
                  <a:lnTo>
                    <a:pt x="539" y="86"/>
                  </a:lnTo>
                  <a:cubicBezTo>
                    <a:pt x="558" y="86"/>
                    <a:pt x="569" y="116"/>
                    <a:pt x="572" y="131"/>
                  </a:cubicBezTo>
                  <a:cubicBezTo>
                    <a:pt x="584" y="187"/>
                    <a:pt x="606" y="232"/>
                    <a:pt x="651" y="270"/>
                  </a:cubicBezTo>
                  <a:cubicBezTo>
                    <a:pt x="662" y="277"/>
                    <a:pt x="655" y="296"/>
                    <a:pt x="655" y="306"/>
                  </a:cubicBezTo>
                  <a:cubicBezTo>
                    <a:pt x="662" y="341"/>
                    <a:pt x="648" y="374"/>
                    <a:pt x="651" y="408"/>
                  </a:cubicBezTo>
                  <a:lnTo>
                    <a:pt x="655" y="408"/>
                  </a:lnTo>
                  <a:cubicBezTo>
                    <a:pt x="696" y="348"/>
                    <a:pt x="700" y="288"/>
                    <a:pt x="658" y="225"/>
                  </a:cubicBezTo>
                  <a:cubicBezTo>
                    <a:pt x="648" y="206"/>
                    <a:pt x="643" y="180"/>
                    <a:pt x="629" y="165"/>
                  </a:cubicBezTo>
                  <a:cubicBezTo>
                    <a:pt x="595" y="127"/>
                    <a:pt x="595" y="53"/>
                    <a:pt x="546" y="45"/>
                  </a:cubicBezTo>
                  <a:cubicBezTo>
                    <a:pt x="475" y="37"/>
                    <a:pt x="412" y="11"/>
                    <a:pt x="3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1" name="Google Shape;2781;p3"/>
            <p:cNvSpPr/>
            <p:nvPr/>
          </p:nvSpPr>
          <p:spPr>
            <a:xfrm>
              <a:off x="-5069852" y="-1825531"/>
              <a:ext cx="20724" cy="34332"/>
            </a:xfrm>
            <a:custGeom>
              <a:avLst/>
              <a:gdLst/>
              <a:ahLst/>
              <a:cxnLst/>
              <a:rect l="l" t="t" r="r" b="b"/>
              <a:pathLst>
                <a:path w="434" h="719" extrusionOk="0">
                  <a:moveTo>
                    <a:pt x="399" y="1"/>
                  </a:moveTo>
                  <a:cubicBezTo>
                    <a:pt x="370" y="1"/>
                    <a:pt x="359" y="38"/>
                    <a:pt x="362" y="42"/>
                  </a:cubicBezTo>
                  <a:cubicBezTo>
                    <a:pt x="404" y="94"/>
                    <a:pt x="344" y="98"/>
                    <a:pt x="325" y="113"/>
                  </a:cubicBezTo>
                  <a:cubicBezTo>
                    <a:pt x="292" y="139"/>
                    <a:pt x="254" y="154"/>
                    <a:pt x="216" y="177"/>
                  </a:cubicBezTo>
                  <a:cubicBezTo>
                    <a:pt x="213" y="195"/>
                    <a:pt x="202" y="199"/>
                    <a:pt x="190" y="199"/>
                  </a:cubicBezTo>
                  <a:lnTo>
                    <a:pt x="171" y="199"/>
                  </a:lnTo>
                  <a:cubicBezTo>
                    <a:pt x="168" y="195"/>
                    <a:pt x="161" y="195"/>
                    <a:pt x="157" y="195"/>
                  </a:cubicBezTo>
                  <a:lnTo>
                    <a:pt x="153" y="195"/>
                  </a:lnTo>
                  <a:cubicBezTo>
                    <a:pt x="157" y="217"/>
                    <a:pt x="145" y="229"/>
                    <a:pt x="127" y="232"/>
                  </a:cubicBezTo>
                  <a:cubicBezTo>
                    <a:pt x="90" y="255"/>
                    <a:pt x="71" y="281"/>
                    <a:pt x="112" y="318"/>
                  </a:cubicBezTo>
                  <a:lnTo>
                    <a:pt x="100" y="318"/>
                  </a:lnTo>
                  <a:cubicBezTo>
                    <a:pt x="71" y="318"/>
                    <a:pt x="67" y="289"/>
                    <a:pt x="48" y="284"/>
                  </a:cubicBezTo>
                  <a:lnTo>
                    <a:pt x="48" y="284"/>
                  </a:lnTo>
                  <a:cubicBezTo>
                    <a:pt x="67" y="348"/>
                    <a:pt x="30" y="397"/>
                    <a:pt x="0" y="446"/>
                  </a:cubicBezTo>
                  <a:cubicBezTo>
                    <a:pt x="40" y="453"/>
                    <a:pt x="82" y="460"/>
                    <a:pt x="127" y="468"/>
                  </a:cubicBezTo>
                  <a:cubicBezTo>
                    <a:pt x="179" y="494"/>
                    <a:pt x="190" y="550"/>
                    <a:pt x="179" y="595"/>
                  </a:cubicBezTo>
                  <a:cubicBezTo>
                    <a:pt x="168" y="643"/>
                    <a:pt x="187" y="677"/>
                    <a:pt x="209" y="715"/>
                  </a:cubicBezTo>
                  <a:lnTo>
                    <a:pt x="209" y="719"/>
                  </a:lnTo>
                  <a:cubicBezTo>
                    <a:pt x="235" y="684"/>
                    <a:pt x="194" y="662"/>
                    <a:pt x="202" y="629"/>
                  </a:cubicBezTo>
                  <a:cubicBezTo>
                    <a:pt x="228" y="550"/>
                    <a:pt x="197" y="486"/>
                    <a:pt x="142" y="431"/>
                  </a:cubicBezTo>
                  <a:cubicBezTo>
                    <a:pt x="127" y="415"/>
                    <a:pt x="127" y="401"/>
                    <a:pt x="130" y="382"/>
                  </a:cubicBezTo>
                  <a:cubicBezTo>
                    <a:pt x="142" y="277"/>
                    <a:pt x="205" y="206"/>
                    <a:pt x="292" y="169"/>
                  </a:cubicBezTo>
                  <a:cubicBezTo>
                    <a:pt x="332" y="150"/>
                    <a:pt x="362" y="109"/>
                    <a:pt x="411" y="109"/>
                  </a:cubicBezTo>
                  <a:lnTo>
                    <a:pt x="414" y="109"/>
                  </a:lnTo>
                  <a:cubicBezTo>
                    <a:pt x="433" y="109"/>
                    <a:pt x="433" y="83"/>
                    <a:pt x="430" y="68"/>
                  </a:cubicBezTo>
                  <a:cubicBezTo>
                    <a:pt x="426" y="46"/>
                    <a:pt x="418" y="23"/>
                    <a:pt x="4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2" name="Google Shape;2782;p3"/>
            <p:cNvSpPr/>
            <p:nvPr/>
          </p:nvSpPr>
          <p:spPr>
            <a:xfrm>
              <a:off x="-5384954" y="-1707349"/>
              <a:ext cx="12367" cy="12701"/>
            </a:xfrm>
            <a:custGeom>
              <a:avLst/>
              <a:gdLst/>
              <a:ahLst/>
              <a:cxnLst/>
              <a:rect l="l" t="t" r="r" b="b"/>
              <a:pathLst>
                <a:path w="259" h="266" extrusionOk="0">
                  <a:moveTo>
                    <a:pt x="72" y="52"/>
                  </a:moveTo>
                  <a:lnTo>
                    <a:pt x="72" y="52"/>
                  </a:lnTo>
                  <a:cubicBezTo>
                    <a:pt x="102" y="57"/>
                    <a:pt x="124" y="64"/>
                    <a:pt x="121" y="94"/>
                  </a:cubicBezTo>
                  <a:cubicBezTo>
                    <a:pt x="121" y="97"/>
                    <a:pt x="113" y="105"/>
                    <a:pt x="105" y="105"/>
                  </a:cubicBezTo>
                  <a:cubicBezTo>
                    <a:pt x="79" y="97"/>
                    <a:pt x="76" y="79"/>
                    <a:pt x="72" y="52"/>
                  </a:cubicBezTo>
                  <a:close/>
                  <a:moveTo>
                    <a:pt x="140" y="0"/>
                  </a:moveTo>
                  <a:cubicBezTo>
                    <a:pt x="102" y="0"/>
                    <a:pt x="68" y="19"/>
                    <a:pt x="42" y="52"/>
                  </a:cubicBezTo>
                  <a:cubicBezTo>
                    <a:pt x="31" y="71"/>
                    <a:pt x="31" y="94"/>
                    <a:pt x="9" y="102"/>
                  </a:cubicBezTo>
                  <a:cubicBezTo>
                    <a:pt x="0" y="142"/>
                    <a:pt x="31" y="172"/>
                    <a:pt x="31" y="209"/>
                  </a:cubicBezTo>
                  <a:lnTo>
                    <a:pt x="38" y="209"/>
                  </a:lnTo>
                  <a:cubicBezTo>
                    <a:pt x="50" y="209"/>
                    <a:pt x="61" y="217"/>
                    <a:pt x="72" y="225"/>
                  </a:cubicBezTo>
                  <a:cubicBezTo>
                    <a:pt x="83" y="232"/>
                    <a:pt x="95" y="240"/>
                    <a:pt x="105" y="240"/>
                  </a:cubicBezTo>
                  <a:lnTo>
                    <a:pt x="113" y="240"/>
                  </a:lnTo>
                  <a:cubicBezTo>
                    <a:pt x="117" y="198"/>
                    <a:pt x="131" y="187"/>
                    <a:pt x="154" y="187"/>
                  </a:cubicBezTo>
                  <a:cubicBezTo>
                    <a:pt x="169" y="187"/>
                    <a:pt x="184" y="191"/>
                    <a:pt x="199" y="195"/>
                  </a:cubicBezTo>
                  <a:cubicBezTo>
                    <a:pt x="166" y="198"/>
                    <a:pt x="140" y="221"/>
                    <a:pt x="113" y="240"/>
                  </a:cubicBezTo>
                  <a:cubicBezTo>
                    <a:pt x="113" y="247"/>
                    <a:pt x="102" y="262"/>
                    <a:pt x="113" y="266"/>
                  </a:cubicBezTo>
                  <a:lnTo>
                    <a:pt x="131" y="266"/>
                  </a:lnTo>
                  <a:cubicBezTo>
                    <a:pt x="184" y="266"/>
                    <a:pt x="207" y="240"/>
                    <a:pt x="229" y="183"/>
                  </a:cubicBezTo>
                  <a:cubicBezTo>
                    <a:pt x="259" y="116"/>
                    <a:pt x="202" y="75"/>
                    <a:pt x="199" y="19"/>
                  </a:cubicBezTo>
                  <a:cubicBezTo>
                    <a:pt x="199" y="15"/>
                    <a:pt x="192" y="12"/>
                    <a:pt x="188" y="12"/>
                  </a:cubicBezTo>
                  <a:cubicBezTo>
                    <a:pt x="173" y="4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3" name="Google Shape;2783;p3"/>
            <p:cNvSpPr/>
            <p:nvPr/>
          </p:nvSpPr>
          <p:spPr>
            <a:xfrm>
              <a:off x="-5221936" y="-1936740"/>
              <a:ext cx="10505" cy="1203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119" y="1"/>
                  </a:moveTo>
                  <a:cubicBezTo>
                    <a:pt x="63" y="34"/>
                    <a:pt x="18" y="72"/>
                    <a:pt x="0" y="135"/>
                  </a:cubicBezTo>
                  <a:cubicBezTo>
                    <a:pt x="4" y="143"/>
                    <a:pt x="14" y="146"/>
                    <a:pt x="14" y="154"/>
                  </a:cubicBezTo>
                  <a:cubicBezTo>
                    <a:pt x="23" y="203"/>
                    <a:pt x="23" y="206"/>
                    <a:pt x="63" y="225"/>
                  </a:cubicBezTo>
                  <a:cubicBezTo>
                    <a:pt x="67" y="229"/>
                    <a:pt x="67" y="229"/>
                    <a:pt x="71" y="229"/>
                  </a:cubicBezTo>
                  <a:cubicBezTo>
                    <a:pt x="78" y="236"/>
                    <a:pt x="85" y="240"/>
                    <a:pt x="97" y="240"/>
                  </a:cubicBezTo>
                  <a:lnTo>
                    <a:pt x="104" y="240"/>
                  </a:lnTo>
                  <a:cubicBezTo>
                    <a:pt x="119" y="236"/>
                    <a:pt x="130" y="236"/>
                    <a:pt x="142" y="236"/>
                  </a:cubicBezTo>
                  <a:cubicBezTo>
                    <a:pt x="157" y="236"/>
                    <a:pt x="168" y="240"/>
                    <a:pt x="183" y="248"/>
                  </a:cubicBezTo>
                  <a:cubicBezTo>
                    <a:pt x="183" y="251"/>
                    <a:pt x="183" y="251"/>
                    <a:pt x="187" y="251"/>
                  </a:cubicBezTo>
                  <a:cubicBezTo>
                    <a:pt x="190" y="244"/>
                    <a:pt x="194" y="240"/>
                    <a:pt x="202" y="232"/>
                  </a:cubicBezTo>
                  <a:cubicBezTo>
                    <a:pt x="183" y="180"/>
                    <a:pt x="220" y="139"/>
                    <a:pt x="220" y="87"/>
                  </a:cubicBezTo>
                  <a:cubicBezTo>
                    <a:pt x="206" y="65"/>
                    <a:pt x="194" y="39"/>
                    <a:pt x="183" y="12"/>
                  </a:cubicBezTo>
                  <a:cubicBezTo>
                    <a:pt x="175" y="4"/>
                    <a:pt x="168" y="4"/>
                    <a:pt x="161" y="4"/>
                  </a:cubicBezTo>
                  <a:lnTo>
                    <a:pt x="149" y="4"/>
                  </a:lnTo>
                  <a:cubicBezTo>
                    <a:pt x="145" y="4"/>
                    <a:pt x="142" y="8"/>
                    <a:pt x="135" y="8"/>
                  </a:cubicBezTo>
                  <a:cubicBezTo>
                    <a:pt x="130" y="8"/>
                    <a:pt x="123" y="4"/>
                    <a:pt x="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4" name="Google Shape;2784;p3"/>
            <p:cNvSpPr/>
            <p:nvPr/>
          </p:nvSpPr>
          <p:spPr>
            <a:xfrm>
              <a:off x="-5037239" y="-1678270"/>
              <a:ext cx="15614" cy="16283"/>
            </a:xfrm>
            <a:custGeom>
              <a:avLst/>
              <a:gdLst/>
              <a:ahLst/>
              <a:cxnLst/>
              <a:rect l="l" t="t" r="r" b="b"/>
              <a:pathLst>
                <a:path w="327" h="341" extrusionOk="0">
                  <a:moveTo>
                    <a:pt x="218" y="0"/>
                  </a:moveTo>
                  <a:cubicBezTo>
                    <a:pt x="187" y="60"/>
                    <a:pt x="132" y="87"/>
                    <a:pt x="75" y="113"/>
                  </a:cubicBezTo>
                  <a:cubicBezTo>
                    <a:pt x="72" y="116"/>
                    <a:pt x="68" y="116"/>
                    <a:pt x="64" y="116"/>
                  </a:cubicBezTo>
                  <a:lnTo>
                    <a:pt x="53" y="116"/>
                  </a:lnTo>
                  <a:cubicBezTo>
                    <a:pt x="53" y="113"/>
                    <a:pt x="49" y="113"/>
                    <a:pt x="45" y="113"/>
                  </a:cubicBezTo>
                  <a:cubicBezTo>
                    <a:pt x="35" y="113"/>
                    <a:pt x="23" y="121"/>
                    <a:pt x="23" y="143"/>
                  </a:cubicBezTo>
                  <a:cubicBezTo>
                    <a:pt x="19" y="176"/>
                    <a:pt x="1" y="210"/>
                    <a:pt x="49" y="225"/>
                  </a:cubicBezTo>
                  <a:cubicBezTo>
                    <a:pt x="80" y="233"/>
                    <a:pt x="80" y="259"/>
                    <a:pt x="80" y="281"/>
                  </a:cubicBezTo>
                  <a:cubicBezTo>
                    <a:pt x="87" y="278"/>
                    <a:pt x="90" y="270"/>
                    <a:pt x="94" y="266"/>
                  </a:cubicBezTo>
                  <a:cubicBezTo>
                    <a:pt x="102" y="247"/>
                    <a:pt x="113" y="233"/>
                    <a:pt x="132" y="233"/>
                  </a:cubicBezTo>
                  <a:lnTo>
                    <a:pt x="139" y="233"/>
                  </a:lnTo>
                  <a:cubicBezTo>
                    <a:pt x="158" y="236"/>
                    <a:pt x="158" y="255"/>
                    <a:pt x="158" y="270"/>
                  </a:cubicBezTo>
                  <a:cubicBezTo>
                    <a:pt x="154" y="292"/>
                    <a:pt x="142" y="311"/>
                    <a:pt x="120" y="311"/>
                  </a:cubicBezTo>
                  <a:cubicBezTo>
                    <a:pt x="116" y="311"/>
                    <a:pt x="113" y="307"/>
                    <a:pt x="109" y="307"/>
                  </a:cubicBezTo>
                  <a:cubicBezTo>
                    <a:pt x="102" y="307"/>
                    <a:pt x="90" y="300"/>
                    <a:pt x="83" y="296"/>
                  </a:cubicBezTo>
                  <a:lnTo>
                    <a:pt x="83" y="296"/>
                  </a:lnTo>
                  <a:cubicBezTo>
                    <a:pt x="102" y="326"/>
                    <a:pt x="116" y="340"/>
                    <a:pt x="132" y="340"/>
                  </a:cubicBezTo>
                  <a:cubicBezTo>
                    <a:pt x="142" y="340"/>
                    <a:pt x="154" y="330"/>
                    <a:pt x="165" y="307"/>
                  </a:cubicBezTo>
                  <a:cubicBezTo>
                    <a:pt x="184" y="278"/>
                    <a:pt x="199" y="255"/>
                    <a:pt x="232" y="255"/>
                  </a:cubicBezTo>
                  <a:cubicBezTo>
                    <a:pt x="240" y="255"/>
                    <a:pt x="247" y="255"/>
                    <a:pt x="259" y="259"/>
                  </a:cubicBezTo>
                  <a:lnTo>
                    <a:pt x="263" y="259"/>
                  </a:lnTo>
                  <a:cubicBezTo>
                    <a:pt x="281" y="259"/>
                    <a:pt x="292" y="236"/>
                    <a:pt x="299" y="217"/>
                  </a:cubicBezTo>
                  <a:lnTo>
                    <a:pt x="289" y="217"/>
                  </a:lnTo>
                  <a:cubicBezTo>
                    <a:pt x="277" y="217"/>
                    <a:pt x="266" y="217"/>
                    <a:pt x="255" y="221"/>
                  </a:cubicBezTo>
                  <a:cubicBezTo>
                    <a:pt x="240" y="225"/>
                    <a:pt x="229" y="225"/>
                    <a:pt x="218" y="225"/>
                  </a:cubicBezTo>
                  <a:cubicBezTo>
                    <a:pt x="202" y="225"/>
                    <a:pt x="187" y="221"/>
                    <a:pt x="173" y="210"/>
                  </a:cubicBezTo>
                  <a:cubicBezTo>
                    <a:pt x="173" y="173"/>
                    <a:pt x="180" y="139"/>
                    <a:pt x="210" y="113"/>
                  </a:cubicBezTo>
                  <a:cubicBezTo>
                    <a:pt x="225" y="98"/>
                    <a:pt x="237" y="94"/>
                    <a:pt x="244" y="94"/>
                  </a:cubicBezTo>
                  <a:cubicBezTo>
                    <a:pt x="266" y="94"/>
                    <a:pt x="285" y="113"/>
                    <a:pt x="307" y="121"/>
                  </a:cubicBezTo>
                  <a:cubicBezTo>
                    <a:pt x="304" y="94"/>
                    <a:pt x="326" y="68"/>
                    <a:pt x="318" y="42"/>
                  </a:cubicBezTo>
                  <a:lnTo>
                    <a:pt x="315" y="42"/>
                  </a:lnTo>
                  <a:cubicBezTo>
                    <a:pt x="292" y="49"/>
                    <a:pt x="277" y="57"/>
                    <a:pt x="266" y="57"/>
                  </a:cubicBezTo>
                  <a:cubicBezTo>
                    <a:pt x="247" y="57"/>
                    <a:pt x="237" y="42"/>
                    <a:pt x="2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5" name="Google Shape;2785;p3"/>
            <p:cNvSpPr/>
            <p:nvPr/>
          </p:nvSpPr>
          <p:spPr>
            <a:xfrm>
              <a:off x="-5565545" y="-1895150"/>
              <a:ext cx="14277" cy="14516"/>
            </a:xfrm>
            <a:custGeom>
              <a:avLst/>
              <a:gdLst/>
              <a:ahLst/>
              <a:cxnLst/>
              <a:rect l="l" t="t" r="r" b="b"/>
              <a:pathLst>
                <a:path w="299" h="304" extrusionOk="0">
                  <a:moveTo>
                    <a:pt x="194" y="110"/>
                  </a:moveTo>
                  <a:cubicBezTo>
                    <a:pt x="194" y="139"/>
                    <a:pt x="198" y="162"/>
                    <a:pt x="194" y="188"/>
                  </a:cubicBezTo>
                  <a:cubicBezTo>
                    <a:pt x="194" y="217"/>
                    <a:pt x="183" y="248"/>
                    <a:pt x="157" y="248"/>
                  </a:cubicBezTo>
                  <a:cubicBezTo>
                    <a:pt x="149" y="248"/>
                    <a:pt x="142" y="248"/>
                    <a:pt x="135" y="244"/>
                  </a:cubicBezTo>
                  <a:lnTo>
                    <a:pt x="131" y="244"/>
                  </a:lnTo>
                  <a:cubicBezTo>
                    <a:pt x="123" y="244"/>
                    <a:pt x="116" y="251"/>
                    <a:pt x="112" y="255"/>
                  </a:cubicBezTo>
                  <a:cubicBezTo>
                    <a:pt x="104" y="262"/>
                    <a:pt x="101" y="270"/>
                    <a:pt x="93" y="270"/>
                  </a:cubicBezTo>
                  <a:cubicBezTo>
                    <a:pt x="86" y="270"/>
                    <a:pt x="78" y="267"/>
                    <a:pt x="71" y="248"/>
                  </a:cubicBezTo>
                  <a:cubicBezTo>
                    <a:pt x="33" y="180"/>
                    <a:pt x="49" y="127"/>
                    <a:pt x="127" y="113"/>
                  </a:cubicBezTo>
                  <a:cubicBezTo>
                    <a:pt x="149" y="110"/>
                    <a:pt x="168" y="110"/>
                    <a:pt x="194" y="110"/>
                  </a:cubicBezTo>
                  <a:close/>
                  <a:moveTo>
                    <a:pt x="157" y="1"/>
                  </a:moveTo>
                  <a:cubicBezTo>
                    <a:pt x="149" y="1"/>
                    <a:pt x="138" y="5"/>
                    <a:pt x="127" y="12"/>
                  </a:cubicBezTo>
                  <a:lnTo>
                    <a:pt x="93" y="12"/>
                  </a:lnTo>
                  <a:cubicBezTo>
                    <a:pt x="82" y="12"/>
                    <a:pt x="71" y="15"/>
                    <a:pt x="56" y="27"/>
                  </a:cubicBezTo>
                  <a:cubicBezTo>
                    <a:pt x="0" y="91"/>
                    <a:pt x="41" y="169"/>
                    <a:pt x="14" y="236"/>
                  </a:cubicBezTo>
                  <a:cubicBezTo>
                    <a:pt x="11" y="240"/>
                    <a:pt x="19" y="248"/>
                    <a:pt x="23" y="251"/>
                  </a:cubicBezTo>
                  <a:cubicBezTo>
                    <a:pt x="49" y="270"/>
                    <a:pt x="67" y="303"/>
                    <a:pt x="104" y="303"/>
                  </a:cubicBezTo>
                  <a:lnTo>
                    <a:pt x="119" y="303"/>
                  </a:lnTo>
                  <a:cubicBezTo>
                    <a:pt x="164" y="293"/>
                    <a:pt x="202" y="270"/>
                    <a:pt x="216" y="222"/>
                  </a:cubicBezTo>
                  <a:cubicBezTo>
                    <a:pt x="221" y="199"/>
                    <a:pt x="224" y="172"/>
                    <a:pt x="247" y="158"/>
                  </a:cubicBezTo>
                  <a:cubicBezTo>
                    <a:pt x="299" y="127"/>
                    <a:pt x="288" y="98"/>
                    <a:pt x="243" y="75"/>
                  </a:cubicBezTo>
                  <a:cubicBezTo>
                    <a:pt x="224" y="65"/>
                    <a:pt x="221" y="46"/>
                    <a:pt x="209" y="34"/>
                  </a:cubicBezTo>
                  <a:cubicBezTo>
                    <a:pt x="190" y="23"/>
                    <a:pt x="180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6" name="Google Shape;2786;p3"/>
            <p:cNvSpPr/>
            <p:nvPr/>
          </p:nvSpPr>
          <p:spPr>
            <a:xfrm>
              <a:off x="-5269781" y="-2011851"/>
              <a:ext cx="11794" cy="18049"/>
            </a:xfrm>
            <a:custGeom>
              <a:avLst/>
              <a:gdLst/>
              <a:ahLst/>
              <a:cxnLst/>
              <a:rect l="l" t="t" r="r" b="b"/>
              <a:pathLst>
                <a:path w="247" h="378" extrusionOk="0">
                  <a:moveTo>
                    <a:pt x="48" y="187"/>
                  </a:moveTo>
                  <a:lnTo>
                    <a:pt x="48" y="187"/>
                  </a:lnTo>
                  <a:cubicBezTo>
                    <a:pt x="123" y="209"/>
                    <a:pt x="123" y="209"/>
                    <a:pt x="97" y="295"/>
                  </a:cubicBezTo>
                  <a:cubicBezTo>
                    <a:pt x="38" y="280"/>
                    <a:pt x="93" y="209"/>
                    <a:pt x="48" y="187"/>
                  </a:cubicBezTo>
                  <a:close/>
                  <a:moveTo>
                    <a:pt x="74" y="0"/>
                  </a:moveTo>
                  <a:cubicBezTo>
                    <a:pt x="71" y="0"/>
                    <a:pt x="67" y="0"/>
                    <a:pt x="60" y="4"/>
                  </a:cubicBezTo>
                  <a:cubicBezTo>
                    <a:pt x="60" y="15"/>
                    <a:pt x="60" y="26"/>
                    <a:pt x="48" y="33"/>
                  </a:cubicBezTo>
                  <a:cubicBezTo>
                    <a:pt x="0" y="138"/>
                    <a:pt x="0" y="235"/>
                    <a:pt x="83" y="325"/>
                  </a:cubicBezTo>
                  <a:cubicBezTo>
                    <a:pt x="97" y="344"/>
                    <a:pt x="109" y="359"/>
                    <a:pt x="119" y="378"/>
                  </a:cubicBezTo>
                  <a:cubicBezTo>
                    <a:pt x="150" y="366"/>
                    <a:pt x="176" y="363"/>
                    <a:pt x="205" y="363"/>
                  </a:cubicBezTo>
                  <a:cubicBezTo>
                    <a:pt x="217" y="363"/>
                    <a:pt x="231" y="363"/>
                    <a:pt x="247" y="366"/>
                  </a:cubicBezTo>
                  <a:cubicBezTo>
                    <a:pt x="224" y="340"/>
                    <a:pt x="231" y="303"/>
                    <a:pt x="187" y="288"/>
                  </a:cubicBezTo>
                  <a:cubicBezTo>
                    <a:pt x="164" y="280"/>
                    <a:pt x="183" y="228"/>
                    <a:pt x="198" y="221"/>
                  </a:cubicBezTo>
                  <a:cubicBezTo>
                    <a:pt x="205" y="216"/>
                    <a:pt x="213" y="209"/>
                    <a:pt x="217" y="206"/>
                  </a:cubicBezTo>
                  <a:cubicBezTo>
                    <a:pt x="221" y="202"/>
                    <a:pt x="221" y="199"/>
                    <a:pt x="224" y="194"/>
                  </a:cubicBezTo>
                  <a:cubicBezTo>
                    <a:pt x="224" y="180"/>
                    <a:pt x="195" y="176"/>
                    <a:pt x="183" y="164"/>
                  </a:cubicBezTo>
                  <a:lnTo>
                    <a:pt x="157" y="164"/>
                  </a:lnTo>
                  <a:cubicBezTo>
                    <a:pt x="135" y="164"/>
                    <a:pt x="119" y="161"/>
                    <a:pt x="131" y="120"/>
                  </a:cubicBezTo>
                  <a:cubicBezTo>
                    <a:pt x="109" y="82"/>
                    <a:pt x="71" y="52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7" name="Google Shape;2787;p3"/>
            <p:cNvSpPr/>
            <p:nvPr/>
          </p:nvSpPr>
          <p:spPr>
            <a:xfrm>
              <a:off x="-5074723" y="-1804282"/>
              <a:ext cx="10935" cy="14850"/>
            </a:xfrm>
            <a:custGeom>
              <a:avLst/>
              <a:gdLst/>
              <a:ahLst/>
              <a:cxnLst/>
              <a:rect l="l" t="t" r="r" b="b"/>
              <a:pathLst>
                <a:path w="229" h="311" extrusionOk="0">
                  <a:moveTo>
                    <a:pt x="102" y="1"/>
                  </a:moveTo>
                  <a:cubicBezTo>
                    <a:pt x="94" y="34"/>
                    <a:pt x="80" y="34"/>
                    <a:pt x="57" y="34"/>
                  </a:cubicBezTo>
                  <a:lnTo>
                    <a:pt x="45" y="34"/>
                  </a:lnTo>
                  <a:cubicBezTo>
                    <a:pt x="38" y="34"/>
                    <a:pt x="30" y="38"/>
                    <a:pt x="23" y="38"/>
                  </a:cubicBezTo>
                  <a:cubicBezTo>
                    <a:pt x="1" y="127"/>
                    <a:pt x="35" y="210"/>
                    <a:pt x="57" y="292"/>
                  </a:cubicBezTo>
                  <a:cubicBezTo>
                    <a:pt x="64" y="303"/>
                    <a:pt x="80" y="303"/>
                    <a:pt x="90" y="303"/>
                  </a:cubicBezTo>
                  <a:cubicBezTo>
                    <a:pt x="102" y="296"/>
                    <a:pt x="113" y="292"/>
                    <a:pt x="120" y="292"/>
                  </a:cubicBezTo>
                  <a:cubicBezTo>
                    <a:pt x="142" y="292"/>
                    <a:pt x="165" y="307"/>
                    <a:pt x="187" y="310"/>
                  </a:cubicBezTo>
                  <a:cubicBezTo>
                    <a:pt x="206" y="266"/>
                    <a:pt x="229" y="221"/>
                    <a:pt x="187" y="176"/>
                  </a:cubicBezTo>
                  <a:cubicBezTo>
                    <a:pt x="180" y="165"/>
                    <a:pt x="187" y="143"/>
                    <a:pt x="187" y="124"/>
                  </a:cubicBezTo>
                  <a:lnTo>
                    <a:pt x="142" y="124"/>
                  </a:lnTo>
                  <a:lnTo>
                    <a:pt x="139" y="127"/>
                  </a:lnTo>
                  <a:cubicBezTo>
                    <a:pt x="147" y="139"/>
                    <a:pt x="142" y="150"/>
                    <a:pt x="139" y="165"/>
                  </a:cubicBezTo>
                  <a:cubicBezTo>
                    <a:pt x="135" y="176"/>
                    <a:pt x="124" y="187"/>
                    <a:pt x="113" y="187"/>
                  </a:cubicBezTo>
                  <a:cubicBezTo>
                    <a:pt x="109" y="191"/>
                    <a:pt x="106" y="191"/>
                    <a:pt x="106" y="191"/>
                  </a:cubicBezTo>
                  <a:cubicBezTo>
                    <a:pt x="90" y="191"/>
                    <a:pt x="83" y="180"/>
                    <a:pt x="80" y="165"/>
                  </a:cubicBezTo>
                  <a:cubicBezTo>
                    <a:pt x="72" y="127"/>
                    <a:pt x="19" y="105"/>
                    <a:pt x="45" y="64"/>
                  </a:cubicBezTo>
                  <a:lnTo>
                    <a:pt x="45" y="64"/>
                  </a:lnTo>
                  <a:cubicBezTo>
                    <a:pt x="75" y="82"/>
                    <a:pt x="98" y="105"/>
                    <a:pt x="128" y="120"/>
                  </a:cubicBezTo>
                  <a:cubicBezTo>
                    <a:pt x="132" y="120"/>
                    <a:pt x="135" y="124"/>
                    <a:pt x="139" y="127"/>
                  </a:cubicBezTo>
                  <a:lnTo>
                    <a:pt x="139" y="124"/>
                  </a:lnTo>
                  <a:cubicBezTo>
                    <a:pt x="124" y="64"/>
                    <a:pt x="173" y="82"/>
                    <a:pt x="199" y="72"/>
                  </a:cubicBezTo>
                  <a:cubicBezTo>
                    <a:pt x="195" y="49"/>
                    <a:pt x="221" y="41"/>
                    <a:pt x="229" y="23"/>
                  </a:cubicBezTo>
                  <a:cubicBezTo>
                    <a:pt x="184" y="15"/>
                    <a:pt x="142" y="8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8" name="Google Shape;2788;p3"/>
            <p:cNvSpPr/>
            <p:nvPr/>
          </p:nvSpPr>
          <p:spPr>
            <a:xfrm>
              <a:off x="-5081121" y="-1665950"/>
              <a:ext cx="11460" cy="11651"/>
            </a:xfrm>
            <a:custGeom>
              <a:avLst/>
              <a:gdLst/>
              <a:ahLst/>
              <a:cxnLst/>
              <a:rect l="l" t="t" r="r" b="b"/>
              <a:pathLst>
                <a:path w="240" h="244" extrusionOk="0">
                  <a:moveTo>
                    <a:pt x="71" y="1"/>
                  </a:moveTo>
                  <a:cubicBezTo>
                    <a:pt x="49" y="1"/>
                    <a:pt x="38" y="12"/>
                    <a:pt x="30" y="34"/>
                  </a:cubicBezTo>
                  <a:cubicBezTo>
                    <a:pt x="41" y="42"/>
                    <a:pt x="49" y="53"/>
                    <a:pt x="38" y="64"/>
                  </a:cubicBezTo>
                  <a:cubicBezTo>
                    <a:pt x="0" y="109"/>
                    <a:pt x="7" y="150"/>
                    <a:pt x="34" y="195"/>
                  </a:cubicBezTo>
                  <a:cubicBezTo>
                    <a:pt x="41" y="210"/>
                    <a:pt x="41" y="225"/>
                    <a:pt x="45" y="239"/>
                  </a:cubicBezTo>
                  <a:lnTo>
                    <a:pt x="60" y="239"/>
                  </a:lnTo>
                  <a:cubicBezTo>
                    <a:pt x="75" y="239"/>
                    <a:pt x="90" y="239"/>
                    <a:pt x="105" y="244"/>
                  </a:cubicBezTo>
                  <a:lnTo>
                    <a:pt x="124" y="244"/>
                  </a:lnTo>
                  <a:cubicBezTo>
                    <a:pt x="179" y="244"/>
                    <a:pt x="221" y="203"/>
                    <a:pt x="228" y="143"/>
                  </a:cubicBezTo>
                  <a:cubicBezTo>
                    <a:pt x="240" y="75"/>
                    <a:pt x="179" y="53"/>
                    <a:pt x="153" y="8"/>
                  </a:cubicBezTo>
                  <a:cubicBezTo>
                    <a:pt x="150" y="15"/>
                    <a:pt x="142" y="23"/>
                    <a:pt x="142" y="27"/>
                  </a:cubicBezTo>
                  <a:cubicBezTo>
                    <a:pt x="161" y="64"/>
                    <a:pt x="153" y="72"/>
                    <a:pt x="138" y="72"/>
                  </a:cubicBezTo>
                  <a:cubicBezTo>
                    <a:pt x="131" y="72"/>
                    <a:pt x="124" y="72"/>
                    <a:pt x="116" y="68"/>
                  </a:cubicBezTo>
                  <a:lnTo>
                    <a:pt x="93" y="68"/>
                  </a:lnTo>
                  <a:cubicBezTo>
                    <a:pt x="86" y="72"/>
                    <a:pt x="79" y="72"/>
                    <a:pt x="75" y="72"/>
                  </a:cubicBezTo>
                  <a:cubicBezTo>
                    <a:pt x="57" y="72"/>
                    <a:pt x="64" y="46"/>
                    <a:pt x="64" y="27"/>
                  </a:cubicBezTo>
                  <a:cubicBezTo>
                    <a:pt x="64" y="20"/>
                    <a:pt x="67" y="12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89" name="Google Shape;2789;p3"/>
            <p:cNvSpPr/>
            <p:nvPr/>
          </p:nvSpPr>
          <p:spPr>
            <a:xfrm>
              <a:off x="-5550217" y="-2104534"/>
              <a:ext cx="14850" cy="12749"/>
            </a:xfrm>
            <a:custGeom>
              <a:avLst/>
              <a:gdLst/>
              <a:ahLst/>
              <a:cxnLst/>
              <a:rect l="l" t="t" r="r" b="b"/>
              <a:pathLst>
                <a:path w="311" h="267" extrusionOk="0">
                  <a:moveTo>
                    <a:pt x="173" y="1"/>
                  </a:moveTo>
                  <a:cubicBezTo>
                    <a:pt x="147" y="1"/>
                    <a:pt x="124" y="16"/>
                    <a:pt x="83" y="49"/>
                  </a:cubicBezTo>
                  <a:cubicBezTo>
                    <a:pt x="45" y="76"/>
                    <a:pt x="45" y="113"/>
                    <a:pt x="26" y="147"/>
                  </a:cubicBezTo>
                  <a:cubicBezTo>
                    <a:pt x="30" y="173"/>
                    <a:pt x="60" y="199"/>
                    <a:pt x="30" y="225"/>
                  </a:cubicBezTo>
                  <a:cubicBezTo>
                    <a:pt x="23" y="233"/>
                    <a:pt x="0" y="244"/>
                    <a:pt x="23" y="259"/>
                  </a:cubicBezTo>
                  <a:cubicBezTo>
                    <a:pt x="30" y="266"/>
                    <a:pt x="38" y="266"/>
                    <a:pt x="42" y="266"/>
                  </a:cubicBezTo>
                  <a:cubicBezTo>
                    <a:pt x="49" y="266"/>
                    <a:pt x="57" y="263"/>
                    <a:pt x="64" y="255"/>
                  </a:cubicBezTo>
                  <a:cubicBezTo>
                    <a:pt x="75" y="244"/>
                    <a:pt x="86" y="240"/>
                    <a:pt x="97" y="240"/>
                  </a:cubicBezTo>
                  <a:cubicBezTo>
                    <a:pt x="86" y="206"/>
                    <a:pt x="83" y="173"/>
                    <a:pt x="116" y="151"/>
                  </a:cubicBezTo>
                  <a:cubicBezTo>
                    <a:pt x="138" y="135"/>
                    <a:pt x="131" y="102"/>
                    <a:pt x="147" y="83"/>
                  </a:cubicBezTo>
                  <a:lnTo>
                    <a:pt x="150" y="83"/>
                  </a:lnTo>
                  <a:cubicBezTo>
                    <a:pt x="191" y="83"/>
                    <a:pt x="142" y="132"/>
                    <a:pt x="180" y="135"/>
                  </a:cubicBezTo>
                  <a:cubicBezTo>
                    <a:pt x="202" y="139"/>
                    <a:pt x="214" y="177"/>
                    <a:pt x="236" y="177"/>
                  </a:cubicBezTo>
                  <a:cubicBezTo>
                    <a:pt x="243" y="177"/>
                    <a:pt x="251" y="177"/>
                    <a:pt x="259" y="169"/>
                  </a:cubicBezTo>
                  <a:lnTo>
                    <a:pt x="262" y="169"/>
                  </a:lnTo>
                  <a:cubicBezTo>
                    <a:pt x="266" y="169"/>
                    <a:pt x="269" y="188"/>
                    <a:pt x="273" y="195"/>
                  </a:cubicBezTo>
                  <a:cubicBezTo>
                    <a:pt x="285" y="192"/>
                    <a:pt x="292" y="192"/>
                    <a:pt x="295" y="177"/>
                  </a:cubicBezTo>
                  <a:cubicBezTo>
                    <a:pt x="311" y="125"/>
                    <a:pt x="277" y="83"/>
                    <a:pt x="259" y="35"/>
                  </a:cubicBezTo>
                  <a:cubicBezTo>
                    <a:pt x="217" y="12"/>
                    <a:pt x="195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0" name="Google Shape;2790;p3"/>
            <p:cNvSpPr/>
            <p:nvPr/>
          </p:nvSpPr>
          <p:spPr>
            <a:xfrm>
              <a:off x="-5129826" y="-1725017"/>
              <a:ext cx="21249" cy="20580"/>
            </a:xfrm>
            <a:custGeom>
              <a:avLst/>
              <a:gdLst/>
              <a:ahLst/>
              <a:cxnLst/>
              <a:rect l="l" t="t" r="r" b="b"/>
              <a:pathLst>
                <a:path w="445" h="431" extrusionOk="0">
                  <a:moveTo>
                    <a:pt x="164" y="1"/>
                  </a:moveTo>
                  <a:cubicBezTo>
                    <a:pt x="135" y="1"/>
                    <a:pt x="108" y="11"/>
                    <a:pt x="112" y="53"/>
                  </a:cubicBezTo>
                  <a:cubicBezTo>
                    <a:pt x="130" y="45"/>
                    <a:pt x="145" y="19"/>
                    <a:pt x="168" y="19"/>
                  </a:cubicBezTo>
                  <a:cubicBezTo>
                    <a:pt x="175" y="19"/>
                    <a:pt x="183" y="23"/>
                    <a:pt x="190" y="27"/>
                  </a:cubicBezTo>
                  <a:cubicBezTo>
                    <a:pt x="216" y="41"/>
                    <a:pt x="224" y="63"/>
                    <a:pt x="228" y="94"/>
                  </a:cubicBezTo>
                  <a:cubicBezTo>
                    <a:pt x="228" y="123"/>
                    <a:pt x="205" y="139"/>
                    <a:pt x="183" y="150"/>
                  </a:cubicBezTo>
                  <a:cubicBezTo>
                    <a:pt x="171" y="158"/>
                    <a:pt x="161" y="161"/>
                    <a:pt x="153" y="161"/>
                  </a:cubicBezTo>
                  <a:cubicBezTo>
                    <a:pt x="135" y="161"/>
                    <a:pt x="119" y="146"/>
                    <a:pt x="116" y="116"/>
                  </a:cubicBezTo>
                  <a:cubicBezTo>
                    <a:pt x="112" y="97"/>
                    <a:pt x="112" y="75"/>
                    <a:pt x="112" y="53"/>
                  </a:cubicBezTo>
                  <a:cubicBezTo>
                    <a:pt x="82" y="94"/>
                    <a:pt x="104" y="135"/>
                    <a:pt x="104" y="172"/>
                  </a:cubicBezTo>
                  <a:cubicBezTo>
                    <a:pt x="108" y="213"/>
                    <a:pt x="100" y="232"/>
                    <a:pt x="56" y="232"/>
                  </a:cubicBezTo>
                  <a:lnTo>
                    <a:pt x="40" y="232"/>
                  </a:lnTo>
                  <a:cubicBezTo>
                    <a:pt x="22" y="232"/>
                    <a:pt x="0" y="236"/>
                    <a:pt x="0" y="270"/>
                  </a:cubicBezTo>
                  <a:cubicBezTo>
                    <a:pt x="18" y="258"/>
                    <a:pt x="33" y="251"/>
                    <a:pt x="52" y="251"/>
                  </a:cubicBezTo>
                  <a:cubicBezTo>
                    <a:pt x="67" y="251"/>
                    <a:pt x="82" y="254"/>
                    <a:pt x="93" y="262"/>
                  </a:cubicBezTo>
                  <a:cubicBezTo>
                    <a:pt x="108" y="251"/>
                    <a:pt x="116" y="247"/>
                    <a:pt x="127" y="247"/>
                  </a:cubicBezTo>
                  <a:cubicBezTo>
                    <a:pt x="153" y="247"/>
                    <a:pt x="171" y="277"/>
                    <a:pt x="194" y="284"/>
                  </a:cubicBezTo>
                  <a:lnTo>
                    <a:pt x="202" y="284"/>
                  </a:lnTo>
                  <a:cubicBezTo>
                    <a:pt x="216" y="284"/>
                    <a:pt x="228" y="292"/>
                    <a:pt x="242" y="299"/>
                  </a:cubicBezTo>
                  <a:lnTo>
                    <a:pt x="257" y="299"/>
                  </a:lnTo>
                  <a:cubicBezTo>
                    <a:pt x="292" y="284"/>
                    <a:pt x="310" y="277"/>
                    <a:pt x="328" y="277"/>
                  </a:cubicBezTo>
                  <a:cubicBezTo>
                    <a:pt x="351" y="277"/>
                    <a:pt x="362" y="292"/>
                    <a:pt x="388" y="333"/>
                  </a:cubicBezTo>
                  <a:cubicBezTo>
                    <a:pt x="426" y="363"/>
                    <a:pt x="392" y="396"/>
                    <a:pt x="396" y="430"/>
                  </a:cubicBezTo>
                  <a:cubicBezTo>
                    <a:pt x="444" y="363"/>
                    <a:pt x="418" y="281"/>
                    <a:pt x="340" y="258"/>
                  </a:cubicBezTo>
                  <a:cubicBezTo>
                    <a:pt x="261" y="239"/>
                    <a:pt x="257" y="228"/>
                    <a:pt x="261" y="142"/>
                  </a:cubicBezTo>
                  <a:cubicBezTo>
                    <a:pt x="261" y="116"/>
                    <a:pt x="261" y="90"/>
                    <a:pt x="254" y="63"/>
                  </a:cubicBezTo>
                  <a:cubicBezTo>
                    <a:pt x="239" y="30"/>
                    <a:pt x="213" y="4"/>
                    <a:pt x="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1" name="Google Shape;2791;p3"/>
            <p:cNvSpPr/>
            <p:nvPr/>
          </p:nvSpPr>
          <p:spPr>
            <a:xfrm>
              <a:off x="-5523429" y="-2193588"/>
              <a:ext cx="14134" cy="12367"/>
            </a:xfrm>
            <a:custGeom>
              <a:avLst/>
              <a:gdLst/>
              <a:ahLst/>
              <a:cxnLst/>
              <a:rect l="l" t="t" r="r" b="b"/>
              <a:pathLst>
                <a:path w="296" h="259" extrusionOk="0">
                  <a:moveTo>
                    <a:pt x="236" y="83"/>
                  </a:moveTo>
                  <a:cubicBezTo>
                    <a:pt x="247" y="113"/>
                    <a:pt x="209" y="128"/>
                    <a:pt x="217" y="154"/>
                  </a:cubicBezTo>
                  <a:cubicBezTo>
                    <a:pt x="169" y="109"/>
                    <a:pt x="169" y="109"/>
                    <a:pt x="236" y="83"/>
                  </a:cubicBezTo>
                  <a:close/>
                  <a:moveTo>
                    <a:pt x="157" y="1"/>
                  </a:moveTo>
                  <a:cubicBezTo>
                    <a:pt x="146" y="30"/>
                    <a:pt x="124" y="38"/>
                    <a:pt x="97" y="38"/>
                  </a:cubicBezTo>
                  <a:cubicBezTo>
                    <a:pt x="97" y="45"/>
                    <a:pt x="101" y="53"/>
                    <a:pt x="101" y="61"/>
                  </a:cubicBezTo>
                  <a:cubicBezTo>
                    <a:pt x="109" y="75"/>
                    <a:pt x="124" y="90"/>
                    <a:pt x="97" y="97"/>
                  </a:cubicBezTo>
                  <a:cubicBezTo>
                    <a:pt x="93" y="102"/>
                    <a:pt x="90" y="102"/>
                    <a:pt x="90" y="102"/>
                  </a:cubicBezTo>
                  <a:cubicBezTo>
                    <a:pt x="74" y="102"/>
                    <a:pt x="71" y="87"/>
                    <a:pt x="67" y="71"/>
                  </a:cubicBezTo>
                  <a:cubicBezTo>
                    <a:pt x="4" y="128"/>
                    <a:pt x="0" y="173"/>
                    <a:pt x="64" y="232"/>
                  </a:cubicBezTo>
                  <a:cubicBezTo>
                    <a:pt x="71" y="195"/>
                    <a:pt x="71" y="161"/>
                    <a:pt x="41" y="128"/>
                  </a:cubicBezTo>
                  <a:cubicBezTo>
                    <a:pt x="52" y="124"/>
                    <a:pt x="60" y="124"/>
                    <a:pt x="67" y="124"/>
                  </a:cubicBezTo>
                  <a:cubicBezTo>
                    <a:pt x="90" y="124"/>
                    <a:pt x="101" y="132"/>
                    <a:pt x="101" y="158"/>
                  </a:cubicBezTo>
                  <a:cubicBezTo>
                    <a:pt x="101" y="187"/>
                    <a:pt x="119" y="228"/>
                    <a:pt x="64" y="232"/>
                  </a:cubicBezTo>
                  <a:cubicBezTo>
                    <a:pt x="90" y="251"/>
                    <a:pt x="116" y="259"/>
                    <a:pt x="142" y="259"/>
                  </a:cubicBezTo>
                  <a:cubicBezTo>
                    <a:pt x="187" y="259"/>
                    <a:pt x="228" y="236"/>
                    <a:pt x="273" y="218"/>
                  </a:cubicBezTo>
                  <a:lnTo>
                    <a:pt x="202" y="218"/>
                  </a:lnTo>
                  <a:cubicBezTo>
                    <a:pt x="195" y="195"/>
                    <a:pt x="224" y="180"/>
                    <a:pt x="217" y="158"/>
                  </a:cubicBezTo>
                  <a:cubicBezTo>
                    <a:pt x="240" y="142"/>
                    <a:pt x="254" y="116"/>
                    <a:pt x="284" y="116"/>
                  </a:cubicBezTo>
                  <a:lnTo>
                    <a:pt x="295" y="116"/>
                  </a:lnTo>
                  <a:cubicBezTo>
                    <a:pt x="276" y="57"/>
                    <a:pt x="214" y="38"/>
                    <a:pt x="1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2" name="Google Shape;2792;p3"/>
            <p:cNvSpPr/>
            <p:nvPr/>
          </p:nvSpPr>
          <p:spPr>
            <a:xfrm>
              <a:off x="-5230197" y="-1797310"/>
              <a:ext cx="10600" cy="12176"/>
            </a:xfrm>
            <a:custGeom>
              <a:avLst/>
              <a:gdLst/>
              <a:ahLst/>
              <a:cxnLst/>
              <a:rect l="l" t="t" r="r" b="b"/>
              <a:pathLst>
                <a:path w="222" h="255" extrusionOk="0">
                  <a:moveTo>
                    <a:pt x="79" y="0"/>
                  </a:moveTo>
                  <a:cubicBezTo>
                    <a:pt x="61" y="7"/>
                    <a:pt x="42" y="23"/>
                    <a:pt x="49" y="49"/>
                  </a:cubicBezTo>
                  <a:cubicBezTo>
                    <a:pt x="57" y="71"/>
                    <a:pt x="46" y="75"/>
                    <a:pt x="27" y="79"/>
                  </a:cubicBezTo>
                  <a:cubicBezTo>
                    <a:pt x="27" y="93"/>
                    <a:pt x="23" y="105"/>
                    <a:pt x="20" y="116"/>
                  </a:cubicBezTo>
                  <a:cubicBezTo>
                    <a:pt x="1" y="180"/>
                    <a:pt x="8" y="198"/>
                    <a:pt x="68" y="228"/>
                  </a:cubicBezTo>
                  <a:cubicBezTo>
                    <a:pt x="94" y="240"/>
                    <a:pt x="120" y="247"/>
                    <a:pt x="146" y="247"/>
                  </a:cubicBezTo>
                  <a:cubicBezTo>
                    <a:pt x="152" y="247"/>
                    <a:pt x="158" y="247"/>
                    <a:pt x="163" y="245"/>
                  </a:cubicBezTo>
                  <a:lnTo>
                    <a:pt x="163" y="245"/>
                  </a:lnTo>
                  <a:cubicBezTo>
                    <a:pt x="161" y="246"/>
                    <a:pt x="159" y="247"/>
                    <a:pt x="156" y="248"/>
                  </a:cubicBezTo>
                  <a:lnTo>
                    <a:pt x="156" y="248"/>
                  </a:lnTo>
                  <a:cubicBezTo>
                    <a:pt x="161" y="247"/>
                    <a:pt x="165" y="245"/>
                    <a:pt x="169" y="243"/>
                  </a:cubicBezTo>
                  <a:lnTo>
                    <a:pt x="169" y="243"/>
                  </a:lnTo>
                  <a:cubicBezTo>
                    <a:pt x="167" y="244"/>
                    <a:pt x="165" y="245"/>
                    <a:pt x="163" y="245"/>
                  </a:cubicBezTo>
                  <a:lnTo>
                    <a:pt x="163" y="245"/>
                  </a:lnTo>
                  <a:cubicBezTo>
                    <a:pt x="165" y="245"/>
                    <a:pt x="167" y="244"/>
                    <a:pt x="169" y="243"/>
                  </a:cubicBezTo>
                  <a:cubicBezTo>
                    <a:pt x="218" y="202"/>
                    <a:pt x="222" y="142"/>
                    <a:pt x="184" y="67"/>
                  </a:cubicBezTo>
                  <a:cubicBezTo>
                    <a:pt x="154" y="64"/>
                    <a:pt x="132" y="57"/>
                    <a:pt x="113" y="30"/>
                  </a:cubicBezTo>
                  <a:cubicBezTo>
                    <a:pt x="109" y="19"/>
                    <a:pt x="101" y="0"/>
                    <a:pt x="87" y="0"/>
                  </a:cubicBezTo>
                  <a:close/>
                  <a:moveTo>
                    <a:pt x="156" y="248"/>
                  </a:moveTo>
                  <a:cubicBezTo>
                    <a:pt x="145" y="250"/>
                    <a:pt x="134" y="250"/>
                    <a:pt x="120" y="250"/>
                  </a:cubicBezTo>
                  <a:lnTo>
                    <a:pt x="91" y="250"/>
                  </a:lnTo>
                  <a:cubicBezTo>
                    <a:pt x="101" y="254"/>
                    <a:pt x="113" y="254"/>
                    <a:pt x="120" y="254"/>
                  </a:cubicBezTo>
                  <a:cubicBezTo>
                    <a:pt x="132" y="254"/>
                    <a:pt x="143" y="252"/>
                    <a:pt x="156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3" name="Google Shape;2793;p3"/>
            <p:cNvSpPr/>
            <p:nvPr/>
          </p:nvSpPr>
          <p:spPr>
            <a:xfrm>
              <a:off x="-5152173" y="-1905989"/>
              <a:ext cx="13418" cy="11794"/>
            </a:xfrm>
            <a:custGeom>
              <a:avLst/>
              <a:gdLst/>
              <a:ahLst/>
              <a:cxnLst/>
              <a:rect l="l" t="t" r="r" b="b"/>
              <a:pathLst>
                <a:path w="281" h="247" extrusionOk="0">
                  <a:moveTo>
                    <a:pt x="228" y="0"/>
                  </a:moveTo>
                  <a:cubicBezTo>
                    <a:pt x="217" y="0"/>
                    <a:pt x="202" y="14"/>
                    <a:pt x="191" y="23"/>
                  </a:cubicBezTo>
                  <a:cubicBezTo>
                    <a:pt x="158" y="52"/>
                    <a:pt x="165" y="97"/>
                    <a:pt x="150" y="135"/>
                  </a:cubicBezTo>
                  <a:cubicBezTo>
                    <a:pt x="165" y="130"/>
                    <a:pt x="176" y="123"/>
                    <a:pt x="191" y="123"/>
                  </a:cubicBezTo>
                  <a:lnTo>
                    <a:pt x="194" y="123"/>
                  </a:lnTo>
                  <a:cubicBezTo>
                    <a:pt x="206" y="127"/>
                    <a:pt x="225" y="138"/>
                    <a:pt x="217" y="153"/>
                  </a:cubicBezTo>
                  <a:cubicBezTo>
                    <a:pt x="217" y="161"/>
                    <a:pt x="194" y="161"/>
                    <a:pt x="184" y="164"/>
                  </a:cubicBezTo>
                  <a:cubicBezTo>
                    <a:pt x="172" y="187"/>
                    <a:pt x="158" y="197"/>
                    <a:pt x="142" y="197"/>
                  </a:cubicBezTo>
                  <a:cubicBezTo>
                    <a:pt x="132" y="197"/>
                    <a:pt x="120" y="194"/>
                    <a:pt x="109" y="187"/>
                  </a:cubicBezTo>
                  <a:cubicBezTo>
                    <a:pt x="82" y="164"/>
                    <a:pt x="90" y="142"/>
                    <a:pt x="113" y="116"/>
                  </a:cubicBezTo>
                  <a:cubicBezTo>
                    <a:pt x="135" y="90"/>
                    <a:pt x="154" y="59"/>
                    <a:pt x="127" y="26"/>
                  </a:cubicBezTo>
                  <a:lnTo>
                    <a:pt x="124" y="23"/>
                  </a:lnTo>
                  <a:lnTo>
                    <a:pt x="116" y="23"/>
                  </a:lnTo>
                  <a:cubicBezTo>
                    <a:pt x="75" y="23"/>
                    <a:pt x="49" y="52"/>
                    <a:pt x="19" y="82"/>
                  </a:cubicBezTo>
                  <a:cubicBezTo>
                    <a:pt x="19" y="108"/>
                    <a:pt x="1" y="135"/>
                    <a:pt x="8" y="161"/>
                  </a:cubicBezTo>
                  <a:cubicBezTo>
                    <a:pt x="30" y="168"/>
                    <a:pt x="34" y="190"/>
                    <a:pt x="42" y="206"/>
                  </a:cubicBezTo>
                  <a:cubicBezTo>
                    <a:pt x="45" y="209"/>
                    <a:pt x="45" y="216"/>
                    <a:pt x="45" y="220"/>
                  </a:cubicBezTo>
                  <a:lnTo>
                    <a:pt x="53" y="220"/>
                  </a:lnTo>
                  <a:cubicBezTo>
                    <a:pt x="64" y="220"/>
                    <a:pt x="75" y="228"/>
                    <a:pt x="87" y="235"/>
                  </a:cubicBezTo>
                  <a:cubicBezTo>
                    <a:pt x="97" y="239"/>
                    <a:pt x="105" y="247"/>
                    <a:pt x="120" y="247"/>
                  </a:cubicBezTo>
                  <a:lnTo>
                    <a:pt x="127" y="247"/>
                  </a:lnTo>
                  <a:cubicBezTo>
                    <a:pt x="150" y="216"/>
                    <a:pt x="194" y="235"/>
                    <a:pt x="221" y="209"/>
                  </a:cubicBezTo>
                  <a:cubicBezTo>
                    <a:pt x="225" y="194"/>
                    <a:pt x="236" y="190"/>
                    <a:pt x="247" y="190"/>
                  </a:cubicBezTo>
                  <a:cubicBezTo>
                    <a:pt x="258" y="164"/>
                    <a:pt x="244" y="130"/>
                    <a:pt x="270" y="112"/>
                  </a:cubicBezTo>
                  <a:cubicBezTo>
                    <a:pt x="273" y="108"/>
                    <a:pt x="277" y="104"/>
                    <a:pt x="281" y="101"/>
                  </a:cubicBezTo>
                  <a:cubicBezTo>
                    <a:pt x="277" y="101"/>
                    <a:pt x="277" y="97"/>
                    <a:pt x="277" y="97"/>
                  </a:cubicBezTo>
                  <a:cubicBezTo>
                    <a:pt x="277" y="93"/>
                    <a:pt x="273" y="93"/>
                    <a:pt x="270" y="93"/>
                  </a:cubicBezTo>
                  <a:cubicBezTo>
                    <a:pt x="225" y="75"/>
                    <a:pt x="254" y="40"/>
                    <a:pt x="254" y="14"/>
                  </a:cubicBezTo>
                  <a:cubicBezTo>
                    <a:pt x="247" y="4"/>
                    <a:pt x="236" y="0"/>
                    <a:pt x="2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4" name="Google Shape;2794;p3"/>
            <p:cNvSpPr/>
            <p:nvPr/>
          </p:nvSpPr>
          <p:spPr>
            <a:xfrm>
              <a:off x="-5284297" y="-2026176"/>
              <a:ext cx="10982" cy="10744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125" y="1"/>
                  </a:moveTo>
                  <a:cubicBezTo>
                    <a:pt x="102" y="1"/>
                    <a:pt x="80" y="5"/>
                    <a:pt x="54" y="9"/>
                  </a:cubicBezTo>
                  <a:cubicBezTo>
                    <a:pt x="42" y="23"/>
                    <a:pt x="28" y="38"/>
                    <a:pt x="12" y="57"/>
                  </a:cubicBezTo>
                  <a:cubicBezTo>
                    <a:pt x="12" y="98"/>
                    <a:pt x="20" y="140"/>
                    <a:pt x="1" y="195"/>
                  </a:cubicBezTo>
                  <a:cubicBezTo>
                    <a:pt x="5" y="199"/>
                    <a:pt x="5" y="202"/>
                    <a:pt x="9" y="207"/>
                  </a:cubicBezTo>
                  <a:cubicBezTo>
                    <a:pt x="20" y="199"/>
                    <a:pt x="31" y="199"/>
                    <a:pt x="38" y="199"/>
                  </a:cubicBezTo>
                  <a:cubicBezTo>
                    <a:pt x="57" y="199"/>
                    <a:pt x="68" y="207"/>
                    <a:pt x="83" y="211"/>
                  </a:cubicBezTo>
                  <a:cubicBezTo>
                    <a:pt x="95" y="211"/>
                    <a:pt x="106" y="211"/>
                    <a:pt x="113" y="214"/>
                  </a:cubicBezTo>
                  <a:cubicBezTo>
                    <a:pt x="132" y="221"/>
                    <a:pt x="147" y="225"/>
                    <a:pt x="158" y="225"/>
                  </a:cubicBezTo>
                  <a:cubicBezTo>
                    <a:pt x="177" y="225"/>
                    <a:pt x="192" y="214"/>
                    <a:pt x="199" y="176"/>
                  </a:cubicBezTo>
                  <a:cubicBezTo>
                    <a:pt x="203" y="166"/>
                    <a:pt x="214" y="154"/>
                    <a:pt x="225" y="150"/>
                  </a:cubicBezTo>
                  <a:cubicBezTo>
                    <a:pt x="230" y="113"/>
                    <a:pt x="185" y="128"/>
                    <a:pt x="173" y="106"/>
                  </a:cubicBezTo>
                  <a:cubicBezTo>
                    <a:pt x="135" y="109"/>
                    <a:pt x="128" y="158"/>
                    <a:pt x="91" y="158"/>
                  </a:cubicBezTo>
                  <a:cubicBezTo>
                    <a:pt x="87" y="158"/>
                    <a:pt x="80" y="158"/>
                    <a:pt x="76" y="154"/>
                  </a:cubicBezTo>
                  <a:cubicBezTo>
                    <a:pt x="102" y="106"/>
                    <a:pt x="113" y="90"/>
                    <a:pt x="128" y="90"/>
                  </a:cubicBezTo>
                  <a:cubicBezTo>
                    <a:pt x="140" y="90"/>
                    <a:pt x="154" y="95"/>
                    <a:pt x="173" y="106"/>
                  </a:cubicBezTo>
                  <a:cubicBezTo>
                    <a:pt x="192" y="95"/>
                    <a:pt x="221" y="87"/>
                    <a:pt x="218" y="54"/>
                  </a:cubicBezTo>
                  <a:cubicBezTo>
                    <a:pt x="195" y="12"/>
                    <a:pt x="162" y="1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5" name="Google Shape;2795;p3"/>
            <p:cNvSpPr/>
            <p:nvPr/>
          </p:nvSpPr>
          <p:spPr>
            <a:xfrm>
              <a:off x="-5261568" y="-1719144"/>
              <a:ext cx="13083" cy="14850"/>
            </a:xfrm>
            <a:custGeom>
              <a:avLst/>
              <a:gdLst/>
              <a:ahLst/>
              <a:cxnLst/>
              <a:rect l="l" t="t" r="r" b="b"/>
              <a:pathLst>
                <a:path w="274" h="311" extrusionOk="0">
                  <a:moveTo>
                    <a:pt x="90" y="0"/>
                  </a:moveTo>
                  <a:cubicBezTo>
                    <a:pt x="59" y="27"/>
                    <a:pt x="26" y="64"/>
                    <a:pt x="37" y="87"/>
                  </a:cubicBezTo>
                  <a:cubicBezTo>
                    <a:pt x="82" y="173"/>
                    <a:pt x="37" y="232"/>
                    <a:pt x="0" y="296"/>
                  </a:cubicBezTo>
                  <a:cubicBezTo>
                    <a:pt x="15" y="288"/>
                    <a:pt x="30" y="281"/>
                    <a:pt x="45" y="273"/>
                  </a:cubicBezTo>
                  <a:cubicBezTo>
                    <a:pt x="59" y="266"/>
                    <a:pt x="71" y="254"/>
                    <a:pt x="86" y="254"/>
                  </a:cubicBezTo>
                  <a:cubicBezTo>
                    <a:pt x="94" y="254"/>
                    <a:pt x="101" y="259"/>
                    <a:pt x="108" y="270"/>
                  </a:cubicBezTo>
                  <a:cubicBezTo>
                    <a:pt x="120" y="277"/>
                    <a:pt x="130" y="277"/>
                    <a:pt x="146" y="277"/>
                  </a:cubicBezTo>
                  <a:cubicBezTo>
                    <a:pt x="157" y="277"/>
                    <a:pt x="168" y="277"/>
                    <a:pt x="183" y="270"/>
                  </a:cubicBezTo>
                  <a:cubicBezTo>
                    <a:pt x="190" y="266"/>
                    <a:pt x="202" y="266"/>
                    <a:pt x="206" y="266"/>
                  </a:cubicBezTo>
                  <a:cubicBezTo>
                    <a:pt x="228" y="266"/>
                    <a:pt x="213" y="292"/>
                    <a:pt x="206" y="311"/>
                  </a:cubicBezTo>
                  <a:cubicBezTo>
                    <a:pt x="251" y="307"/>
                    <a:pt x="273" y="292"/>
                    <a:pt x="235" y="254"/>
                  </a:cubicBezTo>
                  <a:cubicBezTo>
                    <a:pt x="209" y="232"/>
                    <a:pt x="190" y="206"/>
                    <a:pt x="187" y="176"/>
                  </a:cubicBezTo>
                  <a:cubicBezTo>
                    <a:pt x="180" y="131"/>
                    <a:pt x="157" y="97"/>
                    <a:pt x="127" y="71"/>
                  </a:cubicBezTo>
                  <a:cubicBezTo>
                    <a:pt x="101" y="53"/>
                    <a:pt x="104" y="23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6" name="Google Shape;2796;p3"/>
            <p:cNvSpPr/>
            <p:nvPr/>
          </p:nvSpPr>
          <p:spPr>
            <a:xfrm>
              <a:off x="-5214439" y="-1559229"/>
              <a:ext cx="16092" cy="15758"/>
            </a:xfrm>
            <a:custGeom>
              <a:avLst/>
              <a:gdLst/>
              <a:ahLst/>
              <a:cxnLst/>
              <a:rect l="l" t="t" r="r" b="b"/>
              <a:pathLst>
                <a:path w="337" h="330" extrusionOk="0">
                  <a:moveTo>
                    <a:pt x="209" y="1"/>
                  </a:moveTo>
                  <a:cubicBezTo>
                    <a:pt x="187" y="35"/>
                    <a:pt x="198" y="95"/>
                    <a:pt x="138" y="95"/>
                  </a:cubicBezTo>
                  <a:lnTo>
                    <a:pt x="130" y="95"/>
                  </a:lnTo>
                  <a:cubicBezTo>
                    <a:pt x="157" y="113"/>
                    <a:pt x="183" y="135"/>
                    <a:pt x="220" y="135"/>
                  </a:cubicBezTo>
                  <a:cubicBezTo>
                    <a:pt x="235" y="135"/>
                    <a:pt x="242" y="143"/>
                    <a:pt x="247" y="158"/>
                  </a:cubicBezTo>
                  <a:cubicBezTo>
                    <a:pt x="247" y="173"/>
                    <a:pt x="247" y="188"/>
                    <a:pt x="232" y="192"/>
                  </a:cubicBezTo>
                  <a:cubicBezTo>
                    <a:pt x="183" y="202"/>
                    <a:pt x="149" y="244"/>
                    <a:pt x="112" y="274"/>
                  </a:cubicBezTo>
                  <a:cubicBezTo>
                    <a:pt x="104" y="278"/>
                    <a:pt x="97" y="278"/>
                    <a:pt x="93" y="278"/>
                  </a:cubicBezTo>
                  <a:cubicBezTo>
                    <a:pt x="82" y="278"/>
                    <a:pt x="71" y="274"/>
                    <a:pt x="75" y="270"/>
                  </a:cubicBezTo>
                  <a:cubicBezTo>
                    <a:pt x="101" y="229"/>
                    <a:pt x="59" y="202"/>
                    <a:pt x="56" y="169"/>
                  </a:cubicBezTo>
                  <a:cubicBezTo>
                    <a:pt x="49" y="121"/>
                    <a:pt x="101" y="124"/>
                    <a:pt x="116" y="95"/>
                  </a:cubicBezTo>
                  <a:cubicBezTo>
                    <a:pt x="108" y="87"/>
                    <a:pt x="104" y="87"/>
                    <a:pt x="101" y="87"/>
                  </a:cubicBezTo>
                  <a:lnTo>
                    <a:pt x="82" y="87"/>
                  </a:lnTo>
                  <a:cubicBezTo>
                    <a:pt x="37" y="90"/>
                    <a:pt x="0" y="90"/>
                    <a:pt x="37" y="150"/>
                  </a:cubicBezTo>
                  <a:cubicBezTo>
                    <a:pt x="49" y="169"/>
                    <a:pt x="45" y="195"/>
                    <a:pt x="37" y="221"/>
                  </a:cubicBezTo>
                  <a:cubicBezTo>
                    <a:pt x="18" y="292"/>
                    <a:pt x="18" y="292"/>
                    <a:pt x="85" y="311"/>
                  </a:cubicBezTo>
                  <a:cubicBezTo>
                    <a:pt x="97" y="315"/>
                    <a:pt x="116" y="330"/>
                    <a:pt x="127" y="330"/>
                  </a:cubicBezTo>
                  <a:cubicBezTo>
                    <a:pt x="135" y="330"/>
                    <a:pt x="142" y="326"/>
                    <a:pt x="145" y="311"/>
                  </a:cubicBezTo>
                  <a:cubicBezTo>
                    <a:pt x="161" y="266"/>
                    <a:pt x="198" y="263"/>
                    <a:pt x="228" y="247"/>
                  </a:cubicBezTo>
                  <a:cubicBezTo>
                    <a:pt x="258" y="237"/>
                    <a:pt x="284" y="229"/>
                    <a:pt x="306" y="207"/>
                  </a:cubicBezTo>
                  <a:cubicBezTo>
                    <a:pt x="325" y="188"/>
                    <a:pt x="337" y="169"/>
                    <a:pt x="299" y="154"/>
                  </a:cubicBezTo>
                  <a:cubicBezTo>
                    <a:pt x="261" y="135"/>
                    <a:pt x="247" y="98"/>
                    <a:pt x="247" y="64"/>
                  </a:cubicBezTo>
                  <a:cubicBezTo>
                    <a:pt x="247" y="31"/>
                    <a:pt x="224" y="19"/>
                    <a:pt x="2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7" name="Google Shape;2797;p3"/>
            <p:cNvSpPr/>
            <p:nvPr/>
          </p:nvSpPr>
          <p:spPr>
            <a:xfrm>
              <a:off x="-5518607" y="-1920649"/>
              <a:ext cx="16808" cy="20198"/>
            </a:xfrm>
            <a:custGeom>
              <a:avLst/>
              <a:gdLst/>
              <a:ahLst/>
              <a:cxnLst/>
              <a:rect l="l" t="t" r="r" b="b"/>
              <a:pathLst>
                <a:path w="352" h="423" extrusionOk="0">
                  <a:moveTo>
                    <a:pt x="113" y="0"/>
                  </a:moveTo>
                  <a:lnTo>
                    <a:pt x="113" y="0"/>
                  </a:lnTo>
                  <a:cubicBezTo>
                    <a:pt x="101" y="60"/>
                    <a:pt x="146" y="128"/>
                    <a:pt x="78" y="176"/>
                  </a:cubicBezTo>
                  <a:cubicBezTo>
                    <a:pt x="75" y="228"/>
                    <a:pt x="60" y="277"/>
                    <a:pt x="75" y="330"/>
                  </a:cubicBezTo>
                  <a:cubicBezTo>
                    <a:pt x="86" y="378"/>
                    <a:pt x="41" y="392"/>
                    <a:pt x="0" y="408"/>
                  </a:cubicBezTo>
                  <a:cubicBezTo>
                    <a:pt x="4" y="411"/>
                    <a:pt x="4" y="415"/>
                    <a:pt x="4" y="419"/>
                  </a:cubicBezTo>
                  <a:cubicBezTo>
                    <a:pt x="8" y="423"/>
                    <a:pt x="11" y="423"/>
                    <a:pt x="15" y="423"/>
                  </a:cubicBezTo>
                  <a:cubicBezTo>
                    <a:pt x="60" y="423"/>
                    <a:pt x="86" y="397"/>
                    <a:pt x="94" y="344"/>
                  </a:cubicBezTo>
                  <a:cubicBezTo>
                    <a:pt x="104" y="280"/>
                    <a:pt x="149" y="258"/>
                    <a:pt x="213" y="258"/>
                  </a:cubicBezTo>
                  <a:lnTo>
                    <a:pt x="247" y="258"/>
                  </a:lnTo>
                  <a:cubicBezTo>
                    <a:pt x="254" y="262"/>
                    <a:pt x="265" y="262"/>
                    <a:pt x="277" y="262"/>
                  </a:cubicBezTo>
                  <a:cubicBezTo>
                    <a:pt x="306" y="262"/>
                    <a:pt x="332" y="254"/>
                    <a:pt x="351" y="217"/>
                  </a:cubicBezTo>
                  <a:lnTo>
                    <a:pt x="351" y="217"/>
                  </a:lnTo>
                  <a:cubicBezTo>
                    <a:pt x="340" y="225"/>
                    <a:pt x="325" y="232"/>
                    <a:pt x="310" y="235"/>
                  </a:cubicBezTo>
                  <a:cubicBezTo>
                    <a:pt x="299" y="240"/>
                    <a:pt x="292" y="240"/>
                    <a:pt x="284" y="240"/>
                  </a:cubicBezTo>
                  <a:cubicBezTo>
                    <a:pt x="251" y="240"/>
                    <a:pt x="228" y="221"/>
                    <a:pt x="220" y="190"/>
                  </a:cubicBezTo>
                  <a:cubicBezTo>
                    <a:pt x="206" y="142"/>
                    <a:pt x="239" y="123"/>
                    <a:pt x="273" y="116"/>
                  </a:cubicBezTo>
                  <a:cubicBezTo>
                    <a:pt x="280" y="112"/>
                    <a:pt x="292" y="112"/>
                    <a:pt x="299" y="112"/>
                  </a:cubicBezTo>
                  <a:lnTo>
                    <a:pt x="314" y="112"/>
                  </a:lnTo>
                  <a:cubicBezTo>
                    <a:pt x="303" y="101"/>
                    <a:pt x="296" y="97"/>
                    <a:pt x="284" y="97"/>
                  </a:cubicBezTo>
                  <a:cubicBezTo>
                    <a:pt x="273" y="97"/>
                    <a:pt x="258" y="101"/>
                    <a:pt x="247" y="101"/>
                  </a:cubicBezTo>
                  <a:lnTo>
                    <a:pt x="202" y="101"/>
                  </a:lnTo>
                  <a:cubicBezTo>
                    <a:pt x="153" y="101"/>
                    <a:pt x="149" y="86"/>
                    <a:pt x="127" y="16"/>
                  </a:cubicBezTo>
                  <a:cubicBezTo>
                    <a:pt x="127" y="7"/>
                    <a:pt x="116" y="4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8" name="Google Shape;2798;p3"/>
            <p:cNvSpPr/>
            <p:nvPr/>
          </p:nvSpPr>
          <p:spPr>
            <a:xfrm>
              <a:off x="-5250347" y="-2035583"/>
              <a:ext cx="25928" cy="17333"/>
            </a:xfrm>
            <a:custGeom>
              <a:avLst/>
              <a:gdLst/>
              <a:ahLst/>
              <a:cxnLst/>
              <a:rect l="l" t="t" r="r" b="b"/>
              <a:pathLst>
                <a:path w="543" h="363" extrusionOk="0">
                  <a:moveTo>
                    <a:pt x="23" y="0"/>
                  </a:moveTo>
                  <a:cubicBezTo>
                    <a:pt x="4" y="0"/>
                    <a:pt x="8" y="30"/>
                    <a:pt x="0" y="41"/>
                  </a:cubicBezTo>
                  <a:cubicBezTo>
                    <a:pt x="8" y="41"/>
                    <a:pt x="19" y="37"/>
                    <a:pt x="26" y="37"/>
                  </a:cubicBezTo>
                  <a:cubicBezTo>
                    <a:pt x="30" y="37"/>
                    <a:pt x="34" y="37"/>
                    <a:pt x="34" y="41"/>
                  </a:cubicBezTo>
                  <a:cubicBezTo>
                    <a:pt x="38" y="63"/>
                    <a:pt x="42" y="75"/>
                    <a:pt x="49" y="75"/>
                  </a:cubicBezTo>
                  <a:cubicBezTo>
                    <a:pt x="57" y="75"/>
                    <a:pt x="64" y="71"/>
                    <a:pt x="79" y="63"/>
                  </a:cubicBezTo>
                  <a:cubicBezTo>
                    <a:pt x="97" y="49"/>
                    <a:pt x="120" y="41"/>
                    <a:pt x="142" y="41"/>
                  </a:cubicBezTo>
                  <a:cubicBezTo>
                    <a:pt x="157" y="41"/>
                    <a:pt x="176" y="45"/>
                    <a:pt x="195" y="56"/>
                  </a:cubicBezTo>
                  <a:cubicBezTo>
                    <a:pt x="269" y="56"/>
                    <a:pt x="340" y="112"/>
                    <a:pt x="359" y="187"/>
                  </a:cubicBezTo>
                  <a:cubicBezTo>
                    <a:pt x="366" y="194"/>
                    <a:pt x="374" y="198"/>
                    <a:pt x="385" y="198"/>
                  </a:cubicBezTo>
                  <a:lnTo>
                    <a:pt x="404" y="198"/>
                  </a:lnTo>
                  <a:cubicBezTo>
                    <a:pt x="426" y="198"/>
                    <a:pt x="449" y="247"/>
                    <a:pt x="434" y="251"/>
                  </a:cubicBezTo>
                  <a:cubicBezTo>
                    <a:pt x="382" y="273"/>
                    <a:pt x="400" y="337"/>
                    <a:pt x="359" y="363"/>
                  </a:cubicBezTo>
                  <a:cubicBezTo>
                    <a:pt x="366" y="359"/>
                    <a:pt x="371" y="359"/>
                    <a:pt x="378" y="359"/>
                  </a:cubicBezTo>
                  <a:lnTo>
                    <a:pt x="397" y="359"/>
                  </a:lnTo>
                  <a:cubicBezTo>
                    <a:pt x="411" y="359"/>
                    <a:pt x="426" y="359"/>
                    <a:pt x="430" y="340"/>
                  </a:cubicBezTo>
                  <a:cubicBezTo>
                    <a:pt x="442" y="303"/>
                    <a:pt x="471" y="284"/>
                    <a:pt x="497" y="258"/>
                  </a:cubicBezTo>
                  <a:cubicBezTo>
                    <a:pt x="542" y="216"/>
                    <a:pt x="528" y="175"/>
                    <a:pt x="471" y="161"/>
                  </a:cubicBezTo>
                  <a:cubicBezTo>
                    <a:pt x="419" y="146"/>
                    <a:pt x="374" y="123"/>
                    <a:pt x="337" y="82"/>
                  </a:cubicBezTo>
                  <a:cubicBezTo>
                    <a:pt x="307" y="45"/>
                    <a:pt x="269" y="18"/>
                    <a:pt x="217" y="18"/>
                  </a:cubicBezTo>
                  <a:cubicBezTo>
                    <a:pt x="209" y="18"/>
                    <a:pt x="202" y="23"/>
                    <a:pt x="195" y="23"/>
                  </a:cubicBezTo>
                  <a:cubicBezTo>
                    <a:pt x="169" y="23"/>
                    <a:pt x="142" y="30"/>
                    <a:pt x="116" y="30"/>
                  </a:cubicBezTo>
                  <a:cubicBezTo>
                    <a:pt x="90" y="30"/>
                    <a:pt x="68" y="26"/>
                    <a:pt x="49" y="11"/>
                  </a:cubicBezTo>
                  <a:cubicBezTo>
                    <a:pt x="38" y="4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99" name="Google Shape;2799;p3"/>
            <p:cNvSpPr/>
            <p:nvPr/>
          </p:nvSpPr>
          <p:spPr>
            <a:xfrm>
              <a:off x="-5236452" y="-1934735"/>
              <a:ext cx="10935" cy="10362"/>
            </a:xfrm>
            <a:custGeom>
              <a:avLst/>
              <a:gdLst/>
              <a:ahLst/>
              <a:cxnLst/>
              <a:rect l="l" t="t" r="r" b="b"/>
              <a:pathLst>
                <a:path w="229" h="217" extrusionOk="0">
                  <a:moveTo>
                    <a:pt x="87" y="75"/>
                  </a:moveTo>
                  <a:cubicBezTo>
                    <a:pt x="132" y="101"/>
                    <a:pt x="132" y="101"/>
                    <a:pt x="143" y="142"/>
                  </a:cubicBezTo>
                  <a:cubicBezTo>
                    <a:pt x="80" y="119"/>
                    <a:pt x="80" y="119"/>
                    <a:pt x="87" y="75"/>
                  </a:cubicBezTo>
                  <a:close/>
                  <a:moveTo>
                    <a:pt x="125" y="0"/>
                  </a:moveTo>
                  <a:cubicBezTo>
                    <a:pt x="113" y="14"/>
                    <a:pt x="102" y="19"/>
                    <a:pt x="87" y="19"/>
                  </a:cubicBezTo>
                  <a:cubicBezTo>
                    <a:pt x="83" y="19"/>
                    <a:pt x="80" y="19"/>
                    <a:pt x="75" y="14"/>
                  </a:cubicBezTo>
                  <a:lnTo>
                    <a:pt x="61" y="14"/>
                  </a:lnTo>
                  <a:cubicBezTo>
                    <a:pt x="31" y="19"/>
                    <a:pt x="23" y="45"/>
                    <a:pt x="4" y="56"/>
                  </a:cubicBezTo>
                  <a:cubicBezTo>
                    <a:pt x="16" y="78"/>
                    <a:pt x="1" y="101"/>
                    <a:pt x="4" y="123"/>
                  </a:cubicBezTo>
                  <a:cubicBezTo>
                    <a:pt x="8" y="176"/>
                    <a:pt x="46" y="209"/>
                    <a:pt x="94" y="209"/>
                  </a:cubicBezTo>
                  <a:cubicBezTo>
                    <a:pt x="113" y="206"/>
                    <a:pt x="128" y="206"/>
                    <a:pt x="143" y="206"/>
                  </a:cubicBezTo>
                  <a:cubicBezTo>
                    <a:pt x="158" y="206"/>
                    <a:pt x="173" y="206"/>
                    <a:pt x="184" y="216"/>
                  </a:cubicBezTo>
                  <a:cubicBezTo>
                    <a:pt x="203" y="198"/>
                    <a:pt x="180" y="183"/>
                    <a:pt x="184" y="168"/>
                  </a:cubicBezTo>
                  <a:cubicBezTo>
                    <a:pt x="210" y="135"/>
                    <a:pt x="229" y="97"/>
                    <a:pt x="222" y="52"/>
                  </a:cubicBezTo>
                  <a:cubicBezTo>
                    <a:pt x="199" y="41"/>
                    <a:pt x="177" y="26"/>
                    <a:pt x="154" y="11"/>
                  </a:cubicBezTo>
                  <a:cubicBezTo>
                    <a:pt x="143" y="7"/>
                    <a:pt x="135" y="4"/>
                    <a:pt x="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0" name="Google Shape;2800;p3"/>
            <p:cNvSpPr/>
            <p:nvPr/>
          </p:nvSpPr>
          <p:spPr>
            <a:xfrm>
              <a:off x="-5542386" y="-1929053"/>
              <a:ext cx="28459" cy="15949"/>
            </a:xfrm>
            <a:custGeom>
              <a:avLst/>
              <a:gdLst/>
              <a:ahLst/>
              <a:cxnLst/>
              <a:rect l="l" t="t" r="r" b="b"/>
              <a:pathLst>
                <a:path w="596" h="334" extrusionOk="0">
                  <a:moveTo>
                    <a:pt x="416" y="0"/>
                  </a:moveTo>
                  <a:cubicBezTo>
                    <a:pt x="412" y="0"/>
                    <a:pt x="404" y="0"/>
                    <a:pt x="397" y="4"/>
                  </a:cubicBezTo>
                  <a:cubicBezTo>
                    <a:pt x="367" y="23"/>
                    <a:pt x="333" y="19"/>
                    <a:pt x="300" y="23"/>
                  </a:cubicBezTo>
                  <a:cubicBezTo>
                    <a:pt x="262" y="26"/>
                    <a:pt x="229" y="38"/>
                    <a:pt x="210" y="68"/>
                  </a:cubicBezTo>
                  <a:cubicBezTo>
                    <a:pt x="184" y="113"/>
                    <a:pt x="131" y="124"/>
                    <a:pt x="113" y="176"/>
                  </a:cubicBezTo>
                  <a:cubicBezTo>
                    <a:pt x="109" y="192"/>
                    <a:pt x="90" y="195"/>
                    <a:pt x="76" y="195"/>
                  </a:cubicBezTo>
                  <a:cubicBezTo>
                    <a:pt x="9" y="199"/>
                    <a:pt x="0" y="209"/>
                    <a:pt x="12" y="277"/>
                  </a:cubicBezTo>
                  <a:cubicBezTo>
                    <a:pt x="16" y="296"/>
                    <a:pt x="16" y="314"/>
                    <a:pt x="19" y="333"/>
                  </a:cubicBezTo>
                  <a:cubicBezTo>
                    <a:pt x="38" y="288"/>
                    <a:pt x="76" y="277"/>
                    <a:pt x="117" y="277"/>
                  </a:cubicBezTo>
                  <a:lnTo>
                    <a:pt x="124" y="277"/>
                  </a:lnTo>
                  <a:cubicBezTo>
                    <a:pt x="150" y="247"/>
                    <a:pt x="128" y="199"/>
                    <a:pt x="166" y="176"/>
                  </a:cubicBezTo>
                  <a:cubicBezTo>
                    <a:pt x="184" y="147"/>
                    <a:pt x="199" y="113"/>
                    <a:pt x="240" y="105"/>
                  </a:cubicBezTo>
                  <a:cubicBezTo>
                    <a:pt x="255" y="75"/>
                    <a:pt x="285" y="61"/>
                    <a:pt x="314" y="52"/>
                  </a:cubicBezTo>
                  <a:cubicBezTo>
                    <a:pt x="337" y="49"/>
                    <a:pt x="359" y="45"/>
                    <a:pt x="382" y="45"/>
                  </a:cubicBezTo>
                  <a:cubicBezTo>
                    <a:pt x="445" y="45"/>
                    <a:pt x="502" y="71"/>
                    <a:pt x="550" y="128"/>
                  </a:cubicBezTo>
                  <a:cubicBezTo>
                    <a:pt x="561" y="142"/>
                    <a:pt x="580" y="150"/>
                    <a:pt x="595" y="161"/>
                  </a:cubicBezTo>
                  <a:cubicBezTo>
                    <a:pt x="566" y="90"/>
                    <a:pt x="506" y="57"/>
                    <a:pt x="449" y="12"/>
                  </a:cubicBezTo>
                  <a:cubicBezTo>
                    <a:pt x="438" y="4"/>
                    <a:pt x="427" y="0"/>
                    <a:pt x="4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1" name="Google Shape;2801;p3"/>
            <p:cNvSpPr/>
            <p:nvPr/>
          </p:nvSpPr>
          <p:spPr>
            <a:xfrm>
              <a:off x="-5301010" y="-1685623"/>
              <a:ext cx="12893" cy="12749"/>
            </a:xfrm>
            <a:custGeom>
              <a:avLst/>
              <a:gdLst/>
              <a:ahLst/>
              <a:cxnLst/>
              <a:rect l="l" t="t" r="r" b="b"/>
              <a:pathLst>
                <a:path w="270" h="267" extrusionOk="0">
                  <a:moveTo>
                    <a:pt x="131" y="1"/>
                  </a:moveTo>
                  <a:cubicBezTo>
                    <a:pt x="104" y="1"/>
                    <a:pt x="78" y="16"/>
                    <a:pt x="56" y="42"/>
                  </a:cubicBezTo>
                  <a:cubicBezTo>
                    <a:pt x="45" y="54"/>
                    <a:pt x="30" y="61"/>
                    <a:pt x="19" y="68"/>
                  </a:cubicBezTo>
                  <a:cubicBezTo>
                    <a:pt x="19" y="87"/>
                    <a:pt x="26" y="106"/>
                    <a:pt x="7" y="118"/>
                  </a:cubicBezTo>
                  <a:cubicBezTo>
                    <a:pt x="0" y="166"/>
                    <a:pt x="48" y="185"/>
                    <a:pt x="59" y="225"/>
                  </a:cubicBezTo>
                  <a:cubicBezTo>
                    <a:pt x="86" y="252"/>
                    <a:pt x="116" y="267"/>
                    <a:pt x="145" y="267"/>
                  </a:cubicBezTo>
                  <a:cubicBezTo>
                    <a:pt x="157" y="267"/>
                    <a:pt x="168" y="267"/>
                    <a:pt x="176" y="263"/>
                  </a:cubicBezTo>
                  <a:cubicBezTo>
                    <a:pt x="183" y="252"/>
                    <a:pt x="190" y="248"/>
                    <a:pt x="202" y="248"/>
                  </a:cubicBezTo>
                  <a:lnTo>
                    <a:pt x="213" y="248"/>
                  </a:lnTo>
                  <a:cubicBezTo>
                    <a:pt x="224" y="252"/>
                    <a:pt x="231" y="267"/>
                    <a:pt x="243" y="267"/>
                  </a:cubicBezTo>
                  <a:cubicBezTo>
                    <a:pt x="247" y="267"/>
                    <a:pt x="250" y="263"/>
                    <a:pt x="257" y="252"/>
                  </a:cubicBezTo>
                  <a:cubicBezTo>
                    <a:pt x="269" y="233"/>
                    <a:pt x="257" y="222"/>
                    <a:pt x="243" y="207"/>
                  </a:cubicBezTo>
                  <a:cubicBezTo>
                    <a:pt x="239" y="203"/>
                    <a:pt x="235" y="199"/>
                    <a:pt x="235" y="196"/>
                  </a:cubicBezTo>
                  <a:cubicBezTo>
                    <a:pt x="224" y="211"/>
                    <a:pt x="216" y="218"/>
                    <a:pt x="205" y="218"/>
                  </a:cubicBezTo>
                  <a:cubicBezTo>
                    <a:pt x="194" y="218"/>
                    <a:pt x="179" y="203"/>
                    <a:pt x="171" y="192"/>
                  </a:cubicBezTo>
                  <a:cubicBezTo>
                    <a:pt x="157" y="173"/>
                    <a:pt x="145" y="151"/>
                    <a:pt x="123" y="151"/>
                  </a:cubicBezTo>
                  <a:cubicBezTo>
                    <a:pt x="116" y="151"/>
                    <a:pt x="109" y="151"/>
                    <a:pt x="100" y="154"/>
                  </a:cubicBezTo>
                  <a:cubicBezTo>
                    <a:pt x="97" y="158"/>
                    <a:pt x="93" y="158"/>
                    <a:pt x="90" y="158"/>
                  </a:cubicBezTo>
                  <a:cubicBezTo>
                    <a:pt x="71" y="158"/>
                    <a:pt x="67" y="128"/>
                    <a:pt x="56" y="106"/>
                  </a:cubicBezTo>
                  <a:lnTo>
                    <a:pt x="56" y="106"/>
                  </a:lnTo>
                  <a:cubicBezTo>
                    <a:pt x="71" y="118"/>
                    <a:pt x="82" y="121"/>
                    <a:pt x="97" y="121"/>
                  </a:cubicBezTo>
                  <a:cubicBezTo>
                    <a:pt x="116" y="121"/>
                    <a:pt x="131" y="110"/>
                    <a:pt x="149" y="95"/>
                  </a:cubicBezTo>
                  <a:cubicBezTo>
                    <a:pt x="176" y="76"/>
                    <a:pt x="171" y="68"/>
                    <a:pt x="161" y="46"/>
                  </a:cubicBezTo>
                  <a:cubicBezTo>
                    <a:pt x="149" y="28"/>
                    <a:pt x="157" y="28"/>
                    <a:pt x="168" y="28"/>
                  </a:cubicBezTo>
                  <a:lnTo>
                    <a:pt x="179" y="28"/>
                  </a:lnTo>
                  <a:cubicBezTo>
                    <a:pt x="183" y="28"/>
                    <a:pt x="187" y="23"/>
                    <a:pt x="190" y="23"/>
                  </a:cubicBezTo>
                  <a:cubicBezTo>
                    <a:pt x="168" y="9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2" name="Google Shape;2802;p3"/>
            <p:cNvSpPr/>
            <p:nvPr/>
          </p:nvSpPr>
          <p:spPr>
            <a:xfrm>
              <a:off x="-5210189" y="-1866930"/>
              <a:ext cx="17190" cy="11317"/>
            </a:xfrm>
            <a:custGeom>
              <a:avLst/>
              <a:gdLst/>
              <a:ahLst/>
              <a:cxnLst/>
              <a:rect l="l" t="t" r="r" b="b"/>
              <a:pathLst>
                <a:path w="360" h="237" extrusionOk="0">
                  <a:moveTo>
                    <a:pt x="322" y="0"/>
                  </a:moveTo>
                  <a:cubicBezTo>
                    <a:pt x="322" y="23"/>
                    <a:pt x="315" y="45"/>
                    <a:pt x="296" y="52"/>
                  </a:cubicBezTo>
                  <a:cubicBezTo>
                    <a:pt x="221" y="79"/>
                    <a:pt x="225" y="138"/>
                    <a:pt x="229" y="195"/>
                  </a:cubicBezTo>
                  <a:cubicBezTo>
                    <a:pt x="191" y="195"/>
                    <a:pt x="191" y="154"/>
                    <a:pt x="165" y="150"/>
                  </a:cubicBezTo>
                  <a:cubicBezTo>
                    <a:pt x="143" y="169"/>
                    <a:pt x="131" y="180"/>
                    <a:pt x="120" y="180"/>
                  </a:cubicBezTo>
                  <a:cubicBezTo>
                    <a:pt x="109" y="180"/>
                    <a:pt x="94" y="169"/>
                    <a:pt x="64" y="135"/>
                  </a:cubicBezTo>
                  <a:lnTo>
                    <a:pt x="79" y="135"/>
                  </a:lnTo>
                  <a:cubicBezTo>
                    <a:pt x="117" y="135"/>
                    <a:pt x="146" y="131"/>
                    <a:pt x="135" y="79"/>
                  </a:cubicBezTo>
                  <a:cubicBezTo>
                    <a:pt x="135" y="75"/>
                    <a:pt x="131" y="68"/>
                    <a:pt x="131" y="64"/>
                  </a:cubicBezTo>
                  <a:cubicBezTo>
                    <a:pt x="98" y="71"/>
                    <a:pt x="75" y="105"/>
                    <a:pt x="38" y="105"/>
                  </a:cubicBezTo>
                  <a:lnTo>
                    <a:pt x="8" y="105"/>
                  </a:lnTo>
                  <a:cubicBezTo>
                    <a:pt x="1" y="157"/>
                    <a:pt x="49" y="187"/>
                    <a:pt x="68" y="228"/>
                  </a:cubicBezTo>
                  <a:cubicBezTo>
                    <a:pt x="72" y="232"/>
                    <a:pt x="75" y="236"/>
                    <a:pt x="79" y="236"/>
                  </a:cubicBezTo>
                  <a:cubicBezTo>
                    <a:pt x="82" y="236"/>
                    <a:pt x="86" y="232"/>
                    <a:pt x="94" y="232"/>
                  </a:cubicBezTo>
                  <a:cubicBezTo>
                    <a:pt x="143" y="225"/>
                    <a:pt x="191" y="221"/>
                    <a:pt x="239" y="214"/>
                  </a:cubicBezTo>
                  <a:cubicBezTo>
                    <a:pt x="288" y="187"/>
                    <a:pt x="344" y="169"/>
                    <a:pt x="344" y="94"/>
                  </a:cubicBezTo>
                  <a:cubicBezTo>
                    <a:pt x="348" y="60"/>
                    <a:pt x="360" y="23"/>
                    <a:pt x="3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3" name="Google Shape;2803;p3"/>
            <p:cNvSpPr/>
            <p:nvPr/>
          </p:nvSpPr>
          <p:spPr>
            <a:xfrm>
              <a:off x="-5231438" y="-1970834"/>
              <a:ext cx="15757" cy="30035"/>
            </a:xfrm>
            <a:custGeom>
              <a:avLst/>
              <a:gdLst/>
              <a:ahLst/>
              <a:cxnLst/>
              <a:rect l="l" t="t" r="r" b="b"/>
              <a:pathLst>
                <a:path w="330" h="629" extrusionOk="0">
                  <a:moveTo>
                    <a:pt x="68" y="1"/>
                  </a:moveTo>
                  <a:cubicBezTo>
                    <a:pt x="117" y="64"/>
                    <a:pt x="150" y="128"/>
                    <a:pt x="101" y="206"/>
                  </a:cubicBezTo>
                  <a:cubicBezTo>
                    <a:pt x="109" y="237"/>
                    <a:pt x="109" y="270"/>
                    <a:pt x="75" y="289"/>
                  </a:cubicBezTo>
                  <a:cubicBezTo>
                    <a:pt x="53" y="308"/>
                    <a:pt x="38" y="337"/>
                    <a:pt x="1" y="337"/>
                  </a:cubicBezTo>
                  <a:cubicBezTo>
                    <a:pt x="4" y="344"/>
                    <a:pt x="12" y="356"/>
                    <a:pt x="12" y="356"/>
                  </a:cubicBezTo>
                  <a:lnTo>
                    <a:pt x="27" y="356"/>
                  </a:lnTo>
                  <a:cubicBezTo>
                    <a:pt x="105" y="356"/>
                    <a:pt x="101" y="416"/>
                    <a:pt x="109" y="472"/>
                  </a:cubicBezTo>
                  <a:cubicBezTo>
                    <a:pt x="109" y="506"/>
                    <a:pt x="109" y="535"/>
                    <a:pt x="117" y="565"/>
                  </a:cubicBezTo>
                  <a:cubicBezTo>
                    <a:pt x="120" y="599"/>
                    <a:pt x="124" y="629"/>
                    <a:pt x="169" y="629"/>
                  </a:cubicBezTo>
                  <a:cubicBezTo>
                    <a:pt x="154" y="610"/>
                    <a:pt x="146" y="591"/>
                    <a:pt x="146" y="569"/>
                  </a:cubicBezTo>
                  <a:cubicBezTo>
                    <a:pt x="146" y="569"/>
                    <a:pt x="146" y="565"/>
                    <a:pt x="143" y="565"/>
                  </a:cubicBezTo>
                  <a:cubicBezTo>
                    <a:pt x="120" y="532"/>
                    <a:pt x="117" y="494"/>
                    <a:pt x="139" y="456"/>
                  </a:cubicBezTo>
                  <a:cubicBezTo>
                    <a:pt x="143" y="453"/>
                    <a:pt x="146" y="449"/>
                    <a:pt x="150" y="442"/>
                  </a:cubicBezTo>
                  <a:cubicBezTo>
                    <a:pt x="135" y="412"/>
                    <a:pt x="150" y="371"/>
                    <a:pt x="109" y="344"/>
                  </a:cubicBezTo>
                  <a:cubicBezTo>
                    <a:pt x="83" y="330"/>
                    <a:pt x="113" y="282"/>
                    <a:pt x="150" y="273"/>
                  </a:cubicBezTo>
                  <a:cubicBezTo>
                    <a:pt x="158" y="270"/>
                    <a:pt x="165" y="270"/>
                    <a:pt x="172" y="270"/>
                  </a:cubicBezTo>
                  <a:cubicBezTo>
                    <a:pt x="199" y="270"/>
                    <a:pt x="217" y="285"/>
                    <a:pt x="236" y="308"/>
                  </a:cubicBezTo>
                  <a:cubicBezTo>
                    <a:pt x="262" y="282"/>
                    <a:pt x="292" y="270"/>
                    <a:pt x="329" y="270"/>
                  </a:cubicBezTo>
                  <a:lnTo>
                    <a:pt x="329" y="266"/>
                  </a:lnTo>
                  <a:cubicBezTo>
                    <a:pt x="292" y="240"/>
                    <a:pt x="255" y="225"/>
                    <a:pt x="210" y="225"/>
                  </a:cubicBezTo>
                  <a:cubicBezTo>
                    <a:pt x="187" y="225"/>
                    <a:pt x="165" y="229"/>
                    <a:pt x="143" y="240"/>
                  </a:cubicBezTo>
                  <a:cubicBezTo>
                    <a:pt x="158" y="180"/>
                    <a:pt x="139" y="128"/>
                    <a:pt x="143" y="72"/>
                  </a:cubicBezTo>
                  <a:cubicBezTo>
                    <a:pt x="150" y="12"/>
                    <a:pt x="150" y="1"/>
                    <a:pt x="1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4" name="Google Shape;2804;p3"/>
            <p:cNvSpPr/>
            <p:nvPr/>
          </p:nvSpPr>
          <p:spPr>
            <a:xfrm>
              <a:off x="-5527584" y="-1873376"/>
              <a:ext cx="10935" cy="11508"/>
            </a:xfrm>
            <a:custGeom>
              <a:avLst/>
              <a:gdLst/>
              <a:ahLst/>
              <a:cxnLst/>
              <a:rect l="l" t="t" r="r" b="b"/>
              <a:pathLst>
                <a:path w="229" h="241" extrusionOk="0">
                  <a:moveTo>
                    <a:pt x="57" y="1"/>
                  </a:moveTo>
                  <a:lnTo>
                    <a:pt x="57" y="1"/>
                  </a:lnTo>
                  <a:cubicBezTo>
                    <a:pt x="20" y="113"/>
                    <a:pt x="1" y="210"/>
                    <a:pt x="147" y="240"/>
                  </a:cubicBezTo>
                  <a:cubicBezTo>
                    <a:pt x="166" y="221"/>
                    <a:pt x="170" y="192"/>
                    <a:pt x="196" y="173"/>
                  </a:cubicBezTo>
                  <a:cubicBezTo>
                    <a:pt x="229" y="142"/>
                    <a:pt x="222" y="80"/>
                    <a:pt x="184" y="61"/>
                  </a:cubicBezTo>
                  <a:cubicBezTo>
                    <a:pt x="144" y="38"/>
                    <a:pt x="106" y="12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5" name="Google Shape;2805;p3"/>
            <p:cNvSpPr/>
            <p:nvPr/>
          </p:nvSpPr>
          <p:spPr>
            <a:xfrm>
              <a:off x="-5171989" y="-1896392"/>
              <a:ext cx="10553" cy="9168"/>
            </a:xfrm>
            <a:custGeom>
              <a:avLst/>
              <a:gdLst/>
              <a:ahLst/>
              <a:cxnLst/>
              <a:rect l="l" t="t" r="r" b="b"/>
              <a:pathLst>
                <a:path w="221" h="192" extrusionOk="0">
                  <a:moveTo>
                    <a:pt x="120" y="1"/>
                  </a:moveTo>
                  <a:cubicBezTo>
                    <a:pt x="45" y="5"/>
                    <a:pt x="0" y="49"/>
                    <a:pt x="4" y="117"/>
                  </a:cubicBezTo>
                  <a:cubicBezTo>
                    <a:pt x="8" y="165"/>
                    <a:pt x="38" y="191"/>
                    <a:pt x="86" y="191"/>
                  </a:cubicBezTo>
                  <a:cubicBezTo>
                    <a:pt x="146" y="191"/>
                    <a:pt x="221" y="124"/>
                    <a:pt x="217" y="75"/>
                  </a:cubicBezTo>
                  <a:cubicBezTo>
                    <a:pt x="217" y="57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6" name="Google Shape;2806;p3"/>
            <p:cNvSpPr/>
            <p:nvPr/>
          </p:nvSpPr>
          <p:spPr>
            <a:xfrm>
              <a:off x="-5103993" y="-1677697"/>
              <a:ext cx="12511" cy="12319"/>
            </a:xfrm>
            <a:custGeom>
              <a:avLst/>
              <a:gdLst/>
              <a:ahLst/>
              <a:cxnLst/>
              <a:rect l="l" t="t" r="r" b="b"/>
              <a:pathLst>
                <a:path w="262" h="258" extrusionOk="0">
                  <a:moveTo>
                    <a:pt x="105" y="0"/>
                  </a:moveTo>
                  <a:cubicBezTo>
                    <a:pt x="87" y="0"/>
                    <a:pt x="57" y="41"/>
                    <a:pt x="34" y="64"/>
                  </a:cubicBezTo>
                  <a:cubicBezTo>
                    <a:pt x="20" y="82"/>
                    <a:pt x="1" y="97"/>
                    <a:pt x="4" y="123"/>
                  </a:cubicBezTo>
                  <a:cubicBezTo>
                    <a:pt x="4" y="202"/>
                    <a:pt x="60" y="228"/>
                    <a:pt x="124" y="254"/>
                  </a:cubicBezTo>
                  <a:cubicBezTo>
                    <a:pt x="132" y="258"/>
                    <a:pt x="135" y="258"/>
                    <a:pt x="143" y="258"/>
                  </a:cubicBezTo>
                  <a:cubicBezTo>
                    <a:pt x="154" y="258"/>
                    <a:pt x="165" y="254"/>
                    <a:pt x="177" y="250"/>
                  </a:cubicBezTo>
                  <a:cubicBezTo>
                    <a:pt x="187" y="243"/>
                    <a:pt x="199" y="239"/>
                    <a:pt x="210" y="239"/>
                  </a:cubicBezTo>
                  <a:cubicBezTo>
                    <a:pt x="217" y="239"/>
                    <a:pt x="225" y="243"/>
                    <a:pt x="229" y="243"/>
                  </a:cubicBezTo>
                  <a:lnTo>
                    <a:pt x="232" y="243"/>
                  </a:lnTo>
                  <a:cubicBezTo>
                    <a:pt x="244" y="243"/>
                    <a:pt x="258" y="221"/>
                    <a:pt x="262" y="205"/>
                  </a:cubicBezTo>
                  <a:lnTo>
                    <a:pt x="262" y="202"/>
                  </a:lnTo>
                  <a:cubicBezTo>
                    <a:pt x="255" y="202"/>
                    <a:pt x="248" y="198"/>
                    <a:pt x="240" y="198"/>
                  </a:cubicBezTo>
                  <a:cubicBezTo>
                    <a:pt x="236" y="198"/>
                    <a:pt x="229" y="198"/>
                    <a:pt x="225" y="205"/>
                  </a:cubicBezTo>
                  <a:cubicBezTo>
                    <a:pt x="214" y="216"/>
                    <a:pt x="199" y="224"/>
                    <a:pt x="184" y="224"/>
                  </a:cubicBezTo>
                  <a:cubicBezTo>
                    <a:pt x="169" y="224"/>
                    <a:pt x="154" y="216"/>
                    <a:pt x="143" y="209"/>
                  </a:cubicBezTo>
                  <a:cubicBezTo>
                    <a:pt x="117" y="187"/>
                    <a:pt x="113" y="149"/>
                    <a:pt x="113" y="112"/>
                  </a:cubicBezTo>
                  <a:cubicBezTo>
                    <a:pt x="117" y="93"/>
                    <a:pt x="127" y="90"/>
                    <a:pt x="146" y="86"/>
                  </a:cubicBezTo>
                  <a:cubicBezTo>
                    <a:pt x="154" y="82"/>
                    <a:pt x="161" y="82"/>
                    <a:pt x="169" y="82"/>
                  </a:cubicBezTo>
                  <a:cubicBezTo>
                    <a:pt x="187" y="82"/>
                    <a:pt x="206" y="86"/>
                    <a:pt x="222" y="97"/>
                  </a:cubicBezTo>
                  <a:cubicBezTo>
                    <a:pt x="229" y="97"/>
                    <a:pt x="232" y="93"/>
                    <a:pt x="240" y="93"/>
                  </a:cubicBezTo>
                  <a:lnTo>
                    <a:pt x="217" y="71"/>
                  </a:lnTo>
                  <a:cubicBezTo>
                    <a:pt x="195" y="26"/>
                    <a:pt x="146" y="14"/>
                    <a:pt x="109" y="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7" name="Google Shape;2807;p3"/>
            <p:cNvSpPr/>
            <p:nvPr/>
          </p:nvSpPr>
          <p:spPr>
            <a:xfrm>
              <a:off x="-5086326" y="-1834651"/>
              <a:ext cx="17190" cy="20580"/>
            </a:xfrm>
            <a:custGeom>
              <a:avLst/>
              <a:gdLst/>
              <a:ahLst/>
              <a:cxnLst/>
              <a:rect l="l" t="t" r="r" b="b"/>
              <a:pathLst>
                <a:path w="360" h="431" extrusionOk="0">
                  <a:moveTo>
                    <a:pt x="102" y="1"/>
                  </a:moveTo>
                  <a:cubicBezTo>
                    <a:pt x="57" y="16"/>
                    <a:pt x="87" y="68"/>
                    <a:pt x="53" y="94"/>
                  </a:cubicBezTo>
                  <a:cubicBezTo>
                    <a:pt x="1" y="132"/>
                    <a:pt x="4" y="180"/>
                    <a:pt x="57" y="221"/>
                  </a:cubicBezTo>
                  <a:cubicBezTo>
                    <a:pt x="147" y="296"/>
                    <a:pt x="259" y="341"/>
                    <a:pt x="341" y="427"/>
                  </a:cubicBezTo>
                  <a:cubicBezTo>
                    <a:pt x="345" y="427"/>
                    <a:pt x="345" y="431"/>
                    <a:pt x="349" y="431"/>
                  </a:cubicBezTo>
                  <a:lnTo>
                    <a:pt x="352" y="431"/>
                  </a:lnTo>
                  <a:cubicBezTo>
                    <a:pt x="352" y="427"/>
                    <a:pt x="356" y="427"/>
                    <a:pt x="356" y="427"/>
                  </a:cubicBezTo>
                  <a:cubicBezTo>
                    <a:pt x="359" y="427"/>
                    <a:pt x="359" y="427"/>
                    <a:pt x="359" y="423"/>
                  </a:cubicBezTo>
                  <a:cubicBezTo>
                    <a:pt x="359" y="413"/>
                    <a:pt x="356" y="397"/>
                    <a:pt x="352" y="382"/>
                  </a:cubicBezTo>
                  <a:cubicBezTo>
                    <a:pt x="326" y="368"/>
                    <a:pt x="300" y="349"/>
                    <a:pt x="273" y="334"/>
                  </a:cubicBezTo>
                  <a:cubicBezTo>
                    <a:pt x="218" y="304"/>
                    <a:pt x="199" y="247"/>
                    <a:pt x="166" y="203"/>
                  </a:cubicBezTo>
                  <a:cubicBezTo>
                    <a:pt x="158" y="206"/>
                    <a:pt x="147" y="211"/>
                    <a:pt x="135" y="211"/>
                  </a:cubicBezTo>
                  <a:cubicBezTo>
                    <a:pt x="105" y="211"/>
                    <a:pt x="79" y="195"/>
                    <a:pt x="71" y="173"/>
                  </a:cubicBezTo>
                  <a:cubicBezTo>
                    <a:pt x="68" y="154"/>
                    <a:pt x="71" y="139"/>
                    <a:pt x="90" y="139"/>
                  </a:cubicBezTo>
                  <a:lnTo>
                    <a:pt x="98" y="139"/>
                  </a:lnTo>
                  <a:cubicBezTo>
                    <a:pt x="109" y="143"/>
                    <a:pt x="116" y="143"/>
                    <a:pt x="124" y="143"/>
                  </a:cubicBezTo>
                  <a:lnTo>
                    <a:pt x="161" y="143"/>
                  </a:lnTo>
                  <a:cubicBezTo>
                    <a:pt x="195" y="102"/>
                    <a:pt x="150" y="90"/>
                    <a:pt x="139" y="64"/>
                  </a:cubicBezTo>
                  <a:lnTo>
                    <a:pt x="135" y="64"/>
                  </a:lnTo>
                  <a:cubicBezTo>
                    <a:pt x="94" y="64"/>
                    <a:pt x="94" y="38"/>
                    <a:pt x="105" y="4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8" name="Google Shape;2808;p3"/>
            <p:cNvSpPr/>
            <p:nvPr/>
          </p:nvSpPr>
          <p:spPr>
            <a:xfrm>
              <a:off x="-5212147" y="-1900307"/>
              <a:ext cx="13227" cy="11651"/>
            </a:xfrm>
            <a:custGeom>
              <a:avLst/>
              <a:gdLst/>
              <a:ahLst/>
              <a:cxnLst/>
              <a:rect l="l" t="t" r="r" b="b"/>
              <a:pathLst>
                <a:path w="277" h="244" extrusionOk="0">
                  <a:moveTo>
                    <a:pt x="116" y="0"/>
                  </a:moveTo>
                  <a:cubicBezTo>
                    <a:pt x="132" y="38"/>
                    <a:pt x="168" y="52"/>
                    <a:pt x="194" y="83"/>
                  </a:cubicBezTo>
                  <a:cubicBezTo>
                    <a:pt x="172" y="116"/>
                    <a:pt x="135" y="105"/>
                    <a:pt x="113" y="128"/>
                  </a:cubicBezTo>
                  <a:cubicBezTo>
                    <a:pt x="105" y="131"/>
                    <a:pt x="101" y="135"/>
                    <a:pt x="97" y="135"/>
                  </a:cubicBezTo>
                  <a:cubicBezTo>
                    <a:pt x="90" y="135"/>
                    <a:pt x="87" y="116"/>
                    <a:pt x="79" y="113"/>
                  </a:cubicBezTo>
                  <a:cubicBezTo>
                    <a:pt x="60" y="94"/>
                    <a:pt x="49" y="83"/>
                    <a:pt x="37" y="83"/>
                  </a:cubicBezTo>
                  <a:cubicBezTo>
                    <a:pt x="27" y="83"/>
                    <a:pt x="19" y="97"/>
                    <a:pt x="8" y="131"/>
                  </a:cubicBezTo>
                  <a:cubicBezTo>
                    <a:pt x="4" y="139"/>
                    <a:pt x="4" y="146"/>
                    <a:pt x="1" y="154"/>
                  </a:cubicBezTo>
                  <a:cubicBezTo>
                    <a:pt x="34" y="176"/>
                    <a:pt x="87" y="165"/>
                    <a:pt x="109" y="213"/>
                  </a:cubicBezTo>
                  <a:cubicBezTo>
                    <a:pt x="105" y="225"/>
                    <a:pt x="94" y="225"/>
                    <a:pt x="87" y="225"/>
                  </a:cubicBezTo>
                  <a:lnTo>
                    <a:pt x="71" y="225"/>
                  </a:lnTo>
                  <a:cubicBezTo>
                    <a:pt x="68" y="225"/>
                    <a:pt x="60" y="221"/>
                    <a:pt x="56" y="221"/>
                  </a:cubicBezTo>
                  <a:cubicBezTo>
                    <a:pt x="49" y="221"/>
                    <a:pt x="42" y="225"/>
                    <a:pt x="34" y="232"/>
                  </a:cubicBezTo>
                  <a:cubicBezTo>
                    <a:pt x="56" y="240"/>
                    <a:pt x="75" y="244"/>
                    <a:pt x="97" y="244"/>
                  </a:cubicBezTo>
                  <a:cubicBezTo>
                    <a:pt x="132" y="244"/>
                    <a:pt x="165" y="232"/>
                    <a:pt x="194" y="206"/>
                  </a:cubicBezTo>
                  <a:cubicBezTo>
                    <a:pt x="217" y="176"/>
                    <a:pt x="277" y="180"/>
                    <a:pt x="266" y="120"/>
                  </a:cubicBezTo>
                  <a:cubicBezTo>
                    <a:pt x="247" y="120"/>
                    <a:pt x="239" y="109"/>
                    <a:pt x="232" y="87"/>
                  </a:cubicBezTo>
                  <a:cubicBezTo>
                    <a:pt x="217" y="34"/>
                    <a:pt x="184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09" name="Google Shape;2809;p3"/>
            <p:cNvSpPr/>
            <p:nvPr/>
          </p:nvSpPr>
          <p:spPr>
            <a:xfrm>
              <a:off x="-5291794" y="-1834651"/>
              <a:ext cx="12033" cy="15614"/>
            </a:xfrm>
            <a:custGeom>
              <a:avLst/>
              <a:gdLst/>
              <a:ahLst/>
              <a:cxnLst/>
              <a:rect l="l" t="t" r="r" b="b"/>
              <a:pathLst>
                <a:path w="252" h="327" extrusionOk="0">
                  <a:moveTo>
                    <a:pt x="57" y="1"/>
                  </a:moveTo>
                  <a:cubicBezTo>
                    <a:pt x="23" y="76"/>
                    <a:pt x="28" y="154"/>
                    <a:pt x="12" y="229"/>
                  </a:cubicBezTo>
                  <a:cubicBezTo>
                    <a:pt x="9" y="263"/>
                    <a:pt x="5" y="292"/>
                    <a:pt x="1" y="326"/>
                  </a:cubicBezTo>
                  <a:cubicBezTo>
                    <a:pt x="46" y="300"/>
                    <a:pt x="68" y="263"/>
                    <a:pt x="73" y="214"/>
                  </a:cubicBezTo>
                  <a:cubicBezTo>
                    <a:pt x="80" y="154"/>
                    <a:pt x="91" y="132"/>
                    <a:pt x="113" y="132"/>
                  </a:cubicBezTo>
                  <a:cubicBezTo>
                    <a:pt x="132" y="132"/>
                    <a:pt x="151" y="139"/>
                    <a:pt x="180" y="161"/>
                  </a:cubicBezTo>
                  <a:cubicBezTo>
                    <a:pt x="195" y="169"/>
                    <a:pt x="203" y="173"/>
                    <a:pt x="214" y="173"/>
                  </a:cubicBezTo>
                  <a:cubicBezTo>
                    <a:pt x="225" y="173"/>
                    <a:pt x="233" y="161"/>
                    <a:pt x="240" y="135"/>
                  </a:cubicBezTo>
                  <a:cubicBezTo>
                    <a:pt x="252" y="87"/>
                    <a:pt x="218" y="68"/>
                    <a:pt x="180" y="61"/>
                  </a:cubicBezTo>
                  <a:cubicBezTo>
                    <a:pt x="135" y="49"/>
                    <a:pt x="87" y="46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0" name="Google Shape;2810;p3"/>
            <p:cNvSpPr/>
            <p:nvPr/>
          </p:nvSpPr>
          <p:spPr>
            <a:xfrm>
              <a:off x="-5240176" y="-2029375"/>
              <a:ext cx="11269" cy="14325"/>
            </a:xfrm>
            <a:custGeom>
              <a:avLst/>
              <a:gdLst/>
              <a:ahLst/>
              <a:cxnLst/>
              <a:rect l="l" t="t" r="r" b="b"/>
              <a:pathLst>
                <a:path w="236" h="300" extrusionOk="0">
                  <a:moveTo>
                    <a:pt x="56" y="0"/>
                  </a:moveTo>
                  <a:cubicBezTo>
                    <a:pt x="46" y="0"/>
                    <a:pt x="34" y="8"/>
                    <a:pt x="23" y="16"/>
                  </a:cubicBezTo>
                  <a:cubicBezTo>
                    <a:pt x="1" y="31"/>
                    <a:pt x="1" y="53"/>
                    <a:pt x="12" y="72"/>
                  </a:cubicBezTo>
                  <a:cubicBezTo>
                    <a:pt x="23" y="98"/>
                    <a:pt x="41" y="121"/>
                    <a:pt x="60" y="143"/>
                  </a:cubicBezTo>
                  <a:cubicBezTo>
                    <a:pt x="64" y="154"/>
                    <a:pt x="64" y="169"/>
                    <a:pt x="72" y="169"/>
                  </a:cubicBezTo>
                  <a:cubicBezTo>
                    <a:pt x="75" y="169"/>
                    <a:pt x="79" y="165"/>
                    <a:pt x="82" y="165"/>
                  </a:cubicBezTo>
                  <a:cubicBezTo>
                    <a:pt x="98" y="157"/>
                    <a:pt x="91" y="124"/>
                    <a:pt x="117" y="124"/>
                  </a:cubicBezTo>
                  <a:lnTo>
                    <a:pt x="120" y="124"/>
                  </a:lnTo>
                  <a:cubicBezTo>
                    <a:pt x="131" y="124"/>
                    <a:pt x="135" y="117"/>
                    <a:pt x="143" y="112"/>
                  </a:cubicBezTo>
                  <a:cubicBezTo>
                    <a:pt x="150" y="109"/>
                    <a:pt x="158" y="102"/>
                    <a:pt x="169" y="102"/>
                  </a:cubicBezTo>
                  <a:lnTo>
                    <a:pt x="172" y="102"/>
                  </a:lnTo>
                  <a:cubicBezTo>
                    <a:pt x="143" y="154"/>
                    <a:pt x="124" y="207"/>
                    <a:pt x="60" y="207"/>
                  </a:cubicBezTo>
                  <a:lnTo>
                    <a:pt x="49" y="207"/>
                  </a:lnTo>
                  <a:cubicBezTo>
                    <a:pt x="41" y="247"/>
                    <a:pt x="94" y="259"/>
                    <a:pt x="86" y="300"/>
                  </a:cubicBezTo>
                  <a:cubicBezTo>
                    <a:pt x="98" y="296"/>
                    <a:pt x="109" y="288"/>
                    <a:pt x="117" y="281"/>
                  </a:cubicBezTo>
                  <a:cubicBezTo>
                    <a:pt x="139" y="269"/>
                    <a:pt x="146" y="255"/>
                    <a:pt x="146" y="233"/>
                  </a:cubicBezTo>
                  <a:cubicBezTo>
                    <a:pt x="187" y="207"/>
                    <a:pt x="169" y="143"/>
                    <a:pt x="221" y="121"/>
                  </a:cubicBezTo>
                  <a:cubicBezTo>
                    <a:pt x="236" y="117"/>
                    <a:pt x="213" y="68"/>
                    <a:pt x="191" y="68"/>
                  </a:cubicBezTo>
                  <a:lnTo>
                    <a:pt x="172" y="68"/>
                  </a:lnTo>
                  <a:cubicBezTo>
                    <a:pt x="161" y="68"/>
                    <a:pt x="153" y="64"/>
                    <a:pt x="146" y="57"/>
                  </a:cubicBezTo>
                  <a:lnTo>
                    <a:pt x="143" y="57"/>
                  </a:lnTo>
                  <a:cubicBezTo>
                    <a:pt x="117" y="57"/>
                    <a:pt x="98" y="38"/>
                    <a:pt x="82" y="19"/>
                  </a:cubicBezTo>
                  <a:cubicBezTo>
                    <a:pt x="75" y="5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1" name="Google Shape;2811;p3"/>
            <p:cNvSpPr/>
            <p:nvPr/>
          </p:nvSpPr>
          <p:spPr>
            <a:xfrm>
              <a:off x="-5229098" y="-1940131"/>
              <a:ext cx="17906" cy="11699"/>
            </a:xfrm>
            <a:custGeom>
              <a:avLst/>
              <a:gdLst/>
              <a:ahLst/>
              <a:cxnLst/>
              <a:rect l="l" t="t" r="r" b="b"/>
              <a:pathLst>
                <a:path w="375" h="245" extrusionOk="0">
                  <a:moveTo>
                    <a:pt x="374" y="1"/>
                  </a:moveTo>
                  <a:cubicBezTo>
                    <a:pt x="337" y="12"/>
                    <a:pt x="299" y="23"/>
                    <a:pt x="262" y="23"/>
                  </a:cubicBezTo>
                  <a:cubicBezTo>
                    <a:pt x="240" y="23"/>
                    <a:pt x="221" y="23"/>
                    <a:pt x="199" y="12"/>
                  </a:cubicBezTo>
                  <a:lnTo>
                    <a:pt x="168" y="12"/>
                  </a:lnTo>
                  <a:cubicBezTo>
                    <a:pt x="176" y="23"/>
                    <a:pt x="183" y="34"/>
                    <a:pt x="191" y="42"/>
                  </a:cubicBezTo>
                  <a:cubicBezTo>
                    <a:pt x="180" y="46"/>
                    <a:pt x="168" y="46"/>
                    <a:pt x="161" y="49"/>
                  </a:cubicBezTo>
                  <a:lnTo>
                    <a:pt x="120" y="49"/>
                  </a:lnTo>
                  <a:cubicBezTo>
                    <a:pt x="97" y="49"/>
                    <a:pt x="78" y="60"/>
                    <a:pt x="60" y="72"/>
                  </a:cubicBezTo>
                  <a:cubicBezTo>
                    <a:pt x="49" y="98"/>
                    <a:pt x="34" y="120"/>
                    <a:pt x="4" y="124"/>
                  </a:cubicBezTo>
                  <a:lnTo>
                    <a:pt x="0" y="124"/>
                  </a:lnTo>
                  <a:cubicBezTo>
                    <a:pt x="23" y="139"/>
                    <a:pt x="45" y="154"/>
                    <a:pt x="68" y="165"/>
                  </a:cubicBezTo>
                  <a:cubicBezTo>
                    <a:pt x="101" y="184"/>
                    <a:pt x="78" y="229"/>
                    <a:pt x="116" y="244"/>
                  </a:cubicBezTo>
                  <a:cubicBezTo>
                    <a:pt x="123" y="236"/>
                    <a:pt x="138" y="222"/>
                    <a:pt x="150" y="206"/>
                  </a:cubicBezTo>
                  <a:cubicBezTo>
                    <a:pt x="168" y="143"/>
                    <a:pt x="213" y="105"/>
                    <a:pt x="269" y="72"/>
                  </a:cubicBezTo>
                  <a:cubicBezTo>
                    <a:pt x="247" y="46"/>
                    <a:pt x="247" y="42"/>
                    <a:pt x="262" y="42"/>
                  </a:cubicBezTo>
                  <a:cubicBezTo>
                    <a:pt x="295" y="38"/>
                    <a:pt x="330" y="34"/>
                    <a:pt x="359" y="34"/>
                  </a:cubicBezTo>
                  <a:cubicBezTo>
                    <a:pt x="366" y="27"/>
                    <a:pt x="370" y="23"/>
                    <a:pt x="374" y="15"/>
                  </a:cubicBezTo>
                  <a:lnTo>
                    <a:pt x="37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2" name="Google Shape;2812;p3"/>
            <p:cNvSpPr/>
            <p:nvPr/>
          </p:nvSpPr>
          <p:spPr>
            <a:xfrm>
              <a:off x="-5084702" y="-1710740"/>
              <a:ext cx="11460" cy="8261"/>
            </a:xfrm>
            <a:custGeom>
              <a:avLst/>
              <a:gdLst/>
              <a:ahLst/>
              <a:cxnLst/>
              <a:rect l="l" t="t" r="r" b="b"/>
              <a:pathLst>
                <a:path w="240" h="173" extrusionOk="0">
                  <a:moveTo>
                    <a:pt x="97" y="0"/>
                  </a:moveTo>
                  <a:cubicBezTo>
                    <a:pt x="64" y="0"/>
                    <a:pt x="53" y="26"/>
                    <a:pt x="37" y="56"/>
                  </a:cubicBezTo>
                  <a:cubicBezTo>
                    <a:pt x="1" y="146"/>
                    <a:pt x="4" y="154"/>
                    <a:pt x="97" y="173"/>
                  </a:cubicBezTo>
                  <a:lnTo>
                    <a:pt x="116" y="173"/>
                  </a:lnTo>
                  <a:cubicBezTo>
                    <a:pt x="150" y="173"/>
                    <a:pt x="180" y="157"/>
                    <a:pt x="199" y="131"/>
                  </a:cubicBezTo>
                  <a:cubicBezTo>
                    <a:pt x="213" y="112"/>
                    <a:pt x="239" y="86"/>
                    <a:pt x="217" y="60"/>
                  </a:cubicBezTo>
                  <a:cubicBezTo>
                    <a:pt x="191" y="34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3" name="Google Shape;2813;p3"/>
            <p:cNvSpPr/>
            <p:nvPr/>
          </p:nvSpPr>
          <p:spPr>
            <a:xfrm>
              <a:off x="-5140236" y="-1820899"/>
              <a:ext cx="14707" cy="12892"/>
            </a:xfrm>
            <a:custGeom>
              <a:avLst/>
              <a:gdLst/>
              <a:ahLst/>
              <a:cxnLst/>
              <a:rect l="l" t="t" r="r" b="b"/>
              <a:pathLst>
                <a:path w="308" h="270" extrusionOk="0">
                  <a:moveTo>
                    <a:pt x="214" y="1"/>
                  </a:moveTo>
                  <a:cubicBezTo>
                    <a:pt x="199" y="1"/>
                    <a:pt x="191" y="12"/>
                    <a:pt x="184" y="27"/>
                  </a:cubicBezTo>
                  <a:cubicBezTo>
                    <a:pt x="169" y="49"/>
                    <a:pt x="158" y="68"/>
                    <a:pt x="161" y="94"/>
                  </a:cubicBezTo>
                  <a:cubicBezTo>
                    <a:pt x="161" y="113"/>
                    <a:pt x="146" y="132"/>
                    <a:pt x="128" y="132"/>
                  </a:cubicBezTo>
                  <a:cubicBezTo>
                    <a:pt x="34" y="135"/>
                    <a:pt x="39" y="218"/>
                    <a:pt x="1" y="270"/>
                  </a:cubicBezTo>
                  <a:cubicBezTo>
                    <a:pt x="16" y="270"/>
                    <a:pt x="23" y="263"/>
                    <a:pt x="31" y="259"/>
                  </a:cubicBezTo>
                  <a:cubicBezTo>
                    <a:pt x="39" y="251"/>
                    <a:pt x="49" y="244"/>
                    <a:pt x="57" y="244"/>
                  </a:cubicBezTo>
                  <a:cubicBezTo>
                    <a:pt x="65" y="244"/>
                    <a:pt x="75" y="247"/>
                    <a:pt x="87" y="255"/>
                  </a:cubicBezTo>
                  <a:cubicBezTo>
                    <a:pt x="91" y="259"/>
                    <a:pt x="94" y="263"/>
                    <a:pt x="98" y="263"/>
                  </a:cubicBezTo>
                  <a:cubicBezTo>
                    <a:pt x="117" y="263"/>
                    <a:pt x="135" y="244"/>
                    <a:pt x="135" y="225"/>
                  </a:cubicBezTo>
                  <a:cubicBezTo>
                    <a:pt x="139" y="195"/>
                    <a:pt x="158" y="180"/>
                    <a:pt x="169" y="154"/>
                  </a:cubicBezTo>
                  <a:cubicBezTo>
                    <a:pt x="180" y="132"/>
                    <a:pt x="191" y="113"/>
                    <a:pt x="203" y="113"/>
                  </a:cubicBezTo>
                  <a:cubicBezTo>
                    <a:pt x="214" y="113"/>
                    <a:pt x="225" y="125"/>
                    <a:pt x="236" y="151"/>
                  </a:cubicBezTo>
                  <a:cubicBezTo>
                    <a:pt x="244" y="161"/>
                    <a:pt x="251" y="173"/>
                    <a:pt x="266" y="173"/>
                  </a:cubicBezTo>
                  <a:cubicBezTo>
                    <a:pt x="274" y="173"/>
                    <a:pt x="281" y="169"/>
                    <a:pt x="289" y="158"/>
                  </a:cubicBezTo>
                  <a:cubicBezTo>
                    <a:pt x="303" y="143"/>
                    <a:pt x="308" y="116"/>
                    <a:pt x="281" y="106"/>
                  </a:cubicBezTo>
                  <a:cubicBezTo>
                    <a:pt x="248" y="90"/>
                    <a:pt x="240" y="72"/>
                    <a:pt x="251" y="38"/>
                  </a:cubicBezTo>
                  <a:cubicBezTo>
                    <a:pt x="255" y="23"/>
                    <a:pt x="240" y="8"/>
                    <a:pt x="225" y="4"/>
                  </a:cubicBezTo>
                  <a:cubicBezTo>
                    <a:pt x="222" y="1"/>
                    <a:pt x="218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4" name="Google Shape;2814;p3"/>
            <p:cNvSpPr/>
            <p:nvPr/>
          </p:nvSpPr>
          <p:spPr>
            <a:xfrm>
              <a:off x="-5251780" y="-1644892"/>
              <a:ext cx="12367" cy="9168"/>
            </a:xfrm>
            <a:custGeom>
              <a:avLst/>
              <a:gdLst/>
              <a:ahLst/>
              <a:cxnLst/>
              <a:rect l="l" t="t" r="r" b="b"/>
              <a:pathLst>
                <a:path w="259" h="192" extrusionOk="0">
                  <a:moveTo>
                    <a:pt x="146" y="0"/>
                  </a:moveTo>
                  <a:lnTo>
                    <a:pt x="146" y="5"/>
                  </a:lnTo>
                  <a:cubicBezTo>
                    <a:pt x="98" y="31"/>
                    <a:pt x="68" y="64"/>
                    <a:pt x="75" y="131"/>
                  </a:cubicBezTo>
                  <a:cubicBezTo>
                    <a:pt x="49" y="105"/>
                    <a:pt x="27" y="90"/>
                    <a:pt x="23" y="60"/>
                  </a:cubicBezTo>
                  <a:lnTo>
                    <a:pt x="8" y="60"/>
                  </a:lnTo>
                  <a:lnTo>
                    <a:pt x="8" y="76"/>
                  </a:lnTo>
                  <a:cubicBezTo>
                    <a:pt x="15" y="109"/>
                    <a:pt x="1" y="147"/>
                    <a:pt x="30" y="173"/>
                  </a:cubicBezTo>
                  <a:cubicBezTo>
                    <a:pt x="72" y="169"/>
                    <a:pt x="113" y="150"/>
                    <a:pt x="150" y="143"/>
                  </a:cubicBezTo>
                  <a:lnTo>
                    <a:pt x="161" y="143"/>
                  </a:lnTo>
                  <a:cubicBezTo>
                    <a:pt x="187" y="143"/>
                    <a:pt x="165" y="180"/>
                    <a:pt x="177" y="191"/>
                  </a:cubicBezTo>
                  <a:cubicBezTo>
                    <a:pt x="199" y="184"/>
                    <a:pt x="217" y="176"/>
                    <a:pt x="239" y="169"/>
                  </a:cubicBezTo>
                  <a:cubicBezTo>
                    <a:pt x="258" y="72"/>
                    <a:pt x="232" y="27"/>
                    <a:pt x="1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5" name="Google Shape;2815;p3"/>
            <p:cNvSpPr/>
            <p:nvPr/>
          </p:nvSpPr>
          <p:spPr>
            <a:xfrm>
              <a:off x="-5599686" y="-2054683"/>
              <a:ext cx="17715" cy="14468"/>
            </a:xfrm>
            <a:custGeom>
              <a:avLst/>
              <a:gdLst/>
              <a:ahLst/>
              <a:cxnLst/>
              <a:rect l="l" t="t" r="r" b="b"/>
              <a:pathLst>
                <a:path w="371" h="303" extrusionOk="0">
                  <a:moveTo>
                    <a:pt x="232" y="0"/>
                  </a:moveTo>
                  <a:cubicBezTo>
                    <a:pt x="210" y="0"/>
                    <a:pt x="188" y="4"/>
                    <a:pt x="173" y="19"/>
                  </a:cubicBezTo>
                  <a:cubicBezTo>
                    <a:pt x="151" y="33"/>
                    <a:pt x="132" y="52"/>
                    <a:pt x="101" y="52"/>
                  </a:cubicBezTo>
                  <a:cubicBezTo>
                    <a:pt x="132" y="86"/>
                    <a:pt x="162" y="119"/>
                    <a:pt x="110" y="161"/>
                  </a:cubicBezTo>
                  <a:cubicBezTo>
                    <a:pt x="91" y="142"/>
                    <a:pt x="68" y="123"/>
                    <a:pt x="46" y="101"/>
                  </a:cubicBezTo>
                  <a:cubicBezTo>
                    <a:pt x="68" y="82"/>
                    <a:pt x="87" y="67"/>
                    <a:pt x="101" y="52"/>
                  </a:cubicBezTo>
                  <a:cubicBezTo>
                    <a:pt x="91" y="45"/>
                    <a:pt x="75" y="37"/>
                    <a:pt x="65" y="37"/>
                  </a:cubicBezTo>
                  <a:cubicBezTo>
                    <a:pt x="46" y="37"/>
                    <a:pt x="31" y="45"/>
                    <a:pt x="20" y="59"/>
                  </a:cubicBezTo>
                  <a:cubicBezTo>
                    <a:pt x="1" y="86"/>
                    <a:pt x="27" y="104"/>
                    <a:pt x="39" y="123"/>
                  </a:cubicBezTo>
                  <a:cubicBezTo>
                    <a:pt x="46" y="135"/>
                    <a:pt x="65" y="145"/>
                    <a:pt x="57" y="164"/>
                  </a:cubicBezTo>
                  <a:cubicBezTo>
                    <a:pt x="46" y="194"/>
                    <a:pt x="61" y="194"/>
                    <a:pt x="87" y="202"/>
                  </a:cubicBezTo>
                  <a:cubicBezTo>
                    <a:pt x="124" y="206"/>
                    <a:pt x="173" y="206"/>
                    <a:pt x="158" y="269"/>
                  </a:cubicBezTo>
                  <a:cubicBezTo>
                    <a:pt x="154" y="280"/>
                    <a:pt x="162" y="284"/>
                    <a:pt x="169" y="284"/>
                  </a:cubicBezTo>
                  <a:cubicBezTo>
                    <a:pt x="169" y="284"/>
                    <a:pt x="173" y="284"/>
                    <a:pt x="177" y="280"/>
                  </a:cubicBezTo>
                  <a:cubicBezTo>
                    <a:pt x="184" y="280"/>
                    <a:pt x="188" y="276"/>
                    <a:pt x="196" y="276"/>
                  </a:cubicBezTo>
                  <a:cubicBezTo>
                    <a:pt x="203" y="276"/>
                    <a:pt x="214" y="284"/>
                    <a:pt x="222" y="288"/>
                  </a:cubicBezTo>
                  <a:cubicBezTo>
                    <a:pt x="241" y="299"/>
                    <a:pt x="258" y="302"/>
                    <a:pt x="274" y="302"/>
                  </a:cubicBezTo>
                  <a:cubicBezTo>
                    <a:pt x="315" y="302"/>
                    <a:pt x="345" y="273"/>
                    <a:pt x="371" y="239"/>
                  </a:cubicBezTo>
                  <a:cubicBezTo>
                    <a:pt x="367" y="239"/>
                    <a:pt x="363" y="235"/>
                    <a:pt x="360" y="235"/>
                  </a:cubicBezTo>
                  <a:cubicBezTo>
                    <a:pt x="337" y="235"/>
                    <a:pt x="326" y="261"/>
                    <a:pt x="308" y="266"/>
                  </a:cubicBezTo>
                  <a:cubicBezTo>
                    <a:pt x="293" y="269"/>
                    <a:pt x="277" y="273"/>
                    <a:pt x="267" y="273"/>
                  </a:cubicBezTo>
                  <a:cubicBezTo>
                    <a:pt x="232" y="273"/>
                    <a:pt x="203" y="258"/>
                    <a:pt x="184" y="228"/>
                  </a:cubicBezTo>
                  <a:cubicBezTo>
                    <a:pt x="132" y="138"/>
                    <a:pt x="162" y="23"/>
                    <a:pt x="270" y="23"/>
                  </a:cubicBezTo>
                  <a:cubicBezTo>
                    <a:pt x="274" y="23"/>
                    <a:pt x="277" y="23"/>
                    <a:pt x="285" y="26"/>
                  </a:cubicBezTo>
                  <a:lnTo>
                    <a:pt x="289" y="26"/>
                  </a:lnTo>
                  <a:cubicBezTo>
                    <a:pt x="293" y="26"/>
                    <a:pt x="300" y="23"/>
                    <a:pt x="308" y="23"/>
                  </a:cubicBezTo>
                  <a:cubicBezTo>
                    <a:pt x="285" y="7"/>
                    <a:pt x="258" y="0"/>
                    <a:pt x="2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6" name="Google Shape;2816;p3"/>
            <p:cNvSpPr/>
            <p:nvPr/>
          </p:nvSpPr>
          <p:spPr>
            <a:xfrm>
              <a:off x="-5121279" y="-1888704"/>
              <a:ext cx="16283" cy="14325"/>
            </a:xfrm>
            <a:custGeom>
              <a:avLst/>
              <a:gdLst/>
              <a:ahLst/>
              <a:cxnLst/>
              <a:rect l="l" t="t" r="r" b="b"/>
              <a:pathLst>
                <a:path w="341" h="300" extrusionOk="0">
                  <a:moveTo>
                    <a:pt x="232" y="1"/>
                  </a:moveTo>
                  <a:cubicBezTo>
                    <a:pt x="191" y="1"/>
                    <a:pt x="149" y="27"/>
                    <a:pt x="120" y="45"/>
                  </a:cubicBezTo>
                  <a:cubicBezTo>
                    <a:pt x="63" y="75"/>
                    <a:pt x="0" y="132"/>
                    <a:pt x="63" y="217"/>
                  </a:cubicBezTo>
                  <a:cubicBezTo>
                    <a:pt x="68" y="221"/>
                    <a:pt x="63" y="232"/>
                    <a:pt x="63" y="239"/>
                  </a:cubicBezTo>
                  <a:cubicBezTo>
                    <a:pt x="86" y="228"/>
                    <a:pt x="71" y="199"/>
                    <a:pt x="94" y="187"/>
                  </a:cubicBezTo>
                  <a:cubicBezTo>
                    <a:pt x="94" y="161"/>
                    <a:pt x="49" y="135"/>
                    <a:pt x="94" y="105"/>
                  </a:cubicBezTo>
                  <a:cubicBezTo>
                    <a:pt x="108" y="94"/>
                    <a:pt x="123" y="75"/>
                    <a:pt x="142" y="75"/>
                  </a:cubicBezTo>
                  <a:cubicBezTo>
                    <a:pt x="146" y="75"/>
                    <a:pt x="153" y="75"/>
                    <a:pt x="161" y="79"/>
                  </a:cubicBezTo>
                  <a:cubicBezTo>
                    <a:pt x="183" y="94"/>
                    <a:pt x="220" y="109"/>
                    <a:pt x="206" y="135"/>
                  </a:cubicBezTo>
                  <a:cubicBezTo>
                    <a:pt x="194" y="158"/>
                    <a:pt x="194" y="199"/>
                    <a:pt x="153" y="199"/>
                  </a:cubicBezTo>
                  <a:lnTo>
                    <a:pt x="149" y="199"/>
                  </a:lnTo>
                  <a:cubicBezTo>
                    <a:pt x="142" y="199"/>
                    <a:pt x="135" y="202"/>
                    <a:pt x="127" y="202"/>
                  </a:cubicBezTo>
                  <a:cubicBezTo>
                    <a:pt x="108" y="232"/>
                    <a:pt x="101" y="266"/>
                    <a:pt x="116" y="299"/>
                  </a:cubicBezTo>
                  <a:cubicBezTo>
                    <a:pt x="146" y="258"/>
                    <a:pt x="175" y="217"/>
                    <a:pt x="225" y="202"/>
                  </a:cubicBezTo>
                  <a:cubicBezTo>
                    <a:pt x="273" y="184"/>
                    <a:pt x="288" y="127"/>
                    <a:pt x="318" y="90"/>
                  </a:cubicBezTo>
                  <a:cubicBezTo>
                    <a:pt x="329" y="75"/>
                    <a:pt x="340" y="23"/>
                    <a:pt x="284" y="15"/>
                  </a:cubicBezTo>
                  <a:lnTo>
                    <a:pt x="284" y="15"/>
                  </a:lnTo>
                  <a:cubicBezTo>
                    <a:pt x="314" y="79"/>
                    <a:pt x="314" y="79"/>
                    <a:pt x="247" y="120"/>
                  </a:cubicBezTo>
                  <a:cubicBezTo>
                    <a:pt x="194" y="37"/>
                    <a:pt x="198" y="27"/>
                    <a:pt x="284" y="15"/>
                  </a:cubicBezTo>
                  <a:cubicBezTo>
                    <a:pt x="270" y="4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7" name="Google Shape;2817;p3"/>
            <p:cNvSpPr/>
            <p:nvPr/>
          </p:nvSpPr>
          <p:spPr>
            <a:xfrm>
              <a:off x="-5137753" y="-1712172"/>
              <a:ext cx="14373" cy="25355"/>
            </a:xfrm>
            <a:custGeom>
              <a:avLst/>
              <a:gdLst/>
              <a:ahLst/>
              <a:cxnLst/>
              <a:rect l="l" t="t" r="r" b="b"/>
              <a:pathLst>
                <a:path w="301" h="531" extrusionOk="0">
                  <a:moveTo>
                    <a:pt x="166" y="1"/>
                  </a:moveTo>
                  <a:cubicBezTo>
                    <a:pt x="91" y="56"/>
                    <a:pt x="1" y="105"/>
                    <a:pt x="39" y="225"/>
                  </a:cubicBezTo>
                  <a:cubicBezTo>
                    <a:pt x="42" y="239"/>
                    <a:pt x="46" y="255"/>
                    <a:pt x="42" y="265"/>
                  </a:cubicBezTo>
                  <a:cubicBezTo>
                    <a:pt x="31" y="315"/>
                    <a:pt x="61" y="344"/>
                    <a:pt x="91" y="370"/>
                  </a:cubicBezTo>
                  <a:cubicBezTo>
                    <a:pt x="132" y="412"/>
                    <a:pt x="180" y="445"/>
                    <a:pt x="206" y="501"/>
                  </a:cubicBezTo>
                  <a:cubicBezTo>
                    <a:pt x="214" y="524"/>
                    <a:pt x="229" y="531"/>
                    <a:pt x="248" y="531"/>
                  </a:cubicBezTo>
                  <a:cubicBezTo>
                    <a:pt x="259" y="531"/>
                    <a:pt x="270" y="527"/>
                    <a:pt x="285" y="517"/>
                  </a:cubicBezTo>
                  <a:cubicBezTo>
                    <a:pt x="282" y="498"/>
                    <a:pt x="293" y="483"/>
                    <a:pt x="301" y="467"/>
                  </a:cubicBezTo>
                  <a:cubicBezTo>
                    <a:pt x="285" y="453"/>
                    <a:pt x="282" y="427"/>
                    <a:pt x="256" y="427"/>
                  </a:cubicBezTo>
                  <a:cubicBezTo>
                    <a:pt x="154" y="415"/>
                    <a:pt x="109" y="344"/>
                    <a:pt x="72" y="262"/>
                  </a:cubicBezTo>
                  <a:cubicBezTo>
                    <a:pt x="39" y="180"/>
                    <a:pt x="68" y="116"/>
                    <a:pt x="125" y="56"/>
                  </a:cubicBezTo>
                  <a:cubicBezTo>
                    <a:pt x="139" y="38"/>
                    <a:pt x="158" y="23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8" name="Google Shape;2818;p3"/>
            <p:cNvSpPr/>
            <p:nvPr/>
          </p:nvSpPr>
          <p:spPr>
            <a:xfrm>
              <a:off x="-5556472" y="-1842625"/>
              <a:ext cx="14325" cy="14468"/>
            </a:xfrm>
            <a:custGeom>
              <a:avLst/>
              <a:gdLst/>
              <a:ahLst/>
              <a:cxnLst/>
              <a:rect l="l" t="t" r="r" b="b"/>
              <a:pathLst>
                <a:path w="300" h="303" extrusionOk="0">
                  <a:moveTo>
                    <a:pt x="23" y="0"/>
                  </a:moveTo>
                  <a:cubicBezTo>
                    <a:pt x="12" y="0"/>
                    <a:pt x="0" y="11"/>
                    <a:pt x="0" y="41"/>
                  </a:cubicBezTo>
                  <a:lnTo>
                    <a:pt x="0" y="45"/>
                  </a:lnTo>
                  <a:cubicBezTo>
                    <a:pt x="12" y="41"/>
                    <a:pt x="23" y="30"/>
                    <a:pt x="31" y="30"/>
                  </a:cubicBezTo>
                  <a:cubicBezTo>
                    <a:pt x="38" y="30"/>
                    <a:pt x="42" y="33"/>
                    <a:pt x="49" y="48"/>
                  </a:cubicBezTo>
                  <a:cubicBezTo>
                    <a:pt x="49" y="59"/>
                    <a:pt x="53" y="71"/>
                    <a:pt x="64" y="82"/>
                  </a:cubicBezTo>
                  <a:cubicBezTo>
                    <a:pt x="109" y="131"/>
                    <a:pt x="109" y="131"/>
                    <a:pt x="42" y="164"/>
                  </a:cubicBezTo>
                  <a:lnTo>
                    <a:pt x="42" y="168"/>
                  </a:lnTo>
                  <a:cubicBezTo>
                    <a:pt x="90" y="183"/>
                    <a:pt x="154" y="179"/>
                    <a:pt x="138" y="266"/>
                  </a:cubicBezTo>
                  <a:cubicBezTo>
                    <a:pt x="135" y="280"/>
                    <a:pt x="165" y="295"/>
                    <a:pt x="188" y="299"/>
                  </a:cubicBezTo>
                  <a:lnTo>
                    <a:pt x="255" y="299"/>
                  </a:lnTo>
                  <a:cubicBezTo>
                    <a:pt x="262" y="302"/>
                    <a:pt x="269" y="302"/>
                    <a:pt x="273" y="302"/>
                  </a:cubicBezTo>
                  <a:cubicBezTo>
                    <a:pt x="295" y="302"/>
                    <a:pt x="285" y="276"/>
                    <a:pt x="288" y="257"/>
                  </a:cubicBezTo>
                  <a:lnTo>
                    <a:pt x="288" y="257"/>
                  </a:lnTo>
                  <a:cubicBezTo>
                    <a:pt x="266" y="261"/>
                    <a:pt x="247" y="266"/>
                    <a:pt x="225" y="269"/>
                  </a:cubicBezTo>
                  <a:cubicBezTo>
                    <a:pt x="221" y="273"/>
                    <a:pt x="217" y="273"/>
                    <a:pt x="214" y="273"/>
                  </a:cubicBezTo>
                  <a:cubicBezTo>
                    <a:pt x="191" y="273"/>
                    <a:pt x="173" y="250"/>
                    <a:pt x="173" y="235"/>
                  </a:cubicBezTo>
                  <a:cubicBezTo>
                    <a:pt x="169" y="216"/>
                    <a:pt x="191" y="194"/>
                    <a:pt x="206" y="179"/>
                  </a:cubicBezTo>
                  <a:cubicBezTo>
                    <a:pt x="214" y="176"/>
                    <a:pt x="217" y="171"/>
                    <a:pt x="225" y="171"/>
                  </a:cubicBezTo>
                  <a:cubicBezTo>
                    <a:pt x="240" y="171"/>
                    <a:pt x="255" y="183"/>
                    <a:pt x="262" y="194"/>
                  </a:cubicBezTo>
                  <a:cubicBezTo>
                    <a:pt x="273" y="213"/>
                    <a:pt x="278" y="235"/>
                    <a:pt x="288" y="257"/>
                  </a:cubicBezTo>
                  <a:cubicBezTo>
                    <a:pt x="300" y="202"/>
                    <a:pt x="278" y="149"/>
                    <a:pt x="228" y="142"/>
                  </a:cubicBezTo>
                  <a:cubicBezTo>
                    <a:pt x="195" y="135"/>
                    <a:pt x="169" y="123"/>
                    <a:pt x="147" y="100"/>
                  </a:cubicBezTo>
                  <a:cubicBezTo>
                    <a:pt x="116" y="74"/>
                    <a:pt x="86" y="48"/>
                    <a:pt x="60" y="22"/>
                  </a:cubicBezTo>
                  <a:cubicBezTo>
                    <a:pt x="45" y="7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19" name="Google Shape;2819;p3"/>
            <p:cNvSpPr/>
            <p:nvPr/>
          </p:nvSpPr>
          <p:spPr>
            <a:xfrm>
              <a:off x="-5577005" y="-1874427"/>
              <a:ext cx="18240" cy="5730"/>
            </a:xfrm>
            <a:custGeom>
              <a:avLst/>
              <a:gdLst/>
              <a:ahLst/>
              <a:cxnLst/>
              <a:rect l="l" t="t" r="r" b="b"/>
              <a:pathLst>
                <a:path w="382" h="120" extrusionOk="0">
                  <a:moveTo>
                    <a:pt x="206" y="0"/>
                  </a:moveTo>
                  <a:cubicBezTo>
                    <a:pt x="187" y="0"/>
                    <a:pt x="173" y="0"/>
                    <a:pt x="158" y="4"/>
                  </a:cubicBezTo>
                  <a:cubicBezTo>
                    <a:pt x="94" y="12"/>
                    <a:pt x="16" y="16"/>
                    <a:pt x="1" y="105"/>
                  </a:cubicBezTo>
                  <a:cubicBezTo>
                    <a:pt x="35" y="102"/>
                    <a:pt x="64" y="75"/>
                    <a:pt x="102" y="75"/>
                  </a:cubicBezTo>
                  <a:cubicBezTo>
                    <a:pt x="109" y="75"/>
                    <a:pt x="116" y="75"/>
                    <a:pt x="128" y="79"/>
                  </a:cubicBezTo>
                  <a:cubicBezTo>
                    <a:pt x="154" y="86"/>
                    <a:pt x="169" y="120"/>
                    <a:pt x="202" y="120"/>
                  </a:cubicBezTo>
                  <a:lnTo>
                    <a:pt x="210" y="120"/>
                  </a:lnTo>
                  <a:cubicBezTo>
                    <a:pt x="225" y="83"/>
                    <a:pt x="254" y="60"/>
                    <a:pt x="289" y="60"/>
                  </a:cubicBezTo>
                  <a:cubicBezTo>
                    <a:pt x="299" y="60"/>
                    <a:pt x="311" y="60"/>
                    <a:pt x="322" y="68"/>
                  </a:cubicBezTo>
                  <a:cubicBezTo>
                    <a:pt x="337" y="71"/>
                    <a:pt x="352" y="83"/>
                    <a:pt x="367" y="94"/>
                  </a:cubicBezTo>
                  <a:cubicBezTo>
                    <a:pt x="367" y="79"/>
                    <a:pt x="363" y="64"/>
                    <a:pt x="367" y="52"/>
                  </a:cubicBezTo>
                  <a:cubicBezTo>
                    <a:pt x="382" y="16"/>
                    <a:pt x="367" y="0"/>
                    <a:pt x="337" y="0"/>
                  </a:cubicBezTo>
                  <a:lnTo>
                    <a:pt x="326" y="0"/>
                  </a:lnTo>
                  <a:cubicBezTo>
                    <a:pt x="315" y="4"/>
                    <a:pt x="304" y="4"/>
                    <a:pt x="289" y="4"/>
                  </a:cubicBezTo>
                  <a:cubicBezTo>
                    <a:pt x="277" y="4"/>
                    <a:pt x="263" y="0"/>
                    <a:pt x="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0" name="Google Shape;2820;p3"/>
            <p:cNvSpPr/>
            <p:nvPr/>
          </p:nvSpPr>
          <p:spPr>
            <a:xfrm>
              <a:off x="-5145249" y="-1784131"/>
              <a:ext cx="13800" cy="14707"/>
            </a:xfrm>
            <a:custGeom>
              <a:avLst/>
              <a:gdLst/>
              <a:ahLst/>
              <a:cxnLst/>
              <a:rect l="l" t="t" r="r" b="b"/>
              <a:pathLst>
                <a:path w="289" h="308" extrusionOk="0">
                  <a:moveTo>
                    <a:pt x="80" y="1"/>
                  </a:moveTo>
                  <a:cubicBezTo>
                    <a:pt x="65" y="1"/>
                    <a:pt x="57" y="16"/>
                    <a:pt x="49" y="31"/>
                  </a:cubicBezTo>
                  <a:lnTo>
                    <a:pt x="72" y="31"/>
                  </a:lnTo>
                  <a:cubicBezTo>
                    <a:pt x="87" y="31"/>
                    <a:pt x="102" y="35"/>
                    <a:pt x="113" y="53"/>
                  </a:cubicBezTo>
                  <a:cubicBezTo>
                    <a:pt x="121" y="64"/>
                    <a:pt x="132" y="72"/>
                    <a:pt x="144" y="72"/>
                  </a:cubicBezTo>
                  <a:cubicBezTo>
                    <a:pt x="147" y="72"/>
                    <a:pt x="151" y="68"/>
                    <a:pt x="154" y="68"/>
                  </a:cubicBezTo>
                  <a:cubicBezTo>
                    <a:pt x="166" y="68"/>
                    <a:pt x="177" y="61"/>
                    <a:pt x="188" y="61"/>
                  </a:cubicBezTo>
                  <a:cubicBezTo>
                    <a:pt x="199" y="61"/>
                    <a:pt x="206" y="64"/>
                    <a:pt x="211" y="83"/>
                  </a:cubicBezTo>
                  <a:cubicBezTo>
                    <a:pt x="218" y="113"/>
                    <a:pt x="225" y="143"/>
                    <a:pt x="188" y="162"/>
                  </a:cubicBezTo>
                  <a:cubicBezTo>
                    <a:pt x="184" y="180"/>
                    <a:pt x="173" y="192"/>
                    <a:pt x="158" y="199"/>
                  </a:cubicBezTo>
                  <a:cubicBezTo>
                    <a:pt x="158" y="210"/>
                    <a:pt x="158" y="225"/>
                    <a:pt x="144" y="229"/>
                  </a:cubicBezTo>
                  <a:cubicBezTo>
                    <a:pt x="125" y="247"/>
                    <a:pt x="106" y="255"/>
                    <a:pt x="83" y="255"/>
                  </a:cubicBezTo>
                  <a:cubicBezTo>
                    <a:pt x="57" y="255"/>
                    <a:pt x="31" y="244"/>
                    <a:pt x="1" y="240"/>
                  </a:cubicBezTo>
                  <a:lnTo>
                    <a:pt x="1" y="244"/>
                  </a:lnTo>
                  <a:cubicBezTo>
                    <a:pt x="35" y="292"/>
                    <a:pt x="117" y="247"/>
                    <a:pt x="144" y="307"/>
                  </a:cubicBezTo>
                  <a:cubicBezTo>
                    <a:pt x="154" y="304"/>
                    <a:pt x="166" y="300"/>
                    <a:pt x="173" y="292"/>
                  </a:cubicBezTo>
                  <a:cubicBezTo>
                    <a:pt x="184" y="281"/>
                    <a:pt x="196" y="266"/>
                    <a:pt x="214" y="259"/>
                  </a:cubicBezTo>
                  <a:cubicBezTo>
                    <a:pt x="282" y="218"/>
                    <a:pt x="289" y="83"/>
                    <a:pt x="222" y="45"/>
                  </a:cubicBezTo>
                  <a:cubicBezTo>
                    <a:pt x="180" y="23"/>
                    <a:pt x="136" y="16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1" name="Google Shape;2821;p3"/>
            <p:cNvSpPr/>
            <p:nvPr/>
          </p:nvSpPr>
          <p:spPr>
            <a:xfrm>
              <a:off x="-5286446" y="-2023454"/>
              <a:ext cx="6160" cy="23397"/>
            </a:xfrm>
            <a:custGeom>
              <a:avLst/>
              <a:gdLst/>
              <a:ahLst/>
              <a:cxnLst/>
              <a:rect l="l" t="t" r="r" b="b"/>
              <a:pathLst>
                <a:path w="129" h="490" extrusionOk="0">
                  <a:moveTo>
                    <a:pt x="57" y="0"/>
                  </a:moveTo>
                  <a:lnTo>
                    <a:pt x="57" y="0"/>
                  </a:lnTo>
                  <a:cubicBezTo>
                    <a:pt x="46" y="4"/>
                    <a:pt x="42" y="11"/>
                    <a:pt x="42" y="23"/>
                  </a:cubicBezTo>
                  <a:cubicBezTo>
                    <a:pt x="31" y="67"/>
                    <a:pt x="39" y="112"/>
                    <a:pt x="39" y="157"/>
                  </a:cubicBezTo>
                  <a:cubicBezTo>
                    <a:pt x="42" y="150"/>
                    <a:pt x="42" y="142"/>
                    <a:pt x="46" y="138"/>
                  </a:cubicBezTo>
                  <a:cubicBezTo>
                    <a:pt x="65" y="83"/>
                    <a:pt x="57" y="41"/>
                    <a:pt x="57" y="0"/>
                  </a:cubicBezTo>
                  <a:close/>
                  <a:moveTo>
                    <a:pt x="83" y="142"/>
                  </a:moveTo>
                  <a:cubicBezTo>
                    <a:pt x="76" y="142"/>
                    <a:pt x="65" y="142"/>
                    <a:pt x="54" y="150"/>
                  </a:cubicBezTo>
                  <a:cubicBezTo>
                    <a:pt x="50" y="150"/>
                    <a:pt x="42" y="154"/>
                    <a:pt x="39" y="157"/>
                  </a:cubicBezTo>
                  <a:cubicBezTo>
                    <a:pt x="39" y="202"/>
                    <a:pt x="35" y="247"/>
                    <a:pt x="5" y="285"/>
                  </a:cubicBezTo>
                  <a:cubicBezTo>
                    <a:pt x="1" y="292"/>
                    <a:pt x="13" y="302"/>
                    <a:pt x="16" y="314"/>
                  </a:cubicBezTo>
                  <a:cubicBezTo>
                    <a:pt x="16" y="337"/>
                    <a:pt x="20" y="363"/>
                    <a:pt x="16" y="385"/>
                  </a:cubicBezTo>
                  <a:cubicBezTo>
                    <a:pt x="9" y="445"/>
                    <a:pt x="39" y="475"/>
                    <a:pt x="91" y="490"/>
                  </a:cubicBezTo>
                  <a:lnTo>
                    <a:pt x="95" y="490"/>
                  </a:lnTo>
                  <a:cubicBezTo>
                    <a:pt x="95" y="486"/>
                    <a:pt x="95" y="486"/>
                    <a:pt x="91" y="486"/>
                  </a:cubicBezTo>
                  <a:cubicBezTo>
                    <a:pt x="87" y="468"/>
                    <a:pt x="13" y="445"/>
                    <a:pt x="95" y="426"/>
                  </a:cubicBezTo>
                  <a:cubicBezTo>
                    <a:pt x="102" y="426"/>
                    <a:pt x="95" y="415"/>
                    <a:pt x="91" y="407"/>
                  </a:cubicBezTo>
                  <a:cubicBezTo>
                    <a:pt x="42" y="337"/>
                    <a:pt x="91" y="280"/>
                    <a:pt x="113" y="217"/>
                  </a:cubicBezTo>
                  <a:lnTo>
                    <a:pt x="121" y="217"/>
                  </a:lnTo>
                  <a:cubicBezTo>
                    <a:pt x="121" y="195"/>
                    <a:pt x="125" y="172"/>
                    <a:pt x="128" y="154"/>
                  </a:cubicBezTo>
                  <a:cubicBezTo>
                    <a:pt x="113" y="150"/>
                    <a:pt x="102" y="142"/>
                    <a:pt x="83" y="1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2" name="Google Shape;2822;p3"/>
            <p:cNvSpPr/>
            <p:nvPr/>
          </p:nvSpPr>
          <p:spPr>
            <a:xfrm>
              <a:off x="-5208041" y="-1871944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13" y="0"/>
                  </a:moveTo>
                  <a:cubicBezTo>
                    <a:pt x="86" y="0"/>
                    <a:pt x="64" y="12"/>
                    <a:pt x="49" y="50"/>
                  </a:cubicBezTo>
                  <a:cubicBezTo>
                    <a:pt x="41" y="72"/>
                    <a:pt x="19" y="90"/>
                    <a:pt x="1" y="109"/>
                  </a:cubicBezTo>
                  <a:lnTo>
                    <a:pt x="4" y="112"/>
                  </a:lnTo>
                  <a:lnTo>
                    <a:pt x="11" y="112"/>
                  </a:lnTo>
                  <a:cubicBezTo>
                    <a:pt x="49" y="112"/>
                    <a:pt x="56" y="157"/>
                    <a:pt x="86" y="169"/>
                  </a:cubicBezTo>
                  <a:cubicBezTo>
                    <a:pt x="86" y="173"/>
                    <a:pt x="90" y="180"/>
                    <a:pt x="90" y="184"/>
                  </a:cubicBezTo>
                  <a:cubicBezTo>
                    <a:pt x="94" y="184"/>
                    <a:pt x="101" y="176"/>
                    <a:pt x="108" y="176"/>
                  </a:cubicBezTo>
                  <a:cubicBezTo>
                    <a:pt x="113" y="176"/>
                    <a:pt x="116" y="180"/>
                    <a:pt x="120" y="188"/>
                  </a:cubicBezTo>
                  <a:cubicBezTo>
                    <a:pt x="124" y="195"/>
                    <a:pt x="120" y="217"/>
                    <a:pt x="135" y="217"/>
                  </a:cubicBezTo>
                  <a:lnTo>
                    <a:pt x="142" y="217"/>
                  </a:lnTo>
                  <a:cubicBezTo>
                    <a:pt x="165" y="210"/>
                    <a:pt x="172" y="195"/>
                    <a:pt x="168" y="173"/>
                  </a:cubicBezTo>
                  <a:cubicBezTo>
                    <a:pt x="165" y="157"/>
                    <a:pt x="153" y="135"/>
                    <a:pt x="165" y="135"/>
                  </a:cubicBezTo>
                  <a:cubicBezTo>
                    <a:pt x="168" y="135"/>
                    <a:pt x="176" y="139"/>
                    <a:pt x="191" y="150"/>
                  </a:cubicBezTo>
                  <a:lnTo>
                    <a:pt x="194" y="150"/>
                  </a:lnTo>
                  <a:cubicBezTo>
                    <a:pt x="198" y="150"/>
                    <a:pt x="206" y="143"/>
                    <a:pt x="203" y="135"/>
                  </a:cubicBezTo>
                  <a:cubicBezTo>
                    <a:pt x="203" y="131"/>
                    <a:pt x="198" y="124"/>
                    <a:pt x="194" y="124"/>
                  </a:cubicBezTo>
                  <a:cubicBezTo>
                    <a:pt x="172" y="112"/>
                    <a:pt x="150" y="95"/>
                    <a:pt x="161" y="68"/>
                  </a:cubicBezTo>
                  <a:cubicBezTo>
                    <a:pt x="168" y="57"/>
                    <a:pt x="172" y="53"/>
                    <a:pt x="180" y="53"/>
                  </a:cubicBezTo>
                  <a:cubicBezTo>
                    <a:pt x="184" y="53"/>
                    <a:pt x="191" y="57"/>
                    <a:pt x="198" y="60"/>
                  </a:cubicBezTo>
                  <a:cubicBezTo>
                    <a:pt x="203" y="60"/>
                    <a:pt x="210" y="64"/>
                    <a:pt x="217" y="64"/>
                  </a:cubicBezTo>
                  <a:cubicBezTo>
                    <a:pt x="217" y="64"/>
                    <a:pt x="221" y="64"/>
                    <a:pt x="225" y="60"/>
                  </a:cubicBezTo>
                  <a:cubicBezTo>
                    <a:pt x="217" y="53"/>
                    <a:pt x="210" y="42"/>
                    <a:pt x="203" y="34"/>
                  </a:cubicBezTo>
                  <a:lnTo>
                    <a:pt x="198" y="34"/>
                  </a:lnTo>
                  <a:cubicBezTo>
                    <a:pt x="180" y="34"/>
                    <a:pt x="165" y="23"/>
                    <a:pt x="153" y="8"/>
                  </a:cubicBezTo>
                  <a:cubicBezTo>
                    <a:pt x="139" y="0"/>
                    <a:pt x="124" y="0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3" name="Google Shape;2823;p3"/>
            <p:cNvSpPr/>
            <p:nvPr/>
          </p:nvSpPr>
          <p:spPr>
            <a:xfrm>
              <a:off x="-5238219" y="-1932109"/>
              <a:ext cx="25212" cy="9550"/>
            </a:xfrm>
            <a:custGeom>
              <a:avLst/>
              <a:gdLst/>
              <a:ahLst/>
              <a:cxnLst/>
              <a:rect l="l" t="t" r="r" b="b"/>
              <a:pathLst>
                <a:path w="528" h="200" extrusionOk="0">
                  <a:moveTo>
                    <a:pt x="41" y="1"/>
                  </a:moveTo>
                  <a:cubicBezTo>
                    <a:pt x="34" y="1"/>
                    <a:pt x="27" y="1"/>
                    <a:pt x="27" y="4"/>
                  </a:cubicBezTo>
                  <a:cubicBezTo>
                    <a:pt x="0" y="38"/>
                    <a:pt x="34" y="154"/>
                    <a:pt x="72" y="166"/>
                  </a:cubicBezTo>
                  <a:cubicBezTo>
                    <a:pt x="112" y="177"/>
                    <a:pt x="154" y="184"/>
                    <a:pt x="195" y="184"/>
                  </a:cubicBezTo>
                  <a:cubicBezTo>
                    <a:pt x="217" y="184"/>
                    <a:pt x="236" y="184"/>
                    <a:pt x="255" y="177"/>
                  </a:cubicBezTo>
                  <a:cubicBezTo>
                    <a:pt x="269" y="173"/>
                    <a:pt x="285" y="169"/>
                    <a:pt x="300" y="169"/>
                  </a:cubicBezTo>
                  <a:cubicBezTo>
                    <a:pt x="314" y="169"/>
                    <a:pt x="329" y="173"/>
                    <a:pt x="341" y="180"/>
                  </a:cubicBezTo>
                  <a:cubicBezTo>
                    <a:pt x="364" y="195"/>
                    <a:pt x="382" y="199"/>
                    <a:pt x="400" y="199"/>
                  </a:cubicBezTo>
                  <a:cubicBezTo>
                    <a:pt x="438" y="199"/>
                    <a:pt x="476" y="184"/>
                    <a:pt x="516" y="180"/>
                  </a:cubicBezTo>
                  <a:cubicBezTo>
                    <a:pt x="524" y="180"/>
                    <a:pt x="524" y="161"/>
                    <a:pt x="528" y="154"/>
                  </a:cubicBezTo>
                  <a:cubicBezTo>
                    <a:pt x="524" y="154"/>
                    <a:pt x="524" y="154"/>
                    <a:pt x="524" y="151"/>
                  </a:cubicBezTo>
                  <a:cubicBezTo>
                    <a:pt x="509" y="143"/>
                    <a:pt x="498" y="139"/>
                    <a:pt x="483" y="139"/>
                  </a:cubicBezTo>
                  <a:cubicBezTo>
                    <a:pt x="471" y="139"/>
                    <a:pt x="460" y="139"/>
                    <a:pt x="445" y="143"/>
                  </a:cubicBezTo>
                  <a:lnTo>
                    <a:pt x="438" y="143"/>
                  </a:lnTo>
                  <a:cubicBezTo>
                    <a:pt x="426" y="143"/>
                    <a:pt x="419" y="139"/>
                    <a:pt x="412" y="132"/>
                  </a:cubicBezTo>
                  <a:lnTo>
                    <a:pt x="386" y="132"/>
                  </a:lnTo>
                  <a:cubicBezTo>
                    <a:pt x="371" y="132"/>
                    <a:pt x="355" y="132"/>
                    <a:pt x="341" y="139"/>
                  </a:cubicBezTo>
                  <a:cubicBezTo>
                    <a:pt x="333" y="147"/>
                    <a:pt x="326" y="147"/>
                    <a:pt x="319" y="147"/>
                  </a:cubicBezTo>
                  <a:cubicBezTo>
                    <a:pt x="311" y="147"/>
                    <a:pt x="303" y="143"/>
                    <a:pt x="296" y="132"/>
                  </a:cubicBezTo>
                  <a:cubicBezTo>
                    <a:pt x="288" y="109"/>
                    <a:pt x="277" y="102"/>
                    <a:pt x="266" y="102"/>
                  </a:cubicBezTo>
                  <a:cubicBezTo>
                    <a:pt x="251" y="102"/>
                    <a:pt x="236" y="109"/>
                    <a:pt x="221" y="113"/>
                  </a:cubicBezTo>
                  <a:cubicBezTo>
                    <a:pt x="217" y="128"/>
                    <a:pt x="240" y="143"/>
                    <a:pt x="221" y="161"/>
                  </a:cubicBezTo>
                  <a:cubicBezTo>
                    <a:pt x="210" y="151"/>
                    <a:pt x="195" y="151"/>
                    <a:pt x="180" y="151"/>
                  </a:cubicBezTo>
                  <a:cubicBezTo>
                    <a:pt x="165" y="151"/>
                    <a:pt x="150" y="151"/>
                    <a:pt x="131" y="154"/>
                  </a:cubicBezTo>
                  <a:cubicBezTo>
                    <a:pt x="83" y="154"/>
                    <a:pt x="45" y="121"/>
                    <a:pt x="41" y="68"/>
                  </a:cubicBezTo>
                  <a:cubicBezTo>
                    <a:pt x="38" y="46"/>
                    <a:pt x="53" y="23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4" name="Google Shape;2824;p3"/>
            <p:cNvSpPr/>
            <p:nvPr/>
          </p:nvSpPr>
          <p:spPr>
            <a:xfrm>
              <a:off x="-5555231" y="-2133041"/>
              <a:ext cx="10982" cy="8786"/>
            </a:xfrm>
            <a:custGeom>
              <a:avLst/>
              <a:gdLst/>
              <a:ahLst/>
              <a:cxnLst/>
              <a:rect l="l" t="t" r="r" b="b"/>
              <a:pathLst>
                <a:path w="230" h="184" extrusionOk="0">
                  <a:moveTo>
                    <a:pt x="95" y="0"/>
                  </a:moveTo>
                  <a:cubicBezTo>
                    <a:pt x="90" y="7"/>
                    <a:pt x="86" y="11"/>
                    <a:pt x="83" y="11"/>
                  </a:cubicBezTo>
                  <a:cubicBezTo>
                    <a:pt x="79" y="11"/>
                    <a:pt x="76" y="7"/>
                    <a:pt x="72" y="7"/>
                  </a:cubicBezTo>
                  <a:cubicBezTo>
                    <a:pt x="68" y="4"/>
                    <a:pt x="64" y="4"/>
                    <a:pt x="60" y="4"/>
                  </a:cubicBezTo>
                  <a:cubicBezTo>
                    <a:pt x="34" y="33"/>
                    <a:pt x="0" y="56"/>
                    <a:pt x="8" y="112"/>
                  </a:cubicBezTo>
                  <a:cubicBezTo>
                    <a:pt x="16" y="153"/>
                    <a:pt x="31" y="164"/>
                    <a:pt x="57" y="180"/>
                  </a:cubicBezTo>
                  <a:cubicBezTo>
                    <a:pt x="72" y="175"/>
                    <a:pt x="86" y="175"/>
                    <a:pt x="102" y="175"/>
                  </a:cubicBezTo>
                  <a:cubicBezTo>
                    <a:pt x="102" y="172"/>
                    <a:pt x="105" y="172"/>
                    <a:pt x="105" y="172"/>
                  </a:cubicBezTo>
                  <a:cubicBezTo>
                    <a:pt x="98" y="161"/>
                    <a:pt x="60" y="149"/>
                    <a:pt x="102" y="135"/>
                  </a:cubicBezTo>
                  <a:cubicBezTo>
                    <a:pt x="121" y="130"/>
                    <a:pt x="135" y="120"/>
                    <a:pt x="150" y="120"/>
                  </a:cubicBezTo>
                  <a:cubicBezTo>
                    <a:pt x="162" y="120"/>
                    <a:pt x="176" y="127"/>
                    <a:pt x="184" y="149"/>
                  </a:cubicBezTo>
                  <a:lnTo>
                    <a:pt x="199" y="149"/>
                  </a:lnTo>
                  <a:cubicBezTo>
                    <a:pt x="199" y="135"/>
                    <a:pt x="229" y="135"/>
                    <a:pt x="214" y="108"/>
                  </a:cubicBezTo>
                  <a:cubicBezTo>
                    <a:pt x="188" y="59"/>
                    <a:pt x="165" y="15"/>
                    <a:pt x="109" y="4"/>
                  </a:cubicBezTo>
                  <a:cubicBezTo>
                    <a:pt x="102" y="4"/>
                    <a:pt x="98" y="4"/>
                    <a:pt x="95" y="0"/>
                  </a:cubicBezTo>
                  <a:close/>
                  <a:moveTo>
                    <a:pt x="57" y="180"/>
                  </a:moveTo>
                  <a:cubicBezTo>
                    <a:pt x="64" y="183"/>
                    <a:pt x="72" y="183"/>
                    <a:pt x="76" y="183"/>
                  </a:cubicBezTo>
                  <a:cubicBezTo>
                    <a:pt x="72" y="183"/>
                    <a:pt x="64" y="180"/>
                    <a:pt x="57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5" name="Google Shape;2825;p3"/>
            <p:cNvSpPr/>
            <p:nvPr/>
          </p:nvSpPr>
          <p:spPr>
            <a:xfrm>
              <a:off x="-5297285" y="-1842291"/>
              <a:ext cx="8261" cy="18575"/>
            </a:xfrm>
            <a:custGeom>
              <a:avLst/>
              <a:gdLst/>
              <a:ahLst/>
              <a:cxnLst/>
              <a:rect l="l" t="t" r="r" b="b"/>
              <a:pathLst>
                <a:path w="173" h="389" extrusionOk="0">
                  <a:moveTo>
                    <a:pt x="49" y="0"/>
                  </a:moveTo>
                  <a:cubicBezTo>
                    <a:pt x="34" y="19"/>
                    <a:pt x="0" y="30"/>
                    <a:pt x="22" y="64"/>
                  </a:cubicBezTo>
                  <a:cubicBezTo>
                    <a:pt x="41" y="116"/>
                    <a:pt x="64" y="169"/>
                    <a:pt x="98" y="214"/>
                  </a:cubicBezTo>
                  <a:cubicBezTo>
                    <a:pt x="131" y="266"/>
                    <a:pt x="124" y="292"/>
                    <a:pt x="75" y="329"/>
                  </a:cubicBezTo>
                  <a:cubicBezTo>
                    <a:pt x="83" y="355"/>
                    <a:pt x="120" y="355"/>
                    <a:pt x="127" y="381"/>
                  </a:cubicBezTo>
                  <a:lnTo>
                    <a:pt x="127" y="389"/>
                  </a:lnTo>
                  <a:cubicBezTo>
                    <a:pt x="143" y="314"/>
                    <a:pt x="138" y="236"/>
                    <a:pt x="172" y="161"/>
                  </a:cubicBezTo>
                  <a:cubicBezTo>
                    <a:pt x="165" y="154"/>
                    <a:pt x="161" y="142"/>
                    <a:pt x="153" y="135"/>
                  </a:cubicBezTo>
                  <a:cubicBezTo>
                    <a:pt x="143" y="93"/>
                    <a:pt x="101" y="75"/>
                    <a:pt x="83" y="41"/>
                  </a:cubicBezTo>
                  <a:cubicBezTo>
                    <a:pt x="64" y="34"/>
                    <a:pt x="60" y="12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6" name="Google Shape;2826;p3"/>
            <p:cNvSpPr/>
            <p:nvPr/>
          </p:nvSpPr>
          <p:spPr>
            <a:xfrm>
              <a:off x="-5110249" y="-1574891"/>
              <a:ext cx="8643" cy="14277"/>
            </a:xfrm>
            <a:custGeom>
              <a:avLst/>
              <a:gdLst/>
              <a:ahLst/>
              <a:cxnLst/>
              <a:rect l="l" t="t" r="r" b="b"/>
              <a:pathLst>
                <a:path w="181" h="299" extrusionOk="0">
                  <a:moveTo>
                    <a:pt x="132" y="0"/>
                  </a:moveTo>
                  <a:cubicBezTo>
                    <a:pt x="109" y="0"/>
                    <a:pt x="4" y="49"/>
                    <a:pt x="4" y="64"/>
                  </a:cubicBezTo>
                  <a:cubicBezTo>
                    <a:pt x="1" y="101"/>
                    <a:pt x="39" y="109"/>
                    <a:pt x="61" y="131"/>
                  </a:cubicBezTo>
                  <a:cubicBezTo>
                    <a:pt x="65" y="138"/>
                    <a:pt x="72" y="149"/>
                    <a:pt x="79" y="154"/>
                  </a:cubicBezTo>
                  <a:cubicBezTo>
                    <a:pt x="109" y="180"/>
                    <a:pt x="143" y="202"/>
                    <a:pt x="106" y="251"/>
                  </a:cubicBezTo>
                  <a:cubicBezTo>
                    <a:pt x="94" y="266"/>
                    <a:pt x="106" y="288"/>
                    <a:pt x="124" y="295"/>
                  </a:cubicBezTo>
                  <a:cubicBezTo>
                    <a:pt x="135" y="295"/>
                    <a:pt x="146" y="299"/>
                    <a:pt x="154" y="299"/>
                  </a:cubicBezTo>
                  <a:cubicBezTo>
                    <a:pt x="169" y="299"/>
                    <a:pt x="180" y="292"/>
                    <a:pt x="180" y="266"/>
                  </a:cubicBezTo>
                  <a:lnTo>
                    <a:pt x="180" y="266"/>
                  </a:lnTo>
                  <a:cubicBezTo>
                    <a:pt x="173" y="269"/>
                    <a:pt x="165" y="280"/>
                    <a:pt x="154" y="280"/>
                  </a:cubicBezTo>
                  <a:cubicBezTo>
                    <a:pt x="151" y="280"/>
                    <a:pt x="151" y="280"/>
                    <a:pt x="146" y="277"/>
                  </a:cubicBezTo>
                  <a:cubicBezTo>
                    <a:pt x="128" y="269"/>
                    <a:pt x="132" y="251"/>
                    <a:pt x="139" y="235"/>
                  </a:cubicBezTo>
                  <a:cubicBezTo>
                    <a:pt x="146" y="225"/>
                    <a:pt x="146" y="209"/>
                    <a:pt x="161" y="202"/>
                  </a:cubicBezTo>
                  <a:cubicBezTo>
                    <a:pt x="124" y="157"/>
                    <a:pt x="146" y="109"/>
                    <a:pt x="158" y="59"/>
                  </a:cubicBezTo>
                  <a:cubicBezTo>
                    <a:pt x="165" y="33"/>
                    <a:pt x="177" y="7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7" name="Google Shape;2827;p3"/>
            <p:cNvSpPr/>
            <p:nvPr/>
          </p:nvSpPr>
          <p:spPr>
            <a:xfrm>
              <a:off x="-5215728" y="-1958323"/>
              <a:ext cx="13800" cy="18957"/>
            </a:xfrm>
            <a:custGeom>
              <a:avLst/>
              <a:gdLst/>
              <a:ahLst/>
              <a:cxnLst/>
              <a:rect l="l" t="t" r="r" b="b"/>
              <a:pathLst>
                <a:path w="289" h="397" extrusionOk="0">
                  <a:moveTo>
                    <a:pt x="86" y="1"/>
                  </a:moveTo>
                  <a:cubicBezTo>
                    <a:pt x="60" y="1"/>
                    <a:pt x="31" y="4"/>
                    <a:pt x="0" y="4"/>
                  </a:cubicBezTo>
                  <a:lnTo>
                    <a:pt x="0" y="8"/>
                  </a:lnTo>
                  <a:cubicBezTo>
                    <a:pt x="5" y="20"/>
                    <a:pt x="5" y="27"/>
                    <a:pt x="23" y="27"/>
                  </a:cubicBezTo>
                  <a:cubicBezTo>
                    <a:pt x="38" y="27"/>
                    <a:pt x="53" y="20"/>
                    <a:pt x="72" y="20"/>
                  </a:cubicBezTo>
                  <a:cubicBezTo>
                    <a:pt x="79" y="20"/>
                    <a:pt x="90" y="23"/>
                    <a:pt x="98" y="30"/>
                  </a:cubicBezTo>
                  <a:cubicBezTo>
                    <a:pt x="117" y="46"/>
                    <a:pt x="112" y="79"/>
                    <a:pt x="135" y="90"/>
                  </a:cubicBezTo>
                  <a:lnTo>
                    <a:pt x="139" y="90"/>
                  </a:lnTo>
                  <a:cubicBezTo>
                    <a:pt x="162" y="90"/>
                    <a:pt x="172" y="101"/>
                    <a:pt x="188" y="116"/>
                  </a:cubicBezTo>
                  <a:cubicBezTo>
                    <a:pt x="198" y="124"/>
                    <a:pt x="214" y="135"/>
                    <a:pt x="233" y="139"/>
                  </a:cubicBezTo>
                  <a:lnTo>
                    <a:pt x="255" y="139"/>
                  </a:lnTo>
                  <a:cubicBezTo>
                    <a:pt x="247" y="142"/>
                    <a:pt x="240" y="150"/>
                    <a:pt x="236" y="154"/>
                  </a:cubicBezTo>
                  <a:cubicBezTo>
                    <a:pt x="191" y="191"/>
                    <a:pt x="188" y="232"/>
                    <a:pt x="198" y="273"/>
                  </a:cubicBezTo>
                  <a:cubicBezTo>
                    <a:pt x="198" y="289"/>
                    <a:pt x="195" y="299"/>
                    <a:pt x="184" y="307"/>
                  </a:cubicBezTo>
                  <a:cubicBezTo>
                    <a:pt x="154" y="334"/>
                    <a:pt x="124" y="356"/>
                    <a:pt x="94" y="382"/>
                  </a:cubicBezTo>
                  <a:lnTo>
                    <a:pt x="94" y="396"/>
                  </a:lnTo>
                  <a:cubicBezTo>
                    <a:pt x="124" y="382"/>
                    <a:pt x="162" y="386"/>
                    <a:pt x="191" y="378"/>
                  </a:cubicBezTo>
                  <a:cubicBezTo>
                    <a:pt x="243" y="360"/>
                    <a:pt x="259" y="337"/>
                    <a:pt x="233" y="292"/>
                  </a:cubicBezTo>
                  <a:cubicBezTo>
                    <a:pt x="217" y="270"/>
                    <a:pt x="225" y="255"/>
                    <a:pt x="240" y="236"/>
                  </a:cubicBezTo>
                  <a:cubicBezTo>
                    <a:pt x="288" y="180"/>
                    <a:pt x="277" y="139"/>
                    <a:pt x="210" y="98"/>
                  </a:cubicBezTo>
                  <a:cubicBezTo>
                    <a:pt x="176" y="79"/>
                    <a:pt x="131" y="72"/>
                    <a:pt x="128" y="15"/>
                  </a:cubicBezTo>
                  <a:cubicBezTo>
                    <a:pt x="124" y="1"/>
                    <a:pt x="112" y="1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8" name="Google Shape;2828;p3"/>
            <p:cNvSpPr/>
            <p:nvPr/>
          </p:nvSpPr>
          <p:spPr>
            <a:xfrm>
              <a:off x="-5526342" y="-2061845"/>
              <a:ext cx="11699" cy="10935"/>
            </a:xfrm>
            <a:custGeom>
              <a:avLst/>
              <a:gdLst/>
              <a:ahLst/>
              <a:cxnLst/>
              <a:rect l="l" t="t" r="r" b="b"/>
              <a:pathLst>
                <a:path w="245" h="229" extrusionOk="0">
                  <a:moveTo>
                    <a:pt x="1" y="75"/>
                  </a:moveTo>
                  <a:cubicBezTo>
                    <a:pt x="1" y="83"/>
                    <a:pt x="1" y="86"/>
                    <a:pt x="5" y="94"/>
                  </a:cubicBezTo>
                  <a:cubicBezTo>
                    <a:pt x="5" y="86"/>
                    <a:pt x="1" y="83"/>
                    <a:pt x="1" y="75"/>
                  </a:cubicBezTo>
                  <a:close/>
                  <a:moveTo>
                    <a:pt x="192" y="0"/>
                  </a:moveTo>
                  <a:cubicBezTo>
                    <a:pt x="180" y="57"/>
                    <a:pt x="162" y="75"/>
                    <a:pt x="109" y="79"/>
                  </a:cubicBezTo>
                  <a:cubicBezTo>
                    <a:pt x="83" y="79"/>
                    <a:pt x="83" y="102"/>
                    <a:pt x="73" y="116"/>
                  </a:cubicBezTo>
                  <a:cubicBezTo>
                    <a:pt x="50" y="105"/>
                    <a:pt x="54" y="75"/>
                    <a:pt x="35" y="60"/>
                  </a:cubicBezTo>
                  <a:cubicBezTo>
                    <a:pt x="16" y="60"/>
                    <a:pt x="5" y="71"/>
                    <a:pt x="5" y="94"/>
                  </a:cubicBezTo>
                  <a:cubicBezTo>
                    <a:pt x="9" y="97"/>
                    <a:pt x="9" y="105"/>
                    <a:pt x="9" y="109"/>
                  </a:cubicBezTo>
                  <a:cubicBezTo>
                    <a:pt x="39" y="128"/>
                    <a:pt x="65" y="150"/>
                    <a:pt x="80" y="183"/>
                  </a:cubicBezTo>
                  <a:lnTo>
                    <a:pt x="80" y="199"/>
                  </a:lnTo>
                  <a:cubicBezTo>
                    <a:pt x="99" y="191"/>
                    <a:pt x="121" y="183"/>
                    <a:pt x="140" y="183"/>
                  </a:cubicBezTo>
                  <a:cubicBezTo>
                    <a:pt x="170" y="183"/>
                    <a:pt x="203" y="199"/>
                    <a:pt x="237" y="228"/>
                  </a:cubicBezTo>
                  <a:cubicBezTo>
                    <a:pt x="180" y="173"/>
                    <a:pt x="244" y="135"/>
                    <a:pt x="244" y="90"/>
                  </a:cubicBezTo>
                  <a:lnTo>
                    <a:pt x="244" y="90"/>
                  </a:lnTo>
                  <a:cubicBezTo>
                    <a:pt x="233" y="94"/>
                    <a:pt x="218" y="109"/>
                    <a:pt x="207" y="109"/>
                  </a:cubicBezTo>
                  <a:cubicBezTo>
                    <a:pt x="203" y="109"/>
                    <a:pt x="199" y="109"/>
                    <a:pt x="196" y="102"/>
                  </a:cubicBezTo>
                  <a:cubicBezTo>
                    <a:pt x="185" y="83"/>
                    <a:pt x="203" y="57"/>
                    <a:pt x="225" y="45"/>
                  </a:cubicBezTo>
                  <a:cubicBezTo>
                    <a:pt x="218" y="30"/>
                    <a:pt x="211" y="7"/>
                    <a:pt x="1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29" name="Google Shape;2829;p3"/>
            <p:cNvSpPr/>
            <p:nvPr/>
          </p:nvSpPr>
          <p:spPr>
            <a:xfrm>
              <a:off x="-5148067" y="-1782651"/>
              <a:ext cx="13609" cy="8022"/>
            </a:xfrm>
            <a:custGeom>
              <a:avLst/>
              <a:gdLst/>
              <a:ahLst/>
              <a:cxnLst/>
              <a:rect l="l" t="t" r="r" b="b"/>
              <a:pathLst>
                <a:path w="285" h="168" extrusionOk="0">
                  <a:moveTo>
                    <a:pt x="108" y="0"/>
                  </a:moveTo>
                  <a:cubicBezTo>
                    <a:pt x="105" y="7"/>
                    <a:pt x="101" y="11"/>
                    <a:pt x="98" y="19"/>
                  </a:cubicBezTo>
                  <a:cubicBezTo>
                    <a:pt x="68" y="33"/>
                    <a:pt x="56" y="67"/>
                    <a:pt x="34" y="90"/>
                  </a:cubicBezTo>
                  <a:cubicBezTo>
                    <a:pt x="1" y="123"/>
                    <a:pt x="56" y="138"/>
                    <a:pt x="41" y="164"/>
                  </a:cubicBezTo>
                  <a:cubicBezTo>
                    <a:pt x="64" y="127"/>
                    <a:pt x="79" y="86"/>
                    <a:pt x="139" y="86"/>
                  </a:cubicBezTo>
                  <a:lnTo>
                    <a:pt x="142" y="86"/>
                  </a:lnTo>
                  <a:cubicBezTo>
                    <a:pt x="150" y="123"/>
                    <a:pt x="158" y="168"/>
                    <a:pt x="213" y="168"/>
                  </a:cubicBezTo>
                  <a:lnTo>
                    <a:pt x="217" y="168"/>
                  </a:lnTo>
                  <a:cubicBezTo>
                    <a:pt x="232" y="161"/>
                    <a:pt x="243" y="149"/>
                    <a:pt x="247" y="131"/>
                  </a:cubicBezTo>
                  <a:cubicBezTo>
                    <a:pt x="239" y="127"/>
                    <a:pt x="232" y="127"/>
                    <a:pt x="225" y="119"/>
                  </a:cubicBezTo>
                  <a:cubicBezTo>
                    <a:pt x="213" y="112"/>
                    <a:pt x="198" y="104"/>
                    <a:pt x="210" y="86"/>
                  </a:cubicBezTo>
                  <a:cubicBezTo>
                    <a:pt x="210" y="82"/>
                    <a:pt x="217" y="78"/>
                    <a:pt x="221" y="74"/>
                  </a:cubicBezTo>
                  <a:lnTo>
                    <a:pt x="225" y="74"/>
                  </a:lnTo>
                  <a:cubicBezTo>
                    <a:pt x="243" y="74"/>
                    <a:pt x="243" y="93"/>
                    <a:pt x="243" y="109"/>
                  </a:cubicBezTo>
                  <a:cubicBezTo>
                    <a:pt x="247" y="116"/>
                    <a:pt x="247" y="123"/>
                    <a:pt x="247" y="131"/>
                  </a:cubicBezTo>
                  <a:cubicBezTo>
                    <a:pt x="284" y="112"/>
                    <a:pt x="277" y="82"/>
                    <a:pt x="270" y="52"/>
                  </a:cubicBezTo>
                  <a:cubicBezTo>
                    <a:pt x="265" y="33"/>
                    <a:pt x="258" y="30"/>
                    <a:pt x="247" y="30"/>
                  </a:cubicBezTo>
                  <a:cubicBezTo>
                    <a:pt x="236" y="30"/>
                    <a:pt x="225" y="37"/>
                    <a:pt x="213" y="37"/>
                  </a:cubicBezTo>
                  <a:cubicBezTo>
                    <a:pt x="210" y="37"/>
                    <a:pt x="206" y="41"/>
                    <a:pt x="203" y="41"/>
                  </a:cubicBezTo>
                  <a:cubicBezTo>
                    <a:pt x="191" y="41"/>
                    <a:pt x="180" y="33"/>
                    <a:pt x="172" y="22"/>
                  </a:cubicBezTo>
                  <a:cubicBezTo>
                    <a:pt x="161" y="4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0" name="Google Shape;2830;p3"/>
            <p:cNvSpPr/>
            <p:nvPr/>
          </p:nvSpPr>
          <p:spPr>
            <a:xfrm>
              <a:off x="-5385145" y="-1778783"/>
              <a:ext cx="9168" cy="13131"/>
            </a:xfrm>
            <a:custGeom>
              <a:avLst/>
              <a:gdLst/>
              <a:ahLst/>
              <a:cxnLst/>
              <a:rect l="l" t="t" r="r" b="b"/>
              <a:pathLst>
                <a:path w="192" h="275" extrusionOk="0">
                  <a:moveTo>
                    <a:pt x="94" y="158"/>
                  </a:moveTo>
                  <a:cubicBezTo>
                    <a:pt x="125" y="158"/>
                    <a:pt x="135" y="185"/>
                    <a:pt x="144" y="207"/>
                  </a:cubicBezTo>
                  <a:cubicBezTo>
                    <a:pt x="147" y="233"/>
                    <a:pt x="132" y="252"/>
                    <a:pt x="109" y="252"/>
                  </a:cubicBezTo>
                  <a:lnTo>
                    <a:pt x="106" y="252"/>
                  </a:lnTo>
                  <a:cubicBezTo>
                    <a:pt x="76" y="252"/>
                    <a:pt x="49" y="240"/>
                    <a:pt x="46" y="207"/>
                  </a:cubicBezTo>
                  <a:cubicBezTo>
                    <a:pt x="46" y="177"/>
                    <a:pt x="54" y="162"/>
                    <a:pt x="83" y="158"/>
                  </a:cubicBezTo>
                  <a:close/>
                  <a:moveTo>
                    <a:pt x="61" y="1"/>
                  </a:moveTo>
                  <a:cubicBezTo>
                    <a:pt x="35" y="5"/>
                    <a:pt x="39" y="23"/>
                    <a:pt x="46" y="42"/>
                  </a:cubicBezTo>
                  <a:cubicBezTo>
                    <a:pt x="57" y="87"/>
                    <a:pt x="80" y="135"/>
                    <a:pt x="13" y="162"/>
                  </a:cubicBezTo>
                  <a:cubicBezTo>
                    <a:pt x="4" y="162"/>
                    <a:pt x="1" y="177"/>
                    <a:pt x="1" y="180"/>
                  </a:cubicBezTo>
                  <a:cubicBezTo>
                    <a:pt x="1" y="218"/>
                    <a:pt x="61" y="274"/>
                    <a:pt x="91" y="274"/>
                  </a:cubicBezTo>
                  <a:cubicBezTo>
                    <a:pt x="94" y="274"/>
                    <a:pt x="94" y="270"/>
                    <a:pt x="99" y="270"/>
                  </a:cubicBezTo>
                  <a:cubicBezTo>
                    <a:pt x="121" y="266"/>
                    <a:pt x="161" y="274"/>
                    <a:pt x="158" y="247"/>
                  </a:cubicBezTo>
                  <a:cubicBezTo>
                    <a:pt x="151" y="199"/>
                    <a:pt x="192" y="147"/>
                    <a:pt x="154" y="102"/>
                  </a:cubicBezTo>
                  <a:cubicBezTo>
                    <a:pt x="132" y="80"/>
                    <a:pt x="113" y="57"/>
                    <a:pt x="109" y="23"/>
                  </a:cubicBezTo>
                  <a:cubicBezTo>
                    <a:pt x="109" y="5"/>
                    <a:pt x="99" y="1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1" name="Google Shape;2831;p3"/>
            <p:cNvSpPr/>
            <p:nvPr/>
          </p:nvSpPr>
          <p:spPr>
            <a:xfrm>
              <a:off x="-5055432" y="-1688584"/>
              <a:ext cx="14516" cy="13752"/>
            </a:xfrm>
            <a:custGeom>
              <a:avLst/>
              <a:gdLst/>
              <a:ahLst/>
              <a:cxnLst/>
              <a:rect l="l" t="t" r="r" b="b"/>
              <a:pathLst>
                <a:path w="304" h="288" extrusionOk="0">
                  <a:moveTo>
                    <a:pt x="206" y="0"/>
                  </a:moveTo>
                  <a:cubicBezTo>
                    <a:pt x="176" y="0"/>
                    <a:pt x="161" y="30"/>
                    <a:pt x="150" y="59"/>
                  </a:cubicBezTo>
                  <a:cubicBezTo>
                    <a:pt x="124" y="119"/>
                    <a:pt x="102" y="183"/>
                    <a:pt x="38" y="228"/>
                  </a:cubicBezTo>
                  <a:cubicBezTo>
                    <a:pt x="0" y="250"/>
                    <a:pt x="8" y="269"/>
                    <a:pt x="64" y="287"/>
                  </a:cubicBezTo>
                  <a:cubicBezTo>
                    <a:pt x="60" y="276"/>
                    <a:pt x="42" y="261"/>
                    <a:pt x="49" y="254"/>
                  </a:cubicBezTo>
                  <a:cubicBezTo>
                    <a:pt x="79" y="242"/>
                    <a:pt x="86" y="206"/>
                    <a:pt x="116" y="194"/>
                  </a:cubicBezTo>
                  <a:cubicBezTo>
                    <a:pt x="120" y="190"/>
                    <a:pt x="128" y="190"/>
                    <a:pt x="131" y="190"/>
                  </a:cubicBezTo>
                  <a:cubicBezTo>
                    <a:pt x="150" y="190"/>
                    <a:pt x="157" y="216"/>
                    <a:pt x="169" y="232"/>
                  </a:cubicBezTo>
                  <a:cubicBezTo>
                    <a:pt x="183" y="183"/>
                    <a:pt x="206" y="142"/>
                    <a:pt x="262" y="127"/>
                  </a:cubicBezTo>
                  <a:cubicBezTo>
                    <a:pt x="304" y="112"/>
                    <a:pt x="281" y="63"/>
                    <a:pt x="288" y="33"/>
                  </a:cubicBezTo>
                  <a:cubicBezTo>
                    <a:pt x="292" y="11"/>
                    <a:pt x="277" y="4"/>
                    <a:pt x="259" y="4"/>
                  </a:cubicBezTo>
                  <a:cubicBezTo>
                    <a:pt x="254" y="4"/>
                    <a:pt x="251" y="4"/>
                    <a:pt x="247" y="7"/>
                  </a:cubicBezTo>
                  <a:cubicBezTo>
                    <a:pt x="247" y="18"/>
                    <a:pt x="247" y="33"/>
                    <a:pt x="251" y="45"/>
                  </a:cubicBezTo>
                  <a:cubicBezTo>
                    <a:pt x="266" y="71"/>
                    <a:pt x="262" y="97"/>
                    <a:pt x="236" y="108"/>
                  </a:cubicBezTo>
                  <a:cubicBezTo>
                    <a:pt x="228" y="112"/>
                    <a:pt x="225" y="112"/>
                    <a:pt x="221" y="112"/>
                  </a:cubicBezTo>
                  <a:cubicBezTo>
                    <a:pt x="202" y="112"/>
                    <a:pt x="187" y="90"/>
                    <a:pt x="180" y="75"/>
                  </a:cubicBezTo>
                  <a:cubicBezTo>
                    <a:pt x="161" y="45"/>
                    <a:pt x="187" y="30"/>
                    <a:pt x="217" y="23"/>
                  </a:cubicBezTo>
                  <a:cubicBezTo>
                    <a:pt x="221" y="18"/>
                    <a:pt x="228" y="11"/>
                    <a:pt x="232" y="7"/>
                  </a:cubicBezTo>
                  <a:cubicBezTo>
                    <a:pt x="221" y="4"/>
                    <a:pt x="214" y="0"/>
                    <a:pt x="2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2" name="Google Shape;2832;p3"/>
            <p:cNvSpPr/>
            <p:nvPr/>
          </p:nvSpPr>
          <p:spPr>
            <a:xfrm>
              <a:off x="-5105951" y="-1848880"/>
              <a:ext cx="11508" cy="7544"/>
            </a:xfrm>
            <a:custGeom>
              <a:avLst/>
              <a:gdLst/>
              <a:ahLst/>
              <a:cxnLst/>
              <a:rect l="l" t="t" r="r" b="b"/>
              <a:pathLst>
                <a:path w="241" h="158" extrusionOk="0">
                  <a:moveTo>
                    <a:pt x="94" y="0"/>
                  </a:moveTo>
                  <a:cubicBezTo>
                    <a:pt x="61" y="19"/>
                    <a:pt x="30" y="33"/>
                    <a:pt x="1" y="52"/>
                  </a:cubicBezTo>
                  <a:cubicBezTo>
                    <a:pt x="11" y="86"/>
                    <a:pt x="19" y="119"/>
                    <a:pt x="45" y="142"/>
                  </a:cubicBezTo>
                  <a:cubicBezTo>
                    <a:pt x="53" y="150"/>
                    <a:pt x="64" y="157"/>
                    <a:pt x="75" y="157"/>
                  </a:cubicBezTo>
                  <a:cubicBezTo>
                    <a:pt x="79" y="157"/>
                    <a:pt x="83" y="157"/>
                    <a:pt x="87" y="153"/>
                  </a:cubicBezTo>
                  <a:cubicBezTo>
                    <a:pt x="109" y="142"/>
                    <a:pt x="94" y="127"/>
                    <a:pt x="87" y="116"/>
                  </a:cubicBezTo>
                  <a:cubicBezTo>
                    <a:pt x="83" y="97"/>
                    <a:pt x="79" y="78"/>
                    <a:pt x="87" y="56"/>
                  </a:cubicBezTo>
                  <a:cubicBezTo>
                    <a:pt x="116" y="64"/>
                    <a:pt x="135" y="83"/>
                    <a:pt x="146" y="109"/>
                  </a:cubicBezTo>
                  <a:cubicBezTo>
                    <a:pt x="161" y="138"/>
                    <a:pt x="168" y="150"/>
                    <a:pt x="176" y="150"/>
                  </a:cubicBezTo>
                  <a:cubicBezTo>
                    <a:pt x="187" y="150"/>
                    <a:pt x="195" y="138"/>
                    <a:pt x="218" y="112"/>
                  </a:cubicBezTo>
                  <a:cubicBezTo>
                    <a:pt x="218" y="105"/>
                    <a:pt x="225" y="105"/>
                    <a:pt x="228" y="101"/>
                  </a:cubicBezTo>
                  <a:cubicBezTo>
                    <a:pt x="232" y="86"/>
                    <a:pt x="240" y="71"/>
                    <a:pt x="240" y="52"/>
                  </a:cubicBezTo>
                  <a:lnTo>
                    <a:pt x="221" y="52"/>
                  </a:lnTo>
                  <a:cubicBezTo>
                    <a:pt x="213" y="52"/>
                    <a:pt x="202" y="52"/>
                    <a:pt x="202" y="48"/>
                  </a:cubicBezTo>
                  <a:cubicBezTo>
                    <a:pt x="184" y="4"/>
                    <a:pt x="135" y="19"/>
                    <a:pt x="1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3" name="Google Shape;2833;p3"/>
            <p:cNvSpPr/>
            <p:nvPr/>
          </p:nvSpPr>
          <p:spPr>
            <a:xfrm>
              <a:off x="-5212147" y="-1554740"/>
              <a:ext cx="9502" cy="8786"/>
            </a:xfrm>
            <a:custGeom>
              <a:avLst/>
              <a:gdLst/>
              <a:ahLst/>
              <a:cxnLst/>
              <a:rect l="l" t="t" r="r" b="b"/>
              <a:pathLst>
                <a:path w="199" h="184" extrusionOk="0">
                  <a:moveTo>
                    <a:pt x="68" y="1"/>
                  </a:moveTo>
                  <a:cubicBezTo>
                    <a:pt x="53" y="30"/>
                    <a:pt x="1" y="27"/>
                    <a:pt x="8" y="75"/>
                  </a:cubicBezTo>
                  <a:cubicBezTo>
                    <a:pt x="11" y="108"/>
                    <a:pt x="53" y="135"/>
                    <a:pt x="27" y="176"/>
                  </a:cubicBezTo>
                  <a:cubicBezTo>
                    <a:pt x="23" y="180"/>
                    <a:pt x="34" y="184"/>
                    <a:pt x="45" y="184"/>
                  </a:cubicBezTo>
                  <a:cubicBezTo>
                    <a:pt x="49" y="184"/>
                    <a:pt x="56" y="184"/>
                    <a:pt x="64" y="180"/>
                  </a:cubicBezTo>
                  <a:cubicBezTo>
                    <a:pt x="101" y="150"/>
                    <a:pt x="135" y="108"/>
                    <a:pt x="184" y="98"/>
                  </a:cubicBezTo>
                  <a:cubicBezTo>
                    <a:pt x="199" y="94"/>
                    <a:pt x="199" y="79"/>
                    <a:pt x="199" y="64"/>
                  </a:cubicBezTo>
                  <a:cubicBezTo>
                    <a:pt x="194" y="49"/>
                    <a:pt x="187" y="41"/>
                    <a:pt x="172" y="41"/>
                  </a:cubicBezTo>
                  <a:cubicBezTo>
                    <a:pt x="135" y="41"/>
                    <a:pt x="109" y="19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4" name="Google Shape;2834;p3"/>
            <p:cNvSpPr/>
            <p:nvPr/>
          </p:nvSpPr>
          <p:spPr>
            <a:xfrm>
              <a:off x="-5319632" y="-1843198"/>
              <a:ext cx="24687" cy="16092"/>
            </a:xfrm>
            <a:custGeom>
              <a:avLst/>
              <a:gdLst/>
              <a:ahLst/>
              <a:cxnLst/>
              <a:rect l="l" t="t" r="r" b="b"/>
              <a:pathLst>
                <a:path w="517" h="337" extrusionOk="0">
                  <a:moveTo>
                    <a:pt x="476" y="0"/>
                  </a:moveTo>
                  <a:cubicBezTo>
                    <a:pt x="461" y="0"/>
                    <a:pt x="449" y="4"/>
                    <a:pt x="438" y="16"/>
                  </a:cubicBezTo>
                  <a:cubicBezTo>
                    <a:pt x="409" y="49"/>
                    <a:pt x="375" y="60"/>
                    <a:pt x="342" y="60"/>
                  </a:cubicBezTo>
                  <a:cubicBezTo>
                    <a:pt x="315" y="60"/>
                    <a:pt x="289" y="57"/>
                    <a:pt x="263" y="45"/>
                  </a:cubicBezTo>
                  <a:cubicBezTo>
                    <a:pt x="259" y="42"/>
                    <a:pt x="255" y="42"/>
                    <a:pt x="252" y="42"/>
                  </a:cubicBezTo>
                  <a:cubicBezTo>
                    <a:pt x="244" y="42"/>
                    <a:pt x="240" y="45"/>
                    <a:pt x="237" y="49"/>
                  </a:cubicBezTo>
                  <a:cubicBezTo>
                    <a:pt x="192" y="98"/>
                    <a:pt x="140" y="135"/>
                    <a:pt x="90" y="180"/>
                  </a:cubicBezTo>
                  <a:cubicBezTo>
                    <a:pt x="54" y="217"/>
                    <a:pt x="1" y="269"/>
                    <a:pt x="45" y="337"/>
                  </a:cubicBezTo>
                  <a:cubicBezTo>
                    <a:pt x="68" y="281"/>
                    <a:pt x="68" y="214"/>
                    <a:pt x="124" y="180"/>
                  </a:cubicBezTo>
                  <a:cubicBezTo>
                    <a:pt x="147" y="165"/>
                    <a:pt x="169" y="154"/>
                    <a:pt x="185" y="131"/>
                  </a:cubicBezTo>
                  <a:cubicBezTo>
                    <a:pt x="214" y="98"/>
                    <a:pt x="259" y="79"/>
                    <a:pt x="304" y="79"/>
                  </a:cubicBezTo>
                  <a:cubicBezTo>
                    <a:pt x="337" y="79"/>
                    <a:pt x="368" y="86"/>
                    <a:pt x="397" y="105"/>
                  </a:cubicBezTo>
                  <a:cubicBezTo>
                    <a:pt x="431" y="102"/>
                    <a:pt x="461" y="102"/>
                    <a:pt x="490" y="83"/>
                  </a:cubicBezTo>
                  <a:cubicBezTo>
                    <a:pt x="468" y="49"/>
                    <a:pt x="502" y="38"/>
                    <a:pt x="517" y="19"/>
                  </a:cubicBezTo>
                  <a:cubicBezTo>
                    <a:pt x="506" y="4"/>
                    <a:pt x="490" y="0"/>
                    <a:pt x="4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5" name="Google Shape;2835;p3"/>
            <p:cNvSpPr/>
            <p:nvPr/>
          </p:nvSpPr>
          <p:spPr>
            <a:xfrm>
              <a:off x="-5560579" y="-1981196"/>
              <a:ext cx="11126" cy="10601"/>
            </a:xfrm>
            <a:custGeom>
              <a:avLst/>
              <a:gdLst/>
              <a:ahLst/>
              <a:cxnLst/>
              <a:rect l="l" t="t" r="r" b="b"/>
              <a:pathLst>
                <a:path w="233" h="222" extrusionOk="0">
                  <a:moveTo>
                    <a:pt x="86" y="1"/>
                  </a:moveTo>
                  <a:cubicBezTo>
                    <a:pt x="57" y="9"/>
                    <a:pt x="60" y="50"/>
                    <a:pt x="41" y="72"/>
                  </a:cubicBezTo>
                  <a:cubicBezTo>
                    <a:pt x="31" y="87"/>
                    <a:pt x="23" y="102"/>
                    <a:pt x="15" y="121"/>
                  </a:cubicBezTo>
                  <a:cubicBezTo>
                    <a:pt x="0" y="154"/>
                    <a:pt x="23" y="214"/>
                    <a:pt x="53" y="214"/>
                  </a:cubicBezTo>
                  <a:lnTo>
                    <a:pt x="60" y="214"/>
                  </a:lnTo>
                  <a:cubicBezTo>
                    <a:pt x="98" y="202"/>
                    <a:pt x="154" y="221"/>
                    <a:pt x="176" y="166"/>
                  </a:cubicBezTo>
                  <a:lnTo>
                    <a:pt x="176" y="166"/>
                  </a:lnTo>
                  <a:cubicBezTo>
                    <a:pt x="154" y="169"/>
                    <a:pt x="135" y="173"/>
                    <a:pt x="112" y="180"/>
                  </a:cubicBezTo>
                  <a:cubicBezTo>
                    <a:pt x="109" y="180"/>
                    <a:pt x="105" y="185"/>
                    <a:pt x="102" y="185"/>
                  </a:cubicBezTo>
                  <a:cubicBezTo>
                    <a:pt x="90" y="185"/>
                    <a:pt x="83" y="176"/>
                    <a:pt x="76" y="166"/>
                  </a:cubicBezTo>
                  <a:cubicBezTo>
                    <a:pt x="67" y="147"/>
                    <a:pt x="64" y="128"/>
                    <a:pt x="76" y="106"/>
                  </a:cubicBezTo>
                  <a:cubicBezTo>
                    <a:pt x="76" y="102"/>
                    <a:pt x="83" y="98"/>
                    <a:pt x="86" y="98"/>
                  </a:cubicBezTo>
                  <a:cubicBezTo>
                    <a:pt x="109" y="102"/>
                    <a:pt x="124" y="121"/>
                    <a:pt x="146" y="121"/>
                  </a:cubicBezTo>
                  <a:cubicBezTo>
                    <a:pt x="154" y="121"/>
                    <a:pt x="162" y="121"/>
                    <a:pt x="169" y="117"/>
                  </a:cubicBezTo>
                  <a:cubicBezTo>
                    <a:pt x="169" y="117"/>
                    <a:pt x="172" y="150"/>
                    <a:pt x="176" y="166"/>
                  </a:cubicBezTo>
                  <a:cubicBezTo>
                    <a:pt x="233" y="147"/>
                    <a:pt x="198" y="113"/>
                    <a:pt x="184" y="87"/>
                  </a:cubicBezTo>
                  <a:cubicBezTo>
                    <a:pt x="172" y="68"/>
                    <a:pt x="150" y="64"/>
                    <a:pt x="131" y="57"/>
                  </a:cubicBezTo>
                  <a:cubicBezTo>
                    <a:pt x="109" y="45"/>
                    <a:pt x="124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6" name="Google Shape;2836;p3"/>
            <p:cNvSpPr/>
            <p:nvPr/>
          </p:nvSpPr>
          <p:spPr>
            <a:xfrm>
              <a:off x="-5261568" y="-1706442"/>
              <a:ext cx="10935" cy="10171"/>
            </a:xfrm>
            <a:custGeom>
              <a:avLst/>
              <a:gdLst/>
              <a:ahLst/>
              <a:cxnLst/>
              <a:rect l="l" t="t" r="r" b="b"/>
              <a:pathLst>
                <a:path w="229" h="213" extrusionOk="0">
                  <a:moveTo>
                    <a:pt x="206" y="0"/>
                  </a:moveTo>
                  <a:cubicBezTo>
                    <a:pt x="202" y="0"/>
                    <a:pt x="190" y="0"/>
                    <a:pt x="183" y="4"/>
                  </a:cubicBezTo>
                  <a:cubicBezTo>
                    <a:pt x="168" y="11"/>
                    <a:pt x="157" y="11"/>
                    <a:pt x="146" y="11"/>
                  </a:cubicBezTo>
                  <a:cubicBezTo>
                    <a:pt x="130" y="11"/>
                    <a:pt x="120" y="11"/>
                    <a:pt x="108" y="4"/>
                  </a:cubicBezTo>
                  <a:lnTo>
                    <a:pt x="108" y="4"/>
                  </a:lnTo>
                  <a:cubicBezTo>
                    <a:pt x="108" y="19"/>
                    <a:pt x="120" y="41"/>
                    <a:pt x="101" y="41"/>
                  </a:cubicBezTo>
                  <a:lnTo>
                    <a:pt x="94" y="41"/>
                  </a:lnTo>
                  <a:cubicBezTo>
                    <a:pt x="75" y="41"/>
                    <a:pt x="56" y="30"/>
                    <a:pt x="45" y="7"/>
                  </a:cubicBezTo>
                  <a:cubicBezTo>
                    <a:pt x="30" y="15"/>
                    <a:pt x="15" y="22"/>
                    <a:pt x="0" y="30"/>
                  </a:cubicBezTo>
                  <a:cubicBezTo>
                    <a:pt x="0" y="33"/>
                    <a:pt x="0" y="41"/>
                    <a:pt x="4" y="45"/>
                  </a:cubicBezTo>
                  <a:cubicBezTo>
                    <a:pt x="41" y="52"/>
                    <a:pt x="78" y="64"/>
                    <a:pt x="75" y="116"/>
                  </a:cubicBezTo>
                  <a:cubicBezTo>
                    <a:pt x="71" y="138"/>
                    <a:pt x="97" y="142"/>
                    <a:pt x="112" y="157"/>
                  </a:cubicBezTo>
                  <a:cubicBezTo>
                    <a:pt x="94" y="164"/>
                    <a:pt x="75" y="176"/>
                    <a:pt x="59" y="183"/>
                  </a:cubicBezTo>
                  <a:cubicBezTo>
                    <a:pt x="59" y="195"/>
                    <a:pt x="59" y="206"/>
                    <a:pt x="63" y="213"/>
                  </a:cubicBezTo>
                  <a:lnTo>
                    <a:pt x="68" y="213"/>
                  </a:lnTo>
                  <a:cubicBezTo>
                    <a:pt x="90" y="213"/>
                    <a:pt x="108" y="206"/>
                    <a:pt x="123" y="187"/>
                  </a:cubicBezTo>
                  <a:cubicBezTo>
                    <a:pt x="142" y="164"/>
                    <a:pt x="161" y="138"/>
                    <a:pt x="198" y="135"/>
                  </a:cubicBezTo>
                  <a:cubicBezTo>
                    <a:pt x="187" y="97"/>
                    <a:pt x="130" y="60"/>
                    <a:pt x="206" y="45"/>
                  </a:cubicBezTo>
                  <a:cubicBezTo>
                    <a:pt x="213" y="26"/>
                    <a:pt x="228" y="0"/>
                    <a:pt x="2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7" name="Google Shape;2837;p3"/>
            <p:cNvSpPr/>
            <p:nvPr/>
          </p:nvSpPr>
          <p:spPr>
            <a:xfrm>
              <a:off x="-5147207" y="-1857284"/>
              <a:ext cx="15280" cy="9837"/>
            </a:xfrm>
            <a:custGeom>
              <a:avLst/>
              <a:gdLst/>
              <a:ahLst/>
              <a:cxnLst/>
              <a:rect l="l" t="t" r="r" b="b"/>
              <a:pathLst>
                <a:path w="320" h="206" extrusionOk="0">
                  <a:moveTo>
                    <a:pt x="113" y="0"/>
                  </a:moveTo>
                  <a:cubicBezTo>
                    <a:pt x="124" y="23"/>
                    <a:pt x="154" y="7"/>
                    <a:pt x="166" y="26"/>
                  </a:cubicBezTo>
                  <a:cubicBezTo>
                    <a:pt x="203" y="67"/>
                    <a:pt x="185" y="105"/>
                    <a:pt x="158" y="142"/>
                  </a:cubicBezTo>
                  <a:cubicBezTo>
                    <a:pt x="135" y="161"/>
                    <a:pt x="109" y="169"/>
                    <a:pt x="83" y="169"/>
                  </a:cubicBezTo>
                  <a:cubicBezTo>
                    <a:pt x="76" y="169"/>
                    <a:pt x="68" y="164"/>
                    <a:pt x="57" y="164"/>
                  </a:cubicBezTo>
                  <a:lnTo>
                    <a:pt x="31" y="164"/>
                  </a:lnTo>
                  <a:cubicBezTo>
                    <a:pt x="20" y="164"/>
                    <a:pt x="12" y="164"/>
                    <a:pt x="1" y="169"/>
                  </a:cubicBezTo>
                  <a:cubicBezTo>
                    <a:pt x="16" y="191"/>
                    <a:pt x="46" y="187"/>
                    <a:pt x="68" y="202"/>
                  </a:cubicBezTo>
                  <a:cubicBezTo>
                    <a:pt x="76" y="206"/>
                    <a:pt x="87" y="206"/>
                    <a:pt x="98" y="206"/>
                  </a:cubicBezTo>
                  <a:cubicBezTo>
                    <a:pt x="143" y="206"/>
                    <a:pt x="211" y="176"/>
                    <a:pt x="207" y="150"/>
                  </a:cubicBezTo>
                  <a:cubicBezTo>
                    <a:pt x="203" y="97"/>
                    <a:pt x="240" y="97"/>
                    <a:pt x="266" y="86"/>
                  </a:cubicBezTo>
                  <a:cubicBezTo>
                    <a:pt x="289" y="75"/>
                    <a:pt x="311" y="71"/>
                    <a:pt x="319" y="49"/>
                  </a:cubicBezTo>
                  <a:cubicBezTo>
                    <a:pt x="266" y="12"/>
                    <a:pt x="244" y="0"/>
                    <a:pt x="1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8" name="Google Shape;2838;p3"/>
            <p:cNvSpPr/>
            <p:nvPr/>
          </p:nvSpPr>
          <p:spPr>
            <a:xfrm>
              <a:off x="-5309605" y="-1810012"/>
              <a:ext cx="13609" cy="16283"/>
            </a:xfrm>
            <a:custGeom>
              <a:avLst/>
              <a:gdLst/>
              <a:ahLst/>
              <a:cxnLst/>
              <a:rect l="l" t="t" r="r" b="b"/>
              <a:pathLst>
                <a:path w="285" h="341" extrusionOk="0">
                  <a:moveTo>
                    <a:pt x="225" y="1"/>
                  </a:moveTo>
                  <a:cubicBezTo>
                    <a:pt x="217" y="1"/>
                    <a:pt x="213" y="4"/>
                    <a:pt x="210" y="9"/>
                  </a:cubicBezTo>
                  <a:cubicBezTo>
                    <a:pt x="176" y="27"/>
                    <a:pt x="150" y="45"/>
                    <a:pt x="113" y="45"/>
                  </a:cubicBezTo>
                  <a:lnTo>
                    <a:pt x="105" y="45"/>
                  </a:lnTo>
                  <a:cubicBezTo>
                    <a:pt x="94" y="45"/>
                    <a:pt x="87" y="64"/>
                    <a:pt x="75" y="80"/>
                  </a:cubicBezTo>
                  <a:cubicBezTo>
                    <a:pt x="37" y="132"/>
                    <a:pt x="30" y="195"/>
                    <a:pt x="15" y="255"/>
                  </a:cubicBezTo>
                  <a:cubicBezTo>
                    <a:pt x="1" y="315"/>
                    <a:pt x="15" y="341"/>
                    <a:pt x="68" y="341"/>
                  </a:cubicBezTo>
                  <a:lnTo>
                    <a:pt x="97" y="341"/>
                  </a:lnTo>
                  <a:cubicBezTo>
                    <a:pt x="79" y="292"/>
                    <a:pt x="49" y="247"/>
                    <a:pt x="53" y="195"/>
                  </a:cubicBezTo>
                  <a:lnTo>
                    <a:pt x="53" y="184"/>
                  </a:lnTo>
                  <a:cubicBezTo>
                    <a:pt x="64" y="109"/>
                    <a:pt x="139" y="54"/>
                    <a:pt x="244" y="54"/>
                  </a:cubicBezTo>
                  <a:cubicBezTo>
                    <a:pt x="258" y="54"/>
                    <a:pt x="270" y="54"/>
                    <a:pt x="284" y="57"/>
                  </a:cubicBezTo>
                  <a:lnTo>
                    <a:pt x="284" y="54"/>
                  </a:lnTo>
                  <a:cubicBezTo>
                    <a:pt x="273" y="27"/>
                    <a:pt x="247" y="1"/>
                    <a:pt x="2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9" name="Google Shape;2839;p3"/>
            <p:cNvSpPr/>
            <p:nvPr/>
          </p:nvSpPr>
          <p:spPr>
            <a:xfrm>
              <a:off x="-5223941" y="-1751614"/>
              <a:ext cx="8977" cy="10219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75" y="0"/>
                  </a:moveTo>
                  <a:cubicBezTo>
                    <a:pt x="1" y="19"/>
                    <a:pt x="42" y="75"/>
                    <a:pt x="38" y="116"/>
                  </a:cubicBezTo>
                  <a:cubicBezTo>
                    <a:pt x="60" y="146"/>
                    <a:pt x="53" y="199"/>
                    <a:pt x="109" y="206"/>
                  </a:cubicBezTo>
                  <a:cubicBezTo>
                    <a:pt x="135" y="199"/>
                    <a:pt x="165" y="213"/>
                    <a:pt x="187" y="183"/>
                  </a:cubicBezTo>
                  <a:lnTo>
                    <a:pt x="150" y="183"/>
                  </a:lnTo>
                  <a:cubicBezTo>
                    <a:pt x="143" y="183"/>
                    <a:pt x="135" y="180"/>
                    <a:pt x="135" y="176"/>
                  </a:cubicBezTo>
                  <a:cubicBezTo>
                    <a:pt x="154" y="149"/>
                    <a:pt x="113" y="146"/>
                    <a:pt x="127" y="116"/>
                  </a:cubicBezTo>
                  <a:cubicBezTo>
                    <a:pt x="161" y="37"/>
                    <a:pt x="154" y="34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0" name="Google Shape;2840;p3"/>
            <p:cNvSpPr/>
            <p:nvPr/>
          </p:nvSpPr>
          <p:spPr>
            <a:xfrm>
              <a:off x="-5124144" y="-1792679"/>
              <a:ext cx="12701" cy="10410"/>
            </a:xfrm>
            <a:custGeom>
              <a:avLst/>
              <a:gdLst/>
              <a:ahLst/>
              <a:cxnLst/>
              <a:rect l="l" t="t" r="r" b="b"/>
              <a:pathLst>
                <a:path w="266" h="218" extrusionOk="0">
                  <a:moveTo>
                    <a:pt x="38" y="0"/>
                  </a:moveTo>
                  <a:cubicBezTo>
                    <a:pt x="45" y="31"/>
                    <a:pt x="90" y="27"/>
                    <a:pt x="90" y="60"/>
                  </a:cubicBezTo>
                  <a:cubicBezTo>
                    <a:pt x="94" y="101"/>
                    <a:pt x="64" y="127"/>
                    <a:pt x="64" y="165"/>
                  </a:cubicBezTo>
                  <a:lnTo>
                    <a:pt x="60" y="165"/>
                  </a:lnTo>
                  <a:cubicBezTo>
                    <a:pt x="49" y="165"/>
                    <a:pt x="42" y="162"/>
                    <a:pt x="34" y="157"/>
                  </a:cubicBezTo>
                  <a:cubicBezTo>
                    <a:pt x="26" y="150"/>
                    <a:pt x="19" y="146"/>
                    <a:pt x="8" y="146"/>
                  </a:cubicBezTo>
                  <a:lnTo>
                    <a:pt x="4" y="146"/>
                  </a:lnTo>
                  <a:cubicBezTo>
                    <a:pt x="4" y="146"/>
                    <a:pt x="0" y="146"/>
                    <a:pt x="0" y="150"/>
                  </a:cubicBezTo>
                  <a:cubicBezTo>
                    <a:pt x="16" y="176"/>
                    <a:pt x="45" y="184"/>
                    <a:pt x="68" y="202"/>
                  </a:cubicBezTo>
                  <a:cubicBezTo>
                    <a:pt x="75" y="214"/>
                    <a:pt x="86" y="217"/>
                    <a:pt x="94" y="217"/>
                  </a:cubicBezTo>
                  <a:cubicBezTo>
                    <a:pt x="105" y="217"/>
                    <a:pt x="112" y="214"/>
                    <a:pt x="120" y="210"/>
                  </a:cubicBezTo>
                  <a:cubicBezTo>
                    <a:pt x="142" y="195"/>
                    <a:pt x="165" y="184"/>
                    <a:pt x="191" y="184"/>
                  </a:cubicBezTo>
                  <a:cubicBezTo>
                    <a:pt x="202" y="184"/>
                    <a:pt x="213" y="188"/>
                    <a:pt x="225" y="188"/>
                  </a:cubicBezTo>
                  <a:cubicBezTo>
                    <a:pt x="228" y="191"/>
                    <a:pt x="232" y="191"/>
                    <a:pt x="235" y="191"/>
                  </a:cubicBezTo>
                  <a:cubicBezTo>
                    <a:pt x="262" y="191"/>
                    <a:pt x="266" y="169"/>
                    <a:pt x="240" y="146"/>
                  </a:cubicBezTo>
                  <a:lnTo>
                    <a:pt x="240" y="146"/>
                  </a:lnTo>
                  <a:cubicBezTo>
                    <a:pt x="232" y="162"/>
                    <a:pt x="221" y="165"/>
                    <a:pt x="209" y="165"/>
                  </a:cubicBezTo>
                  <a:cubicBezTo>
                    <a:pt x="202" y="165"/>
                    <a:pt x="195" y="162"/>
                    <a:pt x="187" y="157"/>
                  </a:cubicBezTo>
                  <a:cubicBezTo>
                    <a:pt x="165" y="131"/>
                    <a:pt x="123" y="146"/>
                    <a:pt x="112" y="109"/>
                  </a:cubicBezTo>
                  <a:cubicBezTo>
                    <a:pt x="105" y="79"/>
                    <a:pt x="105" y="49"/>
                    <a:pt x="146" y="41"/>
                  </a:cubicBezTo>
                  <a:cubicBezTo>
                    <a:pt x="153" y="40"/>
                    <a:pt x="162" y="40"/>
                    <a:pt x="171" y="40"/>
                  </a:cubicBezTo>
                  <a:cubicBezTo>
                    <a:pt x="180" y="40"/>
                    <a:pt x="189" y="40"/>
                    <a:pt x="199" y="38"/>
                  </a:cubicBezTo>
                  <a:lnTo>
                    <a:pt x="202" y="38"/>
                  </a:lnTo>
                  <a:cubicBezTo>
                    <a:pt x="157" y="5"/>
                    <a:pt x="105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1" name="Google Shape;2841;p3"/>
            <p:cNvSpPr/>
            <p:nvPr/>
          </p:nvSpPr>
          <p:spPr>
            <a:xfrm>
              <a:off x="-5564685" y="-2109500"/>
              <a:ext cx="12367" cy="10553"/>
            </a:xfrm>
            <a:custGeom>
              <a:avLst/>
              <a:gdLst/>
              <a:ahLst/>
              <a:cxnLst/>
              <a:rect l="l" t="t" r="r" b="b"/>
              <a:pathLst>
                <a:path w="259" h="221" extrusionOk="0">
                  <a:moveTo>
                    <a:pt x="91" y="1"/>
                  </a:moveTo>
                  <a:cubicBezTo>
                    <a:pt x="46" y="19"/>
                    <a:pt x="1" y="41"/>
                    <a:pt x="5" y="98"/>
                  </a:cubicBezTo>
                  <a:cubicBezTo>
                    <a:pt x="5" y="165"/>
                    <a:pt x="79" y="220"/>
                    <a:pt x="146" y="220"/>
                  </a:cubicBezTo>
                  <a:cubicBezTo>
                    <a:pt x="162" y="220"/>
                    <a:pt x="172" y="220"/>
                    <a:pt x="184" y="217"/>
                  </a:cubicBezTo>
                  <a:cubicBezTo>
                    <a:pt x="243" y="194"/>
                    <a:pt x="258" y="131"/>
                    <a:pt x="221" y="56"/>
                  </a:cubicBezTo>
                  <a:lnTo>
                    <a:pt x="221" y="56"/>
                  </a:lnTo>
                  <a:cubicBezTo>
                    <a:pt x="214" y="90"/>
                    <a:pt x="217" y="131"/>
                    <a:pt x="180" y="153"/>
                  </a:cubicBezTo>
                  <a:cubicBezTo>
                    <a:pt x="165" y="161"/>
                    <a:pt x="146" y="165"/>
                    <a:pt x="127" y="165"/>
                  </a:cubicBezTo>
                  <a:cubicBezTo>
                    <a:pt x="98" y="165"/>
                    <a:pt x="68" y="153"/>
                    <a:pt x="49" y="135"/>
                  </a:cubicBezTo>
                  <a:cubicBezTo>
                    <a:pt x="34" y="120"/>
                    <a:pt x="46" y="105"/>
                    <a:pt x="46" y="90"/>
                  </a:cubicBezTo>
                  <a:cubicBezTo>
                    <a:pt x="46" y="53"/>
                    <a:pt x="79" y="30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2" name="Google Shape;2842;p3"/>
            <p:cNvSpPr/>
            <p:nvPr/>
          </p:nvSpPr>
          <p:spPr>
            <a:xfrm>
              <a:off x="-5218737" y="-1902265"/>
              <a:ext cx="21058" cy="7688"/>
            </a:xfrm>
            <a:custGeom>
              <a:avLst/>
              <a:gdLst/>
              <a:ahLst/>
              <a:cxnLst/>
              <a:rect l="l" t="t" r="r" b="b"/>
              <a:pathLst>
                <a:path w="441" h="161" extrusionOk="0">
                  <a:moveTo>
                    <a:pt x="180" y="0"/>
                  </a:moveTo>
                  <a:cubicBezTo>
                    <a:pt x="120" y="0"/>
                    <a:pt x="60" y="34"/>
                    <a:pt x="0" y="49"/>
                  </a:cubicBezTo>
                  <a:cubicBezTo>
                    <a:pt x="23" y="49"/>
                    <a:pt x="37" y="83"/>
                    <a:pt x="60" y="83"/>
                  </a:cubicBezTo>
                  <a:cubicBezTo>
                    <a:pt x="68" y="83"/>
                    <a:pt x="75" y="79"/>
                    <a:pt x="82" y="75"/>
                  </a:cubicBezTo>
                  <a:cubicBezTo>
                    <a:pt x="135" y="67"/>
                    <a:pt x="183" y="41"/>
                    <a:pt x="235" y="41"/>
                  </a:cubicBezTo>
                  <a:lnTo>
                    <a:pt x="265" y="41"/>
                  </a:lnTo>
                  <a:cubicBezTo>
                    <a:pt x="322" y="41"/>
                    <a:pt x="355" y="75"/>
                    <a:pt x="370" y="128"/>
                  </a:cubicBezTo>
                  <a:cubicBezTo>
                    <a:pt x="377" y="150"/>
                    <a:pt x="385" y="161"/>
                    <a:pt x="404" y="161"/>
                  </a:cubicBezTo>
                  <a:cubicBezTo>
                    <a:pt x="441" y="102"/>
                    <a:pt x="363" y="86"/>
                    <a:pt x="359" y="41"/>
                  </a:cubicBezTo>
                  <a:cubicBezTo>
                    <a:pt x="355" y="26"/>
                    <a:pt x="337" y="23"/>
                    <a:pt x="318" y="23"/>
                  </a:cubicBezTo>
                  <a:lnTo>
                    <a:pt x="280" y="23"/>
                  </a:lnTo>
                  <a:cubicBezTo>
                    <a:pt x="273" y="23"/>
                    <a:pt x="265" y="23"/>
                    <a:pt x="258" y="19"/>
                  </a:cubicBezTo>
                  <a:cubicBezTo>
                    <a:pt x="232" y="7"/>
                    <a:pt x="206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3" name="Google Shape;2843;p3"/>
            <p:cNvSpPr/>
            <p:nvPr/>
          </p:nvSpPr>
          <p:spPr>
            <a:xfrm>
              <a:off x="-5670165" y="-1905846"/>
              <a:ext cx="9311" cy="7735"/>
            </a:xfrm>
            <a:custGeom>
              <a:avLst/>
              <a:gdLst/>
              <a:ahLst/>
              <a:cxnLst/>
              <a:rect l="l" t="t" r="r" b="b"/>
              <a:pathLst>
                <a:path w="195" h="162" extrusionOk="0">
                  <a:moveTo>
                    <a:pt x="135" y="1"/>
                  </a:moveTo>
                  <a:cubicBezTo>
                    <a:pt x="83" y="8"/>
                    <a:pt x="94" y="60"/>
                    <a:pt x="68" y="75"/>
                  </a:cubicBezTo>
                  <a:cubicBezTo>
                    <a:pt x="38" y="90"/>
                    <a:pt x="0" y="94"/>
                    <a:pt x="12" y="135"/>
                  </a:cubicBezTo>
                  <a:cubicBezTo>
                    <a:pt x="16" y="158"/>
                    <a:pt x="23" y="161"/>
                    <a:pt x="34" y="161"/>
                  </a:cubicBezTo>
                  <a:cubicBezTo>
                    <a:pt x="42" y="161"/>
                    <a:pt x="49" y="158"/>
                    <a:pt x="57" y="154"/>
                  </a:cubicBezTo>
                  <a:cubicBezTo>
                    <a:pt x="64" y="150"/>
                    <a:pt x="75" y="146"/>
                    <a:pt x="79" y="146"/>
                  </a:cubicBezTo>
                  <a:lnTo>
                    <a:pt x="112" y="146"/>
                  </a:lnTo>
                  <a:cubicBezTo>
                    <a:pt x="195" y="146"/>
                    <a:pt x="191" y="135"/>
                    <a:pt x="154" y="42"/>
                  </a:cubicBezTo>
                  <a:cubicBezTo>
                    <a:pt x="150" y="30"/>
                    <a:pt x="142" y="15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4" name="Google Shape;2844;p3"/>
            <p:cNvSpPr/>
            <p:nvPr/>
          </p:nvSpPr>
          <p:spPr>
            <a:xfrm>
              <a:off x="-5280668" y="-1876910"/>
              <a:ext cx="9502" cy="9120"/>
            </a:xfrm>
            <a:custGeom>
              <a:avLst/>
              <a:gdLst/>
              <a:ahLst/>
              <a:cxnLst/>
              <a:rect l="l" t="t" r="r" b="b"/>
              <a:pathLst>
                <a:path w="199" h="191" extrusionOk="0">
                  <a:moveTo>
                    <a:pt x="161" y="0"/>
                  </a:moveTo>
                  <a:cubicBezTo>
                    <a:pt x="154" y="0"/>
                    <a:pt x="142" y="7"/>
                    <a:pt x="127" y="19"/>
                  </a:cubicBezTo>
                  <a:cubicBezTo>
                    <a:pt x="127" y="23"/>
                    <a:pt x="127" y="23"/>
                    <a:pt x="123" y="23"/>
                  </a:cubicBezTo>
                  <a:lnTo>
                    <a:pt x="127" y="23"/>
                  </a:lnTo>
                  <a:cubicBezTo>
                    <a:pt x="187" y="42"/>
                    <a:pt x="149" y="94"/>
                    <a:pt x="164" y="127"/>
                  </a:cubicBezTo>
                  <a:cubicBezTo>
                    <a:pt x="168" y="146"/>
                    <a:pt x="161" y="146"/>
                    <a:pt x="154" y="146"/>
                  </a:cubicBezTo>
                  <a:lnTo>
                    <a:pt x="142" y="146"/>
                  </a:lnTo>
                  <a:cubicBezTo>
                    <a:pt x="131" y="146"/>
                    <a:pt x="123" y="149"/>
                    <a:pt x="123" y="157"/>
                  </a:cubicBezTo>
                  <a:cubicBezTo>
                    <a:pt x="119" y="164"/>
                    <a:pt x="112" y="168"/>
                    <a:pt x="101" y="168"/>
                  </a:cubicBezTo>
                  <a:cubicBezTo>
                    <a:pt x="93" y="168"/>
                    <a:pt x="82" y="164"/>
                    <a:pt x="82" y="157"/>
                  </a:cubicBezTo>
                  <a:cubicBezTo>
                    <a:pt x="75" y="146"/>
                    <a:pt x="82" y="142"/>
                    <a:pt x="90" y="142"/>
                  </a:cubicBezTo>
                  <a:lnTo>
                    <a:pt x="97" y="142"/>
                  </a:lnTo>
                  <a:cubicBezTo>
                    <a:pt x="101" y="146"/>
                    <a:pt x="104" y="146"/>
                    <a:pt x="104" y="146"/>
                  </a:cubicBezTo>
                  <a:cubicBezTo>
                    <a:pt x="109" y="146"/>
                    <a:pt x="109" y="142"/>
                    <a:pt x="104" y="142"/>
                  </a:cubicBezTo>
                  <a:cubicBezTo>
                    <a:pt x="71" y="94"/>
                    <a:pt x="116" y="59"/>
                    <a:pt x="123" y="23"/>
                  </a:cubicBezTo>
                  <a:lnTo>
                    <a:pt x="109" y="23"/>
                  </a:lnTo>
                  <a:cubicBezTo>
                    <a:pt x="75" y="45"/>
                    <a:pt x="45" y="75"/>
                    <a:pt x="0" y="78"/>
                  </a:cubicBezTo>
                  <a:cubicBezTo>
                    <a:pt x="4" y="86"/>
                    <a:pt x="4" y="90"/>
                    <a:pt x="0" y="94"/>
                  </a:cubicBezTo>
                  <a:cubicBezTo>
                    <a:pt x="7" y="101"/>
                    <a:pt x="11" y="109"/>
                    <a:pt x="15" y="112"/>
                  </a:cubicBezTo>
                  <a:cubicBezTo>
                    <a:pt x="30" y="135"/>
                    <a:pt x="19" y="183"/>
                    <a:pt x="30" y="183"/>
                  </a:cubicBezTo>
                  <a:cubicBezTo>
                    <a:pt x="59" y="187"/>
                    <a:pt x="90" y="190"/>
                    <a:pt x="123" y="190"/>
                  </a:cubicBezTo>
                  <a:cubicBezTo>
                    <a:pt x="142" y="190"/>
                    <a:pt x="161" y="190"/>
                    <a:pt x="180" y="187"/>
                  </a:cubicBezTo>
                  <a:cubicBezTo>
                    <a:pt x="198" y="187"/>
                    <a:pt x="198" y="172"/>
                    <a:pt x="198" y="157"/>
                  </a:cubicBezTo>
                  <a:cubicBezTo>
                    <a:pt x="176" y="149"/>
                    <a:pt x="180" y="127"/>
                    <a:pt x="180" y="112"/>
                  </a:cubicBezTo>
                  <a:cubicBezTo>
                    <a:pt x="180" y="86"/>
                    <a:pt x="172" y="64"/>
                    <a:pt x="176" y="42"/>
                  </a:cubicBezTo>
                  <a:cubicBezTo>
                    <a:pt x="176" y="11"/>
                    <a:pt x="172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5" name="Google Shape;2845;p3"/>
            <p:cNvSpPr/>
            <p:nvPr/>
          </p:nvSpPr>
          <p:spPr>
            <a:xfrm>
              <a:off x="-5578819" y="-1870893"/>
              <a:ext cx="7926" cy="9693"/>
            </a:xfrm>
            <a:custGeom>
              <a:avLst/>
              <a:gdLst/>
              <a:ahLst/>
              <a:cxnLst/>
              <a:rect l="l" t="t" r="r" b="b"/>
              <a:pathLst>
                <a:path w="166" h="203" extrusionOk="0">
                  <a:moveTo>
                    <a:pt x="140" y="1"/>
                  </a:moveTo>
                  <a:cubicBezTo>
                    <a:pt x="102" y="1"/>
                    <a:pt x="73" y="28"/>
                    <a:pt x="39" y="31"/>
                  </a:cubicBezTo>
                  <a:cubicBezTo>
                    <a:pt x="35" y="38"/>
                    <a:pt x="31" y="42"/>
                    <a:pt x="28" y="50"/>
                  </a:cubicBezTo>
                  <a:cubicBezTo>
                    <a:pt x="23" y="106"/>
                    <a:pt x="1" y="166"/>
                    <a:pt x="68" y="203"/>
                  </a:cubicBezTo>
                  <a:cubicBezTo>
                    <a:pt x="76" y="185"/>
                    <a:pt x="109" y="180"/>
                    <a:pt x="113" y="151"/>
                  </a:cubicBezTo>
                  <a:lnTo>
                    <a:pt x="113" y="151"/>
                  </a:lnTo>
                  <a:cubicBezTo>
                    <a:pt x="109" y="154"/>
                    <a:pt x="106" y="154"/>
                    <a:pt x="106" y="154"/>
                  </a:cubicBezTo>
                  <a:cubicBezTo>
                    <a:pt x="61" y="154"/>
                    <a:pt x="73" y="106"/>
                    <a:pt x="46" y="76"/>
                  </a:cubicBezTo>
                  <a:lnTo>
                    <a:pt x="46" y="76"/>
                  </a:lnTo>
                  <a:cubicBezTo>
                    <a:pt x="106" y="80"/>
                    <a:pt x="99" y="125"/>
                    <a:pt x="113" y="151"/>
                  </a:cubicBezTo>
                  <a:lnTo>
                    <a:pt x="118" y="151"/>
                  </a:lnTo>
                  <a:cubicBezTo>
                    <a:pt x="125" y="151"/>
                    <a:pt x="128" y="151"/>
                    <a:pt x="132" y="154"/>
                  </a:cubicBezTo>
                  <a:cubicBezTo>
                    <a:pt x="135" y="154"/>
                    <a:pt x="144" y="158"/>
                    <a:pt x="147" y="158"/>
                  </a:cubicBezTo>
                  <a:cubicBezTo>
                    <a:pt x="154" y="158"/>
                    <a:pt x="158" y="151"/>
                    <a:pt x="158" y="132"/>
                  </a:cubicBezTo>
                  <a:cubicBezTo>
                    <a:pt x="128" y="87"/>
                    <a:pt x="144" y="46"/>
                    <a:pt x="166" y="5"/>
                  </a:cubicBezTo>
                  <a:cubicBezTo>
                    <a:pt x="154" y="1"/>
                    <a:pt x="147" y="1"/>
                    <a:pt x="1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6" name="Google Shape;2846;p3"/>
            <p:cNvSpPr/>
            <p:nvPr/>
          </p:nvSpPr>
          <p:spPr>
            <a:xfrm>
              <a:off x="-5022054" y="-1773913"/>
              <a:ext cx="12558" cy="5396"/>
            </a:xfrm>
            <a:custGeom>
              <a:avLst/>
              <a:gdLst/>
              <a:ahLst/>
              <a:cxnLst/>
              <a:rect l="l" t="t" r="r" b="b"/>
              <a:pathLst>
                <a:path w="263" h="113" extrusionOk="0">
                  <a:moveTo>
                    <a:pt x="64" y="0"/>
                  </a:moveTo>
                  <a:cubicBezTo>
                    <a:pt x="64" y="15"/>
                    <a:pt x="0" y="41"/>
                    <a:pt x="71" y="48"/>
                  </a:cubicBezTo>
                  <a:cubicBezTo>
                    <a:pt x="94" y="48"/>
                    <a:pt x="98" y="64"/>
                    <a:pt x="102" y="83"/>
                  </a:cubicBezTo>
                  <a:cubicBezTo>
                    <a:pt x="109" y="101"/>
                    <a:pt x="120" y="105"/>
                    <a:pt x="135" y="105"/>
                  </a:cubicBezTo>
                  <a:lnTo>
                    <a:pt x="154" y="105"/>
                  </a:lnTo>
                  <a:cubicBezTo>
                    <a:pt x="161" y="93"/>
                    <a:pt x="172" y="90"/>
                    <a:pt x="180" y="90"/>
                  </a:cubicBezTo>
                  <a:cubicBezTo>
                    <a:pt x="191" y="90"/>
                    <a:pt x="199" y="93"/>
                    <a:pt x="210" y="101"/>
                  </a:cubicBezTo>
                  <a:cubicBezTo>
                    <a:pt x="217" y="109"/>
                    <a:pt x="228" y="112"/>
                    <a:pt x="240" y="112"/>
                  </a:cubicBezTo>
                  <a:lnTo>
                    <a:pt x="247" y="112"/>
                  </a:lnTo>
                  <a:cubicBezTo>
                    <a:pt x="251" y="105"/>
                    <a:pt x="255" y="97"/>
                    <a:pt x="262" y="97"/>
                  </a:cubicBezTo>
                  <a:cubicBezTo>
                    <a:pt x="259" y="83"/>
                    <a:pt x="259" y="71"/>
                    <a:pt x="259" y="56"/>
                  </a:cubicBezTo>
                  <a:cubicBezTo>
                    <a:pt x="255" y="15"/>
                    <a:pt x="240" y="4"/>
                    <a:pt x="191" y="4"/>
                  </a:cubicBezTo>
                  <a:cubicBezTo>
                    <a:pt x="176" y="4"/>
                    <a:pt x="165" y="7"/>
                    <a:pt x="150" y="11"/>
                  </a:cubicBezTo>
                  <a:cubicBezTo>
                    <a:pt x="135" y="15"/>
                    <a:pt x="124" y="15"/>
                    <a:pt x="109" y="15"/>
                  </a:cubicBezTo>
                  <a:cubicBezTo>
                    <a:pt x="94" y="15"/>
                    <a:pt x="79" y="11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7" name="Google Shape;2847;p3"/>
            <p:cNvSpPr/>
            <p:nvPr/>
          </p:nvSpPr>
          <p:spPr>
            <a:xfrm>
              <a:off x="-5212720" y="-1864781"/>
              <a:ext cx="13991" cy="11317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42" y="0"/>
                  </a:moveTo>
                  <a:cubicBezTo>
                    <a:pt x="1" y="83"/>
                    <a:pt x="1" y="93"/>
                    <a:pt x="57" y="154"/>
                  </a:cubicBezTo>
                  <a:cubicBezTo>
                    <a:pt x="61" y="161"/>
                    <a:pt x="68" y="172"/>
                    <a:pt x="68" y="183"/>
                  </a:cubicBezTo>
                  <a:cubicBezTo>
                    <a:pt x="76" y="221"/>
                    <a:pt x="102" y="224"/>
                    <a:pt x="135" y="232"/>
                  </a:cubicBezTo>
                  <a:cubicBezTo>
                    <a:pt x="147" y="232"/>
                    <a:pt x="158" y="236"/>
                    <a:pt x="170" y="236"/>
                  </a:cubicBezTo>
                  <a:cubicBezTo>
                    <a:pt x="222" y="236"/>
                    <a:pt x="259" y="209"/>
                    <a:pt x="292" y="169"/>
                  </a:cubicBezTo>
                  <a:lnTo>
                    <a:pt x="292" y="169"/>
                  </a:lnTo>
                  <a:cubicBezTo>
                    <a:pt x="244" y="176"/>
                    <a:pt x="196" y="180"/>
                    <a:pt x="147" y="187"/>
                  </a:cubicBezTo>
                  <a:cubicBezTo>
                    <a:pt x="139" y="187"/>
                    <a:pt x="135" y="191"/>
                    <a:pt x="132" y="191"/>
                  </a:cubicBezTo>
                  <a:cubicBezTo>
                    <a:pt x="128" y="191"/>
                    <a:pt x="125" y="187"/>
                    <a:pt x="121" y="183"/>
                  </a:cubicBezTo>
                  <a:cubicBezTo>
                    <a:pt x="102" y="142"/>
                    <a:pt x="54" y="112"/>
                    <a:pt x="61" y="60"/>
                  </a:cubicBezTo>
                  <a:cubicBezTo>
                    <a:pt x="54" y="41"/>
                    <a:pt x="49" y="19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8" name="Google Shape;2848;p3"/>
            <p:cNvSpPr/>
            <p:nvPr/>
          </p:nvSpPr>
          <p:spPr>
            <a:xfrm>
              <a:off x="-5097022" y="-1846397"/>
              <a:ext cx="6637" cy="18622"/>
            </a:xfrm>
            <a:custGeom>
              <a:avLst/>
              <a:gdLst/>
              <a:ahLst/>
              <a:cxnLst/>
              <a:rect l="l" t="t" r="r" b="b"/>
              <a:pathLst>
                <a:path w="139" h="390" extrusionOk="0">
                  <a:moveTo>
                    <a:pt x="53" y="0"/>
                  </a:moveTo>
                  <a:cubicBezTo>
                    <a:pt x="53" y="19"/>
                    <a:pt x="45" y="34"/>
                    <a:pt x="41" y="49"/>
                  </a:cubicBezTo>
                  <a:cubicBezTo>
                    <a:pt x="45" y="90"/>
                    <a:pt x="83" y="127"/>
                    <a:pt x="64" y="172"/>
                  </a:cubicBezTo>
                  <a:cubicBezTo>
                    <a:pt x="79" y="195"/>
                    <a:pt x="90" y="214"/>
                    <a:pt x="57" y="228"/>
                  </a:cubicBezTo>
                  <a:cubicBezTo>
                    <a:pt x="26" y="240"/>
                    <a:pt x="23" y="262"/>
                    <a:pt x="41" y="284"/>
                  </a:cubicBezTo>
                  <a:cubicBezTo>
                    <a:pt x="53" y="288"/>
                    <a:pt x="71" y="288"/>
                    <a:pt x="71" y="295"/>
                  </a:cubicBezTo>
                  <a:cubicBezTo>
                    <a:pt x="64" y="326"/>
                    <a:pt x="57" y="355"/>
                    <a:pt x="23" y="355"/>
                  </a:cubicBezTo>
                  <a:cubicBezTo>
                    <a:pt x="19" y="355"/>
                    <a:pt x="12" y="355"/>
                    <a:pt x="0" y="352"/>
                  </a:cubicBezTo>
                  <a:lnTo>
                    <a:pt x="0" y="355"/>
                  </a:lnTo>
                  <a:cubicBezTo>
                    <a:pt x="8" y="378"/>
                    <a:pt x="15" y="389"/>
                    <a:pt x="26" y="389"/>
                  </a:cubicBezTo>
                  <a:cubicBezTo>
                    <a:pt x="34" y="389"/>
                    <a:pt x="45" y="378"/>
                    <a:pt x="60" y="363"/>
                  </a:cubicBezTo>
                  <a:cubicBezTo>
                    <a:pt x="138" y="281"/>
                    <a:pt x="90" y="176"/>
                    <a:pt x="120" y="90"/>
                  </a:cubicBezTo>
                  <a:cubicBezTo>
                    <a:pt x="124" y="83"/>
                    <a:pt x="116" y="67"/>
                    <a:pt x="112" y="67"/>
                  </a:cubicBezTo>
                  <a:cubicBezTo>
                    <a:pt x="68" y="67"/>
                    <a:pt x="79" y="15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9" name="Google Shape;2849;p3"/>
            <p:cNvSpPr/>
            <p:nvPr/>
          </p:nvSpPr>
          <p:spPr>
            <a:xfrm>
              <a:off x="-5563062" y="-2109691"/>
              <a:ext cx="8261" cy="8070"/>
            </a:xfrm>
            <a:custGeom>
              <a:avLst/>
              <a:gdLst/>
              <a:ahLst/>
              <a:cxnLst/>
              <a:rect l="l" t="t" r="r" b="b"/>
              <a:pathLst>
                <a:path w="173" h="169" extrusionOk="0">
                  <a:moveTo>
                    <a:pt x="79" y="0"/>
                  </a:moveTo>
                  <a:cubicBezTo>
                    <a:pt x="71" y="0"/>
                    <a:pt x="64" y="5"/>
                    <a:pt x="57" y="5"/>
                  </a:cubicBezTo>
                  <a:cubicBezTo>
                    <a:pt x="45" y="34"/>
                    <a:pt x="12" y="57"/>
                    <a:pt x="12" y="94"/>
                  </a:cubicBezTo>
                  <a:cubicBezTo>
                    <a:pt x="12" y="109"/>
                    <a:pt x="0" y="124"/>
                    <a:pt x="15" y="139"/>
                  </a:cubicBezTo>
                  <a:cubicBezTo>
                    <a:pt x="34" y="157"/>
                    <a:pt x="64" y="169"/>
                    <a:pt x="93" y="169"/>
                  </a:cubicBezTo>
                  <a:cubicBezTo>
                    <a:pt x="112" y="169"/>
                    <a:pt x="131" y="165"/>
                    <a:pt x="146" y="157"/>
                  </a:cubicBezTo>
                  <a:lnTo>
                    <a:pt x="124" y="157"/>
                  </a:lnTo>
                  <a:cubicBezTo>
                    <a:pt x="116" y="157"/>
                    <a:pt x="109" y="157"/>
                    <a:pt x="109" y="146"/>
                  </a:cubicBezTo>
                  <a:cubicBezTo>
                    <a:pt x="112" y="112"/>
                    <a:pt x="83" y="86"/>
                    <a:pt x="86" y="53"/>
                  </a:cubicBezTo>
                  <a:lnTo>
                    <a:pt x="93" y="53"/>
                  </a:lnTo>
                  <a:cubicBezTo>
                    <a:pt x="105" y="53"/>
                    <a:pt x="112" y="57"/>
                    <a:pt x="119" y="64"/>
                  </a:cubicBezTo>
                  <a:cubicBezTo>
                    <a:pt x="131" y="72"/>
                    <a:pt x="138" y="79"/>
                    <a:pt x="146" y="79"/>
                  </a:cubicBezTo>
                  <a:cubicBezTo>
                    <a:pt x="154" y="79"/>
                    <a:pt x="161" y="72"/>
                    <a:pt x="172" y="60"/>
                  </a:cubicBezTo>
                  <a:cubicBezTo>
                    <a:pt x="172" y="41"/>
                    <a:pt x="157" y="27"/>
                    <a:pt x="154" y="12"/>
                  </a:cubicBezTo>
                  <a:cubicBezTo>
                    <a:pt x="128" y="12"/>
                    <a:pt x="105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0" name="Google Shape;2850;p3"/>
            <p:cNvSpPr/>
            <p:nvPr/>
          </p:nvSpPr>
          <p:spPr>
            <a:xfrm>
              <a:off x="-5292654" y="-1685050"/>
              <a:ext cx="6828" cy="13418"/>
            </a:xfrm>
            <a:custGeom>
              <a:avLst/>
              <a:gdLst/>
              <a:ahLst/>
              <a:cxnLst/>
              <a:rect l="l" t="t" r="r" b="b"/>
              <a:pathLst>
                <a:path w="143" h="281" extrusionOk="0">
                  <a:moveTo>
                    <a:pt x="53" y="1"/>
                  </a:moveTo>
                  <a:cubicBezTo>
                    <a:pt x="46" y="1"/>
                    <a:pt x="38" y="4"/>
                    <a:pt x="30" y="11"/>
                  </a:cubicBezTo>
                  <a:cubicBezTo>
                    <a:pt x="60" y="64"/>
                    <a:pt x="98" y="116"/>
                    <a:pt x="60" y="184"/>
                  </a:cubicBezTo>
                  <a:cubicBezTo>
                    <a:pt x="60" y="187"/>
                    <a:pt x="64" y="191"/>
                    <a:pt x="68" y="195"/>
                  </a:cubicBezTo>
                  <a:cubicBezTo>
                    <a:pt x="82" y="210"/>
                    <a:pt x="94" y="221"/>
                    <a:pt x="82" y="240"/>
                  </a:cubicBezTo>
                  <a:cubicBezTo>
                    <a:pt x="75" y="251"/>
                    <a:pt x="72" y="255"/>
                    <a:pt x="68" y="255"/>
                  </a:cubicBezTo>
                  <a:cubicBezTo>
                    <a:pt x="56" y="255"/>
                    <a:pt x="49" y="240"/>
                    <a:pt x="38" y="236"/>
                  </a:cubicBezTo>
                  <a:lnTo>
                    <a:pt x="27" y="236"/>
                  </a:lnTo>
                  <a:cubicBezTo>
                    <a:pt x="15" y="236"/>
                    <a:pt x="8" y="240"/>
                    <a:pt x="1" y="251"/>
                  </a:cubicBezTo>
                  <a:cubicBezTo>
                    <a:pt x="15" y="258"/>
                    <a:pt x="30" y="263"/>
                    <a:pt x="46" y="270"/>
                  </a:cubicBezTo>
                  <a:cubicBezTo>
                    <a:pt x="64" y="277"/>
                    <a:pt x="82" y="281"/>
                    <a:pt x="98" y="281"/>
                  </a:cubicBezTo>
                  <a:cubicBezTo>
                    <a:pt x="127" y="281"/>
                    <a:pt x="143" y="258"/>
                    <a:pt x="139" y="206"/>
                  </a:cubicBezTo>
                  <a:cubicBezTo>
                    <a:pt x="139" y="135"/>
                    <a:pt x="113" y="75"/>
                    <a:pt x="75" y="19"/>
                  </a:cubicBezTo>
                  <a:cubicBezTo>
                    <a:pt x="68" y="8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1" name="Google Shape;2851;p3"/>
            <p:cNvSpPr/>
            <p:nvPr/>
          </p:nvSpPr>
          <p:spPr>
            <a:xfrm>
              <a:off x="-5328180" y="-1675214"/>
              <a:ext cx="11317" cy="11460"/>
            </a:xfrm>
            <a:custGeom>
              <a:avLst/>
              <a:gdLst/>
              <a:ahLst/>
              <a:cxnLst/>
              <a:rect l="l" t="t" r="r" b="b"/>
              <a:pathLst>
                <a:path w="237" h="240" extrusionOk="0">
                  <a:moveTo>
                    <a:pt x="72" y="0"/>
                  </a:moveTo>
                  <a:cubicBezTo>
                    <a:pt x="41" y="4"/>
                    <a:pt x="12" y="12"/>
                    <a:pt x="15" y="49"/>
                  </a:cubicBezTo>
                  <a:cubicBezTo>
                    <a:pt x="19" y="105"/>
                    <a:pt x="12" y="153"/>
                    <a:pt x="5" y="206"/>
                  </a:cubicBezTo>
                  <a:cubicBezTo>
                    <a:pt x="0" y="228"/>
                    <a:pt x="8" y="240"/>
                    <a:pt x="23" y="240"/>
                  </a:cubicBezTo>
                  <a:lnTo>
                    <a:pt x="34" y="240"/>
                  </a:lnTo>
                  <a:cubicBezTo>
                    <a:pt x="76" y="217"/>
                    <a:pt x="124" y="217"/>
                    <a:pt x="165" y="202"/>
                  </a:cubicBezTo>
                  <a:cubicBezTo>
                    <a:pt x="233" y="176"/>
                    <a:pt x="236" y="138"/>
                    <a:pt x="188" y="41"/>
                  </a:cubicBezTo>
                  <a:lnTo>
                    <a:pt x="188" y="41"/>
                  </a:lnTo>
                  <a:cubicBezTo>
                    <a:pt x="188" y="60"/>
                    <a:pt x="191" y="79"/>
                    <a:pt x="191" y="97"/>
                  </a:cubicBezTo>
                  <a:cubicBezTo>
                    <a:pt x="184" y="157"/>
                    <a:pt x="169" y="180"/>
                    <a:pt x="128" y="180"/>
                  </a:cubicBezTo>
                  <a:cubicBezTo>
                    <a:pt x="117" y="180"/>
                    <a:pt x="105" y="180"/>
                    <a:pt x="90" y="176"/>
                  </a:cubicBezTo>
                  <a:cubicBezTo>
                    <a:pt x="53" y="169"/>
                    <a:pt x="23" y="109"/>
                    <a:pt x="34" y="60"/>
                  </a:cubicBezTo>
                  <a:cubicBezTo>
                    <a:pt x="41" y="34"/>
                    <a:pt x="60" y="23"/>
                    <a:pt x="72" y="4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2" name="Google Shape;2852;p3"/>
            <p:cNvSpPr/>
            <p:nvPr/>
          </p:nvSpPr>
          <p:spPr>
            <a:xfrm>
              <a:off x="-5147350" y="-1857284"/>
              <a:ext cx="8070" cy="8070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16" y="0"/>
                  </a:moveTo>
                  <a:cubicBezTo>
                    <a:pt x="90" y="0"/>
                    <a:pt x="64" y="4"/>
                    <a:pt x="41" y="23"/>
                  </a:cubicBezTo>
                  <a:cubicBezTo>
                    <a:pt x="0" y="64"/>
                    <a:pt x="26" y="124"/>
                    <a:pt x="4" y="169"/>
                  </a:cubicBezTo>
                  <a:cubicBezTo>
                    <a:pt x="15" y="164"/>
                    <a:pt x="23" y="164"/>
                    <a:pt x="34" y="164"/>
                  </a:cubicBezTo>
                  <a:lnTo>
                    <a:pt x="60" y="164"/>
                  </a:lnTo>
                  <a:cubicBezTo>
                    <a:pt x="71" y="164"/>
                    <a:pt x="79" y="169"/>
                    <a:pt x="86" y="169"/>
                  </a:cubicBezTo>
                  <a:cubicBezTo>
                    <a:pt x="112" y="169"/>
                    <a:pt x="138" y="161"/>
                    <a:pt x="161" y="142"/>
                  </a:cubicBezTo>
                  <a:cubicBezTo>
                    <a:pt x="98" y="131"/>
                    <a:pt x="86" y="109"/>
                    <a:pt x="120" y="64"/>
                  </a:cubicBezTo>
                  <a:cubicBezTo>
                    <a:pt x="135" y="49"/>
                    <a:pt x="143" y="26"/>
                    <a:pt x="169" y="26"/>
                  </a:cubicBezTo>
                  <a:cubicBezTo>
                    <a:pt x="157" y="7"/>
                    <a:pt x="127" y="23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3" name="Google Shape;2853;p3"/>
            <p:cNvSpPr/>
            <p:nvPr/>
          </p:nvSpPr>
          <p:spPr>
            <a:xfrm>
              <a:off x="-5122186" y="-1704484"/>
              <a:ext cx="11269" cy="17524"/>
            </a:xfrm>
            <a:custGeom>
              <a:avLst/>
              <a:gdLst/>
              <a:ahLst/>
              <a:cxnLst/>
              <a:rect l="l" t="t" r="r" b="b"/>
              <a:pathLst>
                <a:path w="236" h="367" extrusionOk="0">
                  <a:moveTo>
                    <a:pt x="221" y="0"/>
                  </a:moveTo>
                  <a:cubicBezTo>
                    <a:pt x="210" y="23"/>
                    <a:pt x="187" y="23"/>
                    <a:pt x="176" y="37"/>
                  </a:cubicBezTo>
                  <a:cubicBezTo>
                    <a:pt x="180" y="90"/>
                    <a:pt x="150" y="131"/>
                    <a:pt x="120" y="168"/>
                  </a:cubicBezTo>
                  <a:cubicBezTo>
                    <a:pt x="113" y="239"/>
                    <a:pt x="45" y="232"/>
                    <a:pt x="1" y="258"/>
                  </a:cubicBezTo>
                  <a:cubicBezTo>
                    <a:pt x="1" y="269"/>
                    <a:pt x="4" y="284"/>
                    <a:pt x="19" y="288"/>
                  </a:cubicBezTo>
                  <a:cubicBezTo>
                    <a:pt x="87" y="306"/>
                    <a:pt x="90" y="318"/>
                    <a:pt x="56" y="363"/>
                  </a:cubicBezTo>
                  <a:cubicBezTo>
                    <a:pt x="64" y="366"/>
                    <a:pt x="71" y="366"/>
                    <a:pt x="79" y="366"/>
                  </a:cubicBezTo>
                  <a:cubicBezTo>
                    <a:pt x="94" y="366"/>
                    <a:pt x="101" y="359"/>
                    <a:pt x="105" y="329"/>
                  </a:cubicBezTo>
                  <a:cubicBezTo>
                    <a:pt x="109" y="277"/>
                    <a:pt x="109" y="213"/>
                    <a:pt x="158" y="172"/>
                  </a:cubicBezTo>
                  <a:cubicBezTo>
                    <a:pt x="210" y="127"/>
                    <a:pt x="210" y="56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4" name="Google Shape;2854;p3"/>
            <p:cNvSpPr/>
            <p:nvPr/>
          </p:nvSpPr>
          <p:spPr>
            <a:xfrm>
              <a:off x="-5458489" y="-1804282"/>
              <a:ext cx="8452" cy="15758"/>
            </a:xfrm>
            <a:custGeom>
              <a:avLst/>
              <a:gdLst/>
              <a:ahLst/>
              <a:cxnLst/>
              <a:rect l="l" t="t" r="r" b="b"/>
              <a:pathLst>
                <a:path w="177" h="330" extrusionOk="0">
                  <a:moveTo>
                    <a:pt x="75" y="1"/>
                  </a:moveTo>
                  <a:cubicBezTo>
                    <a:pt x="117" y="19"/>
                    <a:pt x="117" y="56"/>
                    <a:pt x="117" y="94"/>
                  </a:cubicBezTo>
                  <a:cubicBezTo>
                    <a:pt x="113" y="105"/>
                    <a:pt x="101" y="124"/>
                    <a:pt x="110" y="127"/>
                  </a:cubicBezTo>
                  <a:cubicBezTo>
                    <a:pt x="127" y="153"/>
                    <a:pt x="139" y="172"/>
                    <a:pt x="110" y="198"/>
                  </a:cubicBezTo>
                  <a:cubicBezTo>
                    <a:pt x="98" y="213"/>
                    <a:pt x="127" y="255"/>
                    <a:pt x="94" y="266"/>
                  </a:cubicBezTo>
                  <a:cubicBezTo>
                    <a:pt x="79" y="274"/>
                    <a:pt x="68" y="274"/>
                    <a:pt x="53" y="274"/>
                  </a:cubicBezTo>
                  <a:cubicBezTo>
                    <a:pt x="34" y="274"/>
                    <a:pt x="20" y="270"/>
                    <a:pt x="1" y="262"/>
                  </a:cubicBezTo>
                  <a:lnTo>
                    <a:pt x="1" y="262"/>
                  </a:lnTo>
                  <a:cubicBezTo>
                    <a:pt x="5" y="296"/>
                    <a:pt x="31" y="300"/>
                    <a:pt x="53" y="315"/>
                  </a:cubicBezTo>
                  <a:cubicBezTo>
                    <a:pt x="68" y="326"/>
                    <a:pt x="79" y="329"/>
                    <a:pt x="91" y="329"/>
                  </a:cubicBezTo>
                  <a:cubicBezTo>
                    <a:pt x="110" y="329"/>
                    <a:pt x="120" y="318"/>
                    <a:pt x="127" y="288"/>
                  </a:cubicBezTo>
                  <a:cubicBezTo>
                    <a:pt x="139" y="239"/>
                    <a:pt x="158" y="187"/>
                    <a:pt x="165" y="135"/>
                  </a:cubicBezTo>
                  <a:cubicBezTo>
                    <a:pt x="177" y="72"/>
                    <a:pt x="132" y="8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5" name="Google Shape;2855;p3"/>
            <p:cNvSpPr/>
            <p:nvPr/>
          </p:nvSpPr>
          <p:spPr>
            <a:xfrm>
              <a:off x="-5539330" y="-1829303"/>
              <a:ext cx="12558" cy="10792"/>
            </a:xfrm>
            <a:custGeom>
              <a:avLst/>
              <a:gdLst/>
              <a:ahLst/>
              <a:cxnLst/>
              <a:rect l="l" t="t" r="r" b="b"/>
              <a:pathLst>
                <a:path w="263" h="226" extrusionOk="0">
                  <a:moveTo>
                    <a:pt x="93" y="1"/>
                  </a:moveTo>
                  <a:cubicBezTo>
                    <a:pt x="67" y="1"/>
                    <a:pt x="41" y="9"/>
                    <a:pt x="34" y="27"/>
                  </a:cubicBezTo>
                  <a:cubicBezTo>
                    <a:pt x="0" y="99"/>
                    <a:pt x="23" y="162"/>
                    <a:pt x="102" y="203"/>
                  </a:cubicBezTo>
                  <a:cubicBezTo>
                    <a:pt x="124" y="214"/>
                    <a:pt x="146" y="225"/>
                    <a:pt x="169" y="225"/>
                  </a:cubicBezTo>
                  <a:cubicBezTo>
                    <a:pt x="180" y="225"/>
                    <a:pt x="191" y="222"/>
                    <a:pt x="198" y="211"/>
                  </a:cubicBezTo>
                  <a:cubicBezTo>
                    <a:pt x="221" y="177"/>
                    <a:pt x="262" y="135"/>
                    <a:pt x="224" y="87"/>
                  </a:cubicBezTo>
                  <a:lnTo>
                    <a:pt x="224" y="87"/>
                  </a:lnTo>
                  <a:cubicBezTo>
                    <a:pt x="224" y="109"/>
                    <a:pt x="217" y="132"/>
                    <a:pt x="198" y="151"/>
                  </a:cubicBezTo>
                  <a:cubicBezTo>
                    <a:pt x="191" y="180"/>
                    <a:pt x="176" y="188"/>
                    <a:pt x="161" y="188"/>
                  </a:cubicBezTo>
                  <a:cubicBezTo>
                    <a:pt x="150" y="188"/>
                    <a:pt x="135" y="180"/>
                    <a:pt x="120" y="173"/>
                  </a:cubicBezTo>
                  <a:cubicBezTo>
                    <a:pt x="45" y="158"/>
                    <a:pt x="57" y="102"/>
                    <a:pt x="64" y="49"/>
                  </a:cubicBezTo>
                  <a:cubicBezTo>
                    <a:pt x="83" y="35"/>
                    <a:pt x="102" y="27"/>
                    <a:pt x="124" y="27"/>
                  </a:cubicBezTo>
                  <a:cubicBezTo>
                    <a:pt x="146" y="27"/>
                    <a:pt x="165" y="35"/>
                    <a:pt x="188" y="42"/>
                  </a:cubicBezTo>
                  <a:cubicBezTo>
                    <a:pt x="169" y="16"/>
                    <a:pt x="128" y="1"/>
                    <a:pt x="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6" name="Google Shape;2856;p3"/>
            <p:cNvSpPr/>
            <p:nvPr/>
          </p:nvSpPr>
          <p:spPr>
            <a:xfrm>
              <a:off x="-5305307" y="-1667908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68" y="0"/>
                  </a:moveTo>
                  <a:cubicBezTo>
                    <a:pt x="11" y="23"/>
                    <a:pt x="0" y="64"/>
                    <a:pt x="11" y="120"/>
                  </a:cubicBezTo>
                  <a:cubicBezTo>
                    <a:pt x="52" y="146"/>
                    <a:pt x="90" y="173"/>
                    <a:pt x="138" y="173"/>
                  </a:cubicBezTo>
                  <a:lnTo>
                    <a:pt x="142" y="173"/>
                  </a:lnTo>
                  <a:cubicBezTo>
                    <a:pt x="138" y="146"/>
                    <a:pt x="149" y="123"/>
                    <a:pt x="164" y="101"/>
                  </a:cubicBezTo>
                  <a:cubicBezTo>
                    <a:pt x="183" y="75"/>
                    <a:pt x="180" y="49"/>
                    <a:pt x="149" y="30"/>
                  </a:cubicBezTo>
                  <a:lnTo>
                    <a:pt x="149" y="30"/>
                  </a:lnTo>
                  <a:cubicBezTo>
                    <a:pt x="157" y="64"/>
                    <a:pt x="142" y="71"/>
                    <a:pt x="123" y="71"/>
                  </a:cubicBezTo>
                  <a:lnTo>
                    <a:pt x="75" y="71"/>
                  </a:lnTo>
                  <a:cubicBezTo>
                    <a:pt x="52" y="71"/>
                    <a:pt x="71" y="42"/>
                    <a:pt x="68" y="27"/>
                  </a:cubicBezTo>
                  <a:lnTo>
                    <a:pt x="68" y="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7" name="Google Shape;2857;p3"/>
            <p:cNvSpPr/>
            <p:nvPr/>
          </p:nvSpPr>
          <p:spPr>
            <a:xfrm>
              <a:off x="-5175905" y="-1758203"/>
              <a:ext cx="11269" cy="9837"/>
            </a:xfrm>
            <a:custGeom>
              <a:avLst/>
              <a:gdLst/>
              <a:ahLst/>
              <a:cxnLst/>
              <a:rect l="l" t="t" r="r" b="b"/>
              <a:pathLst>
                <a:path w="236" h="206" extrusionOk="0">
                  <a:moveTo>
                    <a:pt x="131" y="0"/>
                  </a:moveTo>
                  <a:cubicBezTo>
                    <a:pt x="116" y="0"/>
                    <a:pt x="105" y="4"/>
                    <a:pt x="90" y="11"/>
                  </a:cubicBezTo>
                  <a:cubicBezTo>
                    <a:pt x="71" y="23"/>
                    <a:pt x="41" y="33"/>
                    <a:pt x="37" y="63"/>
                  </a:cubicBezTo>
                  <a:cubicBezTo>
                    <a:pt x="49" y="60"/>
                    <a:pt x="63" y="56"/>
                    <a:pt x="71" y="49"/>
                  </a:cubicBezTo>
                  <a:cubicBezTo>
                    <a:pt x="86" y="37"/>
                    <a:pt x="101" y="30"/>
                    <a:pt x="113" y="30"/>
                  </a:cubicBezTo>
                  <a:cubicBezTo>
                    <a:pt x="131" y="30"/>
                    <a:pt x="146" y="45"/>
                    <a:pt x="158" y="75"/>
                  </a:cubicBezTo>
                  <a:cubicBezTo>
                    <a:pt x="168" y="94"/>
                    <a:pt x="202" y="120"/>
                    <a:pt x="172" y="142"/>
                  </a:cubicBezTo>
                  <a:cubicBezTo>
                    <a:pt x="161" y="153"/>
                    <a:pt x="142" y="157"/>
                    <a:pt x="123" y="157"/>
                  </a:cubicBezTo>
                  <a:cubicBezTo>
                    <a:pt x="108" y="157"/>
                    <a:pt x="97" y="153"/>
                    <a:pt x="82" y="146"/>
                  </a:cubicBezTo>
                  <a:cubicBezTo>
                    <a:pt x="53" y="130"/>
                    <a:pt x="30" y="104"/>
                    <a:pt x="37" y="63"/>
                  </a:cubicBezTo>
                  <a:lnTo>
                    <a:pt x="37" y="63"/>
                  </a:lnTo>
                  <a:cubicBezTo>
                    <a:pt x="1" y="78"/>
                    <a:pt x="15" y="101"/>
                    <a:pt x="27" y="123"/>
                  </a:cubicBezTo>
                  <a:cubicBezTo>
                    <a:pt x="41" y="153"/>
                    <a:pt x="139" y="206"/>
                    <a:pt x="176" y="206"/>
                  </a:cubicBezTo>
                  <a:lnTo>
                    <a:pt x="180" y="206"/>
                  </a:lnTo>
                  <a:cubicBezTo>
                    <a:pt x="217" y="202"/>
                    <a:pt x="236" y="172"/>
                    <a:pt x="217" y="130"/>
                  </a:cubicBezTo>
                  <a:cubicBezTo>
                    <a:pt x="202" y="101"/>
                    <a:pt x="180" y="71"/>
                    <a:pt x="168" y="33"/>
                  </a:cubicBezTo>
                  <a:cubicBezTo>
                    <a:pt x="161" y="7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8" name="Google Shape;2858;p3"/>
            <p:cNvSpPr/>
            <p:nvPr/>
          </p:nvSpPr>
          <p:spPr>
            <a:xfrm>
              <a:off x="-5055097" y="-1776826"/>
              <a:ext cx="8261" cy="6685"/>
            </a:xfrm>
            <a:custGeom>
              <a:avLst/>
              <a:gdLst/>
              <a:ahLst/>
              <a:cxnLst/>
              <a:rect l="l" t="t" r="r" b="b"/>
              <a:pathLst>
                <a:path w="173" h="140" extrusionOk="0">
                  <a:moveTo>
                    <a:pt x="95" y="1"/>
                  </a:moveTo>
                  <a:cubicBezTo>
                    <a:pt x="76" y="1"/>
                    <a:pt x="64" y="16"/>
                    <a:pt x="45" y="23"/>
                  </a:cubicBezTo>
                  <a:cubicBezTo>
                    <a:pt x="9" y="39"/>
                    <a:pt x="1" y="68"/>
                    <a:pt x="16" y="106"/>
                  </a:cubicBezTo>
                  <a:cubicBezTo>
                    <a:pt x="27" y="128"/>
                    <a:pt x="42" y="139"/>
                    <a:pt x="61" y="139"/>
                  </a:cubicBezTo>
                  <a:cubicBezTo>
                    <a:pt x="68" y="139"/>
                    <a:pt x="79" y="139"/>
                    <a:pt x="95" y="132"/>
                  </a:cubicBezTo>
                  <a:cubicBezTo>
                    <a:pt x="102" y="125"/>
                    <a:pt x="113" y="128"/>
                    <a:pt x="124" y="125"/>
                  </a:cubicBezTo>
                  <a:cubicBezTo>
                    <a:pt x="166" y="94"/>
                    <a:pt x="173" y="61"/>
                    <a:pt x="124" y="31"/>
                  </a:cubicBezTo>
                  <a:cubicBezTo>
                    <a:pt x="113" y="23"/>
                    <a:pt x="105" y="13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9" name="Google Shape;2859;p3"/>
            <p:cNvSpPr/>
            <p:nvPr/>
          </p:nvSpPr>
          <p:spPr>
            <a:xfrm>
              <a:off x="-5153606" y="-1643126"/>
              <a:ext cx="8404" cy="9216"/>
            </a:xfrm>
            <a:custGeom>
              <a:avLst/>
              <a:gdLst/>
              <a:ahLst/>
              <a:cxnLst/>
              <a:rect l="l" t="t" r="r" b="b"/>
              <a:pathLst>
                <a:path w="176" h="193" extrusionOk="0">
                  <a:moveTo>
                    <a:pt x="131" y="1"/>
                  </a:moveTo>
                  <a:cubicBezTo>
                    <a:pt x="109" y="1"/>
                    <a:pt x="86" y="1"/>
                    <a:pt x="86" y="35"/>
                  </a:cubicBezTo>
                  <a:cubicBezTo>
                    <a:pt x="101" y="68"/>
                    <a:pt x="79" y="91"/>
                    <a:pt x="57" y="106"/>
                  </a:cubicBezTo>
                  <a:lnTo>
                    <a:pt x="53" y="110"/>
                  </a:lnTo>
                  <a:cubicBezTo>
                    <a:pt x="45" y="110"/>
                    <a:pt x="41" y="94"/>
                    <a:pt x="41" y="83"/>
                  </a:cubicBezTo>
                  <a:cubicBezTo>
                    <a:pt x="0" y="94"/>
                    <a:pt x="19" y="117"/>
                    <a:pt x="31" y="136"/>
                  </a:cubicBezTo>
                  <a:cubicBezTo>
                    <a:pt x="53" y="162"/>
                    <a:pt x="75" y="192"/>
                    <a:pt x="112" y="192"/>
                  </a:cubicBezTo>
                  <a:cubicBezTo>
                    <a:pt x="131" y="173"/>
                    <a:pt x="176" y="184"/>
                    <a:pt x="172" y="139"/>
                  </a:cubicBezTo>
                  <a:cubicBezTo>
                    <a:pt x="117" y="87"/>
                    <a:pt x="112" y="68"/>
                    <a:pt x="165" y="27"/>
                  </a:cubicBezTo>
                  <a:cubicBezTo>
                    <a:pt x="157" y="20"/>
                    <a:pt x="146" y="13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0" name="Google Shape;2860;p3"/>
            <p:cNvSpPr/>
            <p:nvPr/>
          </p:nvSpPr>
          <p:spPr>
            <a:xfrm>
              <a:off x="-5335294" y="-1629374"/>
              <a:ext cx="11269" cy="6828"/>
            </a:xfrm>
            <a:custGeom>
              <a:avLst/>
              <a:gdLst/>
              <a:ahLst/>
              <a:cxnLst/>
              <a:rect l="l" t="t" r="r" b="b"/>
              <a:pathLst>
                <a:path w="236" h="143" extrusionOk="0">
                  <a:moveTo>
                    <a:pt x="127" y="1"/>
                  </a:moveTo>
                  <a:cubicBezTo>
                    <a:pt x="120" y="1"/>
                    <a:pt x="112" y="5"/>
                    <a:pt x="104" y="8"/>
                  </a:cubicBezTo>
                  <a:cubicBezTo>
                    <a:pt x="104" y="46"/>
                    <a:pt x="90" y="75"/>
                    <a:pt x="45" y="75"/>
                  </a:cubicBezTo>
                  <a:lnTo>
                    <a:pt x="37" y="75"/>
                  </a:lnTo>
                  <a:cubicBezTo>
                    <a:pt x="23" y="75"/>
                    <a:pt x="7" y="79"/>
                    <a:pt x="0" y="94"/>
                  </a:cubicBezTo>
                  <a:cubicBezTo>
                    <a:pt x="11" y="91"/>
                    <a:pt x="23" y="91"/>
                    <a:pt x="33" y="91"/>
                  </a:cubicBezTo>
                  <a:lnTo>
                    <a:pt x="68" y="91"/>
                  </a:lnTo>
                  <a:cubicBezTo>
                    <a:pt x="78" y="94"/>
                    <a:pt x="90" y="94"/>
                    <a:pt x="101" y="94"/>
                  </a:cubicBezTo>
                  <a:cubicBezTo>
                    <a:pt x="116" y="94"/>
                    <a:pt x="131" y="94"/>
                    <a:pt x="142" y="87"/>
                  </a:cubicBezTo>
                  <a:lnTo>
                    <a:pt x="149" y="87"/>
                  </a:lnTo>
                  <a:cubicBezTo>
                    <a:pt x="157" y="87"/>
                    <a:pt x="164" y="94"/>
                    <a:pt x="168" y="101"/>
                  </a:cubicBezTo>
                  <a:cubicBezTo>
                    <a:pt x="172" y="117"/>
                    <a:pt x="157" y="124"/>
                    <a:pt x="146" y="132"/>
                  </a:cubicBezTo>
                  <a:cubicBezTo>
                    <a:pt x="168" y="139"/>
                    <a:pt x="183" y="143"/>
                    <a:pt x="199" y="143"/>
                  </a:cubicBezTo>
                  <a:cubicBezTo>
                    <a:pt x="225" y="143"/>
                    <a:pt x="228" y="117"/>
                    <a:pt x="235" y="46"/>
                  </a:cubicBezTo>
                  <a:cubicBezTo>
                    <a:pt x="228" y="39"/>
                    <a:pt x="225" y="34"/>
                    <a:pt x="216" y="31"/>
                  </a:cubicBezTo>
                  <a:cubicBezTo>
                    <a:pt x="187" y="27"/>
                    <a:pt x="161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3"/>
            <p:cNvSpPr/>
            <p:nvPr/>
          </p:nvSpPr>
          <p:spPr>
            <a:xfrm>
              <a:off x="-5630724" y="-1870654"/>
              <a:ext cx="6637" cy="9454"/>
            </a:xfrm>
            <a:custGeom>
              <a:avLst/>
              <a:gdLst/>
              <a:ahLst/>
              <a:cxnLst/>
              <a:rect l="l" t="t" r="r" b="b"/>
              <a:pathLst>
                <a:path w="139" h="198" extrusionOk="0">
                  <a:moveTo>
                    <a:pt x="87" y="0"/>
                  </a:moveTo>
                  <a:cubicBezTo>
                    <a:pt x="68" y="0"/>
                    <a:pt x="53" y="30"/>
                    <a:pt x="34" y="37"/>
                  </a:cubicBezTo>
                  <a:cubicBezTo>
                    <a:pt x="19" y="41"/>
                    <a:pt x="4" y="49"/>
                    <a:pt x="1" y="63"/>
                  </a:cubicBezTo>
                  <a:cubicBezTo>
                    <a:pt x="1" y="68"/>
                    <a:pt x="4" y="68"/>
                    <a:pt x="8" y="68"/>
                  </a:cubicBezTo>
                  <a:cubicBezTo>
                    <a:pt x="11" y="68"/>
                    <a:pt x="19" y="63"/>
                    <a:pt x="23" y="63"/>
                  </a:cubicBezTo>
                  <a:lnTo>
                    <a:pt x="42" y="63"/>
                  </a:lnTo>
                  <a:cubicBezTo>
                    <a:pt x="53" y="63"/>
                    <a:pt x="56" y="68"/>
                    <a:pt x="56" y="78"/>
                  </a:cubicBezTo>
                  <a:cubicBezTo>
                    <a:pt x="45" y="104"/>
                    <a:pt x="97" y="146"/>
                    <a:pt x="38" y="157"/>
                  </a:cubicBezTo>
                  <a:cubicBezTo>
                    <a:pt x="49" y="172"/>
                    <a:pt x="64" y="198"/>
                    <a:pt x="83" y="198"/>
                  </a:cubicBezTo>
                  <a:cubicBezTo>
                    <a:pt x="87" y="198"/>
                    <a:pt x="94" y="194"/>
                    <a:pt x="97" y="194"/>
                  </a:cubicBezTo>
                  <a:cubicBezTo>
                    <a:pt x="123" y="183"/>
                    <a:pt x="135" y="157"/>
                    <a:pt x="132" y="127"/>
                  </a:cubicBezTo>
                  <a:cubicBezTo>
                    <a:pt x="132" y="116"/>
                    <a:pt x="139" y="108"/>
                    <a:pt x="139" y="97"/>
                  </a:cubicBezTo>
                  <a:cubicBezTo>
                    <a:pt x="132" y="63"/>
                    <a:pt x="132" y="26"/>
                    <a:pt x="106" y="4"/>
                  </a:cubicBezTo>
                  <a:cubicBezTo>
                    <a:pt x="97" y="0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3"/>
            <p:cNvSpPr/>
            <p:nvPr/>
          </p:nvSpPr>
          <p:spPr>
            <a:xfrm>
              <a:off x="-5323357" y="-1867264"/>
              <a:ext cx="10028" cy="6303"/>
            </a:xfrm>
            <a:custGeom>
              <a:avLst/>
              <a:gdLst/>
              <a:ahLst/>
              <a:cxnLst/>
              <a:rect l="l" t="t" r="r" b="b"/>
              <a:pathLst>
                <a:path w="210" h="132" extrusionOk="0">
                  <a:moveTo>
                    <a:pt x="123" y="0"/>
                  </a:moveTo>
                  <a:cubicBezTo>
                    <a:pt x="97" y="0"/>
                    <a:pt x="71" y="4"/>
                    <a:pt x="45" y="4"/>
                  </a:cubicBezTo>
                  <a:cubicBezTo>
                    <a:pt x="30" y="19"/>
                    <a:pt x="16" y="30"/>
                    <a:pt x="1" y="41"/>
                  </a:cubicBezTo>
                  <a:lnTo>
                    <a:pt x="1" y="56"/>
                  </a:lnTo>
                  <a:cubicBezTo>
                    <a:pt x="27" y="67"/>
                    <a:pt x="56" y="78"/>
                    <a:pt x="68" y="109"/>
                  </a:cubicBezTo>
                  <a:cubicBezTo>
                    <a:pt x="75" y="123"/>
                    <a:pt x="83" y="131"/>
                    <a:pt x="90" y="131"/>
                  </a:cubicBezTo>
                  <a:cubicBezTo>
                    <a:pt x="97" y="131"/>
                    <a:pt x="109" y="123"/>
                    <a:pt x="116" y="112"/>
                  </a:cubicBezTo>
                  <a:lnTo>
                    <a:pt x="116" y="109"/>
                  </a:lnTo>
                  <a:cubicBezTo>
                    <a:pt x="90" y="86"/>
                    <a:pt x="75" y="59"/>
                    <a:pt x="75" y="26"/>
                  </a:cubicBezTo>
                  <a:lnTo>
                    <a:pt x="75" y="26"/>
                  </a:lnTo>
                  <a:cubicBezTo>
                    <a:pt x="101" y="45"/>
                    <a:pt x="113" y="71"/>
                    <a:pt x="116" y="104"/>
                  </a:cubicBezTo>
                  <a:cubicBezTo>
                    <a:pt x="120" y="104"/>
                    <a:pt x="120" y="101"/>
                    <a:pt x="123" y="101"/>
                  </a:cubicBezTo>
                  <a:cubicBezTo>
                    <a:pt x="132" y="93"/>
                    <a:pt x="135" y="90"/>
                    <a:pt x="142" y="90"/>
                  </a:cubicBezTo>
                  <a:cubicBezTo>
                    <a:pt x="158" y="90"/>
                    <a:pt x="168" y="116"/>
                    <a:pt x="184" y="123"/>
                  </a:cubicBezTo>
                  <a:cubicBezTo>
                    <a:pt x="187" y="119"/>
                    <a:pt x="191" y="119"/>
                    <a:pt x="199" y="119"/>
                  </a:cubicBezTo>
                  <a:cubicBezTo>
                    <a:pt x="210" y="112"/>
                    <a:pt x="210" y="101"/>
                    <a:pt x="210" y="90"/>
                  </a:cubicBezTo>
                  <a:cubicBezTo>
                    <a:pt x="199" y="41"/>
                    <a:pt x="161" y="19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3"/>
            <p:cNvSpPr/>
            <p:nvPr/>
          </p:nvSpPr>
          <p:spPr>
            <a:xfrm>
              <a:off x="-5276562" y="-2043844"/>
              <a:ext cx="9120" cy="6160"/>
            </a:xfrm>
            <a:custGeom>
              <a:avLst/>
              <a:gdLst/>
              <a:ahLst/>
              <a:cxnLst/>
              <a:rect l="l" t="t" r="r" b="b"/>
              <a:pathLst>
                <a:path w="191" h="129" extrusionOk="0">
                  <a:moveTo>
                    <a:pt x="26" y="1"/>
                  </a:moveTo>
                  <a:cubicBezTo>
                    <a:pt x="15" y="5"/>
                    <a:pt x="4" y="8"/>
                    <a:pt x="0" y="20"/>
                  </a:cubicBezTo>
                  <a:cubicBezTo>
                    <a:pt x="0" y="27"/>
                    <a:pt x="4" y="39"/>
                    <a:pt x="11" y="39"/>
                  </a:cubicBezTo>
                  <a:cubicBezTo>
                    <a:pt x="56" y="39"/>
                    <a:pt x="59" y="79"/>
                    <a:pt x="82" y="101"/>
                  </a:cubicBezTo>
                  <a:cubicBezTo>
                    <a:pt x="94" y="113"/>
                    <a:pt x="101" y="128"/>
                    <a:pt x="116" y="128"/>
                  </a:cubicBezTo>
                  <a:cubicBezTo>
                    <a:pt x="120" y="128"/>
                    <a:pt x="127" y="128"/>
                    <a:pt x="130" y="120"/>
                  </a:cubicBezTo>
                  <a:cubicBezTo>
                    <a:pt x="157" y="101"/>
                    <a:pt x="190" y="87"/>
                    <a:pt x="183" y="49"/>
                  </a:cubicBezTo>
                  <a:cubicBezTo>
                    <a:pt x="175" y="27"/>
                    <a:pt x="164" y="5"/>
                    <a:pt x="135" y="5"/>
                  </a:cubicBezTo>
                  <a:cubicBezTo>
                    <a:pt x="112" y="5"/>
                    <a:pt x="94" y="8"/>
                    <a:pt x="71" y="8"/>
                  </a:cubicBezTo>
                  <a:cubicBezTo>
                    <a:pt x="56" y="8"/>
                    <a:pt x="41" y="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4" name="Google Shape;2864;p3"/>
            <p:cNvSpPr/>
            <p:nvPr/>
          </p:nvSpPr>
          <p:spPr>
            <a:xfrm>
              <a:off x="-5240893" y="-1978140"/>
              <a:ext cx="10600" cy="6112"/>
            </a:xfrm>
            <a:custGeom>
              <a:avLst/>
              <a:gdLst/>
              <a:ahLst/>
              <a:cxnLst/>
              <a:rect l="l" t="t" r="r" b="b"/>
              <a:pathLst>
                <a:path w="222" h="128" extrusionOk="0">
                  <a:moveTo>
                    <a:pt x="79" y="0"/>
                  </a:moveTo>
                  <a:cubicBezTo>
                    <a:pt x="64" y="0"/>
                    <a:pt x="53" y="12"/>
                    <a:pt x="27" y="42"/>
                  </a:cubicBezTo>
                  <a:cubicBezTo>
                    <a:pt x="1" y="71"/>
                    <a:pt x="16" y="98"/>
                    <a:pt x="11" y="128"/>
                  </a:cubicBezTo>
                  <a:lnTo>
                    <a:pt x="27" y="128"/>
                  </a:lnTo>
                  <a:cubicBezTo>
                    <a:pt x="64" y="128"/>
                    <a:pt x="53" y="71"/>
                    <a:pt x="90" y="68"/>
                  </a:cubicBezTo>
                  <a:lnTo>
                    <a:pt x="94" y="68"/>
                  </a:lnTo>
                  <a:cubicBezTo>
                    <a:pt x="109" y="68"/>
                    <a:pt x="116" y="79"/>
                    <a:pt x="128" y="86"/>
                  </a:cubicBezTo>
                  <a:cubicBezTo>
                    <a:pt x="135" y="98"/>
                    <a:pt x="146" y="109"/>
                    <a:pt x="158" y="109"/>
                  </a:cubicBezTo>
                  <a:cubicBezTo>
                    <a:pt x="165" y="109"/>
                    <a:pt x="168" y="105"/>
                    <a:pt x="176" y="102"/>
                  </a:cubicBezTo>
                  <a:lnTo>
                    <a:pt x="187" y="102"/>
                  </a:lnTo>
                  <a:cubicBezTo>
                    <a:pt x="202" y="102"/>
                    <a:pt x="206" y="124"/>
                    <a:pt x="218" y="128"/>
                  </a:cubicBezTo>
                  <a:cubicBezTo>
                    <a:pt x="218" y="86"/>
                    <a:pt x="221" y="45"/>
                    <a:pt x="165" y="45"/>
                  </a:cubicBezTo>
                  <a:lnTo>
                    <a:pt x="154" y="45"/>
                  </a:lnTo>
                  <a:cubicBezTo>
                    <a:pt x="146" y="45"/>
                    <a:pt x="139" y="34"/>
                    <a:pt x="132" y="26"/>
                  </a:cubicBezTo>
                  <a:cubicBezTo>
                    <a:pt x="106" y="8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5" name="Google Shape;2865;p3"/>
            <p:cNvSpPr/>
            <p:nvPr/>
          </p:nvSpPr>
          <p:spPr>
            <a:xfrm>
              <a:off x="-5508818" y="-1915301"/>
              <a:ext cx="7926" cy="6112"/>
            </a:xfrm>
            <a:custGeom>
              <a:avLst/>
              <a:gdLst/>
              <a:ahLst/>
              <a:cxnLst/>
              <a:rect l="l" t="t" r="r" b="b"/>
              <a:pathLst>
                <a:path w="166" h="128" extrusionOk="0">
                  <a:moveTo>
                    <a:pt x="94" y="0"/>
                  </a:moveTo>
                  <a:cubicBezTo>
                    <a:pt x="87" y="0"/>
                    <a:pt x="75" y="0"/>
                    <a:pt x="68" y="4"/>
                  </a:cubicBezTo>
                  <a:cubicBezTo>
                    <a:pt x="34" y="11"/>
                    <a:pt x="1" y="30"/>
                    <a:pt x="15" y="78"/>
                  </a:cubicBezTo>
                  <a:cubicBezTo>
                    <a:pt x="23" y="109"/>
                    <a:pt x="46" y="128"/>
                    <a:pt x="79" y="128"/>
                  </a:cubicBezTo>
                  <a:cubicBezTo>
                    <a:pt x="87" y="128"/>
                    <a:pt x="94" y="128"/>
                    <a:pt x="105" y="123"/>
                  </a:cubicBezTo>
                  <a:cubicBezTo>
                    <a:pt x="120" y="120"/>
                    <a:pt x="135" y="113"/>
                    <a:pt x="146" y="105"/>
                  </a:cubicBezTo>
                  <a:cubicBezTo>
                    <a:pt x="165" y="61"/>
                    <a:pt x="132" y="30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6" name="Google Shape;2866;p3"/>
            <p:cNvSpPr/>
            <p:nvPr/>
          </p:nvSpPr>
          <p:spPr>
            <a:xfrm>
              <a:off x="-5022054" y="-1773913"/>
              <a:ext cx="7354" cy="9120"/>
            </a:xfrm>
            <a:custGeom>
              <a:avLst/>
              <a:gdLst/>
              <a:ahLst/>
              <a:cxnLst/>
              <a:rect l="l" t="t" r="r" b="b"/>
              <a:pathLst>
                <a:path w="154" h="191" extrusionOk="0">
                  <a:moveTo>
                    <a:pt x="60" y="0"/>
                  </a:moveTo>
                  <a:cubicBezTo>
                    <a:pt x="38" y="0"/>
                    <a:pt x="19" y="7"/>
                    <a:pt x="4" y="22"/>
                  </a:cubicBezTo>
                  <a:lnTo>
                    <a:pt x="4" y="38"/>
                  </a:lnTo>
                  <a:cubicBezTo>
                    <a:pt x="0" y="93"/>
                    <a:pt x="19" y="142"/>
                    <a:pt x="49" y="190"/>
                  </a:cubicBezTo>
                  <a:cubicBezTo>
                    <a:pt x="64" y="187"/>
                    <a:pt x="71" y="172"/>
                    <a:pt x="79" y="161"/>
                  </a:cubicBezTo>
                  <a:cubicBezTo>
                    <a:pt x="83" y="145"/>
                    <a:pt x="90" y="142"/>
                    <a:pt x="102" y="142"/>
                  </a:cubicBezTo>
                  <a:cubicBezTo>
                    <a:pt x="109" y="142"/>
                    <a:pt x="116" y="145"/>
                    <a:pt x="124" y="153"/>
                  </a:cubicBezTo>
                  <a:cubicBezTo>
                    <a:pt x="146" y="153"/>
                    <a:pt x="154" y="138"/>
                    <a:pt x="154" y="119"/>
                  </a:cubicBezTo>
                  <a:lnTo>
                    <a:pt x="154" y="105"/>
                  </a:lnTo>
                  <a:lnTo>
                    <a:pt x="135" y="105"/>
                  </a:lnTo>
                  <a:cubicBezTo>
                    <a:pt x="120" y="105"/>
                    <a:pt x="109" y="101"/>
                    <a:pt x="102" y="83"/>
                  </a:cubicBezTo>
                  <a:cubicBezTo>
                    <a:pt x="98" y="64"/>
                    <a:pt x="94" y="48"/>
                    <a:pt x="71" y="48"/>
                  </a:cubicBezTo>
                  <a:cubicBezTo>
                    <a:pt x="0" y="41"/>
                    <a:pt x="64" y="15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7" name="Google Shape;2867;p3"/>
            <p:cNvSpPr/>
            <p:nvPr/>
          </p:nvSpPr>
          <p:spPr>
            <a:xfrm>
              <a:off x="-5246814" y="-1963480"/>
              <a:ext cx="13991" cy="13036"/>
            </a:xfrm>
            <a:custGeom>
              <a:avLst/>
              <a:gdLst/>
              <a:ahLst/>
              <a:cxnLst/>
              <a:rect l="l" t="t" r="r" b="b"/>
              <a:pathLst>
                <a:path w="293" h="273" extrusionOk="0">
                  <a:moveTo>
                    <a:pt x="38" y="0"/>
                  </a:moveTo>
                  <a:lnTo>
                    <a:pt x="38" y="4"/>
                  </a:lnTo>
                  <a:cubicBezTo>
                    <a:pt x="16" y="41"/>
                    <a:pt x="42" y="86"/>
                    <a:pt x="20" y="123"/>
                  </a:cubicBezTo>
                  <a:cubicBezTo>
                    <a:pt x="1" y="154"/>
                    <a:pt x="16" y="164"/>
                    <a:pt x="50" y="180"/>
                  </a:cubicBezTo>
                  <a:cubicBezTo>
                    <a:pt x="95" y="195"/>
                    <a:pt x="158" y="190"/>
                    <a:pt x="188" y="250"/>
                  </a:cubicBezTo>
                  <a:cubicBezTo>
                    <a:pt x="195" y="262"/>
                    <a:pt x="211" y="273"/>
                    <a:pt x="225" y="273"/>
                  </a:cubicBezTo>
                  <a:cubicBezTo>
                    <a:pt x="240" y="273"/>
                    <a:pt x="256" y="262"/>
                    <a:pt x="263" y="243"/>
                  </a:cubicBezTo>
                  <a:cubicBezTo>
                    <a:pt x="270" y="228"/>
                    <a:pt x="282" y="217"/>
                    <a:pt x="292" y="206"/>
                  </a:cubicBezTo>
                  <a:lnTo>
                    <a:pt x="292" y="206"/>
                  </a:lnTo>
                  <a:cubicBezTo>
                    <a:pt x="278" y="209"/>
                    <a:pt x="263" y="213"/>
                    <a:pt x="248" y="213"/>
                  </a:cubicBezTo>
                  <a:cubicBezTo>
                    <a:pt x="173" y="213"/>
                    <a:pt x="113" y="164"/>
                    <a:pt x="38" y="145"/>
                  </a:cubicBezTo>
                  <a:cubicBezTo>
                    <a:pt x="35" y="142"/>
                    <a:pt x="35" y="142"/>
                    <a:pt x="31" y="142"/>
                  </a:cubicBezTo>
                  <a:lnTo>
                    <a:pt x="38" y="142"/>
                  </a:lnTo>
                  <a:cubicBezTo>
                    <a:pt x="68" y="131"/>
                    <a:pt x="109" y="135"/>
                    <a:pt x="68" y="90"/>
                  </a:cubicBezTo>
                  <a:cubicBezTo>
                    <a:pt x="50" y="67"/>
                    <a:pt x="50" y="3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8" name="Google Shape;2868;p3"/>
            <p:cNvSpPr/>
            <p:nvPr/>
          </p:nvSpPr>
          <p:spPr>
            <a:xfrm>
              <a:off x="-5133598" y="-1796069"/>
              <a:ext cx="10553" cy="10553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57" y="49"/>
                    <a:pt x="164" y="102"/>
                    <a:pt x="109" y="138"/>
                  </a:cubicBezTo>
                  <a:cubicBezTo>
                    <a:pt x="79" y="105"/>
                    <a:pt x="15" y="94"/>
                    <a:pt x="26" y="26"/>
                  </a:cubicBezTo>
                  <a:lnTo>
                    <a:pt x="26" y="26"/>
                  </a:lnTo>
                  <a:cubicBezTo>
                    <a:pt x="0" y="57"/>
                    <a:pt x="4" y="102"/>
                    <a:pt x="30" y="120"/>
                  </a:cubicBezTo>
                  <a:cubicBezTo>
                    <a:pt x="83" y="157"/>
                    <a:pt x="138" y="191"/>
                    <a:pt x="198" y="221"/>
                  </a:cubicBezTo>
                  <a:lnTo>
                    <a:pt x="202" y="217"/>
                  </a:lnTo>
                  <a:cubicBezTo>
                    <a:pt x="195" y="206"/>
                    <a:pt x="191" y="191"/>
                    <a:pt x="183" y="183"/>
                  </a:cubicBezTo>
                  <a:cubicBezTo>
                    <a:pt x="153" y="154"/>
                    <a:pt x="157" y="131"/>
                    <a:pt x="191" y="109"/>
                  </a:cubicBezTo>
                  <a:cubicBezTo>
                    <a:pt x="195" y="94"/>
                    <a:pt x="206" y="83"/>
                    <a:pt x="221" y="76"/>
                  </a:cubicBezTo>
                  <a:cubicBezTo>
                    <a:pt x="206" y="41"/>
                    <a:pt x="179" y="19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9" name="Google Shape;2869;p3"/>
            <p:cNvSpPr/>
            <p:nvPr/>
          </p:nvSpPr>
          <p:spPr>
            <a:xfrm>
              <a:off x="-5255552" y="-2008843"/>
              <a:ext cx="9025" cy="18049"/>
            </a:xfrm>
            <a:custGeom>
              <a:avLst/>
              <a:gdLst/>
              <a:ahLst/>
              <a:cxnLst/>
              <a:rect l="l" t="t" r="r" b="b"/>
              <a:pathLst>
                <a:path w="189" h="378" extrusionOk="0">
                  <a:moveTo>
                    <a:pt x="180" y="1"/>
                  </a:moveTo>
                  <a:cubicBezTo>
                    <a:pt x="154" y="1"/>
                    <a:pt x="128" y="5"/>
                    <a:pt x="102" y="5"/>
                  </a:cubicBezTo>
                  <a:cubicBezTo>
                    <a:pt x="143" y="79"/>
                    <a:pt x="135" y="153"/>
                    <a:pt x="102" y="229"/>
                  </a:cubicBezTo>
                  <a:cubicBezTo>
                    <a:pt x="94" y="251"/>
                    <a:pt x="64" y="243"/>
                    <a:pt x="57" y="262"/>
                  </a:cubicBezTo>
                  <a:cubicBezTo>
                    <a:pt x="54" y="310"/>
                    <a:pt x="1" y="333"/>
                    <a:pt x="1" y="378"/>
                  </a:cubicBezTo>
                  <a:cubicBezTo>
                    <a:pt x="38" y="345"/>
                    <a:pt x="76" y="310"/>
                    <a:pt x="113" y="277"/>
                  </a:cubicBezTo>
                  <a:cubicBezTo>
                    <a:pt x="139" y="251"/>
                    <a:pt x="154" y="221"/>
                    <a:pt x="147" y="180"/>
                  </a:cubicBezTo>
                  <a:cubicBezTo>
                    <a:pt x="143" y="162"/>
                    <a:pt x="143" y="139"/>
                    <a:pt x="158" y="120"/>
                  </a:cubicBezTo>
                  <a:cubicBezTo>
                    <a:pt x="173" y="105"/>
                    <a:pt x="169" y="91"/>
                    <a:pt x="154" y="72"/>
                  </a:cubicBezTo>
                  <a:cubicBezTo>
                    <a:pt x="125" y="41"/>
                    <a:pt x="151" y="49"/>
                    <a:pt x="169" y="41"/>
                  </a:cubicBezTo>
                  <a:cubicBezTo>
                    <a:pt x="188" y="34"/>
                    <a:pt x="180" y="15"/>
                    <a:pt x="1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0" name="Google Shape;2870;p3"/>
            <p:cNvSpPr/>
            <p:nvPr/>
          </p:nvSpPr>
          <p:spPr>
            <a:xfrm>
              <a:off x="-5602169" y="-2139296"/>
              <a:ext cx="7926" cy="8213"/>
            </a:xfrm>
            <a:custGeom>
              <a:avLst/>
              <a:gdLst/>
              <a:ahLst/>
              <a:cxnLst/>
              <a:rect l="l" t="t" r="r" b="b"/>
              <a:pathLst>
                <a:path w="166" h="172" extrusionOk="0">
                  <a:moveTo>
                    <a:pt x="162" y="26"/>
                  </a:moveTo>
                  <a:lnTo>
                    <a:pt x="162" y="26"/>
                  </a:lnTo>
                  <a:cubicBezTo>
                    <a:pt x="162" y="30"/>
                    <a:pt x="165" y="33"/>
                    <a:pt x="165" y="37"/>
                  </a:cubicBezTo>
                  <a:cubicBezTo>
                    <a:pt x="165" y="33"/>
                    <a:pt x="165" y="30"/>
                    <a:pt x="162" y="26"/>
                  </a:cubicBezTo>
                  <a:close/>
                  <a:moveTo>
                    <a:pt x="79" y="0"/>
                  </a:moveTo>
                  <a:cubicBezTo>
                    <a:pt x="75" y="15"/>
                    <a:pt x="64" y="30"/>
                    <a:pt x="68" y="49"/>
                  </a:cubicBezTo>
                  <a:cubicBezTo>
                    <a:pt x="86" y="68"/>
                    <a:pt x="64" y="78"/>
                    <a:pt x="53" y="78"/>
                  </a:cubicBezTo>
                  <a:cubicBezTo>
                    <a:pt x="31" y="75"/>
                    <a:pt x="38" y="52"/>
                    <a:pt x="34" y="37"/>
                  </a:cubicBezTo>
                  <a:lnTo>
                    <a:pt x="1" y="37"/>
                  </a:lnTo>
                  <a:cubicBezTo>
                    <a:pt x="8" y="52"/>
                    <a:pt x="23" y="68"/>
                    <a:pt x="12" y="86"/>
                  </a:cubicBezTo>
                  <a:cubicBezTo>
                    <a:pt x="1" y="116"/>
                    <a:pt x="12" y="138"/>
                    <a:pt x="27" y="164"/>
                  </a:cubicBezTo>
                  <a:cubicBezTo>
                    <a:pt x="31" y="164"/>
                    <a:pt x="38" y="164"/>
                    <a:pt x="41" y="161"/>
                  </a:cubicBezTo>
                  <a:cubicBezTo>
                    <a:pt x="49" y="157"/>
                    <a:pt x="57" y="154"/>
                    <a:pt x="64" y="154"/>
                  </a:cubicBezTo>
                  <a:cubicBezTo>
                    <a:pt x="79" y="154"/>
                    <a:pt x="91" y="168"/>
                    <a:pt x="105" y="172"/>
                  </a:cubicBezTo>
                  <a:cubicBezTo>
                    <a:pt x="113" y="168"/>
                    <a:pt x="117" y="161"/>
                    <a:pt x="120" y="157"/>
                  </a:cubicBezTo>
                  <a:cubicBezTo>
                    <a:pt x="124" y="135"/>
                    <a:pt x="131" y="112"/>
                    <a:pt x="136" y="94"/>
                  </a:cubicBezTo>
                  <a:cubicBezTo>
                    <a:pt x="105" y="90"/>
                    <a:pt x="94" y="78"/>
                    <a:pt x="117" y="56"/>
                  </a:cubicBezTo>
                  <a:cubicBezTo>
                    <a:pt x="127" y="41"/>
                    <a:pt x="146" y="45"/>
                    <a:pt x="162" y="41"/>
                  </a:cubicBezTo>
                  <a:lnTo>
                    <a:pt x="162" y="26"/>
                  </a:lnTo>
                  <a:lnTo>
                    <a:pt x="158" y="26"/>
                  </a:lnTo>
                  <a:cubicBezTo>
                    <a:pt x="127" y="26"/>
                    <a:pt x="105" y="11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1" name="Google Shape;2871;p3"/>
            <p:cNvSpPr/>
            <p:nvPr/>
          </p:nvSpPr>
          <p:spPr>
            <a:xfrm>
              <a:off x="-5199828" y="-1659504"/>
              <a:ext cx="6637" cy="8595"/>
            </a:xfrm>
            <a:custGeom>
              <a:avLst/>
              <a:gdLst/>
              <a:ahLst/>
              <a:cxnLst/>
              <a:rect l="l" t="t" r="r" b="b"/>
              <a:pathLst>
                <a:path w="139" h="180" extrusionOk="0">
                  <a:moveTo>
                    <a:pt x="71" y="8"/>
                  </a:moveTo>
                  <a:cubicBezTo>
                    <a:pt x="49" y="15"/>
                    <a:pt x="22" y="0"/>
                    <a:pt x="8" y="30"/>
                  </a:cubicBezTo>
                  <a:cubicBezTo>
                    <a:pt x="53" y="75"/>
                    <a:pt x="53" y="75"/>
                    <a:pt x="0" y="123"/>
                  </a:cubicBezTo>
                  <a:cubicBezTo>
                    <a:pt x="12" y="142"/>
                    <a:pt x="26" y="157"/>
                    <a:pt x="38" y="172"/>
                  </a:cubicBezTo>
                  <a:cubicBezTo>
                    <a:pt x="41" y="180"/>
                    <a:pt x="49" y="180"/>
                    <a:pt x="53" y="180"/>
                  </a:cubicBezTo>
                  <a:cubicBezTo>
                    <a:pt x="57" y="180"/>
                    <a:pt x="64" y="176"/>
                    <a:pt x="67" y="168"/>
                  </a:cubicBezTo>
                  <a:cubicBezTo>
                    <a:pt x="75" y="157"/>
                    <a:pt x="79" y="142"/>
                    <a:pt x="86" y="135"/>
                  </a:cubicBezTo>
                  <a:cubicBezTo>
                    <a:pt x="138" y="78"/>
                    <a:pt x="138" y="45"/>
                    <a:pt x="75" y="11"/>
                  </a:cubicBezTo>
                  <a:cubicBezTo>
                    <a:pt x="71" y="11"/>
                    <a:pt x="71" y="8"/>
                    <a:pt x="71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2" name="Google Shape;2872;p3"/>
            <p:cNvSpPr/>
            <p:nvPr/>
          </p:nvSpPr>
          <p:spPr>
            <a:xfrm>
              <a:off x="-5500605" y="-1835701"/>
              <a:ext cx="6303" cy="7353"/>
            </a:xfrm>
            <a:custGeom>
              <a:avLst/>
              <a:gdLst/>
              <a:ahLst/>
              <a:cxnLst/>
              <a:rect l="l" t="t" r="r" b="b"/>
              <a:pathLst>
                <a:path w="132" h="154" extrusionOk="0">
                  <a:moveTo>
                    <a:pt x="67" y="0"/>
                  </a:moveTo>
                  <a:cubicBezTo>
                    <a:pt x="60" y="0"/>
                    <a:pt x="50" y="4"/>
                    <a:pt x="41" y="8"/>
                  </a:cubicBezTo>
                  <a:cubicBezTo>
                    <a:pt x="12" y="16"/>
                    <a:pt x="0" y="34"/>
                    <a:pt x="5" y="64"/>
                  </a:cubicBezTo>
                  <a:cubicBezTo>
                    <a:pt x="12" y="94"/>
                    <a:pt x="5" y="124"/>
                    <a:pt x="23" y="154"/>
                  </a:cubicBezTo>
                  <a:cubicBezTo>
                    <a:pt x="60" y="143"/>
                    <a:pt x="83" y="121"/>
                    <a:pt x="102" y="98"/>
                  </a:cubicBezTo>
                  <a:cubicBezTo>
                    <a:pt x="131" y="64"/>
                    <a:pt x="102" y="38"/>
                    <a:pt x="90" y="12"/>
                  </a:cubicBezTo>
                  <a:cubicBezTo>
                    <a:pt x="83" y="4"/>
                    <a:pt x="79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3" name="Google Shape;2873;p3"/>
            <p:cNvSpPr/>
            <p:nvPr/>
          </p:nvSpPr>
          <p:spPr>
            <a:xfrm>
              <a:off x="-5523955" y="-1963146"/>
              <a:ext cx="5539" cy="7210"/>
            </a:xfrm>
            <a:custGeom>
              <a:avLst/>
              <a:gdLst/>
              <a:ahLst/>
              <a:cxnLst/>
              <a:rect l="l" t="t" r="r" b="b"/>
              <a:pathLst>
                <a:path w="116" h="151" extrusionOk="0">
                  <a:moveTo>
                    <a:pt x="49" y="0"/>
                  </a:moveTo>
                  <a:cubicBezTo>
                    <a:pt x="0" y="16"/>
                    <a:pt x="15" y="64"/>
                    <a:pt x="4" y="94"/>
                  </a:cubicBezTo>
                  <a:cubicBezTo>
                    <a:pt x="7" y="124"/>
                    <a:pt x="11" y="150"/>
                    <a:pt x="45" y="150"/>
                  </a:cubicBezTo>
                  <a:cubicBezTo>
                    <a:pt x="82" y="150"/>
                    <a:pt x="116" y="116"/>
                    <a:pt x="116" y="86"/>
                  </a:cubicBezTo>
                  <a:cubicBezTo>
                    <a:pt x="112" y="53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4" name="Google Shape;2874;p3"/>
            <p:cNvSpPr/>
            <p:nvPr/>
          </p:nvSpPr>
          <p:spPr>
            <a:xfrm>
              <a:off x="-5078256" y="-1610990"/>
              <a:ext cx="8786" cy="7210"/>
            </a:xfrm>
            <a:custGeom>
              <a:avLst/>
              <a:gdLst/>
              <a:ahLst/>
              <a:cxnLst/>
              <a:rect l="l" t="t" r="r" b="b"/>
              <a:pathLst>
                <a:path w="184" h="151" extrusionOk="0">
                  <a:moveTo>
                    <a:pt x="123" y="1"/>
                  </a:moveTo>
                  <a:cubicBezTo>
                    <a:pt x="109" y="1"/>
                    <a:pt x="93" y="12"/>
                    <a:pt x="75" y="20"/>
                  </a:cubicBezTo>
                  <a:cubicBezTo>
                    <a:pt x="52" y="35"/>
                    <a:pt x="26" y="42"/>
                    <a:pt x="0" y="57"/>
                  </a:cubicBezTo>
                  <a:cubicBezTo>
                    <a:pt x="11" y="80"/>
                    <a:pt x="30" y="87"/>
                    <a:pt x="33" y="109"/>
                  </a:cubicBezTo>
                  <a:cubicBezTo>
                    <a:pt x="33" y="135"/>
                    <a:pt x="52" y="151"/>
                    <a:pt x="78" y="151"/>
                  </a:cubicBezTo>
                  <a:lnTo>
                    <a:pt x="82" y="151"/>
                  </a:lnTo>
                  <a:cubicBezTo>
                    <a:pt x="75" y="139"/>
                    <a:pt x="71" y="132"/>
                    <a:pt x="64" y="125"/>
                  </a:cubicBezTo>
                  <a:cubicBezTo>
                    <a:pt x="52" y="113"/>
                    <a:pt x="41" y="98"/>
                    <a:pt x="52" y="83"/>
                  </a:cubicBezTo>
                  <a:cubicBezTo>
                    <a:pt x="56" y="75"/>
                    <a:pt x="59" y="75"/>
                    <a:pt x="64" y="75"/>
                  </a:cubicBezTo>
                  <a:cubicBezTo>
                    <a:pt x="71" y="75"/>
                    <a:pt x="78" y="80"/>
                    <a:pt x="86" y="83"/>
                  </a:cubicBezTo>
                  <a:lnTo>
                    <a:pt x="97" y="83"/>
                  </a:lnTo>
                  <a:cubicBezTo>
                    <a:pt x="109" y="83"/>
                    <a:pt x="119" y="80"/>
                    <a:pt x="131" y="72"/>
                  </a:cubicBezTo>
                  <a:lnTo>
                    <a:pt x="131" y="72"/>
                  </a:lnTo>
                  <a:cubicBezTo>
                    <a:pt x="138" y="102"/>
                    <a:pt x="104" y="109"/>
                    <a:pt x="112" y="132"/>
                  </a:cubicBezTo>
                  <a:cubicBezTo>
                    <a:pt x="127" y="128"/>
                    <a:pt x="142" y="125"/>
                    <a:pt x="149" y="109"/>
                  </a:cubicBezTo>
                  <a:cubicBezTo>
                    <a:pt x="164" y="80"/>
                    <a:pt x="183" y="49"/>
                    <a:pt x="161" y="20"/>
                  </a:cubicBezTo>
                  <a:cubicBezTo>
                    <a:pt x="149" y="8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5" name="Google Shape;2875;p3"/>
            <p:cNvSpPr/>
            <p:nvPr/>
          </p:nvSpPr>
          <p:spPr>
            <a:xfrm>
              <a:off x="-5302108" y="-1668958"/>
              <a:ext cx="8595" cy="9311"/>
            </a:xfrm>
            <a:custGeom>
              <a:avLst/>
              <a:gdLst/>
              <a:ahLst/>
              <a:cxnLst/>
              <a:rect l="l" t="t" r="r" b="b"/>
              <a:pathLst>
                <a:path w="180" h="195" extrusionOk="0">
                  <a:moveTo>
                    <a:pt x="60" y="0"/>
                  </a:moveTo>
                  <a:cubicBezTo>
                    <a:pt x="34" y="0"/>
                    <a:pt x="15" y="7"/>
                    <a:pt x="1" y="22"/>
                  </a:cubicBezTo>
                  <a:lnTo>
                    <a:pt x="1" y="26"/>
                  </a:lnTo>
                  <a:cubicBezTo>
                    <a:pt x="27" y="45"/>
                    <a:pt x="60" y="26"/>
                    <a:pt x="82" y="49"/>
                  </a:cubicBezTo>
                  <a:lnTo>
                    <a:pt x="82" y="52"/>
                  </a:lnTo>
                  <a:cubicBezTo>
                    <a:pt x="113" y="71"/>
                    <a:pt x="116" y="97"/>
                    <a:pt x="97" y="123"/>
                  </a:cubicBezTo>
                  <a:cubicBezTo>
                    <a:pt x="82" y="145"/>
                    <a:pt x="71" y="168"/>
                    <a:pt x="75" y="195"/>
                  </a:cubicBezTo>
                  <a:cubicBezTo>
                    <a:pt x="158" y="153"/>
                    <a:pt x="180" y="101"/>
                    <a:pt x="139" y="38"/>
                  </a:cubicBezTo>
                  <a:cubicBezTo>
                    <a:pt x="123" y="15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6" name="Google Shape;2876;p3"/>
            <p:cNvSpPr/>
            <p:nvPr/>
          </p:nvSpPr>
          <p:spPr>
            <a:xfrm>
              <a:off x="-5254072" y="-1938889"/>
              <a:ext cx="7544" cy="8977"/>
            </a:xfrm>
            <a:custGeom>
              <a:avLst/>
              <a:gdLst/>
              <a:ahLst/>
              <a:cxnLst/>
              <a:rect l="l" t="t" r="r" b="b"/>
              <a:pathLst>
                <a:path w="158" h="188" extrusionOk="0">
                  <a:moveTo>
                    <a:pt x="68" y="1"/>
                  </a:moveTo>
                  <a:cubicBezTo>
                    <a:pt x="52" y="1"/>
                    <a:pt x="37" y="8"/>
                    <a:pt x="37" y="20"/>
                  </a:cubicBezTo>
                  <a:cubicBezTo>
                    <a:pt x="26" y="68"/>
                    <a:pt x="0" y="124"/>
                    <a:pt x="45" y="188"/>
                  </a:cubicBezTo>
                  <a:cubicBezTo>
                    <a:pt x="49" y="128"/>
                    <a:pt x="86" y="113"/>
                    <a:pt x="116" y="94"/>
                  </a:cubicBezTo>
                  <a:cubicBezTo>
                    <a:pt x="157" y="68"/>
                    <a:pt x="127" y="42"/>
                    <a:pt x="112" y="20"/>
                  </a:cubicBezTo>
                  <a:cubicBezTo>
                    <a:pt x="101" y="8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7" name="Google Shape;2877;p3"/>
            <p:cNvSpPr/>
            <p:nvPr/>
          </p:nvSpPr>
          <p:spPr>
            <a:xfrm>
              <a:off x="-5456723" y="-1840142"/>
              <a:ext cx="10266" cy="8929"/>
            </a:xfrm>
            <a:custGeom>
              <a:avLst/>
              <a:gdLst/>
              <a:ahLst/>
              <a:cxnLst/>
              <a:rect l="l" t="t" r="r" b="b"/>
              <a:pathLst>
                <a:path w="215" h="187" extrusionOk="0">
                  <a:moveTo>
                    <a:pt x="102" y="0"/>
                  </a:moveTo>
                  <a:cubicBezTo>
                    <a:pt x="87" y="0"/>
                    <a:pt x="73" y="4"/>
                    <a:pt x="61" y="12"/>
                  </a:cubicBezTo>
                  <a:cubicBezTo>
                    <a:pt x="16" y="38"/>
                    <a:pt x="1" y="83"/>
                    <a:pt x="28" y="138"/>
                  </a:cubicBezTo>
                  <a:cubicBezTo>
                    <a:pt x="46" y="172"/>
                    <a:pt x="57" y="187"/>
                    <a:pt x="76" y="187"/>
                  </a:cubicBezTo>
                  <a:cubicBezTo>
                    <a:pt x="87" y="187"/>
                    <a:pt x="102" y="179"/>
                    <a:pt x="125" y="172"/>
                  </a:cubicBezTo>
                  <a:lnTo>
                    <a:pt x="102" y="172"/>
                  </a:lnTo>
                  <a:cubicBezTo>
                    <a:pt x="87" y="172"/>
                    <a:pt x="73" y="169"/>
                    <a:pt x="61" y="150"/>
                  </a:cubicBezTo>
                  <a:cubicBezTo>
                    <a:pt x="42" y="124"/>
                    <a:pt x="28" y="93"/>
                    <a:pt x="46" y="57"/>
                  </a:cubicBezTo>
                  <a:cubicBezTo>
                    <a:pt x="57" y="38"/>
                    <a:pt x="73" y="34"/>
                    <a:pt x="87" y="34"/>
                  </a:cubicBezTo>
                  <a:lnTo>
                    <a:pt x="99" y="34"/>
                  </a:lnTo>
                  <a:cubicBezTo>
                    <a:pt x="140" y="38"/>
                    <a:pt x="158" y="67"/>
                    <a:pt x="169" y="101"/>
                  </a:cubicBezTo>
                  <a:cubicBezTo>
                    <a:pt x="185" y="142"/>
                    <a:pt x="125" y="138"/>
                    <a:pt x="125" y="172"/>
                  </a:cubicBezTo>
                  <a:cubicBezTo>
                    <a:pt x="203" y="138"/>
                    <a:pt x="214" y="109"/>
                    <a:pt x="173" y="38"/>
                  </a:cubicBezTo>
                  <a:cubicBezTo>
                    <a:pt x="158" y="12"/>
                    <a:pt x="132" y="0"/>
                    <a:pt x="1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8" name="Google Shape;2878;p3"/>
            <p:cNvSpPr/>
            <p:nvPr/>
          </p:nvSpPr>
          <p:spPr>
            <a:xfrm>
              <a:off x="-5217304" y="-1779118"/>
              <a:ext cx="6637" cy="5253"/>
            </a:xfrm>
            <a:custGeom>
              <a:avLst/>
              <a:gdLst/>
              <a:ahLst/>
              <a:cxnLst/>
              <a:rect l="l" t="t" r="r" b="b"/>
              <a:pathLst>
                <a:path w="139" h="110" extrusionOk="0">
                  <a:moveTo>
                    <a:pt x="41" y="0"/>
                  </a:moveTo>
                  <a:cubicBezTo>
                    <a:pt x="15" y="0"/>
                    <a:pt x="0" y="19"/>
                    <a:pt x="0" y="38"/>
                  </a:cubicBezTo>
                  <a:cubicBezTo>
                    <a:pt x="4" y="90"/>
                    <a:pt x="38" y="109"/>
                    <a:pt x="90" y="109"/>
                  </a:cubicBezTo>
                  <a:lnTo>
                    <a:pt x="101" y="109"/>
                  </a:lnTo>
                  <a:cubicBezTo>
                    <a:pt x="138" y="109"/>
                    <a:pt x="138" y="87"/>
                    <a:pt x="135" y="64"/>
                  </a:cubicBezTo>
                  <a:cubicBezTo>
                    <a:pt x="135" y="38"/>
                    <a:pt x="8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9" name="Google Shape;2879;p3"/>
            <p:cNvSpPr/>
            <p:nvPr/>
          </p:nvSpPr>
          <p:spPr>
            <a:xfrm>
              <a:off x="-5229098" y="-1799125"/>
              <a:ext cx="10410" cy="5635"/>
            </a:xfrm>
            <a:custGeom>
              <a:avLst/>
              <a:gdLst/>
              <a:ahLst/>
              <a:cxnLst/>
              <a:rect l="l" t="t" r="r" b="b"/>
              <a:pathLst>
                <a:path w="218" h="118" extrusionOk="0">
                  <a:moveTo>
                    <a:pt x="94" y="1"/>
                  </a:moveTo>
                  <a:cubicBezTo>
                    <a:pt x="75" y="1"/>
                    <a:pt x="56" y="5"/>
                    <a:pt x="42" y="12"/>
                  </a:cubicBezTo>
                  <a:cubicBezTo>
                    <a:pt x="0" y="38"/>
                    <a:pt x="0" y="76"/>
                    <a:pt x="4" y="117"/>
                  </a:cubicBezTo>
                  <a:cubicBezTo>
                    <a:pt x="23" y="113"/>
                    <a:pt x="34" y="109"/>
                    <a:pt x="26" y="87"/>
                  </a:cubicBezTo>
                  <a:cubicBezTo>
                    <a:pt x="19" y="61"/>
                    <a:pt x="38" y="45"/>
                    <a:pt x="56" y="38"/>
                  </a:cubicBezTo>
                  <a:lnTo>
                    <a:pt x="64" y="38"/>
                  </a:lnTo>
                  <a:cubicBezTo>
                    <a:pt x="78" y="38"/>
                    <a:pt x="86" y="57"/>
                    <a:pt x="90" y="68"/>
                  </a:cubicBezTo>
                  <a:cubicBezTo>
                    <a:pt x="109" y="95"/>
                    <a:pt x="131" y="102"/>
                    <a:pt x="161" y="105"/>
                  </a:cubicBezTo>
                  <a:cubicBezTo>
                    <a:pt x="173" y="76"/>
                    <a:pt x="217" y="42"/>
                    <a:pt x="168" y="19"/>
                  </a:cubicBezTo>
                  <a:cubicBezTo>
                    <a:pt x="146" y="12"/>
                    <a:pt x="120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0" name="Google Shape;2880;p3"/>
            <p:cNvSpPr/>
            <p:nvPr/>
          </p:nvSpPr>
          <p:spPr>
            <a:xfrm>
              <a:off x="-5558621" y="-2134139"/>
              <a:ext cx="6303" cy="9884"/>
            </a:xfrm>
            <a:custGeom>
              <a:avLst/>
              <a:gdLst/>
              <a:ahLst/>
              <a:cxnLst/>
              <a:rect l="l" t="t" r="r" b="b"/>
              <a:pathLst>
                <a:path w="132" h="207" extrusionOk="0">
                  <a:moveTo>
                    <a:pt x="53" y="1"/>
                  </a:moveTo>
                  <a:cubicBezTo>
                    <a:pt x="38" y="1"/>
                    <a:pt x="26" y="4"/>
                    <a:pt x="16" y="15"/>
                  </a:cubicBezTo>
                  <a:cubicBezTo>
                    <a:pt x="0" y="34"/>
                    <a:pt x="12" y="49"/>
                    <a:pt x="26" y="60"/>
                  </a:cubicBezTo>
                  <a:cubicBezTo>
                    <a:pt x="49" y="82"/>
                    <a:pt x="38" y="113"/>
                    <a:pt x="45" y="135"/>
                  </a:cubicBezTo>
                  <a:cubicBezTo>
                    <a:pt x="57" y="169"/>
                    <a:pt x="68" y="206"/>
                    <a:pt x="105" y="206"/>
                  </a:cubicBezTo>
                  <a:cubicBezTo>
                    <a:pt x="113" y="206"/>
                    <a:pt x="121" y="203"/>
                    <a:pt x="128" y="203"/>
                  </a:cubicBezTo>
                  <a:cubicBezTo>
                    <a:pt x="102" y="187"/>
                    <a:pt x="87" y="176"/>
                    <a:pt x="79" y="135"/>
                  </a:cubicBezTo>
                  <a:cubicBezTo>
                    <a:pt x="71" y="79"/>
                    <a:pt x="105" y="56"/>
                    <a:pt x="131" y="27"/>
                  </a:cubicBezTo>
                  <a:cubicBezTo>
                    <a:pt x="109" y="19"/>
                    <a:pt x="90" y="8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1" name="Google Shape;2881;p3"/>
            <p:cNvSpPr/>
            <p:nvPr/>
          </p:nvSpPr>
          <p:spPr>
            <a:xfrm>
              <a:off x="-5184452" y="-1674688"/>
              <a:ext cx="8929" cy="7735"/>
            </a:xfrm>
            <a:custGeom>
              <a:avLst/>
              <a:gdLst/>
              <a:ahLst/>
              <a:cxnLst/>
              <a:rect l="l" t="t" r="r" b="b"/>
              <a:pathLst>
                <a:path w="187" h="162" extrusionOk="0">
                  <a:moveTo>
                    <a:pt x="0" y="1"/>
                  </a:moveTo>
                  <a:cubicBezTo>
                    <a:pt x="4" y="79"/>
                    <a:pt x="41" y="127"/>
                    <a:pt x="112" y="158"/>
                  </a:cubicBezTo>
                  <a:cubicBezTo>
                    <a:pt x="119" y="161"/>
                    <a:pt x="127" y="161"/>
                    <a:pt x="135" y="161"/>
                  </a:cubicBezTo>
                  <a:cubicBezTo>
                    <a:pt x="145" y="161"/>
                    <a:pt x="157" y="158"/>
                    <a:pt x="164" y="150"/>
                  </a:cubicBezTo>
                  <a:cubicBezTo>
                    <a:pt x="187" y="131"/>
                    <a:pt x="164" y="116"/>
                    <a:pt x="161" y="101"/>
                  </a:cubicBezTo>
                  <a:cubicBezTo>
                    <a:pt x="149" y="105"/>
                    <a:pt x="138" y="105"/>
                    <a:pt x="130" y="105"/>
                  </a:cubicBezTo>
                  <a:cubicBezTo>
                    <a:pt x="90" y="105"/>
                    <a:pt x="71" y="75"/>
                    <a:pt x="59" y="30"/>
                  </a:cubicBezTo>
                  <a:cubicBezTo>
                    <a:pt x="59" y="34"/>
                    <a:pt x="56" y="34"/>
                    <a:pt x="52" y="34"/>
                  </a:cubicBezTo>
                  <a:cubicBezTo>
                    <a:pt x="41" y="34"/>
                    <a:pt x="33" y="27"/>
                    <a:pt x="26" y="15"/>
                  </a:cubicBezTo>
                  <a:cubicBezTo>
                    <a:pt x="23" y="8"/>
                    <a:pt x="14" y="1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2" name="Google Shape;2882;p3"/>
            <p:cNvSpPr/>
            <p:nvPr/>
          </p:nvSpPr>
          <p:spPr>
            <a:xfrm>
              <a:off x="-5132882" y="-1796594"/>
              <a:ext cx="7163" cy="7163"/>
            </a:xfrm>
            <a:custGeom>
              <a:avLst/>
              <a:gdLst/>
              <a:ahLst/>
              <a:cxnLst/>
              <a:rect l="l" t="t" r="r" b="b"/>
              <a:pathLst>
                <a:path w="150" h="150" extrusionOk="0">
                  <a:moveTo>
                    <a:pt x="23" y="0"/>
                  </a:moveTo>
                  <a:lnTo>
                    <a:pt x="23" y="0"/>
                  </a:lnTo>
                  <a:cubicBezTo>
                    <a:pt x="19" y="8"/>
                    <a:pt x="11" y="11"/>
                    <a:pt x="11" y="23"/>
                  </a:cubicBezTo>
                  <a:cubicBezTo>
                    <a:pt x="15" y="15"/>
                    <a:pt x="19" y="8"/>
                    <a:pt x="23" y="0"/>
                  </a:cubicBezTo>
                  <a:close/>
                  <a:moveTo>
                    <a:pt x="68" y="0"/>
                  </a:moveTo>
                  <a:cubicBezTo>
                    <a:pt x="45" y="0"/>
                    <a:pt x="26" y="8"/>
                    <a:pt x="11" y="23"/>
                  </a:cubicBezTo>
                  <a:lnTo>
                    <a:pt x="11" y="37"/>
                  </a:lnTo>
                  <a:cubicBezTo>
                    <a:pt x="0" y="105"/>
                    <a:pt x="64" y="116"/>
                    <a:pt x="94" y="149"/>
                  </a:cubicBezTo>
                  <a:cubicBezTo>
                    <a:pt x="149" y="113"/>
                    <a:pt x="142" y="60"/>
                    <a:pt x="135" y="11"/>
                  </a:cubicBezTo>
                  <a:lnTo>
                    <a:pt x="120" y="11"/>
                  </a:lnTo>
                  <a:cubicBezTo>
                    <a:pt x="120" y="34"/>
                    <a:pt x="123" y="56"/>
                    <a:pt x="123" y="78"/>
                  </a:cubicBezTo>
                  <a:cubicBezTo>
                    <a:pt x="94" y="56"/>
                    <a:pt x="56" y="45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3" name="Google Shape;2883;p3"/>
            <p:cNvSpPr/>
            <p:nvPr/>
          </p:nvSpPr>
          <p:spPr>
            <a:xfrm>
              <a:off x="-5115931" y="-1907279"/>
              <a:ext cx="9311" cy="11317"/>
            </a:xfrm>
            <a:custGeom>
              <a:avLst/>
              <a:gdLst/>
              <a:ahLst/>
              <a:cxnLst/>
              <a:rect l="l" t="t" r="r" b="b"/>
              <a:pathLst>
                <a:path w="195" h="237" extrusionOk="0">
                  <a:moveTo>
                    <a:pt x="34" y="0"/>
                  </a:moveTo>
                  <a:cubicBezTo>
                    <a:pt x="15" y="45"/>
                    <a:pt x="41" y="86"/>
                    <a:pt x="27" y="128"/>
                  </a:cubicBezTo>
                  <a:cubicBezTo>
                    <a:pt x="1" y="188"/>
                    <a:pt x="68" y="198"/>
                    <a:pt x="82" y="236"/>
                  </a:cubicBezTo>
                  <a:cubicBezTo>
                    <a:pt x="82" y="224"/>
                    <a:pt x="79" y="214"/>
                    <a:pt x="79" y="202"/>
                  </a:cubicBezTo>
                  <a:cubicBezTo>
                    <a:pt x="68" y="184"/>
                    <a:pt x="56" y="165"/>
                    <a:pt x="60" y="139"/>
                  </a:cubicBezTo>
                  <a:cubicBezTo>
                    <a:pt x="53" y="112"/>
                    <a:pt x="86" y="83"/>
                    <a:pt x="56" y="50"/>
                  </a:cubicBezTo>
                  <a:lnTo>
                    <a:pt x="56" y="50"/>
                  </a:lnTo>
                  <a:cubicBezTo>
                    <a:pt x="63" y="53"/>
                    <a:pt x="75" y="53"/>
                    <a:pt x="82" y="53"/>
                  </a:cubicBezTo>
                  <a:lnTo>
                    <a:pt x="105" y="53"/>
                  </a:lnTo>
                  <a:cubicBezTo>
                    <a:pt x="123" y="53"/>
                    <a:pt x="135" y="57"/>
                    <a:pt x="150" y="72"/>
                  </a:cubicBezTo>
                  <a:cubicBezTo>
                    <a:pt x="165" y="72"/>
                    <a:pt x="180" y="67"/>
                    <a:pt x="194" y="67"/>
                  </a:cubicBezTo>
                  <a:cubicBezTo>
                    <a:pt x="153" y="19"/>
                    <a:pt x="86" y="31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4" name="Google Shape;2884;p3"/>
            <p:cNvSpPr/>
            <p:nvPr/>
          </p:nvSpPr>
          <p:spPr>
            <a:xfrm>
              <a:off x="-5112206" y="-1901740"/>
              <a:ext cx="7736" cy="6112"/>
            </a:xfrm>
            <a:custGeom>
              <a:avLst/>
              <a:gdLst/>
              <a:ahLst/>
              <a:cxnLst/>
              <a:rect l="l" t="t" r="r" b="b"/>
              <a:pathLst>
                <a:path w="162" h="128" extrusionOk="0">
                  <a:moveTo>
                    <a:pt x="142" y="1"/>
                  </a:moveTo>
                  <a:cubicBezTo>
                    <a:pt x="139" y="1"/>
                    <a:pt x="135" y="4"/>
                    <a:pt x="135" y="4"/>
                  </a:cubicBezTo>
                  <a:cubicBezTo>
                    <a:pt x="120" y="34"/>
                    <a:pt x="109" y="60"/>
                    <a:pt x="72" y="60"/>
                  </a:cubicBezTo>
                  <a:lnTo>
                    <a:pt x="61" y="60"/>
                  </a:lnTo>
                  <a:cubicBezTo>
                    <a:pt x="42" y="60"/>
                    <a:pt x="19" y="79"/>
                    <a:pt x="1" y="86"/>
                  </a:cubicBezTo>
                  <a:cubicBezTo>
                    <a:pt x="1" y="98"/>
                    <a:pt x="4" y="108"/>
                    <a:pt x="4" y="120"/>
                  </a:cubicBezTo>
                  <a:cubicBezTo>
                    <a:pt x="23" y="127"/>
                    <a:pt x="45" y="127"/>
                    <a:pt x="64" y="127"/>
                  </a:cubicBezTo>
                  <a:lnTo>
                    <a:pt x="132" y="127"/>
                  </a:lnTo>
                  <a:cubicBezTo>
                    <a:pt x="150" y="113"/>
                    <a:pt x="150" y="91"/>
                    <a:pt x="161" y="75"/>
                  </a:cubicBezTo>
                  <a:cubicBezTo>
                    <a:pt x="158" y="49"/>
                    <a:pt x="158" y="23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5" name="Google Shape;2885;p3"/>
            <p:cNvSpPr/>
            <p:nvPr/>
          </p:nvSpPr>
          <p:spPr>
            <a:xfrm>
              <a:off x="-5566452" y="-1814118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26" y="1"/>
                  </a:moveTo>
                  <a:cubicBezTo>
                    <a:pt x="0" y="31"/>
                    <a:pt x="23" y="64"/>
                    <a:pt x="19" y="98"/>
                  </a:cubicBezTo>
                  <a:cubicBezTo>
                    <a:pt x="30" y="117"/>
                    <a:pt x="45" y="124"/>
                    <a:pt x="64" y="124"/>
                  </a:cubicBezTo>
                  <a:lnTo>
                    <a:pt x="71" y="124"/>
                  </a:lnTo>
                  <a:cubicBezTo>
                    <a:pt x="86" y="121"/>
                    <a:pt x="105" y="117"/>
                    <a:pt x="120" y="105"/>
                  </a:cubicBezTo>
                  <a:cubicBezTo>
                    <a:pt x="161" y="83"/>
                    <a:pt x="180" y="50"/>
                    <a:pt x="138" y="9"/>
                  </a:cubicBezTo>
                  <a:lnTo>
                    <a:pt x="138" y="9"/>
                  </a:lnTo>
                  <a:cubicBezTo>
                    <a:pt x="112" y="38"/>
                    <a:pt x="94" y="53"/>
                    <a:pt x="78" y="53"/>
                  </a:cubicBezTo>
                  <a:cubicBezTo>
                    <a:pt x="60" y="53"/>
                    <a:pt x="45" y="35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6" name="Google Shape;2886;p3"/>
            <p:cNvSpPr/>
            <p:nvPr/>
          </p:nvSpPr>
          <p:spPr>
            <a:xfrm>
              <a:off x="-5330137" y="-1781410"/>
              <a:ext cx="5205" cy="7879"/>
            </a:xfrm>
            <a:custGeom>
              <a:avLst/>
              <a:gdLst/>
              <a:ahLst/>
              <a:cxnLst/>
              <a:rect l="l" t="t" r="r" b="b"/>
              <a:pathLst>
                <a:path w="109" h="165" extrusionOk="0">
                  <a:moveTo>
                    <a:pt x="72" y="0"/>
                  </a:moveTo>
                  <a:cubicBezTo>
                    <a:pt x="64" y="0"/>
                    <a:pt x="56" y="0"/>
                    <a:pt x="46" y="4"/>
                  </a:cubicBezTo>
                  <a:cubicBezTo>
                    <a:pt x="27" y="4"/>
                    <a:pt x="1" y="11"/>
                    <a:pt x="12" y="33"/>
                  </a:cubicBezTo>
                  <a:cubicBezTo>
                    <a:pt x="38" y="78"/>
                    <a:pt x="15" y="119"/>
                    <a:pt x="19" y="164"/>
                  </a:cubicBezTo>
                  <a:cubicBezTo>
                    <a:pt x="34" y="157"/>
                    <a:pt x="46" y="142"/>
                    <a:pt x="64" y="142"/>
                  </a:cubicBezTo>
                  <a:cubicBezTo>
                    <a:pt x="75" y="127"/>
                    <a:pt x="82" y="112"/>
                    <a:pt x="94" y="93"/>
                  </a:cubicBezTo>
                  <a:cubicBezTo>
                    <a:pt x="101" y="71"/>
                    <a:pt x="108" y="52"/>
                    <a:pt x="101" y="26"/>
                  </a:cubicBezTo>
                  <a:cubicBezTo>
                    <a:pt x="98" y="4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7" name="Google Shape;2887;p3"/>
            <p:cNvSpPr/>
            <p:nvPr/>
          </p:nvSpPr>
          <p:spPr>
            <a:xfrm>
              <a:off x="-5598254" y="-1946195"/>
              <a:ext cx="13609" cy="7544"/>
            </a:xfrm>
            <a:custGeom>
              <a:avLst/>
              <a:gdLst/>
              <a:ahLst/>
              <a:cxnLst/>
              <a:rect l="l" t="t" r="r" b="b"/>
              <a:pathLst>
                <a:path w="285" h="158" extrusionOk="0">
                  <a:moveTo>
                    <a:pt x="211" y="1"/>
                  </a:moveTo>
                  <a:cubicBezTo>
                    <a:pt x="251" y="45"/>
                    <a:pt x="244" y="87"/>
                    <a:pt x="206" y="128"/>
                  </a:cubicBezTo>
                  <a:cubicBezTo>
                    <a:pt x="192" y="132"/>
                    <a:pt x="176" y="132"/>
                    <a:pt x="161" y="132"/>
                  </a:cubicBezTo>
                  <a:cubicBezTo>
                    <a:pt x="143" y="132"/>
                    <a:pt x="128" y="132"/>
                    <a:pt x="109" y="120"/>
                  </a:cubicBezTo>
                  <a:cubicBezTo>
                    <a:pt x="38" y="113"/>
                    <a:pt x="35" y="109"/>
                    <a:pt x="54" y="16"/>
                  </a:cubicBezTo>
                  <a:lnTo>
                    <a:pt x="54" y="12"/>
                  </a:lnTo>
                  <a:lnTo>
                    <a:pt x="54" y="12"/>
                  </a:lnTo>
                  <a:cubicBezTo>
                    <a:pt x="1" y="87"/>
                    <a:pt x="12" y="124"/>
                    <a:pt x="90" y="139"/>
                  </a:cubicBezTo>
                  <a:cubicBezTo>
                    <a:pt x="128" y="150"/>
                    <a:pt x="161" y="147"/>
                    <a:pt x="199" y="158"/>
                  </a:cubicBezTo>
                  <a:lnTo>
                    <a:pt x="214" y="158"/>
                  </a:lnTo>
                  <a:cubicBezTo>
                    <a:pt x="237" y="158"/>
                    <a:pt x="251" y="142"/>
                    <a:pt x="251" y="116"/>
                  </a:cubicBezTo>
                  <a:cubicBezTo>
                    <a:pt x="251" y="97"/>
                    <a:pt x="255" y="80"/>
                    <a:pt x="263" y="61"/>
                  </a:cubicBezTo>
                  <a:cubicBezTo>
                    <a:pt x="285" y="12"/>
                    <a:pt x="263" y="1"/>
                    <a:pt x="2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8" name="Google Shape;2888;p3"/>
            <p:cNvSpPr/>
            <p:nvPr/>
          </p:nvSpPr>
          <p:spPr>
            <a:xfrm>
              <a:off x="-5585027" y="-2055065"/>
              <a:ext cx="7354" cy="10410"/>
            </a:xfrm>
            <a:custGeom>
              <a:avLst/>
              <a:gdLst/>
              <a:ahLst/>
              <a:cxnLst/>
              <a:rect l="l" t="t" r="r" b="b"/>
              <a:pathLst>
                <a:path w="154" h="218" extrusionOk="0">
                  <a:moveTo>
                    <a:pt x="79" y="0"/>
                  </a:moveTo>
                  <a:cubicBezTo>
                    <a:pt x="72" y="0"/>
                    <a:pt x="60" y="8"/>
                    <a:pt x="53" y="19"/>
                  </a:cubicBezTo>
                  <a:cubicBezTo>
                    <a:pt x="46" y="31"/>
                    <a:pt x="34" y="31"/>
                    <a:pt x="19" y="31"/>
                  </a:cubicBezTo>
                  <a:lnTo>
                    <a:pt x="1" y="31"/>
                  </a:lnTo>
                  <a:cubicBezTo>
                    <a:pt x="49" y="53"/>
                    <a:pt x="101" y="64"/>
                    <a:pt x="101" y="135"/>
                  </a:cubicBezTo>
                  <a:cubicBezTo>
                    <a:pt x="101" y="169"/>
                    <a:pt x="68" y="188"/>
                    <a:pt x="79" y="217"/>
                  </a:cubicBezTo>
                  <a:cubicBezTo>
                    <a:pt x="150" y="195"/>
                    <a:pt x="120" y="124"/>
                    <a:pt x="139" y="83"/>
                  </a:cubicBezTo>
                  <a:cubicBezTo>
                    <a:pt x="153" y="53"/>
                    <a:pt x="139" y="34"/>
                    <a:pt x="117" y="22"/>
                  </a:cubicBezTo>
                  <a:cubicBezTo>
                    <a:pt x="101" y="15"/>
                    <a:pt x="91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9" name="Google Shape;2889;p3"/>
            <p:cNvSpPr/>
            <p:nvPr/>
          </p:nvSpPr>
          <p:spPr>
            <a:xfrm>
              <a:off x="-5310178" y="-1718236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80" y="23"/>
                  </a:moveTo>
                  <a:cubicBezTo>
                    <a:pt x="99" y="23"/>
                    <a:pt x="106" y="38"/>
                    <a:pt x="106" y="52"/>
                  </a:cubicBezTo>
                  <a:cubicBezTo>
                    <a:pt x="106" y="68"/>
                    <a:pt x="102" y="83"/>
                    <a:pt x="83" y="83"/>
                  </a:cubicBezTo>
                  <a:lnTo>
                    <a:pt x="80" y="83"/>
                  </a:lnTo>
                  <a:cubicBezTo>
                    <a:pt x="65" y="83"/>
                    <a:pt x="39" y="78"/>
                    <a:pt x="39" y="56"/>
                  </a:cubicBezTo>
                  <a:cubicBezTo>
                    <a:pt x="39" y="34"/>
                    <a:pt x="61" y="30"/>
                    <a:pt x="80" y="23"/>
                  </a:cubicBezTo>
                  <a:close/>
                  <a:moveTo>
                    <a:pt x="72" y="0"/>
                  </a:moveTo>
                  <a:cubicBezTo>
                    <a:pt x="42" y="11"/>
                    <a:pt x="4" y="19"/>
                    <a:pt x="1" y="64"/>
                  </a:cubicBezTo>
                  <a:cubicBezTo>
                    <a:pt x="4" y="86"/>
                    <a:pt x="68" y="139"/>
                    <a:pt x="91" y="139"/>
                  </a:cubicBezTo>
                  <a:lnTo>
                    <a:pt x="94" y="139"/>
                  </a:lnTo>
                  <a:cubicBezTo>
                    <a:pt x="147" y="123"/>
                    <a:pt x="117" y="68"/>
                    <a:pt x="147" y="38"/>
                  </a:cubicBezTo>
                  <a:cubicBezTo>
                    <a:pt x="158" y="30"/>
                    <a:pt x="113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0" name="Google Shape;2890;p3"/>
            <p:cNvSpPr/>
            <p:nvPr/>
          </p:nvSpPr>
          <p:spPr>
            <a:xfrm>
              <a:off x="-5296044" y="-1808197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0" y="16"/>
                  </a:moveTo>
                  <a:lnTo>
                    <a:pt x="0" y="19"/>
                  </a:lnTo>
                  <a:cubicBezTo>
                    <a:pt x="0" y="23"/>
                    <a:pt x="5" y="26"/>
                    <a:pt x="8" y="30"/>
                  </a:cubicBezTo>
                  <a:cubicBezTo>
                    <a:pt x="19" y="45"/>
                    <a:pt x="38" y="49"/>
                    <a:pt x="53" y="64"/>
                  </a:cubicBezTo>
                  <a:cubicBezTo>
                    <a:pt x="79" y="90"/>
                    <a:pt x="53" y="146"/>
                    <a:pt x="109" y="154"/>
                  </a:cubicBezTo>
                  <a:cubicBezTo>
                    <a:pt x="117" y="154"/>
                    <a:pt x="105" y="168"/>
                    <a:pt x="101" y="173"/>
                  </a:cubicBezTo>
                  <a:cubicBezTo>
                    <a:pt x="83" y="199"/>
                    <a:pt x="98" y="225"/>
                    <a:pt x="94" y="251"/>
                  </a:cubicBezTo>
                  <a:lnTo>
                    <a:pt x="98" y="247"/>
                  </a:lnTo>
                  <a:cubicBezTo>
                    <a:pt x="112" y="240"/>
                    <a:pt x="105" y="217"/>
                    <a:pt x="117" y="206"/>
                  </a:cubicBezTo>
                  <a:cubicBezTo>
                    <a:pt x="162" y="164"/>
                    <a:pt x="120" y="120"/>
                    <a:pt x="120" y="75"/>
                  </a:cubicBezTo>
                  <a:cubicBezTo>
                    <a:pt x="117" y="0"/>
                    <a:pt x="45" y="34"/>
                    <a:pt x="8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1" name="Google Shape;2891;p3"/>
            <p:cNvSpPr/>
            <p:nvPr/>
          </p:nvSpPr>
          <p:spPr>
            <a:xfrm>
              <a:off x="-5325171" y="-1863014"/>
              <a:ext cx="10457" cy="6685"/>
            </a:xfrm>
            <a:custGeom>
              <a:avLst/>
              <a:gdLst/>
              <a:ahLst/>
              <a:cxnLst/>
              <a:rect l="l" t="t" r="r" b="b"/>
              <a:pathLst>
                <a:path w="219" h="140" extrusionOk="0">
                  <a:moveTo>
                    <a:pt x="27" y="1"/>
                  </a:moveTo>
                  <a:cubicBezTo>
                    <a:pt x="4" y="23"/>
                    <a:pt x="4" y="53"/>
                    <a:pt x="1" y="79"/>
                  </a:cubicBezTo>
                  <a:cubicBezTo>
                    <a:pt x="35" y="94"/>
                    <a:pt x="61" y="117"/>
                    <a:pt x="99" y="120"/>
                  </a:cubicBezTo>
                  <a:cubicBezTo>
                    <a:pt x="99" y="105"/>
                    <a:pt x="102" y="91"/>
                    <a:pt x="121" y="91"/>
                  </a:cubicBezTo>
                  <a:lnTo>
                    <a:pt x="125" y="91"/>
                  </a:lnTo>
                  <a:cubicBezTo>
                    <a:pt x="151" y="94"/>
                    <a:pt x="144" y="117"/>
                    <a:pt x="147" y="132"/>
                  </a:cubicBezTo>
                  <a:lnTo>
                    <a:pt x="177" y="132"/>
                  </a:lnTo>
                  <a:cubicBezTo>
                    <a:pt x="173" y="94"/>
                    <a:pt x="214" y="79"/>
                    <a:pt x="218" y="49"/>
                  </a:cubicBezTo>
                  <a:lnTo>
                    <a:pt x="218" y="49"/>
                  </a:lnTo>
                  <a:cubicBezTo>
                    <a:pt x="199" y="60"/>
                    <a:pt x="177" y="60"/>
                    <a:pt x="154" y="60"/>
                  </a:cubicBezTo>
                  <a:lnTo>
                    <a:pt x="99" y="60"/>
                  </a:lnTo>
                  <a:cubicBezTo>
                    <a:pt x="80" y="60"/>
                    <a:pt x="61" y="60"/>
                    <a:pt x="42" y="68"/>
                  </a:cubicBezTo>
                  <a:cubicBezTo>
                    <a:pt x="61" y="42"/>
                    <a:pt x="61" y="34"/>
                    <a:pt x="27" y="1"/>
                  </a:cubicBezTo>
                  <a:close/>
                  <a:moveTo>
                    <a:pt x="177" y="132"/>
                  </a:moveTo>
                  <a:cubicBezTo>
                    <a:pt x="173" y="135"/>
                    <a:pt x="170" y="135"/>
                    <a:pt x="166" y="139"/>
                  </a:cubicBezTo>
                  <a:cubicBezTo>
                    <a:pt x="170" y="139"/>
                    <a:pt x="173" y="135"/>
                    <a:pt x="17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2" name="Google Shape;2892;p3"/>
            <p:cNvSpPr/>
            <p:nvPr/>
          </p:nvSpPr>
          <p:spPr>
            <a:xfrm>
              <a:off x="-5050991" y="-1732705"/>
              <a:ext cx="7019" cy="5062"/>
            </a:xfrm>
            <a:custGeom>
              <a:avLst/>
              <a:gdLst/>
              <a:ahLst/>
              <a:cxnLst/>
              <a:rect l="l" t="t" r="r" b="b"/>
              <a:pathLst>
                <a:path w="147" h="106" extrusionOk="0">
                  <a:moveTo>
                    <a:pt x="64" y="0"/>
                  </a:moveTo>
                  <a:cubicBezTo>
                    <a:pt x="49" y="0"/>
                    <a:pt x="35" y="15"/>
                    <a:pt x="19" y="27"/>
                  </a:cubicBezTo>
                  <a:cubicBezTo>
                    <a:pt x="1" y="41"/>
                    <a:pt x="16" y="60"/>
                    <a:pt x="23" y="75"/>
                  </a:cubicBezTo>
                  <a:cubicBezTo>
                    <a:pt x="35" y="90"/>
                    <a:pt x="42" y="105"/>
                    <a:pt x="57" y="105"/>
                  </a:cubicBezTo>
                  <a:cubicBezTo>
                    <a:pt x="61" y="105"/>
                    <a:pt x="68" y="101"/>
                    <a:pt x="72" y="98"/>
                  </a:cubicBezTo>
                  <a:cubicBezTo>
                    <a:pt x="98" y="83"/>
                    <a:pt x="128" y="94"/>
                    <a:pt x="147" y="75"/>
                  </a:cubicBezTo>
                  <a:cubicBezTo>
                    <a:pt x="147" y="31"/>
                    <a:pt x="109" y="19"/>
                    <a:pt x="83" y="5"/>
                  </a:cubicBezTo>
                  <a:cubicBezTo>
                    <a:pt x="76" y="0"/>
                    <a:pt x="72" y="0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3" name="Google Shape;2893;p3"/>
            <p:cNvSpPr/>
            <p:nvPr/>
          </p:nvSpPr>
          <p:spPr>
            <a:xfrm>
              <a:off x="-5304400" y="-1793061"/>
              <a:ext cx="9454" cy="5253"/>
            </a:xfrm>
            <a:custGeom>
              <a:avLst/>
              <a:gdLst/>
              <a:ahLst/>
              <a:cxnLst/>
              <a:rect l="l" t="t" r="r" b="b"/>
              <a:pathLst>
                <a:path w="198" h="110" extrusionOk="0">
                  <a:moveTo>
                    <a:pt x="7" y="1"/>
                  </a:moveTo>
                  <a:cubicBezTo>
                    <a:pt x="0" y="49"/>
                    <a:pt x="41" y="91"/>
                    <a:pt x="101" y="102"/>
                  </a:cubicBezTo>
                  <a:cubicBezTo>
                    <a:pt x="119" y="106"/>
                    <a:pt x="135" y="109"/>
                    <a:pt x="145" y="109"/>
                  </a:cubicBezTo>
                  <a:cubicBezTo>
                    <a:pt x="171" y="109"/>
                    <a:pt x="180" y="91"/>
                    <a:pt x="198" y="35"/>
                  </a:cubicBezTo>
                  <a:cubicBezTo>
                    <a:pt x="187" y="35"/>
                    <a:pt x="171" y="35"/>
                    <a:pt x="161" y="39"/>
                  </a:cubicBezTo>
                  <a:cubicBezTo>
                    <a:pt x="142" y="49"/>
                    <a:pt x="127" y="57"/>
                    <a:pt x="108" y="57"/>
                  </a:cubicBezTo>
                  <a:cubicBezTo>
                    <a:pt x="82" y="57"/>
                    <a:pt x="59" y="42"/>
                    <a:pt x="37" y="20"/>
                  </a:cubicBezTo>
                  <a:cubicBezTo>
                    <a:pt x="30" y="13"/>
                    <a:pt x="18" y="4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4" name="Google Shape;2894;p3"/>
            <p:cNvSpPr/>
            <p:nvPr/>
          </p:nvSpPr>
          <p:spPr>
            <a:xfrm>
              <a:off x="-5043112" y="-1700044"/>
              <a:ext cx="9693" cy="6972"/>
            </a:xfrm>
            <a:custGeom>
              <a:avLst/>
              <a:gdLst/>
              <a:ahLst/>
              <a:cxnLst/>
              <a:rect l="l" t="t" r="r" b="b"/>
              <a:pathLst>
                <a:path w="203" h="146" extrusionOk="0">
                  <a:moveTo>
                    <a:pt x="34" y="1"/>
                  </a:moveTo>
                  <a:cubicBezTo>
                    <a:pt x="11" y="27"/>
                    <a:pt x="1" y="98"/>
                    <a:pt x="15" y="128"/>
                  </a:cubicBezTo>
                  <a:cubicBezTo>
                    <a:pt x="23" y="139"/>
                    <a:pt x="56" y="146"/>
                    <a:pt x="90" y="146"/>
                  </a:cubicBezTo>
                  <a:cubicBezTo>
                    <a:pt x="108" y="146"/>
                    <a:pt x="124" y="146"/>
                    <a:pt x="139" y="139"/>
                  </a:cubicBezTo>
                  <a:cubicBezTo>
                    <a:pt x="191" y="120"/>
                    <a:pt x="203" y="87"/>
                    <a:pt x="180" y="38"/>
                  </a:cubicBezTo>
                  <a:lnTo>
                    <a:pt x="180" y="38"/>
                  </a:lnTo>
                  <a:cubicBezTo>
                    <a:pt x="176" y="49"/>
                    <a:pt x="172" y="61"/>
                    <a:pt x="168" y="72"/>
                  </a:cubicBezTo>
                  <a:cubicBezTo>
                    <a:pt x="153" y="98"/>
                    <a:pt x="142" y="120"/>
                    <a:pt x="113" y="120"/>
                  </a:cubicBezTo>
                  <a:lnTo>
                    <a:pt x="98" y="120"/>
                  </a:lnTo>
                  <a:cubicBezTo>
                    <a:pt x="72" y="113"/>
                    <a:pt x="34" y="113"/>
                    <a:pt x="41" y="64"/>
                  </a:cubicBezTo>
                  <a:cubicBezTo>
                    <a:pt x="38" y="45"/>
                    <a:pt x="38" y="23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5" name="Google Shape;2895;p3"/>
            <p:cNvSpPr/>
            <p:nvPr/>
          </p:nvSpPr>
          <p:spPr>
            <a:xfrm>
              <a:off x="-5022962" y="-1775345"/>
              <a:ext cx="15757" cy="6064"/>
            </a:xfrm>
            <a:custGeom>
              <a:avLst/>
              <a:gdLst/>
              <a:ahLst/>
              <a:cxnLst/>
              <a:rect l="l" t="t" r="r" b="b"/>
              <a:pathLst>
                <a:path w="330" h="127" extrusionOk="0">
                  <a:moveTo>
                    <a:pt x="135" y="0"/>
                  </a:moveTo>
                  <a:cubicBezTo>
                    <a:pt x="98" y="0"/>
                    <a:pt x="57" y="18"/>
                    <a:pt x="19" y="23"/>
                  </a:cubicBezTo>
                  <a:cubicBezTo>
                    <a:pt x="0" y="26"/>
                    <a:pt x="8" y="41"/>
                    <a:pt x="23" y="52"/>
                  </a:cubicBezTo>
                  <a:cubicBezTo>
                    <a:pt x="38" y="37"/>
                    <a:pt x="57" y="30"/>
                    <a:pt x="79" y="30"/>
                  </a:cubicBezTo>
                  <a:lnTo>
                    <a:pt x="83" y="30"/>
                  </a:lnTo>
                  <a:cubicBezTo>
                    <a:pt x="98" y="41"/>
                    <a:pt x="113" y="45"/>
                    <a:pt x="128" y="45"/>
                  </a:cubicBezTo>
                  <a:cubicBezTo>
                    <a:pt x="143" y="45"/>
                    <a:pt x="154" y="45"/>
                    <a:pt x="169" y="41"/>
                  </a:cubicBezTo>
                  <a:cubicBezTo>
                    <a:pt x="184" y="37"/>
                    <a:pt x="195" y="34"/>
                    <a:pt x="210" y="34"/>
                  </a:cubicBezTo>
                  <a:cubicBezTo>
                    <a:pt x="259" y="34"/>
                    <a:pt x="274" y="45"/>
                    <a:pt x="278" y="86"/>
                  </a:cubicBezTo>
                  <a:cubicBezTo>
                    <a:pt x="278" y="101"/>
                    <a:pt x="278" y="113"/>
                    <a:pt x="281" y="127"/>
                  </a:cubicBezTo>
                  <a:cubicBezTo>
                    <a:pt x="330" y="41"/>
                    <a:pt x="319" y="26"/>
                    <a:pt x="225" y="18"/>
                  </a:cubicBezTo>
                  <a:cubicBezTo>
                    <a:pt x="210" y="18"/>
                    <a:pt x="195" y="15"/>
                    <a:pt x="180" y="8"/>
                  </a:cubicBezTo>
                  <a:cubicBezTo>
                    <a:pt x="165" y="0"/>
                    <a:pt x="150" y="0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6" name="Google Shape;2896;p3"/>
            <p:cNvSpPr/>
            <p:nvPr/>
          </p:nvSpPr>
          <p:spPr>
            <a:xfrm>
              <a:off x="-5253737" y="-1647901"/>
              <a:ext cx="8977" cy="5921"/>
            </a:xfrm>
            <a:custGeom>
              <a:avLst/>
              <a:gdLst/>
              <a:ahLst/>
              <a:cxnLst/>
              <a:rect l="l" t="t" r="r" b="b"/>
              <a:pathLst>
                <a:path w="188" h="124" extrusionOk="0">
                  <a:moveTo>
                    <a:pt x="71" y="0"/>
                  </a:moveTo>
                  <a:cubicBezTo>
                    <a:pt x="61" y="0"/>
                    <a:pt x="45" y="15"/>
                    <a:pt x="34" y="30"/>
                  </a:cubicBezTo>
                  <a:cubicBezTo>
                    <a:pt x="0" y="68"/>
                    <a:pt x="34" y="94"/>
                    <a:pt x="49" y="123"/>
                  </a:cubicBezTo>
                  <a:lnTo>
                    <a:pt x="64" y="123"/>
                  </a:lnTo>
                  <a:cubicBezTo>
                    <a:pt x="75" y="75"/>
                    <a:pt x="105" y="63"/>
                    <a:pt x="139" y="63"/>
                  </a:cubicBezTo>
                  <a:cubicBezTo>
                    <a:pt x="154" y="63"/>
                    <a:pt x="173" y="63"/>
                    <a:pt x="187" y="68"/>
                  </a:cubicBezTo>
                  <a:lnTo>
                    <a:pt x="187" y="63"/>
                  </a:lnTo>
                  <a:cubicBezTo>
                    <a:pt x="183" y="41"/>
                    <a:pt x="176" y="26"/>
                    <a:pt x="157" y="26"/>
                  </a:cubicBezTo>
                  <a:cubicBezTo>
                    <a:pt x="154" y="26"/>
                    <a:pt x="146" y="26"/>
                    <a:pt x="142" y="30"/>
                  </a:cubicBezTo>
                  <a:cubicBezTo>
                    <a:pt x="135" y="30"/>
                    <a:pt x="128" y="34"/>
                    <a:pt x="123" y="34"/>
                  </a:cubicBezTo>
                  <a:cubicBezTo>
                    <a:pt x="116" y="34"/>
                    <a:pt x="109" y="30"/>
                    <a:pt x="101" y="18"/>
                  </a:cubicBezTo>
                  <a:cubicBezTo>
                    <a:pt x="90" y="4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7" name="Google Shape;2897;p3"/>
            <p:cNvSpPr/>
            <p:nvPr/>
          </p:nvSpPr>
          <p:spPr>
            <a:xfrm>
              <a:off x="-5543628" y="-1892094"/>
              <a:ext cx="6494" cy="7019"/>
            </a:xfrm>
            <a:custGeom>
              <a:avLst/>
              <a:gdLst/>
              <a:ahLst/>
              <a:cxnLst/>
              <a:rect l="l" t="t" r="r" b="b"/>
              <a:pathLst>
                <a:path w="136" h="147" extrusionOk="0">
                  <a:moveTo>
                    <a:pt x="87" y="1"/>
                  </a:moveTo>
                  <a:cubicBezTo>
                    <a:pt x="83" y="1"/>
                    <a:pt x="79" y="4"/>
                    <a:pt x="76" y="4"/>
                  </a:cubicBezTo>
                  <a:cubicBezTo>
                    <a:pt x="45" y="27"/>
                    <a:pt x="19" y="49"/>
                    <a:pt x="9" y="82"/>
                  </a:cubicBezTo>
                  <a:cubicBezTo>
                    <a:pt x="0" y="105"/>
                    <a:pt x="16" y="116"/>
                    <a:pt x="35" y="116"/>
                  </a:cubicBezTo>
                  <a:lnTo>
                    <a:pt x="38" y="116"/>
                  </a:lnTo>
                  <a:lnTo>
                    <a:pt x="38" y="108"/>
                  </a:lnTo>
                  <a:cubicBezTo>
                    <a:pt x="38" y="82"/>
                    <a:pt x="38" y="60"/>
                    <a:pt x="68" y="56"/>
                  </a:cubicBezTo>
                  <a:cubicBezTo>
                    <a:pt x="79" y="56"/>
                    <a:pt x="83" y="68"/>
                    <a:pt x="83" y="79"/>
                  </a:cubicBezTo>
                  <a:cubicBezTo>
                    <a:pt x="87" y="113"/>
                    <a:pt x="64" y="113"/>
                    <a:pt x="38" y="116"/>
                  </a:cubicBezTo>
                  <a:cubicBezTo>
                    <a:pt x="49" y="131"/>
                    <a:pt x="64" y="146"/>
                    <a:pt x="79" y="146"/>
                  </a:cubicBezTo>
                  <a:cubicBezTo>
                    <a:pt x="87" y="146"/>
                    <a:pt x="98" y="139"/>
                    <a:pt x="109" y="127"/>
                  </a:cubicBezTo>
                  <a:cubicBezTo>
                    <a:pt x="135" y="94"/>
                    <a:pt x="135" y="27"/>
                    <a:pt x="113" y="8"/>
                  </a:cubicBezTo>
                  <a:cubicBezTo>
                    <a:pt x="105" y="4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8" name="Google Shape;2898;p3"/>
            <p:cNvSpPr/>
            <p:nvPr/>
          </p:nvSpPr>
          <p:spPr>
            <a:xfrm>
              <a:off x="-5277469" y="-1807672"/>
              <a:ext cx="11269" cy="10744"/>
            </a:xfrm>
            <a:custGeom>
              <a:avLst/>
              <a:gdLst/>
              <a:ahLst/>
              <a:cxnLst/>
              <a:rect l="l" t="t" r="r" b="b"/>
              <a:pathLst>
                <a:path w="236" h="225" extrusionOk="0">
                  <a:moveTo>
                    <a:pt x="139" y="0"/>
                  </a:moveTo>
                  <a:cubicBezTo>
                    <a:pt x="90" y="0"/>
                    <a:pt x="42" y="34"/>
                    <a:pt x="23" y="83"/>
                  </a:cubicBezTo>
                  <a:cubicBezTo>
                    <a:pt x="0" y="153"/>
                    <a:pt x="23" y="198"/>
                    <a:pt x="90" y="224"/>
                  </a:cubicBezTo>
                  <a:cubicBezTo>
                    <a:pt x="78" y="210"/>
                    <a:pt x="64" y="195"/>
                    <a:pt x="56" y="180"/>
                  </a:cubicBezTo>
                  <a:cubicBezTo>
                    <a:pt x="42" y="139"/>
                    <a:pt x="34" y="98"/>
                    <a:pt x="71" y="57"/>
                  </a:cubicBezTo>
                  <a:cubicBezTo>
                    <a:pt x="90" y="34"/>
                    <a:pt x="113" y="27"/>
                    <a:pt x="135" y="27"/>
                  </a:cubicBezTo>
                  <a:cubicBezTo>
                    <a:pt x="154" y="27"/>
                    <a:pt x="172" y="31"/>
                    <a:pt x="191" y="38"/>
                  </a:cubicBezTo>
                  <a:cubicBezTo>
                    <a:pt x="206" y="45"/>
                    <a:pt x="217" y="53"/>
                    <a:pt x="232" y="53"/>
                  </a:cubicBezTo>
                  <a:lnTo>
                    <a:pt x="235" y="53"/>
                  </a:lnTo>
                  <a:cubicBezTo>
                    <a:pt x="221" y="27"/>
                    <a:pt x="194" y="12"/>
                    <a:pt x="168" y="5"/>
                  </a:cubicBezTo>
                  <a:cubicBezTo>
                    <a:pt x="157" y="0"/>
                    <a:pt x="146" y="0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9" name="Google Shape;2899;p3"/>
            <p:cNvSpPr/>
            <p:nvPr/>
          </p:nvSpPr>
          <p:spPr>
            <a:xfrm>
              <a:off x="-5234828" y="-1835128"/>
              <a:ext cx="7544" cy="6064"/>
            </a:xfrm>
            <a:custGeom>
              <a:avLst/>
              <a:gdLst/>
              <a:ahLst/>
              <a:cxnLst/>
              <a:rect l="l" t="t" r="r" b="b"/>
              <a:pathLst>
                <a:path w="158" h="127" extrusionOk="0">
                  <a:moveTo>
                    <a:pt x="124" y="0"/>
                  </a:moveTo>
                  <a:cubicBezTo>
                    <a:pt x="113" y="0"/>
                    <a:pt x="109" y="11"/>
                    <a:pt x="101" y="22"/>
                  </a:cubicBezTo>
                  <a:cubicBezTo>
                    <a:pt x="94" y="37"/>
                    <a:pt x="79" y="48"/>
                    <a:pt x="60" y="48"/>
                  </a:cubicBezTo>
                  <a:lnTo>
                    <a:pt x="49" y="48"/>
                  </a:lnTo>
                  <a:cubicBezTo>
                    <a:pt x="41" y="45"/>
                    <a:pt x="34" y="45"/>
                    <a:pt x="31" y="45"/>
                  </a:cubicBezTo>
                  <a:cubicBezTo>
                    <a:pt x="12" y="45"/>
                    <a:pt x="1" y="56"/>
                    <a:pt x="1" y="82"/>
                  </a:cubicBezTo>
                  <a:cubicBezTo>
                    <a:pt x="1" y="116"/>
                    <a:pt x="19" y="127"/>
                    <a:pt x="49" y="127"/>
                  </a:cubicBezTo>
                  <a:lnTo>
                    <a:pt x="53" y="127"/>
                  </a:lnTo>
                  <a:cubicBezTo>
                    <a:pt x="68" y="127"/>
                    <a:pt x="83" y="127"/>
                    <a:pt x="98" y="123"/>
                  </a:cubicBezTo>
                  <a:lnTo>
                    <a:pt x="98" y="109"/>
                  </a:lnTo>
                  <a:cubicBezTo>
                    <a:pt x="98" y="82"/>
                    <a:pt x="109" y="59"/>
                    <a:pt x="131" y="41"/>
                  </a:cubicBezTo>
                  <a:cubicBezTo>
                    <a:pt x="143" y="30"/>
                    <a:pt x="158" y="19"/>
                    <a:pt x="139" y="4"/>
                  </a:cubicBezTo>
                  <a:cubicBezTo>
                    <a:pt x="131" y="0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0" name="Google Shape;2900;p3"/>
            <p:cNvSpPr/>
            <p:nvPr/>
          </p:nvSpPr>
          <p:spPr>
            <a:xfrm>
              <a:off x="-5211479" y="-1873519"/>
              <a:ext cx="10792" cy="8022"/>
            </a:xfrm>
            <a:custGeom>
              <a:avLst/>
              <a:gdLst/>
              <a:ahLst/>
              <a:cxnLst/>
              <a:rect l="l" t="t" r="r" b="b"/>
              <a:pathLst>
                <a:path w="226" h="168" extrusionOk="0">
                  <a:moveTo>
                    <a:pt x="188" y="0"/>
                  </a:moveTo>
                  <a:cubicBezTo>
                    <a:pt x="177" y="0"/>
                    <a:pt x="162" y="4"/>
                    <a:pt x="151" y="7"/>
                  </a:cubicBezTo>
                  <a:cubicBezTo>
                    <a:pt x="95" y="30"/>
                    <a:pt x="76" y="93"/>
                    <a:pt x="20" y="119"/>
                  </a:cubicBezTo>
                  <a:cubicBezTo>
                    <a:pt x="1" y="128"/>
                    <a:pt x="23" y="150"/>
                    <a:pt x="31" y="168"/>
                  </a:cubicBezTo>
                  <a:cubicBezTo>
                    <a:pt x="50" y="164"/>
                    <a:pt x="61" y="154"/>
                    <a:pt x="73" y="142"/>
                  </a:cubicBezTo>
                  <a:cubicBezTo>
                    <a:pt x="91" y="123"/>
                    <a:pt x="113" y="105"/>
                    <a:pt x="121" y="83"/>
                  </a:cubicBezTo>
                  <a:cubicBezTo>
                    <a:pt x="136" y="45"/>
                    <a:pt x="158" y="33"/>
                    <a:pt x="185" y="33"/>
                  </a:cubicBezTo>
                  <a:cubicBezTo>
                    <a:pt x="196" y="33"/>
                    <a:pt x="211" y="33"/>
                    <a:pt x="225" y="41"/>
                  </a:cubicBezTo>
                  <a:cubicBezTo>
                    <a:pt x="218" y="11"/>
                    <a:pt x="207" y="0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1" name="Google Shape;2901;p3"/>
            <p:cNvSpPr/>
            <p:nvPr/>
          </p:nvSpPr>
          <p:spPr>
            <a:xfrm>
              <a:off x="-5522379" y="-1878008"/>
              <a:ext cx="7879" cy="4345"/>
            </a:xfrm>
            <a:custGeom>
              <a:avLst/>
              <a:gdLst/>
              <a:ahLst/>
              <a:cxnLst/>
              <a:rect l="l" t="t" r="r" b="b"/>
              <a:pathLst>
                <a:path w="165" h="91" extrusionOk="0">
                  <a:moveTo>
                    <a:pt x="124" y="1"/>
                  </a:moveTo>
                  <a:cubicBezTo>
                    <a:pt x="109" y="1"/>
                    <a:pt x="94" y="4"/>
                    <a:pt x="79" y="12"/>
                  </a:cubicBezTo>
                  <a:cubicBezTo>
                    <a:pt x="68" y="20"/>
                    <a:pt x="52" y="27"/>
                    <a:pt x="38" y="27"/>
                  </a:cubicBezTo>
                  <a:lnTo>
                    <a:pt x="30" y="27"/>
                  </a:lnTo>
                  <a:cubicBezTo>
                    <a:pt x="16" y="27"/>
                    <a:pt x="0" y="38"/>
                    <a:pt x="4" y="49"/>
                  </a:cubicBezTo>
                  <a:cubicBezTo>
                    <a:pt x="12" y="68"/>
                    <a:pt x="23" y="72"/>
                    <a:pt x="35" y="72"/>
                  </a:cubicBezTo>
                  <a:lnTo>
                    <a:pt x="79" y="72"/>
                  </a:lnTo>
                  <a:cubicBezTo>
                    <a:pt x="87" y="72"/>
                    <a:pt x="94" y="72"/>
                    <a:pt x="102" y="75"/>
                  </a:cubicBezTo>
                  <a:cubicBezTo>
                    <a:pt x="109" y="82"/>
                    <a:pt x="116" y="91"/>
                    <a:pt x="124" y="91"/>
                  </a:cubicBezTo>
                  <a:cubicBezTo>
                    <a:pt x="128" y="91"/>
                    <a:pt x="135" y="91"/>
                    <a:pt x="139" y="82"/>
                  </a:cubicBezTo>
                  <a:cubicBezTo>
                    <a:pt x="150" y="65"/>
                    <a:pt x="157" y="49"/>
                    <a:pt x="165" y="34"/>
                  </a:cubicBezTo>
                  <a:cubicBezTo>
                    <a:pt x="161" y="27"/>
                    <a:pt x="161" y="23"/>
                    <a:pt x="157" y="20"/>
                  </a:cubicBezTo>
                  <a:cubicBezTo>
                    <a:pt x="147" y="4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2" name="Google Shape;2902;p3"/>
            <p:cNvSpPr/>
            <p:nvPr/>
          </p:nvSpPr>
          <p:spPr>
            <a:xfrm>
              <a:off x="-5105617" y="-1832645"/>
              <a:ext cx="10600" cy="5062"/>
            </a:xfrm>
            <a:custGeom>
              <a:avLst/>
              <a:gdLst/>
              <a:ahLst/>
              <a:cxnLst/>
              <a:rect l="l" t="t" r="r" b="b"/>
              <a:pathLst>
                <a:path w="222" h="106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88" y="26"/>
                    <a:pt x="151" y="34"/>
                    <a:pt x="113" y="34"/>
                  </a:cubicBezTo>
                  <a:cubicBezTo>
                    <a:pt x="99" y="34"/>
                    <a:pt x="80" y="34"/>
                    <a:pt x="64" y="30"/>
                  </a:cubicBezTo>
                  <a:lnTo>
                    <a:pt x="1" y="30"/>
                  </a:lnTo>
                  <a:cubicBezTo>
                    <a:pt x="4" y="38"/>
                    <a:pt x="9" y="41"/>
                    <a:pt x="9" y="45"/>
                  </a:cubicBezTo>
                  <a:cubicBezTo>
                    <a:pt x="31" y="86"/>
                    <a:pt x="38" y="105"/>
                    <a:pt x="57" y="105"/>
                  </a:cubicBezTo>
                  <a:cubicBezTo>
                    <a:pt x="68" y="105"/>
                    <a:pt x="83" y="93"/>
                    <a:pt x="113" y="75"/>
                  </a:cubicBezTo>
                  <a:cubicBezTo>
                    <a:pt x="125" y="64"/>
                    <a:pt x="135" y="64"/>
                    <a:pt x="143" y="64"/>
                  </a:cubicBezTo>
                  <a:cubicBezTo>
                    <a:pt x="154" y="64"/>
                    <a:pt x="169" y="67"/>
                    <a:pt x="180" y="67"/>
                  </a:cubicBezTo>
                  <a:lnTo>
                    <a:pt x="180" y="64"/>
                  </a:lnTo>
                  <a:cubicBezTo>
                    <a:pt x="195" y="45"/>
                    <a:pt x="206" y="22"/>
                    <a:pt x="2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3" name="Google Shape;2903;p3"/>
            <p:cNvSpPr/>
            <p:nvPr/>
          </p:nvSpPr>
          <p:spPr>
            <a:xfrm>
              <a:off x="-5168981" y="-1706442"/>
              <a:ext cx="7067" cy="4823"/>
            </a:xfrm>
            <a:custGeom>
              <a:avLst/>
              <a:gdLst/>
              <a:ahLst/>
              <a:cxnLst/>
              <a:rect l="l" t="t" r="r" b="b"/>
              <a:pathLst>
                <a:path w="148" h="101" extrusionOk="0">
                  <a:moveTo>
                    <a:pt x="80" y="0"/>
                  </a:moveTo>
                  <a:cubicBezTo>
                    <a:pt x="49" y="0"/>
                    <a:pt x="31" y="26"/>
                    <a:pt x="16" y="52"/>
                  </a:cubicBezTo>
                  <a:cubicBezTo>
                    <a:pt x="1" y="75"/>
                    <a:pt x="16" y="93"/>
                    <a:pt x="35" y="93"/>
                  </a:cubicBezTo>
                  <a:lnTo>
                    <a:pt x="46" y="93"/>
                  </a:lnTo>
                  <a:cubicBezTo>
                    <a:pt x="57" y="86"/>
                    <a:pt x="65" y="86"/>
                    <a:pt x="75" y="86"/>
                  </a:cubicBezTo>
                  <a:cubicBezTo>
                    <a:pt x="94" y="86"/>
                    <a:pt x="113" y="93"/>
                    <a:pt x="135" y="101"/>
                  </a:cubicBezTo>
                  <a:cubicBezTo>
                    <a:pt x="128" y="60"/>
                    <a:pt x="147" y="19"/>
                    <a:pt x="98" y="4"/>
                  </a:cubicBezTo>
                  <a:cubicBezTo>
                    <a:pt x="91" y="0"/>
                    <a:pt x="87" y="0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4" name="Google Shape;2904;p3"/>
            <p:cNvSpPr/>
            <p:nvPr/>
          </p:nvSpPr>
          <p:spPr>
            <a:xfrm>
              <a:off x="-5323930" y="-1864638"/>
              <a:ext cx="9359" cy="4918"/>
            </a:xfrm>
            <a:custGeom>
              <a:avLst/>
              <a:gdLst/>
              <a:ahLst/>
              <a:cxnLst/>
              <a:rect l="l" t="t" r="r" b="b"/>
              <a:pathLst>
                <a:path w="196" h="103" extrusionOk="0">
                  <a:moveTo>
                    <a:pt x="13" y="1"/>
                  </a:moveTo>
                  <a:cubicBezTo>
                    <a:pt x="1" y="9"/>
                    <a:pt x="1" y="23"/>
                    <a:pt x="1" y="35"/>
                  </a:cubicBezTo>
                  <a:cubicBezTo>
                    <a:pt x="35" y="68"/>
                    <a:pt x="35" y="76"/>
                    <a:pt x="16" y="102"/>
                  </a:cubicBezTo>
                  <a:cubicBezTo>
                    <a:pt x="35" y="94"/>
                    <a:pt x="54" y="94"/>
                    <a:pt x="73" y="94"/>
                  </a:cubicBezTo>
                  <a:lnTo>
                    <a:pt x="128" y="94"/>
                  </a:lnTo>
                  <a:cubicBezTo>
                    <a:pt x="151" y="94"/>
                    <a:pt x="173" y="94"/>
                    <a:pt x="192" y="83"/>
                  </a:cubicBezTo>
                  <a:cubicBezTo>
                    <a:pt x="196" y="76"/>
                    <a:pt x="196" y="72"/>
                    <a:pt x="196" y="68"/>
                  </a:cubicBezTo>
                  <a:cubicBezTo>
                    <a:pt x="180" y="61"/>
                    <a:pt x="170" y="35"/>
                    <a:pt x="154" y="35"/>
                  </a:cubicBezTo>
                  <a:cubicBezTo>
                    <a:pt x="147" y="35"/>
                    <a:pt x="144" y="38"/>
                    <a:pt x="135" y="46"/>
                  </a:cubicBezTo>
                  <a:cubicBezTo>
                    <a:pt x="132" y="49"/>
                    <a:pt x="132" y="54"/>
                    <a:pt x="128" y="57"/>
                  </a:cubicBezTo>
                  <a:cubicBezTo>
                    <a:pt x="121" y="68"/>
                    <a:pt x="109" y="76"/>
                    <a:pt x="102" y="76"/>
                  </a:cubicBezTo>
                  <a:cubicBezTo>
                    <a:pt x="95" y="76"/>
                    <a:pt x="87" y="68"/>
                    <a:pt x="80" y="54"/>
                  </a:cubicBezTo>
                  <a:cubicBezTo>
                    <a:pt x="68" y="23"/>
                    <a:pt x="39" y="12"/>
                    <a:pt x="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5" name="Google Shape;2905;p3"/>
            <p:cNvSpPr/>
            <p:nvPr/>
          </p:nvSpPr>
          <p:spPr>
            <a:xfrm>
              <a:off x="-5250013" y="-1634865"/>
              <a:ext cx="7736" cy="6064"/>
            </a:xfrm>
            <a:custGeom>
              <a:avLst/>
              <a:gdLst/>
              <a:ahLst/>
              <a:cxnLst/>
              <a:rect l="l" t="t" r="r" b="b"/>
              <a:pathLst>
                <a:path w="162" h="127" extrusionOk="0">
                  <a:moveTo>
                    <a:pt x="109" y="0"/>
                  </a:moveTo>
                  <a:lnTo>
                    <a:pt x="109" y="0"/>
                  </a:lnTo>
                  <a:cubicBezTo>
                    <a:pt x="95" y="4"/>
                    <a:pt x="79" y="4"/>
                    <a:pt x="61" y="4"/>
                  </a:cubicBezTo>
                  <a:cubicBezTo>
                    <a:pt x="42" y="23"/>
                    <a:pt x="23" y="37"/>
                    <a:pt x="1" y="56"/>
                  </a:cubicBezTo>
                  <a:cubicBezTo>
                    <a:pt x="1" y="75"/>
                    <a:pt x="12" y="90"/>
                    <a:pt x="23" y="104"/>
                  </a:cubicBezTo>
                  <a:cubicBezTo>
                    <a:pt x="35" y="120"/>
                    <a:pt x="45" y="127"/>
                    <a:pt x="53" y="127"/>
                  </a:cubicBezTo>
                  <a:cubicBezTo>
                    <a:pt x="64" y="127"/>
                    <a:pt x="76" y="116"/>
                    <a:pt x="83" y="97"/>
                  </a:cubicBezTo>
                  <a:cubicBezTo>
                    <a:pt x="98" y="75"/>
                    <a:pt x="162" y="56"/>
                    <a:pt x="90" y="23"/>
                  </a:cubicBezTo>
                  <a:cubicBezTo>
                    <a:pt x="98" y="15"/>
                    <a:pt x="105" y="7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6" name="Google Shape;2906;p3"/>
            <p:cNvSpPr/>
            <p:nvPr/>
          </p:nvSpPr>
          <p:spPr>
            <a:xfrm>
              <a:off x="-5258751" y="-1704341"/>
              <a:ext cx="9693" cy="9359"/>
            </a:xfrm>
            <a:custGeom>
              <a:avLst/>
              <a:gdLst/>
              <a:ahLst/>
              <a:cxnLst/>
              <a:rect l="l" t="t" r="r" b="b"/>
              <a:pathLst>
                <a:path w="203" h="196" extrusionOk="0">
                  <a:moveTo>
                    <a:pt x="147" y="1"/>
                  </a:moveTo>
                  <a:cubicBezTo>
                    <a:pt x="71" y="16"/>
                    <a:pt x="128" y="53"/>
                    <a:pt x="139" y="91"/>
                  </a:cubicBezTo>
                  <a:cubicBezTo>
                    <a:pt x="102" y="94"/>
                    <a:pt x="83" y="120"/>
                    <a:pt x="64" y="143"/>
                  </a:cubicBezTo>
                  <a:cubicBezTo>
                    <a:pt x="49" y="162"/>
                    <a:pt x="31" y="169"/>
                    <a:pt x="9" y="169"/>
                  </a:cubicBezTo>
                  <a:lnTo>
                    <a:pt x="0" y="169"/>
                  </a:lnTo>
                  <a:cubicBezTo>
                    <a:pt x="4" y="169"/>
                    <a:pt x="4" y="173"/>
                    <a:pt x="4" y="173"/>
                  </a:cubicBezTo>
                  <a:cubicBezTo>
                    <a:pt x="23" y="188"/>
                    <a:pt x="42" y="196"/>
                    <a:pt x="57" y="196"/>
                  </a:cubicBezTo>
                  <a:cubicBezTo>
                    <a:pt x="71" y="196"/>
                    <a:pt x="83" y="184"/>
                    <a:pt x="94" y="162"/>
                  </a:cubicBezTo>
                  <a:cubicBezTo>
                    <a:pt x="105" y="132"/>
                    <a:pt x="124" y="120"/>
                    <a:pt x="150" y="109"/>
                  </a:cubicBezTo>
                  <a:cubicBezTo>
                    <a:pt x="180" y="94"/>
                    <a:pt x="202" y="65"/>
                    <a:pt x="161" y="39"/>
                  </a:cubicBezTo>
                  <a:cubicBezTo>
                    <a:pt x="139" y="27"/>
                    <a:pt x="143" y="16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7" name="Google Shape;2907;p3"/>
            <p:cNvSpPr/>
            <p:nvPr/>
          </p:nvSpPr>
          <p:spPr>
            <a:xfrm>
              <a:off x="-5330519" y="-1774677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72" y="1"/>
                  </a:moveTo>
                  <a:cubicBezTo>
                    <a:pt x="54" y="1"/>
                    <a:pt x="42" y="16"/>
                    <a:pt x="27" y="23"/>
                  </a:cubicBezTo>
                  <a:cubicBezTo>
                    <a:pt x="31" y="42"/>
                    <a:pt x="31" y="64"/>
                    <a:pt x="12" y="80"/>
                  </a:cubicBezTo>
                  <a:cubicBezTo>
                    <a:pt x="1" y="94"/>
                    <a:pt x="1" y="109"/>
                    <a:pt x="20" y="117"/>
                  </a:cubicBezTo>
                  <a:cubicBezTo>
                    <a:pt x="46" y="125"/>
                    <a:pt x="72" y="139"/>
                    <a:pt x="102" y="139"/>
                  </a:cubicBezTo>
                  <a:cubicBezTo>
                    <a:pt x="116" y="139"/>
                    <a:pt x="132" y="135"/>
                    <a:pt x="147" y="125"/>
                  </a:cubicBezTo>
                  <a:cubicBezTo>
                    <a:pt x="154" y="121"/>
                    <a:pt x="158" y="117"/>
                    <a:pt x="158" y="106"/>
                  </a:cubicBezTo>
                  <a:lnTo>
                    <a:pt x="158" y="106"/>
                  </a:lnTo>
                  <a:cubicBezTo>
                    <a:pt x="154" y="109"/>
                    <a:pt x="151" y="109"/>
                    <a:pt x="147" y="109"/>
                  </a:cubicBezTo>
                  <a:cubicBezTo>
                    <a:pt x="125" y="109"/>
                    <a:pt x="113" y="94"/>
                    <a:pt x="102" y="80"/>
                  </a:cubicBezTo>
                  <a:cubicBezTo>
                    <a:pt x="87" y="64"/>
                    <a:pt x="76" y="49"/>
                    <a:pt x="57" y="49"/>
                  </a:cubicBezTo>
                  <a:lnTo>
                    <a:pt x="49" y="49"/>
                  </a:lnTo>
                  <a:cubicBezTo>
                    <a:pt x="57" y="35"/>
                    <a:pt x="72" y="27"/>
                    <a:pt x="72" y="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8" name="Google Shape;2908;p3"/>
            <p:cNvSpPr/>
            <p:nvPr/>
          </p:nvSpPr>
          <p:spPr>
            <a:xfrm>
              <a:off x="-5181635" y="-1675070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64" y="1"/>
                  </a:moveTo>
                  <a:cubicBezTo>
                    <a:pt x="53" y="1"/>
                    <a:pt x="42" y="9"/>
                    <a:pt x="31" y="16"/>
                  </a:cubicBezTo>
                  <a:cubicBezTo>
                    <a:pt x="23" y="23"/>
                    <a:pt x="12" y="31"/>
                    <a:pt x="0" y="38"/>
                  </a:cubicBezTo>
                  <a:cubicBezTo>
                    <a:pt x="12" y="83"/>
                    <a:pt x="31" y="113"/>
                    <a:pt x="71" y="113"/>
                  </a:cubicBezTo>
                  <a:cubicBezTo>
                    <a:pt x="79" y="113"/>
                    <a:pt x="90" y="113"/>
                    <a:pt x="102" y="109"/>
                  </a:cubicBezTo>
                  <a:cubicBezTo>
                    <a:pt x="102" y="94"/>
                    <a:pt x="98" y="80"/>
                    <a:pt x="105" y="64"/>
                  </a:cubicBezTo>
                  <a:cubicBezTo>
                    <a:pt x="116" y="42"/>
                    <a:pt x="102" y="23"/>
                    <a:pt x="86" y="12"/>
                  </a:cubicBezTo>
                  <a:cubicBezTo>
                    <a:pt x="79" y="4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9" name="Google Shape;2909;p3"/>
            <p:cNvSpPr/>
            <p:nvPr/>
          </p:nvSpPr>
          <p:spPr>
            <a:xfrm>
              <a:off x="-5164827" y="-1603159"/>
              <a:ext cx="9120" cy="5634"/>
            </a:xfrm>
            <a:custGeom>
              <a:avLst/>
              <a:gdLst/>
              <a:ahLst/>
              <a:cxnLst/>
              <a:rect l="l" t="t" r="r" b="b"/>
              <a:pathLst>
                <a:path w="191" h="118" extrusionOk="0">
                  <a:moveTo>
                    <a:pt x="153" y="1"/>
                  </a:moveTo>
                  <a:cubicBezTo>
                    <a:pt x="135" y="9"/>
                    <a:pt x="109" y="5"/>
                    <a:pt x="97" y="28"/>
                  </a:cubicBezTo>
                  <a:cubicBezTo>
                    <a:pt x="112" y="28"/>
                    <a:pt x="127" y="28"/>
                    <a:pt x="135" y="31"/>
                  </a:cubicBezTo>
                  <a:cubicBezTo>
                    <a:pt x="153" y="42"/>
                    <a:pt x="150" y="61"/>
                    <a:pt x="145" y="76"/>
                  </a:cubicBezTo>
                  <a:cubicBezTo>
                    <a:pt x="142" y="80"/>
                    <a:pt x="135" y="87"/>
                    <a:pt x="127" y="87"/>
                  </a:cubicBezTo>
                  <a:lnTo>
                    <a:pt x="119" y="87"/>
                  </a:lnTo>
                  <a:cubicBezTo>
                    <a:pt x="105" y="87"/>
                    <a:pt x="93" y="80"/>
                    <a:pt x="90" y="65"/>
                  </a:cubicBezTo>
                  <a:cubicBezTo>
                    <a:pt x="90" y="54"/>
                    <a:pt x="97" y="39"/>
                    <a:pt x="97" y="28"/>
                  </a:cubicBezTo>
                  <a:lnTo>
                    <a:pt x="97" y="28"/>
                  </a:lnTo>
                  <a:cubicBezTo>
                    <a:pt x="93" y="31"/>
                    <a:pt x="86" y="31"/>
                    <a:pt x="78" y="31"/>
                  </a:cubicBezTo>
                  <a:cubicBezTo>
                    <a:pt x="71" y="31"/>
                    <a:pt x="60" y="28"/>
                    <a:pt x="52" y="28"/>
                  </a:cubicBezTo>
                  <a:cubicBezTo>
                    <a:pt x="41" y="28"/>
                    <a:pt x="30" y="23"/>
                    <a:pt x="22" y="23"/>
                  </a:cubicBezTo>
                  <a:cubicBezTo>
                    <a:pt x="15" y="23"/>
                    <a:pt x="7" y="23"/>
                    <a:pt x="0" y="28"/>
                  </a:cubicBezTo>
                  <a:cubicBezTo>
                    <a:pt x="19" y="58"/>
                    <a:pt x="22" y="87"/>
                    <a:pt x="60" y="91"/>
                  </a:cubicBezTo>
                  <a:cubicBezTo>
                    <a:pt x="86" y="95"/>
                    <a:pt x="109" y="118"/>
                    <a:pt x="135" y="118"/>
                  </a:cubicBezTo>
                  <a:cubicBezTo>
                    <a:pt x="138" y="118"/>
                    <a:pt x="142" y="118"/>
                    <a:pt x="145" y="113"/>
                  </a:cubicBezTo>
                  <a:cubicBezTo>
                    <a:pt x="190" y="91"/>
                    <a:pt x="157" y="50"/>
                    <a:pt x="161" y="16"/>
                  </a:cubicBezTo>
                  <a:cubicBezTo>
                    <a:pt x="161" y="13"/>
                    <a:pt x="157" y="5"/>
                    <a:pt x="1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0" name="Google Shape;2910;p3"/>
            <p:cNvSpPr/>
            <p:nvPr/>
          </p:nvSpPr>
          <p:spPr>
            <a:xfrm>
              <a:off x="-5203218" y="-1822140"/>
              <a:ext cx="8452" cy="7401"/>
            </a:xfrm>
            <a:custGeom>
              <a:avLst/>
              <a:gdLst/>
              <a:ahLst/>
              <a:cxnLst/>
              <a:rect l="l" t="t" r="r" b="b"/>
              <a:pathLst>
                <a:path w="177" h="155" extrusionOk="0">
                  <a:moveTo>
                    <a:pt x="105" y="1"/>
                  </a:moveTo>
                  <a:cubicBezTo>
                    <a:pt x="71" y="4"/>
                    <a:pt x="30" y="23"/>
                    <a:pt x="30" y="68"/>
                  </a:cubicBezTo>
                  <a:cubicBezTo>
                    <a:pt x="30" y="94"/>
                    <a:pt x="0" y="124"/>
                    <a:pt x="34" y="146"/>
                  </a:cubicBezTo>
                  <a:cubicBezTo>
                    <a:pt x="41" y="154"/>
                    <a:pt x="49" y="154"/>
                    <a:pt x="52" y="154"/>
                  </a:cubicBezTo>
                  <a:cubicBezTo>
                    <a:pt x="71" y="154"/>
                    <a:pt x="83" y="142"/>
                    <a:pt x="97" y="135"/>
                  </a:cubicBezTo>
                  <a:cubicBezTo>
                    <a:pt x="79" y="113"/>
                    <a:pt x="26" y="109"/>
                    <a:pt x="52" y="61"/>
                  </a:cubicBezTo>
                  <a:cubicBezTo>
                    <a:pt x="60" y="42"/>
                    <a:pt x="75" y="27"/>
                    <a:pt x="97" y="27"/>
                  </a:cubicBezTo>
                  <a:lnTo>
                    <a:pt x="105" y="27"/>
                  </a:lnTo>
                  <a:cubicBezTo>
                    <a:pt x="131" y="34"/>
                    <a:pt x="138" y="53"/>
                    <a:pt x="138" y="75"/>
                  </a:cubicBezTo>
                  <a:cubicBezTo>
                    <a:pt x="142" y="98"/>
                    <a:pt x="135" y="116"/>
                    <a:pt x="128" y="135"/>
                  </a:cubicBezTo>
                  <a:cubicBezTo>
                    <a:pt x="172" y="124"/>
                    <a:pt x="176" y="87"/>
                    <a:pt x="169" y="56"/>
                  </a:cubicBezTo>
                  <a:cubicBezTo>
                    <a:pt x="161" y="27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1" name="Google Shape;2911;p3"/>
            <p:cNvSpPr/>
            <p:nvPr/>
          </p:nvSpPr>
          <p:spPr>
            <a:xfrm>
              <a:off x="-5124335" y="-1867837"/>
              <a:ext cx="5778" cy="8117"/>
            </a:xfrm>
            <a:custGeom>
              <a:avLst/>
              <a:gdLst/>
              <a:ahLst/>
              <a:cxnLst/>
              <a:rect l="l" t="t" r="r" b="b"/>
              <a:pathLst>
                <a:path w="121" h="170" extrusionOk="0">
                  <a:moveTo>
                    <a:pt x="79" y="0"/>
                  </a:moveTo>
                  <a:cubicBezTo>
                    <a:pt x="68" y="23"/>
                    <a:pt x="60" y="42"/>
                    <a:pt x="49" y="57"/>
                  </a:cubicBezTo>
                  <a:cubicBezTo>
                    <a:pt x="1" y="128"/>
                    <a:pt x="1" y="128"/>
                    <a:pt x="82" y="169"/>
                  </a:cubicBezTo>
                  <a:cubicBezTo>
                    <a:pt x="90" y="113"/>
                    <a:pt x="120" y="61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2" name="Google Shape;2912;p3"/>
            <p:cNvSpPr/>
            <p:nvPr/>
          </p:nvSpPr>
          <p:spPr>
            <a:xfrm>
              <a:off x="-5262141" y="-1704341"/>
              <a:ext cx="5969" cy="6685"/>
            </a:xfrm>
            <a:custGeom>
              <a:avLst/>
              <a:gdLst/>
              <a:ahLst/>
              <a:cxnLst/>
              <a:rect l="l" t="t" r="r" b="b"/>
              <a:pathLst>
                <a:path w="125" h="140" extrusionOk="0">
                  <a:moveTo>
                    <a:pt x="16" y="1"/>
                  </a:moveTo>
                  <a:cubicBezTo>
                    <a:pt x="8" y="8"/>
                    <a:pt x="4" y="12"/>
                    <a:pt x="1" y="20"/>
                  </a:cubicBezTo>
                  <a:cubicBezTo>
                    <a:pt x="16" y="65"/>
                    <a:pt x="16" y="117"/>
                    <a:pt x="71" y="139"/>
                  </a:cubicBezTo>
                  <a:cubicBezTo>
                    <a:pt x="87" y="132"/>
                    <a:pt x="106" y="120"/>
                    <a:pt x="124" y="113"/>
                  </a:cubicBezTo>
                  <a:cubicBezTo>
                    <a:pt x="109" y="98"/>
                    <a:pt x="83" y="94"/>
                    <a:pt x="87" y="72"/>
                  </a:cubicBezTo>
                  <a:cubicBezTo>
                    <a:pt x="90" y="20"/>
                    <a:pt x="53" y="8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3" name="Google Shape;2913;p3"/>
            <p:cNvSpPr/>
            <p:nvPr/>
          </p:nvSpPr>
          <p:spPr>
            <a:xfrm>
              <a:off x="-5273172" y="-1805141"/>
              <a:ext cx="9264" cy="9837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45" y="0"/>
                  </a:moveTo>
                  <a:lnTo>
                    <a:pt x="145" y="48"/>
                  </a:lnTo>
                  <a:cubicBezTo>
                    <a:pt x="149" y="86"/>
                    <a:pt x="164" y="119"/>
                    <a:pt x="123" y="145"/>
                  </a:cubicBezTo>
                  <a:cubicBezTo>
                    <a:pt x="109" y="168"/>
                    <a:pt x="93" y="176"/>
                    <a:pt x="75" y="176"/>
                  </a:cubicBezTo>
                  <a:cubicBezTo>
                    <a:pt x="64" y="176"/>
                    <a:pt x="56" y="176"/>
                    <a:pt x="45" y="171"/>
                  </a:cubicBezTo>
                  <a:cubicBezTo>
                    <a:pt x="33" y="171"/>
                    <a:pt x="26" y="168"/>
                    <a:pt x="15" y="168"/>
                  </a:cubicBezTo>
                  <a:cubicBezTo>
                    <a:pt x="11" y="168"/>
                    <a:pt x="4" y="168"/>
                    <a:pt x="0" y="171"/>
                  </a:cubicBezTo>
                  <a:cubicBezTo>
                    <a:pt x="19" y="194"/>
                    <a:pt x="52" y="205"/>
                    <a:pt x="82" y="205"/>
                  </a:cubicBezTo>
                  <a:cubicBezTo>
                    <a:pt x="119" y="205"/>
                    <a:pt x="154" y="190"/>
                    <a:pt x="161" y="161"/>
                  </a:cubicBezTo>
                  <a:cubicBezTo>
                    <a:pt x="176" y="109"/>
                    <a:pt x="194" y="48"/>
                    <a:pt x="1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4" name="Google Shape;2914;p3"/>
            <p:cNvSpPr/>
            <p:nvPr/>
          </p:nvSpPr>
          <p:spPr>
            <a:xfrm>
              <a:off x="-5281910" y="-1872469"/>
              <a:ext cx="11985" cy="6303"/>
            </a:xfrm>
            <a:custGeom>
              <a:avLst/>
              <a:gdLst/>
              <a:ahLst/>
              <a:cxnLst/>
              <a:rect l="l" t="t" r="r" b="b"/>
              <a:pathLst>
                <a:path w="251" h="132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97"/>
                    <a:pt x="18" y="132"/>
                    <a:pt x="101" y="132"/>
                  </a:cubicBezTo>
                  <a:lnTo>
                    <a:pt x="108" y="132"/>
                  </a:lnTo>
                  <a:cubicBezTo>
                    <a:pt x="145" y="132"/>
                    <a:pt x="187" y="123"/>
                    <a:pt x="220" y="109"/>
                  </a:cubicBezTo>
                  <a:cubicBezTo>
                    <a:pt x="250" y="101"/>
                    <a:pt x="250" y="83"/>
                    <a:pt x="224" y="64"/>
                  </a:cubicBezTo>
                  <a:lnTo>
                    <a:pt x="224" y="64"/>
                  </a:lnTo>
                  <a:cubicBezTo>
                    <a:pt x="224" y="79"/>
                    <a:pt x="224" y="94"/>
                    <a:pt x="206" y="94"/>
                  </a:cubicBezTo>
                  <a:cubicBezTo>
                    <a:pt x="187" y="97"/>
                    <a:pt x="168" y="97"/>
                    <a:pt x="149" y="97"/>
                  </a:cubicBezTo>
                  <a:cubicBezTo>
                    <a:pt x="116" y="97"/>
                    <a:pt x="85" y="94"/>
                    <a:pt x="56" y="90"/>
                  </a:cubicBezTo>
                  <a:cubicBezTo>
                    <a:pt x="45" y="90"/>
                    <a:pt x="56" y="42"/>
                    <a:pt x="41" y="19"/>
                  </a:cubicBezTo>
                  <a:cubicBezTo>
                    <a:pt x="37" y="16"/>
                    <a:pt x="33" y="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5" name="Google Shape;2915;p3"/>
            <p:cNvSpPr/>
            <p:nvPr/>
          </p:nvSpPr>
          <p:spPr>
            <a:xfrm>
              <a:off x="-5148258" y="-1904939"/>
              <a:ext cx="5205" cy="8404"/>
            </a:xfrm>
            <a:custGeom>
              <a:avLst/>
              <a:gdLst/>
              <a:ahLst/>
              <a:cxnLst/>
              <a:rect l="l" t="t" r="r" b="b"/>
              <a:pathLst>
                <a:path w="109" h="176" extrusionOk="0">
                  <a:moveTo>
                    <a:pt x="109" y="1"/>
                  </a:moveTo>
                  <a:cubicBezTo>
                    <a:pt x="86" y="1"/>
                    <a:pt x="64" y="1"/>
                    <a:pt x="45" y="4"/>
                  </a:cubicBezTo>
                  <a:cubicBezTo>
                    <a:pt x="72" y="37"/>
                    <a:pt x="53" y="68"/>
                    <a:pt x="31" y="94"/>
                  </a:cubicBezTo>
                  <a:cubicBezTo>
                    <a:pt x="8" y="120"/>
                    <a:pt x="0" y="142"/>
                    <a:pt x="27" y="165"/>
                  </a:cubicBezTo>
                  <a:cubicBezTo>
                    <a:pt x="38" y="172"/>
                    <a:pt x="50" y="175"/>
                    <a:pt x="60" y="175"/>
                  </a:cubicBezTo>
                  <a:cubicBezTo>
                    <a:pt x="76" y="175"/>
                    <a:pt x="90" y="165"/>
                    <a:pt x="102" y="142"/>
                  </a:cubicBezTo>
                  <a:cubicBezTo>
                    <a:pt x="86" y="135"/>
                    <a:pt x="76" y="127"/>
                    <a:pt x="68" y="113"/>
                  </a:cubicBezTo>
                  <a:cubicBezTo>
                    <a:pt x="83" y="75"/>
                    <a:pt x="76" y="30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6" name="Google Shape;2916;p3"/>
            <p:cNvSpPr/>
            <p:nvPr/>
          </p:nvSpPr>
          <p:spPr>
            <a:xfrm>
              <a:off x="-5041536" y="-1701428"/>
              <a:ext cx="7067" cy="4823"/>
            </a:xfrm>
            <a:custGeom>
              <a:avLst/>
              <a:gdLst/>
              <a:ahLst/>
              <a:cxnLst/>
              <a:rect l="l" t="t" r="r" b="b"/>
              <a:pathLst>
                <a:path w="148" h="101" extrusionOk="0">
                  <a:moveTo>
                    <a:pt x="83" y="0"/>
                  </a:moveTo>
                  <a:cubicBezTo>
                    <a:pt x="65" y="0"/>
                    <a:pt x="39" y="11"/>
                    <a:pt x="1" y="30"/>
                  </a:cubicBezTo>
                  <a:cubicBezTo>
                    <a:pt x="5" y="52"/>
                    <a:pt x="5" y="74"/>
                    <a:pt x="8" y="93"/>
                  </a:cubicBezTo>
                  <a:cubicBezTo>
                    <a:pt x="53" y="93"/>
                    <a:pt x="80" y="67"/>
                    <a:pt x="94" y="18"/>
                  </a:cubicBezTo>
                  <a:cubicBezTo>
                    <a:pt x="106" y="56"/>
                    <a:pt x="106" y="85"/>
                    <a:pt x="135" y="101"/>
                  </a:cubicBezTo>
                  <a:cubicBezTo>
                    <a:pt x="139" y="90"/>
                    <a:pt x="143" y="78"/>
                    <a:pt x="147" y="67"/>
                  </a:cubicBezTo>
                  <a:lnTo>
                    <a:pt x="147" y="52"/>
                  </a:lnTo>
                  <a:cubicBezTo>
                    <a:pt x="120" y="18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7" name="Google Shape;2917;p3"/>
            <p:cNvSpPr/>
            <p:nvPr/>
          </p:nvSpPr>
          <p:spPr>
            <a:xfrm>
              <a:off x="-5541479" y="-1915874"/>
              <a:ext cx="5061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98" y="1"/>
                  </a:moveTo>
                  <a:cubicBezTo>
                    <a:pt x="57" y="1"/>
                    <a:pt x="19" y="12"/>
                    <a:pt x="0" y="57"/>
                  </a:cubicBezTo>
                  <a:lnTo>
                    <a:pt x="0" y="73"/>
                  </a:lnTo>
                  <a:cubicBezTo>
                    <a:pt x="19" y="83"/>
                    <a:pt x="12" y="125"/>
                    <a:pt x="38" y="125"/>
                  </a:cubicBezTo>
                  <a:lnTo>
                    <a:pt x="45" y="125"/>
                  </a:lnTo>
                  <a:cubicBezTo>
                    <a:pt x="71" y="121"/>
                    <a:pt x="98" y="102"/>
                    <a:pt x="98" y="64"/>
                  </a:cubicBezTo>
                  <a:cubicBezTo>
                    <a:pt x="53" y="35"/>
                    <a:pt x="98" y="20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8" name="Google Shape;2918;p3"/>
            <p:cNvSpPr/>
            <p:nvPr/>
          </p:nvSpPr>
          <p:spPr>
            <a:xfrm>
              <a:off x="-5541670" y="-1913152"/>
              <a:ext cx="8261" cy="5396"/>
            </a:xfrm>
            <a:custGeom>
              <a:avLst/>
              <a:gdLst/>
              <a:ahLst/>
              <a:cxnLst/>
              <a:rect l="l" t="t" r="r" b="b"/>
              <a:pathLst>
                <a:path w="173" h="113" extrusionOk="0">
                  <a:moveTo>
                    <a:pt x="120" y="0"/>
                  </a:moveTo>
                  <a:cubicBezTo>
                    <a:pt x="113" y="0"/>
                    <a:pt x="106" y="4"/>
                    <a:pt x="102" y="7"/>
                  </a:cubicBezTo>
                  <a:cubicBezTo>
                    <a:pt x="102" y="45"/>
                    <a:pt x="75" y="64"/>
                    <a:pt x="49" y="68"/>
                  </a:cubicBezTo>
                  <a:lnTo>
                    <a:pt x="42" y="68"/>
                  </a:lnTo>
                  <a:cubicBezTo>
                    <a:pt x="16" y="68"/>
                    <a:pt x="23" y="26"/>
                    <a:pt x="4" y="16"/>
                  </a:cubicBezTo>
                  <a:lnTo>
                    <a:pt x="4" y="16"/>
                  </a:lnTo>
                  <a:cubicBezTo>
                    <a:pt x="1" y="71"/>
                    <a:pt x="8" y="90"/>
                    <a:pt x="42" y="90"/>
                  </a:cubicBezTo>
                  <a:lnTo>
                    <a:pt x="75" y="90"/>
                  </a:lnTo>
                  <a:cubicBezTo>
                    <a:pt x="109" y="90"/>
                    <a:pt x="139" y="101"/>
                    <a:pt x="173" y="112"/>
                  </a:cubicBezTo>
                  <a:cubicBezTo>
                    <a:pt x="169" y="75"/>
                    <a:pt x="151" y="45"/>
                    <a:pt x="135" y="11"/>
                  </a:cubicBezTo>
                  <a:cubicBezTo>
                    <a:pt x="132" y="4"/>
                    <a:pt x="128" y="0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9" name="Google Shape;2919;p3"/>
            <p:cNvSpPr/>
            <p:nvPr/>
          </p:nvSpPr>
          <p:spPr>
            <a:xfrm>
              <a:off x="-5536322" y="-1828061"/>
              <a:ext cx="7736" cy="5969"/>
            </a:xfrm>
            <a:custGeom>
              <a:avLst/>
              <a:gdLst/>
              <a:ahLst/>
              <a:cxnLst/>
              <a:rect l="l" t="t" r="r" b="b"/>
              <a:pathLst>
                <a:path w="162" h="125" extrusionOk="0">
                  <a:moveTo>
                    <a:pt x="61" y="1"/>
                  </a:moveTo>
                  <a:cubicBezTo>
                    <a:pt x="39" y="1"/>
                    <a:pt x="20" y="9"/>
                    <a:pt x="1" y="23"/>
                  </a:cubicBezTo>
                  <a:lnTo>
                    <a:pt x="27" y="23"/>
                  </a:lnTo>
                  <a:cubicBezTo>
                    <a:pt x="49" y="23"/>
                    <a:pt x="65" y="28"/>
                    <a:pt x="68" y="61"/>
                  </a:cubicBezTo>
                  <a:cubicBezTo>
                    <a:pt x="75" y="99"/>
                    <a:pt x="132" y="83"/>
                    <a:pt x="135" y="125"/>
                  </a:cubicBezTo>
                  <a:cubicBezTo>
                    <a:pt x="154" y="106"/>
                    <a:pt x="161" y="83"/>
                    <a:pt x="161" y="61"/>
                  </a:cubicBezTo>
                  <a:cubicBezTo>
                    <a:pt x="151" y="46"/>
                    <a:pt x="135" y="31"/>
                    <a:pt x="125" y="16"/>
                  </a:cubicBezTo>
                  <a:cubicBezTo>
                    <a:pt x="102" y="9"/>
                    <a:pt x="83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0" name="Google Shape;2920;p3"/>
            <p:cNvSpPr/>
            <p:nvPr/>
          </p:nvSpPr>
          <p:spPr>
            <a:xfrm>
              <a:off x="-5124335" y="-1690732"/>
              <a:ext cx="6494" cy="4488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64" y="0"/>
                  </a:moveTo>
                  <a:cubicBezTo>
                    <a:pt x="56" y="18"/>
                    <a:pt x="49" y="26"/>
                    <a:pt x="38" y="26"/>
                  </a:cubicBezTo>
                  <a:cubicBezTo>
                    <a:pt x="30" y="26"/>
                    <a:pt x="27" y="23"/>
                    <a:pt x="20" y="18"/>
                  </a:cubicBezTo>
                  <a:cubicBezTo>
                    <a:pt x="12" y="34"/>
                    <a:pt x="1" y="49"/>
                    <a:pt x="4" y="68"/>
                  </a:cubicBezTo>
                  <a:cubicBezTo>
                    <a:pt x="23" y="82"/>
                    <a:pt x="42" y="94"/>
                    <a:pt x="60" y="94"/>
                  </a:cubicBezTo>
                  <a:cubicBezTo>
                    <a:pt x="75" y="94"/>
                    <a:pt x="87" y="90"/>
                    <a:pt x="101" y="75"/>
                  </a:cubicBezTo>
                  <a:cubicBezTo>
                    <a:pt x="135" y="30"/>
                    <a:pt x="132" y="18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1" name="Google Shape;2921;p3"/>
            <p:cNvSpPr/>
            <p:nvPr/>
          </p:nvSpPr>
          <p:spPr>
            <a:xfrm>
              <a:off x="-5201976" y="-1820899"/>
              <a:ext cx="5539" cy="5253"/>
            </a:xfrm>
            <a:custGeom>
              <a:avLst/>
              <a:gdLst/>
              <a:ahLst/>
              <a:cxnLst/>
              <a:rect l="l" t="t" r="r" b="b"/>
              <a:pathLst>
                <a:path w="116" h="110" extrusionOk="0">
                  <a:moveTo>
                    <a:pt x="71" y="1"/>
                  </a:moveTo>
                  <a:cubicBezTo>
                    <a:pt x="49" y="1"/>
                    <a:pt x="34" y="16"/>
                    <a:pt x="26" y="35"/>
                  </a:cubicBezTo>
                  <a:cubicBezTo>
                    <a:pt x="0" y="83"/>
                    <a:pt x="53" y="87"/>
                    <a:pt x="71" y="109"/>
                  </a:cubicBezTo>
                  <a:lnTo>
                    <a:pt x="102" y="109"/>
                  </a:lnTo>
                  <a:cubicBezTo>
                    <a:pt x="109" y="90"/>
                    <a:pt x="116" y="72"/>
                    <a:pt x="112" y="49"/>
                  </a:cubicBezTo>
                  <a:cubicBezTo>
                    <a:pt x="112" y="27"/>
                    <a:pt x="105" y="8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2" name="Google Shape;2922;p3"/>
            <p:cNvSpPr/>
            <p:nvPr/>
          </p:nvSpPr>
          <p:spPr>
            <a:xfrm>
              <a:off x="-5056864" y="-1777160"/>
              <a:ext cx="7736" cy="8070"/>
            </a:xfrm>
            <a:custGeom>
              <a:avLst/>
              <a:gdLst/>
              <a:ahLst/>
              <a:cxnLst/>
              <a:rect l="l" t="t" r="r" b="b"/>
              <a:pathLst>
                <a:path w="162" h="169" extrusionOk="0">
                  <a:moveTo>
                    <a:pt x="98" y="1"/>
                  </a:moveTo>
                  <a:cubicBezTo>
                    <a:pt x="64" y="1"/>
                    <a:pt x="38" y="20"/>
                    <a:pt x="20" y="49"/>
                  </a:cubicBezTo>
                  <a:cubicBezTo>
                    <a:pt x="1" y="87"/>
                    <a:pt x="8" y="116"/>
                    <a:pt x="46" y="146"/>
                  </a:cubicBezTo>
                  <a:cubicBezTo>
                    <a:pt x="64" y="161"/>
                    <a:pt x="82" y="169"/>
                    <a:pt x="98" y="169"/>
                  </a:cubicBezTo>
                  <a:cubicBezTo>
                    <a:pt x="120" y="169"/>
                    <a:pt x="142" y="154"/>
                    <a:pt x="161" y="132"/>
                  </a:cubicBezTo>
                  <a:lnTo>
                    <a:pt x="161" y="132"/>
                  </a:lnTo>
                  <a:cubicBezTo>
                    <a:pt x="150" y="135"/>
                    <a:pt x="139" y="132"/>
                    <a:pt x="132" y="139"/>
                  </a:cubicBezTo>
                  <a:cubicBezTo>
                    <a:pt x="116" y="146"/>
                    <a:pt x="105" y="146"/>
                    <a:pt x="98" y="146"/>
                  </a:cubicBezTo>
                  <a:cubicBezTo>
                    <a:pt x="79" y="146"/>
                    <a:pt x="64" y="135"/>
                    <a:pt x="53" y="113"/>
                  </a:cubicBezTo>
                  <a:cubicBezTo>
                    <a:pt x="38" y="75"/>
                    <a:pt x="46" y="46"/>
                    <a:pt x="82" y="30"/>
                  </a:cubicBezTo>
                  <a:cubicBezTo>
                    <a:pt x="101" y="23"/>
                    <a:pt x="113" y="8"/>
                    <a:pt x="132" y="8"/>
                  </a:cubicBezTo>
                  <a:lnTo>
                    <a:pt x="135" y="8"/>
                  </a:lnTo>
                  <a:cubicBezTo>
                    <a:pt x="124" y="4"/>
                    <a:pt x="113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3" name="Google Shape;2923;p3"/>
            <p:cNvSpPr/>
            <p:nvPr/>
          </p:nvSpPr>
          <p:spPr>
            <a:xfrm>
              <a:off x="-5101510" y="-1690398"/>
              <a:ext cx="6303" cy="4679"/>
            </a:xfrm>
            <a:custGeom>
              <a:avLst/>
              <a:gdLst/>
              <a:ahLst/>
              <a:cxnLst/>
              <a:rect l="l" t="t" r="r" b="b"/>
              <a:pathLst>
                <a:path w="132" h="98" extrusionOk="0">
                  <a:moveTo>
                    <a:pt x="75" y="19"/>
                  </a:moveTo>
                  <a:cubicBezTo>
                    <a:pt x="87" y="19"/>
                    <a:pt x="94" y="27"/>
                    <a:pt x="98" y="42"/>
                  </a:cubicBezTo>
                  <a:cubicBezTo>
                    <a:pt x="98" y="56"/>
                    <a:pt x="91" y="64"/>
                    <a:pt x="72" y="64"/>
                  </a:cubicBezTo>
                  <a:cubicBezTo>
                    <a:pt x="57" y="64"/>
                    <a:pt x="49" y="56"/>
                    <a:pt x="42" y="45"/>
                  </a:cubicBezTo>
                  <a:cubicBezTo>
                    <a:pt x="46" y="30"/>
                    <a:pt x="53" y="23"/>
                    <a:pt x="68" y="19"/>
                  </a:cubicBezTo>
                  <a:close/>
                  <a:moveTo>
                    <a:pt x="27" y="0"/>
                  </a:moveTo>
                  <a:cubicBezTo>
                    <a:pt x="1" y="0"/>
                    <a:pt x="1" y="27"/>
                    <a:pt x="5" y="45"/>
                  </a:cubicBezTo>
                  <a:cubicBezTo>
                    <a:pt x="5" y="75"/>
                    <a:pt x="13" y="97"/>
                    <a:pt x="46" y="97"/>
                  </a:cubicBezTo>
                  <a:lnTo>
                    <a:pt x="49" y="97"/>
                  </a:lnTo>
                  <a:cubicBezTo>
                    <a:pt x="87" y="97"/>
                    <a:pt x="132" y="64"/>
                    <a:pt x="128" y="34"/>
                  </a:cubicBezTo>
                  <a:cubicBezTo>
                    <a:pt x="120" y="8"/>
                    <a:pt x="102" y="0"/>
                    <a:pt x="83" y="0"/>
                  </a:cubicBezTo>
                  <a:lnTo>
                    <a:pt x="65" y="0"/>
                  </a:lnTo>
                  <a:cubicBezTo>
                    <a:pt x="61" y="0"/>
                    <a:pt x="57" y="4"/>
                    <a:pt x="49" y="4"/>
                  </a:cubicBezTo>
                  <a:cubicBezTo>
                    <a:pt x="46" y="4"/>
                    <a:pt x="42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4" name="Google Shape;2924;p3"/>
            <p:cNvSpPr/>
            <p:nvPr/>
          </p:nvSpPr>
          <p:spPr>
            <a:xfrm>
              <a:off x="-5595723" y="-1951209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16" y="1"/>
                  </a:moveTo>
                  <a:cubicBezTo>
                    <a:pt x="82" y="5"/>
                    <a:pt x="11" y="76"/>
                    <a:pt x="1" y="117"/>
                  </a:cubicBezTo>
                  <a:cubicBezTo>
                    <a:pt x="27" y="106"/>
                    <a:pt x="41" y="83"/>
                    <a:pt x="60" y="61"/>
                  </a:cubicBezTo>
                  <a:cubicBezTo>
                    <a:pt x="68" y="54"/>
                    <a:pt x="71" y="54"/>
                    <a:pt x="75" y="54"/>
                  </a:cubicBezTo>
                  <a:cubicBezTo>
                    <a:pt x="86" y="54"/>
                    <a:pt x="90" y="64"/>
                    <a:pt x="94" y="80"/>
                  </a:cubicBezTo>
                  <a:cubicBezTo>
                    <a:pt x="98" y="80"/>
                    <a:pt x="103" y="79"/>
                    <a:pt x="107" y="79"/>
                  </a:cubicBezTo>
                  <a:cubicBezTo>
                    <a:pt x="124" y="79"/>
                    <a:pt x="139" y="82"/>
                    <a:pt x="142" y="106"/>
                  </a:cubicBezTo>
                  <a:lnTo>
                    <a:pt x="158" y="106"/>
                  </a:lnTo>
                  <a:cubicBezTo>
                    <a:pt x="158" y="80"/>
                    <a:pt x="158" y="54"/>
                    <a:pt x="149" y="31"/>
                  </a:cubicBezTo>
                  <a:cubicBezTo>
                    <a:pt x="146" y="1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5" name="Google Shape;2925;p3"/>
            <p:cNvSpPr/>
            <p:nvPr/>
          </p:nvSpPr>
          <p:spPr>
            <a:xfrm>
              <a:off x="-5053474" y="-1679511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90" y="0"/>
                  </a:moveTo>
                  <a:cubicBezTo>
                    <a:pt x="87" y="0"/>
                    <a:pt x="79" y="0"/>
                    <a:pt x="75" y="4"/>
                  </a:cubicBezTo>
                  <a:cubicBezTo>
                    <a:pt x="45" y="16"/>
                    <a:pt x="38" y="52"/>
                    <a:pt x="8" y="64"/>
                  </a:cubicBezTo>
                  <a:cubicBezTo>
                    <a:pt x="1" y="71"/>
                    <a:pt x="19" y="86"/>
                    <a:pt x="23" y="97"/>
                  </a:cubicBezTo>
                  <a:cubicBezTo>
                    <a:pt x="23" y="105"/>
                    <a:pt x="27" y="109"/>
                    <a:pt x="30" y="109"/>
                  </a:cubicBezTo>
                  <a:cubicBezTo>
                    <a:pt x="34" y="109"/>
                    <a:pt x="34" y="105"/>
                    <a:pt x="38" y="97"/>
                  </a:cubicBezTo>
                  <a:cubicBezTo>
                    <a:pt x="42" y="86"/>
                    <a:pt x="49" y="83"/>
                    <a:pt x="61" y="83"/>
                  </a:cubicBezTo>
                  <a:lnTo>
                    <a:pt x="68" y="83"/>
                  </a:lnTo>
                  <a:cubicBezTo>
                    <a:pt x="75" y="86"/>
                    <a:pt x="83" y="90"/>
                    <a:pt x="90" y="90"/>
                  </a:cubicBezTo>
                  <a:cubicBezTo>
                    <a:pt x="109" y="90"/>
                    <a:pt x="120" y="75"/>
                    <a:pt x="132" y="57"/>
                  </a:cubicBezTo>
                  <a:lnTo>
                    <a:pt x="128" y="49"/>
                  </a:lnTo>
                  <a:lnTo>
                    <a:pt x="128" y="42"/>
                  </a:lnTo>
                  <a:cubicBezTo>
                    <a:pt x="116" y="26"/>
                    <a:pt x="109" y="0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6" name="Google Shape;2926;p3"/>
            <p:cNvSpPr/>
            <p:nvPr/>
          </p:nvSpPr>
          <p:spPr>
            <a:xfrm>
              <a:off x="-5141477" y="-1905321"/>
              <a:ext cx="5253" cy="11508"/>
            </a:xfrm>
            <a:custGeom>
              <a:avLst/>
              <a:gdLst/>
              <a:ahLst/>
              <a:cxnLst/>
              <a:rect l="l" t="t" r="r" b="b"/>
              <a:pathLst>
                <a:path w="110" h="241" extrusionOk="0">
                  <a:moveTo>
                    <a:pt x="30" y="0"/>
                  </a:moveTo>
                  <a:cubicBezTo>
                    <a:pt x="30" y="26"/>
                    <a:pt x="1" y="61"/>
                    <a:pt x="46" y="79"/>
                  </a:cubicBezTo>
                  <a:cubicBezTo>
                    <a:pt x="49" y="79"/>
                    <a:pt x="53" y="79"/>
                    <a:pt x="53" y="83"/>
                  </a:cubicBezTo>
                  <a:cubicBezTo>
                    <a:pt x="57" y="83"/>
                    <a:pt x="57" y="87"/>
                    <a:pt x="57" y="87"/>
                  </a:cubicBezTo>
                  <a:cubicBezTo>
                    <a:pt x="53" y="90"/>
                    <a:pt x="49" y="94"/>
                    <a:pt x="46" y="98"/>
                  </a:cubicBezTo>
                  <a:cubicBezTo>
                    <a:pt x="20" y="116"/>
                    <a:pt x="34" y="150"/>
                    <a:pt x="23" y="176"/>
                  </a:cubicBezTo>
                  <a:cubicBezTo>
                    <a:pt x="60" y="195"/>
                    <a:pt x="38" y="218"/>
                    <a:pt x="30" y="240"/>
                  </a:cubicBezTo>
                  <a:cubicBezTo>
                    <a:pt x="46" y="236"/>
                    <a:pt x="68" y="228"/>
                    <a:pt x="68" y="218"/>
                  </a:cubicBezTo>
                  <a:cubicBezTo>
                    <a:pt x="57" y="147"/>
                    <a:pt x="109" y="61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7" name="Google Shape;2927;p3"/>
            <p:cNvSpPr/>
            <p:nvPr/>
          </p:nvSpPr>
          <p:spPr>
            <a:xfrm>
              <a:off x="-5089716" y="-1713079"/>
              <a:ext cx="4345" cy="7019"/>
            </a:xfrm>
            <a:custGeom>
              <a:avLst/>
              <a:gdLst/>
              <a:ahLst/>
              <a:cxnLst/>
              <a:rect l="l" t="t" r="r" b="b"/>
              <a:pathLst>
                <a:path w="91" h="147" extrusionOk="0">
                  <a:moveTo>
                    <a:pt x="45" y="1"/>
                  </a:moveTo>
                  <a:cubicBezTo>
                    <a:pt x="35" y="1"/>
                    <a:pt x="27" y="4"/>
                    <a:pt x="23" y="8"/>
                  </a:cubicBezTo>
                  <a:cubicBezTo>
                    <a:pt x="8" y="20"/>
                    <a:pt x="1" y="42"/>
                    <a:pt x="12" y="49"/>
                  </a:cubicBezTo>
                  <a:cubicBezTo>
                    <a:pt x="42" y="72"/>
                    <a:pt x="38" y="105"/>
                    <a:pt x="49" y="132"/>
                  </a:cubicBezTo>
                  <a:cubicBezTo>
                    <a:pt x="53" y="139"/>
                    <a:pt x="57" y="146"/>
                    <a:pt x="68" y="146"/>
                  </a:cubicBezTo>
                  <a:lnTo>
                    <a:pt x="72" y="146"/>
                  </a:lnTo>
                  <a:cubicBezTo>
                    <a:pt x="83" y="143"/>
                    <a:pt x="90" y="132"/>
                    <a:pt x="87" y="120"/>
                  </a:cubicBezTo>
                  <a:cubicBezTo>
                    <a:pt x="75" y="94"/>
                    <a:pt x="64" y="68"/>
                    <a:pt x="90" y="46"/>
                  </a:cubicBezTo>
                  <a:cubicBezTo>
                    <a:pt x="87" y="23"/>
                    <a:pt x="68" y="15"/>
                    <a:pt x="57" y="4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8" name="Google Shape;2928;p3"/>
            <p:cNvSpPr/>
            <p:nvPr/>
          </p:nvSpPr>
          <p:spPr>
            <a:xfrm>
              <a:off x="-5155229" y="-1644367"/>
              <a:ext cx="7926" cy="7735"/>
            </a:xfrm>
            <a:custGeom>
              <a:avLst/>
              <a:gdLst/>
              <a:ahLst/>
              <a:cxnLst/>
              <a:rect l="l" t="t" r="r" b="b"/>
              <a:pathLst>
                <a:path w="166" h="162" extrusionOk="0">
                  <a:moveTo>
                    <a:pt x="135" y="1"/>
                  </a:moveTo>
                  <a:cubicBezTo>
                    <a:pt x="124" y="1"/>
                    <a:pt x="109" y="8"/>
                    <a:pt x="98" y="20"/>
                  </a:cubicBezTo>
                  <a:cubicBezTo>
                    <a:pt x="83" y="31"/>
                    <a:pt x="83" y="49"/>
                    <a:pt x="65" y="61"/>
                  </a:cubicBezTo>
                  <a:cubicBezTo>
                    <a:pt x="1" y="91"/>
                    <a:pt x="1" y="120"/>
                    <a:pt x="65" y="162"/>
                  </a:cubicBezTo>
                  <a:cubicBezTo>
                    <a:pt x="53" y="143"/>
                    <a:pt x="34" y="120"/>
                    <a:pt x="75" y="109"/>
                  </a:cubicBezTo>
                  <a:cubicBezTo>
                    <a:pt x="72" y="79"/>
                    <a:pt x="101" y="75"/>
                    <a:pt x="120" y="61"/>
                  </a:cubicBezTo>
                  <a:cubicBezTo>
                    <a:pt x="120" y="27"/>
                    <a:pt x="143" y="27"/>
                    <a:pt x="165" y="27"/>
                  </a:cubicBezTo>
                  <a:cubicBezTo>
                    <a:pt x="158" y="8"/>
                    <a:pt x="146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9" name="Google Shape;2929;p3"/>
            <p:cNvSpPr/>
            <p:nvPr/>
          </p:nvSpPr>
          <p:spPr>
            <a:xfrm>
              <a:off x="-5524193" y="-2106301"/>
              <a:ext cx="5969" cy="5205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28" y="1"/>
                  </a:moveTo>
                  <a:cubicBezTo>
                    <a:pt x="1" y="23"/>
                    <a:pt x="20" y="53"/>
                    <a:pt x="16" y="79"/>
                  </a:cubicBezTo>
                  <a:cubicBezTo>
                    <a:pt x="23" y="94"/>
                    <a:pt x="35" y="105"/>
                    <a:pt x="50" y="109"/>
                  </a:cubicBezTo>
                  <a:cubicBezTo>
                    <a:pt x="125" y="98"/>
                    <a:pt x="125" y="98"/>
                    <a:pt x="125" y="23"/>
                  </a:cubicBezTo>
                  <a:lnTo>
                    <a:pt x="125" y="23"/>
                  </a:lnTo>
                  <a:cubicBezTo>
                    <a:pt x="109" y="38"/>
                    <a:pt x="95" y="46"/>
                    <a:pt x="83" y="46"/>
                  </a:cubicBezTo>
                  <a:cubicBezTo>
                    <a:pt x="64" y="46"/>
                    <a:pt x="50" y="31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0" name="Google Shape;2930;p3"/>
            <p:cNvSpPr/>
            <p:nvPr/>
          </p:nvSpPr>
          <p:spPr>
            <a:xfrm>
              <a:off x="-5657846" y="-1897108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94" y="1"/>
                  </a:moveTo>
                  <a:cubicBezTo>
                    <a:pt x="86" y="1"/>
                    <a:pt x="82" y="4"/>
                    <a:pt x="75" y="4"/>
                  </a:cubicBezTo>
                  <a:lnTo>
                    <a:pt x="53" y="4"/>
                  </a:lnTo>
                  <a:cubicBezTo>
                    <a:pt x="23" y="4"/>
                    <a:pt x="4" y="23"/>
                    <a:pt x="4" y="49"/>
                  </a:cubicBezTo>
                  <a:cubicBezTo>
                    <a:pt x="1" y="83"/>
                    <a:pt x="27" y="94"/>
                    <a:pt x="56" y="98"/>
                  </a:cubicBezTo>
                  <a:cubicBezTo>
                    <a:pt x="60" y="98"/>
                    <a:pt x="68" y="101"/>
                    <a:pt x="75" y="101"/>
                  </a:cubicBezTo>
                  <a:cubicBezTo>
                    <a:pt x="90" y="101"/>
                    <a:pt x="101" y="98"/>
                    <a:pt x="113" y="79"/>
                  </a:cubicBezTo>
                  <a:cubicBezTo>
                    <a:pt x="94" y="79"/>
                    <a:pt x="79" y="79"/>
                    <a:pt x="79" y="56"/>
                  </a:cubicBezTo>
                  <a:cubicBezTo>
                    <a:pt x="79" y="30"/>
                    <a:pt x="98" y="20"/>
                    <a:pt x="124" y="16"/>
                  </a:cubicBezTo>
                  <a:cubicBezTo>
                    <a:pt x="113" y="4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1" name="Google Shape;2931;p3"/>
            <p:cNvSpPr/>
            <p:nvPr/>
          </p:nvSpPr>
          <p:spPr>
            <a:xfrm>
              <a:off x="-5213198" y="-1934066"/>
              <a:ext cx="4823" cy="8452"/>
            </a:xfrm>
            <a:custGeom>
              <a:avLst/>
              <a:gdLst/>
              <a:ahLst/>
              <a:cxnLst/>
              <a:rect l="l" t="t" r="r" b="b"/>
              <a:pathLst>
                <a:path w="101" h="177" extrusionOk="0">
                  <a:moveTo>
                    <a:pt x="52" y="0"/>
                  </a:moveTo>
                  <a:cubicBezTo>
                    <a:pt x="52" y="12"/>
                    <a:pt x="52" y="27"/>
                    <a:pt x="37" y="31"/>
                  </a:cubicBezTo>
                  <a:cubicBezTo>
                    <a:pt x="37" y="83"/>
                    <a:pt x="0" y="124"/>
                    <a:pt x="19" y="176"/>
                  </a:cubicBezTo>
                  <a:cubicBezTo>
                    <a:pt x="101" y="105"/>
                    <a:pt x="101" y="98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2" name="Google Shape;2932;p3"/>
            <p:cNvSpPr/>
            <p:nvPr/>
          </p:nvSpPr>
          <p:spPr>
            <a:xfrm>
              <a:off x="-5231581" y="-1793538"/>
              <a:ext cx="9454" cy="8213"/>
            </a:xfrm>
            <a:custGeom>
              <a:avLst/>
              <a:gdLst/>
              <a:ahLst/>
              <a:cxnLst/>
              <a:rect l="l" t="t" r="r" b="b"/>
              <a:pathLst>
                <a:path w="198" h="172" extrusionOk="0">
                  <a:moveTo>
                    <a:pt x="56" y="0"/>
                  </a:moveTo>
                  <a:cubicBezTo>
                    <a:pt x="18" y="18"/>
                    <a:pt x="23" y="59"/>
                    <a:pt x="4" y="93"/>
                  </a:cubicBezTo>
                  <a:cubicBezTo>
                    <a:pt x="0" y="104"/>
                    <a:pt x="4" y="119"/>
                    <a:pt x="11" y="130"/>
                  </a:cubicBezTo>
                  <a:cubicBezTo>
                    <a:pt x="30" y="149"/>
                    <a:pt x="75" y="168"/>
                    <a:pt x="120" y="171"/>
                  </a:cubicBezTo>
                  <a:lnTo>
                    <a:pt x="149" y="171"/>
                  </a:lnTo>
                  <a:cubicBezTo>
                    <a:pt x="168" y="171"/>
                    <a:pt x="183" y="171"/>
                    <a:pt x="198" y="164"/>
                  </a:cubicBezTo>
                  <a:lnTo>
                    <a:pt x="198" y="164"/>
                  </a:lnTo>
                  <a:cubicBezTo>
                    <a:pt x="190" y="168"/>
                    <a:pt x="183" y="168"/>
                    <a:pt x="175" y="168"/>
                  </a:cubicBezTo>
                  <a:cubicBezTo>
                    <a:pt x="149" y="168"/>
                    <a:pt x="123" y="161"/>
                    <a:pt x="97" y="149"/>
                  </a:cubicBezTo>
                  <a:cubicBezTo>
                    <a:pt x="37" y="119"/>
                    <a:pt x="30" y="101"/>
                    <a:pt x="49" y="37"/>
                  </a:cubicBezTo>
                  <a:cubicBezTo>
                    <a:pt x="52" y="26"/>
                    <a:pt x="56" y="14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3" name="Google Shape;2933;p3"/>
            <p:cNvSpPr/>
            <p:nvPr/>
          </p:nvSpPr>
          <p:spPr>
            <a:xfrm>
              <a:off x="-5131306" y="-1862489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27" y="1"/>
                  </a:moveTo>
                  <a:cubicBezTo>
                    <a:pt x="4" y="1"/>
                    <a:pt x="1" y="23"/>
                    <a:pt x="1" y="49"/>
                  </a:cubicBezTo>
                  <a:cubicBezTo>
                    <a:pt x="4" y="76"/>
                    <a:pt x="19" y="87"/>
                    <a:pt x="45" y="87"/>
                  </a:cubicBezTo>
                  <a:lnTo>
                    <a:pt x="53" y="87"/>
                  </a:lnTo>
                  <a:cubicBezTo>
                    <a:pt x="79" y="83"/>
                    <a:pt x="94" y="71"/>
                    <a:pt x="94" y="45"/>
                  </a:cubicBezTo>
                  <a:cubicBezTo>
                    <a:pt x="90" y="12"/>
                    <a:pt x="57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4" name="Google Shape;2934;p3"/>
            <p:cNvSpPr/>
            <p:nvPr/>
          </p:nvSpPr>
          <p:spPr>
            <a:xfrm>
              <a:off x="-5315860" y="-1817509"/>
              <a:ext cx="10935" cy="5062"/>
            </a:xfrm>
            <a:custGeom>
              <a:avLst/>
              <a:gdLst/>
              <a:ahLst/>
              <a:cxnLst/>
              <a:rect l="l" t="t" r="r" b="b"/>
              <a:pathLst>
                <a:path w="229" h="106" extrusionOk="0">
                  <a:moveTo>
                    <a:pt x="61" y="1"/>
                  </a:moveTo>
                  <a:cubicBezTo>
                    <a:pt x="38" y="4"/>
                    <a:pt x="16" y="16"/>
                    <a:pt x="1" y="38"/>
                  </a:cubicBezTo>
                  <a:cubicBezTo>
                    <a:pt x="30" y="68"/>
                    <a:pt x="79" y="54"/>
                    <a:pt x="106" y="80"/>
                  </a:cubicBezTo>
                  <a:cubicBezTo>
                    <a:pt x="128" y="98"/>
                    <a:pt x="146" y="106"/>
                    <a:pt x="165" y="106"/>
                  </a:cubicBezTo>
                  <a:cubicBezTo>
                    <a:pt x="187" y="106"/>
                    <a:pt x="206" y="98"/>
                    <a:pt x="228" y="83"/>
                  </a:cubicBezTo>
                  <a:lnTo>
                    <a:pt x="225" y="83"/>
                  </a:lnTo>
                  <a:cubicBezTo>
                    <a:pt x="158" y="83"/>
                    <a:pt x="101" y="6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5" name="Google Shape;2935;p3"/>
            <p:cNvSpPr/>
            <p:nvPr/>
          </p:nvSpPr>
          <p:spPr>
            <a:xfrm>
              <a:off x="-5463981" y="-1804998"/>
              <a:ext cx="9311" cy="7401"/>
            </a:xfrm>
            <a:custGeom>
              <a:avLst/>
              <a:gdLst/>
              <a:ahLst/>
              <a:cxnLst/>
              <a:rect l="l" t="t" r="r" b="b"/>
              <a:pathLst>
                <a:path w="195" h="155" extrusionOk="0">
                  <a:moveTo>
                    <a:pt x="130" y="1"/>
                  </a:moveTo>
                  <a:cubicBezTo>
                    <a:pt x="101" y="1"/>
                    <a:pt x="71" y="11"/>
                    <a:pt x="45" y="42"/>
                  </a:cubicBezTo>
                  <a:cubicBezTo>
                    <a:pt x="0" y="87"/>
                    <a:pt x="45" y="116"/>
                    <a:pt x="59" y="154"/>
                  </a:cubicBezTo>
                  <a:cubicBezTo>
                    <a:pt x="71" y="146"/>
                    <a:pt x="78" y="139"/>
                    <a:pt x="90" y="135"/>
                  </a:cubicBezTo>
                  <a:cubicBezTo>
                    <a:pt x="94" y="101"/>
                    <a:pt x="63" y="94"/>
                    <a:pt x="41" y="79"/>
                  </a:cubicBezTo>
                  <a:cubicBezTo>
                    <a:pt x="90" y="38"/>
                    <a:pt x="138" y="19"/>
                    <a:pt x="190" y="16"/>
                  </a:cubicBezTo>
                  <a:lnTo>
                    <a:pt x="194" y="16"/>
                  </a:lnTo>
                  <a:cubicBezTo>
                    <a:pt x="172" y="4"/>
                    <a:pt x="149" y="1"/>
                    <a:pt x="1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6" name="Google Shape;2936;p3"/>
            <p:cNvSpPr/>
            <p:nvPr/>
          </p:nvSpPr>
          <p:spPr>
            <a:xfrm>
              <a:off x="-5211956" y="-1890518"/>
              <a:ext cx="9693" cy="4011"/>
            </a:xfrm>
            <a:custGeom>
              <a:avLst/>
              <a:gdLst/>
              <a:ahLst/>
              <a:cxnLst/>
              <a:rect l="l" t="t" r="r" b="b"/>
              <a:pathLst>
                <a:path w="203" h="84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61" y="27"/>
                    <a:pt x="128" y="39"/>
                    <a:pt x="93" y="39"/>
                  </a:cubicBezTo>
                  <a:cubicBezTo>
                    <a:pt x="71" y="39"/>
                    <a:pt x="52" y="35"/>
                    <a:pt x="30" y="27"/>
                  </a:cubicBezTo>
                  <a:lnTo>
                    <a:pt x="4" y="27"/>
                  </a:lnTo>
                  <a:lnTo>
                    <a:pt x="0" y="30"/>
                  </a:lnTo>
                  <a:cubicBezTo>
                    <a:pt x="23" y="75"/>
                    <a:pt x="71" y="57"/>
                    <a:pt x="109" y="68"/>
                  </a:cubicBezTo>
                  <a:cubicBezTo>
                    <a:pt x="131" y="80"/>
                    <a:pt x="150" y="83"/>
                    <a:pt x="161" y="83"/>
                  </a:cubicBezTo>
                  <a:cubicBezTo>
                    <a:pt x="195" y="83"/>
                    <a:pt x="202" y="57"/>
                    <a:pt x="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7" name="Google Shape;2937;p3"/>
            <p:cNvSpPr/>
            <p:nvPr/>
          </p:nvSpPr>
          <p:spPr>
            <a:xfrm>
              <a:off x="-5559146" y="-2107160"/>
              <a:ext cx="5014" cy="5014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4" y="0"/>
                  </a:moveTo>
                  <a:cubicBezTo>
                    <a:pt x="1" y="33"/>
                    <a:pt x="30" y="59"/>
                    <a:pt x="27" y="93"/>
                  </a:cubicBezTo>
                  <a:cubicBezTo>
                    <a:pt x="27" y="104"/>
                    <a:pt x="34" y="104"/>
                    <a:pt x="42" y="104"/>
                  </a:cubicBezTo>
                  <a:lnTo>
                    <a:pt x="64" y="104"/>
                  </a:lnTo>
                  <a:cubicBezTo>
                    <a:pt x="101" y="82"/>
                    <a:pt x="98" y="41"/>
                    <a:pt x="105" y="7"/>
                  </a:cubicBezTo>
                  <a:lnTo>
                    <a:pt x="90" y="7"/>
                  </a:lnTo>
                  <a:cubicBezTo>
                    <a:pt x="79" y="19"/>
                    <a:pt x="72" y="26"/>
                    <a:pt x="64" y="26"/>
                  </a:cubicBezTo>
                  <a:cubicBezTo>
                    <a:pt x="56" y="26"/>
                    <a:pt x="49" y="19"/>
                    <a:pt x="37" y="11"/>
                  </a:cubicBezTo>
                  <a:cubicBezTo>
                    <a:pt x="30" y="4"/>
                    <a:pt x="23" y="0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8" name="Google Shape;2938;p3"/>
            <p:cNvSpPr/>
            <p:nvPr/>
          </p:nvSpPr>
          <p:spPr>
            <a:xfrm>
              <a:off x="-5224323" y="-184281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35" y="0"/>
                  </a:moveTo>
                  <a:cubicBezTo>
                    <a:pt x="23" y="0"/>
                    <a:pt x="12" y="0"/>
                    <a:pt x="1" y="4"/>
                  </a:cubicBezTo>
                  <a:cubicBezTo>
                    <a:pt x="20" y="11"/>
                    <a:pt x="31" y="26"/>
                    <a:pt x="38" y="41"/>
                  </a:cubicBezTo>
                  <a:cubicBezTo>
                    <a:pt x="61" y="82"/>
                    <a:pt x="95" y="101"/>
                    <a:pt x="135" y="108"/>
                  </a:cubicBezTo>
                  <a:lnTo>
                    <a:pt x="135" y="104"/>
                  </a:lnTo>
                  <a:cubicBezTo>
                    <a:pt x="125" y="41"/>
                    <a:pt x="83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9" name="Google Shape;2939;p3"/>
            <p:cNvSpPr/>
            <p:nvPr/>
          </p:nvSpPr>
          <p:spPr>
            <a:xfrm>
              <a:off x="-5113591" y="-1844440"/>
              <a:ext cx="4297" cy="11460"/>
            </a:xfrm>
            <a:custGeom>
              <a:avLst/>
              <a:gdLst/>
              <a:ahLst/>
              <a:cxnLst/>
              <a:rect l="l" t="t" r="r" b="b"/>
              <a:pathLst>
                <a:path w="90" h="240" extrusionOk="0">
                  <a:moveTo>
                    <a:pt x="67" y="0"/>
                  </a:moveTo>
                  <a:cubicBezTo>
                    <a:pt x="0" y="75"/>
                    <a:pt x="30" y="157"/>
                    <a:pt x="56" y="240"/>
                  </a:cubicBezTo>
                  <a:lnTo>
                    <a:pt x="56" y="236"/>
                  </a:lnTo>
                  <a:cubicBezTo>
                    <a:pt x="41" y="195"/>
                    <a:pt x="90" y="169"/>
                    <a:pt x="74" y="128"/>
                  </a:cubicBezTo>
                  <a:cubicBezTo>
                    <a:pt x="37" y="86"/>
                    <a:pt x="82" y="42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0" name="Google Shape;2940;p3"/>
            <p:cNvSpPr/>
            <p:nvPr/>
          </p:nvSpPr>
          <p:spPr>
            <a:xfrm>
              <a:off x="-5503852" y="-1869079"/>
              <a:ext cx="4011" cy="5062"/>
            </a:xfrm>
            <a:custGeom>
              <a:avLst/>
              <a:gdLst/>
              <a:ahLst/>
              <a:cxnLst/>
              <a:rect l="l" t="t" r="r" b="b"/>
              <a:pathLst>
                <a:path w="84" h="106" extrusionOk="0">
                  <a:moveTo>
                    <a:pt x="39" y="0"/>
                  </a:moveTo>
                  <a:cubicBezTo>
                    <a:pt x="5" y="4"/>
                    <a:pt x="1" y="35"/>
                    <a:pt x="5" y="61"/>
                  </a:cubicBezTo>
                  <a:cubicBezTo>
                    <a:pt x="5" y="83"/>
                    <a:pt x="13" y="105"/>
                    <a:pt x="35" y="105"/>
                  </a:cubicBezTo>
                  <a:lnTo>
                    <a:pt x="39" y="105"/>
                  </a:lnTo>
                  <a:cubicBezTo>
                    <a:pt x="65" y="102"/>
                    <a:pt x="80" y="79"/>
                    <a:pt x="83" y="49"/>
                  </a:cubicBezTo>
                  <a:cubicBezTo>
                    <a:pt x="73" y="30"/>
                    <a:pt x="68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1" name="Google Shape;2941;p3"/>
            <p:cNvSpPr/>
            <p:nvPr/>
          </p:nvSpPr>
          <p:spPr>
            <a:xfrm>
              <a:off x="-5081503" y="-1727357"/>
              <a:ext cx="5253" cy="3820"/>
            </a:xfrm>
            <a:custGeom>
              <a:avLst/>
              <a:gdLst/>
              <a:ahLst/>
              <a:cxnLst/>
              <a:rect l="l" t="t" r="r" b="b"/>
              <a:pathLst>
                <a:path w="110" h="80" extrusionOk="0">
                  <a:moveTo>
                    <a:pt x="65" y="0"/>
                  </a:moveTo>
                  <a:cubicBezTo>
                    <a:pt x="38" y="8"/>
                    <a:pt x="1" y="8"/>
                    <a:pt x="4" y="53"/>
                  </a:cubicBezTo>
                  <a:cubicBezTo>
                    <a:pt x="8" y="76"/>
                    <a:pt x="20" y="79"/>
                    <a:pt x="34" y="79"/>
                  </a:cubicBezTo>
                  <a:cubicBezTo>
                    <a:pt x="42" y="79"/>
                    <a:pt x="46" y="76"/>
                    <a:pt x="53" y="76"/>
                  </a:cubicBezTo>
                  <a:cubicBezTo>
                    <a:pt x="79" y="76"/>
                    <a:pt x="109" y="76"/>
                    <a:pt x="109" y="38"/>
                  </a:cubicBezTo>
                  <a:cubicBezTo>
                    <a:pt x="105" y="19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2" name="Google Shape;2942;p3"/>
            <p:cNvSpPr/>
            <p:nvPr/>
          </p:nvSpPr>
          <p:spPr>
            <a:xfrm>
              <a:off x="-5533457" y="-1907804"/>
              <a:ext cx="10410" cy="6637"/>
            </a:xfrm>
            <a:custGeom>
              <a:avLst/>
              <a:gdLst/>
              <a:ahLst/>
              <a:cxnLst/>
              <a:rect l="l" t="t" r="r" b="b"/>
              <a:pathLst>
                <a:path w="218" h="139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61"/>
                    <a:pt x="136" y="78"/>
                    <a:pt x="188" y="135"/>
                  </a:cubicBezTo>
                  <a:cubicBezTo>
                    <a:pt x="188" y="139"/>
                    <a:pt x="188" y="139"/>
                    <a:pt x="191" y="139"/>
                  </a:cubicBezTo>
                  <a:cubicBezTo>
                    <a:pt x="195" y="139"/>
                    <a:pt x="206" y="131"/>
                    <a:pt x="217" y="128"/>
                  </a:cubicBezTo>
                  <a:lnTo>
                    <a:pt x="217" y="113"/>
                  </a:lnTo>
                  <a:cubicBezTo>
                    <a:pt x="206" y="97"/>
                    <a:pt x="191" y="83"/>
                    <a:pt x="180" y="68"/>
                  </a:cubicBezTo>
                  <a:lnTo>
                    <a:pt x="146" y="68"/>
                  </a:lnTo>
                  <a:cubicBezTo>
                    <a:pt x="94" y="56"/>
                    <a:pt x="57" y="8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3" name="Google Shape;2943;p3"/>
            <p:cNvSpPr/>
            <p:nvPr/>
          </p:nvSpPr>
          <p:spPr>
            <a:xfrm>
              <a:off x="-5220885" y="-1899973"/>
              <a:ext cx="6971" cy="5396"/>
            </a:xfrm>
            <a:custGeom>
              <a:avLst/>
              <a:gdLst/>
              <a:ahLst/>
              <a:cxnLst/>
              <a:rect l="l" t="t" r="r" b="b"/>
              <a:pathLst>
                <a:path w="146" h="113" extrusionOk="0">
                  <a:moveTo>
                    <a:pt x="45" y="1"/>
                  </a:moveTo>
                  <a:cubicBezTo>
                    <a:pt x="37" y="38"/>
                    <a:pt x="1" y="71"/>
                    <a:pt x="37" y="113"/>
                  </a:cubicBezTo>
                  <a:cubicBezTo>
                    <a:pt x="45" y="93"/>
                    <a:pt x="62" y="91"/>
                    <a:pt x="77" y="91"/>
                  </a:cubicBezTo>
                  <a:cubicBezTo>
                    <a:pt x="80" y="91"/>
                    <a:pt x="82" y="91"/>
                    <a:pt x="85" y="91"/>
                  </a:cubicBezTo>
                  <a:cubicBezTo>
                    <a:pt x="89" y="91"/>
                    <a:pt x="94" y="91"/>
                    <a:pt x="97" y="90"/>
                  </a:cubicBezTo>
                  <a:cubicBezTo>
                    <a:pt x="97" y="76"/>
                    <a:pt x="101" y="61"/>
                    <a:pt x="120" y="57"/>
                  </a:cubicBezTo>
                  <a:cubicBezTo>
                    <a:pt x="146" y="54"/>
                    <a:pt x="131" y="38"/>
                    <a:pt x="127" y="27"/>
                  </a:cubicBezTo>
                  <a:lnTo>
                    <a:pt x="127" y="27"/>
                  </a:lnTo>
                  <a:cubicBezTo>
                    <a:pt x="120" y="31"/>
                    <a:pt x="113" y="35"/>
                    <a:pt x="105" y="35"/>
                  </a:cubicBezTo>
                  <a:cubicBezTo>
                    <a:pt x="82" y="35"/>
                    <a:pt x="68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4" name="Google Shape;2944;p3"/>
            <p:cNvSpPr/>
            <p:nvPr/>
          </p:nvSpPr>
          <p:spPr>
            <a:xfrm>
              <a:off x="-5219119" y="-1895675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60" y="0"/>
                  </a:moveTo>
                  <a:cubicBezTo>
                    <a:pt x="57" y="1"/>
                    <a:pt x="52" y="1"/>
                    <a:pt x="48" y="1"/>
                  </a:cubicBezTo>
                  <a:cubicBezTo>
                    <a:pt x="45" y="1"/>
                    <a:pt x="43" y="1"/>
                    <a:pt x="40" y="1"/>
                  </a:cubicBezTo>
                  <a:cubicBezTo>
                    <a:pt x="25" y="1"/>
                    <a:pt x="8" y="3"/>
                    <a:pt x="0" y="23"/>
                  </a:cubicBezTo>
                  <a:cubicBezTo>
                    <a:pt x="42" y="71"/>
                    <a:pt x="109" y="86"/>
                    <a:pt x="150" y="138"/>
                  </a:cubicBezTo>
                  <a:lnTo>
                    <a:pt x="154" y="135"/>
                  </a:lnTo>
                  <a:cubicBezTo>
                    <a:pt x="147" y="121"/>
                    <a:pt x="139" y="105"/>
                    <a:pt x="131" y="90"/>
                  </a:cubicBezTo>
                  <a:cubicBezTo>
                    <a:pt x="98" y="71"/>
                    <a:pt x="98" y="23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5" name="Google Shape;2945;p3"/>
            <p:cNvSpPr/>
            <p:nvPr/>
          </p:nvSpPr>
          <p:spPr>
            <a:xfrm>
              <a:off x="-5329612" y="-1769138"/>
              <a:ext cx="6112" cy="6685"/>
            </a:xfrm>
            <a:custGeom>
              <a:avLst/>
              <a:gdLst/>
              <a:ahLst/>
              <a:cxnLst/>
              <a:rect l="l" t="t" r="r" b="b"/>
              <a:pathLst>
                <a:path w="128" h="140" extrusionOk="0">
                  <a:moveTo>
                    <a:pt x="1" y="1"/>
                  </a:moveTo>
                  <a:cubicBezTo>
                    <a:pt x="23" y="50"/>
                    <a:pt x="49" y="95"/>
                    <a:pt x="71" y="140"/>
                  </a:cubicBezTo>
                  <a:lnTo>
                    <a:pt x="75" y="140"/>
                  </a:lnTo>
                  <a:cubicBezTo>
                    <a:pt x="75" y="117"/>
                    <a:pt x="61" y="79"/>
                    <a:pt x="87" y="79"/>
                  </a:cubicBezTo>
                  <a:cubicBezTo>
                    <a:pt x="94" y="79"/>
                    <a:pt x="106" y="83"/>
                    <a:pt x="116" y="87"/>
                  </a:cubicBezTo>
                  <a:cubicBezTo>
                    <a:pt x="102" y="61"/>
                    <a:pt x="109" y="35"/>
                    <a:pt x="128" y="9"/>
                  </a:cubicBezTo>
                  <a:lnTo>
                    <a:pt x="128" y="9"/>
                  </a:lnTo>
                  <a:cubicBezTo>
                    <a:pt x="113" y="19"/>
                    <a:pt x="97" y="23"/>
                    <a:pt x="83" y="23"/>
                  </a:cubicBezTo>
                  <a:cubicBezTo>
                    <a:pt x="53" y="23"/>
                    <a:pt x="27" y="9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6" name="Google Shape;2946;p3"/>
            <p:cNvSpPr/>
            <p:nvPr/>
          </p:nvSpPr>
          <p:spPr>
            <a:xfrm>
              <a:off x="-5246050" y="-1636870"/>
              <a:ext cx="6303" cy="6685"/>
            </a:xfrm>
            <a:custGeom>
              <a:avLst/>
              <a:gdLst/>
              <a:ahLst/>
              <a:cxnLst/>
              <a:rect l="l" t="t" r="r" b="b"/>
              <a:pathLst>
                <a:path w="132" h="140" extrusionOk="0">
                  <a:moveTo>
                    <a:pt x="119" y="1"/>
                  </a:moveTo>
                  <a:cubicBezTo>
                    <a:pt x="97" y="8"/>
                    <a:pt x="79" y="16"/>
                    <a:pt x="57" y="23"/>
                  </a:cubicBezTo>
                  <a:cubicBezTo>
                    <a:pt x="52" y="39"/>
                    <a:pt x="41" y="42"/>
                    <a:pt x="26" y="42"/>
                  </a:cubicBezTo>
                  <a:cubicBezTo>
                    <a:pt x="22" y="49"/>
                    <a:pt x="15" y="57"/>
                    <a:pt x="7" y="65"/>
                  </a:cubicBezTo>
                  <a:cubicBezTo>
                    <a:pt x="79" y="98"/>
                    <a:pt x="15" y="117"/>
                    <a:pt x="0" y="139"/>
                  </a:cubicBezTo>
                  <a:lnTo>
                    <a:pt x="7" y="139"/>
                  </a:lnTo>
                  <a:cubicBezTo>
                    <a:pt x="83" y="139"/>
                    <a:pt x="67" y="39"/>
                    <a:pt x="131" y="31"/>
                  </a:cubicBezTo>
                  <a:cubicBezTo>
                    <a:pt x="127" y="20"/>
                    <a:pt x="124" y="12"/>
                    <a:pt x="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7" name="Google Shape;2947;p3"/>
            <p:cNvSpPr/>
            <p:nvPr/>
          </p:nvSpPr>
          <p:spPr>
            <a:xfrm>
              <a:off x="-5148449" y="-1781792"/>
              <a:ext cx="5061" cy="9311"/>
            </a:xfrm>
            <a:custGeom>
              <a:avLst/>
              <a:gdLst/>
              <a:ahLst/>
              <a:cxnLst/>
              <a:rect l="l" t="t" r="r" b="b"/>
              <a:pathLst>
                <a:path w="106" h="195" extrusionOk="0">
                  <a:moveTo>
                    <a:pt x="106" y="1"/>
                  </a:moveTo>
                  <a:lnTo>
                    <a:pt x="106" y="1"/>
                  </a:lnTo>
                  <a:cubicBezTo>
                    <a:pt x="54" y="8"/>
                    <a:pt x="1" y="46"/>
                    <a:pt x="1" y="86"/>
                  </a:cubicBezTo>
                  <a:cubicBezTo>
                    <a:pt x="4" y="117"/>
                    <a:pt x="16" y="146"/>
                    <a:pt x="27" y="176"/>
                  </a:cubicBezTo>
                  <a:cubicBezTo>
                    <a:pt x="35" y="191"/>
                    <a:pt x="49" y="195"/>
                    <a:pt x="64" y="195"/>
                  </a:cubicBezTo>
                  <a:lnTo>
                    <a:pt x="68" y="195"/>
                  </a:lnTo>
                  <a:lnTo>
                    <a:pt x="68" y="191"/>
                  </a:lnTo>
                  <a:lnTo>
                    <a:pt x="68" y="176"/>
                  </a:lnTo>
                  <a:cubicBezTo>
                    <a:pt x="54" y="172"/>
                    <a:pt x="49" y="161"/>
                    <a:pt x="49" y="146"/>
                  </a:cubicBezTo>
                  <a:cubicBezTo>
                    <a:pt x="64" y="120"/>
                    <a:pt x="9" y="105"/>
                    <a:pt x="42" y="72"/>
                  </a:cubicBezTo>
                  <a:cubicBezTo>
                    <a:pt x="64" y="49"/>
                    <a:pt x="76" y="15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8" name="Google Shape;2948;p3"/>
            <p:cNvSpPr/>
            <p:nvPr/>
          </p:nvSpPr>
          <p:spPr>
            <a:xfrm>
              <a:off x="-5503613" y="-2065809"/>
              <a:ext cx="4823" cy="5635"/>
            </a:xfrm>
            <a:custGeom>
              <a:avLst/>
              <a:gdLst/>
              <a:ahLst/>
              <a:cxnLst/>
              <a:rect l="l" t="t" r="r" b="b"/>
              <a:pathLst>
                <a:path w="101" h="118" extrusionOk="0">
                  <a:moveTo>
                    <a:pt x="26" y="1"/>
                  </a:moveTo>
                  <a:cubicBezTo>
                    <a:pt x="18" y="1"/>
                    <a:pt x="8" y="5"/>
                    <a:pt x="0" y="5"/>
                  </a:cubicBezTo>
                  <a:cubicBezTo>
                    <a:pt x="18" y="38"/>
                    <a:pt x="34" y="73"/>
                    <a:pt x="52" y="102"/>
                  </a:cubicBezTo>
                  <a:cubicBezTo>
                    <a:pt x="56" y="109"/>
                    <a:pt x="63" y="117"/>
                    <a:pt x="75" y="117"/>
                  </a:cubicBezTo>
                  <a:cubicBezTo>
                    <a:pt x="75" y="117"/>
                    <a:pt x="78" y="117"/>
                    <a:pt x="82" y="113"/>
                  </a:cubicBezTo>
                  <a:cubicBezTo>
                    <a:pt x="101" y="109"/>
                    <a:pt x="97" y="95"/>
                    <a:pt x="94" y="80"/>
                  </a:cubicBezTo>
                  <a:cubicBezTo>
                    <a:pt x="82" y="46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9" name="Google Shape;2949;p3"/>
            <p:cNvSpPr/>
            <p:nvPr/>
          </p:nvSpPr>
          <p:spPr>
            <a:xfrm>
              <a:off x="-5523095" y="-1904748"/>
              <a:ext cx="4871" cy="4297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67" y="0"/>
                  </a:moveTo>
                  <a:cubicBezTo>
                    <a:pt x="57" y="0"/>
                    <a:pt x="45" y="11"/>
                    <a:pt x="34" y="23"/>
                  </a:cubicBezTo>
                  <a:cubicBezTo>
                    <a:pt x="23" y="30"/>
                    <a:pt x="19" y="49"/>
                    <a:pt x="0" y="49"/>
                  </a:cubicBezTo>
                  <a:lnTo>
                    <a:pt x="0" y="64"/>
                  </a:lnTo>
                  <a:cubicBezTo>
                    <a:pt x="12" y="86"/>
                    <a:pt x="31" y="90"/>
                    <a:pt x="50" y="90"/>
                  </a:cubicBezTo>
                  <a:lnTo>
                    <a:pt x="72" y="90"/>
                  </a:lnTo>
                  <a:cubicBezTo>
                    <a:pt x="79" y="90"/>
                    <a:pt x="86" y="86"/>
                    <a:pt x="98" y="86"/>
                  </a:cubicBezTo>
                  <a:cubicBezTo>
                    <a:pt x="98" y="82"/>
                    <a:pt x="98" y="78"/>
                    <a:pt x="94" y="75"/>
                  </a:cubicBezTo>
                  <a:cubicBezTo>
                    <a:pt x="94" y="67"/>
                    <a:pt x="86" y="56"/>
                    <a:pt x="86" y="52"/>
                  </a:cubicBezTo>
                  <a:cubicBezTo>
                    <a:pt x="102" y="33"/>
                    <a:pt x="102" y="14"/>
                    <a:pt x="83" y="4"/>
                  </a:cubicBezTo>
                  <a:cubicBezTo>
                    <a:pt x="76" y="0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0" name="Google Shape;2950;p3"/>
            <p:cNvSpPr/>
            <p:nvPr/>
          </p:nvSpPr>
          <p:spPr>
            <a:xfrm>
              <a:off x="-5047792" y="-1688249"/>
              <a:ext cx="5061" cy="5062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72" y="0"/>
                  </a:moveTo>
                  <a:cubicBezTo>
                    <a:pt x="68" y="4"/>
                    <a:pt x="61" y="11"/>
                    <a:pt x="57" y="16"/>
                  </a:cubicBezTo>
                  <a:cubicBezTo>
                    <a:pt x="27" y="23"/>
                    <a:pt x="1" y="38"/>
                    <a:pt x="20" y="68"/>
                  </a:cubicBezTo>
                  <a:cubicBezTo>
                    <a:pt x="27" y="83"/>
                    <a:pt x="42" y="105"/>
                    <a:pt x="61" y="105"/>
                  </a:cubicBezTo>
                  <a:cubicBezTo>
                    <a:pt x="65" y="105"/>
                    <a:pt x="68" y="105"/>
                    <a:pt x="76" y="101"/>
                  </a:cubicBezTo>
                  <a:cubicBezTo>
                    <a:pt x="102" y="90"/>
                    <a:pt x="106" y="64"/>
                    <a:pt x="91" y="38"/>
                  </a:cubicBezTo>
                  <a:cubicBezTo>
                    <a:pt x="87" y="26"/>
                    <a:pt x="87" y="11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1" name="Google Shape;2951;p3"/>
            <p:cNvSpPr/>
            <p:nvPr/>
          </p:nvSpPr>
          <p:spPr>
            <a:xfrm>
              <a:off x="-5145058" y="-1895293"/>
              <a:ext cx="6494" cy="5587"/>
            </a:xfrm>
            <a:custGeom>
              <a:avLst/>
              <a:gdLst/>
              <a:ahLst/>
              <a:cxnLst/>
              <a:rect l="l" t="t" r="r" b="b"/>
              <a:pathLst>
                <a:path w="136" h="117" extrusionOk="0">
                  <a:moveTo>
                    <a:pt x="72" y="0"/>
                  </a:moveTo>
                  <a:cubicBezTo>
                    <a:pt x="35" y="23"/>
                    <a:pt x="16" y="63"/>
                    <a:pt x="1" y="101"/>
                  </a:cubicBezTo>
                  <a:cubicBezTo>
                    <a:pt x="12" y="104"/>
                    <a:pt x="23" y="108"/>
                    <a:pt x="31" y="116"/>
                  </a:cubicBezTo>
                  <a:cubicBezTo>
                    <a:pt x="35" y="82"/>
                    <a:pt x="53" y="78"/>
                    <a:pt x="68" y="78"/>
                  </a:cubicBezTo>
                  <a:lnTo>
                    <a:pt x="109" y="78"/>
                  </a:lnTo>
                  <a:cubicBezTo>
                    <a:pt x="135" y="60"/>
                    <a:pt x="109" y="45"/>
                    <a:pt x="105" y="30"/>
                  </a:cubicBezTo>
                  <a:cubicBezTo>
                    <a:pt x="95" y="18"/>
                    <a:pt x="83" y="11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2" name="Google Shape;2952;p3"/>
            <p:cNvSpPr/>
            <p:nvPr/>
          </p:nvSpPr>
          <p:spPr>
            <a:xfrm>
              <a:off x="-5303350" y="-1817509"/>
              <a:ext cx="10362" cy="5778"/>
            </a:xfrm>
            <a:custGeom>
              <a:avLst/>
              <a:gdLst/>
              <a:ahLst/>
              <a:cxnLst/>
              <a:rect l="l" t="t" r="r" b="b"/>
              <a:pathLst>
                <a:path w="217" h="121" extrusionOk="0">
                  <a:moveTo>
                    <a:pt x="206" y="1"/>
                  </a:moveTo>
                  <a:cubicBezTo>
                    <a:pt x="161" y="1"/>
                    <a:pt x="139" y="57"/>
                    <a:pt x="94" y="57"/>
                  </a:cubicBezTo>
                  <a:cubicBezTo>
                    <a:pt x="79" y="76"/>
                    <a:pt x="60" y="80"/>
                    <a:pt x="45" y="80"/>
                  </a:cubicBezTo>
                  <a:lnTo>
                    <a:pt x="27" y="80"/>
                  </a:lnTo>
                  <a:cubicBezTo>
                    <a:pt x="15" y="80"/>
                    <a:pt x="8" y="80"/>
                    <a:pt x="1" y="83"/>
                  </a:cubicBezTo>
                  <a:cubicBezTo>
                    <a:pt x="27" y="106"/>
                    <a:pt x="71" y="83"/>
                    <a:pt x="97" y="116"/>
                  </a:cubicBezTo>
                  <a:cubicBezTo>
                    <a:pt x="97" y="121"/>
                    <a:pt x="101" y="121"/>
                    <a:pt x="105" y="121"/>
                  </a:cubicBezTo>
                  <a:cubicBezTo>
                    <a:pt x="113" y="121"/>
                    <a:pt x="123" y="113"/>
                    <a:pt x="123" y="106"/>
                  </a:cubicBezTo>
                  <a:cubicBezTo>
                    <a:pt x="127" y="45"/>
                    <a:pt x="198" y="49"/>
                    <a:pt x="2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3" name="Google Shape;2953;p3"/>
            <p:cNvSpPr/>
            <p:nvPr/>
          </p:nvSpPr>
          <p:spPr>
            <a:xfrm>
              <a:off x="-5570033" y="-1819992"/>
              <a:ext cx="5396" cy="3772"/>
            </a:xfrm>
            <a:custGeom>
              <a:avLst/>
              <a:gdLst/>
              <a:ahLst/>
              <a:cxnLst/>
              <a:rect l="l" t="t" r="r" b="b"/>
              <a:pathLst>
                <a:path w="113" h="79" extrusionOk="0">
                  <a:moveTo>
                    <a:pt x="64" y="1"/>
                  </a:moveTo>
                  <a:cubicBezTo>
                    <a:pt x="41" y="1"/>
                    <a:pt x="23" y="4"/>
                    <a:pt x="1" y="4"/>
                  </a:cubicBezTo>
                  <a:cubicBezTo>
                    <a:pt x="1" y="19"/>
                    <a:pt x="1" y="38"/>
                    <a:pt x="12" y="49"/>
                  </a:cubicBezTo>
                  <a:cubicBezTo>
                    <a:pt x="27" y="64"/>
                    <a:pt x="41" y="79"/>
                    <a:pt x="56" y="79"/>
                  </a:cubicBezTo>
                  <a:cubicBezTo>
                    <a:pt x="68" y="79"/>
                    <a:pt x="75" y="75"/>
                    <a:pt x="82" y="68"/>
                  </a:cubicBezTo>
                  <a:cubicBezTo>
                    <a:pt x="113" y="38"/>
                    <a:pt x="94" y="16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4" name="Google Shape;2954;p3"/>
            <p:cNvSpPr/>
            <p:nvPr/>
          </p:nvSpPr>
          <p:spPr>
            <a:xfrm>
              <a:off x="-5485802" y="-2057596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64" y="1"/>
                  </a:moveTo>
                  <a:cubicBezTo>
                    <a:pt x="54" y="1"/>
                    <a:pt x="45" y="1"/>
                    <a:pt x="38" y="8"/>
                  </a:cubicBezTo>
                  <a:cubicBezTo>
                    <a:pt x="16" y="27"/>
                    <a:pt x="1" y="49"/>
                    <a:pt x="9" y="75"/>
                  </a:cubicBezTo>
                  <a:cubicBezTo>
                    <a:pt x="23" y="117"/>
                    <a:pt x="54" y="125"/>
                    <a:pt x="87" y="128"/>
                  </a:cubicBezTo>
                  <a:cubicBezTo>
                    <a:pt x="90" y="128"/>
                    <a:pt x="94" y="132"/>
                    <a:pt x="94" y="132"/>
                  </a:cubicBezTo>
                  <a:cubicBezTo>
                    <a:pt x="121" y="132"/>
                    <a:pt x="121" y="110"/>
                    <a:pt x="121" y="91"/>
                  </a:cubicBezTo>
                  <a:lnTo>
                    <a:pt x="121" y="91"/>
                  </a:lnTo>
                  <a:cubicBezTo>
                    <a:pt x="116" y="91"/>
                    <a:pt x="113" y="98"/>
                    <a:pt x="106" y="98"/>
                  </a:cubicBezTo>
                  <a:lnTo>
                    <a:pt x="80" y="98"/>
                  </a:lnTo>
                  <a:cubicBezTo>
                    <a:pt x="57" y="98"/>
                    <a:pt x="35" y="94"/>
                    <a:pt x="31" y="68"/>
                  </a:cubicBezTo>
                  <a:cubicBezTo>
                    <a:pt x="27" y="23"/>
                    <a:pt x="71" y="31"/>
                    <a:pt x="98" y="27"/>
                  </a:cubicBezTo>
                  <a:cubicBezTo>
                    <a:pt x="90" y="13"/>
                    <a:pt x="80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5" name="Google Shape;2955;p3"/>
            <p:cNvSpPr/>
            <p:nvPr/>
          </p:nvSpPr>
          <p:spPr>
            <a:xfrm>
              <a:off x="-5148258" y="-1643126"/>
              <a:ext cx="4536" cy="9550"/>
            </a:xfrm>
            <a:custGeom>
              <a:avLst/>
              <a:gdLst/>
              <a:ahLst/>
              <a:cxnLst/>
              <a:rect l="l" t="t" r="r" b="b"/>
              <a:pathLst>
                <a:path w="95" h="200" extrusionOk="0">
                  <a:moveTo>
                    <a:pt x="23" y="1"/>
                  </a:moveTo>
                  <a:cubicBezTo>
                    <a:pt x="34" y="13"/>
                    <a:pt x="45" y="20"/>
                    <a:pt x="53" y="27"/>
                  </a:cubicBezTo>
                  <a:cubicBezTo>
                    <a:pt x="94" y="61"/>
                    <a:pt x="64" y="102"/>
                    <a:pt x="60" y="139"/>
                  </a:cubicBezTo>
                  <a:cubicBezTo>
                    <a:pt x="64" y="184"/>
                    <a:pt x="19" y="173"/>
                    <a:pt x="0" y="192"/>
                  </a:cubicBezTo>
                  <a:cubicBezTo>
                    <a:pt x="12" y="196"/>
                    <a:pt x="23" y="199"/>
                    <a:pt x="31" y="199"/>
                  </a:cubicBezTo>
                  <a:cubicBezTo>
                    <a:pt x="57" y="199"/>
                    <a:pt x="72" y="184"/>
                    <a:pt x="83" y="151"/>
                  </a:cubicBezTo>
                  <a:cubicBezTo>
                    <a:pt x="90" y="125"/>
                    <a:pt x="86" y="94"/>
                    <a:pt x="90" y="68"/>
                  </a:cubicBezTo>
                  <a:cubicBezTo>
                    <a:pt x="90" y="5"/>
                    <a:pt x="94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6" name="Google Shape;2956;p3"/>
            <p:cNvSpPr/>
            <p:nvPr/>
          </p:nvSpPr>
          <p:spPr>
            <a:xfrm>
              <a:off x="-5041536" y="-1702718"/>
              <a:ext cx="9216" cy="3820"/>
            </a:xfrm>
            <a:custGeom>
              <a:avLst/>
              <a:gdLst/>
              <a:ahLst/>
              <a:cxnLst/>
              <a:rect l="l" t="t" r="r" b="b"/>
              <a:pathLst>
                <a:path w="193" h="80" extrusionOk="0">
                  <a:moveTo>
                    <a:pt x="120" y="0"/>
                  </a:moveTo>
                  <a:cubicBezTo>
                    <a:pt x="80" y="0"/>
                    <a:pt x="27" y="23"/>
                    <a:pt x="1" y="57"/>
                  </a:cubicBezTo>
                  <a:cubicBezTo>
                    <a:pt x="39" y="38"/>
                    <a:pt x="65" y="27"/>
                    <a:pt x="83" y="27"/>
                  </a:cubicBezTo>
                  <a:cubicBezTo>
                    <a:pt x="106" y="27"/>
                    <a:pt x="120" y="45"/>
                    <a:pt x="147" y="79"/>
                  </a:cubicBezTo>
                  <a:cubicBezTo>
                    <a:pt x="177" y="60"/>
                    <a:pt x="192" y="34"/>
                    <a:pt x="158" y="12"/>
                  </a:cubicBezTo>
                  <a:cubicBezTo>
                    <a:pt x="151" y="5"/>
                    <a:pt x="135" y="0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7" name="Google Shape;2957;p3"/>
            <p:cNvSpPr/>
            <p:nvPr/>
          </p:nvSpPr>
          <p:spPr>
            <a:xfrm>
              <a:off x="-5014749" y="-1769663"/>
              <a:ext cx="4489" cy="4871"/>
            </a:xfrm>
            <a:custGeom>
              <a:avLst/>
              <a:gdLst/>
              <a:ahLst/>
              <a:cxnLst/>
              <a:rect l="l" t="t" r="r" b="b"/>
              <a:pathLst>
                <a:path w="94" h="102" extrusionOk="0">
                  <a:moveTo>
                    <a:pt x="27" y="1"/>
                  </a:moveTo>
                  <a:cubicBezTo>
                    <a:pt x="19" y="1"/>
                    <a:pt x="8" y="4"/>
                    <a:pt x="1" y="16"/>
                  </a:cubicBezTo>
                  <a:lnTo>
                    <a:pt x="1" y="30"/>
                  </a:lnTo>
                  <a:lnTo>
                    <a:pt x="4" y="30"/>
                  </a:lnTo>
                  <a:cubicBezTo>
                    <a:pt x="35" y="30"/>
                    <a:pt x="38" y="61"/>
                    <a:pt x="42" y="79"/>
                  </a:cubicBezTo>
                  <a:cubicBezTo>
                    <a:pt x="42" y="94"/>
                    <a:pt x="35" y="94"/>
                    <a:pt x="23" y="94"/>
                  </a:cubicBezTo>
                  <a:lnTo>
                    <a:pt x="4" y="94"/>
                  </a:lnTo>
                  <a:cubicBezTo>
                    <a:pt x="23" y="98"/>
                    <a:pt x="38" y="101"/>
                    <a:pt x="49" y="101"/>
                  </a:cubicBezTo>
                  <a:cubicBezTo>
                    <a:pt x="80" y="101"/>
                    <a:pt x="90" y="79"/>
                    <a:pt x="94" y="23"/>
                  </a:cubicBezTo>
                  <a:lnTo>
                    <a:pt x="87" y="23"/>
                  </a:lnTo>
                  <a:cubicBezTo>
                    <a:pt x="75" y="23"/>
                    <a:pt x="64" y="20"/>
                    <a:pt x="57" y="12"/>
                  </a:cubicBezTo>
                  <a:cubicBezTo>
                    <a:pt x="46" y="4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8" name="Google Shape;2958;p3"/>
            <p:cNvSpPr/>
            <p:nvPr/>
          </p:nvSpPr>
          <p:spPr>
            <a:xfrm>
              <a:off x="-5075773" y="-1802515"/>
              <a:ext cx="3820" cy="12224"/>
            </a:xfrm>
            <a:custGeom>
              <a:avLst/>
              <a:gdLst/>
              <a:ahLst/>
              <a:cxnLst/>
              <a:rect l="l" t="t" r="r" b="b"/>
              <a:pathLst>
                <a:path w="80" h="256" extrusionOk="0">
                  <a:moveTo>
                    <a:pt x="45" y="1"/>
                  </a:moveTo>
                  <a:lnTo>
                    <a:pt x="45" y="1"/>
                  </a:lnTo>
                  <a:cubicBezTo>
                    <a:pt x="0" y="106"/>
                    <a:pt x="12" y="192"/>
                    <a:pt x="79" y="255"/>
                  </a:cubicBezTo>
                  <a:cubicBezTo>
                    <a:pt x="57" y="173"/>
                    <a:pt x="23" y="90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9" name="Google Shape;2959;p3"/>
            <p:cNvSpPr/>
            <p:nvPr/>
          </p:nvSpPr>
          <p:spPr>
            <a:xfrm>
              <a:off x="-5253403" y="-1641311"/>
              <a:ext cx="6303" cy="9120"/>
            </a:xfrm>
            <a:custGeom>
              <a:avLst/>
              <a:gdLst/>
              <a:ahLst/>
              <a:cxnLst/>
              <a:rect l="l" t="t" r="r" b="b"/>
              <a:pathLst>
                <a:path w="132" h="191" extrusionOk="0">
                  <a:moveTo>
                    <a:pt x="42" y="1"/>
                  </a:moveTo>
                  <a:lnTo>
                    <a:pt x="42" y="1"/>
                  </a:lnTo>
                  <a:cubicBezTo>
                    <a:pt x="12" y="42"/>
                    <a:pt x="1" y="79"/>
                    <a:pt x="45" y="116"/>
                  </a:cubicBezTo>
                  <a:cubicBezTo>
                    <a:pt x="72" y="135"/>
                    <a:pt x="72" y="161"/>
                    <a:pt x="72" y="191"/>
                  </a:cubicBezTo>
                  <a:cubicBezTo>
                    <a:pt x="94" y="172"/>
                    <a:pt x="113" y="158"/>
                    <a:pt x="132" y="139"/>
                  </a:cubicBezTo>
                  <a:cubicBezTo>
                    <a:pt x="109" y="127"/>
                    <a:pt x="80" y="124"/>
                    <a:pt x="64" y="98"/>
                  </a:cubicBezTo>
                  <a:cubicBezTo>
                    <a:pt x="35" y="72"/>
                    <a:pt x="49" y="34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0" name="Google Shape;2960;p3"/>
            <p:cNvSpPr/>
            <p:nvPr/>
          </p:nvSpPr>
          <p:spPr>
            <a:xfrm>
              <a:off x="-5070425" y="-1791389"/>
              <a:ext cx="11985" cy="3008"/>
            </a:xfrm>
            <a:custGeom>
              <a:avLst/>
              <a:gdLst/>
              <a:ahLst/>
              <a:cxnLst/>
              <a:rect l="l" t="t" r="r" b="b"/>
              <a:pathLst>
                <a:path w="251" h="63" extrusionOk="0">
                  <a:moveTo>
                    <a:pt x="221" y="0"/>
                  </a:moveTo>
                  <a:cubicBezTo>
                    <a:pt x="206" y="18"/>
                    <a:pt x="195" y="37"/>
                    <a:pt x="173" y="37"/>
                  </a:cubicBezTo>
                  <a:cubicBezTo>
                    <a:pt x="169" y="37"/>
                    <a:pt x="165" y="37"/>
                    <a:pt x="157" y="33"/>
                  </a:cubicBezTo>
                  <a:lnTo>
                    <a:pt x="147" y="33"/>
                  </a:lnTo>
                  <a:cubicBezTo>
                    <a:pt x="139" y="33"/>
                    <a:pt x="131" y="33"/>
                    <a:pt x="124" y="37"/>
                  </a:cubicBezTo>
                  <a:cubicBezTo>
                    <a:pt x="116" y="40"/>
                    <a:pt x="109" y="40"/>
                    <a:pt x="102" y="40"/>
                  </a:cubicBezTo>
                  <a:lnTo>
                    <a:pt x="97" y="40"/>
                  </a:lnTo>
                  <a:cubicBezTo>
                    <a:pt x="75" y="37"/>
                    <a:pt x="52" y="22"/>
                    <a:pt x="30" y="22"/>
                  </a:cubicBezTo>
                  <a:cubicBezTo>
                    <a:pt x="23" y="22"/>
                    <a:pt x="12" y="26"/>
                    <a:pt x="0" y="33"/>
                  </a:cubicBezTo>
                  <a:cubicBezTo>
                    <a:pt x="30" y="56"/>
                    <a:pt x="60" y="63"/>
                    <a:pt x="90" y="63"/>
                  </a:cubicBezTo>
                  <a:cubicBezTo>
                    <a:pt x="131" y="63"/>
                    <a:pt x="176" y="48"/>
                    <a:pt x="221" y="45"/>
                  </a:cubicBezTo>
                  <a:cubicBezTo>
                    <a:pt x="251" y="45"/>
                    <a:pt x="225" y="18"/>
                    <a:pt x="221" y="4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1" name="Google Shape;2961;p3"/>
            <p:cNvSpPr/>
            <p:nvPr/>
          </p:nvSpPr>
          <p:spPr>
            <a:xfrm>
              <a:off x="-5265197" y="-1721436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49" y="0"/>
                  </a:moveTo>
                  <a:cubicBezTo>
                    <a:pt x="20" y="0"/>
                    <a:pt x="9" y="26"/>
                    <a:pt x="1" y="93"/>
                  </a:cubicBezTo>
                  <a:cubicBezTo>
                    <a:pt x="27" y="71"/>
                    <a:pt x="54" y="52"/>
                    <a:pt x="83" y="52"/>
                  </a:cubicBezTo>
                  <a:cubicBezTo>
                    <a:pt x="91" y="52"/>
                    <a:pt x="106" y="41"/>
                    <a:pt x="106" y="33"/>
                  </a:cubicBezTo>
                  <a:cubicBezTo>
                    <a:pt x="106" y="19"/>
                    <a:pt x="94" y="11"/>
                    <a:pt x="80" y="7"/>
                  </a:cubicBezTo>
                  <a:cubicBezTo>
                    <a:pt x="68" y="4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2" name="Google Shape;2962;p3"/>
            <p:cNvSpPr/>
            <p:nvPr/>
          </p:nvSpPr>
          <p:spPr>
            <a:xfrm>
              <a:off x="-5328180" y="-1776969"/>
              <a:ext cx="5396" cy="7544"/>
            </a:xfrm>
            <a:custGeom>
              <a:avLst/>
              <a:gdLst/>
              <a:ahLst/>
              <a:cxnLst/>
              <a:rect l="l" t="t" r="r" b="b"/>
              <a:pathLst>
                <a:path w="113" h="158" extrusionOk="0">
                  <a:moveTo>
                    <a:pt x="53" y="0"/>
                  </a:moveTo>
                  <a:cubicBezTo>
                    <a:pt x="41" y="19"/>
                    <a:pt x="34" y="34"/>
                    <a:pt x="23" y="49"/>
                  </a:cubicBezTo>
                  <a:lnTo>
                    <a:pt x="23" y="57"/>
                  </a:lnTo>
                  <a:cubicBezTo>
                    <a:pt x="23" y="75"/>
                    <a:pt x="8" y="83"/>
                    <a:pt x="0" y="97"/>
                  </a:cubicBezTo>
                  <a:lnTo>
                    <a:pt x="8" y="97"/>
                  </a:lnTo>
                  <a:cubicBezTo>
                    <a:pt x="27" y="97"/>
                    <a:pt x="38" y="112"/>
                    <a:pt x="53" y="128"/>
                  </a:cubicBezTo>
                  <a:cubicBezTo>
                    <a:pt x="64" y="142"/>
                    <a:pt x="76" y="157"/>
                    <a:pt x="98" y="157"/>
                  </a:cubicBezTo>
                  <a:cubicBezTo>
                    <a:pt x="102" y="157"/>
                    <a:pt x="105" y="157"/>
                    <a:pt x="109" y="154"/>
                  </a:cubicBezTo>
                  <a:lnTo>
                    <a:pt x="112" y="154"/>
                  </a:lnTo>
                  <a:cubicBezTo>
                    <a:pt x="112" y="135"/>
                    <a:pt x="102" y="124"/>
                    <a:pt x="94" y="109"/>
                  </a:cubicBezTo>
                  <a:cubicBezTo>
                    <a:pt x="23" y="94"/>
                    <a:pt x="67" y="49"/>
                    <a:pt x="67" y="16"/>
                  </a:cubicBezTo>
                  <a:cubicBezTo>
                    <a:pt x="64" y="12"/>
                    <a:pt x="57" y="8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3" name="Google Shape;2963;p3"/>
            <p:cNvSpPr/>
            <p:nvPr/>
          </p:nvSpPr>
          <p:spPr>
            <a:xfrm>
              <a:off x="-5550742" y="-2133423"/>
              <a:ext cx="7879" cy="7544"/>
            </a:xfrm>
            <a:custGeom>
              <a:avLst/>
              <a:gdLst/>
              <a:ahLst/>
              <a:cxnLst/>
              <a:rect l="l" t="t" r="r" b="b"/>
              <a:pathLst>
                <a:path w="165" h="158" extrusionOk="0">
                  <a:moveTo>
                    <a:pt x="49" y="0"/>
                  </a:moveTo>
                  <a:cubicBezTo>
                    <a:pt x="37" y="0"/>
                    <a:pt x="18" y="4"/>
                    <a:pt x="1" y="8"/>
                  </a:cubicBezTo>
                  <a:cubicBezTo>
                    <a:pt x="4" y="8"/>
                    <a:pt x="8" y="12"/>
                    <a:pt x="15" y="12"/>
                  </a:cubicBezTo>
                  <a:cubicBezTo>
                    <a:pt x="71" y="23"/>
                    <a:pt x="94" y="67"/>
                    <a:pt x="120" y="116"/>
                  </a:cubicBezTo>
                  <a:cubicBezTo>
                    <a:pt x="135" y="143"/>
                    <a:pt x="105" y="143"/>
                    <a:pt x="105" y="157"/>
                  </a:cubicBezTo>
                  <a:cubicBezTo>
                    <a:pt x="139" y="157"/>
                    <a:pt x="165" y="150"/>
                    <a:pt x="142" y="109"/>
                  </a:cubicBezTo>
                  <a:cubicBezTo>
                    <a:pt x="131" y="86"/>
                    <a:pt x="120" y="64"/>
                    <a:pt x="108" y="45"/>
                  </a:cubicBezTo>
                  <a:cubicBezTo>
                    <a:pt x="94" y="15"/>
                    <a:pt x="79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4" name="Google Shape;2964;p3"/>
            <p:cNvSpPr/>
            <p:nvPr/>
          </p:nvSpPr>
          <p:spPr>
            <a:xfrm>
              <a:off x="-5528825" y="-1860340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46" y="0"/>
                  </a:moveTo>
                  <a:cubicBezTo>
                    <a:pt x="20" y="0"/>
                    <a:pt x="1" y="12"/>
                    <a:pt x="1" y="42"/>
                  </a:cubicBezTo>
                  <a:cubicBezTo>
                    <a:pt x="1" y="64"/>
                    <a:pt x="13" y="79"/>
                    <a:pt x="35" y="79"/>
                  </a:cubicBezTo>
                  <a:cubicBezTo>
                    <a:pt x="68" y="76"/>
                    <a:pt x="87" y="57"/>
                    <a:pt x="87" y="26"/>
                  </a:cubicBezTo>
                  <a:cubicBezTo>
                    <a:pt x="87" y="9"/>
                    <a:pt x="65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5" name="Google Shape;2965;p3"/>
            <p:cNvSpPr/>
            <p:nvPr/>
          </p:nvSpPr>
          <p:spPr>
            <a:xfrm>
              <a:off x="-5512733" y="-1876575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16" y="8"/>
                    <a:pt x="0" y="35"/>
                    <a:pt x="4" y="71"/>
                  </a:cubicBezTo>
                  <a:cubicBezTo>
                    <a:pt x="7" y="83"/>
                    <a:pt x="4" y="102"/>
                    <a:pt x="19" y="102"/>
                  </a:cubicBezTo>
                  <a:lnTo>
                    <a:pt x="26" y="102"/>
                  </a:lnTo>
                  <a:cubicBezTo>
                    <a:pt x="60" y="90"/>
                    <a:pt x="64" y="57"/>
                    <a:pt x="71" y="26"/>
                  </a:cubicBezTo>
                  <a:cubicBezTo>
                    <a:pt x="71" y="12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6" name="Google Shape;2966;p3"/>
            <p:cNvSpPr/>
            <p:nvPr/>
          </p:nvSpPr>
          <p:spPr>
            <a:xfrm>
              <a:off x="-5546111" y="-1865163"/>
              <a:ext cx="5061" cy="3963"/>
            </a:xfrm>
            <a:custGeom>
              <a:avLst/>
              <a:gdLst/>
              <a:ahLst/>
              <a:cxnLst/>
              <a:rect l="l" t="t" r="r" b="b"/>
              <a:pathLst>
                <a:path w="106" h="83" extrusionOk="0">
                  <a:moveTo>
                    <a:pt x="42" y="1"/>
                  </a:moveTo>
                  <a:cubicBezTo>
                    <a:pt x="19" y="1"/>
                    <a:pt x="16" y="27"/>
                    <a:pt x="0" y="38"/>
                  </a:cubicBezTo>
                  <a:cubicBezTo>
                    <a:pt x="4" y="60"/>
                    <a:pt x="16" y="75"/>
                    <a:pt x="38" y="83"/>
                  </a:cubicBezTo>
                  <a:cubicBezTo>
                    <a:pt x="83" y="83"/>
                    <a:pt x="105" y="60"/>
                    <a:pt x="94" y="12"/>
                  </a:cubicBezTo>
                  <a:cubicBezTo>
                    <a:pt x="87" y="12"/>
                    <a:pt x="78" y="15"/>
                    <a:pt x="71" y="15"/>
                  </a:cubicBezTo>
                  <a:cubicBezTo>
                    <a:pt x="64" y="15"/>
                    <a:pt x="52" y="12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7" name="Google Shape;2967;p3"/>
            <p:cNvSpPr/>
            <p:nvPr/>
          </p:nvSpPr>
          <p:spPr>
            <a:xfrm>
              <a:off x="-5076680" y="-1688249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23" y="0"/>
                  </a:moveTo>
                  <a:cubicBezTo>
                    <a:pt x="23" y="8"/>
                    <a:pt x="19" y="16"/>
                    <a:pt x="16" y="23"/>
                  </a:cubicBezTo>
                  <a:cubicBezTo>
                    <a:pt x="12" y="49"/>
                    <a:pt x="0" y="78"/>
                    <a:pt x="31" y="90"/>
                  </a:cubicBezTo>
                  <a:cubicBezTo>
                    <a:pt x="34" y="90"/>
                    <a:pt x="42" y="94"/>
                    <a:pt x="45" y="94"/>
                  </a:cubicBezTo>
                  <a:cubicBezTo>
                    <a:pt x="68" y="94"/>
                    <a:pt x="79" y="68"/>
                    <a:pt x="90" y="42"/>
                  </a:cubicBezTo>
                  <a:lnTo>
                    <a:pt x="90" y="26"/>
                  </a:lnTo>
                  <a:cubicBezTo>
                    <a:pt x="71" y="23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8" name="Google Shape;2968;p3"/>
            <p:cNvSpPr/>
            <p:nvPr/>
          </p:nvSpPr>
          <p:spPr>
            <a:xfrm>
              <a:off x="-5072765" y="-1704484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42" y="0"/>
                  </a:moveTo>
                  <a:cubicBezTo>
                    <a:pt x="23" y="15"/>
                    <a:pt x="1" y="26"/>
                    <a:pt x="4" y="49"/>
                  </a:cubicBezTo>
                  <a:cubicBezTo>
                    <a:pt x="8" y="78"/>
                    <a:pt x="34" y="82"/>
                    <a:pt x="57" y="86"/>
                  </a:cubicBezTo>
                  <a:lnTo>
                    <a:pt x="61" y="86"/>
                  </a:lnTo>
                  <a:cubicBezTo>
                    <a:pt x="75" y="86"/>
                    <a:pt x="98" y="75"/>
                    <a:pt x="94" y="52"/>
                  </a:cubicBezTo>
                  <a:cubicBezTo>
                    <a:pt x="87" y="26"/>
                    <a:pt x="61" y="15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9" name="Google Shape;2969;p3"/>
            <p:cNvSpPr/>
            <p:nvPr/>
          </p:nvSpPr>
          <p:spPr>
            <a:xfrm>
              <a:off x="-5507720" y="-2110073"/>
              <a:ext cx="6064" cy="4345"/>
            </a:xfrm>
            <a:custGeom>
              <a:avLst/>
              <a:gdLst/>
              <a:ahLst/>
              <a:cxnLst/>
              <a:rect l="l" t="t" r="r" b="b"/>
              <a:pathLst>
                <a:path w="127" h="91" extrusionOk="0">
                  <a:moveTo>
                    <a:pt x="59" y="1"/>
                  </a:moveTo>
                  <a:cubicBezTo>
                    <a:pt x="33" y="5"/>
                    <a:pt x="0" y="5"/>
                    <a:pt x="4" y="39"/>
                  </a:cubicBezTo>
                  <a:cubicBezTo>
                    <a:pt x="4" y="57"/>
                    <a:pt x="15" y="65"/>
                    <a:pt x="26" y="65"/>
                  </a:cubicBezTo>
                  <a:cubicBezTo>
                    <a:pt x="37" y="65"/>
                    <a:pt x="49" y="61"/>
                    <a:pt x="56" y="61"/>
                  </a:cubicBezTo>
                  <a:lnTo>
                    <a:pt x="59" y="61"/>
                  </a:lnTo>
                  <a:cubicBezTo>
                    <a:pt x="68" y="61"/>
                    <a:pt x="75" y="68"/>
                    <a:pt x="82" y="75"/>
                  </a:cubicBezTo>
                  <a:cubicBezTo>
                    <a:pt x="97" y="87"/>
                    <a:pt x="109" y="91"/>
                    <a:pt x="112" y="91"/>
                  </a:cubicBezTo>
                  <a:cubicBezTo>
                    <a:pt x="127" y="91"/>
                    <a:pt x="127" y="68"/>
                    <a:pt x="123" y="46"/>
                  </a:cubicBezTo>
                  <a:lnTo>
                    <a:pt x="104" y="46"/>
                  </a:lnTo>
                  <a:cubicBezTo>
                    <a:pt x="78" y="46"/>
                    <a:pt x="59" y="39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0" name="Google Shape;2970;p3"/>
            <p:cNvSpPr/>
            <p:nvPr/>
          </p:nvSpPr>
          <p:spPr>
            <a:xfrm>
              <a:off x="-5236261" y="-1958849"/>
              <a:ext cx="5969" cy="3629"/>
            </a:xfrm>
            <a:custGeom>
              <a:avLst/>
              <a:gdLst/>
              <a:ahLst/>
              <a:cxnLst/>
              <a:rect l="l" t="t" r="r" b="b"/>
              <a:pathLst>
                <a:path w="125" h="76" extrusionOk="0">
                  <a:moveTo>
                    <a:pt x="53" y="0"/>
                  </a:moveTo>
                  <a:cubicBezTo>
                    <a:pt x="38" y="0"/>
                    <a:pt x="31" y="22"/>
                    <a:pt x="19" y="31"/>
                  </a:cubicBezTo>
                  <a:cubicBezTo>
                    <a:pt x="0" y="48"/>
                    <a:pt x="23" y="57"/>
                    <a:pt x="35" y="67"/>
                  </a:cubicBezTo>
                  <a:cubicBezTo>
                    <a:pt x="42" y="75"/>
                    <a:pt x="53" y="75"/>
                    <a:pt x="64" y="75"/>
                  </a:cubicBezTo>
                  <a:lnTo>
                    <a:pt x="102" y="75"/>
                  </a:lnTo>
                  <a:cubicBezTo>
                    <a:pt x="124" y="31"/>
                    <a:pt x="83" y="15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1" name="Google Shape;2971;p3"/>
            <p:cNvSpPr/>
            <p:nvPr/>
          </p:nvSpPr>
          <p:spPr>
            <a:xfrm>
              <a:off x="-5026352" y="-1681469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27" y="0"/>
                  </a:moveTo>
                  <a:cubicBezTo>
                    <a:pt x="9" y="0"/>
                    <a:pt x="1" y="19"/>
                    <a:pt x="4" y="49"/>
                  </a:cubicBezTo>
                  <a:cubicBezTo>
                    <a:pt x="42" y="57"/>
                    <a:pt x="76" y="67"/>
                    <a:pt x="87" y="109"/>
                  </a:cubicBezTo>
                  <a:lnTo>
                    <a:pt x="90" y="109"/>
                  </a:lnTo>
                  <a:cubicBezTo>
                    <a:pt x="116" y="64"/>
                    <a:pt x="94" y="34"/>
                    <a:pt x="57" y="12"/>
                  </a:cubicBezTo>
                  <a:cubicBezTo>
                    <a:pt x="45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2" name="Google Shape;2972;p3"/>
            <p:cNvSpPr/>
            <p:nvPr/>
          </p:nvSpPr>
          <p:spPr>
            <a:xfrm>
              <a:off x="-5324598" y="-1776253"/>
              <a:ext cx="3963" cy="6637"/>
            </a:xfrm>
            <a:custGeom>
              <a:avLst/>
              <a:gdLst/>
              <a:ahLst/>
              <a:cxnLst/>
              <a:rect l="l" t="t" r="r" b="b"/>
              <a:pathLst>
                <a:path w="83" h="139" extrusionOk="0">
                  <a:moveTo>
                    <a:pt x="8" y="1"/>
                  </a:moveTo>
                  <a:cubicBezTo>
                    <a:pt x="15" y="30"/>
                    <a:pt x="1" y="64"/>
                    <a:pt x="19" y="94"/>
                  </a:cubicBezTo>
                  <a:cubicBezTo>
                    <a:pt x="27" y="109"/>
                    <a:pt x="37" y="120"/>
                    <a:pt x="37" y="139"/>
                  </a:cubicBezTo>
                  <a:cubicBezTo>
                    <a:pt x="82" y="97"/>
                    <a:pt x="75" y="53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3" name="Google Shape;2973;p3"/>
            <p:cNvSpPr/>
            <p:nvPr/>
          </p:nvSpPr>
          <p:spPr>
            <a:xfrm>
              <a:off x="-5484561" y="-2056497"/>
              <a:ext cx="4536" cy="3581"/>
            </a:xfrm>
            <a:custGeom>
              <a:avLst/>
              <a:gdLst/>
              <a:ahLst/>
              <a:cxnLst/>
              <a:rect l="l" t="t" r="r" b="b"/>
              <a:pathLst>
                <a:path w="95" h="75" extrusionOk="0">
                  <a:moveTo>
                    <a:pt x="72" y="4"/>
                  </a:moveTo>
                  <a:cubicBezTo>
                    <a:pt x="45" y="8"/>
                    <a:pt x="1" y="0"/>
                    <a:pt x="5" y="45"/>
                  </a:cubicBezTo>
                  <a:cubicBezTo>
                    <a:pt x="9" y="71"/>
                    <a:pt x="31" y="75"/>
                    <a:pt x="54" y="75"/>
                  </a:cubicBezTo>
                  <a:lnTo>
                    <a:pt x="80" y="75"/>
                  </a:lnTo>
                  <a:cubicBezTo>
                    <a:pt x="87" y="75"/>
                    <a:pt x="90" y="68"/>
                    <a:pt x="95" y="68"/>
                  </a:cubicBezTo>
                  <a:cubicBezTo>
                    <a:pt x="95" y="42"/>
                    <a:pt x="87" y="23"/>
                    <a:pt x="7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4" name="Google Shape;2974;p3"/>
            <p:cNvSpPr/>
            <p:nvPr/>
          </p:nvSpPr>
          <p:spPr>
            <a:xfrm>
              <a:off x="-5634830" y="-1962764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102" y="0"/>
                  </a:moveTo>
                  <a:lnTo>
                    <a:pt x="102" y="0"/>
                  </a:lnTo>
                  <a:cubicBezTo>
                    <a:pt x="61" y="23"/>
                    <a:pt x="0" y="18"/>
                    <a:pt x="35" y="86"/>
                  </a:cubicBezTo>
                  <a:cubicBezTo>
                    <a:pt x="38" y="86"/>
                    <a:pt x="45" y="82"/>
                    <a:pt x="49" y="82"/>
                  </a:cubicBezTo>
                  <a:cubicBezTo>
                    <a:pt x="68" y="82"/>
                    <a:pt x="83" y="101"/>
                    <a:pt x="97" y="113"/>
                  </a:cubicBezTo>
                  <a:lnTo>
                    <a:pt x="102" y="113"/>
                  </a:lnTo>
                  <a:cubicBezTo>
                    <a:pt x="90" y="78"/>
                    <a:pt x="102" y="41"/>
                    <a:pt x="1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5" name="Google Shape;2975;p3"/>
            <p:cNvSpPr/>
            <p:nvPr/>
          </p:nvSpPr>
          <p:spPr>
            <a:xfrm>
              <a:off x="-5257844" y="-1738912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12" y="0"/>
                  </a:moveTo>
                  <a:cubicBezTo>
                    <a:pt x="0" y="71"/>
                    <a:pt x="0" y="71"/>
                    <a:pt x="64" y="78"/>
                  </a:cubicBezTo>
                  <a:cubicBezTo>
                    <a:pt x="68" y="71"/>
                    <a:pt x="75" y="67"/>
                    <a:pt x="79" y="59"/>
                  </a:cubicBezTo>
                  <a:cubicBezTo>
                    <a:pt x="86" y="7"/>
                    <a:pt x="57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6" name="Google Shape;2976;p3"/>
            <p:cNvSpPr/>
            <p:nvPr/>
          </p:nvSpPr>
          <p:spPr>
            <a:xfrm>
              <a:off x="-5088284" y="-171809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23" y="1"/>
                  </a:moveTo>
                  <a:cubicBezTo>
                    <a:pt x="12" y="1"/>
                    <a:pt x="0" y="8"/>
                    <a:pt x="5" y="20"/>
                  </a:cubicBezTo>
                  <a:cubicBezTo>
                    <a:pt x="8" y="61"/>
                    <a:pt x="45" y="61"/>
                    <a:pt x="72" y="65"/>
                  </a:cubicBezTo>
                  <a:lnTo>
                    <a:pt x="79" y="65"/>
                  </a:lnTo>
                  <a:cubicBezTo>
                    <a:pt x="90" y="65"/>
                    <a:pt x="102" y="57"/>
                    <a:pt x="102" y="46"/>
                  </a:cubicBezTo>
                  <a:cubicBezTo>
                    <a:pt x="94" y="5"/>
                    <a:pt x="57" y="8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7" name="Google Shape;2977;p3"/>
            <p:cNvSpPr/>
            <p:nvPr/>
          </p:nvSpPr>
          <p:spPr>
            <a:xfrm>
              <a:off x="-5461689" y="-1796403"/>
              <a:ext cx="6494" cy="4632"/>
            </a:xfrm>
            <a:custGeom>
              <a:avLst/>
              <a:gdLst/>
              <a:ahLst/>
              <a:cxnLst/>
              <a:rect l="l" t="t" r="r" b="b"/>
              <a:pathLst>
                <a:path w="136" h="97" extrusionOk="0">
                  <a:moveTo>
                    <a:pt x="60" y="0"/>
                  </a:moveTo>
                  <a:cubicBezTo>
                    <a:pt x="72" y="56"/>
                    <a:pt x="27" y="41"/>
                    <a:pt x="1" y="52"/>
                  </a:cubicBezTo>
                  <a:cubicBezTo>
                    <a:pt x="4" y="90"/>
                    <a:pt x="27" y="97"/>
                    <a:pt x="53" y="97"/>
                  </a:cubicBezTo>
                  <a:lnTo>
                    <a:pt x="68" y="97"/>
                  </a:lnTo>
                  <a:lnTo>
                    <a:pt x="68" y="93"/>
                  </a:lnTo>
                  <a:cubicBezTo>
                    <a:pt x="79" y="64"/>
                    <a:pt x="135" y="38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8" name="Google Shape;2978;p3"/>
            <p:cNvSpPr/>
            <p:nvPr/>
          </p:nvSpPr>
          <p:spPr>
            <a:xfrm>
              <a:off x="-5420480" y="-1774486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2" y="0"/>
                  </a:moveTo>
                  <a:cubicBezTo>
                    <a:pt x="23" y="0"/>
                    <a:pt x="16" y="27"/>
                    <a:pt x="1" y="38"/>
                  </a:cubicBezTo>
                  <a:cubicBezTo>
                    <a:pt x="4" y="76"/>
                    <a:pt x="27" y="83"/>
                    <a:pt x="54" y="83"/>
                  </a:cubicBezTo>
                  <a:cubicBezTo>
                    <a:pt x="57" y="83"/>
                    <a:pt x="64" y="83"/>
                    <a:pt x="68" y="79"/>
                  </a:cubicBezTo>
                  <a:cubicBezTo>
                    <a:pt x="90" y="53"/>
                    <a:pt x="87" y="27"/>
                    <a:pt x="61" y="8"/>
                  </a:cubicBezTo>
                  <a:cubicBezTo>
                    <a:pt x="54" y="5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9" name="Google Shape;2979;p3"/>
            <p:cNvSpPr/>
            <p:nvPr/>
          </p:nvSpPr>
          <p:spPr>
            <a:xfrm>
              <a:off x="-5573949" y="-1998481"/>
              <a:ext cx="5396" cy="3056"/>
            </a:xfrm>
            <a:custGeom>
              <a:avLst/>
              <a:gdLst/>
              <a:ahLst/>
              <a:cxnLst/>
              <a:rect l="l" t="t" r="r" b="b"/>
              <a:pathLst>
                <a:path w="113" h="64" extrusionOk="0">
                  <a:moveTo>
                    <a:pt x="97" y="0"/>
                  </a:moveTo>
                  <a:cubicBezTo>
                    <a:pt x="64" y="0"/>
                    <a:pt x="33" y="4"/>
                    <a:pt x="0" y="8"/>
                  </a:cubicBezTo>
                  <a:cubicBezTo>
                    <a:pt x="0" y="15"/>
                    <a:pt x="4" y="26"/>
                    <a:pt x="4" y="38"/>
                  </a:cubicBezTo>
                  <a:cubicBezTo>
                    <a:pt x="33" y="53"/>
                    <a:pt x="49" y="64"/>
                    <a:pt x="64" y="64"/>
                  </a:cubicBezTo>
                  <a:cubicBezTo>
                    <a:pt x="78" y="64"/>
                    <a:pt x="90" y="53"/>
                    <a:pt x="112" y="31"/>
                  </a:cubicBezTo>
                  <a:lnTo>
                    <a:pt x="112" y="15"/>
                  </a:lnTo>
                  <a:cubicBezTo>
                    <a:pt x="109" y="8"/>
                    <a:pt x="101" y="4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0" name="Google Shape;2980;p3"/>
            <p:cNvSpPr/>
            <p:nvPr/>
          </p:nvSpPr>
          <p:spPr>
            <a:xfrm>
              <a:off x="-5325171" y="-1859290"/>
              <a:ext cx="8452" cy="4011"/>
            </a:xfrm>
            <a:custGeom>
              <a:avLst/>
              <a:gdLst/>
              <a:ahLst/>
              <a:cxnLst/>
              <a:rect l="l" t="t" r="r" b="b"/>
              <a:pathLst>
                <a:path w="177" h="8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57"/>
                    <a:pt x="61" y="83"/>
                    <a:pt x="99" y="83"/>
                  </a:cubicBezTo>
                  <a:cubicBezTo>
                    <a:pt x="117" y="83"/>
                    <a:pt x="139" y="76"/>
                    <a:pt x="166" y="61"/>
                  </a:cubicBezTo>
                  <a:cubicBezTo>
                    <a:pt x="170" y="57"/>
                    <a:pt x="173" y="57"/>
                    <a:pt x="177" y="54"/>
                  </a:cubicBezTo>
                  <a:lnTo>
                    <a:pt x="147" y="54"/>
                  </a:lnTo>
                  <a:cubicBezTo>
                    <a:pt x="144" y="57"/>
                    <a:pt x="139" y="57"/>
                    <a:pt x="135" y="57"/>
                  </a:cubicBezTo>
                  <a:cubicBezTo>
                    <a:pt x="121" y="57"/>
                    <a:pt x="109" y="49"/>
                    <a:pt x="99" y="42"/>
                  </a:cubicBezTo>
                  <a:cubicBezTo>
                    <a:pt x="61" y="39"/>
                    <a:pt x="35" y="16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1" name="Google Shape;2981;p3"/>
            <p:cNvSpPr/>
            <p:nvPr/>
          </p:nvSpPr>
          <p:spPr>
            <a:xfrm>
              <a:off x="-5069375" y="-1814978"/>
              <a:ext cx="5587" cy="4679"/>
            </a:xfrm>
            <a:custGeom>
              <a:avLst/>
              <a:gdLst/>
              <a:ahLst/>
              <a:cxnLst/>
              <a:rect l="l" t="t" r="r" b="b"/>
              <a:pathLst>
                <a:path w="117" h="98" extrusionOk="0">
                  <a:moveTo>
                    <a:pt x="83" y="1"/>
                  </a:moveTo>
                  <a:cubicBezTo>
                    <a:pt x="57" y="1"/>
                    <a:pt x="30" y="15"/>
                    <a:pt x="8" y="15"/>
                  </a:cubicBezTo>
                  <a:lnTo>
                    <a:pt x="1" y="15"/>
                  </a:lnTo>
                  <a:cubicBezTo>
                    <a:pt x="16" y="30"/>
                    <a:pt x="27" y="45"/>
                    <a:pt x="38" y="63"/>
                  </a:cubicBezTo>
                  <a:cubicBezTo>
                    <a:pt x="57" y="68"/>
                    <a:pt x="61" y="97"/>
                    <a:pt x="90" y="97"/>
                  </a:cubicBezTo>
                  <a:lnTo>
                    <a:pt x="102" y="97"/>
                  </a:lnTo>
                  <a:cubicBezTo>
                    <a:pt x="61" y="60"/>
                    <a:pt x="80" y="34"/>
                    <a:pt x="117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2" name="Google Shape;2982;p3"/>
            <p:cNvSpPr/>
            <p:nvPr/>
          </p:nvSpPr>
          <p:spPr>
            <a:xfrm>
              <a:off x="-5124478" y="-1792679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45" y="0"/>
                  </a:moveTo>
                  <a:cubicBezTo>
                    <a:pt x="41" y="5"/>
                    <a:pt x="33" y="5"/>
                    <a:pt x="30" y="5"/>
                  </a:cubicBezTo>
                  <a:cubicBezTo>
                    <a:pt x="15" y="12"/>
                    <a:pt x="4" y="23"/>
                    <a:pt x="0" y="38"/>
                  </a:cubicBezTo>
                  <a:cubicBezTo>
                    <a:pt x="11" y="67"/>
                    <a:pt x="26" y="79"/>
                    <a:pt x="45" y="79"/>
                  </a:cubicBezTo>
                  <a:cubicBezTo>
                    <a:pt x="63" y="79"/>
                    <a:pt x="78" y="72"/>
                    <a:pt x="97" y="60"/>
                  </a:cubicBezTo>
                  <a:cubicBezTo>
                    <a:pt x="97" y="27"/>
                    <a:pt x="52" y="31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3" name="Google Shape;2983;p3"/>
            <p:cNvSpPr/>
            <p:nvPr/>
          </p:nvSpPr>
          <p:spPr>
            <a:xfrm>
              <a:off x="-5419573" y="-1997956"/>
              <a:ext cx="7354" cy="4536"/>
            </a:xfrm>
            <a:custGeom>
              <a:avLst/>
              <a:gdLst/>
              <a:ahLst/>
              <a:cxnLst/>
              <a:rect l="l" t="t" r="r" b="b"/>
              <a:pathLst>
                <a:path w="154" h="95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60"/>
                    <a:pt x="35" y="94"/>
                    <a:pt x="71" y="94"/>
                  </a:cubicBezTo>
                  <a:cubicBezTo>
                    <a:pt x="90" y="94"/>
                    <a:pt x="109" y="87"/>
                    <a:pt x="135" y="72"/>
                  </a:cubicBezTo>
                  <a:cubicBezTo>
                    <a:pt x="154" y="60"/>
                    <a:pt x="147" y="38"/>
                    <a:pt x="147" y="23"/>
                  </a:cubicBezTo>
                  <a:cubicBezTo>
                    <a:pt x="142" y="15"/>
                    <a:pt x="135" y="12"/>
                    <a:pt x="128" y="8"/>
                  </a:cubicBezTo>
                  <a:cubicBezTo>
                    <a:pt x="128" y="46"/>
                    <a:pt x="113" y="72"/>
                    <a:pt x="75" y="72"/>
                  </a:cubicBezTo>
                  <a:cubicBezTo>
                    <a:pt x="42" y="72"/>
                    <a:pt x="23" y="49"/>
                    <a:pt x="16" y="15"/>
                  </a:cubicBezTo>
                  <a:cubicBezTo>
                    <a:pt x="16" y="12"/>
                    <a:pt x="8" y="4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4" name="Google Shape;2984;p3"/>
            <p:cNvSpPr/>
            <p:nvPr/>
          </p:nvSpPr>
          <p:spPr>
            <a:xfrm>
              <a:off x="-5110392" y="-1849453"/>
              <a:ext cx="8929" cy="5062"/>
            </a:xfrm>
            <a:custGeom>
              <a:avLst/>
              <a:gdLst/>
              <a:ahLst/>
              <a:cxnLst/>
              <a:rect l="l" t="t" r="r" b="b"/>
              <a:pathLst>
                <a:path w="187" h="106" extrusionOk="0">
                  <a:moveTo>
                    <a:pt x="168" y="0"/>
                  </a:moveTo>
                  <a:cubicBezTo>
                    <a:pt x="164" y="0"/>
                    <a:pt x="157" y="0"/>
                    <a:pt x="154" y="5"/>
                  </a:cubicBezTo>
                  <a:cubicBezTo>
                    <a:pt x="101" y="34"/>
                    <a:pt x="42" y="57"/>
                    <a:pt x="0" y="105"/>
                  </a:cubicBezTo>
                  <a:lnTo>
                    <a:pt x="7" y="105"/>
                  </a:lnTo>
                  <a:cubicBezTo>
                    <a:pt x="42" y="105"/>
                    <a:pt x="60" y="64"/>
                    <a:pt x="94" y="64"/>
                  </a:cubicBezTo>
                  <a:cubicBezTo>
                    <a:pt x="123" y="45"/>
                    <a:pt x="154" y="31"/>
                    <a:pt x="187" y="12"/>
                  </a:cubicBezTo>
                  <a:cubicBezTo>
                    <a:pt x="180" y="5"/>
                    <a:pt x="176" y="0"/>
                    <a:pt x="1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5" name="Google Shape;2985;p3"/>
            <p:cNvSpPr/>
            <p:nvPr/>
          </p:nvSpPr>
          <p:spPr>
            <a:xfrm>
              <a:off x="-5026877" y="-1679177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15" y="1"/>
                  </a:moveTo>
                  <a:cubicBezTo>
                    <a:pt x="12" y="9"/>
                    <a:pt x="4" y="12"/>
                    <a:pt x="1" y="19"/>
                  </a:cubicBezTo>
                  <a:cubicBezTo>
                    <a:pt x="20" y="61"/>
                    <a:pt x="30" y="76"/>
                    <a:pt x="49" y="76"/>
                  </a:cubicBezTo>
                  <a:cubicBezTo>
                    <a:pt x="60" y="76"/>
                    <a:pt x="75" y="68"/>
                    <a:pt x="98" y="61"/>
                  </a:cubicBezTo>
                  <a:cubicBezTo>
                    <a:pt x="87" y="19"/>
                    <a:pt x="53" y="9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6" name="Google Shape;2986;p3"/>
            <p:cNvSpPr/>
            <p:nvPr/>
          </p:nvSpPr>
          <p:spPr>
            <a:xfrm>
              <a:off x="-5568601" y="-1997765"/>
              <a:ext cx="3581" cy="6112"/>
            </a:xfrm>
            <a:custGeom>
              <a:avLst/>
              <a:gdLst/>
              <a:ahLst/>
              <a:cxnLst/>
              <a:rect l="l" t="t" r="r" b="b"/>
              <a:pathLst>
                <a:path w="75" h="128" extrusionOk="0">
                  <a:moveTo>
                    <a:pt x="0" y="0"/>
                  </a:moveTo>
                  <a:lnTo>
                    <a:pt x="0" y="16"/>
                  </a:lnTo>
                  <a:cubicBezTo>
                    <a:pt x="4" y="52"/>
                    <a:pt x="8" y="90"/>
                    <a:pt x="11" y="123"/>
                  </a:cubicBezTo>
                  <a:lnTo>
                    <a:pt x="11" y="128"/>
                  </a:lnTo>
                  <a:cubicBezTo>
                    <a:pt x="75" y="64"/>
                    <a:pt x="71" y="26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7" name="Google Shape;2987;p3"/>
            <p:cNvSpPr/>
            <p:nvPr/>
          </p:nvSpPr>
          <p:spPr>
            <a:xfrm>
              <a:off x="-5118271" y="-1879775"/>
              <a:ext cx="3056" cy="6112"/>
            </a:xfrm>
            <a:custGeom>
              <a:avLst/>
              <a:gdLst/>
              <a:ahLst/>
              <a:cxnLst/>
              <a:rect l="l" t="t" r="r" b="b"/>
              <a:pathLst>
                <a:path w="64" h="128" extrusionOk="0">
                  <a:moveTo>
                    <a:pt x="31" y="0"/>
                  </a:moveTo>
                  <a:cubicBezTo>
                    <a:pt x="8" y="12"/>
                    <a:pt x="23" y="41"/>
                    <a:pt x="0" y="52"/>
                  </a:cubicBezTo>
                  <a:cubicBezTo>
                    <a:pt x="5" y="67"/>
                    <a:pt x="5" y="86"/>
                    <a:pt x="12" y="102"/>
                  </a:cubicBezTo>
                  <a:cubicBezTo>
                    <a:pt x="15" y="112"/>
                    <a:pt x="23" y="128"/>
                    <a:pt x="34" y="128"/>
                  </a:cubicBezTo>
                  <a:cubicBezTo>
                    <a:pt x="38" y="128"/>
                    <a:pt x="45" y="119"/>
                    <a:pt x="53" y="112"/>
                  </a:cubicBezTo>
                  <a:cubicBezTo>
                    <a:pt x="38" y="79"/>
                    <a:pt x="45" y="45"/>
                    <a:pt x="64" y="15"/>
                  </a:cubicBezTo>
                  <a:cubicBezTo>
                    <a:pt x="53" y="12"/>
                    <a:pt x="42" y="7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8" name="Google Shape;2988;p3"/>
            <p:cNvSpPr/>
            <p:nvPr/>
          </p:nvSpPr>
          <p:spPr>
            <a:xfrm>
              <a:off x="-5574522" y="-1992751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52"/>
                    <a:pt x="42" y="56"/>
                    <a:pt x="80" y="68"/>
                  </a:cubicBezTo>
                  <a:cubicBezTo>
                    <a:pt x="87" y="68"/>
                    <a:pt x="90" y="71"/>
                    <a:pt x="95" y="71"/>
                  </a:cubicBezTo>
                  <a:cubicBezTo>
                    <a:pt x="121" y="71"/>
                    <a:pt x="124" y="41"/>
                    <a:pt x="135" y="23"/>
                  </a:cubicBezTo>
                  <a:lnTo>
                    <a:pt x="135" y="18"/>
                  </a:lnTo>
                  <a:lnTo>
                    <a:pt x="117" y="18"/>
                  </a:lnTo>
                  <a:cubicBezTo>
                    <a:pt x="106" y="18"/>
                    <a:pt x="98" y="18"/>
                    <a:pt x="87" y="23"/>
                  </a:cubicBezTo>
                  <a:lnTo>
                    <a:pt x="57" y="23"/>
                  </a:lnTo>
                  <a:cubicBezTo>
                    <a:pt x="38" y="23"/>
                    <a:pt x="19" y="18"/>
                    <a:pt x="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9" name="Google Shape;2989;p3"/>
            <p:cNvSpPr/>
            <p:nvPr/>
          </p:nvSpPr>
          <p:spPr>
            <a:xfrm>
              <a:off x="-5198395" y="-1870511"/>
              <a:ext cx="6637" cy="8070"/>
            </a:xfrm>
            <a:custGeom>
              <a:avLst/>
              <a:gdLst/>
              <a:ahLst/>
              <a:cxnLst/>
              <a:rect l="l" t="t" r="r" b="b"/>
              <a:pathLst>
                <a:path w="139" h="169" extrusionOk="0">
                  <a:moveTo>
                    <a:pt x="11" y="1"/>
                  </a:moveTo>
                  <a:cubicBezTo>
                    <a:pt x="8" y="1"/>
                    <a:pt x="4" y="4"/>
                    <a:pt x="1" y="4"/>
                  </a:cubicBezTo>
                  <a:cubicBezTo>
                    <a:pt x="8" y="12"/>
                    <a:pt x="15" y="23"/>
                    <a:pt x="23" y="30"/>
                  </a:cubicBezTo>
                  <a:cubicBezTo>
                    <a:pt x="53" y="30"/>
                    <a:pt x="68" y="46"/>
                    <a:pt x="75" y="75"/>
                  </a:cubicBezTo>
                  <a:cubicBezTo>
                    <a:pt x="113" y="98"/>
                    <a:pt x="101" y="135"/>
                    <a:pt x="97" y="169"/>
                  </a:cubicBezTo>
                  <a:cubicBezTo>
                    <a:pt x="131" y="150"/>
                    <a:pt x="139" y="109"/>
                    <a:pt x="120" y="87"/>
                  </a:cubicBezTo>
                  <a:cubicBezTo>
                    <a:pt x="94" y="49"/>
                    <a:pt x="68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0" name="Google Shape;2990;p3"/>
            <p:cNvSpPr/>
            <p:nvPr/>
          </p:nvSpPr>
          <p:spPr>
            <a:xfrm>
              <a:off x="-5196628" y="-1659361"/>
              <a:ext cx="4345" cy="7926"/>
            </a:xfrm>
            <a:custGeom>
              <a:avLst/>
              <a:gdLst/>
              <a:ahLst/>
              <a:cxnLst/>
              <a:rect l="l" t="t" r="r" b="b"/>
              <a:pathLst>
                <a:path w="91" h="166" extrusionOk="0">
                  <a:moveTo>
                    <a:pt x="57" y="1"/>
                  </a:moveTo>
                  <a:cubicBezTo>
                    <a:pt x="38" y="1"/>
                    <a:pt x="19" y="5"/>
                    <a:pt x="4" y="5"/>
                  </a:cubicBezTo>
                  <a:cubicBezTo>
                    <a:pt x="4" y="5"/>
                    <a:pt x="4" y="8"/>
                    <a:pt x="8" y="8"/>
                  </a:cubicBezTo>
                  <a:cubicBezTo>
                    <a:pt x="71" y="42"/>
                    <a:pt x="71" y="75"/>
                    <a:pt x="19" y="132"/>
                  </a:cubicBezTo>
                  <a:cubicBezTo>
                    <a:pt x="12" y="139"/>
                    <a:pt x="8" y="154"/>
                    <a:pt x="0" y="165"/>
                  </a:cubicBezTo>
                  <a:cubicBezTo>
                    <a:pt x="64" y="132"/>
                    <a:pt x="90" y="83"/>
                    <a:pt x="83" y="27"/>
                  </a:cubicBezTo>
                  <a:cubicBezTo>
                    <a:pt x="79" y="12"/>
                    <a:pt x="71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1" name="Google Shape;2991;p3"/>
            <p:cNvSpPr/>
            <p:nvPr/>
          </p:nvSpPr>
          <p:spPr>
            <a:xfrm>
              <a:off x="-5318009" y="-1820326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56" y="0"/>
                  </a:moveTo>
                  <a:cubicBezTo>
                    <a:pt x="56" y="34"/>
                    <a:pt x="34" y="34"/>
                    <a:pt x="11" y="34"/>
                  </a:cubicBezTo>
                  <a:cubicBezTo>
                    <a:pt x="16" y="60"/>
                    <a:pt x="1" y="94"/>
                    <a:pt x="46" y="97"/>
                  </a:cubicBezTo>
                  <a:cubicBezTo>
                    <a:pt x="61" y="75"/>
                    <a:pt x="83" y="63"/>
                    <a:pt x="106" y="60"/>
                  </a:cubicBezTo>
                  <a:cubicBezTo>
                    <a:pt x="98" y="37"/>
                    <a:pt x="72" y="26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2" name="Google Shape;2992;p3"/>
            <p:cNvSpPr/>
            <p:nvPr/>
          </p:nvSpPr>
          <p:spPr>
            <a:xfrm>
              <a:off x="-5463646" y="-1798552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83" y="0"/>
                  </a:moveTo>
                  <a:cubicBezTo>
                    <a:pt x="71" y="4"/>
                    <a:pt x="64" y="11"/>
                    <a:pt x="52" y="19"/>
                  </a:cubicBezTo>
                  <a:cubicBezTo>
                    <a:pt x="49" y="45"/>
                    <a:pt x="0" y="67"/>
                    <a:pt x="42" y="97"/>
                  </a:cubicBezTo>
                  <a:cubicBezTo>
                    <a:pt x="68" y="86"/>
                    <a:pt x="113" y="101"/>
                    <a:pt x="101" y="45"/>
                  </a:cubicBezTo>
                  <a:cubicBezTo>
                    <a:pt x="56" y="45"/>
                    <a:pt x="90" y="15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3" name="Google Shape;2993;p3"/>
            <p:cNvSpPr/>
            <p:nvPr/>
          </p:nvSpPr>
          <p:spPr>
            <a:xfrm>
              <a:off x="-5318343" y="-1869604"/>
              <a:ext cx="5730" cy="6637"/>
            </a:xfrm>
            <a:custGeom>
              <a:avLst/>
              <a:gdLst/>
              <a:ahLst/>
              <a:cxnLst/>
              <a:rect l="l" t="t" r="r" b="b"/>
              <a:pathLst>
                <a:path w="120" h="139" extrusionOk="0">
                  <a:moveTo>
                    <a:pt x="1" y="1"/>
                  </a:moveTo>
                  <a:cubicBezTo>
                    <a:pt x="1" y="19"/>
                    <a:pt x="11" y="34"/>
                    <a:pt x="18" y="49"/>
                  </a:cubicBezTo>
                  <a:cubicBezTo>
                    <a:pt x="56" y="68"/>
                    <a:pt x="94" y="90"/>
                    <a:pt x="105" y="139"/>
                  </a:cubicBezTo>
                  <a:cubicBezTo>
                    <a:pt x="116" y="131"/>
                    <a:pt x="120" y="124"/>
                    <a:pt x="116" y="108"/>
                  </a:cubicBezTo>
                  <a:cubicBezTo>
                    <a:pt x="97" y="53"/>
                    <a:pt x="56" y="19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4" name="Google Shape;2994;p3"/>
            <p:cNvSpPr/>
            <p:nvPr/>
          </p:nvSpPr>
          <p:spPr>
            <a:xfrm>
              <a:off x="-5033467" y="-1667192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3" y="1"/>
                  </a:moveTo>
                  <a:cubicBezTo>
                    <a:pt x="34" y="1"/>
                    <a:pt x="23" y="15"/>
                    <a:pt x="15" y="34"/>
                  </a:cubicBezTo>
                  <a:cubicBezTo>
                    <a:pt x="11" y="38"/>
                    <a:pt x="8" y="46"/>
                    <a:pt x="1" y="49"/>
                  </a:cubicBezTo>
                  <a:cubicBezTo>
                    <a:pt x="4" y="56"/>
                    <a:pt x="4" y="60"/>
                    <a:pt x="4" y="64"/>
                  </a:cubicBezTo>
                  <a:cubicBezTo>
                    <a:pt x="11" y="68"/>
                    <a:pt x="23" y="75"/>
                    <a:pt x="30" y="75"/>
                  </a:cubicBezTo>
                  <a:cubicBezTo>
                    <a:pt x="34" y="75"/>
                    <a:pt x="37" y="79"/>
                    <a:pt x="41" y="79"/>
                  </a:cubicBezTo>
                  <a:cubicBezTo>
                    <a:pt x="63" y="79"/>
                    <a:pt x="75" y="60"/>
                    <a:pt x="79" y="38"/>
                  </a:cubicBezTo>
                  <a:cubicBezTo>
                    <a:pt x="79" y="23"/>
                    <a:pt x="79" y="4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5" name="Google Shape;2995;p3"/>
            <p:cNvSpPr/>
            <p:nvPr/>
          </p:nvSpPr>
          <p:spPr>
            <a:xfrm>
              <a:off x="-5147350" y="-1896010"/>
              <a:ext cx="5778" cy="5539"/>
            </a:xfrm>
            <a:custGeom>
              <a:avLst/>
              <a:gdLst/>
              <a:ahLst/>
              <a:cxnLst/>
              <a:rect l="l" t="t" r="r" b="b"/>
              <a:pathLst>
                <a:path w="121" h="116" extrusionOk="0">
                  <a:moveTo>
                    <a:pt x="120" y="0"/>
                  </a:moveTo>
                  <a:cubicBezTo>
                    <a:pt x="93" y="26"/>
                    <a:pt x="49" y="7"/>
                    <a:pt x="26" y="38"/>
                  </a:cubicBezTo>
                  <a:cubicBezTo>
                    <a:pt x="49" y="56"/>
                    <a:pt x="0" y="83"/>
                    <a:pt x="31" y="101"/>
                  </a:cubicBezTo>
                  <a:cubicBezTo>
                    <a:pt x="34" y="105"/>
                    <a:pt x="41" y="112"/>
                    <a:pt x="49" y="116"/>
                  </a:cubicBezTo>
                  <a:cubicBezTo>
                    <a:pt x="64" y="78"/>
                    <a:pt x="83" y="38"/>
                    <a:pt x="120" y="15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6" name="Google Shape;2996;p3"/>
            <p:cNvSpPr/>
            <p:nvPr/>
          </p:nvSpPr>
          <p:spPr>
            <a:xfrm>
              <a:off x="-5143578" y="-1891569"/>
              <a:ext cx="3915" cy="3104"/>
            </a:xfrm>
            <a:custGeom>
              <a:avLst/>
              <a:gdLst/>
              <a:ahLst/>
              <a:cxnLst/>
              <a:rect l="l" t="t" r="r" b="b"/>
              <a:pathLst>
                <a:path w="82" h="65" extrusionOk="0">
                  <a:moveTo>
                    <a:pt x="37" y="0"/>
                  </a:moveTo>
                  <a:cubicBezTo>
                    <a:pt x="22" y="0"/>
                    <a:pt x="4" y="4"/>
                    <a:pt x="0" y="38"/>
                  </a:cubicBezTo>
                  <a:cubicBezTo>
                    <a:pt x="11" y="52"/>
                    <a:pt x="22" y="64"/>
                    <a:pt x="41" y="64"/>
                  </a:cubicBezTo>
                  <a:cubicBezTo>
                    <a:pt x="45" y="64"/>
                    <a:pt x="52" y="64"/>
                    <a:pt x="59" y="61"/>
                  </a:cubicBezTo>
                  <a:cubicBezTo>
                    <a:pt x="82" y="45"/>
                    <a:pt x="82" y="23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7" name="Google Shape;2997;p3"/>
            <p:cNvSpPr/>
            <p:nvPr/>
          </p:nvSpPr>
          <p:spPr>
            <a:xfrm>
              <a:off x="-5230006" y="-191066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0"/>
                  </a:moveTo>
                  <a:cubicBezTo>
                    <a:pt x="8" y="4"/>
                    <a:pt x="4" y="34"/>
                    <a:pt x="0" y="57"/>
                  </a:cubicBezTo>
                  <a:cubicBezTo>
                    <a:pt x="0" y="68"/>
                    <a:pt x="8" y="76"/>
                    <a:pt x="16" y="76"/>
                  </a:cubicBezTo>
                  <a:lnTo>
                    <a:pt x="19" y="76"/>
                  </a:lnTo>
                  <a:cubicBezTo>
                    <a:pt x="42" y="60"/>
                    <a:pt x="68" y="53"/>
                    <a:pt x="71" y="23"/>
                  </a:cubicBezTo>
                  <a:cubicBezTo>
                    <a:pt x="75" y="4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8" name="Google Shape;2998;p3"/>
            <p:cNvSpPr/>
            <p:nvPr/>
          </p:nvSpPr>
          <p:spPr>
            <a:xfrm>
              <a:off x="-5148974" y="-1856234"/>
              <a:ext cx="3629" cy="7019"/>
            </a:xfrm>
            <a:custGeom>
              <a:avLst/>
              <a:gdLst/>
              <a:ahLst/>
              <a:cxnLst/>
              <a:rect l="l" t="t" r="r" b="b"/>
              <a:pathLst>
                <a:path w="76" h="147" extrusionOk="0">
                  <a:moveTo>
                    <a:pt x="75" y="1"/>
                  </a:moveTo>
                  <a:cubicBezTo>
                    <a:pt x="12" y="1"/>
                    <a:pt x="42" y="64"/>
                    <a:pt x="12" y="87"/>
                  </a:cubicBezTo>
                  <a:cubicBezTo>
                    <a:pt x="1" y="94"/>
                    <a:pt x="1" y="109"/>
                    <a:pt x="8" y="124"/>
                  </a:cubicBezTo>
                  <a:cubicBezTo>
                    <a:pt x="15" y="135"/>
                    <a:pt x="23" y="142"/>
                    <a:pt x="38" y="147"/>
                  </a:cubicBezTo>
                  <a:cubicBezTo>
                    <a:pt x="60" y="102"/>
                    <a:pt x="34" y="42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9" name="Google Shape;2999;p3"/>
            <p:cNvSpPr/>
            <p:nvPr/>
          </p:nvSpPr>
          <p:spPr>
            <a:xfrm>
              <a:off x="-5201451" y="-1658119"/>
              <a:ext cx="4154" cy="4536"/>
            </a:xfrm>
            <a:custGeom>
              <a:avLst/>
              <a:gdLst/>
              <a:ahLst/>
              <a:cxnLst/>
              <a:rect l="l" t="t" r="r" b="b"/>
              <a:pathLst>
                <a:path w="87" h="95" extrusionOk="0">
                  <a:moveTo>
                    <a:pt x="42" y="1"/>
                  </a:moveTo>
                  <a:lnTo>
                    <a:pt x="42" y="1"/>
                  </a:lnTo>
                  <a:cubicBezTo>
                    <a:pt x="1" y="27"/>
                    <a:pt x="4" y="61"/>
                    <a:pt x="34" y="94"/>
                  </a:cubicBezTo>
                  <a:cubicBezTo>
                    <a:pt x="87" y="46"/>
                    <a:pt x="87" y="46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0" name="Google Shape;3000;p3"/>
            <p:cNvSpPr/>
            <p:nvPr/>
          </p:nvSpPr>
          <p:spPr>
            <a:xfrm>
              <a:off x="-5323930" y="-1870893"/>
              <a:ext cx="4202" cy="5635"/>
            </a:xfrm>
            <a:custGeom>
              <a:avLst/>
              <a:gdLst/>
              <a:ahLst/>
              <a:cxnLst/>
              <a:rect l="l" t="t" r="r" b="b"/>
              <a:pathLst>
                <a:path w="88" h="118" extrusionOk="0">
                  <a:moveTo>
                    <a:pt x="68" y="1"/>
                  </a:moveTo>
                  <a:lnTo>
                    <a:pt x="68" y="1"/>
                  </a:lnTo>
                  <a:cubicBezTo>
                    <a:pt x="13" y="23"/>
                    <a:pt x="1" y="64"/>
                    <a:pt x="13" y="117"/>
                  </a:cubicBezTo>
                  <a:cubicBezTo>
                    <a:pt x="28" y="106"/>
                    <a:pt x="42" y="95"/>
                    <a:pt x="57" y="80"/>
                  </a:cubicBezTo>
                  <a:cubicBezTo>
                    <a:pt x="87" y="57"/>
                    <a:pt x="68" y="28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1" name="Google Shape;3001;p3"/>
            <p:cNvSpPr/>
            <p:nvPr/>
          </p:nvSpPr>
          <p:spPr>
            <a:xfrm>
              <a:off x="-5263383" y="-1703434"/>
              <a:ext cx="4871" cy="7163"/>
            </a:xfrm>
            <a:custGeom>
              <a:avLst/>
              <a:gdLst/>
              <a:ahLst/>
              <a:cxnLst/>
              <a:rect l="l" t="t" r="r" b="b"/>
              <a:pathLst>
                <a:path w="102" h="150" extrusionOk="0">
                  <a:moveTo>
                    <a:pt x="27" y="1"/>
                  </a:moveTo>
                  <a:cubicBezTo>
                    <a:pt x="1" y="68"/>
                    <a:pt x="30" y="124"/>
                    <a:pt x="97" y="150"/>
                  </a:cubicBezTo>
                  <a:lnTo>
                    <a:pt x="101" y="150"/>
                  </a:lnTo>
                  <a:cubicBezTo>
                    <a:pt x="97" y="143"/>
                    <a:pt x="97" y="132"/>
                    <a:pt x="97" y="120"/>
                  </a:cubicBezTo>
                  <a:cubicBezTo>
                    <a:pt x="42" y="98"/>
                    <a:pt x="42" y="46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2" name="Google Shape;3002;p3"/>
            <p:cNvSpPr/>
            <p:nvPr/>
          </p:nvSpPr>
          <p:spPr>
            <a:xfrm>
              <a:off x="-5596439" y="-2138054"/>
              <a:ext cx="3772" cy="6303"/>
            </a:xfrm>
            <a:custGeom>
              <a:avLst/>
              <a:gdLst/>
              <a:ahLst/>
              <a:cxnLst/>
              <a:rect l="l" t="t" r="r" b="b"/>
              <a:pathLst>
                <a:path w="79" h="132" extrusionOk="0">
                  <a:moveTo>
                    <a:pt x="42" y="0"/>
                  </a:moveTo>
                  <a:lnTo>
                    <a:pt x="42" y="15"/>
                  </a:lnTo>
                  <a:cubicBezTo>
                    <a:pt x="45" y="42"/>
                    <a:pt x="33" y="56"/>
                    <a:pt x="16" y="68"/>
                  </a:cubicBezTo>
                  <a:cubicBezTo>
                    <a:pt x="11" y="86"/>
                    <a:pt x="4" y="109"/>
                    <a:pt x="0" y="131"/>
                  </a:cubicBezTo>
                  <a:cubicBezTo>
                    <a:pt x="68" y="112"/>
                    <a:pt x="78" y="86"/>
                    <a:pt x="45" y="11"/>
                  </a:cubicBezTo>
                  <a:cubicBezTo>
                    <a:pt x="45" y="7"/>
                    <a:pt x="42" y="4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3" name="Google Shape;3003;p3"/>
            <p:cNvSpPr/>
            <p:nvPr/>
          </p:nvSpPr>
          <p:spPr>
            <a:xfrm>
              <a:off x="-5076298" y="-1607600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90" y="1"/>
                  </a:moveTo>
                  <a:cubicBezTo>
                    <a:pt x="78" y="9"/>
                    <a:pt x="68" y="12"/>
                    <a:pt x="56" y="12"/>
                  </a:cubicBezTo>
                  <a:lnTo>
                    <a:pt x="45" y="12"/>
                  </a:lnTo>
                  <a:cubicBezTo>
                    <a:pt x="37" y="9"/>
                    <a:pt x="30" y="4"/>
                    <a:pt x="23" y="4"/>
                  </a:cubicBezTo>
                  <a:cubicBezTo>
                    <a:pt x="18" y="4"/>
                    <a:pt x="15" y="4"/>
                    <a:pt x="11" y="12"/>
                  </a:cubicBezTo>
                  <a:cubicBezTo>
                    <a:pt x="0" y="27"/>
                    <a:pt x="11" y="42"/>
                    <a:pt x="23" y="54"/>
                  </a:cubicBezTo>
                  <a:cubicBezTo>
                    <a:pt x="30" y="61"/>
                    <a:pt x="34" y="68"/>
                    <a:pt x="41" y="80"/>
                  </a:cubicBezTo>
                  <a:cubicBezTo>
                    <a:pt x="52" y="76"/>
                    <a:pt x="68" y="76"/>
                    <a:pt x="71" y="61"/>
                  </a:cubicBezTo>
                  <a:cubicBezTo>
                    <a:pt x="63" y="38"/>
                    <a:pt x="97" y="3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4" name="Google Shape;3004;p3"/>
            <p:cNvSpPr/>
            <p:nvPr/>
          </p:nvSpPr>
          <p:spPr>
            <a:xfrm>
              <a:off x="-5150024" y="-1895532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0" y="1"/>
                  </a:moveTo>
                  <a:cubicBezTo>
                    <a:pt x="15" y="46"/>
                    <a:pt x="42" y="76"/>
                    <a:pt x="87" y="91"/>
                  </a:cubicBezTo>
                  <a:cubicBezTo>
                    <a:pt x="56" y="73"/>
                    <a:pt x="105" y="46"/>
                    <a:pt x="82" y="28"/>
                  </a:cubicBezTo>
                  <a:lnTo>
                    <a:pt x="75" y="28"/>
                  </a:lnTo>
                  <a:cubicBezTo>
                    <a:pt x="60" y="28"/>
                    <a:pt x="52" y="20"/>
                    <a:pt x="42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5" name="Google Shape;3005;p3"/>
            <p:cNvSpPr/>
            <p:nvPr/>
          </p:nvSpPr>
          <p:spPr>
            <a:xfrm>
              <a:off x="-5217304" y="-1938507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112" y="0"/>
                  </a:moveTo>
                  <a:cubicBezTo>
                    <a:pt x="83" y="0"/>
                    <a:pt x="48" y="4"/>
                    <a:pt x="15" y="8"/>
                  </a:cubicBezTo>
                  <a:cubicBezTo>
                    <a:pt x="0" y="8"/>
                    <a:pt x="0" y="12"/>
                    <a:pt x="22" y="38"/>
                  </a:cubicBezTo>
                  <a:cubicBezTo>
                    <a:pt x="26" y="41"/>
                    <a:pt x="33" y="45"/>
                    <a:pt x="38" y="45"/>
                  </a:cubicBezTo>
                  <a:cubicBezTo>
                    <a:pt x="45" y="45"/>
                    <a:pt x="48" y="41"/>
                    <a:pt x="52" y="41"/>
                  </a:cubicBezTo>
                  <a:lnTo>
                    <a:pt x="64" y="41"/>
                  </a:lnTo>
                  <a:cubicBezTo>
                    <a:pt x="71" y="41"/>
                    <a:pt x="78" y="41"/>
                    <a:pt x="86" y="49"/>
                  </a:cubicBezTo>
                  <a:lnTo>
                    <a:pt x="101" y="49"/>
                  </a:lnTo>
                  <a:cubicBezTo>
                    <a:pt x="97" y="31"/>
                    <a:pt x="109" y="15"/>
                    <a:pt x="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6" name="Google Shape;3006;p3"/>
            <p:cNvSpPr/>
            <p:nvPr/>
          </p:nvSpPr>
          <p:spPr>
            <a:xfrm>
              <a:off x="-5275511" y="-1877817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37" y="0"/>
                  </a:moveTo>
                  <a:cubicBezTo>
                    <a:pt x="19" y="0"/>
                    <a:pt x="4" y="8"/>
                    <a:pt x="1" y="42"/>
                  </a:cubicBezTo>
                  <a:lnTo>
                    <a:pt x="15" y="42"/>
                  </a:lnTo>
                  <a:cubicBezTo>
                    <a:pt x="19" y="42"/>
                    <a:pt x="19" y="42"/>
                    <a:pt x="19" y="38"/>
                  </a:cubicBezTo>
                  <a:cubicBezTo>
                    <a:pt x="34" y="26"/>
                    <a:pt x="46" y="19"/>
                    <a:pt x="53" y="19"/>
                  </a:cubicBezTo>
                  <a:cubicBezTo>
                    <a:pt x="64" y="19"/>
                    <a:pt x="68" y="30"/>
                    <a:pt x="68" y="61"/>
                  </a:cubicBezTo>
                  <a:cubicBezTo>
                    <a:pt x="64" y="83"/>
                    <a:pt x="72" y="105"/>
                    <a:pt x="72" y="131"/>
                  </a:cubicBezTo>
                  <a:cubicBezTo>
                    <a:pt x="98" y="109"/>
                    <a:pt x="75" y="78"/>
                    <a:pt x="86" y="56"/>
                  </a:cubicBezTo>
                  <a:cubicBezTo>
                    <a:pt x="94" y="34"/>
                    <a:pt x="105" y="11"/>
                    <a:pt x="68" y="4"/>
                  </a:cubicBezTo>
                  <a:cubicBezTo>
                    <a:pt x="56" y="0"/>
                    <a:pt x="46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7" name="Google Shape;3007;p3"/>
            <p:cNvSpPr/>
            <p:nvPr/>
          </p:nvSpPr>
          <p:spPr>
            <a:xfrm>
              <a:off x="-5330328" y="-1630997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72" y="1"/>
                  </a:moveTo>
                  <a:cubicBezTo>
                    <a:pt x="57" y="1"/>
                    <a:pt x="34" y="16"/>
                    <a:pt x="0" y="42"/>
                  </a:cubicBezTo>
                  <a:cubicBezTo>
                    <a:pt x="8" y="39"/>
                    <a:pt x="16" y="35"/>
                    <a:pt x="23" y="35"/>
                  </a:cubicBezTo>
                  <a:cubicBezTo>
                    <a:pt x="57" y="35"/>
                    <a:pt x="83" y="61"/>
                    <a:pt x="112" y="65"/>
                  </a:cubicBezTo>
                  <a:cubicBezTo>
                    <a:pt x="102" y="23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8" name="Google Shape;3008;p3"/>
            <p:cNvSpPr/>
            <p:nvPr/>
          </p:nvSpPr>
          <p:spPr>
            <a:xfrm>
              <a:off x="-5633398" y="-1867646"/>
              <a:ext cx="4536" cy="4536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57" y="0"/>
                  </a:moveTo>
                  <a:lnTo>
                    <a:pt x="57" y="0"/>
                  </a:lnTo>
                  <a:cubicBezTo>
                    <a:pt x="0" y="57"/>
                    <a:pt x="0" y="67"/>
                    <a:pt x="72" y="94"/>
                  </a:cubicBezTo>
                  <a:lnTo>
                    <a:pt x="94" y="94"/>
                  </a:lnTo>
                  <a:cubicBezTo>
                    <a:pt x="94" y="57"/>
                    <a:pt x="45" y="41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9" name="Google Shape;3009;p3"/>
            <p:cNvSpPr/>
            <p:nvPr/>
          </p:nvSpPr>
          <p:spPr>
            <a:xfrm>
              <a:off x="-5504902" y="-2111458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12" y="0"/>
                  </a:moveTo>
                  <a:cubicBezTo>
                    <a:pt x="16" y="11"/>
                    <a:pt x="12" y="26"/>
                    <a:pt x="0" y="30"/>
                  </a:cubicBezTo>
                  <a:cubicBezTo>
                    <a:pt x="0" y="68"/>
                    <a:pt x="19" y="75"/>
                    <a:pt x="45" y="75"/>
                  </a:cubicBezTo>
                  <a:lnTo>
                    <a:pt x="64" y="75"/>
                  </a:lnTo>
                  <a:cubicBezTo>
                    <a:pt x="64" y="37"/>
                    <a:pt x="68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0" name="Google Shape;3010;p3"/>
            <p:cNvSpPr/>
            <p:nvPr/>
          </p:nvSpPr>
          <p:spPr>
            <a:xfrm>
              <a:off x="-5304782" y="-1662226"/>
              <a:ext cx="6303" cy="4011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6"/>
                    <a:pt x="45" y="61"/>
                    <a:pt x="79" y="80"/>
                  </a:cubicBezTo>
                  <a:cubicBezTo>
                    <a:pt x="90" y="83"/>
                    <a:pt x="98" y="83"/>
                    <a:pt x="101" y="83"/>
                  </a:cubicBezTo>
                  <a:cubicBezTo>
                    <a:pt x="116" y="83"/>
                    <a:pt x="127" y="72"/>
                    <a:pt x="131" y="54"/>
                  </a:cubicBezTo>
                  <a:lnTo>
                    <a:pt x="127" y="54"/>
                  </a:lnTo>
                  <a:cubicBezTo>
                    <a:pt x="79" y="54"/>
                    <a:pt x="41" y="27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1" name="Google Shape;3011;p3"/>
            <p:cNvSpPr/>
            <p:nvPr/>
          </p:nvSpPr>
          <p:spPr>
            <a:xfrm>
              <a:off x="-5272837" y="-2014716"/>
              <a:ext cx="2913" cy="4488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38" y="0"/>
                  </a:moveTo>
                  <a:cubicBezTo>
                    <a:pt x="4" y="30"/>
                    <a:pt x="0" y="67"/>
                    <a:pt x="30" y="86"/>
                  </a:cubicBezTo>
                  <a:cubicBezTo>
                    <a:pt x="34" y="90"/>
                    <a:pt x="42" y="93"/>
                    <a:pt x="45" y="93"/>
                  </a:cubicBezTo>
                  <a:cubicBezTo>
                    <a:pt x="57" y="93"/>
                    <a:pt x="60" y="79"/>
                    <a:pt x="60" y="64"/>
                  </a:cubicBezTo>
                  <a:cubicBezTo>
                    <a:pt x="60" y="41"/>
                    <a:pt x="52" y="19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2" name="Google Shape;3012;p3"/>
            <p:cNvSpPr/>
            <p:nvPr/>
          </p:nvSpPr>
          <p:spPr>
            <a:xfrm>
              <a:off x="-5110965" y="-1834460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42" y="0"/>
                  </a:moveTo>
                  <a:cubicBezTo>
                    <a:pt x="31" y="0"/>
                    <a:pt x="16" y="16"/>
                    <a:pt x="1" y="27"/>
                  </a:cubicBezTo>
                  <a:lnTo>
                    <a:pt x="1" y="31"/>
                  </a:lnTo>
                  <a:cubicBezTo>
                    <a:pt x="35" y="57"/>
                    <a:pt x="76" y="53"/>
                    <a:pt x="113" y="68"/>
                  </a:cubicBezTo>
                  <a:lnTo>
                    <a:pt x="116" y="68"/>
                  </a:lnTo>
                  <a:cubicBezTo>
                    <a:pt x="102" y="53"/>
                    <a:pt x="83" y="45"/>
                    <a:pt x="76" y="31"/>
                  </a:cubicBezTo>
                  <a:cubicBezTo>
                    <a:pt x="64" y="8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3" name="Google Shape;3013;p3"/>
            <p:cNvSpPr/>
            <p:nvPr/>
          </p:nvSpPr>
          <p:spPr>
            <a:xfrm>
              <a:off x="-5293370" y="-1840524"/>
              <a:ext cx="4345" cy="4679"/>
            </a:xfrm>
            <a:custGeom>
              <a:avLst/>
              <a:gdLst/>
              <a:ahLst/>
              <a:cxnLst/>
              <a:rect l="l" t="t" r="r" b="b"/>
              <a:pathLst>
                <a:path w="91" h="98" extrusionOk="0">
                  <a:moveTo>
                    <a:pt x="49" y="1"/>
                  </a:moveTo>
                  <a:cubicBezTo>
                    <a:pt x="42" y="1"/>
                    <a:pt x="38" y="1"/>
                    <a:pt x="30" y="4"/>
                  </a:cubicBezTo>
                  <a:lnTo>
                    <a:pt x="1" y="4"/>
                  </a:lnTo>
                  <a:cubicBezTo>
                    <a:pt x="19" y="38"/>
                    <a:pt x="61" y="56"/>
                    <a:pt x="71" y="98"/>
                  </a:cubicBezTo>
                  <a:cubicBezTo>
                    <a:pt x="71" y="83"/>
                    <a:pt x="71" y="65"/>
                    <a:pt x="75" y="53"/>
                  </a:cubicBezTo>
                  <a:cubicBezTo>
                    <a:pt x="90" y="12"/>
                    <a:pt x="7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4" name="Google Shape;3014;p3"/>
            <p:cNvSpPr/>
            <p:nvPr/>
          </p:nvSpPr>
          <p:spPr>
            <a:xfrm>
              <a:off x="-5504520" y="-2113272"/>
              <a:ext cx="4679" cy="5396"/>
            </a:xfrm>
            <a:custGeom>
              <a:avLst/>
              <a:gdLst/>
              <a:ahLst/>
              <a:cxnLst/>
              <a:rect l="l" t="t" r="r" b="b"/>
              <a:pathLst>
                <a:path w="98" h="113" extrusionOk="0">
                  <a:moveTo>
                    <a:pt x="8" y="1"/>
                  </a:moveTo>
                  <a:cubicBezTo>
                    <a:pt x="1" y="12"/>
                    <a:pt x="4" y="27"/>
                    <a:pt x="4" y="38"/>
                  </a:cubicBezTo>
                  <a:lnTo>
                    <a:pt x="11" y="38"/>
                  </a:lnTo>
                  <a:cubicBezTo>
                    <a:pt x="60" y="38"/>
                    <a:pt x="56" y="75"/>
                    <a:pt x="56" y="113"/>
                  </a:cubicBezTo>
                  <a:cubicBezTo>
                    <a:pt x="97" y="61"/>
                    <a:pt x="94" y="49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5" name="Google Shape;3015;p3"/>
            <p:cNvSpPr/>
            <p:nvPr/>
          </p:nvSpPr>
          <p:spPr>
            <a:xfrm>
              <a:off x="-5130256" y="-179659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16" y="0"/>
                  </a:moveTo>
                  <a:cubicBezTo>
                    <a:pt x="1" y="45"/>
                    <a:pt x="39" y="56"/>
                    <a:pt x="68" y="78"/>
                  </a:cubicBezTo>
                  <a:cubicBezTo>
                    <a:pt x="68" y="56"/>
                    <a:pt x="65" y="34"/>
                    <a:pt x="65" y="11"/>
                  </a:cubicBezTo>
                  <a:lnTo>
                    <a:pt x="65" y="8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6" name="Google Shape;3016;p3"/>
            <p:cNvSpPr/>
            <p:nvPr/>
          </p:nvSpPr>
          <p:spPr>
            <a:xfrm>
              <a:off x="-5633016" y="-1957416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59" y="1"/>
                  </a:moveTo>
                  <a:cubicBezTo>
                    <a:pt x="64" y="45"/>
                    <a:pt x="37" y="53"/>
                    <a:pt x="4" y="53"/>
                  </a:cubicBezTo>
                  <a:lnTo>
                    <a:pt x="0" y="53"/>
                  </a:lnTo>
                  <a:cubicBezTo>
                    <a:pt x="11" y="68"/>
                    <a:pt x="26" y="71"/>
                    <a:pt x="41" y="79"/>
                  </a:cubicBezTo>
                  <a:cubicBezTo>
                    <a:pt x="49" y="79"/>
                    <a:pt x="56" y="82"/>
                    <a:pt x="64" y="82"/>
                  </a:cubicBezTo>
                  <a:cubicBezTo>
                    <a:pt x="75" y="82"/>
                    <a:pt x="86" y="79"/>
                    <a:pt x="93" y="68"/>
                  </a:cubicBezTo>
                  <a:cubicBezTo>
                    <a:pt x="101" y="53"/>
                    <a:pt x="93" y="37"/>
                    <a:pt x="82" y="23"/>
                  </a:cubicBezTo>
                  <a:cubicBezTo>
                    <a:pt x="75" y="15"/>
                    <a:pt x="67" y="8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7" name="Google Shape;3017;p3"/>
            <p:cNvSpPr/>
            <p:nvPr/>
          </p:nvSpPr>
          <p:spPr>
            <a:xfrm>
              <a:off x="-5676038" y="-1899782"/>
              <a:ext cx="4107" cy="2913"/>
            </a:xfrm>
            <a:custGeom>
              <a:avLst/>
              <a:gdLst/>
              <a:ahLst/>
              <a:cxnLst/>
              <a:rect l="l" t="t" r="r" b="b"/>
              <a:pathLst>
                <a:path w="86" h="61" extrusionOk="0">
                  <a:moveTo>
                    <a:pt x="37" y="0"/>
                  </a:moveTo>
                  <a:cubicBezTo>
                    <a:pt x="34" y="0"/>
                    <a:pt x="26" y="5"/>
                    <a:pt x="18" y="12"/>
                  </a:cubicBezTo>
                  <a:cubicBezTo>
                    <a:pt x="4" y="27"/>
                    <a:pt x="0" y="45"/>
                    <a:pt x="26" y="60"/>
                  </a:cubicBezTo>
                  <a:cubicBezTo>
                    <a:pt x="52" y="60"/>
                    <a:pt x="78" y="57"/>
                    <a:pt x="86" y="23"/>
                  </a:cubicBezTo>
                  <a:cubicBezTo>
                    <a:pt x="68" y="23"/>
                    <a:pt x="56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8" name="Google Shape;3018;p3"/>
            <p:cNvSpPr/>
            <p:nvPr/>
          </p:nvSpPr>
          <p:spPr>
            <a:xfrm>
              <a:off x="-5093823" y="-1673256"/>
              <a:ext cx="3820" cy="5396"/>
            </a:xfrm>
            <a:custGeom>
              <a:avLst/>
              <a:gdLst/>
              <a:ahLst/>
              <a:cxnLst/>
              <a:rect l="l" t="t" r="r" b="b"/>
              <a:pathLst>
                <a:path w="80" h="113" extrusionOk="0">
                  <a:moveTo>
                    <a:pt x="27" y="0"/>
                  </a:moveTo>
                  <a:cubicBezTo>
                    <a:pt x="19" y="0"/>
                    <a:pt x="16" y="4"/>
                    <a:pt x="9" y="4"/>
                  </a:cubicBezTo>
                  <a:cubicBezTo>
                    <a:pt x="1" y="45"/>
                    <a:pt x="31" y="75"/>
                    <a:pt x="49" y="109"/>
                  </a:cubicBezTo>
                  <a:lnTo>
                    <a:pt x="49" y="112"/>
                  </a:lnTo>
                  <a:cubicBezTo>
                    <a:pt x="79" y="68"/>
                    <a:pt x="64" y="3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9" name="Google Shape;3019;p3"/>
            <p:cNvSpPr/>
            <p:nvPr/>
          </p:nvSpPr>
          <p:spPr>
            <a:xfrm>
              <a:off x="-5104137" y="-1565245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33" y="0"/>
                  </a:moveTo>
                  <a:cubicBezTo>
                    <a:pt x="18" y="7"/>
                    <a:pt x="18" y="23"/>
                    <a:pt x="11" y="33"/>
                  </a:cubicBezTo>
                  <a:cubicBezTo>
                    <a:pt x="4" y="49"/>
                    <a:pt x="0" y="67"/>
                    <a:pt x="18" y="75"/>
                  </a:cubicBezTo>
                  <a:cubicBezTo>
                    <a:pt x="23" y="78"/>
                    <a:pt x="23" y="78"/>
                    <a:pt x="26" y="78"/>
                  </a:cubicBezTo>
                  <a:cubicBezTo>
                    <a:pt x="37" y="78"/>
                    <a:pt x="45" y="67"/>
                    <a:pt x="52" y="64"/>
                  </a:cubicBezTo>
                  <a:cubicBezTo>
                    <a:pt x="90" y="30"/>
                    <a:pt x="45" y="19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0" name="Google Shape;3020;p3"/>
            <p:cNvSpPr/>
            <p:nvPr/>
          </p:nvSpPr>
          <p:spPr>
            <a:xfrm>
              <a:off x="-5023296" y="-1772146"/>
              <a:ext cx="3581" cy="7353"/>
            </a:xfrm>
            <a:custGeom>
              <a:avLst/>
              <a:gdLst/>
              <a:ahLst/>
              <a:cxnLst/>
              <a:rect l="l" t="t" r="r" b="b"/>
              <a:pathLst>
                <a:path w="75" h="154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05"/>
                    <a:pt x="0" y="105"/>
                    <a:pt x="75" y="153"/>
                  </a:cubicBezTo>
                  <a:cubicBezTo>
                    <a:pt x="45" y="105"/>
                    <a:pt x="26" y="56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1" name="Google Shape;3021;p3"/>
            <p:cNvSpPr/>
            <p:nvPr/>
          </p:nvSpPr>
          <p:spPr>
            <a:xfrm>
              <a:off x="-5326222" y="-1765031"/>
              <a:ext cx="5969" cy="4488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45" y="1"/>
                  </a:moveTo>
                  <a:lnTo>
                    <a:pt x="45" y="1"/>
                  </a:lnTo>
                  <a:cubicBezTo>
                    <a:pt x="53" y="35"/>
                    <a:pt x="42" y="54"/>
                    <a:pt x="9" y="54"/>
                  </a:cubicBezTo>
                  <a:lnTo>
                    <a:pt x="0" y="54"/>
                  </a:lnTo>
                  <a:cubicBezTo>
                    <a:pt x="19" y="68"/>
                    <a:pt x="35" y="83"/>
                    <a:pt x="64" y="94"/>
                  </a:cubicBezTo>
                  <a:cubicBezTo>
                    <a:pt x="53" y="61"/>
                    <a:pt x="124" y="23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2" name="Google Shape;3022;p3"/>
            <p:cNvSpPr/>
            <p:nvPr/>
          </p:nvSpPr>
          <p:spPr>
            <a:xfrm>
              <a:off x="-5233539" y="-1936740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45" y="1"/>
                  </a:moveTo>
                  <a:cubicBezTo>
                    <a:pt x="14" y="1"/>
                    <a:pt x="0" y="16"/>
                    <a:pt x="0" y="56"/>
                  </a:cubicBezTo>
                  <a:lnTo>
                    <a:pt x="14" y="56"/>
                  </a:lnTo>
                  <a:cubicBezTo>
                    <a:pt x="19" y="61"/>
                    <a:pt x="22" y="61"/>
                    <a:pt x="26" y="61"/>
                  </a:cubicBezTo>
                  <a:cubicBezTo>
                    <a:pt x="41" y="61"/>
                    <a:pt x="52" y="56"/>
                    <a:pt x="64" y="42"/>
                  </a:cubicBezTo>
                  <a:cubicBezTo>
                    <a:pt x="67" y="30"/>
                    <a:pt x="71" y="20"/>
                    <a:pt x="74" y="8"/>
                  </a:cubicBezTo>
                  <a:cubicBezTo>
                    <a:pt x="64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3" name="Google Shape;3023;p3"/>
            <p:cNvSpPr/>
            <p:nvPr/>
          </p:nvSpPr>
          <p:spPr>
            <a:xfrm>
              <a:off x="-5301440" y="-1783558"/>
              <a:ext cx="4011" cy="2674"/>
            </a:xfrm>
            <a:custGeom>
              <a:avLst/>
              <a:gdLst/>
              <a:ahLst/>
              <a:cxnLst/>
              <a:rect l="l" t="t" r="r" b="b"/>
              <a:pathLst>
                <a:path w="84" h="56" extrusionOk="0">
                  <a:moveTo>
                    <a:pt x="50" y="0"/>
                  </a:moveTo>
                  <a:cubicBezTo>
                    <a:pt x="46" y="0"/>
                    <a:pt x="46" y="0"/>
                    <a:pt x="42" y="4"/>
                  </a:cubicBezTo>
                  <a:cubicBezTo>
                    <a:pt x="28" y="11"/>
                    <a:pt x="1" y="11"/>
                    <a:pt x="5" y="33"/>
                  </a:cubicBezTo>
                  <a:cubicBezTo>
                    <a:pt x="9" y="45"/>
                    <a:pt x="20" y="56"/>
                    <a:pt x="31" y="56"/>
                  </a:cubicBezTo>
                  <a:cubicBezTo>
                    <a:pt x="35" y="56"/>
                    <a:pt x="39" y="56"/>
                    <a:pt x="42" y="52"/>
                  </a:cubicBezTo>
                  <a:cubicBezTo>
                    <a:pt x="54" y="49"/>
                    <a:pt x="83" y="56"/>
                    <a:pt x="76" y="26"/>
                  </a:cubicBezTo>
                  <a:cubicBezTo>
                    <a:pt x="73" y="11"/>
                    <a:pt x="65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4" name="Google Shape;3024;p3"/>
            <p:cNvSpPr/>
            <p:nvPr/>
          </p:nvSpPr>
          <p:spPr>
            <a:xfrm>
              <a:off x="-5316911" y="-1861582"/>
              <a:ext cx="3963" cy="4871"/>
            </a:xfrm>
            <a:custGeom>
              <a:avLst/>
              <a:gdLst/>
              <a:ahLst/>
              <a:cxnLst/>
              <a:rect l="l" t="t" r="r" b="b"/>
              <a:pathLst>
                <a:path w="83" h="102" extrusionOk="0">
                  <a:moveTo>
                    <a:pt x="64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9" y="8"/>
                    <a:pt x="49" y="12"/>
                    <a:pt x="45" y="19"/>
                  </a:cubicBezTo>
                  <a:cubicBezTo>
                    <a:pt x="41" y="49"/>
                    <a:pt x="0" y="64"/>
                    <a:pt x="4" y="102"/>
                  </a:cubicBezTo>
                  <a:lnTo>
                    <a:pt x="7" y="102"/>
                  </a:lnTo>
                  <a:cubicBezTo>
                    <a:pt x="83" y="102"/>
                    <a:pt x="64" y="45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5" name="Google Shape;3025;p3"/>
            <p:cNvSpPr/>
            <p:nvPr/>
          </p:nvSpPr>
          <p:spPr>
            <a:xfrm>
              <a:off x="-5654121" y="-1896392"/>
              <a:ext cx="3104" cy="3056"/>
            </a:xfrm>
            <a:custGeom>
              <a:avLst/>
              <a:gdLst/>
              <a:ahLst/>
              <a:cxnLst/>
              <a:rect l="l" t="t" r="r" b="b"/>
              <a:pathLst>
                <a:path w="65" h="64" extrusionOk="0">
                  <a:moveTo>
                    <a:pt x="46" y="1"/>
                  </a:moveTo>
                  <a:cubicBezTo>
                    <a:pt x="20" y="5"/>
                    <a:pt x="1" y="15"/>
                    <a:pt x="1" y="41"/>
                  </a:cubicBezTo>
                  <a:cubicBezTo>
                    <a:pt x="1" y="64"/>
                    <a:pt x="16" y="64"/>
                    <a:pt x="35" y="64"/>
                  </a:cubicBezTo>
                  <a:cubicBezTo>
                    <a:pt x="64" y="49"/>
                    <a:pt x="64" y="27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6" name="Google Shape;3026;p3"/>
            <p:cNvSpPr/>
            <p:nvPr/>
          </p:nvSpPr>
          <p:spPr>
            <a:xfrm>
              <a:off x="-5100937" y="-184926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45" y="1"/>
                  </a:moveTo>
                  <a:cubicBezTo>
                    <a:pt x="30" y="1"/>
                    <a:pt x="15" y="4"/>
                    <a:pt x="1" y="8"/>
                  </a:cubicBezTo>
                  <a:cubicBezTo>
                    <a:pt x="30" y="27"/>
                    <a:pt x="79" y="12"/>
                    <a:pt x="97" y="56"/>
                  </a:cubicBezTo>
                  <a:cubicBezTo>
                    <a:pt x="97" y="60"/>
                    <a:pt x="108" y="60"/>
                    <a:pt x="116" y="60"/>
                  </a:cubicBezTo>
                  <a:lnTo>
                    <a:pt x="135" y="60"/>
                  </a:lnTo>
                  <a:cubicBezTo>
                    <a:pt x="113" y="15"/>
                    <a:pt x="82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7" name="Google Shape;3027;p3"/>
            <p:cNvSpPr/>
            <p:nvPr/>
          </p:nvSpPr>
          <p:spPr>
            <a:xfrm>
              <a:off x="-5527393" y="-2061511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87" y="0"/>
                  </a:moveTo>
                  <a:cubicBezTo>
                    <a:pt x="12" y="12"/>
                    <a:pt x="0" y="19"/>
                    <a:pt x="23" y="68"/>
                  </a:cubicBezTo>
                  <a:cubicBezTo>
                    <a:pt x="23" y="76"/>
                    <a:pt x="27" y="79"/>
                    <a:pt x="27" y="87"/>
                  </a:cubicBezTo>
                  <a:cubicBezTo>
                    <a:pt x="27" y="64"/>
                    <a:pt x="38" y="53"/>
                    <a:pt x="57" y="53"/>
                  </a:cubicBezTo>
                  <a:cubicBezTo>
                    <a:pt x="68" y="35"/>
                    <a:pt x="76" y="19"/>
                    <a:pt x="87" y="5"/>
                  </a:cubicBezTo>
                  <a:lnTo>
                    <a:pt x="8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8" name="Google Shape;3028;p3"/>
            <p:cNvSpPr/>
            <p:nvPr/>
          </p:nvSpPr>
          <p:spPr>
            <a:xfrm>
              <a:off x="-5577530" y="-1998099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75" y="0"/>
                  </a:moveTo>
                  <a:cubicBezTo>
                    <a:pt x="1" y="59"/>
                    <a:pt x="1" y="59"/>
                    <a:pt x="68" y="112"/>
                  </a:cubicBezTo>
                  <a:lnTo>
                    <a:pt x="68" y="108"/>
                  </a:lnTo>
                  <a:cubicBezTo>
                    <a:pt x="68" y="101"/>
                    <a:pt x="72" y="85"/>
                    <a:pt x="64" y="78"/>
                  </a:cubicBezTo>
                  <a:cubicBezTo>
                    <a:pt x="27" y="49"/>
                    <a:pt x="60" y="41"/>
                    <a:pt x="79" y="30"/>
                  </a:cubicBezTo>
                  <a:cubicBezTo>
                    <a:pt x="79" y="18"/>
                    <a:pt x="75" y="7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9" name="Google Shape;3029;p3"/>
            <p:cNvSpPr/>
            <p:nvPr/>
          </p:nvSpPr>
          <p:spPr>
            <a:xfrm>
              <a:off x="-5680336" y="-1992417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53" y="1"/>
                  </a:moveTo>
                  <a:cubicBezTo>
                    <a:pt x="23" y="4"/>
                    <a:pt x="8" y="23"/>
                    <a:pt x="1" y="53"/>
                  </a:cubicBezTo>
                  <a:cubicBezTo>
                    <a:pt x="1" y="53"/>
                    <a:pt x="4" y="56"/>
                    <a:pt x="11" y="64"/>
                  </a:cubicBezTo>
                  <a:cubicBezTo>
                    <a:pt x="34" y="49"/>
                    <a:pt x="63" y="45"/>
                    <a:pt x="68" y="16"/>
                  </a:cubicBezTo>
                  <a:cubicBezTo>
                    <a:pt x="68" y="8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0" name="Google Shape;3030;p3"/>
            <p:cNvSpPr/>
            <p:nvPr/>
          </p:nvSpPr>
          <p:spPr>
            <a:xfrm>
              <a:off x="-5106667" y="-1904079"/>
              <a:ext cx="3629" cy="5969"/>
            </a:xfrm>
            <a:custGeom>
              <a:avLst/>
              <a:gdLst/>
              <a:ahLst/>
              <a:cxnLst/>
              <a:rect l="l" t="t" r="r" b="b"/>
              <a:pathLst>
                <a:path w="76" h="125" extrusionOk="0">
                  <a:moveTo>
                    <a:pt x="0" y="0"/>
                  </a:moveTo>
                  <a:cubicBezTo>
                    <a:pt x="12" y="16"/>
                    <a:pt x="23" y="27"/>
                    <a:pt x="23" y="45"/>
                  </a:cubicBezTo>
                  <a:cubicBezTo>
                    <a:pt x="23" y="45"/>
                    <a:pt x="23" y="50"/>
                    <a:pt x="26" y="50"/>
                  </a:cubicBezTo>
                  <a:cubicBezTo>
                    <a:pt x="42" y="72"/>
                    <a:pt x="42" y="98"/>
                    <a:pt x="45" y="124"/>
                  </a:cubicBezTo>
                  <a:cubicBezTo>
                    <a:pt x="76" y="42"/>
                    <a:pt x="76" y="42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1" name="Google Shape;3031;p3"/>
            <p:cNvSpPr/>
            <p:nvPr/>
          </p:nvSpPr>
          <p:spPr>
            <a:xfrm>
              <a:off x="-5526820" y="-205668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19" y="1"/>
                  </a:moveTo>
                  <a:cubicBezTo>
                    <a:pt x="0" y="16"/>
                    <a:pt x="0" y="34"/>
                    <a:pt x="19" y="46"/>
                  </a:cubicBezTo>
                  <a:cubicBezTo>
                    <a:pt x="38" y="56"/>
                    <a:pt x="56" y="75"/>
                    <a:pt x="78" y="75"/>
                  </a:cubicBezTo>
                  <a:lnTo>
                    <a:pt x="90" y="75"/>
                  </a:lnTo>
                  <a:cubicBezTo>
                    <a:pt x="75" y="42"/>
                    <a:pt x="49" y="20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2" name="Google Shape;3032;p3"/>
            <p:cNvSpPr/>
            <p:nvPr/>
          </p:nvSpPr>
          <p:spPr>
            <a:xfrm>
              <a:off x="-5230531" y="-1939414"/>
              <a:ext cx="2722" cy="5205"/>
            </a:xfrm>
            <a:custGeom>
              <a:avLst/>
              <a:gdLst/>
              <a:ahLst/>
              <a:cxnLst/>
              <a:rect l="l" t="t" r="r" b="b"/>
              <a:pathLst>
                <a:path w="57" h="109" extrusionOk="0">
                  <a:moveTo>
                    <a:pt x="41" y="0"/>
                  </a:moveTo>
                  <a:cubicBezTo>
                    <a:pt x="37" y="0"/>
                    <a:pt x="34" y="5"/>
                    <a:pt x="27" y="12"/>
                  </a:cubicBezTo>
                  <a:cubicBezTo>
                    <a:pt x="15" y="27"/>
                    <a:pt x="8" y="45"/>
                    <a:pt x="11" y="64"/>
                  </a:cubicBezTo>
                  <a:cubicBezTo>
                    <a:pt x="8" y="76"/>
                    <a:pt x="4" y="86"/>
                    <a:pt x="1" y="98"/>
                  </a:cubicBezTo>
                  <a:cubicBezTo>
                    <a:pt x="11" y="102"/>
                    <a:pt x="19" y="105"/>
                    <a:pt x="30" y="109"/>
                  </a:cubicBezTo>
                  <a:lnTo>
                    <a:pt x="34" y="109"/>
                  </a:lnTo>
                  <a:cubicBezTo>
                    <a:pt x="56" y="86"/>
                    <a:pt x="15" y="45"/>
                    <a:pt x="56" y="27"/>
                  </a:cubicBezTo>
                  <a:cubicBezTo>
                    <a:pt x="53" y="16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3" name="Google Shape;3033;p3"/>
            <p:cNvSpPr/>
            <p:nvPr/>
          </p:nvSpPr>
          <p:spPr>
            <a:xfrm>
              <a:off x="-5436715" y="-20600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87" y="1"/>
                  </a:moveTo>
                  <a:cubicBezTo>
                    <a:pt x="61" y="5"/>
                    <a:pt x="30" y="5"/>
                    <a:pt x="4" y="8"/>
                  </a:cubicBezTo>
                  <a:cubicBezTo>
                    <a:pt x="1" y="49"/>
                    <a:pt x="42" y="49"/>
                    <a:pt x="57" y="68"/>
                  </a:cubicBezTo>
                  <a:cubicBezTo>
                    <a:pt x="68" y="49"/>
                    <a:pt x="68" y="31"/>
                    <a:pt x="87" y="15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4" name="Google Shape;3034;p3"/>
            <p:cNvSpPr/>
            <p:nvPr/>
          </p:nvSpPr>
          <p:spPr>
            <a:xfrm>
              <a:off x="-5257319" y="-1740010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46" y="1"/>
                  </a:moveTo>
                  <a:cubicBezTo>
                    <a:pt x="31" y="1"/>
                    <a:pt x="12" y="8"/>
                    <a:pt x="1" y="23"/>
                  </a:cubicBezTo>
                  <a:lnTo>
                    <a:pt x="8" y="23"/>
                  </a:lnTo>
                  <a:cubicBezTo>
                    <a:pt x="46" y="23"/>
                    <a:pt x="75" y="30"/>
                    <a:pt x="68" y="82"/>
                  </a:cubicBezTo>
                  <a:cubicBezTo>
                    <a:pt x="94" y="68"/>
                    <a:pt x="109" y="45"/>
                    <a:pt x="86" y="23"/>
                  </a:cubicBezTo>
                  <a:cubicBezTo>
                    <a:pt x="72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5" name="Google Shape;3035;p3"/>
            <p:cNvSpPr/>
            <p:nvPr/>
          </p:nvSpPr>
          <p:spPr>
            <a:xfrm>
              <a:off x="-5321208" y="-1870893"/>
              <a:ext cx="3772" cy="3820"/>
            </a:xfrm>
            <a:custGeom>
              <a:avLst/>
              <a:gdLst/>
              <a:ahLst/>
              <a:cxnLst/>
              <a:rect l="l" t="t" r="r" b="b"/>
              <a:pathLst>
                <a:path w="79" h="80" extrusionOk="0">
                  <a:moveTo>
                    <a:pt x="11" y="1"/>
                  </a:moveTo>
                  <a:cubicBezTo>
                    <a:pt x="11" y="28"/>
                    <a:pt x="30" y="57"/>
                    <a:pt x="0" y="80"/>
                  </a:cubicBezTo>
                  <a:cubicBezTo>
                    <a:pt x="26" y="80"/>
                    <a:pt x="52" y="76"/>
                    <a:pt x="78" y="76"/>
                  </a:cubicBezTo>
                  <a:cubicBezTo>
                    <a:pt x="71" y="61"/>
                    <a:pt x="61" y="46"/>
                    <a:pt x="61" y="28"/>
                  </a:cubicBezTo>
                  <a:cubicBezTo>
                    <a:pt x="42" y="20"/>
                    <a:pt x="26" y="9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6" name="Google Shape;3036;p3"/>
            <p:cNvSpPr/>
            <p:nvPr/>
          </p:nvSpPr>
          <p:spPr>
            <a:xfrm>
              <a:off x="-5532741" y="-2102385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34" y="1"/>
                  </a:moveTo>
                  <a:cubicBezTo>
                    <a:pt x="31" y="1"/>
                    <a:pt x="27" y="4"/>
                    <a:pt x="23" y="4"/>
                  </a:cubicBezTo>
                  <a:cubicBezTo>
                    <a:pt x="0" y="19"/>
                    <a:pt x="8" y="42"/>
                    <a:pt x="8" y="61"/>
                  </a:cubicBezTo>
                  <a:cubicBezTo>
                    <a:pt x="19" y="68"/>
                    <a:pt x="31" y="71"/>
                    <a:pt x="34" y="71"/>
                  </a:cubicBezTo>
                  <a:cubicBezTo>
                    <a:pt x="53" y="71"/>
                    <a:pt x="50" y="42"/>
                    <a:pt x="57" y="27"/>
                  </a:cubicBezTo>
                  <a:cubicBezTo>
                    <a:pt x="50" y="16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7" name="Google Shape;3037;p3"/>
            <p:cNvSpPr/>
            <p:nvPr/>
          </p:nvSpPr>
          <p:spPr>
            <a:xfrm>
              <a:off x="-5073815" y="-1804473"/>
              <a:ext cx="4011" cy="2006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9" y="0"/>
                  </a:moveTo>
                  <a:cubicBezTo>
                    <a:pt x="0" y="0"/>
                    <a:pt x="0" y="19"/>
                    <a:pt x="4" y="42"/>
                  </a:cubicBezTo>
                  <a:cubicBezTo>
                    <a:pt x="11" y="42"/>
                    <a:pt x="19" y="38"/>
                    <a:pt x="26" y="38"/>
                  </a:cubicBezTo>
                  <a:lnTo>
                    <a:pt x="38" y="38"/>
                  </a:lnTo>
                  <a:cubicBezTo>
                    <a:pt x="61" y="38"/>
                    <a:pt x="75" y="38"/>
                    <a:pt x="83" y="5"/>
                  </a:cubicBezTo>
                  <a:lnTo>
                    <a:pt x="68" y="5"/>
                  </a:lnTo>
                  <a:cubicBezTo>
                    <a:pt x="64" y="5"/>
                    <a:pt x="61" y="8"/>
                    <a:pt x="61" y="8"/>
                  </a:cubicBezTo>
                  <a:cubicBezTo>
                    <a:pt x="53" y="8"/>
                    <a:pt x="49" y="5"/>
                    <a:pt x="42" y="5"/>
                  </a:cubicBezTo>
                  <a:cubicBezTo>
                    <a:pt x="34" y="0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8" name="Google Shape;3038;p3"/>
            <p:cNvSpPr/>
            <p:nvPr/>
          </p:nvSpPr>
          <p:spPr>
            <a:xfrm>
              <a:off x="-5151266" y="-1905512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49" y="1"/>
                  </a:moveTo>
                  <a:cubicBezTo>
                    <a:pt x="11" y="1"/>
                    <a:pt x="4" y="23"/>
                    <a:pt x="0" y="72"/>
                  </a:cubicBezTo>
                  <a:cubicBezTo>
                    <a:pt x="30" y="42"/>
                    <a:pt x="56" y="13"/>
                    <a:pt x="97" y="13"/>
                  </a:cubicBezTo>
                  <a:lnTo>
                    <a:pt x="105" y="13"/>
                  </a:lnTo>
                  <a:cubicBezTo>
                    <a:pt x="82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9" name="Google Shape;3039;p3"/>
            <p:cNvSpPr/>
            <p:nvPr/>
          </p:nvSpPr>
          <p:spPr>
            <a:xfrm>
              <a:off x="-5483081" y="-1992608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82" y="1"/>
                  </a:moveTo>
                  <a:cubicBezTo>
                    <a:pt x="67" y="1"/>
                    <a:pt x="49" y="5"/>
                    <a:pt x="33" y="5"/>
                  </a:cubicBezTo>
                  <a:cubicBezTo>
                    <a:pt x="30" y="38"/>
                    <a:pt x="0" y="68"/>
                    <a:pt x="26" y="101"/>
                  </a:cubicBezTo>
                  <a:cubicBezTo>
                    <a:pt x="37" y="60"/>
                    <a:pt x="45" y="15"/>
                    <a:pt x="93" y="15"/>
                  </a:cubicBezTo>
                  <a:lnTo>
                    <a:pt x="116" y="15"/>
                  </a:lnTo>
                  <a:cubicBezTo>
                    <a:pt x="109" y="5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0" name="Google Shape;3040;p3"/>
            <p:cNvSpPr/>
            <p:nvPr/>
          </p:nvSpPr>
          <p:spPr>
            <a:xfrm>
              <a:off x="-5557714" y="-1840667"/>
              <a:ext cx="3247" cy="6064"/>
            </a:xfrm>
            <a:custGeom>
              <a:avLst/>
              <a:gdLst/>
              <a:ahLst/>
              <a:cxnLst/>
              <a:rect l="l" t="t" r="r" b="b"/>
              <a:pathLst>
                <a:path w="68" h="127" extrusionOk="0">
                  <a:moveTo>
                    <a:pt x="26" y="0"/>
                  </a:moveTo>
                  <a:cubicBezTo>
                    <a:pt x="0" y="23"/>
                    <a:pt x="19" y="49"/>
                    <a:pt x="16" y="75"/>
                  </a:cubicBezTo>
                  <a:cubicBezTo>
                    <a:pt x="4" y="116"/>
                    <a:pt x="19" y="127"/>
                    <a:pt x="49" y="127"/>
                  </a:cubicBezTo>
                  <a:lnTo>
                    <a:pt x="68" y="127"/>
                  </a:lnTo>
                  <a:lnTo>
                    <a:pt x="68" y="123"/>
                  </a:lnTo>
                  <a:cubicBezTo>
                    <a:pt x="49" y="108"/>
                    <a:pt x="23" y="97"/>
                    <a:pt x="34" y="63"/>
                  </a:cubicBezTo>
                  <a:cubicBezTo>
                    <a:pt x="42" y="41"/>
                    <a:pt x="26" y="23"/>
                    <a:pt x="26" y="4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1" name="Google Shape;3041;p3"/>
            <p:cNvSpPr/>
            <p:nvPr/>
          </p:nvSpPr>
          <p:spPr>
            <a:xfrm>
              <a:off x="-5324789" y="-1676837"/>
              <a:ext cx="5587" cy="3629"/>
            </a:xfrm>
            <a:custGeom>
              <a:avLst/>
              <a:gdLst/>
              <a:ahLst/>
              <a:cxnLst/>
              <a:rect l="l" t="t" r="r" b="b"/>
              <a:pathLst>
                <a:path w="117" h="76" extrusionOk="0">
                  <a:moveTo>
                    <a:pt x="68" y="1"/>
                  </a:moveTo>
                  <a:cubicBezTo>
                    <a:pt x="49" y="1"/>
                    <a:pt x="31" y="15"/>
                    <a:pt x="1" y="34"/>
                  </a:cubicBezTo>
                  <a:lnTo>
                    <a:pt x="1" y="38"/>
                  </a:lnTo>
                  <a:cubicBezTo>
                    <a:pt x="15" y="30"/>
                    <a:pt x="31" y="27"/>
                    <a:pt x="41" y="27"/>
                  </a:cubicBezTo>
                  <a:cubicBezTo>
                    <a:pt x="72" y="27"/>
                    <a:pt x="94" y="46"/>
                    <a:pt x="117" y="75"/>
                  </a:cubicBezTo>
                  <a:cubicBezTo>
                    <a:pt x="101" y="27"/>
                    <a:pt x="91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2" name="Google Shape;3042;p3"/>
            <p:cNvSpPr/>
            <p:nvPr/>
          </p:nvSpPr>
          <p:spPr>
            <a:xfrm>
              <a:off x="-5103468" y="-1583486"/>
              <a:ext cx="5061" cy="3963"/>
            </a:xfrm>
            <a:custGeom>
              <a:avLst/>
              <a:gdLst/>
              <a:ahLst/>
              <a:cxnLst/>
              <a:rect l="l" t="t" r="r" b="b"/>
              <a:pathLst>
                <a:path w="106" h="83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49"/>
                    <a:pt x="49" y="64"/>
                    <a:pt x="76" y="79"/>
                  </a:cubicBezTo>
                  <a:cubicBezTo>
                    <a:pt x="80" y="79"/>
                    <a:pt x="83" y="82"/>
                    <a:pt x="87" y="82"/>
                  </a:cubicBezTo>
                  <a:cubicBezTo>
                    <a:pt x="102" y="82"/>
                    <a:pt x="106" y="60"/>
                    <a:pt x="106" y="42"/>
                  </a:cubicBezTo>
                  <a:lnTo>
                    <a:pt x="83" y="42"/>
                  </a:lnTo>
                  <a:cubicBezTo>
                    <a:pt x="61" y="42"/>
                    <a:pt x="42" y="34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3" name="Google Shape;3043;p3"/>
            <p:cNvSpPr/>
            <p:nvPr/>
          </p:nvSpPr>
          <p:spPr>
            <a:xfrm>
              <a:off x="-5210715" y="-1866787"/>
              <a:ext cx="2913" cy="4918"/>
            </a:xfrm>
            <a:custGeom>
              <a:avLst/>
              <a:gdLst/>
              <a:ahLst/>
              <a:cxnLst/>
              <a:rect l="l" t="t" r="r" b="b"/>
              <a:pathLst>
                <a:path w="61" h="103" extrusionOk="0">
                  <a:moveTo>
                    <a:pt x="57" y="1"/>
                  </a:moveTo>
                  <a:cubicBezTo>
                    <a:pt x="45" y="13"/>
                    <a:pt x="34" y="23"/>
                    <a:pt x="15" y="27"/>
                  </a:cubicBezTo>
                  <a:lnTo>
                    <a:pt x="0" y="42"/>
                  </a:lnTo>
                  <a:cubicBezTo>
                    <a:pt x="7" y="61"/>
                    <a:pt x="12" y="83"/>
                    <a:pt x="19" y="102"/>
                  </a:cubicBezTo>
                  <a:lnTo>
                    <a:pt x="34" y="102"/>
                  </a:lnTo>
                  <a:cubicBezTo>
                    <a:pt x="23" y="61"/>
                    <a:pt x="60" y="39"/>
                    <a:pt x="60" y="4"/>
                  </a:cubicBezTo>
                  <a:lnTo>
                    <a:pt x="5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4" name="Google Shape;3044;p3"/>
            <p:cNvSpPr/>
            <p:nvPr/>
          </p:nvSpPr>
          <p:spPr>
            <a:xfrm>
              <a:off x="-5246575" y="-1967969"/>
              <a:ext cx="2865" cy="4679"/>
            </a:xfrm>
            <a:custGeom>
              <a:avLst/>
              <a:gdLst/>
              <a:ahLst/>
              <a:cxnLst/>
              <a:rect l="l" t="t" r="r" b="b"/>
              <a:pathLst>
                <a:path w="60" h="98" extrusionOk="0">
                  <a:moveTo>
                    <a:pt x="59" y="1"/>
                  </a:moveTo>
                  <a:cubicBezTo>
                    <a:pt x="30" y="1"/>
                    <a:pt x="0" y="4"/>
                    <a:pt x="23" y="46"/>
                  </a:cubicBezTo>
                  <a:cubicBezTo>
                    <a:pt x="30" y="60"/>
                    <a:pt x="33" y="79"/>
                    <a:pt x="33" y="98"/>
                  </a:cubicBezTo>
                  <a:lnTo>
                    <a:pt x="33" y="94"/>
                  </a:lnTo>
                  <a:cubicBezTo>
                    <a:pt x="59" y="79"/>
                    <a:pt x="33" y="46"/>
                    <a:pt x="59" y="30"/>
                  </a:cubicBezTo>
                  <a:lnTo>
                    <a:pt x="59" y="15"/>
                  </a:lnTo>
                  <a:lnTo>
                    <a:pt x="59" y="8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5" name="Google Shape;3045;p3"/>
            <p:cNvSpPr/>
            <p:nvPr/>
          </p:nvSpPr>
          <p:spPr>
            <a:xfrm>
              <a:off x="-5301917" y="-1680036"/>
              <a:ext cx="3772" cy="5205"/>
            </a:xfrm>
            <a:custGeom>
              <a:avLst/>
              <a:gdLst/>
              <a:ahLst/>
              <a:cxnLst/>
              <a:rect l="l" t="t" r="r" b="b"/>
              <a:pathLst>
                <a:path w="79" h="109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53"/>
                    <a:pt x="7" y="68"/>
                    <a:pt x="78" y="108"/>
                  </a:cubicBezTo>
                  <a:cubicBezTo>
                    <a:pt x="67" y="68"/>
                    <a:pt x="19" y="49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6" name="Google Shape;3046;p3"/>
            <p:cNvSpPr/>
            <p:nvPr/>
          </p:nvSpPr>
          <p:spPr>
            <a:xfrm>
              <a:off x="-5544296" y="-1864638"/>
              <a:ext cx="4489" cy="4727"/>
            </a:xfrm>
            <a:custGeom>
              <a:avLst/>
              <a:gdLst/>
              <a:ahLst/>
              <a:cxnLst/>
              <a:rect l="l" t="t" r="r" b="b"/>
              <a:pathLst>
                <a:path w="94" h="99" extrusionOk="0">
                  <a:moveTo>
                    <a:pt x="56" y="1"/>
                  </a:moveTo>
                  <a:cubicBezTo>
                    <a:pt x="67" y="49"/>
                    <a:pt x="45" y="72"/>
                    <a:pt x="0" y="72"/>
                  </a:cubicBezTo>
                  <a:cubicBezTo>
                    <a:pt x="7" y="83"/>
                    <a:pt x="14" y="99"/>
                    <a:pt x="30" y="99"/>
                  </a:cubicBezTo>
                  <a:cubicBezTo>
                    <a:pt x="33" y="99"/>
                    <a:pt x="40" y="94"/>
                    <a:pt x="49" y="87"/>
                  </a:cubicBezTo>
                  <a:cubicBezTo>
                    <a:pt x="75" y="64"/>
                    <a:pt x="93" y="35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7" name="Google Shape;3047;p3"/>
            <p:cNvSpPr/>
            <p:nvPr/>
          </p:nvSpPr>
          <p:spPr>
            <a:xfrm>
              <a:off x="-5016133" y="-1768231"/>
              <a:ext cx="3390" cy="3104"/>
            </a:xfrm>
            <a:custGeom>
              <a:avLst/>
              <a:gdLst/>
              <a:ahLst/>
              <a:cxnLst/>
              <a:rect l="l" t="t" r="r" b="b"/>
              <a:pathLst>
                <a:path w="71" h="65" extrusionOk="0">
                  <a:moveTo>
                    <a:pt x="30" y="0"/>
                  </a:moveTo>
                  <a:cubicBezTo>
                    <a:pt x="30" y="19"/>
                    <a:pt x="22" y="34"/>
                    <a:pt x="0" y="34"/>
                  </a:cubicBezTo>
                  <a:cubicBezTo>
                    <a:pt x="11" y="45"/>
                    <a:pt x="22" y="53"/>
                    <a:pt x="33" y="64"/>
                  </a:cubicBezTo>
                  <a:lnTo>
                    <a:pt x="52" y="64"/>
                  </a:lnTo>
                  <a:cubicBezTo>
                    <a:pt x="64" y="64"/>
                    <a:pt x="71" y="64"/>
                    <a:pt x="71" y="49"/>
                  </a:cubicBezTo>
                  <a:cubicBezTo>
                    <a:pt x="67" y="31"/>
                    <a:pt x="64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8" name="Google Shape;3048;p3"/>
            <p:cNvSpPr/>
            <p:nvPr/>
          </p:nvSpPr>
          <p:spPr>
            <a:xfrm>
              <a:off x="-5421865" y="-1772671"/>
              <a:ext cx="4679" cy="3581"/>
            </a:xfrm>
            <a:custGeom>
              <a:avLst/>
              <a:gdLst/>
              <a:ahLst/>
              <a:cxnLst/>
              <a:rect l="l" t="t" r="r" b="b"/>
              <a:pathLst>
                <a:path w="98" h="75" extrusionOk="0">
                  <a:moveTo>
                    <a:pt x="30" y="0"/>
                  </a:moveTo>
                  <a:cubicBezTo>
                    <a:pt x="0" y="30"/>
                    <a:pt x="26" y="57"/>
                    <a:pt x="45" y="71"/>
                  </a:cubicBezTo>
                  <a:cubicBezTo>
                    <a:pt x="52" y="75"/>
                    <a:pt x="56" y="75"/>
                    <a:pt x="64" y="75"/>
                  </a:cubicBezTo>
                  <a:cubicBezTo>
                    <a:pt x="78" y="75"/>
                    <a:pt x="90" y="60"/>
                    <a:pt x="97" y="41"/>
                  </a:cubicBezTo>
                  <a:lnTo>
                    <a:pt x="97" y="41"/>
                  </a:lnTo>
                  <a:cubicBezTo>
                    <a:pt x="93" y="45"/>
                    <a:pt x="86" y="45"/>
                    <a:pt x="83" y="45"/>
                  </a:cubicBezTo>
                  <a:cubicBezTo>
                    <a:pt x="56" y="45"/>
                    <a:pt x="33" y="38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9" name="Google Shape;3049;p3"/>
            <p:cNvSpPr/>
            <p:nvPr/>
          </p:nvSpPr>
          <p:spPr>
            <a:xfrm>
              <a:off x="-5317818" y="-1822475"/>
              <a:ext cx="2531" cy="3772"/>
            </a:xfrm>
            <a:custGeom>
              <a:avLst/>
              <a:gdLst/>
              <a:ahLst/>
              <a:cxnLst/>
              <a:rect l="l" t="t" r="r" b="b"/>
              <a:pathLst>
                <a:path w="53" h="7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7"/>
                    <a:pt x="4" y="53"/>
                    <a:pt x="7" y="79"/>
                  </a:cubicBezTo>
                  <a:cubicBezTo>
                    <a:pt x="30" y="79"/>
                    <a:pt x="52" y="79"/>
                    <a:pt x="52" y="45"/>
                  </a:cubicBezTo>
                  <a:cubicBezTo>
                    <a:pt x="30" y="34"/>
                    <a:pt x="26" y="4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0" name="Google Shape;3050;p3"/>
            <p:cNvSpPr/>
            <p:nvPr/>
          </p:nvSpPr>
          <p:spPr>
            <a:xfrm>
              <a:off x="-5259276" y="-1738912"/>
              <a:ext cx="4536" cy="4632"/>
            </a:xfrm>
            <a:custGeom>
              <a:avLst/>
              <a:gdLst/>
              <a:ahLst/>
              <a:cxnLst/>
              <a:rect l="l" t="t" r="r" b="b"/>
              <a:pathLst>
                <a:path w="95" h="97" extrusionOk="0">
                  <a:moveTo>
                    <a:pt x="42" y="0"/>
                  </a:moveTo>
                  <a:lnTo>
                    <a:pt x="42" y="0"/>
                  </a:lnTo>
                  <a:cubicBezTo>
                    <a:pt x="8" y="18"/>
                    <a:pt x="1" y="48"/>
                    <a:pt x="20" y="74"/>
                  </a:cubicBezTo>
                  <a:cubicBezTo>
                    <a:pt x="30" y="90"/>
                    <a:pt x="42" y="97"/>
                    <a:pt x="56" y="97"/>
                  </a:cubicBezTo>
                  <a:cubicBezTo>
                    <a:pt x="68" y="97"/>
                    <a:pt x="82" y="90"/>
                    <a:pt x="94" y="78"/>
                  </a:cubicBezTo>
                  <a:cubicBezTo>
                    <a:pt x="30" y="71"/>
                    <a:pt x="30" y="71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1" name="Google Shape;3051;p3"/>
            <p:cNvSpPr/>
            <p:nvPr/>
          </p:nvSpPr>
          <p:spPr>
            <a:xfrm>
              <a:off x="-5317818" y="-1825531"/>
              <a:ext cx="2531" cy="5253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12" y="1"/>
                  </a:moveTo>
                  <a:cubicBezTo>
                    <a:pt x="16" y="23"/>
                    <a:pt x="12" y="46"/>
                    <a:pt x="0" y="65"/>
                  </a:cubicBezTo>
                  <a:cubicBezTo>
                    <a:pt x="26" y="68"/>
                    <a:pt x="30" y="98"/>
                    <a:pt x="52" y="109"/>
                  </a:cubicBezTo>
                  <a:cubicBezTo>
                    <a:pt x="49" y="83"/>
                    <a:pt x="49" y="56"/>
                    <a:pt x="45" y="30"/>
                  </a:cubicBezTo>
                  <a:cubicBezTo>
                    <a:pt x="34" y="20"/>
                    <a:pt x="26" y="12"/>
                    <a:pt x="16" y="4"/>
                  </a:cubicBezTo>
                  <a:cubicBezTo>
                    <a:pt x="16" y="1"/>
                    <a:pt x="16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2" name="Google Shape;3052;p3"/>
            <p:cNvSpPr/>
            <p:nvPr/>
          </p:nvSpPr>
          <p:spPr>
            <a:xfrm>
              <a:off x="-5214296" y="-1756054"/>
              <a:ext cx="3104" cy="3772"/>
            </a:xfrm>
            <a:custGeom>
              <a:avLst/>
              <a:gdLst/>
              <a:ahLst/>
              <a:cxnLst/>
              <a:rect l="l" t="t" r="r" b="b"/>
              <a:pathLst>
                <a:path w="65" h="79" extrusionOk="0">
                  <a:moveTo>
                    <a:pt x="42" y="0"/>
                  </a:moveTo>
                  <a:cubicBezTo>
                    <a:pt x="23" y="23"/>
                    <a:pt x="1" y="45"/>
                    <a:pt x="15" y="78"/>
                  </a:cubicBezTo>
                  <a:cubicBezTo>
                    <a:pt x="38" y="75"/>
                    <a:pt x="42" y="52"/>
                    <a:pt x="60" y="49"/>
                  </a:cubicBezTo>
                  <a:cubicBezTo>
                    <a:pt x="60" y="30"/>
                    <a:pt x="64" y="11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3" name="Google Shape;3053;p3"/>
            <p:cNvSpPr/>
            <p:nvPr/>
          </p:nvSpPr>
          <p:spPr>
            <a:xfrm>
              <a:off x="-5552557" y="-2125926"/>
              <a:ext cx="6828" cy="2149"/>
            </a:xfrm>
            <a:custGeom>
              <a:avLst/>
              <a:gdLst/>
              <a:ahLst/>
              <a:cxnLst/>
              <a:rect l="l" t="t" r="r" b="b"/>
              <a:pathLst>
                <a:path w="143" h="45" extrusionOk="0">
                  <a:moveTo>
                    <a:pt x="128" y="0"/>
                  </a:moveTo>
                  <a:cubicBezTo>
                    <a:pt x="106" y="19"/>
                    <a:pt x="79" y="26"/>
                    <a:pt x="53" y="26"/>
                  </a:cubicBezTo>
                  <a:lnTo>
                    <a:pt x="46" y="26"/>
                  </a:lnTo>
                  <a:cubicBezTo>
                    <a:pt x="30" y="26"/>
                    <a:pt x="16" y="26"/>
                    <a:pt x="1" y="31"/>
                  </a:cubicBezTo>
                  <a:cubicBezTo>
                    <a:pt x="8" y="31"/>
                    <a:pt x="16" y="34"/>
                    <a:pt x="20" y="34"/>
                  </a:cubicBezTo>
                  <a:cubicBezTo>
                    <a:pt x="39" y="41"/>
                    <a:pt x="53" y="45"/>
                    <a:pt x="72" y="45"/>
                  </a:cubicBezTo>
                  <a:cubicBezTo>
                    <a:pt x="98" y="45"/>
                    <a:pt x="124" y="34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4" name="Google Shape;3054;p3"/>
            <p:cNvSpPr/>
            <p:nvPr/>
          </p:nvSpPr>
          <p:spPr>
            <a:xfrm>
              <a:off x="-5112015" y="-1896010"/>
              <a:ext cx="6112" cy="1433"/>
            </a:xfrm>
            <a:custGeom>
              <a:avLst/>
              <a:gdLst/>
              <a:ahLst/>
              <a:cxnLst/>
              <a:rect l="l" t="t" r="r" b="b"/>
              <a:pathLst>
                <a:path w="128" h="30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23"/>
                    <a:pt x="34" y="30"/>
                    <a:pt x="53" y="30"/>
                  </a:cubicBezTo>
                  <a:cubicBezTo>
                    <a:pt x="79" y="30"/>
                    <a:pt x="102" y="19"/>
                    <a:pt x="128" y="7"/>
                  </a:cubicBezTo>
                  <a:lnTo>
                    <a:pt x="60" y="7"/>
                  </a:lnTo>
                  <a:cubicBezTo>
                    <a:pt x="41" y="7"/>
                    <a:pt x="19" y="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5" name="Google Shape;3055;p3"/>
            <p:cNvSpPr/>
            <p:nvPr/>
          </p:nvSpPr>
          <p:spPr>
            <a:xfrm>
              <a:off x="-5674797" y="-1898731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60" y="1"/>
                  </a:moveTo>
                  <a:cubicBezTo>
                    <a:pt x="52" y="35"/>
                    <a:pt x="26" y="38"/>
                    <a:pt x="0" y="38"/>
                  </a:cubicBezTo>
                  <a:cubicBezTo>
                    <a:pt x="8" y="54"/>
                    <a:pt x="19" y="68"/>
                    <a:pt x="34" y="68"/>
                  </a:cubicBezTo>
                  <a:cubicBezTo>
                    <a:pt x="42" y="68"/>
                    <a:pt x="45" y="64"/>
                    <a:pt x="52" y="57"/>
                  </a:cubicBezTo>
                  <a:cubicBezTo>
                    <a:pt x="68" y="45"/>
                    <a:pt x="90" y="23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6" name="Google Shape;3056;p3"/>
            <p:cNvSpPr/>
            <p:nvPr/>
          </p:nvSpPr>
          <p:spPr>
            <a:xfrm>
              <a:off x="-5327129" y="-1776253"/>
              <a:ext cx="3486" cy="4488"/>
            </a:xfrm>
            <a:custGeom>
              <a:avLst/>
              <a:gdLst/>
              <a:ahLst/>
              <a:cxnLst/>
              <a:rect l="l" t="t" r="r" b="b"/>
              <a:pathLst>
                <a:path w="73" h="94" extrusionOk="0">
                  <a:moveTo>
                    <a:pt x="45" y="1"/>
                  </a:moveTo>
                  <a:cubicBezTo>
                    <a:pt x="45" y="34"/>
                    <a:pt x="1" y="79"/>
                    <a:pt x="72" y="94"/>
                  </a:cubicBezTo>
                  <a:cubicBezTo>
                    <a:pt x="54" y="64"/>
                    <a:pt x="68" y="30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7" name="Google Shape;3057;p3"/>
            <p:cNvSpPr/>
            <p:nvPr/>
          </p:nvSpPr>
          <p:spPr>
            <a:xfrm>
              <a:off x="-5215203" y="-1762692"/>
              <a:ext cx="4011" cy="1480"/>
            </a:xfrm>
            <a:custGeom>
              <a:avLst/>
              <a:gdLst/>
              <a:ahLst/>
              <a:cxnLst/>
              <a:rect l="l" t="t" r="r" b="b"/>
              <a:pathLst>
                <a:path w="84" h="31" extrusionOk="0">
                  <a:moveTo>
                    <a:pt x="49" y="0"/>
                  </a:moveTo>
                  <a:cubicBezTo>
                    <a:pt x="34" y="0"/>
                    <a:pt x="20" y="5"/>
                    <a:pt x="1" y="19"/>
                  </a:cubicBezTo>
                  <a:cubicBezTo>
                    <a:pt x="16" y="23"/>
                    <a:pt x="30" y="31"/>
                    <a:pt x="42" y="31"/>
                  </a:cubicBezTo>
                  <a:cubicBezTo>
                    <a:pt x="57" y="31"/>
                    <a:pt x="68" y="23"/>
                    <a:pt x="83" y="5"/>
                  </a:cubicBezTo>
                  <a:cubicBezTo>
                    <a:pt x="72" y="0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8" name="Google Shape;3058;p3"/>
            <p:cNvSpPr/>
            <p:nvPr/>
          </p:nvSpPr>
          <p:spPr>
            <a:xfrm>
              <a:off x="-5229815" y="-1938125"/>
              <a:ext cx="3629" cy="3915"/>
            </a:xfrm>
            <a:custGeom>
              <a:avLst/>
              <a:gdLst/>
              <a:ahLst/>
              <a:cxnLst/>
              <a:rect l="l" t="t" r="r" b="b"/>
              <a:pathLst>
                <a:path w="76" h="82" extrusionOk="0">
                  <a:moveTo>
                    <a:pt x="41" y="0"/>
                  </a:moveTo>
                  <a:cubicBezTo>
                    <a:pt x="0" y="18"/>
                    <a:pt x="41" y="59"/>
                    <a:pt x="19" y="82"/>
                  </a:cubicBezTo>
                  <a:cubicBezTo>
                    <a:pt x="49" y="78"/>
                    <a:pt x="64" y="56"/>
                    <a:pt x="75" y="30"/>
                  </a:cubicBezTo>
                  <a:lnTo>
                    <a:pt x="71" y="30"/>
                  </a:lnTo>
                  <a:cubicBezTo>
                    <a:pt x="53" y="30"/>
                    <a:pt x="41" y="18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9" name="Google Shape;3059;p3"/>
            <p:cNvSpPr/>
            <p:nvPr/>
          </p:nvSpPr>
          <p:spPr>
            <a:xfrm>
              <a:off x="-5132357" y="-1797645"/>
              <a:ext cx="5205" cy="2149"/>
            </a:xfrm>
            <a:custGeom>
              <a:avLst/>
              <a:gdLst/>
              <a:ahLst/>
              <a:cxnLst/>
              <a:rect l="l" t="t" r="r" b="b"/>
              <a:pathLst>
                <a:path w="109" h="45" extrusionOk="0">
                  <a:moveTo>
                    <a:pt x="60" y="0"/>
                  </a:moveTo>
                  <a:cubicBezTo>
                    <a:pt x="41" y="0"/>
                    <a:pt x="26" y="7"/>
                    <a:pt x="12" y="22"/>
                  </a:cubicBezTo>
                  <a:cubicBezTo>
                    <a:pt x="8" y="30"/>
                    <a:pt x="4" y="37"/>
                    <a:pt x="0" y="45"/>
                  </a:cubicBezTo>
                  <a:cubicBezTo>
                    <a:pt x="15" y="30"/>
                    <a:pt x="34" y="22"/>
                    <a:pt x="57" y="22"/>
                  </a:cubicBezTo>
                  <a:lnTo>
                    <a:pt x="109" y="22"/>
                  </a:lnTo>
                  <a:cubicBezTo>
                    <a:pt x="105" y="19"/>
                    <a:pt x="101" y="19"/>
                    <a:pt x="101" y="14"/>
                  </a:cubicBezTo>
                  <a:cubicBezTo>
                    <a:pt x="86" y="4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0" name="Google Shape;3060;p3"/>
            <p:cNvSpPr/>
            <p:nvPr/>
          </p:nvSpPr>
          <p:spPr>
            <a:xfrm>
              <a:off x="-5101654" y="-1583629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9" y="0"/>
                  </a:moveTo>
                  <a:cubicBezTo>
                    <a:pt x="11" y="0"/>
                    <a:pt x="4" y="0"/>
                    <a:pt x="0" y="4"/>
                  </a:cubicBezTo>
                  <a:cubicBezTo>
                    <a:pt x="4" y="37"/>
                    <a:pt x="23" y="45"/>
                    <a:pt x="45" y="45"/>
                  </a:cubicBezTo>
                  <a:lnTo>
                    <a:pt x="68" y="45"/>
                  </a:lnTo>
                  <a:cubicBezTo>
                    <a:pt x="64" y="11"/>
                    <a:pt x="42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1" name="Google Shape;3061;p3"/>
            <p:cNvSpPr/>
            <p:nvPr/>
          </p:nvSpPr>
          <p:spPr>
            <a:xfrm>
              <a:off x="-5114689" y="-1790912"/>
              <a:ext cx="2531" cy="5253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1" y="1"/>
                  </a:moveTo>
                  <a:cubicBezTo>
                    <a:pt x="34" y="30"/>
                    <a:pt x="11" y="80"/>
                    <a:pt x="42" y="109"/>
                  </a:cubicBezTo>
                  <a:cubicBezTo>
                    <a:pt x="53" y="61"/>
                    <a:pt x="53" y="23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2" name="Google Shape;3062;p3"/>
            <p:cNvSpPr/>
            <p:nvPr/>
          </p:nvSpPr>
          <p:spPr>
            <a:xfrm>
              <a:off x="-5547734" y="-1865879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50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0" y="38"/>
                    <a:pt x="23" y="46"/>
                    <a:pt x="34" y="53"/>
                  </a:cubicBezTo>
                  <a:cubicBezTo>
                    <a:pt x="50" y="42"/>
                    <a:pt x="53" y="16"/>
                    <a:pt x="76" y="16"/>
                  </a:cubicBezTo>
                  <a:lnTo>
                    <a:pt x="79" y="16"/>
                  </a:lnTo>
                  <a:cubicBezTo>
                    <a:pt x="68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3" name="Google Shape;3063;p3"/>
            <p:cNvSpPr/>
            <p:nvPr/>
          </p:nvSpPr>
          <p:spPr>
            <a:xfrm>
              <a:off x="-5087233" y="-1851936"/>
              <a:ext cx="2435" cy="2340"/>
            </a:xfrm>
            <a:custGeom>
              <a:avLst/>
              <a:gdLst/>
              <a:ahLst/>
              <a:cxnLst/>
              <a:rect l="l" t="t" r="r" b="b"/>
              <a:pathLst>
                <a:path w="51" h="49" extrusionOk="0">
                  <a:moveTo>
                    <a:pt x="20" y="0"/>
                  </a:moveTo>
                  <a:cubicBezTo>
                    <a:pt x="9" y="4"/>
                    <a:pt x="1" y="12"/>
                    <a:pt x="5" y="23"/>
                  </a:cubicBezTo>
                  <a:cubicBezTo>
                    <a:pt x="5" y="38"/>
                    <a:pt x="16" y="49"/>
                    <a:pt x="28" y="49"/>
                  </a:cubicBezTo>
                  <a:cubicBezTo>
                    <a:pt x="31" y="49"/>
                    <a:pt x="31" y="49"/>
                    <a:pt x="35" y="45"/>
                  </a:cubicBezTo>
                  <a:cubicBezTo>
                    <a:pt x="46" y="45"/>
                    <a:pt x="50" y="34"/>
                    <a:pt x="46" y="23"/>
                  </a:cubicBezTo>
                  <a:cubicBezTo>
                    <a:pt x="42" y="7"/>
                    <a:pt x="35" y="0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4" name="Google Shape;3064;p3"/>
            <p:cNvSpPr/>
            <p:nvPr/>
          </p:nvSpPr>
          <p:spPr>
            <a:xfrm>
              <a:off x="-5280668" y="-1875859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101" y="1"/>
                  </a:moveTo>
                  <a:cubicBezTo>
                    <a:pt x="56" y="1"/>
                    <a:pt x="26" y="23"/>
                    <a:pt x="0" y="56"/>
                  </a:cubicBezTo>
                  <a:cubicBezTo>
                    <a:pt x="45" y="53"/>
                    <a:pt x="75" y="23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5" name="Google Shape;3065;p3"/>
            <p:cNvSpPr/>
            <p:nvPr/>
          </p:nvSpPr>
          <p:spPr>
            <a:xfrm>
              <a:off x="-5560388" y="-2110932"/>
              <a:ext cx="4679" cy="1815"/>
            </a:xfrm>
            <a:custGeom>
              <a:avLst/>
              <a:gdLst/>
              <a:ahLst/>
              <a:cxnLst/>
              <a:rect l="l" t="t" r="r" b="b"/>
              <a:pathLst>
                <a:path w="98" h="38" extrusionOk="0">
                  <a:moveTo>
                    <a:pt x="53" y="0"/>
                  </a:moveTo>
                  <a:cubicBezTo>
                    <a:pt x="37" y="0"/>
                    <a:pt x="19" y="15"/>
                    <a:pt x="1" y="31"/>
                  </a:cubicBezTo>
                  <a:cubicBezTo>
                    <a:pt x="8" y="31"/>
                    <a:pt x="15" y="26"/>
                    <a:pt x="23" y="26"/>
                  </a:cubicBezTo>
                  <a:cubicBezTo>
                    <a:pt x="49" y="26"/>
                    <a:pt x="72" y="38"/>
                    <a:pt x="98" y="38"/>
                  </a:cubicBezTo>
                  <a:cubicBezTo>
                    <a:pt x="82" y="12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6" name="Google Shape;3066;p3"/>
            <p:cNvSpPr/>
            <p:nvPr/>
          </p:nvSpPr>
          <p:spPr>
            <a:xfrm>
              <a:off x="-5051659" y="-1676837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94" y="1"/>
                  </a:moveTo>
                  <a:lnTo>
                    <a:pt x="94" y="1"/>
                  </a:lnTo>
                  <a:cubicBezTo>
                    <a:pt x="82" y="19"/>
                    <a:pt x="71" y="34"/>
                    <a:pt x="52" y="34"/>
                  </a:cubicBezTo>
                  <a:cubicBezTo>
                    <a:pt x="45" y="34"/>
                    <a:pt x="37" y="30"/>
                    <a:pt x="30" y="27"/>
                  </a:cubicBezTo>
                  <a:lnTo>
                    <a:pt x="23" y="27"/>
                  </a:lnTo>
                  <a:cubicBezTo>
                    <a:pt x="11" y="27"/>
                    <a:pt x="4" y="30"/>
                    <a:pt x="0" y="41"/>
                  </a:cubicBezTo>
                  <a:cubicBezTo>
                    <a:pt x="15" y="46"/>
                    <a:pt x="30" y="49"/>
                    <a:pt x="45" y="53"/>
                  </a:cubicBezTo>
                  <a:lnTo>
                    <a:pt x="60" y="53"/>
                  </a:lnTo>
                  <a:cubicBezTo>
                    <a:pt x="90" y="53"/>
                    <a:pt x="97" y="34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7" name="Google Shape;3067;p3"/>
            <p:cNvSpPr/>
            <p:nvPr/>
          </p:nvSpPr>
          <p:spPr>
            <a:xfrm>
              <a:off x="-5223225" y="-1940656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12" y="0"/>
                  </a:moveTo>
                  <a:cubicBezTo>
                    <a:pt x="19" y="19"/>
                    <a:pt x="23" y="42"/>
                    <a:pt x="5" y="57"/>
                  </a:cubicBezTo>
                  <a:cubicBezTo>
                    <a:pt x="5" y="60"/>
                    <a:pt x="0" y="60"/>
                    <a:pt x="0" y="60"/>
                  </a:cubicBezTo>
                  <a:lnTo>
                    <a:pt x="38" y="60"/>
                  </a:lnTo>
                  <a:cubicBezTo>
                    <a:pt x="45" y="57"/>
                    <a:pt x="57" y="57"/>
                    <a:pt x="68" y="53"/>
                  </a:cubicBezTo>
                  <a:cubicBezTo>
                    <a:pt x="60" y="45"/>
                    <a:pt x="53" y="34"/>
                    <a:pt x="45" y="23"/>
                  </a:cubicBezTo>
                  <a:cubicBezTo>
                    <a:pt x="38" y="12"/>
                    <a:pt x="27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8" name="Google Shape;3068;p3"/>
            <p:cNvSpPr/>
            <p:nvPr/>
          </p:nvSpPr>
          <p:spPr>
            <a:xfrm>
              <a:off x="-5299291" y="-1690971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6" y="1"/>
                  </a:moveTo>
                  <a:lnTo>
                    <a:pt x="16" y="1"/>
                  </a:lnTo>
                  <a:cubicBezTo>
                    <a:pt x="1" y="42"/>
                    <a:pt x="16" y="46"/>
                    <a:pt x="35" y="46"/>
                  </a:cubicBezTo>
                  <a:lnTo>
                    <a:pt x="64" y="46"/>
                  </a:lnTo>
                  <a:cubicBezTo>
                    <a:pt x="64" y="12"/>
                    <a:pt x="35" y="16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9" name="Google Shape;3069;p3"/>
            <p:cNvSpPr/>
            <p:nvPr/>
          </p:nvSpPr>
          <p:spPr>
            <a:xfrm>
              <a:off x="-5226950" y="-1842625"/>
              <a:ext cx="3056" cy="4823"/>
            </a:xfrm>
            <a:custGeom>
              <a:avLst/>
              <a:gdLst/>
              <a:ahLst/>
              <a:cxnLst/>
              <a:rect l="l" t="t" r="r" b="b"/>
              <a:pathLst>
                <a:path w="64" h="101" extrusionOk="0">
                  <a:moveTo>
                    <a:pt x="56" y="0"/>
                  </a:moveTo>
                  <a:lnTo>
                    <a:pt x="56" y="0"/>
                  </a:lnTo>
                  <a:cubicBezTo>
                    <a:pt x="41" y="4"/>
                    <a:pt x="26" y="7"/>
                    <a:pt x="30" y="22"/>
                  </a:cubicBezTo>
                  <a:cubicBezTo>
                    <a:pt x="30" y="56"/>
                    <a:pt x="11" y="74"/>
                    <a:pt x="0" y="100"/>
                  </a:cubicBezTo>
                  <a:cubicBezTo>
                    <a:pt x="64" y="93"/>
                    <a:pt x="30" y="3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0" name="Google Shape;3070;p3"/>
            <p:cNvSpPr/>
            <p:nvPr/>
          </p:nvSpPr>
          <p:spPr>
            <a:xfrm>
              <a:off x="-5635164" y="-1958705"/>
              <a:ext cx="2340" cy="4011"/>
            </a:xfrm>
            <a:custGeom>
              <a:avLst/>
              <a:gdLst/>
              <a:ahLst/>
              <a:cxnLst/>
              <a:rect l="l" t="t" r="r" b="b"/>
              <a:pathLst>
                <a:path w="49" h="84" extrusionOk="0">
                  <a:moveTo>
                    <a:pt x="42" y="1"/>
                  </a:moveTo>
                  <a:lnTo>
                    <a:pt x="42" y="1"/>
                  </a:lnTo>
                  <a:cubicBezTo>
                    <a:pt x="15" y="16"/>
                    <a:pt x="0" y="42"/>
                    <a:pt x="4" y="72"/>
                  </a:cubicBezTo>
                  <a:cubicBezTo>
                    <a:pt x="7" y="80"/>
                    <a:pt x="15" y="83"/>
                    <a:pt x="23" y="83"/>
                  </a:cubicBezTo>
                  <a:lnTo>
                    <a:pt x="33" y="83"/>
                  </a:lnTo>
                  <a:cubicBezTo>
                    <a:pt x="37" y="80"/>
                    <a:pt x="42" y="80"/>
                    <a:pt x="45" y="80"/>
                  </a:cubicBezTo>
                  <a:lnTo>
                    <a:pt x="49" y="80"/>
                  </a:lnTo>
                  <a:cubicBezTo>
                    <a:pt x="23" y="57"/>
                    <a:pt x="42" y="28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1" name="Google Shape;3071;p3"/>
            <p:cNvSpPr/>
            <p:nvPr/>
          </p:nvSpPr>
          <p:spPr>
            <a:xfrm>
              <a:off x="-5227332" y="-1755004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15" y="1"/>
                  </a:moveTo>
                  <a:cubicBezTo>
                    <a:pt x="8" y="4"/>
                    <a:pt x="5" y="4"/>
                    <a:pt x="1" y="4"/>
                  </a:cubicBezTo>
                  <a:cubicBezTo>
                    <a:pt x="1" y="37"/>
                    <a:pt x="8" y="49"/>
                    <a:pt x="23" y="49"/>
                  </a:cubicBezTo>
                  <a:cubicBezTo>
                    <a:pt x="34" y="49"/>
                    <a:pt x="53" y="34"/>
                    <a:pt x="72" y="23"/>
                  </a:cubicBezTo>
                  <a:cubicBezTo>
                    <a:pt x="53" y="8"/>
                    <a:pt x="27" y="2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2" name="Google Shape;3072;p3"/>
            <p:cNvSpPr/>
            <p:nvPr/>
          </p:nvSpPr>
          <p:spPr>
            <a:xfrm>
              <a:off x="-5507194" y="-1863396"/>
              <a:ext cx="2149" cy="2053"/>
            </a:xfrm>
            <a:custGeom>
              <a:avLst/>
              <a:gdLst/>
              <a:ahLst/>
              <a:cxnLst/>
              <a:rect l="l" t="t" r="r" b="b"/>
              <a:pathLst>
                <a:path w="45" h="43" extrusionOk="0">
                  <a:moveTo>
                    <a:pt x="31" y="1"/>
                  </a:moveTo>
                  <a:cubicBezTo>
                    <a:pt x="8" y="5"/>
                    <a:pt x="0" y="12"/>
                    <a:pt x="4" y="23"/>
                  </a:cubicBezTo>
                  <a:cubicBezTo>
                    <a:pt x="4" y="38"/>
                    <a:pt x="12" y="42"/>
                    <a:pt x="22" y="42"/>
                  </a:cubicBezTo>
                  <a:lnTo>
                    <a:pt x="31" y="42"/>
                  </a:lnTo>
                  <a:cubicBezTo>
                    <a:pt x="41" y="42"/>
                    <a:pt x="45" y="31"/>
                    <a:pt x="45" y="20"/>
                  </a:cubicBezTo>
                  <a:cubicBezTo>
                    <a:pt x="45" y="9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3" name="Google Shape;3073;p3"/>
            <p:cNvSpPr/>
            <p:nvPr/>
          </p:nvSpPr>
          <p:spPr>
            <a:xfrm>
              <a:off x="-5523286" y="-2063278"/>
              <a:ext cx="5253" cy="2006"/>
            </a:xfrm>
            <a:custGeom>
              <a:avLst/>
              <a:gdLst/>
              <a:ahLst/>
              <a:cxnLst/>
              <a:rect l="l" t="t" r="r" b="b"/>
              <a:pathLst>
                <a:path w="110" h="42" extrusionOk="0">
                  <a:moveTo>
                    <a:pt x="68" y="1"/>
                  </a:moveTo>
                  <a:cubicBezTo>
                    <a:pt x="42" y="1"/>
                    <a:pt x="23" y="20"/>
                    <a:pt x="1" y="37"/>
                  </a:cubicBezTo>
                  <a:cubicBezTo>
                    <a:pt x="4" y="42"/>
                    <a:pt x="4" y="42"/>
                    <a:pt x="9" y="42"/>
                  </a:cubicBezTo>
                  <a:cubicBezTo>
                    <a:pt x="27" y="42"/>
                    <a:pt x="42" y="34"/>
                    <a:pt x="61" y="27"/>
                  </a:cubicBezTo>
                  <a:cubicBezTo>
                    <a:pt x="76" y="23"/>
                    <a:pt x="90" y="15"/>
                    <a:pt x="109" y="15"/>
                  </a:cubicBezTo>
                  <a:cubicBezTo>
                    <a:pt x="94" y="4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4" name="Google Shape;3074;p3"/>
            <p:cNvSpPr/>
            <p:nvPr/>
          </p:nvSpPr>
          <p:spPr>
            <a:xfrm>
              <a:off x="-5600211" y="-2131990"/>
              <a:ext cx="3104" cy="2388"/>
            </a:xfrm>
            <a:custGeom>
              <a:avLst/>
              <a:gdLst/>
              <a:ahLst/>
              <a:cxnLst/>
              <a:rect l="l" t="t" r="r" b="b"/>
              <a:pathLst>
                <a:path w="65" h="50" extrusionOk="0">
                  <a:moveTo>
                    <a:pt x="23" y="1"/>
                  </a:moveTo>
                  <a:cubicBezTo>
                    <a:pt x="16" y="1"/>
                    <a:pt x="8" y="4"/>
                    <a:pt x="0" y="8"/>
                  </a:cubicBezTo>
                  <a:cubicBezTo>
                    <a:pt x="16" y="19"/>
                    <a:pt x="23" y="49"/>
                    <a:pt x="38" y="49"/>
                  </a:cubicBezTo>
                  <a:cubicBezTo>
                    <a:pt x="45" y="49"/>
                    <a:pt x="57" y="41"/>
                    <a:pt x="64" y="19"/>
                  </a:cubicBezTo>
                  <a:cubicBezTo>
                    <a:pt x="50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5" name="Google Shape;3075;p3"/>
            <p:cNvSpPr/>
            <p:nvPr/>
          </p:nvSpPr>
          <p:spPr>
            <a:xfrm>
              <a:off x="-5019762" y="-1767180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54" y="1"/>
                  </a:moveTo>
                  <a:cubicBezTo>
                    <a:pt x="42" y="1"/>
                    <a:pt x="35" y="4"/>
                    <a:pt x="31" y="20"/>
                  </a:cubicBezTo>
                  <a:cubicBezTo>
                    <a:pt x="23" y="31"/>
                    <a:pt x="16" y="46"/>
                    <a:pt x="1" y="49"/>
                  </a:cubicBezTo>
                  <a:cubicBezTo>
                    <a:pt x="5" y="61"/>
                    <a:pt x="12" y="64"/>
                    <a:pt x="16" y="64"/>
                  </a:cubicBezTo>
                  <a:cubicBezTo>
                    <a:pt x="28" y="64"/>
                    <a:pt x="35" y="54"/>
                    <a:pt x="38" y="46"/>
                  </a:cubicBezTo>
                  <a:cubicBezTo>
                    <a:pt x="50" y="31"/>
                    <a:pt x="57" y="12"/>
                    <a:pt x="76" y="12"/>
                  </a:cubicBezTo>
                  <a:cubicBezTo>
                    <a:pt x="68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6" name="Google Shape;3076;p3"/>
            <p:cNvSpPr/>
            <p:nvPr/>
          </p:nvSpPr>
          <p:spPr>
            <a:xfrm>
              <a:off x="-5022962" y="-1672540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8" y="1"/>
                  </a:moveTo>
                  <a:cubicBezTo>
                    <a:pt x="16" y="34"/>
                    <a:pt x="5" y="63"/>
                    <a:pt x="0" y="97"/>
                  </a:cubicBezTo>
                  <a:cubicBezTo>
                    <a:pt x="50" y="68"/>
                    <a:pt x="31" y="34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7" name="Google Shape;3077;p3"/>
            <p:cNvSpPr/>
            <p:nvPr/>
          </p:nvSpPr>
          <p:spPr>
            <a:xfrm>
              <a:off x="-5213198" y="-193621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0" y="1"/>
                  </a:moveTo>
                  <a:cubicBezTo>
                    <a:pt x="11" y="28"/>
                    <a:pt x="23" y="54"/>
                    <a:pt x="37" y="76"/>
                  </a:cubicBezTo>
                  <a:cubicBezTo>
                    <a:pt x="52" y="72"/>
                    <a:pt x="52" y="57"/>
                    <a:pt x="52" y="45"/>
                  </a:cubicBezTo>
                  <a:cubicBezTo>
                    <a:pt x="41" y="28"/>
                    <a:pt x="33" y="9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8" name="Google Shape;3078;p3"/>
            <p:cNvSpPr/>
            <p:nvPr/>
          </p:nvSpPr>
          <p:spPr>
            <a:xfrm>
              <a:off x="-5152889" y="-1898349"/>
              <a:ext cx="2722" cy="2865"/>
            </a:xfrm>
            <a:custGeom>
              <a:avLst/>
              <a:gdLst/>
              <a:ahLst/>
              <a:cxnLst/>
              <a:rect l="l" t="t" r="r" b="b"/>
              <a:pathLst>
                <a:path w="57" h="60" extrusionOk="0">
                  <a:moveTo>
                    <a:pt x="23" y="1"/>
                  </a:moveTo>
                  <a:cubicBezTo>
                    <a:pt x="19" y="20"/>
                    <a:pt x="0" y="37"/>
                    <a:pt x="19" y="56"/>
                  </a:cubicBezTo>
                  <a:cubicBezTo>
                    <a:pt x="23" y="60"/>
                    <a:pt x="26" y="60"/>
                    <a:pt x="30" y="60"/>
                  </a:cubicBezTo>
                  <a:cubicBezTo>
                    <a:pt x="38" y="60"/>
                    <a:pt x="49" y="49"/>
                    <a:pt x="57" y="46"/>
                  </a:cubicBezTo>
                  <a:cubicBezTo>
                    <a:pt x="49" y="30"/>
                    <a:pt x="45" y="8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9" name="Google Shape;3079;p3"/>
            <p:cNvSpPr/>
            <p:nvPr/>
          </p:nvSpPr>
          <p:spPr>
            <a:xfrm>
              <a:off x="-5075630" y="-16891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20" y="1"/>
                    <a:pt x="12" y="8"/>
                    <a:pt x="1" y="19"/>
                  </a:cubicBezTo>
                  <a:lnTo>
                    <a:pt x="12" y="19"/>
                  </a:lnTo>
                  <a:cubicBezTo>
                    <a:pt x="35" y="19"/>
                    <a:pt x="49" y="42"/>
                    <a:pt x="68" y="45"/>
                  </a:cubicBezTo>
                  <a:cubicBezTo>
                    <a:pt x="80" y="38"/>
                    <a:pt x="83" y="23"/>
                    <a:pt x="68" y="19"/>
                  </a:cubicBezTo>
                  <a:cubicBezTo>
                    <a:pt x="57" y="12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0" name="Google Shape;3080;p3"/>
            <p:cNvSpPr/>
            <p:nvPr/>
          </p:nvSpPr>
          <p:spPr>
            <a:xfrm>
              <a:off x="-5573949" y="-1999723"/>
              <a:ext cx="4679" cy="1671"/>
            </a:xfrm>
            <a:custGeom>
              <a:avLst/>
              <a:gdLst/>
              <a:ahLst/>
              <a:cxnLst/>
              <a:rect l="l" t="t" r="r" b="b"/>
              <a:pathLst>
                <a:path w="98" h="35" extrusionOk="0">
                  <a:moveTo>
                    <a:pt x="60" y="0"/>
                  </a:moveTo>
                  <a:cubicBezTo>
                    <a:pt x="38" y="0"/>
                    <a:pt x="19" y="19"/>
                    <a:pt x="0" y="34"/>
                  </a:cubicBezTo>
                  <a:cubicBezTo>
                    <a:pt x="33" y="30"/>
                    <a:pt x="64" y="26"/>
                    <a:pt x="97" y="26"/>
                  </a:cubicBezTo>
                  <a:cubicBezTo>
                    <a:pt x="83" y="7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1" name="Google Shape;3081;p3"/>
            <p:cNvSpPr/>
            <p:nvPr/>
          </p:nvSpPr>
          <p:spPr>
            <a:xfrm>
              <a:off x="-5319776" y="-1937600"/>
              <a:ext cx="12893" cy="16808"/>
            </a:xfrm>
            <a:custGeom>
              <a:avLst/>
              <a:gdLst/>
              <a:ahLst/>
              <a:cxnLst/>
              <a:rect l="l" t="t" r="r" b="b"/>
              <a:pathLst>
                <a:path w="270" h="352" extrusionOk="0">
                  <a:moveTo>
                    <a:pt x="120" y="172"/>
                  </a:moveTo>
                  <a:cubicBezTo>
                    <a:pt x="120" y="172"/>
                    <a:pt x="135" y="176"/>
                    <a:pt x="135" y="183"/>
                  </a:cubicBezTo>
                  <a:cubicBezTo>
                    <a:pt x="143" y="209"/>
                    <a:pt x="127" y="221"/>
                    <a:pt x="101" y="231"/>
                  </a:cubicBezTo>
                  <a:cubicBezTo>
                    <a:pt x="90" y="205"/>
                    <a:pt x="105" y="187"/>
                    <a:pt x="120" y="172"/>
                  </a:cubicBezTo>
                  <a:close/>
                  <a:moveTo>
                    <a:pt x="127" y="0"/>
                  </a:moveTo>
                  <a:cubicBezTo>
                    <a:pt x="120" y="4"/>
                    <a:pt x="112" y="12"/>
                    <a:pt x="109" y="15"/>
                  </a:cubicBezTo>
                  <a:cubicBezTo>
                    <a:pt x="0" y="97"/>
                    <a:pt x="0" y="101"/>
                    <a:pt x="34" y="228"/>
                  </a:cubicBezTo>
                  <a:lnTo>
                    <a:pt x="38" y="228"/>
                  </a:lnTo>
                  <a:cubicBezTo>
                    <a:pt x="57" y="228"/>
                    <a:pt x="67" y="240"/>
                    <a:pt x="67" y="258"/>
                  </a:cubicBezTo>
                  <a:cubicBezTo>
                    <a:pt x="93" y="269"/>
                    <a:pt x="112" y="288"/>
                    <a:pt x="105" y="321"/>
                  </a:cubicBezTo>
                  <a:cubicBezTo>
                    <a:pt x="105" y="333"/>
                    <a:pt x="105" y="340"/>
                    <a:pt x="109" y="352"/>
                  </a:cubicBezTo>
                  <a:cubicBezTo>
                    <a:pt x="112" y="352"/>
                    <a:pt x="116" y="352"/>
                    <a:pt x="120" y="352"/>
                  </a:cubicBezTo>
                  <a:cubicBezTo>
                    <a:pt x="133" y="352"/>
                    <a:pt x="145" y="350"/>
                    <a:pt x="153" y="333"/>
                  </a:cubicBezTo>
                  <a:cubicBezTo>
                    <a:pt x="176" y="299"/>
                    <a:pt x="124" y="284"/>
                    <a:pt x="135" y="254"/>
                  </a:cubicBezTo>
                  <a:cubicBezTo>
                    <a:pt x="143" y="250"/>
                    <a:pt x="146" y="250"/>
                    <a:pt x="150" y="250"/>
                  </a:cubicBezTo>
                  <a:cubicBezTo>
                    <a:pt x="176" y="250"/>
                    <a:pt x="176" y="292"/>
                    <a:pt x="198" y="299"/>
                  </a:cubicBezTo>
                  <a:cubicBezTo>
                    <a:pt x="214" y="258"/>
                    <a:pt x="205" y="202"/>
                    <a:pt x="266" y="198"/>
                  </a:cubicBezTo>
                  <a:lnTo>
                    <a:pt x="269" y="195"/>
                  </a:lnTo>
                  <a:cubicBezTo>
                    <a:pt x="243" y="161"/>
                    <a:pt x="250" y="124"/>
                    <a:pt x="247" y="86"/>
                  </a:cubicBezTo>
                  <a:cubicBezTo>
                    <a:pt x="247" y="83"/>
                    <a:pt x="243" y="74"/>
                    <a:pt x="243" y="71"/>
                  </a:cubicBezTo>
                  <a:cubicBezTo>
                    <a:pt x="214" y="30"/>
                    <a:pt x="161" y="34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2" name="Google Shape;3082;p3"/>
            <p:cNvSpPr/>
            <p:nvPr/>
          </p:nvSpPr>
          <p:spPr>
            <a:xfrm>
              <a:off x="-5316003" y="-1921890"/>
              <a:ext cx="16999" cy="11412"/>
            </a:xfrm>
            <a:custGeom>
              <a:avLst/>
              <a:gdLst/>
              <a:ahLst/>
              <a:cxnLst/>
              <a:rect l="l" t="t" r="r" b="b"/>
              <a:pathLst>
                <a:path w="356" h="239" extrusionOk="0">
                  <a:moveTo>
                    <a:pt x="314" y="0"/>
                  </a:moveTo>
                  <a:cubicBezTo>
                    <a:pt x="302" y="42"/>
                    <a:pt x="302" y="59"/>
                    <a:pt x="288" y="59"/>
                  </a:cubicBezTo>
                  <a:cubicBezTo>
                    <a:pt x="280" y="59"/>
                    <a:pt x="266" y="52"/>
                    <a:pt x="247" y="45"/>
                  </a:cubicBezTo>
                  <a:cubicBezTo>
                    <a:pt x="239" y="42"/>
                    <a:pt x="235" y="37"/>
                    <a:pt x="228" y="37"/>
                  </a:cubicBezTo>
                  <a:lnTo>
                    <a:pt x="221" y="37"/>
                  </a:lnTo>
                  <a:cubicBezTo>
                    <a:pt x="183" y="49"/>
                    <a:pt x="161" y="56"/>
                    <a:pt x="142" y="56"/>
                  </a:cubicBezTo>
                  <a:cubicBezTo>
                    <a:pt x="119" y="56"/>
                    <a:pt x="104" y="42"/>
                    <a:pt x="74" y="4"/>
                  </a:cubicBezTo>
                  <a:cubicBezTo>
                    <a:pt x="66" y="21"/>
                    <a:pt x="54" y="23"/>
                    <a:pt x="41" y="23"/>
                  </a:cubicBezTo>
                  <a:cubicBezTo>
                    <a:pt x="37" y="23"/>
                    <a:pt x="33" y="23"/>
                    <a:pt x="30" y="23"/>
                  </a:cubicBezTo>
                  <a:cubicBezTo>
                    <a:pt x="41" y="59"/>
                    <a:pt x="0" y="75"/>
                    <a:pt x="0" y="104"/>
                  </a:cubicBezTo>
                  <a:cubicBezTo>
                    <a:pt x="19" y="127"/>
                    <a:pt x="22" y="157"/>
                    <a:pt x="45" y="180"/>
                  </a:cubicBezTo>
                  <a:cubicBezTo>
                    <a:pt x="67" y="209"/>
                    <a:pt x="86" y="239"/>
                    <a:pt x="126" y="239"/>
                  </a:cubicBezTo>
                  <a:lnTo>
                    <a:pt x="138" y="239"/>
                  </a:lnTo>
                  <a:cubicBezTo>
                    <a:pt x="149" y="235"/>
                    <a:pt x="161" y="235"/>
                    <a:pt x="171" y="235"/>
                  </a:cubicBezTo>
                  <a:cubicBezTo>
                    <a:pt x="168" y="225"/>
                    <a:pt x="168" y="213"/>
                    <a:pt x="157" y="209"/>
                  </a:cubicBezTo>
                  <a:cubicBezTo>
                    <a:pt x="138" y="202"/>
                    <a:pt x="112" y="199"/>
                    <a:pt x="123" y="176"/>
                  </a:cubicBezTo>
                  <a:cubicBezTo>
                    <a:pt x="135" y="161"/>
                    <a:pt x="131" y="123"/>
                    <a:pt x="161" y="123"/>
                  </a:cubicBezTo>
                  <a:lnTo>
                    <a:pt x="164" y="123"/>
                  </a:lnTo>
                  <a:cubicBezTo>
                    <a:pt x="168" y="127"/>
                    <a:pt x="171" y="127"/>
                    <a:pt x="176" y="127"/>
                  </a:cubicBezTo>
                  <a:cubicBezTo>
                    <a:pt x="202" y="127"/>
                    <a:pt x="198" y="97"/>
                    <a:pt x="213" y="78"/>
                  </a:cubicBezTo>
                  <a:cubicBezTo>
                    <a:pt x="235" y="116"/>
                    <a:pt x="284" y="138"/>
                    <a:pt x="280" y="190"/>
                  </a:cubicBezTo>
                  <a:lnTo>
                    <a:pt x="280" y="199"/>
                  </a:lnTo>
                  <a:cubicBezTo>
                    <a:pt x="284" y="190"/>
                    <a:pt x="292" y="183"/>
                    <a:pt x="295" y="180"/>
                  </a:cubicBezTo>
                  <a:cubicBezTo>
                    <a:pt x="295" y="168"/>
                    <a:pt x="295" y="157"/>
                    <a:pt x="292" y="149"/>
                  </a:cubicBezTo>
                  <a:cubicBezTo>
                    <a:pt x="306" y="112"/>
                    <a:pt x="321" y="71"/>
                    <a:pt x="340" y="37"/>
                  </a:cubicBezTo>
                  <a:cubicBezTo>
                    <a:pt x="355" y="11"/>
                    <a:pt x="347" y="0"/>
                    <a:pt x="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3" name="Google Shape;3083;p3"/>
            <p:cNvSpPr/>
            <p:nvPr/>
          </p:nvSpPr>
          <p:spPr>
            <a:xfrm>
              <a:off x="-5344415" y="-1904079"/>
              <a:ext cx="17715" cy="15423"/>
            </a:xfrm>
            <a:custGeom>
              <a:avLst/>
              <a:gdLst/>
              <a:ahLst/>
              <a:cxnLst/>
              <a:rect l="l" t="t" r="r" b="b"/>
              <a:pathLst>
                <a:path w="371" h="323" extrusionOk="0">
                  <a:moveTo>
                    <a:pt x="146" y="19"/>
                  </a:moveTo>
                  <a:cubicBezTo>
                    <a:pt x="150" y="19"/>
                    <a:pt x="157" y="19"/>
                    <a:pt x="161" y="23"/>
                  </a:cubicBezTo>
                  <a:cubicBezTo>
                    <a:pt x="191" y="27"/>
                    <a:pt x="224" y="42"/>
                    <a:pt x="250" y="61"/>
                  </a:cubicBezTo>
                  <a:cubicBezTo>
                    <a:pt x="273" y="76"/>
                    <a:pt x="303" y="95"/>
                    <a:pt x="288" y="131"/>
                  </a:cubicBezTo>
                  <a:cubicBezTo>
                    <a:pt x="281" y="154"/>
                    <a:pt x="273" y="188"/>
                    <a:pt x="243" y="188"/>
                  </a:cubicBezTo>
                  <a:lnTo>
                    <a:pt x="240" y="188"/>
                  </a:lnTo>
                  <a:cubicBezTo>
                    <a:pt x="210" y="184"/>
                    <a:pt x="176" y="169"/>
                    <a:pt x="165" y="131"/>
                  </a:cubicBezTo>
                  <a:lnTo>
                    <a:pt x="143" y="131"/>
                  </a:lnTo>
                  <a:cubicBezTo>
                    <a:pt x="135" y="131"/>
                    <a:pt x="131" y="131"/>
                    <a:pt x="128" y="128"/>
                  </a:cubicBezTo>
                  <a:cubicBezTo>
                    <a:pt x="102" y="113"/>
                    <a:pt x="60" y="102"/>
                    <a:pt x="76" y="64"/>
                  </a:cubicBezTo>
                  <a:cubicBezTo>
                    <a:pt x="86" y="35"/>
                    <a:pt x="112" y="19"/>
                    <a:pt x="146" y="19"/>
                  </a:cubicBezTo>
                  <a:close/>
                  <a:moveTo>
                    <a:pt x="311" y="202"/>
                  </a:moveTo>
                  <a:cubicBezTo>
                    <a:pt x="322" y="202"/>
                    <a:pt x="333" y="210"/>
                    <a:pt x="345" y="229"/>
                  </a:cubicBezTo>
                  <a:cubicBezTo>
                    <a:pt x="355" y="252"/>
                    <a:pt x="352" y="278"/>
                    <a:pt x="326" y="288"/>
                  </a:cubicBezTo>
                  <a:cubicBezTo>
                    <a:pt x="314" y="292"/>
                    <a:pt x="307" y="297"/>
                    <a:pt x="300" y="297"/>
                  </a:cubicBezTo>
                  <a:cubicBezTo>
                    <a:pt x="266" y="297"/>
                    <a:pt x="259" y="259"/>
                    <a:pt x="240" y="225"/>
                  </a:cubicBezTo>
                  <a:cubicBezTo>
                    <a:pt x="266" y="221"/>
                    <a:pt x="288" y="202"/>
                    <a:pt x="311" y="202"/>
                  </a:cubicBezTo>
                  <a:close/>
                  <a:moveTo>
                    <a:pt x="79" y="0"/>
                  </a:moveTo>
                  <a:cubicBezTo>
                    <a:pt x="38" y="0"/>
                    <a:pt x="31" y="45"/>
                    <a:pt x="12" y="72"/>
                  </a:cubicBezTo>
                  <a:cubicBezTo>
                    <a:pt x="0" y="95"/>
                    <a:pt x="34" y="113"/>
                    <a:pt x="60" y="121"/>
                  </a:cubicBezTo>
                  <a:cubicBezTo>
                    <a:pt x="79" y="128"/>
                    <a:pt x="90" y="140"/>
                    <a:pt x="105" y="150"/>
                  </a:cubicBezTo>
                  <a:cubicBezTo>
                    <a:pt x="161" y="192"/>
                    <a:pt x="202" y="252"/>
                    <a:pt x="259" y="297"/>
                  </a:cubicBezTo>
                  <a:cubicBezTo>
                    <a:pt x="273" y="311"/>
                    <a:pt x="292" y="323"/>
                    <a:pt x="311" y="323"/>
                  </a:cubicBezTo>
                  <a:cubicBezTo>
                    <a:pt x="318" y="323"/>
                    <a:pt x="326" y="319"/>
                    <a:pt x="333" y="319"/>
                  </a:cubicBezTo>
                  <a:cubicBezTo>
                    <a:pt x="359" y="307"/>
                    <a:pt x="363" y="281"/>
                    <a:pt x="367" y="252"/>
                  </a:cubicBezTo>
                  <a:cubicBezTo>
                    <a:pt x="371" y="214"/>
                    <a:pt x="355" y="184"/>
                    <a:pt x="348" y="150"/>
                  </a:cubicBezTo>
                  <a:cubicBezTo>
                    <a:pt x="348" y="109"/>
                    <a:pt x="352" y="109"/>
                    <a:pt x="322" y="87"/>
                  </a:cubicBezTo>
                  <a:cubicBezTo>
                    <a:pt x="307" y="79"/>
                    <a:pt x="292" y="72"/>
                    <a:pt x="288" y="57"/>
                  </a:cubicBezTo>
                  <a:cubicBezTo>
                    <a:pt x="269" y="12"/>
                    <a:pt x="240" y="0"/>
                    <a:pt x="206" y="0"/>
                  </a:cubicBezTo>
                  <a:cubicBezTo>
                    <a:pt x="195" y="0"/>
                    <a:pt x="183" y="0"/>
                    <a:pt x="172" y="5"/>
                  </a:cubicBezTo>
                  <a:cubicBezTo>
                    <a:pt x="157" y="5"/>
                    <a:pt x="143" y="9"/>
                    <a:pt x="131" y="9"/>
                  </a:cubicBezTo>
                  <a:cubicBezTo>
                    <a:pt x="116" y="9"/>
                    <a:pt x="105" y="5"/>
                    <a:pt x="93" y="5"/>
                  </a:cubicBezTo>
                  <a:cubicBezTo>
                    <a:pt x="90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4" name="Google Shape;3084;p3"/>
            <p:cNvSpPr/>
            <p:nvPr/>
          </p:nvSpPr>
          <p:spPr>
            <a:xfrm>
              <a:off x="-5369054" y="-1935833"/>
              <a:ext cx="13800" cy="16999"/>
            </a:xfrm>
            <a:custGeom>
              <a:avLst/>
              <a:gdLst/>
              <a:ahLst/>
              <a:cxnLst/>
              <a:rect l="l" t="t" r="r" b="b"/>
              <a:pathLst>
                <a:path w="289" h="356" extrusionOk="0">
                  <a:moveTo>
                    <a:pt x="76" y="1"/>
                  </a:moveTo>
                  <a:cubicBezTo>
                    <a:pt x="64" y="1"/>
                    <a:pt x="57" y="4"/>
                    <a:pt x="45" y="11"/>
                  </a:cubicBezTo>
                  <a:cubicBezTo>
                    <a:pt x="16" y="42"/>
                    <a:pt x="0" y="217"/>
                    <a:pt x="26" y="247"/>
                  </a:cubicBezTo>
                  <a:cubicBezTo>
                    <a:pt x="31" y="255"/>
                    <a:pt x="38" y="258"/>
                    <a:pt x="45" y="258"/>
                  </a:cubicBezTo>
                  <a:cubicBezTo>
                    <a:pt x="90" y="266"/>
                    <a:pt x="109" y="296"/>
                    <a:pt x="124" y="334"/>
                  </a:cubicBezTo>
                  <a:cubicBezTo>
                    <a:pt x="131" y="348"/>
                    <a:pt x="138" y="356"/>
                    <a:pt x="147" y="356"/>
                  </a:cubicBezTo>
                  <a:cubicBezTo>
                    <a:pt x="154" y="356"/>
                    <a:pt x="165" y="348"/>
                    <a:pt x="176" y="329"/>
                  </a:cubicBezTo>
                  <a:cubicBezTo>
                    <a:pt x="199" y="289"/>
                    <a:pt x="202" y="244"/>
                    <a:pt x="206" y="194"/>
                  </a:cubicBezTo>
                  <a:cubicBezTo>
                    <a:pt x="199" y="194"/>
                    <a:pt x="195" y="199"/>
                    <a:pt x="191" y="199"/>
                  </a:cubicBezTo>
                  <a:cubicBezTo>
                    <a:pt x="188" y="247"/>
                    <a:pt x="128" y="225"/>
                    <a:pt x="116" y="262"/>
                  </a:cubicBezTo>
                  <a:cubicBezTo>
                    <a:pt x="60" y="213"/>
                    <a:pt x="42" y="158"/>
                    <a:pt x="71" y="109"/>
                  </a:cubicBezTo>
                  <a:cubicBezTo>
                    <a:pt x="64" y="94"/>
                    <a:pt x="42" y="79"/>
                    <a:pt x="71" y="60"/>
                  </a:cubicBezTo>
                  <a:cubicBezTo>
                    <a:pt x="86" y="53"/>
                    <a:pt x="102" y="49"/>
                    <a:pt x="116" y="49"/>
                  </a:cubicBezTo>
                  <a:cubicBezTo>
                    <a:pt x="135" y="49"/>
                    <a:pt x="150" y="53"/>
                    <a:pt x="161" y="60"/>
                  </a:cubicBezTo>
                  <a:cubicBezTo>
                    <a:pt x="183" y="79"/>
                    <a:pt x="217" y="94"/>
                    <a:pt x="217" y="132"/>
                  </a:cubicBezTo>
                  <a:cubicBezTo>
                    <a:pt x="243" y="127"/>
                    <a:pt x="278" y="135"/>
                    <a:pt x="281" y="98"/>
                  </a:cubicBezTo>
                  <a:cubicBezTo>
                    <a:pt x="288" y="56"/>
                    <a:pt x="251" y="64"/>
                    <a:pt x="228" y="53"/>
                  </a:cubicBezTo>
                  <a:cubicBezTo>
                    <a:pt x="188" y="34"/>
                    <a:pt x="143" y="23"/>
                    <a:pt x="98" y="4"/>
                  </a:cubicBezTo>
                  <a:cubicBezTo>
                    <a:pt x="90" y="4"/>
                    <a:pt x="83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5" name="Google Shape;3085;p3"/>
            <p:cNvSpPr/>
            <p:nvPr/>
          </p:nvSpPr>
          <p:spPr>
            <a:xfrm>
              <a:off x="-5325649" y="-1959040"/>
              <a:ext cx="9120" cy="11078"/>
            </a:xfrm>
            <a:custGeom>
              <a:avLst/>
              <a:gdLst/>
              <a:ahLst/>
              <a:cxnLst/>
              <a:rect l="l" t="t" r="r" b="b"/>
              <a:pathLst>
                <a:path w="191" h="232" extrusionOk="0">
                  <a:moveTo>
                    <a:pt x="82" y="0"/>
                  </a:moveTo>
                  <a:cubicBezTo>
                    <a:pt x="49" y="4"/>
                    <a:pt x="0" y="61"/>
                    <a:pt x="0" y="97"/>
                  </a:cubicBezTo>
                  <a:cubicBezTo>
                    <a:pt x="0" y="150"/>
                    <a:pt x="78" y="232"/>
                    <a:pt x="127" y="232"/>
                  </a:cubicBezTo>
                  <a:cubicBezTo>
                    <a:pt x="145" y="232"/>
                    <a:pt x="190" y="150"/>
                    <a:pt x="190" y="109"/>
                  </a:cubicBezTo>
                  <a:cubicBezTo>
                    <a:pt x="190" y="79"/>
                    <a:pt x="116" y="0"/>
                    <a:pt x="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6" name="Google Shape;3086;p3"/>
            <p:cNvSpPr/>
            <p:nvPr/>
          </p:nvSpPr>
          <p:spPr>
            <a:xfrm>
              <a:off x="-5324264" y="-1939940"/>
              <a:ext cx="11508" cy="20246"/>
            </a:xfrm>
            <a:custGeom>
              <a:avLst/>
              <a:gdLst/>
              <a:ahLst/>
              <a:cxnLst/>
              <a:rect l="l" t="t" r="r" b="b"/>
              <a:pathLst>
                <a:path w="241" h="424" extrusionOk="0">
                  <a:moveTo>
                    <a:pt x="232" y="1"/>
                  </a:moveTo>
                  <a:lnTo>
                    <a:pt x="232" y="1"/>
                  </a:lnTo>
                  <a:cubicBezTo>
                    <a:pt x="195" y="42"/>
                    <a:pt x="135" y="53"/>
                    <a:pt x="102" y="106"/>
                  </a:cubicBezTo>
                  <a:cubicBezTo>
                    <a:pt x="75" y="146"/>
                    <a:pt x="8" y="158"/>
                    <a:pt x="12" y="225"/>
                  </a:cubicBezTo>
                  <a:lnTo>
                    <a:pt x="16" y="225"/>
                  </a:lnTo>
                  <a:cubicBezTo>
                    <a:pt x="49" y="225"/>
                    <a:pt x="46" y="251"/>
                    <a:pt x="46" y="273"/>
                  </a:cubicBezTo>
                  <a:cubicBezTo>
                    <a:pt x="46" y="303"/>
                    <a:pt x="23" y="303"/>
                    <a:pt x="1" y="307"/>
                  </a:cubicBezTo>
                  <a:cubicBezTo>
                    <a:pt x="87" y="341"/>
                    <a:pt x="87" y="341"/>
                    <a:pt x="125" y="423"/>
                  </a:cubicBezTo>
                  <a:cubicBezTo>
                    <a:pt x="125" y="370"/>
                    <a:pt x="180" y="397"/>
                    <a:pt x="199" y="370"/>
                  </a:cubicBezTo>
                  <a:cubicBezTo>
                    <a:pt x="206" y="337"/>
                    <a:pt x="187" y="318"/>
                    <a:pt x="161" y="307"/>
                  </a:cubicBezTo>
                  <a:cubicBezTo>
                    <a:pt x="154" y="322"/>
                    <a:pt x="142" y="325"/>
                    <a:pt x="135" y="325"/>
                  </a:cubicBezTo>
                  <a:cubicBezTo>
                    <a:pt x="128" y="325"/>
                    <a:pt x="116" y="322"/>
                    <a:pt x="109" y="315"/>
                  </a:cubicBezTo>
                  <a:cubicBezTo>
                    <a:pt x="94" y="296"/>
                    <a:pt x="128" y="292"/>
                    <a:pt x="128" y="277"/>
                  </a:cubicBezTo>
                  <a:cubicBezTo>
                    <a:pt x="94" y="150"/>
                    <a:pt x="94" y="146"/>
                    <a:pt x="203" y="64"/>
                  </a:cubicBezTo>
                  <a:cubicBezTo>
                    <a:pt x="206" y="61"/>
                    <a:pt x="214" y="53"/>
                    <a:pt x="221" y="49"/>
                  </a:cubicBezTo>
                  <a:cubicBezTo>
                    <a:pt x="240" y="38"/>
                    <a:pt x="232" y="19"/>
                    <a:pt x="2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7" name="Google Shape;3087;p3"/>
            <p:cNvSpPr/>
            <p:nvPr/>
          </p:nvSpPr>
          <p:spPr>
            <a:xfrm>
              <a:off x="-5320683" y="-1897633"/>
              <a:ext cx="14182" cy="10553"/>
            </a:xfrm>
            <a:custGeom>
              <a:avLst/>
              <a:gdLst/>
              <a:ahLst/>
              <a:cxnLst/>
              <a:rect l="l" t="t" r="r" b="b"/>
              <a:pathLst>
                <a:path w="297" h="221" extrusionOk="0">
                  <a:moveTo>
                    <a:pt x="259" y="0"/>
                  </a:moveTo>
                  <a:cubicBezTo>
                    <a:pt x="233" y="0"/>
                    <a:pt x="207" y="5"/>
                    <a:pt x="184" y="5"/>
                  </a:cubicBezTo>
                  <a:lnTo>
                    <a:pt x="146" y="5"/>
                  </a:lnTo>
                  <a:cubicBezTo>
                    <a:pt x="41" y="5"/>
                    <a:pt x="0" y="53"/>
                    <a:pt x="15" y="165"/>
                  </a:cubicBezTo>
                  <a:cubicBezTo>
                    <a:pt x="19" y="202"/>
                    <a:pt x="34" y="221"/>
                    <a:pt x="67" y="221"/>
                  </a:cubicBezTo>
                  <a:lnTo>
                    <a:pt x="83" y="221"/>
                  </a:lnTo>
                  <a:cubicBezTo>
                    <a:pt x="31" y="184"/>
                    <a:pt x="27" y="131"/>
                    <a:pt x="31" y="79"/>
                  </a:cubicBezTo>
                  <a:cubicBezTo>
                    <a:pt x="34" y="64"/>
                    <a:pt x="45" y="64"/>
                    <a:pt x="53" y="60"/>
                  </a:cubicBezTo>
                  <a:cubicBezTo>
                    <a:pt x="67" y="44"/>
                    <a:pt x="84" y="42"/>
                    <a:pt x="102" y="42"/>
                  </a:cubicBezTo>
                  <a:cubicBezTo>
                    <a:pt x="107" y="42"/>
                    <a:pt x="113" y="42"/>
                    <a:pt x="118" y="42"/>
                  </a:cubicBezTo>
                  <a:cubicBezTo>
                    <a:pt x="124" y="42"/>
                    <a:pt x="129" y="42"/>
                    <a:pt x="135" y="41"/>
                  </a:cubicBezTo>
                  <a:cubicBezTo>
                    <a:pt x="143" y="34"/>
                    <a:pt x="150" y="31"/>
                    <a:pt x="162" y="31"/>
                  </a:cubicBezTo>
                  <a:cubicBezTo>
                    <a:pt x="172" y="31"/>
                    <a:pt x="188" y="38"/>
                    <a:pt x="198" y="49"/>
                  </a:cubicBezTo>
                  <a:cubicBezTo>
                    <a:pt x="210" y="41"/>
                    <a:pt x="229" y="27"/>
                    <a:pt x="236" y="27"/>
                  </a:cubicBezTo>
                  <a:cubicBezTo>
                    <a:pt x="259" y="41"/>
                    <a:pt x="240" y="57"/>
                    <a:pt x="236" y="75"/>
                  </a:cubicBezTo>
                  <a:cubicBezTo>
                    <a:pt x="233" y="79"/>
                    <a:pt x="236" y="90"/>
                    <a:pt x="233" y="98"/>
                  </a:cubicBezTo>
                  <a:cubicBezTo>
                    <a:pt x="247" y="101"/>
                    <a:pt x="243" y="105"/>
                    <a:pt x="233" y="112"/>
                  </a:cubicBezTo>
                  <a:cubicBezTo>
                    <a:pt x="236" y="117"/>
                    <a:pt x="236" y="124"/>
                    <a:pt x="236" y="127"/>
                  </a:cubicBezTo>
                  <a:cubicBezTo>
                    <a:pt x="285" y="109"/>
                    <a:pt x="266" y="57"/>
                    <a:pt x="288" y="22"/>
                  </a:cubicBezTo>
                  <a:cubicBezTo>
                    <a:pt x="296" y="12"/>
                    <a:pt x="277" y="0"/>
                    <a:pt x="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8" name="Google Shape;3088;p3"/>
            <p:cNvSpPr/>
            <p:nvPr/>
          </p:nvSpPr>
          <p:spPr>
            <a:xfrm>
              <a:off x="-5318152" y="-1895675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82" y="0"/>
                  </a:moveTo>
                  <a:lnTo>
                    <a:pt x="82" y="0"/>
                  </a:lnTo>
                  <a:cubicBezTo>
                    <a:pt x="76" y="1"/>
                    <a:pt x="71" y="1"/>
                    <a:pt x="65" y="1"/>
                  </a:cubicBezTo>
                  <a:cubicBezTo>
                    <a:pt x="60" y="1"/>
                    <a:pt x="54" y="1"/>
                    <a:pt x="49" y="1"/>
                  </a:cubicBezTo>
                  <a:cubicBezTo>
                    <a:pt x="31" y="1"/>
                    <a:pt x="14" y="3"/>
                    <a:pt x="0" y="19"/>
                  </a:cubicBezTo>
                  <a:lnTo>
                    <a:pt x="4" y="19"/>
                  </a:lnTo>
                  <a:cubicBezTo>
                    <a:pt x="45" y="19"/>
                    <a:pt x="52" y="60"/>
                    <a:pt x="49" y="79"/>
                  </a:cubicBezTo>
                  <a:cubicBezTo>
                    <a:pt x="37" y="135"/>
                    <a:pt x="67" y="147"/>
                    <a:pt x="109" y="157"/>
                  </a:cubicBezTo>
                  <a:lnTo>
                    <a:pt x="109" y="173"/>
                  </a:lnTo>
                  <a:cubicBezTo>
                    <a:pt x="127" y="165"/>
                    <a:pt x="142" y="157"/>
                    <a:pt x="157" y="154"/>
                  </a:cubicBezTo>
                  <a:cubicBezTo>
                    <a:pt x="164" y="131"/>
                    <a:pt x="176" y="109"/>
                    <a:pt x="183" y="86"/>
                  </a:cubicBezTo>
                  <a:cubicBezTo>
                    <a:pt x="183" y="83"/>
                    <a:pt x="183" y="76"/>
                    <a:pt x="180" y="71"/>
                  </a:cubicBezTo>
                  <a:lnTo>
                    <a:pt x="154" y="71"/>
                  </a:lnTo>
                  <a:cubicBezTo>
                    <a:pt x="131" y="71"/>
                    <a:pt x="112" y="64"/>
                    <a:pt x="116" y="26"/>
                  </a:cubicBezTo>
                  <a:cubicBezTo>
                    <a:pt x="116" y="16"/>
                    <a:pt x="78" y="31"/>
                    <a:pt x="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9" name="Google Shape;3089;p3"/>
            <p:cNvSpPr/>
            <p:nvPr/>
          </p:nvSpPr>
          <p:spPr>
            <a:xfrm>
              <a:off x="-5346181" y="-1947102"/>
              <a:ext cx="6255" cy="6494"/>
            </a:xfrm>
            <a:custGeom>
              <a:avLst/>
              <a:gdLst/>
              <a:ahLst/>
              <a:cxnLst/>
              <a:rect l="l" t="t" r="r" b="b"/>
              <a:pathLst>
                <a:path w="131" h="136" extrusionOk="0">
                  <a:moveTo>
                    <a:pt x="86" y="1"/>
                  </a:moveTo>
                  <a:cubicBezTo>
                    <a:pt x="49" y="1"/>
                    <a:pt x="26" y="38"/>
                    <a:pt x="0" y="61"/>
                  </a:cubicBezTo>
                  <a:cubicBezTo>
                    <a:pt x="0" y="72"/>
                    <a:pt x="4" y="83"/>
                    <a:pt x="4" y="90"/>
                  </a:cubicBezTo>
                  <a:cubicBezTo>
                    <a:pt x="23" y="109"/>
                    <a:pt x="41" y="128"/>
                    <a:pt x="71" y="135"/>
                  </a:cubicBezTo>
                  <a:cubicBezTo>
                    <a:pt x="101" y="132"/>
                    <a:pt x="116" y="109"/>
                    <a:pt x="130" y="83"/>
                  </a:cubicBezTo>
                  <a:cubicBezTo>
                    <a:pt x="127" y="49"/>
                    <a:pt x="120" y="9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0" name="Google Shape;3090;p3"/>
            <p:cNvSpPr/>
            <p:nvPr/>
          </p:nvSpPr>
          <p:spPr>
            <a:xfrm>
              <a:off x="-5319394" y="-1894768"/>
              <a:ext cx="6446" cy="8452"/>
            </a:xfrm>
            <a:custGeom>
              <a:avLst/>
              <a:gdLst/>
              <a:ahLst/>
              <a:cxnLst/>
              <a:rect l="l" t="t" r="r" b="b"/>
              <a:pathLst>
                <a:path w="135" h="177" extrusionOk="0">
                  <a:moveTo>
                    <a:pt x="26" y="0"/>
                  </a:moveTo>
                  <a:cubicBezTo>
                    <a:pt x="18" y="4"/>
                    <a:pt x="7" y="4"/>
                    <a:pt x="4" y="19"/>
                  </a:cubicBezTo>
                  <a:cubicBezTo>
                    <a:pt x="0" y="71"/>
                    <a:pt x="4" y="124"/>
                    <a:pt x="56" y="161"/>
                  </a:cubicBezTo>
                  <a:cubicBezTo>
                    <a:pt x="63" y="172"/>
                    <a:pt x="75" y="172"/>
                    <a:pt x="82" y="172"/>
                  </a:cubicBezTo>
                  <a:lnTo>
                    <a:pt x="104" y="172"/>
                  </a:lnTo>
                  <a:cubicBezTo>
                    <a:pt x="119" y="169"/>
                    <a:pt x="130" y="169"/>
                    <a:pt x="135" y="154"/>
                  </a:cubicBezTo>
                  <a:lnTo>
                    <a:pt x="135" y="138"/>
                  </a:lnTo>
                  <a:cubicBezTo>
                    <a:pt x="93" y="128"/>
                    <a:pt x="63" y="116"/>
                    <a:pt x="75" y="60"/>
                  </a:cubicBezTo>
                  <a:cubicBezTo>
                    <a:pt x="78" y="41"/>
                    <a:pt x="71" y="0"/>
                    <a:pt x="30" y="0"/>
                  </a:cubicBezTo>
                  <a:close/>
                  <a:moveTo>
                    <a:pt x="105" y="173"/>
                  </a:moveTo>
                  <a:lnTo>
                    <a:pt x="105" y="173"/>
                  </a:lnTo>
                  <a:cubicBezTo>
                    <a:pt x="112" y="176"/>
                    <a:pt x="119" y="176"/>
                    <a:pt x="123" y="176"/>
                  </a:cubicBezTo>
                  <a:lnTo>
                    <a:pt x="127" y="176"/>
                  </a:lnTo>
                  <a:cubicBezTo>
                    <a:pt x="120" y="176"/>
                    <a:pt x="112" y="176"/>
                    <a:pt x="105" y="1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1" name="Google Shape;3091;p3"/>
            <p:cNvSpPr/>
            <p:nvPr/>
          </p:nvSpPr>
          <p:spPr>
            <a:xfrm>
              <a:off x="-5357976" y="-1908711"/>
              <a:ext cx="9311" cy="4345"/>
            </a:xfrm>
            <a:custGeom>
              <a:avLst/>
              <a:gdLst/>
              <a:ahLst/>
              <a:cxnLst/>
              <a:rect l="l" t="t" r="r" b="b"/>
              <a:pathLst>
                <a:path w="195" h="91" extrusionOk="0">
                  <a:moveTo>
                    <a:pt x="82" y="1"/>
                  </a:moveTo>
                  <a:cubicBezTo>
                    <a:pt x="53" y="4"/>
                    <a:pt x="34" y="30"/>
                    <a:pt x="15" y="49"/>
                  </a:cubicBezTo>
                  <a:cubicBezTo>
                    <a:pt x="1" y="61"/>
                    <a:pt x="8" y="83"/>
                    <a:pt x="27" y="83"/>
                  </a:cubicBezTo>
                  <a:lnTo>
                    <a:pt x="46" y="83"/>
                  </a:lnTo>
                  <a:cubicBezTo>
                    <a:pt x="82" y="83"/>
                    <a:pt x="120" y="87"/>
                    <a:pt x="158" y="90"/>
                  </a:cubicBezTo>
                  <a:lnTo>
                    <a:pt x="161" y="90"/>
                  </a:lnTo>
                  <a:cubicBezTo>
                    <a:pt x="172" y="90"/>
                    <a:pt x="184" y="83"/>
                    <a:pt x="191" y="68"/>
                  </a:cubicBezTo>
                  <a:cubicBezTo>
                    <a:pt x="194" y="61"/>
                    <a:pt x="194" y="49"/>
                    <a:pt x="187" y="49"/>
                  </a:cubicBezTo>
                  <a:cubicBezTo>
                    <a:pt x="146" y="45"/>
                    <a:pt x="124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2" name="Google Shape;3092;p3"/>
            <p:cNvSpPr/>
            <p:nvPr/>
          </p:nvSpPr>
          <p:spPr>
            <a:xfrm>
              <a:off x="-5308172" y="-1933493"/>
              <a:ext cx="8929" cy="5539"/>
            </a:xfrm>
            <a:custGeom>
              <a:avLst/>
              <a:gdLst/>
              <a:ahLst/>
              <a:cxnLst/>
              <a:rect l="l" t="t" r="r" b="b"/>
              <a:pathLst>
                <a:path w="187" h="116" extrusionOk="0">
                  <a:moveTo>
                    <a:pt x="4" y="0"/>
                  </a:moveTo>
                  <a:cubicBezTo>
                    <a:pt x="7" y="38"/>
                    <a:pt x="0" y="75"/>
                    <a:pt x="26" y="109"/>
                  </a:cubicBezTo>
                  <a:lnTo>
                    <a:pt x="26" y="112"/>
                  </a:lnTo>
                  <a:cubicBezTo>
                    <a:pt x="45" y="109"/>
                    <a:pt x="67" y="109"/>
                    <a:pt x="86" y="109"/>
                  </a:cubicBezTo>
                  <a:cubicBezTo>
                    <a:pt x="120" y="109"/>
                    <a:pt x="154" y="109"/>
                    <a:pt x="183" y="116"/>
                  </a:cubicBezTo>
                  <a:cubicBezTo>
                    <a:pt x="187" y="116"/>
                    <a:pt x="187" y="116"/>
                    <a:pt x="187" y="112"/>
                  </a:cubicBezTo>
                  <a:cubicBezTo>
                    <a:pt x="164" y="90"/>
                    <a:pt x="154" y="56"/>
                    <a:pt x="112" y="52"/>
                  </a:cubicBezTo>
                  <a:cubicBezTo>
                    <a:pt x="71" y="49"/>
                    <a:pt x="38" y="26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3" name="Google Shape;3093;p3"/>
            <p:cNvSpPr/>
            <p:nvPr/>
          </p:nvSpPr>
          <p:spPr>
            <a:xfrm>
              <a:off x="-5313186" y="-1941181"/>
              <a:ext cx="10218" cy="6112"/>
            </a:xfrm>
            <a:custGeom>
              <a:avLst/>
              <a:gdLst/>
              <a:ahLst/>
              <a:cxnLst/>
              <a:rect l="l" t="t" r="r" b="b"/>
              <a:pathLst>
                <a:path w="214" h="128" extrusionOk="0">
                  <a:moveTo>
                    <a:pt x="86" y="1"/>
                  </a:moveTo>
                  <a:cubicBezTo>
                    <a:pt x="60" y="1"/>
                    <a:pt x="31" y="11"/>
                    <a:pt x="0" y="27"/>
                  </a:cubicBezTo>
                  <a:cubicBezTo>
                    <a:pt x="53" y="45"/>
                    <a:pt x="124" y="45"/>
                    <a:pt x="120" y="127"/>
                  </a:cubicBezTo>
                  <a:cubicBezTo>
                    <a:pt x="131" y="94"/>
                    <a:pt x="150" y="64"/>
                    <a:pt x="195" y="64"/>
                  </a:cubicBezTo>
                  <a:lnTo>
                    <a:pt x="214" y="64"/>
                  </a:lnTo>
                  <a:cubicBezTo>
                    <a:pt x="172" y="23"/>
                    <a:pt x="128" y="1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4" name="Google Shape;3094;p3"/>
            <p:cNvSpPr/>
            <p:nvPr/>
          </p:nvSpPr>
          <p:spPr>
            <a:xfrm>
              <a:off x="-5358883" y="-1917449"/>
              <a:ext cx="5014" cy="5730"/>
            </a:xfrm>
            <a:custGeom>
              <a:avLst/>
              <a:gdLst/>
              <a:ahLst/>
              <a:cxnLst/>
              <a:rect l="l" t="t" r="r" b="b"/>
              <a:pathLst>
                <a:path w="105" h="120" extrusionOk="0">
                  <a:moveTo>
                    <a:pt x="46" y="1"/>
                  </a:moveTo>
                  <a:cubicBezTo>
                    <a:pt x="12" y="8"/>
                    <a:pt x="1" y="38"/>
                    <a:pt x="1" y="64"/>
                  </a:cubicBezTo>
                  <a:cubicBezTo>
                    <a:pt x="4" y="87"/>
                    <a:pt x="15" y="120"/>
                    <a:pt x="46" y="120"/>
                  </a:cubicBezTo>
                  <a:lnTo>
                    <a:pt x="56" y="120"/>
                  </a:lnTo>
                  <a:cubicBezTo>
                    <a:pt x="87" y="113"/>
                    <a:pt x="105" y="87"/>
                    <a:pt x="101" y="56"/>
                  </a:cubicBezTo>
                  <a:cubicBezTo>
                    <a:pt x="98" y="27"/>
                    <a:pt x="82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5" name="Google Shape;3095;p3"/>
            <p:cNvSpPr/>
            <p:nvPr/>
          </p:nvSpPr>
          <p:spPr>
            <a:xfrm>
              <a:off x="-5350288" y="-1942805"/>
              <a:ext cx="7544" cy="7353"/>
            </a:xfrm>
            <a:custGeom>
              <a:avLst/>
              <a:gdLst/>
              <a:ahLst/>
              <a:cxnLst/>
              <a:rect l="l" t="t" r="r" b="b"/>
              <a:pathLst>
                <a:path w="158" h="154" extrusionOk="0">
                  <a:moveTo>
                    <a:pt x="90" y="0"/>
                  </a:moveTo>
                  <a:cubicBezTo>
                    <a:pt x="71" y="23"/>
                    <a:pt x="37" y="31"/>
                    <a:pt x="37" y="68"/>
                  </a:cubicBezTo>
                  <a:cubicBezTo>
                    <a:pt x="37" y="83"/>
                    <a:pt x="15" y="87"/>
                    <a:pt x="0" y="87"/>
                  </a:cubicBezTo>
                  <a:lnTo>
                    <a:pt x="0" y="90"/>
                  </a:lnTo>
                  <a:cubicBezTo>
                    <a:pt x="15" y="109"/>
                    <a:pt x="19" y="131"/>
                    <a:pt x="4" y="150"/>
                  </a:cubicBezTo>
                  <a:lnTo>
                    <a:pt x="4" y="154"/>
                  </a:lnTo>
                  <a:cubicBezTo>
                    <a:pt x="37" y="150"/>
                    <a:pt x="75" y="154"/>
                    <a:pt x="78" y="113"/>
                  </a:cubicBezTo>
                  <a:cubicBezTo>
                    <a:pt x="90" y="68"/>
                    <a:pt x="120" y="53"/>
                    <a:pt x="157" y="45"/>
                  </a:cubicBezTo>
                  <a:cubicBezTo>
                    <a:pt x="127" y="38"/>
                    <a:pt x="109" y="19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6" name="Google Shape;3096;p3"/>
            <p:cNvSpPr/>
            <p:nvPr/>
          </p:nvSpPr>
          <p:spPr>
            <a:xfrm>
              <a:off x="-5313711" y="-1939940"/>
              <a:ext cx="6494" cy="5730"/>
            </a:xfrm>
            <a:custGeom>
              <a:avLst/>
              <a:gdLst/>
              <a:ahLst/>
              <a:cxnLst/>
              <a:rect l="l" t="t" r="r" b="b"/>
              <a:pathLst>
                <a:path w="136" h="120" extrusionOk="0">
                  <a:moveTo>
                    <a:pt x="11" y="1"/>
                  </a:moveTo>
                  <a:cubicBezTo>
                    <a:pt x="11" y="19"/>
                    <a:pt x="19" y="38"/>
                    <a:pt x="0" y="49"/>
                  </a:cubicBezTo>
                  <a:cubicBezTo>
                    <a:pt x="34" y="83"/>
                    <a:pt x="87" y="79"/>
                    <a:pt x="116" y="120"/>
                  </a:cubicBezTo>
                  <a:cubicBezTo>
                    <a:pt x="120" y="113"/>
                    <a:pt x="128" y="109"/>
                    <a:pt x="131" y="101"/>
                  </a:cubicBezTo>
                  <a:cubicBezTo>
                    <a:pt x="135" y="19"/>
                    <a:pt x="64" y="19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7" name="Google Shape;3097;p3"/>
            <p:cNvSpPr/>
            <p:nvPr/>
          </p:nvSpPr>
          <p:spPr>
            <a:xfrm>
              <a:off x="-5299434" y="-1928145"/>
              <a:ext cx="6112" cy="10553"/>
            </a:xfrm>
            <a:custGeom>
              <a:avLst/>
              <a:gdLst/>
              <a:ahLst/>
              <a:cxnLst/>
              <a:rect l="l" t="t" r="r" b="b"/>
              <a:pathLst>
                <a:path w="128" h="221" extrusionOk="0">
                  <a:moveTo>
                    <a:pt x="4" y="0"/>
                  </a:moveTo>
                  <a:lnTo>
                    <a:pt x="0" y="4"/>
                  </a:lnTo>
                  <a:lnTo>
                    <a:pt x="4" y="11"/>
                  </a:lnTo>
                  <a:lnTo>
                    <a:pt x="4" y="19"/>
                  </a:lnTo>
                  <a:cubicBezTo>
                    <a:pt x="12" y="26"/>
                    <a:pt x="15" y="38"/>
                    <a:pt x="23" y="49"/>
                  </a:cubicBezTo>
                  <a:cubicBezTo>
                    <a:pt x="64" y="90"/>
                    <a:pt x="79" y="142"/>
                    <a:pt x="60" y="190"/>
                  </a:cubicBezTo>
                  <a:cubicBezTo>
                    <a:pt x="57" y="199"/>
                    <a:pt x="64" y="209"/>
                    <a:pt x="64" y="221"/>
                  </a:cubicBezTo>
                  <a:lnTo>
                    <a:pt x="67" y="221"/>
                  </a:lnTo>
                  <a:cubicBezTo>
                    <a:pt x="79" y="195"/>
                    <a:pt x="128" y="183"/>
                    <a:pt x="120" y="164"/>
                  </a:cubicBezTo>
                  <a:cubicBezTo>
                    <a:pt x="90" y="105"/>
                    <a:pt x="90" y="19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8" name="Google Shape;3098;p3"/>
            <p:cNvSpPr/>
            <p:nvPr/>
          </p:nvSpPr>
          <p:spPr>
            <a:xfrm>
              <a:off x="-5367096" y="-1933493"/>
              <a:ext cx="8452" cy="4823"/>
            </a:xfrm>
            <a:custGeom>
              <a:avLst/>
              <a:gdLst/>
              <a:ahLst/>
              <a:cxnLst/>
              <a:rect l="l" t="t" r="r" b="b"/>
              <a:pathLst>
                <a:path w="177" h="101" extrusionOk="0">
                  <a:moveTo>
                    <a:pt x="75" y="0"/>
                  </a:moveTo>
                  <a:cubicBezTo>
                    <a:pt x="61" y="0"/>
                    <a:pt x="45" y="4"/>
                    <a:pt x="30" y="11"/>
                  </a:cubicBezTo>
                  <a:cubicBezTo>
                    <a:pt x="1" y="30"/>
                    <a:pt x="23" y="45"/>
                    <a:pt x="30" y="60"/>
                  </a:cubicBezTo>
                  <a:cubicBezTo>
                    <a:pt x="35" y="64"/>
                    <a:pt x="35" y="64"/>
                    <a:pt x="38" y="64"/>
                  </a:cubicBezTo>
                  <a:cubicBezTo>
                    <a:pt x="64" y="64"/>
                    <a:pt x="75" y="38"/>
                    <a:pt x="94" y="30"/>
                  </a:cubicBezTo>
                  <a:cubicBezTo>
                    <a:pt x="128" y="45"/>
                    <a:pt x="116" y="101"/>
                    <a:pt x="161" y="101"/>
                  </a:cubicBezTo>
                  <a:cubicBezTo>
                    <a:pt x="169" y="93"/>
                    <a:pt x="173" y="90"/>
                    <a:pt x="176" y="83"/>
                  </a:cubicBezTo>
                  <a:cubicBezTo>
                    <a:pt x="176" y="45"/>
                    <a:pt x="142" y="30"/>
                    <a:pt x="120" y="11"/>
                  </a:cubicBezTo>
                  <a:cubicBezTo>
                    <a:pt x="109" y="4"/>
                    <a:pt x="94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9" name="Google Shape;3099;p3"/>
            <p:cNvSpPr/>
            <p:nvPr/>
          </p:nvSpPr>
          <p:spPr>
            <a:xfrm>
              <a:off x="-5354394" y="-1939749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56" y="0"/>
                  </a:moveTo>
                  <a:cubicBezTo>
                    <a:pt x="49" y="0"/>
                    <a:pt x="41" y="7"/>
                    <a:pt x="33" y="26"/>
                  </a:cubicBezTo>
                  <a:cubicBezTo>
                    <a:pt x="26" y="41"/>
                    <a:pt x="23" y="60"/>
                    <a:pt x="19" y="79"/>
                  </a:cubicBezTo>
                  <a:cubicBezTo>
                    <a:pt x="11" y="105"/>
                    <a:pt x="0" y="135"/>
                    <a:pt x="41" y="138"/>
                  </a:cubicBezTo>
                  <a:lnTo>
                    <a:pt x="52" y="138"/>
                  </a:lnTo>
                  <a:cubicBezTo>
                    <a:pt x="83" y="138"/>
                    <a:pt x="97" y="124"/>
                    <a:pt x="90" y="90"/>
                  </a:cubicBezTo>
                  <a:lnTo>
                    <a:pt x="86" y="90"/>
                  </a:lnTo>
                  <a:cubicBezTo>
                    <a:pt x="64" y="90"/>
                    <a:pt x="52" y="71"/>
                    <a:pt x="49" y="52"/>
                  </a:cubicBezTo>
                  <a:cubicBezTo>
                    <a:pt x="49" y="30"/>
                    <a:pt x="67" y="26"/>
                    <a:pt x="86" y="26"/>
                  </a:cubicBezTo>
                  <a:lnTo>
                    <a:pt x="86" y="23"/>
                  </a:lnTo>
                  <a:cubicBezTo>
                    <a:pt x="75" y="12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0" name="Google Shape;3100;p3"/>
            <p:cNvSpPr/>
            <p:nvPr/>
          </p:nvSpPr>
          <p:spPr>
            <a:xfrm>
              <a:off x="-5309414" y="-1912818"/>
              <a:ext cx="6781" cy="5587"/>
            </a:xfrm>
            <a:custGeom>
              <a:avLst/>
              <a:gdLst/>
              <a:ahLst/>
              <a:cxnLst/>
              <a:rect l="l" t="t" r="r" b="b"/>
              <a:pathLst>
                <a:path w="142" h="117" extrusionOk="0">
                  <a:moveTo>
                    <a:pt x="142" y="0"/>
                  </a:moveTo>
                  <a:cubicBezTo>
                    <a:pt x="109" y="4"/>
                    <a:pt x="90" y="49"/>
                    <a:pt x="52" y="49"/>
                  </a:cubicBezTo>
                  <a:cubicBezTo>
                    <a:pt x="49" y="49"/>
                    <a:pt x="41" y="49"/>
                    <a:pt x="33" y="45"/>
                  </a:cubicBezTo>
                  <a:cubicBezTo>
                    <a:pt x="23" y="45"/>
                    <a:pt x="11" y="45"/>
                    <a:pt x="0" y="49"/>
                  </a:cubicBezTo>
                  <a:cubicBezTo>
                    <a:pt x="15" y="68"/>
                    <a:pt x="30" y="87"/>
                    <a:pt x="45" y="105"/>
                  </a:cubicBezTo>
                  <a:cubicBezTo>
                    <a:pt x="52" y="113"/>
                    <a:pt x="60" y="116"/>
                    <a:pt x="67" y="116"/>
                  </a:cubicBezTo>
                  <a:cubicBezTo>
                    <a:pt x="75" y="116"/>
                    <a:pt x="78" y="116"/>
                    <a:pt x="83" y="105"/>
                  </a:cubicBezTo>
                  <a:cubicBezTo>
                    <a:pt x="97" y="71"/>
                    <a:pt x="142" y="53"/>
                    <a:pt x="142" y="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1" name="Google Shape;3101;p3"/>
            <p:cNvSpPr/>
            <p:nvPr/>
          </p:nvSpPr>
          <p:spPr>
            <a:xfrm>
              <a:off x="-5336011" y="-1933875"/>
              <a:ext cx="4489" cy="3820"/>
            </a:xfrm>
            <a:custGeom>
              <a:avLst/>
              <a:gdLst/>
              <a:ahLst/>
              <a:cxnLst/>
              <a:rect l="l" t="t" r="r" b="b"/>
              <a:pathLst>
                <a:path w="94" h="80" extrusionOk="0">
                  <a:moveTo>
                    <a:pt x="57" y="1"/>
                  </a:moveTo>
                  <a:cubicBezTo>
                    <a:pt x="30" y="5"/>
                    <a:pt x="7" y="8"/>
                    <a:pt x="0" y="38"/>
                  </a:cubicBezTo>
                  <a:cubicBezTo>
                    <a:pt x="7" y="60"/>
                    <a:pt x="26" y="75"/>
                    <a:pt x="48" y="79"/>
                  </a:cubicBezTo>
                  <a:lnTo>
                    <a:pt x="57" y="79"/>
                  </a:lnTo>
                  <a:cubicBezTo>
                    <a:pt x="83" y="79"/>
                    <a:pt x="86" y="53"/>
                    <a:pt x="90" y="31"/>
                  </a:cubicBezTo>
                  <a:cubicBezTo>
                    <a:pt x="93" y="8"/>
                    <a:pt x="79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2" name="Google Shape;3102;p3"/>
            <p:cNvSpPr/>
            <p:nvPr/>
          </p:nvSpPr>
          <p:spPr>
            <a:xfrm>
              <a:off x="-5346181" y="-1949251"/>
              <a:ext cx="7879" cy="6160"/>
            </a:xfrm>
            <a:custGeom>
              <a:avLst/>
              <a:gdLst/>
              <a:ahLst/>
              <a:cxnLst/>
              <a:rect l="l" t="t" r="r" b="b"/>
              <a:pathLst>
                <a:path w="165" h="129" extrusionOk="0">
                  <a:moveTo>
                    <a:pt x="113" y="1"/>
                  </a:moveTo>
                  <a:cubicBezTo>
                    <a:pt x="68" y="35"/>
                    <a:pt x="0" y="35"/>
                    <a:pt x="0" y="106"/>
                  </a:cubicBezTo>
                  <a:cubicBezTo>
                    <a:pt x="26" y="83"/>
                    <a:pt x="49" y="46"/>
                    <a:pt x="86" y="46"/>
                  </a:cubicBezTo>
                  <a:lnTo>
                    <a:pt x="97" y="46"/>
                  </a:lnTo>
                  <a:cubicBezTo>
                    <a:pt x="120" y="54"/>
                    <a:pt x="127" y="94"/>
                    <a:pt x="130" y="128"/>
                  </a:cubicBezTo>
                  <a:cubicBezTo>
                    <a:pt x="165" y="80"/>
                    <a:pt x="123" y="46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3" name="Google Shape;3103;p3"/>
            <p:cNvSpPr/>
            <p:nvPr/>
          </p:nvSpPr>
          <p:spPr>
            <a:xfrm>
              <a:off x="-5318343" y="-1922272"/>
              <a:ext cx="4345" cy="5396"/>
            </a:xfrm>
            <a:custGeom>
              <a:avLst/>
              <a:gdLst/>
              <a:ahLst/>
              <a:cxnLst/>
              <a:rect l="l" t="t" r="r" b="b"/>
              <a:pathLst>
                <a:path w="91" h="113" extrusionOk="0">
                  <a:moveTo>
                    <a:pt x="75" y="0"/>
                  </a:moveTo>
                  <a:cubicBezTo>
                    <a:pt x="56" y="27"/>
                    <a:pt x="1" y="0"/>
                    <a:pt x="1" y="53"/>
                  </a:cubicBezTo>
                  <a:cubicBezTo>
                    <a:pt x="15" y="60"/>
                    <a:pt x="27" y="67"/>
                    <a:pt x="23" y="90"/>
                  </a:cubicBezTo>
                  <a:cubicBezTo>
                    <a:pt x="15" y="112"/>
                    <a:pt x="34" y="112"/>
                    <a:pt x="49" y="112"/>
                  </a:cubicBezTo>
                  <a:cubicBezTo>
                    <a:pt x="49" y="83"/>
                    <a:pt x="90" y="67"/>
                    <a:pt x="79" y="31"/>
                  </a:cubicBezTo>
                  <a:cubicBezTo>
                    <a:pt x="75" y="19"/>
                    <a:pt x="75" y="12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4" name="Google Shape;3104;p3"/>
            <p:cNvSpPr/>
            <p:nvPr/>
          </p:nvSpPr>
          <p:spPr>
            <a:xfrm>
              <a:off x="-5365663" y="-1932109"/>
              <a:ext cx="7544" cy="5778"/>
            </a:xfrm>
            <a:custGeom>
              <a:avLst/>
              <a:gdLst/>
              <a:ahLst/>
              <a:cxnLst/>
              <a:rect l="l" t="t" r="r" b="b"/>
              <a:pathLst>
                <a:path w="158" h="121" extrusionOk="0">
                  <a:moveTo>
                    <a:pt x="64" y="1"/>
                  </a:moveTo>
                  <a:cubicBezTo>
                    <a:pt x="45" y="9"/>
                    <a:pt x="34" y="35"/>
                    <a:pt x="8" y="35"/>
                  </a:cubicBezTo>
                  <a:cubicBezTo>
                    <a:pt x="5" y="35"/>
                    <a:pt x="5" y="35"/>
                    <a:pt x="0" y="31"/>
                  </a:cubicBezTo>
                  <a:lnTo>
                    <a:pt x="0" y="31"/>
                  </a:lnTo>
                  <a:cubicBezTo>
                    <a:pt x="34" y="68"/>
                    <a:pt x="105" y="57"/>
                    <a:pt x="120" y="121"/>
                  </a:cubicBezTo>
                  <a:cubicBezTo>
                    <a:pt x="124" y="121"/>
                    <a:pt x="128" y="116"/>
                    <a:pt x="135" y="116"/>
                  </a:cubicBezTo>
                  <a:cubicBezTo>
                    <a:pt x="157" y="102"/>
                    <a:pt x="135" y="87"/>
                    <a:pt x="131" y="72"/>
                  </a:cubicBezTo>
                  <a:cubicBezTo>
                    <a:pt x="86" y="72"/>
                    <a:pt x="98" y="16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5" name="Google Shape;3105;p3"/>
            <p:cNvSpPr/>
            <p:nvPr/>
          </p:nvSpPr>
          <p:spPr>
            <a:xfrm>
              <a:off x="-5302108" y="-1918022"/>
              <a:ext cx="5921" cy="4727"/>
            </a:xfrm>
            <a:custGeom>
              <a:avLst/>
              <a:gdLst/>
              <a:ahLst/>
              <a:cxnLst/>
              <a:rect l="l" t="t" r="r" b="b"/>
              <a:pathLst>
                <a:path w="124" h="99" extrusionOk="0">
                  <a:moveTo>
                    <a:pt x="94" y="1"/>
                  </a:moveTo>
                  <a:cubicBezTo>
                    <a:pt x="53" y="1"/>
                    <a:pt x="34" y="50"/>
                    <a:pt x="1" y="68"/>
                  </a:cubicBezTo>
                  <a:cubicBezTo>
                    <a:pt x="4" y="76"/>
                    <a:pt x="4" y="87"/>
                    <a:pt x="4" y="99"/>
                  </a:cubicBezTo>
                  <a:cubicBezTo>
                    <a:pt x="34" y="57"/>
                    <a:pt x="105" y="68"/>
                    <a:pt x="123" y="9"/>
                  </a:cubicBezTo>
                  <a:lnTo>
                    <a:pt x="120" y="9"/>
                  </a:lnTo>
                  <a:cubicBezTo>
                    <a:pt x="113" y="1"/>
                    <a:pt x="101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6" name="Google Shape;3106;p3"/>
            <p:cNvSpPr/>
            <p:nvPr/>
          </p:nvSpPr>
          <p:spPr>
            <a:xfrm>
              <a:off x="-5336202" y="-1945288"/>
              <a:ext cx="4154" cy="3438"/>
            </a:xfrm>
            <a:custGeom>
              <a:avLst/>
              <a:gdLst/>
              <a:ahLst/>
              <a:cxnLst/>
              <a:rect l="l" t="t" r="r" b="b"/>
              <a:pathLst>
                <a:path w="87" h="72" extrusionOk="0">
                  <a:moveTo>
                    <a:pt x="75" y="0"/>
                  </a:moveTo>
                  <a:cubicBezTo>
                    <a:pt x="0" y="8"/>
                    <a:pt x="0" y="8"/>
                    <a:pt x="4" y="71"/>
                  </a:cubicBezTo>
                  <a:lnTo>
                    <a:pt x="8" y="71"/>
                  </a:lnTo>
                  <a:cubicBezTo>
                    <a:pt x="52" y="71"/>
                    <a:pt x="87" y="56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7" name="Google Shape;3107;p3"/>
            <p:cNvSpPr/>
            <p:nvPr/>
          </p:nvSpPr>
          <p:spPr>
            <a:xfrm>
              <a:off x="-5326222" y="-1929244"/>
              <a:ext cx="4345" cy="4011"/>
            </a:xfrm>
            <a:custGeom>
              <a:avLst/>
              <a:gdLst/>
              <a:ahLst/>
              <a:cxnLst/>
              <a:rect l="l" t="t" r="r" b="b"/>
              <a:pathLst>
                <a:path w="91" h="84" extrusionOk="0">
                  <a:moveTo>
                    <a:pt x="53" y="1"/>
                  </a:moveTo>
                  <a:cubicBezTo>
                    <a:pt x="45" y="27"/>
                    <a:pt x="0" y="49"/>
                    <a:pt x="42" y="83"/>
                  </a:cubicBezTo>
                  <a:cubicBezTo>
                    <a:pt x="64" y="79"/>
                    <a:pt x="87" y="79"/>
                    <a:pt x="87" y="49"/>
                  </a:cubicBezTo>
                  <a:cubicBezTo>
                    <a:pt x="87" y="27"/>
                    <a:pt x="90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8" name="Google Shape;3108;p3"/>
            <p:cNvSpPr/>
            <p:nvPr/>
          </p:nvSpPr>
          <p:spPr>
            <a:xfrm>
              <a:off x="-5337443" y="-1946529"/>
              <a:ext cx="4823" cy="4679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49" y="0"/>
                  </a:moveTo>
                  <a:cubicBezTo>
                    <a:pt x="42" y="0"/>
                    <a:pt x="30" y="4"/>
                    <a:pt x="23" y="15"/>
                  </a:cubicBezTo>
                  <a:cubicBezTo>
                    <a:pt x="0" y="37"/>
                    <a:pt x="0" y="71"/>
                    <a:pt x="30" y="97"/>
                  </a:cubicBezTo>
                  <a:cubicBezTo>
                    <a:pt x="26" y="34"/>
                    <a:pt x="26" y="34"/>
                    <a:pt x="101" y="26"/>
                  </a:cubicBezTo>
                  <a:cubicBezTo>
                    <a:pt x="87" y="15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9" name="Google Shape;3109;p3"/>
            <p:cNvSpPr/>
            <p:nvPr/>
          </p:nvSpPr>
          <p:spPr>
            <a:xfrm>
              <a:off x="-5314428" y="-1888370"/>
              <a:ext cx="3820" cy="2197"/>
            </a:xfrm>
            <a:custGeom>
              <a:avLst/>
              <a:gdLst/>
              <a:ahLst/>
              <a:cxnLst/>
              <a:rect l="l" t="t" r="r" b="b"/>
              <a:pathLst>
                <a:path w="80" h="46" extrusionOk="0">
                  <a:moveTo>
                    <a:pt x="79" y="1"/>
                  </a:moveTo>
                  <a:lnTo>
                    <a:pt x="79" y="1"/>
                  </a:lnTo>
                  <a:cubicBezTo>
                    <a:pt x="64" y="4"/>
                    <a:pt x="49" y="12"/>
                    <a:pt x="31" y="20"/>
                  </a:cubicBezTo>
                  <a:cubicBezTo>
                    <a:pt x="26" y="35"/>
                    <a:pt x="15" y="35"/>
                    <a:pt x="0" y="38"/>
                  </a:cubicBezTo>
                  <a:cubicBezTo>
                    <a:pt x="8" y="42"/>
                    <a:pt x="15" y="42"/>
                    <a:pt x="23" y="42"/>
                  </a:cubicBezTo>
                  <a:cubicBezTo>
                    <a:pt x="26" y="46"/>
                    <a:pt x="31" y="46"/>
                    <a:pt x="34" y="46"/>
                  </a:cubicBezTo>
                  <a:cubicBezTo>
                    <a:pt x="53" y="46"/>
                    <a:pt x="64" y="30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0" name="Google Shape;3110;p3"/>
            <p:cNvSpPr/>
            <p:nvPr/>
          </p:nvSpPr>
          <p:spPr>
            <a:xfrm>
              <a:off x="-5416374" y="-1928718"/>
              <a:ext cx="24543" cy="22777"/>
            </a:xfrm>
            <a:custGeom>
              <a:avLst/>
              <a:gdLst/>
              <a:ahLst/>
              <a:cxnLst/>
              <a:rect l="l" t="t" r="r" b="b"/>
              <a:pathLst>
                <a:path w="514" h="477" extrusionOk="0">
                  <a:moveTo>
                    <a:pt x="98" y="1"/>
                  </a:moveTo>
                  <a:lnTo>
                    <a:pt x="98" y="1"/>
                  </a:lnTo>
                  <a:cubicBezTo>
                    <a:pt x="125" y="42"/>
                    <a:pt x="98" y="95"/>
                    <a:pt x="125" y="135"/>
                  </a:cubicBezTo>
                  <a:cubicBezTo>
                    <a:pt x="132" y="150"/>
                    <a:pt x="143" y="166"/>
                    <a:pt x="125" y="176"/>
                  </a:cubicBezTo>
                  <a:cubicBezTo>
                    <a:pt x="113" y="185"/>
                    <a:pt x="102" y="192"/>
                    <a:pt x="91" y="192"/>
                  </a:cubicBezTo>
                  <a:cubicBezTo>
                    <a:pt x="87" y="192"/>
                    <a:pt x="83" y="192"/>
                    <a:pt x="80" y="188"/>
                  </a:cubicBezTo>
                  <a:cubicBezTo>
                    <a:pt x="65" y="180"/>
                    <a:pt x="57" y="166"/>
                    <a:pt x="65" y="150"/>
                  </a:cubicBezTo>
                  <a:cubicBezTo>
                    <a:pt x="72" y="132"/>
                    <a:pt x="68" y="117"/>
                    <a:pt x="49" y="113"/>
                  </a:cubicBezTo>
                  <a:lnTo>
                    <a:pt x="46" y="113"/>
                  </a:lnTo>
                  <a:cubicBezTo>
                    <a:pt x="30" y="113"/>
                    <a:pt x="23" y="128"/>
                    <a:pt x="16" y="143"/>
                  </a:cubicBezTo>
                  <a:cubicBezTo>
                    <a:pt x="4" y="173"/>
                    <a:pt x="20" y="207"/>
                    <a:pt x="1" y="233"/>
                  </a:cubicBezTo>
                  <a:lnTo>
                    <a:pt x="1" y="237"/>
                  </a:lnTo>
                  <a:cubicBezTo>
                    <a:pt x="16" y="233"/>
                    <a:pt x="30" y="233"/>
                    <a:pt x="49" y="233"/>
                  </a:cubicBezTo>
                  <a:cubicBezTo>
                    <a:pt x="57" y="229"/>
                    <a:pt x="68" y="229"/>
                    <a:pt x="80" y="229"/>
                  </a:cubicBezTo>
                  <a:cubicBezTo>
                    <a:pt x="120" y="211"/>
                    <a:pt x="143" y="199"/>
                    <a:pt x="161" y="199"/>
                  </a:cubicBezTo>
                  <a:cubicBezTo>
                    <a:pt x="187" y="199"/>
                    <a:pt x="203" y="214"/>
                    <a:pt x="240" y="240"/>
                  </a:cubicBezTo>
                  <a:cubicBezTo>
                    <a:pt x="282" y="274"/>
                    <a:pt x="289" y="349"/>
                    <a:pt x="266" y="409"/>
                  </a:cubicBezTo>
                  <a:cubicBezTo>
                    <a:pt x="255" y="442"/>
                    <a:pt x="210" y="442"/>
                    <a:pt x="196" y="472"/>
                  </a:cubicBezTo>
                  <a:lnTo>
                    <a:pt x="196" y="476"/>
                  </a:lnTo>
                  <a:lnTo>
                    <a:pt x="199" y="476"/>
                  </a:lnTo>
                  <a:cubicBezTo>
                    <a:pt x="232" y="476"/>
                    <a:pt x="263" y="464"/>
                    <a:pt x="292" y="446"/>
                  </a:cubicBezTo>
                  <a:cubicBezTo>
                    <a:pt x="318" y="427"/>
                    <a:pt x="277" y="401"/>
                    <a:pt x="296" y="382"/>
                  </a:cubicBezTo>
                  <a:cubicBezTo>
                    <a:pt x="322" y="349"/>
                    <a:pt x="282" y="311"/>
                    <a:pt x="300" y="278"/>
                  </a:cubicBezTo>
                  <a:lnTo>
                    <a:pt x="300" y="278"/>
                  </a:lnTo>
                  <a:cubicBezTo>
                    <a:pt x="334" y="292"/>
                    <a:pt x="360" y="297"/>
                    <a:pt x="382" y="297"/>
                  </a:cubicBezTo>
                  <a:cubicBezTo>
                    <a:pt x="434" y="297"/>
                    <a:pt x="468" y="270"/>
                    <a:pt x="475" y="214"/>
                  </a:cubicBezTo>
                  <a:lnTo>
                    <a:pt x="475" y="214"/>
                  </a:lnTo>
                  <a:cubicBezTo>
                    <a:pt x="439" y="255"/>
                    <a:pt x="412" y="278"/>
                    <a:pt x="382" y="278"/>
                  </a:cubicBezTo>
                  <a:cubicBezTo>
                    <a:pt x="371" y="278"/>
                    <a:pt x="356" y="270"/>
                    <a:pt x="341" y="259"/>
                  </a:cubicBezTo>
                  <a:cubicBezTo>
                    <a:pt x="315" y="240"/>
                    <a:pt x="292" y="221"/>
                    <a:pt x="304" y="180"/>
                  </a:cubicBezTo>
                  <a:cubicBezTo>
                    <a:pt x="318" y="140"/>
                    <a:pt x="360" y="109"/>
                    <a:pt x="401" y="109"/>
                  </a:cubicBezTo>
                  <a:cubicBezTo>
                    <a:pt x="442" y="109"/>
                    <a:pt x="465" y="128"/>
                    <a:pt x="472" y="166"/>
                  </a:cubicBezTo>
                  <a:cubicBezTo>
                    <a:pt x="475" y="180"/>
                    <a:pt x="475" y="199"/>
                    <a:pt x="475" y="214"/>
                  </a:cubicBezTo>
                  <a:cubicBezTo>
                    <a:pt x="510" y="199"/>
                    <a:pt x="513" y="166"/>
                    <a:pt x="498" y="140"/>
                  </a:cubicBezTo>
                  <a:cubicBezTo>
                    <a:pt x="487" y="109"/>
                    <a:pt x="457" y="95"/>
                    <a:pt x="423" y="90"/>
                  </a:cubicBezTo>
                  <a:lnTo>
                    <a:pt x="405" y="90"/>
                  </a:lnTo>
                  <a:cubicBezTo>
                    <a:pt x="360" y="90"/>
                    <a:pt x="318" y="98"/>
                    <a:pt x="292" y="143"/>
                  </a:cubicBezTo>
                  <a:cubicBezTo>
                    <a:pt x="285" y="154"/>
                    <a:pt x="266" y="169"/>
                    <a:pt x="255" y="169"/>
                  </a:cubicBezTo>
                  <a:cubicBezTo>
                    <a:pt x="248" y="169"/>
                    <a:pt x="240" y="162"/>
                    <a:pt x="240" y="150"/>
                  </a:cubicBezTo>
                  <a:cubicBezTo>
                    <a:pt x="237" y="54"/>
                    <a:pt x="161" y="38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1" name="Google Shape;3111;p3"/>
            <p:cNvSpPr/>
            <p:nvPr/>
          </p:nvSpPr>
          <p:spPr>
            <a:xfrm>
              <a:off x="-5427070" y="-1959231"/>
              <a:ext cx="20246" cy="15567"/>
            </a:xfrm>
            <a:custGeom>
              <a:avLst/>
              <a:gdLst/>
              <a:ahLst/>
              <a:cxnLst/>
              <a:rect l="l" t="t" r="r" b="b"/>
              <a:pathLst>
                <a:path w="424" h="326" extrusionOk="0">
                  <a:moveTo>
                    <a:pt x="173" y="1"/>
                  </a:moveTo>
                  <a:lnTo>
                    <a:pt x="173" y="4"/>
                  </a:lnTo>
                  <a:cubicBezTo>
                    <a:pt x="187" y="34"/>
                    <a:pt x="187" y="68"/>
                    <a:pt x="165" y="98"/>
                  </a:cubicBezTo>
                  <a:cubicBezTo>
                    <a:pt x="165" y="101"/>
                    <a:pt x="169" y="106"/>
                    <a:pt x="169" y="106"/>
                  </a:cubicBezTo>
                  <a:cubicBezTo>
                    <a:pt x="192" y="139"/>
                    <a:pt x="192" y="184"/>
                    <a:pt x="165" y="199"/>
                  </a:cubicBezTo>
                  <a:cubicBezTo>
                    <a:pt x="158" y="203"/>
                    <a:pt x="154" y="206"/>
                    <a:pt x="150" y="206"/>
                  </a:cubicBezTo>
                  <a:cubicBezTo>
                    <a:pt x="124" y="206"/>
                    <a:pt x="128" y="158"/>
                    <a:pt x="106" y="151"/>
                  </a:cubicBezTo>
                  <a:cubicBezTo>
                    <a:pt x="97" y="173"/>
                    <a:pt x="83" y="184"/>
                    <a:pt x="61" y="187"/>
                  </a:cubicBezTo>
                  <a:cubicBezTo>
                    <a:pt x="49" y="213"/>
                    <a:pt x="23" y="222"/>
                    <a:pt x="1" y="236"/>
                  </a:cubicBezTo>
                  <a:cubicBezTo>
                    <a:pt x="1" y="248"/>
                    <a:pt x="1" y="258"/>
                    <a:pt x="4" y="270"/>
                  </a:cubicBezTo>
                  <a:cubicBezTo>
                    <a:pt x="12" y="270"/>
                    <a:pt x="23" y="270"/>
                    <a:pt x="35" y="266"/>
                  </a:cubicBezTo>
                  <a:cubicBezTo>
                    <a:pt x="53" y="258"/>
                    <a:pt x="68" y="255"/>
                    <a:pt x="75" y="255"/>
                  </a:cubicBezTo>
                  <a:cubicBezTo>
                    <a:pt x="90" y="255"/>
                    <a:pt x="90" y="274"/>
                    <a:pt x="87" y="326"/>
                  </a:cubicBezTo>
                  <a:cubicBezTo>
                    <a:pt x="150" y="311"/>
                    <a:pt x="199" y="277"/>
                    <a:pt x="240" y="229"/>
                  </a:cubicBezTo>
                  <a:cubicBezTo>
                    <a:pt x="254" y="210"/>
                    <a:pt x="273" y="199"/>
                    <a:pt x="259" y="173"/>
                  </a:cubicBezTo>
                  <a:cubicBezTo>
                    <a:pt x="240" y="135"/>
                    <a:pt x="281" y="128"/>
                    <a:pt x="296" y="113"/>
                  </a:cubicBezTo>
                  <a:cubicBezTo>
                    <a:pt x="304" y="106"/>
                    <a:pt x="307" y="101"/>
                    <a:pt x="315" y="101"/>
                  </a:cubicBezTo>
                  <a:cubicBezTo>
                    <a:pt x="326" y="101"/>
                    <a:pt x="337" y="113"/>
                    <a:pt x="349" y="124"/>
                  </a:cubicBezTo>
                  <a:cubicBezTo>
                    <a:pt x="359" y="139"/>
                    <a:pt x="371" y="146"/>
                    <a:pt x="385" y="146"/>
                  </a:cubicBezTo>
                  <a:cubicBezTo>
                    <a:pt x="397" y="146"/>
                    <a:pt x="408" y="139"/>
                    <a:pt x="423" y="128"/>
                  </a:cubicBezTo>
                  <a:cubicBezTo>
                    <a:pt x="349" y="113"/>
                    <a:pt x="349" y="113"/>
                    <a:pt x="382" y="34"/>
                  </a:cubicBezTo>
                  <a:lnTo>
                    <a:pt x="382" y="34"/>
                  </a:lnTo>
                  <a:cubicBezTo>
                    <a:pt x="352" y="49"/>
                    <a:pt x="322" y="61"/>
                    <a:pt x="296" y="61"/>
                  </a:cubicBezTo>
                  <a:cubicBezTo>
                    <a:pt x="266" y="61"/>
                    <a:pt x="237" y="49"/>
                    <a:pt x="206" y="16"/>
                  </a:cubicBezTo>
                  <a:cubicBezTo>
                    <a:pt x="199" y="8"/>
                    <a:pt x="184" y="4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2" name="Google Shape;3112;p3"/>
            <p:cNvSpPr/>
            <p:nvPr/>
          </p:nvSpPr>
          <p:spPr>
            <a:xfrm>
              <a:off x="-5438291" y="-1922081"/>
              <a:ext cx="16283" cy="11603"/>
            </a:xfrm>
            <a:custGeom>
              <a:avLst/>
              <a:gdLst/>
              <a:ahLst/>
              <a:cxnLst/>
              <a:rect l="l" t="t" r="r" b="b"/>
              <a:pathLst>
                <a:path w="341" h="243" extrusionOk="0">
                  <a:moveTo>
                    <a:pt x="254" y="1"/>
                  </a:moveTo>
                  <a:cubicBezTo>
                    <a:pt x="187" y="11"/>
                    <a:pt x="123" y="30"/>
                    <a:pt x="56" y="46"/>
                  </a:cubicBezTo>
                  <a:lnTo>
                    <a:pt x="56" y="49"/>
                  </a:lnTo>
                  <a:cubicBezTo>
                    <a:pt x="75" y="53"/>
                    <a:pt x="90" y="63"/>
                    <a:pt x="94" y="86"/>
                  </a:cubicBezTo>
                  <a:cubicBezTo>
                    <a:pt x="94" y="105"/>
                    <a:pt x="94" y="120"/>
                    <a:pt x="79" y="135"/>
                  </a:cubicBezTo>
                  <a:cubicBezTo>
                    <a:pt x="71" y="139"/>
                    <a:pt x="68" y="139"/>
                    <a:pt x="63" y="139"/>
                  </a:cubicBezTo>
                  <a:cubicBezTo>
                    <a:pt x="53" y="139"/>
                    <a:pt x="45" y="131"/>
                    <a:pt x="37" y="124"/>
                  </a:cubicBezTo>
                  <a:cubicBezTo>
                    <a:pt x="27" y="116"/>
                    <a:pt x="15" y="113"/>
                    <a:pt x="1" y="113"/>
                  </a:cubicBezTo>
                  <a:lnTo>
                    <a:pt x="1" y="116"/>
                  </a:lnTo>
                  <a:cubicBezTo>
                    <a:pt x="23" y="142"/>
                    <a:pt x="37" y="176"/>
                    <a:pt x="53" y="206"/>
                  </a:cubicBezTo>
                  <a:cubicBezTo>
                    <a:pt x="60" y="203"/>
                    <a:pt x="63" y="203"/>
                    <a:pt x="68" y="198"/>
                  </a:cubicBezTo>
                  <a:cubicBezTo>
                    <a:pt x="101" y="180"/>
                    <a:pt x="120" y="168"/>
                    <a:pt x="135" y="168"/>
                  </a:cubicBezTo>
                  <a:cubicBezTo>
                    <a:pt x="161" y="168"/>
                    <a:pt x="172" y="191"/>
                    <a:pt x="198" y="243"/>
                  </a:cubicBezTo>
                  <a:cubicBezTo>
                    <a:pt x="239" y="220"/>
                    <a:pt x="273" y="198"/>
                    <a:pt x="288" y="158"/>
                  </a:cubicBezTo>
                  <a:lnTo>
                    <a:pt x="288" y="158"/>
                  </a:lnTo>
                  <a:cubicBezTo>
                    <a:pt x="270" y="161"/>
                    <a:pt x="254" y="168"/>
                    <a:pt x="236" y="168"/>
                  </a:cubicBezTo>
                  <a:cubicBezTo>
                    <a:pt x="232" y="168"/>
                    <a:pt x="232" y="168"/>
                    <a:pt x="228" y="165"/>
                  </a:cubicBezTo>
                  <a:cubicBezTo>
                    <a:pt x="194" y="161"/>
                    <a:pt x="158" y="158"/>
                    <a:pt x="146" y="116"/>
                  </a:cubicBezTo>
                  <a:cubicBezTo>
                    <a:pt x="142" y="98"/>
                    <a:pt x="206" y="37"/>
                    <a:pt x="228" y="34"/>
                  </a:cubicBezTo>
                  <a:cubicBezTo>
                    <a:pt x="236" y="34"/>
                    <a:pt x="239" y="30"/>
                    <a:pt x="247" y="30"/>
                  </a:cubicBezTo>
                  <a:cubicBezTo>
                    <a:pt x="280" y="30"/>
                    <a:pt x="299" y="49"/>
                    <a:pt x="299" y="94"/>
                  </a:cubicBezTo>
                  <a:cubicBezTo>
                    <a:pt x="303" y="108"/>
                    <a:pt x="306" y="127"/>
                    <a:pt x="288" y="139"/>
                  </a:cubicBezTo>
                  <a:lnTo>
                    <a:pt x="288" y="158"/>
                  </a:lnTo>
                  <a:cubicBezTo>
                    <a:pt x="325" y="150"/>
                    <a:pt x="341" y="131"/>
                    <a:pt x="325" y="98"/>
                  </a:cubicBezTo>
                  <a:cubicBezTo>
                    <a:pt x="318" y="79"/>
                    <a:pt x="315" y="56"/>
                    <a:pt x="310" y="37"/>
                  </a:cubicBezTo>
                  <a:cubicBezTo>
                    <a:pt x="306" y="11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3" name="Google Shape;3113;p3"/>
            <p:cNvSpPr/>
            <p:nvPr/>
          </p:nvSpPr>
          <p:spPr>
            <a:xfrm>
              <a:off x="-5452043" y="-1930485"/>
              <a:ext cx="14468" cy="8977"/>
            </a:xfrm>
            <a:custGeom>
              <a:avLst/>
              <a:gdLst/>
              <a:ahLst/>
              <a:cxnLst/>
              <a:rect l="l" t="t" r="r" b="b"/>
              <a:pathLst>
                <a:path w="303" h="188" extrusionOk="0">
                  <a:moveTo>
                    <a:pt x="296" y="1"/>
                  </a:moveTo>
                  <a:lnTo>
                    <a:pt x="296" y="1"/>
                  </a:lnTo>
                  <a:cubicBezTo>
                    <a:pt x="251" y="23"/>
                    <a:pt x="251" y="65"/>
                    <a:pt x="239" y="105"/>
                  </a:cubicBezTo>
                  <a:cubicBezTo>
                    <a:pt x="225" y="120"/>
                    <a:pt x="210" y="127"/>
                    <a:pt x="194" y="127"/>
                  </a:cubicBezTo>
                  <a:cubicBezTo>
                    <a:pt x="176" y="127"/>
                    <a:pt x="158" y="113"/>
                    <a:pt x="127" y="79"/>
                  </a:cubicBezTo>
                  <a:cubicBezTo>
                    <a:pt x="120" y="82"/>
                    <a:pt x="116" y="82"/>
                    <a:pt x="109" y="82"/>
                  </a:cubicBezTo>
                  <a:cubicBezTo>
                    <a:pt x="94" y="82"/>
                    <a:pt x="79" y="79"/>
                    <a:pt x="79" y="53"/>
                  </a:cubicBezTo>
                  <a:lnTo>
                    <a:pt x="71" y="53"/>
                  </a:lnTo>
                  <a:cubicBezTo>
                    <a:pt x="64" y="53"/>
                    <a:pt x="56" y="56"/>
                    <a:pt x="53" y="60"/>
                  </a:cubicBezTo>
                  <a:cubicBezTo>
                    <a:pt x="45" y="65"/>
                    <a:pt x="37" y="68"/>
                    <a:pt x="30" y="68"/>
                  </a:cubicBezTo>
                  <a:cubicBezTo>
                    <a:pt x="23" y="68"/>
                    <a:pt x="15" y="60"/>
                    <a:pt x="11" y="42"/>
                  </a:cubicBezTo>
                  <a:cubicBezTo>
                    <a:pt x="8" y="49"/>
                    <a:pt x="1" y="56"/>
                    <a:pt x="1" y="60"/>
                  </a:cubicBezTo>
                  <a:cubicBezTo>
                    <a:pt x="19" y="109"/>
                    <a:pt x="37" y="154"/>
                    <a:pt x="90" y="180"/>
                  </a:cubicBezTo>
                  <a:cubicBezTo>
                    <a:pt x="105" y="187"/>
                    <a:pt x="120" y="187"/>
                    <a:pt x="132" y="187"/>
                  </a:cubicBezTo>
                  <a:cubicBezTo>
                    <a:pt x="180" y="187"/>
                    <a:pt x="217" y="158"/>
                    <a:pt x="262" y="154"/>
                  </a:cubicBezTo>
                  <a:cubicBezTo>
                    <a:pt x="266" y="150"/>
                    <a:pt x="273" y="139"/>
                    <a:pt x="273" y="132"/>
                  </a:cubicBezTo>
                  <a:cubicBezTo>
                    <a:pt x="277" y="91"/>
                    <a:pt x="303" y="49"/>
                    <a:pt x="2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4" name="Google Shape;3114;p3"/>
            <p:cNvSpPr/>
            <p:nvPr/>
          </p:nvSpPr>
          <p:spPr>
            <a:xfrm>
              <a:off x="-5448319" y="-1937600"/>
              <a:ext cx="10410" cy="12128"/>
            </a:xfrm>
            <a:custGeom>
              <a:avLst/>
              <a:gdLst/>
              <a:ahLst/>
              <a:cxnLst/>
              <a:rect l="l" t="t" r="r" b="b"/>
              <a:pathLst>
                <a:path w="218" h="254" extrusionOk="0">
                  <a:moveTo>
                    <a:pt x="90" y="0"/>
                  </a:moveTo>
                  <a:cubicBezTo>
                    <a:pt x="71" y="34"/>
                    <a:pt x="23" y="12"/>
                    <a:pt x="4" y="41"/>
                  </a:cubicBezTo>
                  <a:lnTo>
                    <a:pt x="27" y="41"/>
                  </a:lnTo>
                  <a:cubicBezTo>
                    <a:pt x="98" y="41"/>
                    <a:pt x="113" y="109"/>
                    <a:pt x="143" y="157"/>
                  </a:cubicBezTo>
                  <a:lnTo>
                    <a:pt x="135" y="164"/>
                  </a:lnTo>
                  <a:lnTo>
                    <a:pt x="132" y="164"/>
                  </a:lnTo>
                  <a:cubicBezTo>
                    <a:pt x="121" y="157"/>
                    <a:pt x="106" y="157"/>
                    <a:pt x="94" y="157"/>
                  </a:cubicBezTo>
                  <a:cubicBezTo>
                    <a:pt x="57" y="157"/>
                    <a:pt x="31" y="183"/>
                    <a:pt x="1" y="202"/>
                  </a:cubicBezTo>
                  <a:cubicBezTo>
                    <a:pt x="1" y="228"/>
                    <a:pt x="16" y="231"/>
                    <a:pt x="31" y="231"/>
                  </a:cubicBezTo>
                  <a:cubicBezTo>
                    <a:pt x="38" y="231"/>
                    <a:pt x="42" y="231"/>
                    <a:pt x="49" y="228"/>
                  </a:cubicBezTo>
                  <a:cubicBezTo>
                    <a:pt x="68" y="209"/>
                    <a:pt x="83" y="198"/>
                    <a:pt x="94" y="198"/>
                  </a:cubicBezTo>
                  <a:cubicBezTo>
                    <a:pt x="106" y="198"/>
                    <a:pt x="116" y="205"/>
                    <a:pt x="128" y="224"/>
                  </a:cubicBezTo>
                  <a:cubicBezTo>
                    <a:pt x="139" y="236"/>
                    <a:pt x="147" y="247"/>
                    <a:pt x="161" y="254"/>
                  </a:cubicBezTo>
                  <a:cubicBezTo>
                    <a:pt x="173" y="214"/>
                    <a:pt x="173" y="172"/>
                    <a:pt x="218" y="150"/>
                  </a:cubicBezTo>
                  <a:cubicBezTo>
                    <a:pt x="211" y="112"/>
                    <a:pt x="180" y="90"/>
                    <a:pt x="161" y="60"/>
                  </a:cubicBezTo>
                  <a:cubicBezTo>
                    <a:pt x="143" y="38"/>
                    <a:pt x="109" y="22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5" name="Google Shape;3115;p3"/>
            <p:cNvSpPr/>
            <p:nvPr/>
          </p:nvSpPr>
          <p:spPr>
            <a:xfrm>
              <a:off x="-5440106" y="-1912245"/>
              <a:ext cx="8977" cy="13227"/>
            </a:xfrm>
            <a:custGeom>
              <a:avLst/>
              <a:gdLst/>
              <a:ahLst/>
              <a:cxnLst/>
              <a:rect l="l" t="t" r="r" b="b"/>
              <a:pathLst>
                <a:path w="188" h="277" extrusionOk="0">
                  <a:moveTo>
                    <a:pt x="91" y="0"/>
                  </a:moveTo>
                  <a:cubicBezTo>
                    <a:pt x="39" y="45"/>
                    <a:pt x="1" y="93"/>
                    <a:pt x="39" y="168"/>
                  </a:cubicBezTo>
                  <a:cubicBezTo>
                    <a:pt x="46" y="180"/>
                    <a:pt x="42" y="190"/>
                    <a:pt x="42" y="202"/>
                  </a:cubicBezTo>
                  <a:cubicBezTo>
                    <a:pt x="42" y="254"/>
                    <a:pt x="53" y="276"/>
                    <a:pt x="83" y="276"/>
                  </a:cubicBezTo>
                  <a:cubicBezTo>
                    <a:pt x="94" y="276"/>
                    <a:pt x="109" y="273"/>
                    <a:pt x="128" y="266"/>
                  </a:cubicBezTo>
                  <a:cubicBezTo>
                    <a:pt x="151" y="258"/>
                    <a:pt x="177" y="254"/>
                    <a:pt x="187" y="232"/>
                  </a:cubicBezTo>
                  <a:lnTo>
                    <a:pt x="187" y="232"/>
                  </a:lnTo>
                  <a:cubicBezTo>
                    <a:pt x="173" y="235"/>
                    <a:pt x="158" y="235"/>
                    <a:pt x="143" y="235"/>
                  </a:cubicBezTo>
                  <a:cubicBezTo>
                    <a:pt x="135" y="239"/>
                    <a:pt x="128" y="243"/>
                    <a:pt x="124" y="243"/>
                  </a:cubicBezTo>
                  <a:lnTo>
                    <a:pt x="113" y="243"/>
                  </a:lnTo>
                  <a:cubicBezTo>
                    <a:pt x="106" y="243"/>
                    <a:pt x="101" y="243"/>
                    <a:pt x="98" y="247"/>
                  </a:cubicBezTo>
                  <a:lnTo>
                    <a:pt x="83" y="247"/>
                  </a:lnTo>
                  <a:cubicBezTo>
                    <a:pt x="75" y="247"/>
                    <a:pt x="68" y="243"/>
                    <a:pt x="65" y="239"/>
                  </a:cubicBezTo>
                  <a:cubicBezTo>
                    <a:pt x="53" y="221"/>
                    <a:pt x="65" y="198"/>
                    <a:pt x="83" y="187"/>
                  </a:cubicBezTo>
                  <a:cubicBezTo>
                    <a:pt x="109" y="171"/>
                    <a:pt x="91" y="123"/>
                    <a:pt x="132" y="123"/>
                  </a:cubicBezTo>
                  <a:cubicBezTo>
                    <a:pt x="135" y="119"/>
                    <a:pt x="135" y="112"/>
                    <a:pt x="135" y="109"/>
                  </a:cubicBezTo>
                  <a:cubicBezTo>
                    <a:pt x="124" y="97"/>
                    <a:pt x="117" y="75"/>
                    <a:pt x="106" y="71"/>
                  </a:cubicBezTo>
                  <a:cubicBezTo>
                    <a:pt x="56" y="59"/>
                    <a:pt x="79" y="37"/>
                    <a:pt x="94" y="14"/>
                  </a:cubicBezTo>
                  <a:cubicBezTo>
                    <a:pt x="94" y="11"/>
                    <a:pt x="94" y="7"/>
                    <a:pt x="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6" name="Google Shape;3116;p3"/>
            <p:cNvSpPr/>
            <p:nvPr/>
          </p:nvSpPr>
          <p:spPr>
            <a:xfrm>
              <a:off x="-5448844" y="-1935642"/>
              <a:ext cx="7401" cy="7688"/>
            </a:xfrm>
            <a:custGeom>
              <a:avLst/>
              <a:gdLst/>
              <a:ahLst/>
              <a:cxnLst/>
              <a:rect l="l" t="t" r="r" b="b"/>
              <a:pathLst>
                <a:path w="155" h="161" extrusionOk="0">
                  <a:moveTo>
                    <a:pt x="15" y="0"/>
                  </a:moveTo>
                  <a:cubicBezTo>
                    <a:pt x="12" y="7"/>
                    <a:pt x="8" y="11"/>
                    <a:pt x="1" y="19"/>
                  </a:cubicBezTo>
                  <a:cubicBezTo>
                    <a:pt x="20" y="56"/>
                    <a:pt x="65" y="94"/>
                    <a:pt x="1" y="135"/>
                  </a:cubicBezTo>
                  <a:cubicBezTo>
                    <a:pt x="1" y="135"/>
                    <a:pt x="8" y="154"/>
                    <a:pt x="8" y="161"/>
                  </a:cubicBezTo>
                  <a:lnTo>
                    <a:pt x="12" y="161"/>
                  </a:lnTo>
                  <a:cubicBezTo>
                    <a:pt x="42" y="142"/>
                    <a:pt x="68" y="116"/>
                    <a:pt x="105" y="116"/>
                  </a:cubicBezTo>
                  <a:cubicBezTo>
                    <a:pt x="117" y="116"/>
                    <a:pt x="132" y="116"/>
                    <a:pt x="143" y="123"/>
                  </a:cubicBezTo>
                  <a:lnTo>
                    <a:pt x="146" y="123"/>
                  </a:lnTo>
                  <a:lnTo>
                    <a:pt x="154" y="116"/>
                  </a:lnTo>
                  <a:cubicBezTo>
                    <a:pt x="124" y="68"/>
                    <a:pt x="109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7" name="Google Shape;3117;p3"/>
            <p:cNvSpPr/>
            <p:nvPr/>
          </p:nvSpPr>
          <p:spPr>
            <a:xfrm>
              <a:off x="-5427595" y="-1964053"/>
              <a:ext cx="8786" cy="8595"/>
            </a:xfrm>
            <a:custGeom>
              <a:avLst/>
              <a:gdLst/>
              <a:ahLst/>
              <a:cxnLst/>
              <a:rect l="l" t="t" r="r" b="b"/>
              <a:pathLst>
                <a:path w="184" h="180" extrusionOk="0">
                  <a:moveTo>
                    <a:pt x="79" y="0"/>
                  </a:moveTo>
                  <a:lnTo>
                    <a:pt x="79" y="0"/>
                  </a:lnTo>
                  <a:cubicBezTo>
                    <a:pt x="91" y="35"/>
                    <a:pt x="72" y="50"/>
                    <a:pt x="38" y="50"/>
                  </a:cubicBezTo>
                  <a:cubicBezTo>
                    <a:pt x="53" y="102"/>
                    <a:pt x="27" y="143"/>
                    <a:pt x="1" y="180"/>
                  </a:cubicBezTo>
                  <a:cubicBezTo>
                    <a:pt x="12" y="173"/>
                    <a:pt x="23" y="173"/>
                    <a:pt x="34" y="173"/>
                  </a:cubicBezTo>
                  <a:cubicBezTo>
                    <a:pt x="53" y="173"/>
                    <a:pt x="72" y="176"/>
                    <a:pt x="86" y="180"/>
                  </a:cubicBezTo>
                  <a:cubicBezTo>
                    <a:pt x="105" y="157"/>
                    <a:pt x="46" y="131"/>
                    <a:pt x="98" y="105"/>
                  </a:cubicBezTo>
                  <a:cubicBezTo>
                    <a:pt x="108" y="98"/>
                    <a:pt x="120" y="98"/>
                    <a:pt x="127" y="98"/>
                  </a:cubicBezTo>
                  <a:cubicBezTo>
                    <a:pt x="139" y="98"/>
                    <a:pt x="146" y="98"/>
                    <a:pt x="158" y="102"/>
                  </a:cubicBezTo>
                  <a:cubicBezTo>
                    <a:pt x="165" y="102"/>
                    <a:pt x="172" y="105"/>
                    <a:pt x="184" y="105"/>
                  </a:cubicBezTo>
                  <a:lnTo>
                    <a:pt x="184" y="102"/>
                  </a:lnTo>
                  <a:cubicBezTo>
                    <a:pt x="184" y="76"/>
                    <a:pt x="180" y="45"/>
                    <a:pt x="150" y="45"/>
                  </a:cubicBezTo>
                  <a:lnTo>
                    <a:pt x="139" y="45"/>
                  </a:lnTo>
                  <a:cubicBezTo>
                    <a:pt x="105" y="45"/>
                    <a:pt x="101" y="12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8" name="Google Shape;3118;p3"/>
            <p:cNvSpPr/>
            <p:nvPr/>
          </p:nvSpPr>
          <p:spPr>
            <a:xfrm>
              <a:off x="-5426354" y="-190121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87" y="1"/>
                  </a:moveTo>
                  <a:cubicBezTo>
                    <a:pt x="49" y="1"/>
                    <a:pt x="12" y="4"/>
                    <a:pt x="1" y="57"/>
                  </a:cubicBezTo>
                  <a:cubicBezTo>
                    <a:pt x="4" y="64"/>
                    <a:pt x="4" y="68"/>
                    <a:pt x="4" y="71"/>
                  </a:cubicBezTo>
                  <a:cubicBezTo>
                    <a:pt x="20" y="102"/>
                    <a:pt x="46" y="116"/>
                    <a:pt x="68" y="116"/>
                  </a:cubicBezTo>
                  <a:cubicBezTo>
                    <a:pt x="79" y="116"/>
                    <a:pt x="94" y="113"/>
                    <a:pt x="105" y="106"/>
                  </a:cubicBezTo>
                  <a:cubicBezTo>
                    <a:pt x="150" y="80"/>
                    <a:pt x="127" y="38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9" name="Google Shape;3119;p3"/>
            <p:cNvSpPr/>
            <p:nvPr/>
          </p:nvSpPr>
          <p:spPr>
            <a:xfrm>
              <a:off x="-5391401" y="-197026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83" y="0"/>
                  </a:moveTo>
                  <a:cubicBezTo>
                    <a:pt x="65" y="0"/>
                    <a:pt x="46" y="18"/>
                    <a:pt x="31" y="23"/>
                  </a:cubicBezTo>
                  <a:cubicBezTo>
                    <a:pt x="23" y="23"/>
                    <a:pt x="20" y="26"/>
                    <a:pt x="16" y="30"/>
                  </a:cubicBezTo>
                  <a:cubicBezTo>
                    <a:pt x="5" y="49"/>
                    <a:pt x="1" y="71"/>
                    <a:pt x="5" y="94"/>
                  </a:cubicBezTo>
                  <a:cubicBezTo>
                    <a:pt x="23" y="97"/>
                    <a:pt x="39" y="120"/>
                    <a:pt x="65" y="120"/>
                  </a:cubicBezTo>
                  <a:lnTo>
                    <a:pt x="73" y="120"/>
                  </a:lnTo>
                  <a:cubicBezTo>
                    <a:pt x="125" y="104"/>
                    <a:pt x="132" y="78"/>
                    <a:pt x="109" y="26"/>
                  </a:cubicBezTo>
                  <a:cubicBezTo>
                    <a:pt x="102" y="8"/>
                    <a:pt x="91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0" name="Google Shape;3120;p3"/>
            <p:cNvSpPr/>
            <p:nvPr/>
          </p:nvSpPr>
          <p:spPr>
            <a:xfrm>
              <a:off x="-5435808" y="-1914059"/>
              <a:ext cx="6971" cy="6112"/>
            </a:xfrm>
            <a:custGeom>
              <a:avLst/>
              <a:gdLst/>
              <a:ahLst/>
              <a:cxnLst/>
              <a:rect l="l" t="t" r="r" b="b"/>
              <a:pathLst>
                <a:path w="146" h="128" extrusionOk="0">
                  <a:moveTo>
                    <a:pt x="83" y="0"/>
                  </a:moveTo>
                  <a:cubicBezTo>
                    <a:pt x="68" y="0"/>
                    <a:pt x="49" y="12"/>
                    <a:pt x="16" y="30"/>
                  </a:cubicBezTo>
                  <a:cubicBezTo>
                    <a:pt x="11" y="35"/>
                    <a:pt x="8" y="35"/>
                    <a:pt x="1" y="38"/>
                  </a:cubicBezTo>
                  <a:cubicBezTo>
                    <a:pt x="4" y="45"/>
                    <a:pt x="4" y="49"/>
                    <a:pt x="4" y="52"/>
                  </a:cubicBezTo>
                  <a:cubicBezTo>
                    <a:pt x="49" y="61"/>
                    <a:pt x="61" y="116"/>
                    <a:pt x="101" y="128"/>
                  </a:cubicBezTo>
                  <a:cubicBezTo>
                    <a:pt x="123" y="116"/>
                    <a:pt x="139" y="97"/>
                    <a:pt x="146" y="75"/>
                  </a:cubicBezTo>
                  <a:cubicBezTo>
                    <a:pt x="120" y="23"/>
                    <a:pt x="109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1" name="Google Shape;3121;p3"/>
            <p:cNvSpPr/>
            <p:nvPr/>
          </p:nvSpPr>
          <p:spPr>
            <a:xfrm>
              <a:off x="-5407254" y="-1935117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79" y="0"/>
                  </a:moveTo>
                  <a:cubicBezTo>
                    <a:pt x="64" y="0"/>
                    <a:pt x="49" y="8"/>
                    <a:pt x="34" y="22"/>
                  </a:cubicBezTo>
                  <a:cubicBezTo>
                    <a:pt x="1" y="53"/>
                    <a:pt x="8" y="86"/>
                    <a:pt x="46" y="112"/>
                  </a:cubicBezTo>
                  <a:cubicBezTo>
                    <a:pt x="98" y="109"/>
                    <a:pt x="124" y="79"/>
                    <a:pt x="117" y="27"/>
                  </a:cubicBezTo>
                  <a:cubicBezTo>
                    <a:pt x="105" y="8"/>
                    <a:pt x="94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2" name="Google Shape;3122;p3"/>
            <p:cNvSpPr/>
            <p:nvPr/>
          </p:nvSpPr>
          <p:spPr>
            <a:xfrm>
              <a:off x="-5410453" y="-1957989"/>
              <a:ext cx="5778" cy="4918"/>
            </a:xfrm>
            <a:custGeom>
              <a:avLst/>
              <a:gdLst/>
              <a:ahLst/>
              <a:cxnLst/>
              <a:rect l="l" t="t" r="r" b="b"/>
              <a:pathLst>
                <a:path w="121" h="103" extrusionOk="0">
                  <a:moveTo>
                    <a:pt x="79" y="1"/>
                  </a:moveTo>
                  <a:cubicBezTo>
                    <a:pt x="68" y="1"/>
                    <a:pt x="53" y="4"/>
                    <a:pt x="34" y="8"/>
                  </a:cubicBezTo>
                  <a:cubicBezTo>
                    <a:pt x="1" y="87"/>
                    <a:pt x="1" y="87"/>
                    <a:pt x="75" y="102"/>
                  </a:cubicBezTo>
                  <a:cubicBezTo>
                    <a:pt x="98" y="98"/>
                    <a:pt x="120" y="94"/>
                    <a:pt x="120" y="61"/>
                  </a:cubicBezTo>
                  <a:cubicBezTo>
                    <a:pt x="120" y="16"/>
                    <a:pt x="113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3" name="Google Shape;3123;p3"/>
            <p:cNvSpPr/>
            <p:nvPr/>
          </p:nvSpPr>
          <p:spPr>
            <a:xfrm>
              <a:off x="-5434901" y="-1907279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71" y="0"/>
                  </a:moveTo>
                  <a:cubicBezTo>
                    <a:pt x="56" y="0"/>
                    <a:pt x="42" y="5"/>
                    <a:pt x="26" y="5"/>
                  </a:cubicBezTo>
                  <a:cubicBezTo>
                    <a:pt x="26" y="8"/>
                    <a:pt x="26" y="15"/>
                    <a:pt x="23" y="19"/>
                  </a:cubicBezTo>
                  <a:cubicBezTo>
                    <a:pt x="30" y="31"/>
                    <a:pt x="37" y="38"/>
                    <a:pt x="45" y="45"/>
                  </a:cubicBezTo>
                  <a:cubicBezTo>
                    <a:pt x="0" y="67"/>
                    <a:pt x="37" y="102"/>
                    <a:pt x="34" y="131"/>
                  </a:cubicBezTo>
                  <a:cubicBezTo>
                    <a:pt x="49" y="131"/>
                    <a:pt x="64" y="131"/>
                    <a:pt x="78" y="128"/>
                  </a:cubicBezTo>
                  <a:cubicBezTo>
                    <a:pt x="104" y="86"/>
                    <a:pt x="94" y="41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4" name="Google Shape;3124;p3"/>
            <p:cNvSpPr/>
            <p:nvPr/>
          </p:nvSpPr>
          <p:spPr>
            <a:xfrm>
              <a:off x="-5451518" y="-1934735"/>
              <a:ext cx="5778" cy="7544"/>
            </a:xfrm>
            <a:custGeom>
              <a:avLst/>
              <a:gdLst/>
              <a:ahLst/>
              <a:cxnLst/>
              <a:rect l="l" t="t" r="r" b="b"/>
              <a:pathLst>
                <a:path w="121" h="158" extrusionOk="0">
                  <a:moveTo>
                    <a:pt x="57" y="0"/>
                  </a:moveTo>
                  <a:cubicBezTo>
                    <a:pt x="23" y="14"/>
                    <a:pt x="26" y="41"/>
                    <a:pt x="31" y="71"/>
                  </a:cubicBezTo>
                  <a:cubicBezTo>
                    <a:pt x="31" y="93"/>
                    <a:pt x="42" y="123"/>
                    <a:pt x="0" y="131"/>
                  </a:cubicBezTo>
                  <a:cubicBezTo>
                    <a:pt x="4" y="149"/>
                    <a:pt x="12" y="157"/>
                    <a:pt x="19" y="157"/>
                  </a:cubicBezTo>
                  <a:cubicBezTo>
                    <a:pt x="26" y="157"/>
                    <a:pt x="34" y="154"/>
                    <a:pt x="42" y="149"/>
                  </a:cubicBezTo>
                  <a:cubicBezTo>
                    <a:pt x="45" y="145"/>
                    <a:pt x="53" y="142"/>
                    <a:pt x="60" y="142"/>
                  </a:cubicBezTo>
                  <a:lnTo>
                    <a:pt x="64" y="142"/>
                  </a:lnTo>
                  <a:cubicBezTo>
                    <a:pt x="64" y="135"/>
                    <a:pt x="57" y="116"/>
                    <a:pt x="57" y="116"/>
                  </a:cubicBezTo>
                  <a:cubicBezTo>
                    <a:pt x="121" y="75"/>
                    <a:pt x="76" y="37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5" name="Google Shape;3125;p3"/>
            <p:cNvSpPr/>
            <p:nvPr/>
          </p:nvSpPr>
          <p:spPr>
            <a:xfrm>
              <a:off x="-5431367" y="-1951543"/>
              <a:ext cx="4536" cy="5396"/>
            </a:xfrm>
            <a:custGeom>
              <a:avLst/>
              <a:gdLst/>
              <a:ahLst/>
              <a:cxnLst/>
              <a:rect l="l" t="t" r="r" b="b"/>
              <a:pathLst>
                <a:path w="95" h="113" extrusionOk="0">
                  <a:moveTo>
                    <a:pt x="39" y="0"/>
                  </a:moveTo>
                  <a:cubicBezTo>
                    <a:pt x="20" y="30"/>
                    <a:pt x="23" y="64"/>
                    <a:pt x="1" y="90"/>
                  </a:cubicBezTo>
                  <a:cubicBezTo>
                    <a:pt x="23" y="97"/>
                    <a:pt x="42" y="105"/>
                    <a:pt x="61" y="113"/>
                  </a:cubicBezTo>
                  <a:cubicBezTo>
                    <a:pt x="65" y="113"/>
                    <a:pt x="72" y="109"/>
                    <a:pt x="75" y="109"/>
                  </a:cubicBezTo>
                  <a:cubicBezTo>
                    <a:pt x="75" y="113"/>
                    <a:pt x="80" y="113"/>
                    <a:pt x="80" y="113"/>
                  </a:cubicBezTo>
                  <a:cubicBezTo>
                    <a:pt x="80" y="113"/>
                    <a:pt x="80" y="109"/>
                    <a:pt x="75" y="109"/>
                  </a:cubicBezTo>
                  <a:lnTo>
                    <a:pt x="94" y="109"/>
                  </a:lnTo>
                  <a:cubicBezTo>
                    <a:pt x="91" y="97"/>
                    <a:pt x="91" y="87"/>
                    <a:pt x="91" y="75"/>
                  </a:cubicBezTo>
                  <a:cubicBezTo>
                    <a:pt x="91" y="38"/>
                    <a:pt x="72" y="16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6" name="Google Shape;3126;p3"/>
            <p:cNvSpPr/>
            <p:nvPr/>
          </p:nvSpPr>
          <p:spPr>
            <a:xfrm>
              <a:off x="-5396176" y="-1968685"/>
              <a:ext cx="5061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52" y="1"/>
                  </a:moveTo>
                  <a:cubicBezTo>
                    <a:pt x="42" y="23"/>
                    <a:pt x="0" y="23"/>
                    <a:pt x="0" y="45"/>
                  </a:cubicBezTo>
                  <a:cubicBezTo>
                    <a:pt x="0" y="75"/>
                    <a:pt x="38" y="83"/>
                    <a:pt x="56" y="106"/>
                  </a:cubicBezTo>
                  <a:cubicBezTo>
                    <a:pt x="64" y="113"/>
                    <a:pt x="71" y="116"/>
                    <a:pt x="78" y="124"/>
                  </a:cubicBezTo>
                  <a:cubicBezTo>
                    <a:pt x="71" y="97"/>
                    <a:pt x="97" y="83"/>
                    <a:pt x="105" y="61"/>
                  </a:cubicBezTo>
                  <a:cubicBezTo>
                    <a:pt x="87" y="42"/>
                    <a:pt x="56" y="30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7" name="Google Shape;3127;p3"/>
            <p:cNvSpPr/>
            <p:nvPr/>
          </p:nvSpPr>
          <p:spPr>
            <a:xfrm>
              <a:off x="-5392785" y="-1965820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34" y="1"/>
                  </a:moveTo>
                  <a:cubicBezTo>
                    <a:pt x="26" y="23"/>
                    <a:pt x="0" y="37"/>
                    <a:pt x="7" y="64"/>
                  </a:cubicBezTo>
                  <a:cubicBezTo>
                    <a:pt x="38" y="90"/>
                    <a:pt x="52" y="101"/>
                    <a:pt x="64" y="101"/>
                  </a:cubicBezTo>
                  <a:cubicBezTo>
                    <a:pt x="83" y="101"/>
                    <a:pt x="86" y="79"/>
                    <a:pt x="102" y="27"/>
                  </a:cubicBezTo>
                  <a:lnTo>
                    <a:pt x="94" y="27"/>
                  </a:lnTo>
                  <a:cubicBezTo>
                    <a:pt x="68" y="27"/>
                    <a:pt x="52" y="4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8" name="Google Shape;3128;p3"/>
            <p:cNvSpPr/>
            <p:nvPr/>
          </p:nvSpPr>
          <p:spPr>
            <a:xfrm>
              <a:off x="-5432752" y="-1952259"/>
              <a:ext cx="4297" cy="7019"/>
            </a:xfrm>
            <a:custGeom>
              <a:avLst/>
              <a:gdLst/>
              <a:ahLst/>
              <a:cxnLst/>
              <a:rect l="l" t="t" r="r" b="b"/>
              <a:pathLst>
                <a:path w="90" h="147" extrusionOk="0">
                  <a:moveTo>
                    <a:pt x="64" y="0"/>
                  </a:moveTo>
                  <a:cubicBezTo>
                    <a:pt x="42" y="12"/>
                    <a:pt x="26" y="31"/>
                    <a:pt x="15" y="50"/>
                  </a:cubicBezTo>
                  <a:cubicBezTo>
                    <a:pt x="0" y="79"/>
                    <a:pt x="0" y="109"/>
                    <a:pt x="23" y="131"/>
                  </a:cubicBezTo>
                  <a:cubicBezTo>
                    <a:pt x="33" y="143"/>
                    <a:pt x="45" y="146"/>
                    <a:pt x="56" y="146"/>
                  </a:cubicBezTo>
                  <a:cubicBezTo>
                    <a:pt x="68" y="146"/>
                    <a:pt x="78" y="139"/>
                    <a:pt x="90" y="128"/>
                  </a:cubicBezTo>
                  <a:cubicBezTo>
                    <a:pt x="71" y="120"/>
                    <a:pt x="52" y="112"/>
                    <a:pt x="30" y="105"/>
                  </a:cubicBezTo>
                  <a:cubicBezTo>
                    <a:pt x="52" y="79"/>
                    <a:pt x="49" y="45"/>
                    <a:pt x="68" y="15"/>
                  </a:cubicBezTo>
                  <a:cubicBezTo>
                    <a:pt x="68" y="12"/>
                    <a:pt x="64" y="5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9" name="Google Shape;3129;p3"/>
            <p:cNvSpPr/>
            <p:nvPr/>
          </p:nvSpPr>
          <p:spPr>
            <a:xfrm>
              <a:off x="-5437432" y="-1911576"/>
              <a:ext cx="6494" cy="4536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23"/>
                    <a:pt x="0" y="45"/>
                    <a:pt x="50" y="57"/>
                  </a:cubicBezTo>
                  <a:cubicBezTo>
                    <a:pt x="61" y="61"/>
                    <a:pt x="68" y="83"/>
                    <a:pt x="79" y="95"/>
                  </a:cubicBezTo>
                  <a:cubicBezTo>
                    <a:pt x="95" y="95"/>
                    <a:pt x="109" y="90"/>
                    <a:pt x="124" y="90"/>
                  </a:cubicBezTo>
                  <a:cubicBezTo>
                    <a:pt x="131" y="87"/>
                    <a:pt x="135" y="83"/>
                    <a:pt x="135" y="76"/>
                  </a:cubicBezTo>
                  <a:cubicBezTo>
                    <a:pt x="95" y="64"/>
                    <a:pt x="83" y="9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0" name="Google Shape;3130;p3"/>
            <p:cNvSpPr/>
            <p:nvPr/>
          </p:nvSpPr>
          <p:spPr>
            <a:xfrm>
              <a:off x="-5429744" y="-1955506"/>
              <a:ext cx="5587" cy="7544"/>
            </a:xfrm>
            <a:custGeom>
              <a:avLst/>
              <a:gdLst/>
              <a:ahLst/>
              <a:cxnLst/>
              <a:rect l="l" t="t" r="r" b="b"/>
              <a:pathLst>
                <a:path w="117" h="158" extrusionOk="0">
                  <a:moveTo>
                    <a:pt x="46" y="1"/>
                  </a:moveTo>
                  <a:cubicBezTo>
                    <a:pt x="31" y="23"/>
                    <a:pt x="15" y="46"/>
                    <a:pt x="1" y="68"/>
                  </a:cubicBezTo>
                  <a:cubicBezTo>
                    <a:pt x="1" y="73"/>
                    <a:pt x="5" y="80"/>
                    <a:pt x="5" y="83"/>
                  </a:cubicBezTo>
                  <a:cubicBezTo>
                    <a:pt x="38" y="99"/>
                    <a:pt x="57" y="121"/>
                    <a:pt x="57" y="158"/>
                  </a:cubicBezTo>
                  <a:cubicBezTo>
                    <a:pt x="79" y="144"/>
                    <a:pt x="105" y="135"/>
                    <a:pt x="117" y="109"/>
                  </a:cubicBezTo>
                  <a:lnTo>
                    <a:pt x="117" y="109"/>
                  </a:lnTo>
                  <a:cubicBezTo>
                    <a:pt x="105" y="113"/>
                    <a:pt x="94" y="118"/>
                    <a:pt x="86" y="118"/>
                  </a:cubicBezTo>
                  <a:cubicBezTo>
                    <a:pt x="72" y="118"/>
                    <a:pt x="57" y="106"/>
                    <a:pt x="53" y="80"/>
                  </a:cubicBezTo>
                  <a:cubicBezTo>
                    <a:pt x="49" y="54"/>
                    <a:pt x="49" y="28"/>
                    <a:pt x="46" y="5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1" name="Google Shape;3131;p3"/>
            <p:cNvSpPr/>
            <p:nvPr/>
          </p:nvSpPr>
          <p:spPr>
            <a:xfrm>
              <a:off x="-5419907" y="-1917640"/>
              <a:ext cx="4154" cy="7735"/>
            </a:xfrm>
            <a:custGeom>
              <a:avLst/>
              <a:gdLst/>
              <a:ahLst/>
              <a:cxnLst/>
              <a:rect l="l" t="t" r="r" b="b"/>
              <a:pathLst>
                <a:path w="87" h="162" extrusionOk="0">
                  <a:moveTo>
                    <a:pt x="75" y="1"/>
                  </a:moveTo>
                  <a:cubicBezTo>
                    <a:pt x="52" y="5"/>
                    <a:pt x="42" y="15"/>
                    <a:pt x="30" y="34"/>
                  </a:cubicBezTo>
                  <a:cubicBezTo>
                    <a:pt x="0" y="98"/>
                    <a:pt x="52" y="124"/>
                    <a:pt x="87" y="162"/>
                  </a:cubicBezTo>
                  <a:cubicBezTo>
                    <a:pt x="87" y="139"/>
                    <a:pt x="82" y="120"/>
                    <a:pt x="78" y="101"/>
                  </a:cubicBezTo>
                  <a:cubicBezTo>
                    <a:pt x="56" y="98"/>
                    <a:pt x="42" y="87"/>
                    <a:pt x="52" y="60"/>
                  </a:cubicBezTo>
                  <a:cubicBezTo>
                    <a:pt x="56" y="38"/>
                    <a:pt x="68" y="23"/>
                    <a:pt x="75" y="5"/>
                  </a:cubicBezTo>
                  <a:lnTo>
                    <a:pt x="7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2" name="Google Shape;3132;p3"/>
            <p:cNvSpPr/>
            <p:nvPr/>
          </p:nvSpPr>
          <p:spPr>
            <a:xfrm>
              <a:off x="-5416183" y="-1909953"/>
              <a:ext cx="9168" cy="5062"/>
            </a:xfrm>
            <a:custGeom>
              <a:avLst/>
              <a:gdLst/>
              <a:ahLst/>
              <a:cxnLst/>
              <a:rect l="l" t="t" r="r" b="b"/>
              <a:pathLst>
                <a:path w="192" h="106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64"/>
                    <a:pt x="71" y="64"/>
                    <a:pt x="98" y="106"/>
                  </a:cubicBezTo>
                  <a:cubicBezTo>
                    <a:pt x="105" y="101"/>
                    <a:pt x="113" y="101"/>
                    <a:pt x="124" y="101"/>
                  </a:cubicBezTo>
                  <a:lnTo>
                    <a:pt x="135" y="101"/>
                  </a:lnTo>
                  <a:cubicBezTo>
                    <a:pt x="154" y="101"/>
                    <a:pt x="176" y="101"/>
                    <a:pt x="192" y="83"/>
                  </a:cubicBezTo>
                  <a:cubicBezTo>
                    <a:pt x="176" y="83"/>
                    <a:pt x="166" y="87"/>
                    <a:pt x="157" y="87"/>
                  </a:cubicBezTo>
                  <a:cubicBezTo>
                    <a:pt x="94" y="87"/>
                    <a:pt x="49" y="49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3" name="Google Shape;3133;p3"/>
            <p:cNvSpPr/>
            <p:nvPr/>
          </p:nvSpPr>
          <p:spPr>
            <a:xfrm>
              <a:off x="-5427786" y="-1946529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0" y="0"/>
                  </a:moveTo>
                  <a:cubicBezTo>
                    <a:pt x="38" y="4"/>
                    <a:pt x="27" y="4"/>
                    <a:pt x="19" y="4"/>
                  </a:cubicBezTo>
                  <a:lnTo>
                    <a:pt x="0" y="4"/>
                  </a:lnTo>
                  <a:cubicBezTo>
                    <a:pt x="5" y="4"/>
                    <a:pt x="5" y="8"/>
                    <a:pt x="5" y="8"/>
                  </a:cubicBezTo>
                  <a:cubicBezTo>
                    <a:pt x="23" y="30"/>
                    <a:pt x="34" y="64"/>
                    <a:pt x="72" y="64"/>
                  </a:cubicBezTo>
                  <a:lnTo>
                    <a:pt x="86" y="64"/>
                  </a:lnTo>
                  <a:cubicBezTo>
                    <a:pt x="90" y="30"/>
                    <a:pt x="68" y="19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4" name="Google Shape;3134;p3"/>
            <p:cNvSpPr/>
            <p:nvPr/>
          </p:nvSpPr>
          <p:spPr>
            <a:xfrm>
              <a:off x="-5403863" y="-1964579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1"/>
                  </a:moveTo>
                  <a:cubicBezTo>
                    <a:pt x="15" y="8"/>
                    <a:pt x="1" y="16"/>
                    <a:pt x="1" y="34"/>
                  </a:cubicBezTo>
                  <a:cubicBezTo>
                    <a:pt x="4" y="46"/>
                    <a:pt x="12" y="53"/>
                    <a:pt x="23" y="53"/>
                  </a:cubicBezTo>
                  <a:lnTo>
                    <a:pt x="27" y="53"/>
                  </a:lnTo>
                  <a:cubicBezTo>
                    <a:pt x="42" y="49"/>
                    <a:pt x="56" y="46"/>
                    <a:pt x="53" y="23"/>
                  </a:cubicBezTo>
                  <a:cubicBezTo>
                    <a:pt x="49" y="16"/>
                    <a:pt x="46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5" name="Google Shape;3135;p3"/>
            <p:cNvSpPr/>
            <p:nvPr/>
          </p:nvSpPr>
          <p:spPr>
            <a:xfrm>
              <a:off x="-5405105" y="-1933875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72" y="1"/>
                  </a:moveTo>
                  <a:cubicBezTo>
                    <a:pt x="79" y="53"/>
                    <a:pt x="53" y="83"/>
                    <a:pt x="1" y="86"/>
                  </a:cubicBezTo>
                  <a:cubicBezTo>
                    <a:pt x="12" y="94"/>
                    <a:pt x="23" y="101"/>
                    <a:pt x="30" y="101"/>
                  </a:cubicBezTo>
                  <a:cubicBezTo>
                    <a:pt x="46" y="101"/>
                    <a:pt x="60" y="91"/>
                    <a:pt x="75" y="75"/>
                  </a:cubicBezTo>
                  <a:cubicBezTo>
                    <a:pt x="94" y="49"/>
                    <a:pt x="101" y="23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6" name="Google Shape;3136;p3"/>
            <p:cNvSpPr/>
            <p:nvPr/>
          </p:nvSpPr>
          <p:spPr>
            <a:xfrm>
              <a:off x="-5426736" y="-1964053"/>
              <a:ext cx="3486" cy="2388"/>
            </a:xfrm>
            <a:custGeom>
              <a:avLst/>
              <a:gdLst/>
              <a:ahLst/>
              <a:cxnLst/>
              <a:rect l="l" t="t" r="r" b="b"/>
              <a:pathLst>
                <a:path w="73" h="50" extrusionOk="0">
                  <a:moveTo>
                    <a:pt x="61" y="0"/>
                  </a:moveTo>
                  <a:cubicBezTo>
                    <a:pt x="5" y="9"/>
                    <a:pt x="1" y="12"/>
                    <a:pt x="20" y="50"/>
                  </a:cubicBezTo>
                  <a:cubicBezTo>
                    <a:pt x="54" y="50"/>
                    <a:pt x="73" y="35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7" name="Google Shape;3137;p3"/>
            <p:cNvSpPr/>
            <p:nvPr/>
          </p:nvSpPr>
          <p:spPr>
            <a:xfrm>
              <a:off x="-5426354" y="-1901931"/>
              <a:ext cx="5253" cy="3486"/>
            </a:xfrm>
            <a:custGeom>
              <a:avLst/>
              <a:gdLst/>
              <a:ahLst/>
              <a:cxnLst/>
              <a:rect l="l" t="t" r="r" b="b"/>
              <a:pathLst>
                <a:path w="110" h="73" extrusionOk="0">
                  <a:moveTo>
                    <a:pt x="46" y="0"/>
                  </a:moveTo>
                  <a:cubicBezTo>
                    <a:pt x="12" y="0"/>
                    <a:pt x="1" y="23"/>
                    <a:pt x="1" y="72"/>
                  </a:cubicBezTo>
                  <a:cubicBezTo>
                    <a:pt x="12" y="19"/>
                    <a:pt x="49" y="16"/>
                    <a:pt x="87" y="16"/>
                  </a:cubicBezTo>
                  <a:lnTo>
                    <a:pt x="109" y="16"/>
                  </a:lnTo>
                  <a:cubicBezTo>
                    <a:pt x="79" y="8"/>
                    <a:pt x="60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8" name="Google Shape;3138;p3"/>
            <p:cNvSpPr/>
            <p:nvPr/>
          </p:nvSpPr>
          <p:spPr>
            <a:xfrm>
              <a:off x="-5425446" y="-1947102"/>
              <a:ext cx="2722" cy="3677"/>
            </a:xfrm>
            <a:custGeom>
              <a:avLst/>
              <a:gdLst/>
              <a:ahLst/>
              <a:cxnLst/>
              <a:rect l="l" t="t" r="r" b="b"/>
              <a:pathLst>
                <a:path w="57" h="77" extrusionOk="0">
                  <a:moveTo>
                    <a:pt x="41" y="1"/>
                  </a:moveTo>
                  <a:cubicBezTo>
                    <a:pt x="34" y="1"/>
                    <a:pt x="19" y="4"/>
                    <a:pt x="1" y="12"/>
                  </a:cubicBezTo>
                  <a:cubicBezTo>
                    <a:pt x="19" y="31"/>
                    <a:pt x="41" y="42"/>
                    <a:pt x="37" y="76"/>
                  </a:cubicBezTo>
                  <a:cubicBezTo>
                    <a:pt x="41" y="72"/>
                    <a:pt x="49" y="72"/>
                    <a:pt x="53" y="72"/>
                  </a:cubicBezTo>
                  <a:cubicBezTo>
                    <a:pt x="56" y="20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9" name="Google Shape;3139;p3"/>
            <p:cNvSpPr/>
            <p:nvPr/>
          </p:nvSpPr>
          <p:spPr>
            <a:xfrm>
              <a:off x="-5393693" y="-1968876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64" y="1"/>
                  </a:moveTo>
                  <a:cubicBezTo>
                    <a:pt x="42" y="1"/>
                    <a:pt x="23" y="1"/>
                    <a:pt x="0" y="5"/>
                  </a:cubicBezTo>
                  <a:cubicBezTo>
                    <a:pt x="4" y="34"/>
                    <a:pt x="35" y="46"/>
                    <a:pt x="53" y="65"/>
                  </a:cubicBezTo>
                  <a:cubicBezTo>
                    <a:pt x="49" y="42"/>
                    <a:pt x="53" y="20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0" name="Google Shape;3140;p3"/>
            <p:cNvSpPr/>
            <p:nvPr/>
          </p:nvSpPr>
          <p:spPr>
            <a:xfrm>
              <a:off x="-5439580" y="-1919932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83" y="1"/>
                  </a:moveTo>
                  <a:cubicBezTo>
                    <a:pt x="61" y="4"/>
                    <a:pt x="42" y="8"/>
                    <a:pt x="28" y="23"/>
                  </a:cubicBezTo>
                  <a:cubicBezTo>
                    <a:pt x="5" y="37"/>
                    <a:pt x="1" y="53"/>
                    <a:pt x="28" y="71"/>
                  </a:cubicBezTo>
                  <a:lnTo>
                    <a:pt x="28" y="68"/>
                  </a:lnTo>
                  <a:cubicBezTo>
                    <a:pt x="19" y="27"/>
                    <a:pt x="72" y="30"/>
                    <a:pt x="83" y="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1" name="Google Shape;3141;p3"/>
            <p:cNvSpPr/>
            <p:nvPr/>
          </p:nvSpPr>
          <p:spPr>
            <a:xfrm>
              <a:off x="-5481505" y="-2029901"/>
              <a:ext cx="25737" cy="24830"/>
            </a:xfrm>
            <a:custGeom>
              <a:avLst/>
              <a:gdLst/>
              <a:ahLst/>
              <a:cxnLst/>
              <a:rect l="l" t="t" r="r" b="b"/>
              <a:pathLst>
                <a:path w="539" h="520" extrusionOk="0">
                  <a:moveTo>
                    <a:pt x="483" y="1"/>
                  </a:moveTo>
                  <a:lnTo>
                    <a:pt x="483" y="1"/>
                  </a:lnTo>
                  <a:cubicBezTo>
                    <a:pt x="475" y="4"/>
                    <a:pt x="457" y="4"/>
                    <a:pt x="457" y="11"/>
                  </a:cubicBezTo>
                  <a:cubicBezTo>
                    <a:pt x="412" y="94"/>
                    <a:pt x="337" y="123"/>
                    <a:pt x="255" y="150"/>
                  </a:cubicBezTo>
                  <a:cubicBezTo>
                    <a:pt x="183" y="168"/>
                    <a:pt x="143" y="244"/>
                    <a:pt x="76" y="273"/>
                  </a:cubicBezTo>
                  <a:cubicBezTo>
                    <a:pt x="94" y="270"/>
                    <a:pt x="116" y="270"/>
                    <a:pt x="135" y="266"/>
                  </a:cubicBezTo>
                  <a:cubicBezTo>
                    <a:pt x="169" y="254"/>
                    <a:pt x="199" y="247"/>
                    <a:pt x="217" y="247"/>
                  </a:cubicBezTo>
                  <a:cubicBezTo>
                    <a:pt x="285" y="247"/>
                    <a:pt x="300" y="299"/>
                    <a:pt x="311" y="378"/>
                  </a:cubicBezTo>
                  <a:cubicBezTo>
                    <a:pt x="311" y="382"/>
                    <a:pt x="314" y="389"/>
                    <a:pt x="311" y="393"/>
                  </a:cubicBezTo>
                  <a:cubicBezTo>
                    <a:pt x="307" y="404"/>
                    <a:pt x="202" y="468"/>
                    <a:pt x="180" y="468"/>
                  </a:cubicBezTo>
                  <a:cubicBezTo>
                    <a:pt x="161" y="460"/>
                    <a:pt x="147" y="460"/>
                    <a:pt x="131" y="460"/>
                  </a:cubicBezTo>
                  <a:lnTo>
                    <a:pt x="86" y="460"/>
                  </a:lnTo>
                  <a:cubicBezTo>
                    <a:pt x="83" y="437"/>
                    <a:pt x="83" y="420"/>
                    <a:pt x="79" y="397"/>
                  </a:cubicBezTo>
                  <a:cubicBezTo>
                    <a:pt x="42" y="363"/>
                    <a:pt x="76" y="325"/>
                    <a:pt x="76" y="289"/>
                  </a:cubicBezTo>
                  <a:lnTo>
                    <a:pt x="76" y="289"/>
                  </a:lnTo>
                  <a:cubicBezTo>
                    <a:pt x="16" y="337"/>
                    <a:pt x="0" y="378"/>
                    <a:pt x="26" y="427"/>
                  </a:cubicBezTo>
                  <a:cubicBezTo>
                    <a:pt x="45" y="460"/>
                    <a:pt x="79" y="487"/>
                    <a:pt x="105" y="513"/>
                  </a:cubicBezTo>
                  <a:cubicBezTo>
                    <a:pt x="105" y="516"/>
                    <a:pt x="109" y="520"/>
                    <a:pt x="112" y="520"/>
                  </a:cubicBezTo>
                  <a:cubicBezTo>
                    <a:pt x="121" y="520"/>
                    <a:pt x="128" y="513"/>
                    <a:pt x="135" y="501"/>
                  </a:cubicBezTo>
                  <a:cubicBezTo>
                    <a:pt x="143" y="494"/>
                    <a:pt x="150" y="487"/>
                    <a:pt x="161" y="487"/>
                  </a:cubicBezTo>
                  <a:lnTo>
                    <a:pt x="176" y="487"/>
                  </a:lnTo>
                  <a:cubicBezTo>
                    <a:pt x="195" y="498"/>
                    <a:pt x="210" y="501"/>
                    <a:pt x="228" y="501"/>
                  </a:cubicBezTo>
                  <a:cubicBezTo>
                    <a:pt x="259" y="501"/>
                    <a:pt x="285" y="490"/>
                    <a:pt x="314" y="490"/>
                  </a:cubicBezTo>
                  <a:cubicBezTo>
                    <a:pt x="307" y="472"/>
                    <a:pt x="281" y="468"/>
                    <a:pt x="281" y="437"/>
                  </a:cubicBezTo>
                  <a:lnTo>
                    <a:pt x="281" y="437"/>
                  </a:lnTo>
                  <a:cubicBezTo>
                    <a:pt x="318" y="442"/>
                    <a:pt x="356" y="437"/>
                    <a:pt x="359" y="487"/>
                  </a:cubicBezTo>
                  <a:cubicBezTo>
                    <a:pt x="412" y="430"/>
                    <a:pt x="378" y="356"/>
                    <a:pt x="408" y="292"/>
                  </a:cubicBezTo>
                  <a:cubicBezTo>
                    <a:pt x="400" y="292"/>
                    <a:pt x="393" y="296"/>
                    <a:pt x="385" y="296"/>
                  </a:cubicBezTo>
                  <a:lnTo>
                    <a:pt x="371" y="296"/>
                  </a:lnTo>
                  <a:cubicBezTo>
                    <a:pt x="359" y="296"/>
                    <a:pt x="352" y="292"/>
                    <a:pt x="348" y="280"/>
                  </a:cubicBezTo>
                  <a:cubicBezTo>
                    <a:pt x="348" y="273"/>
                    <a:pt x="352" y="266"/>
                    <a:pt x="356" y="263"/>
                  </a:cubicBezTo>
                  <a:cubicBezTo>
                    <a:pt x="363" y="258"/>
                    <a:pt x="367" y="254"/>
                    <a:pt x="371" y="254"/>
                  </a:cubicBezTo>
                  <a:cubicBezTo>
                    <a:pt x="382" y="254"/>
                    <a:pt x="390" y="266"/>
                    <a:pt x="397" y="273"/>
                  </a:cubicBezTo>
                  <a:cubicBezTo>
                    <a:pt x="400" y="277"/>
                    <a:pt x="404" y="285"/>
                    <a:pt x="408" y="292"/>
                  </a:cubicBezTo>
                  <a:cubicBezTo>
                    <a:pt x="426" y="285"/>
                    <a:pt x="445" y="285"/>
                    <a:pt x="464" y="285"/>
                  </a:cubicBezTo>
                  <a:cubicBezTo>
                    <a:pt x="490" y="285"/>
                    <a:pt x="513" y="289"/>
                    <a:pt x="539" y="299"/>
                  </a:cubicBezTo>
                  <a:cubicBezTo>
                    <a:pt x="535" y="289"/>
                    <a:pt x="535" y="277"/>
                    <a:pt x="524" y="273"/>
                  </a:cubicBezTo>
                  <a:cubicBezTo>
                    <a:pt x="408" y="202"/>
                    <a:pt x="397" y="135"/>
                    <a:pt x="479" y="23"/>
                  </a:cubicBezTo>
                  <a:cubicBezTo>
                    <a:pt x="483" y="19"/>
                    <a:pt x="483" y="8"/>
                    <a:pt x="4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2" name="Google Shape;3142;p3"/>
            <p:cNvSpPr/>
            <p:nvPr/>
          </p:nvSpPr>
          <p:spPr>
            <a:xfrm>
              <a:off x="-5462596" y="-2030235"/>
              <a:ext cx="16665" cy="14803"/>
            </a:xfrm>
            <a:custGeom>
              <a:avLst/>
              <a:gdLst/>
              <a:ahLst/>
              <a:cxnLst/>
              <a:rect l="l" t="t" r="r" b="b"/>
              <a:pathLst>
                <a:path w="349" h="310" extrusionOk="0">
                  <a:moveTo>
                    <a:pt x="143" y="0"/>
                  </a:moveTo>
                  <a:cubicBezTo>
                    <a:pt x="124" y="0"/>
                    <a:pt x="106" y="4"/>
                    <a:pt x="87" y="8"/>
                  </a:cubicBezTo>
                  <a:cubicBezTo>
                    <a:pt x="87" y="15"/>
                    <a:pt x="87" y="26"/>
                    <a:pt x="83" y="30"/>
                  </a:cubicBezTo>
                  <a:cubicBezTo>
                    <a:pt x="1" y="142"/>
                    <a:pt x="12" y="209"/>
                    <a:pt x="128" y="280"/>
                  </a:cubicBezTo>
                  <a:cubicBezTo>
                    <a:pt x="139" y="284"/>
                    <a:pt x="139" y="296"/>
                    <a:pt x="143" y="306"/>
                  </a:cubicBezTo>
                  <a:cubicBezTo>
                    <a:pt x="151" y="306"/>
                    <a:pt x="158" y="310"/>
                    <a:pt x="161" y="310"/>
                  </a:cubicBezTo>
                  <a:lnTo>
                    <a:pt x="165" y="310"/>
                  </a:lnTo>
                  <a:cubicBezTo>
                    <a:pt x="184" y="303"/>
                    <a:pt x="203" y="284"/>
                    <a:pt x="225" y="284"/>
                  </a:cubicBezTo>
                  <a:cubicBezTo>
                    <a:pt x="232" y="284"/>
                    <a:pt x="244" y="287"/>
                    <a:pt x="255" y="299"/>
                  </a:cubicBezTo>
                  <a:cubicBezTo>
                    <a:pt x="277" y="273"/>
                    <a:pt x="270" y="232"/>
                    <a:pt x="308" y="213"/>
                  </a:cubicBezTo>
                  <a:lnTo>
                    <a:pt x="308" y="206"/>
                  </a:lnTo>
                  <a:cubicBezTo>
                    <a:pt x="300" y="161"/>
                    <a:pt x="348" y="120"/>
                    <a:pt x="292" y="71"/>
                  </a:cubicBezTo>
                  <a:cubicBezTo>
                    <a:pt x="244" y="26"/>
                    <a:pt x="199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3" name="Google Shape;3143;p3"/>
            <p:cNvSpPr/>
            <p:nvPr/>
          </p:nvSpPr>
          <p:spPr>
            <a:xfrm>
              <a:off x="-5431845" y="-2024696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97" y="0"/>
                  </a:moveTo>
                  <a:cubicBezTo>
                    <a:pt x="63" y="0"/>
                    <a:pt x="33" y="23"/>
                    <a:pt x="18" y="59"/>
                  </a:cubicBezTo>
                  <a:cubicBezTo>
                    <a:pt x="4" y="104"/>
                    <a:pt x="0" y="149"/>
                    <a:pt x="7" y="198"/>
                  </a:cubicBezTo>
                  <a:lnTo>
                    <a:pt x="37" y="198"/>
                  </a:lnTo>
                  <a:cubicBezTo>
                    <a:pt x="52" y="198"/>
                    <a:pt x="63" y="198"/>
                    <a:pt x="78" y="213"/>
                  </a:cubicBezTo>
                  <a:cubicBezTo>
                    <a:pt x="85" y="221"/>
                    <a:pt x="93" y="224"/>
                    <a:pt x="104" y="224"/>
                  </a:cubicBezTo>
                  <a:cubicBezTo>
                    <a:pt x="116" y="224"/>
                    <a:pt x="127" y="216"/>
                    <a:pt x="138" y="206"/>
                  </a:cubicBezTo>
                  <a:cubicBezTo>
                    <a:pt x="135" y="198"/>
                    <a:pt x="135" y="194"/>
                    <a:pt x="135" y="190"/>
                  </a:cubicBezTo>
                  <a:cubicBezTo>
                    <a:pt x="123" y="183"/>
                    <a:pt x="108" y="180"/>
                    <a:pt x="112" y="164"/>
                  </a:cubicBezTo>
                  <a:cubicBezTo>
                    <a:pt x="116" y="157"/>
                    <a:pt x="130" y="145"/>
                    <a:pt x="142" y="145"/>
                  </a:cubicBezTo>
                  <a:lnTo>
                    <a:pt x="145" y="145"/>
                  </a:lnTo>
                  <a:cubicBezTo>
                    <a:pt x="171" y="145"/>
                    <a:pt x="161" y="168"/>
                    <a:pt x="164" y="187"/>
                  </a:cubicBezTo>
                  <a:cubicBezTo>
                    <a:pt x="190" y="168"/>
                    <a:pt x="187" y="131"/>
                    <a:pt x="209" y="112"/>
                  </a:cubicBezTo>
                  <a:cubicBezTo>
                    <a:pt x="228" y="101"/>
                    <a:pt x="250" y="86"/>
                    <a:pt x="242" y="64"/>
                  </a:cubicBezTo>
                  <a:cubicBezTo>
                    <a:pt x="239" y="52"/>
                    <a:pt x="228" y="49"/>
                    <a:pt x="216" y="49"/>
                  </a:cubicBezTo>
                  <a:cubicBezTo>
                    <a:pt x="209" y="49"/>
                    <a:pt x="197" y="49"/>
                    <a:pt x="187" y="52"/>
                  </a:cubicBezTo>
                  <a:cubicBezTo>
                    <a:pt x="171" y="52"/>
                    <a:pt x="168" y="30"/>
                    <a:pt x="153" y="23"/>
                  </a:cubicBezTo>
                  <a:cubicBezTo>
                    <a:pt x="138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4" name="Google Shape;3144;p3"/>
            <p:cNvSpPr/>
            <p:nvPr/>
          </p:nvSpPr>
          <p:spPr>
            <a:xfrm>
              <a:off x="-5457773" y="-2009559"/>
              <a:ext cx="9884" cy="9884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73" y="1"/>
                  </a:moveTo>
                  <a:cubicBezTo>
                    <a:pt x="150" y="27"/>
                    <a:pt x="131" y="27"/>
                    <a:pt x="109" y="30"/>
                  </a:cubicBezTo>
                  <a:cubicBezTo>
                    <a:pt x="42" y="38"/>
                    <a:pt x="0" y="94"/>
                    <a:pt x="16" y="142"/>
                  </a:cubicBezTo>
                  <a:cubicBezTo>
                    <a:pt x="27" y="177"/>
                    <a:pt x="72" y="206"/>
                    <a:pt x="112" y="206"/>
                  </a:cubicBezTo>
                  <a:cubicBezTo>
                    <a:pt x="121" y="206"/>
                    <a:pt x="128" y="203"/>
                    <a:pt x="135" y="203"/>
                  </a:cubicBezTo>
                  <a:cubicBezTo>
                    <a:pt x="191" y="187"/>
                    <a:pt x="207" y="161"/>
                    <a:pt x="195" y="98"/>
                  </a:cubicBezTo>
                  <a:cubicBezTo>
                    <a:pt x="188" y="68"/>
                    <a:pt x="180" y="42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5" name="Google Shape;3145;p3"/>
            <p:cNvSpPr/>
            <p:nvPr/>
          </p:nvSpPr>
          <p:spPr>
            <a:xfrm>
              <a:off x="-5433850" y="-2026176"/>
              <a:ext cx="16665" cy="11317"/>
            </a:xfrm>
            <a:custGeom>
              <a:avLst/>
              <a:gdLst/>
              <a:ahLst/>
              <a:cxnLst/>
              <a:rect l="l" t="t" r="r" b="b"/>
              <a:pathLst>
                <a:path w="349" h="237" extrusionOk="0">
                  <a:moveTo>
                    <a:pt x="146" y="1"/>
                  </a:moveTo>
                  <a:cubicBezTo>
                    <a:pt x="101" y="1"/>
                    <a:pt x="34" y="31"/>
                    <a:pt x="30" y="61"/>
                  </a:cubicBezTo>
                  <a:cubicBezTo>
                    <a:pt x="27" y="117"/>
                    <a:pt x="1" y="176"/>
                    <a:pt x="49" y="229"/>
                  </a:cubicBezTo>
                  <a:cubicBezTo>
                    <a:pt x="42" y="180"/>
                    <a:pt x="46" y="135"/>
                    <a:pt x="60" y="90"/>
                  </a:cubicBezTo>
                  <a:cubicBezTo>
                    <a:pt x="75" y="54"/>
                    <a:pt x="105" y="31"/>
                    <a:pt x="139" y="31"/>
                  </a:cubicBezTo>
                  <a:cubicBezTo>
                    <a:pt x="158" y="31"/>
                    <a:pt x="180" y="38"/>
                    <a:pt x="195" y="54"/>
                  </a:cubicBezTo>
                  <a:cubicBezTo>
                    <a:pt x="210" y="61"/>
                    <a:pt x="213" y="83"/>
                    <a:pt x="229" y="83"/>
                  </a:cubicBezTo>
                  <a:cubicBezTo>
                    <a:pt x="239" y="80"/>
                    <a:pt x="251" y="80"/>
                    <a:pt x="258" y="80"/>
                  </a:cubicBezTo>
                  <a:cubicBezTo>
                    <a:pt x="270" y="80"/>
                    <a:pt x="281" y="83"/>
                    <a:pt x="284" y="95"/>
                  </a:cubicBezTo>
                  <a:cubicBezTo>
                    <a:pt x="292" y="117"/>
                    <a:pt x="270" y="132"/>
                    <a:pt x="251" y="143"/>
                  </a:cubicBezTo>
                  <a:cubicBezTo>
                    <a:pt x="229" y="162"/>
                    <a:pt x="232" y="199"/>
                    <a:pt x="206" y="218"/>
                  </a:cubicBezTo>
                  <a:cubicBezTo>
                    <a:pt x="199" y="218"/>
                    <a:pt x="187" y="218"/>
                    <a:pt x="177" y="221"/>
                  </a:cubicBezTo>
                  <a:cubicBezTo>
                    <a:pt x="177" y="225"/>
                    <a:pt x="177" y="229"/>
                    <a:pt x="180" y="237"/>
                  </a:cubicBezTo>
                  <a:lnTo>
                    <a:pt x="187" y="237"/>
                  </a:lnTo>
                  <a:cubicBezTo>
                    <a:pt x="199" y="237"/>
                    <a:pt x="210" y="233"/>
                    <a:pt x="222" y="229"/>
                  </a:cubicBezTo>
                  <a:cubicBezTo>
                    <a:pt x="232" y="225"/>
                    <a:pt x="244" y="218"/>
                    <a:pt x="255" y="218"/>
                  </a:cubicBezTo>
                  <a:cubicBezTo>
                    <a:pt x="262" y="218"/>
                    <a:pt x="270" y="221"/>
                    <a:pt x="277" y="225"/>
                  </a:cubicBezTo>
                  <a:cubicBezTo>
                    <a:pt x="284" y="233"/>
                    <a:pt x="292" y="233"/>
                    <a:pt x="300" y="233"/>
                  </a:cubicBezTo>
                  <a:cubicBezTo>
                    <a:pt x="315" y="233"/>
                    <a:pt x="322" y="214"/>
                    <a:pt x="329" y="199"/>
                  </a:cubicBezTo>
                  <a:cubicBezTo>
                    <a:pt x="348" y="150"/>
                    <a:pt x="329" y="102"/>
                    <a:pt x="284" y="64"/>
                  </a:cubicBezTo>
                  <a:cubicBezTo>
                    <a:pt x="251" y="35"/>
                    <a:pt x="206" y="23"/>
                    <a:pt x="169" y="5"/>
                  </a:cubicBezTo>
                  <a:cubicBezTo>
                    <a:pt x="161" y="1"/>
                    <a:pt x="154" y="1"/>
                    <a:pt x="1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6" name="Google Shape;3146;p3"/>
            <p:cNvSpPr/>
            <p:nvPr/>
          </p:nvSpPr>
          <p:spPr>
            <a:xfrm>
              <a:off x="-5442971" y="-2032049"/>
              <a:ext cx="7544" cy="8452"/>
            </a:xfrm>
            <a:custGeom>
              <a:avLst/>
              <a:gdLst/>
              <a:ahLst/>
              <a:cxnLst/>
              <a:rect l="l" t="t" r="r" b="b"/>
              <a:pathLst>
                <a:path w="158" h="177" extrusionOk="0">
                  <a:moveTo>
                    <a:pt x="113" y="1"/>
                  </a:moveTo>
                  <a:cubicBezTo>
                    <a:pt x="106" y="1"/>
                    <a:pt x="99" y="4"/>
                    <a:pt x="90" y="11"/>
                  </a:cubicBezTo>
                  <a:cubicBezTo>
                    <a:pt x="72" y="27"/>
                    <a:pt x="49" y="30"/>
                    <a:pt x="27" y="38"/>
                  </a:cubicBezTo>
                  <a:cubicBezTo>
                    <a:pt x="20" y="53"/>
                    <a:pt x="12" y="61"/>
                    <a:pt x="1" y="68"/>
                  </a:cubicBezTo>
                  <a:cubicBezTo>
                    <a:pt x="9" y="109"/>
                    <a:pt x="38" y="139"/>
                    <a:pt x="54" y="177"/>
                  </a:cubicBezTo>
                  <a:cubicBezTo>
                    <a:pt x="158" y="124"/>
                    <a:pt x="158" y="124"/>
                    <a:pt x="151" y="27"/>
                  </a:cubicBezTo>
                  <a:cubicBezTo>
                    <a:pt x="139" y="16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7" name="Google Shape;3147;p3"/>
            <p:cNvSpPr/>
            <p:nvPr/>
          </p:nvSpPr>
          <p:spPr>
            <a:xfrm>
              <a:off x="-5458489" y="-2031333"/>
              <a:ext cx="18097" cy="11269"/>
            </a:xfrm>
            <a:custGeom>
              <a:avLst/>
              <a:gdLst/>
              <a:ahLst/>
              <a:cxnLst/>
              <a:rect l="l" t="t" r="r" b="b"/>
              <a:pathLst>
                <a:path w="379" h="236" extrusionOk="0">
                  <a:moveTo>
                    <a:pt x="7" y="29"/>
                  </a:moveTo>
                  <a:cubicBezTo>
                    <a:pt x="5" y="30"/>
                    <a:pt x="3" y="30"/>
                    <a:pt x="1" y="31"/>
                  </a:cubicBezTo>
                  <a:lnTo>
                    <a:pt x="5" y="31"/>
                  </a:lnTo>
                  <a:cubicBezTo>
                    <a:pt x="5" y="30"/>
                    <a:pt x="6" y="30"/>
                    <a:pt x="7" y="29"/>
                  </a:cubicBezTo>
                  <a:close/>
                  <a:moveTo>
                    <a:pt x="98" y="1"/>
                  </a:moveTo>
                  <a:cubicBezTo>
                    <a:pt x="65" y="1"/>
                    <a:pt x="36" y="15"/>
                    <a:pt x="7" y="29"/>
                  </a:cubicBezTo>
                  <a:lnTo>
                    <a:pt x="7" y="29"/>
                  </a:lnTo>
                  <a:cubicBezTo>
                    <a:pt x="23" y="26"/>
                    <a:pt x="40" y="23"/>
                    <a:pt x="57" y="23"/>
                  </a:cubicBezTo>
                  <a:cubicBezTo>
                    <a:pt x="113" y="23"/>
                    <a:pt x="158" y="49"/>
                    <a:pt x="206" y="94"/>
                  </a:cubicBezTo>
                  <a:cubicBezTo>
                    <a:pt x="262" y="143"/>
                    <a:pt x="214" y="184"/>
                    <a:pt x="222" y="229"/>
                  </a:cubicBezTo>
                  <a:lnTo>
                    <a:pt x="222" y="236"/>
                  </a:lnTo>
                  <a:lnTo>
                    <a:pt x="236" y="221"/>
                  </a:lnTo>
                  <a:cubicBezTo>
                    <a:pt x="262" y="153"/>
                    <a:pt x="274" y="127"/>
                    <a:pt x="296" y="127"/>
                  </a:cubicBezTo>
                  <a:cubicBezTo>
                    <a:pt x="311" y="127"/>
                    <a:pt x="334" y="139"/>
                    <a:pt x="371" y="162"/>
                  </a:cubicBezTo>
                  <a:lnTo>
                    <a:pt x="379" y="162"/>
                  </a:lnTo>
                  <a:cubicBezTo>
                    <a:pt x="363" y="124"/>
                    <a:pt x="334" y="94"/>
                    <a:pt x="326" y="53"/>
                  </a:cubicBezTo>
                  <a:cubicBezTo>
                    <a:pt x="303" y="75"/>
                    <a:pt x="284" y="83"/>
                    <a:pt x="262" y="83"/>
                  </a:cubicBezTo>
                  <a:cubicBezTo>
                    <a:pt x="229" y="83"/>
                    <a:pt x="199" y="57"/>
                    <a:pt x="172" y="34"/>
                  </a:cubicBezTo>
                  <a:cubicBezTo>
                    <a:pt x="146" y="8"/>
                    <a:pt x="120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8" name="Google Shape;3148;p3"/>
            <p:cNvSpPr/>
            <p:nvPr/>
          </p:nvSpPr>
          <p:spPr>
            <a:xfrm>
              <a:off x="-5479547" y="-2017199"/>
              <a:ext cx="10410" cy="6303"/>
            </a:xfrm>
            <a:custGeom>
              <a:avLst/>
              <a:gdLst/>
              <a:ahLst/>
              <a:cxnLst/>
              <a:rect l="l" t="t" r="r" b="b"/>
              <a:pathLst>
                <a:path w="218" h="132" extrusionOk="0">
                  <a:moveTo>
                    <a:pt x="94" y="0"/>
                  </a:moveTo>
                  <a:cubicBezTo>
                    <a:pt x="75" y="4"/>
                    <a:pt x="53" y="4"/>
                    <a:pt x="35" y="7"/>
                  </a:cubicBezTo>
                  <a:lnTo>
                    <a:pt x="35" y="23"/>
                  </a:lnTo>
                  <a:cubicBezTo>
                    <a:pt x="35" y="59"/>
                    <a:pt x="1" y="97"/>
                    <a:pt x="38" y="131"/>
                  </a:cubicBezTo>
                  <a:lnTo>
                    <a:pt x="45" y="131"/>
                  </a:lnTo>
                  <a:cubicBezTo>
                    <a:pt x="53" y="119"/>
                    <a:pt x="61" y="109"/>
                    <a:pt x="71" y="97"/>
                  </a:cubicBezTo>
                  <a:cubicBezTo>
                    <a:pt x="71" y="86"/>
                    <a:pt x="71" y="67"/>
                    <a:pt x="87" y="67"/>
                  </a:cubicBezTo>
                  <a:cubicBezTo>
                    <a:pt x="87" y="67"/>
                    <a:pt x="90" y="71"/>
                    <a:pt x="94" y="71"/>
                  </a:cubicBezTo>
                  <a:cubicBezTo>
                    <a:pt x="116" y="82"/>
                    <a:pt x="135" y="90"/>
                    <a:pt x="161" y="90"/>
                  </a:cubicBezTo>
                  <a:cubicBezTo>
                    <a:pt x="169" y="90"/>
                    <a:pt x="180" y="97"/>
                    <a:pt x="187" y="97"/>
                  </a:cubicBezTo>
                  <a:cubicBezTo>
                    <a:pt x="195" y="97"/>
                    <a:pt x="199" y="93"/>
                    <a:pt x="206" y="86"/>
                  </a:cubicBezTo>
                  <a:cubicBezTo>
                    <a:pt x="218" y="67"/>
                    <a:pt x="218" y="41"/>
                    <a:pt x="206" y="26"/>
                  </a:cubicBezTo>
                  <a:cubicBezTo>
                    <a:pt x="202" y="19"/>
                    <a:pt x="192" y="14"/>
                    <a:pt x="184" y="14"/>
                  </a:cubicBezTo>
                  <a:cubicBezTo>
                    <a:pt x="173" y="14"/>
                    <a:pt x="161" y="19"/>
                    <a:pt x="154" y="30"/>
                  </a:cubicBezTo>
                  <a:cubicBezTo>
                    <a:pt x="139" y="37"/>
                    <a:pt x="132" y="41"/>
                    <a:pt x="124" y="41"/>
                  </a:cubicBezTo>
                  <a:cubicBezTo>
                    <a:pt x="109" y="41"/>
                    <a:pt x="102" y="23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9" name="Google Shape;3149;p3"/>
            <p:cNvSpPr/>
            <p:nvPr/>
          </p:nvSpPr>
          <p:spPr>
            <a:xfrm>
              <a:off x="-5419573" y="-1999723"/>
              <a:ext cx="6112" cy="5205"/>
            </a:xfrm>
            <a:custGeom>
              <a:avLst/>
              <a:gdLst/>
              <a:ahLst/>
              <a:cxnLst/>
              <a:rect l="l" t="t" r="r" b="b"/>
              <a:pathLst>
                <a:path w="128" h="109" extrusionOk="0">
                  <a:moveTo>
                    <a:pt x="57" y="0"/>
                  </a:moveTo>
                  <a:cubicBezTo>
                    <a:pt x="38" y="0"/>
                    <a:pt x="19" y="7"/>
                    <a:pt x="1" y="23"/>
                  </a:cubicBezTo>
                  <a:lnTo>
                    <a:pt x="1" y="38"/>
                  </a:lnTo>
                  <a:cubicBezTo>
                    <a:pt x="8" y="41"/>
                    <a:pt x="16" y="49"/>
                    <a:pt x="16" y="52"/>
                  </a:cubicBezTo>
                  <a:cubicBezTo>
                    <a:pt x="23" y="86"/>
                    <a:pt x="42" y="109"/>
                    <a:pt x="75" y="109"/>
                  </a:cubicBezTo>
                  <a:cubicBezTo>
                    <a:pt x="113" y="109"/>
                    <a:pt x="128" y="83"/>
                    <a:pt x="128" y="45"/>
                  </a:cubicBezTo>
                  <a:lnTo>
                    <a:pt x="128" y="38"/>
                  </a:lnTo>
                  <a:lnTo>
                    <a:pt x="128" y="30"/>
                  </a:lnTo>
                  <a:cubicBezTo>
                    <a:pt x="106" y="12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0" name="Google Shape;3150;p3"/>
            <p:cNvSpPr/>
            <p:nvPr/>
          </p:nvSpPr>
          <p:spPr>
            <a:xfrm>
              <a:off x="-5481839" y="-1991892"/>
              <a:ext cx="5921" cy="5778"/>
            </a:xfrm>
            <a:custGeom>
              <a:avLst/>
              <a:gdLst/>
              <a:ahLst/>
              <a:cxnLst/>
              <a:rect l="l" t="t" r="r" b="b"/>
              <a:pathLst>
                <a:path w="124" h="121" extrusionOk="0">
                  <a:moveTo>
                    <a:pt x="67" y="0"/>
                  </a:moveTo>
                  <a:cubicBezTo>
                    <a:pt x="19" y="0"/>
                    <a:pt x="11" y="45"/>
                    <a:pt x="0" y="86"/>
                  </a:cubicBezTo>
                  <a:cubicBezTo>
                    <a:pt x="11" y="105"/>
                    <a:pt x="19" y="121"/>
                    <a:pt x="33" y="121"/>
                  </a:cubicBezTo>
                  <a:cubicBezTo>
                    <a:pt x="41" y="121"/>
                    <a:pt x="52" y="117"/>
                    <a:pt x="64" y="109"/>
                  </a:cubicBezTo>
                  <a:cubicBezTo>
                    <a:pt x="119" y="72"/>
                    <a:pt x="123" y="64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1" name="Google Shape;3151;p3"/>
            <p:cNvSpPr/>
            <p:nvPr/>
          </p:nvSpPr>
          <p:spPr>
            <a:xfrm>
              <a:off x="-5474342" y="-1993133"/>
              <a:ext cx="7544" cy="4727"/>
            </a:xfrm>
            <a:custGeom>
              <a:avLst/>
              <a:gdLst/>
              <a:ahLst/>
              <a:cxnLst/>
              <a:rect l="l" t="t" r="r" b="b"/>
              <a:pathLst>
                <a:path w="158" h="99" extrusionOk="0">
                  <a:moveTo>
                    <a:pt x="60" y="0"/>
                  </a:moveTo>
                  <a:cubicBezTo>
                    <a:pt x="11" y="4"/>
                    <a:pt x="0" y="19"/>
                    <a:pt x="23" y="49"/>
                  </a:cubicBezTo>
                  <a:cubicBezTo>
                    <a:pt x="45" y="83"/>
                    <a:pt x="64" y="98"/>
                    <a:pt x="90" y="98"/>
                  </a:cubicBezTo>
                  <a:cubicBezTo>
                    <a:pt x="109" y="98"/>
                    <a:pt x="131" y="90"/>
                    <a:pt x="157" y="71"/>
                  </a:cubicBezTo>
                  <a:cubicBezTo>
                    <a:pt x="131" y="38"/>
                    <a:pt x="83" y="38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2" name="Google Shape;3152;p3"/>
            <p:cNvSpPr/>
            <p:nvPr/>
          </p:nvSpPr>
          <p:spPr>
            <a:xfrm>
              <a:off x="-5453285" y="-1984729"/>
              <a:ext cx="5587" cy="4871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30" y="0"/>
                  </a:moveTo>
                  <a:cubicBezTo>
                    <a:pt x="8" y="0"/>
                    <a:pt x="4" y="19"/>
                    <a:pt x="1" y="64"/>
                  </a:cubicBezTo>
                  <a:cubicBezTo>
                    <a:pt x="8" y="93"/>
                    <a:pt x="23" y="102"/>
                    <a:pt x="37" y="102"/>
                  </a:cubicBezTo>
                  <a:cubicBezTo>
                    <a:pt x="53" y="102"/>
                    <a:pt x="68" y="97"/>
                    <a:pt x="79" y="86"/>
                  </a:cubicBezTo>
                  <a:cubicBezTo>
                    <a:pt x="116" y="64"/>
                    <a:pt x="90" y="38"/>
                    <a:pt x="75" y="12"/>
                  </a:cubicBezTo>
                  <a:cubicBezTo>
                    <a:pt x="56" y="4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3" name="Google Shape;3153;p3"/>
            <p:cNvSpPr/>
            <p:nvPr/>
          </p:nvSpPr>
          <p:spPr>
            <a:xfrm>
              <a:off x="-5438291" y="-1997049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7" y="1"/>
                  </a:moveTo>
                  <a:cubicBezTo>
                    <a:pt x="27" y="1"/>
                    <a:pt x="15" y="19"/>
                    <a:pt x="8" y="30"/>
                  </a:cubicBezTo>
                  <a:cubicBezTo>
                    <a:pt x="4" y="37"/>
                    <a:pt x="1" y="53"/>
                    <a:pt x="11" y="56"/>
                  </a:cubicBezTo>
                  <a:cubicBezTo>
                    <a:pt x="45" y="72"/>
                    <a:pt x="75" y="86"/>
                    <a:pt x="108" y="98"/>
                  </a:cubicBezTo>
                  <a:lnTo>
                    <a:pt x="113" y="98"/>
                  </a:lnTo>
                  <a:cubicBezTo>
                    <a:pt x="120" y="98"/>
                    <a:pt x="127" y="86"/>
                    <a:pt x="127" y="60"/>
                  </a:cubicBezTo>
                  <a:cubicBezTo>
                    <a:pt x="105" y="46"/>
                    <a:pt x="75" y="19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4" name="Google Shape;3154;p3"/>
            <p:cNvSpPr/>
            <p:nvPr/>
          </p:nvSpPr>
          <p:spPr>
            <a:xfrm>
              <a:off x="-5427070" y="-2006694"/>
              <a:ext cx="5253" cy="4679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80" y="1"/>
                  </a:moveTo>
                  <a:cubicBezTo>
                    <a:pt x="71" y="1"/>
                    <a:pt x="68" y="8"/>
                    <a:pt x="68" y="15"/>
                  </a:cubicBezTo>
                  <a:cubicBezTo>
                    <a:pt x="64" y="23"/>
                    <a:pt x="61" y="30"/>
                    <a:pt x="53" y="30"/>
                  </a:cubicBezTo>
                  <a:cubicBezTo>
                    <a:pt x="49" y="30"/>
                    <a:pt x="42" y="27"/>
                    <a:pt x="35" y="19"/>
                  </a:cubicBezTo>
                  <a:cubicBezTo>
                    <a:pt x="23" y="15"/>
                    <a:pt x="12" y="12"/>
                    <a:pt x="1" y="4"/>
                  </a:cubicBezTo>
                  <a:lnTo>
                    <a:pt x="1" y="4"/>
                  </a:lnTo>
                  <a:cubicBezTo>
                    <a:pt x="4" y="23"/>
                    <a:pt x="4" y="38"/>
                    <a:pt x="4" y="53"/>
                  </a:cubicBezTo>
                  <a:cubicBezTo>
                    <a:pt x="19" y="82"/>
                    <a:pt x="27" y="98"/>
                    <a:pt x="38" y="98"/>
                  </a:cubicBezTo>
                  <a:cubicBezTo>
                    <a:pt x="49" y="98"/>
                    <a:pt x="61" y="79"/>
                    <a:pt x="83" y="49"/>
                  </a:cubicBezTo>
                  <a:cubicBezTo>
                    <a:pt x="109" y="30"/>
                    <a:pt x="87" y="15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5" name="Google Shape;3155;p3"/>
            <p:cNvSpPr/>
            <p:nvPr/>
          </p:nvSpPr>
          <p:spPr>
            <a:xfrm>
              <a:off x="-5419573" y="-2001537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75" y="0"/>
                  </a:moveTo>
                  <a:cubicBezTo>
                    <a:pt x="42" y="0"/>
                    <a:pt x="4" y="16"/>
                    <a:pt x="1" y="61"/>
                  </a:cubicBezTo>
                  <a:cubicBezTo>
                    <a:pt x="19" y="45"/>
                    <a:pt x="38" y="38"/>
                    <a:pt x="57" y="38"/>
                  </a:cubicBezTo>
                  <a:cubicBezTo>
                    <a:pt x="80" y="38"/>
                    <a:pt x="106" y="50"/>
                    <a:pt x="128" y="68"/>
                  </a:cubicBezTo>
                  <a:cubicBezTo>
                    <a:pt x="132" y="31"/>
                    <a:pt x="102" y="0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6" name="Google Shape;3156;p3"/>
            <p:cNvSpPr/>
            <p:nvPr/>
          </p:nvSpPr>
          <p:spPr>
            <a:xfrm>
              <a:off x="-5428120" y="-200134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52" y="1"/>
                  </a:moveTo>
                  <a:cubicBezTo>
                    <a:pt x="38" y="1"/>
                    <a:pt x="19" y="15"/>
                    <a:pt x="0" y="23"/>
                  </a:cubicBezTo>
                  <a:cubicBezTo>
                    <a:pt x="4" y="57"/>
                    <a:pt x="26" y="68"/>
                    <a:pt x="49" y="68"/>
                  </a:cubicBezTo>
                  <a:cubicBezTo>
                    <a:pt x="57" y="68"/>
                    <a:pt x="64" y="68"/>
                    <a:pt x="67" y="64"/>
                  </a:cubicBezTo>
                  <a:cubicBezTo>
                    <a:pt x="83" y="57"/>
                    <a:pt x="83" y="46"/>
                    <a:pt x="83" y="34"/>
                  </a:cubicBezTo>
                  <a:cubicBezTo>
                    <a:pt x="75" y="8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7" name="Google Shape;3157;p3"/>
            <p:cNvSpPr/>
            <p:nvPr/>
          </p:nvSpPr>
          <p:spPr>
            <a:xfrm>
              <a:off x="-5454717" y="-1987069"/>
              <a:ext cx="5014" cy="5396"/>
            </a:xfrm>
            <a:custGeom>
              <a:avLst/>
              <a:gdLst/>
              <a:ahLst/>
              <a:cxnLst/>
              <a:rect l="l" t="t" r="r" b="b"/>
              <a:pathLst>
                <a:path w="105" h="113" extrusionOk="0">
                  <a:moveTo>
                    <a:pt x="12" y="1"/>
                  </a:moveTo>
                  <a:cubicBezTo>
                    <a:pt x="15" y="49"/>
                    <a:pt x="0" y="83"/>
                    <a:pt x="31" y="113"/>
                  </a:cubicBezTo>
                  <a:cubicBezTo>
                    <a:pt x="34" y="68"/>
                    <a:pt x="38" y="49"/>
                    <a:pt x="60" y="49"/>
                  </a:cubicBezTo>
                  <a:cubicBezTo>
                    <a:pt x="71" y="49"/>
                    <a:pt x="86" y="53"/>
                    <a:pt x="105" y="61"/>
                  </a:cubicBezTo>
                  <a:cubicBezTo>
                    <a:pt x="93" y="16"/>
                    <a:pt x="45" y="27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8" name="Google Shape;3158;p3"/>
            <p:cNvSpPr/>
            <p:nvPr/>
          </p:nvSpPr>
          <p:spPr>
            <a:xfrm>
              <a:off x="-5428120" y="-2004354"/>
              <a:ext cx="5205" cy="4679"/>
            </a:xfrm>
            <a:custGeom>
              <a:avLst/>
              <a:gdLst/>
              <a:ahLst/>
              <a:cxnLst/>
              <a:rect l="l" t="t" r="r" b="b"/>
              <a:pathLst>
                <a:path w="109" h="98" extrusionOk="0">
                  <a:moveTo>
                    <a:pt x="105" y="0"/>
                  </a:moveTo>
                  <a:lnTo>
                    <a:pt x="105" y="0"/>
                  </a:lnTo>
                  <a:cubicBezTo>
                    <a:pt x="83" y="30"/>
                    <a:pt x="71" y="49"/>
                    <a:pt x="60" y="49"/>
                  </a:cubicBezTo>
                  <a:cubicBezTo>
                    <a:pt x="49" y="49"/>
                    <a:pt x="41" y="33"/>
                    <a:pt x="26" y="4"/>
                  </a:cubicBezTo>
                  <a:cubicBezTo>
                    <a:pt x="7" y="26"/>
                    <a:pt x="4" y="56"/>
                    <a:pt x="0" y="86"/>
                  </a:cubicBezTo>
                  <a:cubicBezTo>
                    <a:pt x="19" y="78"/>
                    <a:pt x="38" y="64"/>
                    <a:pt x="52" y="64"/>
                  </a:cubicBezTo>
                  <a:cubicBezTo>
                    <a:pt x="64" y="64"/>
                    <a:pt x="75" y="71"/>
                    <a:pt x="83" y="97"/>
                  </a:cubicBezTo>
                  <a:cubicBezTo>
                    <a:pt x="105" y="68"/>
                    <a:pt x="109" y="33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9" name="Google Shape;3159;p3"/>
            <p:cNvSpPr/>
            <p:nvPr/>
          </p:nvSpPr>
          <p:spPr>
            <a:xfrm>
              <a:off x="-5471477" y="-1993133"/>
              <a:ext cx="6781" cy="3438"/>
            </a:xfrm>
            <a:custGeom>
              <a:avLst/>
              <a:gdLst/>
              <a:ahLst/>
              <a:cxnLst/>
              <a:rect l="l" t="t" r="r" b="b"/>
              <a:pathLst>
                <a:path w="142" h="7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38"/>
                    <a:pt x="71" y="38"/>
                    <a:pt x="97" y="71"/>
                  </a:cubicBezTo>
                  <a:cubicBezTo>
                    <a:pt x="116" y="68"/>
                    <a:pt x="142" y="60"/>
                    <a:pt x="112" y="42"/>
                  </a:cubicBezTo>
                  <a:cubicBezTo>
                    <a:pt x="78" y="23"/>
                    <a:pt x="41" y="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0" name="Google Shape;3160;p3"/>
            <p:cNvSpPr/>
            <p:nvPr/>
          </p:nvSpPr>
          <p:spPr>
            <a:xfrm>
              <a:off x="-5462214" y="-1991510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57" y="0"/>
                  </a:moveTo>
                  <a:cubicBezTo>
                    <a:pt x="38" y="0"/>
                    <a:pt x="26" y="19"/>
                    <a:pt x="12" y="23"/>
                  </a:cubicBezTo>
                  <a:cubicBezTo>
                    <a:pt x="8" y="23"/>
                    <a:pt x="8" y="26"/>
                    <a:pt x="0" y="34"/>
                  </a:cubicBezTo>
                  <a:cubicBezTo>
                    <a:pt x="15" y="42"/>
                    <a:pt x="26" y="45"/>
                    <a:pt x="41" y="45"/>
                  </a:cubicBezTo>
                  <a:cubicBezTo>
                    <a:pt x="53" y="45"/>
                    <a:pt x="64" y="42"/>
                    <a:pt x="75" y="26"/>
                  </a:cubicBezTo>
                  <a:cubicBezTo>
                    <a:pt x="75" y="23"/>
                    <a:pt x="75" y="8"/>
                    <a:pt x="71" y="8"/>
                  </a:cubicBezTo>
                  <a:cubicBezTo>
                    <a:pt x="64" y="4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1" name="Google Shape;3161;p3"/>
            <p:cNvSpPr/>
            <p:nvPr/>
          </p:nvSpPr>
          <p:spPr>
            <a:xfrm>
              <a:off x="-5468087" y="-2009034"/>
              <a:ext cx="3772" cy="2578"/>
            </a:xfrm>
            <a:custGeom>
              <a:avLst/>
              <a:gdLst/>
              <a:ahLst/>
              <a:cxnLst/>
              <a:rect l="l" t="t" r="r" b="b"/>
              <a:pathLst>
                <a:path w="79" h="54" extrusionOk="0">
                  <a:moveTo>
                    <a:pt x="0" y="0"/>
                  </a:moveTo>
                  <a:cubicBezTo>
                    <a:pt x="0" y="31"/>
                    <a:pt x="26" y="35"/>
                    <a:pt x="33" y="53"/>
                  </a:cubicBezTo>
                  <a:cubicBezTo>
                    <a:pt x="49" y="53"/>
                    <a:pt x="64" y="53"/>
                    <a:pt x="78" y="50"/>
                  </a:cubicBezTo>
                  <a:cubicBezTo>
                    <a:pt x="75" y="0"/>
                    <a:pt x="37" y="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2" name="Google Shape;3162;p3"/>
            <p:cNvSpPr/>
            <p:nvPr/>
          </p:nvSpPr>
          <p:spPr>
            <a:xfrm>
              <a:off x="-5441729" y="-2032957"/>
              <a:ext cx="5969" cy="2769"/>
            </a:xfrm>
            <a:custGeom>
              <a:avLst/>
              <a:gdLst/>
              <a:ahLst/>
              <a:cxnLst/>
              <a:rect l="l" t="t" r="r" b="b"/>
              <a:pathLst>
                <a:path w="125" h="58" extrusionOk="0">
                  <a:moveTo>
                    <a:pt x="83" y="1"/>
                  </a:moveTo>
                  <a:cubicBezTo>
                    <a:pt x="50" y="1"/>
                    <a:pt x="28" y="35"/>
                    <a:pt x="1" y="57"/>
                  </a:cubicBezTo>
                  <a:cubicBezTo>
                    <a:pt x="23" y="49"/>
                    <a:pt x="46" y="46"/>
                    <a:pt x="64" y="30"/>
                  </a:cubicBezTo>
                  <a:cubicBezTo>
                    <a:pt x="73" y="23"/>
                    <a:pt x="80" y="20"/>
                    <a:pt x="87" y="20"/>
                  </a:cubicBezTo>
                  <a:cubicBezTo>
                    <a:pt x="102" y="20"/>
                    <a:pt x="113" y="35"/>
                    <a:pt x="125" y="46"/>
                  </a:cubicBezTo>
                  <a:lnTo>
                    <a:pt x="125" y="13"/>
                  </a:lnTo>
                  <a:cubicBezTo>
                    <a:pt x="109" y="4"/>
                    <a:pt x="95" y="1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3" name="Google Shape;3163;p3"/>
            <p:cNvSpPr/>
            <p:nvPr/>
          </p:nvSpPr>
          <p:spPr>
            <a:xfrm>
              <a:off x="-5427213" y="-2008843"/>
              <a:ext cx="2913" cy="3056"/>
            </a:xfrm>
            <a:custGeom>
              <a:avLst/>
              <a:gdLst/>
              <a:ahLst/>
              <a:cxnLst/>
              <a:rect l="l" t="t" r="r" b="b"/>
              <a:pathLst>
                <a:path w="61" h="64" extrusionOk="0">
                  <a:moveTo>
                    <a:pt x="33" y="1"/>
                  </a:moveTo>
                  <a:cubicBezTo>
                    <a:pt x="11" y="12"/>
                    <a:pt x="0" y="27"/>
                    <a:pt x="4" y="49"/>
                  </a:cubicBezTo>
                  <a:cubicBezTo>
                    <a:pt x="15" y="57"/>
                    <a:pt x="26" y="60"/>
                    <a:pt x="38" y="64"/>
                  </a:cubicBezTo>
                  <a:cubicBezTo>
                    <a:pt x="60" y="41"/>
                    <a:pt x="60" y="19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4" name="Google Shape;3164;p3"/>
            <p:cNvSpPr/>
            <p:nvPr/>
          </p:nvSpPr>
          <p:spPr>
            <a:xfrm>
              <a:off x="-5425637" y="-2009559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5" y="1"/>
                  </a:moveTo>
                  <a:cubicBezTo>
                    <a:pt x="8" y="1"/>
                    <a:pt x="5" y="8"/>
                    <a:pt x="0" y="16"/>
                  </a:cubicBezTo>
                  <a:cubicBezTo>
                    <a:pt x="27" y="34"/>
                    <a:pt x="27" y="56"/>
                    <a:pt x="5" y="79"/>
                  </a:cubicBezTo>
                  <a:cubicBezTo>
                    <a:pt x="12" y="87"/>
                    <a:pt x="19" y="90"/>
                    <a:pt x="23" y="90"/>
                  </a:cubicBezTo>
                  <a:cubicBezTo>
                    <a:pt x="31" y="90"/>
                    <a:pt x="34" y="83"/>
                    <a:pt x="38" y="75"/>
                  </a:cubicBezTo>
                  <a:cubicBezTo>
                    <a:pt x="38" y="68"/>
                    <a:pt x="41" y="61"/>
                    <a:pt x="50" y="61"/>
                  </a:cubicBezTo>
                  <a:cubicBezTo>
                    <a:pt x="41" y="46"/>
                    <a:pt x="38" y="27"/>
                    <a:pt x="27" y="11"/>
                  </a:cubicBezTo>
                  <a:cubicBezTo>
                    <a:pt x="23" y="4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5" name="Google Shape;3165;p3"/>
            <p:cNvSpPr/>
            <p:nvPr/>
          </p:nvSpPr>
          <p:spPr>
            <a:xfrm>
              <a:off x="-5429028" y="-2000248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19" y="0"/>
                  </a:moveTo>
                  <a:cubicBezTo>
                    <a:pt x="0" y="18"/>
                    <a:pt x="4" y="37"/>
                    <a:pt x="23" y="49"/>
                  </a:cubicBezTo>
                  <a:cubicBezTo>
                    <a:pt x="34" y="56"/>
                    <a:pt x="42" y="63"/>
                    <a:pt x="53" y="63"/>
                  </a:cubicBezTo>
                  <a:cubicBezTo>
                    <a:pt x="64" y="63"/>
                    <a:pt x="79" y="56"/>
                    <a:pt x="86" y="41"/>
                  </a:cubicBezTo>
                  <a:lnTo>
                    <a:pt x="86" y="41"/>
                  </a:lnTo>
                  <a:cubicBezTo>
                    <a:pt x="83" y="45"/>
                    <a:pt x="76" y="45"/>
                    <a:pt x="68" y="45"/>
                  </a:cubicBezTo>
                  <a:cubicBezTo>
                    <a:pt x="45" y="45"/>
                    <a:pt x="23" y="34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6" name="Google Shape;3166;p3"/>
            <p:cNvSpPr/>
            <p:nvPr/>
          </p:nvSpPr>
          <p:spPr>
            <a:xfrm>
              <a:off x="-5392976" y="-1868362"/>
              <a:ext cx="18766" cy="33425"/>
            </a:xfrm>
            <a:custGeom>
              <a:avLst/>
              <a:gdLst/>
              <a:ahLst/>
              <a:cxnLst/>
              <a:rect l="l" t="t" r="r" b="b"/>
              <a:pathLst>
                <a:path w="393" h="700" extrusionOk="0">
                  <a:moveTo>
                    <a:pt x="1" y="116"/>
                  </a:moveTo>
                  <a:cubicBezTo>
                    <a:pt x="1" y="124"/>
                    <a:pt x="4" y="127"/>
                    <a:pt x="11" y="127"/>
                  </a:cubicBezTo>
                  <a:lnTo>
                    <a:pt x="1" y="116"/>
                  </a:lnTo>
                  <a:close/>
                  <a:moveTo>
                    <a:pt x="4" y="1"/>
                  </a:moveTo>
                  <a:lnTo>
                    <a:pt x="4" y="1"/>
                  </a:lnTo>
                  <a:cubicBezTo>
                    <a:pt x="27" y="42"/>
                    <a:pt x="8" y="87"/>
                    <a:pt x="11" y="127"/>
                  </a:cubicBezTo>
                  <a:cubicBezTo>
                    <a:pt x="20" y="139"/>
                    <a:pt x="27" y="139"/>
                    <a:pt x="38" y="139"/>
                  </a:cubicBezTo>
                  <a:lnTo>
                    <a:pt x="61" y="139"/>
                  </a:lnTo>
                  <a:lnTo>
                    <a:pt x="61" y="135"/>
                  </a:lnTo>
                  <a:cubicBezTo>
                    <a:pt x="68" y="127"/>
                    <a:pt x="72" y="120"/>
                    <a:pt x="79" y="109"/>
                  </a:cubicBezTo>
                  <a:cubicBezTo>
                    <a:pt x="94" y="87"/>
                    <a:pt x="98" y="79"/>
                    <a:pt x="106" y="79"/>
                  </a:cubicBezTo>
                  <a:cubicBezTo>
                    <a:pt x="116" y="79"/>
                    <a:pt x="124" y="90"/>
                    <a:pt x="154" y="101"/>
                  </a:cubicBezTo>
                  <a:cubicBezTo>
                    <a:pt x="221" y="127"/>
                    <a:pt x="203" y="165"/>
                    <a:pt x="195" y="210"/>
                  </a:cubicBezTo>
                  <a:cubicBezTo>
                    <a:pt x="232" y="229"/>
                    <a:pt x="251" y="244"/>
                    <a:pt x="273" y="296"/>
                  </a:cubicBezTo>
                  <a:cubicBezTo>
                    <a:pt x="285" y="329"/>
                    <a:pt x="337" y="341"/>
                    <a:pt x="318" y="389"/>
                  </a:cubicBezTo>
                  <a:cubicBezTo>
                    <a:pt x="370" y="404"/>
                    <a:pt x="344" y="434"/>
                    <a:pt x="325" y="460"/>
                  </a:cubicBezTo>
                  <a:cubicBezTo>
                    <a:pt x="296" y="501"/>
                    <a:pt x="308" y="558"/>
                    <a:pt x="266" y="598"/>
                  </a:cubicBezTo>
                  <a:cubicBezTo>
                    <a:pt x="251" y="610"/>
                    <a:pt x="296" y="643"/>
                    <a:pt x="263" y="666"/>
                  </a:cubicBezTo>
                  <a:cubicBezTo>
                    <a:pt x="251" y="677"/>
                    <a:pt x="244" y="688"/>
                    <a:pt x="232" y="700"/>
                  </a:cubicBezTo>
                  <a:cubicBezTo>
                    <a:pt x="289" y="696"/>
                    <a:pt x="322" y="666"/>
                    <a:pt x="334" y="617"/>
                  </a:cubicBezTo>
                  <a:cubicBezTo>
                    <a:pt x="348" y="558"/>
                    <a:pt x="370" y="501"/>
                    <a:pt x="378" y="446"/>
                  </a:cubicBezTo>
                  <a:cubicBezTo>
                    <a:pt x="386" y="401"/>
                    <a:pt x="393" y="344"/>
                    <a:pt x="334" y="315"/>
                  </a:cubicBezTo>
                  <a:cubicBezTo>
                    <a:pt x="325" y="311"/>
                    <a:pt x="315" y="299"/>
                    <a:pt x="315" y="292"/>
                  </a:cubicBezTo>
                  <a:cubicBezTo>
                    <a:pt x="315" y="221"/>
                    <a:pt x="263" y="177"/>
                    <a:pt x="221" y="124"/>
                  </a:cubicBezTo>
                  <a:cubicBezTo>
                    <a:pt x="168" y="49"/>
                    <a:pt x="90" y="20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7" name="Google Shape;3167;p3"/>
            <p:cNvSpPr/>
            <p:nvPr/>
          </p:nvSpPr>
          <p:spPr>
            <a:xfrm>
              <a:off x="-5414225" y="-1851029"/>
              <a:ext cx="32518" cy="21297"/>
            </a:xfrm>
            <a:custGeom>
              <a:avLst/>
              <a:gdLst/>
              <a:ahLst/>
              <a:cxnLst/>
              <a:rect l="l" t="t" r="r" b="b"/>
              <a:pathLst>
                <a:path w="681" h="446" extrusionOk="0">
                  <a:moveTo>
                    <a:pt x="80" y="0"/>
                  </a:moveTo>
                  <a:cubicBezTo>
                    <a:pt x="49" y="11"/>
                    <a:pt x="8" y="7"/>
                    <a:pt x="4" y="45"/>
                  </a:cubicBezTo>
                  <a:cubicBezTo>
                    <a:pt x="1" y="86"/>
                    <a:pt x="38" y="97"/>
                    <a:pt x="64" y="116"/>
                  </a:cubicBezTo>
                  <a:cubicBezTo>
                    <a:pt x="125" y="154"/>
                    <a:pt x="173" y="202"/>
                    <a:pt x="206" y="269"/>
                  </a:cubicBezTo>
                  <a:cubicBezTo>
                    <a:pt x="232" y="321"/>
                    <a:pt x="240" y="400"/>
                    <a:pt x="318" y="400"/>
                  </a:cubicBezTo>
                  <a:cubicBezTo>
                    <a:pt x="330" y="400"/>
                    <a:pt x="341" y="400"/>
                    <a:pt x="352" y="397"/>
                  </a:cubicBezTo>
                  <a:cubicBezTo>
                    <a:pt x="367" y="397"/>
                    <a:pt x="382" y="415"/>
                    <a:pt x="401" y="423"/>
                  </a:cubicBezTo>
                  <a:cubicBezTo>
                    <a:pt x="427" y="426"/>
                    <a:pt x="449" y="445"/>
                    <a:pt x="479" y="445"/>
                  </a:cubicBezTo>
                  <a:cubicBezTo>
                    <a:pt x="491" y="445"/>
                    <a:pt x="501" y="442"/>
                    <a:pt x="513" y="433"/>
                  </a:cubicBezTo>
                  <a:cubicBezTo>
                    <a:pt x="551" y="415"/>
                    <a:pt x="591" y="397"/>
                    <a:pt x="632" y="385"/>
                  </a:cubicBezTo>
                  <a:cubicBezTo>
                    <a:pt x="655" y="378"/>
                    <a:pt x="681" y="366"/>
                    <a:pt x="677" y="337"/>
                  </a:cubicBezTo>
                  <a:lnTo>
                    <a:pt x="663" y="337"/>
                  </a:lnTo>
                  <a:cubicBezTo>
                    <a:pt x="648" y="337"/>
                    <a:pt x="629" y="333"/>
                    <a:pt x="613" y="325"/>
                  </a:cubicBezTo>
                  <a:cubicBezTo>
                    <a:pt x="613" y="344"/>
                    <a:pt x="610" y="359"/>
                    <a:pt x="591" y="359"/>
                  </a:cubicBezTo>
                  <a:lnTo>
                    <a:pt x="587" y="359"/>
                  </a:lnTo>
                  <a:cubicBezTo>
                    <a:pt x="584" y="355"/>
                    <a:pt x="577" y="355"/>
                    <a:pt x="573" y="355"/>
                  </a:cubicBezTo>
                  <a:cubicBezTo>
                    <a:pt x="561" y="355"/>
                    <a:pt x="551" y="359"/>
                    <a:pt x="535" y="378"/>
                  </a:cubicBezTo>
                  <a:cubicBezTo>
                    <a:pt x="520" y="397"/>
                    <a:pt x="494" y="404"/>
                    <a:pt x="465" y="404"/>
                  </a:cubicBezTo>
                  <a:cubicBezTo>
                    <a:pt x="430" y="404"/>
                    <a:pt x="397" y="392"/>
                    <a:pt x="378" y="370"/>
                  </a:cubicBezTo>
                  <a:cubicBezTo>
                    <a:pt x="367" y="355"/>
                    <a:pt x="356" y="355"/>
                    <a:pt x="344" y="352"/>
                  </a:cubicBezTo>
                  <a:cubicBezTo>
                    <a:pt x="322" y="347"/>
                    <a:pt x="273" y="325"/>
                    <a:pt x="263" y="307"/>
                  </a:cubicBezTo>
                  <a:cubicBezTo>
                    <a:pt x="244" y="276"/>
                    <a:pt x="225" y="243"/>
                    <a:pt x="206" y="213"/>
                  </a:cubicBezTo>
                  <a:cubicBezTo>
                    <a:pt x="184" y="187"/>
                    <a:pt x="161" y="161"/>
                    <a:pt x="165" y="119"/>
                  </a:cubicBezTo>
                  <a:cubicBezTo>
                    <a:pt x="154" y="119"/>
                    <a:pt x="139" y="116"/>
                    <a:pt x="135" y="101"/>
                  </a:cubicBezTo>
                  <a:cubicBezTo>
                    <a:pt x="120" y="64"/>
                    <a:pt x="113" y="49"/>
                    <a:pt x="98" y="49"/>
                  </a:cubicBezTo>
                  <a:cubicBezTo>
                    <a:pt x="87" y="49"/>
                    <a:pt x="72" y="56"/>
                    <a:pt x="46" y="67"/>
                  </a:cubicBezTo>
                  <a:cubicBezTo>
                    <a:pt x="38" y="30"/>
                    <a:pt x="83" y="23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8" name="Google Shape;3168;p3"/>
            <p:cNvSpPr/>
            <p:nvPr/>
          </p:nvSpPr>
          <p:spPr>
            <a:xfrm>
              <a:off x="-5435283" y="-1858048"/>
              <a:ext cx="20580" cy="15280"/>
            </a:xfrm>
            <a:custGeom>
              <a:avLst/>
              <a:gdLst/>
              <a:ahLst/>
              <a:cxnLst/>
              <a:rect l="l" t="t" r="r" b="b"/>
              <a:pathLst>
                <a:path w="431" h="320" extrusionOk="0">
                  <a:moveTo>
                    <a:pt x="319" y="1"/>
                  </a:moveTo>
                  <a:lnTo>
                    <a:pt x="319" y="5"/>
                  </a:lnTo>
                  <a:cubicBezTo>
                    <a:pt x="322" y="20"/>
                    <a:pt x="345" y="31"/>
                    <a:pt x="322" y="50"/>
                  </a:cubicBezTo>
                  <a:cubicBezTo>
                    <a:pt x="348" y="95"/>
                    <a:pt x="359" y="140"/>
                    <a:pt x="345" y="196"/>
                  </a:cubicBezTo>
                  <a:cubicBezTo>
                    <a:pt x="333" y="244"/>
                    <a:pt x="311" y="263"/>
                    <a:pt x="269" y="263"/>
                  </a:cubicBezTo>
                  <a:lnTo>
                    <a:pt x="259" y="263"/>
                  </a:lnTo>
                  <a:cubicBezTo>
                    <a:pt x="247" y="278"/>
                    <a:pt x="233" y="285"/>
                    <a:pt x="217" y="285"/>
                  </a:cubicBezTo>
                  <a:cubicBezTo>
                    <a:pt x="210" y="285"/>
                    <a:pt x="207" y="285"/>
                    <a:pt x="202" y="282"/>
                  </a:cubicBezTo>
                  <a:cubicBezTo>
                    <a:pt x="184" y="275"/>
                    <a:pt x="169" y="275"/>
                    <a:pt x="154" y="275"/>
                  </a:cubicBezTo>
                  <a:cubicBezTo>
                    <a:pt x="128" y="275"/>
                    <a:pt x="102" y="282"/>
                    <a:pt x="76" y="289"/>
                  </a:cubicBezTo>
                  <a:cubicBezTo>
                    <a:pt x="64" y="293"/>
                    <a:pt x="57" y="297"/>
                    <a:pt x="50" y="297"/>
                  </a:cubicBezTo>
                  <a:cubicBezTo>
                    <a:pt x="27" y="297"/>
                    <a:pt x="16" y="282"/>
                    <a:pt x="27" y="244"/>
                  </a:cubicBezTo>
                  <a:cubicBezTo>
                    <a:pt x="38" y="218"/>
                    <a:pt x="27" y="196"/>
                    <a:pt x="12" y="170"/>
                  </a:cubicBezTo>
                  <a:cubicBezTo>
                    <a:pt x="0" y="211"/>
                    <a:pt x="0" y="248"/>
                    <a:pt x="5" y="289"/>
                  </a:cubicBezTo>
                  <a:cubicBezTo>
                    <a:pt x="8" y="308"/>
                    <a:pt x="12" y="319"/>
                    <a:pt x="27" y="319"/>
                  </a:cubicBezTo>
                  <a:lnTo>
                    <a:pt x="45" y="319"/>
                  </a:lnTo>
                  <a:cubicBezTo>
                    <a:pt x="72" y="308"/>
                    <a:pt x="98" y="308"/>
                    <a:pt x="124" y="308"/>
                  </a:cubicBezTo>
                  <a:lnTo>
                    <a:pt x="233" y="308"/>
                  </a:lnTo>
                  <a:cubicBezTo>
                    <a:pt x="243" y="311"/>
                    <a:pt x="255" y="311"/>
                    <a:pt x="266" y="311"/>
                  </a:cubicBezTo>
                  <a:cubicBezTo>
                    <a:pt x="296" y="311"/>
                    <a:pt x="322" y="304"/>
                    <a:pt x="341" y="275"/>
                  </a:cubicBezTo>
                  <a:cubicBezTo>
                    <a:pt x="359" y="240"/>
                    <a:pt x="382" y="211"/>
                    <a:pt x="404" y="185"/>
                  </a:cubicBezTo>
                  <a:cubicBezTo>
                    <a:pt x="431" y="158"/>
                    <a:pt x="431" y="132"/>
                    <a:pt x="397" y="113"/>
                  </a:cubicBezTo>
                  <a:cubicBezTo>
                    <a:pt x="371" y="99"/>
                    <a:pt x="356" y="68"/>
                    <a:pt x="364" y="50"/>
                  </a:cubicBezTo>
                  <a:cubicBezTo>
                    <a:pt x="382" y="9"/>
                    <a:pt x="367" y="1"/>
                    <a:pt x="3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9" name="Google Shape;3169;p3"/>
            <p:cNvSpPr/>
            <p:nvPr/>
          </p:nvSpPr>
          <p:spPr>
            <a:xfrm>
              <a:off x="-5387628" y="-1896392"/>
              <a:ext cx="15949" cy="7163"/>
            </a:xfrm>
            <a:custGeom>
              <a:avLst/>
              <a:gdLst/>
              <a:ahLst/>
              <a:cxnLst/>
              <a:rect l="l" t="t" r="r" b="b"/>
              <a:pathLst>
                <a:path w="334" h="150" extrusionOk="0">
                  <a:moveTo>
                    <a:pt x="65" y="1"/>
                  </a:moveTo>
                  <a:cubicBezTo>
                    <a:pt x="53" y="1"/>
                    <a:pt x="42" y="5"/>
                    <a:pt x="56" y="23"/>
                  </a:cubicBezTo>
                  <a:cubicBezTo>
                    <a:pt x="91" y="64"/>
                    <a:pt x="49" y="60"/>
                    <a:pt x="27" y="68"/>
                  </a:cubicBezTo>
                  <a:cubicBezTo>
                    <a:pt x="20" y="83"/>
                    <a:pt x="20" y="105"/>
                    <a:pt x="1" y="117"/>
                  </a:cubicBezTo>
                  <a:lnTo>
                    <a:pt x="1" y="124"/>
                  </a:lnTo>
                  <a:lnTo>
                    <a:pt x="1" y="131"/>
                  </a:lnTo>
                  <a:lnTo>
                    <a:pt x="12" y="131"/>
                  </a:lnTo>
                  <a:cubicBezTo>
                    <a:pt x="49" y="131"/>
                    <a:pt x="83" y="113"/>
                    <a:pt x="98" y="83"/>
                  </a:cubicBezTo>
                  <a:cubicBezTo>
                    <a:pt x="113" y="53"/>
                    <a:pt x="124" y="41"/>
                    <a:pt x="143" y="41"/>
                  </a:cubicBezTo>
                  <a:cubicBezTo>
                    <a:pt x="151" y="41"/>
                    <a:pt x="161" y="46"/>
                    <a:pt x="173" y="49"/>
                  </a:cubicBezTo>
                  <a:cubicBezTo>
                    <a:pt x="206" y="60"/>
                    <a:pt x="206" y="91"/>
                    <a:pt x="203" y="120"/>
                  </a:cubicBezTo>
                  <a:cubicBezTo>
                    <a:pt x="203" y="131"/>
                    <a:pt x="196" y="139"/>
                    <a:pt x="191" y="150"/>
                  </a:cubicBezTo>
                  <a:cubicBezTo>
                    <a:pt x="206" y="146"/>
                    <a:pt x="225" y="146"/>
                    <a:pt x="240" y="146"/>
                  </a:cubicBezTo>
                  <a:lnTo>
                    <a:pt x="248" y="146"/>
                  </a:lnTo>
                  <a:cubicBezTo>
                    <a:pt x="277" y="146"/>
                    <a:pt x="303" y="127"/>
                    <a:pt x="334" y="124"/>
                  </a:cubicBezTo>
                  <a:cubicBezTo>
                    <a:pt x="334" y="86"/>
                    <a:pt x="289" y="72"/>
                    <a:pt x="292" y="31"/>
                  </a:cubicBezTo>
                  <a:cubicBezTo>
                    <a:pt x="258" y="15"/>
                    <a:pt x="222" y="15"/>
                    <a:pt x="184" y="15"/>
                  </a:cubicBezTo>
                  <a:lnTo>
                    <a:pt x="180" y="15"/>
                  </a:lnTo>
                  <a:cubicBezTo>
                    <a:pt x="143" y="15"/>
                    <a:pt x="109" y="15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0" name="Google Shape;3170;p3"/>
            <p:cNvSpPr/>
            <p:nvPr/>
          </p:nvSpPr>
          <p:spPr>
            <a:xfrm>
              <a:off x="-5392642" y="-1890853"/>
              <a:ext cx="5253" cy="13083"/>
            </a:xfrm>
            <a:custGeom>
              <a:avLst/>
              <a:gdLst/>
              <a:ahLst/>
              <a:cxnLst/>
              <a:rect l="l" t="t" r="r" b="b"/>
              <a:pathLst>
                <a:path w="110" h="274" extrusionOk="0">
                  <a:moveTo>
                    <a:pt x="106" y="1"/>
                  </a:moveTo>
                  <a:cubicBezTo>
                    <a:pt x="87" y="8"/>
                    <a:pt x="72" y="15"/>
                    <a:pt x="54" y="20"/>
                  </a:cubicBezTo>
                  <a:cubicBezTo>
                    <a:pt x="4" y="34"/>
                    <a:pt x="1" y="75"/>
                    <a:pt x="23" y="105"/>
                  </a:cubicBezTo>
                  <a:cubicBezTo>
                    <a:pt x="46" y="135"/>
                    <a:pt x="39" y="146"/>
                    <a:pt x="27" y="172"/>
                  </a:cubicBezTo>
                  <a:cubicBezTo>
                    <a:pt x="9" y="225"/>
                    <a:pt x="23" y="251"/>
                    <a:pt x="76" y="273"/>
                  </a:cubicBezTo>
                  <a:lnTo>
                    <a:pt x="76" y="270"/>
                  </a:lnTo>
                  <a:cubicBezTo>
                    <a:pt x="54" y="244"/>
                    <a:pt x="16" y="217"/>
                    <a:pt x="72" y="184"/>
                  </a:cubicBezTo>
                  <a:cubicBezTo>
                    <a:pt x="87" y="172"/>
                    <a:pt x="87" y="150"/>
                    <a:pt x="83" y="132"/>
                  </a:cubicBezTo>
                  <a:cubicBezTo>
                    <a:pt x="80" y="109"/>
                    <a:pt x="91" y="98"/>
                    <a:pt x="109" y="94"/>
                  </a:cubicBezTo>
                  <a:cubicBezTo>
                    <a:pt x="109" y="68"/>
                    <a:pt x="106" y="42"/>
                    <a:pt x="106" y="15"/>
                  </a:cubicBezTo>
                  <a:lnTo>
                    <a:pt x="106" y="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1" name="Google Shape;3171;p3"/>
            <p:cNvSpPr/>
            <p:nvPr/>
          </p:nvSpPr>
          <p:spPr>
            <a:xfrm>
              <a:off x="-5408304" y="-1865879"/>
              <a:ext cx="12367" cy="13991"/>
            </a:xfrm>
            <a:custGeom>
              <a:avLst/>
              <a:gdLst/>
              <a:ahLst/>
              <a:cxnLst/>
              <a:rect l="l" t="t" r="r" b="b"/>
              <a:pathLst>
                <a:path w="259" h="293" extrusionOk="0">
                  <a:moveTo>
                    <a:pt x="251" y="1"/>
                  </a:moveTo>
                  <a:cubicBezTo>
                    <a:pt x="198" y="16"/>
                    <a:pt x="168" y="42"/>
                    <a:pt x="149" y="94"/>
                  </a:cubicBezTo>
                  <a:cubicBezTo>
                    <a:pt x="123" y="173"/>
                    <a:pt x="49" y="225"/>
                    <a:pt x="1" y="292"/>
                  </a:cubicBezTo>
                  <a:cubicBezTo>
                    <a:pt x="8" y="292"/>
                    <a:pt x="11" y="292"/>
                    <a:pt x="15" y="289"/>
                  </a:cubicBezTo>
                  <a:cubicBezTo>
                    <a:pt x="63" y="270"/>
                    <a:pt x="97" y="237"/>
                    <a:pt x="120" y="187"/>
                  </a:cubicBezTo>
                  <a:cubicBezTo>
                    <a:pt x="127" y="169"/>
                    <a:pt x="142" y="154"/>
                    <a:pt x="165" y="151"/>
                  </a:cubicBezTo>
                  <a:cubicBezTo>
                    <a:pt x="175" y="135"/>
                    <a:pt x="172" y="113"/>
                    <a:pt x="194" y="113"/>
                  </a:cubicBezTo>
                  <a:lnTo>
                    <a:pt x="210" y="113"/>
                  </a:lnTo>
                  <a:cubicBezTo>
                    <a:pt x="213" y="113"/>
                    <a:pt x="217" y="116"/>
                    <a:pt x="220" y="116"/>
                  </a:cubicBezTo>
                  <a:cubicBezTo>
                    <a:pt x="236" y="116"/>
                    <a:pt x="251" y="98"/>
                    <a:pt x="258" y="83"/>
                  </a:cubicBezTo>
                  <a:cubicBezTo>
                    <a:pt x="247" y="64"/>
                    <a:pt x="225" y="68"/>
                    <a:pt x="210" y="57"/>
                  </a:cubicBezTo>
                  <a:cubicBezTo>
                    <a:pt x="213" y="27"/>
                    <a:pt x="243" y="27"/>
                    <a:pt x="254" y="12"/>
                  </a:cubicBezTo>
                  <a:lnTo>
                    <a:pt x="254" y="4"/>
                  </a:lnTo>
                  <a:cubicBezTo>
                    <a:pt x="254" y="4"/>
                    <a:pt x="251" y="4"/>
                    <a:pt x="2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2" name="Google Shape;3172;p3"/>
            <p:cNvSpPr/>
            <p:nvPr/>
          </p:nvSpPr>
          <p:spPr>
            <a:xfrm>
              <a:off x="-5387963" y="-1897633"/>
              <a:ext cx="14325" cy="4536"/>
            </a:xfrm>
            <a:custGeom>
              <a:avLst/>
              <a:gdLst/>
              <a:ahLst/>
              <a:cxnLst/>
              <a:rect l="l" t="t" r="r" b="b"/>
              <a:pathLst>
                <a:path w="300" h="95" extrusionOk="0">
                  <a:moveTo>
                    <a:pt x="131" y="0"/>
                  </a:moveTo>
                  <a:cubicBezTo>
                    <a:pt x="116" y="0"/>
                    <a:pt x="98" y="0"/>
                    <a:pt x="79" y="8"/>
                  </a:cubicBezTo>
                  <a:cubicBezTo>
                    <a:pt x="4" y="31"/>
                    <a:pt x="1" y="19"/>
                    <a:pt x="34" y="94"/>
                  </a:cubicBezTo>
                  <a:cubicBezTo>
                    <a:pt x="56" y="86"/>
                    <a:pt x="98" y="90"/>
                    <a:pt x="63" y="49"/>
                  </a:cubicBezTo>
                  <a:cubicBezTo>
                    <a:pt x="49" y="31"/>
                    <a:pt x="60" y="27"/>
                    <a:pt x="72" y="27"/>
                  </a:cubicBezTo>
                  <a:lnTo>
                    <a:pt x="82" y="27"/>
                  </a:lnTo>
                  <a:cubicBezTo>
                    <a:pt x="116" y="41"/>
                    <a:pt x="150" y="41"/>
                    <a:pt x="187" y="41"/>
                  </a:cubicBezTo>
                  <a:lnTo>
                    <a:pt x="191" y="41"/>
                  </a:lnTo>
                  <a:cubicBezTo>
                    <a:pt x="229" y="41"/>
                    <a:pt x="265" y="41"/>
                    <a:pt x="299" y="57"/>
                  </a:cubicBezTo>
                  <a:cubicBezTo>
                    <a:pt x="299" y="41"/>
                    <a:pt x="296" y="22"/>
                    <a:pt x="281" y="19"/>
                  </a:cubicBezTo>
                  <a:cubicBezTo>
                    <a:pt x="229" y="19"/>
                    <a:pt x="184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3" name="Google Shape;3173;p3"/>
            <p:cNvSpPr/>
            <p:nvPr/>
          </p:nvSpPr>
          <p:spPr>
            <a:xfrm>
              <a:off x="-5373876" y="-1894959"/>
              <a:ext cx="7163" cy="12749"/>
            </a:xfrm>
            <a:custGeom>
              <a:avLst/>
              <a:gdLst/>
              <a:ahLst/>
              <a:cxnLst/>
              <a:rect l="l" t="t" r="r" b="b"/>
              <a:pathLst>
                <a:path w="150" h="267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42"/>
                    <a:pt x="46" y="56"/>
                    <a:pt x="46" y="94"/>
                  </a:cubicBezTo>
                  <a:cubicBezTo>
                    <a:pt x="105" y="139"/>
                    <a:pt x="87" y="202"/>
                    <a:pt x="91" y="263"/>
                  </a:cubicBezTo>
                  <a:lnTo>
                    <a:pt x="91" y="266"/>
                  </a:lnTo>
                  <a:cubicBezTo>
                    <a:pt x="124" y="244"/>
                    <a:pt x="127" y="202"/>
                    <a:pt x="143" y="173"/>
                  </a:cubicBezTo>
                  <a:cubicBezTo>
                    <a:pt x="150" y="158"/>
                    <a:pt x="146" y="139"/>
                    <a:pt x="132" y="132"/>
                  </a:cubicBezTo>
                  <a:cubicBezTo>
                    <a:pt x="79" y="97"/>
                    <a:pt x="60" y="30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4" name="Google Shape;3174;p3"/>
            <p:cNvSpPr/>
            <p:nvPr/>
          </p:nvSpPr>
          <p:spPr>
            <a:xfrm>
              <a:off x="-5398324" y="-1868744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94" y="1"/>
                  </a:moveTo>
                  <a:cubicBezTo>
                    <a:pt x="61" y="1"/>
                    <a:pt x="61" y="42"/>
                    <a:pt x="42" y="61"/>
                  </a:cubicBezTo>
                  <a:cubicBezTo>
                    <a:pt x="42" y="64"/>
                    <a:pt x="45" y="64"/>
                    <a:pt x="45" y="64"/>
                  </a:cubicBezTo>
                  <a:lnTo>
                    <a:pt x="45" y="72"/>
                  </a:lnTo>
                  <a:cubicBezTo>
                    <a:pt x="34" y="87"/>
                    <a:pt x="4" y="87"/>
                    <a:pt x="1" y="117"/>
                  </a:cubicBezTo>
                  <a:cubicBezTo>
                    <a:pt x="16" y="128"/>
                    <a:pt x="38" y="124"/>
                    <a:pt x="49" y="143"/>
                  </a:cubicBezTo>
                  <a:cubicBezTo>
                    <a:pt x="53" y="140"/>
                    <a:pt x="56" y="140"/>
                    <a:pt x="61" y="135"/>
                  </a:cubicBezTo>
                  <a:cubicBezTo>
                    <a:pt x="87" y="124"/>
                    <a:pt x="49" y="83"/>
                    <a:pt x="83" y="80"/>
                  </a:cubicBezTo>
                  <a:lnTo>
                    <a:pt x="87" y="80"/>
                  </a:lnTo>
                  <a:cubicBezTo>
                    <a:pt x="113" y="80"/>
                    <a:pt x="106" y="109"/>
                    <a:pt x="113" y="124"/>
                  </a:cubicBezTo>
                  <a:lnTo>
                    <a:pt x="123" y="135"/>
                  </a:lnTo>
                  <a:cubicBezTo>
                    <a:pt x="120" y="95"/>
                    <a:pt x="139" y="50"/>
                    <a:pt x="116" y="9"/>
                  </a:cubicBezTo>
                  <a:cubicBezTo>
                    <a:pt x="106" y="5"/>
                    <a:pt x="97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5" name="Google Shape;3175;p3"/>
            <p:cNvSpPr/>
            <p:nvPr/>
          </p:nvSpPr>
          <p:spPr>
            <a:xfrm>
              <a:off x="-5380466" y="-1879058"/>
              <a:ext cx="8261" cy="4345"/>
            </a:xfrm>
            <a:custGeom>
              <a:avLst/>
              <a:gdLst/>
              <a:ahLst/>
              <a:cxnLst/>
              <a:rect l="l" t="t" r="r" b="b"/>
              <a:pathLst>
                <a:path w="173" h="91" extrusionOk="0">
                  <a:moveTo>
                    <a:pt x="124" y="0"/>
                  </a:moveTo>
                  <a:cubicBezTo>
                    <a:pt x="101" y="11"/>
                    <a:pt x="82" y="15"/>
                    <a:pt x="60" y="15"/>
                  </a:cubicBezTo>
                  <a:cubicBezTo>
                    <a:pt x="49" y="15"/>
                    <a:pt x="37" y="15"/>
                    <a:pt x="27" y="11"/>
                  </a:cubicBezTo>
                  <a:lnTo>
                    <a:pt x="15" y="11"/>
                  </a:lnTo>
                  <a:cubicBezTo>
                    <a:pt x="15" y="26"/>
                    <a:pt x="11" y="37"/>
                    <a:pt x="1" y="45"/>
                  </a:cubicBezTo>
                  <a:cubicBezTo>
                    <a:pt x="15" y="71"/>
                    <a:pt x="41" y="90"/>
                    <a:pt x="68" y="90"/>
                  </a:cubicBezTo>
                  <a:cubicBezTo>
                    <a:pt x="79" y="90"/>
                    <a:pt x="90" y="87"/>
                    <a:pt x="98" y="75"/>
                  </a:cubicBezTo>
                  <a:cubicBezTo>
                    <a:pt x="120" y="45"/>
                    <a:pt x="153" y="42"/>
                    <a:pt x="172" y="15"/>
                  </a:cubicBezTo>
                  <a:lnTo>
                    <a:pt x="161" y="15"/>
                  </a:lnTo>
                  <a:cubicBezTo>
                    <a:pt x="146" y="15"/>
                    <a:pt x="135" y="8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6" name="Google Shape;3176;p3"/>
            <p:cNvSpPr/>
            <p:nvPr/>
          </p:nvSpPr>
          <p:spPr>
            <a:xfrm>
              <a:off x="-5412411" y="-1852127"/>
              <a:ext cx="6064" cy="6828"/>
            </a:xfrm>
            <a:custGeom>
              <a:avLst/>
              <a:gdLst/>
              <a:ahLst/>
              <a:cxnLst/>
              <a:rect l="l" t="t" r="r" b="b"/>
              <a:pathLst>
                <a:path w="127" h="143" extrusionOk="0">
                  <a:moveTo>
                    <a:pt x="101" y="1"/>
                  </a:moveTo>
                  <a:cubicBezTo>
                    <a:pt x="97" y="4"/>
                    <a:pt x="94" y="4"/>
                    <a:pt x="87" y="4"/>
                  </a:cubicBezTo>
                  <a:cubicBezTo>
                    <a:pt x="82" y="20"/>
                    <a:pt x="68" y="20"/>
                    <a:pt x="56" y="23"/>
                  </a:cubicBezTo>
                  <a:cubicBezTo>
                    <a:pt x="45" y="46"/>
                    <a:pt x="0" y="53"/>
                    <a:pt x="8" y="90"/>
                  </a:cubicBezTo>
                  <a:cubicBezTo>
                    <a:pt x="34" y="79"/>
                    <a:pt x="49" y="72"/>
                    <a:pt x="60" y="72"/>
                  </a:cubicBezTo>
                  <a:cubicBezTo>
                    <a:pt x="75" y="72"/>
                    <a:pt x="82" y="87"/>
                    <a:pt x="97" y="124"/>
                  </a:cubicBezTo>
                  <a:cubicBezTo>
                    <a:pt x="101" y="139"/>
                    <a:pt x="116" y="142"/>
                    <a:pt x="127" y="142"/>
                  </a:cubicBezTo>
                  <a:lnTo>
                    <a:pt x="127" y="128"/>
                  </a:lnTo>
                  <a:cubicBezTo>
                    <a:pt x="109" y="120"/>
                    <a:pt x="104" y="101"/>
                    <a:pt x="109" y="90"/>
                  </a:cubicBezTo>
                  <a:cubicBezTo>
                    <a:pt x="127" y="56"/>
                    <a:pt x="109" y="30"/>
                    <a:pt x="1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7" name="Google Shape;3177;p3"/>
            <p:cNvSpPr/>
            <p:nvPr/>
          </p:nvSpPr>
          <p:spPr>
            <a:xfrm>
              <a:off x="-5382615" y="-1914250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1"/>
                  </a:moveTo>
                  <a:cubicBezTo>
                    <a:pt x="41" y="23"/>
                    <a:pt x="27" y="34"/>
                    <a:pt x="4" y="39"/>
                  </a:cubicBezTo>
                  <a:cubicBezTo>
                    <a:pt x="1" y="65"/>
                    <a:pt x="27" y="65"/>
                    <a:pt x="38" y="79"/>
                  </a:cubicBezTo>
                  <a:lnTo>
                    <a:pt x="46" y="79"/>
                  </a:lnTo>
                  <a:cubicBezTo>
                    <a:pt x="53" y="79"/>
                    <a:pt x="56" y="83"/>
                    <a:pt x="64" y="87"/>
                  </a:cubicBezTo>
                  <a:cubicBezTo>
                    <a:pt x="68" y="87"/>
                    <a:pt x="75" y="91"/>
                    <a:pt x="82" y="91"/>
                  </a:cubicBezTo>
                  <a:cubicBezTo>
                    <a:pt x="91" y="91"/>
                    <a:pt x="94" y="87"/>
                    <a:pt x="101" y="75"/>
                  </a:cubicBezTo>
                  <a:cubicBezTo>
                    <a:pt x="105" y="39"/>
                    <a:pt x="91" y="8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8" name="Google Shape;3178;p3"/>
            <p:cNvSpPr/>
            <p:nvPr/>
          </p:nvSpPr>
          <p:spPr>
            <a:xfrm>
              <a:off x="-5389013" y="-1879631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71" y="1"/>
                  </a:moveTo>
                  <a:cubicBezTo>
                    <a:pt x="59" y="1"/>
                    <a:pt x="52" y="9"/>
                    <a:pt x="49" y="31"/>
                  </a:cubicBezTo>
                  <a:cubicBezTo>
                    <a:pt x="45" y="38"/>
                    <a:pt x="41" y="42"/>
                    <a:pt x="33" y="42"/>
                  </a:cubicBezTo>
                  <a:cubicBezTo>
                    <a:pt x="30" y="42"/>
                    <a:pt x="26" y="42"/>
                    <a:pt x="23" y="38"/>
                  </a:cubicBezTo>
                  <a:cubicBezTo>
                    <a:pt x="15" y="38"/>
                    <a:pt x="11" y="35"/>
                    <a:pt x="7" y="35"/>
                  </a:cubicBezTo>
                  <a:cubicBezTo>
                    <a:pt x="4" y="35"/>
                    <a:pt x="4" y="35"/>
                    <a:pt x="4" y="38"/>
                  </a:cubicBezTo>
                  <a:lnTo>
                    <a:pt x="0" y="38"/>
                  </a:lnTo>
                  <a:cubicBezTo>
                    <a:pt x="30" y="61"/>
                    <a:pt x="56" y="72"/>
                    <a:pt x="82" y="72"/>
                  </a:cubicBezTo>
                  <a:cubicBezTo>
                    <a:pt x="97" y="72"/>
                    <a:pt x="112" y="68"/>
                    <a:pt x="130" y="61"/>
                  </a:cubicBezTo>
                  <a:lnTo>
                    <a:pt x="127" y="61"/>
                  </a:lnTo>
                  <a:cubicBezTo>
                    <a:pt x="85" y="61"/>
                    <a:pt x="120" y="27"/>
                    <a:pt x="112" y="16"/>
                  </a:cubicBezTo>
                  <a:cubicBezTo>
                    <a:pt x="97" y="12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9" name="Google Shape;3179;p3"/>
            <p:cNvSpPr/>
            <p:nvPr/>
          </p:nvSpPr>
          <p:spPr>
            <a:xfrm>
              <a:off x="-5432943" y="-1859767"/>
              <a:ext cx="7354" cy="3772"/>
            </a:xfrm>
            <a:custGeom>
              <a:avLst/>
              <a:gdLst/>
              <a:ahLst/>
              <a:cxnLst/>
              <a:rect l="l" t="t" r="r" b="b"/>
              <a:pathLst>
                <a:path w="154" h="79" extrusionOk="0">
                  <a:moveTo>
                    <a:pt x="153" y="14"/>
                  </a:moveTo>
                  <a:cubicBezTo>
                    <a:pt x="101" y="33"/>
                    <a:pt x="30" y="0"/>
                    <a:pt x="1" y="75"/>
                  </a:cubicBezTo>
                  <a:lnTo>
                    <a:pt x="1" y="78"/>
                  </a:lnTo>
                  <a:cubicBezTo>
                    <a:pt x="49" y="49"/>
                    <a:pt x="113" y="56"/>
                    <a:pt x="153" y="19"/>
                  </a:cubicBezTo>
                  <a:lnTo>
                    <a:pt x="153" y="1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0" name="Google Shape;3180;p3"/>
            <p:cNvSpPr/>
            <p:nvPr/>
          </p:nvSpPr>
          <p:spPr>
            <a:xfrm>
              <a:off x="-5384954" y="-1879058"/>
              <a:ext cx="5253" cy="2340"/>
            </a:xfrm>
            <a:custGeom>
              <a:avLst/>
              <a:gdLst/>
              <a:ahLst/>
              <a:cxnLst/>
              <a:rect l="l" t="t" r="r" b="b"/>
              <a:pathLst>
                <a:path w="110" h="49" extrusionOk="0">
                  <a:moveTo>
                    <a:pt x="42" y="0"/>
                  </a:moveTo>
                  <a:cubicBezTo>
                    <a:pt x="35" y="0"/>
                    <a:pt x="31" y="0"/>
                    <a:pt x="27" y="4"/>
                  </a:cubicBezTo>
                  <a:cubicBezTo>
                    <a:pt x="35" y="15"/>
                    <a:pt x="0" y="49"/>
                    <a:pt x="42" y="49"/>
                  </a:cubicBezTo>
                  <a:lnTo>
                    <a:pt x="45" y="49"/>
                  </a:lnTo>
                  <a:cubicBezTo>
                    <a:pt x="61" y="45"/>
                    <a:pt x="76" y="45"/>
                    <a:pt x="95" y="45"/>
                  </a:cubicBezTo>
                  <a:cubicBezTo>
                    <a:pt x="105" y="37"/>
                    <a:pt x="109" y="26"/>
                    <a:pt x="109" y="11"/>
                  </a:cubicBezTo>
                  <a:cubicBezTo>
                    <a:pt x="87" y="11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1" name="Google Shape;3181;p3"/>
            <p:cNvSpPr/>
            <p:nvPr/>
          </p:nvSpPr>
          <p:spPr>
            <a:xfrm>
              <a:off x="-5369245" y="-1870320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6" y="4"/>
                    <a:pt x="1" y="8"/>
                    <a:pt x="1" y="30"/>
                  </a:cubicBezTo>
                  <a:cubicBezTo>
                    <a:pt x="4" y="45"/>
                    <a:pt x="16" y="61"/>
                    <a:pt x="30" y="61"/>
                  </a:cubicBezTo>
                  <a:cubicBezTo>
                    <a:pt x="49" y="61"/>
                    <a:pt x="61" y="45"/>
                    <a:pt x="61" y="26"/>
                  </a:cubicBezTo>
                  <a:cubicBezTo>
                    <a:pt x="61" y="8"/>
                    <a:pt x="53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2" name="Google Shape;3182;p3"/>
            <p:cNvSpPr/>
            <p:nvPr/>
          </p:nvSpPr>
          <p:spPr>
            <a:xfrm>
              <a:off x="-5435092" y="-1856234"/>
              <a:ext cx="2196" cy="6303"/>
            </a:xfrm>
            <a:custGeom>
              <a:avLst/>
              <a:gdLst/>
              <a:ahLst/>
              <a:cxnLst/>
              <a:rect l="l" t="t" r="r" b="b"/>
              <a:pathLst>
                <a:path w="46" h="132" extrusionOk="0">
                  <a:moveTo>
                    <a:pt x="46" y="1"/>
                  </a:moveTo>
                  <a:cubicBezTo>
                    <a:pt x="1" y="35"/>
                    <a:pt x="4" y="83"/>
                    <a:pt x="8" y="132"/>
                  </a:cubicBezTo>
                  <a:lnTo>
                    <a:pt x="23" y="132"/>
                  </a:lnTo>
                  <a:cubicBezTo>
                    <a:pt x="38" y="90"/>
                    <a:pt x="46" y="45"/>
                    <a:pt x="46" y="4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3" name="Google Shape;3183;p3"/>
            <p:cNvSpPr/>
            <p:nvPr/>
          </p:nvSpPr>
          <p:spPr>
            <a:xfrm>
              <a:off x="-5425637" y="-1859958"/>
              <a:ext cx="5587" cy="2197"/>
            </a:xfrm>
            <a:custGeom>
              <a:avLst/>
              <a:gdLst/>
              <a:ahLst/>
              <a:cxnLst/>
              <a:rect l="l" t="t" r="r" b="b"/>
              <a:pathLst>
                <a:path w="117" h="46" extrusionOk="0">
                  <a:moveTo>
                    <a:pt x="41" y="1"/>
                  </a:moveTo>
                  <a:cubicBezTo>
                    <a:pt x="27" y="1"/>
                    <a:pt x="15" y="8"/>
                    <a:pt x="0" y="18"/>
                  </a:cubicBezTo>
                  <a:cubicBezTo>
                    <a:pt x="31" y="34"/>
                    <a:pt x="60" y="45"/>
                    <a:pt x="90" y="45"/>
                  </a:cubicBezTo>
                  <a:lnTo>
                    <a:pt x="117" y="45"/>
                  </a:lnTo>
                  <a:lnTo>
                    <a:pt x="117" y="41"/>
                  </a:lnTo>
                  <a:cubicBezTo>
                    <a:pt x="90" y="30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4" name="Google Shape;3184;p3"/>
            <p:cNvSpPr/>
            <p:nvPr/>
          </p:nvSpPr>
          <p:spPr>
            <a:xfrm>
              <a:off x="-5384954" y="-1912436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53" y="1"/>
                  </a:moveTo>
                  <a:lnTo>
                    <a:pt x="53" y="1"/>
                  </a:lnTo>
                  <a:cubicBezTo>
                    <a:pt x="38" y="11"/>
                    <a:pt x="0" y="11"/>
                    <a:pt x="16" y="45"/>
                  </a:cubicBezTo>
                  <a:cubicBezTo>
                    <a:pt x="23" y="56"/>
                    <a:pt x="31" y="63"/>
                    <a:pt x="42" y="63"/>
                  </a:cubicBezTo>
                  <a:cubicBezTo>
                    <a:pt x="53" y="63"/>
                    <a:pt x="68" y="56"/>
                    <a:pt x="79" y="45"/>
                  </a:cubicBezTo>
                  <a:cubicBezTo>
                    <a:pt x="83" y="45"/>
                    <a:pt x="83" y="45"/>
                    <a:pt x="87" y="41"/>
                  </a:cubicBezTo>
                  <a:cubicBezTo>
                    <a:pt x="76" y="27"/>
                    <a:pt x="50" y="27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5" name="Google Shape;3185;p3"/>
            <p:cNvSpPr/>
            <p:nvPr/>
          </p:nvSpPr>
          <p:spPr>
            <a:xfrm>
              <a:off x="-5380275" y="-1914775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23" y="0"/>
                  </a:moveTo>
                  <a:cubicBezTo>
                    <a:pt x="15" y="0"/>
                    <a:pt x="7" y="0"/>
                    <a:pt x="0" y="12"/>
                  </a:cubicBezTo>
                  <a:cubicBezTo>
                    <a:pt x="42" y="19"/>
                    <a:pt x="56" y="50"/>
                    <a:pt x="52" y="86"/>
                  </a:cubicBezTo>
                  <a:cubicBezTo>
                    <a:pt x="71" y="67"/>
                    <a:pt x="68" y="41"/>
                    <a:pt x="75" y="12"/>
                  </a:cubicBezTo>
                  <a:lnTo>
                    <a:pt x="71" y="12"/>
                  </a:lnTo>
                  <a:cubicBezTo>
                    <a:pt x="59" y="12"/>
                    <a:pt x="52" y="8"/>
                    <a:pt x="45" y="5"/>
                  </a:cubicBezTo>
                  <a:cubicBezTo>
                    <a:pt x="37" y="0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6" name="Google Shape;3186;p3"/>
            <p:cNvSpPr/>
            <p:nvPr/>
          </p:nvSpPr>
          <p:spPr>
            <a:xfrm>
              <a:off x="-5372969" y="-1882449"/>
              <a:ext cx="3963" cy="4106"/>
            </a:xfrm>
            <a:custGeom>
              <a:avLst/>
              <a:gdLst/>
              <a:ahLst/>
              <a:cxnLst/>
              <a:rect l="l" t="t" r="r" b="b"/>
              <a:pathLst>
                <a:path w="83" h="86" extrusionOk="0">
                  <a:moveTo>
                    <a:pt x="72" y="1"/>
                  </a:moveTo>
                  <a:cubicBezTo>
                    <a:pt x="53" y="30"/>
                    <a:pt x="1" y="34"/>
                    <a:pt x="11" y="86"/>
                  </a:cubicBezTo>
                  <a:lnTo>
                    <a:pt x="15" y="86"/>
                  </a:lnTo>
                  <a:cubicBezTo>
                    <a:pt x="37" y="63"/>
                    <a:pt x="82" y="53"/>
                    <a:pt x="72" y="4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7" name="Google Shape;3187;p3"/>
            <p:cNvSpPr/>
            <p:nvPr/>
          </p:nvSpPr>
          <p:spPr>
            <a:xfrm>
              <a:off x="-5393311" y="-2028468"/>
              <a:ext cx="17333" cy="18957"/>
            </a:xfrm>
            <a:custGeom>
              <a:avLst/>
              <a:gdLst/>
              <a:ahLst/>
              <a:cxnLst/>
              <a:rect l="l" t="t" r="r" b="b"/>
              <a:pathLst>
                <a:path w="363" h="397" extrusionOk="0">
                  <a:moveTo>
                    <a:pt x="116" y="112"/>
                  </a:moveTo>
                  <a:cubicBezTo>
                    <a:pt x="120" y="112"/>
                    <a:pt x="123" y="112"/>
                    <a:pt x="127" y="116"/>
                  </a:cubicBezTo>
                  <a:cubicBezTo>
                    <a:pt x="146" y="120"/>
                    <a:pt x="149" y="138"/>
                    <a:pt x="146" y="154"/>
                  </a:cubicBezTo>
                  <a:cubicBezTo>
                    <a:pt x="135" y="183"/>
                    <a:pt x="120" y="210"/>
                    <a:pt x="101" y="247"/>
                  </a:cubicBezTo>
                  <a:cubicBezTo>
                    <a:pt x="82" y="202"/>
                    <a:pt x="82" y="172"/>
                    <a:pt x="86" y="143"/>
                  </a:cubicBezTo>
                  <a:cubicBezTo>
                    <a:pt x="90" y="124"/>
                    <a:pt x="101" y="112"/>
                    <a:pt x="116" y="112"/>
                  </a:cubicBezTo>
                  <a:close/>
                  <a:moveTo>
                    <a:pt x="213" y="0"/>
                  </a:moveTo>
                  <a:cubicBezTo>
                    <a:pt x="191" y="0"/>
                    <a:pt x="175" y="15"/>
                    <a:pt x="168" y="49"/>
                  </a:cubicBezTo>
                  <a:cubicBezTo>
                    <a:pt x="161" y="71"/>
                    <a:pt x="153" y="93"/>
                    <a:pt x="127" y="93"/>
                  </a:cubicBezTo>
                  <a:cubicBezTo>
                    <a:pt x="123" y="93"/>
                    <a:pt x="120" y="90"/>
                    <a:pt x="113" y="90"/>
                  </a:cubicBezTo>
                  <a:cubicBezTo>
                    <a:pt x="105" y="86"/>
                    <a:pt x="101" y="86"/>
                    <a:pt x="94" y="86"/>
                  </a:cubicBezTo>
                  <a:cubicBezTo>
                    <a:pt x="63" y="86"/>
                    <a:pt x="53" y="116"/>
                    <a:pt x="53" y="150"/>
                  </a:cubicBezTo>
                  <a:cubicBezTo>
                    <a:pt x="86" y="180"/>
                    <a:pt x="63" y="228"/>
                    <a:pt x="82" y="266"/>
                  </a:cubicBezTo>
                  <a:cubicBezTo>
                    <a:pt x="86" y="277"/>
                    <a:pt x="68" y="288"/>
                    <a:pt x="56" y="292"/>
                  </a:cubicBezTo>
                  <a:cubicBezTo>
                    <a:pt x="53" y="292"/>
                    <a:pt x="49" y="293"/>
                    <a:pt x="45" y="293"/>
                  </a:cubicBezTo>
                  <a:cubicBezTo>
                    <a:pt x="41" y="293"/>
                    <a:pt x="37" y="292"/>
                    <a:pt x="33" y="292"/>
                  </a:cubicBezTo>
                  <a:cubicBezTo>
                    <a:pt x="20" y="292"/>
                    <a:pt x="7" y="294"/>
                    <a:pt x="1" y="311"/>
                  </a:cubicBezTo>
                  <a:lnTo>
                    <a:pt x="27" y="311"/>
                  </a:lnTo>
                  <a:cubicBezTo>
                    <a:pt x="34" y="307"/>
                    <a:pt x="41" y="307"/>
                    <a:pt x="49" y="307"/>
                  </a:cubicBezTo>
                  <a:cubicBezTo>
                    <a:pt x="60" y="307"/>
                    <a:pt x="71" y="311"/>
                    <a:pt x="79" y="322"/>
                  </a:cubicBezTo>
                  <a:cubicBezTo>
                    <a:pt x="90" y="322"/>
                    <a:pt x="101" y="318"/>
                    <a:pt x="113" y="318"/>
                  </a:cubicBezTo>
                  <a:cubicBezTo>
                    <a:pt x="105" y="277"/>
                    <a:pt x="139" y="277"/>
                    <a:pt x="165" y="273"/>
                  </a:cubicBezTo>
                  <a:cubicBezTo>
                    <a:pt x="168" y="269"/>
                    <a:pt x="172" y="269"/>
                    <a:pt x="172" y="269"/>
                  </a:cubicBezTo>
                  <a:cubicBezTo>
                    <a:pt x="194" y="269"/>
                    <a:pt x="202" y="288"/>
                    <a:pt x="206" y="311"/>
                  </a:cubicBezTo>
                  <a:lnTo>
                    <a:pt x="220" y="311"/>
                  </a:lnTo>
                  <a:cubicBezTo>
                    <a:pt x="247" y="311"/>
                    <a:pt x="258" y="329"/>
                    <a:pt x="258" y="359"/>
                  </a:cubicBezTo>
                  <a:cubicBezTo>
                    <a:pt x="254" y="390"/>
                    <a:pt x="265" y="397"/>
                    <a:pt x="284" y="397"/>
                  </a:cubicBezTo>
                  <a:cubicBezTo>
                    <a:pt x="292" y="397"/>
                    <a:pt x="303" y="393"/>
                    <a:pt x="310" y="393"/>
                  </a:cubicBezTo>
                  <a:cubicBezTo>
                    <a:pt x="348" y="385"/>
                    <a:pt x="363" y="367"/>
                    <a:pt x="337" y="333"/>
                  </a:cubicBezTo>
                  <a:cubicBezTo>
                    <a:pt x="322" y="311"/>
                    <a:pt x="296" y="314"/>
                    <a:pt x="277" y="311"/>
                  </a:cubicBezTo>
                  <a:cubicBezTo>
                    <a:pt x="273" y="292"/>
                    <a:pt x="292" y="292"/>
                    <a:pt x="299" y="281"/>
                  </a:cubicBezTo>
                  <a:cubicBezTo>
                    <a:pt x="299" y="281"/>
                    <a:pt x="303" y="277"/>
                    <a:pt x="306" y="277"/>
                  </a:cubicBezTo>
                  <a:cubicBezTo>
                    <a:pt x="310" y="277"/>
                    <a:pt x="315" y="281"/>
                    <a:pt x="322" y="285"/>
                  </a:cubicBezTo>
                  <a:cubicBezTo>
                    <a:pt x="325" y="288"/>
                    <a:pt x="329" y="292"/>
                    <a:pt x="337" y="292"/>
                  </a:cubicBezTo>
                  <a:cubicBezTo>
                    <a:pt x="341" y="292"/>
                    <a:pt x="344" y="288"/>
                    <a:pt x="344" y="277"/>
                  </a:cubicBezTo>
                  <a:cubicBezTo>
                    <a:pt x="351" y="250"/>
                    <a:pt x="337" y="233"/>
                    <a:pt x="310" y="224"/>
                  </a:cubicBezTo>
                  <a:cubicBezTo>
                    <a:pt x="306" y="214"/>
                    <a:pt x="306" y="202"/>
                    <a:pt x="306" y="191"/>
                  </a:cubicBezTo>
                  <a:cubicBezTo>
                    <a:pt x="306" y="180"/>
                    <a:pt x="306" y="172"/>
                    <a:pt x="299" y="165"/>
                  </a:cubicBezTo>
                  <a:cubicBezTo>
                    <a:pt x="296" y="165"/>
                    <a:pt x="296" y="165"/>
                    <a:pt x="292" y="161"/>
                  </a:cubicBezTo>
                  <a:cubicBezTo>
                    <a:pt x="280" y="165"/>
                    <a:pt x="270" y="180"/>
                    <a:pt x="254" y="180"/>
                  </a:cubicBezTo>
                  <a:cubicBezTo>
                    <a:pt x="247" y="180"/>
                    <a:pt x="239" y="176"/>
                    <a:pt x="232" y="172"/>
                  </a:cubicBezTo>
                  <a:cubicBezTo>
                    <a:pt x="239" y="150"/>
                    <a:pt x="254" y="131"/>
                    <a:pt x="273" y="112"/>
                  </a:cubicBezTo>
                  <a:cubicBezTo>
                    <a:pt x="232" y="86"/>
                    <a:pt x="254" y="49"/>
                    <a:pt x="262" y="19"/>
                  </a:cubicBezTo>
                  <a:cubicBezTo>
                    <a:pt x="243" y="8"/>
                    <a:pt x="225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8" name="Google Shape;3188;p3"/>
            <p:cNvSpPr/>
            <p:nvPr/>
          </p:nvSpPr>
          <p:spPr>
            <a:xfrm>
              <a:off x="-5387963" y="-2016865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44" y="0"/>
                  </a:moveTo>
                  <a:cubicBezTo>
                    <a:pt x="348" y="30"/>
                    <a:pt x="322" y="49"/>
                    <a:pt x="307" y="49"/>
                  </a:cubicBezTo>
                  <a:lnTo>
                    <a:pt x="303" y="49"/>
                  </a:lnTo>
                  <a:cubicBezTo>
                    <a:pt x="299" y="49"/>
                    <a:pt x="299" y="45"/>
                    <a:pt x="296" y="45"/>
                  </a:cubicBezTo>
                  <a:cubicBezTo>
                    <a:pt x="262" y="45"/>
                    <a:pt x="247" y="71"/>
                    <a:pt x="225" y="90"/>
                  </a:cubicBezTo>
                  <a:cubicBezTo>
                    <a:pt x="251" y="124"/>
                    <a:pt x="236" y="142"/>
                    <a:pt x="198" y="150"/>
                  </a:cubicBezTo>
                  <a:cubicBezTo>
                    <a:pt x="191" y="150"/>
                    <a:pt x="180" y="154"/>
                    <a:pt x="172" y="154"/>
                  </a:cubicBezTo>
                  <a:cubicBezTo>
                    <a:pt x="153" y="154"/>
                    <a:pt x="142" y="147"/>
                    <a:pt x="146" y="116"/>
                  </a:cubicBezTo>
                  <a:cubicBezTo>
                    <a:pt x="146" y="86"/>
                    <a:pt x="135" y="68"/>
                    <a:pt x="108" y="68"/>
                  </a:cubicBezTo>
                  <a:lnTo>
                    <a:pt x="94" y="68"/>
                  </a:lnTo>
                  <a:cubicBezTo>
                    <a:pt x="94" y="79"/>
                    <a:pt x="86" y="83"/>
                    <a:pt x="79" y="86"/>
                  </a:cubicBezTo>
                  <a:cubicBezTo>
                    <a:pt x="82" y="97"/>
                    <a:pt x="82" y="112"/>
                    <a:pt x="86" y="124"/>
                  </a:cubicBezTo>
                  <a:cubicBezTo>
                    <a:pt x="98" y="147"/>
                    <a:pt x="116" y="180"/>
                    <a:pt x="105" y="187"/>
                  </a:cubicBezTo>
                  <a:cubicBezTo>
                    <a:pt x="63" y="209"/>
                    <a:pt x="72" y="285"/>
                    <a:pt x="8" y="285"/>
                  </a:cubicBezTo>
                  <a:lnTo>
                    <a:pt x="1" y="285"/>
                  </a:lnTo>
                  <a:lnTo>
                    <a:pt x="1" y="295"/>
                  </a:lnTo>
                  <a:lnTo>
                    <a:pt x="1" y="299"/>
                  </a:lnTo>
                  <a:cubicBezTo>
                    <a:pt x="11" y="304"/>
                    <a:pt x="19" y="307"/>
                    <a:pt x="30" y="307"/>
                  </a:cubicBezTo>
                  <a:cubicBezTo>
                    <a:pt x="37" y="307"/>
                    <a:pt x="49" y="304"/>
                    <a:pt x="56" y="295"/>
                  </a:cubicBezTo>
                  <a:cubicBezTo>
                    <a:pt x="105" y="262"/>
                    <a:pt x="142" y="206"/>
                    <a:pt x="187" y="183"/>
                  </a:cubicBezTo>
                  <a:cubicBezTo>
                    <a:pt x="258" y="154"/>
                    <a:pt x="303" y="105"/>
                    <a:pt x="351" y="52"/>
                  </a:cubicBezTo>
                  <a:cubicBezTo>
                    <a:pt x="382" y="19"/>
                    <a:pt x="355" y="16"/>
                    <a:pt x="3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9" name="Google Shape;3189;p3"/>
            <p:cNvSpPr/>
            <p:nvPr/>
          </p:nvSpPr>
          <p:spPr>
            <a:xfrm>
              <a:off x="-5393693" y="-2013331"/>
              <a:ext cx="11317" cy="10075"/>
            </a:xfrm>
            <a:custGeom>
              <a:avLst/>
              <a:gdLst/>
              <a:ahLst/>
              <a:cxnLst/>
              <a:rect l="l" t="t" r="r" b="b"/>
              <a:pathLst>
                <a:path w="237" h="211" extrusionOk="0">
                  <a:moveTo>
                    <a:pt x="121" y="1"/>
                  </a:moveTo>
                  <a:cubicBezTo>
                    <a:pt x="109" y="1"/>
                    <a:pt x="98" y="5"/>
                    <a:pt x="87" y="5"/>
                  </a:cubicBezTo>
                  <a:cubicBezTo>
                    <a:pt x="57" y="31"/>
                    <a:pt x="38" y="57"/>
                    <a:pt x="45" y="102"/>
                  </a:cubicBezTo>
                  <a:cubicBezTo>
                    <a:pt x="49" y="125"/>
                    <a:pt x="42" y="132"/>
                    <a:pt x="35" y="132"/>
                  </a:cubicBezTo>
                  <a:cubicBezTo>
                    <a:pt x="23" y="132"/>
                    <a:pt x="12" y="125"/>
                    <a:pt x="0" y="121"/>
                  </a:cubicBezTo>
                  <a:lnTo>
                    <a:pt x="0" y="140"/>
                  </a:lnTo>
                  <a:cubicBezTo>
                    <a:pt x="4" y="143"/>
                    <a:pt x="4" y="147"/>
                    <a:pt x="4" y="154"/>
                  </a:cubicBezTo>
                  <a:cubicBezTo>
                    <a:pt x="26" y="166"/>
                    <a:pt x="31" y="195"/>
                    <a:pt x="53" y="199"/>
                  </a:cubicBezTo>
                  <a:cubicBezTo>
                    <a:pt x="64" y="147"/>
                    <a:pt x="79" y="95"/>
                    <a:pt x="83" y="42"/>
                  </a:cubicBezTo>
                  <a:cubicBezTo>
                    <a:pt x="109" y="42"/>
                    <a:pt x="116" y="57"/>
                    <a:pt x="113" y="73"/>
                  </a:cubicBezTo>
                  <a:cubicBezTo>
                    <a:pt x="109" y="87"/>
                    <a:pt x="98" y="102"/>
                    <a:pt x="113" y="113"/>
                  </a:cubicBezTo>
                  <a:cubicBezTo>
                    <a:pt x="116" y="117"/>
                    <a:pt x="121" y="117"/>
                    <a:pt x="121" y="117"/>
                  </a:cubicBezTo>
                  <a:cubicBezTo>
                    <a:pt x="124" y="117"/>
                    <a:pt x="128" y="113"/>
                    <a:pt x="131" y="109"/>
                  </a:cubicBezTo>
                  <a:cubicBezTo>
                    <a:pt x="135" y="106"/>
                    <a:pt x="135" y="102"/>
                    <a:pt x="139" y="102"/>
                  </a:cubicBezTo>
                  <a:lnTo>
                    <a:pt x="143" y="102"/>
                  </a:lnTo>
                  <a:cubicBezTo>
                    <a:pt x="161" y="109"/>
                    <a:pt x="176" y="125"/>
                    <a:pt x="166" y="147"/>
                  </a:cubicBezTo>
                  <a:cubicBezTo>
                    <a:pt x="150" y="169"/>
                    <a:pt x="135" y="188"/>
                    <a:pt x="121" y="211"/>
                  </a:cubicBezTo>
                  <a:lnTo>
                    <a:pt x="128" y="211"/>
                  </a:lnTo>
                  <a:cubicBezTo>
                    <a:pt x="192" y="211"/>
                    <a:pt x="183" y="135"/>
                    <a:pt x="225" y="113"/>
                  </a:cubicBezTo>
                  <a:cubicBezTo>
                    <a:pt x="236" y="106"/>
                    <a:pt x="218" y="73"/>
                    <a:pt x="206" y="50"/>
                  </a:cubicBezTo>
                  <a:cubicBezTo>
                    <a:pt x="202" y="38"/>
                    <a:pt x="202" y="23"/>
                    <a:pt x="199" y="12"/>
                  </a:cubicBezTo>
                  <a:cubicBezTo>
                    <a:pt x="192" y="28"/>
                    <a:pt x="183" y="31"/>
                    <a:pt x="176" y="31"/>
                  </a:cubicBezTo>
                  <a:cubicBezTo>
                    <a:pt x="161" y="31"/>
                    <a:pt x="150" y="9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0" name="Google Shape;3190;p3"/>
            <p:cNvSpPr/>
            <p:nvPr/>
          </p:nvSpPr>
          <p:spPr>
            <a:xfrm>
              <a:off x="-5379368" y="-2052057"/>
              <a:ext cx="9454" cy="7210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127" y="1"/>
                  </a:moveTo>
                  <a:cubicBezTo>
                    <a:pt x="104" y="1"/>
                    <a:pt x="85" y="16"/>
                    <a:pt x="63" y="31"/>
                  </a:cubicBezTo>
                  <a:cubicBezTo>
                    <a:pt x="63" y="49"/>
                    <a:pt x="49" y="61"/>
                    <a:pt x="37" y="72"/>
                  </a:cubicBezTo>
                  <a:cubicBezTo>
                    <a:pt x="11" y="90"/>
                    <a:pt x="0" y="113"/>
                    <a:pt x="7" y="147"/>
                  </a:cubicBezTo>
                  <a:cubicBezTo>
                    <a:pt x="23" y="147"/>
                    <a:pt x="33" y="151"/>
                    <a:pt x="49" y="151"/>
                  </a:cubicBezTo>
                  <a:cubicBezTo>
                    <a:pt x="63" y="151"/>
                    <a:pt x="78" y="143"/>
                    <a:pt x="93" y="125"/>
                  </a:cubicBezTo>
                  <a:cubicBezTo>
                    <a:pt x="108" y="102"/>
                    <a:pt x="138" y="109"/>
                    <a:pt x="164" y="102"/>
                  </a:cubicBezTo>
                  <a:cubicBezTo>
                    <a:pt x="197" y="80"/>
                    <a:pt x="197" y="57"/>
                    <a:pt x="171" y="27"/>
                  </a:cubicBezTo>
                  <a:cubicBezTo>
                    <a:pt x="153" y="9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1" name="Google Shape;3191;p3"/>
            <p:cNvSpPr/>
            <p:nvPr/>
          </p:nvSpPr>
          <p:spPr>
            <a:xfrm>
              <a:off x="-5398133" y="-2021353"/>
              <a:ext cx="8929" cy="14707"/>
            </a:xfrm>
            <a:custGeom>
              <a:avLst/>
              <a:gdLst/>
              <a:ahLst/>
              <a:cxnLst/>
              <a:rect l="l" t="t" r="r" b="b"/>
              <a:pathLst>
                <a:path w="187" h="308" extrusionOk="0">
                  <a:moveTo>
                    <a:pt x="154" y="1"/>
                  </a:moveTo>
                  <a:cubicBezTo>
                    <a:pt x="154" y="27"/>
                    <a:pt x="157" y="53"/>
                    <a:pt x="157" y="87"/>
                  </a:cubicBezTo>
                  <a:cubicBezTo>
                    <a:pt x="146" y="75"/>
                    <a:pt x="138" y="57"/>
                    <a:pt x="128" y="57"/>
                  </a:cubicBezTo>
                  <a:cubicBezTo>
                    <a:pt x="119" y="57"/>
                    <a:pt x="116" y="61"/>
                    <a:pt x="109" y="68"/>
                  </a:cubicBezTo>
                  <a:cubicBezTo>
                    <a:pt x="135" y="101"/>
                    <a:pt x="128" y="124"/>
                    <a:pt x="83" y="132"/>
                  </a:cubicBezTo>
                  <a:cubicBezTo>
                    <a:pt x="75" y="158"/>
                    <a:pt x="52" y="162"/>
                    <a:pt x="30" y="173"/>
                  </a:cubicBezTo>
                  <a:cubicBezTo>
                    <a:pt x="15" y="180"/>
                    <a:pt x="0" y="203"/>
                    <a:pt x="15" y="210"/>
                  </a:cubicBezTo>
                  <a:cubicBezTo>
                    <a:pt x="64" y="225"/>
                    <a:pt x="49" y="293"/>
                    <a:pt x="93" y="308"/>
                  </a:cubicBezTo>
                  <a:lnTo>
                    <a:pt x="93" y="289"/>
                  </a:lnTo>
                  <a:cubicBezTo>
                    <a:pt x="93" y="248"/>
                    <a:pt x="79" y="203"/>
                    <a:pt x="102" y="162"/>
                  </a:cubicBezTo>
                  <a:cubicBezTo>
                    <a:pt x="108" y="145"/>
                    <a:pt x="121" y="143"/>
                    <a:pt x="134" y="143"/>
                  </a:cubicBezTo>
                  <a:cubicBezTo>
                    <a:pt x="138" y="143"/>
                    <a:pt x="142" y="144"/>
                    <a:pt x="146" y="144"/>
                  </a:cubicBezTo>
                  <a:cubicBezTo>
                    <a:pt x="150" y="144"/>
                    <a:pt x="154" y="143"/>
                    <a:pt x="157" y="143"/>
                  </a:cubicBezTo>
                  <a:cubicBezTo>
                    <a:pt x="169" y="139"/>
                    <a:pt x="187" y="128"/>
                    <a:pt x="183" y="117"/>
                  </a:cubicBezTo>
                  <a:cubicBezTo>
                    <a:pt x="164" y="79"/>
                    <a:pt x="187" y="3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2" name="Google Shape;3192;p3"/>
            <p:cNvSpPr/>
            <p:nvPr/>
          </p:nvSpPr>
          <p:spPr>
            <a:xfrm>
              <a:off x="-5402956" y="-1994231"/>
              <a:ext cx="9502" cy="9168"/>
            </a:xfrm>
            <a:custGeom>
              <a:avLst/>
              <a:gdLst/>
              <a:ahLst/>
              <a:cxnLst/>
              <a:rect l="l" t="t" r="r" b="b"/>
              <a:pathLst>
                <a:path w="199" h="192" extrusionOk="0">
                  <a:moveTo>
                    <a:pt x="113" y="31"/>
                  </a:moveTo>
                  <a:cubicBezTo>
                    <a:pt x="142" y="31"/>
                    <a:pt x="142" y="57"/>
                    <a:pt x="150" y="76"/>
                  </a:cubicBezTo>
                  <a:cubicBezTo>
                    <a:pt x="165" y="106"/>
                    <a:pt x="146" y="117"/>
                    <a:pt x="120" y="128"/>
                  </a:cubicBezTo>
                  <a:cubicBezTo>
                    <a:pt x="94" y="135"/>
                    <a:pt x="79" y="166"/>
                    <a:pt x="49" y="166"/>
                  </a:cubicBezTo>
                  <a:cubicBezTo>
                    <a:pt x="46" y="166"/>
                    <a:pt x="41" y="166"/>
                    <a:pt x="37" y="161"/>
                  </a:cubicBezTo>
                  <a:cubicBezTo>
                    <a:pt x="30" y="132"/>
                    <a:pt x="46" y="102"/>
                    <a:pt x="53" y="72"/>
                  </a:cubicBezTo>
                  <a:cubicBezTo>
                    <a:pt x="56" y="42"/>
                    <a:pt x="82" y="35"/>
                    <a:pt x="113" y="31"/>
                  </a:cubicBezTo>
                  <a:close/>
                  <a:moveTo>
                    <a:pt x="90" y="1"/>
                  </a:moveTo>
                  <a:cubicBezTo>
                    <a:pt x="82" y="1"/>
                    <a:pt x="79" y="1"/>
                    <a:pt x="72" y="4"/>
                  </a:cubicBezTo>
                  <a:cubicBezTo>
                    <a:pt x="49" y="9"/>
                    <a:pt x="30" y="20"/>
                    <a:pt x="30" y="42"/>
                  </a:cubicBezTo>
                  <a:cubicBezTo>
                    <a:pt x="34" y="76"/>
                    <a:pt x="27" y="99"/>
                    <a:pt x="11" y="125"/>
                  </a:cubicBezTo>
                  <a:cubicBezTo>
                    <a:pt x="1" y="147"/>
                    <a:pt x="19" y="158"/>
                    <a:pt x="37" y="166"/>
                  </a:cubicBezTo>
                  <a:cubicBezTo>
                    <a:pt x="53" y="184"/>
                    <a:pt x="63" y="192"/>
                    <a:pt x="72" y="192"/>
                  </a:cubicBezTo>
                  <a:cubicBezTo>
                    <a:pt x="94" y="192"/>
                    <a:pt x="116" y="158"/>
                    <a:pt x="135" y="151"/>
                  </a:cubicBezTo>
                  <a:cubicBezTo>
                    <a:pt x="165" y="144"/>
                    <a:pt x="198" y="113"/>
                    <a:pt x="176" y="68"/>
                  </a:cubicBezTo>
                  <a:cubicBezTo>
                    <a:pt x="158" y="23"/>
                    <a:pt x="127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3" name="Google Shape;3193;p3"/>
            <p:cNvSpPr/>
            <p:nvPr/>
          </p:nvSpPr>
          <p:spPr>
            <a:xfrm>
              <a:off x="-5380275" y="-2021688"/>
              <a:ext cx="8929" cy="9120"/>
            </a:xfrm>
            <a:custGeom>
              <a:avLst/>
              <a:gdLst/>
              <a:ahLst/>
              <a:cxnLst/>
              <a:rect l="l" t="t" r="r" b="b"/>
              <a:pathLst>
                <a:path w="187" h="191" extrusionOk="0">
                  <a:moveTo>
                    <a:pt x="49" y="1"/>
                  </a:moveTo>
                  <a:cubicBezTo>
                    <a:pt x="45" y="4"/>
                    <a:pt x="42" y="12"/>
                    <a:pt x="37" y="15"/>
                  </a:cubicBezTo>
                  <a:cubicBezTo>
                    <a:pt x="37" y="27"/>
                    <a:pt x="33" y="38"/>
                    <a:pt x="33" y="49"/>
                  </a:cubicBezTo>
                  <a:cubicBezTo>
                    <a:pt x="33" y="60"/>
                    <a:pt x="33" y="72"/>
                    <a:pt x="37" y="82"/>
                  </a:cubicBezTo>
                  <a:cubicBezTo>
                    <a:pt x="64" y="91"/>
                    <a:pt x="78" y="108"/>
                    <a:pt x="71" y="135"/>
                  </a:cubicBezTo>
                  <a:cubicBezTo>
                    <a:pt x="71" y="146"/>
                    <a:pt x="68" y="150"/>
                    <a:pt x="64" y="150"/>
                  </a:cubicBezTo>
                  <a:cubicBezTo>
                    <a:pt x="56" y="150"/>
                    <a:pt x="52" y="146"/>
                    <a:pt x="49" y="143"/>
                  </a:cubicBezTo>
                  <a:cubicBezTo>
                    <a:pt x="42" y="139"/>
                    <a:pt x="37" y="135"/>
                    <a:pt x="33" y="135"/>
                  </a:cubicBezTo>
                  <a:cubicBezTo>
                    <a:pt x="30" y="135"/>
                    <a:pt x="26" y="139"/>
                    <a:pt x="26" y="139"/>
                  </a:cubicBezTo>
                  <a:cubicBezTo>
                    <a:pt x="19" y="150"/>
                    <a:pt x="0" y="150"/>
                    <a:pt x="4" y="169"/>
                  </a:cubicBezTo>
                  <a:cubicBezTo>
                    <a:pt x="23" y="172"/>
                    <a:pt x="49" y="169"/>
                    <a:pt x="64" y="191"/>
                  </a:cubicBezTo>
                  <a:cubicBezTo>
                    <a:pt x="86" y="172"/>
                    <a:pt x="101" y="146"/>
                    <a:pt x="135" y="146"/>
                  </a:cubicBezTo>
                  <a:cubicBezTo>
                    <a:pt x="138" y="146"/>
                    <a:pt x="138" y="150"/>
                    <a:pt x="142" y="150"/>
                  </a:cubicBezTo>
                  <a:lnTo>
                    <a:pt x="146" y="150"/>
                  </a:lnTo>
                  <a:cubicBezTo>
                    <a:pt x="161" y="150"/>
                    <a:pt x="187" y="131"/>
                    <a:pt x="183" y="101"/>
                  </a:cubicBezTo>
                  <a:cubicBezTo>
                    <a:pt x="127" y="82"/>
                    <a:pt x="71" y="64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4" name="Google Shape;3194;p3"/>
            <p:cNvSpPr/>
            <p:nvPr/>
          </p:nvSpPr>
          <p:spPr>
            <a:xfrm>
              <a:off x="-5384047" y="-2052391"/>
              <a:ext cx="7688" cy="7353"/>
            </a:xfrm>
            <a:custGeom>
              <a:avLst/>
              <a:gdLst/>
              <a:ahLst/>
              <a:cxnLst/>
              <a:rect l="l" t="t" r="r" b="b"/>
              <a:pathLst>
                <a:path w="161" h="154" extrusionOk="0">
                  <a:moveTo>
                    <a:pt x="34" y="1"/>
                  </a:moveTo>
                  <a:cubicBezTo>
                    <a:pt x="26" y="1"/>
                    <a:pt x="19" y="1"/>
                    <a:pt x="12" y="4"/>
                  </a:cubicBezTo>
                  <a:cubicBezTo>
                    <a:pt x="4" y="8"/>
                    <a:pt x="0" y="16"/>
                    <a:pt x="4" y="23"/>
                  </a:cubicBezTo>
                  <a:cubicBezTo>
                    <a:pt x="26" y="56"/>
                    <a:pt x="26" y="94"/>
                    <a:pt x="42" y="128"/>
                  </a:cubicBezTo>
                  <a:cubicBezTo>
                    <a:pt x="49" y="142"/>
                    <a:pt x="83" y="146"/>
                    <a:pt x="105" y="154"/>
                  </a:cubicBezTo>
                  <a:cubicBezTo>
                    <a:pt x="98" y="120"/>
                    <a:pt x="109" y="97"/>
                    <a:pt x="135" y="79"/>
                  </a:cubicBezTo>
                  <a:cubicBezTo>
                    <a:pt x="147" y="68"/>
                    <a:pt x="161" y="56"/>
                    <a:pt x="161" y="38"/>
                  </a:cubicBezTo>
                  <a:lnTo>
                    <a:pt x="161" y="38"/>
                  </a:lnTo>
                  <a:cubicBezTo>
                    <a:pt x="135" y="49"/>
                    <a:pt x="116" y="71"/>
                    <a:pt x="83" y="71"/>
                  </a:cubicBezTo>
                  <a:cubicBezTo>
                    <a:pt x="68" y="53"/>
                    <a:pt x="90" y="27"/>
                    <a:pt x="64" y="8"/>
                  </a:cubicBezTo>
                  <a:cubicBezTo>
                    <a:pt x="57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5" name="Google Shape;3195;p3"/>
            <p:cNvSpPr/>
            <p:nvPr/>
          </p:nvSpPr>
          <p:spPr>
            <a:xfrm>
              <a:off x="-5376885" y="-2039880"/>
              <a:ext cx="3772" cy="4488"/>
            </a:xfrm>
            <a:custGeom>
              <a:avLst/>
              <a:gdLst/>
              <a:ahLst/>
              <a:cxnLst/>
              <a:rect l="l" t="t" r="r" b="b"/>
              <a:pathLst>
                <a:path w="79" h="94" extrusionOk="0">
                  <a:moveTo>
                    <a:pt x="33" y="1"/>
                  </a:moveTo>
                  <a:cubicBezTo>
                    <a:pt x="4" y="4"/>
                    <a:pt x="4" y="34"/>
                    <a:pt x="0" y="60"/>
                  </a:cubicBezTo>
                  <a:cubicBezTo>
                    <a:pt x="0" y="75"/>
                    <a:pt x="4" y="86"/>
                    <a:pt x="19" y="94"/>
                  </a:cubicBezTo>
                  <a:cubicBezTo>
                    <a:pt x="38" y="79"/>
                    <a:pt x="60" y="68"/>
                    <a:pt x="78" y="56"/>
                  </a:cubicBezTo>
                  <a:cubicBezTo>
                    <a:pt x="78" y="30"/>
                    <a:pt x="75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6" name="Google Shape;3196;p3"/>
            <p:cNvSpPr/>
            <p:nvPr/>
          </p:nvSpPr>
          <p:spPr>
            <a:xfrm>
              <a:off x="-5379033" y="-2047186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157" y="0"/>
                  </a:moveTo>
                  <a:cubicBezTo>
                    <a:pt x="131" y="7"/>
                    <a:pt x="101" y="0"/>
                    <a:pt x="86" y="23"/>
                  </a:cubicBezTo>
                  <a:cubicBezTo>
                    <a:pt x="71" y="41"/>
                    <a:pt x="56" y="49"/>
                    <a:pt x="42" y="49"/>
                  </a:cubicBezTo>
                  <a:cubicBezTo>
                    <a:pt x="26" y="49"/>
                    <a:pt x="16" y="45"/>
                    <a:pt x="0" y="45"/>
                  </a:cubicBezTo>
                  <a:cubicBezTo>
                    <a:pt x="11" y="71"/>
                    <a:pt x="26" y="86"/>
                    <a:pt x="45" y="86"/>
                  </a:cubicBezTo>
                  <a:cubicBezTo>
                    <a:pt x="56" y="86"/>
                    <a:pt x="68" y="78"/>
                    <a:pt x="83" y="67"/>
                  </a:cubicBezTo>
                  <a:cubicBezTo>
                    <a:pt x="112" y="49"/>
                    <a:pt x="142" y="33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7" name="Google Shape;3197;p3"/>
            <p:cNvSpPr/>
            <p:nvPr/>
          </p:nvSpPr>
          <p:spPr>
            <a:xfrm>
              <a:off x="-5395268" y="-2005978"/>
              <a:ext cx="7354" cy="3963"/>
            </a:xfrm>
            <a:custGeom>
              <a:avLst/>
              <a:gdLst/>
              <a:ahLst/>
              <a:cxnLst/>
              <a:rect l="l" t="t" r="r" b="b"/>
              <a:pathLst>
                <a:path w="154" h="83" extrusionOk="0">
                  <a:moveTo>
                    <a:pt x="37" y="0"/>
                  </a:moveTo>
                  <a:cubicBezTo>
                    <a:pt x="0" y="34"/>
                    <a:pt x="15" y="60"/>
                    <a:pt x="56" y="76"/>
                  </a:cubicBezTo>
                  <a:cubicBezTo>
                    <a:pt x="68" y="83"/>
                    <a:pt x="82" y="83"/>
                    <a:pt x="97" y="83"/>
                  </a:cubicBezTo>
                  <a:cubicBezTo>
                    <a:pt x="116" y="83"/>
                    <a:pt x="135" y="79"/>
                    <a:pt x="154" y="71"/>
                  </a:cubicBezTo>
                  <a:lnTo>
                    <a:pt x="154" y="67"/>
                  </a:lnTo>
                  <a:cubicBezTo>
                    <a:pt x="135" y="57"/>
                    <a:pt x="104" y="67"/>
                    <a:pt x="86" y="45"/>
                  </a:cubicBezTo>
                  <a:cubicBezTo>
                    <a:pt x="64" y="41"/>
                    <a:pt x="59" y="12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8" name="Google Shape;3198;p3"/>
            <p:cNvSpPr/>
            <p:nvPr/>
          </p:nvSpPr>
          <p:spPr>
            <a:xfrm>
              <a:off x="-5399948" y="-2061129"/>
              <a:ext cx="3629" cy="3104"/>
            </a:xfrm>
            <a:custGeom>
              <a:avLst/>
              <a:gdLst/>
              <a:ahLst/>
              <a:cxnLst/>
              <a:rect l="l" t="t" r="r" b="b"/>
              <a:pathLst>
                <a:path w="76" h="65" extrusionOk="0">
                  <a:moveTo>
                    <a:pt x="35" y="1"/>
                  </a:moveTo>
                  <a:cubicBezTo>
                    <a:pt x="12" y="1"/>
                    <a:pt x="0" y="11"/>
                    <a:pt x="0" y="34"/>
                  </a:cubicBezTo>
                  <a:cubicBezTo>
                    <a:pt x="5" y="56"/>
                    <a:pt x="16" y="64"/>
                    <a:pt x="31" y="64"/>
                  </a:cubicBezTo>
                  <a:lnTo>
                    <a:pt x="38" y="64"/>
                  </a:lnTo>
                  <a:cubicBezTo>
                    <a:pt x="61" y="60"/>
                    <a:pt x="72" y="53"/>
                    <a:pt x="76" y="27"/>
                  </a:cubicBezTo>
                  <a:cubicBezTo>
                    <a:pt x="68" y="11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9" name="Google Shape;3199;p3"/>
            <p:cNvSpPr/>
            <p:nvPr/>
          </p:nvSpPr>
          <p:spPr>
            <a:xfrm>
              <a:off x="-5376025" y="-2037206"/>
              <a:ext cx="4871" cy="3820"/>
            </a:xfrm>
            <a:custGeom>
              <a:avLst/>
              <a:gdLst/>
              <a:ahLst/>
              <a:cxnLst/>
              <a:rect l="l" t="t" r="r" b="b"/>
              <a:pathLst>
                <a:path w="102" h="80" extrusionOk="0">
                  <a:moveTo>
                    <a:pt x="60" y="0"/>
                  </a:moveTo>
                  <a:cubicBezTo>
                    <a:pt x="42" y="12"/>
                    <a:pt x="20" y="23"/>
                    <a:pt x="1" y="38"/>
                  </a:cubicBezTo>
                  <a:cubicBezTo>
                    <a:pt x="5" y="57"/>
                    <a:pt x="12" y="79"/>
                    <a:pt x="31" y="79"/>
                  </a:cubicBezTo>
                  <a:cubicBezTo>
                    <a:pt x="34" y="79"/>
                    <a:pt x="38" y="75"/>
                    <a:pt x="46" y="71"/>
                  </a:cubicBezTo>
                  <a:cubicBezTo>
                    <a:pt x="68" y="60"/>
                    <a:pt x="101" y="34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0" name="Google Shape;3200;p3"/>
            <p:cNvSpPr/>
            <p:nvPr/>
          </p:nvSpPr>
          <p:spPr>
            <a:xfrm>
              <a:off x="-5382233" y="-202312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1" y="0"/>
                  </a:moveTo>
                  <a:cubicBezTo>
                    <a:pt x="22" y="19"/>
                    <a:pt x="7" y="38"/>
                    <a:pt x="0" y="60"/>
                  </a:cubicBezTo>
                  <a:cubicBezTo>
                    <a:pt x="7" y="64"/>
                    <a:pt x="15" y="68"/>
                    <a:pt x="22" y="68"/>
                  </a:cubicBezTo>
                  <a:cubicBezTo>
                    <a:pt x="38" y="68"/>
                    <a:pt x="48" y="53"/>
                    <a:pt x="60" y="49"/>
                  </a:cubicBezTo>
                  <a:cubicBezTo>
                    <a:pt x="64" y="53"/>
                    <a:pt x="64" y="53"/>
                    <a:pt x="67" y="53"/>
                  </a:cubicBezTo>
                  <a:cubicBezTo>
                    <a:pt x="74" y="53"/>
                    <a:pt x="78" y="49"/>
                    <a:pt x="78" y="45"/>
                  </a:cubicBezTo>
                  <a:cubicBezTo>
                    <a:pt x="83" y="42"/>
                    <a:pt x="86" y="34"/>
                    <a:pt x="90" y="31"/>
                  </a:cubicBezTo>
                  <a:cubicBezTo>
                    <a:pt x="86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1" name="Google Shape;3201;p3"/>
            <p:cNvSpPr/>
            <p:nvPr/>
          </p:nvSpPr>
          <p:spPr>
            <a:xfrm>
              <a:off x="-5393120" y="-206007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45" y="1"/>
                  </a:moveTo>
                  <a:cubicBezTo>
                    <a:pt x="37" y="1"/>
                    <a:pt x="30" y="1"/>
                    <a:pt x="19" y="8"/>
                  </a:cubicBezTo>
                  <a:cubicBezTo>
                    <a:pt x="7" y="15"/>
                    <a:pt x="0" y="31"/>
                    <a:pt x="11" y="42"/>
                  </a:cubicBezTo>
                  <a:cubicBezTo>
                    <a:pt x="19" y="53"/>
                    <a:pt x="30" y="60"/>
                    <a:pt x="37" y="60"/>
                  </a:cubicBezTo>
                  <a:cubicBezTo>
                    <a:pt x="45" y="60"/>
                    <a:pt x="56" y="53"/>
                    <a:pt x="64" y="49"/>
                  </a:cubicBezTo>
                  <a:cubicBezTo>
                    <a:pt x="75" y="46"/>
                    <a:pt x="82" y="38"/>
                    <a:pt x="93" y="38"/>
                  </a:cubicBezTo>
                  <a:cubicBezTo>
                    <a:pt x="78" y="15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2" name="Google Shape;3202;p3"/>
            <p:cNvSpPr/>
            <p:nvPr/>
          </p:nvSpPr>
          <p:spPr>
            <a:xfrm>
              <a:off x="-5395985" y="-2018106"/>
              <a:ext cx="4297" cy="3056"/>
            </a:xfrm>
            <a:custGeom>
              <a:avLst/>
              <a:gdLst/>
              <a:ahLst/>
              <a:cxnLst/>
              <a:rect l="l" t="t" r="r" b="b"/>
              <a:pathLst>
                <a:path w="90" h="64" extrusionOk="0">
                  <a:moveTo>
                    <a:pt x="64" y="0"/>
                  </a:moveTo>
                  <a:cubicBezTo>
                    <a:pt x="26" y="7"/>
                    <a:pt x="0" y="23"/>
                    <a:pt x="38" y="64"/>
                  </a:cubicBezTo>
                  <a:cubicBezTo>
                    <a:pt x="83" y="56"/>
                    <a:pt x="90" y="33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3" name="Google Shape;3203;p3"/>
            <p:cNvSpPr/>
            <p:nvPr/>
          </p:nvSpPr>
          <p:spPr>
            <a:xfrm>
              <a:off x="-5387628" y="-2058837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2" y="1"/>
                    <a:pt x="4" y="5"/>
                    <a:pt x="1" y="16"/>
                  </a:cubicBezTo>
                  <a:cubicBezTo>
                    <a:pt x="1" y="49"/>
                    <a:pt x="30" y="46"/>
                    <a:pt x="68" y="65"/>
                  </a:cubicBezTo>
                  <a:cubicBezTo>
                    <a:pt x="46" y="31"/>
                    <a:pt x="56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4" name="Google Shape;3204;p3"/>
            <p:cNvSpPr/>
            <p:nvPr/>
          </p:nvSpPr>
          <p:spPr>
            <a:xfrm>
              <a:off x="-5379224" y="-2000821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20" y="1"/>
                  </a:moveTo>
                  <a:cubicBezTo>
                    <a:pt x="8" y="4"/>
                    <a:pt x="1" y="16"/>
                    <a:pt x="4" y="30"/>
                  </a:cubicBezTo>
                  <a:cubicBezTo>
                    <a:pt x="8" y="42"/>
                    <a:pt x="15" y="53"/>
                    <a:pt x="27" y="53"/>
                  </a:cubicBezTo>
                  <a:lnTo>
                    <a:pt x="30" y="53"/>
                  </a:lnTo>
                  <a:cubicBezTo>
                    <a:pt x="49" y="49"/>
                    <a:pt x="46" y="35"/>
                    <a:pt x="46" y="23"/>
                  </a:cubicBezTo>
                  <a:cubicBezTo>
                    <a:pt x="42" y="12"/>
                    <a:pt x="37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5" name="Google Shape;3205;p3"/>
            <p:cNvSpPr/>
            <p:nvPr/>
          </p:nvSpPr>
          <p:spPr>
            <a:xfrm>
              <a:off x="-5399232" y="-2108067"/>
              <a:ext cx="19530" cy="19673"/>
            </a:xfrm>
            <a:custGeom>
              <a:avLst/>
              <a:gdLst/>
              <a:ahLst/>
              <a:cxnLst/>
              <a:rect l="l" t="t" r="r" b="b"/>
              <a:pathLst>
                <a:path w="409" h="412" extrusionOk="0">
                  <a:moveTo>
                    <a:pt x="154" y="266"/>
                  </a:moveTo>
                  <a:cubicBezTo>
                    <a:pt x="173" y="292"/>
                    <a:pt x="192" y="318"/>
                    <a:pt x="210" y="347"/>
                  </a:cubicBezTo>
                  <a:lnTo>
                    <a:pt x="206" y="352"/>
                  </a:lnTo>
                  <a:cubicBezTo>
                    <a:pt x="199" y="359"/>
                    <a:pt x="195" y="363"/>
                    <a:pt x="187" y="363"/>
                  </a:cubicBezTo>
                  <a:cubicBezTo>
                    <a:pt x="180" y="363"/>
                    <a:pt x="173" y="356"/>
                    <a:pt x="161" y="352"/>
                  </a:cubicBezTo>
                  <a:cubicBezTo>
                    <a:pt x="139" y="340"/>
                    <a:pt x="120" y="321"/>
                    <a:pt x="132" y="292"/>
                  </a:cubicBezTo>
                  <a:cubicBezTo>
                    <a:pt x="132" y="280"/>
                    <a:pt x="135" y="266"/>
                    <a:pt x="151" y="266"/>
                  </a:cubicBezTo>
                  <a:close/>
                  <a:moveTo>
                    <a:pt x="255" y="0"/>
                  </a:moveTo>
                  <a:cubicBezTo>
                    <a:pt x="244" y="0"/>
                    <a:pt x="232" y="7"/>
                    <a:pt x="218" y="23"/>
                  </a:cubicBezTo>
                  <a:cubicBezTo>
                    <a:pt x="232" y="45"/>
                    <a:pt x="304" y="11"/>
                    <a:pt x="273" y="75"/>
                  </a:cubicBezTo>
                  <a:cubicBezTo>
                    <a:pt x="251" y="64"/>
                    <a:pt x="229" y="56"/>
                    <a:pt x="206" y="56"/>
                  </a:cubicBezTo>
                  <a:cubicBezTo>
                    <a:pt x="192" y="56"/>
                    <a:pt x="180" y="56"/>
                    <a:pt x="169" y="64"/>
                  </a:cubicBezTo>
                  <a:cubicBezTo>
                    <a:pt x="165" y="75"/>
                    <a:pt x="161" y="83"/>
                    <a:pt x="151" y="109"/>
                  </a:cubicBezTo>
                  <a:cubicBezTo>
                    <a:pt x="169" y="94"/>
                    <a:pt x="184" y="90"/>
                    <a:pt x="199" y="90"/>
                  </a:cubicBezTo>
                  <a:cubicBezTo>
                    <a:pt x="218" y="90"/>
                    <a:pt x="237" y="97"/>
                    <a:pt x="255" y="105"/>
                  </a:cubicBezTo>
                  <a:cubicBezTo>
                    <a:pt x="273" y="116"/>
                    <a:pt x="289" y="123"/>
                    <a:pt x="308" y="123"/>
                  </a:cubicBezTo>
                  <a:lnTo>
                    <a:pt x="318" y="123"/>
                  </a:lnTo>
                  <a:cubicBezTo>
                    <a:pt x="285" y="142"/>
                    <a:pt x="225" y="123"/>
                    <a:pt x="221" y="187"/>
                  </a:cubicBezTo>
                  <a:cubicBezTo>
                    <a:pt x="221" y="190"/>
                    <a:pt x="218" y="195"/>
                    <a:pt x="214" y="195"/>
                  </a:cubicBezTo>
                  <a:cubicBezTo>
                    <a:pt x="210" y="195"/>
                    <a:pt x="206" y="190"/>
                    <a:pt x="203" y="187"/>
                  </a:cubicBezTo>
                  <a:cubicBezTo>
                    <a:pt x="187" y="168"/>
                    <a:pt x="177" y="164"/>
                    <a:pt x="169" y="164"/>
                  </a:cubicBezTo>
                  <a:cubicBezTo>
                    <a:pt x="151" y="164"/>
                    <a:pt x="151" y="202"/>
                    <a:pt x="135" y="225"/>
                  </a:cubicBezTo>
                  <a:cubicBezTo>
                    <a:pt x="109" y="187"/>
                    <a:pt x="49" y="202"/>
                    <a:pt x="35" y="146"/>
                  </a:cubicBezTo>
                  <a:cubicBezTo>
                    <a:pt x="27" y="150"/>
                    <a:pt x="20" y="154"/>
                    <a:pt x="16" y="154"/>
                  </a:cubicBezTo>
                  <a:cubicBezTo>
                    <a:pt x="8" y="157"/>
                    <a:pt x="4" y="157"/>
                    <a:pt x="1" y="157"/>
                  </a:cubicBezTo>
                  <a:cubicBezTo>
                    <a:pt x="16" y="269"/>
                    <a:pt x="113" y="389"/>
                    <a:pt x="210" y="411"/>
                  </a:cubicBezTo>
                  <a:cubicBezTo>
                    <a:pt x="259" y="408"/>
                    <a:pt x="304" y="404"/>
                    <a:pt x="352" y="404"/>
                  </a:cubicBezTo>
                  <a:lnTo>
                    <a:pt x="352" y="400"/>
                  </a:lnTo>
                  <a:cubicBezTo>
                    <a:pt x="341" y="389"/>
                    <a:pt x="326" y="382"/>
                    <a:pt x="315" y="374"/>
                  </a:cubicBezTo>
                  <a:cubicBezTo>
                    <a:pt x="349" y="344"/>
                    <a:pt x="322" y="299"/>
                    <a:pt x="344" y="269"/>
                  </a:cubicBezTo>
                  <a:cubicBezTo>
                    <a:pt x="356" y="254"/>
                    <a:pt x="375" y="247"/>
                    <a:pt x="371" y="225"/>
                  </a:cubicBezTo>
                  <a:lnTo>
                    <a:pt x="371" y="225"/>
                  </a:lnTo>
                  <a:cubicBezTo>
                    <a:pt x="334" y="232"/>
                    <a:pt x="311" y="269"/>
                    <a:pt x="270" y="277"/>
                  </a:cubicBezTo>
                  <a:cubicBezTo>
                    <a:pt x="266" y="247"/>
                    <a:pt x="292" y="225"/>
                    <a:pt x="282" y="195"/>
                  </a:cubicBezTo>
                  <a:cubicBezTo>
                    <a:pt x="273" y="183"/>
                    <a:pt x="277" y="168"/>
                    <a:pt x="292" y="168"/>
                  </a:cubicBezTo>
                  <a:cubicBezTo>
                    <a:pt x="299" y="164"/>
                    <a:pt x="308" y="164"/>
                    <a:pt x="311" y="164"/>
                  </a:cubicBezTo>
                  <a:cubicBezTo>
                    <a:pt x="318" y="164"/>
                    <a:pt x="326" y="168"/>
                    <a:pt x="326" y="183"/>
                  </a:cubicBezTo>
                  <a:cubicBezTo>
                    <a:pt x="330" y="209"/>
                    <a:pt x="363" y="206"/>
                    <a:pt x="371" y="225"/>
                  </a:cubicBezTo>
                  <a:cubicBezTo>
                    <a:pt x="408" y="202"/>
                    <a:pt x="408" y="172"/>
                    <a:pt x="382" y="142"/>
                  </a:cubicBezTo>
                  <a:cubicBezTo>
                    <a:pt x="375" y="128"/>
                    <a:pt x="360" y="116"/>
                    <a:pt x="360" y="97"/>
                  </a:cubicBezTo>
                  <a:lnTo>
                    <a:pt x="356" y="97"/>
                  </a:lnTo>
                  <a:cubicBezTo>
                    <a:pt x="315" y="97"/>
                    <a:pt x="308" y="60"/>
                    <a:pt x="292" y="33"/>
                  </a:cubicBezTo>
                  <a:cubicBezTo>
                    <a:pt x="282" y="1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6" name="Google Shape;3206;p3"/>
            <p:cNvSpPr/>
            <p:nvPr/>
          </p:nvSpPr>
          <p:spPr>
            <a:xfrm>
              <a:off x="-5427404" y="-2108975"/>
              <a:ext cx="24114" cy="20580"/>
            </a:xfrm>
            <a:custGeom>
              <a:avLst/>
              <a:gdLst/>
              <a:ahLst/>
              <a:cxnLst/>
              <a:rect l="l" t="t" r="r" b="b"/>
              <a:pathLst>
                <a:path w="505" h="431" extrusionOk="0">
                  <a:moveTo>
                    <a:pt x="213" y="0"/>
                  </a:moveTo>
                  <a:cubicBezTo>
                    <a:pt x="206" y="0"/>
                    <a:pt x="199" y="8"/>
                    <a:pt x="194" y="12"/>
                  </a:cubicBezTo>
                  <a:cubicBezTo>
                    <a:pt x="135" y="79"/>
                    <a:pt x="52" y="124"/>
                    <a:pt x="23" y="218"/>
                  </a:cubicBezTo>
                  <a:cubicBezTo>
                    <a:pt x="0" y="281"/>
                    <a:pt x="11" y="299"/>
                    <a:pt x="90" y="311"/>
                  </a:cubicBezTo>
                  <a:cubicBezTo>
                    <a:pt x="90" y="292"/>
                    <a:pt x="87" y="277"/>
                    <a:pt x="78" y="262"/>
                  </a:cubicBezTo>
                  <a:cubicBezTo>
                    <a:pt x="56" y="221"/>
                    <a:pt x="60" y="187"/>
                    <a:pt x="104" y="157"/>
                  </a:cubicBezTo>
                  <a:cubicBezTo>
                    <a:pt x="139" y="139"/>
                    <a:pt x="149" y="97"/>
                    <a:pt x="183" y="79"/>
                  </a:cubicBezTo>
                  <a:cubicBezTo>
                    <a:pt x="225" y="68"/>
                    <a:pt x="266" y="49"/>
                    <a:pt x="303" y="49"/>
                  </a:cubicBezTo>
                  <a:cubicBezTo>
                    <a:pt x="329" y="49"/>
                    <a:pt x="356" y="57"/>
                    <a:pt x="382" y="75"/>
                  </a:cubicBezTo>
                  <a:cubicBezTo>
                    <a:pt x="475" y="154"/>
                    <a:pt x="486" y="273"/>
                    <a:pt x="396" y="356"/>
                  </a:cubicBezTo>
                  <a:cubicBezTo>
                    <a:pt x="385" y="366"/>
                    <a:pt x="374" y="375"/>
                    <a:pt x="366" y="382"/>
                  </a:cubicBezTo>
                  <a:cubicBezTo>
                    <a:pt x="363" y="408"/>
                    <a:pt x="329" y="397"/>
                    <a:pt x="322" y="419"/>
                  </a:cubicBezTo>
                  <a:lnTo>
                    <a:pt x="337" y="419"/>
                  </a:lnTo>
                  <a:cubicBezTo>
                    <a:pt x="356" y="419"/>
                    <a:pt x="374" y="427"/>
                    <a:pt x="392" y="427"/>
                  </a:cubicBezTo>
                  <a:cubicBezTo>
                    <a:pt x="392" y="427"/>
                    <a:pt x="396" y="430"/>
                    <a:pt x="401" y="430"/>
                  </a:cubicBezTo>
                  <a:cubicBezTo>
                    <a:pt x="411" y="430"/>
                    <a:pt x="423" y="423"/>
                    <a:pt x="430" y="408"/>
                  </a:cubicBezTo>
                  <a:cubicBezTo>
                    <a:pt x="471" y="322"/>
                    <a:pt x="505" y="236"/>
                    <a:pt x="468" y="139"/>
                  </a:cubicBezTo>
                  <a:cubicBezTo>
                    <a:pt x="449" y="94"/>
                    <a:pt x="430" y="61"/>
                    <a:pt x="378" y="38"/>
                  </a:cubicBezTo>
                  <a:cubicBezTo>
                    <a:pt x="359" y="30"/>
                    <a:pt x="340" y="26"/>
                    <a:pt x="318" y="26"/>
                  </a:cubicBezTo>
                  <a:lnTo>
                    <a:pt x="292" y="26"/>
                  </a:lnTo>
                  <a:cubicBezTo>
                    <a:pt x="261" y="26"/>
                    <a:pt x="235" y="23"/>
                    <a:pt x="213" y="4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7" name="Google Shape;3207;p3"/>
            <p:cNvSpPr/>
            <p:nvPr/>
          </p:nvSpPr>
          <p:spPr>
            <a:xfrm>
              <a:off x="-5424730" y="-2105202"/>
              <a:ext cx="10887" cy="15376"/>
            </a:xfrm>
            <a:custGeom>
              <a:avLst/>
              <a:gdLst/>
              <a:ahLst/>
              <a:cxnLst/>
              <a:rect l="l" t="t" r="r" b="b"/>
              <a:pathLst>
                <a:path w="228" h="322" extrusionOk="0">
                  <a:moveTo>
                    <a:pt x="127" y="0"/>
                  </a:moveTo>
                  <a:lnTo>
                    <a:pt x="127" y="0"/>
                  </a:lnTo>
                  <a:cubicBezTo>
                    <a:pt x="93" y="18"/>
                    <a:pt x="83" y="60"/>
                    <a:pt x="48" y="78"/>
                  </a:cubicBezTo>
                  <a:cubicBezTo>
                    <a:pt x="4" y="108"/>
                    <a:pt x="0" y="142"/>
                    <a:pt x="22" y="183"/>
                  </a:cubicBezTo>
                  <a:cubicBezTo>
                    <a:pt x="31" y="198"/>
                    <a:pt x="34" y="213"/>
                    <a:pt x="34" y="232"/>
                  </a:cubicBezTo>
                  <a:cubicBezTo>
                    <a:pt x="53" y="277"/>
                    <a:pt x="79" y="318"/>
                    <a:pt x="138" y="322"/>
                  </a:cubicBezTo>
                  <a:lnTo>
                    <a:pt x="135" y="318"/>
                  </a:lnTo>
                  <a:cubicBezTo>
                    <a:pt x="161" y="251"/>
                    <a:pt x="165" y="247"/>
                    <a:pt x="228" y="225"/>
                  </a:cubicBezTo>
                  <a:cubicBezTo>
                    <a:pt x="224" y="213"/>
                    <a:pt x="217" y="209"/>
                    <a:pt x="205" y="209"/>
                  </a:cubicBezTo>
                  <a:cubicBezTo>
                    <a:pt x="202" y="209"/>
                    <a:pt x="195" y="213"/>
                    <a:pt x="188" y="213"/>
                  </a:cubicBezTo>
                  <a:cubicBezTo>
                    <a:pt x="179" y="217"/>
                    <a:pt x="172" y="217"/>
                    <a:pt x="169" y="217"/>
                  </a:cubicBezTo>
                  <a:cubicBezTo>
                    <a:pt x="157" y="217"/>
                    <a:pt x="146" y="213"/>
                    <a:pt x="143" y="191"/>
                  </a:cubicBezTo>
                  <a:cubicBezTo>
                    <a:pt x="131" y="194"/>
                    <a:pt x="124" y="194"/>
                    <a:pt x="112" y="202"/>
                  </a:cubicBezTo>
                  <a:cubicBezTo>
                    <a:pt x="105" y="206"/>
                    <a:pt x="93" y="209"/>
                    <a:pt x="86" y="209"/>
                  </a:cubicBezTo>
                  <a:cubicBezTo>
                    <a:pt x="79" y="209"/>
                    <a:pt x="75" y="206"/>
                    <a:pt x="71" y="202"/>
                  </a:cubicBezTo>
                  <a:cubicBezTo>
                    <a:pt x="60" y="180"/>
                    <a:pt x="79" y="168"/>
                    <a:pt x="98" y="161"/>
                  </a:cubicBezTo>
                  <a:cubicBezTo>
                    <a:pt x="109" y="157"/>
                    <a:pt x="120" y="157"/>
                    <a:pt x="116" y="142"/>
                  </a:cubicBezTo>
                  <a:cubicBezTo>
                    <a:pt x="112" y="139"/>
                    <a:pt x="109" y="135"/>
                    <a:pt x="105" y="135"/>
                  </a:cubicBezTo>
                  <a:cubicBezTo>
                    <a:pt x="98" y="135"/>
                    <a:pt x="90" y="139"/>
                    <a:pt x="86" y="142"/>
                  </a:cubicBezTo>
                  <a:cubicBezTo>
                    <a:pt x="79" y="146"/>
                    <a:pt x="71" y="146"/>
                    <a:pt x="67" y="146"/>
                  </a:cubicBezTo>
                  <a:cubicBezTo>
                    <a:pt x="64" y="146"/>
                    <a:pt x="60" y="146"/>
                    <a:pt x="53" y="142"/>
                  </a:cubicBezTo>
                  <a:cubicBezTo>
                    <a:pt x="45" y="97"/>
                    <a:pt x="90" y="90"/>
                    <a:pt x="109" y="78"/>
                  </a:cubicBezTo>
                  <a:cubicBezTo>
                    <a:pt x="161" y="49"/>
                    <a:pt x="165" y="52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8" name="Google Shape;3208;p3"/>
            <p:cNvSpPr/>
            <p:nvPr/>
          </p:nvSpPr>
          <p:spPr>
            <a:xfrm>
              <a:off x="-5382424" y="-2095079"/>
              <a:ext cx="13561" cy="8452"/>
            </a:xfrm>
            <a:custGeom>
              <a:avLst/>
              <a:gdLst/>
              <a:ahLst/>
              <a:cxnLst/>
              <a:rect l="l" t="t" r="r" b="b"/>
              <a:pathLst>
                <a:path w="284" h="177" extrusionOk="0">
                  <a:moveTo>
                    <a:pt x="213" y="1"/>
                  </a:moveTo>
                  <a:cubicBezTo>
                    <a:pt x="209" y="49"/>
                    <a:pt x="149" y="68"/>
                    <a:pt x="131" y="68"/>
                  </a:cubicBezTo>
                  <a:cubicBezTo>
                    <a:pt x="78" y="75"/>
                    <a:pt x="49" y="117"/>
                    <a:pt x="0" y="128"/>
                  </a:cubicBezTo>
                  <a:lnTo>
                    <a:pt x="0" y="132"/>
                  </a:lnTo>
                  <a:lnTo>
                    <a:pt x="0" y="143"/>
                  </a:lnTo>
                  <a:cubicBezTo>
                    <a:pt x="0" y="151"/>
                    <a:pt x="4" y="154"/>
                    <a:pt x="4" y="158"/>
                  </a:cubicBezTo>
                  <a:cubicBezTo>
                    <a:pt x="8" y="165"/>
                    <a:pt x="15" y="170"/>
                    <a:pt x="19" y="173"/>
                  </a:cubicBezTo>
                  <a:lnTo>
                    <a:pt x="23" y="173"/>
                  </a:lnTo>
                  <a:cubicBezTo>
                    <a:pt x="34" y="173"/>
                    <a:pt x="45" y="173"/>
                    <a:pt x="56" y="177"/>
                  </a:cubicBezTo>
                  <a:lnTo>
                    <a:pt x="90" y="177"/>
                  </a:lnTo>
                  <a:cubicBezTo>
                    <a:pt x="113" y="177"/>
                    <a:pt x="135" y="173"/>
                    <a:pt x="157" y="154"/>
                  </a:cubicBezTo>
                  <a:cubicBezTo>
                    <a:pt x="161" y="147"/>
                    <a:pt x="168" y="147"/>
                    <a:pt x="172" y="147"/>
                  </a:cubicBezTo>
                  <a:cubicBezTo>
                    <a:pt x="187" y="147"/>
                    <a:pt x="202" y="158"/>
                    <a:pt x="213" y="177"/>
                  </a:cubicBezTo>
                  <a:cubicBezTo>
                    <a:pt x="244" y="151"/>
                    <a:pt x="183" y="117"/>
                    <a:pt x="228" y="87"/>
                  </a:cubicBezTo>
                  <a:cubicBezTo>
                    <a:pt x="284" y="53"/>
                    <a:pt x="280" y="35"/>
                    <a:pt x="2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9" name="Google Shape;3209;p3"/>
            <p:cNvSpPr/>
            <p:nvPr/>
          </p:nvSpPr>
          <p:spPr>
            <a:xfrm>
              <a:off x="-5382997" y="-2088060"/>
              <a:ext cx="10792" cy="8929"/>
            </a:xfrm>
            <a:custGeom>
              <a:avLst/>
              <a:gdLst/>
              <a:ahLst/>
              <a:cxnLst/>
              <a:rect l="l" t="t" r="r" b="b"/>
              <a:pathLst>
                <a:path w="226" h="187" extrusionOk="0">
                  <a:moveTo>
                    <a:pt x="184" y="0"/>
                  </a:moveTo>
                  <a:cubicBezTo>
                    <a:pt x="180" y="0"/>
                    <a:pt x="173" y="0"/>
                    <a:pt x="169" y="7"/>
                  </a:cubicBezTo>
                  <a:cubicBezTo>
                    <a:pt x="147" y="26"/>
                    <a:pt x="125" y="30"/>
                    <a:pt x="102" y="30"/>
                  </a:cubicBezTo>
                  <a:lnTo>
                    <a:pt x="68" y="30"/>
                  </a:lnTo>
                  <a:cubicBezTo>
                    <a:pt x="57" y="26"/>
                    <a:pt x="46" y="26"/>
                    <a:pt x="35" y="26"/>
                  </a:cubicBezTo>
                  <a:lnTo>
                    <a:pt x="31" y="26"/>
                  </a:lnTo>
                  <a:cubicBezTo>
                    <a:pt x="38" y="41"/>
                    <a:pt x="54" y="52"/>
                    <a:pt x="38" y="75"/>
                  </a:cubicBezTo>
                  <a:cubicBezTo>
                    <a:pt x="16" y="108"/>
                    <a:pt x="1" y="146"/>
                    <a:pt x="27" y="187"/>
                  </a:cubicBezTo>
                  <a:cubicBezTo>
                    <a:pt x="54" y="175"/>
                    <a:pt x="61" y="153"/>
                    <a:pt x="57" y="127"/>
                  </a:cubicBezTo>
                  <a:cubicBezTo>
                    <a:pt x="54" y="108"/>
                    <a:pt x="54" y="82"/>
                    <a:pt x="72" y="82"/>
                  </a:cubicBezTo>
                  <a:cubicBezTo>
                    <a:pt x="125" y="75"/>
                    <a:pt x="166" y="30"/>
                    <a:pt x="218" y="30"/>
                  </a:cubicBezTo>
                  <a:lnTo>
                    <a:pt x="225" y="30"/>
                  </a:lnTo>
                  <a:cubicBezTo>
                    <a:pt x="214" y="11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0" name="Google Shape;3210;p3"/>
            <p:cNvSpPr/>
            <p:nvPr/>
          </p:nvSpPr>
          <p:spPr>
            <a:xfrm>
              <a:off x="-5389395" y="-2072732"/>
              <a:ext cx="6637" cy="6828"/>
            </a:xfrm>
            <a:custGeom>
              <a:avLst/>
              <a:gdLst/>
              <a:ahLst/>
              <a:cxnLst/>
              <a:rect l="l" t="t" r="r" b="b"/>
              <a:pathLst>
                <a:path w="139" h="143" extrusionOk="0">
                  <a:moveTo>
                    <a:pt x="38" y="0"/>
                  </a:moveTo>
                  <a:cubicBezTo>
                    <a:pt x="26" y="0"/>
                    <a:pt x="12" y="8"/>
                    <a:pt x="0" y="23"/>
                  </a:cubicBezTo>
                  <a:lnTo>
                    <a:pt x="23" y="23"/>
                  </a:lnTo>
                  <a:cubicBezTo>
                    <a:pt x="45" y="23"/>
                    <a:pt x="64" y="30"/>
                    <a:pt x="64" y="56"/>
                  </a:cubicBezTo>
                  <a:cubicBezTo>
                    <a:pt x="64" y="83"/>
                    <a:pt x="49" y="83"/>
                    <a:pt x="34" y="83"/>
                  </a:cubicBezTo>
                  <a:lnTo>
                    <a:pt x="19" y="83"/>
                  </a:lnTo>
                  <a:cubicBezTo>
                    <a:pt x="12" y="83"/>
                    <a:pt x="8" y="83"/>
                    <a:pt x="4" y="87"/>
                  </a:cubicBezTo>
                  <a:cubicBezTo>
                    <a:pt x="26" y="123"/>
                    <a:pt x="41" y="142"/>
                    <a:pt x="60" y="142"/>
                  </a:cubicBezTo>
                  <a:cubicBezTo>
                    <a:pt x="83" y="142"/>
                    <a:pt x="105" y="120"/>
                    <a:pt x="138" y="75"/>
                  </a:cubicBezTo>
                  <a:cubicBezTo>
                    <a:pt x="120" y="56"/>
                    <a:pt x="83" y="61"/>
                    <a:pt x="67" y="23"/>
                  </a:cubicBezTo>
                  <a:cubicBezTo>
                    <a:pt x="64" y="8"/>
                    <a:pt x="53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1" name="Google Shape;3211;p3"/>
            <p:cNvSpPr/>
            <p:nvPr/>
          </p:nvSpPr>
          <p:spPr>
            <a:xfrm>
              <a:off x="-5386196" y="-2087583"/>
              <a:ext cx="5778" cy="9550"/>
            </a:xfrm>
            <a:custGeom>
              <a:avLst/>
              <a:gdLst/>
              <a:ahLst/>
              <a:cxnLst/>
              <a:rect l="l" t="t" r="r" b="b"/>
              <a:pathLst>
                <a:path w="121" h="200" extrusionOk="0">
                  <a:moveTo>
                    <a:pt x="83" y="1"/>
                  </a:moveTo>
                  <a:cubicBezTo>
                    <a:pt x="57" y="68"/>
                    <a:pt x="57" y="147"/>
                    <a:pt x="0" y="199"/>
                  </a:cubicBezTo>
                  <a:cubicBezTo>
                    <a:pt x="31" y="196"/>
                    <a:pt x="57" y="177"/>
                    <a:pt x="87" y="177"/>
                  </a:cubicBezTo>
                  <a:lnTo>
                    <a:pt x="94" y="177"/>
                  </a:lnTo>
                  <a:cubicBezTo>
                    <a:pt x="68" y="136"/>
                    <a:pt x="83" y="98"/>
                    <a:pt x="105" y="65"/>
                  </a:cubicBezTo>
                  <a:cubicBezTo>
                    <a:pt x="121" y="42"/>
                    <a:pt x="105" y="31"/>
                    <a:pt x="98" y="16"/>
                  </a:cubicBezTo>
                  <a:cubicBezTo>
                    <a:pt x="94" y="13"/>
                    <a:pt x="87" y="8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2" name="Google Shape;3212;p3"/>
            <p:cNvSpPr/>
            <p:nvPr/>
          </p:nvSpPr>
          <p:spPr>
            <a:xfrm>
              <a:off x="-5434376" y="-2101669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34" y="1"/>
                  </a:moveTo>
                  <a:cubicBezTo>
                    <a:pt x="12" y="16"/>
                    <a:pt x="8" y="34"/>
                    <a:pt x="8" y="53"/>
                  </a:cubicBezTo>
                  <a:cubicBezTo>
                    <a:pt x="8" y="72"/>
                    <a:pt x="0" y="98"/>
                    <a:pt x="23" y="101"/>
                  </a:cubicBezTo>
                  <a:lnTo>
                    <a:pt x="26" y="101"/>
                  </a:lnTo>
                  <a:cubicBezTo>
                    <a:pt x="49" y="101"/>
                    <a:pt x="64" y="79"/>
                    <a:pt x="67" y="56"/>
                  </a:cubicBezTo>
                  <a:cubicBezTo>
                    <a:pt x="71" y="34"/>
                    <a:pt x="57" y="16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3" name="Google Shape;3213;p3"/>
            <p:cNvSpPr/>
            <p:nvPr/>
          </p:nvSpPr>
          <p:spPr>
            <a:xfrm>
              <a:off x="-5389395" y="-2071682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0" y="1"/>
                  </a:moveTo>
                  <a:lnTo>
                    <a:pt x="0" y="16"/>
                  </a:lnTo>
                  <a:cubicBezTo>
                    <a:pt x="0" y="30"/>
                    <a:pt x="4" y="46"/>
                    <a:pt x="4" y="61"/>
                  </a:cubicBezTo>
                  <a:lnTo>
                    <a:pt x="4" y="65"/>
                  </a:lnTo>
                  <a:cubicBezTo>
                    <a:pt x="8" y="61"/>
                    <a:pt x="12" y="61"/>
                    <a:pt x="19" y="61"/>
                  </a:cubicBezTo>
                  <a:lnTo>
                    <a:pt x="34" y="61"/>
                  </a:lnTo>
                  <a:cubicBezTo>
                    <a:pt x="49" y="61"/>
                    <a:pt x="64" y="61"/>
                    <a:pt x="64" y="34"/>
                  </a:cubicBezTo>
                  <a:cubicBezTo>
                    <a:pt x="64" y="8"/>
                    <a:pt x="45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4" name="Google Shape;3214;p3"/>
            <p:cNvSpPr/>
            <p:nvPr/>
          </p:nvSpPr>
          <p:spPr>
            <a:xfrm>
              <a:off x="-5389252" y="-2088824"/>
              <a:ext cx="6876" cy="2722"/>
            </a:xfrm>
            <a:custGeom>
              <a:avLst/>
              <a:gdLst/>
              <a:ahLst/>
              <a:cxnLst/>
              <a:rect l="l" t="t" r="r" b="b"/>
              <a:pathLst>
                <a:path w="144" h="57" extrusionOk="0">
                  <a:moveTo>
                    <a:pt x="143" y="1"/>
                  </a:moveTo>
                  <a:cubicBezTo>
                    <a:pt x="95" y="1"/>
                    <a:pt x="50" y="5"/>
                    <a:pt x="1" y="8"/>
                  </a:cubicBezTo>
                  <a:cubicBezTo>
                    <a:pt x="23" y="34"/>
                    <a:pt x="68" y="8"/>
                    <a:pt x="87" y="49"/>
                  </a:cubicBezTo>
                  <a:cubicBezTo>
                    <a:pt x="87" y="53"/>
                    <a:pt x="90" y="57"/>
                    <a:pt x="95" y="57"/>
                  </a:cubicBezTo>
                  <a:cubicBezTo>
                    <a:pt x="102" y="57"/>
                    <a:pt x="109" y="46"/>
                    <a:pt x="106" y="39"/>
                  </a:cubicBezTo>
                  <a:cubicBezTo>
                    <a:pt x="106" y="16"/>
                    <a:pt x="113" y="16"/>
                    <a:pt x="125" y="16"/>
                  </a:cubicBezTo>
                  <a:lnTo>
                    <a:pt x="135" y="16"/>
                  </a:lnTo>
                  <a:cubicBezTo>
                    <a:pt x="140" y="16"/>
                    <a:pt x="140" y="16"/>
                    <a:pt x="143" y="12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5" name="Google Shape;3215;p3"/>
            <p:cNvSpPr/>
            <p:nvPr/>
          </p:nvSpPr>
          <p:spPr>
            <a:xfrm>
              <a:off x="-5392785" y="-2070918"/>
              <a:ext cx="3581" cy="2674"/>
            </a:xfrm>
            <a:custGeom>
              <a:avLst/>
              <a:gdLst/>
              <a:ahLst/>
              <a:cxnLst/>
              <a:rect l="l" t="t" r="r" b="b"/>
              <a:pathLst>
                <a:path w="75" h="56" extrusionOk="0">
                  <a:moveTo>
                    <a:pt x="71" y="0"/>
                  </a:moveTo>
                  <a:cubicBezTo>
                    <a:pt x="64" y="4"/>
                    <a:pt x="52" y="11"/>
                    <a:pt x="45" y="11"/>
                  </a:cubicBezTo>
                  <a:cubicBezTo>
                    <a:pt x="42" y="11"/>
                    <a:pt x="38" y="11"/>
                    <a:pt x="38" y="7"/>
                  </a:cubicBezTo>
                  <a:lnTo>
                    <a:pt x="26" y="7"/>
                  </a:lnTo>
                  <a:cubicBezTo>
                    <a:pt x="12" y="7"/>
                    <a:pt x="4" y="14"/>
                    <a:pt x="4" y="30"/>
                  </a:cubicBezTo>
                  <a:cubicBezTo>
                    <a:pt x="0" y="45"/>
                    <a:pt x="19" y="56"/>
                    <a:pt x="34" y="56"/>
                  </a:cubicBezTo>
                  <a:cubicBezTo>
                    <a:pt x="49" y="56"/>
                    <a:pt x="64" y="49"/>
                    <a:pt x="75" y="45"/>
                  </a:cubicBezTo>
                  <a:cubicBezTo>
                    <a:pt x="75" y="30"/>
                    <a:pt x="71" y="14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6" name="Google Shape;3216;p3"/>
            <p:cNvSpPr/>
            <p:nvPr/>
          </p:nvSpPr>
          <p:spPr>
            <a:xfrm>
              <a:off x="-5418332" y="-2090209"/>
              <a:ext cx="6303" cy="1958"/>
            </a:xfrm>
            <a:custGeom>
              <a:avLst/>
              <a:gdLst/>
              <a:ahLst/>
              <a:cxnLst/>
              <a:rect l="l" t="t" r="r" b="b"/>
              <a:pathLst>
                <a:path w="132" h="41" extrusionOk="0">
                  <a:moveTo>
                    <a:pt x="31" y="0"/>
                  </a:moveTo>
                  <a:cubicBezTo>
                    <a:pt x="23" y="0"/>
                    <a:pt x="12" y="0"/>
                    <a:pt x="1" y="4"/>
                  </a:cubicBezTo>
                  <a:lnTo>
                    <a:pt x="4" y="8"/>
                  </a:lnTo>
                  <a:cubicBezTo>
                    <a:pt x="35" y="11"/>
                    <a:pt x="61" y="41"/>
                    <a:pt x="94" y="41"/>
                  </a:cubicBezTo>
                  <a:cubicBezTo>
                    <a:pt x="106" y="41"/>
                    <a:pt x="116" y="37"/>
                    <a:pt x="132" y="26"/>
                  </a:cubicBezTo>
                  <a:lnTo>
                    <a:pt x="116" y="26"/>
                  </a:lnTo>
                  <a:cubicBezTo>
                    <a:pt x="90" y="8"/>
                    <a:pt x="61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7" name="Google Shape;3217;p3"/>
            <p:cNvSpPr/>
            <p:nvPr/>
          </p:nvSpPr>
          <p:spPr>
            <a:xfrm>
              <a:off x="-5386196" y="-2079179"/>
              <a:ext cx="4489" cy="1862"/>
            </a:xfrm>
            <a:custGeom>
              <a:avLst/>
              <a:gdLst/>
              <a:ahLst/>
              <a:cxnLst/>
              <a:rect l="l" t="t" r="r" b="b"/>
              <a:pathLst>
                <a:path w="94" h="39" extrusionOk="0">
                  <a:moveTo>
                    <a:pt x="87" y="1"/>
                  </a:moveTo>
                  <a:cubicBezTo>
                    <a:pt x="57" y="1"/>
                    <a:pt x="31" y="20"/>
                    <a:pt x="0" y="23"/>
                  </a:cubicBezTo>
                  <a:cubicBezTo>
                    <a:pt x="19" y="34"/>
                    <a:pt x="35" y="38"/>
                    <a:pt x="49" y="38"/>
                  </a:cubicBezTo>
                  <a:cubicBezTo>
                    <a:pt x="68" y="38"/>
                    <a:pt x="83" y="30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8" name="Google Shape;3218;p3"/>
            <p:cNvSpPr/>
            <p:nvPr/>
          </p:nvSpPr>
          <p:spPr>
            <a:xfrm>
              <a:off x="-5321781" y="-2001728"/>
              <a:ext cx="12749" cy="13465"/>
            </a:xfrm>
            <a:custGeom>
              <a:avLst/>
              <a:gdLst/>
              <a:ahLst/>
              <a:cxnLst/>
              <a:rect l="l" t="t" r="r" b="b"/>
              <a:pathLst>
                <a:path w="267" h="282" extrusionOk="0">
                  <a:moveTo>
                    <a:pt x="211" y="1"/>
                  </a:moveTo>
                  <a:lnTo>
                    <a:pt x="211" y="20"/>
                  </a:lnTo>
                  <a:cubicBezTo>
                    <a:pt x="218" y="42"/>
                    <a:pt x="221" y="49"/>
                    <a:pt x="211" y="49"/>
                  </a:cubicBezTo>
                  <a:cubicBezTo>
                    <a:pt x="207" y="49"/>
                    <a:pt x="203" y="46"/>
                    <a:pt x="192" y="46"/>
                  </a:cubicBezTo>
                  <a:cubicBezTo>
                    <a:pt x="188" y="46"/>
                    <a:pt x="185" y="49"/>
                    <a:pt x="185" y="54"/>
                  </a:cubicBezTo>
                  <a:cubicBezTo>
                    <a:pt x="180" y="57"/>
                    <a:pt x="177" y="61"/>
                    <a:pt x="173" y="61"/>
                  </a:cubicBezTo>
                  <a:cubicBezTo>
                    <a:pt x="173" y="61"/>
                    <a:pt x="169" y="57"/>
                    <a:pt x="166" y="54"/>
                  </a:cubicBezTo>
                  <a:cubicBezTo>
                    <a:pt x="135" y="61"/>
                    <a:pt x="109" y="83"/>
                    <a:pt x="80" y="83"/>
                  </a:cubicBezTo>
                  <a:cubicBezTo>
                    <a:pt x="73" y="83"/>
                    <a:pt x="64" y="80"/>
                    <a:pt x="57" y="80"/>
                  </a:cubicBezTo>
                  <a:lnTo>
                    <a:pt x="42" y="80"/>
                  </a:lnTo>
                  <a:cubicBezTo>
                    <a:pt x="35" y="80"/>
                    <a:pt x="31" y="80"/>
                    <a:pt x="42" y="94"/>
                  </a:cubicBezTo>
                  <a:lnTo>
                    <a:pt x="46" y="94"/>
                  </a:lnTo>
                  <a:cubicBezTo>
                    <a:pt x="76" y="94"/>
                    <a:pt x="95" y="117"/>
                    <a:pt x="117" y="132"/>
                  </a:cubicBezTo>
                  <a:cubicBezTo>
                    <a:pt x="106" y="147"/>
                    <a:pt x="95" y="154"/>
                    <a:pt x="83" y="154"/>
                  </a:cubicBezTo>
                  <a:cubicBezTo>
                    <a:pt x="76" y="154"/>
                    <a:pt x="64" y="151"/>
                    <a:pt x="57" y="147"/>
                  </a:cubicBezTo>
                  <a:cubicBezTo>
                    <a:pt x="46" y="147"/>
                    <a:pt x="38" y="144"/>
                    <a:pt x="28" y="144"/>
                  </a:cubicBezTo>
                  <a:cubicBezTo>
                    <a:pt x="12" y="144"/>
                    <a:pt x="1" y="151"/>
                    <a:pt x="1" y="177"/>
                  </a:cubicBezTo>
                  <a:lnTo>
                    <a:pt x="1" y="192"/>
                  </a:lnTo>
                  <a:cubicBezTo>
                    <a:pt x="20" y="211"/>
                    <a:pt x="42" y="225"/>
                    <a:pt x="54" y="251"/>
                  </a:cubicBezTo>
                  <a:cubicBezTo>
                    <a:pt x="68" y="259"/>
                    <a:pt x="76" y="282"/>
                    <a:pt x="95" y="282"/>
                  </a:cubicBezTo>
                  <a:lnTo>
                    <a:pt x="102" y="282"/>
                  </a:lnTo>
                  <a:cubicBezTo>
                    <a:pt x="102" y="270"/>
                    <a:pt x="102" y="256"/>
                    <a:pt x="113" y="251"/>
                  </a:cubicBezTo>
                  <a:cubicBezTo>
                    <a:pt x="195" y="251"/>
                    <a:pt x="225" y="188"/>
                    <a:pt x="252" y="128"/>
                  </a:cubicBezTo>
                  <a:cubicBezTo>
                    <a:pt x="240" y="83"/>
                    <a:pt x="266" y="31"/>
                    <a:pt x="2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9" name="Google Shape;3219;p3"/>
            <p:cNvSpPr/>
            <p:nvPr/>
          </p:nvSpPr>
          <p:spPr>
            <a:xfrm>
              <a:off x="-5307456" y="-2023645"/>
              <a:ext cx="9836" cy="9311"/>
            </a:xfrm>
            <a:custGeom>
              <a:avLst/>
              <a:gdLst/>
              <a:ahLst/>
              <a:cxnLst/>
              <a:rect l="l" t="t" r="r" b="b"/>
              <a:pathLst>
                <a:path w="206" h="195" extrusionOk="0">
                  <a:moveTo>
                    <a:pt x="97" y="1"/>
                  </a:moveTo>
                  <a:cubicBezTo>
                    <a:pt x="78" y="1"/>
                    <a:pt x="68" y="19"/>
                    <a:pt x="49" y="27"/>
                  </a:cubicBezTo>
                  <a:cubicBezTo>
                    <a:pt x="4" y="42"/>
                    <a:pt x="0" y="68"/>
                    <a:pt x="34" y="97"/>
                  </a:cubicBezTo>
                  <a:cubicBezTo>
                    <a:pt x="60" y="123"/>
                    <a:pt x="68" y="154"/>
                    <a:pt x="52" y="194"/>
                  </a:cubicBezTo>
                  <a:cubicBezTo>
                    <a:pt x="90" y="180"/>
                    <a:pt x="120" y="165"/>
                    <a:pt x="149" y="158"/>
                  </a:cubicBezTo>
                  <a:cubicBezTo>
                    <a:pt x="187" y="149"/>
                    <a:pt x="194" y="123"/>
                    <a:pt x="199" y="90"/>
                  </a:cubicBezTo>
                  <a:cubicBezTo>
                    <a:pt x="206" y="53"/>
                    <a:pt x="206" y="23"/>
                    <a:pt x="161" y="11"/>
                  </a:cubicBezTo>
                  <a:lnTo>
                    <a:pt x="161" y="11"/>
                  </a:lnTo>
                  <a:cubicBezTo>
                    <a:pt x="165" y="30"/>
                    <a:pt x="161" y="49"/>
                    <a:pt x="154" y="68"/>
                  </a:cubicBezTo>
                  <a:cubicBezTo>
                    <a:pt x="149" y="90"/>
                    <a:pt x="139" y="101"/>
                    <a:pt x="120" y="101"/>
                  </a:cubicBezTo>
                  <a:cubicBezTo>
                    <a:pt x="113" y="101"/>
                    <a:pt x="105" y="101"/>
                    <a:pt x="97" y="97"/>
                  </a:cubicBezTo>
                  <a:cubicBezTo>
                    <a:pt x="60" y="87"/>
                    <a:pt x="68" y="60"/>
                    <a:pt x="78" y="34"/>
                  </a:cubicBezTo>
                  <a:cubicBezTo>
                    <a:pt x="82" y="23"/>
                    <a:pt x="90" y="11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0" name="Google Shape;3220;p3"/>
            <p:cNvSpPr/>
            <p:nvPr/>
          </p:nvSpPr>
          <p:spPr>
            <a:xfrm>
              <a:off x="-5322450" y="-2005262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127" y="11"/>
                    <a:pt x="101" y="19"/>
                    <a:pt x="75" y="26"/>
                  </a:cubicBezTo>
                  <a:cubicBezTo>
                    <a:pt x="68" y="45"/>
                    <a:pt x="49" y="49"/>
                    <a:pt x="34" y="61"/>
                  </a:cubicBezTo>
                  <a:cubicBezTo>
                    <a:pt x="23" y="75"/>
                    <a:pt x="11" y="94"/>
                    <a:pt x="0" y="109"/>
                  </a:cubicBezTo>
                  <a:cubicBezTo>
                    <a:pt x="19" y="128"/>
                    <a:pt x="4" y="150"/>
                    <a:pt x="11" y="165"/>
                  </a:cubicBezTo>
                  <a:cubicBezTo>
                    <a:pt x="15" y="180"/>
                    <a:pt x="23" y="199"/>
                    <a:pt x="34" y="199"/>
                  </a:cubicBezTo>
                  <a:cubicBezTo>
                    <a:pt x="42" y="199"/>
                    <a:pt x="49" y="191"/>
                    <a:pt x="56" y="168"/>
                  </a:cubicBezTo>
                  <a:cubicBezTo>
                    <a:pt x="45" y="154"/>
                    <a:pt x="49" y="154"/>
                    <a:pt x="56" y="154"/>
                  </a:cubicBezTo>
                  <a:lnTo>
                    <a:pt x="71" y="154"/>
                  </a:lnTo>
                  <a:cubicBezTo>
                    <a:pt x="71" y="139"/>
                    <a:pt x="94" y="135"/>
                    <a:pt x="87" y="123"/>
                  </a:cubicBezTo>
                  <a:cubicBezTo>
                    <a:pt x="61" y="90"/>
                    <a:pt x="73" y="87"/>
                    <a:pt x="90" y="87"/>
                  </a:cubicBezTo>
                  <a:cubicBezTo>
                    <a:pt x="94" y="87"/>
                    <a:pt x="99" y="87"/>
                    <a:pt x="104" y="87"/>
                  </a:cubicBezTo>
                  <a:cubicBezTo>
                    <a:pt x="107" y="87"/>
                    <a:pt x="110" y="87"/>
                    <a:pt x="113" y="87"/>
                  </a:cubicBezTo>
                  <a:cubicBezTo>
                    <a:pt x="139" y="64"/>
                    <a:pt x="142" y="30"/>
                    <a:pt x="1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1" name="Google Shape;3221;p3"/>
            <p:cNvSpPr/>
            <p:nvPr/>
          </p:nvSpPr>
          <p:spPr>
            <a:xfrm>
              <a:off x="-5313711" y="-2008461"/>
              <a:ext cx="5205" cy="12892"/>
            </a:xfrm>
            <a:custGeom>
              <a:avLst/>
              <a:gdLst/>
              <a:ahLst/>
              <a:cxnLst/>
              <a:rect l="l" t="t" r="r" b="b"/>
              <a:pathLst>
                <a:path w="109" h="270" extrusionOk="0">
                  <a:moveTo>
                    <a:pt x="61" y="0"/>
                  </a:moveTo>
                  <a:cubicBezTo>
                    <a:pt x="61" y="38"/>
                    <a:pt x="23" y="45"/>
                    <a:pt x="0" y="67"/>
                  </a:cubicBezTo>
                  <a:cubicBezTo>
                    <a:pt x="4" y="78"/>
                    <a:pt x="4" y="86"/>
                    <a:pt x="4" y="97"/>
                  </a:cubicBezTo>
                  <a:cubicBezTo>
                    <a:pt x="23" y="90"/>
                    <a:pt x="34" y="86"/>
                    <a:pt x="38" y="86"/>
                  </a:cubicBezTo>
                  <a:cubicBezTo>
                    <a:pt x="64" y="86"/>
                    <a:pt x="30" y="131"/>
                    <a:pt x="42" y="142"/>
                  </a:cubicBezTo>
                  <a:cubicBezTo>
                    <a:pt x="97" y="172"/>
                    <a:pt x="71" y="224"/>
                    <a:pt x="83" y="269"/>
                  </a:cubicBezTo>
                  <a:cubicBezTo>
                    <a:pt x="97" y="258"/>
                    <a:pt x="109" y="243"/>
                    <a:pt x="109" y="224"/>
                  </a:cubicBezTo>
                  <a:cubicBezTo>
                    <a:pt x="105" y="145"/>
                    <a:pt x="101" y="67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2" name="Google Shape;3222;p3"/>
            <p:cNvSpPr/>
            <p:nvPr/>
          </p:nvSpPr>
          <p:spPr>
            <a:xfrm>
              <a:off x="-5316911" y="-1995616"/>
              <a:ext cx="8022" cy="7544"/>
            </a:xfrm>
            <a:custGeom>
              <a:avLst/>
              <a:gdLst/>
              <a:ahLst/>
              <a:cxnLst/>
              <a:rect l="l" t="t" r="r" b="b"/>
              <a:pathLst>
                <a:path w="168" h="158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23" y="60"/>
                    <a:pt x="93" y="123"/>
                    <a:pt x="11" y="123"/>
                  </a:cubicBezTo>
                  <a:cubicBezTo>
                    <a:pt x="0" y="128"/>
                    <a:pt x="0" y="142"/>
                    <a:pt x="0" y="154"/>
                  </a:cubicBezTo>
                  <a:cubicBezTo>
                    <a:pt x="15" y="157"/>
                    <a:pt x="26" y="157"/>
                    <a:pt x="38" y="157"/>
                  </a:cubicBezTo>
                  <a:cubicBezTo>
                    <a:pt x="116" y="157"/>
                    <a:pt x="168" y="90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3" name="Google Shape;3223;p3"/>
            <p:cNvSpPr/>
            <p:nvPr/>
          </p:nvSpPr>
          <p:spPr>
            <a:xfrm>
              <a:off x="-5304639" y="-2023645"/>
              <a:ext cx="5061" cy="4871"/>
            </a:xfrm>
            <a:custGeom>
              <a:avLst/>
              <a:gdLst/>
              <a:ahLst/>
              <a:cxnLst/>
              <a:rect l="l" t="t" r="r" b="b"/>
              <a:pathLst>
                <a:path w="106" h="102" extrusionOk="0">
                  <a:moveTo>
                    <a:pt x="38" y="1"/>
                  </a:moveTo>
                  <a:cubicBezTo>
                    <a:pt x="31" y="11"/>
                    <a:pt x="23" y="23"/>
                    <a:pt x="19" y="34"/>
                  </a:cubicBezTo>
                  <a:cubicBezTo>
                    <a:pt x="9" y="60"/>
                    <a:pt x="1" y="87"/>
                    <a:pt x="38" y="97"/>
                  </a:cubicBezTo>
                  <a:cubicBezTo>
                    <a:pt x="46" y="101"/>
                    <a:pt x="54" y="101"/>
                    <a:pt x="61" y="101"/>
                  </a:cubicBezTo>
                  <a:cubicBezTo>
                    <a:pt x="80" y="101"/>
                    <a:pt x="90" y="90"/>
                    <a:pt x="95" y="68"/>
                  </a:cubicBezTo>
                  <a:cubicBezTo>
                    <a:pt x="102" y="49"/>
                    <a:pt x="106" y="30"/>
                    <a:pt x="102" y="11"/>
                  </a:cubicBezTo>
                  <a:cubicBezTo>
                    <a:pt x="80" y="8"/>
                    <a:pt x="61" y="4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4" name="Google Shape;3224;p3"/>
            <p:cNvSpPr/>
            <p:nvPr/>
          </p:nvSpPr>
          <p:spPr>
            <a:xfrm>
              <a:off x="-5325315" y="-2002397"/>
              <a:ext cx="4489" cy="10744"/>
            </a:xfrm>
            <a:custGeom>
              <a:avLst/>
              <a:gdLst/>
              <a:ahLst/>
              <a:cxnLst/>
              <a:rect l="l" t="t" r="r" b="b"/>
              <a:pathLst>
                <a:path w="94" h="225" extrusionOk="0">
                  <a:moveTo>
                    <a:pt x="94" y="1"/>
                  </a:moveTo>
                  <a:lnTo>
                    <a:pt x="94" y="1"/>
                  </a:lnTo>
                  <a:cubicBezTo>
                    <a:pt x="57" y="4"/>
                    <a:pt x="38" y="27"/>
                    <a:pt x="30" y="63"/>
                  </a:cubicBezTo>
                  <a:cubicBezTo>
                    <a:pt x="26" y="97"/>
                    <a:pt x="26" y="135"/>
                    <a:pt x="26" y="168"/>
                  </a:cubicBezTo>
                  <a:cubicBezTo>
                    <a:pt x="23" y="184"/>
                    <a:pt x="0" y="202"/>
                    <a:pt x="19" y="217"/>
                  </a:cubicBezTo>
                  <a:cubicBezTo>
                    <a:pt x="26" y="225"/>
                    <a:pt x="30" y="225"/>
                    <a:pt x="38" y="225"/>
                  </a:cubicBezTo>
                  <a:cubicBezTo>
                    <a:pt x="49" y="225"/>
                    <a:pt x="64" y="213"/>
                    <a:pt x="75" y="206"/>
                  </a:cubicBezTo>
                  <a:lnTo>
                    <a:pt x="75" y="191"/>
                  </a:lnTo>
                  <a:cubicBezTo>
                    <a:pt x="42" y="146"/>
                    <a:pt x="45" y="97"/>
                    <a:pt x="60" y="49"/>
                  </a:cubicBezTo>
                  <a:cubicBezTo>
                    <a:pt x="71" y="34"/>
                    <a:pt x="83" y="15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5" name="Google Shape;3225;p3"/>
            <p:cNvSpPr/>
            <p:nvPr/>
          </p:nvSpPr>
          <p:spPr>
            <a:xfrm>
              <a:off x="-5303015" y="-2012424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49" y="1"/>
                  </a:moveTo>
                  <a:cubicBezTo>
                    <a:pt x="42" y="1"/>
                    <a:pt x="38" y="4"/>
                    <a:pt x="34" y="9"/>
                  </a:cubicBezTo>
                  <a:cubicBezTo>
                    <a:pt x="20" y="31"/>
                    <a:pt x="16" y="61"/>
                    <a:pt x="4" y="87"/>
                  </a:cubicBezTo>
                  <a:cubicBezTo>
                    <a:pt x="1" y="102"/>
                    <a:pt x="30" y="106"/>
                    <a:pt x="46" y="113"/>
                  </a:cubicBezTo>
                  <a:cubicBezTo>
                    <a:pt x="53" y="94"/>
                    <a:pt x="61" y="76"/>
                    <a:pt x="64" y="57"/>
                  </a:cubicBezTo>
                  <a:cubicBezTo>
                    <a:pt x="79" y="61"/>
                    <a:pt x="90" y="68"/>
                    <a:pt x="101" y="76"/>
                  </a:cubicBezTo>
                  <a:lnTo>
                    <a:pt x="124" y="76"/>
                  </a:lnTo>
                  <a:cubicBezTo>
                    <a:pt x="120" y="42"/>
                    <a:pt x="87" y="35"/>
                    <a:pt x="72" y="12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6" name="Google Shape;3226;p3"/>
            <p:cNvSpPr/>
            <p:nvPr/>
          </p:nvSpPr>
          <p:spPr>
            <a:xfrm>
              <a:off x="-5315335" y="-2009702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19" y="0"/>
                  </a:moveTo>
                  <a:cubicBezTo>
                    <a:pt x="0" y="0"/>
                    <a:pt x="0" y="19"/>
                    <a:pt x="0" y="64"/>
                  </a:cubicBezTo>
                  <a:cubicBezTo>
                    <a:pt x="8" y="71"/>
                    <a:pt x="12" y="82"/>
                    <a:pt x="19" y="90"/>
                  </a:cubicBezTo>
                  <a:cubicBezTo>
                    <a:pt x="23" y="93"/>
                    <a:pt x="31" y="93"/>
                    <a:pt x="34" y="93"/>
                  </a:cubicBezTo>
                  <a:cubicBezTo>
                    <a:pt x="57" y="71"/>
                    <a:pt x="95" y="64"/>
                    <a:pt x="95" y="26"/>
                  </a:cubicBezTo>
                  <a:cubicBezTo>
                    <a:pt x="57" y="7"/>
                    <a:pt x="34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7" name="Google Shape;3227;p3"/>
            <p:cNvSpPr/>
            <p:nvPr/>
          </p:nvSpPr>
          <p:spPr>
            <a:xfrm>
              <a:off x="-5300867" y="-2009702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19" y="0"/>
                  </a:moveTo>
                  <a:cubicBezTo>
                    <a:pt x="16" y="19"/>
                    <a:pt x="8" y="37"/>
                    <a:pt x="1" y="56"/>
                  </a:cubicBezTo>
                  <a:cubicBezTo>
                    <a:pt x="4" y="71"/>
                    <a:pt x="4" y="82"/>
                    <a:pt x="19" y="86"/>
                  </a:cubicBezTo>
                  <a:cubicBezTo>
                    <a:pt x="53" y="82"/>
                    <a:pt x="90" y="78"/>
                    <a:pt x="94" y="33"/>
                  </a:cubicBezTo>
                  <a:cubicBezTo>
                    <a:pt x="87" y="30"/>
                    <a:pt x="83" y="26"/>
                    <a:pt x="79" y="19"/>
                  </a:cubicBezTo>
                  <a:lnTo>
                    <a:pt x="56" y="19"/>
                  </a:lnTo>
                  <a:cubicBezTo>
                    <a:pt x="45" y="11"/>
                    <a:pt x="34" y="4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8" name="Google Shape;3228;p3"/>
            <p:cNvSpPr/>
            <p:nvPr/>
          </p:nvSpPr>
          <p:spPr>
            <a:xfrm>
              <a:off x="-5318916" y="-2006694"/>
              <a:ext cx="4536" cy="2722"/>
            </a:xfrm>
            <a:custGeom>
              <a:avLst/>
              <a:gdLst/>
              <a:ahLst/>
              <a:cxnLst/>
              <a:rect l="l" t="t" r="r" b="b"/>
              <a:pathLst>
                <a:path w="95" h="57" extrusionOk="0">
                  <a:moveTo>
                    <a:pt x="75" y="1"/>
                  </a:moveTo>
                  <a:cubicBezTo>
                    <a:pt x="39" y="1"/>
                    <a:pt x="13" y="19"/>
                    <a:pt x="1" y="56"/>
                  </a:cubicBezTo>
                  <a:cubicBezTo>
                    <a:pt x="27" y="49"/>
                    <a:pt x="53" y="41"/>
                    <a:pt x="80" y="30"/>
                  </a:cubicBezTo>
                  <a:cubicBezTo>
                    <a:pt x="83" y="30"/>
                    <a:pt x="91" y="30"/>
                    <a:pt x="94" y="27"/>
                  </a:cubicBezTo>
                  <a:cubicBezTo>
                    <a:pt x="87" y="19"/>
                    <a:pt x="83" y="8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9" name="Google Shape;3229;p3"/>
            <p:cNvSpPr/>
            <p:nvPr/>
          </p:nvSpPr>
          <p:spPr>
            <a:xfrm>
              <a:off x="-5299959" y="-2008127"/>
              <a:ext cx="4823" cy="3247"/>
            </a:xfrm>
            <a:custGeom>
              <a:avLst/>
              <a:gdLst/>
              <a:ahLst/>
              <a:cxnLst/>
              <a:rect l="l" t="t" r="r" b="b"/>
              <a:pathLst>
                <a:path w="101" h="68" extrusionOk="0">
                  <a:moveTo>
                    <a:pt x="75" y="0"/>
                  </a:moveTo>
                  <a:cubicBezTo>
                    <a:pt x="71" y="45"/>
                    <a:pt x="34" y="49"/>
                    <a:pt x="0" y="53"/>
                  </a:cubicBezTo>
                  <a:cubicBezTo>
                    <a:pt x="11" y="64"/>
                    <a:pt x="23" y="68"/>
                    <a:pt x="34" y="68"/>
                  </a:cubicBezTo>
                  <a:cubicBezTo>
                    <a:pt x="52" y="68"/>
                    <a:pt x="68" y="57"/>
                    <a:pt x="82" y="45"/>
                  </a:cubicBezTo>
                  <a:cubicBezTo>
                    <a:pt x="101" y="31"/>
                    <a:pt x="97" y="12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0" name="Google Shape;3230;p3"/>
            <p:cNvSpPr/>
            <p:nvPr/>
          </p:nvSpPr>
          <p:spPr>
            <a:xfrm>
              <a:off x="-5320158" y="-1989743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20" y="0"/>
                  </a:moveTo>
                  <a:cubicBezTo>
                    <a:pt x="1" y="31"/>
                    <a:pt x="20" y="50"/>
                    <a:pt x="46" y="57"/>
                  </a:cubicBezTo>
                  <a:cubicBezTo>
                    <a:pt x="49" y="57"/>
                    <a:pt x="53" y="60"/>
                    <a:pt x="56" y="60"/>
                  </a:cubicBezTo>
                  <a:cubicBezTo>
                    <a:pt x="68" y="60"/>
                    <a:pt x="68" y="41"/>
                    <a:pt x="68" y="31"/>
                  </a:cubicBezTo>
                  <a:lnTo>
                    <a:pt x="61" y="31"/>
                  </a:lnTo>
                  <a:cubicBezTo>
                    <a:pt x="42" y="31"/>
                    <a:pt x="34" y="8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1" name="Google Shape;3231;p3"/>
            <p:cNvSpPr/>
            <p:nvPr/>
          </p:nvSpPr>
          <p:spPr>
            <a:xfrm>
              <a:off x="-5487951" y="-1935833"/>
              <a:ext cx="10792" cy="9502"/>
            </a:xfrm>
            <a:custGeom>
              <a:avLst/>
              <a:gdLst/>
              <a:ahLst/>
              <a:cxnLst/>
              <a:rect l="l" t="t" r="r" b="b"/>
              <a:pathLst>
                <a:path w="226" h="199" extrusionOk="0">
                  <a:moveTo>
                    <a:pt x="128" y="1"/>
                  </a:moveTo>
                  <a:cubicBezTo>
                    <a:pt x="116" y="1"/>
                    <a:pt x="106" y="1"/>
                    <a:pt x="94" y="4"/>
                  </a:cubicBezTo>
                  <a:cubicBezTo>
                    <a:pt x="83" y="4"/>
                    <a:pt x="72" y="8"/>
                    <a:pt x="61" y="8"/>
                  </a:cubicBezTo>
                  <a:cubicBezTo>
                    <a:pt x="54" y="8"/>
                    <a:pt x="46" y="8"/>
                    <a:pt x="38" y="4"/>
                  </a:cubicBezTo>
                  <a:lnTo>
                    <a:pt x="38" y="4"/>
                  </a:lnTo>
                  <a:cubicBezTo>
                    <a:pt x="46" y="56"/>
                    <a:pt x="1" y="113"/>
                    <a:pt x="49" y="161"/>
                  </a:cubicBezTo>
                  <a:cubicBezTo>
                    <a:pt x="87" y="199"/>
                    <a:pt x="139" y="177"/>
                    <a:pt x="180" y="194"/>
                  </a:cubicBezTo>
                  <a:cubicBezTo>
                    <a:pt x="188" y="194"/>
                    <a:pt x="192" y="187"/>
                    <a:pt x="195" y="180"/>
                  </a:cubicBezTo>
                  <a:cubicBezTo>
                    <a:pt x="203" y="165"/>
                    <a:pt x="214" y="150"/>
                    <a:pt x="221" y="132"/>
                  </a:cubicBezTo>
                  <a:cubicBezTo>
                    <a:pt x="225" y="90"/>
                    <a:pt x="203" y="56"/>
                    <a:pt x="184" y="23"/>
                  </a:cubicBezTo>
                  <a:cubicBezTo>
                    <a:pt x="166" y="4"/>
                    <a:pt x="147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2" name="Google Shape;3232;p3"/>
            <p:cNvSpPr/>
            <p:nvPr/>
          </p:nvSpPr>
          <p:spPr>
            <a:xfrm>
              <a:off x="-5489909" y="-1924421"/>
              <a:ext cx="10075" cy="9168"/>
            </a:xfrm>
            <a:custGeom>
              <a:avLst/>
              <a:gdLst/>
              <a:ahLst/>
              <a:cxnLst/>
              <a:rect l="l" t="t" r="r" b="b"/>
              <a:pathLst>
                <a:path w="211" h="192" extrusionOk="0">
                  <a:moveTo>
                    <a:pt x="113" y="0"/>
                  </a:moveTo>
                  <a:cubicBezTo>
                    <a:pt x="90" y="0"/>
                    <a:pt x="68" y="5"/>
                    <a:pt x="50" y="5"/>
                  </a:cubicBezTo>
                  <a:cubicBezTo>
                    <a:pt x="38" y="27"/>
                    <a:pt x="9" y="31"/>
                    <a:pt x="5" y="53"/>
                  </a:cubicBezTo>
                  <a:cubicBezTo>
                    <a:pt x="0" y="98"/>
                    <a:pt x="27" y="139"/>
                    <a:pt x="31" y="180"/>
                  </a:cubicBezTo>
                  <a:lnTo>
                    <a:pt x="35" y="180"/>
                  </a:lnTo>
                  <a:cubicBezTo>
                    <a:pt x="57" y="180"/>
                    <a:pt x="57" y="154"/>
                    <a:pt x="72" y="139"/>
                  </a:cubicBezTo>
                  <a:cubicBezTo>
                    <a:pt x="72" y="173"/>
                    <a:pt x="83" y="191"/>
                    <a:pt x="113" y="191"/>
                  </a:cubicBezTo>
                  <a:lnTo>
                    <a:pt x="128" y="191"/>
                  </a:lnTo>
                  <a:cubicBezTo>
                    <a:pt x="166" y="188"/>
                    <a:pt x="173" y="150"/>
                    <a:pt x="199" y="135"/>
                  </a:cubicBezTo>
                  <a:cubicBezTo>
                    <a:pt x="210" y="83"/>
                    <a:pt x="184" y="45"/>
                    <a:pt x="143" y="16"/>
                  </a:cubicBezTo>
                  <a:lnTo>
                    <a:pt x="140" y="16"/>
                  </a:lnTo>
                  <a:cubicBezTo>
                    <a:pt x="128" y="16"/>
                    <a:pt x="117" y="12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3" name="Google Shape;3233;p3"/>
            <p:cNvSpPr/>
            <p:nvPr/>
          </p:nvSpPr>
          <p:spPr>
            <a:xfrm>
              <a:off x="-5479213" y="-1934926"/>
              <a:ext cx="11842" cy="6972"/>
            </a:xfrm>
            <a:custGeom>
              <a:avLst/>
              <a:gdLst/>
              <a:ahLst/>
              <a:cxnLst/>
              <a:rect l="l" t="t" r="r" b="b"/>
              <a:pathLst>
                <a:path w="248" h="146" extrusionOk="0">
                  <a:moveTo>
                    <a:pt x="31" y="1"/>
                  </a:moveTo>
                  <a:cubicBezTo>
                    <a:pt x="23" y="1"/>
                    <a:pt x="20" y="4"/>
                    <a:pt x="16" y="4"/>
                  </a:cubicBezTo>
                  <a:lnTo>
                    <a:pt x="1" y="4"/>
                  </a:lnTo>
                  <a:cubicBezTo>
                    <a:pt x="20" y="37"/>
                    <a:pt x="42" y="71"/>
                    <a:pt x="38" y="113"/>
                  </a:cubicBezTo>
                  <a:lnTo>
                    <a:pt x="42" y="113"/>
                  </a:lnTo>
                  <a:cubicBezTo>
                    <a:pt x="54" y="113"/>
                    <a:pt x="64" y="120"/>
                    <a:pt x="73" y="127"/>
                  </a:cubicBezTo>
                  <a:cubicBezTo>
                    <a:pt x="83" y="135"/>
                    <a:pt x="95" y="142"/>
                    <a:pt x="106" y="142"/>
                  </a:cubicBezTo>
                  <a:cubicBezTo>
                    <a:pt x="109" y="142"/>
                    <a:pt x="113" y="142"/>
                    <a:pt x="121" y="139"/>
                  </a:cubicBezTo>
                  <a:cubicBezTo>
                    <a:pt x="143" y="113"/>
                    <a:pt x="158" y="101"/>
                    <a:pt x="173" y="101"/>
                  </a:cubicBezTo>
                  <a:cubicBezTo>
                    <a:pt x="188" y="101"/>
                    <a:pt x="199" y="113"/>
                    <a:pt x="221" y="135"/>
                  </a:cubicBezTo>
                  <a:cubicBezTo>
                    <a:pt x="230" y="142"/>
                    <a:pt x="237" y="142"/>
                    <a:pt x="247" y="146"/>
                  </a:cubicBezTo>
                  <a:cubicBezTo>
                    <a:pt x="221" y="108"/>
                    <a:pt x="225" y="56"/>
                    <a:pt x="177" y="37"/>
                  </a:cubicBezTo>
                  <a:cubicBezTo>
                    <a:pt x="173" y="68"/>
                    <a:pt x="158" y="75"/>
                    <a:pt x="143" y="75"/>
                  </a:cubicBezTo>
                  <a:cubicBezTo>
                    <a:pt x="132" y="75"/>
                    <a:pt x="121" y="71"/>
                    <a:pt x="113" y="71"/>
                  </a:cubicBezTo>
                  <a:cubicBezTo>
                    <a:pt x="76" y="63"/>
                    <a:pt x="42" y="49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4" name="Google Shape;3234;p3"/>
            <p:cNvSpPr/>
            <p:nvPr/>
          </p:nvSpPr>
          <p:spPr>
            <a:xfrm>
              <a:off x="-5477207" y="-1936740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101" y="1"/>
                  </a:moveTo>
                  <a:cubicBezTo>
                    <a:pt x="64" y="1"/>
                    <a:pt x="34" y="20"/>
                    <a:pt x="4" y="39"/>
                  </a:cubicBezTo>
                  <a:cubicBezTo>
                    <a:pt x="0" y="87"/>
                    <a:pt x="34" y="101"/>
                    <a:pt x="71" y="109"/>
                  </a:cubicBezTo>
                  <a:cubicBezTo>
                    <a:pt x="79" y="109"/>
                    <a:pt x="90" y="113"/>
                    <a:pt x="101" y="113"/>
                  </a:cubicBezTo>
                  <a:cubicBezTo>
                    <a:pt x="116" y="113"/>
                    <a:pt x="131" y="106"/>
                    <a:pt x="135" y="75"/>
                  </a:cubicBezTo>
                  <a:cubicBezTo>
                    <a:pt x="131" y="49"/>
                    <a:pt x="131" y="23"/>
                    <a:pt x="1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5" name="Google Shape;3235;p3"/>
            <p:cNvSpPr/>
            <p:nvPr/>
          </p:nvSpPr>
          <p:spPr>
            <a:xfrm>
              <a:off x="-5473865" y="-1930103"/>
              <a:ext cx="6494" cy="5730"/>
            </a:xfrm>
            <a:custGeom>
              <a:avLst/>
              <a:gdLst/>
              <a:ahLst/>
              <a:cxnLst/>
              <a:rect l="l" t="t" r="r" b="b"/>
              <a:pathLst>
                <a:path w="136" h="120" extrusionOk="0">
                  <a:moveTo>
                    <a:pt x="61" y="0"/>
                  </a:moveTo>
                  <a:cubicBezTo>
                    <a:pt x="46" y="0"/>
                    <a:pt x="31" y="12"/>
                    <a:pt x="9" y="38"/>
                  </a:cubicBezTo>
                  <a:cubicBezTo>
                    <a:pt x="1" y="71"/>
                    <a:pt x="31" y="90"/>
                    <a:pt x="46" y="112"/>
                  </a:cubicBezTo>
                  <a:cubicBezTo>
                    <a:pt x="61" y="116"/>
                    <a:pt x="73" y="119"/>
                    <a:pt x="80" y="119"/>
                  </a:cubicBezTo>
                  <a:cubicBezTo>
                    <a:pt x="109" y="119"/>
                    <a:pt x="121" y="101"/>
                    <a:pt x="135" y="45"/>
                  </a:cubicBezTo>
                  <a:cubicBezTo>
                    <a:pt x="125" y="41"/>
                    <a:pt x="118" y="41"/>
                    <a:pt x="109" y="34"/>
                  </a:cubicBezTo>
                  <a:cubicBezTo>
                    <a:pt x="87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6" name="Google Shape;3236;p3"/>
            <p:cNvSpPr/>
            <p:nvPr/>
          </p:nvSpPr>
          <p:spPr>
            <a:xfrm>
              <a:off x="-5488476" y="-1935642"/>
              <a:ext cx="3963" cy="11460"/>
            </a:xfrm>
            <a:custGeom>
              <a:avLst/>
              <a:gdLst/>
              <a:ahLst/>
              <a:cxnLst/>
              <a:rect l="l" t="t" r="r" b="b"/>
              <a:pathLst>
                <a:path w="83" h="240" extrusionOk="0">
                  <a:moveTo>
                    <a:pt x="49" y="0"/>
                  </a:moveTo>
                  <a:cubicBezTo>
                    <a:pt x="20" y="45"/>
                    <a:pt x="1" y="90"/>
                    <a:pt x="23" y="150"/>
                  </a:cubicBezTo>
                  <a:cubicBezTo>
                    <a:pt x="34" y="176"/>
                    <a:pt x="49" y="213"/>
                    <a:pt x="20" y="240"/>
                  </a:cubicBezTo>
                  <a:cubicBezTo>
                    <a:pt x="38" y="240"/>
                    <a:pt x="60" y="235"/>
                    <a:pt x="83" y="235"/>
                  </a:cubicBezTo>
                  <a:cubicBezTo>
                    <a:pt x="65" y="213"/>
                    <a:pt x="57" y="183"/>
                    <a:pt x="60" y="157"/>
                  </a:cubicBezTo>
                  <a:cubicBezTo>
                    <a:pt x="12" y="109"/>
                    <a:pt x="57" y="52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7" name="Google Shape;3237;p3"/>
            <p:cNvSpPr/>
            <p:nvPr/>
          </p:nvSpPr>
          <p:spPr>
            <a:xfrm>
              <a:off x="-5478640" y="-1929578"/>
              <a:ext cx="6971" cy="4871"/>
            </a:xfrm>
            <a:custGeom>
              <a:avLst/>
              <a:gdLst/>
              <a:ahLst/>
              <a:cxnLst/>
              <a:rect l="l" t="t" r="r" b="b"/>
              <a:pathLst>
                <a:path w="146" h="102" extrusionOk="0">
                  <a:moveTo>
                    <a:pt x="26" y="1"/>
                  </a:moveTo>
                  <a:cubicBezTo>
                    <a:pt x="19" y="19"/>
                    <a:pt x="8" y="34"/>
                    <a:pt x="0" y="49"/>
                  </a:cubicBezTo>
                  <a:lnTo>
                    <a:pt x="8" y="49"/>
                  </a:lnTo>
                  <a:cubicBezTo>
                    <a:pt x="61" y="49"/>
                    <a:pt x="94" y="101"/>
                    <a:pt x="146" y="101"/>
                  </a:cubicBezTo>
                  <a:cubicBezTo>
                    <a:pt x="131" y="79"/>
                    <a:pt x="101" y="60"/>
                    <a:pt x="109" y="27"/>
                  </a:cubicBezTo>
                  <a:lnTo>
                    <a:pt x="109" y="27"/>
                  </a:lnTo>
                  <a:cubicBezTo>
                    <a:pt x="101" y="30"/>
                    <a:pt x="97" y="30"/>
                    <a:pt x="94" y="30"/>
                  </a:cubicBezTo>
                  <a:cubicBezTo>
                    <a:pt x="83" y="30"/>
                    <a:pt x="71" y="23"/>
                    <a:pt x="61" y="15"/>
                  </a:cubicBezTo>
                  <a:cubicBezTo>
                    <a:pt x="52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8" name="Google Shape;3238;p3"/>
            <p:cNvSpPr/>
            <p:nvPr/>
          </p:nvSpPr>
          <p:spPr>
            <a:xfrm>
              <a:off x="-5485802" y="-1928145"/>
              <a:ext cx="6494" cy="4488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26"/>
                    <a:pt x="9" y="56"/>
                    <a:pt x="27" y="78"/>
                  </a:cubicBezTo>
                  <a:cubicBezTo>
                    <a:pt x="31" y="90"/>
                    <a:pt x="42" y="94"/>
                    <a:pt x="54" y="94"/>
                  </a:cubicBezTo>
                  <a:lnTo>
                    <a:pt x="57" y="94"/>
                  </a:lnTo>
                  <a:cubicBezTo>
                    <a:pt x="71" y="56"/>
                    <a:pt x="102" y="45"/>
                    <a:pt x="135" y="33"/>
                  </a:cubicBezTo>
                  <a:cubicBezTo>
                    <a:pt x="94" y="16"/>
                    <a:pt x="42" y="38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9" name="Google Shape;3239;p3"/>
            <p:cNvSpPr/>
            <p:nvPr/>
          </p:nvSpPr>
          <p:spPr>
            <a:xfrm>
              <a:off x="-5486328" y="-1937457"/>
              <a:ext cx="7926" cy="2769"/>
            </a:xfrm>
            <a:custGeom>
              <a:avLst/>
              <a:gdLst/>
              <a:ahLst/>
              <a:cxnLst/>
              <a:rect l="l" t="t" r="r" b="b"/>
              <a:pathLst>
                <a:path w="166" h="58" extrusionOk="0">
                  <a:moveTo>
                    <a:pt x="60" y="1"/>
                  </a:moveTo>
                  <a:cubicBezTo>
                    <a:pt x="46" y="1"/>
                    <a:pt x="30" y="4"/>
                    <a:pt x="12" y="9"/>
                  </a:cubicBezTo>
                  <a:cubicBezTo>
                    <a:pt x="1" y="12"/>
                    <a:pt x="4" y="27"/>
                    <a:pt x="4" y="38"/>
                  </a:cubicBezTo>
                  <a:cubicBezTo>
                    <a:pt x="12" y="42"/>
                    <a:pt x="20" y="42"/>
                    <a:pt x="27" y="42"/>
                  </a:cubicBezTo>
                  <a:cubicBezTo>
                    <a:pt x="38" y="42"/>
                    <a:pt x="49" y="38"/>
                    <a:pt x="60" y="38"/>
                  </a:cubicBezTo>
                  <a:cubicBezTo>
                    <a:pt x="72" y="35"/>
                    <a:pt x="82" y="35"/>
                    <a:pt x="94" y="35"/>
                  </a:cubicBezTo>
                  <a:cubicBezTo>
                    <a:pt x="113" y="35"/>
                    <a:pt x="132" y="38"/>
                    <a:pt x="150" y="57"/>
                  </a:cubicBezTo>
                  <a:lnTo>
                    <a:pt x="165" y="57"/>
                  </a:lnTo>
                  <a:lnTo>
                    <a:pt x="161" y="54"/>
                  </a:lnTo>
                  <a:cubicBezTo>
                    <a:pt x="132" y="16"/>
                    <a:pt x="98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0" name="Google Shape;3240;p3"/>
            <p:cNvSpPr/>
            <p:nvPr/>
          </p:nvSpPr>
          <p:spPr>
            <a:xfrm>
              <a:off x="-5486137" y="-1918022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120" y="1"/>
                  </a:moveTo>
                  <a:cubicBezTo>
                    <a:pt x="94" y="16"/>
                    <a:pt x="87" y="54"/>
                    <a:pt x="49" y="57"/>
                  </a:cubicBezTo>
                  <a:cubicBezTo>
                    <a:pt x="38" y="76"/>
                    <a:pt x="19" y="73"/>
                    <a:pt x="0" y="76"/>
                  </a:cubicBezTo>
                  <a:cubicBezTo>
                    <a:pt x="8" y="76"/>
                    <a:pt x="16" y="80"/>
                    <a:pt x="23" y="80"/>
                  </a:cubicBezTo>
                  <a:cubicBezTo>
                    <a:pt x="64" y="80"/>
                    <a:pt x="123" y="57"/>
                    <a:pt x="139" y="31"/>
                  </a:cubicBezTo>
                  <a:cubicBezTo>
                    <a:pt x="142" y="20"/>
                    <a:pt x="135" y="9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1" name="Google Shape;3241;p3"/>
            <p:cNvSpPr/>
            <p:nvPr/>
          </p:nvSpPr>
          <p:spPr>
            <a:xfrm>
              <a:off x="-5471859" y="-1918500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8" y="0"/>
                  </a:moveTo>
                  <a:cubicBezTo>
                    <a:pt x="31" y="0"/>
                    <a:pt x="23" y="4"/>
                    <a:pt x="12" y="11"/>
                  </a:cubicBezTo>
                  <a:cubicBezTo>
                    <a:pt x="0" y="19"/>
                    <a:pt x="0" y="33"/>
                    <a:pt x="12" y="45"/>
                  </a:cubicBezTo>
                  <a:cubicBezTo>
                    <a:pt x="19" y="52"/>
                    <a:pt x="26" y="56"/>
                    <a:pt x="34" y="56"/>
                  </a:cubicBezTo>
                  <a:cubicBezTo>
                    <a:pt x="53" y="56"/>
                    <a:pt x="67" y="33"/>
                    <a:pt x="86" y="30"/>
                  </a:cubicBezTo>
                  <a:cubicBezTo>
                    <a:pt x="71" y="19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2" name="Google Shape;3242;p3"/>
            <p:cNvSpPr/>
            <p:nvPr/>
          </p:nvSpPr>
          <p:spPr>
            <a:xfrm>
              <a:off x="-5491676" y="-1924230"/>
              <a:ext cx="4154" cy="7163"/>
            </a:xfrm>
            <a:custGeom>
              <a:avLst/>
              <a:gdLst/>
              <a:ahLst/>
              <a:cxnLst/>
              <a:rect l="l" t="t" r="r" b="b"/>
              <a:pathLst>
                <a:path w="87" h="150" extrusionOk="0">
                  <a:moveTo>
                    <a:pt x="87" y="1"/>
                  </a:moveTo>
                  <a:lnTo>
                    <a:pt x="87" y="1"/>
                  </a:lnTo>
                  <a:cubicBezTo>
                    <a:pt x="11" y="19"/>
                    <a:pt x="1" y="41"/>
                    <a:pt x="1" y="150"/>
                  </a:cubicBezTo>
                  <a:cubicBezTo>
                    <a:pt x="30" y="124"/>
                    <a:pt x="11" y="79"/>
                    <a:pt x="42" y="49"/>
                  </a:cubicBezTo>
                  <a:cubicBezTo>
                    <a:pt x="46" y="27"/>
                    <a:pt x="75" y="23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3" name="Google Shape;3243;p3"/>
            <p:cNvSpPr/>
            <p:nvPr/>
          </p:nvSpPr>
          <p:spPr>
            <a:xfrm>
              <a:off x="-5488476" y="-1917784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42" y="0"/>
                  </a:moveTo>
                  <a:cubicBezTo>
                    <a:pt x="27" y="15"/>
                    <a:pt x="27" y="41"/>
                    <a:pt x="5" y="41"/>
                  </a:cubicBezTo>
                  <a:lnTo>
                    <a:pt x="1" y="41"/>
                  </a:lnTo>
                  <a:lnTo>
                    <a:pt x="1" y="60"/>
                  </a:lnTo>
                  <a:cubicBezTo>
                    <a:pt x="8" y="68"/>
                    <a:pt x="15" y="71"/>
                    <a:pt x="27" y="71"/>
                  </a:cubicBezTo>
                  <a:lnTo>
                    <a:pt x="49" y="71"/>
                  </a:lnTo>
                  <a:cubicBezTo>
                    <a:pt x="68" y="68"/>
                    <a:pt x="87" y="71"/>
                    <a:pt x="98" y="52"/>
                  </a:cubicBezTo>
                  <a:lnTo>
                    <a:pt x="83" y="52"/>
                  </a:lnTo>
                  <a:cubicBezTo>
                    <a:pt x="53" y="52"/>
                    <a:pt x="42" y="34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4" name="Google Shape;3244;p3"/>
            <p:cNvSpPr/>
            <p:nvPr/>
          </p:nvSpPr>
          <p:spPr>
            <a:xfrm>
              <a:off x="-5477733" y="-1937457"/>
              <a:ext cx="5921" cy="2578"/>
            </a:xfrm>
            <a:custGeom>
              <a:avLst/>
              <a:gdLst/>
              <a:ahLst/>
              <a:cxnLst/>
              <a:rect l="l" t="t" r="r" b="b"/>
              <a:pathLst>
                <a:path w="124" h="54" extrusionOk="0">
                  <a:moveTo>
                    <a:pt x="75" y="1"/>
                  </a:moveTo>
                  <a:cubicBezTo>
                    <a:pt x="45" y="1"/>
                    <a:pt x="23" y="23"/>
                    <a:pt x="0" y="54"/>
                  </a:cubicBezTo>
                  <a:lnTo>
                    <a:pt x="15" y="54"/>
                  </a:lnTo>
                  <a:cubicBezTo>
                    <a:pt x="45" y="35"/>
                    <a:pt x="75" y="16"/>
                    <a:pt x="112" y="16"/>
                  </a:cubicBezTo>
                  <a:lnTo>
                    <a:pt x="123" y="16"/>
                  </a:lnTo>
                  <a:cubicBezTo>
                    <a:pt x="104" y="4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5" name="Google Shape;3245;p3"/>
            <p:cNvSpPr/>
            <p:nvPr/>
          </p:nvSpPr>
          <p:spPr>
            <a:xfrm>
              <a:off x="-5492058" y="-1917115"/>
              <a:ext cx="3629" cy="2578"/>
            </a:xfrm>
            <a:custGeom>
              <a:avLst/>
              <a:gdLst/>
              <a:ahLst/>
              <a:cxnLst/>
              <a:rect l="l" t="t" r="r" b="b"/>
              <a:pathLst>
                <a:path w="76" h="54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38"/>
                    <a:pt x="1" y="54"/>
                    <a:pt x="28" y="54"/>
                  </a:cubicBezTo>
                  <a:cubicBezTo>
                    <a:pt x="38" y="54"/>
                    <a:pt x="54" y="49"/>
                    <a:pt x="76" y="46"/>
                  </a:cubicBezTo>
                  <a:lnTo>
                    <a:pt x="76" y="27"/>
                  </a:lnTo>
                  <a:cubicBezTo>
                    <a:pt x="68" y="23"/>
                    <a:pt x="61" y="23"/>
                    <a:pt x="54" y="23"/>
                  </a:cubicBezTo>
                  <a:lnTo>
                    <a:pt x="42" y="23"/>
                  </a:lnTo>
                  <a:cubicBezTo>
                    <a:pt x="28" y="23"/>
                    <a:pt x="16" y="20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6" name="Google Shape;3246;p3"/>
            <p:cNvSpPr/>
            <p:nvPr/>
          </p:nvSpPr>
          <p:spPr>
            <a:xfrm>
              <a:off x="-5300150" y="-2114657"/>
              <a:ext cx="22156" cy="27695"/>
            </a:xfrm>
            <a:custGeom>
              <a:avLst/>
              <a:gdLst/>
              <a:ahLst/>
              <a:cxnLst/>
              <a:rect l="l" t="t" r="r" b="b"/>
              <a:pathLst>
                <a:path w="464" h="580" extrusionOk="0">
                  <a:moveTo>
                    <a:pt x="337" y="0"/>
                  </a:moveTo>
                  <a:cubicBezTo>
                    <a:pt x="329" y="0"/>
                    <a:pt x="318" y="4"/>
                    <a:pt x="310" y="7"/>
                  </a:cubicBezTo>
                  <a:cubicBezTo>
                    <a:pt x="300" y="11"/>
                    <a:pt x="296" y="26"/>
                    <a:pt x="284" y="26"/>
                  </a:cubicBezTo>
                  <a:cubicBezTo>
                    <a:pt x="281" y="26"/>
                    <a:pt x="277" y="23"/>
                    <a:pt x="270" y="19"/>
                  </a:cubicBezTo>
                  <a:cubicBezTo>
                    <a:pt x="262" y="14"/>
                    <a:pt x="255" y="11"/>
                    <a:pt x="248" y="11"/>
                  </a:cubicBezTo>
                  <a:cubicBezTo>
                    <a:pt x="239" y="11"/>
                    <a:pt x="232" y="19"/>
                    <a:pt x="221" y="33"/>
                  </a:cubicBezTo>
                  <a:cubicBezTo>
                    <a:pt x="206" y="59"/>
                    <a:pt x="176" y="67"/>
                    <a:pt x="153" y="82"/>
                  </a:cubicBezTo>
                  <a:cubicBezTo>
                    <a:pt x="120" y="104"/>
                    <a:pt x="94" y="127"/>
                    <a:pt x="94" y="168"/>
                  </a:cubicBezTo>
                  <a:cubicBezTo>
                    <a:pt x="94" y="198"/>
                    <a:pt x="79" y="216"/>
                    <a:pt x="56" y="235"/>
                  </a:cubicBezTo>
                  <a:cubicBezTo>
                    <a:pt x="1" y="276"/>
                    <a:pt x="1" y="280"/>
                    <a:pt x="53" y="321"/>
                  </a:cubicBezTo>
                  <a:cubicBezTo>
                    <a:pt x="113" y="370"/>
                    <a:pt x="172" y="415"/>
                    <a:pt x="213" y="482"/>
                  </a:cubicBezTo>
                  <a:cubicBezTo>
                    <a:pt x="236" y="516"/>
                    <a:pt x="262" y="553"/>
                    <a:pt x="288" y="575"/>
                  </a:cubicBezTo>
                  <a:cubicBezTo>
                    <a:pt x="296" y="580"/>
                    <a:pt x="300" y="580"/>
                    <a:pt x="303" y="580"/>
                  </a:cubicBezTo>
                  <a:cubicBezTo>
                    <a:pt x="329" y="580"/>
                    <a:pt x="360" y="538"/>
                    <a:pt x="389" y="523"/>
                  </a:cubicBezTo>
                  <a:lnTo>
                    <a:pt x="405" y="523"/>
                  </a:lnTo>
                  <a:cubicBezTo>
                    <a:pt x="441" y="523"/>
                    <a:pt x="453" y="497"/>
                    <a:pt x="453" y="467"/>
                  </a:cubicBezTo>
                  <a:lnTo>
                    <a:pt x="453" y="467"/>
                  </a:lnTo>
                  <a:cubicBezTo>
                    <a:pt x="415" y="475"/>
                    <a:pt x="378" y="497"/>
                    <a:pt x="352" y="512"/>
                  </a:cubicBezTo>
                  <a:cubicBezTo>
                    <a:pt x="333" y="523"/>
                    <a:pt x="322" y="527"/>
                    <a:pt x="315" y="527"/>
                  </a:cubicBezTo>
                  <a:cubicBezTo>
                    <a:pt x="296" y="527"/>
                    <a:pt x="288" y="512"/>
                    <a:pt x="281" y="490"/>
                  </a:cubicBezTo>
                  <a:cubicBezTo>
                    <a:pt x="262" y="441"/>
                    <a:pt x="213" y="418"/>
                    <a:pt x="191" y="378"/>
                  </a:cubicBezTo>
                  <a:cubicBezTo>
                    <a:pt x="101" y="337"/>
                    <a:pt x="79" y="280"/>
                    <a:pt x="117" y="190"/>
                  </a:cubicBezTo>
                  <a:cubicBezTo>
                    <a:pt x="117" y="138"/>
                    <a:pt x="150" y="109"/>
                    <a:pt x="191" y="90"/>
                  </a:cubicBezTo>
                  <a:cubicBezTo>
                    <a:pt x="217" y="78"/>
                    <a:pt x="239" y="67"/>
                    <a:pt x="255" y="45"/>
                  </a:cubicBezTo>
                  <a:cubicBezTo>
                    <a:pt x="274" y="59"/>
                    <a:pt x="281" y="93"/>
                    <a:pt x="307" y="93"/>
                  </a:cubicBezTo>
                  <a:lnTo>
                    <a:pt x="318" y="93"/>
                  </a:lnTo>
                  <a:cubicBezTo>
                    <a:pt x="326" y="93"/>
                    <a:pt x="329" y="90"/>
                    <a:pt x="333" y="90"/>
                  </a:cubicBezTo>
                  <a:cubicBezTo>
                    <a:pt x="360" y="90"/>
                    <a:pt x="352" y="127"/>
                    <a:pt x="367" y="138"/>
                  </a:cubicBezTo>
                  <a:cubicBezTo>
                    <a:pt x="378" y="131"/>
                    <a:pt x="386" y="127"/>
                    <a:pt x="396" y="127"/>
                  </a:cubicBezTo>
                  <a:cubicBezTo>
                    <a:pt x="412" y="127"/>
                    <a:pt x="423" y="142"/>
                    <a:pt x="419" y="164"/>
                  </a:cubicBezTo>
                  <a:cubicBezTo>
                    <a:pt x="419" y="187"/>
                    <a:pt x="415" y="209"/>
                    <a:pt x="419" y="228"/>
                  </a:cubicBezTo>
                  <a:lnTo>
                    <a:pt x="423" y="235"/>
                  </a:lnTo>
                  <a:lnTo>
                    <a:pt x="423" y="243"/>
                  </a:lnTo>
                  <a:lnTo>
                    <a:pt x="427" y="243"/>
                  </a:lnTo>
                  <a:cubicBezTo>
                    <a:pt x="449" y="243"/>
                    <a:pt x="453" y="221"/>
                    <a:pt x="464" y="213"/>
                  </a:cubicBezTo>
                  <a:cubicBezTo>
                    <a:pt x="434" y="153"/>
                    <a:pt x="438" y="75"/>
                    <a:pt x="355" y="49"/>
                  </a:cubicBezTo>
                  <a:cubicBezTo>
                    <a:pt x="352" y="45"/>
                    <a:pt x="348" y="37"/>
                    <a:pt x="348" y="26"/>
                  </a:cubicBezTo>
                  <a:cubicBezTo>
                    <a:pt x="352" y="4"/>
                    <a:pt x="344" y="0"/>
                    <a:pt x="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7" name="Google Shape;3247;p3"/>
            <p:cNvSpPr/>
            <p:nvPr/>
          </p:nvSpPr>
          <p:spPr>
            <a:xfrm>
              <a:off x="-5291030" y="-2104534"/>
              <a:ext cx="14850" cy="15041"/>
            </a:xfrm>
            <a:custGeom>
              <a:avLst/>
              <a:gdLst/>
              <a:ahLst/>
              <a:cxnLst/>
              <a:rect l="l" t="t" r="r" b="b"/>
              <a:pathLst>
                <a:path w="311" h="315" extrusionOk="0">
                  <a:moveTo>
                    <a:pt x="273" y="1"/>
                  </a:moveTo>
                  <a:cubicBezTo>
                    <a:pt x="262" y="9"/>
                    <a:pt x="258" y="31"/>
                    <a:pt x="236" y="31"/>
                  </a:cubicBezTo>
                  <a:lnTo>
                    <a:pt x="232" y="31"/>
                  </a:lnTo>
                  <a:lnTo>
                    <a:pt x="232" y="64"/>
                  </a:lnTo>
                  <a:cubicBezTo>
                    <a:pt x="243" y="90"/>
                    <a:pt x="307" y="106"/>
                    <a:pt x="243" y="139"/>
                  </a:cubicBezTo>
                  <a:cubicBezTo>
                    <a:pt x="232" y="147"/>
                    <a:pt x="228" y="166"/>
                    <a:pt x="236" y="184"/>
                  </a:cubicBezTo>
                  <a:cubicBezTo>
                    <a:pt x="247" y="203"/>
                    <a:pt x="247" y="221"/>
                    <a:pt x="221" y="221"/>
                  </a:cubicBezTo>
                  <a:lnTo>
                    <a:pt x="217" y="221"/>
                  </a:lnTo>
                  <a:cubicBezTo>
                    <a:pt x="195" y="221"/>
                    <a:pt x="202" y="203"/>
                    <a:pt x="205" y="188"/>
                  </a:cubicBezTo>
                  <a:cubicBezTo>
                    <a:pt x="205" y="184"/>
                    <a:pt x="209" y="177"/>
                    <a:pt x="209" y="173"/>
                  </a:cubicBezTo>
                  <a:cubicBezTo>
                    <a:pt x="205" y="154"/>
                    <a:pt x="198" y="139"/>
                    <a:pt x="179" y="139"/>
                  </a:cubicBezTo>
                  <a:lnTo>
                    <a:pt x="176" y="139"/>
                  </a:lnTo>
                  <a:cubicBezTo>
                    <a:pt x="157" y="139"/>
                    <a:pt x="161" y="161"/>
                    <a:pt x="157" y="173"/>
                  </a:cubicBezTo>
                  <a:cubicBezTo>
                    <a:pt x="153" y="184"/>
                    <a:pt x="153" y="199"/>
                    <a:pt x="153" y="211"/>
                  </a:cubicBezTo>
                  <a:lnTo>
                    <a:pt x="146" y="211"/>
                  </a:lnTo>
                  <a:cubicBezTo>
                    <a:pt x="131" y="211"/>
                    <a:pt x="131" y="188"/>
                    <a:pt x="116" y="188"/>
                  </a:cubicBezTo>
                  <a:lnTo>
                    <a:pt x="97" y="188"/>
                  </a:lnTo>
                  <a:cubicBezTo>
                    <a:pt x="71" y="188"/>
                    <a:pt x="75" y="161"/>
                    <a:pt x="79" y="139"/>
                  </a:cubicBezTo>
                  <a:cubicBezTo>
                    <a:pt x="64" y="132"/>
                    <a:pt x="41" y="132"/>
                    <a:pt x="30" y="113"/>
                  </a:cubicBezTo>
                  <a:cubicBezTo>
                    <a:pt x="7" y="125"/>
                    <a:pt x="22" y="154"/>
                    <a:pt x="0" y="166"/>
                  </a:cubicBezTo>
                  <a:cubicBezTo>
                    <a:pt x="22" y="206"/>
                    <a:pt x="71" y="229"/>
                    <a:pt x="90" y="278"/>
                  </a:cubicBezTo>
                  <a:cubicBezTo>
                    <a:pt x="97" y="300"/>
                    <a:pt x="105" y="315"/>
                    <a:pt x="124" y="315"/>
                  </a:cubicBezTo>
                  <a:cubicBezTo>
                    <a:pt x="131" y="315"/>
                    <a:pt x="142" y="311"/>
                    <a:pt x="161" y="300"/>
                  </a:cubicBezTo>
                  <a:cubicBezTo>
                    <a:pt x="187" y="285"/>
                    <a:pt x="224" y="263"/>
                    <a:pt x="262" y="255"/>
                  </a:cubicBezTo>
                  <a:cubicBezTo>
                    <a:pt x="276" y="247"/>
                    <a:pt x="288" y="237"/>
                    <a:pt x="295" y="221"/>
                  </a:cubicBezTo>
                  <a:cubicBezTo>
                    <a:pt x="281" y="173"/>
                    <a:pt x="292" y="125"/>
                    <a:pt x="303" y="80"/>
                  </a:cubicBezTo>
                  <a:cubicBezTo>
                    <a:pt x="310" y="42"/>
                    <a:pt x="292" y="23"/>
                    <a:pt x="2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8" name="Google Shape;3248;p3"/>
            <p:cNvSpPr/>
            <p:nvPr/>
          </p:nvSpPr>
          <p:spPr>
            <a:xfrm>
              <a:off x="-5278042" y="-2104534"/>
              <a:ext cx="6160" cy="10601"/>
            </a:xfrm>
            <a:custGeom>
              <a:avLst/>
              <a:gdLst/>
              <a:ahLst/>
              <a:cxnLst/>
              <a:rect l="l" t="t" r="r" b="b"/>
              <a:pathLst>
                <a:path w="129" h="222" extrusionOk="0">
                  <a:moveTo>
                    <a:pt x="1" y="1"/>
                  </a:moveTo>
                  <a:lnTo>
                    <a:pt x="1" y="1"/>
                  </a:lnTo>
                  <a:cubicBezTo>
                    <a:pt x="20" y="23"/>
                    <a:pt x="38" y="42"/>
                    <a:pt x="31" y="80"/>
                  </a:cubicBezTo>
                  <a:cubicBezTo>
                    <a:pt x="20" y="125"/>
                    <a:pt x="9" y="173"/>
                    <a:pt x="23" y="221"/>
                  </a:cubicBezTo>
                  <a:cubicBezTo>
                    <a:pt x="54" y="214"/>
                    <a:pt x="68" y="188"/>
                    <a:pt x="80" y="161"/>
                  </a:cubicBezTo>
                  <a:cubicBezTo>
                    <a:pt x="128" y="72"/>
                    <a:pt x="94" y="9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9" name="Google Shape;3249;p3"/>
            <p:cNvSpPr/>
            <p:nvPr/>
          </p:nvSpPr>
          <p:spPr>
            <a:xfrm>
              <a:off x="-5344606" y="-2077937"/>
              <a:ext cx="7401" cy="12558"/>
            </a:xfrm>
            <a:custGeom>
              <a:avLst/>
              <a:gdLst/>
              <a:ahLst/>
              <a:cxnLst/>
              <a:rect l="l" t="t" r="r" b="b"/>
              <a:pathLst>
                <a:path w="155" h="263" extrusionOk="0">
                  <a:moveTo>
                    <a:pt x="45" y="8"/>
                  </a:moveTo>
                  <a:cubicBezTo>
                    <a:pt x="38" y="8"/>
                    <a:pt x="30" y="16"/>
                    <a:pt x="27" y="27"/>
                  </a:cubicBezTo>
                  <a:cubicBezTo>
                    <a:pt x="12" y="106"/>
                    <a:pt x="1" y="187"/>
                    <a:pt x="42" y="263"/>
                  </a:cubicBezTo>
                  <a:cubicBezTo>
                    <a:pt x="45" y="203"/>
                    <a:pt x="49" y="147"/>
                    <a:pt x="53" y="87"/>
                  </a:cubicBezTo>
                  <a:cubicBezTo>
                    <a:pt x="53" y="75"/>
                    <a:pt x="57" y="68"/>
                    <a:pt x="61" y="68"/>
                  </a:cubicBezTo>
                  <a:cubicBezTo>
                    <a:pt x="68" y="68"/>
                    <a:pt x="75" y="72"/>
                    <a:pt x="90" y="83"/>
                  </a:cubicBezTo>
                  <a:cubicBezTo>
                    <a:pt x="106" y="61"/>
                    <a:pt x="135" y="65"/>
                    <a:pt x="154" y="46"/>
                  </a:cubicBezTo>
                  <a:cubicBezTo>
                    <a:pt x="132" y="1"/>
                    <a:pt x="83" y="23"/>
                    <a:pt x="49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0" name="Google Shape;3250;p3"/>
            <p:cNvSpPr/>
            <p:nvPr/>
          </p:nvSpPr>
          <p:spPr>
            <a:xfrm>
              <a:off x="-5340308" y="-2071157"/>
              <a:ext cx="7688" cy="5062"/>
            </a:xfrm>
            <a:custGeom>
              <a:avLst/>
              <a:gdLst/>
              <a:ahLst/>
              <a:cxnLst/>
              <a:rect l="l" t="t" r="r" b="b"/>
              <a:pathLst>
                <a:path w="161" h="106" extrusionOk="0">
                  <a:moveTo>
                    <a:pt x="49" y="1"/>
                  </a:moveTo>
                  <a:cubicBezTo>
                    <a:pt x="42" y="1"/>
                    <a:pt x="30" y="1"/>
                    <a:pt x="23" y="5"/>
                  </a:cubicBezTo>
                  <a:cubicBezTo>
                    <a:pt x="19" y="35"/>
                    <a:pt x="12" y="68"/>
                    <a:pt x="0" y="98"/>
                  </a:cubicBezTo>
                  <a:cubicBezTo>
                    <a:pt x="7" y="102"/>
                    <a:pt x="16" y="106"/>
                    <a:pt x="23" y="106"/>
                  </a:cubicBezTo>
                  <a:cubicBezTo>
                    <a:pt x="30" y="106"/>
                    <a:pt x="38" y="102"/>
                    <a:pt x="45" y="98"/>
                  </a:cubicBezTo>
                  <a:cubicBezTo>
                    <a:pt x="64" y="95"/>
                    <a:pt x="79" y="90"/>
                    <a:pt x="94" y="90"/>
                  </a:cubicBezTo>
                  <a:cubicBezTo>
                    <a:pt x="94" y="90"/>
                    <a:pt x="97" y="95"/>
                    <a:pt x="102" y="95"/>
                  </a:cubicBezTo>
                  <a:lnTo>
                    <a:pt x="112" y="95"/>
                  </a:lnTo>
                  <a:cubicBezTo>
                    <a:pt x="161" y="95"/>
                    <a:pt x="150" y="61"/>
                    <a:pt x="135" y="28"/>
                  </a:cubicBezTo>
                  <a:lnTo>
                    <a:pt x="120" y="28"/>
                  </a:lnTo>
                  <a:cubicBezTo>
                    <a:pt x="97" y="12"/>
                    <a:pt x="7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1" name="Google Shape;3251;p3"/>
            <p:cNvSpPr/>
            <p:nvPr/>
          </p:nvSpPr>
          <p:spPr>
            <a:xfrm>
              <a:off x="-5342648" y="-2074690"/>
              <a:ext cx="3772" cy="9502"/>
            </a:xfrm>
            <a:custGeom>
              <a:avLst/>
              <a:gdLst/>
              <a:ahLst/>
              <a:cxnLst/>
              <a:rect l="l" t="t" r="r" b="b"/>
              <a:pathLst>
                <a:path w="79" h="199" extrusionOk="0">
                  <a:moveTo>
                    <a:pt x="20" y="0"/>
                  </a:moveTo>
                  <a:cubicBezTo>
                    <a:pt x="16" y="0"/>
                    <a:pt x="12" y="7"/>
                    <a:pt x="12" y="19"/>
                  </a:cubicBezTo>
                  <a:cubicBezTo>
                    <a:pt x="8" y="79"/>
                    <a:pt x="4" y="135"/>
                    <a:pt x="1" y="195"/>
                  </a:cubicBezTo>
                  <a:cubicBezTo>
                    <a:pt x="8" y="198"/>
                    <a:pt x="12" y="198"/>
                    <a:pt x="16" y="198"/>
                  </a:cubicBezTo>
                  <a:cubicBezTo>
                    <a:pt x="30" y="198"/>
                    <a:pt x="42" y="187"/>
                    <a:pt x="49" y="172"/>
                  </a:cubicBezTo>
                  <a:cubicBezTo>
                    <a:pt x="61" y="142"/>
                    <a:pt x="68" y="109"/>
                    <a:pt x="72" y="79"/>
                  </a:cubicBezTo>
                  <a:cubicBezTo>
                    <a:pt x="68" y="57"/>
                    <a:pt x="79" y="30"/>
                    <a:pt x="49" y="15"/>
                  </a:cubicBezTo>
                  <a:cubicBezTo>
                    <a:pt x="34" y="4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2" name="Google Shape;3252;p3"/>
            <p:cNvSpPr/>
            <p:nvPr/>
          </p:nvSpPr>
          <p:spPr>
            <a:xfrm>
              <a:off x="-5338159" y="-2069867"/>
              <a:ext cx="6781" cy="4488"/>
            </a:xfrm>
            <a:custGeom>
              <a:avLst/>
              <a:gdLst/>
              <a:ahLst/>
              <a:cxnLst/>
              <a:rect l="l" t="t" r="r" b="b"/>
              <a:pathLst>
                <a:path w="142" h="94" extrusionOk="0">
                  <a:moveTo>
                    <a:pt x="90" y="1"/>
                  </a:moveTo>
                  <a:lnTo>
                    <a:pt x="90" y="1"/>
                  </a:lnTo>
                  <a:cubicBezTo>
                    <a:pt x="105" y="34"/>
                    <a:pt x="116" y="68"/>
                    <a:pt x="67" y="68"/>
                  </a:cubicBezTo>
                  <a:lnTo>
                    <a:pt x="57" y="68"/>
                  </a:lnTo>
                  <a:cubicBezTo>
                    <a:pt x="52" y="68"/>
                    <a:pt x="49" y="63"/>
                    <a:pt x="49" y="63"/>
                  </a:cubicBezTo>
                  <a:cubicBezTo>
                    <a:pt x="34" y="63"/>
                    <a:pt x="19" y="68"/>
                    <a:pt x="0" y="71"/>
                  </a:cubicBezTo>
                  <a:cubicBezTo>
                    <a:pt x="12" y="82"/>
                    <a:pt x="23" y="86"/>
                    <a:pt x="34" y="86"/>
                  </a:cubicBezTo>
                  <a:cubicBezTo>
                    <a:pt x="38" y="86"/>
                    <a:pt x="41" y="82"/>
                    <a:pt x="45" y="82"/>
                  </a:cubicBezTo>
                  <a:lnTo>
                    <a:pt x="60" y="82"/>
                  </a:lnTo>
                  <a:cubicBezTo>
                    <a:pt x="64" y="82"/>
                    <a:pt x="71" y="82"/>
                    <a:pt x="75" y="86"/>
                  </a:cubicBezTo>
                  <a:cubicBezTo>
                    <a:pt x="86" y="90"/>
                    <a:pt x="97" y="94"/>
                    <a:pt x="105" y="94"/>
                  </a:cubicBezTo>
                  <a:cubicBezTo>
                    <a:pt x="116" y="94"/>
                    <a:pt x="124" y="90"/>
                    <a:pt x="124" y="71"/>
                  </a:cubicBezTo>
                  <a:cubicBezTo>
                    <a:pt x="128" y="45"/>
                    <a:pt x="142" y="4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3" name="Google Shape;3253;p3"/>
            <p:cNvSpPr/>
            <p:nvPr/>
          </p:nvSpPr>
          <p:spPr>
            <a:xfrm>
              <a:off x="-5351004" y="-2060795"/>
              <a:ext cx="3390" cy="3104"/>
            </a:xfrm>
            <a:custGeom>
              <a:avLst/>
              <a:gdLst/>
              <a:ahLst/>
              <a:cxnLst/>
              <a:rect l="l" t="t" r="r" b="b"/>
              <a:pathLst>
                <a:path w="71" h="65" extrusionOk="0">
                  <a:moveTo>
                    <a:pt x="26" y="1"/>
                  </a:moveTo>
                  <a:cubicBezTo>
                    <a:pt x="7" y="1"/>
                    <a:pt x="0" y="12"/>
                    <a:pt x="0" y="27"/>
                  </a:cubicBezTo>
                  <a:cubicBezTo>
                    <a:pt x="0" y="49"/>
                    <a:pt x="19" y="64"/>
                    <a:pt x="38" y="64"/>
                  </a:cubicBezTo>
                  <a:cubicBezTo>
                    <a:pt x="57" y="64"/>
                    <a:pt x="64" y="46"/>
                    <a:pt x="71" y="27"/>
                  </a:cubicBezTo>
                  <a:cubicBezTo>
                    <a:pt x="67" y="4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4" name="Google Shape;3254;p3"/>
            <p:cNvSpPr/>
            <p:nvPr/>
          </p:nvSpPr>
          <p:spPr>
            <a:xfrm>
              <a:off x="-5337252" y="-2075788"/>
              <a:ext cx="3390" cy="5969"/>
            </a:xfrm>
            <a:custGeom>
              <a:avLst/>
              <a:gdLst/>
              <a:ahLst/>
              <a:cxnLst/>
              <a:rect l="l" t="t" r="r" b="b"/>
              <a:pathLst>
                <a:path w="71" h="125" extrusionOk="0">
                  <a:moveTo>
                    <a:pt x="0" y="1"/>
                  </a:moveTo>
                  <a:lnTo>
                    <a:pt x="0" y="1"/>
                  </a:lnTo>
                  <a:cubicBezTo>
                    <a:pt x="19" y="42"/>
                    <a:pt x="56" y="75"/>
                    <a:pt x="56" y="125"/>
                  </a:cubicBezTo>
                  <a:lnTo>
                    <a:pt x="71" y="125"/>
                  </a:lnTo>
                  <a:cubicBezTo>
                    <a:pt x="71" y="68"/>
                    <a:pt x="64" y="20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5" name="Google Shape;3255;p3"/>
            <p:cNvSpPr/>
            <p:nvPr/>
          </p:nvSpPr>
          <p:spPr>
            <a:xfrm>
              <a:off x="-5361748" y="-2003447"/>
              <a:ext cx="22729" cy="21440"/>
            </a:xfrm>
            <a:custGeom>
              <a:avLst/>
              <a:gdLst/>
              <a:ahLst/>
              <a:cxnLst/>
              <a:rect l="l" t="t" r="r" b="b"/>
              <a:pathLst>
                <a:path w="476" h="449" extrusionOk="0">
                  <a:moveTo>
                    <a:pt x="161" y="0"/>
                  </a:moveTo>
                  <a:cubicBezTo>
                    <a:pt x="142" y="0"/>
                    <a:pt x="132" y="4"/>
                    <a:pt x="128" y="18"/>
                  </a:cubicBezTo>
                  <a:cubicBezTo>
                    <a:pt x="125" y="49"/>
                    <a:pt x="113" y="59"/>
                    <a:pt x="94" y="59"/>
                  </a:cubicBezTo>
                  <a:cubicBezTo>
                    <a:pt x="83" y="59"/>
                    <a:pt x="75" y="59"/>
                    <a:pt x="61" y="52"/>
                  </a:cubicBezTo>
                  <a:lnTo>
                    <a:pt x="46" y="52"/>
                  </a:lnTo>
                  <a:cubicBezTo>
                    <a:pt x="30" y="52"/>
                    <a:pt x="20" y="56"/>
                    <a:pt x="12" y="71"/>
                  </a:cubicBezTo>
                  <a:cubicBezTo>
                    <a:pt x="30" y="71"/>
                    <a:pt x="57" y="71"/>
                    <a:pt x="53" y="93"/>
                  </a:cubicBezTo>
                  <a:cubicBezTo>
                    <a:pt x="49" y="119"/>
                    <a:pt x="23" y="116"/>
                    <a:pt x="1" y="119"/>
                  </a:cubicBezTo>
                  <a:cubicBezTo>
                    <a:pt x="8" y="135"/>
                    <a:pt x="23" y="149"/>
                    <a:pt x="20" y="161"/>
                  </a:cubicBezTo>
                  <a:cubicBezTo>
                    <a:pt x="1" y="239"/>
                    <a:pt x="61" y="265"/>
                    <a:pt x="109" y="302"/>
                  </a:cubicBezTo>
                  <a:cubicBezTo>
                    <a:pt x="109" y="299"/>
                    <a:pt x="109" y="299"/>
                    <a:pt x="113" y="299"/>
                  </a:cubicBezTo>
                  <a:cubicBezTo>
                    <a:pt x="109" y="295"/>
                    <a:pt x="109" y="292"/>
                    <a:pt x="109" y="287"/>
                  </a:cubicBezTo>
                  <a:cubicBezTo>
                    <a:pt x="68" y="242"/>
                    <a:pt x="98" y="183"/>
                    <a:pt x="75" y="138"/>
                  </a:cubicBezTo>
                  <a:cubicBezTo>
                    <a:pt x="72" y="127"/>
                    <a:pt x="83" y="116"/>
                    <a:pt x="90" y="116"/>
                  </a:cubicBezTo>
                  <a:cubicBezTo>
                    <a:pt x="98" y="119"/>
                    <a:pt x="102" y="119"/>
                    <a:pt x="106" y="119"/>
                  </a:cubicBezTo>
                  <a:cubicBezTo>
                    <a:pt x="132" y="119"/>
                    <a:pt x="125" y="82"/>
                    <a:pt x="142" y="78"/>
                  </a:cubicBezTo>
                  <a:cubicBezTo>
                    <a:pt x="151" y="78"/>
                    <a:pt x="161" y="75"/>
                    <a:pt x="173" y="75"/>
                  </a:cubicBezTo>
                  <a:cubicBezTo>
                    <a:pt x="184" y="71"/>
                    <a:pt x="195" y="63"/>
                    <a:pt x="203" y="56"/>
                  </a:cubicBezTo>
                  <a:cubicBezTo>
                    <a:pt x="210" y="59"/>
                    <a:pt x="214" y="59"/>
                    <a:pt x="221" y="59"/>
                  </a:cubicBezTo>
                  <a:cubicBezTo>
                    <a:pt x="229" y="59"/>
                    <a:pt x="237" y="59"/>
                    <a:pt x="244" y="56"/>
                  </a:cubicBezTo>
                  <a:lnTo>
                    <a:pt x="263" y="56"/>
                  </a:lnTo>
                  <a:cubicBezTo>
                    <a:pt x="282" y="56"/>
                    <a:pt x="296" y="63"/>
                    <a:pt x="304" y="93"/>
                  </a:cubicBezTo>
                  <a:cubicBezTo>
                    <a:pt x="360" y="123"/>
                    <a:pt x="408" y="161"/>
                    <a:pt x="427" y="228"/>
                  </a:cubicBezTo>
                  <a:cubicBezTo>
                    <a:pt x="439" y="261"/>
                    <a:pt x="416" y="269"/>
                    <a:pt x="397" y="280"/>
                  </a:cubicBezTo>
                  <a:cubicBezTo>
                    <a:pt x="397" y="318"/>
                    <a:pt x="378" y="351"/>
                    <a:pt x="356" y="377"/>
                  </a:cubicBezTo>
                  <a:cubicBezTo>
                    <a:pt x="318" y="407"/>
                    <a:pt x="289" y="422"/>
                    <a:pt x="259" y="422"/>
                  </a:cubicBezTo>
                  <a:cubicBezTo>
                    <a:pt x="225" y="422"/>
                    <a:pt x="187" y="404"/>
                    <a:pt x="132" y="363"/>
                  </a:cubicBezTo>
                  <a:lnTo>
                    <a:pt x="132" y="363"/>
                  </a:lnTo>
                  <a:cubicBezTo>
                    <a:pt x="158" y="415"/>
                    <a:pt x="206" y="449"/>
                    <a:pt x="259" y="449"/>
                  </a:cubicBezTo>
                  <a:cubicBezTo>
                    <a:pt x="282" y="449"/>
                    <a:pt x="308" y="441"/>
                    <a:pt x="326" y="430"/>
                  </a:cubicBezTo>
                  <a:cubicBezTo>
                    <a:pt x="337" y="422"/>
                    <a:pt x="349" y="415"/>
                    <a:pt x="360" y="415"/>
                  </a:cubicBezTo>
                  <a:lnTo>
                    <a:pt x="375" y="415"/>
                  </a:lnTo>
                  <a:cubicBezTo>
                    <a:pt x="401" y="415"/>
                    <a:pt x="404" y="396"/>
                    <a:pt x="401" y="373"/>
                  </a:cubicBezTo>
                  <a:cubicBezTo>
                    <a:pt x="401" y="337"/>
                    <a:pt x="404" y="299"/>
                    <a:pt x="439" y="284"/>
                  </a:cubicBezTo>
                  <a:cubicBezTo>
                    <a:pt x="468" y="269"/>
                    <a:pt x="475" y="250"/>
                    <a:pt x="472" y="220"/>
                  </a:cubicBezTo>
                  <a:cubicBezTo>
                    <a:pt x="468" y="190"/>
                    <a:pt x="456" y="168"/>
                    <a:pt x="430" y="157"/>
                  </a:cubicBezTo>
                  <a:cubicBezTo>
                    <a:pt x="404" y="145"/>
                    <a:pt x="389" y="119"/>
                    <a:pt x="371" y="101"/>
                  </a:cubicBezTo>
                  <a:cubicBezTo>
                    <a:pt x="315" y="45"/>
                    <a:pt x="247" y="4"/>
                    <a:pt x="1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6" name="Google Shape;3256;p3"/>
            <p:cNvSpPr/>
            <p:nvPr/>
          </p:nvSpPr>
          <p:spPr>
            <a:xfrm>
              <a:off x="-5356543" y="-1989552"/>
              <a:ext cx="11842" cy="6255"/>
            </a:xfrm>
            <a:custGeom>
              <a:avLst/>
              <a:gdLst/>
              <a:ahLst/>
              <a:cxnLst/>
              <a:rect l="l" t="t" r="r" b="b"/>
              <a:pathLst>
                <a:path w="248" h="131" extrusionOk="0">
                  <a:moveTo>
                    <a:pt x="30" y="1"/>
                  </a:moveTo>
                  <a:cubicBezTo>
                    <a:pt x="23" y="1"/>
                    <a:pt x="11" y="4"/>
                    <a:pt x="4" y="11"/>
                  </a:cubicBezTo>
                  <a:lnTo>
                    <a:pt x="0" y="11"/>
                  </a:lnTo>
                  <a:cubicBezTo>
                    <a:pt x="4" y="30"/>
                    <a:pt x="7" y="53"/>
                    <a:pt x="23" y="72"/>
                  </a:cubicBezTo>
                  <a:cubicBezTo>
                    <a:pt x="78" y="113"/>
                    <a:pt x="116" y="131"/>
                    <a:pt x="150" y="131"/>
                  </a:cubicBezTo>
                  <a:cubicBezTo>
                    <a:pt x="180" y="131"/>
                    <a:pt x="209" y="116"/>
                    <a:pt x="247" y="86"/>
                  </a:cubicBezTo>
                  <a:lnTo>
                    <a:pt x="247" y="86"/>
                  </a:lnTo>
                  <a:cubicBezTo>
                    <a:pt x="221" y="94"/>
                    <a:pt x="206" y="98"/>
                    <a:pt x="190" y="98"/>
                  </a:cubicBezTo>
                  <a:cubicBezTo>
                    <a:pt x="161" y="98"/>
                    <a:pt x="150" y="75"/>
                    <a:pt x="112" y="1"/>
                  </a:cubicBezTo>
                  <a:cubicBezTo>
                    <a:pt x="105" y="8"/>
                    <a:pt x="94" y="11"/>
                    <a:pt x="86" y="11"/>
                  </a:cubicBezTo>
                  <a:cubicBezTo>
                    <a:pt x="78" y="11"/>
                    <a:pt x="68" y="8"/>
                    <a:pt x="60" y="8"/>
                  </a:cubicBezTo>
                  <a:cubicBezTo>
                    <a:pt x="49" y="4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7" name="Google Shape;3257;p3"/>
            <p:cNvSpPr/>
            <p:nvPr/>
          </p:nvSpPr>
          <p:spPr>
            <a:xfrm>
              <a:off x="-5361891" y="-2000105"/>
              <a:ext cx="2913" cy="2388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15" y="1"/>
                  </a:moveTo>
                  <a:cubicBezTo>
                    <a:pt x="11" y="15"/>
                    <a:pt x="0" y="31"/>
                    <a:pt x="4" y="49"/>
                  </a:cubicBezTo>
                  <a:cubicBezTo>
                    <a:pt x="26" y="46"/>
                    <a:pt x="52" y="49"/>
                    <a:pt x="56" y="23"/>
                  </a:cubicBezTo>
                  <a:cubicBezTo>
                    <a:pt x="60" y="1"/>
                    <a:pt x="33" y="1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8" name="Google Shape;3258;p3"/>
            <p:cNvSpPr/>
            <p:nvPr/>
          </p:nvSpPr>
          <p:spPr>
            <a:xfrm>
              <a:off x="-5440440" y="-2130892"/>
              <a:ext cx="8786" cy="5157"/>
            </a:xfrm>
            <a:custGeom>
              <a:avLst/>
              <a:gdLst/>
              <a:ahLst/>
              <a:cxnLst/>
              <a:rect l="l" t="t" r="r" b="b"/>
              <a:pathLst>
                <a:path w="184" h="108" extrusionOk="0">
                  <a:moveTo>
                    <a:pt x="139" y="0"/>
                  </a:moveTo>
                  <a:cubicBezTo>
                    <a:pt x="131" y="0"/>
                    <a:pt x="124" y="4"/>
                    <a:pt x="116" y="4"/>
                  </a:cubicBezTo>
                  <a:cubicBezTo>
                    <a:pt x="98" y="7"/>
                    <a:pt x="75" y="11"/>
                    <a:pt x="56" y="11"/>
                  </a:cubicBezTo>
                  <a:cubicBezTo>
                    <a:pt x="37" y="11"/>
                    <a:pt x="19" y="11"/>
                    <a:pt x="1" y="0"/>
                  </a:cubicBezTo>
                  <a:lnTo>
                    <a:pt x="1" y="0"/>
                  </a:lnTo>
                  <a:cubicBezTo>
                    <a:pt x="4" y="11"/>
                    <a:pt x="4" y="22"/>
                    <a:pt x="4" y="30"/>
                  </a:cubicBezTo>
                  <a:cubicBezTo>
                    <a:pt x="19" y="49"/>
                    <a:pt x="72" y="49"/>
                    <a:pt x="41" y="93"/>
                  </a:cubicBezTo>
                  <a:lnTo>
                    <a:pt x="41" y="108"/>
                  </a:lnTo>
                  <a:cubicBezTo>
                    <a:pt x="63" y="101"/>
                    <a:pt x="82" y="82"/>
                    <a:pt x="105" y="82"/>
                  </a:cubicBezTo>
                  <a:cubicBezTo>
                    <a:pt x="113" y="82"/>
                    <a:pt x="120" y="85"/>
                    <a:pt x="127" y="90"/>
                  </a:cubicBezTo>
                  <a:cubicBezTo>
                    <a:pt x="135" y="93"/>
                    <a:pt x="142" y="97"/>
                    <a:pt x="150" y="97"/>
                  </a:cubicBezTo>
                  <a:cubicBezTo>
                    <a:pt x="158" y="97"/>
                    <a:pt x="165" y="93"/>
                    <a:pt x="168" y="85"/>
                  </a:cubicBezTo>
                  <a:cubicBezTo>
                    <a:pt x="184" y="59"/>
                    <a:pt x="165" y="37"/>
                    <a:pt x="158" y="14"/>
                  </a:cubicBezTo>
                  <a:cubicBezTo>
                    <a:pt x="153" y="4"/>
                    <a:pt x="146" y="0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9" name="Google Shape;3259;p3"/>
            <p:cNvSpPr/>
            <p:nvPr/>
          </p:nvSpPr>
          <p:spPr>
            <a:xfrm>
              <a:off x="-5447602" y="-2132897"/>
              <a:ext cx="7401" cy="8452"/>
            </a:xfrm>
            <a:custGeom>
              <a:avLst/>
              <a:gdLst/>
              <a:ahLst/>
              <a:cxnLst/>
              <a:rect l="l" t="t" r="r" b="b"/>
              <a:pathLst>
                <a:path w="155" h="177" extrusionOk="0">
                  <a:moveTo>
                    <a:pt x="68" y="1"/>
                  </a:moveTo>
                  <a:cubicBezTo>
                    <a:pt x="53" y="8"/>
                    <a:pt x="46" y="20"/>
                    <a:pt x="39" y="34"/>
                  </a:cubicBezTo>
                  <a:cubicBezTo>
                    <a:pt x="42" y="72"/>
                    <a:pt x="1" y="94"/>
                    <a:pt x="16" y="132"/>
                  </a:cubicBezTo>
                  <a:cubicBezTo>
                    <a:pt x="27" y="146"/>
                    <a:pt x="30" y="169"/>
                    <a:pt x="49" y="177"/>
                  </a:cubicBezTo>
                  <a:cubicBezTo>
                    <a:pt x="49" y="109"/>
                    <a:pt x="106" y="94"/>
                    <a:pt x="154" y="72"/>
                  </a:cubicBezTo>
                  <a:cubicBezTo>
                    <a:pt x="154" y="64"/>
                    <a:pt x="154" y="53"/>
                    <a:pt x="151" y="42"/>
                  </a:cubicBezTo>
                  <a:cubicBezTo>
                    <a:pt x="117" y="38"/>
                    <a:pt x="87" y="30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0" name="Google Shape;3260;p3"/>
            <p:cNvSpPr/>
            <p:nvPr/>
          </p:nvSpPr>
          <p:spPr>
            <a:xfrm>
              <a:off x="-5445263" y="-2129507"/>
              <a:ext cx="8261" cy="5730"/>
            </a:xfrm>
            <a:custGeom>
              <a:avLst/>
              <a:gdLst/>
              <a:ahLst/>
              <a:cxnLst/>
              <a:rect l="l" t="t" r="r" b="b"/>
              <a:pathLst>
                <a:path w="173" h="120" extrusionOk="0">
                  <a:moveTo>
                    <a:pt x="105" y="1"/>
                  </a:moveTo>
                  <a:cubicBezTo>
                    <a:pt x="57" y="23"/>
                    <a:pt x="0" y="38"/>
                    <a:pt x="0" y="106"/>
                  </a:cubicBezTo>
                  <a:cubicBezTo>
                    <a:pt x="7" y="116"/>
                    <a:pt x="16" y="120"/>
                    <a:pt x="26" y="120"/>
                  </a:cubicBezTo>
                  <a:lnTo>
                    <a:pt x="34" y="120"/>
                  </a:lnTo>
                  <a:cubicBezTo>
                    <a:pt x="38" y="109"/>
                    <a:pt x="45" y="98"/>
                    <a:pt x="49" y="87"/>
                  </a:cubicBezTo>
                  <a:cubicBezTo>
                    <a:pt x="64" y="56"/>
                    <a:pt x="75" y="42"/>
                    <a:pt x="94" y="42"/>
                  </a:cubicBezTo>
                  <a:cubicBezTo>
                    <a:pt x="109" y="42"/>
                    <a:pt x="124" y="49"/>
                    <a:pt x="142" y="64"/>
                  </a:cubicBezTo>
                  <a:cubicBezTo>
                    <a:pt x="173" y="20"/>
                    <a:pt x="120" y="20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1" name="Google Shape;3261;p3"/>
            <p:cNvSpPr/>
            <p:nvPr/>
          </p:nvSpPr>
          <p:spPr>
            <a:xfrm>
              <a:off x="-5450085" y="-2131322"/>
              <a:ext cx="4536" cy="4918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91" y="1"/>
                  </a:moveTo>
                  <a:cubicBezTo>
                    <a:pt x="56" y="13"/>
                    <a:pt x="38" y="49"/>
                    <a:pt x="1" y="58"/>
                  </a:cubicBezTo>
                  <a:cubicBezTo>
                    <a:pt x="8" y="72"/>
                    <a:pt x="19" y="84"/>
                    <a:pt x="19" y="102"/>
                  </a:cubicBezTo>
                  <a:cubicBezTo>
                    <a:pt x="34" y="102"/>
                    <a:pt x="49" y="102"/>
                    <a:pt x="68" y="99"/>
                  </a:cubicBezTo>
                  <a:cubicBezTo>
                    <a:pt x="53" y="61"/>
                    <a:pt x="94" y="39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2" name="Google Shape;3262;p3"/>
            <p:cNvSpPr/>
            <p:nvPr/>
          </p:nvSpPr>
          <p:spPr>
            <a:xfrm>
              <a:off x="-5455099" y="-2128409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61" y="0"/>
                  </a:moveTo>
                  <a:cubicBezTo>
                    <a:pt x="42" y="15"/>
                    <a:pt x="23" y="33"/>
                    <a:pt x="1" y="52"/>
                  </a:cubicBezTo>
                  <a:cubicBezTo>
                    <a:pt x="23" y="60"/>
                    <a:pt x="46" y="64"/>
                    <a:pt x="65" y="64"/>
                  </a:cubicBezTo>
                  <a:cubicBezTo>
                    <a:pt x="87" y="64"/>
                    <a:pt x="106" y="60"/>
                    <a:pt x="124" y="41"/>
                  </a:cubicBezTo>
                  <a:cubicBezTo>
                    <a:pt x="113" y="41"/>
                    <a:pt x="101" y="45"/>
                    <a:pt x="91" y="45"/>
                  </a:cubicBezTo>
                  <a:cubicBezTo>
                    <a:pt x="72" y="45"/>
                    <a:pt x="56" y="38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3" name="Google Shape;3263;p3"/>
            <p:cNvSpPr/>
            <p:nvPr/>
          </p:nvSpPr>
          <p:spPr>
            <a:xfrm>
              <a:off x="-5443639" y="-2125926"/>
              <a:ext cx="5205" cy="2149"/>
            </a:xfrm>
            <a:custGeom>
              <a:avLst/>
              <a:gdLst/>
              <a:ahLst/>
              <a:cxnLst/>
              <a:rect l="l" t="t" r="r" b="b"/>
              <a:pathLst>
                <a:path w="109" h="45" extrusionOk="0">
                  <a:moveTo>
                    <a:pt x="86" y="0"/>
                  </a:moveTo>
                  <a:cubicBezTo>
                    <a:pt x="60" y="0"/>
                    <a:pt x="37" y="12"/>
                    <a:pt x="15" y="12"/>
                  </a:cubicBezTo>
                  <a:cubicBezTo>
                    <a:pt x="11" y="23"/>
                    <a:pt x="4" y="34"/>
                    <a:pt x="0" y="45"/>
                  </a:cubicBezTo>
                  <a:cubicBezTo>
                    <a:pt x="18" y="41"/>
                    <a:pt x="37" y="31"/>
                    <a:pt x="56" y="31"/>
                  </a:cubicBezTo>
                  <a:cubicBezTo>
                    <a:pt x="63" y="31"/>
                    <a:pt x="71" y="31"/>
                    <a:pt x="78" y="34"/>
                  </a:cubicBezTo>
                  <a:cubicBezTo>
                    <a:pt x="82" y="38"/>
                    <a:pt x="86" y="38"/>
                    <a:pt x="90" y="38"/>
                  </a:cubicBezTo>
                  <a:cubicBezTo>
                    <a:pt x="101" y="38"/>
                    <a:pt x="108" y="23"/>
                    <a:pt x="108" y="4"/>
                  </a:cubicBezTo>
                  <a:cubicBezTo>
                    <a:pt x="101" y="0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4" name="Google Shape;3264;p3"/>
            <p:cNvSpPr/>
            <p:nvPr/>
          </p:nvSpPr>
          <p:spPr>
            <a:xfrm>
              <a:off x="-5452425" y="-2128600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50" y="1"/>
                  </a:moveTo>
                  <a:cubicBezTo>
                    <a:pt x="35" y="1"/>
                    <a:pt x="19" y="4"/>
                    <a:pt x="5" y="4"/>
                  </a:cubicBezTo>
                  <a:cubicBezTo>
                    <a:pt x="0" y="42"/>
                    <a:pt x="16" y="49"/>
                    <a:pt x="35" y="49"/>
                  </a:cubicBezTo>
                  <a:cubicBezTo>
                    <a:pt x="45" y="49"/>
                    <a:pt x="57" y="45"/>
                    <a:pt x="68" y="45"/>
                  </a:cubicBezTo>
                  <a:cubicBezTo>
                    <a:pt x="68" y="27"/>
                    <a:pt x="57" y="15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5" name="Google Shape;3265;p3"/>
            <p:cNvSpPr/>
            <p:nvPr/>
          </p:nvSpPr>
          <p:spPr>
            <a:xfrm>
              <a:off x="-5444355" y="-2132897"/>
              <a:ext cx="3963" cy="2053"/>
            </a:xfrm>
            <a:custGeom>
              <a:avLst/>
              <a:gdLst/>
              <a:ahLst/>
              <a:cxnLst/>
              <a:rect l="l" t="t" r="r" b="b"/>
              <a:pathLst>
                <a:path w="83" h="43" extrusionOk="0">
                  <a:moveTo>
                    <a:pt x="0" y="1"/>
                  </a:moveTo>
                  <a:cubicBezTo>
                    <a:pt x="19" y="30"/>
                    <a:pt x="49" y="38"/>
                    <a:pt x="83" y="42"/>
                  </a:cubicBezTo>
                  <a:cubicBezTo>
                    <a:pt x="67" y="15"/>
                    <a:pt x="45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6" name="Google Shape;3266;p3"/>
            <p:cNvSpPr/>
            <p:nvPr/>
          </p:nvSpPr>
          <p:spPr>
            <a:xfrm>
              <a:off x="-5474199" y="-1967969"/>
              <a:ext cx="12176" cy="11126"/>
            </a:xfrm>
            <a:custGeom>
              <a:avLst/>
              <a:gdLst/>
              <a:ahLst/>
              <a:cxnLst/>
              <a:rect l="l" t="t" r="r" b="b"/>
              <a:pathLst>
                <a:path w="255" h="233" extrusionOk="0">
                  <a:moveTo>
                    <a:pt x="147" y="1"/>
                  </a:moveTo>
                  <a:cubicBezTo>
                    <a:pt x="132" y="1"/>
                    <a:pt x="116" y="4"/>
                    <a:pt x="102" y="12"/>
                  </a:cubicBezTo>
                  <a:cubicBezTo>
                    <a:pt x="49" y="38"/>
                    <a:pt x="1" y="139"/>
                    <a:pt x="16" y="191"/>
                  </a:cubicBezTo>
                  <a:cubicBezTo>
                    <a:pt x="23" y="206"/>
                    <a:pt x="27" y="232"/>
                    <a:pt x="46" y="232"/>
                  </a:cubicBezTo>
                  <a:lnTo>
                    <a:pt x="57" y="232"/>
                  </a:lnTo>
                  <a:cubicBezTo>
                    <a:pt x="102" y="213"/>
                    <a:pt x="154" y="210"/>
                    <a:pt x="187" y="165"/>
                  </a:cubicBezTo>
                  <a:cubicBezTo>
                    <a:pt x="173" y="165"/>
                    <a:pt x="154" y="165"/>
                    <a:pt x="139" y="169"/>
                  </a:cubicBezTo>
                  <a:cubicBezTo>
                    <a:pt x="139" y="165"/>
                    <a:pt x="135" y="165"/>
                    <a:pt x="132" y="165"/>
                  </a:cubicBezTo>
                  <a:cubicBezTo>
                    <a:pt x="125" y="165"/>
                    <a:pt x="116" y="169"/>
                    <a:pt x="109" y="172"/>
                  </a:cubicBezTo>
                  <a:cubicBezTo>
                    <a:pt x="102" y="177"/>
                    <a:pt x="94" y="180"/>
                    <a:pt x="87" y="180"/>
                  </a:cubicBezTo>
                  <a:cubicBezTo>
                    <a:pt x="75" y="180"/>
                    <a:pt x="68" y="172"/>
                    <a:pt x="64" y="154"/>
                  </a:cubicBezTo>
                  <a:cubicBezTo>
                    <a:pt x="46" y="101"/>
                    <a:pt x="75" y="46"/>
                    <a:pt x="128" y="27"/>
                  </a:cubicBezTo>
                  <a:cubicBezTo>
                    <a:pt x="132" y="23"/>
                    <a:pt x="139" y="23"/>
                    <a:pt x="142" y="23"/>
                  </a:cubicBezTo>
                  <a:lnTo>
                    <a:pt x="158" y="23"/>
                  </a:lnTo>
                  <a:cubicBezTo>
                    <a:pt x="218" y="53"/>
                    <a:pt x="225" y="105"/>
                    <a:pt x="218" y="161"/>
                  </a:cubicBezTo>
                  <a:cubicBezTo>
                    <a:pt x="255" y="117"/>
                    <a:pt x="255" y="82"/>
                    <a:pt x="218" y="38"/>
                  </a:cubicBezTo>
                  <a:cubicBezTo>
                    <a:pt x="199" y="12"/>
                    <a:pt x="173" y="1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7" name="Google Shape;3267;p3"/>
            <p:cNvSpPr/>
            <p:nvPr/>
          </p:nvSpPr>
          <p:spPr>
            <a:xfrm>
              <a:off x="-5476348" y="-1975609"/>
              <a:ext cx="6494" cy="6255"/>
            </a:xfrm>
            <a:custGeom>
              <a:avLst/>
              <a:gdLst/>
              <a:ahLst/>
              <a:cxnLst/>
              <a:rect l="l" t="t" r="r" b="b"/>
              <a:pathLst>
                <a:path w="136" h="131" extrusionOk="0">
                  <a:moveTo>
                    <a:pt x="87" y="0"/>
                  </a:moveTo>
                  <a:cubicBezTo>
                    <a:pt x="72" y="0"/>
                    <a:pt x="53" y="7"/>
                    <a:pt x="30" y="15"/>
                  </a:cubicBezTo>
                  <a:cubicBezTo>
                    <a:pt x="23" y="18"/>
                    <a:pt x="13" y="23"/>
                    <a:pt x="1" y="26"/>
                  </a:cubicBezTo>
                  <a:cubicBezTo>
                    <a:pt x="13" y="97"/>
                    <a:pt x="39" y="130"/>
                    <a:pt x="75" y="130"/>
                  </a:cubicBezTo>
                  <a:cubicBezTo>
                    <a:pt x="94" y="130"/>
                    <a:pt x="113" y="123"/>
                    <a:pt x="135" y="108"/>
                  </a:cubicBezTo>
                  <a:lnTo>
                    <a:pt x="135" y="78"/>
                  </a:lnTo>
                  <a:cubicBezTo>
                    <a:pt x="128" y="23"/>
                    <a:pt x="117" y="0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8" name="Google Shape;3268;p3"/>
            <p:cNvSpPr/>
            <p:nvPr/>
          </p:nvSpPr>
          <p:spPr>
            <a:xfrm>
              <a:off x="-5476348" y="-1977758"/>
              <a:ext cx="8786" cy="7306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51" y="11"/>
                  </a:moveTo>
                  <a:cubicBezTo>
                    <a:pt x="98" y="18"/>
                    <a:pt x="30" y="0"/>
                    <a:pt x="1" y="71"/>
                  </a:cubicBezTo>
                  <a:cubicBezTo>
                    <a:pt x="13" y="68"/>
                    <a:pt x="23" y="63"/>
                    <a:pt x="30" y="60"/>
                  </a:cubicBezTo>
                  <a:cubicBezTo>
                    <a:pt x="53" y="52"/>
                    <a:pt x="72" y="45"/>
                    <a:pt x="87" y="45"/>
                  </a:cubicBezTo>
                  <a:cubicBezTo>
                    <a:pt x="117" y="45"/>
                    <a:pt x="128" y="68"/>
                    <a:pt x="135" y="123"/>
                  </a:cubicBezTo>
                  <a:lnTo>
                    <a:pt x="135" y="153"/>
                  </a:lnTo>
                  <a:cubicBezTo>
                    <a:pt x="158" y="127"/>
                    <a:pt x="177" y="101"/>
                    <a:pt x="180" y="63"/>
                  </a:cubicBezTo>
                  <a:cubicBezTo>
                    <a:pt x="184" y="37"/>
                    <a:pt x="177" y="11"/>
                    <a:pt x="154" y="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9" name="Google Shape;3269;p3"/>
            <p:cNvSpPr/>
            <p:nvPr/>
          </p:nvSpPr>
          <p:spPr>
            <a:xfrm>
              <a:off x="-5467610" y="-1966871"/>
              <a:ext cx="4202" cy="6972"/>
            </a:xfrm>
            <a:custGeom>
              <a:avLst/>
              <a:gdLst/>
              <a:ahLst/>
              <a:cxnLst/>
              <a:rect l="l" t="t" r="r" b="b"/>
              <a:pathLst>
                <a:path w="88" h="146" extrusionOk="0">
                  <a:moveTo>
                    <a:pt x="20" y="0"/>
                  </a:moveTo>
                  <a:lnTo>
                    <a:pt x="20" y="0"/>
                  </a:lnTo>
                  <a:cubicBezTo>
                    <a:pt x="23" y="4"/>
                    <a:pt x="23" y="11"/>
                    <a:pt x="23" y="15"/>
                  </a:cubicBezTo>
                  <a:cubicBezTo>
                    <a:pt x="61" y="90"/>
                    <a:pt x="61" y="90"/>
                    <a:pt x="1" y="146"/>
                  </a:cubicBezTo>
                  <a:cubicBezTo>
                    <a:pt x="16" y="142"/>
                    <a:pt x="35" y="142"/>
                    <a:pt x="49" y="142"/>
                  </a:cubicBezTo>
                  <a:cubicBezTo>
                    <a:pt x="61" y="138"/>
                    <a:pt x="68" y="138"/>
                    <a:pt x="80" y="138"/>
                  </a:cubicBezTo>
                  <a:cubicBezTo>
                    <a:pt x="87" y="82"/>
                    <a:pt x="80" y="30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0" name="Google Shape;3270;p3"/>
            <p:cNvSpPr/>
            <p:nvPr/>
          </p:nvSpPr>
          <p:spPr>
            <a:xfrm>
              <a:off x="-5328705" y="-2053298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45" y="1"/>
                  </a:moveTo>
                  <a:cubicBezTo>
                    <a:pt x="23" y="1"/>
                    <a:pt x="8" y="12"/>
                    <a:pt x="4" y="30"/>
                  </a:cubicBezTo>
                  <a:cubicBezTo>
                    <a:pt x="0" y="49"/>
                    <a:pt x="8" y="68"/>
                    <a:pt x="30" y="75"/>
                  </a:cubicBezTo>
                  <a:lnTo>
                    <a:pt x="42" y="75"/>
                  </a:lnTo>
                  <a:cubicBezTo>
                    <a:pt x="61" y="75"/>
                    <a:pt x="56" y="49"/>
                    <a:pt x="71" y="42"/>
                  </a:cubicBezTo>
                  <a:cubicBezTo>
                    <a:pt x="83" y="30"/>
                    <a:pt x="83" y="20"/>
                    <a:pt x="78" y="4"/>
                  </a:cubicBezTo>
                  <a:cubicBezTo>
                    <a:pt x="71" y="4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1" name="Google Shape;3271;p3"/>
            <p:cNvSpPr/>
            <p:nvPr/>
          </p:nvSpPr>
          <p:spPr>
            <a:xfrm>
              <a:off x="-5325315" y="-2055447"/>
              <a:ext cx="2531" cy="2531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30" y="1"/>
                  </a:moveTo>
                  <a:cubicBezTo>
                    <a:pt x="0" y="4"/>
                    <a:pt x="12" y="30"/>
                    <a:pt x="7" y="49"/>
                  </a:cubicBezTo>
                  <a:cubicBezTo>
                    <a:pt x="26" y="46"/>
                    <a:pt x="52" y="53"/>
                    <a:pt x="52" y="20"/>
                  </a:cubicBezTo>
                  <a:cubicBezTo>
                    <a:pt x="52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2" name="Google Shape;3272;p3"/>
            <p:cNvSpPr/>
            <p:nvPr/>
          </p:nvSpPr>
          <p:spPr>
            <a:xfrm>
              <a:off x="-5334626" y="-2052964"/>
              <a:ext cx="2196" cy="2435"/>
            </a:xfrm>
            <a:custGeom>
              <a:avLst/>
              <a:gdLst/>
              <a:ahLst/>
              <a:cxnLst/>
              <a:rect l="l" t="t" r="r" b="b"/>
              <a:pathLst>
                <a:path w="46" h="51" extrusionOk="0">
                  <a:moveTo>
                    <a:pt x="31" y="1"/>
                  </a:moveTo>
                  <a:cubicBezTo>
                    <a:pt x="16" y="1"/>
                    <a:pt x="9" y="9"/>
                    <a:pt x="5" y="20"/>
                  </a:cubicBezTo>
                  <a:cubicBezTo>
                    <a:pt x="1" y="35"/>
                    <a:pt x="9" y="46"/>
                    <a:pt x="23" y="50"/>
                  </a:cubicBezTo>
                  <a:lnTo>
                    <a:pt x="28" y="50"/>
                  </a:lnTo>
                  <a:cubicBezTo>
                    <a:pt x="35" y="50"/>
                    <a:pt x="42" y="42"/>
                    <a:pt x="42" y="31"/>
                  </a:cubicBezTo>
                  <a:cubicBezTo>
                    <a:pt x="45" y="20"/>
                    <a:pt x="45" y="5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3" name="Google Shape;3273;p3"/>
            <p:cNvSpPr/>
            <p:nvPr/>
          </p:nvSpPr>
          <p:spPr>
            <a:xfrm>
              <a:off x="-5524862" y="-1916542"/>
              <a:ext cx="10744" cy="15376"/>
            </a:xfrm>
            <a:custGeom>
              <a:avLst/>
              <a:gdLst/>
              <a:ahLst/>
              <a:cxnLst/>
              <a:rect l="l" t="t" r="r" b="b"/>
              <a:pathLst>
                <a:path w="225" h="322" extrusionOk="0">
                  <a:moveTo>
                    <a:pt x="202" y="0"/>
                  </a:moveTo>
                  <a:cubicBezTo>
                    <a:pt x="194" y="0"/>
                    <a:pt x="191" y="4"/>
                    <a:pt x="183" y="8"/>
                  </a:cubicBezTo>
                  <a:cubicBezTo>
                    <a:pt x="154" y="37"/>
                    <a:pt x="135" y="78"/>
                    <a:pt x="97" y="101"/>
                  </a:cubicBezTo>
                  <a:cubicBezTo>
                    <a:pt x="37" y="131"/>
                    <a:pt x="19" y="191"/>
                    <a:pt x="0" y="251"/>
                  </a:cubicBezTo>
                  <a:cubicBezTo>
                    <a:pt x="11" y="266"/>
                    <a:pt x="26" y="280"/>
                    <a:pt x="37" y="296"/>
                  </a:cubicBezTo>
                  <a:cubicBezTo>
                    <a:pt x="56" y="296"/>
                    <a:pt x="60" y="277"/>
                    <a:pt x="71" y="270"/>
                  </a:cubicBezTo>
                  <a:cubicBezTo>
                    <a:pt x="82" y="258"/>
                    <a:pt x="94" y="247"/>
                    <a:pt x="104" y="247"/>
                  </a:cubicBezTo>
                  <a:cubicBezTo>
                    <a:pt x="109" y="247"/>
                    <a:pt x="113" y="247"/>
                    <a:pt x="120" y="251"/>
                  </a:cubicBezTo>
                  <a:cubicBezTo>
                    <a:pt x="139" y="261"/>
                    <a:pt x="139" y="280"/>
                    <a:pt x="123" y="299"/>
                  </a:cubicBezTo>
                  <a:cubicBezTo>
                    <a:pt x="123" y="303"/>
                    <a:pt x="131" y="314"/>
                    <a:pt x="131" y="322"/>
                  </a:cubicBezTo>
                  <a:cubicBezTo>
                    <a:pt x="172" y="306"/>
                    <a:pt x="217" y="292"/>
                    <a:pt x="206" y="244"/>
                  </a:cubicBezTo>
                  <a:cubicBezTo>
                    <a:pt x="191" y="191"/>
                    <a:pt x="206" y="142"/>
                    <a:pt x="209" y="90"/>
                  </a:cubicBezTo>
                  <a:cubicBezTo>
                    <a:pt x="225" y="71"/>
                    <a:pt x="165" y="49"/>
                    <a:pt x="217" y="30"/>
                  </a:cubicBezTo>
                  <a:cubicBezTo>
                    <a:pt x="225" y="30"/>
                    <a:pt x="221" y="11"/>
                    <a:pt x="213" y="4"/>
                  </a:cubicBezTo>
                  <a:cubicBezTo>
                    <a:pt x="209" y="0"/>
                    <a:pt x="206" y="0"/>
                    <a:pt x="2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4" name="Google Shape;3274;p3"/>
            <p:cNvSpPr/>
            <p:nvPr/>
          </p:nvSpPr>
          <p:spPr>
            <a:xfrm>
              <a:off x="-5538948" y="-1920649"/>
              <a:ext cx="16617" cy="16092"/>
            </a:xfrm>
            <a:custGeom>
              <a:avLst/>
              <a:gdLst/>
              <a:ahLst/>
              <a:cxnLst/>
              <a:rect l="l" t="t" r="r" b="b"/>
              <a:pathLst>
                <a:path w="348" h="337" extrusionOk="0">
                  <a:moveTo>
                    <a:pt x="94" y="0"/>
                  </a:moveTo>
                  <a:cubicBezTo>
                    <a:pt x="56" y="23"/>
                    <a:pt x="78" y="71"/>
                    <a:pt x="52" y="101"/>
                  </a:cubicBezTo>
                  <a:cubicBezTo>
                    <a:pt x="45" y="120"/>
                    <a:pt x="0" y="135"/>
                    <a:pt x="45" y="164"/>
                  </a:cubicBezTo>
                  <a:cubicBezTo>
                    <a:pt x="49" y="161"/>
                    <a:pt x="56" y="157"/>
                    <a:pt x="63" y="157"/>
                  </a:cubicBezTo>
                  <a:cubicBezTo>
                    <a:pt x="71" y="157"/>
                    <a:pt x="75" y="161"/>
                    <a:pt x="78" y="168"/>
                  </a:cubicBezTo>
                  <a:cubicBezTo>
                    <a:pt x="94" y="202"/>
                    <a:pt x="112" y="232"/>
                    <a:pt x="116" y="269"/>
                  </a:cubicBezTo>
                  <a:cubicBezTo>
                    <a:pt x="172" y="277"/>
                    <a:pt x="209" y="325"/>
                    <a:pt x="261" y="337"/>
                  </a:cubicBezTo>
                  <a:cubicBezTo>
                    <a:pt x="258" y="299"/>
                    <a:pt x="216" y="299"/>
                    <a:pt x="194" y="280"/>
                  </a:cubicBezTo>
                  <a:cubicBezTo>
                    <a:pt x="180" y="269"/>
                    <a:pt x="161" y="262"/>
                    <a:pt x="153" y="243"/>
                  </a:cubicBezTo>
                  <a:cubicBezTo>
                    <a:pt x="161" y="235"/>
                    <a:pt x="172" y="235"/>
                    <a:pt x="183" y="235"/>
                  </a:cubicBezTo>
                  <a:lnTo>
                    <a:pt x="202" y="235"/>
                  </a:lnTo>
                  <a:cubicBezTo>
                    <a:pt x="209" y="235"/>
                    <a:pt x="216" y="240"/>
                    <a:pt x="220" y="240"/>
                  </a:cubicBezTo>
                  <a:cubicBezTo>
                    <a:pt x="232" y="240"/>
                    <a:pt x="239" y="235"/>
                    <a:pt x="239" y="221"/>
                  </a:cubicBezTo>
                  <a:cubicBezTo>
                    <a:pt x="235" y="150"/>
                    <a:pt x="295" y="135"/>
                    <a:pt x="347" y="90"/>
                  </a:cubicBezTo>
                  <a:lnTo>
                    <a:pt x="347" y="90"/>
                  </a:lnTo>
                  <a:cubicBezTo>
                    <a:pt x="329" y="94"/>
                    <a:pt x="314" y="94"/>
                    <a:pt x="299" y="94"/>
                  </a:cubicBezTo>
                  <a:cubicBezTo>
                    <a:pt x="277" y="94"/>
                    <a:pt x="258" y="90"/>
                    <a:pt x="242" y="90"/>
                  </a:cubicBezTo>
                  <a:lnTo>
                    <a:pt x="239" y="90"/>
                  </a:lnTo>
                  <a:cubicBezTo>
                    <a:pt x="220" y="90"/>
                    <a:pt x="216" y="109"/>
                    <a:pt x="235" y="128"/>
                  </a:cubicBezTo>
                  <a:cubicBezTo>
                    <a:pt x="247" y="138"/>
                    <a:pt x="235" y="142"/>
                    <a:pt x="232" y="150"/>
                  </a:cubicBezTo>
                  <a:cubicBezTo>
                    <a:pt x="220" y="168"/>
                    <a:pt x="209" y="173"/>
                    <a:pt x="198" y="173"/>
                  </a:cubicBezTo>
                  <a:lnTo>
                    <a:pt x="153" y="173"/>
                  </a:lnTo>
                  <a:cubicBezTo>
                    <a:pt x="101" y="164"/>
                    <a:pt x="78" y="135"/>
                    <a:pt x="85" y="83"/>
                  </a:cubicBezTo>
                  <a:cubicBezTo>
                    <a:pt x="85" y="71"/>
                    <a:pt x="82" y="60"/>
                    <a:pt x="94" y="60"/>
                  </a:cubicBezTo>
                  <a:lnTo>
                    <a:pt x="123" y="60"/>
                  </a:lnTo>
                  <a:cubicBezTo>
                    <a:pt x="135" y="60"/>
                    <a:pt x="146" y="56"/>
                    <a:pt x="149" y="42"/>
                  </a:cubicBezTo>
                  <a:cubicBezTo>
                    <a:pt x="157" y="11"/>
                    <a:pt x="120" y="19"/>
                    <a:pt x="104" y="11"/>
                  </a:cubicBezTo>
                  <a:cubicBezTo>
                    <a:pt x="101" y="7"/>
                    <a:pt x="97" y="4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5" name="Google Shape;3275;p3"/>
            <p:cNvSpPr/>
            <p:nvPr/>
          </p:nvSpPr>
          <p:spPr>
            <a:xfrm>
              <a:off x="-5530926" y="-1926570"/>
              <a:ext cx="8786" cy="8452"/>
            </a:xfrm>
            <a:custGeom>
              <a:avLst/>
              <a:gdLst/>
              <a:ahLst/>
              <a:cxnLst/>
              <a:rect l="l" t="t" r="r" b="b"/>
              <a:pathLst>
                <a:path w="184" h="177" extrusionOk="0">
                  <a:moveTo>
                    <a:pt x="74" y="0"/>
                  </a:moveTo>
                  <a:cubicBezTo>
                    <a:pt x="45" y="9"/>
                    <a:pt x="15" y="23"/>
                    <a:pt x="0" y="53"/>
                  </a:cubicBezTo>
                  <a:cubicBezTo>
                    <a:pt x="15" y="95"/>
                    <a:pt x="26" y="140"/>
                    <a:pt x="57" y="176"/>
                  </a:cubicBezTo>
                  <a:cubicBezTo>
                    <a:pt x="83" y="147"/>
                    <a:pt x="34" y="128"/>
                    <a:pt x="48" y="105"/>
                  </a:cubicBezTo>
                  <a:cubicBezTo>
                    <a:pt x="57" y="102"/>
                    <a:pt x="67" y="98"/>
                    <a:pt x="74" y="98"/>
                  </a:cubicBezTo>
                  <a:cubicBezTo>
                    <a:pt x="83" y="98"/>
                    <a:pt x="90" y="102"/>
                    <a:pt x="93" y="105"/>
                  </a:cubicBezTo>
                  <a:cubicBezTo>
                    <a:pt x="105" y="121"/>
                    <a:pt x="116" y="124"/>
                    <a:pt x="124" y="124"/>
                  </a:cubicBezTo>
                  <a:cubicBezTo>
                    <a:pt x="135" y="124"/>
                    <a:pt x="146" y="117"/>
                    <a:pt x="161" y="102"/>
                  </a:cubicBezTo>
                  <a:cubicBezTo>
                    <a:pt x="183" y="76"/>
                    <a:pt x="131" y="61"/>
                    <a:pt x="150" y="35"/>
                  </a:cubicBezTo>
                  <a:cubicBezTo>
                    <a:pt x="135" y="31"/>
                    <a:pt x="119" y="27"/>
                    <a:pt x="101" y="27"/>
                  </a:cubicBezTo>
                  <a:lnTo>
                    <a:pt x="83" y="27"/>
                  </a:lnTo>
                  <a:cubicBezTo>
                    <a:pt x="79" y="27"/>
                    <a:pt x="79" y="31"/>
                    <a:pt x="74" y="31"/>
                  </a:cubicBezTo>
                  <a:cubicBezTo>
                    <a:pt x="60" y="31"/>
                    <a:pt x="79" y="12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6" name="Google Shape;3276;p3"/>
            <p:cNvSpPr/>
            <p:nvPr/>
          </p:nvSpPr>
          <p:spPr>
            <a:xfrm>
              <a:off x="-5535224" y="-1916733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7" y="1"/>
                  </a:moveTo>
                  <a:cubicBezTo>
                    <a:pt x="0" y="53"/>
                    <a:pt x="23" y="82"/>
                    <a:pt x="75" y="91"/>
                  </a:cubicBezTo>
                  <a:cubicBezTo>
                    <a:pt x="79" y="64"/>
                    <a:pt x="116" y="53"/>
                    <a:pt x="94" y="15"/>
                  </a:cubicBezTo>
                  <a:lnTo>
                    <a:pt x="94" y="15"/>
                  </a:lnTo>
                  <a:cubicBezTo>
                    <a:pt x="79" y="23"/>
                    <a:pt x="64" y="30"/>
                    <a:pt x="49" y="30"/>
                  </a:cubicBezTo>
                  <a:cubicBezTo>
                    <a:pt x="34" y="30"/>
                    <a:pt x="19" y="23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7" name="Google Shape;3277;p3"/>
            <p:cNvSpPr/>
            <p:nvPr/>
          </p:nvSpPr>
          <p:spPr>
            <a:xfrm>
              <a:off x="-5352628" y="-2121103"/>
              <a:ext cx="11842" cy="10362"/>
            </a:xfrm>
            <a:custGeom>
              <a:avLst/>
              <a:gdLst/>
              <a:ahLst/>
              <a:cxnLst/>
              <a:rect l="l" t="t" r="r" b="b"/>
              <a:pathLst>
                <a:path w="248" h="217" extrusionOk="0">
                  <a:moveTo>
                    <a:pt x="172" y="56"/>
                  </a:moveTo>
                  <a:cubicBezTo>
                    <a:pt x="176" y="60"/>
                    <a:pt x="184" y="60"/>
                    <a:pt x="187" y="60"/>
                  </a:cubicBezTo>
                  <a:lnTo>
                    <a:pt x="203" y="60"/>
                  </a:lnTo>
                  <a:cubicBezTo>
                    <a:pt x="213" y="60"/>
                    <a:pt x="221" y="60"/>
                    <a:pt x="221" y="79"/>
                  </a:cubicBezTo>
                  <a:cubicBezTo>
                    <a:pt x="221" y="105"/>
                    <a:pt x="195" y="97"/>
                    <a:pt x="180" y="101"/>
                  </a:cubicBezTo>
                  <a:cubicBezTo>
                    <a:pt x="169" y="105"/>
                    <a:pt x="158" y="116"/>
                    <a:pt x="146" y="116"/>
                  </a:cubicBezTo>
                  <a:cubicBezTo>
                    <a:pt x="139" y="116"/>
                    <a:pt x="131" y="113"/>
                    <a:pt x="120" y="101"/>
                  </a:cubicBezTo>
                  <a:cubicBezTo>
                    <a:pt x="135" y="82"/>
                    <a:pt x="169" y="82"/>
                    <a:pt x="172" y="56"/>
                  </a:cubicBezTo>
                  <a:close/>
                  <a:moveTo>
                    <a:pt x="187" y="4"/>
                  </a:moveTo>
                  <a:cubicBezTo>
                    <a:pt x="180" y="11"/>
                    <a:pt x="153" y="1"/>
                    <a:pt x="172" y="23"/>
                  </a:cubicBezTo>
                  <a:cubicBezTo>
                    <a:pt x="184" y="34"/>
                    <a:pt x="172" y="45"/>
                    <a:pt x="172" y="53"/>
                  </a:cubicBezTo>
                  <a:lnTo>
                    <a:pt x="158" y="53"/>
                  </a:lnTo>
                  <a:cubicBezTo>
                    <a:pt x="146" y="53"/>
                    <a:pt x="131" y="60"/>
                    <a:pt x="120" y="68"/>
                  </a:cubicBezTo>
                  <a:cubicBezTo>
                    <a:pt x="105" y="75"/>
                    <a:pt x="94" y="82"/>
                    <a:pt x="79" y="82"/>
                  </a:cubicBezTo>
                  <a:cubicBezTo>
                    <a:pt x="75" y="82"/>
                    <a:pt x="68" y="82"/>
                    <a:pt x="64" y="79"/>
                  </a:cubicBezTo>
                  <a:cubicBezTo>
                    <a:pt x="55" y="95"/>
                    <a:pt x="41" y="97"/>
                    <a:pt x="27" y="97"/>
                  </a:cubicBezTo>
                  <a:cubicBezTo>
                    <a:pt x="22" y="97"/>
                    <a:pt x="18" y="97"/>
                    <a:pt x="14" y="97"/>
                  </a:cubicBezTo>
                  <a:cubicBezTo>
                    <a:pt x="9" y="97"/>
                    <a:pt x="5" y="97"/>
                    <a:pt x="1" y="97"/>
                  </a:cubicBezTo>
                  <a:cubicBezTo>
                    <a:pt x="12" y="158"/>
                    <a:pt x="72" y="168"/>
                    <a:pt x="105" y="202"/>
                  </a:cubicBezTo>
                  <a:cubicBezTo>
                    <a:pt x="113" y="213"/>
                    <a:pt x="124" y="217"/>
                    <a:pt x="135" y="217"/>
                  </a:cubicBezTo>
                  <a:lnTo>
                    <a:pt x="139" y="217"/>
                  </a:lnTo>
                  <a:cubicBezTo>
                    <a:pt x="172" y="199"/>
                    <a:pt x="213" y="191"/>
                    <a:pt x="229" y="146"/>
                  </a:cubicBezTo>
                  <a:cubicBezTo>
                    <a:pt x="229" y="139"/>
                    <a:pt x="232" y="131"/>
                    <a:pt x="243" y="127"/>
                  </a:cubicBezTo>
                  <a:cubicBezTo>
                    <a:pt x="239" y="79"/>
                    <a:pt x="248" y="27"/>
                    <a:pt x="187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8" name="Google Shape;3278;p3"/>
            <p:cNvSpPr/>
            <p:nvPr/>
          </p:nvSpPr>
          <p:spPr>
            <a:xfrm>
              <a:off x="-5355493" y="-2126451"/>
              <a:ext cx="9359" cy="15041"/>
            </a:xfrm>
            <a:custGeom>
              <a:avLst/>
              <a:gdLst/>
              <a:ahLst/>
              <a:cxnLst/>
              <a:rect l="l" t="t" r="r" b="b"/>
              <a:pathLst>
                <a:path w="196" h="315" extrusionOk="0">
                  <a:moveTo>
                    <a:pt x="142" y="0"/>
                  </a:moveTo>
                  <a:cubicBezTo>
                    <a:pt x="135" y="0"/>
                    <a:pt x="132" y="4"/>
                    <a:pt x="124" y="11"/>
                  </a:cubicBezTo>
                  <a:cubicBezTo>
                    <a:pt x="94" y="45"/>
                    <a:pt x="56" y="75"/>
                    <a:pt x="38" y="120"/>
                  </a:cubicBezTo>
                  <a:cubicBezTo>
                    <a:pt x="1" y="213"/>
                    <a:pt x="68" y="314"/>
                    <a:pt x="165" y="314"/>
                  </a:cubicBezTo>
                  <a:cubicBezTo>
                    <a:pt x="132" y="280"/>
                    <a:pt x="72" y="270"/>
                    <a:pt x="61" y="209"/>
                  </a:cubicBezTo>
                  <a:cubicBezTo>
                    <a:pt x="61" y="199"/>
                    <a:pt x="61" y="187"/>
                    <a:pt x="72" y="176"/>
                  </a:cubicBezTo>
                  <a:cubicBezTo>
                    <a:pt x="72" y="172"/>
                    <a:pt x="72" y="168"/>
                    <a:pt x="75" y="161"/>
                  </a:cubicBezTo>
                  <a:cubicBezTo>
                    <a:pt x="98" y="86"/>
                    <a:pt x="106" y="71"/>
                    <a:pt x="158" y="71"/>
                  </a:cubicBezTo>
                  <a:cubicBezTo>
                    <a:pt x="168" y="71"/>
                    <a:pt x="180" y="75"/>
                    <a:pt x="195" y="75"/>
                  </a:cubicBezTo>
                  <a:cubicBezTo>
                    <a:pt x="177" y="60"/>
                    <a:pt x="191" y="34"/>
                    <a:pt x="173" y="19"/>
                  </a:cubicBezTo>
                  <a:cubicBezTo>
                    <a:pt x="161" y="11"/>
                    <a:pt x="154" y="0"/>
                    <a:pt x="1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9" name="Google Shape;3279;p3"/>
            <p:cNvSpPr/>
            <p:nvPr/>
          </p:nvSpPr>
          <p:spPr>
            <a:xfrm>
              <a:off x="-5346181" y="-2122918"/>
              <a:ext cx="8595" cy="7879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0" y="1"/>
                  </a:moveTo>
                  <a:lnTo>
                    <a:pt x="0" y="8"/>
                  </a:lnTo>
                  <a:lnTo>
                    <a:pt x="0" y="16"/>
                  </a:lnTo>
                  <a:cubicBezTo>
                    <a:pt x="11" y="39"/>
                    <a:pt x="41" y="20"/>
                    <a:pt x="52" y="42"/>
                  </a:cubicBezTo>
                  <a:cubicBezTo>
                    <a:pt x="113" y="65"/>
                    <a:pt x="104" y="117"/>
                    <a:pt x="108" y="165"/>
                  </a:cubicBezTo>
                  <a:lnTo>
                    <a:pt x="116" y="165"/>
                  </a:lnTo>
                  <a:cubicBezTo>
                    <a:pt x="153" y="165"/>
                    <a:pt x="172" y="143"/>
                    <a:pt x="175" y="106"/>
                  </a:cubicBezTo>
                  <a:cubicBezTo>
                    <a:pt x="180" y="80"/>
                    <a:pt x="165" y="53"/>
                    <a:pt x="139" y="42"/>
                  </a:cubicBezTo>
                  <a:cubicBezTo>
                    <a:pt x="94" y="27"/>
                    <a:pt x="52" y="1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0" name="Google Shape;3280;p3"/>
            <p:cNvSpPr/>
            <p:nvPr/>
          </p:nvSpPr>
          <p:spPr>
            <a:xfrm>
              <a:off x="-5346038" y="-2114179"/>
              <a:ext cx="6112" cy="4154"/>
            </a:xfrm>
            <a:custGeom>
              <a:avLst/>
              <a:gdLst/>
              <a:ahLst/>
              <a:cxnLst/>
              <a:rect l="l" t="t" r="r" b="b"/>
              <a:pathLst>
                <a:path w="128" h="87" extrusionOk="0">
                  <a:moveTo>
                    <a:pt x="91" y="1"/>
                  </a:moveTo>
                  <a:cubicBezTo>
                    <a:pt x="75" y="46"/>
                    <a:pt x="34" y="54"/>
                    <a:pt x="1" y="72"/>
                  </a:cubicBezTo>
                  <a:cubicBezTo>
                    <a:pt x="8" y="83"/>
                    <a:pt x="20" y="87"/>
                    <a:pt x="27" y="87"/>
                  </a:cubicBezTo>
                  <a:cubicBezTo>
                    <a:pt x="38" y="87"/>
                    <a:pt x="49" y="83"/>
                    <a:pt x="57" y="83"/>
                  </a:cubicBezTo>
                  <a:cubicBezTo>
                    <a:pt x="79" y="80"/>
                    <a:pt x="110" y="83"/>
                    <a:pt x="117" y="57"/>
                  </a:cubicBezTo>
                  <a:cubicBezTo>
                    <a:pt x="127" y="31"/>
                    <a:pt x="110" y="16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1" name="Google Shape;3281;p3"/>
            <p:cNvSpPr/>
            <p:nvPr/>
          </p:nvSpPr>
          <p:spPr>
            <a:xfrm>
              <a:off x="-5546302" y="-2100571"/>
              <a:ext cx="9168" cy="8261"/>
            </a:xfrm>
            <a:custGeom>
              <a:avLst/>
              <a:gdLst/>
              <a:ahLst/>
              <a:cxnLst/>
              <a:rect l="l" t="t" r="r" b="b"/>
              <a:pathLst>
                <a:path w="192" h="173" extrusionOk="0">
                  <a:moveTo>
                    <a:pt x="65" y="0"/>
                  </a:moveTo>
                  <a:cubicBezTo>
                    <a:pt x="49" y="19"/>
                    <a:pt x="56" y="52"/>
                    <a:pt x="34" y="68"/>
                  </a:cubicBezTo>
                  <a:cubicBezTo>
                    <a:pt x="1" y="90"/>
                    <a:pt x="4" y="123"/>
                    <a:pt x="15" y="157"/>
                  </a:cubicBezTo>
                  <a:cubicBezTo>
                    <a:pt x="34" y="164"/>
                    <a:pt x="53" y="172"/>
                    <a:pt x="75" y="172"/>
                  </a:cubicBezTo>
                  <a:cubicBezTo>
                    <a:pt x="120" y="172"/>
                    <a:pt x="165" y="150"/>
                    <a:pt x="191" y="112"/>
                  </a:cubicBezTo>
                  <a:cubicBezTo>
                    <a:pt x="187" y="105"/>
                    <a:pt x="184" y="86"/>
                    <a:pt x="180" y="86"/>
                  </a:cubicBezTo>
                  <a:lnTo>
                    <a:pt x="177" y="86"/>
                  </a:lnTo>
                  <a:cubicBezTo>
                    <a:pt x="169" y="94"/>
                    <a:pt x="161" y="94"/>
                    <a:pt x="154" y="94"/>
                  </a:cubicBezTo>
                  <a:cubicBezTo>
                    <a:pt x="132" y="94"/>
                    <a:pt x="120" y="56"/>
                    <a:pt x="98" y="52"/>
                  </a:cubicBezTo>
                  <a:cubicBezTo>
                    <a:pt x="60" y="49"/>
                    <a:pt x="109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2" name="Google Shape;3282;p3"/>
            <p:cNvSpPr/>
            <p:nvPr/>
          </p:nvSpPr>
          <p:spPr>
            <a:xfrm>
              <a:off x="-5522904" y="-2107160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30" y="0"/>
                    <a:pt x="15" y="4"/>
                    <a:pt x="1" y="19"/>
                  </a:cubicBezTo>
                  <a:cubicBezTo>
                    <a:pt x="23" y="49"/>
                    <a:pt x="37" y="64"/>
                    <a:pt x="56" y="64"/>
                  </a:cubicBezTo>
                  <a:cubicBezTo>
                    <a:pt x="68" y="64"/>
                    <a:pt x="82" y="56"/>
                    <a:pt x="98" y="41"/>
                  </a:cubicBezTo>
                  <a:cubicBezTo>
                    <a:pt x="79" y="19"/>
                    <a:pt x="63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3" name="Google Shape;3283;p3"/>
            <p:cNvSpPr/>
            <p:nvPr/>
          </p:nvSpPr>
          <p:spPr>
            <a:xfrm>
              <a:off x="-5442971" y="-2188383"/>
              <a:ext cx="9168" cy="5205"/>
            </a:xfrm>
            <a:custGeom>
              <a:avLst/>
              <a:gdLst/>
              <a:ahLst/>
              <a:cxnLst/>
              <a:rect l="l" t="t" r="r" b="b"/>
              <a:pathLst>
                <a:path w="192" h="109" extrusionOk="0">
                  <a:moveTo>
                    <a:pt x="192" y="0"/>
                  </a:moveTo>
                  <a:lnTo>
                    <a:pt x="192" y="0"/>
                  </a:lnTo>
                  <a:cubicBezTo>
                    <a:pt x="173" y="15"/>
                    <a:pt x="151" y="19"/>
                    <a:pt x="132" y="19"/>
                  </a:cubicBezTo>
                  <a:cubicBezTo>
                    <a:pt x="102" y="19"/>
                    <a:pt x="72" y="11"/>
                    <a:pt x="42" y="11"/>
                  </a:cubicBezTo>
                  <a:cubicBezTo>
                    <a:pt x="42" y="49"/>
                    <a:pt x="49" y="90"/>
                    <a:pt x="1" y="109"/>
                  </a:cubicBezTo>
                  <a:lnTo>
                    <a:pt x="27" y="109"/>
                  </a:lnTo>
                  <a:cubicBezTo>
                    <a:pt x="109" y="109"/>
                    <a:pt x="177" y="67"/>
                    <a:pt x="1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4" name="Google Shape;3284;p3"/>
            <p:cNvSpPr/>
            <p:nvPr/>
          </p:nvSpPr>
          <p:spPr>
            <a:xfrm>
              <a:off x="-5445979" y="-2188383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3" y="0"/>
                  </a:moveTo>
                  <a:cubicBezTo>
                    <a:pt x="15" y="0"/>
                    <a:pt x="5" y="23"/>
                    <a:pt x="0" y="83"/>
                  </a:cubicBezTo>
                  <a:cubicBezTo>
                    <a:pt x="5" y="105"/>
                    <a:pt x="15" y="112"/>
                    <a:pt x="31" y="112"/>
                  </a:cubicBezTo>
                  <a:cubicBezTo>
                    <a:pt x="34" y="112"/>
                    <a:pt x="38" y="112"/>
                    <a:pt x="45" y="109"/>
                  </a:cubicBezTo>
                  <a:lnTo>
                    <a:pt x="64" y="109"/>
                  </a:lnTo>
                  <a:cubicBezTo>
                    <a:pt x="112" y="90"/>
                    <a:pt x="105" y="49"/>
                    <a:pt x="105" y="11"/>
                  </a:cubicBezTo>
                  <a:cubicBezTo>
                    <a:pt x="83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5" name="Google Shape;3285;p3"/>
            <p:cNvSpPr/>
            <p:nvPr/>
          </p:nvSpPr>
          <p:spPr>
            <a:xfrm>
              <a:off x="-5448319" y="-219053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124" y="0"/>
                  </a:moveTo>
                  <a:cubicBezTo>
                    <a:pt x="116" y="0"/>
                    <a:pt x="102" y="7"/>
                    <a:pt x="80" y="23"/>
                  </a:cubicBezTo>
                  <a:cubicBezTo>
                    <a:pt x="1" y="68"/>
                    <a:pt x="1" y="68"/>
                    <a:pt x="49" y="128"/>
                  </a:cubicBezTo>
                  <a:cubicBezTo>
                    <a:pt x="54" y="68"/>
                    <a:pt x="64" y="45"/>
                    <a:pt x="102" y="45"/>
                  </a:cubicBezTo>
                  <a:cubicBezTo>
                    <a:pt x="113" y="45"/>
                    <a:pt x="132" y="49"/>
                    <a:pt x="154" y="56"/>
                  </a:cubicBezTo>
                  <a:cubicBezTo>
                    <a:pt x="143" y="15"/>
                    <a:pt x="139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6" name="Google Shape;3286;p3"/>
            <p:cNvSpPr/>
            <p:nvPr/>
          </p:nvSpPr>
          <p:spPr>
            <a:xfrm>
              <a:off x="-5418666" y="-2073067"/>
              <a:ext cx="11078" cy="10028"/>
            </a:xfrm>
            <a:custGeom>
              <a:avLst/>
              <a:gdLst/>
              <a:ahLst/>
              <a:cxnLst/>
              <a:rect l="l" t="t" r="r" b="b"/>
              <a:pathLst>
                <a:path w="232" h="210" extrusionOk="0">
                  <a:moveTo>
                    <a:pt x="142" y="0"/>
                  </a:moveTo>
                  <a:cubicBezTo>
                    <a:pt x="94" y="4"/>
                    <a:pt x="49" y="11"/>
                    <a:pt x="26" y="52"/>
                  </a:cubicBezTo>
                  <a:cubicBezTo>
                    <a:pt x="0" y="94"/>
                    <a:pt x="0" y="142"/>
                    <a:pt x="34" y="183"/>
                  </a:cubicBezTo>
                  <a:cubicBezTo>
                    <a:pt x="42" y="146"/>
                    <a:pt x="42" y="108"/>
                    <a:pt x="90" y="104"/>
                  </a:cubicBezTo>
                  <a:lnTo>
                    <a:pt x="94" y="104"/>
                  </a:lnTo>
                  <a:cubicBezTo>
                    <a:pt x="123" y="104"/>
                    <a:pt x="142" y="149"/>
                    <a:pt x="131" y="209"/>
                  </a:cubicBezTo>
                  <a:lnTo>
                    <a:pt x="139" y="209"/>
                  </a:lnTo>
                  <a:cubicBezTo>
                    <a:pt x="195" y="209"/>
                    <a:pt x="213" y="172"/>
                    <a:pt x="221" y="123"/>
                  </a:cubicBezTo>
                  <a:cubicBezTo>
                    <a:pt x="225" y="108"/>
                    <a:pt x="213" y="85"/>
                    <a:pt x="232" y="75"/>
                  </a:cubicBezTo>
                  <a:lnTo>
                    <a:pt x="232" y="68"/>
                  </a:lnTo>
                  <a:lnTo>
                    <a:pt x="232" y="59"/>
                  </a:lnTo>
                  <a:cubicBezTo>
                    <a:pt x="195" y="52"/>
                    <a:pt x="187" y="0"/>
                    <a:pt x="1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7" name="Google Shape;3287;p3"/>
            <p:cNvSpPr/>
            <p:nvPr/>
          </p:nvSpPr>
          <p:spPr>
            <a:xfrm>
              <a:off x="-5421149" y="-2075072"/>
              <a:ext cx="14803" cy="13991"/>
            </a:xfrm>
            <a:custGeom>
              <a:avLst/>
              <a:gdLst/>
              <a:ahLst/>
              <a:cxnLst/>
              <a:rect l="l" t="t" r="r" b="b"/>
              <a:pathLst>
                <a:path w="310" h="293" extrusionOk="0">
                  <a:moveTo>
                    <a:pt x="198" y="1"/>
                  </a:moveTo>
                  <a:cubicBezTo>
                    <a:pt x="175" y="1"/>
                    <a:pt x="146" y="15"/>
                    <a:pt x="104" y="42"/>
                  </a:cubicBezTo>
                  <a:cubicBezTo>
                    <a:pt x="97" y="49"/>
                    <a:pt x="86" y="53"/>
                    <a:pt x="78" y="57"/>
                  </a:cubicBezTo>
                  <a:cubicBezTo>
                    <a:pt x="0" y="101"/>
                    <a:pt x="26" y="169"/>
                    <a:pt x="41" y="232"/>
                  </a:cubicBezTo>
                  <a:cubicBezTo>
                    <a:pt x="52" y="277"/>
                    <a:pt x="97" y="267"/>
                    <a:pt x="127" y="274"/>
                  </a:cubicBezTo>
                  <a:cubicBezTo>
                    <a:pt x="153" y="277"/>
                    <a:pt x="180" y="284"/>
                    <a:pt x="202" y="289"/>
                  </a:cubicBezTo>
                  <a:cubicBezTo>
                    <a:pt x="209" y="293"/>
                    <a:pt x="217" y="293"/>
                    <a:pt x="225" y="293"/>
                  </a:cubicBezTo>
                  <a:cubicBezTo>
                    <a:pt x="232" y="293"/>
                    <a:pt x="235" y="293"/>
                    <a:pt x="243" y="289"/>
                  </a:cubicBezTo>
                  <a:cubicBezTo>
                    <a:pt x="284" y="267"/>
                    <a:pt x="310" y="165"/>
                    <a:pt x="284" y="117"/>
                  </a:cubicBezTo>
                  <a:lnTo>
                    <a:pt x="284" y="117"/>
                  </a:lnTo>
                  <a:cubicBezTo>
                    <a:pt x="265" y="127"/>
                    <a:pt x="277" y="150"/>
                    <a:pt x="273" y="165"/>
                  </a:cubicBezTo>
                  <a:cubicBezTo>
                    <a:pt x="265" y="214"/>
                    <a:pt x="247" y="251"/>
                    <a:pt x="191" y="251"/>
                  </a:cubicBezTo>
                  <a:lnTo>
                    <a:pt x="183" y="251"/>
                  </a:lnTo>
                  <a:cubicBezTo>
                    <a:pt x="172" y="255"/>
                    <a:pt x="161" y="255"/>
                    <a:pt x="149" y="255"/>
                  </a:cubicBezTo>
                  <a:cubicBezTo>
                    <a:pt x="127" y="255"/>
                    <a:pt x="104" y="248"/>
                    <a:pt x="86" y="225"/>
                  </a:cubicBezTo>
                  <a:cubicBezTo>
                    <a:pt x="52" y="184"/>
                    <a:pt x="52" y="136"/>
                    <a:pt x="78" y="94"/>
                  </a:cubicBezTo>
                  <a:cubicBezTo>
                    <a:pt x="101" y="53"/>
                    <a:pt x="146" y="46"/>
                    <a:pt x="194" y="42"/>
                  </a:cubicBezTo>
                  <a:lnTo>
                    <a:pt x="198" y="42"/>
                  </a:lnTo>
                  <a:cubicBezTo>
                    <a:pt x="239" y="42"/>
                    <a:pt x="247" y="94"/>
                    <a:pt x="284" y="101"/>
                  </a:cubicBezTo>
                  <a:cubicBezTo>
                    <a:pt x="251" y="31"/>
                    <a:pt x="232" y="1"/>
                    <a:pt x="1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8" name="Google Shape;3288;p3"/>
            <p:cNvSpPr/>
            <p:nvPr/>
          </p:nvSpPr>
          <p:spPr>
            <a:xfrm>
              <a:off x="-5081646" y="-1671680"/>
              <a:ext cx="7688" cy="7353"/>
            </a:xfrm>
            <a:custGeom>
              <a:avLst/>
              <a:gdLst/>
              <a:ahLst/>
              <a:cxnLst/>
              <a:rect l="l" t="t" r="r" b="b"/>
              <a:pathLst>
                <a:path w="161" h="154" extrusionOk="0">
                  <a:moveTo>
                    <a:pt x="68" y="1"/>
                  </a:moveTo>
                  <a:cubicBezTo>
                    <a:pt x="26" y="9"/>
                    <a:pt x="7" y="42"/>
                    <a:pt x="4" y="79"/>
                  </a:cubicBezTo>
                  <a:cubicBezTo>
                    <a:pt x="0" y="113"/>
                    <a:pt x="15" y="135"/>
                    <a:pt x="41" y="154"/>
                  </a:cubicBezTo>
                  <a:cubicBezTo>
                    <a:pt x="49" y="132"/>
                    <a:pt x="60" y="121"/>
                    <a:pt x="82" y="121"/>
                  </a:cubicBezTo>
                  <a:lnTo>
                    <a:pt x="86" y="121"/>
                  </a:lnTo>
                  <a:cubicBezTo>
                    <a:pt x="94" y="124"/>
                    <a:pt x="101" y="128"/>
                    <a:pt x="108" y="128"/>
                  </a:cubicBezTo>
                  <a:cubicBezTo>
                    <a:pt x="135" y="128"/>
                    <a:pt x="138" y="87"/>
                    <a:pt x="161" y="83"/>
                  </a:cubicBezTo>
                  <a:cubicBezTo>
                    <a:pt x="146" y="27"/>
                    <a:pt x="120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9" name="Google Shape;3289;p3"/>
            <p:cNvSpPr/>
            <p:nvPr/>
          </p:nvSpPr>
          <p:spPr>
            <a:xfrm>
              <a:off x="-5078447" y="-1667717"/>
              <a:ext cx="5205" cy="520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94" y="0"/>
                  </a:moveTo>
                  <a:cubicBezTo>
                    <a:pt x="71" y="4"/>
                    <a:pt x="68" y="45"/>
                    <a:pt x="41" y="45"/>
                  </a:cubicBezTo>
                  <a:cubicBezTo>
                    <a:pt x="34" y="45"/>
                    <a:pt x="27" y="41"/>
                    <a:pt x="19" y="38"/>
                  </a:cubicBezTo>
                  <a:lnTo>
                    <a:pt x="15" y="38"/>
                  </a:lnTo>
                  <a:cubicBezTo>
                    <a:pt x="11" y="49"/>
                    <a:pt x="8" y="57"/>
                    <a:pt x="8" y="64"/>
                  </a:cubicBezTo>
                  <a:cubicBezTo>
                    <a:pt x="8" y="83"/>
                    <a:pt x="1" y="109"/>
                    <a:pt x="19" y="109"/>
                  </a:cubicBezTo>
                  <a:cubicBezTo>
                    <a:pt x="23" y="109"/>
                    <a:pt x="30" y="109"/>
                    <a:pt x="37" y="105"/>
                  </a:cubicBezTo>
                  <a:lnTo>
                    <a:pt x="60" y="105"/>
                  </a:lnTo>
                  <a:cubicBezTo>
                    <a:pt x="68" y="109"/>
                    <a:pt x="75" y="109"/>
                    <a:pt x="82" y="109"/>
                  </a:cubicBezTo>
                  <a:cubicBezTo>
                    <a:pt x="97" y="109"/>
                    <a:pt x="105" y="101"/>
                    <a:pt x="86" y="64"/>
                  </a:cubicBezTo>
                  <a:cubicBezTo>
                    <a:pt x="86" y="60"/>
                    <a:pt x="94" y="52"/>
                    <a:pt x="97" y="45"/>
                  </a:cubicBezTo>
                  <a:cubicBezTo>
                    <a:pt x="108" y="30"/>
                    <a:pt x="105" y="15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0" name="Google Shape;3290;p3"/>
            <p:cNvSpPr/>
            <p:nvPr/>
          </p:nvSpPr>
          <p:spPr>
            <a:xfrm>
              <a:off x="-5285873" y="-2013093"/>
              <a:ext cx="15567" cy="13418"/>
            </a:xfrm>
            <a:custGeom>
              <a:avLst/>
              <a:gdLst/>
              <a:ahLst/>
              <a:cxnLst/>
              <a:rect l="l" t="t" r="r" b="b"/>
              <a:pathLst>
                <a:path w="326" h="281" extrusionOk="0">
                  <a:moveTo>
                    <a:pt x="101" y="0"/>
                  </a:moveTo>
                  <a:cubicBezTo>
                    <a:pt x="79" y="63"/>
                    <a:pt x="30" y="120"/>
                    <a:pt x="79" y="190"/>
                  </a:cubicBezTo>
                  <a:cubicBezTo>
                    <a:pt x="83" y="198"/>
                    <a:pt x="90" y="209"/>
                    <a:pt x="83" y="209"/>
                  </a:cubicBezTo>
                  <a:cubicBezTo>
                    <a:pt x="1" y="228"/>
                    <a:pt x="75" y="251"/>
                    <a:pt x="79" y="269"/>
                  </a:cubicBezTo>
                  <a:lnTo>
                    <a:pt x="83" y="269"/>
                  </a:lnTo>
                  <a:lnTo>
                    <a:pt x="83" y="273"/>
                  </a:lnTo>
                  <a:cubicBezTo>
                    <a:pt x="94" y="269"/>
                    <a:pt x="101" y="247"/>
                    <a:pt x="116" y="247"/>
                  </a:cubicBezTo>
                  <a:cubicBezTo>
                    <a:pt x="116" y="247"/>
                    <a:pt x="120" y="247"/>
                    <a:pt x="124" y="254"/>
                  </a:cubicBezTo>
                  <a:cubicBezTo>
                    <a:pt x="142" y="273"/>
                    <a:pt x="161" y="280"/>
                    <a:pt x="176" y="280"/>
                  </a:cubicBezTo>
                  <a:cubicBezTo>
                    <a:pt x="199" y="280"/>
                    <a:pt x="221" y="269"/>
                    <a:pt x="244" y="265"/>
                  </a:cubicBezTo>
                  <a:cubicBezTo>
                    <a:pt x="311" y="247"/>
                    <a:pt x="325" y="172"/>
                    <a:pt x="273" y="127"/>
                  </a:cubicBezTo>
                  <a:cubicBezTo>
                    <a:pt x="225" y="90"/>
                    <a:pt x="191" y="30"/>
                    <a:pt x="120" y="26"/>
                  </a:cubicBezTo>
                  <a:cubicBezTo>
                    <a:pt x="109" y="26"/>
                    <a:pt x="109" y="11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1" name="Google Shape;3291;p3"/>
            <p:cNvSpPr/>
            <p:nvPr/>
          </p:nvSpPr>
          <p:spPr>
            <a:xfrm>
              <a:off x="-5264099" y="-1996332"/>
              <a:ext cx="11317" cy="5539"/>
            </a:xfrm>
            <a:custGeom>
              <a:avLst/>
              <a:gdLst/>
              <a:ahLst/>
              <a:cxnLst/>
              <a:rect l="l" t="t" r="r" b="b"/>
              <a:pathLst>
                <a:path w="237" h="116" extrusionOk="0">
                  <a:moveTo>
                    <a:pt x="236" y="0"/>
                  </a:moveTo>
                  <a:cubicBezTo>
                    <a:pt x="233" y="0"/>
                    <a:pt x="225" y="4"/>
                    <a:pt x="221" y="4"/>
                  </a:cubicBezTo>
                  <a:cubicBezTo>
                    <a:pt x="214" y="26"/>
                    <a:pt x="199" y="38"/>
                    <a:pt x="176" y="38"/>
                  </a:cubicBezTo>
                  <a:cubicBezTo>
                    <a:pt x="173" y="45"/>
                    <a:pt x="165" y="48"/>
                    <a:pt x="161" y="48"/>
                  </a:cubicBezTo>
                  <a:cubicBezTo>
                    <a:pt x="157" y="48"/>
                    <a:pt x="154" y="45"/>
                    <a:pt x="147" y="45"/>
                  </a:cubicBezTo>
                  <a:cubicBezTo>
                    <a:pt x="143" y="41"/>
                    <a:pt x="139" y="41"/>
                    <a:pt x="135" y="41"/>
                  </a:cubicBezTo>
                  <a:lnTo>
                    <a:pt x="128" y="41"/>
                  </a:lnTo>
                  <a:cubicBezTo>
                    <a:pt x="112" y="38"/>
                    <a:pt x="98" y="38"/>
                    <a:pt x="86" y="38"/>
                  </a:cubicBezTo>
                  <a:cubicBezTo>
                    <a:pt x="57" y="38"/>
                    <a:pt x="31" y="41"/>
                    <a:pt x="0" y="53"/>
                  </a:cubicBezTo>
                  <a:lnTo>
                    <a:pt x="19" y="53"/>
                  </a:lnTo>
                  <a:cubicBezTo>
                    <a:pt x="76" y="64"/>
                    <a:pt x="128" y="83"/>
                    <a:pt x="173" y="116"/>
                  </a:cubicBezTo>
                  <a:lnTo>
                    <a:pt x="180" y="116"/>
                  </a:lnTo>
                  <a:cubicBezTo>
                    <a:pt x="180" y="71"/>
                    <a:pt x="233" y="48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2" name="Google Shape;3292;p3"/>
            <p:cNvSpPr/>
            <p:nvPr/>
          </p:nvSpPr>
          <p:spPr>
            <a:xfrm>
              <a:off x="-5280668" y="-2019014"/>
              <a:ext cx="7354" cy="5969"/>
            </a:xfrm>
            <a:custGeom>
              <a:avLst/>
              <a:gdLst/>
              <a:ahLst/>
              <a:cxnLst/>
              <a:rect l="l" t="t" r="r" b="b"/>
              <a:pathLst>
                <a:path w="154" h="125" extrusionOk="0">
                  <a:moveTo>
                    <a:pt x="149" y="0"/>
                  </a:moveTo>
                  <a:lnTo>
                    <a:pt x="149" y="0"/>
                  </a:lnTo>
                  <a:cubicBezTo>
                    <a:pt x="138" y="4"/>
                    <a:pt x="127" y="16"/>
                    <a:pt x="123" y="26"/>
                  </a:cubicBezTo>
                  <a:cubicBezTo>
                    <a:pt x="116" y="64"/>
                    <a:pt x="101" y="75"/>
                    <a:pt x="82" y="75"/>
                  </a:cubicBezTo>
                  <a:cubicBezTo>
                    <a:pt x="71" y="75"/>
                    <a:pt x="56" y="71"/>
                    <a:pt x="37" y="64"/>
                  </a:cubicBezTo>
                  <a:cubicBezTo>
                    <a:pt x="30" y="61"/>
                    <a:pt x="19" y="61"/>
                    <a:pt x="7" y="61"/>
                  </a:cubicBezTo>
                  <a:cubicBezTo>
                    <a:pt x="4" y="79"/>
                    <a:pt x="0" y="102"/>
                    <a:pt x="0" y="124"/>
                  </a:cubicBezTo>
                  <a:cubicBezTo>
                    <a:pt x="19" y="116"/>
                    <a:pt x="37" y="105"/>
                    <a:pt x="56" y="105"/>
                  </a:cubicBezTo>
                  <a:cubicBezTo>
                    <a:pt x="123" y="102"/>
                    <a:pt x="154" y="64"/>
                    <a:pt x="1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3" name="Google Shape;3293;p3"/>
            <p:cNvSpPr/>
            <p:nvPr/>
          </p:nvSpPr>
          <p:spPr>
            <a:xfrm>
              <a:off x="-5276037" y="-2023645"/>
              <a:ext cx="3581" cy="4679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45" y="1"/>
                  </a:moveTo>
                  <a:lnTo>
                    <a:pt x="45" y="1"/>
                  </a:lnTo>
                  <a:cubicBezTo>
                    <a:pt x="48" y="34"/>
                    <a:pt x="19" y="42"/>
                    <a:pt x="0" y="53"/>
                  </a:cubicBezTo>
                  <a:cubicBezTo>
                    <a:pt x="12" y="75"/>
                    <a:pt x="57" y="60"/>
                    <a:pt x="52" y="97"/>
                  </a:cubicBezTo>
                  <a:cubicBezTo>
                    <a:pt x="75" y="64"/>
                    <a:pt x="67" y="30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4" name="Google Shape;3294;p3"/>
            <p:cNvSpPr/>
            <p:nvPr/>
          </p:nvSpPr>
          <p:spPr>
            <a:xfrm>
              <a:off x="-5298384" y="-1684525"/>
              <a:ext cx="10410" cy="9359"/>
            </a:xfrm>
            <a:custGeom>
              <a:avLst/>
              <a:gdLst/>
              <a:ahLst/>
              <a:cxnLst/>
              <a:rect l="l" t="t" r="r" b="b"/>
              <a:pathLst>
                <a:path w="218" h="196" extrusionOk="0">
                  <a:moveTo>
                    <a:pt x="135" y="0"/>
                  </a:moveTo>
                  <a:cubicBezTo>
                    <a:pt x="132" y="0"/>
                    <a:pt x="128" y="5"/>
                    <a:pt x="124" y="5"/>
                  </a:cubicBezTo>
                  <a:lnTo>
                    <a:pt x="113" y="5"/>
                  </a:lnTo>
                  <a:cubicBezTo>
                    <a:pt x="102" y="5"/>
                    <a:pt x="94" y="5"/>
                    <a:pt x="106" y="23"/>
                  </a:cubicBezTo>
                  <a:cubicBezTo>
                    <a:pt x="116" y="45"/>
                    <a:pt x="121" y="53"/>
                    <a:pt x="94" y="72"/>
                  </a:cubicBezTo>
                  <a:cubicBezTo>
                    <a:pt x="76" y="87"/>
                    <a:pt x="61" y="98"/>
                    <a:pt x="42" y="98"/>
                  </a:cubicBezTo>
                  <a:cubicBezTo>
                    <a:pt x="27" y="98"/>
                    <a:pt x="16" y="95"/>
                    <a:pt x="1" y="83"/>
                  </a:cubicBezTo>
                  <a:lnTo>
                    <a:pt x="1" y="83"/>
                  </a:lnTo>
                  <a:cubicBezTo>
                    <a:pt x="12" y="105"/>
                    <a:pt x="16" y="135"/>
                    <a:pt x="35" y="135"/>
                  </a:cubicBezTo>
                  <a:cubicBezTo>
                    <a:pt x="38" y="135"/>
                    <a:pt x="42" y="135"/>
                    <a:pt x="45" y="131"/>
                  </a:cubicBezTo>
                  <a:cubicBezTo>
                    <a:pt x="54" y="128"/>
                    <a:pt x="61" y="128"/>
                    <a:pt x="68" y="128"/>
                  </a:cubicBezTo>
                  <a:cubicBezTo>
                    <a:pt x="90" y="128"/>
                    <a:pt x="102" y="150"/>
                    <a:pt x="116" y="169"/>
                  </a:cubicBezTo>
                  <a:cubicBezTo>
                    <a:pt x="124" y="180"/>
                    <a:pt x="139" y="195"/>
                    <a:pt x="150" y="195"/>
                  </a:cubicBezTo>
                  <a:cubicBezTo>
                    <a:pt x="161" y="195"/>
                    <a:pt x="169" y="188"/>
                    <a:pt x="180" y="173"/>
                  </a:cubicBezTo>
                  <a:cubicBezTo>
                    <a:pt x="218" y="105"/>
                    <a:pt x="180" y="53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5" name="Google Shape;3295;p3"/>
            <p:cNvSpPr/>
            <p:nvPr/>
          </p:nvSpPr>
          <p:spPr>
            <a:xfrm>
              <a:off x="-5303732" y="-1701285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67" y="0"/>
                  </a:moveTo>
                  <a:cubicBezTo>
                    <a:pt x="61" y="0"/>
                    <a:pt x="55" y="1"/>
                    <a:pt x="49" y="1"/>
                  </a:cubicBezTo>
                  <a:cubicBezTo>
                    <a:pt x="16" y="1"/>
                    <a:pt x="0" y="19"/>
                    <a:pt x="0" y="49"/>
                  </a:cubicBezTo>
                  <a:cubicBezTo>
                    <a:pt x="0" y="75"/>
                    <a:pt x="16" y="90"/>
                    <a:pt x="35" y="90"/>
                  </a:cubicBezTo>
                  <a:cubicBezTo>
                    <a:pt x="38" y="90"/>
                    <a:pt x="42" y="87"/>
                    <a:pt x="49" y="87"/>
                  </a:cubicBezTo>
                  <a:cubicBezTo>
                    <a:pt x="71" y="79"/>
                    <a:pt x="105" y="82"/>
                    <a:pt x="102" y="37"/>
                  </a:cubicBezTo>
                  <a:cubicBezTo>
                    <a:pt x="99" y="4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6" name="Google Shape;3296;p3"/>
            <p:cNvSpPr/>
            <p:nvPr/>
          </p:nvSpPr>
          <p:spPr>
            <a:xfrm>
              <a:off x="-5567025" y="-1871562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80" y="0"/>
                  </a:moveTo>
                  <a:cubicBezTo>
                    <a:pt x="45" y="0"/>
                    <a:pt x="16" y="23"/>
                    <a:pt x="1" y="60"/>
                  </a:cubicBezTo>
                  <a:cubicBezTo>
                    <a:pt x="12" y="64"/>
                    <a:pt x="31" y="75"/>
                    <a:pt x="28" y="82"/>
                  </a:cubicBezTo>
                  <a:cubicBezTo>
                    <a:pt x="5" y="142"/>
                    <a:pt x="68" y="139"/>
                    <a:pt x="90" y="165"/>
                  </a:cubicBezTo>
                  <a:cubicBezTo>
                    <a:pt x="162" y="146"/>
                    <a:pt x="176" y="116"/>
                    <a:pt x="158" y="34"/>
                  </a:cubicBezTo>
                  <a:cubicBezTo>
                    <a:pt x="143" y="23"/>
                    <a:pt x="128" y="11"/>
                    <a:pt x="113" y="8"/>
                  </a:cubicBezTo>
                  <a:cubicBezTo>
                    <a:pt x="102" y="0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7" name="Google Shape;3297;p3"/>
            <p:cNvSpPr/>
            <p:nvPr/>
          </p:nvSpPr>
          <p:spPr>
            <a:xfrm>
              <a:off x="-5575572" y="-1865879"/>
              <a:ext cx="8261" cy="6494"/>
            </a:xfrm>
            <a:custGeom>
              <a:avLst/>
              <a:gdLst/>
              <a:ahLst/>
              <a:cxnLst/>
              <a:rect l="l" t="t" r="r" b="b"/>
              <a:pathLst>
                <a:path w="173" h="136" extrusionOk="0">
                  <a:moveTo>
                    <a:pt x="120" y="1"/>
                  </a:moveTo>
                  <a:cubicBezTo>
                    <a:pt x="109" y="1"/>
                    <a:pt x="102" y="20"/>
                    <a:pt x="90" y="27"/>
                  </a:cubicBezTo>
                  <a:cubicBezTo>
                    <a:pt x="90" y="46"/>
                    <a:pt x="86" y="53"/>
                    <a:pt x="79" y="53"/>
                  </a:cubicBezTo>
                  <a:cubicBezTo>
                    <a:pt x="76" y="53"/>
                    <a:pt x="67" y="49"/>
                    <a:pt x="64" y="49"/>
                  </a:cubicBezTo>
                  <a:cubicBezTo>
                    <a:pt x="60" y="46"/>
                    <a:pt x="57" y="46"/>
                    <a:pt x="50" y="46"/>
                  </a:cubicBezTo>
                  <a:lnTo>
                    <a:pt x="45" y="46"/>
                  </a:lnTo>
                  <a:cubicBezTo>
                    <a:pt x="41" y="75"/>
                    <a:pt x="8" y="80"/>
                    <a:pt x="0" y="98"/>
                  </a:cubicBezTo>
                  <a:cubicBezTo>
                    <a:pt x="23" y="125"/>
                    <a:pt x="50" y="135"/>
                    <a:pt x="76" y="135"/>
                  </a:cubicBezTo>
                  <a:cubicBezTo>
                    <a:pt x="112" y="135"/>
                    <a:pt x="154" y="106"/>
                    <a:pt x="172" y="53"/>
                  </a:cubicBezTo>
                  <a:lnTo>
                    <a:pt x="169" y="53"/>
                  </a:lnTo>
                  <a:cubicBezTo>
                    <a:pt x="139" y="53"/>
                    <a:pt x="139" y="30"/>
                    <a:pt x="139" y="8"/>
                  </a:cubicBezTo>
                  <a:cubicBezTo>
                    <a:pt x="131" y="4"/>
                    <a:pt x="128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8" name="Google Shape;3298;p3"/>
            <p:cNvSpPr/>
            <p:nvPr/>
          </p:nvSpPr>
          <p:spPr>
            <a:xfrm>
              <a:off x="-5569842" y="-1868744"/>
              <a:ext cx="7163" cy="5969"/>
            </a:xfrm>
            <a:custGeom>
              <a:avLst/>
              <a:gdLst/>
              <a:ahLst/>
              <a:cxnLst/>
              <a:rect l="l" t="t" r="r" b="b"/>
              <a:pathLst>
                <a:path w="150" h="125" extrusionOk="0">
                  <a:moveTo>
                    <a:pt x="60" y="1"/>
                  </a:moveTo>
                  <a:cubicBezTo>
                    <a:pt x="45" y="23"/>
                    <a:pt x="0" y="28"/>
                    <a:pt x="19" y="68"/>
                  </a:cubicBezTo>
                  <a:cubicBezTo>
                    <a:pt x="19" y="90"/>
                    <a:pt x="19" y="113"/>
                    <a:pt x="49" y="113"/>
                  </a:cubicBezTo>
                  <a:lnTo>
                    <a:pt x="52" y="113"/>
                  </a:lnTo>
                  <a:cubicBezTo>
                    <a:pt x="56" y="113"/>
                    <a:pt x="64" y="109"/>
                    <a:pt x="68" y="109"/>
                  </a:cubicBezTo>
                  <a:cubicBezTo>
                    <a:pt x="75" y="109"/>
                    <a:pt x="87" y="113"/>
                    <a:pt x="94" y="117"/>
                  </a:cubicBezTo>
                  <a:cubicBezTo>
                    <a:pt x="101" y="121"/>
                    <a:pt x="113" y="124"/>
                    <a:pt x="120" y="124"/>
                  </a:cubicBezTo>
                  <a:cubicBezTo>
                    <a:pt x="131" y="124"/>
                    <a:pt x="139" y="121"/>
                    <a:pt x="149" y="106"/>
                  </a:cubicBezTo>
                  <a:cubicBezTo>
                    <a:pt x="127" y="80"/>
                    <a:pt x="64" y="83"/>
                    <a:pt x="87" y="23"/>
                  </a:cubicBezTo>
                  <a:cubicBezTo>
                    <a:pt x="90" y="16"/>
                    <a:pt x="71" y="5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9" name="Google Shape;3299;p3"/>
            <p:cNvSpPr/>
            <p:nvPr/>
          </p:nvSpPr>
          <p:spPr>
            <a:xfrm>
              <a:off x="-5169315" y="-1800175"/>
              <a:ext cx="7401" cy="4297"/>
            </a:xfrm>
            <a:custGeom>
              <a:avLst/>
              <a:gdLst/>
              <a:ahLst/>
              <a:cxnLst/>
              <a:rect l="l" t="t" r="r" b="b"/>
              <a:pathLst>
                <a:path w="155" h="90" extrusionOk="0">
                  <a:moveTo>
                    <a:pt x="64" y="0"/>
                  </a:moveTo>
                  <a:cubicBezTo>
                    <a:pt x="30" y="0"/>
                    <a:pt x="1" y="23"/>
                    <a:pt x="8" y="53"/>
                  </a:cubicBezTo>
                  <a:cubicBezTo>
                    <a:pt x="11" y="83"/>
                    <a:pt x="30" y="90"/>
                    <a:pt x="49" y="90"/>
                  </a:cubicBezTo>
                  <a:lnTo>
                    <a:pt x="64" y="90"/>
                  </a:lnTo>
                  <a:cubicBezTo>
                    <a:pt x="72" y="86"/>
                    <a:pt x="75" y="86"/>
                    <a:pt x="82" y="86"/>
                  </a:cubicBezTo>
                  <a:lnTo>
                    <a:pt x="90" y="86"/>
                  </a:lnTo>
                  <a:cubicBezTo>
                    <a:pt x="94" y="90"/>
                    <a:pt x="101" y="90"/>
                    <a:pt x="105" y="90"/>
                  </a:cubicBezTo>
                  <a:cubicBezTo>
                    <a:pt x="154" y="90"/>
                    <a:pt x="105" y="49"/>
                    <a:pt x="116" y="34"/>
                  </a:cubicBezTo>
                  <a:cubicBezTo>
                    <a:pt x="109" y="23"/>
                    <a:pt x="101" y="15"/>
                    <a:pt x="98" y="5"/>
                  </a:cubicBezTo>
                  <a:cubicBezTo>
                    <a:pt x="90" y="5"/>
                    <a:pt x="82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0" name="Google Shape;3300;p3"/>
            <p:cNvSpPr/>
            <p:nvPr/>
          </p:nvSpPr>
          <p:spPr>
            <a:xfrm>
              <a:off x="-5164684" y="-1800175"/>
              <a:ext cx="4489" cy="1671"/>
            </a:xfrm>
            <a:custGeom>
              <a:avLst/>
              <a:gdLst/>
              <a:ahLst/>
              <a:cxnLst/>
              <a:rect l="l" t="t" r="r" b="b"/>
              <a:pathLst>
                <a:path w="94" h="35" extrusionOk="0">
                  <a:moveTo>
                    <a:pt x="27" y="0"/>
                  </a:moveTo>
                  <a:cubicBezTo>
                    <a:pt x="19" y="5"/>
                    <a:pt x="12" y="5"/>
                    <a:pt x="4" y="5"/>
                  </a:cubicBezTo>
                  <a:lnTo>
                    <a:pt x="1" y="5"/>
                  </a:lnTo>
                  <a:cubicBezTo>
                    <a:pt x="4" y="15"/>
                    <a:pt x="12" y="23"/>
                    <a:pt x="19" y="34"/>
                  </a:cubicBezTo>
                  <a:cubicBezTo>
                    <a:pt x="24" y="33"/>
                    <a:pt x="29" y="33"/>
                    <a:pt x="34" y="33"/>
                  </a:cubicBezTo>
                  <a:cubicBezTo>
                    <a:pt x="37" y="33"/>
                    <a:pt x="40" y="33"/>
                    <a:pt x="43" y="33"/>
                  </a:cubicBezTo>
                  <a:cubicBezTo>
                    <a:pt x="60" y="33"/>
                    <a:pt x="79" y="32"/>
                    <a:pt x="94" y="12"/>
                  </a:cubicBezTo>
                  <a:cubicBezTo>
                    <a:pt x="80" y="0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1" name="Google Shape;3301;p3"/>
            <p:cNvSpPr/>
            <p:nvPr/>
          </p:nvSpPr>
          <p:spPr>
            <a:xfrm>
              <a:off x="-5219644" y="-1946720"/>
              <a:ext cx="12749" cy="7735"/>
            </a:xfrm>
            <a:custGeom>
              <a:avLst/>
              <a:gdLst/>
              <a:ahLst/>
              <a:cxnLst/>
              <a:rect l="l" t="t" r="r" b="b"/>
              <a:pathLst>
                <a:path w="267" h="162" extrusionOk="0">
                  <a:moveTo>
                    <a:pt x="232" y="1"/>
                  </a:moveTo>
                  <a:cubicBezTo>
                    <a:pt x="217" y="94"/>
                    <a:pt x="109" y="46"/>
                    <a:pt x="75" y="113"/>
                  </a:cubicBezTo>
                  <a:lnTo>
                    <a:pt x="60" y="113"/>
                  </a:lnTo>
                  <a:cubicBezTo>
                    <a:pt x="45" y="98"/>
                    <a:pt x="34" y="94"/>
                    <a:pt x="27" y="94"/>
                  </a:cubicBezTo>
                  <a:cubicBezTo>
                    <a:pt x="4" y="94"/>
                    <a:pt x="8" y="127"/>
                    <a:pt x="1" y="150"/>
                  </a:cubicBezTo>
                  <a:cubicBezTo>
                    <a:pt x="23" y="161"/>
                    <a:pt x="42" y="161"/>
                    <a:pt x="64" y="161"/>
                  </a:cubicBezTo>
                  <a:cubicBezTo>
                    <a:pt x="101" y="161"/>
                    <a:pt x="139" y="150"/>
                    <a:pt x="176" y="139"/>
                  </a:cubicBezTo>
                  <a:cubicBezTo>
                    <a:pt x="206" y="113"/>
                    <a:pt x="236" y="91"/>
                    <a:pt x="266" y="64"/>
                  </a:cubicBezTo>
                  <a:cubicBezTo>
                    <a:pt x="266" y="41"/>
                    <a:pt x="258" y="15"/>
                    <a:pt x="2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2" name="Google Shape;3302;p3"/>
            <p:cNvSpPr/>
            <p:nvPr/>
          </p:nvSpPr>
          <p:spPr>
            <a:xfrm>
              <a:off x="-5227523" y="-1957989"/>
              <a:ext cx="7736" cy="8308"/>
            </a:xfrm>
            <a:custGeom>
              <a:avLst/>
              <a:gdLst/>
              <a:ahLst/>
              <a:cxnLst/>
              <a:rect l="l" t="t" r="r" b="b"/>
              <a:pathLst>
                <a:path w="162" h="174" extrusionOk="0">
                  <a:moveTo>
                    <a:pt x="90" y="1"/>
                  </a:moveTo>
                  <a:cubicBezTo>
                    <a:pt x="83" y="1"/>
                    <a:pt x="76" y="1"/>
                    <a:pt x="68" y="4"/>
                  </a:cubicBezTo>
                  <a:cubicBezTo>
                    <a:pt x="31" y="13"/>
                    <a:pt x="1" y="61"/>
                    <a:pt x="27" y="75"/>
                  </a:cubicBezTo>
                  <a:cubicBezTo>
                    <a:pt x="68" y="102"/>
                    <a:pt x="53" y="143"/>
                    <a:pt x="68" y="173"/>
                  </a:cubicBezTo>
                  <a:cubicBezTo>
                    <a:pt x="72" y="165"/>
                    <a:pt x="76" y="161"/>
                    <a:pt x="83" y="161"/>
                  </a:cubicBezTo>
                  <a:cubicBezTo>
                    <a:pt x="87" y="161"/>
                    <a:pt x="90" y="165"/>
                    <a:pt x="90" y="165"/>
                  </a:cubicBezTo>
                  <a:lnTo>
                    <a:pt x="102" y="165"/>
                  </a:lnTo>
                  <a:cubicBezTo>
                    <a:pt x="109" y="165"/>
                    <a:pt x="117" y="161"/>
                    <a:pt x="117" y="151"/>
                  </a:cubicBezTo>
                  <a:lnTo>
                    <a:pt x="113" y="147"/>
                  </a:lnTo>
                  <a:cubicBezTo>
                    <a:pt x="98" y="135"/>
                    <a:pt x="72" y="128"/>
                    <a:pt x="87" y="106"/>
                  </a:cubicBezTo>
                  <a:cubicBezTo>
                    <a:pt x="90" y="102"/>
                    <a:pt x="95" y="98"/>
                    <a:pt x="98" y="98"/>
                  </a:cubicBezTo>
                  <a:cubicBezTo>
                    <a:pt x="109" y="98"/>
                    <a:pt x="121" y="109"/>
                    <a:pt x="131" y="120"/>
                  </a:cubicBezTo>
                  <a:cubicBezTo>
                    <a:pt x="143" y="117"/>
                    <a:pt x="154" y="117"/>
                    <a:pt x="162" y="102"/>
                  </a:cubicBezTo>
                  <a:cubicBezTo>
                    <a:pt x="162" y="80"/>
                    <a:pt x="121" y="61"/>
                    <a:pt x="154" y="39"/>
                  </a:cubicBezTo>
                  <a:cubicBezTo>
                    <a:pt x="135" y="16"/>
                    <a:pt x="117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3" name="Google Shape;3303;p3"/>
            <p:cNvSpPr/>
            <p:nvPr/>
          </p:nvSpPr>
          <p:spPr>
            <a:xfrm>
              <a:off x="-5216827" y="-1952450"/>
              <a:ext cx="9932" cy="6112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128" y="1"/>
                  </a:moveTo>
                  <a:cubicBezTo>
                    <a:pt x="106" y="61"/>
                    <a:pt x="31" y="61"/>
                    <a:pt x="1" y="116"/>
                  </a:cubicBezTo>
                  <a:cubicBezTo>
                    <a:pt x="20" y="109"/>
                    <a:pt x="35" y="102"/>
                    <a:pt x="50" y="102"/>
                  </a:cubicBezTo>
                  <a:cubicBezTo>
                    <a:pt x="61" y="102"/>
                    <a:pt x="73" y="106"/>
                    <a:pt x="87" y="116"/>
                  </a:cubicBezTo>
                  <a:cubicBezTo>
                    <a:pt x="91" y="121"/>
                    <a:pt x="106" y="128"/>
                    <a:pt x="117" y="128"/>
                  </a:cubicBezTo>
                  <a:cubicBezTo>
                    <a:pt x="121" y="128"/>
                    <a:pt x="125" y="124"/>
                    <a:pt x="125" y="121"/>
                  </a:cubicBezTo>
                  <a:cubicBezTo>
                    <a:pt x="121" y="76"/>
                    <a:pt x="151" y="87"/>
                    <a:pt x="173" y="76"/>
                  </a:cubicBezTo>
                  <a:cubicBezTo>
                    <a:pt x="207" y="64"/>
                    <a:pt x="203" y="38"/>
                    <a:pt x="177" y="19"/>
                  </a:cubicBezTo>
                  <a:cubicBezTo>
                    <a:pt x="169" y="12"/>
                    <a:pt x="154" y="12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4" name="Google Shape;3304;p3"/>
            <p:cNvSpPr/>
            <p:nvPr/>
          </p:nvSpPr>
          <p:spPr>
            <a:xfrm>
              <a:off x="-5224801" y="-1953119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105" y="0"/>
                  </a:moveTo>
                  <a:cubicBezTo>
                    <a:pt x="97" y="15"/>
                    <a:pt x="86" y="15"/>
                    <a:pt x="74" y="18"/>
                  </a:cubicBezTo>
                  <a:cubicBezTo>
                    <a:pt x="74" y="30"/>
                    <a:pt x="74" y="45"/>
                    <a:pt x="60" y="49"/>
                  </a:cubicBezTo>
                  <a:cubicBezTo>
                    <a:pt x="60" y="59"/>
                    <a:pt x="52" y="63"/>
                    <a:pt x="45" y="63"/>
                  </a:cubicBezTo>
                  <a:lnTo>
                    <a:pt x="33" y="63"/>
                  </a:lnTo>
                  <a:cubicBezTo>
                    <a:pt x="33" y="63"/>
                    <a:pt x="30" y="59"/>
                    <a:pt x="26" y="59"/>
                  </a:cubicBezTo>
                  <a:cubicBezTo>
                    <a:pt x="19" y="59"/>
                    <a:pt x="15" y="63"/>
                    <a:pt x="11" y="71"/>
                  </a:cubicBezTo>
                  <a:cubicBezTo>
                    <a:pt x="7" y="78"/>
                    <a:pt x="4" y="82"/>
                    <a:pt x="0" y="85"/>
                  </a:cubicBezTo>
                  <a:cubicBezTo>
                    <a:pt x="0" y="97"/>
                    <a:pt x="7" y="112"/>
                    <a:pt x="11" y="112"/>
                  </a:cubicBezTo>
                  <a:lnTo>
                    <a:pt x="15" y="112"/>
                  </a:lnTo>
                  <a:cubicBezTo>
                    <a:pt x="26" y="104"/>
                    <a:pt x="33" y="101"/>
                    <a:pt x="45" y="101"/>
                  </a:cubicBezTo>
                  <a:cubicBezTo>
                    <a:pt x="71" y="101"/>
                    <a:pt x="97" y="116"/>
                    <a:pt x="119" y="120"/>
                  </a:cubicBezTo>
                  <a:cubicBezTo>
                    <a:pt x="138" y="82"/>
                    <a:pt x="93" y="68"/>
                    <a:pt x="105" y="37"/>
                  </a:cubicBezTo>
                  <a:cubicBezTo>
                    <a:pt x="105" y="33"/>
                    <a:pt x="109" y="33"/>
                    <a:pt x="109" y="33"/>
                  </a:cubicBezTo>
                  <a:cubicBezTo>
                    <a:pt x="112" y="33"/>
                    <a:pt x="119" y="37"/>
                    <a:pt x="123" y="37"/>
                  </a:cubicBezTo>
                  <a:cubicBezTo>
                    <a:pt x="127" y="37"/>
                    <a:pt x="131" y="41"/>
                    <a:pt x="135" y="41"/>
                  </a:cubicBezTo>
                  <a:cubicBezTo>
                    <a:pt x="138" y="41"/>
                    <a:pt x="142" y="37"/>
                    <a:pt x="145" y="30"/>
                  </a:cubicBezTo>
                  <a:cubicBezTo>
                    <a:pt x="135" y="18"/>
                    <a:pt x="123" y="4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5" name="Google Shape;3305;p3"/>
            <p:cNvSpPr/>
            <p:nvPr/>
          </p:nvSpPr>
          <p:spPr>
            <a:xfrm>
              <a:off x="-5220217" y="-1957989"/>
              <a:ext cx="9216" cy="4154"/>
            </a:xfrm>
            <a:custGeom>
              <a:avLst/>
              <a:gdLst/>
              <a:ahLst/>
              <a:cxnLst/>
              <a:rect l="l" t="t" r="r" b="b"/>
              <a:pathLst>
                <a:path w="193" h="87" extrusionOk="0">
                  <a:moveTo>
                    <a:pt x="94" y="1"/>
                  </a:moveTo>
                  <a:cubicBezTo>
                    <a:pt x="57" y="1"/>
                    <a:pt x="27" y="13"/>
                    <a:pt x="1" y="39"/>
                  </a:cubicBezTo>
                  <a:cubicBezTo>
                    <a:pt x="57" y="49"/>
                    <a:pt x="117" y="57"/>
                    <a:pt x="166" y="87"/>
                  </a:cubicBezTo>
                  <a:cubicBezTo>
                    <a:pt x="162" y="61"/>
                    <a:pt x="162" y="39"/>
                    <a:pt x="192" y="23"/>
                  </a:cubicBezTo>
                  <a:cubicBezTo>
                    <a:pt x="184" y="16"/>
                    <a:pt x="173" y="13"/>
                    <a:pt x="166" y="13"/>
                  </a:cubicBezTo>
                  <a:cubicBezTo>
                    <a:pt x="147" y="13"/>
                    <a:pt x="132" y="20"/>
                    <a:pt x="117" y="20"/>
                  </a:cubicBezTo>
                  <a:cubicBezTo>
                    <a:pt x="99" y="20"/>
                    <a:pt x="99" y="13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6" name="Google Shape;3306;p3"/>
            <p:cNvSpPr/>
            <p:nvPr/>
          </p:nvSpPr>
          <p:spPr>
            <a:xfrm>
              <a:off x="-5224992" y="-1945861"/>
              <a:ext cx="5014" cy="4154"/>
            </a:xfrm>
            <a:custGeom>
              <a:avLst/>
              <a:gdLst/>
              <a:ahLst/>
              <a:cxnLst/>
              <a:rect l="l" t="t" r="r" b="b"/>
              <a:pathLst>
                <a:path w="105" h="87" extrusionOk="0">
                  <a:moveTo>
                    <a:pt x="42" y="1"/>
                  </a:moveTo>
                  <a:cubicBezTo>
                    <a:pt x="37" y="1"/>
                    <a:pt x="30" y="5"/>
                    <a:pt x="23" y="5"/>
                  </a:cubicBezTo>
                  <a:cubicBezTo>
                    <a:pt x="0" y="12"/>
                    <a:pt x="11" y="28"/>
                    <a:pt x="11" y="42"/>
                  </a:cubicBezTo>
                  <a:lnTo>
                    <a:pt x="11" y="46"/>
                  </a:lnTo>
                  <a:cubicBezTo>
                    <a:pt x="30" y="50"/>
                    <a:pt x="37" y="68"/>
                    <a:pt x="52" y="80"/>
                  </a:cubicBezTo>
                  <a:cubicBezTo>
                    <a:pt x="60" y="87"/>
                    <a:pt x="64" y="87"/>
                    <a:pt x="71" y="87"/>
                  </a:cubicBezTo>
                  <a:cubicBezTo>
                    <a:pt x="82" y="87"/>
                    <a:pt x="94" y="83"/>
                    <a:pt x="97" y="68"/>
                  </a:cubicBezTo>
                  <a:cubicBezTo>
                    <a:pt x="105" y="50"/>
                    <a:pt x="87" y="35"/>
                    <a:pt x="78" y="20"/>
                  </a:cubicBezTo>
                  <a:cubicBezTo>
                    <a:pt x="68" y="9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7" name="Google Shape;3307;p3"/>
            <p:cNvSpPr/>
            <p:nvPr/>
          </p:nvSpPr>
          <p:spPr>
            <a:xfrm>
              <a:off x="-5212529" y="-195689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31" y="0"/>
                  </a:moveTo>
                  <a:cubicBezTo>
                    <a:pt x="1" y="16"/>
                    <a:pt x="1" y="38"/>
                    <a:pt x="5" y="64"/>
                  </a:cubicBezTo>
                  <a:cubicBezTo>
                    <a:pt x="12" y="79"/>
                    <a:pt x="23" y="90"/>
                    <a:pt x="38" y="94"/>
                  </a:cubicBezTo>
                  <a:lnTo>
                    <a:pt x="53" y="94"/>
                  </a:lnTo>
                  <a:cubicBezTo>
                    <a:pt x="68" y="86"/>
                    <a:pt x="68" y="75"/>
                    <a:pt x="68" y="60"/>
                  </a:cubicBezTo>
                  <a:cubicBezTo>
                    <a:pt x="45" y="49"/>
                    <a:pt x="50" y="16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8" name="Google Shape;3308;p3"/>
            <p:cNvSpPr/>
            <p:nvPr/>
          </p:nvSpPr>
          <p:spPr>
            <a:xfrm>
              <a:off x="-5303350" y="-1839283"/>
              <a:ext cx="12367" cy="13656"/>
            </a:xfrm>
            <a:custGeom>
              <a:avLst/>
              <a:gdLst/>
              <a:ahLst/>
              <a:cxnLst/>
              <a:rect l="l" t="t" r="r" b="b"/>
              <a:pathLst>
                <a:path w="259" h="286" extrusionOk="0">
                  <a:moveTo>
                    <a:pt x="149" y="1"/>
                  </a:moveTo>
                  <a:cubicBezTo>
                    <a:pt x="120" y="20"/>
                    <a:pt x="90" y="20"/>
                    <a:pt x="56" y="23"/>
                  </a:cubicBezTo>
                  <a:cubicBezTo>
                    <a:pt x="37" y="23"/>
                    <a:pt x="23" y="27"/>
                    <a:pt x="1" y="30"/>
                  </a:cubicBezTo>
                  <a:cubicBezTo>
                    <a:pt x="60" y="61"/>
                    <a:pt x="63" y="65"/>
                    <a:pt x="45" y="79"/>
                  </a:cubicBezTo>
                  <a:cubicBezTo>
                    <a:pt x="8" y="106"/>
                    <a:pt x="15" y="151"/>
                    <a:pt x="4" y="187"/>
                  </a:cubicBezTo>
                  <a:cubicBezTo>
                    <a:pt x="19" y="180"/>
                    <a:pt x="34" y="169"/>
                    <a:pt x="49" y="169"/>
                  </a:cubicBezTo>
                  <a:cubicBezTo>
                    <a:pt x="56" y="169"/>
                    <a:pt x="68" y="177"/>
                    <a:pt x="79" y="184"/>
                  </a:cubicBezTo>
                  <a:cubicBezTo>
                    <a:pt x="97" y="203"/>
                    <a:pt x="123" y="222"/>
                    <a:pt x="149" y="222"/>
                  </a:cubicBezTo>
                  <a:cubicBezTo>
                    <a:pt x="158" y="222"/>
                    <a:pt x="165" y="218"/>
                    <a:pt x="172" y="218"/>
                  </a:cubicBezTo>
                  <a:cubicBezTo>
                    <a:pt x="176" y="218"/>
                    <a:pt x="180" y="214"/>
                    <a:pt x="184" y="214"/>
                  </a:cubicBezTo>
                  <a:lnTo>
                    <a:pt x="187" y="214"/>
                  </a:lnTo>
                  <a:cubicBezTo>
                    <a:pt x="191" y="214"/>
                    <a:pt x="194" y="214"/>
                    <a:pt x="194" y="225"/>
                  </a:cubicBezTo>
                  <a:cubicBezTo>
                    <a:pt x="198" y="240"/>
                    <a:pt x="191" y="240"/>
                    <a:pt x="184" y="240"/>
                  </a:cubicBezTo>
                  <a:lnTo>
                    <a:pt x="168" y="240"/>
                  </a:lnTo>
                  <a:cubicBezTo>
                    <a:pt x="153" y="240"/>
                    <a:pt x="139" y="255"/>
                    <a:pt x="142" y="270"/>
                  </a:cubicBezTo>
                  <a:cubicBezTo>
                    <a:pt x="146" y="281"/>
                    <a:pt x="153" y="285"/>
                    <a:pt x="161" y="285"/>
                  </a:cubicBezTo>
                  <a:cubicBezTo>
                    <a:pt x="168" y="285"/>
                    <a:pt x="180" y="277"/>
                    <a:pt x="187" y="274"/>
                  </a:cubicBezTo>
                  <a:cubicBezTo>
                    <a:pt x="191" y="270"/>
                    <a:pt x="194" y="270"/>
                    <a:pt x="202" y="266"/>
                  </a:cubicBezTo>
                  <a:cubicBezTo>
                    <a:pt x="251" y="229"/>
                    <a:pt x="258" y="203"/>
                    <a:pt x="225" y="151"/>
                  </a:cubicBezTo>
                  <a:cubicBezTo>
                    <a:pt x="191" y="106"/>
                    <a:pt x="168" y="53"/>
                    <a:pt x="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9" name="Google Shape;3309;p3"/>
            <p:cNvSpPr/>
            <p:nvPr/>
          </p:nvSpPr>
          <p:spPr>
            <a:xfrm>
              <a:off x="-5310655" y="-1836036"/>
              <a:ext cx="7354" cy="5205"/>
            </a:xfrm>
            <a:custGeom>
              <a:avLst/>
              <a:gdLst/>
              <a:ahLst/>
              <a:cxnLst/>
              <a:rect l="l" t="t" r="r" b="b"/>
              <a:pathLst>
                <a:path w="154" h="109" extrusionOk="0">
                  <a:moveTo>
                    <a:pt x="26" y="0"/>
                  </a:moveTo>
                  <a:lnTo>
                    <a:pt x="23" y="4"/>
                  </a:lnTo>
                  <a:cubicBezTo>
                    <a:pt x="0" y="60"/>
                    <a:pt x="19" y="93"/>
                    <a:pt x="75" y="109"/>
                  </a:cubicBezTo>
                  <a:cubicBezTo>
                    <a:pt x="86" y="101"/>
                    <a:pt x="97" y="97"/>
                    <a:pt x="104" y="90"/>
                  </a:cubicBezTo>
                  <a:cubicBezTo>
                    <a:pt x="101" y="67"/>
                    <a:pt x="116" y="67"/>
                    <a:pt x="131" y="64"/>
                  </a:cubicBezTo>
                  <a:cubicBezTo>
                    <a:pt x="145" y="60"/>
                    <a:pt x="154" y="45"/>
                    <a:pt x="145" y="30"/>
                  </a:cubicBezTo>
                  <a:cubicBezTo>
                    <a:pt x="138" y="23"/>
                    <a:pt x="127" y="15"/>
                    <a:pt x="123" y="15"/>
                  </a:cubicBezTo>
                  <a:lnTo>
                    <a:pt x="119" y="15"/>
                  </a:lnTo>
                  <a:cubicBezTo>
                    <a:pt x="112" y="23"/>
                    <a:pt x="104" y="23"/>
                    <a:pt x="93" y="23"/>
                  </a:cubicBezTo>
                  <a:cubicBezTo>
                    <a:pt x="82" y="23"/>
                    <a:pt x="71" y="19"/>
                    <a:pt x="59" y="11"/>
                  </a:cubicBezTo>
                  <a:cubicBezTo>
                    <a:pt x="49" y="7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0" name="Google Shape;3310;p3"/>
            <p:cNvSpPr/>
            <p:nvPr/>
          </p:nvSpPr>
          <p:spPr>
            <a:xfrm>
              <a:off x="-5308936" y="-1828061"/>
              <a:ext cx="5061" cy="7544"/>
            </a:xfrm>
            <a:custGeom>
              <a:avLst/>
              <a:gdLst/>
              <a:ahLst/>
              <a:cxnLst/>
              <a:rect l="l" t="t" r="r" b="b"/>
              <a:pathLst>
                <a:path w="106" h="158" extrusionOk="0">
                  <a:moveTo>
                    <a:pt x="91" y="1"/>
                  </a:moveTo>
                  <a:cubicBezTo>
                    <a:pt x="57" y="16"/>
                    <a:pt x="13" y="20"/>
                    <a:pt x="1" y="73"/>
                  </a:cubicBezTo>
                  <a:cubicBezTo>
                    <a:pt x="20" y="65"/>
                    <a:pt x="31" y="46"/>
                    <a:pt x="57" y="46"/>
                  </a:cubicBezTo>
                  <a:cubicBezTo>
                    <a:pt x="61" y="46"/>
                    <a:pt x="61" y="46"/>
                    <a:pt x="65" y="50"/>
                  </a:cubicBezTo>
                  <a:cubicBezTo>
                    <a:pt x="54" y="73"/>
                    <a:pt x="50" y="95"/>
                    <a:pt x="54" y="118"/>
                  </a:cubicBezTo>
                  <a:cubicBezTo>
                    <a:pt x="57" y="136"/>
                    <a:pt x="50" y="154"/>
                    <a:pt x="80" y="158"/>
                  </a:cubicBezTo>
                  <a:lnTo>
                    <a:pt x="87" y="158"/>
                  </a:lnTo>
                  <a:cubicBezTo>
                    <a:pt x="106" y="140"/>
                    <a:pt x="76" y="136"/>
                    <a:pt x="76" y="121"/>
                  </a:cubicBezTo>
                  <a:cubicBezTo>
                    <a:pt x="73" y="109"/>
                    <a:pt x="73" y="102"/>
                    <a:pt x="80" y="91"/>
                  </a:cubicBezTo>
                  <a:cubicBezTo>
                    <a:pt x="106" y="65"/>
                    <a:pt x="91" y="31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1" name="Google Shape;3311;p3"/>
            <p:cNvSpPr/>
            <p:nvPr/>
          </p:nvSpPr>
          <p:spPr>
            <a:xfrm>
              <a:off x="-5315669" y="-1826390"/>
              <a:ext cx="3581" cy="2674"/>
            </a:xfrm>
            <a:custGeom>
              <a:avLst/>
              <a:gdLst/>
              <a:ahLst/>
              <a:cxnLst/>
              <a:rect l="l" t="t" r="r" b="b"/>
              <a:pathLst>
                <a:path w="75" h="56" extrusionOk="0">
                  <a:moveTo>
                    <a:pt x="34" y="0"/>
                  </a:moveTo>
                  <a:cubicBezTo>
                    <a:pt x="26" y="0"/>
                    <a:pt x="23" y="4"/>
                    <a:pt x="15" y="7"/>
                  </a:cubicBezTo>
                  <a:cubicBezTo>
                    <a:pt x="4" y="19"/>
                    <a:pt x="0" y="30"/>
                    <a:pt x="0" y="48"/>
                  </a:cubicBezTo>
                  <a:cubicBezTo>
                    <a:pt x="12" y="48"/>
                    <a:pt x="23" y="48"/>
                    <a:pt x="30" y="52"/>
                  </a:cubicBezTo>
                  <a:cubicBezTo>
                    <a:pt x="38" y="56"/>
                    <a:pt x="41" y="56"/>
                    <a:pt x="45" y="56"/>
                  </a:cubicBezTo>
                  <a:cubicBezTo>
                    <a:pt x="57" y="56"/>
                    <a:pt x="64" y="52"/>
                    <a:pt x="71" y="41"/>
                  </a:cubicBezTo>
                  <a:cubicBezTo>
                    <a:pt x="75" y="33"/>
                    <a:pt x="75" y="19"/>
                    <a:pt x="64" y="15"/>
                  </a:cubicBezTo>
                  <a:cubicBezTo>
                    <a:pt x="57" y="11"/>
                    <a:pt x="45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2" name="Google Shape;3312;p3"/>
            <p:cNvSpPr/>
            <p:nvPr/>
          </p:nvSpPr>
          <p:spPr>
            <a:xfrm>
              <a:off x="-5336202" y="-1976516"/>
              <a:ext cx="7544" cy="5587"/>
            </a:xfrm>
            <a:custGeom>
              <a:avLst/>
              <a:gdLst/>
              <a:ahLst/>
              <a:cxnLst/>
              <a:rect l="l" t="t" r="r" b="b"/>
              <a:pathLst>
                <a:path w="158" h="117" extrusionOk="0">
                  <a:moveTo>
                    <a:pt x="90" y="0"/>
                  </a:moveTo>
                  <a:cubicBezTo>
                    <a:pt x="42" y="0"/>
                    <a:pt x="0" y="11"/>
                    <a:pt x="0" y="71"/>
                  </a:cubicBezTo>
                  <a:cubicBezTo>
                    <a:pt x="11" y="97"/>
                    <a:pt x="26" y="116"/>
                    <a:pt x="52" y="116"/>
                  </a:cubicBezTo>
                  <a:cubicBezTo>
                    <a:pt x="56" y="116"/>
                    <a:pt x="64" y="116"/>
                    <a:pt x="71" y="113"/>
                  </a:cubicBezTo>
                  <a:cubicBezTo>
                    <a:pt x="109" y="104"/>
                    <a:pt x="123" y="71"/>
                    <a:pt x="150" y="45"/>
                  </a:cubicBezTo>
                  <a:cubicBezTo>
                    <a:pt x="157" y="42"/>
                    <a:pt x="146" y="26"/>
                    <a:pt x="139" y="23"/>
                  </a:cubicBezTo>
                  <a:cubicBezTo>
                    <a:pt x="123" y="11"/>
                    <a:pt x="101" y="19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3" name="Google Shape;3313;p3"/>
            <p:cNvSpPr/>
            <p:nvPr/>
          </p:nvSpPr>
          <p:spPr>
            <a:xfrm>
              <a:off x="-5336775" y="-1976707"/>
              <a:ext cx="9693" cy="7019"/>
            </a:xfrm>
            <a:custGeom>
              <a:avLst/>
              <a:gdLst/>
              <a:ahLst/>
              <a:cxnLst/>
              <a:rect l="l" t="t" r="r" b="b"/>
              <a:pathLst>
                <a:path w="203" h="147" extrusionOk="0">
                  <a:moveTo>
                    <a:pt x="135" y="1"/>
                  </a:moveTo>
                  <a:cubicBezTo>
                    <a:pt x="125" y="1"/>
                    <a:pt x="113" y="4"/>
                    <a:pt x="102" y="4"/>
                  </a:cubicBezTo>
                  <a:cubicBezTo>
                    <a:pt x="113" y="23"/>
                    <a:pt x="135" y="15"/>
                    <a:pt x="151" y="27"/>
                  </a:cubicBezTo>
                  <a:cubicBezTo>
                    <a:pt x="158" y="30"/>
                    <a:pt x="169" y="46"/>
                    <a:pt x="162" y="49"/>
                  </a:cubicBezTo>
                  <a:cubicBezTo>
                    <a:pt x="135" y="75"/>
                    <a:pt x="121" y="108"/>
                    <a:pt x="83" y="117"/>
                  </a:cubicBezTo>
                  <a:cubicBezTo>
                    <a:pt x="76" y="120"/>
                    <a:pt x="68" y="120"/>
                    <a:pt x="64" y="120"/>
                  </a:cubicBezTo>
                  <a:cubicBezTo>
                    <a:pt x="38" y="120"/>
                    <a:pt x="23" y="101"/>
                    <a:pt x="12" y="75"/>
                  </a:cubicBezTo>
                  <a:lnTo>
                    <a:pt x="12" y="75"/>
                  </a:lnTo>
                  <a:cubicBezTo>
                    <a:pt x="1" y="113"/>
                    <a:pt x="5" y="146"/>
                    <a:pt x="46" y="146"/>
                  </a:cubicBezTo>
                  <a:lnTo>
                    <a:pt x="50" y="146"/>
                  </a:lnTo>
                  <a:cubicBezTo>
                    <a:pt x="102" y="143"/>
                    <a:pt x="147" y="108"/>
                    <a:pt x="180" y="68"/>
                  </a:cubicBezTo>
                  <a:cubicBezTo>
                    <a:pt x="203" y="41"/>
                    <a:pt x="192" y="23"/>
                    <a:pt x="162" y="8"/>
                  </a:cubicBezTo>
                  <a:cubicBezTo>
                    <a:pt x="154" y="4"/>
                    <a:pt x="147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4" name="Google Shape;3314;p3"/>
            <p:cNvSpPr/>
            <p:nvPr/>
          </p:nvSpPr>
          <p:spPr>
            <a:xfrm>
              <a:off x="-5223559" y="-1831404"/>
              <a:ext cx="13227" cy="10410"/>
            </a:xfrm>
            <a:custGeom>
              <a:avLst/>
              <a:gdLst/>
              <a:ahLst/>
              <a:cxnLst/>
              <a:rect l="l" t="t" r="r" b="b"/>
              <a:pathLst>
                <a:path w="277" h="218" extrusionOk="0">
                  <a:moveTo>
                    <a:pt x="119" y="0"/>
                  </a:moveTo>
                  <a:cubicBezTo>
                    <a:pt x="15" y="15"/>
                    <a:pt x="0" y="41"/>
                    <a:pt x="38" y="146"/>
                  </a:cubicBezTo>
                  <a:cubicBezTo>
                    <a:pt x="45" y="161"/>
                    <a:pt x="45" y="183"/>
                    <a:pt x="64" y="191"/>
                  </a:cubicBezTo>
                  <a:cubicBezTo>
                    <a:pt x="67" y="176"/>
                    <a:pt x="67" y="150"/>
                    <a:pt x="83" y="150"/>
                  </a:cubicBezTo>
                  <a:cubicBezTo>
                    <a:pt x="86" y="150"/>
                    <a:pt x="93" y="153"/>
                    <a:pt x="101" y="157"/>
                  </a:cubicBezTo>
                  <a:cubicBezTo>
                    <a:pt x="119" y="169"/>
                    <a:pt x="142" y="153"/>
                    <a:pt x="157" y="176"/>
                  </a:cubicBezTo>
                  <a:cubicBezTo>
                    <a:pt x="127" y="191"/>
                    <a:pt x="93" y="188"/>
                    <a:pt x="64" y="191"/>
                  </a:cubicBezTo>
                  <a:cubicBezTo>
                    <a:pt x="71" y="202"/>
                    <a:pt x="83" y="217"/>
                    <a:pt x="97" y="217"/>
                  </a:cubicBezTo>
                  <a:cubicBezTo>
                    <a:pt x="101" y="217"/>
                    <a:pt x="101" y="217"/>
                    <a:pt x="105" y="214"/>
                  </a:cubicBezTo>
                  <a:cubicBezTo>
                    <a:pt x="112" y="210"/>
                    <a:pt x="124" y="206"/>
                    <a:pt x="131" y="206"/>
                  </a:cubicBezTo>
                  <a:cubicBezTo>
                    <a:pt x="135" y="206"/>
                    <a:pt x="142" y="210"/>
                    <a:pt x="150" y="210"/>
                  </a:cubicBezTo>
                  <a:cubicBezTo>
                    <a:pt x="157" y="214"/>
                    <a:pt x="164" y="214"/>
                    <a:pt x="172" y="214"/>
                  </a:cubicBezTo>
                  <a:lnTo>
                    <a:pt x="179" y="214"/>
                  </a:lnTo>
                  <a:cubicBezTo>
                    <a:pt x="195" y="179"/>
                    <a:pt x="243" y="183"/>
                    <a:pt x="254" y="143"/>
                  </a:cubicBezTo>
                  <a:lnTo>
                    <a:pt x="247" y="143"/>
                  </a:lnTo>
                  <a:cubicBezTo>
                    <a:pt x="221" y="143"/>
                    <a:pt x="217" y="120"/>
                    <a:pt x="198" y="101"/>
                  </a:cubicBezTo>
                  <a:cubicBezTo>
                    <a:pt x="205" y="98"/>
                    <a:pt x="214" y="98"/>
                    <a:pt x="217" y="98"/>
                  </a:cubicBezTo>
                  <a:cubicBezTo>
                    <a:pt x="247" y="98"/>
                    <a:pt x="250" y="120"/>
                    <a:pt x="254" y="143"/>
                  </a:cubicBezTo>
                  <a:cubicBezTo>
                    <a:pt x="276" y="64"/>
                    <a:pt x="228" y="0"/>
                    <a:pt x="1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5" name="Google Shape;3315;p3"/>
            <p:cNvSpPr/>
            <p:nvPr/>
          </p:nvSpPr>
          <p:spPr>
            <a:xfrm>
              <a:off x="-5226950" y="-1842625"/>
              <a:ext cx="10744" cy="9837"/>
            </a:xfrm>
            <a:custGeom>
              <a:avLst/>
              <a:gdLst/>
              <a:ahLst/>
              <a:cxnLst/>
              <a:rect l="l" t="t" r="r" b="b"/>
              <a:pathLst>
                <a:path w="225" h="206" extrusionOk="0">
                  <a:moveTo>
                    <a:pt x="56" y="0"/>
                  </a:moveTo>
                  <a:cubicBezTo>
                    <a:pt x="30" y="30"/>
                    <a:pt x="64" y="93"/>
                    <a:pt x="0" y="100"/>
                  </a:cubicBezTo>
                  <a:cubicBezTo>
                    <a:pt x="0" y="131"/>
                    <a:pt x="23" y="135"/>
                    <a:pt x="41" y="142"/>
                  </a:cubicBezTo>
                  <a:cubicBezTo>
                    <a:pt x="52" y="149"/>
                    <a:pt x="71" y="153"/>
                    <a:pt x="60" y="168"/>
                  </a:cubicBezTo>
                  <a:cubicBezTo>
                    <a:pt x="38" y="198"/>
                    <a:pt x="67" y="198"/>
                    <a:pt x="78" y="202"/>
                  </a:cubicBezTo>
                  <a:cubicBezTo>
                    <a:pt x="93" y="205"/>
                    <a:pt x="112" y="205"/>
                    <a:pt x="128" y="205"/>
                  </a:cubicBezTo>
                  <a:cubicBezTo>
                    <a:pt x="150" y="205"/>
                    <a:pt x="172" y="202"/>
                    <a:pt x="190" y="190"/>
                  </a:cubicBezTo>
                  <a:cubicBezTo>
                    <a:pt x="224" y="168"/>
                    <a:pt x="183" y="131"/>
                    <a:pt x="190" y="104"/>
                  </a:cubicBezTo>
                  <a:cubicBezTo>
                    <a:pt x="150" y="97"/>
                    <a:pt x="116" y="78"/>
                    <a:pt x="93" y="37"/>
                  </a:cubicBezTo>
                  <a:cubicBezTo>
                    <a:pt x="86" y="22"/>
                    <a:pt x="75" y="7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6" name="Google Shape;3316;p3"/>
            <p:cNvSpPr/>
            <p:nvPr/>
          </p:nvSpPr>
          <p:spPr>
            <a:xfrm>
              <a:off x="-5307122" y="-1807481"/>
              <a:ext cx="16665" cy="11269"/>
            </a:xfrm>
            <a:custGeom>
              <a:avLst/>
              <a:gdLst/>
              <a:ahLst/>
              <a:cxnLst/>
              <a:rect l="l" t="t" r="r" b="b"/>
              <a:pathLst>
                <a:path w="349" h="236" extrusionOk="0">
                  <a:moveTo>
                    <a:pt x="192" y="1"/>
                  </a:moveTo>
                  <a:cubicBezTo>
                    <a:pt x="87" y="1"/>
                    <a:pt x="12" y="56"/>
                    <a:pt x="1" y="131"/>
                  </a:cubicBezTo>
                  <a:cubicBezTo>
                    <a:pt x="4" y="135"/>
                    <a:pt x="8" y="135"/>
                    <a:pt x="12" y="139"/>
                  </a:cubicBezTo>
                  <a:cubicBezTo>
                    <a:pt x="23" y="149"/>
                    <a:pt x="35" y="165"/>
                    <a:pt x="53" y="165"/>
                  </a:cubicBezTo>
                  <a:lnTo>
                    <a:pt x="61" y="165"/>
                  </a:lnTo>
                  <a:cubicBezTo>
                    <a:pt x="68" y="158"/>
                    <a:pt x="61" y="149"/>
                    <a:pt x="61" y="142"/>
                  </a:cubicBezTo>
                  <a:cubicBezTo>
                    <a:pt x="57" y="108"/>
                    <a:pt x="102" y="63"/>
                    <a:pt x="120" y="63"/>
                  </a:cubicBezTo>
                  <a:cubicBezTo>
                    <a:pt x="124" y="63"/>
                    <a:pt x="128" y="63"/>
                    <a:pt x="128" y="68"/>
                  </a:cubicBezTo>
                  <a:cubicBezTo>
                    <a:pt x="142" y="101"/>
                    <a:pt x="218" y="101"/>
                    <a:pt x="184" y="161"/>
                  </a:cubicBezTo>
                  <a:cubicBezTo>
                    <a:pt x="176" y="168"/>
                    <a:pt x="180" y="187"/>
                    <a:pt x="199" y="191"/>
                  </a:cubicBezTo>
                  <a:cubicBezTo>
                    <a:pt x="214" y="191"/>
                    <a:pt x="221" y="180"/>
                    <a:pt x="225" y="165"/>
                  </a:cubicBezTo>
                  <a:cubicBezTo>
                    <a:pt x="228" y="149"/>
                    <a:pt x="228" y="131"/>
                    <a:pt x="247" y="131"/>
                  </a:cubicBezTo>
                  <a:cubicBezTo>
                    <a:pt x="251" y="131"/>
                    <a:pt x="259" y="131"/>
                    <a:pt x="263" y="135"/>
                  </a:cubicBezTo>
                  <a:cubicBezTo>
                    <a:pt x="244" y="194"/>
                    <a:pt x="247" y="202"/>
                    <a:pt x="326" y="236"/>
                  </a:cubicBezTo>
                  <a:cubicBezTo>
                    <a:pt x="330" y="210"/>
                    <a:pt x="315" y="184"/>
                    <a:pt x="333" y="158"/>
                  </a:cubicBezTo>
                  <a:cubicBezTo>
                    <a:pt x="337" y="153"/>
                    <a:pt x="349" y="139"/>
                    <a:pt x="341" y="139"/>
                  </a:cubicBezTo>
                  <a:cubicBezTo>
                    <a:pt x="285" y="131"/>
                    <a:pt x="311" y="75"/>
                    <a:pt x="285" y="49"/>
                  </a:cubicBezTo>
                  <a:cubicBezTo>
                    <a:pt x="270" y="34"/>
                    <a:pt x="251" y="30"/>
                    <a:pt x="240" y="15"/>
                  </a:cubicBezTo>
                  <a:cubicBezTo>
                    <a:pt x="237" y="11"/>
                    <a:pt x="232" y="8"/>
                    <a:pt x="232" y="4"/>
                  </a:cubicBezTo>
                  <a:cubicBezTo>
                    <a:pt x="218" y="1"/>
                    <a:pt x="206" y="1"/>
                    <a:pt x="1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7" name="Google Shape;3317;p3"/>
            <p:cNvSpPr/>
            <p:nvPr/>
          </p:nvSpPr>
          <p:spPr>
            <a:xfrm>
              <a:off x="-5450802" y="-1952259"/>
              <a:ext cx="9884" cy="4154"/>
            </a:xfrm>
            <a:custGeom>
              <a:avLst/>
              <a:gdLst/>
              <a:ahLst/>
              <a:cxnLst/>
              <a:rect l="l" t="t" r="r" b="b"/>
              <a:pathLst>
                <a:path w="207" h="87" extrusionOk="0">
                  <a:moveTo>
                    <a:pt x="27" y="0"/>
                  </a:moveTo>
                  <a:cubicBezTo>
                    <a:pt x="1" y="31"/>
                    <a:pt x="19" y="50"/>
                    <a:pt x="45" y="60"/>
                  </a:cubicBezTo>
                  <a:cubicBezTo>
                    <a:pt x="64" y="67"/>
                    <a:pt x="87" y="72"/>
                    <a:pt x="106" y="79"/>
                  </a:cubicBezTo>
                  <a:cubicBezTo>
                    <a:pt x="123" y="83"/>
                    <a:pt x="139" y="86"/>
                    <a:pt x="150" y="86"/>
                  </a:cubicBezTo>
                  <a:cubicBezTo>
                    <a:pt x="176" y="86"/>
                    <a:pt x="187" y="67"/>
                    <a:pt x="206" y="19"/>
                  </a:cubicBezTo>
                  <a:lnTo>
                    <a:pt x="202" y="19"/>
                  </a:lnTo>
                  <a:cubicBezTo>
                    <a:pt x="173" y="45"/>
                    <a:pt x="142" y="60"/>
                    <a:pt x="116" y="60"/>
                  </a:cubicBezTo>
                  <a:cubicBezTo>
                    <a:pt x="87" y="60"/>
                    <a:pt x="61" y="41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8" name="Google Shape;3318;p3"/>
            <p:cNvSpPr/>
            <p:nvPr/>
          </p:nvSpPr>
          <p:spPr>
            <a:xfrm>
              <a:off x="-5449703" y="-1957607"/>
              <a:ext cx="5205" cy="5396"/>
            </a:xfrm>
            <a:custGeom>
              <a:avLst/>
              <a:gdLst/>
              <a:ahLst/>
              <a:cxnLst/>
              <a:rect l="l" t="t" r="r" b="b"/>
              <a:pathLst>
                <a:path w="109" h="113" extrusionOk="0">
                  <a:moveTo>
                    <a:pt x="56" y="0"/>
                  </a:moveTo>
                  <a:cubicBezTo>
                    <a:pt x="15" y="0"/>
                    <a:pt x="0" y="31"/>
                    <a:pt x="4" y="112"/>
                  </a:cubicBezTo>
                  <a:lnTo>
                    <a:pt x="7" y="112"/>
                  </a:lnTo>
                  <a:cubicBezTo>
                    <a:pt x="19" y="64"/>
                    <a:pt x="30" y="8"/>
                    <a:pt x="93" y="8"/>
                  </a:cubicBezTo>
                  <a:cubicBezTo>
                    <a:pt x="97" y="8"/>
                    <a:pt x="100" y="8"/>
                    <a:pt x="109" y="12"/>
                  </a:cubicBezTo>
                  <a:lnTo>
                    <a:pt x="109" y="8"/>
                  </a:lnTo>
                  <a:cubicBezTo>
                    <a:pt x="90" y="5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9" name="Google Shape;3319;p3"/>
            <p:cNvSpPr/>
            <p:nvPr/>
          </p:nvSpPr>
          <p:spPr>
            <a:xfrm>
              <a:off x="-5444546" y="-1957225"/>
              <a:ext cx="4489" cy="5921"/>
            </a:xfrm>
            <a:custGeom>
              <a:avLst/>
              <a:gdLst/>
              <a:ahLst/>
              <a:cxnLst/>
              <a:rect l="l" t="t" r="r" b="b"/>
              <a:pathLst>
                <a:path w="94" h="124" extrusionOk="0">
                  <a:moveTo>
                    <a:pt x="1" y="0"/>
                  </a:moveTo>
                  <a:lnTo>
                    <a:pt x="1" y="4"/>
                  </a:lnTo>
                  <a:cubicBezTo>
                    <a:pt x="34" y="37"/>
                    <a:pt x="75" y="67"/>
                    <a:pt x="71" y="123"/>
                  </a:cubicBezTo>
                  <a:lnTo>
                    <a:pt x="75" y="123"/>
                  </a:lnTo>
                  <a:cubicBezTo>
                    <a:pt x="94" y="56"/>
                    <a:pt x="75" y="26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0" name="Google Shape;3320;p3"/>
            <p:cNvSpPr/>
            <p:nvPr/>
          </p:nvSpPr>
          <p:spPr>
            <a:xfrm>
              <a:off x="-5693754" y="-1986353"/>
              <a:ext cx="11651" cy="9502"/>
            </a:xfrm>
            <a:custGeom>
              <a:avLst/>
              <a:gdLst/>
              <a:ahLst/>
              <a:cxnLst/>
              <a:rect l="l" t="t" r="r" b="b"/>
              <a:pathLst>
                <a:path w="244" h="199" extrusionOk="0">
                  <a:moveTo>
                    <a:pt x="125" y="1"/>
                  </a:moveTo>
                  <a:cubicBezTo>
                    <a:pt x="125" y="12"/>
                    <a:pt x="128" y="23"/>
                    <a:pt x="125" y="31"/>
                  </a:cubicBezTo>
                  <a:cubicBezTo>
                    <a:pt x="120" y="46"/>
                    <a:pt x="113" y="60"/>
                    <a:pt x="98" y="60"/>
                  </a:cubicBezTo>
                  <a:lnTo>
                    <a:pt x="94" y="60"/>
                  </a:lnTo>
                  <a:cubicBezTo>
                    <a:pt x="75" y="53"/>
                    <a:pt x="80" y="34"/>
                    <a:pt x="80" y="19"/>
                  </a:cubicBezTo>
                  <a:lnTo>
                    <a:pt x="80" y="19"/>
                  </a:lnTo>
                  <a:cubicBezTo>
                    <a:pt x="23" y="57"/>
                    <a:pt x="1" y="101"/>
                    <a:pt x="27" y="165"/>
                  </a:cubicBezTo>
                  <a:cubicBezTo>
                    <a:pt x="49" y="180"/>
                    <a:pt x="80" y="184"/>
                    <a:pt x="106" y="195"/>
                  </a:cubicBezTo>
                  <a:cubicBezTo>
                    <a:pt x="113" y="198"/>
                    <a:pt x="120" y="198"/>
                    <a:pt x="128" y="198"/>
                  </a:cubicBezTo>
                  <a:cubicBezTo>
                    <a:pt x="158" y="198"/>
                    <a:pt x="180" y="172"/>
                    <a:pt x="199" y="150"/>
                  </a:cubicBezTo>
                  <a:cubicBezTo>
                    <a:pt x="225" y="117"/>
                    <a:pt x="244" y="75"/>
                    <a:pt x="210" y="41"/>
                  </a:cubicBezTo>
                  <a:cubicBezTo>
                    <a:pt x="192" y="23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1" name="Google Shape;3321;p3"/>
            <p:cNvSpPr/>
            <p:nvPr/>
          </p:nvSpPr>
          <p:spPr>
            <a:xfrm>
              <a:off x="-5690172" y="-1986353"/>
              <a:ext cx="2579" cy="2913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45" y="1"/>
                  </a:moveTo>
                  <a:cubicBezTo>
                    <a:pt x="31" y="1"/>
                    <a:pt x="16" y="12"/>
                    <a:pt x="5" y="19"/>
                  </a:cubicBezTo>
                  <a:cubicBezTo>
                    <a:pt x="5" y="34"/>
                    <a:pt x="0" y="53"/>
                    <a:pt x="19" y="60"/>
                  </a:cubicBezTo>
                  <a:lnTo>
                    <a:pt x="23" y="60"/>
                  </a:lnTo>
                  <a:cubicBezTo>
                    <a:pt x="38" y="60"/>
                    <a:pt x="45" y="46"/>
                    <a:pt x="50" y="31"/>
                  </a:cubicBezTo>
                  <a:cubicBezTo>
                    <a:pt x="53" y="23"/>
                    <a:pt x="50" y="12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2" name="Google Shape;3322;p3"/>
            <p:cNvSpPr/>
            <p:nvPr/>
          </p:nvSpPr>
          <p:spPr>
            <a:xfrm>
              <a:off x="-5514166" y="-2188049"/>
              <a:ext cx="5396" cy="4871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90" y="0"/>
                  </a:moveTo>
                  <a:cubicBezTo>
                    <a:pt x="60" y="0"/>
                    <a:pt x="46" y="26"/>
                    <a:pt x="23" y="42"/>
                  </a:cubicBezTo>
                  <a:cubicBezTo>
                    <a:pt x="30" y="64"/>
                    <a:pt x="1" y="79"/>
                    <a:pt x="8" y="102"/>
                  </a:cubicBezTo>
                  <a:lnTo>
                    <a:pt x="79" y="102"/>
                  </a:lnTo>
                  <a:cubicBezTo>
                    <a:pt x="113" y="76"/>
                    <a:pt x="79" y="34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3" name="Google Shape;3323;p3"/>
            <p:cNvSpPr/>
            <p:nvPr/>
          </p:nvSpPr>
          <p:spPr>
            <a:xfrm>
              <a:off x="-5520230" y="-2191773"/>
              <a:ext cx="2722" cy="3056"/>
            </a:xfrm>
            <a:custGeom>
              <a:avLst/>
              <a:gdLst/>
              <a:ahLst/>
              <a:cxnLst/>
              <a:rect l="l" t="t" r="r" b="b"/>
              <a:pathLst>
                <a:path w="57" h="64" extrusionOk="0">
                  <a:moveTo>
                    <a:pt x="30" y="0"/>
                  </a:moveTo>
                  <a:lnTo>
                    <a:pt x="26" y="4"/>
                  </a:lnTo>
                  <a:cubicBezTo>
                    <a:pt x="16" y="15"/>
                    <a:pt x="7" y="26"/>
                    <a:pt x="0" y="33"/>
                  </a:cubicBezTo>
                  <a:cubicBezTo>
                    <a:pt x="4" y="49"/>
                    <a:pt x="7" y="64"/>
                    <a:pt x="23" y="64"/>
                  </a:cubicBezTo>
                  <a:cubicBezTo>
                    <a:pt x="23" y="64"/>
                    <a:pt x="26" y="64"/>
                    <a:pt x="30" y="59"/>
                  </a:cubicBezTo>
                  <a:cubicBezTo>
                    <a:pt x="57" y="52"/>
                    <a:pt x="42" y="37"/>
                    <a:pt x="34" y="23"/>
                  </a:cubicBezTo>
                  <a:cubicBezTo>
                    <a:pt x="34" y="15"/>
                    <a:pt x="30" y="7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4" name="Google Shape;3324;p3"/>
            <p:cNvSpPr/>
            <p:nvPr/>
          </p:nvSpPr>
          <p:spPr>
            <a:xfrm>
              <a:off x="-5368146" y="-1960472"/>
              <a:ext cx="11078" cy="7926"/>
            </a:xfrm>
            <a:custGeom>
              <a:avLst/>
              <a:gdLst/>
              <a:ahLst/>
              <a:cxnLst/>
              <a:rect l="l" t="t" r="r" b="b"/>
              <a:pathLst>
                <a:path w="232" h="166" extrusionOk="0">
                  <a:moveTo>
                    <a:pt x="157" y="1"/>
                  </a:moveTo>
                  <a:cubicBezTo>
                    <a:pt x="154" y="1"/>
                    <a:pt x="146" y="1"/>
                    <a:pt x="138" y="4"/>
                  </a:cubicBezTo>
                  <a:cubicBezTo>
                    <a:pt x="86" y="30"/>
                    <a:pt x="30" y="53"/>
                    <a:pt x="19" y="120"/>
                  </a:cubicBezTo>
                  <a:cubicBezTo>
                    <a:pt x="15" y="132"/>
                    <a:pt x="0" y="143"/>
                    <a:pt x="15" y="154"/>
                  </a:cubicBezTo>
                  <a:cubicBezTo>
                    <a:pt x="23" y="161"/>
                    <a:pt x="30" y="165"/>
                    <a:pt x="38" y="165"/>
                  </a:cubicBezTo>
                  <a:cubicBezTo>
                    <a:pt x="45" y="165"/>
                    <a:pt x="52" y="165"/>
                    <a:pt x="57" y="158"/>
                  </a:cubicBezTo>
                  <a:cubicBezTo>
                    <a:pt x="79" y="135"/>
                    <a:pt x="109" y="127"/>
                    <a:pt x="138" y="127"/>
                  </a:cubicBezTo>
                  <a:lnTo>
                    <a:pt x="142" y="127"/>
                  </a:lnTo>
                  <a:cubicBezTo>
                    <a:pt x="119" y="101"/>
                    <a:pt x="124" y="68"/>
                    <a:pt x="112" y="38"/>
                  </a:cubicBezTo>
                  <a:cubicBezTo>
                    <a:pt x="128" y="34"/>
                    <a:pt x="142" y="30"/>
                    <a:pt x="154" y="30"/>
                  </a:cubicBezTo>
                  <a:cubicBezTo>
                    <a:pt x="187" y="30"/>
                    <a:pt x="214" y="42"/>
                    <a:pt x="232" y="72"/>
                  </a:cubicBezTo>
                  <a:cubicBezTo>
                    <a:pt x="232" y="38"/>
                    <a:pt x="195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5" name="Google Shape;3325;p3"/>
            <p:cNvSpPr/>
            <p:nvPr/>
          </p:nvSpPr>
          <p:spPr>
            <a:xfrm>
              <a:off x="-5362798" y="-1959040"/>
              <a:ext cx="5730" cy="4871"/>
            </a:xfrm>
            <a:custGeom>
              <a:avLst/>
              <a:gdLst/>
              <a:ahLst/>
              <a:cxnLst/>
              <a:rect l="l" t="t" r="r" b="b"/>
              <a:pathLst>
                <a:path w="120" h="102" extrusionOk="0">
                  <a:moveTo>
                    <a:pt x="42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12" y="38"/>
                    <a:pt x="7" y="71"/>
                    <a:pt x="30" y="97"/>
                  </a:cubicBezTo>
                  <a:cubicBezTo>
                    <a:pt x="42" y="102"/>
                    <a:pt x="52" y="102"/>
                    <a:pt x="64" y="102"/>
                  </a:cubicBezTo>
                  <a:cubicBezTo>
                    <a:pt x="90" y="102"/>
                    <a:pt x="105" y="87"/>
                    <a:pt x="120" y="42"/>
                  </a:cubicBezTo>
                  <a:cubicBezTo>
                    <a:pt x="102" y="12"/>
                    <a:pt x="75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6" name="Google Shape;3326;p3"/>
            <p:cNvSpPr/>
            <p:nvPr/>
          </p:nvSpPr>
          <p:spPr>
            <a:xfrm>
              <a:off x="-5524719" y="-2061845"/>
              <a:ext cx="7544" cy="5539"/>
            </a:xfrm>
            <a:custGeom>
              <a:avLst/>
              <a:gdLst/>
              <a:ahLst/>
              <a:cxnLst/>
              <a:rect l="l" t="t" r="r" b="b"/>
              <a:pathLst>
                <a:path w="158" h="116" extrusionOk="0">
                  <a:moveTo>
                    <a:pt x="143" y="0"/>
                  </a:moveTo>
                  <a:cubicBezTo>
                    <a:pt x="117" y="64"/>
                    <a:pt x="57" y="57"/>
                    <a:pt x="1" y="60"/>
                  </a:cubicBezTo>
                  <a:cubicBezTo>
                    <a:pt x="20" y="75"/>
                    <a:pt x="16" y="105"/>
                    <a:pt x="39" y="116"/>
                  </a:cubicBezTo>
                  <a:cubicBezTo>
                    <a:pt x="49" y="102"/>
                    <a:pt x="49" y="79"/>
                    <a:pt x="75" y="79"/>
                  </a:cubicBezTo>
                  <a:cubicBezTo>
                    <a:pt x="128" y="75"/>
                    <a:pt x="146" y="57"/>
                    <a:pt x="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7" name="Google Shape;3327;p3"/>
            <p:cNvSpPr/>
            <p:nvPr/>
          </p:nvSpPr>
          <p:spPr>
            <a:xfrm>
              <a:off x="-5524719" y="-2062562"/>
              <a:ext cx="6828" cy="3772"/>
            </a:xfrm>
            <a:custGeom>
              <a:avLst/>
              <a:gdLst/>
              <a:ahLst/>
              <a:cxnLst/>
              <a:rect l="l" t="t" r="r" b="b"/>
              <a:pathLst>
                <a:path w="143" h="79" extrusionOk="0">
                  <a:moveTo>
                    <a:pt x="139" y="0"/>
                  </a:moveTo>
                  <a:cubicBezTo>
                    <a:pt x="120" y="0"/>
                    <a:pt x="106" y="8"/>
                    <a:pt x="91" y="12"/>
                  </a:cubicBezTo>
                  <a:cubicBezTo>
                    <a:pt x="72" y="19"/>
                    <a:pt x="57" y="27"/>
                    <a:pt x="39" y="27"/>
                  </a:cubicBezTo>
                  <a:cubicBezTo>
                    <a:pt x="34" y="27"/>
                    <a:pt x="34" y="27"/>
                    <a:pt x="31" y="22"/>
                  </a:cubicBezTo>
                  <a:lnTo>
                    <a:pt x="31" y="27"/>
                  </a:lnTo>
                  <a:cubicBezTo>
                    <a:pt x="20" y="41"/>
                    <a:pt x="12" y="57"/>
                    <a:pt x="1" y="75"/>
                  </a:cubicBezTo>
                  <a:cubicBezTo>
                    <a:pt x="57" y="72"/>
                    <a:pt x="117" y="79"/>
                    <a:pt x="143" y="15"/>
                  </a:cubicBezTo>
                  <a:cubicBezTo>
                    <a:pt x="143" y="8"/>
                    <a:pt x="143" y="5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8" name="Google Shape;3328;p3"/>
            <p:cNvSpPr/>
            <p:nvPr/>
          </p:nvSpPr>
          <p:spPr>
            <a:xfrm>
              <a:off x="-5517556" y="-205969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1" y="0"/>
                  </a:moveTo>
                  <a:cubicBezTo>
                    <a:pt x="19" y="12"/>
                    <a:pt x="1" y="38"/>
                    <a:pt x="12" y="57"/>
                  </a:cubicBezTo>
                  <a:cubicBezTo>
                    <a:pt x="15" y="64"/>
                    <a:pt x="19" y="64"/>
                    <a:pt x="23" y="64"/>
                  </a:cubicBezTo>
                  <a:cubicBezTo>
                    <a:pt x="34" y="64"/>
                    <a:pt x="49" y="49"/>
                    <a:pt x="60" y="45"/>
                  </a:cubicBezTo>
                  <a:cubicBezTo>
                    <a:pt x="64" y="26"/>
                    <a:pt x="53" y="15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9" name="Google Shape;3329;p3"/>
            <p:cNvSpPr/>
            <p:nvPr/>
          </p:nvSpPr>
          <p:spPr>
            <a:xfrm>
              <a:off x="-5387963" y="-2115755"/>
              <a:ext cx="16808" cy="16999"/>
            </a:xfrm>
            <a:custGeom>
              <a:avLst/>
              <a:gdLst/>
              <a:ahLst/>
              <a:cxnLst/>
              <a:rect l="l" t="t" r="r" b="b"/>
              <a:pathLst>
                <a:path w="352" h="356" extrusionOk="0">
                  <a:moveTo>
                    <a:pt x="98" y="1"/>
                  </a:moveTo>
                  <a:cubicBezTo>
                    <a:pt x="79" y="1"/>
                    <a:pt x="60" y="4"/>
                    <a:pt x="46" y="8"/>
                  </a:cubicBezTo>
                  <a:cubicBezTo>
                    <a:pt x="15" y="11"/>
                    <a:pt x="15" y="34"/>
                    <a:pt x="8" y="53"/>
                  </a:cubicBezTo>
                  <a:cubicBezTo>
                    <a:pt x="4" y="72"/>
                    <a:pt x="1" y="90"/>
                    <a:pt x="23" y="98"/>
                  </a:cubicBezTo>
                  <a:cubicBezTo>
                    <a:pt x="27" y="101"/>
                    <a:pt x="30" y="101"/>
                    <a:pt x="34" y="101"/>
                  </a:cubicBezTo>
                  <a:cubicBezTo>
                    <a:pt x="46" y="101"/>
                    <a:pt x="49" y="82"/>
                    <a:pt x="53" y="75"/>
                  </a:cubicBezTo>
                  <a:cubicBezTo>
                    <a:pt x="60" y="68"/>
                    <a:pt x="56" y="49"/>
                    <a:pt x="75" y="49"/>
                  </a:cubicBezTo>
                  <a:lnTo>
                    <a:pt x="79" y="49"/>
                  </a:lnTo>
                  <a:cubicBezTo>
                    <a:pt x="98" y="64"/>
                    <a:pt x="79" y="75"/>
                    <a:pt x="72" y="90"/>
                  </a:cubicBezTo>
                  <a:cubicBezTo>
                    <a:pt x="68" y="98"/>
                    <a:pt x="72" y="113"/>
                    <a:pt x="79" y="113"/>
                  </a:cubicBezTo>
                  <a:lnTo>
                    <a:pt x="98" y="113"/>
                  </a:lnTo>
                  <a:cubicBezTo>
                    <a:pt x="161" y="113"/>
                    <a:pt x="124" y="184"/>
                    <a:pt x="153" y="210"/>
                  </a:cubicBezTo>
                  <a:cubicBezTo>
                    <a:pt x="176" y="199"/>
                    <a:pt x="184" y="180"/>
                    <a:pt x="180" y="158"/>
                  </a:cubicBezTo>
                  <a:cubicBezTo>
                    <a:pt x="158" y="142"/>
                    <a:pt x="158" y="124"/>
                    <a:pt x="176" y="98"/>
                  </a:cubicBezTo>
                  <a:lnTo>
                    <a:pt x="176" y="98"/>
                  </a:lnTo>
                  <a:cubicBezTo>
                    <a:pt x="194" y="113"/>
                    <a:pt x="210" y="124"/>
                    <a:pt x="229" y="139"/>
                  </a:cubicBezTo>
                  <a:cubicBezTo>
                    <a:pt x="229" y="165"/>
                    <a:pt x="284" y="172"/>
                    <a:pt x="247" y="213"/>
                  </a:cubicBezTo>
                  <a:cubicBezTo>
                    <a:pt x="225" y="236"/>
                    <a:pt x="206" y="251"/>
                    <a:pt x="180" y="251"/>
                  </a:cubicBezTo>
                  <a:cubicBezTo>
                    <a:pt x="168" y="251"/>
                    <a:pt x="153" y="247"/>
                    <a:pt x="139" y="239"/>
                  </a:cubicBezTo>
                  <a:cubicBezTo>
                    <a:pt x="135" y="247"/>
                    <a:pt x="131" y="251"/>
                    <a:pt x="124" y="258"/>
                  </a:cubicBezTo>
                  <a:cubicBezTo>
                    <a:pt x="124" y="277"/>
                    <a:pt x="139" y="289"/>
                    <a:pt x="146" y="303"/>
                  </a:cubicBezTo>
                  <a:lnTo>
                    <a:pt x="150" y="303"/>
                  </a:lnTo>
                  <a:cubicBezTo>
                    <a:pt x="184" y="303"/>
                    <a:pt x="206" y="329"/>
                    <a:pt x="239" y="333"/>
                  </a:cubicBezTo>
                  <a:cubicBezTo>
                    <a:pt x="255" y="333"/>
                    <a:pt x="265" y="337"/>
                    <a:pt x="273" y="337"/>
                  </a:cubicBezTo>
                  <a:cubicBezTo>
                    <a:pt x="288" y="337"/>
                    <a:pt x="292" y="329"/>
                    <a:pt x="303" y="296"/>
                  </a:cubicBezTo>
                  <a:cubicBezTo>
                    <a:pt x="329" y="311"/>
                    <a:pt x="318" y="337"/>
                    <a:pt x="325" y="356"/>
                  </a:cubicBezTo>
                  <a:cubicBezTo>
                    <a:pt x="351" y="311"/>
                    <a:pt x="329" y="258"/>
                    <a:pt x="341" y="210"/>
                  </a:cubicBezTo>
                  <a:cubicBezTo>
                    <a:pt x="344" y="194"/>
                    <a:pt x="329" y="161"/>
                    <a:pt x="303" y="146"/>
                  </a:cubicBezTo>
                  <a:cubicBezTo>
                    <a:pt x="277" y="135"/>
                    <a:pt x="265" y="109"/>
                    <a:pt x="251" y="82"/>
                  </a:cubicBezTo>
                  <a:cubicBezTo>
                    <a:pt x="229" y="30"/>
                    <a:pt x="161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0" name="Google Shape;3330;p3"/>
            <p:cNvSpPr/>
            <p:nvPr/>
          </p:nvSpPr>
          <p:spPr>
            <a:xfrm>
              <a:off x="-5399041" y="-2114179"/>
              <a:ext cx="15041" cy="16856"/>
            </a:xfrm>
            <a:custGeom>
              <a:avLst/>
              <a:gdLst/>
              <a:ahLst/>
              <a:cxnLst/>
              <a:rect l="l" t="t" r="r" b="b"/>
              <a:pathLst>
                <a:path w="315" h="353" extrusionOk="0">
                  <a:moveTo>
                    <a:pt x="161" y="1"/>
                  </a:moveTo>
                  <a:cubicBezTo>
                    <a:pt x="38" y="57"/>
                    <a:pt x="0" y="128"/>
                    <a:pt x="12" y="282"/>
                  </a:cubicBezTo>
                  <a:cubicBezTo>
                    <a:pt x="16" y="282"/>
                    <a:pt x="23" y="278"/>
                    <a:pt x="31" y="274"/>
                  </a:cubicBezTo>
                  <a:cubicBezTo>
                    <a:pt x="45" y="330"/>
                    <a:pt x="105" y="315"/>
                    <a:pt x="131" y="353"/>
                  </a:cubicBezTo>
                  <a:cubicBezTo>
                    <a:pt x="147" y="330"/>
                    <a:pt x="147" y="292"/>
                    <a:pt x="165" y="292"/>
                  </a:cubicBezTo>
                  <a:cubicBezTo>
                    <a:pt x="173" y="292"/>
                    <a:pt x="183" y="296"/>
                    <a:pt x="199" y="315"/>
                  </a:cubicBezTo>
                  <a:cubicBezTo>
                    <a:pt x="202" y="318"/>
                    <a:pt x="206" y="323"/>
                    <a:pt x="210" y="323"/>
                  </a:cubicBezTo>
                  <a:cubicBezTo>
                    <a:pt x="214" y="323"/>
                    <a:pt x="217" y="318"/>
                    <a:pt x="217" y="315"/>
                  </a:cubicBezTo>
                  <a:cubicBezTo>
                    <a:pt x="221" y="251"/>
                    <a:pt x="281" y="270"/>
                    <a:pt x="314" y="251"/>
                  </a:cubicBezTo>
                  <a:lnTo>
                    <a:pt x="304" y="251"/>
                  </a:lnTo>
                  <a:cubicBezTo>
                    <a:pt x="285" y="251"/>
                    <a:pt x="269" y="244"/>
                    <a:pt x="251" y="233"/>
                  </a:cubicBezTo>
                  <a:cubicBezTo>
                    <a:pt x="233" y="225"/>
                    <a:pt x="214" y="218"/>
                    <a:pt x="195" y="218"/>
                  </a:cubicBezTo>
                  <a:cubicBezTo>
                    <a:pt x="180" y="218"/>
                    <a:pt x="165" y="222"/>
                    <a:pt x="147" y="237"/>
                  </a:cubicBezTo>
                  <a:cubicBezTo>
                    <a:pt x="157" y="211"/>
                    <a:pt x="161" y="203"/>
                    <a:pt x="165" y="192"/>
                  </a:cubicBezTo>
                  <a:cubicBezTo>
                    <a:pt x="165" y="177"/>
                    <a:pt x="176" y="158"/>
                    <a:pt x="173" y="147"/>
                  </a:cubicBezTo>
                  <a:cubicBezTo>
                    <a:pt x="135" y="83"/>
                    <a:pt x="180" y="42"/>
                    <a:pt x="2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1" name="Google Shape;3331;p3"/>
            <p:cNvSpPr/>
            <p:nvPr/>
          </p:nvSpPr>
          <p:spPr>
            <a:xfrm>
              <a:off x="-5384238" y="-2101669"/>
              <a:ext cx="12176" cy="12749"/>
            </a:xfrm>
            <a:custGeom>
              <a:avLst/>
              <a:gdLst/>
              <a:ahLst/>
              <a:cxnLst/>
              <a:rect l="l" t="t" r="r" b="b"/>
              <a:pathLst>
                <a:path w="255" h="267" extrusionOk="0">
                  <a:moveTo>
                    <a:pt x="225" y="1"/>
                  </a:moveTo>
                  <a:cubicBezTo>
                    <a:pt x="214" y="34"/>
                    <a:pt x="210" y="42"/>
                    <a:pt x="195" y="42"/>
                  </a:cubicBezTo>
                  <a:cubicBezTo>
                    <a:pt x="187" y="42"/>
                    <a:pt x="177" y="38"/>
                    <a:pt x="161" y="38"/>
                  </a:cubicBezTo>
                  <a:cubicBezTo>
                    <a:pt x="128" y="34"/>
                    <a:pt x="106" y="8"/>
                    <a:pt x="72" y="8"/>
                  </a:cubicBezTo>
                  <a:lnTo>
                    <a:pt x="68" y="8"/>
                  </a:lnTo>
                  <a:cubicBezTo>
                    <a:pt x="94" y="38"/>
                    <a:pt x="94" y="68"/>
                    <a:pt x="57" y="91"/>
                  </a:cubicBezTo>
                  <a:cubicBezTo>
                    <a:pt x="61" y="113"/>
                    <a:pt x="42" y="120"/>
                    <a:pt x="30" y="135"/>
                  </a:cubicBezTo>
                  <a:cubicBezTo>
                    <a:pt x="8" y="165"/>
                    <a:pt x="35" y="210"/>
                    <a:pt x="1" y="240"/>
                  </a:cubicBezTo>
                  <a:cubicBezTo>
                    <a:pt x="12" y="248"/>
                    <a:pt x="27" y="255"/>
                    <a:pt x="38" y="266"/>
                  </a:cubicBezTo>
                  <a:cubicBezTo>
                    <a:pt x="87" y="255"/>
                    <a:pt x="116" y="213"/>
                    <a:pt x="169" y="206"/>
                  </a:cubicBezTo>
                  <a:cubicBezTo>
                    <a:pt x="187" y="206"/>
                    <a:pt x="247" y="187"/>
                    <a:pt x="251" y="139"/>
                  </a:cubicBezTo>
                  <a:cubicBezTo>
                    <a:pt x="229" y="113"/>
                    <a:pt x="255" y="87"/>
                    <a:pt x="247" y="61"/>
                  </a:cubicBezTo>
                  <a:cubicBezTo>
                    <a:pt x="240" y="42"/>
                    <a:pt x="251" y="16"/>
                    <a:pt x="2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2" name="Google Shape;3332;p3"/>
            <p:cNvSpPr/>
            <p:nvPr/>
          </p:nvSpPr>
          <p:spPr>
            <a:xfrm>
              <a:off x="-5392642" y="-2115755"/>
              <a:ext cx="12415" cy="12367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09" y="1"/>
                  </a:moveTo>
                  <a:cubicBezTo>
                    <a:pt x="80" y="1"/>
                    <a:pt x="54" y="19"/>
                    <a:pt x="27" y="34"/>
                  </a:cubicBezTo>
                  <a:lnTo>
                    <a:pt x="91" y="34"/>
                  </a:lnTo>
                  <a:cubicBezTo>
                    <a:pt x="46" y="75"/>
                    <a:pt x="1" y="116"/>
                    <a:pt x="39" y="180"/>
                  </a:cubicBezTo>
                  <a:cubicBezTo>
                    <a:pt x="42" y="191"/>
                    <a:pt x="31" y="210"/>
                    <a:pt x="31" y="225"/>
                  </a:cubicBezTo>
                  <a:cubicBezTo>
                    <a:pt x="42" y="217"/>
                    <a:pt x="54" y="217"/>
                    <a:pt x="68" y="217"/>
                  </a:cubicBezTo>
                  <a:cubicBezTo>
                    <a:pt x="91" y="217"/>
                    <a:pt x="113" y="225"/>
                    <a:pt x="135" y="236"/>
                  </a:cubicBezTo>
                  <a:cubicBezTo>
                    <a:pt x="166" y="172"/>
                    <a:pt x="94" y="206"/>
                    <a:pt x="80" y="184"/>
                  </a:cubicBezTo>
                  <a:cubicBezTo>
                    <a:pt x="94" y="168"/>
                    <a:pt x="106" y="161"/>
                    <a:pt x="117" y="161"/>
                  </a:cubicBezTo>
                  <a:cubicBezTo>
                    <a:pt x="132" y="161"/>
                    <a:pt x="144" y="172"/>
                    <a:pt x="154" y="194"/>
                  </a:cubicBezTo>
                  <a:cubicBezTo>
                    <a:pt x="170" y="221"/>
                    <a:pt x="177" y="258"/>
                    <a:pt x="218" y="258"/>
                  </a:cubicBezTo>
                  <a:lnTo>
                    <a:pt x="222" y="258"/>
                  </a:lnTo>
                  <a:cubicBezTo>
                    <a:pt x="229" y="251"/>
                    <a:pt x="233" y="247"/>
                    <a:pt x="237" y="239"/>
                  </a:cubicBezTo>
                  <a:cubicBezTo>
                    <a:pt x="233" y="229"/>
                    <a:pt x="218" y="221"/>
                    <a:pt x="225" y="206"/>
                  </a:cubicBezTo>
                  <a:cubicBezTo>
                    <a:pt x="225" y="203"/>
                    <a:pt x="229" y="203"/>
                    <a:pt x="233" y="203"/>
                  </a:cubicBezTo>
                  <a:cubicBezTo>
                    <a:pt x="233" y="203"/>
                    <a:pt x="237" y="203"/>
                    <a:pt x="240" y="206"/>
                  </a:cubicBezTo>
                  <a:cubicBezTo>
                    <a:pt x="244" y="206"/>
                    <a:pt x="248" y="210"/>
                    <a:pt x="251" y="210"/>
                  </a:cubicBezTo>
                  <a:cubicBezTo>
                    <a:pt x="222" y="184"/>
                    <a:pt x="259" y="113"/>
                    <a:pt x="196" y="113"/>
                  </a:cubicBezTo>
                  <a:lnTo>
                    <a:pt x="177" y="113"/>
                  </a:lnTo>
                  <a:cubicBezTo>
                    <a:pt x="170" y="113"/>
                    <a:pt x="166" y="98"/>
                    <a:pt x="170" y="90"/>
                  </a:cubicBezTo>
                  <a:cubicBezTo>
                    <a:pt x="177" y="75"/>
                    <a:pt x="196" y="64"/>
                    <a:pt x="177" y="49"/>
                  </a:cubicBezTo>
                  <a:lnTo>
                    <a:pt x="173" y="49"/>
                  </a:lnTo>
                  <a:cubicBezTo>
                    <a:pt x="154" y="49"/>
                    <a:pt x="158" y="68"/>
                    <a:pt x="151" y="75"/>
                  </a:cubicBezTo>
                  <a:cubicBezTo>
                    <a:pt x="147" y="82"/>
                    <a:pt x="144" y="101"/>
                    <a:pt x="132" y="101"/>
                  </a:cubicBezTo>
                  <a:cubicBezTo>
                    <a:pt x="128" y="101"/>
                    <a:pt x="125" y="101"/>
                    <a:pt x="121" y="98"/>
                  </a:cubicBezTo>
                  <a:cubicBezTo>
                    <a:pt x="99" y="90"/>
                    <a:pt x="102" y="72"/>
                    <a:pt x="106" y="53"/>
                  </a:cubicBezTo>
                  <a:cubicBezTo>
                    <a:pt x="113" y="34"/>
                    <a:pt x="113" y="11"/>
                    <a:pt x="144" y="8"/>
                  </a:cubicBezTo>
                  <a:cubicBezTo>
                    <a:pt x="128" y="4"/>
                    <a:pt x="121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3" name="Google Shape;3333;p3"/>
            <p:cNvSpPr/>
            <p:nvPr/>
          </p:nvSpPr>
          <p:spPr>
            <a:xfrm>
              <a:off x="-5425637" y="-1988119"/>
              <a:ext cx="7544" cy="8452"/>
            </a:xfrm>
            <a:custGeom>
              <a:avLst/>
              <a:gdLst/>
              <a:ahLst/>
              <a:cxnLst/>
              <a:rect l="l" t="t" r="r" b="b"/>
              <a:pathLst>
                <a:path w="158" h="177" extrusionOk="0">
                  <a:moveTo>
                    <a:pt x="76" y="0"/>
                  </a:moveTo>
                  <a:cubicBezTo>
                    <a:pt x="45" y="0"/>
                    <a:pt x="8" y="68"/>
                    <a:pt x="60" y="131"/>
                  </a:cubicBezTo>
                  <a:lnTo>
                    <a:pt x="60" y="116"/>
                  </a:lnTo>
                  <a:cubicBezTo>
                    <a:pt x="60" y="109"/>
                    <a:pt x="60" y="97"/>
                    <a:pt x="72" y="97"/>
                  </a:cubicBezTo>
                  <a:lnTo>
                    <a:pt x="76" y="97"/>
                  </a:lnTo>
                  <a:cubicBezTo>
                    <a:pt x="98" y="101"/>
                    <a:pt x="112" y="116"/>
                    <a:pt x="117" y="142"/>
                  </a:cubicBezTo>
                  <a:cubicBezTo>
                    <a:pt x="117" y="150"/>
                    <a:pt x="117" y="164"/>
                    <a:pt x="102" y="164"/>
                  </a:cubicBezTo>
                  <a:lnTo>
                    <a:pt x="94" y="164"/>
                  </a:lnTo>
                  <a:cubicBezTo>
                    <a:pt x="76" y="157"/>
                    <a:pt x="64" y="146"/>
                    <a:pt x="60" y="131"/>
                  </a:cubicBezTo>
                  <a:cubicBezTo>
                    <a:pt x="34" y="116"/>
                    <a:pt x="23" y="112"/>
                    <a:pt x="19" y="112"/>
                  </a:cubicBezTo>
                  <a:lnTo>
                    <a:pt x="19" y="116"/>
                  </a:lnTo>
                  <a:cubicBezTo>
                    <a:pt x="0" y="168"/>
                    <a:pt x="38" y="176"/>
                    <a:pt x="67" y="176"/>
                  </a:cubicBezTo>
                  <a:lnTo>
                    <a:pt x="86" y="176"/>
                  </a:lnTo>
                  <a:cubicBezTo>
                    <a:pt x="117" y="176"/>
                    <a:pt x="157" y="157"/>
                    <a:pt x="128" y="105"/>
                  </a:cubicBezTo>
                  <a:cubicBezTo>
                    <a:pt x="120" y="94"/>
                    <a:pt x="131" y="71"/>
                    <a:pt x="131" y="52"/>
                  </a:cubicBezTo>
                  <a:cubicBezTo>
                    <a:pt x="128" y="19"/>
                    <a:pt x="102" y="0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4" name="Google Shape;3334;p3"/>
            <p:cNvSpPr/>
            <p:nvPr/>
          </p:nvSpPr>
          <p:spPr>
            <a:xfrm>
              <a:off x="-5606658" y="-2144166"/>
              <a:ext cx="8261" cy="7401"/>
            </a:xfrm>
            <a:custGeom>
              <a:avLst/>
              <a:gdLst/>
              <a:ahLst/>
              <a:cxnLst/>
              <a:rect l="l" t="t" r="r" b="b"/>
              <a:pathLst>
                <a:path w="173" h="155" extrusionOk="0">
                  <a:moveTo>
                    <a:pt x="76" y="1"/>
                  </a:moveTo>
                  <a:cubicBezTo>
                    <a:pt x="57" y="1"/>
                    <a:pt x="42" y="4"/>
                    <a:pt x="31" y="23"/>
                  </a:cubicBezTo>
                  <a:cubicBezTo>
                    <a:pt x="1" y="68"/>
                    <a:pt x="54" y="102"/>
                    <a:pt x="46" y="151"/>
                  </a:cubicBezTo>
                  <a:lnTo>
                    <a:pt x="46" y="154"/>
                  </a:lnTo>
                  <a:cubicBezTo>
                    <a:pt x="50" y="154"/>
                    <a:pt x="57" y="151"/>
                    <a:pt x="64" y="147"/>
                  </a:cubicBezTo>
                  <a:cubicBezTo>
                    <a:pt x="73" y="143"/>
                    <a:pt x="80" y="139"/>
                    <a:pt x="90" y="139"/>
                  </a:cubicBezTo>
                  <a:lnTo>
                    <a:pt x="128" y="139"/>
                  </a:lnTo>
                  <a:cubicBezTo>
                    <a:pt x="128" y="132"/>
                    <a:pt x="128" y="121"/>
                    <a:pt x="132" y="117"/>
                  </a:cubicBezTo>
                  <a:lnTo>
                    <a:pt x="135" y="117"/>
                  </a:lnTo>
                  <a:cubicBezTo>
                    <a:pt x="140" y="117"/>
                    <a:pt x="140" y="125"/>
                    <a:pt x="143" y="128"/>
                  </a:cubicBezTo>
                  <a:cubicBezTo>
                    <a:pt x="143" y="139"/>
                    <a:pt x="151" y="147"/>
                    <a:pt x="162" y="151"/>
                  </a:cubicBezTo>
                  <a:cubicBezTo>
                    <a:pt x="158" y="132"/>
                    <a:pt x="169" y="117"/>
                    <a:pt x="173" y="102"/>
                  </a:cubicBezTo>
                  <a:cubicBezTo>
                    <a:pt x="166" y="9"/>
                    <a:pt x="166" y="12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5" name="Google Shape;3335;p3"/>
            <p:cNvSpPr/>
            <p:nvPr/>
          </p:nvSpPr>
          <p:spPr>
            <a:xfrm>
              <a:off x="-5184834" y="-1551493"/>
              <a:ext cx="9646" cy="9264"/>
            </a:xfrm>
            <a:custGeom>
              <a:avLst/>
              <a:gdLst/>
              <a:ahLst/>
              <a:cxnLst/>
              <a:rect l="l" t="t" r="r" b="b"/>
              <a:pathLst>
                <a:path w="202" h="194" extrusionOk="0">
                  <a:moveTo>
                    <a:pt x="64" y="0"/>
                  </a:moveTo>
                  <a:cubicBezTo>
                    <a:pt x="12" y="4"/>
                    <a:pt x="4" y="45"/>
                    <a:pt x="0" y="85"/>
                  </a:cubicBezTo>
                  <a:cubicBezTo>
                    <a:pt x="19" y="82"/>
                    <a:pt x="31" y="78"/>
                    <a:pt x="41" y="78"/>
                  </a:cubicBezTo>
                  <a:cubicBezTo>
                    <a:pt x="67" y="78"/>
                    <a:pt x="67" y="93"/>
                    <a:pt x="71" y="138"/>
                  </a:cubicBezTo>
                  <a:cubicBezTo>
                    <a:pt x="75" y="157"/>
                    <a:pt x="67" y="161"/>
                    <a:pt x="57" y="161"/>
                  </a:cubicBezTo>
                  <a:lnTo>
                    <a:pt x="38" y="161"/>
                  </a:lnTo>
                  <a:cubicBezTo>
                    <a:pt x="60" y="175"/>
                    <a:pt x="83" y="194"/>
                    <a:pt x="109" y="194"/>
                  </a:cubicBezTo>
                  <a:cubicBezTo>
                    <a:pt x="120" y="194"/>
                    <a:pt x="135" y="190"/>
                    <a:pt x="146" y="179"/>
                  </a:cubicBezTo>
                  <a:cubicBezTo>
                    <a:pt x="176" y="153"/>
                    <a:pt x="202" y="119"/>
                    <a:pt x="183" y="75"/>
                  </a:cubicBezTo>
                  <a:cubicBezTo>
                    <a:pt x="169" y="37"/>
                    <a:pt x="109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6" name="Google Shape;3336;p3"/>
            <p:cNvSpPr/>
            <p:nvPr/>
          </p:nvSpPr>
          <p:spPr>
            <a:xfrm>
              <a:off x="-5184834" y="-1547769"/>
              <a:ext cx="3629" cy="3963"/>
            </a:xfrm>
            <a:custGeom>
              <a:avLst/>
              <a:gdLst/>
              <a:ahLst/>
              <a:cxnLst/>
              <a:rect l="l" t="t" r="r" b="b"/>
              <a:pathLst>
                <a:path w="76" h="83" extrusionOk="0">
                  <a:moveTo>
                    <a:pt x="41" y="0"/>
                  </a:moveTo>
                  <a:cubicBezTo>
                    <a:pt x="31" y="0"/>
                    <a:pt x="19" y="4"/>
                    <a:pt x="0" y="7"/>
                  </a:cubicBezTo>
                  <a:cubicBezTo>
                    <a:pt x="0" y="38"/>
                    <a:pt x="12" y="64"/>
                    <a:pt x="38" y="83"/>
                  </a:cubicBezTo>
                  <a:lnTo>
                    <a:pt x="57" y="83"/>
                  </a:lnTo>
                  <a:cubicBezTo>
                    <a:pt x="67" y="83"/>
                    <a:pt x="75" y="79"/>
                    <a:pt x="71" y="60"/>
                  </a:cubicBezTo>
                  <a:cubicBezTo>
                    <a:pt x="67" y="15"/>
                    <a:pt x="67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7" name="Google Shape;3337;p3"/>
            <p:cNvSpPr/>
            <p:nvPr/>
          </p:nvSpPr>
          <p:spPr>
            <a:xfrm>
              <a:off x="-5565211" y="-1815694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34" y="0"/>
                  </a:moveTo>
                  <a:cubicBezTo>
                    <a:pt x="16" y="0"/>
                    <a:pt x="4" y="7"/>
                    <a:pt x="0" y="34"/>
                  </a:cubicBezTo>
                  <a:cubicBezTo>
                    <a:pt x="19" y="68"/>
                    <a:pt x="34" y="86"/>
                    <a:pt x="52" y="86"/>
                  </a:cubicBezTo>
                  <a:cubicBezTo>
                    <a:pt x="68" y="86"/>
                    <a:pt x="86" y="71"/>
                    <a:pt x="112" y="42"/>
                  </a:cubicBezTo>
                  <a:cubicBezTo>
                    <a:pt x="97" y="30"/>
                    <a:pt x="83" y="7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8" name="Google Shape;3338;p3"/>
            <p:cNvSpPr/>
            <p:nvPr/>
          </p:nvSpPr>
          <p:spPr>
            <a:xfrm>
              <a:off x="-5555565" y="-1812304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5" y="0"/>
                  </a:moveTo>
                  <a:cubicBezTo>
                    <a:pt x="12" y="30"/>
                    <a:pt x="15" y="49"/>
                    <a:pt x="0" y="71"/>
                  </a:cubicBezTo>
                  <a:lnTo>
                    <a:pt x="34" y="71"/>
                  </a:lnTo>
                  <a:cubicBezTo>
                    <a:pt x="45" y="71"/>
                    <a:pt x="57" y="67"/>
                    <a:pt x="60" y="52"/>
                  </a:cubicBezTo>
                  <a:cubicBezTo>
                    <a:pt x="64" y="23"/>
                    <a:pt x="30" y="23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9" name="Google Shape;3339;p3"/>
            <p:cNvSpPr/>
            <p:nvPr/>
          </p:nvSpPr>
          <p:spPr>
            <a:xfrm>
              <a:off x="-5220360" y="-1753428"/>
              <a:ext cx="8070" cy="10601"/>
            </a:xfrm>
            <a:custGeom>
              <a:avLst/>
              <a:gdLst/>
              <a:ahLst/>
              <a:cxnLst/>
              <a:rect l="l" t="t" r="r" b="b"/>
              <a:pathLst>
                <a:path w="169" h="222" extrusionOk="0">
                  <a:moveTo>
                    <a:pt x="75" y="1"/>
                  </a:moveTo>
                  <a:cubicBezTo>
                    <a:pt x="64" y="1"/>
                    <a:pt x="52" y="8"/>
                    <a:pt x="38" y="23"/>
                  </a:cubicBezTo>
                  <a:cubicBezTo>
                    <a:pt x="26" y="30"/>
                    <a:pt x="16" y="38"/>
                    <a:pt x="0" y="38"/>
                  </a:cubicBezTo>
                  <a:cubicBezTo>
                    <a:pt x="79" y="72"/>
                    <a:pt x="86" y="75"/>
                    <a:pt x="52" y="154"/>
                  </a:cubicBezTo>
                  <a:cubicBezTo>
                    <a:pt x="38" y="184"/>
                    <a:pt x="79" y="187"/>
                    <a:pt x="60" y="214"/>
                  </a:cubicBezTo>
                  <a:cubicBezTo>
                    <a:pt x="60" y="218"/>
                    <a:pt x="68" y="221"/>
                    <a:pt x="75" y="221"/>
                  </a:cubicBezTo>
                  <a:lnTo>
                    <a:pt x="120" y="221"/>
                  </a:lnTo>
                  <a:cubicBezTo>
                    <a:pt x="150" y="221"/>
                    <a:pt x="169" y="210"/>
                    <a:pt x="169" y="173"/>
                  </a:cubicBezTo>
                  <a:cubicBezTo>
                    <a:pt x="169" y="120"/>
                    <a:pt x="157" y="80"/>
                    <a:pt x="120" y="38"/>
                  </a:cubicBezTo>
                  <a:cubicBezTo>
                    <a:pt x="105" y="12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0" name="Google Shape;3340;p3"/>
            <p:cNvSpPr/>
            <p:nvPr/>
          </p:nvSpPr>
          <p:spPr>
            <a:xfrm>
              <a:off x="-5222175" y="-1757153"/>
              <a:ext cx="2196" cy="2531"/>
            </a:xfrm>
            <a:custGeom>
              <a:avLst/>
              <a:gdLst/>
              <a:ahLst/>
              <a:cxnLst/>
              <a:rect l="l" t="t" r="r" b="b"/>
              <a:pathLst>
                <a:path w="46" h="53" extrusionOk="0">
                  <a:moveTo>
                    <a:pt x="19" y="1"/>
                  </a:moveTo>
                  <a:cubicBezTo>
                    <a:pt x="9" y="4"/>
                    <a:pt x="1" y="11"/>
                    <a:pt x="1" y="23"/>
                  </a:cubicBezTo>
                  <a:cubicBezTo>
                    <a:pt x="1" y="38"/>
                    <a:pt x="5" y="49"/>
                    <a:pt x="19" y="53"/>
                  </a:cubicBezTo>
                  <a:lnTo>
                    <a:pt x="23" y="53"/>
                  </a:lnTo>
                  <a:cubicBezTo>
                    <a:pt x="38" y="53"/>
                    <a:pt x="46" y="46"/>
                    <a:pt x="42" y="30"/>
                  </a:cubicBezTo>
                  <a:cubicBezTo>
                    <a:pt x="38" y="19"/>
                    <a:pt x="35" y="4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1" name="Google Shape;3341;p3"/>
            <p:cNvSpPr/>
            <p:nvPr/>
          </p:nvSpPr>
          <p:spPr>
            <a:xfrm>
              <a:off x="-5441729" y="-2229114"/>
              <a:ext cx="4536" cy="4679"/>
            </a:xfrm>
            <a:custGeom>
              <a:avLst/>
              <a:gdLst/>
              <a:ahLst/>
              <a:cxnLst/>
              <a:rect l="l" t="t" r="r" b="b"/>
              <a:pathLst>
                <a:path w="95" h="98" extrusionOk="0">
                  <a:moveTo>
                    <a:pt x="57" y="1"/>
                  </a:moveTo>
                  <a:cubicBezTo>
                    <a:pt x="50" y="1"/>
                    <a:pt x="42" y="4"/>
                    <a:pt x="31" y="8"/>
                  </a:cubicBezTo>
                  <a:cubicBezTo>
                    <a:pt x="16" y="20"/>
                    <a:pt x="1" y="27"/>
                    <a:pt x="1" y="49"/>
                  </a:cubicBezTo>
                  <a:cubicBezTo>
                    <a:pt x="5" y="83"/>
                    <a:pt x="20" y="98"/>
                    <a:pt x="50" y="98"/>
                  </a:cubicBezTo>
                  <a:cubicBezTo>
                    <a:pt x="50" y="98"/>
                    <a:pt x="54" y="98"/>
                    <a:pt x="54" y="94"/>
                  </a:cubicBezTo>
                  <a:cubicBezTo>
                    <a:pt x="12" y="38"/>
                    <a:pt x="76" y="49"/>
                    <a:pt x="95" y="30"/>
                  </a:cubicBezTo>
                  <a:cubicBezTo>
                    <a:pt x="87" y="12"/>
                    <a:pt x="73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2" name="Google Shape;3342;p3"/>
            <p:cNvSpPr/>
            <p:nvPr/>
          </p:nvSpPr>
          <p:spPr>
            <a:xfrm>
              <a:off x="-5441156" y="-2227681"/>
              <a:ext cx="5205" cy="3629"/>
            </a:xfrm>
            <a:custGeom>
              <a:avLst/>
              <a:gdLst/>
              <a:ahLst/>
              <a:cxnLst/>
              <a:rect l="l" t="t" r="r" b="b"/>
              <a:pathLst>
                <a:path w="109" h="76" extrusionOk="0">
                  <a:moveTo>
                    <a:pt x="83" y="0"/>
                  </a:moveTo>
                  <a:cubicBezTo>
                    <a:pt x="64" y="19"/>
                    <a:pt x="0" y="8"/>
                    <a:pt x="42" y="64"/>
                  </a:cubicBezTo>
                  <a:cubicBezTo>
                    <a:pt x="52" y="71"/>
                    <a:pt x="61" y="76"/>
                    <a:pt x="71" y="76"/>
                  </a:cubicBezTo>
                  <a:cubicBezTo>
                    <a:pt x="78" y="76"/>
                    <a:pt x="87" y="71"/>
                    <a:pt x="94" y="60"/>
                  </a:cubicBezTo>
                  <a:cubicBezTo>
                    <a:pt x="109" y="38"/>
                    <a:pt x="94" y="19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3" name="Google Shape;3343;p3"/>
            <p:cNvSpPr/>
            <p:nvPr/>
          </p:nvSpPr>
          <p:spPr>
            <a:xfrm>
              <a:off x="-5236070" y="-1971359"/>
              <a:ext cx="8070" cy="12940"/>
            </a:xfrm>
            <a:custGeom>
              <a:avLst/>
              <a:gdLst/>
              <a:ahLst/>
              <a:cxnLst/>
              <a:rect l="l" t="t" r="r" b="b"/>
              <a:pathLst>
                <a:path w="169" h="271" extrusionOk="0">
                  <a:moveTo>
                    <a:pt x="31" y="1"/>
                  </a:moveTo>
                  <a:lnTo>
                    <a:pt x="31" y="1"/>
                  </a:lnTo>
                  <a:cubicBezTo>
                    <a:pt x="19" y="38"/>
                    <a:pt x="64" y="38"/>
                    <a:pt x="57" y="72"/>
                  </a:cubicBezTo>
                  <a:lnTo>
                    <a:pt x="45" y="72"/>
                  </a:lnTo>
                  <a:cubicBezTo>
                    <a:pt x="19" y="72"/>
                    <a:pt x="0" y="83"/>
                    <a:pt x="0" y="120"/>
                  </a:cubicBezTo>
                  <a:cubicBezTo>
                    <a:pt x="41" y="169"/>
                    <a:pt x="72" y="229"/>
                    <a:pt x="124" y="270"/>
                  </a:cubicBezTo>
                  <a:cubicBezTo>
                    <a:pt x="127" y="258"/>
                    <a:pt x="127" y="243"/>
                    <a:pt x="131" y="232"/>
                  </a:cubicBezTo>
                  <a:cubicBezTo>
                    <a:pt x="169" y="184"/>
                    <a:pt x="98" y="139"/>
                    <a:pt x="135" y="91"/>
                  </a:cubicBezTo>
                  <a:cubicBezTo>
                    <a:pt x="90" y="83"/>
                    <a:pt x="90" y="57"/>
                    <a:pt x="117" y="23"/>
                  </a:cubicBezTo>
                  <a:cubicBezTo>
                    <a:pt x="105" y="19"/>
                    <a:pt x="94" y="19"/>
                    <a:pt x="83" y="19"/>
                  </a:cubicBezTo>
                  <a:cubicBezTo>
                    <a:pt x="81" y="19"/>
                    <a:pt x="78" y="19"/>
                    <a:pt x="76" y="19"/>
                  </a:cubicBezTo>
                  <a:cubicBezTo>
                    <a:pt x="59" y="19"/>
                    <a:pt x="43" y="18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4" name="Google Shape;3344;p3"/>
            <p:cNvSpPr/>
            <p:nvPr/>
          </p:nvSpPr>
          <p:spPr>
            <a:xfrm>
              <a:off x="-5243758" y="-1967587"/>
              <a:ext cx="7736" cy="4632"/>
            </a:xfrm>
            <a:custGeom>
              <a:avLst/>
              <a:gdLst/>
              <a:ahLst/>
              <a:cxnLst/>
              <a:rect l="l" t="t" r="r" b="b"/>
              <a:pathLst>
                <a:path w="162" h="97" extrusionOk="0">
                  <a:moveTo>
                    <a:pt x="42" y="0"/>
                  </a:moveTo>
                  <a:cubicBezTo>
                    <a:pt x="31" y="0"/>
                    <a:pt x="16" y="7"/>
                    <a:pt x="0" y="7"/>
                  </a:cubicBezTo>
                  <a:lnTo>
                    <a:pt x="0" y="22"/>
                  </a:lnTo>
                  <a:cubicBezTo>
                    <a:pt x="49" y="34"/>
                    <a:pt x="23" y="67"/>
                    <a:pt x="9" y="97"/>
                  </a:cubicBezTo>
                  <a:cubicBezTo>
                    <a:pt x="16" y="97"/>
                    <a:pt x="22" y="96"/>
                    <a:pt x="29" y="96"/>
                  </a:cubicBezTo>
                  <a:cubicBezTo>
                    <a:pt x="40" y="96"/>
                    <a:pt x="51" y="97"/>
                    <a:pt x="62" y="97"/>
                  </a:cubicBezTo>
                  <a:cubicBezTo>
                    <a:pt x="104" y="97"/>
                    <a:pt x="140" y="92"/>
                    <a:pt x="161" y="41"/>
                  </a:cubicBezTo>
                  <a:lnTo>
                    <a:pt x="157" y="41"/>
                  </a:lnTo>
                  <a:cubicBezTo>
                    <a:pt x="150" y="41"/>
                    <a:pt x="143" y="41"/>
                    <a:pt x="135" y="45"/>
                  </a:cubicBezTo>
                  <a:cubicBezTo>
                    <a:pt x="124" y="45"/>
                    <a:pt x="116" y="48"/>
                    <a:pt x="109" y="48"/>
                  </a:cubicBezTo>
                  <a:cubicBezTo>
                    <a:pt x="94" y="48"/>
                    <a:pt x="83" y="41"/>
                    <a:pt x="76" y="26"/>
                  </a:cubicBezTo>
                  <a:cubicBezTo>
                    <a:pt x="68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5" name="Google Shape;3345;p3"/>
            <p:cNvSpPr/>
            <p:nvPr/>
          </p:nvSpPr>
          <p:spPr>
            <a:xfrm>
              <a:off x="-5230197" y="-1960997"/>
              <a:ext cx="4011" cy="3963"/>
            </a:xfrm>
            <a:custGeom>
              <a:avLst/>
              <a:gdLst/>
              <a:ahLst/>
              <a:cxnLst/>
              <a:rect l="l" t="t" r="r" b="b"/>
              <a:pathLst>
                <a:path w="84" h="83" extrusionOk="0">
                  <a:moveTo>
                    <a:pt x="72" y="0"/>
                  </a:moveTo>
                  <a:cubicBezTo>
                    <a:pt x="53" y="0"/>
                    <a:pt x="46" y="12"/>
                    <a:pt x="39" y="26"/>
                  </a:cubicBezTo>
                  <a:cubicBezTo>
                    <a:pt x="27" y="41"/>
                    <a:pt x="20" y="53"/>
                    <a:pt x="1" y="53"/>
                  </a:cubicBezTo>
                  <a:cubicBezTo>
                    <a:pt x="8" y="71"/>
                    <a:pt x="23" y="83"/>
                    <a:pt x="46" y="83"/>
                  </a:cubicBezTo>
                  <a:lnTo>
                    <a:pt x="49" y="83"/>
                  </a:lnTo>
                  <a:cubicBezTo>
                    <a:pt x="83" y="64"/>
                    <a:pt x="83" y="31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6" name="Google Shape;3346;p3"/>
            <p:cNvSpPr/>
            <p:nvPr/>
          </p:nvSpPr>
          <p:spPr>
            <a:xfrm>
              <a:off x="-5336202" y="-1625219"/>
              <a:ext cx="9120" cy="6303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161" y="0"/>
                  </a:moveTo>
                  <a:cubicBezTo>
                    <a:pt x="150" y="7"/>
                    <a:pt x="135" y="7"/>
                    <a:pt x="120" y="7"/>
                  </a:cubicBezTo>
                  <a:cubicBezTo>
                    <a:pt x="109" y="7"/>
                    <a:pt x="97" y="7"/>
                    <a:pt x="87" y="4"/>
                  </a:cubicBezTo>
                  <a:lnTo>
                    <a:pt x="52" y="4"/>
                  </a:lnTo>
                  <a:cubicBezTo>
                    <a:pt x="42" y="4"/>
                    <a:pt x="30" y="4"/>
                    <a:pt x="19" y="7"/>
                  </a:cubicBezTo>
                  <a:cubicBezTo>
                    <a:pt x="0" y="19"/>
                    <a:pt x="4" y="41"/>
                    <a:pt x="8" y="56"/>
                  </a:cubicBezTo>
                  <a:cubicBezTo>
                    <a:pt x="8" y="90"/>
                    <a:pt x="8" y="131"/>
                    <a:pt x="56" y="131"/>
                  </a:cubicBezTo>
                  <a:lnTo>
                    <a:pt x="78" y="131"/>
                  </a:lnTo>
                  <a:cubicBezTo>
                    <a:pt x="113" y="131"/>
                    <a:pt x="142" y="123"/>
                    <a:pt x="146" y="75"/>
                  </a:cubicBezTo>
                  <a:cubicBezTo>
                    <a:pt x="146" y="64"/>
                    <a:pt x="154" y="52"/>
                    <a:pt x="165" y="45"/>
                  </a:cubicBezTo>
                  <a:cubicBezTo>
                    <a:pt x="176" y="37"/>
                    <a:pt x="191" y="30"/>
                    <a:pt x="187" y="14"/>
                  </a:cubicBezTo>
                  <a:cubicBezTo>
                    <a:pt x="183" y="7"/>
                    <a:pt x="176" y="0"/>
                    <a:pt x="1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7" name="Google Shape;3347;p3"/>
            <p:cNvSpPr/>
            <p:nvPr/>
          </p:nvSpPr>
          <p:spPr>
            <a:xfrm>
              <a:off x="-5252162" y="-2024362"/>
              <a:ext cx="16521" cy="10028"/>
            </a:xfrm>
            <a:custGeom>
              <a:avLst/>
              <a:gdLst/>
              <a:ahLst/>
              <a:cxnLst/>
              <a:rect l="l" t="t" r="r" b="b"/>
              <a:pathLst>
                <a:path w="346" h="210" extrusionOk="0">
                  <a:moveTo>
                    <a:pt x="124" y="124"/>
                  </a:moveTo>
                  <a:cubicBezTo>
                    <a:pt x="143" y="124"/>
                    <a:pt x="158" y="131"/>
                    <a:pt x="173" y="142"/>
                  </a:cubicBezTo>
                  <a:lnTo>
                    <a:pt x="173" y="147"/>
                  </a:lnTo>
                  <a:cubicBezTo>
                    <a:pt x="158" y="154"/>
                    <a:pt x="143" y="164"/>
                    <a:pt x="128" y="164"/>
                  </a:cubicBezTo>
                  <a:cubicBezTo>
                    <a:pt x="117" y="164"/>
                    <a:pt x="109" y="161"/>
                    <a:pt x="98" y="150"/>
                  </a:cubicBezTo>
                  <a:cubicBezTo>
                    <a:pt x="98" y="147"/>
                    <a:pt x="98" y="131"/>
                    <a:pt x="102" y="131"/>
                  </a:cubicBezTo>
                  <a:cubicBezTo>
                    <a:pt x="109" y="128"/>
                    <a:pt x="117" y="124"/>
                    <a:pt x="124" y="124"/>
                  </a:cubicBezTo>
                  <a:close/>
                  <a:moveTo>
                    <a:pt x="61" y="0"/>
                  </a:moveTo>
                  <a:cubicBezTo>
                    <a:pt x="57" y="0"/>
                    <a:pt x="54" y="4"/>
                    <a:pt x="46" y="12"/>
                  </a:cubicBezTo>
                  <a:cubicBezTo>
                    <a:pt x="35" y="23"/>
                    <a:pt x="5" y="34"/>
                    <a:pt x="23" y="60"/>
                  </a:cubicBezTo>
                  <a:lnTo>
                    <a:pt x="23" y="64"/>
                  </a:lnTo>
                  <a:cubicBezTo>
                    <a:pt x="1" y="128"/>
                    <a:pt x="57" y="157"/>
                    <a:pt x="83" y="199"/>
                  </a:cubicBezTo>
                  <a:cubicBezTo>
                    <a:pt x="121" y="191"/>
                    <a:pt x="173" y="209"/>
                    <a:pt x="176" y="147"/>
                  </a:cubicBezTo>
                  <a:lnTo>
                    <a:pt x="176" y="142"/>
                  </a:lnTo>
                  <a:cubicBezTo>
                    <a:pt x="188" y="142"/>
                    <a:pt x="203" y="142"/>
                    <a:pt x="214" y="138"/>
                  </a:cubicBezTo>
                  <a:cubicBezTo>
                    <a:pt x="229" y="131"/>
                    <a:pt x="240" y="124"/>
                    <a:pt x="247" y="124"/>
                  </a:cubicBezTo>
                  <a:cubicBezTo>
                    <a:pt x="259" y="124"/>
                    <a:pt x="263" y="135"/>
                    <a:pt x="263" y="169"/>
                  </a:cubicBezTo>
                  <a:cubicBezTo>
                    <a:pt x="259" y="199"/>
                    <a:pt x="266" y="206"/>
                    <a:pt x="278" y="206"/>
                  </a:cubicBezTo>
                  <a:cubicBezTo>
                    <a:pt x="285" y="206"/>
                    <a:pt x="297" y="202"/>
                    <a:pt x="304" y="199"/>
                  </a:cubicBezTo>
                  <a:cubicBezTo>
                    <a:pt x="315" y="199"/>
                    <a:pt x="323" y="195"/>
                    <a:pt x="330" y="195"/>
                  </a:cubicBezTo>
                  <a:lnTo>
                    <a:pt x="337" y="195"/>
                  </a:lnTo>
                  <a:cubicBezTo>
                    <a:pt x="345" y="154"/>
                    <a:pt x="292" y="142"/>
                    <a:pt x="300" y="102"/>
                  </a:cubicBezTo>
                  <a:cubicBezTo>
                    <a:pt x="263" y="94"/>
                    <a:pt x="211" y="102"/>
                    <a:pt x="233" y="34"/>
                  </a:cubicBezTo>
                  <a:cubicBezTo>
                    <a:pt x="237" y="30"/>
                    <a:pt x="225" y="30"/>
                    <a:pt x="214" y="30"/>
                  </a:cubicBezTo>
                  <a:lnTo>
                    <a:pt x="199" y="30"/>
                  </a:lnTo>
                  <a:cubicBezTo>
                    <a:pt x="176" y="60"/>
                    <a:pt x="166" y="75"/>
                    <a:pt x="154" y="75"/>
                  </a:cubicBezTo>
                  <a:cubicBezTo>
                    <a:pt x="143" y="75"/>
                    <a:pt x="132" y="64"/>
                    <a:pt x="109" y="38"/>
                  </a:cubicBezTo>
                  <a:cubicBezTo>
                    <a:pt x="102" y="30"/>
                    <a:pt x="98" y="26"/>
                    <a:pt x="90" y="23"/>
                  </a:cubicBezTo>
                  <a:cubicBezTo>
                    <a:pt x="83" y="16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8" name="Google Shape;3348;p3"/>
            <p:cNvSpPr/>
            <p:nvPr/>
          </p:nvSpPr>
          <p:spPr>
            <a:xfrm>
              <a:off x="-5242707" y="-2032957"/>
              <a:ext cx="9550" cy="10935"/>
            </a:xfrm>
            <a:custGeom>
              <a:avLst/>
              <a:gdLst/>
              <a:ahLst/>
              <a:cxnLst/>
              <a:rect l="l" t="t" r="r" b="b"/>
              <a:pathLst>
                <a:path w="200" h="229" extrusionOk="0">
                  <a:moveTo>
                    <a:pt x="35" y="1"/>
                  </a:moveTo>
                  <a:cubicBezTo>
                    <a:pt x="5" y="4"/>
                    <a:pt x="1" y="20"/>
                    <a:pt x="1" y="46"/>
                  </a:cubicBezTo>
                  <a:cubicBezTo>
                    <a:pt x="5" y="102"/>
                    <a:pt x="16" y="151"/>
                    <a:pt x="61" y="192"/>
                  </a:cubicBezTo>
                  <a:cubicBezTo>
                    <a:pt x="65" y="210"/>
                    <a:pt x="72" y="229"/>
                    <a:pt x="87" y="229"/>
                  </a:cubicBezTo>
                  <a:cubicBezTo>
                    <a:pt x="94" y="229"/>
                    <a:pt x="102" y="225"/>
                    <a:pt x="113" y="218"/>
                  </a:cubicBezTo>
                  <a:cubicBezTo>
                    <a:pt x="94" y="196"/>
                    <a:pt x="76" y="173"/>
                    <a:pt x="65" y="147"/>
                  </a:cubicBezTo>
                  <a:cubicBezTo>
                    <a:pt x="54" y="128"/>
                    <a:pt x="54" y="106"/>
                    <a:pt x="76" y="91"/>
                  </a:cubicBezTo>
                  <a:cubicBezTo>
                    <a:pt x="87" y="83"/>
                    <a:pt x="99" y="75"/>
                    <a:pt x="109" y="75"/>
                  </a:cubicBezTo>
                  <a:cubicBezTo>
                    <a:pt x="121" y="75"/>
                    <a:pt x="128" y="80"/>
                    <a:pt x="135" y="94"/>
                  </a:cubicBezTo>
                  <a:cubicBezTo>
                    <a:pt x="151" y="113"/>
                    <a:pt x="170" y="132"/>
                    <a:pt x="196" y="132"/>
                  </a:cubicBezTo>
                  <a:lnTo>
                    <a:pt x="199" y="132"/>
                  </a:lnTo>
                  <a:cubicBezTo>
                    <a:pt x="180" y="57"/>
                    <a:pt x="109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9" name="Google Shape;3349;p3"/>
            <p:cNvSpPr/>
            <p:nvPr/>
          </p:nvSpPr>
          <p:spPr>
            <a:xfrm>
              <a:off x="-5242707" y="-2024553"/>
              <a:ext cx="10792" cy="5062"/>
            </a:xfrm>
            <a:custGeom>
              <a:avLst/>
              <a:gdLst/>
              <a:ahLst/>
              <a:cxnLst/>
              <a:rect l="l" t="t" r="r" b="b"/>
              <a:pathLst>
                <a:path w="226" h="106" extrusionOk="0">
                  <a:moveTo>
                    <a:pt x="222" y="1"/>
                  </a:moveTo>
                  <a:cubicBezTo>
                    <a:pt x="211" y="1"/>
                    <a:pt x="203" y="8"/>
                    <a:pt x="196" y="11"/>
                  </a:cubicBezTo>
                  <a:cubicBezTo>
                    <a:pt x="188" y="16"/>
                    <a:pt x="184" y="23"/>
                    <a:pt x="173" y="23"/>
                  </a:cubicBezTo>
                  <a:lnTo>
                    <a:pt x="170" y="23"/>
                  </a:lnTo>
                  <a:cubicBezTo>
                    <a:pt x="144" y="23"/>
                    <a:pt x="151" y="56"/>
                    <a:pt x="135" y="64"/>
                  </a:cubicBezTo>
                  <a:cubicBezTo>
                    <a:pt x="132" y="64"/>
                    <a:pt x="128" y="68"/>
                    <a:pt x="125" y="68"/>
                  </a:cubicBezTo>
                  <a:cubicBezTo>
                    <a:pt x="117" y="68"/>
                    <a:pt x="117" y="53"/>
                    <a:pt x="113" y="42"/>
                  </a:cubicBezTo>
                  <a:cubicBezTo>
                    <a:pt x="102" y="49"/>
                    <a:pt x="94" y="53"/>
                    <a:pt x="87" y="53"/>
                  </a:cubicBezTo>
                  <a:cubicBezTo>
                    <a:pt x="72" y="53"/>
                    <a:pt x="65" y="34"/>
                    <a:pt x="61" y="16"/>
                  </a:cubicBezTo>
                  <a:cubicBezTo>
                    <a:pt x="61" y="16"/>
                    <a:pt x="57" y="20"/>
                    <a:pt x="54" y="20"/>
                  </a:cubicBezTo>
                  <a:cubicBezTo>
                    <a:pt x="46" y="20"/>
                    <a:pt x="42" y="16"/>
                    <a:pt x="35" y="11"/>
                  </a:cubicBezTo>
                  <a:cubicBezTo>
                    <a:pt x="27" y="11"/>
                    <a:pt x="23" y="8"/>
                    <a:pt x="16" y="8"/>
                  </a:cubicBezTo>
                  <a:cubicBezTo>
                    <a:pt x="9" y="8"/>
                    <a:pt x="1" y="16"/>
                    <a:pt x="1" y="34"/>
                  </a:cubicBezTo>
                  <a:lnTo>
                    <a:pt x="16" y="34"/>
                  </a:lnTo>
                  <a:cubicBezTo>
                    <a:pt x="27" y="34"/>
                    <a:pt x="39" y="34"/>
                    <a:pt x="35" y="38"/>
                  </a:cubicBezTo>
                  <a:cubicBezTo>
                    <a:pt x="13" y="106"/>
                    <a:pt x="65" y="98"/>
                    <a:pt x="102" y="106"/>
                  </a:cubicBezTo>
                  <a:lnTo>
                    <a:pt x="113" y="106"/>
                  </a:lnTo>
                  <a:cubicBezTo>
                    <a:pt x="177" y="106"/>
                    <a:pt x="196" y="53"/>
                    <a:pt x="2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0" name="Google Shape;3350;p3"/>
            <p:cNvSpPr/>
            <p:nvPr/>
          </p:nvSpPr>
          <p:spPr>
            <a:xfrm>
              <a:off x="-5459540" y="-1900116"/>
              <a:ext cx="13083" cy="11794"/>
            </a:xfrm>
            <a:custGeom>
              <a:avLst/>
              <a:gdLst/>
              <a:ahLst/>
              <a:cxnLst/>
              <a:rect l="l" t="t" r="r" b="b"/>
              <a:pathLst>
                <a:path w="274" h="247" extrusionOk="0">
                  <a:moveTo>
                    <a:pt x="97" y="0"/>
                  </a:moveTo>
                  <a:cubicBezTo>
                    <a:pt x="75" y="0"/>
                    <a:pt x="60" y="22"/>
                    <a:pt x="45" y="67"/>
                  </a:cubicBezTo>
                  <a:cubicBezTo>
                    <a:pt x="68" y="38"/>
                    <a:pt x="87" y="30"/>
                    <a:pt x="105" y="30"/>
                  </a:cubicBezTo>
                  <a:cubicBezTo>
                    <a:pt x="139" y="30"/>
                    <a:pt x="172" y="60"/>
                    <a:pt x="206" y="71"/>
                  </a:cubicBezTo>
                  <a:cubicBezTo>
                    <a:pt x="236" y="83"/>
                    <a:pt x="244" y="105"/>
                    <a:pt x="244" y="131"/>
                  </a:cubicBezTo>
                  <a:cubicBezTo>
                    <a:pt x="244" y="164"/>
                    <a:pt x="247" y="198"/>
                    <a:pt x="199" y="202"/>
                  </a:cubicBezTo>
                  <a:lnTo>
                    <a:pt x="184" y="202"/>
                  </a:lnTo>
                  <a:cubicBezTo>
                    <a:pt x="172" y="205"/>
                    <a:pt x="165" y="205"/>
                    <a:pt x="154" y="205"/>
                  </a:cubicBezTo>
                  <a:cubicBezTo>
                    <a:pt x="116" y="205"/>
                    <a:pt x="94" y="176"/>
                    <a:pt x="68" y="146"/>
                  </a:cubicBezTo>
                  <a:cubicBezTo>
                    <a:pt x="68" y="142"/>
                    <a:pt x="64" y="135"/>
                    <a:pt x="64" y="131"/>
                  </a:cubicBezTo>
                  <a:cubicBezTo>
                    <a:pt x="42" y="116"/>
                    <a:pt x="49" y="90"/>
                    <a:pt x="45" y="67"/>
                  </a:cubicBezTo>
                  <a:lnTo>
                    <a:pt x="45" y="67"/>
                  </a:lnTo>
                  <a:cubicBezTo>
                    <a:pt x="30" y="112"/>
                    <a:pt x="1" y="161"/>
                    <a:pt x="56" y="187"/>
                  </a:cubicBezTo>
                  <a:cubicBezTo>
                    <a:pt x="79" y="202"/>
                    <a:pt x="101" y="221"/>
                    <a:pt x="127" y="228"/>
                  </a:cubicBezTo>
                  <a:cubicBezTo>
                    <a:pt x="146" y="236"/>
                    <a:pt x="165" y="247"/>
                    <a:pt x="187" y="247"/>
                  </a:cubicBezTo>
                  <a:cubicBezTo>
                    <a:pt x="199" y="247"/>
                    <a:pt x="210" y="243"/>
                    <a:pt x="221" y="231"/>
                  </a:cubicBezTo>
                  <a:cubicBezTo>
                    <a:pt x="262" y="191"/>
                    <a:pt x="273" y="142"/>
                    <a:pt x="270" y="90"/>
                  </a:cubicBezTo>
                  <a:cubicBezTo>
                    <a:pt x="270" y="45"/>
                    <a:pt x="232" y="52"/>
                    <a:pt x="206" y="45"/>
                  </a:cubicBezTo>
                  <a:cubicBezTo>
                    <a:pt x="184" y="38"/>
                    <a:pt x="165" y="26"/>
                    <a:pt x="142" y="15"/>
                  </a:cubicBezTo>
                  <a:cubicBezTo>
                    <a:pt x="123" y="7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1" name="Google Shape;3351;p3"/>
            <p:cNvSpPr/>
            <p:nvPr/>
          </p:nvSpPr>
          <p:spPr>
            <a:xfrm>
              <a:off x="-5462071" y="-1948009"/>
              <a:ext cx="7210" cy="7401"/>
            </a:xfrm>
            <a:custGeom>
              <a:avLst/>
              <a:gdLst/>
              <a:ahLst/>
              <a:cxnLst/>
              <a:rect l="l" t="t" r="r" b="b"/>
              <a:pathLst>
                <a:path w="151" h="155" extrusionOk="0">
                  <a:moveTo>
                    <a:pt x="61" y="1"/>
                  </a:moveTo>
                  <a:cubicBezTo>
                    <a:pt x="23" y="1"/>
                    <a:pt x="9" y="20"/>
                    <a:pt x="5" y="54"/>
                  </a:cubicBezTo>
                  <a:cubicBezTo>
                    <a:pt x="1" y="99"/>
                    <a:pt x="42" y="154"/>
                    <a:pt x="83" y="154"/>
                  </a:cubicBezTo>
                  <a:cubicBezTo>
                    <a:pt x="98" y="154"/>
                    <a:pt x="109" y="140"/>
                    <a:pt x="121" y="128"/>
                  </a:cubicBezTo>
                  <a:cubicBezTo>
                    <a:pt x="132" y="83"/>
                    <a:pt x="150" y="39"/>
                    <a:pt x="95" y="5"/>
                  </a:cubicBezTo>
                  <a:cubicBezTo>
                    <a:pt x="83" y="5"/>
                    <a:pt x="72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2" name="Google Shape;3352;p3"/>
            <p:cNvSpPr/>
            <p:nvPr/>
          </p:nvSpPr>
          <p:spPr>
            <a:xfrm>
              <a:off x="-5462930" y="-1949251"/>
              <a:ext cx="7163" cy="11317"/>
            </a:xfrm>
            <a:custGeom>
              <a:avLst/>
              <a:gdLst/>
              <a:ahLst/>
              <a:cxnLst/>
              <a:rect l="l" t="t" r="r" b="b"/>
              <a:pathLst>
                <a:path w="150" h="237" extrusionOk="0">
                  <a:moveTo>
                    <a:pt x="72" y="1"/>
                  </a:moveTo>
                  <a:cubicBezTo>
                    <a:pt x="63" y="1"/>
                    <a:pt x="56" y="1"/>
                    <a:pt x="49" y="4"/>
                  </a:cubicBezTo>
                  <a:cubicBezTo>
                    <a:pt x="23" y="16"/>
                    <a:pt x="8" y="39"/>
                    <a:pt x="4" y="68"/>
                  </a:cubicBezTo>
                  <a:cubicBezTo>
                    <a:pt x="1" y="135"/>
                    <a:pt x="37" y="180"/>
                    <a:pt x="79" y="225"/>
                  </a:cubicBezTo>
                  <a:cubicBezTo>
                    <a:pt x="86" y="233"/>
                    <a:pt x="90" y="237"/>
                    <a:pt x="98" y="237"/>
                  </a:cubicBezTo>
                  <a:cubicBezTo>
                    <a:pt x="113" y="237"/>
                    <a:pt x="124" y="225"/>
                    <a:pt x="131" y="214"/>
                  </a:cubicBezTo>
                  <a:cubicBezTo>
                    <a:pt x="150" y="199"/>
                    <a:pt x="139" y="177"/>
                    <a:pt x="139" y="154"/>
                  </a:cubicBezTo>
                  <a:lnTo>
                    <a:pt x="139" y="154"/>
                  </a:lnTo>
                  <a:cubicBezTo>
                    <a:pt x="127" y="166"/>
                    <a:pt x="116" y="180"/>
                    <a:pt x="101" y="180"/>
                  </a:cubicBezTo>
                  <a:cubicBezTo>
                    <a:pt x="60" y="180"/>
                    <a:pt x="19" y="125"/>
                    <a:pt x="23" y="80"/>
                  </a:cubicBezTo>
                  <a:cubicBezTo>
                    <a:pt x="27" y="46"/>
                    <a:pt x="41" y="27"/>
                    <a:pt x="79" y="27"/>
                  </a:cubicBezTo>
                  <a:cubicBezTo>
                    <a:pt x="90" y="27"/>
                    <a:pt x="101" y="31"/>
                    <a:pt x="113" y="31"/>
                  </a:cubicBezTo>
                  <a:cubicBezTo>
                    <a:pt x="105" y="13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3" name="Google Shape;3353;p3"/>
            <p:cNvSpPr/>
            <p:nvPr/>
          </p:nvSpPr>
          <p:spPr>
            <a:xfrm>
              <a:off x="-5688406" y="-2014573"/>
              <a:ext cx="9884" cy="9502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136" y="1"/>
                  </a:moveTo>
                  <a:cubicBezTo>
                    <a:pt x="125" y="1"/>
                    <a:pt x="113" y="4"/>
                    <a:pt x="102" y="9"/>
                  </a:cubicBezTo>
                  <a:cubicBezTo>
                    <a:pt x="87" y="12"/>
                    <a:pt x="75" y="23"/>
                    <a:pt x="65" y="23"/>
                  </a:cubicBezTo>
                  <a:cubicBezTo>
                    <a:pt x="58" y="23"/>
                    <a:pt x="49" y="20"/>
                    <a:pt x="39" y="9"/>
                  </a:cubicBezTo>
                  <a:cubicBezTo>
                    <a:pt x="35" y="4"/>
                    <a:pt x="31" y="4"/>
                    <a:pt x="31" y="4"/>
                  </a:cubicBezTo>
                  <a:cubicBezTo>
                    <a:pt x="20" y="4"/>
                    <a:pt x="13" y="12"/>
                    <a:pt x="8" y="23"/>
                  </a:cubicBezTo>
                  <a:cubicBezTo>
                    <a:pt x="1" y="35"/>
                    <a:pt x="5" y="46"/>
                    <a:pt x="16" y="46"/>
                  </a:cubicBezTo>
                  <a:cubicBezTo>
                    <a:pt x="39" y="49"/>
                    <a:pt x="39" y="57"/>
                    <a:pt x="42" y="76"/>
                  </a:cubicBezTo>
                  <a:cubicBezTo>
                    <a:pt x="46" y="116"/>
                    <a:pt x="87" y="143"/>
                    <a:pt x="102" y="184"/>
                  </a:cubicBezTo>
                  <a:cubicBezTo>
                    <a:pt x="106" y="192"/>
                    <a:pt x="120" y="199"/>
                    <a:pt x="132" y="199"/>
                  </a:cubicBezTo>
                  <a:cubicBezTo>
                    <a:pt x="136" y="199"/>
                    <a:pt x="143" y="199"/>
                    <a:pt x="143" y="192"/>
                  </a:cubicBezTo>
                  <a:cubicBezTo>
                    <a:pt x="154" y="147"/>
                    <a:pt x="206" y="121"/>
                    <a:pt x="196" y="64"/>
                  </a:cubicBezTo>
                  <a:cubicBezTo>
                    <a:pt x="192" y="23"/>
                    <a:pt x="170" y="1"/>
                    <a:pt x="1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4" name="Google Shape;3354;p3"/>
            <p:cNvSpPr/>
            <p:nvPr/>
          </p:nvSpPr>
          <p:spPr>
            <a:xfrm>
              <a:off x="-5258035" y="-2015098"/>
              <a:ext cx="11126" cy="7544"/>
            </a:xfrm>
            <a:custGeom>
              <a:avLst/>
              <a:gdLst/>
              <a:ahLst/>
              <a:cxnLst/>
              <a:rect l="l" t="t" r="r" b="b"/>
              <a:pathLst>
                <a:path w="233" h="158" extrusionOk="0">
                  <a:moveTo>
                    <a:pt x="132" y="1"/>
                  </a:moveTo>
                  <a:cubicBezTo>
                    <a:pt x="116" y="1"/>
                    <a:pt x="106" y="15"/>
                    <a:pt x="101" y="27"/>
                  </a:cubicBezTo>
                  <a:cubicBezTo>
                    <a:pt x="98" y="49"/>
                    <a:pt x="90" y="57"/>
                    <a:pt x="79" y="57"/>
                  </a:cubicBezTo>
                  <a:cubicBezTo>
                    <a:pt x="72" y="57"/>
                    <a:pt x="61" y="49"/>
                    <a:pt x="49" y="42"/>
                  </a:cubicBezTo>
                  <a:cubicBezTo>
                    <a:pt x="42" y="34"/>
                    <a:pt x="30" y="34"/>
                    <a:pt x="23" y="34"/>
                  </a:cubicBezTo>
                  <a:lnTo>
                    <a:pt x="4" y="34"/>
                  </a:lnTo>
                  <a:cubicBezTo>
                    <a:pt x="4" y="38"/>
                    <a:pt x="1" y="38"/>
                    <a:pt x="1" y="38"/>
                  </a:cubicBezTo>
                  <a:cubicBezTo>
                    <a:pt x="27" y="57"/>
                    <a:pt x="49" y="75"/>
                    <a:pt x="49" y="113"/>
                  </a:cubicBezTo>
                  <a:cubicBezTo>
                    <a:pt x="64" y="98"/>
                    <a:pt x="75" y="91"/>
                    <a:pt x="83" y="83"/>
                  </a:cubicBezTo>
                  <a:lnTo>
                    <a:pt x="83" y="83"/>
                  </a:lnTo>
                  <a:cubicBezTo>
                    <a:pt x="109" y="105"/>
                    <a:pt x="53" y="136"/>
                    <a:pt x="90" y="158"/>
                  </a:cubicBezTo>
                  <a:lnTo>
                    <a:pt x="94" y="158"/>
                  </a:lnTo>
                  <a:cubicBezTo>
                    <a:pt x="101" y="158"/>
                    <a:pt x="109" y="150"/>
                    <a:pt x="116" y="143"/>
                  </a:cubicBezTo>
                  <a:cubicBezTo>
                    <a:pt x="124" y="139"/>
                    <a:pt x="132" y="132"/>
                    <a:pt x="139" y="132"/>
                  </a:cubicBezTo>
                  <a:cubicBezTo>
                    <a:pt x="142" y="132"/>
                    <a:pt x="146" y="132"/>
                    <a:pt x="154" y="136"/>
                  </a:cubicBezTo>
                  <a:cubicBezTo>
                    <a:pt x="180" y="136"/>
                    <a:pt x="206" y="132"/>
                    <a:pt x="232" y="132"/>
                  </a:cubicBezTo>
                  <a:cubicBezTo>
                    <a:pt x="221" y="101"/>
                    <a:pt x="187" y="87"/>
                    <a:pt x="191" y="49"/>
                  </a:cubicBezTo>
                  <a:cubicBezTo>
                    <a:pt x="195" y="23"/>
                    <a:pt x="165" y="15"/>
                    <a:pt x="146" y="5"/>
                  </a:cubicBezTo>
                  <a:cubicBezTo>
                    <a:pt x="139" y="5"/>
                    <a:pt x="135" y="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5" name="Google Shape;3355;p3"/>
            <p:cNvSpPr/>
            <p:nvPr/>
          </p:nvSpPr>
          <p:spPr>
            <a:xfrm>
              <a:off x="-5248198" y="-2018441"/>
              <a:ext cx="12176" cy="5396"/>
            </a:xfrm>
            <a:custGeom>
              <a:avLst/>
              <a:gdLst/>
              <a:ahLst/>
              <a:cxnLst/>
              <a:rect l="l" t="t" r="r" b="b"/>
              <a:pathLst>
                <a:path w="255" h="113" extrusionOk="0">
                  <a:moveTo>
                    <a:pt x="164" y="0"/>
                  </a:moveTo>
                  <a:cubicBezTo>
                    <a:pt x="157" y="0"/>
                    <a:pt x="146" y="7"/>
                    <a:pt x="131" y="14"/>
                  </a:cubicBezTo>
                  <a:cubicBezTo>
                    <a:pt x="120" y="18"/>
                    <a:pt x="105" y="18"/>
                    <a:pt x="93" y="18"/>
                  </a:cubicBezTo>
                  <a:lnTo>
                    <a:pt x="93" y="23"/>
                  </a:lnTo>
                  <a:cubicBezTo>
                    <a:pt x="90" y="85"/>
                    <a:pt x="38" y="67"/>
                    <a:pt x="0" y="75"/>
                  </a:cubicBezTo>
                  <a:cubicBezTo>
                    <a:pt x="34" y="104"/>
                    <a:pt x="83" y="104"/>
                    <a:pt x="116" y="104"/>
                  </a:cubicBezTo>
                  <a:cubicBezTo>
                    <a:pt x="135" y="104"/>
                    <a:pt x="157" y="112"/>
                    <a:pt x="180" y="112"/>
                  </a:cubicBezTo>
                  <a:cubicBezTo>
                    <a:pt x="209" y="112"/>
                    <a:pt x="236" y="104"/>
                    <a:pt x="254" y="71"/>
                  </a:cubicBezTo>
                  <a:lnTo>
                    <a:pt x="247" y="71"/>
                  </a:lnTo>
                  <a:cubicBezTo>
                    <a:pt x="240" y="71"/>
                    <a:pt x="232" y="75"/>
                    <a:pt x="221" y="75"/>
                  </a:cubicBezTo>
                  <a:cubicBezTo>
                    <a:pt x="214" y="78"/>
                    <a:pt x="202" y="82"/>
                    <a:pt x="195" y="82"/>
                  </a:cubicBezTo>
                  <a:cubicBezTo>
                    <a:pt x="183" y="82"/>
                    <a:pt x="176" y="75"/>
                    <a:pt x="180" y="45"/>
                  </a:cubicBezTo>
                  <a:cubicBezTo>
                    <a:pt x="180" y="11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6" name="Google Shape;3356;p3"/>
            <p:cNvSpPr/>
            <p:nvPr/>
          </p:nvSpPr>
          <p:spPr>
            <a:xfrm>
              <a:off x="-5266439" y="-2012949"/>
              <a:ext cx="4918" cy="6828"/>
            </a:xfrm>
            <a:custGeom>
              <a:avLst/>
              <a:gdLst/>
              <a:ahLst/>
              <a:cxnLst/>
              <a:rect l="l" t="t" r="r" b="b"/>
              <a:pathLst>
                <a:path w="103" h="143" extrusionOk="0">
                  <a:moveTo>
                    <a:pt x="65" y="124"/>
                  </a:moveTo>
                  <a:cubicBezTo>
                    <a:pt x="65" y="124"/>
                    <a:pt x="61" y="124"/>
                    <a:pt x="61" y="127"/>
                  </a:cubicBezTo>
                  <a:cubicBezTo>
                    <a:pt x="65" y="127"/>
                    <a:pt x="65" y="124"/>
                    <a:pt x="65" y="124"/>
                  </a:cubicBezTo>
                  <a:close/>
                  <a:moveTo>
                    <a:pt x="53" y="1"/>
                  </a:moveTo>
                  <a:cubicBezTo>
                    <a:pt x="35" y="4"/>
                    <a:pt x="20" y="12"/>
                    <a:pt x="4" y="23"/>
                  </a:cubicBezTo>
                  <a:cubicBezTo>
                    <a:pt x="1" y="75"/>
                    <a:pt x="39" y="105"/>
                    <a:pt x="61" y="143"/>
                  </a:cubicBezTo>
                  <a:lnTo>
                    <a:pt x="61" y="127"/>
                  </a:lnTo>
                  <a:cubicBezTo>
                    <a:pt x="49" y="87"/>
                    <a:pt x="80" y="68"/>
                    <a:pt x="102" y="46"/>
                  </a:cubicBezTo>
                  <a:lnTo>
                    <a:pt x="102" y="30"/>
                  </a:lnTo>
                  <a:cubicBezTo>
                    <a:pt x="98" y="4"/>
                    <a:pt x="87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7" name="Google Shape;3357;p3"/>
            <p:cNvSpPr/>
            <p:nvPr/>
          </p:nvSpPr>
          <p:spPr>
            <a:xfrm>
              <a:off x="-5263956" y="-2014000"/>
              <a:ext cx="6160" cy="2531"/>
            </a:xfrm>
            <a:custGeom>
              <a:avLst/>
              <a:gdLst/>
              <a:ahLst/>
              <a:cxnLst/>
              <a:rect l="l" t="t" r="r" b="b"/>
              <a:pathLst>
                <a:path w="129" h="53" extrusionOk="0">
                  <a:moveTo>
                    <a:pt x="68" y="0"/>
                  </a:moveTo>
                  <a:cubicBezTo>
                    <a:pt x="46" y="0"/>
                    <a:pt x="23" y="8"/>
                    <a:pt x="1" y="23"/>
                  </a:cubicBezTo>
                  <a:lnTo>
                    <a:pt x="20" y="23"/>
                  </a:lnTo>
                  <a:cubicBezTo>
                    <a:pt x="35" y="23"/>
                    <a:pt x="46" y="26"/>
                    <a:pt x="50" y="52"/>
                  </a:cubicBezTo>
                  <a:lnTo>
                    <a:pt x="54" y="52"/>
                  </a:lnTo>
                  <a:cubicBezTo>
                    <a:pt x="65" y="52"/>
                    <a:pt x="76" y="42"/>
                    <a:pt x="87" y="34"/>
                  </a:cubicBezTo>
                  <a:cubicBezTo>
                    <a:pt x="99" y="23"/>
                    <a:pt x="106" y="15"/>
                    <a:pt x="121" y="15"/>
                  </a:cubicBezTo>
                  <a:lnTo>
                    <a:pt x="125" y="15"/>
                  </a:lnTo>
                  <a:lnTo>
                    <a:pt x="128" y="11"/>
                  </a:lnTo>
                  <a:cubicBezTo>
                    <a:pt x="106" y="4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8" name="Google Shape;3358;p3"/>
            <p:cNvSpPr/>
            <p:nvPr/>
          </p:nvSpPr>
          <p:spPr>
            <a:xfrm>
              <a:off x="-5080596" y="-1843532"/>
              <a:ext cx="30751" cy="27886"/>
            </a:xfrm>
            <a:custGeom>
              <a:avLst/>
              <a:gdLst/>
              <a:ahLst/>
              <a:cxnLst/>
              <a:rect l="l" t="t" r="r" b="b"/>
              <a:pathLst>
                <a:path w="644" h="584" extrusionOk="0">
                  <a:moveTo>
                    <a:pt x="303" y="0"/>
                  </a:moveTo>
                  <a:cubicBezTo>
                    <a:pt x="296" y="0"/>
                    <a:pt x="292" y="0"/>
                    <a:pt x="284" y="4"/>
                  </a:cubicBezTo>
                  <a:cubicBezTo>
                    <a:pt x="239" y="26"/>
                    <a:pt x="203" y="78"/>
                    <a:pt x="146" y="78"/>
                  </a:cubicBezTo>
                  <a:lnTo>
                    <a:pt x="124" y="78"/>
                  </a:lnTo>
                  <a:cubicBezTo>
                    <a:pt x="120" y="78"/>
                    <a:pt x="116" y="83"/>
                    <a:pt x="120" y="90"/>
                  </a:cubicBezTo>
                  <a:cubicBezTo>
                    <a:pt x="139" y="164"/>
                    <a:pt x="68" y="142"/>
                    <a:pt x="34" y="157"/>
                  </a:cubicBezTo>
                  <a:cubicBezTo>
                    <a:pt x="49" y="221"/>
                    <a:pt x="49" y="221"/>
                    <a:pt x="19" y="247"/>
                  </a:cubicBezTo>
                  <a:lnTo>
                    <a:pt x="19" y="250"/>
                  </a:lnTo>
                  <a:cubicBezTo>
                    <a:pt x="30" y="276"/>
                    <a:pt x="75" y="288"/>
                    <a:pt x="41" y="329"/>
                  </a:cubicBezTo>
                  <a:cubicBezTo>
                    <a:pt x="34" y="347"/>
                    <a:pt x="8" y="340"/>
                    <a:pt x="1" y="359"/>
                  </a:cubicBezTo>
                  <a:cubicBezTo>
                    <a:pt x="11" y="374"/>
                    <a:pt x="49" y="355"/>
                    <a:pt x="46" y="389"/>
                  </a:cubicBezTo>
                  <a:cubicBezTo>
                    <a:pt x="79" y="433"/>
                    <a:pt x="98" y="490"/>
                    <a:pt x="153" y="520"/>
                  </a:cubicBezTo>
                  <a:cubicBezTo>
                    <a:pt x="180" y="535"/>
                    <a:pt x="206" y="554"/>
                    <a:pt x="232" y="568"/>
                  </a:cubicBezTo>
                  <a:cubicBezTo>
                    <a:pt x="255" y="580"/>
                    <a:pt x="281" y="583"/>
                    <a:pt x="303" y="583"/>
                  </a:cubicBezTo>
                  <a:cubicBezTo>
                    <a:pt x="329" y="583"/>
                    <a:pt x="352" y="580"/>
                    <a:pt x="378" y="572"/>
                  </a:cubicBezTo>
                  <a:cubicBezTo>
                    <a:pt x="374" y="554"/>
                    <a:pt x="367" y="535"/>
                    <a:pt x="363" y="512"/>
                  </a:cubicBezTo>
                  <a:cubicBezTo>
                    <a:pt x="344" y="535"/>
                    <a:pt x="329" y="549"/>
                    <a:pt x="315" y="549"/>
                  </a:cubicBezTo>
                  <a:cubicBezTo>
                    <a:pt x="292" y="549"/>
                    <a:pt x="270" y="527"/>
                    <a:pt x="236" y="482"/>
                  </a:cubicBezTo>
                  <a:cubicBezTo>
                    <a:pt x="247" y="471"/>
                    <a:pt x="258" y="471"/>
                    <a:pt x="270" y="471"/>
                  </a:cubicBezTo>
                  <a:cubicBezTo>
                    <a:pt x="277" y="471"/>
                    <a:pt x="288" y="471"/>
                    <a:pt x="296" y="475"/>
                  </a:cubicBezTo>
                  <a:lnTo>
                    <a:pt x="348" y="475"/>
                  </a:lnTo>
                  <a:cubicBezTo>
                    <a:pt x="296" y="433"/>
                    <a:pt x="315" y="400"/>
                    <a:pt x="363" y="370"/>
                  </a:cubicBezTo>
                  <a:lnTo>
                    <a:pt x="360" y="366"/>
                  </a:lnTo>
                  <a:cubicBezTo>
                    <a:pt x="337" y="347"/>
                    <a:pt x="284" y="352"/>
                    <a:pt x="310" y="299"/>
                  </a:cubicBezTo>
                  <a:cubicBezTo>
                    <a:pt x="333" y="250"/>
                    <a:pt x="303" y="228"/>
                    <a:pt x="258" y="217"/>
                  </a:cubicBezTo>
                  <a:cubicBezTo>
                    <a:pt x="251" y="217"/>
                    <a:pt x="239" y="217"/>
                    <a:pt x="232" y="202"/>
                  </a:cubicBezTo>
                  <a:cubicBezTo>
                    <a:pt x="247" y="187"/>
                    <a:pt x="265" y="176"/>
                    <a:pt x="284" y="176"/>
                  </a:cubicBezTo>
                  <a:cubicBezTo>
                    <a:pt x="299" y="176"/>
                    <a:pt x="315" y="183"/>
                    <a:pt x="333" y="206"/>
                  </a:cubicBezTo>
                  <a:cubicBezTo>
                    <a:pt x="367" y="250"/>
                    <a:pt x="412" y="288"/>
                    <a:pt x="396" y="352"/>
                  </a:cubicBezTo>
                  <a:cubicBezTo>
                    <a:pt x="389" y="385"/>
                    <a:pt x="396" y="392"/>
                    <a:pt x="434" y="392"/>
                  </a:cubicBezTo>
                  <a:cubicBezTo>
                    <a:pt x="456" y="397"/>
                    <a:pt x="472" y="430"/>
                    <a:pt x="512" y="430"/>
                  </a:cubicBezTo>
                  <a:lnTo>
                    <a:pt x="520" y="430"/>
                  </a:lnTo>
                  <a:cubicBezTo>
                    <a:pt x="482" y="468"/>
                    <a:pt x="441" y="478"/>
                    <a:pt x="419" y="512"/>
                  </a:cubicBezTo>
                  <a:cubicBezTo>
                    <a:pt x="382" y="561"/>
                    <a:pt x="419" y="546"/>
                    <a:pt x="441" y="554"/>
                  </a:cubicBezTo>
                  <a:cubicBezTo>
                    <a:pt x="479" y="531"/>
                    <a:pt x="517" y="516"/>
                    <a:pt x="550" y="490"/>
                  </a:cubicBezTo>
                  <a:cubicBezTo>
                    <a:pt x="569" y="475"/>
                    <a:pt x="629" y="471"/>
                    <a:pt x="587" y="419"/>
                  </a:cubicBezTo>
                  <a:cubicBezTo>
                    <a:pt x="584" y="415"/>
                    <a:pt x="595" y="378"/>
                    <a:pt x="624" y="378"/>
                  </a:cubicBezTo>
                  <a:lnTo>
                    <a:pt x="632" y="378"/>
                  </a:lnTo>
                  <a:cubicBezTo>
                    <a:pt x="629" y="344"/>
                    <a:pt x="643" y="311"/>
                    <a:pt x="636" y="276"/>
                  </a:cubicBezTo>
                  <a:cubicBezTo>
                    <a:pt x="636" y="266"/>
                    <a:pt x="643" y="247"/>
                    <a:pt x="632" y="240"/>
                  </a:cubicBezTo>
                  <a:cubicBezTo>
                    <a:pt x="587" y="202"/>
                    <a:pt x="565" y="157"/>
                    <a:pt x="553" y="101"/>
                  </a:cubicBezTo>
                  <a:cubicBezTo>
                    <a:pt x="550" y="86"/>
                    <a:pt x="539" y="56"/>
                    <a:pt x="520" y="56"/>
                  </a:cubicBezTo>
                  <a:lnTo>
                    <a:pt x="512" y="56"/>
                  </a:lnTo>
                  <a:cubicBezTo>
                    <a:pt x="505" y="60"/>
                    <a:pt x="494" y="64"/>
                    <a:pt x="486" y="64"/>
                  </a:cubicBezTo>
                  <a:cubicBezTo>
                    <a:pt x="460" y="64"/>
                    <a:pt x="438" y="52"/>
                    <a:pt x="419" y="41"/>
                  </a:cubicBezTo>
                  <a:cubicBezTo>
                    <a:pt x="396" y="30"/>
                    <a:pt x="374" y="23"/>
                    <a:pt x="348" y="23"/>
                  </a:cubicBezTo>
                  <a:lnTo>
                    <a:pt x="329" y="23"/>
                  </a:lnTo>
                  <a:cubicBezTo>
                    <a:pt x="325" y="23"/>
                    <a:pt x="322" y="19"/>
                    <a:pt x="318" y="11"/>
                  </a:cubicBezTo>
                  <a:cubicBezTo>
                    <a:pt x="315" y="4"/>
                    <a:pt x="310" y="0"/>
                    <a:pt x="3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9" name="Google Shape;3359;p3"/>
            <p:cNvSpPr/>
            <p:nvPr/>
          </p:nvSpPr>
          <p:spPr>
            <a:xfrm>
              <a:off x="-5081885" y="-1834460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2" y="0"/>
                  </a:moveTo>
                  <a:cubicBezTo>
                    <a:pt x="1" y="34"/>
                    <a:pt x="1" y="60"/>
                    <a:pt x="42" y="60"/>
                  </a:cubicBezTo>
                  <a:lnTo>
                    <a:pt x="46" y="60"/>
                  </a:lnTo>
                  <a:lnTo>
                    <a:pt x="46" y="57"/>
                  </a:lnTo>
                  <a:cubicBezTo>
                    <a:pt x="42" y="34"/>
                    <a:pt x="42" y="8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0" name="Google Shape;3360;p3"/>
            <p:cNvSpPr/>
            <p:nvPr/>
          </p:nvSpPr>
          <p:spPr>
            <a:xfrm>
              <a:off x="-5069518" y="-1835128"/>
              <a:ext cx="13800" cy="19148"/>
            </a:xfrm>
            <a:custGeom>
              <a:avLst/>
              <a:gdLst/>
              <a:ahLst/>
              <a:cxnLst/>
              <a:rect l="l" t="t" r="r" b="b"/>
              <a:pathLst>
                <a:path w="289" h="401" extrusionOk="0">
                  <a:moveTo>
                    <a:pt x="52" y="0"/>
                  </a:moveTo>
                  <a:cubicBezTo>
                    <a:pt x="33" y="0"/>
                    <a:pt x="15" y="11"/>
                    <a:pt x="0" y="26"/>
                  </a:cubicBezTo>
                  <a:cubicBezTo>
                    <a:pt x="7" y="41"/>
                    <a:pt x="19" y="41"/>
                    <a:pt x="26" y="41"/>
                  </a:cubicBezTo>
                  <a:cubicBezTo>
                    <a:pt x="71" y="52"/>
                    <a:pt x="101" y="74"/>
                    <a:pt x="78" y="123"/>
                  </a:cubicBezTo>
                  <a:cubicBezTo>
                    <a:pt x="52" y="176"/>
                    <a:pt x="105" y="171"/>
                    <a:pt x="128" y="190"/>
                  </a:cubicBezTo>
                  <a:cubicBezTo>
                    <a:pt x="131" y="190"/>
                    <a:pt x="131" y="190"/>
                    <a:pt x="131" y="194"/>
                  </a:cubicBezTo>
                  <a:cubicBezTo>
                    <a:pt x="83" y="224"/>
                    <a:pt x="64" y="257"/>
                    <a:pt x="116" y="299"/>
                  </a:cubicBezTo>
                  <a:lnTo>
                    <a:pt x="64" y="299"/>
                  </a:lnTo>
                  <a:cubicBezTo>
                    <a:pt x="56" y="295"/>
                    <a:pt x="45" y="295"/>
                    <a:pt x="38" y="295"/>
                  </a:cubicBezTo>
                  <a:cubicBezTo>
                    <a:pt x="26" y="295"/>
                    <a:pt x="15" y="295"/>
                    <a:pt x="4" y="306"/>
                  </a:cubicBezTo>
                  <a:cubicBezTo>
                    <a:pt x="38" y="351"/>
                    <a:pt x="60" y="373"/>
                    <a:pt x="83" y="373"/>
                  </a:cubicBezTo>
                  <a:cubicBezTo>
                    <a:pt x="97" y="373"/>
                    <a:pt x="112" y="359"/>
                    <a:pt x="131" y="336"/>
                  </a:cubicBezTo>
                  <a:cubicBezTo>
                    <a:pt x="135" y="359"/>
                    <a:pt x="142" y="378"/>
                    <a:pt x="146" y="396"/>
                  </a:cubicBezTo>
                  <a:lnTo>
                    <a:pt x="150" y="396"/>
                  </a:lnTo>
                  <a:cubicBezTo>
                    <a:pt x="154" y="396"/>
                    <a:pt x="161" y="396"/>
                    <a:pt x="164" y="400"/>
                  </a:cubicBezTo>
                  <a:lnTo>
                    <a:pt x="183" y="400"/>
                  </a:lnTo>
                  <a:cubicBezTo>
                    <a:pt x="195" y="400"/>
                    <a:pt x="206" y="396"/>
                    <a:pt x="209" y="378"/>
                  </a:cubicBezTo>
                  <a:cubicBezTo>
                    <a:pt x="187" y="370"/>
                    <a:pt x="150" y="385"/>
                    <a:pt x="187" y="336"/>
                  </a:cubicBezTo>
                  <a:cubicBezTo>
                    <a:pt x="209" y="302"/>
                    <a:pt x="250" y="292"/>
                    <a:pt x="288" y="254"/>
                  </a:cubicBezTo>
                  <a:lnTo>
                    <a:pt x="280" y="254"/>
                  </a:lnTo>
                  <a:cubicBezTo>
                    <a:pt x="240" y="254"/>
                    <a:pt x="224" y="221"/>
                    <a:pt x="202" y="216"/>
                  </a:cubicBezTo>
                  <a:cubicBezTo>
                    <a:pt x="164" y="216"/>
                    <a:pt x="157" y="209"/>
                    <a:pt x="164" y="176"/>
                  </a:cubicBezTo>
                  <a:cubicBezTo>
                    <a:pt x="180" y="112"/>
                    <a:pt x="135" y="74"/>
                    <a:pt x="101" y="30"/>
                  </a:cubicBezTo>
                  <a:cubicBezTo>
                    <a:pt x="83" y="7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1" name="Google Shape;3361;p3"/>
            <p:cNvSpPr/>
            <p:nvPr/>
          </p:nvSpPr>
          <p:spPr>
            <a:xfrm>
              <a:off x="-5066128" y="-1803184"/>
              <a:ext cx="6303" cy="13752"/>
            </a:xfrm>
            <a:custGeom>
              <a:avLst/>
              <a:gdLst/>
              <a:ahLst/>
              <a:cxnLst/>
              <a:rect l="l" t="t" r="r" b="b"/>
              <a:pathLst>
                <a:path w="132" h="288" extrusionOk="0">
                  <a:moveTo>
                    <a:pt x="49" y="0"/>
                  </a:moveTo>
                  <a:cubicBezTo>
                    <a:pt x="41" y="18"/>
                    <a:pt x="15" y="26"/>
                    <a:pt x="19" y="49"/>
                  </a:cubicBezTo>
                  <a:cubicBezTo>
                    <a:pt x="30" y="71"/>
                    <a:pt x="52" y="94"/>
                    <a:pt x="7" y="101"/>
                  </a:cubicBezTo>
                  <a:cubicBezTo>
                    <a:pt x="7" y="120"/>
                    <a:pt x="0" y="142"/>
                    <a:pt x="7" y="153"/>
                  </a:cubicBezTo>
                  <a:cubicBezTo>
                    <a:pt x="49" y="198"/>
                    <a:pt x="26" y="243"/>
                    <a:pt x="7" y="287"/>
                  </a:cubicBezTo>
                  <a:lnTo>
                    <a:pt x="12" y="287"/>
                  </a:lnTo>
                  <a:cubicBezTo>
                    <a:pt x="19" y="287"/>
                    <a:pt x="26" y="287"/>
                    <a:pt x="34" y="284"/>
                  </a:cubicBezTo>
                  <a:cubicBezTo>
                    <a:pt x="41" y="280"/>
                    <a:pt x="49" y="280"/>
                    <a:pt x="57" y="280"/>
                  </a:cubicBezTo>
                  <a:lnTo>
                    <a:pt x="67" y="280"/>
                  </a:lnTo>
                  <a:cubicBezTo>
                    <a:pt x="75" y="284"/>
                    <a:pt x="79" y="284"/>
                    <a:pt x="83" y="284"/>
                  </a:cubicBezTo>
                  <a:cubicBezTo>
                    <a:pt x="105" y="284"/>
                    <a:pt x="116" y="265"/>
                    <a:pt x="131" y="247"/>
                  </a:cubicBezTo>
                  <a:cubicBezTo>
                    <a:pt x="109" y="209"/>
                    <a:pt x="90" y="175"/>
                    <a:pt x="101" y="127"/>
                  </a:cubicBezTo>
                  <a:cubicBezTo>
                    <a:pt x="112" y="82"/>
                    <a:pt x="101" y="26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2" name="Google Shape;3362;p3"/>
            <p:cNvSpPr/>
            <p:nvPr/>
          </p:nvSpPr>
          <p:spPr>
            <a:xfrm>
              <a:off x="-5069518" y="-1816410"/>
              <a:ext cx="7210" cy="2149"/>
            </a:xfrm>
            <a:custGeom>
              <a:avLst/>
              <a:gdLst/>
              <a:ahLst/>
              <a:cxnLst/>
              <a:rect l="l" t="t" r="r" b="b"/>
              <a:pathLst>
                <a:path w="151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15"/>
                    <a:pt x="7" y="31"/>
                    <a:pt x="7" y="41"/>
                  </a:cubicBezTo>
                  <a:cubicBezTo>
                    <a:pt x="7" y="45"/>
                    <a:pt x="11" y="45"/>
                    <a:pt x="11" y="45"/>
                  </a:cubicBezTo>
                  <a:cubicBezTo>
                    <a:pt x="33" y="45"/>
                    <a:pt x="60" y="31"/>
                    <a:pt x="86" y="31"/>
                  </a:cubicBezTo>
                  <a:cubicBezTo>
                    <a:pt x="97" y="31"/>
                    <a:pt x="109" y="34"/>
                    <a:pt x="120" y="41"/>
                  </a:cubicBezTo>
                  <a:cubicBezTo>
                    <a:pt x="138" y="38"/>
                    <a:pt x="150" y="26"/>
                    <a:pt x="146" y="4"/>
                  </a:cubicBezTo>
                  <a:lnTo>
                    <a:pt x="146" y="4"/>
                  </a:lnTo>
                  <a:cubicBezTo>
                    <a:pt x="120" y="12"/>
                    <a:pt x="97" y="15"/>
                    <a:pt x="71" y="15"/>
                  </a:cubicBezTo>
                  <a:cubicBezTo>
                    <a:pt x="49" y="15"/>
                    <a:pt x="23" y="12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3" name="Google Shape;3363;p3"/>
            <p:cNvSpPr/>
            <p:nvPr/>
          </p:nvSpPr>
          <p:spPr>
            <a:xfrm>
              <a:off x="-5381516" y="-1704866"/>
              <a:ext cx="2531" cy="2578"/>
            </a:xfrm>
            <a:custGeom>
              <a:avLst/>
              <a:gdLst/>
              <a:ahLst/>
              <a:cxnLst/>
              <a:rect l="l" t="t" r="r" b="b"/>
              <a:pathLst>
                <a:path w="53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7"/>
                    <a:pt x="7" y="45"/>
                    <a:pt x="33" y="53"/>
                  </a:cubicBezTo>
                  <a:cubicBezTo>
                    <a:pt x="41" y="53"/>
                    <a:pt x="49" y="45"/>
                    <a:pt x="49" y="42"/>
                  </a:cubicBezTo>
                  <a:cubicBezTo>
                    <a:pt x="52" y="12"/>
                    <a:pt x="30" y="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4" name="Google Shape;3364;p3"/>
            <p:cNvSpPr/>
            <p:nvPr/>
          </p:nvSpPr>
          <p:spPr>
            <a:xfrm>
              <a:off x="-5379606" y="-1698468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1"/>
                  </a:moveTo>
                  <a:cubicBezTo>
                    <a:pt x="19" y="1"/>
                    <a:pt x="5" y="12"/>
                    <a:pt x="1" y="54"/>
                  </a:cubicBezTo>
                  <a:cubicBezTo>
                    <a:pt x="28" y="35"/>
                    <a:pt x="54" y="12"/>
                    <a:pt x="87" y="9"/>
                  </a:cubicBezTo>
                  <a:cubicBezTo>
                    <a:pt x="72" y="5"/>
                    <a:pt x="57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5" name="Google Shape;3365;p3"/>
            <p:cNvSpPr/>
            <p:nvPr/>
          </p:nvSpPr>
          <p:spPr>
            <a:xfrm>
              <a:off x="-5227714" y="-1932252"/>
              <a:ext cx="9216" cy="7163"/>
            </a:xfrm>
            <a:custGeom>
              <a:avLst/>
              <a:gdLst/>
              <a:ahLst/>
              <a:cxnLst/>
              <a:rect l="l" t="t" r="r" b="b"/>
              <a:pathLst>
                <a:path w="193" h="150" extrusionOk="0">
                  <a:moveTo>
                    <a:pt x="39" y="0"/>
                  </a:moveTo>
                  <a:lnTo>
                    <a:pt x="39" y="0"/>
                  </a:lnTo>
                  <a:cubicBezTo>
                    <a:pt x="46" y="45"/>
                    <a:pt x="27" y="83"/>
                    <a:pt x="1" y="116"/>
                  </a:cubicBezTo>
                  <a:cubicBezTo>
                    <a:pt x="16" y="112"/>
                    <a:pt x="31" y="105"/>
                    <a:pt x="46" y="105"/>
                  </a:cubicBezTo>
                  <a:cubicBezTo>
                    <a:pt x="57" y="105"/>
                    <a:pt x="68" y="112"/>
                    <a:pt x="76" y="135"/>
                  </a:cubicBezTo>
                  <a:cubicBezTo>
                    <a:pt x="83" y="146"/>
                    <a:pt x="91" y="150"/>
                    <a:pt x="99" y="150"/>
                  </a:cubicBezTo>
                  <a:cubicBezTo>
                    <a:pt x="106" y="150"/>
                    <a:pt x="113" y="150"/>
                    <a:pt x="121" y="142"/>
                  </a:cubicBezTo>
                  <a:cubicBezTo>
                    <a:pt x="135" y="135"/>
                    <a:pt x="151" y="135"/>
                    <a:pt x="166" y="135"/>
                  </a:cubicBezTo>
                  <a:lnTo>
                    <a:pt x="192" y="135"/>
                  </a:lnTo>
                  <a:cubicBezTo>
                    <a:pt x="188" y="135"/>
                    <a:pt x="188" y="135"/>
                    <a:pt x="184" y="131"/>
                  </a:cubicBezTo>
                  <a:cubicBezTo>
                    <a:pt x="144" y="112"/>
                    <a:pt x="144" y="109"/>
                    <a:pt x="135" y="60"/>
                  </a:cubicBezTo>
                  <a:cubicBezTo>
                    <a:pt x="135" y="52"/>
                    <a:pt x="125" y="49"/>
                    <a:pt x="121" y="41"/>
                  </a:cubicBezTo>
                  <a:cubicBezTo>
                    <a:pt x="109" y="57"/>
                    <a:pt x="94" y="71"/>
                    <a:pt x="87" y="79"/>
                  </a:cubicBezTo>
                  <a:cubicBezTo>
                    <a:pt x="49" y="64"/>
                    <a:pt x="72" y="19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6" name="Google Shape;3366;p3"/>
            <p:cNvSpPr/>
            <p:nvPr/>
          </p:nvSpPr>
          <p:spPr>
            <a:xfrm>
              <a:off x="-5029026" y="-1673829"/>
              <a:ext cx="6828" cy="6303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72" y="1"/>
                  </a:moveTo>
                  <a:cubicBezTo>
                    <a:pt x="65" y="1"/>
                    <a:pt x="53" y="5"/>
                    <a:pt x="38" y="20"/>
                  </a:cubicBezTo>
                  <a:cubicBezTo>
                    <a:pt x="87" y="102"/>
                    <a:pt x="87" y="106"/>
                    <a:pt x="1" y="117"/>
                  </a:cubicBezTo>
                  <a:cubicBezTo>
                    <a:pt x="15" y="128"/>
                    <a:pt x="30" y="132"/>
                    <a:pt x="46" y="132"/>
                  </a:cubicBezTo>
                  <a:cubicBezTo>
                    <a:pt x="57" y="132"/>
                    <a:pt x="68" y="132"/>
                    <a:pt x="83" y="128"/>
                  </a:cubicBezTo>
                  <a:cubicBezTo>
                    <a:pt x="94" y="124"/>
                    <a:pt x="105" y="124"/>
                    <a:pt x="117" y="124"/>
                  </a:cubicBezTo>
                  <a:lnTo>
                    <a:pt x="127" y="124"/>
                  </a:lnTo>
                  <a:cubicBezTo>
                    <a:pt x="132" y="90"/>
                    <a:pt x="143" y="61"/>
                    <a:pt x="135" y="28"/>
                  </a:cubicBezTo>
                  <a:cubicBezTo>
                    <a:pt x="113" y="20"/>
                    <a:pt x="94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7" name="Google Shape;3367;p3"/>
            <p:cNvSpPr/>
            <p:nvPr/>
          </p:nvSpPr>
          <p:spPr>
            <a:xfrm>
              <a:off x="-5029026" y="-1672922"/>
              <a:ext cx="4202" cy="4727"/>
            </a:xfrm>
            <a:custGeom>
              <a:avLst/>
              <a:gdLst/>
              <a:ahLst/>
              <a:cxnLst/>
              <a:rect l="l" t="t" r="r" b="b"/>
              <a:pathLst>
                <a:path w="88" h="99" extrusionOk="0">
                  <a:moveTo>
                    <a:pt x="38" y="1"/>
                  </a:moveTo>
                  <a:lnTo>
                    <a:pt x="38" y="1"/>
                  </a:lnTo>
                  <a:cubicBezTo>
                    <a:pt x="8" y="27"/>
                    <a:pt x="1" y="61"/>
                    <a:pt x="1" y="98"/>
                  </a:cubicBezTo>
                  <a:cubicBezTo>
                    <a:pt x="87" y="87"/>
                    <a:pt x="87" y="83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8" name="Google Shape;3368;p3"/>
            <p:cNvSpPr/>
            <p:nvPr/>
          </p:nvSpPr>
          <p:spPr>
            <a:xfrm>
              <a:off x="-5563969" y="-1889945"/>
              <a:ext cx="7926" cy="7735"/>
            </a:xfrm>
            <a:custGeom>
              <a:avLst/>
              <a:gdLst/>
              <a:ahLst/>
              <a:cxnLst/>
              <a:rect l="l" t="t" r="r" b="b"/>
              <a:pathLst>
                <a:path w="166" h="162" extrusionOk="0">
                  <a:moveTo>
                    <a:pt x="161" y="1"/>
                  </a:moveTo>
                  <a:cubicBezTo>
                    <a:pt x="135" y="1"/>
                    <a:pt x="116" y="1"/>
                    <a:pt x="94" y="4"/>
                  </a:cubicBezTo>
                  <a:cubicBezTo>
                    <a:pt x="16" y="18"/>
                    <a:pt x="0" y="71"/>
                    <a:pt x="38" y="139"/>
                  </a:cubicBezTo>
                  <a:cubicBezTo>
                    <a:pt x="45" y="158"/>
                    <a:pt x="53" y="161"/>
                    <a:pt x="60" y="161"/>
                  </a:cubicBezTo>
                  <a:cubicBezTo>
                    <a:pt x="68" y="161"/>
                    <a:pt x="71" y="153"/>
                    <a:pt x="79" y="146"/>
                  </a:cubicBezTo>
                  <a:cubicBezTo>
                    <a:pt x="83" y="142"/>
                    <a:pt x="90" y="135"/>
                    <a:pt x="98" y="135"/>
                  </a:cubicBezTo>
                  <a:lnTo>
                    <a:pt x="102" y="135"/>
                  </a:lnTo>
                  <a:cubicBezTo>
                    <a:pt x="109" y="139"/>
                    <a:pt x="116" y="139"/>
                    <a:pt x="124" y="139"/>
                  </a:cubicBezTo>
                  <a:cubicBezTo>
                    <a:pt x="150" y="139"/>
                    <a:pt x="161" y="108"/>
                    <a:pt x="161" y="79"/>
                  </a:cubicBezTo>
                  <a:cubicBezTo>
                    <a:pt x="165" y="53"/>
                    <a:pt x="161" y="30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9" name="Google Shape;3369;p3"/>
            <p:cNvSpPr/>
            <p:nvPr/>
          </p:nvSpPr>
          <p:spPr>
            <a:xfrm>
              <a:off x="-5261950" y="-2006694"/>
              <a:ext cx="7544" cy="12701"/>
            </a:xfrm>
            <a:custGeom>
              <a:avLst/>
              <a:gdLst/>
              <a:ahLst/>
              <a:cxnLst/>
              <a:rect l="l" t="t" r="r" b="b"/>
              <a:pathLst>
                <a:path w="158" h="266" extrusionOk="0">
                  <a:moveTo>
                    <a:pt x="26" y="1"/>
                  </a:moveTo>
                  <a:cubicBezTo>
                    <a:pt x="23" y="1"/>
                    <a:pt x="19" y="4"/>
                    <a:pt x="15" y="8"/>
                  </a:cubicBezTo>
                  <a:cubicBezTo>
                    <a:pt x="15" y="27"/>
                    <a:pt x="19" y="41"/>
                    <a:pt x="19" y="56"/>
                  </a:cubicBezTo>
                  <a:cubicBezTo>
                    <a:pt x="31" y="68"/>
                    <a:pt x="60" y="72"/>
                    <a:pt x="60" y="86"/>
                  </a:cubicBezTo>
                  <a:cubicBezTo>
                    <a:pt x="60" y="86"/>
                    <a:pt x="60" y="94"/>
                    <a:pt x="53" y="98"/>
                  </a:cubicBezTo>
                  <a:cubicBezTo>
                    <a:pt x="49" y="101"/>
                    <a:pt x="41" y="108"/>
                    <a:pt x="34" y="113"/>
                  </a:cubicBezTo>
                  <a:cubicBezTo>
                    <a:pt x="19" y="120"/>
                    <a:pt x="0" y="172"/>
                    <a:pt x="23" y="180"/>
                  </a:cubicBezTo>
                  <a:cubicBezTo>
                    <a:pt x="67" y="195"/>
                    <a:pt x="60" y="232"/>
                    <a:pt x="83" y="258"/>
                  </a:cubicBezTo>
                  <a:lnTo>
                    <a:pt x="90" y="258"/>
                  </a:lnTo>
                  <a:cubicBezTo>
                    <a:pt x="94" y="258"/>
                    <a:pt x="98" y="258"/>
                    <a:pt x="102" y="262"/>
                  </a:cubicBezTo>
                  <a:cubicBezTo>
                    <a:pt x="109" y="262"/>
                    <a:pt x="112" y="265"/>
                    <a:pt x="116" y="265"/>
                  </a:cubicBezTo>
                  <a:cubicBezTo>
                    <a:pt x="120" y="265"/>
                    <a:pt x="128" y="262"/>
                    <a:pt x="131" y="255"/>
                  </a:cubicBezTo>
                  <a:cubicBezTo>
                    <a:pt x="138" y="243"/>
                    <a:pt x="105" y="203"/>
                    <a:pt x="138" y="203"/>
                  </a:cubicBezTo>
                  <a:cubicBezTo>
                    <a:pt x="143" y="203"/>
                    <a:pt x="146" y="203"/>
                    <a:pt x="154" y="206"/>
                  </a:cubicBezTo>
                  <a:cubicBezTo>
                    <a:pt x="154" y="203"/>
                    <a:pt x="157" y="203"/>
                    <a:pt x="157" y="203"/>
                  </a:cubicBezTo>
                  <a:lnTo>
                    <a:pt x="157" y="172"/>
                  </a:lnTo>
                  <a:cubicBezTo>
                    <a:pt x="105" y="165"/>
                    <a:pt x="71" y="101"/>
                    <a:pt x="90" y="49"/>
                  </a:cubicBezTo>
                  <a:cubicBezTo>
                    <a:pt x="94" y="30"/>
                    <a:pt x="102" y="15"/>
                    <a:pt x="79" y="4"/>
                  </a:cubicBezTo>
                  <a:cubicBezTo>
                    <a:pt x="76" y="19"/>
                    <a:pt x="67" y="30"/>
                    <a:pt x="57" y="30"/>
                  </a:cubicBezTo>
                  <a:cubicBezTo>
                    <a:pt x="53" y="30"/>
                    <a:pt x="45" y="27"/>
                    <a:pt x="34" y="15"/>
                  </a:cubicBezTo>
                  <a:cubicBezTo>
                    <a:pt x="31" y="12"/>
                    <a:pt x="31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0" name="Google Shape;3370;p3"/>
            <p:cNvSpPr/>
            <p:nvPr/>
          </p:nvSpPr>
          <p:spPr>
            <a:xfrm>
              <a:off x="-5268015" y="-2002970"/>
              <a:ext cx="4107" cy="5253"/>
            </a:xfrm>
            <a:custGeom>
              <a:avLst/>
              <a:gdLst/>
              <a:ahLst/>
              <a:cxnLst/>
              <a:rect l="l" t="t" r="r" b="b"/>
              <a:pathLst>
                <a:path w="86" h="110" extrusionOk="0">
                  <a:moveTo>
                    <a:pt x="11" y="1"/>
                  </a:moveTo>
                  <a:cubicBezTo>
                    <a:pt x="56" y="23"/>
                    <a:pt x="1" y="94"/>
                    <a:pt x="60" y="109"/>
                  </a:cubicBezTo>
                  <a:cubicBezTo>
                    <a:pt x="86" y="23"/>
                    <a:pt x="86" y="23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1" name="Google Shape;3371;p3"/>
            <p:cNvSpPr/>
            <p:nvPr/>
          </p:nvSpPr>
          <p:spPr>
            <a:xfrm>
              <a:off x="-5264099" y="-2007745"/>
              <a:ext cx="3104" cy="3772"/>
            </a:xfrm>
            <a:custGeom>
              <a:avLst/>
              <a:gdLst/>
              <a:ahLst/>
              <a:cxnLst/>
              <a:rect l="l" t="t" r="r" b="b"/>
              <a:pathLst>
                <a:path w="65" h="79" extrusionOk="0">
                  <a:moveTo>
                    <a:pt x="31" y="0"/>
                  </a:moveTo>
                  <a:cubicBezTo>
                    <a:pt x="26" y="0"/>
                    <a:pt x="23" y="4"/>
                    <a:pt x="16" y="15"/>
                  </a:cubicBezTo>
                  <a:cubicBezTo>
                    <a:pt x="16" y="15"/>
                    <a:pt x="16" y="18"/>
                    <a:pt x="12" y="18"/>
                  </a:cubicBezTo>
                  <a:lnTo>
                    <a:pt x="12" y="34"/>
                  </a:lnTo>
                  <a:cubicBezTo>
                    <a:pt x="0" y="75"/>
                    <a:pt x="16" y="78"/>
                    <a:pt x="38" y="78"/>
                  </a:cubicBezTo>
                  <a:lnTo>
                    <a:pt x="64" y="78"/>
                  </a:lnTo>
                  <a:cubicBezTo>
                    <a:pt x="64" y="63"/>
                    <a:pt x="60" y="49"/>
                    <a:pt x="60" y="30"/>
                  </a:cubicBezTo>
                  <a:cubicBezTo>
                    <a:pt x="49" y="30"/>
                    <a:pt x="45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2" name="Google Shape;3372;p3"/>
            <p:cNvSpPr/>
            <p:nvPr/>
          </p:nvSpPr>
          <p:spPr>
            <a:xfrm>
              <a:off x="-5073815" y="-1801274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42"/>
                    <a:pt x="53" y="64"/>
                    <a:pt x="61" y="102"/>
                  </a:cubicBezTo>
                  <a:cubicBezTo>
                    <a:pt x="64" y="117"/>
                    <a:pt x="71" y="128"/>
                    <a:pt x="87" y="128"/>
                  </a:cubicBezTo>
                  <a:cubicBezTo>
                    <a:pt x="87" y="128"/>
                    <a:pt x="90" y="128"/>
                    <a:pt x="94" y="124"/>
                  </a:cubicBezTo>
                  <a:cubicBezTo>
                    <a:pt x="105" y="124"/>
                    <a:pt x="116" y="113"/>
                    <a:pt x="120" y="102"/>
                  </a:cubicBezTo>
                  <a:cubicBezTo>
                    <a:pt x="123" y="87"/>
                    <a:pt x="128" y="76"/>
                    <a:pt x="120" y="64"/>
                  </a:cubicBezTo>
                  <a:cubicBezTo>
                    <a:pt x="116" y="61"/>
                    <a:pt x="113" y="57"/>
                    <a:pt x="109" y="57"/>
                  </a:cubicBezTo>
                  <a:cubicBezTo>
                    <a:pt x="79" y="42"/>
                    <a:pt x="56" y="19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3" name="Google Shape;3373;p3"/>
            <p:cNvSpPr/>
            <p:nvPr/>
          </p:nvSpPr>
          <p:spPr>
            <a:xfrm>
              <a:off x="-5068802" y="-1801274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75" y="9"/>
                  </a:moveTo>
                  <a:lnTo>
                    <a:pt x="75" y="9"/>
                  </a:lnTo>
                  <a:cubicBezTo>
                    <a:pt x="49" y="19"/>
                    <a:pt x="0" y="1"/>
                    <a:pt x="15" y="61"/>
                  </a:cubicBezTo>
                  <a:lnTo>
                    <a:pt x="63" y="61"/>
                  </a:lnTo>
                  <a:cubicBezTo>
                    <a:pt x="108" y="54"/>
                    <a:pt x="86" y="31"/>
                    <a:pt x="75" y="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4" name="Google Shape;3374;p3"/>
            <p:cNvSpPr/>
            <p:nvPr/>
          </p:nvSpPr>
          <p:spPr>
            <a:xfrm>
              <a:off x="-5352819" y="-2021162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45" y="1"/>
                  </a:moveTo>
                  <a:cubicBezTo>
                    <a:pt x="23" y="1"/>
                    <a:pt x="0" y="16"/>
                    <a:pt x="5" y="57"/>
                  </a:cubicBezTo>
                  <a:cubicBezTo>
                    <a:pt x="19" y="68"/>
                    <a:pt x="31" y="102"/>
                    <a:pt x="64" y="102"/>
                  </a:cubicBezTo>
                  <a:lnTo>
                    <a:pt x="68" y="102"/>
                  </a:lnTo>
                  <a:cubicBezTo>
                    <a:pt x="90" y="97"/>
                    <a:pt x="102" y="80"/>
                    <a:pt x="98" y="53"/>
                  </a:cubicBezTo>
                  <a:cubicBezTo>
                    <a:pt x="95" y="23"/>
                    <a:pt x="76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5" name="Google Shape;3375;p3"/>
            <p:cNvSpPr/>
            <p:nvPr/>
          </p:nvSpPr>
          <p:spPr>
            <a:xfrm>
              <a:off x="-5332477" y="-2022738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31" y="0"/>
                  </a:moveTo>
                  <a:cubicBezTo>
                    <a:pt x="19" y="4"/>
                    <a:pt x="0" y="15"/>
                    <a:pt x="9" y="30"/>
                  </a:cubicBezTo>
                  <a:cubicBezTo>
                    <a:pt x="16" y="52"/>
                    <a:pt x="19" y="78"/>
                    <a:pt x="50" y="78"/>
                  </a:cubicBezTo>
                  <a:cubicBezTo>
                    <a:pt x="64" y="78"/>
                    <a:pt x="68" y="60"/>
                    <a:pt x="68" y="41"/>
                  </a:cubicBezTo>
                  <a:cubicBezTo>
                    <a:pt x="64" y="18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6" name="Google Shape;3376;p3"/>
            <p:cNvSpPr/>
            <p:nvPr/>
          </p:nvSpPr>
          <p:spPr>
            <a:xfrm>
              <a:off x="-5135938" y="-1713079"/>
              <a:ext cx="22395" cy="16665"/>
            </a:xfrm>
            <a:custGeom>
              <a:avLst/>
              <a:gdLst/>
              <a:ahLst/>
              <a:cxnLst/>
              <a:rect l="l" t="t" r="r" b="b"/>
              <a:pathLst>
                <a:path w="469" h="349" extrusionOk="0">
                  <a:moveTo>
                    <a:pt x="180" y="1"/>
                  </a:moveTo>
                  <a:cubicBezTo>
                    <a:pt x="161" y="1"/>
                    <a:pt x="146" y="8"/>
                    <a:pt x="128" y="20"/>
                  </a:cubicBezTo>
                  <a:cubicBezTo>
                    <a:pt x="120" y="42"/>
                    <a:pt x="101" y="57"/>
                    <a:pt x="87" y="75"/>
                  </a:cubicBezTo>
                  <a:cubicBezTo>
                    <a:pt x="30" y="135"/>
                    <a:pt x="1" y="199"/>
                    <a:pt x="34" y="281"/>
                  </a:cubicBezTo>
                  <a:cubicBezTo>
                    <a:pt x="64" y="270"/>
                    <a:pt x="61" y="244"/>
                    <a:pt x="71" y="225"/>
                  </a:cubicBezTo>
                  <a:cubicBezTo>
                    <a:pt x="79" y="214"/>
                    <a:pt x="87" y="191"/>
                    <a:pt x="101" y="191"/>
                  </a:cubicBezTo>
                  <a:lnTo>
                    <a:pt x="109" y="191"/>
                  </a:lnTo>
                  <a:cubicBezTo>
                    <a:pt x="135" y="199"/>
                    <a:pt x="146" y="222"/>
                    <a:pt x="146" y="248"/>
                  </a:cubicBezTo>
                  <a:cubicBezTo>
                    <a:pt x="146" y="274"/>
                    <a:pt x="116" y="289"/>
                    <a:pt x="124" y="315"/>
                  </a:cubicBezTo>
                  <a:lnTo>
                    <a:pt x="128" y="315"/>
                  </a:lnTo>
                  <a:cubicBezTo>
                    <a:pt x="158" y="315"/>
                    <a:pt x="168" y="292"/>
                    <a:pt x="176" y="274"/>
                  </a:cubicBezTo>
                  <a:cubicBezTo>
                    <a:pt x="187" y="262"/>
                    <a:pt x="195" y="251"/>
                    <a:pt x="202" y="251"/>
                  </a:cubicBezTo>
                  <a:cubicBezTo>
                    <a:pt x="210" y="251"/>
                    <a:pt x="218" y="258"/>
                    <a:pt x="225" y="266"/>
                  </a:cubicBezTo>
                  <a:cubicBezTo>
                    <a:pt x="258" y="248"/>
                    <a:pt x="221" y="210"/>
                    <a:pt x="251" y="191"/>
                  </a:cubicBezTo>
                  <a:lnTo>
                    <a:pt x="251" y="191"/>
                  </a:lnTo>
                  <a:cubicBezTo>
                    <a:pt x="277" y="255"/>
                    <a:pt x="299" y="277"/>
                    <a:pt x="352" y="277"/>
                  </a:cubicBezTo>
                  <a:lnTo>
                    <a:pt x="375" y="277"/>
                  </a:lnTo>
                  <a:cubicBezTo>
                    <a:pt x="363" y="337"/>
                    <a:pt x="367" y="345"/>
                    <a:pt x="408" y="348"/>
                  </a:cubicBezTo>
                  <a:cubicBezTo>
                    <a:pt x="438" y="311"/>
                    <a:pt x="468" y="270"/>
                    <a:pt x="464" y="217"/>
                  </a:cubicBezTo>
                  <a:lnTo>
                    <a:pt x="464" y="217"/>
                  </a:lnTo>
                  <a:cubicBezTo>
                    <a:pt x="460" y="222"/>
                    <a:pt x="453" y="222"/>
                    <a:pt x="449" y="222"/>
                  </a:cubicBezTo>
                  <a:cubicBezTo>
                    <a:pt x="438" y="222"/>
                    <a:pt x="430" y="210"/>
                    <a:pt x="423" y="199"/>
                  </a:cubicBezTo>
                  <a:cubicBezTo>
                    <a:pt x="412" y="188"/>
                    <a:pt x="404" y="172"/>
                    <a:pt x="389" y="172"/>
                  </a:cubicBezTo>
                  <a:cubicBezTo>
                    <a:pt x="382" y="172"/>
                    <a:pt x="375" y="177"/>
                    <a:pt x="367" y="180"/>
                  </a:cubicBezTo>
                  <a:cubicBezTo>
                    <a:pt x="363" y="184"/>
                    <a:pt x="359" y="184"/>
                    <a:pt x="359" y="184"/>
                  </a:cubicBezTo>
                  <a:cubicBezTo>
                    <a:pt x="337" y="184"/>
                    <a:pt x="322" y="124"/>
                    <a:pt x="292" y="101"/>
                  </a:cubicBezTo>
                  <a:cubicBezTo>
                    <a:pt x="244" y="91"/>
                    <a:pt x="195" y="83"/>
                    <a:pt x="221" y="12"/>
                  </a:cubicBezTo>
                  <a:cubicBezTo>
                    <a:pt x="210" y="4"/>
                    <a:pt x="195" y="1"/>
                    <a:pt x="1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7" name="Google Shape;3377;p3"/>
            <p:cNvSpPr/>
            <p:nvPr/>
          </p:nvSpPr>
          <p:spPr>
            <a:xfrm>
              <a:off x="-5121995" y="-1710740"/>
              <a:ext cx="10410" cy="8261"/>
            </a:xfrm>
            <a:custGeom>
              <a:avLst/>
              <a:gdLst/>
              <a:ahLst/>
              <a:cxnLst/>
              <a:rect l="l" t="t" r="r" b="b"/>
              <a:pathLst>
                <a:path w="218" h="173" extrusionOk="0">
                  <a:moveTo>
                    <a:pt x="180" y="94"/>
                  </a:moveTo>
                  <a:lnTo>
                    <a:pt x="180" y="101"/>
                  </a:lnTo>
                  <a:cubicBezTo>
                    <a:pt x="183" y="101"/>
                    <a:pt x="180" y="97"/>
                    <a:pt x="180" y="94"/>
                  </a:cubicBezTo>
                  <a:close/>
                  <a:moveTo>
                    <a:pt x="78" y="0"/>
                  </a:moveTo>
                  <a:cubicBezTo>
                    <a:pt x="64" y="34"/>
                    <a:pt x="26" y="30"/>
                    <a:pt x="0" y="52"/>
                  </a:cubicBezTo>
                  <a:cubicBezTo>
                    <a:pt x="30" y="75"/>
                    <a:pt x="45" y="135"/>
                    <a:pt x="67" y="135"/>
                  </a:cubicBezTo>
                  <a:cubicBezTo>
                    <a:pt x="67" y="135"/>
                    <a:pt x="71" y="135"/>
                    <a:pt x="75" y="131"/>
                  </a:cubicBezTo>
                  <a:cubicBezTo>
                    <a:pt x="83" y="128"/>
                    <a:pt x="90" y="123"/>
                    <a:pt x="97" y="123"/>
                  </a:cubicBezTo>
                  <a:cubicBezTo>
                    <a:pt x="112" y="123"/>
                    <a:pt x="120" y="139"/>
                    <a:pt x="131" y="150"/>
                  </a:cubicBezTo>
                  <a:cubicBezTo>
                    <a:pt x="138" y="161"/>
                    <a:pt x="146" y="173"/>
                    <a:pt x="157" y="173"/>
                  </a:cubicBezTo>
                  <a:cubicBezTo>
                    <a:pt x="161" y="173"/>
                    <a:pt x="168" y="173"/>
                    <a:pt x="172" y="168"/>
                  </a:cubicBezTo>
                  <a:cubicBezTo>
                    <a:pt x="183" y="154"/>
                    <a:pt x="206" y="154"/>
                    <a:pt x="217" y="131"/>
                  </a:cubicBezTo>
                  <a:cubicBezTo>
                    <a:pt x="202" y="123"/>
                    <a:pt x="190" y="112"/>
                    <a:pt x="180" y="101"/>
                  </a:cubicBezTo>
                  <a:cubicBezTo>
                    <a:pt x="138" y="78"/>
                    <a:pt x="112" y="42"/>
                    <a:pt x="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8" name="Google Shape;3378;p3"/>
            <p:cNvSpPr/>
            <p:nvPr/>
          </p:nvSpPr>
          <p:spPr>
            <a:xfrm>
              <a:off x="-5124478" y="-1724157"/>
              <a:ext cx="5539" cy="6876"/>
            </a:xfrm>
            <a:custGeom>
              <a:avLst/>
              <a:gdLst/>
              <a:ahLst/>
              <a:cxnLst/>
              <a:rect l="l" t="t" r="r" b="b"/>
              <a:pathLst>
                <a:path w="116" h="144" extrusionOk="0">
                  <a:moveTo>
                    <a:pt x="56" y="1"/>
                  </a:moveTo>
                  <a:cubicBezTo>
                    <a:pt x="33" y="1"/>
                    <a:pt x="18" y="27"/>
                    <a:pt x="0" y="35"/>
                  </a:cubicBezTo>
                  <a:cubicBezTo>
                    <a:pt x="0" y="57"/>
                    <a:pt x="0" y="79"/>
                    <a:pt x="4" y="98"/>
                  </a:cubicBezTo>
                  <a:cubicBezTo>
                    <a:pt x="7" y="128"/>
                    <a:pt x="23" y="143"/>
                    <a:pt x="41" y="143"/>
                  </a:cubicBezTo>
                  <a:cubicBezTo>
                    <a:pt x="49" y="143"/>
                    <a:pt x="59" y="140"/>
                    <a:pt x="71" y="132"/>
                  </a:cubicBezTo>
                  <a:cubicBezTo>
                    <a:pt x="93" y="121"/>
                    <a:pt x="116" y="105"/>
                    <a:pt x="116" y="76"/>
                  </a:cubicBezTo>
                  <a:cubicBezTo>
                    <a:pt x="112" y="45"/>
                    <a:pt x="104" y="23"/>
                    <a:pt x="78" y="9"/>
                  </a:cubicBezTo>
                  <a:cubicBezTo>
                    <a:pt x="71" y="5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9" name="Google Shape;3379;p3"/>
            <p:cNvSpPr/>
            <p:nvPr/>
          </p:nvSpPr>
          <p:spPr>
            <a:xfrm>
              <a:off x="-5117554" y="-1711838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1" y="1"/>
                  </a:moveTo>
                  <a:cubicBezTo>
                    <a:pt x="53" y="1"/>
                    <a:pt x="35" y="8"/>
                    <a:pt x="0" y="23"/>
                  </a:cubicBezTo>
                  <a:cubicBezTo>
                    <a:pt x="19" y="65"/>
                    <a:pt x="45" y="101"/>
                    <a:pt x="87" y="124"/>
                  </a:cubicBezTo>
                  <a:lnTo>
                    <a:pt x="87" y="117"/>
                  </a:lnTo>
                  <a:cubicBezTo>
                    <a:pt x="83" y="101"/>
                    <a:pt x="68" y="83"/>
                    <a:pt x="90" y="83"/>
                  </a:cubicBezTo>
                  <a:lnTo>
                    <a:pt x="113" y="83"/>
                  </a:lnTo>
                  <a:cubicBezTo>
                    <a:pt x="120" y="83"/>
                    <a:pt x="128" y="68"/>
                    <a:pt x="131" y="57"/>
                  </a:cubicBezTo>
                  <a:cubicBezTo>
                    <a:pt x="105" y="16"/>
                    <a:pt x="94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0" name="Google Shape;3380;p3"/>
            <p:cNvSpPr/>
            <p:nvPr/>
          </p:nvSpPr>
          <p:spPr>
            <a:xfrm>
              <a:off x="-5126627" y="-1712554"/>
              <a:ext cx="8404" cy="4345"/>
            </a:xfrm>
            <a:custGeom>
              <a:avLst/>
              <a:gdLst/>
              <a:ahLst/>
              <a:cxnLst/>
              <a:rect l="l" t="t" r="r" b="b"/>
              <a:pathLst>
                <a:path w="176" h="91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72"/>
                    <a:pt x="49" y="80"/>
                    <a:pt x="97" y="90"/>
                  </a:cubicBezTo>
                  <a:cubicBezTo>
                    <a:pt x="123" y="68"/>
                    <a:pt x="161" y="72"/>
                    <a:pt x="175" y="38"/>
                  </a:cubicBezTo>
                  <a:cubicBezTo>
                    <a:pt x="161" y="31"/>
                    <a:pt x="149" y="23"/>
                    <a:pt x="135" y="23"/>
                  </a:cubicBezTo>
                  <a:lnTo>
                    <a:pt x="127" y="23"/>
                  </a:lnTo>
                  <a:cubicBezTo>
                    <a:pt x="120" y="27"/>
                    <a:pt x="112" y="31"/>
                    <a:pt x="104" y="31"/>
                  </a:cubicBezTo>
                  <a:cubicBezTo>
                    <a:pt x="78" y="31"/>
                    <a:pt x="56" y="4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1" name="Google Shape;3381;p3"/>
            <p:cNvSpPr/>
            <p:nvPr/>
          </p:nvSpPr>
          <p:spPr>
            <a:xfrm>
              <a:off x="-5114355" y="-1709164"/>
              <a:ext cx="4918" cy="4727"/>
            </a:xfrm>
            <a:custGeom>
              <a:avLst/>
              <a:gdLst/>
              <a:ahLst/>
              <a:cxnLst/>
              <a:rect l="l" t="t" r="r" b="b"/>
              <a:pathLst>
                <a:path w="103" h="99" extrusionOk="0">
                  <a:moveTo>
                    <a:pt x="64" y="1"/>
                  </a:moveTo>
                  <a:cubicBezTo>
                    <a:pt x="61" y="12"/>
                    <a:pt x="53" y="27"/>
                    <a:pt x="46" y="27"/>
                  </a:cubicBezTo>
                  <a:lnTo>
                    <a:pt x="23" y="27"/>
                  </a:lnTo>
                  <a:cubicBezTo>
                    <a:pt x="1" y="27"/>
                    <a:pt x="16" y="45"/>
                    <a:pt x="20" y="61"/>
                  </a:cubicBezTo>
                  <a:cubicBezTo>
                    <a:pt x="20" y="64"/>
                    <a:pt x="23" y="68"/>
                    <a:pt x="20" y="68"/>
                  </a:cubicBezTo>
                  <a:cubicBezTo>
                    <a:pt x="30" y="79"/>
                    <a:pt x="42" y="90"/>
                    <a:pt x="57" y="98"/>
                  </a:cubicBezTo>
                  <a:lnTo>
                    <a:pt x="72" y="98"/>
                  </a:lnTo>
                  <a:cubicBezTo>
                    <a:pt x="68" y="64"/>
                    <a:pt x="102" y="3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3"/>
            <p:cNvSpPr/>
            <p:nvPr/>
          </p:nvSpPr>
          <p:spPr>
            <a:xfrm>
              <a:off x="-5125385" y="-1713223"/>
              <a:ext cx="4823" cy="2197"/>
            </a:xfrm>
            <a:custGeom>
              <a:avLst/>
              <a:gdLst/>
              <a:ahLst/>
              <a:cxnLst/>
              <a:rect l="l" t="t" r="r" b="b"/>
              <a:pathLst>
                <a:path w="101" h="46" extrusionOk="0">
                  <a:moveTo>
                    <a:pt x="34" y="0"/>
                  </a:moveTo>
                  <a:cubicBezTo>
                    <a:pt x="23" y="0"/>
                    <a:pt x="15" y="4"/>
                    <a:pt x="0" y="15"/>
                  </a:cubicBezTo>
                  <a:cubicBezTo>
                    <a:pt x="30" y="18"/>
                    <a:pt x="52" y="45"/>
                    <a:pt x="78" y="45"/>
                  </a:cubicBezTo>
                  <a:cubicBezTo>
                    <a:pt x="86" y="45"/>
                    <a:pt x="94" y="41"/>
                    <a:pt x="101" y="37"/>
                  </a:cubicBezTo>
                  <a:cubicBezTo>
                    <a:pt x="78" y="30"/>
                    <a:pt x="60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3"/>
            <p:cNvSpPr/>
            <p:nvPr/>
          </p:nvSpPr>
          <p:spPr>
            <a:xfrm>
              <a:off x="-5521472" y="-2187667"/>
              <a:ext cx="3772" cy="5157"/>
            </a:xfrm>
            <a:custGeom>
              <a:avLst/>
              <a:gdLst/>
              <a:ahLst/>
              <a:cxnLst/>
              <a:rect l="l" t="t" r="r" b="b"/>
              <a:pathLst>
                <a:path w="79" h="108" extrusionOk="0">
                  <a:moveTo>
                    <a:pt x="26" y="0"/>
                  </a:moveTo>
                  <a:cubicBezTo>
                    <a:pt x="19" y="0"/>
                    <a:pt x="11" y="0"/>
                    <a:pt x="0" y="4"/>
                  </a:cubicBezTo>
                  <a:cubicBezTo>
                    <a:pt x="30" y="37"/>
                    <a:pt x="30" y="71"/>
                    <a:pt x="23" y="108"/>
                  </a:cubicBezTo>
                  <a:cubicBezTo>
                    <a:pt x="78" y="104"/>
                    <a:pt x="60" y="63"/>
                    <a:pt x="60" y="34"/>
                  </a:cubicBezTo>
                  <a:cubicBezTo>
                    <a:pt x="60" y="8"/>
                    <a:pt x="49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3"/>
            <p:cNvSpPr/>
            <p:nvPr/>
          </p:nvSpPr>
          <p:spPr>
            <a:xfrm>
              <a:off x="-5515407" y="-2189624"/>
              <a:ext cx="3772" cy="3390"/>
            </a:xfrm>
            <a:custGeom>
              <a:avLst/>
              <a:gdLst/>
              <a:ahLst/>
              <a:cxnLst/>
              <a:rect l="l" t="t" r="r" b="b"/>
              <a:pathLst>
                <a:path w="79" h="71" extrusionOk="0">
                  <a:moveTo>
                    <a:pt x="68" y="0"/>
                  </a:moveTo>
                  <a:cubicBezTo>
                    <a:pt x="1" y="26"/>
                    <a:pt x="1" y="26"/>
                    <a:pt x="49" y="71"/>
                  </a:cubicBezTo>
                  <a:cubicBezTo>
                    <a:pt x="41" y="45"/>
                    <a:pt x="79" y="3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5" name="Google Shape;3385;p3"/>
            <p:cNvSpPr/>
            <p:nvPr/>
          </p:nvSpPr>
          <p:spPr>
            <a:xfrm>
              <a:off x="-5145058" y="-1900116"/>
              <a:ext cx="3629" cy="2006"/>
            </a:xfrm>
            <a:custGeom>
              <a:avLst/>
              <a:gdLst/>
              <a:ahLst/>
              <a:cxnLst/>
              <a:rect l="l" t="t" r="r" b="b"/>
              <a:pathLst>
                <a:path w="76" h="42" extrusionOk="0">
                  <a:moveTo>
                    <a:pt x="42" y="0"/>
                  </a:moveTo>
                  <a:cubicBezTo>
                    <a:pt x="27" y="0"/>
                    <a:pt x="16" y="7"/>
                    <a:pt x="1" y="12"/>
                  </a:cubicBezTo>
                  <a:cubicBezTo>
                    <a:pt x="9" y="26"/>
                    <a:pt x="19" y="34"/>
                    <a:pt x="35" y="41"/>
                  </a:cubicBezTo>
                  <a:cubicBezTo>
                    <a:pt x="45" y="38"/>
                    <a:pt x="68" y="38"/>
                    <a:pt x="68" y="30"/>
                  </a:cubicBezTo>
                  <a:cubicBezTo>
                    <a:pt x="76" y="15"/>
                    <a:pt x="57" y="4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6" name="Google Shape;3386;p3"/>
            <p:cNvSpPr/>
            <p:nvPr/>
          </p:nvSpPr>
          <p:spPr>
            <a:xfrm>
              <a:off x="-5141620" y="-1896917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26" y="0"/>
                  </a:moveTo>
                  <a:cubicBezTo>
                    <a:pt x="15" y="0"/>
                    <a:pt x="4" y="4"/>
                    <a:pt x="0" y="19"/>
                  </a:cubicBezTo>
                  <a:lnTo>
                    <a:pt x="0" y="34"/>
                  </a:lnTo>
                  <a:cubicBezTo>
                    <a:pt x="11" y="45"/>
                    <a:pt x="23" y="52"/>
                    <a:pt x="33" y="64"/>
                  </a:cubicBezTo>
                  <a:cubicBezTo>
                    <a:pt x="41" y="42"/>
                    <a:pt x="63" y="19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7" name="Google Shape;3387;p3"/>
            <p:cNvSpPr/>
            <p:nvPr/>
          </p:nvSpPr>
          <p:spPr>
            <a:xfrm>
              <a:off x="-5280668" y="-2021879"/>
              <a:ext cx="4679" cy="3247"/>
            </a:xfrm>
            <a:custGeom>
              <a:avLst/>
              <a:gdLst/>
              <a:ahLst/>
              <a:cxnLst/>
              <a:rect l="l" t="t" r="r" b="b"/>
              <a:pathLst>
                <a:path w="98" h="68" extrusionOk="0">
                  <a:moveTo>
                    <a:pt x="52" y="0"/>
                  </a:moveTo>
                  <a:cubicBezTo>
                    <a:pt x="37" y="0"/>
                    <a:pt x="26" y="16"/>
                    <a:pt x="0" y="64"/>
                  </a:cubicBezTo>
                  <a:cubicBezTo>
                    <a:pt x="4" y="68"/>
                    <a:pt x="11" y="68"/>
                    <a:pt x="15" y="68"/>
                  </a:cubicBezTo>
                  <a:cubicBezTo>
                    <a:pt x="52" y="68"/>
                    <a:pt x="59" y="19"/>
                    <a:pt x="97" y="16"/>
                  </a:cubicBezTo>
                  <a:cubicBezTo>
                    <a:pt x="78" y="5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8" name="Google Shape;3388;p3"/>
            <p:cNvSpPr/>
            <p:nvPr/>
          </p:nvSpPr>
          <p:spPr>
            <a:xfrm>
              <a:off x="-5259420" y="-1707015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41" y="0"/>
                  </a:moveTo>
                  <a:cubicBezTo>
                    <a:pt x="26" y="0"/>
                    <a:pt x="14" y="12"/>
                    <a:pt x="0" y="19"/>
                  </a:cubicBezTo>
                  <a:cubicBezTo>
                    <a:pt x="11" y="42"/>
                    <a:pt x="30" y="53"/>
                    <a:pt x="49" y="53"/>
                  </a:cubicBezTo>
                  <a:lnTo>
                    <a:pt x="56" y="53"/>
                  </a:lnTo>
                  <a:cubicBezTo>
                    <a:pt x="75" y="53"/>
                    <a:pt x="63" y="31"/>
                    <a:pt x="63" y="16"/>
                  </a:cubicBezTo>
                  <a:cubicBezTo>
                    <a:pt x="56" y="5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9" name="Google Shape;3389;p3"/>
            <p:cNvSpPr/>
            <p:nvPr/>
          </p:nvSpPr>
          <p:spPr>
            <a:xfrm>
              <a:off x="-5232680" y="-1931201"/>
              <a:ext cx="3056" cy="3247"/>
            </a:xfrm>
            <a:custGeom>
              <a:avLst/>
              <a:gdLst/>
              <a:ahLst/>
              <a:cxnLst/>
              <a:rect l="l" t="t" r="r" b="b"/>
              <a:pathLst>
                <a:path w="64" h="68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45"/>
                    <a:pt x="1" y="45"/>
                    <a:pt x="64" y="68"/>
                  </a:cubicBezTo>
                  <a:cubicBezTo>
                    <a:pt x="53" y="27"/>
                    <a:pt x="53" y="27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0" name="Google Shape;3390;p3"/>
            <p:cNvSpPr/>
            <p:nvPr/>
          </p:nvSpPr>
          <p:spPr>
            <a:xfrm>
              <a:off x="-5207181" y="-1869413"/>
              <a:ext cx="12415" cy="11794"/>
            </a:xfrm>
            <a:custGeom>
              <a:avLst/>
              <a:gdLst/>
              <a:ahLst/>
              <a:cxnLst/>
              <a:rect l="l" t="t" r="r" b="b"/>
              <a:pathLst>
                <a:path w="260" h="247" extrusionOk="0">
                  <a:moveTo>
                    <a:pt x="162" y="0"/>
                  </a:moveTo>
                  <a:cubicBezTo>
                    <a:pt x="154" y="0"/>
                    <a:pt x="150" y="4"/>
                    <a:pt x="143" y="15"/>
                  </a:cubicBezTo>
                  <a:cubicBezTo>
                    <a:pt x="132" y="42"/>
                    <a:pt x="154" y="59"/>
                    <a:pt x="176" y="71"/>
                  </a:cubicBezTo>
                  <a:cubicBezTo>
                    <a:pt x="180" y="71"/>
                    <a:pt x="185" y="78"/>
                    <a:pt x="185" y="82"/>
                  </a:cubicBezTo>
                  <a:cubicBezTo>
                    <a:pt x="188" y="90"/>
                    <a:pt x="180" y="97"/>
                    <a:pt x="176" y="97"/>
                  </a:cubicBezTo>
                  <a:lnTo>
                    <a:pt x="173" y="97"/>
                  </a:lnTo>
                  <a:cubicBezTo>
                    <a:pt x="158" y="86"/>
                    <a:pt x="150" y="82"/>
                    <a:pt x="147" y="82"/>
                  </a:cubicBezTo>
                  <a:cubicBezTo>
                    <a:pt x="135" y="82"/>
                    <a:pt x="147" y="104"/>
                    <a:pt x="150" y="120"/>
                  </a:cubicBezTo>
                  <a:cubicBezTo>
                    <a:pt x="154" y="142"/>
                    <a:pt x="147" y="157"/>
                    <a:pt x="124" y="164"/>
                  </a:cubicBezTo>
                  <a:lnTo>
                    <a:pt x="117" y="164"/>
                  </a:lnTo>
                  <a:cubicBezTo>
                    <a:pt x="102" y="164"/>
                    <a:pt x="106" y="142"/>
                    <a:pt x="102" y="135"/>
                  </a:cubicBezTo>
                  <a:cubicBezTo>
                    <a:pt x="98" y="127"/>
                    <a:pt x="95" y="123"/>
                    <a:pt x="90" y="123"/>
                  </a:cubicBezTo>
                  <a:cubicBezTo>
                    <a:pt x="83" y="123"/>
                    <a:pt x="76" y="131"/>
                    <a:pt x="72" y="131"/>
                  </a:cubicBezTo>
                  <a:cubicBezTo>
                    <a:pt x="83" y="183"/>
                    <a:pt x="54" y="187"/>
                    <a:pt x="16" y="187"/>
                  </a:cubicBezTo>
                  <a:lnTo>
                    <a:pt x="1" y="187"/>
                  </a:lnTo>
                  <a:cubicBezTo>
                    <a:pt x="31" y="221"/>
                    <a:pt x="46" y="232"/>
                    <a:pt x="57" y="232"/>
                  </a:cubicBezTo>
                  <a:cubicBezTo>
                    <a:pt x="68" y="232"/>
                    <a:pt x="80" y="221"/>
                    <a:pt x="102" y="202"/>
                  </a:cubicBezTo>
                  <a:cubicBezTo>
                    <a:pt x="128" y="206"/>
                    <a:pt x="128" y="247"/>
                    <a:pt x="166" y="247"/>
                  </a:cubicBezTo>
                  <a:cubicBezTo>
                    <a:pt x="162" y="190"/>
                    <a:pt x="158" y="131"/>
                    <a:pt x="233" y="104"/>
                  </a:cubicBezTo>
                  <a:cubicBezTo>
                    <a:pt x="252" y="97"/>
                    <a:pt x="259" y="75"/>
                    <a:pt x="259" y="52"/>
                  </a:cubicBezTo>
                  <a:cubicBezTo>
                    <a:pt x="252" y="23"/>
                    <a:pt x="237" y="7"/>
                    <a:pt x="207" y="7"/>
                  </a:cubicBezTo>
                  <a:cubicBezTo>
                    <a:pt x="203" y="11"/>
                    <a:pt x="199" y="11"/>
                    <a:pt x="199" y="11"/>
                  </a:cubicBezTo>
                  <a:cubicBezTo>
                    <a:pt x="192" y="11"/>
                    <a:pt x="185" y="7"/>
                    <a:pt x="180" y="7"/>
                  </a:cubicBezTo>
                  <a:cubicBezTo>
                    <a:pt x="173" y="4"/>
                    <a:pt x="166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1" name="Google Shape;3391;p3"/>
            <p:cNvSpPr/>
            <p:nvPr/>
          </p:nvSpPr>
          <p:spPr>
            <a:xfrm>
              <a:off x="-5209664" y="-1866596"/>
              <a:ext cx="5730" cy="4727"/>
            </a:xfrm>
            <a:custGeom>
              <a:avLst/>
              <a:gdLst/>
              <a:ahLst/>
              <a:cxnLst/>
              <a:rect l="l" t="t" r="r" b="b"/>
              <a:pathLst>
                <a:path w="120" h="99" extrusionOk="0">
                  <a:moveTo>
                    <a:pt x="38" y="0"/>
                  </a:moveTo>
                  <a:cubicBezTo>
                    <a:pt x="38" y="35"/>
                    <a:pt x="1" y="57"/>
                    <a:pt x="12" y="98"/>
                  </a:cubicBezTo>
                  <a:lnTo>
                    <a:pt x="27" y="98"/>
                  </a:lnTo>
                  <a:cubicBezTo>
                    <a:pt x="64" y="98"/>
                    <a:pt x="87" y="64"/>
                    <a:pt x="120" y="57"/>
                  </a:cubicBezTo>
                  <a:cubicBezTo>
                    <a:pt x="90" y="45"/>
                    <a:pt x="8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2" name="Google Shape;3392;p3"/>
            <p:cNvSpPr/>
            <p:nvPr/>
          </p:nvSpPr>
          <p:spPr>
            <a:xfrm>
              <a:off x="-5098598" y="-1673829"/>
              <a:ext cx="7115" cy="6876"/>
            </a:xfrm>
            <a:custGeom>
              <a:avLst/>
              <a:gdLst/>
              <a:ahLst/>
              <a:cxnLst/>
              <a:rect l="l" t="t" r="r" b="b"/>
              <a:pathLst>
                <a:path w="149" h="144" extrusionOk="0">
                  <a:moveTo>
                    <a:pt x="56" y="1"/>
                  </a:moveTo>
                  <a:cubicBezTo>
                    <a:pt x="48" y="1"/>
                    <a:pt x="41" y="1"/>
                    <a:pt x="33" y="5"/>
                  </a:cubicBezTo>
                  <a:cubicBezTo>
                    <a:pt x="14" y="9"/>
                    <a:pt x="4" y="12"/>
                    <a:pt x="0" y="31"/>
                  </a:cubicBezTo>
                  <a:cubicBezTo>
                    <a:pt x="0" y="68"/>
                    <a:pt x="4" y="106"/>
                    <a:pt x="30" y="128"/>
                  </a:cubicBezTo>
                  <a:cubicBezTo>
                    <a:pt x="41" y="135"/>
                    <a:pt x="56" y="143"/>
                    <a:pt x="71" y="143"/>
                  </a:cubicBezTo>
                  <a:cubicBezTo>
                    <a:pt x="86" y="143"/>
                    <a:pt x="101" y="135"/>
                    <a:pt x="112" y="124"/>
                  </a:cubicBezTo>
                  <a:cubicBezTo>
                    <a:pt x="116" y="117"/>
                    <a:pt x="123" y="117"/>
                    <a:pt x="127" y="117"/>
                  </a:cubicBezTo>
                  <a:cubicBezTo>
                    <a:pt x="135" y="117"/>
                    <a:pt x="142" y="121"/>
                    <a:pt x="149" y="121"/>
                  </a:cubicBezTo>
                  <a:cubicBezTo>
                    <a:pt x="131" y="87"/>
                    <a:pt x="101" y="57"/>
                    <a:pt x="109" y="16"/>
                  </a:cubicBezTo>
                  <a:cubicBezTo>
                    <a:pt x="93" y="5"/>
                    <a:pt x="74" y="1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3" name="Google Shape;3393;p3"/>
            <p:cNvSpPr/>
            <p:nvPr/>
          </p:nvSpPr>
          <p:spPr>
            <a:xfrm>
              <a:off x="-5083127" y="-1828061"/>
              <a:ext cx="4918" cy="3486"/>
            </a:xfrm>
            <a:custGeom>
              <a:avLst/>
              <a:gdLst/>
              <a:ahLst/>
              <a:cxnLst/>
              <a:rect l="l" t="t" r="r" b="b"/>
              <a:pathLst>
                <a:path w="103" h="73" extrusionOk="0">
                  <a:moveTo>
                    <a:pt x="23" y="1"/>
                  </a:moveTo>
                  <a:cubicBezTo>
                    <a:pt x="4" y="1"/>
                    <a:pt x="1" y="16"/>
                    <a:pt x="4" y="35"/>
                  </a:cubicBezTo>
                  <a:cubicBezTo>
                    <a:pt x="12" y="57"/>
                    <a:pt x="38" y="73"/>
                    <a:pt x="68" y="73"/>
                  </a:cubicBezTo>
                  <a:cubicBezTo>
                    <a:pt x="80" y="73"/>
                    <a:pt x="91" y="68"/>
                    <a:pt x="99" y="65"/>
                  </a:cubicBezTo>
                  <a:cubicBezTo>
                    <a:pt x="102" y="31"/>
                    <a:pt x="64" y="50"/>
                    <a:pt x="54" y="35"/>
                  </a:cubicBezTo>
                  <a:cubicBezTo>
                    <a:pt x="61" y="16"/>
                    <a:pt x="87" y="23"/>
                    <a:pt x="94" y="5"/>
                  </a:cubicBezTo>
                  <a:lnTo>
                    <a:pt x="57" y="5"/>
                  </a:lnTo>
                  <a:cubicBezTo>
                    <a:pt x="49" y="5"/>
                    <a:pt x="42" y="5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4" name="Google Shape;3394;p3"/>
            <p:cNvSpPr/>
            <p:nvPr/>
          </p:nvSpPr>
          <p:spPr>
            <a:xfrm>
              <a:off x="-5216254" y="-1900307"/>
              <a:ext cx="13418" cy="8977"/>
            </a:xfrm>
            <a:custGeom>
              <a:avLst/>
              <a:gdLst/>
              <a:ahLst/>
              <a:cxnLst/>
              <a:rect l="l" t="t" r="r" b="b"/>
              <a:pathLst>
                <a:path w="281" h="188" extrusionOk="0">
                  <a:moveTo>
                    <a:pt x="183" y="0"/>
                  </a:moveTo>
                  <a:cubicBezTo>
                    <a:pt x="131" y="0"/>
                    <a:pt x="83" y="26"/>
                    <a:pt x="30" y="34"/>
                  </a:cubicBezTo>
                  <a:cubicBezTo>
                    <a:pt x="34" y="45"/>
                    <a:pt x="49" y="61"/>
                    <a:pt x="23" y="64"/>
                  </a:cubicBezTo>
                  <a:cubicBezTo>
                    <a:pt x="4" y="68"/>
                    <a:pt x="0" y="83"/>
                    <a:pt x="0" y="97"/>
                  </a:cubicBezTo>
                  <a:cubicBezTo>
                    <a:pt x="38" y="120"/>
                    <a:pt x="38" y="168"/>
                    <a:pt x="71" y="187"/>
                  </a:cubicBezTo>
                  <a:cubicBezTo>
                    <a:pt x="75" y="176"/>
                    <a:pt x="83" y="165"/>
                    <a:pt x="87" y="154"/>
                  </a:cubicBezTo>
                  <a:cubicBezTo>
                    <a:pt x="90" y="146"/>
                    <a:pt x="90" y="139"/>
                    <a:pt x="94" y="131"/>
                  </a:cubicBezTo>
                  <a:cubicBezTo>
                    <a:pt x="105" y="97"/>
                    <a:pt x="113" y="83"/>
                    <a:pt x="123" y="83"/>
                  </a:cubicBezTo>
                  <a:cubicBezTo>
                    <a:pt x="135" y="83"/>
                    <a:pt x="146" y="94"/>
                    <a:pt x="165" y="113"/>
                  </a:cubicBezTo>
                  <a:cubicBezTo>
                    <a:pt x="173" y="116"/>
                    <a:pt x="176" y="135"/>
                    <a:pt x="183" y="135"/>
                  </a:cubicBezTo>
                  <a:cubicBezTo>
                    <a:pt x="187" y="135"/>
                    <a:pt x="191" y="131"/>
                    <a:pt x="199" y="128"/>
                  </a:cubicBezTo>
                  <a:cubicBezTo>
                    <a:pt x="221" y="105"/>
                    <a:pt x="258" y="116"/>
                    <a:pt x="280" y="83"/>
                  </a:cubicBezTo>
                  <a:cubicBezTo>
                    <a:pt x="254" y="52"/>
                    <a:pt x="218" y="38"/>
                    <a:pt x="2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5" name="Google Shape;3395;p3"/>
            <p:cNvSpPr/>
            <p:nvPr/>
          </p:nvSpPr>
          <p:spPr>
            <a:xfrm>
              <a:off x="-5212863" y="-1893001"/>
              <a:ext cx="5969" cy="3772"/>
            </a:xfrm>
            <a:custGeom>
              <a:avLst/>
              <a:gdLst/>
              <a:ahLst/>
              <a:cxnLst/>
              <a:rect l="l" t="t" r="r" b="b"/>
              <a:pathLst>
                <a:path w="125" h="79" extrusionOk="0">
                  <a:moveTo>
                    <a:pt x="16" y="1"/>
                  </a:moveTo>
                  <a:cubicBezTo>
                    <a:pt x="12" y="12"/>
                    <a:pt x="4" y="23"/>
                    <a:pt x="0" y="34"/>
                  </a:cubicBezTo>
                  <a:cubicBezTo>
                    <a:pt x="8" y="49"/>
                    <a:pt x="16" y="65"/>
                    <a:pt x="23" y="79"/>
                  </a:cubicBezTo>
                  <a:lnTo>
                    <a:pt x="49" y="79"/>
                  </a:lnTo>
                  <a:cubicBezTo>
                    <a:pt x="57" y="72"/>
                    <a:pt x="64" y="68"/>
                    <a:pt x="71" y="68"/>
                  </a:cubicBezTo>
                  <a:cubicBezTo>
                    <a:pt x="75" y="68"/>
                    <a:pt x="83" y="72"/>
                    <a:pt x="86" y="72"/>
                  </a:cubicBezTo>
                  <a:lnTo>
                    <a:pt x="102" y="72"/>
                  </a:lnTo>
                  <a:cubicBezTo>
                    <a:pt x="109" y="72"/>
                    <a:pt x="120" y="72"/>
                    <a:pt x="124" y="60"/>
                  </a:cubicBezTo>
                  <a:cubicBezTo>
                    <a:pt x="102" y="12"/>
                    <a:pt x="49" y="23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6" name="Google Shape;3396;p3"/>
            <p:cNvSpPr/>
            <p:nvPr/>
          </p:nvSpPr>
          <p:spPr>
            <a:xfrm>
              <a:off x="-5439198" y="-2059697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56" y="0"/>
                  </a:moveTo>
                  <a:cubicBezTo>
                    <a:pt x="49" y="0"/>
                    <a:pt x="37" y="0"/>
                    <a:pt x="27" y="4"/>
                  </a:cubicBezTo>
                  <a:cubicBezTo>
                    <a:pt x="1" y="38"/>
                    <a:pt x="37" y="64"/>
                    <a:pt x="34" y="97"/>
                  </a:cubicBezTo>
                  <a:lnTo>
                    <a:pt x="34" y="112"/>
                  </a:lnTo>
                  <a:cubicBezTo>
                    <a:pt x="53" y="116"/>
                    <a:pt x="68" y="119"/>
                    <a:pt x="79" y="119"/>
                  </a:cubicBezTo>
                  <a:cubicBezTo>
                    <a:pt x="109" y="119"/>
                    <a:pt x="116" y="102"/>
                    <a:pt x="109" y="60"/>
                  </a:cubicBezTo>
                  <a:cubicBezTo>
                    <a:pt x="94" y="41"/>
                    <a:pt x="53" y="41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7" name="Google Shape;3397;p3"/>
            <p:cNvSpPr/>
            <p:nvPr/>
          </p:nvSpPr>
          <p:spPr>
            <a:xfrm>
              <a:off x="-5437623" y="-2056832"/>
              <a:ext cx="5443" cy="4154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76" y="0"/>
                  </a:moveTo>
                  <a:cubicBezTo>
                    <a:pt x="83" y="42"/>
                    <a:pt x="76" y="59"/>
                    <a:pt x="46" y="59"/>
                  </a:cubicBezTo>
                  <a:cubicBezTo>
                    <a:pt x="35" y="59"/>
                    <a:pt x="20" y="56"/>
                    <a:pt x="1" y="52"/>
                  </a:cubicBezTo>
                  <a:lnTo>
                    <a:pt x="1" y="52"/>
                  </a:lnTo>
                  <a:cubicBezTo>
                    <a:pt x="4" y="78"/>
                    <a:pt x="20" y="86"/>
                    <a:pt x="35" y="86"/>
                  </a:cubicBezTo>
                  <a:cubicBezTo>
                    <a:pt x="46" y="86"/>
                    <a:pt x="57" y="78"/>
                    <a:pt x="68" y="75"/>
                  </a:cubicBezTo>
                  <a:cubicBezTo>
                    <a:pt x="94" y="68"/>
                    <a:pt x="113" y="49"/>
                    <a:pt x="109" y="15"/>
                  </a:cubicBezTo>
                  <a:cubicBezTo>
                    <a:pt x="106" y="0"/>
                    <a:pt x="91" y="0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8" name="Google Shape;3398;p3"/>
            <p:cNvSpPr/>
            <p:nvPr/>
          </p:nvSpPr>
          <p:spPr>
            <a:xfrm>
              <a:off x="-5439915" y="-2059553"/>
              <a:ext cx="2531" cy="4536"/>
            </a:xfrm>
            <a:custGeom>
              <a:avLst/>
              <a:gdLst/>
              <a:ahLst/>
              <a:cxnLst/>
              <a:rect l="l" t="t" r="r" b="b"/>
              <a:pathLst>
                <a:path w="53" h="95" extrusionOk="0">
                  <a:moveTo>
                    <a:pt x="42" y="1"/>
                  </a:moveTo>
                  <a:cubicBezTo>
                    <a:pt x="0" y="31"/>
                    <a:pt x="0" y="54"/>
                    <a:pt x="49" y="94"/>
                  </a:cubicBezTo>
                  <a:cubicBezTo>
                    <a:pt x="52" y="61"/>
                    <a:pt x="16" y="35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9" name="Google Shape;3399;p3"/>
            <p:cNvSpPr/>
            <p:nvPr/>
          </p:nvSpPr>
          <p:spPr>
            <a:xfrm>
              <a:off x="-5432609" y="-2040931"/>
              <a:ext cx="4345" cy="2865"/>
            </a:xfrm>
            <a:custGeom>
              <a:avLst/>
              <a:gdLst/>
              <a:ahLst/>
              <a:cxnLst/>
              <a:rect l="l" t="t" r="r" b="b"/>
              <a:pathLst>
                <a:path w="91" h="60" extrusionOk="0">
                  <a:moveTo>
                    <a:pt x="30" y="0"/>
                  </a:moveTo>
                  <a:cubicBezTo>
                    <a:pt x="23" y="0"/>
                    <a:pt x="12" y="7"/>
                    <a:pt x="1" y="14"/>
                  </a:cubicBezTo>
                  <a:cubicBezTo>
                    <a:pt x="4" y="52"/>
                    <a:pt x="23" y="59"/>
                    <a:pt x="46" y="59"/>
                  </a:cubicBezTo>
                  <a:cubicBezTo>
                    <a:pt x="53" y="59"/>
                    <a:pt x="61" y="59"/>
                    <a:pt x="68" y="56"/>
                  </a:cubicBezTo>
                  <a:cubicBezTo>
                    <a:pt x="91" y="40"/>
                    <a:pt x="72" y="30"/>
                    <a:pt x="61" y="14"/>
                  </a:cubicBezTo>
                  <a:cubicBezTo>
                    <a:pt x="49" y="4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0" name="Google Shape;3400;p3"/>
            <p:cNvSpPr/>
            <p:nvPr/>
          </p:nvSpPr>
          <p:spPr>
            <a:xfrm>
              <a:off x="-5434232" y="-2040262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35"/>
                    <a:pt x="31" y="53"/>
                    <a:pt x="54" y="68"/>
                  </a:cubicBezTo>
                  <a:cubicBezTo>
                    <a:pt x="61" y="71"/>
                    <a:pt x="64" y="76"/>
                    <a:pt x="73" y="76"/>
                  </a:cubicBezTo>
                  <a:cubicBezTo>
                    <a:pt x="87" y="76"/>
                    <a:pt x="95" y="61"/>
                    <a:pt x="102" y="42"/>
                  </a:cubicBezTo>
                  <a:lnTo>
                    <a:pt x="102" y="42"/>
                  </a:lnTo>
                  <a:cubicBezTo>
                    <a:pt x="95" y="45"/>
                    <a:pt x="87" y="45"/>
                    <a:pt x="80" y="45"/>
                  </a:cubicBezTo>
                  <a:cubicBezTo>
                    <a:pt x="57" y="45"/>
                    <a:pt x="38" y="38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1" name="Google Shape;3401;p3"/>
            <p:cNvSpPr/>
            <p:nvPr/>
          </p:nvSpPr>
          <p:spPr>
            <a:xfrm>
              <a:off x="-5250347" y="-1638112"/>
              <a:ext cx="7544" cy="3438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120" y="1"/>
                  </a:moveTo>
                  <a:cubicBezTo>
                    <a:pt x="83" y="8"/>
                    <a:pt x="42" y="27"/>
                    <a:pt x="0" y="31"/>
                  </a:cubicBezTo>
                  <a:cubicBezTo>
                    <a:pt x="16" y="57"/>
                    <a:pt x="45" y="60"/>
                    <a:pt x="68" y="72"/>
                  </a:cubicBezTo>
                  <a:cubicBezTo>
                    <a:pt x="86" y="72"/>
                    <a:pt x="102" y="72"/>
                    <a:pt x="116" y="68"/>
                  </a:cubicBezTo>
                  <a:cubicBezTo>
                    <a:pt x="131" y="68"/>
                    <a:pt x="142" y="65"/>
                    <a:pt x="147" y="49"/>
                  </a:cubicBezTo>
                  <a:cubicBezTo>
                    <a:pt x="135" y="38"/>
                    <a:pt x="157" y="1"/>
                    <a:pt x="1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2" name="Google Shape;3402;p3"/>
            <p:cNvSpPr/>
            <p:nvPr/>
          </p:nvSpPr>
          <p:spPr>
            <a:xfrm>
              <a:off x="-5250681" y="-1644892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5" y="0"/>
                  </a:moveTo>
                  <a:cubicBezTo>
                    <a:pt x="41" y="0"/>
                    <a:pt x="11" y="12"/>
                    <a:pt x="0" y="60"/>
                  </a:cubicBezTo>
                  <a:cubicBezTo>
                    <a:pt x="4" y="90"/>
                    <a:pt x="26" y="105"/>
                    <a:pt x="52" y="131"/>
                  </a:cubicBezTo>
                  <a:cubicBezTo>
                    <a:pt x="45" y="64"/>
                    <a:pt x="75" y="31"/>
                    <a:pt x="123" y="5"/>
                  </a:cubicBezTo>
                  <a:cubicBezTo>
                    <a:pt x="109" y="0"/>
                    <a:pt x="90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3" name="Google Shape;3403;p3"/>
            <p:cNvSpPr/>
            <p:nvPr/>
          </p:nvSpPr>
          <p:spPr>
            <a:xfrm>
              <a:off x="-5597537" y="-2052200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56" y="0"/>
                  </a:moveTo>
                  <a:cubicBezTo>
                    <a:pt x="42" y="15"/>
                    <a:pt x="23" y="30"/>
                    <a:pt x="1" y="49"/>
                  </a:cubicBezTo>
                  <a:cubicBezTo>
                    <a:pt x="23" y="71"/>
                    <a:pt x="46" y="90"/>
                    <a:pt x="65" y="109"/>
                  </a:cubicBezTo>
                  <a:cubicBezTo>
                    <a:pt x="117" y="67"/>
                    <a:pt x="87" y="34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4" name="Google Shape;3404;p3"/>
            <p:cNvSpPr/>
            <p:nvPr/>
          </p:nvSpPr>
          <p:spPr>
            <a:xfrm>
              <a:off x="-5118987" y="-1885123"/>
              <a:ext cx="8261" cy="6112"/>
            </a:xfrm>
            <a:custGeom>
              <a:avLst/>
              <a:gdLst/>
              <a:ahLst/>
              <a:cxnLst/>
              <a:rect l="l" t="t" r="r" b="b"/>
              <a:pathLst>
                <a:path w="173" h="128" extrusionOk="0">
                  <a:moveTo>
                    <a:pt x="94" y="0"/>
                  </a:moveTo>
                  <a:cubicBezTo>
                    <a:pt x="75" y="0"/>
                    <a:pt x="60" y="19"/>
                    <a:pt x="46" y="30"/>
                  </a:cubicBezTo>
                  <a:cubicBezTo>
                    <a:pt x="1" y="60"/>
                    <a:pt x="46" y="86"/>
                    <a:pt x="46" y="112"/>
                  </a:cubicBezTo>
                  <a:cubicBezTo>
                    <a:pt x="57" y="119"/>
                    <a:pt x="68" y="124"/>
                    <a:pt x="79" y="127"/>
                  </a:cubicBezTo>
                  <a:cubicBezTo>
                    <a:pt x="87" y="127"/>
                    <a:pt x="94" y="124"/>
                    <a:pt x="101" y="124"/>
                  </a:cubicBezTo>
                  <a:lnTo>
                    <a:pt x="105" y="124"/>
                  </a:lnTo>
                  <a:cubicBezTo>
                    <a:pt x="146" y="124"/>
                    <a:pt x="146" y="83"/>
                    <a:pt x="158" y="60"/>
                  </a:cubicBezTo>
                  <a:cubicBezTo>
                    <a:pt x="172" y="34"/>
                    <a:pt x="135" y="19"/>
                    <a:pt x="113" y="4"/>
                  </a:cubicBezTo>
                  <a:cubicBezTo>
                    <a:pt x="105" y="0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5" name="Google Shape;3405;p3"/>
            <p:cNvSpPr/>
            <p:nvPr/>
          </p:nvSpPr>
          <p:spPr>
            <a:xfrm>
              <a:off x="-5112015" y="-1888035"/>
              <a:ext cx="5778" cy="5062"/>
            </a:xfrm>
            <a:custGeom>
              <a:avLst/>
              <a:gdLst/>
              <a:ahLst/>
              <a:cxnLst/>
              <a:rect l="l" t="t" r="r" b="b"/>
              <a:pathLst>
                <a:path w="121" h="106" extrusionOk="0">
                  <a:moveTo>
                    <a:pt x="90" y="1"/>
                  </a:moveTo>
                  <a:lnTo>
                    <a:pt x="90" y="1"/>
                  </a:lnTo>
                  <a:cubicBezTo>
                    <a:pt x="4" y="13"/>
                    <a:pt x="0" y="23"/>
                    <a:pt x="53" y="106"/>
                  </a:cubicBezTo>
                  <a:cubicBezTo>
                    <a:pt x="120" y="65"/>
                    <a:pt x="120" y="65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6" name="Google Shape;3406;p3"/>
            <p:cNvSpPr/>
            <p:nvPr/>
          </p:nvSpPr>
          <p:spPr>
            <a:xfrm>
              <a:off x="-5134362" y="-1703959"/>
              <a:ext cx="13131" cy="14516"/>
            </a:xfrm>
            <a:custGeom>
              <a:avLst/>
              <a:gdLst/>
              <a:ahLst/>
              <a:cxnLst/>
              <a:rect l="l" t="t" r="r" b="b"/>
              <a:pathLst>
                <a:path w="275" h="304" extrusionOk="0">
                  <a:moveTo>
                    <a:pt x="68" y="0"/>
                  </a:moveTo>
                  <a:cubicBezTo>
                    <a:pt x="54" y="0"/>
                    <a:pt x="46" y="23"/>
                    <a:pt x="38" y="34"/>
                  </a:cubicBezTo>
                  <a:cubicBezTo>
                    <a:pt x="28" y="53"/>
                    <a:pt x="31" y="79"/>
                    <a:pt x="1" y="90"/>
                  </a:cubicBezTo>
                  <a:cubicBezTo>
                    <a:pt x="38" y="172"/>
                    <a:pt x="83" y="243"/>
                    <a:pt x="185" y="255"/>
                  </a:cubicBezTo>
                  <a:cubicBezTo>
                    <a:pt x="211" y="255"/>
                    <a:pt x="214" y="281"/>
                    <a:pt x="230" y="295"/>
                  </a:cubicBezTo>
                  <a:cubicBezTo>
                    <a:pt x="237" y="300"/>
                    <a:pt x="240" y="303"/>
                    <a:pt x="248" y="303"/>
                  </a:cubicBezTo>
                  <a:cubicBezTo>
                    <a:pt x="259" y="303"/>
                    <a:pt x="266" y="295"/>
                    <a:pt x="274" y="277"/>
                  </a:cubicBezTo>
                  <a:cubicBezTo>
                    <a:pt x="259" y="273"/>
                    <a:pt x="256" y="258"/>
                    <a:pt x="256" y="247"/>
                  </a:cubicBezTo>
                  <a:cubicBezTo>
                    <a:pt x="237" y="232"/>
                    <a:pt x="192" y="247"/>
                    <a:pt x="222" y="198"/>
                  </a:cubicBezTo>
                  <a:cubicBezTo>
                    <a:pt x="230" y="188"/>
                    <a:pt x="207" y="157"/>
                    <a:pt x="185" y="143"/>
                  </a:cubicBezTo>
                  <a:cubicBezTo>
                    <a:pt x="151" y="116"/>
                    <a:pt x="166" y="93"/>
                    <a:pt x="192" y="75"/>
                  </a:cubicBezTo>
                  <a:cubicBezTo>
                    <a:pt x="185" y="67"/>
                    <a:pt x="177" y="60"/>
                    <a:pt x="169" y="60"/>
                  </a:cubicBezTo>
                  <a:cubicBezTo>
                    <a:pt x="162" y="60"/>
                    <a:pt x="154" y="71"/>
                    <a:pt x="143" y="83"/>
                  </a:cubicBezTo>
                  <a:cubicBezTo>
                    <a:pt x="135" y="101"/>
                    <a:pt x="125" y="124"/>
                    <a:pt x="95" y="124"/>
                  </a:cubicBezTo>
                  <a:lnTo>
                    <a:pt x="91" y="124"/>
                  </a:lnTo>
                  <a:cubicBezTo>
                    <a:pt x="83" y="98"/>
                    <a:pt x="113" y="83"/>
                    <a:pt x="113" y="57"/>
                  </a:cubicBezTo>
                  <a:cubicBezTo>
                    <a:pt x="113" y="31"/>
                    <a:pt x="102" y="8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7" name="Google Shape;3407;p3"/>
            <p:cNvSpPr/>
            <p:nvPr/>
          </p:nvSpPr>
          <p:spPr>
            <a:xfrm>
              <a:off x="-5556663" y="-1841240"/>
              <a:ext cx="5396" cy="6494"/>
            </a:xfrm>
            <a:custGeom>
              <a:avLst/>
              <a:gdLst/>
              <a:ahLst/>
              <a:cxnLst/>
              <a:rect l="l" t="t" r="r" b="b"/>
              <a:pathLst>
                <a:path w="113" h="136" extrusionOk="0">
                  <a:moveTo>
                    <a:pt x="35" y="1"/>
                  </a:moveTo>
                  <a:cubicBezTo>
                    <a:pt x="27" y="1"/>
                    <a:pt x="16" y="12"/>
                    <a:pt x="4" y="16"/>
                  </a:cubicBezTo>
                  <a:cubicBezTo>
                    <a:pt x="4" y="35"/>
                    <a:pt x="20" y="53"/>
                    <a:pt x="12" y="75"/>
                  </a:cubicBezTo>
                  <a:cubicBezTo>
                    <a:pt x="1" y="109"/>
                    <a:pt x="27" y="120"/>
                    <a:pt x="46" y="135"/>
                  </a:cubicBezTo>
                  <a:cubicBezTo>
                    <a:pt x="113" y="102"/>
                    <a:pt x="113" y="102"/>
                    <a:pt x="68" y="53"/>
                  </a:cubicBezTo>
                  <a:cubicBezTo>
                    <a:pt x="57" y="42"/>
                    <a:pt x="53" y="30"/>
                    <a:pt x="53" y="19"/>
                  </a:cubicBezTo>
                  <a:cubicBezTo>
                    <a:pt x="46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8" name="Google Shape;3408;p3"/>
            <p:cNvSpPr/>
            <p:nvPr/>
          </p:nvSpPr>
          <p:spPr>
            <a:xfrm>
              <a:off x="-5548450" y="-1834460"/>
              <a:ext cx="5778" cy="4871"/>
            </a:xfrm>
            <a:custGeom>
              <a:avLst/>
              <a:gdLst/>
              <a:ahLst/>
              <a:cxnLst/>
              <a:rect l="l" t="t" r="r" b="b"/>
              <a:pathLst>
                <a:path w="121" h="102" extrusionOk="0">
                  <a:moveTo>
                    <a:pt x="57" y="0"/>
                  </a:moveTo>
                  <a:cubicBezTo>
                    <a:pt x="49" y="0"/>
                    <a:pt x="46" y="5"/>
                    <a:pt x="38" y="8"/>
                  </a:cubicBezTo>
                  <a:cubicBezTo>
                    <a:pt x="23" y="23"/>
                    <a:pt x="1" y="45"/>
                    <a:pt x="5" y="64"/>
                  </a:cubicBezTo>
                  <a:cubicBezTo>
                    <a:pt x="5" y="79"/>
                    <a:pt x="23" y="102"/>
                    <a:pt x="46" y="102"/>
                  </a:cubicBezTo>
                  <a:cubicBezTo>
                    <a:pt x="49" y="102"/>
                    <a:pt x="53" y="102"/>
                    <a:pt x="57" y="98"/>
                  </a:cubicBezTo>
                  <a:cubicBezTo>
                    <a:pt x="79" y="95"/>
                    <a:pt x="98" y="90"/>
                    <a:pt x="120" y="86"/>
                  </a:cubicBezTo>
                  <a:cubicBezTo>
                    <a:pt x="110" y="64"/>
                    <a:pt x="105" y="42"/>
                    <a:pt x="94" y="23"/>
                  </a:cubicBezTo>
                  <a:cubicBezTo>
                    <a:pt x="87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9" name="Google Shape;3409;p3"/>
            <p:cNvSpPr/>
            <p:nvPr/>
          </p:nvSpPr>
          <p:spPr>
            <a:xfrm>
              <a:off x="-5572707" y="-1870654"/>
              <a:ext cx="5730" cy="6064"/>
            </a:xfrm>
            <a:custGeom>
              <a:avLst/>
              <a:gdLst/>
              <a:ahLst/>
              <a:cxnLst/>
              <a:rect l="l" t="t" r="r" b="b"/>
              <a:pathLst>
                <a:path w="120" h="127" extrusionOk="0">
                  <a:moveTo>
                    <a:pt x="38" y="0"/>
                  </a:moveTo>
                  <a:cubicBezTo>
                    <a:pt x="16" y="41"/>
                    <a:pt x="0" y="82"/>
                    <a:pt x="30" y="127"/>
                  </a:cubicBezTo>
                  <a:cubicBezTo>
                    <a:pt x="42" y="120"/>
                    <a:pt x="49" y="101"/>
                    <a:pt x="60" y="101"/>
                  </a:cubicBezTo>
                  <a:cubicBezTo>
                    <a:pt x="68" y="101"/>
                    <a:pt x="71" y="104"/>
                    <a:pt x="79" y="108"/>
                  </a:cubicBezTo>
                  <a:cubicBezTo>
                    <a:pt x="60" y="68"/>
                    <a:pt x="105" y="63"/>
                    <a:pt x="120" y="41"/>
                  </a:cubicBezTo>
                  <a:lnTo>
                    <a:pt x="112" y="41"/>
                  </a:lnTo>
                  <a:cubicBezTo>
                    <a:pt x="79" y="41"/>
                    <a:pt x="64" y="7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0" name="Google Shape;3410;p3"/>
            <p:cNvSpPr/>
            <p:nvPr/>
          </p:nvSpPr>
          <p:spPr>
            <a:xfrm>
              <a:off x="-5146109" y="-1778545"/>
              <a:ext cx="8404" cy="5396"/>
            </a:xfrm>
            <a:custGeom>
              <a:avLst/>
              <a:gdLst/>
              <a:ahLst/>
              <a:cxnLst/>
              <a:rect l="l" t="t" r="r" b="b"/>
              <a:pathLst>
                <a:path w="176" h="113" extrusionOk="0">
                  <a:moveTo>
                    <a:pt x="98" y="0"/>
                  </a:moveTo>
                  <a:cubicBezTo>
                    <a:pt x="38" y="0"/>
                    <a:pt x="23" y="41"/>
                    <a:pt x="0" y="78"/>
                  </a:cubicBezTo>
                  <a:cubicBezTo>
                    <a:pt x="0" y="93"/>
                    <a:pt x="5" y="104"/>
                    <a:pt x="19" y="108"/>
                  </a:cubicBezTo>
                  <a:cubicBezTo>
                    <a:pt x="38" y="85"/>
                    <a:pt x="57" y="78"/>
                    <a:pt x="79" y="78"/>
                  </a:cubicBezTo>
                  <a:cubicBezTo>
                    <a:pt x="105" y="78"/>
                    <a:pt x="135" y="97"/>
                    <a:pt x="162" y="112"/>
                  </a:cubicBezTo>
                  <a:cubicBezTo>
                    <a:pt x="176" y="108"/>
                    <a:pt x="176" y="93"/>
                    <a:pt x="176" y="82"/>
                  </a:cubicBezTo>
                  <a:lnTo>
                    <a:pt x="172" y="82"/>
                  </a:lnTo>
                  <a:cubicBezTo>
                    <a:pt x="117" y="82"/>
                    <a:pt x="109" y="37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1" name="Google Shape;3411;p3"/>
            <p:cNvSpPr/>
            <p:nvPr/>
          </p:nvSpPr>
          <p:spPr>
            <a:xfrm>
              <a:off x="-5145249" y="-1774820"/>
              <a:ext cx="6876" cy="2913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61" y="0"/>
                  </a:moveTo>
                  <a:cubicBezTo>
                    <a:pt x="39" y="0"/>
                    <a:pt x="20" y="7"/>
                    <a:pt x="1" y="30"/>
                  </a:cubicBezTo>
                  <a:lnTo>
                    <a:pt x="1" y="45"/>
                  </a:lnTo>
                  <a:cubicBezTo>
                    <a:pt x="31" y="49"/>
                    <a:pt x="57" y="60"/>
                    <a:pt x="83" y="60"/>
                  </a:cubicBezTo>
                  <a:cubicBezTo>
                    <a:pt x="106" y="60"/>
                    <a:pt x="125" y="52"/>
                    <a:pt x="144" y="34"/>
                  </a:cubicBezTo>
                  <a:cubicBezTo>
                    <a:pt x="117" y="19"/>
                    <a:pt x="87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2" name="Google Shape;3412;p3"/>
            <p:cNvSpPr/>
            <p:nvPr/>
          </p:nvSpPr>
          <p:spPr>
            <a:xfrm>
              <a:off x="-5552366" y="-2127358"/>
              <a:ext cx="5969" cy="2722"/>
            </a:xfrm>
            <a:custGeom>
              <a:avLst/>
              <a:gdLst/>
              <a:ahLst/>
              <a:cxnLst/>
              <a:rect l="l" t="t" r="r" b="b"/>
              <a:pathLst>
                <a:path w="125" h="57" extrusionOk="0">
                  <a:moveTo>
                    <a:pt x="90" y="1"/>
                  </a:moveTo>
                  <a:cubicBezTo>
                    <a:pt x="75" y="1"/>
                    <a:pt x="61" y="11"/>
                    <a:pt x="42" y="16"/>
                  </a:cubicBezTo>
                  <a:cubicBezTo>
                    <a:pt x="0" y="30"/>
                    <a:pt x="38" y="42"/>
                    <a:pt x="45" y="53"/>
                  </a:cubicBezTo>
                  <a:lnTo>
                    <a:pt x="45" y="56"/>
                  </a:lnTo>
                  <a:lnTo>
                    <a:pt x="49" y="56"/>
                  </a:lnTo>
                  <a:cubicBezTo>
                    <a:pt x="75" y="56"/>
                    <a:pt x="102" y="49"/>
                    <a:pt x="124" y="30"/>
                  </a:cubicBezTo>
                  <a:cubicBezTo>
                    <a:pt x="116" y="8"/>
                    <a:pt x="102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3" name="Google Shape;3413;p3"/>
            <p:cNvSpPr/>
            <p:nvPr/>
          </p:nvSpPr>
          <p:spPr>
            <a:xfrm>
              <a:off x="-5138612" y="-1779118"/>
              <a:ext cx="2388" cy="2722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23" y="0"/>
                  </a:moveTo>
                  <a:cubicBezTo>
                    <a:pt x="19" y="4"/>
                    <a:pt x="12" y="8"/>
                    <a:pt x="12" y="12"/>
                  </a:cubicBezTo>
                  <a:cubicBezTo>
                    <a:pt x="0" y="30"/>
                    <a:pt x="15" y="38"/>
                    <a:pt x="27" y="45"/>
                  </a:cubicBezTo>
                  <a:cubicBezTo>
                    <a:pt x="34" y="53"/>
                    <a:pt x="41" y="53"/>
                    <a:pt x="49" y="57"/>
                  </a:cubicBezTo>
                  <a:cubicBezTo>
                    <a:pt x="49" y="49"/>
                    <a:pt x="49" y="42"/>
                    <a:pt x="45" y="35"/>
                  </a:cubicBezTo>
                  <a:cubicBezTo>
                    <a:pt x="45" y="19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4" name="Google Shape;3414;p3"/>
            <p:cNvSpPr/>
            <p:nvPr/>
          </p:nvSpPr>
          <p:spPr>
            <a:xfrm>
              <a:off x="-5382997" y="-1771287"/>
              <a:ext cx="4918" cy="4536"/>
            </a:xfrm>
            <a:custGeom>
              <a:avLst/>
              <a:gdLst/>
              <a:ahLst/>
              <a:cxnLst/>
              <a:rect l="l" t="t" r="r" b="b"/>
              <a:pathLst>
                <a:path w="103" h="95" extrusionOk="0">
                  <a:moveTo>
                    <a:pt x="38" y="1"/>
                  </a:moveTo>
                  <a:cubicBezTo>
                    <a:pt x="9" y="5"/>
                    <a:pt x="1" y="20"/>
                    <a:pt x="1" y="50"/>
                  </a:cubicBezTo>
                  <a:cubicBezTo>
                    <a:pt x="4" y="83"/>
                    <a:pt x="31" y="95"/>
                    <a:pt x="61" y="95"/>
                  </a:cubicBezTo>
                  <a:lnTo>
                    <a:pt x="64" y="95"/>
                  </a:lnTo>
                  <a:cubicBezTo>
                    <a:pt x="87" y="95"/>
                    <a:pt x="102" y="76"/>
                    <a:pt x="99" y="50"/>
                  </a:cubicBezTo>
                  <a:cubicBezTo>
                    <a:pt x="90" y="28"/>
                    <a:pt x="80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5" name="Google Shape;3415;p3"/>
            <p:cNvSpPr/>
            <p:nvPr/>
          </p:nvSpPr>
          <p:spPr>
            <a:xfrm>
              <a:off x="-5111872" y="-1846397"/>
              <a:ext cx="18814" cy="8261"/>
            </a:xfrm>
            <a:custGeom>
              <a:avLst/>
              <a:gdLst/>
              <a:ahLst/>
              <a:cxnLst/>
              <a:rect l="l" t="t" r="r" b="b"/>
              <a:pathLst>
                <a:path w="394" h="173" extrusionOk="0">
                  <a:moveTo>
                    <a:pt x="125" y="0"/>
                  </a:moveTo>
                  <a:cubicBezTo>
                    <a:pt x="91" y="0"/>
                    <a:pt x="73" y="41"/>
                    <a:pt x="38" y="41"/>
                  </a:cubicBezTo>
                  <a:lnTo>
                    <a:pt x="35" y="41"/>
                  </a:lnTo>
                  <a:cubicBezTo>
                    <a:pt x="46" y="83"/>
                    <a:pt x="1" y="127"/>
                    <a:pt x="38" y="169"/>
                  </a:cubicBezTo>
                  <a:cubicBezTo>
                    <a:pt x="65" y="146"/>
                    <a:pt x="106" y="143"/>
                    <a:pt x="125" y="112"/>
                  </a:cubicBezTo>
                  <a:cubicBezTo>
                    <a:pt x="128" y="109"/>
                    <a:pt x="132" y="105"/>
                    <a:pt x="135" y="105"/>
                  </a:cubicBezTo>
                  <a:cubicBezTo>
                    <a:pt x="140" y="105"/>
                    <a:pt x="143" y="105"/>
                    <a:pt x="143" y="109"/>
                  </a:cubicBezTo>
                  <a:cubicBezTo>
                    <a:pt x="154" y="131"/>
                    <a:pt x="169" y="138"/>
                    <a:pt x="185" y="138"/>
                  </a:cubicBezTo>
                  <a:cubicBezTo>
                    <a:pt x="203" y="138"/>
                    <a:pt x="218" y="131"/>
                    <a:pt x="233" y="124"/>
                  </a:cubicBezTo>
                  <a:cubicBezTo>
                    <a:pt x="240" y="124"/>
                    <a:pt x="244" y="120"/>
                    <a:pt x="252" y="120"/>
                  </a:cubicBezTo>
                  <a:cubicBezTo>
                    <a:pt x="263" y="120"/>
                    <a:pt x="274" y="127"/>
                    <a:pt x="285" y="131"/>
                  </a:cubicBezTo>
                  <a:cubicBezTo>
                    <a:pt x="300" y="135"/>
                    <a:pt x="311" y="138"/>
                    <a:pt x="323" y="138"/>
                  </a:cubicBezTo>
                  <a:cubicBezTo>
                    <a:pt x="330" y="138"/>
                    <a:pt x="342" y="135"/>
                    <a:pt x="352" y="124"/>
                  </a:cubicBezTo>
                  <a:cubicBezTo>
                    <a:pt x="360" y="143"/>
                    <a:pt x="368" y="157"/>
                    <a:pt x="375" y="172"/>
                  </a:cubicBezTo>
                  <a:cubicBezTo>
                    <a:pt x="394" y="127"/>
                    <a:pt x="356" y="90"/>
                    <a:pt x="352" y="49"/>
                  </a:cubicBezTo>
                  <a:cubicBezTo>
                    <a:pt x="349" y="53"/>
                    <a:pt x="342" y="53"/>
                    <a:pt x="342" y="60"/>
                  </a:cubicBezTo>
                  <a:cubicBezTo>
                    <a:pt x="319" y="86"/>
                    <a:pt x="311" y="98"/>
                    <a:pt x="300" y="98"/>
                  </a:cubicBezTo>
                  <a:cubicBezTo>
                    <a:pt x="292" y="98"/>
                    <a:pt x="285" y="86"/>
                    <a:pt x="270" y="57"/>
                  </a:cubicBezTo>
                  <a:cubicBezTo>
                    <a:pt x="259" y="31"/>
                    <a:pt x="240" y="12"/>
                    <a:pt x="211" y="4"/>
                  </a:cubicBezTo>
                  <a:cubicBezTo>
                    <a:pt x="203" y="26"/>
                    <a:pt x="207" y="45"/>
                    <a:pt x="211" y="64"/>
                  </a:cubicBezTo>
                  <a:cubicBezTo>
                    <a:pt x="218" y="75"/>
                    <a:pt x="233" y="90"/>
                    <a:pt x="211" y="101"/>
                  </a:cubicBezTo>
                  <a:cubicBezTo>
                    <a:pt x="207" y="105"/>
                    <a:pt x="203" y="105"/>
                    <a:pt x="199" y="105"/>
                  </a:cubicBezTo>
                  <a:cubicBezTo>
                    <a:pt x="188" y="105"/>
                    <a:pt x="177" y="98"/>
                    <a:pt x="169" y="90"/>
                  </a:cubicBezTo>
                  <a:cubicBezTo>
                    <a:pt x="143" y="67"/>
                    <a:pt x="135" y="34"/>
                    <a:pt x="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6" name="Google Shape;3416;p3"/>
            <p:cNvSpPr/>
            <p:nvPr/>
          </p:nvSpPr>
          <p:spPr>
            <a:xfrm>
              <a:off x="-5557571" y="-1976516"/>
              <a:ext cx="5443" cy="4154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23" y="0"/>
                  </a:moveTo>
                  <a:cubicBezTo>
                    <a:pt x="20" y="0"/>
                    <a:pt x="13" y="4"/>
                    <a:pt x="13" y="8"/>
                  </a:cubicBezTo>
                  <a:cubicBezTo>
                    <a:pt x="1" y="30"/>
                    <a:pt x="4" y="49"/>
                    <a:pt x="13" y="68"/>
                  </a:cubicBezTo>
                  <a:cubicBezTo>
                    <a:pt x="20" y="78"/>
                    <a:pt x="27" y="87"/>
                    <a:pt x="39" y="87"/>
                  </a:cubicBezTo>
                  <a:cubicBezTo>
                    <a:pt x="42" y="87"/>
                    <a:pt x="46" y="82"/>
                    <a:pt x="49" y="82"/>
                  </a:cubicBezTo>
                  <a:cubicBezTo>
                    <a:pt x="72" y="75"/>
                    <a:pt x="91" y="71"/>
                    <a:pt x="113" y="68"/>
                  </a:cubicBezTo>
                  <a:cubicBezTo>
                    <a:pt x="109" y="52"/>
                    <a:pt x="106" y="19"/>
                    <a:pt x="106" y="19"/>
                  </a:cubicBezTo>
                  <a:cubicBezTo>
                    <a:pt x="99" y="23"/>
                    <a:pt x="91" y="23"/>
                    <a:pt x="83" y="23"/>
                  </a:cubicBezTo>
                  <a:cubicBezTo>
                    <a:pt x="61" y="23"/>
                    <a:pt x="46" y="4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7" name="Google Shape;3417;p3"/>
            <p:cNvSpPr/>
            <p:nvPr/>
          </p:nvSpPr>
          <p:spPr>
            <a:xfrm>
              <a:off x="-5143244" y="-1856043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83" y="0"/>
                  </a:moveTo>
                  <a:cubicBezTo>
                    <a:pt x="57" y="0"/>
                    <a:pt x="49" y="23"/>
                    <a:pt x="34" y="38"/>
                  </a:cubicBezTo>
                  <a:cubicBezTo>
                    <a:pt x="0" y="83"/>
                    <a:pt x="12" y="105"/>
                    <a:pt x="75" y="116"/>
                  </a:cubicBezTo>
                  <a:cubicBezTo>
                    <a:pt x="102" y="79"/>
                    <a:pt x="120" y="41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8" name="Google Shape;3418;p3"/>
            <p:cNvSpPr/>
            <p:nvPr/>
          </p:nvSpPr>
          <p:spPr>
            <a:xfrm>
              <a:off x="-5119130" y="-1790912"/>
              <a:ext cx="6446" cy="6160"/>
            </a:xfrm>
            <a:custGeom>
              <a:avLst/>
              <a:gdLst/>
              <a:ahLst/>
              <a:cxnLst/>
              <a:rect l="l" t="t" r="r" b="b"/>
              <a:pathLst>
                <a:path w="135" h="129" extrusionOk="0">
                  <a:moveTo>
                    <a:pt x="94" y="1"/>
                  </a:moveTo>
                  <a:cubicBezTo>
                    <a:pt x="84" y="3"/>
                    <a:pt x="75" y="3"/>
                    <a:pt x="66" y="3"/>
                  </a:cubicBezTo>
                  <a:cubicBezTo>
                    <a:pt x="57" y="3"/>
                    <a:pt x="48" y="3"/>
                    <a:pt x="41" y="4"/>
                  </a:cubicBezTo>
                  <a:cubicBezTo>
                    <a:pt x="0" y="12"/>
                    <a:pt x="0" y="42"/>
                    <a:pt x="7" y="72"/>
                  </a:cubicBezTo>
                  <a:cubicBezTo>
                    <a:pt x="18" y="109"/>
                    <a:pt x="60" y="94"/>
                    <a:pt x="82" y="120"/>
                  </a:cubicBezTo>
                  <a:cubicBezTo>
                    <a:pt x="90" y="125"/>
                    <a:pt x="97" y="128"/>
                    <a:pt x="104" y="128"/>
                  </a:cubicBezTo>
                  <a:cubicBezTo>
                    <a:pt x="116" y="128"/>
                    <a:pt x="127" y="125"/>
                    <a:pt x="135" y="109"/>
                  </a:cubicBezTo>
                  <a:cubicBezTo>
                    <a:pt x="104" y="80"/>
                    <a:pt x="127" y="30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9" name="Google Shape;3419;p3"/>
            <p:cNvSpPr/>
            <p:nvPr/>
          </p:nvSpPr>
          <p:spPr>
            <a:xfrm>
              <a:off x="-5126293" y="-1790912"/>
              <a:ext cx="6637" cy="6160"/>
            </a:xfrm>
            <a:custGeom>
              <a:avLst/>
              <a:gdLst/>
              <a:ahLst/>
              <a:cxnLst/>
              <a:rect l="l" t="t" r="r" b="b"/>
              <a:pathLst>
                <a:path w="139" h="129" extrusionOk="0">
                  <a:moveTo>
                    <a:pt x="38" y="1"/>
                  </a:moveTo>
                  <a:cubicBezTo>
                    <a:pt x="4" y="23"/>
                    <a:pt x="0" y="46"/>
                    <a:pt x="30" y="75"/>
                  </a:cubicBezTo>
                  <a:cubicBezTo>
                    <a:pt x="38" y="83"/>
                    <a:pt x="42" y="98"/>
                    <a:pt x="49" y="109"/>
                  </a:cubicBezTo>
                  <a:lnTo>
                    <a:pt x="53" y="109"/>
                  </a:lnTo>
                  <a:cubicBezTo>
                    <a:pt x="64" y="109"/>
                    <a:pt x="71" y="113"/>
                    <a:pt x="79" y="120"/>
                  </a:cubicBezTo>
                  <a:cubicBezTo>
                    <a:pt x="87" y="125"/>
                    <a:pt x="94" y="128"/>
                    <a:pt x="105" y="128"/>
                  </a:cubicBezTo>
                  <a:lnTo>
                    <a:pt x="109" y="128"/>
                  </a:lnTo>
                  <a:cubicBezTo>
                    <a:pt x="109" y="90"/>
                    <a:pt x="139" y="64"/>
                    <a:pt x="135" y="23"/>
                  </a:cubicBezTo>
                  <a:lnTo>
                    <a:pt x="135" y="23"/>
                  </a:lnTo>
                  <a:cubicBezTo>
                    <a:pt x="116" y="35"/>
                    <a:pt x="101" y="42"/>
                    <a:pt x="83" y="42"/>
                  </a:cubicBezTo>
                  <a:cubicBezTo>
                    <a:pt x="64" y="42"/>
                    <a:pt x="49" y="30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0" name="Google Shape;3420;p3"/>
            <p:cNvSpPr/>
            <p:nvPr/>
          </p:nvSpPr>
          <p:spPr>
            <a:xfrm>
              <a:off x="-5412984" y="-2050815"/>
              <a:ext cx="2579" cy="2578"/>
            </a:xfrm>
            <a:custGeom>
              <a:avLst/>
              <a:gdLst/>
              <a:ahLst/>
              <a:cxnLst/>
              <a:rect l="l" t="t" r="r" b="b"/>
              <a:pathLst>
                <a:path w="54" h="54" extrusionOk="0">
                  <a:moveTo>
                    <a:pt x="20" y="1"/>
                  </a:moveTo>
                  <a:cubicBezTo>
                    <a:pt x="4" y="9"/>
                    <a:pt x="1" y="16"/>
                    <a:pt x="4" y="28"/>
                  </a:cubicBezTo>
                  <a:cubicBezTo>
                    <a:pt x="9" y="42"/>
                    <a:pt x="16" y="54"/>
                    <a:pt x="35" y="54"/>
                  </a:cubicBezTo>
                  <a:lnTo>
                    <a:pt x="38" y="54"/>
                  </a:lnTo>
                  <a:cubicBezTo>
                    <a:pt x="49" y="54"/>
                    <a:pt x="54" y="38"/>
                    <a:pt x="49" y="31"/>
                  </a:cubicBezTo>
                  <a:cubicBezTo>
                    <a:pt x="46" y="12"/>
                    <a:pt x="35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1" name="Google Shape;3421;p3"/>
            <p:cNvSpPr/>
            <p:nvPr/>
          </p:nvSpPr>
          <p:spPr>
            <a:xfrm>
              <a:off x="-5277278" y="-1875859"/>
              <a:ext cx="5539" cy="7019"/>
            </a:xfrm>
            <a:custGeom>
              <a:avLst/>
              <a:gdLst/>
              <a:ahLst/>
              <a:cxnLst/>
              <a:rect l="l" t="t" r="r" b="b"/>
              <a:pathLst>
                <a:path w="116" h="147" extrusionOk="0">
                  <a:moveTo>
                    <a:pt x="52" y="1"/>
                  </a:moveTo>
                  <a:cubicBezTo>
                    <a:pt x="45" y="37"/>
                    <a:pt x="0" y="72"/>
                    <a:pt x="33" y="120"/>
                  </a:cubicBezTo>
                  <a:cubicBezTo>
                    <a:pt x="38" y="120"/>
                    <a:pt x="38" y="124"/>
                    <a:pt x="33" y="124"/>
                  </a:cubicBezTo>
                  <a:cubicBezTo>
                    <a:pt x="33" y="124"/>
                    <a:pt x="30" y="124"/>
                    <a:pt x="26" y="120"/>
                  </a:cubicBezTo>
                  <a:lnTo>
                    <a:pt x="19" y="120"/>
                  </a:lnTo>
                  <a:cubicBezTo>
                    <a:pt x="11" y="120"/>
                    <a:pt x="4" y="124"/>
                    <a:pt x="11" y="135"/>
                  </a:cubicBezTo>
                  <a:cubicBezTo>
                    <a:pt x="11" y="142"/>
                    <a:pt x="22" y="146"/>
                    <a:pt x="30" y="146"/>
                  </a:cubicBezTo>
                  <a:cubicBezTo>
                    <a:pt x="41" y="146"/>
                    <a:pt x="48" y="142"/>
                    <a:pt x="52" y="135"/>
                  </a:cubicBezTo>
                  <a:cubicBezTo>
                    <a:pt x="52" y="127"/>
                    <a:pt x="60" y="124"/>
                    <a:pt x="71" y="124"/>
                  </a:cubicBezTo>
                  <a:lnTo>
                    <a:pt x="83" y="124"/>
                  </a:lnTo>
                  <a:cubicBezTo>
                    <a:pt x="90" y="124"/>
                    <a:pt x="97" y="124"/>
                    <a:pt x="93" y="105"/>
                  </a:cubicBezTo>
                  <a:cubicBezTo>
                    <a:pt x="78" y="72"/>
                    <a:pt x="116" y="20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2" name="Google Shape;3422;p3"/>
            <p:cNvSpPr/>
            <p:nvPr/>
          </p:nvSpPr>
          <p:spPr>
            <a:xfrm>
              <a:off x="-5576671" y="-186726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1" y="0"/>
                  </a:moveTo>
                  <a:lnTo>
                    <a:pt x="1" y="0"/>
                  </a:lnTo>
                  <a:cubicBezTo>
                    <a:pt x="28" y="30"/>
                    <a:pt x="16" y="78"/>
                    <a:pt x="61" y="78"/>
                  </a:cubicBezTo>
                  <a:cubicBezTo>
                    <a:pt x="61" y="78"/>
                    <a:pt x="64" y="78"/>
                    <a:pt x="68" y="75"/>
                  </a:cubicBezTo>
                  <a:cubicBezTo>
                    <a:pt x="54" y="49"/>
                    <a:pt x="61" y="4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3" name="Google Shape;3423;p3"/>
            <p:cNvSpPr/>
            <p:nvPr/>
          </p:nvSpPr>
          <p:spPr>
            <a:xfrm>
              <a:off x="-5111633" y="-1841384"/>
              <a:ext cx="18909" cy="10410"/>
            </a:xfrm>
            <a:custGeom>
              <a:avLst/>
              <a:gdLst/>
              <a:ahLst/>
              <a:cxnLst/>
              <a:rect l="l" t="t" r="r" b="b"/>
              <a:pathLst>
                <a:path w="396" h="218" extrusionOk="0">
                  <a:moveTo>
                    <a:pt x="130" y="0"/>
                  </a:moveTo>
                  <a:cubicBezTo>
                    <a:pt x="127" y="0"/>
                    <a:pt x="123" y="4"/>
                    <a:pt x="120" y="7"/>
                  </a:cubicBezTo>
                  <a:cubicBezTo>
                    <a:pt x="101" y="38"/>
                    <a:pt x="60" y="41"/>
                    <a:pt x="33" y="64"/>
                  </a:cubicBezTo>
                  <a:cubicBezTo>
                    <a:pt x="49" y="105"/>
                    <a:pt x="0" y="131"/>
                    <a:pt x="15" y="172"/>
                  </a:cubicBezTo>
                  <a:cubicBezTo>
                    <a:pt x="30" y="161"/>
                    <a:pt x="45" y="145"/>
                    <a:pt x="56" y="145"/>
                  </a:cubicBezTo>
                  <a:cubicBezTo>
                    <a:pt x="68" y="145"/>
                    <a:pt x="78" y="153"/>
                    <a:pt x="90" y="176"/>
                  </a:cubicBezTo>
                  <a:cubicBezTo>
                    <a:pt x="97" y="190"/>
                    <a:pt x="116" y="198"/>
                    <a:pt x="130" y="213"/>
                  </a:cubicBezTo>
                  <a:lnTo>
                    <a:pt x="190" y="213"/>
                  </a:lnTo>
                  <a:cubicBezTo>
                    <a:pt x="206" y="217"/>
                    <a:pt x="225" y="217"/>
                    <a:pt x="239" y="217"/>
                  </a:cubicBezTo>
                  <a:cubicBezTo>
                    <a:pt x="277" y="217"/>
                    <a:pt x="314" y="209"/>
                    <a:pt x="347" y="183"/>
                  </a:cubicBezTo>
                  <a:lnTo>
                    <a:pt x="347" y="179"/>
                  </a:lnTo>
                  <a:cubicBezTo>
                    <a:pt x="329" y="157"/>
                    <a:pt x="332" y="135"/>
                    <a:pt x="363" y="123"/>
                  </a:cubicBezTo>
                  <a:cubicBezTo>
                    <a:pt x="396" y="109"/>
                    <a:pt x="385" y="90"/>
                    <a:pt x="370" y="67"/>
                  </a:cubicBezTo>
                  <a:cubicBezTo>
                    <a:pt x="363" y="52"/>
                    <a:pt x="355" y="38"/>
                    <a:pt x="347" y="19"/>
                  </a:cubicBezTo>
                  <a:cubicBezTo>
                    <a:pt x="337" y="30"/>
                    <a:pt x="325" y="33"/>
                    <a:pt x="318" y="33"/>
                  </a:cubicBezTo>
                  <a:cubicBezTo>
                    <a:pt x="306" y="33"/>
                    <a:pt x="295" y="30"/>
                    <a:pt x="280" y="26"/>
                  </a:cubicBezTo>
                  <a:cubicBezTo>
                    <a:pt x="269" y="22"/>
                    <a:pt x="258" y="15"/>
                    <a:pt x="247" y="15"/>
                  </a:cubicBezTo>
                  <a:cubicBezTo>
                    <a:pt x="239" y="15"/>
                    <a:pt x="235" y="19"/>
                    <a:pt x="228" y="19"/>
                  </a:cubicBezTo>
                  <a:cubicBezTo>
                    <a:pt x="213" y="26"/>
                    <a:pt x="198" y="33"/>
                    <a:pt x="180" y="33"/>
                  </a:cubicBezTo>
                  <a:cubicBezTo>
                    <a:pt x="164" y="33"/>
                    <a:pt x="149" y="26"/>
                    <a:pt x="138" y="4"/>
                  </a:cubicBezTo>
                  <a:cubicBezTo>
                    <a:pt x="138" y="0"/>
                    <a:pt x="135" y="0"/>
                    <a:pt x="1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4" name="Google Shape;3424;p3"/>
            <p:cNvSpPr/>
            <p:nvPr/>
          </p:nvSpPr>
          <p:spPr>
            <a:xfrm>
              <a:off x="-5097022" y="-1832836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1" y="0"/>
                  </a:moveTo>
                  <a:lnTo>
                    <a:pt x="41" y="4"/>
                  </a:lnTo>
                  <a:cubicBezTo>
                    <a:pt x="26" y="26"/>
                    <a:pt x="15" y="49"/>
                    <a:pt x="0" y="68"/>
                  </a:cubicBezTo>
                  <a:cubicBezTo>
                    <a:pt x="12" y="71"/>
                    <a:pt x="19" y="71"/>
                    <a:pt x="23" y="71"/>
                  </a:cubicBezTo>
                  <a:cubicBezTo>
                    <a:pt x="57" y="71"/>
                    <a:pt x="64" y="42"/>
                    <a:pt x="71" y="11"/>
                  </a:cubicBezTo>
                  <a:cubicBezTo>
                    <a:pt x="71" y="4"/>
                    <a:pt x="53" y="4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5" name="Google Shape;3425;p3"/>
            <p:cNvSpPr/>
            <p:nvPr/>
          </p:nvSpPr>
          <p:spPr>
            <a:xfrm>
              <a:off x="-5327129" y="-1675596"/>
              <a:ext cx="8118" cy="8977"/>
            </a:xfrm>
            <a:custGeom>
              <a:avLst/>
              <a:gdLst/>
              <a:ahLst/>
              <a:cxnLst/>
              <a:rect l="l" t="t" r="r" b="b"/>
              <a:pathLst>
                <a:path w="170" h="188" extrusionOk="0">
                  <a:moveTo>
                    <a:pt x="90" y="1"/>
                  </a:moveTo>
                  <a:cubicBezTo>
                    <a:pt x="80" y="1"/>
                    <a:pt x="64" y="4"/>
                    <a:pt x="50" y="12"/>
                  </a:cubicBezTo>
                  <a:cubicBezTo>
                    <a:pt x="38" y="31"/>
                    <a:pt x="19" y="42"/>
                    <a:pt x="12" y="68"/>
                  </a:cubicBezTo>
                  <a:cubicBezTo>
                    <a:pt x="1" y="117"/>
                    <a:pt x="31" y="177"/>
                    <a:pt x="68" y="184"/>
                  </a:cubicBezTo>
                  <a:cubicBezTo>
                    <a:pt x="83" y="188"/>
                    <a:pt x="95" y="188"/>
                    <a:pt x="106" y="188"/>
                  </a:cubicBezTo>
                  <a:cubicBezTo>
                    <a:pt x="147" y="188"/>
                    <a:pt x="162" y="165"/>
                    <a:pt x="169" y="105"/>
                  </a:cubicBezTo>
                  <a:cubicBezTo>
                    <a:pt x="169" y="87"/>
                    <a:pt x="166" y="68"/>
                    <a:pt x="166" y="49"/>
                  </a:cubicBezTo>
                  <a:cubicBezTo>
                    <a:pt x="143" y="20"/>
                    <a:pt x="121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6" name="Google Shape;3426;p3"/>
            <p:cNvSpPr/>
            <p:nvPr/>
          </p:nvSpPr>
          <p:spPr>
            <a:xfrm>
              <a:off x="-5125385" y="-1703959"/>
              <a:ext cx="8929" cy="11794"/>
            </a:xfrm>
            <a:custGeom>
              <a:avLst/>
              <a:gdLst/>
              <a:ahLst/>
              <a:cxnLst/>
              <a:rect l="l" t="t" r="r" b="b"/>
              <a:pathLst>
                <a:path w="187" h="247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19"/>
                    <a:pt x="37" y="57"/>
                    <a:pt x="4" y="75"/>
                  </a:cubicBezTo>
                  <a:cubicBezTo>
                    <a:pt x="7" y="98"/>
                    <a:pt x="15" y="120"/>
                    <a:pt x="34" y="127"/>
                  </a:cubicBezTo>
                  <a:cubicBezTo>
                    <a:pt x="90" y="157"/>
                    <a:pt x="86" y="198"/>
                    <a:pt x="68" y="247"/>
                  </a:cubicBezTo>
                  <a:cubicBezTo>
                    <a:pt x="112" y="221"/>
                    <a:pt x="180" y="228"/>
                    <a:pt x="187" y="157"/>
                  </a:cubicBezTo>
                  <a:cubicBezTo>
                    <a:pt x="146" y="154"/>
                    <a:pt x="142" y="146"/>
                    <a:pt x="154" y="86"/>
                  </a:cubicBezTo>
                  <a:lnTo>
                    <a:pt x="131" y="86"/>
                  </a:lnTo>
                  <a:cubicBezTo>
                    <a:pt x="78" y="86"/>
                    <a:pt x="56" y="64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7" name="Google Shape;3427;p3"/>
            <p:cNvSpPr/>
            <p:nvPr/>
          </p:nvSpPr>
          <p:spPr>
            <a:xfrm>
              <a:off x="-5462071" y="-1804282"/>
              <a:ext cx="9168" cy="7926"/>
            </a:xfrm>
            <a:custGeom>
              <a:avLst/>
              <a:gdLst/>
              <a:ahLst/>
              <a:cxnLst/>
              <a:rect l="l" t="t" r="r" b="b"/>
              <a:pathLst>
                <a:path w="192" h="166" extrusionOk="0">
                  <a:moveTo>
                    <a:pt x="150" y="1"/>
                  </a:moveTo>
                  <a:cubicBezTo>
                    <a:pt x="98" y="4"/>
                    <a:pt x="50" y="23"/>
                    <a:pt x="1" y="64"/>
                  </a:cubicBezTo>
                  <a:cubicBezTo>
                    <a:pt x="23" y="79"/>
                    <a:pt x="54" y="86"/>
                    <a:pt x="50" y="120"/>
                  </a:cubicBezTo>
                  <a:cubicBezTo>
                    <a:pt x="57" y="135"/>
                    <a:pt x="23" y="165"/>
                    <a:pt x="68" y="165"/>
                  </a:cubicBezTo>
                  <a:lnTo>
                    <a:pt x="87" y="165"/>
                  </a:lnTo>
                  <a:cubicBezTo>
                    <a:pt x="95" y="101"/>
                    <a:pt x="143" y="94"/>
                    <a:pt x="192" y="94"/>
                  </a:cubicBezTo>
                  <a:cubicBezTo>
                    <a:pt x="192" y="56"/>
                    <a:pt x="192" y="19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8" name="Google Shape;3428;p3"/>
            <p:cNvSpPr/>
            <p:nvPr/>
          </p:nvSpPr>
          <p:spPr>
            <a:xfrm>
              <a:off x="-5458489" y="-1799793"/>
              <a:ext cx="6685" cy="8595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17" y="0"/>
                  </a:moveTo>
                  <a:cubicBezTo>
                    <a:pt x="68" y="0"/>
                    <a:pt x="20" y="7"/>
                    <a:pt x="12" y="71"/>
                  </a:cubicBezTo>
                  <a:cubicBezTo>
                    <a:pt x="68" y="109"/>
                    <a:pt x="12" y="135"/>
                    <a:pt x="1" y="164"/>
                  </a:cubicBezTo>
                  <a:lnTo>
                    <a:pt x="1" y="168"/>
                  </a:lnTo>
                  <a:cubicBezTo>
                    <a:pt x="20" y="176"/>
                    <a:pt x="34" y="180"/>
                    <a:pt x="53" y="180"/>
                  </a:cubicBezTo>
                  <a:cubicBezTo>
                    <a:pt x="68" y="180"/>
                    <a:pt x="79" y="180"/>
                    <a:pt x="94" y="172"/>
                  </a:cubicBezTo>
                  <a:cubicBezTo>
                    <a:pt x="127" y="161"/>
                    <a:pt x="98" y="119"/>
                    <a:pt x="110" y="104"/>
                  </a:cubicBezTo>
                  <a:cubicBezTo>
                    <a:pt x="139" y="78"/>
                    <a:pt x="127" y="59"/>
                    <a:pt x="110" y="33"/>
                  </a:cubicBezTo>
                  <a:cubicBezTo>
                    <a:pt x="101" y="30"/>
                    <a:pt x="113" y="11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9" name="Google Shape;3429;p3"/>
            <p:cNvSpPr/>
            <p:nvPr/>
          </p:nvSpPr>
          <p:spPr>
            <a:xfrm>
              <a:off x="-5537181" y="-1826963"/>
              <a:ext cx="7354" cy="5969"/>
            </a:xfrm>
            <a:custGeom>
              <a:avLst/>
              <a:gdLst/>
              <a:ahLst/>
              <a:cxnLst/>
              <a:rect l="l" t="t" r="r" b="b"/>
              <a:pathLst>
                <a:path w="154" h="125" extrusionOk="0">
                  <a:moveTo>
                    <a:pt x="19" y="0"/>
                  </a:moveTo>
                  <a:cubicBezTo>
                    <a:pt x="12" y="53"/>
                    <a:pt x="0" y="109"/>
                    <a:pt x="75" y="124"/>
                  </a:cubicBezTo>
                  <a:cubicBezTo>
                    <a:pt x="83" y="105"/>
                    <a:pt x="98" y="98"/>
                    <a:pt x="112" y="98"/>
                  </a:cubicBezTo>
                  <a:cubicBezTo>
                    <a:pt x="127" y="98"/>
                    <a:pt x="138" y="102"/>
                    <a:pt x="153" y="102"/>
                  </a:cubicBezTo>
                  <a:cubicBezTo>
                    <a:pt x="150" y="60"/>
                    <a:pt x="93" y="76"/>
                    <a:pt x="86" y="38"/>
                  </a:cubicBezTo>
                  <a:cubicBezTo>
                    <a:pt x="83" y="5"/>
                    <a:pt x="67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0" name="Google Shape;3430;p3"/>
            <p:cNvSpPr/>
            <p:nvPr/>
          </p:nvSpPr>
          <p:spPr>
            <a:xfrm>
              <a:off x="-5533600" y="-1822284"/>
              <a:ext cx="3772" cy="2006"/>
            </a:xfrm>
            <a:custGeom>
              <a:avLst/>
              <a:gdLst/>
              <a:ahLst/>
              <a:cxnLst/>
              <a:rect l="l" t="t" r="r" b="b"/>
              <a:pathLst>
                <a:path w="79" h="42" extrusionOk="0">
                  <a:moveTo>
                    <a:pt x="37" y="0"/>
                  </a:moveTo>
                  <a:cubicBezTo>
                    <a:pt x="23" y="0"/>
                    <a:pt x="8" y="7"/>
                    <a:pt x="0" y="26"/>
                  </a:cubicBezTo>
                  <a:cubicBezTo>
                    <a:pt x="15" y="33"/>
                    <a:pt x="30" y="41"/>
                    <a:pt x="41" y="41"/>
                  </a:cubicBezTo>
                  <a:cubicBezTo>
                    <a:pt x="56" y="41"/>
                    <a:pt x="71" y="33"/>
                    <a:pt x="78" y="4"/>
                  </a:cubicBezTo>
                  <a:cubicBezTo>
                    <a:pt x="63" y="4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1" name="Google Shape;3431;p3"/>
            <p:cNvSpPr/>
            <p:nvPr/>
          </p:nvSpPr>
          <p:spPr>
            <a:xfrm>
              <a:off x="-5302824" y="-1667717"/>
              <a:ext cx="5061" cy="3247"/>
            </a:xfrm>
            <a:custGeom>
              <a:avLst/>
              <a:gdLst/>
              <a:ahLst/>
              <a:cxnLst/>
              <a:rect l="l" t="t" r="r" b="b"/>
              <a:pathLst>
                <a:path w="106" h="68" extrusionOk="0">
                  <a:moveTo>
                    <a:pt x="16" y="0"/>
                  </a:moveTo>
                  <a:lnTo>
                    <a:pt x="16" y="23"/>
                  </a:lnTo>
                  <a:cubicBezTo>
                    <a:pt x="19" y="38"/>
                    <a:pt x="0" y="67"/>
                    <a:pt x="23" y="67"/>
                  </a:cubicBezTo>
                  <a:lnTo>
                    <a:pt x="71" y="67"/>
                  </a:lnTo>
                  <a:cubicBezTo>
                    <a:pt x="90" y="67"/>
                    <a:pt x="105" y="60"/>
                    <a:pt x="97" y="26"/>
                  </a:cubicBezTo>
                  <a:lnTo>
                    <a:pt x="97" y="23"/>
                  </a:lnTo>
                  <a:cubicBezTo>
                    <a:pt x="75" y="0"/>
                    <a:pt x="42" y="19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2" name="Google Shape;3432;p3"/>
            <p:cNvSpPr/>
            <p:nvPr/>
          </p:nvSpPr>
          <p:spPr>
            <a:xfrm>
              <a:off x="-5174472" y="-1756818"/>
              <a:ext cx="8261" cy="6160"/>
            </a:xfrm>
            <a:custGeom>
              <a:avLst/>
              <a:gdLst/>
              <a:ahLst/>
              <a:cxnLst/>
              <a:rect l="l" t="t" r="r" b="b"/>
              <a:pathLst>
                <a:path w="173" h="129" extrusionOk="0">
                  <a:moveTo>
                    <a:pt x="83" y="1"/>
                  </a:moveTo>
                  <a:cubicBezTo>
                    <a:pt x="71" y="1"/>
                    <a:pt x="56" y="8"/>
                    <a:pt x="41" y="20"/>
                  </a:cubicBezTo>
                  <a:cubicBezTo>
                    <a:pt x="33" y="27"/>
                    <a:pt x="19" y="31"/>
                    <a:pt x="7" y="34"/>
                  </a:cubicBezTo>
                  <a:cubicBezTo>
                    <a:pt x="0" y="75"/>
                    <a:pt x="23" y="101"/>
                    <a:pt x="52" y="117"/>
                  </a:cubicBezTo>
                  <a:cubicBezTo>
                    <a:pt x="67" y="124"/>
                    <a:pt x="78" y="128"/>
                    <a:pt x="93" y="128"/>
                  </a:cubicBezTo>
                  <a:cubicBezTo>
                    <a:pt x="112" y="128"/>
                    <a:pt x="131" y="124"/>
                    <a:pt x="142" y="113"/>
                  </a:cubicBezTo>
                  <a:cubicBezTo>
                    <a:pt x="172" y="91"/>
                    <a:pt x="138" y="65"/>
                    <a:pt x="128" y="46"/>
                  </a:cubicBezTo>
                  <a:cubicBezTo>
                    <a:pt x="116" y="16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3" name="Google Shape;3433;p3"/>
            <p:cNvSpPr/>
            <p:nvPr/>
          </p:nvSpPr>
          <p:spPr>
            <a:xfrm>
              <a:off x="-5148258" y="-1641884"/>
              <a:ext cx="4536" cy="5443"/>
            </a:xfrm>
            <a:custGeom>
              <a:avLst/>
              <a:gdLst/>
              <a:ahLst/>
              <a:cxnLst/>
              <a:rect l="l" t="t" r="r" b="b"/>
              <a:pathLst>
                <a:path w="95" h="114" extrusionOk="0">
                  <a:moveTo>
                    <a:pt x="53" y="1"/>
                  </a:moveTo>
                  <a:cubicBezTo>
                    <a:pt x="0" y="42"/>
                    <a:pt x="5" y="61"/>
                    <a:pt x="60" y="113"/>
                  </a:cubicBezTo>
                  <a:cubicBezTo>
                    <a:pt x="64" y="76"/>
                    <a:pt x="94" y="35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4" name="Google Shape;3434;p3"/>
            <p:cNvSpPr/>
            <p:nvPr/>
          </p:nvSpPr>
          <p:spPr>
            <a:xfrm>
              <a:off x="-5151839" y="-1641454"/>
              <a:ext cx="3104" cy="3581"/>
            </a:xfrm>
            <a:custGeom>
              <a:avLst/>
              <a:gdLst/>
              <a:ahLst/>
              <a:cxnLst/>
              <a:rect l="l" t="t" r="r" b="b"/>
              <a:pathLst>
                <a:path w="65" h="75" extrusionOk="0">
                  <a:moveTo>
                    <a:pt x="49" y="0"/>
                  </a:moveTo>
                  <a:cubicBezTo>
                    <a:pt x="30" y="14"/>
                    <a:pt x="1" y="18"/>
                    <a:pt x="4" y="48"/>
                  </a:cubicBezTo>
                  <a:cubicBezTo>
                    <a:pt x="4" y="59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42" y="56"/>
                    <a:pt x="64" y="33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5" name="Google Shape;3435;p3"/>
            <p:cNvSpPr/>
            <p:nvPr/>
          </p:nvSpPr>
          <p:spPr>
            <a:xfrm>
              <a:off x="-5631297" y="-1867646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5" y="0"/>
                  </a:moveTo>
                  <a:cubicBezTo>
                    <a:pt x="31" y="0"/>
                    <a:pt x="23" y="5"/>
                    <a:pt x="20" y="5"/>
                  </a:cubicBezTo>
                  <a:cubicBezTo>
                    <a:pt x="16" y="5"/>
                    <a:pt x="13" y="5"/>
                    <a:pt x="13" y="0"/>
                  </a:cubicBezTo>
                  <a:lnTo>
                    <a:pt x="13" y="0"/>
                  </a:lnTo>
                  <a:cubicBezTo>
                    <a:pt x="1" y="41"/>
                    <a:pt x="50" y="57"/>
                    <a:pt x="50" y="94"/>
                  </a:cubicBezTo>
                  <a:cubicBezTo>
                    <a:pt x="109" y="83"/>
                    <a:pt x="57" y="41"/>
                    <a:pt x="68" y="15"/>
                  </a:cubicBezTo>
                  <a:cubicBezTo>
                    <a:pt x="68" y="5"/>
                    <a:pt x="65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6" name="Google Shape;3436;p3"/>
            <p:cNvSpPr/>
            <p:nvPr/>
          </p:nvSpPr>
          <p:spPr>
            <a:xfrm>
              <a:off x="-5319776" y="-1866023"/>
              <a:ext cx="2006" cy="3963"/>
            </a:xfrm>
            <a:custGeom>
              <a:avLst/>
              <a:gdLst/>
              <a:ahLst/>
              <a:cxnLst/>
              <a:rect l="l" t="t" r="r" b="b"/>
              <a:pathLst>
                <a:path w="42" h="83" extrusionOk="0">
                  <a:moveTo>
                    <a:pt x="0" y="0"/>
                  </a:moveTo>
                  <a:cubicBezTo>
                    <a:pt x="0" y="33"/>
                    <a:pt x="15" y="60"/>
                    <a:pt x="41" y="83"/>
                  </a:cubicBezTo>
                  <a:lnTo>
                    <a:pt x="41" y="78"/>
                  </a:lnTo>
                  <a:cubicBezTo>
                    <a:pt x="38" y="45"/>
                    <a:pt x="26" y="1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7" name="Google Shape;3437;p3"/>
            <p:cNvSpPr/>
            <p:nvPr/>
          </p:nvSpPr>
          <p:spPr>
            <a:xfrm>
              <a:off x="-5258560" y="-2008843"/>
              <a:ext cx="9884" cy="1093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50" y="1"/>
                  </a:moveTo>
                  <a:cubicBezTo>
                    <a:pt x="143" y="1"/>
                    <a:pt x="135" y="8"/>
                    <a:pt x="127" y="12"/>
                  </a:cubicBezTo>
                  <a:cubicBezTo>
                    <a:pt x="120" y="19"/>
                    <a:pt x="112" y="27"/>
                    <a:pt x="105" y="27"/>
                  </a:cubicBezTo>
                  <a:lnTo>
                    <a:pt x="101" y="27"/>
                  </a:lnTo>
                  <a:cubicBezTo>
                    <a:pt x="94" y="38"/>
                    <a:pt x="86" y="53"/>
                    <a:pt x="75" y="64"/>
                  </a:cubicBezTo>
                  <a:cubicBezTo>
                    <a:pt x="72" y="68"/>
                    <a:pt x="67" y="68"/>
                    <a:pt x="64" y="68"/>
                  </a:cubicBezTo>
                  <a:cubicBezTo>
                    <a:pt x="60" y="68"/>
                    <a:pt x="53" y="64"/>
                    <a:pt x="49" y="57"/>
                  </a:cubicBezTo>
                  <a:cubicBezTo>
                    <a:pt x="41" y="41"/>
                    <a:pt x="41" y="34"/>
                    <a:pt x="34" y="34"/>
                  </a:cubicBezTo>
                  <a:cubicBezTo>
                    <a:pt x="31" y="34"/>
                    <a:pt x="23" y="38"/>
                    <a:pt x="8" y="49"/>
                  </a:cubicBezTo>
                  <a:cubicBezTo>
                    <a:pt x="31" y="60"/>
                    <a:pt x="23" y="75"/>
                    <a:pt x="19" y="94"/>
                  </a:cubicBezTo>
                  <a:cubicBezTo>
                    <a:pt x="0" y="146"/>
                    <a:pt x="34" y="210"/>
                    <a:pt x="86" y="217"/>
                  </a:cubicBezTo>
                  <a:cubicBezTo>
                    <a:pt x="101" y="206"/>
                    <a:pt x="117" y="195"/>
                    <a:pt x="131" y="195"/>
                  </a:cubicBezTo>
                  <a:cubicBezTo>
                    <a:pt x="146" y="195"/>
                    <a:pt x="157" y="206"/>
                    <a:pt x="165" y="229"/>
                  </a:cubicBezTo>
                  <a:cubicBezTo>
                    <a:pt x="198" y="153"/>
                    <a:pt x="206" y="79"/>
                    <a:pt x="165" y="5"/>
                  </a:cubicBezTo>
                  <a:cubicBezTo>
                    <a:pt x="157" y="1"/>
                    <a:pt x="153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8" name="Google Shape;3438;p3"/>
            <p:cNvSpPr/>
            <p:nvPr/>
          </p:nvSpPr>
          <p:spPr>
            <a:xfrm>
              <a:off x="-5254454" y="-1999579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45" y="1"/>
                  </a:moveTo>
                  <a:cubicBezTo>
                    <a:pt x="31" y="1"/>
                    <a:pt x="15" y="12"/>
                    <a:pt x="0" y="23"/>
                  </a:cubicBezTo>
                  <a:lnTo>
                    <a:pt x="0" y="54"/>
                  </a:lnTo>
                  <a:lnTo>
                    <a:pt x="0" y="57"/>
                  </a:lnTo>
                  <a:cubicBezTo>
                    <a:pt x="8" y="61"/>
                    <a:pt x="12" y="64"/>
                    <a:pt x="19" y="72"/>
                  </a:cubicBezTo>
                  <a:cubicBezTo>
                    <a:pt x="23" y="72"/>
                    <a:pt x="31" y="68"/>
                    <a:pt x="34" y="68"/>
                  </a:cubicBezTo>
                  <a:cubicBezTo>
                    <a:pt x="41" y="49"/>
                    <a:pt x="71" y="57"/>
                    <a:pt x="79" y="35"/>
                  </a:cubicBezTo>
                  <a:cubicBezTo>
                    <a:pt x="71" y="12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9" name="Google Shape;3439;p3"/>
            <p:cNvSpPr/>
            <p:nvPr/>
          </p:nvSpPr>
          <p:spPr>
            <a:xfrm>
              <a:off x="-5597681" y="-2137338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68" y="0"/>
                  </a:moveTo>
                  <a:lnTo>
                    <a:pt x="68" y="0"/>
                  </a:lnTo>
                  <a:cubicBezTo>
                    <a:pt x="52" y="4"/>
                    <a:pt x="33" y="0"/>
                    <a:pt x="23" y="15"/>
                  </a:cubicBezTo>
                  <a:cubicBezTo>
                    <a:pt x="0" y="37"/>
                    <a:pt x="11" y="49"/>
                    <a:pt x="42" y="53"/>
                  </a:cubicBezTo>
                  <a:cubicBezTo>
                    <a:pt x="59" y="41"/>
                    <a:pt x="71" y="27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0" name="Google Shape;3440;p3"/>
            <p:cNvSpPr/>
            <p:nvPr/>
          </p:nvSpPr>
          <p:spPr>
            <a:xfrm>
              <a:off x="-5600737" y="-2138627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8" y="1"/>
                  </a:moveTo>
                  <a:cubicBezTo>
                    <a:pt x="4" y="5"/>
                    <a:pt x="4" y="16"/>
                    <a:pt x="4" y="23"/>
                  </a:cubicBezTo>
                  <a:cubicBezTo>
                    <a:pt x="8" y="38"/>
                    <a:pt x="1" y="61"/>
                    <a:pt x="23" y="64"/>
                  </a:cubicBezTo>
                  <a:cubicBezTo>
                    <a:pt x="34" y="64"/>
                    <a:pt x="56" y="54"/>
                    <a:pt x="38" y="35"/>
                  </a:cubicBezTo>
                  <a:cubicBezTo>
                    <a:pt x="27" y="31"/>
                    <a:pt x="19" y="23"/>
                    <a:pt x="19" y="12"/>
                  </a:cubicBezTo>
                  <a:cubicBezTo>
                    <a:pt x="16" y="9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1" name="Google Shape;3441;p3"/>
            <p:cNvSpPr/>
            <p:nvPr/>
          </p:nvSpPr>
          <p:spPr>
            <a:xfrm>
              <a:off x="-5455433" y="-1838519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60" y="0"/>
                  </a:moveTo>
                  <a:cubicBezTo>
                    <a:pt x="46" y="0"/>
                    <a:pt x="30" y="4"/>
                    <a:pt x="19" y="23"/>
                  </a:cubicBezTo>
                  <a:cubicBezTo>
                    <a:pt x="1" y="59"/>
                    <a:pt x="15" y="90"/>
                    <a:pt x="34" y="116"/>
                  </a:cubicBezTo>
                  <a:cubicBezTo>
                    <a:pt x="46" y="135"/>
                    <a:pt x="60" y="138"/>
                    <a:pt x="75" y="138"/>
                  </a:cubicBezTo>
                  <a:lnTo>
                    <a:pt x="98" y="138"/>
                  </a:lnTo>
                  <a:cubicBezTo>
                    <a:pt x="98" y="104"/>
                    <a:pt x="158" y="108"/>
                    <a:pt x="142" y="67"/>
                  </a:cubicBezTo>
                  <a:cubicBezTo>
                    <a:pt x="131" y="33"/>
                    <a:pt x="113" y="4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2" name="Google Shape;3442;p3"/>
            <p:cNvSpPr/>
            <p:nvPr/>
          </p:nvSpPr>
          <p:spPr>
            <a:xfrm>
              <a:off x="-5113257" y="-1904079"/>
              <a:ext cx="7688" cy="6494"/>
            </a:xfrm>
            <a:custGeom>
              <a:avLst/>
              <a:gdLst/>
              <a:ahLst/>
              <a:cxnLst/>
              <a:rect l="l" t="t" r="r" b="b"/>
              <a:pathLst>
                <a:path w="161" h="136" extrusionOk="0">
                  <a:moveTo>
                    <a:pt x="138" y="0"/>
                  </a:moveTo>
                  <a:cubicBezTo>
                    <a:pt x="124" y="0"/>
                    <a:pt x="109" y="5"/>
                    <a:pt x="94" y="5"/>
                  </a:cubicBezTo>
                  <a:cubicBezTo>
                    <a:pt x="67" y="35"/>
                    <a:pt x="41" y="57"/>
                    <a:pt x="4" y="72"/>
                  </a:cubicBezTo>
                  <a:cubicBezTo>
                    <a:pt x="0" y="98"/>
                    <a:pt x="12" y="117"/>
                    <a:pt x="23" y="135"/>
                  </a:cubicBezTo>
                  <a:cubicBezTo>
                    <a:pt x="41" y="128"/>
                    <a:pt x="64" y="109"/>
                    <a:pt x="83" y="109"/>
                  </a:cubicBezTo>
                  <a:lnTo>
                    <a:pt x="94" y="109"/>
                  </a:lnTo>
                  <a:cubicBezTo>
                    <a:pt x="131" y="109"/>
                    <a:pt x="142" y="83"/>
                    <a:pt x="157" y="53"/>
                  </a:cubicBezTo>
                  <a:cubicBezTo>
                    <a:pt x="157" y="50"/>
                    <a:pt x="157" y="50"/>
                    <a:pt x="161" y="45"/>
                  </a:cubicBezTo>
                  <a:cubicBezTo>
                    <a:pt x="161" y="27"/>
                    <a:pt x="150" y="16"/>
                    <a:pt x="1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3" name="Google Shape;3443;p3"/>
            <p:cNvSpPr/>
            <p:nvPr/>
          </p:nvSpPr>
          <p:spPr>
            <a:xfrm>
              <a:off x="-5113448" y="-1904939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4" y="1"/>
                  </a:moveTo>
                  <a:lnTo>
                    <a:pt x="4" y="1"/>
                  </a:lnTo>
                  <a:cubicBezTo>
                    <a:pt x="34" y="34"/>
                    <a:pt x="1" y="63"/>
                    <a:pt x="8" y="90"/>
                  </a:cubicBezTo>
                  <a:cubicBezTo>
                    <a:pt x="45" y="75"/>
                    <a:pt x="71" y="53"/>
                    <a:pt x="98" y="23"/>
                  </a:cubicBezTo>
                  <a:cubicBezTo>
                    <a:pt x="83" y="8"/>
                    <a:pt x="71" y="4"/>
                    <a:pt x="5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4" name="Google Shape;3444;p3"/>
            <p:cNvSpPr/>
            <p:nvPr/>
          </p:nvSpPr>
          <p:spPr>
            <a:xfrm>
              <a:off x="-5596630" y="-1948678"/>
              <a:ext cx="10362" cy="8595"/>
            </a:xfrm>
            <a:custGeom>
              <a:avLst/>
              <a:gdLst/>
              <a:ahLst/>
              <a:cxnLst/>
              <a:rect l="l" t="t" r="r" b="b"/>
              <a:pathLst>
                <a:path w="217" h="180" extrusionOk="0">
                  <a:moveTo>
                    <a:pt x="94" y="1"/>
                  </a:moveTo>
                  <a:cubicBezTo>
                    <a:pt x="90" y="1"/>
                    <a:pt x="87" y="1"/>
                    <a:pt x="79" y="8"/>
                  </a:cubicBezTo>
                  <a:cubicBezTo>
                    <a:pt x="60" y="30"/>
                    <a:pt x="46" y="53"/>
                    <a:pt x="20" y="64"/>
                  </a:cubicBezTo>
                  <a:lnTo>
                    <a:pt x="20" y="68"/>
                  </a:lnTo>
                  <a:cubicBezTo>
                    <a:pt x="1" y="161"/>
                    <a:pt x="4" y="165"/>
                    <a:pt x="75" y="172"/>
                  </a:cubicBezTo>
                  <a:cubicBezTo>
                    <a:pt x="72" y="161"/>
                    <a:pt x="46" y="158"/>
                    <a:pt x="53" y="146"/>
                  </a:cubicBezTo>
                  <a:cubicBezTo>
                    <a:pt x="72" y="127"/>
                    <a:pt x="94" y="123"/>
                    <a:pt x="120" y="123"/>
                  </a:cubicBezTo>
                  <a:lnTo>
                    <a:pt x="146" y="123"/>
                  </a:lnTo>
                  <a:cubicBezTo>
                    <a:pt x="180" y="123"/>
                    <a:pt x="165" y="161"/>
                    <a:pt x="172" y="180"/>
                  </a:cubicBezTo>
                  <a:cubicBezTo>
                    <a:pt x="210" y="139"/>
                    <a:pt x="217" y="97"/>
                    <a:pt x="177" y="53"/>
                  </a:cubicBezTo>
                  <a:lnTo>
                    <a:pt x="161" y="53"/>
                  </a:lnTo>
                  <a:cubicBezTo>
                    <a:pt x="161" y="64"/>
                    <a:pt x="161" y="79"/>
                    <a:pt x="150" y="79"/>
                  </a:cubicBezTo>
                  <a:cubicBezTo>
                    <a:pt x="146" y="79"/>
                    <a:pt x="142" y="79"/>
                    <a:pt x="139" y="75"/>
                  </a:cubicBezTo>
                  <a:cubicBezTo>
                    <a:pt x="120" y="64"/>
                    <a:pt x="90" y="68"/>
                    <a:pt x="90" y="37"/>
                  </a:cubicBezTo>
                  <a:cubicBezTo>
                    <a:pt x="90" y="30"/>
                    <a:pt x="105" y="27"/>
                    <a:pt x="113" y="27"/>
                  </a:cubicBezTo>
                  <a:cubicBezTo>
                    <a:pt x="109" y="11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5" name="Google Shape;3445;p3"/>
            <p:cNvSpPr/>
            <p:nvPr/>
          </p:nvSpPr>
          <p:spPr>
            <a:xfrm>
              <a:off x="-5594481" y="-1942805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75" y="0"/>
                  </a:moveTo>
                  <a:cubicBezTo>
                    <a:pt x="49" y="0"/>
                    <a:pt x="27" y="4"/>
                    <a:pt x="8" y="23"/>
                  </a:cubicBezTo>
                  <a:cubicBezTo>
                    <a:pt x="1" y="35"/>
                    <a:pt x="27" y="38"/>
                    <a:pt x="30" y="49"/>
                  </a:cubicBezTo>
                  <a:cubicBezTo>
                    <a:pt x="49" y="61"/>
                    <a:pt x="64" y="61"/>
                    <a:pt x="82" y="61"/>
                  </a:cubicBezTo>
                  <a:cubicBezTo>
                    <a:pt x="97" y="61"/>
                    <a:pt x="113" y="61"/>
                    <a:pt x="127" y="57"/>
                  </a:cubicBezTo>
                  <a:cubicBezTo>
                    <a:pt x="120" y="38"/>
                    <a:pt x="135" y="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6" name="Google Shape;3446;p3"/>
            <p:cNvSpPr/>
            <p:nvPr/>
          </p:nvSpPr>
          <p:spPr>
            <a:xfrm>
              <a:off x="-5308363" y="-1717186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42" y="1"/>
                  </a:moveTo>
                  <a:cubicBezTo>
                    <a:pt x="23" y="8"/>
                    <a:pt x="1" y="12"/>
                    <a:pt x="1" y="34"/>
                  </a:cubicBezTo>
                  <a:cubicBezTo>
                    <a:pt x="1" y="56"/>
                    <a:pt x="27" y="61"/>
                    <a:pt x="42" y="61"/>
                  </a:cubicBezTo>
                  <a:lnTo>
                    <a:pt x="45" y="61"/>
                  </a:lnTo>
                  <a:cubicBezTo>
                    <a:pt x="64" y="61"/>
                    <a:pt x="68" y="46"/>
                    <a:pt x="68" y="30"/>
                  </a:cubicBezTo>
                  <a:cubicBezTo>
                    <a:pt x="68" y="16"/>
                    <a:pt x="61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7" name="Google Shape;3447;p3"/>
            <p:cNvSpPr/>
            <p:nvPr/>
          </p:nvSpPr>
          <p:spPr>
            <a:xfrm>
              <a:off x="-5320492" y="-1858717"/>
              <a:ext cx="2531" cy="2197"/>
            </a:xfrm>
            <a:custGeom>
              <a:avLst/>
              <a:gdLst/>
              <a:ahLst/>
              <a:cxnLst/>
              <a:rect l="l" t="t" r="r" b="b"/>
              <a:pathLst>
                <a:path w="53" h="46" extrusionOk="0">
                  <a:moveTo>
                    <a:pt x="23" y="1"/>
                  </a:moveTo>
                  <a:cubicBezTo>
                    <a:pt x="4" y="1"/>
                    <a:pt x="1" y="15"/>
                    <a:pt x="1" y="30"/>
                  </a:cubicBezTo>
                  <a:cubicBezTo>
                    <a:pt x="11" y="37"/>
                    <a:pt x="23" y="45"/>
                    <a:pt x="37" y="45"/>
                  </a:cubicBezTo>
                  <a:cubicBezTo>
                    <a:pt x="41" y="45"/>
                    <a:pt x="46" y="45"/>
                    <a:pt x="49" y="42"/>
                  </a:cubicBezTo>
                  <a:cubicBezTo>
                    <a:pt x="46" y="27"/>
                    <a:pt x="53" y="4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8" name="Google Shape;3448;p3"/>
            <p:cNvSpPr/>
            <p:nvPr/>
          </p:nvSpPr>
          <p:spPr>
            <a:xfrm>
              <a:off x="-5041536" y="-1700617"/>
              <a:ext cx="6494" cy="6303"/>
            </a:xfrm>
            <a:custGeom>
              <a:avLst/>
              <a:gdLst/>
              <a:ahLst/>
              <a:cxnLst/>
              <a:rect l="l" t="t" r="r" b="b"/>
              <a:pathLst>
                <a:path w="136" h="132" extrusionOk="0">
                  <a:moveTo>
                    <a:pt x="94" y="1"/>
                  </a:moveTo>
                  <a:cubicBezTo>
                    <a:pt x="80" y="50"/>
                    <a:pt x="53" y="76"/>
                    <a:pt x="8" y="76"/>
                  </a:cubicBezTo>
                  <a:cubicBezTo>
                    <a:pt x="1" y="125"/>
                    <a:pt x="39" y="125"/>
                    <a:pt x="65" y="132"/>
                  </a:cubicBezTo>
                  <a:lnTo>
                    <a:pt x="80" y="132"/>
                  </a:lnTo>
                  <a:cubicBezTo>
                    <a:pt x="109" y="132"/>
                    <a:pt x="120" y="110"/>
                    <a:pt x="135" y="84"/>
                  </a:cubicBezTo>
                  <a:cubicBezTo>
                    <a:pt x="106" y="68"/>
                    <a:pt x="106" y="39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9" name="Google Shape;3449;p3"/>
            <p:cNvSpPr/>
            <p:nvPr/>
          </p:nvSpPr>
          <p:spPr>
            <a:xfrm>
              <a:off x="-5541813" y="-1889420"/>
              <a:ext cx="2340" cy="2913"/>
            </a:xfrm>
            <a:custGeom>
              <a:avLst/>
              <a:gdLst/>
              <a:ahLst/>
              <a:cxnLst/>
              <a:rect l="l" t="t" r="r" b="b"/>
              <a:pathLst>
                <a:path w="49" h="61" extrusionOk="0">
                  <a:moveTo>
                    <a:pt x="30" y="0"/>
                  </a:moveTo>
                  <a:cubicBezTo>
                    <a:pt x="0" y="4"/>
                    <a:pt x="0" y="26"/>
                    <a:pt x="0" y="52"/>
                  </a:cubicBezTo>
                  <a:lnTo>
                    <a:pt x="0" y="60"/>
                  </a:lnTo>
                  <a:cubicBezTo>
                    <a:pt x="26" y="57"/>
                    <a:pt x="49" y="57"/>
                    <a:pt x="45" y="23"/>
                  </a:cubicBezTo>
                  <a:cubicBezTo>
                    <a:pt x="45" y="12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0" name="Google Shape;3450;p3"/>
            <p:cNvSpPr/>
            <p:nvPr/>
          </p:nvSpPr>
          <p:spPr>
            <a:xfrm>
              <a:off x="-5275893" y="-1806431"/>
              <a:ext cx="9693" cy="9693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102" y="1"/>
                  </a:moveTo>
                  <a:cubicBezTo>
                    <a:pt x="80" y="1"/>
                    <a:pt x="57" y="8"/>
                    <a:pt x="38" y="31"/>
                  </a:cubicBezTo>
                  <a:cubicBezTo>
                    <a:pt x="1" y="72"/>
                    <a:pt x="9" y="113"/>
                    <a:pt x="23" y="154"/>
                  </a:cubicBezTo>
                  <a:cubicBezTo>
                    <a:pt x="31" y="169"/>
                    <a:pt x="45" y="184"/>
                    <a:pt x="57" y="198"/>
                  </a:cubicBezTo>
                  <a:cubicBezTo>
                    <a:pt x="61" y="195"/>
                    <a:pt x="68" y="195"/>
                    <a:pt x="72" y="195"/>
                  </a:cubicBezTo>
                  <a:cubicBezTo>
                    <a:pt x="83" y="195"/>
                    <a:pt x="90" y="198"/>
                    <a:pt x="102" y="198"/>
                  </a:cubicBezTo>
                  <a:cubicBezTo>
                    <a:pt x="113" y="203"/>
                    <a:pt x="121" y="203"/>
                    <a:pt x="132" y="203"/>
                  </a:cubicBezTo>
                  <a:cubicBezTo>
                    <a:pt x="150" y="203"/>
                    <a:pt x="166" y="195"/>
                    <a:pt x="180" y="172"/>
                  </a:cubicBezTo>
                  <a:cubicBezTo>
                    <a:pt x="106" y="165"/>
                    <a:pt x="106" y="165"/>
                    <a:pt x="116" y="98"/>
                  </a:cubicBezTo>
                  <a:cubicBezTo>
                    <a:pt x="121" y="86"/>
                    <a:pt x="113" y="79"/>
                    <a:pt x="113" y="68"/>
                  </a:cubicBezTo>
                  <a:cubicBezTo>
                    <a:pt x="109" y="57"/>
                    <a:pt x="109" y="46"/>
                    <a:pt x="109" y="27"/>
                  </a:cubicBezTo>
                  <a:lnTo>
                    <a:pt x="109" y="27"/>
                  </a:lnTo>
                  <a:cubicBezTo>
                    <a:pt x="132" y="60"/>
                    <a:pt x="158" y="79"/>
                    <a:pt x="192" y="79"/>
                  </a:cubicBezTo>
                  <a:cubicBezTo>
                    <a:pt x="195" y="79"/>
                    <a:pt x="199" y="75"/>
                    <a:pt x="202" y="75"/>
                  </a:cubicBezTo>
                  <a:lnTo>
                    <a:pt x="202" y="27"/>
                  </a:lnTo>
                  <a:lnTo>
                    <a:pt x="199" y="27"/>
                  </a:lnTo>
                  <a:cubicBezTo>
                    <a:pt x="184" y="27"/>
                    <a:pt x="173" y="19"/>
                    <a:pt x="158" y="12"/>
                  </a:cubicBezTo>
                  <a:cubicBezTo>
                    <a:pt x="139" y="5"/>
                    <a:pt x="121" y="1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1" name="Google Shape;3451;p3"/>
            <p:cNvSpPr/>
            <p:nvPr/>
          </p:nvSpPr>
          <p:spPr>
            <a:xfrm>
              <a:off x="-5160577" y="-1601870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8" y="1"/>
                  </a:moveTo>
                  <a:cubicBezTo>
                    <a:pt x="8" y="12"/>
                    <a:pt x="1" y="27"/>
                    <a:pt x="1" y="38"/>
                  </a:cubicBezTo>
                  <a:cubicBezTo>
                    <a:pt x="4" y="53"/>
                    <a:pt x="16" y="60"/>
                    <a:pt x="30" y="60"/>
                  </a:cubicBezTo>
                  <a:lnTo>
                    <a:pt x="38" y="60"/>
                  </a:lnTo>
                  <a:cubicBezTo>
                    <a:pt x="46" y="60"/>
                    <a:pt x="53" y="53"/>
                    <a:pt x="56" y="49"/>
                  </a:cubicBezTo>
                  <a:cubicBezTo>
                    <a:pt x="61" y="34"/>
                    <a:pt x="64" y="15"/>
                    <a:pt x="46" y="4"/>
                  </a:cubicBezTo>
                  <a:cubicBezTo>
                    <a:pt x="38" y="1"/>
                    <a:pt x="23" y="1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2" name="Google Shape;3452;p3"/>
            <p:cNvSpPr/>
            <p:nvPr/>
          </p:nvSpPr>
          <p:spPr>
            <a:xfrm>
              <a:off x="-5270880" y="-1805141"/>
              <a:ext cx="5587" cy="6972"/>
            </a:xfrm>
            <a:custGeom>
              <a:avLst/>
              <a:gdLst/>
              <a:ahLst/>
              <a:cxnLst/>
              <a:rect l="l" t="t" r="r" b="b"/>
              <a:pathLst>
                <a:path w="117" h="146" extrusionOk="0">
                  <a:moveTo>
                    <a:pt x="4" y="0"/>
                  </a:moveTo>
                  <a:cubicBezTo>
                    <a:pt x="4" y="19"/>
                    <a:pt x="4" y="30"/>
                    <a:pt x="8" y="41"/>
                  </a:cubicBezTo>
                  <a:cubicBezTo>
                    <a:pt x="8" y="52"/>
                    <a:pt x="16" y="59"/>
                    <a:pt x="11" y="71"/>
                  </a:cubicBezTo>
                  <a:cubicBezTo>
                    <a:pt x="1" y="138"/>
                    <a:pt x="1" y="138"/>
                    <a:pt x="75" y="145"/>
                  </a:cubicBezTo>
                  <a:cubicBezTo>
                    <a:pt x="116" y="119"/>
                    <a:pt x="101" y="86"/>
                    <a:pt x="97" y="48"/>
                  </a:cubicBezTo>
                  <a:lnTo>
                    <a:pt x="97" y="48"/>
                  </a:lnTo>
                  <a:cubicBezTo>
                    <a:pt x="94" y="48"/>
                    <a:pt x="90" y="52"/>
                    <a:pt x="87" y="52"/>
                  </a:cubicBezTo>
                  <a:cubicBezTo>
                    <a:pt x="53" y="52"/>
                    <a:pt x="27" y="33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3" name="Google Shape;3453;p3"/>
            <p:cNvSpPr/>
            <p:nvPr/>
          </p:nvSpPr>
          <p:spPr>
            <a:xfrm>
              <a:off x="-5099505" y="-1689491"/>
              <a:ext cx="2674" cy="2197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26" y="0"/>
                  </a:moveTo>
                  <a:cubicBezTo>
                    <a:pt x="11" y="4"/>
                    <a:pt x="4" y="11"/>
                    <a:pt x="0" y="26"/>
                  </a:cubicBezTo>
                  <a:cubicBezTo>
                    <a:pt x="7" y="37"/>
                    <a:pt x="15" y="45"/>
                    <a:pt x="30" y="45"/>
                  </a:cubicBezTo>
                  <a:cubicBezTo>
                    <a:pt x="49" y="45"/>
                    <a:pt x="56" y="37"/>
                    <a:pt x="56" y="23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4" name="Google Shape;3454;p3"/>
            <p:cNvSpPr/>
            <p:nvPr/>
          </p:nvSpPr>
          <p:spPr>
            <a:xfrm>
              <a:off x="-5592333" y="-1947436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6" y="0"/>
                  </a:moveTo>
                  <a:cubicBezTo>
                    <a:pt x="32" y="0"/>
                    <a:pt x="27" y="1"/>
                    <a:pt x="23" y="1"/>
                  </a:cubicBezTo>
                  <a:cubicBezTo>
                    <a:pt x="15" y="1"/>
                    <a:pt x="0" y="4"/>
                    <a:pt x="0" y="11"/>
                  </a:cubicBezTo>
                  <a:cubicBezTo>
                    <a:pt x="0" y="42"/>
                    <a:pt x="30" y="38"/>
                    <a:pt x="49" y="49"/>
                  </a:cubicBezTo>
                  <a:cubicBezTo>
                    <a:pt x="52" y="53"/>
                    <a:pt x="56" y="53"/>
                    <a:pt x="60" y="53"/>
                  </a:cubicBezTo>
                  <a:cubicBezTo>
                    <a:pt x="71" y="53"/>
                    <a:pt x="71" y="38"/>
                    <a:pt x="71" y="27"/>
                  </a:cubicBezTo>
                  <a:cubicBezTo>
                    <a:pt x="68" y="3"/>
                    <a:pt x="53" y="0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5" name="Google Shape;3455;p3"/>
            <p:cNvSpPr/>
            <p:nvPr/>
          </p:nvSpPr>
          <p:spPr>
            <a:xfrm>
              <a:off x="-5326747" y="-1765366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27" y="0"/>
                  </a:moveTo>
                  <a:cubicBezTo>
                    <a:pt x="1" y="0"/>
                    <a:pt x="15" y="38"/>
                    <a:pt x="15" y="61"/>
                  </a:cubicBezTo>
                  <a:lnTo>
                    <a:pt x="20" y="61"/>
                  </a:lnTo>
                  <a:cubicBezTo>
                    <a:pt x="53" y="61"/>
                    <a:pt x="64" y="42"/>
                    <a:pt x="56" y="8"/>
                  </a:cubicBezTo>
                  <a:cubicBezTo>
                    <a:pt x="46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6" name="Google Shape;3456;p3"/>
            <p:cNvSpPr/>
            <p:nvPr/>
          </p:nvSpPr>
          <p:spPr>
            <a:xfrm>
              <a:off x="-5634114" y="-1958849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34" y="0"/>
                  </a:moveTo>
                  <a:cubicBezTo>
                    <a:pt x="30" y="0"/>
                    <a:pt x="23" y="4"/>
                    <a:pt x="20" y="4"/>
                  </a:cubicBezTo>
                  <a:cubicBezTo>
                    <a:pt x="20" y="31"/>
                    <a:pt x="1" y="60"/>
                    <a:pt x="27" y="83"/>
                  </a:cubicBezTo>
                  <a:cubicBezTo>
                    <a:pt x="60" y="83"/>
                    <a:pt x="87" y="75"/>
                    <a:pt x="82" y="31"/>
                  </a:cubicBezTo>
                  <a:cubicBezTo>
                    <a:pt x="68" y="19"/>
                    <a:pt x="53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7" name="Google Shape;3457;p3"/>
            <p:cNvSpPr/>
            <p:nvPr/>
          </p:nvSpPr>
          <p:spPr>
            <a:xfrm>
              <a:off x="-5576289" y="-1997049"/>
              <a:ext cx="8261" cy="5396"/>
            </a:xfrm>
            <a:custGeom>
              <a:avLst/>
              <a:gdLst/>
              <a:ahLst/>
              <a:cxnLst/>
              <a:rect l="l" t="t" r="r" b="b"/>
              <a:pathLst>
                <a:path w="173" h="113" extrusionOk="0">
                  <a:moveTo>
                    <a:pt x="161" y="1"/>
                  </a:moveTo>
                  <a:cubicBezTo>
                    <a:pt x="139" y="23"/>
                    <a:pt x="127" y="34"/>
                    <a:pt x="113" y="34"/>
                  </a:cubicBezTo>
                  <a:cubicBezTo>
                    <a:pt x="98" y="34"/>
                    <a:pt x="82" y="23"/>
                    <a:pt x="53" y="8"/>
                  </a:cubicBezTo>
                  <a:cubicBezTo>
                    <a:pt x="34" y="19"/>
                    <a:pt x="1" y="27"/>
                    <a:pt x="38" y="56"/>
                  </a:cubicBezTo>
                  <a:cubicBezTo>
                    <a:pt x="46" y="63"/>
                    <a:pt x="42" y="79"/>
                    <a:pt x="42" y="86"/>
                  </a:cubicBezTo>
                  <a:lnTo>
                    <a:pt x="42" y="90"/>
                  </a:lnTo>
                  <a:cubicBezTo>
                    <a:pt x="56" y="108"/>
                    <a:pt x="75" y="113"/>
                    <a:pt x="94" y="113"/>
                  </a:cubicBezTo>
                  <a:lnTo>
                    <a:pt x="124" y="113"/>
                  </a:lnTo>
                  <a:cubicBezTo>
                    <a:pt x="135" y="108"/>
                    <a:pt x="143" y="108"/>
                    <a:pt x="154" y="108"/>
                  </a:cubicBezTo>
                  <a:lnTo>
                    <a:pt x="172" y="108"/>
                  </a:lnTo>
                  <a:cubicBezTo>
                    <a:pt x="169" y="75"/>
                    <a:pt x="165" y="37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8" name="Google Shape;3458;p3"/>
            <p:cNvSpPr/>
            <p:nvPr/>
          </p:nvSpPr>
          <p:spPr>
            <a:xfrm>
              <a:off x="-5313902" y="-1928145"/>
              <a:ext cx="15567" cy="9120"/>
            </a:xfrm>
            <a:custGeom>
              <a:avLst/>
              <a:gdLst/>
              <a:ahLst/>
              <a:cxnLst/>
              <a:rect l="l" t="t" r="r" b="b"/>
              <a:pathLst>
                <a:path w="326" h="191" extrusionOk="0">
                  <a:moveTo>
                    <a:pt x="143" y="0"/>
                  </a:moveTo>
                  <a:cubicBezTo>
                    <a:pt x="82" y="4"/>
                    <a:pt x="91" y="60"/>
                    <a:pt x="75" y="101"/>
                  </a:cubicBezTo>
                  <a:cubicBezTo>
                    <a:pt x="82" y="97"/>
                    <a:pt x="94" y="94"/>
                    <a:pt x="105" y="90"/>
                  </a:cubicBezTo>
                  <a:cubicBezTo>
                    <a:pt x="113" y="86"/>
                    <a:pt x="117" y="83"/>
                    <a:pt x="120" y="83"/>
                  </a:cubicBezTo>
                  <a:cubicBezTo>
                    <a:pt x="139" y="83"/>
                    <a:pt x="135" y="116"/>
                    <a:pt x="150" y="123"/>
                  </a:cubicBezTo>
                  <a:cubicBezTo>
                    <a:pt x="161" y="128"/>
                    <a:pt x="169" y="135"/>
                    <a:pt x="158" y="146"/>
                  </a:cubicBezTo>
                  <a:cubicBezTo>
                    <a:pt x="150" y="154"/>
                    <a:pt x="146" y="157"/>
                    <a:pt x="139" y="157"/>
                  </a:cubicBezTo>
                  <a:cubicBezTo>
                    <a:pt x="127" y="157"/>
                    <a:pt x="120" y="146"/>
                    <a:pt x="109" y="138"/>
                  </a:cubicBezTo>
                  <a:cubicBezTo>
                    <a:pt x="98" y="128"/>
                    <a:pt x="53" y="142"/>
                    <a:pt x="75" y="101"/>
                  </a:cubicBezTo>
                  <a:cubicBezTo>
                    <a:pt x="53" y="94"/>
                    <a:pt x="53" y="52"/>
                    <a:pt x="27" y="52"/>
                  </a:cubicBezTo>
                  <a:cubicBezTo>
                    <a:pt x="23" y="52"/>
                    <a:pt x="20" y="52"/>
                    <a:pt x="12" y="56"/>
                  </a:cubicBezTo>
                  <a:cubicBezTo>
                    <a:pt x="1" y="86"/>
                    <a:pt x="53" y="101"/>
                    <a:pt x="30" y="135"/>
                  </a:cubicBezTo>
                  <a:cubicBezTo>
                    <a:pt x="60" y="173"/>
                    <a:pt x="75" y="187"/>
                    <a:pt x="98" y="187"/>
                  </a:cubicBezTo>
                  <a:cubicBezTo>
                    <a:pt x="117" y="187"/>
                    <a:pt x="139" y="180"/>
                    <a:pt x="177" y="168"/>
                  </a:cubicBezTo>
                  <a:lnTo>
                    <a:pt x="184" y="168"/>
                  </a:lnTo>
                  <a:cubicBezTo>
                    <a:pt x="191" y="168"/>
                    <a:pt x="195" y="173"/>
                    <a:pt x="203" y="176"/>
                  </a:cubicBezTo>
                  <a:cubicBezTo>
                    <a:pt x="222" y="183"/>
                    <a:pt x="236" y="190"/>
                    <a:pt x="244" y="190"/>
                  </a:cubicBezTo>
                  <a:cubicBezTo>
                    <a:pt x="258" y="190"/>
                    <a:pt x="258" y="173"/>
                    <a:pt x="270" y="131"/>
                  </a:cubicBezTo>
                  <a:lnTo>
                    <a:pt x="266" y="131"/>
                  </a:lnTo>
                  <a:cubicBezTo>
                    <a:pt x="240" y="131"/>
                    <a:pt x="217" y="128"/>
                    <a:pt x="225" y="94"/>
                  </a:cubicBezTo>
                  <a:cubicBezTo>
                    <a:pt x="229" y="83"/>
                    <a:pt x="236" y="78"/>
                    <a:pt x="240" y="78"/>
                  </a:cubicBezTo>
                  <a:cubicBezTo>
                    <a:pt x="251" y="78"/>
                    <a:pt x="262" y="86"/>
                    <a:pt x="270" y="86"/>
                  </a:cubicBezTo>
                  <a:cubicBezTo>
                    <a:pt x="277" y="90"/>
                    <a:pt x="281" y="90"/>
                    <a:pt x="284" y="90"/>
                  </a:cubicBezTo>
                  <a:cubicBezTo>
                    <a:pt x="311" y="90"/>
                    <a:pt x="315" y="64"/>
                    <a:pt x="326" y="49"/>
                  </a:cubicBezTo>
                  <a:cubicBezTo>
                    <a:pt x="318" y="38"/>
                    <a:pt x="315" y="26"/>
                    <a:pt x="307" y="19"/>
                  </a:cubicBezTo>
                  <a:lnTo>
                    <a:pt x="303" y="19"/>
                  </a:lnTo>
                  <a:cubicBezTo>
                    <a:pt x="292" y="19"/>
                    <a:pt x="281" y="26"/>
                    <a:pt x="270" y="33"/>
                  </a:cubicBezTo>
                  <a:cubicBezTo>
                    <a:pt x="258" y="45"/>
                    <a:pt x="248" y="52"/>
                    <a:pt x="236" y="52"/>
                  </a:cubicBezTo>
                  <a:cubicBezTo>
                    <a:pt x="225" y="52"/>
                    <a:pt x="213" y="45"/>
                    <a:pt x="203" y="19"/>
                  </a:cubicBezTo>
                  <a:cubicBezTo>
                    <a:pt x="199" y="16"/>
                    <a:pt x="199" y="16"/>
                    <a:pt x="195" y="16"/>
                  </a:cubicBezTo>
                  <a:cubicBezTo>
                    <a:pt x="187" y="16"/>
                    <a:pt x="180" y="23"/>
                    <a:pt x="177" y="26"/>
                  </a:cubicBezTo>
                  <a:cubicBezTo>
                    <a:pt x="165" y="33"/>
                    <a:pt x="158" y="38"/>
                    <a:pt x="154" y="38"/>
                  </a:cubicBezTo>
                  <a:cubicBezTo>
                    <a:pt x="139" y="38"/>
                    <a:pt x="154" y="4"/>
                    <a:pt x="1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9" name="Google Shape;3459;p3"/>
            <p:cNvSpPr/>
            <p:nvPr/>
          </p:nvSpPr>
          <p:spPr>
            <a:xfrm>
              <a:off x="-5315526" y="-1929387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0"/>
                  </a:moveTo>
                  <a:cubicBezTo>
                    <a:pt x="16" y="15"/>
                    <a:pt x="1" y="33"/>
                    <a:pt x="12" y="59"/>
                  </a:cubicBezTo>
                  <a:cubicBezTo>
                    <a:pt x="38" y="49"/>
                    <a:pt x="54" y="37"/>
                    <a:pt x="46" y="11"/>
                  </a:cubicBezTo>
                  <a:cubicBezTo>
                    <a:pt x="46" y="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0" name="Google Shape;3460;p3"/>
            <p:cNvSpPr/>
            <p:nvPr/>
          </p:nvSpPr>
          <p:spPr>
            <a:xfrm>
              <a:off x="-5319776" y="-1926761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4" y="1"/>
                  </a:moveTo>
                  <a:cubicBezTo>
                    <a:pt x="34" y="16"/>
                    <a:pt x="0" y="20"/>
                    <a:pt x="15" y="39"/>
                  </a:cubicBezTo>
                  <a:cubicBezTo>
                    <a:pt x="22" y="46"/>
                    <a:pt x="34" y="49"/>
                    <a:pt x="41" y="49"/>
                  </a:cubicBezTo>
                  <a:cubicBezTo>
                    <a:pt x="48" y="49"/>
                    <a:pt x="60" y="46"/>
                    <a:pt x="67" y="31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1" name="Google Shape;3461;p3"/>
            <p:cNvSpPr/>
            <p:nvPr/>
          </p:nvSpPr>
          <p:spPr>
            <a:xfrm>
              <a:off x="-5303541" y="-1925853"/>
              <a:ext cx="7926" cy="11126"/>
            </a:xfrm>
            <a:custGeom>
              <a:avLst/>
              <a:gdLst/>
              <a:ahLst/>
              <a:cxnLst/>
              <a:rect l="l" t="t" r="r" b="b"/>
              <a:pathLst>
                <a:path w="166" h="233" extrusionOk="0">
                  <a:moveTo>
                    <a:pt x="109" y="1"/>
                  </a:moveTo>
                  <a:cubicBezTo>
                    <a:pt x="98" y="16"/>
                    <a:pt x="94" y="42"/>
                    <a:pt x="67" y="42"/>
                  </a:cubicBezTo>
                  <a:cubicBezTo>
                    <a:pt x="64" y="42"/>
                    <a:pt x="60" y="42"/>
                    <a:pt x="53" y="38"/>
                  </a:cubicBezTo>
                  <a:cubicBezTo>
                    <a:pt x="45" y="38"/>
                    <a:pt x="34" y="30"/>
                    <a:pt x="23" y="30"/>
                  </a:cubicBezTo>
                  <a:cubicBezTo>
                    <a:pt x="19" y="30"/>
                    <a:pt x="12" y="35"/>
                    <a:pt x="8" y="46"/>
                  </a:cubicBezTo>
                  <a:cubicBezTo>
                    <a:pt x="0" y="80"/>
                    <a:pt x="23" y="83"/>
                    <a:pt x="49" y="83"/>
                  </a:cubicBezTo>
                  <a:lnTo>
                    <a:pt x="57" y="83"/>
                  </a:lnTo>
                  <a:cubicBezTo>
                    <a:pt x="86" y="83"/>
                    <a:pt x="94" y="94"/>
                    <a:pt x="79" y="120"/>
                  </a:cubicBezTo>
                  <a:cubicBezTo>
                    <a:pt x="60" y="154"/>
                    <a:pt x="45" y="195"/>
                    <a:pt x="31" y="232"/>
                  </a:cubicBezTo>
                  <a:cubicBezTo>
                    <a:pt x="64" y="214"/>
                    <a:pt x="83" y="165"/>
                    <a:pt x="124" y="165"/>
                  </a:cubicBezTo>
                  <a:cubicBezTo>
                    <a:pt x="131" y="165"/>
                    <a:pt x="143" y="165"/>
                    <a:pt x="150" y="173"/>
                  </a:cubicBezTo>
                  <a:cubicBezTo>
                    <a:pt x="150" y="161"/>
                    <a:pt x="143" y="151"/>
                    <a:pt x="146" y="142"/>
                  </a:cubicBezTo>
                  <a:cubicBezTo>
                    <a:pt x="165" y="94"/>
                    <a:pt x="150" y="42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2" name="Google Shape;3462;p3"/>
            <p:cNvSpPr/>
            <p:nvPr/>
          </p:nvSpPr>
          <p:spPr>
            <a:xfrm>
              <a:off x="-5310655" y="-1918166"/>
              <a:ext cx="8213" cy="7688"/>
            </a:xfrm>
            <a:custGeom>
              <a:avLst/>
              <a:gdLst/>
              <a:ahLst/>
              <a:cxnLst/>
              <a:rect l="l" t="t" r="r" b="b"/>
              <a:pathLst>
                <a:path w="172" h="161" extrusionOk="0">
                  <a:moveTo>
                    <a:pt x="101" y="0"/>
                  </a:moveTo>
                  <a:cubicBezTo>
                    <a:pt x="86" y="19"/>
                    <a:pt x="90" y="49"/>
                    <a:pt x="64" y="49"/>
                  </a:cubicBezTo>
                  <a:cubicBezTo>
                    <a:pt x="59" y="49"/>
                    <a:pt x="56" y="49"/>
                    <a:pt x="52" y="45"/>
                  </a:cubicBezTo>
                  <a:lnTo>
                    <a:pt x="49" y="45"/>
                  </a:lnTo>
                  <a:cubicBezTo>
                    <a:pt x="19" y="45"/>
                    <a:pt x="23" y="83"/>
                    <a:pt x="11" y="98"/>
                  </a:cubicBezTo>
                  <a:cubicBezTo>
                    <a:pt x="0" y="121"/>
                    <a:pt x="26" y="124"/>
                    <a:pt x="45" y="131"/>
                  </a:cubicBezTo>
                  <a:cubicBezTo>
                    <a:pt x="56" y="135"/>
                    <a:pt x="56" y="147"/>
                    <a:pt x="59" y="157"/>
                  </a:cubicBezTo>
                  <a:cubicBezTo>
                    <a:pt x="67" y="161"/>
                    <a:pt x="75" y="161"/>
                    <a:pt x="78" y="161"/>
                  </a:cubicBezTo>
                  <a:cubicBezTo>
                    <a:pt x="116" y="161"/>
                    <a:pt x="135" y="116"/>
                    <a:pt x="168" y="112"/>
                  </a:cubicBezTo>
                  <a:cubicBezTo>
                    <a:pt x="172" y="60"/>
                    <a:pt x="123" y="38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3" name="Google Shape;3463;p3"/>
            <p:cNvSpPr/>
            <p:nvPr/>
          </p:nvSpPr>
          <p:spPr>
            <a:xfrm>
              <a:off x="-5341550" y="-1903172"/>
              <a:ext cx="11651" cy="8070"/>
            </a:xfrm>
            <a:custGeom>
              <a:avLst/>
              <a:gdLst/>
              <a:ahLst/>
              <a:cxnLst/>
              <a:rect l="l" t="t" r="r" b="b"/>
              <a:pathLst>
                <a:path w="244" h="169" extrusionOk="0">
                  <a:moveTo>
                    <a:pt x="86" y="0"/>
                  </a:moveTo>
                  <a:cubicBezTo>
                    <a:pt x="52" y="0"/>
                    <a:pt x="26" y="16"/>
                    <a:pt x="16" y="45"/>
                  </a:cubicBezTo>
                  <a:cubicBezTo>
                    <a:pt x="0" y="83"/>
                    <a:pt x="42" y="94"/>
                    <a:pt x="68" y="109"/>
                  </a:cubicBezTo>
                  <a:cubicBezTo>
                    <a:pt x="71" y="112"/>
                    <a:pt x="75" y="112"/>
                    <a:pt x="83" y="112"/>
                  </a:cubicBezTo>
                  <a:lnTo>
                    <a:pt x="105" y="112"/>
                  </a:lnTo>
                  <a:lnTo>
                    <a:pt x="105" y="79"/>
                  </a:lnTo>
                  <a:cubicBezTo>
                    <a:pt x="109" y="60"/>
                    <a:pt x="120" y="49"/>
                    <a:pt x="142" y="49"/>
                  </a:cubicBezTo>
                  <a:cubicBezTo>
                    <a:pt x="150" y="49"/>
                    <a:pt x="161" y="53"/>
                    <a:pt x="161" y="60"/>
                  </a:cubicBezTo>
                  <a:cubicBezTo>
                    <a:pt x="161" y="79"/>
                    <a:pt x="146" y="86"/>
                    <a:pt x="131" y="94"/>
                  </a:cubicBezTo>
                  <a:cubicBezTo>
                    <a:pt x="123" y="102"/>
                    <a:pt x="116" y="105"/>
                    <a:pt x="105" y="112"/>
                  </a:cubicBezTo>
                  <a:cubicBezTo>
                    <a:pt x="116" y="150"/>
                    <a:pt x="150" y="165"/>
                    <a:pt x="180" y="169"/>
                  </a:cubicBezTo>
                  <a:lnTo>
                    <a:pt x="183" y="169"/>
                  </a:lnTo>
                  <a:cubicBezTo>
                    <a:pt x="213" y="169"/>
                    <a:pt x="221" y="135"/>
                    <a:pt x="228" y="112"/>
                  </a:cubicBezTo>
                  <a:cubicBezTo>
                    <a:pt x="243" y="76"/>
                    <a:pt x="213" y="57"/>
                    <a:pt x="190" y="42"/>
                  </a:cubicBezTo>
                  <a:cubicBezTo>
                    <a:pt x="164" y="23"/>
                    <a:pt x="131" y="8"/>
                    <a:pt x="101" y="4"/>
                  </a:cubicBezTo>
                  <a:cubicBezTo>
                    <a:pt x="97" y="0"/>
                    <a:pt x="90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4" name="Google Shape;3464;p3"/>
            <p:cNvSpPr/>
            <p:nvPr/>
          </p:nvSpPr>
          <p:spPr>
            <a:xfrm>
              <a:off x="-5333002" y="-1894434"/>
              <a:ext cx="5587" cy="4536"/>
            </a:xfrm>
            <a:custGeom>
              <a:avLst/>
              <a:gdLst/>
              <a:ahLst/>
              <a:cxnLst/>
              <a:rect l="l" t="t" r="r" b="b"/>
              <a:pathLst>
                <a:path w="117" h="95" extrusionOk="0">
                  <a:moveTo>
                    <a:pt x="72" y="0"/>
                  </a:moveTo>
                  <a:cubicBezTo>
                    <a:pt x="49" y="0"/>
                    <a:pt x="27" y="19"/>
                    <a:pt x="1" y="23"/>
                  </a:cubicBezTo>
                  <a:cubicBezTo>
                    <a:pt x="20" y="57"/>
                    <a:pt x="27" y="95"/>
                    <a:pt x="61" y="95"/>
                  </a:cubicBezTo>
                  <a:cubicBezTo>
                    <a:pt x="68" y="95"/>
                    <a:pt x="75" y="90"/>
                    <a:pt x="87" y="86"/>
                  </a:cubicBezTo>
                  <a:cubicBezTo>
                    <a:pt x="113" y="76"/>
                    <a:pt x="116" y="50"/>
                    <a:pt x="106" y="27"/>
                  </a:cubicBezTo>
                  <a:cubicBezTo>
                    <a:pt x="94" y="8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5" name="Google Shape;3465;p3"/>
            <p:cNvSpPr/>
            <p:nvPr/>
          </p:nvSpPr>
          <p:spPr>
            <a:xfrm>
              <a:off x="-5367096" y="-1930628"/>
              <a:ext cx="7210" cy="7306"/>
            </a:xfrm>
            <a:custGeom>
              <a:avLst/>
              <a:gdLst/>
              <a:ahLst/>
              <a:cxnLst/>
              <a:rect l="l" t="t" r="r" b="b"/>
              <a:pathLst>
                <a:path w="151" h="15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49"/>
                    <a:pt x="19" y="104"/>
                    <a:pt x="75" y="153"/>
                  </a:cubicBezTo>
                  <a:cubicBezTo>
                    <a:pt x="87" y="116"/>
                    <a:pt x="147" y="138"/>
                    <a:pt x="150" y="90"/>
                  </a:cubicBezTo>
                  <a:cubicBezTo>
                    <a:pt x="135" y="26"/>
                    <a:pt x="64" y="37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6" name="Google Shape;3466;p3"/>
            <p:cNvSpPr/>
            <p:nvPr/>
          </p:nvSpPr>
          <p:spPr>
            <a:xfrm>
              <a:off x="-5314428" y="-1896201"/>
              <a:ext cx="5539" cy="3963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31" y="1"/>
                  </a:moveTo>
                  <a:cubicBezTo>
                    <a:pt x="19" y="1"/>
                    <a:pt x="12" y="4"/>
                    <a:pt x="4" y="11"/>
                  </a:cubicBezTo>
                  <a:cubicBezTo>
                    <a:pt x="0" y="42"/>
                    <a:pt x="38" y="27"/>
                    <a:pt x="38" y="37"/>
                  </a:cubicBezTo>
                  <a:cubicBezTo>
                    <a:pt x="34" y="75"/>
                    <a:pt x="53" y="82"/>
                    <a:pt x="76" y="82"/>
                  </a:cubicBezTo>
                  <a:lnTo>
                    <a:pt x="102" y="82"/>
                  </a:lnTo>
                  <a:cubicBezTo>
                    <a:pt x="112" y="75"/>
                    <a:pt x="116" y="71"/>
                    <a:pt x="102" y="68"/>
                  </a:cubicBezTo>
                  <a:cubicBezTo>
                    <a:pt x="83" y="56"/>
                    <a:pt x="76" y="37"/>
                    <a:pt x="67" y="19"/>
                  </a:cubicBezTo>
                  <a:cubicBezTo>
                    <a:pt x="57" y="8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7" name="Google Shape;3467;p3"/>
            <p:cNvSpPr/>
            <p:nvPr/>
          </p:nvSpPr>
          <p:spPr>
            <a:xfrm>
              <a:off x="-5311228" y="-1896392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38" y="1"/>
                  </a:moveTo>
                  <a:cubicBezTo>
                    <a:pt x="31" y="1"/>
                    <a:pt x="12" y="15"/>
                    <a:pt x="0" y="23"/>
                  </a:cubicBezTo>
                  <a:cubicBezTo>
                    <a:pt x="9" y="41"/>
                    <a:pt x="16" y="60"/>
                    <a:pt x="35" y="72"/>
                  </a:cubicBezTo>
                  <a:cubicBezTo>
                    <a:pt x="38" y="64"/>
                    <a:pt x="35" y="53"/>
                    <a:pt x="38" y="49"/>
                  </a:cubicBezTo>
                  <a:cubicBezTo>
                    <a:pt x="42" y="31"/>
                    <a:pt x="61" y="15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8" name="Google Shape;3468;p3"/>
            <p:cNvSpPr/>
            <p:nvPr/>
          </p:nvSpPr>
          <p:spPr>
            <a:xfrm>
              <a:off x="-5307265" y="-1928336"/>
              <a:ext cx="8022" cy="2722"/>
            </a:xfrm>
            <a:custGeom>
              <a:avLst/>
              <a:gdLst/>
              <a:ahLst/>
              <a:cxnLst/>
              <a:rect l="l" t="t" r="r" b="b"/>
              <a:pathLst>
                <a:path w="168" h="57" extrusionOk="0">
                  <a:moveTo>
                    <a:pt x="67" y="1"/>
                  </a:moveTo>
                  <a:cubicBezTo>
                    <a:pt x="48" y="1"/>
                    <a:pt x="26" y="1"/>
                    <a:pt x="7" y="4"/>
                  </a:cubicBezTo>
                  <a:cubicBezTo>
                    <a:pt x="15" y="8"/>
                    <a:pt x="0" y="42"/>
                    <a:pt x="15" y="42"/>
                  </a:cubicBezTo>
                  <a:cubicBezTo>
                    <a:pt x="19" y="42"/>
                    <a:pt x="26" y="37"/>
                    <a:pt x="38" y="30"/>
                  </a:cubicBezTo>
                  <a:cubicBezTo>
                    <a:pt x="41" y="27"/>
                    <a:pt x="48" y="20"/>
                    <a:pt x="56" y="20"/>
                  </a:cubicBezTo>
                  <a:cubicBezTo>
                    <a:pt x="60" y="20"/>
                    <a:pt x="60" y="20"/>
                    <a:pt x="64" y="23"/>
                  </a:cubicBezTo>
                  <a:cubicBezTo>
                    <a:pt x="74" y="49"/>
                    <a:pt x="86" y="56"/>
                    <a:pt x="97" y="56"/>
                  </a:cubicBezTo>
                  <a:cubicBezTo>
                    <a:pt x="109" y="56"/>
                    <a:pt x="119" y="49"/>
                    <a:pt x="131" y="37"/>
                  </a:cubicBezTo>
                  <a:cubicBezTo>
                    <a:pt x="142" y="30"/>
                    <a:pt x="153" y="23"/>
                    <a:pt x="164" y="23"/>
                  </a:cubicBezTo>
                  <a:lnTo>
                    <a:pt x="168" y="23"/>
                  </a:lnTo>
                  <a:lnTo>
                    <a:pt x="168" y="15"/>
                  </a:lnTo>
                  <a:lnTo>
                    <a:pt x="164" y="8"/>
                  </a:lnTo>
                  <a:cubicBezTo>
                    <a:pt x="135" y="1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9" name="Google Shape;3469;p3"/>
            <p:cNvSpPr/>
            <p:nvPr/>
          </p:nvSpPr>
          <p:spPr>
            <a:xfrm>
              <a:off x="-5352102" y="-1938507"/>
              <a:ext cx="2769" cy="3056"/>
            </a:xfrm>
            <a:custGeom>
              <a:avLst/>
              <a:gdLst/>
              <a:ahLst/>
              <a:cxnLst/>
              <a:rect l="l" t="t" r="r" b="b"/>
              <a:pathLst>
                <a:path w="58" h="64" extrusionOk="0">
                  <a:moveTo>
                    <a:pt x="38" y="0"/>
                  </a:moveTo>
                  <a:cubicBezTo>
                    <a:pt x="19" y="0"/>
                    <a:pt x="1" y="4"/>
                    <a:pt x="1" y="26"/>
                  </a:cubicBezTo>
                  <a:cubicBezTo>
                    <a:pt x="4" y="45"/>
                    <a:pt x="16" y="64"/>
                    <a:pt x="38" y="64"/>
                  </a:cubicBezTo>
                  <a:lnTo>
                    <a:pt x="42" y="64"/>
                  </a:lnTo>
                  <a:lnTo>
                    <a:pt x="42" y="60"/>
                  </a:lnTo>
                  <a:cubicBezTo>
                    <a:pt x="57" y="41"/>
                    <a:pt x="53" y="19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0" name="Google Shape;3470;p3"/>
            <p:cNvSpPr/>
            <p:nvPr/>
          </p:nvSpPr>
          <p:spPr>
            <a:xfrm>
              <a:off x="-5416183" y="-1919264"/>
              <a:ext cx="13609" cy="13465"/>
            </a:xfrm>
            <a:custGeom>
              <a:avLst/>
              <a:gdLst/>
              <a:ahLst/>
              <a:cxnLst/>
              <a:rect l="l" t="t" r="r" b="b"/>
              <a:pathLst>
                <a:path w="285" h="282" extrusionOk="0">
                  <a:moveTo>
                    <a:pt x="157" y="1"/>
                  </a:moveTo>
                  <a:cubicBezTo>
                    <a:pt x="139" y="1"/>
                    <a:pt x="116" y="13"/>
                    <a:pt x="76" y="31"/>
                  </a:cubicBezTo>
                  <a:cubicBezTo>
                    <a:pt x="83" y="49"/>
                    <a:pt x="109" y="39"/>
                    <a:pt x="121" y="57"/>
                  </a:cubicBezTo>
                  <a:cubicBezTo>
                    <a:pt x="113" y="72"/>
                    <a:pt x="102" y="87"/>
                    <a:pt x="94" y="102"/>
                  </a:cubicBezTo>
                  <a:cubicBezTo>
                    <a:pt x="83" y="121"/>
                    <a:pt x="113" y="154"/>
                    <a:pt x="64" y="161"/>
                  </a:cubicBezTo>
                  <a:lnTo>
                    <a:pt x="57" y="161"/>
                  </a:lnTo>
                  <a:cubicBezTo>
                    <a:pt x="23" y="161"/>
                    <a:pt x="23" y="128"/>
                    <a:pt x="0" y="117"/>
                  </a:cubicBezTo>
                  <a:lnTo>
                    <a:pt x="0" y="135"/>
                  </a:lnTo>
                  <a:cubicBezTo>
                    <a:pt x="4" y="154"/>
                    <a:pt x="9" y="173"/>
                    <a:pt x="9" y="196"/>
                  </a:cubicBezTo>
                  <a:cubicBezTo>
                    <a:pt x="49" y="244"/>
                    <a:pt x="94" y="282"/>
                    <a:pt x="157" y="282"/>
                  </a:cubicBezTo>
                  <a:cubicBezTo>
                    <a:pt x="166" y="282"/>
                    <a:pt x="176" y="278"/>
                    <a:pt x="192" y="278"/>
                  </a:cubicBezTo>
                  <a:lnTo>
                    <a:pt x="192" y="274"/>
                  </a:lnTo>
                  <a:cubicBezTo>
                    <a:pt x="206" y="244"/>
                    <a:pt x="251" y="244"/>
                    <a:pt x="262" y="211"/>
                  </a:cubicBezTo>
                  <a:cubicBezTo>
                    <a:pt x="285" y="151"/>
                    <a:pt x="278" y="76"/>
                    <a:pt x="236" y="42"/>
                  </a:cubicBezTo>
                  <a:cubicBezTo>
                    <a:pt x="199" y="16"/>
                    <a:pt x="183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1" name="Google Shape;3471;p3"/>
            <p:cNvSpPr/>
            <p:nvPr/>
          </p:nvSpPr>
          <p:spPr>
            <a:xfrm>
              <a:off x="-5402431" y="-1923514"/>
              <a:ext cx="8786" cy="8070"/>
            </a:xfrm>
            <a:custGeom>
              <a:avLst/>
              <a:gdLst/>
              <a:ahLst/>
              <a:cxnLst/>
              <a:rect l="l" t="t" r="r" b="b"/>
              <a:pathLst>
                <a:path w="184" h="169" extrusionOk="0">
                  <a:moveTo>
                    <a:pt x="109" y="0"/>
                  </a:moveTo>
                  <a:cubicBezTo>
                    <a:pt x="68" y="0"/>
                    <a:pt x="26" y="31"/>
                    <a:pt x="12" y="71"/>
                  </a:cubicBezTo>
                  <a:cubicBezTo>
                    <a:pt x="0" y="112"/>
                    <a:pt x="23" y="131"/>
                    <a:pt x="49" y="150"/>
                  </a:cubicBezTo>
                  <a:cubicBezTo>
                    <a:pt x="64" y="161"/>
                    <a:pt x="79" y="169"/>
                    <a:pt x="90" y="169"/>
                  </a:cubicBezTo>
                  <a:cubicBezTo>
                    <a:pt x="120" y="169"/>
                    <a:pt x="147" y="146"/>
                    <a:pt x="183" y="105"/>
                  </a:cubicBezTo>
                  <a:cubicBezTo>
                    <a:pt x="183" y="90"/>
                    <a:pt x="183" y="71"/>
                    <a:pt x="180" y="57"/>
                  </a:cubicBezTo>
                  <a:cubicBezTo>
                    <a:pt x="173" y="19"/>
                    <a:pt x="150" y="0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2" name="Google Shape;3472;p3"/>
            <p:cNvSpPr/>
            <p:nvPr/>
          </p:nvSpPr>
          <p:spPr>
            <a:xfrm>
              <a:off x="-5416183" y="-1917784"/>
              <a:ext cx="5778" cy="6255"/>
            </a:xfrm>
            <a:custGeom>
              <a:avLst/>
              <a:gdLst/>
              <a:ahLst/>
              <a:cxnLst/>
              <a:rect l="l" t="t" r="r" b="b"/>
              <a:pathLst>
                <a:path w="121" h="131" extrusionOk="0">
                  <a:moveTo>
                    <a:pt x="76" y="0"/>
                  </a:moveTo>
                  <a:cubicBezTo>
                    <a:pt x="64" y="0"/>
                    <a:pt x="53" y="0"/>
                    <a:pt x="45" y="4"/>
                  </a:cubicBezTo>
                  <a:cubicBezTo>
                    <a:pt x="49" y="41"/>
                    <a:pt x="9" y="52"/>
                    <a:pt x="0" y="86"/>
                  </a:cubicBezTo>
                  <a:cubicBezTo>
                    <a:pt x="23" y="97"/>
                    <a:pt x="23" y="130"/>
                    <a:pt x="57" y="130"/>
                  </a:cubicBezTo>
                  <a:lnTo>
                    <a:pt x="64" y="130"/>
                  </a:lnTo>
                  <a:cubicBezTo>
                    <a:pt x="113" y="123"/>
                    <a:pt x="83" y="90"/>
                    <a:pt x="94" y="71"/>
                  </a:cubicBezTo>
                  <a:cubicBezTo>
                    <a:pt x="102" y="56"/>
                    <a:pt x="113" y="41"/>
                    <a:pt x="121" y="26"/>
                  </a:cubicBezTo>
                  <a:cubicBezTo>
                    <a:pt x="109" y="8"/>
                    <a:pt x="83" y="18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3" name="Google Shape;3473;p3"/>
            <p:cNvSpPr/>
            <p:nvPr/>
          </p:nvSpPr>
          <p:spPr>
            <a:xfrm>
              <a:off x="-5417950" y="-1917640"/>
              <a:ext cx="4107" cy="4871"/>
            </a:xfrm>
            <a:custGeom>
              <a:avLst/>
              <a:gdLst/>
              <a:ahLst/>
              <a:cxnLst/>
              <a:rect l="l" t="t" r="r" b="b"/>
              <a:pathLst>
                <a:path w="86" h="102" extrusionOk="0">
                  <a:moveTo>
                    <a:pt x="82" y="1"/>
                  </a:moveTo>
                  <a:cubicBezTo>
                    <a:pt x="63" y="1"/>
                    <a:pt x="49" y="1"/>
                    <a:pt x="34" y="5"/>
                  </a:cubicBezTo>
                  <a:cubicBezTo>
                    <a:pt x="27" y="23"/>
                    <a:pt x="15" y="38"/>
                    <a:pt x="11" y="60"/>
                  </a:cubicBezTo>
                  <a:cubicBezTo>
                    <a:pt x="1" y="87"/>
                    <a:pt x="15" y="98"/>
                    <a:pt x="37" y="101"/>
                  </a:cubicBezTo>
                  <a:lnTo>
                    <a:pt x="37" y="83"/>
                  </a:lnTo>
                  <a:cubicBezTo>
                    <a:pt x="46" y="49"/>
                    <a:pt x="86" y="38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4" name="Google Shape;3474;p3"/>
            <p:cNvSpPr/>
            <p:nvPr/>
          </p:nvSpPr>
          <p:spPr>
            <a:xfrm>
              <a:off x="-5427595" y="-1959374"/>
              <a:ext cx="9502" cy="9502"/>
            </a:xfrm>
            <a:custGeom>
              <a:avLst/>
              <a:gdLst/>
              <a:ahLst/>
              <a:cxnLst/>
              <a:rect l="l" t="t" r="r" b="b"/>
              <a:pathLst>
                <a:path w="199" h="199" extrusionOk="0">
                  <a:moveTo>
                    <a:pt x="127" y="0"/>
                  </a:moveTo>
                  <a:cubicBezTo>
                    <a:pt x="120" y="0"/>
                    <a:pt x="108" y="0"/>
                    <a:pt x="98" y="7"/>
                  </a:cubicBezTo>
                  <a:cubicBezTo>
                    <a:pt x="46" y="33"/>
                    <a:pt x="105" y="59"/>
                    <a:pt x="86" y="82"/>
                  </a:cubicBezTo>
                  <a:cubicBezTo>
                    <a:pt x="72" y="78"/>
                    <a:pt x="53" y="75"/>
                    <a:pt x="34" y="75"/>
                  </a:cubicBezTo>
                  <a:cubicBezTo>
                    <a:pt x="23" y="75"/>
                    <a:pt x="12" y="75"/>
                    <a:pt x="1" y="82"/>
                  </a:cubicBezTo>
                  <a:lnTo>
                    <a:pt x="1" y="86"/>
                  </a:lnTo>
                  <a:cubicBezTo>
                    <a:pt x="4" y="109"/>
                    <a:pt x="4" y="135"/>
                    <a:pt x="8" y="161"/>
                  </a:cubicBezTo>
                  <a:cubicBezTo>
                    <a:pt x="12" y="187"/>
                    <a:pt x="27" y="199"/>
                    <a:pt x="41" y="199"/>
                  </a:cubicBezTo>
                  <a:cubicBezTo>
                    <a:pt x="49" y="199"/>
                    <a:pt x="60" y="194"/>
                    <a:pt x="72" y="190"/>
                  </a:cubicBezTo>
                  <a:cubicBezTo>
                    <a:pt x="94" y="187"/>
                    <a:pt x="108" y="176"/>
                    <a:pt x="117" y="154"/>
                  </a:cubicBezTo>
                  <a:cubicBezTo>
                    <a:pt x="101" y="94"/>
                    <a:pt x="161" y="127"/>
                    <a:pt x="176" y="101"/>
                  </a:cubicBezTo>
                  <a:cubicBezTo>
                    <a:pt x="198" y="71"/>
                    <a:pt x="198" y="37"/>
                    <a:pt x="184" y="7"/>
                  </a:cubicBezTo>
                  <a:cubicBezTo>
                    <a:pt x="172" y="7"/>
                    <a:pt x="165" y="4"/>
                    <a:pt x="158" y="4"/>
                  </a:cubicBezTo>
                  <a:cubicBezTo>
                    <a:pt x="146" y="0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5" name="Google Shape;3475;p3"/>
            <p:cNvSpPr/>
            <p:nvPr/>
          </p:nvSpPr>
          <p:spPr>
            <a:xfrm>
              <a:off x="-5422772" y="-1954933"/>
              <a:ext cx="4871" cy="5587"/>
            </a:xfrm>
            <a:custGeom>
              <a:avLst/>
              <a:gdLst/>
              <a:ahLst/>
              <a:cxnLst/>
              <a:rect l="l" t="t" r="r" b="b"/>
              <a:pathLst>
                <a:path w="102" h="117" extrusionOk="0">
                  <a:moveTo>
                    <a:pt x="75" y="8"/>
                  </a:moveTo>
                  <a:cubicBezTo>
                    <a:pt x="60" y="34"/>
                    <a:pt x="0" y="1"/>
                    <a:pt x="16" y="61"/>
                  </a:cubicBezTo>
                  <a:cubicBezTo>
                    <a:pt x="38" y="68"/>
                    <a:pt x="34" y="116"/>
                    <a:pt x="60" y="116"/>
                  </a:cubicBezTo>
                  <a:cubicBezTo>
                    <a:pt x="64" y="116"/>
                    <a:pt x="68" y="113"/>
                    <a:pt x="75" y="109"/>
                  </a:cubicBezTo>
                  <a:cubicBezTo>
                    <a:pt x="102" y="94"/>
                    <a:pt x="102" y="49"/>
                    <a:pt x="79" y="16"/>
                  </a:cubicBezTo>
                  <a:cubicBezTo>
                    <a:pt x="79" y="16"/>
                    <a:pt x="75" y="11"/>
                    <a:pt x="75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6" name="Google Shape;3476;p3"/>
            <p:cNvSpPr/>
            <p:nvPr/>
          </p:nvSpPr>
          <p:spPr>
            <a:xfrm>
              <a:off x="-5431511" y="-1920649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105" y="0"/>
                  </a:moveTo>
                  <a:cubicBezTo>
                    <a:pt x="97" y="0"/>
                    <a:pt x="94" y="4"/>
                    <a:pt x="86" y="4"/>
                  </a:cubicBezTo>
                  <a:cubicBezTo>
                    <a:pt x="64" y="7"/>
                    <a:pt x="0" y="68"/>
                    <a:pt x="4" y="86"/>
                  </a:cubicBezTo>
                  <a:cubicBezTo>
                    <a:pt x="16" y="128"/>
                    <a:pt x="52" y="131"/>
                    <a:pt x="86" y="135"/>
                  </a:cubicBezTo>
                  <a:cubicBezTo>
                    <a:pt x="90" y="138"/>
                    <a:pt x="90" y="138"/>
                    <a:pt x="94" y="138"/>
                  </a:cubicBezTo>
                  <a:cubicBezTo>
                    <a:pt x="112" y="138"/>
                    <a:pt x="128" y="131"/>
                    <a:pt x="146" y="128"/>
                  </a:cubicBezTo>
                  <a:lnTo>
                    <a:pt x="146" y="109"/>
                  </a:lnTo>
                  <a:cubicBezTo>
                    <a:pt x="135" y="112"/>
                    <a:pt x="128" y="112"/>
                    <a:pt x="116" y="112"/>
                  </a:cubicBezTo>
                  <a:cubicBezTo>
                    <a:pt x="105" y="112"/>
                    <a:pt x="94" y="109"/>
                    <a:pt x="78" y="97"/>
                  </a:cubicBezTo>
                  <a:cubicBezTo>
                    <a:pt x="101" y="86"/>
                    <a:pt x="112" y="56"/>
                    <a:pt x="138" y="56"/>
                  </a:cubicBezTo>
                  <a:cubicBezTo>
                    <a:pt x="142" y="56"/>
                    <a:pt x="150" y="60"/>
                    <a:pt x="157" y="64"/>
                  </a:cubicBezTo>
                  <a:cubicBezTo>
                    <a:pt x="157" y="19"/>
                    <a:pt x="138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7" name="Google Shape;3477;p3"/>
            <p:cNvSpPr/>
            <p:nvPr/>
          </p:nvSpPr>
          <p:spPr>
            <a:xfrm>
              <a:off x="-5438673" y="-1919741"/>
              <a:ext cx="4871" cy="4297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64" y="0"/>
                  </a:moveTo>
                  <a:cubicBezTo>
                    <a:pt x="53" y="26"/>
                    <a:pt x="0" y="23"/>
                    <a:pt x="9" y="64"/>
                  </a:cubicBezTo>
                  <a:cubicBezTo>
                    <a:pt x="23" y="64"/>
                    <a:pt x="35" y="67"/>
                    <a:pt x="45" y="75"/>
                  </a:cubicBezTo>
                  <a:cubicBezTo>
                    <a:pt x="53" y="82"/>
                    <a:pt x="61" y="90"/>
                    <a:pt x="71" y="90"/>
                  </a:cubicBezTo>
                  <a:cubicBezTo>
                    <a:pt x="76" y="90"/>
                    <a:pt x="79" y="90"/>
                    <a:pt x="87" y="86"/>
                  </a:cubicBezTo>
                  <a:cubicBezTo>
                    <a:pt x="102" y="71"/>
                    <a:pt x="102" y="56"/>
                    <a:pt x="102" y="37"/>
                  </a:cubicBezTo>
                  <a:cubicBezTo>
                    <a:pt x="98" y="14"/>
                    <a:pt x="83" y="4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8" name="Google Shape;3478;p3"/>
            <p:cNvSpPr/>
            <p:nvPr/>
          </p:nvSpPr>
          <p:spPr>
            <a:xfrm>
              <a:off x="-5427786" y="-1918022"/>
              <a:ext cx="4154" cy="2769"/>
            </a:xfrm>
            <a:custGeom>
              <a:avLst/>
              <a:gdLst/>
              <a:ahLst/>
              <a:cxnLst/>
              <a:rect l="l" t="t" r="r" b="b"/>
              <a:pathLst>
                <a:path w="87" h="58" extrusionOk="0">
                  <a:moveTo>
                    <a:pt x="60" y="1"/>
                  </a:moveTo>
                  <a:cubicBezTo>
                    <a:pt x="34" y="1"/>
                    <a:pt x="23" y="31"/>
                    <a:pt x="0" y="42"/>
                  </a:cubicBezTo>
                  <a:cubicBezTo>
                    <a:pt x="16" y="54"/>
                    <a:pt x="27" y="57"/>
                    <a:pt x="38" y="57"/>
                  </a:cubicBezTo>
                  <a:cubicBezTo>
                    <a:pt x="50" y="57"/>
                    <a:pt x="57" y="57"/>
                    <a:pt x="68" y="54"/>
                  </a:cubicBezTo>
                  <a:cubicBezTo>
                    <a:pt x="86" y="42"/>
                    <a:pt x="83" y="23"/>
                    <a:pt x="79" y="9"/>
                  </a:cubicBezTo>
                  <a:cubicBezTo>
                    <a:pt x="72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9" name="Google Shape;3479;p3"/>
            <p:cNvSpPr/>
            <p:nvPr/>
          </p:nvSpPr>
          <p:spPr>
            <a:xfrm>
              <a:off x="-5445979" y="-1928145"/>
              <a:ext cx="5396" cy="3772"/>
            </a:xfrm>
            <a:custGeom>
              <a:avLst/>
              <a:gdLst/>
              <a:ahLst/>
              <a:cxnLst/>
              <a:rect l="l" t="t" r="r" b="b"/>
              <a:pathLst>
                <a:path w="113" h="79" extrusionOk="0">
                  <a:moveTo>
                    <a:pt x="45" y="0"/>
                  </a:moveTo>
                  <a:cubicBezTo>
                    <a:pt x="34" y="0"/>
                    <a:pt x="19" y="11"/>
                    <a:pt x="0" y="30"/>
                  </a:cubicBezTo>
                  <a:cubicBezTo>
                    <a:pt x="31" y="64"/>
                    <a:pt x="49" y="78"/>
                    <a:pt x="67" y="78"/>
                  </a:cubicBezTo>
                  <a:cubicBezTo>
                    <a:pt x="83" y="78"/>
                    <a:pt x="98" y="71"/>
                    <a:pt x="112" y="56"/>
                  </a:cubicBezTo>
                  <a:cubicBezTo>
                    <a:pt x="98" y="49"/>
                    <a:pt x="90" y="38"/>
                    <a:pt x="79" y="26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0" name="Google Shape;3480;p3"/>
            <p:cNvSpPr/>
            <p:nvPr/>
          </p:nvSpPr>
          <p:spPr>
            <a:xfrm>
              <a:off x="-5437623" y="-1906371"/>
              <a:ext cx="4918" cy="5921"/>
            </a:xfrm>
            <a:custGeom>
              <a:avLst/>
              <a:gdLst/>
              <a:ahLst/>
              <a:cxnLst/>
              <a:rect l="l" t="t" r="r" b="b"/>
              <a:pathLst>
                <a:path w="103" h="124" extrusionOk="0">
                  <a:moveTo>
                    <a:pt x="80" y="0"/>
                  </a:moveTo>
                  <a:cubicBezTo>
                    <a:pt x="39" y="0"/>
                    <a:pt x="57" y="48"/>
                    <a:pt x="31" y="64"/>
                  </a:cubicBezTo>
                  <a:cubicBezTo>
                    <a:pt x="13" y="75"/>
                    <a:pt x="1" y="98"/>
                    <a:pt x="13" y="116"/>
                  </a:cubicBezTo>
                  <a:cubicBezTo>
                    <a:pt x="16" y="120"/>
                    <a:pt x="23" y="124"/>
                    <a:pt x="31" y="124"/>
                  </a:cubicBezTo>
                  <a:lnTo>
                    <a:pt x="46" y="124"/>
                  </a:lnTo>
                  <a:cubicBezTo>
                    <a:pt x="49" y="120"/>
                    <a:pt x="54" y="120"/>
                    <a:pt x="61" y="120"/>
                  </a:cubicBezTo>
                  <a:lnTo>
                    <a:pt x="72" y="120"/>
                  </a:lnTo>
                  <a:cubicBezTo>
                    <a:pt x="76" y="120"/>
                    <a:pt x="83" y="116"/>
                    <a:pt x="91" y="112"/>
                  </a:cubicBezTo>
                  <a:cubicBezTo>
                    <a:pt x="94" y="83"/>
                    <a:pt x="57" y="48"/>
                    <a:pt x="102" y="26"/>
                  </a:cubicBezTo>
                  <a:cubicBezTo>
                    <a:pt x="94" y="19"/>
                    <a:pt x="87" y="12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1" name="Google Shape;3481;p3"/>
            <p:cNvSpPr/>
            <p:nvPr/>
          </p:nvSpPr>
          <p:spPr>
            <a:xfrm>
              <a:off x="-5477733" y="-2018106"/>
              <a:ext cx="11269" cy="10553"/>
            </a:xfrm>
            <a:custGeom>
              <a:avLst/>
              <a:gdLst/>
              <a:ahLst/>
              <a:cxnLst/>
              <a:rect l="l" t="t" r="r" b="b"/>
              <a:pathLst>
                <a:path w="236" h="221" extrusionOk="0">
                  <a:moveTo>
                    <a:pt x="138" y="0"/>
                  </a:moveTo>
                  <a:cubicBezTo>
                    <a:pt x="120" y="0"/>
                    <a:pt x="90" y="7"/>
                    <a:pt x="56" y="19"/>
                  </a:cubicBezTo>
                  <a:cubicBezTo>
                    <a:pt x="64" y="42"/>
                    <a:pt x="71" y="60"/>
                    <a:pt x="86" y="60"/>
                  </a:cubicBezTo>
                  <a:cubicBezTo>
                    <a:pt x="94" y="60"/>
                    <a:pt x="101" y="56"/>
                    <a:pt x="116" y="49"/>
                  </a:cubicBezTo>
                  <a:cubicBezTo>
                    <a:pt x="123" y="38"/>
                    <a:pt x="135" y="33"/>
                    <a:pt x="146" y="33"/>
                  </a:cubicBezTo>
                  <a:cubicBezTo>
                    <a:pt x="154" y="33"/>
                    <a:pt x="164" y="38"/>
                    <a:pt x="168" y="45"/>
                  </a:cubicBezTo>
                  <a:cubicBezTo>
                    <a:pt x="180" y="60"/>
                    <a:pt x="180" y="86"/>
                    <a:pt x="168" y="105"/>
                  </a:cubicBezTo>
                  <a:cubicBezTo>
                    <a:pt x="161" y="112"/>
                    <a:pt x="157" y="116"/>
                    <a:pt x="149" y="116"/>
                  </a:cubicBezTo>
                  <a:cubicBezTo>
                    <a:pt x="142" y="116"/>
                    <a:pt x="131" y="109"/>
                    <a:pt x="123" y="109"/>
                  </a:cubicBezTo>
                  <a:cubicBezTo>
                    <a:pt x="97" y="109"/>
                    <a:pt x="78" y="101"/>
                    <a:pt x="56" y="90"/>
                  </a:cubicBezTo>
                  <a:cubicBezTo>
                    <a:pt x="52" y="90"/>
                    <a:pt x="49" y="86"/>
                    <a:pt x="49" y="86"/>
                  </a:cubicBezTo>
                  <a:cubicBezTo>
                    <a:pt x="33" y="86"/>
                    <a:pt x="33" y="105"/>
                    <a:pt x="33" y="116"/>
                  </a:cubicBezTo>
                  <a:cubicBezTo>
                    <a:pt x="49" y="116"/>
                    <a:pt x="71" y="116"/>
                    <a:pt x="59" y="142"/>
                  </a:cubicBezTo>
                  <a:cubicBezTo>
                    <a:pt x="52" y="157"/>
                    <a:pt x="45" y="161"/>
                    <a:pt x="37" y="161"/>
                  </a:cubicBezTo>
                  <a:cubicBezTo>
                    <a:pt x="26" y="161"/>
                    <a:pt x="15" y="154"/>
                    <a:pt x="7" y="150"/>
                  </a:cubicBezTo>
                  <a:lnTo>
                    <a:pt x="0" y="150"/>
                  </a:lnTo>
                  <a:cubicBezTo>
                    <a:pt x="4" y="173"/>
                    <a:pt x="4" y="190"/>
                    <a:pt x="7" y="213"/>
                  </a:cubicBezTo>
                  <a:lnTo>
                    <a:pt x="52" y="213"/>
                  </a:lnTo>
                  <a:cubicBezTo>
                    <a:pt x="68" y="213"/>
                    <a:pt x="82" y="213"/>
                    <a:pt x="101" y="221"/>
                  </a:cubicBezTo>
                  <a:cubicBezTo>
                    <a:pt x="123" y="221"/>
                    <a:pt x="228" y="157"/>
                    <a:pt x="232" y="146"/>
                  </a:cubicBezTo>
                  <a:cubicBezTo>
                    <a:pt x="235" y="142"/>
                    <a:pt x="232" y="135"/>
                    <a:pt x="232" y="131"/>
                  </a:cubicBezTo>
                  <a:cubicBezTo>
                    <a:pt x="221" y="52"/>
                    <a:pt x="206" y="0"/>
                    <a:pt x="1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2" name="Google Shape;3482;p3"/>
            <p:cNvSpPr/>
            <p:nvPr/>
          </p:nvSpPr>
          <p:spPr>
            <a:xfrm>
              <a:off x="-5464888" y="-2017772"/>
              <a:ext cx="2865" cy="2006"/>
            </a:xfrm>
            <a:custGeom>
              <a:avLst/>
              <a:gdLst/>
              <a:ahLst/>
              <a:cxnLst/>
              <a:rect l="l" t="t" r="r" b="b"/>
              <a:pathLst>
                <a:path w="60" h="42" extrusionOk="0">
                  <a:moveTo>
                    <a:pt x="23" y="0"/>
                  </a:moveTo>
                  <a:cubicBezTo>
                    <a:pt x="19" y="0"/>
                    <a:pt x="15" y="4"/>
                    <a:pt x="8" y="9"/>
                  </a:cubicBezTo>
                  <a:cubicBezTo>
                    <a:pt x="4" y="12"/>
                    <a:pt x="0" y="19"/>
                    <a:pt x="0" y="26"/>
                  </a:cubicBezTo>
                  <a:cubicBezTo>
                    <a:pt x="4" y="38"/>
                    <a:pt x="11" y="42"/>
                    <a:pt x="23" y="42"/>
                  </a:cubicBezTo>
                  <a:lnTo>
                    <a:pt x="37" y="42"/>
                  </a:lnTo>
                  <a:cubicBezTo>
                    <a:pt x="45" y="42"/>
                    <a:pt x="52" y="38"/>
                    <a:pt x="60" y="38"/>
                  </a:cubicBezTo>
                  <a:cubicBezTo>
                    <a:pt x="56" y="31"/>
                    <a:pt x="52" y="23"/>
                    <a:pt x="49" y="19"/>
                  </a:cubicBezTo>
                  <a:cubicBezTo>
                    <a:pt x="42" y="12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3" name="Google Shape;3483;p3"/>
            <p:cNvSpPr/>
            <p:nvPr/>
          </p:nvSpPr>
          <p:spPr>
            <a:xfrm>
              <a:off x="-5426736" y="-2017772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35" y="0"/>
                  </a:moveTo>
                  <a:cubicBezTo>
                    <a:pt x="23" y="0"/>
                    <a:pt x="9" y="12"/>
                    <a:pt x="5" y="19"/>
                  </a:cubicBezTo>
                  <a:cubicBezTo>
                    <a:pt x="1" y="35"/>
                    <a:pt x="16" y="38"/>
                    <a:pt x="28" y="45"/>
                  </a:cubicBezTo>
                  <a:cubicBezTo>
                    <a:pt x="38" y="42"/>
                    <a:pt x="50" y="42"/>
                    <a:pt x="57" y="42"/>
                  </a:cubicBezTo>
                  <a:cubicBezTo>
                    <a:pt x="54" y="23"/>
                    <a:pt x="64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4" name="Google Shape;3484;p3"/>
            <p:cNvSpPr/>
            <p:nvPr/>
          </p:nvSpPr>
          <p:spPr>
            <a:xfrm>
              <a:off x="-5477398" y="-201261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26" y="1"/>
                  </a:moveTo>
                  <a:cubicBezTo>
                    <a:pt x="16" y="13"/>
                    <a:pt x="8" y="23"/>
                    <a:pt x="0" y="35"/>
                  </a:cubicBezTo>
                  <a:cubicBezTo>
                    <a:pt x="8" y="39"/>
                    <a:pt x="19" y="46"/>
                    <a:pt x="30" y="46"/>
                  </a:cubicBezTo>
                  <a:cubicBezTo>
                    <a:pt x="38" y="46"/>
                    <a:pt x="45" y="42"/>
                    <a:pt x="52" y="27"/>
                  </a:cubicBezTo>
                  <a:cubicBezTo>
                    <a:pt x="64" y="1"/>
                    <a:pt x="42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5" name="Google Shape;3485;p3"/>
            <p:cNvSpPr/>
            <p:nvPr/>
          </p:nvSpPr>
          <p:spPr>
            <a:xfrm>
              <a:off x="-5407636" y="-1861916"/>
              <a:ext cx="32375" cy="30178"/>
            </a:xfrm>
            <a:custGeom>
              <a:avLst/>
              <a:gdLst/>
              <a:ahLst/>
              <a:cxnLst/>
              <a:rect l="l" t="t" r="r" b="b"/>
              <a:pathLst>
                <a:path w="678" h="632" extrusionOk="0">
                  <a:moveTo>
                    <a:pt x="368" y="0"/>
                  </a:moveTo>
                  <a:lnTo>
                    <a:pt x="368" y="4"/>
                  </a:lnTo>
                  <a:cubicBezTo>
                    <a:pt x="323" y="59"/>
                    <a:pt x="266" y="109"/>
                    <a:pt x="188" y="112"/>
                  </a:cubicBezTo>
                  <a:cubicBezTo>
                    <a:pt x="196" y="123"/>
                    <a:pt x="206" y="135"/>
                    <a:pt x="229" y="157"/>
                  </a:cubicBezTo>
                  <a:cubicBezTo>
                    <a:pt x="222" y="154"/>
                    <a:pt x="211" y="154"/>
                    <a:pt x="203" y="154"/>
                  </a:cubicBezTo>
                  <a:lnTo>
                    <a:pt x="184" y="154"/>
                  </a:lnTo>
                  <a:cubicBezTo>
                    <a:pt x="177" y="157"/>
                    <a:pt x="173" y="157"/>
                    <a:pt x="166" y="157"/>
                  </a:cubicBezTo>
                  <a:cubicBezTo>
                    <a:pt x="154" y="157"/>
                    <a:pt x="144" y="154"/>
                    <a:pt x="132" y="146"/>
                  </a:cubicBezTo>
                  <a:cubicBezTo>
                    <a:pt x="102" y="112"/>
                    <a:pt x="158" y="97"/>
                    <a:pt x="151" y="71"/>
                  </a:cubicBezTo>
                  <a:lnTo>
                    <a:pt x="151" y="68"/>
                  </a:lnTo>
                  <a:cubicBezTo>
                    <a:pt x="128" y="71"/>
                    <a:pt x="113" y="86"/>
                    <a:pt x="106" y="104"/>
                  </a:cubicBezTo>
                  <a:cubicBezTo>
                    <a:pt x="83" y="154"/>
                    <a:pt x="49" y="187"/>
                    <a:pt x="1" y="206"/>
                  </a:cubicBezTo>
                  <a:cubicBezTo>
                    <a:pt x="9" y="235"/>
                    <a:pt x="27" y="261"/>
                    <a:pt x="9" y="295"/>
                  </a:cubicBezTo>
                  <a:cubicBezTo>
                    <a:pt x="4" y="306"/>
                    <a:pt x="9" y="325"/>
                    <a:pt x="27" y="333"/>
                  </a:cubicBezTo>
                  <a:lnTo>
                    <a:pt x="35" y="333"/>
                  </a:lnTo>
                  <a:cubicBezTo>
                    <a:pt x="42" y="333"/>
                    <a:pt x="49" y="333"/>
                    <a:pt x="54" y="337"/>
                  </a:cubicBezTo>
                  <a:lnTo>
                    <a:pt x="76" y="337"/>
                  </a:lnTo>
                  <a:cubicBezTo>
                    <a:pt x="83" y="337"/>
                    <a:pt x="94" y="337"/>
                    <a:pt x="102" y="329"/>
                  </a:cubicBezTo>
                  <a:cubicBezTo>
                    <a:pt x="54" y="292"/>
                    <a:pt x="65" y="254"/>
                    <a:pt x="151" y="183"/>
                  </a:cubicBezTo>
                  <a:lnTo>
                    <a:pt x="151" y="183"/>
                  </a:lnTo>
                  <a:cubicBezTo>
                    <a:pt x="170" y="228"/>
                    <a:pt x="128" y="269"/>
                    <a:pt x="147" y="318"/>
                  </a:cubicBezTo>
                  <a:cubicBezTo>
                    <a:pt x="166" y="314"/>
                    <a:pt x="184" y="306"/>
                    <a:pt x="203" y="306"/>
                  </a:cubicBezTo>
                  <a:cubicBezTo>
                    <a:pt x="218" y="306"/>
                    <a:pt x="237" y="314"/>
                    <a:pt x="248" y="340"/>
                  </a:cubicBezTo>
                  <a:cubicBezTo>
                    <a:pt x="251" y="344"/>
                    <a:pt x="256" y="347"/>
                    <a:pt x="259" y="347"/>
                  </a:cubicBezTo>
                  <a:cubicBezTo>
                    <a:pt x="266" y="347"/>
                    <a:pt x="282" y="333"/>
                    <a:pt x="282" y="314"/>
                  </a:cubicBezTo>
                  <a:cubicBezTo>
                    <a:pt x="282" y="295"/>
                    <a:pt x="289" y="280"/>
                    <a:pt x="304" y="280"/>
                  </a:cubicBezTo>
                  <a:cubicBezTo>
                    <a:pt x="304" y="280"/>
                    <a:pt x="308" y="280"/>
                    <a:pt x="311" y="284"/>
                  </a:cubicBezTo>
                  <a:cubicBezTo>
                    <a:pt x="323" y="288"/>
                    <a:pt x="334" y="288"/>
                    <a:pt x="345" y="288"/>
                  </a:cubicBezTo>
                  <a:lnTo>
                    <a:pt x="371" y="288"/>
                  </a:lnTo>
                  <a:cubicBezTo>
                    <a:pt x="386" y="288"/>
                    <a:pt x="405" y="292"/>
                    <a:pt x="416" y="306"/>
                  </a:cubicBezTo>
                  <a:cubicBezTo>
                    <a:pt x="427" y="321"/>
                    <a:pt x="420" y="340"/>
                    <a:pt x="408" y="340"/>
                  </a:cubicBezTo>
                  <a:lnTo>
                    <a:pt x="401" y="340"/>
                  </a:lnTo>
                  <a:cubicBezTo>
                    <a:pt x="382" y="340"/>
                    <a:pt x="363" y="347"/>
                    <a:pt x="349" y="359"/>
                  </a:cubicBezTo>
                  <a:cubicBezTo>
                    <a:pt x="334" y="370"/>
                    <a:pt x="315" y="378"/>
                    <a:pt x="296" y="378"/>
                  </a:cubicBezTo>
                  <a:cubicBezTo>
                    <a:pt x="289" y="378"/>
                    <a:pt x="278" y="378"/>
                    <a:pt x="270" y="370"/>
                  </a:cubicBezTo>
                  <a:cubicBezTo>
                    <a:pt x="259" y="366"/>
                    <a:pt x="251" y="363"/>
                    <a:pt x="244" y="363"/>
                  </a:cubicBezTo>
                  <a:cubicBezTo>
                    <a:pt x="229" y="363"/>
                    <a:pt x="225" y="378"/>
                    <a:pt x="214" y="411"/>
                  </a:cubicBezTo>
                  <a:cubicBezTo>
                    <a:pt x="211" y="430"/>
                    <a:pt x="196" y="445"/>
                    <a:pt x="177" y="449"/>
                  </a:cubicBezTo>
                  <a:lnTo>
                    <a:pt x="170" y="449"/>
                  </a:lnTo>
                  <a:cubicBezTo>
                    <a:pt x="154" y="449"/>
                    <a:pt x="154" y="430"/>
                    <a:pt x="151" y="418"/>
                  </a:cubicBezTo>
                  <a:cubicBezTo>
                    <a:pt x="139" y="385"/>
                    <a:pt x="99" y="392"/>
                    <a:pt x="80" y="359"/>
                  </a:cubicBezTo>
                  <a:cubicBezTo>
                    <a:pt x="57" y="389"/>
                    <a:pt x="68" y="415"/>
                    <a:pt x="68" y="441"/>
                  </a:cubicBezTo>
                  <a:cubicBezTo>
                    <a:pt x="87" y="471"/>
                    <a:pt x="106" y="504"/>
                    <a:pt x="125" y="535"/>
                  </a:cubicBezTo>
                  <a:cubicBezTo>
                    <a:pt x="135" y="553"/>
                    <a:pt x="184" y="575"/>
                    <a:pt x="206" y="580"/>
                  </a:cubicBezTo>
                  <a:cubicBezTo>
                    <a:pt x="218" y="583"/>
                    <a:pt x="229" y="583"/>
                    <a:pt x="240" y="598"/>
                  </a:cubicBezTo>
                  <a:cubicBezTo>
                    <a:pt x="259" y="620"/>
                    <a:pt x="292" y="632"/>
                    <a:pt x="327" y="632"/>
                  </a:cubicBezTo>
                  <a:cubicBezTo>
                    <a:pt x="356" y="632"/>
                    <a:pt x="382" y="625"/>
                    <a:pt x="397" y="606"/>
                  </a:cubicBezTo>
                  <a:cubicBezTo>
                    <a:pt x="413" y="587"/>
                    <a:pt x="423" y="583"/>
                    <a:pt x="435" y="583"/>
                  </a:cubicBezTo>
                  <a:cubicBezTo>
                    <a:pt x="439" y="583"/>
                    <a:pt x="446" y="583"/>
                    <a:pt x="449" y="587"/>
                  </a:cubicBezTo>
                  <a:lnTo>
                    <a:pt x="453" y="587"/>
                  </a:lnTo>
                  <a:cubicBezTo>
                    <a:pt x="472" y="587"/>
                    <a:pt x="475" y="572"/>
                    <a:pt x="475" y="553"/>
                  </a:cubicBezTo>
                  <a:cubicBezTo>
                    <a:pt x="487" y="527"/>
                    <a:pt x="502" y="520"/>
                    <a:pt x="520" y="520"/>
                  </a:cubicBezTo>
                  <a:cubicBezTo>
                    <a:pt x="536" y="520"/>
                    <a:pt x="554" y="523"/>
                    <a:pt x="570" y="531"/>
                  </a:cubicBezTo>
                  <a:cubicBezTo>
                    <a:pt x="603" y="508"/>
                    <a:pt x="558" y="475"/>
                    <a:pt x="573" y="463"/>
                  </a:cubicBezTo>
                  <a:cubicBezTo>
                    <a:pt x="615" y="423"/>
                    <a:pt x="603" y="366"/>
                    <a:pt x="632" y="325"/>
                  </a:cubicBezTo>
                  <a:cubicBezTo>
                    <a:pt x="651" y="299"/>
                    <a:pt x="677" y="269"/>
                    <a:pt x="625" y="254"/>
                  </a:cubicBezTo>
                  <a:cubicBezTo>
                    <a:pt x="644" y="206"/>
                    <a:pt x="592" y="194"/>
                    <a:pt x="580" y="161"/>
                  </a:cubicBezTo>
                  <a:cubicBezTo>
                    <a:pt x="558" y="109"/>
                    <a:pt x="539" y="94"/>
                    <a:pt x="502" y="75"/>
                  </a:cubicBezTo>
                  <a:cubicBezTo>
                    <a:pt x="480" y="56"/>
                    <a:pt x="468" y="15"/>
                    <a:pt x="439" y="15"/>
                  </a:cubicBezTo>
                  <a:cubicBezTo>
                    <a:pt x="427" y="15"/>
                    <a:pt x="416" y="19"/>
                    <a:pt x="405" y="26"/>
                  </a:cubicBezTo>
                  <a:cubicBezTo>
                    <a:pt x="401" y="26"/>
                    <a:pt x="401" y="30"/>
                    <a:pt x="401" y="30"/>
                  </a:cubicBezTo>
                  <a:cubicBezTo>
                    <a:pt x="390" y="30"/>
                    <a:pt x="382" y="4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6" name="Google Shape;3486;p3"/>
            <p:cNvSpPr/>
            <p:nvPr/>
          </p:nvSpPr>
          <p:spPr>
            <a:xfrm>
              <a:off x="-5400473" y="-1864972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128" y="1"/>
                  </a:moveTo>
                  <a:cubicBezTo>
                    <a:pt x="94" y="4"/>
                    <a:pt x="132" y="45"/>
                    <a:pt x="106" y="56"/>
                  </a:cubicBezTo>
                  <a:cubicBezTo>
                    <a:pt x="101" y="61"/>
                    <a:pt x="98" y="61"/>
                    <a:pt x="94" y="64"/>
                  </a:cubicBezTo>
                  <a:cubicBezTo>
                    <a:pt x="87" y="79"/>
                    <a:pt x="72" y="97"/>
                    <a:pt x="56" y="97"/>
                  </a:cubicBezTo>
                  <a:cubicBezTo>
                    <a:pt x="53" y="97"/>
                    <a:pt x="49" y="94"/>
                    <a:pt x="46" y="94"/>
                  </a:cubicBezTo>
                  <a:lnTo>
                    <a:pt x="30" y="94"/>
                  </a:lnTo>
                  <a:cubicBezTo>
                    <a:pt x="8" y="94"/>
                    <a:pt x="11" y="116"/>
                    <a:pt x="1" y="132"/>
                  </a:cubicBezTo>
                  <a:lnTo>
                    <a:pt x="1" y="135"/>
                  </a:lnTo>
                  <a:cubicBezTo>
                    <a:pt x="23" y="139"/>
                    <a:pt x="34" y="154"/>
                    <a:pt x="38" y="176"/>
                  </a:cubicBezTo>
                  <a:cubicBezTo>
                    <a:pt x="116" y="173"/>
                    <a:pt x="173" y="123"/>
                    <a:pt x="218" y="68"/>
                  </a:cubicBezTo>
                  <a:lnTo>
                    <a:pt x="195" y="68"/>
                  </a:lnTo>
                  <a:cubicBezTo>
                    <a:pt x="184" y="68"/>
                    <a:pt x="177" y="68"/>
                    <a:pt x="168" y="56"/>
                  </a:cubicBezTo>
                  <a:cubicBezTo>
                    <a:pt x="161" y="56"/>
                    <a:pt x="158" y="53"/>
                    <a:pt x="158" y="45"/>
                  </a:cubicBezTo>
                  <a:cubicBezTo>
                    <a:pt x="151" y="30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7" name="Google Shape;3487;p3"/>
            <p:cNvSpPr/>
            <p:nvPr/>
          </p:nvSpPr>
          <p:spPr>
            <a:xfrm>
              <a:off x="-5390111" y="-1864638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46" y="1"/>
                  </a:moveTo>
                  <a:cubicBezTo>
                    <a:pt x="38" y="1"/>
                    <a:pt x="34" y="9"/>
                    <a:pt x="19" y="31"/>
                  </a:cubicBezTo>
                  <a:cubicBezTo>
                    <a:pt x="12" y="42"/>
                    <a:pt x="8" y="49"/>
                    <a:pt x="1" y="57"/>
                  </a:cubicBezTo>
                  <a:cubicBezTo>
                    <a:pt x="15" y="61"/>
                    <a:pt x="23" y="87"/>
                    <a:pt x="34" y="87"/>
                  </a:cubicBezTo>
                  <a:cubicBezTo>
                    <a:pt x="34" y="87"/>
                    <a:pt x="34" y="83"/>
                    <a:pt x="38" y="83"/>
                  </a:cubicBezTo>
                  <a:cubicBezTo>
                    <a:pt x="49" y="76"/>
                    <a:pt x="60" y="72"/>
                    <a:pt x="72" y="72"/>
                  </a:cubicBezTo>
                  <a:cubicBezTo>
                    <a:pt x="101" y="72"/>
                    <a:pt x="113" y="113"/>
                    <a:pt x="135" y="132"/>
                  </a:cubicBezTo>
                  <a:cubicBezTo>
                    <a:pt x="143" y="87"/>
                    <a:pt x="161" y="49"/>
                    <a:pt x="94" y="23"/>
                  </a:cubicBezTo>
                  <a:cubicBezTo>
                    <a:pt x="64" y="12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8" name="Google Shape;3488;p3"/>
            <p:cNvSpPr/>
            <p:nvPr/>
          </p:nvSpPr>
          <p:spPr>
            <a:xfrm>
              <a:off x="-5384954" y="-1837134"/>
              <a:ext cx="4536" cy="2197"/>
            </a:xfrm>
            <a:custGeom>
              <a:avLst/>
              <a:gdLst/>
              <a:ahLst/>
              <a:cxnLst/>
              <a:rect l="l" t="t" r="r" b="b"/>
              <a:pathLst>
                <a:path w="95" h="46" extrusionOk="0">
                  <a:moveTo>
                    <a:pt x="45" y="1"/>
                  </a:moveTo>
                  <a:cubicBezTo>
                    <a:pt x="27" y="1"/>
                    <a:pt x="12" y="8"/>
                    <a:pt x="0" y="34"/>
                  </a:cubicBezTo>
                  <a:cubicBezTo>
                    <a:pt x="16" y="42"/>
                    <a:pt x="35" y="46"/>
                    <a:pt x="50" y="46"/>
                  </a:cubicBezTo>
                  <a:lnTo>
                    <a:pt x="64" y="46"/>
                  </a:lnTo>
                  <a:cubicBezTo>
                    <a:pt x="76" y="34"/>
                    <a:pt x="83" y="23"/>
                    <a:pt x="95" y="12"/>
                  </a:cubicBezTo>
                  <a:cubicBezTo>
                    <a:pt x="79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9" name="Google Shape;3489;p3"/>
            <p:cNvSpPr/>
            <p:nvPr/>
          </p:nvSpPr>
          <p:spPr>
            <a:xfrm>
              <a:off x="-5406537" y="-1853178"/>
              <a:ext cx="19339" cy="12701"/>
            </a:xfrm>
            <a:custGeom>
              <a:avLst/>
              <a:gdLst/>
              <a:ahLst/>
              <a:cxnLst/>
              <a:rect l="l" t="t" r="r" b="b"/>
              <a:pathLst>
                <a:path w="405" h="266" extrusionOk="0">
                  <a:moveTo>
                    <a:pt x="128" y="0"/>
                  </a:moveTo>
                  <a:cubicBezTo>
                    <a:pt x="42" y="71"/>
                    <a:pt x="31" y="109"/>
                    <a:pt x="79" y="146"/>
                  </a:cubicBezTo>
                  <a:cubicBezTo>
                    <a:pt x="71" y="154"/>
                    <a:pt x="60" y="154"/>
                    <a:pt x="53" y="154"/>
                  </a:cubicBezTo>
                  <a:lnTo>
                    <a:pt x="31" y="154"/>
                  </a:lnTo>
                  <a:cubicBezTo>
                    <a:pt x="26" y="150"/>
                    <a:pt x="19" y="150"/>
                    <a:pt x="12" y="150"/>
                  </a:cubicBezTo>
                  <a:lnTo>
                    <a:pt x="4" y="150"/>
                  </a:lnTo>
                  <a:lnTo>
                    <a:pt x="4" y="164"/>
                  </a:lnTo>
                  <a:cubicBezTo>
                    <a:pt x="0" y="206"/>
                    <a:pt x="23" y="232"/>
                    <a:pt x="45" y="258"/>
                  </a:cubicBezTo>
                  <a:cubicBezTo>
                    <a:pt x="45" y="232"/>
                    <a:pt x="34" y="206"/>
                    <a:pt x="57" y="176"/>
                  </a:cubicBezTo>
                  <a:cubicBezTo>
                    <a:pt x="76" y="209"/>
                    <a:pt x="116" y="202"/>
                    <a:pt x="128" y="235"/>
                  </a:cubicBezTo>
                  <a:cubicBezTo>
                    <a:pt x="131" y="247"/>
                    <a:pt x="131" y="266"/>
                    <a:pt x="147" y="266"/>
                  </a:cubicBezTo>
                  <a:lnTo>
                    <a:pt x="154" y="266"/>
                  </a:lnTo>
                  <a:cubicBezTo>
                    <a:pt x="173" y="262"/>
                    <a:pt x="188" y="247"/>
                    <a:pt x="191" y="228"/>
                  </a:cubicBezTo>
                  <a:cubicBezTo>
                    <a:pt x="202" y="195"/>
                    <a:pt x="206" y="180"/>
                    <a:pt x="221" y="180"/>
                  </a:cubicBezTo>
                  <a:cubicBezTo>
                    <a:pt x="228" y="180"/>
                    <a:pt x="236" y="183"/>
                    <a:pt x="247" y="187"/>
                  </a:cubicBezTo>
                  <a:cubicBezTo>
                    <a:pt x="255" y="195"/>
                    <a:pt x="266" y="195"/>
                    <a:pt x="273" y="195"/>
                  </a:cubicBezTo>
                  <a:cubicBezTo>
                    <a:pt x="292" y="195"/>
                    <a:pt x="311" y="187"/>
                    <a:pt x="326" y="176"/>
                  </a:cubicBezTo>
                  <a:cubicBezTo>
                    <a:pt x="340" y="164"/>
                    <a:pt x="359" y="157"/>
                    <a:pt x="378" y="157"/>
                  </a:cubicBezTo>
                  <a:lnTo>
                    <a:pt x="385" y="157"/>
                  </a:lnTo>
                  <a:cubicBezTo>
                    <a:pt x="397" y="157"/>
                    <a:pt x="404" y="138"/>
                    <a:pt x="393" y="123"/>
                  </a:cubicBezTo>
                  <a:cubicBezTo>
                    <a:pt x="382" y="109"/>
                    <a:pt x="363" y="105"/>
                    <a:pt x="348" y="105"/>
                  </a:cubicBezTo>
                  <a:lnTo>
                    <a:pt x="322" y="105"/>
                  </a:lnTo>
                  <a:cubicBezTo>
                    <a:pt x="311" y="105"/>
                    <a:pt x="300" y="105"/>
                    <a:pt x="288" y="101"/>
                  </a:cubicBezTo>
                  <a:cubicBezTo>
                    <a:pt x="285" y="97"/>
                    <a:pt x="281" y="97"/>
                    <a:pt x="281" y="97"/>
                  </a:cubicBezTo>
                  <a:cubicBezTo>
                    <a:pt x="266" y="97"/>
                    <a:pt x="259" y="112"/>
                    <a:pt x="259" y="131"/>
                  </a:cubicBezTo>
                  <a:cubicBezTo>
                    <a:pt x="259" y="150"/>
                    <a:pt x="243" y="164"/>
                    <a:pt x="236" y="164"/>
                  </a:cubicBezTo>
                  <a:cubicBezTo>
                    <a:pt x="233" y="164"/>
                    <a:pt x="228" y="161"/>
                    <a:pt x="225" y="157"/>
                  </a:cubicBezTo>
                  <a:cubicBezTo>
                    <a:pt x="214" y="131"/>
                    <a:pt x="195" y="123"/>
                    <a:pt x="180" y="123"/>
                  </a:cubicBezTo>
                  <a:cubicBezTo>
                    <a:pt x="161" y="123"/>
                    <a:pt x="143" y="131"/>
                    <a:pt x="124" y="135"/>
                  </a:cubicBezTo>
                  <a:cubicBezTo>
                    <a:pt x="105" y="86"/>
                    <a:pt x="147" y="45"/>
                    <a:pt x="1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0" name="Google Shape;3490;p3"/>
            <p:cNvSpPr/>
            <p:nvPr/>
          </p:nvSpPr>
          <p:spPr>
            <a:xfrm>
              <a:off x="-5433994" y="-1859099"/>
              <a:ext cx="15185" cy="10744"/>
            </a:xfrm>
            <a:custGeom>
              <a:avLst/>
              <a:gdLst/>
              <a:ahLst/>
              <a:cxnLst/>
              <a:rect l="l" t="t" r="r" b="b"/>
              <a:pathLst>
                <a:path w="318" h="225" extrusionOk="0">
                  <a:moveTo>
                    <a:pt x="175" y="0"/>
                  </a:moveTo>
                  <a:lnTo>
                    <a:pt x="175" y="5"/>
                  </a:lnTo>
                  <a:cubicBezTo>
                    <a:pt x="135" y="42"/>
                    <a:pt x="71" y="35"/>
                    <a:pt x="23" y="64"/>
                  </a:cubicBezTo>
                  <a:cubicBezTo>
                    <a:pt x="23" y="105"/>
                    <a:pt x="15" y="150"/>
                    <a:pt x="0" y="192"/>
                  </a:cubicBezTo>
                  <a:cubicBezTo>
                    <a:pt x="30" y="199"/>
                    <a:pt x="56" y="225"/>
                    <a:pt x="85" y="225"/>
                  </a:cubicBezTo>
                  <a:cubicBezTo>
                    <a:pt x="104" y="225"/>
                    <a:pt x="120" y="218"/>
                    <a:pt x="138" y="192"/>
                  </a:cubicBezTo>
                  <a:cubicBezTo>
                    <a:pt x="142" y="188"/>
                    <a:pt x="146" y="188"/>
                    <a:pt x="149" y="188"/>
                  </a:cubicBezTo>
                  <a:cubicBezTo>
                    <a:pt x="161" y="188"/>
                    <a:pt x="180" y="192"/>
                    <a:pt x="190" y="192"/>
                  </a:cubicBezTo>
                  <a:lnTo>
                    <a:pt x="190" y="176"/>
                  </a:lnTo>
                  <a:cubicBezTo>
                    <a:pt x="104" y="102"/>
                    <a:pt x="104" y="87"/>
                    <a:pt x="213" y="50"/>
                  </a:cubicBezTo>
                  <a:cubicBezTo>
                    <a:pt x="220" y="45"/>
                    <a:pt x="232" y="42"/>
                    <a:pt x="242" y="42"/>
                  </a:cubicBezTo>
                  <a:cubicBezTo>
                    <a:pt x="258" y="42"/>
                    <a:pt x="269" y="45"/>
                    <a:pt x="277" y="57"/>
                  </a:cubicBezTo>
                  <a:cubicBezTo>
                    <a:pt x="284" y="64"/>
                    <a:pt x="287" y="68"/>
                    <a:pt x="295" y="72"/>
                  </a:cubicBezTo>
                  <a:cubicBezTo>
                    <a:pt x="318" y="53"/>
                    <a:pt x="295" y="42"/>
                    <a:pt x="292" y="27"/>
                  </a:cubicBezTo>
                  <a:lnTo>
                    <a:pt x="265" y="27"/>
                  </a:lnTo>
                  <a:cubicBezTo>
                    <a:pt x="235" y="27"/>
                    <a:pt x="206" y="16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1" name="Google Shape;3491;p3"/>
            <p:cNvSpPr/>
            <p:nvPr/>
          </p:nvSpPr>
          <p:spPr>
            <a:xfrm>
              <a:off x="-5434710" y="-1850122"/>
              <a:ext cx="14468" cy="6255"/>
            </a:xfrm>
            <a:custGeom>
              <a:avLst/>
              <a:gdLst/>
              <a:ahLst/>
              <a:cxnLst/>
              <a:rect l="l" t="t" r="r" b="b"/>
              <a:pathLst>
                <a:path w="303" h="131" extrusionOk="0">
                  <a:moveTo>
                    <a:pt x="164" y="0"/>
                  </a:moveTo>
                  <a:cubicBezTo>
                    <a:pt x="161" y="0"/>
                    <a:pt x="157" y="0"/>
                    <a:pt x="153" y="4"/>
                  </a:cubicBezTo>
                  <a:cubicBezTo>
                    <a:pt x="135" y="30"/>
                    <a:pt x="119" y="37"/>
                    <a:pt x="100" y="37"/>
                  </a:cubicBezTo>
                  <a:cubicBezTo>
                    <a:pt x="71" y="37"/>
                    <a:pt x="45" y="11"/>
                    <a:pt x="15" y="4"/>
                  </a:cubicBezTo>
                  <a:lnTo>
                    <a:pt x="0" y="4"/>
                  </a:lnTo>
                  <a:cubicBezTo>
                    <a:pt x="15" y="30"/>
                    <a:pt x="26" y="52"/>
                    <a:pt x="15" y="78"/>
                  </a:cubicBezTo>
                  <a:cubicBezTo>
                    <a:pt x="4" y="116"/>
                    <a:pt x="15" y="131"/>
                    <a:pt x="38" y="131"/>
                  </a:cubicBezTo>
                  <a:cubicBezTo>
                    <a:pt x="45" y="131"/>
                    <a:pt x="52" y="127"/>
                    <a:pt x="64" y="123"/>
                  </a:cubicBezTo>
                  <a:cubicBezTo>
                    <a:pt x="90" y="116"/>
                    <a:pt x="116" y="109"/>
                    <a:pt x="142" y="109"/>
                  </a:cubicBezTo>
                  <a:cubicBezTo>
                    <a:pt x="157" y="109"/>
                    <a:pt x="172" y="109"/>
                    <a:pt x="190" y="116"/>
                  </a:cubicBezTo>
                  <a:cubicBezTo>
                    <a:pt x="195" y="119"/>
                    <a:pt x="198" y="119"/>
                    <a:pt x="205" y="119"/>
                  </a:cubicBezTo>
                  <a:cubicBezTo>
                    <a:pt x="221" y="119"/>
                    <a:pt x="235" y="112"/>
                    <a:pt x="247" y="97"/>
                  </a:cubicBezTo>
                  <a:cubicBezTo>
                    <a:pt x="250" y="71"/>
                    <a:pt x="288" y="86"/>
                    <a:pt x="302" y="67"/>
                  </a:cubicBezTo>
                  <a:cubicBezTo>
                    <a:pt x="276" y="45"/>
                    <a:pt x="240" y="64"/>
                    <a:pt x="224" y="33"/>
                  </a:cubicBezTo>
                  <a:cubicBezTo>
                    <a:pt x="217" y="26"/>
                    <a:pt x="213" y="14"/>
                    <a:pt x="205" y="4"/>
                  </a:cubicBezTo>
                  <a:cubicBezTo>
                    <a:pt x="195" y="4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2" name="Google Shape;3492;p3"/>
            <p:cNvSpPr/>
            <p:nvPr/>
          </p:nvSpPr>
          <p:spPr>
            <a:xfrm>
              <a:off x="-5424205" y="-1856377"/>
              <a:ext cx="6112" cy="10887"/>
            </a:xfrm>
            <a:custGeom>
              <a:avLst/>
              <a:gdLst/>
              <a:ahLst/>
              <a:cxnLst/>
              <a:rect l="l" t="t" r="r" b="b"/>
              <a:pathLst>
                <a:path w="128" h="228" extrusionOk="0">
                  <a:moveTo>
                    <a:pt x="72" y="0"/>
                  </a:moveTo>
                  <a:cubicBezTo>
                    <a:pt x="60" y="30"/>
                    <a:pt x="1" y="33"/>
                    <a:pt x="30" y="83"/>
                  </a:cubicBezTo>
                  <a:cubicBezTo>
                    <a:pt x="60" y="116"/>
                    <a:pt x="53" y="142"/>
                    <a:pt x="4" y="164"/>
                  </a:cubicBezTo>
                  <a:cubicBezTo>
                    <a:pt x="20" y="195"/>
                    <a:pt x="56" y="176"/>
                    <a:pt x="82" y="198"/>
                  </a:cubicBezTo>
                  <a:cubicBezTo>
                    <a:pt x="68" y="217"/>
                    <a:pt x="30" y="202"/>
                    <a:pt x="27" y="228"/>
                  </a:cubicBezTo>
                  <a:lnTo>
                    <a:pt x="37" y="228"/>
                  </a:lnTo>
                  <a:cubicBezTo>
                    <a:pt x="79" y="228"/>
                    <a:pt x="101" y="209"/>
                    <a:pt x="113" y="161"/>
                  </a:cubicBezTo>
                  <a:cubicBezTo>
                    <a:pt x="127" y="105"/>
                    <a:pt x="116" y="60"/>
                    <a:pt x="90" y="15"/>
                  </a:cubicBezTo>
                  <a:cubicBezTo>
                    <a:pt x="82" y="11"/>
                    <a:pt x="79" y="7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3" name="Google Shape;3493;p3"/>
            <p:cNvSpPr/>
            <p:nvPr/>
          </p:nvSpPr>
          <p:spPr>
            <a:xfrm>
              <a:off x="-5387628" y="-1894434"/>
              <a:ext cx="10218" cy="15949"/>
            </a:xfrm>
            <a:custGeom>
              <a:avLst/>
              <a:gdLst/>
              <a:ahLst/>
              <a:cxnLst/>
              <a:rect l="l" t="t" r="r" b="b"/>
              <a:pathLst>
                <a:path w="214" h="334" extrusionOk="0">
                  <a:moveTo>
                    <a:pt x="143" y="0"/>
                  </a:moveTo>
                  <a:cubicBezTo>
                    <a:pt x="124" y="0"/>
                    <a:pt x="113" y="12"/>
                    <a:pt x="98" y="42"/>
                  </a:cubicBezTo>
                  <a:cubicBezTo>
                    <a:pt x="83" y="72"/>
                    <a:pt x="49" y="90"/>
                    <a:pt x="12" y="90"/>
                  </a:cubicBezTo>
                  <a:lnTo>
                    <a:pt x="1" y="90"/>
                  </a:lnTo>
                  <a:cubicBezTo>
                    <a:pt x="1" y="117"/>
                    <a:pt x="4" y="143"/>
                    <a:pt x="4" y="169"/>
                  </a:cubicBezTo>
                  <a:cubicBezTo>
                    <a:pt x="4" y="180"/>
                    <a:pt x="8" y="191"/>
                    <a:pt x="8" y="202"/>
                  </a:cubicBezTo>
                  <a:cubicBezTo>
                    <a:pt x="16" y="199"/>
                    <a:pt x="27" y="191"/>
                    <a:pt x="34" y="191"/>
                  </a:cubicBezTo>
                  <a:cubicBezTo>
                    <a:pt x="42" y="191"/>
                    <a:pt x="46" y="199"/>
                    <a:pt x="53" y="210"/>
                  </a:cubicBezTo>
                  <a:cubicBezTo>
                    <a:pt x="61" y="221"/>
                    <a:pt x="65" y="240"/>
                    <a:pt x="53" y="252"/>
                  </a:cubicBezTo>
                  <a:cubicBezTo>
                    <a:pt x="49" y="259"/>
                    <a:pt x="46" y="259"/>
                    <a:pt x="42" y="259"/>
                  </a:cubicBezTo>
                  <a:cubicBezTo>
                    <a:pt x="30" y="259"/>
                    <a:pt x="23" y="252"/>
                    <a:pt x="12" y="252"/>
                  </a:cubicBezTo>
                  <a:cubicBezTo>
                    <a:pt x="16" y="278"/>
                    <a:pt x="27" y="292"/>
                    <a:pt x="53" y="292"/>
                  </a:cubicBezTo>
                  <a:cubicBezTo>
                    <a:pt x="75" y="296"/>
                    <a:pt x="79" y="307"/>
                    <a:pt x="83" y="326"/>
                  </a:cubicBezTo>
                  <a:cubicBezTo>
                    <a:pt x="87" y="322"/>
                    <a:pt x="91" y="322"/>
                    <a:pt x="98" y="322"/>
                  </a:cubicBezTo>
                  <a:cubicBezTo>
                    <a:pt x="120" y="322"/>
                    <a:pt x="143" y="333"/>
                    <a:pt x="165" y="333"/>
                  </a:cubicBezTo>
                  <a:lnTo>
                    <a:pt x="177" y="333"/>
                  </a:lnTo>
                  <a:lnTo>
                    <a:pt x="177" y="300"/>
                  </a:lnTo>
                  <a:cubicBezTo>
                    <a:pt x="184" y="259"/>
                    <a:pt x="213" y="217"/>
                    <a:pt x="177" y="173"/>
                  </a:cubicBezTo>
                  <a:cubicBezTo>
                    <a:pt x="173" y="165"/>
                    <a:pt x="169" y="124"/>
                    <a:pt x="191" y="109"/>
                  </a:cubicBezTo>
                  <a:cubicBezTo>
                    <a:pt x="196" y="98"/>
                    <a:pt x="203" y="90"/>
                    <a:pt x="203" y="79"/>
                  </a:cubicBezTo>
                  <a:cubicBezTo>
                    <a:pt x="206" y="50"/>
                    <a:pt x="206" y="19"/>
                    <a:pt x="173" y="8"/>
                  </a:cubicBezTo>
                  <a:cubicBezTo>
                    <a:pt x="161" y="5"/>
                    <a:pt x="151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4" name="Google Shape;3494;p3"/>
            <p:cNvSpPr/>
            <p:nvPr/>
          </p:nvSpPr>
          <p:spPr>
            <a:xfrm>
              <a:off x="-5377792" y="-1890518"/>
              <a:ext cx="8929" cy="12176"/>
            </a:xfrm>
            <a:custGeom>
              <a:avLst/>
              <a:gdLst/>
              <a:ahLst/>
              <a:cxnLst/>
              <a:rect l="l" t="t" r="r" b="b"/>
              <a:pathLst>
                <a:path w="187" h="255" extrusionOk="0">
                  <a:moveTo>
                    <a:pt x="128" y="1"/>
                  </a:moveTo>
                  <a:cubicBezTo>
                    <a:pt x="97" y="4"/>
                    <a:pt x="71" y="23"/>
                    <a:pt x="42" y="23"/>
                  </a:cubicBezTo>
                  <a:lnTo>
                    <a:pt x="34" y="23"/>
                  </a:lnTo>
                  <a:cubicBezTo>
                    <a:pt x="34" y="39"/>
                    <a:pt x="30" y="49"/>
                    <a:pt x="19" y="57"/>
                  </a:cubicBezTo>
                  <a:cubicBezTo>
                    <a:pt x="4" y="72"/>
                    <a:pt x="0" y="91"/>
                    <a:pt x="16" y="106"/>
                  </a:cubicBezTo>
                  <a:cubicBezTo>
                    <a:pt x="19" y="113"/>
                    <a:pt x="23" y="113"/>
                    <a:pt x="26" y="113"/>
                  </a:cubicBezTo>
                  <a:cubicBezTo>
                    <a:pt x="38" y="113"/>
                    <a:pt x="45" y="102"/>
                    <a:pt x="52" y="98"/>
                  </a:cubicBezTo>
                  <a:cubicBezTo>
                    <a:pt x="60" y="94"/>
                    <a:pt x="64" y="91"/>
                    <a:pt x="68" y="91"/>
                  </a:cubicBezTo>
                  <a:cubicBezTo>
                    <a:pt x="79" y="91"/>
                    <a:pt x="90" y="98"/>
                    <a:pt x="94" y="106"/>
                  </a:cubicBezTo>
                  <a:cubicBezTo>
                    <a:pt x="109" y="125"/>
                    <a:pt x="90" y="135"/>
                    <a:pt x="79" y="143"/>
                  </a:cubicBezTo>
                  <a:cubicBezTo>
                    <a:pt x="71" y="151"/>
                    <a:pt x="64" y="158"/>
                    <a:pt x="52" y="161"/>
                  </a:cubicBezTo>
                  <a:cubicBezTo>
                    <a:pt x="47" y="161"/>
                    <a:pt x="41" y="161"/>
                    <a:pt x="36" y="161"/>
                  </a:cubicBezTo>
                  <a:cubicBezTo>
                    <a:pt x="24" y="161"/>
                    <a:pt x="14" y="164"/>
                    <a:pt x="12" y="187"/>
                  </a:cubicBezTo>
                  <a:cubicBezTo>
                    <a:pt x="7" y="225"/>
                    <a:pt x="34" y="218"/>
                    <a:pt x="49" y="229"/>
                  </a:cubicBezTo>
                  <a:cubicBezTo>
                    <a:pt x="52" y="232"/>
                    <a:pt x="60" y="237"/>
                    <a:pt x="68" y="240"/>
                  </a:cubicBezTo>
                  <a:cubicBezTo>
                    <a:pt x="79" y="248"/>
                    <a:pt x="90" y="255"/>
                    <a:pt x="105" y="255"/>
                  </a:cubicBezTo>
                  <a:lnTo>
                    <a:pt x="112" y="255"/>
                  </a:lnTo>
                  <a:cubicBezTo>
                    <a:pt x="102" y="203"/>
                    <a:pt x="154" y="199"/>
                    <a:pt x="173" y="170"/>
                  </a:cubicBezTo>
                  <a:cubicBezTo>
                    <a:pt x="169" y="109"/>
                    <a:pt x="187" y="46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5" name="Google Shape;3495;p3"/>
            <p:cNvSpPr/>
            <p:nvPr/>
          </p:nvSpPr>
          <p:spPr>
            <a:xfrm>
              <a:off x="-5379606" y="-1889420"/>
              <a:ext cx="7019" cy="11078"/>
            </a:xfrm>
            <a:custGeom>
              <a:avLst/>
              <a:gdLst/>
              <a:ahLst/>
              <a:cxnLst/>
              <a:rect l="l" t="t" r="r" b="b"/>
              <a:pathLst>
                <a:path w="147" h="232" extrusionOk="0">
                  <a:moveTo>
                    <a:pt x="72" y="0"/>
                  </a:moveTo>
                  <a:cubicBezTo>
                    <a:pt x="57" y="0"/>
                    <a:pt x="38" y="0"/>
                    <a:pt x="23" y="4"/>
                  </a:cubicBezTo>
                  <a:cubicBezTo>
                    <a:pt x="1" y="19"/>
                    <a:pt x="5" y="60"/>
                    <a:pt x="9" y="68"/>
                  </a:cubicBezTo>
                  <a:cubicBezTo>
                    <a:pt x="45" y="112"/>
                    <a:pt x="16" y="154"/>
                    <a:pt x="9" y="195"/>
                  </a:cubicBezTo>
                  <a:lnTo>
                    <a:pt x="9" y="228"/>
                  </a:lnTo>
                  <a:cubicBezTo>
                    <a:pt x="19" y="232"/>
                    <a:pt x="31" y="232"/>
                    <a:pt x="42" y="232"/>
                  </a:cubicBezTo>
                  <a:cubicBezTo>
                    <a:pt x="64" y="232"/>
                    <a:pt x="83" y="228"/>
                    <a:pt x="106" y="217"/>
                  </a:cubicBezTo>
                  <a:cubicBezTo>
                    <a:pt x="98" y="214"/>
                    <a:pt x="90" y="209"/>
                    <a:pt x="87" y="206"/>
                  </a:cubicBezTo>
                  <a:cubicBezTo>
                    <a:pt x="72" y="195"/>
                    <a:pt x="45" y="202"/>
                    <a:pt x="50" y="164"/>
                  </a:cubicBezTo>
                  <a:cubicBezTo>
                    <a:pt x="52" y="141"/>
                    <a:pt x="62" y="138"/>
                    <a:pt x="74" y="138"/>
                  </a:cubicBezTo>
                  <a:cubicBezTo>
                    <a:pt x="79" y="138"/>
                    <a:pt x="85" y="138"/>
                    <a:pt x="90" y="138"/>
                  </a:cubicBezTo>
                  <a:cubicBezTo>
                    <a:pt x="102" y="135"/>
                    <a:pt x="109" y="128"/>
                    <a:pt x="117" y="120"/>
                  </a:cubicBezTo>
                  <a:cubicBezTo>
                    <a:pt x="128" y="112"/>
                    <a:pt x="147" y="102"/>
                    <a:pt x="132" y="83"/>
                  </a:cubicBezTo>
                  <a:cubicBezTo>
                    <a:pt x="128" y="75"/>
                    <a:pt x="117" y="68"/>
                    <a:pt x="106" y="68"/>
                  </a:cubicBezTo>
                  <a:cubicBezTo>
                    <a:pt x="102" y="68"/>
                    <a:pt x="98" y="71"/>
                    <a:pt x="90" y="75"/>
                  </a:cubicBezTo>
                  <a:cubicBezTo>
                    <a:pt x="83" y="79"/>
                    <a:pt x="76" y="90"/>
                    <a:pt x="64" y="90"/>
                  </a:cubicBezTo>
                  <a:cubicBezTo>
                    <a:pt x="61" y="90"/>
                    <a:pt x="57" y="90"/>
                    <a:pt x="54" y="83"/>
                  </a:cubicBezTo>
                  <a:cubicBezTo>
                    <a:pt x="38" y="68"/>
                    <a:pt x="42" y="49"/>
                    <a:pt x="57" y="34"/>
                  </a:cubicBezTo>
                  <a:cubicBezTo>
                    <a:pt x="68" y="26"/>
                    <a:pt x="72" y="16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6" name="Google Shape;3496;p3"/>
            <p:cNvSpPr/>
            <p:nvPr/>
          </p:nvSpPr>
          <p:spPr>
            <a:xfrm>
              <a:off x="-5391878" y="-1886364"/>
              <a:ext cx="8261" cy="8786"/>
            </a:xfrm>
            <a:custGeom>
              <a:avLst/>
              <a:gdLst/>
              <a:ahLst/>
              <a:cxnLst/>
              <a:rect l="l" t="t" r="r" b="b"/>
              <a:pathLst>
                <a:path w="173" h="184" extrusionOk="0">
                  <a:moveTo>
                    <a:pt x="93" y="0"/>
                  </a:moveTo>
                  <a:cubicBezTo>
                    <a:pt x="75" y="4"/>
                    <a:pt x="64" y="15"/>
                    <a:pt x="67" y="38"/>
                  </a:cubicBezTo>
                  <a:cubicBezTo>
                    <a:pt x="71" y="56"/>
                    <a:pt x="71" y="78"/>
                    <a:pt x="56" y="90"/>
                  </a:cubicBezTo>
                  <a:cubicBezTo>
                    <a:pt x="0" y="123"/>
                    <a:pt x="38" y="150"/>
                    <a:pt x="60" y="176"/>
                  </a:cubicBezTo>
                  <a:cubicBezTo>
                    <a:pt x="64" y="176"/>
                    <a:pt x="64" y="176"/>
                    <a:pt x="64" y="179"/>
                  </a:cubicBezTo>
                  <a:cubicBezTo>
                    <a:pt x="64" y="176"/>
                    <a:pt x="64" y="176"/>
                    <a:pt x="67" y="176"/>
                  </a:cubicBezTo>
                  <a:cubicBezTo>
                    <a:pt x="71" y="176"/>
                    <a:pt x="75" y="179"/>
                    <a:pt x="83" y="179"/>
                  </a:cubicBezTo>
                  <a:cubicBezTo>
                    <a:pt x="86" y="183"/>
                    <a:pt x="90" y="183"/>
                    <a:pt x="93" y="183"/>
                  </a:cubicBezTo>
                  <a:cubicBezTo>
                    <a:pt x="101" y="183"/>
                    <a:pt x="105" y="179"/>
                    <a:pt x="109" y="172"/>
                  </a:cubicBezTo>
                  <a:cubicBezTo>
                    <a:pt x="112" y="150"/>
                    <a:pt x="119" y="142"/>
                    <a:pt x="131" y="142"/>
                  </a:cubicBezTo>
                  <a:cubicBezTo>
                    <a:pt x="142" y="142"/>
                    <a:pt x="157" y="153"/>
                    <a:pt x="172" y="157"/>
                  </a:cubicBezTo>
                  <a:cubicBezTo>
                    <a:pt x="168" y="138"/>
                    <a:pt x="164" y="127"/>
                    <a:pt x="142" y="123"/>
                  </a:cubicBezTo>
                  <a:cubicBezTo>
                    <a:pt x="116" y="123"/>
                    <a:pt x="105" y="109"/>
                    <a:pt x="101" y="83"/>
                  </a:cubicBezTo>
                  <a:cubicBezTo>
                    <a:pt x="71" y="67"/>
                    <a:pt x="97" y="48"/>
                    <a:pt x="97" y="33"/>
                  </a:cubicBezTo>
                  <a:cubicBezTo>
                    <a:pt x="97" y="22"/>
                    <a:pt x="93" y="11"/>
                    <a:pt x="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7" name="Google Shape;3497;p3"/>
            <p:cNvSpPr/>
            <p:nvPr/>
          </p:nvSpPr>
          <p:spPr>
            <a:xfrm>
              <a:off x="-5394361" y="-2013857"/>
              <a:ext cx="4823" cy="6828"/>
            </a:xfrm>
            <a:custGeom>
              <a:avLst/>
              <a:gdLst/>
              <a:ahLst/>
              <a:cxnLst/>
              <a:rect l="l" t="t" r="r" b="b"/>
              <a:pathLst>
                <a:path w="101" h="143" extrusionOk="0">
                  <a:moveTo>
                    <a:pt x="71" y="1"/>
                  </a:moveTo>
                  <a:cubicBezTo>
                    <a:pt x="63" y="1"/>
                    <a:pt x="56" y="1"/>
                    <a:pt x="49" y="5"/>
                  </a:cubicBezTo>
                  <a:lnTo>
                    <a:pt x="23" y="5"/>
                  </a:lnTo>
                  <a:cubicBezTo>
                    <a:pt x="0" y="46"/>
                    <a:pt x="14" y="91"/>
                    <a:pt x="14" y="132"/>
                  </a:cubicBezTo>
                  <a:cubicBezTo>
                    <a:pt x="26" y="136"/>
                    <a:pt x="37" y="143"/>
                    <a:pt x="49" y="143"/>
                  </a:cubicBezTo>
                  <a:cubicBezTo>
                    <a:pt x="56" y="143"/>
                    <a:pt x="63" y="136"/>
                    <a:pt x="59" y="113"/>
                  </a:cubicBezTo>
                  <a:cubicBezTo>
                    <a:pt x="52" y="68"/>
                    <a:pt x="71" y="42"/>
                    <a:pt x="101" y="16"/>
                  </a:cubicBezTo>
                  <a:cubicBezTo>
                    <a:pt x="93" y="5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8" name="Google Shape;3498;p3"/>
            <p:cNvSpPr/>
            <p:nvPr/>
          </p:nvSpPr>
          <p:spPr>
            <a:xfrm>
              <a:off x="-5389395" y="-2023120"/>
              <a:ext cx="3247" cy="6446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34" y="0"/>
                  </a:moveTo>
                  <a:cubicBezTo>
                    <a:pt x="19" y="0"/>
                    <a:pt x="8" y="12"/>
                    <a:pt x="4" y="31"/>
                  </a:cubicBezTo>
                  <a:cubicBezTo>
                    <a:pt x="0" y="60"/>
                    <a:pt x="0" y="90"/>
                    <a:pt x="19" y="135"/>
                  </a:cubicBezTo>
                  <a:cubicBezTo>
                    <a:pt x="38" y="98"/>
                    <a:pt x="53" y="71"/>
                    <a:pt x="64" y="42"/>
                  </a:cubicBezTo>
                  <a:cubicBezTo>
                    <a:pt x="67" y="26"/>
                    <a:pt x="64" y="8"/>
                    <a:pt x="45" y="4"/>
                  </a:cubicBezTo>
                  <a:cubicBezTo>
                    <a:pt x="41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9" name="Google Shape;3499;p3"/>
            <p:cNvSpPr/>
            <p:nvPr/>
          </p:nvSpPr>
          <p:spPr>
            <a:xfrm>
              <a:off x="-5388345" y="-2015623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68" y="0"/>
                  </a:moveTo>
                  <a:cubicBezTo>
                    <a:pt x="68" y="0"/>
                    <a:pt x="64" y="0"/>
                    <a:pt x="61" y="4"/>
                  </a:cubicBezTo>
                  <a:cubicBezTo>
                    <a:pt x="35" y="8"/>
                    <a:pt x="1" y="8"/>
                    <a:pt x="9" y="49"/>
                  </a:cubicBezTo>
                  <a:lnTo>
                    <a:pt x="23" y="49"/>
                  </a:lnTo>
                  <a:cubicBezTo>
                    <a:pt x="42" y="42"/>
                    <a:pt x="57" y="38"/>
                    <a:pt x="76" y="38"/>
                  </a:cubicBezTo>
                  <a:cubicBezTo>
                    <a:pt x="83" y="38"/>
                    <a:pt x="90" y="42"/>
                    <a:pt x="102" y="42"/>
                  </a:cubicBezTo>
                  <a:cubicBezTo>
                    <a:pt x="98" y="19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0" name="Google Shape;3500;p3"/>
            <p:cNvSpPr/>
            <p:nvPr/>
          </p:nvSpPr>
          <p:spPr>
            <a:xfrm>
              <a:off x="-5391162" y="-2011326"/>
              <a:ext cx="5921" cy="8595"/>
            </a:xfrm>
            <a:custGeom>
              <a:avLst/>
              <a:gdLst/>
              <a:ahLst/>
              <a:cxnLst/>
              <a:rect l="l" t="t" r="r" b="b"/>
              <a:pathLst>
                <a:path w="124" h="180" extrusionOk="0">
                  <a:moveTo>
                    <a:pt x="30" y="0"/>
                  </a:moveTo>
                  <a:cubicBezTo>
                    <a:pt x="26" y="53"/>
                    <a:pt x="11" y="105"/>
                    <a:pt x="0" y="157"/>
                  </a:cubicBezTo>
                  <a:cubicBezTo>
                    <a:pt x="18" y="179"/>
                    <a:pt x="49" y="169"/>
                    <a:pt x="68" y="179"/>
                  </a:cubicBezTo>
                  <a:lnTo>
                    <a:pt x="68" y="169"/>
                  </a:lnTo>
                  <a:cubicBezTo>
                    <a:pt x="82" y="146"/>
                    <a:pt x="97" y="127"/>
                    <a:pt x="113" y="105"/>
                  </a:cubicBezTo>
                  <a:cubicBezTo>
                    <a:pt x="123" y="83"/>
                    <a:pt x="108" y="67"/>
                    <a:pt x="90" y="60"/>
                  </a:cubicBezTo>
                  <a:lnTo>
                    <a:pt x="86" y="60"/>
                  </a:lnTo>
                  <a:cubicBezTo>
                    <a:pt x="82" y="60"/>
                    <a:pt x="82" y="64"/>
                    <a:pt x="78" y="67"/>
                  </a:cubicBezTo>
                  <a:cubicBezTo>
                    <a:pt x="75" y="71"/>
                    <a:pt x="71" y="75"/>
                    <a:pt x="68" y="75"/>
                  </a:cubicBezTo>
                  <a:cubicBezTo>
                    <a:pt x="68" y="75"/>
                    <a:pt x="63" y="75"/>
                    <a:pt x="60" y="71"/>
                  </a:cubicBezTo>
                  <a:cubicBezTo>
                    <a:pt x="45" y="60"/>
                    <a:pt x="56" y="45"/>
                    <a:pt x="60" y="31"/>
                  </a:cubicBezTo>
                  <a:cubicBezTo>
                    <a:pt x="63" y="15"/>
                    <a:pt x="56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1" name="Google Shape;3501;p3"/>
            <p:cNvSpPr/>
            <p:nvPr/>
          </p:nvSpPr>
          <p:spPr>
            <a:xfrm>
              <a:off x="-5387246" y="-2013857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53" y="1"/>
                  </a:moveTo>
                  <a:cubicBezTo>
                    <a:pt x="34" y="1"/>
                    <a:pt x="19" y="5"/>
                    <a:pt x="0" y="12"/>
                  </a:cubicBezTo>
                  <a:cubicBezTo>
                    <a:pt x="15" y="20"/>
                    <a:pt x="26" y="42"/>
                    <a:pt x="41" y="42"/>
                  </a:cubicBezTo>
                  <a:cubicBezTo>
                    <a:pt x="48" y="42"/>
                    <a:pt x="57" y="39"/>
                    <a:pt x="64" y="23"/>
                  </a:cubicBezTo>
                  <a:cubicBezTo>
                    <a:pt x="71" y="20"/>
                    <a:pt x="79" y="16"/>
                    <a:pt x="79" y="5"/>
                  </a:cubicBezTo>
                  <a:cubicBezTo>
                    <a:pt x="67" y="5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2" name="Google Shape;3502;p3"/>
            <p:cNvSpPr/>
            <p:nvPr/>
          </p:nvSpPr>
          <p:spPr>
            <a:xfrm>
              <a:off x="-5401524" y="-1992751"/>
              <a:ext cx="6446" cy="6446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83" y="0"/>
                  </a:moveTo>
                  <a:cubicBezTo>
                    <a:pt x="52" y="4"/>
                    <a:pt x="26" y="11"/>
                    <a:pt x="23" y="41"/>
                  </a:cubicBezTo>
                  <a:cubicBezTo>
                    <a:pt x="16" y="71"/>
                    <a:pt x="0" y="101"/>
                    <a:pt x="7" y="130"/>
                  </a:cubicBezTo>
                  <a:cubicBezTo>
                    <a:pt x="11" y="135"/>
                    <a:pt x="16" y="135"/>
                    <a:pt x="19" y="135"/>
                  </a:cubicBezTo>
                  <a:cubicBezTo>
                    <a:pt x="49" y="135"/>
                    <a:pt x="64" y="104"/>
                    <a:pt x="90" y="97"/>
                  </a:cubicBezTo>
                  <a:cubicBezTo>
                    <a:pt x="116" y="86"/>
                    <a:pt x="135" y="75"/>
                    <a:pt x="120" y="45"/>
                  </a:cubicBezTo>
                  <a:cubicBezTo>
                    <a:pt x="112" y="26"/>
                    <a:pt x="112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3" name="Google Shape;3503;p3"/>
            <p:cNvSpPr/>
            <p:nvPr/>
          </p:nvSpPr>
          <p:spPr>
            <a:xfrm>
              <a:off x="-5386530" y="-2100236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45" y="0"/>
                  </a:moveTo>
                  <a:cubicBezTo>
                    <a:pt x="42" y="0"/>
                    <a:pt x="33" y="0"/>
                    <a:pt x="26" y="4"/>
                  </a:cubicBezTo>
                  <a:cubicBezTo>
                    <a:pt x="11" y="4"/>
                    <a:pt x="7" y="19"/>
                    <a:pt x="16" y="31"/>
                  </a:cubicBezTo>
                  <a:cubicBezTo>
                    <a:pt x="26" y="61"/>
                    <a:pt x="0" y="83"/>
                    <a:pt x="4" y="113"/>
                  </a:cubicBezTo>
                  <a:cubicBezTo>
                    <a:pt x="45" y="105"/>
                    <a:pt x="68" y="68"/>
                    <a:pt x="105" y="61"/>
                  </a:cubicBezTo>
                  <a:cubicBezTo>
                    <a:pt x="97" y="42"/>
                    <a:pt x="64" y="45"/>
                    <a:pt x="60" y="19"/>
                  </a:cubicBezTo>
                  <a:cubicBezTo>
                    <a:pt x="60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4" name="Google Shape;3504;p3"/>
            <p:cNvSpPr/>
            <p:nvPr/>
          </p:nvSpPr>
          <p:spPr>
            <a:xfrm>
              <a:off x="-5393502" y="-2095414"/>
              <a:ext cx="4297" cy="4679"/>
            </a:xfrm>
            <a:custGeom>
              <a:avLst/>
              <a:gdLst/>
              <a:ahLst/>
              <a:cxnLst/>
              <a:rect l="l" t="t" r="r" b="b"/>
              <a:pathLst>
                <a:path w="90" h="98" extrusionOk="0">
                  <a:moveTo>
                    <a:pt x="31" y="1"/>
                  </a:moveTo>
                  <a:cubicBezTo>
                    <a:pt x="15" y="1"/>
                    <a:pt x="12" y="15"/>
                    <a:pt x="12" y="27"/>
                  </a:cubicBezTo>
                  <a:cubicBezTo>
                    <a:pt x="0" y="56"/>
                    <a:pt x="19" y="75"/>
                    <a:pt x="41" y="87"/>
                  </a:cubicBezTo>
                  <a:cubicBezTo>
                    <a:pt x="53" y="91"/>
                    <a:pt x="60" y="98"/>
                    <a:pt x="67" y="98"/>
                  </a:cubicBezTo>
                  <a:cubicBezTo>
                    <a:pt x="75" y="98"/>
                    <a:pt x="79" y="94"/>
                    <a:pt x="86" y="87"/>
                  </a:cubicBezTo>
                  <a:lnTo>
                    <a:pt x="90" y="82"/>
                  </a:lnTo>
                  <a:cubicBezTo>
                    <a:pt x="72" y="53"/>
                    <a:pt x="53" y="27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5" name="Google Shape;3505;p3"/>
            <p:cNvSpPr/>
            <p:nvPr/>
          </p:nvSpPr>
          <p:spPr>
            <a:xfrm>
              <a:off x="-5422629" y="-2106683"/>
              <a:ext cx="18432" cy="17763"/>
            </a:xfrm>
            <a:custGeom>
              <a:avLst/>
              <a:gdLst/>
              <a:ahLst/>
              <a:cxnLst/>
              <a:rect l="l" t="t" r="r" b="b"/>
              <a:pathLst>
                <a:path w="386" h="372" extrusionOk="0">
                  <a:moveTo>
                    <a:pt x="147" y="106"/>
                  </a:moveTo>
                  <a:cubicBezTo>
                    <a:pt x="151" y="106"/>
                    <a:pt x="154" y="106"/>
                    <a:pt x="158" y="109"/>
                  </a:cubicBezTo>
                  <a:cubicBezTo>
                    <a:pt x="158" y="135"/>
                    <a:pt x="144" y="143"/>
                    <a:pt x="125" y="154"/>
                  </a:cubicBezTo>
                  <a:cubicBezTo>
                    <a:pt x="99" y="117"/>
                    <a:pt x="117" y="106"/>
                    <a:pt x="147" y="106"/>
                  </a:cubicBezTo>
                  <a:close/>
                  <a:moveTo>
                    <a:pt x="203" y="1"/>
                  </a:moveTo>
                  <a:cubicBezTo>
                    <a:pt x="166" y="1"/>
                    <a:pt x="125" y="20"/>
                    <a:pt x="83" y="31"/>
                  </a:cubicBezTo>
                  <a:cubicBezTo>
                    <a:pt x="121" y="83"/>
                    <a:pt x="117" y="80"/>
                    <a:pt x="65" y="109"/>
                  </a:cubicBezTo>
                  <a:cubicBezTo>
                    <a:pt x="46" y="121"/>
                    <a:pt x="1" y="128"/>
                    <a:pt x="9" y="173"/>
                  </a:cubicBezTo>
                  <a:cubicBezTo>
                    <a:pt x="16" y="177"/>
                    <a:pt x="20" y="177"/>
                    <a:pt x="23" y="177"/>
                  </a:cubicBezTo>
                  <a:cubicBezTo>
                    <a:pt x="27" y="177"/>
                    <a:pt x="35" y="177"/>
                    <a:pt x="42" y="173"/>
                  </a:cubicBezTo>
                  <a:cubicBezTo>
                    <a:pt x="46" y="170"/>
                    <a:pt x="54" y="166"/>
                    <a:pt x="61" y="166"/>
                  </a:cubicBezTo>
                  <a:cubicBezTo>
                    <a:pt x="65" y="166"/>
                    <a:pt x="68" y="170"/>
                    <a:pt x="72" y="173"/>
                  </a:cubicBezTo>
                  <a:cubicBezTo>
                    <a:pt x="76" y="188"/>
                    <a:pt x="65" y="188"/>
                    <a:pt x="54" y="192"/>
                  </a:cubicBezTo>
                  <a:cubicBezTo>
                    <a:pt x="35" y="199"/>
                    <a:pt x="16" y="211"/>
                    <a:pt x="27" y="233"/>
                  </a:cubicBezTo>
                  <a:cubicBezTo>
                    <a:pt x="31" y="237"/>
                    <a:pt x="35" y="240"/>
                    <a:pt x="42" y="240"/>
                  </a:cubicBezTo>
                  <a:cubicBezTo>
                    <a:pt x="49" y="240"/>
                    <a:pt x="61" y="237"/>
                    <a:pt x="68" y="233"/>
                  </a:cubicBezTo>
                  <a:cubicBezTo>
                    <a:pt x="80" y="225"/>
                    <a:pt x="87" y="225"/>
                    <a:pt x="99" y="222"/>
                  </a:cubicBezTo>
                  <a:cubicBezTo>
                    <a:pt x="94" y="196"/>
                    <a:pt x="94" y="170"/>
                    <a:pt x="125" y="154"/>
                  </a:cubicBezTo>
                  <a:lnTo>
                    <a:pt x="125" y="154"/>
                  </a:lnTo>
                  <a:cubicBezTo>
                    <a:pt x="128" y="180"/>
                    <a:pt x="166" y="222"/>
                    <a:pt x="102" y="222"/>
                  </a:cubicBezTo>
                  <a:lnTo>
                    <a:pt x="99" y="222"/>
                  </a:lnTo>
                  <a:cubicBezTo>
                    <a:pt x="102" y="244"/>
                    <a:pt x="113" y="248"/>
                    <a:pt x="125" y="248"/>
                  </a:cubicBezTo>
                  <a:cubicBezTo>
                    <a:pt x="128" y="248"/>
                    <a:pt x="135" y="248"/>
                    <a:pt x="144" y="244"/>
                  </a:cubicBezTo>
                  <a:cubicBezTo>
                    <a:pt x="151" y="244"/>
                    <a:pt x="158" y="240"/>
                    <a:pt x="161" y="240"/>
                  </a:cubicBezTo>
                  <a:cubicBezTo>
                    <a:pt x="173" y="240"/>
                    <a:pt x="180" y="244"/>
                    <a:pt x="184" y="256"/>
                  </a:cubicBezTo>
                  <a:cubicBezTo>
                    <a:pt x="121" y="278"/>
                    <a:pt x="117" y="282"/>
                    <a:pt x="91" y="349"/>
                  </a:cubicBezTo>
                  <a:cubicBezTo>
                    <a:pt x="102" y="345"/>
                    <a:pt x="113" y="345"/>
                    <a:pt x="121" y="345"/>
                  </a:cubicBezTo>
                  <a:cubicBezTo>
                    <a:pt x="151" y="345"/>
                    <a:pt x="180" y="353"/>
                    <a:pt x="206" y="371"/>
                  </a:cubicBezTo>
                  <a:cubicBezTo>
                    <a:pt x="203" y="368"/>
                    <a:pt x="203" y="360"/>
                    <a:pt x="203" y="356"/>
                  </a:cubicBezTo>
                  <a:cubicBezTo>
                    <a:pt x="203" y="337"/>
                    <a:pt x="196" y="311"/>
                    <a:pt x="222" y="300"/>
                  </a:cubicBezTo>
                  <a:lnTo>
                    <a:pt x="229" y="300"/>
                  </a:lnTo>
                  <a:cubicBezTo>
                    <a:pt x="244" y="300"/>
                    <a:pt x="248" y="330"/>
                    <a:pt x="266" y="334"/>
                  </a:cubicBezTo>
                  <a:cubicBezTo>
                    <a:pt x="274" y="327"/>
                    <a:pt x="285" y="318"/>
                    <a:pt x="296" y="308"/>
                  </a:cubicBezTo>
                  <a:cubicBezTo>
                    <a:pt x="386" y="225"/>
                    <a:pt x="375" y="106"/>
                    <a:pt x="282" y="27"/>
                  </a:cubicBezTo>
                  <a:cubicBezTo>
                    <a:pt x="256" y="9"/>
                    <a:pt x="229" y="1"/>
                    <a:pt x="2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6" name="Google Shape;3506;p3"/>
            <p:cNvSpPr/>
            <p:nvPr/>
          </p:nvSpPr>
          <p:spPr>
            <a:xfrm>
              <a:off x="-5413318" y="-2092358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27" y="0"/>
                  </a:moveTo>
                  <a:cubicBezTo>
                    <a:pt x="1" y="11"/>
                    <a:pt x="8" y="37"/>
                    <a:pt x="8" y="56"/>
                  </a:cubicBezTo>
                  <a:cubicBezTo>
                    <a:pt x="8" y="60"/>
                    <a:pt x="8" y="68"/>
                    <a:pt x="11" y="71"/>
                  </a:cubicBezTo>
                  <a:lnTo>
                    <a:pt x="27" y="71"/>
                  </a:lnTo>
                  <a:cubicBezTo>
                    <a:pt x="34" y="49"/>
                    <a:pt x="68" y="60"/>
                    <a:pt x="71" y="34"/>
                  </a:cubicBezTo>
                  <a:cubicBezTo>
                    <a:pt x="53" y="3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7" name="Google Shape;3507;p3"/>
            <p:cNvSpPr/>
            <p:nvPr/>
          </p:nvSpPr>
          <p:spPr>
            <a:xfrm>
              <a:off x="-5317102" y="-2005453"/>
              <a:ext cx="5921" cy="6637"/>
            </a:xfrm>
            <a:custGeom>
              <a:avLst/>
              <a:gdLst/>
              <a:ahLst/>
              <a:cxnLst/>
              <a:rect l="l" t="t" r="r" b="b"/>
              <a:pathLst>
                <a:path w="124" h="139" extrusionOk="0">
                  <a:moveTo>
                    <a:pt x="1" y="90"/>
                  </a:moveTo>
                  <a:cubicBezTo>
                    <a:pt x="1" y="90"/>
                    <a:pt x="1" y="90"/>
                    <a:pt x="1" y="91"/>
                  </a:cubicBezTo>
                  <a:cubicBezTo>
                    <a:pt x="1" y="90"/>
                    <a:pt x="1" y="90"/>
                    <a:pt x="1" y="90"/>
                  </a:cubicBezTo>
                  <a:close/>
                  <a:moveTo>
                    <a:pt x="56" y="1"/>
                  </a:moveTo>
                  <a:cubicBezTo>
                    <a:pt x="53" y="4"/>
                    <a:pt x="45" y="4"/>
                    <a:pt x="42" y="4"/>
                  </a:cubicBezTo>
                  <a:cubicBezTo>
                    <a:pt x="30" y="34"/>
                    <a:pt x="27" y="67"/>
                    <a:pt x="1" y="90"/>
                  </a:cubicBezTo>
                  <a:lnTo>
                    <a:pt x="1" y="90"/>
                  </a:lnTo>
                  <a:cubicBezTo>
                    <a:pt x="5" y="87"/>
                    <a:pt x="12" y="87"/>
                    <a:pt x="15" y="87"/>
                  </a:cubicBezTo>
                  <a:cubicBezTo>
                    <a:pt x="42" y="87"/>
                    <a:pt x="56" y="109"/>
                    <a:pt x="68" y="132"/>
                  </a:cubicBezTo>
                  <a:cubicBezTo>
                    <a:pt x="71" y="135"/>
                    <a:pt x="75" y="139"/>
                    <a:pt x="75" y="139"/>
                  </a:cubicBezTo>
                  <a:cubicBezTo>
                    <a:pt x="79" y="139"/>
                    <a:pt x="82" y="135"/>
                    <a:pt x="87" y="132"/>
                  </a:cubicBezTo>
                  <a:cubicBezTo>
                    <a:pt x="87" y="127"/>
                    <a:pt x="90" y="124"/>
                    <a:pt x="94" y="124"/>
                  </a:cubicBezTo>
                  <a:cubicBezTo>
                    <a:pt x="105" y="124"/>
                    <a:pt x="109" y="127"/>
                    <a:pt x="113" y="127"/>
                  </a:cubicBezTo>
                  <a:cubicBezTo>
                    <a:pt x="123" y="127"/>
                    <a:pt x="120" y="120"/>
                    <a:pt x="113" y="98"/>
                  </a:cubicBezTo>
                  <a:cubicBezTo>
                    <a:pt x="87" y="82"/>
                    <a:pt x="56" y="72"/>
                    <a:pt x="75" y="34"/>
                  </a:cubicBezTo>
                  <a:cubicBezTo>
                    <a:pt x="75" y="23"/>
                    <a:pt x="75" y="15"/>
                    <a:pt x="71" y="4"/>
                  </a:cubicBezTo>
                  <a:cubicBezTo>
                    <a:pt x="68" y="4"/>
                    <a:pt x="60" y="4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8" name="Google Shape;3508;p3"/>
            <p:cNvSpPr/>
            <p:nvPr/>
          </p:nvSpPr>
          <p:spPr>
            <a:xfrm>
              <a:off x="-5323357" y="-2000105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19" y="1"/>
                  </a:moveTo>
                  <a:cubicBezTo>
                    <a:pt x="4" y="49"/>
                    <a:pt x="1" y="98"/>
                    <a:pt x="34" y="143"/>
                  </a:cubicBezTo>
                  <a:cubicBezTo>
                    <a:pt x="34" y="117"/>
                    <a:pt x="45" y="110"/>
                    <a:pt x="61" y="110"/>
                  </a:cubicBezTo>
                  <a:cubicBezTo>
                    <a:pt x="71" y="110"/>
                    <a:pt x="79" y="113"/>
                    <a:pt x="90" y="113"/>
                  </a:cubicBezTo>
                  <a:cubicBezTo>
                    <a:pt x="97" y="117"/>
                    <a:pt x="109" y="120"/>
                    <a:pt x="116" y="120"/>
                  </a:cubicBezTo>
                  <a:cubicBezTo>
                    <a:pt x="128" y="120"/>
                    <a:pt x="139" y="113"/>
                    <a:pt x="150" y="98"/>
                  </a:cubicBezTo>
                  <a:cubicBezTo>
                    <a:pt x="128" y="83"/>
                    <a:pt x="109" y="60"/>
                    <a:pt x="79" y="60"/>
                  </a:cubicBezTo>
                  <a:lnTo>
                    <a:pt x="75" y="60"/>
                  </a:lnTo>
                  <a:cubicBezTo>
                    <a:pt x="68" y="83"/>
                    <a:pt x="61" y="91"/>
                    <a:pt x="53" y="91"/>
                  </a:cubicBezTo>
                  <a:cubicBezTo>
                    <a:pt x="42" y="91"/>
                    <a:pt x="34" y="72"/>
                    <a:pt x="30" y="57"/>
                  </a:cubicBezTo>
                  <a:cubicBezTo>
                    <a:pt x="23" y="42"/>
                    <a:pt x="38" y="20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9" name="Google Shape;3509;p3"/>
            <p:cNvSpPr/>
            <p:nvPr/>
          </p:nvSpPr>
          <p:spPr>
            <a:xfrm>
              <a:off x="-5319585" y="-2001346"/>
              <a:ext cx="5730" cy="3629"/>
            </a:xfrm>
            <a:custGeom>
              <a:avLst/>
              <a:gdLst/>
              <a:ahLst/>
              <a:cxnLst/>
              <a:rect l="l" t="t" r="r" b="b"/>
              <a:pathLst>
                <a:path w="120" h="76" extrusionOk="0">
                  <a:moveTo>
                    <a:pt x="67" y="1"/>
                  </a:moveTo>
                  <a:cubicBezTo>
                    <a:pt x="63" y="1"/>
                    <a:pt x="56" y="1"/>
                    <a:pt x="53" y="5"/>
                  </a:cubicBezTo>
                  <a:cubicBezTo>
                    <a:pt x="50" y="5"/>
                    <a:pt x="47" y="5"/>
                    <a:pt x="44" y="5"/>
                  </a:cubicBezTo>
                  <a:cubicBezTo>
                    <a:pt x="39" y="5"/>
                    <a:pt x="34" y="5"/>
                    <a:pt x="30" y="5"/>
                  </a:cubicBezTo>
                  <a:cubicBezTo>
                    <a:pt x="13" y="5"/>
                    <a:pt x="1" y="8"/>
                    <a:pt x="27" y="41"/>
                  </a:cubicBezTo>
                  <a:cubicBezTo>
                    <a:pt x="34" y="53"/>
                    <a:pt x="11" y="57"/>
                    <a:pt x="11" y="72"/>
                  </a:cubicBezTo>
                  <a:cubicBezTo>
                    <a:pt x="18" y="72"/>
                    <a:pt x="27" y="75"/>
                    <a:pt x="34" y="75"/>
                  </a:cubicBezTo>
                  <a:cubicBezTo>
                    <a:pt x="63" y="75"/>
                    <a:pt x="89" y="53"/>
                    <a:pt x="120" y="46"/>
                  </a:cubicBezTo>
                  <a:cubicBezTo>
                    <a:pt x="108" y="23"/>
                    <a:pt x="94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0" name="Google Shape;3510;p3"/>
            <p:cNvSpPr/>
            <p:nvPr/>
          </p:nvSpPr>
          <p:spPr>
            <a:xfrm>
              <a:off x="-5314428" y="-200435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53" y="0"/>
                  </a:moveTo>
                  <a:cubicBezTo>
                    <a:pt x="49" y="0"/>
                    <a:pt x="38" y="4"/>
                    <a:pt x="19" y="11"/>
                  </a:cubicBezTo>
                  <a:cubicBezTo>
                    <a:pt x="0" y="49"/>
                    <a:pt x="31" y="59"/>
                    <a:pt x="57" y="75"/>
                  </a:cubicBezTo>
                  <a:lnTo>
                    <a:pt x="57" y="56"/>
                  </a:lnTo>
                  <a:cubicBezTo>
                    <a:pt x="45" y="45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1" name="Google Shape;3511;p3"/>
            <p:cNvSpPr/>
            <p:nvPr/>
          </p:nvSpPr>
          <p:spPr>
            <a:xfrm>
              <a:off x="-5491676" y="-1921890"/>
              <a:ext cx="3247" cy="6064"/>
            </a:xfrm>
            <a:custGeom>
              <a:avLst/>
              <a:gdLst/>
              <a:ahLst/>
              <a:cxnLst/>
              <a:rect l="l" t="t" r="r" b="b"/>
              <a:pathLst>
                <a:path w="68" h="127" extrusionOk="0">
                  <a:moveTo>
                    <a:pt x="42" y="0"/>
                  </a:moveTo>
                  <a:cubicBezTo>
                    <a:pt x="11" y="30"/>
                    <a:pt x="30" y="75"/>
                    <a:pt x="1" y="101"/>
                  </a:cubicBezTo>
                  <a:cubicBezTo>
                    <a:pt x="8" y="120"/>
                    <a:pt x="20" y="123"/>
                    <a:pt x="34" y="123"/>
                  </a:cubicBezTo>
                  <a:lnTo>
                    <a:pt x="46" y="123"/>
                  </a:lnTo>
                  <a:cubicBezTo>
                    <a:pt x="53" y="123"/>
                    <a:pt x="60" y="123"/>
                    <a:pt x="68" y="127"/>
                  </a:cubicBezTo>
                  <a:cubicBezTo>
                    <a:pt x="64" y="86"/>
                    <a:pt x="37" y="45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2" name="Google Shape;3512;p3"/>
            <p:cNvSpPr/>
            <p:nvPr/>
          </p:nvSpPr>
          <p:spPr>
            <a:xfrm>
              <a:off x="-5294611" y="-2112556"/>
              <a:ext cx="14659" cy="14659"/>
            </a:xfrm>
            <a:custGeom>
              <a:avLst/>
              <a:gdLst/>
              <a:ahLst/>
              <a:cxnLst/>
              <a:rect l="l" t="t" r="r" b="b"/>
              <a:pathLst>
                <a:path w="307" h="307" extrusionOk="0">
                  <a:moveTo>
                    <a:pt x="139" y="1"/>
                  </a:moveTo>
                  <a:cubicBezTo>
                    <a:pt x="123" y="23"/>
                    <a:pt x="101" y="34"/>
                    <a:pt x="75" y="46"/>
                  </a:cubicBezTo>
                  <a:cubicBezTo>
                    <a:pt x="34" y="65"/>
                    <a:pt x="1" y="94"/>
                    <a:pt x="1" y="146"/>
                  </a:cubicBezTo>
                  <a:cubicBezTo>
                    <a:pt x="49" y="146"/>
                    <a:pt x="90" y="158"/>
                    <a:pt x="101" y="217"/>
                  </a:cubicBezTo>
                  <a:cubicBezTo>
                    <a:pt x="101" y="225"/>
                    <a:pt x="101" y="232"/>
                    <a:pt x="105" y="236"/>
                  </a:cubicBezTo>
                  <a:cubicBezTo>
                    <a:pt x="127" y="262"/>
                    <a:pt x="132" y="262"/>
                    <a:pt x="105" y="281"/>
                  </a:cubicBezTo>
                  <a:cubicBezTo>
                    <a:pt x="116" y="300"/>
                    <a:pt x="139" y="300"/>
                    <a:pt x="154" y="307"/>
                  </a:cubicBezTo>
                  <a:cubicBezTo>
                    <a:pt x="176" y="281"/>
                    <a:pt x="202" y="262"/>
                    <a:pt x="236" y="262"/>
                  </a:cubicBezTo>
                  <a:lnTo>
                    <a:pt x="254" y="262"/>
                  </a:lnTo>
                  <a:cubicBezTo>
                    <a:pt x="280" y="262"/>
                    <a:pt x="289" y="240"/>
                    <a:pt x="307" y="232"/>
                  </a:cubicBezTo>
                  <a:lnTo>
                    <a:pt x="307" y="199"/>
                  </a:lnTo>
                  <a:lnTo>
                    <a:pt x="307" y="191"/>
                  </a:lnTo>
                  <a:lnTo>
                    <a:pt x="303" y="184"/>
                  </a:lnTo>
                  <a:cubicBezTo>
                    <a:pt x="289" y="229"/>
                    <a:pt x="244" y="217"/>
                    <a:pt x="213" y="229"/>
                  </a:cubicBezTo>
                  <a:lnTo>
                    <a:pt x="210" y="229"/>
                  </a:lnTo>
                  <a:cubicBezTo>
                    <a:pt x="199" y="229"/>
                    <a:pt x="206" y="206"/>
                    <a:pt x="210" y="195"/>
                  </a:cubicBezTo>
                  <a:cubicBezTo>
                    <a:pt x="191" y="184"/>
                    <a:pt x="161" y="172"/>
                    <a:pt x="172" y="154"/>
                  </a:cubicBezTo>
                  <a:cubicBezTo>
                    <a:pt x="180" y="143"/>
                    <a:pt x="191" y="127"/>
                    <a:pt x="210" y="127"/>
                  </a:cubicBezTo>
                  <a:cubicBezTo>
                    <a:pt x="217" y="127"/>
                    <a:pt x="228" y="132"/>
                    <a:pt x="236" y="143"/>
                  </a:cubicBezTo>
                  <a:cubicBezTo>
                    <a:pt x="258" y="132"/>
                    <a:pt x="251" y="113"/>
                    <a:pt x="251" y="94"/>
                  </a:cubicBezTo>
                  <a:cubicBezTo>
                    <a:pt x="236" y="83"/>
                    <a:pt x="244" y="46"/>
                    <a:pt x="217" y="46"/>
                  </a:cubicBezTo>
                  <a:cubicBezTo>
                    <a:pt x="213" y="46"/>
                    <a:pt x="210" y="49"/>
                    <a:pt x="202" y="49"/>
                  </a:cubicBezTo>
                  <a:lnTo>
                    <a:pt x="191" y="49"/>
                  </a:lnTo>
                  <a:cubicBezTo>
                    <a:pt x="165" y="49"/>
                    <a:pt x="158" y="15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3" name="Google Shape;3513;p3"/>
            <p:cNvSpPr/>
            <p:nvPr/>
          </p:nvSpPr>
          <p:spPr>
            <a:xfrm>
              <a:off x="-5296426" y="-2105584"/>
              <a:ext cx="8118" cy="8977"/>
            </a:xfrm>
            <a:custGeom>
              <a:avLst/>
              <a:gdLst/>
              <a:ahLst/>
              <a:cxnLst/>
              <a:rect l="l" t="t" r="r" b="b"/>
              <a:pathLst>
                <a:path w="170" h="188" extrusionOk="0">
                  <a:moveTo>
                    <a:pt x="109" y="49"/>
                  </a:moveTo>
                  <a:cubicBezTo>
                    <a:pt x="109" y="68"/>
                    <a:pt x="106" y="90"/>
                    <a:pt x="106" y="109"/>
                  </a:cubicBezTo>
                  <a:lnTo>
                    <a:pt x="91" y="109"/>
                  </a:lnTo>
                  <a:cubicBezTo>
                    <a:pt x="61" y="86"/>
                    <a:pt x="94" y="68"/>
                    <a:pt x="94" y="49"/>
                  </a:cubicBezTo>
                  <a:close/>
                  <a:moveTo>
                    <a:pt x="39" y="0"/>
                  </a:moveTo>
                  <a:cubicBezTo>
                    <a:pt x="1" y="90"/>
                    <a:pt x="23" y="147"/>
                    <a:pt x="113" y="188"/>
                  </a:cubicBezTo>
                  <a:cubicBezTo>
                    <a:pt x="135" y="176"/>
                    <a:pt x="120" y="147"/>
                    <a:pt x="143" y="135"/>
                  </a:cubicBezTo>
                  <a:cubicBezTo>
                    <a:pt x="170" y="116"/>
                    <a:pt x="165" y="116"/>
                    <a:pt x="143" y="90"/>
                  </a:cubicBezTo>
                  <a:cubicBezTo>
                    <a:pt x="139" y="86"/>
                    <a:pt x="139" y="79"/>
                    <a:pt x="139" y="71"/>
                  </a:cubicBezTo>
                  <a:cubicBezTo>
                    <a:pt x="128" y="12"/>
                    <a:pt x="87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4" name="Google Shape;3514;p3"/>
            <p:cNvSpPr/>
            <p:nvPr/>
          </p:nvSpPr>
          <p:spPr>
            <a:xfrm>
              <a:off x="-5285157" y="-2108640"/>
              <a:ext cx="5205" cy="7019"/>
            </a:xfrm>
            <a:custGeom>
              <a:avLst/>
              <a:gdLst/>
              <a:ahLst/>
              <a:cxnLst/>
              <a:rect l="l" t="t" r="r" b="b"/>
              <a:pathLst>
                <a:path w="109" h="147" extrusionOk="0">
                  <a:moveTo>
                    <a:pt x="82" y="1"/>
                  </a:moveTo>
                  <a:cubicBezTo>
                    <a:pt x="72" y="1"/>
                    <a:pt x="64" y="5"/>
                    <a:pt x="53" y="12"/>
                  </a:cubicBezTo>
                  <a:cubicBezTo>
                    <a:pt x="53" y="31"/>
                    <a:pt x="60" y="50"/>
                    <a:pt x="38" y="61"/>
                  </a:cubicBezTo>
                  <a:cubicBezTo>
                    <a:pt x="30" y="80"/>
                    <a:pt x="30" y="98"/>
                    <a:pt x="12" y="113"/>
                  </a:cubicBezTo>
                  <a:cubicBezTo>
                    <a:pt x="8" y="124"/>
                    <a:pt x="1" y="147"/>
                    <a:pt x="12" y="147"/>
                  </a:cubicBezTo>
                  <a:lnTo>
                    <a:pt x="15" y="147"/>
                  </a:lnTo>
                  <a:cubicBezTo>
                    <a:pt x="46" y="135"/>
                    <a:pt x="91" y="147"/>
                    <a:pt x="105" y="102"/>
                  </a:cubicBezTo>
                  <a:cubicBezTo>
                    <a:pt x="101" y="83"/>
                    <a:pt x="105" y="61"/>
                    <a:pt x="105" y="38"/>
                  </a:cubicBezTo>
                  <a:cubicBezTo>
                    <a:pt x="109" y="16"/>
                    <a:pt x="98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5" name="Google Shape;3515;p3"/>
            <p:cNvSpPr/>
            <p:nvPr/>
          </p:nvSpPr>
          <p:spPr>
            <a:xfrm>
              <a:off x="-5287306" y="-2101478"/>
              <a:ext cx="10935" cy="7544"/>
            </a:xfrm>
            <a:custGeom>
              <a:avLst/>
              <a:gdLst/>
              <a:ahLst/>
              <a:cxnLst/>
              <a:rect l="l" t="t" r="r" b="b"/>
              <a:pathLst>
                <a:path w="229" h="158" extrusionOk="0">
                  <a:moveTo>
                    <a:pt x="154" y="0"/>
                  </a:moveTo>
                  <a:cubicBezTo>
                    <a:pt x="136" y="8"/>
                    <a:pt x="127" y="30"/>
                    <a:pt x="101" y="30"/>
                  </a:cubicBezTo>
                  <a:lnTo>
                    <a:pt x="83" y="30"/>
                  </a:lnTo>
                  <a:cubicBezTo>
                    <a:pt x="49" y="30"/>
                    <a:pt x="23" y="49"/>
                    <a:pt x="1" y="75"/>
                  </a:cubicBezTo>
                  <a:lnTo>
                    <a:pt x="5" y="75"/>
                  </a:lnTo>
                  <a:cubicBezTo>
                    <a:pt x="34" y="75"/>
                    <a:pt x="53" y="87"/>
                    <a:pt x="38" y="124"/>
                  </a:cubicBezTo>
                  <a:cubicBezTo>
                    <a:pt x="53" y="124"/>
                    <a:pt x="53" y="147"/>
                    <a:pt x="68" y="147"/>
                  </a:cubicBezTo>
                  <a:lnTo>
                    <a:pt x="75" y="147"/>
                  </a:lnTo>
                  <a:cubicBezTo>
                    <a:pt x="75" y="135"/>
                    <a:pt x="75" y="120"/>
                    <a:pt x="79" y="109"/>
                  </a:cubicBezTo>
                  <a:cubicBezTo>
                    <a:pt x="83" y="97"/>
                    <a:pt x="79" y="75"/>
                    <a:pt x="98" y="75"/>
                  </a:cubicBezTo>
                  <a:lnTo>
                    <a:pt x="101" y="75"/>
                  </a:lnTo>
                  <a:cubicBezTo>
                    <a:pt x="120" y="75"/>
                    <a:pt x="127" y="90"/>
                    <a:pt x="131" y="109"/>
                  </a:cubicBezTo>
                  <a:cubicBezTo>
                    <a:pt x="131" y="113"/>
                    <a:pt x="127" y="120"/>
                    <a:pt x="127" y="124"/>
                  </a:cubicBezTo>
                  <a:cubicBezTo>
                    <a:pt x="124" y="139"/>
                    <a:pt x="117" y="157"/>
                    <a:pt x="139" y="157"/>
                  </a:cubicBezTo>
                  <a:lnTo>
                    <a:pt x="143" y="157"/>
                  </a:lnTo>
                  <a:cubicBezTo>
                    <a:pt x="169" y="157"/>
                    <a:pt x="169" y="139"/>
                    <a:pt x="158" y="120"/>
                  </a:cubicBezTo>
                  <a:cubicBezTo>
                    <a:pt x="150" y="102"/>
                    <a:pt x="154" y="83"/>
                    <a:pt x="165" y="75"/>
                  </a:cubicBezTo>
                  <a:cubicBezTo>
                    <a:pt x="229" y="42"/>
                    <a:pt x="165" y="26"/>
                    <a:pt x="1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6" name="Google Shape;3516;p3"/>
            <p:cNvSpPr/>
            <p:nvPr/>
          </p:nvSpPr>
          <p:spPr>
            <a:xfrm>
              <a:off x="-5287688" y="-2097944"/>
              <a:ext cx="2961" cy="2435"/>
            </a:xfrm>
            <a:custGeom>
              <a:avLst/>
              <a:gdLst/>
              <a:ahLst/>
              <a:cxnLst/>
              <a:rect l="l" t="t" r="r" b="b"/>
              <a:pathLst>
                <a:path w="62" h="51" extrusionOk="0">
                  <a:moveTo>
                    <a:pt x="9" y="1"/>
                  </a:moveTo>
                  <a:cubicBezTo>
                    <a:pt x="5" y="23"/>
                    <a:pt x="1" y="50"/>
                    <a:pt x="27" y="50"/>
                  </a:cubicBezTo>
                  <a:lnTo>
                    <a:pt x="46" y="50"/>
                  </a:lnTo>
                  <a:cubicBezTo>
                    <a:pt x="61" y="13"/>
                    <a:pt x="42" y="1"/>
                    <a:pt x="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7" name="Google Shape;3517;p3"/>
            <p:cNvSpPr/>
            <p:nvPr/>
          </p:nvSpPr>
          <p:spPr>
            <a:xfrm>
              <a:off x="-5340308" y="-2075788"/>
              <a:ext cx="5730" cy="5969"/>
            </a:xfrm>
            <a:custGeom>
              <a:avLst/>
              <a:gdLst/>
              <a:ahLst/>
              <a:cxnLst/>
              <a:rect l="l" t="t" r="r" b="b"/>
              <a:pathLst>
                <a:path w="120" h="125" extrusionOk="0">
                  <a:moveTo>
                    <a:pt x="64" y="1"/>
                  </a:moveTo>
                  <a:cubicBezTo>
                    <a:pt x="45" y="20"/>
                    <a:pt x="16" y="16"/>
                    <a:pt x="0" y="38"/>
                  </a:cubicBezTo>
                  <a:cubicBezTo>
                    <a:pt x="30" y="53"/>
                    <a:pt x="19" y="80"/>
                    <a:pt x="23" y="102"/>
                  </a:cubicBezTo>
                  <a:cubicBezTo>
                    <a:pt x="30" y="98"/>
                    <a:pt x="42" y="98"/>
                    <a:pt x="49" y="98"/>
                  </a:cubicBezTo>
                  <a:cubicBezTo>
                    <a:pt x="75" y="98"/>
                    <a:pt x="97" y="109"/>
                    <a:pt x="120" y="125"/>
                  </a:cubicBezTo>
                  <a:cubicBezTo>
                    <a:pt x="120" y="75"/>
                    <a:pt x="83" y="42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8" name="Google Shape;3518;p3"/>
            <p:cNvSpPr/>
            <p:nvPr/>
          </p:nvSpPr>
          <p:spPr>
            <a:xfrm>
              <a:off x="-5356543" y="-2000821"/>
              <a:ext cx="10028" cy="11842"/>
            </a:xfrm>
            <a:custGeom>
              <a:avLst/>
              <a:gdLst/>
              <a:ahLst/>
              <a:cxnLst/>
              <a:rect l="l" t="t" r="r" b="b"/>
              <a:pathLst>
                <a:path w="210" h="248" extrusionOk="0">
                  <a:moveTo>
                    <a:pt x="135" y="1"/>
                  </a:moveTo>
                  <a:cubicBezTo>
                    <a:pt x="128" y="4"/>
                    <a:pt x="120" y="4"/>
                    <a:pt x="112" y="4"/>
                  </a:cubicBezTo>
                  <a:cubicBezTo>
                    <a:pt x="105" y="4"/>
                    <a:pt x="101" y="4"/>
                    <a:pt x="94" y="1"/>
                  </a:cubicBezTo>
                  <a:lnTo>
                    <a:pt x="94" y="1"/>
                  </a:lnTo>
                  <a:cubicBezTo>
                    <a:pt x="105" y="35"/>
                    <a:pt x="116" y="64"/>
                    <a:pt x="128" y="98"/>
                  </a:cubicBezTo>
                  <a:cubicBezTo>
                    <a:pt x="135" y="120"/>
                    <a:pt x="128" y="135"/>
                    <a:pt x="105" y="139"/>
                  </a:cubicBezTo>
                  <a:lnTo>
                    <a:pt x="101" y="139"/>
                  </a:lnTo>
                  <a:cubicBezTo>
                    <a:pt x="83" y="139"/>
                    <a:pt x="68" y="125"/>
                    <a:pt x="78" y="102"/>
                  </a:cubicBezTo>
                  <a:cubicBezTo>
                    <a:pt x="90" y="72"/>
                    <a:pt x="60" y="49"/>
                    <a:pt x="64" y="20"/>
                  </a:cubicBezTo>
                  <a:cubicBezTo>
                    <a:pt x="52" y="20"/>
                    <a:pt x="42" y="23"/>
                    <a:pt x="33" y="23"/>
                  </a:cubicBezTo>
                  <a:cubicBezTo>
                    <a:pt x="45" y="42"/>
                    <a:pt x="64" y="64"/>
                    <a:pt x="33" y="87"/>
                  </a:cubicBezTo>
                  <a:cubicBezTo>
                    <a:pt x="16" y="102"/>
                    <a:pt x="7" y="125"/>
                    <a:pt x="11" y="151"/>
                  </a:cubicBezTo>
                  <a:lnTo>
                    <a:pt x="33" y="151"/>
                  </a:lnTo>
                  <a:cubicBezTo>
                    <a:pt x="42" y="151"/>
                    <a:pt x="49" y="151"/>
                    <a:pt x="52" y="158"/>
                  </a:cubicBezTo>
                  <a:cubicBezTo>
                    <a:pt x="60" y="177"/>
                    <a:pt x="45" y="187"/>
                    <a:pt x="33" y="195"/>
                  </a:cubicBezTo>
                  <a:cubicBezTo>
                    <a:pt x="23" y="203"/>
                    <a:pt x="11" y="210"/>
                    <a:pt x="0" y="214"/>
                  </a:cubicBezTo>
                  <a:lnTo>
                    <a:pt x="0" y="232"/>
                  </a:lnTo>
                  <a:cubicBezTo>
                    <a:pt x="0" y="237"/>
                    <a:pt x="0" y="240"/>
                    <a:pt x="4" y="244"/>
                  </a:cubicBezTo>
                  <a:lnTo>
                    <a:pt x="4" y="247"/>
                  </a:lnTo>
                  <a:cubicBezTo>
                    <a:pt x="11" y="240"/>
                    <a:pt x="23" y="237"/>
                    <a:pt x="30" y="237"/>
                  </a:cubicBezTo>
                  <a:cubicBezTo>
                    <a:pt x="38" y="237"/>
                    <a:pt x="49" y="240"/>
                    <a:pt x="60" y="244"/>
                  </a:cubicBezTo>
                  <a:cubicBezTo>
                    <a:pt x="68" y="244"/>
                    <a:pt x="78" y="247"/>
                    <a:pt x="86" y="247"/>
                  </a:cubicBezTo>
                  <a:cubicBezTo>
                    <a:pt x="94" y="247"/>
                    <a:pt x="105" y="244"/>
                    <a:pt x="112" y="237"/>
                  </a:cubicBezTo>
                  <a:lnTo>
                    <a:pt x="146" y="237"/>
                  </a:lnTo>
                  <a:cubicBezTo>
                    <a:pt x="135" y="214"/>
                    <a:pt x="97" y="221"/>
                    <a:pt x="97" y="187"/>
                  </a:cubicBezTo>
                  <a:cubicBezTo>
                    <a:pt x="112" y="184"/>
                    <a:pt x="128" y="180"/>
                    <a:pt x="142" y="180"/>
                  </a:cubicBezTo>
                  <a:lnTo>
                    <a:pt x="146" y="180"/>
                  </a:lnTo>
                  <a:cubicBezTo>
                    <a:pt x="157" y="180"/>
                    <a:pt x="168" y="184"/>
                    <a:pt x="180" y="184"/>
                  </a:cubicBezTo>
                  <a:lnTo>
                    <a:pt x="190" y="173"/>
                  </a:lnTo>
                  <a:cubicBezTo>
                    <a:pt x="168" y="142"/>
                    <a:pt x="161" y="113"/>
                    <a:pt x="202" y="87"/>
                  </a:cubicBezTo>
                  <a:cubicBezTo>
                    <a:pt x="206" y="87"/>
                    <a:pt x="209" y="83"/>
                    <a:pt x="209" y="75"/>
                  </a:cubicBezTo>
                  <a:cubicBezTo>
                    <a:pt x="209" y="72"/>
                    <a:pt x="206" y="68"/>
                    <a:pt x="206" y="61"/>
                  </a:cubicBezTo>
                  <a:cubicBezTo>
                    <a:pt x="202" y="53"/>
                    <a:pt x="195" y="46"/>
                    <a:pt x="195" y="38"/>
                  </a:cubicBezTo>
                  <a:cubicBezTo>
                    <a:pt x="187" y="8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9" name="Google Shape;3519;p3"/>
            <p:cNvSpPr/>
            <p:nvPr/>
          </p:nvSpPr>
          <p:spPr>
            <a:xfrm>
              <a:off x="-5351911" y="-1999006"/>
              <a:ext cx="11126" cy="11842"/>
            </a:xfrm>
            <a:custGeom>
              <a:avLst/>
              <a:gdLst/>
              <a:ahLst/>
              <a:cxnLst/>
              <a:rect l="l" t="t" r="r" b="b"/>
              <a:pathLst>
                <a:path w="233" h="248" extrusionOk="0">
                  <a:moveTo>
                    <a:pt x="98" y="0"/>
                  </a:moveTo>
                  <a:cubicBezTo>
                    <a:pt x="98" y="8"/>
                    <a:pt x="105" y="15"/>
                    <a:pt x="109" y="23"/>
                  </a:cubicBezTo>
                  <a:cubicBezTo>
                    <a:pt x="109" y="30"/>
                    <a:pt x="112" y="34"/>
                    <a:pt x="112" y="37"/>
                  </a:cubicBezTo>
                  <a:cubicBezTo>
                    <a:pt x="112" y="45"/>
                    <a:pt x="109" y="49"/>
                    <a:pt x="105" y="49"/>
                  </a:cubicBezTo>
                  <a:cubicBezTo>
                    <a:pt x="64" y="75"/>
                    <a:pt x="71" y="104"/>
                    <a:pt x="93" y="135"/>
                  </a:cubicBezTo>
                  <a:cubicBezTo>
                    <a:pt x="93" y="139"/>
                    <a:pt x="98" y="142"/>
                    <a:pt x="102" y="146"/>
                  </a:cubicBezTo>
                  <a:lnTo>
                    <a:pt x="83" y="146"/>
                  </a:lnTo>
                  <a:cubicBezTo>
                    <a:pt x="71" y="146"/>
                    <a:pt x="60" y="142"/>
                    <a:pt x="49" y="142"/>
                  </a:cubicBezTo>
                  <a:lnTo>
                    <a:pt x="45" y="142"/>
                  </a:lnTo>
                  <a:cubicBezTo>
                    <a:pt x="31" y="142"/>
                    <a:pt x="15" y="146"/>
                    <a:pt x="0" y="149"/>
                  </a:cubicBezTo>
                  <a:cubicBezTo>
                    <a:pt x="0" y="183"/>
                    <a:pt x="38" y="176"/>
                    <a:pt x="49" y="199"/>
                  </a:cubicBezTo>
                  <a:cubicBezTo>
                    <a:pt x="60" y="202"/>
                    <a:pt x="64" y="217"/>
                    <a:pt x="71" y="225"/>
                  </a:cubicBezTo>
                  <a:cubicBezTo>
                    <a:pt x="79" y="232"/>
                    <a:pt x="83" y="244"/>
                    <a:pt x="93" y="247"/>
                  </a:cubicBezTo>
                  <a:cubicBezTo>
                    <a:pt x="109" y="194"/>
                    <a:pt x="116" y="176"/>
                    <a:pt x="138" y="176"/>
                  </a:cubicBezTo>
                  <a:cubicBezTo>
                    <a:pt x="150" y="176"/>
                    <a:pt x="165" y="180"/>
                    <a:pt x="191" y="187"/>
                  </a:cubicBezTo>
                  <a:cubicBezTo>
                    <a:pt x="210" y="176"/>
                    <a:pt x="233" y="168"/>
                    <a:pt x="221" y="135"/>
                  </a:cubicBezTo>
                  <a:cubicBezTo>
                    <a:pt x="202" y="68"/>
                    <a:pt x="154" y="3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0" name="Google Shape;3520;p3"/>
            <p:cNvSpPr/>
            <p:nvPr/>
          </p:nvSpPr>
          <p:spPr>
            <a:xfrm>
              <a:off x="-5351195" y="-1990602"/>
              <a:ext cx="8452" cy="5730"/>
            </a:xfrm>
            <a:custGeom>
              <a:avLst/>
              <a:gdLst/>
              <a:ahLst/>
              <a:cxnLst/>
              <a:rect l="l" t="t" r="r" b="b"/>
              <a:pathLst>
                <a:path w="177" h="120" extrusionOk="0">
                  <a:moveTo>
                    <a:pt x="123" y="0"/>
                  </a:moveTo>
                  <a:cubicBezTo>
                    <a:pt x="101" y="0"/>
                    <a:pt x="94" y="18"/>
                    <a:pt x="78" y="71"/>
                  </a:cubicBezTo>
                  <a:cubicBezTo>
                    <a:pt x="68" y="68"/>
                    <a:pt x="64" y="56"/>
                    <a:pt x="56" y="49"/>
                  </a:cubicBezTo>
                  <a:cubicBezTo>
                    <a:pt x="49" y="41"/>
                    <a:pt x="45" y="26"/>
                    <a:pt x="34" y="23"/>
                  </a:cubicBezTo>
                  <a:lnTo>
                    <a:pt x="0" y="23"/>
                  </a:lnTo>
                  <a:cubicBezTo>
                    <a:pt x="38" y="97"/>
                    <a:pt x="49" y="120"/>
                    <a:pt x="78" y="120"/>
                  </a:cubicBezTo>
                  <a:cubicBezTo>
                    <a:pt x="94" y="120"/>
                    <a:pt x="109" y="116"/>
                    <a:pt x="135" y="108"/>
                  </a:cubicBezTo>
                  <a:cubicBezTo>
                    <a:pt x="157" y="82"/>
                    <a:pt x="176" y="49"/>
                    <a:pt x="176" y="11"/>
                  </a:cubicBezTo>
                  <a:cubicBezTo>
                    <a:pt x="150" y="4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1" name="Google Shape;3521;p3"/>
            <p:cNvSpPr/>
            <p:nvPr/>
          </p:nvSpPr>
          <p:spPr>
            <a:xfrm>
              <a:off x="-5358501" y="-1999723"/>
              <a:ext cx="5014" cy="10028"/>
            </a:xfrm>
            <a:custGeom>
              <a:avLst/>
              <a:gdLst/>
              <a:ahLst/>
              <a:cxnLst/>
              <a:rect l="l" t="t" r="r" b="b"/>
              <a:pathLst>
                <a:path w="105" h="210" extrusionOk="0">
                  <a:moveTo>
                    <a:pt x="74" y="0"/>
                  </a:moveTo>
                  <a:cubicBezTo>
                    <a:pt x="57" y="4"/>
                    <a:pt x="64" y="41"/>
                    <a:pt x="38" y="41"/>
                  </a:cubicBezTo>
                  <a:cubicBezTo>
                    <a:pt x="34" y="41"/>
                    <a:pt x="30" y="41"/>
                    <a:pt x="22" y="38"/>
                  </a:cubicBezTo>
                  <a:cubicBezTo>
                    <a:pt x="15" y="38"/>
                    <a:pt x="4" y="49"/>
                    <a:pt x="7" y="60"/>
                  </a:cubicBezTo>
                  <a:cubicBezTo>
                    <a:pt x="30" y="105"/>
                    <a:pt x="0" y="164"/>
                    <a:pt x="41" y="209"/>
                  </a:cubicBezTo>
                  <a:lnTo>
                    <a:pt x="41" y="191"/>
                  </a:lnTo>
                  <a:cubicBezTo>
                    <a:pt x="41" y="169"/>
                    <a:pt x="26" y="146"/>
                    <a:pt x="52" y="128"/>
                  </a:cubicBezTo>
                  <a:cubicBezTo>
                    <a:pt x="48" y="102"/>
                    <a:pt x="57" y="79"/>
                    <a:pt x="74" y="64"/>
                  </a:cubicBezTo>
                  <a:cubicBezTo>
                    <a:pt x="105" y="41"/>
                    <a:pt x="86" y="19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2" name="Google Shape;3522;p3"/>
            <p:cNvSpPr/>
            <p:nvPr/>
          </p:nvSpPr>
          <p:spPr>
            <a:xfrm>
              <a:off x="-5353678" y="-2000821"/>
              <a:ext cx="3581" cy="6637"/>
            </a:xfrm>
            <a:custGeom>
              <a:avLst/>
              <a:gdLst/>
              <a:ahLst/>
              <a:cxnLst/>
              <a:rect l="l" t="t" r="r" b="b"/>
              <a:pathLst>
                <a:path w="75" h="139" extrusionOk="0">
                  <a:moveTo>
                    <a:pt x="34" y="1"/>
                  </a:moveTo>
                  <a:cubicBezTo>
                    <a:pt x="26" y="8"/>
                    <a:pt x="15" y="16"/>
                    <a:pt x="4" y="20"/>
                  </a:cubicBezTo>
                  <a:cubicBezTo>
                    <a:pt x="0" y="49"/>
                    <a:pt x="30" y="72"/>
                    <a:pt x="18" y="102"/>
                  </a:cubicBezTo>
                  <a:cubicBezTo>
                    <a:pt x="8" y="125"/>
                    <a:pt x="23" y="139"/>
                    <a:pt x="41" y="139"/>
                  </a:cubicBezTo>
                  <a:lnTo>
                    <a:pt x="45" y="139"/>
                  </a:lnTo>
                  <a:cubicBezTo>
                    <a:pt x="68" y="135"/>
                    <a:pt x="75" y="120"/>
                    <a:pt x="68" y="98"/>
                  </a:cubicBezTo>
                  <a:cubicBezTo>
                    <a:pt x="56" y="64"/>
                    <a:pt x="45" y="35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3" name="Google Shape;3523;p3"/>
            <p:cNvSpPr/>
            <p:nvPr/>
          </p:nvSpPr>
          <p:spPr>
            <a:xfrm>
              <a:off x="-5442971" y="-2127549"/>
              <a:ext cx="4536" cy="2197"/>
            </a:xfrm>
            <a:custGeom>
              <a:avLst/>
              <a:gdLst/>
              <a:ahLst/>
              <a:cxnLst/>
              <a:rect l="l" t="t" r="r" b="b"/>
              <a:pathLst>
                <a:path w="95" h="46" extrusionOk="0">
                  <a:moveTo>
                    <a:pt x="46" y="1"/>
                  </a:moveTo>
                  <a:cubicBezTo>
                    <a:pt x="27" y="1"/>
                    <a:pt x="16" y="15"/>
                    <a:pt x="1" y="46"/>
                  </a:cubicBezTo>
                  <a:cubicBezTo>
                    <a:pt x="23" y="46"/>
                    <a:pt x="46" y="34"/>
                    <a:pt x="72" y="34"/>
                  </a:cubicBezTo>
                  <a:cubicBezTo>
                    <a:pt x="80" y="34"/>
                    <a:pt x="87" y="34"/>
                    <a:pt x="94" y="38"/>
                  </a:cubicBezTo>
                  <a:lnTo>
                    <a:pt x="94" y="23"/>
                  </a:lnTo>
                  <a:cubicBezTo>
                    <a:pt x="76" y="8"/>
                    <a:pt x="61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4" name="Google Shape;3524;p3"/>
            <p:cNvSpPr/>
            <p:nvPr/>
          </p:nvSpPr>
          <p:spPr>
            <a:xfrm>
              <a:off x="-5472050" y="-1966871"/>
              <a:ext cx="7354" cy="7544"/>
            </a:xfrm>
            <a:custGeom>
              <a:avLst/>
              <a:gdLst/>
              <a:ahLst/>
              <a:cxnLst/>
              <a:rect l="l" t="t" r="r" b="b"/>
              <a:pathLst>
                <a:path w="154" h="158" extrusionOk="0">
                  <a:moveTo>
                    <a:pt x="97" y="0"/>
                  </a:moveTo>
                  <a:cubicBezTo>
                    <a:pt x="94" y="0"/>
                    <a:pt x="87" y="0"/>
                    <a:pt x="83" y="4"/>
                  </a:cubicBezTo>
                  <a:cubicBezTo>
                    <a:pt x="30" y="23"/>
                    <a:pt x="1" y="78"/>
                    <a:pt x="19" y="131"/>
                  </a:cubicBezTo>
                  <a:cubicBezTo>
                    <a:pt x="23" y="149"/>
                    <a:pt x="30" y="157"/>
                    <a:pt x="42" y="157"/>
                  </a:cubicBezTo>
                  <a:cubicBezTo>
                    <a:pt x="49" y="157"/>
                    <a:pt x="57" y="154"/>
                    <a:pt x="64" y="149"/>
                  </a:cubicBezTo>
                  <a:cubicBezTo>
                    <a:pt x="71" y="146"/>
                    <a:pt x="80" y="142"/>
                    <a:pt x="87" y="142"/>
                  </a:cubicBezTo>
                  <a:cubicBezTo>
                    <a:pt x="90" y="142"/>
                    <a:pt x="94" y="142"/>
                    <a:pt x="94" y="146"/>
                  </a:cubicBezTo>
                  <a:cubicBezTo>
                    <a:pt x="154" y="90"/>
                    <a:pt x="154" y="90"/>
                    <a:pt x="116" y="15"/>
                  </a:cubicBezTo>
                  <a:cubicBezTo>
                    <a:pt x="116" y="11"/>
                    <a:pt x="116" y="4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5" name="Google Shape;3525;p3"/>
            <p:cNvSpPr/>
            <p:nvPr/>
          </p:nvSpPr>
          <p:spPr>
            <a:xfrm>
              <a:off x="-5349619" y="-2122154"/>
              <a:ext cx="5969" cy="5014"/>
            </a:xfrm>
            <a:custGeom>
              <a:avLst/>
              <a:gdLst/>
              <a:ahLst/>
              <a:cxnLst/>
              <a:rect l="l" t="t" r="r" b="b"/>
              <a:pathLst>
                <a:path w="125" h="105" extrusionOk="0">
                  <a:moveTo>
                    <a:pt x="72" y="0"/>
                  </a:moveTo>
                  <a:cubicBezTo>
                    <a:pt x="64" y="45"/>
                    <a:pt x="16" y="59"/>
                    <a:pt x="1" y="101"/>
                  </a:cubicBezTo>
                  <a:cubicBezTo>
                    <a:pt x="5" y="104"/>
                    <a:pt x="12" y="104"/>
                    <a:pt x="16" y="104"/>
                  </a:cubicBezTo>
                  <a:cubicBezTo>
                    <a:pt x="31" y="104"/>
                    <a:pt x="42" y="97"/>
                    <a:pt x="57" y="90"/>
                  </a:cubicBezTo>
                  <a:cubicBezTo>
                    <a:pt x="68" y="82"/>
                    <a:pt x="83" y="75"/>
                    <a:pt x="95" y="75"/>
                  </a:cubicBezTo>
                  <a:lnTo>
                    <a:pt x="109" y="75"/>
                  </a:lnTo>
                  <a:cubicBezTo>
                    <a:pt x="109" y="67"/>
                    <a:pt x="121" y="56"/>
                    <a:pt x="109" y="45"/>
                  </a:cubicBezTo>
                  <a:cubicBezTo>
                    <a:pt x="90" y="23"/>
                    <a:pt x="117" y="33"/>
                    <a:pt x="124" y="26"/>
                  </a:cubicBezTo>
                  <a:cubicBezTo>
                    <a:pt x="113" y="4"/>
                    <a:pt x="83" y="23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6" name="Google Shape;3526;p3"/>
            <p:cNvSpPr/>
            <p:nvPr/>
          </p:nvSpPr>
          <p:spPr>
            <a:xfrm>
              <a:off x="-5346898" y="-2118429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52" y="0"/>
                  </a:moveTo>
                  <a:cubicBezTo>
                    <a:pt x="49" y="26"/>
                    <a:pt x="15" y="26"/>
                    <a:pt x="0" y="45"/>
                  </a:cubicBezTo>
                  <a:cubicBezTo>
                    <a:pt x="11" y="57"/>
                    <a:pt x="19" y="60"/>
                    <a:pt x="26" y="60"/>
                  </a:cubicBezTo>
                  <a:cubicBezTo>
                    <a:pt x="38" y="60"/>
                    <a:pt x="49" y="49"/>
                    <a:pt x="60" y="45"/>
                  </a:cubicBezTo>
                  <a:cubicBezTo>
                    <a:pt x="75" y="41"/>
                    <a:pt x="101" y="49"/>
                    <a:pt x="101" y="23"/>
                  </a:cubicBezTo>
                  <a:cubicBezTo>
                    <a:pt x="101" y="4"/>
                    <a:pt x="93" y="4"/>
                    <a:pt x="83" y="4"/>
                  </a:cubicBezTo>
                  <a:lnTo>
                    <a:pt x="67" y="4"/>
                  </a:lnTo>
                  <a:cubicBezTo>
                    <a:pt x="64" y="4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7" name="Google Shape;3527;p3"/>
            <p:cNvSpPr/>
            <p:nvPr/>
          </p:nvSpPr>
          <p:spPr>
            <a:xfrm>
              <a:off x="-5352628" y="-2118429"/>
              <a:ext cx="3056" cy="2006"/>
            </a:xfrm>
            <a:custGeom>
              <a:avLst/>
              <a:gdLst/>
              <a:ahLst/>
              <a:cxnLst/>
              <a:rect l="l" t="t" r="r" b="b"/>
              <a:pathLst>
                <a:path w="64" h="42" extrusionOk="0">
                  <a:moveTo>
                    <a:pt x="30" y="0"/>
                  </a:moveTo>
                  <a:cubicBezTo>
                    <a:pt x="23" y="0"/>
                    <a:pt x="19" y="4"/>
                    <a:pt x="12" y="8"/>
                  </a:cubicBezTo>
                  <a:cubicBezTo>
                    <a:pt x="1" y="19"/>
                    <a:pt x="1" y="31"/>
                    <a:pt x="1" y="41"/>
                  </a:cubicBezTo>
                  <a:cubicBezTo>
                    <a:pt x="5" y="41"/>
                    <a:pt x="9" y="41"/>
                    <a:pt x="14" y="41"/>
                  </a:cubicBezTo>
                  <a:cubicBezTo>
                    <a:pt x="18" y="41"/>
                    <a:pt x="22" y="41"/>
                    <a:pt x="27" y="41"/>
                  </a:cubicBezTo>
                  <a:cubicBezTo>
                    <a:pt x="41" y="41"/>
                    <a:pt x="55" y="39"/>
                    <a:pt x="64" y="23"/>
                  </a:cubicBezTo>
                  <a:cubicBezTo>
                    <a:pt x="53" y="15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8" name="Google Shape;3528;p3"/>
            <p:cNvSpPr/>
            <p:nvPr/>
          </p:nvSpPr>
          <p:spPr>
            <a:xfrm>
              <a:off x="-5352102" y="-2123061"/>
              <a:ext cx="5969" cy="5730"/>
            </a:xfrm>
            <a:custGeom>
              <a:avLst/>
              <a:gdLst/>
              <a:ahLst/>
              <a:cxnLst/>
              <a:rect l="l" t="t" r="r" b="b"/>
              <a:pathLst>
                <a:path w="125" h="120" extrusionOk="0">
                  <a:moveTo>
                    <a:pt x="87" y="0"/>
                  </a:moveTo>
                  <a:cubicBezTo>
                    <a:pt x="35" y="0"/>
                    <a:pt x="27" y="15"/>
                    <a:pt x="4" y="90"/>
                  </a:cubicBezTo>
                  <a:cubicBezTo>
                    <a:pt x="1" y="97"/>
                    <a:pt x="1" y="101"/>
                    <a:pt x="1" y="105"/>
                  </a:cubicBezTo>
                  <a:cubicBezTo>
                    <a:pt x="8" y="101"/>
                    <a:pt x="12" y="97"/>
                    <a:pt x="19" y="97"/>
                  </a:cubicBezTo>
                  <a:cubicBezTo>
                    <a:pt x="30" y="97"/>
                    <a:pt x="42" y="112"/>
                    <a:pt x="53" y="120"/>
                  </a:cubicBezTo>
                  <a:cubicBezTo>
                    <a:pt x="68" y="78"/>
                    <a:pt x="116" y="64"/>
                    <a:pt x="124" y="19"/>
                  </a:cubicBezTo>
                  <a:lnTo>
                    <a:pt x="124" y="11"/>
                  </a:lnTo>
                  <a:lnTo>
                    <a:pt x="124" y="4"/>
                  </a:lnTo>
                  <a:cubicBezTo>
                    <a:pt x="109" y="4"/>
                    <a:pt x="97" y="0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9" name="Google Shape;3529;p3"/>
            <p:cNvSpPr/>
            <p:nvPr/>
          </p:nvSpPr>
          <p:spPr>
            <a:xfrm>
              <a:off x="-5417090" y="-2068101"/>
              <a:ext cx="5253" cy="5205"/>
            </a:xfrm>
            <a:custGeom>
              <a:avLst/>
              <a:gdLst/>
              <a:ahLst/>
              <a:cxnLst/>
              <a:rect l="l" t="t" r="r" b="b"/>
              <a:pathLst>
                <a:path w="110" h="109" extrusionOk="0">
                  <a:moveTo>
                    <a:pt x="57" y="0"/>
                  </a:moveTo>
                  <a:cubicBezTo>
                    <a:pt x="9" y="4"/>
                    <a:pt x="9" y="42"/>
                    <a:pt x="1" y="79"/>
                  </a:cubicBezTo>
                  <a:cubicBezTo>
                    <a:pt x="19" y="102"/>
                    <a:pt x="42" y="109"/>
                    <a:pt x="64" y="109"/>
                  </a:cubicBezTo>
                  <a:cubicBezTo>
                    <a:pt x="76" y="109"/>
                    <a:pt x="87" y="109"/>
                    <a:pt x="98" y="105"/>
                  </a:cubicBezTo>
                  <a:cubicBezTo>
                    <a:pt x="109" y="45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0" name="Google Shape;3530;p3"/>
            <p:cNvSpPr/>
            <p:nvPr/>
          </p:nvSpPr>
          <p:spPr>
            <a:xfrm>
              <a:off x="-5256937" y="-1997049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3" y="1"/>
                  </a:moveTo>
                  <a:cubicBezTo>
                    <a:pt x="0" y="1"/>
                    <a:pt x="33" y="41"/>
                    <a:pt x="26" y="53"/>
                  </a:cubicBezTo>
                  <a:cubicBezTo>
                    <a:pt x="49" y="53"/>
                    <a:pt x="64" y="41"/>
                    <a:pt x="71" y="19"/>
                  </a:cubicBezTo>
                  <a:cubicBezTo>
                    <a:pt x="64" y="11"/>
                    <a:pt x="60" y="8"/>
                    <a:pt x="52" y="4"/>
                  </a:cubicBezTo>
                  <a:lnTo>
                    <a:pt x="49" y="4"/>
                  </a:lnTo>
                  <a:cubicBezTo>
                    <a:pt x="41" y="1"/>
                    <a:pt x="38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1" name="Google Shape;3531;p3"/>
            <p:cNvSpPr/>
            <p:nvPr/>
          </p:nvSpPr>
          <p:spPr>
            <a:xfrm>
              <a:off x="-5224085" y="-1953357"/>
              <a:ext cx="2865" cy="2578"/>
            </a:xfrm>
            <a:custGeom>
              <a:avLst/>
              <a:gdLst/>
              <a:ahLst/>
              <a:cxnLst/>
              <a:rect l="l" t="t" r="r" b="b"/>
              <a:pathLst>
                <a:path w="60" h="54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0" y="31"/>
                    <a:pt x="26" y="38"/>
                    <a:pt x="41" y="50"/>
                  </a:cubicBezTo>
                  <a:lnTo>
                    <a:pt x="45" y="54"/>
                  </a:lnTo>
                  <a:cubicBezTo>
                    <a:pt x="59" y="50"/>
                    <a:pt x="59" y="35"/>
                    <a:pt x="59" y="23"/>
                  </a:cubicBezTo>
                  <a:cubicBezTo>
                    <a:pt x="49" y="12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2" name="Google Shape;3532;p3"/>
            <p:cNvSpPr/>
            <p:nvPr/>
          </p:nvSpPr>
          <p:spPr>
            <a:xfrm>
              <a:off x="-5220551" y="-1824289"/>
              <a:ext cx="4536" cy="2053"/>
            </a:xfrm>
            <a:custGeom>
              <a:avLst/>
              <a:gdLst/>
              <a:ahLst/>
              <a:cxnLst/>
              <a:rect l="l" t="t" r="r" b="b"/>
              <a:pathLst>
                <a:path w="95" h="43" extrusionOk="0">
                  <a:moveTo>
                    <a:pt x="20" y="1"/>
                  </a:moveTo>
                  <a:cubicBezTo>
                    <a:pt x="4" y="1"/>
                    <a:pt x="4" y="27"/>
                    <a:pt x="1" y="42"/>
                  </a:cubicBezTo>
                  <a:cubicBezTo>
                    <a:pt x="30" y="39"/>
                    <a:pt x="64" y="42"/>
                    <a:pt x="94" y="27"/>
                  </a:cubicBezTo>
                  <a:cubicBezTo>
                    <a:pt x="79" y="4"/>
                    <a:pt x="56" y="20"/>
                    <a:pt x="38" y="8"/>
                  </a:cubicBez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3" name="Google Shape;3533;p3"/>
            <p:cNvSpPr/>
            <p:nvPr/>
          </p:nvSpPr>
          <p:spPr>
            <a:xfrm>
              <a:off x="-5214105" y="-1826772"/>
              <a:ext cx="2674" cy="2197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19" y="1"/>
                  </a:moveTo>
                  <a:cubicBezTo>
                    <a:pt x="16" y="1"/>
                    <a:pt x="7" y="1"/>
                    <a:pt x="0" y="4"/>
                  </a:cubicBezTo>
                  <a:cubicBezTo>
                    <a:pt x="19" y="23"/>
                    <a:pt x="23" y="46"/>
                    <a:pt x="49" y="46"/>
                  </a:cubicBezTo>
                  <a:lnTo>
                    <a:pt x="56" y="46"/>
                  </a:lnTo>
                  <a:cubicBezTo>
                    <a:pt x="52" y="23"/>
                    <a:pt x="49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4" name="Google Shape;3534;p3"/>
            <p:cNvSpPr/>
            <p:nvPr/>
          </p:nvSpPr>
          <p:spPr>
            <a:xfrm>
              <a:off x="-5449369" y="-1957225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86" y="0"/>
                  </a:moveTo>
                  <a:cubicBezTo>
                    <a:pt x="23" y="0"/>
                    <a:pt x="12" y="56"/>
                    <a:pt x="0" y="104"/>
                  </a:cubicBezTo>
                  <a:cubicBezTo>
                    <a:pt x="31" y="145"/>
                    <a:pt x="57" y="164"/>
                    <a:pt x="86" y="164"/>
                  </a:cubicBezTo>
                  <a:cubicBezTo>
                    <a:pt x="112" y="164"/>
                    <a:pt x="143" y="149"/>
                    <a:pt x="172" y="123"/>
                  </a:cubicBezTo>
                  <a:cubicBezTo>
                    <a:pt x="176" y="67"/>
                    <a:pt x="135" y="37"/>
                    <a:pt x="102" y="4"/>
                  </a:cubicBezTo>
                  <a:cubicBezTo>
                    <a:pt x="93" y="0"/>
                    <a:pt x="90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5" name="Google Shape;3535;p3"/>
            <p:cNvSpPr/>
            <p:nvPr/>
          </p:nvSpPr>
          <p:spPr>
            <a:xfrm>
              <a:off x="-5382233" y="-2109166"/>
              <a:ext cx="7879" cy="5396"/>
            </a:xfrm>
            <a:custGeom>
              <a:avLst/>
              <a:gdLst/>
              <a:ahLst/>
              <a:cxnLst/>
              <a:rect l="l" t="t" r="r" b="b"/>
              <a:pathLst>
                <a:path w="165" h="113" extrusionOk="0">
                  <a:moveTo>
                    <a:pt x="105" y="1"/>
                  </a:moveTo>
                  <a:cubicBezTo>
                    <a:pt x="90" y="1"/>
                    <a:pt x="74" y="12"/>
                    <a:pt x="60" y="20"/>
                  </a:cubicBezTo>
                  <a:cubicBezTo>
                    <a:pt x="64" y="42"/>
                    <a:pt x="56" y="61"/>
                    <a:pt x="33" y="72"/>
                  </a:cubicBezTo>
                  <a:cubicBezTo>
                    <a:pt x="30" y="72"/>
                    <a:pt x="26" y="68"/>
                    <a:pt x="22" y="68"/>
                  </a:cubicBezTo>
                  <a:cubicBezTo>
                    <a:pt x="19" y="65"/>
                    <a:pt x="15" y="65"/>
                    <a:pt x="15" y="65"/>
                  </a:cubicBezTo>
                  <a:cubicBezTo>
                    <a:pt x="11" y="65"/>
                    <a:pt x="7" y="65"/>
                    <a:pt x="7" y="68"/>
                  </a:cubicBezTo>
                  <a:cubicBezTo>
                    <a:pt x="0" y="83"/>
                    <a:pt x="15" y="91"/>
                    <a:pt x="19" y="101"/>
                  </a:cubicBezTo>
                  <a:cubicBezTo>
                    <a:pt x="33" y="109"/>
                    <a:pt x="48" y="113"/>
                    <a:pt x="60" y="113"/>
                  </a:cubicBezTo>
                  <a:cubicBezTo>
                    <a:pt x="86" y="113"/>
                    <a:pt x="105" y="98"/>
                    <a:pt x="127" y="75"/>
                  </a:cubicBezTo>
                  <a:cubicBezTo>
                    <a:pt x="164" y="34"/>
                    <a:pt x="109" y="27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6" name="Google Shape;3536;p3"/>
            <p:cNvSpPr/>
            <p:nvPr/>
          </p:nvSpPr>
          <p:spPr>
            <a:xfrm>
              <a:off x="-5380466" y="-2111123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19" y="1"/>
                  </a:moveTo>
                  <a:lnTo>
                    <a:pt x="19" y="1"/>
                  </a:lnTo>
                  <a:cubicBezTo>
                    <a:pt x="1" y="27"/>
                    <a:pt x="1" y="45"/>
                    <a:pt x="23" y="61"/>
                  </a:cubicBezTo>
                  <a:cubicBezTo>
                    <a:pt x="37" y="53"/>
                    <a:pt x="53" y="42"/>
                    <a:pt x="68" y="42"/>
                  </a:cubicBezTo>
                  <a:lnTo>
                    <a:pt x="72" y="42"/>
                  </a:lnTo>
                  <a:cubicBezTo>
                    <a:pt x="53" y="27"/>
                    <a:pt x="37" y="16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7" name="Google Shape;3537;p3"/>
            <p:cNvSpPr/>
            <p:nvPr/>
          </p:nvSpPr>
          <p:spPr>
            <a:xfrm>
              <a:off x="-5422772" y="-1983488"/>
              <a:ext cx="2722" cy="3247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2" y="0"/>
                  </a:moveTo>
                  <a:cubicBezTo>
                    <a:pt x="0" y="0"/>
                    <a:pt x="0" y="12"/>
                    <a:pt x="0" y="19"/>
                  </a:cubicBezTo>
                  <a:lnTo>
                    <a:pt x="0" y="34"/>
                  </a:lnTo>
                  <a:cubicBezTo>
                    <a:pt x="4" y="49"/>
                    <a:pt x="16" y="60"/>
                    <a:pt x="34" y="67"/>
                  </a:cubicBezTo>
                  <a:lnTo>
                    <a:pt x="42" y="67"/>
                  </a:lnTo>
                  <a:cubicBezTo>
                    <a:pt x="57" y="67"/>
                    <a:pt x="57" y="53"/>
                    <a:pt x="57" y="45"/>
                  </a:cubicBezTo>
                  <a:cubicBezTo>
                    <a:pt x="52" y="19"/>
                    <a:pt x="38" y="4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8" name="Google Shape;3538;p3"/>
            <p:cNvSpPr/>
            <p:nvPr/>
          </p:nvSpPr>
          <p:spPr>
            <a:xfrm>
              <a:off x="-5247482" y="-2018441"/>
              <a:ext cx="3581" cy="1958"/>
            </a:xfrm>
            <a:custGeom>
              <a:avLst/>
              <a:gdLst/>
              <a:ahLst/>
              <a:cxnLst/>
              <a:rect l="l" t="t" r="r" b="b"/>
              <a:pathLst>
                <a:path w="75" h="41" extrusionOk="0">
                  <a:moveTo>
                    <a:pt x="26" y="0"/>
                  </a:moveTo>
                  <a:cubicBezTo>
                    <a:pt x="19" y="0"/>
                    <a:pt x="11" y="4"/>
                    <a:pt x="4" y="7"/>
                  </a:cubicBezTo>
                  <a:cubicBezTo>
                    <a:pt x="0" y="7"/>
                    <a:pt x="0" y="23"/>
                    <a:pt x="0" y="26"/>
                  </a:cubicBezTo>
                  <a:cubicBezTo>
                    <a:pt x="11" y="37"/>
                    <a:pt x="19" y="40"/>
                    <a:pt x="30" y="40"/>
                  </a:cubicBezTo>
                  <a:cubicBezTo>
                    <a:pt x="45" y="40"/>
                    <a:pt x="60" y="30"/>
                    <a:pt x="75" y="23"/>
                  </a:cubicBezTo>
                  <a:lnTo>
                    <a:pt x="75" y="18"/>
                  </a:lnTo>
                  <a:cubicBezTo>
                    <a:pt x="60" y="7"/>
                    <a:pt x="45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9" name="Google Shape;3539;p3"/>
            <p:cNvSpPr/>
            <p:nvPr/>
          </p:nvSpPr>
          <p:spPr>
            <a:xfrm>
              <a:off x="-5456484" y="-1896774"/>
              <a:ext cx="8595" cy="6303"/>
            </a:xfrm>
            <a:custGeom>
              <a:avLst/>
              <a:gdLst/>
              <a:ahLst/>
              <a:cxnLst/>
              <a:rect l="l" t="t" r="r" b="b"/>
              <a:pathLst>
                <a:path w="180" h="132" extrusionOk="0">
                  <a:moveTo>
                    <a:pt x="142" y="1"/>
                  </a:moveTo>
                  <a:cubicBezTo>
                    <a:pt x="90" y="4"/>
                    <a:pt x="30" y="1"/>
                    <a:pt x="0" y="61"/>
                  </a:cubicBezTo>
                  <a:cubicBezTo>
                    <a:pt x="0" y="65"/>
                    <a:pt x="4" y="72"/>
                    <a:pt x="4" y="76"/>
                  </a:cubicBezTo>
                  <a:cubicBezTo>
                    <a:pt x="26" y="72"/>
                    <a:pt x="49" y="65"/>
                    <a:pt x="78" y="57"/>
                  </a:cubicBezTo>
                  <a:lnTo>
                    <a:pt x="78" y="57"/>
                  </a:lnTo>
                  <a:cubicBezTo>
                    <a:pt x="63" y="102"/>
                    <a:pt x="85" y="121"/>
                    <a:pt x="120" y="132"/>
                  </a:cubicBezTo>
                  <a:lnTo>
                    <a:pt x="135" y="132"/>
                  </a:lnTo>
                  <a:cubicBezTo>
                    <a:pt x="123" y="109"/>
                    <a:pt x="112" y="91"/>
                    <a:pt x="108" y="68"/>
                  </a:cubicBezTo>
                  <a:lnTo>
                    <a:pt x="108" y="57"/>
                  </a:lnTo>
                  <a:lnTo>
                    <a:pt x="116" y="57"/>
                  </a:lnTo>
                  <a:cubicBezTo>
                    <a:pt x="123" y="57"/>
                    <a:pt x="130" y="57"/>
                    <a:pt x="138" y="61"/>
                  </a:cubicBezTo>
                  <a:cubicBezTo>
                    <a:pt x="149" y="65"/>
                    <a:pt x="157" y="65"/>
                    <a:pt x="164" y="65"/>
                  </a:cubicBezTo>
                  <a:cubicBezTo>
                    <a:pt x="168" y="65"/>
                    <a:pt x="175" y="65"/>
                    <a:pt x="180" y="61"/>
                  </a:cubicBezTo>
                  <a:cubicBezTo>
                    <a:pt x="180" y="35"/>
                    <a:pt x="172" y="13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0" name="Google Shape;3540;p3"/>
            <p:cNvSpPr/>
            <p:nvPr/>
          </p:nvSpPr>
          <p:spPr>
            <a:xfrm>
              <a:off x="-5457582" y="-1898731"/>
              <a:ext cx="7879" cy="4918"/>
            </a:xfrm>
            <a:custGeom>
              <a:avLst/>
              <a:gdLst/>
              <a:ahLst/>
              <a:cxnLst/>
              <a:rect l="l" t="t" r="r" b="b"/>
              <a:pathLst>
                <a:path w="165" h="103" extrusionOk="0">
                  <a:moveTo>
                    <a:pt x="64" y="1"/>
                  </a:moveTo>
                  <a:cubicBezTo>
                    <a:pt x="46" y="1"/>
                    <a:pt x="27" y="9"/>
                    <a:pt x="4" y="38"/>
                  </a:cubicBezTo>
                  <a:cubicBezTo>
                    <a:pt x="8" y="61"/>
                    <a:pt x="1" y="87"/>
                    <a:pt x="23" y="102"/>
                  </a:cubicBezTo>
                  <a:cubicBezTo>
                    <a:pt x="53" y="42"/>
                    <a:pt x="113" y="45"/>
                    <a:pt x="165" y="42"/>
                  </a:cubicBezTo>
                  <a:cubicBezTo>
                    <a:pt x="131" y="31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1" name="Google Shape;3541;p3"/>
            <p:cNvSpPr/>
            <p:nvPr/>
          </p:nvSpPr>
          <p:spPr>
            <a:xfrm>
              <a:off x="-5456341" y="-1894052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75" y="0"/>
                  </a:moveTo>
                  <a:cubicBezTo>
                    <a:pt x="46" y="8"/>
                    <a:pt x="23" y="15"/>
                    <a:pt x="1" y="19"/>
                  </a:cubicBezTo>
                  <a:cubicBezTo>
                    <a:pt x="27" y="49"/>
                    <a:pt x="49" y="78"/>
                    <a:pt x="87" y="78"/>
                  </a:cubicBezTo>
                  <a:cubicBezTo>
                    <a:pt x="98" y="78"/>
                    <a:pt x="105" y="78"/>
                    <a:pt x="117" y="75"/>
                  </a:cubicBezTo>
                  <a:cubicBezTo>
                    <a:pt x="82" y="64"/>
                    <a:pt x="60" y="45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2" name="Google Shape;3542;p3"/>
            <p:cNvSpPr/>
            <p:nvPr/>
          </p:nvSpPr>
          <p:spPr>
            <a:xfrm>
              <a:off x="-5451375" y="-1894052"/>
              <a:ext cx="3677" cy="3581"/>
            </a:xfrm>
            <a:custGeom>
              <a:avLst/>
              <a:gdLst/>
              <a:ahLst/>
              <a:cxnLst/>
              <a:rect l="l" t="t" r="r" b="b"/>
              <a:pathLst>
                <a:path w="77" h="75" extrusionOk="0">
                  <a:moveTo>
                    <a:pt x="1" y="0"/>
                  </a:moveTo>
                  <a:lnTo>
                    <a:pt x="1" y="11"/>
                  </a:lnTo>
                  <a:cubicBezTo>
                    <a:pt x="5" y="34"/>
                    <a:pt x="16" y="52"/>
                    <a:pt x="28" y="75"/>
                  </a:cubicBezTo>
                  <a:cubicBezTo>
                    <a:pt x="76" y="71"/>
                    <a:pt x="73" y="37"/>
                    <a:pt x="73" y="4"/>
                  </a:cubicBezTo>
                  <a:lnTo>
                    <a:pt x="73" y="4"/>
                  </a:lnTo>
                  <a:cubicBezTo>
                    <a:pt x="68" y="8"/>
                    <a:pt x="61" y="8"/>
                    <a:pt x="57" y="8"/>
                  </a:cubicBezTo>
                  <a:cubicBezTo>
                    <a:pt x="50" y="8"/>
                    <a:pt x="42" y="8"/>
                    <a:pt x="31" y="4"/>
                  </a:cubicBezTo>
                  <a:cubicBezTo>
                    <a:pt x="23" y="0"/>
                    <a:pt x="16" y="0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3" name="Google Shape;3543;p3"/>
            <p:cNvSpPr/>
            <p:nvPr/>
          </p:nvSpPr>
          <p:spPr>
            <a:xfrm>
              <a:off x="-5261568" y="-2013331"/>
              <a:ext cx="8786" cy="7783"/>
            </a:xfrm>
            <a:custGeom>
              <a:avLst/>
              <a:gdLst/>
              <a:ahLst/>
              <a:cxnLst/>
              <a:rect l="l" t="t" r="r" b="b"/>
              <a:pathLst>
                <a:path w="184" h="163" extrusionOk="0">
                  <a:moveTo>
                    <a:pt x="71" y="1"/>
                  </a:moveTo>
                  <a:cubicBezTo>
                    <a:pt x="56" y="1"/>
                    <a:pt x="49" y="9"/>
                    <a:pt x="37" y="20"/>
                  </a:cubicBezTo>
                  <a:cubicBezTo>
                    <a:pt x="26" y="28"/>
                    <a:pt x="15" y="38"/>
                    <a:pt x="4" y="38"/>
                  </a:cubicBezTo>
                  <a:lnTo>
                    <a:pt x="0" y="38"/>
                  </a:lnTo>
                  <a:lnTo>
                    <a:pt x="0" y="54"/>
                  </a:lnTo>
                  <a:lnTo>
                    <a:pt x="18" y="54"/>
                  </a:lnTo>
                  <a:cubicBezTo>
                    <a:pt x="23" y="50"/>
                    <a:pt x="30" y="50"/>
                    <a:pt x="33" y="50"/>
                  </a:cubicBezTo>
                  <a:cubicBezTo>
                    <a:pt x="41" y="50"/>
                    <a:pt x="45" y="50"/>
                    <a:pt x="52" y="54"/>
                  </a:cubicBezTo>
                  <a:cubicBezTo>
                    <a:pt x="71" y="83"/>
                    <a:pt x="0" y="128"/>
                    <a:pt x="71" y="143"/>
                  </a:cubicBezTo>
                  <a:cubicBezTo>
                    <a:pt x="86" y="132"/>
                    <a:pt x="94" y="128"/>
                    <a:pt x="97" y="128"/>
                  </a:cubicBezTo>
                  <a:cubicBezTo>
                    <a:pt x="104" y="128"/>
                    <a:pt x="104" y="135"/>
                    <a:pt x="112" y="151"/>
                  </a:cubicBezTo>
                  <a:cubicBezTo>
                    <a:pt x="116" y="158"/>
                    <a:pt x="123" y="162"/>
                    <a:pt x="127" y="162"/>
                  </a:cubicBezTo>
                  <a:cubicBezTo>
                    <a:pt x="130" y="162"/>
                    <a:pt x="135" y="162"/>
                    <a:pt x="138" y="158"/>
                  </a:cubicBezTo>
                  <a:cubicBezTo>
                    <a:pt x="149" y="147"/>
                    <a:pt x="157" y="132"/>
                    <a:pt x="164" y="121"/>
                  </a:cubicBezTo>
                  <a:cubicBezTo>
                    <a:pt x="127" y="99"/>
                    <a:pt x="183" y="68"/>
                    <a:pt x="157" y="46"/>
                  </a:cubicBezTo>
                  <a:lnTo>
                    <a:pt x="157" y="46"/>
                  </a:lnTo>
                  <a:cubicBezTo>
                    <a:pt x="149" y="54"/>
                    <a:pt x="138" y="61"/>
                    <a:pt x="123" y="76"/>
                  </a:cubicBezTo>
                  <a:cubicBezTo>
                    <a:pt x="123" y="38"/>
                    <a:pt x="101" y="20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4" name="Google Shape;3544;p3"/>
            <p:cNvSpPr/>
            <p:nvPr/>
          </p:nvSpPr>
          <p:spPr>
            <a:xfrm>
              <a:off x="-5264099" y="-2010944"/>
              <a:ext cx="5969" cy="5730"/>
            </a:xfrm>
            <a:custGeom>
              <a:avLst/>
              <a:gdLst/>
              <a:ahLst/>
              <a:cxnLst/>
              <a:rect l="l" t="t" r="r" b="b"/>
              <a:pathLst>
                <a:path w="125" h="120" extrusionOk="0">
                  <a:moveTo>
                    <a:pt x="86" y="0"/>
                  </a:moveTo>
                  <a:cubicBezTo>
                    <a:pt x="83" y="0"/>
                    <a:pt x="76" y="0"/>
                    <a:pt x="71" y="4"/>
                  </a:cubicBezTo>
                  <a:lnTo>
                    <a:pt x="53" y="4"/>
                  </a:lnTo>
                  <a:cubicBezTo>
                    <a:pt x="31" y="26"/>
                    <a:pt x="0" y="45"/>
                    <a:pt x="12" y="85"/>
                  </a:cubicBezTo>
                  <a:cubicBezTo>
                    <a:pt x="12" y="82"/>
                    <a:pt x="16" y="82"/>
                    <a:pt x="16" y="82"/>
                  </a:cubicBezTo>
                  <a:cubicBezTo>
                    <a:pt x="23" y="71"/>
                    <a:pt x="26" y="67"/>
                    <a:pt x="31" y="67"/>
                  </a:cubicBezTo>
                  <a:cubicBezTo>
                    <a:pt x="45" y="67"/>
                    <a:pt x="49" y="97"/>
                    <a:pt x="60" y="97"/>
                  </a:cubicBezTo>
                  <a:cubicBezTo>
                    <a:pt x="64" y="93"/>
                    <a:pt x="68" y="90"/>
                    <a:pt x="71" y="90"/>
                  </a:cubicBezTo>
                  <a:cubicBezTo>
                    <a:pt x="76" y="90"/>
                    <a:pt x="76" y="101"/>
                    <a:pt x="79" y="104"/>
                  </a:cubicBezTo>
                  <a:cubicBezTo>
                    <a:pt x="90" y="116"/>
                    <a:pt x="98" y="119"/>
                    <a:pt x="102" y="119"/>
                  </a:cubicBezTo>
                  <a:cubicBezTo>
                    <a:pt x="112" y="119"/>
                    <a:pt x="121" y="108"/>
                    <a:pt x="124" y="93"/>
                  </a:cubicBezTo>
                  <a:cubicBezTo>
                    <a:pt x="53" y="78"/>
                    <a:pt x="124" y="33"/>
                    <a:pt x="105" y="4"/>
                  </a:cubicBezTo>
                  <a:cubicBezTo>
                    <a:pt x="98" y="0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5" name="Google Shape;3545;p3"/>
            <p:cNvSpPr/>
            <p:nvPr/>
          </p:nvSpPr>
          <p:spPr>
            <a:xfrm>
              <a:off x="-5127200" y="-1700378"/>
              <a:ext cx="6160" cy="8213"/>
            </a:xfrm>
            <a:custGeom>
              <a:avLst/>
              <a:gdLst/>
              <a:ahLst/>
              <a:cxnLst/>
              <a:rect l="l" t="t" r="r" b="b"/>
              <a:pathLst>
                <a:path w="129" h="172" extrusionOk="0">
                  <a:moveTo>
                    <a:pt x="42" y="0"/>
                  </a:moveTo>
                  <a:cubicBezTo>
                    <a:pt x="16" y="18"/>
                    <a:pt x="1" y="41"/>
                    <a:pt x="35" y="68"/>
                  </a:cubicBezTo>
                  <a:cubicBezTo>
                    <a:pt x="57" y="82"/>
                    <a:pt x="80" y="113"/>
                    <a:pt x="72" y="123"/>
                  </a:cubicBezTo>
                  <a:cubicBezTo>
                    <a:pt x="42" y="172"/>
                    <a:pt x="87" y="157"/>
                    <a:pt x="106" y="172"/>
                  </a:cubicBezTo>
                  <a:cubicBezTo>
                    <a:pt x="124" y="123"/>
                    <a:pt x="128" y="82"/>
                    <a:pt x="72" y="52"/>
                  </a:cubicBezTo>
                  <a:cubicBezTo>
                    <a:pt x="53" y="45"/>
                    <a:pt x="45" y="23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6" name="Google Shape;3546;p3"/>
            <p:cNvSpPr/>
            <p:nvPr/>
          </p:nvSpPr>
          <p:spPr>
            <a:xfrm>
              <a:off x="-5311419" y="-1924230"/>
              <a:ext cx="5587" cy="3629"/>
            </a:xfrm>
            <a:custGeom>
              <a:avLst/>
              <a:gdLst/>
              <a:ahLst/>
              <a:cxnLst/>
              <a:rect l="l" t="t" r="r" b="b"/>
              <a:pathLst>
                <a:path w="117" h="76" extrusionOk="0">
                  <a:moveTo>
                    <a:pt x="68" y="1"/>
                  </a:moveTo>
                  <a:cubicBezTo>
                    <a:pt x="65" y="1"/>
                    <a:pt x="61" y="4"/>
                    <a:pt x="53" y="8"/>
                  </a:cubicBezTo>
                  <a:cubicBezTo>
                    <a:pt x="42" y="12"/>
                    <a:pt x="30" y="15"/>
                    <a:pt x="23" y="19"/>
                  </a:cubicBezTo>
                  <a:cubicBezTo>
                    <a:pt x="1" y="60"/>
                    <a:pt x="46" y="46"/>
                    <a:pt x="57" y="56"/>
                  </a:cubicBezTo>
                  <a:cubicBezTo>
                    <a:pt x="68" y="64"/>
                    <a:pt x="75" y="75"/>
                    <a:pt x="87" y="75"/>
                  </a:cubicBezTo>
                  <a:cubicBezTo>
                    <a:pt x="94" y="75"/>
                    <a:pt x="98" y="72"/>
                    <a:pt x="106" y="64"/>
                  </a:cubicBezTo>
                  <a:cubicBezTo>
                    <a:pt x="117" y="53"/>
                    <a:pt x="109" y="46"/>
                    <a:pt x="98" y="41"/>
                  </a:cubicBezTo>
                  <a:cubicBezTo>
                    <a:pt x="83" y="34"/>
                    <a:pt x="87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7" name="Google Shape;3547;p3"/>
            <p:cNvSpPr/>
            <p:nvPr/>
          </p:nvSpPr>
          <p:spPr>
            <a:xfrm>
              <a:off x="-5336536" y="-1900880"/>
              <a:ext cx="2674" cy="3104"/>
            </a:xfrm>
            <a:custGeom>
              <a:avLst/>
              <a:gdLst/>
              <a:ahLst/>
              <a:cxnLst/>
              <a:rect l="l" t="t" r="r" b="b"/>
              <a:pathLst>
                <a:path w="56" h="65" extrusionOk="0">
                  <a:moveTo>
                    <a:pt x="37" y="1"/>
                  </a:moveTo>
                  <a:cubicBezTo>
                    <a:pt x="15" y="1"/>
                    <a:pt x="4" y="12"/>
                    <a:pt x="0" y="31"/>
                  </a:cubicBezTo>
                  <a:lnTo>
                    <a:pt x="0" y="64"/>
                  </a:lnTo>
                  <a:cubicBezTo>
                    <a:pt x="11" y="57"/>
                    <a:pt x="18" y="54"/>
                    <a:pt x="26" y="46"/>
                  </a:cubicBezTo>
                  <a:cubicBezTo>
                    <a:pt x="41" y="38"/>
                    <a:pt x="56" y="31"/>
                    <a:pt x="56" y="12"/>
                  </a:cubicBezTo>
                  <a:cubicBezTo>
                    <a:pt x="56" y="5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8" name="Google Shape;3548;p3"/>
            <p:cNvSpPr/>
            <p:nvPr/>
          </p:nvSpPr>
          <p:spPr>
            <a:xfrm>
              <a:off x="-5402765" y="-1858526"/>
              <a:ext cx="6064" cy="4154"/>
            </a:xfrm>
            <a:custGeom>
              <a:avLst/>
              <a:gdLst/>
              <a:ahLst/>
              <a:cxnLst/>
              <a:rect l="l" t="t" r="r" b="b"/>
              <a:pathLst>
                <a:path w="12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56" y="26"/>
                    <a:pt x="0" y="41"/>
                    <a:pt x="30" y="75"/>
                  </a:cubicBezTo>
                  <a:cubicBezTo>
                    <a:pt x="42" y="83"/>
                    <a:pt x="52" y="86"/>
                    <a:pt x="64" y="86"/>
                  </a:cubicBezTo>
                  <a:cubicBezTo>
                    <a:pt x="71" y="86"/>
                    <a:pt x="75" y="86"/>
                    <a:pt x="82" y="83"/>
                  </a:cubicBezTo>
                  <a:lnTo>
                    <a:pt x="101" y="83"/>
                  </a:lnTo>
                  <a:cubicBezTo>
                    <a:pt x="109" y="83"/>
                    <a:pt x="120" y="83"/>
                    <a:pt x="127" y="86"/>
                  </a:cubicBezTo>
                  <a:cubicBezTo>
                    <a:pt x="104" y="64"/>
                    <a:pt x="94" y="52"/>
                    <a:pt x="86" y="41"/>
                  </a:cubicBezTo>
                  <a:cubicBezTo>
                    <a:pt x="82" y="19"/>
                    <a:pt x="71" y="4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49" name="Google Shape;3549;p3"/>
            <p:cNvSpPr/>
            <p:nvPr/>
          </p:nvSpPr>
          <p:spPr>
            <a:xfrm>
              <a:off x="-5429028" y="-1857141"/>
              <a:ext cx="8261" cy="6494"/>
            </a:xfrm>
            <a:custGeom>
              <a:avLst/>
              <a:gdLst/>
              <a:ahLst/>
              <a:cxnLst/>
              <a:rect l="l" t="t" r="r" b="b"/>
              <a:pathLst>
                <a:path w="173" h="136" extrusionOk="0">
                  <a:moveTo>
                    <a:pt x="138" y="1"/>
                  </a:moveTo>
                  <a:cubicBezTo>
                    <a:pt x="128" y="1"/>
                    <a:pt x="116" y="4"/>
                    <a:pt x="109" y="9"/>
                  </a:cubicBezTo>
                  <a:cubicBezTo>
                    <a:pt x="0" y="46"/>
                    <a:pt x="0" y="61"/>
                    <a:pt x="86" y="135"/>
                  </a:cubicBezTo>
                  <a:cubicBezTo>
                    <a:pt x="102" y="125"/>
                    <a:pt x="105" y="99"/>
                    <a:pt x="128" y="99"/>
                  </a:cubicBezTo>
                  <a:lnTo>
                    <a:pt x="131" y="99"/>
                  </a:lnTo>
                  <a:cubicBezTo>
                    <a:pt x="102" y="49"/>
                    <a:pt x="161" y="46"/>
                    <a:pt x="173" y="16"/>
                  </a:cubicBezTo>
                  <a:cubicBezTo>
                    <a:pt x="165" y="4"/>
                    <a:pt x="154" y="1"/>
                    <a:pt x="1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0" name="Google Shape;3550;p3"/>
            <p:cNvSpPr/>
            <p:nvPr/>
          </p:nvSpPr>
          <p:spPr>
            <a:xfrm>
              <a:off x="-5424921" y="-1852462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42" y="1"/>
                  </a:moveTo>
                  <a:cubicBezTo>
                    <a:pt x="19" y="1"/>
                    <a:pt x="16" y="27"/>
                    <a:pt x="0" y="37"/>
                  </a:cubicBezTo>
                  <a:lnTo>
                    <a:pt x="0" y="53"/>
                  </a:lnTo>
                  <a:cubicBezTo>
                    <a:pt x="8" y="63"/>
                    <a:pt x="12" y="75"/>
                    <a:pt x="19" y="82"/>
                  </a:cubicBezTo>
                  <a:cubicBezTo>
                    <a:pt x="68" y="60"/>
                    <a:pt x="75" y="34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1" name="Google Shape;3551;p3"/>
            <p:cNvSpPr/>
            <p:nvPr/>
          </p:nvSpPr>
          <p:spPr>
            <a:xfrm>
              <a:off x="-5388488" y="-1885314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52" y="0"/>
                  </a:moveTo>
                  <a:cubicBezTo>
                    <a:pt x="45" y="0"/>
                    <a:pt x="34" y="8"/>
                    <a:pt x="26" y="11"/>
                  </a:cubicBezTo>
                  <a:cubicBezTo>
                    <a:pt x="26" y="26"/>
                    <a:pt x="0" y="45"/>
                    <a:pt x="30" y="61"/>
                  </a:cubicBezTo>
                  <a:cubicBezTo>
                    <a:pt x="41" y="61"/>
                    <a:pt x="48" y="68"/>
                    <a:pt x="60" y="68"/>
                  </a:cubicBezTo>
                  <a:cubicBezTo>
                    <a:pt x="64" y="68"/>
                    <a:pt x="67" y="68"/>
                    <a:pt x="71" y="61"/>
                  </a:cubicBezTo>
                  <a:cubicBezTo>
                    <a:pt x="83" y="49"/>
                    <a:pt x="79" y="30"/>
                    <a:pt x="71" y="19"/>
                  </a:cubicBezTo>
                  <a:cubicBezTo>
                    <a:pt x="64" y="8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2" name="Google Shape;3552;p3"/>
            <p:cNvSpPr/>
            <p:nvPr/>
          </p:nvSpPr>
          <p:spPr>
            <a:xfrm>
              <a:off x="-5418141" y="-209932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6"/>
                    <a:pt x="0" y="42"/>
                    <a:pt x="5" y="68"/>
                  </a:cubicBezTo>
                  <a:lnTo>
                    <a:pt x="8" y="68"/>
                  </a:lnTo>
                  <a:cubicBezTo>
                    <a:pt x="72" y="68"/>
                    <a:pt x="34" y="26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3" name="Google Shape;3553;p3"/>
            <p:cNvSpPr/>
            <p:nvPr/>
          </p:nvSpPr>
          <p:spPr>
            <a:xfrm>
              <a:off x="-5417950" y="-2101669"/>
              <a:ext cx="2865" cy="2388"/>
            </a:xfrm>
            <a:custGeom>
              <a:avLst/>
              <a:gdLst/>
              <a:ahLst/>
              <a:cxnLst/>
              <a:rect l="l" t="t" r="r" b="b"/>
              <a:pathLst>
                <a:path w="60" h="50" extrusionOk="0">
                  <a:moveTo>
                    <a:pt x="49" y="1"/>
                  </a:moveTo>
                  <a:cubicBezTo>
                    <a:pt x="19" y="1"/>
                    <a:pt x="1" y="12"/>
                    <a:pt x="27" y="49"/>
                  </a:cubicBezTo>
                  <a:cubicBezTo>
                    <a:pt x="46" y="38"/>
                    <a:pt x="60" y="30"/>
                    <a:pt x="60" y="4"/>
                  </a:cubicBezTo>
                  <a:cubicBezTo>
                    <a:pt x="56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4" name="Google Shape;3554;p3"/>
            <p:cNvSpPr/>
            <p:nvPr/>
          </p:nvSpPr>
          <p:spPr>
            <a:xfrm>
              <a:off x="-5286924" y="-2106492"/>
              <a:ext cx="3581" cy="3247"/>
            </a:xfrm>
            <a:custGeom>
              <a:avLst/>
              <a:gdLst/>
              <a:ahLst/>
              <a:cxnLst/>
              <a:rect l="l" t="t" r="r" b="b"/>
              <a:pathLst>
                <a:path w="75" h="68" extrusionOk="0">
                  <a:moveTo>
                    <a:pt x="49" y="0"/>
                  </a:moveTo>
                  <a:cubicBezTo>
                    <a:pt x="30" y="0"/>
                    <a:pt x="19" y="16"/>
                    <a:pt x="11" y="27"/>
                  </a:cubicBezTo>
                  <a:cubicBezTo>
                    <a:pt x="0" y="45"/>
                    <a:pt x="30" y="57"/>
                    <a:pt x="49" y="68"/>
                  </a:cubicBezTo>
                  <a:cubicBezTo>
                    <a:pt x="67" y="53"/>
                    <a:pt x="67" y="35"/>
                    <a:pt x="75" y="16"/>
                  </a:cubicBezTo>
                  <a:cubicBezTo>
                    <a:pt x="67" y="5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5" name="Google Shape;3555;p3"/>
            <p:cNvSpPr/>
            <p:nvPr/>
          </p:nvSpPr>
          <p:spPr>
            <a:xfrm>
              <a:off x="-5293513" y="-2103292"/>
              <a:ext cx="2340" cy="2913"/>
            </a:xfrm>
            <a:custGeom>
              <a:avLst/>
              <a:gdLst/>
              <a:ahLst/>
              <a:cxnLst/>
              <a:rect l="l" t="t" r="r" b="b"/>
              <a:pathLst>
                <a:path w="49" h="61" extrusionOk="0">
                  <a:moveTo>
                    <a:pt x="33" y="1"/>
                  </a:moveTo>
                  <a:cubicBezTo>
                    <a:pt x="33" y="20"/>
                    <a:pt x="0" y="38"/>
                    <a:pt x="30" y="61"/>
                  </a:cubicBezTo>
                  <a:lnTo>
                    <a:pt x="45" y="61"/>
                  </a:lnTo>
                  <a:cubicBezTo>
                    <a:pt x="45" y="42"/>
                    <a:pt x="48" y="20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6" name="Google Shape;3556;p3"/>
            <p:cNvSpPr/>
            <p:nvPr/>
          </p:nvSpPr>
          <p:spPr>
            <a:xfrm>
              <a:off x="-5357259" y="-1993658"/>
              <a:ext cx="3629" cy="3104"/>
            </a:xfrm>
            <a:custGeom>
              <a:avLst/>
              <a:gdLst/>
              <a:ahLst/>
              <a:cxnLst/>
              <a:rect l="l" t="t" r="r" b="b"/>
              <a:pathLst>
                <a:path w="76" h="65" extrusionOk="0">
                  <a:moveTo>
                    <a:pt x="26" y="1"/>
                  </a:moveTo>
                  <a:cubicBezTo>
                    <a:pt x="0" y="19"/>
                    <a:pt x="15" y="42"/>
                    <a:pt x="15" y="64"/>
                  </a:cubicBezTo>
                  <a:cubicBezTo>
                    <a:pt x="26" y="60"/>
                    <a:pt x="38" y="53"/>
                    <a:pt x="48" y="45"/>
                  </a:cubicBezTo>
                  <a:cubicBezTo>
                    <a:pt x="60" y="37"/>
                    <a:pt x="75" y="27"/>
                    <a:pt x="67" y="8"/>
                  </a:cubicBezTo>
                  <a:cubicBezTo>
                    <a:pt x="64" y="1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557" name="Google Shape;3557;p3"/>
          <p:cNvGrpSpPr/>
          <p:nvPr/>
        </p:nvGrpSpPr>
        <p:grpSpPr>
          <a:xfrm>
            <a:off x="8135382" y="535004"/>
            <a:ext cx="1897990" cy="1953790"/>
            <a:chOff x="-4202044" y="-3668299"/>
            <a:chExt cx="576581" cy="593532"/>
          </a:xfrm>
        </p:grpSpPr>
        <p:sp>
          <p:nvSpPr>
            <p:cNvPr id="3558" name="Google Shape;3558;p3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59" name="Google Shape;3559;p3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0" name="Google Shape;3560;p3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1" name="Google Shape;3561;p3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2" name="Google Shape;3562;p3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3" name="Google Shape;3563;p3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4" name="Google Shape;3564;p3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5" name="Google Shape;3565;p3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6" name="Google Shape;3566;p3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7" name="Google Shape;3567;p3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8" name="Google Shape;3568;p3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69" name="Google Shape;3569;p3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0" name="Google Shape;3570;p3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1" name="Google Shape;3571;p3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2" name="Google Shape;3572;p3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3" name="Google Shape;3573;p3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4" name="Google Shape;3574;p3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5" name="Google Shape;3575;p3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6" name="Google Shape;3576;p3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7" name="Google Shape;3577;p3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8" name="Google Shape;3578;p3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79" name="Google Shape;3579;p3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0" name="Google Shape;3580;p3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1" name="Google Shape;3581;p3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2" name="Google Shape;3582;p3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3" name="Google Shape;3583;p3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4" name="Google Shape;3584;p3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5" name="Google Shape;3585;p3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6" name="Google Shape;3586;p3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7" name="Google Shape;3587;p3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8" name="Google Shape;3588;p3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9" name="Google Shape;3589;p3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0" name="Google Shape;3590;p3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1" name="Google Shape;3591;p3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2" name="Google Shape;3592;p3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3" name="Google Shape;3593;p3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4" name="Google Shape;3594;p3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5" name="Google Shape;3595;p3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6" name="Google Shape;3596;p3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7" name="Google Shape;3597;p3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8" name="Google Shape;3598;p3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9" name="Google Shape;3599;p3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0" name="Google Shape;3600;p3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1" name="Google Shape;3601;p3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2" name="Google Shape;3602;p3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3" name="Google Shape;3603;p3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4" name="Google Shape;3604;p3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5" name="Google Shape;3605;p3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6" name="Google Shape;3606;p3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7" name="Google Shape;3607;p3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8" name="Google Shape;3608;p3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9" name="Google Shape;3609;p3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0" name="Google Shape;3610;p3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1" name="Google Shape;3611;p3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2" name="Google Shape;3612;p3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3" name="Google Shape;3613;p3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4" name="Google Shape;3614;p3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5" name="Google Shape;3615;p3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6" name="Google Shape;3616;p3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7" name="Google Shape;3617;p3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8" name="Google Shape;3618;p3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9" name="Google Shape;3619;p3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0" name="Google Shape;3620;p3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1" name="Google Shape;3621;p3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2" name="Google Shape;3622;p3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3" name="Google Shape;3623;p3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4" name="Google Shape;3624;p3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5" name="Google Shape;3625;p3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6" name="Google Shape;3626;p3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7" name="Google Shape;3627;p3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8" name="Google Shape;3628;p3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9" name="Google Shape;3629;p3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0" name="Google Shape;3630;p3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1" name="Google Shape;3631;p3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2" name="Google Shape;3632;p3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3" name="Google Shape;3633;p3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4" name="Google Shape;3634;p3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5" name="Google Shape;3635;p3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6" name="Google Shape;3636;p3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7" name="Google Shape;3637;p3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8" name="Google Shape;3638;p3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9" name="Google Shape;3639;p3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0" name="Google Shape;3640;p3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1" name="Google Shape;3641;p3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2" name="Google Shape;3642;p3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3" name="Google Shape;3643;p3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4" name="Google Shape;3644;p3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5" name="Google Shape;3645;p3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6" name="Google Shape;3646;p3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7" name="Google Shape;3647;p3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8" name="Google Shape;3648;p3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9" name="Google Shape;3649;p3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0" name="Google Shape;3650;p3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3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3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3" name="Google Shape;3653;p3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4" name="Google Shape;3654;p3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5" name="Google Shape;3655;p3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3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3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3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9" name="Google Shape;3659;p3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0" name="Google Shape;3660;p3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1" name="Google Shape;3661;p3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2" name="Google Shape;3662;p3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3" name="Google Shape;3663;p3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4" name="Google Shape;3664;p3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5" name="Google Shape;3665;p3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6" name="Google Shape;3666;p3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7" name="Google Shape;3667;p3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8" name="Google Shape;3668;p3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9" name="Google Shape;3669;p3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0" name="Google Shape;3670;p3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1" name="Google Shape;3671;p3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2" name="Google Shape;3672;p3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3" name="Google Shape;3673;p3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4" name="Google Shape;3674;p3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5" name="Google Shape;3675;p3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6" name="Google Shape;3676;p3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7" name="Google Shape;3677;p3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8" name="Google Shape;3678;p3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9" name="Google Shape;3679;p3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0" name="Google Shape;3680;p3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1" name="Google Shape;3681;p3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2" name="Google Shape;3682;p3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3" name="Google Shape;3683;p3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4" name="Google Shape;3684;p3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5" name="Google Shape;3685;p3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6" name="Google Shape;3686;p3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7" name="Google Shape;3687;p3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8" name="Google Shape;3688;p3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9" name="Google Shape;3689;p3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0" name="Google Shape;3690;p3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1" name="Google Shape;3691;p3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2" name="Google Shape;3692;p3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3" name="Google Shape;3693;p3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4" name="Google Shape;3694;p3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5" name="Google Shape;3695;p3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6" name="Google Shape;3696;p3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7" name="Google Shape;3697;p3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8" name="Google Shape;3698;p3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9" name="Google Shape;3699;p3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0" name="Google Shape;3700;p3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1" name="Google Shape;3701;p3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2" name="Google Shape;3702;p3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3" name="Google Shape;3703;p3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4" name="Google Shape;3704;p3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5" name="Google Shape;3705;p3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6" name="Google Shape;3706;p3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7" name="Google Shape;3707;p3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8" name="Google Shape;3708;p3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9" name="Google Shape;3709;p3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0" name="Google Shape;3710;p3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1" name="Google Shape;3711;p3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2" name="Google Shape;3712;p3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3" name="Google Shape;3713;p3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4" name="Google Shape;3714;p3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5" name="Google Shape;3715;p3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6" name="Google Shape;3716;p3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7" name="Google Shape;3717;p3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8" name="Google Shape;3718;p3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9" name="Google Shape;3719;p3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0" name="Google Shape;3720;p3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1" name="Google Shape;3721;p3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2" name="Google Shape;3722;p3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3" name="Google Shape;3723;p3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4" name="Google Shape;3724;p3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5" name="Google Shape;3725;p3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6" name="Google Shape;3726;p3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7" name="Google Shape;3727;p3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8" name="Google Shape;3728;p3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9" name="Google Shape;3729;p3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0" name="Google Shape;3730;p3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1" name="Google Shape;3731;p3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2" name="Google Shape;3732;p3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3" name="Google Shape;3733;p3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4" name="Google Shape;3734;p3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5" name="Google Shape;3735;p3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6" name="Google Shape;3736;p3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7" name="Google Shape;3737;p3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8" name="Google Shape;3738;p3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9" name="Google Shape;3739;p3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0" name="Google Shape;3740;p3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1" name="Google Shape;3741;p3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2" name="Google Shape;3742;p3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3" name="Google Shape;3743;p3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4" name="Google Shape;3744;p3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5" name="Google Shape;3745;p3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6" name="Google Shape;3746;p3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7" name="Google Shape;3747;p3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8" name="Google Shape;3748;p3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9" name="Google Shape;3749;p3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0" name="Google Shape;3750;p3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1" name="Google Shape;3751;p3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2" name="Google Shape;3752;p3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3" name="Google Shape;3753;p3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4" name="Google Shape;3754;p3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5" name="Google Shape;3755;p3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6" name="Google Shape;3756;p3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7" name="Google Shape;3757;p3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8" name="Google Shape;3758;p3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9" name="Google Shape;3759;p3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0" name="Google Shape;3760;p3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1" name="Google Shape;3761;p3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2" name="Google Shape;3762;p3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3" name="Google Shape;3763;p3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4" name="Google Shape;3764;p3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5" name="Google Shape;3765;p3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6" name="Google Shape;3766;p3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7" name="Google Shape;3767;p3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8" name="Google Shape;3768;p3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9" name="Google Shape;3769;p3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0" name="Google Shape;3770;p3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1" name="Google Shape;3771;p3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2" name="Google Shape;3772;p3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3" name="Google Shape;3773;p3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4" name="Google Shape;3774;p3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5" name="Google Shape;3775;p3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6" name="Google Shape;3776;p3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7" name="Google Shape;3777;p3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8" name="Google Shape;3778;p3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9" name="Google Shape;3779;p3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0" name="Google Shape;3780;p3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1" name="Google Shape;3781;p3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2" name="Google Shape;3782;p3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3" name="Google Shape;3783;p3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4" name="Google Shape;3784;p3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5" name="Google Shape;3785;p3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6" name="Google Shape;3786;p3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7" name="Google Shape;3787;p3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8" name="Google Shape;3788;p3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9" name="Google Shape;3789;p3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0" name="Google Shape;3790;p3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1" name="Google Shape;3791;p3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2" name="Google Shape;3792;p3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3" name="Google Shape;3793;p3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4" name="Google Shape;3794;p3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5" name="Google Shape;3795;p3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6" name="Google Shape;3796;p3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7" name="Google Shape;3797;p3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8" name="Google Shape;3798;p3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9" name="Google Shape;3799;p3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0" name="Google Shape;3800;p3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1" name="Google Shape;3801;p3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2" name="Google Shape;3802;p3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3" name="Google Shape;3803;p3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4" name="Google Shape;3804;p3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5" name="Google Shape;3805;p3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6" name="Google Shape;3806;p3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7" name="Google Shape;3807;p3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8" name="Google Shape;3808;p3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9" name="Google Shape;3809;p3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0" name="Google Shape;3810;p3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1" name="Google Shape;3811;p3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2" name="Google Shape;3812;p3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3" name="Google Shape;3813;p3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4" name="Google Shape;3814;p3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5" name="Google Shape;3815;p3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6" name="Google Shape;3816;p3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7" name="Google Shape;3817;p3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8" name="Google Shape;3818;p3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9" name="Google Shape;3819;p3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0" name="Google Shape;3820;p3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1" name="Google Shape;3821;p3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2" name="Google Shape;3822;p3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3" name="Google Shape;3823;p3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4" name="Google Shape;3824;p3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5" name="Google Shape;3825;p3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6" name="Google Shape;3826;p3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7" name="Google Shape;3827;p3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8" name="Google Shape;3828;p3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29" name="Google Shape;3829;p3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0" name="Google Shape;3830;p3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1" name="Google Shape;3831;p3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2" name="Google Shape;3832;p3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3" name="Google Shape;3833;p3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4" name="Google Shape;3834;p3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5" name="Google Shape;3835;p3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6" name="Google Shape;3836;p3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7" name="Google Shape;3837;p3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8" name="Google Shape;3838;p3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39" name="Google Shape;3839;p3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0" name="Google Shape;3840;p3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1" name="Google Shape;3841;p3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2" name="Google Shape;3842;p3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3" name="Google Shape;3843;p3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4" name="Google Shape;3844;p3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5" name="Google Shape;3845;p3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6" name="Google Shape;3846;p3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7" name="Google Shape;3847;p3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8" name="Google Shape;3848;p3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9" name="Google Shape;3849;p3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0" name="Google Shape;3850;p3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1" name="Google Shape;3851;p3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2" name="Google Shape;3852;p3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3" name="Google Shape;3853;p3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4" name="Google Shape;3854;p3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5" name="Google Shape;3855;p3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6" name="Google Shape;3856;p3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7" name="Google Shape;3857;p3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8" name="Google Shape;3858;p3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59" name="Google Shape;3859;p3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0" name="Google Shape;3860;p3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1" name="Google Shape;3861;p3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2" name="Google Shape;3862;p3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3" name="Google Shape;3863;p3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4" name="Google Shape;3864;p3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5" name="Google Shape;3865;p3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6" name="Google Shape;3866;p3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7" name="Google Shape;3867;p3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8" name="Google Shape;3868;p3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69" name="Google Shape;3869;p3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0" name="Google Shape;3870;p3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1" name="Google Shape;3871;p3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2" name="Google Shape;3872;p3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3" name="Google Shape;3873;p3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4" name="Google Shape;3874;p3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5" name="Google Shape;3875;p3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6" name="Google Shape;3876;p3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7" name="Google Shape;3877;p3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8" name="Google Shape;3878;p3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9" name="Google Shape;3879;p3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0" name="Google Shape;3880;p3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1" name="Google Shape;3881;p3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2" name="Google Shape;3882;p3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3" name="Google Shape;3883;p3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4" name="Google Shape;3884;p3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5" name="Google Shape;3885;p3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6" name="Google Shape;3886;p3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7" name="Google Shape;3887;p3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8" name="Google Shape;3888;p3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89" name="Google Shape;3889;p3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0" name="Google Shape;3890;p3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1" name="Google Shape;3891;p3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2" name="Google Shape;3892;p3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3" name="Google Shape;3893;p3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4" name="Google Shape;3894;p3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5" name="Google Shape;3895;p3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6" name="Google Shape;3896;p3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7" name="Google Shape;3897;p3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8" name="Google Shape;3898;p3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9" name="Google Shape;3899;p3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0" name="Google Shape;3900;p3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1" name="Google Shape;3901;p3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2" name="Google Shape;3902;p3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3" name="Google Shape;3903;p3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4" name="Google Shape;3904;p3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5" name="Google Shape;3905;p3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6" name="Google Shape;3906;p3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7" name="Google Shape;3907;p3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8" name="Google Shape;3908;p3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9" name="Google Shape;3909;p3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0" name="Google Shape;3910;p3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1" name="Google Shape;3911;p3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3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3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3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5" name="Google Shape;3915;p3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6" name="Google Shape;3916;p3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7" name="Google Shape;3917;p3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8" name="Google Shape;3918;p3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9" name="Google Shape;3919;p3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0" name="Google Shape;3920;p3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1" name="Google Shape;3921;p3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2" name="Google Shape;3922;p3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3" name="Google Shape;3923;p3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4" name="Google Shape;3924;p3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5" name="Google Shape;3925;p3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6" name="Google Shape;3926;p3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7" name="Google Shape;3927;p3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8" name="Google Shape;3928;p3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9" name="Google Shape;3929;p3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0" name="Google Shape;3930;p3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1" name="Google Shape;3931;p3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2" name="Google Shape;3932;p3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3" name="Google Shape;3933;p3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4" name="Google Shape;3934;p3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5" name="Google Shape;3935;p3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6" name="Google Shape;3936;p3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7" name="Google Shape;3937;p3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8" name="Google Shape;3938;p3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9" name="Google Shape;3939;p3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0" name="Google Shape;3940;p3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1" name="Google Shape;3941;p3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2" name="Google Shape;3942;p3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3" name="Google Shape;3943;p3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4" name="Google Shape;3944;p3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5" name="Google Shape;3945;p3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6" name="Google Shape;3946;p3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7" name="Google Shape;3947;p3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8" name="Google Shape;3948;p3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9" name="Google Shape;3949;p3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0" name="Google Shape;3950;p3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1" name="Google Shape;3951;p3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2" name="Google Shape;3952;p3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3" name="Google Shape;3953;p3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4" name="Google Shape;3954;p3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5" name="Google Shape;3955;p3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6" name="Google Shape;3956;p3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7" name="Google Shape;3957;p3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8" name="Google Shape;3958;p3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9" name="Google Shape;3959;p3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0" name="Google Shape;3960;p3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1" name="Google Shape;3961;p3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2" name="Google Shape;3962;p3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3" name="Google Shape;3963;p3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4" name="Google Shape;3964;p3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5" name="Google Shape;3965;p3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6" name="Google Shape;3966;p3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7" name="Google Shape;3967;p3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8" name="Google Shape;3968;p3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9" name="Google Shape;3969;p3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0" name="Google Shape;3970;p3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1" name="Google Shape;3971;p3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2" name="Google Shape;3972;p3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3" name="Google Shape;3973;p3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4" name="Google Shape;3974;p3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5" name="Google Shape;3975;p3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6" name="Google Shape;3976;p3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7" name="Google Shape;3977;p3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8" name="Google Shape;3978;p3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9" name="Google Shape;3979;p3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0" name="Google Shape;3980;p3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1" name="Google Shape;3981;p3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2" name="Google Shape;3982;p3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3" name="Google Shape;3983;p3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4" name="Google Shape;3984;p3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5" name="Google Shape;3985;p3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6" name="Google Shape;3986;p3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7" name="Google Shape;3987;p3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8" name="Google Shape;3988;p3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9" name="Google Shape;3989;p3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0" name="Google Shape;3990;p3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1" name="Google Shape;3991;p3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2" name="Google Shape;3992;p3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3" name="Google Shape;3993;p3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4" name="Google Shape;3994;p3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5" name="Google Shape;3995;p3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6" name="Google Shape;3996;p3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3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3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3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0" name="Google Shape;4000;p3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1" name="Google Shape;4001;p3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2" name="Google Shape;4002;p3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3" name="Google Shape;4003;p3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4" name="Google Shape;4004;p3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5" name="Google Shape;4005;p3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6" name="Google Shape;4006;p3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7" name="Google Shape;4007;p3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8" name="Google Shape;4008;p3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9" name="Google Shape;4009;p3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3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3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3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3" name="Google Shape;4013;p3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4" name="Google Shape;4014;p3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5" name="Google Shape;4015;p3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6" name="Google Shape;4016;p3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7" name="Google Shape;4017;p3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8" name="Google Shape;4018;p3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9" name="Google Shape;4019;p3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0" name="Google Shape;4020;p3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1" name="Google Shape;4021;p3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2" name="Google Shape;4022;p3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3" name="Google Shape;4023;p3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4" name="Google Shape;4024;p3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5" name="Google Shape;4025;p3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6" name="Google Shape;4026;p3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7" name="Google Shape;4027;p3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8" name="Google Shape;4028;p3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9" name="Google Shape;4029;p3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0" name="Google Shape;4030;p3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1" name="Google Shape;4031;p3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2" name="Google Shape;4032;p3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3" name="Google Shape;4033;p3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4" name="Google Shape;4034;p3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5" name="Google Shape;4035;p3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6" name="Google Shape;4036;p3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7" name="Google Shape;4037;p3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8" name="Google Shape;4038;p3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9" name="Google Shape;4039;p3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0" name="Google Shape;4040;p3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1" name="Google Shape;4041;p3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2" name="Google Shape;4042;p3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3" name="Google Shape;4043;p3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4" name="Google Shape;4044;p3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5" name="Google Shape;4045;p3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6" name="Google Shape;4046;p3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7" name="Google Shape;4047;p3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8" name="Google Shape;4048;p3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9" name="Google Shape;4049;p3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0" name="Google Shape;4050;p3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1" name="Google Shape;4051;p3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2" name="Google Shape;4052;p3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3" name="Google Shape;4053;p3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4" name="Google Shape;4054;p3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5" name="Google Shape;4055;p3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6" name="Google Shape;4056;p3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7" name="Google Shape;4057;p3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8" name="Google Shape;4058;p3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9" name="Google Shape;4059;p3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0" name="Google Shape;4060;p3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1" name="Google Shape;4061;p3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2" name="Google Shape;4062;p3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3" name="Google Shape;4063;p3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4" name="Google Shape;4064;p3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5" name="Google Shape;4065;p3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6" name="Google Shape;4066;p3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7" name="Google Shape;4067;p3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8" name="Google Shape;4068;p3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69" name="Google Shape;4069;p3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0" name="Google Shape;4070;p3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1" name="Google Shape;4071;p3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2" name="Google Shape;4072;p3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3" name="Google Shape;4073;p3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4" name="Google Shape;4074;p3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5" name="Google Shape;4075;p3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6" name="Google Shape;4076;p3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7" name="Google Shape;4077;p3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8" name="Google Shape;4078;p3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79" name="Google Shape;4079;p3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0" name="Google Shape;4080;p3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1" name="Google Shape;4081;p3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2" name="Google Shape;4082;p3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3" name="Google Shape;4083;p3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4" name="Google Shape;4084;p3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5" name="Google Shape;4085;p3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6" name="Google Shape;4086;p3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7" name="Google Shape;4087;p3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8" name="Google Shape;4088;p3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89" name="Google Shape;4089;p3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0" name="Google Shape;4090;p3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1" name="Google Shape;4091;p3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2" name="Google Shape;4092;p3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3" name="Google Shape;4093;p3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4" name="Google Shape;4094;p3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5" name="Google Shape;4095;p3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6" name="Google Shape;4096;p3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7" name="Google Shape;4097;p3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8" name="Google Shape;4098;p3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99" name="Google Shape;4099;p3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0" name="Google Shape;4100;p3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1" name="Google Shape;4101;p3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2" name="Google Shape;4102;p3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3" name="Google Shape;4103;p3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4" name="Google Shape;4104;p3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5" name="Google Shape;4105;p3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6" name="Google Shape;4106;p3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7" name="Google Shape;4107;p3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8" name="Google Shape;4108;p3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09" name="Google Shape;4109;p3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0" name="Google Shape;4110;p3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1" name="Google Shape;4111;p3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2" name="Google Shape;4112;p3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3" name="Google Shape;4113;p3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4" name="Google Shape;4114;p3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5" name="Google Shape;4115;p3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6" name="Google Shape;4116;p3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7" name="Google Shape;4117;p3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8" name="Google Shape;4118;p3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19" name="Google Shape;4119;p3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0" name="Google Shape;4120;p3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1" name="Google Shape;4121;p3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2" name="Google Shape;4122;p3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3" name="Google Shape;4123;p3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4" name="Google Shape;4124;p3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5" name="Google Shape;4125;p3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6" name="Google Shape;4126;p3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7" name="Google Shape;4127;p3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8" name="Google Shape;4128;p3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29" name="Google Shape;4129;p3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0" name="Google Shape;4130;p3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1" name="Google Shape;4131;p3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2" name="Google Shape;4132;p3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3" name="Google Shape;4133;p3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4" name="Google Shape;4134;p3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5" name="Google Shape;4135;p3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6" name="Google Shape;4136;p3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7" name="Google Shape;4137;p3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8" name="Google Shape;4138;p3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39" name="Google Shape;4139;p3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0" name="Google Shape;4140;p3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1" name="Google Shape;4141;p3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2" name="Google Shape;4142;p3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3" name="Google Shape;4143;p3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4" name="Google Shape;4144;p3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5" name="Google Shape;4145;p3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6" name="Google Shape;4146;p3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7" name="Google Shape;4147;p3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8" name="Google Shape;4148;p3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49" name="Google Shape;4149;p3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3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3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3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3" name="Google Shape;4153;p3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4" name="Google Shape;4154;p3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5" name="Google Shape;4155;p3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6" name="Google Shape;4156;p3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7" name="Google Shape;4157;p3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8" name="Google Shape;4158;p3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9" name="Google Shape;4159;p3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0" name="Google Shape;4160;p3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1" name="Google Shape;4161;p3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2" name="Google Shape;4162;p3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3" name="Google Shape;4163;p3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4" name="Google Shape;4164;p3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5" name="Google Shape;4165;p3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6" name="Google Shape;4166;p3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7" name="Google Shape;4167;p3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8" name="Google Shape;4168;p3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69" name="Google Shape;4169;p3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0" name="Google Shape;4170;p3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1" name="Google Shape;4171;p3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2" name="Google Shape;4172;p3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3" name="Google Shape;4173;p3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4" name="Google Shape;4174;p3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5" name="Google Shape;4175;p3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6" name="Google Shape;4176;p3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7" name="Google Shape;4177;p3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8" name="Google Shape;4178;p3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9" name="Google Shape;4179;p3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0" name="Google Shape;4180;p3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1" name="Google Shape;4181;p3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2" name="Google Shape;4182;p3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3" name="Google Shape;4183;p3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4" name="Google Shape;4184;p3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5" name="Google Shape;4185;p3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6" name="Google Shape;4186;p3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7" name="Google Shape;4187;p3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8" name="Google Shape;4188;p3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9" name="Google Shape;4189;p3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0" name="Google Shape;4190;p3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1" name="Google Shape;4191;p3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2" name="Google Shape;4192;p3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3" name="Google Shape;4193;p3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4" name="Google Shape;4194;p3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5" name="Google Shape;4195;p3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6" name="Google Shape;4196;p3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7" name="Google Shape;4197;p3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8" name="Google Shape;4198;p3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9" name="Google Shape;4199;p3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0" name="Google Shape;4200;p3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1" name="Google Shape;4201;p3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2" name="Google Shape;4202;p3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3" name="Google Shape;4203;p3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4" name="Google Shape;4204;p3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5" name="Google Shape;4205;p3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6" name="Google Shape;4206;p3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7" name="Google Shape;4207;p3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8" name="Google Shape;4208;p3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9" name="Google Shape;4209;p3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0" name="Google Shape;4210;p3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1" name="Google Shape;4211;p3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2" name="Google Shape;4212;p3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3" name="Google Shape;4213;p3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4" name="Google Shape;4214;p3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5" name="Google Shape;4215;p3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6" name="Google Shape;4216;p3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7" name="Google Shape;4217;p3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8" name="Google Shape;4218;p3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9" name="Google Shape;4219;p3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0" name="Google Shape;4220;p3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1" name="Google Shape;4221;p3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2" name="Google Shape;4222;p3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3" name="Google Shape;4223;p3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4" name="Google Shape;4224;p3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5" name="Google Shape;4225;p3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6" name="Google Shape;4226;p3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7" name="Google Shape;4227;p3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8" name="Google Shape;4228;p3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9" name="Google Shape;4229;p3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0" name="Google Shape;4230;p3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1" name="Google Shape;4231;p3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2" name="Google Shape;4232;p3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3" name="Google Shape;4233;p3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4" name="Google Shape;4234;p3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5" name="Google Shape;4235;p3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6" name="Google Shape;4236;p3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7" name="Google Shape;4237;p3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8" name="Google Shape;4238;p3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9" name="Google Shape;4239;p3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0" name="Google Shape;4240;p3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1" name="Google Shape;4241;p3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2" name="Google Shape;4242;p3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3" name="Google Shape;4243;p3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4" name="Google Shape;4244;p3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5" name="Google Shape;4245;p3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6" name="Google Shape;4246;p3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7" name="Google Shape;4247;p3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8" name="Google Shape;4248;p3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9" name="Google Shape;4249;p3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0" name="Google Shape;4250;p3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1" name="Google Shape;4251;p3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2" name="Google Shape;4252;p3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3" name="Google Shape;4253;p3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4" name="Google Shape;4254;p3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5" name="Google Shape;4255;p3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6" name="Google Shape;4256;p3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7" name="Google Shape;4257;p3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8" name="Google Shape;4258;p3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9" name="Google Shape;4259;p3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0" name="Google Shape;4260;p3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1" name="Google Shape;4261;p3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2" name="Google Shape;4262;p3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3" name="Google Shape;4263;p3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4" name="Google Shape;4264;p3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5" name="Google Shape;4265;p3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6" name="Google Shape;4266;p3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7" name="Google Shape;4267;p3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8" name="Google Shape;4268;p3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9" name="Google Shape;4269;p3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0" name="Google Shape;4270;p3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1" name="Google Shape;4271;p3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2" name="Google Shape;4272;p3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3" name="Google Shape;4273;p3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4" name="Google Shape;4274;p3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5" name="Google Shape;4275;p3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6" name="Google Shape;4276;p3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7" name="Google Shape;4277;p3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8" name="Google Shape;4278;p3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9" name="Google Shape;4279;p3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0" name="Google Shape;4280;p3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1" name="Google Shape;4281;p3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2" name="Google Shape;4282;p3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3" name="Google Shape;4283;p3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4" name="Google Shape;4284;p3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5" name="Google Shape;4285;p3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6" name="Google Shape;4286;p3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7" name="Google Shape;4287;p3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8" name="Google Shape;4288;p3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9" name="Google Shape;4289;p3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0" name="Google Shape;4290;p3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1" name="Google Shape;4291;p3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2" name="Google Shape;4292;p3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3" name="Google Shape;4293;p3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4" name="Google Shape;4294;p3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5" name="Google Shape;4295;p3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6" name="Google Shape;4296;p3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7" name="Google Shape;4297;p3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8" name="Google Shape;4298;p3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9" name="Google Shape;4299;p3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0" name="Google Shape;4300;p3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1" name="Google Shape;4301;p3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2" name="Google Shape;4302;p3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3" name="Google Shape;4303;p3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4" name="Google Shape;4304;p3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5" name="Google Shape;4305;p3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6" name="Google Shape;4306;p3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7" name="Google Shape;4307;p3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8" name="Google Shape;4308;p3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9" name="Google Shape;4309;p3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0" name="Google Shape;4310;p3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1" name="Google Shape;4311;p3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2" name="Google Shape;4312;p3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3" name="Google Shape;4313;p3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4" name="Google Shape;4314;p3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5" name="Google Shape;4315;p3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6" name="Google Shape;4316;p3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7" name="Google Shape;4317;p3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8" name="Google Shape;4318;p3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9" name="Google Shape;4319;p3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0" name="Google Shape;4320;p3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1" name="Google Shape;4321;p3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2" name="Google Shape;4322;p3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3" name="Google Shape;4323;p3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4" name="Google Shape;4324;p3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5" name="Google Shape;4325;p3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6" name="Google Shape;4326;p3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7" name="Google Shape;4327;p3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8" name="Google Shape;4328;p3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9" name="Google Shape;4329;p3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0" name="Google Shape;4330;p3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1" name="Google Shape;4331;p3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2" name="Google Shape;4332;p3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3" name="Google Shape;4333;p3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4" name="Google Shape;4334;p3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5" name="Google Shape;4335;p3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6" name="Google Shape;4336;p3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7" name="Google Shape;4337;p3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8" name="Google Shape;4338;p3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9" name="Google Shape;4339;p3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0" name="Google Shape;4340;p3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1" name="Google Shape;4341;p3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2" name="Google Shape;4342;p3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3" name="Google Shape;4343;p3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4" name="Google Shape;4344;p3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5" name="Google Shape;4345;p3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6" name="Google Shape;4346;p3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7" name="Google Shape;4347;p3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8" name="Google Shape;4348;p3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9" name="Google Shape;4349;p3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0" name="Google Shape;4350;p3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1" name="Google Shape;4351;p3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2" name="Google Shape;4352;p3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3" name="Google Shape;4353;p3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4" name="Google Shape;4354;p3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5" name="Google Shape;4355;p3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6" name="Google Shape;4356;p3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7" name="Google Shape;4357;p3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8" name="Google Shape;4358;p3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9" name="Google Shape;4359;p3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0" name="Google Shape;4360;p3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1" name="Google Shape;4361;p3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2" name="Google Shape;4362;p3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3" name="Google Shape;4363;p3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4" name="Google Shape;4364;p3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5" name="Google Shape;4365;p3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6" name="Google Shape;4366;p3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7" name="Google Shape;4367;p3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8" name="Google Shape;4368;p3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9" name="Google Shape;4369;p3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0" name="Google Shape;4370;p3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1" name="Google Shape;4371;p3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2" name="Google Shape;4372;p3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3" name="Google Shape;4373;p3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4" name="Google Shape;4374;p3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5" name="Google Shape;4375;p3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6" name="Google Shape;4376;p3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7" name="Google Shape;4377;p3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8" name="Google Shape;4378;p3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9" name="Google Shape;4379;p3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0" name="Google Shape;4380;p3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1" name="Google Shape;4381;p3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2" name="Google Shape;4382;p3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3" name="Google Shape;4383;p3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4" name="Google Shape;4384;p3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5" name="Google Shape;4385;p3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6" name="Google Shape;4386;p3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7" name="Google Shape;4387;p3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8" name="Google Shape;4388;p3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89" name="Google Shape;4389;p3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0" name="Google Shape;4390;p3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1" name="Google Shape;4391;p3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2" name="Google Shape;4392;p3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3" name="Google Shape;4393;p3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4" name="Google Shape;4394;p3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5" name="Google Shape;4395;p3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6" name="Google Shape;4396;p3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7" name="Google Shape;4397;p3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8" name="Google Shape;4398;p3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99" name="Google Shape;4399;p3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0" name="Google Shape;4400;p3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1" name="Google Shape;4401;p3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2" name="Google Shape;4402;p3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3" name="Google Shape;4403;p3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4" name="Google Shape;4404;p3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5" name="Google Shape;4405;p3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6" name="Google Shape;4406;p3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7" name="Google Shape;4407;p3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08" name="Google Shape;4408;p3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409" name="Google Shape;4409;p3"/>
          <p:cNvSpPr txBox="1">
            <a:spLocks noGrp="1"/>
          </p:cNvSpPr>
          <p:nvPr>
            <p:ph type="title"/>
          </p:nvPr>
        </p:nvSpPr>
        <p:spPr>
          <a:xfrm>
            <a:off x="1756025" y="1942975"/>
            <a:ext cx="5631600" cy="1761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57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4410" name="Google Shape;4410;p3"/>
          <p:cNvSpPr txBox="1">
            <a:spLocks noGrp="1"/>
          </p:cNvSpPr>
          <p:nvPr>
            <p:ph type="title" idx="2" hasCustomPrompt="1"/>
          </p:nvPr>
        </p:nvSpPr>
        <p:spPr>
          <a:xfrm>
            <a:off x="4039070" y="762763"/>
            <a:ext cx="1002900" cy="878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700" b="1">
                <a:solidFill>
                  <a:schemeClr val="accent6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r>
              <a:t>xx%</a:t>
            </a:r>
          </a:p>
        </p:txBody>
      </p:sp>
      <p:sp>
        <p:nvSpPr>
          <p:cNvPr id="4411" name="Google Shape;4411;p3"/>
          <p:cNvSpPr txBox="1">
            <a:spLocks noGrp="1"/>
          </p:cNvSpPr>
          <p:nvPr>
            <p:ph type="subTitle" idx="1"/>
          </p:nvPr>
        </p:nvSpPr>
        <p:spPr>
          <a:xfrm>
            <a:off x="2915150" y="3734150"/>
            <a:ext cx="33138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LANK_1_1_1_1_1_1_1_1">
    <p:spTree>
      <p:nvGrpSpPr>
        <p:cNvPr id="1" name="Shape 44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666" name="Google Shape;44666;p2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048044" y="-538950"/>
            <a:ext cx="4385473" cy="1846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4667" name="Google Shape;44667;p2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8" flipH="1">
            <a:off x="2739836" y="1491123"/>
            <a:ext cx="7062916" cy="423390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668" name="Google Shape;44668;p29"/>
          <p:cNvGrpSpPr/>
          <p:nvPr/>
        </p:nvGrpSpPr>
        <p:grpSpPr>
          <a:xfrm rot="-6860834">
            <a:off x="6639524" y="-70365"/>
            <a:ext cx="4381285" cy="2346156"/>
            <a:chOff x="-4904924" y="1912865"/>
            <a:chExt cx="1329790" cy="712096"/>
          </a:xfrm>
        </p:grpSpPr>
        <p:sp>
          <p:nvSpPr>
            <p:cNvPr id="44669" name="Google Shape;44669;p29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0" name="Google Shape;44670;p29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1" name="Google Shape;44671;p29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2" name="Google Shape;44672;p29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3" name="Google Shape;44673;p29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4" name="Google Shape;44674;p29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5" name="Google Shape;44675;p29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6" name="Google Shape;44676;p29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7" name="Google Shape;44677;p29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8" name="Google Shape;44678;p29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9" name="Google Shape;44679;p29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0" name="Google Shape;44680;p29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1" name="Google Shape;44681;p29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2" name="Google Shape;44682;p29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3" name="Google Shape;44683;p29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4" name="Google Shape;44684;p29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5" name="Google Shape;44685;p29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6" name="Google Shape;44686;p29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7" name="Google Shape;44687;p29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8" name="Google Shape;44688;p29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9" name="Google Shape;44689;p29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0" name="Google Shape;44690;p29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1" name="Google Shape;44691;p29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2" name="Google Shape;44692;p29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3" name="Google Shape;44693;p29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4" name="Google Shape;44694;p29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5" name="Google Shape;44695;p29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6" name="Google Shape;44696;p29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7" name="Google Shape;44697;p29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8" name="Google Shape;44698;p29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9" name="Google Shape;44699;p29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0" name="Google Shape;44700;p29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1" name="Google Shape;44701;p29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2" name="Google Shape;44702;p29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3" name="Google Shape;44703;p29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4" name="Google Shape;44704;p29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5" name="Google Shape;44705;p29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6" name="Google Shape;44706;p29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7" name="Google Shape;44707;p29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8" name="Google Shape;44708;p29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9" name="Google Shape;44709;p29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0" name="Google Shape;44710;p29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1" name="Google Shape;44711;p29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2" name="Google Shape;44712;p29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3" name="Google Shape;44713;p29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4" name="Google Shape;44714;p29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5" name="Google Shape;44715;p29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6" name="Google Shape;44716;p29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7" name="Google Shape;44717;p29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8" name="Google Shape;44718;p29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9" name="Google Shape;44719;p29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0" name="Google Shape;44720;p29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1" name="Google Shape;44721;p29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2" name="Google Shape;44722;p29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3" name="Google Shape;44723;p29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4" name="Google Shape;44724;p29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5" name="Google Shape;44725;p29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6" name="Google Shape;44726;p29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7" name="Google Shape;44727;p29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8" name="Google Shape;44728;p29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9" name="Google Shape;44729;p29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0" name="Google Shape;44730;p29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1" name="Google Shape;44731;p29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2" name="Google Shape;44732;p29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3" name="Google Shape;44733;p29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4" name="Google Shape;44734;p29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5" name="Google Shape;44735;p29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6" name="Google Shape;44736;p29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7" name="Google Shape;44737;p29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8" name="Google Shape;44738;p29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9" name="Google Shape;44739;p29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0" name="Google Shape;44740;p29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1" name="Google Shape;44741;p29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2" name="Google Shape;44742;p29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3" name="Google Shape;44743;p29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4" name="Google Shape;44744;p29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5" name="Google Shape;44745;p29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6" name="Google Shape;44746;p29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7" name="Google Shape;44747;p29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8" name="Google Shape;44748;p29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9" name="Google Shape;44749;p29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0" name="Google Shape;44750;p29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1" name="Google Shape;44751;p29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2" name="Google Shape;44752;p29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3" name="Google Shape;44753;p29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4" name="Google Shape;44754;p29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5" name="Google Shape;44755;p29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6" name="Google Shape;44756;p29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7" name="Google Shape;44757;p29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8" name="Google Shape;44758;p29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9" name="Google Shape;44759;p29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0" name="Google Shape;44760;p29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1" name="Google Shape;44761;p29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2" name="Google Shape;44762;p29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3" name="Google Shape;44763;p29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4" name="Google Shape;44764;p29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5" name="Google Shape;44765;p29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6" name="Google Shape;44766;p29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7" name="Google Shape;44767;p29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8" name="Google Shape;44768;p29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9" name="Google Shape;44769;p29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0" name="Google Shape;44770;p29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1" name="Google Shape;44771;p29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2" name="Google Shape;44772;p29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3" name="Google Shape;44773;p29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4" name="Google Shape;44774;p29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5" name="Google Shape;44775;p29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6" name="Google Shape;44776;p29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7" name="Google Shape;44777;p29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8" name="Google Shape;44778;p29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9" name="Google Shape;44779;p29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0" name="Google Shape;44780;p29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1" name="Google Shape;44781;p29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2" name="Google Shape;44782;p29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3" name="Google Shape;44783;p29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4" name="Google Shape;44784;p29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5" name="Google Shape;44785;p29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6" name="Google Shape;44786;p29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7" name="Google Shape;44787;p29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8" name="Google Shape;44788;p29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9" name="Google Shape;44789;p29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0" name="Google Shape;44790;p29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1" name="Google Shape;44791;p29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2" name="Google Shape;44792;p29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3" name="Google Shape;44793;p29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4" name="Google Shape;44794;p29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5" name="Google Shape;44795;p29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6" name="Google Shape;44796;p29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7" name="Google Shape;44797;p29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8" name="Google Shape;44798;p29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9" name="Google Shape;44799;p29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0" name="Google Shape;44800;p29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1" name="Google Shape;44801;p29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2" name="Google Shape;44802;p29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3" name="Google Shape;44803;p29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4" name="Google Shape;44804;p29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5" name="Google Shape;44805;p29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6" name="Google Shape;44806;p29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7" name="Google Shape;44807;p29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8" name="Google Shape;44808;p29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9" name="Google Shape;44809;p29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0" name="Google Shape;44810;p29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1" name="Google Shape;44811;p29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2" name="Google Shape;44812;p29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3" name="Google Shape;44813;p29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4" name="Google Shape;44814;p29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5" name="Google Shape;44815;p29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6" name="Google Shape;44816;p29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7" name="Google Shape;44817;p29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8" name="Google Shape;44818;p29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9" name="Google Shape;44819;p29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0" name="Google Shape;44820;p29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1" name="Google Shape;44821;p29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2" name="Google Shape;44822;p29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3" name="Google Shape;44823;p29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4" name="Google Shape;44824;p29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5" name="Google Shape;44825;p29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6" name="Google Shape;44826;p29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7" name="Google Shape;44827;p29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8" name="Google Shape;44828;p29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9" name="Google Shape;44829;p29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0" name="Google Shape;44830;p29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1" name="Google Shape;44831;p29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2" name="Google Shape;44832;p29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833" name="Google Shape;44833;p29"/>
          <p:cNvGrpSpPr/>
          <p:nvPr/>
        </p:nvGrpSpPr>
        <p:grpSpPr>
          <a:xfrm rot="-6597965">
            <a:off x="-1119935" y="-994744"/>
            <a:ext cx="3670064" cy="1965301"/>
            <a:chOff x="-4904924" y="1912865"/>
            <a:chExt cx="1329790" cy="712096"/>
          </a:xfrm>
        </p:grpSpPr>
        <p:sp>
          <p:nvSpPr>
            <p:cNvPr id="44834" name="Google Shape;44834;p29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5" name="Google Shape;44835;p29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6" name="Google Shape;44836;p29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7" name="Google Shape;44837;p29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8" name="Google Shape;44838;p29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9" name="Google Shape;44839;p29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0" name="Google Shape;44840;p29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1" name="Google Shape;44841;p29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2" name="Google Shape;44842;p29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3" name="Google Shape;44843;p29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4" name="Google Shape;44844;p29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5" name="Google Shape;44845;p29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6" name="Google Shape;44846;p29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7" name="Google Shape;44847;p29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8" name="Google Shape;44848;p29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9" name="Google Shape;44849;p29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0" name="Google Shape;44850;p29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1" name="Google Shape;44851;p29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2" name="Google Shape;44852;p29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3" name="Google Shape;44853;p29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4" name="Google Shape;44854;p29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5" name="Google Shape;44855;p29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6" name="Google Shape;44856;p29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7" name="Google Shape;44857;p29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8" name="Google Shape;44858;p29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9" name="Google Shape;44859;p29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0" name="Google Shape;44860;p29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1" name="Google Shape;44861;p29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2" name="Google Shape;44862;p29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3" name="Google Shape;44863;p29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4" name="Google Shape;44864;p29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5" name="Google Shape;44865;p29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6" name="Google Shape;44866;p29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7" name="Google Shape;44867;p29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8" name="Google Shape;44868;p29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9" name="Google Shape;44869;p29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0" name="Google Shape;44870;p29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1" name="Google Shape;44871;p29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2" name="Google Shape;44872;p29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3" name="Google Shape;44873;p29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4" name="Google Shape;44874;p29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5" name="Google Shape;44875;p29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6" name="Google Shape;44876;p29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7" name="Google Shape;44877;p29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8" name="Google Shape;44878;p29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9" name="Google Shape;44879;p29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0" name="Google Shape;44880;p29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1" name="Google Shape;44881;p29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2" name="Google Shape;44882;p29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3" name="Google Shape;44883;p29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4" name="Google Shape;44884;p29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5" name="Google Shape;44885;p29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6" name="Google Shape;44886;p29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7" name="Google Shape;44887;p29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8" name="Google Shape;44888;p29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9" name="Google Shape;44889;p29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0" name="Google Shape;44890;p29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1" name="Google Shape;44891;p29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2" name="Google Shape;44892;p29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3" name="Google Shape;44893;p29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4" name="Google Shape;44894;p29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5" name="Google Shape;44895;p29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6" name="Google Shape;44896;p29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7" name="Google Shape;44897;p29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8" name="Google Shape;44898;p29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9" name="Google Shape;44899;p29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0" name="Google Shape;44900;p29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1" name="Google Shape;44901;p29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2" name="Google Shape;44902;p29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3" name="Google Shape;44903;p29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4" name="Google Shape;44904;p29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5" name="Google Shape;44905;p29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6" name="Google Shape;44906;p29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7" name="Google Shape;44907;p29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8" name="Google Shape;44908;p29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9" name="Google Shape;44909;p29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0" name="Google Shape;44910;p29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1" name="Google Shape;44911;p29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2" name="Google Shape;44912;p29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3" name="Google Shape;44913;p29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4" name="Google Shape;44914;p29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5" name="Google Shape;44915;p29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6" name="Google Shape;44916;p29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7" name="Google Shape;44917;p29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8" name="Google Shape;44918;p29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9" name="Google Shape;44919;p29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0" name="Google Shape;44920;p29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1" name="Google Shape;44921;p29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2" name="Google Shape;44922;p29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3" name="Google Shape;44923;p29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4" name="Google Shape;44924;p29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5" name="Google Shape;44925;p29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6" name="Google Shape;44926;p29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7" name="Google Shape;44927;p29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8" name="Google Shape;44928;p29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9" name="Google Shape;44929;p29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0" name="Google Shape;44930;p29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1" name="Google Shape;44931;p29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2" name="Google Shape;44932;p29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3" name="Google Shape;44933;p29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4" name="Google Shape;44934;p29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5" name="Google Shape;44935;p29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6" name="Google Shape;44936;p29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7" name="Google Shape;44937;p29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8" name="Google Shape;44938;p29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9" name="Google Shape;44939;p29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0" name="Google Shape;44940;p29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1" name="Google Shape;44941;p29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2" name="Google Shape;44942;p29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3" name="Google Shape;44943;p29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4" name="Google Shape;44944;p29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5" name="Google Shape;44945;p29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6" name="Google Shape;44946;p29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7" name="Google Shape;44947;p29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8" name="Google Shape;44948;p29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9" name="Google Shape;44949;p29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0" name="Google Shape;44950;p29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1" name="Google Shape;44951;p29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2" name="Google Shape;44952;p29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3" name="Google Shape;44953;p29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4" name="Google Shape;44954;p29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5" name="Google Shape;44955;p29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6" name="Google Shape;44956;p29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7" name="Google Shape;44957;p29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8" name="Google Shape;44958;p29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9" name="Google Shape;44959;p29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0" name="Google Shape;44960;p29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1" name="Google Shape;44961;p29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2" name="Google Shape;44962;p29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3" name="Google Shape;44963;p29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4" name="Google Shape;44964;p29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5" name="Google Shape;44965;p29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6" name="Google Shape;44966;p29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7" name="Google Shape;44967;p29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8" name="Google Shape;44968;p29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9" name="Google Shape;44969;p29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0" name="Google Shape;44970;p29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1" name="Google Shape;44971;p29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2" name="Google Shape;44972;p29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3" name="Google Shape;44973;p29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4" name="Google Shape;44974;p29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5" name="Google Shape;44975;p29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6" name="Google Shape;44976;p29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7" name="Google Shape;44977;p29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8" name="Google Shape;44978;p29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9" name="Google Shape;44979;p29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0" name="Google Shape;44980;p29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1" name="Google Shape;44981;p29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2" name="Google Shape;44982;p29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3" name="Google Shape;44983;p29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4" name="Google Shape;44984;p29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5" name="Google Shape;44985;p29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6" name="Google Shape;44986;p29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7" name="Google Shape;44987;p29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8" name="Google Shape;44988;p29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9" name="Google Shape;44989;p29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0" name="Google Shape;44990;p29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1" name="Google Shape;44991;p29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2" name="Google Shape;44992;p29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3" name="Google Shape;44993;p29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4" name="Google Shape;44994;p29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5" name="Google Shape;44995;p29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6" name="Google Shape;44996;p29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7" name="Google Shape;44997;p29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4998" name="Google Shape;44998;p2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730796">
            <a:off x="-2833788" y="4644017"/>
            <a:ext cx="3951962" cy="23298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999" name="Google Shape;44999;p29"/>
          <p:cNvGrpSpPr/>
          <p:nvPr/>
        </p:nvGrpSpPr>
        <p:grpSpPr>
          <a:xfrm>
            <a:off x="-1210543" y="175414"/>
            <a:ext cx="2645557" cy="2644275"/>
            <a:chOff x="-5696762" y="-2229114"/>
            <a:chExt cx="689558" cy="689223"/>
          </a:xfrm>
        </p:grpSpPr>
        <p:sp>
          <p:nvSpPr>
            <p:cNvPr id="45000" name="Google Shape;45000;p29"/>
            <p:cNvSpPr/>
            <p:nvPr/>
          </p:nvSpPr>
          <p:spPr>
            <a:xfrm>
              <a:off x="-5535080" y="-1926904"/>
              <a:ext cx="23445" cy="22347"/>
            </a:xfrm>
            <a:custGeom>
              <a:avLst/>
              <a:gdLst/>
              <a:ahLst/>
              <a:cxnLst/>
              <a:rect l="l" t="t" r="r" b="b"/>
              <a:pathLst>
                <a:path w="491" h="468" extrusionOk="0">
                  <a:moveTo>
                    <a:pt x="229" y="0"/>
                  </a:moveTo>
                  <a:cubicBezTo>
                    <a:pt x="206" y="0"/>
                    <a:pt x="184" y="4"/>
                    <a:pt x="161" y="7"/>
                  </a:cubicBezTo>
                  <a:cubicBezTo>
                    <a:pt x="166" y="19"/>
                    <a:pt x="147" y="38"/>
                    <a:pt x="161" y="38"/>
                  </a:cubicBezTo>
                  <a:cubicBezTo>
                    <a:pt x="166" y="38"/>
                    <a:pt x="166" y="34"/>
                    <a:pt x="170" y="34"/>
                  </a:cubicBezTo>
                  <a:lnTo>
                    <a:pt x="188" y="34"/>
                  </a:lnTo>
                  <a:cubicBezTo>
                    <a:pt x="206" y="34"/>
                    <a:pt x="222" y="38"/>
                    <a:pt x="237" y="42"/>
                  </a:cubicBezTo>
                  <a:cubicBezTo>
                    <a:pt x="218" y="68"/>
                    <a:pt x="270" y="83"/>
                    <a:pt x="248" y="109"/>
                  </a:cubicBezTo>
                  <a:cubicBezTo>
                    <a:pt x="233" y="124"/>
                    <a:pt x="222" y="131"/>
                    <a:pt x="211" y="131"/>
                  </a:cubicBezTo>
                  <a:cubicBezTo>
                    <a:pt x="203" y="131"/>
                    <a:pt x="192" y="128"/>
                    <a:pt x="180" y="112"/>
                  </a:cubicBezTo>
                  <a:cubicBezTo>
                    <a:pt x="177" y="109"/>
                    <a:pt x="170" y="105"/>
                    <a:pt x="161" y="105"/>
                  </a:cubicBezTo>
                  <a:cubicBezTo>
                    <a:pt x="154" y="105"/>
                    <a:pt x="144" y="109"/>
                    <a:pt x="135" y="112"/>
                  </a:cubicBezTo>
                  <a:cubicBezTo>
                    <a:pt x="121" y="135"/>
                    <a:pt x="170" y="154"/>
                    <a:pt x="144" y="183"/>
                  </a:cubicBezTo>
                  <a:cubicBezTo>
                    <a:pt x="113" y="147"/>
                    <a:pt x="102" y="102"/>
                    <a:pt x="87" y="60"/>
                  </a:cubicBezTo>
                  <a:cubicBezTo>
                    <a:pt x="46" y="68"/>
                    <a:pt x="31" y="102"/>
                    <a:pt x="13" y="131"/>
                  </a:cubicBezTo>
                  <a:cubicBezTo>
                    <a:pt x="16" y="135"/>
                    <a:pt x="20" y="138"/>
                    <a:pt x="23" y="142"/>
                  </a:cubicBezTo>
                  <a:cubicBezTo>
                    <a:pt x="39" y="150"/>
                    <a:pt x="76" y="142"/>
                    <a:pt x="68" y="173"/>
                  </a:cubicBezTo>
                  <a:cubicBezTo>
                    <a:pt x="65" y="187"/>
                    <a:pt x="54" y="191"/>
                    <a:pt x="42" y="191"/>
                  </a:cubicBezTo>
                  <a:lnTo>
                    <a:pt x="13" y="191"/>
                  </a:lnTo>
                  <a:cubicBezTo>
                    <a:pt x="1" y="191"/>
                    <a:pt x="4" y="202"/>
                    <a:pt x="4" y="214"/>
                  </a:cubicBezTo>
                  <a:cubicBezTo>
                    <a:pt x="16" y="236"/>
                    <a:pt x="31" y="243"/>
                    <a:pt x="46" y="243"/>
                  </a:cubicBezTo>
                  <a:cubicBezTo>
                    <a:pt x="61" y="243"/>
                    <a:pt x="76" y="236"/>
                    <a:pt x="91" y="228"/>
                  </a:cubicBezTo>
                  <a:lnTo>
                    <a:pt x="91" y="228"/>
                  </a:lnTo>
                  <a:cubicBezTo>
                    <a:pt x="113" y="266"/>
                    <a:pt x="76" y="277"/>
                    <a:pt x="72" y="304"/>
                  </a:cubicBezTo>
                  <a:lnTo>
                    <a:pt x="117" y="304"/>
                  </a:lnTo>
                  <a:cubicBezTo>
                    <a:pt x="128" y="304"/>
                    <a:pt x="139" y="299"/>
                    <a:pt x="151" y="281"/>
                  </a:cubicBezTo>
                  <a:cubicBezTo>
                    <a:pt x="154" y="273"/>
                    <a:pt x="166" y="269"/>
                    <a:pt x="154" y="259"/>
                  </a:cubicBezTo>
                  <a:cubicBezTo>
                    <a:pt x="135" y="240"/>
                    <a:pt x="139" y="221"/>
                    <a:pt x="158" y="221"/>
                  </a:cubicBezTo>
                  <a:lnTo>
                    <a:pt x="161" y="221"/>
                  </a:lnTo>
                  <a:cubicBezTo>
                    <a:pt x="177" y="221"/>
                    <a:pt x="196" y="225"/>
                    <a:pt x="218" y="225"/>
                  </a:cubicBezTo>
                  <a:cubicBezTo>
                    <a:pt x="233" y="225"/>
                    <a:pt x="248" y="225"/>
                    <a:pt x="266" y="221"/>
                  </a:cubicBezTo>
                  <a:lnTo>
                    <a:pt x="266" y="221"/>
                  </a:lnTo>
                  <a:cubicBezTo>
                    <a:pt x="214" y="266"/>
                    <a:pt x="154" y="281"/>
                    <a:pt x="158" y="352"/>
                  </a:cubicBezTo>
                  <a:cubicBezTo>
                    <a:pt x="158" y="366"/>
                    <a:pt x="151" y="371"/>
                    <a:pt x="139" y="371"/>
                  </a:cubicBezTo>
                  <a:cubicBezTo>
                    <a:pt x="135" y="371"/>
                    <a:pt x="128" y="366"/>
                    <a:pt x="121" y="366"/>
                  </a:cubicBezTo>
                  <a:lnTo>
                    <a:pt x="102" y="366"/>
                  </a:lnTo>
                  <a:cubicBezTo>
                    <a:pt x="91" y="366"/>
                    <a:pt x="80" y="366"/>
                    <a:pt x="72" y="374"/>
                  </a:cubicBezTo>
                  <a:cubicBezTo>
                    <a:pt x="80" y="393"/>
                    <a:pt x="99" y="400"/>
                    <a:pt x="113" y="411"/>
                  </a:cubicBezTo>
                  <a:cubicBezTo>
                    <a:pt x="135" y="430"/>
                    <a:pt x="177" y="430"/>
                    <a:pt x="180" y="468"/>
                  </a:cubicBezTo>
                  <a:lnTo>
                    <a:pt x="214" y="468"/>
                  </a:lnTo>
                  <a:cubicBezTo>
                    <a:pt x="233" y="408"/>
                    <a:pt x="251" y="348"/>
                    <a:pt x="311" y="318"/>
                  </a:cubicBezTo>
                  <a:cubicBezTo>
                    <a:pt x="349" y="295"/>
                    <a:pt x="368" y="254"/>
                    <a:pt x="397" y="225"/>
                  </a:cubicBezTo>
                  <a:cubicBezTo>
                    <a:pt x="405" y="221"/>
                    <a:pt x="408" y="217"/>
                    <a:pt x="416" y="217"/>
                  </a:cubicBezTo>
                  <a:cubicBezTo>
                    <a:pt x="420" y="217"/>
                    <a:pt x="423" y="217"/>
                    <a:pt x="427" y="221"/>
                  </a:cubicBezTo>
                  <a:cubicBezTo>
                    <a:pt x="435" y="228"/>
                    <a:pt x="439" y="247"/>
                    <a:pt x="431" y="247"/>
                  </a:cubicBezTo>
                  <a:cubicBezTo>
                    <a:pt x="379" y="266"/>
                    <a:pt x="439" y="288"/>
                    <a:pt x="423" y="307"/>
                  </a:cubicBezTo>
                  <a:cubicBezTo>
                    <a:pt x="491" y="259"/>
                    <a:pt x="446" y="191"/>
                    <a:pt x="458" y="131"/>
                  </a:cubicBezTo>
                  <a:cubicBezTo>
                    <a:pt x="449" y="128"/>
                    <a:pt x="442" y="124"/>
                    <a:pt x="442" y="116"/>
                  </a:cubicBezTo>
                  <a:cubicBezTo>
                    <a:pt x="427" y="105"/>
                    <a:pt x="408" y="97"/>
                    <a:pt x="397" y="83"/>
                  </a:cubicBezTo>
                  <a:cubicBezTo>
                    <a:pt x="349" y="26"/>
                    <a:pt x="292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1" name="Google Shape;45001;p29"/>
            <p:cNvSpPr/>
            <p:nvPr/>
          </p:nvSpPr>
          <p:spPr>
            <a:xfrm>
              <a:off x="-5551650" y="-2112365"/>
              <a:ext cx="39489" cy="23588"/>
            </a:xfrm>
            <a:custGeom>
              <a:avLst/>
              <a:gdLst/>
              <a:ahLst/>
              <a:cxnLst/>
              <a:rect l="l" t="t" r="r" b="b"/>
              <a:pathLst>
                <a:path w="827" h="494" extrusionOk="0">
                  <a:moveTo>
                    <a:pt x="729" y="1"/>
                  </a:moveTo>
                  <a:cubicBezTo>
                    <a:pt x="707" y="1"/>
                    <a:pt x="684" y="4"/>
                    <a:pt x="670" y="16"/>
                  </a:cubicBezTo>
                  <a:cubicBezTo>
                    <a:pt x="643" y="30"/>
                    <a:pt x="621" y="68"/>
                    <a:pt x="587" y="68"/>
                  </a:cubicBezTo>
                  <a:cubicBezTo>
                    <a:pt x="580" y="68"/>
                    <a:pt x="576" y="64"/>
                    <a:pt x="569" y="64"/>
                  </a:cubicBezTo>
                  <a:cubicBezTo>
                    <a:pt x="561" y="61"/>
                    <a:pt x="553" y="61"/>
                    <a:pt x="550" y="61"/>
                  </a:cubicBezTo>
                  <a:cubicBezTo>
                    <a:pt x="539" y="61"/>
                    <a:pt x="527" y="61"/>
                    <a:pt x="517" y="64"/>
                  </a:cubicBezTo>
                  <a:cubicBezTo>
                    <a:pt x="505" y="68"/>
                    <a:pt x="498" y="71"/>
                    <a:pt x="486" y="71"/>
                  </a:cubicBezTo>
                  <a:cubicBezTo>
                    <a:pt x="479" y="71"/>
                    <a:pt x="472" y="68"/>
                    <a:pt x="460" y="64"/>
                  </a:cubicBezTo>
                  <a:lnTo>
                    <a:pt x="456" y="64"/>
                  </a:lnTo>
                  <a:cubicBezTo>
                    <a:pt x="449" y="64"/>
                    <a:pt x="446" y="71"/>
                    <a:pt x="441" y="83"/>
                  </a:cubicBezTo>
                  <a:cubicBezTo>
                    <a:pt x="427" y="161"/>
                    <a:pt x="382" y="199"/>
                    <a:pt x="303" y="199"/>
                  </a:cubicBezTo>
                  <a:lnTo>
                    <a:pt x="289" y="199"/>
                  </a:lnTo>
                  <a:cubicBezTo>
                    <a:pt x="307" y="247"/>
                    <a:pt x="341" y="289"/>
                    <a:pt x="325" y="341"/>
                  </a:cubicBezTo>
                  <a:cubicBezTo>
                    <a:pt x="322" y="356"/>
                    <a:pt x="315" y="356"/>
                    <a:pt x="303" y="359"/>
                  </a:cubicBezTo>
                  <a:cubicBezTo>
                    <a:pt x="277" y="397"/>
                    <a:pt x="232" y="419"/>
                    <a:pt x="187" y="419"/>
                  </a:cubicBezTo>
                  <a:cubicBezTo>
                    <a:pt x="165" y="419"/>
                    <a:pt x="146" y="411"/>
                    <a:pt x="127" y="404"/>
                  </a:cubicBezTo>
                  <a:cubicBezTo>
                    <a:pt x="116" y="404"/>
                    <a:pt x="105" y="408"/>
                    <a:pt x="94" y="419"/>
                  </a:cubicBezTo>
                  <a:cubicBezTo>
                    <a:pt x="87" y="427"/>
                    <a:pt x="79" y="430"/>
                    <a:pt x="72" y="430"/>
                  </a:cubicBezTo>
                  <a:cubicBezTo>
                    <a:pt x="68" y="430"/>
                    <a:pt x="60" y="430"/>
                    <a:pt x="53" y="423"/>
                  </a:cubicBezTo>
                  <a:cubicBezTo>
                    <a:pt x="30" y="408"/>
                    <a:pt x="53" y="397"/>
                    <a:pt x="60" y="389"/>
                  </a:cubicBezTo>
                  <a:cubicBezTo>
                    <a:pt x="90" y="363"/>
                    <a:pt x="60" y="337"/>
                    <a:pt x="56" y="311"/>
                  </a:cubicBezTo>
                  <a:cubicBezTo>
                    <a:pt x="27" y="344"/>
                    <a:pt x="34" y="393"/>
                    <a:pt x="11" y="427"/>
                  </a:cubicBezTo>
                  <a:cubicBezTo>
                    <a:pt x="1" y="449"/>
                    <a:pt x="15" y="460"/>
                    <a:pt x="34" y="472"/>
                  </a:cubicBezTo>
                  <a:cubicBezTo>
                    <a:pt x="64" y="487"/>
                    <a:pt x="94" y="494"/>
                    <a:pt x="124" y="494"/>
                  </a:cubicBezTo>
                  <a:cubicBezTo>
                    <a:pt x="229" y="494"/>
                    <a:pt x="329" y="415"/>
                    <a:pt x="363" y="330"/>
                  </a:cubicBezTo>
                  <a:cubicBezTo>
                    <a:pt x="370" y="303"/>
                    <a:pt x="370" y="273"/>
                    <a:pt x="404" y="270"/>
                  </a:cubicBezTo>
                  <a:cubicBezTo>
                    <a:pt x="404" y="251"/>
                    <a:pt x="396" y="228"/>
                    <a:pt x="419" y="213"/>
                  </a:cubicBezTo>
                  <a:cubicBezTo>
                    <a:pt x="423" y="213"/>
                    <a:pt x="427" y="210"/>
                    <a:pt x="430" y="210"/>
                  </a:cubicBezTo>
                  <a:cubicBezTo>
                    <a:pt x="441" y="210"/>
                    <a:pt x="446" y="225"/>
                    <a:pt x="453" y="236"/>
                  </a:cubicBezTo>
                  <a:cubicBezTo>
                    <a:pt x="468" y="221"/>
                    <a:pt x="482" y="221"/>
                    <a:pt x="498" y="221"/>
                  </a:cubicBezTo>
                  <a:lnTo>
                    <a:pt x="546" y="221"/>
                  </a:lnTo>
                  <a:cubicBezTo>
                    <a:pt x="561" y="221"/>
                    <a:pt x="576" y="221"/>
                    <a:pt x="591" y="206"/>
                  </a:cubicBezTo>
                  <a:cubicBezTo>
                    <a:pt x="595" y="180"/>
                    <a:pt x="576" y="150"/>
                    <a:pt x="603" y="128"/>
                  </a:cubicBezTo>
                  <a:cubicBezTo>
                    <a:pt x="617" y="113"/>
                    <a:pt x="632" y="109"/>
                    <a:pt x="643" y="109"/>
                  </a:cubicBezTo>
                  <a:cubicBezTo>
                    <a:pt x="665" y="109"/>
                    <a:pt x="681" y="128"/>
                    <a:pt x="700" y="150"/>
                  </a:cubicBezTo>
                  <a:cubicBezTo>
                    <a:pt x="700" y="225"/>
                    <a:pt x="700" y="225"/>
                    <a:pt x="625" y="236"/>
                  </a:cubicBezTo>
                  <a:cubicBezTo>
                    <a:pt x="621" y="258"/>
                    <a:pt x="603" y="285"/>
                    <a:pt x="629" y="299"/>
                  </a:cubicBezTo>
                  <a:cubicBezTo>
                    <a:pt x="636" y="303"/>
                    <a:pt x="639" y="307"/>
                    <a:pt x="648" y="307"/>
                  </a:cubicBezTo>
                  <a:cubicBezTo>
                    <a:pt x="665" y="307"/>
                    <a:pt x="681" y="292"/>
                    <a:pt x="696" y="280"/>
                  </a:cubicBezTo>
                  <a:cubicBezTo>
                    <a:pt x="707" y="277"/>
                    <a:pt x="715" y="266"/>
                    <a:pt x="718" y="258"/>
                  </a:cubicBezTo>
                  <a:cubicBezTo>
                    <a:pt x="729" y="195"/>
                    <a:pt x="770" y="146"/>
                    <a:pt x="808" y="94"/>
                  </a:cubicBezTo>
                  <a:cubicBezTo>
                    <a:pt x="827" y="71"/>
                    <a:pt x="822" y="53"/>
                    <a:pt x="808" y="30"/>
                  </a:cubicBezTo>
                  <a:cubicBezTo>
                    <a:pt x="789" y="8"/>
                    <a:pt x="760" y="1"/>
                    <a:pt x="7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2" name="Google Shape;45002;p29"/>
            <p:cNvSpPr/>
            <p:nvPr/>
          </p:nvSpPr>
          <p:spPr>
            <a:xfrm>
              <a:off x="-5084846" y="-1677362"/>
              <a:ext cx="22538" cy="24830"/>
            </a:xfrm>
            <a:custGeom>
              <a:avLst/>
              <a:gdLst/>
              <a:ahLst/>
              <a:cxnLst/>
              <a:rect l="l" t="t" r="r" b="b"/>
              <a:pathLst>
                <a:path w="472" h="520" extrusionOk="0">
                  <a:moveTo>
                    <a:pt x="459" y="0"/>
                  </a:moveTo>
                  <a:lnTo>
                    <a:pt x="459" y="0"/>
                  </a:lnTo>
                  <a:cubicBezTo>
                    <a:pt x="407" y="4"/>
                    <a:pt x="359" y="26"/>
                    <a:pt x="310" y="26"/>
                  </a:cubicBezTo>
                  <a:cubicBezTo>
                    <a:pt x="287" y="26"/>
                    <a:pt x="265" y="23"/>
                    <a:pt x="247" y="12"/>
                  </a:cubicBezTo>
                  <a:cubicBezTo>
                    <a:pt x="242" y="7"/>
                    <a:pt x="239" y="7"/>
                    <a:pt x="235" y="7"/>
                  </a:cubicBezTo>
                  <a:cubicBezTo>
                    <a:pt x="224" y="7"/>
                    <a:pt x="213" y="19"/>
                    <a:pt x="202" y="26"/>
                  </a:cubicBezTo>
                  <a:cubicBezTo>
                    <a:pt x="161" y="71"/>
                    <a:pt x="100" y="90"/>
                    <a:pt x="48" y="116"/>
                  </a:cubicBezTo>
                  <a:cubicBezTo>
                    <a:pt x="11" y="138"/>
                    <a:pt x="0" y="157"/>
                    <a:pt x="11" y="195"/>
                  </a:cubicBezTo>
                  <a:cubicBezTo>
                    <a:pt x="18" y="209"/>
                    <a:pt x="22" y="225"/>
                    <a:pt x="18" y="240"/>
                  </a:cubicBezTo>
                  <a:cubicBezTo>
                    <a:pt x="4" y="340"/>
                    <a:pt x="33" y="423"/>
                    <a:pt x="123" y="478"/>
                  </a:cubicBezTo>
                  <a:cubicBezTo>
                    <a:pt x="119" y="464"/>
                    <a:pt x="119" y="449"/>
                    <a:pt x="112" y="434"/>
                  </a:cubicBezTo>
                  <a:cubicBezTo>
                    <a:pt x="85" y="389"/>
                    <a:pt x="78" y="348"/>
                    <a:pt x="116" y="303"/>
                  </a:cubicBezTo>
                  <a:cubicBezTo>
                    <a:pt x="127" y="292"/>
                    <a:pt x="119" y="281"/>
                    <a:pt x="108" y="273"/>
                  </a:cubicBezTo>
                  <a:cubicBezTo>
                    <a:pt x="82" y="254"/>
                    <a:pt x="67" y="232"/>
                    <a:pt x="71" y="198"/>
                  </a:cubicBezTo>
                  <a:cubicBezTo>
                    <a:pt x="74" y="161"/>
                    <a:pt x="93" y="128"/>
                    <a:pt x="135" y="120"/>
                  </a:cubicBezTo>
                  <a:lnTo>
                    <a:pt x="149" y="120"/>
                  </a:lnTo>
                  <a:cubicBezTo>
                    <a:pt x="187" y="120"/>
                    <a:pt x="213" y="146"/>
                    <a:pt x="228" y="202"/>
                  </a:cubicBezTo>
                  <a:cubicBezTo>
                    <a:pt x="239" y="217"/>
                    <a:pt x="242" y="232"/>
                    <a:pt x="231" y="247"/>
                  </a:cubicBezTo>
                  <a:cubicBezTo>
                    <a:pt x="257" y="292"/>
                    <a:pt x="318" y="314"/>
                    <a:pt x="306" y="382"/>
                  </a:cubicBezTo>
                  <a:cubicBezTo>
                    <a:pt x="299" y="442"/>
                    <a:pt x="257" y="483"/>
                    <a:pt x="202" y="483"/>
                  </a:cubicBezTo>
                  <a:lnTo>
                    <a:pt x="183" y="483"/>
                  </a:lnTo>
                  <a:cubicBezTo>
                    <a:pt x="168" y="478"/>
                    <a:pt x="153" y="478"/>
                    <a:pt x="138" y="478"/>
                  </a:cubicBezTo>
                  <a:cubicBezTo>
                    <a:pt x="164" y="494"/>
                    <a:pt x="194" y="520"/>
                    <a:pt x="224" y="520"/>
                  </a:cubicBezTo>
                  <a:cubicBezTo>
                    <a:pt x="235" y="520"/>
                    <a:pt x="247" y="516"/>
                    <a:pt x="257" y="505"/>
                  </a:cubicBezTo>
                  <a:cubicBezTo>
                    <a:pt x="295" y="471"/>
                    <a:pt x="354" y="456"/>
                    <a:pt x="351" y="382"/>
                  </a:cubicBezTo>
                  <a:cubicBezTo>
                    <a:pt x="351" y="355"/>
                    <a:pt x="362" y="333"/>
                    <a:pt x="336" y="318"/>
                  </a:cubicBezTo>
                  <a:cubicBezTo>
                    <a:pt x="280" y="277"/>
                    <a:pt x="280" y="209"/>
                    <a:pt x="257" y="154"/>
                  </a:cubicBezTo>
                  <a:cubicBezTo>
                    <a:pt x="247" y="124"/>
                    <a:pt x="273" y="102"/>
                    <a:pt x="295" y="86"/>
                  </a:cubicBezTo>
                  <a:cubicBezTo>
                    <a:pt x="302" y="90"/>
                    <a:pt x="306" y="90"/>
                    <a:pt x="306" y="94"/>
                  </a:cubicBezTo>
                  <a:cubicBezTo>
                    <a:pt x="310" y="97"/>
                    <a:pt x="314" y="102"/>
                    <a:pt x="314" y="105"/>
                  </a:cubicBezTo>
                  <a:cubicBezTo>
                    <a:pt x="328" y="142"/>
                    <a:pt x="336" y="154"/>
                    <a:pt x="351" y="154"/>
                  </a:cubicBezTo>
                  <a:cubicBezTo>
                    <a:pt x="359" y="154"/>
                    <a:pt x="373" y="146"/>
                    <a:pt x="396" y="138"/>
                  </a:cubicBezTo>
                  <a:cubicBezTo>
                    <a:pt x="471" y="109"/>
                    <a:pt x="456" y="52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3" name="Google Shape;45003;p29"/>
            <p:cNvSpPr/>
            <p:nvPr/>
          </p:nvSpPr>
          <p:spPr>
            <a:xfrm>
              <a:off x="-5282149" y="-2027227"/>
              <a:ext cx="26644" cy="37913"/>
            </a:xfrm>
            <a:custGeom>
              <a:avLst/>
              <a:gdLst/>
              <a:ahLst/>
              <a:cxnLst/>
              <a:rect l="l" t="t" r="r" b="b"/>
              <a:pathLst>
                <a:path w="558" h="794" extrusionOk="0">
                  <a:moveTo>
                    <a:pt x="1" y="565"/>
                  </a:moveTo>
                  <a:cubicBezTo>
                    <a:pt x="5" y="565"/>
                    <a:pt x="5" y="565"/>
                    <a:pt x="5" y="569"/>
                  </a:cubicBezTo>
                  <a:lnTo>
                    <a:pt x="5" y="565"/>
                  </a:lnTo>
                  <a:close/>
                  <a:moveTo>
                    <a:pt x="95" y="0"/>
                  </a:moveTo>
                  <a:cubicBezTo>
                    <a:pt x="68" y="0"/>
                    <a:pt x="42" y="12"/>
                    <a:pt x="9" y="31"/>
                  </a:cubicBezTo>
                  <a:cubicBezTo>
                    <a:pt x="35" y="27"/>
                    <a:pt x="57" y="23"/>
                    <a:pt x="80" y="23"/>
                  </a:cubicBezTo>
                  <a:cubicBezTo>
                    <a:pt x="117" y="23"/>
                    <a:pt x="150" y="34"/>
                    <a:pt x="173" y="76"/>
                  </a:cubicBezTo>
                  <a:cubicBezTo>
                    <a:pt x="195" y="105"/>
                    <a:pt x="203" y="139"/>
                    <a:pt x="180" y="172"/>
                  </a:cubicBezTo>
                  <a:cubicBezTo>
                    <a:pt x="185" y="236"/>
                    <a:pt x="154" y="274"/>
                    <a:pt x="87" y="277"/>
                  </a:cubicBezTo>
                  <a:cubicBezTo>
                    <a:pt x="68" y="277"/>
                    <a:pt x="50" y="288"/>
                    <a:pt x="31" y="296"/>
                  </a:cubicBezTo>
                  <a:cubicBezTo>
                    <a:pt x="31" y="307"/>
                    <a:pt x="31" y="322"/>
                    <a:pt x="42" y="322"/>
                  </a:cubicBezTo>
                  <a:cubicBezTo>
                    <a:pt x="113" y="326"/>
                    <a:pt x="147" y="386"/>
                    <a:pt x="195" y="423"/>
                  </a:cubicBezTo>
                  <a:cubicBezTo>
                    <a:pt x="247" y="468"/>
                    <a:pt x="233" y="543"/>
                    <a:pt x="166" y="561"/>
                  </a:cubicBezTo>
                  <a:cubicBezTo>
                    <a:pt x="143" y="565"/>
                    <a:pt x="121" y="576"/>
                    <a:pt x="98" y="576"/>
                  </a:cubicBezTo>
                  <a:cubicBezTo>
                    <a:pt x="83" y="576"/>
                    <a:pt x="64" y="569"/>
                    <a:pt x="46" y="550"/>
                  </a:cubicBezTo>
                  <a:cubicBezTo>
                    <a:pt x="42" y="543"/>
                    <a:pt x="38" y="543"/>
                    <a:pt x="38" y="543"/>
                  </a:cubicBezTo>
                  <a:cubicBezTo>
                    <a:pt x="23" y="543"/>
                    <a:pt x="16" y="565"/>
                    <a:pt x="5" y="569"/>
                  </a:cubicBezTo>
                  <a:lnTo>
                    <a:pt x="1" y="569"/>
                  </a:lnTo>
                  <a:cubicBezTo>
                    <a:pt x="35" y="606"/>
                    <a:pt x="76" y="625"/>
                    <a:pt x="113" y="625"/>
                  </a:cubicBezTo>
                  <a:cubicBezTo>
                    <a:pt x="140" y="625"/>
                    <a:pt x="166" y="617"/>
                    <a:pt x="192" y="599"/>
                  </a:cubicBezTo>
                  <a:cubicBezTo>
                    <a:pt x="214" y="580"/>
                    <a:pt x="233" y="573"/>
                    <a:pt x="247" y="573"/>
                  </a:cubicBezTo>
                  <a:cubicBezTo>
                    <a:pt x="270" y="573"/>
                    <a:pt x="285" y="595"/>
                    <a:pt x="297" y="636"/>
                  </a:cubicBezTo>
                  <a:cubicBezTo>
                    <a:pt x="315" y="740"/>
                    <a:pt x="315" y="740"/>
                    <a:pt x="420" y="759"/>
                  </a:cubicBezTo>
                  <a:cubicBezTo>
                    <a:pt x="431" y="763"/>
                    <a:pt x="442" y="763"/>
                    <a:pt x="449" y="771"/>
                  </a:cubicBezTo>
                  <a:cubicBezTo>
                    <a:pt x="468" y="785"/>
                    <a:pt x="483" y="793"/>
                    <a:pt x="499" y="793"/>
                  </a:cubicBezTo>
                  <a:cubicBezTo>
                    <a:pt x="521" y="793"/>
                    <a:pt x="539" y="782"/>
                    <a:pt x="558" y="763"/>
                  </a:cubicBezTo>
                  <a:lnTo>
                    <a:pt x="551" y="763"/>
                  </a:lnTo>
                  <a:cubicBezTo>
                    <a:pt x="506" y="730"/>
                    <a:pt x="454" y="711"/>
                    <a:pt x="397" y="700"/>
                  </a:cubicBezTo>
                  <a:lnTo>
                    <a:pt x="378" y="700"/>
                  </a:lnTo>
                  <a:cubicBezTo>
                    <a:pt x="368" y="681"/>
                    <a:pt x="356" y="666"/>
                    <a:pt x="342" y="647"/>
                  </a:cubicBezTo>
                  <a:cubicBezTo>
                    <a:pt x="259" y="557"/>
                    <a:pt x="259" y="460"/>
                    <a:pt x="307" y="355"/>
                  </a:cubicBezTo>
                  <a:lnTo>
                    <a:pt x="300" y="355"/>
                  </a:lnTo>
                  <a:cubicBezTo>
                    <a:pt x="278" y="355"/>
                    <a:pt x="270" y="333"/>
                    <a:pt x="255" y="326"/>
                  </a:cubicBezTo>
                  <a:cubicBezTo>
                    <a:pt x="255" y="341"/>
                    <a:pt x="252" y="355"/>
                    <a:pt x="240" y="355"/>
                  </a:cubicBezTo>
                  <a:cubicBezTo>
                    <a:pt x="237" y="355"/>
                    <a:pt x="229" y="352"/>
                    <a:pt x="225" y="348"/>
                  </a:cubicBezTo>
                  <a:cubicBezTo>
                    <a:pt x="195" y="329"/>
                    <a:pt x="199" y="292"/>
                    <a:pt x="233" y="262"/>
                  </a:cubicBezTo>
                  <a:cubicBezTo>
                    <a:pt x="233" y="247"/>
                    <a:pt x="237" y="233"/>
                    <a:pt x="252" y="221"/>
                  </a:cubicBezTo>
                  <a:cubicBezTo>
                    <a:pt x="281" y="207"/>
                    <a:pt x="281" y="184"/>
                    <a:pt x="259" y="157"/>
                  </a:cubicBezTo>
                  <a:cubicBezTo>
                    <a:pt x="255" y="154"/>
                    <a:pt x="247" y="150"/>
                    <a:pt x="247" y="146"/>
                  </a:cubicBezTo>
                  <a:cubicBezTo>
                    <a:pt x="247" y="98"/>
                    <a:pt x="203" y="79"/>
                    <a:pt x="180" y="50"/>
                  </a:cubicBezTo>
                  <a:cubicBezTo>
                    <a:pt x="154" y="15"/>
                    <a:pt x="128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4" name="Google Shape;45004;p29"/>
            <p:cNvSpPr/>
            <p:nvPr/>
          </p:nvSpPr>
          <p:spPr>
            <a:xfrm>
              <a:off x="-5309080" y="-1706824"/>
              <a:ext cx="17906" cy="24496"/>
            </a:xfrm>
            <a:custGeom>
              <a:avLst/>
              <a:gdLst/>
              <a:ahLst/>
              <a:cxnLst/>
              <a:rect l="l" t="t" r="r" b="b"/>
              <a:pathLst>
                <a:path w="375" h="513" extrusionOk="0">
                  <a:moveTo>
                    <a:pt x="179" y="116"/>
                  </a:moveTo>
                  <a:cubicBezTo>
                    <a:pt x="196" y="116"/>
                    <a:pt x="211" y="120"/>
                    <a:pt x="214" y="153"/>
                  </a:cubicBezTo>
                  <a:cubicBezTo>
                    <a:pt x="217" y="198"/>
                    <a:pt x="183" y="195"/>
                    <a:pt x="161" y="203"/>
                  </a:cubicBezTo>
                  <a:cubicBezTo>
                    <a:pt x="154" y="203"/>
                    <a:pt x="150" y="206"/>
                    <a:pt x="147" y="206"/>
                  </a:cubicBezTo>
                  <a:cubicBezTo>
                    <a:pt x="128" y="206"/>
                    <a:pt x="112" y="191"/>
                    <a:pt x="112" y="165"/>
                  </a:cubicBezTo>
                  <a:cubicBezTo>
                    <a:pt x="112" y="135"/>
                    <a:pt x="128" y="117"/>
                    <a:pt x="161" y="117"/>
                  </a:cubicBezTo>
                  <a:cubicBezTo>
                    <a:pt x="167" y="117"/>
                    <a:pt x="173" y="116"/>
                    <a:pt x="179" y="116"/>
                  </a:cubicBezTo>
                  <a:close/>
                  <a:moveTo>
                    <a:pt x="71" y="1"/>
                  </a:moveTo>
                  <a:cubicBezTo>
                    <a:pt x="60" y="1"/>
                    <a:pt x="45" y="8"/>
                    <a:pt x="31" y="19"/>
                  </a:cubicBezTo>
                  <a:cubicBezTo>
                    <a:pt x="0" y="49"/>
                    <a:pt x="0" y="124"/>
                    <a:pt x="26" y="153"/>
                  </a:cubicBezTo>
                  <a:cubicBezTo>
                    <a:pt x="53" y="184"/>
                    <a:pt x="79" y="214"/>
                    <a:pt x="60" y="266"/>
                  </a:cubicBezTo>
                  <a:cubicBezTo>
                    <a:pt x="45" y="303"/>
                    <a:pt x="34" y="360"/>
                    <a:pt x="109" y="360"/>
                  </a:cubicBezTo>
                  <a:lnTo>
                    <a:pt x="112" y="360"/>
                  </a:lnTo>
                  <a:cubicBezTo>
                    <a:pt x="135" y="360"/>
                    <a:pt x="154" y="386"/>
                    <a:pt x="183" y="389"/>
                  </a:cubicBezTo>
                  <a:cubicBezTo>
                    <a:pt x="214" y="397"/>
                    <a:pt x="217" y="427"/>
                    <a:pt x="210" y="457"/>
                  </a:cubicBezTo>
                  <a:cubicBezTo>
                    <a:pt x="202" y="475"/>
                    <a:pt x="183" y="490"/>
                    <a:pt x="188" y="512"/>
                  </a:cubicBezTo>
                  <a:cubicBezTo>
                    <a:pt x="199" y="505"/>
                    <a:pt x="214" y="498"/>
                    <a:pt x="225" y="486"/>
                  </a:cubicBezTo>
                  <a:cubicBezTo>
                    <a:pt x="247" y="460"/>
                    <a:pt x="273" y="445"/>
                    <a:pt x="300" y="445"/>
                  </a:cubicBezTo>
                  <a:cubicBezTo>
                    <a:pt x="318" y="445"/>
                    <a:pt x="337" y="453"/>
                    <a:pt x="359" y="467"/>
                  </a:cubicBezTo>
                  <a:lnTo>
                    <a:pt x="374" y="467"/>
                  </a:lnTo>
                  <a:cubicBezTo>
                    <a:pt x="363" y="408"/>
                    <a:pt x="296" y="419"/>
                    <a:pt x="269" y="378"/>
                  </a:cubicBezTo>
                  <a:lnTo>
                    <a:pt x="240" y="378"/>
                  </a:lnTo>
                  <a:cubicBezTo>
                    <a:pt x="221" y="378"/>
                    <a:pt x="206" y="374"/>
                    <a:pt x="221" y="333"/>
                  </a:cubicBezTo>
                  <a:cubicBezTo>
                    <a:pt x="210" y="274"/>
                    <a:pt x="217" y="221"/>
                    <a:pt x="278" y="184"/>
                  </a:cubicBezTo>
                  <a:cubicBezTo>
                    <a:pt x="307" y="165"/>
                    <a:pt x="300" y="117"/>
                    <a:pt x="266" y="113"/>
                  </a:cubicBezTo>
                  <a:cubicBezTo>
                    <a:pt x="206" y="109"/>
                    <a:pt x="176" y="60"/>
                    <a:pt x="135" y="30"/>
                  </a:cubicBezTo>
                  <a:cubicBezTo>
                    <a:pt x="112" y="15"/>
                    <a:pt x="94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5" name="Google Shape;45005;p29"/>
            <p:cNvSpPr/>
            <p:nvPr/>
          </p:nvSpPr>
          <p:spPr>
            <a:xfrm>
              <a:off x="-5580920" y="-1870129"/>
              <a:ext cx="27504" cy="19482"/>
            </a:xfrm>
            <a:custGeom>
              <a:avLst/>
              <a:gdLst/>
              <a:ahLst/>
              <a:cxnLst/>
              <a:rect l="l" t="t" r="r" b="b"/>
              <a:pathLst>
                <a:path w="576" h="408" extrusionOk="0">
                  <a:moveTo>
                    <a:pt x="460" y="0"/>
                  </a:moveTo>
                  <a:cubicBezTo>
                    <a:pt x="457" y="0"/>
                    <a:pt x="453" y="0"/>
                    <a:pt x="449" y="4"/>
                  </a:cubicBezTo>
                  <a:cubicBezTo>
                    <a:pt x="467" y="86"/>
                    <a:pt x="453" y="116"/>
                    <a:pt x="381" y="135"/>
                  </a:cubicBezTo>
                  <a:cubicBezTo>
                    <a:pt x="371" y="150"/>
                    <a:pt x="363" y="153"/>
                    <a:pt x="352" y="153"/>
                  </a:cubicBezTo>
                  <a:cubicBezTo>
                    <a:pt x="345" y="153"/>
                    <a:pt x="333" y="150"/>
                    <a:pt x="326" y="146"/>
                  </a:cubicBezTo>
                  <a:cubicBezTo>
                    <a:pt x="319" y="142"/>
                    <a:pt x="307" y="138"/>
                    <a:pt x="300" y="138"/>
                  </a:cubicBezTo>
                  <a:cubicBezTo>
                    <a:pt x="296" y="138"/>
                    <a:pt x="288" y="142"/>
                    <a:pt x="284" y="142"/>
                  </a:cubicBezTo>
                  <a:cubicBezTo>
                    <a:pt x="266" y="195"/>
                    <a:pt x="224" y="224"/>
                    <a:pt x="188" y="224"/>
                  </a:cubicBezTo>
                  <a:cubicBezTo>
                    <a:pt x="162" y="224"/>
                    <a:pt x="135" y="214"/>
                    <a:pt x="112" y="187"/>
                  </a:cubicBezTo>
                  <a:cubicBezTo>
                    <a:pt x="45" y="150"/>
                    <a:pt x="67" y="90"/>
                    <a:pt x="72" y="34"/>
                  </a:cubicBezTo>
                  <a:lnTo>
                    <a:pt x="72" y="34"/>
                  </a:lnTo>
                  <a:cubicBezTo>
                    <a:pt x="19" y="57"/>
                    <a:pt x="0" y="90"/>
                    <a:pt x="49" y="138"/>
                  </a:cubicBezTo>
                  <a:cubicBezTo>
                    <a:pt x="57" y="146"/>
                    <a:pt x="60" y="161"/>
                    <a:pt x="64" y="172"/>
                  </a:cubicBezTo>
                  <a:cubicBezTo>
                    <a:pt x="79" y="217"/>
                    <a:pt x="98" y="250"/>
                    <a:pt x="153" y="266"/>
                  </a:cubicBezTo>
                  <a:cubicBezTo>
                    <a:pt x="169" y="269"/>
                    <a:pt x="184" y="273"/>
                    <a:pt x="198" y="273"/>
                  </a:cubicBezTo>
                  <a:cubicBezTo>
                    <a:pt x="217" y="273"/>
                    <a:pt x="232" y="266"/>
                    <a:pt x="251" y="247"/>
                  </a:cubicBezTo>
                  <a:cubicBezTo>
                    <a:pt x="292" y="202"/>
                    <a:pt x="336" y="183"/>
                    <a:pt x="378" y="183"/>
                  </a:cubicBezTo>
                  <a:cubicBezTo>
                    <a:pt x="412" y="183"/>
                    <a:pt x="441" y="191"/>
                    <a:pt x="476" y="209"/>
                  </a:cubicBezTo>
                  <a:cubicBezTo>
                    <a:pt x="460" y="240"/>
                    <a:pt x="415" y="240"/>
                    <a:pt x="412" y="273"/>
                  </a:cubicBezTo>
                  <a:cubicBezTo>
                    <a:pt x="404" y="321"/>
                    <a:pt x="490" y="407"/>
                    <a:pt x="538" y="407"/>
                  </a:cubicBezTo>
                  <a:lnTo>
                    <a:pt x="543" y="407"/>
                  </a:lnTo>
                  <a:cubicBezTo>
                    <a:pt x="561" y="407"/>
                    <a:pt x="572" y="400"/>
                    <a:pt x="569" y="378"/>
                  </a:cubicBezTo>
                  <a:cubicBezTo>
                    <a:pt x="543" y="269"/>
                    <a:pt x="576" y="153"/>
                    <a:pt x="520" y="48"/>
                  </a:cubicBezTo>
                  <a:cubicBezTo>
                    <a:pt x="502" y="15"/>
                    <a:pt x="490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6" name="Google Shape;45006;p29"/>
            <p:cNvSpPr/>
            <p:nvPr/>
          </p:nvSpPr>
          <p:spPr>
            <a:xfrm>
              <a:off x="-5171846" y="-1805571"/>
              <a:ext cx="18288" cy="14564"/>
            </a:xfrm>
            <a:custGeom>
              <a:avLst/>
              <a:gdLst/>
              <a:ahLst/>
              <a:cxnLst/>
              <a:rect l="l" t="t" r="r" b="b"/>
              <a:pathLst>
                <a:path w="383" h="305" extrusionOk="0">
                  <a:moveTo>
                    <a:pt x="203" y="113"/>
                  </a:moveTo>
                  <a:cubicBezTo>
                    <a:pt x="218" y="113"/>
                    <a:pt x="230" y="113"/>
                    <a:pt x="244" y="125"/>
                  </a:cubicBezTo>
                  <a:cubicBezTo>
                    <a:pt x="229" y="145"/>
                    <a:pt x="210" y="146"/>
                    <a:pt x="193" y="146"/>
                  </a:cubicBezTo>
                  <a:cubicBezTo>
                    <a:pt x="190" y="146"/>
                    <a:pt x="187" y="146"/>
                    <a:pt x="184" y="146"/>
                  </a:cubicBezTo>
                  <a:cubicBezTo>
                    <a:pt x="179" y="146"/>
                    <a:pt x="174" y="146"/>
                    <a:pt x="169" y="147"/>
                  </a:cubicBezTo>
                  <a:cubicBezTo>
                    <a:pt x="158" y="162"/>
                    <a:pt x="207" y="203"/>
                    <a:pt x="158" y="203"/>
                  </a:cubicBezTo>
                  <a:cubicBezTo>
                    <a:pt x="154" y="203"/>
                    <a:pt x="147" y="203"/>
                    <a:pt x="143" y="199"/>
                  </a:cubicBezTo>
                  <a:lnTo>
                    <a:pt x="135" y="199"/>
                  </a:lnTo>
                  <a:cubicBezTo>
                    <a:pt x="128" y="199"/>
                    <a:pt x="125" y="199"/>
                    <a:pt x="117" y="203"/>
                  </a:cubicBezTo>
                  <a:lnTo>
                    <a:pt x="102" y="203"/>
                  </a:lnTo>
                  <a:cubicBezTo>
                    <a:pt x="83" y="203"/>
                    <a:pt x="64" y="196"/>
                    <a:pt x="61" y="166"/>
                  </a:cubicBezTo>
                  <a:cubicBezTo>
                    <a:pt x="54" y="136"/>
                    <a:pt x="83" y="113"/>
                    <a:pt x="117" y="113"/>
                  </a:cubicBezTo>
                  <a:lnTo>
                    <a:pt x="125" y="113"/>
                  </a:lnTo>
                  <a:cubicBezTo>
                    <a:pt x="135" y="113"/>
                    <a:pt x="143" y="118"/>
                    <a:pt x="151" y="118"/>
                  </a:cubicBezTo>
                  <a:lnTo>
                    <a:pt x="154" y="118"/>
                  </a:lnTo>
                  <a:cubicBezTo>
                    <a:pt x="162" y="118"/>
                    <a:pt x="169" y="118"/>
                    <a:pt x="177" y="113"/>
                  </a:cubicBezTo>
                  <a:close/>
                  <a:moveTo>
                    <a:pt x="143" y="1"/>
                  </a:moveTo>
                  <a:cubicBezTo>
                    <a:pt x="125" y="1"/>
                    <a:pt x="121" y="46"/>
                    <a:pt x="102" y="61"/>
                  </a:cubicBezTo>
                  <a:cubicBezTo>
                    <a:pt x="87" y="76"/>
                    <a:pt x="68" y="87"/>
                    <a:pt x="50" y="95"/>
                  </a:cubicBezTo>
                  <a:cubicBezTo>
                    <a:pt x="12" y="118"/>
                    <a:pt x="1" y="162"/>
                    <a:pt x="23" y="188"/>
                  </a:cubicBezTo>
                  <a:cubicBezTo>
                    <a:pt x="95" y="263"/>
                    <a:pt x="180" y="301"/>
                    <a:pt x="282" y="304"/>
                  </a:cubicBezTo>
                  <a:lnTo>
                    <a:pt x="285" y="304"/>
                  </a:lnTo>
                  <a:cubicBezTo>
                    <a:pt x="319" y="304"/>
                    <a:pt x="382" y="248"/>
                    <a:pt x="379" y="218"/>
                  </a:cubicBezTo>
                  <a:cubicBezTo>
                    <a:pt x="375" y="158"/>
                    <a:pt x="337" y="102"/>
                    <a:pt x="289" y="50"/>
                  </a:cubicBezTo>
                  <a:cubicBezTo>
                    <a:pt x="252" y="5"/>
                    <a:pt x="199" y="23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7" name="Google Shape;45007;p29"/>
            <p:cNvSpPr/>
            <p:nvPr/>
          </p:nvSpPr>
          <p:spPr>
            <a:xfrm>
              <a:off x="-5225899" y="-1956175"/>
              <a:ext cx="21488" cy="16617"/>
            </a:xfrm>
            <a:custGeom>
              <a:avLst/>
              <a:gdLst/>
              <a:ahLst/>
              <a:cxnLst/>
              <a:rect l="l" t="t" r="r" b="b"/>
              <a:pathLst>
                <a:path w="450" h="348" extrusionOk="0">
                  <a:moveTo>
                    <a:pt x="120" y="1"/>
                  </a:moveTo>
                  <a:lnTo>
                    <a:pt x="120" y="1"/>
                  </a:lnTo>
                  <a:cubicBezTo>
                    <a:pt x="87" y="23"/>
                    <a:pt x="128" y="42"/>
                    <a:pt x="128" y="64"/>
                  </a:cubicBezTo>
                  <a:cubicBezTo>
                    <a:pt x="146" y="68"/>
                    <a:pt x="158" y="82"/>
                    <a:pt x="168" y="94"/>
                  </a:cubicBezTo>
                  <a:cubicBezTo>
                    <a:pt x="165" y="101"/>
                    <a:pt x="161" y="105"/>
                    <a:pt x="158" y="105"/>
                  </a:cubicBezTo>
                  <a:cubicBezTo>
                    <a:pt x="154" y="105"/>
                    <a:pt x="150" y="101"/>
                    <a:pt x="146" y="101"/>
                  </a:cubicBezTo>
                  <a:cubicBezTo>
                    <a:pt x="142" y="101"/>
                    <a:pt x="135" y="97"/>
                    <a:pt x="132" y="97"/>
                  </a:cubicBezTo>
                  <a:cubicBezTo>
                    <a:pt x="132" y="97"/>
                    <a:pt x="128" y="97"/>
                    <a:pt x="128" y="101"/>
                  </a:cubicBezTo>
                  <a:cubicBezTo>
                    <a:pt x="116" y="132"/>
                    <a:pt x="161" y="146"/>
                    <a:pt x="142" y="184"/>
                  </a:cubicBezTo>
                  <a:cubicBezTo>
                    <a:pt x="120" y="180"/>
                    <a:pt x="94" y="165"/>
                    <a:pt x="68" y="165"/>
                  </a:cubicBezTo>
                  <a:cubicBezTo>
                    <a:pt x="56" y="165"/>
                    <a:pt x="49" y="168"/>
                    <a:pt x="38" y="176"/>
                  </a:cubicBezTo>
                  <a:lnTo>
                    <a:pt x="34" y="176"/>
                  </a:lnTo>
                  <a:cubicBezTo>
                    <a:pt x="30" y="176"/>
                    <a:pt x="23" y="161"/>
                    <a:pt x="23" y="149"/>
                  </a:cubicBezTo>
                  <a:lnTo>
                    <a:pt x="23" y="149"/>
                  </a:lnTo>
                  <a:cubicBezTo>
                    <a:pt x="1" y="187"/>
                    <a:pt x="4" y="225"/>
                    <a:pt x="27" y="258"/>
                  </a:cubicBezTo>
                  <a:lnTo>
                    <a:pt x="30" y="258"/>
                  </a:lnTo>
                  <a:cubicBezTo>
                    <a:pt x="30" y="244"/>
                    <a:pt x="19" y="228"/>
                    <a:pt x="42" y="221"/>
                  </a:cubicBezTo>
                  <a:cubicBezTo>
                    <a:pt x="49" y="221"/>
                    <a:pt x="56" y="217"/>
                    <a:pt x="61" y="217"/>
                  </a:cubicBezTo>
                  <a:cubicBezTo>
                    <a:pt x="75" y="217"/>
                    <a:pt x="87" y="225"/>
                    <a:pt x="97" y="236"/>
                  </a:cubicBezTo>
                  <a:cubicBezTo>
                    <a:pt x="106" y="251"/>
                    <a:pt x="124" y="266"/>
                    <a:pt x="116" y="284"/>
                  </a:cubicBezTo>
                  <a:cubicBezTo>
                    <a:pt x="113" y="299"/>
                    <a:pt x="101" y="303"/>
                    <a:pt x="90" y="303"/>
                  </a:cubicBezTo>
                  <a:cubicBezTo>
                    <a:pt x="83" y="303"/>
                    <a:pt x="79" y="303"/>
                    <a:pt x="71" y="296"/>
                  </a:cubicBezTo>
                  <a:cubicBezTo>
                    <a:pt x="56" y="284"/>
                    <a:pt x="49" y="266"/>
                    <a:pt x="30" y="262"/>
                  </a:cubicBezTo>
                  <a:lnTo>
                    <a:pt x="30" y="262"/>
                  </a:lnTo>
                  <a:cubicBezTo>
                    <a:pt x="30" y="284"/>
                    <a:pt x="38" y="303"/>
                    <a:pt x="53" y="322"/>
                  </a:cubicBezTo>
                  <a:lnTo>
                    <a:pt x="56" y="322"/>
                  </a:lnTo>
                  <a:cubicBezTo>
                    <a:pt x="61" y="322"/>
                    <a:pt x="64" y="322"/>
                    <a:pt x="68" y="325"/>
                  </a:cubicBezTo>
                  <a:cubicBezTo>
                    <a:pt x="83" y="325"/>
                    <a:pt x="94" y="337"/>
                    <a:pt x="101" y="348"/>
                  </a:cubicBezTo>
                  <a:lnTo>
                    <a:pt x="132" y="348"/>
                  </a:lnTo>
                  <a:cubicBezTo>
                    <a:pt x="139" y="325"/>
                    <a:pt x="135" y="292"/>
                    <a:pt x="158" y="292"/>
                  </a:cubicBezTo>
                  <a:cubicBezTo>
                    <a:pt x="165" y="292"/>
                    <a:pt x="176" y="296"/>
                    <a:pt x="191" y="311"/>
                  </a:cubicBezTo>
                  <a:lnTo>
                    <a:pt x="206" y="311"/>
                  </a:lnTo>
                  <a:cubicBezTo>
                    <a:pt x="240" y="244"/>
                    <a:pt x="348" y="292"/>
                    <a:pt x="363" y="199"/>
                  </a:cubicBezTo>
                  <a:cubicBezTo>
                    <a:pt x="389" y="213"/>
                    <a:pt x="397" y="239"/>
                    <a:pt x="397" y="262"/>
                  </a:cubicBezTo>
                  <a:cubicBezTo>
                    <a:pt x="408" y="254"/>
                    <a:pt x="411" y="244"/>
                    <a:pt x="411" y="228"/>
                  </a:cubicBezTo>
                  <a:cubicBezTo>
                    <a:pt x="401" y="187"/>
                    <a:pt x="404" y="146"/>
                    <a:pt x="449" y="109"/>
                  </a:cubicBezTo>
                  <a:cubicBezTo>
                    <a:pt x="449" y="101"/>
                    <a:pt x="449" y="97"/>
                    <a:pt x="446" y="94"/>
                  </a:cubicBezTo>
                  <a:cubicBezTo>
                    <a:pt x="427" y="90"/>
                    <a:pt x="411" y="79"/>
                    <a:pt x="401" y="71"/>
                  </a:cubicBezTo>
                  <a:cubicBezTo>
                    <a:pt x="385" y="56"/>
                    <a:pt x="375" y="45"/>
                    <a:pt x="352" y="45"/>
                  </a:cubicBezTo>
                  <a:lnTo>
                    <a:pt x="348" y="45"/>
                  </a:lnTo>
                  <a:cubicBezTo>
                    <a:pt x="348" y="60"/>
                    <a:pt x="348" y="71"/>
                    <a:pt x="333" y="79"/>
                  </a:cubicBezTo>
                  <a:cubicBezTo>
                    <a:pt x="344" y="90"/>
                    <a:pt x="359" y="90"/>
                    <a:pt x="367" y="97"/>
                  </a:cubicBezTo>
                  <a:cubicBezTo>
                    <a:pt x="393" y="116"/>
                    <a:pt x="397" y="142"/>
                    <a:pt x="363" y="154"/>
                  </a:cubicBezTo>
                  <a:cubicBezTo>
                    <a:pt x="341" y="165"/>
                    <a:pt x="311" y="154"/>
                    <a:pt x="315" y="199"/>
                  </a:cubicBezTo>
                  <a:cubicBezTo>
                    <a:pt x="315" y="202"/>
                    <a:pt x="311" y="206"/>
                    <a:pt x="307" y="206"/>
                  </a:cubicBezTo>
                  <a:cubicBezTo>
                    <a:pt x="296" y="206"/>
                    <a:pt x="281" y="199"/>
                    <a:pt x="277" y="194"/>
                  </a:cubicBezTo>
                  <a:cubicBezTo>
                    <a:pt x="263" y="184"/>
                    <a:pt x="251" y="180"/>
                    <a:pt x="240" y="180"/>
                  </a:cubicBezTo>
                  <a:cubicBezTo>
                    <a:pt x="225" y="180"/>
                    <a:pt x="210" y="187"/>
                    <a:pt x="191" y="194"/>
                  </a:cubicBezTo>
                  <a:cubicBezTo>
                    <a:pt x="221" y="139"/>
                    <a:pt x="296" y="139"/>
                    <a:pt x="318" y="79"/>
                  </a:cubicBezTo>
                  <a:cubicBezTo>
                    <a:pt x="303" y="75"/>
                    <a:pt x="292" y="64"/>
                    <a:pt x="285" y="49"/>
                  </a:cubicBezTo>
                  <a:cubicBezTo>
                    <a:pt x="236" y="19"/>
                    <a:pt x="176" y="1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8" name="Google Shape;45008;p29"/>
            <p:cNvSpPr/>
            <p:nvPr/>
          </p:nvSpPr>
          <p:spPr>
            <a:xfrm>
              <a:off x="-5317484" y="-1839426"/>
              <a:ext cx="17190" cy="19148"/>
            </a:xfrm>
            <a:custGeom>
              <a:avLst/>
              <a:gdLst/>
              <a:ahLst/>
              <a:cxnLst/>
              <a:rect l="l" t="t" r="r" b="b"/>
              <a:pathLst>
                <a:path w="360" h="401" extrusionOk="0">
                  <a:moveTo>
                    <a:pt x="259" y="0"/>
                  </a:moveTo>
                  <a:cubicBezTo>
                    <a:pt x="214" y="0"/>
                    <a:pt x="169" y="19"/>
                    <a:pt x="140" y="52"/>
                  </a:cubicBezTo>
                  <a:cubicBezTo>
                    <a:pt x="124" y="75"/>
                    <a:pt x="102" y="86"/>
                    <a:pt x="79" y="101"/>
                  </a:cubicBezTo>
                  <a:cubicBezTo>
                    <a:pt x="23" y="135"/>
                    <a:pt x="23" y="202"/>
                    <a:pt x="0" y="258"/>
                  </a:cubicBezTo>
                  <a:cubicBezTo>
                    <a:pt x="5" y="269"/>
                    <a:pt x="5" y="280"/>
                    <a:pt x="5" y="292"/>
                  </a:cubicBezTo>
                  <a:cubicBezTo>
                    <a:pt x="9" y="292"/>
                    <a:pt x="9" y="292"/>
                    <a:pt x="9" y="295"/>
                  </a:cubicBezTo>
                  <a:cubicBezTo>
                    <a:pt x="19" y="303"/>
                    <a:pt x="27" y="311"/>
                    <a:pt x="38" y="321"/>
                  </a:cubicBezTo>
                  <a:cubicBezTo>
                    <a:pt x="38" y="303"/>
                    <a:pt x="42" y="292"/>
                    <a:pt x="53" y="280"/>
                  </a:cubicBezTo>
                  <a:cubicBezTo>
                    <a:pt x="61" y="277"/>
                    <a:pt x="64" y="273"/>
                    <a:pt x="72" y="273"/>
                  </a:cubicBezTo>
                  <a:cubicBezTo>
                    <a:pt x="83" y="273"/>
                    <a:pt x="95" y="284"/>
                    <a:pt x="102" y="288"/>
                  </a:cubicBezTo>
                  <a:cubicBezTo>
                    <a:pt x="113" y="292"/>
                    <a:pt x="113" y="306"/>
                    <a:pt x="109" y="314"/>
                  </a:cubicBezTo>
                  <a:cubicBezTo>
                    <a:pt x="102" y="325"/>
                    <a:pt x="95" y="329"/>
                    <a:pt x="83" y="329"/>
                  </a:cubicBezTo>
                  <a:cubicBezTo>
                    <a:pt x="79" y="329"/>
                    <a:pt x="76" y="329"/>
                    <a:pt x="68" y="325"/>
                  </a:cubicBezTo>
                  <a:cubicBezTo>
                    <a:pt x="61" y="321"/>
                    <a:pt x="50" y="321"/>
                    <a:pt x="38" y="321"/>
                  </a:cubicBezTo>
                  <a:cubicBezTo>
                    <a:pt x="42" y="347"/>
                    <a:pt x="42" y="374"/>
                    <a:pt x="45" y="400"/>
                  </a:cubicBezTo>
                  <a:lnTo>
                    <a:pt x="61" y="400"/>
                  </a:lnTo>
                  <a:cubicBezTo>
                    <a:pt x="61" y="392"/>
                    <a:pt x="61" y="382"/>
                    <a:pt x="64" y="378"/>
                  </a:cubicBezTo>
                  <a:cubicBezTo>
                    <a:pt x="68" y="374"/>
                    <a:pt x="72" y="370"/>
                    <a:pt x="79" y="370"/>
                  </a:cubicBezTo>
                  <a:cubicBezTo>
                    <a:pt x="87" y="370"/>
                    <a:pt x="95" y="374"/>
                    <a:pt x="102" y="378"/>
                  </a:cubicBezTo>
                  <a:cubicBezTo>
                    <a:pt x="109" y="382"/>
                    <a:pt x="117" y="385"/>
                    <a:pt x="121" y="385"/>
                  </a:cubicBezTo>
                  <a:cubicBezTo>
                    <a:pt x="124" y="385"/>
                    <a:pt x="131" y="385"/>
                    <a:pt x="135" y="378"/>
                  </a:cubicBezTo>
                  <a:cubicBezTo>
                    <a:pt x="147" y="351"/>
                    <a:pt x="154" y="325"/>
                    <a:pt x="180" y="311"/>
                  </a:cubicBezTo>
                  <a:cubicBezTo>
                    <a:pt x="192" y="258"/>
                    <a:pt x="236" y="254"/>
                    <a:pt x="270" y="239"/>
                  </a:cubicBezTo>
                  <a:cubicBezTo>
                    <a:pt x="259" y="213"/>
                    <a:pt x="240" y="199"/>
                    <a:pt x="218" y="180"/>
                  </a:cubicBezTo>
                  <a:cubicBezTo>
                    <a:pt x="162" y="164"/>
                    <a:pt x="143" y="131"/>
                    <a:pt x="166" y="75"/>
                  </a:cubicBezTo>
                  <a:lnTo>
                    <a:pt x="169" y="71"/>
                  </a:lnTo>
                  <a:cubicBezTo>
                    <a:pt x="180" y="71"/>
                    <a:pt x="192" y="78"/>
                    <a:pt x="202" y="82"/>
                  </a:cubicBezTo>
                  <a:cubicBezTo>
                    <a:pt x="214" y="90"/>
                    <a:pt x="225" y="94"/>
                    <a:pt x="236" y="94"/>
                  </a:cubicBezTo>
                  <a:cubicBezTo>
                    <a:pt x="247" y="94"/>
                    <a:pt x="255" y="94"/>
                    <a:pt x="262" y="86"/>
                  </a:cubicBezTo>
                  <a:lnTo>
                    <a:pt x="266" y="86"/>
                  </a:lnTo>
                  <a:cubicBezTo>
                    <a:pt x="270" y="86"/>
                    <a:pt x="281" y="94"/>
                    <a:pt x="288" y="101"/>
                  </a:cubicBezTo>
                  <a:cubicBezTo>
                    <a:pt x="297" y="116"/>
                    <a:pt x="288" y="131"/>
                    <a:pt x="274" y="135"/>
                  </a:cubicBezTo>
                  <a:cubicBezTo>
                    <a:pt x="259" y="138"/>
                    <a:pt x="244" y="138"/>
                    <a:pt x="247" y="161"/>
                  </a:cubicBezTo>
                  <a:lnTo>
                    <a:pt x="252" y="161"/>
                  </a:lnTo>
                  <a:cubicBezTo>
                    <a:pt x="259" y="161"/>
                    <a:pt x="262" y="172"/>
                    <a:pt x="266" y="180"/>
                  </a:cubicBezTo>
                  <a:cubicBezTo>
                    <a:pt x="270" y="187"/>
                    <a:pt x="274" y="199"/>
                    <a:pt x="281" y="199"/>
                  </a:cubicBezTo>
                  <a:cubicBezTo>
                    <a:pt x="285" y="199"/>
                    <a:pt x="292" y="194"/>
                    <a:pt x="300" y="190"/>
                  </a:cubicBezTo>
                  <a:cubicBezTo>
                    <a:pt x="311" y="154"/>
                    <a:pt x="304" y="109"/>
                    <a:pt x="341" y="82"/>
                  </a:cubicBezTo>
                  <a:cubicBezTo>
                    <a:pt x="359" y="68"/>
                    <a:pt x="356" y="64"/>
                    <a:pt x="297" y="33"/>
                  </a:cubicBezTo>
                  <a:cubicBezTo>
                    <a:pt x="319" y="30"/>
                    <a:pt x="333" y="26"/>
                    <a:pt x="352" y="26"/>
                  </a:cubicBezTo>
                  <a:cubicBezTo>
                    <a:pt x="323" y="7"/>
                    <a:pt x="292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9" name="Google Shape;45009;p29"/>
            <p:cNvSpPr/>
            <p:nvPr/>
          </p:nvSpPr>
          <p:spPr>
            <a:xfrm>
              <a:off x="-5307122" y="-1831786"/>
              <a:ext cx="15949" cy="17190"/>
            </a:xfrm>
            <a:custGeom>
              <a:avLst/>
              <a:gdLst/>
              <a:ahLst/>
              <a:cxnLst/>
              <a:rect l="l" t="t" r="r" b="b"/>
              <a:pathLst>
                <a:path w="334" h="360" extrusionOk="0">
                  <a:moveTo>
                    <a:pt x="30" y="1"/>
                  </a:moveTo>
                  <a:cubicBezTo>
                    <a:pt x="23" y="8"/>
                    <a:pt x="12" y="12"/>
                    <a:pt x="1" y="20"/>
                  </a:cubicBezTo>
                  <a:cubicBezTo>
                    <a:pt x="23" y="39"/>
                    <a:pt x="42" y="53"/>
                    <a:pt x="53" y="79"/>
                  </a:cubicBezTo>
                  <a:cubicBezTo>
                    <a:pt x="68" y="83"/>
                    <a:pt x="83" y="91"/>
                    <a:pt x="80" y="106"/>
                  </a:cubicBezTo>
                  <a:cubicBezTo>
                    <a:pt x="64" y="154"/>
                    <a:pt x="90" y="169"/>
                    <a:pt x="132" y="173"/>
                  </a:cubicBezTo>
                  <a:cubicBezTo>
                    <a:pt x="128" y="203"/>
                    <a:pt x="94" y="218"/>
                    <a:pt x="102" y="248"/>
                  </a:cubicBezTo>
                  <a:cubicBezTo>
                    <a:pt x="106" y="255"/>
                    <a:pt x="109" y="255"/>
                    <a:pt x="113" y="255"/>
                  </a:cubicBezTo>
                  <a:cubicBezTo>
                    <a:pt x="120" y="255"/>
                    <a:pt x="128" y="251"/>
                    <a:pt x="132" y="248"/>
                  </a:cubicBezTo>
                  <a:cubicBezTo>
                    <a:pt x="139" y="244"/>
                    <a:pt x="147" y="240"/>
                    <a:pt x="154" y="240"/>
                  </a:cubicBezTo>
                  <a:cubicBezTo>
                    <a:pt x="161" y="240"/>
                    <a:pt x="169" y="244"/>
                    <a:pt x="173" y="251"/>
                  </a:cubicBezTo>
                  <a:cubicBezTo>
                    <a:pt x="180" y="270"/>
                    <a:pt x="169" y="274"/>
                    <a:pt x="154" y="277"/>
                  </a:cubicBezTo>
                  <a:cubicBezTo>
                    <a:pt x="142" y="281"/>
                    <a:pt x="132" y="292"/>
                    <a:pt x="139" y="300"/>
                  </a:cubicBezTo>
                  <a:cubicBezTo>
                    <a:pt x="161" y="344"/>
                    <a:pt x="113" y="334"/>
                    <a:pt x="94" y="353"/>
                  </a:cubicBezTo>
                  <a:cubicBezTo>
                    <a:pt x="106" y="360"/>
                    <a:pt x="116" y="360"/>
                    <a:pt x="128" y="360"/>
                  </a:cubicBezTo>
                  <a:lnTo>
                    <a:pt x="147" y="360"/>
                  </a:lnTo>
                  <a:cubicBezTo>
                    <a:pt x="154" y="356"/>
                    <a:pt x="161" y="356"/>
                    <a:pt x="165" y="356"/>
                  </a:cubicBezTo>
                  <a:lnTo>
                    <a:pt x="173" y="356"/>
                  </a:lnTo>
                  <a:cubicBezTo>
                    <a:pt x="218" y="356"/>
                    <a:pt x="240" y="300"/>
                    <a:pt x="285" y="300"/>
                  </a:cubicBezTo>
                  <a:lnTo>
                    <a:pt x="296" y="300"/>
                  </a:lnTo>
                  <a:cubicBezTo>
                    <a:pt x="307" y="292"/>
                    <a:pt x="318" y="281"/>
                    <a:pt x="322" y="266"/>
                  </a:cubicBezTo>
                  <a:cubicBezTo>
                    <a:pt x="326" y="232"/>
                    <a:pt x="330" y="203"/>
                    <a:pt x="333" y="169"/>
                  </a:cubicBezTo>
                  <a:lnTo>
                    <a:pt x="333" y="161"/>
                  </a:lnTo>
                  <a:cubicBezTo>
                    <a:pt x="326" y="135"/>
                    <a:pt x="289" y="135"/>
                    <a:pt x="281" y="109"/>
                  </a:cubicBezTo>
                  <a:cubicBezTo>
                    <a:pt x="273" y="113"/>
                    <a:pt x="270" y="113"/>
                    <a:pt x="266" y="117"/>
                  </a:cubicBezTo>
                  <a:cubicBezTo>
                    <a:pt x="259" y="120"/>
                    <a:pt x="247" y="128"/>
                    <a:pt x="240" y="128"/>
                  </a:cubicBezTo>
                  <a:cubicBezTo>
                    <a:pt x="232" y="128"/>
                    <a:pt x="225" y="124"/>
                    <a:pt x="221" y="113"/>
                  </a:cubicBezTo>
                  <a:cubicBezTo>
                    <a:pt x="218" y="98"/>
                    <a:pt x="232" y="83"/>
                    <a:pt x="247" y="83"/>
                  </a:cubicBezTo>
                  <a:lnTo>
                    <a:pt x="263" y="83"/>
                  </a:lnTo>
                  <a:cubicBezTo>
                    <a:pt x="270" y="83"/>
                    <a:pt x="277" y="83"/>
                    <a:pt x="273" y="68"/>
                  </a:cubicBezTo>
                  <a:cubicBezTo>
                    <a:pt x="270" y="65"/>
                    <a:pt x="266" y="61"/>
                    <a:pt x="263" y="57"/>
                  </a:cubicBezTo>
                  <a:cubicBezTo>
                    <a:pt x="259" y="57"/>
                    <a:pt x="255" y="61"/>
                    <a:pt x="251" y="61"/>
                  </a:cubicBezTo>
                  <a:cubicBezTo>
                    <a:pt x="244" y="61"/>
                    <a:pt x="237" y="65"/>
                    <a:pt x="228" y="65"/>
                  </a:cubicBezTo>
                  <a:cubicBezTo>
                    <a:pt x="202" y="65"/>
                    <a:pt x="176" y="46"/>
                    <a:pt x="158" y="27"/>
                  </a:cubicBezTo>
                  <a:cubicBezTo>
                    <a:pt x="147" y="20"/>
                    <a:pt x="135" y="12"/>
                    <a:pt x="128" y="12"/>
                  </a:cubicBezTo>
                  <a:cubicBezTo>
                    <a:pt x="113" y="12"/>
                    <a:pt x="98" y="23"/>
                    <a:pt x="83" y="30"/>
                  </a:cubicBezTo>
                  <a:cubicBezTo>
                    <a:pt x="75" y="34"/>
                    <a:pt x="68" y="39"/>
                    <a:pt x="64" y="39"/>
                  </a:cubicBezTo>
                  <a:cubicBezTo>
                    <a:pt x="57" y="39"/>
                    <a:pt x="53" y="27"/>
                    <a:pt x="49" y="20"/>
                  </a:cubicBezTo>
                  <a:cubicBezTo>
                    <a:pt x="45" y="12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0" name="Google Shape;45010;p29"/>
            <p:cNvSpPr/>
            <p:nvPr/>
          </p:nvSpPr>
          <p:spPr>
            <a:xfrm>
              <a:off x="-5237168" y="-1837850"/>
              <a:ext cx="27886" cy="21297"/>
            </a:xfrm>
            <a:custGeom>
              <a:avLst/>
              <a:gdLst/>
              <a:ahLst/>
              <a:cxnLst/>
              <a:rect l="l" t="t" r="r" b="b"/>
              <a:pathLst>
                <a:path w="584" h="446" extrusionOk="0">
                  <a:moveTo>
                    <a:pt x="211" y="0"/>
                  </a:moveTo>
                  <a:cubicBezTo>
                    <a:pt x="173" y="0"/>
                    <a:pt x="150" y="23"/>
                    <a:pt x="140" y="57"/>
                  </a:cubicBezTo>
                  <a:cubicBezTo>
                    <a:pt x="132" y="71"/>
                    <a:pt x="124" y="79"/>
                    <a:pt x="117" y="79"/>
                  </a:cubicBezTo>
                  <a:cubicBezTo>
                    <a:pt x="109" y="79"/>
                    <a:pt x="106" y="79"/>
                    <a:pt x="98" y="71"/>
                  </a:cubicBezTo>
                  <a:cubicBezTo>
                    <a:pt x="90" y="64"/>
                    <a:pt x="83" y="64"/>
                    <a:pt x="76" y="64"/>
                  </a:cubicBezTo>
                  <a:cubicBezTo>
                    <a:pt x="61" y="64"/>
                    <a:pt x="54" y="76"/>
                    <a:pt x="46" y="87"/>
                  </a:cubicBezTo>
                  <a:cubicBezTo>
                    <a:pt x="35" y="113"/>
                    <a:pt x="1" y="135"/>
                    <a:pt x="12" y="169"/>
                  </a:cubicBezTo>
                  <a:cubicBezTo>
                    <a:pt x="19" y="199"/>
                    <a:pt x="46" y="218"/>
                    <a:pt x="76" y="218"/>
                  </a:cubicBezTo>
                  <a:cubicBezTo>
                    <a:pt x="98" y="218"/>
                    <a:pt x="128" y="202"/>
                    <a:pt x="147" y="180"/>
                  </a:cubicBezTo>
                  <a:lnTo>
                    <a:pt x="147" y="180"/>
                  </a:lnTo>
                  <a:cubicBezTo>
                    <a:pt x="132" y="184"/>
                    <a:pt x="117" y="184"/>
                    <a:pt x="102" y="184"/>
                  </a:cubicBezTo>
                  <a:lnTo>
                    <a:pt x="98" y="184"/>
                  </a:lnTo>
                  <a:cubicBezTo>
                    <a:pt x="68" y="184"/>
                    <a:pt x="50" y="173"/>
                    <a:pt x="50" y="139"/>
                  </a:cubicBezTo>
                  <a:cubicBezTo>
                    <a:pt x="50" y="113"/>
                    <a:pt x="61" y="102"/>
                    <a:pt x="80" y="102"/>
                  </a:cubicBezTo>
                  <a:cubicBezTo>
                    <a:pt x="83" y="102"/>
                    <a:pt x="90" y="102"/>
                    <a:pt x="98" y="105"/>
                  </a:cubicBezTo>
                  <a:lnTo>
                    <a:pt x="109" y="105"/>
                  </a:lnTo>
                  <a:cubicBezTo>
                    <a:pt x="128" y="105"/>
                    <a:pt x="143" y="94"/>
                    <a:pt x="150" y="79"/>
                  </a:cubicBezTo>
                  <a:cubicBezTo>
                    <a:pt x="158" y="68"/>
                    <a:pt x="162" y="57"/>
                    <a:pt x="173" y="57"/>
                  </a:cubicBezTo>
                  <a:cubicBezTo>
                    <a:pt x="176" y="57"/>
                    <a:pt x="180" y="57"/>
                    <a:pt x="188" y="61"/>
                  </a:cubicBezTo>
                  <a:cubicBezTo>
                    <a:pt x="207" y="76"/>
                    <a:pt x="192" y="87"/>
                    <a:pt x="180" y="98"/>
                  </a:cubicBezTo>
                  <a:cubicBezTo>
                    <a:pt x="158" y="116"/>
                    <a:pt x="147" y="139"/>
                    <a:pt x="147" y="166"/>
                  </a:cubicBezTo>
                  <a:cubicBezTo>
                    <a:pt x="169" y="150"/>
                    <a:pt x="188" y="131"/>
                    <a:pt x="207" y="113"/>
                  </a:cubicBezTo>
                  <a:cubicBezTo>
                    <a:pt x="214" y="109"/>
                    <a:pt x="221" y="105"/>
                    <a:pt x="229" y="105"/>
                  </a:cubicBezTo>
                  <a:cubicBezTo>
                    <a:pt x="237" y="105"/>
                    <a:pt x="247" y="109"/>
                    <a:pt x="252" y="121"/>
                  </a:cubicBezTo>
                  <a:cubicBezTo>
                    <a:pt x="274" y="161"/>
                    <a:pt x="304" y="199"/>
                    <a:pt x="292" y="244"/>
                  </a:cubicBezTo>
                  <a:cubicBezTo>
                    <a:pt x="274" y="330"/>
                    <a:pt x="345" y="371"/>
                    <a:pt x="382" y="445"/>
                  </a:cubicBezTo>
                  <a:cubicBezTo>
                    <a:pt x="401" y="390"/>
                    <a:pt x="431" y="371"/>
                    <a:pt x="464" y="349"/>
                  </a:cubicBezTo>
                  <a:lnTo>
                    <a:pt x="457" y="349"/>
                  </a:lnTo>
                  <a:cubicBezTo>
                    <a:pt x="449" y="349"/>
                    <a:pt x="442" y="349"/>
                    <a:pt x="435" y="345"/>
                  </a:cubicBezTo>
                  <a:cubicBezTo>
                    <a:pt x="427" y="345"/>
                    <a:pt x="420" y="341"/>
                    <a:pt x="416" y="341"/>
                  </a:cubicBezTo>
                  <a:cubicBezTo>
                    <a:pt x="409" y="341"/>
                    <a:pt x="397" y="345"/>
                    <a:pt x="390" y="349"/>
                  </a:cubicBezTo>
                  <a:cubicBezTo>
                    <a:pt x="386" y="352"/>
                    <a:pt x="386" y="352"/>
                    <a:pt x="382" y="352"/>
                  </a:cubicBezTo>
                  <a:cubicBezTo>
                    <a:pt x="368" y="352"/>
                    <a:pt x="356" y="337"/>
                    <a:pt x="349" y="326"/>
                  </a:cubicBezTo>
                  <a:cubicBezTo>
                    <a:pt x="330" y="318"/>
                    <a:pt x="330" y="296"/>
                    <a:pt x="323" y="281"/>
                  </a:cubicBezTo>
                  <a:cubicBezTo>
                    <a:pt x="285" y="176"/>
                    <a:pt x="300" y="150"/>
                    <a:pt x="404" y="135"/>
                  </a:cubicBezTo>
                  <a:lnTo>
                    <a:pt x="431" y="135"/>
                  </a:lnTo>
                  <a:cubicBezTo>
                    <a:pt x="513" y="135"/>
                    <a:pt x="561" y="199"/>
                    <a:pt x="539" y="278"/>
                  </a:cubicBezTo>
                  <a:cubicBezTo>
                    <a:pt x="528" y="318"/>
                    <a:pt x="480" y="314"/>
                    <a:pt x="464" y="349"/>
                  </a:cubicBezTo>
                  <a:cubicBezTo>
                    <a:pt x="480" y="352"/>
                    <a:pt x="502" y="356"/>
                    <a:pt x="521" y="356"/>
                  </a:cubicBezTo>
                  <a:cubicBezTo>
                    <a:pt x="543" y="356"/>
                    <a:pt x="561" y="349"/>
                    <a:pt x="569" y="323"/>
                  </a:cubicBezTo>
                  <a:cubicBezTo>
                    <a:pt x="577" y="273"/>
                    <a:pt x="584" y="218"/>
                    <a:pt x="554" y="169"/>
                  </a:cubicBezTo>
                  <a:cubicBezTo>
                    <a:pt x="513" y="105"/>
                    <a:pt x="480" y="38"/>
                    <a:pt x="404" y="0"/>
                  </a:cubicBezTo>
                  <a:lnTo>
                    <a:pt x="404" y="4"/>
                  </a:lnTo>
                  <a:cubicBezTo>
                    <a:pt x="397" y="31"/>
                    <a:pt x="438" y="68"/>
                    <a:pt x="404" y="90"/>
                  </a:cubicBezTo>
                  <a:cubicBezTo>
                    <a:pt x="386" y="102"/>
                    <a:pt x="364" y="105"/>
                    <a:pt x="342" y="105"/>
                  </a:cubicBezTo>
                  <a:cubicBezTo>
                    <a:pt x="326" y="105"/>
                    <a:pt x="307" y="105"/>
                    <a:pt x="292" y="102"/>
                  </a:cubicBezTo>
                  <a:cubicBezTo>
                    <a:pt x="281" y="98"/>
                    <a:pt x="252" y="98"/>
                    <a:pt x="274" y="68"/>
                  </a:cubicBezTo>
                  <a:cubicBezTo>
                    <a:pt x="285" y="53"/>
                    <a:pt x="266" y="49"/>
                    <a:pt x="255" y="42"/>
                  </a:cubicBezTo>
                  <a:cubicBezTo>
                    <a:pt x="237" y="35"/>
                    <a:pt x="214" y="31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1" name="Google Shape;45011;p29"/>
            <p:cNvSpPr/>
            <p:nvPr/>
          </p:nvSpPr>
          <p:spPr>
            <a:xfrm>
              <a:off x="-5307265" y="-1804473"/>
              <a:ext cx="15901" cy="14182"/>
            </a:xfrm>
            <a:custGeom>
              <a:avLst/>
              <a:gdLst/>
              <a:ahLst/>
              <a:cxnLst/>
              <a:rect l="l" t="t" r="r" b="b"/>
              <a:pathLst>
                <a:path w="333" h="297" extrusionOk="0">
                  <a:moveTo>
                    <a:pt x="123" y="0"/>
                  </a:moveTo>
                  <a:cubicBezTo>
                    <a:pt x="105" y="0"/>
                    <a:pt x="60" y="45"/>
                    <a:pt x="64" y="79"/>
                  </a:cubicBezTo>
                  <a:cubicBezTo>
                    <a:pt x="64" y="86"/>
                    <a:pt x="71" y="95"/>
                    <a:pt x="64" y="102"/>
                  </a:cubicBezTo>
                  <a:lnTo>
                    <a:pt x="56" y="102"/>
                  </a:lnTo>
                  <a:cubicBezTo>
                    <a:pt x="38" y="102"/>
                    <a:pt x="26" y="86"/>
                    <a:pt x="15" y="76"/>
                  </a:cubicBezTo>
                  <a:cubicBezTo>
                    <a:pt x="11" y="76"/>
                    <a:pt x="7" y="79"/>
                    <a:pt x="4" y="79"/>
                  </a:cubicBezTo>
                  <a:cubicBezTo>
                    <a:pt x="0" y="131"/>
                    <a:pt x="30" y="176"/>
                    <a:pt x="48" y="225"/>
                  </a:cubicBezTo>
                  <a:cubicBezTo>
                    <a:pt x="56" y="229"/>
                    <a:pt x="60" y="233"/>
                    <a:pt x="67" y="240"/>
                  </a:cubicBezTo>
                  <a:cubicBezTo>
                    <a:pt x="78" y="243"/>
                    <a:pt x="90" y="252"/>
                    <a:pt x="97" y="259"/>
                  </a:cubicBezTo>
                  <a:cubicBezTo>
                    <a:pt x="119" y="281"/>
                    <a:pt x="142" y="296"/>
                    <a:pt x="168" y="296"/>
                  </a:cubicBezTo>
                  <a:cubicBezTo>
                    <a:pt x="187" y="296"/>
                    <a:pt x="202" y="288"/>
                    <a:pt x="221" y="278"/>
                  </a:cubicBezTo>
                  <a:cubicBezTo>
                    <a:pt x="231" y="274"/>
                    <a:pt x="247" y="274"/>
                    <a:pt x="258" y="274"/>
                  </a:cubicBezTo>
                  <a:cubicBezTo>
                    <a:pt x="292" y="243"/>
                    <a:pt x="329" y="217"/>
                    <a:pt x="333" y="169"/>
                  </a:cubicBezTo>
                  <a:lnTo>
                    <a:pt x="333" y="169"/>
                  </a:lnTo>
                  <a:lnTo>
                    <a:pt x="329" y="173"/>
                  </a:lnTo>
                  <a:cubicBezTo>
                    <a:pt x="250" y="139"/>
                    <a:pt x="247" y="131"/>
                    <a:pt x="266" y="72"/>
                  </a:cubicBezTo>
                  <a:cubicBezTo>
                    <a:pt x="262" y="68"/>
                    <a:pt x="254" y="68"/>
                    <a:pt x="250" y="68"/>
                  </a:cubicBezTo>
                  <a:cubicBezTo>
                    <a:pt x="231" y="68"/>
                    <a:pt x="231" y="86"/>
                    <a:pt x="228" y="102"/>
                  </a:cubicBezTo>
                  <a:cubicBezTo>
                    <a:pt x="224" y="117"/>
                    <a:pt x="217" y="128"/>
                    <a:pt x="202" y="128"/>
                  </a:cubicBezTo>
                  <a:cubicBezTo>
                    <a:pt x="183" y="124"/>
                    <a:pt x="179" y="105"/>
                    <a:pt x="187" y="98"/>
                  </a:cubicBezTo>
                  <a:cubicBezTo>
                    <a:pt x="221" y="38"/>
                    <a:pt x="145" y="38"/>
                    <a:pt x="131" y="5"/>
                  </a:cubicBezTo>
                  <a:cubicBezTo>
                    <a:pt x="131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2" name="Google Shape;45012;p29"/>
            <p:cNvSpPr/>
            <p:nvPr/>
          </p:nvSpPr>
          <p:spPr>
            <a:xfrm>
              <a:off x="-5696762" y="-1992990"/>
              <a:ext cx="22681" cy="19912"/>
            </a:xfrm>
            <a:custGeom>
              <a:avLst/>
              <a:gdLst/>
              <a:ahLst/>
              <a:cxnLst/>
              <a:rect l="l" t="t" r="r" b="b"/>
              <a:pathLst>
                <a:path w="475" h="417" extrusionOk="0">
                  <a:moveTo>
                    <a:pt x="285" y="1"/>
                  </a:moveTo>
                  <a:cubicBezTo>
                    <a:pt x="221" y="80"/>
                    <a:pt x="138" y="135"/>
                    <a:pt x="34" y="154"/>
                  </a:cubicBezTo>
                  <a:cubicBezTo>
                    <a:pt x="26" y="158"/>
                    <a:pt x="23" y="162"/>
                    <a:pt x="15" y="170"/>
                  </a:cubicBezTo>
                  <a:cubicBezTo>
                    <a:pt x="4" y="173"/>
                    <a:pt x="0" y="185"/>
                    <a:pt x="8" y="196"/>
                  </a:cubicBezTo>
                  <a:cubicBezTo>
                    <a:pt x="34" y="233"/>
                    <a:pt x="34" y="289"/>
                    <a:pt x="90" y="304"/>
                  </a:cubicBezTo>
                  <a:cubicBezTo>
                    <a:pt x="64" y="240"/>
                    <a:pt x="86" y="196"/>
                    <a:pt x="143" y="158"/>
                  </a:cubicBezTo>
                  <a:cubicBezTo>
                    <a:pt x="154" y="151"/>
                    <a:pt x="169" y="140"/>
                    <a:pt x="183" y="140"/>
                  </a:cubicBezTo>
                  <a:lnTo>
                    <a:pt x="191" y="140"/>
                  </a:lnTo>
                  <a:cubicBezTo>
                    <a:pt x="224" y="140"/>
                    <a:pt x="255" y="162"/>
                    <a:pt x="273" y="180"/>
                  </a:cubicBezTo>
                  <a:cubicBezTo>
                    <a:pt x="307" y="214"/>
                    <a:pt x="288" y="256"/>
                    <a:pt x="262" y="289"/>
                  </a:cubicBezTo>
                  <a:cubicBezTo>
                    <a:pt x="243" y="311"/>
                    <a:pt x="221" y="337"/>
                    <a:pt x="191" y="337"/>
                  </a:cubicBezTo>
                  <a:cubicBezTo>
                    <a:pt x="183" y="337"/>
                    <a:pt x="176" y="337"/>
                    <a:pt x="169" y="334"/>
                  </a:cubicBezTo>
                  <a:cubicBezTo>
                    <a:pt x="143" y="323"/>
                    <a:pt x="112" y="319"/>
                    <a:pt x="90" y="304"/>
                  </a:cubicBezTo>
                  <a:lnTo>
                    <a:pt x="90" y="304"/>
                  </a:lnTo>
                  <a:cubicBezTo>
                    <a:pt x="79" y="327"/>
                    <a:pt x="71" y="345"/>
                    <a:pt x="102" y="364"/>
                  </a:cubicBezTo>
                  <a:cubicBezTo>
                    <a:pt x="128" y="382"/>
                    <a:pt x="154" y="394"/>
                    <a:pt x="180" y="394"/>
                  </a:cubicBezTo>
                  <a:cubicBezTo>
                    <a:pt x="210" y="394"/>
                    <a:pt x="243" y="379"/>
                    <a:pt x="285" y="345"/>
                  </a:cubicBezTo>
                  <a:cubicBezTo>
                    <a:pt x="300" y="330"/>
                    <a:pt x="318" y="323"/>
                    <a:pt x="329" y="323"/>
                  </a:cubicBezTo>
                  <a:cubicBezTo>
                    <a:pt x="352" y="323"/>
                    <a:pt x="367" y="342"/>
                    <a:pt x="371" y="375"/>
                  </a:cubicBezTo>
                  <a:cubicBezTo>
                    <a:pt x="374" y="390"/>
                    <a:pt x="359" y="405"/>
                    <a:pt x="378" y="416"/>
                  </a:cubicBezTo>
                  <a:cubicBezTo>
                    <a:pt x="397" y="409"/>
                    <a:pt x="393" y="390"/>
                    <a:pt x="397" y="379"/>
                  </a:cubicBezTo>
                  <a:cubicBezTo>
                    <a:pt x="412" y="330"/>
                    <a:pt x="475" y="270"/>
                    <a:pt x="367" y="252"/>
                  </a:cubicBezTo>
                  <a:cubicBezTo>
                    <a:pt x="367" y="252"/>
                    <a:pt x="363" y="237"/>
                    <a:pt x="363" y="233"/>
                  </a:cubicBezTo>
                  <a:cubicBezTo>
                    <a:pt x="371" y="211"/>
                    <a:pt x="355" y="196"/>
                    <a:pt x="345" y="192"/>
                  </a:cubicBezTo>
                  <a:cubicBezTo>
                    <a:pt x="259" y="170"/>
                    <a:pt x="277" y="109"/>
                    <a:pt x="288" y="50"/>
                  </a:cubicBezTo>
                  <a:cubicBezTo>
                    <a:pt x="292" y="35"/>
                    <a:pt x="311" y="23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3" name="Google Shape;45013;p29"/>
            <p:cNvSpPr/>
            <p:nvPr/>
          </p:nvSpPr>
          <p:spPr>
            <a:xfrm>
              <a:off x="-5525053" y="-2193779"/>
              <a:ext cx="22538" cy="16140"/>
            </a:xfrm>
            <a:custGeom>
              <a:avLst/>
              <a:gdLst/>
              <a:ahLst/>
              <a:cxnLst/>
              <a:rect l="l" t="t" r="r" b="b"/>
              <a:pathLst>
                <a:path w="472" h="338" extrusionOk="0">
                  <a:moveTo>
                    <a:pt x="243" y="1"/>
                  </a:moveTo>
                  <a:cubicBezTo>
                    <a:pt x="232" y="1"/>
                    <a:pt x="221" y="1"/>
                    <a:pt x="206" y="5"/>
                  </a:cubicBezTo>
                  <a:cubicBezTo>
                    <a:pt x="248" y="42"/>
                    <a:pt x="310" y="61"/>
                    <a:pt x="329" y="120"/>
                  </a:cubicBezTo>
                  <a:cubicBezTo>
                    <a:pt x="307" y="154"/>
                    <a:pt x="341" y="196"/>
                    <a:pt x="307" y="222"/>
                  </a:cubicBezTo>
                  <a:cubicBezTo>
                    <a:pt x="262" y="240"/>
                    <a:pt x="221" y="263"/>
                    <a:pt x="176" y="263"/>
                  </a:cubicBezTo>
                  <a:cubicBezTo>
                    <a:pt x="150" y="263"/>
                    <a:pt x="124" y="255"/>
                    <a:pt x="98" y="236"/>
                  </a:cubicBezTo>
                  <a:cubicBezTo>
                    <a:pt x="34" y="177"/>
                    <a:pt x="38" y="132"/>
                    <a:pt x="101" y="75"/>
                  </a:cubicBezTo>
                  <a:cubicBezTo>
                    <a:pt x="108" y="68"/>
                    <a:pt x="117" y="57"/>
                    <a:pt x="127" y="46"/>
                  </a:cubicBezTo>
                  <a:lnTo>
                    <a:pt x="131" y="42"/>
                  </a:lnTo>
                  <a:cubicBezTo>
                    <a:pt x="158" y="42"/>
                    <a:pt x="180" y="34"/>
                    <a:pt x="191" y="5"/>
                  </a:cubicBezTo>
                  <a:lnTo>
                    <a:pt x="191" y="5"/>
                  </a:lnTo>
                  <a:cubicBezTo>
                    <a:pt x="161" y="12"/>
                    <a:pt x="135" y="27"/>
                    <a:pt x="101" y="31"/>
                  </a:cubicBezTo>
                  <a:cubicBezTo>
                    <a:pt x="56" y="34"/>
                    <a:pt x="30" y="65"/>
                    <a:pt x="15" y="109"/>
                  </a:cubicBezTo>
                  <a:cubicBezTo>
                    <a:pt x="8" y="136"/>
                    <a:pt x="15" y="162"/>
                    <a:pt x="8" y="188"/>
                  </a:cubicBezTo>
                  <a:cubicBezTo>
                    <a:pt x="1" y="244"/>
                    <a:pt x="15" y="266"/>
                    <a:pt x="72" y="270"/>
                  </a:cubicBezTo>
                  <a:cubicBezTo>
                    <a:pt x="101" y="270"/>
                    <a:pt x="124" y="274"/>
                    <a:pt x="146" y="293"/>
                  </a:cubicBezTo>
                  <a:cubicBezTo>
                    <a:pt x="184" y="322"/>
                    <a:pt x="221" y="337"/>
                    <a:pt x="251" y="337"/>
                  </a:cubicBezTo>
                  <a:cubicBezTo>
                    <a:pt x="292" y="337"/>
                    <a:pt x="326" y="308"/>
                    <a:pt x="360" y="255"/>
                  </a:cubicBezTo>
                  <a:cubicBezTo>
                    <a:pt x="374" y="263"/>
                    <a:pt x="393" y="270"/>
                    <a:pt x="408" y="277"/>
                  </a:cubicBezTo>
                  <a:cubicBezTo>
                    <a:pt x="419" y="281"/>
                    <a:pt x="431" y="289"/>
                    <a:pt x="441" y="289"/>
                  </a:cubicBezTo>
                  <a:cubicBezTo>
                    <a:pt x="445" y="289"/>
                    <a:pt x="453" y="285"/>
                    <a:pt x="460" y="277"/>
                  </a:cubicBezTo>
                  <a:cubicBezTo>
                    <a:pt x="472" y="263"/>
                    <a:pt x="467" y="244"/>
                    <a:pt x="460" y="225"/>
                  </a:cubicBezTo>
                  <a:cubicBezTo>
                    <a:pt x="453" y="196"/>
                    <a:pt x="431" y="173"/>
                    <a:pt x="405" y="151"/>
                  </a:cubicBezTo>
                  <a:cubicBezTo>
                    <a:pt x="374" y="128"/>
                    <a:pt x="348" y="106"/>
                    <a:pt x="329" y="65"/>
                  </a:cubicBezTo>
                  <a:cubicBezTo>
                    <a:pt x="310" y="20"/>
                    <a:pt x="284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4" name="Google Shape;45014;p29"/>
            <p:cNvSpPr/>
            <p:nvPr/>
          </p:nvSpPr>
          <p:spPr>
            <a:xfrm>
              <a:off x="-5522570" y="-2062753"/>
              <a:ext cx="20914" cy="14516"/>
            </a:xfrm>
            <a:custGeom>
              <a:avLst/>
              <a:gdLst/>
              <a:ahLst/>
              <a:cxnLst/>
              <a:rect l="l" t="t" r="r" b="b"/>
              <a:pathLst>
                <a:path w="438" h="304" extrusionOk="0">
                  <a:moveTo>
                    <a:pt x="113" y="0"/>
                  </a:moveTo>
                  <a:cubicBezTo>
                    <a:pt x="106" y="0"/>
                    <a:pt x="101" y="0"/>
                    <a:pt x="94" y="4"/>
                  </a:cubicBezTo>
                  <a:cubicBezTo>
                    <a:pt x="98" y="9"/>
                    <a:pt x="98" y="12"/>
                    <a:pt x="98" y="19"/>
                  </a:cubicBezTo>
                  <a:lnTo>
                    <a:pt x="113" y="19"/>
                  </a:lnTo>
                  <a:cubicBezTo>
                    <a:pt x="132" y="26"/>
                    <a:pt x="139" y="49"/>
                    <a:pt x="146" y="64"/>
                  </a:cubicBezTo>
                  <a:cubicBezTo>
                    <a:pt x="158" y="79"/>
                    <a:pt x="169" y="90"/>
                    <a:pt x="165" y="109"/>
                  </a:cubicBezTo>
                  <a:cubicBezTo>
                    <a:pt x="165" y="154"/>
                    <a:pt x="101" y="192"/>
                    <a:pt x="158" y="247"/>
                  </a:cubicBezTo>
                  <a:cubicBezTo>
                    <a:pt x="124" y="218"/>
                    <a:pt x="91" y="202"/>
                    <a:pt x="61" y="202"/>
                  </a:cubicBezTo>
                  <a:cubicBezTo>
                    <a:pt x="42" y="202"/>
                    <a:pt x="20" y="210"/>
                    <a:pt x="1" y="218"/>
                  </a:cubicBezTo>
                  <a:cubicBezTo>
                    <a:pt x="16" y="240"/>
                    <a:pt x="30" y="259"/>
                    <a:pt x="49" y="273"/>
                  </a:cubicBezTo>
                  <a:cubicBezTo>
                    <a:pt x="79" y="262"/>
                    <a:pt x="53" y="233"/>
                    <a:pt x="75" y="221"/>
                  </a:cubicBezTo>
                  <a:lnTo>
                    <a:pt x="75" y="221"/>
                  </a:lnTo>
                  <a:cubicBezTo>
                    <a:pt x="98" y="233"/>
                    <a:pt x="94" y="247"/>
                    <a:pt x="91" y="266"/>
                  </a:cubicBezTo>
                  <a:cubicBezTo>
                    <a:pt x="87" y="288"/>
                    <a:pt x="106" y="304"/>
                    <a:pt x="120" y="304"/>
                  </a:cubicBezTo>
                  <a:cubicBezTo>
                    <a:pt x="124" y="304"/>
                    <a:pt x="128" y="304"/>
                    <a:pt x="132" y="300"/>
                  </a:cubicBezTo>
                  <a:cubicBezTo>
                    <a:pt x="177" y="251"/>
                    <a:pt x="232" y="240"/>
                    <a:pt x="289" y="225"/>
                  </a:cubicBezTo>
                  <a:cubicBezTo>
                    <a:pt x="353" y="214"/>
                    <a:pt x="382" y="150"/>
                    <a:pt x="438" y="124"/>
                  </a:cubicBezTo>
                  <a:cubicBezTo>
                    <a:pt x="408" y="94"/>
                    <a:pt x="405" y="79"/>
                    <a:pt x="401" y="35"/>
                  </a:cubicBezTo>
                  <a:cubicBezTo>
                    <a:pt x="397" y="23"/>
                    <a:pt x="397" y="9"/>
                    <a:pt x="382" y="0"/>
                  </a:cubicBezTo>
                  <a:lnTo>
                    <a:pt x="375" y="0"/>
                  </a:lnTo>
                  <a:cubicBezTo>
                    <a:pt x="363" y="0"/>
                    <a:pt x="356" y="4"/>
                    <a:pt x="348" y="12"/>
                  </a:cubicBezTo>
                  <a:cubicBezTo>
                    <a:pt x="341" y="19"/>
                    <a:pt x="337" y="26"/>
                    <a:pt x="334" y="31"/>
                  </a:cubicBezTo>
                  <a:cubicBezTo>
                    <a:pt x="303" y="64"/>
                    <a:pt x="285" y="76"/>
                    <a:pt x="258" y="76"/>
                  </a:cubicBezTo>
                  <a:cubicBezTo>
                    <a:pt x="240" y="76"/>
                    <a:pt x="218" y="68"/>
                    <a:pt x="187" y="53"/>
                  </a:cubicBezTo>
                  <a:cubicBezTo>
                    <a:pt x="161" y="38"/>
                    <a:pt x="14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5" name="Google Shape;45015;p29"/>
            <p:cNvSpPr/>
            <p:nvPr/>
          </p:nvSpPr>
          <p:spPr>
            <a:xfrm>
              <a:off x="-5314619" y="-1828061"/>
              <a:ext cx="16139" cy="14564"/>
            </a:xfrm>
            <a:custGeom>
              <a:avLst/>
              <a:gdLst/>
              <a:ahLst/>
              <a:cxnLst/>
              <a:rect l="l" t="t" r="r" b="b"/>
              <a:pathLst>
                <a:path w="338" h="305" extrusionOk="0">
                  <a:moveTo>
                    <a:pt x="210" y="1"/>
                  </a:moveTo>
                  <a:cubicBezTo>
                    <a:pt x="210" y="31"/>
                    <a:pt x="225" y="65"/>
                    <a:pt x="199" y="91"/>
                  </a:cubicBezTo>
                  <a:cubicBezTo>
                    <a:pt x="192" y="102"/>
                    <a:pt x="192" y="109"/>
                    <a:pt x="195" y="121"/>
                  </a:cubicBezTo>
                  <a:cubicBezTo>
                    <a:pt x="195" y="136"/>
                    <a:pt x="225" y="140"/>
                    <a:pt x="206" y="158"/>
                  </a:cubicBezTo>
                  <a:lnTo>
                    <a:pt x="199" y="158"/>
                  </a:lnTo>
                  <a:cubicBezTo>
                    <a:pt x="169" y="154"/>
                    <a:pt x="176" y="136"/>
                    <a:pt x="173" y="118"/>
                  </a:cubicBezTo>
                  <a:cubicBezTo>
                    <a:pt x="169" y="95"/>
                    <a:pt x="173" y="73"/>
                    <a:pt x="184" y="50"/>
                  </a:cubicBezTo>
                  <a:cubicBezTo>
                    <a:pt x="180" y="46"/>
                    <a:pt x="180" y="46"/>
                    <a:pt x="176" y="46"/>
                  </a:cubicBezTo>
                  <a:cubicBezTo>
                    <a:pt x="150" y="46"/>
                    <a:pt x="139" y="65"/>
                    <a:pt x="120" y="73"/>
                  </a:cubicBezTo>
                  <a:cubicBezTo>
                    <a:pt x="94" y="87"/>
                    <a:pt x="87" y="113"/>
                    <a:pt x="75" y="140"/>
                  </a:cubicBezTo>
                  <a:cubicBezTo>
                    <a:pt x="71" y="147"/>
                    <a:pt x="64" y="147"/>
                    <a:pt x="61" y="147"/>
                  </a:cubicBezTo>
                  <a:cubicBezTo>
                    <a:pt x="57" y="147"/>
                    <a:pt x="49" y="144"/>
                    <a:pt x="42" y="140"/>
                  </a:cubicBezTo>
                  <a:cubicBezTo>
                    <a:pt x="35" y="136"/>
                    <a:pt x="27" y="132"/>
                    <a:pt x="19" y="132"/>
                  </a:cubicBezTo>
                  <a:cubicBezTo>
                    <a:pt x="12" y="132"/>
                    <a:pt x="8" y="136"/>
                    <a:pt x="4" y="140"/>
                  </a:cubicBezTo>
                  <a:cubicBezTo>
                    <a:pt x="1" y="144"/>
                    <a:pt x="1" y="154"/>
                    <a:pt x="1" y="162"/>
                  </a:cubicBezTo>
                  <a:cubicBezTo>
                    <a:pt x="1" y="188"/>
                    <a:pt x="27" y="199"/>
                    <a:pt x="35" y="222"/>
                  </a:cubicBezTo>
                  <a:cubicBezTo>
                    <a:pt x="75" y="282"/>
                    <a:pt x="132" y="304"/>
                    <a:pt x="199" y="304"/>
                  </a:cubicBezTo>
                  <a:lnTo>
                    <a:pt x="237" y="304"/>
                  </a:lnTo>
                  <a:cubicBezTo>
                    <a:pt x="244" y="301"/>
                    <a:pt x="251" y="301"/>
                    <a:pt x="263" y="301"/>
                  </a:cubicBezTo>
                  <a:lnTo>
                    <a:pt x="281" y="301"/>
                  </a:lnTo>
                  <a:cubicBezTo>
                    <a:pt x="296" y="301"/>
                    <a:pt x="315" y="297"/>
                    <a:pt x="330" y="278"/>
                  </a:cubicBezTo>
                  <a:lnTo>
                    <a:pt x="322" y="278"/>
                  </a:lnTo>
                  <a:cubicBezTo>
                    <a:pt x="318" y="278"/>
                    <a:pt x="311" y="278"/>
                    <a:pt x="304" y="282"/>
                  </a:cubicBezTo>
                  <a:lnTo>
                    <a:pt x="285" y="282"/>
                  </a:lnTo>
                  <a:cubicBezTo>
                    <a:pt x="273" y="282"/>
                    <a:pt x="263" y="282"/>
                    <a:pt x="251" y="275"/>
                  </a:cubicBezTo>
                  <a:cubicBezTo>
                    <a:pt x="270" y="256"/>
                    <a:pt x="318" y="266"/>
                    <a:pt x="296" y="222"/>
                  </a:cubicBezTo>
                  <a:cubicBezTo>
                    <a:pt x="289" y="214"/>
                    <a:pt x="299" y="203"/>
                    <a:pt x="311" y="199"/>
                  </a:cubicBezTo>
                  <a:cubicBezTo>
                    <a:pt x="326" y="196"/>
                    <a:pt x="337" y="192"/>
                    <a:pt x="330" y="173"/>
                  </a:cubicBezTo>
                  <a:cubicBezTo>
                    <a:pt x="326" y="166"/>
                    <a:pt x="318" y="162"/>
                    <a:pt x="311" y="162"/>
                  </a:cubicBezTo>
                  <a:cubicBezTo>
                    <a:pt x="304" y="162"/>
                    <a:pt x="296" y="166"/>
                    <a:pt x="289" y="170"/>
                  </a:cubicBezTo>
                  <a:cubicBezTo>
                    <a:pt x="285" y="173"/>
                    <a:pt x="277" y="177"/>
                    <a:pt x="270" y="177"/>
                  </a:cubicBezTo>
                  <a:cubicBezTo>
                    <a:pt x="266" y="177"/>
                    <a:pt x="263" y="177"/>
                    <a:pt x="259" y="170"/>
                  </a:cubicBezTo>
                  <a:cubicBezTo>
                    <a:pt x="251" y="140"/>
                    <a:pt x="285" y="125"/>
                    <a:pt x="289" y="95"/>
                  </a:cubicBezTo>
                  <a:cubicBezTo>
                    <a:pt x="247" y="91"/>
                    <a:pt x="221" y="76"/>
                    <a:pt x="237" y="28"/>
                  </a:cubicBezTo>
                  <a:cubicBezTo>
                    <a:pt x="240" y="13"/>
                    <a:pt x="225" y="5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6" name="Google Shape;45016;p29"/>
            <p:cNvSpPr/>
            <p:nvPr/>
          </p:nvSpPr>
          <p:spPr>
            <a:xfrm>
              <a:off x="-5400282" y="-2117379"/>
              <a:ext cx="33568" cy="31515"/>
            </a:xfrm>
            <a:custGeom>
              <a:avLst/>
              <a:gdLst/>
              <a:ahLst/>
              <a:cxnLst/>
              <a:rect l="l" t="t" r="r" b="b"/>
              <a:pathLst>
                <a:path w="703" h="660" extrusionOk="0">
                  <a:moveTo>
                    <a:pt x="124" y="1"/>
                  </a:moveTo>
                  <a:cubicBezTo>
                    <a:pt x="97" y="1"/>
                    <a:pt x="86" y="23"/>
                    <a:pt x="79" y="49"/>
                  </a:cubicBezTo>
                  <a:cubicBezTo>
                    <a:pt x="71" y="71"/>
                    <a:pt x="71" y="106"/>
                    <a:pt x="57" y="116"/>
                  </a:cubicBezTo>
                  <a:cubicBezTo>
                    <a:pt x="0" y="150"/>
                    <a:pt x="16" y="206"/>
                    <a:pt x="7" y="255"/>
                  </a:cubicBezTo>
                  <a:cubicBezTo>
                    <a:pt x="0" y="289"/>
                    <a:pt x="26" y="318"/>
                    <a:pt x="23" y="352"/>
                  </a:cubicBezTo>
                  <a:cubicBezTo>
                    <a:pt x="26" y="352"/>
                    <a:pt x="30" y="352"/>
                    <a:pt x="38" y="349"/>
                  </a:cubicBezTo>
                  <a:cubicBezTo>
                    <a:pt x="26" y="195"/>
                    <a:pt x="64" y="124"/>
                    <a:pt x="187" y="68"/>
                  </a:cubicBezTo>
                  <a:cubicBezTo>
                    <a:pt x="214" y="53"/>
                    <a:pt x="240" y="35"/>
                    <a:pt x="269" y="35"/>
                  </a:cubicBezTo>
                  <a:cubicBezTo>
                    <a:pt x="281" y="35"/>
                    <a:pt x="288" y="38"/>
                    <a:pt x="304" y="42"/>
                  </a:cubicBezTo>
                  <a:cubicBezTo>
                    <a:pt x="318" y="38"/>
                    <a:pt x="337" y="35"/>
                    <a:pt x="356" y="35"/>
                  </a:cubicBezTo>
                  <a:cubicBezTo>
                    <a:pt x="419" y="35"/>
                    <a:pt x="487" y="64"/>
                    <a:pt x="509" y="116"/>
                  </a:cubicBezTo>
                  <a:cubicBezTo>
                    <a:pt x="523" y="143"/>
                    <a:pt x="535" y="169"/>
                    <a:pt x="561" y="180"/>
                  </a:cubicBezTo>
                  <a:cubicBezTo>
                    <a:pt x="587" y="195"/>
                    <a:pt x="602" y="228"/>
                    <a:pt x="599" y="244"/>
                  </a:cubicBezTo>
                  <a:cubicBezTo>
                    <a:pt x="587" y="292"/>
                    <a:pt x="609" y="345"/>
                    <a:pt x="583" y="390"/>
                  </a:cubicBezTo>
                  <a:cubicBezTo>
                    <a:pt x="591" y="416"/>
                    <a:pt x="565" y="442"/>
                    <a:pt x="587" y="468"/>
                  </a:cubicBezTo>
                  <a:cubicBezTo>
                    <a:pt x="654" y="502"/>
                    <a:pt x="658" y="520"/>
                    <a:pt x="602" y="554"/>
                  </a:cubicBezTo>
                  <a:cubicBezTo>
                    <a:pt x="557" y="584"/>
                    <a:pt x="618" y="618"/>
                    <a:pt x="587" y="644"/>
                  </a:cubicBezTo>
                  <a:cubicBezTo>
                    <a:pt x="591" y="647"/>
                    <a:pt x="599" y="651"/>
                    <a:pt x="602" y="659"/>
                  </a:cubicBezTo>
                  <a:cubicBezTo>
                    <a:pt x="606" y="651"/>
                    <a:pt x="613" y="647"/>
                    <a:pt x="618" y="640"/>
                  </a:cubicBezTo>
                  <a:cubicBezTo>
                    <a:pt x="613" y="606"/>
                    <a:pt x="609" y="577"/>
                    <a:pt x="651" y="554"/>
                  </a:cubicBezTo>
                  <a:cubicBezTo>
                    <a:pt x="699" y="528"/>
                    <a:pt x="703" y="480"/>
                    <a:pt x="662" y="438"/>
                  </a:cubicBezTo>
                  <a:cubicBezTo>
                    <a:pt x="640" y="416"/>
                    <a:pt x="644" y="394"/>
                    <a:pt x="640" y="363"/>
                  </a:cubicBezTo>
                  <a:cubicBezTo>
                    <a:pt x="635" y="304"/>
                    <a:pt x="647" y="237"/>
                    <a:pt x="599" y="180"/>
                  </a:cubicBezTo>
                  <a:cubicBezTo>
                    <a:pt x="561" y="143"/>
                    <a:pt x="531" y="94"/>
                    <a:pt x="494" y="57"/>
                  </a:cubicBezTo>
                  <a:cubicBezTo>
                    <a:pt x="456" y="19"/>
                    <a:pt x="408" y="9"/>
                    <a:pt x="359" y="9"/>
                  </a:cubicBezTo>
                  <a:cubicBezTo>
                    <a:pt x="344" y="9"/>
                    <a:pt x="330" y="9"/>
                    <a:pt x="314" y="12"/>
                  </a:cubicBezTo>
                  <a:cubicBezTo>
                    <a:pt x="304" y="4"/>
                    <a:pt x="292" y="4"/>
                    <a:pt x="277" y="4"/>
                  </a:cubicBezTo>
                  <a:cubicBezTo>
                    <a:pt x="266" y="4"/>
                    <a:pt x="251" y="4"/>
                    <a:pt x="236" y="9"/>
                  </a:cubicBezTo>
                  <a:cubicBezTo>
                    <a:pt x="221" y="12"/>
                    <a:pt x="206" y="16"/>
                    <a:pt x="191" y="16"/>
                  </a:cubicBezTo>
                  <a:cubicBezTo>
                    <a:pt x="180" y="16"/>
                    <a:pt x="169" y="12"/>
                    <a:pt x="157" y="9"/>
                  </a:cubicBezTo>
                  <a:cubicBezTo>
                    <a:pt x="142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7" name="Google Shape;45017;p29"/>
            <p:cNvSpPr/>
            <p:nvPr/>
          </p:nvSpPr>
          <p:spPr>
            <a:xfrm>
              <a:off x="-5614489" y="-2145742"/>
              <a:ext cx="20055" cy="15232"/>
            </a:xfrm>
            <a:custGeom>
              <a:avLst/>
              <a:gdLst/>
              <a:ahLst/>
              <a:cxnLst/>
              <a:rect l="l" t="t" r="r" b="b"/>
              <a:pathLst>
                <a:path w="420" h="319" extrusionOk="0">
                  <a:moveTo>
                    <a:pt x="251" y="1"/>
                  </a:moveTo>
                  <a:cubicBezTo>
                    <a:pt x="199" y="1"/>
                    <a:pt x="165" y="30"/>
                    <a:pt x="128" y="105"/>
                  </a:cubicBezTo>
                  <a:cubicBezTo>
                    <a:pt x="124" y="109"/>
                    <a:pt x="124" y="113"/>
                    <a:pt x="120" y="116"/>
                  </a:cubicBezTo>
                  <a:cubicBezTo>
                    <a:pt x="113" y="127"/>
                    <a:pt x="102" y="135"/>
                    <a:pt x="90" y="135"/>
                  </a:cubicBezTo>
                  <a:cubicBezTo>
                    <a:pt x="83" y="135"/>
                    <a:pt x="75" y="132"/>
                    <a:pt x="71" y="116"/>
                  </a:cubicBezTo>
                  <a:cubicBezTo>
                    <a:pt x="68" y="90"/>
                    <a:pt x="61" y="82"/>
                    <a:pt x="49" y="82"/>
                  </a:cubicBezTo>
                  <a:cubicBezTo>
                    <a:pt x="42" y="82"/>
                    <a:pt x="35" y="87"/>
                    <a:pt x="27" y="90"/>
                  </a:cubicBezTo>
                  <a:cubicBezTo>
                    <a:pt x="19" y="94"/>
                    <a:pt x="12" y="98"/>
                    <a:pt x="4" y="98"/>
                  </a:cubicBezTo>
                  <a:lnTo>
                    <a:pt x="1" y="94"/>
                  </a:lnTo>
                  <a:lnTo>
                    <a:pt x="1" y="94"/>
                  </a:lnTo>
                  <a:cubicBezTo>
                    <a:pt x="57" y="165"/>
                    <a:pt x="80" y="262"/>
                    <a:pt x="173" y="299"/>
                  </a:cubicBezTo>
                  <a:cubicBezTo>
                    <a:pt x="195" y="311"/>
                    <a:pt x="214" y="318"/>
                    <a:pt x="237" y="318"/>
                  </a:cubicBezTo>
                  <a:cubicBezTo>
                    <a:pt x="251" y="318"/>
                    <a:pt x="266" y="311"/>
                    <a:pt x="285" y="299"/>
                  </a:cubicBezTo>
                  <a:cubicBezTo>
                    <a:pt x="270" y="273"/>
                    <a:pt x="259" y="251"/>
                    <a:pt x="270" y="221"/>
                  </a:cubicBezTo>
                  <a:cubicBezTo>
                    <a:pt x="281" y="203"/>
                    <a:pt x="266" y="187"/>
                    <a:pt x="259" y="172"/>
                  </a:cubicBezTo>
                  <a:lnTo>
                    <a:pt x="254" y="172"/>
                  </a:lnTo>
                  <a:cubicBezTo>
                    <a:pt x="244" y="172"/>
                    <a:pt x="237" y="176"/>
                    <a:pt x="228" y="180"/>
                  </a:cubicBezTo>
                  <a:cubicBezTo>
                    <a:pt x="221" y="184"/>
                    <a:pt x="214" y="187"/>
                    <a:pt x="210" y="187"/>
                  </a:cubicBezTo>
                  <a:lnTo>
                    <a:pt x="210" y="184"/>
                  </a:lnTo>
                  <a:cubicBezTo>
                    <a:pt x="218" y="135"/>
                    <a:pt x="165" y="101"/>
                    <a:pt x="195" y="56"/>
                  </a:cubicBezTo>
                  <a:cubicBezTo>
                    <a:pt x="206" y="37"/>
                    <a:pt x="221" y="34"/>
                    <a:pt x="240" y="34"/>
                  </a:cubicBezTo>
                  <a:lnTo>
                    <a:pt x="254" y="34"/>
                  </a:lnTo>
                  <a:cubicBezTo>
                    <a:pt x="330" y="45"/>
                    <a:pt x="330" y="42"/>
                    <a:pt x="337" y="135"/>
                  </a:cubicBezTo>
                  <a:cubicBezTo>
                    <a:pt x="363" y="146"/>
                    <a:pt x="385" y="161"/>
                    <a:pt x="416" y="161"/>
                  </a:cubicBezTo>
                  <a:lnTo>
                    <a:pt x="420" y="161"/>
                  </a:lnTo>
                  <a:cubicBezTo>
                    <a:pt x="401" y="127"/>
                    <a:pt x="382" y="98"/>
                    <a:pt x="378" y="60"/>
                  </a:cubicBezTo>
                  <a:cubicBezTo>
                    <a:pt x="375" y="37"/>
                    <a:pt x="367" y="30"/>
                    <a:pt x="349" y="23"/>
                  </a:cubicBezTo>
                  <a:cubicBezTo>
                    <a:pt x="307" y="8"/>
                    <a:pt x="277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8" name="Google Shape;45018;p29"/>
            <p:cNvSpPr/>
            <p:nvPr/>
          </p:nvSpPr>
          <p:spPr>
            <a:xfrm>
              <a:off x="-5593431" y="-2053632"/>
              <a:ext cx="13275" cy="11985"/>
            </a:xfrm>
            <a:custGeom>
              <a:avLst/>
              <a:gdLst/>
              <a:ahLst/>
              <a:cxnLst/>
              <a:rect l="l" t="t" r="r" b="b"/>
              <a:pathLst>
                <a:path w="278" h="251" extrusionOk="0">
                  <a:moveTo>
                    <a:pt x="139" y="1"/>
                  </a:moveTo>
                  <a:cubicBezTo>
                    <a:pt x="31" y="1"/>
                    <a:pt x="1" y="116"/>
                    <a:pt x="53" y="206"/>
                  </a:cubicBezTo>
                  <a:cubicBezTo>
                    <a:pt x="72" y="236"/>
                    <a:pt x="101" y="251"/>
                    <a:pt x="136" y="251"/>
                  </a:cubicBezTo>
                  <a:cubicBezTo>
                    <a:pt x="146" y="251"/>
                    <a:pt x="162" y="247"/>
                    <a:pt x="177" y="244"/>
                  </a:cubicBezTo>
                  <a:cubicBezTo>
                    <a:pt x="195" y="239"/>
                    <a:pt x="206" y="213"/>
                    <a:pt x="229" y="213"/>
                  </a:cubicBezTo>
                  <a:cubicBezTo>
                    <a:pt x="232" y="213"/>
                    <a:pt x="236" y="217"/>
                    <a:pt x="240" y="217"/>
                  </a:cubicBezTo>
                  <a:cubicBezTo>
                    <a:pt x="255" y="210"/>
                    <a:pt x="255" y="199"/>
                    <a:pt x="255" y="187"/>
                  </a:cubicBezTo>
                  <a:cubicBezTo>
                    <a:pt x="244" y="158"/>
                    <a:pt x="277" y="139"/>
                    <a:pt x="277" y="105"/>
                  </a:cubicBezTo>
                  <a:cubicBezTo>
                    <a:pt x="277" y="34"/>
                    <a:pt x="225" y="23"/>
                    <a:pt x="177" y="1"/>
                  </a:cubicBezTo>
                  <a:cubicBezTo>
                    <a:pt x="169" y="1"/>
                    <a:pt x="162" y="4"/>
                    <a:pt x="158" y="4"/>
                  </a:cubicBezTo>
                  <a:lnTo>
                    <a:pt x="154" y="4"/>
                  </a:lnTo>
                  <a:cubicBezTo>
                    <a:pt x="146" y="1"/>
                    <a:pt x="143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9" name="Google Shape;45019;p29"/>
            <p:cNvSpPr/>
            <p:nvPr/>
          </p:nvSpPr>
          <p:spPr>
            <a:xfrm>
              <a:off x="-5190707" y="-1557749"/>
              <a:ext cx="18240" cy="17858"/>
            </a:xfrm>
            <a:custGeom>
              <a:avLst/>
              <a:gdLst/>
              <a:ahLst/>
              <a:cxnLst/>
              <a:rect l="l" t="t" r="r" b="b"/>
              <a:pathLst>
                <a:path w="382" h="374" extrusionOk="0">
                  <a:moveTo>
                    <a:pt x="190" y="131"/>
                  </a:moveTo>
                  <a:cubicBezTo>
                    <a:pt x="232" y="131"/>
                    <a:pt x="292" y="168"/>
                    <a:pt x="306" y="206"/>
                  </a:cubicBezTo>
                  <a:cubicBezTo>
                    <a:pt x="325" y="250"/>
                    <a:pt x="299" y="284"/>
                    <a:pt x="269" y="310"/>
                  </a:cubicBezTo>
                  <a:cubicBezTo>
                    <a:pt x="258" y="321"/>
                    <a:pt x="243" y="325"/>
                    <a:pt x="232" y="325"/>
                  </a:cubicBezTo>
                  <a:cubicBezTo>
                    <a:pt x="206" y="325"/>
                    <a:pt x="183" y="306"/>
                    <a:pt x="161" y="292"/>
                  </a:cubicBezTo>
                  <a:cubicBezTo>
                    <a:pt x="135" y="273"/>
                    <a:pt x="123" y="247"/>
                    <a:pt x="123" y="216"/>
                  </a:cubicBezTo>
                  <a:cubicBezTo>
                    <a:pt x="127" y="176"/>
                    <a:pt x="135" y="135"/>
                    <a:pt x="187" y="131"/>
                  </a:cubicBezTo>
                  <a:close/>
                  <a:moveTo>
                    <a:pt x="280" y="0"/>
                  </a:moveTo>
                  <a:cubicBezTo>
                    <a:pt x="276" y="0"/>
                    <a:pt x="273" y="0"/>
                    <a:pt x="269" y="7"/>
                  </a:cubicBezTo>
                  <a:cubicBezTo>
                    <a:pt x="243" y="49"/>
                    <a:pt x="190" y="56"/>
                    <a:pt x="161" y="86"/>
                  </a:cubicBezTo>
                  <a:cubicBezTo>
                    <a:pt x="119" y="127"/>
                    <a:pt x="78" y="138"/>
                    <a:pt x="30" y="138"/>
                  </a:cubicBezTo>
                  <a:cubicBezTo>
                    <a:pt x="19" y="138"/>
                    <a:pt x="7" y="138"/>
                    <a:pt x="0" y="135"/>
                  </a:cubicBezTo>
                  <a:lnTo>
                    <a:pt x="0" y="135"/>
                  </a:lnTo>
                  <a:cubicBezTo>
                    <a:pt x="37" y="194"/>
                    <a:pt x="78" y="247"/>
                    <a:pt x="112" y="302"/>
                  </a:cubicBezTo>
                  <a:cubicBezTo>
                    <a:pt x="145" y="363"/>
                    <a:pt x="154" y="373"/>
                    <a:pt x="183" y="373"/>
                  </a:cubicBezTo>
                  <a:cubicBezTo>
                    <a:pt x="198" y="373"/>
                    <a:pt x="216" y="370"/>
                    <a:pt x="247" y="370"/>
                  </a:cubicBezTo>
                  <a:cubicBezTo>
                    <a:pt x="318" y="363"/>
                    <a:pt x="333" y="318"/>
                    <a:pt x="355" y="273"/>
                  </a:cubicBezTo>
                  <a:cubicBezTo>
                    <a:pt x="381" y="224"/>
                    <a:pt x="355" y="161"/>
                    <a:pt x="299" y="138"/>
                  </a:cubicBezTo>
                  <a:cubicBezTo>
                    <a:pt x="269" y="127"/>
                    <a:pt x="273" y="109"/>
                    <a:pt x="284" y="90"/>
                  </a:cubicBezTo>
                  <a:cubicBezTo>
                    <a:pt x="292" y="75"/>
                    <a:pt x="302" y="64"/>
                    <a:pt x="314" y="52"/>
                  </a:cubicBezTo>
                  <a:cubicBezTo>
                    <a:pt x="329" y="37"/>
                    <a:pt x="325" y="26"/>
                    <a:pt x="311" y="14"/>
                  </a:cubicBezTo>
                  <a:cubicBezTo>
                    <a:pt x="302" y="7"/>
                    <a:pt x="292" y="0"/>
                    <a:pt x="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0" name="Google Shape;45020;p29"/>
            <p:cNvSpPr/>
            <p:nvPr/>
          </p:nvSpPr>
          <p:spPr>
            <a:xfrm>
              <a:off x="-5571657" y="-1822475"/>
              <a:ext cx="21822" cy="15901"/>
            </a:xfrm>
            <a:custGeom>
              <a:avLst/>
              <a:gdLst/>
              <a:ahLst/>
              <a:cxnLst/>
              <a:rect l="l" t="t" r="r" b="b"/>
              <a:pathLst>
                <a:path w="457" h="333" extrusionOk="0">
                  <a:moveTo>
                    <a:pt x="352" y="213"/>
                  </a:moveTo>
                  <a:cubicBezTo>
                    <a:pt x="367" y="236"/>
                    <a:pt x="401" y="236"/>
                    <a:pt x="397" y="265"/>
                  </a:cubicBezTo>
                  <a:cubicBezTo>
                    <a:pt x="394" y="280"/>
                    <a:pt x="382" y="284"/>
                    <a:pt x="371" y="284"/>
                  </a:cubicBezTo>
                  <a:lnTo>
                    <a:pt x="337" y="284"/>
                  </a:lnTo>
                  <a:cubicBezTo>
                    <a:pt x="352" y="262"/>
                    <a:pt x="349" y="243"/>
                    <a:pt x="352" y="213"/>
                  </a:cubicBezTo>
                  <a:close/>
                  <a:moveTo>
                    <a:pt x="199" y="1"/>
                  </a:moveTo>
                  <a:cubicBezTo>
                    <a:pt x="177" y="41"/>
                    <a:pt x="125" y="23"/>
                    <a:pt x="98" y="53"/>
                  </a:cubicBezTo>
                  <a:cubicBezTo>
                    <a:pt x="128" y="68"/>
                    <a:pt x="147" y="90"/>
                    <a:pt x="116" y="120"/>
                  </a:cubicBezTo>
                  <a:cubicBezTo>
                    <a:pt x="109" y="127"/>
                    <a:pt x="102" y="131"/>
                    <a:pt x="90" y="131"/>
                  </a:cubicBezTo>
                  <a:cubicBezTo>
                    <a:pt x="75" y="131"/>
                    <a:pt x="61" y="116"/>
                    <a:pt x="46" y="101"/>
                  </a:cubicBezTo>
                  <a:cubicBezTo>
                    <a:pt x="35" y="90"/>
                    <a:pt x="35" y="71"/>
                    <a:pt x="35" y="56"/>
                  </a:cubicBezTo>
                  <a:lnTo>
                    <a:pt x="35" y="56"/>
                  </a:lnTo>
                  <a:cubicBezTo>
                    <a:pt x="1" y="86"/>
                    <a:pt x="8" y="116"/>
                    <a:pt x="42" y="127"/>
                  </a:cubicBezTo>
                  <a:cubicBezTo>
                    <a:pt x="106" y="149"/>
                    <a:pt x="113" y="194"/>
                    <a:pt x="113" y="247"/>
                  </a:cubicBezTo>
                  <a:cubicBezTo>
                    <a:pt x="113" y="258"/>
                    <a:pt x="120" y="265"/>
                    <a:pt x="128" y="273"/>
                  </a:cubicBezTo>
                  <a:cubicBezTo>
                    <a:pt x="132" y="239"/>
                    <a:pt x="109" y="206"/>
                    <a:pt x="135" y="176"/>
                  </a:cubicBezTo>
                  <a:cubicBezTo>
                    <a:pt x="139" y="149"/>
                    <a:pt x="151" y="142"/>
                    <a:pt x="169" y="142"/>
                  </a:cubicBezTo>
                  <a:cubicBezTo>
                    <a:pt x="177" y="142"/>
                    <a:pt x="184" y="142"/>
                    <a:pt x="195" y="146"/>
                  </a:cubicBezTo>
                  <a:cubicBezTo>
                    <a:pt x="218" y="149"/>
                    <a:pt x="232" y="172"/>
                    <a:pt x="247" y="184"/>
                  </a:cubicBezTo>
                  <a:cubicBezTo>
                    <a:pt x="289" y="225"/>
                    <a:pt x="270" y="258"/>
                    <a:pt x="229" y="280"/>
                  </a:cubicBezTo>
                  <a:cubicBezTo>
                    <a:pt x="214" y="292"/>
                    <a:pt x="195" y="296"/>
                    <a:pt x="180" y="299"/>
                  </a:cubicBezTo>
                  <a:lnTo>
                    <a:pt x="187" y="299"/>
                  </a:lnTo>
                  <a:cubicBezTo>
                    <a:pt x="251" y="299"/>
                    <a:pt x="315" y="306"/>
                    <a:pt x="375" y="329"/>
                  </a:cubicBezTo>
                  <a:cubicBezTo>
                    <a:pt x="382" y="333"/>
                    <a:pt x="386" y="333"/>
                    <a:pt x="394" y="333"/>
                  </a:cubicBezTo>
                  <a:cubicBezTo>
                    <a:pt x="416" y="333"/>
                    <a:pt x="439" y="310"/>
                    <a:pt x="446" y="280"/>
                  </a:cubicBezTo>
                  <a:cubicBezTo>
                    <a:pt x="456" y="251"/>
                    <a:pt x="434" y="236"/>
                    <a:pt x="408" y="225"/>
                  </a:cubicBezTo>
                  <a:cubicBezTo>
                    <a:pt x="334" y="187"/>
                    <a:pt x="270" y="123"/>
                    <a:pt x="266" y="45"/>
                  </a:cubicBezTo>
                  <a:cubicBezTo>
                    <a:pt x="263" y="8"/>
                    <a:pt x="251" y="4"/>
                    <a:pt x="237" y="4"/>
                  </a:cubicBezTo>
                  <a:lnTo>
                    <a:pt x="210" y="4"/>
                  </a:lnTo>
                  <a:cubicBezTo>
                    <a:pt x="206" y="4"/>
                    <a:pt x="203" y="4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1" name="Google Shape;45021;p29"/>
            <p:cNvSpPr/>
            <p:nvPr/>
          </p:nvSpPr>
          <p:spPr>
            <a:xfrm>
              <a:off x="-5228573" y="-1758919"/>
              <a:ext cx="19530" cy="17906"/>
            </a:xfrm>
            <a:custGeom>
              <a:avLst/>
              <a:gdLst/>
              <a:ahLst/>
              <a:cxnLst/>
              <a:rect l="l" t="t" r="r" b="b"/>
              <a:pathLst>
                <a:path w="409" h="375" extrusionOk="0">
                  <a:moveTo>
                    <a:pt x="153" y="38"/>
                  </a:moveTo>
                  <a:cubicBezTo>
                    <a:pt x="169" y="41"/>
                    <a:pt x="172" y="56"/>
                    <a:pt x="176" y="67"/>
                  </a:cubicBezTo>
                  <a:cubicBezTo>
                    <a:pt x="180" y="83"/>
                    <a:pt x="172" y="90"/>
                    <a:pt x="157" y="90"/>
                  </a:cubicBezTo>
                  <a:lnTo>
                    <a:pt x="153" y="90"/>
                  </a:lnTo>
                  <a:cubicBezTo>
                    <a:pt x="139" y="86"/>
                    <a:pt x="135" y="75"/>
                    <a:pt x="135" y="60"/>
                  </a:cubicBezTo>
                  <a:cubicBezTo>
                    <a:pt x="135" y="48"/>
                    <a:pt x="143" y="41"/>
                    <a:pt x="153" y="38"/>
                  </a:cubicBezTo>
                  <a:close/>
                  <a:moveTo>
                    <a:pt x="146" y="0"/>
                  </a:moveTo>
                  <a:cubicBezTo>
                    <a:pt x="120" y="19"/>
                    <a:pt x="101" y="52"/>
                    <a:pt x="60" y="52"/>
                  </a:cubicBezTo>
                  <a:lnTo>
                    <a:pt x="57" y="52"/>
                  </a:lnTo>
                  <a:cubicBezTo>
                    <a:pt x="41" y="52"/>
                    <a:pt x="41" y="71"/>
                    <a:pt x="41" y="83"/>
                  </a:cubicBezTo>
                  <a:cubicBezTo>
                    <a:pt x="53" y="105"/>
                    <a:pt x="79" y="90"/>
                    <a:pt x="98" y="105"/>
                  </a:cubicBezTo>
                  <a:cubicBezTo>
                    <a:pt x="79" y="116"/>
                    <a:pt x="60" y="131"/>
                    <a:pt x="49" y="131"/>
                  </a:cubicBezTo>
                  <a:cubicBezTo>
                    <a:pt x="34" y="131"/>
                    <a:pt x="27" y="119"/>
                    <a:pt x="27" y="86"/>
                  </a:cubicBezTo>
                  <a:cubicBezTo>
                    <a:pt x="5" y="101"/>
                    <a:pt x="0" y="138"/>
                    <a:pt x="8" y="145"/>
                  </a:cubicBezTo>
                  <a:cubicBezTo>
                    <a:pt x="57" y="179"/>
                    <a:pt x="64" y="258"/>
                    <a:pt x="135" y="269"/>
                  </a:cubicBezTo>
                  <a:cubicBezTo>
                    <a:pt x="139" y="228"/>
                    <a:pt x="98" y="172"/>
                    <a:pt x="172" y="153"/>
                  </a:cubicBezTo>
                  <a:cubicBezTo>
                    <a:pt x="188" y="153"/>
                    <a:pt x="198" y="145"/>
                    <a:pt x="210" y="138"/>
                  </a:cubicBezTo>
                  <a:cubicBezTo>
                    <a:pt x="224" y="123"/>
                    <a:pt x="236" y="116"/>
                    <a:pt x="247" y="116"/>
                  </a:cubicBezTo>
                  <a:cubicBezTo>
                    <a:pt x="262" y="116"/>
                    <a:pt x="277" y="127"/>
                    <a:pt x="292" y="153"/>
                  </a:cubicBezTo>
                  <a:cubicBezTo>
                    <a:pt x="329" y="195"/>
                    <a:pt x="341" y="235"/>
                    <a:pt x="341" y="288"/>
                  </a:cubicBezTo>
                  <a:cubicBezTo>
                    <a:pt x="341" y="325"/>
                    <a:pt x="322" y="336"/>
                    <a:pt x="292" y="336"/>
                  </a:cubicBezTo>
                  <a:lnTo>
                    <a:pt x="284" y="336"/>
                  </a:lnTo>
                  <a:cubicBezTo>
                    <a:pt x="262" y="366"/>
                    <a:pt x="232" y="352"/>
                    <a:pt x="206" y="359"/>
                  </a:cubicBezTo>
                  <a:cubicBezTo>
                    <a:pt x="229" y="370"/>
                    <a:pt x="247" y="374"/>
                    <a:pt x="269" y="374"/>
                  </a:cubicBezTo>
                  <a:cubicBezTo>
                    <a:pt x="310" y="374"/>
                    <a:pt x="352" y="355"/>
                    <a:pt x="389" y="325"/>
                  </a:cubicBezTo>
                  <a:cubicBezTo>
                    <a:pt x="400" y="321"/>
                    <a:pt x="408" y="310"/>
                    <a:pt x="400" y="302"/>
                  </a:cubicBezTo>
                  <a:cubicBezTo>
                    <a:pt x="348" y="247"/>
                    <a:pt x="381" y="172"/>
                    <a:pt x="359" y="109"/>
                  </a:cubicBezTo>
                  <a:lnTo>
                    <a:pt x="359" y="109"/>
                  </a:lnTo>
                  <a:cubicBezTo>
                    <a:pt x="341" y="112"/>
                    <a:pt x="337" y="135"/>
                    <a:pt x="314" y="138"/>
                  </a:cubicBezTo>
                  <a:cubicBezTo>
                    <a:pt x="300" y="105"/>
                    <a:pt x="322" y="83"/>
                    <a:pt x="341" y="60"/>
                  </a:cubicBezTo>
                  <a:lnTo>
                    <a:pt x="333" y="60"/>
                  </a:lnTo>
                  <a:cubicBezTo>
                    <a:pt x="319" y="60"/>
                    <a:pt x="303" y="56"/>
                    <a:pt x="288" y="48"/>
                  </a:cubicBezTo>
                  <a:cubicBezTo>
                    <a:pt x="274" y="45"/>
                    <a:pt x="262" y="38"/>
                    <a:pt x="247" y="38"/>
                  </a:cubicBezTo>
                  <a:cubicBezTo>
                    <a:pt x="240" y="38"/>
                    <a:pt x="236" y="41"/>
                    <a:pt x="232" y="41"/>
                  </a:cubicBezTo>
                  <a:lnTo>
                    <a:pt x="224" y="41"/>
                  </a:lnTo>
                  <a:cubicBezTo>
                    <a:pt x="210" y="41"/>
                    <a:pt x="198" y="30"/>
                    <a:pt x="188" y="19"/>
                  </a:cubicBezTo>
                  <a:cubicBezTo>
                    <a:pt x="180" y="11"/>
                    <a:pt x="169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2" name="Google Shape;45022;p29"/>
            <p:cNvSpPr/>
            <p:nvPr/>
          </p:nvSpPr>
          <p:spPr>
            <a:xfrm>
              <a:off x="-5244999" y="-1966536"/>
              <a:ext cx="17190" cy="13227"/>
            </a:xfrm>
            <a:custGeom>
              <a:avLst/>
              <a:gdLst/>
              <a:ahLst/>
              <a:cxnLst/>
              <a:rect l="l" t="t" r="r" b="b"/>
              <a:pathLst>
                <a:path w="360" h="277" extrusionOk="0">
                  <a:moveTo>
                    <a:pt x="26" y="0"/>
                  </a:moveTo>
                  <a:cubicBezTo>
                    <a:pt x="0" y="16"/>
                    <a:pt x="26" y="49"/>
                    <a:pt x="0" y="64"/>
                  </a:cubicBezTo>
                  <a:cubicBezTo>
                    <a:pt x="12" y="94"/>
                    <a:pt x="12" y="131"/>
                    <a:pt x="30" y="154"/>
                  </a:cubicBezTo>
                  <a:cubicBezTo>
                    <a:pt x="71" y="199"/>
                    <a:pt x="30" y="195"/>
                    <a:pt x="0" y="206"/>
                  </a:cubicBezTo>
                  <a:lnTo>
                    <a:pt x="0" y="209"/>
                  </a:lnTo>
                  <a:cubicBezTo>
                    <a:pt x="75" y="228"/>
                    <a:pt x="135" y="277"/>
                    <a:pt x="210" y="277"/>
                  </a:cubicBezTo>
                  <a:cubicBezTo>
                    <a:pt x="225" y="277"/>
                    <a:pt x="240" y="273"/>
                    <a:pt x="254" y="270"/>
                  </a:cubicBezTo>
                  <a:cubicBezTo>
                    <a:pt x="270" y="262"/>
                    <a:pt x="270" y="251"/>
                    <a:pt x="270" y="236"/>
                  </a:cubicBezTo>
                  <a:lnTo>
                    <a:pt x="247" y="236"/>
                  </a:lnTo>
                  <a:cubicBezTo>
                    <a:pt x="236" y="236"/>
                    <a:pt x="225" y="236"/>
                    <a:pt x="218" y="228"/>
                  </a:cubicBezTo>
                  <a:cubicBezTo>
                    <a:pt x="206" y="218"/>
                    <a:pt x="183" y="209"/>
                    <a:pt x="202" y="192"/>
                  </a:cubicBezTo>
                  <a:cubicBezTo>
                    <a:pt x="214" y="183"/>
                    <a:pt x="221" y="161"/>
                    <a:pt x="236" y="161"/>
                  </a:cubicBezTo>
                  <a:lnTo>
                    <a:pt x="244" y="161"/>
                  </a:lnTo>
                  <a:cubicBezTo>
                    <a:pt x="266" y="176"/>
                    <a:pt x="307" y="192"/>
                    <a:pt x="285" y="236"/>
                  </a:cubicBezTo>
                  <a:lnTo>
                    <a:pt x="285" y="247"/>
                  </a:lnTo>
                  <a:cubicBezTo>
                    <a:pt x="322" y="247"/>
                    <a:pt x="337" y="218"/>
                    <a:pt x="359" y="199"/>
                  </a:cubicBezTo>
                  <a:lnTo>
                    <a:pt x="356" y="199"/>
                  </a:lnTo>
                  <a:cubicBezTo>
                    <a:pt x="333" y="199"/>
                    <a:pt x="318" y="187"/>
                    <a:pt x="311" y="169"/>
                  </a:cubicBezTo>
                  <a:cubicBezTo>
                    <a:pt x="259" y="128"/>
                    <a:pt x="228" y="68"/>
                    <a:pt x="187" y="19"/>
                  </a:cubicBezTo>
                  <a:cubicBezTo>
                    <a:pt x="166" y="70"/>
                    <a:pt x="130" y="75"/>
                    <a:pt x="88" y="75"/>
                  </a:cubicBezTo>
                  <a:cubicBezTo>
                    <a:pt x="77" y="75"/>
                    <a:pt x="66" y="74"/>
                    <a:pt x="55" y="74"/>
                  </a:cubicBezTo>
                  <a:cubicBezTo>
                    <a:pt x="48" y="74"/>
                    <a:pt x="42" y="75"/>
                    <a:pt x="35" y="75"/>
                  </a:cubicBezTo>
                  <a:cubicBezTo>
                    <a:pt x="49" y="45"/>
                    <a:pt x="75" y="12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3" name="Google Shape;45023;p29"/>
            <p:cNvSpPr/>
            <p:nvPr/>
          </p:nvSpPr>
          <p:spPr>
            <a:xfrm>
              <a:off x="-5243758" y="-1974940"/>
              <a:ext cx="19482" cy="16522"/>
            </a:xfrm>
            <a:custGeom>
              <a:avLst/>
              <a:gdLst/>
              <a:ahLst/>
              <a:cxnLst/>
              <a:rect l="l" t="t" r="r" b="b"/>
              <a:pathLst>
                <a:path w="408" h="346" extrusionOk="0">
                  <a:moveTo>
                    <a:pt x="150" y="1"/>
                  </a:moveTo>
                  <a:cubicBezTo>
                    <a:pt x="113" y="4"/>
                    <a:pt x="124" y="61"/>
                    <a:pt x="87" y="61"/>
                  </a:cubicBezTo>
                  <a:lnTo>
                    <a:pt x="71" y="61"/>
                  </a:lnTo>
                  <a:cubicBezTo>
                    <a:pt x="49" y="90"/>
                    <a:pt x="27" y="116"/>
                    <a:pt x="0" y="147"/>
                  </a:cubicBezTo>
                  <a:lnTo>
                    <a:pt x="0" y="154"/>
                  </a:lnTo>
                  <a:lnTo>
                    <a:pt x="0" y="161"/>
                  </a:lnTo>
                  <a:cubicBezTo>
                    <a:pt x="16" y="161"/>
                    <a:pt x="31" y="154"/>
                    <a:pt x="42" y="154"/>
                  </a:cubicBezTo>
                  <a:cubicBezTo>
                    <a:pt x="53" y="154"/>
                    <a:pt x="68" y="158"/>
                    <a:pt x="76" y="180"/>
                  </a:cubicBezTo>
                  <a:cubicBezTo>
                    <a:pt x="83" y="195"/>
                    <a:pt x="94" y="202"/>
                    <a:pt x="109" y="202"/>
                  </a:cubicBezTo>
                  <a:cubicBezTo>
                    <a:pt x="116" y="202"/>
                    <a:pt x="124" y="199"/>
                    <a:pt x="135" y="199"/>
                  </a:cubicBezTo>
                  <a:cubicBezTo>
                    <a:pt x="143" y="195"/>
                    <a:pt x="150" y="195"/>
                    <a:pt x="157" y="195"/>
                  </a:cubicBezTo>
                  <a:lnTo>
                    <a:pt x="161" y="195"/>
                  </a:lnTo>
                  <a:cubicBezTo>
                    <a:pt x="161" y="158"/>
                    <a:pt x="180" y="147"/>
                    <a:pt x="206" y="147"/>
                  </a:cubicBezTo>
                  <a:lnTo>
                    <a:pt x="218" y="147"/>
                  </a:lnTo>
                  <a:cubicBezTo>
                    <a:pt x="225" y="113"/>
                    <a:pt x="180" y="113"/>
                    <a:pt x="192" y="76"/>
                  </a:cubicBezTo>
                  <a:lnTo>
                    <a:pt x="192" y="76"/>
                  </a:lnTo>
                  <a:cubicBezTo>
                    <a:pt x="204" y="93"/>
                    <a:pt x="220" y="94"/>
                    <a:pt x="237" y="94"/>
                  </a:cubicBezTo>
                  <a:cubicBezTo>
                    <a:pt x="239" y="94"/>
                    <a:pt x="242" y="94"/>
                    <a:pt x="244" y="94"/>
                  </a:cubicBezTo>
                  <a:cubicBezTo>
                    <a:pt x="255" y="94"/>
                    <a:pt x="266" y="94"/>
                    <a:pt x="278" y="98"/>
                  </a:cubicBezTo>
                  <a:cubicBezTo>
                    <a:pt x="251" y="132"/>
                    <a:pt x="251" y="158"/>
                    <a:pt x="296" y="166"/>
                  </a:cubicBezTo>
                  <a:cubicBezTo>
                    <a:pt x="259" y="214"/>
                    <a:pt x="330" y="259"/>
                    <a:pt x="292" y="307"/>
                  </a:cubicBezTo>
                  <a:cubicBezTo>
                    <a:pt x="288" y="318"/>
                    <a:pt x="288" y="333"/>
                    <a:pt x="285" y="345"/>
                  </a:cubicBezTo>
                  <a:cubicBezTo>
                    <a:pt x="304" y="345"/>
                    <a:pt x="311" y="333"/>
                    <a:pt x="323" y="318"/>
                  </a:cubicBezTo>
                  <a:cubicBezTo>
                    <a:pt x="330" y="304"/>
                    <a:pt x="337" y="292"/>
                    <a:pt x="356" y="292"/>
                  </a:cubicBezTo>
                  <a:lnTo>
                    <a:pt x="359" y="292"/>
                  </a:lnTo>
                  <a:cubicBezTo>
                    <a:pt x="408" y="214"/>
                    <a:pt x="375" y="150"/>
                    <a:pt x="326" y="87"/>
                  </a:cubicBezTo>
                  <a:cubicBezTo>
                    <a:pt x="311" y="76"/>
                    <a:pt x="288" y="80"/>
                    <a:pt x="278" y="61"/>
                  </a:cubicBezTo>
                  <a:cubicBezTo>
                    <a:pt x="266" y="57"/>
                    <a:pt x="262" y="35"/>
                    <a:pt x="247" y="35"/>
                  </a:cubicBezTo>
                  <a:lnTo>
                    <a:pt x="236" y="35"/>
                  </a:lnTo>
                  <a:cubicBezTo>
                    <a:pt x="228" y="38"/>
                    <a:pt x="225" y="42"/>
                    <a:pt x="218" y="42"/>
                  </a:cubicBezTo>
                  <a:cubicBezTo>
                    <a:pt x="206" y="42"/>
                    <a:pt x="195" y="31"/>
                    <a:pt x="188" y="19"/>
                  </a:cubicBezTo>
                  <a:cubicBezTo>
                    <a:pt x="176" y="12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4" name="Google Shape;45024;p29"/>
            <p:cNvSpPr/>
            <p:nvPr/>
          </p:nvSpPr>
          <p:spPr>
            <a:xfrm>
              <a:off x="-5337443" y="-1628992"/>
              <a:ext cx="15232" cy="19291"/>
            </a:xfrm>
            <a:custGeom>
              <a:avLst/>
              <a:gdLst/>
              <a:ahLst/>
              <a:cxnLst/>
              <a:rect l="l" t="t" r="r" b="b"/>
              <a:pathLst>
                <a:path w="319" h="404" extrusionOk="0">
                  <a:moveTo>
                    <a:pt x="149" y="0"/>
                  </a:moveTo>
                  <a:lnTo>
                    <a:pt x="149" y="0"/>
                  </a:lnTo>
                  <a:cubicBezTo>
                    <a:pt x="113" y="4"/>
                    <a:pt x="87" y="38"/>
                    <a:pt x="49" y="41"/>
                  </a:cubicBezTo>
                  <a:cubicBezTo>
                    <a:pt x="30" y="41"/>
                    <a:pt x="26" y="60"/>
                    <a:pt x="19" y="75"/>
                  </a:cubicBezTo>
                  <a:cubicBezTo>
                    <a:pt x="0" y="128"/>
                    <a:pt x="23" y="210"/>
                    <a:pt x="68" y="243"/>
                  </a:cubicBezTo>
                  <a:cubicBezTo>
                    <a:pt x="113" y="277"/>
                    <a:pt x="127" y="307"/>
                    <a:pt x="90" y="352"/>
                  </a:cubicBezTo>
                  <a:cubicBezTo>
                    <a:pt x="78" y="363"/>
                    <a:pt x="64" y="378"/>
                    <a:pt x="78" y="393"/>
                  </a:cubicBezTo>
                  <a:cubicBezTo>
                    <a:pt x="82" y="400"/>
                    <a:pt x="94" y="404"/>
                    <a:pt x="101" y="404"/>
                  </a:cubicBezTo>
                  <a:cubicBezTo>
                    <a:pt x="113" y="404"/>
                    <a:pt x="123" y="397"/>
                    <a:pt x="127" y="389"/>
                  </a:cubicBezTo>
                  <a:cubicBezTo>
                    <a:pt x="146" y="337"/>
                    <a:pt x="199" y="329"/>
                    <a:pt x="235" y="303"/>
                  </a:cubicBezTo>
                  <a:cubicBezTo>
                    <a:pt x="261" y="288"/>
                    <a:pt x="273" y="266"/>
                    <a:pt x="284" y="240"/>
                  </a:cubicBezTo>
                  <a:cubicBezTo>
                    <a:pt x="311" y="188"/>
                    <a:pt x="296" y="135"/>
                    <a:pt x="311" y="83"/>
                  </a:cubicBezTo>
                  <a:cubicBezTo>
                    <a:pt x="318" y="60"/>
                    <a:pt x="303" y="45"/>
                    <a:pt x="280" y="38"/>
                  </a:cubicBezTo>
                  <a:cubicBezTo>
                    <a:pt x="273" y="109"/>
                    <a:pt x="270" y="135"/>
                    <a:pt x="244" y="135"/>
                  </a:cubicBezTo>
                  <a:cubicBezTo>
                    <a:pt x="228" y="135"/>
                    <a:pt x="213" y="131"/>
                    <a:pt x="191" y="124"/>
                  </a:cubicBezTo>
                  <a:cubicBezTo>
                    <a:pt x="180" y="131"/>
                    <a:pt x="172" y="143"/>
                    <a:pt x="172" y="154"/>
                  </a:cubicBezTo>
                  <a:cubicBezTo>
                    <a:pt x="168" y="202"/>
                    <a:pt x="139" y="210"/>
                    <a:pt x="104" y="210"/>
                  </a:cubicBezTo>
                  <a:lnTo>
                    <a:pt x="82" y="210"/>
                  </a:lnTo>
                  <a:cubicBezTo>
                    <a:pt x="34" y="210"/>
                    <a:pt x="34" y="169"/>
                    <a:pt x="34" y="135"/>
                  </a:cubicBezTo>
                  <a:cubicBezTo>
                    <a:pt x="30" y="120"/>
                    <a:pt x="26" y="98"/>
                    <a:pt x="45" y="86"/>
                  </a:cubicBezTo>
                  <a:cubicBezTo>
                    <a:pt x="52" y="71"/>
                    <a:pt x="68" y="67"/>
                    <a:pt x="82" y="67"/>
                  </a:cubicBezTo>
                  <a:lnTo>
                    <a:pt x="90" y="67"/>
                  </a:lnTo>
                  <a:cubicBezTo>
                    <a:pt x="135" y="67"/>
                    <a:pt x="149" y="38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5" name="Google Shape;45025;p29"/>
            <p:cNvSpPr/>
            <p:nvPr/>
          </p:nvSpPr>
          <p:spPr>
            <a:xfrm>
              <a:off x="-5253546" y="-2033673"/>
              <a:ext cx="13800" cy="12892"/>
            </a:xfrm>
            <a:custGeom>
              <a:avLst/>
              <a:gdLst/>
              <a:ahLst/>
              <a:cxnLst/>
              <a:rect l="l" t="t" r="r" b="b"/>
              <a:pathLst>
                <a:path w="289" h="270" extrusionOk="0">
                  <a:moveTo>
                    <a:pt x="67" y="1"/>
                  </a:moveTo>
                  <a:cubicBezTo>
                    <a:pt x="71" y="28"/>
                    <a:pt x="67" y="50"/>
                    <a:pt x="41" y="64"/>
                  </a:cubicBezTo>
                  <a:cubicBezTo>
                    <a:pt x="38" y="102"/>
                    <a:pt x="48" y="132"/>
                    <a:pt x="15" y="169"/>
                  </a:cubicBezTo>
                  <a:cubicBezTo>
                    <a:pt x="0" y="188"/>
                    <a:pt x="4" y="240"/>
                    <a:pt x="48" y="255"/>
                  </a:cubicBezTo>
                  <a:lnTo>
                    <a:pt x="52" y="255"/>
                  </a:lnTo>
                  <a:cubicBezTo>
                    <a:pt x="34" y="229"/>
                    <a:pt x="64" y="218"/>
                    <a:pt x="75" y="207"/>
                  </a:cubicBezTo>
                  <a:cubicBezTo>
                    <a:pt x="83" y="199"/>
                    <a:pt x="86" y="195"/>
                    <a:pt x="90" y="195"/>
                  </a:cubicBezTo>
                  <a:cubicBezTo>
                    <a:pt x="101" y="195"/>
                    <a:pt x="112" y="211"/>
                    <a:pt x="119" y="218"/>
                  </a:cubicBezTo>
                  <a:cubicBezTo>
                    <a:pt x="127" y="221"/>
                    <a:pt x="131" y="225"/>
                    <a:pt x="138" y="233"/>
                  </a:cubicBezTo>
                  <a:cubicBezTo>
                    <a:pt x="161" y="259"/>
                    <a:pt x="172" y="270"/>
                    <a:pt x="183" y="270"/>
                  </a:cubicBezTo>
                  <a:cubicBezTo>
                    <a:pt x="195" y="270"/>
                    <a:pt x="205" y="255"/>
                    <a:pt x="228" y="225"/>
                  </a:cubicBezTo>
                  <a:cubicBezTo>
                    <a:pt x="228" y="207"/>
                    <a:pt x="236" y="199"/>
                    <a:pt x="243" y="199"/>
                  </a:cubicBezTo>
                  <a:cubicBezTo>
                    <a:pt x="250" y="199"/>
                    <a:pt x="254" y="202"/>
                    <a:pt x="262" y="202"/>
                  </a:cubicBezTo>
                  <a:cubicBezTo>
                    <a:pt x="269" y="207"/>
                    <a:pt x="273" y="211"/>
                    <a:pt x="281" y="211"/>
                  </a:cubicBezTo>
                  <a:cubicBezTo>
                    <a:pt x="284" y="211"/>
                    <a:pt x="288" y="207"/>
                    <a:pt x="288" y="207"/>
                  </a:cubicBezTo>
                  <a:cubicBezTo>
                    <a:pt x="243" y="166"/>
                    <a:pt x="232" y="117"/>
                    <a:pt x="228" y="61"/>
                  </a:cubicBezTo>
                  <a:cubicBezTo>
                    <a:pt x="228" y="35"/>
                    <a:pt x="232" y="19"/>
                    <a:pt x="262" y="16"/>
                  </a:cubicBezTo>
                  <a:cubicBezTo>
                    <a:pt x="243" y="5"/>
                    <a:pt x="224" y="1"/>
                    <a:pt x="209" y="1"/>
                  </a:cubicBezTo>
                  <a:cubicBezTo>
                    <a:pt x="187" y="1"/>
                    <a:pt x="164" y="9"/>
                    <a:pt x="146" y="23"/>
                  </a:cubicBezTo>
                  <a:cubicBezTo>
                    <a:pt x="131" y="31"/>
                    <a:pt x="124" y="35"/>
                    <a:pt x="116" y="35"/>
                  </a:cubicBezTo>
                  <a:cubicBezTo>
                    <a:pt x="109" y="35"/>
                    <a:pt x="105" y="23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6" name="Google Shape;45026;p29"/>
            <p:cNvSpPr/>
            <p:nvPr/>
          </p:nvSpPr>
          <p:spPr>
            <a:xfrm>
              <a:off x="-5691414" y="-2017056"/>
              <a:ext cx="17715" cy="16617"/>
            </a:xfrm>
            <a:custGeom>
              <a:avLst/>
              <a:gdLst/>
              <a:ahLst/>
              <a:cxnLst/>
              <a:rect l="l" t="t" r="r" b="b"/>
              <a:pathLst>
                <a:path w="371" h="348" extrusionOk="0">
                  <a:moveTo>
                    <a:pt x="199" y="53"/>
                  </a:moveTo>
                  <a:cubicBezTo>
                    <a:pt x="233" y="53"/>
                    <a:pt x="255" y="75"/>
                    <a:pt x="259" y="116"/>
                  </a:cubicBezTo>
                  <a:cubicBezTo>
                    <a:pt x="269" y="173"/>
                    <a:pt x="217" y="199"/>
                    <a:pt x="206" y="244"/>
                  </a:cubicBezTo>
                  <a:cubicBezTo>
                    <a:pt x="206" y="251"/>
                    <a:pt x="199" y="251"/>
                    <a:pt x="195" y="251"/>
                  </a:cubicBezTo>
                  <a:cubicBezTo>
                    <a:pt x="183" y="251"/>
                    <a:pt x="169" y="244"/>
                    <a:pt x="165" y="236"/>
                  </a:cubicBezTo>
                  <a:cubicBezTo>
                    <a:pt x="150" y="195"/>
                    <a:pt x="109" y="168"/>
                    <a:pt x="105" y="128"/>
                  </a:cubicBezTo>
                  <a:cubicBezTo>
                    <a:pt x="102" y="109"/>
                    <a:pt x="102" y="101"/>
                    <a:pt x="79" y="98"/>
                  </a:cubicBezTo>
                  <a:cubicBezTo>
                    <a:pt x="68" y="98"/>
                    <a:pt x="64" y="87"/>
                    <a:pt x="71" y="75"/>
                  </a:cubicBezTo>
                  <a:cubicBezTo>
                    <a:pt x="76" y="64"/>
                    <a:pt x="83" y="56"/>
                    <a:pt x="94" y="56"/>
                  </a:cubicBezTo>
                  <a:cubicBezTo>
                    <a:pt x="94" y="56"/>
                    <a:pt x="98" y="56"/>
                    <a:pt x="102" y="61"/>
                  </a:cubicBezTo>
                  <a:cubicBezTo>
                    <a:pt x="112" y="72"/>
                    <a:pt x="121" y="75"/>
                    <a:pt x="128" y="75"/>
                  </a:cubicBezTo>
                  <a:cubicBezTo>
                    <a:pt x="138" y="75"/>
                    <a:pt x="150" y="64"/>
                    <a:pt x="165" y="61"/>
                  </a:cubicBezTo>
                  <a:cubicBezTo>
                    <a:pt x="176" y="56"/>
                    <a:pt x="188" y="53"/>
                    <a:pt x="199" y="53"/>
                  </a:cubicBezTo>
                  <a:close/>
                  <a:moveTo>
                    <a:pt x="273" y="1"/>
                  </a:moveTo>
                  <a:cubicBezTo>
                    <a:pt x="251" y="20"/>
                    <a:pt x="228" y="27"/>
                    <a:pt x="206" y="27"/>
                  </a:cubicBezTo>
                  <a:cubicBezTo>
                    <a:pt x="176" y="27"/>
                    <a:pt x="143" y="16"/>
                    <a:pt x="112" y="8"/>
                  </a:cubicBezTo>
                  <a:cubicBezTo>
                    <a:pt x="105" y="4"/>
                    <a:pt x="98" y="4"/>
                    <a:pt x="90" y="4"/>
                  </a:cubicBezTo>
                  <a:cubicBezTo>
                    <a:pt x="71" y="4"/>
                    <a:pt x="53" y="16"/>
                    <a:pt x="45" y="42"/>
                  </a:cubicBezTo>
                  <a:cubicBezTo>
                    <a:pt x="38" y="75"/>
                    <a:pt x="0" y="116"/>
                    <a:pt x="38" y="139"/>
                  </a:cubicBezTo>
                  <a:cubicBezTo>
                    <a:pt x="83" y="165"/>
                    <a:pt x="83" y="199"/>
                    <a:pt x="98" y="236"/>
                  </a:cubicBezTo>
                  <a:cubicBezTo>
                    <a:pt x="109" y="263"/>
                    <a:pt x="109" y="296"/>
                    <a:pt x="131" y="322"/>
                  </a:cubicBezTo>
                  <a:cubicBezTo>
                    <a:pt x="147" y="341"/>
                    <a:pt x="165" y="348"/>
                    <a:pt x="180" y="348"/>
                  </a:cubicBezTo>
                  <a:cubicBezTo>
                    <a:pt x="195" y="348"/>
                    <a:pt x="210" y="341"/>
                    <a:pt x="221" y="318"/>
                  </a:cubicBezTo>
                  <a:cubicBezTo>
                    <a:pt x="236" y="273"/>
                    <a:pt x="269" y="258"/>
                    <a:pt x="314" y="255"/>
                  </a:cubicBezTo>
                  <a:cubicBezTo>
                    <a:pt x="333" y="251"/>
                    <a:pt x="359" y="247"/>
                    <a:pt x="371" y="225"/>
                  </a:cubicBezTo>
                  <a:cubicBezTo>
                    <a:pt x="367" y="206"/>
                    <a:pt x="356" y="206"/>
                    <a:pt x="345" y="206"/>
                  </a:cubicBezTo>
                  <a:cubicBezTo>
                    <a:pt x="292" y="199"/>
                    <a:pt x="262" y="177"/>
                    <a:pt x="281" y="113"/>
                  </a:cubicBezTo>
                  <a:cubicBezTo>
                    <a:pt x="292" y="83"/>
                    <a:pt x="278" y="46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7" name="Google Shape;45027;p29"/>
            <p:cNvSpPr/>
            <p:nvPr/>
          </p:nvSpPr>
          <p:spPr>
            <a:xfrm>
              <a:off x="-5384954" y="-1714321"/>
              <a:ext cx="15757" cy="21488"/>
            </a:xfrm>
            <a:custGeom>
              <a:avLst/>
              <a:gdLst/>
              <a:ahLst/>
              <a:cxnLst/>
              <a:rect l="l" t="t" r="r" b="b"/>
              <a:pathLst>
                <a:path w="330" h="450" extrusionOk="0">
                  <a:moveTo>
                    <a:pt x="252" y="1"/>
                  </a:moveTo>
                  <a:cubicBezTo>
                    <a:pt x="244" y="1"/>
                    <a:pt x="236" y="4"/>
                    <a:pt x="233" y="8"/>
                  </a:cubicBezTo>
                  <a:cubicBezTo>
                    <a:pt x="147" y="53"/>
                    <a:pt x="98" y="135"/>
                    <a:pt x="19" y="191"/>
                  </a:cubicBezTo>
                  <a:cubicBezTo>
                    <a:pt x="0" y="203"/>
                    <a:pt x="5" y="229"/>
                    <a:pt x="9" y="248"/>
                  </a:cubicBezTo>
                  <a:cubicBezTo>
                    <a:pt x="31" y="240"/>
                    <a:pt x="31" y="217"/>
                    <a:pt x="42" y="198"/>
                  </a:cubicBezTo>
                  <a:cubicBezTo>
                    <a:pt x="68" y="165"/>
                    <a:pt x="102" y="146"/>
                    <a:pt x="140" y="146"/>
                  </a:cubicBezTo>
                  <a:cubicBezTo>
                    <a:pt x="154" y="146"/>
                    <a:pt x="173" y="150"/>
                    <a:pt x="188" y="158"/>
                  </a:cubicBezTo>
                  <a:cubicBezTo>
                    <a:pt x="192" y="158"/>
                    <a:pt x="199" y="161"/>
                    <a:pt x="199" y="165"/>
                  </a:cubicBezTo>
                  <a:cubicBezTo>
                    <a:pt x="202" y="221"/>
                    <a:pt x="259" y="262"/>
                    <a:pt x="229" y="329"/>
                  </a:cubicBezTo>
                  <a:cubicBezTo>
                    <a:pt x="207" y="386"/>
                    <a:pt x="184" y="412"/>
                    <a:pt x="131" y="412"/>
                  </a:cubicBezTo>
                  <a:lnTo>
                    <a:pt x="113" y="412"/>
                  </a:lnTo>
                  <a:cubicBezTo>
                    <a:pt x="102" y="408"/>
                    <a:pt x="113" y="393"/>
                    <a:pt x="113" y="386"/>
                  </a:cubicBezTo>
                  <a:lnTo>
                    <a:pt x="105" y="386"/>
                  </a:lnTo>
                  <a:cubicBezTo>
                    <a:pt x="95" y="386"/>
                    <a:pt x="83" y="378"/>
                    <a:pt x="72" y="371"/>
                  </a:cubicBezTo>
                  <a:cubicBezTo>
                    <a:pt x="61" y="363"/>
                    <a:pt x="50" y="355"/>
                    <a:pt x="38" y="355"/>
                  </a:cubicBezTo>
                  <a:lnTo>
                    <a:pt x="31" y="355"/>
                  </a:lnTo>
                  <a:cubicBezTo>
                    <a:pt x="45" y="405"/>
                    <a:pt x="64" y="438"/>
                    <a:pt x="109" y="438"/>
                  </a:cubicBezTo>
                  <a:cubicBezTo>
                    <a:pt x="121" y="438"/>
                    <a:pt x="128" y="438"/>
                    <a:pt x="143" y="434"/>
                  </a:cubicBezTo>
                  <a:lnTo>
                    <a:pt x="147" y="434"/>
                  </a:lnTo>
                  <a:cubicBezTo>
                    <a:pt x="154" y="434"/>
                    <a:pt x="162" y="438"/>
                    <a:pt x="169" y="441"/>
                  </a:cubicBezTo>
                  <a:cubicBezTo>
                    <a:pt x="188" y="445"/>
                    <a:pt x="199" y="449"/>
                    <a:pt x="210" y="449"/>
                  </a:cubicBezTo>
                  <a:cubicBezTo>
                    <a:pt x="236" y="449"/>
                    <a:pt x="252" y="431"/>
                    <a:pt x="247" y="386"/>
                  </a:cubicBezTo>
                  <a:cubicBezTo>
                    <a:pt x="244" y="344"/>
                    <a:pt x="255" y="322"/>
                    <a:pt x="285" y="292"/>
                  </a:cubicBezTo>
                  <a:cubicBezTo>
                    <a:pt x="330" y="248"/>
                    <a:pt x="330" y="184"/>
                    <a:pt x="278" y="150"/>
                  </a:cubicBezTo>
                  <a:cubicBezTo>
                    <a:pt x="225" y="117"/>
                    <a:pt x="225" y="83"/>
                    <a:pt x="259" y="41"/>
                  </a:cubicBezTo>
                  <a:cubicBezTo>
                    <a:pt x="266" y="30"/>
                    <a:pt x="278" y="19"/>
                    <a:pt x="266" y="8"/>
                  </a:cubicBezTo>
                  <a:cubicBezTo>
                    <a:pt x="262" y="1"/>
                    <a:pt x="255" y="1"/>
                    <a:pt x="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8" name="Google Shape;45028;p29"/>
            <p:cNvSpPr/>
            <p:nvPr/>
          </p:nvSpPr>
          <p:spPr>
            <a:xfrm>
              <a:off x="-5266916" y="-2030617"/>
              <a:ext cx="32327" cy="21822"/>
            </a:xfrm>
            <a:custGeom>
              <a:avLst/>
              <a:gdLst/>
              <a:ahLst/>
              <a:cxnLst/>
              <a:rect l="l" t="t" r="r" b="b"/>
              <a:pathLst>
                <a:path w="677" h="457" extrusionOk="0">
                  <a:moveTo>
                    <a:pt x="190" y="359"/>
                  </a:moveTo>
                  <a:lnTo>
                    <a:pt x="187" y="363"/>
                  </a:lnTo>
                  <a:cubicBezTo>
                    <a:pt x="187" y="363"/>
                    <a:pt x="190" y="363"/>
                    <a:pt x="190" y="359"/>
                  </a:cubicBezTo>
                  <a:close/>
                  <a:moveTo>
                    <a:pt x="321" y="0"/>
                  </a:moveTo>
                  <a:cubicBezTo>
                    <a:pt x="299" y="4"/>
                    <a:pt x="318" y="42"/>
                    <a:pt x="284" y="42"/>
                  </a:cubicBezTo>
                  <a:cubicBezTo>
                    <a:pt x="228" y="42"/>
                    <a:pt x="247" y="102"/>
                    <a:pt x="232" y="135"/>
                  </a:cubicBezTo>
                  <a:cubicBezTo>
                    <a:pt x="216" y="157"/>
                    <a:pt x="242" y="169"/>
                    <a:pt x="265" y="183"/>
                  </a:cubicBezTo>
                  <a:cubicBezTo>
                    <a:pt x="306" y="206"/>
                    <a:pt x="287" y="247"/>
                    <a:pt x="284" y="281"/>
                  </a:cubicBezTo>
                  <a:cubicBezTo>
                    <a:pt x="276" y="314"/>
                    <a:pt x="261" y="326"/>
                    <a:pt x="228" y="326"/>
                  </a:cubicBezTo>
                  <a:cubicBezTo>
                    <a:pt x="175" y="330"/>
                    <a:pt x="123" y="337"/>
                    <a:pt x="71" y="337"/>
                  </a:cubicBezTo>
                  <a:cubicBezTo>
                    <a:pt x="30" y="337"/>
                    <a:pt x="7" y="352"/>
                    <a:pt x="0" y="397"/>
                  </a:cubicBezTo>
                  <a:cubicBezTo>
                    <a:pt x="7" y="393"/>
                    <a:pt x="11" y="393"/>
                    <a:pt x="14" y="393"/>
                  </a:cubicBezTo>
                  <a:cubicBezTo>
                    <a:pt x="30" y="382"/>
                    <a:pt x="45" y="374"/>
                    <a:pt x="63" y="371"/>
                  </a:cubicBezTo>
                  <a:cubicBezTo>
                    <a:pt x="85" y="356"/>
                    <a:pt x="108" y="348"/>
                    <a:pt x="130" y="348"/>
                  </a:cubicBezTo>
                  <a:cubicBezTo>
                    <a:pt x="149" y="348"/>
                    <a:pt x="168" y="352"/>
                    <a:pt x="190" y="359"/>
                  </a:cubicBezTo>
                  <a:lnTo>
                    <a:pt x="209" y="359"/>
                  </a:lnTo>
                  <a:cubicBezTo>
                    <a:pt x="216" y="359"/>
                    <a:pt x="228" y="359"/>
                    <a:pt x="235" y="367"/>
                  </a:cubicBezTo>
                  <a:cubicBezTo>
                    <a:pt x="247" y="374"/>
                    <a:pt x="258" y="382"/>
                    <a:pt x="265" y="382"/>
                  </a:cubicBezTo>
                  <a:cubicBezTo>
                    <a:pt x="276" y="382"/>
                    <a:pt x="284" y="374"/>
                    <a:pt x="287" y="352"/>
                  </a:cubicBezTo>
                  <a:cubicBezTo>
                    <a:pt x="292" y="340"/>
                    <a:pt x="302" y="326"/>
                    <a:pt x="318" y="326"/>
                  </a:cubicBezTo>
                  <a:cubicBezTo>
                    <a:pt x="321" y="326"/>
                    <a:pt x="325" y="330"/>
                    <a:pt x="332" y="330"/>
                  </a:cubicBezTo>
                  <a:cubicBezTo>
                    <a:pt x="351" y="340"/>
                    <a:pt x="381" y="348"/>
                    <a:pt x="377" y="374"/>
                  </a:cubicBezTo>
                  <a:cubicBezTo>
                    <a:pt x="373" y="412"/>
                    <a:pt x="407" y="426"/>
                    <a:pt x="418" y="457"/>
                  </a:cubicBezTo>
                  <a:cubicBezTo>
                    <a:pt x="449" y="423"/>
                    <a:pt x="471" y="378"/>
                    <a:pt x="523" y="378"/>
                  </a:cubicBezTo>
                  <a:cubicBezTo>
                    <a:pt x="530" y="378"/>
                    <a:pt x="534" y="382"/>
                    <a:pt x="542" y="382"/>
                  </a:cubicBezTo>
                  <a:cubicBezTo>
                    <a:pt x="561" y="385"/>
                    <a:pt x="579" y="382"/>
                    <a:pt x="594" y="393"/>
                  </a:cubicBezTo>
                  <a:cubicBezTo>
                    <a:pt x="609" y="400"/>
                    <a:pt x="620" y="404"/>
                    <a:pt x="632" y="404"/>
                  </a:cubicBezTo>
                  <a:cubicBezTo>
                    <a:pt x="651" y="404"/>
                    <a:pt x="661" y="385"/>
                    <a:pt x="669" y="356"/>
                  </a:cubicBezTo>
                  <a:cubicBezTo>
                    <a:pt x="669" y="337"/>
                    <a:pt x="673" y="322"/>
                    <a:pt x="677" y="307"/>
                  </a:cubicBezTo>
                  <a:lnTo>
                    <a:pt x="677" y="307"/>
                  </a:lnTo>
                  <a:cubicBezTo>
                    <a:pt x="669" y="314"/>
                    <a:pt x="658" y="322"/>
                    <a:pt x="646" y="326"/>
                  </a:cubicBezTo>
                  <a:cubicBezTo>
                    <a:pt x="628" y="359"/>
                    <a:pt x="601" y="367"/>
                    <a:pt x="572" y="367"/>
                  </a:cubicBezTo>
                  <a:cubicBezTo>
                    <a:pt x="549" y="367"/>
                    <a:pt x="527" y="359"/>
                    <a:pt x="508" y="359"/>
                  </a:cubicBezTo>
                  <a:cubicBezTo>
                    <a:pt x="475" y="359"/>
                    <a:pt x="426" y="359"/>
                    <a:pt x="392" y="330"/>
                  </a:cubicBezTo>
                  <a:cubicBezTo>
                    <a:pt x="366" y="288"/>
                    <a:pt x="310" y="259"/>
                    <a:pt x="332" y="195"/>
                  </a:cubicBezTo>
                  <a:cubicBezTo>
                    <a:pt x="332" y="195"/>
                    <a:pt x="328" y="195"/>
                    <a:pt x="328" y="191"/>
                  </a:cubicBezTo>
                  <a:cubicBezTo>
                    <a:pt x="284" y="176"/>
                    <a:pt x="280" y="124"/>
                    <a:pt x="295" y="105"/>
                  </a:cubicBezTo>
                  <a:cubicBezTo>
                    <a:pt x="328" y="68"/>
                    <a:pt x="318" y="38"/>
                    <a:pt x="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9" name="Google Shape;45029;p29"/>
            <p:cNvSpPr/>
            <p:nvPr/>
          </p:nvSpPr>
          <p:spPr>
            <a:xfrm>
              <a:off x="-5081503" y="-1844965"/>
              <a:ext cx="33425" cy="19482"/>
            </a:xfrm>
            <a:custGeom>
              <a:avLst/>
              <a:gdLst/>
              <a:ahLst/>
              <a:cxnLst/>
              <a:rect l="l" t="t" r="r" b="b"/>
              <a:pathLst>
                <a:path w="700" h="408" extrusionOk="0">
                  <a:moveTo>
                    <a:pt x="315" y="1"/>
                  </a:moveTo>
                  <a:cubicBezTo>
                    <a:pt x="258" y="1"/>
                    <a:pt x="222" y="53"/>
                    <a:pt x="169" y="68"/>
                  </a:cubicBezTo>
                  <a:cubicBezTo>
                    <a:pt x="91" y="94"/>
                    <a:pt x="30" y="139"/>
                    <a:pt x="1" y="217"/>
                  </a:cubicBezTo>
                  <a:lnTo>
                    <a:pt x="4" y="220"/>
                  </a:lnTo>
                  <a:cubicBezTo>
                    <a:pt x="34" y="228"/>
                    <a:pt x="34" y="254"/>
                    <a:pt x="38" y="277"/>
                  </a:cubicBezTo>
                  <a:cubicBezTo>
                    <a:pt x="68" y="251"/>
                    <a:pt x="68" y="251"/>
                    <a:pt x="53" y="187"/>
                  </a:cubicBezTo>
                  <a:cubicBezTo>
                    <a:pt x="87" y="172"/>
                    <a:pt x="158" y="194"/>
                    <a:pt x="139" y="120"/>
                  </a:cubicBezTo>
                  <a:cubicBezTo>
                    <a:pt x="135" y="113"/>
                    <a:pt x="139" y="108"/>
                    <a:pt x="143" y="108"/>
                  </a:cubicBezTo>
                  <a:lnTo>
                    <a:pt x="165" y="108"/>
                  </a:lnTo>
                  <a:cubicBezTo>
                    <a:pt x="222" y="108"/>
                    <a:pt x="258" y="56"/>
                    <a:pt x="303" y="34"/>
                  </a:cubicBezTo>
                  <a:cubicBezTo>
                    <a:pt x="311" y="30"/>
                    <a:pt x="315" y="30"/>
                    <a:pt x="322" y="30"/>
                  </a:cubicBezTo>
                  <a:cubicBezTo>
                    <a:pt x="329" y="30"/>
                    <a:pt x="334" y="34"/>
                    <a:pt x="337" y="41"/>
                  </a:cubicBezTo>
                  <a:cubicBezTo>
                    <a:pt x="341" y="49"/>
                    <a:pt x="344" y="53"/>
                    <a:pt x="348" y="53"/>
                  </a:cubicBezTo>
                  <a:lnTo>
                    <a:pt x="367" y="53"/>
                  </a:lnTo>
                  <a:cubicBezTo>
                    <a:pt x="393" y="53"/>
                    <a:pt x="415" y="60"/>
                    <a:pt x="438" y="71"/>
                  </a:cubicBezTo>
                  <a:cubicBezTo>
                    <a:pt x="457" y="82"/>
                    <a:pt x="479" y="94"/>
                    <a:pt x="505" y="94"/>
                  </a:cubicBezTo>
                  <a:cubicBezTo>
                    <a:pt x="513" y="94"/>
                    <a:pt x="524" y="90"/>
                    <a:pt x="531" y="86"/>
                  </a:cubicBezTo>
                  <a:lnTo>
                    <a:pt x="539" y="86"/>
                  </a:lnTo>
                  <a:cubicBezTo>
                    <a:pt x="558" y="86"/>
                    <a:pt x="569" y="116"/>
                    <a:pt x="572" y="131"/>
                  </a:cubicBezTo>
                  <a:cubicBezTo>
                    <a:pt x="584" y="187"/>
                    <a:pt x="606" y="232"/>
                    <a:pt x="651" y="270"/>
                  </a:cubicBezTo>
                  <a:cubicBezTo>
                    <a:pt x="662" y="277"/>
                    <a:pt x="655" y="296"/>
                    <a:pt x="655" y="306"/>
                  </a:cubicBezTo>
                  <a:cubicBezTo>
                    <a:pt x="662" y="341"/>
                    <a:pt x="648" y="374"/>
                    <a:pt x="651" y="408"/>
                  </a:cubicBezTo>
                  <a:lnTo>
                    <a:pt x="655" y="408"/>
                  </a:lnTo>
                  <a:cubicBezTo>
                    <a:pt x="696" y="348"/>
                    <a:pt x="700" y="288"/>
                    <a:pt x="658" y="225"/>
                  </a:cubicBezTo>
                  <a:cubicBezTo>
                    <a:pt x="648" y="206"/>
                    <a:pt x="643" y="180"/>
                    <a:pt x="629" y="165"/>
                  </a:cubicBezTo>
                  <a:cubicBezTo>
                    <a:pt x="595" y="127"/>
                    <a:pt x="595" y="53"/>
                    <a:pt x="546" y="45"/>
                  </a:cubicBezTo>
                  <a:cubicBezTo>
                    <a:pt x="475" y="37"/>
                    <a:pt x="412" y="11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0" name="Google Shape;45030;p29"/>
            <p:cNvSpPr/>
            <p:nvPr/>
          </p:nvSpPr>
          <p:spPr>
            <a:xfrm>
              <a:off x="-5069852" y="-1825531"/>
              <a:ext cx="20724" cy="34332"/>
            </a:xfrm>
            <a:custGeom>
              <a:avLst/>
              <a:gdLst/>
              <a:ahLst/>
              <a:cxnLst/>
              <a:rect l="l" t="t" r="r" b="b"/>
              <a:pathLst>
                <a:path w="434" h="719" extrusionOk="0">
                  <a:moveTo>
                    <a:pt x="399" y="1"/>
                  </a:moveTo>
                  <a:cubicBezTo>
                    <a:pt x="370" y="1"/>
                    <a:pt x="359" y="38"/>
                    <a:pt x="362" y="42"/>
                  </a:cubicBezTo>
                  <a:cubicBezTo>
                    <a:pt x="404" y="94"/>
                    <a:pt x="344" y="98"/>
                    <a:pt x="325" y="113"/>
                  </a:cubicBezTo>
                  <a:cubicBezTo>
                    <a:pt x="292" y="139"/>
                    <a:pt x="254" y="154"/>
                    <a:pt x="216" y="177"/>
                  </a:cubicBezTo>
                  <a:cubicBezTo>
                    <a:pt x="213" y="195"/>
                    <a:pt x="202" y="199"/>
                    <a:pt x="190" y="199"/>
                  </a:cubicBezTo>
                  <a:lnTo>
                    <a:pt x="171" y="199"/>
                  </a:lnTo>
                  <a:cubicBezTo>
                    <a:pt x="168" y="195"/>
                    <a:pt x="161" y="195"/>
                    <a:pt x="157" y="195"/>
                  </a:cubicBezTo>
                  <a:lnTo>
                    <a:pt x="153" y="195"/>
                  </a:lnTo>
                  <a:cubicBezTo>
                    <a:pt x="157" y="217"/>
                    <a:pt x="145" y="229"/>
                    <a:pt x="127" y="232"/>
                  </a:cubicBezTo>
                  <a:cubicBezTo>
                    <a:pt x="90" y="255"/>
                    <a:pt x="71" y="281"/>
                    <a:pt x="112" y="318"/>
                  </a:cubicBezTo>
                  <a:lnTo>
                    <a:pt x="100" y="318"/>
                  </a:lnTo>
                  <a:cubicBezTo>
                    <a:pt x="71" y="318"/>
                    <a:pt x="67" y="289"/>
                    <a:pt x="48" y="284"/>
                  </a:cubicBezTo>
                  <a:lnTo>
                    <a:pt x="48" y="284"/>
                  </a:lnTo>
                  <a:cubicBezTo>
                    <a:pt x="67" y="348"/>
                    <a:pt x="30" y="397"/>
                    <a:pt x="0" y="446"/>
                  </a:cubicBezTo>
                  <a:cubicBezTo>
                    <a:pt x="40" y="453"/>
                    <a:pt x="82" y="460"/>
                    <a:pt x="127" y="468"/>
                  </a:cubicBezTo>
                  <a:cubicBezTo>
                    <a:pt x="179" y="494"/>
                    <a:pt x="190" y="550"/>
                    <a:pt x="179" y="595"/>
                  </a:cubicBezTo>
                  <a:cubicBezTo>
                    <a:pt x="168" y="643"/>
                    <a:pt x="187" y="677"/>
                    <a:pt x="209" y="715"/>
                  </a:cubicBezTo>
                  <a:lnTo>
                    <a:pt x="209" y="719"/>
                  </a:lnTo>
                  <a:cubicBezTo>
                    <a:pt x="235" y="684"/>
                    <a:pt x="194" y="662"/>
                    <a:pt x="202" y="629"/>
                  </a:cubicBezTo>
                  <a:cubicBezTo>
                    <a:pt x="228" y="550"/>
                    <a:pt x="197" y="486"/>
                    <a:pt x="142" y="431"/>
                  </a:cubicBezTo>
                  <a:cubicBezTo>
                    <a:pt x="127" y="415"/>
                    <a:pt x="127" y="401"/>
                    <a:pt x="130" y="382"/>
                  </a:cubicBezTo>
                  <a:cubicBezTo>
                    <a:pt x="142" y="277"/>
                    <a:pt x="205" y="206"/>
                    <a:pt x="292" y="169"/>
                  </a:cubicBezTo>
                  <a:cubicBezTo>
                    <a:pt x="332" y="150"/>
                    <a:pt x="362" y="109"/>
                    <a:pt x="411" y="109"/>
                  </a:cubicBezTo>
                  <a:lnTo>
                    <a:pt x="414" y="109"/>
                  </a:lnTo>
                  <a:cubicBezTo>
                    <a:pt x="433" y="109"/>
                    <a:pt x="433" y="83"/>
                    <a:pt x="430" y="68"/>
                  </a:cubicBezTo>
                  <a:cubicBezTo>
                    <a:pt x="426" y="46"/>
                    <a:pt x="418" y="23"/>
                    <a:pt x="4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1" name="Google Shape;45031;p29"/>
            <p:cNvSpPr/>
            <p:nvPr/>
          </p:nvSpPr>
          <p:spPr>
            <a:xfrm>
              <a:off x="-5384954" y="-1707349"/>
              <a:ext cx="12367" cy="12701"/>
            </a:xfrm>
            <a:custGeom>
              <a:avLst/>
              <a:gdLst/>
              <a:ahLst/>
              <a:cxnLst/>
              <a:rect l="l" t="t" r="r" b="b"/>
              <a:pathLst>
                <a:path w="259" h="266" extrusionOk="0">
                  <a:moveTo>
                    <a:pt x="72" y="52"/>
                  </a:moveTo>
                  <a:lnTo>
                    <a:pt x="72" y="52"/>
                  </a:lnTo>
                  <a:cubicBezTo>
                    <a:pt x="102" y="57"/>
                    <a:pt x="124" y="64"/>
                    <a:pt x="121" y="94"/>
                  </a:cubicBezTo>
                  <a:cubicBezTo>
                    <a:pt x="121" y="97"/>
                    <a:pt x="113" y="105"/>
                    <a:pt x="105" y="105"/>
                  </a:cubicBezTo>
                  <a:cubicBezTo>
                    <a:pt x="79" y="97"/>
                    <a:pt x="76" y="79"/>
                    <a:pt x="72" y="52"/>
                  </a:cubicBezTo>
                  <a:close/>
                  <a:moveTo>
                    <a:pt x="140" y="0"/>
                  </a:moveTo>
                  <a:cubicBezTo>
                    <a:pt x="102" y="0"/>
                    <a:pt x="68" y="19"/>
                    <a:pt x="42" y="52"/>
                  </a:cubicBezTo>
                  <a:cubicBezTo>
                    <a:pt x="31" y="71"/>
                    <a:pt x="31" y="94"/>
                    <a:pt x="9" y="102"/>
                  </a:cubicBezTo>
                  <a:cubicBezTo>
                    <a:pt x="0" y="142"/>
                    <a:pt x="31" y="172"/>
                    <a:pt x="31" y="209"/>
                  </a:cubicBezTo>
                  <a:lnTo>
                    <a:pt x="38" y="209"/>
                  </a:lnTo>
                  <a:cubicBezTo>
                    <a:pt x="50" y="209"/>
                    <a:pt x="61" y="217"/>
                    <a:pt x="72" y="225"/>
                  </a:cubicBezTo>
                  <a:cubicBezTo>
                    <a:pt x="83" y="232"/>
                    <a:pt x="95" y="240"/>
                    <a:pt x="105" y="240"/>
                  </a:cubicBezTo>
                  <a:lnTo>
                    <a:pt x="113" y="240"/>
                  </a:lnTo>
                  <a:cubicBezTo>
                    <a:pt x="117" y="198"/>
                    <a:pt x="131" y="187"/>
                    <a:pt x="154" y="187"/>
                  </a:cubicBezTo>
                  <a:cubicBezTo>
                    <a:pt x="169" y="187"/>
                    <a:pt x="184" y="191"/>
                    <a:pt x="199" y="195"/>
                  </a:cubicBezTo>
                  <a:cubicBezTo>
                    <a:pt x="166" y="198"/>
                    <a:pt x="140" y="221"/>
                    <a:pt x="113" y="240"/>
                  </a:cubicBezTo>
                  <a:cubicBezTo>
                    <a:pt x="113" y="247"/>
                    <a:pt x="102" y="262"/>
                    <a:pt x="113" y="266"/>
                  </a:cubicBezTo>
                  <a:lnTo>
                    <a:pt x="131" y="266"/>
                  </a:lnTo>
                  <a:cubicBezTo>
                    <a:pt x="184" y="266"/>
                    <a:pt x="207" y="240"/>
                    <a:pt x="229" y="183"/>
                  </a:cubicBezTo>
                  <a:cubicBezTo>
                    <a:pt x="259" y="116"/>
                    <a:pt x="202" y="75"/>
                    <a:pt x="199" y="19"/>
                  </a:cubicBezTo>
                  <a:cubicBezTo>
                    <a:pt x="199" y="15"/>
                    <a:pt x="192" y="12"/>
                    <a:pt x="188" y="12"/>
                  </a:cubicBezTo>
                  <a:cubicBezTo>
                    <a:pt x="173" y="4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2" name="Google Shape;45032;p29"/>
            <p:cNvSpPr/>
            <p:nvPr/>
          </p:nvSpPr>
          <p:spPr>
            <a:xfrm>
              <a:off x="-5221936" y="-1936740"/>
              <a:ext cx="10505" cy="1203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119" y="1"/>
                  </a:moveTo>
                  <a:cubicBezTo>
                    <a:pt x="63" y="34"/>
                    <a:pt x="18" y="72"/>
                    <a:pt x="0" y="135"/>
                  </a:cubicBezTo>
                  <a:cubicBezTo>
                    <a:pt x="4" y="143"/>
                    <a:pt x="14" y="146"/>
                    <a:pt x="14" y="154"/>
                  </a:cubicBezTo>
                  <a:cubicBezTo>
                    <a:pt x="23" y="203"/>
                    <a:pt x="23" y="206"/>
                    <a:pt x="63" y="225"/>
                  </a:cubicBezTo>
                  <a:cubicBezTo>
                    <a:pt x="67" y="229"/>
                    <a:pt x="67" y="229"/>
                    <a:pt x="71" y="229"/>
                  </a:cubicBezTo>
                  <a:cubicBezTo>
                    <a:pt x="78" y="236"/>
                    <a:pt x="85" y="240"/>
                    <a:pt x="97" y="240"/>
                  </a:cubicBezTo>
                  <a:lnTo>
                    <a:pt x="104" y="240"/>
                  </a:lnTo>
                  <a:cubicBezTo>
                    <a:pt x="119" y="236"/>
                    <a:pt x="130" y="236"/>
                    <a:pt x="142" y="236"/>
                  </a:cubicBezTo>
                  <a:cubicBezTo>
                    <a:pt x="157" y="236"/>
                    <a:pt x="168" y="240"/>
                    <a:pt x="183" y="248"/>
                  </a:cubicBezTo>
                  <a:cubicBezTo>
                    <a:pt x="183" y="251"/>
                    <a:pt x="183" y="251"/>
                    <a:pt x="187" y="251"/>
                  </a:cubicBezTo>
                  <a:cubicBezTo>
                    <a:pt x="190" y="244"/>
                    <a:pt x="194" y="240"/>
                    <a:pt x="202" y="232"/>
                  </a:cubicBezTo>
                  <a:cubicBezTo>
                    <a:pt x="183" y="180"/>
                    <a:pt x="220" y="139"/>
                    <a:pt x="220" y="87"/>
                  </a:cubicBezTo>
                  <a:cubicBezTo>
                    <a:pt x="206" y="65"/>
                    <a:pt x="194" y="39"/>
                    <a:pt x="183" y="12"/>
                  </a:cubicBezTo>
                  <a:cubicBezTo>
                    <a:pt x="175" y="4"/>
                    <a:pt x="168" y="4"/>
                    <a:pt x="161" y="4"/>
                  </a:cubicBezTo>
                  <a:lnTo>
                    <a:pt x="149" y="4"/>
                  </a:lnTo>
                  <a:cubicBezTo>
                    <a:pt x="145" y="4"/>
                    <a:pt x="142" y="8"/>
                    <a:pt x="135" y="8"/>
                  </a:cubicBezTo>
                  <a:cubicBezTo>
                    <a:pt x="130" y="8"/>
                    <a:pt x="123" y="4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3" name="Google Shape;45033;p29"/>
            <p:cNvSpPr/>
            <p:nvPr/>
          </p:nvSpPr>
          <p:spPr>
            <a:xfrm>
              <a:off x="-5037239" y="-1678270"/>
              <a:ext cx="15614" cy="16283"/>
            </a:xfrm>
            <a:custGeom>
              <a:avLst/>
              <a:gdLst/>
              <a:ahLst/>
              <a:cxnLst/>
              <a:rect l="l" t="t" r="r" b="b"/>
              <a:pathLst>
                <a:path w="327" h="341" extrusionOk="0">
                  <a:moveTo>
                    <a:pt x="218" y="0"/>
                  </a:moveTo>
                  <a:cubicBezTo>
                    <a:pt x="187" y="60"/>
                    <a:pt x="132" y="87"/>
                    <a:pt x="75" y="113"/>
                  </a:cubicBezTo>
                  <a:cubicBezTo>
                    <a:pt x="72" y="116"/>
                    <a:pt x="68" y="116"/>
                    <a:pt x="64" y="116"/>
                  </a:cubicBezTo>
                  <a:lnTo>
                    <a:pt x="53" y="116"/>
                  </a:lnTo>
                  <a:cubicBezTo>
                    <a:pt x="53" y="113"/>
                    <a:pt x="49" y="113"/>
                    <a:pt x="45" y="113"/>
                  </a:cubicBezTo>
                  <a:cubicBezTo>
                    <a:pt x="35" y="113"/>
                    <a:pt x="23" y="121"/>
                    <a:pt x="23" y="143"/>
                  </a:cubicBezTo>
                  <a:cubicBezTo>
                    <a:pt x="19" y="176"/>
                    <a:pt x="1" y="210"/>
                    <a:pt x="49" y="225"/>
                  </a:cubicBezTo>
                  <a:cubicBezTo>
                    <a:pt x="80" y="233"/>
                    <a:pt x="80" y="259"/>
                    <a:pt x="80" y="281"/>
                  </a:cubicBezTo>
                  <a:cubicBezTo>
                    <a:pt x="87" y="278"/>
                    <a:pt x="90" y="270"/>
                    <a:pt x="94" y="266"/>
                  </a:cubicBezTo>
                  <a:cubicBezTo>
                    <a:pt x="102" y="247"/>
                    <a:pt x="113" y="233"/>
                    <a:pt x="132" y="233"/>
                  </a:cubicBezTo>
                  <a:lnTo>
                    <a:pt x="139" y="233"/>
                  </a:lnTo>
                  <a:cubicBezTo>
                    <a:pt x="158" y="236"/>
                    <a:pt x="158" y="255"/>
                    <a:pt x="158" y="270"/>
                  </a:cubicBezTo>
                  <a:cubicBezTo>
                    <a:pt x="154" y="292"/>
                    <a:pt x="142" y="311"/>
                    <a:pt x="120" y="311"/>
                  </a:cubicBezTo>
                  <a:cubicBezTo>
                    <a:pt x="116" y="311"/>
                    <a:pt x="113" y="307"/>
                    <a:pt x="109" y="307"/>
                  </a:cubicBezTo>
                  <a:cubicBezTo>
                    <a:pt x="102" y="307"/>
                    <a:pt x="90" y="300"/>
                    <a:pt x="83" y="296"/>
                  </a:cubicBezTo>
                  <a:lnTo>
                    <a:pt x="83" y="296"/>
                  </a:lnTo>
                  <a:cubicBezTo>
                    <a:pt x="102" y="326"/>
                    <a:pt x="116" y="340"/>
                    <a:pt x="132" y="340"/>
                  </a:cubicBezTo>
                  <a:cubicBezTo>
                    <a:pt x="142" y="340"/>
                    <a:pt x="154" y="330"/>
                    <a:pt x="165" y="307"/>
                  </a:cubicBezTo>
                  <a:cubicBezTo>
                    <a:pt x="184" y="278"/>
                    <a:pt x="199" y="255"/>
                    <a:pt x="232" y="255"/>
                  </a:cubicBezTo>
                  <a:cubicBezTo>
                    <a:pt x="240" y="255"/>
                    <a:pt x="247" y="255"/>
                    <a:pt x="259" y="259"/>
                  </a:cubicBezTo>
                  <a:lnTo>
                    <a:pt x="263" y="259"/>
                  </a:lnTo>
                  <a:cubicBezTo>
                    <a:pt x="281" y="259"/>
                    <a:pt x="292" y="236"/>
                    <a:pt x="299" y="217"/>
                  </a:cubicBezTo>
                  <a:lnTo>
                    <a:pt x="289" y="217"/>
                  </a:lnTo>
                  <a:cubicBezTo>
                    <a:pt x="277" y="217"/>
                    <a:pt x="266" y="217"/>
                    <a:pt x="255" y="221"/>
                  </a:cubicBezTo>
                  <a:cubicBezTo>
                    <a:pt x="240" y="225"/>
                    <a:pt x="229" y="225"/>
                    <a:pt x="218" y="225"/>
                  </a:cubicBezTo>
                  <a:cubicBezTo>
                    <a:pt x="202" y="225"/>
                    <a:pt x="187" y="221"/>
                    <a:pt x="173" y="210"/>
                  </a:cubicBezTo>
                  <a:cubicBezTo>
                    <a:pt x="173" y="173"/>
                    <a:pt x="180" y="139"/>
                    <a:pt x="210" y="113"/>
                  </a:cubicBezTo>
                  <a:cubicBezTo>
                    <a:pt x="225" y="98"/>
                    <a:pt x="237" y="94"/>
                    <a:pt x="244" y="94"/>
                  </a:cubicBezTo>
                  <a:cubicBezTo>
                    <a:pt x="266" y="94"/>
                    <a:pt x="285" y="113"/>
                    <a:pt x="307" y="121"/>
                  </a:cubicBezTo>
                  <a:cubicBezTo>
                    <a:pt x="304" y="94"/>
                    <a:pt x="326" y="68"/>
                    <a:pt x="318" y="42"/>
                  </a:cubicBezTo>
                  <a:lnTo>
                    <a:pt x="315" y="42"/>
                  </a:lnTo>
                  <a:cubicBezTo>
                    <a:pt x="292" y="49"/>
                    <a:pt x="277" y="57"/>
                    <a:pt x="266" y="57"/>
                  </a:cubicBezTo>
                  <a:cubicBezTo>
                    <a:pt x="247" y="57"/>
                    <a:pt x="237" y="42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4" name="Google Shape;45034;p29"/>
            <p:cNvSpPr/>
            <p:nvPr/>
          </p:nvSpPr>
          <p:spPr>
            <a:xfrm>
              <a:off x="-5565545" y="-1895150"/>
              <a:ext cx="14277" cy="14516"/>
            </a:xfrm>
            <a:custGeom>
              <a:avLst/>
              <a:gdLst/>
              <a:ahLst/>
              <a:cxnLst/>
              <a:rect l="l" t="t" r="r" b="b"/>
              <a:pathLst>
                <a:path w="299" h="304" extrusionOk="0">
                  <a:moveTo>
                    <a:pt x="194" y="110"/>
                  </a:moveTo>
                  <a:cubicBezTo>
                    <a:pt x="194" y="139"/>
                    <a:pt x="198" y="162"/>
                    <a:pt x="194" y="188"/>
                  </a:cubicBezTo>
                  <a:cubicBezTo>
                    <a:pt x="194" y="217"/>
                    <a:pt x="183" y="248"/>
                    <a:pt x="157" y="248"/>
                  </a:cubicBezTo>
                  <a:cubicBezTo>
                    <a:pt x="149" y="248"/>
                    <a:pt x="142" y="248"/>
                    <a:pt x="135" y="244"/>
                  </a:cubicBezTo>
                  <a:lnTo>
                    <a:pt x="131" y="244"/>
                  </a:lnTo>
                  <a:cubicBezTo>
                    <a:pt x="123" y="244"/>
                    <a:pt x="116" y="251"/>
                    <a:pt x="112" y="255"/>
                  </a:cubicBezTo>
                  <a:cubicBezTo>
                    <a:pt x="104" y="262"/>
                    <a:pt x="101" y="270"/>
                    <a:pt x="93" y="270"/>
                  </a:cubicBezTo>
                  <a:cubicBezTo>
                    <a:pt x="86" y="270"/>
                    <a:pt x="78" y="267"/>
                    <a:pt x="71" y="248"/>
                  </a:cubicBezTo>
                  <a:cubicBezTo>
                    <a:pt x="33" y="180"/>
                    <a:pt x="49" y="127"/>
                    <a:pt x="127" y="113"/>
                  </a:cubicBezTo>
                  <a:cubicBezTo>
                    <a:pt x="149" y="110"/>
                    <a:pt x="168" y="110"/>
                    <a:pt x="194" y="110"/>
                  </a:cubicBezTo>
                  <a:close/>
                  <a:moveTo>
                    <a:pt x="157" y="1"/>
                  </a:moveTo>
                  <a:cubicBezTo>
                    <a:pt x="149" y="1"/>
                    <a:pt x="138" y="5"/>
                    <a:pt x="127" y="12"/>
                  </a:cubicBezTo>
                  <a:lnTo>
                    <a:pt x="93" y="12"/>
                  </a:lnTo>
                  <a:cubicBezTo>
                    <a:pt x="82" y="12"/>
                    <a:pt x="71" y="15"/>
                    <a:pt x="56" y="27"/>
                  </a:cubicBezTo>
                  <a:cubicBezTo>
                    <a:pt x="0" y="91"/>
                    <a:pt x="41" y="169"/>
                    <a:pt x="14" y="236"/>
                  </a:cubicBezTo>
                  <a:cubicBezTo>
                    <a:pt x="11" y="240"/>
                    <a:pt x="19" y="248"/>
                    <a:pt x="23" y="251"/>
                  </a:cubicBezTo>
                  <a:cubicBezTo>
                    <a:pt x="49" y="270"/>
                    <a:pt x="67" y="303"/>
                    <a:pt x="104" y="303"/>
                  </a:cubicBezTo>
                  <a:lnTo>
                    <a:pt x="119" y="303"/>
                  </a:lnTo>
                  <a:cubicBezTo>
                    <a:pt x="164" y="293"/>
                    <a:pt x="202" y="270"/>
                    <a:pt x="216" y="222"/>
                  </a:cubicBezTo>
                  <a:cubicBezTo>
                    <a:pt x="221" y="199"/>
                    <a:pt x="224" y="172"/>
                    <a:pt x="247" y="158"/>
                  </a:cubicBezTo>
                  <a:cubicBezTo>
                    <a:pt x="299" y="127"/>
                    <a:pt x="288" y="98"/>
                    <a:pt x="243" y="75"/>
                  </a:cubicBezTo>
                  <a:cubicBezTo>
                    <a:pt x="224" y="65"/>
                    <a:pt x="221" y="46"/>
                    <a:pt x="209" y="34"/>
                  </a:cubicBezTo>
                  <a:cubicBezTo>
                    <a:pt x="190" y="23"/>
                    <a:pt x="18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5" name="Google Shape;45035;p29"/>
            <p:cNvSpPr/>
            <p:nvPr/>
          </p:nvSpPr>
          <p:spPr>
            <a:xfrm>
              <a:off x="-5269781" y="-2011851"/>
              <a:ext cx="11794" cy="18049"/>
            </a:xfrm>
            <a:custGeom>
              <a:avLst/>
              <a:gdLst/>
              <a:ahLst/>
              <a:cxnLst/>
              <a:rect l="l" t="t" r="r" b="b"/>
              <a:pathLst>
                <a:path w="247" h="378" extrusionOk="0">
                  <a:moveTo>
                    <a:pt x="48" y="187"/>
                  </a:moveTo>
                  <a:lnTo>
                    <a:pt x="48" y="187"/>
                  </a:lnTo>
                  <a:cubicBezTo>
                    <a:pt x="123" y="209"/>
                    <a:pt x="123" y="209"/>
                    <a:pt x="97" y="295"/>
                  </a:cubicBezTo>
                  <a:cubicBezTo>
                    <a:pt x="38" y="280"/>
                    <a:pt x="93" y="209"/>
                    <a:pt x="48" y="187"/>
                  </a:cubicBezTo>
                  <a:close/>
                  <a:moveTo>
                    <a:pt x="74" y="0"/>
                  </a:moveTo>
                  <a:cubicBezTo>
                    <a:pt x="71" y="0"/>
                    <a:pt x="67" y="0"/>
                    <a:pt x="60" y="4"/>
                  </a:cubicBezTo>
                  <a:cubicBezTo>
                    <a:pt x="60" y="15"/>
                    <a:pt x="60" y="26"/>
                    <a:pt x="48" y="33"/>
                  </a:cubicBezTo>
                  <a:cubicBezTo>
                    <a:pt x="0" y="138"/>
                    <a:pt x="0" y="235"/>
                    <a:pt x="83" y="325"/>
                  </a:cubicBezTo>
                  <a:cubicBezTo>
                    <a:pt x="97" y="344"/>
                    <a:pt x="109" y="359"/>
                    <a:pt x="119" y="378"/>
                  </a:cubicBezTo>
                  <a:cubicBezTo>
                    <a:pt x="150" y="366"/>
                    <a:pt x="176" y="363"/>
                    <a:pt x="205" y="363"/>
                  </a:cubicBezTo>
                  <a:cubicBezTo>
                    <a:pt x="217" y="363"/>
                    <a:pt x="231" y="363"/>
                    <a:pt x="247" y="366"/>
                  </a:cubicBezTo>
                  <a:cubicBezTo>
                    <a:pt x="224" y="340"/>
                    <a:pt x="231" y="303"/>
                    <a:pt x="187" y="288"/>
                  </a:cubicBezTo>
                  <a:cubicBezTo>
                    <a:pt x="164" y="280"/>
                    <a:pt x="183" y="228"/>
                    <a:pt x="198" y="221"/>
                  </a:cubicBezTo>
                  <a:cubicBezTo>
                    <a:pt x="205" y="216"/>
                    <a:pt x="213" y="209"/>
                    <a:pt x="217" y="206"/>
                  </a:cubicBezTo>
                  <a:cubicBezTo>
                    <a:pt x="221" y="202"/>
                    <a:pt x="221" y="199"/>
                    <a:pt x="224" y="194"/>
                  </a:cubicBezTo>
                  <a:cubicBezTo>
                    <a:pt x="224" y="180"/>
                    <a:pt x="195" y="176"/>
                    <a:pt x="183" y="164"/>
                  </a:cubicBezTo>
                  <a:lnTo>
                    <a:pt x="157" y="164"/>
                  </a:lnTo>
                  <a:cubicBezTo>
                    <a:pt x="135" y="164"/>
                    <a:pt x="119" y="161"/>
                    <a:pt x="131" y="120"/>
                  </a:cubicBezTo>
                  <a:cubicBezTo>
                    <a:pt x="109" y="82"/>
                    <a:pt x="71" y="52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6" name="Google Shape;45036;p29"/>
            <p:cNvSpPr/>
            <p:nvPr/>
          </p:nvSpPr>
          <p:spPr>
            <a:xfrm>
              <a:off x="-5074723" y="-1804282"/>
              <a:ext cx="10935" cy="14850"/>
            </a:xfrm>
            <a:custGeom>
              <a:avLst/>
              <a:gdLst/>
              <a:ahLst/>
              <a:cxnLst/>
              <a:rect l="l" t="t" r="r" b="b"/>
              <a:pathLst>
                <a:path w="229" h="311" extrusionOk="0">
                  <a:moveTo>
                    <a:pt x="102" y="1"/>
                  </a:moveTo>
                  <a:cubicBezTo>
                    <a:pt x="94" y="34"/>
                    <a:pt x="80" y="34"/>
                    <a:pt x="57" y="34"/>
                  </a:cubicBezTo>
                  <a:lnTo>
                    <a:pt x="45" y="34"/>
                  </a:lnTo>
                  <a:cubicBezTo>
                    <a:pt x="38" y="34"/>
                    <a:pt x="30" y="38"/>
                    <a:pt x="23" y="38"/>
                  </a:cubicBezTo>
                  <a:cubicBezTo>
                    <a:pt x="1" y="127"/>
                    <a:pt x="35" y="210"/>
                    <a:pt x="57" y="292"/>
                  </a:cubicBezTo>
                  <a:cubicBezTo>
                    <a:pt x="64" y="303"/>
                    <a:pt x="80" y="303"/>
                    <a:pt x="90" y="303"/>
                  </a:cubicBezTo>
                  <a:cubicBezTo>
                    <a:pt x="102" y="296"/>
                    <a:pt x="113" y="292"/>
                    <a:pt x="120" y="292"/>
                  </a:cubicBezTo>
                  <a:cubicBezTo>
                    <a:pt x="142" y="292"/>
                    <a:pt x="165" y="307"/>
                    <a:pt x="187" y="310"/>
                  </a:cubicBezTo>
                  <a:cubicBezTo>
                    <a:pt x="206" y="266"/>
                    <a:pt x="229" y="221"/>
                    <a:pt x="187" y="176"/>
                  </a:cubicBezTo>
                  <a:cubicBezTo>
                    <a:pt x="180" y="165"/>
                    <a:pt x="187" y="143"/>
                    <a:pt x="187" y="124"/>
                  </a:cubicBezTo>
                  <a:lnTo>
                    <a:pt x="142" y="124"/>
                  </a:lnTo>
                  <a:lnTo>
                    <a:pt x="139" y="127"/>
                  </a:lnTo>
                  <a:cubicBezTo>
                    <a:pt x="147" y="139"/>
                    <a:pt x="142" y="150"/>
                    <a:pt x="139" y="165"/>
                  </a:cubicBezTo>
                  <a:cubicBezTo>
                    <a:pt x="135" y="176"/>
                    <a:pt x="124" y="187"/>
                    <a:pt x="113" y="187"/>
                  </a:cubicBezTo>
                  <a:cubicBezTo>
                    <a:pt x="109" y="191"/>
                    <a:pt x="106" y="191"/>
                    <a:pt x="106" y="191"/>
                  </a:cubicBezTo>
                  <a:cubicBezTo>
                    <a:pt x="90" y="191"/>
                    <a:pt x="83" y="180"/>
                    <a:pt x="80" y="165"/>
                  </a:cubicBezTo>
                  <a:cubicBezTo>
                    <a:pt x="72" y="127"/>
                    <a:pt x="19" y="105"/>
                    <a:pt x="45" y="64"/>
                  </a:cubicBezTo>
                  <a:lnTo>
                    <a:pt x="45" y="64"/>
                  </a:lnTo>
                  <a:cubicBezTo>
                    <a:pt x="75" y="82"/>
                    <a:pt x="98" y="105"/>
                    <a:pt x="128" y="120"/>
                  </a:cubicBezTo>
                  <a:cubicBezTo>
                    <a:pt x="132" y="120"/>
                    <a:pt x="135" y="124"/>
                    <a:pt x="139" y="127"/>
                  </a:cubicBezTo>
                  <a:lnTo>
                    <a:pt x="139" y="124"/>
                  </a:lnTo>
                  <a:cubicBezTo>
                    <a:pt x="124" y="64"/>
                    <a:pt x="173" y="82"/>
                    <a:pt x="199" y="72"/>
                  </a:cubicBezTo>
                  <a:cubicBezTo>
                    <a:pt x="195" y="49"/>
                    <a:pt x="221" y="41"/>
                    <a:pt x="229" y="23"/>
                  </a:cubicBezTo>
                  <a:cubicBezTo>
                    <a:pt x="184" y="15"/>
                    <a:pt x="142" y="8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7" name="Google Shape;45037;p29"/>
            <p:cNvSpPr/>
            <p:nvPr/>
          </p:nvSpPr>
          <p:spPr>
            <a:xfrm>
              <a:off x="-5081121" y="-1665950"/>
              <a:ext cx="11460" cy="11651"/>
            </a:xfrm>
            <a:custGeom>
              <a:avLst/>
              <a:gdLst/>
              <a:ahLst/>
              <a:cxnLst/>
              <a:rect l="l" t="t" r="r" b="b"/>
              <a:pathLst>
                <a:path w="240" h="244" extrusionOk="0">
                  <a:moveTo>
                    <a:pt x="71" y="1"/>
                  </a:moveTo>
                  <a:cubicBezTo>
                    <a:pt x="49" y="1"/>
                    <a:pt x="38" y="12"/>
                    <a:pt x="30" y="34"/>
                  </a:cubicBezTo>
                  <a:cubicBezTo>
                    <a:pt x="41" y="42"/>
                    <a:pt x="49" y="53"/>
                    <a:pt x="38" y="64"/>
                  </a:cubicBezTo>
                  <a:cubicBezTo>
                    <a:pt x="0" y="109"/>
                    <a:pt x="7" y="150"/>
                    <a:pt x="34" y="195"/>
                  </a:cubicBezTo>
                  <a:cubicBezTo>
                    <a:pt x="41" y="210"/>
                    <a:pt x="41" y="225"/>
                    <a:pt x="45" y="239"/>
                  </a:cubicBezTo>
                  <a:lnTo>
                    <a:pt x="60" y="239"/>
                  </a:lnTo>
                  <a:cubicBezTo>
                    <a:pt x="75" y="239"/>
                    <a:pt x="90" y="239"/>
                    <a:pt x="105" y="244"/>
                  </a:cubicBezTo>
                  <a:lnTo>
                    <a:pt x="124" y="244"/>
                  </a:lnTo>
                  <a:cubicBezTo>
                    <a:pt x="179" y="244"/>
                    <a:pt x="221" y="203"/>
                    <a:pt x="228" y="143"/>
                  </a:cubicBezTo>
                  <a:cubicBezTo>
                    <a:pt x="240" y="75"/>
                    <a:pt x="179" y="53"/>
                    <a:pt x="153" y="8"/>
                  </a:cubicBezTo>
                  <a:cubicBezTo>
                    <a:pt x="150" y="15"/>
                    <a:pt x="142" y="23"/>
                    <a:pt x="142" y="27"/>
                  </a:cubicBezTo>
                  <a:cubicBezTo>
                    <a:pt x="161" y="64"/>
                    <a:pt x="153" y="72"/>
                    <a:pt x="138" y="72"/>
                  </a:cubicBezTo>
                  <a:cubicBezTo>
                    <a:pt x="131" y="72"/>
                    <a:pt x="124" y="72"/>
                    <a:pt x="116" y="68"/>
                  </a:cubicBezTo>
                  <a:lnTo>
                    <a:pt x="93" y="68"/>
                  </a:lnTo>
                  <a:cubicBezTo>
                    <a:pt x="86" y="72"/>
                    <a:pt x="79" y="72"/>
                    <a:pt x="75" y="72"/>
                  </a:cubicBezTo>
                  <a:cubicBezTo>
                    <a:pt x="57" y="72"/>
                    <a:pt x="64" y="46"/>
                    <a:pt x="64" y="27"/>
                  </a:cubicBezTo>
                  <a:cubicBezTo>
                    <a:pt x="64" y="20"/>
                    <a:pt x="67" y="12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8" name="Google Shape;45038;p29"/>
            <p:cNvSpPr/>
            <p:nvPr/>
          </p:nvSpPr>
          <p:spPr>
            <a:xfrm>
              <a:off x="-5550217" y="-2104534"/>
              <a:ext cx="14850" cy="12749"/>
            </a:xfrm>
            <a:custGeom>
              <a:avLst/>
              <a:gdLst/>
              <a:ahLst/>
              <a:cxnLst/>
              <a:rect l="l" t="t" r="r" b="b"/>
              <a:pathLst>
                <a:path w="311" h="267" extrusionOk="0">
                  <a:moveTo>
                    <a:pt x="173" y="1"/>
                  </a:moveTo>
                  <a:cubicBezTo>
                    <a:pt x="147" y="1"/>
                    <a:pt x="124" y="16"/>
                    <a:pt x="83" y="49"/>
                  </a:cubicBezTo>
                  <a:cubicBezTo>
                    <a:pt x="45" y="76"/>
                    <a:pt x="45" y="113"/>
                    <a:pt x="26" y="147"/>
                  </a:cubicBezTo>
                  <a:cubicBezTo>
                    <a:pt x="30" y="173"/>
                    <a:pt x="60" y="199"/>
                    <a:pt x="30" y="225"/>
                  </a:cubicBezTo>
                  <a:cubicBezTo>
                    <a:pt x="23" y="233"/>
                    <a:pt x="0" y="244"/>
                    <a:pt x="23" y="259"/>
                  </a:cubicBezTo>
                  <a:cubicBezTo>
                    <a:pt x="30" y="266"/>
                    <a:pt x="38" y="266"/>
                    <a:pt x="42" y="266"/>
                  </a:cubicBezTo>
                  <a:cubicBezTo>
                    <a:pt x="49" y="266"/>
                    <a:pt x="57" y="263"/>
                    <a:pt x="64" y="255"/>
                  </a:cubicBezTo>
                  <a:cubicBezTo>
                    <a:pt x="75" y="244"/>
                    <a:pt x="86" y="240"/>
                    <a:pt x="97" y="240"/>
                  </a:cubicBezTo>
                  <a:cubicBezTo>
                    <a:pt x="86" y="206"/>
                    <a:pt x="83" y="173"/>
                    <a:pt x="116" y="151"/>
                  </a:cubicBezTo>
                  <a:cubicBezTo>
                    <a:pt x="138" y="135"/>
                    <a:pt x="131" y="102"/>
                    <a:pt x="147" y="83"/>
                  </a:cubicBezTo>
                  <a:lnTo>
                    <a:pt x="150" y="83"/>
                  </a:lnTo>
                  <a:cubicBezTo>
                    <a:pt x="191" y="83"/>
                    <a:pt x="142" y="132"/>
                    <a:pt x="180" y="135"/>
                  </a:cubicBezTo>
                  <a:cubicBezTo>
                    <a:pt x="202" y="139"/>
                    <a:pt x="214" y="177"/>
                    <a:pt x="236" y="177"/>
                  </a:cubicBezTo>
                  <a:cubicBezTo>
                    <a:pt x="243" y="177"/>
                    <a:pt x="251" y="177"/>
                    <a:pt x="259" y="169"/>
                  </a:cubicBezTo>
                  <a:lnTo>
                    <a:pt x="262" y="169"/>
                  </a:lnTo>
                  <a:cubicBezTo>
                    <a:pt x="266" y="169"/>
                    <a:pt x="269" y="188"/>
                    <a:pt x="273" y="195"/>
                  </a:cubicBezTo>
                  <a:cubicBezTo>
                    <a:pt x="285" y="192"/>
                    <a:pt x="292" y="192"/>
                    <a:pt x="295" y="177"/>
                  </a:cubicBezTo>
                  <a:cubicBezTo>
                    <a:pt x="311" y="125"/>
                    <a:pt x="277" y="83"/>
                    <a:pt x="259" y="35"/>
                  </a:cubicBezTo>
                  <a:cubicBezTo>
                    <a:pt x="217" y="12"/>
                    <a:pt x="19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9" name="Google Shape;45039;p29"/>
            <p:cNvSpPr/>
            <p:nvPr/>
          </p:nvSpPr>
          <p:spPr>
            <a:xfrm>
              <a:off x="-5129826" y="-1725017"/>
              <a:ext cx="21249" cy="20580"/>
            </a:xfrm>
            <a:custGeom>
              <a:avLst/>
              <a:gdLst/>
              <a:ahLst/>
              <a:cxnLst/>
              <a:rect l="l" t="t" r="r" b="b"/>
              <a:pathLst>
                <a:path w="445" h="431" extrusionOk="0">
                  <a:moveTo>
                    <a:pt x="164" y="1"/>
                  </a:moveTo>
                  <a:cubicBezTo>
                    <a:pt x="135" y="1"/>
                    <a:pt x="108" y="11"/>
                    <a:pt x="112" y="53"/>
                  </a:cubicBezTo>
                  <a:cubicBezTo>
                    <a:pt x="130" y="45"/>
                    <a:pt x="145" y="19"/>
                    <a:pt x="168" y="19"/>
                  </a:cubicBezTo>
                  <a:cubicBezTo>
                    <a:pt x="175" y="19"/>
                    <a:pt x="183" y="23"/>
                    <a:pt x="190" y="27"/>
                  </a:cubicBezTo>
                  <a:cubicBezTo>
                    <a:pt x="216" y="41"/>
                    <a:pt x="224" y="63"/>
                    <a:pt x="228" y="94"/>
                  </a:cubicBezTo>
                  <a:cubicBezTo>
                    <a:pt x="228" y="123"/>
                    <a:pt x="205" y="139"/>
                    <a:pt x="183" y="150"/>
                  </a:cubicBezTo>
                  <a:cubicBezTo>
                    <a:pt x="171" y="158"/>
                    <a:pt x="161" y="161"/>
                    <a:pt x="153" y="161"/>
                  </a:cubicBezTo>
                  <a:cubicBezTo>
                    <a:pt x="135" y="161"/>
                    <a:pt x="119" y="146"/>
                    <a:pt x="116" y="116"/>
                  </a:cubicBezTo>
                  <a:cubicBezTo>
                    <a:pt x="112" y="97"/>
                    <a:pt x="112" y="75"/>
                    <a:pt x="112" y="53"/>
                  </a:cubicBezTo>
                  <a:cubicBezTo>
                    <a:pt x="82" y="94"/>
                    <a:pt x="104" y="135"/>
                    <a:pt x="104" y="172"/>
                  </a:cubicBezTo>
                  <a:cubicBezTo>
                    <a:pt x="108" y="213"/>
                    <a:pt x="100" y="232"/>
                    <a:pt x="56" y="232"/>
                  </a:cubicBezTo>
                  <a:lnTo>
                    <a:pt x="40" y="232"/>
                  </a:lnTo>
                  <a:cubicBezTo>
                    <a:pt x="22" y="232"/>
                    <a:pt x="0" y="236"/>
                    <a:pt x="0" y="270"/>
                  </a:cubicBezTo>
                  <a:cubicBezTo>
                    <a:pt x="18" y="258"/>
                    <a:pt x="33" y="251"/>
                    <a:pt x="52" y="251"/>
                  </a:cubicBezTo>
                  <a:cubicBezTo>
                    <a:pt x="67" y="251"/>
                    <a:pt x="82" y="254"/>
                    <a:pt x="93" y="262"/>
                  </a:cubicBezTo>
                  <a:cubicBezTo>
                    <a:pt x="108" y="251"/>
                    <a:pt x="116" y="247"/>
                    <a:pt x="127" y="247"/>
                  </a:cubicBezTo>
                  <a:cubicBezTo>
                    <a:pt x="153" y="247"/>
                    <a:pt x="171" y="277"/>
                    <a:pt x="194" y="284"/>
                  </a:cubicBezTo>
                  <a:lnTo>
                    <a:pt x="202" y="284"/>
                  </a:lnTo>
                  <a:cubicBezTo>
                    <a:pt x="216" y="284"/>
                    <a:pt x="228" y="292"/>
                    <a:pt x="242" y="299"/>
                  </a:cubicBezTo>
                  <a:lnTo>
                    <a:pt x="257" y="299"/>
                  </a:lnTo>
                  <a:cubicBezTo>
                    <a:pt x="292" y="284"/>
                    <a:pt x="310" y="277"/>
                    <a:pt x="328" y="277"/>
                  </a:cubicBezTo>
                  <a:cubicBezTo>
                    <a:pt x="351" y="277"/>
                    <a:pt x="362" y="292"/>
                    <a:pt x="388" y="333"/>
                  </a:cubicBezTo>
                  <a:cubicBezTo>
                    <a:pt x="426" y="363"/>
                    <a:pt x="392" y="396"/>
                    <a:pt x="396" y="430"/>
                  </a:cubicBezTo>
                  <a:cubicBezTo>
                    <a:pt x="444" y="363"/>
                    <a:pt x="418" y="281"/>
                    <a:pt x="340" y="258"/>
                  </a:cubicBezTo>
                  <a:cubicBezTo>
                    <a:pt x="261" y="239"/>
                    <a:pt x="257" y="228"/>
                    <a:pt x="261" y="142"/>
                  </a:cubicBezTo>
                  <a:cubicBezTo>
                    <a:pt x="261" y="116"/>
                    <a:pt x="261" y="90"/>
                    <a:pt x="254" y="63"/>
                  </a:cubicBezTo>
                  <a:cubicBezTo>
                    <a:pt x="239" y="30"/>
                    <a:pt x="213" y="4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0" name="Google Shape;45040;p29"/>
            <p:cNvSpPr/>
            <p:nvPr/>
          </p:nvSpPr>
          <p:spPr>
            <a:xfrm>
              <a:off x="-5523429" y="-2193588"/>
              <a:ext cx="14134" cy="12367"/>
            </a:xfrm>
            <a:custGeom>
              <a:avLst/>
              <a:gdLst/>
              <a:ahLst/>
              <a:cxnLst/>
              <a:rect l="l" t="t" r="r" b="b"/>
              <a:pathLst>
                <a:path w="296" h="259" extrusionOk="0">
                  <a:moveTo>
                    <a:pt x="236" y="83"/>
                  </a:moveTo>
                  <a:cubicBezTo>
                    <a:pt x="247" y="113"/>
                    <a:pt x="209" y="128"/>
                    <a:pt x="217" y="154"/>
                  </a:cubicBezTo>
                  <a:cubicBezTo>
                    <a:pt x="169" y="109"/>
                    <a:pt x="169" y="109"/>
                    <a:pt x="236" y="83"/>
                  </a:cubicBezTo>
                  <a:close/>
                  <a:moveTo>
                    <a:pt x="157" y="1"/>
                  </a:moveTo>
                  <a:cubicBezTo>
                    <a:pt x="146" y="30"/>
                    <a:pt x="124" y="38"/>
                    <a:pt x="97" y="38"/>
                  </a:cubicBezTo>
                  <a:cubicBezTo>
                    <a:pt x="97" y="45"/>
                    <a:pt x="101" y="53"/>
                    <a:pt x="101" y="61"/>
                  </a:cubicBezTo>
                  <a:cubicBezTo>
                    <a:pt x="109" y="75"/>
                    <a:pt x="124" y="90"/>
                    <a:pt x="97" y="97"/>
                  </a:cubicBezTo>
                  <a:cubicBezTo>
                    <a:pt x="93" y="102"/>
                    <a:pt x="90" y="102"/>
                    <a:pt x="90" y="102"/>
                  </a:cubicBezTo>
                  <a:cubicBezTo>
                    <a:pt x="74" y="102"/>
                    <a:pt x="71" y="87"/>
                    <a:pt x="67" y="71"/>
                  </a:cubicBezTo>
                  <a:cubicBezTo>
                    <a:pt x="4" y="128"/>
                    <a:pt x="0" y="173"/>
                    <a:pt x="64" y="232"/>
                  </a:cubicBezTo>
                  <a:cubicBezTo>
                    <a:pt x="71" y="195"/>
                    <a:pt x="71" y="161"/>
                    <a:pt x="41" y="128"/>
                  </a:cubicBezTo>
                  <a:cubicBezTo>
                    <a:pt x="52" y="124"/>
                    <a:pt x="60" y="124"/>
                    <a:pt x="67" y="124"/>
                  </a:cubicBezTo>
                  <a:cubicBezTo>
                    <a:pt x="90" y="124"/>
                    <a:pt x="101" y="132"/>
                    <a:pt x="101" y="158"/>
                  </a:cubicBezTo>
                  <a:cubicBezTo>
                    <a:pt x="101" y="187"/>
                    <a:pt x="119" y="228"/>
                    <a:pt x="64" y="232"/>
                  </a:cubicBezTo>
                  <a:cubicBezTo>
                    <a:pt x="90" y="251"/>
                    <a:pt x="116" y="259"/>
                    <a:pt x="142" y="259"/>
                  </a:cubicBezTo>
                  <a:cubicBezTo>
                    <a:pt x="187" y="259"/>
                    <a:pt x="228" y="236"/>
                    <a:pt x="273" y="218"/>
                  </a:cubicBezTo>
                  <a:lnTo>
                    <a:pt x="202" y="218"/>
                  </a:lnTo>
                  <a:cubicBezTo>
                    <a:pt x="195" y="195"/>
                    <a:pt x="224" y="180"/>
                    <a:pt x="217" y="158"/>
                  </a:cubicBezTo>
                  <a:cubicBezTo>
                    <a:pt x="240" y="142"/>
                    <a:pt x="254" y="116"/>
                    <a:pt x="284" y="116"/>
                  </a:cubicBezTo>
                  <a:lnTo>
                    <a:pt x="295" y="116"/>
                  </a:lnTo>
                  <a:cubicBezTo>
                    <a:pt x="276" y="57"/>
                    <a:pt x="214" y="38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1" name="Google Shape;45041;p29"/>
            <p:cNvSpPr/>
            <p:nvPr/>
          </p:nvSpPr>
          <p:spPr>
            <a:xfrm>
              <a:off x="-5230197" y="-1797310"/>
              <a:ext cx="10600" cy="12176"/>
            </a:xfrm>
            <a:custGeom>
              <a:avLst/>
              <a:gdLst/>
              <a:ahLst/>
              <a:cxnLst/>
              <a:rect l="l" t="t" r="r" b="b"/>
              <a:pathLst>
                <a:path w="222" h="255" extrusionOk="0">
                  <a:moveTo>
                    <a:pt x="79" y="0"/>
                  </a:moveTo>
                  <a:cubicBezTo>
                    <a:pt x="61" y="7"/>
                    <a:pt x="42" y="23"/>
                    <a:pt x="49" y="49"/>
                  </a:cubicBezTo>
                  <a:cubicBezTo>
                    <a:pt x="57" y="71"/>
                    <a:pt x="46" y="75"/>
                    <a:pt x="27" y="79"/>
                  </a:cubicBezTo>
                  <a:cubicBezTo>
                    <a:pt x="27" y="93"/>
                    <a:pt x="23" y="105"/>
                    <a:pt x="20" y="116"/>
                  </a:cubicBezTo>
                  <a:cubicBezTo>
                    <a:pt x="1" y="180"/>
                    <a:pt x="8" y="198"/>
                    <a:pt x="68" y="228"/>
                  </a:cubicBezTo>
                  <a:cubicBezTo>
                    <a:pt x="94" y="240"/>
                    <a:pt x="120" y="247"/>
                    <a:pt x="146" y="247"/>
                  </a:cubicBezTo>
                  <a:cubicBezTo>
                    <a:pt x="152" y="247"/>
                    <a:pt x="158" y="247"/>
                    <a:pt x="163" y="245"/>
                  </a:cubicBezTo>
                  <a:lnTo>
                    <a:pt x="163" y="245"/>
                  </a:lnTo>
                  <a:cubicBezTo>
                    <a:pt x="161" y="246"/>
                    <a:pt x="159" y="247"/>
                    <a:pt x="156" y="248"/>
                  </a:cubicBezTo>
                  <a:lnTo>
                    <a:pt x="156" y="248"/>
                  </a:lnTo>
                  <a:cubicBezTo>
                    <a:pt x="161" y="247"/>
                    <a:pt x="165" y="245"/>
                    <a:pt x="169" y="243"/>
                  </a:cubicBezTo>
                  <a:lnTo>
                    <a:pt x="169" y="243"/>
                  </a:lnTo>
                  <a:cubicBezTo>
                    <a:pt x="167" y="244"/>
                    <a:pt x="165" y="245"/>
                    <a:pt x="163" y="245"/>
                  </a:cubicBezTo>
                  <a:lnTo>
                    <a:pt x="163" y="245"/>
                  </a:lnTo>
                  <a:cubicBezTo>
                    <a:pt x="165" y="245"/>
                    <a:pt x="167" y="244"/>
                    <a:pt x="169" y="243"/>
                  </a:cubicBezTo>
                  <a:cubicBezTo>
                    <a:pt x="218" y="202"/>
                    <a:pt x="222" y="142"/>
                    <a:pt x="184" y="67"/>
                  </a:cubicBezTo>
                  <a:cubicBezTo>
                    <a:pt x="154" y="64"/>
                    <a:pt x="132" y="57"/>
                    <a:pt x="113" y="30"/>
                  </a:cubicBezTo>
                  <a:cubicBezTo>
                    <a:pt x="109" y="19"/>
                    <a:pt x="101" y="0"/>
                    <a:pt x="87" y="0"/>
                  </a:cubicBezTo>
                  <a:close/>
                  <a:moveTo>
                    <a:pt x="156" y="248"/>
                  </a:moveTo>
                  <a:cubicBezTo>
                    <a:pt x="145" y="250"/>
                    <a:pt x="134" y="250"/>
                    <a:pt x="120" y="250"/>
                  </a:cubicBezTo>
                  <a:lnTo>
                    <a:pt x="91" y="250"/>
                  </a:lnTo>
                  <a:cubicBezTo>
                    <a:pt x="101" y="254"/>
                    <a:pt x="113" y="254"/>
                    <a:pt x="120" y="254"/>
                  </a:cubicBezTo>
                  <a:cubicBezTo>
                    <a:pt x="132" y="254"/>
                    <a:pt x="143" y="252"/>
                    <a:pt x="156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2" name="Google Shape;45042;p29"/>
            <p:cNvSpPr/>
            <p:nvPr/>
          </p:nvSpPr>
          <p:spPr>
            <a:xfrm>
              <a:off x="-5152173" y="-1905989"/>
              <a:ext cx="13418" cy="11794"/>
            </a:xfrm>
            <a:custGeom>
              <a:avLst/>
              <a:gdLst/>
              <a:ahLst/>
              <a:cxnLst/>
              <a:rect l="l" t="t" r="r" b="b"/>
              <a:pathLst>
                <a:path w="281" h="247" extrusionOk="0">
                  <a:moveTo>
                    <a:pt x="228" y="0"/>
                  </a:moveTo>
                  <a:cubicBezTo>
                    <a:pt x="217" y="0"/>
                    <a:pt x="202" y="14"/>
                    <a:pt x="191" y="23"/>
                  </a:cubicBezTo>
                  <a:cubicBezTo>
                    <a:pt x="158" y="52"/>
                    <a:pt x="165" y="97"/>
                    <a:pt x="150" y="135"/>
                  </a:cubicBezTo>
                  <a:cubicBezTo>
                    <a:pt x="165" y="130"/>
                    <a:pt x="176" y="123"/>
                    <a:pt x="191" y="123"/>
                  </a:cubicBezTo>
                  <a:lnTo>
                    <a:pt x="194" y="123"/>
                  </a:lnTo>
                  <a:cubicBezTo>
                    <a:pt x="206" y="127"/>
                    <a:pt x="225" y="138"/>
                    <a:pt x="217" y="153"/>
                  </a:cubicBezTo>
                  <a:cubicBezTo>
                    <a:pt x="217" y="161"/>
                    <a:pt x="194" y="161"/>
                    <a:pt x="184" y="164"/>
                  </a:cubicBezTo>
                  <a:cubicBezTo>
                    <a:pt x="172" y="187"/>
                    <a:pt x="158" y="197"/>
                    <a:pt x="142" y="197"/>
                  </a:cubicBezTo>
                  <a:cubicBezTo>
                    <a:pt x="132" y="197"/>
                    <a:pt x="120" y="194"/>
                    <a:pt x="109" y="187"/>
                  </a:cubicBezTo>
                  <a:cubicBezTo>
                    <a:pt x="82" y="164"/>
                    <a:pt x="90" y="142"/>
                    <a:pt x="113" y="116"/>
                  </a:cubicBezTo>
                  <a:cubicBezTo>
                    <a:pt x="135" y="90"/>
                    <a:pt x="154" y="59"/>
                    <a:pt x="127" y="26"/>
                  </a:cubicBezTo>
                  <a:lnTo>
                    <a:pt x="124" y="23"/>
                  </a:lnTo>
                  <a:lnTo>
                    <a:pt x="116" y="23"/>
                  </a:lnTo>
                  <a:cubicBezTo>
                    <a:pt x="75" y="23"/>
                    <a:pt x="49" y="52"/>
                    <a:pt x="19" y="82"/>
                  </a:cubicBezTo>
                  <a:cubicBezTo>
                    <a:pt x="19" y="108"/>
                    <a:pt x="1" y="135"/>
                    <a:pt x="8" y="161"/>
                  </a:cubicBezTo>
                  <a:cubicBezTo>
                    <a:pt x="30" y="168"/>
                    <a:pt x="34" y="190"/>
                    <a:pt x="42" y="206"/>
                  </a:cubicBezTo>
                  <a:cubicBezTo>
                    <a:pt x="45" y="209"/>
                    <a:pt x="45" y="216"/>
                    <a:pt x="45" y="220"/>
                  </a:cubicBezTo>
                  <a:lnTo>
                    <a:pt x="53" y="220"/>
                  </a:lnTo>
                  <a:cubicBezTo>
                    <a:pt x="64" y="220"/>
                    <a:pt x="75" y="228"/>
                    <a:pt x="87" y="235"/>
                  </a:cubicBezTo>
                  <a:cubicBezTo>
                    <a:pt x="97" y="239"/>
                    <a:pt x="105" y="247"/>
                    <a:pt x="120" y="247"/>
                  </a:cubicBezTo>
                  <a:lnTo>
                    <a:pt x="127" y="247"/>
                  </a:lnTo>
                  <a:cubicBezTo>
                    <a:pt x="150" y="216"/>
                    <a:pt x="194" y="235"/>
                    <a:pt x="221" y="209"/>
                  </a:cubicBezTo>
                  <a:cubicBezTo>
                    <a:pt x="225" y="194"/>
                    <a:pt x="236" y="190"/>
                    <a:pt x="247" y="190"/>
                  </a:cubicBezTo>
                  <a:cubicBezTo>
                    <a:pt x="258" y="164"/>
                    <a:pt x="244" y="130"/>
                    <a:pt x="270" y="112"/>
                  </a:cubicBezTo>
                  <a:cubicBezTo>
                    <a:pt x="273" y="108"/>
                    <a:pt x="277" y="104"/>
                    <a:pt x="281" y="101"/>
                  </a:cubicBezTo>
                  <a:cubicBezTo>
                    <a:pt x="277" y="101"/>
                    <a:pt x="277" y="97"/>
                    <a:pt x="277" y="97"/>
                  </a:cubicBezTo>
                  <a:cubicBezTo>
                    <a:pt x="277" y="93"/>
                    <a:pt x="273" y="93"/>
                    <a:pt x="270" y="93"/>
                  </a:cubicBezTo>
                  <a:cubicBezTo>
                    <a:pt x="225" y="75"/>
                    <a:pt x="254" y="40"/>
                    <a:pt x="254" y="14"/>
                  </a:cubicBezTo>
                  <a:cubicBezTo>
                    <a:pt x="247" y="4"/>
                    <a:pt x="236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3" name="Google Shape;45043;p29"/>
            <p:cNvSpPr/>
            <p:nvPr/>
          </p:nvSpPr>
          <p:spPr>
            <a:xfrm>
              <a:off x="-5284297" y="-2026176"/>
              <a:ext cx="10982" cy="10744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125" y="1"/>
                  </a:moveTo>
                  <a:cubicBezTo>
                    <a:pt x="102" y="1"/>
                    <a:pt x="80" y="5"/>
                    <a:pt x="54" y="9"/>
                  </a:cubicBezTo>
                  <a:cubicBezTo>
                    <a:pt x="42" y="23"/>
                    <a:pt x="28" y="38"/>
                    <a:pt x="12" y="57"/>
                  </a:cubicBezTo>
                  <a:cubicBezTo>
                    <a:pt x="12" y="98"/>
                    <a:pt x="20" y="140"/>
                    <a:pt x="1" y="195"/>
                  </a:cubicBezTo>
                  <a:cubicBezTo>
                    <a:pt x="5" y="199"/>
                    <a:pt x="5" y="202"/>
                    <a:pt x="9" y="207"/>
                  </a:cubicBezTo>
                  <a:cubicBezTo>
                    <a:pt x="20" y="199"/>
                    <a:pt x="31" y="199"/>
                    <a:pt x="38" y="199"/>
                  </a:cubicBezTo>
                  <a:cubicBezTo>
                    <a:pt x="57" y="199"/>
                    <a:pt x="68" y="207"/>
                    <a:pt x="83" y="211"/>
                  </a:cubicBezTo>
                  <a:cubicBezTo>
                    <a:pt x="95" y="211"/>
                    <a:pt x="106" y="211"/>
                    <a:pt x="113" y="214"/>
                  </a:cubicBezTo>
                  <a:cubicBezTo>
                    <a:pt x="132" y="221"/>
                    <a:pt x="147" y="225"/>
                    <a:pt x="158" y="225"/>
                  </a:cubicBezTo>
                  <a:cubicBezTo>
                    <a:pt x="177" y="225"/>
                    <a:pt x="192" y="214"/>
                    <a:pt x="199" y="176"/>
                  </a:cubicBezTo>
                  <a:cubicBezTo>
                    <a:pt x="203" y="166"/>
                    <a:pt x="214" y="154"/>
                    <a:pt x="225" y="150"/>
                  </a:cubicBezTo>
                  <a:cubicBezTo>
                    <a:pt x="230" y="113"/>
                    <a:pt x="185" y="128"/>
                    <a:pt x="173" y="106"/>
                  </a:cubicBezTo>
                  <a:cubicBezTo>
                    <a:pt x="135" y="109"/>
                    <a:pt x="128" y="158"/>
                    <a:pt x="91" y="158"/>
                  </a:cubicBezTo>
                  <a:cubicBezTo>
                    <a:pt x="87" y="158"/>
                    <a:pt x="80" y="158"/>
                    <a:pt x="76" y="154"/>
                  </a:cubicBezTo>
                  <a:cubicBezTo>
                    <a:pt x="102" y="106"/>
                    <a:pt x="113" y="90"/>
                    <a:pt x="128" y="90"/>
                  </a:cubicBezTo>
                  <a:cubicBezTo>
                    <a:pt x="140" y="90"/>
                    <a:pt x="154" y="95"/>
                    <a:pt x="173" y="106"/>
                  </a:cubicBezTo>
                  <a:cubicBezTo>
                    <a:pt x="192" y="95"/>
                    <a:pt x="221" y="87"/>
                    <a:pt x="218" y="54"/>
                  </a:cubicBezTo>
                  <a:cubicBezTo>
                    <a:pt x="195" y="12"/>
                    <a:pt x="162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4" name="Google Shape;45044;p29"/>
            <p:cNvSpPr/>
            <p:nvPr/>
          </p:nvSpPr>
          <p:spPr>
            <a:xfrm>
              <a:off x="-5261568" y="-1719144"/>
              <a:ext cx="13083" cy="14850"/>
            </a:xfrm>
            <a:custGeom>
              <a:avLst/>
              <a:gdLst/>
              <a:ahLst/>
              <a:cxnLst/>
              <a:rect l="l" t="t" r="r" b="b"/>
              <a:pathLst>
                <a:path w="274" h="311" extrusionOk="0">
                  <a:moveTo>
                    <a:pt x="90" y="0"/>
                  </a:moveTo>
                  <a:cubicBezTo>
                    <a:pt x="59" y="27"/>
                    <a:pt x="26" y="64"/>
                    <a:pt x="37" y="87"/>
                  </a:cubicBezTo>
                  <a:cubicBezTo>
                    <a:pt x="82" y="173"/>
                    <a:pt x="37" y="232"/>
                    <a:pt x="0" y="296"/>
                  </a:cubicBezTo>
                  <a:cubicBezTo>
                    <a:pt x="15" y="288"/>
                    <a:pt x="30" y="281"/>
                    <a:pt x="45" y="273"/>
                  </a:cubicBezTo>
                  <a:cubicBezTo>
                    <a:pt x="59" y="266"/>
                    <a:pt x="71" y="254"/>
                    <a:pt x="86" y="254"/>
                  </a:cubicBezTo>
                  <a:cubicBezTo>
                    <a:pt x="94" y="254"/>
                    <a:pt x="101" y="259"/>
                    <a:pt x="108" y="270"/>
                  </a:cubicBezTo>
                  <a:cubicBezTo>
                    <a:pt x="120" y="277"/>
                    <a:pt x="130" y="277"/>
                    <a:pt x="146" y="277"/>
                  </a:cubicBezTo>
                  <a:cubicBezTo>
                    <a:pt x="157" y="277"/>
                    <a:pt x="168" y="277"/>
                    <a:pt x="183" y="270"/>
                  </a:cubicBezTo>
                  <a:cubicBezTo>
                    <a:pt x="190" y="266"/>
                    <a:pt x="202" y="266"/>
                    <a:pt x="206" y="266"/>
                  </a:cubicBezTo>
                  <a:cubicBezTo>
                    <a:pt x="228" y="266"/>
                    <a:pt x="213" y="292"/>
                    <a:pt x="206" y="311"/>
                  </a:cubicBezTo>
                  <a:cubicBezTo>
                    <a:pt x="251" y="307"/>
                    <a:pt x="273" y="292"/>
                    <a:pt x="235" y="254"/>
                  </a:cubicBezTo>
                  <a:cubicBezTo>
                    <a:pt x="209" y="232"/>
                    <a:pt x="190" y="206"/>
                    <a:pt x="187" y="176"/>
                  </a:cubicBezTo>
                  <a:cubicBezTo>
                    <a:pt x="180" y="131"/>
                    <a:pt x="157" y="97"/>
                    <a:pt x="127" y="71"/>
                  </a:cubicBezTo>
                  <a:cubicBezTo>
                    <a:pt x="101" y="53"/>
                    <a:pt x="104" y="23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5" name="Google Shape;45045;p29"/>
            <p:cNvSpPr/>
            <p:nvPr/>
          </p:nvSpPr>
          <p:spPr>
            <a:xfrm>
              <a:off x="-5214439" y="-1559229"/>
              <a:ext cx="16092" cy="15758"/>
            </a:xfrm>
            <a:custGeom>
              <a:avLst/>
              <a:gdLst/>
              <a:ahLst/>
              <a:cxnLst/>
              <a:rect l="l" t="t" r="r" b="b"/>
              <a:pathLst>
                <a:path w="337" h="330" extrusionOk="0">
                  <a:moveTo>
                    <a:pt x="209" y="1"/>
                  </a:moveTo>
                  <a:cubicBezTo>
                    <a:pt x="187" y="35"/>
                    <a:pt x="198" y="95"/>
                    <a:pt x="138" y="95"/>
                  </a:cubicBezTo>
                  <a:lnTo>
                    <a:pt x="130" y="95"/>
                  </a:lnTo>
                  <a:cubicBezTo>
                    <a:pt x="157" y="113"/>
                    <a:pt x="183" y="135"/>
                    <a:pt x="220" y="135"/>
                  </a:cubicBezTo>
                  <a:cubicBezTo>
                    <a:pt x="235" y="135"/>
                    <a:pt x="242" y="143"/>
                    <a:pt x="247" y="158"/>
                  </a:cubicBezTo>
                  <a:cubicBezTo>
                    <a:pt x="247" y="173"/>
                    <a:pt x="247" y="188"/>
                    <a:pt x="232" y="192"/>
                  </a:cubicBezTo>
                  <a:cubicBezTo>
                    <a:pt x="183" y="202"/>
                    <a:pt x="149" y="244"/>
                    <a:pt x="112" y="274"/>
                  </a:cubicBezTo>
                  <a:cubicBezTo>
                    <a:pt x="104" y="278"/>
                    <a:pt x="97" y="278"/>
                    <a:pt x="93" y="278"/>
                  </a:cubicBezTo>
                  <a:cubicBezTo>
                    <a:pt x="82" y="278"/>
                    <a:pt x="71" y="274"/>
                    <a:pt x="75" y="270"/>
                  </a:cubicBezTo>
                  <a:cubicBezTo>
                    <a:pt x="101" y="229"/>
                    <a:pt x="59" y="202"/>
                    <a:pt x="56" y="169"/>
                  </a:cubicBezTo>
                  <a:cubicBezTo>
                    <a:pt x="49" y="121"/>
                    <a:pt x="101" y="124"/>
                    <a:pt x="116" y="95"/>
                  </a:cubicBezTo>
                  <a:cubicBezTo>
                    <a:pt x="108" y="87"/>
                    <a:pt x="104" y="87"/>
                    <a:pt x="101" y="87"/>
                  </a:cubicBezTo>
                  <a:lnTo>
                    <a:pt x="82" y="87"/>
                  </a:lnTo>
                  <a:cubicBezTo>
                    <a:pt x="37" y="90"/>
                    <a:pt x="0" y="90"/>
                    <a:pt x="37" y="150"/>
                  </a:cubicBezTo>
                  <a:cubicBezTo>
                    <a:pt x="49" y="169"/>
                    <a:pt x="45" y="195"/>
                    <a:pt x="37" y="221"/>
                  </a:cubicBezTo>
                  <a:cubicBezTo>
                    <a:pt x="18" y="292"/>
                    <a:pt x="18" y="292"/>
                    <a:pt x="85" y="311"/>
                  </a:cubicBezTo>
                  <a:cubicBezTo>
                    <a:pt x="97" y="315"/>
                    <a:pt x="116" y="330"/>
                    <a:pt x="127" y="330"/>
                  </a:cubicBezTo>
                  <a:cubicBezTo>
                    <a:pt x="135" y="330"/>
                    <a:pt x="142" y="326"/>
                    <a:pt x="145" y="311"/>
                  </a:cubicBezTo>
                  <a:cubicBezTo>
                    <a:pt x="161" y="266"/>
                    <a:pt x="198" y="263"/>
                    <a:pt x="228" y="247"/>
                  </a:cubicBezTo>
                  <a:cubicBezTo>
                    <a:pt x="258" y="237"/>
                    <a:pt x="284" y="229"/>
                    <a:pt x="306" y="207"/>
                  </a:cubicBezTo>
                  <a:cubicBezTo>
                    <a:pt x="325" y="188"/>
                    <a:pt x="337" y="169"/>
                    <a:pt x="299" y="154"/>
                  </a:cubicBezTo>
                  <a:cubicBezTo>
                    <a:pt x="261" y="135"/>
                    <a:pt x="247" y="98"/>
                    <a:pt x="247" y="64"/>
                  </a:cubicBezTo>
                  <a:cubicBezTo>
                    <a:pt x="247" y="31"/>
                    <a:pt x="224" y="19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6" name="Google Shape;45046;p29"/>
            <p:cNvSpPr/>
            <p:nvPr/>
          </p:nvSpPr>
          <p:spPr>
            <a:xfrm>
              <a:off x="-5518607" y="-1920649"/>
              <a:ext cx="16808" cy="20198"/>
            </a:xfrm>
            <a:custGeom>
              <a:avLst/>
              <a:gdLst/>
              <a:ahLst/>
              <a:cxnLst/>
              <a:rect l="l" t="t" r="r" b="b"/>
              <a:pathLst>
                <a:path w="352" h="423" extrusionOk="0">
                  <a:moveTo>
                    <a:pt x="113" y="0"/>
                  </a:moveTo>
                  <a:lnTo>
                    <a:pt x="113" y="0"/>
                  </a:lnTo>
                  <a:cubicBezTo>
                    <a:pt x="101" y="60"/>
                    <a:pt x="146" y="128"/>
                    <a:pt x="78" y="176"/>
                  </a:cubicBezTo>
                  <a:cubicBezTo>
                    <a:pt x="75" y="228"/>
                    <a:pt x="60" y="277"/>
                    <a:pt x="75" y="330"/>
                  </a:cubicBezTo>
                  <a:cubicBezTo>
                    <a:pt x="86" y="378"/>
                    <a:pt x="41" y="392"/>
                    <a:pt x="0" y="408"/>
                  </a:cubicBezTo>
                  <a:cubicBezTo>
                    <a:pt x="4" y="411"/>
                    <a:pt x="4" y="415"/>
                    <a:pt x="4" y="419"/>
                  </a:cubicBezTo>
                  <a:cubicBezTo>
                    <a:pt x="8" y="423"/>
                    <a:pt x="11" y="423"/>
                    <a:pt x="15" y="423"/>
                  </a:cubicBezTo>
                  <a:cubicBezTo>
                    <a:pt x="60" y="423"/>
                    <a:pt x="86" y="397"/>
                    <a:pt x="94" y="344"/>
                  </a:cubicBezTo>
                  <a:cubicBezTo>
                    <a:pt x="104" y="280"/>
                    <a:pt x="149" y="258"/>
                    <a:pt x="213" y="258"/>
                  </a:cubicBezTo>
                  <a:lnTo>
                    <a:pt x="247" y="258"/>
                  </a:lnTo>
                  <a:cubicBezTo>
                    <a:pt x="254" y="262"/>
                    <a:pt x="265" y="262"/>
                    <a:pt x="277" y="262"/>
                  </a:cubicBezTo>
                  <a:cubicBezTo>
                    <a:pt x="306" y="262"/>
                    <a:pt x="332" y="254"/>
                    <a:pt x="351" y="217"/>
                  </a:cubicBezTo>
                  <a:lnTo>
                    <a:pt x="351" y="217"/>
                  </a:lnTo>
                  <a:cubicBezTo>
                    <a:pt x="340" y="225"/>
                    <a:pt x="325" y="232"/>
                    <a:pt x="310" y="235"/>
                  </a:cubicBezTo>
                  <a:cubicBezTo>
                    <a:pt x="299" y="240"/>
                    <a:pt x="292" y="240"/>
                    <a:pt x="284" y="240"/>
                  </a:cubicBezTo>
                  <a:cubicBezTo>
                    <a:pt x="251" y="240"/>
                    <a:pt x="228" y="221"/>
                    <a:pt x="220" y="190"/>
                  </a:cubicBezTo>
                  <a:cubicBezTo>
                    <a:pt x="206" y="142"/>
                    <a:pt x="239" y="123"/>
                    <a:pt x="273" y="116"/>
                  </a:cubicBezTo>
                  <a:cubicBezTo>
                    <a:pt x="280" y="112"/>
                    <a:pt x="292" y="112"/>
                    <a:pt x="299" y="112"/>
                  </a:cubicBezTo>
                  <a:lnTo>
                    <a:pt x="314" y="112"/>
                  </a:lnTo>
                  <a:cubicBezTo>
                    <a:pt x="303" y="101"/>
                    <a:pt x="296" y="97"/>
                    <a:pt x="284" y="97"/>
                  </a:cubicBezTo>
                  <a:cubicBezTo>
                    <a:pt x="273" y="97"/>
                    <a:pt x="258" y="101"/>
                    <a:pt x="247" y="101"/>
                  </a:cubicBezTo>
                  <a:lnTo>
                    <a:pt x="202" y="101"/>
                  </a:lnTo>
                  <a:cubicBezTo>
                    <a:pt x="153" y="101"/>
                    <a:pt x="149" y="86"/>
                    <a:pt x="127" y="16"/>
                  </a:cubicBezTo>
                  <a:cubicBezTo>
                    <a:pt x="127" y="7"/>
                    <a:pt x="116" y="4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7" name="Google Shape;45047;p29"/>
            <p:cNvSpPr/>
            <p:nvPr/>
          </p:nvSpPr>
          <p:spPr>
            <a:xfrm>
              <a:off x="-5250347" y="-2035583"/>
              <a:ext cx="25928" cy="17333"/>
            </a:xfrm>
            <a:custGeom>
              <a:avLst/>
              <a:gdLst/>
              <a:ahLst/>
              <a:cxnLst/>
              <a:rect l="l" t="t" r="r" b="b"/>
              <a:pathLst>
                <a:path w="543" h="363" extrusionOk="0">
                  <a:moveTo>
                    <a:pt x="23" y="0"/>
                  </a:moveTo>
                  <a:cubicBezTo>
                    <a:pt x="4" y="0"/>
                    <a:pt x="8" y="30"/>
                    <a:pt x="0" y="41"/>
                  </a:cubicBezTo>
                  <a:cubicBezTo>
                    <a:pt x="8" y="41"/>
                    <a:pt x="19" y="37"/>
                    <a:pt x="26" y="37"/>
                  </a:cubicBezTo>
                  <a:cubicBezTo>
                    <a:pt x="30" y="37"/>
                    <a:pt x="34" y="37"/>
                    <a:pt x="34" y="41"/>
                  </a:cubicBezTo>
                  <a:cubicBezTo>
                    <a:pt x="38" y="63"/>
                    <a:pt x="42" y="75"/>
                    <a:pt x="49" y="75"/>
                  </a:cubicBezTo>
                  <a:cubicBezTo>
                    <a:pt x="57" y="75"/>
                    <a:pt x="64" y="71"/>
                    <a:pt x="79" y="63"/>
                  </a:cubicBezTo>
                  <a:cubicBezTo>
                    <a:pt x="97" y="49"/>
                    <a:pt x="120" y="41"/>
                    <a:pt x="142" y="41"/>
                  </a:cubicBezTo>
                  <a:cubicBezTo>
                    <a:pt x="157" y="41"/>
                    <a:pt x="176" y="45"/>
                    <a:pt x="195" y="56"/>
                  </a:cubicBezTo>
                  <a:cubicBezTo>
                    <a:pt x="269" y="56"/>
                    <a:pt x="340" y="112"/>
                    <a:pt x="359" y="187"/>
                  </a:cubicBezTo>
                  <a:cubicBezTo>
                    <a:pt x="366" y="194"/>
                    <a:pt x="374" y="198"/>
                    <a:pt x="385" y="198"/>
                  </a:cubicBezTo>
                  <a:lnTo>
                    <a:pt x="404" y="198"/>
                  </a:lnTo>
                  <a:cubicBezTo>
                    <a:pt x="426" y="198"/>
                    <a:pt x="449" y="247"/>
                    <a:pt x="434" y="251"/>
                  </a:cubicBezTo>
                  <a:cubicBezTo>
                    <a:pt x="382" y="273"/>
                    <a:pt x="400" y="337"/>
                    <a:pt x="359" y="363"/>
                  </a:cubicBezTo>
                  <a:cubicBezTo>
                    <a:pt x="366" y="359"/>
                    <a:pt x="371" y="359"/>
                    <a:pt x="378" y="359"/>
                  </a:cubicBezTo>
                  <a:lnTo>
                    <a:pt x="397" y="359"/>
                  </a:lnTo>
                  <a:cubicBezTo>
                    <a:pt x="411" y="359"/>
                    <a:pt x="426" y="359"/>
                    <a:pt x="430" y="340"/>
                  </a:cubicBezTo>
                  <a:cubicBezTo>
                    <a:pt x="442" y="303"/>
                    <a:pt x="471" y="284"/>
                    <a:pt x="497" y="258"/>
                  </a:cubicBezTo>
                  <a:cubicBezTo>
                    <a:pt x="542" y="216"/>
                    <a:pt x="528" y="175"/>
                    <a:pt x="471" y="161"/>
                  </a:cubicBezTo>
                  <a:cubicBezTo>
                    <a:pt x="419" y="146"/>
                    <a:pt x="374" y="123"/>
                    <a:pt x="337" y="82"/>
                  </a:cubicBezTo>
                  <a:cubicBezTo>
                    <a:pt x="307" y="45"/>
                    <a:pt x="269" y="18"/>
                    <a:pt x="217" y="18"/>
                  </a:cubicBezTo>
                  <a:cubicBezTo>
                    <a:pt x="209" y="18"/>
                    <a:pt x="202" y="23"/>
                    <a:pt x="195" y="23"/>
                  </a:cubicBezTo>
                  <a:cubicBezTo>
                    <a:pt x="169" y="23"/>
                    <a:pt x="142" y="30"/>
                    <a:pt x="116" y="30"/>
                  </a:cubicBezTo>
                  <a:cubicBezTo>
                    <a:pt x="90" y="30"/>
                    <a:pt x="68" y="26"/>
                    <a:pt x="49" y="11"/>
                  </a:cubicBezTo>
                  <a:cubicBezTo>
                    <a:pt x="38" y="4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8" name="Google Shape;45048;p29"/>
            <p:cNvSpPr/>
            <p:nvPr/>
          </p:nvSpPr>
          <p:spPr>
            <a:xfrm>
              <a:off x="-5236452" y="-1934735"/>
              <a:ext cx="10935" cy="10362"/>
            </a:xfrm>
            <a:custGeom>
              <a:avLst/>
              <a:gdLst/>
              <a:ahLst/>
              <a:cxnLst/>
              <a:rect l="l" t="t" r="r" b="b"/>
              <a:pathLst>
                <a:path w="229" h="217" extrusionOk="0">
                  <a:moveTo>
                    <a:pt x="87" y="75"/>
                  </a:moveTo>
                  <a:cubicBezTo>
                    <a:pt x="132" y="101"/>
                    <a:pt x="132" y="101"/>
                    <a:pt x="143" y="142"/>
                  </a:cubicBezTo>
                  <a:cubicBezTo>
                    <a:pt x="80" y="119"/>
                    <a:pt x="80" y="119"/>
                    <a:pt x="87" y="75"/>
                  </a:cubicBezTo>
                  <a:close/>
                  <a:moveTo>
                    <a:pt x="125" y="0"/>
                  </a:moveTo>
                  <a:cubicBezTo>
                    <a:pt x="113" y="14"/>
                    <a:pt x="102" y="19"/>
                    <a:pt x="87" y="19"/>
                  </a:cubicBezTo>
                  <a:cubicBezTo>
                    <a:pt x="83" y="19"/>
                    <a:pt x="80" y="19"/>
                    <a:pt x="75" y="14"/>
                  </a:cubicBezTo>
                  <a:lnTo>
                    <a:pt x="61" y="14"/>
                  </a:lnTo>
                  <a:cubicBezTo>
                    <a:pt x="31" y="19"/>
                    <a:pt x="23" y="45"/>
                    <a:pt x="4" y="56"/>
                  </a:cubicBezTo>
                  <a:cubicBezTo>
                    <a:pt x="16" y="78"/>
                    <a:pt x="1" y="101"/>
                    <a:pt x="4" y="123"/>
                  </a:cubicBezTo>
                  <a:cubicBezTo>
                    <a:pt x="8" y="176"/>
                    <a:pt x="46" y="209"/>
                    <a:pt x="94" y="209"/>
                  </a:cubicBezTo>
                  <a:cubicBezTo>
                    <a:pt x="113" y="206"/>
                    <a:pt x="128" y="206"/>
                    <a:pt x="143" y="206"/>
                  </a:cubicBezTo>
                  <a:cubicBezTo>
                    <a:pt x="158" y="206"/>
                    <a:pt x="173" y="206"/>
                    <a:pt x="184" y="216"/>
                  </a:cubicBezTo>
                  <a:cubicBezTo>
                    <a:pt x="203" y="198"/>
                    <a:pt x="180" y="183"/>
                    <a:pt x="184" y="168"/>
                  </a:cubicBezTo>
                  <a:cubicBezTo>
                    <a:pt x="210" y="135"/>
                    <a:pt x="229" y="97"/>
                    <a:pt x="222" y="52"/>
                  </a:cubicBezTo>
                  <a:cubicBezTo>
                    <a:pt x="199" y="41"/>
                    <a:pt x="177" y="26"/>
                    <a:pt x="154" y="11"/>
                  </a:cubicBezTo>
                  <a:cubicBezTo>
                    <a:pt x="143" y="7"/>
                    <a:pt x="135" y="4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9" name="Google Shape;45049;p29"/>
            <p:cNvSpPr/>
            <p:nvPr/>
          </p:nvSpPr>
          <p:spPr>
            <a:xfrm>
              <a:off x="-5542386" y="-1929053"/>
              <a:ext cx="28459" cy="15949"/>
            </a:xfrm>
            <a:custGeom>
              <a:avLst/>
              <a:gdLst/>
              <a:ahLst/>
              <a:cxnLst/>
              <a:rect l="l" t="t" r="r" b="b"/>
              <a:pathLst>
                <a:path w="596" h="334" extrusionOk="0">
                  <a:moveTo>
                    <a:pt x="416" y="0"/>
                  </a:moveTo>
                  <a:cubicBezTo>
                    <a:pt x="412" y="0"/>
                    <a:pt x="404" y="0"/>
                    <a:pt x="397" y="4"/>
                  </a:cubicBezTo>
                  <a:cubicBezTo>
                    <a:pt x="367" y="23"/>
                    <a:pt x="333" y="19"/>
                    <a:pt x="300" y="23"/>
                  </a:cubicBezTo>
                  <a:cubicBezTo>
                    <a:pt x="262" y="26"/>
                    <a:pt x="229" y="38"/>
                    <a:pt x="210" y="68"/>
                  </a:cubicBezTo>
                  <a:cubicBezTo>
                    <a:pt x="184" y="113"/>
                    <a:pt x="131" y="124"/>
                    <a:pt x="113" y="176"/>
                  </a:cubicBezTo>
                  <a:cubicBezTo>
                    <a:pt x="109" y="192"/>
                    <a:pt x="90" y="195"/>
                    <a:pt x="76" y="195"/>
                  </a:cubicBezTo>
                  <a:cubicBezTo>
                    <a:pt x="9" y="199"/>
                    <a:pt x="0" y="209"/>
                    <a:pt x="12" y="277"/>
                  </a:cubicBezTo>
                  <a:cubicBezTo>
                    <a:pt x="16" y="296"/>
                    <a:pt x="16" y="314"/>
                    <a:pt x="19" y="333"/>
                  </a:cubicBezTo>
                  <a:cubicBezTo>
                    <a:pt x="38" y="288"/>
                    <a:pt x="76" y="277"/>
                    <a:pt x="117" y="277"/>
                  </a:cubicBezTo>
                  <a:lnTo>
                    <a:pt x="124" y="277"/>
                  </a:lnTo>
                  <a:cubicBezTo>
                    <a:pt x="150" y="247"/>
                    <a:pt x="128" y="199"/>
                    <a:pt x="166" y="176"/>
                  </a:cubicBezTo>
                  <a:cubicBezTo>
                    <a:pt x="184" y="147"/>
                    <a:pt x="199" y="113"/>
                    <a:pt x="240" y="105"/>
                  </a:cubicBezTo>
                  <a:cubicBezTo>
                    <a:pt x="255" y="75"/>
                    <a:pt x="285" y="61"/>
                    <a:pt x="314" y="52"/>
                  </a:cubicBezTo>
                  <a:cubicBezTo>
                    <a:pt x="337" y="49"/>
                    <a:pt x="359" y="45"/>
                    <a:pt x="382" y="45"/>
                  </a:cubicBezTo>
                  <a:cubicBezTo>
                    <a:pt x="445" y="45"/>
                    <a:pt x="502" y="71"/>
                    <a:pt x="550" y="128"/>
                  </a:cubicBezTo>
                  <a:cubicBezTo>
                    <a:pt x="561" y="142"/>
                    <a:pt x="580" y="150"/>
                    <a:pt x="595" y="161"/>
                  </a:cubicBezTo>
                  <a:cubicBezTo>
                    <a:pt x="566" y="90"/>
                    <a:pt x="506" y="57"/>
                    <a:pt x="449" y="12"/>
                  </a:cubicBezTo>
                  <a:cubicBezTo>
                    <a:pt x="438" y="4"/>
                    <a:pt x="427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0" name="Google Shape;45050;p29"/>
            <p:cNvSpPr/>
            <p:nvPr/>
          </p:nvSpPr>
          <p:spPr>
            <a:xfrm>
              <a:off x="-5301010" y="-1685623"/>
              <a:ext cx="12893" cy="12749"/>
            </a:xfrm>
            <a:custGeom>
              <a:avLst/>
              <a:gdLst/>
              <a:ahLst/>
              <a:cxnLst/>
              <a:rect l="l" t="t" r="r" b="b"/>
              <a:pathLst>
                <a:path w="270" h="267" extrusionOk="0">
                  <a:moveTo>
                    <a:pt x="131" y="1"/>
                  </a:moveTo>
                  <a:cubicBezTo>
                    <a:pt x="104" y="1"/>
                    <a:pt x="78" y="16"/>
                    <a:pt x="56" y="42"/>
                  </a:cubicBezTo>
                  <a:cubicBezTo>
                    <a:pt x="45" y="54"/>
                    <a:pt x="30" y="61"/>
                    <a:pt x="19" y="68"/>
                  </a:cubicBezTo>
                  <a:cubicBezTo>
                    <a:pt x="19" y="87"/>
                    <a:pt x="26" y="106"/>
                    <a:pt x="7" y="118"/>
                  </a:cubicBezTo>
                  <a:cubicBezTo>
                    <a:pt x="0" y="166"/>
                    <a:pt x="48" y="185"/>
                    <a:pt x="59" y="225"/>
                  </a:cubicBezTo>
                  <a:cubicBezTo>
                    <a:pt x="86" y="252"/>
                    <a:pt x="116" y="267"/>
                    <a:pt x="145" y="267"/>
                  </a:cubicBezTo>
                  <a:cubicBezTo>
                    <a:pt x="157" y="267"/>
                    <a:pt x="168" y="267"/>
                    <a:pt x="176" y="263"/>
                  </a:cubicBezTo>
                  <a:cubicBezTo>
                    <a:pt x="183" y="252"/>
                    <a:pt x="190" y="248"/>
                    <a:pt x="202" y="248"/>
                  </a:cubicBezTo>
                  <a:lnTo>
                    <a:pt x="213" y="248"/>
                  </a:lnTo>
                  <a:cubicBezTo>
                    <a:pt x="224" y="252"/>
                    <a:pt x="231" y="267"/>
                    <a:pt x="243" y="267"/>
                  </a:cubicBezTo>
                  <a:cubicBezTo>
                    <a:pt x="247" y="267"/>
                    <a:pt x="250" y="263"/>
                    <a:pt x="257" y="252"/>
                  </a:cubicBezTo>
                  <a:cubicBezTo>
                    <a:pt x="269" y="233"/>
                    <a:pt x="257" y="222"/>
                    <a:pt x="243" y="207"/>
                  </a:cubicBezTo>
                  <a:cubicBezTo>
                    <a:pt x="239" y="203"/>
                    <a:pt x="235" y="199"/>
                    <a:pt x="235" y="196"/>
                  </a:cubicBezTo>
                  <a:cubicBezTo>
                    <a:pt x="224" y="211"/>
                    <a:pt x="216" y="218"/>
                    <a:pt x="205" y="218"/>
                  </a:cubicBezTo>
                  <a:cubicBezTo>
                    <a:pt x="194" y="218"/>
                    <a:pt x="179" y="203"/>
                    <a:pt x="171" y="192"/>
                  </a:cubicBezTo>
                  <a:cubicBezTo>
                    <a:pt x="157" y="173"/>
                    <a:pt x="145" y="151"/>
                    <a:pt x="123" y="151"/>
                  </a:cubicBezTo>
                  <a:cubicBezTo>
                    <a:pt x="116" y="151"/>
                    <a:pt x="109" y="151"/>
                    <a:pt x="100" y="154"/>
                  </a:cubicBezTo>
                  <a:cubicBezTo>
                    <a:pt x="97" y="158"/>
                    <a:pt x="93" y="158"/>
                    <a:pt x="90" y="158"/>
                  </a:cubicBezTo>
                  <a:cubicBezTo>
                    <a:pt x="71" y="158"/>
                    <a:pt x="67" y="128"/>
                    <a:pt x="56" y="106"/>
                  </a:cubicBezTo>
                  <a:lnTo>
                    <a:pt x="56" y="106"/>
                  </a:lnTo>
                  <a:cubicBezTo>
                    <a:pt x="71" y="118"/>
                    <a:pt x="82" y="121"/>
                    <a:pt x="97" y="121"/>
                  </a:cubicBezTo>
                  <a:cubicBezTo>
                    <a:pt x="116" y="121"/>
                    <a:pt x="131" y="110"/>
                    <a:pt x="149" y="95"/>
                  </a:cubicBezTo>
                  <a:cubicBezTo>
                    <a:pt x="176" y="76"/>
                    <a:pt x="171" y="68"/>
                    <a:pt x="161" y="46"/>
                  </a:cubicBezTo>
                  <a:cubicBezTo>
                    <a:pt x="149" y="28"/>
                    <a:pt x="157" y="28"/>
                    <a:pt x="168" y="28"/>
                  </a:cubicBezTo>
                  <a:lnTo>
                    <a:pt x="179" y="28"/>
                  </a:lnTo>
                  <a:cubicBezTo>
                    <a:pt x="183" y="28"/>
                    <a:pt x="187" y="23"/>
                    <a:pt x="190" y="23"/>
                  </a:cubicBezTo>
                  <a:cubicBezTo>
                    <a:pt x="168" y="9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1" name="Google Shape;45051;p29"/>
            <p:cNvSpPr/>
            <p:nvPr/>
          </p:nvSpPr>
          <p:spPr>
            <a:xfrm>
              <a:off x="-5210189" y="-1866930"/>
              <a:ext cx="17190" cy="11317"/>
            </a:xfrm>
            <a:custGeom>
              <a:avLst/>
              <a:gdLst/>
              <a:ahLst/>
              <a:cxnLst/>
              <a:rect l="l" t="t" r="r" b="b"/>
              <a:pathLst>
                <a:path w="360" h="237" extrusionOk="0">
                  <a:moveTo>
                    <a:pt x="322" y="0"/>
                  </a:moveTo>
                  <a:cubicBezTo>
                    <a:pt x="322" y="23"/>
                    <a:pt x="315" y="45"/>
                    <a:pt x="296" y="52"/>
                  </a:cubicBezTo>
                  <a:cubicBezTo>
                    <a:pt x="221" y="79"/>
                    <a:pt x="225" y="138"/>
                    <a:pt x="229" y="195"/>
                  </a:cubicBezTo>
                  <a:cubicBezTo>
                    <a:pt x="191" y="195"/>
                    <a:pt x="191" y="154"/>
                    <a:pt x="165" y="150"/>
                  </a:cubicBezTo>
                  <a:cubicBezTo>
                    <a:pt x="143" y="169"/>
                    <a:pt x="131" y="180"/>
                    <a:pt x="120" y="180"/>
                  </a:cubicBezTo>
                  <a:cubicBezTo>
                    <a:pt x="109" y="180"/>
                    <a:pt x="94" y="169"/>
                    <a:pt x="64" y="135"/>
                  </a:cubicBezTo>
                  <a:lnTo>
                    <a:pt x="79" y="135"/>
                  </a:lnTo>
                  <a:cubicBezTo>
                    <a:pt x="117" y="135"/>
                    <a:pt x="146" y="131"/>
                    <a:pt x="135" y="79"/>
                  </a:cubicBezTo>
                  <a:cubicBezTo>
                    <a:pt x="135" y="75"/>
                    <a:pt x="131" y="68"/>
                    <a:pt x="131" y="64"/>
                  </a:cubicBezTo>
                  <a:cubicBezTo>
                    <a:pt x="98" y="71"/>
                    <a:pt x="75" y="105"/>
                    <a:pt x="38" y="105"/>
                  </a:cubicBezTo>
                  <a:lnTo>
                    <a:pt x="8" y="105"/>
                  </a:lnTo>
                  <a:cubicBezTo>
                    <a:pt x="1" y="157"/>
                    <a:pt x="49" y="187"/>
                    <a:pt x="68" y="228"/>
                  </a:cubicBezTo>
                  <a:cubicBezTo>
                    <a:pt x="72" y="232"/>
                    <a:pt x="75" y="236"/>
                    <a:pt x="79" y="236"/>
                  </a:cubicBezTo>
                  <a:cubicBezTo>
                    <a:pt x="82" y="236"/>
                    <a:pt x="86" y="232"/>
                    <a:pt x="94" y="232"/>
                  </a:cubicBezTo>
                  <a:cubicBezTo>
                    <a:pt x="143" y="225"/>
                    <a:pt x="191" y="221"/>
                    <a:pt x="239" y="214"/>
                  </a:cubicBezTo>
                  <a:cubicBezTo>
                    <a:pt x="288" y="187"/>
                    <a:pt x="344" y="169"/>
                    <a:pt x="344" y="94"/>
                  </a:cubicBezTo>
                  <a:cubicBezTo>
                    <a:pt x="348" y="60"/>
                    <a:pt x="360" y="23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2" name="Google Shape;45052;p29"/>
            <p:cNvSpPr/>
            <p:nvPr/>
          </p:nvSpPr>
          <p:spPr>
            <a:xfrm>
              <a:off x="-5231438" y="-1970834"/>
              <a:ext cx="15757" cy="30035"/>
            </a:xfrm>
            <a:custGeom>
              <a:avLst/>
              <a:gdLst/>
              <a:ahLst/>
              <a:cxnLst/>
              <a:rect l="l" t="t" r="r" b="b"/>
              <a:pathLst>
                <a:path w="330" h="629" extrusionOk="0">
                  <a:moveTo>
                    <a:pt x="68" y="1"/>
                  </a:moveTo>
                  <a:cubicBezTo>
                    <a:pt x="117" y="64"/>
                    <a:pt x="150" y="128"/>
                    <a:pt x="101" y="206"/>
                  </a:cubicBezTo>
                  <a:cubicBezTo>
                    <a:pt x="109" y="237"/>
                    <a:pt x="109" y="270"/>
                    <a:pt x="75" y="289"/>
                  </a:cubicBezTo>
                  <a:cubicBezTo>
                    <a:pt x="53" y="308"/>
                    <a:pt x="38" y="337"/>
                    <a:pt x="1" y="337"/>
                  </a:cubicBezTo>
                  <a:cubicBezTo>
                    <a:pt x="4" y="344"/>
                    <a:pt x="12" y="356"/>
                    <a:pt x="12" y="356"/>
                  </a:cubicBezTo>
                  <a:lnTo>
                    <a:pt x="27" y="356"/>
                  </a:lnTo>
                  <a:cubicBezTo>
                    <a:pt x="105" y="356"/>
                    <a:pt x="101" y="416"/>
                    <a:pt x="109" y="472"/>
                  </a:cubicBezTo>
                  <a:cubicBezTo>
                    <a:pt x="109" y="506"/>
                    <a:pt x="109" y="535"/>
                    <a:pt x="117" y="565"/>
                  </a:cubicBezTo>
                  <a:cubicBezTo>
                    <a:pt x="120" y="599"/>
                    <a:pt x="124" y="629"/>
                    <a:pt x="169" y="629"/>
                  </a:cubicBezTo>
                  <a:cubicBezTo>
                    <a:pt x="154" y="610"/>
                    <a:pt x="146" y="591"/>
                    <a:pt x="146" y="569"/>
                  </a:cubicBezTo>
                  <a:cubicBezTo>
                    <a:pt x="146" y="569"/>
                    <a:pt x="146" y="565"/>
                    <a:pt x="143" y="565"/>
                  </a:cubicBezTo>
                  <a:cubicBezTo>
                    <a:pt x="120" y="532"/>
                    <a:pt x="117" y="494"/>
                    <a:pt x="139" y="456"/>
                  </a:cubicBezTo>
                  <a:cubicBezTo>
                    <a:pt x="143" y="453"/>
                    <a:pt x="146" y="449"/>
                    <a:pt x="150" y="442"/>
                  </a:cubicBezTo>
                  <a:cubicBezTo>
                    <a:pt x="135" y="412"/>
                    <a:pt x="150" y="371"/>
                    <a:pt x="109" y="344"/>
                  </a:cubicBezTo>
                  <a:cubicBezTo>
                    <a:pt x="83" y="330"/>
                    <a:pt x="113" y="282"/>
                    <a:pt x="150" y="273"/>
                  </a:cubicBezTo>
                  <a:cubicBezTo>
                    <a:pt x="158" y="270"/>
                    <a:pt x="165" y="270"/>
                    <a:pt x="172" y="270"/>
                  </a:cubicBezTo>
                  <a:cubicBezTo>
                    <a:pt x="199" y="270"/>
                    <a:pt x="217" y="285"/>
                    <a:pt x="236" y="308"/>
                  </a:cubicBezTo>
                  <a:cubicBezTo>
                    <a:pt x="262" y="282"/>
                    <a:pt x="292" y="270"/>
                    <a:pt x="329" y="270"/>
                  </a:cubicBezTo>
                  <a:lnTo>
                    <a:pt x="329" y="266"/>
                  </a:lnTo>
                  <a:cubicBezTo>
                    <a:pt x="292" y="240"/>
                    <a:pt x="255" y="225"/>
                    <a:pt x="210" y="225"/>
                  </a:cubicBezTo>
                  <a:cubicBezTo>
                    <a:pt x="187" y="225"/>
                    <a:pt x="165" y="229"/>
                    <a:pt x="143" y="240"/>
                  </a:cubicBezTo>
                  <a:cubicBezTo>
                    <a:pt x="158" y="180"/>
                    <a:pt x="139" y="128"/>
                    <a:pt x="143" y="72"/>
                  </a:cubicBezTo>
                  <a:cubicBezTo>
                    <a:pt x="150" y="12"/>
                    <a:pt x="150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3" name="Google Shape;45053;p29"/>
            <p:cNvSpPr/>
            <p:nvPr/>
          </p:nvSpPr>
          <p:spPr>
            <a:xfrm>
              <a:off x="-5527584" y="-1873376"/>
              <a:ext cx="10935" cy="11508"/>
            </a:xfrm>
            <a:custGeom>
              <a:avLst/>
              <a:gdLst/>
              <a:ahLst/>
              <a:cxnLst/>
              <a:rect l="l" t="t" r="r" b="b"/>
              <a:pathLst>
                <a:path w="229" h="241" extrusionOk="0">
                  <a:moveTo>
                    <a:pt x="57" y="1"/>
                  </a:moveTo>
                  <a:lnTo>
                    <a:pt x="57" y="1"/>
                  </a:lnTo>
                  <a:cubicBezTo>
                    <a:pt x="20" y="113"/>
                    <a:pt x="1" y="210"/>
                    <a:pt x="147" y="240"/>
                  </a:cubicBezTo>
                  <a:cubicBezTo>
                    <a:pt x="166" y="221"/>
                    <a:pt x="170" y="192"/>
                    <a:pt x="196" y="173"/>
                  </a:cubicBezTo>
                  <a:cubicBezTo>
                    <a:pt x="229" y="142"/>
                    <a:pt x="222" y="80"/>
                    <a:pt x="184" y="61"/>
                  </a:cubicBezTo>
                  <a:cubicBezTo>
                    <a:pt x="144" y="38"/>
                    <a:pt x="106" y="12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4" name="Google Shape;45054;p29"/>
            <p:cNvSpPr/>
            <p:nvPr/>
          </p:nvSpPr>
          <p:spPr>
            <a:xfrm>
              <a:off x="-5171989" y="-1896392"/>
              <a:ext cx="10553" cy="9168"/>
            </a:xfrm>
            <a:custGeom>
              <a:avLst/>
              <a:gdLst/>
              <a:ahLst/>
              <a:cxnLst/>
              <a:rect l="l" t="t" r="r" b="b"/>
              <a:pathLst>
                <a:path w="221" h="192" extrusionOk="0">
                  <a:moveTo>
                    <a:pt x="120" y="1"/>
                  </a:moveTo>
                  <a:cubicBezTo>
                    <a:pt x="45" y="5"/>
                    <a:pt x="0" y="49"/>
                    <a:pt x="4" y="117"/>
                  </a:cubicBezTo>
                  <a:cubicBezTo>
                    <a:pt x="8" y="165"/>
                    <a:pt x="38" y="191"/>
                    <a:pt x="86" y="191"/>
                  </a:cubicBezTo>
                  <a:cubicBezTo>
                    <a:pt x="146" y="191"/>
                    <a:pt x="221" y="124"/>
                    <a:pt x="217" y="75"/>
                  </a:cubicBezTo>
                  <a:cubicBezTo>
                    <a:pt x="217" y="57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5" name="Google Shape;45055;p29"/>
            <p:cNvSpPr/>
            <p:nvPr/>
          </p:nvSpPr>
          <p:spPr>
            <a:xfrm>
              <a:off x="-5103993" y="-1677697"/>
              <a:ext cx="12511" cy="12319"/>
            </a:xfrm>
            <a:custGeom>
              <a:avLst/>
              <a:gdLst/>
              <a:ahLst/>
              <a:cxnLst/>
              <a:rect l="l" t="t" r="r" b="b"/>
              <a:pathLst>
                <a:path w="262" h="258" extrusionOk="0">
                  <a:moveTo>
                    <a:pt x="105" y="0"/>
                  </a:moveTo>
                  <a:cubicBezTo>
                    <a:pt x="87" y="0"/>
                    <a:pt x="57" y="41"/>
                    <a:pt x="34" y="64"/>
                  </a:cubicBezTo>
                  <a:cubicBezTo>
                    <a:pt x="20" y="82"/>
                    <a:pt x="1" y="97"/>
                    <a:pt x="4" y="123"/>
                  </a:cubicBezTo>
                  <a:cubicBezTo>
                    <a:pt x="4" y="202"/>
                    <a:pt x="60" y="228"/>
                    <a:pt x="124" y="254"/>
                  </a:cubicBezTo>
                  <a:cubicBezTo>
                    <a:pt x="132" y="258"/>
                    <a:pt x="135" y="258"/>
                    <a:pt x="143" y="258"/>
                  </a:cubicBezTo>
                  <a:cubicBezTo>
                    <a:pt x="154" y="258"/>
                    <a:pt x="165" y="254"/>
                    <a:pt x="177" y="250"/>
                  </a:cubicBezTo>
                  <a:cubicBezTo>
                    <a:pt x="187" y="243"/>
                    <a:pt x="199" y="239"/>
                    <a:pt x="210" y="239"/>
                  </a:cubicBezTo>
                  <a:cubicBezTo>
                    <a:pt x="217" y="239"/>
                    <a:pt x="225" y="243"/>
                    <a:pt x="229" y="243"/>
                  </a:cubicBezTo>
                  <a:lnTo>
                    <a:pt x="232" y="243"/>
                  </a:lnTo>
                  <a:cubicBezTo>
                    <a:pt x="244" y="243"/>
                    <a:pt x="258" y="221"/>
                    <a:pt x="262" y="205"/>
                  </a:cubicBezTo>
                  <a:lnTo>
                    <a:pt x="262" y="202"/>
                  </a:lnTo>
                  <a:cubicBezTo>
                    <a:pt x="255" y="202"/>
                    <a:pt x="248" y="198"/>
                    <a:pt x="240" y="198"/>
                  </a:cubicBezTo>
                  <a:cubicBezTo>
                    <a:pt x="236" y="198"/>
                    <a:pt x="229" y="198"/>
                    <a:pt x="225" y="205"/>
                  </a:cubicBezTo>
                  <a:cubicBezTo>
                    <a:pt x="214" y="216"/>
                    <a:pt x="199" y="224"/>
                    <a:pt x="184" y="224"/>
                  </a:cubicBezTo>
                  <a:cubicBezTo>
                    <a:pt x="169" y="224"/>
                    <a:pt x="154" y="216"/>
                    <a:pt x="143" y="209"/>
                  </a:cubicBezTo>
                  <a:cubicBezTo>
                    <a:pt x="117" y="187"/>
                    <a:pt x="113" y="149"/>
                    <a:pt x="113" y="112"/>
                  </a:cubicBezTo>
                  <a:cubicBezTo>
                    <a:pt x="117" y="93"/>
                    <a:pt x="127" y="90"/>
                    <a:pt x="146" y="86"/>
                  </a:cubicBezTo>
                  <a:cubicBezTo>
                    <a:pt x="154" y="82"/>
                    <a:pt x="161" y="82"/>
                    <a:pt x="169" y="82"/>
                  </a:cubicBezTo>
                  <a:cubicBezTo>
                    <a:pt x="187" y="82"/>
                    <a:pt x="206" y="86"/>
                    <a:pt x="222" y="97"/>
                  </a:cubicBezTo>
                  <a:cubicBezTo>
                    <a:pt x="229" y="97"/>
                    <a:pt x="232" y="93"/>
                    <a:pt x="240" y="93"/>
                  </a:cubicBezTo>
                  <a:lnTo>
                    <a:pt x="217" y="71"/>
                  </a:lnTo>
                  <a:cubicBezTo>
                    <a:pt x="195" y="26"/>
                    <a:pt x="146" y="14"/>
                    <a:pt x="109" y="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6" name="Google Shape;45056;p29"/>
            <p:cNvSpPr/>
            <p:nvPr/>
          </p:nvSpPr>
          <p:spPr>
            <a:xfrm>
              <a:off x="-5086326" y="-1834651"/>
              <a:ext cx="17190" cy="20580"/>
            </a:xfrm>
            <a:custGeom>
              <a:avLst/>
              <a:gdLst/>
              <a:ahLst/>
              <a:cxnLst/>
              <a:rect l="l" t="t" r="r" b="b"/>
              <a:pathLst>
                <a:path w="360" h="431" extrusionOk="0">
                  <a:moveTo>
                    <a:pt x="102" y="1"/>
                  </a:moveTo>
                  <a:cubicBezTo>
                    <a:pt x="57" y="16"/>
                    <a:pt x="87" y="68"/>
                    <a:pt x="53" y="94"/>
                  </a:cubicBezTo>
                  <a:cubicBezTo>
                    <a:pt x="1" y="132"/>
                    <a:pt x="4" y="180"/>
                    <a:pt x="57" y="221"/>
                  </a:cubicBezTo>
                  <a:cubicBezTo>
                    <a:pt x="147" y="296"/>
                    <a:pt x="259" y="341"/>
                    <a:pt x="341" y="427"/>
                  </a:cubicBezTo>
                  <a:cubicBezTo>
                    <a:pt x="345" y="427"/>
                    <a:pt x="345" y="431"/>
                    <a:pt x="349" y="431"/>
                  </a:cubicBezTo>
                  <a:lnTo>
                    <a:pt x="352" y="431"/>
                  </a:lnTo>
                  <a:cubicBezTo>
                    <a:pt x="352" y="427"/>
                    <a:pt x="356" y="427"/>
                    <a:pt x="356" y="427"/>
                  </a:cubicBezTo>
                  <a:cubicBezTo>
                    <a:pt x="359" y="427"/>
                    <a:pt x="359" y="427"/>
                    <a:pt x="359" y="423"/>
                  </a:cubicBezTo>
                  <a:cubicBezTo>
                    <a:pt x="359" y="413"/>
                    <a:pt x="356" y="397"/>
                    <a:pt x="352" y="382"/>
                  </a:cubicBezTo>
                  <a:cubicBezTo>
                    <a:pt x="326" y="368"/>
                    <a:pt x="300" y="349"/>
                    <a:pt x="273" y="334"/>
                  </a:cubicBezTo>
                  <a:cubicBezTo>
                    <a:pt x="218" y="304"/>
                    <a:pt x="199" y="247"/>
                    <a:pt x="166" y="203"/>
                  </a:cubicBezTo>
                  <a:cubicBezTo>
                    <a:pt x="158" y="206"/>
                    <a:pt x="147" y="211"/>
                    <a:pt x="135" y="211"/>
                  </a:cubicBezTo>
                  <a:cubicBezTo>
                    <a:pt x="105" y="211"/>
                    <a:pt x="79" y="195"/>
                    <a:pt x="71" y="173"/>
                  </a:cubicBezTo>
                  <a:cubicBezTo>
                    <a:pt x="68" y="154"/>
                    <a:pt x="71" y="139"/>
                    <a:pt x="90" y="139"/>
                  </a:cubicBezTo>
                  <a:lnTo>
                    <a:pt x="98" y="139"/>
                  </a:lnTo>
                  <a:cubicBezTo>
                    <a:pt x="109" y="143"/>
                    <a:pt x="116" y="143"/>
                    <a:pt x="124" y="143"/>
                  </a:cubicBezTo>
                  <a:lnTo>
                    <a:pt x="161" y="143"/>
                  </a:lnTo>
                  <a:cubicBezTo>
                    <a:pt x="195" y="102"/>
                    <a:pt x="150" y="90"/>
                    <a:pt x="139" y="64"/>
                  </a:cubicBezTo>
                  <a:lnTo>
                    <a:pt x="135" y="64"/>
                  </a:lnTo>
                  <a:cubicBezTo>
                    <a:pt x="94" y="64"/>
                    <a:pt x="94" y="38"/>
                    <a:pt x="105" y="4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7" name="Google Shape;45057;p29"/>
            <p:cNvSpPr/>
            <p:nvPr/>
          </p:nvSpPr>
          <p:spPr>
            <a:xfrm>
              <a:off x="-5212147" y="-1900307"/>
              <a:ext cx="13227" cy="11651"/>
            </a:xfrm>
            <a:custGeom>
              <a:avLst/>
              <a:gdLst/>
              <a:ahLst/>
              <a:cxnLst/>
              <a:rect l="l" t="t" r="r" b="b"/>
              <a:pathLst>
                <a:path w="277" h="244" extrusionOk="0">
                  <a:moveTo>
                    <a:pt x="116" y="0"/>
                  </a:moveTo>
                  <a:cubicBezTo>
                    <a:pt x="132" y="38"/>
                    <a:pt x="168" y="52"/>
                    <a:pt x="194" y="83"/>
                  </a:cubicBezTo>
                  <a:cubicBezTo>
                    <a:pt x="172" y="116"/>
                    <a:pt x="135" y="105"/>
                    <a:pt x="113" y="128"/>
                  </a:cubicBezTo>
                  <a:cubicBezTo>
                    <a:pt x="105" y="131"/>
                    <a:pt x="101" y="135"/>
                    <a:pt x="97" y="135"/>
                  </a:cubicBezTo>
                  <a:cubicBezTo>
                    <a:pt x="90" y="135"/>
                    <a:pt x="87" y="116"/>
                    <a:pt x="79" y="113"/>
                  </a:cubicBezTo>
                  <a:cubicBezTo>
                    <a:pt x="60" y="94"/>
                    <a:pt x="49" y="83"/>
                    <a:pt x="37" y="83"/>
                  </a:cubicBezTo>
                  <a:cubicBezTo>
                    <a:pt x="27" y="83"/>
                    <a:pt x="19" y="97"/>
                    <a:pt x="8" y="131"/>
                  </a:cubicBezTo>
                  <a:cubicBezTo>
                    <a:pt x="4" y="139"/>
                    <a:pt x="4" y="146"/>
                    <a:pt x="1" y="154"/>
                  </a:cubicBezTo>
                  <a:cubicBezTo>
                    <a:pt x="34" y="176"/>
                    <a:pt x="87" y="165"/>
                    <a:pt x="109" y="213"/>
                  </a:cubicBezTo>
                  <a:cubicBezTo>
                    <a:pt x="105" y="225"/>
                    <a:pt x="94" y="225"/>
                    <a:pt x="87" y="225"/>
                  </a:cubicBezTo>
                  <a:lnTo>
                    <a:pt x="71" y="225"/>
                  </a:lnTo>
                  <a:cubicBezTo>
                    <a:pt x="68" y="225"/>
                    <a:pt x="60" y="221"/>
                    <a:pt x="56" y="221"/>
                  </a:cubicBezTo>
                  <a:cubicBezTo>
                    <a:pt x="49" y="221"/>
                    <a:pt x="42" y="225"/>
                    <a:pt x="34" y="232"/>
                  </a:cubicBezTo>
                  <a:cubicBezTo>
                    <a:pt x="56" y="240"/>
                    <a:pt x="75" y="244"/>
                    <a:pt x="97" y="244"/>
                  </a:cubicBezTo>
                  <a:cubicBezTo>
                    <a:pt x="132" y="244"/>
                    <a:pt x="165" y="232"/>
                    <a:pt x="194" y="206"/>
                  </a:cubicBezTo>
                  <a:cubicBezTo>
                    <a:pt x="217" y="176"/>
                    <a:pt x="277" y="180"/>
                    <a:pt x="266" y="120"/>
                  </a:cubicBezTo>
                  <a:cubicBezTo>
                    <a:pt x="247" y="120"/>
                    <a:pt x="239" y="109"/>
                    <a:pt x="232" y="87"/>
                  </a:cubicBezTo>
                  <a:cubicBezTo>
                    <a:pt x="217" y="34"/>
                    <a:pt x="18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8" name="Google Shape;45058;p29"/>
            <p:cNvSpPr/>
            <p:nvPr/>
          </p:nvSpPr>
          <p:spPr>
            <a:xfrm>
              <a:off x="-5291794" y="-1834651"/>
              <a:ext cx="12033" cy="15614"/>
            </a:xfrm>
            <a:custGeom>
              <a:avLst/>
              <a:gdLst/>
              <a:ahLst/>
              <a:cxnLst/>
              <a:rect l="l" t="t" r="r" b="b"/>
              <a:pathLst>
                <a:path w="252" h="327" extrusionOk="0">
                  <a:moveTo>
                    <a:pt x="57" y="1"/>
                  </a:moveTo>
                  <a:cubicBezTo>
                    <a:pt x="23" y="76"/>
                    <a:pt x="28" y="154"/>
                    <a:pt x="12" y="229"/>
                  </a:cubicBezTo>
                  <a:cubicBezTo>
                    <a:pt x="9" y="263"/>
                    <a:pt x="5" y="292"/>
                    <a:pt x="1" y="326"/>
                  </a:cubicBezTo>
                  <a:cubicBezTo>
                    <a:pt x="46" y="300"/>
                    <a:pt x="68" y="263"/>
                    <a:pt x="73" y="214"/>
                  </a:cubicBezTo>
                  <a:cubicBezTo>
                    <a:pt x="80" y="154"/>
                    <a:pt x="91" y="132"/>
                    <a:pt x="113" y="132"/>
                  </a:cubicBezTo>
                  <a:cubicBezTo>
                    <a:pt x="132" y="132"/>
                    <a:pt x="151" y="139"/>
                    <a:pt x="180" y="161"/>
                  </a:cubicBezTo>
                  <a:cubicBezTo>
                    <a:pt x="195" y="169"/>
                    <a:pt x="203" y="173"/>
                    <a:pt x="214" y="173"/>
                  </a:cubicBezTo>
                  <a:cubicBezTo>
                    <a:pt x="225" y="173"/>
                    <a:pt x="233" y="161"/>
                    <a:pt x="240" y="135"/>
                  </a:cubicBezTo>
                  <a:cubicBezTo>
                    <a:pt x="252" y="87"/>
                    <a:pt x="218" y="68"/>
                    <a:pt x="180" y="61"/>
                  </a:cubicBezTo>
                  <a:cubicBezTo>
                    <a:pt x="135" y="49"/>
                    <a:pt x="87" y="46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9" name="Google Shape;45059;p29"/>
            <p:cNvSpPr/>
            <p:nvPr/>
          </p:nvSpPr>
          <p:spPr>
            <a:xfrm>
              <a:off x="-5240176" y="-2029375"/>
              <a:ext cx="11269" cy="14325"/>
            </a:xfrm>
            <a:custGeom>
              <a:avLst/>
              <a:gdLst/>
              <a:ahLst/>
              <a:cxnLst/>
              <a:rect l="l" t="t" r="r" b="b"/>
              <a:pathLst>
                <a:path w="236" h="300" extrusionOk="0">
                  <a:moveTo>
                    <a:pt x="56" y="0"/>
                  </a:moveTo>
                  <a:cubicBezTo>
                    <a:pt x="46" y="0"/>
                    <a:pt x="34" y="8"/>
                    <a:pt x="23" y="16"/>
                  </a:cubicBezTo>
                  <a:cubicBezTo>
                    <a:pt x="1" y="31"/>
                    <a:pt x="1" y="53"/>
                    <a:pt x="12" y="72"/>
                  </a:cubicBezTo>
                  <a:cubicBezTo>
                    <a:pt x="23" y="98"/>
                    <a:pt x="41" y="121"/>
                    <a:pt x="60" y="143"/>
                  </a:cubicBezTo>
                  <a:cubicBezTo>
                    <a:pt x="64" y="154"/>
                    <a:pt x="64" y="169"/>
                    <a:pt x="72" y="169"/>
                  </a:cubicBezTo>
                  <a:cubicBezTo>
                    <a:pt x="75" y="169"/>
                    <a:pt x="79" y="165"/>
                    <a:pt x="82" y="165"/>
                  </a:cubicBezTo>
                  <a:cubicBezTo>
                    <a:pt x="98" y="157"/>
                    <a:pt x="91" y="124"/>
                    <a:pt x="117" y="124"/>
                  </a:cubicBezTo>
                  <a:lnTo>
                    <a:pt x="120" y="124"/>
                  </a:lnTo>
                  <a:cubicBezTo>
                    <a:pt x="131" y="124"/>
                    <a:pt x="135" y="117"/>
                    <a:pt x="143" y="112"/>
                  </a:cubicBezTo>
                  <a:cubicBezTo>
                    <a:pt x="150" y="109"/>
                    <a:pt x="158" y="102"/>
                    <a:pt x="169" y="102"/>
                  </a:cubicBezTo>
                  <a:lnTo>
                    <a:pt x="172" y="102"/>
                  </a:lnTo>
                  <a:cubicBezTo>
                    <a:pt x="143" y="154"/>
                    <a:pt x="124" y="207"/>
                    <a:pt x="60" y="207"/>
                  </a:cubicBezTo>
                  <a:lnTo>
                    <a:pt x="49" y="207"/>
                  </a:lnTo>
                  <a:cubicBezTo>
                    <a:pt x="41" y="247"/>
                    <a:pt x="94" y="259"/>
                    <a:pt x="86" y="300"/>
                  </a:cubicBezTo>
                  <a:cubicBezTo>
                    <a:pt x="98" y="296"/>
                    <a:pt x="109" y="288"/>
                    <a:pt x="117" y="281"/>
                  </a:cubicBezTo>
                  <a:cubicBezTo>
                    <a:pt x="139" y="269"/>
                    <a:pt x="146" y="255"/>
                    <a:pt x="146" y="233"/>
                  </a:cubicBezTo>
                  <a:cubicBezTo>
                    <a:pt x="187" y="207"/>
                    <a:pt x="169" y="143"/>
                    <a:pt x="221" y="121"/>
                  </a:cubicBezTo>
                  <a:cubicBezTo>
                    <a:pt x="236" y="117"/>
                    <a:pt x="213" y="68"/>
                    <a:pt x="191" y="68"/>
                  </a:cubicBezTo>
                  <a:lnTo>
                    <a:pt x="172" y="68"/>
                  </a:lnTo>
                  <a:cubicBezTo>
                    <a:pt x="161" y="68"/>
                    <a:pt x="153" y="64"/>
                    <a:pt x="146" y="57"/>
                  </a:cubicBezTo>
                  <a:lnTo>
                    <a:pt x="143" y="57"/>
                  </a:lnTo>
                  <a:cubicBezTo>
                    <a:pt x="117" y="57"/>
                    <a:pt x="98" y="38"/>
                    <a:pt x="82" y="19"/>
                  </a:cubicBezTo>
                  <a:cubicBezTo>
                    <a:pt x="75" y="5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0" name="Google Shape;45060;p29"/>
            <p:cNvSpPr/>
            <p:nvPr/>
          </p:nvSpPr>
          <p:spPr>
            <a:xfrm>
              <a:off x="-5229098" y="-1940131"/>
              <a:ext cx="17906" cy="11699"/>
            </a:xfrm>
            <a:custGeom>
              <a:avLst/>
              <a:gdLst/>
              <a:ahLst/>
              <a:cxnLst/>
              <a:rect l="l" t="t" r="r" b="b"/>
              <a:pathLst>
                <a:path w="375" h="245" extrusionOk="0">
                  <a:moveTo>
                    <a:pt x="374" y="1"/>
                  </a:moveTo>
                  <a:cubicBezTo>
                    <a:pt x="337" y="12"/>
                    <a:pt x="299" y="23"/>
                    <a:pt x="262" y="23"/>
                  </a:cubicBezTo>
                  <a:cubicBezTo>
                    <a:pt x="240" y="23"/>
                    <a:pt x="221" y="23"/>
                    <a:pt x="199" y="12"/>
                  </a:cubicBezTo>
                  <a:lnTo>
                    <a:pt x="168" y="12"/>
                  </a:lnTo>
                  <a:cubicBezTo>
                    <a:pt x="176" y="23"/>
                    <a:pt x="183" y="34"/>
                    <a:pt x="191" y="42"/>
                  </a:cubicBezTo>
                  <a:cubicBezTo>
                    <a:pt x="180" y="46"/>
                    <a:pt x="168" y="46"/>
                    <a:pt x="161" y="49"/>
                  </a:cubicBezTo>
                  <a:lnTo>
                    <a:pt x="120" y="49"/>
                  </a:lnTo>
                  <a:cubicBezTo>
                    <a:pt x="97" y="49"/>
                    <a:pt x="78" y="60"/>
                    <a:pt x="60" y="72"/>
                  </a:cubicBezTo>
                  <a:cubicBezTo>
                    <a:pt x="49" y="98"/>
                    <a:pt x="34" y="120"/>
                    <a:pt x="4" y="124"/>
                  </a:cubicBezTo>
                  <a:lnTo>
                    <a:pt x="0" y="124"/>
                  </a:lnTo>
                  <a:cubicBezTo>
                    <a:pt x="23" y="139"/>
                    <a:pt x="45" y="154"/>
                    <a:pt x="68" y="165"/>
                  </a:cubicBezTo>
                  <a:cubicBezTo>
                    <a:pt x="101" y="184"/>
                    <a:pt x="78" y="229"/>
                    <a:pt x="116" y="244"/>
                  </a:cubicBezTo>
                  <a:cubicBezTo>
                    <a:pt x="123" y="236"/>
                    <a:pt x="138" y="222"/>
                    <a:pt x="150" y="206"/>
                  </a:cubicBezTo>
                  <a:cubicBezTo>
                    <a:pt x="168" y="143"/>
                    <a:pt x="213" y="105"/>
                    <a:pt x="269" y="72"/>
                  </a:cubicBezTo>
                  <a:cubicBezTo>
                    <a:pt x="247" y="46"/>
                    <a:pt x="247" y="42"/>
                    <a:pt x="262" y="42"/>
                  </a:cubicBezTo>
                  <a:cubicBezTo>
                    <a:pt x="295" y="38"/>
                    <a:pt x="330" y="34"/>
                    <a:pt x="359" y="34"/>
                  </a:cubicBezTo>
                  <a:cubicBezTo>
                    <a:pt x="366" y="27"/>
                    <a:pt x="370" y="23"/>
                    <a:pt x="374" y="15"/>
                  </a:cubicBezTo>
                  <a:lnTo>
                    <a:pt x="3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1" name="Google Shape;45061;p29"/>
            <p:cNvSpPr/>
            <p:nvPr/>
          </p:nvSpPr>
          <p:spPr>
            <a:xfrm>
              <a:off x="-5084702" y="-1710740"/>
              <a:ext cx="11460" cy="8261"/>
            </a:xfrm>
            <a:custGeom>
              <a:avLst/>
              <a:gdLst/>
              <a:ahLst/>
              <a:cxnLst/>
              <a:rect l="l" t="t" r="r" b="b"/>
              <a:pathLst>
                <a:path w="240" h="173" extrusionOk="0">
                  <a:moveTo>
                    <a:pt x="97" y="0"/>
                  </a:moveTo>
                  <a:cubicBezTo>
                    <a:pt x="64" y="0"/>
                    <a:pt x="53" y="26"/>
                    <a:pt x="37" y="56"/>
                  </a:cubicBezTo>
                  <a:cubicBezTo>
                    <a:pt x="1" y="146"/>
                    <a:pt x="4" y="154"/>
                    <a:pt x="97" y="173"/>
                  </a:cubicBezTo>
                  <a:lnTo>
                    <a:pt x="116" y="173"/>
                  </a:lnTo>
                  <a:cubicBezTo>
                    <a:pt x="150" y="173"/>
                    <a:pt x="180" y="157"/>
                    <a:pt x="199" y="131"/>
                  </a:cubicBezTo>
                  <a:cubicBezTo>
                    <a:pt x="213" y="112"/>
                    <a:pt x="239" y="86"/>
                    <a:pt x="217" y="60"/>
                  </a:cubicBezTo>
                  <a:cubicBezTo>
                    <a:pt x="191" y="34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2" name="Google Shape;45062;p29"/>
            <p:cNvSpPr/>
            <p:nvPr/>
          </p:nvSpPr>
          <p:spPr>
            <a:xfrm>
              <a:off x="-5140236" y="-1820899"/>
              <a:ext cx="14707" cy="12892"/>
            </a:xfrm>
            <a:custGeom>
              <a:avLst/>
              <a:gdLst/>
              <a:ahLst/>
              <a:cxnLst/>
              <a:rect l="l" t="t" r="r" b="b"/>
              <a:pathLst>
                <a:path w="308" h="270" extrusionOk="0">
                  <a:moveTo>
                    <a:pt x="214" y="1"/>
                  </a:moveTo>
                  <a:cubicBezTo>
                    <a:pt x="199" y="1"/>
                    <a:pt x="191" y="12"/>
                    <a:pt x="184" y="27"/>
                  </a:cubicBezTo>
                  <a:cubicBezTo>
                    <a:pt x="169" y="49"/>
                    <a:pt x="158" y="68"/>
                    <a:pt x="161" y="94"/>
                  </a:cubicBezTo>
                  <a:cubicBezTo>
                    <a:pt x="161" y="113"/>
                    <a:pt x="146" y="132"/>
                    <a:pt x="128" y="132"/>
                  </a:cubicBezTo>
                  <a:cubicBezTo>
                    <a:pt x="34" y="135"/>
                    <a:pt x="39" y="218"/>
                    <a:pt x="1" y="270"/>
                  </a:cubicBezTo>
                  <a:cubicBezTo>
                    <a:pt x="16" y="270"/>
                    <a:pt x="23" y="263"/>
                    <a:pt x="31" y="259"/>
                  </a:cubicBezTo>
                  <a:cubicBezTo>
                    <a:pt x="39" y="251"/>
                    <a:pt x="49" y="244"/>
                    <a:pt x="57" y="244"/>
                  </a:cubicBezTo>
                  <a:cubicBezTo>
                    <a:pt x="65" y="244"/>
                    <a:pt x="75" y="247"/>
                    <a:pt x="87" y="255"/>
                  </a:cubicBezTo>
                  <a:cubicBezTo>
                    <a:pt x="91" y="259"/>
                    <a:pt x="94" y="263"/>
                    <a:pt x="98" y="263"/>
                  </a:cubicBezTo>
                  <a:cubicBezTo>
                    <a:pt x="117" y="263"/>
                    <a:pt x="135" y="244"/>
                    <a:pt x="135" y="225"/>
                  </a:cubicBezTo>
                  <a:cubicBezTo>
                    <a:pt x="139" y="195"/>
                    <a:pt x="158" y="180"/>
                    <a:pt x="169" y="154"/>
                  </a:cubicBezTo>
                  <a:cubicBezTo>
                    <a:pt x="180" y="132"/>
                    <a:pt x="191" y="113"/>
                    <a:pt x="203" y="113"/>
                  </a:cubicBezTo>
                  <a:cubicBezTo>
                    <a:pt x="214" y="113"/>
                    <a:pt x="225" y="125"/>
                    <a:pt x="236" y="151"/>
                  </a:cubicBezTo>
                  <a:cubicBezTo>
                    <a:pt x="244" y="161"/>
                    <a:pt x="251" y="173"/>
                    <a:pt x="266" y="173"/>
                  </a:cubicBezTo>
                  <a:cubicBezTo>
                    <a:pt x="274" y="173"/>
                    <a:pt x="281" y="169"/>
                    <a:pt x="289" y="158"/>
                  </a:cubicBezTo>
                  <a:cubicBezTo>
                    <a:pt x="303" y="143"/>
                    <a:pt x="308" y="116"/>
                    <a:pt x="281" y="106"/>
                  </a:cubicBezTo>
                  <a:cubicBezTo>
                    <a:pt x="248" y="90"/>
                    <a:pt x="240" y="72"/>
                    <a:pt x="251" y="38"/>
                  </a:cubicBezTo>
                  <a:cubicBezTo>
                    <a:pt x="255" y="23"/>
                    <a:pt x="240" y="8"/>
                    <a:pt x="225" y="4"/>
                  </a:cubicBezTo>
                  <a:cubicBezTo>
                    <a:pt x="222" y="1"/>
                    <a:pt x="218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3" name="Google Shape;45063;p29"/>
            <p:cNvSpPr/>
            <p:nvPr/>
          </p:nvSpPr>
          <p:spPr>
            <a:xfrm>
              <a:off x="-5251780" y="-1644892"/>
              <a:ext cx="12367" cy="9168"/>
            </a:xfrm>
            <a:custGeom>
              <a:avLst/>
              <a:gdLst/>
              <a:ahLst/>
              <a:cxnLst/>
              <a:rect l="l" t="t" r="r" b="b"/>
              <a:pathLst>
                <a:path w="259" h="192" extrusionOk="0">
                  <a:moveTo>
                    <a:pt x="146" y="0"/>
                  </a:moveTo>
                  <a:lnTo>
                    <a:pt x="146" y="5"/>
                  </a:lnTo>
                  <a:cubicBezTo>
                    <a:pt x="98" y="31"/>
                    <a:pt x="68" y="64"/>
                    <a:pt x="75" y="131"/>
                  </a:cubicBezTo>
                  <a:cubicBezTo>
                    <a:pt x="49" y="105"/>
                    <a:pt x="27" y="90"/>
                    <a:pt x="23" y="60"/>
                  </a:cubicBezTo>
                  <a:lnTo>
                    <a:pt x="8" y="60"/>
                  </a:lnTo>
                  <a:lnTo>
                    <a:pt x="8" y="76"/>
                  </a:lnTo>
                  <a:cubicBezTo>
                    <a:pt x="15" y="109"/>
                    <a:pt x="1" y="147"/>
                    <a:pt x="30" y="173"/>
                  </a:cubicBezTo>
                  <a:cubicBezTo>
                    <a:pt x="72" y="169"/>
                    <a:pt x="113" y="150"/>
                    <a:pt x="150" y="143"/>
                  </a:cubicBezTo>
                  <a:lnTo>
                    <a:pt x="161" y="143"/>
                  </a:lnTo>
                  <a:cubicBezTo>
                    <a:pt x="187" y="143"/>
                    <a:pt x="165" y="180"/>
                    <a:pt x="177" y="191"/>
                  </a:cubicBezTo>
                  <a:cubicBezTo>
                    <a:pt x="199" y="184"/>
                    <a:pt x="217" y="176"/>
                    <a:pt x="239" y="169"/>
                  </a:cubicBezTo>
                  <a:cubicBezTo>
                    <a:pt x="258" y="72"/>
                    <a:pt x="232" y="27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4" name="Google Shape;45064;p29"/>
            <p:cNvSpPr/>
            <p:nvPr/>
          </p:nvSpPr>
          <p:spPr>
            <a:xfrm>
              <a:off x="-5599686" y="-2054683"/>
              <a:ext cx="17715" cy="14468"/>
            </a:xfrm>
            <a:custGeom>
              <a:avLst/>
              <a:gdLst/>
              <a:ahLst/>
              <a:cxnLst/>
              <a:rect l="l" t="t" r="r" b="b"/>
              <a:pathLst>
                <a:path w="371" h="303" extrusionOk="0">
                  <a:moveTo>
                    <a:pt x="232" y="0"/>
                  </a:moveTo>
                  <a:cubicBezTo>
                    <a:pt x="210" y="0"/>
                    <a:pt x="188" y="4"/>
                    <a:pt x="173" y="19"/>
                  </a:cubicBezTo>
                  <a:cubicBezTo>
                    <a:pt x="151" y="33"/>
                    <a:pt x="132" y="52"/>
                    <a:pt x="101" y="52"/>
                  </a:cubicBezTo>
                  <a:cubicBezTo>
                    <a:pt x="132" y="86"/>
                    <a:pt x="162" y="119"/>
                    <a:pt x="110" y="161"/>
                  </a:cubicBezTo>
                  <a:cubicBezTo>
                    <a:pt x="91" y="142"/>
                    <a:pt x="68" y="123"/>
                    <a:pt x="46" y="101"/>
                  </a:cubicBezTo>
                  <a:cubicBezTo>
                    <a:pt x="68" y="82"/>
                    <a:pt x="87" y="67"/>
                    <a:pt x="101" y="52"/>
                  </a:cubicBezTo>
                  <a:cubicBezTo>
                    <a:pt x="91" y="45"/>
                    <a:pt x="75" y="37"/>
                    <a:pt x="65" y="37"/>
                  </a:cubicBezTo>
                  <a:cubicBezTo>
                    <a:pt x="46" y="37"/>
                    <a:pt x="31" y="45"/>
                    <a:pt x="20" y="59"/>
                  </a:cubicBezTo>
                  <a:cubicBezTo>
                    <a:pt x="1" y="86"/>
                    <a:pt x="27" y="104"/>
                    <a:pt x="39" y="123"/>
                  </a:cubicBezTo>
                  <a:cubicBezTo>
                    <a:pt x="46" y="135"/>
                    <a:pt x="65" y="145"/>
                    <a:pt x="57" y="164"/>
                  </a:cubicBezTo>
                  <a:cubicBezTo>
                    <a:pt x="46" y="194"/>
                    <a:pt x="61" y="194"/>
                    <a:pt x="87" y="202"/>
                  </a:cubicBezTo>
                  <a:cubicBezTo>
                    <a:pt x="124" y="206"/>
                    <a:pt x="173" y="206"/>
                    <a:pt x="158" y="269"/>
                  </a:cubicBezTo>
                  <a:cubicBezTo>
                    <a:pt x="154" y="280"/>
                    <a:pt x="162" y="284"/>
                    <a:pt x="169" y="284"/>
                  </a:cubicBezTo>
                  <a:cubicBezTo>
                    <a:pt x="169" y="284"/>
                    <a:pt x="173" y="284"/>
                    <a:pt x="177" y="280"/>
                  </a:cubicBezTo>
                  <a:cubicBezTo>
                    <a:pt x="184" y="280"/>
                    <a:pt x="188" y="276"/>
                    <a:pt x="196" y="276"/>
                  </a:cubicBezTo>
                  <a:cubicBezTo>
                    <a:pt x="203" y="276"/>
                    <a:pt x="214" y="284"/>
                    <a:pt x="222" y="288"/>
                  </a:cubicBezTo>
                  <a:cubicBezTo>
                    <a:pt x="241" y="299"/>
                    <a:pt x="258" y="302"/>
                    <a:pt x="274" y="302"/>
                  </a:cubicBezTo>
                  <a:cubicBezTo>
                    <a:pt x="315" y="302"/>
                    <a:pt x="345" y="273"/>
                    <a:pt x="371" y="239"/>
                  </a:cubicBezTo>
                  <a:cubicBezTo>
                    <a:pt x="367" y="239"/>
                    <a:pt x="363" y="235"/>
                    <a:pt x="360" y="235"/>
                  </a:cubicBezTo>
                  <a:cubicBezTo>
                    <a:pt x="337" y="235"/>
                    <a:pt x="326" y="261"/>
                    <a:pt x="308" y="266"/>
                  </a:cubicBezTo>
                  <a:cubicBezTo>
                    <a:pt x="293" y="269"/>
                    <a:pt x="277" y="273"/>
                    <a:pt x="267" y="273"/>
                  </a:cubicBezTo>
                  <a:cubicBezTo>
                    <a:pt x="232" y="273"/>
                    <a:pt x="203" y="258"/>
                    <a:pt x="184" y="228"/>
                  </a:cubicBezTo>
                  <a:cubicBezTo>
                    <a:pt x="132" y="138"/>
                    <a:pt x="162" y="23"/>
                    <a:pt x="270" y="23"/>
                  </a:cubicBezTo>
                  <a:cubicBezTo>
                    <a:pt x="274" y="23"/>
                    <a:pt x="277" y="23"/>
                    <a:pt x="285" y="26"/>
                  </a:cubicBezTo>
                  <a:lnTo>
                    <a:pt x="289" y="26"/>
                  </a:lnTo>
                  <a:cubicBezTo>
                    <a:pt x="293" y="26"/>
                    <a:pt x="300" y="23"/>
                    <a:pt x="308" y="23"/>
                  </a:cubicBezTo>
                  <a:cubicBezTo>
                    <a:pt x="285" y="7"/>
                    <a:pt x="258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5" name="Google Shape;45065;p29"/>
            <p:cNvSpPr/>
            <p:nvPr/>
          </p:nvSpPr>
          <p:spPr>
            <a:xfrm>
              <a:off x="-5121279" y="-1888704"/>
              <a:ext cx="16283" cy="14325"/>
            </a:xfrm>
            <a:custGeom>
              <a:avLst/>
              <a:gdLst/>
              <a:ahLst/>
              <a:cxnLst/>
              <a:rect l="l" t="t" r="r" b="b"/>
              <a:pathLst>
                <a:path w="341" h="300" extrusionOk="0">
                  <a:moveTo>
                    <a:pt x="232" y="1"/>
                  </a:moveTo>
                  <a:cubicBezTo>
                    <a:pt x="191" y="1"/>
                    <a:pt x="149" y="27"/>
                    <a:pt x="120" y="45"/>
                  </a:cubicBezTo>
                  <a:cubicBezTo>
                    <a:pt x="63" y="75"/>
                    <a:pt x="0" y="132"/>
                    <a:pt x="63" y="217"/>
                  </a:cubicBezTo>
                  <a:cubicBezTo>
                    <a:pt x="68" y="221"/>
                    <a:pt x="63" y="232"/>
                    <a:pt x="63" y="239"/>
                  </a:cubicBezTo>
                  <a:cubicBezTo>
                    <a:pt x="86" y="228"/>
                    <a:pt x="71" y="199"/>
                    <a:pt x="94" y="187"/>
                  </a:cubicBezTo>
                  <a:cubicBezTo>
                    <a:pt x="94" y="161"/>
                    <a:pt x="49" y="135"/>
                    <a:pt x="94" y="105"/>
                  </a:cubicBezTo>
                  <a:cubicBezTo>
                    <a:pt x="108" y="94"/>
                    <a:pt x="123" y="75"/>
                    <a:pt x="142" y="75"/>
                  </a:cubicBezTo>
                  <a:cubicBezTo>
                    <a:pt x="146" y="75"/>
                    <a:pt x="153" y="75"/>
                    <a:pt x="161" y="79"/>
                  </a:cubicBezTo>
                  <a:cubicBezTo>
                    <a:pt x="183" y="94"/>
                    <a:pt x="220" y="109"/>
                    <a:pt x="206" y="135"/>
                  </a:cubicBezTo>
                  <a:cubicBezTo>
                    <a:pt x="194" y="158"/>
                    <a:pt x="194" y="199"/>
                    <a:pt x="153" y="199"/>
                  </a:cubicBezTo>
                  <a:lnTo>
                    <a:pt x="149" y="199"/>
                  </a:lnTo>
                  <a:cubicBezTo>
                    <a:pt x="142" y="199"/>
                    <a:pt x="135" y="202"/>
                    <a:pt x="127" y="202"/>
                  </a:cubicBezTo>
                  <a:cubicBezTo>
                    <a:pt x="108" y="232"/>
                    <a:pt x="101" y="266"/>
                    <a:pt x="116" y="299"/>
                  </a:cubicBezTo>
                  <a:cubicBezTo>
                    <a:pt x="146" y="258"/>
                    <a:pt x="175" y="217"/>
                    <a:pt x="225" y="202"/>
                  </a:cubicBezTo>
                  <a:cubicBezTo>
                    <a:pt x="273" y="184"/>
                    <a:pt x="288" y="127"/>
                    <a:pt x="318" y="90"/>
                  </a:cubicBezTo>
                  <a:cubicBezTo>
                    <a:pt x="329" y="75"/>
                    <a:pt x="340" y="23"/>
                    <a:pt x="284" y="15"/>
                  </a:cubicBezTo>
                  <a:lnTo>
                    <a:pt x="284" y="15"/>
                  </a:lnTo>
                  <a:cubicBezTo>
                    <a:pt x="314" y="79"/>
                    <a:pt x="314" y="79"/>
                    <a:pt x="247" y="120"/>
                  </a:cubicBezTo>
                  <a:cubicBezTo>
                    <a:pt x="194" y="37"/>
                    <a:pt x="198" y="27"/>
                    <a:pt x="284" y="15"/>
                  </a:cubicBezTo>
                  <a:cubicBezTo>
                    <a:pt x="270" y="4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6" name="Google Shape;45066;p29"/>
            <p:cNvSpPr/>
            <p:nvPr/>
          </p:nvSpPr>
          <p:spPr>
            <a:xfrm>
              <a:off x="-5137753" y="-1712172"/>
              <a:ext cx="14373" cy="25355"/>
            </a:xfrm>
            <a:custGeom>
              <a:avLst/>
              <a:gdLst/>
              <a:ahLst/>
              <a:cxnLst/>
              <a:rect l="l" t="t" r="r" b="b"/>
              <a:pathLst>
                <a:path w="301" h="531" extrusionOk="0">
                  <a:moveTo>
                    <a:pt x="166" y="1"/>
                  </a:moveTo>
                  <a:cubicBezTo>
                    <a:pt x="91" y="56"/>
                    <a:pt x="1" y="105"/>
                    <a:pt x="39" y="225"/>
                  </a:cubicBezTo>
                  <a:cubicBezTo>
                    <a:pt x="42" y="239"/>
                    <a:pt x="46" y="255"/>
                    <a:pt x="42" y="265"/>
                  </a:cubicBezTo>
                  <a:cubicBezTo>
                    <a:pt x="31" y="315"/>
                    <a:pt x="61" y="344"/>
                    <a:pt x="91" y="370"/>
                  </a:cubicBezTo>
                  <a:cubicBezTo>
                    <a:pt x="132" y="412"/>
                    <a:pt x="180" y="445"/>
                    <a:pt x="206" y="501"/>
                  </a:cubicBezTo>
                  <a:cubicBezTo>
                    <a:pt x="214" y="524"/>
                    <a:pt x="229" y="531"/>
                    <a:pt x="248" y="531"/>
                  </a:cubicBezTo>
                  <a:cubicBezTo>
                    <a:pt x="259" y="531"/>
                    <a:pt x="270" y="527"/>
                    <a:pt x="285" y="517"/>
                  </a:cubicBezTo>
                  <a:cubicBezTo>
                    <a:pt x="282" y="498"/>
                    <a:pt x="293" y="483"/>
                    <a:pt x="301" y="467"/>
                  </a:cubicBezTo>
                  <a:cubicBezTo>
                    <a:pt x="285" y="453"/>
                    <a:pt x="282" y="427"/>
                    <a:pt x="256" y="427"/>
                  </a:cubicBezTo>
                  <a:cubicBezTo>
                    <a:pt x="154" y="415"/>
                    <a:pt x="109" y="344"/>
                    <a:pt x="72" y="262"/>
                  </a:cubicBezTo>
                  <a:cubicBezTo>
                    <a:pt x="39" y="180"/>
                    <a:pt x="68" y="116"/>
                    <a:pt x="125" y="56"/>
                  </a:cubicBezTo>
                  <a:cubicBezTo>
                    <a:pt x="139" y="38"/>
                    <a:pt x="158" y="23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7" name="Google Shape;45067;p29"/>
            <p:cNvSpPr/>
            <p:nvPr/>
          </p:nvSpPr>
          <p:spPr>
            <a:xfrm>
              <a:off x="-5556472" y="-1842625"/>
              <a:ext cx="14325" cy="14468"/>
            </a:xfrm>
            <a:custGeom>
              <a:avLst/>
              <a:gdLst/>
              <a:ahLst/>
              <a:cxnLst/>
              <a:rect l="l" t="t" r="r" b="b"/>
              <a:pathLst>
                <a:path w="300" h="303" extrusionOk="0">
                  <a:moveTo>
                    <a:pt x="23" y="0"/>
                  </a:moveTo>
                  <a:cubicBezTo>
                    <a:pt x="12" y="0"/>
                    <a:pt x="0" y="11"/>
                    <a:pt x="0" y="41"/>
                  </a:cubicBezTo>
                  <a:lnTo>
                    <a:pt x="0" y="45"/>
                  </a:lnTo>
                  <a:cubicBezTo>
                    <a:pt x="12" y="41"/>
                    <a:pt x="23" y="30"/>
                    <a:pt x="31" y="30"/>
                  </a:cubicBezTo>
                  <a:cubicBezTo>
                    <a:pt x="38" y="30"/>
                    <a:pt x="42" y="33"/>
                    <a:pt x="49" y="48"/>
                  </a:cubicBezTo>
                  <a:cubicBezTo>
                    <a:pt x="49" y="59"/>
                    <a:pt x="53" y="71"/>
                    <a:pt x="64" y="82"/>
                  </a:cubicBezTo>
                  <a:cubicBezTo>
                    <a:pt x="109" y="131"/>
                    <a:pt x="109" y="131"/>
                    <a:pt x="42" y="164"/>
                  </a:cubicBezTo>
                  <a:lnTo>
                    <a:pt x="42" y="168"/>
                  </a:lnTo>
                  <a:cubicBezTo>
                    <a:pt x="90" y="183"/>
                    <a:pt x="154" y="179"/>
                    <a:pt x="138" y="266"/>
                  </a:cubicBezTo>
                  <a:cubicBezTo>
                    <a:pt x="135" y="280"/>
                    <a:pt x="165" y="295"/>
                    <a:pt x="188" y="299"/>
                  </a:cubicBezTo>
                  <a:lnTo>
                    <a:pt x="255" y="299"/>
                  </a:lnTo>
                  <a:cubicBezTo>
                    <a:pt x="262" y="302"/>
                    <a:pt x="269" y="302"/>
                    <a:pt x="273" y="302"/>
                  </a:cubicBezTo>
                  <a:cubicBezTo>
                    <a:pt x="295" y="302"/>
                    <a:pt x="285" y="276"/>
                    <a:pt x="288" y="257"/>
                  </a:cubicBezTo>
                  <a:lnTo>
                    <a:pt x="288" y="257"/>
                  </a:lnTo>
                  <a:cubicBezTo>
                    <a:pt x="266" y="261"/>
                    <a:pt x="247" y="266"/>
                    <a:pt x="225" y="269"/>
                  </a:cubicBezTo>
                  <a:cubicBezTo>
                    <a:pt x="221" y="273"/>
                    <a:pt x="217" y="273"/>
                    <a:pt x="214" y="273"/>
                  </a:cubicBezTo>
                  <a:cubicBezTo>
                    <a:pt x="191" y="273"/>
                    <a:pt x="173" y="250"/>
                    <a:pt x="173" y="235"/>
                  </a:cubicBezTo>
                  <a:cubicBezTo>
                    <a:pt x="169" y="216"/>
                    <a:pt x="191" y="194"/>
                    <a:pt x="206" y="179"/>
                  </a:cubicBezTo>
                  <a:cubicBezTo>
                    <a:pt x="214" y="176"/>
                    <a:pt x="217" y="171"/>
                    <a:pt x="225" y="171"/>
                  </a:cubicBezTo>
                  <a:cubicBezTo>
                    <a:pt x="240" y="171"/>
                    <a:pt x="255" y="183"/>
                    <a:pt x="262" y="194"/>
                  </a:cubicBezTo>
                  <a:cubicBezTo>
                    <a:pt x="273" y="213"/>
                    <a:pt x="278" y="235"/>
                    <a:pt x="288" y="257"/>
                  </a:cubicBezTo>
                  <a:cubicBezTo>
                    <a:pt x="300" y="202"/>
                    <a:pt x="278" y="149"/>
                    <a:pt x="228" y="142"/>
                  </a:cubicBezTo>
                  <a:cubicBezTo>
                    <a:pt x="195" y="135"/>
                    <a:pt x="169" y="123"/>
                    <a:pt x="147" y="100"/>
                  </a:cubicBezTo>
                  <a:cubicBezTo>
                    <a:pt x="116" y="74"/>
                    <a:pt x="86" y="48"/>
                    <a:pt x="60" y="22"/>
                  </a:cubicBezTo>
                  <a:cubicBezTo>
                    <a:pt x="45" y="7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8" name="Google Shape;45068;p29"/>
            <p:cNvSpPr/>
            <p:nvPr/>
          </p:nvSpPr>
          <p:spPr>
            <a:xfrm>
              <a:off x="-5577005" y="-1874427"/>
              <a:ext cx="18240" cy="5730"/>
            </a:xfrm>
            <a:custGeom>
              <a:avLst/>
              <a:gdLst/>
              <a:ahLst/>
              <a:cxnLst/>
              <a:rect l="l" t="t" r="r" b="b"/>
              <a:pathLst>
                <a:path w="382" h="120" extrusionOk="0">
                  <a:moveTo>
                    <a:pt x="206" y="0"/>
                  </a:moveTo>
                  <a:cubicBezTo>
                    <a:pt x="187" y="0"/>
                    <a:pt x="173" y="0"/>
                    <a:pt x="158" y="4"/>
                  </a:cubicBezTo>
                  <a:cubicBezTo>
                    <a:pt x="94" y="12"/>
                    <a:pt x="16" y="16"/>
                    <a:pt x="1" y="105"/>
                  </a:cubicBezTo>
                  <a:cubicBezTo>
                    <a:pt x="35" y="102"/>
                    <a:pt x="64" y="75"/>
                    <a:pt x="102" y="75"/>
                  </a:cubicBezTo>
                  <a:cubicBezTo>
                    <a:pt x="109" y="75"/>
                    <a:pt x="116" y="75"/>
                    <a:pt x="128" y="79"/>
                  </a:cubicBezTo>
                  <a:cubicBezTo>
                    <a:pt x="154" y="86"/>
                    <a:pt x="169" y="120"/>
                    <a:pt x="202" y="120"/>
                  </a:cubicBezTo>
                  <a:lnTo>
                    <a:pt x="210" y="120"/>
                  </a:lnTo>
                  <a:cubicBezTo>
                    <a:pt x="225" y="83"/>
                    <a:pt x="254" y="60"/>
                    <a:pt x="289" y="60"/>
                  </a:cubicBezTo>
                  <a:cubicBezTo>
                    <a:pt x="299" y="60"/>
                    <a:pt x="311" y="60"/>
                    <a:pt x="322" y="68"/>
                  </a:cubicBezTo>
                  <a:cubicBezTo>
                    <a:pt x="337" y="71"/>
                    <a:pt x="352" y="83"/>
                    <a:pt x="367" y="94"/>
                  </a:cubicBezTo>
                  <a:cubicBezTo>
                    <a:pt x="367" y="79"/>
                    <a:pt x="363" y="64"/>
                    <a:pt x="367" y="52"/>
                  </a:cubicBezTo>
                  <a:cubicBezTo>
                    <a:pt x="382" y="16"/>
                    <a:pt x="367" y="0"/>
                    <a:pt x="337" y="0"/>
                  </a:cubicBezTo>
                  <a:lnTo>
                    <a:pt x="326" y="0"/>
                  </a:lnTo>
                  <a:cubicBezTo>
                    <a:pt x="315" y="4"/>
                    <a:pt x="304" y="4"/>
                    <a:pt x="289" y="4"/>
                  </a:cubicBezTo>
                  <a:cubicBezTo>
                    <a:pt x="277" y="4"/>
                    <a:pt x="263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9" name="Google Shape;45069;p29"/>
            <p:cNvSpPr/>
            <p:nvPr/>
          </p:nvSpPr>
          <p:spPr>
            <a:xfrm>
              <a:off x="-5145249" y="-1784131"/>
              <a:ext cx="13800" cy="14707"/>
            </a:xfrm>
            <a:custGeom>
              <a:avLst/>
              <a:gdLst/>
              <a:ahLst/>
              <a:cxnLst/>
              <a:rect l="l" t="t" r="r" b="b"/>
              <a:pathLst>
                <a:path w="289" h="308" extrusionOk="0">
                  <a:moveTo>
                    <a:pt x="80" y="1"/>
                  </a:moveTo>
                  <a:cubicBezTo>
                    <a:pt x="65" y="1"/>
                    <a:pt x="57" y="16"/>
                    <a:pt x="49" y="31"/>
                  </a:cubicBezTo>
                  <a:lnTo>
                    <a:pt x="72" y="31"/>
                  </a:lnTo>
                  <a:cubicBezTo>
                    <a:pt x="87" y="31"/>
                    <a:pt x="102" y="35"/>
                    <a:pt x="113" y="53"/>
                  </a:cubicBezTo>
                  <a:cubicBezTo>
                    <a:pt x="121" y="64"/>
                    <a:pt x="132" y="72"/>
                    <a:pt x="144" y="72"/>
                  </a:cubicBezTo>
                  <a:cubicBezTo>
                    <a:pt x="147" y="72"/>
                    <a:pt x="151" y="68"/>
                    <a:pt x="154" y="68"/>
                  </a:cubicBezTo>
                  <a:cubicBezTo>
                    <a:pt x="166" y="68"/>
                    <a:pt x="177" y="61"/>
                    <a:pt x="188" y="61"/>
                  </a:cubicBezTo>
                  <a:cubicBezTo>
                    <a:pt x="199" y="61"/>
                    <a:pt x="206" y="64"/>
                    <a:pt x="211" y="83"/>
                  </a:cubicBezTo>
                  <a:cubicBezTo>
                    <a:pt x="218" y="113"/>
                    <a:pt x="225" y="143"/>
                    <a:pt x="188" y="162"/>
                  </a:cubicBezTo>
                  <a:cubicBezTo>
                    <a:pt x="184" y="180"/>
                    <a:pt x="173" y="192"/>
                    <a:pt x="158" y="199"/>
                  </a:cubicBezTo>
                  <a:cubicBezTo>
                    <a:pt x="158" y="210"/>
                    <a:pt x="158" y="225"/>
                    <a:pt x="144" y="229"/>
                  </a:cubicBezTo>
                  <a:cubicBezTo>
                    <a:pt x="125" y="247"/>
                    <a:pt x="106" y="255"/>
                    <a:pt x="83" y="255"/>
                  </a:cubicBezTo>
                  <a:cubicBezTo>
                    <a:pt x="57" y="255"/>
                    <a:pt x="31" y="244"/>
                    <a:pt x="1" y="240"/>
                  </a:cubicBezTo>
                  <a:lnTo>
                    <a:pt x="1" y="244"/>
                  </a:lnTo>
                  <a:cubicBezTo>
                    <a:pt x="35" y="292"/>
                    <a:pt x="117" y="247"/>
                    <a:pt x="144" y="307"/>
                  </a:cubicBezTo>
                  <a:cubicBezTo>
                    <a:pt x="154" y="304"/>
                    <a:pt x="166" y="300"/>
                    <a:pt x="173" y="292"/>
                  </a:cubicBezTo>
                  <a:cubicBezTo>
                    <a:pt x="184" y="281"/>
                    <a:pt x="196" y="266"/>
                    <a:pt x="214" y="259"/>
                  </a:cubicBezTo>
                  <a:cubicBezTo>
                    <a:pt x="282" y="218"/>
                    <a:pt x="289" y="83"/>
                    <a:pt x="222" y="45"/>
                  </a:cubicBezTo>
                  <a:cubicBezTo>
                    <a:pt x="180" y="23"/>
                    <a:pt x="136" y="16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0" name="Google Shape;45070;p29"/>
            <p:cNvSpPr/>
            <p:nvPr/>
          </p:nvSpPr>
          <p:spPr>
            <a:xfrm>
              <a:off x="-5286446" y="-2023454"/>
              <a:ext cx="6160" cy="23397"/>
            </a:xfrm>
            <a:custGeom>
              <a:avLst/>
              <a:gdLst/>
              <a:ahLst/>
              <a:cxnLst/>
              <a:rect l="l" t="t" r="r" b="b"/>
              <a:pathLst>
                <a:path w="129" h="490" extrusionOk="0">
                  <a:moveTo>
                    <a:pt x="57" y="0"/>
                  </a:moveTo>
                  <a:lnTo>
                    <a:pt x="57" y="0"/>
                  </a:lnTo>
                  <a:cubicBezTo>
                    <a:pt x="46" y="4"/>
                    <a:pt x="42" y="11"/>
                    <a:pt x="42" y="23"/>
                  </a:cubicBezTo>
                  <a:cubicBezTo>
                    <a:pt x="31" y="67"/>
                    <a:pt x="39" y="112"/>
                    <a:pt x="39" y="157"/>
                  </a:cubicBezTo>
                  <a:cubicBezTo>
                    <a:pt x="42" y="150"/>
                    <a:pt x="42" y="142"/>
                    <a:pt x="46" y="138"/>
                  </a:cubicBezTo>
                  <a:cubicBezTo>
                    <a:pt x="65" y="83"/>
                    <a:pt x="57" y="41"/>
                    <a:pt x="57" y="0"/>
                  </a:cubicBezTo>
                  <a:close/>
                  <a:moveTo>
                    <a:pt x="83" y="142"/>
                  </a:moveTo>
                  <a:cubicBezTo>
                    <a:pt x="76" y="142"/>
                    <a:pt x="65" y="142"/>
                    <a:pt x="54" y="150"/>
                  </a:cubicBezTo>
                  <a:cubicBezTo>
                    <a:pt x="50" y="150"/>
                    <a:pt x="42" y="154"/>
                    <a:pt x="39" y="157"/>
                  </a:cubicBezTo>
                  <a:cubicBezTo>
                    <a:pt x="39" y="202"/>
                    <a:pt x="35" y="247"/>
                    <a:pt x="5" y="285"/>
                  </a:cubicBezTo>
                  <a:cubicBezTo>
                    <a:pt x="1" y="292"/>
                    <a:pt x="13" y="302"/>
                    <a:pt x="16" y="314"/>
                  </a:cubicBezTo>
                  <a:cubicBezTo>
                    <a:pt x="16" y="337"/>
                    <a:pt x="20" y="363"/>
                    <a:pt x="16" y="385"/>
                  </a:cubicBezTo>
                  <a:cubicBezTo>
                    <a:pt x="9" y="445"/>
                    <a:pt x="39" y="475"/>
                    <a:pt x="91" y="490"/>
                  </a:cubicBezTo>
                  <a:lnTo>
                    <a:pt x="95" y="490"/>
                  </a:lnTo>
                  <a:cubicBezTo>
                    <a:pt x="95" y="486"/>
                    <a:pt x="95" y="486"/>
                    <a:pt x="91" y="486"/>
                  </a:cubicBezTo>
                  <a:cubicBezTo>
                    <a:pt x="87" y="468"/>
                    <a:pt x="13" y="445"/>
                    <a:pt x="95" y="426"/>
                  </a:cubicBezTo>
                  <a:cubicBezTo>
                    <a:pt x="102" y="426"/>
                    <a:pt x="95" y="415"/>
                    <a:pt x="91" y="407"/>
                  </a:cubicBezTo>
                  <a:cubicBezTo>
                    <a:pt x="42" y="337"/>
                    <a:pt x="91" y="280"/>
                    <a:pt x="113" y="217"/>
                  </a:cubicBezTo>
                  <a:lnTo>
                    <a:pt x="121" y="217"/>
                  </a:lnTo>
                  <a:cubicBezTo>
                    <a:pt x="121" y="195"/>
                    <a:pt x="125" y="172"/>
                    <a:pt x="128" y="154"/>
                  </a:cubicBezTo>
                  <a:cubicBezTo>
                    <a:pt x="113" y="150"/>
                    <a:pt x="102" y="142"/>
                    <a:pt x="83" y="1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1" name="Google Shape;45071;p29"/>
            <p:cNvSpPr/>
            <p:nvPr/>
          </p:nvSpPr>
          <p:spPr>
            <a:xfrm>
              <a:off x="-5208041" y="-1871944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13" y="0"/>
                  </a:moveTo>
                  <a:cubicBezTo>
                    <a:pt x="86" y="0"/>
                    <a:pt x="64" y="12"/>
                    <a:pt x="49" y="50"/>
                  </a:cubicBezTo>
                  <a:cubicBezTo>
                    <a:pt x="41" y="72"/>
                    <a:pt x="19" y="90"/>
                    <a:pt x="1" y="109"/>
                  </a:cubicBezTo>
                  <a:lnTo>
                    <a:pt x="4" y="112"/>
                  </a:lnTo>
                  <a:lnTo>
                    <a:pt x="11" y="112"/>
                  </a:lnTo>
                  <a:cubicBezTo>
                    <a:pt x="49" y="112"/>
                    <a:pt x="56" y="157"/>
                    <a:pt x="86" y="169"/>
                  </a:cubicBezTo>
                  <a:cubicBezTo>
                    <a:pt x="86" y="173"/>
                    <a:pt x="90" y="180"/>
                    <a:pt x="90" y="184"/>
                  </a:cubicBezTo>
                  <a:cubicBezTo>
                    <a:pt x="94" y="184"/>
                    <a:pt x="101" y="176"/>
                    <a:pt x="108" y="176"/>
                  </a:cubicBezTo>
                  <a:cubicBezTo>
                    <a:pt x="113" y="176"/>
                    <a:pt x="116" y="180"/>
                    <a:pt x="120" y="188"/>
                  </a:cubicBezTo>
                  <a:cubicBezTo>
                    <a:pt x="124" y="195"/>
                    <a:pt x="120" y="217"/>
                    <a:pt x="135" y="217"/>
                  </a:cubicBezTo>
                  <a:lnTo>
                    <a:pt x="142" y="217"/>
                  </a:lnTo>
                  <a:cubicBezTo>
                    <a:pt x="165" y="210"/>
                    <a:pt x="172" y="195"/>
                    <a:pt x="168" y="173"/>
                  </a:cubicBezTo>
                  <a:cubicBezTo>
                    <a:pt x="165" y="157"/>
                    <a:pt x="153" y="135"/>
                    <a:pt x="165" y="135"/>
                  </a:cubicBezTo>
                  <a:cubicBezTo>
                    <a:pt x="168" y="135"/>
                    <a:pt x="176" y="139"/>
                    <a:pt x="191" y="150"/>
                  </a:cubicBezTo>
                  <a:lnTo>
                    <a:pt x="194" y="150"/>
                  </a:lnTo>
                  <a:cubicBezTo>
                    <a:pt x="198" y="150"/>
                    <a:pt x="206" y="143"/>
                    <a:pt x="203" y="135"/>
                  </a:cubicBezTo>
                  <a:cubicBezTo>
                    <a:pt x="203" y="131"/>
                    <a:pt x="198" y="124"/>
                    <a:pt x="194" y="124"/>
                  </a:cubicBezTo>
                  <a:cubicBezTo>
                    <a:pt x="172" y="112"/>
                    <a:pt x="150" y="95"/>
                    <a:pt x="161" y="68"/>
                  </a:cubicBezTo>
                  <a:cubicBezTo>
                    <a:pt x="168" y="57"/>
                    <a:pt x="172" y="53"/>
                    <a:pt x="180" y="53"/>
                  </a:cubicBezTo>
                  <a:cubicBezTo>
                    <a:pt x="184" y="53"/>
                    <a:pt x="191" y="57"/>
                    <a:pt x="198" y="60"/>
                  </a:cubicBezTo>
                  <a:cubicBezTo>
                    <a:pt x="203" y="60"/>
                    <a:pt x="210" y="64"/>
                    <a:pt x="217" y="64"/>
                  </a:cubicBezTo>
                  <a:cubicBezTo>
                    <a:pt x="217" y="64"/>
                    <a:pt x="221" y="64"/>
                    <a:pt x="225" y="60"/>
                  </a:cubicBezTo>
                  <a:cubicBezTo>
                    <a:pt x="217" y="53"/>
                    <a:pt x="210" y="42"/>
                    <a:pt x="203" y="34"/>
                  </a:cubicBezTo>
                  <a:lnTo>
                    <a:pt x="198" y="34"/>
                  </a:lnTo>
                  <a:cubicBezTo>
                    <a:pt x="180" y="34"/>
                    <a:pt x="165" y="23"/>
                    <a:pt x="153" y="8"/>
                  </a:cubicBezTo>
                  <a:cubicBezTo>
                    <a:pt x="139" y="0"/>
                    <a:pt x="124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2" name="Google Shape;45072;p29"/>
            <p:cNvSpPr/>
            <p:nvPr/>
          </p:nvSpPr>
          <p:spPr>
            <a:xfrm>
              <a:off x="-5238219" y="-1932109"/>
              <a:ext cx="25212" cy="9550"/>
            </a:xfrm>
            <a:custGeom>
              <a:avLst/>
              <a:gdLst/>
              <a:ahLst/>
              <a:cxnLst/>
              <a:rect l="l" t="t" r="r" b="b"/>
              <a:pathLst>
                <a:path w="528" h="200" extrusionOk="0">
                  <a:moveTo>
                    <a:pt x="41" y="1"/>
                  </a:moveTo>
                  <a:cubicBezTo>
                    <a:pt x="34" y="1"/>
                    <a:pt x="27" y="1"/>
                    <a:pt x="27" y="4"/>
                  </a:cubicBezTo>
                  <a:cubicBezTo>
                    <a:pt x="0" y="38"/>
                    <a:pt x="34" y="154"/>
                    <a:pt x="72" y="166"/>
                  </a:cubicBezTo>
                  <a:cubicBezTo>
                    <a:pt x="112" y="177"/>
                    <a:pt x="154" y="184"/>
                    <a:pt x="195" y="184"/>
                  </a:cubicBezTo>
                  <a:cubicBezTo>
                    <a:pt x="217" y="184"/>
                    <a:pt x="236" y="184"/>
                    <a:pt x="255" y="177"/>
                  </a:cubicBezTo>
                  <a:cubicBezTo>
                    <a:pt x="269" y="173"/>
                    <a:pt x="285" y="169"/>
                    <a:pt x="300" y="169"/>
                  </a:cubicBezTo>
                  <a:cubicBezTo>
                    <a:pt x="314" y="169"/>
                    <a:pt x="329" y="173"/>
                    <a:pt x="341" y="180"/>
                  </a:cubicBezTo>
                  <a:cubicBezTo>
                    <a:pt x="364" y="195"/>
                    <a:pt x="382" y="199"/>
                    <a:pt x="400" y="199"/>
                  </a:cubicBezTo>
                  <a:cubicBezTo>
                    <a:pt x="438" y="199"/>
                    <a:pt x="476" y="184"/>
                    <a:pt x="516" y="180"/>
                  </a:cubicBezTo>
                  <a:cubicBezTo>
                    <a:pt x="524" y="180"/>
                    <a:pt x="524" y="161"/>
                    <a:pt x="528" y="154"/>
                  </a:cubicBezTo>
                  <a:cubicBezTo>
                    <a:pt x="524" y="154"/>
                    <a:pt x="524" y="154"/>
                    <a:pt x="524" y="151"/>
                  </a:cubicBezTo>
                  <a:cubicBezTo>
                    <a:pt x="509" y="143"/>
                    <a:pt x="498" y="139"/>
                    <a:pt x="483" y="139"/>
                  </a:cubicBezTo>
                  <a:cubicBezTo>
                    <a:pt x="471" y="139"/>
                    <a:pt x="460" y="139"/>
                    <a:pt x="445" y="143"/>
                  </a:cubicBezTo>
                  <a:lnTo>
                    <a:pt x="438" y="143"/>
                  </a:lnTo>
                  <a:cubicBezTo>
                    <a:pt x="426" y="143"/>
                    <a:pt x="419" y="139"/>
                    <a:pt x="412" y="132"/>
                  </a:cubicBezTo>
                  <a:lnTo>
                    <a:pt x="386" y="132"/>
                  </a:lnTo>
                  <a:cubicBezTo>
                    <a:pt x="371" y="132"/>
                    <a:pt x="355" y="132"/>
                    <a:pt x="341" y="139"/>
                  </a:cubicBezTo>
                  <a:cubicBezTo>
                    <a:pt x="333" y="147"/>
                    <a:pt x="326" y="147"/>
                    <a:pt x="319" y="147"/>
                  </a:cubicBezTo>
                  <a:cubicBezTo>
                    <a:pt x="311" y="147"/>
                    <a:pt x="303" y="143"/>
                    <a:pt x="296" y="132"/>
                  </a:cubicBezTo>
                  <a:cubicBezTo>
                    <a:pt x="288" y="109"/>
                    <a:pt x="277" y="102"/>
                    <a:pt x="266" y="102"/>
                  </a:cubicBezTo>
                  <a:cubicBezTo>
                    <a:pt x="251" y="102"/>
                    <a:pt x="236" y="109"/>
                    <a:pt x="221" y="113"/>
                  </a:cubicBezTo>
                  <a:cubicBezTo>
                    <a:pt x="217" y="128"/>
                    <a:pt x="240" y="143"/>
                    <a:pt x="221" y="161"/>
                  </a:cubicBezTo>
                  <a:cubicBezTo>
                    <a:pt x="210" y="151"/>
                    <a:pt x="195" y="151"/>
                    <a:pt x="180" y="151"/>
                  </a:cubicBezTo>
                  <a:cubicBezTo>
                    <a:pt x="165" y="151"/>
                    <a:pt x="150" y="151"/>
                    <a:pt x="131" y="154"/>
                  </a:cubicBezTo>
                  <a:cubicBezTo>
                    <a:pt x="83" y="154"/>
                    <a:pt x="45" y="121"/>
                    <a:pt x="41" y="68"/>
                  </a:cubicBezTo>
                  <a:cubicBezTo>
                    <a:pt x="38" y="46"/>
                    <a:pt x="53" y="23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3" name="Google Shape;45073;p29"/>
            <p:cNvSpPr/>
            <p:nvPr/>
          </p:nvSpPr>
          <p:spPr>
            <a:xfrm>
              <a:off x="-5555231" y="-2133041"/>
              <a:ext cx="10982" cy="8786"/>
            </a:xfrm>
            <a:custGeom>
              <a:avLst/>
              <a:gdLst/>
              <a:ahLst/>
              <a:cxnLst/>
              <a:rect l="l" t="t" r="r" b="b"/>
              <a:pathLst>
                <a:path w="230" h="184" extrusionOk="0">
                  <a:moveTo>
                    <a:pt x="95" y="0"/>
                  </a:moveTo>
                  <a:cubicBezTo>
                    <a:pt x="90" y="7"/>
                    <a:pt x="86" y="11"/>
                    <a:pt x="83" y="11"/>
                  </a:cubicBezTo>
                  <a:cubicBezTo>
                    <a:pt x="79" y="11"/>
                    <a:pt x="76" y="7"/>
                    <a:pt x="72" y="7"/>
                  </a:cubicBezTo>
                  <a:cubicBezTo>
                    <a:pt x="68" y="4"/>
                    <a:pt x="64" y="4"/>
                    <a:pt x="60" y="4"/>
                  </a:cubicBezTo>
                  <a:cubicBezTo>
                    <a:pt x="34" y="33"/>
                    <a:pt x="0" y="56"/>
                    <a:pt x="8" y="112"/>
                  </a:cubicBezTo>
                  <a:cubicBezTo>
                    <a:pt x="16" y="153"/>
                    <a:pt x="31" y="164"/>
                    <a:pt x="57" y="180"/>
                  </a:cubicBezTo>
                  <a:cubicBezTo>
                    <a:pt x="72" y="175"/>
                    <a:pt x="86" y="175"/>
                    <a:pt x="102" y="175"/>
                  </a:cubicBezTo>
                  <a:cubicBezTo>
                    <a:pt x="102" y="172"/>
                    <a:pt x="105" y="172"/>
                    <a:pt x="105" y="172"/>
                  </a:cubicBezTo>
                  <a:cubicBezTo>
                    <a:pt x="98" y="161"/>
                    <a:pt x="60" y="149"/>
                    <a:pt x="102" y="135"/>
                  </a:cubicBezTo>
                  <a:cubicBezTo>
                    <a:pt x="121" y="130"/>
                    <a:pt x="135" y="120"/>
                    <a:pt x="150" y="120"/>
                  </a:cubicBezTo>
                  <a:cubicBezTo>
                    <a:pt x="162" y="120"/>
                    <a:pt x="176" y="127"/>
                    <a:pt x="184" y="149"/>
                  </a:cubicBezTo>
                  <a:lnTo>
                    <a:pt x="199" y="149"/>
                  </a:lnTo>
                  <a:cubicBezTo>
                    <a:pt x="199" y="135"/>
                    <a:pt x="229" y="135"/>
                    <a:pt x="214" y="108"/>
                  </a:cubicBezTo>
                  <a:cubicBezTo>
                    <a:pt x="188" y="59"/>
                    <a:pt x="165" y="15"/>
                    <a:pt x="109" y="4"/>
                  </a:cubicBezTo>
                  <a:cubicBezTo>
                    <a:pt x="102" y="4"/>
                    <a:pt x="98" y="4"/>
                    <a:pt x="95" y="0"/>
                  </a:cubicBezTo>
                  <a:close/>
                  <a:moveTo>
                    <a:pt x="57" y="180"/>
                  </a:moveTo>
                  <a:cubicBezTo>
                    <a:pt x="64" y="183"/>
                    <a:pt x="72" y="183"/>
                    <a:pt x="76" y="183"/>
                  </a:cubicBezTo>
                  <a:cubicBezTo>
                    <a:pt x="72" y="183"/>
                    <a:pt x="64" y="180"/>
                    <a:pt x="57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4" name="Google Shape;45074;p29"/>
            <p:cNvSpPr/>
            <p:nvPr/>
          </p:nvSpPr>
          <p:spPr>
            <a:xfrm>
              <a:off x="-5297285" y="-1842291"/>
              <a:ext cx="8261" cy="18575"/>
            </a:xfrm>
            <a:custGeom>
              <a:avLst/>
              <a:gdLst/>
              <a:ahLst/>
              <a:cxnLst/>
              <a:rect l="l" t="t" r="r" b="b"/>
              <a:pathLst>
                <a:path w="173" h="389" extrusionOk="0">
                  <a:moveTo>
                    <a:pt x="49" y="0"/>
                  </a:moveTo>
                  <a:cubicBezTo>
                    <a:pt x="34" y="19"/>
                    <a:pt x="0" y="30"/>
                    <a:pt x="22" y="64"/>
                  </a:cubicBezTo>
                  <a:cubicBezTo>
                    <a:pt x="41" y="116"/>
                    <a:pt x="64" y="169"/>
                    <a:pt x="98" y="214"/>
                  </a:cubicBezTo>
                  <a:cubicBezTo>
                    <a:pt x="131" y="266"/>
                    <a:pt x="124" y="292"/>
                    <a:pt x="75" y="329"/>
                  </a:cubicBezTo>
                  <a:cubicBezTo>
                    <a:pt x="83" y="355"/>
                    <a:pt x="120" y="355"/>
                    <a:pt x="127" y="381"/>
                  </a:cubicBezTo>
                  <a:lnTo>
                    <a:pt x="127" y="389"/>
                  </a:lnTo>
                  <a:cubicBezTo>
                    <a:pt x="143" y="314"/>
                    <a:pt x="138" y="236"/>
                    <a:pt x="172" y="161"/>
                  </a:cubicBezTo>
                  <a:cubicBezTo>
                    <a:pt x="165" y="154"/>
                    <a:pt x="161" y="142"/>
                    <a:pt x="153" y="135"/>
                  </a:cubicBezTo>
                  <a:cubicBezTo>
                    <a:pt x="143" y="93"/>
                    <a:pt x="101" y="75"/>
                    <a:pt x="83" y="41"/>
                  </a:cubicBezTo>
                  <a:cubicBezTo>
                    <a:pt x="64" y="34"/>
                    <a:pt x="60" y="12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5" name="Google Shape;45075;p29"/>
            <p:cNvSpPr/>
            <p:nvPr/>
          </p:nvSpPr>
          <p:spPr>
            <a:xfrm>
              <a:off x="-5110249" y="-1574891"/>
              <a:ext cx="8643" cy="14277"/>
            </a:xfrm>
            <a:custGeom>
              <a:avLst/>
              <a:gdLst/>
              <a:ahLst/>
              <a:cxnLst/>
              <a:rect l="l" t="t" r="r" b="b"/>
              <a:pathLst>
                <a:path w="181" h="299" extrusionOk="0">
                  <a:moveTo>
                    <a:pt x="132" y="0"/>
                  </a:moveTo>
                  <a:cubicBezTo>
                    <a:pt x="109" y="0"/>
                    <a:pt x="4" y="49"/>
                    <a:pt x="4" y="64"/>
                  </a:cubicBezTo>
                  <a:cubicBezTo>
                    <a:pt x="1" y="101"/>
                    <a:pt x="39" y="109"/>
                    <a:pt x="61" y="131"/>
                  </a:cubicBezTo>
                  <a:cubicBezTo>
                    <a:pt x="65" y="138"/>
                    <a:pt x="72" y="149"/>
                    <a:pt x="79" y="154"/>
                  </a:cubicBezTo>
                  <a:cubicBezTo>
                    <a:pt x="109" y="180"/>
                    <a:pt x="143" y="202"/>
                    <a:pt x="106" y="251"/>
                  </a:cubicBezTo>
                  <a:cubicBezTo>
                    <a:pt x="94" y="266"/>
                    <a:pt x="106" y="288"/>
                    <a:pt x="124" y="295"/>
                  </a:cubicBezTo>
                  <a:cubicBezTo>
                    <a:pt x="135" y="295"/>
                    <a:pt x="146" y="299"/>
                    <a:pt x="154" y="299"/>
                  </a:cubicBezTo>
                  <a:cubicBezTo>
                    <a:pt x="169" y="299"/>
                    <a:pt x="180" y="292"/>
                    <a:pt x="180" y="266"/>
                  </a:cubicBezTo>
                  <a:lnTo>
                    <a:pt x="180" y="266"/>
                  </a:lnTo>
                  <a:cubicBezTo>
                    <a:pt x="173" y="269"/>
                    <a:pt x="165" y="280"/>
                    <a:pt x="154" y="280"/>
                  </a:cubicBezTo>
                  <a:cubicBezTo>
                    <a:pt x="151" y="280"/>
                    <a:pt x="151" y="280"/>
                    <a:pt x="146" y="277"/>
                  </a:cubicBezTo>
                  <a:cubicBezTo>
                    <a:pt x="128" y="269"/>
                    <a:pt x="132" y="251"/>
                    <a:pt x="139" y="235"/>
                  </a:cubicBezTo>
                  <a:cubicBezTo>
                    <a:pt x="146" y="225"/>
                    <a:pt x="146" y="209"/>
                    <a:pt x="161" y="202"/>
                  </a:cubicBezTo>
                  <a:cubicBezTo>
                    <a:pt x="124" y="157"/>
                    <a:pt x="146" y="109"/>
                    <a:pt x="158" y="59"/>
                  </a:cubicBezTo>
                  <a:cubicBezTo>
                    <a:pt x="165" y="33"/>
                    <a:pt x="177" y="7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6" name="Google Shape;45076;p29"/>
            <p:cNvSpPr/>
            <p:nvPr/>
          </p:nvSpPr>
          <p:spPr>
            <a:xfrm>
              <a:off x="-5215728" y="-1958323"/>
              <a:ext cx="13800" cy="18957"/>
            </a:xfrm>
            <a:custGeom>
              <a:avLst/>
              <a:gdLst/>
              <a:ahLst/>
              <a:cxnLst/>
              <a:rect l="l" t="t" r="r" b="b"/>
              <a:pathLst>
                <a:path w="289" h="397" extrusionOk="0">
                  <a:moveTo>
                    <a:pt x="86" y="1"/>
                  </a:moveTo>
                  <a:cubicBezTo>
                    <a:pt x="60" y="1"/>
                    <a:pt x="31" y="4"/>
                    <a:pt x="0" y="4"/>
                  </a:cubicBezTo>
                  <a:lnTo>
                    <a:pt x="0" y="8"/>
                  </a:lnTo>
                  <a:cubicBezTo>
                    <a:pt x="5" y="20"/>
                    <a:pt x="5" y="27"/>
                    <a:pt x="23" y="27"/>
                  </a:cubicBezTo>
                  <a:cubicBezTo>
                    <a:pt x="38" y="27"/>
                    <a:pt x="53" y="20"/>
                    <a:pt x="72" y="20"/>
                  </a:cubicBezTo>
                  <a:cubicBezTo>
                    <a:pt x="79" y="20"/>
                    <a:pt x="90" y="23"/>
                    <a:pt x="98" y="30"/>
                  </a:cubicBezTo>
                  <a:cubicBezTo>
                    <a:pt x="117" y="46"/>
                    <a:pt x="112" y="79"/>
                    <a:pt x="135" y="90"/>
                  </a:cubicBezTo>
                  <a:lnTo>
                    <a:pt x="139" y="90"/>
                  </a:lnTo>
                  <a:cubicBezTo>
                    <a:pt x="162" y="90"/>
                    <a:pt x="172" y="101"/>
                    <a:pt x="188" y="116"/>
                  </a:cubicBezTo>
                  <a:cubicBezTo>
                    <a:pt x="198" y="124"/>
                    <a:pt x="214" y="135"/>
                    <a:pt x="233" y="139"/>
                  </a:cubicBezTo>
                  <a:lnTo>
                    <a:pt x="255" y="139"/>
                  </a:lnTo>
                  <a:cubicBezTo>
                    <a:pt x="247" y="142"/>
                    <a:pt x="240" y="150"/>
                    <a:pt x="236" y="154"/>
                  </a:cubicBezTo>
                  <a:cubicBezTo>
                    <a:pt x="191" y="191"/>
                    <a:pt x="188" y="232"/>
                    <a:pt x="198" y="273"/>
                  </a:cubicBezTo>
                  <a:cubicBezTo>
                    <a:pt x="198" y="289"/>
                    <a:pt x="195" y="299"/>
                    <a:pt x="184" y="307"/>
                  </a:cubicBezTo>
                  <a:cubicBezTo>
                    <a:pt x="154" y="334"/>
                    <a:pt x="124" y="356"/>
                    <a:pt x="94" y="382"/>
                  </a:cubicBezTo>
                  <a:lnTo>
                    <a:pt x="94" y="396"/>
                  </a:lnTo>
                  <a:cubicBezTo>
                    <a:pt x="124" y="382"/>
                    <a:pt x="162" y="386"/>
                    <a:pt x="191" y="378"/>
                  </a:cubicBezTo>
                  <a:cubicBezTo>
                    <a:pt x="243" y="360"/>
                    <a:pt x="259" y="337"/>
                    <a:pt x="233" y="292"/>
                  </a:cubicBezTo>
                  <a:cubicBezTo>
                    <a:pt x="217" y="270"/>
                    <a:pt x="225" y="255"/>
                    <a:pt x="240" y="236"/>
                  </a:cubicBezTo>
                  <a:cubicBezTo>
                    <a:pt x="288" y="180"/>
                    <a:pt x="277" y="139"/>
                    <a:pt x="210" y="98"/>
                  </a:cubicBezTo>
                  <a:cubicBezTo>
                    <a:pt x="176" y="79"/>
                    <a:pt x="131" y="72"/>
                    <a:pt x="128" y="15"/>
                  </a:cubicBezTo>
                  <a:cubicBezTo>
                    <a:pt x="124" y="1"/>
                    <a:pt x="112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7" name="Google Shape;45077;p29"/>
            <p:cNvSpPr/>
            <p:nvPr/>
          </p:nvSpPr>
          <p:spPr>
            <a:xfrm>
              <a:off x="-5526342" y="-2061845"/>
              <a:ext cx="11699" cy="10935"/>
            </a:xfrm>
            <a:custGeom>
              <a:avLst/>
              <a:gdLst/>
              <a:ahLst/>
              <a:cxnLst/>
              <a:rect l="l" t="t" r="r" b="b"/>
              <a:pathLst>
                <a:path w="245" h="229" extrusionOk="0">
                  <a:moveTo>
                    <a:pt x="1" y="75"/>
                  </a:moveTo>
                  <a:cubicBezTo>
                    <a:pt x="1" y="83"/>
                    <a:pt x="1" y="86"/>
                    <a:pt x="5" y="94"/>
                  </a:cubicBezTo>
                  <a:cubicBezTo>
                    <a:pt x="5" y="86"/>
                    <a:pt x="1" y="83"/>
                    <a:pt x="1" y="75"/>
                  </a:cubicBezTo>
                  <a:close/>
                  <a:moveTo>
                    <a:pt x="192" y="0"/>
                  </a:moveTo>
                  <a:cubicBezTo>
                    <a:pt x="180" y="57"/>
                    <a:pt x="162" y="75"/>
                    <a:pt x="109" y="79"/>
                  </a:cubicBezTo>
                  <a:cubicBezTo>
                    <a:pt x="83" y="79"/>
                    <a:pt x="83" y="102"/>
                    <a:pt x="73" y="116"/>
                  </a:cubicBezTo>
                  <a:cubicBezTo>
                    <a:pt x="50" y="105"/>
                    <a:pt x="54" y="75"/>
                    <a:pt x="35" y="60"/>
                  </a:cubicBezTo>
                  <a:cubicBezTo>
                    <a:pt x="16" y="60"/>
                    <a:pt x="5" y="71"/>
                    <a:pt x="5" y="94"/>
                  </a:cubicBezTo>
                  <a:cubicBezTo>
                    <a:pt x="9" y="97"/>
                    <a:pt x="9" y="105"/>
                    <a:pt x="9" y="109"/>
                  </a:cubicBezTo>
                  <a:cubicBezTo>
                    <a:pt x="39" y="128"/>
                    <a:pt x="65" y="150"/>
                    <a:pt x="80" y="183"/>
                  </a:cubicBezTo>
                  <a:lnTo>
                    <a:pt x="80" y="199"/>
                  </a:lnTo>
                  <a:cubicBezTo>
                    <a:pt x="99" y="191"/>
                    <a:pt x="121" y="183"/>
                    <a:pt x="140" y="183"/>
                  </a:cubicBezTo>
                  <a:cubicBezTo>
                    <a:pt x="170" y="183"/>
                    <a:pt x="203" y="199"/>
                    <a:pt x="237" y="228"/>
                  </a:cubicBezTo>
                  <a:cubicBezTo>
                    <a:pt x="180" y="173"/>
                    <a:pt x="244" y="135"/>
                    <a:pt x="244" y="90"/>
                  </a:cubicBezTo>
                  <a:lnTo>
                    <a:pt x="244" y="90"/>
                  </a:lnTo>
                  <a:cubicBezTo>
                    <a:pt x="233" y="94"/>
                    <a:pt x="218" y="109"/>
                    <a:pt x="207" y="109"/>
                  </a:cubicBezTo>
                  <a:cubicBezTo>
                    <a:pt x="203" y="109"/>
                    <a:pt x="199" y="109"/>
                    <a:pt x="196" y="102"/>
                  </a:cubicBezTo>
                  <a:cubicBezTo>
                    <a:pt x="185" y="83"/>
                    <a:pt x="203" y="57"/>
                    <a:pt x="225" y="45"/>
                  </a:cubicBezTo>
                  <a:cubicBezTo>
                    <a:pt x="218" y="30"/>
                    <a:pt x="211" y="7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8" name="Google Shape;45078;p29"/>
            <p:cNvSpPr/>
            <p:nvPr/>
          </p:nvSpPr>
          <p:spPr>
            <a:xfrm>
              <a:off x="-5148067" y="-1782651"/>
              <a:ext cx="13609" cy="8022"/>
            </a:xfrm>
            <a:custGeom>
              <a:avLst/>
              <a:gdLst/>
              <a:ahLst/>
              <a:cxnLst/>
              <a:rect l="l" t="t" r="r" b="b"/>
              <a:pathLst>
                <a:path w="285" h="168" extrusionOk="0">
                  <a:moveTo>
                    <a:pt x="108" y="0"/>
                  </a:moveTo>
                  <a:cubicBezTo>
                    <a:pt x="105" y="7"/>
                    <a:pt x="101" y="11"/>
                    <a:pt x="98" y="19"/>
                  </a:cubicBezTo>
                  <a:cubicBezTo>
                    <a:pt x="68" y="33"/>
                    <a:pt x="56" y="67"/>
                    <a:pt x="34" y="90"/>
                  </a:cubicBezTo>
                  <a:cubicBezTo>
                    <a:pt x="1" y="123"/>
                    <a:pt x="56" y="138"/>
                    <a:pt x="41" y="164"/>
                  </a:cubicBezTo>
                  <a:cubicBezTo>
                    <a:pt x="64" y="127"/>
                    <a:pt x="79" y="86"/>
                    <a:pt x="139" y="86"/>
                  </a:cubicBezTo>
                  <a:lnTo>
                    <a:pt x="142" y="86"/>
                  </a:lnTo>
                  <a:cubicBezTo>
                    <a:pt x="150" y="123"/>
                    <a:pt x="158" y="168"/>
                    <a:pt x="213" y="168"/>
                  </a:cubicBezTo>
                  <a:lnTo>
                    <a:pt x="217" y="168"/>
                  </a:lnTo>
                  <a:cubicBezTo>
                    <a:pt x="232" y="161"/>
                    <a:pt x="243" y="149"/>
                    <a:pt x="247" y="131"/>
                  </a:cubicBezTo>
                  <a:cubicBezTo>
                    <a:pt x="239" y="127"/>
                    <a:pt x="232" y="127"/>
                    <a:pt x="225" y="119"/>
                  </a:cubicBezTo>
                  <a:cubicBezTo>
                    <a:pt x="213" y="112"/>
                    <a:pt x="198" y="104"/>
                    <a:pt x="210" y="86"/>
                  </a:cubicBezTo>
                  <a:cubicBezTo>
                    <a:pt x="210" y="82"/>
                    <a:pt x="217" y="78"/>
                    <a:pt x="221" y="74"/>
                  </a:cubicBezTo>
                  <a:lnTo>
                    <a:pt x="225" y="74"/>
                  </a:lnTo>
                  <a:cubicBezTo>
                    <a:pt x="243" y="74"/>
                    <a:pt x="243" y="93"/>
                    <a:pt x="243" y="109"/>
                  </a:cubicBezTo>
                  <a:cubicBezTo>
                    <a:pt x="247" y="116"/>
                    <a:pt x="247" y="123"/>
                    <a:pt x="247" y="131"/>
                  </a:cubicBezTo>
                  <a:cubicBezTo>
                    <a:pt x="284" y="112"/>
                    <a:pt x="277" y="82"/>
                    <a:pt x="270" y="52"/>
                  </a:cubicBezTo>
                  <a:cubicBezTo>
                    <a:pt x="265" y="33"/>
                    <a:pt x="258" y="30"/>
                    <a:pt x="247" y="30"/>
                  </a:cubicBezTo>
                  <a:cubicBezTo>
                    <a:pt x="236" y="30"/>
                    <a:pt x="225" y="37"/>
                    <a:pt x="213" y="37"/>
                  </a:cubicBezTo>
                  <a:cubicBezTo>
                    <a:pt x="210" y="37"/>
                    <a:pt x="206" y="41"/>
                    <a:pt x="203" y="41"/>
                  </a:cubicBezTo>
                  <a:cubicBezTo>
                    <a:pt x="191" y="41"/>
                    <a:pt x="180" y="33"/>
                    <a:pt x="172" y="22"/>
                  </a:cubicBezTo>
                  <a:cubicBezTo>
                    <a:pt x="161" y="4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9" name="Google Shape;45079;p29"/>
            <p:cNvSpPr/>
            <p:nvPr/>
          </p:nvSpPr>
          <p:spPr>
            <a:xfrm>
              <a:off x="-5385145" y="-1778783"/>
              <a:ext cx="9168" cy="13131"/>
            </a:xfrm>
            <a:custGeom>
              <a:avLst/>
              <a:gdLst/>
              <a:ahLst/>
              <a:cxnLst/>
              <a:rect l="l" t="t" r="r" b="b"/>
              <a:pathLst>
                <a:path w="192" h="275" extrusionOk="0">
                  <a:moveTo>
                    <a:pt x="94" y="158"/>
                  </a:moveTo>
                  <a:cubicBezTo>
                    <a:pt x="125" y="158"/>
                    <a:pt x="135" y="185"/>
                    <a:pt x="144" y="207"/>
                  </a:cubicBezTo>
                  <a:cubicBezTo>
                    <a:pt x="147" y="233"/>
                    <a:pt x="132" y="252"/>
                    <a:pt x="109" y="252"/>
                  </a:cubicBezTo>
                  <a:lnTo>
                    <a:pt x="106" y="252"/>
                  </a:lnTo>
                  <a:cubicBezTo>
                    <a:pt x="76" y="252"/>
                    <a:pt x="49" y="240"/>
                    <a:pt x="46" y="207"/>
                  </a:cubicBezTo>
                  <a:cubicBezTo>
                    <a:pt x="46" y="177"/>
                    <a:pt x="54" y="162"/>
                    <a:pt x="83" y="158"/>
                  </a:cubicBezTo>
                  <a:close/>
                  <a:moveTo>
                    <a:pt x="61" y="1"/>
                  </a:moveTo>
                  <a:cubicBezTo>
                    <a:pt x="35" y="5"/>
                    <a:pt x="39" y="23"/>
                    <a:pt x="46" y="42"/>
                  </a:cubicBezTo>
                  <a:cubicBezTo>
                    <a:pt x="57" y="87"/>
                    <a:pt x="80" y="135"/>
                    <a:pt x="13" y="162"/>
                  </a:cubicBezTo>
                  <a:cubicBezTo>
                    <a:pt x="4" y="162"/>
                    <a:pt x="1" y="177"/>
                    <a:pt x="1" y="180"/>
                  </a:cubicBezTo>
                  <a:cubicBezTo>
                    <a:pt x="1" y="218"/>
                    <a:pt x="61" y="274"/>
                    <a:pt x="91" y="274"/>
                  </a:cubicBezTo>
                  <a:cubicBezTo>
                    <a:pt x="94" y="274"/>
                    <a:pt x="94" y="270"/>
                    <a:pt x="99" y="270"/>
                  </a:cubicBezTo>
                  <a:cubicBezTo>
                    <a:pt x="121" y="266"/>
                    <a:pt x="161" y="274"/>
                    <a:pt x="158" y="247"/>
                  </a:cubicBezTo>
                  <a:cubicBezTo>
                    <a:pt x="151" y="199"/>
                    <a:pt x="192" y="147"/>
                    <a:pt x="154" y="102"/>
                  </a:cubicBezTo>
                  <a:cubicBezTo>
                    <a:pt x="132" y="80"/>
                    <a:pt x="113" y="57"/>
                    <a:pt x="109" y="23"/>
                  </a:cubicBezTo>
                  <a:cubicBezTo>
                    <a:pt x="109" y="5"/>
                    <a:pt x="99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0" name="Google Shape;45080;p29"/>
            <p:cNvSpPr/>
            <p:nvPr/>
          </p:nvSpPr>
          <p:spPr>
            <a:xfrm>
              <a:off x="-5055432" y="-1688584"/>
              <a:ext cx="14516" cy="13752"/>
            </a:xfrm>
            <a:custGeom>
              <a:avLst/>
              <a:gdLst/>
              <a:ahLst/>
              <a:cxnLst/>
              <a:rect l="l" t="t" r="r" b="b"/>
              <a:pathLst>
                <a:path w="304" h="288" extrusionOk="0">
                  <a:moveTo>
                    <a:pt x="206" y="0"/>
                  </a:moveTo>
                  <a:cubicBezTo>
                    <a:pt x="176" y="0"/>
                    <a:pt x="161" y="30"/>
                    <a:pt x="150" y="59"/>
                  </a:cubicBezTo>
                  <a:cubicBezTo>
                    <a:pt x="124" y="119"/>
                    <a:pt x="102" y="183"/>
                    <a:pt x="38" y="228"/>
                  </a:cubicBezTo>
                  <a:cubicBezTo>
                    <a:pt x="0" y="250"/>
                    <a:pt x="8" y="269"/>
                    <a:pt x="64" y="287"/>
                  </a:cubicBezTo>
                  <a:cubicBezTo>
                    <a:pt x="60" y="276"/>
                    <a:pt x="42" y="261"/>
                    <a:pt x="49" y="254"/>
                  </a:cubicBezTo>
                  <a:cubicBezTo>
                    <a:pt x="79" y="242"/>
                    <a:pt x="86" y="206"/>
                    <a:pt x="116" y="194"/>
                  </a:cubicBezTo>
                  <a:cubicBezTo>
                    <a:pt x="120" y="190"/>
                    <a:pt x="128" y="190"/>
                    <a:pt x="131" y="190"/>
                  </a:cubicBezTo>
                  <a:cubicBezTo>
                    <a:pt x="150" y="190"/>
                    <a:pt x="157" y="216"/>
                    <a:pt x="169" y="232"/>
                  </a:cubicBezTo>
                  <a:cubicBezTo>
                    <a:pt x="183" y="183"/>
                    <a:pt x="206" y="142"/>
                    <a:pt x="262" y="127"/>
                  </a:cubicBezTo>
                  <a:cubicBezTo>
                    <a:pt x="304" y="112"/>
                    <a:pt x="281" y="63"/>
                    <a:pt x="288" y="33"/>
                  </a:cubicBezTo>
                  <a:cubicBezTo>
                    <a:pt x="292" y="11"/>
                    <a:pt x="277" y="4"/>
                    <a:pt x="259" y="4"/>
                  </a:cubicBezTo>
                  <a:cubicBezTo>
                    <a:pt x="254" y="4"/>
                    <a:pt x="251" y="4"/>
                    <a:pt x="247" y="7"/>
                  </a:cubicBezTo>
                  <a:cubicBezTo>
                    <a:pt x="247" y="18"/>
                    <a:pt x="247" y="33"/>
                    <a:pt x="251" y="45"/>
                  </a:cubicBezTo>
                  <a:cubicBezTo>
                    <a:pt x="266" y="71"/>
                    <a:pt x="262" y="97"/>
                    <a:pt x="236" y="108"/>
                  </a:cubicBezTo>
                  <a:cubicBezTo>
                    <a:pt x="228" y="112"/>
                    <a:pt x="225" y="112"/>
                    <a:pt x="221" y="112"/>
                  </a:cubicBezTo>
                  <a:cubicBezTo>
                    <a:pt x="202" y="112"/>
                    <a:pt x="187" y="90"/>
                    <a:pt x="180" y="75"/>
                  </a:cubicBezTo>
                  <a:cubicBezTo>
                    <a:pt x="161" y="45"/>
                    <a:pt x="187" y="30"/>
                    <a:pt x="217" y="23"/>
                  </a:cubicBezTo>
                  <a:cubicBezTo>
                    <a:pt x="221" y="18"/>
                    <a:pt x="228" y="11"/>
                    <a:pt x="232" y="7"/>
                  </a:cubicBezTo>
                  <a:cubicBezTo>
                    <a:pt x="221" y="4"/>
                    <a:pt x="214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1" name="Google Shape;45081;p29"/>
            <p:cNvSpPr/>
            <p:nvPr/>
          </p:nvSpPr>
          <p:spPr>
            <a:xfrm>
              <a:off x="-5105951" y="-1848880"/>
              <a:ext cx="11508" cy="7544"/>
            </a:xfrm>
            <a:custGeom>
              <a:avLst/>
              <a:gdLst/>
              <a:ahLst/>
              <a:cxnLst/>
              <a:rect l="l" t="t" r="r" b="b"/>
              <a:pathLst>
                <a:path w="241" h="158" extrusionOk="0">
                  <a:moveTo>
                    <a:pt x="94" y="0"/>
                  </a:moveTo>
                  <a:cubicBezTo>
                    <a:pt x="61" y="19"/>
                    <a:pt x="30" y="33"/>
                    <a:pt x="1" y="52"/>
                  </a:cubicBezTo>
                  <a:cubicBezTo>
                    <a:pt x="11" y="86"/>
                    <a:pt x="19" y="119"/>
                    <a:pt x="45" y="142"/>
                  </a:cubicBezTo>
                  <a:cubicBezTo>
                    <a:pt x="53" y="150"/>
                    <a:pt x="64" y="157"/>
                    <a:pt x="75" y="157"/>
                  </a:cubicBezTo>
                  <a:cubicBezTo>
                    <a:pt x="79" y="157"/>
                    <a:pt x="83" y="157"/>
                    <a:pt x="87" y="153"/>
                  </a:cubicBezTo>
                  <a:cubicBezTo>
                    <a:pt x="109" y="142"/>
                    <a:pt x="94" y="127"/>
                    <a:pt x="87" y="116"/>
                  </a:cubicBezTo>
                  <a:cubicBezTo>
                    <a:pt x="83" y="97"/>
                    <a:pt x="79" y="78"/>
                    <a:pt x="87" y="56"/>
                  </a:cubicBezTo>
                  <a:cubicBezTo>
                    <a:pt x="116" y="64"/>
                    <a:pt x="135" y="83"/>
                    <a:pt x="146" y="109"/>
                  </a:cubicBezTo>
                  <a:cubicBezTo>
                    <a:pt x="161" y="138"/>
                    <a:pt x="168" y="150"/>
                    <a:pt x="176" y="150"/>
                  </a:cubicBezTo>
                  <a:cubicBezTo>
                    <a:pt x="187" y="150"/>
                    <a:pt x="195" y="138"/>
                    <a:pt x="218" y="112"/>
                  </a:cubicBezTo>
                  <a:cubicBezTo>
                    <a:pt x="218" y="105"/>
                    <a:pt x="225" y="105"/>
                    <a:pt x="228" y="101"/>
                  </a:cubicBezTo>
                  <a:cubicBezTo>
                    <a:pt x="232" y="86"/>
                    <a:pt x="240" y="71"/>
                    <a:pt x="240" y="52"/>
                  </a:cubicBezTo>
                  <a:lnTo>
                    <a:pt x="221" y="52"/>
                  </a:lnTo>
                  <a:cubicBezTo>
                    <a:pt x="213" y="52"/>
                    <a:pt x="202" y="52"/>
                    <a:pt x="202" y="48"/>
                  </a:cubicBezTo>
                  <a:cubicBezTo>
                    <a:pt x="184" y="4"/>
                    <a:pt x="135" y="19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2" name="Google Shape;45082;p29"/>
            <p:cNvSpPr/>
            <p:nvPr/>
          </p:nvSpPr>
          <p:spPr>
            <a:xfrm>
              <a:off x="-5212147" y="-1554740"/>
              <a:ext cx="9502" cy="8786"/>
            </a:xfrm>
            <a:custGeom>
              <a:avLst/>
              <a:gdLst/>
              <a:ahLst/>
              <a:cxnLst/>
              <a:rect l="l" t="t" r="r" b="b"/>
              <a:pathLst>
                <a:path w="199" h="184" extrusionOk="0">
                  <a:moveTo>
                    <a:pt x="68" y="1"/>
                  </a:moveTo>
                  <a:cubicBezTo>
                    <a:pt x="53" y="30"/>
                    <a:pt x="1" y="27"/>
                    <a:pt x="8" y="75"/>
                  </a:cubicBezTo>
                  <a:cubicBezTo>
                    <a:pt x="11" y="108"/>
                    <a:pt x="53" y="135"/>
                    <a:pt x="27" y="176"/>
                  </a:cubicBezTo>
                  <a:cubicBezTo>
                    <a:pt x="23" y="180"/>
                    <a:pt x="34" y="184"/>
                    <a:pt x="45" y="184"/>
                  </a:cubicBezTo>
                  <a:cubicBezTo>
                    <a:pt x="49" y="184"/>
                    <a:pt x="56" y="184"/>
                    <a:pt x="64" y="180"/>
                  </a:cubicBezTo>
                  <a:cubicBezTo>
                    <a:pt x="101" y="150"/>
                    <a:pt x="135" y="108"/>
                    <a:pt x="184" y="98"/>
                  </a:cubicBezTo>
                  <a:cubicBezTo>
                    <a:pt x="199" y="94"/>
                    <a:pt x="199" y="79"/>
                    <a:pt x="199" y="64"/>
                  </a:cubicBezTo>
                  <a:cubicBezTo>
                    <a:pt x="194" y="49"/>
                    <a:pt x="187" y="41"/>
                    <a:pt x="172" y="41"/>
                  </a:cubicBezTo>
                  <a:cubicBezTo>
                    <a:pt x="135" y="41"/>
                    <a:pt x="109" y="19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3" name="Google Shape;45083;p29"/>
            <p:cNvSpPr/>
            <p:nvPr/>
          </p:nvSpPr>
          <p:spPr>
            <a:xfrm>
              <a:off x="-5319632" y="-1843198"/>
              <a:ext cx="24687" cy="16092"/>
            </a:xfrm>
            <a:custGeom>
              <a:avLst/>
              <a:gdLst/>
              <a:ahLst/>
              <a:cxnLst/>
              <a:rect l="l" t="t" r="r" b="b"/>
              <a:pathLst>
                <a:path w="517" h="337" extrusionOk="0">
                  <a:moveTo>
                    <a:pt x="476" y="0"/>
                  </a:moveTo>
                  <a:cubicBezTo>
                    <a:pt x="461" y="0"/>
                    <a:pt x="449" y="4"/>
                    <a:pt x="438" y="16"/>
                  </a:cubicBezTo>
                  <a:cubicBezTo>
                    <a:pt x="409" y="49"/>
                    <a:pt x="375" y="60"/>
                    <a:pt x="342" y="60"/>
                  </a:cubicBezTo>
                  <a:cubicBezTo>
                    <a:pt x="315" y="60"/>
                    <a:pt x="289" y="57"/>
                    <a:pt x="263" y="45"/>
                  </a:cubicBezTo>
                  <a:cubicBezTo>
                    <a:pt x="259" y="42"/>
                    <a:pt x="255" y="42"/>
                    <a:pt x="252" y="42"/>
                  </a:cubicBezTo>
                  <a:cubicBezTo>
                    <a:pt x="244" y="42"/>
                    <a:pt x="240" y="45"/>
                    <a:pt x="237" y="49"/>
                  </a:cubicBezTo>
                  <a:cubicBezTo>
                    <a:pt x="192" y="98"/>
                    <a:pt x="140" y="135"/>
                    <a:pt x="90" y="180"/>
                  </a:cubicBezTo>
                  <a:cubicBezTo>
                    <a:pt x="54" y="217"/>
                    <a:pt x="1" y="269"/>
                    <a:pt x="45" y="337"/>
                  </a:cubicBezTo>
                  <a:cubicBezTo>
                    <a:pt x="68" y="281"/>
                    <a:pt x="68" y="214"/>
                    <a:pt x="124" y="180"/>
                  </a:cubicBezTo>
                  <a:cubicBezTo>
                    <a:pt x="147" y="165"/>
                    <a:pt x="169" y="154"/>
                    <a:pt x="185" y="131"/>
                  </a:cubicBezTo>
                  <a:cubicBezTo>
                    <a:pt x="214" y="98"/>
                    <a:pt x="259" y="79"/>
                    <a:pt x="304" y="79"/>
                  </a:cubicBezTo>
                  <a:cubicBezTo>
                    <a:pt x="337" y="79"/>
                    <a:pt x="368" y="86"/>
                    <a:pt x="397" y="105"/>
                  </a:cubicBezTo>
                  <a:cubicBezTo>
                    <a:pt x="431" y="102"/>
                    <a:pt x="461" y="102"/>
                    <a:pt x="490" y="83"/>
                  </a:cubicBezTo>
                  <a:cubicBezTo>
                    <a:pt x="468" y="49"/>
                    <a:pt x="502" y="38"/>
                    <a:pt x="517" y="19"/>
                  </a:cubicBezTo>
                  <a:cubicBezTo>
                    <a:pt x="506" y="4"/>
                    <a:pt x="490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4" name="Google Shape;45084;p29"/>
            <p:cNvSpPr/>
            <p:nvPr/>
          </p:nvSpPr>
          <p:spPr>
            <a:xfrm>
              <a:off x="-5560579" y="-1981196"/>
              <a:ext cx="11126" cy="10601"/>
            </a:xfrm>
            <a:custGeom>
              <a:avLst/>
              <a:gdLst/>
              <a:ahLst/>
              <a:cxnLst/>
              <a:rect l="l" t="t" r="r" b="b"/>
              <a:pathLst>
                <a:path w="233" h="222" extrusionOk="0">
                  <a:moveTo>
                    <a:pt x="86" y="1"/>
                  </a:moveTo>
                  <a:cubicBezTo>
                    <a:pt x="57" y="9"/>
                    <a:pt x="60" y="50"/>
                    <a:pt x="41" y="72"/>
                  </a:cubicBezTo>
                  <a:cubicBezTo>
                    <a:pt x="31" y="87"/>
                    <a:pt x="23" y="102"/>
                    <a:pt x="15" y="121"/>
                  </a:cubicBezTo>
                  <a:cubicBezTo>
                    <a:pt x="0" y="154"/>
                    <a:pt x="23" y="214"/>
                    <a:pt x="53" y="214"/>
                  </a:cubicBezTo>
                  <a:lnTo>
                    <a:pt x="60" y="214"/>
                  </a:lnTo>
                  <a:cubicBezTo>
                    <a:pt x="98" y="202"/>
                    <a:pt x="154" y="221"/>
                    <a:pt x="176" y="166"/>
                  </a:cubicBezTo>
                  <a:lnTo>
                    <a:pt x="176" y="166"/>
                  </a:lnTo>
                  <a:cubicBezTo>
                    <a:pt x="154" y="169"/>
                    <a:pt x="135" y="173"/>
                    <a:pt x="112" y="180"/>
                  </a:cubicBezTo>
                  <a:cubicBezTo>
                    <a:pt x="109" y="180"/>
                    <a:pt x="105" y="185"/>
                    <a:pt x="102" y="185"/>
                  </a:cubicBezTo>
                  <a:cubicBezTo>
                    <a:pt x="90" y="185"/>
                    <a:pt x="83" y="176"/>
                    <a:pt x="76" y="166"/>
                  </a:cubicBezTo>
                  <a:cubicBezTo>
                    <a:pt x="67" y="147"/>
                    <a:pt x="64" y="128"/>
                    <a:pt x="76" y="106"/>
                  </a:cubicBezTo>
                  <a:cubicBezTo>
                    <a:pt x="76" y="102"/>
                    <a:pt x="83" y="98"/>
                    <a:pt x="86" y="98"/>
                  </a:cubicBezTo>
                  <a:cubicBezTo>
                    <a:pt x="109" y="102"/>
                    <a:pt x="124" y="121"/>
                    <a:pt x="146" y="121"/>
                  </a:cubicBezTo>
                  <a:cubicBezTo>
                    <a:pt x="154" y="121"/>
                    <a:pt x="162" y="121"/>
                    <a:pt x="169" y="117"/>
                  </a:cubicBezTo>
                  <a:cubicBezTo>
                    <a:pt x="169" y="117"/>
                    <a:pt x="172" y="150"/>
                    <a:pt x="176" y="166"/>
                  </a:cubicBezTo>
                  <a:cubicBezTo>
                    <a:pt x="233" y="147"/>
                    <a:pt x="198" y="113"/>
                    <a:pt x="184" y="87"/>
                  </a:cubicBezTo>
                  <a:cubicBezTo>
                    <a:pt x="172" y="68"/>
                    <a:pt x="150" y="64"/>
                    <a:pt x="131" y="57"/>
                  </a:cubicBezTo>
                  <a:cubicBezTo>
                    <a:pt x="109" y="45"/>
                    <a:pt x="124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5" name="Google Shape;45085;p29"/>
            <p:cNvSpPr/>
            <p:nvPr/>
          </p:nvSpPr>
          <p:spPr>
            <a:xfrm>
              <a:off x="-5261568" y="-1706442"/>
              <a:ext cx="10935" cy="10171"/>
            </a:xfrm>
            <a:custGeom>
              <a:avLst/>
              <a:gdLst/>
              <a:ahLst/>
              <a:cxnLst/>
              <a:rect l="l" t="t" r="r" b="b"/>
              <a:pathLst>
                <a:path w="229" h="213" extrusionOk="0">
                  <a:moveTo>
                    <a:pt x="206" y="0"/>
                  </a:moveTo>
                  <a:cubicBezTo>
                    <a:pt x="202" y="0"/>
                    <a:pt x="190" y="0"/>
                    <a:pt x="183" y="4"/>
                  </a:cubicBezTo>
                  <a:cubicBezTo>
                    <a:pt x="168" y="11"/>
                    <a:pt x="157" y="11"/>
                    <a:pt x="146" y="11"/>
                  </a:cubicBezTo>
                  <a:cubicBezTo>
                    <a:pt x="130" y="11"/>
                    <a:pt x="120" y="11"/>
                    <a:pt x="108" y="4"/>
                  </a:cubicBezTo>
                  <a:lnTo>
                    <a:pt x="108" y="4"/>
                  </a:lnTo>
                  <a:cubicBezTo>
                    <a:pt x="108" y="19"/>
                    <a:pt x="120" y="41"/>
                    <a:pt x="101" y="41"/>
                  </a:cubicBezTo>
                  <a:lnTo>
                    <a:pt x="94" y="41"/>
                  </a:lnTo>
                  <a:cubicBezTo>
                    <a:pt x="75" y="41"/>
                    <a:pt x="56" y="30"/>
                    <a:pt x="45" y="7"/>
                  </a:cubicBezTo>
                  <a:cubicBezTo>
                    <a:pt x="30" y="15"/>
                    <a:pt x="15" y="22"/>
                    <a:pt x="0" y="30"/>
                  </a:cubicBezTo>
                  <a:cubicBezTo>
                    <a:pt x="0" y="33"/>
                    <a:pt x="0" y="41"/>
                    <a:pt x="4" y="45"/>
                  </a:cubicBezTo>
                  <a:cubicBezTo>
                    <a:pt x="41" y="52"/>
                    <a:pt x="78" y="64"/>
                    <a:pt x="75" y="116"/>
                  </a:cubicBezTo>
                  <a:cubicBezTo>
                    <a:pt x="71" y="138"/>
                    <a:pt x="97" y="142"/>
                    <a:pt x="112" y="157"/>
                  </a:cubicBezTo>
                  <a:cubicBezTo>
                    <a:pt x="94" y="164"/>
                    <a:pt x="75" y="176"/>
                    <a:pt x="59" y="183"/>
                  </a:cubicBezTo>
                  <a:cubicBezTo>
                    <a:pt x="59" y="195"/>
                    <a:pt x="59" y="206"/>
                    <a:pt x="63" y="213"/>
                  </a:cubicBezTo>
                  <a:lnTo>
                    <a:pt x="68" y="213"/>
                  </a:lnTo>
                  <a:cubicBezTo>
                    <a:pt x="90" y="213"/>
                    <a:pt x="108" y="206"/>
                    <a:pt x="123" y="187"/>
                  </a:cubicBezTo>
                  <a:cubicBezTo>
                    <a:pt x="142" y="164"/>
                    <a:pt x="161" y="138"/>
                    <a:pt x="198" y="135"/>
                  </a:cubicBezTo>
                  <a:cubicBezTo>
                    <a:pt x="187" y="97"/>
                    <a:pt x="130" y="60"/>
                    <a:pt x="206" y="45"/>
                  </a:cubicBezTo>
                  <a:cubicBezTo>
                    <a:pt x="213" y="26"/>
                    <a:pt x="228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6" name="Google Shape;45086;p29"/>
            <p:cNvSpPr/>
            <p:nvPr/>
          </p:nvSpPr>
          <p:spPr>
            <a:xfrm>
              <a:off x="-5147207" y="-1857284"/>
              <a:ext cx="15280" cy="9837"/>
            </a:xfrm>
            <a:custGeom>
              <a:avLst/>
              <a:gdLst/>
              <a:ahLst/>
              <a:cxnLst/>
              <a:rect l="l" t="t" r="r" b="b"/>
              <a:pathLst>
                <a:path w="320" h="206" extrusionOk="0">
                  <a:moveTo>
                    <a:pt x="113" y="0"/>
                  </a:moveTo>
                  <a:cubicBezTo>
                    <a:pt x="124" y="23"/>
                    <a:pt x="154" y="7"/>
                    <a:pt x="166" y="26"/>
                  </a:cubicBezTo>
                  <a:cubicBezTo>
                    <a:pt x="203" y="67"/>
                    <a:pt x="185" y="105"/>
                    <a:pt x="158" y="142"/>
                  </a:cubicBezTo>
                  <a:cubicBezTo>
                    <a:pt x="135" y="161"/>
                    <a:pt x="109" y="169"/>
                    <a:pt x="83" y="169"/>
                  </a:cubicBezTo>
                  <a:cubicBezTo>
                    <a:pt x="76" y="169"/>
                    <a:pt x="68" y="164"/>
                    <a:pt x="57" y="164"/>
                  </a:cubicBezTo>
                  <a:lnTo>
                    <a:pt x="31" y="164"/>
                  </a:lnTo>
                  <a:cubicBezTo>
                    <a:pt x="20" y="164"/>
                    <a:pt x="12" y="164"/>
                    <a:pt x="1" y="169"/>
                  </a:cubicBezTo>
                  <a:cubicBezTo>
                    <a:pt x="16" y="191"/>
                    <a:pt x="46" y="187"/>
                    <a:pt x="68" y="202"/>
                  </a:cubicBezTo>
                  <a:cubicBezTo>
                    <a:pt x="76" y="206"/>
                    <a:pt x="87" y="206"/>
                    <a:pt x="98" y="206"/>
                  </a:cubicBezTo>
                  <a:cubicBezTo>
                    <a:pt x="143" y="206"/>
                    <a:pt x="211" y="176"/>
                    <a:pt x="207" y="150"/>
                  </a:cubicBezTo>
                  <a:cubicBezTo>
                    <a:pt x="203" y="97"/>
                    <a:pt x="240" y="97"/>
                    <a:pt x="266" y="86"/>
                  </a:cubicBezTo>
                  <a:cubicBezTo>
                    <a:pt x="289" y="75"/>
                    <a:pt x="311" y="71"/>
                    <a:pt x="319" y="49"/>
                  </a:cubicBezTo>
                  <a:cubicBezTo>
                    <a:pt x="266" y="12"/>
                    <a:pt x="244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7" name="Google Shape;45087;p29"/>
            <p:cNvSpPr/>
            <p:nvPr/>
          </p:nvSpPr>
          <p:spPr>
            <a:xfrm>
              <a:off x="-5309605" y="-1810012"/>
              <a:ext cx="13609" cy="16283"/>
            </a:xfrm>
            <a:custGeom>
              <a:avLst/>
              <a:gdLst/>
              <a:ahLst/>
              <a:cxnLst/>
              <a:rect l="l" t="t" r="r" b="b"/>
              <a:pathLst>
                <a:path w="285" h="341" extrusionOk="0">
                  <a:moveTo>
                    <a:pt x="225" y="1"/>
                  </a:moveTo>
                  <a:cubicBezTo>
                    <a:pt x="217" y="1"/>
                    <a:pt x="213" y="4"/>
                    <a:pt x="210" y="9"/>
                  </a:cubicBezTo>
                  <a:cubicBezTo>
                    <a:pt x="176" y="27"/>
                    <a:pt x="150" y="45"/>
                    <a:pt x="113" y="45"/>
                  </a:cubicBezTo>
                  <a:lnTo>
                    <a:pt x="105" y="45"/>
                  </a:lnTo>
                  <a:cubicBezTo>
                    <a:pt x="94" y="45"/>
                    <a:pt x="87" y="64"/>
                    <a:pt x="75" y="80"/>
                  </a:cubicBezTo>
                  <a:cubicBezTo>
                    <a:pt x="37" y="132"/>
                    <a:pt x="30" y="195"/>
                    <a:pt x="15" y="255"/>
                  </a:cubicBezTo>
                  <a:cubicBezTo>
                    <a:pt x="1" y="315"/>
                    <a:pt x="15" y="341"/>
                    <a:pt x="68" y="341"/>
                  </a:cubicBezTo>
                  <a:lnTo>
                    <a:pt x="97" y="341"/>
                  </a:lnTo>
                  <a:cubicBezTo>
                    <a:pt x="79" y="292"/>
                    <a:pt x="49" y="247"/>
                    <a:pt x="53" y="195"/>
                  </a:cubicBezTo>
                  <a:lnTo>
                    <a:pt x="53" y="184"/>
                  </a:lnTo>
                  <a:cubicBezTo>
                    <a:pt x="64" y="109"/>
                    <a:pt x="139" y="54"/>
                    <a:pt x="244" y="54"/>
                  </a:cubicBezTo>
                  <a:cubicBezTo>
                    <a:pt x="258" y="54"/>
                    <a:pt x="270" y="54"/>
                    <a:pt x="284" y="57"/>
                  </a:cubicBezTo>
                  <a:lnTo>
                    <a:pt x="284" y="54"/>
                  </a:lnTo>
                  <a:cubicBezTo>
                    <a:pt x="273" y="27"/>
                    <a:pt x="247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8" name="Google Shape;45088;p29"/>
            <p:cNvSpPr/>
            <p:nvPr/>
          </p:nvSpPr>
          <p:spPr>
            <a:xfrm>
              <a:off x="-5223941" y="-1751614"/>
              <a:ext cx="8977" cy="10219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75" y="0"/>
                  </a:moveTo>
                  <a:cubicBezTo>
                    <a:pt x="1" y="19"/>
                    <a:pt x="42" y="75"/>
                    <a:pt x="38" y="116"/>
                  </a:cubicBezTo>
                  <a:cubicBezTo>
                    <a:pt x="60" y="146"/>
                    <a:pt x="53" y="199"/>
                    <a:pt x="109" y="206"/>
                  </a:cubicBezTo>
                  <a:cubicBezTo>
                    <a:pt x="135" y="199"/>
                    <a:pt x="165" y="213"/>
                    <a:pt x="187" y="183"/>
                  </a:cubicBezTo>
                  <a:lnTo>
                    <a:pt x="150" y="183"/>
                  </a:lnTo>
                  <a:cubicBezTo>
                    <a:pt x="143" y="183"/>
                    <a:pt x="135" y="180"/>
                    <a:pt x="135" y="176"/>
                  </a:cubicBezTo>
                  <a:cubicBezTo>
                    <a:pt x="154" y="149"/>
                    <a:pt x="113" y="146"/>
                    <a:pt x="127" y="116"/>
                  </a:cubicBezTo>
                  <a:cubicBezTo>
                    <a:pt x="161" y="37"/>
                    <a:pt x="154" y="34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9" name="Google Shape;45089;p29"/>
            <p:cNvSpPr/>
            <p:nvPr/>
          </p:nvSpPr>
          <p:spPr>
            <a:xfrm>
              <a:off x="-5124144" y="-1792679"/>
              <a:ext cx="12701" cy="10410"/>
            </a:xfrm>
            <a:custGeom>
              <a:avLst/>
              <a:gdLst/>
              <a:ahLst/>
              <a:cxnLst/>
              <a:rect l="l" t="t" r="r" b="b"/>
              <a:pathLst>
                <a:path w="266" h="218" extrusionOk="0">
                  <a:moveTo>
                    <a:pt x="38" y="0"/>
                  </a:moveTo>
                  <a:cubicBezTo>
                    <a:pt x="45" y="31"/>
                    <a:pt x="90" y="27"/>
                    <a:pt x="90" y="60"/>
                  </a:cubicBezTo>
                  <a:cubicBezTo>
                    <a:pt x="94" y="101"/>
                    <a:pt x="64" y="127"/>
                    <a:pt x="64" y="165"/>
                  </a:cubicBezTo>
                  <a:lnTo>
                    <a:pt x="60" y="165"/>
                  </a:lnTo>
                  <a:cubicBezTo>
                    <a:pt x="49" y="165"/>
                    <a:pt x="42" y="162"/>
                    <a:pt x="34" y="157"/>
                  </a:cubicBezTo>
                  <a:cubicBezTo>
                    <a:pt x="26" y="150"/>
                    <a:pt x="19" y="146"/>
                    <a:pt x="8" y="146"/>
                  </a:cubicBezTo>
                  <a:lnTo>
                    <a:pt x="4" y="146"/>
                  </a:lnTo>
                  <a:cubicBezTo>
                    <a:pt x="4" y="146"/>
                    <a:pt x="0" y="146"/>
                    <a:pt x="0" y="150"/>
                  </a:cubicBezTo>
                  <a:cubicBezTo>
                    <a:pt x="16" y="176"/>
                    <a:pt x="45" y="184"/>
                    <a:pt x="68" y="202"/>
                  </a:cubicBezTo>
                  <a:cubicBezTo>
                    <a:pt x="75" y="214"/>
                    <a:pt x="86" y="217"/>
                    <a:pt x="94" y="217"/>
                  </a:cubicBezTo>
                  <a:cubicBezTo>
                    <a:pt x="105" y="217"/>
                    <a:pt x="112" y="214"/>
                    <a:pt x="120" y="210"/>
                  </a:cubicBezTo>
                  <a:cubicBezTo>
                    <a:pt x="142" y="195"/>
                    <a:pt x="165" y="184"/>
                    <a:pt x="191" y="184"/>
                  </a:cubicBezTo>
                  <a:cubicBezTo>
                    <a:pt x="202" y="184"/>
                    <a:pt x="213" y="188"/>
                    <a:pt x="225" y="188"/>
                  </a:cubicBezTo>
                  <a:cubicBezTo>
                    <a:pt x="228" y="191"/>
                    <a:pt x="232" y="191"/>
                    <a:pt x="235" y="191"/>
                  </a:cubicBezTo>
                  <a:cubicBezTo>
                    <a:pt x="262" y="191"/>
                    <a:pt x="266" y="169"/>
                    <a:pt x="240" y="146"/>
                  </a:cubicBezTo>
                  <a:lnTo>
                    <a:pt x="240" y="146"/>
                  </a:lnTo>
                  <a:cubicBezTo>
                    <a:pt x="232" y="162"/>
                    <a:pt x="221" y="165"/>
                    <a:pt x="209" y="165"/>
                  </a:cubicBezTo>
                  <a:cubicBezTo>
                    <a:pt x="202" y="165"/>
                    <a:pt x="195" y="162"/>
                    <a:pt x="187" y="157"/>
                  </a:cubicBezTo>
                  <a:cubicBezTo>
                    <a:pt x="165" y="131"/>
                    <a:pt x="123" y="146"/>
                    <a:pt x="112" y="109"/>
                  </a:cubicBezTo>
                  <a:cubicBezTo>
                    <a:pt x="105" y="79"/>
                    <a:pt x="105" y="49"/>
                    <a:pt x="146" y="41"/>
                  </a:cubicBezTo>
                  <a:cubicBezTo>
                    <a:pt x="153" y="40"/>
                    <a:pt x="162" y="40"/>
                    <a:pt x="171" y="40"/>
                  </a:cubicBezTo>
                  <a:cubicBezTo>
                    <a:pt x="180" y="40"/>
                    <a:pt x="189" y="40"/>
                    <a:pt x="199" y="38"/>
                  </a:cubicBezTo>
                  <a:lnTo>
                    <a:pt x="202" y="38"/>
                  </a:lnTo>
                  <a:cubicBezTo>
                    <a:pt x="157" y="5"/>
                    <a:pt x="105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0" name="Google Shape;45090;p29"/>
            <p:cNvSpPr/>
            <p:nvPr/>
          </p:nvSpPr>
          <p:spPr>
            <a:xfrm>
              <a:off x="-5564685" y="-2109500"/>
              <a:ext cx="12367" cy="10553"/>
            </a:xfrm>
            <a:custGeom>
              <a:avLst/>
              <a:gdLst/>
              <a:ahLst/>
              <a:cxnLst/>
              <a:rect l="l" t="t" r="r" b="b"/>
              <a:pathLst>
                <a:path w="259" h="221" extrusionOk="0">
                  <a:moveTo>
                    <a:pt x="91" y="1"/>
                  </a:moveTo>
                  <a:cubicBezTo>
                    <a:pt x="46" y="19"/>
                    <a:pt x="1" y="41"/>
                    <a:pt x="5" y="98"/>
                  </a:cubicBezTo>
                  <a:cubicBezTo>
                    <a:pt x="5" y="165"/>
                    <a:pt x="79" y="220"/>
                    <a:pt x="146" y="220"/>
                  </a:cubicBezTo>
                  <a:cubicBezTo>
                    <a:pt x="162" y="220"/>
                    <a:pt x="172" y="220"/>
                    <a:pt x="184" y="217"/>
                  </a:cubicBezTo>
                  <a:cubicBezTo>
                    <a:pt x="243" y="194"/>
                    <a:pt x="258" y="131"/>
                    <a:pt x="221" y="56"/>
                  </a:cubicBezTo>
                  <a:lnTo>
                    <a:pt x="221" y="56"/>
                  </a:lnTo>
                  <a:cubicBezTo>
                    <a:pt x="214" y="90"/>
                    <a:pt x="217" y="131"/>
                    <a:pt x="180" y="153"/>
                  </a:cubicBezTo>
                  <a:cubicBezTo>
                    <a:pt x="165" y="161"/>
                    <a:pt x="146" y="165"/>
                    <a:pt x="127" y="165"/>
                  </a:cubicBezTo>
                  <a:cubicBezTo>
                    <a:pt x="98" y="165"/>
                    <a:pt x="68" y="153"/>
                    <a:pt x="49" y="135"/>
                  </a:cubicBezTo>
                  <a:cubicBezTo>
                    <a:pt x="34" y="120"/>
                    <a:pt x="46" y="105"/>
                    <a:pt x="46" y="90"/>
                  </a:cubicBezTo>
                  <a:cubicBezTo>
                    <a:pt x="46" y="53"/>
                    <a:pt x="79" y="30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1" name="Google Shape;45091;p29"/>
            <p:cNvSpPr/>
            <p:nvPr/>
          </p:nvSpPr>
          <p:spPr>
            <a:xfrm>
              <a:off x="-5218737" y="-1902265"/>
              <a:ext cx="21058" cy="7688"/>
            </a:xfrm>
            <a:custGeom>
              <a:avLst/>
              <a:gdLst/>
              <a:ahLst/>
              <a:cxnLst/>
              <a:rect l="l" t="t" r="r" b="b"/>
              <a:pathLst>
                <a:path w="441" h="161" extrusionOk="0">
                  <a:moveTo>
                    <a:pt x="180" y="0"/>
                  </a:moveTo>
                  <a:cubicBezTo>
                    <a:pt x="120" y="0"/>
                    <a:pt x="60" y="34"/>
                    <a:pt x="0" y="49"/>
                  </a:cubicBezTo>
                  <a:cubicBezTo>
                    <a:pt x="23" y="49"/>
                    <a:pt x="37" y="83"/>
                    <a:pt x="60" y="83"/>
                  </a:cubicBezTo>
                  <a:cubicBezTo>
                    <a:pt x="68" y="83"/>
                    <a:pt x="75" y="79"/>
                    <a:pt x="82" y="75"/>
                  </a:cubicBezTo>
                  <a:cubicBezTo>
                    <a:pt x="135" y="67"/>
                    <a:pt x="183" y="41"/>
                    <a:pt x="235" y="41"/>
                  </a:cubicBezTo>
                  <a:lnTo>
                    <a:pt x="265" y="41"/>
                  </a:lnTo>
                  <a:cubicBezTo>
                    <a:pt x="322" y="41"/>
                    <a:pt x="355" y="75"/>
                    <a:pt x="370" y="128"/>
                  </a:cubicBezTo>
                  <a:cubicBezTo>
                    <a:pt x="377" y="150"/>
                    <a:pt x="385" y="161"/>
                    <a:pt x="404" y="161"/>
                  </a:cubicBezTo>
                  <a:cubicBezTo>
                    <a:pt x="441" y="102"/>
                    <a:pt x="363" y="86"/>
                    <a:pt x="359" y="41"/>
                  </a:cubicBezTo>
                  <a:cubicBezTo>
                    <a:pt x="355" y="26"/>
                    <a:pt x="337" y="23"/>
                    <a:pt x="318" y="23"/>
                  </a:cubicBezTo>
                  <a:lnTo>
                    <a:pt x="280" y="23"/>
                  </a:lnTo>
                  <a:cubicBezTo>
                    <a:pt x="273" y="23"/>
                    <a:pt x="265" y="23"/>
                    <a:pt x="258" y="19"/>
                  </a:cubicBezTo>
                  <a:cubicBezTo>
                    <a:pt x="232" y="7"/>
                    <a:pt x="206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2" name="Google Shape;45092;p29"/>
            <p:cNvSpPr/>
            <p:nvPr/>
          </p:nvSpPr>
          <p:spPr>
            <a:xfrm>
              <a:off x="-5670165" y="-1905846"/>
              <a:ext cx="9311" cy="7735"/>
            </a:xfrm>
            <a:custGeom>
              <a:avLst/>
              <a:gdLst/>
              <a:ahLst/>
              <a:cxnLst/>
              <a:rect l="l" t="t" r="r" b="b"/>
              <a:pathLst>
                <a:path w="195" h="162" extrusionOk="0">
                  <a:moveTo>
                    <a:pt x="135" y="1"/>
                  </a:moveTo>
                  <a:cubicBezTo>
                    <a:pt x="83" y="8"/>
                    <a:pt x="94" y="60"/>
                    <a:pt x="68" y="75"/>
                  </a:cubicBezTo>
                  <a:cubicBezTo>
                    <a:pt x="38" y="90"/>
                    <a:pt x="0" y="94"/>
                    <a:pt x="12" y="135"/>
                  </a:cubicBezTo>
                  <a:cubicBezTo>
                    <a:pt x="16" y="158"/>
                    <a:pt x="23" y="161"/>
                    <a:pt x="34" y="161"/>
                  </a:cubicBezTo>
                  <a:cubicBezTo>
                    <a:pt x="42" y="161"/>
                    <a:pt x="49" y="158"/>
                    <a:pt x="57" y="154"/>
                  </a:cubicBezTo>
                  <a:cubicBezTo>
                    <a:pt x="64" y="150"/>
                    <a:pt x="75" y="146"/>
                    <a:pt x="79" y="146"/>
                  </a:cubicBezTo>
                  <a:lnTo>
                    <a:pt x="112" y="146"/>
                  </a:lnTo>
                  <a:cubicBezTo>
                    <a:pt x="195" y="146"/>
                    <a:pt x="191" y="135"/>
                    <a:pt x="154" y="42"/>
                  </a:cubicBezTo>
                  <a:cubicBezTo>
                    <a:pt x="150" y="30"/>
                    <a:pt x="142" y="15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3" name="Google Shape;45093;p29"/>
            <p:cNvSpPr/>
            <p:nvPr/>
          </p:nvSpPr>
          <p:spPr>
            <a:xfrm>
              <a:off x="-5280668" y="-1876910"/>
              <a:ext cx="9502" cy="9120"/>
            </a:xfrm>
            <a:custGeom>
              <a:avLst/>
              <a:gdLst/>
              <a:ahLst/>
              <a:cxnLst/>
              <a:rect l="l" t="t" r="r" b="b"/>
              <a:pathLst>
                <a:path w="199" h="191" extrusionOk="0">
                  <a:moveTo>
                    <a:pt x="161" y="0"/>
                  </a:moveTo>
                  <a:cubicBezTo>
                    <a:pt x="154" y="0"/>
                    <a:pt x="142" y="7"/>
                    <a:pt x="127" y="19"/>
                  </a:cubicBezTo>
                  <a:cubicBezTo>
                    <a:pt x="127" y="23"/>
                    <a:pt x="127" y="23"/>
                    <a:pt x="123" y="23"/>
                  </a:cubicBezTo>
                  <a:lnTo>
                    <a:pt x="127" y="23"/>
                  </a:lnTo>
                  <a:cubicBezTo>
                    <a:pt x="187" y="42"/>
                    <a:pt x="149" y="94"/>
                    <a:pt x="164" y="127"/>
                  </a:cubicBezTo>
                  <a:cubicBezTo>
                    <a:pt x="168" y="146"/>
                    <a:pt x="161" y="146"/>
                    <a:pt x="154" y="146"/>
                  </a:cubicBezTo>
                  <a:lnTo>
                    <a:pt x="142" y="146"/>
                  </a:lnTo>
                  <a:cubicBezTo>
                    <a:pt x="131" y="146"/>
                    <a:pt x="123" y="149"/>
                    <a:pt x="123" y="157"/>
                  </a:cubicBezTo>
                  <a:cubicBezTo>
                    <a:pt x="119" y="164"/>
                    <a:pt x="112" y="168"/>
                    <a:pt x="101" y="168"/>
                  </a:cubicBezTo>
                  <a:cubicBezTo>
                    <a:pt x="93" y="168"/>
                    <a:pt x="82" y="164"/>
                    <a:pt x="82" y="157"/>
                  </a:cubicBezTo>
                  <a:cubicBezTo>
                    <a:pt x="75" y="146"/>
                    <a:pt x="82" y="142"/>
                    <a:pt x="90" y="142"/>
                  </a:cubicBezTo>
                  <a:lnTo>
                    <a:pt x="97" y="142"/>
                  </a:lnTo>
                  <a:cubicBezTo>
                    <a:pt x="101" y="146"/>
                    <a:pt x="104" y="146"/>
                    <a:pt x="104" y="146"/>
                  </a:cubicBezTo>
                  <a:cubicBezTo>
                    <a:pt x="109" y="146"/>
                    <a:pt x="109" y="142"/>
                    <a:pt x="104" y="142"/>
                  </a:cubicBezTo>
                  <a:cubicBezTo>
                    <a:pt x="71" y="94"/>
                    <a:pt x="116" y="59"/>
                    <a:pt x="123" y="23"/>
                  </a:cubicBezTo>
                  <a:lnTo>
                    <a:pt x="109" y="23"/>
                  </a:lnTo>
                  <a:cubicBezTo>
                    <a:pt x="75" y="45"/>
                    <a:pt x="45" y="75"/>
                    <a:pt x="0" y="78"/>
                  </a:cubicBezTo>
                  <a:cubicBezTo>
                    <a:pt x="4" y="86"/>
                    <a:pt x="4" y="90"/>
                    <a:pt x="0" y="94"/>
                  </a:cubicBezTo>
                  <a:cubicBezTo>
                    <a:pt x="7" y="101"/>
                    <a:pt x="11" y="109"/>
                    <a:pt x="15" y="112"/>
                  </a:cubicBezTo>
                  <a:cubicBezTo>
                    <a:pt x="30" y="135"/>
                    <a:pt x="19" y="183"/>
                    <a:pt x="30" y="183"/>
                  </a:cubicBezTo>
                  <a:cubicBezTo>
                    <a:pt x="59" y="187"/>
                    <a:pt x="90" y="190"/>
                    <a:pt x="123" y="190"/>
                  </a:cubicBezTo>
                  <a:cubicBezTo>
                    <a:pt x="142" y="190"/>
                    <a:pt x="161" y="190"/>
                    <a:pt x="180" y="187"/>
                  </a:cubicBezTo>
                  <a:cubicBezTo>
                    <a:pt x="198" y="187"/>
                    <a:pt x="198" y="172"/>
                    <a:pt x="198" y="157"/>
                  </a:cubicBezTo>
                  <a:cubicBezTo>
                    <a:pt x="176" y="149"/>
                    <a:pt x="180" y="127"/>
                    <a:pt x="180" y="112"/>
                  </a:cubicBezTo>
                  <a:cubicBezTo>
                    <a:pt x="180" y="86"/>
                    <a:pt x="172" y="64"/>
                    <a:pt x="176" y="42"/>
                  </a:cubicBezTo>
                  <a:cubicBezTo>
                    <a:pt x="176" y="11"/>
                    <a:pt x="172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4" name="Google Shape;45094;p29"/>
            <p:cNvSpPr/>
            <p:nvPr/>
          </p:nvSpPr>
          <p:spPr>
            <a:xfrm>
              <a:off x="-5578819" y="-1870893"/>
              <a:ext cx="7926" cy="9693"/>
            </a:xfrm>
            <a:custGeom>
              <a:avLst/>
              <a:gdLst/>
              <a:ahLst/>
              <a:cxnLst/>
              <a:rect l="l" t="t" r="r" b="b"/>
              <a:pathLst>
                <a:path w="166" h="203" extrusionOk="0">
                  <a:moveTo>
                    <a:pt x="140" y="1"/>
                  </a:moveTo>
                  <a:cubicBezTo>
                    <a:pt x="102" y="1"/>
                    <a:pt x="73" y="28"/>
                    <a:pt x="39" y="31"/>
                  </a:cubicBezTo>
                  <a:cubicBezTo>
                    <a:pt x="35" y="38"/>
                    <a:pt x="31" y="42"/>
                    <a:pt x="28" y="50"/>
                  </a:cubicBezTo>
                  <a:cubicBezTo>
                    <a:pt x="23" y="106"/>
                    <a:pt x="1" y="166"/>
                    <a:pt x="68" y="203"/>
                  </a:cubicBezTo>
                  <a:cubicBezTo>
                    <a:pt x="76" y="185"/>
                    <a:pt x="109" y="180"/>
                    <a:pt x="113" y="151"/>
                  </a:cubicBezTo>
                  <a:lnTo>
                    <a:pt x="113" y="151"/>
                  </a:lnTo>
                  <a:cubicBezTo>
                    <a:pt x="109" y="154"/>
                    <a:pt x="106" y="154"/>
                    <a:pt x="106" y="154"/>
                  </a:cubicBezTo>
                  <a:cubicBezTo>
                    <a:pt x="61" y="154"/>
                    <a:pt x="73" y="106"/>
                    <a:pt x="46" y="76"/>
                  </a:cubicBezTo>
                  <a:lnTo>
                    <a:pt x="46" y="76"/>
                  </a:lnTo>
                  <a:cubicBezTo>
                    <a:pt x="106" y="80"/>
                    <a:pt x="99" y="125"/>
                    <a:pt x="113" y="151"/>
                  </a:cubicBezTo>
                  <a:lnTo>
                    <a:pt x="118" y="151"/>
                  </a:lnTo>
                  <a:cubicBezTo>
                    <a:pt x="125" y="151"/>
                    <a:pt x="128" y="151"/>
                    <a:pt x="132" y="154"/>
                  </a:cubicBezTo>
                  <a:cubicBezTo>
                    <a:pt x="135" y="154"/>
                    <a:pt x="144" y="158"/>
                    <a:pt x="147" y="158"/>
                  </a:cubicBezTo>
                  <a:cubicBezTo>
                    <a:pt x="154" y="158"/>
                    <a:pt x="158" y="151"/>
                    <a:pt x="158" y="132"/>
                  </a:cubicBezTo>
                  <a:cubicBezTo>
                    <a:pt x="128" y="87"/>
                    <a:pt x="144" y="46"/>
                    <a:pt x="166" y="5"/>
                  </a:cubicBezTo>
                  <a:cubicBezTo>
                    <a:pt x="154" y="1"/>
                    <a:pt x="14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5" name="Google Shape;45095;p29"/>
            <p:cNvSpPr/>
            <p:nvPr/>
          </p:nvSpPr>
          <p:spPr>
            <a:xfrm>
              <a:off x="-5022054" y="-1773913"/>
              <a:ext cx="12558" cy="5396"/>
            </a:xfrm>
            <a:custGeom>
              <a:avLst/>
              <a:gdLst/>
              <a:ahLst/>
              <a:cxnLst/>
              <a:rect l="l" t="t" r="r" b="b"/>
              <a:pathLst>
                <a:path w="263" h="113" extrusionOk="0">
                  <a:moveTo>
                    <a:pt x="64" y="0"/>
                  </a:moveTo>
                  <a:cubicBezTo>
                    <a:pt x="64" y="15"/>
                    <a:pt x="0" y="41"/>
                    <a:pt x="71" y="48"/>
                  </a:cubicBezTo>
                  <a:cubicBezTo>
                    <a:pt x="94" y="48"/>
                    <a:pt x="98" y="64"/>
                    <a:pt x="102" y="83"/>
                  </a:cubicBezTo>
                  <a:cubicBezTo>
                    <a:pt x="109" y="101"/>
                    <a:pt x="120" y="105"/>
                    <a:pt x="135" y="105"/>
                  </a:cubicBezTo>
                  <a:lnTo>
                    <a:pt x="154" y="105"/>
                  </a:lnTo>
                  <a:cubicBezTo>
                    <a:pt x="161" y="93"/>
                    <a:pt x="172" y="90"/>
                    <a:pt x="180" y="90"/>
                  </a:cubicBezTo>
                  <a:cubicBezTo>
                    <a:pt x="191" y="90"/>
                    <a:pt x="199" y="93"/>
                    <a:pt x="210" y="101"/>
                  </a:cubicBezTo>
                  <a:cubicBezTo>
                    <a:pt x="217" y="109"/>
                    <a:pt x="228" y="112"/>
                    <a:pt x="240" y="112"/>
                  </a:cubicBezTo>
                  <a:lnTo>
                    <a:pt x="247" y="112"/>
                  </a:lnTo>
                  <a:cubicBezTo>
                    <a:pt x="251" y="105"/>
                    <a:pt x="255" y="97"/>
                    <a:pt x="262" y="97"/>
                  </a:cubicBezTo>
                  <a:cubicBezTo>
                    <a:pt x="259" y="83"/>
                    <a:pt x="259" y="71"/>
                    <a:pt x="259" y="56"/>
                  </a:cubicBezTo>
                  <a:cubicBezTo>
                    <a:pt x="255" y="15"/>
                    <a:pt x="240" y="4"/>
                    <a:pt x="191" y="4"/>
                  </a:cubicBezTo>
                  <a:cubicBezTo>
                    <a:pt x="176" y="4"/>
                    <a:pt x="165" y="7"/>
                    <a:pt x="150" y="11"/>
                  </a:cubicBezTo>
                  <a:cubicBezTo>
                    <a:pt x="135" y="15"/>
                    <a:pt x="124" y="15"/>
                    <a:pt x="109" y="15"/>
                  </a:cubicBezTo>
                  <a:cubicBezTo>
                    <a:pt x="94" y="15"/>
                    <a:pt x="79" y="11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6" name="Google Shape;45096;p29"/>
            <p:cNvSpPr/>
            <p:nvPr/>
          </p:nvSpPr>
          <p:spPr>
            <a:xfrm>
              <a:off x="-5212720" y="-1864781"/>
              <a:ext cx="13991" cy="11317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42" y="0"/>
                  </a:moveTo>
                  <a:cubicBezTo>
                    <a:pt x="1" y="83"/>
                    <a:pt x="1" y="93"/>
                    <a:pt x="57" y="154"/>
                  </a:cubicBezTo>
                  <a:cubicBezTo>
                    <a:pt x="61" y="161"/>
                    <a:pt x="68" y="172"/>
                    <a:pt x="68" y="183"/>
                  </a:cubicBezTo>
                  <a:cubicBezTo>
                    <a:pt x="76" y="221"/>
                    <a:pt x="102" y="224"/>
                    <a:pt x="135" y="232"/>
                  </a:cubicBezTo>
                  <a:cubicBezTo>
                    <a:pt x="147" y="232"/>
                    <a:pt x="158" y="236"/>
                    <a:pt x="170" y="236"/>
                  </a:cubicBezTo>
                  <a:cubicBezTo>
                    <a:pt x="222" y="236"/>
                    <a:pt x="259" y="209"/>
                    <a:pt x="292" y="169"/>
                  </a:cubicBezTo>
                  <a:lnTo>
                    <a:pt x="292" y="169"/>
                  </a:lnTo>
                  <a:cubicBezTo>
                    <a:pt x="244" y="176"/>
                    <a:pt x="196" y="180"/>
                    <a:pt x="147" y="187"/>
                  </a:cubicBezTo>
                  <a:cubicBezTo>
                    <a:pt x="139" y="187"/>
                    <a:pt x="135" y="191"/>
                    <a:pt x="132" y="191"/>
                  </a:cubicBezTo>
                  <a:cubicBezTo>
                    <a:pt x="128" y="191"/>
                    <a:pt x="125" y="187"/>
                    <a:pt x="121" y="183"/>
                  </a:cubicBezTo>
                  <a:cubicBezTo>
                    <a:pt x="102" y="142"/>
                    <a:pt x="54" y="112"/>
                    <a:pt x="61" y="60"/>
                  </a:cubicBezTo>
                  <a:cubicBezTo>
                    <a:pt x="54" y="41"/>
                    <a:pt x="49" y="19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7" name="Google Shape;45097;p29"/>
            <p:cNvSpPr/>
            <p:nvPr/>
          </p:nvSpPr>
          <p:spPr>
            <a:xfrm>
              <a:off x="-5097022" y="-1846397"/>
              <a:ext cx="6637" cy="18622"/>
            </a:xfrm>
            <a:custGeom>
              <a:avLst/>
              <a:gdLst/>
              <a:ahLst/>
              <a:cxnLst/>
              <a:rect l="l" t="t" r="r" b="b"/>
              <a:pathLst>
                <a:path w="139" h="390" extrusionOk="0">
                  <a:moveTo>
                    <a:pt x="53" y="0"/>
                  </a:moveTo>
                  <a:cubicBezTo>
                    <a:pt x="53" y="19"/>
                    <a:pt x="45" y="34"/>
                    <a:pt x="41" y="49"/>
                  </a:cubicBezTo>
                  <a:cubicBezTo>
                    <a:pt x="45" y="90"/>
                    <a:pt x="83" y="127"/>
                    <a:pt x="64" y="172"/>
                  </a:cubicBezTo>
                  <a:cubicBezTo>
                    <a:pt x="79" y="195"/>
                    <a:pt x="90" y="214"/>
                    <a:pt x="57" y="228"/>
                  </a:cubicBezTo>
                  <a:cubicBezTo>
                    <a:pt x="26" y="240"/>
                    <a:pt x="23" y="262"/>
                    <a:pt x="41" y="284"/>
                  </a:cubicBezTo>
                  <a:cubicBezTo>
                    <a:pt x="53" y="288"/>
                    <a:pt x="71" y="288"/>
                    <a:pt x="71" y="295"/>
                  </a:cubicBezTo>
                  <a:cubicBezTo>
                    <a:pt x="64" y="326"/>
                    <a:pt x="57" y="355"/>
                    <a:pt x="23" y="355"/>
                  </a:cubicBezTo>
                  <a:cubicBezTo>
                    <a:pt x="19" y="355"/>
                    <a:pt x="12" y="355"/>
                    <a:pt x="0" y="352"/>
                  </a:cubicBezTo>
                  <a:lnTo>
                    <a:pt x="0" y="355"/>
                  </a:lnTo>
                  <a:cubicBezTo>
                    <a:pt x="8" y="378"/>
                    <a:pt x="15" y="389"/>
                    <a:pt x="26" y="389"/>
                  </a:cubicBezTo>
                  <a:cubicBezTo>
                    <a:pt x="34" y="389"/>
                    <a:pt x="45" y="378"/>
                    <a:pt x="60" y="363"/>
                  </a:cubicBezTo>
                  <a:cubicBezTo>
                    <a:pt x="138" y="281"/>
                    <a:pt x="90" y="176"/>
                    <a:pt x="120" y="90"/>
                  </a:cubicBezTo>
                  <a:cubicBezTo>
                    <a:pt x="124" y="83"/>
                    <a:pt x="116" y="67"/>
                    <a:pt x="112" y="67"/>
                  </a:cubicBezTo>
                  <a:cubicBezTo>
                    <a:pt x="68" y="67"/>
                    <a:pt x="79" y="1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8" name="Google Shape;45098;p29"/>
            <p:cNvSpPr/>
            <p:nvPr/>
          </p:nvSpPr>
          <p:spPr>
            <a:xfrm>
              <a:off x="-5563062" y="-2109691"/>
              <a:ext cx="8261" cy="8070"/>
            </a:xfrm>
            <a:custGeom>
              <a:avLst/>
              <a:gdLst/>
              <a:ahLst/>
              <a:cxnLst/>
              <a:rect l="l" t="t" r="r" b="b"/>
              <a:pathLst>
                <a:path w="173" h="169" extrusionOk="0">
                  <a:moveTo>
                    <a:pt x="79" y="0"/>
                  </a:moveTo>
                  <a:cubicBezTo>
                    <a:pt x="71" y="0"/>
                    <a:pt x="64" y="5"/>
                    <a:pt x="57" y="5"/>
                  </a:cubicBezTo>
                  <a:cubicBezTo>
                    <a:pt x="45" y="34"/>
                    <a:pt x="12" y="57"/>
                    <a:pt x="12" y="94"/>
                  </a:cubicBezTo>
                  <a:cubicBezTo>
                    <a:pt x="12" y="109"/>
                    <a:pt x="0" y="124"/>
                    <a:pt x="15" y="139"/>
                  </a:cubicBezTo>
                  <a:cubicBezTo>
                    <a:pt x="34" y="157"/>
                    <a:pt x="64" y="169"/>
                    <a:pt x="93" y="169"/>
                  </a:cubicBezTo>
                  <a:cubicBezTo>
                    <a:pt x="112" y="169"/>
                    <a:pt x="131" y="165"/>
                    <a:pt x="146" y="157"/>
                  </a:cubicBezTo>
                  <a:lnTo>
                    <a:pt x="124" y="157"/>
                  </a:lnTo>
                  <a:cubicBezTo>
                    <a:pt x="116" y="157"/>
                    <a:pt x="109" y="157"/>
                    <a:pt x="109" y="146"/>
                  </a:cubicBezTo>
                  <a:cubicBezTo>
                    <a:pt x="112" y="112"/>
                    <a:pt x="83" y="86"/>
                    <a:pt x="86" y="53"/>
                  </a:cubicBezTo>
                  <a:lnTo>
                    <a:pt x="93" y="53"/>
                  </a:lnTo>
                  <a:cubicBezTo>
                    <a:pt x="105" y="53"/>
                    <a:pt x="112" y="57"/>
                    <a:pt x="119" y="64"/>
                  </a:cubicBezTo>
                  <a:cubicBezTo>
                    <a:pt x="131" y="72"/>
                    <a:pt x="138" y="79"/>
                    <a:pt x="146" y="79"/>
                  </a:cubicBezTo>
                  <a:cubicBezTo>
                    <a:pt x="154" y="79"/>
                    <a:pt x="161" y="72"/>
                    <a:pt x="172" y="60"/>
                  </a:cubicBezTo>
                  <a:cubicBezTo>
                    <a:pt x="172" y="41"/>
                    <a:pt x="157" y="27"/>
                    <a:pt x="154" y="12"/>
                  </a:cubicBezTo>
                  <a:cubicBezTo>
                    <a:pt x="128" y="12"/>
                    <a:pt x="105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9" name="Google Shape;45099;p29"/>
            <p:cNvSpPr/>
            <p:nvPr/>
          </p:nvSpPr>
          <p:spPr>
            <a:xfrm>
              <a:off x="-5292654" y="-1685050"/>
              <a:ext cx="6828" cy="13418"/>
            </a:xfrm>
            <a:custGeom>
              <a:avLst/>
              <a:gdLst/>
              <a:ahLst/>
              <a:cxnLst/>
              <a:rect l="l" t="t" r="r" b="b"/>
              <a:pathLst>
                <a:path w="143" h="281" extrusionOk="0">
                  <a:moveTo>
                    <a:pt x="53" y="1"/>
                  </a:moveTo>
                  <a:cubicBezTo>
                    <a:pt x="46" y="1"/>
                    <a:pt x="38" y="4"/>
                    <a:pt x="30" y="11"/>
                  </a:cubicBezTo>
                  <a:cubicBezTo>
                    <a:pt x="60" y="64"/>
                    <a:pt x="98" y="116"/>
                    <a:pt x="60" y="184"/>
                  </a:cubicBezTo>
                  <a:cubicBezTo>
                    <a:pt x="60" y="187"/>
                    <a:pt x="64" y="191"/>
                    <a:pt x="68" y="195"/>
                  </a:cubicBezTo>
                  <a:cubicBezTo>
                    <a:pt x="82" y="210"/>
                    <a:pt x="94" y="221"/>
                    <a:pt x="82" y="240"/>
                  </a:cubicBezTo>
                  <a:cubicBezTo>
                    <a:pt x="75" y="251"/>
                    <a:pt x="72" y="255"/>
                    <a:pt x="68" y="255"/>
                  </a:cubicBezTo>
                  <a:cubicBezTo>
                    <a:pt x="56" y="255"/>
                    <a:pt x="49" y="240"/>
                    <a:pt x="38" y="236"/>
                  </a:cubicBezTo>
                  <a:lnTo>
                    <a:pt x="27" y="236"/>
                  </a:lnTo>
                  <a:cubicBezTo>
                    <a:pt x="15" y="236"/>
                    <a:pt x="8" y="240"/>
                    <a:pt x="1" y="251"/>
                  </a:cubicBezTo>
                  <a:cubicBezTo>
                    <a:pt x="15" y="258"/>
                    <a:pt x="30" y="263"/>
                    <a:pt x="46" y="270"/>
                  </a:cubicBezTo>
                  <a:cubicBezTo>
                    <a:pt x="64" y="277"/>
                    <a:pt x="82" y="281"/>
                    <a:pt x="98" y="281"/>
                  </a:cubicBezTo>
                  <a:cubicBezTo>
                    <a:pt x="127" y="281"/>
                    <a:pt x="143" y="258"/>
                    <a:pt x="139" y="206"/>
                  </a:cubicBezTo>
                  <a:cubicBezTo>
                    <a:pt x="139" y="135"/>
                    <a:pt x="113" y="75"/>
                    <a:pt x="75" y="19"/>
                  </a:cubicBezTo>
                  <a:cubicBezTo>
                    <a:pt x="68" y="8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0" name="Google Shape;45100;p29"/>
            <p:cNvSpPr/>
            <p:nvPr/>
          </p:nvSpPr>
          <p:spPr>
            <a:xfrm>
              <a:off x="-5328180" y="-1675214"/>
              <a:ext cx="11317" cy="11460"/>
            </a:xfrm>
            <a:custGeom>
              <a:avLst/>
              <a:gdLst/>
              <a:ahLst/>
              <a:cxnLst/>
              <a:rect l="l" t="t" r="r" b="b"/>
              <a:pathLst>
                <a:path w="237" h="240" extrusionOk="0">
                  <a:moveTo>
                    <a:pt x="72" y="0"/>
                  </a:moveTo>
                  <a:cubicBezTo>
                    <a:pt x="41" y="4"/>
                    <a:pt x="12" y="12"/>
                    <a:pt x="15" y="49"/>
                  </a:cubicBezTo>
                  <a:cubicBezTo>
                    <a:pt x="19" y="105"/>
                    <a:pt x="12" y="153"/>
                    <a:pt x="5" y="206"/>
                  </a:cubicBezTo>
                  <a:cubicBezTo>
                    <a:pt x="0" y="228"/>
                    <a:pt x="8" y="240"/>
                    <a:pt x="23" y="240"/>
                  </a:cubicBezTo>
                  <a:lnTo>
                    <a:pt x="34" y="240"/>
                  </a:lnTo>
                  <a:cubicBezTo>
                    <a:pt x="76" y="217"/>
                    <a:pt x="124" y="217"/>
                    <a:pt x="165" y="202"/>
                  </a:cubicBezTo>
                  <a:cubicBezTo>
                    <a:pt x="233" y="176"/>
                    <a:pt x="236" y="138"/>
                    <a:pt x="188" y="41"/>
                  </a:cubicBezTo>
                  <a:lnTo>
                    <a:pt x="188" y="41"/>
                  </a:lnTo>
                  <a:cubicBezTo>
                    <a:pt x="188" y="60"/>
                    <a:pt x="191" y="79"/>
                    <a:pt x="191" y="97"/>
                  </a:cubicBezTo>
                  <a:cubicBezTo>
                    <a:pt x="184" y="157"/>
                    <a:pt x="169" y="180"/>
                    <a:pt x="128" y="180"/>
                  </a:cubicBezTo>
                  <a:cubicBezTo>
                    <a:pt x="117" y="180"/>
                    <a:pt x="105" y="180"/>
                    <a:pt x="90" y="176"/>
                  </a:cubicBezTo>
                  <a:cubicBezTo>
                    <a:pt x="53" y="169"/>
                    <a:pt x="23" y="109"/>
                    <a:pt x="34" y="60"/>
                  </a:cubicBezTo>
                  <a:cubicBezTo>
                    <a:pt x="41" y="34"/>
                    <a:pt x="60" y="23"/>
                    <a:pt x="72" y="4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1" name="Google Shape;45101;p29"/>
            <p:cNvSpPr/>
            <p:nvPr/>
          </p:nvSpPr>
          <p:spPr>
            <a:xfrm>
              <a:off x="-5147350" y="-1857284"/>
              <a:ext cx="8070" cy="8070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16" y="0"/>
                  </a:moveTo>
                  <a:cubicBezTo>
                    <a:pt x="90" y="0"/>
                    <a:pt x="64" y="4"/>
                    <a:pt x="41" y="23"/>
                  </a:cubicBezTo>
                  <a:cubicBezTo>
                    <a:pt x="0" y="64"/>
                    <a:pt x="26" y="124"/>
                    <a:pt x="4" y="169"/>
                  </a:cubicBezTo>
                  <a:cubicBezTo>
                    <a:pt x="15" y="164"/>
                    <a:pt x="23" y="164"/>
                    <a:pt x="34" y="164"/>
                  </a:cubicBezTo>
                  <a:lnTo>
                    <a:pt x="60" y="164"/>
                  </a:lnTo>
                  <a:cubicBezTo>
                    <a:pt x="71" y="164"/>
                    <a:pt x="79" y="169"/>
                    <a:pt x="86" y="169"/>
                  </a:cubicBezTo>
                  <a:cubicBezTo>
                    <a:pt x="112" y="169"/>
                    <a:pt x="138" y="161"/>
                    <a:pt x="161" y="142"/>
                  </a:cubicBezTo>
                  <a:cubicBezTo>
                    <a:pt x="98" y="131"/>
                    <a:pt x="86" y="109"/>
                    <a:pt x="120" y="64"/>
                  </a:cubicBezTo>
                  <a:cubicBezTo>
                    <a:pt x="135" y="49"/>
                    <a:pt x="143" y="26"/>
                    <a:pt x="169" y="26"/>
                  </a:cubicBezTo>
                  <a:cubicBezTo>
                    <a:pt x="157" y="7"/>
                    <a:pt x="127" y="23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2" name="Google Shape;45102;p29"/>
            <p:cNvSpPr/>
            <p:nvPr/>
          </p:nvSpPr>
          <p:spPr>
            <a:xfrm>
              <a:off x="-5122186" y="-1704484"/>
              <a:ext cx="11269" cy="17524"/>
            </a:xfrm>
            <a:custGeom>
              <a:avLst/>
              <a:gdLst/>
              <a:ahLst/>
              <a:cxnLst/>
              <a:rect l="l" t="t" r="r" b="b"/>
              <a:pathLst>
                <a:path w="236" h="367" extrusionOk="0">
                  <a:moveTo>
                    <a:pt x="221" y="0"/>
                  </a:moveTo>
                  <a:cubicBezTo>
                    <a:pt x="210" y="23"/>
                    <a:pt x="187" y="23"/>
                    <a:pt x="176" y="37"/>
                  </a:cubicBezTo>
                  <a:cubicBezTo>
                    <a:pt x="180" y="90"/>
                    <a:pt x="150" y="131"/>
                    <a:pt x="120" y="168"/>
                  </a:cubicBezTo>
                  <a:cubicBezTo>
                    <a:pt x="113" y="239"/>
                    <a:pt x="45" y="232"/>
                    <a:pt x="1" y="258"/>
                  </a:cubicBezTo>
                  <a:cubicBezTo>
                    <a:pt x="1" y="269"/>
                    <a:pt x="4" y="284"/>
                    <a:pt x="19" y="288"/>
                  </a:cubicBezTo>
                  <a:cubicBezTo>
                    <a:pt x="87" y="306"/>
                    <a:pt x="90" y="318"/>
                    <a:pt x="56" y="363"/>
                  </a:cubicBezTo>
                  <a:cubicBezTo>
                    <a:pt x="64" y="366"/>
                    <a:pt x="71" y="366"/>
                    <a:pt x="79" y="366"/>
                  </a:cubicBezTo>
                  <a:cubicBezTo>
                    <a:pt x="94" y="366"/>
                    <a:pt x="101" y="359"/>
                    <a:pt x="105" y="329"/>
                  </a:cubicBezTo>
                  <a:cubicBezTo>
                    <a:pt x="109" y="277"/>
                    <a:pt x="109" y="213"/>
                    <a:pt x="158" y="172"/>
                  </a:cubicBezTo>
                  <a:cubicBezTo>
                    <a:pt x="210" y="127"/>
                    <a:pt x="210" y="56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3" name="Google Shape;45103;p29"/>
            <p:cNvSpPr/>
            <p:nvPr/>
          </p:nvSpPr>
          <p:spPr>
            <a:xfrm>
              <a:off x="-5458489" y="-1804282"/>
              <a:ext cx="8452" cy="15758"/>
            </a:xfrm>
            <a:custGeom>
              <a:avLst/>
              <a:gdLst/>
              <a:ahLst/>
              <a:cxnLst/>
              <a:rect l="l" t="t" r="r" b="b"/>
              <a:pathLst>
                <a:path w="177" h="330" extrusionOk="0">
                  <a:moveTo>
                    <a:pt x="75" y="1"/>
                  </a:moveTo>
                  <a:cubicBezTo>
                    <a:pt x="117" y="19"/>
                    <a:pt x="117" y="56"/>
                    <a:pt x="117" y="94"/>
                  </a:cubicBezTo>
                  <a:cubicBezTo>
                    <a:pt x="113" y="105"/>
                    <a:pt x="101" y="124"/>
                    <a:pt x="110" y="127"/>
                  </a:cubicBezTo>
                  <a:cubicBezTo>
                    <a:pt x="127" y="153"/>
                    <a:pt x="139" y="172"/>
                    <a:pt x="110" y="198"/>
                  </a:cubicBezTo>
                  <a:cubicBezTo>
                    <a:pt x="98" y="213"/>
                    <a:pt x="127" y="255"/>
                    <a:pt x="94" y="266"/>
                  </a:cubicBezTo>
                  <a:cubicBezTo>
                    <a:pt x="79" y="274"/>
                    <a:pt x="68" y="274"/>
                    <a:pt x="53" y="274"/>
                  </a:cubicBezTo>
                  <a:cubicBezTo>
                    <a:pt x="34" y="274"/>
                    <a:pt x="20" y="270"/>
                    <a:pt x="1" y="262"/>
                  </a:cubicBezTo>
                  <a:lnTo>
                    <a:pt x="1" y="262"/>
                  </a:lnTo>
                  <a:cubicBezTo>
                    <a:pt x="5" y="296"/>
                    <a:pt x="31" y="300"/>
                    <a:pt x="53" y="315"/>
                  </a:cubicBezTo>
                  <a:cubicBezTo>
                    <a:pt x="68" y="326"/>
                    <a:pt x="79" y="329"/>
                    <a:pt x="91" y="329"/>
                  </a:cubicBezTo>
                  <a:cubicBezTo>
                    <a:pt x="110" y="329"/>
                    <a:pt x="120" y="318"/>
                    <a:pt x="127" y="288"/>
                  </a:cubicBezTo>
                  <a:cubicBezTo>
                    <a:pt x="139" y="239"/>
                    <a:pt x="158" y="187"/>
                    <a:pt x="165" y="135"/>
                  </a:cubicBezTo>
                  <a:cubicBezTo>
                    <a:pt x="177" y="72"/>
                    <a:pt x="132" y="8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4" name="Google Shape;45104;p29"/>
            <p:cNvSpPr/>
            <p:nvPr/>
          </p:nvSpPr>
          <p:spPr>
            <a:xfrm>
              <a:off x="-5539330" y="-1829303"/>
              <a:ext cx="12558" cy="10792"/>
            </a:xfrm>
            <a:custGeom>
              <a:avLst/>
              <a:gdLst/>
              <a:ahLst/>
              <a:cxnLst/>
              <a:rect l="l" t="t" r="r" b="b"/>
              <a:pathLst>
                <a:path w="263" h="226" extrusionOk="0">
                  <a:moveTo>
                    <a:pt x="93" y="1"/>
                  </a:moveTo>
                  <a:cubicBezTo>
                    <a:pt x="67" y="1"/>
                    <a:pt x="41" y="9"/>
                    <a:pt x="34" y="27"/>
                  </a:cubicBezTo>
                  <a:cubicBezTo>
                    <a:pt x="0" y="99"/>
                    <a:pt x="23" y="162"/>
                    <a:pt x="102" y="203"/>
                  </a:cubicBezTo>
                  <a:cubicBezTo>
                    <a:pt x="124" y="214"/>
                    <a:pt x="146" y="225"/>
                    <a:pt x="169" y="225"/>
                  </a:cubicBezTo>
                  <a:cubicBezTo>
                    <a:pt x="180" y="225"/>
                    <a:pt x="191" y="222"/>
                    <a:pt x="198" y="211"/>
                  </a:cubicBezTo>
                  <a:cubicBezTo>
                    <a:pt x="221" y="177"/>
                    <a:pt x="262" y="135"/>
                    <a:pt x="224" y="87"/>
                  </a:cubicBezTo>
                  <a:lnTo>
                    <a:pt x="224" y="87"/>
                  </a:lnTo>
                  <a:cubicBezTo>
                    <a:pt x="224" y="109"/>
                    <a:pt x="217" y="132"/>
                    <a:pt x="198" y="151"/>
                  </a:cubicBezTo>
                  <a:cubicBezTo>
                    <a:pt x="191" y="180"/>
                    <a:pt x="176" y="188"/>
                    <a:pt x="161" y="188"/>
                  </a:cubicBezTo>
                  <a:cubicBezTo>
                    <a:pt x="150" y="188"/>
                    <a:pt x="135" y="180"/>
                    <a:pt x="120" y="173"/>
                  </a:cubicBezTo>
                  <a:cubicBezTo>
                    <a:pt x="45" y="158"/>
                    <a:pt x="57" y="102"/>
                    <a:pt x="64" y="49"/>
                  </a:cubicBezTo>
                  <a:cubicBezTo>
                    <a:pt x="83" y="35"/>
                    <a:pt x="102" y="27"/>
                    <a:pt x="124" y="27"/>
                  </a:cubicBezTo>
                  <a:cubicBezTo>
                    <a:pt x="146" y="27"/>
                    <a:pt x="165" y="35"/>
                    <a:pt x="188" y="42"/>
                  </a:cubicBezTo>
                  <a:cubicBezTo>
                    <a:pt x="169" y="16"/>
                    <a:pt x="128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5" name="Google Shape;45105;p29"/>
            <p:cNvSpPr/>
            <p:nvPr/>
          </p:nvSpPr>
          <p:spPr>
            <a:xfrm>
              <a:off x="-5305307" y="-1667908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68" y="0"/>
                  </a:moveTo>
                  <a:cubicBezTo>
                    <a:pt x="11" y="23"/>
                    <a:pt x="0" y="64"/>
                    <a:pt x="11" y="120"/>
                  </a:cubicBezTo>
                  <a:cubicBezTo>
                    <a:pt x="52" y="146"/>
                    <a:pt x="90" y="173"/>
                    <a:pt x="138" y="173"/>
                  </a:cubicBezTo>
                  <a:lnTo>
                    <a:pt x="142" y="173"/>
                  </a:lnTo>
                  <a:cubicBezTo>
                    <a:pt x="138" y="146"/>
                    <a:pt x="149" y="123"/>
                    <a:pt x="164" y="101"/>
                  </a:cubicBezTo>
                  <a:cubicBezTo>
                    <a:pt x="183" y="75"/>
                    <a:pt x="180" y="49"/>
                    <a:pt x="149" y="30"/>
                  </a:cubicBezTo>
                  <a:lnTo>
                    <a:pt x="149" y="30"/>
                  </a:lnTo>
                  <a:cubicBezTo>
                    <a:pt x="157" y="64"/>
                    <a:pt x="142" y="71"/>
                    <a:pt x="123" y="71"/>
                  </a:cubicBezTo>
                  <a:lnTo>
                    <a:pt x="75" y="71"/>
                  </a:lnTo>
                  <a:cubicBezTo>
                    <a:pt x="52" y="71"/>
                    <a:pt x="71" y="42"/>
                    <a:pt x="68" y="27"/>
                  </a:cubicBezTo>
                  <a:lnTo>
                    <a:pt x="68" y="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6" name="Google Shape;45106;p29"/>
            <p:cNvSpPr/>
            <p:nvPr/>
          </p:nvSpPr>
          <p:spPr>
            <a:xfrm>
              <a:off x="-5175905" y="-1758203"/>
              <a:ext cx="11269" cy="9837"/>
            </a:xfrm>
            <a:custGeom>
              <a:avLst/>
              <a:gdLst/>
              <a:ahLst/>
              <a:cxnLst/>
              <a:rect l="l" t="t" r="r" b="b"/>
              <a:pathLst>
                <a:path w="236" h="206" extrusionOk="0">
                  <a:moveTo>
                    <a:pt x="131" y="0"/>
                  </a:moveTo>
                  <a:cubicBezTo>
                    <a:pt x="116" y="0"/>
                    <a:pt x="105" y="4"/>
                    <a:pt x="90" y="11"/>
                  </a:cubicBezTo>
                  <a:cubicBezTo>
                    <a:pt x="71" y="23"/>
                    <a:pt x="41" y="33"/>
                    <a:pt x="37" y="63"/>
                  </a:cubicBezTo>
                  <a:cubicBezTo>
                    <a:pt x="49" y="60"/>
                    <a:pt x="63" y="56"/>
                    <a:pt x="71" y="49"/>
                  </a:cubicBezTo>
                  <a:cubicBezTo>
                    <a:pt x="86" y="37"/>
                    <a:pt x="101" y="30"/>
                    <a:pt x="113" y="30"/>
                  </a:cubicBezTo>
                  <a:cubicBezTo>
                    <a:pt x="131" y="30"/>
                    <a:pt x="146" y="45"/>
                    <a:pt x="158" y="75"/>
                  </a:cubicBezTo>
                  <a:cubicBezTo>
                    <a:pt x="168" y="94"/>
                    <a:pt x="202" y="120"/>
                    <a:pt x="172" y="142"/>
                  </a:cubicBezTo>
                  <a:cubicBezTo>
                    <a:pt x="161" y="153"/>
                    <a:pt x="142" y="157"/>
                    <a:pt x="123" y="157"/>
                  </a:cubicBezTo>
                  <a:cubicBezTo>
                    <a:pt x="108" y="157"/>
                    <a:pt x="97" y="153"/>
                    <a:pt x="82" y="146"/>
                  </a:cubicBezTo>
                  <a:cubicBezTo>
                    <a:pt x="53" y="130"/>
                    <a:pt x="30" y="104"/>
                    <a:pt x="37" y="63"/>
                  </a:cubicBezTo>
                  <a:lnTo>
                    <a:pt x="37" y="63"/>
                  </a:lnTo>
                  <a:cubicBezTo>
                    <a:pt x="1" y="78"/>
                    <a:pt x="15" y="101"/>
                    <a:pt x="27" y="123"/>
                  </a:cubicBezTo>
                  <a:cubicBezTo>
                    <a:pt x="41" y="153"/>
                    <a:pt x="139" y="206"/>
                    <a:pt x="176" y="206"/>
                  </a:cubicBezTo>
                  <a:lnTo>
                    <a:pt x="180" y="206"/>
                  </a:lnTo>
                  <a:cubicBezTo>
                    <a:pt x="217" y="202"/>
                    <a:pt x="236" y="172"/>
                    <a:pt x="217" y="130"/>
                  </a:cubicBezTo>
                  <a:cubicBezTo>
                    <a:pt x="202" y="101"/>
                    <a:pt x="180" y="71"/>
                    <a:pt x="168" y="33"/>
                  </a:cubicBezTo>
                  <a:cubicBezTo>
                    <a:pt x="161" y="7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7" name="Google Shape;45107;p29"/>
            <p:cNvSpPr/>
            <p:nvPr/>
          </p:nvSpPr>
          <p:spPr>
            <a:xfrm>
              <a:off x="-5055097" y="-1776826"/>
              <a:ext cx="8261" cy="6685"/>
            </a:xfrm>
            <a:custGeom>
              <a:avLst/>
              <a:gdLst/>
              <a:ahLst/>
              <a:cxnLst/>
              <a:rect l="l" t="t" r="r" b="b"/>
              <a:pathLst>
                <a:path w="173" h="140" extrusionOk="0">
                  <a:moveTo>
                    <a:pt x="95" y="1"/>
                  </a:moveTo>
                  <a:cubicBezTo>
                    <a:pt x="76" y="1"/>
                    <a:pt x="64" y="16"/>
                    <a:pt x="45" y="23"/>
                  </a:cubicBezTo>
                  <a:cubicBezTo>
                    <a:pt x="9" y="39"/>
                    <a:pt x="1" y="68"/>
                    <a:pt x="16" y="106"/>
                  </a:cubicBezTo>
                  <a:cubicBezTo>
                    <a:pt x="27" y="128"/>
                    <a:pt x="42" y="139"/>
                    <a:pt x="61" y="139"/>
                  </a:cubicBezTo>
                  <a:cubicBezTo>
                    <a:pt x="68" y="139"/>
                    <a:pt x="79" y="139"/>
                    <a:pt x="95" y="132"/>
                  </a:cubicBezTo>
                  <a:cubicBezTo>
                    <a:pt x="102" y="125"/>
                    <a:pt x="113" y="128"/>
                    <a:pt x="124" y="125"/>
                  </a:cubicBezTo>
                  <a:cubicBezTo>
                    <a:pt x="166" y="94"/>
                    <a:pt x="173" y="61"/>
                    <a:pt x="124" y="31"/>
                  </a:cubicBezTo>
                  <a:cubicBezTo>
                    <a:pt x="113" y="23"/>
                    <a:pt x="105" y="13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8" name="Google Shape;45108;p29"/>
            <p:cNvSpPr/>
            <p:nvPr/>
          </p:nvSpPr>
          <p:spPr>
            <a:xfrm>
              <a:off x="-5153606" y="-1643126"/>
              <a:ext cx="8404" cy="9216"/>
            </a:xfrm>
            <a:custGeom>
              <a:avLst/>
              <a:gdLst/>
              <a:ahLst/>
              <a:cxnLst/>
              <a:rect l="l" t="t" r="r" b="b"/>
              <a:pathLst>
                <a:path w="176" h="193" extrusionOk="0">
                  <a:moveTo>
                    <a:pt x="131" y="1"/>
                  </a:moveTo>
                  <a:cubicBezTo>
                    <a:pt x="109" y="1"/>
                    <a:pt x="86" y="1"/>
                    <a:pt x="86" y="35"/>
                  </a:cubicBezTo>
                  <a:cubicBezTo>
                    <a:pt x="101" y="68"/>
                    <a:pt x="79" y="91"/>
                    <a:pt x="57" y="106"/>
                  </a:cubicBezTo>
                  <a:lnTo>
                    <a:pt x="53" y="110"/>
                  </a:lnTo>
                  <a:cubicBezTo>
                    <a:pt x="45" y="110"/>
                    <a:pt x="41" y="94"/>
                    <a:pt x="41" y="83"/>
                  </a:cubicBezTo>
                  <a:cubicBezTo>
                    <a:pt x="0" y="94"/>
                    <a:pt x="19" y="117"/>
                    <a:pt x="31" y="136"/>
                  </a:cubicBezTo>
                  <a:cubicBezTo>
                    <a:pt x="53" y="162"/>
                    <a:pt x="75" y="192"/>
                    <a:pt x="112" y="192"/>
                  </a:cubicBezTo>
                  <a:cubicBezTo>
                    <a:pt x="131" y="173"/>
                    <a:pt x="176" y="184"/>
                    <a:pt x="172" y="139"/>
                  </a:cubicBezTo>
                  <a:cubicBezTo>
                    <a:pt x="117" y="87"/>
                    <a:pt x="112" y="68"/>
                    <a:pt x="165" y="27"/>
                  </a:cubicBezTo>
                  <a:cubicBezTo>
                    <a:pt x="157" y="20"/>
                    <a:pt x="146" y="13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9" name="Google Shape;45109;p29"/>
            <p:cNvSpPr/>
            <p:nvPr/>
          </p:nvSpPr>
          <p:spPr>
            <a:xfrm>
              <a:off x="-5335294" y="-1629374"/>
              <a:ext cx="11269" cy="6828"/>
            </a:xfrm>
            <a:custGeom>
              <a:avLst/>
              <a:gdLst/>
              <a:ahLst/>
              <a:cxnLst/>
              <a:rect l="l" t="t" r="r" b="b"/>
              <a:pathLst>
                <a:path w="236" h="143" extrusionOk="0">
                  <a:moveTo>
                    <a:pt x="127" y="1"/>
                  </a:moveTo>
                  <a:cubicBezTo>
                    <a:pt x="120" y="1"/>
                    <a:pt x="112" y="5"/>
                    <a:pt x="104" y="8"/>
                  </a:cubicBezTo>
                  <a:cubicBezTo>
                    <a:pt x="104" y="46"/>
                    <a:pt x="90" y="75"/>
                    <a:pt x="45" y="75"/>
                  </a:cubicBezTo>
                  <a:lnTo>
                    <a:pt x="37" y="75"/>
                  </a:lnTo>
                  <a:cubicBezTo>
                    <a:pt x="23" y="75"/>
                    <a:pt x="7" y="79"/>
                    <a:pt x="0" y="94"/>
                  </a:cubicBezTo>
                  <a:cubicBezTo>
                    <a:pt x="11" y="91"/>
                    <a:pt x="23" y="91"/>
                    <a:pt x="33" y="91"/>
                  </a:cubicBezTo>
                  <a:lnTo>
                    <a:pt x="68" y="91"/>
                  </a:lnTo>
                  <a:cubicBezTo>
                    <a:pt x="78" y="94"/>
                    <a:pt x="90" y="94"/>
                    <a:pt x="101" y="94"/>
                  </a:cubicBezTo>
                  <a:cubicBezTo>
                    <a:pt x="116" y="94"/>
                    <a:pt x="131" y="94"/>
                    <a:pt x="142" y="87"/>
                  </a:cubicBezTo>
                  <a:lnTo>
                    <a:pt x="149" y="87"/>
                  </a:lnTo>
                  <a:cubicBezTo>
                    <a:pt x="157" y="87"/>
                    <a:pt x="164" y="94"/>
                    <a:pt x="168" y="101"/>
                  </a:cubicBezTo>
                  <a:cubicBezTo>
                    <a:pt x="172" y="117"/>
                    <a:pt x="157" y="124"/>
                    <a:pt x="146" y="132"/>
                  </a:cubicBezTo>
                  <a:cubicBezTo>
                    <a:pt x="168" y="139"/>
                    <a:pt x="183" y="143"/>
                    <a:pt x="199" y="143"/>
                  </a:cubicBezTo>
                  <a:cubicBezTo>
                    <a:pt x="225" y="143"/>
                    <a:pt x="228" y="117"/>
                    <a:pt x="235" y="46"/>
                  </a:cubicBezTo>
                  <a:cubicBezTo>
                    <a:pt x="228" y="39"/>
                    <a:pt x="225" y="34"/>
                    <a:pt x="216" y="31"/>
                  </a:cubicBezTo>
                  <a:cubicBezTo>
                    <a:pt x="187" y="27"/>
                    <a:pt x="16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0" name="Google Shape;45110;p29"/>
            <p:cNvSpPr/>
            <p:nvPr/>
          </p:nvSpPr>
          <p:spPr>
            <a:xfrm>
              <a:off x="-5630724" y="-1870654"/>
              <a:ext cx="6637" cy="9454"/>
            </a:xfrm>
            <a:custGeom>
              <a:avLst/>
              <a:gdLst/>
              <a:ahLst/>
              <a:cxnLst/>
              <a:rect l="l" t="t" r="r" b="b"/>
              <a:pathLst>
                <a:path w="139" h="198" extrusionOk="0">
                  <a:moveTo>
                    <a:pt x="87" y="0"/>
                  </a:moveTo>
                  <a:cubicBezTo>
                    <a:pt x="68" y="0"/>
                    <a:pt x="53" y="30"/>
                    <a:pt x="34" y="37"/>
                  </a:cubicBezTo>
                  <a:cubicBezTo>
                    <a:pt x="19" y="41"/>
                    <a:pt x="4" y="49"/>
                    <a:pt x="1" y="63"/>
                  </a:cubicBezTo>
                  <a:cubicBezTo>
                    <a:pt x="1" y="68"/>
                    <a:pt x="4" y="68"/>
                    <a:pt x="8" y="68"/>
                  </a:cubicBezTo>
                  <a:cubicBezTo>
                    <a:pt x="11" y="68"/>
                    <a:pt x="19" y="63"/>
                    <a:pt x="23" y="63"/>
                  </a:cubicBezTo>
                  <a:lnTo>
                    <a:pt x="42" y="63"/>
                  </a:lnTo>
                  <a:cubicBezTo>
                    <a:pt x="53" y="63"/>
                    <a:pt x="56" y="68"/>
                    <a:pt x="56" y="78"/>
                  </a:cubicBezTo>
                  <a:cubicBezTo>
                    <a:pt x="45" y="104"/>
                    <a:pt x="97" y="146"/>
                    <a:pt x="38" y="157"/>
                  </a:cubicBezTo>
                  <a:cubicBezTo>
                    <a:pt x="49" y="172"/>
                    <a:pt x="64" y="198"/>
                    <a:pt x="83" y="198"/>
                  </a:cubicBezTo>
                  <a:cubicBezTo>
                    <a:pt x="87" y="198"/>
                    <a:pt x="94" y="194"/>
                    <a:pt x="97" y="194"/>
                  </a:cubicBezTo>
                  <a:cubicBezTo>
                    <a:pt x="123" y="183"/>
                    <a:pt x="135" y="157"/>
                    <a:pt x="132" y="127"/>
                  </a:cubicBezTo>
                  <a:cubicBezTo>
                    <a:pt x="132" y="116"/>
                    <a:pt x="139" y="108"/>
                    <a:pt x="139" y="97"/>
                  </a:cubicBezTo>
                  <a:cubicBezTo>
                    <a:pt x="132" y="63"/>
                    <a:pt x="132" y="26"/>
                    <a:pt x="106" y="4"/>
                  </a:cubicBezTo>
                  <a:cubicBezTo>
                    <a:pt x="97" y="0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1" name="Google Shape;45111;p29"/>
            <p:cNvSpPr/>
            <p:nvPr/>
          </p:nvSpPr>
          <p:spPr>
            <a:xfrm>
              <a:off x="-5323357" y="-1867264"/>
              <a:ext cx="10028" cy="6303"/>
            </a:xfrm>
            <a:custGeom>
              <a:avLst/>
              <a:gdLst/>
              <a:ahLst/>
              <a:cxnLst/>
              <a:rect l="l" t="t" r="r" b="b"/>
              <a:pathLst>
                <a:path w="210" h="132" extrusionOk="0">
                  <a:moveTo>
                    <a:pt x="123" y="0"/>
                  </a:moveTo>
                  <a:cubicBezTo>
                    <a:pt x="97" y="0"/>
                    <a:pt x="71" y="4"/>
                    <a:pt x="45" y="4"/>
                  </a:cubicBezTo>
                  <a:cubicBezTo>
                    <a:pt x="30" y="19"/>
                    <a:pt x="16" y="30"/>
                    <a:pt x="1" y="41"/>
                  </a:cubicBezTo>
                  <a:lnTo>
                    <a:pt x="1" y="56"/>
                  </a:lnTo>
                  <a:cubicBezTo>
                    <a:pt x="27" y="67"/>
                    <a:pt x="56" y="78"/>
                    <a:pt x="68" y="109"/>
                  </a:cubicBezTo>
                  <a:cubicBezTo>
                    <a:pt x="75" y="123"/>
                    <a:pt x="83" y="131"/>
                    <a:pt x="90" y="131"/>
                  </a:cubicBezTo>
                  <a:cubicBezTo>
                    <a:pt x="97" y="131"/>
                    <a:pt x="109" y="123"/>
                    <a:pt x="116" y="112"/>
                  </a:cubicBezTo>
                  <a:lnTo>
                    <a:pt x="116" y="109"/>
                  </a:lnTo>
                  <a:cubicBezTo>
                    <a:pt x="90" y="86"/>
                    <a:pt x="75" y="59"/>
                    <a:pt x="75" y="26"/>
                  </a:cubicBezTo>
                  <a:lnTo>
                    <a:pt x="75" y="26"/>
                  </a:lnTo>
                  <a:cubicBezTo>
                    <a:pt x="101" y="45"/>
                    <a:pt x="113" y="71"/>
                    <a:pt x="116" y="104"/>
                  </a:cubicBezTo>
                  <a:cubicBezTo>
                    <a:pt x="120" y="104"/>
                    <a:pt x="120" y="101"/>
                    <a:pt x="123" y="101"/>
                  </a:cubicBezTo>
                  <a:cubicBezTo>
                    <a:pt x="132" y="93"/>
                    <a:pt x="135" y="90"/>
                    <a:pt x="142" y="90"/>
                  </a:cubicBezTo>
                  <a:cubicBezTo>
                    <a:pt x="158" y="90"/>
                    <a:pt x="168" y="116"/>
                    <a:pt x="184" y="123"/>
                  </a:cubicBezTo>
                  <a:cubicBezTo>
                    <a:pt x="187" y="119"/>
                    <a:pt x="191" y="119"/>
                    <a:pt x="199" y="119"/>
                  </a:cubicBezTo>
                  <a:cubicBezTo>
                    <a:pt x="210" y="112"/>
                    <a:pt x="210" y="101"/>
                    <a:pt x="210" y="90"/>
                  </a:cubicBezTo>
                  <a:cubicBezTo>
                    <a:pt x="199" y="41"/>
                    <a:pt x="161" y="19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2" name="Google Shape;45112;p29"/>
            <p:cNvSpPr/>
            <p:nvPr/>
          </p:nvSpPr>
          <p:spPr>
            <a:xfrm>
              <a:off x="-5276562" y="-2043844"/>
              <a:ext cx="9120" cy="6160"/>
            </a:xfrm>
            <a:custGeom>
              <a:avLst/>
              <a:gdLst/>
              <a:ahLst/>
              <a:cxnLst/>
              <a:rect l="l" t="t" r="r" b="b"/>
              <a:pathLst>
                <a:path w="191" h="129" extrusionOk="0">
                  <a:moveTo>
                    <a:pt x="26" y="1"/>
                  </a:moveTo>
                  <a:cubicBezTo>
                    <a:pt x="15" y="5"/>
                    <a:pt x="4" y="8"/>
                    <a:pt x="0" y="20"/>
                  </a:cubicBezTo>
                  <a:cubicBezTo>
                    <a:pt x="0" y="27"/>
                    <a:pt x="4" y="39"/>
                    <a:pt x="11" y="39"/>
                  </a:cubicBezTo>
                  <a:cubicBezTo>
                    <a:pt x="56" y="39"/>
                    <a:pt x="59" y="79"/>
                    <a:pt x="82" y="101"/>
                  </a:cubicBezTo>
                  <a:cubicBezTo>
                    <a:pt x="94" y="113"/>
                    <a:pt x="101" y="128"/>
                    <a:pt x="116" y="128"/>
                  </a:cubicBezTo>
                  <a:cubicBezTo>
                    <a:pt x="120" y="128"/>
                    <a:pt x="127" y="128"/>
                    <a:pt x="130" y="120"/>
                  </a:cubicBezTo>
                  <a:cubicBezTo>
                    <a:pt x="157" y="101"/>
                    <a:pt x="190" y="87"/>
                    <a:pt x="183" y="49"/>
                  </a:cubicBezTo>
                  <a:cubicBezTo>
                    <a:pt x="175" y="27"/>
                    <a:pt x="164" y="5"/>
                    <a:pt x="135" y="5"/>
                  </a:cubicBezTo>
                  <a:cubicBezTo>
                    <a:pt x="112" y="5"/>
                    <a:pt x="94" y="8"/>
                    <a:pt x="71" y="8"/>
                  </a:cubicBezTo>
                  <a:cubicBezTo>
                    <a:pt x="56" y="8"/>
                    <a:pt x="41" y="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3" name="Google Shape;45113;p29"/>
            <p:cNvSpPr/>
            <p:nvPr/>
          </p:nvSpPr>
          <p:spPr>
            <a:xfrm>
              <a:off x="-5240893" y="-1978140"/>
              <a:ext cx="10600" cy="6112"/>
            </a:xfrm>
            <a:custGeom>
              <a:avLst/>
              <a:gdLst/>
              <a:ahLst/>
              <a:cxnLst/>
              <a:rect l="l" t="t" r="r" b="b"/>
              <a:pathLst>
                <a:path w="222" h="128" extrusionOk="0">
                  <a:moveTo>
                    <a:pt x="79" y="0"/>
                  </a:moveTo>
                  <a:cubicBezTo>
                    <a:pt x="64" y="0"/>
                    <a:pt x="53" y="12"/>
                    <a:pt x="27" y="42"/>
                  </a:cubicBezTo>
                  <a:cubicBezTo>
                    <a:pt x="1" y="71"/>
                    <a:pt x="16" y="98"/>
                    <a:pt x="11" y="128"/>
                  </a:cubicBezTo>
                  <a:lnTo>
                    <a:pt x="27" y="128"/>
                  </a:lnTo>
                  <a:cubicBezTo>
                    <a:pt x="64" y="128"/>
                    <a:pt x="53" y="71"/>
                    <a:pt x="90" y="68"/>
                  </a:cubicBezTo>
                  <a:lnTo>
                    <a:pt x="94" y="68"/>
                  </a:lnTo>
                  <a:cubicBezTo>
                    <a:pt x="109" y="68"/>
                    <a:pt x="116" y="79"/>
                    <a:pt x="128" y="86"/>
                  </a:cubicBezTo>
                  <a:cubicBezTo>
                    <a:pt x="135" y="98"/>
                    <a:pt x="146" y="109"/>
                    <a:pt x="158" y="109"/>
                  </a:cubicBezTo>
                  <a:cubicBezTo>
                    <a:pt x="165" y="109"/>
                    <a:pt x="168" y="105"/>
                    <a:pt x="176" y="102"/>
                  </a:cubicBezTo>
                  <a:lnTo>
                    <a:pt x="187" y="102"/>
                  </a:lnTo>
                  <a:cubicBezTo>
                    <a:pt x="202" y="102"/>
                    <a:pt x="206" y="124"/>
                    <a:pt x="218" y="128"/>
                  </a:cubicBezTo>
                  <a:cubicBezTo>
                    <a:pt x="218" y="86"/>
                    <a:pt x="221" y="45"/>
                    <a:pt x="165" y="45"/>
                  </a:cubicBezTo>
                  <a:lnTo>
                    <a:pt x="154" y="45"/>
                  </a:lnTo>
                  <a:cubicBezTo>
                    <a:pt x="146" y="45"/>
                    <a:pt x="139" y="34"/>
                    <a:pt x="132" y="26"/>
                  </a:cubicBezTo>
                  <a:cubicBezTo>
                    <a:pt x="106" y="8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4" name="Google Shape;45114;p29"/>
            <p:cNvSpPr/>
            <p:nvPr/>
          </p:nvSpPr>
          <p:spPr>
            <a:xfrm>
              <a:off x="-5508818" y="-1915301"/>
              <a:ext cx="7926" cy="6112"/>
            </a:xfrm>
            <a:custGeom>
              <a:avLst/>
              <a:gdLst/>
              <a:ahLst/>
              <a:cxnLst/>
              <a:rect l="l" t="t" r="r" b="b"/>
              <a:pathLst>
                <a:path w="166" h="128" extrusionOk="0">
                  <a:moveTo>
                    <a:pt x="94" y="0"/>
                  </a:moveTo>
                  <a:cubicBezTo>
                    <a:pt x="87" y="0"/>
                    <a:pt x="75" y="0"/>
                    <a:pt x="68" y="4"/>
                  </a:cubicBezTo>
                  <a:cubicBezTo>
                    <a:pt x="34" y="11"/>
                    <a:pt x="1" y="30"/>
                    <a:pt x="15" y="78"/>
                  </a:cubicBezTo>
                  <a:cubicBezTo>
                    <a:pt x="23" y="109"/>
                    <a:pt x="46" y="128"/>
                    <a:pt x="79" y="128"/>
                  </a:cubicBezTo>
                  <a:cubicBezTo>
                    <a:pt x="87" y="128"/>
                    <a:pt x="94" y="128"/>
                    <a:pt x="105" y="123"/>
                  </a:cubicBezTo>
                  <a:cubicBezTo>
                    <a:pt x="120" y="120"/>
                    <a:pt x="135" y="113"/>
                    <a:pt x="146" y="105"/>
                  </a:cubicBezTo>
                  <a:cubicBezTo>
                    <a:pt x="165" y="61"/>
                    <a:pt x="132" y="3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5" name="Google Shape;45115;p29"/>
            <p:cNvSpPr/>
            <p:nvPr/>
          </p:nvSpPr>
          <p:spPr>
            <a:xfrm>
              <a:off x="-5022054" y="-1773913"/>
              <a:ext cx="7354" cy="9120"/>
            </a:xfrm>
            <a:custGeom>
              <a:avLst/>
              <a:gdLst/>
              <a:ahLst/>
              <a:cxnLst/>
              <a:rect l="l" t="t" r="r" b="b"/>
              <a:pathLst>
                <a:path w="154" h="191" extrusionOk="0">
                  <a:moveTo>
                    <a:pt x="60" y="0"/>
                  </a:moveTo>
                  <a:cubicBezTo>
                    <a:pt x="38" y="0"/>
                    <a:pt x="19" y="7"/>
                    <a:pt x="4" y="22"/>
                  </a:cubicBezTo>
                  <a:lnTo>
                    <a:pt x="4" y="38"/>
                  </a:lnTo>
                  <a:cubicBezTo>
                    <a:pt x="0" y="93"/>
                    <a:pt x="19" y="142"/>
                    <a:pt x="49" y="190"/>
                  </a:cubicBezTo>
                  <a:cubicBezTo>
                    <a:pt x="64" y="187"/>
                    <a:pt x="71" y="172"/>
                    <a:pt x="79" y="161"/>
                  </a:cubicBezTo>
                  <a:cubicBezTo>
                    <a:pt x="83" y="145"/>
                    <a:pt x="90" y="142"/>
                    <a:pt x="102" y="142"/>
                  </a:cubicBezTo>
                  <a:cubicBezTo>
                    <a:pt x="109" y="142"/>
                    <a:pt x="116" y="145"/>
                    <a:pt x="124" y="153"/>
                  </a:cubicBezTo>
                  <a:cubicBezTo>
                    <a:pt x="146" y="153"/>
                    <a:pt x="154" y="138"/>
                    <a:pt x="154" y="119"/>
                  </a:cubicBezTo>
                  <a:lnTo>
                    <a:pt x="154" y="105"/>
                  </a:lnTo>
                  <a:lnTo>
                    <a:pt x="135" y="105"/>
                  </a:lnTo>
                  <a:cubicBezTo>
                    <a:pt x="120" y="105"/>
                    <a:pt x="109" y="101"/>
                    <a:pt x="102" y="83"/>
                  </a:cubicBezTo>
                  <a:cubicBezTo>
                    <a:pt x="98" y="64"/>
                    <a:pt x="94" y="48"/>
                    <a:pt x="71" y="48"/>
                  </a:cubicBezTo>
                  <a:cubicBezTo>
                    <a:pt x="0" y="41"/>
                    <a:pt x="64" y="15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6" name="Google Shape;45116;p29"/>
            <p:cNvSpPr/>
            <p:nvPr/>
          </p:nvSpPr>
          <p:spPr>
            <a:xfrm>
              <a:off x="-5246814" y="-1963480"/>
              <a:ext cx="13991" cy="13036"/>
            </a:xfrm>
            <a:custGeom>
              <a:avLst/>
              <a:gdLst/>
              <a:ahLst/>
              <a:cxnLst/>
              <a:rect l="l" t="t" r="r" b="b"/>
              <a:pathLst>
                <a:path w="293" h="273" extrusionOk="0">
                  <a:moveTo>
                    <a:pt x="38" y="0"/>
                  </a:moveTo>
                  <a:lnTo>
                    <a:pt x="38" y="4"/>
                  </a:lnTo>
                  <a:cubicBezTo>
                    <a:pt x="16" y="41"/>
                    <a:pt x="42" y="86"/>
                    <a:pt x="20" y="123"/>
                  </a:cubicBezTo>
                  <a:cubicBezTo>
                    <a:pt x="1" y="154"/>
                    <a:pt x="16" y="164"/>
                    <a:pt x="50" y="180"/>
                  </a:cubicBezTo>
                  <a:cubicBezTo>
                    <a:pt x="95" y="195"/>
                    <a:pt x="158" y="190"/>
                    <a:pt x="188" y="250"/>
                  </a:cubicBezTo>
                  <a:cubicBezTo>
                    <a:pt x="195" y="262"/>
                    <a:pt x="211" y="273"/>
                    <a:pt x="225" y="273"/>
                  </a:cubicBezTo>
                  <a:cubicBezTo>
                    <a:pt x="240" y="273"/>
                    <a:pt x="256" y="262"/>
                    <a:pt x="263" y="243"/>
                  </a:cubicBezTo>
                  <a:cubicBezTo>
                    <a:pt x="270" y="228"/>
                    <a:pt x="282" y="217"/>
                    <a:pt x="292" y="206"/>
                  </a:cubicBezTo>
                  <a:lnTo>
                    <a:pt x="292" y="206"/>
                  </a:lnTo>
                  <a:cubicBezTo>
                    <a:pt x="278" y="209"/>
                    <a:pt x="263" y="213"/>
                    <a:pt x="248" y="213"/>
                  </a:cubicBezTo>
                  <a:cubicBezTo>
                    <a:pt x="173" y="213"/>
                    <a:pt x="113" y="164"/>
                    <a:pt x="38" y="145"/>
                  </a:cubicBezTo>
                  <a:cubicBezTo>
                    <a:pt x="35" y="142"/>
                    <a:pt x="35" y="142"/>
                    <a:pt x="31" y="142"/>
                  </a:cubicBezTo>
                  <a:lnTo>
                    <a:pt x="38" y="142"/>
                  </a:lnTo>
                  <a:cubicBezTo>
                    <a:pt x="68" y="131"/>
                    <a:pt x="109" y="135"/>
                    <a:pt x="68" y="90"/>
                  </a:cubicBezTo>
                  <a:cubicBezTo>
                    <a:pt x="50" y="67"/>
                    <a:pt x="50" y="3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7" name="Google Shape;45117;p29"/>
            <p:cNvSpPr/>
            <p:nvPr/>
          </p:nvSpPr>
          <p:spPr>
            <a:xfrm>
              <a:off x="-5133598" y="-1796069"/>
              <a:ext cx="10553" cy="10553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57" y="49"/>
                    <a:pt x="164" y="102"/>
                    <a:pt x="109" y="138"/>
                  </a:cubicBezTo>
                  <a:cubicBezTo>
                    <a:pt x="79" y="105"/>
                    <a:pt x="15" y="94"/>
                    <a:pt x="26" y="26"/>
                  </a:cubicBezTo>
                  <a:lnTo>
                    <a:pt x="26" y="26"/>
                  </a:lnTo>
                  <a:cubicBezTo>
                    <a:pt x="0" y="57"/>
                    <a:pt x="4" y="102"/>
                    <a:pt x="30" y="120"/>
                  </a:cubicBezTo>
                  <a:cubicBezTo>
                    <a:pt x="83" y="157"/>
                    <a:pt x="138" y="191"/>
                    <a:pt x="198" y="221"/>
                  </a:cubicBezTo>
                  <a:lnTo>
                    <a:pt x="202" y="217"/>
                  </a:lnTo>
                  <a:cubicBezTo>
                    <a:pt x="195" y="206"/>
                    <a:pt x="191" y="191"/>
                    <a:pt x="183" y="183"/>
                  </a:cubicBezTo>
                  <a:cubicBezTo>
                    <a:pt x="153" y="154"/>
                    <a:pt x="157" y="131"/>
                    <a:pt x="191" y="109"/>
                  </a:cubicBezTo>
                  <a:cubicBezTo>
                    <a:pt x="195" y="94"/>
                    <a:pt x="206" y="83"/>
                    <a:pt x="221" y="76"/>
                  </a:cubicBezTo>
                  <a:cubicBezTo>
                    <a:pt x="206" y="41"/>
                    <a:pt x="179" y="19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8" name="Google Shape;45118;p29"/>
            <p:cNvSpPr/>
            <p:nvPr/>
          </p:nvSpPr>
          <p:spPr>
            <a:xfrm>
              <a:off x="-5255552" y="-2008843"/>
              <a:ext cx="9025" cy="18049"/>
            </a:xfrm>
            <a:custGeom>
              <a:avLst/>
              <a:gdLst/>
              <a:ahLst/>
              <a:cxnLst/>
              <a:rect l="l" t="t" r="r" b="b"/>
              <a:pathLst>
                <a:path w="189" h="378" extrusionOk="0">
                  <a:moveTo>
                    <a:pt x="180" y="1"/>
                  </a:moveTo>
                  <a:cubicBezTo>
                    <a:pt x="154" y="1"/>
                    <a:pt x="128" y="5"/>
                    <a:pt x="102" y="5"/>
                  </a:cubicBezTo>
                  <a:cubicBezTo>
                    <a:pt x="143" y="79"/>
                    <a:pt x="135" y="153"/>
                    <a:pt x="102" y="229"/>
                  </a:cubicBezTo>
                  <a:cubicBezTo>
                    <a:pt x="94" y="251"/>
                    <a:pt x="64" y="243"/>
                    <a:pt x="57" y="262"/>
                  </a:cubicBezTo>
                  <a:cubicBezTo>
                    <a:pt x="54" y="310"/>
                    <a:pt x="1" y="333"/>
                    <a:pt x="1" y="378"/>
                  </a:cubicBezTo>
                  <a:cubicBezTo>
                    <a:pt x="38" y="345"/>
                    <a:pt x="76" y="310"/>
                    <a:pt x="113" y="277"/>
                  </a:cubicBezTo>
                  <a:cubicBezTo>
                    <a:pt x="139" y="251"/>
                    <a:pt x="154" y="221"/>
                    <a:pt x="147" y="180"/>
                  </a:cubicBezTo>
                  <a:cubicBezTo>
                    <a:pt x="143" y="162"/>
                    <a:pt x="143" y="139"/>
                    <a:pt x="158" y="120"/>
                  </a:cubicBezTo>
                  <a:cubicBezTo>
                    <a:pt x="173" y="105"/>
                    <a:pt x="169" y="91"/>
                    <a:pt x="154" y="72"/>
                  </a:cubicBezTo>
                  <a:cubicBezTo>
                    <a:pt x="125" y="41"/>
                    <a:pt x="151" y="49"/>
                    <a:pt x="169" y="41"/>
                  </a:cubicBezTo>
                  <a:cubicBezTo>
                    <a:pt x="188" y="34"/>
                    <a:pt x="180" y="15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9" name="Google Shape;45119;p29"/>
            <p:cNvSpPr/>
            <p:nvPr/>
          </p:nvSpPr>
          <p:spPr>
            <a:xfrm>
              <a:off x="-5602169" y="-2139296"/>
              <a:ext cx="7926" cy="8213"/>
            </a:xfrm>
            <a:custGeom>
              <a:avLst/>
              <a:gdLst/>
              <a:ahLst/>
              <a:cxnLst/>
              <a:rect l="l" t="t" r="r" b="b"/>
              <a:pathLst>
                <a:path w="166" h="172" extrusionOk="0">
                  <a:moveTo>
                    <a:pt x="162" y="26"/>
                  </a:moveTo>
                  <a:lnTo>
                    <a:pt x="162" y="26"/>
                  </a:lnTo>
                  <a:cubicBezTo>
                    <a:pt x="162" y="30"/>
                    <a:pt x="165" y="33"/>
                    <a:pt x="165" y="37"/>
                  </a:cubicBezTo>
                  <a:cubicBezTo>
                    <a:pt x="165" y="33"/>
                    <a:pt x="165" y="30"/>
                    <a:pt x="162" y="26"/>
                  </a:cubicBezTo>
                  <a:close/>
                  <a:moveTo>
                    <a:pt x="79" y="0"/>
                  </a:moveTo>
                  <a:cubicBezTo>
                    <a:pt x="75" y="15"/>
                    <a:pt x="64" y="30"/>
                    <a:pt x="68" y="49"/>
                  </a:cubicBezTo>
                  <a:cubicBezTo>
                    <a:pt x="86" y="68"/>
                    <a:pt x="64" y="78"/>
                    <a:pt x="53" y="78"/>
                  </a:cubicBezTo>
                  <a:cubicBezTo>
                    <a:pt x="31" y="75"/>
                    <a:pt x="38" y="52"/>
                    <a:pt x="34" y="37"/>
                  </a:cubicBezTo>
                  <a:lnTo>
                    <a:pt x="1" y="37"/>
                  </a:lnTo>
                  <a:cubicBezTo>
                    <a:pt x="8" y="52"/>
                    <a:pt x="23" y="68"/>
                    <a:pt x="12" y="86"/>
                  </a:cubicBezTo>
                  <a:cubicBezTo>
                    <a:pt x="1" y="116"/>
                    <a:pt x="12" y="138"/>
                    <a:pt x="27" y="164"/>
                  </a:cubicBezTo>
                  <a:cubicBezTo>
                    <a:pt x="31" y="164"/>
                    <a:pt x="38" y="164"/>
                    <a:pt x="41" y="161"/>
                  </a:cubicBezTo>
                  <a:cubicBezTo>
                    <a:pt x="49" y="157"/>
                    <a:pt x="57" y="154"/>
                    <a:pt x="64" y="154"/>
                  </a:cubicBezTo>
                  <a:cubicBezTo>
                    <a:pt x="79" y="154"/>
                    <a:pt x="91" y="168"/>
                    <a:pt x="105" y="172"/>
                  </a:cubicBezTo>
                  <a:cubicBezTo>
                    <a:pt x="113" y="168"/>
                    <a:pt x="117" y="161"/>
                    <a:pt x="120" y="157"/>
                  </a:cubicBezTo>
                  <a:cubicBezTo>
                    <a:pt x="124" y="135"/>
                    <a:pt x="131" y="112"/>
                    <a:pt x="136" y="94"/>
                  </a:cubicBezTo>
                  <a:cubicBezTo>
                    <a:pt x="105" y="90"/>
                    <a:pt x="94" y="78"/>
                    <a:pt x="117" y="56"/>
                  </a:cubicBezTo>
                  <a:cubicBezTo>
                    <a:pt x="127" y="41"/>
                    <a:pt x="146" y="45"/>
                    <a:pt x="162" y="41"/>
                  </a:cubicBezTo>
                  <a:lnTo>
                    <a:pt x="162" y="26"/>
                  </a:lnTo>
                  <a:lnTo>
                    <a:pt x="158" y="26"/>
                  </a:lnTo>
                  <a:cubicBezTo>
                    <a:pt x="127" y="26"/>
                    <a:pt x="105" y="1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0" name="Google Shape;45120;p29"/>
            <p:cNvSpPr/>
            <p:nvPr/>
          </p:nvSpPr>
          <p:spPr>
            <a:xfrm>
              <a:off x="-5199828" y="-1659504"/>
              <a:ext cx="6637" cy="8595"/>
            </a:xfrm>
            <a:custGeom>
              <a:avLst/>
              <a:gdLst/>
              <a:ahLst/>
              <a:cxnLst/>
              <a:rect l="l" t="t" r="r" b="b"/>
              <a:pathLst>
                <a:path w="139" h="180" extrusionOk="0">
                  <a:moveTo>
                    <a:pt x="71" y="8"/>
                  </a:moveTo>
                  <a:cubicBezTo>
                    <a:pt x="49" y="15"/>
                    <a:pt x="22" y="0"/>
                    <a:pt x="8" y="30"/>
                  </a:cubicBezTo>
                  <a:cubicBezTo>
                    <a:pt x="53" y="75"/>
                    <a:pt x="53" y="75"/>
                    <a:pt x="0" y="123"/>
                  </a:cubicBezTo>
                  <a:cubicBezTo>
                    <a:pt x="12" y="142"/>
                    <a:pt x="26" y="157"/>
                    <a:pt x="38" y="172"/>
                  </a:cubicBezTo>
                  <a:cubicBezTo>
                    <a:pt x="41" y="180"/>
                    <a:pt x="49" y="180"/>
                    <a:pt x="53" y="180"/>
                  </a:cubicBezTo>
                  <a:cubicBezTo>
                    <a:pt x="57" y="180"/>
                    <a:pt x="64" y="176"/>
                    <a:pt x="67" y="168"/>
                  </a:cubicBezTo>
                  <a:cubicBezTo>
                    <a:pt x="75" y="157"/>
                    <a:pt x="79" y="142"/>
                    <a:pt x="86" y="135"/>
                  </a:cubicBezTo>
                  <a:cubicBezTo>
                    <a:pt x="138" y="78"/>
                    <a:pt x="138" y="45"/>
                    <a:pt x="75" y="11"/>
                  </a:cubicBezTo>
                  <a:cubicBezTo>
                    <a:pt x="71" y="11"/>
                    <a:pt x="71" y="8"/>
                    <a:pt x="71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1" name="Google Shape;45121;p29"/>
            <p:cNvSpPr/>
            <p:nvPr/>
          </p:nvSpPr>
          <p:spPr>
            <a:xfrm>
              <a:off x="-5500605" y="-1835701"/>
              <a:ext cx="6303" cy="7353"/>
            </a:xfrm>
            <a:custGeom>
              <a:avLst/>
              <a:gdLst/>
              <a:ahLst/>
              <a:cxnLst/>
              <a:rect l="l" t="t" r="r" b="b"/>
              <a:pathLst>
                <a:path w="132" h="154" extrusionOk="0">
                  <a:moveTo>
                    <a:pt x="67" y="0"/>
                  </a:moveTo>
                  <a:cubicBezTo>
                    <a:pt x="60" y="0"/>
                    <a:pt x="50" y="4"/>
                    <a:pt x="41" y="8"/>
                  </a:cubicBezTo>
                  <a:cubicBezTo>
                    <a:pt x="12" y="16"/>
                    <a:pt x="0" y="34"/>
                    <a:pt x="5" y="64"/>
                  </a:cubicBezTo>
                  <a:cubicBezTo>
                    <a:pt x="12" y="94"/>
                    <a:pt x="5" y="124"/>
                    <a:pt x="23" y="154"/>
                  </a:cubicBezTo>
                  <a:cubicBezTo>
                    <a:pt x="60" y="143"/>
                    <a:pt x="83" y="121"/>
                    <a:pt x="102" y="98"/>
                  </a:cubicBezTo>
                  <a:cubicBezTo>
                    <a:pt x="131" y="64"/>
                    <a:pt x="102" y="38"/>
                    <a:pt x="90" y="12"/>
                  </a:cubicBezTo>
                  <a:cubicBezTo>
                    <a:pt x="83" y="4"/>
                    <a:pt x="79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2" name="Google Shape;45122;p29"/>
            <p:cNvSpPr/>
            <p:nvPr/>
          </p:nvSpPr>
          <p:spPr>
            <a:xfrm>
              <a:off x="-5523955" y="-1963146"/>
              <a:ext cx="5539" cy="7210"/>
            </a:xfrm>
            <a:custGeom>
              <a:avLst/>
              <a:gdLst/>
              <a:ahLst/>
              <a:cxnLst/>
              <a:rect l="l" t="t" r="r" b="b"/>
              <a:pathLst>
                <a:path w="116" h="151" extrusionOk="0">
                  <a:moveTo>
                    <a:pt x="49" y="0"/>
                  </a:moveTo>
                  <a:cubicBezTo>
                    <a:pt x="0" y="16"/>
                    <a:pt x="15" y="64"/>
                    <a:pt x="4" y="94"/>
                  </a:cubicBezTo>
                  <a:cubicBezTo>
                    <a:pt x="7" y="124"/>
                    <a:pt x="11" y="150"/>
                    <a:pt x="45" y="150"/>
                  </a:cubicBezTo>
                  <a:cubicBezTo>
                    <a:pt x="82" y="150"/>
                    <a:pt x="116" y="116"/>
                    <a:pt x="116" y="86"/>
                  </a:cubicBezTo>
                  <a:cubicBezTo>
                    <a:pt x="112" y="53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3" name="Google Shape;45123;p29"/>
            <p:cNvSpPr/>
            <p:nvPr/>
          </p:nvSpPr>
          <p:spPr>
            <a:xfrm>
              <a:off x="-5078256" y="-1610990"/>
              <a:ext cx="8786" cy="7210"/>
            </a:xfrm>
            <a:custGeom>
              <a:avLst/>
              <a:gdLst/>
              <a:ahLst/>
              <a:cxnLst/>
              <a:rect l="l" t="t" r="r" b="b"/>
              <a:pathLst>
                <a:path w="184" h="151" extrusionOk="0">
                  <a:moveTo>
                    <a:pt x="123" y="1"/>
                  </a:moveTo>
                  <a:cubicBezTo>
                    <a:pt x="109" y="1"/>
                    <a:pt x="93" y="12"/>
                    <a:pt x="75" y="20"/>
                  </a:cubicBezTo>
                  <a:cubicBezTo>
                    <a:pt x="52" y="35"/>
                    <a:pt x="26" y="42"/>
                    <a:pt x="0" y="57"/>
                  </a:cubicBezTo>
                  <a:cubicBezTo>
                    <a:pt x="11" y="80"/>
                    <a:pt x="30" y="87"/>
                    <a:pt x="33" y="109"/>
                  </a:cubicBezTo>
                  <a:cubicBezTo>
                    <a:pt x="33" y="135"/>
                    <a:pt x="52" y="151"/>
                    <a:pt x="78" y="151"/>
                  </a:cubicBezTo>
                  <a:lnTo>
                    <a:pt x="82" y="151"/>
                  </a:lnTo>
                  <a:cubicBezTo>
                    <a:pt x="75" y="139"/>
                    <a:pt x="71" y="132"/>
                    <a:pt x="64" y="125"/>
                  </a:cubicBezTo>
                  <a:cubicBezTo>
                    <a:pt x="52" y="113"/>
                    <a:pt x="41" y="98"/>
                    <a:pt x="52" y="83"/>
                  </a:cubicBezTo>
                  <a:cubicBezTo>
                    <a:pt x="56" y="75"/>
                    <a:pt x="59" y="75"/>
                    <a:pt x="64" y="75"/>
                  </a:cubicBezTo>
                  <a:cubicBezTo>
                    <a:pt x="71" y="75"/>
                    <a:pt x="78" y="80"/>
                    <a:pt x="86" y="83"/>
                  </a:cubicBezTo>
                  <a:lnTo>
                    <a:pt x="97" y="83"/>
                  </a:lnTo>
                  <a:cubicBezTo>
                    <a:pt x="109" y="83"/>
                    <a:pt x="119" y="80"/>
                    <a:pt x="131" y="72"/>
                  </a:cubicBezTo>
                  <a:lnTo>
                    <a:pt x="131" y="72"/>
                  </a:lnTo>
                  <a:cubicBezTo>
                    <a:pt x="138" y="102"/>
                    <a:pt x="104" y="109"/>
                    <a:pt x="112" y="132"/>
                  </a:cubicBezTo>
                  <a:cubicBezTo>
                    <a:pt x="127" y="128"/>
                    <a:pt x="142" y="125"/>
                    <a:pt x="149" y="109"/>
                  </a:cubicBezTo>
                  <a:cubicBezTo>
                    <a:pt x="164" y="80"/>
                    <a:pt x="183" y="49"/>
                    <a:pt x="161" y="20"/>
                  </a:cubicBezTo>
                  <a:cubicBezTo>
                    <a:pt x="149" y="8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4" name="Google Shape;45124;p29"/>
            <p:cNvSpPr/>
            <p:nvPr/>
          </p:nvSpPr>
          <p:spPr>
            <a:xfrm>
              <a:off x="-5302108" y="-1668958"/>
              <a:ext cx="8595" cy="9311"/>
            </a:xfrm>
            <a:custGeom>
              <a:avLst/>
              <a:gdLst/>
              <a:ahLst/>
              <a:cxnLst/>
              <a:rect l="l" t="t" r="r" b="b"/>
              <a:pathLst>
                <a:path w="180" h="195" extrusionOk="0">
                  <a:moveTo>
                    <a:pt x="60" y="0"/>
                  </a:moveTo>
                  <a:cubicBezTo>
                    <a:pt x="34" y="0"/>
                    <a:pt x="15" y="7"/>
                    <a:pt x="1" y="22"/>
                  </a:cubicBezTo>
                  <a:lnTo>
                    <a:pt x="1" y="26"/>
                  </a:lnTo>
                  <a:cubicBezTo>
                    <a:pt x="27" y="45"/>
                    <a:pt x="60" y="26"/>
                    <a:pt x="82" y="49"/>
                  </a:cubicBezTo>
                  <a:lnTo>
                    <a:pt x="82" y="52"/>
                  </a:lnTo>
                  <a:cubicBezTo>
                    <a:pt x="113" y="71"/>
                    <a:pt x="116" y="97"/>
                    <a:pt x="97" y="123"/>
                  </a:cubicBezTo>
                  <a:cubicBezTo>
                    <a:pt x="82" y="145"/>
                    <a:pt x="71" y="168"/>
                    <a:pt x="75" y="195"/>
                  </a:cubicBezTo>
                  <a:cubicBezTo>
                    <a:pt x="158" y="153"/>
                    <a:pt x="180" y="101"/>
                    <a:pt x="139" y="38"/>
                  </a:cubicBezTo>
                  <a:cubicBezTo>
                    <a:pt x="123" y="15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5" name="Google Shape;45125;p29"/>
            <p:cNvSpPr/>
            <p:nvPr/>
          </p:nvSpPr>
          <p:spPr>
            <a:xfrm>
              <a:off x="-5254072" y="-1938889"/>
              <a:ext cx="7544" cy="8977"/>
            </a:xfrm>
            <a:custGeom>
              <a:avLst/>
              <a:gdLst/>
              <a:ahLst/>
              <a:cxnLst/>
              <a:rect l="l" t="t" r="r" b="b"/>
              <a:pathLst>
                <a:path w="158" h="188" extrusionOk="0">
                  <a:moveTo>
                    <a:pt x="68" y="1"/>
                  </a:moveTo>
                  <a:cubicBezTo>
                    <a:pt x="52" y="1"/>
                    <a:pt x="37" y="8"/>
                    <a:pt x="37" y="20"/>
                  </a:cubicBezTo>
                  <a:cubicBezTo>
                    <a:pt x="26" y="68"/>
                    <a:pt x="0" y="124"/>
                    <a:pt x="45" y="188"/>
                  </a:cubicBezTo>
                  <a:cubicBezTo>
                    <a:pt x="49" y="128"/>
                    <a:pt x="86" y="113"/>
                    <a:pt x="116" y="94"/>
                  </a:cubicBezTo>
                  <a:cubicBezTo>
                    <a:pt x="157" y="68"/>
                    <a:pt x="127" y="42"/>
                    <a:pt x="112" y="20"/>
                  </a:cubicBezTo>
                  <a:cubicBezTo>
                    <a:pt x="101" y="8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6" name="Google Shape;45126;p29"/>
            <p:cNvSpPr/>
            <p:nvPr/>
          </p:nvSpPr>
          <p:spPr>
            <a:xfrm>
              <a:off x="-5456723" y="-1840142"/>
              <a:ext cx="10266" cy="8929"/>
            </a:xfrm>
            <a:custGeom>
              <a:avLst/>
              <a:gdLst/>
              <a:ahLst/>
              <a:cxnLst/>
              <a:rect l="l" t="t" r="r" b="b"/>
              <a:pathLst>
                <a:path w="215" h="187" extrusionOk="0">
                  <a:moveTo>
                    <a:pt x="102" y="0"/>
                  </a:moveTo>
                  <a:cubicBezTo>
                    <a:pt x="87" y="0"/>
                    <a:pt x="73" y="4"/>
                    <a:pt x="61" y="12"/>
                  </a:cubicBezTo>
                  <a:cubicBezTo>
                    <a:pt x="16" y="38"/>
                    <a:pt x="1" y="83"/>
                    <a:pt x="28" y="138"/>
                  </a:cubicBezTo>
                  <a:cubicBezTo>
                    <a:pt x="46" y="172"/>
                    <a:pt x="57" y="187"/>
                    <a:pt x="76" y="187"/>
                  </a:cubicBezTo>
                  <a:cubicBezTo>
                    <a:pt x="87" y="187"/>
                    <a:pt x="102" y="179"/>
                    <a:pt x="125" y="172"/>
                  </a:cubicBezTo>
                  <a:lnTo>
                    <a:pt x="102" y="172"/>
                  </a:lnTo>
                  <a:cubicBezTo>
                    <a:pt x="87" y="172"/>
                    <a:pt x="73" y="169"/>
                    <a:pt x="61" y="150"/>
                  </a:cubicBezTo>
                  <a:cubicBezTo>
                    <a:pt x="42" y="124"/>
                    <a:pt x="28" y="93"/>
                    <a:pt x="46" y="57"/>
                  </a:cubicBezTo>
                  <a:cubicBezTo>
                    <a:pt x="57" y="38"/>
                    <a:pt x="73" y="34"/>
                    <a:pt x="87" y="34"/>
                  </a:cubicBezTo>
                  <a:lnTo>
                    <a:pt x="99" y="34"/>
                  </a:lnTo>
                  <a:cubicBezTo>
                    <a:pt x="140" y="38"/>
                    <a:pt x="158" y="67"/>
                    <a:pt x="169" y="101"/>
                  </a:cubicBezTo>
                  <a:cubicBezTo>
                    <a:pt x="185" y="142"/>
                    <a:pt x="125" y="138"/>
                    <a:pt x="125" y="172"/>
                  </a:cubicBezTo>
                  <a:cubicBezTo>
                    <a:pt x="203" y="138"/>
                    <a:pt x="214" y="109"/>
                    <a:pt x="173" y="38"/>
                  </a:cubicBezTo>
                  <a:cubicBezTo>
                    <a:pt x="158" y="12"/>
                    <a:pt x="132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7" name="Google Shape;45127;p29"/>
            <p:cNvSpPr/>
            <p:nvPr/>
          </p:nvSpPr>
          <p:spPr>
            <a:xfrm>
              <a:off x="-5217304" y="-1779118"/>
              <a:ext cx="6637" cy="5253"/>
            </a:xfrm>
            <a:custGeom>
              <a:avLst/>
              <a:gdLst/>
              <a:ahLst/>
              <a:cxnLst/>
              <a:rect l="l" t="t" r="r" b="b"/>
              <a:pathLst>
                <a:path w="139" h="110" extrusionOk="0">
                  <a:moveTo>
                    <a:pt x="41" y="0"/>
                  </a:moveTo>
                  <a:cubicBezTo>
                    <a:pt x="15" y="0"/>
                    <a:pt x="0" y="19"/>
                    <a:pt x="0" y="38"/>
                  </a:cubicBezTo>
                  <a:cubicBezTo>
                    <a:pt x="4" y="90"/>
                    <a:pt x="38" y="109"/>
                    <a:pt x="90" y="109"/>
                  </a:cubicBezTo>
                  <a:lnTo>
                    <a:pt x="101" y="109"/>
                  </a:lnTo>
                  <a:cubicBezTo>
                    <a:pt x="138" y="109"/>
                    <a:pt x="138" y="87"/>
                    <a:pt x="135" y="64"/>
                  </a:cubicBezTo>
                  <a:cubicBezTo>
                    <a:pt x="135" y="38"/>
                    <a:pt x="8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8" name="Google Shape;45128;p29"/>
            <p:cNvSpPr/>
            <p:nvPr/>
          </p:nvSpPr>
          <p:spPr>
            <a:xfrm>
              <a:off x="-5229098" y="-1799125"/>
              <a:ext cx="10410" cy="5635"/>
            </a:xfrm>
            <a:custGeom>
              <a:avLst/>
              <a:gdLst/>
              <a:ahLst/>
              <a:cxnLst/>
              <a:rect l="l" t="t" r="r" b="b"/>
              <a:pathLst>
                <a:path w="218" h="118" extrusionOk="0">
                  <a:moveTo>
                    <a:pt x="94" y="1"/>
                  </a:moveTo>
                  <a:cubicBezTo>
                    <a:pt x="75" y="1"/>
                    <a:pt x="56" y="5"/>
                    <a:pt x="42" y="12"/>
                  </a:cubicBezTo>
                  <a:cubicBezTo>
                    <a:pt x="0" y="38"/>
                    <a:pt x="0" y="76"/>
                    <a:pt x="4" y="117"/>
                  </a:cubicBezTo>
                  <a:cubicBezTo>
                    <a:pt x="23" y="113"/>
                    <a:pt x="34" y="109"/>
                    <a:pt x="26" y="87"/>
                  </a:cubicBezTo>
                  <a:cubicBezTo>
                    <a:pt x="19" y="61"/>
                    <a:pt x="38" y="45"/>
                    <a:pt x="56" y="38"/>
                  </a:cubicBezTo>
                  <a:lnTo>
                    <a:pt x="64" y="38"/>
                  </a:lnTo>
                  <a:cubicBezTo>
                    <a:pt x="78" y="38"/>
                    <a:pt x="86" y="57"/>
                    <a:pt x="90" y="68"/>
                  </a:cubicBezTo>
                  <a:cubicBezTo>
                    <a:pt x="109" y="95"/>
                    <a:pt x="131" y="102"/>
                    <a:pt x="161" y="105"/>
                  </a:cubicBezTo>
                  <a:cubicBezTo>
                    <a:pt x="173" y="76"/>
                    <a:pt x="217" y="42"/>
                    <a:pt x="168" y="19"/>
                  </a:cubicBezTo>
                  <a:cubicBezTo>
                    <a:pt x="146" y="12"/>
                    <a:pt x="120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9" name="Google Shape;45129;p29"/>
            <p:cNvSpPr/>
            <p:nvPr/>
          </p:nvSpPr>
          <p:spPr>
            <a:xfrm>
              <a:off x="-5558621" y="-2134139"/>
              <a:ext cx="6303" cy="9884"/>
            </a:xfrm>
            <a:custGeom>
              <a:avLst/>
              <a:gdLst/>
              <a:ahLst/>
              <a:cxnLst/>
              <a:rect l="l" t="t" r="r" b="b"/>
              <a:pathLst>
                <a:path w="132" h="207" extrusionOk="0">
                  <a:moveTo>
                    <a:pt x="53" y="1"/>
                  </a:moveTo>
                  <a:cubicBezTo>
                    <a:pt x="38" y="1"/>
                    <a:pt x="26" y="4"/>
                    <a:pt x="16" y="15"/>
                  </a:cubicBezTo>
                  <a:cubicBezTo>
                    <a:pt x="0" y="34"/>
                    <a:pt x="12" y="49"/>
                    <a:pt x="26" y="60"/>
                  </a:cubicBezTo>
                  <a:cubicBezTo>
                    <a:pt x="49" y="82"/>
                    <a:pt x="38" y="113"/>
                    <a:pt x="45" y="135"/>
                  </a:cubicBezTo>
                  <a:cubicBezTo>
                    <a:pt x="57" y="169"/>
                    <a:pt x="68" y="206"/>
                    <a:pt x="105" y="206"/>
                  </a:cubicBezTo>
                  <a:cubicBezTo>
                    <a:pt x="113" y="206"/>
                    <a:pt x="121" y="203"/>
                    <a:pt x="128" y="203"/>
                  </a:cubicBezTo>
                  <a:cubicBezTo>
                    <a:pt x="102" y="187"/>
                    <a:pt x="87" y="176"/>
                    <a:pt x="79" y="135"/>
                  </a:cubicBezTo>
                  <a:cubicBezTo>
                    <a:pt x="71" y="79"/>
                    <a:pt x="105" y="56"/>
                    <a:pt x="131" y="27"/>
                  </a:cubicBezTo>
                  <a:cubicBezTo>
                    <a:pt x="109" y="19"/>
                    <a:pt x="90" y="8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0" name="Google Shape;45130;p29"/>
            <p:cNvSpPr/>
            <p:nvPr/>
          </p:nvSpPr>
          <p:spPr>
            <a:xfrm>
              <a:off x="-5184452" y="-1674688"/>
              <a:ext cx="8929" cy="7735"/>
            </a:xfrm>
            <a:custGeom>
              <a:avLst/>
              <a:gdLst/>
              <a:ahLst/>
              <a:cxnLst/>
              <a:rect l="l" t="t" r="r" b="b"/>
              <a:pathLst>
                <a:path w="187" h="162" extrusionOk="0">
                  <a:moveTo>
                    <a:pt x="0" y="1"/>
                  </a:moveTo>
                  <a:cubicBezTo>
                    <a:pt x="4" y="79"/>
                    <a:pt x="41" y="127"/>
                    <a:pt x="112" y="158"/>
                  </a:cubicBezTo>
                  <a:cubicBezTo>
                    <a:pt x="119" y="161"/>
                    <a:pt x="127" y="161"/>
                    <a:pt x="135" y="161"/>
                  </a:cubicBezTo>
                  <a:cubicBezTo>
                    <a:pt x="145" y="161"/>
                    <a:pt x="157" y="158"/>
                    <a:pt x="164" y="150"/>
                  </a:cubicBezTo>
                  <a:cubicBezTo>
                    <a:pt x="187" y="131"/>
                    <a:pt x="164" y="116"/>
                    <a:pt x="161" y="101"/>
                  </a:cubicBezTo>
                  <a:cubicBezTo>
                    <a:pt x="149" y="105"/>
                    <a:pt x="138" y="105"/>
                    <a:pt x="130" y="105"/>
                  </a:cubicBezTo>
                  <a:cubicBezTo>
                    <a:pt x="90" y="105"/>
                    <a:pt x="71" y="75"/>
                    <a:pt x="59" y="30"/>
                  </a:cubicBezTo>
                  <a:cubicBezTo>
                    <a:pt x="59" y="34"/>
                    <a:pt x="56" y="34"/>
                    <a:pt x="52" y="34"/>
                  </a:cubicBezTo>
                  <a:cubicBezTo>
                    <a:pt x="41" y="34"/>
                    <a:pt x="33" y="27"/>
                    <a:pt x="26" y="15"/>
                  </a:cubicBezTo>
                  <a:cubicBezTo>
                    <a:pt x="23" y="8"/>
                    <a:pt x="14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1" name="Google Shape;45131;p29"/>
            <p:cNvSpPr/>
            <p:nvPr/>
          </p:nvSpPr>
          <p:spPr>
            <a:xfrm>
              <a:off x="-5132882" y="-1796594"/>
              <a:ext cx="7163" cy="7163"/>
            </a:xfrm>
            <a:custGeom>
              <a:avLst/>
              <a:gdLst/>
              <a:ahLst/>
              <a:cxnLst/>
              <a:rect l="l" t="t" r="r" b="b"/>
              <a:pathLst>
                <a:path w="150" h="150" extrusionOk="0">
                  <a:moveTo>
                    <a:pt x="23" y="0"/>
                  </a:moveTo>
                  <a:lnTo>
                    <a:pt x="23" y="0"/>
                  </a:lnTo>
                  <a:cubicBezTo>
                    <a:pt x="19" y="8"/>
                    <a:pt x="11" y="11"/>
                    <a:pt x="11" y="23"/>
                  </a:cubicBezTo>
                  <a:cubicBezTo>
                    <a:pt x="15" y="15"/>
                    <a:pt x="19" y="8"/>
                    <a:pt x="23" y="0"/>
                  </a:cubicBezTo>
                  <a:close/>
                  <a:moveTo>
                    <a:pt x="68" y="0"/>
                  </a:moveTo>
                  <a:cubicBezTo>
                    <a:pt x="45" y="0"/>
                    <a:pt x="26" y="8"/>
                    <a:pt x="11" y="23"/>
                  </a:cubicBezTo>
                  <a:lnTo>
                    <a:pt x="11" y="37"/>
                  </a:lnTo>
                  <a:cubicBezTo>
                    <a:pt x="0" y="105"/>
                    <a:pt x="64" y="116"/>
                    <a:pt x="94" y="149"/>
                  </a:cubicBezTo>
                  <a:cubicBezTo>
                    <a:pt x="149" y="113"/>
                    <a:pt x="142" y="60"/>
                    <a:pt x="135" y="11"/>
                  </a:cubicBezTo>
                  <a:lnTo>
                    <a:pt x="120" y="11"/>
                  </a:lnTo>
                  <a:cubicBezTo>
                    <a:pt x="120" y="34"/>
                    <a:pt x="123" y="56"/>
                    <a:pt x="123" y="78"/>
                  </a:cubicBezTo>
                  <a:cubicBezTo>
                    <a:pt x="94" y="56"/>
                    <a:pt x="56" y="45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2" name="Google Shape;45132;p29"/>
            <p:cNvSpPr/>
            <p:nvPr/>
          </p:nvSpPr>
          <p:spPr>
            <a:xfrm>
              <a:off x="-5115931" y="-1907279"/>
              <a:ext cx="9311" cy="11317"/>
            </a:xfrm>
            <a:custGeom>
              <a:avLst/>
              <a:gdLst/>
              <a:ahLst/>
              <a:cxnLst/>
              <a:rect l="l" t="t" r="r" b="b"/>
              <a:pathLst>
                <a:path w="195" h="237" extrusionOk="0">
                  <a:moveTo>
                    <a:pt x="34" y="0"/>
                  </a:moveTo>
                  <a:cubicBezTo>
                    <a:pt x="15" y="45"/>
                    <a:pt x="41" y="86"/>
                    <a:pt x="27" y="128"/>
                  </a:cubicBezTo>
                  <a:cubicBezTo>
                    <a:pt x="1" y="188"/>
                    <a:pt x="68" y="198"/>
                    <a:pt x="82" y="236"/>
                  </a:cubicBezTo>
                  <a:cubicBezTo>
                    <a:pt x="82" y="224"/>
                    <a:pt x="79" y="214"/>
                    <a:pt x="79" y="202"/>
                  </a:cubicBezTo>
                  <a:cubicBezTo>
                    <a:pt x="68" y="184"/>
                    <a:pt x="56" y="165"/>
                    <a:pt x="60" y="139"/>
                  </a:cubicBezTo>
                  <a:cubicBezTo>
                    <a:pt x="53" y="112"/>
                    <a:pt x="86" y="83"/>
                    <a:pt x="56" y="50"/>
                  </a:cubicBezTo>
                  <a:lnTo>
                    <a:pt x="56" y="50"/>
                  </a:lnTo>
                  <a:cubicBezTo>
                    <a:pt x="63" y="53"/>
                    <a:pt x="75" y="53"/>
                    <a:pt x="82" y="53"/>
                  </a:cubicBezTo>
                  <a:lnTo>
                    <a:pt x="105" y="53"/>
                  </a:lnTo>
                  <a:cubicBezTo>
                    <a:pt x="123" y="53"/>
                    <a:pt x="135" y="57"/>
                    <a:pt x="150" y="72"/>
                  </a:cubicBezTo>
                  <a:cubicBezTo>
                    <a:pt x="165" y="72"/>
                    <a:pt x="180" y="67"/>
                    <a:pt x="194" y="67"/>
                  </a:cubicBezTo>
                  <a:cubicBezTo>
                    <a:pt x="153" y="19"/>
                    <a:pt x="86" y="31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3" name="Google Shape;45133;p29"/>
            <p:cNvSpPr/>
            <p:nvPr/>
          </p:nvSpPr>
          <p:spPr>
            <a:xfrm>
              <a:off x="-5112206" y="-1901740"/>
              <a:ext cx="7736" cy="6112"/>
            </a:xfrm>
            <a:custGeom>
              <a:avLst/>
              <a:gdLst/>
              <a:ahLst/>
              <a:cxnLst/>
              <a:rect l="l" t="t" r="r" b="b"/>
              <a:pathLst>
                <a:path w="162" h="128" extrusionOk="0">
                  <a:moveTo>
                    <a:pt x="142" y="1"/>
                  </a:moveTo>
                  <a:cubicBezTo>
                    <a:pt x="139" y="1"/>
                    <a:pt x="135" y="4"/>
                    <a:pt x="135" y="4"/>
                  </a:cubicBezTo>
                  <a:cubicBezTo>
                    <a:pt x="120" y="34"/>
                    <a:pt x="109" y="60"/>
                    <a:pt x="72" y="60"/>
                  </a:cubicBezTo>
                  <a:lnTo>
                    <a:pt x="61" y="60"/>
                  </a:lnTo>
                  <a:cubicBezTo>
                    <a:pt x="42" y="60"/>
                    <a:pt x="19" y="79"/>
                    <a:pt x="1" y="86"/>
                  </a:cubicBezTo>
                  <a:cubicBezTo>
                    <a:pt x="1" y="98"/>
                    <a:pt x="4" y="108"/>
                    <a:pt x="4" y="120"/>
                  </a:cubicBezTo>
                  <a:cubicBezTo>
                    <a:pt x="23" y="127"/>
                    <a:pt x="45" y="127"/>
                    <a:pt x="64" y="127"/>
                  </a:cubicBezTo>
                  <a:lnTo>
                    <a:pt x="132" y="127"/>
                  </a:lnTo>
                  <a:cubicBezTo>
                    <a:pt x="150" y="113"/>
                    <a:pt x="150" y="91"/>
                    <a:pt x="161" y="75"/>
                  </a:cubicBezTo>
                  <a:cubicBezTo>
                    <a:pt x="158" y="49"/>
                    <a:pt x="158" y="23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4" name="Google Shape;45134;p29"/>
            <p:cNvSpPr/>
            <p:nvPr/>
          </p:nvSpPr>
          <p:spPr>
            <a:xfrm>
              <a:off x="-5566452" y="-1814118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26" y="1"/>
                  </a:moveTo>
                  <a:cubicBezTo>
                    <a:pt x="0" y="31"/>
                    <a:pt x="23" y="64"/>
                    <a:pt x="19" y="98"/>
                  </a:cubicBezTo>
                  <a:cubicBezTo>
                    <a:pt x="30" y="117"/>
                    <a:pt x="45" y="124"/>
                    <a:pt x="64" y="124"/>
                  </a:cubicBezTo>
                  <a:lnTo>
                    <a:pt x="71" y="124"/>
                  </a:lnTo>
                  <a:cubicBezTo>
                    <a:pt x="86" y="121"/>
                    <a:pt x="105" y="117"/>
                    <a:pt x="120" y="105"/>
                  </a:cubicBezTo>
                  <a:cubicBezTo>
                    <a:pt x="161" y="83"/>
                    <a:pt x="180" y="50"/>
                    <a:pt x="138" y="9"/>
                  </a:cubicBezTo>
                  <a:lnTo>
                    <a:pt x="138" y="9"/>
                  </a:lnTo>
                  <a:cubicBezTo>
                    <a:pt x="112" y="38"/>
                    <a:pt x="94" y="53"/>
                    <a:pt x="78" y="53"/>
                  </a:cubicBezTo>
                  <a:cubicBezTo>
                    <a:pt x="60" y="53"/>
                    <a:pt x="45" y="35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5" name="Google Shape;45135;p29"/>
            <p:cNvSpPr/>
            <p:nvPr/>
          </p:nvSpPr>
          <p:spPr>
            <a:xfrm>
              <a:off x="-5330137" y="-1781410"/>
              <a:ext cx="5205" cy="7879"/>
            </a:xfrm>
            <a:custGeom>
              <a:avLst/>
              <a:gdLst/>
              <a:ahLst/>
              <a:cxnLst/>
              <a:rect l="l" t="t" r="r" b="b"/>
              <a:pathLst>
                <a:path w="109" h="165" extrusionOk="0">
                  <a:moveTo>
                    <a:pt x="72" y="0"/>
                  </a:moveTo>
                  <a:cubicBezTo>
                    <a:pt x="64" y="0"/>
                    <a:pt x="56" y="0"/>
                    <a:pt x="46" y="4"/>
                  </a:cubicBezTo>
                  <a:cubicBezTo>
                    <a:pt x="27" y="4"/>
                    <a:pt x="1" y="11"/>
                    <a:pt x="12" y="33"/>
                  </a:cubicBezTo>
                  <a:cubicBezTo>
                    <a:pt x="38" y="78"/>
                    <a:pt x="15" y="119"/>
                    <a:pt x="19" y="164"/>
                  </a:cubicBezTo>
                  <a:cubicBezTo>
                    <a:pt x="34" y="157"/>
                    <a:pt x="46" y="142"/>
                    <a:pt x="64" y="142"/>
                  </a:cubicBezTo>
                  <a:cubicBezTo>
                    <a:pt x="75" y="127"/>
                    <a:pt x="82" y="112"/>
                    <a:pt x="94" y="93"/>
                  </a:cubicBezTo>
                  <a:cubicBezTo>
                    <a:pt x="101" y="71"/>
                    <a:pt x="108" y="52"/>
                    <a:pt x="101" y="26"/>
                  </a:cubicBezTo>
                  <a:cubicBezTo>
                    <a:pt x="98" y="4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6" name="Google Shape;45136;p29"/>
            <p:cNvSpPr/>
            <p:nvPr/>
          </p:nvSpPr>
          <p:spPr>
            <a:xfrm>
              <a:off x="-5598254" y="-1946195"/>
              <a:ext cx="13609" cy="7544"/>
            </a:xfrm>
            <a:custGeom>
              <a:avLst/>
              <a:gdLst/>
              <a:ahLst/>
              <a:cxnLst/>
              <a:rect l="l" t="t" r="r" b="b"/>
              <a:pathLst>
                <a:path w="285" h="158" extrusionOk="0">
                  <a:moveTo>
                    <a:pt x="211" y="1"/>
                  </a:moveTo>
                  <a:cubicBezTo>
                    <a:pt x="251" y="45"/>
                    <a:pt x="244" y="87"/>
                    <a:pt x="206" y="128"/>
                  </a:cubicBezTo>
                  <a:cubicBezTo>
                    <a:pt x="192" y="132"/>
                    <a:pt x="176" y="132"/>
                    <a:pt x="161" y="132"/>
                  </a:cubicBezTo>
                  <a:cubicBezTo>
                    <a:pt x="143" y="132"/>
                    <a:pt x="128" y="132"/>
                    <a:pt x="109" y="120"/>
                  </a:cubicBezTo>
                  <a:cubicBezTo>
                    <a:pt x="38" y="113"/>
                    <a:pt x="35" y="109"/>
                    <a:pt x="54" y="16"/>
                  </a:cubicBezTo>
                  <a:lnTo>
                    <a:pt x="54" y="12"/>
                  </a:lnTo>
                  <a:lnTo>
                    <a:pt x="54" y="12"/>
                  </a:lnTo>
                  <a:cubicBezTo>
                    <a:pt x="1" y="87"/>
                    <a:pt x="12" y="124"/>
                    <a:pt x="90" y="139"/>
                  </a:cubicBezTo>
                  <a:cubicBezTo>
                    <a:pt x="128" y="150"/>
                    <a:pt x="161" y="147"/>
                    <a:pt x="199" y="158"/>
                  </a:cubicBezTo>
                  <a:lnTo>
                    <a:pt x="214" y="158"/>
                  </a:lnTo>
                  <a:cubicBezTo>
                    <a:pt x="237" y="158"/>
                    <a:pt x="251" y="142"/>
                    <a:pt x="251" y="116"/>
                  </a:cubicBezTo>
                  <a:cubicBezTo>
                    <a:pt x="251" y="97"/>
                    <a:pt x="255" y="80"/>
                    <a:pt x="263" y="61"/>
                  </a:cubicBezTo>
                  <a:cubicBezTo>
                    <a:pt x="285" y="12"/>
                    <a:pt x="263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7" name="Google Shape;45137;p29"/>
            <p:cNvSpPr/>
            <p:nvPr/>
          </p:nvSpPr>
          <p:spPr>
            <a:xfrm>
              <a:off x="-5585027" y="-2055065"/>
              <a:ext cx="7354" cy="10410"/>
            </a:xfrm>
            <a:custGeom>
              <a:avLst/>
              <a:gdLst/>
              <a:ahLst/>
              <a:cxnLst/>
              <a:rect l="l" t="t" r="r" b="b"/>
              <a:pathLst>
                <a:path w="154" h="218" extrusionOk="0">
                  <a:moveTo>
                    <a:pt x="79" y="0"/>
                  </a:moveTo>
                  <a:cubicBezTo>
                    <a:pt x="72" y="0"/>
                    <a:pt x="60" y="8"/>
                    <a:pt x="53" y="19"/>
                  </a:cubicBezTo>
                  <a:cubicBezTo>
                    <a:pt x="46" y="31"/>
                    <a:pt x="34" y="31"/>
                    <a:pt x="19" y="31"/>
                  </a:cubicBezTo>
                  <a:lnTo>
                    <a:pt x="1" y="31"/>
                  </a:lnTo>
                  <a:cubicBezTo>
                    <a:pt x="49" y="53"/>
                    <a:pt x="101" y="64"/>
                    <a:pt x="101" y="135"/>
                  </a:cubicBezTo>
                  <a:cubicBezTo>
                    <a:pt x="101" y="169"/>
                    <a:pt x="68" y="188"/>
                    <a:pt x="79" y="217"/>
                  </a:cubicBezTo>
                  <a:cubicBezTo>
                    <a:pt x="150" y="195"/>
                    <a:pt x="120" y="124"/>
                    <a:pt x="139" y="83"/>
                  </a:cubicBezTo>
                  <a:cubicBezTo>
                    <a:pt x="153" y="53"/>
                    <a:pt x="139" y="34"/>
                    <a:pt x="117" y="22"/>
                  </a:cubicBezTo>
                  <a:cubicBezTo>
                    <a:pt x="101" y="15"/>
                    <a:pt x="91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8" name="Google Shape;45138;p29"/>
            <p:cNvSpPr/>
            <p:nvPr/>
          </p:nvSpPr>
          <p:spPr>
            <a:xfrm>
              <a:off x="-5310178" y="-1718236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80" y="23"/>
                  </a:moveTo>
                  <a:cubicBezTo>
                    <a:pt x="99" y="23"/>
                    <a:pt x="106" y="38"/>
                    <a:pt x="106" y="52"/>
                  </a:cubicBezTo>
                  <a:cubicBezTo>
                    <a:pt x="106" y="68"/>
                    <a:pt x="102" y="83"/>
                    <a:pt x="83" y="83"/>
                  </a:cubicBezTo>
                  <a:lnTo>
                    <a:pt x="80" y="83"/>
                  </a:lnTo>
                  <a:cubicBezTo>
                    <a:pt x="65" y="83"/>
                    <a:pt x="39" y="78"/>
                    <a:pt x="39" y="56"/>
                  </a:cubicBezTo>
                  <a:cubicBezTo>
                    <a:pt x="39" y="34"/>
                    <a:pt x="61" y="30"/>
                    <a:pt x="80" y="23"/>
                  </a:cubicBezTo>
                  <a:close/>
                  <a:moveTo>
                    <a:pt x="72" y="0"/>
                  </a:moveTo>
                  <a:cubicBezTo>
                    <a:pt x="42" y="11"/>
                    <a:pt x="4" y="19"/>
                    <a:pt x="1" y="64"/>
                  </a:cubicBezTo>
                  <a:cubicBezTo>
                    <a:pt x="4" y="86"/>
                    <a:pt x="68" y="139"/>
                    <a:pt x="91" y="139"/>
                  </a:cubicBezTo>
                  <a:lnTo>
                    <a:pt x="94" y="139"/>
                  </a:lnTo>
                  <a:cubicBezTo>
                    <a:pt x="147" y="123"/>
                    <a:pt x="117" y="68"/>
                    <a:pt x="147" y="38"/>
                  </a:cubicBezTo>
                  <a:cubicBezTo>
                    <a:pt x="158" y="30"/>
                    <a:pt x="113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9" name="Google Shape;45139;p29"/>
            <p:cNvSpPr/>
            <p:nvPr/>
          </p:nvSpPr>
          <p:spPr>
            <a:xfrm>
              <a:off x="-5296044" y="-1808197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0" y="16"/>
                  </a:moveTo>
                  <a:lnTo>
                    <a:pt x="0" y="19"/>
                  </a:lnTo>
                  <a:cubicBezTo>
                    <a:pt x="0" y="23"/>
                    <a:pt x="5" y="26"/>
                    <a:pt x="8" y="30"/>
                  </a:cubicBezTo>
                  <a:cubicBezTo>
                    <a:pt x="19" y="45"/>
                    <a:pt x="38" y="49"/>
                    <a:pt x="53" y="64"/>
                  </a:cubicBezTo>
                  <a:cubicBezTo>
                    <a:pt x="79" y="90"/>
                    <a:pt x="53" y="146"/>
                    <a:pt x="109" y="154"/>
                  </a:cubicBezTo>
                  <a:cubicBezTo>
                    <a:pt x="117" y="154"/>
                    <a:pt x="105" y="168"/>
                    <a:pt x="101" y="173"/>
                  </a:cubicBezTo>
                  <a:cubicBezTo>
                    <a:pt x="83" y="199"/>
                    <a:pt x="98" y="225"/>
                    <a:pt x="94" y="251"/>
                  </a:cubicBezTo>
                  <a:lnTo>
                    <a:pt x="98" y="247"/>
                  </a:lnTo>
                  <a:cubicBezTo>
                    <a:pt x="112" y="240"/>
                    <a:pt x="105" y="217"/>
                    <a:pt x="117" y="206"/>
                  </a:cubicBezTo>
                  <a:cubicBezTo>
                    <a:pt x="162" y="164"/>
                    <a:pt x="120" y="120"/>
                    <a:pt x="120" y="75"/>
                  </a:cubicBezTo>
                  <a:cubicBezTo>
                    <a:pt x="117" y="0"/>
                    <a:pt x="45" y="34"/>
                    <a:pt x="8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0" name="Google Shape;45140;p29"/>
            <p:cNvSpPr/>
            <p:nvPr/>
          </p:nvSpPr>
          <p:spPr>
            <a:xfrm>
              <a:off x="-5325171" y="-1863014"/>
              <a:ext cx="10457" cy="6685"/>
            </a:xfrm>
            <a:custGeom>
              <a:avLst/>
              <a:gdLst/>
              <a:ahLst/>
              <a:cxnLst/>
              <a:rect l="l" t="t" r="r" b="b"/>
              <a:pathLst>
                <a:path w="219" h="140" extrusionOk="0">
                  <a:moveTo>
                    <a:pt x="27" y="1"/>
                  </a:moveTo>
                  <a:cubicBezTo>
                    <a:pt x="4" y="23"/>
                    <a:pt x="4" y="53"/>
                    <a:pt x="1" y="79"/>
                  </a:cubicBezTo>
                  <a:cubicBezTo>
                    <a:pt x="35" y="94"/>
                    <a:pt x="61" y="117"/>
                    <a:pt x="99" y="120"/>
                  </a:cubicBezTo>
                  <a:cubicBezTo>
                    <a:pt x="99" y="105"/>
                    <a:pt x="102" y="91"/>
                    <a:pt x="121" y="91"/>
                  </a:cubicBezTo>
                  <a:lnTo>
                    <a:pt x="125" y="91"/>
                  </a:lnTo>
                  <a:cubicBezTo>
                    <a:pt x="151" y="94"/>
                    <a:pt x="144" y="117"/>
                    <a:pt x="147" y="132"/>
                  </a:cubicBezTo>
                  <a:lnTo>
                    <a:pt x="177" y="132"/>
                  </a:lnTo>
                  <a:cubicBezTo>
                    <a:pt x="173" y="94"/>
                    <a:pt x="214" y="79"/>
                    <a:pt x="218" y="49"/>
                  </a:cubicBezTo>
                  <a:lnTo>
                    <a:pt x="218" y="49"/>
                  </a:lnTo>
                  <a:cubicBezTo>
                    <a:pt x="199" y="60"/>
                    <a:pt x="177" y="60"/>
                    <a:pt x="154" y="60"/>
                  </a:cubicBezTo>
                  <a:lnTo>
                    <a:pt x="99" y="60"/>
                  </a:lnTo>
                  <a:cubicBezTo>
                    <a:pt x="80" y="60"/>
                    <a:pt x="61" y="60"/>
                    <a:pt x="42" y="68"/>
                  </a:cubicBezTo>
                  <a:cubicBezTo>
                    <a:pt x="61" y="42"/>
                    <a:pt x="61" y="34"/>
                    <a:pt x="27" y="1"/>
                  </a:cubicBezTo>
                  <a:close/>
                  <a:moveTo>
                    <a:pt x="177" y="132"/>
                  </a:moveTo>
                  <a:cubicBezTo>
                    <a:pt x="173" y="135"/>
                    <a:pt x="170" y="135"/>
                    <a:pt x="166" y="139"/>
                  </a:cubicBezTo>
                  <a:cubicBezTo>
                    <a:pt x="170" y="139"/>
                    <a:pt x="173" y="135"/>
                    <a:pt x="17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1" name="Google Shape;45141;p29"/>
            <p:cNvSpPr/>
            <p:nvPr/>
          </p:nvSpPr>
          <p:spPr>
            <a:xfrm>
              <a:off x="-5050991" y="-1732705"/>
              <a:ext cx="7019" cy="5062"/>
            </a:xfrm>
            <a:custGeom>
              <a:avLst/>
              <a:gdLst/>
              <a:ahLst/>
              <a:cxnLst/>
              <a:rect l="l" t="t" r="r" b="b"/>
              <a:pathLst>
                <a:path w="147" h="106" extrusionOk="0">
                  <a:moveTo>
                    <a:pt x="64" y="0"/>
                  </a:moveTo>
                  <a:cubicBezTo>
                    <a:pt x="49" y="0"/>
                    <a:pt x="35" y="15"/>
                    <a:pt x="19" y="27"/>
                  </a:cubicBezTo>
                  <a:cubicBezTo>
                    <a:pt x="1" y="41"/>
                    <a:pt x="16" y="60"/>
                    <a:pt x="23" y="75"/>
                  </a:cubicBezTo>
                  <a:cubicBezTo>
                    <a:pt x="35" y="90"/>
                    <a:pt x="42" y="105"/>
                    <a:pt x="57" y="105"/>
                  </a:cubicBezTo>
                  <a:cubicBezTo>
                    <a:pt x="61" y="105"/>
                    <a:pt x="68" y="101"/>
                    <a:pt x="72" y="98"/>
                  </a:cubicBezTo>
                  <a:cubicBezTo>
                    <a:pt x="98" y="83"/>
                    <a:pt x="128" y="94"/>
                    <a:pt x="147" y="75"/>
                  </a:cubicBezTo>
                  <a:cubicBezTo>
                    <a:pt x="147" y="31"/>
                    <a:pt x="109" y="19"/>
                    <a:pt x="83" y="5"/>
                  </a:cubicBezTo>
                  <a:cubicBezTo>
                    <a:pt x="76" y="0"/>
                    <a:pt x="72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2" name="Google Shape;45142;p29"/>
            <p:cNvSpPr/>
            <p:nvPr/>
          </p:nvSpPr>
          <p:spPr>
            <a:xfrm>
              <a:off x="-5304400" y="-1793061"/>
              <a:ext cx="9454" cy="5253"/>
            </a:xfrm>
            <a:custGeom>
              <a:avLst/>
              <a:gdLst/>
              <a:ahLst/>
              <a:cxnLst/>
              <a:rect l="l" t="t" r="r" b="b"/>
              <a:pathLst>
                <a:path w="198" h="110" extrusionOk="0">
                  <a:moveTo>
                    <a:pt x="7" y="1"/>
                  </a:moveTo>
                  <a:cubicBezTo>
                    <a:pt x="0" y="49"/>
                    <a:pt x="41" y="91"/>
                    <a:pt x="101" y="102"/>
                  </a:cubicBezTo>
                  <a:cubicBezTo>
                    <a:pt x="119" y="106"/>
                    <a:pt x="135" y="109"/>
                    <a:pt x="145" y="109"/>
                  </a:cubicBezTo>
                  <a:cubicBezTo>
                    <a:pt x="171" y="109"/>
                    <a:pt x="180" y="91"/>
                    <a:pt x="198" y="35"/>
                  </a:cubicBezTo>
                  <a:cubicBezTo>
                    <a:pt x="187" y="35"/>
                    <a:pt x="171" y="35"/>
                    <a:pt x="161" y="39"/>
                  </a:cubicBezTo>
                  <a:cubicBezTo>
                    <a:pt x="142" y="49"/>
                    <a:pt x="127" y="57"/>
                    <a:pt x="108" y="57"/>
                  </a:cubicBezTo>
                  <a:cubicBezTo>
                    <a:pt x="82" y="57"/>
                    <a:pt x="59" y="42"/>
                    <a:pt x="37" y="20"/>
                  </a:cubicBezTo>
                  <a:cubicBezTo>
                    <a:pt x="30" y="13"/>
                    <a:pt x="18" y="4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3" name="Google Shape;45143;p29"/>
            <p:cNvSpPr/>
            <p:nvPr/>
          </p:nvSpPr>
          <p:spPr>
            <a:xfrm>
              <a:off x="-5043112" y="-1700044"/>
              <a:ext cx="9693" cy="6972"/>
            </a:xfrm>
            <a:custGeom>
              <a:avLst/>
              <a:gdLst/>
              <a:ahLst/>
              <a:cxnLst/>
              <a:rect l="l" t="t" r="r" b="b"/>
              <a:pathLst>
                <a:path w="203" h="146" extrusionOk="0">
                  <a:moveTo>
                    <a:pt x="34" y="1"/>
                  </a:moveTo>
                  <a:cubicBezTo>
                    <a:pt x="11" y="27"/>
                    <a:pt x="1" y="98"/>
                    <a:pt x="15" y="128"/>
                  </a:cubicBezTo>
                  <a:cubicBezTo>
                    <a:pt x="23" y="139"/>
                    <a:pt x="56" y="146"/>
                    <a:pt x="90" y="146"/>
                  </a:cubicBezTo>
                  <a:cubicBezTo>
                    <a:pt x="108" y="146"/>
                    <a:pt x="124" y="146"/>
                    <a:pt x="139" y="139"/>
                  </a:cubicBezTo>
                  <a:cubicBezTo>
                    <a:pt x="191" y="120"/>
                    <a:pt x="203" y="87"/>
                    <a:pt x="180" y="38"/>
                  </a:cubicBezTo>
                  <a:lnTo>
                    <a:pt x="180" y="38"/>
                  </a:lnTo>
                  <a:cubicBezTo>
                    <a:pt x="176" y="49"/>
                    <a:pt x="172" y="61"/>
                    <a:pt x="168" y="72"/>
                  </a:cubicBezTo>
                  <a:cubicBezTo>
                    <a:pt x="153" y="98"/>
                    <a:pt x="142" y="120"/>
                    <a:pt x="113" y="120"/>
                  </a:cubicBezTo>
                  <a:lnTo>
                    <a:pt x="98" y="120"/>
                  </a:lnTo>
                  <a:cubicBezTo>
                    <a:pt x="72" y="113"/>
                    <a:pt x="34" y="113"/>
                    <a:pt x="41" y="64"/>
                  </a:cubicBezTo>
                  <a:cubicBezTo>
                    <a:pt x="38" y="45"/>
                    <a:pt x="38" y="23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4" name="Google Shape;45144;p29"/>
            <p:cNvSpPr/>
            <p:nvPr/>
          </p:nvSpPr>
          <p:spPr>
            <a:xfrm>
              <a:off x="-5022962" y="-1775345"/>
              <a:ext cx="15757" cy="6064"/>
            </a:xfrm>
            <a:custGeom>
              <a:avLst/>
              <a:gdLst/>
              <a:ahLst/>
              <a:cxnLst/>
              <a:rect l="l" t="t" r="r" b="b"/>
              <a:pathLst>
                <a:path w="330" h="127" extrusionOk="0">
                  <a:moveTo>
                    <a:pt x="135" y="0"/>
                  </a:moveTo>
                  <a:cubicBezTo>
                    <a:pt x="98" y="0"/>
                    <a:pt x="57" y="18"/>
                    <a:pt x="19" y="23"/>
                  </a:cubicBezTo>
                  <a:cubicBezTo>
                    <a:pt x="0" y="26"/>
                    <a:pt x="8" y="41"/>
                    <a:pt x="23" y="52"/>
                  </a:cubicBezTo>
                  <a:cubicBezTo>
                    <a:pt x="38" y="37"/>
                    <a:pt x="57" y="30"/>
                    <a:pt x="79" y="30"/>
                  </a:cubicBezTo>
                  <a:lnTo>
                    <a:pt x="83" y="30"/>
                  </a:lnTo>
                  <a:cubicBezTo>
                    <a:pt x="98" y="41"/>
                    <a:pt x="113" y="45"/>
                    <a:pt x="128" y="45"/>
                  </a:cubicBezTo>
                  <a:cubicBezTo>
                    <a:pt x="143" y="45"/>
                    <a:pt x="154" y="45"/>
                    <a:pt x="169" y="41"/>
                  </a:cubicBezTo>
                  <a:cubicBezTo>
                    <a:pt x="184" y="37"/>
                    <a:pt x="195" y="34"/>
                    <a:pt x="210" y="34"/>
                  </a:cubicBezTo>
                  <a:cubicBezTo>
                    <a:pt x="259" y="34"/>
                    <a:pt x="274" y="45"/>
                    <a:pt x="278" y="86"/>
                  </a:cubicBezTo>
                  <a:cubicBezTo>
                    <a:pt x="278" y="101"/>
                    <a:pt x="278" y="113"/>
                    <a:pt x="281" y="127"/>
                  </a:cubicBezTo>
                  <a:cubicBezTo>
                    <a:pt x="330" y="41"/>
                    <a:pt x="319" y="26"/>
                    <a:pt x="225" y="18"/>
                  </a:cubicBezTo>
                  <a:cubicBezTo>
                    <a:pt x="210" y="18"/>
                    <a:pt x="195" y="15"/>
                    <a:pt x="180" y="8"/>
                  </a:cubicBezTo>
                  <a:cubicBezTo>
                    <a:pt x="165" y="0"/>
                    <a:pt x="15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5" name="Google Shape;45145;p29"/>
            <p:cNvSpPr/>
            <p:nvPr/>
          </p:nvSpPr>
          <p:spPr>
            <a:xfrm>
              <a:off x="-5253737" y="-1647901"/>
              <a:ext cx="8977" cy="5921"/>
            </a:xfrm>
            <a:custGeom>
              <a:avLst/>
              <a:gdLst/>
              <a:ahLst/>
              <a:cxnLst/>
              <a:rect l="l" t="t" r="r" b="b"/>
              <a:pathLst>
                <a:path w="188" h="124" extrusionOk="0">
                  <a:moveTo>
                    <a:pt x="71" y="0"/>
                  </a:moveTo>
                  <a:cubicBezTo>
                    <a:pt x="61" y="0"/>
                    <a:pt x="45" y="15"/>
                    <a:pt x="34" y="30"/>
                  </a:cubicBezTo>
                  <a:cubicBezTo>
                    <a:pt x="0" y="68"/>
                    <a:pt x="34" y="94"/>
                    <a:pt x="49" y="123"/>
                  </a:cubicBezTo>
                  <a:lnTo>
                    <a:pt x="64" y="123"/>
                  </a:lnTo>
                  <a:cubicBezTo>
                    <a:pt x="75" y="75"/>
                    <a:pt x="105" y="63"/>
                    <a:pt x="139" y="63"/>
                  </a:cubicBezTo>
                  <a:cubicBezTo>
                    <a:pt x="154" y="63"/>
                    <a:pt x="173" y="63"/>
                    <a:pt x="187" y="68"/>
                  </a:cubicBezTo>
                  <a:lnTo>
                    <a:pt x="187" y="63"/>
                  </a:lnTo>
                  <a:cubicBezTo>
                    <a:pt x="183" y="41"/>
                    <a:pt x="176" y="26"/>
                    <a:pt x="157" y="26"/>
                  </a:cubicBezTo>
                  <a:cubicBezTo>
                    <a:pt x="154" y="26"/>
                    <a:pt x="146" y="26"/>
                    <a:pt x="142" y="30"/>
                  </a:cubicBezTo>
                  <a:cubicBezTo>
                    <a:pt x="135" y="30"/>
                    <a:pt x="128" y="34"/>
                    <a:pt x="123" y="34"/>
                  </a:cubicBezTo>
                  <a:cubicBezTo>
                    <a:pt x="116" y="34"/>
                    <a:pt x="109" y="30"/>
                    <a:pt x="101" y="18"/>
                  </a:cubicBezTo>
                  <a:cubicBezTo>
                    <a:pt x="90" y="4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6" name="Google Shape;45146;p29"/>
            <p:cNvSpPr/>
            <p:nvPr/>
          </p:nvSpPr>
          <p:spPr>
            <a:xfrm>
              <a:off x="-5543628" y="-1892094"/>
              <a:ext cx="6494" cy="7019"/>
            </a:xfrm>
            <a:custGeom>
              <a:avLst/>
              <a:gdLst/>
              <a:ahLst/>
              <a:cxnLst/>
              <a:rect l="l" t="t" r="r" b="b"/>
              <a:pathLst>
                <a:path w="136" h="147" extrusionOk="0">
                  <a:moveTo>
                    <a:pt x="87" y="1"/>
                  </a:moveTo>
                  <a:cubicBezTo>
                    <a:pt x="83" y="1"/>
                    <a:pt x="79" y="4"/>
                    <a:pt x="76" y="4"/>
                  </a:cubicBezTo>
                  <a:cubicBezTo>
                    <a:pt x="45" y="27"/>
                    <a:pt x="19" y="49"/>
                    <a:pt x="9" y="82"/>
                  </a:cubicBezTo>
                  <a:cubicBezTo>
                    <a:pt x="0" y="105"/>
                    <a:pt x="16" y="116"/>
                    <a:pt x="35" y="116"/>
                  </a:cubicBezTo>
                  <a:lnTo>
                    <a:pt x="38" y="116"/>
                  </a:lnTo>
                  <a:lnTo>
                    <a:pt x="38" y="108"/>
                  </a:lnTo>
                  <a:cubicBezTo>
                    <a:pt x="38" y="82"/>
                    <a:pt x="38" y="60"/>
                    <a:pt x="68" y="56"/>
                  </a:cubicBezTo>
                  <a:cubicBezTo>
                    <a:pt x="79" y="56"/>
                    <a:pt x="83" y="68"/>
                    <a:pt x="83" y="79"/>
                  </a:cubicBezTo>
                  <a:cubicBezTo>
                    <a:pt x="87" y="113"/>
                    <a:pt x="64" y="113"/>
                    <a:pt x="38" y="116"/>
                  </a:cubicBezTo>
                  <a:cubicBezTo>
                    <a:pt x="49" y="131"/>
                    <a:pt x="64" y="146"/>
                    <a:pt x="79" y="146"/>
                  </a:cubicBezTo>
                  <a:cubicBezTo>
                    <a:pt x="87" y="146"/>
                    <a:pt x="98" y="139"/>
                    <a:pt x="109" y="127"/>
                  </a:cubicBezTo>
                  <a:cubicBezTo>
                    <a:pt x="135" y="94"/>
                    <a:pt x="135" y="27"/>
                    <a:pt x="113" y="8"/>
                  </a:cubicBezTo>
                  <a:cubicBezTo>
                    <a:pt x="105" y="4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7" name="Google Shape;45147;p29"/>
            <p:cNvSpPr/>
            <p:nvPr/>
          </p:nvSpPr>
          <p:spPr>
            <a:xfrm>
              <a:off x="-5277469" y="-1807672"/>
              <a:ext cx="11269" cy="10744"/>
            </a:xfrm>
            <a:custGeom>
              <a:avLst/>
              <a:gdLst/>
              <a:ahLst/>
              <a:cxnLst/>
              <a:rect l="l" t="t" r="r" b="b"/>
              <a:pathLst>
                <a:path w="236" h="225" extrusionOk="0">
                  <a:moveTo>
                    <a:pt x="139" y="0"/>
                  </a:moveTo>
                  <a:cubicBezTo>
                    <a:pt x="90" y="0"/>
                    <a:pt x="42" y="34"/>
                    <a:pt x="23" y="83"/>
                  </a:cubicBezTo>
                  <a:cubicBezTo>
                    <a:pt x="0" y="153"/>
                    <a:pt x="23" y="198"/>
                    <a:pt x="90" y="224"/>
                  </a:cubicBezTo>
                  <a:cubicBezTo>
                    <a:pt x="78" y="210"/>
                    <a:pt x="64" y="195"/>
                    <a:pt x="56" y="180"/>
                  </a:cubicBezTo>
                  <a:cubicBezTo>
                    <a:pt x="42" y="139"/>
                    <a:pt x="34" y="98"/>
                    <a:pt x="71" y="57"/>
                  </a:cubicBezTo>
                  <a:cubicBezTo>
                    <a:pt x="90" y="34"/>
                    <a:pt x="113" y="27"/>
                    <a:pt x="135" y="27"/>
                  </a:cubicBezTo>
                  <a:cubicBezTo>
                    <a:pt x="154" y="27"/>
                    <a:pt x="172" y="31"/>
                    <a:pt x="191" y="38"/>
                  </a:cubicBezTo>
                  <a:cubicBezTo>
                    <a:pt x="206" y="45"/>
                    <a:pt x="217" y="53"/>
                    <a:pt x="232" y="53"/>
                  </a:cubicBezTo>
                  <a:lnTo>
                    <a:pt x="235" y="53"/>
                  </a:lnTo>
                  <a:cubicBezTo>
                    <a:pt x="221" y="27"/>
                    <a:pt x="194" y="12"/>
                    <a:pt x="168" y="5"/>
                  </a:cubicBezTo>
                  <a:cubicBezTo>
                    <a:pt x="157" y="0"/>
                    <a:pt x="146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8" name="Google Shape;45148;p29"/>
            <p:cNvSpPr/>
            <p:nvPr/>
          </p:nvSpPr>
          <p:spPr>
            <a:xfrm>
              <a:off x="-5234828" y="-1835128"/>
              <a:ext cx="7544" cy="6064"/>
            </a:xfrm>
            <a:custGeom>
              <a:avLst/>
              <a:gdLst/>
              <a:ahLst/>
              <a:cxnLst/>
              <a:rect l="l" t="t" r="r" b="b"/>
              <a:pathLst>
                <a:path w="158" h="127" extrusionOk="0">
                  <a:moveTo>
                    <a:pt x="124" y="0"/>
                  </a:moveTo>
                  <a:cubicBezTo>
                    <a:pt x="113" y="0"/>
                    <a:pt x="109" y="11"/>
                    <a:pt x="101" y="22"/>
                  </a:cubicBezTo>
                  <a:cubicBezTo>
                    <a:pt x="94" y="37"/>
                    <a:pt x="79" y="48"/>
                    <a:pt x="60" y="48"/>
                  </a:cubicBezTo>
                  <a:lnTo>
                    <a:pt x="49" y="48"/>
                  </a:lnTo>
                  <a:cubicBezTo>
                    <a:pt x="41" y="45"/>
                    <a:pt x="34" y="45"/>
                    <a:pt x="31" y="45"/>
                  </a:cubicBezTo>
                  <a:cubicBezTo>
                    <a:pt x="12" y="45"/>
                    <a:pt x="1" y="56"/>
                    <a:pt x="1" y="82"/>
                  </a:cubicBezTo>
                  <a:cubicBezTo>
                    <a:pt x="1" y="116"/>
                    <a:pt x="19" y="127"/>
                    <a:pt x="49" y="127"/>
                  </a:cubicBezTo>
                  <a:lnTo>
                    <a:pt x="53" y="127"/>
                  </a:lnTo>
                  <a:cubicBezTo>
                    <a:pt x="68" y="127"/>
                    <a:pt x="83" y="127"/>
                    <a:pt x="98" y="123"/>
                  </a:cubicBezTo>
                  <a:lnTo>
                    <a:pt x="98" y="109"/>
                  </a:lnTo>
                  <a:cubicBezTo>
                    <a:pt x="98" y="82"/>
                    <a:pt x="109" y="59"/>
                    <a:pt x="131" y="41"/>
                  </a:cubicBezTo>
                  <a:cubicBezTo>
                    <a:pt x="143" y="30"/>
                    <a:pt x="158" y="19"/>
                    <a:pt x="139" y="4"/>
                  </a:cubicBezTo>
                  <a:cubicBezTo>
                    <a:pt x="131" y="0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9" name="Google Shape;45149;p29"/>
            <p:cNvSpPr/>
            <p:nvPr/>
          </p:nvSpPr>
          <p:spPr>
            <a:xfrm>
              <a:off x="-5211479" y="-1873519"/>
              <a:ext cx="10792" cy="8022"/>
            </a:xfrm>
            <a:custGeom>
              <a:avLst/>
              <a:gdLst/>
              <a:ahLst/>
              <a:cxnLst/>
              <a:rect l="l" t="t" r="r" b="b"/>
              <a:pathLst>
                <a:path w="226" h="168" extrusionOk="0">
                  <a:moveTo>
                    <a:pt x="188" y="0"/>
                  </a:moveTo>
                  <a:cubicBezTo>
                    <a:pt x="177" y="0"/>
                    <a:pt x="162" y="4"/>
                    <a:pt x="151" y="7"/>
                  </a:cubicBezTo>
                  <a:cubicBezTo>
                    <a:pt x="95" y="30"/>
                    <a:pt x="76" y="93"/>
                    <a:pt x="20" y="119"/>
                  </a:cubicBezTo>
                  <a:cubicBezTo>
                    <a:pt x="1" y="128"/>
                    <a:pt x="23" y="150"/>
                    <a:pt x="31" y="168"/>
                  </a:cubicBezTo>
                  <a:cubicBezTo>
                    <a:pt x="50" y="164"/>
                    <a:pt x="61" y="154"/>
                    <a:pt x="73" y="142"/>
                  </a:cubicBezTo>
                  <a:cubicBezTo>
                    <a:pt x="91" y="123"/>
                    <a:pt x="113" y="105"/>
                    <a:pt x="121" y="83"/>
                  </a:cubicBezTo>
                  <a:cubicBezTo>
                    <a:pt x="136" y="45"/>
                    <a:pt x="158" y="33"/>
                    <a:pt x="185" y="33"/>
                  </a:cubicBezTo>
                  <a:cubicBezTo>
                    <a:pt x="196" y="33"/>
                    <a:pt x="211" y="33"/>
                    <a:pt x="225" y="41"/>
                  </a:cubicBezTo>
                  <a:cubicBezTo>
                    <a:pt x="218" y="11"/>
                    <a:pt x="207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0" name="Google Shape;45150;p29"/>
            <p:cNvSpPr/>
            <p:nvPr/>
          </p:nvSpPr>
          <p:spPr>
            <a:xfrm>
              <a:off x="-5522379" y="-1878008"/>
              <a:ext cx="7879" cy="4345"/>
            </a:xfrm>
            <a:custGeom>
              <a:avLst/>
              <a:gdLst/>
              <a:ahLst/>
              <a:cxnLst/>
              <a:rect l="l" t="t" r="r" b="b"/>
              <a:pathLst>
                <a:path w="165" h="91" extrusionOk="0">
                  <a:moveTo>
                    <a:pt x="124" y="1"/>
                  </a:moveTo>
                  <a:cubicBezTo>
                    <a:pt x="109" y="1"/>
                    <a:pt x="94" y="4"/>
                    <a:pt x="79" y="12"/>
                  </a:cubicBezTo>
                  <a:cubicBezTo>
                    <a:pt x="68" y="20"/>
                    <a:pt x="52" y="27"/>
                    <a:pt x="38" y="27"/>
                  </a:cubicBezTo>
                  <a:lnTo>
                    <a:pt x="30" y="27"/>
                  </a:lnTo>
                  <a:cubicBezTo>
                    <a:pt x="16" y="27"/>
                    <a:pt x="0" y="38"/>
                    <a:pt x="4" y="49"/>
                  </a:cubicBezTo>
                  <a:cubicBezTo>
                    <a:pt x="12" y="68"/>
                    <a:pt x="23" y="72"/>
                    <a:pt x="35" y="72"/>
                  </a:cubicBezTo>
                  <a:lnTo>
                    <a:pt x="79" y="72"/>
                  </a:lnTo>
                  <a:cubicBezTo>
                    <a:pt x="87" y="72"/>
                    <a:pt x="94" y="72"/>
                    <a:pt x="102" y="75"/>
                  </a:cubicBezTo>
                  <a:cubicBezTo>
                    <a:pt x="109" y="82"/>
                    <a:pt x="116" y="91"/>
                    <a:pt x="124" y="91"/>
                  </a:cubicBezTo>
                  <a:cubicBezTo>
                    <a:pt x="128" y="91"/>
                    <a:pt x="135" y="91"/>
                    <a:pt x="139" y="82"/>
                  </a:cubicBezTo>
                  <a:cubicBezTo>
                    <a:pt x="150" y="65"/>
                    <a:pt x="157" y="49"/>
                    <a:pt x="165" y="34"/>
                  </a:cubicBezTo>
                  <a:cubicBezTo>
                    <a:pt x="161" y="27"/>
                    <a:pt x="161" y="23"/>
                    <a:pt x="157" y="20"/>
                  </a:cubicBezTo>
                  <a:cubicBezTo>
                    <a:pt x="147" y="4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1" name="Google Shape;45151;p29"/>
            <p:cNvSpPr/>
            <p:nvPr/>
          </p:nvSpPr>
          <p:spPr>
            <a:xfrm>
              <a:off x="-5105617" y="-1832645"/>
              <a:ext cx="10600" cy="5062"/>
            </a:xfrm>
            <a:custGeom>
              <a:avLst/>
              <a:gdLst/>
              <a:ahLst/>
              <a:cxnLst/>
              <a:rect l="l" t="t" r="r" b="b"/>
              <a:pathLst>
                <a:path w="222" h="106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88" y="26"/>
                    <a:pt x="151" y="34"/>
                    <a:pt x="113" y="34"/>
                  </a:cubicBezTo>
                  <a:cubicBezTo>
                    <a:pt x="99" y="34"/>
                    <a:pt x="80" y="34"/>
                    <a:pt x="64" y="30"/>
                  </a:cubicBezTo>
                  <a:lnTo>
                    <a:pt x="1" y="30"/>
                  </a:lnTo>
                  <a:cubicBezTo>
                    <a:pt x="4" y="38"/>
                    <a:pt x="9" y="41"/>
                    <a:pt x="9" y="45"/>
                  </a:cubicBezTo>
                  <a:cubicBezTo>
                    <a:pt x="31" y="86"/>
                    <a:pt x="38" y="105"/>
                    <a:pt x="57" y="105"/>
                  </a:cubicBezTo>
                  <a:cubicBezTo>
                    <a:pt x="68" y="105"/>
                    <a:pt x="83" y="93"/>
                    <a:pt x="113" y="75"/>
                  </a:cubicBezTo>
                  <a:cubicBezTo>
                    <a:pt x="125" y="64"/>
                    <a:pt x="135" y="64"/>
                    <a:pt x="143" y="64"/>
                  </a:cubicBezTo>
                  <a:cubicBezTo>
                    <a:pt x="154" y="64"/>
                    <a:pt x="169" y="67"/>
                    <a:pt x="180" y="67"/>
                  </a:cubicBezTo>
                  <a:lnTo>
                    <a:pt x="180" y="64"/>
                  </a:lnTo>
                  <a:cubicBezTo>
                    <a:pt x="195" y="45"/>
                    <a:pt x="206" y="22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2" name="Google Shape;45152;p29"/>
            <p:cNvSpPr/>
            <p:nvPr/>
          </p:nvSpPr>
          <p:spPr>
            <a:xfrm>
              <a:off x="-5168981" y="-1706442"/>
              <a:ext cx="7067" cy="4823"/>
            </a:xfrm>
            <a:custGeom>
              <a:avLst/>
              <a:gdLst/>
              <a:ahLst/>
              <a:cxnLst/>
              <a:rect l="l" t="t" r="r" b="b"/>
              <a:pathLst>
                <a:path w="148" h="101" extrusionOk="0">
                  <a:moveTo>
                    <a:pt x="80" y="0"/>
                  </a:moveTo>
                  <a:cubicBezTo>
                    <a:pt x="49" y="0"/>
                    <a:pt x="31" y="26"/>
                    <a:pt x="16" y="52"/>
                  </a:cubicBezTo>
                  <a:cubicBezTo>
                    <a:pt x="1" y="75"/>
                    <a:pt x="16" y="93"/>
                    <a:pt x="35" y="93"/>
                  </a:cubicBezTo>
                  <a:lnTo>
                    <a:pt x="46" y="93"/>
                  </a:lnTo>
                  <a:cubicBezTo>
                    <a:pt x="57" y="86"/>
                    <a:pt x="65" y="86"/>
                    <a:pt x="75" y="86"/>
                  </a:cubicBezTo>
                  <a:cubicBezTo>
                    <a:pt x="94" y="86"/>
                    <a:pt x="113" y="93"/>
                    <a:pt x="135" y="101"/>
                  </a:cubicBezTo>
                  <a:cubicBezTo>
                    <a:pt x="128" y="60"/>
                    <a:pt x="147" y="19"/>
                    <a:pt x="98" y="4"/>
                  </a:cubicBezTo>
                  <a:cubicBezTo>
                    <a:pt x="91" y="0"/>
                    <a:pt x="87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3" name="Google Shape;45153;p29"/>
            <p:cNvSpPr/>
            <p:nvPr/>
          </p:nvSpPr>
          <p:spPr>
            <a:xfrm>
              <a:off x="-5323930" y="-1864638"/>
              <a:ext cx="9359" cy="4918"/>
            </a:xfrm>
            <a:custGeom>
              <a:avLst/>
              <a:gdLst/>
              <a:ahLst/>
              <a:cxnLst/>
              <a:rect l="l" t="t" r="r" b="b"/>
              <a:pathLst>
                <a:path w="196" h="103" extrusionOk="0">
                  <a:moveTo>
                    <a:pt x="13" y="1"/>
                  </a:moveTo>
                  <a:cubicBezTo>
                    <a:pt x="1" y="9"/>
                    <a:pt x="1" y="23"/>
                    <a:pt x="1" y="35"/>
                  </a:cubicBezTo>
                  <a:cubicBezTo>
                    <a:pt x="35" y="68"/>
                    <a:pt x="35" y="76"/>
                    <a:pt x="16" y="102"/>
                  </a:cubicBezTo>
                  <a:cubicBezTo>
                    <a:pt x="35" y="94"/>
                    <a:pt x="54" y="94"/>
                    <a:pt x="73" y="94"/>
                  </a:cubicBezTo>
                  <a:lnTo>
                    <a:pt x="128" y="94"/>
                  </a:lnTo>
                  <a:cubicBezTo>
                    <a:pt x="151" y="94"/>
                    <a:pt x="173" y="94"/>
                    <a:pt x="192" y="83"/>
                  </a:cubicBezTo>
                  <a:cubicBezTo>
                    <a:pt x="196" y="76"/>
                    <a:pt x="196" y="72"/>
                    <a:pt x="196" y="68"/>
                  </a:cubicBezTo>
                  <a:cubicBezTo>
                    <a:pt x="180" y="61"/>
                    <a:pt x="170" y="35"/>
                    <a:pt x="154" y="35"/>
                  </a:cubicBezTo>
                  <a:cubicBezTo>
                    <a:pt x="147" y="35"/>
                    <a:pt x="144" y="38"/>
                    <a:pt x="135" y="46"/>
                  </a:cubicBezTo>
                  <a:cubicBezTo>
                    <a:pt x="132" y="49"/>
                    <a:pt x="132" y="54"/>
                    <a:pt x="128" y="57"/>
                  </a:cubicBezTo>
                  <a:cubicBezTo>
                    <a:pt x="121" y="68"/>
                    <a:pt x="109" y="76"/>
                    <a:pt x="102" y="76"/>
                  </a:cubicBezTo>
                  <a:cubicBezTo>
                    <a:pt x="95" y="76"/>
                    <a:pt x="87" y="68"/>
                    <a:pt x="80" y="54"/>
                  </a:cubicBezTo>
                  <a:cubicBezTo>
                    <a:pt x="68" y="23"/>
                    <a:pt x="39" y="12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4" name="Google Shape;45154;p29"/>
            <p:cNvSpPr/>
            <p:nvPr/>
          </p:nvSpPr>
          <p:spPr>
            <a:xfrm>
              <a:off x="-5250013" y="-1634865"/>
              <a:ext cx="7736" cy="6064"/>
            </a:xfrm>
            <a:custGeom>
              <a:avLst/>
              <a:gdLst/>
              <a:ahLst/>
              <a:cxnLst/>
              <a:rect l="l" t="t" r="r" b="b"/>
              <a:pathLst>
                <a:path w="162" h="127" extrusionOk="0">
                  <a:moveTo>
                    <a:pt x="109" y="0"/>
                  </a:moveTo>
                  <a:lnTo>
                    <a:pt x="109" y="0"/>
                  </a:lnTo>
                  <a:cubicBezTo>
                    <a:pt x="95" y="4"/>
                    <a:pt x="79" y="4"/>
                    <a:pt x="61" y="4"/>
                  </a:cubicBezTo>
                  <a:cubicBezTo>
                    <a:pt x="42" y="23"/>
                    <a:pt x="23" y="37"/>
                    <a:pt x="1" y="56"/>
                  </a:cubicBezTo>
                  <a:cubicBezTo>
                    <a:pt x="1" y="75"/>
                    <a:pt x="12" y="90"/>
                    <a:pt x="23" y="104"/>
                  </a:cubicBezTo>
                  <a:cubicBezTo>
                    <a:pt x="35" y="120"/>
                    <a:pt x="45" y="127"/>
                    <a:pt x="53" y="127"/>
                  </a:cubicBezTo>
                  <a:cubicBezTo>
                    <a:pt x="64" y="127"/>
                    <a:pt x="76" y="116"/>
                    <a:pt x="83" y="97"/>
                  </a:cubicBezTo>
                  <a:cubicBezTo>
                    <a:pt x="98" y="75"/>
                    <a:pt x="162" y="56"/>
                    <a:pt x="90" y="23"/>
                  </a:cubicBezTo>
                  <a:cubicBezTo>
                    <a:pt x="98" y="15"/>
                    <a:pt x="105" y="7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5" name="Google Shape;45155;p29"/>
            <p:cNvSpPr/>
            <p:nvPr/>
          </p:nvSpPr>
          <p:spPr>
            <a:xfrm>
              <a:off x="-5258751" y="-1704341"/>
              <a:ext cx="9693" cy="9359"/>
            </a:xfrm>
            <a:custGeom>
              <a:avLst/>
              <a:gdLst/>
              <a:ahLst/>
              <a:cxnLst/>
              <a:rect l="l" t="t" r="r" b="b"/>
              <a:pathLst>
                <a:path w="203" h="196" extrusionOk="0">
                  <a:moveTo>
                    <a:pt x="147" y="1"/>
                  </a:moveTo>
                  <a:cubicBezTo>
                    <a:pt x="71" y="16"/>
                    <a:pt x="128" y="53"/>
                    <a:pt x="139" y="91"/>
                  </a:cubicBezTo>
                  <a:cubicBezTo>
                    <a:pt x="102" y="94"/>
                    <a:pt x="83" y="120"/>
                    <a:pt x="64" y="143"/>
                  </a:cubicBezTo>
                  <a:cubicBezTo>
                    <a:pt x="49" y="162"/>
                    <a:pt x="31" y="169"/>
                    <a:pt x="9" y="169"/>
                  </a:cubicBezTo>
                  <a:lnTo>
                    <a:pt x="0" y="169"/>
                  </a:lnTo>
                  <a:cubicBezTo>
                    <a:pt x="4" y="169"/>
                    <a:pt x="4" y="173"/>
                    <a:pt x="4" y="173"/>
                  </a:cubicBezTo>
                  <a:cubicBezTo>
                    <a:pt x="23" y="188"/>
                    <a:pt x="42" y="196"/>
                    <a:pt x="57" y="196"/>
                  </a:cubicBezTo>
                  <a:cubicBezTo>
                    <a:pt x="71" y="196"/>
                    <a:pt x="83" y="184"/>
                    <a:pt x="94" y="162"/>
                  </a:cubicBezTo>
                  <a:cubicBezTo>
                    <a:pt x="105" y="132"/>
                    <a:pt x="124" y="120"/>
                    <a:pt x="150" y="109"/>
                  </a:cubicBezTo>
                  <a:cubicBezTo>
                    <a:pt x="180" y="94"/>
                    <a:pt x="202" y="65"/>
                    <a:pt x="161" y="39"/>
                  </a:cubicBezTo>
                  <a:cubicBezTo>
                    <a:pt x="139" y="27"/>
                    <a:pt x="143" y="16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6" name="Google Shape;45156;p29"/>
            <p:cNvSpPr/>
            <p:nvPr/>
          </p:nvSpPr>
          <p:spPr>
            <a:xfrm>
              <a:off x="-5330519" y="-1774677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72" y="1"/>
                  </a:moveTo>
                  <a:cubicBezTo>
                    <a:pt x="54" y="1"/>
                    <a:pt x="42" y="16"/>
                    <a:pt x="27" y="23"/>
                  </a:cubicBezTo>
                  <a:cubicBezTo>
                    <a:pt x="31" y="42"/>
                    <a:pt x="31" y="64"/>
                    <a:pt x="12" y="80"/>
                  </a:cubicBezTo>
                  <a:cubicBezTo>
                    <a:pt x="1" y="94"/>
                    <a:pt x="1" y="109"/>
                    <a:pt x="20" y="117"/>
                  </a:cubicBezTo>
                  <a:cubicBezTo>
                    <a:pt x="46" y="125"/>
                    <a:pt x="72" y="139"/>
                    <a:pt x="102" y="139"/>
                  </a:cubicBezTo>
                  <a:cubicBezTo>
                    <a:pt x="116" y="139"/>
                    <a:pt x="132" y="135"/>
                    <a:pt x="147" y="125"/>
                  </a:cubicBezTo>
                  <a:cubicBezTo>
                    <a:pt x="154" y="121"/>
                    <a:pt x="158" y="117"/>
                    <a:pt x="158" y="106"/>
                  </a:cubicBezTo>
                  <a:lnTo>
                    <a:pt x="158" y="106"/>
                  </a:lnTo>
                  <a:cubicBezTo>
                    <a:pt x="154" y="109"/>
                    <a:pt x="151" y="109"/>
                    <a:pt x="147" y="109"/>
                  </a:cubicBezTo>
                  <a:cubicBezTo>
                    <a:pt x="125" y="109"/>
                    <a:pt x="113" y="94"/>
                    <a:pt x="102" y="80"/>
                  </a:cubicBezTo>
                  <a:cubicBezTo>
                    <a:pt x="87" y="64"/>
                    <a:pt x="76" y="49"/>
                    <a:pt x="57" y="49"/>
                  </a:cubicBezTo>
                  <a:lnTo>
                    <a:pt x="49" y="49"/>
                  </a:lnTo>
                  <a:cubicBezTo>
                    <a:pt x="57" y="35"/>
                    <a:pt x="72" y="27"/>
                    <a:pt x="72" y="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7" name="Google Shape;45157;p29"/>
            <p:cNvSpPr/>
            <p:nvPr/>
          </p:nvSpPr>
          <p:spPr>
            <a:xfrm>
              <a:off x="-5181635" y="-1675070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64" y="1"/>
                  </a:moveTo>
                  <a:cubicBezTo>
                    <a:pt x="53" y="1"/>
                    <a:pt x="42" y="9"/>
                    <a:pt x="31" y="16"/>
                  </a:cubicBezTo>
                  <a:cubicBezTo>
                    <a:pt x="23" y="23"/>
                    <a:pt x="12" y="31"/>
                    <a:pt x="0" y="38"/>
                  </a:cubicBezTo>
                  <a:cubicBezTo>
                    <a:pt x="12" y="83"/>
                    <a:pt x="31" y="113"/>
                    <a:pt x="71" y="113"/>
                  </a:cubicBezTo>
                  <a:cubicBezTo>
                    <a:pt x="79" y="113"/>
                    <a:pt x="90" y="113"/>
                    <a:pt x="102" y="109"/>
                  </a:cubicBezTo>
                  <a:cubicBezTo>
                    <a:pt x="102" y="94"/>
                    <a:pt x="98" y="80"/>
                    <a:pt x="105" y="64"/>
                  </a:cubicBezTo>
                  <a:cubicBezTo>
                    <a:pt x="116" y="42"/>
                    <a:pt x="102" y="23"/>
                    <a:pt x="86" y="12"/>
                  </a:cubicBezTo>
                  <a:cubicBezTo>
                    <a:pt x="79" y="4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8" name="Google Shape;45158;p29"/>
            <p:cNvSpPr/>
            <p:nvPr/>
          </p:nvSpPr>
          <p:spPr>
            <a:xfrm>
              <a:off x="-5164827" y="-1603159"/>
              <a:ext cx="9120" cy="5634"/>
            </a:xfrm>
            <a:custGeom>
              <a:avLst/>
              <a:gdLst/>
              <a:ahLst/>
              <a:cxnLst/>
              <a:rect l="l" t="t" r="r" b="b"/>
              <a:pathLst>
                <a:path w="191" h="118" extrusionOk="0">
                  <a:moveTo>
                    <a:pt x="153" y="1"/>
                  </a:moveTo>
                  <a:cubicBezTo>
                    <a:pt x="135" y="9"/>
                    <a:pt x="109" y="5"/>
                    <a:pt x="97" y="28"/>
                  </a:cubicBezTo>
                  <a:cubicBezTo>
                    <a:pt x="112" y="28"/>
                    <a:pt x="127" y="28"/>
                    <a:pt x="135" y="31"/>
                  </a:cubicBezTo>
                  <a:cubicBezTo>
                    <a:pt x="153" y="42"/>
                    <a:pt x="150" y="61"/>
                    <a:pt x="145" y="76"/>
                  </a:cubicBezTo>
                  <a:cubicBezTo>
                    <a:pt x="142" y="80"/>
                    <a:pt x="135" y="87"/>
                    <a:pt x="127" y="87"/>
                  </a:cubicBezTo>
                  <a:lnTo>
                    <a:pt x="119" y="87"/>
                  </a:lnTo>
                  <a:cubicBezTo>
                    <a:pt x="105" y="87"/>
                    <a:pt x="93" y="80"/>
                    <a:pt x="90" y="65"/>
                  </a:cubicBezTo>
                  <a:cubicBezTo>
                    <a:pt x="90" y="54"/>
                    <a:pt x="97" y="39"/>
                    <a:pt x="97" y="28"/>
                  </a:cubicBezTo>
                  <a:lnTo>
                    <a:pt x="97" y="28"/>
                  </a:lnTo>
                  <a:cubicBezTo>
                    <a:pt x="93" y="31"/>
                    <a:pt x="86" y="31"/>
                    <a:pt x="78" y="31"/>
                  </a:cubicBezTo>
                  <a:cubicBezTo>
                    <a:pt x="71" y="31"/>
                    <a:pt x="60" y="28"/>
                    <a:pt x="52" y="28"/>
                  </a:cubicBezTo>
                  <a:cubicBezTo>
                    <a:pt x="41" y="28"/>
                    <a:pt x="30" y="23"/>
                    <a:pt x="22" y="23"/>
                  </a:cubicBezTo>
                  <a:cubicBezTo>
                    <a:pt x="15" y="23"/>
                    <a:pt x="7" y="23"/>
                    <a:pt x="0" y="28"/>
                  </a:cubicBezTo>
                  <a:cubicBezTo>
                    <a:pt x="19" y="58"/>
                    <a:pt x="22" y="87"/>
                    <a:pt x="60" y="91"/>
                  </a:cubicBezTo>
                  <a:cubicBezTo>
                    <a:pt x="86" y="95"/>
                    <a:pt x="109" y="118"/>
                    <a:pt x="135" y="118"/>
                  </a:cubicBezTo>
                  <a:cubicBezTo>
                    <a:pt x="138" y="118"/>
                    <a:pt x="142" y="118"/>
                    <a:pt x="145" y="113"/>
                  </a:cubicBezTo>
                  <a:cubicBezTo>
                    <a:pt x="190" y="91"/>
                    <a:pt x="157" y="50"/>
                    <a:pt x="161" y="16"/>
                  </a:cubicBezTo>
                  <a:cubicBezTo>
                    <a:pt x="161" y="13"/>
                    <a:pt x="157" y="5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9" name="Google Shape;45159;p29"/>
            <p:cNvSpPr/>
            <p:nvPr/>
          </p:nvSpPr>
          <p:spPr>
            <a:xfrm>
              <a:off x="-5203218" y="-1822140"/>
              <a:ext cx="8452" cy="7401"/>
            </a:xfrm>
            <a:custGeom>
              <a:avLst/>
              <a:gdLst/>
              <a:ahLst/>
              <a:cxnLst/>
              <a:rect l="l" t="t" r="r" b="b"/>
              <a:pathLst>
                <a:path w="177" h="155" extrusionOk="0">
                  <a:moveTo>
                    <a:pt x="105" y="1"/>
                  </a:moveTo>
                  <a:cubicBezTo>
                    <a:pt x="71" y="4"/>
                    <a:pt x="30" y="23"/>
                    <a:pt x="30" y="68"/>
                  </a:cubicBezTo>
                  <a:cubicBezTo>
                    <a:pt x="30" y="94"/>
                    <a:pt x="0" y="124"/>
                    <a:pt x="34" y="146"/>
                  </a:cubicBezTo>
                  <a:cubicBezTo>
                    <a:pt x="41" y="154"/>
                    <a:pt x="49" y="154"/>
                    <a:pt x="52" y="154"/>
                  </a:cubicBezTo>
                  <a:cubicBezTo>
                    <a:pt x="71" y="154"/>
                    <a:pt x="83" y="142"/>
                    <a:pt x="97" y="135"/>
                  </a:cubicBezTo>
                  <a:cubicBezTo>
                    <a:pt x="79" y="113"/>
                    <a:pt x="26" y="109"/>
                    <a:pt x="52" y="61"/>
                  </a:cubicBezTo>
                  <a:cubicBezTo>
                    <a:pt x="60" y="42"/>
                    <a:pt x="75" y="27"/>
                    <a:pt x="97" y="27"/>
                  </a:cubicBezTo>
                  <a:lnTo>
                    <a:pt x="105" y="27"/>
                  </a:lnTo>
                  <a:cubicBezTo>
                    <a:pt x="131" y="34"/>
                    <a:pt x="138" y="53"/>
                    <a:pt x="138" y="75"/>
                  </a:cubicBezTo>
                  <a:cubicBezTo>
                    <a:pt x="142" y="98"/>
                    <a:pt x="135" y="116"/>
                    <a:pt x="128" y="135"/>
                  </a:cubicBezTo>
                  <a:cubicBezTo>
                    <a:pt x="172" y="124"/>
                    <a:pt x="176" y="87"/>
                    <a:pt x="169" y="56"/>
                  </a:cubicBezTo>
                  <a:cubicBezTo>
                    <a:pt x="161" y="27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0" name="Google Shape;45160;p29"/>
            <p:cNvSpPr/>
            <p:nvPr/>
          </p:nvSpPr>
          <p:spPr>
            <a:xfrm>
              <a:off x="-5124335" y="-1867837"/>
              <a:ext cx="5778" cy="8117"/>
            </a:xfrm>
            <a:custGeom>
              <a:avLst/>
              <a:gdLst/>
              <a:ahLst/>
              <a:cxnLst/>
              <a:rect l="l" t="t" r="r" b="b"/>
              <a:pathLst>
                <a:path w="121" h="170" extrusionOk="0">
                  <a:moveTo>
                    <a:pt x="79" y="0"/>
                  </a:moveTo>
                  <a:cubicBezTo>
                    <a:pt x="68" y="23"/>
                    <a:pt x="60" y="42"/>
                    <a:pt x="49" y="57"/>
                  </a:cubicBezTo>
                  <a:cubicBezTo>
                    <a:pt x="1" y="128"/>
                    <a:pt x="1" y="128"/>
                    <a:pt x="82" y="169"/>
                  </a:cubicBezTo>
                  <a:cubicBezTo>
                    <a:pt x="90" y="113"/>
                    <a:pt x="120" y="6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1" name="Google Shape;45161;p29"/>
            <p:cNvSpPr/>
            <p:nvPr/>
          </p:nvSpPr>
          <p:spPr>
            <a:xfrm>
              <a:off x="-5262141" y="-1704341"/>
              <a:ext cx="5969" cy="6685"/>
            </a:xfrm>
            <a:custGeom>
              <a:avLst/>
              <a:gdLst/>
              <a:ahLst/>
              <a:cxnLst/>
              <a:rect l="l" t="t" r="r" b="b"/>
              <a:pathLst>
                <a:path w="125" h="140" extrusionOk="0">
                  <a:moveTo>
                    <a:pt x="16" y="1"/>
                  </a:moveTo>
                  <a:cubicBezTo>
                    <a:pt x="8" y="8"/>
                    <a:pt x="4" y="12"/>
                    <a:pt x="1" y="20"/>
                  </a:cubicBezTo>
                  <a:cubicBezTo>
                    <a:pt x="16" y="65"/>
                    <a:pt x="16" y="117"/>
                    <a:pt x="71" y="139"/>
                  </a:cubicBezTo>
                  <a:cubicBezTo>
                    <a:pt x="87" y="132"/>
                    <a:pt x="106" y="120"/>
                    <a:pt x="124" y="113"/>
                  </a:cubicBezTo>
                  <a:cubicBezTo>
                    <a:pt x="109" y="98"/>
                    <a:pt x="83" y="94"/>
                    <a:pt x="87" y="72"/>
                  </a:cubicBezTo>
                  <a:cubicBezTo>
                    <a:pt x="90" y="20"/>
                    <a:pt x="53" y="8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2" name="Google Shape;45162;p29"/>
            <p:cNvSpPr/>
            <p:nvPr/>
          </p:nvSpPr>
          <p:spPr>
            <a:xfrm>
              <a:off x="-5273172" y="-1805141"/>
              <a:ext cx="9264" cy="9837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45" y="0"/>
                  </a:moveTo>
                  <a:lnTo>
                    <a:pt x="145" y="48"/>
                  </a:lnTo>
                  <a:cubicBezTo>
                    <a:pt x="149" y="86"/>
                    <a:pt x="164" y="119"/>
                    <a:pt x="123" y="145"/>
                  </a:cubicBezTo>
                  <a:cubicBezTo>
                    <a:pt x="109" y="168"/>
                    <a:pt x="93" y="176"/>
                    <a:pt x="75" y="176"/>
                  </a:cubicBezTo>
                  <a:cubicBezTo>
                    <a:pt x="64" y="176"/>
                    <a:pt x="56" y="176"/>
                    <a:pt x="45" y="171"/>
                  </a:cubicBezTo>
                  <a:cubicBezTo>
                    <a:pt x="33" y="171"/>
                    <a:pt x="26" y="168"/>
                    <a:pt x="15" y="168"/>
                  </a:cubicBezTo>
                  <a:cubicBezTo>
                    <a:pt x="11" y="168"/>
                    <a:pt x="4" y="168"/>
                    <a:pt x="0" y="171"/>
                  </a:cubicBezTo>
                  <a:cubicBezTo>
                    <a:pt x="19" y="194"/>
                    <a:pt x="52" y="205"/>
                    <a:pt x="82" y="205"/>
                  </a:cubicBezTo>
                  <a:cubicBezTo>
                    <a:pt x="119" y="205"/>
                    <a:pt x="154" y="190"/>
                    <a:pt x="161" y="161"/>
                  </a:cubicBezTo>
                  <a:cubicBezTo>
                    <a:pt x="176" y="109"/>
                    <a:pt x="194" y="48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3" name="Google Shape;45163;p29"/>
            <p:cNvSpPr/>
            <p:nvPr/>
          </p:nvSpPr>
          <p:spPr>
            <a:xfrm>
              <a:off x="-5281910" y="-1872469"/>
              <a:ext cx="11985" cy="6303"/>
            </a:xfrm>
            <a:custGeom>
              <a:avLst/>
              <a:gdLst/>
              <a:ahLst/>
              <a:cxnLst/>
              <a:rect l="l" t="t" r="r" b="b"/>
              <a:pathLst>
                <a:path w="251" h="132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97"/>
                    <a:pt x="18" y="132"/>
                    <a:pt x="101" y="132"/>
                  </a:cubicBezTo>
                  <a:lnTo>
                    <a:pt x="108" y="132"/>
                  </a:lnTo>
                  <a:cubicBezTo>
                    <a:pt x="145" y="132"/>
                    <a:pt x="187" y="123"/>
                    <a:pt x="220" y="109"/>
                  </a:cubicBezTo>
                  <a:cubicBezTo>
                    <a:pt x="250" y="101"/>
                    <a:pt x="250" y="83"/>
                    <a:pt x="224" y="64"/>
                  </a:cubicBezTo>
                  <a:lnTo>
                    <a:pt x="224" y="64"/>
                  </a:lnTo>
                  <a:cubicBezTo>
                    <a:pt x="224" y="79"/>
                    <a:pt x="224" y="94"/>
                    <a:pt x="206" y="94"/>
                  </a:cubicBezTo>
                  <a:cubicBezTo>
                    <a:pt x="187" y="97"/>
                    <a:pt x="168" y="97"/>
                    <a:pt x="149" y="97"/>
                  </a:cubicBezTo>
                  <a:cubicBezTo>
                    <a:pt x="116" y="97"/>
                    <a:pt x="85" y="94"/>
                    <a:pt x="56" y="90"/>
                  </a:cubicBezTo>
                  <a:cubicBezTo>
                    <a:pt x="45" y="90"/>
                    <a:pt x="56" y="42"/>
                    <a:pt x="41" y="19"/>
                  </a:cubicBezTo>
                  <a:cubicBezTo>
                    <a:pt x="37" y="16"/>
                    <a:pt x="33" y="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4" name="Google Shape;45164;p29"/>
            <p:cNvSpPr/>
            <p:nvPr/>
          </p:nvSpPr>
          <p:spPr>
            <a:xfrm>
              <a:off x="-5148258" y="-1904939"/>
              <a:ext cx="5205" cy="8404"/>
            </a:xfrm>
            <a:custGeom>
              <a:avLst/>
              <a:gdLst/>
              <a:ahLst/>
              <a:cxnLst/>
              <a:rect l="l" t="t" r="r" b="b"/>
              <a:pathLst>
                <a:path w="109" h="176" extrusionOk="0">
                  <a:moveTo>
                    <a:pt x="109" y="1"/>
                  </a:moveTo>
                  <a:cubicBezTo>
                    <a:pt x="86" y="1"/>
                    <a:pt x="64" y="1"/>
                    <a:pt x="45" y="4"/>
                  </a:cubicBezTo>
                  <a:cubicBezTo>
                    <a:pt x="72" y="37"/>
                    <a:pt x="53" y="68"/>
                    <a:pt x="31" y="94"/>
                  </a:cubicBezTo>
                  <a:cubicBezTo>
                    <a:pt x="8" y="120"/>
                    <a:pt x="0" y="142"/>
                    <a:pt x="27" y="165"/>
                  </a:cubicBezTo>
                  <a:cubicBezTo>
                    <a:pt x="38" y="172"/>
                    <a:pt x="50" y="175"/>
                    <a:pt x="60" y="175"/>
                  </a:cubicBezTo>
                  <a:cubicBezTo>
                    <a:pt x="76" y="175"/>
                    <a:pt x="90" y="165"/>
                    <a:pt x="102" y="142"/>
                  </a:cubicBezTo>
                  <a:cubicBezTo>
                    <a:pt x="86" y="135"/>
                    <a:pt x="76" y="127"/>
                    <a:pt x="68" y="113"/>
                  </a:cubicBezTo>
                  <a:cubicBezTo>
                    <a:pt x="83" y="75"/>
                    <a:pt x="76" y="30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5" name="Google Shape;45165;p29"/>
            <p:cNvSpPr/>
            <p:nvPr/>
          </p:nvSpPr>
          <p:spPr>
            <a:xfrm>
              <a:off x="-5041536" y="-1701428"/>
              <a:ext cx="7067" cy="4823"/>
            </a:xfrm>
            <a:custGeom>
              <a:avLst/>
              <a:gdLst/>
              <a:ahLst/>
              <a:cxnLst/>
              <a:rect l="l" t="t" r="r" b="b"/>
              <a:pathLst>
                <a:path w="148" h="101" extrusionOk="0">
                  <a:moveTo>
                    <a:pt x="83" y="0"/>
                  </a:moveTo>
                  <a:cubicBezTo>
                    <a:pt x="65" y="0"/>
                    <a:pt x="39" y="11"/>
                    <a:pt x="1" y="30"/>
                  </a:cubicBezTo>
                  <a:cubicBezTo>
                    <a:pt x="5" y="52"/>
                    <a:pt x="5" y="74"/>
                    <a:pt x="8" y="93"/>
                  </a:cubicBezTo>
                  <a:cubicBezTo>
                    <a:pt x="53" y="93"/>
                    <a:pt x="80" y="67"/>
                    <a:pt x="94" y="18"/>
                  </a:cubicBezTo>
                  <a:cubicBezTo>
                    <a:pt x="106" y="56"/>
                    <a:pt x="106" y="85"/>
                    <a:pt x="135" y="101"/>
                  </a:cubicBezTo>
                  <a:cubicBezTo>
                    <a:pt x="139" y="90"/>
                    <a:pt x="143" y="78"/>
                    <a:pt x="147" y="67"/>
                  </a:cubicBezTo>
                  <a:lnTo>
                    <a:pt x="147" y="52"/>
                  </a:lnTo>
                  <a:cubicBezTo>
                    <a:pt x="120" y="18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6" name="Google Shape;45166;p29"/>
            <p:cNvSpPr/>
            <p:nvPr/>
          </p:nvSpPr>
          <p:spPr>
            <a:xfrm>
              <a:off x="-5541479" y="-1915874"/>
              <a:ext cx="5061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98" y="1"/>
                  </a:moveTo>
                  <a:cubicBezTo>
                    <a:pt x="57" y="1"/>
                    <a:pt x="19" y="12"/>
                    <a:pt x="0" y="57"/>
                  </a:cubicBezTo>
                  <a:lnTo>
                    <a:pt x="0" y="73"/>
                  </a:lnTo>
                  <a:cubicBezTo>
                    <a:pt x="19" y="83"/>
                    <a:pt x="12" y="125"/>
                    <a:pt x="38" y="125"/>
                  </a:cubicBezTo>
                  <a:lnTo>
                    <a:pt x="45" y="125"/>
                  </a:lnTo>
                  <a:cubicBezTo>
                    <a:pt x="71" y="121"/>
                    <a:pt x="98" y="102"/>
                    <a:pt x="98" y="64"/>
                  </a:cubicBezTo>
                  <a:cubicBezTo>
                    <a:pt x="53" y="35"/>
                    <a:pt x="98" y="20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7" name="Google Shape;45167;p29"/>
            <p:cNvSpPr/>
            <p:nvPr/>
          </p:nvSpPr>
          <p:spPr>
            <a:xfrm>
              <a:off x="-5541670" y="-1913152"/>
              <a:ext cx="8261" cy="5396"/>
            </a:xfrm>
            <a:custGeom>
              <a:avLst/>
              <a:gdLst/>
              <a:ahLst/>
              <a:cxnLst/>
              <a:rect l="l" t="t" r="r" b="b"/>
              <a:pathLst>
                <a:path w="173" h="113" extrusionOk="0">
                  <a:moveTo>
                    <a:pt x="120" y="0"/>
                  </a:moveTo>
                  <a:cubicBezTo>
                    <a:pt x="113" y="0"/>
                    <a:pt x="106" y="4"/>
                    <a:pt x="102" y="7"/>
                  </a:cubicBezTo>
                  <a:cubicBezTo>
                    <a:pt x="102" y="45"/>
                    <a:pt x="75" y="64"/>
                    <a:pt x="49" y="68"/>
                  </a:cubicBezTo>
                  <a:lnTo>
                    <a:pt x="42" y="68"/>
                  </a:lnTo>
                  <a:cubicBezTo>
                    <a:pt x="16" y="68"/>
                    <a:pt x="23" y="26"/>
                    <a:pt x="4" y="16"/>
                  </a:cubicBezTo>
                  <a:lnTo>
                    <a:pt x="4" y="16"/>
                  </a:lnTo>
                  <a:cubicBezTo>
                    <a:pt x="1" y="71"/>
                    <a:pt x="8" y="90"/>
                    <a:pt x="42" y="90"/>
                  </a:cubicBezTo>
                  <a:lnTo>
                    <a:pt x="75" y="90"/>
                  </a:lnTo>
                  <a:cubicBezTo>
                    <a:pt x="109" y="90"/>
                    <a:pt x="139" y="101"/>
                    <a:pt x="173" y="112"/>
                  </a:cubicBezTo>
                  <a:cubicBezTo>
                    <a:pt x="169" y="75"/>
                    <a:pt x="151" y="45"/>
                    <a:pt x="135" y="11"/>
                  </a:cubicBezTo>
                  <a:cubicBezTo>
                    <a:pt x="132" y="4"/>
                    <a:pt x="128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8" name="Google Shape;45168;p29"/>
            <p:cNvSpPr/>
            <p:nvPr/>
          </p:nvSpPr>
          <p:spPr>
            <a:xfrm>
              <a:off x="-5536322" y="-1828061"/>
              <a:ext cx="7736" cy="5969"/>
            </a:xfrm>
            <a:custGeom>
              <a:avLst/>
              <a:gdLst/>
              <a:ahLst/>
              <a:cxnLst/>
              <a:rect l="l" t="t" r="r" b="b"/>
              <a:pathLst>
                <a:path w="162" h="125" extrusionOk="0">
                  <a:moveTo>
                    <a:pt x="61" y="1"/>
                  </a:moveTo>
                  <a:cubicBezTo>
                    <a:pt x="39" y="1"/>
                    <a:pt x="20" y="9"/>
                    <a:pt x="1" y="23"/>
                  </a:cubicBezTo>
                  <a:lnTo>
                    <a:pt x="27" y="23"/>
                  </a:lnTo>
                  <a:cubicBezTo>
                    <a:pt x="49" y="23"/>
                    <a:pt x="65" y="28"/>
                    <a:pt x="68" y="61"/>
                  </a:cubicBezTo>
                  <a:cubicBezTo>
                    <a:pt x="75" y="99"/>
                    <a:pt x="132" y="83"/>
                    <a:pt x="135" y="125"/>
                  </a:cubicBezTo>
                  <a:cubicBezTo>
                    <a:pt x="154" y="106"/>
                    <a:pt x="161" y="83"/>
                    <a:pt x="161" y="61"/>
                  </a:cubicBezTo>
                  <a:cubicBezTo>
                    <a:pt x="151" y="46"/>
                    <a:pt x="135" y="31"/>
                    <a:pt x="125" y="16"/>
                  </a:cubicBezTo>
                  <a:cubicBezTo>
                    <a:pt x="102" y="9"/>
                    <a:pt x="83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9" name="Google Shape;45169;p29"/>
            <p:cNvSpPr/>
            <p:nvPr/>
          </p:nvSpPr>
          <p:spPr>
            <a:xfrm>
              <a:off x="-5124335" y="-1690732"/>
              <a:ext cx="6494" cy="4488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64" y="0"/>
                  </a:moveTo>
                  <a:cubicBezTo>
                    <a:pt x="56" y="18"/>
                    <a:pt x="49" y="26"/>
                    <a:pt x="38" y="26"/>
                  </a:cubicBezTo>
                  <a:cubicBezTo>
                    <a:pt x="30" y="26"/>
                    <a:pt x="27" y="23"/>
                    <a:pt x="20" y="18"/>
                  </a:cubicBezTo>
                  <a:cubicBezTo>
                    <a:pt x="12" y="34"/>
                    <a:pt x="1" y="49"/>
                    <a:pt x="4" y="68"/>
                  </a:cubicBezTo>
                  <a:cubicBezTo>
                    <a:pt x="23" y="82"/>
                    <a:pt x="42" y="94"/>
                    <a:pt x="60" y="94"/>
                  </a:cubicBezTo>
                  <a:cubicBezTo>
                    <a:pt x="75" y="94"/>
                    <a:pt x="87" y="90"/>
                    <a:pt x="101" y="75"/>
                  </a:cubicBezTo>
                  <a:cubicBezTo>
                    <a:pt x="135" y="30"/>
                    <a:pt x="132" y="18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0" name="Google Shape;45170;p29"/>
            <p:cNvSpPr/>
            <p:nvPr/>
          </p:nvSpPr>
          <p:spPr>
            <a:xfrm>
              <a:off x="-5201976" y="-1820899"/>
              <a:ext cx="5539" cy="5253"/>
            </a:xfrm>
            <a:custGeom>
              <a:avLst/>
              <a:gdLst/>
              <a:ahLst/>
              <a:cxnLst/>
              <a:rect l="l" t="t" r="r" b="b"/>
              <a:pathLst>
                <a:path w="116" h="110" extrusionOk="0">
                  <a:moveTo>
                    <a:pt x="71" y="1"/>
                  </a:moveTo>
                  <a:cubicBezTo>
                    <a:pt x="49" y="1"/>
                    <a:pt x="34" y="16"/>
                    <a:pt x="26" y="35"/>
                  </a:cubicBezTo>
                  <a:cubicBezTo>
                    <a:pt x="0" y="83"/>
                    <a:pt x="53" y="87"/>
                    <a:pt x="71" y="109"/>
                  </a:cubicBezTo>
                  <a:lnTo>
                    <a:pt x="102" y="109"/>
                  </a:lnTo>
                  <a:cubicBezTo>
                    <a:pt x="109" y="90"/>
                    <a:pt x="116" y="72"/>
                    <a:pt x="112" y="49"/>
                  </a:cubicBezTo>
                  <a:cubicBezTo>
                    <a:pt x="112" y="27"/>
                    <a:pt x="105" y="8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1" name="Google Shape;45171;p29"/>
            <p:cNvSpPr/>
            <p:nvPr/>
          </p:nvSpPr>
          <p:spPr>
            <a:xfrm>
              <a:off x="-5056864" y="-1777160"/>
              <a:ext cx="7736" cy="8070"/>
            </a:xfrm>
            <a:custGeom>
              <a:avLst/>
              <a:gdLst/>
              <a:ahLst/>
              <a:cxnLst/>
              <a:rect l="l" t="t" r="r" b="b"/>
              <a:pathLst>
                <a:path w="162" h="169" extrusionOk="0">
                  <a:moveTo>
                    <a:pt x="98" y="1"/>
                  </a:moveTo>
                  <a:cubicBezTo>
                    <a:pt x="64" y="1"/>
                    <a:pt x="38" y="20"/>
                    <a:pt x="20" y="49"/>
                  </a:cubicBezTo>
                  <a:cubicBezTo>
                    <a:pt x="1" y="87"/>
                    <a:pt x="8" y="116"/>
                    <a:pt x="46" y="146"/>
                  </a:cubicBezTo>
                  <a:cubicBezTo>
                    <a:pt x="64" y="161"/>
                    <a:pt x="82" y="169"/>
                    <a:pt x="98" y="169"/>
                  </a:cubicBezTo>
                  <a:cubicBezTo>
                    <a:pt x="120" y="169"/>
                    <a:pt x="142" y="154"/>
                    <a:pt x="161" y="132"/>
                  </a:cubicBezTo>
                  <a:lnTo>
                    <a:pt x="161" y="132"/>
                  </a:lnTo>
                  <a:cubicBezTo>
                    <a:pt x="150" y="135"/>
                    <a:pt x="139" y="132"/>
                    <a:pt x="132" y="139"/>
                  </a:cubicBezTo>
                  <a:cubicBezTo>
                    <a:pt x="116" y="146"/>
                    <a:pt x="105" y="146"/>
                    <a:pt x="98" y="146"/>
                  </a:cubicBezTo>
                  <a:cubicBezTo>
                    <a:pt x="79" y="146"/>
                    <a:pt x="64" y="135"/>
                    <a:pt x="53" y="113"/>
                  </a:cubicBezTo>
                  <a:cubicBezTo>
                    <a:pt x="38" y="75"/>
                    <a:pt x="46" y="46"/>
                    <a:pt x="82" y="30"/>
                  </a:cubicBezTo>
                  <a:cubicBezTo>
                    <a:pt x="101" y="23"/>
                    <a:pt x="113" y="8"/>
                    <a:pt x="132" y="8"/>
                  </a:cubicBezTo>
                  <a:lnTo>
                    <a:pt x="135" y="8"/>
                  </a:lnTo>
                  <a:cubicBezTo>
                    <a:pt x="124" y="4"/>
                    <a:pt x="113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2" name="Google Shape;45172;p29"/>
            <p:cNvSpPr/>
            <p:nvPr/>
          </p:nvSpPr>
          <p:spPr>
            <a:xfrm>
              <a:off x="-5101510" y="-1690398"/>
              <a:ext cx="6303" cy="4679"/>
            </a:xfrm>
            <a:custGeom>
              <a:avLst/>
              <a:gdLst/>
              <a:ahLst/>
              <a:cxnLst/>
              <a:rect l="l" t="t" r="r" b="b"/>
              <a:pathLst>
                <a:path w="132" h="98" extrusionOk="0">
                  <a:moveTo>
                    <a:pt x="75" y="19"/>
                  </a:moveTo>
                  <a:cubicBezTo>
                    <a:pt x="87" y="19"/>
                    <a:pt x="94" y="27"/>
                    <a:pt x="98" y="42"/>
                  </a:cubicBezTo>
                  <a:cubicBezTo>
                    <a:pt x="98" y="56"/>
                    <a:pt x="91" y="64"/>
                    <a:pt x="72" y="64"/>
                  </a:cubicBezTo>
                  <a:cubicBezTo>
                    <a:pt x="57" y="64"/>
                    <a:pt x="49" y="56"/>
                    <a:pt x="42" y="45"/>
                  </a:cubicBezTo>
                  <a:cubicBezTo>
                    <a:pt x="46" y="30"/>
                    <a:pt x="53" y="23"/>
                    <a:pt x="68" y="19"/>
                  </a:cubicBezTo>
                  <a:close/>
                  <a:moveTo>
                    <a:pt x="27" y="0"/>
                  </a:moveTo>
                  <a:cubicBezTo>
                    <a:pt x="1" y="0"/>
                    <a:pt x="1" y="27"/>
                    <a:pt x="5" y="45"/>
                  </a:cubicBezTo>
                  <a:cubicBezTo>
                    <a:pt x="5" y="75"/>
                    <a:pt x="13" y="97"/>
                    <a:pt x="46" y="97"/>
                  </a:cubicBezTo>
                  <a:lnTo>
                    <a:pt x="49" y="97"/>
                  </a:lnTo>
                  <a:cubicBezTo>
                    <a:pt x="87" y="97"/>
                    <a:pt x="132" y="64"/>
                    <a:pt x="128" y="34"/>
                  </a:cubicBezTo>
                  <a:cubicBezTo>
                    <a:pt x="120" y="8"/>
                    <a:pt x="102" y="0"/>
                    <a:pt x="83" y="0"/>
                  </a:cubicBezTo>
                  <a:lnTo>
                    <a:pt x="65" y="0"/>
                  </a:lnTo>
                  <a:cubicBezTo>
                    <a:pt x="61" y="0"/>
                    <a:pt x="57" y="4"/>
                    <a:pt x="49" y="4"/>
                  </a:cubicBezTo>
                  <a:cubicBezTo>
                    <a:pt x="46" y="4"/>
                    <a:pt x="42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3" name="Google Shape;45173;p29"/>
            <p:cNvSpPr/>
            <p:nvPr/>
          </p:nvSpPr>
          <p:spPr>
            <a:xfrm>
              <a:off x="-5595723" y="-1951209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16" y="1"/>
                  </a:moveTo>
                  <a:cubicBezTo>
                    <a:pt x="82" y="5"/>
                    <a:pt x="11" y="76"/>
                    <a:pt x="1" y="117"/>
                  </a:cubicBezTo>
                  <a:cubicBezTo>
                    <a:pt x="27" y="106"/>
                    <a:pt x="41" y="83"/>
                    <a:pt x="60" y="61"/>
                  </a:cubicBezTo>
                  <a:cubicBezTo>
                    <a:pt x="68" y="54"/>
                    <a:pt x="71" y="54"/>
                    <a:pt x="75" y="54"/>
                  </a:cubicBezTo>
                  <a:cubicBezTo>
                    <a:pt x="86" y="54"/>
                    <a:pt x="90" y="64"/>
                    <a:pt x="94" y="80"/>
                  </a:cubicBezTo>
                  <a:cubicBezTo>
                    <a:pt x="98" y="80"/>
                    <a:pt x="103" y="79"/>
                    <a:pt x="107" y="79"/>
                  </a:cubicBezTo>
                  <a:cubicBezTo>
                    <a:pt x="124" y="79"/>
                    <a:pt x="139" y="82"/>
                    <a:pt x="142" y="106"/>
                  </a:cubicBezTo>
                  <a:lnTo>
                    <a:pt x="158" y="106"/>
                  </a:lnTo>
                  <a:cubicBezTo>
                    <a:pt x="158" y="80"/>
                    <a:pt x="158" y="54"/>
                    <a:pt x="149" y="31"/>
                  </a:cubicBezTo>
                  <a:cubicBezTo>
                    <a:pt x="146" y="1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4" name="Google Shape;45174;p29"/>
            <p:cNvSpPr/>
            <p:nvPr/>
          </p:nvSpPr>
          <p:spPr>
            <a:xfrm>
              <a:off x="-5053474" y="-1679511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90" y="0"/>
                  </a:moveTo>
                  <a:cubicBezTo>
                    <a:pt x="87" y="0"/>
                    <a:pt x="79" y="0"/>
                    <a:pt x="75" y="4"/>
                  </a:cubicBezTo>
                  <a:cubicBezTo>
                    <a:pt x="45" y="16"/>
                    <a:pt x="38" y="52"/>
                    <a:pt x="8" y="64"/>
                  </a:cubicBezTo>
                  <a:cubicBezTo>
                    <a:pt x="1" y="71"/>
                    <a:pt x="19" y="86"/>
                    <a:pt x="23" y="97"/>
                  </a:cubicBezTo>
                  <a:cubicBezTo>
                    <a:pt x="23" y="105"/>
                    <a:pt x="27" y="109"/>
                    <a:pt x="30" y="109"/>
                  </a:cubicBezTo>
                  <a:cubicBezTo>
                    <a:pt x="34" y="109"/>
                    <a:pt x="34" y="105"/>
                    <a:pt x="38" y="97"/>
                  </a:cubicBezTo>
                  <a:cubicBezTo>
                    <a:pt x="42" y="86"/>
                    <a:pt x="49" y="83"/>
                    <a:pt x="61" y="83"/>
                  </a:cubicBezTo>
                  <a:lnTo>
                    <a:pt x="68" y="83"/>
                  </a:lnTo>
                  <a:cubicBezTo>
                    <a:pt x="75" y="86"/>
                    <a:pt x="83" y="90"/>
                    <a:pt x="90" y="90"/>
                  </a:cubicBezTo>
                  <a:cubicBezTo>
                    <a:pt x="109" y="90"/>
                    <a:pt x="120" y="75"/>
                    <a:pt x="132" y="57"/>
                  </a:cubicBezTo>
                  <a:lnTo>
                    <a:pt x="128" y="49"/>
                  </a:lnTo>
                  <a:lnTo>
                    <a:pt x="128" y="42"/>
                  </a:lnTo>
                  <a:cubicBezTo>
                    <a:pt x="116" y="26"/>
                    <a:pt x="109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5" name="Google Shape;45175;p29"/>
            <p:cNvSpPr/>
            <p:nvPr/>
          </p:nvSpPr>
          <p:spPr>
            <a:xfrm>
              <a:off x="-5141477" y="-1905321"/>
              <a:ext cx="5253" cy="11508"/>
            </a:xfrm>
            <a:custGeom>
              <a:avLst/>
              <a:gdLst/>
              <a:ahLst/>
              <a:cxnLst/>
              <a:rect l="l" t="t" r="r" b="b"/>
              <a:pathLst>
                <a:path w="110" h="241" extrusionOk="0">
                  <a:moveTo>
                    <a:pt x="30" y="0"/>
                  </a:moveTo>
                  <a:cubicBezTo>
                    <a:pt x="30" y="26"/>
                    <a:pt x="1" y="61"/>
                    <a:pt x="46" y="79"/>
                  </a:cubicBezTo>
                  <a:cubicBezTo>
                    <a:pt x="49" y="79"/>
                    <a:pt x="53" y="79"/>
                    <a:pt x="53" y="83"/>
                  </a:cubicBezTo>
                  <a:cubicBezTo>
                    <a:pt x="57" y="83"/>
                    <a:pt x="57" y="87"/>
                    <a:pt x="57" y="87"/>
                  </a:cubicBezTo>
                  <a:cubicBezTo>
                    <a:pt x="53" y="90"/>
                    <a:pt x="49" y="94"/>
                    <a:pt x="46" y="98"/>
                  </a:cubicBezTo>
                  <a:cubicBezTo>
                    <a:pt x="20" y="116"/>
                    <a:pt x="34" y="150"/>
                    <a:pt x="23" y="176"/>
                  </a:cubicBezTo>
                  <a:cubicBezTo>
                    <a:pt x="60" y="195"/>
                    <a:pt x="38" y="218"/>
                    <a:pt x="30" y="240"/>
                  </a:cubicBezTo>
                  <a:cubicBezTo>
                    <a:pt x="46" y="236"/>
                    <a:pt x="68" y="228"/>
                    <a:pt x="68" y="218"/>
                  </a:cubicBezTo>
                  <a:cubicBezTo>
                    <a:pt x="57" y="147"/>
                    <a:pt x="109" y="6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6" name="Google Shape;45176;p29"/>
            <p:cNvSpPr/>
            <p:nvPr/>
          </p:nvSpPr>
          <p:spPr>
            <a:xfrm>
              <a:off x="-5089716" y="-1713079"/>
              <a:ext cx="4345" cy="7019"/>
            </a:xfrm>
            <a:custGeom>
              <a:avLst/>
              <a:gdLst/>
              <a:ahLst/>
              <a:cxnLst/>
              <a:rect l="l" t="t" r="r" b="b"/>
              <a:pathLst>
                <a:path w="91" h="147" extrusionOk="0">
                  <a:moveTo>
                    <a:pt x="45" y="1"/>
                  </a:moveTo>
                  <a:cubicBezTo>
                    <a:pt x="35" y="1"/>
                    <a:pt x="27" y="4"/>
                    <a:pt x="23" y="8"/>
                  </a:cubicBezTo>
                  <a:cubicBezTo>
                    <a:pt x="8" y="20"/>
                    <a:pt x="1" y="42"/>
                    <a:pt x="12" y="49"/>
                  </a:cubicBezTo>
                  <a:cubicBezTo>
                    <a:pt x="42" y="72"/>
                    <a:pt x="38" y="105"/>
                    <a:pt x="49" y="132"/>
                  </a:cubicBezTo>
                  <a:cubicBezTo>
                    <a:pt x="53" y="139"/>
                    <a:pt x="57" y="146"/>
                    <a:pt x="68" y="146"/>
                  </a:cubicBezTo>
                  <a:lnTo>
                    <a:pt x="72" y="146"/>
                  </a:lnTo>
                  <a:cubicBezTo>
                    <a:pt x="83" y="143"/>
                    <a:pt x="90" y="132"/>
                    <a:pt x="87" y="120"/>
                  </a:cubicBezTo>
                  <a:cubicBezTo>
                    <a:pt x="75" y="94"/>
                    <a:pt x="64" y="68"/>
                    <a:pt x="90" y="46"/>
                  </a:cubicBezTo>
                  <a:cubicBezTo>
                    <a:pt x="87" y="23"/>
                    <a:pt x="68" y="15"/>
                    <a:pt x="57" y="4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7" name="Google Shape;45177;p29"/>
            <p:cNvSpPr/>
            <p:nvPr/>
          </p:nvSpPr>
          <p:spPr>
            <a:xfrm>
              <a:off x="-5155229" y="-1644367"/>
              <a:ext cx="7926" cy="7735"/>
            </a:xfrm>
            <a:custGeom>
              <a:avLst/>
              <a:gdLst/>
              <a:ahLst/>
              <a:cxnLst/>
              <a:rect l="l" t="t" r="r" b="b"/>
              <a:pathLst>
                <a:path w="166" h="162" extrusionOk="0">
                  <a:moveTo>
                    <a:pt x="135" y="1"/>
                  </a:moveTo>
                  <a:cubicBezTo>
                    <a:pt x="124" y="1"/>
                    <a:pt x="109" y="8"/>
                    <a:pt x="98" y="20"/>
                  </a:cubicBezTo>
                  <a:cubicBezTo>
                    <a:pt x="83" y="31"/>
                    <a:pt x="83" y="49"/>
                    <a:pt x="65" y="61"/>
                  </a:cubicBezTo>
                  <a:cubicBezTo>
                    <a:pt x="1" y="91"/>
                    <a:pt x="1" y="120"/>
                    <a:pt x="65" y="162"/>
                  </a:cubicBezTo>
                  <a:cubicBezTo>
                    <a:pt x="53" y="143"/>
                    <a:pt x="34" y="120"/>
                    <a:pt x="75" y="109"/>
                  </a:cubicBezTo>
                  <a:cubicBezTo>
                    <a:pt x="72" y="79"/>
                    <a:pt x="101" y="75"/>
                    <a:pt x="120" y="61"/>
                  </a:cubicBezTo>
                  <a:cubicBezTo>
                    <a:pt x="120" y="27"/>
                    <a:pt x="143" y="27"/>
                    <a:pt x="165" y="27"/>
                  </a:cubicBezTo>
                  <a:cubicBezTo>
                    <a:pt x="158" y="8"/>
                    <a:pt x="146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8" name="Google Shape;45178;p29"/>
            <p:cNvSpPr/>
            <p:nvPr/>
          </p:nvSpPr>
          <p:spPr>
            <a:xfrm>
              <a:off x="-5524193" y="-2106301"/>
              <a:ext cx="5969" cy="5205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28" y="1"/>
                  </a:moveTo>
                  <a:cubicBezTo>
                    <a:pt x="1" y="23"/>
                    <a:pt x="20" y="53"/>
                    <a:pt x="16" y="79"/>
                  </a:cubicBezTo>
                  <a:cubicBezTo>
                    <a:pt x="23" y="94"/>
                    <a:pt x="35" y="105"/>
                    <a:pt x="50" y="109"/>
                  </a:cubicBezTo>
                  <a:cubicBezTo>
                    <a:pt x="125" y="98"/>
                    <a:pt x="125" y="98"/>
                    <a:pt x="125" y="23"/>
                  </a:cubicBezTo>
                  <a:lnTo>
                    <a:pt x="125" y="23"/>
                  </a:lnTo>
                  <a:cubicBezTo>
                    <a:pt x="109" y="38"/>
                    <a:pt x="95" y="46"/>
                    <a:pt x="83" y="46"/>
                  </a:cubicBezTo>
                  <a:cubicBezTo>
                    <a:pt x="64" y="46"/>
                    <a:pt x="50" y="31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9" name="Google Shape;45179;p29"/>
            <p:cNvSpPr/>
            <p:nvPr/>
          </p:nvSpPr>
          <p:spPr>
            <a:xfrm>
              <a:off x="-5657846" y="-1897108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94" y="1"/>
                  </a:moveTo>
                  <a:cubicBezTo>
                    <a:pt x="86" y="1"/>
                    <a:pt x="82" y="4"/>
                    <a:pt x="75" y="4"/>
                  </a:cubicBezTo>
                  <a:lnTo>
                    <a:pt x="53" y="4"/>
                  </a:lnTo>
                  <a:cubicBezTo>
                    <a:pt x="23" y="4"/>
                    <a:pt x="4" y="23"/>
                    <a:pt x="4" y="49"/>
                  </a:cubicBezTo>
                  <a:cubicBezTo>
                    <a:pt x="1" y="83"/>
                    <a:pt x="27" y="94"/>
                    <a:pt x="56" y="98"/>
                  </a:cubicBezTo>
                  <a:cubicBezTo>
                    <a:pt x="60" y="98"/>
                    <a:pt x="68" y="101"/>
                    <a:pt x="75" y="101"/>
                  </a:cubicBezTo>
                  <a:cubicBezTo>
                    <a:pt x="90" y="101"/>
                    <a:pt x="101" y="98"/>
                    <a:pt x="113" y="79"/>
                  </a:cubicBezTo>
                  <a:cubicBezTo>
                    <a:pt x="94" y="79"/>
                    <a:pt x="79" y="79"/>
                    <a:pt x="79" y="56"/>
                  </a:cubicBezTo>
                  <a:cubicBezTo>
                    <a:pt x="79" y="30"/>
                    <a:pt x="98" y="20"/>
                    <a:pt x="124" y="16"/>
                  </a:cubicBezTo>
                  <a:cubicBezTo>
                    <a:pt x="113" y="4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0" name="Google Shape;45180;p29"/>
            <p:cNvSpPr/>
            <p:nvPr/>
          </p:nvSpPr>
          <p:spPr>
            <a:xfrm>
              <a:off x="-5213198" y="-1934066"/>
              <a:ext cx="4823" cy="8452"/>
            </a:xfrm>
            <a:custGeom>
              <a:avLst/>
              <a:gdLst/>
              <a:ahLst/>
              <a:cxnLst/>
              <a:rect l="l" t="t" r="r" b="b"/>
              <a:pathLst>
                <a:path w="101" h="177" extrusionOk="0">
                  <a:moveTo>
                    <a:pt x="52" y="0"/>
                  </a:moveTo>
                  <a:cubicBezTo>
                    <a:pt x="52" y="12"/>
                    <a:pt x="52" y="27"/>
                    <a:pt x="37" y="31"/>
                  </a:cubicBezTo>
                  <a:cubicBezTo>
                    <a:pt x="37" y="83"/>
                    <a:pt x="0" y="124"/>
                    <a:pt x="19" y="176"/>
                  </a:cubicBezTo>
                  <a:cubicBezTo>
                    <a:pt x="101" y="105"/>
                    <a:pt x="101" y="98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1" name="Google Shape;45181;p29"/>
            <p:cNvSpPr/>
            <p:nvPr/>
          </p:nvSpPr>
          <p:spPr>
            <a:xfrm>
              <a:off x="-5231581" y="-1793538"/>
              <a:ext cx="9454" cy="8213"/>
            </a:xfrm>
            <a:custGeom>
              <a:avLst/>
              <a:gdLst/>
              <a:ahLst/>
              <a:cxnLst/>
              <a:rect l="l" t="t" r="r" b="b"/>
              <a:pathLst>
                <a:path w="198" h="172" extrusionOk="0">
                  <a:moveTo>
                    <a:pt x="56" y="0"/>
                  </a:moveTo>
                  <a:cubicBezTo>
                    <a:pt x="18" y="18"/>
                    <a:pt x="23" y="59"/>
                    <a:pt x="4" y="93"/>
                  </a:cubicBezTo>
                  <a:cubicBezTo>
                    <a:pt x="0" y="104"/>
                    <a:pt x="4" y="119"/>
                    <a:pt x="11" y="130"/>
                  </a:cubicBezTo>
                  <a:cubicBezTo>
                    <a:pt x="30" y="149"/>
                    <a:pt x="75" y="168"/>
                    <a:pt x="120" y="171"/>
                  </a:cubicBezTo>
                  <a:lnTo>
                    <a:pt x="149" y="171"/>
                  </a:lnTo>
                  <a:cubicBezTo>
                    <a:pt x="168" y="171"/>
                    <a:pt x="183" y="171"/>
                    <a:pt x="198" y="164"/>
                  </a:cubicBezTo>
                  <a:lnTo>
                    <a:pt x="198" y="164"/>
                  </a:lnTo>
                  <a:cubicBezTo>
                    <a:pt x="190" y="168"/>
                    <a:pt x="183" y="168"/>
                    <a:pt x="175" y="168"/>
                  </a:cubicBezTo>
                  <a:cubicBezTo>
                    <a:pt x="149" y="168"/>
                    <a:pt x="123" y="161"/>
                    <a:pt x="97" y="149"/>
                  </a:cubicBezTo>
                  <a:cubicBezTo>
                    <a:pt x="37" y="119"/>
                    <a:pt x="30" y="101"/>
                    <a:pt x="49" y="37"/>
                  </a:cubicBezTo>
                  <a:cubicBezTo>
                    <a:pt x="52" y="26"/>
                    <a:pt x="56" y="1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2" name="Google Shape;45182;p29"/>
            <p:cNvSpPr/>
            <p:nvPr/>
          </p:nvSpPr>
          <p:spPr>
            <a:xfrm>
              <a:off x="-5131306" y="-1862489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27" y="1"/>
                  </a:moveTo>
                  <a:cubicBezTo>
                    <a:pt x="4" y="1"/>
                    <a:pt x="1" y="23"/>
                    <a:pt x="1" y="49"/>
                  </a:cubicBezTo>
                  <a:cubicBezTo>
                    <a:pt x="4" y="76"/>
                    <a:pt x="19" y="87"/>
                    <a:pt x="45" y="87"/>
                  </a:cubicBezTo>
                  <a:lnTo>
                    <a:pt x="53" y="87"/>
                  </a:lnTo>
                  <a:cubicBezTo>
                    <a:pt x="79" y="83"/>
                    <a:pt x="94" y="71"/>
                    <a:pt x="94" y="45"/>
                  </a:cubicBezTo>
                  <a:cubicBezTo>
                    <a:pt x="90" y="12"/>
                    <a:pt x="57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3" name="Google Shape;45183;p29"/>
            <p:cNvSpPr/>
            <p:nvPr/>
          </p:nvSpPr>
          <p:spPr>
            <a:xfrm>
              <a:off x="-5315860" y="-1817509"/>
              <a:ext cx="10935" cy="5062"/>
            </a:xfrm>
            <a:custGeom>
              <a:avLst/>
              <a:gdLst/>
              <a:ahLst/>
              <a:cxnLst/>
              <a:rect l="l" t="t" r="r" b="b"/>
              <a:pathLst>
                <a:path w="229" h="106" extrusionOk="0">
                  <a:moveTo>
                    <a:pt x="61" y="1"/>
                  </a:moveTo>
                  <a:cubicBezTo>
                    <a:pt x="38" y="4"/>
                    <a:pt x="16" y="16"/>
                    <a:pt x="1" y="38"/>
                  </a:cubicBezTo>
                  <a:cubicBezTo>
                    <a:pt x="30" y="68"/>
                    <a:pt x="79" y="54"/>
                    <a:pt x="106" y="80"/>
                  </a:cubicBezTo>
                  <a:cubicBezTo>
                    <a:pt x="128" y="98"/>
                    <a:pt x="146" y="106"/>
                    <a:pt x="165" y="106"/>
                  </a:cubicBezTo>
                  <a:cubicBezTo>
                    <a:pt x="187" y="106"/>
                    <a:pt x="206" y="98"/>
                    <a:pt x="228" y="83"/>
                  </a:cubicBezTo>
                  <a:lnTo>
                    <a:pt x="225" y="83"/>
                  </a:lnTo>
                  <a:cubicBezTo>
                    <a:pt x="158" y="83"/>
                    <a:pt x="101" y="6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4" name="Google Shape;45184;p29"/>
            <p:cNvSpPr/>
            <p:nvPr/>
          </p:nvSpPr>
          <p:spPr>
            <a:xfrm>
              <a:off x="-5463981" y="-1804998"/>
              <a:ext cx="9311" cy="7401"/>
            </a:xfrm>
            <a:custGeom>
              <a:avLst/>
              <a:gdLst/>
              <a:ahLst/>
              <a:cxnLst/>
              <a:rect l="l" t="t" r="r" b="b"/>
              <a:pathLst>
                <a:path w="195" h="155" extrusionOk="0">
                  <a:moveTo>
                    <a:pt x="130" y="1"/>
                  </a:moveTo>
                  <a:cubicBezTo>
                    <a:pt x="101" y="1"/>
                    <a:pt x="71" y="11"/>
                    <a:pt x="45" y="42"/>
                  </a:cubicBezTo>
                  <a:cubicBezTo>
                    <a:pt x="0" y="87"/>
                    <a:pt x="45" y="116"/>
                    <a:pt x="59" y="154"/>
                  </a:cubicBezTo>
                  <a:cubicBezTo>
                    <a:pt x="71" y="146"/>
                    <a:pt x="78" y="139"/>
                    <a:pt x="90" y="135"/>
                  </a:cubicBezTo>
                  <a:cubicBezTo>
                    <a:pt x="94" y="101"/>
                    <a:pt x="63" y="94"/>
                    <a:pt x="41" y="79"/>
                  </a:cubicBezTo>
                  <a:cubicBezTo>
                    <a:pt x="90" y="38"/>
                    <a:pt x="138" y="19"/>
                    <a:pt x="190" y="16"/>
                  </a:cubicBezTo>
                  <a:lnTo>
                    <a:pt x="194" y="16"/>
                  </a:lnTo>
                  <a:cubicBezTo>
                    <a:pt x="172" y="4"/>
                    <a:pt x="149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5" name="Google Shape;45185;p29"/>
            <p:cNvSpPr/>
            <p:nvPr/>
          </p:nvSpPr>
          <p:spPr>
            <a:xfrm>
              <a:off x="-5211956" y="-1890518"/>
              <a:ext cx="9693" cy="4011"/>
            </a:xfrm>
            <a:custGeom>
              <a:avLst/>
              <a:gdLst/>
              <a:ahLst/>
              <a:cxnLst/>
              <a:rect l="l" t="t" r="r" b="b"/>
              <a:pathLst>
                <a:path w="203" h="84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61" y="27"/>
                    <a:pt x="128" y="39"/>
                    <a:pt x="93" y="39"/>
                  </a:cubicBezTo>
                  <a:cubicBezTo>
                    <a:pt x="71" y="39"/>
                    <a:pt x="52" y="35"/>
                    <a:pt x="30" y="27"/>
                  </a:cubicBezTo>
                  <a:lnTo>
                    <a:pt x="4" y="27"/>
                  </a:lnTo>
                  <a:lnTo>
                    <a:pt x="0" y="30"/>
                  </a:lnTo>
                  <a:cubicBezTo>
                    <a:pt x="23" y="75"/>
                    <a:pt x="71" y="57"/>
                    <a:pt x="109" y="68"/>
                  </a:cubicBezTo>
                  <a:cubicBezTo>
                    <a:pt x="131" y="80"/>
                    <a:pt x="150" y="83"/>
                    <a:pt x="161" y="83"/>
                  </a:cubicBezTo>
                  <a:cubicBezTo>
                    <a:pt x="195" y="83"/>
                    <a:pt x="202" y="57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6" name="Google Shape;45186;p29"/>
            <p:cNvSpPr/>
            <p:nvPr/>
          </p:nvSpPr>
          <p:spPr>
            <a:xfrm>
              <a:off x="-5559146" y="-2107160"/>
              <a:ext cx="5014" cy="5014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4" y="0"/>
                  </a:moveTo>
                  <a:cubicBezTo>
                    <a:pt x="1" y="33"/>
                    <a:pt x="30" y="59"/>
                    <a:pt x="27" y="93"/>
                  </a:cubicBezTo>
                  <a:cubicBezTo>
                    <a:pt x="27" y="104"/>
                    <a:pt x="34" y="104"/>
                    <a:pt x="42" y="104"/>
                  </a:cubicBezTo>
                  <a:lnTo>
                    <a:pt x="64" y="104"/>
                  </a:lnTo>
                  <a:cubicBezTo>
                    <a:pt x="101" y="82"/>
                    <a:pt x="98" y="41"/>
                    <a:pt x="105" y="7"/>
                  </a:cubicBezTo>
                  <a:lnTo>
                    <a:pt x="90" y="7"/>
                  </a:lnTo>
                  <a:cubicBezTo>
                    <a:pt x="79" y="19"/>
                    <a:pt x="72" y="26"/>
                    <a:pt x="64" y="26"/>
                  </a:cubicBezTo>
                  <a:cubicBezTo>
                    <a:pt x="56" y="26"/>
                    <a:pt x="49" y="19"/>
                    <a:pt x="37" y="11"/>
                  </a:cubicBezTo>
                  <a:cubicBezTo>
                    <a:pt x="30" y="4"/>
                    <a:pt x="23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7" name="Google Shape;45187;p29"/>
            <p:cNvSpPr/>
            <p:nvPr/>
          </p:nvSpPr>
          <p:spPr>
            <a:xfrm>
              <a:off x="-5224323" y="-184281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35" y="0"/>
                  </a:moveTo>
                  <a:cubicBezTo>
                    <a:pt x="23" y="0"/>
                    <a:pt x="12" y="0"/>
                    <a:pt x="1" y="4"/>
                  </a:cubicBezTo>
                  <a:cubicBezTo>
                    <a:pt x="20" y="11"/>
                    <a:pt x="31" y="26"/>
                    <a:pt x="38" y="41"/>
                  </a:cubicBezTo>
                  <a:cubicBezTo>
                    <a:pt x="61" y="82"/>
                    <a:pt x="95" y="101"/>
                    <a:pt x="135" y="108"/>
                  </a:cubicBezTo>
                  <a:lnTo>
                    <a:pt x="135" y="104"/>
                  </a:lnTo>
                  <a:cubicBezTo>
                    <a:pt x="125" y="41"/>
                    <a:pt x="83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8" name="Google Shape;45188;p29"/>
            <p:cNvSpPr/>
            <p:nvPr/>
          </p:nvSpPr>
          <p:spPr>
            <a:xfrm>
              <a:off x="-5113591" y="-1844440"/>
              <a:ext cx="4297" cy="11460"/>
            </a:xfrm>
            <a:custGeom>
              <a:avLst/>
              <a:gdLst/>
              <a:ahLst/>
              <a:cxnLst/>
              <a:rect l="l" t="t" r="r" b="b"/>
              <a:pathLst>
                <a:path w="90" h="240" extrusionOk="0">
                  <a:moveTo>
                    <a:pt x="67" y="0"/>
                  </a:moveTo>
                  <a:cubicBezTo>
                    <a:pt x="0" y="75"/>
                    <a:pt x="30" y="157"/>
                    <a:pt x="56" y="240"/>
                  </a:cubicBezTo>
                  <a:lnTo>
                    <a:pt x="56" y="236"/>
                  </a:lnTo>
                  <a:cubicBezTo>
                    <a:pt x="41" y="195"/>
                    <a:pt x="90" y="169"/>
                    <a:pt x="74" y="128"/>
                  </a:cubicBezTo>
                  <a:cubicBezTo>
                    <a:pt x="37" y="86"/>
                    <a:pt x="82" y="42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9" name="Google Shape;45189;p29"/>
            <p:cNvSpPr/>
            <p:nvPr/>
          </p:nvSpPr>
          <p:spPr>
            <a:xfrm>
              <a:off x="-5503852" y="-1869079"/>
              <a:ext cx="4011" cy="5062"/>
            </a:xfrm>
            <a:custGeom>
              <a:avLst/>
              <a:gdLst/>
              <a:ahLst/>
              <a:cxnLst/>
              <a:rect l="l" t="t" r="r" b="b"/>
              <a:pathLst>
                <a:path w="84" h="106" extrusionOk="0">
                  <a:moveTo>
                    <a:pt x="39" y="0"/>
                  </a:moveTo>
                  <a:cubicBezTo>
                    <a:pt x="5" y="4"/>
                    <a:pt x="1" y="35"/>
                    <a:pt x="5" y="61"/>
                  </a:cubicBezTo>
                  <a:cubicBezTo>
                    <a:pt x="5" y="83"/>
                    <a:pt x="13" y="105"/>
                    <a:pt x="35" y="105"/>
                  </a:cubicBezTo>
                  <a:lnTo>
                    <a:pt x="39" y="105"/>
                  </a:lnTo>
                  <a:cubicBezTo>
                    <a:pt x="65" y="102"/>
                    <a:pt x="80" y="79"/>
                    <a:pt x="83" y="49"/>
                  </a:cubicBezTo>
                  <a:cubicBezTo>
                    <a:pt x="73" y="30"/>
                    <a:pt x="68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0" name="Google Shape;45190;p29"/>
            <p:cNvSpPr/>
            <p:nvPr/>
          </p:nvSpPr>
          <p:spPr>
            <a:xfrm>
              <a:off x="-5081503" y="-1727357"/>
              <a:ext cx="5253" cy="3820"/>
            </a:xfrm>
            <a:custGeom>
              <a:avLst/>
              <a:gdLst/>
              <a:ahLst/>
              <a:cxnLst/>
              <a:rect l="l" t="t" r="r" b="b"/>
              <a:pathLst>
                <a:path w="110" h="80" extrusionOk="0">
                  <a:moveTo>
                    <a:pt x="65" y="0"/>
                  </a:moveTo>
                  <a:cubicBezTo>
                    <a:pt x="38" y="8"/>
                    <a:pt x="1" y="8"/>
                    <a:pt x="4" y="53"/>
                  </a:cubicBezTo>
                  <a:cubicBezTo>
                    <a:pt x="8" y="76"/>
                    <a:pt x="20" y="79"/>
                    <a:pt x="34" y="79"/>
                  </a:cubicBezTo>
                  <a:cubicBezTo>
                    <a:pt x="42" y="79"/>
                    <a:pt x="46" y="76"/>
                    <a:pt x="53" y="76"/>
                  </a:cubicBezTo>
                  <a:cubicBezTo>
                    <a:pt x="79" y="76"/>
                    <a:pt x="109" y="76"/>
                    <a:pt x="109" y="38"/>
                  </a:cubicBezTo>
                  <a:cubicBezTo>
                    <a:pt x="105" y="19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1" name="Google Shape;45191;p29"/>
            <p:cNvSpPr/>
            <p:nvPr/>
          </p:nvSpPr>
          <p:spPr>
            <a:xfrm>
              <a:off x="-5533457" y="-1907804"/>
              <a:ext cx="10410" cy="6637"/>
            </a:xfrm>
            <a:custGeom>
              <a:avLst/>
              <a:gdLst/>
              <a:ahLst/>
              <a:cxnLst/>
              <a:rect l="l" t="t" r="r" b="b"/>
              <a:pathLst>
                <a:path w="218" h="139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61"/>
                    <a:pt x="136" y="78"/>
                    <a:pt x="188" y="135"/>
                  </a:cubicBezTo>
                  <a:cubicBezTo>
                    <a:pt x="188" y="139"/>
                    <a:pt x="188" y="139"/>
                    <a:pt x="191" y="139"/>
                  </a:cubicBezTo>
                  <a:cubicBezTo>
                    <a:pt x="195" y="139"/>
                    <a:pt x="206" y="131"/>
                    <a:pt x="217" y="128"/>
                  </a:cubicBezTo>
                  <a:lnTo>
                    <a:pt x="217" y="113"/>
                  </a:lnTo>
                  <a:cubicBezTo>
                    <a:pt x="206" y="97"/>
                    <a:pt x="191" y="83"/>
                    <a:pt x="180" y="68"/>
                  </a:cubicBezTo>
                  <a:lnTo>
                    <a:pt x="146" y="68"/>
                  </a:lnTo>
                  <a:cubicBezTo>
                    <a:pt x="94" y="56"/>
                    <a:pt x="57" y="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2" name="Google Shape;45192;p29"/>
            <p:cNvSpPr/>
            <p:nvPr/>
          </p:nvSpPr>
          <p:spPr>
            <a:xfrm>
              <a:off x="-5220885" y="-1899973"/>
              <a:ext cx="6971" cy="5396"/>
            </a:xfrm>
            <a:custGeom>
              <a:avLst/>
              <a:gdLst/>
              <a:ahLst/>
              <a:cxnLst/>
              <a:rect l="l" t="t" r="r" b="b"/>
              <a:pathLst>
                <a:path w="146" h="113" extrusionOk="0">
                  <a:moveTo>
                    <a:pt x="45" y="1"/>
                  </a:moveTo>
                  <a:cubicBezTo>
                    <a:pt x="37" y="38"/>
                    <a:pt x="1" y="71"/>
                    <a:pt x="37" y="113"/>
                  </a:cubicBezTo>
                  <a:cubicBezTo>
                    <a:pt x="45" y="93"/>
                    <a:pt x="62" y="91"/>
                    <a:pt x="77" y="91"/>
                  </a:cubicBezTo>
                  <a:cubicBezTo>
                    <a:pt x="80" y="91"/>
                    <a:pt x="82" y="91"/>
                    <a:pt x="85" y="91"/>
                  </a:cubicBezTo>
                  <a:cubicBezTo>
                    <a:pt x="89" y="91"/>
                    <a:pt x="94" y="91"/>
                    <a:pt x="97" y="90"/>
                  </a:cubicBezTo>
                  <a:cubicBezTo>
                    <a:pt x="97" y="76"/>
                    <a:pt x="101" y="61"/>
                    <a:pt x="120" y="57"/>
                  </a:cubicBezTo>
                  <a:cubicBezTo>
                    <a:pt x="146" y="54"/>
                    <a:pt x="131" y="38"/>
                    <a:pt x="127" y="27"/>
                  </a:cubicBezTo>
                  <a:lnTo>
                    <a:pt x="127" y="27"/>
                  </a:lnTo>
                  <a:cubicBezTo>
                    <a:pt x="120" y="31"/>
                    <a:pt x="113" y="35"/>
                    <a:pt x="105" y="35"/>
                  </a:cubicBezTo>
                  <a:cubicBezTo>
                    <a:pt x="82" y="35"/>
                    <a:pt x="68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3" name="Google Shape;45193;p29"/>
            <p:cNvSpPr/>
            <p:nvPr/>
          </p:nvSpPr>
          <p:spPr>
            <a:xfrm>
              <a:off x="-5219119" y="-1895675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60" y="0"/>
                  </a:moveTo>
                  <a:cubicBezTo>
                    <a:pt x="57" y="1"/>
                    <a:pt x="52" y="1"/>
                    <a:pt x="48" y="1"/>
                  </a:cubicBezTo>
                  <a:cubicBezTo>
                    <a:pt x="45" y="1"/>
                    <a:pt x="43" y="1"/>
                    <a:pt x="40" y="1"/>
                  </a:cubicBezTo>
                  <a:cubicBezTo>
                    <a:pt x="25" y="1"/>
                    <a:pt x="8" y="3"/>
                    <a:pt x="0" y="23"/>
                  </a:cubicBezTo>
                  <a:cubicBezTo>
                    <a:pt x="42" y="71"/>
                    <a:pt x="109" y="86"/>
                    <a:pt x="150" y="138"/>
                  </a:cubicBezTo>
                  <a:lnTo>
                    <a:pt x="154" y="135"/>
                  </a:lnTo>
                  <a:cubicBezTo>
                    <a:pt x="147" y="121"/>
                    <a:pt x="139" y="105"/>
                    <a:pt x="131" y="90"/>
                  </a:cubicBezTo>
                  <a:cubicBezTo>
                    <a:pt x="98" y="71"/>
                    <a:pt x="98" y="23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4" name="Google Shape;45194;p29"/>
            <p:cNvSpPr/>
            <p:nvPr/>
          </p:nvSpPr>
          <p:spPr>
            <a:xfrm>
              <a:off x="-5329612" y="-1769138"/>
              <a:ext cx="6112" cy="6685"/>
            </a:xfrm>
            <a:custGeom>
              <a:avLst/>
              <a:gdLst/>
              <a:ahLst/>
              <a:cxnLst/>
              <a:rect l="l" t="t" r="r" b="b"/>
              <a:pathLst>
                <a:path w="128" h="140" extrusionOk="0">
                  <a:moveTo>
                    <a:pt x="1" y="1"/>
                  </a:moveTo>
                  <a:cubicBezTo>
                    <a:pt x="23" y="50"/>
                    <a:pt x="49" y="95"/>
                    <a:pt x="71" y="140"/>
                  </a:cubicBezTo>
                  <a:lnTo>
                    <a:pt x="75" y="140"/>
                  </a:lnTo>
                  <a:cubicBezTo>
                    <a:pt x="75" y="117"/>
                    <a:pt x="61" y="79"/>
                    <a:pt x="87" y="79"/>
                  </a:cubicBezTo>
                  <a:cubicBezTo>
                    <a:pt x="94" y="79"/>
                    <a:pt x="106" y="83"/>
                    <a:pt x="116" y="87"/>
                  </a:cubicBezTo>
                  <a:cubicBezTo>
                    <a:pt x="102" y="61"/>
                    <a:pt x="109" y="35"/>
                    <a:pt x="128" y="9"/>
                  </a:cubicBezTo>
                  <a:lnTo>
                    <a:pt x="128" y="9"/>
                  </a:lnTo>
                  <a:cubicBezTo>
                    <a:pt x="113" y="19"/>
                    <a:pt x="97" y="23"/>
                    <a:pt x="83" y="23"/>
                  </a:cubicBezTo>
                  <a:cubicBezTo>
                    <a:pt x="53" y="23"/>
                    <a:pt x="27" y="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5" name="Google Shape;45195;p29"/>
            <p:cNvSpPr/>
            <p:nvPr/>
          </p:nvSpPr>
          <p:spPr>
            <a:xfrm>
              <a:off x="-5246050" y="-1636870"/>
              <a:ext cx="6303" cy="6685"/>
            </a:xfrm>
            <a:custGeom>
              <a:avLst/>
              <a:gdLst/>
              <a:ahLst/>
              <a:cxnLst/>
              <a:rect l="l" t="t" r="r" b="b"/>
              <a:pathLst>
                <a:path w="132" h="140" extrusionOk="0">
                  <a:moveTo>
                    <a:pt x="119" y="1"/>
                  </a:moveTo>
                  <a:cubicBezTo>
                    <a:pt x="97" y="8"/>
                    <a:pt x="79" y="16"/>
                    <a:pt x="57" y="23"/>
                  </a:cubicBezTo>
                  <a:cubicBezTo>
                    <a:pt x="52" y="39"/>
                    <a:pt x="41" y="42"/>
                    <a:pt x="26" y="42"/>
                  </a:cubicBezTo>
                  <a:cubicBezTo>
                    <a:pt x="22" y="49"/>
                    <a:pt x="15" y="57"/>
                    <a:pt x="7" y="65"/>
                  </a:cubicBezTo>
                  <a:cubicBezTo>
                    <a:pt x="79" y="98"/>
                    <a:pt x="15" y="117"/>
                    <a:pt x="0" y="139"/>
                  </a:cubicBezTo>
                  <a:lnTo>
                    <a:pt x="7" y="139"/>
                  </a:lnTo>
                  <a:cubicBezTo>
                    <a:pt x="83" y="139"/>
                    <a:pt x="67" y="39"/>
                    <a:pt x="131" y="31"/>
                  </a:cubicBezTo>
                  <a:cubicBezTo>
                    <a:pt x="127" y="20"/>
                    <a:pt x="124" y="12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6" name="Google Shape;45196;p29"/>
            <p:cNvSpPr/>
            <p:nvPr/>
          </p:nvSpPr>
          <p:spPr>
            <a:xfrm>
              <a:off x="-5148449" y="-1781792"/>
              <a:ext cx="5061" cy="9311"/>
            </a:xfrm>
            <a:custGeom>
              <a:avLst/>
              <a:gdLst/>
              <a:ahLst/>
              <a:cxnLst/>
              <a:rect l="l" t="t" r="r" b="b"/>
              <a:pathLst>
                <a:path w="106" h="195" extrusionOk="0">
                  <a:moveTo>
                    <a:pt x="106" y="1"/>
                  </a:moveTo>
                  <a:lnTo>
                    <a:pt x="106" y="1"/>
                  </a:lnTo>
                  <a:cubicBezTo>
                    <a:pt x="54" y="8"/>
                    <a:pt x="1" y="46"/>
                    <a:pt x="1" y="86"/>
                  </a:cubicBezTo>
                  <a:cubicBezTo>
                    <a:pt x="4" y="117"/>
                    <a:pt x="16" y="146"/>
                    <a:pt x="27" y="176"/>
                  </a:cubicBezTo>
                  <a:cubicBezTo>
                    <a:pt x="35" y="191"/>
                    <a:pt x="49" y="195"/>
                    <a:pt x="64" y="195"/>
                  </a:cubicBezTo>
                  <a:lnTo>
                    <a:pt x="68" y="195"/>
                  </a:lnTo>
                  <a:lnTo>
                    <a:pt x="68" y="191"/>
                  </a:lnTo>
                  <a:lnTo>
                    <a:pt x="68" y="176"/>
                  </a:lnTo>
                  <a:cubicBezTo>
                    <a:pt x="54" y="172"/>
                    <a:pt x="49" y="161"/>
                    <a:pt x="49" y="146"/>
                  </a:cubicBezTo>
                  <a:cubicBezTo>
                    <a:pt x="64" y="120"/>
                    <a:pt x="9" y="105"/>
                    <a:pt x="42" y="72"/>
                  </a:cubicBezTo>
                  <a:cubicBezTo>
                    <a:pt x="64" y="49"/>
                    <a:pt x="76" y="15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7" name="Google Shape;45197;p29"/>
            <p:cNvSpPr/>
            <p:nvPr/>
          </p:nvSpPr>
          <p:spPr>
            <a:xfrm>
              <a:off x="-5503613" y="-2065809"/>
              <a:ext cx="4823" cy="5635"/>
            </a:xfrm>
            <a:custGeom>
              <a:avLst/>
              <a:gdLst/>
              <a:ahLst/>
              <a:cxnLst/>
              <a:rect l="l" t="t" r="r" b="b"/>
              <a:pathLst>
                <a:path w="101" h="118" extrusionOk="0">
                  <a:moveTo>
                    <a:pt x="26" y="1"/>
                  </a:moveTo>
                  <a:cubicBezTo>
                    <a:pt x="18" y="1"/>
                    <a:pt x="8" y="5"/>
                    <a:pt x="0" y="5"/>
                  </a:cubicBezTo>
                  <a:cubicBezTo>
                    <a:pt x="18" y="38"/>
                    <a:pt x="34" y="73"/>
                    <a:pt x="52" y="102"/>
                  </a:cubicBezTo>
                  <a:cubicBezTo>
                    <a:pt x="56" y="109"/>
                    <a:pt x="63" y="117"/>
                    <a:pt x="75" y="117"/>
                  </a:cubicBezTo>
                  <a:cubicBezTo>
                    <a:pt x="75" y="117"/>
                    <a:pt x="78" y="117"/>
                    <a:pt x="82" y="113"/>
                  </a:cubicBezTo>
                  <a:cubicBezTo>
                    <a:pt x="101" y="109"/>
                    <a:pt x="97" y="95"/>
                    <a:pt x="94" y="80"/>
                  </a:cubicBezTo>
                  <a:cubicBezTo>
                    <a:pt x="82" y="46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8" name="Google Shape;45198;p29"/>
            <p:cNvSpPr/>
            <p:nvPr/>
          </p:nvSpPr>
          <p:spPr>
            <a:xfrm>
              <a:off x="-5523095" y="-1904748"/>
              <a:ext cx="4871" cy="4297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67" y="0"/>
                  </a:moveTo>
                  <a:cubicBezTo>
                    <a:pt x="57" y="0"/>
                    <a:pt x="45" y="11"/>
                    <a:pt x="34" y="23"/>
                  </a:cubicBezTo>
                  <a:cubicBezTo>
                    <a:pt x="23" y="30"/>
                    <a:pt x="19" y="49"/>
                    <a:pt x="0" y="49"/>
                  </a:cubicBezTo>
                  <a:lnTo>
                    <a:pt x="0" y="64"/>
                  </a:lnTo>
                  <a:cubicBezTo>
                    <a:pt x="12" y="86"/>
                    <a:pt x="31" y="90"/>
                    <a:pt x="50" y="90"/>
                  </a:cubicBezTo>
                  <a:lnTo>
                    <a:pt x="72" y="90"/>
                  </a:lnTo>
                  <a:cubicBezTo>
                    <a:pt x="79" y="90"/>
                    <a:pt x="86" y="86"/>
                    <a:pt x="98" y="86"/>
                  </a:cubicBezTo>
                  <a:cubicBezTo>
                    <a:pt x="98" y="82"/>
                    <a:pt x="98" y="78"/>
                    <a:pt x="94" y="75"/>
                  </a:cubicBezTo>
                  <a:cubicBezTo>
                    <a:pt x="94" y="67"/>
                    <a:pt x="86" y="56"/>
                    <a:pt x="86" y="52"/>
                  </a:cubicBezTo>
                  <a:cubicBezTo>
                    <a:pt x="102" y="33"/>
                    <a:pt x="102" y="14"/>
                    <a:pt x="83" y="4"/>
                  </a:cubicBezTo>
                  <a:cubicBezTo>
                    <a:pt x="76" y="0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9" name="Google Shape;45199;p29"/>
            <p:cNvSpPr/>
            <p:nvPr/>
          </p:nvSpPr>
          <p:spPr>
            <a:xfrm>
              <a:off x="-5047792" y="-1688249"/>
              <a:ext cx="5061" cy="5062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72" y="0"/>
                  </a:moveTo>
                  <a:cubicBezTo>
                    <a:pt x="68" y="4"/>
                    <a:pt x="61" y="11"/>
                    <a:pt x="57" y="16"/>
                  </a:cubicBezTo>
                  <a:cubicBezTo>
                    <a:pt x="27" y="23"/>
                    <a:pt x="1" y="38"/>
                    <a:pt x="20" y="68"/>
                  </a:cubicBezTo>
                  <a:cubicBezTo>
                    <a:pt x="27" y="83"/>
                    <a:pt x="42" y="105"/>
                    <a:pt x="61" y="105"/>
                  </a:cubicBezTo>
                  <a:cubicBezTo>
                    <a:pt x="65" y="105"/>
                    <a:pt x="68" y="105"/>
                    <a:pt x="76" y="101"/>
                  </a:cubicBezTo>
                  <a:cubicBezTo>
                    <a:pt x="102" y="90"/>
                    <a:pt x="106" y="64"/>
                    <a:pt x="91" y="38"/>
                  </a:cubicBezTo>
                  <a:cubicBezTo>
                    <a:pt x="87" y="26"/>
                    <a:pt x="87" y="11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0" name="Google Shape;45200;p29"/>
            <p:cNvSpPr/>
            <p:nvPr/>
          </p:nvSpPr>
          <p:spPr>
            <a:xfrm>
              <a:off x="-5145058" y="-1895293"/>
              <a:ext cx="6494" cy="5587"/>
            </a:xfrm>
            <a:custGeom>
              <a:avLst/>
              <a:gdLst/>
              <a:ahLst/>
              <a:cxnLst/>
              <a:rect l="l" t="t" r="r" b="b"/>
              <a:pathLst>
                <a:path w="136" h="117" extrusionOk="0">
                  <a:moveTo>
                    <a:pt x="72" y="0"/>
                  </a:moveTo>
                  <a:cubicBezTo>
                    <a:pt x="35" y="23"/>
                    <a:pt x="16" y="63"/>
                    <a:pt x="1" y="101"/>
                  </a:cubicBezTo>
                  <a:cubicBezTo>
                    <a:pt x="12" y="104"/>
                    <a:pt x="23" y="108"/>
                    <a:pt x="31" y="116"/>
                  </a:cubicBezTo>
                  <a:cubicBezTo>
                    <a:pt x="35" y="82"/>
                    <a:pt x="53" y="78"/>
                    <a:pt x="68" y="78"/>
                  </a:cubicBezTo>
                  <a:lnTo>
                    <a:pt x="109" y="78"/>
                  </a:lnTo>
                  <a:cubicBezTo>
                    <a:pt x="135" y="60"/>
                    <a:pt x="109" y="45"/>
                    <a:pt x="105" y="30"/>
                  </a:cubicBezTo>
                  <a:cubicBezTo>
                    <a:pt x="95" y="18"/>
                    <a:pt x="83" y="11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1" name="Google Shape;45201;p29"/>
            <p:cNvSpPr/>
            <p:nvPr/>
          </p:nvSpPr>
          <p:spPr>
            <a:xfrm>
              <a:off x="-5303350" y="-1817509"/>
              <a:ext cx="10362" cy="5778"/>
            </a:xfrm>
            <a:custGeom>
              <a:avLst/>
              <a:gdLst/>
              <a:ahLst/>
              <a:cxnLst/>
              <a:rect l="l" t="t" r="r" b="b"/>
              <a:pathLst>
                <a:path w="217" h="121" extrusionOk="0">
                  <a:moveTo>
                    <a:pt x="206" y="1"/>
                  </a:moveTo>
                  <a:cubicBezTo>
                    <a:pt x="161" y="1"/>
                    <a:pt x="139" y="57"/>
                    <a:pt x="94" y="57"/>
                  </a:cubicBezTo>
                  <a:cubicBezTo>
                    <a:pt x="79" y="76"/>
                    <a:pt x="60" y="80"/>
                    <a:pt x="45" y="80"/>
                  </a:cubicBezTo>
                  <a:lnTo>
                    <a:pt x="27" y="80"/>
                  </a:lnTo>
                  <a:cubicBezTo>
                    <a:pt x="15" y="80"/>
                    <a:pt x="8" y="80"/>
                    <a:pt x="1" y="83"/>
                  </a:cubicBezTo>
                  <a:cubicBezTo>
                    <a:pt x="27" y="106"/>
                    <a:pt x="71" y="83"/>
                    <a:pt x="97" y="116"/>
                  </a:cubicBezTo>
                  <a:cubicBezTo>
                    <a:pt x="97" y="121"/>
                    <a:pt x="101" y="121"/>
                    <a:pt x="105" y="121"/>
                  </a:cubicBezTo>
                  <a:cubicBezTo>
                    <a:pt x="113" y="121"/>
                    <a:pt x="123" y="113"/>
                    <a:pt x="123" y="106"/>
                  </a:cubicBezTo>
                  <a:cubicBezTo>
                    <a:pt x="127" y="45"/>
                    <a:pt x="198" y="49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2" name="Google Shape;45202;p29"/>
            <p:cNvSpPr/>
            <p:nvPr/>
          </p:nvSpPr>
          <p:spPr>
            <a:xfrm>
              <a:off x="-5570033" y="-1819992"/>
              <a:ext cx="5396" cy="3772"/>
            </a:xfrm>
            <a:custGeom>
              <a:avLst/>
              <a:gdLst/>
              <a:ahLst/>
              <a:cxnLst/>
              <a:rect l="l" t="t" r="r" b="b"/>
              <a:pathLst>
                <a:path w="113" h="79" extrusionOk="0">
                  <a:moveTo>
                    <a:pt x="64" y="1"/>
                  </a:moveTo>
                  <a:cubicBezTo>
                    <a:pt x="41" y="1"/>
                    <a:pt x="23" y="4"/>
                    <a:pt x="1" y="4"/>
                  </a:cubicBezTo>
                  <a:cubicBezTo>
                    <a:pt x="1" y="19"/>
                    <a:pt x="1" y="38"/>
                    <a:pt x="12" y="49"/>
                  </a:cubicBezTo>
                  <a:cubicBezTo>
                    <a:pt x="27" y="64"/>
                    <a:pt x="41" y="79"/>
                    <a:pt x="56" y="79"/>
                  </a:cubicBezTo>
                  <a:cubicBezTo>
                    <a:pt x="68" y="79"/>
                    <a:pt x="75" y="75"/>
                    <a:pt x="82" y="68"/>
                  </a:cubicBezTo>
                  <a:cubicBezTo>
                    <a:pt x="113" y="38"/>
                    <a:pt x="94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3" name="Google Shape;45203;p29"/>
            <p:cNvSpPr/>
            <p:nvPr/>
          </p:nvSpPr>
          <p:spPr>
            <a:xfrm>
              <a:off x="-5485802" y="-2057596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64" y="1"/>
                  </a:moveTo>
                  <a:cubicBezTo>
                    <a:pt x="54" y="1"/>
                    <a:pt x="45" y="1"/>
                    <a:pt x="38" y="8"/>
                  </a:cubicBezTo>
                  <a:cubicBezTo>
                    <a:pt x="16" y="27"/>
                    <a:pt x="1" y="49"/>
                    <a:pt x="9" y="75"/>
                  </a:cubicBezTo>
                  <a:cubicBezTo>
                    <a:pt x="23" y="117"/>
                    <a:pt x="54" y="125"/>
                    <a:pt x="87" y="128"/>
                  </a:cubicBezTo>
                  <a:cubicBezTo>
                    <a:pt x="90" y="128"/>
                    <a:pt x="94" y="132"/>
                    <a:pt x="94" y="132"/>
                  </a:cubicBezTo>
                  <a:cubicBezTo>
                    <a:pt x="121" y="132"/>
                    <a:pt x="121" y="110"/>
                    <a:pt x="121" y="91"/>
                  </a:cubicBezTo>
                  <a:lnTo>
                    <a:pt x="121" y="91"/>
                  </a:lnTo>
                  <a:cubicBezTo>
                    <a:pt x="116" y="91"/>
                    <a:pt x="113" y="98"/>
                    <a:pt x="106" y="98"/>
                  </a:cubicBezTo>
                  <a:lnTo>
                    <a:pt x="80" y="98"/>
                  </a:lnTo>
                  <a:cubicBezTo>
                    <a:pt x="57" y="98"/>
                    <a:pt x="35" y="94"/>
                    <a:pt x="31" y="68"/>
                  </a:cubicBezTo>
                  <a:cubicBezTo>
                    <a:pt x="27" y="23"/>
                    <a:pt x="71" y="31"/>
                    <a:pt x="98" y="27"/>
                  </a:cubicBezTo>
                  <a:cubicBezTo>
                    <a:pt x="90" y="13"/>
                    <a:pt x="80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4" name="Google Shape;45204;p29"/>
            <p:cNvSpPr/>
            <p:nvPr/>
          </p:nvSpPr>
          <p:spPr>
            <a:xfrm>
              <a:off x="-5148258" y="-1643126"/>
              <a:ext cx="4536" cy="9550"/>
            </a:xfrm>
            <a:custGeom>
              <a:avLst/>
              <a:gdLst/>
              <a:ahLst/>
              <a:cxnLst/>
              <a:rect l="l" t="t" r="r" b="b"/>
              <a:pathLst>
                <a:path w="95" h="200" extrusionOk="0">
                  <a:moveTo>
                    <a:pt x="23" y="1"/>
                  </a:moveTo>
                  <a:cubicBezTo>
                    <a:pt x="34" y="13"/>
                    <a:pt x="45" y="20"/>
                    <a:pt x="53" y="27"/>
                  </a:cubicBezTo>
                  <a:cubicBezTo>
                    <a:pt x="94" y="61"/>
                    <a:pt x="64" y="102"/>
                    <a:pt x="60" y="139"/>
                  </a:cubicBezTo>
                  <a:cubicBezTo>
                    <a:pt x="64" y="184"/>
                    <a:pt x="19" y="173"/>
                    <a:pt x="0" y="192"/>
                  </a:cubicBezTo>
                  <a:cubicBezTo>
                    <a:pt x="12" y="196"/>
                    <a:pt x="23" y="199"/>
                    <a:pt x="31" y="199"/>
                  </a:cubicBezTo>
                  <a:cubicBezTo>
                    <a:pt x="57" y="199"/>
                    <a:pt x="72" y="184"/>
                    <a:pt x="83" y="151"/>
                  </a:cubicBezTo>
                  <a:cubicBezTo>
                    <a:pt x="90" y="125"/>
                    <a:pt x="86" y="94"/>
                    <a:pt x="90" y="68"/>
                  </a:cubicBezTo>
                  <a:cubicBezTo>
                    <a:pt x="90" y="5"/>
                    <a:pt x="94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5" name="Google Shape;45205;p29"/>
            <p:cNvSpPr/>
            <p:nvPr/>
          </p:nvSpPr>
          <p:spPr>
            <a:xfrm>
              <a:off x="-5041536" y="-1702718"/>
              <a:ext cx="9216" cy="3820"/>
            </a:xfrm>
            <a:custGeom>
              <a:avLst/>
              <a:gdLst/>
              <a:ahLst/>
              <a:cxnLst/>
              <a:rect l="l" t="t" r="r" b="b"/>
              <a:pathLst>
                <a:path w="193" h="80" extrusionOk="0">
                  <a:moveTo>
                    <a:pt x="120" y="0"/>
                  </a:moveTo>
                  <a:cubicBezTo>
                    <a:pt x="80" y="0"/>
                    <a:pt x="27" y="23"/>
                    <a:pt x="1" y="57"/>
                  </a:cubicBezTo>
                  <a:cubicBezTo>
                    <a:pt x="39" y="38"/>
                    <a:pt x="65" y="27"/>
                    <a:pt x="83" y="27"/>
                  </a:cubicBezTo>
                  <a:cubicBezTo>
                    <a:pt x="106" y="27"/>
                    <a:pt x="120" y="45"/>
                    <a:pt x="147" y="79"/>
                  </a:cubicBezTo>
                  <a:cubicBezTo>
                    <a:pt x="177" y="60"/>
                    <a:pt x="192" y="34"/>
                    <a:pt x="158" y="12"/>
                  </a:cubicBezTo>
                  <a:cubicBezTo>
                    <a:pt x="151" y="5"/>
                    <a:pt x="135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6" name="Google Shape;45206;p29"/>
            <p:cNvSpPr/>
            <p:nvPr/>
          </p:nvSpPr>
          <p:spPr>
            <a:xfrm>
              <a:off x="-5014749" y="-1769663"/>
              <a:ext cx="4489" cy="4871"/>
            </a:xfrm>
            <a:custGeom>
              <a:avLst/>
              <a:gdLst/>
              <a:ahLst/>
              <a:cxnLst/>
              <a:rect l="l" t="t" r="r" b="b"/>
              <a:pathLst>
                <a:path w="94" h="102" extrusionOk="0">
                  <a:moveTo>
                    <a:pt x="27" y="1"/>
                  </a:moveTo>
                  <a:cubicBezTo>
                    <a:pt x="19" y="1"/>
                    <a:pt x="8" y="4"/>
                    <a:pt x="1" y="16"/>
                  </a:cubicBezTo>
                  <a:lnTo>
                    <a:pt x="1" y="30"/>
                  </a:lnTo>
                  <a:lnTo>
                    <a:pt x="4" y="30"/>
                  </a:lnTo>
                  <a:cubicBezTo>
                    <a:pt x="35" y="30"/>
                    <a:pt x="38" y="61"/>
                    <a:pt x="42" y="79"/>
                  </a:cubicBezTo>
                  <a:cubicBezTo>
                    <a:pt x="42" y="94"/>
                    <a:pt x="35" y="94"/>
                    <a:pt x="23" y="94"/>
                  </a:cubicBezTo>
                  <a:lnTo>
                    <a:pt x="4" y="94"/>
                  </a:lnTo>
                  <a:cubicBezTo>
                    <a:pt x="23" y="98"/>
                    <a:pt x="38" y="101"/>
                    <a:pt x="49" y="101"/>
                  </a:cubicBezTo>
                  <a:cubicBezTo>
                    <a:pt x="80" y="101"/>
                    <a:pt x="90" y="79"/>
                    <a:pt x="94" y="23"/>
                  </a:cubicBezTo>
                  <a:lnTo>
                    <a:pt x="87" y="23"/>
                  </a:lnTo>
                  <a:cubicBezTo>
                    <a:pt x="75" y="23"/>
                    <a:pt x="64" y="20"/>
                    <a:pt x="57" y="12"/>
                  </a:cubicBezTo>
                  <a:cubicBezTo>
                    <a:pt x="46" y="4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7" name="Google Shape;45207;p29"/>
            <p:cNvSpPr/>
            <p:nvPr/>
          </p:nvSpPr>
          <p:spPr>
            <a:xfrm>
              <a:off x="-5075773" y="-1802515"/>
              <a:ext cx="3820" cy="12224"/>
            </a:xfrm>
            <a:custGeom>
              <a:avLst/>
              <a:gdLst/>
              <a:ahLst/>
              <a:cxnLst/>
              <a:rect l="l" t="t" r="r" b="b"/>
              <a:pathLst>
                <a:path w="80" h="256" extrusionOk="0">
                  <a:moveTo>
                    <a:pt x="45" y="1"/>
                  </a:moveTo>
                  <a:lnTo>
                    <a:pt x="45" y="1"/>
                  </a:lnTo>
                  <a:cubicBezTo>
                    <a:pt x="0" y="106"/>
                    <a:pt x="12" y="192"/>
                    <a:pt x="79" y="255"/>
                  </a:cubicBezTo>
                  <a:cubicBezTo>
                    <a:pt x="57" y="173"/>
                    <a:pt x="23" y="9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8" name="Google Shape;45208;p29"/>
            <p:cNvSpPr/>
            <p:nvPr/>
          </p:nvSpPr>
          <p:spPr>
            <a:xfrm>
              <a:off x="-5253403" y="-1641311"/>
              <a:ext cx="6303" cy="9120"/>
            </a:xfrm>
            <a:custGeom>
              <a:avLst/>
              <a:gdLst/>
              <a:ahLst/>
              <a:cxnLst/>
              <a:rect l="l" t="t" r="r" b="b"/>
              <a:pathLst>
                <a:path w="132" h="191" extrusionOk="0">
                  <a:moveTo>
                    <a:pt x="42" y="1"/>
                  </a:moveTo>
                  <a:lnTo>
                    <a:pt x="42" y="1"/>
                  </a:lnTo>
                  <a:cubicBezTo>
                    <a:pt x="12" y="42"/>
                    <a:pt x="1" y="79"/>
                    <a:pt x="45" y="116"/>
                  </a:cubicBezTo>
                  <a:cubicBezTo>
                    <a:pt x="72" y="135"/>
                    <a:pt x="72" y="161"/>
                    <a:pt x="72" y="191"/>
                  </a:cubicBezTo>
                  <a:cubicBezTo>
                    <a:pt x="94" y="172"/>
                    <a:pt x="113" y="158"/>
                    <a:pt x="132" y="139"/>
                  </a:cubicBezTo>
                  <a:cubicBezTo>
                    <a:pt x="109" y="127"/>
                    <a:pt x="80" y="124"/>
                    <a:pt x="64" y="98"/>
                  </a:cubicBezTo>
                  <a:cubicBezTo>
                    <a:pt x="35" y="72"/>
                    <a:pt x="49" y="34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9" name="Google Shape;45209;p29"/>
            <p:cNvSpPr/>
            <p:nvPr/>
          </p:nvSpPr>
          <p:spPr>
            <a:xfrm>
              <a:off x="-5070425" y="-1791389"/>
              <a:ext cx="11985" cy="3008"/>
            </a:xfrm>
            <a:custGeom>
              <a:avLst/>
              <a:gdLst/>
              <a:ahLst/>
              <a:cxnLst/>
              <a:rect l="l" t="t" r="r" b="b"/>
              <a:pathLst>
                <a:path w="251" h="63" extrusionOk="0">
                  <a:moveTo>
                    <a:pt x="221" y="0"/>
                  </a:moveTo>
                  <a:cubicBezTo>
                    <a:pt x="206" y="18"/>
                    <a:pt x="195" y="37"/>
                    <a:pt x="173" y="37"/>
                  </a:cubicBezTo>
                  <a:cubicBezTo>
                    <a:pt x="169" y="37"/>
                    <a:pt x="165" y="37"/>
                    <a:pt x="157" y="33"/>
                  </a:cubicBezTo>
                  <a:lnTo>
                    <a:pt x="147" y="33"/>
                  </a:lnTo>
                  <a:cubicBezTo>
                    <a:pt x="139" y="33"/>
                    <a:pt x="131" y="33"/>
                    <a:pt x="124" y="37"/>
                  </a:cubicBezTo>
                  <a:cubicBezTo>
                    <a:pt x="116" y="40"/>
                    <a:pt x="109" y="40"/>
                    <a:pt x="102" y="40"/>
                  </a:cubicBezTo>
                  <a:lnTo>
                    <a:pt x="97" y="40"/>
                  </a:lnTo>
                  <a:cubicBezTo>
                    <a:pt x="75" y="37"/>
                    <a:pt x="52" y="22"/>
                    <a:pt x="30" y="22"/>
                  </a:cubicBezTo>
                  <a:cubicBezTo>
                    <a:pt x="23" y="22"/>
                    <a:pt x="12" y="26"/>
                    <a:pt x="0" y="33"/>
                  </a:cubicBezTo>
                  <a:cubicBezTo>
                    <a:pt x="30" y="56"/>
                    <a:pt x="60" y="63"/>
                    <a:pt x="90" y="63"/>
                  </a:cubicBezTo>
                  <a:cubicBezTo>
                    <a:pt x="131" y="63"/>
                    <a:pt x="176" y="48"/>
                    <a:pt x="221" y="45"/>
                  </a:cubicBezTo>
                  <a:cubicBezTo>
                    <a:pt x="251" y="45"/>
                    <a:pt x="225" y="18"/>
                    <a:pt x="221" y="4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0" name="Google Shape;45210;p29"/>
            <p:cNvSpPr/>
            <p:nvPr/>
          </p:nvSpPr>
          <p:spPr>
            <a:xfrm>
              <a:off x="-5265197" y="-1721436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49" y="0"/>
                  </a:moveTo>
                  <a:cubicBezTo>
                    <a:pt x="20" y="0"/>
                    <a:pt x="9" y="26"/>
                    <a:pt x="1" y="93"/>
                  </a:cubicBezTo>
                  <a:cubicBezTo>
                    <a:pt x="27" y="71"/>
                    <a:pt x="54" y="52"/>
                    <a:pt x="83" y="52"/>
                  </a:cubicBezTo>
                  <a:cubicBezTo>
                    <a:pt x="91" y="52"/>
                    <a:pt x="106" y="41"/>
                    <a:pt x="106" y="33"/>
                  </a:cubicBezTo>
                  <a:cubicBezTo>
                    <a:pt x="106" y="19"/>
                    <a:pt x="94" y="11"/>
                    <a:pt x="80" y="7"/>
                  </a:cubicBezTo>
                  <a:cubicBezTo>
                    <a:pt x="68" y="4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1" name="Google Shape;45211;p29"/>
            <p:cNvSpPr/>
            <p:nvPr/>
          </p:nvSpPr>
          <p:spPr>
            <a:xfrm>
              <a:off x="-5328180" y="-1776969"/>
              <a:ext cx="5396" cy="7544"/>
            </a:xfrm>
            <a:custGeom>
              <a:avLst/>
              <a:gdLst/>
              <a:ahLst/>
              <a:cxnLst/>
              <a:rect l="l" t="t" r="r" b="b"/>
              <a:pathLst>
                <a:path w="113" h="158" extrusionOk="0">
                  <a:moveTo>
                    <a:pt x="53" y="0"/>
                  </a:moveTo>
                  <a:cubicBezTo>
                    <a:pt x="41" y="19"/>
                    <a:pt x="34" y="34"/>
                    <a:pt x="23" y="49"/>
                  </a:cubicBezTo>
                  <a:lnTo>
                    <a:pt x="23" y="57"/>
                  </a:lnTo>
                  <a:cubicBezTo>
                    <a:pt x="23" y="75"/>
                    <a:pt x="8" y="83"/>
                    <a:pt x="0" y="97"/>
                  </a:cubicBezTo>
                  <a:lnTo>
                    <a:pt x="8" y="97"/>
                  </a:lnTo>
                  <a:cubicBezTo>
                    <a:pt x="27" y="97"/>
                    <a:pt x="38" y="112"/>
                    <a:pt x="53" y="128"/>
                  </a:cubicBezTo>
                  <a:cubicBezTo>
                    <a:pt x="64" y="142"/>
                    <a:pt x="76" y="157"/>
                    <a:pt x="98" y="157"/>
                  </a:cubicBezTo>
                  <a:cubicBezTo>
                    <a:pt x="102" y="157"/>
                    <a:pt x="105" y="157"/>
                    <a:pt x="109" y="154"/>
                  </a:cubicBezTo>
                  <a:lnTo>
                    <a:pt x="112" y="154"/>
                  </a:lnTo>
                  <a:cubicBezTo>
                    <a:pt x="112" y="135"/>
                    <a:pt x="102" y="124"/>
                    <a:pt x="94" y="109"/>
                  </a:cubicBezTo>
                  <a:cubicBezTo>
                    <a:pt x="23" y="94"/>
                    <a:pt x="67" y="49"/>
                    <a:pt x="67" y="16"/>
                  </a:cubicBezTo>
                  <a:cubicBezTo>
                    <a:pt x="64" y="12"/>
                    <a:pt x="57" y="8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2" name="Google Shape;45212;p29"/>
            <p:cNvSpPr/>
            <p:nvPr/>
          </p:nvSpPr>
          <p:spPr>
            <a:xfrm>
              <a:off x="-5550742" y="-2133423"/>
              <a:ext cx="7879" cy="7544"/>
            </a:xfrm>
            <a:custGeom>
              <a:avLst/>
              <a:gdLst/>
              <a:ahLst/>
              <a:cxnLst/>
              <a:rect l="l" t="t" r="r" b="b"/>
              <a:pathLst>
                <a:path w="165" h="158" extrusionOk="0">
                  <a:moveTo>
                    <a:pt x="49" y="0"/>
                  </a:moveTo>
                  <a:cubicBezTo>
                    <a:pt x="37" y="0"/>
                    <a:pt x="18" y="4"/>
                    <a:pt x="1" y="8"/>
                  </a:cubicBezTo>
                  <a:cubicBezTo>
                    <a:pt x="4" y="8"/>
                    <a:pt x="8" y="12"/>
                    <a:pt x="15" y="12"/>
                  </a:cubicBezTo>
                  <a:cubicBezTo>
                    <a:pt x="71" y="23"/>
                    <a:pt x="94" y="67"/>
                    <a:pt x="120" y="116"/>
                  </a:cubicBezTo>
                  <a:cubicBezTo>
                    <a:pt x="135" y="143"/>
                    <a:pt x="105" y="143"/>
                    <a:pt x="105" y="157"/>
                  </a:cubicBezTo>
                  <a:cubicBezTo>
                    <a:pt x="139" y="157"/>
                    <a:pt x="165" y="150"/>
                    <a:pt x="142" y="109"/>
                  </a:cubicBezTo>
                  <a:cubicBezTo>
                    <a:pt x="131" y="86"/>
                    <a:pt x="120" y="64"/>
                    <a:pt x="108" y="45"/>
                  </a:cubicBezTo>
                  <a:cubicBezTo>
                    <a:pt x="94" y="15"/>
                    <a:pt x="79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3" name="Google Shape;45213;p29"/>
            <p:cNvSpPr/>
            <p:nvPr/>
          </p:nvSpPr>
          <p:spPr>
            <a:xfrm>
              <a:off x="-5528825" y="-1860340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46" y="0"/>
                  </a:moveTo>
                  <a:cubicBezTo>
                    <a:pt x="20" y="0"/>
                    <a:pt x="1" y="12"/>
                    <a:pt x="1" y="42"/>
                  </a:cubicBezTo>
                  <a:cubicBezTo>
                    <a:pt x="1" y="64"/>
                    <a:pt x="13" y="79"/>
                    <a:pt x="35" y="79"/>
                  </a:cubicBezTo>
                  <a:cubicBezTo>
                    <a:pt x="68" y="76"/>
                    <a:pt x="87" y="57"/>
                    <a:pt x="87" y="26"/>
                  </a:cubicBezTo>
                  <a:cubicBezTo>
                    <a:pt x="87" y="9"/>
                    <a:pt x="65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4" name="Google Shape;45214;p29"/>
            <p:cNvSpPr/>
            <p:nvPr/>
          </p:nvSpPr>
          <p:spPr>
            <a:xfrm>
              <a:off x="-5512733" y="-1876575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16" y="8"/>
                    <a:pt x="0" y="35"/>
                    <a:pt x="4" y="71"/>
                  </a:cubicBezTo>
                  <a:cubicBezTo>
                    <a:pt x="7" y="83"/>
                    <a:pt x="4" y="102"/>
                    <a:pt x="19" y="102"/>
                  </a:cubicBezTo>
                  <a:lnTo>
                    <a:pt x="26" y="102"/>
                  </a:lnTo>
                  <a:cubicBezTo>
                    <a:pt x="60" y="90"/>
                    <a:pt x="64" y="57"/>
                    <a:pt x="71" y="26"/>
                  </a:cubicBezTo>
                  <a:cubicBezTo>
                    <a:pt x="71" y="12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5" name="Google Shape;45215;p29"/>
            <p:cNvSpPr/>
            <p:nvPr/>
          </p:nvSpPr>
          <p:spPr>
            <a:xfrm>
              <a:off x="-5546111" y="-1865163"/>
              <a:ext cx="5061" cy="3963"/>
            </a:xfrm>
            <a:custGeom>
              <a:avLst/>
              <a:gdLst/>
              <a:ahLst/>
              <a:cxnLst/>
              <a:rect l="l" t="t" r="r" b="b"/>
              <a:pathLst>
                <a:path w="106" h="83" extrusionOk="0">
                  <a:moveTo>
                    <a:pt x="42" y="1"/>
                  </a:moveTo>
                  <a:cubicBezTo>
                    <a:pt x="19" y="1"/>
                    <a:pt x="16" y="27"/>
                    <a:pt x="0" y="38"/>
                  </a:cubicBezTo>
                  <a:cubicBezTo>
                    <a:pt x="4" y="60"/>
                    <a:pt x="16" y="75"/>
                    <a:pt x="38" y="83"/>
                  </a:cubicBezTo>
                  <a:cubicBezTo>
                    <a:pt x="83" y="83"/>
                    <a:pt x="105" y="60"/>
                    <a:pt x="94" y="12"/>
                  </a:cubicBezTo>
                  <a:cubicBezTo>
                    <a:pt x="87" y="12"/>
                    <a:pt x="78" y="15"/>
                    <a:pt x="71" y="15"/>
                  </a:cubicBezTo>
                  <a:cubicBezTo>
                    <a:pt x="64" y="15"/>
                    <a:pt x="52" y="12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6" name="Google Shape;45216;p29"/>
            <p:cNvSpPr/>
            <p:nvPr/>
          </p:nvSpPr>
          <p:spPr>
            <a:xfrm>
              <a:off x="-5076680" y="-1688249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23" y="0"/>
                  </a:moveTo>
                  <a:cubicBezTo>
                    <a:pt x="23" y="8"/>
                    <a:pt x="19" y="16"/>
                    <a:pt x="16" y="23"/>
                  </a:cubicBezTo>
                  <a:cubicBezTo>
                    <a:pt x="12" y="49"/>
                    <a:pt x="0" y="78"/>
                    <a:pt x="31" y="90"/>
                  </a:cubicBezTo>
                  <a:cubicBezTo>
                    <a:pt x="34" y="90"/>
                    <a:pt x="42" y="94"/>
                    <a:pt x="45" y="94"/>
                  </a:cubicBezTo>
                  <a:cubicBezTo>
                    <a:pt x="68" y="94"/>
                    <a:pt x="79" y="68"/>
                    <a:pt x="90" y="42"/>
                  </a:cubicBezTo>
                  <a:lnTo>
                    <a:pt x="90" y="26"/>
                  </a:lnTo>
                  <a:cubicBezTo>
                    <a:pt x="71" y="23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7" name="Google Shape;45217;p29"/>
            <p:cNvSpPr/>
            <p:nvPr/>
          </p:nvSpPr>
          <p:spPr>
            <a:xfrm>
              <a:off x="-5072765" y="-1704484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42" y="0"/>
                  </a:moveTo>
                  <a:cubicBezTo>
                    <a:pt x="23" y="15"/>
                    <a:pt x="1" y="26"/>
                    <a:pt x="4" y="49"/>
                  </a:cubicBezTo>
                  <a:cubicBezTo>
                    <a:pt x="8" y="78"/>
                    <a:pt x="34" y="82"/>
                    <a:pt x="57" y="86"/>
                  </a:cubicBezTo>
                  <a:lnTo>
                    <a:pt x="61" y="86"/>
                  </a:lnTo>
                  <a:cubicBezTo>
                    <a:pt x="75" y="86"/>
                    <a:pt x="98" y="75"/>
                    <a:pt x="94" y="52"/>
                  </a:cubicBezTo>
                  <a:cubicBezTo>
                    <a:pt x="87" y="26"/>
                    <a:pt x="61" y="1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8" name="Google Shape;45218;p29"/>
            <p:cNvSpPr/>
            <p:nvPr/>
          </p:nvSpPr>
          <p:spPr>
            <a:xfrm>
              <a:off x="-5507720" y="-2110073"/>
              <a:ext cx="6064" cy="4345"/>
            </a:xfrm>
            <a:custGeom>
              <a:avLst/>
              <a:gdLst/>
              <a:ahLst/>
              <a:cxnLst/>
              <a:rect l="l" t="t" r="r" b="b"/>
              <a:pathLst>
                <a:path w="127" h="91" extrusionOk="0">
                  <a:moveTo>
                    <a:pt x="59" y="1"/>
                  </a:moveTo>
                  <a:cubicBezTo>
                    <a:pt x="33" y="5"/>
                    <a:pt x="0" y="5"/>
                    <a:pt x="4" y="39"/>
                  </a:cubicBezTo>
                  <a:cubicBezTo>
                    <a:pt x="4" y="57"/>
                    <a:pt x="15" y="65"/>
                    <a:pt x="26" y="65"/>
                  </a:cubicBezTo>
                  <a:cubicBezTo>
                    <a:pt x="37" y="65"/>
                    <a:pt x="49" y="61"/>
                    <a:pt x="56" y="61"/>
                  </a:cubicBezTo>
                  <a:lnTo>
                    <a:pt x="59" y="61"/>
                  </a:lnTo>
                  <a:cubicBezTo>
                    <a:pt x="68" y="61"/>
                    <a:pt x="75" y="68"/>
                    <a:pt x="82" y="75"/>
                  </a:cubicBezTo>
                  <a:cubicBezTo>
                    <a:pt x="97" y="87"/>
                    <a:pt x="109" y="91"/>
                    <a:pt x="112" y="91"/>
                  </a:cubicBezTo>
                  <a:cubicBezTo>
                    <a:pt x="127" y="91"/>
                    <a:pt x="127" y="68"/>
                    <a:pt x="123" y="46"/>
                  </a:cubicBezTo>
                  <a:lnTo>
                    <a:pt x="104" y="46"/>
                  </a:lnTo>
                  <a:cubicBezTo>
                    <a:pt x="78" y="46"/>
                    <a:pt x="59" y="39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9" name="Google Shape;45219;p29"/>
            <p:cNvSpPr/>
            <p:nvPr/>
          </p:nvSpPr>
          <p:spPr>
            <a:xfrm>
              <a:off x="-5236261" y="-1958849"/>
              <a:ext cx="5969" cy="3629"/>
            </a:xfrm>
            <a:custGeom>
              <a:avLst/>
              <a:gdLst/>
              <a:ahLst/>
              <a:cxnLst/>
              <a:rect l="l" t="t" r="r" b="b"/>
              <a:pathLst>
                <a:path w="125" h="76" extrusionOk="0">
                  <a:moveTo>
                    <a:pt x="53" y="0"/>
                  </a:moveTo>
                  <a:cubicBezTo>
                    <a:pt x="38" y="0"/>
                    <a:pt x="31" y="22"/>
                    <a:pt x="19" y="31"/>
                  </a:cubicBezTo>
                  <a:cubicBezTo>
                    <a:pt x="0" y="48"/>
                    <a:pt x="23" y="57"/>
                    <a:pt x="35" y="67"/>
                  </a:cubicBezTo>
                  <a:cubicBezTo>
                    <a:pt x="42" y="75"/>
                    <a:pt x="53" y="75"/>
                    <a:pt x="64" y="75"/>
                  </a:cubicBezTo>
                  <a:lnTo>
                    <a:pt x="102" y="75"/>
                  </a:lnTo>
                  <a:cubicBezTo>
                    <a:pt x="124" y="31"/>
                    <a:pt x="83" y="15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0" name="Google Shape;45220;p29"/>
            <p:cNvSpPr/>
            <p:nvPr/>
          </p:nvSpPr>
          <p:spPr>
            <a:xfrm>
              <a:off x="-5026352" y="-1681469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27" y="0"/>
                  </a:moveTo>
                  <a:cubicBezTo>
                    <a:pt x="9" y="0"/>
                    <a:pt x="1" y="19"/>
                    <a:pt x="4" y="49"/>
                  </a:cubicBezTo>
                  <a:cubicBezTo>
                    <a:pt x="42" y="57"/>
                    <a:pt x="76" y="67"/>
                    <a:pt x="87" y="109"/>
                  </a:cubicBezTo>
                  <a:lnTo>
                    <a:pt x="90" y="109"/>
                  </a:lnTo>
                  <a:cubicBezTo>
                    <a:pt x="116" y="64"/>
                    <a:pt x="94" y="34"/>
                    <a:pt x="57" y="12"/>
                  </a:cubicBezTo>
                  <a:cubicBezTo>
                    <a:pt x="45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1" name="Google Shape;45221;p29"/>
            <p:cNvSpPr/>
            <p:nvPr/>
          </p:nvSpPr>
          <p:spPr>
            <a:xfrm>
              <a:off x="-5324598" y="-1776253"/>
              <a:ext cx="3963" cy="6637"/>
            </a:xfrm>
            <a:custGeom>
              <a:avLst/>
              <a:gdLst/>
              <a:ahLst/>
              <a:cxnLst/>
              <a:rect l="l" t="t" r="r" b="b"/>
              <a:pathLst>
                <a:path w="83" h="139" extrusionOk="0">
                  <a:moveTo>
                    <a:pt x="8" y="1"/>
                  </a:moveTo>
                  <a:cubicBezTo>
                    <a:pt x="15" y="30"/>
                    <a:pt x="1" y="64"/>
                    <a:pt x="19" y="94"/>
                  </a:cubicBezTo>
                  <a:cubicBezTo>
                    <a:pt x="27" y="109"/>
                    <a:pt x="37" y="120"/>
                    <a:pt x="37" y="139"/>
                  </a:cubicBezTo>
                  <a:cubicBezTo>
                    <a:pt x="82" y="97"/>
                    <a:pt x="75" y="53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2" name="Google Shape;45222;p29"/>
            <p:cNvSpPr/>
            <p:nvPr/>
          </p:nvSpPr>
          <p:spPr>
            <a:xfrm>
              <a:off x="-5484561" y="-2056497"/>
              <a:ext cx="4536" cy="3581"/>
            </a:xfrm>
            <a:custGeom>
              <a:avLst/>
              <a:gdLst/>
              <a:ahLst/>
              <a:cxnLst/>
              <a:rect l="l" t="t" r="r" b="b"/>
              <a:pathLst>
                <a:path w="95" h="75" extrusionOk="0">
                  <a:moveTo>
                    <a:pt x="72" y="4"/>
                  </a:moveTo>
                  <a:cubicBezTo>
                    <a:pt x="45" y="8"/>
                    <a:pt x="1" y="0"/>
                    <a:pt x="5" y="45"/>
                  </a:cubicBezTo>
                  <a:cubicBezTo>
                    <a:pt x="9" y="71"/>
                    <a:pt x="31" y="75"/>
                    <a:pt x="54" y="75"/>
                  </a:cubicBezTo>
                  <a:lnTo>
                    <a:pt x="80" y="75"/>
                  </a:lnTo>
                  <a:cubicBezTo>
                    <a:pt x="87" y="75"/>
                    <a:pt x="90" y="68"/>
                    <a:pt x="95" y="68"/>
                  </a:cubicBezTo>
                  <a:cubicBezTo>
                    <a:pt x="95" y="42"/>
                    <a:pt x="87" y="23"/>
                    <a:pt x="72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3" name="Google Shape;45223;p29"/>
            <p:cNvSpPr/>
            <p:nvPr/>
          </p:nvSpPr>
          <p:spPr>
            <a:xfrm>
              <a:off x="-5634830" y="-1962764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102" y="0"/>
                  </a:moveTo>
                  <a:lnTo>
                    <a:pt x="102" y="0"/>
                  </a:lnTo>
                  <a:cubicBezTo>
                    <a:pt x="61" y="23"/>
                    <a:pt x="0" y="18"/>
                    <a:pt x="35" y="86"/>
                  </a:cubicBezTo>
                  <a:cubicBezTo>
                    <a:pt x="38" y="86"/>
                    <a:pt x="45" y="82"/>
                    <a:pt x="49" y="82"/>
                  </a:cubicBezTo>
                  <a:cubicBezTo>
                    <a:pt x="68" y="82"/>
                    <a:pt x="83" y="101"/>
                    <a:pt x="97" y="113"/>
                  </a:cubicBezTo>
                  <a:lnTo>
                    <a:pt x="102" y="113"/>
                  </a:lnTo>
                  <a:cubicBezTo>
                    <a:pt x="90" y="78"/>
                    <a:pt x="102" y="41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4" name="Google Shape;45224;p29"/>
            <p:cNvSpPr/>
            <p:nvPr/>
          </p:nvSpPr>
          <p:spPr>
            <a:xfrm>
              <a:off x="-5257844" y="-1738912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12" y="0"/>
                  </a:moveTo>
                  <a:cubicBezTo>
                    <a:pt x="0" y="71"/>
                    <a:pt x="0" y="71"/>
                    <a:pt x="64" y="78"/>
                  </a:cubicBezTo>
                  <a:cubicBezTo>
                    <a:pt x="68" y="71"/>
                    <a:pt x="75" y="67"/>
                    <a:pt x="79" y="59"/>
                  </a:cubicBezTo>
                  <a:cubicBezTo>
                    <a:pt x="86" y="7"/>
                    <a:pt x="57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5" name="Google Shape;45225;p29"/>
            <p:cNvSpPr/>
            <p:nvPr/>
          </p:nvSpPr>
          <p:spPr>
            <a:xfrm>
              <a:off x="-5088284" y="-171809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23" y="1"/>
                  </a:moveTo>
                  <a:cubicBezTo>
                    <a:pt x="12" y="1"/>
                    <a:pt x="0" y="8"/>
                    <a:pt x="5" y="20"/>
                  </a:cubicBezTo>
                  <a:cubicBezTo>
                    <a:pt x="8" y="61"/>
                    <a:pt x="45" y="61"/>
                    <a:pt x="72" y="65"/>
                  </a:cubicBezTo>
                  <a:lnTo>
                    <a:pt x="79" y="65"/>
                  </a:lnTo>
                  <a:cubicBezTo>
                    <a:pt x="90" y="65"/>
                    <a:pt x="102" y="57"/>
                    <a:pt x="102" y="46"/>
                  </a:cubicBezTo>
                  <a:cubicBezTo>
                    <a:pt x="94" y="5"/>
                    <a:pt x="57" y="8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6" name="Google Shape;45226;p29"/>
            <p:cNvSpPr/>
            <p:nvPr/>
          </p:nvSpPr>
          <p:spPr>
            <a:xfrm>
              <a:off x="-5461689" y="-1796403"/>
              <a:ext cx="6494" cy="4632"/>
            </a:xfrm>
            <a:custGeom>
              <a:avLst/>
              <a:gdLst/>
              <a:ahLst/>
              <a:cxnLst/>
              <a:rect l="l" t="t" r="r" b="b"/>
              <a:pathLst>
                <a:path w="136" h="97" extrusionOk="0">
                  <a:moveTo>
                    <a:pt x="60" y="0"/>
                  </a:moveTo>
                  <a:cubicBezTo>
                    <a:pt x="72" y="56"/>
                    <a:pt x="27" y="41"/>
                    <a:pt x="1" y="52"/>
                  </a:cubicBezTo>
                  <a:cubicBezTo>
                    <a:pt x="4" y="90"/>
                    <a:pt x="27" y="97"/>
                    <a:pt x="53" y="97"/>
                  </a:cubicBezTo>
                  <a:lnTo>
                    <a:pt x="68" y="97"/>
                  </a:lnTo>
                  <a:lnTo>
                    <a:pt x="68" y="93"/>
                  </a:lnTo>
                  <a:cubicBezTo>
                    <a:pt x="79" y="64"/>
                    <a:pt x="135" y="38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7" name="Google Shape;45227;p29"/>
            <p:cNvSpPr/>
            <p:nvPr/>
          </p:nvSpPr>
          <p:spPr>
            <a:xfrm>
              <a:off x="-5420480" y="-1774486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2" y="0"/>
                  </a:moveTo>
                  <a:cubicBezTo>
                    <a:pt x="23" y="0"/>
                    <a:pt x="16" y="27"/>
                    <a:pt x="1" y="38"/>
                  </a:cubicBezTo>
                  <a:cubicBezTo>
                    <a:pt x="4" y="76"/>
                    <a:pt x="27" y="83"/>
                    <a:pt x="54" y="83"/>
                  </a:cubicBezTo>
                  <a:cubicBezTo>
                    <a:pt x="57" y="83"/>
                    <a:pt x="64" y="83"/>
                    <a:pt x="68" y="79"/>
                  </a:cubicBezTo>
                  <a:cubicBezTo>
                    <a:pt x="90" y="53"/>
                    <a:pt x="87" y="27"/>
                    <a:pt x="61" y="8"/>
                  </a:cubicBezTo>
                  <a:cubicBezTo>
                    <a:pt x="54" y="5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8" name="Google Shape;45228;p29"/>
            <p:cNvSpPr/>
            <p:nvPr/>
          </p:nvSpPr>
          <p:spPr>
            <a:xfrm>
              <a:off x="-5573949" y="-1998481"/>
              <a:ext cx="5396" cy="3056"/>
            </a:xfrm>
            <a:custGeom>
              <a:avLst/>
              <a:gdLst/>
              <a:ahLst/>
              <a:cxnLst/>
              <a:rect l="l" t="t" r="r" b="b"/>
              <a:pathLst>
                <a:path w="113" h="64" extrusionOk="0">
                  <a:moveTo>
                    <a:pt x="97" y="0"/>
                  </a:moveTo>
                  <a:cubicBezTo>
                    <a:pt x="64" y="0"/>
                    <a:pt x="33" y="4"/>
                    <a:pt x="0" y="8"/>
                  </a:cubicBezTo>
                  <a:cubicBezTo>
                    <a:pt x="0" y="15"/>
                    <a:pt x="4" y="26"/>
                    <a:pt x="4" y="38"/>
                  </a:cubicBezTo>
                  <a:cubicBezTo>
                    <a:pt x="33" y="53"/>
                    <a:pt x="49" y="64"/>
                    <a:pt x="64" y="64"/>
                  </a:cubicBezTo>
                  <a:cubicBezTo>
                    <a:pt x="78" y="64"/>
                    <a:pt x="90" y="53"/>
                    <a:pt x="112" y="31"/>
                  </a:cubicBezTo>
                  <a:lnTo>
                    <a:pt x="112" y="15"/>
                  </a:lnTo>
                  <a:cubicBezTo>
                    <a:pt x="109" y="8"/>
                    <a:pt x="101" y="4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9" name="Google Shape;45229;p29"/>
            <p:cNvSpPr/>
            <p:nvPr/>
          </p:nvSpPr>
          <p:spPr>
            <a:xfrm>
              <a:off x="-5325171" y="-1859290"/>
              <a:ext cx="8452" cy="4011"/>
            </a:xfrm>
            <a:custGeom>
              <a:avLst/>
              <a:gdLst/>
              <a:ahLst/>
              <a:cxnLst/>
              <a:rect l="l" t="t" r="r" b="b"/>
              <a:pathLst>
                <a:path w="177" h="8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57"/>
                    <a:pt x="61" y="83"/>
                    <a:pt x="99" y="83"/>
                  </a:cubicBezTo>
                  <a:cubicBezTo>
                    <a:pt x="117" y="83"/>
                    <a:pt x="139" y="76"/>
                    <a:pt x="166" y="61"/>
                  </a:cubicBezTo>
                  <a:cubicBezTo>
                    <a:pt x="170" y="57"/>
                    <a:pt x="173" y="57"/>
                    <a:pt x="177" y="54"/>
                  </a:cubicBezTo>
                  <a:lnTo>
                    <a:pt x="147" y="54"/>
                  </a:lnTo>
                  <a:cubicBezTo>
                    <a:pt x="144" y="57"/>
                    <a:pt x="139" y="57"/>
                    <a:pt x="135" y="57"/>
                  </a:cubicBezTo>
                  <a:cubicBezTo>
                    <a:pt x="121" y="57"/>
                    <a:pt x="109" y="49"/>
                    <a:pt x="99" y="42"/>
                  </a:cubicBezTo>
                  <a:cubicBezTo>
                    <a:pt x="61" y="39"/>
                    <a:pt x="35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0" name="Google Shape;45230;p29"/>
            <p:cNvSpPr/>
            <p:nvPr/>
          </p:nvSpPr>
          <p:spPr>
            <a:xfrm>
              <a:off x="-5069375" y="-1814978"/>
              <a:ext cx="5587" cy="4679"/>
            </a:xfrm>
            <a:custGeom>
              <a:avLst/>
              <a:gdLst/>
              <a:ahLst/>
              <a:cxnLst/>
              <a:rect l="l" t="t" r="r" b="b"/>
              <a:pathLst>
                <a:path w="117" h="98" extrusionOk="0">
                  <a:moveTo>
                    <a:pt x="83" y="1"/>
                  </a:moveTo>
                  <a:cubicBezTo>
                    <a:pt x="57" y="1"/>
                    <a:pt x="30" y="15"/>
                    <a:pt x="8" y="15"/>
                  </a:cubicBezTo>
                  <a:lnTo>
                    <a:pt x="1" y="15"/>
                  </a:lnTo>
                  <a:cubicBezTo>
                    <a:pt x="16" y="30"/>
                    <a:pt x="27" y="45"/>
                    <a:pt x="38" y="63"/>
                  </a:cubicBezTo>
                  <a:cubicBezTo>
                    <a:pt x="57" y="68"/>
                    <a:pt x="61" y="97"/>
                    <a:pt x="90" y="97"/>
                  </a:cubicBezTo>
                  <a:lnTo>
                    <a:pt x="102" y="97"/>
                  </a:lnTo>
                  <a:cubicBezTo>
                    <a:pt x="61" y="60"/>
                    <a:pt x="80" y="34"/>
                    <a:pt x="117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1" name="Google Shape;45231;p29"/>
            <p:cNvSpPr/>
            <p:nvPr/>
          </p:nvSpPr>
          <p:spPr>
            <a:xfrm>
              <a:off x="-5124478" y="-1792679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45" y="0"/>
                  </a:moveTo>
                  <a:cubicBezTo>
                    <a:pt x="41" y="5"/>
                    <a:pt x="33" y="5"/>
                    <a:pt x="30" y="5"/>
                  </a:cubicBezTo>
                  <a:cubicBezTo>
                    <a:pt x="15" y="12"/>
                    <a:pt x="4" y="23"/>
                    <a:pt x="0" y="38"/>
                  </a:cubicBezTo>
                  <a:cubicBezTo>
                    <a:pt x="11" y="67"/>
                    <a:pt x="26" y="79"/>
                    <a:pt x="45" y="79"/>
                  </a:cubicBezTo>
                  <a:cubicBezTo>
                    <a:pt x="63" y="79"/>
                    <a:pt x="78" y="72"/>
                    <a:pt x="97" y="60"/>
                  </a:cubicBezTo>
                  <a:cubicBezTo>
                    <a:pt x="97" y="27"/>
                    <a:pt x="52" y="31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2" name="Google Shape;45232;p29"/>
            <p:cNvSpPr/>
            <p:nvPr/>
          </p:nvSpPr>
          <p:spPr>
            <a:xfrm>
              <a:off x="-5419573" y="-1997956"/>
              <a:ext cx="7354" cy="4536"/>
            </a:xfrm>
            <a:custGeom>
              <a:avLst/>
              <a:gdLst/>
              <a:ahLst/>
              <a:cxnLst/>
              <a:rect l="l" t="t" r="r" b="b"/>
              <a:pathLst>
                <a:path w="154" h="95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60"/>
                    <a:pt x="35" y="94"/>
                    <a:pt x="71" y="94"/>
                  </a:cubicBezTo>
                  <a:cubicBezTo>
                    <a:pt x="90" y="94"/>
                    <a:pt x="109" y="87"/>
                    <a:pt x="135" y="72"/>
                  </a:cubicBezTo>
                  <a:cubicBezTo>
                    <a:pt x="154" y="60"/>
                    <a:pt x="147" y="38"/>
                    <a:pt x="147" y="23"/>
                  </a:cubicBezTo>
                  <a:cubicBezTo>
                    <a:pt x="142" y="15"/>
                    <a:pt x="135" y="12"/>
                    <a:pt x="128" y="8"/>
                  </a:cubicBezTo>
                  <a:cubicBezTo>
                    <a:pt x="128" y="46"/>
                    <a:pt x="113" y="72"/>
                    <a:pt x="75" y="72"/>
                  </a:cubicBezTo>
                  <a:cubicBezTo>
                    <a:pt x="42" y="72"/>
                    <a:pt x="23" y="49"/>
                    <a:pt x="16" y="15"/>
                  </a:cubicBezTo>
                  <a:cubicBezTo>
                    <a:pt x="16" y="12"/>
                    <a:pt x="8" y="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3" name="Google Shape;45233;p29"/>
            <p:cNvSpPr/>
            <p:nvPr/>
          </p:nvSpPr>
          <p:spPr>
            <a:xfrm>
              <a:off x="-5110392" y="-1849453"/>
              <a:ext cx="8929" cy="5062"/>
            </a:xfrm>
            <a:custGeom>
              <a:avLst/>
              <a:gdLst/>
              <a:ahLst/>
              <a:cxnLst/>
              <a:rect l="l" t="t" r="r" b="b"/>
              <a:pathLst>
                <a:path w="187" h="106" extrusionOk="0">
                  <a:moveTo>
                    <a:pt x="168" y="0"/>
                  </a:moveTo>
                  <a:cubicBezTo>
                    <a:pt x="164" y="0"/>
                    <a:pt x="157" y="0"/>
                    <a:pt x="154" y="5"/>
                  </a:cubicBezTo>
                  <a:cubicBezTo>
                    <a:pt x="101" y="34"/>
                    <a:pt x="42" y="57"/>
                    <a:pt x="0" y="105"/>
                  </a:cubicBezTo>
                  <a:lnTo>
                    <a:pt x="7" y="105"/>
                  </a:lnTo>
                  <a:cubicBezTo>
                    <a:pt x="42" y="105"/>
                    <a:pt x="60" y="64"/>
                    <a:pt x="94" y="64"/>
                  </a:cubicBezTo>
                  <a:cubicBezTo>
                    <a:pt x="123" y="45"/>
                    <a:pt x="154" y="31"/>
                    <a:pt x="187" y="12"/>
                  </a:cubicBezTo>
                  <a:cubicBezTo>
                    <a:pt x="180" y="5"/>
                    <a:pt x="17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4" name="Google Shape;45234;p29"/>
            <p:cNvSpPr/>
            <p:nvPr/>
          </p:nvSpPr>
          <p:spPr>
            <a:xfrm>
              <a:off x="-5026877" y="-1679177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15" y="1"/>
                  </a:moveTo>
                  <a:cubicBezTo>
                    <a:pt x="12" y="9"/>
                    <a:pt x="4" y="12"/>
                    <a:pt x="1" y="19"/>
                  </a:cubicBezTo>
                  <a:cubicBezTo>
                    <a:pt x="20" y="61"/>
                    <a:pt x="30" y="76"/>
                    <a:pt x="49" y="76"/>
                  </a:cubicBezTo>
                  <a:cubicBezTo>
                    <a:pt x="60" y="76"/>
                    <a:pt x="75" y="68"/>
                    <a:pt x="98" y="61"/>
                  </a:cubicBezTo>
                  <a:cubicBezTo>
                    <a:pt x="87" y="19"/>
                    <a:pt x="53" y="9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5" name="Google Shape;45235;p29"/>
            <p:cNvSpPr/>
            <p:nvPr/>
          </p:nvSpPr>
          <p:spPr>
            <a:xfrm>
              <a:off x="-5568601" y="-1997765"/>
              <a:ext cx="3581" cy="6112"/>
            </a:xfrm>
            <a:custGeom>
              <a:avLst/>
              <a:gdLst/>
              <a:ahLst/>
              <a:cxnLst/>
              <a:rect l="l" t="t" r="r" b="b"/>
              <a:pathLst>
                <a:path w="75" h="128" extrusionOk="0">
                  <a:moveTo>
                    <a:pt x="0" y="0"/>
                  </a:moveTo>
                  <a:lnTo>
                    <a:pt x="0" y="16"/>
                  </a:lnTo>
                  <a:cubicBezTo>
                    <a:pt x="4" y="52"/>
                    <a:pt x="8" y="90"/>
                    <a:pt x="11" y="123"/>
                  </a:cubicBezTo>
                  <a:lnTo>
                    <a:pt x="11" y="128"/>
                  </a:lnTo>
                  <a:cubicBezTo>
                    <a:pt x="75" y="64"/>
                    <a:pt x="71" y="2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6" name="Google Shape;45236;p29"/>
            <p:cNvSpPr/>
            <p:nvPr/>
          </p:nvSpPr>
          <p:spPr>
            <a:xfrm>
              <a:off x="-5118271" y="-1879775"/>
              <a:ext cx="3056" cy="6112"/>
            </a:xfrm>
            <a:custGeom>
              <a:avLst/>
              <a:gdLst/>
              <a:ahLst/>
              <a:cxnLst/>
              <a:rect l="l" t="t" r="r" b="b"/>
              <a:pathLst>
                <a:path w="64" h="128" extrusionOk="0">
                  <a:moveTo>
                    <a:pt x="31" y="0"/>
                  </a:moveTo>
                  <a:cubicBezTo>
                    <a:pt x="8" y="12"/>
                    <a:pt x="23" y="41"/>
                    <a:pt x="0" y="52"/>
                  </a:cubicBezTo>
                  <a:cubicBezTo>
                    <a:pt x="5" y="67"/>
                    <a:pt x="5" y="86"/>
                    <a:pt x="12" y="102"/>
                  </a:cubicBezTo>
                  <a:cubicBezTo>
                    <a:pt x="15" y="112"/>
                    <a:pt x="23" y="128"/>
                    <a:pt x="34" y="128"/>
                  </a:cubicBezTo>
                  <a:cubicBezTo>
                    <a:pt x="38" y="128"/>
                    <a:pt x="45" y="119"/>
                    <a:pt x="53" y="112"/>
                  </a:cubicBezTo>
                  <a:cubicBezTo>
                    <a:pt x="38" y="79"/>
                    <a:pt x="45" y="45"/>
                    <a:pt x="64" y="15"/>
                  </a:cubicBezTo>
                  <a:cubicBezTo>
                    <a:pt x="53" y="12"/>
                    <a:pt x="42" y="7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7" name="Google Shape;45237;p29"/>
            <p:cNvSpPr/>
            <p:nvPr/>
          </p:nvSpPr>
          <p:spPr>
            <a:xfrm>
              <a:off x="-5574522" y="-1992751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52"/>
                    <a:pt x="42" y="56"/>
                    <a:pt x="80" y="68"/>
                  </a:cubicBezTo>
                  <a:cubicBezTo>
                    <a:pt x="87" y="68"/>
                    <a:pt x="90" y="71"/>
                    <a:pt x="95" y="71"/>
                  </a:cubicBezTo>
                  <a:cubicBezTo>
                    <a:pt x="121" y="71"/>
                    <a:pt x="124" y="41"/>
                    <a:pt x="135" y="23"/>
                  </a:cubicBezTo>
                  <a:lnTo>
                    <a:pt x="135" y="18"/>
                  </a:lnTo>
                  <a:lnTo>
                    <a:pt x="117" y="18"/>
                  </a:lnTo>
                  <a:cubicBezTo>
                    <a:pt x="106" y="18"/>
                    <a:pt x="98" y="18"/>
                    <a:pt x="87" y="23"/>
                  </a:cubicBezTo>
                  <a:lnTo>
                    <a:pt x="57" y="23"/>
                  </a:lnTo>
                  <a:cubicBezTo>
                    <a:pt x="38" y="23"/>
                    <a:pt x="19" y="18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8" name="Google Shape;45238;p29"/>
            <p:cNvSpPr/>
            <p:nvPr/>
          </p:nvSpPr>
          <p:spPr>
            <a:xfrm>
              <a:off x="-5198395" y="-1870511"/>
              <a:ext cx="6637" cy="8070"/>
            </a:xfrm>
            <a:custGeom>
              <a:avLst/>
              <a:gdLst/>
              <a:ahLst/>
              <a:cxnLst/>
              <a:rect l="l" t="t" r="r" b="b"/>
              <a:pathLst>
                <a:path w="139" h="169" extrusionOk="0">
                  <a:moveTo>
                    <a:pt x="11" y="1"/>
                  </a:moveTo>
                  <a:cubicBezTo>
                    <a:pt x="8" y="1"/>
                    <a:pt x="4" y="4"/>
                    <a:pt x="1" y="4"/>
                  </a:cubicBezTo>
                  <a:cubicBezTo>
                    <a:pt x="8" y="12"/>
                    <a:pt x="15" y="23"/>
                    <a:pt x="23" y="30"/>
                  </a:cubicBezTo>
                  <a:cubicBezTo>
                    <a:pt x="53" y="30"/>
                    <a:pt x="68" y="46"/>
                    <a:pt x="75" y="75"/>
                  </a:cubicBezTo>
                  <a:cubicBezTo>
                    <a:pt x="113" y="98"/>
                    <a:pt x="101" y="135"/>
                    <a:pt x="97" y="169"/>
                  </a:cubicBezTo>
                  <a:cubicBezTo>
                    <a:pt x="131" y="150"/>
                    <a:pt x="139" y="109"/>
                    <a:pt x="120" y="87"/>
                  </a:cubicBezTo>
                  <a:cubicBezTo>
                    <a:pt x="94" y="49"/>
                    <a:pt x="68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9" name="Google Shape;45239;p29"/>
            <p:cNvSpPr/>
            <p:nvPr/>
          </p:nvSpPr>
          <p:spPr>
            <a:xfrm>
              <a:off x="-5196628" y="-1659361"/>
              <a:ext cx="4345" cy="7926"/>
            </a:xfrm>
            <a:custGeom>
              <a:avLst/>
              <a:gdLst/>
              <a:ahLst/>
              <a:cxnLst/>
              <a:rect l="l" t="t" r="r" b="b"/>
              <a:pathLst>
                <a:path w="91" h="166" extrusionOk="0">
                  <a:moveTo>
                    <a:pt x="57" y="1"/>
                  </a:moveTo>
                  <a:cubicBezTo>
                    <a:pt x="38" y="1"/>
                    <a:pt x="19" y="5"/>
                    <a:pt x="4" y="5"/>
                  </a:cubicBezTo>
                  <a:cubicBezTo>
                    <a:pt x="4" y="5"/>
                    <a:pt x="4" y="8"/>
                    <a:pt x="8" y="8"/>
                  </a:cubicBezTo>
                  <a:cubicBezTo>
                    <a:pt x="71" y="42"/>
                    <a:pt x="71" y="75"/>
                    <a:pt x="19" y="132"/>
                  </a:cubicBezTo>
                  <a:cubicBezTo>
                    <a:pt x="12" y="139"/>
                    <a:pt x="8" y="154"/>
                    <a:pt x="0" y="165"/>
                  </a:cubicBezTo>
                  <a:cubicBezTo>
                    <a:pt x="64" y="132"/>
                    <a:pt x="90" y="83"/>
                    <a:pt x="83" y="27"/>
                  </a:cubicBezTo>
                  <a:cubicBezTo>
                    <a:pt x="79" y="12"/>
                    <a:pt x="71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0" name="Google Shape;45240;p29"/>
            <p:cNvSpPr/>
            <p:nvPr/>
          </p:nvSpPr>
          <p:spPr>
            <a:xfrm>
              <a:off x="-5318009" y="-1820326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56" y="0"/>
                  </a:moveTo>
                  <a:cubicBezTo>
                    <a:pt x="56" y="34"/>
                    <a:pt x="34" y="34"/>
                    <a:pt x="11" y="34"/>
                  </a:cubicBezTo>
                  <a:cubicBezTo>
                    <a:pt x="16" y="60"/>
                    <a:pt x="1" y="94"/>
                    <a:pt x="46" y="97"/>
                  </a:cubicBezTo>
                  <a:cubicBezTo>
                    <a:pt x="61" y="75"/>
                    <a:pt x="83" y="63"/>
                    <a:pt x="106" y="60"/>
                  </a:cubicBezTo>
                  <a:cubicBezTo>
                    <a:pt x="98" y="37"/>
                    <a:pt x="72" y="2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1" name="Google Shape;45241;p29"/>
            <p:cNvSpPr/>
            <p:nvPr/>
          </p:nvSpPr>
          <p:spPr>
            <a:xfrm>
              <a:off x="-5463646" y="-1798552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83" y="0"/>
                  </a:moveTo>
                  <a:cubicBezTo>
                    <a:pt x="71" y="4"/>
                    <a:pt x="64" y="11"/>
                    <a:pt x="52" y="19"/>
                  </a:cubicBezTo>
                  <a:cubicBezTo>
                    <a:pt x="49" y="45"/>
                    <a:pt x="0" y="67"/>
                    <a:pt x="42" y="97"/>
                  </a:cubicBezTo>
                  <a:cubicBezTo>
                    <a:pt x="68" y="86"/>
                    <a:pt x="113" y="101"/>
                    <a:pt x="101" y="45"/>
                  </a:cubicBezTo>
                  <a:cubicBezTo>
                    <a:pt x="56" y="45"/>
                    <a:pt x="90" y="15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2" name="Google Shape;45242;p29"/>
            <p:cNvSpPr/>
            <p:nvPr/>
          </p:nvSpPr>
          <p:spPr>
            <a:xfrm>
              <a:off x="-5318343" y="-1869604"/>
              <a:ext cx="5730" cy="6637"/>
            </a:xfrm>
            <a:custGeom>
              <a:avLst/>
              <a:gdLst/>
              <a:ahLst/>
              <a:cxnLst/>
              <a:rect l="l" t="t" r="r" b="b"/>
              <a:pathLst>
                <a:path w="120" h="139" extrusionOk="0">
                  <a:moveTo>
                    <a:pt x="1" y="1"/>
                  </a:moveTo>
                  <a:cubicBezTo>
                    <a:pt x="1" y="19"/>
                    <a:pt x="11" y="34"/>
                    <a:pt x="18" y="49"/>
                  </a:cubicBezTo>
                  <a:cubicBezTo>
                    <a:pt x="56" y="68"/>
                    <a:pt x="94" y="90"/>
                    <a:pt x="105" y="139"/>
                  </a:cubicBezTo>
                  <a:cubicBezTo>
                    <a:pt x="116" y="131"/>
                    <a:pt x="120" y="124"/>
                    <a:pt x="116" y="108"/>
                  </a:cubicBezTo>
                  <a:cubicBezTo>
                    <a:pt x="97" y="53"/>
                    <a:pt x="56" y="1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3" name="Google Shape;45243;p29"/>
            <p:cNvSpPr/>
            <p:nvPr/>
          </p:nvSpPr>
          <p:spPr>
            <a:xfrm>
              <a:off x="-5033467" y="-1667192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3" y="1"/>
                  </a:moveTo>
                  <a:cubicBezTo>
                    <a:pt x="34" y="1"/>
                    <a:pt x="23" y="15"/>
                    <a:pt x="15" y="34"/>
                  </a:cubicBezTo>
                  <a:cubicBezTo>
                    <a:pt x="11" y="38"/>
                    <a:pt x="8" y="46"/>
                    <a:pt x="1" y="49"/>
                  </a:cubicBezTo>
                  <a:cubicBezTo>
                    <a:pt x="4" y="56"/>
                    <a:pt x="4" y="60"/>
                    <a:pt x="4" y="64"/>
                  </a:cubicBezTo>
                  <a:cubicBezTo>
                    <a:pt x="11" y="68"/>
                    <a:pt x="23" y="75"/>
                    <a:pt x="30" y="75"/>
                  </a:cubicBezTo>
                  <a:cubicBezTo>
                    <a:pt x="34" y="75"/>
                    <a:pt x="37" y="79"/>
                    <a:pt x="41" y="79"/>
                  </a:cubicBezTo>
                  <a:cubicBezTo>
                    <a:pt x="63" y="79"/>
                    <a:pt x="75" y="60"/>
                    <a:pt x="79" y="38"/>
                  </a:cubicBezTo>
                  <a:cubicBezTo>
                    <a:pt x="79" y="23"/>
                    <a:pt x="79" y="4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4" name="Google Shape;45244;p29"/>
            <p:cNvSpPr/>
            <p:nvPr/>
          </p:nvSpPr>
          <p:spPr>
            <a:xfrm>
              <a:off x="-5147350" y="-1896010"/>
              <a:ext cx="5778" cy="5539"/>
            </a:xfrm>
            <a:custGeom>
              <a:avLst/>
              <a:gdLst/>
              <a:ahLst/>
              <a:cxnLst/>
              <a:rect l="l" t="t" r="r" b="b"/>
              <a:pathLst>
                <a:path w="121" h="116" extrusionOk="0">
                  <a:moveTo>
                    <a:pt x="120" y="0"/>
                  </a:moveTo>
                  <a:cubicBezTo>
                    <a:pt x="93" y="26"/>
                    <a:pt x="49" y="7"/>
                    <a:pt x="26" y="38"/>
                  </a:cubicBezTo>
                  <a:cubicBezTo>
                    <a:pt x="49" y="56"/>
                    <a:pt x="0" y="83"/>
                    <a:pt x="31" y="101"/>
                  </a:cubicBezTo>
                  <a:cubicBezTo>
                    <a:pt x="34" y="105"/>
                    <a:pt x="41" y="112"/>
                    <a:pt x="49" y="116"/>
                  </a:cubicBezTo>
                  <a:cubicBezTo>
                    <a:pt x="64" y="78"/>
                    <a:pt x="83" y="38"/>
                    <a:pt x="120" y="15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5" name="Google Shape;45245;p29"/>
            <p:cNvSpPr/>
            <p:nvPr/>
          </p:nvSpPr>
          <p:spPr>
            <a:xfrm>
              <a:off x="-5143578" y="-1891569"/>
              <a:ext cx="3915" cy="3104"/>
            </a:xfrm>
            <a:custGeom>
              <a:avLst/>
              <a:gdLst/>
              <a:ahLst/>
              <a:cxnLst/>
              <a:rect l="l" t="t" r="r" b="b"/>
              <a:pathLst>
                <a:path w="82" h="65" extrusionOk="0">
                  <a:moveTo>
                    <a:pt x="37" y="0"/>
                  </a:moveTo>
                  <a:cubicBezTo>
                    <a:pt x="22" y="0"/>
                    <a:pt x="4" y="4"/>
                    <a:pt x="0" y="38"/>
                  </a:cubicBezTo>
                  <a:cubicBezTo>
                    <a:pt x="11" y="52"/>
                    <a:pt x="22" y="64"/>
                    <a:pt x="41" y="64"/>
                  </a:cubicBezTo>
                  <a:cubicBezTo>
                    <a:pt x="45" y="64"/>
                    <a:pt x="52" y="64"/>
                    <a:pt x="59" y="61"/>
                  </a:cubicBezTo>
                  <a:cubicBezTo>
                    <a:pt x="82" y="45"/>
                    <a:pt x="82" y="23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6" name="Google Shape;45246;p29"/>
            <p:cNvSpPr/>
            <p:nvPr/>
          </p:nvSpPr>
          <p:spPr>
            <a:xfrm>
              <a:off x="-5230006" y="-191066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0"/>
                  </a:moveTo>
                  <a:cubicBezTo>
                    <a:pt x="8" y="4"/>
                    <a:pt x="4" y="34"/>
                    <a:pt x="0" y="57"/>
                  </a:cubicBezTo>
                  <a:cubicBezTo>
                    <a:pt x="0" y="68"/>
                    <a:pt x="8" y="76"/>
                    <a:pt x="16" y="76"/>
                  </a:cubicBezTo>
                  <a:lnTo>
                    <a:pt x="19" y="76"/>
                  </a:lnTo>
                  <a:cubicBezTo>
                    <a:pt x="42" y="60"/>
                    <a:pt x="68" y="53"/>
                    <a:pt x="71" y="23"/>
                  </a:cubicBezTo>
                  <a:cubicBezTo>
                    <a:pt x="75" y="4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7" name="Google Shape;45247;p29"/>
            <p:cNvSpPr/>
            <p:nvPr/>
          </p:nvSpPr>
          <p:spPr>
            <a:xfrm>
              <a:off x="-5148974" y="-1856234"/>
              <a:ext cx="3629" cy="7019"/>
            </a:xfrm>
            <a:custGeom>
              <a:avLst/>
              <a:gdLst/>
              <a:ahLst/>
              <a:cxnLst/>
              <a:rect l="l" t="t" r="r" b="b"/>
              <a:pathLst>
                <a:path w="76" h="147" extrusionOk="0">
                  <a:moveTo>
                    <a:pt x="75" y="1"/>
                  </a:moveTo>
                  <a:cubicBezTo>
                    <a:pt x="12" y="1"/>
                    <a:pt x="42" y="64"/>
                    <a:pt x="12" y="87"/>
                  </a:cubicBezTo>
                  <a:cubicBezTo>
                    <a:pt x="1" y="94"/>
                    <a:pt x="1" y="109"/>
                    <a:pt x="8" y="124"/>
                  </a:cubicBezTo>
                  <a:cubicBezTo>
                    <a:pt x="15" y="135"/>
                    <a:pt x="23" y="142"/>
                    <a:pt x="38" y="147"/>
                  </a:cubicBezTo>
                  <a:cubicBezTo>
                    <a:pt x="60" y="102"/>
                    <a:pt x="34" y="42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8" name="Google Shape;45248;p29"/>
            <p:cNvSpPr/>
            <p:nvPr/>
          </p:nvSpPr>
          <p:spPr>
            <a:xfrm>
              <a:off x="-5201451" y="-1658119"/>
              <a:ext cx="4154" cy="4536"/>
            </a:xfrm>
            <a:custGeom>
              <a:avLst/>
              <a:gdLst/>
              <a:ahLst/>
              <a:cxnLst/>
              <a:rect l="l" t="t" r="r" b="b"/>
              <a:pathLst>
                <a:path w="87" h="95" extrusionOk="0">
                  <a:moveTo>
                    <a:pt x="42" y="1"/>
                  </a:moveTo>
                  <a:lnTo>
                    <a:pt x="42" y="1"/>
                  </a:lnTo>
                  <a:cubicBezTo>
                    <a:pt x="1" y="27"/>
                    <a:pt x="4" y="61"/>
                    <a:pt x="34" y="94"/>
                  </a:cubicBezTo>
                  <a:cubicBezTo>
                    <a:pt x="87" y="46"/>
                    <a:pt x="87" y="46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9" name="Google Shape;45249;p29"/>
            <p:cNvSpPr/>
            <p:nvPr/>
          </p:nvSpPr>
          <p:spPr>
            <a:xfrm>
              <a:off x="-5323930" y="-1870893"/>
              <a:ext cx="4202" cy="5635"/>
            </a:xfrm>
            <a:custGeom>
              <a:avLst/>
              <a:gdLst/>
              <a:ahLst/>
              <a:cxnLst/>
              <a:rect l="l" t="t" r="r" b="b"/>
              <a:pathLst>
                <a:path w="88" h="118" extrusionOk="0">
                  <a:moveTo>
                    <a:pt x="68" y="1"/>
                  </a:moveTo>
                  <a:lnTo>
                    <a:pt x="68" y="1"/>
                  </a:lnTo>
                  <a:cubicBezTo>
                    <a:pt x="13" y="23"/>
                    <a:pt x="1" y="64"/>
                    <a:pt x="13" y="117"/>
                  </a:cubicBezTo>
                  <a:cubicBezTo>
                    <a:pt x="28" y="106"/>
                    <a:pt x="42" y="95"/>
                    <a:pt x="57" y="80"/>
                  </a:cubicBezTo>
                  <a:cubicBezTo>
                    <a:pt x="87" y="57"/>
                    <a:pt x="68" y="28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0" name="Google Shape;45250;p29"/>
            <p:cNvSpPr/>
            <p:nvPr/>
          </p:nvSpPr>
          <p:spPr>
            <a:xfrm>
              <a:off x="-5263383" y="-1703434"/>
              <a:ext cx="4871" cy="7163"/>
            </a:xfrm>
            <a:custGeom>
              <a:avLst/>
              <a:gdLst/>
              <a:ahLst/>
              <a:cxnLst/>
              <a:rect l="l" t="t" r="r" b="b"/>
              <a:pathLst>
                <a:path w="102" h="150" extrusionOk="0">
                  <a:moveTo>
                    <a:pt x="27" y="1"/>
                  </a:moveTo>
                  <a:cubicBezTo>
                    <a:pt x="1" y="68"/>
                    <a:pt x="30" y="124"/>
                    <a:pt x="97" y="150"/>
                  </a:cubicBezTo>
                  <a:lnTo>
                    <a:pt x="101" y="150"/>
                  </a:lnTo>
                  <a:cubicBezTo>
                    <a:pt x="97" y="143"/>
                    <a:pt x="97" y="132"/>
                    <a:pt x="97" y="120"/>
                  </a:cubicBezTo>
                  <a:cubicBezTo>
                    <a:pt x="42" y="98"/>
                    <a:pt x="42" y="46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1" name="Google Shape;45251;p29"/>
            <p:cNvSpPr/>
            <p:nvPr/>
          </p:nvSpPr>
          <p:spPr>
            <a:xfrm>
              <a:off x="-5596439" y="-2138054"/>
              <a:ext cx="3772" cy="6303"/>
            </a:xfrm>
            <a:custGeom>
              <a:avLst/>
              <a:gdLst/>
              <a:ahLst/>
              <a:cxnLst/>
              <a:rect l="l" t="t" r="r" b="b"/>
              <a:pathLst>
                <a:path w="79" h="132" extrusionOk="0">
                  <a:moveTo>
                    <a:pt x="42" y="0"/>
                  </a:moveTo>
                  <a:lnTo>
                    <a:pt x="42" y="15"/>
                  </a:lnTo>
                  <a:cubicBezTo>
                    <a:pt x="45" y="42"/>
                    <a:pt x="33" y="56"/>
                    <a:pt x="16" y="68"/>
                  </a:cubicBezTo>
                  <a:cubicBezTo>
                    <a:pt x="11" y="86"/>
                    <a:pt x="4" y="109"/>
                    <a:pt x="0" y="131"/>
                  </a:cubicBezTo>
                  <a:cubicBezTo>
                    <a:pt x="68" y="112"/>
                    <a:pt x="78" y="86"/>
                    <a:pt x="45" y="11"/>
                  </a:cubicBezTo>
                  <a:cubicBezTo>
                    <a:pt x="45" y="7"/>
                    <a:pt x="42" y="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2" name="Google Shape;45252;p29"/>
            <p:cNvSpPr/>
            <p:nvPr/>
          </p:nvSpPr>
          <p:spPr>
            <a:xfrm>
              <a:off x="-5076298" y="-1607600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90" y="1"/>
                  </a:moveTo>
                  <a:cubicBezTo>
                    <a:pt x="78" y="9"/>
                    <a:pt x="68" y="12"/>
                    <a:pt x="56" y="12"/>
                  </a:cubicBezTo>
                  <a:lnTo>
                    <a:pt x="45" y="12"/>
                  </a:lnTo>
                  <a:cubicBezTo>
                    <a:pt x="37" y="9"/>
                    <a:pt x="30" y="4"/>
                    <a:pt x="23" y="4"/>
                  </a:cubicBezTo>
                  <a:cubicBezTo>
                    <a:pt x="18" y="4"/>
                    <a:pt x="15" y="4"/>
                    <a:pt x="11" y="12"/>
                  </a:cubicBezTo>
                  <a:cubicBezTo>
                    <a:pt x="0" y="27"/>
                    <a:pt x="11" y="42"/>
                    <a:pt x="23" y="54"/>
                  </a:cubicBezTo>
                  <a:cubicBezTo>
                    <a:pt x="30" y="61"/>
                    <a:pt x="34" y="68"/>
                    <a:pt x="41" y="80"/>
                  </a:cubicBezTo>
                  <a:cubicBezTo>
                    <a:pt x="52" y="76"/>
                    <a:pt x="68" y="76"/>
                    <a:pt x="71" y="61"/>
                  </a:cubicBezTo>
                  <a:cubicBezTo>
                    <a:pt x="63" y="38"/>
                    <a:pt x="97" y="3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3" name="Google Shape;45253;p29"/>
            <p:cNvSpPr/>
            <p:nvPr/>
          </p:nvSpPr>
          <p:spPr>
            <a:xfrm>
              <a:off x="-5150024" y="-1895532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0" y="1"/>
                  </a:moveTo>
                  <a:cubicBezTo>
                    <a:pt x="15" y="46"/>
                    <a:pt x="42" y="76"/>
                    <a:pt x="87" y="91"/>
                  </a:cubicBezTo>
                  <a:cubicBezTo>
                    <a:pt x="56" y="73"/>
                    <a:pt x="105" y="46"/>
                    <a:pt x="82" y="28"/>
                  </a:cubicBezTo>
                  <a:lnTo>
                    <a:pt x="75" y="28"/>
                  </a:lnTo>
                  <a:cubicBezTo>
                    <a:pt x="60" y="28"/>
                    <a:pt x="52" y="20"/>
                    <a:pt x="42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4" name="Google Shape;45254;p29"/>
            <p:cNvSpPr/>
            <p:nvPr/>
          </p:nvSpPr>
          <p:spPr>
            <a:xfrm>
              <a:off x="-5217304" y="-1938507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112" y="0"/>
                  </a:moveTo>
                  <a:cubicBezTo>
                    <a:pt x="83" y="0"/>
                    <a:pt x="48" y="4"/>
                    <a:pt x="15" y="8"/>
                  </a:cubicBezTo>
                  <a:cubicBezTo>
                    <a:pt x="0" y="8"/>
                    <a:pt x="0" y="12"/>
                    <a:pt x="22" y="38"/>
                  </a:cubicBezTo>
                  <a:cubicBezTo>
                    <a:pt x="26" y="41"/>
                    <a:pt x="33" y="45"/>
                    <a:pt x="38" y="45"/>
                  </a:cubicBezTo>
                  <a:cubicBezTo>
                    <a:pt x="45" y="45"/>
                    <a:pt x="48" y="41"/>
                    <a:pt x="52" y="41"/>
                  </a:cubicBezTo>
                  <a:lnTo>
                    <a:pt x="64" y="41"/>
                  </a:lnTo>
                  <a:cubicBezTo>
                    <a:pt x="71" y="41"/>
                    <a:pt x="78" y="41"/>
                    <a:pt x="86" y="49"/>
                  </a:cubicBezTo>
                  <a:lnTo>
                    <a:pt x="101" y="49"/>
                  </a:lnTo>
                  <a:cubicBezTo>
                    <a:pt x="97" y="31"/>
                    <a:pt x="109" y="15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5" name="Google Shape;45255;p29"/>
            <p:cNvSpPr/>
            <p:nvPr/>
          </p:nvSpPr>
          <p:spPr>
            <a:xfrm>
              <a:off x="-5275511" y="-1877817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37" y="0"/>
                  </a:moveTo>
                  <a:cubicBezTo>
                    <a:pt x="19" y="0"/>
                    <a:pt x="4" y="8"/>
                    <a:pt x="1" y="42"/>
                  </a:cubicBezTo>
                  <a:lnTo>
                    <a:pt x="15" y="42"/>
                  </a:lnTo>
                  <a:cubicBezTo>
                    <a:pt x="19" y="42"/>
                    <a:pt x="19" y="42"/>
                    <a:pt x="19" y="38"/>
                  </a:cubicBezTo>
                  <a:cubicBezTo>
                    <a:pt x="34" y="26"/>
                    <a:pt x="46" y="19"/>
                    <a:pt x="53" y="19"/>
                  </a:cubicBezTo>
                  <a:cubicBezTo>
                    <a:pt x="64" y="19"/>
                    <a:pt x="68" y="30"/>
                    <a:pt x="68" y="61"/>
                  </a:cubicBezTo>
                  <a:cubicBezTo>
                    <a:pt x="64" y="83"/>
                    <a:pt x="72" y="105"/>
                    <a:pt x="72" y="131"/>
                  </a:cubicBezTo>
                  <a:cubicBezTo>
                    <a:pt x="98" y="109"/>
                    <a:pt x="75" y="78"/>
                    <a:pt x="86" y="56"/>
                  </a:cubicBezTo>
                  <a:cubicBezTo>
                    <a:pt x="94" y="34"/>
                    <a:pt x="105" y="11"/>
                    <a:pt x="68" y="4"/>
                  </a:cubicBezTo>
                  <a:cubicBezTo>
                    <a:pt x="56" y="0"/>
                    <a:pt x="46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6" name="Google Shape;45256;p29"/>
            <p:cNvSpPr/>
            <p:nvPr/>
          </p:nvSpPr>
          <p:spPr>
            <a:xfrm>
              <a:off x="-5330328" y="-1630997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72" y="1"/>
                  </a:moveTo>
                  <a:cubicBezTo>
                    <a:pt x="57" y="1"/>
                    <a:pt x="34" y="16"/>
                    <a:pt x="0" y="42"/>
                  </a:cubicBezTo>
                  <a:cubicBezTo>
                    <a:pt x="8" y="39"/>
                    <a:pt x="16" y="35"/>
                    <a:pt x="23" y="35"/>
                  </a:cubicBezTo>
                  <a:cubicBezTo>
                    <a:pt x="57" y="35"/>
                    <a:pt x="83" y="61"/>
                    <a:pt x="112" y="65"/>
                  </a:cubicBezTo>
                  <a:cubicBezTo>
                    <a:pt x="102" y="23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7" name="Google Shape;45257;p29"/>
            <p:cNvSpPr/>
            <p:nvPr/>
          </p:nvSpPr>
          <p:spPr>
            <a:xfrm>
              <a:off x="-5633398" y="-1867646"/>
              <a:ext cx="4536" cy="4536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57" y="0"/>
                  </a:moveTo>
                  <a:lnTo>
                    <a:pt x="57" y="0"/>
                  </a:lnTo>
                  <a:cubicBezTo>
                    <a:pt x="0" y="57"/>
                    <a:pt x="0" y="67"/>
                    <a:pt x="72" y="94"/>
                  </a:cubicBezTo>
                  <a:lnTo>
                    <a:pt x="94" y="94"/>
                  </a:lnTo>
                  <a:cubicBezTo>
                    <a:pt x="94" y="57"/>
                    <a:pt x="45" y="41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8" name="Google Shape;45258;p29"/>
            <p:cNvSpPr/>
            <p:nvPr/>
          </p:nvSpPr>
          <p:spPr>
            <a:xfrm>
              <a:off x="-5504902" y="-2111458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12" y="0"/>
                  </a:moveTo>
                  <a:cubicBezTo>
                    <a:pt x="16" y="11"/>
                    <a:pt x="12" y="26"/>
                    <a:pt x="0" y="30"/>
                  </a:cubicBezTo>
                  <a:cubicBezTo>
                    <a:pt x="0" y="68"/>
                    <a:pt x="19" y="75"/>
                    <a:pt x="45" y="75"/>
                  </a:cubicBezTo>
                  <a:lnTo>
                    <a:pt x="64" y="75"/>
                  </a:lnTo>
                  <a:cubicBezTo>
                    <a:pt x="64" y="37"/>
                    <a:pt x="68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9" name="Google Shape;45259;p29"/>
            <p:cNvSpPr/>
            <p:nvPr/>
          </p:nvSpPr>
          <p:spPr>
            <a:xfrm>
              <a:off x="-5304782" y="-1662226"/>
              <a:ext cx="6303" cy="4011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6"/>
                    <a:pt x="45" y="61"/>
                    <a:pt x="79" y="80"/>
                  </a:cubicBezTo>
                  <a:cubicBezTo>
                    <a:pt x="90" y="83"/>
                    <a:pt x="98" y="83"/>
                    <a:pt x="101" y="83"/>
                  </a:cubicBezTo>
                  <a:cubicBezTo>
                    <a:pt x="116" y="83"/>
                    <a:pt x="127" y="72"/>
                    <a:pt x="131" y="54"/>
                  </a:cubicBezTo>
                  <a:lnTo>
                    <a:pt x="127" y="54"/>
                  </a:lnTo>
                  <a:cubicBezTo>
                    <a:pt x="79" y="54"/>
                    <a:pt x="41" y="2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0" name="Google Shape;45260;p29"/>
            <p:cNvSpPr/>
            <p:nvPr/>
          </p:nvSpPr>
          <p:spPr>
            <a:xfrm>
              <a:off x="-5272837" y="-2014716"/>
              <a:ext cx="2913" cy="4488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38" y="0"/>
                  </a:moveTo>
                  <a:cubicBezTo>
                    <a:pt x="4" y="30"/>
                    <a:pt x="0" y="67"/>
                    <a:pt x="30" y="86"/>
                  </a:cubicBezTo>
                  <a:cubicBezTo>
                    <a:pt x="34" y="90"/>
                    <a:pt x="42" y="93"/>
                    <a:pt x="45" y="93"/>
                  </a:cubicBezTo>
                  <a:cubicBezTo>
                    <a:pt x="57" y="93"/>
                    <a:pt x="60" y="79"/>
                    <a:pt x="60" y="64"/>
                  </a:cubicBezTo>
                  <a:cubicBezTo>
                    <a:pt x="60" y="41"/>
                    <a:pt x="52" y="1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1" name="Google Shape;45261;p29"/>
            <p:cNvSpPr/>
            <p:nvPr/>
          </p:nvSpPr>
          <p:spPr>
            <a:xfrm>
              <a:off x="-5110965" y="-1834460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42" y="0"/>
                  </a:moveTo>
                  <a:cubicBezTo>
                    <a:pt x="31" y="0"/>
                    <a:pt x="16" y="16"/>
                    <a:pt x="1" y="27"/>
                  </a:cubicBezTo>
                  <a:lnTo>
                    <a:pt x="1" y="31"/>
                  </a:lnTo>
                  <a:cubicBezTo>
                    <a:pt x="35" y="57"/>
                    <a:pt x="76" y="53"/>
                    <a:pt x="113" y="68"/>
                  </a:cubicBezTo>
                  <a:lnTo>
                    <a:pt x="116" y="68"/>
                  </a:lnTo>
                  <a:cubicBezTo>
                    <a:pt x="102" y="53"/>
                    <a:pt x="83" y="45"/>
                    <a:pt x="76" y="31"/>
                  </a:cubicBezTo>
                  <a:cubicBezTo>
                    <a:pt x="64" y="8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2" name="Google Shape;45262;p29"/>
            <p:cNvSpPr/>
            <p:nvPr/>
          </p:nvSpPr>
          <p:spPr>
            <a:xfrm>
              <a:off x="-5293370" y="-1840524"/>
              <a:ext cx="4345" cy="4679"/>
            </a:xfrm>
            <a:custGeom>
              <a:avLst/>
              <a:gdLst/>
              <a:ahLst/>
              <a:cxnLst/>
              <a:rect l="l" t="t" r="r" b="b"/>
              <a:pathLst>
                <a:path w="91" h="98" extrusionOk="0">
                  <a:moveTo>
                    <a:pt x="49" y="1"/>
                  </a:moveTo>
                  <a:cubicBezTo>
                    <a:pt x="42" y="1"/>
                    <a:pt x="38" y="1"/>
                    <a:pt x="30" y="4"/>
                  </a:cubicBezTo>
                  <a:lnTo>
                    <a:pt x="1" y="4"/>
                  </a:lnTo>
                  <a:cubicBezTo>
                    <a:pt x="19" y="38"/>
                    <a:pt x="61" y="56"/>
                    <a:pt x="71" y="98"/>
                  </a:cubicBezTo>
                  <a:cubicBezTo>
                    <a:pt x="71" y="83"/>
                    <a:pt x="71" y="65"/>
                    <a:pt x="75" y="53"/>
                  </a:cubicBezTo>
                  <a:cubicBezTo>
                    <a:pt x="90" y="12"/>
                    <a:pt x="7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3" name="Google Shape;45263;p29"/>
            <p:cNvSpPr/>
            <p:nvPr/>
          </p:nvSpPr>
          <p:spPr>
            <a:xfrm>
              <a:off x="-5504520" y="-2113272"/>
              <a:ext cx="4679" cy="5396"/>
            </a:xfrm>
            <a:custGeom>
              <a:avLst/>
              <a:gdLst/>
              <a:ahLst/>
              <a:cxnLst/>
              <a:rect l="l" t="t" r="r" b="b"/>
              <a:pathLst>
                <a:path w="98" h="113" extrusionOk="0">
                  <a:moveTo>
                    <a:pt x="8" y="1"/>
                  </a:moveTo>
                  <a:cubicBezTo>
                    <a:pt x="1" y="12"/>
                    <a:pt x="4" y="27"/>
                    <a:pt x="4" y="38"/>
                  </a:cubicBezTo>
                  <a:lnTo>
                    <a:pt x="11" y="38"/>
                  </a:lnTo>
                  <a:cubicBezTo>
                    <a:pt x="60" y="38"/>
                    <a:pt x="56" y="75"/>
                    <a:pt x="56" y="113"/>
                  </a:cubicBezTo>
                  <a:cubicBezTo>
                    <a:pt x="97" y="61"/>
                    <a:pt x="94" y="49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4" name="Google Shape;45264;p29"/>
            <p:cNvSpPr/>
            <p:nvPr/>
          </p:nvSpPr>
          <p:spPr>
            <a:xfrm>
              <a:off x="-5130256" y="-179659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16" y="0"/>
                  </a:moveTo>
                  <a:cubicBezTo>
                    <a:pt x="1" y="45"/>
                    <a:pt x="39" y="56"/>
                    <a:pt x="68" y="78"/>
                  </a:cubicBezTo>
                  <a:cubicBezTo>
                    <a:pt x="68" y="56"/>
                    <a:pt x="65" y="34"/>
                    <a:pt x="65" y="11"/>
                  </a:cubicBezTo>
                  <a:lnTo>
                    <a:pt x="65" y="8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5" name="Google Shape;45265;p29"/>
            <p:cNvSpPr/>
            <p:nvPr/>
          </p:nvSpPr>
          <p:spPr>
            <a:xfrm>
              <a:off x="-5633016" y="-1957416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59" y="1"/>
                  </a:moveTo>
                  <a:cubicBezTo>
                    <a:pt x="64" y="45"/>
                    <a:pt x="37" y="53"/>
                    <a:pt x="4" y="53"/>
                  </a:cubicBezTo>
                  <a:lnTo>
                    <a:pt x="0" y="53"/>
                  </a:lnTo>
                  <a:cubicBezTo>
                    <a:pt x="11" y="68"/>
                    <a:pt x="26" y="71"/>
                    <a:pt x="41" y="79"/>
                  </a:cubicBezTo>
                  <a:cubicBezTo>
                    <a:pt x="49" y="79"/>
                    <a:pt x="56" y="82"/>
                    <a:pt x="64" y="82"/>
                  </a:cubicBezTo>
                  <a:cubicBezTo>
                    <a:pt x="75" y="82"/>
                    <a:pt x="86" y="79"/>
                    <a:pt x="93" y="68"/>
                  </a:cubicBezTo>
                  <a:cubicBezTo>
                    <a:pt x="101" y="53"/>
                    <a:pt x="93" y="37"/>
                    <a:pt x="82" y="23"/>
                  </a:cubicBezTo>
                  <a:cubicBezTo>
                    <a:pt x="75" y="15"/>
                    <a:pt x="67" y="8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6" name="Google Shape;45266;p29"/>
            <p:cNvSpPr/>
            <p:nvPr/>
          </p:nvSpPr>
          <p:spPr>
            <a:xfrm>
              <a:off x="-5676038" y="-1899782"/>
              <a:ext cx="4107" cy="2913"/>
            </a:xfrm>
            <a:custGeom>
              <a:avLst/>
              <a:gdLst/>
              <a:ahLst/>
              <a:cxnLst/>
              <a:rect l="l" t="t" r="r" b="b"/>
              <a:pathLst>
                <a:path w="86" h="61" extrusionOk="0">
                  <a:moveTo>
                    <a:pt x="37" y="0"/>
                  </a:moveTo>
                  <a:cubicBezTo>
                    <a:pt x="34" y="0"/>
                    <a:pt x="26" y="5"/>
                    <a:pt x="18" y="12"/>
                  </a:cubicBezTo>
                  <a:cubicBezTo>
                    <a:pt x="4" y="27"/>
                    <a:pt x="0" y="45"/>
                    <a:pt x="26" y="60"/>
                  </a:cubicBezTo>
                  <a:cubicBezTo>
                    <a:pt x="52" y="60"/>
                    <a:pt x="78" y="57"/>
                    <a:pt x="86" y="23"/>
                  </a:cubicBezTo>
                  <a:cubicBezTo>
                    <a:pt x="68" y="23"/>
                    <a:pt x="56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7" name="Google Shape;45267;p29"/>
            <p:cNvSpPr/>
            <p:nvPr/>
          </p:nvSpPr>
          <p:spPr>
            <a:xfrm>
              <a:off x="-5093823" y="-1673256"/>
              <a:ext cx="3820" cy="5396"/>
            </a:xfrm>
            <a:custGeom>
              <a:avLst/>
              <a:gdLst/>
              <a:ahLst/>
              <a:cxnLst/>
              <a:rect l="l" t="t" r="r" b="b"/>
              <a:pathLst>
                <a:path w="80" h="113" extrusionOk="0">
                  <a:moveTo>
                    <a:pt x="27" y="0"/>
                  </a:moveTo>
                  <a:cubicBezTo>
                    <a:pt x="19" y="0"/>
                    <a:pt x="16" y="4"/>
                    <a:pt x="9" y="4"/>
                  </a:cubicBezTo>
                  <a:cubicBezTo>
                    <a:pt x="1" y="45"/>
                    <a:pt x="31" y="75"/>
                    <a:pt x="49" y="109"/>
                  </a:cubicBezTo>
                  <a:lnTo>
                    <a:pt x="49" y="112"/>
                  </a:lnTo>
                  <a:cubicBezTo>
                    <a:pt x="79" y="68"/>
                    <a:pt x="64" y="3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8" name="Google Shape;45268;p29"/>
            <p:cNvSpPr/>
            <p:nvPr/>
          </p:nvSpPr>
          <p:spPr>
            <a:xfrm>
              <a:off x="-5104137" y="-1565245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33" y="0"/>
                  </a:moveTo>
                  <a:cubicBezTo>
                    <a:pt x="18" y="7"/>
                    <a:pt x="18" y="23"/>
                    <a:pt x="11" y="33"/>
                  </a:cubicBezTo>
                  <a:cubicBezTo>
                    <a:pt x="4" y="49"/>
                    <a:pt x="0" y="67"/>
                    <a:pt x="18" y="75"/>
                  </a:cubicBezTo>
                  <a:cubicBezTo>
                    <a:pt x="23" y="78"/>
                    <a:pt x="23" y="78"/>
                    <a:pt x="26" y="78"/>
                  </a:cubicBezTo>
                  <a:cubicBezTo>
                    <a:pt x="37" y="78"/>
                    <a:pt x="45" y="67"/>
                    <a:pt x="52" y="64"/>
                  </a:cubicBezTo>
                  <a:cubicBezTo>
                    <a:pt x="90" y="30"/>
                    <a:pt x="45" y="19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9" name="Google Shape;45269;p29"/>
            <p:cNvSpPr/>
            <p:nvPr/>
          </p:nvSpPr>
          <p:spPr>
            <a:xfrm>
              <a:off x="-5023296" y="-1772146"/>
              <a:ext cx="3581" cy="7353"/>
            </a:xfrm>
            <a:custGeom>
              <a:avLst/>
              <a:gdLst/>
              <a:ahLst/>
              <a:cxnLst/>
              <a:rect l="l" t="t" r="r" b="b"/>
              <a:pathLst>
                <a:path w="75" h="154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05"/>
                    <a:pt x="0" y="105"/>
                    <a:pt x="75" y="153"/>
                  </a:cubicBezTo>
                  <a:cubicBezTo>
                    <a:pt x="45" y="105"/>
                    <a:pt x="26" y="56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0" name="Google Shape;45270;p29"/>
            <p:cNvSpPr/>
            <p:nvPr/>
          </p:nvSpPr>
          <p:spPr>
            <a:xfrm>
              <a:off x="-5326222" y="-1765031"/>
              <a:ext cx="5969" cy="4488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45" y="1"/>
                  </a:moveTo>
                  <a:lnTo>
                    <a:pt x="45" y="1"/>
                  </a:lnTo>
                  <a:cubicBezTo>
                    <a:pt x="53" y="35"/>
                    <a:pt x="42" y="54"/>
                    <a:pt x="9" y="54"/>
                  </a:cubicBezTo>
                  <a:lnTo>
                    <a:pt x="0" y="54"/>
                  </a:lnTo>
                  <a:cubicBezTo>
                    <a:pt x="19" y="68"/>
                    <a:pt x="35" y="83"/>
                    <a:pt x="64" y="94"/>
                  </a:cubicBezTo>
                  <a:cubicBezTo>
                    <a:pt x="53" y="61"/>
                    <a:pt x="124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1" name="Google Shape;45271;p29"/>
            <p:cNvSpPr/>
            <p:nvPr/>
          </p:nvSpPr>
          <p:spPr>
            <a:xfrm>
              <a:off x="-5233539" y="-1936740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45" y="1"/>
                  </a:moveTo>
                  <a:cubicBezTo>
                    <a:pt x="14" y="1"/>
                    <a:pt x="0" y="16"/>
                    <a:pt x="0" y="56"/>
                  </a:cubicBezTo>
                  <a:lnTo>
                    <a:pt x="14" y="56"/>
                  </a:lnTo>
                  <a:cubicBezTo>
                    <a:pt x="19" y="61"/>
                    <a:pt x="22" y="61"/>
                    <a:pt x="26" y="61"/>
                  </a:cubicBezTo>
                  <a:cubicBezTo>
                    <a:pt x="41" y="61"/>
                    <a:pt x="52" y="56"/>
                    <a:pt x="64" y="42"/>
                  </a:cubicBezTo>
                  <a:cubicBezTo>
                    <a:pt x="67" y="30"/>
                    <a:pt x="71" y="20"/>
                    <a:pt x="74" y="8"/>
                  </a:cubicBezTo>
                  <a:cubicBezTo>
                    <a:pt x="64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2" name="Google Shape;45272;p29"/>
            <p:cNvSpPr/>
            <p:nvPr/>
          </p:nvSpPr>
          <p:spPr>
            <a:xfrm>
              <a:off x="-5301440" y="-1783558"/>
              <a:ext cx="4011" cy="2674"/>
            </a:xfrm>
            <a:custGeom>
              <a:avLst/>
              <a:gdLst/>
              <a:ahLst/>
              <a:cxnLst/>
              <a:rect l="l" t="t" r="r" b="b"/>
              <a:pathLst>
                <a:path w="84" h="56" extrusionOk="0">
                  <a:moveTo>
                    <a:pt x="50" y="0"/>
                  </a:moveTo>
                  <a:cubicBezTo>
                    <a:pt x="46" y="0"/>
                    <a:pt x="46" y="0"/>
                    <a:pt x="42" y="4"/>
                  </a:cubicBezTo>
                  <a:cubicBezTo>
                    <a:pt x="28" y="11"/>
                    <a:pt x="1" y="11"/>
                    <a:pt x="5" y="33"/>
                  </a:cubicBezTo>
                  <a:cubicBezTo>
                    <a:pt x="9" y="45"/>
                    <a:pt x="20" y="56"/>
                    <a:pt x="31" y="56"/>
                  </a:cubicBezTo>
                  <a:cubicBezTo>
                    <a:pt x="35" y="56"/>
                    <a:pt x="39" y="56"/>
                    <a:pt x="42" y="52"/>
                  </a:cubicBezTo>
                  <a:cubicBezTo>
                    <a:pt x="54" y="49"/>
                    <a:pt x="83" y="56"/>
                    <a:pt x="76" y="26"/>
                  </a:cubicBezTo>
                  <a:cubicBezTo>
                    <a:pt x="73" y="11"/>
                    <a:pt x="65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3" name="Google Shape;45273;p29"/>
            <p:cNvSpPr/>
            <p:nvPr/>
          </p:nvSpPr>
          <p:spPr>
            <a:xfrm>
              <a:off x="-5316911" y="-1861582"/>
              <a:ext cx="3963" cy="4871"/>
            </a:xfrm>
            <a:custGeom>
              <a:avLst/>
              <a:gdLst/>
              <a:ahLst/>
              <a:cxnLst/>
              <a:rect l="l" t="t" r="r" b="b"/>
              <a:pathLst>
                <a:path w="83" h="102" extrusionOk="0">
                  <a:moveTo>
                    <a:pt x="64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9" y="8"/>
                    <a:pt x="49" y="12"/>
                    <a:pt x="45" y="19"/>
                  </a:cubicBezTo>
                  <a:cubicBezTo>
                    <a:pt x="41" y="49"/>
                    <a:pt x="0" y="64"/>
                    <a:pt x="4" y="102"/>
                  </a:cubicBezTo>
                  <a:lnTo>
                    <a:pt x="7" y="102"/>
                  </a:lnTo>
                  <a:cubicBezTo>
                    <a:pt x="83" y="102"/>
                    <a:pt x="64" y="45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4" name="Google Shape;45274;p29"/>
            <p:cNvSpPr/>
            <p:nvPr/>
          </p:nvSpPr>
          <p:spPr>
            <a:xfrm>
              <a:off x="-5654121" y="-1896392"/>
              <a:ext cx="3104" cy="3056"/>
            </a:xfrm>
            <a:custGeom>
              <a:avLst/>
              <a:gdLst/>
              <a:ahLst/>
              <a:cxnLst/>
              <a:rect l="l" t="t" r="r" b="b"/>
              <a:pathLst>
                <a:path w="65" h="64" extrusionOk="0">
                  <a:moveTo>
                    <a:pt x="46" y="1"/>
                  </a:moveTo>
                  <a:cubicBezTo>
                    <a:pt x="20" y="5"/>
                    <a:pt x="1" y="15"/>
                    <a:pt x="1" y="41"/>
                  </a:cubicBezTo>
                  <a:cubicBezTo>
                    <a:pt x="1" y="64"/>
                    <a:pt x="16" y="64"/>
                    <a:pt x="35" y="64"/>
                  </a:cubicBezTo>
                  <a:cubicBezTo>
                    <a:pt x="64" y="49"/>
                    <a:pt x="64" y="27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5" name="Google Shape;45275;p29"/>
            <p:cNvSpPr/>
            <p:nvPr/>
          </p:nvSpPr>
          <p:spPr>
            <a:xfrm>
              <a:off x="-5100937" y="-184926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45" y="1"/>
                  </a:moveTo>
                  <a:cubicBezTo>
                    <a:pt x="30" y="1"/>
                    <a:pt x="15" y="4"/>
                    <a:pt x="1" y="8"/>
                  </a:cubicBezTo>
                  <a:cubicBezTo>
                    <a:pt x="30" y="27"/>
                    <a:pt x="79" y="12"/>
                    <a:pt x="97" y="56"/>
                  </a:cubicBezTo>
                  <a:cubicBezTo>
                    <a:pt x="97" y="60"/>
                    <a:pt x="108" y="60"/>
                    <a:pt x="116" y="60"/>
                  </a:cubicBezTo>
                  <a:lnTo>
                    <a:pt x="135" y="60"/>
                  </a:lnTo>
                  <a:cubicBezTo>
                    <a:pt x="113" y="15"/>
                    <a:pt x="8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6" name="Google Shape;45276;p29"/>
            <p:cNvSpPr/>
            <p:nvPr/>
          </p:nvSpPr>
          <p:spPr>
            <a:xfrm>
              <a:off x="-5527393" y="-2061511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87" y="0"/>
                  </a:moveTo>
                  <a:cubicBezTo>
                    <a:pt x="12" y="12"/>
                    <a:pt x="0" y="19"/>
                    <a:pt x="23" y="68"/>
                  </a:cubicBezTo>
                  <a:cubicBezTo>
                    <a:pt x="23" y="76"/>
                    <a:pt x="27" y="79"/>
                    <a:pt x="27" y="87"/>
                  </a:cubicBezTo>
                  <a:cubicBezTo>
                    <a:pt x="27" y="64"/>
                    <a:pt x="38" y="53"/>
                    <a:pt x="57" y="53"/>
                  </a:cubicBezTo>
                  <a:cubicBezTo>
                    <a:pt x="68" y="35"/>
                    <a:pt x="76" y="19"/>
                    <a:pt x="87" y="5"/>
                  </a:cubicBezTo>
                  <a:lnTo>
                    <a:pt x="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7" name="Google Shape;45277;p29"/>
            <p:cNvSpPr/>
            <p:nvPr/>
          </p:nvSpPr>
          <p:spPr>
            <a:xfrm>
              <a:off x="-5577530" y="-1998099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75" y="0"/>
                  </a:moveTo>
                  <a:cubicBezTo>
                    <a:pt x="1" y="59"/>
                    <a:pt x="1" y="59"/>
                    <a:pt x="68" y="112"/>
                  </a:cubicBezTo>
                  <a:lnTo>
                    <a:pt x="68" y="108"/>
                  </a:lnTo>
                  <a:cubicBezTo>
                    <a:pt x="68" y="101"/>
                    <a:pt x="72" y="85"/>
                    <a:pt x="64" y="78"/>
                  </a:cubicBezTo>
                  <a:cubicBezTo>
                    <a:pt x="27" y="49"/>
                    <a:pt x="60" y="41"/>
                    <a:pt x="79" y="30"/>
                  </a:cubicBezTo>
                  <a:cubicBezTo>
                    <a:pt x="79" y="18"/>
                    <a:pt x="75" y="7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8" name="Google Shape;45278;p29"/>
            <p:cNvSpPr/>
            <p:nvPr/>
          </p:nvSpPr>
          <p:spPr>
            <a:xfrm>
              <a:off x="-5680336" y="-1992417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53" y="1"/>
                  </a:moveTo>
                  <a:cubicBezTo>
                    <a:pt x="23" y="4"/>
                    <a:pt x="8" y="23"/>
                    <a:pt x="1" y="53"/>
                  </a:cubicBezTo>
                  <a:cubicBezTo>
                    <a:pt x="1" y="53"/>
                    <a:pt x="4" y="56"/>
                    <a:pt x="11" y="64"/>
                  </a:cubicBezTo>
                  <a:cubicBezTo>
                    <a:pt x="34" y="49"/>
                    <a:pt x="63" y="45"/>
                    <a:pt x="68" y="16"/>
                  </a:cubicBezTo>
                  <a:cubicBezTo>
                    <a:pt x="68" y="8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9" name="Google Shape;45279;p29"/>
            <p:cNvSpPr/>
            <p:nvPr/>
          </p:nvSpPr>
          <p:spPr>
            <a:xfrm>
              <a:off x="-5106667" y="-1904079"/>
              <a:ext cx="3629" cy="5969"/>
            </a:xfrm>
            <a:custGeom>
              <a:avLst/>
              <a:gdLst/>
              <a:ahLst/>
              <a:cxnLst/>
              <a:rect l="l" t="t" r="r" b="b"/>
              <a:pathLst>
                <a:path w="76" h="125" extrusionOk="0">
                  <a:moveTo>
                    <a:pt x="0" y="0"/>
                  </a:moveTo>
                  <a:cubicBezTo>
                    <a:pt x="12" y="16"/>
                    <a:pt x="23" y="27"/>
                    <a:pt x="23" y="45"/>
                  </a:cubicBezTo>
                  <a:cubicBezTo>
                    <a:pt x="23" y="45"/>
                    <a:pt x="23" y="50"/>
                    <a:pt x="26" y="50"/>
                  </a:cubicBezTo>
                  <a:cubicBezTo>
                    <a:pt x="42" y="72"/>
                    <a:pt x="42" y="98"/>
                    <a:pt x="45" y="124"/>
                  </a:cubicBezTo>
                  <a:cubicBezTo>
                    <a:pt x="76" y="42"/>
                    <a:pt x="76" y="4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0" name="Google Shape;45280;p29"/>
            <p:cNvSpPr/>
            <p:nvPr/>
          </p:nvSpPr>
          <p:spPr>
            <a:xfrm>
              <a:off x="-5526820" y="-205668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19" y="1"/>
                  </a:moveTo>
                  <a:cubicBezTo>
                    <a:pt x="0" y="16"/>
                    <a:pt x="0" y="34"/>
                    <a:pt x="19" y="46"/>
                  </a:cubicBezTo>
                  <a:cubicBezTo>
                    <a:pt x="38" y="56"/>
                    <a:pt x="56" y="75"/>
                    <a:pt x="78" y="75"/>
                  </a:cubicBezTo>
                  <a:lnTo>
                    <a:pt x="90" y="75"/>
                  </a:lnTo>
                  <a:cubicBezTo>
                    <a:pt x="75" y="42"/>
                    <a:pt x="49" y="20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1" name="Google Shape;45281;p29"/>
            <p:cNvSpPr/>
            <p:nvPr/>
          </p:nvSpPr>
          <p:spPr>
            <a:xfrm>
              <a:off x="-5230531" y="-1939414"/>
              <a:ext cx="2722" cy="5205"/>
            </a:xfrm>
            <a:custGeom>
              <a:avLst/>
              <a:gdLst/>
              <a:ahLst/>
              <a:cxnLst/>
              <a:rect l="l" t="t" r="r" b="b"/>
              <a:pathLst>
                <a:path w="57" h="109" extrusionOk="0">
                  <a:moveTo>
                    <a:pt x="41" y="0"/>
                  </a:moveTo>
                  <a:cubicBezTo>
                    <a:pt x="37" y="0"/>
                    <a:pt x="34" y="5"/>
                    <a:pt x="27" y="12"/>
                  </a:cubicBezTo>
                  <a:cubicBezTo>
                    <a:pt x="15" y="27"/>
                    <a:pt x="8" y="45"/>
                    <a:pt x="11" y="64"/>
                  </a:cubicBezTo>
                  <a:cubicBezTo>
                    <a:pt x="8" y="76"/>
                    <a:pt x="4" y="86"/>
                    <a:pt x="1" y="98"/>
                  </a:cubicBezTo>
                  <a:cubicBezTo>
                    <a:pt x="11" y="102"/>
                    <a:pt x="19" y="105"/>
                    <a:pt x="30" y="109"/>
                  </a:cubicBezTo>
                  <a:lnTo>
                    <a:pt x="34" y="109"/>
                  </a:lnTo>
                  <a:cubicBezTo>
                    <a:pt x="56" y="86"/>
                    <a:pt x="15" y="45"/>
                    <a:pt x="56" y="27"/>
                  </a:cubicBezTo>
                  <a:cubicBezTo>
                    <a:pt x="53" y="16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2" name="Google Shape;45282;p29"/>
            <p:cNvSpPr/>
            <p:nvPr/>
          </p:nvSpPr>
          <p:spPr>
            <a:xfrm>
              <a:off x="-5436715" y="-20600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87" y="1"/>
                  </a:moveTo>
                  <a:cubicBezTo>
                    <a:pt x="61" y="5"/>
                    <a:pt x="30" y="5"/>
                    <a:pt x="4" y="8"/>
                  </a:cubicBezTo>
                  <a:cubicBezTo>
                    <a:pt x="1" y="49"/>
                    <a:pt x="42" y="49"/>
                    <a:pt x="57" y="68"/>
                  </a:cubicBezTo>
                  <a:cubicBezTo>
                    <a:pt x="68" y="49"/>
                    <a:pt x="68" y="31"/>
                    <a:pt x="87" y="15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3" name="Google Shape;45283;p29"/>
            <p:cNvSpPr/>
            <p:nvPr/>
          </p:nvSpPr>
          <p:spPr>
            <a:xfrm>
              <a:off x="-5257319" y="-1740010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46" y="1"/>
                  </a:moveTo>
                  <a:cubicBezTo>
                    <a:pt x="31" y="1"/>
                    <a:pt x="12" y="8"/>
                    <a:pt x="1" y="23"/>
                  </a:cubicBezTo>
                  <a:lnTo>
                    <a:pt x="8" y="23"/>
                  </a:lnTo>
                  <a:cubicBezTo>
                    <a:pt x="46" y="23"/>
                    <a:pt x="75" y="30"/>
                    <a:pt x="68" y="82"/>
                  </a:cubicBezTo>
                  <a:cubicBezTo>
                    <a:pt x="94" y="68"/>
                    <a:pt x="109" y="45"/>
                    <a:pt x="86" y="23"/>
                  </a:cubicBezTo>
                  <a:cubicBezTo>
                    <a:pt x="72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4" name="Google Shape;45284;p29"/>
            <p:cNvSpPr/>
            <p:nvPr/>
          </p:nvSpPr>
          <p:spPr>
            <a:xfrm>
              <a:off x="-5321208" y="-1870893"/>
              <a:ext cx="3772" cy="3820"/>
            </a:xfrm>
            <a:custGeom>
              <a:avLst/>
              <a:gdLst/>
              <a:ahLst/>
              <a:cxnLst/>
              <a:rect l="l" t="t" r="r" b="b"/>
              <a:pathLst>
                <a:path w="79" h="80" extrusionOk="0">
                  <a:moveTo>
                    <a:pt x="11" y="1"/>
                  </a:moveTo>
                  <a:cubicBezTo>
                    <a:pt x="11" y="28"/>
                    <a:pt x="30" y="57"/>
                    <a:pt x="0" y="80"/>
                  </a:cubicBezTo>
                  <a:cubicBezTo>
                    <a:pt x="26" y="80"/>
                    <a:pt x="52" y="76"/>
                    <a:pt x="78" y="76"/>
                  </a:cubicBezTo>
                  <a:cubicBezTo>
                    <a:pt x="71" y="61"/>
                    <a:pt x="61" y="46"/>
                    <a:pt x="61" y="28"/>
                  </a:cubicBezTo>
                  <a:cubicBezTo>
                    <a:pt x="42" y="20"/>
                    <a:pt x="26" y="9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5" name="Google Shape;45285;p29"/>
            <p:cNvSpPr/>
            <p:nvPr/>
          </p:nvSpPr>
          <p:spPr>
            <a:xfrm>
              <a:off x="-5532741" y="-2102385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34" y="1"/>
                  </a:moveTo>
                  <a:cubicBezTo>
                    <a:pt x="31" y="1"/>
                    <a:pt x="27" y="4"/>
                    <a:pt x="23" y="4"/>
                  </a:cubicBezTo>
                  <a:cubicBezTo>
                    <a:pt x="0" y="19"/>
                    <a:pt x="8" y="42"/>
                    <a:pt x="8" y="61"/>
                  </a:cubicBezTo>
                  <a:cubicBezTo>
                    <a:pt x="19" y="68"/>
                    <a:pt x="31" y="71"/>
                    <a:pt x="34" y="71"/>
                  </a:cubicBezTo>
                  <a:cubicBezTo>
                    <a:pt x="53" y="71"/>
                    <a:pt x="50" y="42"/>
                    <a:pt x="57" y="27"/>
                  </a:cubicBezTo>
                  <a:cubicBezTo>
                    <a:pt x="50" y="16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6" name="Google Shape;45286;p29"/>
            <p:cNvSpPr/>
            <p:nvPr/>
          </p:nvSpPr>
          <p:spPr>
            <a:xfrm>
              <a:off x="-5073815" y="-1804473"/>
              <a:ext cx="4011" cy="2006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9" y="0"/>
                  </a:moveTo>
                  <a:cubicBezTo>
                    <a:pt x="0" y="0"/>
                    <a:pt x="0" y="19"/>
                    <a:pt x="4" y="42"/>
                  </a:cubicBezTo>
                  <a:cubicBezTo>
                    <a:pt x="11" y="42"/>
                    <a:pt x="19" y="38"/>
                    <a:pt x="26" y="38"/>
                  </a:cubicBezTo>
                  <a:lnTo>
                    <a:pt x="38" y="38"/>
                  </a:lnTo>
                  <a:cubicBezTo>
                    <a:pt x="61" y="38"/>
                    <a:pt x="75" y="38"/>
                    <a:pt x="83" y="5"/>
                  </a:cubicBezTo>
                  <a:lnTo>
                    <a:pt x="68" y="5"/>
                  </a:lnTo>
                  <a:cubicBezTo>
                    <a:pt x="64" y="5"/>
                    <a:pt x="61" y="8"/>
                    <a:pt x="61" y="8"/>
                  </a:cubicBezTo>
                  <a:cubicBezTo>
                    <a:pt x="53" y="8"/>
                    <a:pt x="49" y="5"/>
                    <a:pt x="42" y="5"/>
                  </a:cubicBezTo>
                  <a:cubicBezTo>
                    <a:pt x="34" y="0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7" name="Google Shape;45287;p29"/>
            <p:cNvSpPr/>
            <p:nvPr/>
          </p:nvSpPr>
          <p:spPr>
            <a:xfrm>
              <a:off x="-5151266" y="-1905512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49" y="1"/>
                  </a:moveTo>
                  <a:cubicBezTo>
                    <a:pt x="11" y="1"/>
                    <a:pt x="4" y="23"/>
                    <a:pt x="0" y="72"/>
                  </a:cubicBezTo>
                  <a:cubicBezTo>
                    <a:pt x="30" y="42"/>
                    <a:pt x="56" y="13"/>
                    <a:pt x="97" y="13"/>
                  </a:cubicBezTo>
                  <a:lnTo>
                    <a:pt x="105" y="13"/>
                  </a:lnTo>
                  <a:cubicBezTo>
                    <a:pt x="82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8" name="Google Shape;45288;p29"/>
            <p:cNvSpPr/>
            <p:nvPr/>
          </p:nvSpPr>
          <p:spPr>
            <a:xfrm>
              <a:off x="-5483081" y="-1992608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82" y="1"/>
                  </a:moveTo>
                  <a:cubicBezTo>
                    <a:pt x="67" y="1"/>
                    <a:pt x="49" y="5"/>
                    <a:pt x="33" y="5"/>
                  </a:cubicBezTo>
                  <a:cubicBezTo>
                    <a:pt x="30" y="38"/>
                    <a:pt x="0" y="68"/>
                    <a:pt x="26" y="101"/>
                  </a:cubicBezTo>
                  <a:cubicBezTo>
                    <a:pt x="37" y="60"/>
                    <a:pt x="45" y="15"/>
                    <a:pt x="93" y="15"/>
                  </a:cubicBezTo>
                  <a:lnTo>
                    <a:pt x="116" y="15"/>
                  </a:lnTo>
                  <a:cubicBezTo>
                    <a:pt x="109" y="5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9" name="Google Shape;45289;p29"/>
            <p:cNvSpPr/>
            <p:nvPr/>
          </p:nvSpPr>
          <p:spPr>
            <a:xfrm>
              <a:off x="-5557714" y="-1840667"/>
              <a:ext cx="3247" cy="6064"/>
            </a:xfrm>
            <a:custGeom>
              <a:avLst/>
              <a:gdLst/>
              <a:ahLst/>
              <a:cxnLst/>
              <a:rect l="l" t="t" r="r" b="b"/>
              <a:pathLst>
                <a:path w="68" h="127" extrusionOk="0">
                  <a:moveTo>
                    <a:pt x="26" y="0"/>
                  </a:moveTo>
                  <a:cubicBezTo>
                    <a:pt x="0" y="23"/>
                    <a:pt x="19" y="49"/>
                    <a:pt x="16" y="75"/>
                  </a:cubicBezTo>
                  <a:cubicBezTo>
                    <a:pt x="4" y="116"/>
                    <a:pt x="19" y="127"/>
                    <a:pt x="49" y="127"/>
                  </a:cubicBezTo>
                  <a:lnTo>
                    <a:pt x="68" y="127"/>
                  </a:lnTo>
                  <a:lnTo>
                    <a:pt x="68" y="123"/>
                  </a:lnTo>
                  <a:cubicBezTo>
                    <a:pt x="49" y="108"/>
                    <a:pt x="23" y="97"/>
                    <a:pt x="34" y="63"/>
                  </a:cubicBezTo>
                  <a:cubicBezTo>
                    <a:pt x="42" y="41"/>
                    <a:pt x="26" y="23"/>
                    <a:pt x="26" y="4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0" name="Google Shape;45290;p29"/>
            <p:cNvSpPr/>
            <p:nvPr/>
          </p:nvSpPr>
          <p:spPr>
            <a:xfrm>
              <a:off x="-5324789" y="-1676837"/>
              <a:ext cx="5587" cy="3629"/>
            </a:xfrm>
            <a:custGeom>
              <a:avLst/>
              <a:gdLst/>
              <a:ahLst/>
              <a:cxnLst/>
              <a:rect l="l" t="t" r="r" b="b"/>
              <a:pathLst>
                <a:path w="117" h="76" extrusionOk="0">
                  <a:moveTo>
                    <a:pt x="68" y="1"/>
                  </a:moveTo>
                  <a:cubicBezTo>
                    <a:pt x="49" y="1"/>
                    <a:pt x="31" y="15"/>
                    <a:pt x="1" y="34"/>
                  </a:cubicBezTo>
                  <a:lnTo>
                    <a:pt x="1" y="38"/>
                  </a:lnTo>
                  <a:cubicBezTo>
                    <a:pt x="15" y="30"/>
                    <a:pt x="31" y="27"/>
                    <a:pt x="41" y="27"/>
                  </a:cubicBezTo>
                  <a:cubicBezTo>
                    <a:pt x="72" y="27"/>
                    <a:pt x="94" y="46"/>
                    <a:pt x="117" y="75"/>
                  </a:cubicBezTo>
                  <a:cubicBezTo>
                    <a:pt x="101" y="27"/>
                    <a:pt x="91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1" name="Google Shape;45291;p29"/>
            <p:cNvSpPr/>
            <p:nvPr/>
          </p:nvSpPr>
          <p:spPr>
            <a:xfrm>
              <a:off x="-5103468" y="-1583486"/>
              <a:ext cx="5061" cy="3963"/>
            </a:xfrm>
            <a:custGeom>
              <a:avLst/>
              <a:gdLst/>
              <a:ahLst/>
              <a:cxnLst/>
              <a:rect l="l" t="t" r="r" b="b"/>
              <a:pathLst>
                <a:path w="106" h="83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49"/>
                    <a:pt x="49" y="64"/>
                    <a:pt x="76" y="79"/>
                  </a:cubicBezTo>
                  <a:cubicBezTo>
                    <a:pt x="80" y="79"/>
                    <a:pt x="83" y="82"/>
                    <a:pt x="87" y="82"/>
                  </a:cubicBezTo>
                  <a:cubicBezTo>
                    <a:pt x="102" y="82"/>
                    <a:pt x="106" y="60"/>
                    <a:pt x="106" y="42"/>
                  </a:cubicBezTo>
                  <a:lnTo>
                    <a:pt x="83" y="42"/>
                  </a:lnTo>
                  <a:cubicBezTo>
                    <a:pt x="61" y="42"/>
                    <a:pt x="42" y="34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2" name="Google Shape;45292;p29"/>
            <p:cNvSpPr/>
            <p:nvPr/>
          </p:nvSpPr>
          <p:spPr>
            <a:xfrm>
              <a:off x="-5210715" y="-1866787"/>
              <a:ext cx="2913" cy="4918"/>
            </a:xfrm>
            <a:custGeom>
              <a:avLst/>
              <a:gdLst/>
              <a:ahLst/>
              <a:cxnLst/>
              <a:rect l="l" t="t" r="r" b="b"/>
              <a:pathLst>
                <a:path w="61" h="103" extrusionOk="0">
                  <a:moveTo>
                    <a:pt x="57" y="1"/>
                  </a:moveTo>
                  <a:cubicBezTo>
                    <a:pt x="45" y="13"/>
                    <a:pt x="34" y="23"/>
                    <a:pt x="15" y="27"/>
                  </a:cubicBezTo>
                  <a:lnTo>
                    <a:pt x="0" y="42"/>
                  </a:lnTo>
                  <a:cubicBezTo>
                    <a:pt x="7" y="61"/>
                    <a:pt x="12" y="83"/>
                    <a:pt x="19" y="102"/>
                  </a:cubicBezTo>
                  <a:lnTo>
                    <a:pt x="34" y="102"/>
                  </a:lnTo>
                  <a:cubicBezTo>
                    <a:pt x="23" y="61"/>
                    <a:pt x="60" y="39"/>
                    <a:pt x="60" y="4"/>
                  </a:cubicBezTo>
                  <a:lnTo>
                    <a:pt x="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3" name="Google Shape;45293;p29"/>
            <p:cNvSpPr/>
            <p:nvPr/>
          </p:nvSpPr>
          <p:spPr>
            <a:xfrm>
              <a:off x="-5246575" y="-1967969"/>
              <a:ext cx="2865" cy="4679"/>
            </a:xfrm>
            <a:custGeom>
              <a:avLst/>
              <a:gdLst/>
              <a:ahLst/>
              <a:cxnLst/>
              <a:rect l="l" t="t" r="r" b="b"/>
              <a:pathLst>
                <a:path w="60" h="98" extrusionOk="0">
                  <a:moveTo>
                    <a:pt x="59" y="1"/>
                  </a:moveTo>
                  <a:cubicBezTo>
                    <a:pt x="30" y="1"/>
                    <a:pt x="0" y="4"/>
                    <a:pt x="23" y="46"/>
                  </a:cubicBezTo>
                  <a:cubicBezTo>
                    <a:pt x="30" y="60"/>
                    <a:pt x="33" y="79"/>
                    <a:pt x="33" y="98"/>
                  </a:cubicBezTo>
                  <a:lnTo>
                    <a:pt x="33" y="94"/>
                  </a:lnTo>
                  <a:cubicBezTo>
                    <a:pt x="59" y="79"/>
                    <a:pt x="33" y="46"/>
                    <a:pt x="59" y="30"/>
                  </a:cubicBezTo>
                  <a:lnTo>
                    <a:pt x="59" y="15"/>
                  </a:lnTo>
                  <a:lnTo>
                    <a:pt x="59" y="8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4" name="Google Shape;45294;p29"/>
            <p:cNvSpPr/>
            <p:nvPr/>
          </p:nvSpPr>
          <p:spPr>
            <a:xfrm>
              <a:off x="-5301917" y="-1680036"/>
              <a:ext cx="3772" cy="5205"/>
            </a:xfrm>
            <a:custGeom>
              <a:avLst/>
              <a:gdLst/>
              <a:ahLst/>
              <a:cxnLst/>
              <a:rect l="l" t="t" r="r" b="b"/>
              <a:pathLst>
                <a:path w="79" h="109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53"/>
                    <a:pt x="7" y="68"/>
                    <a:pt x="78" y="108"/>
                  </a:cubicBezTo>
                  <a:cubicBezTo>
                    <a:pt x="67" y="68"/>
                    <a:pt x="19" y="49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5" name="Google Shape;45295;p29"/>
            <p:cNvSpPr/>
            <p:nvPr/>
          </p:nvSpPr>
          <p:spPr>
            <a:xfrm>
              <a:off x="-5544296" y="-1864638"/>
              <a:ext cx="4489" cy="4727"/>
            </a:xfrm>
            <a:custGeom>
              <a:avLst/>
              <a:gdLst/>
              <a:ahLst/>
              <a:cxnLst/>
              <a:rect l="l" t="t" r="r" b="b"/>
              <a:pathLst>
                <a:path w="94" h="99" extrusionOk="0">
                  <a:moveTo>
                    <a:pt x="56" y="1"/>
                  </a:moveTo>
                  <a:cubicBezTo>
                    <a:pt x="67" y="49"/>
                    <a:pt x="45" y="72"/>
                    <a:pt x="0" y="72"/>
                  </a:cubicBezTo>
                  <a:cubicBezTo>
                    <a:pt x="7" y="83"/>
                    <a:pt x="14" y="99"/>
                    <a:pt x="30" y="99"/>
                  </a:cubicBezTo>
                  <a:cubicBezTo>
                    <a:pt x="33" y="99"/>
                    <a:pt x="40" y="94"/>
                    <a:pt x="49" y="87"/>
                  </a:cubicBezTo>
                  <a:cubicBezTo>
                    <a:pt x="75" y="64"/>
                    <a:pt x="93" y="35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6" name="Google Shape;45296;p29"/>
            <p:cNvSpPr/>
            <p:nvPr/>
          </p:nvSpPr>
          <p:spPr>
            <a:xfrm>
              <a:off x="-5016133" y="-1768231"/>
              <a:ext cx="3390" cy="3104"/>
            </a:xfrm>
            <a:custGeom>
              <a:avLst/>
              <a:gdLst/>
              <a:ahLst/>
              <a:cxnLst/>
              <a:rect l="l" t="t" r="r" b="b"/>
              <a:pathLst>
                <a:path w="71" h="65" extrusionOk="0">
                  <a:moveTo>
                    <a:pt x="30" y="0"/>
                  </a:moveTo>
                  <a:cubicBezTo>
                    <a:pt x="30" y="19"/>
                    <a:pt x="22" y="34"/>
                    <a:pt x="0" y="34"/>
                  </a:cubicBezTo>
                  <a:cubicBezTo>
                    <a:pt x="11" y="45"/>
                    <a:pt x="22" y="53"/>
                    <a:pt x="33" y="64"/>
                  </a:cubicBezTo>
                  <a:lnTo>
                    <a:pt x="52" y="64"/>
                  </a:lnTo>
                  <a:cubicBezTo>
                    <a:pt x="64" y="64"/>
                    <a:pt x="71" y="64"/>
                    <a:pt x="71" y="49"/>
                  </a:cubicBezTo>
                  <a:cubicBezTo>
                    <a:pt x="67" y="31"/>
                    <a:pt x="64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7" name="Google Shape;45297;p29"/>
            <p:cNvSpPr/>
            <p:nvPr/>
          </p:nvSpPr>
          <p:spPr>
            <a:xfrm>
              <a:off x="-5421865" y="-1772671"/>
              <a:ext cx="4679" cy="3581"/>
            </a:xfrm>
            <a:custGeom>
              <a:avLst/>
              <a:gdLst/>
              <a:ahLst/>
              <a:cxnLst/>
              <a:rect l="l" t="t" r="r" b="b"/>
              <a:pathLst>
                <a:path w="98" h="75" extrusionOk="0">
                  <a:moveTo>
                    <a:pt x="30" y="0"/>
                  </a:moveTo>
                  <a:cubicBezTo>
                    <a:pt x="0" y="30"/>
                    <a:pt x="26" y="57"/>
                    <a:pt x="45" y="71"/>
                  </a:cubicBezTo>
                  <a:cubicBezTo>
                    <a:pt x="52" y="75"/>
                    <a:pt x="56" y="75"/>
                    <a:pt x="64" y="75"/>
                  </a:cubicBezTo>
                  <a:cubicBezTo>
                    <a:pt x="78" y="75"/>
                    <a:pt x="90" y="60"/>
                    <a:pt x="97" y="41"/>
                  </a:cubicBezTo>
                  <a:lnTo>
                    <a:pt x="97" y="41"/>
                  </a:lnTo>
                  <a:cubicBezTo>
                    <a:pt x="93" y="45"/>
                    <a:pt x="86" y="45"/>
                    <a:pt x="83" y="45"/>
                  </a:cubicBezTo>
                  <a:cubicBezTo>
                    <a:pt x="56" y="45"/>
                    <a:pt x="33" y="38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8" name="Google Shape;45298;p29"/>
            <p:cNvSpPr/>
            <p:nvPr/>
          </p:nvSpPr>
          <p:spPr>
            <a:xfrm>
              <a:off x="-5317818" y="-1822475"/>
              <a:ext cx="2531" cy="3772"/>
            </a:xfrm>
            <a:custGeom>
              <a:avLst/>
              <a:gdLst/>
              <a:ahLst/>
              <a:cxnLst/>
              <a:rect l="l" t="t" r="r" b="b"/>
              <a:pathLst>
                <a:path w="53" h="7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7"/>
                    <a:pt x="4" y="53"/>
                    <a:pt x="7" y="79"/>
                  </a:cubicBezTo>
                  <a:cubicBezTo>
                    <a:pt x="30" y="79"/>
                    <a:pt x="52" y="79"/>
                    <a:pt x="52" y="45"/>
                  </a:cubicBezTo>
                  <a:cubicBezTo>
                    <a:pt x="30" y="34"/>
                    <a:pt x="26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9" name="Google Shape;45299;p29"/>
            <p:cNvSpPr/>
            <p:nvPr/>
          </p:nvSpPr>
          <p:spPr>
            <a:xfrm>
              <a:off x="-5259276" y="-1738912"/>
              <a:ext cx="4536" cy="4632"/>
            </a:xfrm>
            <a:custGeom>
              <a:avLst/>
              <a:gdLst/>
              <a:ahLst/>
              <a:cxnLst/>
              <a:rect l="l" t="t" r="r" b="b"/>
              <a:pathLst>
                <a:path w="95" h="97" extrusionOk="0">
                  <a:moveTo>
                    <a:pt x="42" y="0"/>
                  </a:moveTo>
                  <a:lnTo>
                    <a:pt x="42" y="0"/>
                  </a:lnTo>
                  <a:cubicBezTo>
                    <a:pt x="8" y="18"/>
                    <a:pt x="1" y="48"/>
                    <a:pt x="20" y="74"/>
                  </a:cubicBezTo>
                  <a:cubicBezTo>
                    <a:pt x="30" y="90"/>
                    <a:pt x="42" y="97"/>
                    <a:pt x="56" y="97"/>
                  </a:cubicBezTo>
                  <a:cubicBezTo>
                    <a:pt x="68" y="97"/>
                    <a:pt x="82" y="90"/>
                    <a:pt x="94" y="78"/>
                  </a:cubicBezTo>
                  <a:cubicBezTo>
                    <a:pt x="30" y="71"/>
                    <a:pt x="30" y="71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0" name="Google Shape;45300;p29"/>
            <p:cNvSpPr/>
            <p:nvPr/>
          </p:nvSpPr>
          <p:spPr>
            <a:xfrm>
              <a:off x="-5317818" y="-1825531"/>
              <a:ext cx="2531" cy="5253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12" y="1"/>
                  </a:moveTo>
                  <a:cubicBezTo>
                    <a:pt x="16" y="23"/>
                    <a:pt x="12" y="46"/>
                    <a:pt x="0" y="65"/>
                  </a:cubicBezTo>
                  <a:cubicBezTo>
                    <a:pt x="26" y="68"/>
                    <a:pt x="30" y="98"/>
                    <a:pt x="52" y="109"/>
                  </a:cubicBezTo>
                  <a:cubicBezTo>
                    <a:pt x="49" y="83"/>
                    <a:pt x="49" y="56"/>
                    <a:pt x="45" y="30"/>
                  </a:cubicBezTo>
                  <a:cubicBezTo>
                    <a:pt x="34" y="20"/>
                    <a:pt x="26" y="12"/>
                    <a:pt x="16" y="4"/>
                  </a:cubicBezTo>
                  <a:cubicBezTo>
                    <a:pt x="16" y="1"/>
                    <a:pt x="16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1" name="Google Shape;45301;p29"/>
            <p:cNvSpPr/>
            <p:nvPr/>
          </p:nvSpPr>
          <p:spPr>
            <a:xfrm>
              <a:off x="-5214296" y="-1756054"/>
              <a:ext cx="3104" cy="3772"/>
            </a:xfrm>
            <a:custGeom>
              <a:avLst/>
              <a:gdLst/>
              <a:ahLst/>
              <a:cxnLst/>
              <a:rect l="l" t="t" r="r" b="b"/>
              <a:pathLst>
                <a:path w="65" h="79" extrusionOk="0">
                  <a:moveTo>
                    <a:pt x="42" y="0"/>
                  </a:moveTo>
                  <a:cubicBezTo>
                    <a:pt x="23" y="23"/>
                    <a:pt x="1" y="45"/>
                    <a:pt x="15" y="78"/>
                  </a:cubicBezTo>
                  <a:cubicBezTo>
                    <a:pt x="38" y="75"/>
                    <a:pt x="42" y="52"/>
                    <a:pt x="60" y="49"/>
                  </a:cubicBezTo>
                  <a:cubicBezTo>
                    <a:pt x="60" y="30"/>
                    <a:pt x="64" y="11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2" name="Google Shape;45302;p29"/>
            <p:cNvSpPr/>
            <p:nvPr/>
          </p:nvSpPr>
          <p:spPr>
            <a:xfrm>
              <a:off x="-5552557" y="-2125926"/>
              <a:ext cx="6828" cy="2149"/>
            </a:xfrm>
            <a:custGeom>
              <a:avLst/>
              <a:gdLst/>
              <a:ahLst/>
              <a:cxnLst/>
              <a:rect l="l" t="t" r="r" b="b"/>
              <a:pathLst>
                <a:path w="143" h="45" extrusionOk="0">
                  <a:moveTo>
                    <a:pt x="128" y="0"/>
                  </a:moveTo>
                  <a:cubicBezTo>
                    <a:pt x="106" y="19"/>
                    <a:pt x="79" y="26"/>
                    <a:pt x="53" y="26"/>
                  </a:cubicBezTo>
                  <a:lnTo>
                    <a:pt x="46" y="26"/>
                  </a:lnTo>
                  <a:cubicBezTo>
                    <a:pt x="30" y="26"/>
                    <a:pt x="16" y="26"/>
                    <a:pt x="1" y="31"/>
                  </a:cubicBezTo>
                  <a:cubicBezTo>
                    <a:pt x="8" y="31"/>
                    <a:pt x="16" y="34"/>
                    <a:pt x="20" y="34"/>
                  </a:cubicBezTo>
                  <a:cubicBezTo>
                    <a:pt x="39" y="41"/>
                    <a:pt x="53" y="45"/>
                    <a:pt x="72" y="45"/>
                  </a:cubicBezTo>
                  <a:cubicBezTo>
                    <a:pt x="98" y="45"/>
                    <a:pt x="124" y="3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3" name="Google Shape;45303;p29"/>
            <p:cNvSpPr/>
            <p:nvPr/>
          </p:nvSpPr>
          <p:spPr>
            <a:xfrm>
              <a:off x="-5112015" y="-1896010"/>
              <a:ext cx="6112" cy="1433"/>
            </a:xfrm>
            <a:custGeom>
              <a:avLst/>
              <a:gdLst/>
              <a:ahLst/>
              <a:cxnLst/>
              <a:rect l="l" t="t" r="r" b="b"/>
              <a:pathLst>
                <a:path w="128" h="30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23"/>
                    <a:pt x="34" y="30"/>
                    <a:pt x="53" y="30"/>
                  </a:cubicBezTo>
                  <a:cubicBezTo>
                    <a:pt x="79" y="30"/>
                    <a:pt x="102" y="19"/>
                    <a:pt x="128" y="7"/>
                  </a:cubicBezTo>
                  <a:lnTo>
                    <a:pt x="60" y="7"/>
                  </a:lnTo>
                  <a:cubicBezTo>
                    <a:pt x="41" y="7"/>
                    <a:pt x="19" y="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4" name="Google Shape;45304;p29"/>
            <p:cNvSpPr/>
            <p:nvPr/>
          </p:nvSpPr>
          <p:spPr>
            <a:xfrm>
              <a:off x="-5674797" y="-1898731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60" y="1"/>
                  </a:moveTo>
                  <a:cubicBezTo>
                    <a:pt x="52" y="35"/>
                    <a:pt x="26" y="38"/>
                    <a:pt x="0" y="38"/>
                  </a:cubicBezTo>
                  <a:cubicBezTo>
                    <a:pt x="8" y="54"/>
                    <a:pt x="19" y="68"/>
                    <a:pt x="34" y="68"/>
                  </a:cubicBezTo>
                  <a:cubicBezTo>
                    <a:pt x="42" y="68"/>
                    <a:pt x="45" y="64"/>
                    <a:pt x="52" y="57"/>
                  </a:cubicBezTo>
                  <a:cubicBezTo>
                    <a:pt x="68" y="45"/>
                    <a:pt x="90" y="23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5" name="Google Shape;45305;p29"/>
            <p:cNvSpPr/>
            <p:nvPr/>
          </p:nvSpPr>
          <p:spPr>
            <a:xfrm>
              <a:off x="-5327129" y="-1776253"/>
              <a:ext cx="3486" cy="4488"/>
            </a:xfrm>
            <a:custGeom>
              <a:avLst/>
              <a:gdLst/>
              <a:ahLst/>
              <a:cxnLst/>
              <a:rect l="l" t="t" r="r" b="b"/>
              <a:pathLst>
                <a:path w="73" h="94" extrusionOk="0">
                  <a:moveTo>
                    <a:pt x="45" y="1"/>
                  </a:moveTo>
                  <a:cubicBezTo>
                    <a:pt x="45" y="34"/>
                    <a:pt x="1" y="79"/>
                    <a:pt x="72" y="94"/>
                  </a:cubicBezTo>
                  <a:cubicBezTo>
                    <a:pt x="54" y="64"/>
                    <a:pt x="68" y="30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6" name="Google Shape;45306;p29"/>
            <p:cNvSpPr/>
            <p:nvPr/>
          </p:nvSpPr>
          <p:spPr>
            <a:xfrm>
              <a:off x="-5215203" y="-1762692"/>
              <a:ext cx="4011" cy="1480"/>
            </a:xfrm>
            <a:custGeom>
              <a:avLst/>
              <a:gdLst/>
              <a:ahLst/>
              <a:cxnLst/>
              <a:rect l="l" t="t" r="r" b="b"/>
              <a:pathLst>
                <a:path w="84" h="31" extrusionOk="0">
                  <a:moveTo>
                    <a:pt x="49" y="0"/>
                  </a:moveTo>
                  <a:cubicBezTo>
                    <a:pt x="34" y="0"/>
                    <a:pt x="20" y="5"/>
                    <a:pt x="1" y="19"/>
                  </a:cubicBezTo>
                  <a:cubicBezTo>
                    <a:pt x="16" y="23"/>
                    <a:pt x="30" y="31"/>
                    <a:pt x="42" y="31"/>
                  </a:cubicBezTo>
                  <a:cubicBezTo>
                    <a:pt x="57" y="31"/>
                    <a:pt x="68" y="23"/>
                    <a:pt x="83" y="5"/>
                  </a:cubicBezTo>
                  <a:cubicBezTo>
                    <a:pt x="72" y="0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7" name="Google Shape;45307;p29"/>
            <p:cNvSpPr/>
            <p:nvPr/>
          </p:nvSpPr>
          <p:spPr>
            <a:xfrm>
              <a:off x="-5229815" y="-1938125"/>
              <a:ext cx="3629" cy="3915"/>
            </a:xfrm>
            <a:custGeom>
              <a:avLst/>
              <a:gdLst/>
              <a:ahLst/>
              <a:cxnLst/>
              <a:rect l="l" t="t" r="r" b="b"/>
              <a:pathLst>
                <a:path w="76" h="82" extrusionOk="0">
                  <a:moveTo>
                    <a:pt x="41" y="0"/>
                  </a:moveTo>
                  <a:cubicBezTo>
                    <a:pt x="0" y="18"/>
                    <a:pt x="41" y="59"/>
                    <a:pt x="19" y="82"/>
                  </a:cubicBezTo>
                  <a:cubicBezTo>
                    <a:pt x="49" y="78"/>
                    <a:pt x="64" y="56"/>
                    <a:pt x="75" y="30"/>
                  </a:cubicBezTo>
                  <a:lnTo>
                    <a:pt x="71" y="30"/>
                  </a:lnTo>
                  <a:cubicBezTo>
                    <a:pt x="53" y="30"/>
                    <a:pt x="41" y="18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8" name="Google Shape;45308;p29"/>
            <p:cNvSpPr/>
            <p:nvPr/>
          </p:nvSpPr>
          <p:spPr>
            <a:xfrm>
              <a:off x="-5132357" y="-1797645"/>
              <a:ext cx="5205" cy="2149"/>
            </a:xfrm>
            <a:custGeom>
              <a:avLst/>
              <a:gdLst/>
              <a:ahLst/>
              <a:cxnLst/>
              <a:rect l="l" t="t" r="r" b="b"/>
              <a:pathLst>
                <a:path w="109" h="45" extrusionOk="0">
                  <a:moveTo>
                    <a:pt x="60" y="0"/>
                  </a:moveTo>
                  <a:cubicBezTo>
                    <a:pt x="41" y="0"/>
                    <a:pt x="26" y="7"/>
                    <a:pt x="12" y="22"/>
                  </a:cubicBezTo>
                  <a:cubicBezTo>
                    <a:pt x="8" y="30"/>
                    <a:pt x="4" y="37"/>
                    <a:pt x="0" y="45"/>
                  </a:cubicBezTo>
                  <a:cubicBezTo>
                    <a:pt x="15" y="30"/>
                    <a:pt x="34" y="22"/>
                    <a:pt x="57" y="22"/>
                  </a:cubicBezTo>
                  <a:lnTo>
                    <a:pt x="109" y="22"/>
                  </a:lnTo>
                  <a:cubicBezTo>
                    <a:pt x="105" y="19"/>
                    <a:pt x="101" y="19"/>
                    <a:pt x="101" y="14"/>
                  </a:cubicBezTo>
                  <a:cubicBezTo>
                    <a:pt x="86" y="4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9" name="Google Shape;45309;p29"/>
            <p:cNvSpPr/>
            <p:nvPr/>
          </p:nvSpPr>
          <p:spPr>
            <a:xfrm>
              <a:off x="-5101654" y="-1583629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9" y="0"/>
                  </a:moveTo>
                  <a:cubicBezTo>
                    <a:pt x="11" y="0"/>
                    <a:pt x="4" y="0"/>
                    <a:pt x="0" y="4"/>
                  </a:cubicBezTo>
                  <a:cubicBezTo>
                    <a:pt x="4" y="37"/>
                    <a:pt x="23" y="45"/>
                    <a:pt x="45" y="45"/>
                  </a:cubicBezTo>
                  <a:lnTo>
                    <a:pt x="68" y="45"/>
                  </a:lnTo>
                  <a:cubicBezTo>
                    <a:pt x="64" y="11"/>
                    <a:pt x="42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0" name="Google Shape;45310;p29"/>
            <p:cNvSpPr/>
            <p:nvPr/>
          </p:nvSpPr>
          <p:spPr>
            <a:xfrm>
              <a:off x="-5114689" y="-1790912"/>
              <a:ext cx="2531" cy="5253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1" y="1"/>
                  </a:moveTo>
                  <a:cubicBezTo>
                    <a:pt x="34" y="30"/>
                    <a:pt x="11" y="80"/>
                    <a:pt x="42" y="109"/>
                  </a:cubicBezTo>
                  <a:cubicBezTo>
                    <a:pt x="53" y="61"/>
                    <a:pt x="53" y="23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1" name="Google Shape;45311;p29"/>
            <p:cNvSpPr/>
            <p:nvPr/>
          </p:nvSpPr>
          <p:spPr>
            <a:xfrm>
              <a:off x="-5547734" y="-1865879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50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0" y="38"/>
                    <a:pt x="23" y="46"/>
                    <a:pt x="34" y="53"/>
                  </a:cubicBezTo>
                  <a:cubicBezTo>
                    <a:pt x="50" y="42"/>
                    <a:pt x="53" y="16"/>
                    <a:pt x="76" y="16"/>
                  </a:cubicBezTo>
                  <a:lnTo>
                    <a:pt x="79" y="16"/>
                  </a:lnTo>
                  <a:cubicBezTo>
                    <a:pt x="68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2" name="Google Shape;45312;p29"/>
            <p:cNvSpPr/>
            <p:nvPr/>
          </p:nvSpPr>
          <p:spPr>
            <a:xfrm>
              <a:off x="-5087233" y="-1851936"/>
              <a:ext cx="2435" cy="2340"/>
            </a:xfrm>
            <a:custGeom>
              <a:avLst/>
              <a:gdLst/>
              <a:ahLst/>
              <a:cxnLst/>
              <a:rect l="l" t="t" r="r" b="b"/>
              <a:pathLst>
                <a:path w="51" h="49" extrusionOk="0">
                  <a:moveTo>
                    <a:pt x="20" y="0"/>
                  </a:moveTo>
                  <a:cubicBezTo>
                    <a:pt x="9" y="4"/>
                    <a:pt x="1" y="12"/>
                    <a:pt x="5" y="23"/>
                  </a:cubicBezTo>
                  <a:cubicBezTo>
                    <a:pt x="5" y="38"/>
                    <a:pt x="16" y="49"/>
                    <a:pt x="28" y="49"/>
                  </a:cubicBezTo>
                  <a:cubicBezTo>
                    <a:pt x="31" y="49"/>
                    <a:pt x="31" y="49"/>
                    <a:pt x="35" y="45"/>
                  </a:cubicBezTo>
                  <a:cubicBezTo>
                    <a:pt x="46" y="45"/>
                    <a:pt x="50" y="34"/>
                    <a:pt x="46" y="23"/>
                  </a:cubicBezTo>
                  <a:cubicBezTo>
                    <a:pt x="42" y="7"/>
                    <a:pt x="35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3" name="Google Shape;45313;p29"/>
            <p:cNvSpPr/>
            <p:nvPr/>
          </p:nvSpPr>
          <p:spPr>
            <a:xfrm>
              <a:off x="-5280668" y="-1875859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101" y="1"/>
                  </a:moveTo>
                  <a:cubicBezTo>
                    <a:pt x="56" y="1"/>
                    <a:pt x="26" y="23"/>
                    <a:pt x="0" y="56"/>
                  </a:cubicBezTo>
                  <a:cubicBezTo>
                    <a:pt x="45" y="53"/>
                    <a:pt x="75" y="23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4" name="Google Shape;45314;p29"/>
            <p:cNvSpPr/>
            <p:nvPr/>
          </p:nvSpPr>
          <p:spPr>
            <a:xfrm>
              <a:off x="-5560388" y="-2110932"/>
              <a:ext cx="4679" cy="1815"/>
            </a:xfrm>
            <a:custGeom>
              <a:avLst/>
              <a:gdLst/>
              <a:ahLst/>
              <a:cxnLst/>
              <a:rect l="l" t="t" r="r" b="b"/>
              <a:pathLst>
                <a:path w="98" h="38" extrusionOk="0">
                  <a:moveTo>
                    <a:pt x="53" y="0"/>
                  </a:moveTo>
                  <a:cubicBezTo>
                    <a:pt x="37" y="0"/>
                    <a:pt x="19" y="15"/>
                    <a:pt x="1" y="31"/>
                  </a:cubicBezTo>
                  <a:cubicBezTo>
                    <a:pt x="8" y="31"/>
                    <a:pt x="15" y="26"/>
                    <a:pt x="23" y="26"/>
                  </a:cubicBezTo>
                  <a:cubicBezTo>
                    <a:pt x="49" y="26"/>
                    <a:pt x="72" y="38"/>
                    <a:pt x="98" y="38"/>
                  </a:cubicBezTo>
                  <a:cubicBezTo>
                    <a:pt x="82" y="12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5" name="Google Shape;45315;p29"/>
            <p:cNvSpPr/>
            <p:nvPr/>
          </p:nvSpPr>
          <p:spPr>
            <a:xfrm>
              <a:off x="-5051659" y="-1676837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94" y="1"/>
                  </a:moveTo>
                  <a:lnTo>
                    <a:pt x="94" y="1"/>
                  </a:lnTo>
                  <a:cubicBezTo>
                    <a:pt x="82" y="19"/>
                    <a:pt x="71" y="34"/>
                    <a:pt x="52" y="34"/>
                  </a:cubicBezTo>
                  <a:cubicBezTo>
                    <a:pt x="45" y="34"/>
                    <a:pt x="37" y="30"/>
                    <a:pt x="30" y="27"/>
                  </a:cubicBezTo>
                  <a:lnTo>
                    <a:pt x="23" y="27"/>
                  </a:lnTo>
                  <a:cubicBezTo>
                    <a:pt x="11" y="27"/>
                    <a:pt x="4" y="30"/>
                    <a:pt x="0" y="41"/>
                  </a:cubicBezTo>
                  <a:cubicBezTo>
                    <a:pt x="15" y="46"/>
                    <a:pt x="30" y="49"/>
                    <a:pt x="45" y="53"/>
                  </a:cubicBezTo>
                  <a:lnTo>
                    <a:pt x="60" y="53"/>
                  </a:lnTo>
                  <a:cubicBezTo>
                    <a:pt x="90" y="53"/>
                    <a:pt x="97" y="34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6" name="Google Shape;45316;p29"/>
            <p:cNvSpPr/>
            <p:nvPr/>
          </p:nvSpPr>
          <p:spPr>
            <a:xfrm>
              <a:off x="-5223225" y="-1940656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12" y="0"/>
                  </a:moveTo>
                  <a:cubicBezTo>
                    <a:pt x="19" y="19"/>
                    <a:pt x="23" y="42"/>
                    <a:pt x="5" y="57"/>
                  </a:cubicBezTo>
                  <a:cubicBezTo>
                    <a:pt x="5" y="60"/>
                    <a:pt x="0" y="60"/>
                    <a:pt x="0" y="60"/>
                  </a:cubicBezTo>
                  <a:lnTo>
                    <a:pt x="38" y="60"/>
                  </a:lnTo>
                  <a:cubicBezTo>
                    <a:pt x="45" y="57"/>
                    <a:pt x="57" y="57"/>
                    <a:pt x="68" y="53"/>
                  </a:cubicBezTo>
                  <a:cubicBezTo>
                    <a:pt x="60" y="45"/>
                    <a:pt x="53" y="34"/>
                    <a:pt x="45" y="23"/>
                  </a:cubicBezTo>
                  <a:cubicBezTo>
                    <a:pt x="38" y="12"/>
                    <a:pt x="27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7" name="Google Shape;45317;p29"/>
            <p:cNvSpPr/>
            <p:nvPr/>
          </p:nvSpPr>
          <p:spPr>
            <a:xfrm>
              <a:off x="-5299291" y="-1690971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6" y="1"/>
                  </a:moveTo>
                  <a:lnTo>
                    <a:pt x="16" y="1"/>
                  </a:lnTo>
                  <a:cubicBezTo>
                    <a:pt x="1" y="42"/>
                    <a:pt x="16" y="46"/>
                    <a:pt x="35" y="46"/>
                  </a:cubicBezTo>
                  <a:lnTo>
                    <a:pt x="64" y="46"/>
                  </a:lnTo>
                  <a:cubicBezTo>
                    <a:pt x="64" y="12"/>
                    <a:pt x="35" y="16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8" name="Google Shape;45318;p29"/>
            <p:cNvSpPr/>
            <p:nvPr/>
          </p:nvSpPr>
          <p:spPr>
            <a:xfrm>
              <a:off x="-5226950" y="-1842625"/>
              <a:ext cx="3056" cy="4823"/>
            </a:xfrm>
            <a:custGeom>
              <a:avLst/>
              <a:gdLst/>
              <a:ahLst/>
              <a:cxnLst/>
              <a:rect l="l" t="t" r="r" b="b"/>
              <a:pathLst>
                <a:path w="64" h="101" extrusionOk="0">
                  <a:moveTo>
                    <a:pt x="56" y="0"/>
                  </a:moveTo>
                  <a:lnTo>
                    <a:pt x="56" y="0"/>
                  </a:lnTo>
                  <a:cubicBezTo>
                    <a:pt x="41" y="4"/>
                    <a:pt x="26" y="7"/>
                    <a:pt x="30" y="22"/>
                  </a:cubicBezTo>
                  <a:cubicBezTo>
                    <a:pt x="30" y="56"/>
                    <a:pt x="11" y="74"/>
                    <a:pt x="0" y="100"/>
                  </a:cubicBezTo>
                  <a:cubicBezTo>
                    <a:pt x="64" y="93"/>
                    <a:pt x="30" y="3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9" name="Google Shape;45319;p29"/>
            <p:cNvSpPr/>
            <p:nvPr/>
          </p:nvSpPr>
          <p:spPr>
            <a:xfrm>
              <a:off x="-5635164" y="-1958705"/>
              <a:ext cx="2340" cy="4011"/>
            </a:xfrm>
            <a:custGeom>
              <a:avLst/>
              <a:gdLst/>
              <a:ahLst/>
              <a:cxnLst/>
              <a:rect l="l" t="t" r="r" b="b"/>
              <a:pathLst>
                <a:path w="49" h="84" extrusionOk="0">
                  <a:moveTo>
                    <a:pt x="42" y="1"/>
                  </a:moveTo>
                  <a:lnTo>
                    <a:pt x="42" y="1"/>
                  </a:lnTo>
                  <a:cubicBezTo>
                    <a:pt x="15" y="16"/>
                    <a:pt x="0" y="42"/>
                    <a:pt x="4" y="72"/>
                  </a:cubicBezTo>
                  <a:cubicBezTo>
                    <a:pt x="7" y="80"/>
                    <a:pt x="15" y="83"/>
                    <a:pt x="23" y="83"/>
                  </a:cubicBezTo>
                  <a:lnTo>
                    <a:pt x="33" y="83"/>
                  </a:lnTo>
                  <a:cubicBezTo>
                    <a:pt x="37" y="80"/>
                    <a:pt x="42" y="80"/>
                    <a:pt x="45" y="80"/>
                  </a:cubicBezTo>
                  <a:lnTo>
                    <a:pt x="49" y="80"/>
                  </a:lnTo>
                  <a:cubicBezTo>
                    <a:pt x="23" y="57"/>
                    <a:pt x="42" y="2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0" name="Google Shape;45320;p29"/>
            <p:cNvSpPr/>
            <p:nvPr/>
          </p:nvSpPr>
          <p:spPr>
            <a:xfrm>
              <a:off x="-5227332" y="-1755004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15" y="1"/>
                  </a:moveTo>
                  <a:cubicBezTo>
                    <a:pt x="8" y="4"/>
                    <a:pt x="5" y="4"/>
                    <a:pt x="1" y="4"/>
                  </a:cubicBezTo>
                  <a:cubicBezTo>
                    <a:pt x="1" y="37"/>
                    <a:pt x="8" y="49"/>
                    <a:pt x="23" y="49"/>
                  </a:cubicBezTo>
                  <a:cubicBezTo>
                    <a:pt x="34" y="49"/>
                    <a:pt x="53" y="34"/>
                    <a:pt x="72" y="23"/>
                  </a:cubicBezTo>
                  <a:cubicBezTo>
                    <a:pt x="53" y="8"/>
                    <a:pt x="27" y="2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1" name="Google Shape;45321;p29"/>
            <p:cNvSpPr/>
            <p:nvPr/>
          </p:nvSpPr>
          <p:spPr>
            <a:xfrm>
              <a:off x="-5507194" y="-1863396"/>
              <a:ext cx="2149" cy="2053"/>
            </a:xfrm>
            <a:custGeom>
              <a:avLst/>
              <a:gdLst/>
              <a:ahLst/>
              <a:cxnLst/>
              <a:rect l="l" t="t" r="r" b="b"/>
              <a:pathLst>
                <a:path w="45" h="43" extrusionOk="0">
                  <a:moveTo>
                    <a:pt x="31" y="1"/>
                  </a:moveTo>
                  <a:cubicBezTo>
                    <a:pt x="8" y="5"/>
                    <a:pt x="0" y="12"/>
                    <a:pt x="4" y="23"/>
                  </a:cubicBezTo>
                  <a:cubicBezTo>
                    <a:pt x="4" y="38"/>
                    <a:pt x="12" y="42"/>
                    <a:pt x="22" y="42"/>
                  </a:cubicBezTo>
                  <a:lnTo>
                    <a:pt x="31" y="42"/>
                  </a:lnTo>
                  <a:cubicBezTo>
                    <a:pt x="41" y="42"/>
                    <a:pt x="45" y="31"/>
                    <a:pt x="45" y="20"/>
                  </a:cubicBezTo>
                  <a:cubicBezTo>
                    <a:pt x="45" y="9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2" name="Google Shape;45322;p29"/>
            <p:cNvSpPr/>
            <p:nvPr/>
          </p:nvSpPr>
          <p:spPr>
            <a:xfrm>
              <a:off x="-5523286" y="-2063278"/>
              <a:ext cx="5253" cy="2006"/>
            </a:xfrm>
            <a:custGeom>
              <a:avLst/>
              <a:gdLst/>
              <a:ahLst/>
              <a:cxnLst/>
              <a:rect l="l" t="t" r="r" b="b"/>
              <a:pathLst>
                <a:path w="110" h="42" extrusionOk="0">
                  <a:moveTo>
                    <a:pt x="68" y="1"/>
                  </a:moveTo>
                  <a:cubicBezTo>
                    <a:pt x="42" y="1"/>
                    <a:pt x="23" y="20"/>
                    <a:pt x="1" y="37"/>
                  </a:cubicBezTo>
                  <a:cubicBezTo>
                    <a:pt x="4" y="42"/>
                    <a:pt x="4" y="42"/>
                    <a:pt x="9" y="42"/>
                  </a:cubicBezTo>
                  <a:cubicBezTo>
                    <a:pt x="27" y="42"/>
                    <a:pt x="42" y="34"/>
                    <a:pt x="61" y="27"/>
                  </a:cubicBezTo>
                  <a:cubicBezTo>
                    <a:pt x="76" y="23"/>
                    <a:pt x="90" y="15"/>
                    <a:pt x="109" y="15"/>
                  </a:cubicBezTo>
                  <a:cubicBezTo>
                    <a:pt x="94" y="4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3" name="Google Shape;45323;p29"/>
            <p:cNvSpPr/>
            <p:nvPr/>
          </p:nvSpPr>
          <p:spPr>
            <a:xfrm>
              <a:off x="-5600211" y="-2131990"/>
              <a:ext cx="3104" cy="2388"/>
            </a:xfrm>
            <a:custGeom>
              <a:avLst/>
              <a:gdLst/>
              <a:ahLst/>
              <a:cxnLst/>
              <a:rect l="l" t="t" r="r" b="b"/>
              <a:pathLst>
                <a:path w="65" h="50" extrusionOk="0">
                  <a:moveTo>
                    <a:pt x="23" y="1"/>
                  </a:moveTo>
                  <a:cubicBezTo>
                    <a:pt x="16" y="1"/>
                    <a:pt x="8" y="4"/>
                    <a:pt x="0" y="8"/>
                  </a:cubicBezTo>
                  <a:cubicBezTo>
                    <a:pt x="16" y="19"/>
                    <a:pt x="23" y="49"/>
                    <a:pt x="38" y="49"/>
                  </a:cubicBezTo>
                  <a:cubicBezTo>
                    <a:pt x="45" y="49"/>
                    <a:pt x="57" y="41"/>
                    <a:pt x="64" y="19"/>
                  </a:cubicBezTo>
                  <a:cubicBezTo>
                    <a:pt x="50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4" name="Google Shape;45324;p29"/>
            <p:cNvSpPr/>
            <p:nvPr/>
          </p:nvSpPr>
          <p:spPr>
            <a:xfrm>
              <a:off x="-5019762" y="-1767180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54" y="1"/>
                  </a:moveTo>
                  <a:cubicBezTo>
                    <a:pt x="42" y="1"/>
                    <a:pt x="35" y="4"/>
                    <a:pt x="31" y="20"/>
                  </a:cubicBezTo>
                  <a:cubicBezTo>
                    <a:pt x="23" y="31"/>
                    <a:pt x="16" y="46"/>
                    <a:pt x="1" y="49"/>
                  </a:cubicBezTo>
                  <a:cubicBezTo>
                    <a:pt x="5" y="61"/>
                    <a:pt x="12" y="64"/>
                    <a:pt x="16" y="64"/>
                  </a:cubicBezTo>
                  <a:cubicBezTo>
                    <a:pt x="28" y="64"/>
                    <a:pt x="35" y="54"/>
                    <a:pt x="38" y="46"/>
                  </a:cubicBezTo>
                  <a:cubicBezTo>
                    <a:pt x="50" y="31"/>
                    <a:pt x="57" y="12"/>
                    <a:pt x="76" y="12"/>
                  </a:cubicBezTo>
                  <a:cubicBezTo>
                    <a:pt x="68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5" name="Google Shape;45325;p29"/>
            <p:cNvSpPr/>
            <p:nvPr/>
          </p:nvSpPr>
          <p:spPr>
            <a:xfrm>
              <a:off x="-5022962" y="-1672540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8" y="1"/>
                  </a:moveTo>
                  <a:cubicBezTo>
                    <a:pt x="16" y="34"/>
                    <a:pt x="5" y="63"/>
                    <a:pt x="0" y="97"/>
                  </a:cubicBezTo>
                  <a:cubicBezTo>
                    <a:pt x="50" y="68"/>
                    <a:pt x="31" y="34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6" name="Google Shape;45326;p29"/>
            <p:cNvSpPr/>
            <p:nvPr/>
          </p:nvSpPr>
          <p:spPr>
            <a:xfrm>
              <a:off x="-5213198" y="-193621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0" y="1"/>
                  </a:moveTo>
                  <a:cubicBezTo>
                    <a:pt x="11" y="28"/>
                    <a:pt x="23" y="54"/>
                    <a:pt x="37" y="76"/>
                  </a:cubicBezTo>
                  <a:cubicBezTo>
                    <a:pt x="52" y="72"/>
                    <a:pt x="52" y="57"/>
                    <a:pt x="52" y="45"/>
                  </a:cubicBezTo>
                  <a:cubicBezTo>
                    <a:pt x="41" y="28"/>
                    <a:pt x="33" y="9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7" name="Google Shape;45327;p29"/>
            <p:cNvSpPr/>
            <p:nvPr/>
          </p:nvSpPr>
          <p:spPr>
            <a:xfrm>
              <a:off x="-5152889" y="-1898349"/>
              <a:ext cx="2722" cy="2865"/>
            </a:xfrm>
            <a:custGeom>
              <a:avLst/>
              <a:gdLst/>
              <a:ahLst/>
              <a:cxnLst/>
              <a:rect l="l" t="t" r="r" b="b"/>
              <a:pathLst>
                <a:path w="57" h="60" extrusionOk="0">
                  <a:moveTo>
                    <a:pt x="23" y="1"/>
                  </a:moveTo>
                  <a:cubicBezTo>
                    <a:pt x="19" y="20"/>
                    <a:pt x="0" y="37"/>
                    <a:pt x="19" y="56"/>
                  </a:cubicBezTo>
                  <a:cubicBezTo>
                    <a:pt x="23" y="60"/>
                    <a:pt x="26" y="60"/>
                    <a:pt x="30" y="60"/>
                  </a:cubicBezTo>
                  <a:cubicBezTo>
                    <a:pt x="38" y="60"/>
                    <a:pt x="49" y="49"/>
                    <a:pt x="57" y="46"/>
                  </a:cubicBezTo>
                  <a:cubicBezTo>
                    <a:pt x="49" y="30"/>
                    <a:pt x="45" y="8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8" name="Google Shape;45328;p29"/>
            <p:cNvSpPr/>
            <p:nvPr/>
          </p:nvSpPr>
          <p:spPr>
            <a:xfrm>
              <a:off x="-5075630" y="-16891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20" y="1"/>
                    <a:pt x="12" y="8"/>
                    <a:pt x="1" y="19"/>
                  </a:cubicBezTo>
                  <a:lnTo>
                    <a:pt x="12" y="19"/>
                  </a:lnTo>
                  <a:cubicBezTo>
                    <a:pt x="35" y="19"/>
                    <a:pt x="49" y="42"/>
                    <a:pt x="68" y="45"/>
                  </a:cubicBezTo>
                  <a:cubicBezTo>
                    <a:pt x="80" y="38"/>
                    <a:pt x="83" y="23"/>
                    <a:pt x="68" y="19"/>
                  </a:cubicBezTo>
                  <a:cubicBezTo>
                    <a:pt x="57" y="12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9" name="Google Shape;45329;p29"/>
            <p:cNvSpPr/>
            <p:nvPr/>
          </p:nvSpPr>
          <p:spPr>
            <a:xfrm>
              <a:off x="-5573949" y="-1999723"/>
              <a:ext cx="4679" cy="1671"/>
            </a:xfrm>
            <a:custGeom>
              <a:avLst/>
              <a:gdLst/>
              <a:ahLst/>
              <a:cxnLst/>
              <a:rect l="l" t="t" r="r" b="b"/>
              <a:pathLst>
                <a:path w="98" h="35" extrusionOk="0">
                  <a:moveTo>
                    <a:pt x="60" y="0"/>
                  </a:moveTo>
                  <a:cubicBezTo>
                    <a:pt x="38" y="0"/>
                    <a:pt x="19" y="19"/>
                    <a:pt x="0" y="34"/>
                  </a:cubicBezTo>
                  <a:cubicBezTo>
                    <a:pt x="33" y="30"/>
                    <a:pt x="64" y="26"/>
                    <a:pt x="97" y="26"/>
                  </a:cubicBezTo>
                  <a:cubicBezTo>
                    <a:pt x="83" y="7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0" name="Google Shape;45330;p29"/>
            <p:cNvSpPr/>
            <p:nvPr/>
          </p:nvSpPr>
          <p:spPr>
            <a:xfrm>
              <a:off x="-5319776" y="-1937600"/>
              <a:ext cx="12893" cy="16808"/>
            </a:xfrm>
            <a:custGeom>
              <a:avLst/>
              <a:gdLst/>
              <a:ahLst/>
              <a:cxnLst/>
              <a:rect l="l" t="t" r="r" b="b"/>
              <a:pathLst>
                <a:path w="270" h="352" extrusionOk="0">
                  <a:moveTo>
                    <a:pt x="120" y="172"/>
                  </a:moveTo>
                  <a:cubicBezTo>
                    <a:pt x="120" y="172"/>
                    <a:pt x="135" y="176"/>
                    <a:pt x="135" y="183"/>
                  </a:cubicBezTo>
                  <a:cubicBezTo>
                    <a:pt x="143" y="209"/>
                    <a:pt x="127" y="221"/>
                    <a:pt x="101" y="231"/>
                  </a:cubicBezTo>
                  <a:cubicBezTo>
                    <a:pt x="90" y="205"/>
                    <a:pt x="105" y="187"/>
                    <a:pt x="120" y="172"/>
                  </a:cubicBezTo>
                  <a:close/>
                  <a:moveTo>
                    <a:pt x="127" y="0"/>
                  </a:moveTo>
                  <a:cubicBezTo>
                    <a:pt x="120" y="4"/>
                    <a:pt x="112" y="12"/>
                    <a:pt x="109" y="15"/>
                  </a:cubicBezTo>
                  <a:cubicBezTo>
                    <a:pt x="0" y="97"/>
                    <a:pt x="0" y="101"/>
                    <a:pt x="34" y="228"/>
                  </a:cubicBezTo>
                  <a:lnTo>
                    <a:pt x="38" y="228"/>
                  </a:lnTo>
                  <a:cubicBezTo>
                    <a:pt x="57" y="228"/>
                    <a:pt x="67" y="240"/>
                    <a:pt x="67" y="258"/>
                  </a:cubicBezTo>
                  <a:cubicBezTo>
                    <a:pt x="93" y="269"/>
                    <a:pt x="112" y="288"/>
                    <a:pt x="105" y="321"/>
                  </a:cubicBezTo>
                  <a:cubicBezTo>
                    <a:pt x="105" y="333"/>
                    <a:pt x="105" y="340"/>
                    <a:pt x="109" y="352"/>
                  </a:cubicBezTo>
                  <a:cubicBezTo>
                    <a:pt x="112" y="352"/>
                    <a:pt x="116" y="352"/>
                    <a:pt x="120" y="352"/>
                  </a:cubicBezTo>
                  <a:cubicBezTo>
                    <a:pt x="133" y="352"/>
                    <a:pt x="145" y="350"/>
                    <a:pt x="153" y="333"/>
                  </a:cubicBezTo>
                  <a:cubicBezTo>
                    <a:pt x="176" y="299"/>
                    <a:pt x="124" y="284"/>
                    <a:pt x="135" y="254"/>
                  </a:cubicBezTo>
                  <a:cubicBezTo>
                    <a:pt x="143" y="250"/>
                    <a:pt x="146" y="250"/>
                    <a:pt x="150" y="250"/>
                  </a:cubicBezTo>
                  <a:cubicBezTo>
                    <a:pt x="176" y="250"/>
                    <a:pt x="176" y="292"/>
                    <a:pt x="198" y="299"/>
                  </a:cubicBezTo>
                  <a:cubicBezTo>
                    <a:pt x="214" y="258"/>
                    <a:pt x="205" y="202"/>
                    <a:pt x="266" y="198"/>
                  </a:cubicBezTo>
                  <a:lnTo>
                    <a:pt x="269" y="195"/>
                  </a:lnTo>
                  <a:cubicBezTo>
                    <a:pt x="243" y="161"/>
                    <a:pt x="250" y="124"/>
                    <a:pt x="247" y="86"/>
                  </a:cubicBezTo>
                  <a:cubicBezTo>
                    <a:pt x="247" y="83"/>
                    <a:pt x="243" y="74"/>
                    <a:pt x="243" y="71"/>
                  </a:cubicBezTo>
                  <a:cubicBezTo>
                    <a:pt x="214" y="30"/>
                    <a:pt x="161" y="34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1" name="Google Shape;45331;p29"/>
            <p:cNvSpPr/>
            <p:nvPr/>
          </p:nvSpPr>
          <p:spPr>
            <a:xfrm>
              <a:off x="-5316003" y="-1921890"/>
              <a:ext cx="16999" cy="11412"/>
            </a:xfrm>
            <a:custGeom>
              <a:avLst/>
              <a:gdLst/>
              <a:ahLst/>
              <a:cxnLst/>
              <a:rect l="l" t="t" r="r" b="b"/>
              <a:pathLst>
                <a:path w="356" h="239" extrusionOk="0">
                  <a:moveTo>
                    <a:pt x="314" y="0"/>
                  </a:moveTo>
                  <a:cubicBezTo>
                    <a:pt x="302" y="42"/>
                    <a:pt x="302" y="59"/>
                    <a:pt x="288" y="59"/>
                  </a:cubicBezTo>
                  <a:cubicBezTo>
                    <a:pt x="280" y="59"/>
                    <a:pt x="266" y="52"/>
                    <a:pt x="247" y="45"/>
                  </a:cubicBezTo>
                  <a:cubicBezTo>
                    <a:pt x="239" y="42"/>
                    <a:pt x="235" y="37"/>
                    <a:pt x="228" y="37"/>
                  </a:cubicBezTo>
                  <a:lnTo>
                    <a:pt x="221" y="37"/>
                  </a:lnTo>
                  <a:cubicBezTo>
                    <a:pt x="183" y="49"/>
                    <a:pt x="161" y="56"/>
                    <a:pt x="142" y="56"/>
                  </a:cubicBezTo>
                  <a:cubicBezTo>
                    <a:pt x="119" y="56"/>
                    <a:pt x="104" y="42"/>
                    <a:pt x="74" y="4"/>
                  </a:cubicBezTo>
                  <a:cubicBezTo>
                    <a:pt x="66" y="21"/>
                    <a:pt x="54" y="23"/>
                    <a:pt x="41" y="23"/>
                  </a:cubicBezTo>
                  <a:cubicBezTo>
                    <a:pt x="37" y="23"/>
                    <a:pt x="33" y="23"/>
                    <a:pt x="30" y="23"/>
                  </a:cubicBezTo>
                  <a:cubicBezTo>
                    <a:pt x="41" y="59"/>
                    <a:pt x="0" y="75"/>
                    <a:pt x="0" y="104"/>
                  </a:cubicBezTo>
                  <a:cubicBezTo>
                    <a:pt x="19" y="127"/>
                    <a:pt x="22" y="157"/>
                    <a:pt x="45" y="180"/>
                  </a:cubicBezTo>
                  <a:cubicBezTo>
                    <a:pt x="67" y="209"/>
                    <a:pt x="86" y="239"/>
                    <a:pt x="126" y="239"/>
                  </a:cubicBezTo>
                  <a:lnTo>
                    <a:pt x="138" y="239"/>
                  </a:lnTo>
                  <a:cubicBezTo>
                    <a:pt x="149" y="235"/>
                    <a:pt x="161" y="235"/>
                    <a:pt x="171" y="235"/>
                  </a:cubicBezTo>
                  <a:cubicBezTo>
                    <a:pt x="168" y="225"/>
                    <a:pt x="168" y="213"/>
                    <a:pt x="157" y="209"/>
                  </a:cubicBezTo>
                  <a:cubicBezTo>
                    <a:pt x="138" y="202"/>
                    <a:pt x="112" y="199"/>
                    <a:pt x="123" y="176"/>
                  </a:cubicBezTo>
                  <a:cubicBezTo>
                    <a:pt x="135" y="161"/>
                    <a:pt x="131" y="123"/>
                    <a:pt x="161" y="123"/>
                  </a:cubicBezTo>
                  <a:lnTo>
                    <a:pt x="164" y="123"/>
                  </a:lnTo>
                  <a:cubicBezTo>
                    <a:pt x="168" y="127"/>
                    <a:pt x="171" y="127"/>
                    <a:pt x="176" y="127"/>
                  </a:cubicBezTo>
                  <a:cubicBezTo>
                    <a:pt x="202" y="127"/>
                    <a:pt x="198" y="97"/>
                    <a:pt x="213" y="78"/>
                  </a:cubicBezTo>
                  <a:cubicBezTo>
                    <a:pt x="235" y="116"/>
                    <a:pt x="284" y="138"/>
                    <a:pt x="280" y="190"/>
                  </a:cubicBezTo>
                  <a:lnTo>
                    <a:pt x="280" y="199"/>
                  </a:lnTo>
                  <a:cubicBezTo>
                    <a:pt x="284" y="190"/>
                    <a:pt x="292" y="183"/>
                    <a:pt x="295" y="180"/>
                  </a:cubicBezTo>
                  <a:cubicBezTo>
                    <a:pt x="295" y="168"/>
                    <a:pt x="295" y="157"/>
                    <a:pt x="292" y="149"/>
                  </a:cubicBezTo>
                  <a:cubicBezTo>
                    <a:pt x="306" y="112"/>
                    <a:pt x="321" y="71"/>
                    <a:pt x="340" y="37"/>
                  </a:cubicBezTo>
                  <a:cubicBezTo>
                    <a:pt x="355" y="11"/>
                    <a:pt x="347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2" name="Google Shape;45332;p29"/>
            <p:cNvSpPr/>
            <p:nvPr/>
          </p:nvSpPr>
          <p:spPr>
            <a:xfrm>
              <a:off x="-5344415" y="-1904079"/>
              <a:ext cx="17715" cy="15423"/>
            </a:xfrm>
            <a:custGeom>
              <a:avLst/>
              <a:gdLst/>
              <a:ahLst/>
              <a:cxnLst/>
              <a:rect l="l" t="t" r="r" b="b"/>
              <a:pathLst>
                <a:path w="371" h="323" extrusionOk="0">
                  <a:moveTo>
                    <a:pt x="146" y="19"/>
                  </a:moveTo>
                  <a:cubicBezTo>
                    <a:pt x="150" y="19"/>
                    <a:pt x="157" y="19"/>
                    <a:pt x="161" y="23"/>
                  </a:cubicBezTo>
                  <a:cubicBezTo>
                    <a:pt x="191" y="27"/>
                    <a:pt x="224" y="42"/>
                    <a:pt x="250" y="61"/>
                  </a:cubicBezTo>
                  <a:cubicBezTo>
                    <a:pt x="273" y="76"/>
                    <a:pt x="303" y="95"/>
                    <a:pt x="288" y="131"/>
                  </a:cubicBezTo>
                  <a:cubicBezTo>
                    <a:pt x="281" y="154"/>
                    <a:pt x="273" y="188"/>
                    <a:pt x="243" y="188"/>
                  </a:cubicBezTo>
                  <a:lnTo>
                    <a:pt x="240" y="188"/>
                  </a:lnTo>
                  <a:cubicBezTo>
                    <a:pt x="210" y="184"/>
                    <a:pt x="176" y="169"/>
                    <a:pt x="165" y="131"/>
                  </a:cubicBezTo>
                  <a:lnTo>
                    <a:pt x="143" y="131"/>
                  </a:lnTo>
                  <a:cubicBezTo>
                    <a:pt x="135" y="131"/>
                    <a:pt x="131" y="131"/>
                    <a:pt x="128" y="128"/>
                  </a:cubicBezTo>
                  <a:cubicBezTo>
                    <a:pt x="102" y="113"/>
                    <a:pt x="60" y="102"/>
                    <a:pt x="76" y="64"/>
                  </a:cubicBezTo>
                  <a:cubicBezTo>
                    <a:pt x="86" y="35"/>
                    <a:pt x="112" y="19"/>
                    <a:pt x="146" y="19"/>
                  </a:cubicBezTo>
                  <a:close/>
                  <a:moveTo>
                    <a:pt x="311" y="202"/>
                  </a:moveTo>
                  <a:cubicBezTo>
                    <a:pt x="322" y="202"/>
                    <a:pt x="333" y="210"/>
                    <a:pt x="345" y="229"/>
                  </a:cubicBezTo>
                  <a:cubicBezTo>
                    <a:pt x="355" y="252"/>
                    <a:pt x="352" y="278"/>
                    <a:pt x="326" y="288"/>
                  </a:cubicBezTo>
                  <a:cubicBezTo>
                    <a:pt x="314" y="292"/>
                    <a:pt x="307" y="297"/>
                    <a:pt x="300" y="297"/>
                  </a:cubicBezTo>
                  <a:cubicBezTo>
                    <a:pt x="266" y="297"/>
                    <a:pt x="259" y="259"/>
                    <a:pt x="240" y="225"/>
                  </a:cubicBezTo>
                  <a:cubicBezTo>
                    <a:pt x="266" y="221"/>
                    <a:pt x="288" y="202"/>
                    <a:pt x="311" y="202"/>
                  </a:cubicBezTo>
                  <a:close/>
                  <a:moveTo>
                    <a:pt x="79" y="0"/>
                  </a:moveTo>
                  <a:cubicBezTo>
                    <a:pt x="38" y="0"/>
                    <a:pt x="31" y="45"/>
                    <a:pt x="12" y="72"/>
                  </a:cubicBezTo>
                  <a:cubicBezTo>
                    <a:pt x="0" y="95"/>
                    <a:pt x="34" y="113"/>
                    <a:pt x="60" y="121"/>
                  </a:cubicBezTo>
                  <a:cubicBezTo>
                    <a:pt x="79" y="128"/>
                    <a:pt x="90" y="140"/>
                    <a:pt x="105" y="150"/>
                  </a:cubicBezTo>
                  <a:cubicBezTo>
                    <a:pt x="161" y="192"/>
                    <a:pt x="202" y="252"/>
                    <a:pt x="259" y="297"/>
                  </a:cubicBezTo>
                  <a:cubicBezTo>
                    <a:pt x="273" y="311"/>
                    <a:pt x="292" y="323"/>
                    <a:pt x="311" y="323"/>
                  </a:cubicBezTo>
                  <a:cubicBezTo>
                    <a:pt x="318" y="323"/>
                    <a:pt x="326" y="319"/>
                    <a:pt x="333" y="319"/>
                  </a:cubicBezTo>
                  <a:cubicBezTo>
                    <a:pt x="359" y="307"/>
                    <a:pt x="363" y="281"/>
                    <a:pt x="367" y="252"/>
                  </a:cubicBezTo>
                  <a:cubicBezTo>
                    <a:pt x="371" y="214"/>
                    <a:pt x="355" y="184"/>
                    <a:pt x="348" y="150"/>
                  </a:cubicBezTo>
                  <a:cubicBezTo>
                    <a:pt x="348" y="109"/>
                    <a:pt x="352" y="109"/>
                    <a:pt x="322" y="87"/>
                  </a:cubicBezTo>
                  <a:cubicBezTo>
                    <a:pt x="307" y="79"/>
                    <a:pt x="292" y="72"/>
                    <a:pt x="288" y="57"/>
                  </a:cubicBezTo>
                  <a:cubicBezTo>
                    <a:pt x="269" y="12"/>
                    <a:pt x="240" y="0"/>
                    <a:pt x="206" y="0"/>
                  </a:cubicBezTo>
                  <a:cubicBezTo>
                    <a:pt x="195" y="0"/>
                    <a:pt x="183" y="0"/>
                    <a:pt x="172" y="5"/>
                  </a:cubicBezTo>
                  <a:cubicBezTo>
                    <a:pt x="157" y="5"/>
                    <a:pt x="143" y="9"/>
                    <a:pt x="131" y="9"/>
                  </a:cubicBezTo>
                  <a:cubicBezTo>
                    <a:pt x="116" y="9"/>
                    <a:pt x="105" y="5"/>
                    <a:pt x="93" y="5"/>
                  </a:cubicBezTo>
                  <a:cubicBezTo>
                    <a:pt x="90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3" name="Google Shape;45333;p29"/>
            <p:cNvSpPr/>
            <p:nvPr/>
          </p:nvSpPr>
          <p:spPr>
            <a:xfrm>
              <a:off x="-5369054" y="-1935833"/>
              <a:ext cx="13800" cy="16999"/>
            </a:xfrm>
            <a:custGeom>
              <a:avLst/>
              <a:gdLst/>
              <a:ahLst/>
              <a:cxnLst/>
              <a:rect l="l" t="t" r="r" b="b"/>
              <a:pathLst>
                <a:path w="289" h="356" extrusionOk="0">
                  <a:moveTo>
                    <a:pt x="76" y="1"/>
                  </a:moveTo>
                  <a:cubicBezTo>
                    <a:pt x="64" y="1"/>
                    <a:pt x="57" y="4"/>
                    <a:pt x="45" y="11"/>
                  </a:cubicBezTo>
                  <a:cubicBezTo>
                    <a:pt x="16" y="42"/>
                    <a:pt x="0" y="217"/>
                    <a:pt x="26" y="247"/>
                  </a:cubicBezTo>
                  <a:cubicBezTo>
                    <a:pt x="31" y="255"/>
                    <a:pt x="38" y="258"/>
                    <a:pt x="45" y="258"/>
                  </a:cubicBezTo>
                  <a:cubicBezTo>
                    <a:pt x="90" y="266"/>
                    <a:pt x="109" y="296"/>
                    <a:pt x="124" y="334"/>
                  </a:cubicBezTo>
                  <a:cubicBezTo>
                    <a:pt x="131" y="348"/>
                    <a:pt x="138" y="356"/>
                    <a:pt x="147" y="356"/>
                  </a:cubicBezTo>
                  <a:cubicBezTo>
                    <a:pt x="154" y="356"/>
                    <a:pt x="165" y="348"/>
                    <a:pt x="176" y="329"/>
                  </a:cubicBezTo>
                  <a:cubicBezTo>
                    <a:pt x="199" y="289"/>
                    <a:pt x="202" y="244"/>
                    <a:pt x="206" y="194"/>
                  </a:cubicBezTo>
                  <a:cubicBezTo>
                    <a:pt x="199" y="194"/>
                    <a:pt x="195" y="199"/>
                    <a:pt x="191" y="199"/>
                  </a:cubicBezTo>
                  <a:cubicBezTo>
                    <a:pt x="188" y="247"/>
                    <a:pt x="128" y="225"/>
                    <a:pt x="116" y="262"/>
                  </a:cubicBezTo>
                  <a:cubicBezTo>
                    <a:pt x="60" y="213"/>
                    <a:pt x="42" y="158"/>
                    <a:pt x="71" y="109"/>
                  </a:cubicBezTo>
                  <a:cubicBezTo>
                    <a:pt x="64" y="94"/>
                    <a:pt x="42" y="79"/>
                    <a:pt x="71" y="60"/>
                  </a:cubicBezTo>
                  <a:cubicBezTo>
                    <a:pt x="86" y="53"/>
                    <a:pt x="102" y="49"/>
                    <a:pt x="116" y="49"/>
                  </a:cubicBezTo>
                  <a:cubicBezTo>
                    <a:pt x="135" y="49"/>
                    <a:pt x="150" y="53"/>
                    <a:pt x="161" y="60"/>
                  </a:cubicBezTo>
                  <a:cubicBezTo>
                    <a:pt x="183" y="79"/>
                    <a:pt x="217" y="94"/>
                    <a:pt x="217" y="132"/>
                  </a:cubicBezTo>
                  <a:cubicBezTo>
                    <a:pt x="243" y="127"/>
                    <a:pt x="278" y="135"/>
                    <a:pt x="281" y="98"/>
                  </a:cubicBezTo>
                  <a:cubicBezTo>
                    <a:pt x="288" y="56"/>
                    <a:pt x="251" y="64"/>
                    <a:pt x="228" y="53"/>
                  </a:cubicBezTo>
                  <a:cubicBezTo>
                    <a:pt x="188" y="34"/>
                    <a:pt x="143" y="23"/>
                    <a:pt x="98" y="4"/>
                  </a:cubicBezTo>
                  <a:cubicBezTo>
                    <a:pt x="90" y="4"/>
                    <a:pt x="83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4" name="Google Shape;45334;p29"/>
            <p:cNvSpPr/>
            <p:nvPr/>
          </p:nvSpPr>
          <p:spPr>
            <a:xfrm>
              <a:off x="-5325649" y="-1959040"/>
              <a:ext cx="9120" cy="11078"/>
            </a:xfrm>
            <a:custGeom>
              <a:avLst/>
              <a:gdLst/>
              <a:ahLst/>
              <a:cxnLst/>
              <a:rect l="l" t="t" r="r" b="b"/>
              <a:pathLst>
                <a:path w="191" h="232" extrusionOk="0">
                  <a:moveTo>
                    <a:pt x="82" y="0"/>
                  </a:moveTo>
                  <a:cubicBezTo>
                    <a:pt x="49" y="4"/>
                    <a:pt x="0" y="61"/>
                    <a:pt x="0" y="97"/>
                  </a:cubicBezTo>
                  <a:cubicBezTo>
                    <a:pt x="0" y="150"/>
                    <a:pt x="78" y="232"/>
                    <a:pt x="127" y="232"/>
                  </a:cubicBezTo>
                  <a:cubicBezTo>
                    <a:pt x="145" y="232"/>
                    <a:pt x="190" y="150"/>
                    <a:pt x="190" y="109"/>
                  </a:cubicBezTo>
                  <a:cubicBezTo>
                    <a:pt x="190" y="79"/>
                    <a:pt x="116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5" name="Google Shape;45335;p29"/>
            <p:cNvSpPr/>
            <p:nvPr/>
          </p:nvSpPr>
          <p:spPr>
            <a:xfrm>
              <a:off x="-5324264" y="-1939940"/>
              <a:ext cx="11508" cy="20246"/>
            </a:xfrm>
            <a:custGeom>
              <a:avLst/>
              <a:gdLst/>
              <a:ahLst/>
              <a:cxnLst/>
              <a:rect l="l" t="t" r="r" b="b"/>
              <a:pathLst>
                <a:path w="241" h="424" extrusionOk="0">
                  <a:moveTo>
                    <a:pt x="232" y="1"/>
                  </a:moveTo>
                  <a:lnTo>
                    <a:pt x="232" y="1"/>
                  </a:lnTo>
                  <a:cubicBezTo>
                    <a:pt x="195" y="42"/>
                    <a:pt x="135" y="53"/>
                    <a:pt x="102" y="106"/>
                  </a:cubicBezTo>
                  <a:cubicBezTo>
                    <a:pt x="75" y="146"/>
                    <a:pt x="8" y="158"/>
                    <a:pt x="12" y="225"/>
                  </a:cubicBezTo>
                  <a:lnTo>
                    <a:pt x="16" y="225"/>
                  </a:lnTo>
                  <a:cubicBezTo>
                    <a:pt x="49" y="225"/>
                    <a:pt x="46" y="251"/>
                    <a:pt x="46" y="273"/>
                  </a:cubicBezTo>
                  <a:cubicBezTo>
                    <a:pt x="46" y="303"/>
                    <a:pt x="23" y="303"/>
                    <a:pt x="1" y="307"/>
                  </a:cubicBezTo>
                  <a:cubicBezTo>
                    <a:pt x="87" y="341"/>
                    <a:pt x="87" y="341"/>
                    <a:pt x="125" y="423"/>
                  </a:cubicBezTo>
                  <a:cubicBezTo>
                    <a:pt x="125" y="370"/>
                    <a:pt x="180" y="397"/>
                    <a:pt x="199" y="370"/>
                  </a:cubicBezTo>
                  <a:cubicBezTo>
                    <a:pt x="206" y="337"/>
                    <a:pt x="187" y="318"/>
                    <a:pt x="161" y="307"/>
                  </a:cubicBezTo>
                  <a:cubicBezTo>
                    <a:pt x="154" y="322"/>
                    <a:pt x="142" y="325"/>
                    <a:pt x="135" y="325"/>
                  </a:cubicBezTo>
                  <a:cubicBezTo>
                    <a:pt x="128" y="325"/>
                    <a:pt x="116" y="322"/>
                    <a:pt x="109" y="315"/>
                  </a:cubicBezTo>
                  <a:cubicBezTo>
                    <a:pt x="94" y="296"/>
                    <a:pt x="128" y="292"/>
                    <a:pt x="128" y="277"/>
                  </a:cubicBezTo>
                  <a:cubicBezTo>
                    <a:pt x="94" y="150"/>
                    <a:pt x="94" y="146"/>
                    <a:pt x="203" y="64"/>
                  </a:cubicBezTo>
                  <a:cubicBezTo>
                    <a:pt x="206" y="61"/>
                    <a:pt x="214" y="53"/>
                    <a:pt x="221" y="49"/>
                  </a:cubicBezTo>
                  <a:cubicBezTo>
                    <a:pt x="240" y="38"/>
                    <a:pt x="232" y="19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6" name="Google Shape;45336;p29"/>
            <p:cNvSpPr/>
            <p:nvPr/>
          </p:nvSpPr>
          <p:spPr>
            <a:xfrm>
              <a:off x="-5320683" y="-1897633"/>
              <a:ext cx="14182" cy="10553"/>
            </a:xfrm>
            <a:custGeom>
              <a:avLst/>
              <a:gdLst/>
              <a:ahLst/>
              <a:cxnLst/>
              <a:rect l="l" t="t" r="r" b="b"/>
              <a:pathLst>
                <a:path w="297" h="221" extrusionOk="0">
                  <a:moveTo>
                    <a:pt x="259" y="0"/>
                  </a:moveTo>
                  <a:cubicBezTo>
                    <a:pt x="233" y="0"/>
                    <a:pt x="207" y="5"/>
                    <a:pt x="184" y="5"/>
                  </a:cubicBezTo>
                  <a:lnTo>
                    <a:pt x="146" y="5"/>
                  </a:lnTo>
                  <a:cubicBezTo>
                    <a:pt x="41" y="5"/>
                    <a:pt x="0" y="53"/>
                    <a:pt x="15" y="165"/>
                  </a:cubicBezTo>
                  <a:cubicBezTo>
                    <a:pt x="19" y="202"/>
                    <a:pt x="34" y="221"/>
                    <a:pt x="67" y="221"/>
                  </a:cubicBezTo>
                  <a:lnTo>
                    <a:pt x="83" y="221"/>
                  </a:lnTo>
                  <a:cubicBezTo>
                    <a:pt x="31" y="184"/>
                    <a:pt x="27" y="131"/>
                    <a:pt x="31" y="79"/>
                  </a:cubicBezTo>
                  <a:cubicBezTo>
                    <a:pt x="34" y="64"/>
                    <a:pt x="45" y="64"/>
                    <a:pt x="53" y="60"/>
                  </a:cubicBezTo>
                  <a:cubicBezTo>
                    <a:pt x="67" y="44"/>
                    <a:pt x="84" y="42"/>
                    <a:pt x="102" y="42"/>
                  </a:cubicBezTo>
                  <a:cubicBezTo>
                    <a:pt x="107" y="42"/>
                    <a:pt x="113" y="42"/>
                    <a:pt x="118" y="42"/>
                  </a:cubicBezTo>
                  <a:cubicBezTo>
                    <a:pt x="124" y="42"/>
                    <a:pt x="129" y="42"/>
                    <a:pt x="135" y="41"/>
                  </a:cubicBezTo>
                  <a:cubicBezTo>
                    <a:pt x="143" y="34"/>
                    <a:pt x="150" y="31"/>
                    <a:pt x="162" y="31"/>
                  </a:cubicBezTo>
                  <a:cubicBezTo>
                    <a:pt x="172" y="31"/>
                    <a:pt x="188" y="38"/>
                    <a:pt x="198" y="49"/>
                  </a:cubicBezTo>
                  <a:cubicBezTo>
                    <a:pt x="210" y="41"/>
                    <a:pt x="229" y="27"/>
                    <a:pt x="236" y="27"/>
                  </a:cubicBezTo>
                  <a:cubicBezTo>
                    <a:pt x="259" y="41"/>
                    <a:pt x="240" y="57"/>
                    <a:pt x="236" y="75"/>
                  </a:cubicBezTo>
                  <a:cubicBezTo>
                    <a:pt x="233" y="79"/>
                    <a:pt x="236" y="90"/>
                    <a:pt x="233" y="98"/>
                  </a:cubicBezTo>
                  <a:cubicBezTo>
                    <a:pt x="247" y="101"/>
                    <a:pt x="243" y="105"/>
                    <a:pt x="233" y="112"/>
                  </a:cubicBezTo>
                  <a:cubicBezTo>
                    <a:pt x="236" y="117"/>
                    <a:pt x="236" y="124"/>
                    <a:pt x="236" y="127"/>
                  </a:cubicBezTo>
                  <a:cubicBezTo>
                    <a:pt x="285" y="109"/>
                    <a:pt x="266" y="57"/>
                    <a:pt x="288" y="22"/>
                  </a:cubicBezTo>
                  <a:cubicBezTo>
                    <a:pt x="296" y="12"/>
                    <a:pt x="277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7" name="Google Shape;45337;p29"/>
            <p:cNvSpPr/>
            <p:nvPr/>
          </p:nvSpPr>
          <p:spPr>
            <a:xfrm>
              <a:off x="-5318152" y="-1895675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82" y="0"/>
                  </a:moveTo>
                  <a:lnTo>
                    <a:pt x="82" y="0"/>
                  </a:lnTo>
                  <a:cubicBezTo>
                    <a:pt x="76" y="1"/>
                    <a:pt x="71" y="1"/>
                    <a:pt x="65" y="1"/>
                  </a:cubicBezTo>
                  <a:cubicBezTo>
                    <a:pt x="60" y="1"/>
                    <a:pt x="54" y="1"/>
                    <a:pt x="49" y="1"/>
                  </a:cubicBezTo>
                  <a:cubicBezTo>
                    <a:pt x="31" y="1"/>
                    <a:pt x="14" y="3"/>
                    <a:pt x="0" y="19"/>
                  </a:cubicBezTo>
                  <a:lnTo>
                    <a:pt x="4" y="19"/>
                  </a:lnTo>
                  <a:cubicBezTo>
                    <a:pt x="45" y="19"/>
                    <a:pt x="52" y="60"/>
                    <a:pt x="49" y="79"/>
                  </a:cubicBezTo>
                  <a:cubicBezTo>
                    <a:pt x="37" y="135"/>
                    <a:pt x="67" y="147"/>
                    <a:pt x="109" y="157"/>
                  </a:cubicBezTo>
                  <a:lnTo>
                    <a:pt x="109" y="173"/>
                  </a:lnTo>
                  <a:cubicBezTo>
                    <a:pt x="127" y="165"/>
                    <a:pt x="142" y="157"/>
                    <a:pt x="157" y="154"/>
                  </a:cubicBezTo>
                  <a:cubicBezTo>
                    <a:pt x="164" y="131"/>
                    <a:pt x="176" y="109"/>
                    <a:pt x="183" y="86"/>
                  </a:cubicBezTo>
                  <a:cubicBezTo>
                    <a:pt x="183" y="83"/>
                    <a:pt x="183" y="76"/>
                    <a:pt x="180" y="71"/>
                  </a:cubicBezTo>
                  <a:lnTo>
                    <a:pt x="154" y="71"/>
                  </a:lnTo>
                  <a:cubicBezTo>
                    <a:pt x="131" y="71"/>
                    <a:pt x="112" y="64"/>
                    <a:pt x="116" y="26"/>
                  </a:cubicBezTo>
                  <a:cubicBezTo>
                    <a:pt x="116" y="16"/>
                    <a:pt x="78" y="31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8" name="Google Shape;45338;p29"/>
            <p:cNvSpPr/>
            <p:nvPr/>
          </p:nvSpPr>
          <p:spPr>
            <a:xfrm>
              <a:off x="-5346181" y="-1947102"/>
              <a:ext cx="6255" cy="6494"/>
            </a:xfrm>
            <a:custGeom>
              <a:avLst/>
              <a:gdLst/>
              <a:ahLst/>
              <a:cxnLst/>
              <a:rect l="l" t="t" r="r" b="b"/>
              <a:pathLst>
                <a:path w="131" h="136" extrusionOk="0">
                  <a:moveTo>
                    <a:pt x="86" y="1"/>
                  </a:moveTo>
                  <a:cubicBezTo>
                    <a:pt x="49" y="1"/>
                    <a:pt x="26" y="38"/>
                    <a:pt x="0" y="61"/>
                  </a:cubicBezTo>
                  <a:cubicBezTo>
                    <a:pt x="0" y="72"/>
                    <a:pt x="4" y="83"/>
                    <a:pt x="4" y="90"/>
                  </a:cubicBezTo>
                  <a:cubicBezTo>
                    <a:pt x="23" y="109"/>
                    <a:pt x="41" y="128"/>
                    <a:pt x="71" y="135"/>
                  </a:cubicBezTo>
                  <a:cubicBezTo>
                    <a:pt x="101" y="132"/>
                    <a:pt x="116" y="109"/>
                    <a:pt x="130" y="83"/>
                  </a:cubicBezTo>
                  <a:cubicBezTo>
                    <a:pt x="127" y="49"/>
                    <a:pt x="120" y="9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9" name="Google Shape;45339;p29"/>
            <p:cNvSpPr/>
            <p:nvPr/>
          </p:nvSpPr>
          <p:spPr>
            <a:xfrm>
              <a:off x="-5319394" y="-1894768"/>
              <a:ext cx="6446" cy="8452"/>
            </a:xfrm>
            <a:custGeom>
              <a:avLst/>
              <a:gdLst/>
              <a:ahLst/>
              <a:cxnLst/>
              <a:rect l="l" t="t" r="r" b="b"/>
              <a:pathLst>
                <a:path w="135" h="177" extrusionOk="0">
                  <a:moveTo>
                    <a:pt x="26" y="0"/>
                  </a:moveTo>
                  <a:cubicBezTo>
                    <a:pt x="18" y="4"/>
                    <a:pt x="7" y="4"/>
                    <a:pt x="4" y="19"/>
                  </a:cubicBezTo>
                  <a:cubicBezTo>
                    <a:pt x="0" y="71"/>
                    <a:pt x="4" y="124"/>
                    <a:pt x="56" y="161"/>
                  </a:cubicBezTo>
                  <a:cubicBezTo>
                    <a:pt x="63" y="172"/>
                    <a:pt x="75" y="172"/>
                    <a:pt x="82" y="172"/>
                  </a:cubicBezTo>
                  <a:lnTo>
                    <a:pt x="104" y="172"/>
                  </a:lnTo>
                  <a:cubicBezTo>
                    <a:pt x="119" y="169"/>
                    <a:pt x="130" y="169"/>
                    <a:pt x="135" y="154"/>
                  </a:cubicBezTo>
                  <a:lnTo>
                    <a:pt x="135" y="138"/>
                  </a:lnTo>
                  <a:cubicBezTo>
                    <a:pt x="93" y="128"/>
                    <a:pt x="63" y="116"/>
                    <a:pt x="75" y="60"/>
                  </a:cubicBezTo>
                  <a:cubicBezTo>
                    <a:pt x="78" y="41"/>
                    <a:pt x="71" y="0"/>
                    <a:pt x="30" y="0"/>
                  </a:cubicBezTo>
                  <a:close/>
                  <a:moveTo>
                    <a:pt x="105" y="173"/>
                  </a:moveTo>
                  <a:lnTo>
                    <a:pt x="105" y="173"/>
                  </a:lnTo>
                  <a:cubicBezTo>
                    <a:pt x="112" y="176"/>
                    <a:pt x="119" y="176"/>
                    <a:pt x="123" y="176"/>
                  </a:cubicBezTo>
                  <a:lnTo>
                    <a:pt x="127" y="176"/>
                  </a:lnTo>
                  <a:cubicBezTo>
                    <a:pt x="120" y="176"/>
                    <a:pt x="112" y="176"/>
                    <a:pt x="105" y="1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0" name="Google Shape;45340;p29"/>
            <p:cNvSpPr/>
            <p:nvPr/>
          </p:nvSpPr>
          <p:spPr>
            <a:xfrm>
              <a:off x="-5357976" y="-1908711"/>
              <a:ext cx="9311" cy="4345"/>
            </a:xfrm>
            <a:custGeom>
              <a:avLst/>
              <a:gdLst/>
              <a:ahLst/>
              <a:cxnLst/>
              <a:rect l="l" t="t" r="r" b="b"/>
              <a:pathLst>
                <a:path w="195" h="91" extrusionOk="0">
                  <a:moveTo>
                    <a:pt x="82" y="1"/>
                  </a:moveTo>
                  <a:cubicBezTo>
                    <a:pt x="53" y="4"/>
                    <a:pt x="34" y="30"/>
                    <a:pt x="15" y="49"/>
                  </a:cubicBezTo>
                  <a:cubicBezTo>
                    <a:pt x="1" y="61"/>
                    <a:pt x="8" y="83"/>
                    <a:pt x="27" y="83"/>
                  </a:cubicBezTo>
                  <a:lnTo>
                    <a:pt x="46" y="83"/>
                  </a:lnTo>
                  <a:cubicBezTo>
                    <a:pt x="82" y="83"/>
                    <a:pt x="120" y="87"/>
                    <a:pt x="158" y="90"/>
                  </a:cubicBezTo>
                  <a:lnTo>
                    <a:pt x="161" y="90"/>
                  </a:lnTo>
                  <a:cubicBezTo>
                    <a:pt x="172" y="90"/>
                    <a:pt x="184" y="83"/>
                    <a:pt x="191" y="68"/>
                  </a:cubicBezTo>
                  <a:cubicBezTo>
                    <a:pt x="194" y="61"/>
                    <a:pt x="194" y="49"/>
                    <a:pt x="187" y="49"/>
                  </a:cubicBezTo>
                  <a:cubicBezTo>
                    <a:pt x="146" y="45"/>
                    <a:pt x="124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1" name="Google Shape;45341;p29"/>
            <p:cNvSpPr/>
            <p:nvPr/>
          </p:nvSpPr>
          <p:spPr>
            <a:xfrm>
              <a:off x="-5308172" y="-1933493"/>
              <a:ext cx="8929" cy="5539"/>
            </a:xfrm>
            <a:custGeom>
              <a:avLst/>
              <a:gdLst/>
              <a:ahLst/>
              <a:cxnLst/>
              <a:rect l="l" t="t" r="r" b="b"/>
              <a:pathLst>
                <a:path w="187" h="116" extrusionOk="0">
                  <a:moveTo>
                    <a:pt x="4" y="0"/>
                  </a:moveTo>
                  <a:cubicBezTo>
                    <a:pt x="7" y="38"/>
                    <a:pt x="0" y="75"/>
                    <a:pt x="26" y="109"/>
                  </a:cubicBezTo>
                  <a:lnTo>
                    <a:pt x="26" y="112"/>
                  </a:lnTo>
                  <a:cubicBezTo>
                    <a:pt x="45" y="109"/>
                    <a:pt x="67" y="109"/>
                    <a:pt x="86" y="109"/>
                  </a:cubicBezTo>
                  <a:cubicBezTo>
                    <a:pt x="120" y="109"/>
                    <a:pt x="154" y="109"/>
                    <a:pt x="183" y="116"/>
                  </a:cubicBezTo>
                  <a:cubicBezTo>
                    <a:pt x="187" y="116"/>
                    <a:pt x="187" y="116"/>
                    <a:pt x="187" y="112"/>
                  </a:cubicBezTo>
                  <a:cubicBezTo>
                    <a:pt x="164" y="90"/>
                    <a:pt x="154" y="56"/>
                    <a:pt x="112" y="52"/>
                  </a:cubicBezTo>
                  <a:cubicBezTo>
                    <a:pt x="71" y="49"/>
                    <a:pt x="38" y="26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2" name="Google Shape;45342;p29"/>
            <p:cNvSpPr/>
            <p:nvPr/>
          </p:nvSpPr>
          <p:spPr>
            <a:xfrm>
              <a:off x="-5313186" y="-1941181"/>
              <a:ext cx="10218" cy="6112"/>
            </a:xfrm>
            <a:custGeom>
              <a:avLst/>
              <a:gdLst/>
              <a:ahLst/>
              <a:cxnLst/>
              <a:rect l="l" t="t" r="r" b="b"/>
              <a:pathLst>
                <a:path w="214" h="128" extrusionOk="0">
                  <a:moveTo>
                    <a:pt x="86" y="1"/>
                  </a:moveTo>
                  <a:cubicBezTo>
                    <a:pt x="60" y="1"/>
                    <a:pt x="31" y="11"/>
                    <a:pt x="0" y="27"/>
                  </a:cubicBezTo>
                  <a:cubicBezTo>
                    <a:pt x="53" y="45"/>
                    <a:pt x="124" y="45"/>
                    <a:pt x="120" y="127"/>
                  </a:cubicBezTo>
                  <a:cubicBezTo>
                    <a:pt x="131" y="94"/>
                    <a:pt x="150" y="64"/>
                    <a:pt x="195" y="64"/>
                  </a:cubicBezTo>
                  <a:lnTo>
                    <a:pt x="214" y="64"/>
                  </a:lnTo>
                  <a:cubicBezTo>
                    <a:pt x="172" y="23"/>
                    <a:pt x="128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3" name="Google Shape;45343;p29"/>
            <p:cNvSpPr/>
            <p:nvPr/>
          </p:nvSpPr>
          <p:spPr>
            <a:xfrm>
              <a:off x="-5358883" y="-1917449"/>
              <a:ext cx="5014" cy="5730"/>
            </a:xfrm>
            <a:custGeom>
              <a:avLst/>
              <a:gdLst/>
              <a:ahLst/>
              <a:cxnLst/>
              <a:rect l="l" t="t" r="r" b="b"/>
              <a:pathLst>
                <a:path w="105" h="120" extrusionOk="0">
                  <a:moveTo>
                    <a:pt x="46" y="1"/>
                  </a:moveTo>
                  <a:cubicBezTo>
                    <a:pt x="12" y="8"/>
                    <a:pt x="1" y="38"/>
                    <a:pt x="1" y="64"/>
                  </a:cubicBezTo>
                  <a:cubicBezTo>
                    <a:pt x="4" y="87"/>
                    <a:pt x="15" y="120"/>
                    <a:pt x="46" y="120"/>
                  </a:cubicBezTo>
                  <a:lnTo>
                    <a:pt x="56" y="120"/>
                  </a:lnTo>
                  <a:cubicBezTo>
                    <a:pt x="87" y="113"/>
                    <a:pt x="105" y="87"/>
                    <a:pt x="101" y="56"/>
                  </a:cubicBezTo>
                  <a:cubicBezTo>
                    <a:pt x="98" y="27"/>
                    <a:pt x="82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4" name="Google Shape;45344;p29"/>
            <p:cNvSpPr/>
            <p:nvPr/>
          </p:nvSpPr>
          <p:spPr>
            <a:xfrm>
              <a:off x="-5350288" y="-1942805"/>
              <a:ext cx="7544" cy="7353"/>
            </a:xfrm>
            <a:custGeom>
              <a:avLst/>
              <a:gdLst/>
              <a:ahLst/>
              <a:cxnLst/>
              <a:rect l="l" t="t" r="r" b="b"/>
              <a:pathLst>
                <a:path w="158" h="154" extrusionOk="0">
                  <a:moveTo>
                    <a:pt x="90" y="0"/>
                  </a:moveTo>
                  <a:cubicBezTo>
                    <a:pt x="71" y="23"/>
                    <a:pt x="37" y="31"/>
                    <a:pt x="37" y="68"/>
                  </a:cubicBezTo>
                  <a:cubicBezTo>
                    <a:pt x="37" y="83"/>
                    <a:pt x="15" y="87"/>
                    <a:pt x="0" y="87"/>
                  </a:cubicBezTo>
                  <a:lnTo>
                    <a:pt x="0" y="90"/>
                  </a:lnTo>
                  <a:cubicBezTo>
                    <a:pt x="15" y="109"/>
                    <a:pt x="19" y="131"/>
                    <a:pt x="4" y="150"/>
                  </a:cubicBezTo>
                  <a:lnTo>
                    <a:pt x="4" y="154"/>
                  </a:lnTo>
                  <a:cubicBezTo>
                    <a:pt x="37" y="150"/>
                    <a:pt x="75" y="154"/>
                    <a:pt x="78" y="113"/>
                  </a:cubicBezTo>
                  <a:cubicBezTo>
                    <a:pt x="90" y="68"/>
                    <a:pt x="120" y="53"/>
                    <a:pt x="157" y="45"/>
                  </a:cubicBezTo>
                  <a:cubicBezTo>
                    <a:pt x="127" y="38"/>
                    <a:pt x="109" y="19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5" name="Google Shape;45345;p29"/>
            <p:cNvSpPr/>
            <p:nvPr/>
          </p:nvSpPr>
          <p:spPr>
            <a:xfrm>
              <a:off x="-5313711" y="-1939940"/>
              <a:ext cx="6494" cy="5730"/>
            </a:xfrm>
            <a:custGeom>
              <a:avLst/>
              <a:gdLst/>
              <a:ahLst/>
              <a:cxnLst/>
              <a:rect l="l" t="t" r="r" b="b"/>
              <a:pathLst>
                <a:path w="136" h="120" extrusionOk="0">
                  <a:moveTo>
                    <a:pt x="11" y="1"/>
                  </a:moveTo>
                  <a:cubicBezTo>
                    <a:pt x="11" y="19"/>
                    <a:pt x="19" y="38"/>
                    <a:pt x="0" y="49"/>
                  </a:cubicBezTo>
                  <a:cubicBezTo>
                    <a:pt x="34" y="83"/>
                    <a:pt x="87" y="79"/>
                    <a:pt x="116" y="120"/>
                  </a:cubicBezTo>
                  <a:cubicBezTo>
                    <a:pt x="120" y="113"/>
                    <a:pt x="128" y="109"/>
                    <a:pt x="131" y="101"/>
                  </a:cubicBezTo>
                  <a:cubicBezTo>
                    <a:pt x="135" y="19"/>
                    <a:pt x="64" y="19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6" name="Google Shape;45346;p29"/>
            <p:cNvSpPr/>
            <p:nvPr/>
          </p:nvSpPr>
          <p:spPr>
            <a:xfrm>
              <a:off x="-5299434" y="-1928145"/>
              <a:ext cx="6112" cy="10553"/>
            </a:xfrm>
            <a:custGeom>
              <a:avLst/>
              <a:gdLst/>
              <a:ahLst/>
              <a:cxnLst/>
              <a:rect l="l" t="t" r="r" b="b"/>
              <a:pathLst>
                <a:path w="128" h="221" extrusionOk="0">
                  <a:moveTo>
                    <a:pt x="4" y="0"/>
                  </a:moveTo>
                  <a:lnTo>
                    <a:pt x="0" y="4"/>
                  </a:lnTo>
                  <a:lnTo>
                    <a:pt x="4" y="11"/>
                  </a:lnTo>
                  <a:lnTo>
                    <a:pt x="4" y="19"/>
                  </a:lnTo>
                  <a:cubicBezTo>
                    <a:pt x="12" y="26"/>
                    <a:pt x="15" y="38"/>
                    <a:pt x="23" y="49"/>
                  </a:cubicBezTo>
                  <a:cubicBezTo>
                    <a:pt x="64" y="90"/>
                    <a:pt x="79" y="142"/>
                    <a:pt x="60" y="190"/>
                  </a:cubicBezTo>
                  <a:cubicBezTo>
                    <a:pt x="57" y="199"/>
                    <a:pt x="64" y="209"/>
                    <a:pt x="64" y="221"/>
                  </a:cubicBezTo>
                  <a:lnTo>
                    <a:pt x="67" y="221"/>
                  </a:lnTo>
                  <a:cubicBezTo>
                    <a:pt x="79" y="195"/>
                    <a:pt x="128" y="183"/>
                    <a:pt x="120" y="164"/>
                  </a:cubicBezTo>
                  <a:cubicBezTo>
                    <a:pt x="90" y="105"/>
                    <a:pt x="90" y="19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7" name="Google Shape;45347;p29"/>
            <p:cNvSpPr/>
            <p:nvPr/>
          </p:nvSpPr>
          <p:spPr>
            <a:xfrm>
              <a:off x="-5367096" y="-1933493"/>
              <a:ext cx="8452" cy="4823"/>
            </a:xfrm>
            <a:custGeom>
              <a:avLst/>
              <a:gdLst/>
              <a:ahLst/>
              <a:cxnLst/>
              <a:rect l="l" t="t" r="r" b="b"/>
              <a:pathLst>
                <a:path w="177" h="101" extrusionOk="0">
                  <a:moveTo>
                    <a:pt x="75" y="0"/>
                  </a:moveTo>
                  <a:cubicBezTo>
                    <a:pt x="61" y="0"/>
                    <a:pt x="45" y="4"/>
                    <a:pt x="30" y="11"/>
                  </a:cubicBezTo>
                  <a:cubicBezTo>
                    <a:pt x="1" y="30"/>
                    <a:pt x="23" y="45"/>
                    <a:pt x="30" y="60"/>
                  </a:cubicBezTo>
                  <a:cubicBezTo>
                    <a:pt x="35" y="64"/>
                    <a:pt x="35" y="64"/>
                    <a:pt x="38" y="64"/>
                  </a:cubicBezTo>
                  <a:cubicBezTo>
                    <a:pt x="64" y="64"/>
                    <a:pt x="75" y="38"/>
                    <a:pt x="94" y="30"/>
                  </a:cubicBezTo>
                  <a:cubicBezTo>
                    <a:pt x="128" y="45"/>
                    <a:pt x="116" y="101"/>
                    <a:pt x="161" y="101"/>
                  </a:cubicBezTo>
                  <a:cubicBezTo>
                    <a:pt x="169" y="93"/>
                    <a:pt x="173" y="90"/>
                    <a:pt x="176" y="83"/>
                  </a:cubicBezTo>
                  <a:cubicBezTo>
                    <a:pt x="176" y="45"/>
                    <a:pt x="142" y="30"/>
                    <a:pt x="120" y="11"/>
                  </a:cubicBezTo>
                  <a:cubicBezTo>
                    <a:pt x="109" y="4"/>
                    <a:pt x="94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8" name="Google Shape;45348;p29"/>
            <p:cNvSpPr/>
            <p:nvPr/>
          </p:nvSpPr>
          <p:spPr>
            <a:xfrm>
              <a:off x="-5354394" y="-1939749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56" y="0"/>
                  </a:moveTo>
                  <a:cubicBezTo>
                    <a:pt x="49" y="0"/>
                    <a:pt x="41" y="7"/>
                    <a:pt x="33" y="26"/>
                  </a:cubicBezTo>
                  <a:cubicBezTo>
                    <a:pt x="26" y="41"/>
                    <a:pt x="23" y="60"/>
                    <a:pt x="19" y="79"/>
                  </a:cubicBezTo>
                  <a:cubicBezTo>
                    <a:pt x="11" y="105"/>
                    <a:pt x="0" y="135"/>
                    <a:pt x="41" y="138"/>
                  </a:cubicBezTo>
                  <a:lnTo>
                    <a:pt x="52" y="138"/>
                  </a:lnTo>
                  <a:cubicBezTo>
                    <a:pt x="83" y="138"/>
                    <a:pt x="97" y="124"/>
                    <a:pt x="90" y="90"/>
                  </a:cubicBezTo>
                  <a:lnTo>
                    <a:pt x="86" y="90"/>
                  </a:lnTo>
                  <a:cubicBezTo>
                    <a:pt x="64" y="90"/>
                    <a:pt x="52" y="71"/>
                    <a:pt x="49" y="52"/>
                  </a:cubicBezTo>
                  <a:cubicBezTo>
                    <a:pt x="49" y="30"/>
                    <a:pt x="67" y="26"/>
                    <a:pt x="86" y="26"/>
                  </a:cubicBezTo>
                  <a:lnTo>
                    <a:pt x="86" y="23"/>
                  </a:lnTo>
                  <a:cubicBezTo>
                    <a:pt x="75" y="12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9" name="Google Shape;45349;p29"/>
            <p:cNvSpPr/>
            <p:nvPr/>
          </p:nvSpPr>
          <p:spPr>
            <a:xfrm>
              <a:off x="-5309414" y="-1912818"/>
              <a:ext cx="6781" cy="5587"/>
            </a:xfrm>
            <a:custGeom>
              <a:avLst/>
              <a:gdLst/>
              <a:ahLst/>
              <a:cxnLst/>
              <a:rect l="l" t="t" r="r" b="b"/>
              <a:pathLst>
                <a:path w="142" h="117" extrusionOk="0">
                  <a:moveTo>
                    <a:pt x="142" y="0"/>
                  </a:moveTo>
                  <a:cubicBezTo>
                    <a:pt x="109" y="4"/>
                    <a:pt x="90" y="49"/>
                    <a:pt x="52" y="49"/>
                  </a:cubicBezTo>
                  <a:cubicBezTo>
                    <a:pt x="49" y="49"/>
                    <a:pt x="41" y="49"/>
                    <a:pt x="33" y="45"/>
                  </a:cubicBezTo>
                  <a:cubicBezTo>
                    <a:pt x="23" y="45"/>
                    <a:pt x="11" y="45"/>
                    <a:pt x="0" y="49"/>
                  </a:cubicBezTo>
                  <a:cubicBezTo>
                    <a:pt x="15" y="68"/>
                    <a:pt x="30" y="87"/>
                    <a:pt x="45" y="105"/>
                  </a:cubicBezTo>
                  <a:cubicBezTo>
                    <a:pt x="52" y="113"/>
                    <a:pt x="60" y="116"/>
                    <a:pt x="67" y="116"/>
                  </a:cubicBezTo>
                  <a:cubicBezTo>
                    <a:pt x="75" y="116"/>
                    <a:pt x="78" y="116"/>
                    <a:pt x="83" y="105"/>
                  </a:cubicBezTo>
                  <a:cubicBezTo>
                    <a:pt x="97" y="71"/>
                    <a:pt x="142" y="53"/>
                    <a:pt x="142" y="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0" name="Google Shape;45350;p29"/>
            <p:cNvSpPr/>
            <p:nvPr/>
          </p:nvSpPr>
          <p:spPr>
            <a:xfrm>
              <a:off x="-5336011" y="-1933875"/>
              <a:ext cx="4489" cy="3820"/>
            </a:xfrm>
            <a:custGeom>
              <a:avLst/>
              <a:gdLst/>
              <a:ahLst/>
              <a:cxnLst/>
              <a:rect l="l" t="t" r="r" b="b"/>
              <a:pathLst>
                <a:path w="94" h="80" extrusionOk="0">
                  <a:moveTo>
                    <a:pt x="57" y="1"/>
                  </a:moveTo>
                  <a:cubicBezTo>
                    <a:pt x="30" y="5"/>
                    <a:pt x="7" y="8"/>
                    <a:pt x="0" y="38"/>
                  </a:cubicBezTo>
                  <a:cubicBezTo>
                    <a:pt x="7" y="60"/>
                    <a:pt x="26" y="75"/>
                    <a:pt x="48" y="79"/>
                  </a:cubicBezTo>
                  <a:lnTo>
                    <a:pt x="57" y="79"/>
                  </a:lnTo>
                  <a:cubicBezTo>
                    <a:pt x="83" y="79"/>
                    <a:pt x="86" y="53"/>
                    <a:pt x="90" y="31"/>
                  </a:cubicBezTo>
                  <a:cubicBezTo>
                    <a:pt x="93" y="8"/>
                    <a:pt x="79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1" name="Google Shape;45351;p29"/>
            <p:cNvSpPr/>
            <p:nvPr/>
          </p:nvSpPr>
          <p:spPr>
            <a:xfrm>
              <a:off x="-5346181" y="-1949251"/>
              <a:ext cx="7879" cy="6160"/>
            </a:xfrm>
            <a:custGeom>
              <a:avLst/>
              <a:gdLst/>
              <a:ahLst/>
              <a:cxnLst/>
              <a:rect l="l" t="t" r="r" b="b"/>
              <a:pathLst>
                <a:path w="165" h="129" extrusionOk="0">
                  <a:moveTo>
                    <a:pt x="113" y="1"/>
                  </a:moveTo>
                  <a:cubicBezTo>
                    <a:pt x="68" y="35"/>
                    <a:pt x="0" y="35"/>
                    <a:pt x="0" y="106"/>
                  </a:cubicBezTo>
                  <a:cubicBezTo>
                    <a:pt x="26" y="83"/>
                    <a:pt x="49" y="46"/>
                    <a:pt x="86" y="46"/>
                  </a:cubicBezTo>
                  <a:lnTo>
                    <a:pt x="97" y="46"/>
                  </a:lnTo>
                  <a:cubicBezTo>
                    <a:pt x="120" y="54"/>
                    <a:pt x="127" y="94"/>
                    <a:pt x="130" y="128"/>
                  </a:cubicBezTo>
                  <a:cubicBezTo>
                    <a:pt x="165" y="80"/>
                    <a:pt x="123" y="46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2" name="Google Shape;45352;p29"/>
            <p:cNvSpPr/>
            <p:nvPr/>
          </p:nvSpPr>
          <p:spPr>
            <a:xfrm>
              <a:off x="-5318343" y="-1922272"/>
              <a:ext cx="4345" cy="5396"/>
            </a:xfrm>
            <a:custGeom>
              <a:avLst/>
              <a:gdLst/>
              <a:ahLst/>
              <a:cxnLst/>
              <a:rect l="l" t="t" r="r" b="b"/>
              <a:pathLst>
                <a:path w="91" h="113" extrusionOk="0">
                  <a:moveTo>
                    <a:pt x="75" y="0"/>
                  </a:moveTo>
                  <a:cubicBezTo>
                    <a:pt x="56" y="27"/>
                    <a:pt x="1" y="0"/>
                    <a:pt x="1" y="53"/>
                  </a:cubicBezTo>
                  <a:cubicBezTo>
                    <a:pt x="15" y="60"/>
                    <a:pt x="27" y="67"/>
                    <a:pt x="23" y="90"/>
                  </a:cubicBezTo>
                  <a:cubicBezTo>
                    <a:pt x="15" y="112"/>
                    <a:pt x="34" y="112"/>
                    <a:pt x="49" y="112"/>
                  </a:cubicBezTo>
                  <a:cubicBezTo>
                    <a:pt x="49" y="83"/>
                    <a:pt x="90" y="67"/>
                    <a:pt x="79" y="31"/>
                  </a:cubicBezTo>
                  <a:cubicBezTo>
                    <a:pt x="75" y="19"/>
                    <a:pt x="75" y="12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3" name="Google Shape;45353;p29"/>
            <p:cNvSpPr/>
            <p:nvPr/>
          </p:nvSpPr>
          <p:spPr>
            <a:xfrm>
              <a:off x="-5365663" y="-1932109"/>
              <a:ext cx="7544" cy="5778"/>
            </a:xfrm>
            <a:custGeom>
              <a:avLst/>
              <a:gdLst/>
              <a:ahLst/>
              <a:cxnLst/>
              <a:rect l="l" t="t" r="r" b="b"/>
              <a:pathLst>
                <a:path w="158" h="121" extrusionOk="0">
                  <a:moveTo>
                    <a:pt x="64" y="1"/>
                  </a:moveTo>
                  <a:cubicBezTo>
                    <a:pt x="45" y="9"/>
                    <a:pt x="34" y="35"/>
                    <a:pt x="8" y="35"/>
                  </a:cubicBezTo>
                  <a:cubicBezTo>
                    <a:pt x="5" y="35"/>
                    <a:pt x="5" y="35"/>
                    <a:pt x="0" y="31"/>
                  </a:cubicBezTo>
                  <a:lnTo>
                    <a:pt x="0" y="31"/>
                  </a:lnTo>
                  <a:cubicBezTo>
                    <a:pt x="34" y="68"/>
                    <a:pt x="105" y="57"/>
                    <a:pt x="120" y="121"/>
                  </a:cubicBezTo>
                  <a:cubicBezTo>
                    <a:pt x="124" y="121"/>
                    <a:pt x="128" y="116"/>
                    <a:pt x="135" y="116"/>
                  </a:cubicBezTo>
                  <a:cubicBezTo>
                    <a:pt x="157" y="102"/>
                    <a:pt x="135" y="87"/>
                    <a:pt x="131" y="72"/>
                  </a:cubicBezTo>
                  <a:cubicBezTo>
                    <a:pt x="86" y="72"/>
                    <a:pt x="98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4" name="Google Shape;45354;p29"/>
            <p:cNvSpPr/>
            <p:nvPr/>
          </p:nvSpPr>
          <p:spPr>
            <a:xfrm>
              <a:off x="-5302108" y="-1918022"/>
              <a:ext cx="5921" cy="4727"/>
            </a:xfrm>
            <a:custGeom>
              <a:avLst/>
              <a:gdLst/>
              <a:ahLst/>
              <a:cxnLst/>
              <a:rect l="l" t="t" r="r" b="b"/>
              <a:pathLst>
                <a:path w="124" h="99" extrusionOk="0">
                  <a:moveTo>
                    <a:pt x="94" y="1"/>
                  </a:moveTo>
                  <a:cubicBezTo>
                    <a:pt x="53" y="1"/>
                    <a:pt x="34" y="50"/>
                    <a:pt x="1" y="68"/>
                  </a:cubicBezTo>
                  <a:cubicBezTo>
                    <a:pt x="4" y="76"/>
                    <a:pt x="4" y="87"/>
                    <a:pt x="4" y="99"/>
                  </a:cubicBezTo>
                  <a:cubicBezTo>
                    <a:pt x="34" y="57"/>
                    <a:pt x="105" y="68"/>
                    <a:pt x="123" y="9"/>
                  </a:cubicBezTo>
                  <a:lnTo>
                    <a:pt x="120" y="9"/>
                  </a:lnTo>
                  <a:cubicBezTo>
                    <a:pt x="113" y="1"/>
                    <a:pt x="101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5" name="Google Shape;45355;p29"/>
            <p:cNvSpPr/>
            <p:nvPr/>
          </p:nvSpPr>
          <p:spPr>
            <a:xfrm>
              <a:off x="-5336202" y="-1945288"/>
              <a:ext cx="4154" cy="3438"/>
            </a:xfrm>
            <a:custGeom>
              <a:avLst/>
              <a:gdLst/>
              <a:ahLst/>
              <a:cxnLst/>
              <a:rect l="l" t="t" r="r" b="b"/>
              <a:pathLst>
                <a:path w="87" h="72" extrusionOk="0">
                  <a:moveTo>
                    <a:pt x="75" y="0"/>
                  </a:moveTo>
                  <a:cubicBezTo>
                    <a:pt x="0" y="8"/>
                    <a:pt x="0" y="8"/>
                    <a:pt x="4" y="71"/>
                  </a:cubicBezTo>
                  <a:lnTo>
                    <a:pt x="8" y="71"/>
                  </a:lnTo>
                  <a:cubicBezTo>
                    <a:pt x="52" y="71"/>
                    <a:pt x="87" y="56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6" name="Google Shape;45356;p29"/>
            <p:cNvSpPr/>
            <p:nvPr/>
          </p:nvSpPr>
          <p:spPr>
            <a:xfrm>
              <a:off x="-5326222" y="-1929244"/>
              <a:ext cx="4345" cy="4011"/>
            </a:xfrm>
            <a:custGeom>
              <a:avLst/>
              <a:gdLst/>
              <a:ahLst/>
              <a:cxnLst/>
              <a:rect l="l" t="t" r="r" b="b"/>
              <a:pathLst>
                <a:path w="91" h="84" extrusionOk="0">
                  <a:moveTo>
                    <a:pt x="53" y="1"/>
                  </a:moveTo>
                  <a:cubicBezTo>
                    <a:pt x="45" y="27"/>
                    <a:pt x="0" y="49"/>
                    <a:pt x="42" y="83"/>
                  </a:cubicBezTo>
                  <a:cubicBezTo>
                    <a:pt x="64" y="79"/>
                    <a:pt x="87" y="79"/>
                    <a:pt x="87" y="49"/>
                  </a:cubicBezTo>
                  <a:cubicBezTo>
                    <a:pt x="87" y="27"/>
                    <a:pt x="90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7" name="Google Shape;45357;p29"/>
            <p:cNvSpPr/>
            <p:nvPr/>
          </p:nvSpPr>
          <p:spPr>
            <a:xfrm>
              <a:off x="-5337443" y="-1946529"/>
              <a:ext cx="4823" cy="4679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49" y="0"/>
                  </a:moveTo>
                  <a:cubicBezTo>
                    <a:pt x="42" y="0"/>
                    <a:pt x="30" y="4"/>
                    <a:pt x="23" y="15"/>
                  </a:cubicBezTo>
                  <a:cubicBezTo>
                    <a:pt x="0" y="37"/>
                    <a:pt x="0" y="71"/>
                    <a:pt x="30" y="97"/>
                  </a:cubicBezTo>
                  <a:cubicBezTo>
                    <a:pt x="26" y="34"/>
                    <a:pt x="26" y="34"/>
                    <a:pt x="101" y="26"/>
                  </a:cubicBezTo>
                  <a:cubicBezTo>
                    <a:pt x="87" y="15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8" name="Google Shape;45358;p29"/>
            <p:cNvSpPr/>
            <p:nvPr/>
          </p:nvSpPr>
          <p:spPr>
            <a:xfrm>
              <a:off x="-5314428" y="-1888370"/>
              <a:ext cx="3820" cy="2197"/>
            </a:xfrm>
            <a:custGeom>
              <a:avLst/>
              <a:gdLst/>
              <a:ahLst/>
              <a:cxnLst/>
              <a:rect l="l" t="t" r="r" b="b"/>
              <a:pathLst>
                <a:path w="80" h="46" extrusionOk="0">
                  <a:moveTo>
                    <a:pt x="79" y="1"/>
                  </a:moveTo>
                  <a:lnTo>
                    <a:pt x="79" y="1"/>
                  </a:lnTo>
                  <a:cubicBezTo>
                    <a:pt x="64" y="4"/>
                    <a:pt x="49" y="12"/>
                    <a:pt x="31" y="20"/>
                  </a:cubicBezTo>
                  <a:cubicBezTo>
                    <a:pt x="26" y="35"/>
                    <a:pt x="15" y="35"/>
                    <a:pt x="0" y="38"/>
                  </a:cubicBezTo>
                  <a:cubicBezTo>
                    <a:pt x="8" y="42"/>
                    <a:pt x="15" y="42"/>
                    <a:pt x="23" y="42"/>
                  </a:cubicBezTo>
                  <a:cubicBezTo>
                    <a:pt x="26" y="46"/>
                    <a:pt x="31" y="46"/>
                    <a:pt x="34" y="46"/>
                  </a:cubicBezTo>
                  <a:cubicBezTo>
                    <a:pt x="53" y="46"/>
                    <a:pt x="64" y="30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9" name="Google Shape;45359;p29"/>
            <p:cNvSpPr/>
            <p:nvPr/>
          </p:nvSpPr>
          <p:spPr>
            <a:xfrm>
              <a:off x="-5416374" y="-1928718"/>
              <a:ext cx="24543" cy="22777"/>
            </a:xfrm>
            <a:custGeom>
              <a:avLst/>
              <a:gdLst/>
              <a:ahLst/>
              <a:cxnLst/>
              <a:rect l="l" t="t" r="r" b="b"/>
              <a:pathLst>
                <a:path w="514" h="477" extrusionOk="0">
                  <a:moveTo>
                    <a:pt x="98" y="1"/>
                  </a:moveTo>
                  <a:lnTo>
                    <a:pt x="98" y="1"/>
                  </a:lnTo>
                  <a:cubicBezTo>
                    <a:pt x="125" y="42"/>
                    <a:pt x="98" y="95"/>
                    <a:pt x="125" y="135"/>
                  </a:cubicBezTo>
                  <a:cubicBezTo>
                    <a:pt x="132" y="150"/>
                    <a:pt x="143" y="166"/>
                    <a:pt x="125" y="176"/>
                  </a:cubicBezTo>
                  <a:cubicBezTo>
                    <a:pt x="113" y="185"/>
                    <a:pt x="102" y="192"/>
                    <a:pt x="91" y="192"/>
                  </a:cubicBezTo>
                  <a:cubicBezTo>
                    <a:pt x="87" y="192"/>
                    <a:pt x="83" y="192"/>
                    <a:pt x="80" y="188"/>
                  </a:cubicBezTo>
                  <a:cubicBezTo>
                    <a:pt x="65" y="180"/>
                    <a:pt x="57" y="166"/>
                    <a:pt x="65" y="150"/>
                  </a:cubicBezTo>
                  <a:cubicBezTo>
                    <a:pt x="72" y="132"/>
                    <a:pt x="68" y="117"/>
                    <a:pt x="49" y="113"/>
                  </a:cubicBezTo>
                  <a:lnTo>
                    <a:pt x="46" y="113"/>
                  </a:lnTo>
                  <a:cubicBezTo>
                    <a:pt x="30" y="113"/>
                    <a:pt x="23" y="128"/>
                    <a:pt x="16" y="143"/>
                  </a:cubicBezTo>
                  <a:cubicBezTo>
                    <a:pt x="4" y="173"/>
                    <a:pt x="20" y="207"/>
                    <a:pt x="1" y="233"/>
                  </a:cubicBezTo>
                  <a:lnTo>
                    <a:pt x="1" y="237"/>
                  </a:lnTo>
                  <a:cubicBezTo>
                    <a:pt x="16" y="233"/>
                    <a:pt x="30" y="233"/>
                    <a:pt x="49" y="233"/>
                  </a:cubicBezTo>
                  <a:cubicBezTo>
                    <a:pt x="57" y="229"/>
                    <a:pt x="68" y="229"/>
                    <a:pt x="80" y="229"/>
                  </a:cubicBezTo>
                  <a:cubicBezTo>
                    <a:pt x="120" y="211"/>
                    <a:pt x="143" y="199"/>
                    <a:pt x="161" y="199"/>
                  </a:cubicBezTo>
                  <a:cubicBezTo>
                    <a:pt x="187" y="199"/>
                    <a:pt x="203" y="214"/>
                    <a:pt x="240" y="240"/>
                  </a:cubicBezTo>
                  <a:cubicBezTo>
                    <a:pt x="282" y="274"/>
                    <a:pt x="289" y="349"/>
                    <a:pt x="266" y="409"/>
                  </a:cubicBezTo>
                  <a:cubicBezTo>
                    <a:pt x="255" y="442"/>
                    <a:pt x="210" y="442"/>
                    <a:pt x="196" y="472"/>
                  </a:cubicBezTo>
                  <a:lnTo>
                    <a:pt x="196" y="476"/>
                  </a:lnTo>
                  <a:lnTo>
                    <a:pt x="199" y="476"/>
                  </a:lnTo>
                  <a:cubicBezTo>
                    <a:pt x="232" y="476"/>
                    <a:pt x="263" y="464"/>
                    <a:pt x="292" y="446"/>
                  </a:cubicBezTo>
                  <a:cubicBezTo>
                    <a:pt x="318" y="427"/>
                    <a:pt x="277" y="401"/>
                    <a:pt x="296" y="382"/>
                  </a:cubicBezTo>
                  <a:cubicBezTo>
                    <a:pt x="322" y="349"/>
                    <a:pt x="282" y="311"/>
                    <a:pt x="300" y="278"/>
                  </a:cubicBezTo>
                  <a:lnTo>
                    <a:pt x="300" y="278"/>
                  </a:lnTo>
                  <a:cubicBezTo>
                    <a:pt x="334" y="292"/>
                    <a:pt x="360" y="297"/>
                    <a:pt x="382" y="297"/>
                  </a:cubicBezTo>
                  <a:cubicBezTo>
                    <a:pt x="434" y="297"/>
                    <a:pt x="468" y="270"/>
                    <a:pt x="475" y="214"/>
                  </a:cubicBezTo>
                  <a:lnTo>
                    <a:pt x="475" y="214"/>
                  </a:lnTo>
                  <a:cubicBezTo>
                    <a:pt x="439" y="255"/>
                    <a:pt x="412" y="278"/>
                    <a:pt x="382" y="278"/>
                  </a:cubicBezTo>
                  <a:cubicBezTo>
                    <a:pt x="371" y="278"/>
                    <a:pt x="356" y="270"/>
                    <a:pt x="341" y="259"/>
                  </a:cubicBezTo>
                  <a:cubicBezTo>
                    <a:pt x="315" y="240"/>
                    <a:pt x="292" y="221"/>
                    <a:pt x="304" y="180"/>
                  </a:cubicBezTo>
                  <a:cubicBezTo>
                    <a:pt x="318" y="140"/>
                    <a:pt x="360" y="109"/>
                    <a:pt x="401" y="109"/>
                  </a:cubicBezTo>
                  <a:cubicBezTo>
                    <a:pt x="442" y="109"/>
                    <a:pt x="465" y="128"/>
                    <a:pt x="472" y="166"/>
                  </a:cubicBezTo>
                  <a:cubicBezTo>
                    <a:pt x="475" y="180"/>
                    <a:pt x="475" y="199"/>
                    <a:pt x="475" y="214"/>
                  </a:cubicBezTo>
                  <a:cubicBezTo>
                    <a:pt x="510" y="199"/>
                    <a:pt x="513" y="166"/>
                    <a:pt x="498" y="140"/>
                  </a:cubicBezTo>
                  <a:cubicBezTo>
                    <a:pt x="487" y="109"/>
                    <a:pt x="457" y="95"/>
                    <a:pt x="423" y="90"/>
                  </a:cubicBezTo>
                  <a:lnTo>
                    <a:pt x="405" y="90"/>
                  </a:lnTo>
                  <a:cubicBezTo>
                    <a:pt x="360" y="90"/>
                    <a:pt x="318" y="98"/>
                    <a:pt x="292" y="143"/>
                  </a:cubicBezTo>
                  <a:cubicBezTo>
                    <a:pt x="285" y="154"/>
                    <a:pt x="266" y="169"/>
                    <a:pt x="255" y="169"/>
                  </a:cubicBezTo>
                  <a:cubicBezTo>
                    <a:pt x="248" y="169"/>
                    <a:pt x="240" y="162"/>
                    <a:pt x="240" y="150"/>
                  </a:cubicBezTo>
                  <a:cubicBezTo>
                    <a:pt x="237" y="54"/>
                    <a:pt x="161" y="38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0" name="Google Shape;45360;p29"/>
            <p:cNvSpPr/>
            <p:nvPr/>
          </p:nvSpPr>
          <p:spPr>
            <a:xfrm>
              <a:off x="-5427070" y="-1959231"/>
              <a:ext cx="20246" cy="15567"/>
            </a:xfrm>
            <a:custGeom>
              <a:avLst/>
              <a:gdLst/>
              <a:ahLst/>
              <a:cxnLst/>
              <a:rect l="l" t="t" r="r" b="b"/>
              <a:pathLst>
                <a:path w="424" h="326" extrusionOk="0">
                  <a:moveTo>
                    <a:pt x="173" y="1"/>
                  </a:moveTo>
                  <a:lnTo>
                    <a:pt x="173" y="4"/>
                  </a:lnTo>
                  <a:cubicBezTo>
                    <a:pt x="187" y="34"/>
                    <a:pt x="187" y="68"/>
                    <a:pt x="165" y="98"/>
                  </a:cubicBezTo>
                  <a:cubicBezTo>
                    <a:pt x="165" y="101"/>
                    <a:pt x="169" y="106"/>
                    <a:pt x="169" y="106"/>
                  </a:cubicBezTo>
                  <a:cubicBezTo>
                    <a:pt x="192" y="139"/>
                    <a:pt x="192" y="184"/>
                    <a:pt x="165" y="199"/>
                  </a:cubicBezTo>
                  <a:cubicBezTo>
                    <a:pt x="158" y="203"/>
                    <a:pt x="154" y="206"/>
                    <a:pt x="150" y="206"/>
                  </a:cubicBezTo>
                  <a:cubicBezTo>
                    <a:pt x="124" y="206"/>
                    <a:pt x="128" y="158"/>
                    <a:pt x="106" y="151"/>
                  </a:cubicBezTo>
                  <a:cubicBezTo>
                    <a:pt x="97" y="173"/>
                    <a:pt x="83" y="184"/>
                    <a:pt x="61" y="187"/>
                  </a:cubicBezTo>
                  <a:cubicBezTo>
                    <a:pt x="49" y="213"/>
                    <a:pt x="23" y="222"/>
                    <a:pt x="1" y="236"/>
                  </a:cubicBezTo>
                  <a:cubicBezTo>
                    <a:pt x="1" y="248"/>
                    <a:pt x="1" y="258"/>
                    <a:pt x="4" y="270"/>
                  </a:cubicBezTo>
                  <a:cubicBezTo>
                    <a:pt x="12" y="270"/>
                    <a:pt x="23" y="270"/>
                    <a:pt x="35" y="266"/>
                  </a:cubicBezTo>
                  <a:cubicBezTo>
                    <a:pt x="53" y="258"/>
                    <a:pt x="68" y="255"/>
                    <a:pt x="75" y="255"/>
                  </a:cubicBezTo>
                  <a:cubicBezTo>
                    <a:pt x="90" y="255"/>
                    <a:pt x="90" y="274"/>
                    <a:pt x="87" y="326"/>
                  </a:cubicBezTo>
                  <a:cubicBezTo>
                    <a:pt x="150" y="311"/>
                    <a:pt x="199" y="277"/>
                    <a:pt x="240" y="229"/>
                  </a:cubicBezTo>
                  <a:cubicBezTo>
                    <a:pt x="254" y="210"/>
                    <a:pt x="273" y="199"/>
                    <a:pt x="259" y="173"/>
                  </a:cubicBezTo>
                  <a:cubicBezTo>
                    <a:pt x="240" y="135"/>
                    <a:pt x="281" y="128"/>
                    <a:pt x="296" y="113"/>
                  </a:cubicBezTo>
                  <a:cubicBezTo>
                    <a:pt x="304" y="106"/>
                    <a:pt x="307" y="101"/>
                    <a:pt x="315" y="101"/>
                  </a:cubicBezTo>
                  <a:cubicBezTo>
                    <a:pt x="326" y="101"/>
                    <a:pt x="337" y="113"/>
                    <a:pt x="349" y="124"/>
                  </a:cubicBezTo>
                  <a:cubicBezTo>
                    <a:pt x="359" y="139"/>
                    <a:pt x="371" y="146"/>
                    <a:pt x="385" y="146"/>
                  </a:cubicBezTo>
                  <a:cubicBezTo>
                    <a:pt x="397" y="146"/>
                    <a:pt x="408" y="139"/>
                    <a:pt x="423" y="128"/>
                  </a:cubicBezTo>
                  <a:cubicBezTo>
                    <a:pt x="349" y="113"/>
                    <a:pt x="349" y="113"/>
                    <a:pt x="382" y="34"/>
                  </a:cubicBezTo>
                  <a:lnTo>
                    <a:pt x="382" y="34"/>
                  </a:lnTo>
                  <a:cubicBezTo>
                    <a:pt x="352" y="49"/>
                    <a:pt x="322" y="61"/>
                    <a:pt x="296" y="61"/>
                  </a:cubicBezTo>
                  <a:cubicBezTo>
                    <a:pt x="266" y="61"/>
                    <a:pt x="237" y="49"/>
                    <a:pt x="206" y="16"/>
                  </a:cubicBezTo>
                  <a:cubicBezTo>
                    <a:pt x="199" y="8"/>
                    <a:pt x="184" y="4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1" name="Google Shape;45361;p29"/>
            <p:cNvSpPr/>
            <p:nvPr/>
          </p:nvSpPr>
          <p:spPr>
            <a:xfrm>
              <a:off x="-5438291" y="-1922081"/>
              <a:ext cx="16283" cy="11603"/>
            </a:xfrm>
            <a:custGeom>
              <a:avLst/>
              <a:gdLst/>
              <a:ahLst/>
              <a:cxnLst/>
              <a:rect l="l" t="t" r="r" b="b"/>
              <a:pathLst>
                <a:path w="341" h="243" extrusionOk="0">
                  <a:moveTo>
                    <a:pt x="254" y="1"/>
                  </a:moveTo>
                  <a:cubicBezTo>
                    <a:pt x="187" y="11"/>
                    <a:pt x="123" y="30"/>
                    <a:pt x="56" y="46"/>
                  </a:cubicBezTo>
                  <a:lnTo>
                    <a:pt x="56" y="49"/>
                  </a:lnTo>
                  <a:cubicBezTo>
                    <a:pt x="75" y="53"/>
                    <a:pt x="90" y="63"/>
                    <a:pt x="94" y="86"/>
                  </a:cubicBezTo>
                  <a:cubicBezTo>
                    <a:pt x="94" y="105"/>
                    <a:pt x="94" y="120"/>
                    <a:pt x="79" y="135"/>
                  </a:cubicBezTo>
                  <a:cubicBezTo>
                    <a:pt x="71" y="139"/>
                    <a:pt x="68" y="139"/>
                    <a:pt x="63" y="139"/>
                  </a:cubicBezTo>
                  <a:cubicBezTo>
                    <a:pt x="53" y="139"/>
                    <a:pt x="45" y="131"/>
                    <a:pt x="37" y="124"/>
                  </a:cubicBezTo>
                  <a:cubicBezTo>
                    <a:pt x="27" y="116"/>
                    <a:pt x="15" y="113"/>
                    <a:pt x="1" y="113"/>
                  </a:cubicBezTo>
                  <a:lnTo>
                    <a:pt x="1" y="116"/>
                  </a:lnTo>
                  <a:cubicBezTo>
                    <a:pt x="23" y="142"/>
                    <a:pt x="37" y="176"/>
                    <a:pt x="53" y="206"/>
                  </a:cubicBezTo>
                  <a:cubicBezTo>
                    <a:pt x="60" y="203"/>
                    <a:pt x="63" y="203"/>
                    <a:pt x="68" y="198"/>
                  </a:cubicBezTo>
                  <a:cubicBezTo>
                    <a:pt x="101" y="180"/>
                    <a:pt x="120" y="168"/>
                    <a:pt x="135" y="168"/>
                  </a:cubicBezTo>
                  <a:cubicBezTo>
                    <a:pt x="161" y="168"/>
                    <a:pt x="172" y="191"/>
                    <a:pt x="198" y="243"/>
                  </a:cubicBezTo>
                  <a:cubicBezTo>
                    <a:pt x="239" y="220"/>
                    <a:pt x="273" y="198"/>
                    <a:pt x="288" y="158"/>
                  </a:cubicBezTo>
                  <a:lnTo>
                    <a:pt x="288" y="158"/>
                  </a:lnTo>
                  <a:cubicBezTo>
                    <a:pt x="270" y="161"/>
                    <a:pt x="254" y="168"/>
                    <a:pt x="236" y="168"/>
                  </a:cubicBezTo>
                  <a:cubicBezTo>
                    <a:pt x="232" y="168"/>
                    <a:pt x="232" y="168"/>
                    <a:pt x="228" y="165"/>
                  </a:cubicBezTo>
                  <a:cubicBezTo>
                    <a:pt x="194" y="161"/>
                    <a:pt x="158" y="158"/>
                    <a:pt x="146" y="116"/>
                  </a:cubicBezTo>
                  <a:cubicBezTo>
                    <a:pt x="142" y="98"/>
                    <a:pt x="206" y="37"/>
                    <a:pt x="228" y="34"/>
                  </a:cubicBezTo>
                  <a:cubicBezTo>
                    <a:pt x="236" y="34"/>
                    <a:pt x="239" y="30"/>
                    <a:pt x="247" y="30"/>
                  </a:cubicBezTo>
                  <a:cubicBezTo>
                    <a:pt x="280" y="30"/>
                    <a:pt x="299" y="49"/>
                    <a:pt x="299" y="94"/>
                  </a:cubicBezTo>
                  <a:cubicBezTo>
                    <a:pt x="303" y="108"/>
                    <a:pt x="306" y="127"/>
                    <a:pt x="288" y="139"/>
                  </a:cubicBezTo>
                  <a:lnTo>
                    <a:pt x="288" y="158"/>
                  </a:lnTo>
                  <a:cubicBezTo>
                    <a:pt x="325" y="150"/>
                    <a:pt x="341" y="131"/>
                    <a:pt x="325" y="98"/>
                  </a:cubicBezTo>
                  <a:cubicBezTo>
                    <a:pt x="318" y="79"/>
                    <a:pt x="315" y="56"/>
                    <a:pt x="310" y="37"/>
                  </a:cubicBezTo>
                  <a:cubicBezTo>
                    <a:pt x="306" y="11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2" name="Google Shape;45362;p29"/>
            <p:cNvSpPr/>
            <p:nvPr/>
          </p:nvSpPr>
          <p:spPr>
            <a:xfrm>
              <a:off x="-5452043" y="-1930485"/>
              <a:ext cx="14468" cy="8977"/>
            </a:xfrm>
            <a:custGeom>
              <a:avLst/>
              <a:gdLst/>
              <a:ahLst/>
              <a:cxnLst/>
              <a:rect l="l" t="t" r="r" b="b"/>
              <a:pathLst>
                <a:path w="303" h="188" extrusionOk="0">
                  <a:moveTo>
                    <a:pt x="296" y="1"/>
                  </a:moveTo>
                  <a:lnTo>
                    <a:pt x="296" y="1"/>
                  </a:lnTo>
                  <a:cubicBezTo>
                    <a:pt x="251" y="23"/>
                    <a:pt x="251" y="65"/>
                    <a:pt x="239" y="105"/>
                  </a:cubicBezTo>
                  <a:cubicBezTo>
                    <a:pt x="225" y="120"/>
                    <a:pt x="210" y="127"/>
                    <a:pt x="194" y="127"/>
                  </a:cubicBezTo>
                  <a:cubicBezTo>
                    <a:pt x="176" y="127"/>
                    <a:pt x="158" y="113"/>
                    <a:pt x="127" y="79"/>
                  </a:cubicBezTo>
                  <a:cubicBezTo>
                    <a:pt x="120" y="82"/>
                    <a:pt x="116" y="82"/>
                    <a:pt x="109" y="82"/>
                  </a:cubicBezTo>
                  <a:cubicBezTo>
                    <a:pt x="94" y="82"/>
                    <a:pt x="79" y="79"/>
                    <a:pt x="79" y="53"/>
                  </a:cubicBezTo>
                  <a:lnTo>
                    <a:pt x="71" y="53"/>
                  </a:lnTo>
                  <a:cubicBezTo>
                    <a:pt x="64" y="53"/>
                    <a:pt x="56" y="56"/>
                    <a:pt x="53" y="60"/>
                  </a:cubicBezTo>
                  <a:cubicBezTo>
                    <a:pt x="45" y="65"/>
                    <a:pt x="37" y="68"/>
                    <a:pt x="30" y="68"/>
                  </a:cubicBezTo>
                  <a:cubicBezTo>
                    <a:pt x="23" y="68"/>
                    <a:pt x="15" y="60"/>
                    <a:pt x="11" y="42"/>
                  </a:cubicBezTo>
                  <a:cubicBezTo>
                    <a:pt x="8" y="49"/>
                    <a:pt x="1" y="56"/>
                    <a:pt x="1" y="60"/>
                  </a:cubicBezTo>
                  <a:cubicBezTo>
                    <a:pt x="19" y="109"/>
                    <a:pt x="37" y="154"/>
                    <a:pt x="90" y="180"/>
                  </a:cubicBezTo>
                  <a:cubicBezTo>
                    <a:pt x="105" y="187"/>
                    <a:pt x="120" y="187"/>
                    <a:pt x="132" y="187"/>
                  </a:cubicBezTo>
                  <a:cubicBezTo>
                    <a:pt x="180" y="187"/>
                    <a:pt x="217" y="158"/>
                    <a:pt x="262" y="154"/>
                  </a:cubicBezTo>
                  <a:cubicBezTo>
                    <a:pt x="266" y="150"/>
                    <a:pt x="273" y="139"/>
                    <a:pt x="273" y="132"/>
                  </a:cubicBezTo>
                  <a:cubicBezTo>
                    <a:pt x="277" y="91"/>
                    <a:pt x="303" y="49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3" name="Google Shape;45363;p29"/>
            <p:cNvSpPr/>
            <p:nvPr/>
          </p:nvSpPr>
          <p:spPr>
            <a:xfrm>
              <a:off x="-5448319" y="-1937600"/>
              <a:ext cx="10410" cy="12128"/>
            </a:xfrm>
            <a:custGeom>
              <a:avLst/>
              <a:gdLst/>
              <a:ahLst/>
              <a:cxnLst/>
              <a:rect l="l" t="t" r="r" b="b"/>
              <a:pathLst>
                <a:path w="218" h="254" extrusionOk="0">
                  <a:moveTo>
                    <a:pt x="90" y="0"/>
                  </a:moveTo>
                  <a:cubicBezTo>
                    <a:pt x="71" y="34"/>
                    <a:pt x="23" y="12"/>
                    <a:pt x="4" y="41"/>
                  </a:cubicBezTo>
                  <a:lnTo>
                    <a:pt x="27" y="41"/>
                  </a:lnTo>
                  <a:cubicBezTo>
                    <a:pt x="98" y="41"/>
                    <a:pt x="113" y="109"/>
                    <a:pt x="143" y="157"/>
                  </a:cubicBezTo>
                  <a:lnTo>
                    <a:pt x="135" y="164"/>
                  </a:lnTo>
                  <a:lnTo>
                    <a:pt x="132" y="164"/>
                  </a:lnTo>
                  <a:cubicBezTo>
                    <a:pt x="121" y="157"/>
                    <a:pt x="106" y="157"/>
                    <a:pt x="94" y="157"/>
                  </a:cubicBezTo>
                  <a:cubicBezTo>
                    <a:pt x="57" y="157"/>
                    <a:pt x="31" y="183"/>
                    <a:pt x="1" y="202"/>
                  </a:cubicBezTo>
                  <a:cubicBezTo>
                    <a:pt x="1" y="228"/>
                    <a:pt x="16" y="231"/>
                    <a:pt x="31" y="231"/>
                  </a:cubicBezTo>
                  <a:cubicBezTo>
                    <a:pt x="38" y="231"/>
                    <a:pt x="42" y="231"/>
                    <a:pt x="49" y="228"/>
                  </a:cubicBezTo>
                  <a:cubicBezTo>
                    <a:pt x="68" y="209"/>
                    <a:pt x="83" y="198"/>
                    <a:pt x="94" y="198"/>
                  </a:cubicBezTo>
                  <a:cubicBezTo>
                    <a:pt x="106" y="198"/>
                    <a:pt x="116" y="205"/>
                    <a:pt x="128" y="224"/>
                  </a:cubicBezTo>
                  <a:cubicBezTo>
                    <a:pt x="139" y="236"/>
                    <a:pt x="147" y="247"/>
                    <a:pt x="161" y="254"/>
                  </a:cubicBezTo>
                  <a:cubicBezTo>
                    <a:pt x="173" y="214"/>
                    <a:pt x="173" y="172"/>
                    <a:pt x="218" y="150"/>
                  </a:cubicBezTo>
                  <a:cubicBezTo>
                    <a:pt x="211" y="112"/>
                    <a:pt x="180" y="90"/>
                    <a:pt x="161" y="60"/>
                  </a:cubicBezTo>
                  <a:cubicBezTo>
                    <a:pt x="143" y="38"/>
                    <a:pt x="109" y="22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4" name="Google Shape;45364;p29"/>
            <p:cNvSpPr/>
            <p:nvPr/>
          </p:nvSpPr>
          <p:spPr>
            <a:xfrm>
              <a:off x="-5440106" y="-1912245"/>
              <a:ext cx="8977" cy="13227"/>
            </a:xfrm>
            <a:custGeom>
              <a:avLst/>
              <a:gdLst/>
              <a:ahLst/>
              <a:cxnLst/>
              <a:rect l="l" t="t" r="r" b="b"/>
              <a:pathLst>
                <a:path w="188" h="277" extrusionOk="0">
                  <a:moveTo>
                    <a:pt x="91" y="0"/>
                  </a:moveTo>
                  <a:cubicBezTo>
                    <a:pt x="39" y="45"/>
                    <a:pt x="1" y="93"/>
                    <a:pt x="39" y="168"/>
                  </a:cubicBezTo>
                  <a:cubicBezTo>
                    <a:pt x="46" y="180"/>
                    <a:pt x="42" y="190"/>
                    <a:pt x="42" y="202"/>
                  </a:cubicBezTo>
                  <a:cubicBezTo>
                    <a:pt x="42" y="254"/>
                    <a:pt x="53" y="276"/>
                    <a:pt x="83" y="276"/>
                  </a:cubicBezTo>
                  <a:cubicBezTo>
                    <a:pt x="94" y="276"/>
                    <a:pt x="109" y="273"/>
                    <a:pt x="128" y="266"/>
                  </a:cubicBezTo>
                  <a:cubicBezTo>
                    <a:pt x="151" y="258"/>
                    <a:pt x="177" y="254"/>
                    <a:pt x="187" y="232"/>
                  </a:cubicBezTo>
                  <a:lnTo>
                    <a:pt x="187" y="232"/>
                  </a:lnTo>
                  <a:cubicBezTo>
                    <a:pt x="173" y="235"/>
                    <a:pt x="158" y="235"/>
                    <a:pt x="143" y="235"/>
                  </a:cubicBezTo>
                  <a:cubicBezTo>
                    <a:pt x="135" y="239"/>
                    <a:pt x="128" y="243"/>
                    <a:pt x="124" y="243"/>
                  </a:cubicBezTo>
                  <a:lnTo>
                    <a:pt x="113" y="243"/>
                  </a:lnTo>
                  <a:cubicBezTo>
                    <a:pt x="106" y="243"/>
                    <a:pt x="101" y="243"/>
                    <a:pt x="98" y="247"/>
                  </a:cubicBezTo>
                  <a:lnTo>
                    <a:pt x="83" y="247"/>
                  </a:lnTo>
                  <a:cubicBezTo>
                    <a:pt x="75" y="247"/>
                    <a:pt x="68" y="243"/>
                    <a:pt x="65" y="239"/>
                  </a:cubicBezTo>
                  <a:cubicBezTo>
                    <a:pt x="53" y="221"/>
                    <a:pt x="65" y="198"/>
                    <a:pt x="83" y="187"/>
                  </a:cubicBezTo>
                  <a:cubicBezTo>
                    <a:pt x="109" y="171"/>
                    <a:pt x="91" y="123"/>
                    <a:pt x="132" y="123"/>
                  </a:cubicBezTo>
                  <a:cubicBezTo>
                    <a:pt x="135" y="119"/>
                    <a:pt x="135" y="112"/>
                    <a:pt x="135" y="109"/>
                  </a:cubicBezTo>
                  <a:cubicBezTo>
                    <a:pt x="124" y="97"/>
                    <a:pt x="117" y="75"/>
                    <a:pt x="106" y="71"/>
                  </a:cubicBezTo>
                  <a:cubicBezTo>
                    <a:pt x="56" y="59"/>
                    <a:pt x="79" y="37"/>
                    <a:pt x="94" y="14"/>
                  </a:cubicBezTo>
                  <a:cubicBezTo>
                    <a:pt x="94" y="11"/>
                    <a:pt x="94" y="7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5" name="Google Shape;45365;p29"/>
            <p:cNvSpPr/>
            <p:nvPr/>
          </p:nvSpPr>
          <p:spPr>
            <a:xfrm>
              <a:off x="-5448844" y="-1935642"/>
              <a:ext cx="7401" cy="7688"/>
            </a:xfrm>
            <a:custGeom>
              <a:avLst/>
              <a:gdLst/>
              <a:ahLst/>
              <a:cxnLst/>
              <a:rect l="l" t="t" r="r" b="b"/>
              <a:pathLst>
                <a:path w="155" h="161" extrusionOk="0">
                  <a:moveTo>
                    <a:pt x="15" y="0"/>
                  </a:moveTo>
                  <a:cubicBezTo>
                    <a:pt x="12" y="7"/>
                    <a:pt x="8" y="11"/>
                    <a:pt x="1" y="19"/>
                  </a:cubicBezTo>
                  <a:cubicBezTo>
                    <a:pt x="20" y="56"/>
                    <a:pt x="65" y="94"/>
                    <a:pt x="1" y="135"/>
                  </a:cubicBezTo>
                  <a:cubicBezTo>
                    <a:pt x="1" y="135"/>
                    <a:pt x="8" y="154"/>
                    <a:pt x="8" y="161"/>
                  </a:cubicBezTo>
                  <a:lnTo>
                    <a:pt x="12" y="161"/>
                  </a:lnTo>
                  <a:cubicBezTo>
                    <a:pt x="42" y="142"/>
                    <a:pt x="68" y="116"/>
                    <a:pt x="105" y="116"/>
                  </a:cubicBezTo>
                  <a:cubicBezTo>
                    <a:pt x="117" y="116"/>
                    <a:pt x="132" y="116"/>
                    <a:pt x="143" y="123"/>
                  </a:cubicBezTo>
                  <a:lnTo>
                    <a:pt x="146" y="123"/>
                  </a:lnTo>
                  <a:lnTo>
                    <a:pt x="154" y="116"/>
                  </a:lnTo>
                  <a:cubicBezTo>
                    <a:pt x="124" y="68"/>
                    <a:pt x="10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6" name="Google Shape;45366;p29"/>
            <p:cNvSpPr/>
            <p:nvPr/>
          </p:nvSpPr>
          <p:spPr>
            <a:xfrm>
              <a:off x="-5427595" y="-1964053"/>
              <a:ext cx="8786" cy="8595"/>
            </a:xfrm>
            <a:custGeom>
              <a:avLst/>
              <a:gdLst/>
              <a:ahLst/>
              <a:cxnLst/>
              <a:rect l="l" t="t" r="r" b="b"/>
              <a:pathLst>
                <a:path w="184" h="180" extrusionOk="0">
                  <a:moveTo>
                    <a:pt x="79" y="0"/>
                  </a:moveTo>
                  <a:lnTo>
                    <a:pt x="79" y="0"/>
                  </a:lnTo>
                  <a:cubicBezTo>
                    <a:pt x="91" y="35"/>
                    <a:pt x="72" y="50"/>
                    <a:pt x="38" y="50"/>
                  </a:cubicBezTo>
                  <a:cubicBezTo>
                    <a:pt x="53" y="102"/>
                    <a:pt x="27" y="143"/>
                    <a:pt x="1" y="180"/>
                  </a:cubicBezTo>
                  <a:cubicBezTo>
                    <a:pt x="12" y="173"/>
                    <a:pt x="23" y="173"/>
                    <a:pt x="34" y="173"/>
                  </a:cubicBezTo>
                  <a:cubicBezTo>
                    <a:pt x="53" y="173"/>
                    <a:pt x="72" y="176"/>
                    <a:pt x="86" y="180"/>
                  </a:cubicBezTo>
                  <a:cubicBezTo>
                    <a:pt x="105" y="157"/>
                    <a:pt x="46" y="131"/>
                    <a:pt x="98" y="105"/>
                  </a:cubicBezTo>
                  <a:cubicBezTo>
                    <a:pt x="108" y="98"/>
                    <a:pt x="120" y="98"/>
                    <a:pt x="127" y="98"/>
                  </a:cubicBezTo>
                  <a:cubicBezTo>
                    <a:pt x="139" y="98"/>
                    <a:pt x="146" y="98"/>
                    <a:pt x="158" y="102"/>
                  </a:cubicBezTo>
                  <a:cubicBezTo>
                    <a:pt x="165" y="102"/>
                    <a:pt x="172" y="105"/>
                    <a:pt x="184" y="105"/>
                  </a:cubicBezTo>
                  <a:lnTo>
                    <a:pt x="184" y="102"/>
                  </a:lnTo>
                  <a:cubicBezTo>
                    <a:pt x="184" y="76"/>
                    <a:pt x="180" y="45"/>
                    <a:pt x="150" y="45"/>
                  </a:cubicBezTo>
                  <a:lnTo>
                    <a:pt x="139" y="45"/>
                  </a:lnTo>
                  <a:cubicBezTo>
                    <a:pt x="105" y="45"/>
                    <a:pt x="101" y="12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7" name="Google Shape;45367;p29"/>
            <p:cNvSpPr/>
            <p:nvPr/>
          </p:nvSpPr>
          <p:spPr>
            <a:xfrm>
              <a:off x="-5426354" y="-190121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87" y="1"/>
                  </a:moveTo>
                  <a:cubicBezTo>
                    <a:pt x="49" y="1"/>
                    <a:pt x="12" y="4"/>
                    <a:pt x="1" y="57"/>
                  </a:cubicBezTo>
                  <a:cubicBezTo>
                    <a:pt x="4" y="64"/>
                    <a:pt x="4" y="68"/>
                    <a:pt x="4" y="71"/>
                  </a:cubicBezTo>
                  <a:cubicBezTo>
                    <a:pt x="20" y="102"/>
                    <a:pt x="46" y="116"/>
                    <a:pt x="68" y="116"/>
                  </a:cubicBezTo>
                  <a:cubicBezTo>
                    <a:pt x="79" y="116"/>
                    <a:pt x="94" y="113"/>
                    <a:pt x="105" y="106"/>
                  </a:cubicBezTo>
                  <a:cubicBezTo>
                    <a:pt x="150" y="80"/>
                    <a:pt x="127" y="38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8" name="Google Shape;45368;p29"/>
            <p:cNvSpPr/>
            <p:nvPr/>
          </p:nvSpPr>
          <p:spPr>
            <a:xfrm>
              <a:off x="-5391401" y="-197026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83" y="0"/>
                  </a:moveTo>
                  <a:cubicBezTo>
                    <a:pt x="65" y="0"/>
                    <a:pt x="46" y="18"/>
                    <a:pt x="31" y="23"/>
                  </a:cubicBezTo>
                  <a:cubicBezTo>
                    <a:pt x="23" y="23"/>
                    <a:pt x="20" y="26"/>
                    <a:pt x="16" y="30"/>
                  </a:cubicBezTo>
                  <a:cubicBezTo>
                    <a:pt x="5" y="49"/>
                    <a:pt x="1" y="71"/>
                    <a:pt x="5" y="94"/>
                  </a:cubicBezTo>
                  <a:cubicBezTo>
                    <a:pt x="23" y="97"/>
                    <a:pt x="39" y="120"/>
                    <a:pt x="65" y="120"/>
                  </a:cubicBezTo>
                  <a:lnTo>
                    <a:pt x="73" y="120"/>
                  </a:lnTo>
                  <a:cubicBezTo>
                    <a:pt x="125" y="104"/>
                    <a:pt x="132" y="78"/>
                    <a:pt x="109" y="26"/>
                  </a:cubicBezTo>
                  <a:cubicBezTo>
                    <a:pt x="102" y="8"/>
                    <a:pt x="91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9" name="Google Shape;45369;p29"/>
            <p:cNvSpPr/>
            <p:nvPr/>
          </p:nvSpPr>
          <p:spPr>
            <a:xfrm>
              <a:off x="-5435808" y="-1914059"/>
              <a:ext cx="6971" cy="6112"/>
            </a:xfrm>
            <a:custGeom>
              <a:avLst/>
              <a:gdLst/>
              <a:ahLst/>
              <a:cxnLst/>
              <a:rect l="l" t="t" r="r" b="b"/>
              <a:pathLst>
                <a:path w="146" h="128" extrusionOk="0">
                  <a:moveTo>
                    <a:pt x="83" y="0"/>
                  </a:moveTo>
                  <a:cubicBezTo>
                    <a:pt x="68" y="0"/>
                    <a:pt x="49" y="12"/>
                    <a:pt x="16" y="30"/>
                  </a:cubicBezTo>
                  <a:cubicBezTo>
                    <a:pt x="11" y="35"/>
                    <a:pt x="8" y="35"/>
                    <a:pt x="1" y="38"/>
                  </a:cubicBezTo>
                  <a:cubicBezTo>
                    <a:pt x="4" y="45"/>
                    <a:pt x="4" y="49"/>
                    <a:pt x="4" y="52"/>
                  </a:cubicBezTo>
                  <a:cubicBezTo>
                    <a:pt x="49" y="61"/>
                    <a:pt x="61" y="116"/>
                    <a:pt x="101" y="128"/>
                  </a:cubicBezTo>
                  <a:cubicBezTo>
                    <a:pt x="123" y="116"/>
                    <a:pt x="139" y="97"/>
                    <a:pt x="146" y="75"/>
                  </a:cubicBezTo>
                  <a:cubicBezTo>
                    <a:pt x="120" y="23"/>
                    <a:pt x="109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0" name="Google Shape;45370;p29"/>
            <p:cNvSpPr/>
            <p:nvPr/>
          </p:nvSpPr>
          <p:spPr>
            <a:xfrm>
              <a:off x="-5407254" y="-1935117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79" y="0"/>
                  </a:moveTo>
                  <a:cubicBezTo>
                    <a:pt x="64" y="0"/>
                    <a:pt x="49" y="8"/>
                    <a:pt x="34" y="22"/>
                  </a:cubicBezTo>
                  <a:cubicBezTo>
                    <a:pt x="1" y="53"/>
                    <a:pt x="8" y="86"/>
                    <a:pt x="46" y="112"/>
                  </a:cubicBezTo>
                  <a:cubicBezTo>
                    <a:pt x="98" y="109"/>
                    <a:pt x="124" y="79"/>
                    <a:pt x="117" y="27"/>
                  </a:cubicBezTo>
                  <a:cubicBezTo>
                    <a:pt x="105" y="8"/>
                    <a:pt x="94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1" name="Google Shape;45371;p29"/>
            <p:cNvSpPr/>
            <p:nvPr/>
          </p:nvSpPr>
          <p:spPr>
            <a:xfrm>
              <a:off x="-5410453" y="-1957989"/>
              <a:ext cx="5778" cy="4918"/>
            </a:xfrm>
            <a:custGeom>
              <a:avLst/>
              <a:gdLst/>
              <a:ahLst/>
              <a:cxnLst/>
              <a:rect l="l" t="t" r="r" b="b"/>
              <a:pathLst>
                <a:path w="121" h="103" extrusionOk="0">
                  <a:moveTo>
                    <a:pt x="79" y="1"/>
                  </a:moveTo>
                  <a:cubicBezTo>
                    <a:pt x="68" y="1"/>
                    <a:pt x="53" y="4"/>
                    <a:pt x="34" y="8"/>
                  </a:cubicBezTo>
                  <a:cubicBezTo>
                    <a:pt x="1" y="87"/>
                    <a:pt x="1" y="87"/>
                    <a:pt x="75" y="102"/>
                  </a:cubicBezTo>
                  <a:cubicBezTo>
                    <a:pt x="98" y="98"/>
                    <a:pt x="120" y="94"/>
                    <a:pt x="120" y="61"/>
                  </a:cubicBezTo>
                  <a:cubicBezTo>
                    <a:pt x="120" y="16"/>
                    <a:pt x="113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2" name="Google Shape;45372;p29"/>
            <p:cNvSpPr/>
            <p:nvPr/>
          </p:nvSpPr>
          <p:spPr>
            <a:xfrm>
              <a:off x="-5434901" y="-1907279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71" y="0"/>
                  </a:moveTo>
                  <a:cubicBezTo>
                    <a:pt x="56" y="0"/>
                    <a:pt x="42" y="5"/>
                    <a:pt x="26" y="5"/>
                  </a:cubicBezTo>
                  <a:cubicBezTo>
                    <a:pt x="26" y="8"/>
                    <a:pt x="26" y="15"/>
                    <a:pt x="23" y="19"/>
                  </a:cubicBezTo>
                  <a:cubicBezTo>
                    <a:pt x="30" y="31"/>
                    <a:pt x="37" y="38"/>
                    <a:pt x="45" y="45"/>
                  </a:cubicBezTo>
                  <a:cubicBezTo>
                    <a:pt x="0" y="67"/>
                    <a:pt x="37" y="102"/>
                    <a:pt x="34" y="131"/>
                  </a:cubicBezTo>
                  <a:cubicBezTo>
                    <a:pt x="49" y="131"/>
                    <a:pt x="64" y="131"/>
                    <a:pt x="78" y="128"/>
                  </a:cubicBezTo>
                  <a:cubicBezTo>
                    <a:pt x="104" y="86"/>
                    <a:pt x="94" y="41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3" name="Google Shape;45373;p29"/>
            <p:cNvSpPr/>
            <p:nvPr/>
          </p:nvSpPr>
          <p:spPr>
            <a:xfrm>
              <a:off x="-5451518" y="-1934735"/>
              <a:ext cx="5778" cy="7544"/>
            </a:xfrm>
            <a:custGeom>
              <a:avLst/>
              <a:gdLst/>
              <a:ahLst/>
              <a:cxnLst/>
              <a:rect l="l" t="t" r="r" b="b"/>
              <a:pathLst>
                <a:path w="121" h="158" extrusionOk="0">
                  <a:moveTo>
                    <a:pt x="57" y="0"/>
                  </a:moveTo>
                  <a:cubicBezTo>
                    <a:pt x="23" y="14"/>
                    <a:pt x="26" y="41"/>
                    <a:pt x="31" y="71"/>
                  </a:cubicBezTo>
                  <a:cubicBezTo>
                    <a:pt x="31" y="93"/>
                    <a:pt x="42" y="123"/>
                    <a:pt x="0" y="131"/>
                  </a:cubicBezTo>
                  <a:cubicBezTo>
                    <a:pt x="4" y="149"/>
                    <a:pt x="12" y="157"/>
                    <a:pt x="19" y="157"/>
                  </a:cubicBezTo>
                  <a:cubicBezTo>
                    <a:pt x="26" y="157"/>
                    <a:pt x="34" y="154"/>
                    <a:pt x="42" y="149"/>
                  </a:cubicBezTo>
                  <a:cubicBezTo>
                    <a:pt x="45" y="145"/>
                    <a:pt x="53" y="142"/>
                    <a:pt x="60" y="142"/>
                  </a:cubicBezTo>
                  <a:lnTo>
                    <a:pt x="64" y="142"/>
                  </a:lnTo>
                  <a:cubicBezTo>
                    <a:pt x="64" y="135"/>
                    <a:pt x="57" y="116"/>
                    <a:pt x="57" y="116"/>
                  </a:cubicBezTo>
                  <a:cubicBezTo>
                    <a:pt x="121" y="75"/>
                    <a:pt x="76" y="37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4" name="Google Shape;45374;p29"/>
            <p:cNvSpPr/>
            <p:nvPr/>
          </p:nvSpPr>
          <p:spPr>
            <a:xfrm>
              <a:off x="-5431367" y="-1951543"/>
              <a:ext cx="4536" cy="5396"/>
            </a:xfrm>
            <a:custGeom>
              <a:avLst/>
              <a:gdLst/>
              <a:ahLst/>
              <a:cxnLst/>
              <a:rect l="l" t="t" r="r" b="b"/>
              <a:pathLst>
                <a:path w="95" h="113" extrusionOk="0">
                  <a:moveTo>
                    <a:pt x="39" y="0"/>
                  </a:moveTo>
                  <a:cubicBezTo>
                    <a:pt x="20" y="30"/>
                    <a:pt x="23" y="64"/>
                    <a:pt x="1" y="90"/>
                  </a:cubicBezTo>
                  <a:cubicBezTo>
                    <a:pt x="23" y="97"/>
                    <a:pt x="42" y="105"/>
                    <a:pt x="61" y="113"/>
                  </a:cubicBezTo>
                  <a:cubicBezTo>
                    <a:pt x="65" y="113"/>
                    <a:pt x="72" y="109"/>
                    <a:pt x="75" y="109"/>
                  </a:cubicBezTo>
                  <a:cubicBezTo>
                    <a:pt x="75" y="113"/>
                    <a:pt x="80" y="113"/>
                    <a:pt x="80" y="113"/>
                  </a:cubicBezTo>
                  <a:cubicBezTo>
                    <a:pt x="80" y="113"/>
                    <a:pt x="80" y="109"/>
                    <a:pt x="75" y="109"/>
                  </a:cubicBezTo>
                  <a:lnTo>
                    <a:pt x="94" y="109"/>
                  </a:lnTo>
                  <a:cubicBezTo>
                    <a:pt x="91" y="97"/>
                    <a:pt x="91" y="87"/>
                    <a:pt x="91" y="75"/>
                  </a:cubicBezTo>
                  <a:cubicBezTo>
                    <a:pt x="91" y="38"/>
                    <a:pt x="72" y="16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5" name="Google Shape;45375;p29"/>
            <p:cNvSpPr/>
            <p:nvPr/>
          </p:nvSpPr>
          <p:spPr>
            <a:xfrm>
              <a:off x="-5396176" y="-1968685"/>
              <a:ext cx="5061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52" y="1"/>
                  </a:moveTo>
                  <a:cubicBezTo>
                    <a:pt x="42" y="23"/>
                    <a:pt x="0" y="23"/>
                    <a:pt x="0" y="45"/>
                  </a:cubicBezTo>
                  <a:cubicBezTo>
                    <a:pt x="0" y="75"/>
                    <a:pt x="38" y="83"/>
                    <a:pt x="56" y="106"/>
                  </a:cubicBezTo>
                  <a:cubicBezTo>
                    <a:pt x="64" y="113"/>
                    <a:pt x="71" y="116"/>
                    <a:pt x="78" y="124"/>
                  </a:cubicBezTo>
                  <a:cubicBezTo>
                    <a:pt x="71" y="97"/>
                    <a:pt x="97" y="83"/>
                    <a:pt x="105" y="61"/>
                  </a:cubicBezTo>
                  <a:cubicBezTo>
                    <a:pt x="87" y="42"/>
                    <a:pt x="56" y="30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6" name="Google Shape;45376;p29"/>
            <p:cNvSpPr/>
            <p:nvPr/>
          </p:nvSpPr>
          <p:spPr>
            <a:xfrm>
              <a:off x="-5392785" y="-1965820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34" y="1"/>
                  </a:moveTo>
                  <a:cubicBezTo>
                    <a:pt x="26" y="23"/>
                    <a:pt x="0" y="37"/>
                    <a:pt x="7" y="64"/>
                  </a:cubicBezTo>
                  <a:cubicBezTo>
                    <a:pt x="38" y="90"/>
                    <a:pt x="52" y="101"/>
                    <a:pt x="64" y="101"/>
                  </a:cubicBezTo>
                  <a:cubicBezTo>
                    <a:pt x="83" y="101"/>
                    <a:pt x="86" y="79"/>
                    <a:pt x="102" y="27"/>
                  </a:cubicBezTo>
                  <a:lnTo>
                    <a:pt x="94" y="27"/>
                  </a:lnTo>
                  <a:cubicBezTo>
                    <a:pt x="68" y="27"/>
                    <a:pt x="52" y="4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7" name="Google Shape;45377;p29"/>
            <p:cNvSpPr/>
            <p:nvPr/>
          </p:nvSpPr>
          <p:spPr>
            <a:xfrm>
              <a:off x="-5432752" y="-1952259"/>
              <a:ext cx="4297" cy="7019"/>
            </a:xfrm>
            <a:custGeom>
              <a:avLst/>
              <a:gdLst/>
              <a:ahLst/>
              <a:cxnLst/>
              <a:rect l="l" t="t" r="r" b="b"/>
              <a:pathLst>
                <a:path w="90" h="147" extrusionOk="0">
                  <a:moveTo>
                    <a:pt x="64" y="0"/>
                  </a:moveTo>
                  <a:cubicBezTo>
                    <a:pt x="42" y="12"/>
                    <a:pt x="26" y="31"/>
                    <a:pt x="15" y="50"/>
                  </a:cubicBezTo>
                  <a:cubicBezTo>
                    <a:pt x="0" y="79"/>
                    <a:pt x="0" y="109"/>
                    <a:pt x="23" y="131"/>
                  </a:cubicBezTo>
                  <a:cubicBezTo>
                    <a:pt x="33" y="143"/>
                    <a:pt x="45" y="146"/>
                    <a:pt x="56" y="146"/>
                  </a:cubicBezTo>
                  <a:cubicBezTo>
                    <a:pt x="68" y="146"/>
                    <a:pt x="78" y="139"/>
                    <a:pt x="90" y="128"/>
                  </a:cubicBezTo>
                  <a:cubicBezTo>
                    <a:pt x="71" y="120"/>
                    <a:pt x="52" y="112"/>
                    <a:pt x="30" y="105"/>
                  </a:cubicBezTo>
                  <a:cubicBezTo>
                    <a:pt x="52" y="79"/>
                    <a:pt x="49" y="45"/>
                    <a:pt x="68" y="15"/>
                  </a:cubicBezTo>
                  <a:cubicBezTo>
                    <a:pt x="68" y="12"/>
                    <a:pt x="64" y="5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8" name="Google Shape;45378;p29"/>
            <p:cNvSpPr/>
            <p:nvPr/>
          </p:nvSpPr>
          <p:spPr>
            <a:xfrm>
              <a:off x="-5437432" y="-1911576"/>
              <a:ext cx="6494" cy="4536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23"/>
                    <a:pt x="0" y="45"/>
                    <a:pt x="50" y="57"/>
                  </a:cubicBezTo>
                  <a:cubicBezTo>
                    <a:pt x="61" y="61"/>
                    <a:pt x="68" y="83"/>
                    <a:pt x="79" y="95"/>
                  </a:cubicBezTo>
                  <a:cubicBezTo>
                    <a:pt x="95" y="95"/>
                    <a:pt x="109" y="90"/>
                    <a:pt x="124" y="90"/>
                  </a:cubicBezTo>
                  <a:cubicBezTo>
                    <a:pt x="131" y="87"/>
                    <a:pt x="135" y="83"/>
                    <a:pt x="135" y="76"/>
                  </a:cubicBezTo>
                  <a:cubicBezTo>
                    <a:pt x="95" y="64"/>
                    <a:pt x="83" y="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9" name="Google Shape;45379;p29"/>
            <p:cNvSpPr/>
            <p:nvPr/>
          </p:nvSpPr>
          <p:spPr>
            <a:xfrm>
              <a:off x="-5429744" y="-1955506"/>
              <a:ext cx="5587" cy="7544"/>
            </a:xfrm>
            <a:custGeom>
              <a:avLst/>
              <a:gdLst/>
              <a:ahLst/>
              <a:cxnLst/>
              <a:rect l="l" t="t" r="r" b="b"/>
              <a:pathLst>
                <a:path w="117" h="158" extrusionOk="0">
                  <a:moveTo>
                    <a:pt x="46" y="1"/>
                  </a:moveTo>
                  <a:cubicBezTo>
                    <a:pt x="31" y="23"/>
                    <a:pt x="15" y="46"/>
                    <a:pt x="1" y="68"/>
                  </a:cubicBezTo>
                  <a:cubicBezTo>
                    <a:pt x="1" y="73"/>
                    <a:pt x="5" y="80"/>
                    <a:pt x="5" y="83"/>
                  </a:cubicBezTo>
                  <a:cubicBezTo>
                    <a:pt x="38" y="99"/>
                    <a:pt x="57" y="121"/>
                    <a:pt x="57" y="158"/>
                  </a:cubicBezTo>
                  <a:cubicBezTo>
                    <a:pt x="79" y="144"/>
                    <a:pt x="105" y="135"/>
                    <a:pt x="117" y="109"/>
                  </a:cubicBezTo>
                  <a:lnTo>
                    <a:pt x="117" y="109"/>
                  </a:lnTo>
                  <a:cubicBezTo>
                    <a:pt x="105" y="113"/>
                    <a:pt x="94" y="118"/>
                    <a:pt x="86" y="118"/>
                  </a:cubicBezTo>
                  <a:cubicBezTo>
                    <a:pt x="72" y="118"/>
                    <a:pt x="57" y="106"/>
                    <a:pt x="53" y="80"/>
                  </a:cubicBezTo>
                  <a:cubicBezTo>
                    <a:pt x="49" y="54"/>
                    <a:pt x="49" y="28"/>
                    <a:pt x="46" y="5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0" name="Google Shape;45380;p29"/>
            <p:cNvSpPr/>
            <p:nvPr/>
          </p:nvSpPr>
          <p:spPr>
            <a:xfrm>
              <a:off x="-5419907" y="-1917640"/>
              <a:ext cx="4154" cy="7735"/>
            </a:xfrm>
            <a:custGeom>
              <a:avLst/>
              <a:gdLst/>
              <a:ahLst/>
              <a:cxnLst/>
              <a:rect l="l" t="t" r="r" b="b"/>
              <a:pathLst>
                <a:path w="87" h="162" extrusionOk="0">
                  <a:moveTo>
                    <a:pt x="75" y="1"/>
                  </a:moveTo>
                  <a:cubicBezTo>
                    <a:pt x="52" y="5"/>
                    <a:pt x="42" y="15"/>
                    <a:pt x="30" y="34"/>
                  </a:cubicBezTo>
                  <a:cubicBezTo>
                    <a:pt x="0" y="98"/>
                    <a:pt x="52" y="124"/>
                    <a:pt x="87" y="162"/>
                  </a:cubicBezTo>
                  <a:cubicBezTo>
                    <a:pt x="87" y="139"/>
                    <a:pt x="82" y="120"/>
                    <a:pt x="78" y="101"/>
                  </a:cubicBezTo>
                  <a:cubicBezTo>
                    <a:pt x="56" y="98"/>
                    <a:pt x="42" y="87"/>
                    <a:pt x="52" y="60"/>
                  </a:cubicBezTo>
                  <a:cubicBezTo>
                    <a:pt x="56" y="38"/>
                    <a:pt x="68" y="23"/>
                    <a:pt x="75" y="5"/>
                  </a:cubicBezTo>
                  <a:lnTo>
                    <a:pt x="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1" name="Google Shape;45381;p29"/>
            <p:cNvSpPr/>
            <p:nvPr/>
          </p:nvSpPr>
          <p:spPr>
            <a:xfrm>
              <a:off x="-5416183" y="-1909953"/>
              <a:ext cx="9168" cy="5062"/>
            </a:xfrm>
            <a:custGeom>
              <a:avLst/>
              <a:gdLst/>
              <a:ahLst/>
              <a:cxnLst/>
              <a:rect l="l" t="t" r="r" b="b"/>
              <a:pathLst>
                <a:path w="192" h="106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64"/>
                    <a:pt x="71" y="64"/>
                    <a:pt x="98" y="106"/>
                  </a:cubicBezTo>
                  <a:cubicBezTo>
                    <a:pt x="105" y="101"/>
                    <a:pt x="113" y="101"/>
                    <a:pt x="124" y="101"/>
                  </a:cubicBezTo>
                  <a:lnTo>
                    <a:pt x="135" y="101"/>
                  </a:lnTo>
                  <a:cubicBezTo>
                    <a:pt x="154" y="101"/>
                    <a:pt x="176" y="101"/>
                    <a:pt x="192" y="83"/>
                  </a:cubicBezTo>
                  <a:cubicBezTo>
                    <a:pt x="176" y="83"/>
                    <a:pt x="166" y="87"/>
                    <a:pt x="157" y="87"/>
                  </a:cubicBezTo>
                  <a:cubicBezTo>
                    <a:pt x="94" y="87"/>
                    <a:pt x="49" y="49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2" name="Google Shape;45382;p29"/>
            <p:cNvSpPr/>
            <p:nvPr/>
          </p:nvSpPr>
          <p:spPr>
            <a:xfrm>
              <a:off x="-5427786" y="-1946529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0" y="0"/>
                  </a:moveTo>
                  <a:cubicBezTo>
                    <a:pt x="38" y="4"/>
                    <a:pt x="27" y="4"/>
                    <a:pt x="19" y="4"/>
                  </a:cubicBezTo>
                  <a:lnTo>
                    <a:pt x="0" y="4"/>
                  </a:lnTo>
                  <a:cubicBezTo>
                    <a:pt x="5" y="4"/>
                    <a:pt x="5" y="8"/>
                    <a:pt x="5" y="8"/>
                  </a:cubicBezTo>
                  <a:cubicBezTo>
                    <a:pt x="23" y="30"/>
                    <a:pt x="34" y="64"/>
                    <a:pt x="72" y="64"/>
                  </a:cubicBezTo>
                  <a:lnTo>
                    <a:pt x="86" y="64"/>
                  </a:lnTo>
                  <a:cubicBezTo>
                    <a:pt x="90" y="30"/>
                    <a:pt x="68" y="19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3" name="Google Shape;45383;p29"/>
            <p:cNvSpPr/>
            <p:nvPr/>
          </p:nvSpPr>
          <p:spPr>
            <a:xfrm>
              <a:off x="-5403863" y="-1964579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1"/>
                  </a:moveTo>
                  <a:cubicBezTo>
                    <a:pt x="15" y="8"/>
                    <a:pt x="1" y="16"/>
                    <a:pt x="1" y="34"/>
                  </a:cubicBezTo>
                  <a:cubicBezTo>
                    <a:pt x="4" y="46"/>
                    <a:pt x="12" y="53"/>
                    <a:pt x="23" y="53"/>
                  </a:cubicBezTo>
                  <a:lnTo>
                    <a:pt x="27" y="53"/>
                  </a:lnTo>
                  <a:cubicBezTo>
                    <a:pt x="42" y="49"/>
                    <a:pt x="56" y="46"/>
                    <a:pt x="53" y="23"/>
                  </a:cubicBezTo>
                  <a:cubicBezTo>
                    <a:pt x="49" y="16"/>
                    <a:pt x="46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4" name="Google Shape;45384;p29"/>
            <p:cNvSpPr/>
            <p:nvPr/>
          </p:nvSpPr>
          <p:spPr>
            <a:xfrm>
              <a:off x="-5405105" y="-1933875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72" y="1"/>
                  </a:moveTo>
                  <a:cubicBezTo>
                    <a:pt x="79" y="53"/>
                    <a:pt x="53" y="83"/>
                    <a:pt x="1" y="86"/>
                  </a:cubicBezTo>
                  <a:cubicBezTo>
                    <a:pt x="12" y="94"/>
                    <a:pt x="23" y="101"/>
                    <a:pt x="30" y="101"/>
                  </a:cubicBezTo>
                  <a:cubicBezTo>
                    <a:pt x="46" y="101"/>
                    <a:pt x="60" y="91"/>
                    <a:pt x="75" y="75"/>
                  </a:cubicBezTo>
                  <a:cubicBezTo>
                    <a:pt x="94" y="49"/>
                    <a:pt x="101" y="2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5" name="Google Shape;45385;p29"/>
            <p:cNvSpPr/>
            <p:nvPr/>
          </p:nvSpPr>
          <p:spPr>
            <a:xfrm>
              <a:off x="-5426736" y="-1964053"/>
              <a:ext cx="3486" cy="2388"/>
            </a:xfrm>
            <a:custGeom>
              <a:avLst/>
              <a:gdLst/>
              <a:ahLst/>
              <a:cxnLst/>
              <a:rect l="l" t="t" r="r" b="b"/>
              <a:pathLst>
                <a:path w="73" h="50" extrusionOk="0">
                  <a:moveTo>
                    <a:pt x="61" y="0"/>
                  </a:moveTo>
                  <a:cubicBezTo>
                    <a:pt x="5" y="9"/>
                    <a:pt x="1" y="12"/>
                    <a:pt x="20" y="50"/>
                  </a:cubicBezTo>
                  <a:cubicBezTo>
                    <a:pt x="54" y="50"/>
                    <a:pt x="73" y="35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6" name="Google Shape;45386;p29"/>
            <p:cNvSpPr/>
            <p:nvPr/>
          </p:nvSpPr>
          <p:spPr>
            <a:xfrm>
              <a:off x="-5426354" y="-1901931"/>
              <a:ext cx="5253" cy="3486"/>
            </a:xfrm>
            <a:custGeom>
              <a:avLst/>
              <a:gdLst/>
              <a:ahLst/>
              <a:cxnLst/>
              <a:rect l="l" t="t" r="r" b="b"/>
              <a:pathLst>
                <a:path w="110" h="73" extrusionOk="0">
                  <a:moveTo>
                    <a:pt x="46" y="0"/>
                  </a:moveTo>
                  <a:cubicBezTo>
                    <a:pt x="12" y="0"/>
                    <a:pt x="1" y="23"/>
                    <a:pt x="1" y="72"/>
                  </a:cubicBezTo>
                  <a:cubicBezTo>
                    <a:pt x="12" y="19"/>
                    <a:pt x="49" y="16"/>
                    <a:pt x="87" y="16"/>
                  </a:cubicBezTo>
                  <a:lnTo>
                    <a:pt x="109" y="16"/>
                  </a:lnTo>
                  <a:cubicBezTo>
                    <a:pt x="79" y="8"/>
                    <a:pt x="60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7" name="Google Shape;45387;p29"/>
            <p:cNvSpPr/>
            <p:nvPr/>
          </p:nvSpPr>
          <p:spPr>
            <a:xfrm>
              <a:off x="-5425446" y="-1947102"/>
              <a:ext cx="2722" cy="3677"/>
            </a:xfrm>
            <a:custGeom>
              <a:avLst/>
              <a:gdLst/>
              <a:ahLst/>
              <a:cxnLst/>
              <a:rect l="l" t="t" r="r" b="b"/>
              <a:pathLst>
                <a:path w="57" h="77" extrusionOk="0">
                  <a:moveTo>
                    <a:pt x="41" y="1"/>
                  </a:moveTo>
                  <a:cubicBezTo>
                    <a:pt x="34" y="1"/>
                    <a:pt x="19" y="4"/>
                    <a:pt x="1" y="12"/>
                  </a:cubicBezTo>
                  <a:cubicBezTo>
                    <a:pt x="19" y="31"/>
                    <a:pt x="41" y="42"/>
                    <a:pt x="37" y="76"/>
                  </a:cubicBezTo>
                  <a:cubicBezTo>
                    <a:pt x="41" y="72"/>
                    <a:pt x="49" y="72"/>
                    <a:pt x="53" y="72"/>
                  </a:cubicBezTo>
                  <a:cubicBezTo>
                    <a:pt x="56" y="20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8" name="Google Shape;45388;p29"/>
            <p:cNvSpPr/>
            <p:nvPr/>
          </p:nvSpPr>
          <p:spPr>
            <a:xfrm>
              <a:off x="-5393693" y="-1968876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64" y="1"/>
                  </a:moveTo>
                  <a:cubicBezTo>
                    <a:pt x="42" y="1"/>
                    <a:pt x="23" y="1"/>
                    <a:pt x="0" y="5"/>
                  </a:cubicBezTo>
                  <a:cubicBezTo>
                    <a:pt x="4" y="34"/>
                    <a:pt x="35" y="46"/>
                    <a:pt x="53" y="65"/>
                  </a:cubicBezTo>
                  <a:cubicBezTo>
                    <a:pt x="49" y="42"/>
                    <a:pt x="53" y="20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9" name="Google Shape;45389;p29"/>
            <p:cNvSpPr/>
            <p:nvPr/>
          </p:nvSpPr>
          <p:spPr>
            <a:xfrm>
              <a:off x="-5439580" y="-1919932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83" y="1"/>
                  </a:moveTo>
                  <a:cubicBezTo>
                    <a:pt x="61" y="4"/>
                    <a:pt x="42" y="8"/>
                    <a:pt x="28" y="23"/>
                  </a:cubicBezTo>
                  <a:cubicBezTo>
                    <a:pt x="5" y="37"/>
                    <a:pt x="1" y="53"/>
                    <a:pt x="28" y="71"/>
                  </a:cubicBezTo>
                  <a:lnTo>
                    <a:pt x="28" y="68"/>
                  </a:lnTo>
                  <a:cubicBezTo>
                    <a:pt x="19" y="27"/>
                    <a:pt x="72" y="30"/>
                    <a:pt x="83" y="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0" name="Google Shape;45390;p29"/>
            <p:cNvSpPr/>
            <p:nvPr/>
          </p:nvSpPr>
          <p:spPr>
            <a:xfrm>
              <a:off x="-5481505" y="-2029901"/>
              <a:ext cx="25737" cy="24830"/>
            </a:xfrm>
            <a:custGeom>
              <a:avLst/>
              <a:gdLst/>
              <a:ahLst/>
              <a:cxnLst/>
              <a:rect l="l" t="t" r="r" b="b"/>
              <a:pathLst>
                <a:path w="539" h="520" extrusionOk="0">
                  <a:moveTo>
                    <a:pt x="483" y="1"/>
                  </a:moveTo>
                  <a:lnTo>
                    <a:pt x="483" y="1"/>
                  </a:lnTo>
                  <a:cubicBezTo>
                    <a:pt x="475" y="4"/>
                    <a:pt x="457" y="4"/>
                    <a:pt x="457" y="11"/>
                  </a:cubicBezTo>
                  <a:cubicBezTo>
                    <a:pt x="412" y="94"/>
                    <a:pt x="337" y="123"/>
                    <a:pt x="255" y="150"/>
                  </a:cubicBezTo>
                  <a:cubicBezTo>
                    <a:pt x="183" y="168"/>
                    <a:pt x="143" y="244"/>
                    <a:pt x="76" y="273"/>
                  </a:cubicBezTo>
                  <a:cubicBezTo>
                    <a:pt x="94" y="270"/>
                    <a:pt x="116" y="270"/>
                    <a:pt x="135" y="266"/>
                  </a:cubicBezTo>
                  <a:cubicBezTo>
                    <a:pt x="169" y="254"/>
                    <a:pt x="199" y="247"/>
                    <a:pt x="217" y="247"/>
                  </a:cubicBezTo>
                  <a:cubicBezTo>
                    <a:pt x="285" y="247"/>
                    <a:pt x="300" y="299"/>
                    <a:pt x="311" y="378"/>
                  </a:cubicBezTo>
                  <a:cubicBezTo>
                    <a:pt x="311" y="382"/>
                    <a:pt x="314" y="389"/>
                    <a:pt x="311" y="393"/>
                  </a:cubicBezTo>
                  <a:cubicBezTo>
                    <a:pt x="307" y="404"/>
                    <a:pt x="202" y="468"/>
                    <a:pt x="180" y="468"/>
                  </a:cubicBezTo>
                  <a:cubicBezTo>
                    <a:pt x="161" y="460"/>
                    <a:pt x="147" y="460"/>
                    <a:pt x="131" y="460"/>
                  </a:cubicBezTo>
                  <a:lnTo>
                    <a:pt x="86" y="460"/>
                  </a:lnTo>
                  <a:cubicBezTo>
                    <a:pt x="83" y="437"/>
                    <a:pt x="83" y="420"/>
                    <a:pt x="79" y="397"/>
                  </a:cubicBezTo>
                  <a:cubicBezTo>
                    <a:pt x="42" y="363"/>
                    <a:pt x="76" y="325"/>
                    <a:pt x="76" y="289"/>
                  </a:cubicBezTo>
                  <a:lnTo>
                    <a:pt x="76" y="289"/>
                  </a:lnTo>
                  <a:cubicBezTo>
                    <a:pt x="16" y="337"/>
                    <a:pt x="0" y="378"/>
                    <a:pt x="26" y="427"/>
                  </a:cubicBezTo>
                  <a:cubicBezTo>
                    <a:pt x="45" y="460"/>
                    <a:pt x="79" y="487"/>
                    <a:pt x="105" y="513"/>
                  </a:cubicBezTo>
                  <a:cubicBezTo>
                    <a:pt x="105" y="516"/>
                    <a:pt x="109" y="520"/>
                    <a:pt x="112" y="520"/>
                  </a:cubicBezTo>
                  <a:cubicBezTo>
                    <a:pt x="121" y="520"/>
                    <a:pt x="128" y="513"/>
                    <a:pt x="135" y="501"/>
                  </a:cubicBezTo>
                  <a:cubicBezTo>
                    <a:pt x="143" y="494"/>
                    <a:pt x="150" y="487"/>
                    <a:pt x="161" y="487"/>
                  </a:cubicBezTo>
                  <a:lnTo>
                    <a:pt x="176" y="487"/>
                  </a:lnTo>
                  <a:cubicBezTo>
                    <a:pt x="195" y="498"/>
                    <a:pt x="210" y="501"/>
                    <a:pt x="228" y="501"/>
                  </a:cubicBezTo>
                  <a:cubicBezTo>
                    <a:pt x="259" y="501"/>
                    <a:pt x="285" y="490"/>
                    <a:pt x="314" y="490"/>
                  </a:cubicBezTo>
                  <a:cubicBezTo>
                    <a:pt x="307" y="472"/>
                    <a:pt x="281" y="468"/>
                    <a:pt x="281" y="437"/>
                  </a:cubicBezTo>
                  <a:lnTo>
                    <a:pt x="281" y="437"/>
                  </a:lnTo>
                  <a:cubicBezTo>
                    <a:pt x="318" y="442"/>
                    <a:pt x="356" y="437"/>
                    <a:pt x="359" y="487"/>
                  </a:cubicBezTo>
                  <a:cubicBezTo>
                    <a:pt x="412" y="430"/>
                    <a:pt x="378" y="356"/>
                    <a:pt x="408" y="292"/>
                  </a:cubicBezTo>
                  <a:cubicBezTo>
                    <a:pt x="400" y="292"/>
                    <a:pt x="393" y="296"/>
                    <a:pt x="385" y="296"/>
                  </a:cubicBezTo>
                  <a:lnTo>
                    <a:pt x="371" y="296"/>
                  </a:lnTo>
                  <a:cubicBezTo>
                    <a:pt x="359" y="296"/>
                    <a:pt x="352" y="292"/>
                    <a:pt x="348" y="280"/>
                  </a:cubicBezTo>
                  <a:cubicBezTo>
                    <a:pt x="348" y="273"/>
                    <a:pt x="352" y="266"/>
                    <a:pt x="356" y="263"/>
                  </a:cubicBezTo>
                  <a:cubicBezTo>
                    <a:pt x="363" y="258"/>
                    <a:pt x="367" y="254"/>
                    <a:pt x="371" y="254"/>
                  </a:cubicBezTo>
                  <a:cubicBezTo>
                    <a:pt x="382" y="254"/>
                    <a:pt x="390" y="266"/>
                    <a:pt x="397" y="273"/>
                  </a:cubicBezTo>
                  <a:cubicBezTo>
                    <a:pt x="400" y="277"/>
                    <a:pt x="404" y="285"/>
                    <a:pt x="408" y="292"/>
                  </a:cubicBezTo>
                  <a:cubicBezTo>
                    <a:pt x="426" y="285"/>
                    <a:pt x="445" y="285"/>
                    <a:pt x="464" y="285"/>
                  </a:cubicBezTo>
                  <a:cubicBezTo>
                    <a:pt x="490" y="285"/>
                    <a:pt x="513" y="289"/>
                    <a:pt x="539" y="299"/>
                  </a:cubicBezTo>
                  <a:cubicBezTo>
                    <a:pt x="535" y="289"/>
                    <a:pt x="535" y="277"/>
                    <a:pt x="524" y="273"/>
                  </a:cubicBezTo>
                  <a:cubicBezTo>
                    <a:pt x="408" y="202"/>
                    <a:pt x="397" y="135"/>
                    <a:pt x="479" y="23"/>
                  </a:cubicBezTo>
                  <a:cubicBezTo>
                    <a:pt x="483" y="19"/>
                    <a:pt x="483" y="8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1" name="Google Shape;45391;p29"/>
            <p:cNvSpPr/>
            <p:nvPr/>
          </p:nvSpPr>
          <p:spPr>
            <a:xfrm>
              <a:off x="-5462596" y="-2030235"/>
              <a:ext cx="16665" cy="14803"/>
            </a:xfrm>
            <a:custGeom>
              <a:avLst/>
              <a:gdLst/>
              <a:ahLst/>
              <a:cxnLst/>
              <a:rect l="l" t="t" r="r" b="b"/>
              <a:pathLst>
                <a:path w="349" h="310" extrusionOk="0">
                  <a:moveTo>
                    <a:pt x="143" y="0"/>
                  </a:moveTo>
                  <a:cubicBezTo>
                    <a:pt x="124" y="0"/>
                    <a:pt x="106" y="4"/>
                    <a:pt x="87" y="8"/>
                  </a:cubicBezTo>
                  <a:cubicBezTo>
                    <a:pt x="87" y="15"/>
                    <a:pt x="87" y="26"/>
                    <a:pt x="83" y="30"/>
                  </a:cubicBezTo>
                  <a:cubicBezTo>
                    <a:pt x="1" y="142"/>
                    <a:pt x="12" y="209"/>
                    <a:pt x="128" y="280"/>
                  </a:cubicBezTo>
                  <a:cubicBezTo>
                    <a:pt x="139" y="284"/>
                    <a:pt x="139" y="296"/>
                    <a:pt x="143" y="306"/>
                  </a:cubicBezTo>
                  <a:cubicBezTo>
                    <a:pt x="151" y="306"/>
                    <a:pt x="158" y="310"/>
                    <a:pt x="161" y="310"/>
                  </a:cubicBezTo>
                  <a:lnTo>
                    <a:pt x="165" y="310"/>
                  </a:lnTo>
                  <a:cubicBezTo>
                    <a:pt x="184" y="303"/>
                    <a:pt x="203" y="284"/>
                    <a:pt x="225" y="284"/>
                  </a:cubicBezTo>
                  <a:cubicBezTo>
                    <a:pt x="232" y="284"/>
                    <a:pt x="244" y="287"/>
                    <a:pt x="255" y="299"/>
                  </a:cubicBezTo>
                  <a:cubicBezTo>
                    <a:pt x="277" y="273"/>
                    <a:pt x="270" y="232"/>
                    <a:pt x="308" y="213"/>
                  </a:cubicBezTo>
                  <a:lnTo>
                    <a:pt x="308" y="206"/>
                  </a:lnTo>
                  <a:cubicBezTo>
                    <a:pt x="300" y="161"/>
                    <a:pt x="348" y="120"/>
                    <a:pt x="292" y="71"/>
                  </a:cubicBezTo>
                  <a:cubicBezTo>
                    <a:pt x="244" y="26"/>
                    <a:pt x="199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2" name="Google Shape;45392;p29"/>
            <p:cNvSpPr/>
            <p:nvPr/>
          </p:nvSpPr>
          <p:spPr>
            <a:xfrm>
              <a:off x="-5431845" y="-2024696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97" y="0"/>
                  </a:moveTo>
                  <a:cubicBezTo>
                    <a:pt x="63" y="0"/>
                    <a:pt x="33" y="23"/>
                    <a:pt x="18" y="59"/>
                  </a:cubicBezTo>
                  <a:cubicBezTo>
                    <a:pt x="4" y="104"/>
                    <a:pt x="0" y="149"/>
                    <a:pt x="7" y="198"/>
                  </a:cubicBezTo>
                  <a:lnTo>
                    <a:pt x="37" y="198"/>
                  </a:lnTo>
                  <a:cubicBezTo>
                    <a:pt x="52" y="198"/>
                    <a:pt x="63" y="198"/>
                    <a:pt x="78" y="213"/>
                  </a:cubicBezTo>
                  <a:cubicBezTo>
                    <a:pt x="85" y="221"/>
                    <a:pt x="93" y="224"/>
                    <a:pt x="104" y="224"/>
                  </a:cubicBezTo>
                  <a:cubicBezTo>
                    <a:pt x="116" y="224"/>
                    <a:pt x="127" y="216"/>
                    <a:pt x="138" y="206"/>
                  </a:cubicBezTo>
                  <a:cubicBezTo>
                    <a:pt x="135" y="198"/>
                    <a:pt x="135" y="194"/>
                    <a:pt x="135" y="190"/>
                  </a:cubicBezTo>
                  <a:cubicBezTo>
                    <a:pt x="123" y="183"/>
                    <a:pt x="108" y="180"/>
                    <a:pt x="112" y="164"/>
                  </a:cubicBezTo>
                  <a:cubicBezTo>
                    <a:pt x="116" y="157"/>
                    <a:pt x="130" y="145"/>
                    <a:pt x="142" y="145"/>
                  </a:cubicBezTo>
                  <a:lnTo>
                    <a:pt x="145" y="145"/>
                  </a:lnTo>
                  <a:cubicBezTo>
                    <a:pt x="171" y="145"/>
                    <a:pt x="161" y="168"/>
                    <a:pt x="164" y="187"/>
                  </a:cubicBezTo>
                  <a:cubicBezTo>
                    <a:pt x="190" y="168"/>
                    <a:pt x="187" y="131"/>
                    <a:pt x="209" y="112"/>
                  </a:cubicBezTo>
                  <a:cubicBezTo>
                    <a:pt x="228" y="101"/>
                    <a:pt x="250" y="86"/>
                    <a:pt x="242" y="64"/>
                  </a:cubicBezTo>
                  <a:cubicBezTo>
                    <a:pt x="239" y="52"/>
                    <a:pt x="228" y="49"/>
                    <a:pt x="216" y="49"/>
                  </a:cubicBezTo>
                  <a:cubicBezTo>
                    <a:pt x="209" y="49"/>
                    <a:pt x="197" y="49"/>
                    <a:pt x="187" y="52"/>
                  </a:cubicBezTo>
                  <a:cubicBezTo>
                    <a:pt x="171" y="52"/>
                    <a:pt x="168" y="30"/>
                    <a:pt x="153" y="23"/>
                  </a:cubicBezTo>
                  <a:cubicBezTo>
                    <a:pt x="138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3" name="Google Shape;45393;p29"/>
            <p:cNvSpPr/>
            <p:nvPr/>
          </p:nvSpPr>
          <p:spPr>
            <a:xfrm>
              <a:off x="-5457773" y="-2009559"/>
              <a:ext cx="9884" cy="9884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73" y="1"/>
                  </a:moveTo>
                  <a:cubicBezTo>
                    <a:pt x="150" y="27"/>
                    <a:pt x="131" y="27"/>
                    <a:pt x="109" y="30"/>
                  </a:cubicBezTo>
                  <a:cubicBezTo>
                    <a:pt x="42" y="38"/>
                    <a:pt x="0" y="94"/>
                    <a:pt x="16" y="142"/>
                  </a:cubicBezTo>
                  <a:cubicBezTo>
                    <a:pt x="27" y="177"/>
                    <a:pt x="72" y="206"/>
                    <a:pt x="112" y="206"/>
                  </a:cubicBezTo>
                  <a:cubicBezTo>
                    <a:pt x="121" y="206"/>
                    <a:pt x="128" y="203"/>
                    <a:pt x="135" y="203"/>
                  </a:cubicBezTo>
                  <a:cubicBezTo>
                    <a:pt x="191" y="187"/>
                    <a:pt x="207" y="161"/>
                    <a:pt x="195" y="98"/>
                  </a:cubicBezTo>
                  <a:cubicBezTo>
                    <a:pt x="188" y="68"/>
                    <a:pt x="180" y="42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4" name="Google Shape;45394;p29"/>
            <p:cNvSpPr/>
            <p:nvPr/>
          </p:nvSpPr>
          <p:spPr>
            <a:xfrm>
              <a:off x="-5433850" y="-2026176"/>
              <a:ext cx="16665" cy="11317"/>
            </a:xfrm>
            <a:custGeom>
              <a:avLst/>
              <a:gdLst/>
              <a:ahLst/>
              <a:cxnLst/>
              <a:rect l="l" t="t" r="r" b="b"/>
              <a:pathLst>
                <a:path w="349" h="237" extrusionOk="0">
                  <a:moveTo>
                    <a:pt x="146" y="1"/>
                  </a:moveTo>
                  <a:cubicBezTo>
                    <a:pt x="101" y="1"/>
                    <a:pt x="34" y="31"/>
                    <a:pt x="30" y="61"/>
                  </a:cubicBezTo>
                  <a:cubicBezTo>
                    <a:pt x="27" y="117"/>
                    <a:pt x="1" y="176"/>
                    <a:pt x="49" y="229"/>
                  </a:cubicBezTo>
                  <a:cubicBezTo>
                    <a:pt x="42" y="180"/>
                    <a:pt x="46" y="135"/>
                    <a:pt x="60" y="90"/>
                  </a:cubicBezTo>
                  <a:cubicBezTo>
                    <a:pt x="75" y="54"/>
                    <a:pt x="105" y="31"/>
                    <a:pt x="139" y="31"/>
                  </a:cubicBezTo>
                  <a:cubicBezTo>
                    <a:pt x="158" y="31"/>
                    <a:pt x="180" y="38"/>
                    <a:pt x="195" y="54"/>
                  </a:cubicBezTo>
                  <a:cubicBezTo>
                    <a:pt x="210" y="61"/>
                    <a:pt x="213" y="83"/>
                    <a:pt x="229" y="83"/>
                  </a:cubicBezTo>
                  <a:cubicBezTo>
                    <a:pt x="239" y="80"/>
                    <a:pt x="251" y="80"/>
                    <a:pt x="258" y="80"/>
                  </a:cubicBezTo>
                  <a:cubicBezTo>
                    <a:pt x="270" y="80"/>
                    <a:pt x="281" y="83"/>
                    <a:pt x="284" y="95"/>
                  </a:cubicBezTo>
                  <a:cubicBezTo>
                    <a:pt x="292" y="117"/>
                    <a:pt x="270" y="132"/>
                    <a:pt x="251" y="143"/>
                  </a:cubicBezTo>
                  <a:cubicBezTo>
                    <a:pt x="229" y="162"/>
                    <a:pt x="232" y="199"/>
                    <a:pt x="206" y="218"/>
                  </a:cubicBezTo>
                  <a:cubicBezTo>
                    <a:pt x="199" y="218"/>
                    <a:pt x="187" y="218"/>
                    <a:pt x="177" y="221"/>
                  </a:cubicBezTo>
                  <a:cubicBezTo>
                    <a:pt x="177" y="225"/>
                    <a:pt x="177" y="229"/>
                    <a:pt x="180" y="237"/>
                  </a:cubicBezTo>
                  <a:lnTo>
                    <a:pt x="187" y="237"/>
                  </a:lnTo>
                  <a:cubicBezTo>
                    <a:pt x="199" y="237"/>
                    <a:pt x="210" y="233"/>
                    <a:pt x="222" y="229"/>
                  </a:cubicBezTo>
                  <a:cubicBezTo>
                    <a:pt x="232" y="225"/>
                    <a:pt x="244" y="218"/>
                    <a:pt x="255" y="218"/>
                  </a:cubicBezTo>
                  <a:cubicBezTo>
                    <a:pt x="262" y="218"/>
                    <a:pt x="270" y="221"/>
                    <a:pt x="277" y="225"/>
                  </a:cubicBezTo>
                  <a:cubicBezTo>
                    <a:pt x="284" y="233"/>
                    <a:pt x="292" y="233"/>
                    <a:pt x="300" y="233"/>
                  </a:cubicBezTo>
                  <a:cubicBezTo>
                    <a:pt x="315" y="233"/>
                    <a:pt x="322" y="214"/>
                    <a:pt x="329" y="199"/>
                  </a:cubicBezTo>
                  <a:cubicBezTo>
                    <a:pt x="348" y="150"/>
                    <a:pt x="329" y="102"/>
                    <a:pt x="284" y="64"/>
                  </a:cubicBezTo>
                  <a:cubicBezTo>
                    <a:pt x="251" y="35"/>
                    <a:pt x="206" y="23"/>
                    <a:pt x="169" y="5"/>
                  </a:cubicBezTo>
                  <a:cubicBezTo>
                    <a:pt x="161" y="1"/>
                    <a:pt x="154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5" name="Google Shape;45395;p29"/>
            <p:cNvSpPr/>
            <p:nvPr/>
          </p:nvSpPr>
          <p:spPr>
            <a:xfrm>
              <a:off x="-5442971" y="-2032049"/>
              <a:ext cx="7544" cy="8452"/>
            </a:xfrm>
            <a:custGeom>
              <a:avLst/>
              <a:gdLst/>
              <a:ahLst/>
              <a:cxnLst/>
              <a:rect l="l" t="t" r="r" b="b"/>
              <a:pathLst>
                <a:path w="158" h="177" extrusionOk="0">
                  <a:moveTo>
                    <a:pt x="113" y="1"/>
                  </a:moveTo>
                  <a:cubicBezTo>
                    <a:pt x="106" y="1"/>
                    <a:pt x="99" y="4"/>
                    <a:pt x="90" y="11"/>
                  </a:cubicBezTo>
                  <a:cubicBezTo>
                    <a:pt x="72" y="27"/>
                    <a:pt x="49" y="30"/>
                    <a:pt x="27" y="38"/>
                  </a:cubicBezTo>
                  <a:cubicBezTo>
                    <a:pt x="20" y="53"/>
                    <a:pt x="12" y="61"/>
                    <a:pt x="1" y="68"/>
                  </a:cubicBezTo>
                  <a:cubicBezTo>
                    <a:pt x="9" y="109"/>
                    <a:pt x="38" y="139"/>
                    <a:pt x="54" y="177"/>
                  </a:cubicBezTo>
                  <a:cubicBezTo>
                    <a:pt x="158" y="124"/>
                    <a:pt x="158" y="124"/>
                    <a:pt x="151" y="27"/>
                  </a:cubicBezTo>
                  <a:cubicBezTo>
                    <a:pt x="139" y="16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6" name="Google Shape;45396;p29"/>
            <p:cNvSpPr/>
            <p:nvPr/>
          </p:nvSpPr>
          <p:spPr>
            <a:xfrm>
              <a:off x="-5458489" y="-2031333"/>
              <a:ext cx="18097" cy="11269"/>
            </a:xfrm>
            <a:custGeom>
              <a:avLst/>
              <a:gdLst/>
              <a:ahLst/>
              <a:cxnLst/>
              <a:rect l="l" t="t" r="r" b="b"/>
              <a:pathLst>
                <a:path w="379" h="236" extrusionOk="0">
                  <a:moveTo>
                    <a:pt x="7" y="29"/>
                  </a:moveTo>
                  <a:cubicBezTo>
                    <a:pt x="5" y="30"/>
                    <a:pt x="3" y="30"/>
                    <a:pt x="1" y="31"/>
                  </a:cubicBezTo>
                  <a:lnTo>
                    <a:pt x="5" y="31"/>
                  </a:lnTo>
                  <a:cubicBezTo>
                    <a:pt x="5" y="30"/>
                    <a:pt x="6" y="30"/>
                    <a:pt x="7" y="29"/>
                  </a:cubicBezTo>
                  <a:close/>
                  <a:moveTo>
                    <a:pt x="98" y="1"/>
                  </a:moveTo>
                  <a:cubicBezTo>
                    <a:pt x="65" y="1"/>
                    <a:pt x="36" y="15"/>
                    <a:pt x="7" y="29"/>
                  </a:cubicBezTo>
                  <a:lnTo>
                    <a:pt x="7" y="29"/>
                  </a:lnTo>
                  <a:cubicBezTo>
                    <a:pt x="23" y="26"/>
                    <a:pt x="40" y="23"/>
                    <a:pt x="57" y="23"/>
                  </a:cubicBezTo>
                  <a:cubicBezTo>
                    <a:pt x="113" y="23"/>
                    <a:pt x="158" y="49"/>
                    <a:pt x="206" y="94"/>
                  </a:cubicBezTo>
                  <a:cubicBezTo>
                    <a:pt x="262" y="143"/>
                    <a:pt x="214" y="184"/>
                    <a:pt x="222" y="229"/>
                  </a:cubicBezTo>
                  <a:lnTo>
                    <a:pt x="222" y="236"/>
                  </a:lnTo>
                  <a:lnTo>
                    <a:pt x="236" y="221"/>
                  </a:lnTo>
                  <a:cubicBezTo>
                    <a:pt x="262" y="153"/>
                    <a:pt x="274" y="127"/>
                    <a:pt x="296" y="127"/>
                  </a:cubicBezTo>
                  <a:cubicBezTo>
                    <a:pt x="311" y="127"/>
                    <a:pt x="334" y="139"/>
                    <a:pt x="371" y="162"/>
                  </a:cubicBezTo>
                  <a:lnTo>
                    <a:pt x="379" y="162"/>
                  </a:lnTo>
                  <a:cubicBezTo>
                    <a:pt x="363" y="124"/>
                    <a:pt x="334" y="94"/>
                    <a:pt x="326" y="53"/>
                  </a:cubicBezTo>
                  <a:cubicBezTo>
                    <a:pt x="303" y="75"/>
                    <a:pt x="284" y="83"/>
                    <a:pt x="262" y="83"/>
                  </a:cubicBezTo>
                  <a:cubicBezTo>
                    <a:pt x="229" y="83"/>
                    <a:pt x="199" y="57"/>
                    <a:pt x="172" y="34"/>
                  </a:cubicBezTo>
                  <a:cubicBezTo>
                    <a:pt x="146" y="8"/>
                    <a:pt x="120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7" name="Google Shape;45397;p29"/>
            <p:cNvSpPr/>
            <p:nvPr/>
          </p:nvSpPr>
          <p:spPr>
            <a:xfrm>
              <a:off x="-5479547" y="-2017199"/>
              <a:ext cx="10410" cy="6303"/>
            </a:xfrm>
            <a:custGeom>
              <a:avLst/>
              <a:gdLst/>
              <a:ahLst/>
              <a:cxnLst/>
              <a:rect l="l" t="t" r="r" b="b"/>
              <a:pathLst>
                <a:path w="218" h="132" extrusionOk="0">
                  <a:moveTo>
                    <a:pt x="94" y="0"/>
                  </a:moveTo>
                  <a:cubicBezTo>
                    <a:pt x="75" y="4"/>
                    <a:pt x="53" y="4"/>
                    <a:pt x="35" y="7"/>
                  </a:cubicBezTo>
                  <a:lnTo>
                    <a:pt x="35" y="23"/>
                  </a:lnTo>
                  <a:cubicBezTo>
                    <a:pt x="35" y="59"/>
                    <a:pt x="1" y="97"/>
                    <a:pt x="38" y="131"/>
                  </a:cubicBezTo>
                  <a:lnTo>
                    <a:pt x="45" y="131"/>
                  </a:lnTo>
                  <a:cubicBezTo>
                    <a:pt x="53" y="119"/>
                    <a:pt x="61" y="109"/>
                    <a:pt x="71" y="97"/>
                  </a:cubicBezTo>
                  <a:cubicBezTo>
                    <a:pt x="71" y="86"/>
                    <a:pt x="71" y="67"/>
                    <a:pt x="87" y="67"/>
                  </a:cubicBezTo>
                  <a:cubicBezTo>
                    <a:pt x="87" y="67"/>
                    <a:pt x="90" y="71"/>
                    <a:pt x="94" y="71"/>
                  </a:cubicBezTo>
                  <a:cubicBezTo>
                    <a:pt x="116" y="82"/>
                    <a:pt x="135" y="90"/>
                    <a:pt x="161" y="90"/>
                  </a:cubicBezTo>
                  <a:cubicBezTo>
                    <a:pt x="169" y="90"/>
                    <a:pt x="180" y="97"/>
                    <a:pt x="187" y="97"/>
                  </a:cubicBezTo>
                  <a:cubicBezTo>
                    <a:pt x="195" y="97"/>
                    <a:pt x="199" y="93"/>
                    <a:pt x="206" y="86"/>
                  </a:cubicBezTo>
                  <a:cubicBezTo>
                    <a:pt x="218" y="67"/>
                    <a:pt x="218" y="41"/>
                    <a:pt x="206" y="26"/>
                  </a:cubicBezTo>
                  <a:cubicBezTo>
                    <a:pt x="202" y="19"/>
                    <a:pt x="192" y="14"/>
                    <a:pt x="184" y="14"/>
                  </a:cubicBezTo>
                  <a:cubicBezTo>
                    <a:pt x="173" y="14"/>
                    <a:pt x="161" y="19"/>
                    <a:pt x="154" y="30"/>
                  </a:cubicBezTo>
                  <a:cubicBezTo>
                    <a:pt x="139" y="37"/>
                    <a:pt x="132" y="41"/>
                    <a:pt x="124" y="41"/>
                  </a:cubicBezTo>
                  <a:cubicBezTo>
                    <a:pt x="109" y="41"/>
                    <a:pt x="102" y="23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8" name="Google Shape;45398;p29"/>
            <p:cNvSpPr/>
            <p:nvPr/>
          </p:nvSpPr>
          <p:spPr>
            <a:xfrm>
              <a:off x="-5419573" y="-1999723"/>
              <a:ext cx="6112" cy="5205"/>
            </a:xfrm>
            <a:custGeom>
              <a:avLst/>
              <a:gdLst/>
              <a:ahLst/>
              <a:cxnLst/>
              <a:rect l="l" t="t" r="r" b="b"/>
              <a:pathLst>
                <a:path w="128" h="109" extrusionOk="0">
                  <a:moveTo>
                    <a:pt x="57" y="0"/>
                  </a:moveTo>
                  <a:cubicBezTo>
                    <a:pt x="38" y="0"/>
                    <a:pt x="19" y="7"/>
                    <a:pt x="1" y="23"/>
                  </a:cubicBezTo>
                  <a:lnTo>
                    <a:pt x="1" y="38"/>
                  </a:lnTo>
                  <a:cubicBezTo>
                    <a:pt x="8" y="41"/>
                    <a:pt x="16" y="49"/>
                    <a:pt x="16" y="52"/>
                  </a:cubicBezTo>
                  <a:cubicBezTo>
                    <a:pt x="23" y="86"/>
                    <a:pt x="42" y="109"/>
                    <a:pt x="75" y="109"/>
                  </a:cubicBezTo>
                  <a:cubicBezTo>
                    <a:pt x="113" y="109"/>
                    <a:pt x="128" y="83"/>
                    <a:pt x="128" y="45"/>
                  </a:cubicBezTo>
                  <a:lnTo>
                    <a:pt x="128" y="38"/>
                  </a:lnTo>
                  <a:lnTo>
                    <a:pt x="128" y="30"/>
                  </a:lnTo>
                  <a:cubicBezTo>
                    <a:pt x="106" y="12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9" name="Google Shape;45399;p29"/>
            <p:cNvSpPr/>
            <p:nvPr/>
          </p:nvSpPr>
          <p:spPr>
            <a:xfrm>
              <a:off x="-5481839" y="-1991892"/>
              <a:ext cx="5921" cy="5778"/>
            </a:xfrm>
            <a:custGeom>
              <a:avLst/>
              <a:gdLst/>
              <a:ahLst/>
              <a:cxnLst/>
              <a:rect l="l" t="t" r="r" b="b"/>
              <a:pathLst>
                <a:path w="124" h="121" extrusionOk="0">
                  <a:moveTo>
                    <a:pt x="67" y="0"/>
                  </a:moveTo>
                  <a:cubicBezTo>
                    <a:pt x="19" y="0"/>
                    <a:pt x="11" y="45"/>
                    <a:pt x="0" y="86"/>
                  </a:cubicBezTo>
                  <a:cubicBezTo>
                    <a:pt x="11" y="105"/>
                    <a:pt x="19" y="121"/>
                    <a:pt x="33" y="121"/>
                  </a:cubicBezTo>
                  <a:cubicBezTo>
                    <a:pt x="41" y="121"/>
                    <a:pt x="52" y="117"/>
                    <a:pt x="64" y="109"/>
                  </a:cubicBezTo>
                  <a:cubicBezTo>
                    <a:pt x="119" y="72"/>
                    <a:pt x="123" y="64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0" name="Google Shape;45400;p29"/>
            <p:cNvSpPr/>
            <p:nvPr/>
          </p:nvSpPr>
          <p:spPr>
            <a:xfrm>
              <a:off x="-5474342" y="-1993133"/>
              <a:ext cx="7544" cy="4727"/>
            </a:xfrm>
            <a:custGeom>
              <a:avLst/>
              <a:gdLst/>
              <a:ahLst/>
              <a:cxnLst/>
              <a:rect l="l" t="t" r="r" b="b"/>
              <a:pathLst>
                <a:path w="158" h="99" extrusionOk="0">
                  <a:moveTo>
                    <a:pt x="60" y="0"/>
                  </a:moveTo>
                  <a:cubicBezTo>
                    <a:pt x="11" y="4"/>
                    <a:pt x="0" y="19"/>
                    <a:pt x="23" y="49"/>
                  </a:cubicBezTo>
                  <a:cubicBezTo>
                    <a:pt x="45" y="83"/>
                    <a:pt x="64" y="98"/>
                    <a:pt x="90" y="98"/>
                  </a:cubicBezTo>
                  <a:cubicBezTo>
                    <a:pt x="109" y="98"/>
                    <a:pt x="131" y="90"/>
                    <a:pt x="157" y="71"/>
                  </a:cubicBezTo>
                  <a:cubicBezTo>
                    <a:pt x="131" y="38"/>
                    <a:pt x="83" y="3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1" name="Google Shape;45401;p29"/>
            <p:cNvSpPr/>
            <p:nvPr/>
          </p:nvSpPr>
          <p:spPr>
            <a:xfrm>
              <a:off x="-5453285" y="-1984729"/>
              <a:ext cx="5587" cy="4871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30" y="0"/>
                  </a:moveTo>
                  <a:cubicBezTo>
                    <a:pt x="8" y="0"/>
                    <a:pt x="4" y="19"/>
                    <a:pt x="1" y="64"/>
                  </a:cubicBezTo>
                  <a:cubicBezTo>
                    <a:pt x="8" y="93"/>
                    <a:pt x="23" y="102"/>
                    <a:pt x="37" y="102"/>
                  </a:cubicBezTo>
                  <a:cubicBezTo>
                    <a:pt x="53" y="102"/>
                    <a:pt x="68" y="97"/>
                    <a:pt x="79" y="86"/>
                  </a:cubicBezTo>
                  <a:cubicBezTo>
                    <a:pt x="116" y="64"/>
                    <a:pt x="90" y="38"/>
                    <a:pt x="75" y="12"/>
                  </a:cubicBezTo>
                  <a:cubicBezTo>
                    <a:pt x="56" y="4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2" name="Google Shape;45402;p29"/>
            <p:cNvSpPr/>
            <p:nvPr/>
          </p:nvSpPr>
          <p:spPr>
            <a:xfrm>
              <a:off x="-5438291" y="-1997049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7" y="1"/>
                  </a:moveTo>
                  <a:cubicBezTo>
                    <a:pt x="27" y="1"/>
                    <a:pt x="15" y="19"/>
                    <a:pt x="8" y="30"/>
                  </a:cubicBezTo>
                  <a:cubicBezTo>
                    <a:pt x="4" y="37"/>
                    <a:pt x="1" y="53"/>
                    <a:pt x="11" y="56"/>
                  </a:cubicBezTo>
                  <a:cubicBezTo>
                    <a:pt x="45" y="72"/>
                    <a:pt x="75" y="86"/>
                    <a:pt x="108" y="98"/>
                  </a:cubicBezTo>
                  <a:lnTo>
                    <a:pt x="113" y="98"/>
                  </a:lnTo>
                  <a:cubicBezTo>
                    <a:pt x="120" y="98"/>
                    <a:pt x="127" y="86"/>
                    <a:pt x="127" y="60"/>
                  </a:cubicBezTo>
                  <a:cubicBezTo>
                    <a:pt x="105" y="46"/>
                    <a:pt x="75" y="19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3" name="Google Shape;45403;p29"/>
            <p:cNvSpPr/>
            <p:nvPr/>
          </p:nvSpPr>
          <p:spPr>
            <a:xfrm>
              <a:off x="-5427070" y="-2006694"/>
              <a:ext cx="5253" cy="4679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80" y="1"/>
                  </a:moveTo>
                  <a:cubicBezTo>
                    <a:pt x="71" y="1"/>
                    <a:pt x="68" y="8"/>
                    <a:pt x="68" y="15"/>
                  </a:cubicBezTo>
                  <a:cubicBezTo>
                    <a:pt x="64" y="23"/>
                    <a:pt x="61" y="30"/>
                    <a:pt x="53" y="30"/>
                  </a:cubicBezTo>
                  <a:cubicBezTo>
                    <a:pt x="49" y="30"/>
                    <a:pt x="42" y="27"/>
                    <a:pt x="35" y="19"/>
                  </a:cubicBezTo>
                  <a:cubicBezTo>
                    <a:pt x="23" y="15"/>
                    <a:pt x="12" y="12"/>
                    <a:pt x="1" y="4"/>
                  </a:cubicBezTo>
                  <a:lnTo>
                    <a:pt x="1" y="4"/>
                  </a:lnTo>
                  <a:cubicBezTo>
                    <a:pt x="4" y="23"/>
                    <a:pt x="4" y="38"/>
                    <a:pt x="4" y="53"/>
                  </a:cubicBezTo>
                  <a:cubicBezTo>
                    <a:pt x="19" y="82"/>
                    <a:pt x="27" y="98"/>
                    <a:pt x="38" y="98"/>
                  </a:cubicBezTo>
                  <a:cubicBezTo>
                    <a:pt x="49" y="98"/>
                    <a:pt x="61" y="79"/>
                    <a:pt x="83" y="49"/>
                  </a:cubicBezTo>
                  <a:cubicBezTo>
                    <a:pt x="109" y="30"/>
                    <a:pt x="87" y="15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4" name="Google Shape;45404;p29"/>
            <p:cNvSpPr/>
            <p:nvPr/>
          </p:nvSpPr>
          <p:spPr>
            <a:xfrm>
              <a:off x="-5419573" y="-2001537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75" y="0"/>
                  </a:moveTo>
                  <a:cubicBezTo>
                    <a:pt x="42" y="0"/>
                    <a:pt x="4" y="16"/>
                    <a:pt x="1" y="61"/>
                  </a:cubicBezTo>
                  <a:cubicBezTo>
                    <a:pt x="19" y="45"/>
                    <a:pt x="38" y="38"/>
                    <a:pt x="57" y="38"/>
                  </a:cubicBezTo>
                  <a:cubicBezTo>
                    <a:pt x="80" y="38"/>
                    <a:pt x="106" y="50"/>
                    <a:pt x="128" y="68"/>
                  </a:cubicBezTo>
                  <a:cubicBezTo>
                    <a:pt x="132" y="31"/>
                    <a:pt x="102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5" name="Google Shape;45405;p29"/>
            <p:cNvSpPr/>
            <p:nvPr/>
          </p:nvSpPr>
          <p:spPr>
            <a:xfrm>
              <a:off x="-5428120" y="-200134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52" y="1"/>
                  </a:moveTo>
                  <a:cubicBezTo>
                    <a:pt x="38" y="1"/>
                    <a:pt x="19" y="15"/>
                    <a:pt x="0" y="23"/>
                  </a:cubicBezTo>
                  <a:cubicBezTo>
                    <a:pt x="4" y="57"/>
                    <a:pt x="26" y="68"/>
                    <a:pt x="49" y="68"/>
                  </a:cubicBezTo>
                  <a:cubicBezTo>
                    <a:pt x="57" y="68"/>
                    <a:pt x="64" y="68"/>
                    <a:pt x="67" y="64"/>
                  </a:cubicBezTo>
                  <a:cubicBezTo>
                    <a:pt x="83" y="57"/>
                    <a:pt x="83" y="46"/>
                    <a:pt x="83" y="34"/>
                  </a:cubicBezTo>
                  <a:cubicBezTo>
                    <a:pt x="75" y="8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6" name="Google Shape;45406;p29"/>
            <p:cNvSpPr/>
            <p:nvPr/>
          </p:nvSpPr>
          <p:spPr>
            <a:xfrm>
              <a:off x="-5454717" y="-1987069"/>
              <a:ext cx="5014" cy="5396"/>
            </a:xfrm>
            <a:custGeom>
              <a:avLst/>
              <a:gdLst/>
              <a:ahLst/>
              <a:cxnLst/>
              <a:rect l="l" t="t" r="r" b="b"/>
              <a:pathLst>
                <a:path w="105" h="113" extrusionOk="0">
                  <a:moveTo>
                    <a:pt x="12" y="1"/>
                  </a:moveTo>
                  <a:cubicBezTo>
                    <a:pt x="15" y="49"/>
                    <a:pt x="0" y="83"/>
                    <a:pt x="31" y="113"/>
                  </a:cubicBezTo>
                  <a:cubicBezTo>
                    <a:pt x="34" y="68"/>
                    <a:pt x="38" y="49"/>
                    <a:pt x="60" y="49"/>
                  </a:cubicBezTo>
                  <a:cubicBezTo>
                    <a:pt x="71" y="49"/>
                    <a:pt x="86" y="53"/>
                    <a:pt x="105" y="61"/>
                  </a:cubicBezTo>
                  <a:cubicBezTo>
                    <a:pt x="93" y="16"/>
                    <a:pt x="45" y="27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7" name="Google Shape;45407;p29"/>
            <p:cNvSpPr/>
            <p:nvPr/>
          </p:nvSpPr>
          <p:spPr>
            <a:xfrm>
              <a:off x="-5428120" y="-2004354"/>
              <a:ext cx="5205" cy="4679"/>
            </a:xfrm>
            <a:custGeom>
              <a:avLst/>
              <a:gdLst/>
              <a:ahLst/>
              <a:cxnLst/>
              <a:rect l="l" t="t" r="r" b="b"/>
              <a:pathLst>
                <a:path w="109" h="98" extrusionOk="0">
                  <a:moveTo>
                    <a:pt x="105" y="0"/>
                  </a:moveTo>
                  <a:lnTo>
                    <a:pt x="105" y="0"/>
                  </a:lnTo>
                  <a:cubicBezTo>
                    <a:pt x="83" y="30"/>
                    <a:pt x="71" y="49"/>
                    <a:pt x="60" y="49"/>
                  </a:cubicBezTo>
                  <a:cubicBezTo>
                    <a:pt x="49" y="49"/>
                    <a:pt x="41" y="33"/>
                    <a:pt x="26" y="4"/>
                  </a:cubicBezTo>
                  <a:cubicBezTo>
                    <a:pt x="7" y="26"/>
                    <a:pt x="4" y="56"/>
                    <a:pt x="0" y="86"/>
                  </a:cubicBezTo>
                  <a:cubicBezTo>
                    <a:pt x="19" y="78"/>
                    <a:pt x="38" y="64"/>
                    <a:pt x="52" y="64"/>
                  </a:cubicBezTo>
                  <a:cubicBezTo>
                    <a:pt x="64" y="64"/>
                    <a:pt x="75" y="71"/>
                    <a:pt x="83" y="97"/>
                  </a:cubicBezTo>
                  <a:cubicBezTo>
                    <a:pt x="105" y="68"/>
                    <a:pt x="109" y="33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8" name="Google Shape;45408;p29"/>
            <p:cNvSpPr/>
            <p:nvPr/>
          </p:nvSpPr>
          <p:spPr>
            <a:xfrm>
              <a:off x="-5471477" y="-1993133"/>
              <a:ext cx="6781" cy="3438"/>
            </a:xfrm>
            <a:custGeom>
              <a:avLst/>
              <a:gdLst/>
              <a:ahLst/>
              <a:cxnLst/>
              <a:rect l="l" t="t" r="r" b="b"/>
              <a:pathLst>
                <a:path w="142" h="7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38"/>
                    <a:pt x="71" y="38"/>
                    <a:pt x="97" y="71"/>
                  </a:cubicBezTo>
                  <a:cubicBezTo>
                    <a:pt x="116" y="68"/>
                    <a:pt x="142" y="60"/>
                    <a:pt x="112" y="42"/>
                  </a:cubicBezTo>
                  <a:cubicBezTo>
                    <a:pt x="78" y="23"/>
                    <a:pt x="41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9" name="Google Shape;45409;p29"/>
            <p:cNvSpPr/>
            <p:nvPr/>
          </p:nvSpPr>
          <p:spPr>
            <a:xfrm>
              <a:off x="-5462214" y="-1991510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57" y="0"/>
                  </a:moveTo>
                  <a:cubicBezTo>
                    <a:pt x="38" y="0"/>
                    <a:pt x="26" y="19"/>
                    <a:pt x="12" y="23"/>
                  </a:cubicBezTo>
                  <a:cubicBezTo>
                    <a:pt x="8" y="23"/>
                    <a:pt x="8" y="26"/>
                    <a:pt x="0" y="34"/>
                  </a:cubicBezTo>
                  <a:cubicBezTo>
                    <a:pt x="15" y="42"/>
                    <a:pt x="26" y="45"/>
                    <a:pt x="41" y="45"/>
                  </a:cubicBezTo>
                  <a:cubicBezTo>
                    <a:pt x="53" y="45"/>
                    <a:pt x="64" y="42"/>
                    <a:pt x="75" y="26"/>
                  </a:cubicBezTo>
                  <a:cubicBezTo>
                    <a:pt x="75" y="23"/>
                    <a:pt x="75" y="8"/>
                    <a:pt x="71" y="8"/>
                  </a:cubicBezTo>
                  <a:cubicBezTo>
                    <a:pt x="64" y="4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0" name="Google Shape;45410;p29"/>
            <p:cNvSpPr/>
            <p:nvPr/>
          </p:nvSpPr>
          <p:spPr>
            <a:xfrm>
              <a:off x="-5468087" y="-2009034"/>
              <a:ext cx="3772" cy="2578"/>
            </a:xfrm>
            <a:custGeom>
              <a:avLst/>
              <a:gdLst/>
              <a:ahLst/>
              <a:cxnLst/>
              <a:rect l="l" t="t" r="r" b="b"/>
              <a:pathLst>
                <a:path w="79" h="54" extrusionOk="0">
                  <a:moveTo>
                    <a:pt x="0" y="0"/>
                  </a:moveTo>
                  <a:cubicBezTo>
                    <a:pt x="0" y="31"/>
                    <a:pt x="26" y="35"/>
                    <a:pt x="33" y="53"/>
                  </a:cubicBezTo>
                  <a:cubicBezTo>
                    <a:pt x="49" y="53"/>
                    <a:pt x="64" y="53"/>
                    <a:pt x="78" y="50"/>
                  </a:cubicBezTo>
                  <a:cubicBezTo>
                    <a:pt x="75" y="0"/>
                    <a:pt x="37" y="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1" name="Google Shape;45411;p29"/>
            <p:cNvSpPr/>
            <p:nvPr/>
          </p:nvSpPr>
          <p:spPr>
            <a:xfrm>
              <a:off x="-5441729" y="-2032957"/>
              <a:ext cx="5969" cy="2769"/>
            </a:xfrm>
            <a:custGeom>
              <a:avLst/>
              <a:gdLst/>
              <a:ahLst/>
              <a:cxnLst/>
              <a:rect l="l" t="t" r="r" b="b"/>
              <a:pathLst>
                <a:path w="125" h="58" extrusionOk="0">
                  <a:moveTo>
                    <a:pt x="83" y="1"/>
                  </a:moveTo>
                  <a:cubicBezTo>
                    <a:pt x="50" y="1"/>
                    <a:pt x="28" y="35"/>
                    <a:pt x="1" y="57"/>
                  </a:cubicBezTo>
                  <a:cubicBezTo>
                    <a:pt x="23" y="49"/>
                    <a:pt x="46" y="46"/>
                    <a:pt x="64" y="30"/>
                  </a:cubicBezTo>
                  <a:cubicBezTo>
                    <a:pt x="73" y="23"/>
                    <a:pt x="80" y="20"/>
                    <a:pt x="87" y="20"/>
                  </a:cubicBezTo>
                  <a:cubicBezTo>
                    <a:pt x="102" y="20"/>
                    <a:pt x="113" y="35"/>
                    <a:pt x="125" y="46"/>
                  </a:cubicBezTo>
                  <a:lnTo>
                    <a:pt x="125" y="13"/>
                  </a:lnTo>
                  <a:cubicBezTo>
                    <a:pt x="109" y="4"/>
                    <a:pt x="95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2" name="Google Shape;45412;p29"/>
            <p:cNvSpPr/>
            <p:nvPr/>
          </p:nvSpPr>
          <p:spPr>
            <a:xfrm>
              <a:off x="-5427213" y="-2008843"/>
              <a:ext cx="2913" cy="3056"/>
            </a:xfrm>
            <a:custGeom>
              <a:avLst/>
              <a:gdLst/>
              <a:ahLst/>
              <a:cxnLst/>
              <a:rect l="l" t="t" r="r" b="b"/>
              <a:pathLst>
                <a:path w="61" h="64" extrusionOk="0">
                  <a:moveTo>
                    <a:pt x="33" y="1"/>
                  </a:moveTo>
                  <a:cubicBezTo>
                    <a:pt x="11" y="12"/>
                    <a:pt x="0" y="27"/>
                    <a:pt x="4" y="49"/>
                  </a:cubicBezTo>
                  <a:cubicBezTo>
                    <a:pt x="15" y="57"/>
                    <a:pt x="26" y="60"/>
                    <a:pt x="38" y="64"/>
                  </a:cubicBezTo>
                  <a:cubicBezTo>
                    <a:pt x="60" y="41"/>
                    <a:pt x="60" y="19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3" name="Google Shape;45413;p29"/>
            <p:cNvSpPr/>
            <p:nvPr/>
          </p:nvSpPr>
          <p:spPr>
            <a:xfrm>
              <a:off x="-5425637" y="-2009559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5" y="1"/>
                  </a:moveTo>
                  <a:cubicBezTo>
                    <a:pt x="8" y="1"/>
                    <a:pt x="5" y="8"/>
                    <a:pt x="0" y="16"/>
                  </a:cubicBezTo>
                  <a:cubicBezTo>
                    <a:pt x="27" y="34"/>
                    <a:pt x="27" y="56"/>
                    <a:pt x="5" y="79"/>
                  </a:cubicBezTo>
                  <a:cubicBezTo>
                    <a:pt x="12" y="87"/>
                    <a:pt x="19" y="90"/>
                    <a:pt x="23" y="90"/>
                  </a:cubicBezTo>
                  <a:cubicBezTo>
                    <a:pt x="31" y="90"/>
                    <a:pt x="34" y="83"/>
                    <a:pt x="38" y="75"/>
                  </a:cubicBezTo>
                  <a:cubicBezTo>
                    <a:pt x="38" y="68"/>
                    <a:pt x="41" y="61"/>
                    <a:pt x="50" y="61"/>
                  </a:cubicBezTo>
                  <a:cubicBezTo>
                    <a:pt x="41" y="46"/>
                    <a:pt x="38" y="27"/>
                    <a:pt x="27" y="11"/>
                  </a:cubicBezTo>
                  <a:cubicBezTo>
                    <a:pt x="23" y="4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4" name="Google Shape;45414;p29"/>
            <p:cNvSpPr/>
            <p:nvPr/>
          </p:nvSpPr>
          <p:spPr>
            <a:xfrm>
              <a:off x="-5429028" y="-2000248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19" y="0"/>
                  </a:moveTo>
                  <a:cubicBezTo>
                    <a:pt x="0" y="18"/>
                    <a:pt x="4" y="37"/>
                    <a:pt x="23" y="49"/>
                  </a:cubicBezTo>
                  <a:cubicBezTo>
                    <a:pt x="34" y="56"/>
                    <a:pt x="42" y="63"/>
                    <a:pt x="53" y="63"/>
                  </a:cubicBezTo>
                  <a:cubicBezTo>
                    <a:pt x="64" y="63"/>
                    <a:pt x="79" y="56"/>
                    <a:pt x="86" y="41"/>
                  </a:cubicBezTo>
                  <a:lnTo>
                    <a:pt x="86" y="41"/>
                  </a:lnTo>
                  <a:cubicBezTo>
                    <a:pt x="83" y="45"/>
                    <a:pt x="76" y="45"/>
                    <a:pt x="68" y="45"/>
                  </a:cubicBezTo>
                  <a:cubicBezTo>
                    <a:pt x="45" y="45"/>
                    <a:pt x="23" y="3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5" name="Google Shape;45415;p29"/>
            <p:cNvSpPr/>
            <p:nvPr/>
          </p:nvSpPr>
          <p:spPr>
            <a:xfrm>
              <a:off x="-5392976" y="-1868362"/>
              <a:ext cx="18766" cy="33425"/>
            </a:xfrm>
            <a:custGeom>
              <a:avLst/>
              <a:gdLst/>
              <a:ahLst/>
              <a:cxnLst/>
              <a:rect l="l" t="t" r="r" b="b"/>
              <a:pathLst>
                <a:path w="393" h="700" extrusionOk="0">
                  <a:moveTo>
                    <a:pt x="1" y="116"/>
                  </a:moveTo>
                  <a:cubicBezTo>
                    <a:pt x="1" y="124"/>
                    <a:pt x="4" y="127"/>
                    <a:pt x="11" y="127"/>
                  </a:cubicBezTo>
                  <a:lnTo>
                    <a:pt x="1" y="116"/>
                  </a:lnTo>
                  <a:close/>
                  <a:moveTo>
                    <a:pt x="4" y="1"/>
                  </a:moveTo>
                  <a:lnTo>
                    <a:pt x="4" y="1"/>
                  </a:lnTo>
                  <a:cubicBezTo>
                    <a:pt x="27" y="42"/>
                    <a:pt x="8" y="87"/>
                    <a:pt x="11" y="127"/>
                  </a:cubicBezTo>
                  <a:cubicBezTo>
                    <a:pt x="20" y="139"/>
                    <a:pt x="27" y="139"/>
                    <a:pt x="38" y="139"/>
                  </a:cubicBezTo>
                  <a:lnTo>
                    <a:pt x="61" y="139"/>
                  </a:lnTo>
                  <a:lnTo>
                    <a:pt x="61" y="135"/>
                  </a:lnTo>
                  <a:cubicBezTo>
                    <a:pt x="68" y="127"/>
                    <a:pt x="72" y="120"/>
                    <a:pt x="79" y="109"/>
                  </a:cubicBezTo>
                  <a:cubicBezTo>
                    <a:pt x="94" y="87"/>
                    <a:pt x="98" y="79"/>
                    <a:pt x="106" y="79"/>
                  </a:cubicBezTo>
                  <a:cubicBezTo>
                    <a:pt x="116" y="79"/>
                    <a:pt x="124" y="90"/>
                    <a:pt x="154" y="101"/>
                  </a:cubicBezTo>
                  <a:cubicBezTo>
                    <a:pt x="221" y="127"/>
                    <a:pt x="203" y="165"/>
                    <a:pt x="195" y="210"/>
                  </a:cubicBezTo>
                  <a:cubicBezTo>
                    <a:pt x="232" y="229"/>
                    <a:pt x="251" y="244"/>
                    <a:pt x="273" y="296"/>
                  </a:cubicBezTo>
                  <a:cubicBezTo>
                    <a:pt x="285" y="329"/>
                    <a:pt x="337" y="341"/>
                    <a:pt x="318" y="389"/>
                  </a:cubicBezTo>
                  <a:cubicBezTo>
                    <a:pt x="370" y="404"/>
                    <a:pt x="344" y="434"/>
                    <a:pt x="325" y="460"/>
                  </a:cubicBezTo>
                  <a:cubicBezTo>
                    <a:pt x="296" y="501"/>
                    <a:pt x="308" y="558"/>
                    <a:pt x="266" y="598"/>
                  </a:cubicBezTo>
                  <a:cubicBezTo>
                    <a:pt x="251" y="610"/>
                    <a:pt x="296" y="643"/>
                    <a:pt x="263" y="666"/>
                  </a:cubicBezTo>
                  <a:cubicBezTo>
                    <a:pt x="251" y="677"/>
                    <a:pt x="244" y="688"/>
                    <a:pt x="232" y="700"/>
                  </a:cubicBezTo>
                  <a:cubicBezTo>
                    <a:pt x="289" y="696"/>
                    <a:pt x="322" y="666"/>
                    <a:pt x="334" y="617"/>
                  </a:cubicBezTo>
                  <a:cubicBezTo>
                    <a:pt x="348" y="558"/>
                    <a:pt x="370" y="501"/>
                    <a:pt x="378" y="446"/>
                  </a:cubicBezTo>
                  <a:cubicBezTo>
                    <a:pt x="386" y="401"/>
                    <a:pt x="393" y="344"/>
                    <a:pt x="334" y="315"/>
                  </a:cubicBezTo>
                  <a:cubicBezTo>
                    <a:pt x="325" y="311"/>
                    <a:pt x="315" y="299"/>
                    <a:pt x="315" y="292"/>
                  </a:cubicBezTo>
                  <a:cubicBezTo>
                    <a:pt x="315" y="221"/>
                    <a:pt x="263" y="177"/>
                    <a:pt x="221" y="124"/>
                  </a:cubicBezTo>
                  <a:cubicBezTo>
                    <a:pt x="168" y="49"/>
                    <a:pt x="90" y="20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6" name="Google Shape;45416;p29"/>
            <p:cNvSpPr/>
            <p:nvPr/>
          </p:nvSpPr>
          <p:spPr>
            <a:xfrm>
              <a:off x="-5414225" y="-1851029"/>
              <a:ext cx="32518" cy="21297"/>
            </a:xfrm>
            <a:custGeom>
              <a:avLst/>
              <a:gdLst/>
              <a:ahLst/>
              <a:cxnLst/>
              <a:rect l="l" t="t" r="r" b="b"/>
              <a:pathLst>
                <a:path w="681" h="446" extrusionOk="0">
                  <a:moveTo>
                    <a:pt x="80" y="0"/>
                  </a:moveTo>
                  <a:cubicBezTo>
                    <a:pt x="49" y="11"/>
                    <a:pt x="8" y="7"/>
                    <a:pt x="4" y="45"/>
                  </a:cubicBezTo>
                  <a:cubicBezTo>
                    <a:pt x="1" y="86"/>
                    <a:pt x="38" y="97"/>
                    <a:pt x="64" y="116"/>
                  </a:cubicBezTo>
                  <a:cubicBezTo>
                    <a:pt x="125" y="154"/>
                    <a:pt x="173" y="202"/>
                    <a:pt x="206" y="269"/>
                  </a:cubicBezTo>
                  <a:cubicBezTo>
                    <a:pt x="232" y="321"/>
                    <a:pt x="240" y="400"/>
                    <a:pt x="318" y="400"/>
                  </a:cubicBezTo>
                  <a:cubicBezTo>
                    <a:pt x="330" y="400"/>
                    <a:pt x="341" y="400"/>
                    <a:pt x="352" y="397"/>
                  </a:cubicBezTo>
                  <a:cubicBezTo>
                    <a:pt x="367" y="397"/>
                    <a:pt x="382" y="415"/>
                    <a:pt x="401" y="423"/>
                  </a:cubicBezTo>
                  <a:cubicBezTo>
                    <a:pt x="427" y="426"/>
                    <a:pt x="449" y="445"/>
                    <a:pt x="479" y="445"/>
                  </a:cubicBezTo>
                  <a:cubicBezTo>
                    <a:pt x="491" y="445"/>
                    <a:pt x="501" y="442"/>
                    <a:pt x="513" y="433"/>
                  </a:cubicBezTo>
                  <a:cubicBezTo>
                    <a:pt x="551" y="415"/>
                    <a:pt x="591" y="397"/>
                    <a:pt x="632" y="385"/>
                  </a:cubicBezTo>
                  <a:cubicBezTo>
                    <a:pt x="655" y="378"/>
                    <a:pt x="681" y="366"/>
                    <a:pt x="677" y="337"/>
                  </a:cubicBezTo>
                  <a:lnTo>
                    <a:pt x="663" y="337"/>
                  </a:lnTo>
                  <a:cubicBezTo>
                    <a:pt x="648" y="337"/>
                    <a:pt x="629" y="333"/>
                    <a:pt x="613" y="325"/>
                  </a:cubicBezTo>
                  <a:cubicBezTo>
                    <a:pt x="613" y="344"/>
                    <a:pt x="610" y="359"/>
                    <a:pt x="591" y="359"/>
                  </a:cubicBezTo>
                  <a:lnTo>
                    <a:pt x="587" y="359"/>
                  </a:lnTo>
                  <a:cubicBezTo>
                    <a:pt x="584" y="355"/>
                    <a:pt x="577" y="355"/>
                    <a:pt x="573" y="355"/>
                  </a:cubicBezTo>
                  <a:cubicBezTo>
                    <a:pt x="561" y="355"/>
                    <a:pt x="551" y="359"/>
                    <a:pt x="535" y="378"/>
                  </a:cubicBezTo>
                  <a:cubicBezTo>
                    <a:pt x="520" y="397"/>
                    <a:pt x="494" y="404"/>
                    <a:pt x="465" y="404"/>
                  </a:cubicBezTo>
                  <a:cubicBezTo>
                    <a:pt x="430" y="404"/>
                    <a:pt x="397" y="392"/>
                    <a:pt x="378" y="370"/>
                  </a:cubicBezTo>
                  <a:cubicBezTo>
                    <a:pt x="367" y="355"/>
                    <a:pt x="356" y="355"/>
                    <a:pt x="344" y="352"/>
                  </a:cubicBezTo>
                  <a:cubicBezTo>
                    <a:pt x="322" y="347"/>
                    <a:pt x="273" y="325"/>
                    <a:pt x="263" y="307"/>
                  </a:cubicBezTo>
                  <a:cubicBezTo>
                    <a:pt x="244" y="276"/>
                    <a:pt x="225" y="243"/>
                    <a:pt x="206" y="213"/>
                  </a:cubicBezTo>
                  <a:cubicBezTo>
                    <a:pt x="184" y="187"/>
                    <a:pt x="161" y="161"/>
                    <a:pt x="165" y="119"/>
                  </a:cubicBezTo>
                  <a:cubicBezTo>
                    <a:pt x="154" y="119"/>
                    <a:pt x="139" y="116"/>
                    <a:pt x="135" y="101"/>
                  </a:cubicBezTo>
                  <a:cubicBezTo>
                    <a:pt x="120" y="64"/>
                    <a:pt x="113" y="49"/>
                    <a:pt x="98" y="49"/>
                  </a:cubicBezTo>
                  <a:cubicBezTo>
                    <a:pt x="87" y="49"/>
                    <a:pt x="72" y="56"/>
                    <a:pt x="46" y="67"/>
                  </a:cubicBezTo>
                  <a:cubicBezTo>
                    <a:pt x="38" y="30"/>
                    <a:pt x="83" y="23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7" name="Google Shape;45417;p29"/>
            <p:cNvSpPr/>
            <p:nvPr/>
          </p:nvSpPr>
          <p:spPr>
            <a:xfrm>
              <a:off x="-5435283" y="-1858048"/>
              <a:ext cx="20580" cy="15280"/>
            </a:xfrm>
            <a:custGeom>
              <a:avLst/>
              <a:gdLst/>
              <a:ahLst/>
              <a:cxnLst/>
              <a:rect l="l" t="t" r="r" b="b"/>
              <a:pathLst>
                <a:path w="431" h="320" extrusionOk="0">
                  <a:moveTo>
                    <a:pt x="319" y="1"/>
                  </a:moveTo>
                  <a:lnTo>
                    <a:pt x="319" y="5"/>
                  </a:lnTo>
                  <a:cubicBezTo>
                    <a:pt x="322" y="20"/>
                    <a:pt x="345" y="31"/>
                    <a:pt x="322" y="50"/>
                  </a:cubicBezTo>
                  <a:cubicBezTo>
                    <a:pt x="348" y="95"/>
                    <a:pt x="359" y="140"/>
                    <a:pt x="345" y="196"/>
                  </a:cubicBezTo>
                  <a:cubicBezTo>
                    <a:pt x="333" y="244"/>
                    <a:pt x="311" y="263"/>
                    <a:pt x="269" y="263"/>
                  </a:cubicBezTo>
                  <a:lnTo>
                    <a:pt x="259" y="263"/>
                  </a:lnTo>
                  <a:cubicBezTo>
                    <a:pt x="247" y="278"/>
                    <a:pt x="233" y="285"/>
                    <a:pt x="217" y="285"/>
                  </a:cubicBezTo>
                  <a:cubicBezTo>
                    <a:pt x="210" y="285"/>
                    <a:pt x="207" y="285"/>
                    <a:pt x="202" y="282"/>
                  </a:cubicBezTo>
                  <a:cubicBezTo>
                    <a:pt x="184" y="275"/>
                    <a:pt x="169" y="275"/>
                    <a:pt x="154" y="275"/>
                  </a:cubicBezTo>
                  <a:cubicBezTo>
                    <a:pt x="128" y="275"/>
                    <a:pt x="102" y="282"/>
                    <a:pt x="76" y="289"/>
                  </a:cubicBezTo>
                  <a:cubicBezTo>
                    <a:pt x="64" y="293"/>
                    <a:pt x="57" y="297"/>
                    <a:pt x="50" y="297"/>
                  </a:cubicBezTo>
                  <a:cubicBezTo>
                    <a:pt x="27" y="297"/>
                    <a:pt x="16" y="282"/>
                    <a:pt x="27" y="244"/>
                  </a:cubicBezTo>
                  <a:cubicBezTo>
                    <a:pt x="38" y="218"/>
                    <a:pt x="27" y="196"/>
                    <a:pt x="12" y="170"/>
                  </a:cubicBezTo>
                  <a:cubicBezTo>
                    <a:pt x="0" y="211"/>
                    <a:pt x="0" y="248"/>
                    <a:pt x="5" y="289"/>
                  </a:cubicBezTo>
                  <a:cubicBezTo>
                    <a:pt x="8" y="308"/>
                    <a:pt x="12" y="319"/>
                    <a:pt x="27" y="319"/>
                  </a:cubicBezTo>
                  <a:lnTo>
                    <a:pt x="45" y="319"/>
                  </a:lnTo>
                  <a:cubicBezTo>
                    <a:pt x="72" y="308"/>
                    <a:pt x="98" y="308"/>
                    <a:pt x="124" y="308"/>
                  </a:cubicBezTo>
                  <a:lnTo>
                    <a:pt x="233" y="308"/>
                  </a:lnTo>
                  <a:cubicBezTo>
                    <a:pt x="243" y="311"/>
                    <a:pt x="255" y="311"/>
                    <a:pt x="266" y="311"/>
                  </a:cubicBezTo>
                  <a:cubicBezTo>
                    <a:pt x="296" y="311"/>
                    <a:pt x="322" y="304"/>
                    <a:pt x="341" y="275"/>
                  </a:cubicBezTo>
                  <a:cubicBezTo>
                    <a:pt x="359" y="240"/>
                    <a:pt x="382" y="211"/>
                    <a:pt x="404" y="185"/>
                  </a:cubicBezTo>
                  <a:cubicBezTo>
                    <a:pt x="431" y="158"/>
                    <a:pt x="431" y="132"/>
                    <a:pt x="397" y="113"/>
                  </a:cubicBezTo>
                  <a:cubicBezTo>
                    <a:pt x="371" y="99"/>
                    <a:pt x="356" y="68"/>
                    <a:pt x="364" y="50"/>
                  </a:cubicBezTo>
                  <a:cubicBezTo>
                    <a:pt x="382" y="9"/>
                    <a:pt x="367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8" name="Google Shape;45418;p29"/>
            <p:cNvSpPr/>
            <p:nvPr/>
          </p:nvSpPr>
          <p:spPr>
            <a:xfrm>
              <a:off x="-5387628" y="-1896392"/>
              <a:ext cx="15949" cy="7163"/>
            </a:xfrm>
            <a:custGeom>
              <a:avLst/>
              <a:gdLst/>
              <a:ahLst/>
              <a:cxnLst/>
              <a:rect l="l" t="t" r="r" b="b"/>
              <a:pathLst>
                <a:path w="334" h="150" extrusionOk="0">
                  <a:moveTo>
                    <a:pt x="65" y="1"/>
                  </a:moveTo>
                  <a:cubicBezTo>
                    <a:pt x="53" y="1"/>
                    <a:pt x="42" y="5"/>
                    <a:pt x="56" y="23"/>
                  </a:cubicBezTo>
                  <a:cubicBezTo>
                    <a:pt x="91" y="64"/>
                    <a:pt x="49" y="60"/>
                    <a:pt x="27" y="68"/>
                  </a:cubicBezTo>
                  <a:cubicBezTo>
                    <a:pt x="20" y="83"/>
                    <a:pt x="20" y="105"/>
                    <a:pt x="1" y="117"/>
                  </a:cubicBezTo>
                  <a:lnTo>
                    <a:pt x="1" y="124"/>
                  </a:lnTo>
                  <a:lnTo>
                    <a:pt x="1" y="131"/>
                  </a:lnTo>
                  <a:lnTo>
                    <a:pt x="12" y="131"/>
                  </a:lnTo>
                  <a:cubicBezTo>
                    <a:pt x="49" y="131"/>
                    <a:pt x="83" y="113"/>
                    <a:pt x="98" y="83"/>
                  </a:cubicBezTo>
                  <a:cubicBezTo>
                    <a:pt x="113" y="53"/>
                    <a:pt x="124" y="41"/>
                    <a:pt x="143" y="41"/>
                  </a:cubicBezTo>
                  <a:cubicBezTo>
                    <a:pt x="151" y="41"/>
                    <a:pt x="161" y="46"/>
                    <a:pt x="173" y="49"/>
                  </a:cubicBezTo>
                  <a:cubicBezTo>
                    <a:pt x="206" y="60"/>
                    <a:pt x="206" y="91"/>
                    <a:pt x="203" y="120"/>
                  </a:cubicBezTo>
                  <a:cubicBezTo>
                    <a:pt x="203" y="131"/>
                    <a:pt x="196" y="139"/>
                    <a:pt x="191" y="150"/>
                  </a:cubicBezTo>
                  <a:cubicBezTo>
                    <a:pt x="206" y="146"/>
                    <a:pt x="225" y="146"/>
                    <a:pt x="240" y="146"/>
                  </a:cubicBezTo>
                  <a:lnTo>
                    <a:pt x="248" y="146"/>
                  </a:lnTo>
                  <a:cubicBezTo>
                    <a:pt x="277" y="146"/>
                    <a:pt x="303" y="127"/>
                    <a:pt x="334" y="124"/>
                  </a:cubicBezTo>
                  <a:cubicBezTo>
                    <a:pt x="334" y="86"/>
                    <a:pt x="289" y="72"/>
                    <a:pt x="292" y="31"/>
                  </a:cubicBezTo>
                  <a:cubicBezTo>
                    <a:pt x="258" y="15"/>
                    <a:pt x="222" y="15"/>
                    <a:pt x="184" y="15"/>
                  </a:cubicBezTo>
                  <a:lnTo>
                    <a:pt x="180" y="15"/>
                  </a:lnTo>
                  <a:cubicBezTo>
                    <a:pt x="143" y="15"/>
                    <a:pt x="109" y="15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9" name="Google Shape;45419;p29"/>
            <p:cNvSpPr/>
            <p:nvPr/>
          </p:nvSpPr>
          <p:spPr>
            <a:xfrm>
              <a:off x="-5392642" y="-1890853"/>
              <a:ext cx="5253" cy="13083"/>
            </a:xfrm>
            <a:custGeom>
              <a:avLst/>
              <a:gdLst/>
              <a:ahLst/>
              <a:cxnLst/>
              <a:rect l="l" t="t" r="r" b="b"/>
              <a:pathLst>
                <a:path w="110" h="274" extrusionOk="0">
                  <a:moveTo>
                    <a:pt x="106" y="1"/>
                  </a:moveTo>
                  <a:cubicBezTo>
                    <a:pt x="87" y="8"/>
                    <a:pt x="72" y="15"/>
                    <a:pt x="54" y="20"/>
                  </a:cubicBezTo>
                  <a:cubicBezTo>
                    <a:pt x="4" y="34"/>
                    <a:pt x="1" y="75"/>
                    <a:pt x="23" y="105"/>
                  </a:cubicBezTo>
                  <a:cubicBezTo>
                    <a:pt x="46" y="135"/>
                    <a:pt x="39" y="146"/>
                    <a:pt x="27" y="172"/>
                  </a:cubicBezTo>
                  <a:cubicBezTo>
                    <a:pt x="9" y="225"/>
                    <a:pt x="23" y="251"/>
                    <a:pt x="76" y="273"/>
                  </a:cubicBezTo>
                  <a:lnTo>
                    <a:pt x="76" y="270"/>
                  </a:lnTo>
                  <a:cubicBezTo>
                    <a:pt x="54" y="244"/>
                    <a:pt x="16" y="217"/>
                    <a:pt x="72" y="184"/>
                  </a:cubicBezTo>
                  <a:cubicBezTo>
                    <a:pt x="87" y="172"/>
                    <a:pt x="87" y="150"/>
                    <a:pt x="83" y="132"/>
                  </a:cubicBezTo>
                  <a:cubicBezTo>
                    <a:pt x="80" y="109"/>
                    <a:pt x="91" y="98"/>
                    <a:pt x="109" y="94"/>
                  </a:cubicBezTo>
                  <a:cubicBezTo>
                    <a:pt x="109" y="68"/>
                    <a:pt x="106" y="42"/>
                    <a:pt x="106" y="15"/>
                  </a:cubicBezTo>
                  <a:lnTo>
                    <a:pt x="106" y="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0" name="Google Shape;45420;p29"/>
            <p:cNvSpPr/>
            <p:nvPr/>
          </p:nvSpPr>
          <p:spPr>
            <a:xfrm>
              <a:off x="-5408304" y="-1865879"/>
              <a:ext cx="12367" cy="13991"/>
            </a:xfrm>
            <a:custGeom>
              <a:avLst/>
              <a:gdLst/>
              <a:ahLst/>
              <a:cxnLst/>
              <a:rect l="l" t="t" r="r" b="b"/>
              <a:pathLst>
                <a:path w="259" h="293" extrusionOk="0">
                  <a:moveTo>
                    <a:pt x="251" y="1"/>
                  </a:moveTo>
                  <a:cubicBezTo>
                    <a:pt x="198" y="16"/>
                    <a:pt x="168" y="42"/>
                    <a:pt x="149" y="94"/>
                  </a:cubicBezTo>
                  <a:cubicBezTo>
                    <a:pt x="123" y="173"/>
                    <a:pt x="49" y="225"/>
                    <a:pt x="1" y="292"/>
                  </a:cubicBezTo>
                  <a:cubicBezTo>
                    <a:pt x="8" y="292"/>
                    <a:pt x="11" y="292"/>
                    <a:pt x="15" y="289"/>
                  </a:cubicBezTo>
                  <a:cubicBezTo>
                    <a:pt x="63" y="270"/>
                    <a:pt x="97" y="237"/>
                    <a:pt x="120" y="187"/>
                  </a:cubicBezTo>
                  <a:cubicBezTo>
                    <a:pt x="127" y="169"/>
                    <a:pt x="142" y="154"/>
                    <a:pt x="165" y="151"/>
                  </a:cubicBezTo>
                  <a:cubicBezTo>
                    <a:pt x="175" y="135"/>
                    <a:pt x="172" y="113"/>
                    <a:pt x="194" y="113"/>
                  </a:cubicBezTo>
                  <a:lnTo>
                    <a:pt x="210" y="113"/>
                  </a:lnTo>
                  <a:cubicBezTo>
                    <a:pt x="213" y="113"/>
                    <a:pt x="217" y="116"/>
                    <a:pt x="220" y="116"/>
                  </a:cubicBezTo>
                  <a:cubicBezTo>
                    <a:pt x="236" y="116"/>
                    <a:pt x="251" y="98"/>
                    <a:pt x="258" y="83"/>
                  </a:cubicBezTo>
                  <a:cubicBezTo>
                    <a:pt x="247" y="64"/>
                    <a:pt x="225" y="68"/>
                    <a:pt x="210" y="57"/>
                  </a:cubicBezTo>
                  <a:cubicBezTo>
                    <a:pt x="213" y="27"/>
                    <a:pt x="243" y="27"/>
                    <a:pt x="254" y="12"/>
                  </a:cubicBezTo>
                  <a:lnTo>
                    <a:pt x="254" y="4"/>
                  </a:lnTo>
                  <a:cubicBezTo>
                    <a:pt x="254" y="4"/>
                    <a:pt x="251" y="4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1" name="Google Shape;45421;p29"/>
            <p:cNvSpPr/>
            <p:nvPr/>
          </p:nvSpPr>
          <p:spPr>
            <a:xfrm>
              <a:off x="-5387963" y="-1897633"/>
              <a:ext cx="14325" cy="4536"/>
            </a:xfrm>
            <a:custGeom>
              <a:avLst/>
              <a:gdLst/>
              <a:ahLst/>
              <a:cxnLst/>
              <a:rect l="l" t="t" r="r" b="b"/>
              <a:pathLst>
                <a:path w="300" h="95" extrusionOk="0">
                  <a:moveTo>
                    <a:pt x="131" y="0"/>
                  </a:moveTo>
                  <a:cubicBezTo>
                    <a:pt x="116" y="0"/>
                    <a:pt x="98" y="0"/>
                    <a:pt x="79" y="8"/>
                  </a:cubicBezTo>
                  <a:cubicBezTo>
                    <a:pt x="4" y="31"/>
                    <a:pt x="1" y="19"/>
                    <a:pt x="34" y="94"/>
                  </a:cubicBezTo>
                  <a:cubicBezTo>
                    <a:pt x="56" y="86"/>
                    <a:pt x="98" y="90"/>
                    <a:pt x="63" y="49"/>
                  </a:cubicBezTo>
                  <a:cubicBezTo>
                    <a:pt x="49" y="31"/>
                    <a:pt x="60" y="27"/>
                    <a:pt x="72" y="27"/>
                  </a:cubicBezTo>
                  <a:lnTo>
                    <a:pt x="82" y="27"/>
                  </a:lnTo>
                  <a:cubicBezTo>
                    <a:pt x="116" y="41"/>
                    <a:pt x="150" y="41"/>
                    <a:pt x="187" y="41"/>
                  </a:cubicBezTo>
                  <a:lnTo>
                    <a:pt x="191" y="41"/>
                  </a:lnTo>
                  <a:cubicBezTo>
                    <a:pt x="229" y="41"/>
                    <a:pt x="265" y="41"/>
                    <a:pt x="299" y="57"/>
                  </a:cubicBezTo>
                  <a:cubicBezTo>
                    <a:pt x="299" y="41"/>
                    <a:pt x="296" y="22"/>
                    <a:pt x="281" y="19"/>
                  </a:cubicBezTo>
                  <a:cubicBezTo>
                    <a:pt x="229" y="19"/>
                    <a:pt x="184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2" name="Google Shape;45422;p29"/>
            <p:cNvSpPr/>
            <p:nvPr/>
          </p:nvSpPr>
          <p:spPr>
            <a:xfrm>
              <a:off x="-5373876" y="-1894959"/>
              <a:ext cx="7163" cy="12749"/>
            </a:xfrm>
            <a:custGeom>
              <a:avLst/>
              <a:gdLst/>
              <a:ahLst/>
              <a:cxnLst/>
              <a:rect l="l" t="t" r="r" b="b"/>
              <a:pathLst>
                <a:path w="150" h="267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42"/>
                    <a:pt x="46" y="56"/>
                    <a:pt x="46" y="94"/>
                  </a:cubicBezTo>
                  <a:cubicBezTo>
                    <a:pt x="105" y="139"/>
                    <a:pt x="87" y="202"/>
                    <a:pt x="91" y="263"/>
                  </a:cubicBezTo>
                  <a:lnTo>
                    <a:pt x="91" y="266"/>
                  </a:lnTo>
                  <a:cubicBezTo>
                    <a:pt x="124" y="244"/>
                    <a:pt x="127" y="202"/>
                    <a:pt x="143" y="173"/>
                  </a:cubicBezTo>
                  <a:cubicBezTo>
                    <a:pt x="150" y="158"/>
                    <a:pt x="146" y="139"/>
                    <a:pt x="132" y="132"/>
                  </a:cubicBezTo>
                  <a:cubicBezTo>
                    <a:pt x="79" y="97"/>
                    <a:pt x="60" y="30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3" name="Google Shape;45423;p29"/>
            <p:cNvSpPr/>
            <p:nvPr/>
          </p:nvSpPr>
          <p:spPr>
            <a:xfrm>
              <a:off x="-5398324" y="-1868744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94" y="1"/>
                  </a:moveTo>
                  <a:cubicBezTo>
                    <a:pt x="61" y="1"/>
                    <a:pt x="61" y="42"/>
                    <a:pt x="42" y="61"/>
                  </a:cubicBezTo>
                  <a:cubicBezTo>
                    <a:pt x="42" y="64"/>
                    <a:pt x="45" y="64"/>
                    <a:pt x="45" y="64"/>
                  </a:cubicBezTo>
                  <a:lnTo>
                    <a:pt x="45" y="72"/>
                  </a:lnTo>
                  <a:cubicBezTo>
                    <a:pt x="34" y="87"/>
                    <a:pt x="4" y="87"/>
                    <a:pt x="1" y="117"/>
                  </a:cubicBezTo>
                  <a:cubicBezTo>
                    <a:pt x="16" y="128"/>
                    <a:pt x="38" y="124"/>
                    <a:pt x="49" y="143"/>
                  </a:cubicBezTo>
                  <a:cubicBezTo>
                    <a:pt x="53" y="140"/>
                    <a:pt x="56" y="140"/>
                    <a:pt x="61" y="135"/>
                  </a:cubicBezTo>
                  <a:cubicBezTo>
                    <a:pt x="87" y="124"/>
                    <a:pt x="49" y="83"/>
                    <a:pt x="83" y="80"/>
                  </a:cubicBezTo>
                  <a:lnTo>
                    <a:pt x="87" y="80"/>
                  </a:lnTo>
                  <a:cubicBezTo>
                    <a:pt x="113" y="80"/>
                    <a:pt x="106" y="109"/>
                    <a:pt x="113" y="124"/>
                  </a:cubicBezTo>
                  <a:lnTo>
                    <a:pt x="123" y="135"/>
                  </a:lnTo>
                  <a:cubicBezTo>
                    <a:pt x="120" y="95"/>
                    <a:pt x="139" y="50"/>
                    <a:pt x="116" y="9"/>
                  </a:cubicBezTo>
                  <a:cubicBezTo>
                    <a:pt x="106" y="5"/>
                    <a:pt x="97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4" name="Google Shape;45424;p29"/>
            <p:cNvSpPr/>
            <p:nvPr/>
          </p:nvSpPr>
          <p:spPr>
            <a:xfrm>
              <a:off x="-5380466" y="-1879058"/>
              <a:ext cx="8261" cy="4345"/>
            </a:xfrm>
            <a:custGeom>
              <a:avLst/>
              <a:gdLst/>
              <a:ahLst/>
              <a:cxnLst/>
              <a:rect l="l" t="t" r="r" b="b"/>
              <a:pathLst>
                <a:path w="173" h="91" extrusionOk="0">
                  <a:moveTo>
                    <a:pt x="124" y="0"/>
                  </a:moveTo>
                  <a:cubicBezTo>
                    <a:pt x="101" y="11"/>
                    <a:pt x="82" y="15"/>
                    <a:pt x="60" y="15"/>
                  </a:cubicBezTo>
                  <a:cubicBezTo>
                    <a:pt x="49" y="15"/>
                    <a:pt x="37" y="15"/>
                    <a:pt x="27" y="11"/>
                  </a:cubicBezTo>
                  <a:lnTo>
                    <a:pt x="15" y="11"/>
                  </a:lnTo>
                  <a:cubicBezTo>
                    <a:pt x="15" y="26"/>
                    <a:pt x="11" y="37"/>
                    <a:pt x="1" y="45"/>
                  </a:cubicBezTo>
                  <a:cubicBezTo>
                    <a:pt x="15" y="71"/>
                    <a:pt x="41" y="90"/>
                    <a:pt x="68" y="90"/>
                  </a:cubicBezTo>
                  <a:cubicBezTo>
                    <a:pt x="79" y="90"/>
                    <a:pt x="90" y="87"/>
                    <a:pt x="98" y="75"/>
                  </a:cubicBezTo>
                  <a:cubicBezTo>
                    <a:pt x="120" y="45"/>
                    <a:pt x="153" y="42"/>
                    <a:pt x="172" y="15"/>
                  </a:cubicBezTo>
                  <a:lnTo>
                    <a:pt x="161" y="15"/>
                  </a:lnTo>
                  <a:cubicBezTo>
                    <a:pt x="146" y="15"/>
                    <a:pt x="135" y="8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5" name="Google Shape;45425;p29"/>
            <p:cNvSpPr/>
            <p:nvPr/>
          </p:nvSpPr>
          <p:spPr>
            <a:xfrm>
              <a:off x="-5412411" y="-1852127"/>
              <a:ext cx="6064" cy="6828"/>
            </a:xfrm>
            <a:custGeom>
              <a:avLst/>
              <a:gdLst/>
              <a:ahLst/>
              <a:cxnLst/>
              <a:rect l="l" t="t" r="r" b="b"/>
              <a:pathLst>
                <a:path w="127" h="143" extrusionOk="0">
                  <a:moveTo>
                    <a:pt x="101" y="1"/>
                  </a:moveTo>
                  <a:cubicBezTo>
                    <a:pt x="97" y="4"/>
                    <a:pt x="94" y="4"/>
                    <a:pt x="87" y="4"/>
                  </a:cubicBezTo>
                  <a:cubicBezTo>
                    <a:pt x="82" y="20"/>
                    <a:pt x="68" y="20"/>
                    <a:pt x="56" y="23"/>
                  </a:cubicBezTo>
                  <a:cubicBezTo>
                    <a:pt x="45" y="46"/>
                    <a:pt x="0" y="53"/>
                    <a:pt x="8" y="90"/>
                  </a:cubicBezTo>
                  <a:cubicBezTo>
                    <a:pt x="34" y="79"/>
                    <a:pt x="49" y="72"/>
                    <a:pt x="60" y="72"/>
                  </a:cubicBezTo>
                  <a:cubicBezTo>
                    <a:pt x="75" y="72"/>
                    <a:pt x="82" y="87"/>
                    <a:pt x="97" y="124"/>
                  </a:cubicBezTo>
                  <a:cubicBezTo>
                    <a:pt x="101" y="139"/>
                    <a:pt x="116" y="142"/>
                    <a:pt x="127" y="142"/>
                  </a:cubicBezTo>
                  <a:lnTo>
                    <a:pt x="127" y="128"/>
                  </a:lnTo>
                  <a:cubicBezTo>
                    <a:pt x="109" y="120"/>
                    <a:pt x="104" y="101"/>
                    <a:pt x="109" y="90"/>
                  </a:cubicBezTo>
                  <a:cubicBezTo>
                    <a:pt x="127" y="56"/>
                    <a:pt x="109" y="30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6" name="Google Shape;45426;p29"/>
            <p:cNvSpPr/>
            <p:nvPr/>
          </p:nvSpPr>
          <p:spPr>
            <a:xfrm>
              <a:off x="-5382615" y="-1914250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1"/>
                  </a:moveTo>
                  <a:cubicBezTo>
                    <a:pt x="41" y="23"/>
                    <a:pt x="27" y="34"/>
                    <a:pt x="4" y="39"/>
                  </a:cubicBezTo>
                  <a:cubicBezTo>
                    <a:pt x="1" y="65"/>
                    <a:pt x="27" y="65"/>
                    <a:pt x="38" y="79"/>
                  </a:cubicBezTo>
                  <a:lnTo>
                    <a:pt x="46" y="79"/>
                  </a:lnTo>
                  <a:cubicBezTo>
                    <a:pt x="53" y="79"/>
                    <a:pt x="56" y="83"/>
                    <a:pt x="64" y="87"/>
                  </a:cubicBezTo>
                  <a:cubicBezTo>
                    <a:pt x="68" y="87"/>
                    <a:pt x="75" y="91"/>
                    <a:pt x="82" y="91"/>
                  </a:cubicBezTo>
                  <a:cubicBezTo>
                    <a:pt x="91" y="91"/>
                    <a:pt x="94" y="87"/>
                    <a:pt x="101" y="75"/>
                  </a:cubicBezTo>
                  <a:cubicBezTo>
                    <a:pt x="105" y="39"/>
                    <a:pt x="91" y="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7" name="Google Shape;45427;p29"/>
            <p:cNvSpPr/>
            <p:nvPr/>
          </p:nvSpPr>
          <p:spPr>
            <a:xfrm>
              <a:off x="-5389013" y="-1879631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71" y="1"/>
                  </a:moveTo>
                  <a:cubicBezTo>
                    <a:pt x="59" y="1"/>
                    <a:pt x="52" y="9"/>
                    <a:pt x="49" y="31"/>
                  </a:cubicBezTo>
                  <a:cubicBezTo>
                    <a:pt x="45" y="38"/>
                    <a:pt x="41" y="42"/>
                    <a:pt x="33" y="42"/>
                  </a:cubicBezTo>
                  <a:cubicBezTo>
                    <a:pt x="30" y="42"/>
                    <a:pt x="26" y="42"/>
                    <a:pt x="23" y="38"/>
                  </a:cubicBezTo>
                  <a:cubicBezTo>
                    <a:pt x="15" y="38"/>
                    <a:pt x="11" y="35"/>
                    <a:pt x="7" y="35"/>
                  </a:cubicBezTo>
                  <a:cubicBezTo>
                    <a:pt x="4" y="35"/>
                    <a:pt x="4" y="35"/>
                    <a:pt x="4" y="38"/>
                  </a:cubicBezTo>
                  <a:lnTo>
                    <a:pt x="0" y="38"/>
                  </a:lnTo>
                  <a:cubicBezTo>
                    <a:pt x="30" y="61"/>
                    <a:pt x="56" y="72"/>
                    <a:pt x="82" y="72"/>
                  </a:cubicBezTo>
                  <a:cubicBezTo>
                    <a:pt x="97" y="72"/>
                    <a:pt x="112" y="68"/>
                    <a:pt x="130" y="61"/>
                  </a:cubicBezTo>
                  <a:lnTo>
                    <a:pt x="127" y="61"/>
                  </a:lnTo>
                  <a:cubicBezTo>
                    <a:pt x="85" y="61"/>
                    <a:pt x="120" y="27"/>
                    <a:pt x="112" y="16"/>
                  </a:cubicBezTo>
                  <a:cubicBezTo>
                    <a:pt x="97" y="12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8" name="Google Shape;45428;p29"/>
            <p:cNvSpPr/>
            <p:nvPr/>
          </p:nvSpPr>
          <p:spPr>
            <a:xfrm>
              <a:off x="-5432943" y="-1859767"/>
              <a:ext cx="7354" cy="3772"/>
            </a:xfrm>
            <a:custGeom>
              <a:avLst/>
              <a:gdLst/>
              <a:ahLst/>
              <a:cxnLst/>
              <a:rect l="l" t="t" r="r" b="b"/>
              <a:pathLst>
                <a:path w="154" h="79" extrusionOk="0">
                  <a:moveTo>
                    <a:pt x="153" y="14"/>
                  </a:moveTo>
                  <a:cubicBezTo>
                    <a:pt x="101" y="33"/>
                    <a:pt x="30" y="0"/>
                    <a:pt x="1" y="75"/>
                  </a:cubicBezTo>
                  <a:lnTo>
                    <a:pt x="1" y="78"/>
                  </a:lnTo>
                  <a:cubicBezTo>
                    <a:pt x="49" y="49"/>
                    <a:pt x="113" y="56"/>
                    <a:pt x="153" y="19"/>
                  </a:cubicBezTo>
                  <a:lnTo>
                    <a:pt x="153" y="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9" name="Google Shape;45429;p29"/>
            <p:cNvSpPr/>
            <p:nvPr/>
          </p:nvSpPr>
          <p:spPr>
            <a:xfrm>
              <a:off x="-5384954" y="-1879058"/>
              <a:ext cx="5253" cy="2340"/>
            </a:xfrm>
            <a:custGeom>
              <a:avLst/>
              <a:gdLst/>
              <a:ahLst/>
              <a:cxnLst/>
              <a:rect l="l" t="t" r="r" b="b"/>
              <a:pathLst>
                <a:path w="110" h="49" extrusionOk="0">
                  <a:moveTo>
                    <a:pt x="42" y="0"/>
                  </a:moveTo>
                  <a:cubicBezTo>
                    <a:pt x="35" y="0"/>
                    <a:pt x="31" y="0"/>
                    <a:pt x="27" y="4"/>
                  </a:cubicBezTo>
                  <a:cubicBezTo>
                    <a:pt x="35" y="15"/>
                    <a:pt x="0" y="49"/>
                    <a:pt x="42" y="49"/>
                  </a:cubicBezTo>
                  <a:lnTo>
                    <a:pt x="45" y="49"/>
                  </a:lnTo>
                  <a:cubicBezTo>
                    <a:pt x="61" y="45"/>
                    <a:pt x="76" y="45"/>
                    <a:pt x="95" y="45"/>
                  </a:cubicBezTo>
                  <a:cubicBezTo>
                    <a:pt x="105" y="37"/>
                    <a:pt x="109" y="26"/>
                    <a:pt x="109" y="11"/>
                  </a:cubicBezTo>
                  <a:cubicBezTo>
                    <a:pt x="87" y="11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0" name="Google Shape;45430;p29"/>
            <p:cNvSpPr/>
            <p:nvPr/>
          </p:nvSpPr>
          <p:spPr>
            <a:xfrm>
              <a:off x="-5369245" y="-1870320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6" y="4"/>
                    <a:pt x="1" y="8"/>
                    <a:pt x="1" y="30"/>
                  </a:cubicBezTo>
                  <a:cubicBezTo>
                    <a:pt x="4" y="45"/>
                    <a:pt x="16" y="61"/>
                    <a:pt x="30" y="61"/>
                  </a:cubicBezTo>
                  <a:cubicBezTo>
                    <a:pt x="49" y="61"/>
                    <a:pt x="61" y="45"/>
                    <a:pt x="61" y="26"/>
                  </a:cubicBezTo>
                  <a:cubicBezTo>
                    <a:pt x="61" y="8"/>
                    <a:pt x="53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1" name="Google Shape;45431;p29"/>
            <p:cNvSpPr/>
            <p:nvPr/>
          </p:nvSpPr>
          <p:spPr>
            <a:xfrm>
              <a:off x="-5435092" y="-1856234"/>
              <a:ext cx="2196" cy="6303"/>
            </a:xfrm>
            <a:custGeom>
              <a:avLst/>
              <a:gdLst/>
              <a:ahLst/>
              <a:cxnLst/>
              <a:rect l="l" t="t" r="r" b="b"/>
              <a:pathLst>
                <a:path w="46" h="132" extrusionOk="0">
                  <a:moveTo>
                    <a:pt x="46" y="1"/>
                  </a:moveTo>
                  <a:cubicBezTo>
                    <a:pt x="1" y="35"/>
                    <a:pt x="4" y="83"/>
                    <a:pt x="8" y="132"/>
                  </a:cubicBezTo>
                  <a:lnTo>
                    <a:pt x="23" y="132"/>
                  </a:lnTo>
                  <a:cubicBezTo>
                    <a:pt x="38" y="90"/>
                    <a:pt x="46" y="45"/>
                    <a:pt x="46" y="4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2" name="Google Shape;45432;p29"/>
            <p:cNvSpPr/>
            <p:nvPr/>
          </p:nvSpPr>
          <p:spPr>
            <a:xfrm>
              <a:off x="-5425637" y="-1859958"/>
              <a:ext cx="5587" cy="2197"/>
            </a:xfrm>
            <a:custGeom>
              <a:avLst/>
              <a:gdLst/>
              <a:ahLst/>
              <a:cxnLst/>
              <a:rect l="l" t="t" r="r" b="b"/>
              <a:pathLst>
                <a:path w="117" h="46" extrusionOk="0">
                  <a:moveTo>
                    <a:pt x="41" y="1"/>
                  </a:moveTo>
                  <a:cubicBezTo>
                    <a:pt x="27" y="1"/>
                    <a:pt x="15" y="8"/>
                    <a:pt x="0" y="18"/>
                  </a:cubicBezTo>
                  <a:cubicBezTo>
                    <a:pt x="31" y="34"/>
                    <a:pt x="60" y="45"/>
                    <a:pt x="90" y="45"/>
                  </a:cubicBezTo>
                  <a:lnTo>
                    <a:pt x="117" y="45"/>
                  </a:lnTo>
                  <a:lnTo>
                    <a:pt x="117" y="41"/>
                  </a:lnTo>
                  <a:cubicBezTo>
                    <a:pt x="90" y="30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3" name="Google Shape;45433;p29"/>
            <p:cNvSpPr/>
            <p:nvPr/>
          </p:nvSpPr>
          <p:spPr>
            <a:xfrm>
              <a:off x="-5384954" y="-1912436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53" y="1"/>
                  </a:moveTo>
                  <a:lnTo>
                    <a:pt x="53" y="1"/>
                  </a:lnTo>
                  <a:cubicBezTo>
                    <a:pt x="38" y="11"/>
                    <a:pt x="0" y="11"/>
                    <a:pt x="16" y="45"/>
                  </a:cubicBezTo>
                  <a:cubicBezTo>
                    <a:pt x="23" y="56"/>
                    <a:pt x="31" y="63"/>
                    <a:pt x="42" y="63"/>
                  </a:cubicBezTo>
                  <a:cubicBezTo>
                    <a:pt x="53" y="63"/>
                    <a:pt x="68" y="56"/>
                    <a:pt x="79" y="45"/>
                  </a:cubicBezTo>
                  <a:cubicBezTo>
                    <a:pt x="83" y="45"/>
                    <a:pt x="83" y="45"/>
                    <a:pt x="87" y="41"/>
                  </a:cubicBezTo>
                  <a:cubicBezTo>
                    <a:pt x="76" y="27"/>
                    <a:pt x="50" y="27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4" name="Google Shape;45434;p29"/>
            <p:cNvSpPr/>
            <p:nvPr/>
          </p:nvSpPr>
          <p:spPr>
            <a:xfrm>
              <a:off x="-5380275" y="-1914775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23" y="0"/>
                  </a:moveTo>
                  <a:cubicBezTo>
                    <a:pt x="15" y="0"/>
                    <a:pt x="7" y="0"/>
                    <a:pt x="0" y="12"/>
                  </a:cubicBezTo>
                  <a:cubicBezTo>
                    <a:pt x="42" y="19"/>
                    <a:pt x="56" y="50"/>
                    <a:pt x="52" y="86"/>
                  </a:cubicBezTo>
                  <a:cubicBezTo>
                    <a:pt x="71" y="67"/>
                    <a:pt x="68" y="41"/>
                    <a:pt x="75" y="12"/>
                  </a:cubicBezTo>
                  <a:lnTo>
                    <a:pt x="71" y="12"/>
                  </a:lnTo>
                  <a:cubicBezTo>
                    <a:pt x="59" y="12"/>
                    <a:pt x="52" y="8"/>
                    <a:pt x="45" y="5"/>
                  </a:cubicBezTo>
                  <a:cubicBezTo>
                    <a:pt x="37" y="0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5" name="Google Shape;45435;p29"/>
            <p:cNvSpPr/>
            <p:nvPr/>
          </p:nvSpPr>
          <p:spPr>
            <a:xfrm>
              <a:off x="-5372969" y="-1882449"/>
              <a:ext cx="3963" cy="4106"/>
            </a:xfrm>
            <a:custGeom>
              <a:avLst/>
              <a:gdLst/>
              <a:ahLst/>
              <a:cxnLst/>
              <a:rect l="l" t="t" r="r" b="b"/>
              <a:pathLst>
                <a:path w="83" h="86" extrusionOk="0">
                  <a:moveTo>
                    <a:pt x="72" y="1"/>
                  </a:moveTo>
                  <a:cubicBezTo>
                    <a:pt x="53" y="30"/>
                    <a:pt x="1" y="34"/>
                    <a:pt x="11" y="86"/>
                  </a:cubicBezTo>
                  <a:lnTo>
                    <a:pt x="15" y="86"/>
                  </a:lnTo>
                  <a:cubicBezTo>
                    <a:pt x="37" y="63"/>
                    <a:pt x="82" y="53"/>
                    <a:pt x="72" y="4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6" name="Google Shape;45436;p29"/>
            <p:cNvSpPr/>
            <p:nvPr/>
          </p:nvSpPr>
          <p:spPr>
            <a:xfrm>
              <a:off x="-5393311" y="-2028468"/>
              <a:ext cx="17333" cy="18957"/>
            </a:xfrm>
            <a:custGeom>
              <a:avLst/>
              <a:gdLst/>
              <a:ahLst/>
              <a:cxnLst/>
              <a:rect l="l" t="t" r="r" b="b"/>
              <a:pathLst>
                <a:path w="363" h="397" extrusionOk="0">
                  <a:moveTo>
                    <a:pt x="116" y="112"/>
                  </a:moveTo>
                  <a:cubicBezTo>
                    <a:pt x="120" y="112"/>
                    <a:pt x="123" y="112"/>
                    <a:pt x="127" y="116"/>
                  </a:cubicBezTo>
                  <a:cubicBezTo>
                    <a:pt x="146" y="120"/>
                    <a:pt x="149" y="138"/>
                    <a:pt x="146" y="154"/>
                  </a:cubicBezTo>
                  <a:cubicBezTo>
                    <a:pt x="135" y="183"/>
                    <a:pt x="120" y="210"/>
                    <a:pt x="101" y="247"/>
                  </a:cubicBezTo>
                  <a:cubicBezTo>
                    <a:pt x="82" y="202"/>
                    <a:pt x="82" y="172"/>
                    <a:pt x="86" y="143"/>
                  </a:cubicBezTo>
                  <a:cubicBezTo>
                    <a:pt x="90" y="124"/>
                    <a:pt x="101" y="112"/>
                    <a:pt x="116" y="112"/>
                  </a:cubicBezTo>
                  <a:close/>
                  <a:moveTo>
                    <a:pt x="213" y="0"/>
                  </a:moveTo>
                  <a:cubicBezTo>
                    <a:pt x="191" y="0"/>
                    <a:pt x="175" y="15"/>
                    <a:pt x="168" y="49"/>
                  </a:cubicBezTo>
                  <a:cubicBezTo>
                    <a:pt x="161" y="71"/>
                    <a:pt x="153" y="93"/>
                    <a:pt x="127" y="93"/>
                  </a:cubicBezTo>
                  <a:cubicBezTo>
                    <a:pt x="123" y="93"/>
                    <a:pt x="120" y="90"/>
                    <a:pt x="113" y="90"/>
                  </a:cubicBezTo>
                  <a:cubicBezTo>
                    <a:pt x="105" y="86"/>
                    <a:pt x="101" y="86"/>
                    <a:pt x="94" y="86"/>
                  </a:cubicBezTo>
                  <a:cubicBezTo>
                    <a:pt x="63" y="86"/>
                    <a:pt x="53" y="116"/>
                    <a:pt x="53" y="150"/>
                  </a:cubicBezTo>
                  <a:cubicBezTo>
                    <a:pt x="86" y="180"/>
                    <a:pt x="63" y="228"/>
                    <a:pt x="82" y="266"/>
                  </a:cubicBezTo>
                  <a:cubicBezTo>
                    <a:pt x="86" y="277"/>
                    <a:pt x="68" y="288"/>
                    <a:pt x="56" y="292"/>
                  </a:cubicBezTo>
                  <a:cubicBezTo>
                    <a:pt x="53" y="292"/>
                    <a:pt x="49" y="293"/>
                    <a:pt x="45" y="293"/>
                  </a:cubicBezTo>
                  <a:cubicBezTo>
                    <a:pt x="41" y="293"/>
                    <a:pt x="37" y="292"/>
                    <a:pt x="33" y="292"/>
                  </a:cubicBezTo>
                  <a:cubicBezTo>
                    <a:pt x="20" y="292"/>
                    <a:pt x="7" y="294"/>
                    <a:pt x="1" y="311"/>
                  </a:cubicBezTo>
                  <a:lnTo>
                    <a:pt x="27" y="311"/>
                  </a:lnTo>
                  <a:cubicBezTo>
                    <a:pt x="34" y="307"/>
                    <a:pt x="41" y="307"/>
                    <a:pt x="49" y="307"/>
                  </a:cubicBezTo>
                  <a:cubicBezTo>
                    <a:pt x="60" y="307"/>
                    <a:pt x="71" y="311"/>
                    <a:pt x="79" y="322"/>
                  </a:cubicBezTo>
                  <a:cubicBezTo>
                    <a:pt x="90" y="322"/>
                    <a:pt x="101" y="318"/>
                    <a:pt x="113" y="318"/>
                  </a:cubicBezTo>
                  <a:cubicBezTo>
                    <a:pt x="105" y="277"/>
                    <a:pt x="139" y="277"/>
                    <a:pt x="165" y="273"/>
                  </a:cubicBezTo>
                  <a:cubicBezTo>
                    <a:pt x="168" y="269"/>
                    <a:pt x="172" y="269"/>
                    <a:pt x="172" y="269"/>
                  </a:cubicBezTo>
                  <a:cubicBezTo>
                    <a:pt x="194" y="269"/>
                    <a:pt x="202" y="288"/>
                    <a:pt x="206" y="311"/>
                  </a:cubicBezTo>
                  <a:lnTo>
                    <a:pt x="220" y="311"/>
                  </a:lnTo>
                  <a:cubicBezTo>
                    <a:pt x="247" y="311"/>
                    <a:pt x="258" y="329"/>
                    <a:pt x="258" y="359"/>
                  </a:cubicBezTo>
                  <a:cubicBezTo>
                    <a:pt x="254" y="390"/>
                    <a:pt x="265" y="397"/>
                    <a:pt x="284" y="397"/>
                  </a:cubicBezTo>
                  <a:cubicBezTo>
                    <a:pt x="292" y="397"/>
                    <a:pt x="303" y="393"/>
                    <a:pt x="310" y="393"/>
                  </a:cubicBezTo>
                  <a:cubicBezTo>
                    <a:pt x="348" y="385"/>
                    <a:pt x="363" y="367"/>
                    <a:pt x="337" y="333"/>
                  </a:cubicBezTo>
                  <a:cubicBezTo>
                    <a:pt x="322" y="311"/>
                    <a:pt x="296" y="314"/>
                    <a:pt x="277" y="311"/>
                  </a:cubicBezTo>
                  <a:cubicBezTo>
                    <a:pt x="273" y="292"/>
                    <a:pt x="292" y="292"/>
                    <a:pt x="299" y="281"/>
                  </a:cubicBezTo>
                  <a:cubicBezTo>
                    <a:pt x="299" y="281"/>
                    <a:pt x="303" y="277"/>
                    <a:pt x="306" y="277"/>
                  </a:cubicBezTo>
                  <a:cubicBezTo>
                    <a:pt x="310" y="277"/>
                    <a:pt x="315" y="281"/>
                    <a:pt x="322" y="285"/>
                  </a:cubicBezTo>
                  <a:cubicBezTo>
                    <a:pt x="325" y="288"/>
                    <a:pt x="329" y="292"/>
                    <a:pt x="337" y="292"/>
                  </a:cubicBezTo>
                  <a:cubicBezTo>
                    <a:pt x="341" y="292"/>
                    <a:pt x="344" y="288"/>
                    <a:pt x="344" y="277"/>
                  </a:cubicBezTo>
                  <a:cubicBezTo>
                    <a:pt x="351" y="250"/>
                    <a:pt x="337" y="233"/>
                    <a:pt x="310" y="224"/>
                  </a:cubicBezTo>
                  <a:cubicBezTo>
                    <a:pt x="306" y="214"/>
                    <a:pt x="306" y="202"/>
                    <a:pt x="306" y="191"/>
                  </a:cubicBezTo>
                  <a:cubicBezTo>
                    <a:pt x="306" y="180"/>
                    <a:pt x="306" y="172"/>
                    <a:pt x="299" y="165"/>
                  </a:cubicBezTo>
                  <a:cubicBezTo>
                    <a:pt x="296" y="165"/>
                    <a:pt x="296" y="165"/>
                    <a:pt x="292" y="161"/>
                  </a:cubicBezTo>
                  <a:cubicBezTo>
                    <a:pt x="280" y="165"/>
                    <a:pt x="270" y="180"/>
                    <a:pt x="254" y="180"/>
                  </a:cubicBezTo>
                  <a:cubicBezTo>
                    <a:pt x="247" y="180"/>
                    <a:pt x="239" y="176"/>
                    <a:pt x="232" y="172"/>
                  </a:cubicBezTo>
                  <a:cubicBezTo>
                    <a:pt x="239" y="150"/>
                    <a:pt x="254" y="131"/>
                    <a:pt x="273" y="112"/>
                  </a:cubicBezTo>
                  <a:cubicBezTo>
                    <a:pt x="232" y="86"/>
                    <a:pt x="254" y="49"/>
                    <a:pt x="262" y="19"/>
                  </a:cubicBezTo>
                  <a:cubicBezTo>
                    <a:pt x="243" y="8"/>
                    <a:pt x="22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7" name="Google Shape;45437;p29"/>
            <p:cNvSpPr/>
            <p:nvPr/>
          </p:nvSpPr>
          <p:spPr>
            <a:xfrm>
              <a:off x="-5387963" y="-2016865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44" y="0"/>
                  </a:moveTo>
                  <a:cubicBezTo>
                    <a:pt x="348" y="30"/>
                    <a:pt x="322" y="49"/>
                    <a:pt x="307" y="49"/>
                  </a:cubicBezTo>
                  <a:lnTo>
                    <a:pt x="303" y="49"/>
                  </a:lnTo>
                  <a:cubicBezTo>
                    <a:pt x="299" y="49"/>
                    <a:pt x="299" y="45"/>
                    <a:pt x="296" y="45"/>
                  </a:cubicBezTo>
                  <a:cubicBezTo>
                    <a:pt x="262" y="45"/>
                    <a:pt x="247" y="71"/>
                    <a:pt x="225" y="90"/>
                  </a:cubicBezTo>
                  <a:cubicBezTo>
                    <a:pt x="251" y="124"/>
                    <a:pt x="236" y="142"/>
                    <a:pt x="198" y="150"/>
                  </a:cubicBezTo>
                  <a:cubicBezTo>
                    <a:pt x="191" y="150"/>
                    <a:pt x="180" y="154"/>
                    <a:pt x="172" y="154"/>
                  </a:cubicBezTo>
                  <a:cubicBezTo>
                    <a:pt x="153" y="154"/>
                    <a:pt x="142" y="147"/>
                    <a:pt x="146" y="116"/>
                  </a:cubicBezTo>
                  <a:cubicBezTo>
                    <a:pt x="146" y="86"/>
                    <a:pt x="135" y="68"/>
                    <a:pt x="108" y="68"/>
                  </a:cubicBezTo>
                  <a:lnTo>
                    <a:pt x="94" y="68"/>
                  </a:lnTo>
                  <a:cubicBezTo>
                    <a:pt x="94" y="79"/>
                    <a:pt x="86" y="83"/>
                    <a:pt x="79" y="86"/>
                  </a:cubicBezTo>
                  <a:cubicBezTo>
                    <a:pt x="82" y="97"/>
                    <a:pt x="82" y="112"/>
                    <a:pt x="86" y="124"/>
                  </a:cubicBezTo>
                  <a:cubicBezTo>
                    <a:pt x="98" y="147"/>
                    <a:pt x="116" y="180"/>
                    <a:pt x="105" y="187"/>
                  </a:cubicBezTo>
                  <a:cubicBezTo>
                    <a:pt x="63" y="209"/>
                    <a:pt x="72" y="285"/>
                    <a:pt x="8" y="285"/>
                  </a:cubicBezTo>
                  <a:lnTo>
                    <a:pt x="1" y="285"/>
                  </a:lnTo>
                  <a:lnTo>
                    <a:pt x="1" y="295"/>
                  </a:lnTo>
                  <a:lnTo>
                    <a:pt x="1" y="299"/>
                  </a:lnTo>
                  <a:cubicBezTo>
                    <a:pt x="11" y="304"/>
                    <a:pt x="19" y="307"/>
                    <a:pt x="30" y="307"/>
                  </a:cubicBezTo>
                  <a:cubicBezTo>
                    <a:pt x="37" y="307"/>
                    <a:pt x="49" y="304"/>
                    <a:pt x="56" y="295"/>
                  </a:cubicBezTo>
                  <a:cubicBezTo>
                    <a:pt x="105" y="262"/>
                    <a:pt x="142" y="206"/>
                    <a:pt x="187" y="183"/>
                  </a:cubicBezTo>
                  <a:cubicBezTo>
                    <a:pt x="258" y="154"/>
                    <a:pt x="303" y="105"/>
                    <a:pt x="351" y="52"/>
                  </a:cubicBezTo>
                  <a:cubicBezTo>
                    <a:pt x="382" y="19"/>
                    <a:pt x="355" y="16"/>
                    <a:pt x="3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8" name="Google Shape;45438;p29"/>
            <p:cNvSpPr/>
            <p:nvPr/>
          </p:nvSpPr>
          <p:spPr>
            <a:xfrm>
              <a:off x="-5393693" y="-2013331"/>
              <a:ext cx="11317" cy="10075"/>
            </a:xfrm>
            <a:custGeom>
              <a:avLst/>
              <a:gdLst/>
              <a:ahLst/>
              <a:cxnLst/>
              <a:rect l="l" t="t" r="r" b="b"/>
              <a:pathLst>
                <a:path w="237" h="211" extrusionOk="0">
                  <a:moveTo>
                    <a:pt x="121" y="1"/>
                  </a:moveTo>
                  <a:cubicBezTo>
                    <a:pt x="109" y="1"/>
                    <a:pt x="98" y="5"/>
                    <a:pt x="87" y="5"/>
                  </a:cubicBezTo>
                  <a:cubicBezTo>
                    <a:pt x="57" y="31"/>
                    <a:pt x="38" y="57"/>
                    <a:pt x="45" y="102"/>
                  </a:cubicBezTo>
                  <a:cubicBezTo>
                    <a:pt x="49" y="125"/>
                    <a:pt x="42" y="132"/>
                    <a:pt x="35" y="132"/>
                  </a:cubicBezTo>
                  <a:cubicBezTo>
                    <a:pt x="23" y="132"/>
                    <a:pt x="12" y="125"/>
                    <a:pt x="0" y="121"/>
                  </a:cubicBezTo>
                  <a:lnTo>
                    <a:pt x="0" y="140"/>
                  </a:lnTo>
                  <a:cubicBezTo>
                    <a:pt x="4" y="143"/>
                    <a:pt x="4" y="147"/>
                    <a:pt x="4" y="154"/>
                  </a:cubicBezTo>
                  <a:cubicBezTo>
                    <a:pt x="26" y="166"/>
                    <a:pt x="31" y="195"/>
                    <a:pt x="53" y="199"/>
                  </a:cubicBezTo>
                  <a:cubicBezTo>
                    <a:pt x="64" y="147"/>
                    <a:pt x="79" y="95"/>
                    <a:pt x="83" y="42"/>
                  </a:cubicBezTo>
                  <a:cubicBezTo>
                    <a:pt x="109" y="42"/>
                    <a:pt x="116" y="57"/>
                    <a:pt x="113" y="73"/>
                  </a:cubicBezTo>
                  <a:cubicBezTo>
                    <a:pt x="109" y="87"/>
                    <a:pt x="98" y="102"/>
                    <a:pt x="113" y="113"/>
                  </a:cubicBezTo>
                  <a:cubicBezTo>
                    <a:pt x="116" y="117"/>
                    <a:pt x="121" y="117"/>
                    <a:pt x="121" y="117"/>
                  </a:cubicBezTo>
                  <a:cubicBezTo>
                    <a:pt x="124" y="117"/>
                    <a:pt x="128" y="113"/>
                    <a:pt x="131" y="109"/>
                  </a:cubicBezTo>
                  <a:cubicBezTo>
                    <a:pt x="135" y="106"/>
                    <a:pt x="135" y="102"/>
                    <a:pt x="139" y="102"/>
                  </a:cubicBezTo>
                  <a:lnTo>
                    <a:pt x="143" y="102"/>
                  </a:lnTo>
                  <a:cubicBezTo>
                    <a:pt x="161" y="109"/>
                    <a:pt x="176" y="125"/>
                    <a:pt x="166" y="147"/>
                  </a:cubicBezTo>
                  <a:cubicBezTo>
                    <a:pt x="150" y="169"/>
                    <a:pt x="135" y="188"/>
                    <a:pt x="121" y="211"/>
                  </a:cubicBezTo>
                  <a:lnTo>
                    <a:pt x="128" y="211"/>
                  </a:lnTo>
                  <a:cubicBezTo>
                    <a:pt x="192" y="211"/>
                    <a:pt x="183" y="135"/>
                    <a:pt x="225" y="113"/>
                  </a:cubicBezTo>
                  <a:cubicBezTo>
                    <a:pt x="236" y="106"/>
                    <a:pt x="218" y="73"/>
                    <a:pt x="206" y="50"/>
                  </a:cubicBezTo>
                  <a:cubicBezTo>
                    <a:pt x="202" y="38"/>
                    <a:pt x="202" y="23"/>
                    <a:pt x="199" y="12"/>
                  </a:cubicBezTo>
                  <a:cubicBezTo>
                    <a:pt x="192" y="28"/>
                    <a:pt x="183" y="31"/>
                    <a:pt x="176" y="31"/>
                  </a:cubicBezTo>
                  <a:cubicBezTo>
                    <a:pt x="161" y="31"/>
                    <a:pt x="150" y="9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9" name="Google Shape;45439;p29"/>
            <p:cNvSpPr/>
            <p:nvPr/>
          </p:nvSpPr>
          <p:spPr>
            <a:xfrm>
              <a:off x="-5379368" y="-2052057"/>
              <a:ext cx="9454" cy="7210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127" y="1"/>
                  </a:moveTo>
                  <a:cubicBezTo>
                    <a:pt x="104" y="1"/>
                    <a:pt x="85" y="16"/>
                    <a:pt x="63" y="31"/>
                  </a:cubicBezTo>
                  <a:cubicBezTo>
                    <a:pt x="63" y="49"/>
                    <a:pt x="49" y="61"/>
                    <a:pt x="37" y="72"/>
                  </a:cubicBezTo>
                  <a:cubicBezTo>
                    <a:pt x="11" y="90"/>
                    <a:pt x="0" y="113"/>
                    <a:pt x="7" y="147"/>
                  </a:cubicBezTo>
                  <a:cubicBezTo>
                    <a:pt x="23" y="147"/>
                    <a:pt x="33" y="151"/>
                    <a:pt x="49" y="151"/>
                  </a:cubicBezTo>
                  <a:cubicBezTo>
                    <a:pt x="63" y="151"/>
                    <a:pt x="78" y="143"/>
                    <a:pt x="93" y="125"/>
                  </a:cubicBezTo>
                  <a:cubicBezTo>
                    <a:pt x="108" y="102"/>
                    <a:pt x="138" y="109"/>
                    <a:pt x="164" y="102"/>
                  </a:cubicBezTo>
                  <a:cubicBezTo>
                    <a:pt x="197" y="80"/>
                    <a:pt x="197" y="57"/>
                    <a:pt x="171" y="27"/>
                  </a:cubicBezTo>
                  <a:cubicBezTo>
                    <a:pt x="153" y="9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0" name="Google Shape;45440;p29"/>
            <p:cNvSpPr/>
            <p:nvPr/>
          </p:nvSpPr>
          <p:spPr>
            <a:xfrm>
              <a:off x="-5398133" y="-2021353"/>
              <a:ext cx="8929" cy="14707"/>
            </a:xfrm>
            <a:custGeom>
              <a:avLst/>
              <a:gdLst/>
              <a:ahLst/>
              <a:cxnLst/>
              <a:rect l="l" t="t" r="r" b="b"/>
              <a:pathLst>
                <a:path w="187" h="308" extrusionOk="0">
                  <a:moveTo>
                    <a:pt x="154" y="1"/>
                  </a:moveTo>
                  <a:cubicBezTo>
                    <a:pt x="154" y="27"/>
                    <a:pt x="157" y="53"/>
                    <a:pt x="157" y="87"/>
                  </a:cubicBezTo>
                  <a:cubicBezTo>
                    <a:pt x="146" y="75"/>
                    <a:pt x="138" y="57"/>
                    <a:pt x="128" y="57"/>
                  </a:cubicBezTo>
                  <a:cubicBezTo>
                    <a:pt x="119" y="57"/>
                    <a:pt x="116" y="61"/>
                    <a:pt x="109" y="68"/>
                  </a:cubicBezTo>
                  <a:cubicBezTo>
                    <a:pt x="135" y="101"/>
                    <a:pt x="128" y="124"/>
                    <a:pt x="83" y="132"/>
                  </a:cubicBezTo>
                  <a:cubicBezTo>
                    <a:pt x="75" y="158"/>
                    <a:pt x="52" y="162"/>
                    <a:pt x="30" y="173"/>
                  </a:cubicBezTo>
                  <a:cubicBezTo>
                    <a:pt x="15" y="180"/>
                    <a:pt x="0" y="203"/>
                    <a:pt x="15" y="210"/>
                  </a:cubicBezTo>
                  <a:cubicBezTo>
                    <a:pt x="64" y="225"/>
                    <a:pt x="49" y="293"/>
                    <a:pt x="93" y="308"/>
                  </a:cubicBezTo>
                  <a:lnTo>
                    <a:pt x="93" y="289"/>
                  </a:lnTo>
                  <a:cubicBezTo>
                    <a:pt x="93" y="248"/>
                    <a:pt x="79" y="203"/>
                    <a:pt x="102" y="162"/>
                  </a:cubicBezTo>
                  <a:cubicBezTo>
                    <a:pt x="108" y="145"/>
                    <a:pt x="121" y="143"/>
                    <a:pt x="134" y="143"/>
                  </a:cubicBezTo>
                  <a:cubicBezTo>
                    <a:pt x="138" y="143"/>
                    <a:pt x="142" y="144"/>
                    <a:pt x="146" y="144"/>
                  </a:cubicBezTo>
                  <a:cubicBezTo>
                    <a:pt x="150" y="144"/>
                    <a:pt x="154" y="143"/>
                    <a:pt x="157" y="143"/>
                  </a:cubicBezTo>
                  <a:cubicBezTo>
                    <a:pt x="169" y="139"/>
                    <a:pt x="187" y="128"/>
                    <a:pt x="183" y="117"/>
                  </a:cubicBezTo>
                  <a:cubicBezTo>
                    <a:pt x="164" y="79"/>
                    <a:pt x="187" y="3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1" name="Google Shape;45441;p29"/>
            <p:cNvSpPr/>
            <p:nvPr/>
          </p:nvSpPr>
          <p:spPr>
            <a:xfrm>
              <a:off x="-5402956" y="-1994231"/>
              <a:ext cx="9502" cy="9168"/>
            </a:xfrm>
            <a:custGeom>
              <a:avLst/>
              <a:gdLst/>
              <a:ahLst/>
              <a:cxnLst/>
              <a:rect l="l" t="t" r="r" b="b"/>
              <a:pathLst>
                <a:path w="199" h="192" extrusionOk="0">
                  <a:moveTo>
                    <a:pt x="113" y="31"/>
                  </a:moveTo>
                  <a:cubicBezTo>
                    <a:pt x="142" y="31"/>
                    <a:pt x="142" y="57"/>
                    <a:pt x="150" y="76"/>
                  </a:cubicBezTo>
                  <a:cubicBezTo>
                    <a:pt x="165" y="106"/>
                    <a:pt x="146" y="117"/>
                    <a:pt x="120" y="128"/>
                  </a:cubicBezTo>
                  <a:cubicBezTo>
                    <a:pt x="94" y="135"/>
                    <a:pt x="79" y="166"/>
                    <a:pt x="49" y="166"/>
                  </a:cubicBezTo>
                  <a:cubicBezTo>
                    <a:pt x="46" y="166"/>
                    <a:pt x="41" y="166"/>
                    <a:pt x="37" y="161"/>
                  </a:cubicBezTo>
                  <a:cubicBezTo>
                    <a:pt x="30" y="132"/>
                    <a:pt x="46" y="102"/>
                    <a:pt x="53" y="72"/>
                  </a:cubicBezTo>
                  <a:cubicBezTo>
                    <a:pt x="56" y="42"/>
                    <a:pt x="82" y="35"/>
                    <a:pt x="113" y="31"/>
                  </a:cubicBezTo>
                  <a:close/>
                  <a:moveTo>
                    <a:pt x="90" y="1"/>
                  </a:moveTo>
                  <a:cubicBezTo>
                    <a:pt x="82" y="1"/>
                    <a:pt x="79" y="1"/>
                    <a:pt x="72" y="4"/>
                  </a:cubicBezTo>
                  <a:cubicBezTo>
                    <a:pt x="49" y="9"/>
                    <a:pt x="30" y="20"/>
                    <a:pt x="30" y="42"/>
                  </a:cubicBezTo>
                  <a:cubicBezTo>
                    <a:pt x="34" y="76"/>
                    <a:pt x="27" y="99"/>
                    <a:pt x="11" y="125"/>
                  </a:cubicBezTo>
                  <a:cubicBezTo>
                    <a:pt x="1" y="147"/>
                    <a:pt x="19" y="158"/>
                    <a:pt x="37" y="166"/>
                  </a:cubicBezTo>
                  <a:cubicBezTo>
                    <a:pt x="53" y="184"/>
                    <a:pt x="63" y="192"/>
                    <a:pt x="72" y="192"/>
                  </a:cubicBezTo>
                  <a:cubicBezTo>
                    <a:pt x="94" y="192"/>
                    <a:pt x="116" y="158"/>
                    <a:pt x="135" y="151"/>
                  </a:cubicBezTo>
                  <a:cubicBezTo>
                    <a:pt x="165" y="144"/>
                    <a:pt x="198" y="113"/>
                    <a:pt x="176" y="68"/>
                  </a:cubicBezTo>
                  <a:cubicBezTo>
                    <a:pt x="158" y="23"/>
                    <a:pt x="127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2" name="Google Shape;45442;p29"/>
            <p:cNvSpPr/>
            <p:nvPr/>
          </p:nvSpPr>
          <p:spPr>
            <a:xfrm>
              <a:off x="-5380275" y="-2021688"/>
              <a:ext cx="8929" cy="9120"/>
            </a:xfrm>
            <a:custGeom>
              <a:avLst/>
              <a:gdLst/>
              <a:ahLst/>
              <a:cxnLst/>
              <a:rect l="l" t="t" r="r" b="b"/>
              <a:pathLst>
                <a:path w="187" h="191" extrusionOk="0">
                  <a:moveTo>
                    <a:pt x="49" y="1"/>
                  </a:moveTo>
                  <a:cubicBezTo>
                    <a:pt x="45" y="4"/>
                    <a:pt x="42" y="12"/>
                    <a:pt x="37" y="15"/>
                  </a:cubicBezTo>
                  <a:cubicBezTo>
                    <a:pt x="37" y="27"/>
                    <a:pt x="33" y="38"/>
                    <a:pt x="33" y="49"/>
                  </a:cubicBezTo>
                  <a:cubicBezTo>
                    <a:pt x="33" y="60"/>
                    <a:pt x="33" y="72"/>
                    <a:pt x="37" y="82"/>
                  </a:cubicBezTo>
                  <a:cubicBezTo>
                    <a:pt x="64" y="91"/>
                    <a:pt x="78" y="108"/>
                    <a:pt x="71" y="135"/>
                  </a:cubicBezTo>
                  <a:cubicBezTo>
                    <a:pt x="71" y="146"/>
                    <a:pt x="68" y="150"/>
                    <a:pt x="64" y="150"/>
                  </a:cubicBezTo>
                  <a:cubicBezTo>
                    <a:pt x="56" y="150"/>
                    <a:pt x="52" y="146"/>
                    <a:pt x="49" y="143"/>
                  </a:cubicBezTo>
                  <a:cubicBezTo>
                    <a:pt x="42" y="139"/>
                    <a:pt x="37" y="135"/>
                    <a:pt x="33" y="135"/>
                  </a:cubicBezTo>
                  <a:cubicBezTo>
                    <a:pt x="30" y="135"/>
                    <a:pt x="26" y="139"/>
                    <a:pt x="26" y="139"/>
                  </a:cubicBezTo>
                  <a:cubicBezTo>
                    <a:pt x="19" y="150"/>
                    <a:pt x="0" y="150"/>
                    <a:pt x="4" y="169"/>
                  </a:cubicBezTo>
                  <a:cubicBezTo>
                    <a:pt x="23" y="172"/>
                    <a:pt x="49" y="169"/>
                    <a:pt x="64" y="191"/>
                  </a:cubicBezTo>
                  <a:cubicBezTo>
                    <a:pt x="86" y="172"/>
                    <a:pt x="101" y="146"/>
                    <a:pt x="135" y="146"/>
                  </a:cubicBezTo>
                  <a:cubicBezTo>
                    <a:pt x="138" y="146"/>
                    <a:pt x="138" y="150"/>
                    <a:pt x="142" y="150"/>
                  </a:cubicBezTo>
                  <a:lnTo>
                    <a:pt x="146" y="150"/>
                  </a:lnTo>
                  <a:cubicBezTo>
                    <a:pt x="161" y="150"/>
                    <a:pt x="187" y="131"/>
                    <a:pt x="183" y="101"/>
                  </a:cubicBezTo>
                  <a:cubicBezTo>
                    <a:pt x="127" y="82"/>
                    <a:pt x="71" y="64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3" name="Google Shape;45443;p29"/>
            <p:cNvSpPr/>
            <p:nvPr/>
          </p:nvSpPr>
          <p:spPr>
            <a:xfrm>
              <a:off x="-5384047" y="-2052391"/>
              <a:ext cx="7688" cy="7353"/>
            </a:xfrm>
            <a:custGeom>
              <a:avLst/>
              <a:gdLst/>
              <a:ahLst/>
              <a:cxnLst/>
              <a:rect l="l" t="t" r="r" b="b"/>
              <a:pathLst>
                <a:path w="161" h="154" extrusionOk="0">
                  <a:moveTo>
                    <a:pt x="34" y="1"/>
                  </a:moveTo>
                  <a:cubicBezTo>
                    <a:pt x="26" y="1"/>
                    <a:pt x="19" y="1"/>
                    <a:pt x="12" y="4"/>
                  </a:cubicBezTo>
                  <a:cubicBezTo>
                    <a:pt x="4" y="8"/>
                    <a:pt x="0" y="16"/>
                    <a:pt x="4" y="23"/>
                  </a:cubicBezTo>
                  <a:cubicBezTo>
                    <a:pt x="26" y="56"/>
                    <a:pt x="26" y="94"/>
                    <a:pt x="42" y="128"/>
                  </a:cubicBezTo>
                  <a:cubicBezTo>
                    <a:pt x="49" y="142"/>
                    <a:pt x="83" y="146"/>
                    <a:pt x="105" y="154"/>
                  </a:cubicBezTo>
                  <a:cubicBezTo>
                    <a:pt x="98" y="120"/>
                    <a:pt x="109" y="97"/>
                    <a:pt x="135" y="79"/>
                  </a:cubicBezTo>
                  <a:cubicBezTo>
                    <a:pt x="147" y="68"/>
                    <a:pt x="161" y="56"/>
                    <a:pt x="161" y="38"/>
                  </a:cubicBezTo>
                  <a:lnTo>
                    <a:pt x="161" y="38"/>
                  </a:lnTo>
                  <a:cubicBezTo>
                    <a:pt x="135" y="49"/>
                    <a:pt x="116" y="71"/>
                    <a:pt x="83" y="71"/>
                  </a:cubicBezTo>
                  <a:cubicBezTo>
                    <a:pt x="68" y="53"/>
                    <a:pt x="90" y="27"/>
                    <a:pt x="64" y="8"/>
                  </a:cubicBezTo>
                  <a:cubicBezTo>
                    <a:pt x="57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4" name="Google Shape;45444;p29"/>
            <p:cNvSpPr/>
            <p:nvPr/>
          </p:nvSpPr>
          <p:spPr>
            <a:xfrm>
              <a:off x="-5376885" y="-2039880"/>
              <a:ext cx="3772" cy="4488"/>
            </a:xfrm>
            <a:custGeom>
              <a:avLst/>
              <a:gdLst/>
              <a:ahLst/>
              <a:cxnLst/>
              <a:rect l="l" t="t" r="r" b="b"/>
              <a:pathLst>
                <a:path w="79" h="94" extrusionOk="0">
                  <a:moveTo>
                    <a:pt x="33" y="1"/>
                  </a:moveTo>
                  <a:cubicBezTo>
                    <a:pt x="4" y="4"/>
                    <a:pt x="4" y="34"/>
                    <a:pt x="0" y="60"/>
                  </a:cubicBezTo>
                  <a:cubicBezTo>
                    <a:pt x="0" y="75"/>
                    <a:pt x="4" y="86"/>
                    <a:pt x="19" y="94"/>
                  </a:cubicBezTo>
                  <a:cubicBezTo>
                    <a:pt x="38" y="79"/>
                    <a:pt x="60" y="68"/>
                    <a:pt x="78" y="56"/>
                  </a:cubicBezTo>
                  <a:cubicBezTo>
                    <a:pt x="78" y="30"/>
                    <a:pt x="75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5" name="Google Shape;45445;p29"/>
            <p:cNvSpPr/>
            <p:nvPr/>
          </p:nvSpPr>
          <p:spPr>
            <a:xfrm>
              <a:off x="-5379033" y="-2047186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157" y="0"/>
                  </a:moveTo>
                  <a:cubicBezTo>
                    <a:pt x="131" y="7"/>
                    <a:pt x="101" y="0"/>
                    <a:pt x="86" y="23"/>
                  </a:cubicBezTo>
                  <a:cubicBezTo>
                    <a:pt x="71" y="41"/>
                    <a:pt x="56" y="49"/>
                    <a:pt x="42" y="49"/>
                  </a:cubicBezTo>
                  <a:cubicBezTo>
                    <a:pt x="26" y="49"/>
                    <a:pt x="16" y="45"/>
                    <a:pt x="0" y="45"/>
                  </a:cubicBezTo>
                  <a:cubicBezTo>
                    <a:pt x="11" y="71"/>
                    <a:pt x="26" y="86"/>
                    <a:pt x="45" y="86"/>
                  </a:cubicBezTo>
                  <a:cubicBezTo>
                    <a:pt x="56" y="86"/>
                    <a:pt x="68" y="78"/>
                    <a:pt x="83" y="67"/>
                  </a:cubicBezTo>
                  <a:cubicBezTo>
                    <a:pt x="112" y="49"/>
                    <a:pt x="142" y="33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6" name="Google Shape;45446;p29"/>
            <p:cNvSpPr/>
            <p:nvPr/>
          </p:nvSpPr>
          <p:spPr>
            <a:xfrm>
              <a:off x="-5395268" y="-2005978"/>
              <a:ext cx="7354" cy="3963"/>
            </a:xfrm>
            <a:custGeom>
              <a:avLst/>
              <a:gdLst/>
              <a:ahLst/>
              <a:cxnLst/>
              <a:rect l="l" t="t" r="r" b="b"/>
              <a:pathLst>
                <a:path w="154" h="83" extrusionOk="0">
                  <a:moveTo>
                    <a:pt x="37" y="0"/>
                  </a:moveTo>
                  <a:cubicBezTo>
                    <a:pt x="0" y="34"/>
                    <a:pt x="15" y="60"/>
                    <a:pt x="56" y="76"/>
                  </a:cubicBezTo>
                  <a:cubicBezTo>
                    <a:pt x="68" y="83"/>
                    <a:pt x="82" y="83"/>
                    <a:pt x="97" y="83"/>
                  </a:cubicBezTo>
                  <a:cubicBezTo>
                    <a:pt x="116" y="83"/>
                    <a:pt x="135" y="79"/>
                    <a:pt x="154" y="71"/>
                  </a:cubicBezTo>
                  <a:lnTo>
                    <a:pt x="154" y="67"/>
                  </a:lnTo>
                  <a:cubicBezTo>
                    <a:pt x="135" y="57"/>
                    <a:pt x="104" y="67"/>
                    <a:pt x="86" y="45"/>
                  </a:cubicBezTo>
                  <a:cubicBezTo>
                    <a:pt x="64" y="41"/>
                    <a:pt x="59" y="12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7" name="Google Shape;45447;p29"/>
            <p:cNvSpPr/>
            <p:nvPr/>
          </p:nvSpPr>
          <p:spPr>
            <a:xfrm>
              <a:off x="-5399948" y="-2061129"/>
              <a:ext cx="3629" cy="3104"/>
            </a:xfrm>
            <a:custGeom>
              <a:avLst/>
              <a:gdLst/>
              <a:ahLst/>
              <a:cxnLst/>
              <a:rect l="l" t="t" r="r" b="b"/>
              <a:pathLst>
                <a:path w="76" h="65" extrusionOk="0">
                  <a:moveTo>
                    <a:pt x="35" y="1"/>
                  </a:moveTo>
                  <a:cubicBezTo>
                    <a:pt x="12" y="1"/>
                    <a:pt x="0" y="11"/>
                    <a:pt x="0" y="34"/>
                  </a:cubicBezTo>
                  <a:cubicBezTo>
                    <a:pt x="5" y="56"/>
                    <a:pt x="16" y="64"/>
                    <a:pt x="31" y="64"/>
                  </a:cubicBezTo>
                  <a:lnTo>
                    <a:pt x="38" y="64"/>
                  </a:lnTo>
                  <a:cubicBezTo>
                    <a:pt x="61" y="60"/>
                    <a:pt x="72" y="53"/>
                    <a:pt x="76" y="27"/>
                  </a:cubicBezTo>
                  <a:cubicBezTo>
                    <a:pt x="68" y="11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8" name="Google Shape;45448;p29"/>
            <p:cNvSpPr/>
            <p:nvPr/>
          </p:nvSpPr>
          <p:spPr>
            <a:xfrm>
              <a:off x="-5376025" y="-2037206"/>
              <a:ext cx="4871" cy="3820"/>
            </a:xfrm>
            <a:custGeom>
              <a:avLst/>
              <a:gdLst/>
              <a:ahLst/>
              <a:cxnLst/>
              <a:rect l="l" t="t" r="r" b="b"/>
              <a:pathLst>
                <a:path w="102" h="80" extrusionOk="0">
                  <a:moveTo>
                    <a:pt x="60" y="0"/>
                  </a:moveTo>
                  <a:cubicBezTo>
                    <a:pt x="42" y="12"/>
                    <a:pt x="20" y="23"/>
                    <a:pt x="1" y="38"/>
                  </a:cubicBezTo>
                  <a:cubicBezTo>
                    <a:pt x="5" y="57"/>
                    <a:pt x="12" y="79"/>
                    <a:pt x="31" y="79"/>
                  </a:cubicBezTo>
                  <a:cubicBezTo>
                    <a:pt x="34" y="79"/>
                    <a:pt x="38" y="75"/>
                    <a:pt x="46" y="71"/>
                  </a:cubicBezTo>
                  <a:cubicBezTo>
                    <a:pt x="68" y="60"/>
                    <a:pt x="101" y="3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9" name="Google Shape;45449;p29"/>
            <p:cNvSpPr/>
            <p:nvPr/>
          </p:nvSpPr>
          <p:spPr>
            <a:xfrm>
              <a:off x="-5382233" y="-202312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1" y="0"/>
                  </a:moveTo>
                  <a:cubicBezTo>
                    <a:pt x="22" y="19"/>
                    <a:pt x="7" y="38"/>
                    <a:pt x="0" y="60"/>
                  </a:cubicBezTo>
                  <a:cubicBezTo>
                    <a:pt x="7" y="64"/>
                    <a:pt x="15" y="68"/>
                    <a:pt x="22" y="68"/>
                  </a:cubicBezTo>
                  <a:cubicBezTo>
                    <a:pt x="38" y="68"/>
                    <a:pt x="48" y="53"/>
                    <a:pt x="60" y="49"/>
                  </a:cubicBezTo>
                  <a:cubicBezTo>
                    <a:pt x="64" y="53"/>
                    <a:pt x="64" y="53"/>
                    <a:pt x="67" y="53"/>
                  </a:cubicBezTo>
                  <a:cubicBezTo>
                    <a:pt x="74" y="53"/>
                    <a:pt x="78" y="49"/>
                    <a:pt x="78" y="45"/>
                  </a:cubicBezTo>
                  <a:cubicBezTo>
                    <a:pt x="83" y="42"/>
                    <a:pt x="86" y="34"/>
                    <a:pt x="90" y="31"/>
                  </a:cubicBezTo>
                  <a:cubicBezTo>
                    <a:pt x="86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0" name="Google Shape;45450;p29"/>
            <p:cNvSpPr/>
            <p:nvPr/>
          </p:nvSpPr>
          <p:spPr>
            <a:xfrm>
              <a:off x="-5393120" y="-206007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45" y="1"/>
                  </a:moveTo>
                  <a:cubicBezTo>
                    <a:pt x="37" y="1"/>
                    <a:pt x="30" y="1"/>
                    <a:pt x="19" y="8"/>
                  </a:cubicBezTo>
                  <a:cubicBezTo>
                    <a:pt x="7" y="15"/>
                    <a:pt x="0" y="31"/>
                    <a:pt x="11" y="42"/>
                  </a:cubicBezTo>
                  <a:cubicBezTo>
                    <a:pt x="19" y="53"/>
                    <a:pt x="30" y="60"/>
                    <a:pt x="37" y="60"/>
                  </a:cubicBezTo>
                  <a:cubicBezTo>
                    <a:pt x="45" y="60"/>
                    <a:pt x="56" y="53"/>
                    <a:pt x="64" y="49"/>
                  </a:cubicBezTo>
                  <a:cubicBezTo>
                    <a:pt x="75" y="46"/>
                    <a:pt x="82" y="38"/>
                    <a:pt x="93" y="38"/>
                  </a:cubicBezTo>
                  <a:cubicBezTo>
                    <a:pt x="78" y="15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1" name="Google Shape;45451;p29"/>
            <p:cNvSpPr/>
            <p:nvPr/>
          </p:nvSpPr>
          <p:spPr>
            <a:xfrm>
              <a:off x="-5395985" y="-2018106"/>
              <a:ext cx="4297" cy="3056"/>
            </a:xfrm>
            <a:custGeom>
              <a:avLst/>
              <a:gdLst/>
              <a:ahLst/>
              <a:cxnLst/>
              <a:rect l="l" t="t" r="r" b="b"/>
              <a:pathLst>
                <a:path w="90" h="64" extrusionOk="0">
                  <a:moveTo>
                    <a:pt x="64" y="0"/>
                  </a:moveTo>
                  <a:cubicBezTo>
                    <a:pt x="26" y="7"/>
                    <a:pt x="0" y="23"/>
                    <a:pt x="38" y="64"/>
                  </a:cubicBezTo>
                  <a:cubicBezTo>
                    <a:pt x="83" y="56"/>
                    <a:pt x="90" y="33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2" name="Google Shape;45452;p29"/>
            <p:cNvSpPr/>
            <p:nvPr/>
          </p:nvSpPr>
          <p:spPr>
            <a:xfrm>
              <a:off x="-5387628" y="-2058837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2" y="1"/>
                    <a:pt x="4" y="5"/>
                    <a:pt x="1" y="16"/>
                  </a:cubicBezTo>
                  <a:cubicBezTo>
                    <a:pt x="1" y="49"/>
                    <a:pt x="30" y="46"/>
                    <a:pt x="68" y="65"/>
                  </a:cubicBezTo>
                  <a:cubicBezTo>
                    <a:pt x="46" y="31"/>
                    <a:pt x="56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3" name="Google Shape;45453;p29"/>
            <p:cNvSpPr/>
            <p:nvPr/>
          </p:nvSpPr>
          <p:spPr>
            <a:xfrm>
              <a:off x="-5379224" y="-2000821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20" y="1"/>
                  </a:moveTo>
                  <a:cubicBezTo>
                    <a:pt x="8" y="4"/>
                    <a:pt x="1" y="16"/>
                    <a:pt x="4" y="30"/>
                  </a:cubicBezTo>
                  <a:cubicBezTo>
                    <a:pt x="8" y="42"/>
                    <a:pt x="15" y="53"/>
                    <a:pt x="27" y="53"/>
                  </a:cubicBezTo>
                  <a:lnTo>
                    <a:pt x="30" y="53"/>
                  </a:lnTo>
                  <a:cubicBezTo>
                    <a:pt x="49" y="49"/>
                    <a:pt x="46" y="35"/>
                    <a:pt x="46" y="23"/>
                  </a:cubicBezTo>
                  <a:cubicBezTo>
                    <a:pt x="42" y="12"/>
                    <a:pt x="37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4" name="Google Shape;45454;p29"/>
            <p:cNvSpPr/>
            <p:nvPr/>
          </p:nvSpPr>
          <p:spPr>
            <a:xfrm>
              <a:off x="-5399232" y="-2108067"/>
              <a:ext cx="19530" cy="19673"/>
            </a:xfrm>
            <a:custGeom>
              <a:avLst/>
              <a:gdLst/>
              <a:ahLst/>
              <a:cxnLst/>
              <a:rect l="l" t="t" r="r" b="b"/>
              <a:pathLst>
                <a:path w="409" h="412" extrusionOk="0">
                  <a:moveTo>
                    <a:pt x="154" y="266"/>
                  </a:moveTo>
                  <a:cubicBezTo>
                    <a:pt x="173" y="292"/>
                    <a:pt x="192" y="318"/>
                    <a:pt x="210" y="347"/>
                  </a:cubicBezTo>
                  <a:lnTo>
                    <a:pt x="206" y="352"/>
                  </a:lnTo>
                  <a:cubicBezTo>
                    <a:pt x="199" y="359"/>
                    <a:pt x="195" y="363"/>
                    <a:pt x="187" y="363"/>
                  </a:cubicBezTo>
                  <a:cubicBezTo>
                    <a:pt x="180" y="363"/>
                    <a:pt x="173" y="356"/>
                    <a:pt x="161" y="352"/>
                  </a:cubicBezTo>
                  <a:cubicBezTo>
                    <a:pt x="139" y="340"/>
                    <a:pt x="120" y="321"/>
                    <a:pt x="132" y="292"/>
                  </a:cubicBezTo>
                  <a:cubicBezTo>
                    <a:pt x="132" y="280"/>
                    <a:pt x="135" y="266"/>
                    <a:pt x="151" y="266"/>
                  </a:cubicBezTo>
                  <a:close/>
                  <a:moveTo>
                    <a:pt x="255" y="0"/>
                  </a:moveTo>
                  <a:cubicBezTo>
                    <a:pt x="244" y="0"/>
                    <a:pt x="232" y="7"/>
                    <a:pt x="218" y="23"/>
                  </a:cubicBezTo>
                  <a:cubicBezTo>
                    <a:pt x="232" y="45"/>
                    <a:pt x="304" y="11"/>
                    <a:pt x="273" y="75"/>
                  </a:cubicBezTo>
                  <a:cubicBezTo>
                    <a:pt x="251" y="64"/>
                    <a:pt x="229" y="56"/>
                    <a:pt x="206" y="56"/>
                  </a:cubicBezTo>
                  <a:cubicBezTo>
                    <a:pt x="192" y="56"/>
                    <a:pt x="180" y="56"/>
                    <a:pt x="169" y="64"/>
                  </a:cubicBezTo>
                  <a:cubicBezTo>
                    <a:pt x="165" y="75"/>
                    <a:pt x="161" y="83"/>
                    <a:pt x="151" y="109"/>
                  </a:cubicBezTo>
                  <a:cubicBezTo>
                    <a:pt x="169" y="94"/>
                    <a:pt x="184" y="90"/>
                    <a:pt x="199" y="90"/>
                  </a:cubicBezTo>
                  <a:cubicBezTo>
                    <a:pt x="218" y="90"/>
                    <a:pt x="237" y="97"/>
                    <a:pt x="255" y="105"/>
                  </a:cubicBezTo>
                  <a:cubicBezTo>
                    <a:pt x="273" y="116"/>
                    <a:pt x="289" y="123"/>
                    <a:pt x="308" y="123"/>
                  </a:cubicBezTo>
                  <a:lnTo>
                    <a:pt x="318" y="123"/>
                  </a:lnTo>
                  <a:cubicBezTo>
                    <a:pt x="285" y="142"/>
                    <a:pt x="225" y="123"/>
                    <a:pt x="221" y="187"/>
                  </a:cubicBezTo>
                  <a:cubicBezTo>
                    <a:pt x="221" y="190"/>
                    <a:pt x="218" y="195"/>
                    <a:pt x="214" y="195"/>
                  </a:cubicBezTo>
                  <a:cubicBezTo>
                    <a:pt x="210" y="195"/>
                    <a:pt x="206" y="190"/>
                    <a:pt x="203" y="187"/>
                  </a:cubicBezTo>
                  <a:cubicBezTo>
                    <a:pt x="187" y="168"/>
                    <a:pt x="177" y="164"/>
                    <a:pt x="169" y="164"/>
                  </a:cubicBezTo>
                  <a:cubicBezTo>
                    <a:pt x="151" y="164"/>
                    <a:pt x="151" y="202"/>
                    <a:pt x="135" y="225"/>
                  </a:cubicBezTo>
                  <a:cubicBezTo>
                    <a:pt x="109" y="187"/>
                    <a:pt x="49" y="202"/>
                    <a:pt x="35" y="146"/>
                  </a:cubicBezTo>
                  <a:cubicBezTo>
                    <a:pt x="27" y="150"/>
                    <a:pt x="20" y="154"/>
                    <a:pt x="16" y="154"/>
                  </a:cubicBezTo>
                  <a:cubicBezTo>
                    <a:pt x="8" y="157"/>
                    <a:pt x="4" y="157"/>
                    <a:pt x="1" y="157"/>
                  </a:cubicBezTo>
                  <a:cubicBezTo>
                    <a:pt x="16" y="269"/>
                    <a:pt x="113" y="389"/>
                    <a:pt x="210" y="411"/>
                  </a:cubicBezTo>
                  <a:cubicBezTo>
                    <a:pt x="259" y="408"/>
                    <a:pt x="304" y="404"/>
                    <a:pt x="352" y="404"/>
                  </a:cubicBezTo>
                  <a:lnTo>
                    <a:pt x="352" y="400"/>
                  </a:lnTo>
                  <a:cubicBezTo>
                    <a:pt x="341" y="389"/>
                    <a:pt x="326" y="382"/>
                    <a:pt x="315" y="374"/>
                  </a:cubicBezTo>
                  <a:cubicBezTo>
                    <a:pt x="349" y="344"/>
                    <a:pt x="322" y="299"/>
                    <a:pt x="344" y="269"/>
                  </a:cubicBezTo>
                  <a:cubicBezTo>
                    <a:pt x="356" y="254"/>
                    <a:pt x="375" y="247"/>
                    <a:pt x="371" y="225"/>
                  </a:cubicBezTo>
                  <a:lnTo>
                    <a:pt x="371" y="225"/>
                  </a:lnTo>
                  <a:cubicBezTo>
                    <a:pt x="334" y="232"/>
                    <a:pt x="311" y="269"/>
                    <a:pt x="270" y="277"/>
                  </a:cubicBezTo>
                  <a:cubicBezTo>
                    <a:pt x="266" y="247"/>
                    <a:pt x="292" y="225"/>
                    <a:pt x="282" y="195"/>
                  </a:cubicBezTo>
                  <a:cubicBezTo>
                    <a:pt x="273" y="183"/>
                    <a:pt x="277" y="168"/>
                    <a:pt x="292" y="168"/>
                  </a:cubicBezTo>
                  <a:cubicBezTo>
                    <a:pt x="299" y="164"/>
                    <a:pt x="308" y="164"/>
                    <a:pt x="311" y="164"/>
                  </a:cubicBezTo>
                  <a:cubicBezTo>
                    <a:pt x="318" y="164"/>
                    <a:pt x="326" y="168"/>
                    <a:pt x="326" y="183"/>
                  </a:cubicBezTo>
                  <a:cubicBezTo>
                    <a:pt x="330" y="209"/>
                    <a:pt x="363" y="206"/>
                    <a:pt x="371" y="225"/>
                  </a:cubicBezTo>
                  <a:cubicBezTo>
                    <a:pt x="408" y="202"/>
                    <a:pt x="408" y="172"/>
                    <a:pt x="382" y="142"/>
                  </a:cubicBezTo>
                  <a:cubicBezTo>
                    <a:pt x="375" y="128"/>
                    <a:pt x="360" y="116"/>
                    <a:pt x="360" y="97"/>
                  </a:cubicBezTo>
                  <a:lnTo>
                    <a:pt x="356" y="97"/>
                  </a:lnTo>
                  <a:cubicBezTo>
                    <a:pt x="315" y="97"/>
                    <a:pt x="308" y="60"/>
                    <a:pt x="292" y="33"/>
                  </a:cubicBezTo>
                  <a:cubicBezTo>
                    <a:pt x="282" y="1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5" name="Google Shape;45455;p29"/>
            <p:cNvSpPr/>
            <p:nvPr/>
          </p:nvSpPr>
          <p:spPr>
            <a:xfrm>
              <a:off x="-5427404" y="-2108975"/>
              <a:ext cx="24114" cy="20580"/>
            </a:xfrm>
            <a:custGeom>
              <a:avLst/>
              <a:gdLst/>
              <a:ahLst/>
              <a:cxnLst/>
              <a:rect l="l" t="t" r="r" b="b"/>
              <a:pathLst>
                <a:path w="505" h="431" extrusionOk="0">
                  <a:moveTo>
                    <a:pt x="213" y="0"/>
                  </a:moveTo>
                  <a:cubicBezTo>
                    <a:pt x="206" y="0"/>
                    <a:pt x="199" y="8"/>
                    <a:pt x="194" y="12"/>
                  </a:cubicBezTo>
                  <a:cubicBezTo>
                    <a:pt x="135" y="79"/>
                    <a:pt x="52" y="124"/>
                    <a:pt x="23" y="218"/>
                  </a:cubicBezTo>
                  <a:cubicBezTo>
                    <a:pt x="0" y="281"/>
                    <a:pt x="11" y="299"/>
                    <a:pt x="90" y="311"/>
                  </a:cubicBezTo>
                  <a:cubicBezTo>
                    <a:pt x="90" y="292"/>
                    <a:pt x="87" y="277"/>
                    <a:pt x="78" y="262"/>
                  </a:cubicBezTo>
                  <a:cubicBezTo>
                    <a:pt x="56" y="221"/>
                    <a:pt x="60" y="187"/>
                    <a:pt x="104" y="157"/>
                  </a:cubicBezTo>
                  <a:cubicBezTo>
                    <a:pt x="139" y="139"/>
                    <a:pt x="149" y="97"/>
                    <a:pt x="183" y="79"/>
                  </a:cubicBezTo>
                  <a:cubicBezTo>
                    <a:pt x="225" y="68"/>
                    <a:pt x="266" y="49"/>
                    <a:pt x="303" y="49"/>
                  </a:cubicBezTo>
                  <a:cubicBezTo>
                    <a:pt x="329" y="49"/>
                    <a:pt x="356" y="57"/>
                    <a:pt x="382" y="75"/>
                  </a:cubicBezTo>
                  <a:cubicBezTo>
                    <a:pt x="475" y="154"/>
                    <a:pt x="486" y="273"/>
                    <a:pt x="396" y="356"/>
                  </a:cubicBezTo>
                  <a:cubicBezTo>
                    <a:pt x="385" y="366"/>
                    <a:pt x="374" y="375"/>
                    <a:pt x="366" y="382"/>
                  </a:cubicBezTo>
                  <a:cubicBezTo>
                    <a:pt x="363" y="408"/>
                    <a:pt x="329" y="397"/>
                    <a:pt x="322" y="419"/>
                  </a:cubicBezTo>
                  <a:lnTo>
                    <a:pt x="337" y="419"/>
                  </a:lnTo>
                  <a:cubicBezTo>
                    <a:pt x="356" y="419"/>
                    <a:pt x="374" y="427"/>
                    <a:pt x="392" y="427"/>
                  </a:cubicBezTo>
                  <a:cubicBezTo>
                    <a:pt x="392" y="427"/>
                    <a:pt x="396" y="430"/>
                    <a:pt x="401" y="430"/>
                  </a:cubicBezTo>
                  <a:cubicBezTo>
                    <a:pt x="411" y="430"/>
                    <a:pt x="423" y="423"/>
                    <a:pt x="430" y="408"/>
                  </a:cubicBezTo>
                  <a:cubicBezTo>
                    <a:pt x="471" y="322"/>
                    <a:pt x="505" y="236"/>
                    <a:pt x="468" y="139"/>
                  </a:cubicBezTo>
                  <a:cubicBezTo>
                    <a:pt x="449" y="94"/>
                    <a:pt x="430" y="61"/>
                    <a:pt x="378" y="38"/>
                  </a:cubicBezTo>
                  <a:cubicBezTo>
                    <a:pt x="359" y="30"/>
                    <a:pt x="340" y="26"/>
                    <a:pt x="318" y="26"/>
                  </a:cubicBezTo>
                  <a:lnTo>
                    <a:pt x="292" y="26"/>
                  </a:lnTo>
                  <a:cubicBezTo>
                    <a:pt x="261" y="26"/>
                    <a:pt x="235" y="23"/>
                    <a:pt x="213" y="4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6" name="Google Shape;45456;p29"/>
            <p:cNvSpPr/>
            <p:nvPr/>
          </p:nvSpPr>
          <p:spPr>
            <a:xfrm>
              <a:off x="-5424730" y="-2105202"/>
              <a:ext cx="10887" cy="15376"/>
            </a:xfrm>
            <a:custGeom>
              <a:avLst/>
              <a:gdLst/>
              <a:ahLst/>
              <a:cxnLst/>
              <a:rect l="l" t="t" r="r" b="b"/>
              <a:pathLst>
                <a:path w="228" h="322" extrusionOk="0">
                  <a:moveTo>
                    <a:pt x="127" y="0"/>
                  </a:moveTo>
                  <a:lnTo>
                    <a:pt x="127" y="0"/>
                  </a:lnTo>
                  <a:cubicBezTo>
                    <a:pt x="93" y="18"/>
                    <a:pt x="83" y="60"/>
                    <a:pt x="48" y="78"/>
                  </a:cubicBezTo>
                  <a:cubicBezTo>
                    <a:pt x="4" y="108"/>
                    <a:pt x="0" y="142"/>
                    <a:pt x="22" y="183"/>
                  </a:cubicBezTo>
                  <a:cubicBezTo>
                    <a:pt x="31" y="198"/>
                    <a:pt x="34" y="213"/>
                    <a:pt x="34" y="232"/>
                  </a:cubicBezTo>
                  <a:cubicBezTo>
                    <a:pt x="53" y="277"/>
                    <a:pt x="79" y="318"/>
                    <a:pt x="138" y="322"/>
                  </a:cubicBezTo>
                  <a:lnTo>
                    <a:pt x="135" y="318"/>
                  </a:lnTo>
                  <a:cubicBezTo>
                    <a:pt x="161" y="251"/>
                    <a:pt x="165" y="247"/>
                    <a:pt x="228" y="225"/>
                  </a:cubicBezTo>
                  <a:cubicBezTo>
                    <a:pt x="224" y="213"/>
                    <a:pt x="217" y="209"/>
                    <a:pt x="205" y="209"/>
                  </a:cubicBezTo>
                  <a:cubicBezTo>
                    <a:pt x="202" y="209"/>
                    <a:pt x="195" y="213"/>
                    <a:pt x="188" y="213"/>
                  </a:cubicBezTo>
                  <a:cubicBezTo>
                    <a:pt x="179" y="217"/>
                    <a:pt x="172" y="217"/>
                    <a:pt x="169" y="217"/>
                  </a:cubicBezTo>
                  <a:cubicBezTo>
                    <a:pt x="157" y="217"/>
                    <a:pt x="146" y="213"/>
                    <a:pt x="143" y="191"/>
                  </a:cubicBezTo>
                  <a:cubicBezTo>
                    <a:pt x="131" y="194"/>
                    <a:pt x="124" y="194"/>
                    <a:pt x="112" y="202"/>
                  </a:cubicBezTo>
                  <a:cubicBezTo>
                    <a:pt x="105" y="206"/>
                    <a:pt x="93" y="209"/>
                    <a:pt x="86" y="209"/>
                  </a:cubicBezTo>
                  <a:cubicBezTo>
                    <a:pt x="79" y="209"/>
                    <a:pt x="75" y="206"/>
                    <a:pt x="71" y="202"/>
                  </a:cubicBezTo>
                  <a:cubicBezTo>
                    <a:pt x="60" y="180"/>
                    <a:pt x="79" y="168"/>
                    <a:pt x="98" y="161"/>
                  </a:cubicBezTo>
                  <a:cubicBezTo>
                    <a:pt x="109" y="157"/>
                    <a:pt x="120" y="157"/>
                    <a:pt x="116" y="142"/>
                  </a:cubicBezTo>
                  <a:cubicBezTo>
                    <a:pt x="112" y="139"/>
                    <a:pt x="109" y="135"/>
                    <a:pt x="105" y="135"/>
                  </a:cubicBezTo>
                  <a:cubicBezTo>
                    <a:pt x="98" y="135"/>
                    <a:pt x="90" y="139"/>
                    <a:pt x="86" y="142"/>
                  </a:cubicBezTo>
                  <a:cubicBezTo>
                    <a:pt x="79" y="146"/>
                    <a:pt x="71" y="146"/>
                    <a:pt x="67" y="146"/>
                  </a:cubicBezTo>
                  <a:cubicBezTo>
                    <a:pt x="64" y="146"/>
                    <a:pt x="60" y="146"/>
                    <a:pt x="53" y="142"/>
                  </a:cubicBezTo>
                  <a:cubicBezTo>
                    <a:pt x="45" y="97"/>
                    <a:pt x="90" y="90"/>
                    <a:pt x="109" y="78"/>
                  </a:cubicBezTo>
                  <a:cubicBezTo>
                    <a:pt x="161" y="49"/>
                    <a:pt x="165" y="52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7" name="Google Shape;45457;p29"/>
            <p:cNvSpPr/>
            <p:nvPr/>
          </p:nvSpPr>
          <p:spPr>
            <a:xfrm>
              <a:off x="-5382424" y="-2095079"/>
              <a:ext cx="13561" cy="8452"/>
            </a:xfrm>
            <a:custGeom>
              <a:avLst/>
              <a:gdLst/>
              <a:ahLst/>
              <a:cxnLst/>
              <a:rect l="l" t="t" r="r" b="b"/>
              <a:pathLst>
                <a:path w="284" h="177" extrusionOk="0">
                  <a:moveTo>
                    <a:pt x="213" y="1"/>
                  </a:moveTo>
                  <a:cubicBezTo>
                    <a:pt x="209" y="49"/>
                    <a:pt x="149" y="68"/>
                    <a:pt x="131" y="68"/>
                  </a:cubicBezTo>
                  <a:cubicBezTo>
                    <a:pt x="78" y="75"/>
                    <a:pt x="49" y="117"/>
                    <a:pt x="0" y="128"/>
                  </a:cubicBezTo>
                  <a:lnTo>
                    <a:pt x="0" y="132"/>
                  </a:lnTo>
                  <a:lnTo>
                    <a:pt x="0" y="143"/>
                  </a:lnTo>
                  <a:cubicBezTo>
                    <a:pt x="0" y="151"/>
                    <a:pt x="4" y="154"/>
                    <a:pt x="4" y="158"/>
                  </a:cubicBezTo>
                  <a:cubicBezTo>
                    <a:pt x="8" y="165"/>
                    <a:pt x="15" y="170"/>
                    <a:pt x="19" y="173"/>
                  </a:cubicBezTo>
                  <a:lnTo>
                    <a:pt x="23" y="173"/>
                  </a:lnTo>
                  <a:cubicBezTo>
                    <a:pt x="34" y="173"/>
                    <a:pt x="45" y="173"/>
                    <a:pt x="56" y="177"/>
                  </a:cubicBezTo>
                  <a:lnTo>
                    <a:pt x="90" y="177"/>
                  </a:lnTo>
                  <a:cubicBezTo>
                    <a:pt x="113" y="177"/>
                    <a:pt x="135" y="173"/>
                    <a:pt x="157" y="154"/>
                  </a:cubicBezTo>
                  <a:cubicBezTo>
                    <a:pt x="161" y="147"/>
                    <a:pt x="168" y="147"/>
                    <a:pt x="172" y="147"/>
                  </a:cubicBezTo>
                  <a:cubicBezTo>
                    <a:pt x="187" y="147"/>
                    <a:pt x="202" y="158"/>
                    <a:pt x="213" y="177"/>
                  </a:cubicBezTo>
                  <a:cubicBezTo>
                    <a:pt x="244" y="151"/>
                    <a:pt x="183" y="117"/>
                    <a:pt x="228" y="87"/>
                  </a:cubicBezTo>
                  <a:cubicBezTo>
                    <a:pt x="284" y="53"/>
                    <a:pt x="280" y="35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8" name="Google Shape;45458;p29"/>
            <p:cNvSpPr/>
            <p:nvPr/>
          </p:nvSpPr>
          <p:spPr>
            <a:xfrm>
              <a:off x="-5382997" y="-2088060"/>
              <a:ext cx="10792" cy="8929"/>
            </a:xfrm>
            <a:custGeom>
              <a:avLst/>
              <a:gdLst/>
              <a:ahLst/>
              <a:cxnLst/>
              <a:rect l="l" t="t" r="r" b="b"/>
              <a:pathLst>
                <a:path w="226" h="187" extrusionOk="0">
                  <a:moveTo>
                    <a:pt x="184" y="0"/>
                  </a:moveTo>
                  <a:cubicBezTo>
                    <a:pt x="180" y="0"/>
                    <a:pt x="173" y="0"/>
                    <a:pt x="169" y="7"/>
                  </a:cubicBezTo>
                  <a:cubicBezTo>
                    <a:pt x="147" y="26"/>
                    <a:pt x="125" y="30"/>
                    <a:pt x="102" y="30"/>
                  </a:cubicBezTo>
                  <a:lnTo>
                    <a:pt x="68" y="30"/>
                  </a:lnTo>
                  <a:cubicBezTo>
                    <a:pt x="57" y="26"/>
                    <a:pt x="46" y="26"/>
                    <a:pt x="35" y="26"/>
                  </a:cubicBezTo>
                  <a:lnTo>
                    <a:pt x="31" y="26"/>
                  </a:lnTo>
                  <a:cubicBezTo>
                    <a:pt x="38" y="41"/>
                    <a:pt x="54" y="52"/>
                    <a:pt x="38" y="75"/>
                  </a:cubicBezTo>
                  <a:cubicBezTo>
                    <a:pt x="16" y="108"/>
                    <a:pt x="1" y="146"/>
                    <a:pt x="27" y="187"/>
                  </a:cubicBezTo>
                  <a:cubicBezTo>
                    <a:pt x="54" y="175"/>
                    <a:pt x="61" y="153"/>
                    <a:pt x="57" y="127"/>
                  </a:cubicBezTo>
                  <a:cubicBezTo>
                    <a:pt x="54" y="108"/>
                    <a:pt x="54" y="82"/>
                    <a:pt x="72" y="82"/>
                  </a:cubicBezTo>
                  <a:cubicBezTo>
                    <a:pt x="125" y="75"/>
                    <a:pt x="166" y="30"/>
                    <a:pt x="218" y="30"/>
                  </a:cubicBezTo>
                  <a:lnTo>
                    <a:pt x="225" y="30"/>
                  </a:lnTo>
                  <a:cubicBezTo>
                    <a:pt x="214" y="11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9" name="Google Shape;45459;p29"/>
            <p:cNvSpPr/>
            <p:nvPr/>
          </p:nvSpPr>
          <p:spPr>
            <a:xfrm>
              <a:off x="-5389395" y="-2072732"/>
              <a:ext cx="6637" cy="6828"/>
            </a:xfrm>
            <a:custGeom>
              <a:avLst/>
              <a:gdLst/>
              <a:ahLst/>
              <a:cxnLst/>
              <a:rect l="l" t="t" r="r" b="b"/>
              <a:pathLst>
                <a:path w="139" h="143" extrusionOk="0">
                  <a:moveTo>
                    <a:pt x="38" y="0"/>
                  </a:moveTo>
                  <a:cubicBezTo>
                    <a:pt x="26" y="0"/>
                    <a:pt x="12" y="8"/>
                    <a:pt x="0" y="23"/>
                  </a:cubicBezTo>
                  <a:lnTo>
                    <a:pt x="23" y="23"/>
                  </a:lnTo>
                  <a:cubicBezTo>
                    <a:pt x="45" y="23"/>
                    <a:pt x="64" y="30"/>
                    <a:pt x="64" y="56"/>
                  </a:cubicBezTo>
                  <a:cubicBezTo>
                    <a:pt x="64" y="83"/>
                    <a:pt x="49" y="83"/>
                    <a:pt x="34" y="83"/>
                  </a:cubicBezTo>
                  <a:lnTo>
                    <a:pt x="19" y="83"/>
                  </a:lnTo>
                  <a:cubicBezTo>
                    <a:pt x="12" y="83"/>
                    <a:pt x="8" y="83"/>
                    <a:pt x="4" y="87"/>
                  </a:cubicBezTo>
                  <a:cubicBezTo>
                    <a:pt x="26" y="123"/>
                    <a:pt x="41" y="142"/>
                    <a:pt x="60" y="142"/>
                  </a:cubicBezTo>
                  <a:cubicBezTo>
                    <a:pt x="83" y="142"/>
                    <a:pt x="105" y="120"/>
                    <a:pt x="138" y="75"/>
                  </a:cubicBezTo>
                  <a:cubicBezTo>
                    <a:pt x="120" y="56"/>
                    <a:pt x="83" y="61"/>
                    <a:pt x="67" y="23"/>
                  </a:cubicBezTo>
                  <a:cubicBezTo>
                    <a:pt x="64" y="8"/>
                    <a:pt x="53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0" name="Google Shape;45460;p29"/>
            <p:cNvSpPr/>
            <p:nvPr/>
          </p:nvSpPr>
          <p:spPr>
            <a:xfrm>
              <a:off x="-5386196" y="-2087583"/>
              <a:ext cx="5778" cy="9550"/>
            </a:xfrm>
            <a:custGeom>
              <a:avLst/>
              <a:gdLst/>
              <a:ahLst/>
              <a:cxnLst/>
              <a:rect l="l" t="t" r="r" b="b"/>
              <a:pathLst>
                <a:path w="121" h="200" extrusionOk="0">
                  <a:moveTo>
                    <a:pt x="83" y="1"/>
                  </a:moveTo>
                  <a:cubicBezTo>
                    <a:pt x="57" y="68"/>
                    <a:pt x="57" y="147"/>
                    <a:pt x="0" y="199"/>
                  </a:cubicBezTo>
                  <a:cubicBezTo>
                    <a:pt x="31" y="196"/>
                    <a:pt x="57" y="177"/>
                    <a:pt x="87" y="177"/>
                  </a:cubicBezTo>
                  <a:lnTo>
                    <a:pt x="94" y="177"/>
                  </a:lnTo>
                  <a:cubicBezTo>
                    <a:pt x="68" y="136"/>
                    <a:pt x="83" y="98"/>
                    <a:pt x="105" y="65"/>
                  </a:cubicBezTo>
                  <a:cubicBezTo>
                    <a:pt x="121" y="42"/>
                    <a:pt x="105" y="31"/>
                    <a:pt x="98" y="16"/>
                  </a:cubicBezTo>
                  <a:cubicBezTo>
                    <a:pt x="94" y="13"/>
                    <a:pt x="87" y="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1" name="Google Shape;45461;p29"/>
            <p:cNvSpPr/>
            <p:nvPr/>
          </p:nvSpPr>
          <p:spPr>
            <a:xfrm>
              <a:off x="-5434376" y="-2101669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34" y="1"/>
                  </a:moveTo>
                  <a:cubicBezTo>
                    <a:pt x="12" y="16"/>
                    <a:pt x="8" y="34"/>
                    <a:pt x="8" y="53"/>
                  </a:cubicBezTo>
                  <a:cubicBezTo>
                    <a:pt x="8" y="72"/>
                    <a:pt x="0" y="98"/>
                    <a:pt x="23" y="101"/>
                  </a:cubicBezTo>
                  <a:lnTo>
                    <a:pt x="26" y="101"/>
                  </a:lnTo>
                  <a:cubicBezTo>
                    <a:pt x="49" y="101"/>
                    <a:pt x="64" y="79"/>
                    <a:pt x="67" y="56"/>
                  </a:cubicBezTo>
                  <a:cubicBezTo>
                    <a:pt x="71" y="34"/>
                    <a:pt x="57" y="16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2" name="Google Shape;45462;p29"/>
            <p:cNvSpPr/>
            <p:nvPr/>
          </p:nvSpPr>
          <p:spPr>
            <a:xfrm>
              <a:off x="-5389395" y="-2071682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0" y="1"/>
                  </a:moveTo>
                  <a:lnTo>
                    <a:pt x="0" y="16"/>
                  </a:lnTo>
                  <a:cubicBezTo>
                    <a:pt x="0" y="30"/>
                    <a:pt x="4" y="46"/>
                    <a:pt x="4" y="61"/>
                  </a:cubicBezTo>
                  <a:lnTo>
                    <a:pt x="4" y="65"/>
                  </a:lnTo>
                  <a:cubicBezTo>
                    <a:pt x="8" y="61"/>
                    <a:pt x="12" y="61"/>
                    <a:pt x="19" y="61"/>
                  </a:cubicBezTo>
                  <a:lnTo>
                    <a:pt x="34" y="61"/>
                  </a:lnTo>
                  <a:cubicBezTo>
                    <a:pt x="49" y="61"/>
                    <a:pt x="64" y="61"/>
                    <a:pt x="64" y="34"/>
                  </a:cubicBezTo>
                  <a:cubicBezTo>
                    <a:pt x="64" y="8"/>
                    <a:pt x="45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3" name="Google Shape;45463;p29"/>
            <p:cNvSpPr/>
            <p:nvPr/>
          </p:nvSpPr>
          <p:spPr>
            <a:xfrm>
              <a:off x="-5389252" y="-2088824"/>
              <a:ext cx="6876" cy="2722"/>
            </a:xfrm>
            <a:custGeom>
              <a:avLst/>
              <a:gdLst/>
              <a:ahLst/>
              <a:cxnLst/>
              <a:rect l="l" t="t" r="r" b="b"/>
              <a:pathLst>
                <a:path w="144" h="57" extrusionOk="0">
                  <a:moveTo>
                    <a:pt x="143" y="1"/>
                  </a:moveTo>
                  <a:cubicBezTo>
                    <a:pt x="95" y="1"/>
                    <a:pt x="50" y="5"/>
                    <a:pt x="1" y="8"/>
                  </a:cubicBezTo>
                  <a:cubicBezTo>
                    <a:pt x="23" y="34"/>
                    <a:pt x="68" y="8"/>
                    <a:pt x="87" y="49"/>
                  </a:cubicBezTo>
                  <a:cubicBezTo>
                    <a:pt x="87" y="53"/>
                    <a:pt x="90" y="57"/>
                    <a:pt x="95" y="57"/>
                  </a:cubicBezTo>
                  <a:cubicBezTo>
                    <a:pt x="102" y="57"/>
                    <a:pt x="109" y="46"/>
                    <a:pt x="106" y="39"/>
                  </a:cubicBezTo>
                  <a:cubicBezTo>
                    <a:pt x="106" y="16"/>
                    <a:pt x="113" y="16"/>
                    <a:pt x="125" y="16"/>
                  </a:cubicBezTo>
                  <a:lnTo>
                    <a:pt x="135" y="16"/>
                  </a:lnTo>
                  <a:cubicBezTo>
                    <a:pt x="140" y="16"/>
                    <a:pt x="140" y="16"/>
                    <a:pt x="143" y="12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4" name="Google Shape;45464;p29"/>
            <p:cNvSpPr/>
            <p:nvPr/>
          </p:nvSpPr>
          <p:spPr>
            <a:xfrm>
              <a:off x="-5392785" y="-2070918"/>
              <a:ext cx="3581" cy="2674"/>
            </a:xfrm>
            <a:custGeom>
              <a:avLst/>
              <a:gdLst/>
              <a:ahLst/>
              <a:cxnLst/>
              <a:rect l="l" t="t" r="r" b="b"/>
              <a:pathLst>
                <a:path w="75" h="56" extrusionOk="0">
                  <a:moveTo>
                    <a:pt x="71" y="0"/>
                  </a:moveTo>
                  <a:cubicBezTo>
                    <a:pt x="64" y="4"/>
                    <a:pt x="52" y="11"/>
                    <a:pt x="45" y="11"/>
                  </a:cubicBezTo>
                  <a:cubicBezTo>
                    <a:pt x="42" y="11"/>
                    <a:pt x="38" y="11"/>
                    <a:pt x="38" y="7"/>
                  </a:cubicBezTo>
                  <a:lnTo>
                    <a:pt x="26" y="7"/>
                  </a:lnTo>
                  <a:cubicBezTo>
                    <a:pt x="12" y="7"/>
                    <a:pt x="4" y="14"/>
                    <a:pt x="4" y="30"/>
                  </a:cubicBezTo>
                  <a:cubicBezTo>
                    <a:pt x="0" y="45"/>
                    <a:pt x="19" y="56"/>
                    <a:pt x="34" y="56"/>
                  </a:cubicBezTo>
                  <a:cubicBezTo>
                    <a:pt x="49" y="56"/>
                    <a:pt x="64" y="49"/>
                    <a:pt x="75" y="45"/>
                  </a:cubicBezTo>
                  <a:cubicBezTo>
                    <a:pt x="75" y="30"/>
                    <a:pt x="71" y="14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5" name="Google Shape;45465;p29"/>
            <p:cNvSpPr/>
            <p:nvPr/>
          </p:nvSpPr>
          <p:spPr>
            <a:xfrm>
              <a:off x="-5418332" y="-2090209"/>
              <a:ext cx="6303" cy="1958"/>
            </a:xfrm>
            <a:custGeom>
              <a:avLst/>
              <a:gdLst/>
              <a:ahLst/>
              <a:cxnLst/>
              <a:rect l="l" t="t" r="r" b="b"/>
              <a:pathLst>
                <a:path w="132" h="41" extrusionOk="0">
                  <a:moveTo>
                    <a:pt x="31" y="0"/>
                  </a:moveTo>
                  <a:cubicBezTo>
                    <a:pt x="23" y="0"/>
                    <a:pt x="12" y="0"/>
                    <a:pt x="1" y="4"/>
                  </a:cubicBezTo>
                  <a:lnTo>
                    <a:pt x="4" y="8"/>
                  </a:lnTo>
                  <a:cubicBezTo>
                    <a:pt x="35" y="11"/>
                    <a:pt x="61" y="41"/>
                    <a:pt x="94" y="41"/>
                  </a:cubicBezTo>
                  <a:cubicBezTo>
                    <a:pt x="106" y="41"/>
                    <a:pt x="116" y="37"/>
                    <a:pt x="132" y="26"/>
                  </a:cubicBezTo>
                  <a:lnTo>
                    <a:pt x="116" y="26"/>
                  </a:lnTo>
                  <a:cubicBezTo>
                    <a:pt x="90" y="8"/>
                    <a:pt x="61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6" name="Google Shape;45466;p29"/>
            <p:cNvSpPr/>
            <p:nvPr/>
          </p:nvSpPr>
          <p:spPr>
            <a:xfrm>
              <a:off x="-5386196" y="-2079179"/>
              <a:ext cx="4489" cy="1862"/>
            </a:xfrm>
            <a:custGeom>
              <a:avLst/>
              <a:gdLst/>
              <a:ahLst/>
              <a:cxnLst/>
              <a:rect l="l" t="t" r="r" b="b"/>
              <a:pathLst>
                <a:path w="94" h="39" extrusionOk="0">
                  <a:moveTo>
                    <a:pt x="87" y="1"/>
                  </a:moveTo>
                  <a:cubicBezTo>
                    <a:pt x="57" y="1"/>
                    <a:pt x="31" y="20"/>
                    <a:pt x="0" y="23"/>
                  </a:cubicBezTo>
                  <a:cubicBezTo>
                    <a:pt x="19" y="34"/>
                    <a:pt x="35" y="38"/>
                    <a:pt x="49" y="38"/>
                  </a:cubicBezTo>
                  <a:cubicBezTo>
                    <a:pt x="68" y="38"/>
                    <a:pt x="83" y="30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7" name="Google Shape;45467;p29"/>
            <p:cNvSpPr/>
            <p:nvPr/>
          </p:nvSpPr>
          <p:spPr>
            <a:xfrm>
              <a:off x="-5321781" y="-2001728"/>
              <a:ext cx="12749" cy="13465"/>
            </a:xfrm>
            <a:custGeom>
              <a:avLst/>
              <a:gdLst/>
              <a:ahLst/>
              <a:cxnLst/>
              <a:rect l="l" t="t" r="r" b="b"/>
              <a:pathLst>
                <a:path w="267" h="282" extrusionOk="0">
                  <a:moveTo>
                    <a:pt x="211" y="1"/>
                  </a:moveTo>
                  <a:lnTo>
                    <a:pt x="211" y="20"/>
                  </a:lnTo>
                  <a:cubicBezTo>
                    <a:pt x="218" y="42"/>
                    <a:pt x="221" y="49"/>
                    <a:pt x="211" y="49"/>
                  </a:cubicBezTo>
                  <a:cubicBezTo>
                    <a:pt x="207" y="49"/>
                    <a:pt x="203" y="46"/>
                    <a:pt x="192" y="46"/>
                  </a:cubicBezTo>
                  <a:cubicBezTo>
                    <a:pt x="188" y="46"/>
                    <a:pt x="185" y="49"/>
                    <a:pt x="185" y="54"/>
                  </a:cubicBezTo>
                  <a:cubicBezTo>
                    <a:pt x="180" y="57"/>
                    <a:pt x="177" y="61"/>
                    <a:pt x="173" y="61"/>
                  </a:cubicBezTo>
                  <a:cubicBezTo>
                    <a:pt x="173" y="61"/>
                    <a:pt x="169" y="57"/>
                    <a:pt x="166" y="54"/>
                  </a:cubicBezTo>
                  <a:cubicBezTo>
                    <a:pt x="135" y="61"/>
                    <a:pt x="109" y="83"/>
                    <a:pt x="80" y="83"/>
                  </a:cubicBezTo>
                  <a:cubicBezTo>
                    <a:pt x="73" y="83"/>
                    <a:pt x="64" y="80"/>
                    <a:pt x="57" y="80"/>
                  </a:cubicBezTo>
                  <a:lnTo>
                    <a:pt x="42" y="80"/>
                  </a:lnTo>
                  <a:cubicBezTo>
                    <a:pt x="35" y="80"/>
                    <a:pt x="31" y="80"/>
                    <a:pt x="42" y="94"/>
                  </a:cubicBezTo>
                  <a:lnTo>
                    <a:pt x="46" y="94"/>
                  </a:lnTo>
                  <a:cubicBezTo>
                    <a:pt x="76" y="94"/>
                    <a:pt x="95" y="117"/>
                    <a:pt x="117" y="132"/>
                  </a:cubicBezTo>
                  <a:cubicBezTo>
                    <a:pt x="106" y="147"/>
                    <a:pt x="95" y="154"/>
                    <a:pt x="83" y="154"/>
                  </a:cubicBezTo>
                  <a:cubicBezTo>
                    <a:pt x="76" y="154"/>
                    <a:pt x="64" y="151"/>
                    <a:pt x="57" y="147"/>
                  </a:cubicBezTo>
                  <a:cubicBezTo>
                    <a:pt x="46" y="147"/>
                    <a:pt x="38" y="144"/>
                    <a:pt x="28" y="144"/>
                  </a:cubicBezTo>
                  <a:cubicBezTo>
                    <a:pt x="12" y="144"/>
                    <a:pt x="1" y="151"/>
                    <a:pt x="1" y="177"/>
                  </a:cubicBezTo>
                  <a:lnTo>
                    <a:pt x="1" y="192"/>
                  </a:lnTo>
                  <a:cubicBezTo>
                    <a:pt x="20" y="211"/>
                    <a:pt x="42" y="225"/>
                    <a:pt x="54" y="251"/>
                  </a:cubicBezTo>
                  <a:cubicBezTo>
                    <a:pt x="68" y="259"/>
                    <a:pt x="76" y="282"/>
                    <a:pt x="95" y="282"/>
                  </a:cubicBezTo>
                  <a:lnTo>
                    <a:pt x="102" y="282"/>
                  </a:lnTo>
                  <a:cubicBezTo>
                    <a:pt x="102" y="270"/>
                    <a:pt x="102" y="256"/>
                    <a:pt x="113" y="251"/>
                  </a:cubicBezTo>
                  <a:cubicBezTo>
                    <a:pt x="195" y="251"/>
                    <a:pt x="225" y="188"/>
                    <a:pt x="252" y="128"/>
                  </a:cubicBezTo>
                  <a:cubicBezTo>
                    <a:pt x="240" y="83"/>
                    <a:pt x="266" y="31"/>
                    <a:pt x="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8" name="Google Shape;45468;p29"/>
            <p:cNvSpPr/>
            <p:nvPr/>
          </p:nvSpPr>
          <p:spPr>
            <a:xfrm>
              <a:off x="-5307456" y="-2023645"/>
              <a:ext cx="9836" cy="9311"/>
            </a:xfrm>
            <a:custGeom>
              <a:avLst/>
              <a:gdLst/>
              <a:ahLst/>
              <a:cxnLst/>
              <a:rect l="l" t="t" r="r" b="b"/>
              <a:pathLst>
                <a:path w="206" h="195" extrusionOk="0">
                  <a:moveTo>
                    <a:pt x="97" y="1"/>
                  </a:moveTo>
                  <a:cubicBezTo>
                    <a:pt x="78" y="1"/>
                    <a:pt x="68" y="19"/>
                    <a:pt x="49" y="27"/>
                  </a:cubicBezTo>
                  <a:cubicBezTo>
                    <a:pt x="4" y="42"/>
                    <a:pt x="0" y="68"/>
                    <a:pt x="34" y="97"/>
                  </a:cubicBezTo>
                  <a:cubicBezTo>
                    <a:pt x="60" y="123"/>
                    <a:pt x="68" y="154"/>
                    <a:pt x="52" y="194"/>
                  </a:cubicBezTo>
                  <a:cubicBezTo>
                    <a:pt x="90" y="180"/>
                    <a:pt x="120" y="165"/>
                    <a:pt x="149" y="158"/>
                  </a:cubicBezTo>
                  <a:cubicBezTo>
                    <a:pt x="187" y="149"/>
                    <a:pt x="194" y="123"/>
                    <a:pt x="199" y="90"/>
                  </a:cubicBezTo>
                  <a:cubicBezTo>
                    <a:pt x="206" y="53"/>
                    <a:pt x="206" y="23"/>
                    <a:pt x="161" y="11"/>
                  </a:cubicBezTo>
                  <a:lnTo>
                    <a:pt x="161" y="11"/>
                  </a:lnTo>
                  <a:cubicBezTo>
                    <a:pt x="165" y="30"/>
                    <a:pt x="161" y="49"/>
                    <a:pt x="154" y="68"/>
                  </a:cubicBezTo>
                  <a:cubicBezTo>
                    <a:pt x="149" y="90"/>
                    <a:pt x="139" y="101"/>
                    <a:pt x="120" y="101"/>
                  </a:cubicBezTo>
                  <a:cubicBezTo>
                    <a:pt x="113" y="101"/>
                    <a:pt x="105" y="101"/>
                    <a:pt x="97" y="97"/>
                  </a:cubicBezTo>
                  <a:cubicBezTo>
                    <a:pt x="60" y="87"/>
                    <a:pt x="68" y="60"/>
                    <a:pt x="78" y="34"/>
                  </a:cubicBezTo>
                  <a:cubicBezTo>
                    <a:pt x="82" y="23"/>
                    <a:pt x="90" y="1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9" name="Google Shape;45469;p29"/>
            <p:cNvSpPr/>
            <p:nvPr/>
          </p:nvSpPr>
          <p:spPr>
            <a:xfrm>
              <a:off x="-5322450" y="-2005262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127" y="11"/>
                    <a:pt x="101" y="19"/>
                    <a:pt x="75" y="26"/>
                  </a:cubicBezTo>
                  <a:cubicBezTo>
                    <a:pt x="68" y="45"/>
                    <a:pt x="49" y="49"/>
                    <a:pt x="34" y="61"/>
                  </a:cubicBezTo>
                  <a:cubicBezTo>
                    <a:pt x="23" y="75"/>
                    <a:pt x="11" y="94"/>
                    <a:pt x="0" y="109"/>
                  </a:cubicBezTo>
                  <a:cubicBezTo>
                    <a:pt x="19" y="128"/>
                    <a:pt x="4" y="150"/>
                    <a:pt x="11" y="165"/>
                  </a:cubicBezTo>
                  <a:cubicBezTo>
                    <a:pt x="15" y="180"/>
                    <a:pt x="23" y="199"/>
                    <a:pt x="34" y="199"/>
                  </a:cubicBezTo>
                  <a:cubicBezTo>
                    <a:pt x="42" y="199"/>
                    <a:pt x="49" y="191"/>
                    <a:pt x="56" y="168"/>
                  </a:cubicBezTo>
                  <a:cubicBezTo>
                    <a:pt x="45" y="154"/>
                    <a:pt x="49" y="154"/>
                    <a:pt x="56" y="154"/>
                  </a:cubicBezTo>
                  <a:lnTo>
                    <a:pt x="71" y="154"/>
                  </a:lnTo>
                  <a:cubicBezTo>
                    <a:pt x="71" y="139"/>
                    <a:pt x="94" y="135"/>
                    <a:pt x="87" y="123"/>
                  </a:cubicBezTo>
                  <a:cubicBezTo>
                    <a:pt x="61" y="90"/>
                    <a:pt x="73" y="87"/>
                    <a:pt x="90" y="87"/>
                  </a:cubicBezTo>
                  <a:cubicBezTo>
                    <a:pt x="94" y="87"/>
                    <a:pt x="99" y="87"/>
                    <a:pt x="104" y="87"/>
                  </a:cubicBezTo>
                  <a:cubicBezTo>
                    <a:pt x="107" y="87"/>
                    <a:pt x="110" y="87"/>
                    <a:pt x="113" y="87"/>
                  </a:cubicBezTo>
                  <a:cubicBezTo>
                    <a:pt x="139" y="64"/>
                    <a:pt x="142" y="3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0" name="Google Shape;45470;p29"/>
            <p:cNvSpPr/>
            <p:nvPr/>
          </p:nvSpPr>
          <p:spPr>
            <a:xfrm>
              <a:off x="-5313711" y="-2008461"/>
              <a:ext cx="5205" cy="12892"/>
            </a:xfrm>
            <a:custGeom>
              <a:avLst/>
              <a:gdLst/>
              <a:ahLst/>
              <a:cxnLst/>
              <a:rect l="l" t="t" r="r" b="b"/>
              <a:pathLst>
                <a:path w="109" h="270" extrusionOk="0">
                  <a:moveTo>
                    <a:pt x="61" y="0"/>
                  </a:moveTo>
                  <a:cubicBezTo>
                    <a:pt x="61" y="38"/>
                    <a:pt x="23" y="45"/>
                    <a:pt x="0" y="67"/>
                  </a:cubicBezTo>
                  <a:cubicBezTo>
                    <a:pt x="4" y="78"/>
                    <a:pt x="4" y="86"/>
                    <a:pt x="4" y="97"/>
                  </a:cubicBezTo>
                  <a:cubicBezTo>
                    <a:pt x="23" y="90"/>
                    <a:pt x="34" y="86"/>
                    <a:pt x="38" y="86"/>
                  </a:cubicBezTo>
                  <a:cubicBezTo>
                    <a:pt x="64" y="86"/>
                    <a:pt x="30" y="131"/>
                    <a:pt x="42" y="142"/>
                  </a:cubicBezTo>
                  <a:cubicBezTo>
                    <a:pt x="97" y="172"/>
                    <a:pt x="71" y="224"/>
                    <a:pt x="83" y="269"/>
                  </a:cubicBezTo>
                  <a:cubicBezTo>
                    <a:pt x="97" y="258"/>
                    <a:pt x="109" y="243"/>
                    <a:pt x="109" y="224"/>
                  </a:cubicBezTo>
                  <a:cubicBezTo>
                    <a:pt x="105" y="145"/>
                    <a:pt x="101" y="67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1" name="Google Shape;45471;p29"/>
            <p:cNvSpPr/>
            <p:nvPr/>
          </p:nvSpPr>
          <p:spPr>
            <a:xfrm>
              <a:off x="-5316911" y="-1995616"/>
              <a:ext cx="8022" cy="7544"/>
            </a:xfrm>
            <a:custGeom>
              <a:avLst/>
              <a:gdLst/>
              <a:ahLst/>
              <a:cxnLst/>
              <a:rect l="l" t="t" r="r" b="b"/>
              <a:pathLst>
                <a:path w="168" h="158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23" y="60"/>
                    <a:pt x="93" y="123"/>
                    <a:pt x="11" y="123"/>
                  </a:cubicBezTo>
                  <a:cubicBezTo>
                    <a:pt x="0" y="128"/>
                    <a:pt x="0" y="142"/>
                    <a:pt x="0" y="154"/>
                  </a:cubicBezTo>
                  <a:cubicBezTo>
                    <a:pt x="15" y="157"/>
                    <a:pt x="26" y="157"/>
                    <a:pt x="38" y="157"/>
                  </a:cubicBezTo>
                  <a:cubicBezTo>
                    <a:pt x="116" y="157"/>
                    <a:pt x="168" y="9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2" name="Google Shape;45472;p29"/>
            <p:cNvSpPr/>
            <p:nvPr/>
          </p:nvSpPr>
          <p:spPr>
            <a:xfrm>
              <a:off x="-5304639" y="-2023645"/>
              <a:ext cx="5061" cy="4871"/>
            </a:xfrm>
            <a:custGeom>
              <a:avLst/>
              <a:gdLst/>
              <a:ahLst/>
              <a:cxnLst/>
              <a:rect l="l" t="t" r="r" b="b"/>
              <a:pathLst>
                <a:path w="106" h="102" extrusionOk="0">
                  <a:moveTo>
                    <a:pt x="38" y="1"/>
                  </a:moveTo>
                  <a:cubicBezTo>
                    <a:pt x="31" y="11"/>
                    <a:pt x="23" y="23"/>
                    <a:pt x="19" y="34"/>
                  </a:cubicBezTo>
                  <a:cubicBezTo>
                    <a:pt x="9" y="60"/>
                    <a:pt x="1" y="87"/>
                    <a:pt x="38" y="97"/>
                  </a:cubicBezTo>
                  <a:cubicBezTo>
                    <a:pt x="46" y="101"/>
                    <a:pt x="54" y="101"/>
                    <a:pt x="61" y="101"/>
                  </a:cubicBezTo>
                  <a:cubicBezTo>
                    <a:pt x="80" y="101"/>
                    <a:pt x="90" y="90"/>
                    <a:pt x="95" y="68"/>
                  </a:cubicBezTo>
                  <a:cubicBezTo>
                    <a:pt x="102" y="49"/>
                    <a:pt x="106" y="30"/>
                    <a:pt x="102" y="11"/>
                  </a:cubicBezTo>
                  <a:cubicBezTo>
                    <a:pt x="80" y="8"/>
                    <a:pt x="61" y="4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3" name="Google Shape;45473;p29"/>
            <p:cNvSpPr/>
            <p:nvPr/>
          </p:nvSpPr>
          <p:spPr>
            <a:xfrm>
              <a:off x="-5325315" y="-2002397"/>
              <a:ext cx="4489" cy="10744"/>
            </a:xfrm>
            <a:custGeom>
              <a:avLst/>
              <a:gdLst/>
              <a:ahLst/>
              <a:cxnLst/>
              <a:rect l="l" t="t" r="r" b="b"/>
              <a:pathLst>
                <a:path w="94" h="225" extrusionOk="0">
                  <a:moveTo>
                    <a:pt x="94" y="1"/>
                  </a:moveTo>
                  <a:lnTo>
                    <a:pt x="94" y="1"/>
                  </a:lnTo>
                  <a:cubicBezTo>
                    <a:pt x="57" y="4"/>
                    <a:pt x="38" y="27"/>
                    <a:pt x="30" y="63"/>
                  </a:cubicBezTo>
                  <a:cubicBezTo>
                    <a:pt x="26" y="97"/>
                    <a:pt x="26" y="135"/>
                    <a:pt x="26" y="168"/>
                  </a:cubicBezTo>
                  <a:cubicBezTo>
                    <a:pt x="23" y="184"/>
                    <a:pt x="0" y="202"/>
                    <a:pt x="19" y="217"/>
                  </a:cubicBezTo>
                  <a:cubicBezTo>
                    <a:pt x="26" y="225"/>
                    <a:pt x="30" y="225"/>
                    <a:pt x="38" y="225"/>
                  </a:cubicBezTo>
                  <a:cubicBezTo>
                    <a:pt x="49" y="225"/>
                    <a:pt x="64" y="213"/>
                    <a:pt x="75" y="206"/>
                  </a:cubicBezTo>
                  <a:lnTo>
                    <a:pt x="75" y="191"/>
                  </a:lnTo>
                  <a:cubicBezTo>
                    <a:pt x="42" y="146"/>
                    <a:pt x="45" y="97"/>
                    <a:pt x="60" y="49"/>
                  </a:cubicBezTo>
                  <a:cubicBezTo>
                    <a:pt x="71" y="34"/>
                    <a:pt x="83" y="15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4" name="Google Shape;45474;p29"/>
            <p:cNvSpPr/>
            <p:nvPr/>
          </p:nvSpPr>
          <p:spPr>
            <a:xfrm>
              <a:off x="-5303015" y="-2012424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49" y="1"/>
                  </a:moveTo>
                  <a:cubicBezTo>
                    <a:pt x="42" y="1"/>
                    <a:pt x="38" y="4"/>
                    <a:pt x="34" y="9"/>
                  </a:cubicBezTo>
                  <a:cubicBezTo>
                    <a:pt x="20" y="31"/>
                    <a:pt x="16" y="61"/>
                    <a:pt x="4" y="87"/>
                  </a:cubicBezTo>
                  <a:cubicBezTo>
                    <a:pt x="1" y="102"/>
                    <a:pt x="30" y="106"/>
                    <a:pt x="46" y="113"/>
                  </a:cubicBezTo>
                  <a:cubicBezTo>
                    <a:pt x="53" y="94"/>
                    <a:pt x="61" y="76"/>
                    <a:pt x="64" y="57"/>
                  </a:cubicBezTo>
                  <a:cubicBezTo>
                    <a:pt x="79" y="61"/>
                    <a:pt x="90" y="68"/>
                    <a:pt x="101" y="76"/>
                  </a:cubicBezTo>
                  <a:lnTo>
                    <a:pt x="124" y="76"/>
                  </a:lnTo>
                  <a:cubicBezTo>
                    <a:pt x="120" y="42"/>
                    <a:pt x="87" y="35"/>
                    <a:pt x="72" y="12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5" name="Google Shape;45475;p29"/>
            <p:cNvSpPr/>
            <p:nvPr/>
          </p:nvSpPr>
          <p:spPr>
            <a:xfrm>
              <a:off x="-5315335" y="-2009702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19" y="0"/>
                  </a:moveTo>
                  <a:cubicBezTo>
                    <a:pt x="0" y="0"/>
                    <a:pt x="0" y="19"/>
                    <a:pt x="0" y="64"/>
                  </a:cubicBezTo>
                  <a:cubicBezTo>
                    <a:pt x="8" y="71"/>
                    <a:pt x="12" y="82"/>
                    <a:pt x="19" y="90"/>
                  </a:cubicBezTo>
                  <a:cubicBezTo>
                    <a:pt x="23" y="93"/>
                    <a:pt x="31" y="93"/>
                    <a:pt x="34" y="93"/>
                  </a:cubicBezTo>
                  <a:cubicBezTo>
                    <a:pt x="57" y="71"/>
                    <a:pt x="95" y="64"/>
                    <a:pt x="95" y="26"/>
                  </a:cubicBezTo>
                  <a:cubicBezTo>
                    <a:pt x="57" y="7"/>
                    <a:pt x="34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6" name="Google Shape;45476;p29"/>
            <p:cNvSpPr/>
            <p:nvPr/>
          </p:nvSpPr>
          <p:spPr>
            <a:xfrm>
              <a:off x="-5300867" y="-2009702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19" y="0"/>
                  </a:moveTo>
                  <a:cubicBezTo>
                    <a:pt x="16" y="19"/>
                    <a:pt x="8" y="37"/>
                    <a:pt x="1" y="56"/>
                  </a:cubicBezTo>
                  <a:cubicBezTo>
                    <a:pt x="4" y="71"/>
                    <a:pt x="4" y="82"/>
                    <a:pt x="19" y="86"/>
                  </a:cubicBezTo>
                  <a:cubicBezTo>
                    <a:pt x="53" y="82"/>
                    <a:pt x="90" y="78"/>
                    <a:pt x="94" y="33"/>
                  </a:cubicBezTo>
                  <a:cubicBezTo>
                    <a:pt x="87" y="30"/>
                    <a:pt x="83" y="26"/>
                    <a:pt x="79" y="19"/>
                  </a:cubicBezTo>
                  <a:lnTo>
                    <a:pt x="56" y="19"/>
                  </a:lnTo>
                  <a:cubicBezTo>
                    <a:pt x="45" y="11"/>
                    <a:pt x="34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7" name="Google Shape;45477;p29"/>
            <p:cNvSpPr/>
            <p:nvPr/>
          </p:nvSpPr>
          <p:spPr>
            <a:xfrm>
              <a:off x="-5318916" y="-2006694"/>
              <a:ext cx="4536" cy="2722"/>
            </a:xfrm>
            <a:custGeom>
              <a:avLst/>
              <a:gdLst/>
              <a:ahLst/>
              <a:cxnLst/>
              <a:rect l="l" t="t" r="r" b="b"/>
              <a:pathLst>
                <a:path w="95" h="57" extrusionOk="0">
                  <a:moveTo>
                    <a:pt x="75" y="1"/>
                  </a:moveTo>
                  <a:cubicBezTo>
                    <a:pt x="39" y="1"/>
                    <a:pt x="13" y="19"/>
                    <a:pt x="1" y="56"/>
                  </a:cubicBezTo>
                  <a:cubicBezTo>
                    <a:pt x="27" y="49"/>
                    <a:pt x="53" y="41"/>
                    <a:pt x="80" y="30"/>
                  </a:cubicBezTo>
                  <a:cubicBezTo>
                    <a:pt x="83" y="30"/>
                    <a:pt x="91" y="30"/>
                    <a:pt x="94" y="27"/>
                  </a:cubicBezTo>
                  <a:cubicBezTo>
                    <a:pt x="87" y="19"/>
                    <a:pt x="83" y="8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8" name="Google Shape;45478;p29"/>
            <p:cNvSpPr/>
            <p:nvPr/>
          </p:nvSpPr>
          <p:spPr>
            <a:xfrm>
              <a:off x="-5299959" y="-2008127"/>
              <a:ext cx="4823" cy="3247"/>
            </a:xfrm>
            <a:custGeom>
              <a:avLst/>
              <a:gdLst/>
              <a:ahLst/>
              <a:cxnLst/>
              <a:rect l="l" t="t" r="r" b="b"/>
              <a:pathLst>
                <a:path w="101" h="68" extrusionOk="0">
                  <a:moveTo>
                    <a:pt x="75" y="0"/>
                  </a:moveTo>
                  <a:cubicBezTo>
                    <a:pt x="71" y="45"/>
                    <a:pt x="34" y="49"/>
                    <a:pt x="0" y="53"/>
                  </a:cubicBezTo>
                  <a:cubicBezTo>
                    <a:pt x="11" y="64"/>
                    <a:pt x="23" y="68"/>
                    <a:pt x="34" y="68"/>
                  </a:cubicBezTo>
                  <a:cubicBezTo>
                    <a:pt x="52" y="68"/>
                    <a:pt x="68" y="57"/>
                    <a:pt x="82" y="45"/>
                  </a:cubicBezTo>
                  <a:cubicBezTo>
                    <a:pt x="101" y="31"/>
                    <a:pt x="97" y="12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9" name="Google Shape;45479;p29"/>
            <p:cNvSpPr/>
            <p:nvPr/>
          </p:nvSpPr>
          <p:spPr>
            <a:xfrm>
              <a:off x="-5320158" y="-1989743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20" y="0"/>
                  </a:moveTo>
                  <a:cubicBezTo>
                    <a:pt x="1" y="31"/>
                    <a:pt x="20" y="50"/>
                    <a:pt x="46" y="57"/>
                  </a:cubicBezTo>
                  <a:cubicBezTo>
                    <a:pt x="49" y="57"/>
                    <a:pt x="53" y="60"/>
                    <a:pt x="56" y="60"/>
                  </a:cubicBezTo>
                  <a:cubicBezTo>
                    <a:pt x="68" y="60"/>
                    <a:pt x="68" y="41"/>
                    <a:pt x="68" y="31"/>
                  </a:cubicBezTo>
                  <a:lnTo>
                    <a:pt x="61" y="31"/>
                  </a:lnTo>
                  <a:cubicBezTo>
                    <a:pt x="42" y="31"/>
                    <a:pt x="34" y="8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0" name="Google Shape;45480;p29"/>
            <p:cNvSpPr/>
            <p:nvPr/>
          </p:nvSpPr>
          <p:spPr>
            <a:xfrm>
              <a:off x="-5487951" y="-1935833"/>
              <a:ext cx="10792" cy="9502"/>
            </a:xfrm>
            <a:custGeom>
              <a:avLst/>
              <a:gdLst/>
              <a:ahLst/>
              <a:cxnLst/>
              <a:rect l="l" t="t" r="r" b="b"/>
              <a:pathLst>
                <a:path w="226" h="199" extrusionOk="0">
                  <a:moveTo>
                    <a:pt x="128" y="1"/>
                  </a:moveTo>
                  <a:cubicBezTo>
                    <a:pt x="116" y="1"/>
                    <a:pt x="106" y="1"/>
                    <a:pt x="94" y="4"/>
                  </a:cubicBezTo>
                  <a:cubicBezTo>
                    <a:pt x="83" y="4"/>
                    <a:pt x="72" y="8"/>
                    <a:pt x="61" y="8"/>
                  </a:cubicBezTo>
                  <a:cubicBezTo>
                    <a:pt x="54" y="8"/>
                    <a:pt x="46" y="8"/>
                    <a:pt x="38" y="4"/>
                  </a:cubicBezTo>
                  <a:lnTo>
                    <a:pt x="38" y="4"/>
                  </a:lnTo>
                  <a:cubicBezTo>
                    <a:pt x="46" y="56"/>
                    <a:pt x="1" y="113"/>
                    <a:pt x="49" y="161"/>
                  </a:cubicBezTo>
                  <a:cubicBezTo>
                    <a:pt x="87" y="199"/>
                    <a:pt x="139" y="177"/>
                    <a:pt x="180" y="194"/>
                  </a:cubicBezTo>
                  <a:cubicBezTo>
                    <a:pt x="188" y="194"/>
                    <a:pt x="192" y="187"/>
                    <a:pt x="195" y="180"/>
                  </a:cubicBezTo>
                  <a:cubicBezTo>
                    <a:pt x="203" y="165"/>
                    <a:pt x="214" y="150"/>
                    <a:pt x="221" y="132"/>
                  </a:cubicBezTo>
                  <a:cubicBezTo>
                    <a:pt x="225" y="90"/>
                    <a:pt x="203" y="56"/>
                    <a:pt x="184" y="23"/>
                  </a:cubicBezTo>
                  <a:cubicBezTo>
                    <a:pt x="166" y="4"/>
                    <a:pt x="14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1" name="Google Shape;45481;p29"/>
            <p:cNvSpPr/>
            <p:nvPr/>
          </p:nvSpPr>
          <p:spPr>
            <a:xfrm>
              <a:off x="-5489909" y="-1924421"/>
              <a:ext cx="10075" cy="9168"/>
            </a:xfrm>
            <a:custGeom>
              <a:avLst/>
              <a:gdLst/>
              <a:ahLst/>
              <a:cxnLst/>
              <a:rect l="l" t="t" r="r" b="b"/>
              <a:pathLst>
                <a:path w="211" h="192" extrusionOk="0">
                  <a:moveTo>
                    <a:pt x="113" y="0"/>
                  </a:moveTo>
                  <a:cubicBezTo>
                    <a:pt x="90" y="0"/>
                    <a:pt x="68" y="5"/>
                    <a:pt x="50" y="5"/>
                  </a:cubicBezTo>
                  <a:cubicBezTo>
                    <a:pt x="38" y="27"/>
                    <a:pt x="9" y="31"/>
                    <a:pt x="5" y="53"/>
                  </a:cubicBezTo>
                  <a:cubicBezTo>
                    <a:pt x="0" y="98"/>
                    <a:pt x="27" y="139"/>
                    <a:pt x="31" y="180"/>
                  </a:cubicBezTo>
                  <a:lnTo>
                    <a:pt x="35" y="180"/>
                  </a:lnTo>
                  <a:cubicBezTo>
                    <a:pt x="57" y="180"/>
                    <a:pt x="57" y="154"/>
                    <a:pt x="72" y="139"/>
                  </a:cubicBezTo>
                  <a:cubicBezTo>
                    <a:pt x="72" y="173"/>
                    <a:pt x="83" y="191"/>
                    <a:pt x="113" y="191"/>
                  </a:cubicBezTo>
                  <a:lnTo>
                    <a:pt x="128" y="191"/>
                  </a:lnTo>
                  <a:cubicBezTo>
                    <a:pt x="166" y="188"/>
                    <a:pt x="173" y="150"/>
                    <a:pt x="199" y="135"/>
                  </a:cubicBezTo>
                  <a:cubicBezTo>
                    <a:pt x="210" y="83"/>
                    <a:pt x="184" y="45"/>
                    <a:pt x="143" y="16"/>
                  </a:cubicBezTo>
                  <a:lnTo>
                    <a:pt x="140" y="16"/>
                  </a:lnTo>
                  <a:cubicBezTo>
                    <a:pt x="128" y="16"/>
                    <a:pt x="117" y="12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2" name="Google Shape;45482;p29"/>
            <p:cNvSpPr/>
            <p:nvPr/>
          </p:nvSpPr>
          <p:spPr>
            <a:xfrm>
              <a:off x="-5479213" y="-1934926"/>
              <a:ext cx="11842" cy="6972"/>
            </a:xfrm>
            <a:custGeom>
              <a:avLst/>
              <a:gdLst/>
              <a:ahLst/>
              <a:cxnLst/>
              <a:rect l="l" t="t" r="r" b="b"/>
              <a:pathLst>
                <a:path w="248" h="146" extrusionOk="0">
                  <a:moveTo>
                    <a:pt x="31" y="1"/>
                  </a:moveTo>
                  <a:cubicBezTo>
                    <a:pt x="23" y="1"/>
                    <a:pt x="20" y="4"/>
                    <a:pt x="16" y="4"/>
                  </a:cubicBezTo>
                  <a:lnTo>
                    <a:pt x="1" y="4"/>
                  </a:lnTo>
                  <a:cubicBezTo>
                    <a:pt x="20" y="37"/>
                    <a:pt x="42" y="71"/>
                    <a:pt x="38" y="113"/>
                  </a:cubicBezTo>
                  <a:lnTo>
                    <a:pt x="42" y="113"/>
                  </a:lnTo>
                  <a:cubicBezTo>
                    <a:pt x="54" y="113"/>
                    <a:pt x="64" y="120"/>
                    <a:pt x="73" y="127"/>
                  </a:cubicBezTo>
                  <a:cubicBezTo>
                    <a:pt x="83" y="135"/>
                    <a:pt x="95" y="142"/>
                    <a:pt x="106" y="142"/>
                  </a:cubicBezTo>
                  <a:cubicBezTo>
                    <a:pt x="109" y="142"/>
                    <a:pt x="113" y="142"/>
                    <a:pt x="121" y="139"/>
                  </a:cubicBezTo>
                  <a:cubicBezTo>
                    <a:pt x="143" y="113"/>
                    <a:pt x="158" y="101"/>
                    <a:pt x="173" y="101"/>
                  </a:cubicBezTo>
                  <a:cubicBezTo>
                    <a:pt x="188" y="101"/>
                    <a:pt x="199" y="113"/>
                    <a:pt x="221" y="135"/>
                  </a:cubicBezTo>
                  <a:cubicBezTo>
                    <a:pt x="230" y="142"/>
                    <a:pt x="237" y="142"/>
                    <a:pt x="247" y="146"/>
                  </a:cubicBezTo>
                  <a:cubicBezTo>
                    <a:pt x="221" y="108"/>
                    <a:pt x="225" y="56"/>
                    <a:pt x="177" y="37"/>
                  </a:cubicBezTo>
                  <a:cubicBezTo>
                    <a:pt x="173" y="68"/>
                    <a:pt x="158" y="75"/>
                    <a:pt x="143" y="75"/>
                  </a:cubicBezTo>
                  <a:cubicBezTo>
                    <a:pt x="132" y="75"/>
                    <a:pt x="121" y="71"/>
                    <a:pt x="113" y="71"/>
                  </a:cubicBezTo>
                  <a:cubicBezTo>
                    <a:pt x="76" y="63"/>
                    <a:pt x="42" y="49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3" name="Google Shape;45483;p29"/>
            <p:cNvSpPr/>
            <p:nvPr/>
          </p:nvSpPr>
          <p:spPr>
            <a:xfrm>
              <a:off x="-5477207" y="-1936740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101" y="1"/>
                  </a:moveTo>
                  <a:cubicBezTo>
                    <a:pt x="64" y="1"/>
                    <a:pt x="34" y="20"/>
                    <a:pt x="4" y="39"/>
                  </a:cubicBezTo>
                  <a:cubicBezTo>
                    <a:pt x="0" y="87"/>
                    <a:pt x="34" y="101"/>
                    <a:pt x="71" y="109"/>
                  </a:cubicBezTo>
                  <a:cubicBezTo>
                    <a:pt x="79" y="109"/>
                    <a:pt x="90" y="113"/>
                    <a:pt x="101" y="113"/>
                  </a:cubicBezTo>
                  <a:cubicBezTo>
                    <a:pt x="116" y="113"/>
                    <a:pt x="131" y="106"/>
                    <a:pt x="135" y="75"/>
                  </a:cubicBezTo>
                  <a:cubicBezTo>
                    <a:pt x="131" y="49"/>
                    <a:pt x="131" y="23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4" name="Google Shape;45484;p29"/>
            <p:cNvSpPr/>
            <p:nvPr/>
          </p:nvSpPr>
          <p:spPr>
            <a:xfrm>
              <a:off x="-5473865" y="-1930103"/>
              <a:ext cx="6494" cy="5730"/>
            </a:xfrm>
            <a:custGeom>
              <a:avLst/>
              <a:gdLst/>
              <a:ahLst/>
              <a:cxnLst/>
              <a:rect l="l" t="t" r="r" b="b"/>
              <a:pathLst>
                <a:path w="136" h="120" extrusionOk="0">
                  <a:moveTo>
                    <a:pt x="61" y="0"/>
                  </a:moveTo>
                  <a:cubicBezTo>
                    <a:pt x="46" y="0"/>
                    <a:pt x="31" y="12"/>
                    <a:pt x="9" y="38"/>
                  </a:cubicBezTo>
                  <a:cubicBezTo>
                    <a:pt x="1" y="71"/>
                    <a:pt x="31" y="90"/>
                    <a:pt x="46" y="112"/>
                  </a:cubicBezTo>
                  <a:cubicBezTo>
                    <a:pt x="61" y="116"/>
                    <a:pt x="73" y="119"/>
                    <a:pt x="80" y="119"/>
                  </a:cubicBezTo>
                  <a:cubicBezTo>
                    <a:pt x="109" y="119"/>
                    <a:pt x="121" y="101"/>
                    <a:pt x="135" y="45"/>
                  </a:cubicBezTo>
                  <a:cubicBezTo>
                    <a:pt x="125" y="41"/>
                    <a:pt x="118" y="41"/>
                    <a:pt x="109" y="34"/>
                  </a:cubicBezTo>
                  <a:cubicBezTo>
                    <a:pt x="87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5" name="Google Shape;45485;p29"/>
            <p:cNvSpPr/>
            <p:nvPr/>
          </p:nvSpPr>
          <p:spPr>
            <a:xfrm>
              <a:off x="-5488476" y="-1935642"/>
              <a:ext cx="3963" cy="11460"/>
            </a:xfrm>
            <a:custGeom>
              <a:avLst/>
              <a:gdLst/>
              <a:ahLst/>
              <a:cxnLst/>
              <a:rect l="l" t="t" r="r" b="b"/>
              <a:pathLst>
                <a:path w="83" h="240" extrusionOk="0">
                  <a:moveTo>
                    <a:pt x="49" y="0"/>
                  </a:moveTo>
                  <a:cubicBezTo>
                    <a:pt x="20" y="45"/>
                    <a:pt x="1" y="90"/>
                    <a:pt x="23" y="150"/>
                  </a:cubicBezTo>
                  <a:cubicBezTo>
                    <a:pt x="34" y="176"/>
                    <a:pt x="49" y="213"/>
                    <a:pt x="20" y="240"/>
                  </a:cubicBezTo>
                  <a:cubicBezTo>
                    <a:pt x="38" y="240"/>
                    <a:pt x="60" y="235"/>
                    <a:pt x="83" y="235"/>
                  </a:cubicBezTo>
                  <a:cubicBezTo>
                    <a:pt x="65" y="213"/>
                    <a:pt x="57" y="183"/>
                    <a:pt x="60" y="157"/>
                  </a:cubicBezTo>
                  <a:cubicBezTo>
                    <a:pt x="12" y="109"/>
                    <a:pt x="57" y="52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6" name="Google Shape;45486;p29"/>
            <p:cNvSpPr/>
            <p:nvPr/>
          </p:nvSpPr>
          <p:spPr>
            <a:xfrm>
              <a:off x="-5478640" y="-1929578"/>
              <a:ext cx="6971" cy="4871"/>
            </a:xfrm>
            <a:custGeom>
              <a:avLst/>
              <a:gdLst/>
              <a:ahLst/>
              <a:cxnLst/>
              <a:rect l="l" t="t" r="r" b="b"/>
              <a:pathLst>
                <a:path w="146" h="102" extrusionOk="0">
                  <a:moveTo>
                    <a:pt x="26" y="1"/>
                  </a:moveTo>
                  <a:cubicBezTo>
                    <a:pt x="19" y="19"/>
                    <a:pt x="8" y="34"/>
                    <a:pt x="0" y="49"/>
                  </a:cubicBezTo>
                  <a:lnTo>
                    <a:pt x="8" y="49"/>
                  </a:lnTo>
                  <a:cubicBezTo>
                    <a:pt x="61" y="49"/>
                    <a:pt x="94" y="101"/>
                    <a:pt x="146" y="101"/>
                  </a:cubicBezTo>
                  <a:cubicBezTo>
                    <a:pt x="131" y="79"/>
                    <a:pt x="101" y="60"/>
                    <a:pt x="109" y="27"/>
                  </a:cubicBezTo>
                  <a:lnTo>
                    <a:pt x="109" y="27"/>
                  </a:lnTo>
                  <a:cubicBezTo>
                    <a:pt x="101" y="30"/>
                    <a:pt x="97" y="30"/>
                    <a:pt x="94" y="30"/>
                  </a:cubicBezTo>
                  <a:cubicBezTo>
                    <a:pt x="83" y="30"/>
                    <a:pt x="71" y="23"/>
                    <a:pt x="61" y="15"/>
                  </a:cubicBezTo>
                  <a:cubicBezTo>
                    <a:pt x="52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7" name="Google Shape;45487;p29"/>
            <p:cNvSpPr/>
            <p:nvPr/>
          </p:nvSpPr>
          <p:spPr>
            <a:xfrm>
              <a:off x="-5485802" y="-1928145"/>
              <a:ext cx="6494" cy="4488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26"/>
                    <a:pt x="9" y="56"/>
                    <a:pt x="27" y="78"/>
                  </a:cubicBezTo>
                  <a:cubicBezTo>
                    <a:pt x="31" y="90"/>
                    <a:pt x="42" y="94"/>
                    <a:pt x="54" y="94"/>
                  </a:cubicBezTo>
                  <a:lnTo>
                    <a:pt x="57" y="94"/>
                  </a:lnTo>
                  <a:cubicBezTo>
                    <a:pt x="71" y="56"/>
                    <a:pt x="102" y="45"/>
                    <a:pt x="135" y="33"/>
                  </a:cubicBezTo>
                  <a:cubicBezTo>
                    <a:pt x="94" y="16"/>
                    <a:pt x="42" y="38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8" name="Google Shape;45488;p29"/>
            <p:cNvSpPr/>
            <p:nvPr/>
          </p:nvSpPr>
          <p:spPr>
            <a:xfrm>
              <a:off x="-5486328" y="-1937457"/>
              <a:ext cx="7926" cy="2769"/>
            </a:xfrm>
            <a:custGeom>
              <a:avLst/>
              <a:gdLst/>
              <a:ahLst/>
              <a:cxnLst/>
              <a:rect l="l" t="t" r="r" b="b"/>
              <a:pathLst>
                <a:path w="166" h="58" extrusionOk="0">
                  <a:moveTo>
                    <a:pt x="60" y="1"/>
                  </a:moveTo>
                  <a:cubicBezTo>
                    <a:pt x="46" y="1"/>
                    <a:pt x="30" y="4"/>
                    <a:pt x="12" y="9"/>
                  </a:cubicBezTo>
                  <a:cubicBezTo>
                    <a:pt x="1" y="12"/>
                    <a:pt x="4" y="27"/>
                    <a:pt x="4" y="38"/>
                  </a:cubicBezTo>
                  <a:cubicBezTo>
                    <a:pt x="12" y="42"/>
                    <a:pt x="20" y="42"/>
                    <a:pt x="27" y="42"/>
                  </a:cubicBezTo>
                  <a:cubicBezTo>
                    <a:pt x="38" y="42"/>
                    <a:pt x="49" y="38"/>
                    <a:pt x="60" y="38"/>
                  </a:cubicBezTo>
                  <a:cubicBezTo>
                    <a:pt x="72" y="35"/>
                    <a:pt x="82" y="35"/>
                    <a:pt x="94" y="35"/>
                  </a:cubicBezTo>
                  <a:cubicBezTo>
                    <a:pt x="113" y="35"/>
                    <a:pt x="132" y="38"/>
                    <a:pt x="150" y="57"/>
                  </a:cubicBezTo>
                  <a:lnTo>
                    <a:pt x="165" y="57"/>
                  </a:lnTo>
                  <a:lnTo>
                    <a:pt x="161" y="54"/>
                  </a:lnTo>
                  <a:cubicBezTo>
                    <a:pt x="132" y="16"/>
                    <a:pt x="98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9" name="Google Shape;45489;p29"/>
            <p:cNvSpPr/>
            <p:nvPr/>
          </p:nvSpPr>
          <p:spPr>
            <a:xfrm>
              <a:off x="-5486137" y="-1918022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120" y="1"/>
                  </a:moveTo>
                  <a:cubicBezTo>
                    <a:pt x="94" y="16"/>
                    <a:pt x="87" y="54"/>
                    <a:pt x="49" y="57"/>
                  </a:cubicBezTo>
                  <a:cubicBezTo>
                    <a:pt x="38" y="76"/>
                    <a:pt x="19" y="73"/>
                    <a:pt x="0" y="76"/>
                  </a:cubicBezTo>
                  <a:cubicBezTo>
                    <a:pt x="8" y="76"/>
                    <a:pt x="16" y="80"/>
                    <a:pt x="23" y="80"/>
                  </a:cubicBezTo>
                  <a:cubicBezTo>
                    <a:pt x="64" y="80"/>
                    <a:pt x="123" y="57"/>
                    <a:pt x="139" y="31"/>
                  </a:cubicBezTo>
                  <a:cubicBezTo>
                    <a:pt x="142" y="20"/>
                    <a:pt x="135" y="9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0" name="Google Shape;45490;p29"/>
            <p:cNvSpPr/>
            <p:nvPr/>
          </p:nvSpPr>
          <p:spPr>
            <a:xfrm>
              <a:off x="-5471859" y="-1918500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8" y="0"/>
                  </a:moveTo>
                  <a:cubicBezTo>
                    <a:pt x="31" y="0"/>
                    <a:pt x="23" y="4"/>
                    <a:pt x="12" y="11"/>
                  </a:cubicBezTo>
                  <a:cubicBezTo>
                    <a:pt x="0" y="19"/>
                    <a:pt x="0" y="33"/>
                    <a:pt x="12" y="45"/>
                  </a:cubicBezTo>
                  <a:cubicBezTo>
                    <a:pt x="19" y="52"/>
                    <a:pt x="26" y="56"/>
                    <a:pt x="34" y="56"/>
                  </a:cubicBezTo>
                  <a:cubicBezTo>
                    <a:pt x="53" y="56"/>
                    <a:pt x="67" y="33"/>
                    <a:pt x="86" y="30"/>
                  </a:cubicBezTo>
                  <a:cubicBezTo>
                    <a:pt x="71" y="19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1" name="Google Shape;45491;p29"/>
            <p:cNvSpPr/>
            <p:nvPr/>
          </p:nvSpPr>
          <p:spPr>
            <a:xfrm>
              <a:off x="-5491676" y="-1924230"/>
              <a:ext cx="4154" cy="7163"/>
            </a:xfrm>
            <a:custGeom>
              <a:avLst/>
              <a:gdLst/>
              <a:ahLst/>
              <a:cxnLst/>
              <a:rect l="l" t="t" r="r" b="b"/>
              <a:pathLst>
                <a:path w="87" h="150" extrusionOk="0">
                  <a:moveTo>
                    <a:pt x="87" y="1"/>
                  </a:moveTo>
                  <a:lnTo>
                    <a:pt x="87" y="1"/>
                  </a:lnTo>
                  <a:cubicBezTo>
                    <a:pt x="11" y="19"/>
                    <a:pt x="1" y="41"/>
                    <a:pt x="1" y="150"/>
                  </a:cubicBezTo>
                  <a:cubicBezTo>
                    <a:pt x="30" y="124"/>
                    <a:pt x="11" y="79"/>
                    <a:pt x="42" y="49"/>
                  </a:cubicBezTo>
                  <a:cubicBezTo>
                    <a:pt x="46" y="27"/>
                    <a:pt x="75" y="23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2" name="Google Shape;45492;p29"/>
            <p:cNvSpPr/>
            <p:nvPr/>
          </p:nvSpPr>
          <p:spPr>
            <a:xfrm>
              <a:off x="-5488476" y="-1917784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42" y="0"/>
                  </a:moveTo>
                  <a:cubicBezTo>
                    <a:pt x="27" y="15"/>
                    <a:pt x="27" y="41"/>
                    <a:pt x="5" y="41"/>
                  </a:cubicBezTo>
                  <a:lnTo>
                    <a:pt x="1" y="41"/>
                  </a:lnTo>
                  <a:lnTo>
                    <a:pt x="1" y="60"/>
                  </a:lnTo>
                  <a:cubicBezTo>
                    <a:pt x="8" y="68"/>
                    <a:pt x="15" y="71"/>
                    <a:pt x="27" y="71"/>
                  </a:cubicBezTo>
                  <a:lnTo>
                    <a:pt x="49" y="71"/>
                  </a:lnTo>
                  <a:cubicBezTo>
                    <a:pt x="68" y="68"/>
                    <a:pt x="87" y="71"/>
                    <a:pt x="98" y="52"/>
                  </a:cubicBezTo>
                  <a:lnTo>
                    <a:pt x="83" y="52"/>
                  </a:lnTo>
                  <a:cubicBezTo>
                    <a:pt x="53" y="52"/>
                    <a:pt x="42" y="3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3" name="Google Shape;45493;p29"/>
            <p:cNvSpPr/>
            <p:nvPr/>
          </p:nvSpPr>
          <p:spPr>
            <a:xfrm>
              <a:off x="-5477733" y="-1937457"/>
              <a:ext cx="5921" cy="2578"/>
            </a:xfrm>
            <a:custGeom>
              <a:avLst/>
              <a:gdLst/>
              <a:ahLst/>
              <a:cxnLst/>
              <a:rect l="l" t="t" r="r" b="b"/>
              <a:pathLst>
                <a:path w="124" h="54" extrusionOk="0">
                  <a:moveTo>
                    <a:pt x="75" y="1"/>
                  </a:moveTo>
                  <a:cubicBezTo>
                    <a:pt x="45" y="1"/>
                    <a:pt x="23" y="23"/>
                    <a:pt x="0" y="54"/>
                  </a:cubicBezTo>
                  <a:lnTo>
                    <a:pt x="15" y="54"/>
                  </a:lnTo>
                  <a:cubicBezTo>
                    <a:pt x="45" y="35"/>
                    <a:pt x="75" y="16"/>
                    <a:pt x="112" y="16"/>
                  </a:cubicBezTo>
                  <a:lnTo>
                    <a:pt x="123" y="16"/>
                  </a:lnTo>
                  <a:cubicBezTo>
                    <a:pt x="104" y="4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4" name="Google Shape;45494;p29"/>
            <p:cNvSpPr/>
            <p:nvPr/>
          </p:nvSpPr>
          <p:spPr>
            <a:xfrm>
              <a:off x="-5492058" y="-1917115"/>
              <a:ext cx="3629" cy="2578"/>
            </a:xfrm>
            <a:custGeom>
              <a:avLst/>
              <a:gdLst/>
              <a:ahLst/>
              <a:cxnLst/>
              <a:rect l="l" t="t" r="r" b="b"/>
              <a:pathLst>
                <a:path w="76" h="54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38"/>
                    <a:pt x="1" y="54"/>
                    <a:pt x="28" y="54"/>
                  </a:cubicBezTo>
                  <a:cubicBezTo>
                    <a:pt x="38" y="54"/>
                    <a:pt x="54" y="49"/>
                    <a:pt x="76" y="46"/>
                  </a:cubicBezTo>
                  <a:lnTo>
                    <a:pt x="76" y="27"/>
                  </a:lnTo>
                  <a:cubicBezTo>
                    <a:pt x="68" y="23"/>
                    <a:pt x="61" y="23"/>
                    <a:pt x="54" y="23"/>
                  </a:cubicBezTo>
                  <a:lnTo>
                    <a:pt x="42" y="23"/>
                  </a:lnTo>
                  <a:cubicBezTo>
                    <a:pt x="28" y="23"/>
                    <a:pt x="16" y="20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5" name="Google Shape;45495;p29"/>
            <p:cNvSpPr/>
            <p:nvPr/>
          </p:nvSpPr>
          <p:spPr>
            <a:xfrm>
              <a:off x="-5300150" y="-2114657"/>
              <a:ext cx="22156" cy="27695"/>
            </a:xfrm>
            <a:custGeom>
              <a:avLst/>
              <a:gdLst/>
              <a:ahLst/>
              <a:cxnLst/>
              <a:rect l="l" t="t" r="r" b="b"/>
              <a:pathLst>
                <a:path w="464" h="580" extrusionOk="0">
                  <a:moveTo>
                    <a:pt x="337" y="0"/>
                  </a:moveTo>
                  <a:cubicBezTo>
                    <a:pt x="329" y="0"/>
                    <a:pt x="318" y="4"/>
                    <a:pt x="310" y="7"/>
                  </a:cubicBezTo>
                  <a:cubicBezTo>
                    <a:pt x="300" y="11"/>
                    <a:pt x="296" y="26"/>
                    <a:pt x="284" y="26"/>
                  </a:cubicBezTo>
                  <a:cubicBezTo>
                    <a:pt x="281" y="26"/>
                    <a:pt x="277" y="23"/>
                    <a:pt x="270" y="19"/>
                  </a:cubicBezTo>
                  <a:cubicBezTo>
                    <a:pt x="262" y="14"/>
                    <a:pt x="255" y="11"/>
                    <a:pt x="248" y="11"/>
                  </a:cubicBezTo>
                  <a:cubicBezTo>
                    <a:pt x="239" y="11"/>
                    <a:pt x="232" y="19"/>
                    <a:pt x="221" y="33"/>
                  </a:cubicBezTo>
                  <a:cubicBezTo>
                    <a:pt x="206" y="59"/>
                    <a:pt x="176" y="67"/>
                    <a:pt x="153" y="82"/>
                  </a:cubicBezTo>
                  <a:cubicBezTo>
                    <a:pt x="120" y="104"/>
                    <a:pt x="94" y="127"/>
                    <a:pt x="94" y="168"/>
                  </a:cubicBezTo>
                  <a:cubicBezTo>
                    <a:pt x="94" y="198"/>
                    <a:pt x="79" y="216"/>
                    <a:pt x="56" y="235"/>
                  </a:cubicBezTo>
                  <a:cubicBezTo>
                    <a:pt x="1" y="276"/>
                    <a:pt x="1" y="280"/>
                    <a:pt x="53" y="321"/>
                  </a:cubicBezTo>
                  <a:cubicBezTo>
                    <a:pt x="113" y="370"/>
                    <a:pt x="172" y="415"/>
                    <a:pt x="213" y="482"/>
                  </a:cubicBezTo>
                  <a:cubicBezTo>
                    <a:pt x="236" y="516"/>
                    <a:pt x="262" y="553"/>
                    <a:pt x="288" y="575"/>
                  </a:cubicBezTo>
                  <a:cubicBezTo>
                    <a:pt x="296" y="580"/>
                    <a:pt x="300" y="580"/>
                    <a:pt x="303" y="580"/>
                  </a:cubicBezTo>
                  <a:cubicBezTo>
                    <a:pt x="329" y="580"/>
                    <a:pt x="360" y="538"/>
                    <a:pt x="389" y="523"/>
                  </a:cubicBezTo>
                  <a:lnTo>
                    <a:pt x="405" y="523"/>
                  </a:lnTo>
                  <a:cubicBezTo>
                    <a:pt x="441" y="523"/>
                    <a:pt x="453" y="497"/>
                    <a:pt x="453" y="467"/>
                  </a:cubicBezTo>
                  <a:lnTo>
                    <a:pt x="453" y="467"/>
                  </a:lnTo>
                  <a:cubicBezTo>
                    <a:pt x="415" y="475"/>
                    <a:pt x="378" y="497"/>
                    <a:pt x="352" y="512"/>
                  </a:cubicBezTo>
                  <a:cubicBezTo>
                    <a:pt x="333" y="523"/>
                    <a:pt x="322" y="527"/>
                    <a:pt x="315" y="527"/>
                  </a:cubicBezTo>
                  <a:cubicBezTo>
                    <a:pt x="296" y="527"/>
                    <a:pt x="288" y="512"/>
                    <a:pt x="281" y="490"/>
                  </a:cubicBezTo>
                  <a:cubicBezTo>
                    <a:pt x="262" y="441"/>
                    <a:pt x="213" y="418"/>
                    <a:pt x="191" y="378"/>
                  </a:cubicBezTo>
                  <a:cubicBezTo>
                    <a:pt x="101" y="337"/>
                    <a:pt x="79" y="280"/>
                    <a:pt x="117" y="190"/>
                  </a:cubicBezTo>
                  <a:cubicBezTo>
                    <a:pt x="117" y="138"/>
                    <a:pt x="150" y="109"/>
                    <a:pt x="191" y="90"/>
                  </a:cubicBezTo>
                  <a:cubicBezTo>
                    <a:pt x="217" y="78"/>
                    <a:pt x="239" y="67"/>
                    <a:pt x="255" y="45"/>
                  </a:cubicBezTo>
                  <a:cubicBezTo>
                    <a:pt x="274" y="59"/>
                    <a:pt x="281" y="93"/>
                    <a:pt x="307" y="93"/>
                  </a:cubicBezTo>
                  <a:lnTo>
                    <a:pt x="318" y="93"/>
                  </a:lnTo>
                  <a:cubicBezTo>
                    <a:pt x="326" y="93"/>
                    <a:pt x="329" y="90"/>
                    <a:pt x="333" y="90"/>
                  </a:cubicBezTo>
                  <a:cubicBezTo>
                    <a:pt x="360" y="90"/>
                    <a:pt x="352" y="127"/>
                    <a:pt x="367" y="138"/>
                  </a:cubicBezTo>
                  <a:cubicBezTo>
                    <a:pt x="378" y="131"/>
                    <a:pt x="386" y="127"/>
                    <a:pt x="396" y="127"/>
                  </a:cubicBezTo>
                  <a:cubicBezTo>
                    <a:pt x="412" y="127"/>
                    <a:pt x="423" y="142"/>
                    <a:pt x="419" y="164"/>
                  </a:cubicBezTo>
                  <a:cubicBezTo>
                    <a:pt x="419" y="187"/>
                    <a:pt x="415" y="209"/>
                    <a:pt x="419" y="228"/>
                  </a:cubicBezTo>
                  <a:lnTo>
                    <a:pt x="423" y="235"/>
                  </a:lnTo>
                  <a:lnTo>
                    <a:pt x="423" y="243"/>
                  </a:lnTo>
                  <a:lnTo>
                    <a:pt x="427" y="243"/>
                  </a:lnTo>
                  <a:cubicBezTo>
                    <a:pt x="449" y="243"/>
                    <a:pt x="453" y="221"/>
                    <a:pt x="464" y="213"/>
                  </a:cubicBezTo>
                  <a:cubicBezTo>
                    <a:pt x="434" y="153"/>
                    <a:pt x="438" y="75"/>
                    <a:pt x="355" y="49"/>
                  </a:cubicBezTo>
                  <a:cubicBezTo>
                    <a:pt x="352" y="45"/>
                    <a:pt x="348" y="37"/>
                    <a:pt x="348" y="26"/>
                  </a:cubicBezTo>
                  <a:cubicBezTo>
                    <a:pt x="352" y="4"/>
                    <a:pt x="344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6" name="Google Shape;45496;p29"/>
            <p:cNvSpPr/>
            <p:nvPr/>
          </p:nvSpPr>
          <p:spPr>
            <a:xfrm>
              <a:off x="-5291030" y="-2104534"/>
              <a:ext cx="14850" cy="15041"/>
            </a:xfrm>
            <a:custGeom>
              <a:avLst/>
              <a:gdLst/>
              <a:ahLst/>
              <a:cxnLst/>
              <a:rect l="l" t="t" r="r" b="b"/>
              <a:pathLst>
                <a:path w="311" h="315" extrusionOk="0">
                  <a:moveTo>
                    <a:pt x="273" y="1"/>
                  </a:moveTo>
                  <a:cubicBezTo>
                    <a:pt x="262" y="9"/>
                    <a:pt x="258" y="31"/>
                    <a:pt x="236" y="31"/>
                  </a:cubicBezTo>
                  <a:lnTo>
                    <a:pt x="232" y="31"/>
                  </a:lnTo>
                  <a:lnTo>
                    <a:pt x="232" y="64"/>
                  </a:lnTo>
                  <a:cubicBezTo>
                    <a:pt x="243" y="90"/>
                    <a:pt x="307" y="106"/>
                    <a:pt x="243" y="139"/>
                  </a:cubicBezTo>
                  <a:cubicBezTo>
                    <a:pt x="232" y="147"/>
                    <a:pt x="228" y="166"/>
                    <a:pt x="236" y="184"/>
                  </a:cubicBezTo>
                  <a:cubicBezTo>
                    <a:pt x="247" y="203"/>
                    <a:pt x="247" y="221"/>
                    <a:pt x="221" y="221"/>
                  </a:cubicBezTo>
                  <a:lnTo>
                    <a:pt x="217" y="221"/>
                  </a:lnTo>
                  <a:cubicBezTo>
                    <a:pt x="195" y="221"/>
                    <a:pt x="202" y="203"/>
                    <a:pt x="205" y="188"/>
                  </a:cubicBezTo>
                  <a:cubicBezTo>
                    <a:pt x="205" y="184"/>
                    <a:pt x="209" y="177"/>
                    <a:pt x="209" y="173"/>
                  </a:cubicBezTo>
                  <a:cubicBezTo>
                    <a:pt x="205" y="154"/>
                    <a:pt x="198" y="139"/>
                    <a:pt x="179" y="139"/>
                  </a:cubicBezTo>
                  <a:lnTo>
                    <a:pt x="176" y="139"/>
                  </a:lnTo>
                  <a:cubicBezTo>
                    <a:pt x="157" y="139"/>
                    <a:pt x="161" y="161"/>
                    <a:pt x="157" y="173"/>
                  </a:cubicBezTo>
                  <a:cubicBezTo>
                    <a:pt x="153" y="184"/>
                    <a:pt x="153" y="199"/>
                    <a:pt x="153" y="211"/>
                  </a:cubicBezTo>
                  <a:lnTo>
                    <a:pt x="146" y="211"/>
                  </a:lnTo>
                  <a:cubicBezTo>
                    <a:pt x="131" y="211"/>
                    <a:pt x="131" y="188"/>
                    <a:pt x="116" y="188"/>
                  </a:cubicBezTo>
                  <a:lnTo>
                    <a:pt x="97" y="188"/>
                  </a:lnTo>
                  <a:cubicBezTo>
                    <a:pt x="71" y="188"/>
                    <a:pt x="75" y="161"/>
                    <a:pt x="79" y="139"/>
                  </a:cubicBezTo>
                  <a:cubicBezTo>
                    <a:pt x="64" y="132"/>
                    <a:pt x="41" y="132"/>
                    <a:pt x="30" y="113"/>
                  </a:cubicBezTo>
                  <a:cubicBezTo>
                    <a:pt x="7" y="125"/>
                    <a:pt x="22" y="154"/>
                    <a:pt x="0" y="166"/>
                  </a:cubicBezTo>
                  <a:cubicBezTo>
                    <a:pt x="22" y="206"/>
                    <a:pt x="71" y="229"/>
                    <a:pt x="90" y="278"/>
                  </a:cubicBezTo>
                  <a:cubicBezTo>
                    <a:pt x="97" y="300"/>
                    <a:pt x="105" y="315"/>
                    <a:pt x="124" y="315"/>
                  </a:cubicBezTo>
                  <a:cubicBezTo>
                    <a:pt x="131" y="315"/>
                    <a:pt x="142" y="311"/>
                    <a:pt x="161" y="300"/>
                  </a:cubicBezTo>
                  <a:cubicBezTo>
                    <a:pt x="187" y="285"/>
                    <a:pt x="224" y="263"/>
                    <a:pt x="262" y="255"/>
                  </a:cubicBezTo>
                  <a:cubicBezTo>
                    <a:pt x="276" y="247"/>
                    <a:pt x="288" y="237"/>
                    <a:pt x="295" y="221"/>
                  </a:cubicBezTo>
                  <a:cubicBezTo>
                    <a:pt x="281" y="173"/>
                    <a:pt x="292" y="125"/>
                    <a:pt x="303" y="80"/>
                  </a:cubicBezTo>
                  <a:cubicBezTo>
                    <a:pt x="310" y="42"/>
                    <a:pt x="292" y="23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7" name="Google Shape;45497;p29"/>
            <p:cNvSpPr/>
            <p:nvPr/>
          </p:nvSpPr>
          <p:spPr>
            <a:xfrm>
              <a:off x="-5278042" y="-2104534"/>
              <a:ext cx="6160" cy="10601"/>
            </a:xfrm>
            <a:custGeom>
              <a:avLst/>
              <a:gdLst/>
              <a:ahLst/>
              <a:cxnLst/>
              <a:rect l="l" t="t" r="r" b="b"/>
              <a:pathLst>
                <a:path w="129" h="222" extrusionOk="0">
                  <a:moveTo>
                    <a:pt x="1" y="1"/>
                  </a:moveTo>
                  <a:lnTo>
                    <a:pt x="1" y="1"/>
                  </a:lnTo>
                  <a:cubicBezTo>
                    <a:pt x="20" y="23"/>
                    <a:pt x="38" y="42"/>
                    <a:pt x="31" y="80"/>
                  </a:cubicBezTo>
                  <a:cubicBezTo>
                    <a:pt x="20" y="125"/>
                    <a:pt x="9" y="173"/>
                    <a:pt x="23" y="221"/>
                  </a:cubicBezTo>
                  <a:cubicBezTo>
                    <a:pt x="54" y="214"/>
                    <a:pt x="68" y="188"/>
                    <a:pt x="80" y="161"/>
                  </a:cubicBezTo>
                  <a:cubicBezTo>
                    <a:pt x="128" y="72"/>
                    <a:pt x="94" y="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8" name="Google Shape;45498;p29"/>
            <p:cNvSpPr/>
            <p:nvPr/>
          </p:nvSpPr>
          <p:spPr>
            <a:xfrm>
              <a:off x="-5344606" y="-2077937"/>
              <a:ext cx="7401" cy="12558"/>
            </a:xfrm>
            <a:custGeom>
              <a:avLst/>
              <a:gdLst/>
              <a:ahLst/>
              <a:cxnLst/>
              <a:rect l="l" t="t" r="r" b="b"/>
              <a:pathLst>
                <a:path w="155" h="263" extrusionOk="0">
                  <a:moveTo>
                    <a:pt x="45" y="8"/>
                  </a:moveTo>
                  <a:cubicBezTo>
                    <a:pt x="38" y="8"/>
                    <a:pt x="30" y="16"/>
                    <a:pt x="27" y="27"/>
                  </a:cubicBezTo>
                  <a:cubicBezTo>
                    <a:pt x="12" y="106"/>
                    <a:pt x="1" y="187"/>
                    <a:pt x="42" y="263"/>
                  </a:cubicBezTo>
                  <a:cubicBezTo>
                    <a:pt x="45" y="203"/>
                    <a:pt x="49" y="147"/>
                    <a:pt x="53" y="87"/>
                  </a:cubicBezTo>
                  <a:cubicBezTo>
                    <a:pt x="53" y="75"/>
                    <a:pt x="57" y="68"/>
                    <a:pt x="61" y="68"/>
                  </a:cubicBezTo>
                  <a:cubicBezTo>
                    <a:pt x="68" y="68"/>
                    <a:pt x="75" y="72"/>
                    <a:pt x="90" y="83"/>
                  </a:cubicBezTo>
                  <a:cubicBezTo>
                    <a:pt x="106" y="61"/>
                    <a:pt x="135" y="65"/>
                    <a:pt x="154" y="46"/>
                  </a:cubicBezTo>
                  <a:cubicBezTo>
                    <a:pt x="132" y="1"/>
                    <a:pt x="83" y="23"/>
                    <a:pt x="4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9" name="Google Shape;45499;p29"/>
            <p:cNvSpPr/>
            <p:nvPr/>
          </p:nvSpPr>
          <p:spPr>
            <a:xfrm>
              <a:off x="-5340308" y="-2071157"/>
              <a:ext cx="7688" cy="5062"/>
            </a:xfrm>
            <a:custGeom>
              <a:avLst/>
              <a:gdLst/>
              <a:ahLst/>
              <a:cxnLst/>
              <a:rect l="l" t="t" r="r" b="b"/>
              <a:pathLst>
                <a:path w="161" h="106" extrusionOk="0">
                  <a:moveTo>
                    <a:pt x="49" y="1"/>
                  </a:moveTo>
                  <a:cubicBezTo>
                    <a:pt x="42" y="1"/>
                    <a:pt x="30" y="1"/>
                    <a:pt x="23" y="5"/>
                  </a:cubicBezTo>
                  <a:cubicBezTo>
                    <a:pt x="19" y="35"/>
                    <a:pt x="12" y="68"/>
                    <a:pt x="0" y="98"/>
                  </a:cubicBezTo>
                  <a:cubicBezTo>
                    <a:pt x="7" y="102"/>
                    <a:pt x="16" y="106"/>
                    <a:pt x="23" y="106"/>
                  </a:cubicBezTo>
                  <a:cubicBezTo>
                    <a:pt x="30" y="106"/>
                    <a:pt x="38" y="102"/>
                    <a:pt x="45" y="98"/>
                  </a:cubicBezTo>
                  <a:cubicBezTo>
                    <a:pt x="64" y="95"/>
                    <a:pt x="79" y="90"/>
                    <a:pt x="94" y="90"/>
                  </a:cubicBezTo>
                  <a:cubicBezTo>
                    <a:pt x="94" y="90"/>
                    <a:pt x="97" y="95"/>
                    <a:pt x="102" y="95"/>
                  </a:cubicBezTo>
                  <a:lnTo>
                    <a:pt x="112" y="95"/>
                  </a:lnTo>
                  <a:cubicBezTo>
                    <a:pt x="161" y="95"/>
                    <a:pt x="150" y="61"/>
                    <a:pt x="135" y="28"/>
                  </a:cubicBezTo>
                  <a:lnTo>
                    <a:pt x="120" y="28"/>
                  </a:lnTo>
                  <a:cubicBezTo>
                    <a:pt x="97" y="12"/>
                    <a:pt x="7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0" name="Google Shape;45500;p29"/>
            <p:cNvSpPr/>
            <p:nvPr/>
          </p:nvSpPr>
          <p:spPr>
            <a:xfrm>
              <a:off x="-5342648" y="-2074690"/>
              <a:ext cx="3772" cy="9502"/>
            </a:xfrm>
            <a:custGeom>
              <a:avLst/>
              <a:gdLst/>
              <a:ahLst/>
              <a:cxnLst/>
              <a:rect l="l" t="t" r="r" b="b"/>
              <a:pathLst>
                <a:path w="79" h="199" extrusionOk="0">
                  <a:moveTo>
                    <a:pt x="20" y="0"/>
                  </a:moveTo>
                  <a:cubicBezTo>
                    <a:pt x="16" y="0"/>
                    <a:pt x="12" y="7"/>
                    <a:pt x="12" y="19"/>
                  </a:cubicBezTo>
                  <a:cubicBezTo>
                    <a:pt x="8" y="79"/>
                    <a:pt x="4" y="135"/>
                    <a:pt x="1" y="195"/>
                  </a:cubicBezTo>
                  <a:cubicBezTo>
                    <a:pt x="8" y="198"/>
                    <a:pt x="12" y="198"/>
                    <a:pt x="16" y="198"/>
                  </a:cubicBezTo>
                  <a:cubicBezTo>
                    <a:pt x="30" y="198"/>
                    <a:pt x="42" y="187"/>
                    <a:pt x="49" y="172"/>
                  </a:cubicBezTo>
                  <a:cubicBezTo>
                    <a:pt x="61" y="142"/>
                    <a:pt x="68" y="109"/>
                    <a:pt x="72" y="79"/>
                  </a:cubicBezTo>
                  <a:cubicBezTo>
                    <a:pt x="68" y="57"/>
                    <a:pt x="79" y="30"/>
                    <a:pt x="49" y="15"/>
                  </a:cubicBezTo>
                  <a:cubicBezTo>
                    <a:pt x="34" y="4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1" name="Google Shape;45501;p29"/>
            <p:cNvSpPr/>
            <p:nvPr/>
          </p:nvSpPr>
          <p:spPr>
            <a:xfrm>
              <a:off x="-5338159" y="-2069867"/>
              <a:ext cx="6781" cy="4488"/>
            </a:xfrm>
            <a:custGeom>
              <a:avLst/>
              <a:gdLst/>
              <a:ahLst/>
              <a:cxnLst/>
              <a:rect l="l" t="t" r="r" b="b"/>
              <a:pathLst>
                <a:path w="142" h="94" extrusionOk="0">
                  <a:moveTo>
                    <a:pt x="90" y="1"/>
                  </a:moveTo>
                  <a:lnTo>
                    <a:pt x="90" y="1"/>
                  </a:lnTo>
                  <a:cubicBezTo>
                    <a:pt x="105" y="34"/>
                    <a:pt x="116" y="68"/>
                    <a:pt x="67" y="68"/>
                  </a:cubicBezTo>
                  <a:lnTo>
                    <a:pt x="57" y="68"/>
                  </a:lnTo>
                  <a:cubicBezTo>
                    <a:pt x="52" y="68"/>
                    <a:pt x="49" y="63"/>
                    <a:pt x="49" y="63"/>
                  </a:cubicBezTo>
                  <a:cubicBezTo>
                    <a:pt x="34" y="63"/>
                    <a:pt x="19" y="68"/>
                    <a:pt x="0" y="71"/>
                  </a:cubicBezTo>
                  <a:cubicBezTo>
                    <a:pt x="12" y="82"/>
                    <a:pt x="23" y="86"/>
                    <a:pt x="34" y="86"/>
                  </a:cubicBezTo>
                  <a:cubicBezTo>
                    <a:pt x="38" y="86"/>
                    <a:pt x="41" y="82"/>
                    <a:pt x="45" y="82"/>
                  </a:cubicBezTo>
                  <a:lnTo>
                    <a:pt x="60" y="82"/>
                  </a:lnTo>
                  <a:cubicBezTo>
                    <a:pt x="64" y="82"/>
                    <a:pt x="71" y="82"/>
                    <a:pt x="75" y="86"/>
                  </a:cubicBezTo>
                  <a:cubicBezTo>
                    <a:pt x="86" y="90"/>
                    <a:pt x="97" y="94"/>
                    <a:pt x="105" y="94"/>
                  </a:cubicBezTo>
                  <a:cubicBezTo>
                    <a:pt x="116" y="94"/>
                    <a:pt x="124" y="90"/>
                    <a:pt x="124" y="71"/>
                  </a:cubicBezTo>
                  <a:cubicBezTo>
                    <a:pt x="128" y="45"/>
                    <a:pt x="142" y="4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2" name="Google Shape;45502;p29"/>
            <p:cNvSpPr/>
            <p:nvPr/>
          </p:nvSpPr>
          <p:spPr>
            <a:xfrm>
              <a:off x="-5351004" y="-2060795"/>
              <a:ext cx="3390" cy="3104"/>
            </a:xfrm>
            <a:custGeom>
              <a:avLst/>
              <a:gdLst/>
              <a:ahLst/>
              <a:cxnLst/>
              <a:rect l="l" t="t" r="r" b="b"/>
              <a:pathLst>
                <a:path w="71" h="65" extrusionOk="0">
                  <a:moveTo>
                    <a:pt x="26" y="1"/>
                  </a:moveTo>
                  <a:cubicBezTo>
                    <a:pt x="7" y="1"/>
                    <a:pt x="0" y="12"/>
                    <a:pt x="0" y="27"/>
                  </a:cubicBezTo>
                  <a:cubicBezTo>
                    <a:pt x="0" y="49"/>
                    <a:pt x="19" y="64"/>
                    <a:pt x="38" y="64"/>
                  </a:cubicBezTo>
                  <a:cubicBezTo>
                    <a:pt x="57" y="64"/>
                    <a:pt x="64" y="46"/>
                    <a:pt x="71" y="27"/>
                  </a:cubicBezTo>
                  <a:cubicBezTo>
                    <a:pt x="67" y="4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3" name="Google Shape;45503;p29"/>
            <p:cNvSpPr/>
            <p:nvPr/>
          </p:nvSpPr>
          <p:spPr>
            <a:xfrm>
              <a:off x="-5337252" y="-2075788"/>
              <a:ext cx="3390" cy="5969"/>
            </a:xfrm>
            <a:custGeom>
              <a:avLst/>
              <a:gdLst/>
              <a:ahLst/>
              <a:cxnLst/>
              <a:rect l="l" t="t" r="r" b="b"/>
              <a:pathLst>
                <a:path w="71" h="125" extrusionOk="0">
                  <a:moveTo>
                    <a:pt x="0" y="1"/>
                  </a:moveTo>
                  <a:lnTo>
                    <a:pt x="0" y="1"/>
                  </a:lnTo>
                  <a:cubicBezTo>
                    <a:pt x="19" y="42"/>
                    <a:pt x="56" y="75"/>
                    <a:pt x="56" y="125"/>
                  </a:cubicBezTo>
                  <a:lnTo>
                    <a:pt x="71" y="125"/>
                  </a:lnTo>
                  <a:cubicBezTo>
                    <a:pt x="71" y="68"/>
                    <a:pt x="64" y="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4" name="Google Shape;45504;p29"/>
            <p:cNvSpPr/>
            <p:nvPr/>
          </p:nvSpPr>
          <p:spPr>
            <a:xfrm>
              <a:off x="-5361748" y="-2003447"/>
              <a:ext cx="22729" cy="21440"/>
            </a:xfrm>
            <a:custGeom>
              <a:avLst/>
              <a:gdLst/>
              <a:ahLst/>
              <a:cxnLst/>
              <a:rect l="l" t="t" r="r" b="b"/>
              <a:pathLst>
                <a:path w="476" h="449" extrusionOk="0">
                  <a:moveTo>
                    <a:pt x="161" y="0"/>
                  </a:moveTo>
                  <a:cubicBezTo>
                    <a:pt x="142" y="0"/>
                    <a:pt x="132" y="4"/>
                    <a:pt x="128" y="18"/>
                  </a:cubicBezTo>
                  <a:cubicBezTo>
                    <a:pt x="125" y="49"/>
                    <a:pt x="113" y="59"/>
                    <a:pt x="94" y="59"/>
                  </a:cubicBezTo>
                  <a:cubicBezTo>
                    <a:pt x="83" y="59"/>
                    <a:pt x="75" y="59"/>
                    <a:pt x="61" y="52"/>
                  </a:cubicBezTo>
                  <a:lnTo>
                    <a:pt x="46" y="52"/>
                  </a:lnTo>
                  <a:cubicBezTo>
                    <a:pt x="30" y="52"/>
                    <a:pt x="20" y="56"/>
                    <a:pt x="12" y="71"/>
                  </a:cubicBezTo>
                  <a:cubicBezTo>
                    <a:pt x="30" y="71"/>
                    <a:pt x="57" y="71"/>
                    <a:pt x="53" y="93"/>
                  </a:cubicBezTo>
                  <a:cubicBezTo>
                    <a:pt x="49" y="119"/>
                    <a:pt x="23" y="116"/>
                    <a:pt x="1" y="119"/>
                  </a:cubicBezTo>
                  <a:cubicBezTo>
                    <a:pt x="8" y="135"/>
                    <a:pt x="23" y="149"/>
                    <a:pt x="20" y="161"/>
                  </a:cubicBezTo>
                  <a:cubicBezTo>
                    <a:pt x="1" y="239"/>
                    <a:pt x="61" y="265"/>
                    <a:pt x="109" y="302"/>
                  </a:cubicBezTo>
                  <a:cubicBezTo>
                    <a:pt x="109" y="299"/>
                    <a:pt x="109" y="299"/>
                    <a:pt x="113" y="299"/>
                  </a:cubicBezTo>
                  <a:cubicBezTo>
                    <a:pt x="109" y="295"/>
                    <a:pt x="109" y="292"/>
                    <a:pt x="109" y="287"/>
                  </a:cubicBezTo>
                  <a:cubicBezTo>
                    <a:pt x="68" y="242"/>
                    <a:pt x="98" y="183"/>
                    <a:pt x="75" y="138"/>
                  </a:cubicBezTo>
                  <a:cubicBezTo>
                    <a:pt x="72" y="127"/>
                    <a:pt x="83" y="116"/>
                    <a:pt x="90" y="116"/>
                  </a:cubicBezTo>
                  <a:cubicBezTo>
                    <a:pt x="98" y="119"/>
                    <a:pt x="102" y="119"/>
                    <a:pt x="106" y="119"/>
                  </a:cubicBezTo>
                  <a:cubicBezTo>
                    <a:pt x="132" y="119"/>
                    <a:pt x="125" y="82"/>
                    <a:pt x="142" y="78"/>
                  </a:cubicBezTo>
                  <a:cubicBezTo>
                    <a:pt x="151" y="78"/>
                    <a:pt x="161" y="75"/>
                    <a:pt x="173" y="75"/>
                  </a:cubicBezTo>
                  <a:cubicBezTo>
                    <a:pt x="184" y="71"/>
                    <a:pt x="195" y="63"/>
                    <a:pt x="203" y="56"/>
                  </a:cubicBezTo>
                  <a:cubicBezTo>
                    <a:pt x="210" y="59"/>
                    <a:pt x="214" y="59"/>
                    <a:pt x="221" y="59"/>
                  </a:cubicBezTo>
                  <a:cubicBezTo>
                    <a:pt x="229" y="59"/>
                    <a:pt x="237" y="59"/>
                    <a:pt x="244" y="56"/>
                  </a:cubicBezTo>
                  <a:lnTo>
                    <a:pt x="263" y="56"/>
                  </a:lnTo>
                  <a:cubicBezTo>
                    <a:pt x="282" y="56"/>
                    <a:pt x="296" y="63"/>
                    <a:pt x="304" y="93"/>
                  </a:cubicBezTo>
                  <a:cubicBezTo>
                    <a:pt x="360" y="123"/>
                    <a:pt x="408" y="161"/>
                    <a:pt x="427" y="228"/>
                  </a:cubicBezTo>
                  <a:cubicBezTo>
                    <a:pt x="439" y="261"/>
                    <a:pt x="416" y="269"/>
                    <a:pt x="397" y="280"/>
                  </a:cubicBezTo>
                  <a:cubicBezTo>
                    <a:pt x="397" y="318"/>
                    <a:pt x="378" y="351"/>
                    <a:pt x="356" y="377"/>
                  </a:cubicBezTo>
                  <a:cubicBezTo>
                    <a:pt x="318" y="407"/>
                    <a:pt x="289" y="422"/>
                    <a:pt x="259" y="422"/>
                  </a:cubicBezTo>
                  <a:cubicBezTo>
                    <a:pt x="225" y="422"/>
                    <a:pt x="187" y="404"/>
                    <a:pt x="132" y="363"/>
                  </a:cubicBezTo>
                  <a:lnTo>
                    <a:pt x="132" y="363"/>
                  </a:lnTo>
                  <a:cubicBezTo>
                    <a:pt x="158" y="415"/>
                    <a:pt x="206" y="449"/>
                    <a:pt x="259" y="449"/>
                  </a:cubicBezTo>
                  <a:cubicBezTo>
                    <a:pt x="282" y="449"/>
                    <a:pt x="308" y="441"/>
                    <a:pt x="326" y="430"/>
                  </a:cubicBezTo>
                  <a:cubicBezTo>
                    <a:pt x="337" y="422"/>
                    <a:pt x="349" y="415"/>
                    <a:pt x="360" y="415"/>
                  </a:cubicBezTo>
                  <a:lnTo>
                    <a:pt x="375" y="415"/>
                  </a:lnTo>
                  <a:cubicBezTo>
                    <a:pt x="401" y="415"/>
                    <a:pt x="404" y="396"/>
                    <a:pt x="401" y="373"/>
                  </a:cubicBezTo>
                  <a:cubicBezTo>
                    <a:pt x="401" y="337"/>
                    <a:pt x="404" y="299"/>
                    <a:pt x="439" y="284"/>
                  </a:cubicBezTo>
                  <a:cubicBezTo>
                    <a:pt x="468" y="269"/>
                    <a:pt x="475" y="250"/>
                    <a:pt x="472" y="220"/>
                  </a:cubicBezTo>
                  <a:cubicBezTo>
                    <a:pt x="468" y="190"/>
                    <a:pt x="456" y="168"/>
                    <a:pt x="430" y="157"/>
                  </a:cubicBezTo>
                  <a:cubicBezTo>
                    <a:pt x="404" y="145"/>
                    <a:pt x="389" y="119"/>
                    <a:pt x="371" y="101"/>
                  </a:cubicBezTo>
                  <a:cubicBezTo>
                    <a:pt x="315" y="45"/>
                    <a:pt x="247" y="4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5" name="Google Shape;45505;p29"/>
            <p:cNvSpPr/>
            <p:nvPr/>
          </p:nvSpPr>
          <p:spPr>
            <a:xfrm>
              <a:off x="-5356543" y="-1989552"/>
              <a:ext cx="11842" cy="6255"/>
            </a:xfrm>
            <a:custGeom>
              <a:avLst/>
              <a:gdLst/>
              <a:ahLst/>
              <a:cxnLst/>
              <a:rect l="l" t="t" r="r" b="b"/>
              <a:pathLst>
                <a:path w="248" h="131" extrusionOk="0">
                  <a:moveTo>
                    <a:pt x="30" y="1"/>
                  </a:moveTo>
                  <a:cubicBezTo>
                    <a:pt x="23" y="1"/>
                    <a:pt x="11" y="4"/>
                    <a:pt x="4" y="11"/>
                  </a:cubicBezTo>
                  <a:lnTo>
                    <a:pt x="0" y="11"/>
                  </a:lnTo>
                  <a:cubicBezTo>
                    <a:pt x="4" y="30"/>
                    <a:pt x="7" y="53"/>
                    <a:pt x="23" y="72"/>
                  </a:cubicBezTo>
                  <a:cubicBezTo>
                    <a:pt x="78" y="113"/>
                    <a:pt x="116" y="131"/>
                    <a:pt x="150" y="131"/>
                  </a:cubicBezTo>
                  <a:cubicBezTo>
                    <a:pt x="180" y="131"/>
                    <a:pt x="209" y="116"/>
                    <a:pt x="247" y="86"/>
                  </a:cubicBezTo>
                  <a:lnTo>
                    <a:pt x="247" y="86"/>
                  </a:lnTo>
                  <a:cubicBezTo>
                    <a:pt x="221" y="94"/>
                    <a:pt x="206" y="98"/>
                    <a:pt x="190" y="98"/>
                  </a:cubicBezTo>
                  <a:cubicBezTo>
                    <a:pt x="161" y="98"/>
                    <a:pt x="150" y="75"/>
                    <a:pt x="112" y="1"/>
                  </a:cubicBezTo>
                  <a:cubicBezTo>
                    <a:pt x="105" y="8"/>
                    <a:pt x="94" y="11"/>
                    <a:pt x="86" y="11"/>
                  </a:cubicBezTo>
                  <a:cubicBezTo>
                    <a:pt x="78" y="11"/>
                    <a:pt x="68" y="8"/>
                    <a:pt x="60" y="8"/>
                  </a:cubicBezTo>
                  <a:cubicBezTo>
                    <a:pt x="49" y="4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6" name="Google Shape;45506;p29"/>
            <p:cNvSpPr/>
            <p:nvPr/>
          </p:nvSpPr>
          <p:spPr>
            <a:xfrm>
              <a:off x="-5361891" y="-2000105"/>
              <a:ext cx="2913" cy="2388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15" y="1"/>
                  </a:moveTo>
                  <a:cubicBezTo>
                    <a:pt x="11" y="15"/>
                    <a:pt x="0" y="31"/>
                    <a:pt x="4" y="49"/>
                  </a:cubicBezTo>
                  <a:cubicBezTo>
                    <a:pt x="26" y="46"/>
                    <a:pt x="52" y="49"/>
                    <a:pt x="56" y="23"/>
                  </a:cubicBezTo>
                  <a:cubicBezTo>
                    <a:pt x="60" y="1"/>
                    <a:pt x="33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7" name="Google Shape;45507;p29"/>
            <p:cNvSpPr/>
            <p:nvPr/>
          </p:nvSpPr>
          <p:spPr>
            <a:xfrm>
              <a:off x="-5440440" y="-2130892"/>
              <a:ext cx="8786" cy="5157"/>
            </a:xfrm>
            <a:custGeom>
              <a:avLst/>
              <a:gdLst/>
              <a:ahLst/>
              <a:cxnLst/>
              <a:rect l="l" t="t" r="r" b="b"/>
              <a:pathLst>
                <a:path w="184" h="108" extrusionOk="0">
                  <a:moveTo>
                    <a:pt x="139" y="0"/>
                  </a:moveTo>
                  <a:cubicBezTo>
                    <a:pt x="131" y="0"/>
                    <a:pt x="124" y="4"/>
                    <a:pt x="116" y="4"/>
                  </a:cubicBezTo>
                  <a:cubicBezTo>
                    <a:pt x="98" y="7"/>
                    <a:pt x="75" y="11"/>
                    <a:pt x="56" y="11"/>
                  </a:cubicBezTo>
                  <a:cubicBezTo>
                    <a:pt x="37" y="11"/>
                    <a:pt x="19" y="11"/>
                    <a:pt x="1" y="0"/>
                  </a:cubicBezTo>
                  <a:lnTo>
                    <a:pt x="1" y="0"/>
                  </a:lnTo>
                  <a:cubicBezTo>
                    <a:pt x="4" y="11"/>
                    <a:pt x="4" y="22"/>
                    <a:pt x="4" y="30"/>
                  </a:cubicBezTo>
                  <a:cubicBezTo>
                    <a:pt x="19" y="49"/>
                    <a:pt x="72" y="49"/>
                    <a:pt x="41" y="93"/>
                  </a:cubicBezTo>
                  <a:lnTo>
                    <a:pt x="41" y="108"/>
                  </a:lnTo>
                  <a:cubicBezTo>
                    <a:pt x="63" y="101"/>
                    <a:pt x="82" y="82"/>
                    <a:pt x="105" y="82"/>
                  </a:cubicBezTo>
                  <a:cubicBezTo>
                    <a:pt x="113" y="82"/>
                    <a:pt x="120" y="85"/>
                    <a:pt x="127" y="90"/>
                  </a:cubicBezTo>
                  <a:cubicBezTo>
                    <a:pt x="135" y="93"/>
                    <a:pt x="142" y="97"/>
                    <a:pt x="150" y="97"/>
                  </a:cubicBezTo>
                  <a:cubicBezTo>
                    <a:pt x="158" y="97"/>
                    <a:pt x="165" y="93"/>
                    <a:pt x="168" y="85"/>
                  </a:cubicBezTo>
                  <a:cubicBezTo>
                    <a:pt x="184" y="59"/>
                    <a:pt x="165" y="37"/>
                    <a:pt x="158" y="14"/>
                  </a:cubicBezTo>
                  <a:cubicBezTo>
                    <a:pt x="153" y="4"/>
                    <a:pt x="146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8" name="Google Shape;45508;p29"/>
            <p:cNvSpPr/>
            <p:nvPr/>
          </p:nvSpPr>
          <p:spPr>
            <a:xfrm>
              <a:off x="-5447602" y="-2132897"/>
              <a:ext cx="7401" cy="8452"/>
            </a:xfrm>
            <a:custGeom>
              <a:avLst/>
              <a:gdLst/>
              <a:ahLst/>
              <a:cxnLst/>
              <a:rect l="l" t="t" r="r" b="b"/>
              <a:pathLst>
                <a:path w="155" h="177" extrusionOk="0">
                  <a:moveTo>
                    <a:pt x="68" y="1"/>
                  </a:moveTo>
                  <a:cubicBezTo>
                    <a:pt x="53" y="8"/>
                    <a:pt x="46" y="20"/>
                    <a:pt x="39" y="34"/>
                  </a:cubicBezTo>
                  <a:cubicBezTo>
                    <a:pt x="42" y="72"/>
                    <a:pt x="1" y="94"/>
                    <a:pt x="16" y="132"/>
                  </a:cubicBezTo>
                  <a:cubicBezTo>
                    <a:pt x="27" y="146"/>
                    <a:pt x="30" y="169"/>
                    <a:pt x="49" y="177"/>
                  </a:cubicBezTo>
                  <a:cubicBezTo>
                    <a:pt x="49" y="109"/>
                    <a:pt x="106" y="94"/>
                    <a:pt x="154" y="72"/>
                  </a:cubicBezTo>
                  <a:cubicBezTo>
                    <a:pt x="154" y="64"/>
                    <a:pt x="154" y="53"/>
                    <a:pt x="151" y="42"/>
                  </a:cubicBezTo>
                  <a:cubicBezTo>
                    <a:pt x="117" y="38"/>
                    <a:pt x="87" y="30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9" name="Google Shape;45509;p29"/>
            <p:cNvSpPr/>
            <p:nvPr/>
          </p:nvSpPr>
          <p:spPr>
            <a:xfrm>
              <a:off x="-5445263" y="-2129507"/>
              <a:ext cx="8261" cy="5730"/>
            </a:xfrm>
            <a:custGeom>
              <a:avLst/>
              <a:gdLst/>
              <a:ahLst/>
              <a:cxnLst/>
              <a:rect l="l" t="t" r="r" b="b"/>
              <a:pathLst>
                <a:path w="173" h="120" extrusionOk="0">
                  <a:moveTo>
                    <a:pt x="105" y="1"/>
                  </a:moveTo>
                  <a:cubicBezTo>
                    <a:pt x="57" y="23"/>
                    <a:pt x="0" y="38"/>
                    <a:pt x="0" y="106"/>
                  </a:cubicBezTo>
                  <a:cubicBezTo>
                    <a:pt x="7" y="116"/>
                    <a:pt x="16" y="120"/>
                    <a:pt x="26" y="120"/>
                  </a:cubicBezTo>
                  <a:lnTo>
                    <a:pt x="34" y="120"/>
                  </a:lnTo>
                  <a:cubicBezTo>
                    <a:pt x="38" y="109"/>
                    <a:pt x="45" y="98"/>
                    <a:pt x="49" y="87"/>
                  </a:cubicBezTo>
                  <a:cubicBezTo>
                    <a:pt x="64" y="56"/>
                    <a:pt x="75" y="42"/>
                    <a:pt x="94" y="42"/>
                  </a:cubicBezTo>
                  <a:cubicBezTo>
                    <a:pt x="109" y="42"/>
                    <a:pt x="124" y="49"/>
                    <a:pt x="142" y="64"/>
                  </a:cubicBezTo>
                  <a:cubicBezTo>
                    <a:pt x="173" y="20"/>
                    <a:pt x="120" y="20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0" name="Google Shape;45510;p29"/>
            <p:cNvSpPr/>
            <p:nvPr/>
          </p:nvSpPr>
          <p:spPr>
            <a:xfrm>
              <a:off x="-5450085" y="-2131322"/>
              <a:ext cx="4536" cy="4918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91" y="1"/>
                  </a:moveTo>
                  <a:cubicBezTo>
                    <a:pt x="56" y="13"/>
                    <a:pt x="38" y="49"/>
                    <a:pt x="1" y="58"/>
                  </a:cubicBezTo>
                  <a:cubicBezTo>
                    <a:pt x="8" y="72"/>
                    <a:pt x="19" y="84"/>
                    <a:pt x="19" y="102"/>
                  </a:cubicBezTo>
                  <a:cubicBezTo>
                    <a:pt x="34" y="102"/>
                    <a:pt x="49" y="102"/>
                    <a:pt x="68" y="99"/>
                  </a:cubicBezTo>
                  <a:cubicBezTo>
                    <a:pt x="53" y="61"/>
                    <a:pt x="94" y="39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1" name="Google Shape;45511;p29"/>
            <p:cNvSpPr/>
            <p:nvPr/>
          </p:nvSpPr>
          <p:spPr>
            <a:xfrm>
              <a:off x="-5455099" y="-2128409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61" y="0"/>
                  </a:moveTo>
                  <a:cubicBezTo>
                    <a:pt x="42" y="15"/>
                    <a:pt x="23" y="33"/>
                    <a:pt x="1" y="52"/>
                  </a:cubicBezTo>
                  <a:cubicBezTo>
                    <a:pt x="23" y="60"/>
                    <a:pt x="46" y="64"/>
                    <a:pt x="65" y="64"/>
                  </a:cubicBezTo>
                  <a:cubicBezTo>
                    <a:pt x="87" y="64"/>
                    <a:pt x="106" y="60"/>
                    <a:pt x="124" y="41"/>
                  </a:cubicBezTo>
                  <a:cubicBezTo>
                    <a:pt x="113" y="41"/>
                    <a:pt x="101" y="45"/>
                    <a:pt x="91" y="45"/>
                  </a:cubicBezTo>
                  <a:cubicBezTo>
                    <a:pt x="72" y="45"/>
                    <a:pt x="56" y="38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2" name="Google Shape;45512;p29"/>
            <p:cNvSpPr/>
            <p:nvPr/>
          </p:nvSpPr>
          <p:spPr>
            <a:xfrm>
              <a:off x="-5443639" y="-2125926"/>
              <a:ext cx="5205" cy="2149"/>
            </a:xfrm>
            <a:custGeom>
              <a:avLst/>
              <a:gdLst/>
              <a:ahLst/>
              <a:cxnLst/>
              <a:rect l="l" t="t" r="r" b="b"/>
              <a:pathLst>
                <a:path w="109" h="45" extrusionOk="0">
                  <a:moveTo>
                    <a:pt x="86" y="0"/>
                  </a:moveTo>
                  <a:cubicBezTo>
                    <a:pt x="60" y="0"/>
                    <a:pt x="37" y="12"/>
                    <a:pt x="15" y="12"/>
                  </a:cubicBezTo>
                  <a:cubicBezTo>
                    <a:pt x="11" y="23"/>
                    <a:pt x="4" y="34"/>
                    <a:pt x="0" y="45"/>
                  </a:cubicBezTo>
                  <a:cubicBezTo>
                    <a:pt x="18" y="41"/>
                    <a:pt x="37" y="31"/>
                    <a:pt x="56" y="31"/>
                  </a:cubicBezTo>
                  <a:cubicBezTo>
                    <a:pt x="63" y="31"/>
                    <a:pt x="71" y="31"/>
                    <a:pt x="78" y="34"/>
                  </a:cubicBezTo>
                  <a:cubicBezTo>
                    <a:pt x="82" y="38"/>
                    <a:pt x="86" y="38"/>
                    <a:pt x="90" y="38"/>
                  </a:cubicBezTo>
                  <a:cubicBezTo>
                    <a:pt x="101" y="38"/>
                    <a:pt x="108" y="23"/>
                    <a:pt x="108" y="4"/>
                  </a:cubicBezTo>
                  <a:cubicBezTo>
                    <a:pt x="101" y="0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3" name="Google Shape;45513;p29"/>
            <p:cNvSpPr/>
            <p:nvPr/>
          </p:nvSpPr>
          <p:spPr>
            <a:xfrm>
              <a:off x="-5452425" y="-2128600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50" y="1"/>
                  </a:moveTo>
                  <a:cubicBezTo>
                    <a:pt x="35" y="1"/>
                    <a:pt x="19" y="4"/>
                    <a:pt x="5" y="4"/>
                  </a:cubicBezTo>
                  <a:cubicBezTo>
                    <a:pt x="0" y="42"/>
                    <a:pt x="16" y="49"/>
                    <a:pt x="35" y="49"/>
                  </a:cubicBezTo>
                  <a:cubicBezTo>
                    <a:pt x="45" y="49"/>
                    <a:pt x="57" y="45"/>
                    <a:pt x="68" y="45"/>
                  </a:cubicBezTo>
                  <a:cubicBezTo>
                    <a:pt x="68" y="27"/>
                    <a:pt x="57" y="15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4" name="Google Shape;45514;p29"/>
            <p:cNvSpPr/>
            <p:nvPr/>
          </p:nvSpPr>
          <p:spPr>
            <a:xfrm>
              <a:off x="-5444355" y="-2132897"/>
              <a:ext cx="3963" cy="2053"/>
            </a:xfrm>
            <a:custGeom>
              <a:avLst/>
              <a:gdLst/>
              <a:ahLst/>
              <a:cxnLst/>
              <a:rect l="l" t="t" r="r" b="b"/>
              <a:pathLst>
                <a:path w="83" h="43" extrusionOk="0">
                  <a:moveTo>
                    <a:pt x="0" y="1"/>
                  </a:moveTo>
                  <a:cubicBezTo>
                    <a:pt x="19" y="30"/>
                    <a:pt x="49" y="38"/>
                    <a:pt x="83" y="42"/>
                  </a:cubicBezTo>
                  <a:cubicBezTo>
                    <a:pt x="67" y="15"/>
                    <a:pt x="45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5" name="Google Shape;45515;p29"/>
            <p:cNvSpPr/>
            <p:nvPr/>
          </p:nvSpPr>
          <p:spPr>
            <a:xfrm>
              <a:off x="-5474199" y="-1967969"/>
              <a:ext cx="12176" cy="11126"/>
            </a:xfrm>
            <a:custGeom>
              <a:avLst/>
              <a:gdLst/>
              <a:ahLst/>
              <a:cxnLst/>
              <a:rect l="l" t="t" r="r" b="b"/>
              <a:pathLst>
                <a:path w="255" h="233" extrusionOk="0">
                  <a:moveTo>
                    <a:pt x="147" y="1"/>
                  </a:moveTo>
                  <a:cubicBezTo>
                    <a:pt x="132" y="1"/>
                    <a:pt x="116" y="4"/>
                    <a:pt x="102" y="12"/>
                  </a:cubicBezTo>
                  <a:cubicBezTo>
                    <a:pt x="49" y="38"/>
                    <a:pt x="1" y="139"/>
                    <a:pt x="16" y="191"/>
                  </a:cubicBezTo>
                  <a:cubicBezTo>
                    <a:pt x="23" y="206"/>
                    <a:pt x="27" y="232"/>
                    <a:pt x="46" y="232"/>
                  </a:cubicBezTo>
                  <a:lnTo>
                    <a:pt x="57" y="232"/>
                  </a:lnTo>
                  <a:cubicBezTo>
                    <a:pt x="102" y="213"/>
                    <a:pt x="154" y="210"/>
                    <a:pt x="187" y="165"/>
                  </a:cubicBezTo>
                  <a:cubicBezTo>
                    <a:pt x="173" y="165"/>
                    <a:pt x="154" y="165"/>
                    <a:pt x="139" y="169"/>
                  </a:cubicBezTo>
                  <a:cubicBezTo>
                    <a:pt x="139" y="165"/>
                    <a:pt x="135" y="165"/>
                    <a:pt x="132" y="165"/>
                  </a:cubicBezTo>
                  <a:cubicBezTo>
                    <a:pt x="125" y="165"/>
                    <a:pt x="116" y="169"/>
                    <a:pt x="109" y="172"/>
                  </a:cubicBezTo>
                  <a:cubicBezTo>
                    <a:pt x="102" y="177"/>
                    <a:pt x="94" y="180"/>
                    <a:pt x="87" y="180"/>
                  </a:cubicBezTo>
                  <a:cubicBezTo>
                    <a:pt x="75" y="180"/>
                    <a:pt x="68" y="172"/>
                    <a:pt x="64" y="154"/>
                  </a:cubicBezTo>
                  <a:cubicBezTo>
                    <a:pt x="46" y="101"/>
                    <a:pt x="75" y="46"/>
                    <a:pt x="128" y="27"/>
                  </a:cubicBezTo>
                  <a:cubicBezTo>
                    <a:pt x="132" y="23"/>
                    <a:pt x="139" y="23"/>
                    <a:pt x="142" y="23"/>
                  </a:cubicBezTo>
                  <a:lnTo>
                    <a:pt x="158" y="23"/>
                  </a:lnTo>
                  <a:cubicBezTo>
                    <a:pt x="218" y="53"/>
                    <a:pt x="225" y="105"/>
                    <a:pt x="218" y="161"/>
                  </a:cubicBezTo>
                  <a:cubicBezTo>
                    <a:pt x="255" y="117"/>
                    <a:pt x="255" y="82"/>
                    <a:pt x="218" y="38"/>
                  </a:cubicBezTo>
                  <a:cubicBezTo>
                    <a:pt x="199" y="12"/>
                    <a:pt x="173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6" name="Google Shape;45516;p29"/>
            <p:cNvSpPr/>
            <p:nvPr/>
          </p:nvSpPr>
          <p:spPr>
            <a:xfrm>
              <a:off x="-5476348" y="-1975609"/>
              <a:ext cx="6494" cy="6255"/>
            </a:xfrm>
            <a:custGeom>
              <a:avLst/>
              <a:gdLst/>
              <a:ahLst/>
              <a:cxnLst/>
              <a:rect l="l" t="t" r="r" b="b"/>
              <a:pathLst>
                <a:path w="136" h="131" extrusionOk="0">
                  <a:moveTo>
                    <a:pt x="87" y="0"/>
                  </a:moveTo>
                  <a:cubicBezTo>
                    <a:pt x="72" y="0"/>
                    <a:pt x="53" y="7"/>
                    <a:pt x="30" y="15"/>
                  </a:cubicBezTo>
                  <a:cubicBezTo>
                    <a:pt x="23" y="18"/>
                    <a:pt x="13" y="23"/>
                    <a:pt x="1" y="26"/>
                  </a:cubicBezTo>
                  <a:cubicBezTo>
                    <a:pt x="13" y="97"/>
                    <a:pt x="39" y="130"/>
                    <a:pt x="75" y="130"/>
                  </a:cubicBezTo>
                  <a:cubicBezTo>
                    <a:pt x="94" y="130"/>
                    <a:pt x="113" y="123"/>
                    <a:pt x="135" y="108"/>
                  </a:cubicBezTo>
                  <a:lnTo>
                    <a:pt x="135" y="78"/>
                  </a:lnTo>
                  <a:cubicBezTo>
                    <a:pt x="128" y="23"/>
                    <a:pt x="117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7" name="Google Shape;45517;p29"/>
            <p:cNvSpPr/>
            <p:nvPr/>
          </p:nvSpPr>
          <p:spPr>
            <a:xfrm>
              <a:off x="-5476348" y="-1977758"/>
              <a:ext cx="8786" cy="7306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51" y="11"/>
                  </a:moveTo>
                  <a:cubicBezTo>
                    <a:pt x="98" y="18"/>
                    <a:pt x="30" y="0"/>
                    <a:pt x="1" y="71"/>
                  </a:cubicBezTo>
                  <a:cubicBezTo>
                    <a:pt x="13" y="68"/>
                    <a:pt x="23" y="63"/>
                    <a:pt x="30" y="60"/>
                  </a:cubicBezTo>
                  <a:cubicBezTo>
                    <a:pt x="53" y="52"/>
                    <a:pt x="72" y="45"/>
                    <a:pt x="87" y="45"/>
                  </a:cubicBezTo>
                  <a:cubicBezTo>
                    <a:pt x="117" y="45"/>
                    <a:pt x="128" y="68"/>
                    <a:pt x="135" y="123"/>
                  </a:cubicBezTo>
                  <a:lnTo>
                    <a:pt x="135" y="153"/>
                  </a:lnTo>
                  <a:cubicBezTo>
                    <a:pt x="158" y="127"/>
                    <a:pt x="177" y="101"/>
                    <a:pt x="180" y="63"/>
                  </a:cubicBezTo>
                  <a:cubicBezTo>
                    <a:pt x="184" y="37"/>
                    <a:pt x="177" y="11"/>
                    <a:pt x="154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8" name="Google Shape;45518;p29"/>
            <p:cNvSpPr/>
            <p:nvPr/>
          </p:nvSpPr>
          <p:spPr>
            <a:xfrm>
              <a:off x="-5467610" y="-1966871"/>
              <a:ext cx="4202" cy="6972"/>
            </a:xfrm>
            <a:custGeom>
              <a:avLst/>
              <a:gdLst/>
              <a:ahLst/>
              <a:cxnLst/>
              <a:rect l="l" t="t" r="r" b="b"/>
              <a:pathLst>
                <a:path w="88" h="146" extrusionOk="0">
                  <a:moveTo>
                    <a:pt x="20" y="0"/>
                  </a:moveTo>
                  <a:lnTo>
                    <a:pt x="20" y="0"/>
                  </a:lnTo>
                  <a:cubicBezTo>
                    <a:pt x="23" y="4"/>
                    <a:pt x="23" y="11"/>
                    <a:pt x="23" y="15"/>
                  </a:cubicBezTo>
                  <a:cubicBezTo>
                    <a:pt x="61" y="90"/>
                    <a:pt x="61" y="90"/>
                    <a:pt x="1" y="146"/>
                  </a:cubicBezTo>
                  <a:cubicBezTo>
                    <a:pt x="16" y="142"/>
                    <a:pt x="35" y="142"/>
                    <a:pt x="49" y="142"/>
                  </a:cubicBezTo>
                  <a:cubicBezTo>
                    <a:pt x="61" y="138"/>
                    <a:pt x="68" y="138"/>
                    <a:pt x="80" y="138"/>
                  </a:cubicBezTo>
                  <a:cubicBezTo>
                    <a:pt x="87" y="82"/>
                    <a:pt x="80" y="3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9" name="Google Shape;45519;p29"/>
            <p:cNvSpPr/>
            <p:nvPr/>
          </p:nvSpPr>
          <p:spPr>
            <a:xfrm>
              <a:off x="-5328705" y="-2053298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45" y="1"/>
                  </a:moveTo>
                  <a:cubicBezTo>
                    <a:pt x="23" y="1"/>
                    <a:pt x="8" y="12"/>
                    <a:pt x="4" y="30"/>
                  </a:cubicBezTo>
                  <a:cubicBezTo>
                    <a:pt x="0" y="49"/>
                    <a:pt x="8" y="68"/>
                    <a:pt x="30" y="75"/>
                  </a:cubicBezTo>
                  <a:lnTo>
                    <a:pt x="42" y="75"/>
                  </a:lnTo>
                  <a:cubicBezTo>
                    <a:pt x="61" y="75"/>
                    <a:pt x="56" y="49"/>
                    <a:pt x="71" y="42"/>
                  </a:cubicBezTo>
                  <a:cubicBezTo>
                    <a:pt x="83" y="30"/>
                    <a:pt x="83" y="20"/>
                    <a:pt x="78" y="4"/>
                  </a:cubicBezTo>
                  <a:cubicBezTo>
                    <a:pt x="71" y="4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0" name="Google Shape;45520;p29"/>
            <p:cNvSpPr/>
            <p:nvPr/>
          </p:nvSpPr>
          <p:spPr>
            <a:xfrm>
              <a:off x="-5325315" y="-2055447"/>
              <a:ext cx="2531" cy="2531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30" y="1"/>
                  </a:moveTo>
                  <a:cubicBezTo>
                    <a:pt x="0" y="4"/>
                    <a:pt x="12" y="30"/>
                    <a:pt x="7" y="49"/>
                  </a:cubicBezTo>
                  <a:cubicBezTo>
                    <a:pt x="26" y="46"/>
                    <a:pt x="52" y="53"/>
                    <a:pt x="52" y="20"/>
                  </a:cubicBezTo>
                  <a:cubicBezTo>
                    <a:pt x="52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1" name="Google Shape;45521;p29"/>
            <p:cNvSpPr/>
            <p:nvPr/>
          </p:nvSpPr>
          <p:spPr>
            <a:xfrm>
              <a:off x="-5334626" y="-2052964"/>
              <a:ext cx="2196" cy="2435"/>
            </a:xfrm>
            <a:custGeom>
              <a:avLst/>
              <a:gdLst/>
              <a:ahLst/>
              <a:cxnLst/>
              <a:rect l="l" t="t" r="r" b="b"/>
              <a:pathLst>
                <a:path w="46" h="51" extrusionOk="0">
                  <a:moveTo>
                    <a:pt x="31" y="1"/>
                  </a:moveTo>
                  <a:cubicBezTo>
                    <a:pt x="16" y="1"/>
                    <a:pt x="9" y="9"/>
                    <a:pt x="5" y="20"/>
                  </a:cubicBezTo>
                  <a:cubicBezTo>
                    <a:pt x="1" y="35"/>
                    <a:pt x="9" y="46"/>
                    <a:pt x="23" y="50"/>
                  </a:cubicBezTo>
                  <a:lnTo>
                    <a:pt x="28" y="50"/>
                  </a:lnTo>
                  <a:cubicBezTo>
                    <a:pt x="35" y="50"/>
                    <a:pt x="42" y="42"/>
                    <a:pt x="42" y="31"/>
                  </a:cubicBezTo>
                  <a:cubicBezTo>
                    <a:pt x="45" y="20"/>
                    <a:pt x="45" y="5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2" name="Google Shape;45522;p29"/>
            <p:cNvSpPr/>
            <p:nvPr/>
          </p:nvSpPr>
          <p:spPr>
            <a:xfrm>
              <a:off x="-5524862" y="-1916542"/>
              <a:ext cx="10744" cy="15376"/>
            </a:xfrm>
            <a:custGeom>
              <a:avLst/>
              <a:gdLst/>
              <a:ahLst/>
              <a:cxnLst/>
              <a:rect l="l" t="t" r="r" b="b"/>
              <a:pathLst>
                <a:path w="225" h="322" extrusionOk="0">
                  <a:moveTo>
                    <a:pt x="202" y="0"/>
                  </a:moveTo>
                  <a:cubicBezTo>
                    <a:pt x="194" y="0"/>
                    <a:pt x="191" y="4"/>
                    <a:pt x="183" y="8"/>
                  </a:cubicBezTo>
                  <a:cubicBezTo>
                    <a:pt x="154" y="37"/>
                    <a:pt x="135" y="78"/>
                    <a:pt x="97" y="101"/>
                  </a:cubicBezTo>
                  <a:cubicBezTo>
                    <a:pt x="37" y="131"/>
                    <a:pt x="19" y="191"/>
                    <a:pt x="0" y="251"/>
                  </a:cubicBezTo>
                  <a:cubicBezTo>
                    <a:pt x="11" y="266"/>
                    <a:pt x="26" y="280"/>
                    <a:pt x="37" y="296"/>
                  </a:cubicBezTo>
                  <a:cubicBezTo>
                    <a:pt x="56" y="296"/>
                    <a:pt x="60" y="277"/>
                    <a:pt x="71" y="270"/>
                  </a:cubicBezTo>
                  <a:cubicBezTo>
                    <a:pt x="82" y="258"/>
                    <a:pt x="94" y="247"/>
                    <a:pt x="104" y="247"/>
                  </a:cubicBezTo>
                  <a:cubicBezTo>
                    <a:pt x="109" y="247"/>
                    <a:pt x="113" y="247"/>
                    <a:pt x="120" y="251"/>
                  </a:cubicBezTo>
                  <a:cubicBezTo>
                    <a:pt x="139" y="261"/>
                    <a:pt x="139" y="280"/>
                    <a:pt x="123" y="299"/>
                  </a:cubicBezTo>
                  <a:cubicBezTo>
                    <a:pt x="123" y="303"/>
                    <a:pt x="131" y="314"/>
                    <a:pt x="131" y="322"/>
                  </a:cubicBezTo>
                  <a:cubicBezTo>
                    <a:pt x="172" y="306"/>
                    <a:pt x="217" y="292"/>
                    <a:pt x="206" y="244"/>
                  </a:cubicBezTo>
                  <a:cubicBezTo>
                    <a:pt x="191" y="191"/>
                    <a:pt x="206" y="142"/>
                    <a:pt x="209" y="90"/>
                  </a:cubicBezTo>
                  <a:cubicBezTo>
                    <a:pt x="225" y="71"/>
                    <a:pt x="165" y="49"/>
                    <a:pt x="217" y="30"/>
                  </a:cubicBezTo>
                  <a:cubicBezTo>
                    <a:pt x="225" y="30"/>
                    <a:pt x="221" y="11"/>
                    <a:pt x="213" y="4"/>
                  </a:cubicBezTo>
                  <a:cubicBezTo>
                    <a:pt x="209" y="0"/>
                    <a:pt x="206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3" name="Google Shape;45523;p29"/>
            <p:cNvSpPr/>
            <p:nvPr/>
          </p:nvSpPr>
          <p:spPr>
            <a:xfrm>
              <a:off x="-5538948" y="-1920649"/>
              <a:ext cx="16617" cy="16092"/>
            </a:xfrm>
            <a:custGeom>
              <a:avLst/>
              <a:gdLst/>
              <a:ahLst/>
              <a:cxnLst/>
              <a:rect l="l" t="t" r="r" b="b"/>
              <a:pathLst>
                <a:path w="348" h="337" extrusionOk="0">
                  <a:moveTo>
                    <a:pt x="94" y="0"/>
                  </a:moveTo>
                  <a:cubicBezTo>
                    <a:pt x="56" y="23"/>
                    <a:pt x="78" y="71"/>
                    <a:pt x="52" y="101"/>
                  </a:cubicBezTo>
                  <a:cubicBezTo>
                    <a:pt x="45" y="120"/>
                    <a:pt x="0" y="135"/>
                    <a:pt x="45" y="164"/>
                  </a:cubicBezTo>
                  <a:cubicBezTo>
                    <a:pt x="49" y="161"/>
                    <a:pt x="56" y="157"/>
                    <a:pt x="63" y="157"/>
                  </a:cubicBezTo>
                  <a:cubicBezTo>
                    <a:pt x="71" y="157"/>
                    <a:pt x="75" y="161"/>
                    <a:pt x="78" y="168"/>
                  </a:cubicBezTo>
                  <a:cubicBezTo>
                    <a:pt x="94" y="202"/>
                    <a:pt x="112" y="232"/>
                    <a:pt x="116" y="269"/>
                  </a:cubicBezTo>
                  <a:cubicBezTo>
                    <a:pt x="172" y="277"/>
                    <a:pt x="209" y="325"/>
                    <a:pt x="261" y="337"/>
                  </a:cubicBezTo>
                  <a:cubicBezTo>
                    <a:pt x="258" y="299"/>
                    <a:pt x="216" y="299"/>
                    <a:pt x="194" y="280"/>
                  </a:cubicBezTo>
                  <a:cubicBezTo>
                    <a:pt x="180" y="269"/>
                    <a:pt x="161" y="262"/>
                    <a:pt x="153" y="243"/>
                  </a:cubicBezTo>
                  <a:cubicBezTo>
                    <a:pt x="161" y="235"/>
                    <a:pt x="172" y="235"/>
                    <a:pt x="183" y="235"/>
                  </a:cubicBezTo>
                  <a:lnTo>
                    <a:pt x="202" y="235"/>
                  </a:lnTo>
                  <a:cubicBezTo>
                    <a:pt x="209" y="235"/>
                    <a:pt x="216" y="240"/>
                    <a:pt x="220" y="240"/>
                  </a:cubicBezTo>
                  <a:cubicBezTo>
                    <a:pt x="232" y="240"/>
                    <a:pt x="239" y="235"/>
                    <a:pt x="239" y="221"/>
                  </a:cubicBezTo>
                  <a:cubicBezTo>
                    <a:pt x="235" y="150"/>
                    <a:pt x="295" y="135"/>
                    <a:pt x="347" y="90"/>
                  </a:cubicBezTo>
                  <a:lnTo>
                    <a:pt x="347" y="90"/>
                  </a:lnTo>
                  <a:cubicBezTo>
                    <a:pt x="329" y="94"/>
                    <a:pt x="314" y="94"/>
                    <a:pt x="299" y="94"/>
                  </a:cubicBezTo>
                  <a:cubicBezTo>
                    <a:pt x="277" y="94"/>
                    <a:pt x="258" y="90"/>
                    <a:pt x="242" y="90"/>
                  </a:cubicBezTo>
                  <a:lnTo>
                    <a:pt x="239" y="90"/>
                  </a:lnTo>
                  <a:cubicBezTo>
                    <a:pt x="220" y="90"/>
                    <a:pt x="216" y="109"/>
                    <a:pt x="235" y="128"/>
                  </a:cubicBezTo>
                  <a:cubicBezTo>
                    <a:pt x="247" y="138"/>
                    <a:pt x="235" y="142"/>
                    <a:pt x="232" y="150"/>
                  </a:cubicBezTo>
                  <a:cubicBezTo>
                    <a:pt x="220" y="168"/>
                    <a:pt x="209" y="173"/>
                    <a:pt x="198" y="173"/>
                  </a:cubicBezTo>
                  <a:lnTo>
                    <a:pt x="153" y="173"/>
                  </a:lnTo>
                  <a:cubicBezTo>
                    <a:pt x="101" y="164"/>
                    <a:pt x="78" y="135"/>
                    <a:pt x="85" y="83"/>
                  </a:cubicBezTo>
                  <a:cubicBezTo>
                    <a:pt x="85" y="71"/>
                    <a:pt x="82" y="60"/>
                    <a:pt x="94" y="60"/>
                  </a:cubicBezTo>
                  <a:lnTo>
                    <a:pt x="123" y="60"/>
                  </a:lnTo>
                  <a:cubicBezTo>
                    <a:pt x="135" y="60"/>
                    <a:pt x="146" y="56"/>
                    <a:pt x="149" y="42"/>
                  </a:cubicBezTo>
                  <a:cubicBezTo>
                    <a:pt x="157" y="11"/>
                    <a:pt x="120" y="19"/>
                    <a:pt x="104" y="11"/>
                  </a:cubicBezTo>
                  <a:cubicBezTo>
                    <a:pt x="101" y="7"/>
                    <a:pt x="97" y="4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4" name="Google Shape;45524;p29"/>
            <p:cNvSpPr/>
            <p:nvPr/>
          </p:nvSpPr>
          <p:spPr>
            <a:xfrm>
              <a:off x="-5530926" y="-1926570"/>
              <a:ext cx="8786" cy="8452"/>
            </a:xfrm>
            <a:custGeom>
              <a:avLst/>
              <a:gdLst/>
              <a:ahLst/>
              <a:cxnLst/>
              <a:rect l="l" t="t" r="r" b="b"/>
              <a:pathLst>
                <a:path w="184" h="177" extrusionOk="0">
                  <a:moveTo>
                    <a:pt x="74" y="0"/>
                  </a:moveTo>
                  <a:cubicBezTo>
                    <a:pt x="45" y="9"/>
                    <a:pt x="15" y="23"/>
                    <a:pt x="0" y="53"/>
                  </a:cubicBezTo>
                  <a:cubicBezTo>
                    <a:pt x="15" y="95"/>
                    <a:pt x="26" y="140"/>
                    <a:pt x="57" y="176"/>
                  </a:cubicBezTo>
                  <a:cubicBezTo>
                    <a:pt x="83" y="147"/>
                    <a:pt x="34" y="128"/>
                    <a:pt x="48" y="105"/>
                  </a:cubicBezTo>
                  <a:cubicBezTo>
                    <a:pt x="57" y="102"/>
                    <a:pt x="67" y="98"/>
                    <a:pt x="74" y="98"/>
                  </a:cubicBezTo>
                  <a:cubicBezTo>
                    <a:pt x="83" y="98"/>
                    <a:pt x="90" y="102"/>
                    <a:pt x="93" y="105"/>
                  </a:cubicBezTo>
                  <a:cubicBezTo>
                    <a:pt x="105" y="121"/>
                    <a:pt x="116" y="124"/>
                    <a:pt x="124" y="124"/>
                  </a:cubicBezTo>
                  <a:cubicBezTo>
                    <a:pt x="135" y="124"/>
                    <a:pt x="146" y="117"/>
                    <a:pt x="161" y="102"/>
                  </a:cubicBezTo>
                  <a:cubicBezTo>
                    <a:pt x="183" y="76"/>
                    <a:pt x="131" y="61"/>
                    <a:pt x="150" y="35"/>
                  </a:cubicBezTo>
                  <a:cubicBezTo>
                    <a:pt x="135" y="31"/>
                    <a:pt x="119" y="27"/>
                    <a:pt x="101" y="27"/>
                  </a:cubicBezTo>
                  <a:lnTo>
                    <a:pt x="83" y="27"/>
                  </a:lnTo>
                  <a:cubicBezTo>
                    <a:pt x="79" y="27"/>
                    <a:pt x="79" y="31"/>
                    <a:pt x="74" y="31"/>
                  </a:cubicBezTo>
                  <a:cubicBezTo>
                    <a:pt x="60" y="31"/>
                    <a:pt x="79" y="12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5" name="Google Shape;45525;p29"/>
            <p:cNvSpPr/>
            <p:nvPr/>
          </p:nvSpPr>
          <p:spPr>
            <a:xfrm>
              <a:off x="-5535224" y="-1916733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7" y="1"/>
                  </a:moveTo>
                  <a:cubicBezTo>
                    <a:pt x="0" y="53"/>
                    <a:pt x="23" y="82"/>
                    <a:pt x="75" y="91"/>
                  </a:cubicBezTo>
                  <a:cubicBezTo>
                    <a:pt x="79" y="64"/>
                    <a:pt x="116" y="53"/>
                    <a:pt x="94" y="15"/>
                  </a:cubicBezTo>
                  <a:lnTo>
                    <a:pt x="94" y="15"/>
                  </a:lnTo>
                  <a:cubicBezTo>
                    <a:pt x="79" y="23"/>
                    <a:pt x="64" y="30"/>
                    <a:pt x="49" y="30"/>
                  </a:cubicBezTo>
                  <a:cubicBezTo>
                    <a:pt x="34" y="30"/>
                    <a:pt x="19" y="23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6" name="Google Shape;45526;p29"/>
            <p:cNvSpPr/>
            <p:nvPr/>
          </p:nvSpPr>
          <p:spPr>
            <a:xfrm>
              <a:off x="-5352628" y="-2121103"/>
              <a:ext cx="11842" cy="10362"/>
            </a:xfrm>
            <a:custGeom>
              <a:avLst/>
              <a:gdLst/>
              <a:ahLst/>
              <a:cxnLst/>
              <a:rect l="l" t="t" r="r" b="b"/>
              <a:pathLst>
                <a:path w="248" h="217" extrusionOk="0">
                  <a:moveTo>
                    <a:pt x="172" y="56"/>
                  </a:moveTo>
                  <a:cubicBezTo>
                    <a:pt x="176" y="60"/>
                    <a:pt x="184" y="60"/>
                    <a:pt x="187" y="60"/>
                  </a:cubicBezTo>
                  <a:lnTo>
                    <a:pt x="203" y="60"/>
                  </a:lnTo>
                  <a:cubicBezTo>
                    <a:pt x="213" y="60"/>
                    <a:pt x="221" y="60"/>
                    <a:pt x="221" y="79"/>
                  </a:cubicBezTo>
                  <a:cubicBezTo>
                    <a:pt x="221" y="105"/>
                    <a:pt x="195" y="97"/>
                    <a:pt x="180" y="101"/>
                  </a:cubicBezTo>
                  <a:cubicBezTo>
                    <a:pt x="169" y="105"/>
                    <a:pt x="158" y="116"/>
                    <a:pt x="146" y="116"/>
                  </a:cubicBezTo>
                  <a:cubicBezTo>
                    <a:pt x="139" y="116"/>
                    <a:pt x="131" y="113"/>
                    <a:pt x="120" y="101"/>
                  </a:cubicBezTo>
                  <a:cubicBezTo>
                    <a:pt x="135" y="82"/>
                    <a:pt x="169" y="82"/>
                    <a:pt x="172" y="56"/>
                  </a:cubicBezTo>
                  <a:close/>
                  <a:moveTo>
                    <a:pt x="187" y="4"/>
                  </a:moveTo>
                  <a:cubicBezTo>
                    <a:pt x="180" y="11"/>
                    <a:pt x="153" y="1"/>
                    <a:pt x="172" y="23"/>
                  </a:cubicBezTo>
                  <a:cubicBezTo>
                    <a:pt x="184" y="34"/>
                    <a:pt x="172" y="45"/>
                    <a:pt x="172" y="53"/>
                  </a:cubicBezTo>
                  <a:lnTo>
                    <a:pt x="158" y="53"/>
                  </a:lnTo>
                  <a:cubicBezTo>
                    <a:pt x="146" y="53"/>
                    <a:pt x="131" y="60"/>
                    <a:pt x="120" y="68"/>
                  </a:cubicBezTo>
                  <a:cubicBezTo>
                    <a:pt x="105" y="75"/>
                    <a:pt x="94" y="82"/>
                    <a:pt x="79" y="82"/>
                  </a:cubicBezTo>
                  <a:cubicBezTo>
                    <a:pt x="75" y="82"/>
                    <a:pt x="68" y="82"/>
                    <a:pt x="64" y="79"/>
                  </a:cubicBezTo>
                  <a:cubicBezTo>
                    <a:pt x="55" y="95"/>
                    <a:pt x="41" y="97"/>
                    <a:pt x="27" y="97"/>
                  </a:cubicBezTo>
                  <a:cubicBezTo>
                    <a:pt x="22" y="97"/>
                    <a:pt x="18" y="97"/>
                    <a:pt x="14" y="97"/>
                  </a:cubicBezTo>
                  <a:cubicBezTo>
                    <a:pt x="9" y="97"/>
                    <a:pt x="5" y="97"/>
                    <a:pt x="1" y="97"/>
                  </a:cubicBezTo>
                  <a:cubicBezTo>
                    <a:pt x="12" y="158"/>
                    <a:pt x="72" y="168"/>
                    <a:pt x="105" y="202"/>
                  </a:cubicBezTo>
                  <a:cubicBezTo>
                    <a:pt x="113" y="213"/>
                    <a:pt x="124" y="217"/>
                    <a:pt x="135" y="217"/>
                  </a:cubicBezTo>
                  <a:lnTo>
                    <a:pt x="139" y="217"/>
                  </a:lnTo>
                  <a:cubicBezTo>
                    <a:pt x="172" y="199"/>
                    <a:pt x="213" y="191"/>
                    <a:pt x="229" y="146"/>
                  </a:cubicBezTo>
                  <a:cubicBezTo>
                    <a:pt x="229" y="139"/>
                    <a:pt x="232" y="131"/>
                    <a:pt x="243" y="127"/>
                  </a:cubicBezTo>
                  <a:cubicBezTo>
                    <a:pt x="239" y="79"/>
                    <a:pt x="248" y="27"/>
                    <a:pt x="187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7" name="Google Shape;45527;p29"/>
            <p:cNvSpPr/>
            <p:nvPr/>
          </p:nvSpPr>
          <p:spPr>
            <a:xfrm>
              <a:off x="-5355493" y="-2126451"/>
              <a:ext cx="9359" cy="15041"/>
            </a:xfrm>
            <a:custGeom>
              <a:avLst/>
              <a:gdLst/>
              <a:ahLst/>
              <a:cxnLst/>
              <a:rect l="l" t="t" r="r" b="b"/>
              <a:pathLst>
                <a:path w="196" h="315" extrusionOk="0">
                  <a:moveTo>
                    <a:pt x="142" y="0"/>
                  </a:moveTo>
                  <a:cubicBezTo>
                    <a:pt x="135" y="0"/>
                    <a:pt x="132" y="4"/>
                    <a:pt x="124" y="11"/>
                  </a:cubicBezTo>
                  <a:cubicBezTo>
                    <a:pt x="94" y="45"/>
                    <a:pt x="56" y="75"/>
                    <a:pt x="38" y="120"/>
                  </a:cubicBezTo>
                  <a:cubicBezTo>
                    <a:pt x="1" y="213"/>
                    <a:pt x="68" y="314"/>
                    <a:pt x="165" y="314"/>
                  </a:cubicBezTo>
                  <a:cubicBezTo>
                    <a:pt x="132" y="280"/>
                    <a:pt x="72" y="270"/>
                    <a:pt x="61" y="209"/>
                  </a:cubicBezTo>
                  <a:cubicBezTo>
                    <a:pt x="61" y="199"/>
                    <a:pt x="61" y="187"/>
                    <a:pt x="72" y="176"/>
                  </a:cubicBezTo>
                  <a:cubicBezTo>
                    <a:pt x="72" y="172"/>
                    <a:pt x="72" y="168"/>
                    <a:pt x="75" y="161"/>
                  </a:cubicBezTo>
                  <a:cubicBezTo>
                    <a:pt x="98" y="86"/>
                    <a:pt x="106" y="71"/>
                    <a:pt x="158" y="71"/>
                  </a:cubicBezTo>
                  <a:cubicBezTo>
                    <a:pt x="168" y="71"/>
                    <a:pt x="180" y="75"/>
                    <a:pt x="195" y="75"/>
                  </a:cubicBezTo>
                  <a:cubicBezTo>
                    <a:pt x="177" y="60"/>
                    <a:pt x="191" y="34"/>
                    <a:pt x="173" y="19"/>
                  </a:cubicBezTo>
                  <a:cubicBezTo>
                    <a:pt x="161" y="11"/>
                    <a:pt x="154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8" name="Google Shape;45528;p29"/>
            <p:cNvSpPr/>
            <p:nvPr/>
          </p:nvSpPr>
          <p:spPr>
            <a:xfrm>
              <a:off x="-5346181" y="-2122918"/>
              <a:ext cx="8595" cy="7879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0" y="1"/>
                  </a:moveTo>
                  <a:lnTo>
                    <a:pt x="0" y="8"/>
                  </a:lnTo>
                  <a:lnTo>
                    <a:pt x="0" y="16"/>
                  </a:lnTo>
                  <a:cubicBezTo>
                    <a:pt x="11" y="39"/>
                    <a:pt x="41" y="20"/>
                    <a:pt x="52" y="42"/>
                  </a:cubicBezTo>
                  <a:cubicBezTo>
                    <a:pt x="113" y="65"/>
                    <a:pt x="104" y="117"/>
                    <a:pt x="108" y="165"/>
                  </a:cubicBezTo>
                  <a:lnTo>
                    <a:pt x="116" y="165"/>
                  </a:lnTo>
                  <a:cubicBezTo>
                    <a:pt x="153" y="165"/>
                    <a:pt x="172" y="143"/>
                    <a:pt x="175" y="106"/>
                  </a:cubicBezTo>
                  <a:cubicBezTo>
                    <a:pt x="180" y="80"/>
                    <a:pt x="165" y="53"/>
                    <a:pt x="139" y="42"/>
                  </a:cubicBezTo>
                  <a:cubicBezTo>
                    <a:pt x="94" y="27"/>
                    <a:pt x="52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9" name="Google Shape;45529;p29"/>
            <p:cNvSpPr/>
            <p:nvPr/>
          </p:nvSpPr>
          <p:spPr>
            <a:xfrm>
              <a:off x="-5346038" y="-2114179"/>
              <a:ext cx="6112" cy="4154"/>
            </a:xfrm>
            <a:custGeom>
              <a:avLst/>
              <a:gdLst/>
              <a:ahLst/>
              <a:cxnLst/>
              <a:rect l="l" t="t" r="r" b="b"/>
              <a:pathLst>
                <a:path w="128" h="87" extrusionOk="0">
                  <a:moveTo>
                    <a:pt x="91" y="1"/>
                  </a:moveTo>
                  <a:cubicBezTo>
                    <a:pt x="75" y="46"/>
                    <a:pt x="34" y="54"/>
                    <a:pt x="1" y="72"/>
                  </a:cubicBezTo>
                  <a:cubicBezTo>
                    <a:pt x="8" y="83"/>
                    <a:pt x="20" y="87"/>
                    <a:pt x="27" y="87"/>
                  </a:cubicBezTo>
                  <a:cubicBezTo>
                    <a:pt x="38" y="87"/>
                    <a:pt x="49" y="83"/>
                    <a:pt x="57" y="83"/>
                  </a:cubicBezTo>
                  <a:cubicBezTo>
                    <a:pt x="79" y="80"/>
                    <a:pt x="110" y="83"/>
                    <a:pt x="117" y="57"/>
                  </a:cubicBezTo>
                  <a:cubicBezTo>
                    <a:pt x="127" y="31"/>
                    <a:pt x="110" y="16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0" name="Google Shape;45530;p29"/>
            <p:cNvSpPr/>
            <p:nvPr/>
          </p:nvSpPr>
          <p:spPr>
            <a:xfrm>
              <a:off x="-5546302" y="-2100571"/>
              <a:ext cx="9168" cy="8261"/>
            </a:xfrm>
            <a:custGeom>
              <a:avLst/>
              <a:gdLst/>
              <a:ahLst/>
              <a:cxnLst/>
              <a:rect l="l" t="t" r="r" b="b"/>
              <a:pathLst>
                <a:path w="192" h="173" extrusionOk="0">
                  <a:moveTo>
                    <a:pt x="65" y="0"/>
                  </a:moveTo>
                  <a:cubicBezTo>
                    <a:pt x="49" y="19"/>
                    <a:pt x="56" y="52"/>
                    <a:pt x="34" y="68"/>
                  </a:cubicBezTo>
                  <a:cubicBezTo>
                    <a:pt x="1" y="90"/>
                    <a:pt x="4" y="123"/>
                    <a:pt x="15" y="157"/>
                  </a:cubicBezTo>
                  <a:cubicBezTo>
                    <a:pt x="34" y="164"/>
                    <a:pt x="53" y="172"/>
                    <a:pt x="75" y="172"/>
                  </a:cubicBezTo>
                  <a:cubicBezTo>
                    <a:pt x="120" y="172"/>
                    <a:pt x="165" y="150"/>
                    <a:pt x="191" y="112"/>
                  </a:cubicBezTo>
                  <a:cubicBezTo>
                    <a:pt x="187" y="105"/>
                    <a:pt x="184" y="86"/>
                    <a:pt x="180" y="86"/>
                  </a:cubicBezTo>
                  <a:lnTo>
                    <a:pt x="177" y="86"/>
                  </a:lnTo>
                  <a:cubicBezTo>
                    <a:pt x="169" y="94"/>
                    <a:pt x="161" y="94"/>
                    <a:pt x="154" y="94"/>
                  </a:cubicBezTo>
                  <a:cubicBezTo>
                    <a:pt x="132" y="94"/>
                    <a:pt x="120" y="56"/>
                    <a:pt x="98" y="52"/>
                  </a:cubicBezTo>
                  <a:cubicBezTo>
                    <a:pt x="60" y="49"/>
                    <a:pt x="109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1" name="Google Shape;45531;p29"/>
            <p:cNvSpPr/>
            <p:nvPr/>
          </p:nvSpPr>
          <p:spPr>
            <a:xfrm>
              <a:off x="-5522904" y="-2107160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30" y="0"/>
                    <a:pt x="15" y="4"/>
                    <a:pt x="1" y="19"/>
                  </a:cubicBezTo>
                  <a:cubicBezTo>
                    <a:pt x="23" y="49"/>
                    <a:pt x="37" y="64"/>
                    <a:pt x="56" y="64"/>
                  </a:cubicBezTo>
                  <a:cubicBezTo>
                    <a:pt x="68" y="64"/>
                    <a:pt x="82" y="56"/>
                    <a:pt x="98" y="41"/>
                  </a:cubicBezTo>
                  <a:cubicBezTo>
                    <a:pt x="79" y="19"/>
                    <a:pt x="63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2" name="Google Shape;45532;p29"/>
            <p:cNvSpPr/>
            <p:nvPr/>
          </p:nvSpPr>
          <p:spPr>
            <a:xfrm>
              <a:off x="-5442971" y="-2188383"/>
              <a:ext cx="9168" cy="5205"/>
            </a:xfrm>
            <a:custGeom>
              <a:avLst/>
              <a:gdLst/>
              <a:ahLst/>
              <a:cxnLst/>
              <a:rect l="l" t="t" r="r" b="b"/>
              <a:pathLst>
                <a:path w="192" h="109" extrusionOk="0">
                  <a:moveTo>
                    <a:pt x="192" y="0"/>
                  </a:moveTo>
                  <a:lnTo>
                    <a:pt x="192" y="0"/>
                  </a:lnTo>
                  <a:cubicBezTo>
                    <a:pt x="173" y="15"/>
                    <a:pt x="151" y="19"/>
                    <a:pt x="132" y="19"/>
                  </a:cubicBezTo>
                  <a:cubicBezTo>
                    <a:pt x="102" y="19"/>
                    <a:pt x="72" y="11"/>
                    <a:pt x="42" y="11"/>
                  </a:cubicBezTo>
                  <a:cubicBezTo>
                    <a:pt x="42" y="49"/>
                    <a:pt x="49" y="90"/>
                    <a:pt x="1" y="109"/>
                  </a:cubicBezTo>
                  <a:lnTo>
                    <a:pt x="27" y="109"/>
                  </a:lnTo>
                  <a:cubicBezTo>
                    <a:pt x="109" y="109"/>
                    <a:pt x="177" y="67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3" name="Google Shape;45533;p29"/>
            <p:cNvSpPr/>
            <p:nvPr/>
          </p:nvSpPr>
          <p:spPr>
            <a:xfrm>
              <a:off x="-5445979" y="-2188383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3" y="0"/>
                  </a:moveTo>
                  <a:cubicBezTo>
                    <a:pt x="15" y="0"/>
                    <a:pt x="5" y="23"/>
                    <a:pt x="0" y="83"/>
                  </a:cubicBezTo>
                  <a:cubicBezTo>
                    <a:pt x="5" y="105"/>
                    <a:pt x="15" y="112"/>
                    <a:pt x="31" y="112"/>
                  </a:cubicBezTo>
                  <a:cubicBezTo>
                    <a:pt x="34" y="112"/>
                    <a:pt x="38" y="112"/>
                    <a:pt x="45" y="109"/>
                  </a:cubicBezTo>
                  <a:lnTo>
                    <a:pt x="64" y="109"/>
                  </a:lnTo>
                  <a:cubicBezTo>
                    <a:pt x="112" y="90"/>
                    <a:pt x="105" y="49"/>
                    <a:pt x="105" y="11"/>
                  </a:cubicBezTo>
                  <a:cubicBezTo>
                    <a:pt x="83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4" name="Google Shape;45534;p29"/>
            <p:cNvSpPr/>
            <p:nvPr/>
          </p:nvSpPr>
          <p:spPr>
            <a:xfrm>
              <a:off x="-5448319" y="-219053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124" y="0"/>
                  </a:moveTo>
                  <a:cubicBezTo>
                    <a:pt x="116" y="0"/>
                    <a:pt x="102" y="7"/>
                    <a:pt x="80" y="23"/>
                  </a:cubicBezTo>
                  <a:cubicBezTo>
                    <a:pt x="1" y="68"/>
                    <a:pt x="1" y="68"/>
                    <a:pt x="49" y="128"/>
                  </a:cubicBezTo>
                  <a:cubicBezTo>
                    <a:pt x="54" y="68"/>
                    <a:pt x="64" y="45"/>
                    <a:pt x="102" y="45"/>
                  </a:cubicBezTo>
                  <a:cubicBezTo>
                    <a:pt x="113" y="45"/>
                    <a:pt x="132" y="49"/>
                    <a:pt x="154" y="56"/>
                  </a:cubicBezTo>
                  <a:cubicBezTo>
                    <a:pt x="143" y="15"/>
                    <a:pt x="139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5" name="Google Shape;45535;p29"/>
            <p:cNvSpPr/>
            <p:nvPr/>
          </p:nvSpPr>
          <p:spPr>
            <a:xfrm>
              <a:off x="-5418666" y="-2073067"/>
              <a:ext cx="11078" cy="10028"/>
            </a:xfrm>
            <a:custGeom>
              <a:avLst/>
              <a:gdLst/>
              <a:ahLst/>
              <a:cxnLst/>
              <a:rect l="l" t="t" r="r" b="b"/>
              <a:pathLst>
                <a:path w="232" h="210" extrusionOk="0">
                  <a:moveTo>
                    <a:pt x="142" y="0"/>
                  </a:moveTo>
                  <a:cubicBezTo>
                    <a:pt x="94" y="4"/>
                    <a:pt x="49" y="11"/>
                    <a:pt x="26" y="52"/>
                  </a:cubicBezTo>
                  <a:cubicBezTo>
                    <a:pt x="0" y="94"/>
                    <a:pt x="0" y="142"/>
                    <a:pt x="34" y="183"/>
                  </a:cubicBezTo>
                  <a:cubicBezTo>
                    <a:pt x="42" y="146"/>
                    <a:pt x="42" y="108"/>
                    <a:pt x="90" y="104"/>
                  </a:cubicBezTo>
                  <a:lnTo>
                    <a:pt x="94" y="104"/>
                  </a:lnTo>
                  <a:cubicBezTo>
                    <a:pt x="123" y="104"/>
                    <a:pt x="142" y="149"/>
                    <a:pt x="131" y="209"/>
                  </a:cubicBezTo>
                  <a:lnTo>
                    <a:pt x="139" y="209"/>
                  </a:lnTo>
                  <a:cubicBezTo>
                    <a:pt x="195" y="209"/>
                    <a:pt x="213" y="172"/>
                    <a:pt x="221" y="123"/>
                  </a:cubicBezTo>
                  <a:cubicBezTo>
                    <a:pt x="225" y="108"/>
                    <a:pt x="213" y="85"/>
                    <a:pt x="232" y="75"/>
                  </a:cubicBezTo>
                  <a:lnTo>
                    <a:pt x="232" y="68"/>
                  </a:lnTo>
                  <a:lnTo>
                    <a:pt x="232" y="59"/>
                  </a:lnTo>
                  <a:cubicBezTo>
                    <a:pt x="195" y="52"/>
                    <a:pt x="187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6" name="Google Shape;45536;p29"/>
            <p:cNvSpPr/>
            <p:nvPr/>
          </p:nvSpPr>
          <p:spPr>
            <a:xfrm>
              <a:off x="-5421149" y="-2075072"/>
              <a:ext cx="14803" cy="13991"/>
            </a:xfrm>
            <a:custGeom>
              <a:avLst/>
              <a:gdLst/>
              <a:ahLst/>
              <a:cxnLst/>
              <a:rect l="l" t="t" r="r" b="b"/>
              <a:pathLst>
                <a:path w="310" h="293" extrusionOk="0">
                  <a:moveTo>
                    <a:pt x="198" y="1"/>
                  </a:moveTo>
                  <a:cubicBezTo>
                    <a:pt x="175" y="1"/>
                    <a:pt x="146" y="15"/>
                    <a:pt x="104" y="42"/>
                  </a:cubicBezTo>
                  <a:cubicBezTo>
                    <a:pt x="97" y="49"/>
                    <a:pt x="86" y="53"/>
                    <a:pt x="78" y="57"/>
                  </a:cubicBezTo>
                  <a:cubicBezTo>
                    <a:pt x="0" y="101"/>
                    <a:pt x="26" y="169"/>
                    <a:pt x="41" y="232"/>
                  </a:cubicBezTo>
                  <a:cubicBezTo>
                    <a:pt x="52" y="277"/>
                    <a:pt x="97" y="267"/>
                    <a:pt x="127" y="274"/>
                  </a:cubicBezTo>
                  <a:cubicBezTo>
                    <a:pt x="153" y="277"/>
                    <a:pt x="180" y="284"/>
                    <a:pt x="202" y="289"/>
                  </a:cubicBezTo>
                  <a:cubicBezTo>
                    <a:pt x="209" y="293"/>
                    <a:pt x="217" y="293"/>
                    <a:pt x="225" y="293"/>
                  </a:cubicBezTo>
                  <a:cubicBezTo>
                    <a:pt x="232" y="293"/>
                    <a:pt x="235" y="293"/>
                    <a:pt x="243" y="289"/>
                  </a:cubicBezTo>
                  <a:cubicBezTo>
                    <a:pt x="284" y="267"/>
                    <a:pt x="310" y="165"/>
                    <a:pt x="284" y="117"/>
                  </a:cubicBezTo>
                  <a:lnTo>
                    <a:pt x="284" y="117"/>
                  </a:lnTo>
                  <a:cubicBezTo>
                    <a:pt x="265" y="127"/>
                    <a:pt x="277" y="150"/>
                    <a:pt x="273" y="165"/>
                  </a:cubicBezTo>
                  <a:cubicBezTo>
                    <a:pt x="265" y="214"/>
                    <a:pt x="247" y="251"/>
                    <a:pt x="191" y="251"/>
                  </a:cubicBezTo>
                  <a:lnTo>
                    <a:pt x="183" y="251"/>
                  </a:lnTo>
                  <a:cubicBezTo>
                    <a:pt x="172" y="255"/>
                    <a:pt x="161" y="255"/>
                    <a:pt x="149" y="255"/>
                  </a:cubicBezTo>
                  <a:cubicBezTo>
                    <a:pt x="127" y="255"/>
                    <a:pt x="104" y="248"/>
                    <a:pt x="86" y="225"/>
                  </a:cubicBezTo>
                  <a:cubicBezTo>
                    <a:pt x="52" y="184"/>
                    <a:pt x="52" y="136"/>
                    <a:pt x="78" y="94"/>
                  </a:cubicBezTo>
                  <a:cubicBezTo>
                    <a:pt x="101" y="53"/>
                    <a:pt x="146" y="46"/>
                    <a:pt x="194" y="42"/>
                  </a:cubicBezTo>
                  <a:lnTo>
                    <a:pt x="198" y="42"/>
                  </a:lnTo>
                  <a:cubicBezTo>
                    <a:pt x="239" y="42"/>
                    <a:pt x="247" y="94"/>
                    <a:pt x="284" y="101"/>
                  </a:cubicBezTo>
                  <a:cubicBezTo>
                    <a:pt x="251" y="31"/>
                    <a:pt x="232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7" name="Google Shape;45537;p29"/>
            <p:cNvSpPr/>
            <p:nvPr/>
          </p:nvSpPr>
          <p:spPr>
            <a:xfrm>
              <a:off x="-5081646" y="-1671680"/>
              <a:ext cx="7688" cy="7353"/>
            </a:xfrm>
            <a:custGeom>
              <a:avLst/>
              <a:gdLst/>
              <a:ahLst/>
              <a:cxnLst/>
              <a:rect l="l" t="t" r="r" b="b"/>
              <a:pathLst>
                <a:path w="161" h="154" extrusionOk="0">
                  <a:moveTo>
                    <a:pt x="68" y="1"/>
                  </a:moveTo>
                  <a:cubicBezTo>
                    <a:pt x="26" y="9"/>
                    <a:pt x="7" y="42"/>
                    <a:pt x="4" y="79"/>
                  </a:cubicBezTo>
                  <a:cubicBezTo>
                    <a:pt x="0" y="113"/>
                    <a:pt x="15" y="135"/>
                    <a:pt x="41" y="154"/>
                  </a:cubicBezTo>
                  <a:cubicBezTo>
                    <a:pt x="49" y="132"/>
                    <a:pt x="60" y="121"/>
                    <a:pt x="82" y="121"/>
                  </a:cubicBezTo>
                  <a:lnTo>
                    <a:pt x="86" y="121"/>
                  </a:lnTo>
                  <a:cubicBezTo>
                    <a:pt x="94" y="124"/>
                    <a:pt x="101" y="128"/>
                    <a:pt x="108" y="128"/>
                  </a:cubicBezTo>
                  <a:cubicBezTo>
                    <a:pt x="135" y="128"/>
                    <a:pt x="138" y="87"/>
                    <a:pt x="161" y="83"/>
                  </a:cubicBezTo>
                  <a:cubicBezTo>
                    <a:pt x="146" y="27"/>
                    <a:pt x="120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8" name="Google Shape;45538;p29"/>
            <p:cNvSpPr/>
            <p:nvPr/>
          </p:nvSpPr>
          <p:spPr>
            <a:xfrm>
              <a:off x="-5078447" y="-1667717"/>
              <a:ext cx="5205" cy="520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94" y="0"/>
                  </a:moveTo>
                  <a:cubicBezTo>
                    <a:pt x="71" y="4"/>
                    <a:pt x="68" y="45"/>
                    <a:pt x="41" y="45"/>
                  </a:cubicBezTo>
                  <a:cubicBezTo>
                    <a:pt x="34" y="45"/>
                    <a:pt x="27" y="41"/>
                    <a:pt x="19" y="38"/>
                  </a:cubicBezTo>
                  <a:lnTo>
                    <a:pt x="15" y="38"/>
                  </a:lnTo>
                  <a:cubicBezTo>
                    <a:pt x="11" y="49"/>
                    <a:pt x="8" y="57"/>
                    <a:pt x="8" y="64"/>
                  </a:cubicBezTo>
                  <a:cubicBezTo>
                    <a:pt x="8" y="83"/>
                    <a:pt x="1" y="109"/>
                    <a:pt x="19" y="109"/>
                  </a:cubicBezTo>
                  <a:cubicBezTo>
                    <a:pt x="23" y="109"/>
                    <a:pt x="30" y="109"/>
                    <a:pt x="37" y="105"/>
                  </a:cubicBezTo>
                  <a:lnTo>
                    <a:pt x="60" y="105"/>
                  </a:lnTo>
                  <a:cubicBezTo>
                    <a:pt x="68" y="109"/>
                    <a:pt x="75" y="109"/>
                    <a:pt x="82" y="109"/>
                  </a:cubicBezTo>
                  <a:cubicBezTo>
                    <a:pt x="97" y="109"/>
                    <a:pt x="105" y="101"/>
                    <a:pt x="86" y="64"/>
                  </a:cubicBezTo>
                  <a:cubicBezTo>
                    <a:pt x="86" y="60"/>
                    <a:pt x="94" y="52"/>
                    <a:pt x="97" y="45"/>
                  </a:cubicBezTo>
                  <a:cubicBezTo>
                    <a:pt x="108" y="30"/>
                    <a:pt x="105" y="15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9" name="Google Shape;45539;p29"/>
            <p:cNvSpPr/>
            <p:nvPr/>
          </p:nvSpPr>
          <p:spPr>
            <a:xfrm>
              <a:off x="-5285873" y="-2013093"/>
              <a:ext cx="15567" cy="13418"/>
            </a:xfrm>
            <a:custGeom>
              <a:avLst/>
              <a:gdLst/>
              <a:ahLst/>
              <a:cxnLst/>
              <a:rect l="l" t="t" r="r" b="b"/>
              <a:pathLst>
                <a:path w="326" h="281" extrusionOk="0">
                  <a:moveTo>
                    <a:pt x="101" y="0"/>
                  </a:moveTo>
                  <a:cubicBezTo>
                    <a:pt x="79" y="63"/>
                    <a:pt x="30" y="120"/>
                    <a:pt x="79" y="190"/>
                  </a:cubicBezTo>
                  <a:cubicBezTo>
                    <a:pt x="83" y="198"/>
                    <a:pt x="90" y="209"/>
                    <a:pt x="83" y="209"/>
                  </a:cubicBezTo>
                  <a:cubicBezTo>
                    <a:pt x="1" y="228"/>
                    <a:pt x="75" y="251"/>
                    <a:pt x="79" y="269"/>
                  </a:cubicBezTo>
                  <a:lnTo>
                    <a:pt x="83" y="269"/>
                  </a:lnTo>
                  <a:lnTo>
                    <a:pt x="83" y="273"/>
                  </a:lnTo>
                  <a:cubicBezTo>
                    <a:pt x="94" y="269"/>
                    <a:pt x="101" y="247"/>
                    <a:pt x="116" y="247"/>
                  </a:cubicBezTo>
                  <a:cubicBezTo>
                    <a:pt x="116" y="247"/>
                    <a:pt x="120" y="247"/>
                    <a:pt x="124" y="254"/>
                  </a:cubicBezTo>
                  <a:cubicBezTo>
                    <a:pt x="142" y="273"/>
                    <a:pt x="161" y="280"/>
                    <a:pt x="176" y="280"/>
                  </a:cubicBezTo>
                  <a:cubicBezTo>
                    <a:pt x="199" y="280"/>
                    <a:pt x="221" y="269"/>
                    <a:pt x="244" y="265"/>
                  </a:cubicBezTo>
                  <a:cubicBezTo>
                    <a:pt x="311" y="247"/>
                    <a:pt x="325" y="172"/>
                    <a:pt x="273" y="127"/>
                  </a:cubicBezTo>
                  <a:cubicBezTo>
                    <a:pt x="225" y="90"/>
                    <a:pt x="191" y="30"/>
                    <a:pt x="120" y="26"/>
                  </a:cubicBezTo>
                  <a:cubicBezTo>
                    <a:pt x="109" y="26"/>
                    <a:pt x="109" y="11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0" name="Google Shape;45540;p29"/>
            <p:cNvSpPr/>
            <p:nvPr/>
          </p:nvSpPr>
          <p:spPr>
            <a:xfrm>
              <a:off x="-5264099" y="-1996332"/>
              <a:ext cx="11317" cy="5539"/>
            </a:xfrm>
            <a:custGeom>
              <a:avLst/>
              <a:gdLst/>
              <a:ahLst/>
              <a:cxnLst/>
              <a:rect l="l" t="t" r="r" b="b"/>
              <a:pathLst>
                <a:path w="237" h="116" extrusionOk="0">
                  <a:moveTo>
                    <a:pt x="236" y="0"/>
                  </a:moveTo>
                  <a:cubicBezTo>
                    <a:pt x="233" y="0"/>
                    <a:pt x="225" y="4"/>
                    <a:pt x="221" y="4"/>
                  </a:cubicBezTo>
                  <a:cubicBezTo>
                    <a:pt x="214" y="26"/>
                    <a:pt x="199" y="38"/>
                    <a:pt x="176" y="38"/>
                  </a:cubicBezTo>
                  <a:cubicBezTo>
                    <a:pt x="173" y="45"/>
                    <a:pt x="165" y="48"/>
                    <a:pt x="161" y="48"/>
                  </a:cubicBezTo>
                  <a:cubicBezTo>
                    <a:pt x="157" y="48"/>
                    <a:pt x="154" y="45"/>
                    <a:pt x="147" y="45"/>
                  </a:cubicBezTo>
                  <a:cubicBezTo>
                    <a:pt x="143" y="41"/>
                    <a:pt x="139" y="41"/>
                    <a:pt x="135" y="41"/>
                  </a:cubicBezTo>
                  <a:lnTo>
                    <a:pt x="128" y="41"/>
                  </a:lnTo>
                  <a:cubicBezTo>
                    <a:pt x="112" y="38"/>
                    <a:pt x="98" y="38"/>
                    <a:pt x="86" y="38"/>
                  </a:cubicBezTo>
                  <a:cubicBezTo>
                    <a:pt x="57" y="38"/>
                    <a:pt x="31" y="41"/>
                    <a:pt x="0" y="53"/>
                  </a:cubicBezTo>
                  <a:lnTo>
                    <a:pt x="19" y="53"/>
                  </a:lnTo>
                  <a:cubicBezTo>
                    <a:pt x="76" y="64"/>
                    <a:pt x="128" y="83"/>
                    <a:pt x="173" y="116"/>
                  </a:cubicBezTo>
                  <a:lnTo>
                    <a:pt x="180" y="116"/>
                  </a:lnTo>
                  <a:cubicBezTo>
                    <a:pt x="180" y="71"/>
                    <a:pt x="233" y="48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1" name="Google Shape;45541;p29"/>
            <p:cNvSpPr/>
            <p:nvPr/>
          </p:nvSpPr>
          <p:spPr>
            <a:xfrm>
              <a:off x="-5280668" y="-2019014"/>
              <a:ext cx="7354" cy="5969"/>
            </a:xfrm>
            <a:custGeom>
              <a:avLst/>
              <a:gdLst/>
              <a:ahLst/>
              <a:cxnLst/>
              <a:rect l="l" t="t" r="r" b="b"/>
              <a:pathLst>
                <a:path w="154" h="125" extrusionOk="0">
                  <a:moveTo>
                    <a:pt x="149" y="0"/>
                  </a:moveTo>
                  <a:lnTo>
                    <a:pt x="149" y="0"/>
                  </a:lnTo>
                  <a:cubicBezTo>
                    <a:pt x="138" y="4"/>
                    <a:pt x="127" y="16"/>
                    <a:pt x="123" y="26"/>
                  </a:cubicBezTo>
                  <a:cubicBezTo>
                    <a:pt x="116" y="64"/>
                    <a:pt x="101" y="75"/>
                    <a:pt x="82" y="75"/>
                  </a:cubicBezTo>
                  <a:cubicBezTo>
                    <a:pt x="71" y="75"/>
                    <a:pt x="56" y="71"/>
                    <a:pt x="37" y="64"/>
                  </a:cubicBezTo>
                  <a:cubicBezTo>
                    <a:pt x="30" y="61"/>
                    <a:pt x="19" y="61"/>
                    <a:pt x="7" y="61"/>
                  </a:cubicBezTo>
                  <a:cubicBezTo>
                    <a:pt x="4" y="79"/>
                    <a:pt x="0" y="102"/>
                    <a:pt x="0" y="124"/>
                  </a:cubicBezTo>
                  <a:cubicBezTo>
                    <a:pt x="19" y="116"/>
                    <a:pt x="37" y="105"/>
                    <a:pt x="56" y="105"/>
                  </a:cubicBezTo>
                  <a:cubicBezTo>
                    <a:pt x="123" y="102"/>
                    <a:pt x="154" y="64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2" name="Google Shape;45542;p29"/>
            <p:cNvSpPr/>
            <p:nvPr/>
          </p:nvSpPr>
          <p:spPr>
            <a:xfrm>
              <a:off x="-5276037" y="-2023645"/>
              <a:ext cx="3581" cy="4679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45" y="1"/>
                  </a:moveTo>
                  <a:lnTo>
                    <a:pt x="45" y="1"/>
                  </a:lnTo>
                  <a:cubicBezTo>
                    <a:pt x="48" y="34"/>
                    <a:pt x="19" y="42"/>
                    <a:pt x="0" y="53"/>
                  </a:cubicBezTo>
                  <a:cubicBezTo>
                    <a:pt x="12" y="75"/>
                    <a:pt x="57" y="60"/>
                    <a:pt x="52" y="97"/>
                  </a:cubicBezTo>
                  <a:cubicBezTo>
                    <a:pt x="75" y="64"/>
                    <a:pt x="67" y="3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3" name="Google Shape;45543;p29"/>
            <p:cNvSpPr/>
            <p:nvPr/>
          </p:nvSpPr>
          <p:spPr>
            <a:xfrm>
              <a:off x="-5298384" y="-1684525"/>
              <a:ext cx="10410" cy="9359"/>
            </a:xfrm>
            <a:custGeom>
              <a:avLst/>
              <a:gdLst/>
              <a:ahLst/>
              <a:cxnLst/>
              <a:rect l="l" t="t" r="r" b="b"/>
              <a:pathLst>
                <a:path w="218" h="196" extrusionOk="0">
                  <a:moveTo>
                    <a:pt x="135" y="0"/>
                  </a:moveTo>
                  <a:cubicBezTo>
                    <a:pt x="132" y="0"/>
                    <a:pt x="128" y="5"/>
                    <a:pt x="124" y="5"/>
                  </a:cubicBezTo>
                  <a:lnTo>
                    <a:pt x="113" y="5"/>
                  </a:lnTo>
                  <a:cubicBezTo>
                    <a:pt x="102" y="5"/>
                    <a:pt x="94" y="5"/>
                    <a:pt x="106" y="23"/>
                  </a:cubicBezTo>
                  <a:cubicBezTo>
                    <a:pt x="116" y="45"/>
                    <a:pt x="121" y="53"/>
                    <a:pt x="94" y="72"/>
                  </a:cubicBezTo>
                  <a:cubicBezTo>
                    <a:pt x="76" y="87"/>
                    <a:pt x="61" y="98"/>
                    <a:pt x="42" y="98"/>
                  </a:cubicBezTo>
                  <a:cubicBezTo>
                    <a:pt x="27" y="98"/>
                    <a:pt x="16" y="95"/>
                    <a:pt x="1" y="83"/>
                  </a:cubicBezTo>
                  <a:lnTo>
                    <a:pt x="1" y="83"/>
                  </a:lnTo>
                  <a:cubicBezTo>
                    <a:pt x="12" y="105"/>
                    <a:pt x="16" y="135"/>
                    <a:pt x="35" y="135"/>
                  </a:cubicBezTo>
                  <a:cubicBezTo>
                    <a:pt x="38" y="135"/>
                    <a:pt x="42" y="135"/>
                    <a:pt x="45" y="131"/>
                  </a:cubicBezTo>
                  <a:cubicBezTo>
                    <a:pt x="54" y="128"/>
                    <a:pt x="61" y="128"/>
                    <a:pt x="68" y="128"/>
                  </a:cubicBezTo>
                  <a:cubicBezTo>
                    <a:pt x="90" y="128"/>
                    <a:pt x="102" y="150"/>
                    <a:pt x="116" y="169"/>
                  </a:cubicBezTo>
                  <a:cubicBezTo>
                    <a:pt x="124" y="180"/>
                    <a:pt x="139" y="195"/>
                    <a:pt x="150" y="195"/>
                  </a:cubicBezTo>
                  <a:cubicBezTo>
                    <a:pt x="161" y="195"/>
                    <a:pt x="169" y="188"/>
                    <a:pt x="180" y="173"/>
                  </a:cubicBezTo>
                  <a:cubicBezTo>
                    <a:pt x="218" y="105"/>
                    <a:pt x="180" y="53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4" name="Google Shape;45544;p29"/>
            <p:cNvSpPr/>
            <p:nvPr/>
          </p:nvSpPr>
          <p:spPr>
            <a:xfrm>
              <a:off x="-5303732" y="-1701285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67" y="0"/>
                  </a:moveTo>
                  <a:cubicBezTo>
                    <a:pt x="61" y="0"/>
                    <a:pt x="55" y="1"/>
                    <a:pt x="49" y="1"/>
                  </a:cubicBezTo>
                  <a:cubicBezTo>
                    <a:pt x="16" y="1"/>
                    <a:pt x="0" y="19"/>
                    <a:pt x="0" y="49"/>
                  </a:cubicBezTo>
                  <a:cubicBezTo>
                    <a:pt x="0" y="75"/>
                    <a:pt x="16" y="90"/>
                    <a:pt x="35" y="90"/>
                  </a:cubicBezTo>
                  <a:cubicBezTo>
                    <a:pt x="38" y="90"/>
                    <a:pt x="42" y="87"/>
                    <a:pt x="49" y="87"/>
                  </a:cubicBezTo>
                  <a:cubicBezTo>
                    <a:pt x="71" y="79"/>
                    <a:pt x="105" y="82"/>
                    <a:pt x="102" y="37"/>
                  </a:cubicBezTo>
                  <a:cubicBezTo>
                    <a:pt x="99" y="4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5" name="Google Shape;45545;p29"/>
            <p:cNvSpPr/>
            <p:nvPr/>
          </p:nvSpPr>
          <p:spPr>
            <a:xfrm>
              <a:off x="-5567025" y="-1871562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80" y="0"/>
                  </a:moveTo>
                  <a:cubicBezTo>
                    <a:pt x="45" y="0"/>
                    <a:pt x="16" y="23"/>
                    <a:pt x="1" y="60"/>
                  </a:cubicBezTo>
                  <a:cubicBezTo>
                    <a:pt x="12" y="64"/>
                    <a:pt x="31" y="75"/>
                    <a:pt x="28" y="82"/>
                  </a:cubicBezTo>
                  <a:cubicBezTo>
                    <a:pt x="5" y="142"/>
                    <a:pt x="68" y="139"/>
                    <a:pt x="90" y="165"/>
                  </a:cubicBezTo>
                  <a:cubicBezTo>
                    <a:pt x="162" y="146"/>
                    <a:pt x="176" y="116"/>
                    <a:pt x="158" y="34"/>
                  </a:cubicBezTo>
                  <a:cubicBezTo>
                    <a:pt x="143" y="23"/>
                    <a:pt x="128" y="11"/>
                    <a:pt x="113" y="8"/>
                  </a:cubicBezTo>
                  <a:cubicBezTo>
                    <a:pt x="102" y="0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6" name="Google Shape;45546;p29"/>
            <p:cNvSpPr/>
            <p:nvPr/>
          </p:nvSpPr>
          <p:spPr>
            <a:xfrm>
              <a:off x="-5575572" y="-1865879"/>
              <a:ext cx="8261" cy="6494"/>
            </a:xfrm>
            <a:custGeom>
              <a:avLst/>
              <a:gdLst/>
              <a:ahLst/>
              <a:cxnLst/>
              <a:rect l="l" t="t" r="r" b="b"/>
              <a:pathLst>
                <a:path w="173" h="136" extrusionOk="0">
                  <a:moveTo>
                    <a:pt x="120" y="1"/>
                  </a:moveTo>
                  <a:cubicBezTo>
                    <a:pt x="109" y="1"/>
                    <a:pt x="102" y="20"/>
                    <a:pt x="90" y="27"/>
                  </a:cubicBezTo>
                  <a:cubicBezTo>
                    <a:pt x="90" y="46"/>
                    <a:pt x="86" y="53"/>
                    <a:pt x="79" y="53"/>
                  </a:cubicBezTo>
                  <a:cubicBezTo>
                    <a:pt x="76" y="53"/>
                    <a:pt x="67" y="49"/>
                    <a:pt x="64" y="49"/>
                  </a:cubicBezTo>
                  <a:cubicBezTo>
                    <a:pt x="60" y="46"/>
                    <a:pt x="57" y="46"/>
                    <a:pt x="50" y="46"/>
                  </a:cubicBezTo>
                  <a:lnTo>
                    <a:pt x="45" y="46"/>
                  </a:lnTo>
                  <a:cubicBezTo>
                    <a:pt x="41" y="75"/>
                    <a:pt x="8" y="80"/>
                    <a:pt x="0" y="98"/>
                  </a:cubicBezTo>
                  <a:cubicBezTo>
                    <a:pt x="23" y="125"/>
                    <a:pt x="50" y="135"/>
                    <a:pt x="76" y="135"/>
                  </a:cubicBezTo>
                  <a:cubicBezTo>
                    <a:pt x="112" y="135"/>
                    <a:pt x="154" y="106"/>
                    <a:pt x="172" y="53"/>
                  </a:cubicBezTo>
                  <a:lnTo>
                    <a:pt x="169" y="53"/>
                  </a:lnTo>
                  <a:cubicBezTo>
                    <a:pt x="139" y="53"/>
                    <a:pt x="139" y="30"/>
                    <a:pt x="139" y="8"/>
                  </a:cubicBezTo>
                  <a:cubicBezTo>
                    <a:pt x="131" y="4"/>
                    <a:pt x="128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7" name="Google Shape;45547;p29"/>
            <p:cNvSpPr/>
            <p:nvPr/>
          </p:nvSpPr>
          <p:spPr>
            <a:xfrm>
              <a:off x="-5569842" y="-1868744"/>
              <a:ext cx="7163" cy="5969"/>
            </a:xfrm>
            <a:custGeom>
              <a:avLst/>
              <a:gdLst/>
              <a:ahLst/>
              <a:cxnLst/>
              <a:rect l="l" t="t" r="r" b="b"/>
              <a:pathLst>
                <a:path w="150" h="125" extrusionOk="0">
                  <a:moveTo>
                    <a:pt x="60" y="1"/>
                  </a:moveTo>
                  <a:cubicBezTo>
                    <a:pt x="45" y="23"/>
                    <a:pt x="0" y="28"/>
                    <a:pt x="19" y="68"/>
                  </a:cubicBezTo>
                  <a:cubicBezTo>
                    <a:pt x="19" y="90"/>
                    <a:pt x="19" y="113"/>
                    <a:pt x="49" y="113"/>
                  </a:cubicBezTo>
                  <a:lnTo>
                    <a:pt x="52" y="113"/>
                  </a:lnTo>
                  <a:cubicBezTo>
                    <a:pt x="56" y="113"/>
                    <a:pt x="64" y="109"/>
                    <a:pt x="68" y="109"/>
                  </a:cubicBezTo>
                  <a:cubicBezTo>
                    <a:pt x="75" y="109"/>
                    <a:pt x="87" y="113"/>
                    <a:pt x="94" y="117"/>
                  </a:cubicBezTo>
                  <a:cubicBezTo>
                    <a:pt x="101" y="121"/>
                    <a:pt x="113" y="124"/>
                    <a:pt x="120" y="124"/>
                  </a:cubicBezTo>
                  <a:cubicBezTo>
                    <a:pt x="131" y="124"/>
                    <a:pt x="139" y="121"/>
                    <a:pt x="149" y="106"/>
                  </a:cubicBezTo>
                  <a:cubicBezTo>
                    <a:pt x="127" y="80"/>
                    <a:pt x="64" y="83"/>
                    <a:pt x="87" y="23"/>
                  </a:cubicBezTo>
                  <a:cubicBezTo>
                    <a:pt x="90" y="16"/>
                    <a:pt x="71" y="5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8" name="Google Shape;45548;p29"/>
            <p:cNvSpPr/>
            <p:nvPr/>
          </p:nvSpPr>
          <p:spPr>
            <a:xfrm>
              <a:off x="-5169315" y="-1800175"/>
              <a:ext cx="7401" cy="4297"/>
            </a:xfrm>
            <a:custGeom>
              <a:avLst/>
              <a:gdLst/>
              <a:ahLst/>
              <a:cxnLst/>
              <a:rect l="l" t="t" r="r" b="b"/>
              <a:pathLst>
                <a:path w="155" h="90" extrusionOk="0">
                  <a:moveTo>
                    <a:pt x="64" y="0"/>
                  </a:moveTo>
                  <a:cubicBezTo>
                    <a:pt x="30" y="0"/>
                    <a:pt x="1" y="23"/>
                    <a:pt x="8" y="53"/>
                  </a:cubicBezTo>
                  <a:cubicBezTo>
                    <a:pt x="11" y="83"/>
                    <a:pt x="30" y="90"/>
                    <a:pt x="49" y="90"/>
                  </a:cubicBezTo>
                  <a:lnTo>
                    <a:pt x="64" y="90"/>
                  </a:lnTo>
                  <a:cubicBezTo>
                    <a:pt x="72" y="86"/>
                    <a:pt x="75" y="86"/>
                    <a:pt x="82" y="86"/>
                  </a:cubicBezTo>
                  <a:lnTo>
                    <a:pt x="90" y="86"/>
                  </a:lnTo>
                  <a:cubicBezTo>
                    <a:pt x="94" y="90"/>
                    <a:pt x="101" y="90"/>
                    <a:pt x="105" y="90"/>
                  </a:cubicBezTo>
                  <a:cubicBezTo>
                    <a:pt x="154" y="90"/>
                    <a:pt x="105" y="49"/>
                    <a:pt x="116" y="34"/>
                  </a:cubicBezTo>
                  <a:cubicBezTo>
                    <a:pt x="109" y="23"/>
                    <a:pt x="101" y="15"/>
                    <a:pt x="98" y="5"/>
                  </a:cubicBezTo>
                  <a:cubicBezTo>
                    <a:pt x="90" y="5"/>
                    <a:pt x="82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9" name="Google Shape;45549;p29"/>
            <p:cNvSpPr/>
            <p:nvPr/>
          </p:nvSpPr>
          <p:spPr>
            <a:xfrm>
              <a:off x="-5164684" y="-1800175"/>
              <a:ext cx="4489" cy="1671"/>
            </a:xfrm>
            <a:custGeom>
              <a:avLst/>
              <a:gdLst/>
              <a:ahLst/>
              <a:cxnLst/>
              <a:rect l="l" t="t" r="r" b="b"/>
              <a:pathLst>
                <a:path w="94" h="35" extrusionOk="0">
                  <a:moveTo>
                    <a:pt x="27" y="0"/>
                  </a:moveTo>
                  <a:cubicBezTo>
                    <a:pt x="19" y="5"/>
                    <a:pt x="12" y="5"/>
                    <a:pt x="4" y="5"/>
                  </a:cubicBezTo>
                  <a:lnTo>
                    <a:pt x="1" y="5"/>
                  </a:lnTo>
                  <a:cubicBezTo>
                    <a:pt x="4" y="15"/>
                    <a:pt x="12" y="23"/>
                    <a:pt x="19" y="34"/>
                  </a:cubicBezTo>
                  <a:cubicBezTo>
                    <a:pt x="24" y="33"/>
                    <a:pt x="29" y="33"/>
                    <a:pt x="34" y="33"/>
                  </a:cubicBezTo>
                  <a:cubicBezTo>
                    <a:pt x="37" y="33"/>
                    <a:pt x="40" y="33"/>
                    <a:pt x="43" y="33"/>
                  </a:cubicBezTo>
                  <a:cubicBezTo>
                    <a:pt x="60" y="33"/>
                    <a:pt x="79" y="32"/>
                    <a:pt x="94" y="12"/>
                  </a:cubicBezTo>
                  <a:cubicBezTo>
                    <a:pt x="80" y="0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0" name="Google Shape;45550;p29"/>
            <p:cNvSpPr/>
            <p:nvPr/>
          </p:nvSpPr>
          <p:spPr>
            <a:xfrm>
              <a:off x="-5219644" y="-1946720"/>
              <a:ext cx="12749" cy="7735"/>
            </a:xfrm>
            <a:custGeom>
              <a:avLst/>
              <a:gdLst/>
              <a:ahLst/>
              <a:cxnLst/>
              <a:rect l="l" t="t" r="r" b="b"/>
              <a:pathLst>
                <a:path w="267" h="162" extrusionOk="0">
                  <a:moveTo>
                    <a:pt x="232" y="1"/>
                  </a:moveTo>
                  <a:cubicBezTo>
                    <a:pt x="217" y="94"/>
                    <a:pt x="109" y="46"/>
                    <a:pt x="75" y="113"/>
                  </a:cubicBezTo>
                  <a:lnTo>
                    <a:pt x="60" y="113"/>
                  </a:lnTo>
                  <a:cubicBezTo>
                    <a:pt x="45" y="98"/>
                    <a:pt x="34" y="94"/>
                    <a:pt x="27" y="94"/>
                  </a:cubicBezTo>
                  <a:cubicBezTo>
                    <a:pt x="4" y="94"/>
                    <a:pt x="8" y="127"/>
                    <a:pt x="1" y="150"/>
                  </a:cubicBezTo>
                  <a:cubicBezTo>
                    <a:pt x="23" y="161"/>
                    <a:pt x="42" y="161"/>
                    <a:pt x="64" y="161"/>
                  </a:cubicBezTo>
                  <a:cubicBezTo>
                    <a:pt x="101" y="161"/>
                    <a:pt x="139" y="150"/>
                    <a:pt x="176" y="139"/>
                  </a:cubicBezTo>
                  <a:cubicBezTo>
                    <a:pt x="206" y="113"/>
                    <a:pt x="236" y="91"/>
                    <a:pt x="266" y="64"/>
                  </a:cubicBezTo>
                  <a:cubicBezTo>
                    <a:pt x="266" y="41"/>
                    <a:pt x="258" y="15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1" name="Google Shape;45551;p29"/>
            <p:cNvSpPr/>
            <p:nvPr/>
          </p:nvSpPr>
          <p:spPr>
            <a:xfrm>
              <a:off x="-5227523" y="-1957989"/>
              <a:ext cx="7736" cy="8308"/>
            </a:xfrm>
            <a:custGeom>
              <a:avLst/>
              <a:gdLst/>
              <a:ahLst/>
              <a:cxnLst/>
              <a:rect l="l" t="t" r="r" b="b"/>
              <a:pathLst>
                <a:path w="162" h="174" extrusionOk="0">
                  <a:moveTo>
                    <a:pt x="90" y="1"/>
                  </a:moveTo>
                  <a:cubicBezTo>
                    <a:pt x="83" y="1"/>
                    <a:pt x="76" y="1"/>
                    <a:pt x="68" y="4"/>
                  </a:cubicBezTo>
                  <a:cubicBezTo>
                    <a:pt x="31" y="13"/>
                    <a:pt x="1" y="61"/>
                    <a:pt x="27" y="75"/>
                  </a:cubicBezTo>
                  <a:cubicBezTo>
                    <a:pt x="68" y="102"/>
                    <a:pt x="53" y="143"/>
                    <a:pt x="68" y="173"/>
                  </a:cubicBezTo>
                  <a:cubicBezTo>
                    <a:pt x="72" y="165"/>
                    <a:pt x="76" y="161"/>
                    <a:pt x="83" y="161"/>
                  </a:cubicBezTo>
                  <a:cubicBezTo>
                    <a:pt x="87" y="161"/>
                    <a:pt x="90" y="165"/>
                    <a:pt x="90" y="165"/>
                  </a:cubicBezTo>
                  <a:lnTo>
                    <a:pt x="102" y="165"/>
                  </a:lnTo>
                  <a:cubicBezTo>
                    <a:pt x="109" y="165"/>
                    <a:pt x="117" y="161"/>
                    <a:pt x="117" y="151"/>
                  </a:cubicBezTo>
                  <a:lnTo>
                    <a:pt x="113" y="147"/>
                  </a:lnTo>
                  <a:cubicBezTo>
                    <a:pt x="98" y="135"/>
                    <a:pt x="72" y="128"/>
                    <a:pt x="87" y="106"/>
                  </a:cubicBezTo>
                  <a:cubicBezTo>
                    <a:pt x="90" y="102"/>
                    <a:pt x="95" y="98"/>
                    <a:pt x="98" y="98"/>
                  </a:cubicBezTo>
                  <a:cubicBezTo>
                    <a:pt x="109" y="98"/>
                    <a:pt x="121" y="109"/>
                    <a:pt x="131" y="120"/>
                  </a:cubicBezTo>
                  <a:cubicBezTo>
                    <a:pt x="143" y="117"/>
                    <a:pt x="154" y="117"/>
                    <a:pt x="162" y="102"/>
                  </a:cubicBezTo>
                  <a:cubicBezTo>
                    <a:pt x="162" y="80"/>
                    <a:pt x="121" y="61"/>
                    <a:pt x="154" y="39"/>
                  </a:cubicBezTo>
                  <a:cubicBezTo>
                    <a:pt x="135" y="16"/>
                    <a:pt x="117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2" name="Google Shape;45552;p29"/>
            <p:cNvSpPr/>
            <p:nvPr/>
          </p:nvSpPr>
          <p:spPr>
            <a:xfrm>
              <a:off x="-5216827" y="-1952450"/>
              <a:ext cx="9932" cy="6112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128" y="1"/>
                  </a:moveTo>
                  <a:cubicBezTo>
                    <a:pt x="106" y="61"/>
                    <a:pt x="31" y="61"/>
                    <a:pt x="1" y="116"/>
                  </a:cubicBezTo>
                  <a:cubicBezTo>
                    <a:pt x="20" y="109"/>
                    <a:pt x="35" y="102"/>
                    <a:pt x="50" y="102"/>
                  </a:cubicBezTo>
                  <a:cubicBezTo>
                    <a:pt x="61" y="102"/>
                    <a:pt x="73" y="106"/>
                    <a:pt x="87" y="116"/>
                  </a:cubicBezTo>
                  <a:cubicBezTo>
                    <a:pt x="91" y="121"/>
                    <a:pt x="106" y="128"/>
                    <a:pt x="117" y="128"/>
                  </a:cubicBezTo>
                  <a:cubicBezTo>
                    <a:pt x="121" y="128"/>
                    <a:pt x="125" y="124"/>
                    <a:pt x="125" y="121"/>
                  </a:cubicBezTo>
                  <a:cubicBezTo>
                    <a:pt x="121" y="76"/>
                    <a:pt x="151" y="87"/>
                    <a:pt x="173" y="76"/>
                  </a:cubicBezTo>
                  <a:cubicBezTo>
                    <a:pt x="207" y="64"/>
                    <a:pt x="203" y="38"/>
                    <a:pt x="177" y="19"/>
                  </a:cubicBezTo>
                  <a:cubicBezTo>
                    <a:pt x="169" y="12"/>
                    <a:pt x="154" y="12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3" name="Google Shape;45553;p29"/>
            <p:cNvSpPr/>
            <p:nvPr/>
          </p:nvSpPr>
          <p:spPr>
            <a:xfrm>
              <a:off x="-5224801" y="-1953119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105" y="0"/>
                  </a:moveTo>
                  <a:cubicBezTo>
                    <a:pt x="97" y="15"/>
                    <a:pt x="86" y="15"/>
                    <a:pt x="74" y="18"/>
                  </a:cubicBezTo>
                  <a:cubicBezTo>
                    <a:pt x="74" y="30"/>
                    <a:pt x="74" y="45"/>
                    <a:pt x="60" y="49"/>
                  </a:cubicBezTo>
                  <a:cubicBezTo>
                    <a:pt x="60" y="59"/>
                    <a:pt x="52" y="63"/>
                    <a:pt x="45" y="63"/>
                  </a:cubicBezTo>
                  <a:lnTo>
                    <a:pt x="33" y="63"/>
                  </a:lnTo>
                  <a:cubicBezTo>
                    <a:pt x="33" y="63"/>
                    <a:pt x="30" y="59"/>
                    <a:pt x="26" y="59"/>
                  </a:cubicBezTo>
                  <a:cubicBezTo>
                    <a:pt x="19" y="59"/>
                    <a:pt x="15" y="63"/>
                    <a:pt x="11" y="71"/>
                  </a:cubicBezTo>
                  <a:cubicBezTo>
                    <a:pt x="7" y="78"/>
                    <a:pt x="4" y="82"/>
                    <a:pt x="0" y="85"/>
                  </a:cubicBezTo>
                  <a:cubicBezTo>
                    <a:pt x="0" y="97"/>
                    <a:pt x="7" y="112"/>
                    <a:pt x="11" y="112"/>
                  </a:cubicBezTo>
                  <a:lnTo>
                    <a:pt x="15" y="112"/>
                  </a:lnTo>
                  <a:cubicBezTo>
                    <a:pt x="26" y="104"/>
                    <a:pt x="33" y="101"/>
                    <a:pt x="45" y="101"/>
                  </a:cubicBezTo>
                  <a:cubicBezTo>
                    <a:pt x="71" y="101"/>
                    <a:pt x="97" y="116"/>
                    <a:pt x="119" y="120"/>
                  </a:cubicBezTo>
                  <a:cubicBezTo>
                    <a:pt x="138" y="82"/>
                    <a:pt x="93" y="68"/>
                    <a:pt x="105" y="37"/>
                  </a:cubicBezTo>
                  <a:cubicBezTo>
                    <a:pt x="105" y="33"/>
                    <a:pt x="109" y="33"/>
                    <a:pt x="109" y="33"/>
                  </a:cubicBezTo>
                  <a:cubicBezTo>
                    <a:pt x="112" y="33"/>
                    <a:pt x="119" y="37"/>
                    <a:pt x="123" y="37"/>
                  </a:cubicBezTo>
                  <a:cubicBezTo>
                    <a:pt x="127" y="37"/>
                    <a:pt x="131" y="41"/>
                    <a:pt x="135" y="41"/>
                  </a:cubicBezTo>
                  <a:cubicBezTo>
                    <a:pt x="138" y="41"/>
                    <a:pt x="142" y="37"/>
                    <a:pt x="145" y="30"/>
                  </a:cubicBezTo>
                  <a:cubicBezTo>
                    <a:pt x="135" y="18"/>
                    <a:pt x="123" y="4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4" name="Google Shape;45554;p29"/>
            <p:cNvSpPr/>
            <p:nvPr/>
          </p:nvSpPr>
          <p:spPr>
            <a:xfrm>
              <a:off x="-5220217" y="-1957989"/>
              <a:ext cx="9216" cy="4154"/>
            </a:xfrm>
            <a:custGeom>
              <a:avLst/>
              <a:gdLst/>
              <a:ahLst/>
              <a:cxnLst/>
              <a:rect l="l" t="t" r="r" b="b"/>
              <a:pathLst>
                <a:path w="193" h="87" extrusionOk="0">
                  <a:moveTo>
                    <a:pt x="94" y="1"/>
                  </a:moveTo>
                  <a:cubicBezTo>
                    <a:pt x="57" y="1"/>
                    <a:pt x="27" y="13"/>
                    <a:pt x="1" y="39"/>
                  </a:cubicBezTo>
                  <a:cubicBezTo>
                    <a:pt x="57" y="49"/>
                    <a:pt x="117" y="57"/>
                    <a:pt x="166" y="87"/>
                  </a:cubicBezTo>
                  <a:cubicBezTo>
                    <a:pt x="162" y="61"/>
                    <a:pt x="162" y="39"/>
                    <a:pt x="192" y="23"/>
                  </a:cubicBezTo>
                  <a:cubicBezTo>
                    <a:pt x="184" y="16"/>
                    <a:pt x="173" y="13"/>
                    <a:pt x="166" y="13"/>
                  </a:cubicBezTo>
                  <a:cubicBezTo>
                    <a:pt x="147" y="13"/>
                    <a:pt x="132" y="20"/>
                    <a:pt x="117" y="20"/>
                  </a:cubicBezTo>
                  <a:cubicBezTo>
                    <a:pt x="99" y="20"/>
                    <a:pt x="99" y="13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5" name="Google Shape;45555;p29"/>
            <p:cNvSpPr/>
            <p:nvPr/>
          </p:nvSpPr>
          <p:spPr>
            <a:xfrm>
              <a:off x="-5224992" y="-1945861"/>
              <a:ext cx="5014" cy="4154"/>
            </a:xfrm>
            <a:custGeom>
              <a:avLst/>
              <a:gdLst/>
              <a:ahLst/>
              <a:cxnLst/>
              <a:rect l="l" t="t" r="r" b="b"/>
              <a:pathLst>
                <a:path w="105" h="87" extrusionOk="0">
                  <a:moveTo>
                    <a:pt x="42" y="1"/>
                  </a:moveTo>
                  <a:cubicBezTo>
                    <a:pt x="37" y="1"/>
                    <a:pt x="30" y="5"/>
                    <a:pt x="23" y="5"/>
                  </a:cubicBezTo>
                  <a:cubicBezTo>
                    <a:pt x="0" y="12"/>
                    <a:pt x="11" y="28"/>
                    <a:pt x="11" y="42"/>
                  </a:cubicBezTo>
                  <a:lnTo>
                    <a:pt x="11" y="46"/>
                  </a:lnTo>
                  <a:cubicBezTo>
                    <a:pt x="30" y="50"/>
                    <a:pt x="37" y="68"/>
                    <a:pt x="52" y="80"/>
                  </a:cubicBezTo>
                  <a:cubicBezTo>
                    <a:pt x="60" y="87"/>
                    <a:pt x="64" y="87"/>
                    <a:pt x="71" y="87"/>
                  </a:cubicBezTo>
                  <a:cubicBezTo>
                    <a:pt x="82" y="87"/>
                    <a:pt x="94" y="83"/>
                    <a:pt x="97" y="68"/>
                  </a:cubicBezTo>
                  <a:cubicBezTo>
                    <a:pt x="105" y="50"/>
                    <a:pt x="87" y="35"/>
                    <a:pt x="78" y="20"/>
                  </a:cubicBezTo>
                  <a:cubicBezTo>
                    <a:pt x="68" y="9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6" name="Google Shape;45556;p29"/>
            <p:cNvSpPr/>
            <p:nvPr/>
          </p:nvSpPr>
          <p:spPr>
            <a:xfrm>
              <a:off x="-5212529" y="-195689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31" y="0"/>
                  </a:moveTo>
                  <a:cubicBezTo>
                    <a:pt x="1" y="16"/>
                    <a:pt x="1" y="38"/>
                    <a:pt x="5" y="64"/>
                  </a:cubicBezTo>
                  <a:cubicBezTo>
                    <a:pt x="12" y="79"/>
                    <a:pt x="23" y="90"/>
                    <a:pt x="38" y="94"/>
                  </a:cubicBezTo>
                  <a:lnTo>
                    <a:pt x="53" y="94"/>
                  </a:lnTo>
                  <a:cubicBezTo>
                    <a:pt x="68" y="86"/>
                    <a:pt x="68" y="75"/>
                    <a:pt x="68" y="60"/>
                  </a:cubicBezTo>
                  <a:cubicBezTo>
                    <a:pt x="45" y="49"/>
                    <a:pt x="50" y="16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7" name="Google Shape;45557;p29"/>
            <p:cNvSpPr/>
            <p:nvPr/>
          </p:nvSpPr>
          <p:spPr>
            <a:xfrm>
              <a:off x="-5303350" y="-1839283"/>
              <a:ext cx="12367" cy="13656"/>
            </a:xfrm>
            <a:custGeom>
              <a:avLst/>
              <a:gdLst/>
              <a:ahLst/>
              <a:cxnLst/>
              <a:rect l="l" t="t" r="r" b="b"/>
              <a:pathLst>
                <a:path w="259" h="286" extrusionOk="0">
                  <a:moveTo>
                    <a:pt x="149" y="1"/>
                  </a:moveTo>
                  <a:cubicBezTo>
                    <a:pt x="120" y="20"/>
                    <a:pt x="90" y="20"/>
                    <a:pt x="56" y="23"/>
                  </a:cubicBezTo>
                  <a:cubicBezTo>
                    <a:pt x="37" y="23"/>
                    <a:pt x="23" y="27"/>
                    <a:pt x="1" y="30"/>
                  </a:cubicBezTo>
                  <a:cubicBezTo>
                    <a:pt x="60" y="61"/>
                    <a:pt x="63" y="65"/>
                    <a:pt x="45" y="79"/>
                  </a:cubicBezTo>
                  <a:cubicBezTo>
                    <a:pt x="8" y="106"/>
                    <a:pt x="15" y="151"/>
                    <a:pt x="4" y="187"/>
                  </a:cubicBezTo>
                  <a:cubicBezTo>
                    <a:pt x="19" y="180"/>
                    <a:pt x="34" y="169"/>
                    <a:pt x="49" y="169"/>
                  </a:cubicBezTo>
                  <a:cubicBezTo>
                    <a:pt x="56" y="169"/>
                    <a:pt x="68" y="177"/>
                    <a:pt x="79" y="184"/>
                  </a:cubicBezTo>
                  <a:cubicBezTo>
                    <a:pt x="97" y="203"/>
                    <a:pt x="123" y="222"/>
                    <a:pt x="149" y="222"/>
                  </a:cubicBezTo>
                  <a:cubicBezTo>
                    <a:pt x="158" y="222"/>
                    <a:pt x="165" y="218"/>
                    <a:pt x="172" y="218"/>
                  </a:cubicBezTo>
                  <a:cubicBezTo>
                    <a:pt x="176" y="218"/>
                    <a:pt x="180" y="214"/>
                    <a:pt x="184" y="214"/>
                  </a:cubicBezTo>
                  <a:lnTo>
                    <a:pt x="187" y="214"/>
                  </a:lnTo>
                  <a:cubicBezTo>
                    <a:pt x="191" y="214"/>
                    <a:pt x="194" y="214"/>
                    <a:pt x="194" y="225"/>
                  </a:cubicBezTo>
                  <a:cubicBezTo>
                    <a:pt x="198" y="240"/>
                    <a:pt x="191" y="240"/>
                    <a:pt x="184" y="240"/>
                  </a:cubicBezTo>
                  <a:lnTo>
                    <a:pt x="168" y="240"/>
                  </a:lnTo>
                  <a:cubicBezTo>
                    <a:pt x="153" y="240"/>
                    <a:pt x="139" y="255"/>
                    <a:pt x="142" y="270"/>
                  </a:cubicBezTo>
                  <a:cubicBezTo>
                    <a:pt x="146" y="281"/>
                    <a:pt x="153" y="285"/>
                    <a:pt x="161" y="285"/>
                  </a:cubicBezTo>
                  <a:cubicBezTo>
                    <a:pt x="168" y="285"/>
                    <a:pt x="180" y="277"/>
                    <a:pt x="187" y="274"/>
                  </a:cubicBezTo>
                  <a:cubicBezTo>
                    <a:pt x="191" y="270"/>
                    <a:pt x="194" y="270"/>
                    <a:pt x="202" y="266"/>
                  </a:cubicBezTo>
                  <a:cubicBezTo>
                    <a:pt x="251" y="229"/>
                    <a:pt x="258" y="203"/>
                    <a:pt x="225" y="151"/>
                  </a:cubicBezTo>
                  <a:cubicBezTo>
                    <a:pt x="191" y="106"/>
                    <a:pt x="168" y="53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8" name="Google Shape;45558;p29"/>
            <p:cNvSpPr/>
            <p:nvPr/>
          </p:nvSpPr>
          <p:spPr>
            <a:xfrm>
              <a:off x="-5310655" y="-1836036"/>
              <a:ext cx="7354" cy="5205"/>
            </a:xfrm>
            <a:custGeom>
              <a:avLst/>
              <a:gdLst/>
              <a:ahLst/>
              <a:cxnLst/>
              <a:rect l="l" t="t" r="r" b="b"/>
              <a:pathLst>
                <a:path w="154" h="109" extrusionOk="0">
                  <a:moveTo>
                    <a:pt x="26" y="0"/>
                  </a:moveTo>
                  <a:lnTo>
                    <a:pt x="23" y="4"/>
                  </a:lnTo>
                  <a:cubicBezTo>
                    <a:pt x="0" y="60"/>
                    <a:pt x="19" y="93"/>
                    <a:pt x="75" y="109"/>
                  </a:cubicBezTo>
                  <a:cubicBezTo>
                    <a:pt x="86" y="101"/>
                    <a:pt x="97" y="97"/>
                    <a:pt x="104" y="90"/>
                  </a:cubicBezTo>
                  <a:cubicBezTo>
                    <a:pt x="101" y="67"/>
                    <a:pt x="116" y="67"/>
                    <a:pt x="131" y="64"/>
                  </a:cubicBezTo>
                  <a:cubicBezTo>
                    <a:pt x="145" y="60"/>
                    <a:pt x="154" y="45"/>
                    <a:pt x="145" y="30"/>
                  </a:cubicBezTo>
                  <a:cubicBezTo>
                    <a:pt x="138" y="23"/>
                    <a:pt x="127" y="15"/>
                    <a:pt x="123" y="15"/>
                  </a:cubicBezTo>
                  <a:lnTo>
                    <a:pt x="119" y="15"/>
                  </a:lnTo>
                  <a:cubicBezTo>
                    <a:pt x="112" y="23"/>
                    <a:pt x="104" y="23"/>
                    <a:pt x="93" y="23"/>
                  </a:cubicBezTo>
                  <a:cubicBezTo>
                    <a:pt x="82" y="23"/>
                    <a:pt x="71" y="19"/>
                    <a:pt x="59" y="11"/>
                  </a:cubicBezTo>
                  <a:cubicBezTo>
                    <a:pt x="49" y="7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9" name="Google Shape;45559;p29"/>
            <p:cNvSpPr/>
            <p:nvPr/>
          </p:nvSpPr>
          <p:spPr>
            <a:xfrm>
              <a:off x="-5308936" y="-1828061"/>
              <a:ext cx="5061" cy="7544"/>
            </a:xfrm>
            <a:custGeom>
              <a:avLst/>
              <a:gdLst/>
              <a:ahLst/>
              <a:cxnLst/>
              <a:rect l="l" t="t" r="r" b="b"/>
              <a:pathLst>
                <a:path w="106" h="158" extrusionOk="0">
                  <a:moveTo>
                    <a:pt x="91" y="1"/>
                  </a:moveTo>
                  <a:cubicBezTo>
                    <a:pt x="57" y="16"/>
                    <a:pt x="13" y="20"/>
                    <a:pt x="1" y="73"/>
                  </a:cubicBezTo>
                  <a:cubicBezTo>
                    <a:pt x="20" y="65"/>
                    <a:pt x="31" y="46"/>
                    <a:pt x="57" y="46"/>
                  </a:cubicBezTo>
                  <a:cubicBezTo>
                    <a:pt x="61" y="46"/>
                    <a:pt x="61" y="46"/>
                    <a:pt x="65" y="50"/>
                  </a:cubicBezTo>
                  <a:cubicBezTo>
                    <a:pt x="54" y="73"/>
                    <a:pt x="50" y="95"/>
                    <a:pt x="54" y="118"/>
                  </a:cubicBezTo>
                  <a:cubicBezTo>
                    <a:pt x="57" y="136"/>
                    <a:pt x="50" y="154"/>
                    <a:pt x="80" y="158"/>
                  </a:cubicBezTo>
                  <a:lnTo>
                    <a:pt x="87" y="158"/>
                  </a:lnTo>
                  <a:cubicBezTo>
                    <a:pt x="106" y="140"/>
                    <a:pt x="76" y="136"/>
                    <a:pt x="76" y="121"/>
                  </a:cubicBezTo>
                  <a:cubicBezTo>
                    <a:pt x="73" y="109"/>
                    <a:pt x="73" y="102"/>
                    <a:pt x="80" y="91"/>
                  </a:cubicBezTo>
                  <a:cubicBezTo>
                    <a:pt x="106" y="65"/>
                    <a:pt x="91" y="3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0" name="Google Shape;45560;p29"/>
            <p:cNvSpPr/>
            <p:nvPr/>
          </p:nvSpPr>
          <p:spPr>
            <a:xfrm>
              <a:off x="-5315669" y="-1826390"/>
              <a:ext cx="3581" cy="2674"/>
            </a:xfrm>
            <a:custGeom>
              <a:avLst/>
              <a:gdLst/>
              <a:ahLst/>
              <a:cxnLst/>
              <a:rect l="l" t="t" r="r" b="b"/>
              <a:pathLst>
                <a:path w="75" h="56" extrusionOk="0">
                  <a:moveTo>
                    <a:pt x="34" y="0"/>
                  </a:moveTo>
                  <a:cubicBezTo>
                    <a:pt x="26" y="0"/>
                    <a:pt x="23" y="4"/>
                    <a:pt x="15" y="7"/>
                  </a:cubicBezTo>
                  <a:cubicBezTo>
                    <a:pt x="4" y="19"/>
                    <a:pt x="0" y="30"/>
                    <a:pt x="0" y="48"/>
                  </a:cubicBezTo>
                  <a:cubicBezTo>
                    <a:pt x="12" y="48"/>
                    <a:pt x="23" y="48"/>
                    <a:pt x="30" y="52"/>
                  </a:cubicBezTo>
                  <a:cubicBezTo>
                    <a:pt x="38" y="56"/>
                    <a:pt x="41" y="56"/>
                    <a:pt x="45" y="56"/>
                  </a:cubicBezTo>
                  <a:cubicBezTo>
                    <a:pt x="57" y="56"/>
                    <a:pt x="64" y="52"/>
                    <a:pt x="71" y="41"/>
                  </a:cubicBezTo>
                  <a:cubicBezTo>
                    <a:pt x="75" y="33"/>
                    <a:pt x="75" y="19"/>
                    <a:pt x="64" y="15"/>
                  </a:cubicBezTo>
                  <a:cubicBezTo>
                    <a:pt x="57" y="11"/>
                    <a:pt x="45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1" name="Google Shape;45561;p29"/>
            <p:cNvSpPr/>
            <p:nvPr/>
          </p:nvSpPr>
          <p:spPr>
            <a:xfrm>
              <a:off x="-5336202" y="-1976516"/>
              <a:ext cx="7544" cy="5587"/>
            </a:xfrm>
            <a:custGeom>
              <a:avLst/>
              <a:gdLst/>
              <a:ahLst/>
              <a:cxnLst/>
              <a:rect l="l" t="t" r="r" b="b"/>
              <a:pathLst>
                <a:path w="158" h="117" extrusionOk="0">
                  <a:moveTo>
                    <a:pt x="90" y="0"/>
                  </a:moveTo>
                  <a:cubicBezTo>
                    <a:pt x="42" y="0"/>
                    <a:pt x="0" y="11"/>
                    <a:pt x="0" y="71"/>
                  </a:cubicBezTo>
                  <a:cubicBezTo>
                    <a:pt x="11" y="97"/>
                    <a:pt x="26" y="116"/>
                    <a:pt x="52" y="116"/>
                  </a:cubicBezTo>
                  <a:cubicBezTo>
                    <a:pt x="56" y="116"/>
                    <a:pt x="64" y="116"/>
                    <a:pt x="71" y="113"/>
                  </a:cubicBezTo>
                  <a:cubicBezTo>
                    <a:pt x="109" y="104"/>
                    <a:pt x="123" y="71"/>
                    <a:pt x="150" y="45"/>
                  </a:cubicBezTo>
                  <a:cubicBezTo>
                    <a:pt x="157" y="42"/>
                    <a:pt x="146" y="26"/>
                    <a:pt x="139" y="23"/>
                  </a:cubicBezTo>
                  <a:cubicBezTo>
                    <a:pt x="123" y="11"/>
                    <a:pt x="101" y="19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2" name="Google Shape;45562;p29"/>
            <p:cNvSpPr/>
            <p:nvPr/>
          </p:nvSpPr>
          <p:spPr>
            <a:xfrm>
              <a:off x="-5336775" y="-1976707"/>
              <a:ext cx="9693" cy="7019"/>
            </a:xfrm>
            <a:custGeom>
              <a:avLst/>
              <a:gdLst/>
              <a:ahLst/>
              <a:cxnLst/>
              <a:rect l="l" t="t" r="r" b="b"/>
              <a:pathLst>
                <a:path w="203" h="147" extrusionOk="0">
                  <a:moveTo>
                    <a:pt x="135" y="1"/>
                  </a:moveTo>
                  <a:cubicBezTo>
                    <a:pt x="125" y="1"/>
                    <a:pt x="113" y="4"/>
                    <a:pt x="102" y="4"/>
                  </a:cubicBezTo>
                  <a:cubicBezTo>
                    <a:pt x="113" y="23"/>
                    <a:pt x="135" y="15"/>
                    <a:pt x="151" y="27"/>
                  </a:cubicBezTo>
                  <a:cubicBezTo>
                    <a:pt x="158" y="30"/>
                    <a:pt x="169" y="46"/>
                    <a:pt x="162" y="49"/>
                  </a:cubicBezTo>
                  <a:cubicBezTo>
                    <a:pt x="135" y="75"/>
                    <a:pt x="121" y="108"/>
                    <a:pt x="83" y="117"/>
                  </a:cubicBezTo>
                  <a:cubicBezTo>
                    <a:pt x="76" y="120"/>
                    <a:pt x="68" y="120"/>
                    <a:pt x="64" y="120"/>
                  </a:cubicBezTo>
                  <a:cubicBezTo>
                    <a:pt x="38" y="120"/>
                    <a:pt x="23" y="101"/>
                    <a:pt x="12" y="75"/>
                  </a:cubicBezTo>
                  <a:lnTo>
                    <a:pt x="12" y="75"/>
                  </a:lnTo>
                  <a:cubicBezTo>
                    <a:pt x="1" y="113"/>
                    <a:pt x="5" y="146"/>
                    <a:pt x="46" y="146"/>
                  </a:cubicBezTo>
                  <a:lnTo>
                    <a:pt x="50" y="146"/>
                  </a:lnTo>
                  <a:cubicBezTo>
                    <a:pt x="102" y="143"/>
                    <a:pt x="147" y="108"/>
                    <a:pt x="180" y="68"/>
                  </a:cubicBezTo>
                  <a:cubicBezTo>
                    <a:pt x="203" y="41"/>
                    <a:pt x="192" y="23"/>
                    <a:pt x="162" y="8"/>
                  </a:cubicBezTo>
                  <a:cubicBezTo>
                    <a:pt x="154" y="4"/>
                    <a:pt x="147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3" name="Google Shape;45563;p29"/>
            <p:cNvSpPr/>
            <p:nvPr/>
          </p:nvSpPr>
          <p:spPr>
            <a:xfrm>
              <a:off x="-5223559" y="-1831404"/>
              <a:ext cx="13227" cy="10410"/>
            </a:xfrm>
            <a:custGeom>
              <a:avLst/>
              <a:gdLst/>
              <a:ahLst/>
              <a:cxnLst/>
              <a:rect l="l" t="t" r="r" b="b"/>
              <a:pathLst>
                <a:path w="277" h="218" extrusionOk="0">
                  <a:moveTo>
                    <a:pt x="119" y="0"/>
                  </a:moveTo>
                  <a:cubicBezTo>
                    <a:pt x="15" y="15"/>
                    <a:pt x="0" y="41"/>
                    <a:pt x="38" y="146"/>
                  </a:cubicBezTo>
                  <a:cubicBezTo>
                    <a:pt x="45" y="161"/>
                    <a:pt x="45" y="183"/>
                    <a:pt x="64" y="191"/>
                  </a:cubicBezTo>
                  <a:cubicBezTo>
                    <a:pt x="67" y="176"/>
                    <a:pt x="67" y="150"/>
                    <a:pt x="83" y="150"/>
                  </a:cubicBezTo>
                  <a:cubicBezTo>
                    <a:pt x="86" y="150"/>
                    <a:pt x="93" y="153"/>
                    <a:pt x="101" y="157"/>
                  </a:cubicBezTo>
                  <a:cubicBezTo>
                    <a:pt x="119" y="169"/>
                    <a:pt x="142" y="153"/>
                    <a:pt x="157" y="176"/>
                  </a:cubicBezTo>
                  <a:cubicBezTo>
                    <a:pt x="127" y="191"/>
                    <a:pt x="93" y="188"/>
                    <a:pt x="64" y="191"/>
                  </a:cubicBezTo>
                  <a:cubicBezTo>
                    <a:pt x="71" y="202"/>
                    <a:pt x="83" y="217"/>
                    <a:pt x="97" y="217"/>
                  </a:cubicBezTo>
                  <a:cubicBezTo>
                    <a:pt x="101" y="217"/>
                    <a:pt x="101" y="217"/>
                    <a:pt x="105" y="214"/>
                  </a:cubicBezTo>
                  <a:cubicBezTo>
                    <a:pt x="112" y="210"/>
                    <a:pt x="124" y="206"/>
                    <a:pt x="131" y="206"/>
                  </a:cubicBezTo>
                  <a:cubicBezTo>
                    <a:pt x="135" y="206"/>
                    <a:pt x="142" y="210"/>
                    <a:pt x="150" y="210"/>
                  </a:cubicBezTo>
                  <a:cubicBezTo>
                    <a:pt x="157" y="214"/>
                    <a:pt x="164" y="214"/>
                    <a:pt x="172" y="214"/>
                  </a:cubicBezTo>
                  <a:lnTo>
                    <a:pt x="179" y="214"/>
                  </a:lnTo>
                  <a:cubicBezTo>
                    <a:pt x="195" y="179"/>
                    <a:pt x="243" y="183"/>
                    <a:pt x="254" y="143"/>
                  </a:cubicBezTo>
                  <a:lnTo>
                    <a:pt x="247" y="143"/>
                  </a:lnTo>
                  <a:cubicBezTo>
                    <a:pt x="221" y="143"/>
                    <a:pt x="217" y="120"/>
                    <a:pt x="198" y="101"/>
                  </a:cubicBezTo>
                  <a:cubicBezTo>
                    <a:pt x="205" y="98"/>
                    <a:pt x="214" y="98"/>
                    <a:pt x="217" y="98"/>
                  </a:cubicBezTo>
                  <a:cubicBezTo>
                    <a:pt x="247" y="98"/>
                    <a:pt x="250" y="120"/>
                    <a:pt x="254" y="143"/>
                  </a:cubicBezTo>
                  <a:cubicBezTo>
                    <a:pt x="276" y="64"/>
                    <a:pt x="228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4" name="Google Shape;45564;p29"/>
            <p:cNvSpPr/>
            <p:nvPr/>
          </p:nvSpPr>
          <p:spPr>
            <a:xfrm>
              <a:off x="-5226950" y="-1842625"/>
              <a:ext cx="10744" cy="9837"/>
            </a:xfrm>
            <a:custGeom>
              <a:avLst/>
              <a:gdLst/>
              <a:ahLst/>
              <a:cxnLst/>
              <a:rect l="l" t="t" r="r" b="b"/>
              <a:pathLst>
                <a:path w="225" h="206" extrusionOk="0">
                  <a:moveTo>
                    <a:pt x="56" y="0"/>
                  </a:moveTo>
                  <a:cubicBezTo>
                    <a:pt x="30" y="30"/>
                    <a:pt x="64" y="93"/>
                    <a:pt x="0" y="100"/>
                  </a:cubicBezTo>
                  <a:cubicBezTo>
                    <a:pt x="0" y="131"/>
                    <a:pt x="23" y="135"/>
                    <a:pt x="41" y="142"/>
                  </a:cubicBezTo>
                  <a:cubicBezTo>
                    <a:pt x="52" y="149"/>
                    <a:pt x="71" y="153"/>
                    <a:pt x="60" y="168"/>
                  </a:cubicBezTo>
                  <a:cubicBezTo>
                    <a:pt x="38" y="198"/>
                    <a:pt x="67" y="198"/>
                    <a:pt x="78" y="202"/>
                  </a:cubicBezTo>
                  <a:cubicBezTo>
                    <a:pt x="93" y="205"/>
                    <a:pt x="112" y="205"/>
                    <a:pt x="128" y="205"/>
                  </a:cubicBezTo>
                  <a:cubicBezTo>
                    <a:pt x="150" y="205"/>
                    <a:pt x="172" y="202"/>
                    <a:pt x="190" y="190"/>
                  </a:cubicBezTo>
                  <a:cubicBezTo>
                    <a:pt x="224" y="168"/>
                    <a:pt x="183" y="131"/>
                    <a:pt x="190" y="104"/>
                  </a:cubicBezTo>
                  <a:cubicBezTo>
                    <a:pt x="150" y="97"/>
                    <a:pt x="116" y="78"/>
                    <a:pt x="93" y="37"/>
                  </a:cubicBezTo>
                  <a:cubicBezTo>
                    <a:pt x="86" y="22"/>
                    <a:pt x="75" y="7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5" name="Google Shape;45565;p29"/>
            <p:cNvSpPr/>
            <p:nvPr/>
          </p:nvSpPr>
          <p:spPr>
            <a:xfrm>
              <a:off x="-5307122" y="-1807481"/>
              <a:ext cx="16665" cy="11269"/>
            </a:xfrm>
            <a:custGeom>
              <a:avLst/>
              <a:gdLst/>
              <a:ahLst/>
              <a:cxnLst/>
              <a:rect l="l" t="t" r="r" b="b"/>
              <a:pathLst>
                <a:path w="349" h="236" extrusionOk="0">
                  <a:moveTo>
                    <a:pt x="192" y="1"/>
                  </a:moveTo>
                  <a:cubicBezTo>
                    <a:pt x="87" y="1"/>
                    <a:pt x="12" y="56"/>
                    <a:pt x="1" y="131"/>
                  </a:cubicBezTo>
                  <a:cubicBezTo>
                    <a:pt x="4" y="135"/>
                    <a:pt x="8" y="135"/>
                    <a:pt x="12" y="139"/>
                  </a:cubicBezTo>
                  <a:cubicBezTo>
                    <a:pt x="23" y="149"/>
                    <a:pt x="35" y="165"/>
                    <a:pt x="53" y="165"/>
                  </a:cubicBezTo>
                  <a:lnTo>
                    <a:pt x="61" y="165"/>
                  </a:lnTo>
                  <a:cubicBezTo>
                    <a:pt x="68" y="158"/>
                    <a:pt x="61" y="149"/>
                    <a:pt x="61" y="142"/>
                  </a:cubicBezTo>
                  <a:cubicBezTo>
                    <a:pt x="57" y="108"/>
                    <a:pt x="102" y="63"/>
                    <a:pt x="120" y="63"/>
                  </a:cubicBezTo>
                  <a:cubicBezTo>
                    <a:pt x="124" y="63"/>
                    <a:pt x="128" y="63"/>
                    <a:pt x="128" y="68"/>
                  </a:cubicBezTo>
                  <a:cubicBezTo>
                    <a:pt x="142" y="101"/>
                    <a:pt x="218" y="101"/>
                    <a:pt x="184" y="161"/>
                  </a:cubicBezTo>
                  <a:cubicBezTo>
                    <a:pt x="176" y="168"/>
                    <a:pt x="180" y="187"/>
                    <a:pt x="199" y="191"/>
                  </a:cubicBezTo>
                  <a:cubicBezTo>
                    <a:pt x="214" y="191"/>
                    <a:pt x="221" y="180"/>
                    <a:pt x="225" y="165"/>
                  </a:cubicBezTo>
                  <a:cubicBezTo>
                    <a:pt x="228" y="149"/>
                    <a:pt x="228" y="131"/>
                    <a:pt x="247" y="131"/>
                  </a:cubicBezTo>
                  <a:cubicBezTo>
                    <a:pt x="251" y="131"/>
                    <a:pt x="259" y="131"/>
                    <a:pt x="263" y="135"/>
                  </a:cubicBezTo>
                  <a:cubicBezTo>
                    <a:pt x="244" y="194"/>
                    <a:pt x="247" y="202"/>
                    <a:pt x="326" y="236"/>
                  </a:cubicBezTo>
                  <a:cubicBezTo>
                    <a:pt x="330" y="210"/>
                    <a:pt x="315" y="184"/>
                    <a:pt x="333" y="158"/>
                  </a:cubicBezTo>
                  <a:cubicBezTo>
                    <a:pt x="337" y="153"/>
                    <a:pt x="349" y="139"/>
                    <a:pt x="341" y="139"/>
                  </a:cubicBezTo>
                  <a:cubicBezTo>
                    <a:pt x="285" y="131"/>
                    <a:pt x="311" y="75"/>
                    <a:pt x="285" y="49"/>
                  </a:cubicBezTo>
                  <a:cubicBezTo>
                    <a:pt x="270" y="34"/>
                    <a:pt x="251" y="30"/>
                    <a:pt x="240" y="15"/>
                  </a:cubicBezTo>
                  <a:cubicBezTo>
                    <a:pt x="237" y="11"/>
                    <a:pt x="232" y="8"/>
                    <a:pt x="232" y="4"/>
                  </a:cubicBezTo>
                  <a:cubicBezTo>
                    <a:pt x="218" y="1"/>
                    <a:pt x="206" y="1"/>
                    <a:pt x="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6" name="Google Shape;45566;p29"/>
            <p:cNvSpPr/>
            <p:nvPr/>
          </p:nvSpPr>
          <p:spPr>
            <a:xfrm>
              <a:off x="-5450802" y="-1952259"/>
              <a:ext cx="9884" cy="4154"/>
            </a:xfrm>
            <a:custGeom>
              <a:avLst/>
              <a:gdLst/>
              <a:ahLst/>
              <a:cxnLst/>
              <a:rect l="l" t="t" r="r" b="b"/>
              <a:pathLst>
                <a:path w="207" h="87" extrusionOk="0">
                  <a:moveTo>
                    <a:pt x="27" y="0"/>
                  </a:moveTo>
                  <a:cubicBezTo>
                    <a:pt x="1" y="31"/>
                    <a:pt x="19" y="50"/>
                    <a:pt x="45" y="60"/>
                  </a:cubicBezTo>
                  <a:cubicBezTo>
                    <a:pt x="64" y="67"/>
                    <a:pt x="87" y="72"/>
                    <a:pt x="106" y="79"/>
                  </a:cubicBezTo>
                  <a:cubicBezTo>
                    <a:pt x="123" y="83"/>
                    <a:pt x="139" y="86"/>
                    <a:pt x="150" y="86"/>
                  </a:cubicBezTo>
                  <a:cubicBezTo>
                    <a:pt x="176" y="86"/>
                    <a:pt x="187" y="67"/>
                    <a:pt x="206" y="19"/>
                  </a:cubicBezTo>
                  <a:lnTo>
                    <a:pt x="202" y="19"/>
                  </a:lnTo>
                  <a:cubicBezTo>
                    <a:pt x="173" y="45"/>
                    <a:pt x="142" y="60"/>
                    <a:pt x="116" y="60"/>
                  </a:cubicBezTo>
                  <a:cubicBezTo>
                    <a:pt x="87" y="60"/>
                    <a:pt x="61" y="4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7" name="Google Shape;45567;p29"/>
            <p:cNvSpPr/>
            <p:nvPr/>
          </p:nvSpPr>
          <p:spPr>
            <a:xfrm>
              <a:off x="-5449703" y="-1957607"/>
              <a:ext cx="5205" cy="5396"/>
            </a:xfrm>
            <a:custGeom>
              <a:avLst/>
              <a:gdLst/>
              <a:ahLst/>
              <a:cxnLst/>
              <a:rect l="l" t="t" r="r" b="b"/>
              <a:pathLst>
                <a:path w="109" h="113" extrusionOk="0">
                  <a:moveTo>
                    <a:pt x="56" y="0"/>
                  </a:moveTo>
                  <a:cubicBezTo>
                    <a:pt x="15" y="0"/>
                    <a:pt x="0" y="31"/>
                    <a:pt x="4" y="112"/>
                  </a:cubicBezTo>
                  <a:lnTo>
                    <a:pt x="7" y="112"/>
                  </a:lnTo>
                  <a:cubicBezTo>
                    <a:pt x="19" y="64"/>
                    <a:pt x="30" y="8"/>
                    <a:pt x="93" y="8"/>
                  </a:cubicBezTo>
                  <a:cubicBezTo>
                    <a:pt x="97" y="8"/>
                    <a:pt x="100" y="8"/>
                    <a:pt x="109" y="12"/>
                  </a:cubicBezTo>
                  <a:lnTo>
                    <a:pt x="109" y="8"/>
                  </a:lnTo>
                  <a:cubicBezTo>
                    <a:pt x="90" y="5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8" name="Google Shape;45568;p29"/>
            <p:cNvSpPr/>
            <p:nvPr/>
          </p:nvSpPr>
          <p:spPr>
            <a:xfrm>
              <a:off x="-5444546" y="-1957225"/>
              <a:ext cx="4489" cy="5921"/>
            </a:xfrm>
            <a:custGeom>
              <a:avLst/>
              <a:gdLst/>
              <a:ahLst/>
              <a:cxnLst/>
              <a:rect l="l" t="t" r="r" b="b"/>
              <a:pathLst>
                <a:path w="94" h="124" extrusionOk="0">
                  <a:moveTo>
                    <a:pt x="1" y="0"/>
                  </a:moveTo>
                  <a:lnTo>
                    <a:pt x="1" y="4"/>
                  </a:lnTo>
                  <a:cubicBezTo>
                    <a:pt x="34" y="37"/>
                    <a:pt x="75" y="67"/>
                    <a:pt x="71" y="123"/>
                  </a:cubicBezTo>
                  <a:lnTo>
                    <a:pt x="75" y="123"/>
                  </a:lnTo>
                  <a:cubicBezTo>
                    <a:pt x="94" y="56"/>
                    <a:pt x="75" y="2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9" name="Google Shape;45569;p29"/>
            <p:cNvSpPr/>
            <p:nvPr/>
          </p:nvSpPr>
          <p:spPr>
            <a:xfrm>
              <a:off x="-5693754" y="-1986353"/>
              <a:ext cx="11651" cy="9502"/>
            </a:xfrm>
            <a:custGeom>
              <a:avLst/>
              <a:gdLst/>
              <a:ahLst/>
              <a:cxnLst/>
              <a:rect l="l" t="t" r="r" b="b"/>
              <a:pathLst>
                <a:path w="244" h="199" extrusionOk="0">
                  <a:moveTo>
                    <a:pt x="125" y="1"/>
                  </a:moveTo>
                  <a:cubicBezTo>
                    <a:pt x="125" y="12"/>
                    <a:pt x="128" y="23"/>
                    <a:pt x="125" y="31"/>
                  </a:cubicBezTo>
                  <a:cubicBezTo>
                    <a:pt x="120" y="46"/>
                    <a:pt x="113" y="60"/>
                    <a:pt x="98" y="60"/>
                  </a:cubicBezTo>
                  <a:lnTo>
                    <a:pt x="94" y="60"/>
                  </a:lnTo>
                  <a:cubicBezTo>
                    <a:pt x="75" y="53"/>
                    <a:pt x="80" y="34"/>
                    <a:pt x="80" y="19"/>
                  </a:cubicBezTo>
                  <a:lnTo>
                    <a:pt x="80" y="19"/>
                  </a:lnTo>
                  <a:cubicBezTo>
                    <a:pt x="23" y="57"/>
                    <a:pt x="1" y="101"/>
                    <a:pt x="27" y="165"/>
                  </a:cubicBezTo>
                  <a:cubicBezTo>
                    <a:pt x="49" y="180"/>
                    <a:pt x="80" y="184"/>
                    <a:pt x="106" y="195"/>
                  </a:cubicBezTo>
                  <a:cubicBezTo>
                    <a:pt x="113" y="198"/>
                    <a:pt x="120" y="198"/>
                    <a:pt x="128" y="198"/>
                  </a:cubicBezTo>
                  <a:cubicBezTo>
                    <a:pt x="158" y="198"/>
                    <a:pt x="180" y="172"/>
                    <a:pt x="199" y="150"/>
                  </a:cubicBezTo>
                  <a:cubicBezTo>
                    <a:pt x="225" y="117"/>
                    <a:pt x="244" y="75"/>
                    <a:pt x="210" y="41"/>
                  </a:cubicBezTo>
                  <a:cubicBezTo>
                    <a:pt x="192" y="23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0" name="Google Shape;45570;p29"/>
            <p:cNvSpPr/>
            <p:nvPr/>
          </p:nvSpPr>
          <p:spPr>
            <a:xfrm>
              <a:off x="-5690172" y="-1986353"/>
              <a:ext cx="2579" cy="2913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45" y="1"/>
                  </a:moveTo>
                  <a:cubicBezTo>
                    <a:pt x="31" y="1"/>
                    <a:pt x="16" y="12"/>
                    <a:pt x="5" y="19"/>
                  </a:cubicBezTo>
                  <a:cubicBezTo>
                    <a:pt x="5" y="34"/>
                    <a:pt x="0" y="53"/>
                    <a:pt x="19" y="60"/>
                  </a:cubicBezTo>
                  <a:lnTo>
                    <a:pt x="23" y="60"/>
                  </a:lnTo>
                  <a:cubicBezTo>
                    <a:pt x="38" y="60"/>
                    <a:pt x="45" y="46"/>
                    <a:pt x="50" y="31"/>
                  </a:cubicBezTo>
                  <a:cubicBezTo>
                    <a:pt x="53" y="23"/>
                    <a:pt x="50" y="12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1" name="Google Shape;45571;p29"/>
            <p:cNvSpPr/>
            <p:nvPr/>
          </p:nvSpPr>
          <p:spPr>
            <a:xfrm>
              <a:off x="-5514166" y="-2188049"/>
              <a:ext cx="5396" cy="4871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90" y="0"/>
                  </a:moveTo>
                  <a:cubicBezTo>
                    <a:pt x="60" y="0"/>
                    <a:pt x="46" y="26"/>
                    <a:pt x="23" y="42"/>
                  </a:cubicBezTo>
                  <a:cubicBezTo>
                    <a:pt x="30" y="64"/>
                    <a:pt x="1" y="79"/>
                    <a:pt x="8" y="102"/>
                  </a:cubicBezTo>
                  <a:lnTo>
                    <a:pt x="79" y="102"/>
                  </a:lnTo>
                  <a:cubicBezTo>
                    <a:pt x="113" y="76"/>
                    <a:pt x="79" y="34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2" name="Google Shape;45572;p29"/>
            <p:cNvSpPr/>
            <p:nvPr/>
          </p:nvSpPr>
          <p:spPr>
            <a:xfrm>
              <a:off x="-5520230" y="-2191773"/>
              <a:ext cx="2722" cy="3056"/>
            </a:xfrm>
            <a:custGeom>
              <a:avLst/>
              <a:gdLst/>
              <a:ahLst/>
              <a:cxnLst/>
              <a:rect l="l" t="t" r="r" b="b"/>
              <a:pathLst>
                <a:path w="57" h="64" extrusionOk="0">
                  <a:moveTo>
                    <a:pt x="30" y="0"/>
                  </a:moveTo>
                  <a:lnTo>
                    <a:pt x="26" y="4"/>
                  </a:lnTo>
                  <a:cubicBezTo>
                    <a:pt x="16" y="15"/>
                    <a:pt x="7" y="26"/>
                    <a:pt x="0" y="33"/>
                  </a:cubicBezTo>
                  <a:cubicBezTo>
                    <a:pt x="4" y="49"/>
                    <a:pt x="7" y="64"/>
                    <a:pt x="23" y="64"/>
                  </a:cubicBezTo>
                  <a:cubicBezTo>
                    <a:pt x="23" y="64"/>
                    <a:pt x="26" y="64"/>
                    <a:pt x="30" y="59"/>
                  </a:cubicBezTo>
                  <a:cubicBezTo>
                    <a:pt x="57" y="52"/>
                    <a:pt x="42" y="37"/>
                    <a:pt x="34" y="23"/>
                  </a:cubicBezTo>
                  <a:cubicBezTo>
                    <a:pt x="34" y="15"/>
                    <a:pt x="30" y="7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3" name="Google Shape;45573;p29"/>
            <p:cNvSpPr/>
            <p:nvPr/>
          </p:nvSpPr>
          <p:spPr>
            <a:xfrm>
              <a:off x="-5368146" y="-1960472"/>
              <a:ext cx="11078" cy="7926"/>
            </a:xfrm>
            <a:custGeom>
              <a:avLst/>
              <a:gdLst/>
              <a:ahLst/>
              <a:cxnLst/>
              <a:rect l="l" t="t" r="r" b="b"/>
              <a:pathLst>
                <a:path w="232" h="166" extrusionOk="0">
                  <a:moveTo>
                    <a:pt x="157" y="1"/>
                  </a:moveTo>
                  <a:cubicBezTo>
                    <a:pt x="154" y="1"/>
                    <a:pt x="146" y="1"/>
                    <a:pt x="138" y="4"/>
                  </a:cubicBezTo>
                  <a:cubicBezTo>
                    <a:pt x="86" y="30"/>
                    <a:pt x="30" y="53"/>
                    <a:pt x="19" y="120"/>
                  </a:cubicBezTo>
                  <a:cubicBezTo>
                    <a:pt x="15" y="132"/>
                    <a:pt x="0" y="143"/>
                    <a:pt x="15" y="154"/>
                  </a:cubicBezTo>
                  <a:cubicBezTo>
                    <a:pt x="23" y="161"/>
                    <a:pt x="30" y="165"/>
                    <a:pt x="38" y="165"/>
                  </a:cubicBezTo>
                  <a:cubicBezTo>
                    <a:pt x="45" y="165"/>
                    <a:pt x="52" y="165"/>
                    <a:pt x="57" y="158"/>
                  </a:cubicBezTo>
                  <a:cubicBezTo>
                    <a:pt x="79" y="135"/>
                    <a:pt x="109" y="127"/>
                    <a:pt x="138" y="127"/>
                  </a:cubicBezTo>
                  <a:lnTo>
                    <a:pt x="142" y="127"/>
                  </a:lnTo>
                  <a:cubicBezTo>
                    <a:pt x="119" y="101"/>
                    <a:pt x="124" y="68"/>
                    <a:pt x="112" y="38"/>
                  </a:cubicBezTo>
                  <a:cubicBezTo>
                    <a:pt x="128" y="34"/>
                    <a:pt x="142" y="30"/>
                    <a:pt x="154" y="30"/>
                  </a:cubicBezTo>
                  <a:cubicBezTo>
                    <a:pt x="187" y="30"/>
                    <a:pt x="214" y="42"/>
                    <a:pt x="232" y="72"/>
                  </a:cubicBezTo>
                  <a:cubicBezTo>
                    <a:pt x="232" y="38"/>
                    <a:pt x="195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4" name="Google Shape;45574;p29"/>
            <p:cNvSpPr/>
            <p:nvPr/>
          </p:nvSpPr>
          <p:spPr>
            <a:xfrm>
              <a:off x="-5362798" y="-1959040"/>
              <a:ext cx="5730" cy="4871"/>
            </a:xfrm>
            <a:custGeom>
              <a:avLst/>
              <a:gdLst/>
              <a:ahLst/>
              <a:cxnLst/>
              <a:rect l="l" t="t" r="r" b="b"/>
              <a:pathLst>
                <a:path w="120" h="102" extrusionOk="0">
                  <a:moveTo>
                    <a:pt x="42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12" y="38"/>
                    <a:pt x="7" y="71"/>
                    <a:pt x="30" y="97"/>
                  </a:cubicBezTo>
                  <a:cubicBezTo>
                    <a:pt x="42" y="102"/>
                    <a:pt x="52" y="102"/>
                    <a:pt x="64" y="102"/>
                  </a:cubicBezTo>
                  <a:cubicBezTo>
                    <a:pt x="90" y="102"/>
                    <a:pt x="105" y="87"/>
                    <a:pt x="120" y="42"/>
                  </a:cubicBezTo>
                  <a:cubicBezTo>
                    <a:pt x="102" y="12"/>
                    <a:pt x="75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5" name="Google Shape;45575;p29"/>
            <p:cNvSpPr/>
            <p:nvPr/>
          </p:nvSpPr>
          <p:spPr>
            <a:xfrm>
              <a:off x="-5524719" y="-2061845"/>
              <a:ext cx="7544" cy="5539"/>
            </a:xfrm>
            <a:custGeom>
              <a:avLst/>
              <a:gdLst/>
              <a:ahLst/>
              <a:cxnLst/>
              <a:rect l="l" t="t" r="r" b="b"/>
              <a:pathLst>
                <a:path w="158" h="116" extrusionOk="0">
                  <a:moveTo>
                    <a:pt x="143" y="0"/>
                  </a:moveTo>
                  <a:cubicBezTo>
                    <a:pt x="117" y="64"/>
                    <a:pt x="57" y="57"/>
                    <a:pt x="1" y="60"/>
                  </a:cubicBezTo>
                  <a:cubicBezTo>
                    <a:pt x="20" y="75"/>
                    <a:pt x="16" y="105"/>
                    <a:pt x="39" y="116"/>
                  </a:cubicBezTo>
                  <a:cubicBezTo>
                    <a:pt x="49" y="102"/>
                    <a:pt x="49" y="79"/>
                    <a:pt x="75" y="79"/>
                  </a:cubicBezTo>
                  <a:cubicBezTo>
                    <a:pt x="128" y="75"/>
                    <a:pt x="146" y="5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6" name="Google Shape;45576;p29"/>
            <p:cNvSpPr/>
            <p:nvPr/>
          </p:nvSpPr>
          <p:spPr>
            <a:xfrm>
              <a:off x="-5524719" y="-2062562"/>
              <a:ext cx="6828" cy="3772"/>
            </a:xfrm>
            <a:custGeom>
              <a:avLst/>
              <a:gdLst/>
              <a:ahLst/>
              <a:cxnLst/>
              <a:rect l="l" t="t" r="r" b="b"/>
              <a:pathLst>
                <a:path w="143" h="79" extrusionOk="0">
                  <a:moveTo>
                    <a:pt x="139" y="0"/>
                  </a:moveTo>
                  <a:cubicBezTo>
                    <a:pt x="120" y="0"/>
                    <a:pt x="106" y="8"/>
                    <a:pt x="91" y="12"/>
                  </a:cubicBezTo>
                  <a:cubicBezTo>
                    <a:pt x="72" y="19"/>
                    <a:pt x="57" y="27"/>
                    <a:pt x="39" y="27"/>
                  </a:cubicBezTo>
                  <a:cubicBezTo>
                    <a:pt x="34" y="27"/>
                    <a:pt x="34" y="27"/>
                    <a:pt x="31" y="22"/>
                  </a:cubicBezTo>
                  <a:lnTo>
                    <a:pt x="31" y="27"/>
                  </a:lnTo>
                  <a:cubicBezTo>
                    <a:pt x="20" y="41"/>
                    <a:pt x="12" y="57"/>
                    <a:pt x="1" y="75"/>
                  </a:cubicBezTo>
                  <a:cubicBezTo>
                    <a:pt x="57" y="72"/>
                    <a:pt x="117" y="79"/>
                    <a:pt x="143" y="15"/>
                  </a:cubicBezTo>
                  <a:cubicBezTo>
                    <a:pt x="143" y="8"/>
                    <a:pt x="143" y="5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7" name="Google Shape;45577;p29"/>
            <p:cNvSpPr/>
            <p:nvPr/>
          </p:nvSpPr>
          <p:spPr>
            <a:xfrm>
              <a:off x="-5517556" y="-205969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1" y="0"/>
                  </a:moveTo>
                  <a:cubicBezTo>
                    <a:pt x="19" y="12"/>
                    <a:pt x="1" y="38"/>
                    <a:pt x="12" y="57"/>
                  </a:cubicBezTo>
                  <a:cubicBezTo>
                    <a:pt x="15" y="64"/>
                    <a:pt x="19" y="64"/>
                    <a:pt x="23" y="64"/>
                  </a:cubicBezTo>
                  <a:cubicBezTo>
                    <a:pt x="34" y="64"/>
                    <a:pt x="49" y="49"/>
                    <a:pt x="60" y="45"/>
                  </a:cubicBezTo>
                  <a:cubicBezTo>
                    <a:pt x="64" y="26"/>
                    <a:pt x="53" y="15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8" name="Google Shape;45578;p29"/>
            <p:cNvSpPr/>
            <p:nvPr/>
          </p:nvSpPr>
          <p:spPr>
            <a:xfrm>
              <a:off x="-5387963" y="-2115755"/>
              <a:ext cx="16808" cy="16999"/>
            </a:xfrm>
            <a:custGeom>
              <a:avLst/>
              <a:gdLst/>
              <a:ahLst/>
              <a:cxnLst/>
              <a:rect l="l" t="t" r="r" b="b"/>
              <a:pathLst>
                <a:path w="352" h="356" extrusionOk="0">
                  <a:moveTo>
                    <a:pt x="98" y="1"/>
                  </a:moveTo>
                  <a:cubicBezTo>
                    <a:pt x="79" y="1"/>
                    <a:pt x="60" y="4"/>
                    <a:pt x="46" y="8"/>
                  </a:cubicBezTo>
                  <a:cubicBezTo>
                    <a:pt x="15" y="11"/>
                    <a:pt x="15" y="34"/>
                    <a:pt x="8" y="53"/>
                  </a:cubicBezTo>
                  <a:cubicBezTo>
                    <a:pt x="4" y="72"/>
                    <a:pt x="1" y="90"/>
                    <a:pt x="23" y="98"/>
                  </a:cubicBezTo>
                  <a:cubicBezTo>
                    <a:pt x="27" y="101"/>
                    <a:pt x="30" y="101"/>
                    <a:pt x="34" y="101"/>
                  </a:cubicBezTo>
                  <a:cubicBezTo>
                    <a:pt x="46" y="101"/>
                    <a:pt x="49" y="82"/>
                    <a:pt x="53" y="75"/>
                  </a:cubicBezTo>
                  <a:cubicBezTo>
                    <a:pt x="60" y="68"/>
                    <a:pt x="56" y="49"/>
                    <a:pt x="75" y="49"/>
                  </a:cubicBezTo>
                  <a:lnTo>
                    <a:pt x="79" y="49"/>
                  </a:lnTo>
                  <a:cubicBezTo>
                    <a:pt x="98" y="64"/>
                    <a:pt x="79" y="75"/>
                    <a:pt x="72" y="90"/>
                  </a:cubicBezTo>
                  <a:cubicBezTo>
                    <a:pt x="68" y="98"/>
                    <a:pt x="72" y="113"/>
                    <a:pt x="79" y="113"/>
                  </a:cubicBezTo>
                  <a:lnTo>
                    <a:pt x="98" y="113"/>
                  </a:lnTo>
                  <a:cubicBezTo>
                    <a:pt x="161" y="113"/>
                    <a:pt x="124" y="184"/>
                    <a:pt x="153" y="210"/>
                  </a:cubicBezTo>
                  <a:cubicBezTo>
                    <a:pt x="176" y="199"/>
                    <a:pt x="184" y="180"/>
                    <a:pt x="180" y="158"/>
                  </a:cubicBezTo>
                  <a:cubicBezTo>
                    <a:pt x="158" y="142"/>
                    <a:pt x="158" y="124"/>
                    <a:pt x="176" y="98"/>
                  </a:cubicBezTo>
                  <a:lnTo>
                    <a:pt x="176" y="98"/>
                  </a:lnTo>
                  <a:cubicBezTo>
                    <a:pt x="194" y="113"/>
                    <a:pt x="210" y="124"/>
                    <a:pt x="229" y="139"/>
                  </a:cubicBezTo>
                  <a:cubicBezTo>
                    <a:pt x="229" y="165"/>
                    <a:pt x="284" y="172"/>
                    <a:pt x="247" y="213"/>
                  </a:cubicBezTo>
                  <a:cubicBezTo>
                    <a:pt x="225" y="236"/>
                    <a:pt x="206" y="251"/>
                    <a:pt x="180" y="251"/>
                  </a:cubicBezTo>
                  <a:cubicBezTo>
                    <a:pt x="168" y="251"/>
                    <a:pt x="153" y="247"/>
                    <a:pt x="139" y="239"/>
                  </a:cubicBezTo>
                  <a:cubicBezTo>
                    <a:pt x="135" y="247"/>
                    <a:pt x="131" y="251"/>
                    <a:pt x="124" y="258"/>
                  </a:cubicBezTo>
                  <a:cubicBezTo>
                    <a:pt x="124" y="277"/>
                    <a:pt x="139" y="289"/>
                    <a:pt x="146" y="303"/>
                  </a:cubicBezTo>
                  <a:lnTo>
                    <a:pt x="150" y="303"/>
                  </a:lnTo>
                  <a:cubicBezTo>
                    <a:pt x="184" y="303"/>
                    <a:pt x="206" y="329"/>
                    <a:pt x="239" y="333"/>
                  </a:cubicBezTo>
                  <a:cubicBezTo>
                    <a:pt x="255" y="333"/>
                    <a:pt x="265" y="337"/>
                    <a:pt x="273" y="337"/>
                  </a:cubicBezTo>
                  <a:cubicBezTo>
                    <a:pt x="288" y="337"/>
                    <a:pt x="292" y="329"/>
                    <a:pt x="303" y="296"/>
                  </a:cubicBezTo>
                  <a:cubicBezTo>
                    <a:pt x="329" y="311"/>
                    <a:pt x="318" y="337"/>
                    <a:pt x="325" y="356"/>
                  </a:cubicBezTo>
                  <a:cubicBezTo>
                    <a:pt x="351" y="311"/>
                    <a:pt x="329" y="258"/>
                    <a:pt x="341" y="210"/>
                  </a:cubicBezTo>
                  <a:cubicBezTo>
                    <a:pt x="344" y="194"/>
                    <a:pt x="329" y="161"/>
                    <a:pt x="303" y="146"/>
                  </a:cubicBezTo>
                  <a:cubicBezTo>
                    <a:pt x="277" y="135"/>
                    <a:pt x="265" y="109"/>
                    <a:pt x="251" y="82"/>
                  </a:cubicBezTo>
                  <a:cubicBezTo>
                    <a:pt x="229" y="30"/>
                    <a:pt x="16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9" name="Google Shape;45579;p29"/>
            <p:cNvSpPr/>
            <p:nvPr/>
          </p:nvSpPr>
          <p:spPr>
            <a:xfrm>
              <a:off x="-5399041" y="-2114179"/>
              <a:ext cx="15041" cy="16856"/>
            </a:xfrm>
            <a:custGeom>
              <a:avLst/>
              <a:gdLst/>
              <a:ahLst/>
              <a:cxnLst/>
              <a:rect l="l" t="t" r="r" b="b"/>
              <a:pathLst>
                <a:path w="315" h="353" extrusionOk="0">
                  <a:moveTo>
                    <a:pt x="161" y="1"/>
                  </a:moveTo>
                  <a:cubicBezTo>
                    <a:pt x="38" y="57"/>
                    <a:pt x="0" y="128"/>
                    <a:pt x="12" y="282"/>
                  </a:cubicBezTo>
                  <a:cubicBezTo>
                    <a:pt x="16" y="282"/>
                    <a:pt x="23" y="278"/>
                    <a:pt x="31" y="274"/>
                  </a:cubicBezTo>
                  <a:cubicBezTo>
                    <a:pt x="45" y="330"/>
                    <a:pt x="105" y="315"/>
                    <a:pt x="131" y="353"/>
                  </a:cubicBezTo>
                  <a:cubicBezTo>
                    <a:pt x="147" y="330"/>
                    <a:pt x="147" y="292"/>
                    <a:pt x="165" y="292"/>
                  </a:cubicBezTo>
                  <a:cubicBezTo>
                    <a:pt x="173" y="292"/>
                    <a:pt x="183" y="296"/>
                    <a:pt x="199" y="315"/>
                  </a:cubicBezTo>
                  <a:cubicBezTo>
                    <a:pt x="202" y="318"/>
                    <a:pt x="206" y="323"/>
                    <a:pt x="210" y="323"/>
                  </a:cubicBezTo>
                  <a:cubicBezTo>
                    <a:pt x="214" y="323"/>
                    <a:pt x="217" y="318"/>
                    <a:pt x="217" y="315"/>
                  </a:cubicBezTo>
                  <a:cubicBezTo>
                    <a:pt x="221" y="251"/>
                    <a:pt x="281" y="270"/>
                    <a:pt x="314" y="251"/>
                  </a:cubicBezTo>
                  <a:lnTo>
                    <a:pt x="304" y="251"/>
                  </a:lnTo>
                  <a:cubicBezTo>
                    <a:pt x="285" y="251"/>
                    <a:pt x="269" y="244"/>
                    <a:pt x="251" y="233"/>
                  </a:cubicBezTo>
                  <a:cubicBezTo>
                    <a:pt x="233" y="225"/>
                    <a:pt x="214" y="218"/>
                    <a:pt x="195" y="218"/>
                  </a:cubicBezTo>
                  <a:cubicBezTo>
                    <a:pt x="180" y="218"/>
                    <a:pt x="165" y="222"/>
                    <a:pt x="147" y="237"/>
                  </a:cubicBezTo>
                  <a:cubicBezTo>
                    <a:pt x="157" y="211"/>
                    <a:pt x="161" y="203"/>
                    <a:pt x="165" y="192"/>
                  </a:cubicBezTo>
                  <a:cubicBezTo>
                    <a:pt x="165" y="177"/>
                    <a:pt x="176" y="158"/>
                    <a:pt x="173" y="147"/>
                  </a:cubicBezTo>
                  <a:cubicBezTo>
                    <a:pt x="135" y="83"/>
                    <a:pt x="180" y="42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0" name="Google Shape;45580;p29"/>
            <p:cNvSpPr/>
            <p:nvPr/>
          </p:nvSpPr>
          <p:spPr>
            <a:xfrm>
              <a:off x="-5384238" y="-2101669"/>
              <a:ext cx="12176" cy="12749"/>
            </a:xfrm>
            <a:custGeom>
              <a:avLst/>
              <a:gdLst/>
              <a:ahLst/>
              <a:cxnLst/>
              <a:rect l="l" t="t" r="r" b="b"/>
              <a:pathLst>
                <a:path w="255" h="267" extrusionOk="0">
                  <a:moveTo>
                    <a:pt x="225" y="1"/>
                  </a:moveTo>
                  <a:cubicBezTo>
                    <a:pt x="214" y="34"/>
                    <a:pt x="210" y="42"/>
                    <a:pt x="195" y="42"/>
                  </a:cubicBezTo>
                  <a:cubicBezTo>
                    <a:pt x="187" y="42"/>
                    <a:pt x="177" y="38"/>
                    <a:pt x="161" y="38"/>
                  </a:cubicBezTo>
                  <a:cubicBezTo>
                    <a:pt x="128" y="34"/>
                    <a:pt x="106" y="8"/>
                    <a:pt x="72" y="8"/>
                  </a:cubicBezTo>
                  <a:lnTo>
                    <a:pt x="68" y="8"/>
                  </a:lnTo>
                  <a:cubicBezTo>
                    <a:pt x="94" y="38"/>
                    <a:pt x="94" y="68"/>
                    <a:pt x="57" y="91"/>
                  </a:cubicBezTo>
                  <a:cubicBezTo>
                    <a:pt x="61" y="113"/>
                    <a:pt x="42" y="120"/>
                    <a:pt x="30" y="135"/>
                  </a:cubicBezTo>
                  <a:cubicBezTo>
                    <a:pt x="8" y="165"/>
                    <a:pt x="35" y="210"/>
                    <a:pt x="1" y="240"/>
                  </a:cubicBezTo>
                  <a:cubicBezTo>
                    <a:pt x="12" y="248"/>
                    <a:pt x="27" y="255"/>
                    <a:pt x="38" y="266"/>
                  </a:cubicBezTo>
                  <a:cubicBezTo>
                    <a:pt x="87" y="255"/>
                    <a:pt x="116" y="213"/>
                    <a:pt x="169" y="206"/>
                  </a:cubicBezTo>
                  <a:cubicBezTo>
                    <a:pt x="187" y="206"/>
                    <a:pt x="247" y="187"/>
                    <a:pt x="251" y="139"/>
                  </a:cubicBezTo>
                  <a:cubicBezTo>
                    <a:pt x="229" y="113"/>
                    <a:pt x="255" y="87"/>
                    <a:pt x="247" y="61"/>
                  </a:cubicBezTo>
                  <a:cubicBezTo>
                    <a:pt x="240" y="42"/>
                    <a:pt x="251" y="16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1" name="Google Shape;45581;p29"/>
            <p:cNvSpPr/>
            <p:nvPr/>
          </p:nvSpPr>
          <p:spPr>
            <a:xfrm>
              <a:off x="-5392642" y="-2115755"/>
              <a:ext cx="12415" cy="12367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09" y="1"/>
                  </a:moveTo>
                  <a:cubicBezTo>
                    <a:pt x="80" y="1"/>
                    <a:pt x="54" y="19"/>
                    <a:pt x="27" y="34"/>
                  </a:cubicBezTo>
                  <a:lnTo>
                    <a:pt x="91" y="34"/>
                  </a:lnTo>
                  <a:cubicBezTo>
                    <a:pt x="46" y="75"/>
                    <a:pt x="1" y="116"/>
                    <a:pt x="39" y="180"/>
                  </a:cubicBezTo>
                  <a:cubicBezTo>
                    <a:pt x="42" y="191"/>
                    <a:pt x="31" y="210"/>
                    <a:pt x="31" y="225"/>
                  </a:cubicBezTo>
                  <a:cubicBezTo>
                    <a:pt x="42" y="217"/>
                    <a:pt x="54" y="217"/>
                    <a:pt x="68" y="217"/>
                  </a:cubicBezTo>
                  <a:cubicBezTo>
                    <a:pt x="91" y="217"/>
                    <a:pt x="113" y="225"/>
                    <a:pt x="135" y="236"/>
                  </a:cubicBezTo>
                  <a:cubicBezTo>
                    <a:pt x="166" y="172"/>
                    <a:pt x="94" y="206"/>
                    <a:pt x="80" y="184"/>
                  </a:cubicBezTo>
                  <a:cubicBezTo>
                    <a:pt x="94" y="168"/>
                    <a:pt x="106" y="161"/>
                    <a:pt x="117" y="161"/>
                  </a:cubicBezTo>
                  <a:cubicBezTo>
                    <a:pt x="132" y="161"/>
                    <a:pt x="144" y="172"/>
                    <a:pt x="154" y="194"/>
                  </a:cubicBezTo>
                  <a:cubicBezTo>
                    <a:pt x="170" y="221"/>
                    <a:pt x="177" y="258"/>
                    <a:pt x="218" y="258"/>
                  </a:cubicBezTo>
                  <a:lnTo>
                    <a:pt x="222" y="258"/>
                  </a:lnTo>
                  <a:cubicBezTo>
                    <a:pt x="229" y="251"/>
                    <a:pt x="233" y="247"/>
                    <a:pt x="237" y="239"/>
                  </a:cubicBezTo>
                  <a:cubicBezTo>
                    <a:pt x="233" y="229"/>
                    <a:pt x="218" y="221"/>
                    <a:pt x="225" y="206"/>
                  </a:cubicBezTo>
                  <a:cubicBezTo>
                    <a:pt x="225" y="203"/>
                    <a:pt x="229" y="203"/>
                    <a:pt x="233" y="203"/>
                  </a:cubicBezTo>
                  <a:cubicBezTo>
                    <a:pt x="233" y="203"/>
                    <a:pt x="237" y="203"/>
                    <a:pt x="240" y="206"/>
                  </a:cubicBezTo>
                  <a:cubicBezTo>
                    <a:pt x="244" y="206"/>
                    <a:pt x="248" y="210"/>
                    <a:pt x="251" y="210"/>
                  </a:cubicBezTo>
                  <a:cubicBezTo>
                    <a:pt x="222" y="184"/>
                    <a:pt x="259" y="113"/>
                    <a:pt x="196" y="113"/>
                  </a:cubicBezTo>
                  <a:lnTo>
                    <a:pt x="177" y="113"/>
                  </a:lnTo>
                  <a:cubicBezTo>
                    <a:pt x="170" y="113"/>
                    <a:pt x="166" y="98"/>
                    <a:pt x="170" y="90"/>
                  </a:cubicBezTo>
                  <a:cubicBezTo>
                    <a:pt x="177" y="75"/>
                    <a:pt x="196" y="64"/>
                    <a:pt x="177" y="49"/>
                  </a:cubicBezTo>
                  <a:lnTo>
                    <a:pt x="173" y="49"/>
                  </a:lnTo>
                  <a:cubicBezTo>
                    <a:pt x="154" y="49"/>
                    <a:pt x="158" y="68"/>
                    <a:pt x="151" y="75"/>
                  </a:cubicBezTo>
                  <a:cubicBezTo>
                    <a:pt x="147" y="82"/>
                    <a:pt x="144" y="101"/>
                    <a:pt x="132" y="101"/>
                  </a:cubicBezTo>
                  <a:cubicBezTo>
                    <a:pt x="128" y="101"/>
                    <a:pt x="125" y="101"/>
                    <a:pt x="121" y="98"/>
                  </a:cubicBezTo>
                  <a:cubicBezTo>
                    <a:pt x="99" y="90"/>
                    <a:pt x="102" y="72"/>
                    <a:pt x="106" y="53"/>
                  </a:cubicBezTo>
                  <a:cubicBezTo>
                    <a:pt x="113" y="34"/>
                    <a:pt x="113" y="11"/>
                    <a:pt x="144" y="8"/>
                  </a:cubicBezTo>
                  <a:cubicBezTo>
                    <a:pt x="128" y="4"/>
                    <a:pt x="121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2" name="Google Shape;45582;p29"/>
            <p:cNvSpPr/>
            <p:nvPr/>
          </p:nvSpPr>
          <p:spPr>
            <a:xfrm>
              <a:off x="-5425637" y="-1988119"/>
              <a:ext cx="7544" cy="8452"/>
            </a:xfrm>
            <a:custGeom>
              <a:avLst/>
              <a:gdLst/>
              <a:ahLst/>
              <a:cxnLst/>
              <a:rect l="l" t="t" r="r" b="b"/>
              <a:pathLst>
                <a:path w="158" h="177" extrusionOk="0">
                  <a:moveTo>
                    <a:pt x="76" y="0"/>
                  </a:moveTo>
                  <a:cubicBezTo>
                    <a:pt x="45" y="0"/>
                    <a:pt x="8" y="68"/>
                    <a:pt x="60" y="131"/>
                  </a:cubicBezTo>
                  <a:lnTo>
                    <a:pt x="60" y="116"/>
                  </a:lnTo>
                  <a:cubicBezTo>
                    <a:pt x="60" y="109"/>
                    <a:pt x="60" y="97"/>
                    <a:pt x="72" y="97"/>
                  </a:cubicBezTo>
                  <a:lnTo>
                    <a:pt x="76" y="97"/>
                  </a:lnTo>
                  <a:cubicBezTo>
                    <a:pt x="98" y="101"/>
                    <a:pt x="112" y="116"/>
                    <a:pt x="117" y="142"/>
                  </a:cubicBezTo>
                  <a:cubicBezTo>
                    <a:pt x="117" y="150"/>
                    <a:pt x="117" y="164"/>
                    <a:pt x="102" y="164"/>
                  </a:cubicBezTo>
                  <a:lnTo>
                    <a:pt x="94" y="164"/>
                  </a:lnTo>
                  <a:cubicBezTo>
                    <a:pt x="76" y="157"/>
                    <a:pt x="64" y="146"/>
                    <a:pt x="60" y="131"/>
                  </a:cubicBezTo>
                  <a:cubicBezTo>
                    <a:pt x="34" y="116"/>
                    <a:pt x="23" y="112"/>
                    <a:pt x="19" y="112"/>
                  </a:cubicBezTo>
                  <a:lnTo>
                    <a:pt x="19" y="116"/>
                  </a:lnTo>
                  <a:cubicBezTo>
                    <a:pt x="0" y="168"/>
                    <a:pt x="38" y="176"/>
                    <a:pt x="67" y="176"/>
                  </a:cubicBezTo>
                  <a:lnTo>
                    <a:pt x="86" y="176"/>
                  </a:lnTo>
                  <a:cubicBezTo>
                    <a:pt x="117" y="176"/>
                    <a:pt x="157" y="157"/>
                    <a:pt x="128" y="105"/>
                  </a:cubicBezTo>
                  <a:cubicBezTo>
                    <a:pt x="120" y="94"/>
                    <a:pt x="131" y="71"/>
                    <a:pt x="131" y="52"/>
                  </a:cubicBezTo>
                  <a:cubicBezTo>
                    <a:pt x="128" y="19"/>
                    <a:pt x="102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3" name="Google Shape;45583;p29"/>
            <p:cNvSpPr/>
            <p:nvPr/>
          </p:nvSpPr>
          <p:spPr>
            <a:xfrm>
              <a:off x="-5606658" y="-2144166"/>
              <a:ext cx="8261" cy="7401"/>
            </a:xfrm>
            <a:custGeom>
              <a:avLst/>
              <a:gdLst/>
              <a:ahLst/>
              <a:cxnLst/>
              <a:rect l="l" t="t" r="r" b="b"/>
              <a:pathLst>
                <a:path w="173" h="155" extrusionOk="0">
                  <a:moveTo>
                    <a:pt x="76" y="1"/>
                  </a:moveTo>
                  <a:cubicBezTo>
                    <a:pt x="57" y="1"/>
                    <a:pt x="42" y="4"/>
                    <a:pt x="31" y="23"/>
                  </a:cubicBezTo>
                  <a:cubicBezTo>
                    <a:pt x="1" y="68"/>
                    <a:pt x="54" y="102"/>
                    <a:pt x="46" y="151"/>
                  </a:cubicBezTo>
                  <a:lnTo>
                    <a:pt x="46" y="154"/>
                  </a:lnTo>
                  <a:cubicBezTo>
                    <a:pt x="50" y="154"/>
                    <a:pt x="57" y="151"/>
                    <a:pt x="64" y="147"/>
                  </a:cubicBezTo>
                  <a:cubicBezTo>
                    <a:pt x="73" y="143"/>
                    <a:pt x="80" y="139"/>
                    <a:pt x="90" y="139"/>
                  </a:cubicBezTo>
                  <a:lnTo>
                    <a:pt x="128" y="139"/>
                  </a:lnTo>
                  <a:cubicBezTo>
                    <a:pt x="128" y="132"/>
                    <a:pt x="128" y="121"/>
                    <a:pt x="132" y="117"/>
                  </a:cubicBezTo>
                  <a:lnTo>
                    <a:pt x="135" y="117"/>
                  </a:lnTo>
                  <a:cubicBezTo>
                    <a:pt x="140" y="117"/>
                    <a:pt x="140" y="125"/>
                    <a:pt x="143" y="128"/>
                  </a:cubicBezTo>
                  <a:cubicBezTo>
                    <a:pt x="143" y="139"/>
                    <a:pt x="151" y="147"/>
                    <a:pt x="162" y="151"/>
                  </a:cubicBezTo>
                  <a:cubicBezTo>
                    <a:pt x="158" y="132"/>
                    <a:pt x="169" y="117"/>
                    <a:pt x="173" y="102"/>
                  </a:cubicBezTo>
                  <a:cubicBezTo>
                    <a:pt x="166" y="9"/>
                    <a:pt x="166" y="12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4" name="Google Shape;45584;p29"/>
            <p:cNvSpPr/>
            <p:nvPr/>
          </p:nvSpPr>
          <p:spPr>
            <a:xfrm>
              <a:off x="-5184834" y="-1551493"/>
              <a:ext cx="9646" cy="9264"/>
            </a:xfrm>
            <a:custGeom>
              <a:avLst/>
              <a:gdLst/>
              <a:ahLst/>
              <a:cxnLst/>
              <a:rect l="l" t="t" r="r" b="b"/>
              <a:pathLst>
                <a:path w="202" h="194" extrusionOk="0">
                  <a:moveTo>
                    <a:pt x="64" y="0"/>
                  </a:moveTo>
                  <a:cubicBezTo>
                    <a:pt x="12" y="4"/>
                    <a:pt x="4" y="45"/>
                    <a:pt x="0" y="85"/>
                  </a:cubicBezTo>
                  <a:cubicBezTo>
                    <a:pt x="19" y="82"/>
                    <a:pt x="31" y="78"/>
                    <a:pt x="41" y="78"/>
                  </a:cubicBezTo>
                  <a:cubicBezTo>
                    <a:pt x="67" y="78"/>
                    <a:pt x="67" y="93"/>
                    <a:pt x="71" y="138"/>
                  </a:cubicBezTo>
                  <a:cubicBezTo>
                    <a:pt x="75" y="157"/>
                    <a:pt x="67" y="161"/>
                    <a:pt x="57" y="161"/>
                  </a:cubicBezTo>
                  <a:lnTo>
                    <a:pt x="38" y="161"/>
                  </a:lnTo>
                  <a:cubicBezTo>
                    <a:pt x="60" y="175"/>
                    <a:pt x="83" y="194"/>
                    <a:pt x="109" y="194"/>
                  </a:cubicBezTo>
                  <a:cubicBezTo>
                    <a:pt x="120" y="194"/>
                    <a:pt x="135" y="190"/>
                    <a:pt x="146" y="179"/>
                  </a:cubicBezTo>
                  <a:cubicBezTo>
                    <a:pt x="176" y="153"/>
                    <a:pt x="202" y="119"/>
                    <a:pt x="183" y="75"/>
                  </a:cubicBezTo>
                  <a:cubicBezTo>
                    <a:pt x="169" y="37"/>
                    <a:pt x="109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5" name="Google Shape;45585;p29"/>
            <p:cNvSpPr/>
            <p:nvPr/>
          </p:nvSpPr>
          <p:spPr>
            <a:xfrm>
              <a:off x="-5184834" y="-1547769"/>
              <a:ext cx="3629" cy="3963"/>
            </a:xfrm>
            <a:custGeom>
              <a:avLst/>
              <a:gdLst/>
              <a:ahLst/>
              <a:cxnLst/>
              <a:rect l="l" t="t" r="r" b="b"/>
              <a:pathLst>
                <a:path w="76" h="83" extrusionOk="0">
                  <a:moveTo>
                    <a:pt x="41" y="0"/>
                  </a:moveTo>
                  <a:cubicBezTo>
                    <a:pt x="31" y="0"/>
                    <a:pt x="19" y="4"/>
                    <a:pt x="0" y="7"/>
                  </a:cubicBezTo>
                  <a:cubicBezTo>
                    <a:pt x="0" y="38"/>
                    <a:pt x="12" y="64"/>
                    <a:pt x="38" y="83"/>
                  </a:cubicBezTo>
                  <a:lnTo>
                    <a:pt x="57" y="83"/>
                  </a:lnTo>
                  <a:cubicBezTo>
                    <a:pt x="67" y="83"/>
                    <a:pt x="75" y="79"/>
                    <a:pt x="71" y="60"/>
                  </a:cubicBezTo>
                  <a:cubicBezTo>
                    <a:pt x="67" y="15"/>
                    <a:pt x="67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6" name="Google Shape;45586;p29"/>
            <p:cNvSpPr/>
            <p:nvPr/>
          </p:nvSpPr>
          <p:spPr>
            <a:xfrm>
              <a:off x="-5565211" y="-1815694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34" y="0"/>
                  </a:moveTo>
                  <a:cubicBezTo>
                    <a:pt x="16" y="0"/>
                    <a:pt x="4" y="7"/>
                    <a:pt x="0" y="34"/>
                  </a:cubicBezTo>
                  <a:cubicBezTo>
                    <a:pt x="19" y="68"/>
                    <a:pt x="34" y="86"/>
                    <a:pt x="52" y="86"/>
                  </a:cubicBezTo>
                  <a:cubicBezTo>
                    <a:pt x="68" y="86"/>
                    <a:pt x="86" y="71"/>
                    <a:pt x="112" y="42"/>
                  </a:cubicBezTo>
                  <a:cubicBezTo>
                    <a:pt x="97" y="30"/>
                    <a:pt x="83" y="7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7" name="Google Shape;45587;p29"/>
            <p:cNvSpPr/>
            <p:nvPr/>
          </p:nvSpPr>
          <p:spPr>
            <a:xfrm>
              <a:off x="-5555565" y="-1812304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5" y="0"/>
                  </a:moveTo>
                  <a:cubicBezTo>
                    <a:pt x="12" y="30"/>
                    <a:pt x="15" y="49"/>
                    <a:pt x="0" y="71"/>
                  </a:cubicBezTo>
                  <a:lnTo>
                    <a:pt x="34" y="71"/>
                  </a:lnTo>
                  <a:cubicBezTo>
                    <a:pt x="45" y="71"/>
                    <a:pt x="57" y="67"/>
                    <a:pt x="60" y="52"/>
                  </a:cubicBezTo>
                  <a:cubicBezTo>
                    <a:pt x="64" y="23"/>
                    <a:pt x="30" y="23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8" name="Google Shape;45588;p29"/>
            <p:cNvSpPr/>
            <p:nvPr/>
          </p:nvSpPr>
          <p:spPr>
            <a:xfrm>
              <a:off x="-5220360" y="-1753428"/>
              <a:ext cx="8070" cy="10601"/>
            </a:xfrm>
            <a:custGeom>
              <a:avLst/>
              <a:gdLst/>
              <a:ahLst/>
              <a:cxnLst/>
              <a:rect l="l" t="t" r="r" b="b"/>
              <a:pathLst>
                <a:path w="169" h="222" extrusionOk="0">
                  <a:moveTo>
                    <a:pt x="75" y="1"/>
                  </a:moveTo>
                  <a:cubicBezTo>
                    <a:pt x="64" y="1"/>
                    <a:pt x="52" y="8"/>
                    <a:pt x="38" y="23"/>
                  </a:cubicBezTo>
                  <a:cubicBezTo>
                    <a:pt x="26" y="30"/>
                    <a:pt x="16" y="38"/>
                    <a:pt x="0" y="38"/>
                  </a:cubicBezTo>
                  <a:cubicBezTo>
                    <a:pt x="79" y="72"/>
                    <a:pt x="86" y="75"/>
                    <a:pt x="52" y="154"/>
                  </a:cubicBezTo>
                  <a:cubicBezTo>
                    <a:pt x="38" y="184"/>
                    <a:pt x="79" y="187"/>
                    <a:pt x="60" y="214"/>
                  </a:cubicBezTo>
                  <a:cubicBezTo>
                    <a:pt x="60" y="218"/>
                    <a:pt x="68" y="221"/>
                    <a:pt x="75" y="221"/>
                  </a:cubicBezTo>
                  <a:lnTo>
                    <a:pt x="120" y="221"/>
                  </a:lnTo>
                  <a:cubicBezTo>
                    <a:pt x="150" y="221"/>
                    <a:pt x="169" y="210"/>
                    <a:pt x="169" y="173"/>
                  </a:cubicBezTo>
                  <a:cubicBezTo>
                    <a:pt x="169" y="120"/>
                    <a:pt x="157" y="80"/>
                    <a:pt x="120" y="38"/>
                  </a:cubicBezTo>
                  <a:cubicBezTo>
                    <a:pt x="105" y="12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9" name="Google Shape;45589;p29"/>
            <p:cNvSpPr/>
            <p:nvPr/>
          </p:nvSpPr>
          <p:spPr>
            <a:xfrm>
              <a:off x="-5222175" y="-1757153"/>
              <a:ext cx="2196" cy="2531"/>
            </a:xfrm>
            <a:custGeom>
              <a:avLst/>
              <a:gdLst/>
              <a:ahLst/>
              <a:cxnLst/>
              <a:rect l="l" t="t" r="r" b="b"/>
              <a:pathLst>
                <a:path w="46" h="53" extrusionOk="0">
                  <a:moveTo>
                    <a:pt x="19" y="1"/>
                  </a:moveTo>
                  <a:cubicBezTo>
                    <a:pt x="9" y="4"/>
                    <a:pt x="1" y="11"/>
                    <a:pt x="1" y="23"/>
                  </a:cubicBezTo>
                  <a:cubicBezTo>
                    <a:pt x="1" y="38"/>
                    <a:pt x="5" y="49"/>
                    <a:pt x="19" y="53"/>
                  </a:cubicBezTo>
                  <a:lnTo>
                    <a:pt x="23" y="53"/>
                  </a:lnTo>
                  <a:cubicBezTo>
                    <a:pt x="38" y="53"/>
                    <a:pt x="46" y="46"/>
                    <a:pt x="42" y="30"/>
                  </a:cubicBezTo>
                  <a:cubicBezTo>
                    <a:pt x="38" y="19"/>
                    <a:pt x="35" y="4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0" name="Google Shape;45590;p29"/>
            <p:cNvSpPr/>
            <p:nvPr/>
          </p:nvSpPr>
          <p:spPr>
            <a:xfrm>
              <a:off x="-5441729" y="-2229114"/>
              <a:ext cx="4536" cy="4679"/>
            </a:xfrm>
            <a:custGeom>
              <a:avLst/>
              <a:gdLst/>
              <a:ahLst/>
              <a:cxnLst/>
              <a:rect l="l" t="t" r="r" b="b"/>
              <a:pathLst>
                <a:path w="95" h="98" extrusionOk="0">
                  <a:moveTo>
                    <a:pt x="57" y="1"/>
                  </a:moveTo>
                  <a:cubicBezTo>
                    <a:pt x="50" y="1"/>
                    <a:pt x="42" y="4"/>
                    <a:pt x="31" y="8"/>
                  </a:cubicBezTo>
                  <a:cubicBezTo>
                    <a:pt x="16" y="20"/>
                    <a:pt x="1" y="27"/>
                    <a:pt x="1" y="49"/>
                  </a:cubicBezTo>
                  <a:cubicBezTo>
                    <a:pt x="5" y="83"/>
                    <a:pt x="20" y="98"/>
                    <a:pt x="50" y="98"/>
                  </a:cubicBezTo>
                  <a:cubicBezTo>
                    <a:pt x="50" y="98"/>
                    <a:pt x="54" y="98"/>
                    <a:pt x="54" y="94"/>
                  </a:cubicBezTo>
                  <a:cubicBezTo>
                    <a:pt x="12" y="38"/>
                    <a:pt x="76" y="49"/>
                    <a:pt x="95" y="30"/>
                  </a:cubicBezTo>
                  <a:cubicBezTo>
                    <a:pt x="87" y="12"/>
                    <a:pt x="73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1" name="Google Shape;45591;p29"/>
            <p:cNvSpPr/>
            <p:nvPr/>
          </p:nvSpPr>
          <p:spPr>
            <a:xfrm>
              <a:off x="-5441156" y="-2227681"/>
              <a:ext cx="5205" cy="3629"/>
            </a:xfrm>
            <a:custGeom>
              <a:avLst/>
              <a:gdLst/>
              <a:ahLst/>
              <a:cxnLst/>
              <a:rect l="l" t="t" r="r" b="b"/>
              <a:pathLst>
                <a:path w="109" h="76" extrusionOk="0">
                  <a:moveTo>
                    <a:pt x="83" y="0"/>
                  </a:moveTo>
                  <a:cubicBezTo>
                    <a:pt x="64" y="19"/>
                    <a:pt x="0" y="8"/>
                    <a:pt x="42" y="64"/>
                  </a:cubicBezTo>
                  <a:cubicBezTo>
                    <a:pt x="52" y="71"/>
                    <a:pt x="61" y="76"/>
                    <a:pt x="71" y="76"/>
                  </a:cubicBezTo>
                  <a:cubicBezTo>
                    <a:pt x="78" y="76"/>
                    <a:pt x="87" y="71"/>
                    <a:pt x="94" y="60"/>
                  </a:cubicBezTo>
                  <a:cubicBezTo>
                    <a:pt x="109" y="38"/>
                    <a:pt x="94" y="19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2" name="Google Shape;45592;p29"/>
            <p:cNvSpPr/>
            <p:nvPr/>
          </p:nvSpPr>
          <p:spPr>
            <a:xfrm>
              <a:off x="-5236070" y="-1971359"/>
              <a:ext cx="8070" cy="12940"/>
            </a:xfrm>
            <a:custGeom>
              <a:avLst/>
              <a:gdLst/>
              <a:ahLst/>
              <a:cxnLst/>
              <a:rect l="l" t="t" r="r" b="b"/>
              <a:pathLst>
                <a:path w="169" h="271" extrusionOk="0">
                  <a:moveTo>
                    <a:pt x="31" y="1"/>
                  </a:moveTo>
                  <a:lnTo>
                    <a:pt x="31" y="1"/>
                  </a:lnTo>
                  <a:cubicBezTo>
                    <a:pt x="19" y="38"/>
                    <a:pt x="64" y="38"/>
                    <a:pt x="57" y="72"/>
                  </a:cubicBezTo>
                  <a:lnTo>
                    <a:pt x="45" y="72"/>
                  </a:lnTo>
                  <a:cubicBezTo>
                    <a:pt x="19" y="72"/>
                    <a:pt x="0" y="83"/>
                    <a:pt x="0" y="120"/>
                  </a:cubicBezTo>
                  <a:cubicBezTo>
                    <a:pt x="41" y="169"/>
                    <a:pt x="72" y="229"/>
                    <a:pt x="124" y="270"/>
                  </a:cubicBezTo>
                  <a:cubicBezTo>
                    <a:pt x="127" y="258"/>
                    <a:pt x="127" y="243"/>
                    <a:pt x="131" y="232"/>
                  </a:cubicBezTo>
                  <a:cubicBezTo>
                    <a:pt x="169" y="184"/>
                    <a:pt x="98" y="139"/>
                    <a:pt x="135" y="91"/>
                  </a:cubicBezTo>
                  <a:cubicBezTo>
                    <a:pt x="90" y="83"/>
                    <a:pt x="90" y="57"/>
                    <a:pt x="117" y="23"/>
                  </a:cubicBezTo>
                  <a:cubicBezTo>
                    <a:pt x="105" y="19"/>
                    <a:pt x="94" y="19"/>
                    <a:pt x="83" y="19"/>
                  </a:cubicBezTo>
                  <a:cubicBezTo>
                    <a:pt x="81" y="19"/>
                    <a:pt x="78" y="19"/>
                    <a:pt x="76" y="19"/>
                  </a:cubicBezTo>
                  <a:cubicBezTo>
                    <a:pt x="59" y="19"/>
                    <a:pt x="43" y="18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3" name="Google Shape;45593;p29"/>
            <p:cNvSpPr/>
            <p:nvPr/>
          </p:nvSpPr>
          <p:spPr>
            <a:xfrm>
              <a:off x="-5243758" y="-1967587"/>
              <a:ext cx="7736" cy="4632"/>
            </a:xfrm>
            <a:custGeom>
              <a:avLst/>
              <a:gdLst/>
              <a:ahLst/>
              <a:cxnLst/>
              <a:rect l="l" t="t" r="r" b="b"/>
              <a:pathLst>
                <a:path w="162" h="97" extrusionOk="0">
                  <a:moveTo>
                    <a:pt x="42" y="0"/>
                  </a:moveTo>
                  <a:cubicBezTo>
                    <a:pt x="31" y="0"/>
                    <a:pt x="16" y="7"/>
                    <a:pt x="0" y="7"/>
                  </a:cubicBezTo>
                  <a:lnTo>
                    <a:pt x="0" y="22"/>
                  </a:lnTo>
                  <a:cubicBezTo>
                    <a:pt x="49" y="34"/>
                    <a:pt x="23" y="67"/>
                    <a:pt x="9" y="97"/>
                  </a:cubicBezTo>
                  <a:cubicBezTo>
                    <a:pt x="16" y="97"/>
                    <a:pt x="22" y="96"/>
                    <a:pt x="29" y="96"/>
                  </a:cubicBezTo>
                  <a:cubicBezTo>
                    <a:pt x="40" y="96"/>
                    <a:pt x="51" y="97"/>
                    <a:pt x="62" y="97"/>
                  </a:cubicBezTo>
                  <a:cubicBezTo>
                    <a:pt x="104" y="97"/>
                    <a:pt x="140" y="92"/>
                    <a:pt x="161" y="41"/>
                  </a:cubicBezTo>
                  <a:lnTo>
                    <a:pt x="157" y="41"/>
                  </a:lnTo>
                  <a:cubicBezTo>
                    <a:pt x="150" y="41"/>
                    <a:pt x="143" y="41"/>
                    <a:pt x="135" y="45"/>
                  </a:cubicBezTo>
                  <a:cubicBezTo>
                    <a:pt x="124" y="45"/>
                    <a:pt x="116" y="48"/>
                    <a:pt x="109" y="48"/>
                  </a:cubicBezTo>
                  <a:cubicBezTo>
                    <a:pt x="94" y="48"/>
                    <a:pt x="83" y="41"/>
                    <a:pt x="76" y="26"/>
                  </a:cubicBezTo>
                  <a:cubicBezTo>
                    <a:pt x="68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4" name="Google Shape;45594;p29"/>
            <p:cNvSpPr/>
            <p:nvPr/>
          </p:nvSpPr>
          <p:spPr>
            <a:xfrm>
              <a:off x="-5230197" y="-1960997"/>
              <a:ext cx="4011" cy="3963"/>
            </a:xfrm>
            <a:custGeom>
              <a:avLst/>
              <a:gdLst/>
              <a:ahLst/>
              <a:cxnLst/>
              <a:rect l="l" t="t" r="r" b="b"/>
              <a:pathLst>
                <a:path w="84" h="83" extrusionOk="0">
                  <a:moveTo>
                    <a:pt x="72" y="0"/>
                  </a:moveTo>
                  <a:cubicBezTo>
                    <a:pt x="53" y="0"/>
                    <a:pt x="46" y="12"/>
                    <a:pt x="39" y="26"/>
                  </a:cubicBezTo>
                  <a:cubicBezTo>
                    <a:pt x="27" y="41"/>
                    <a:pt x="20" y="53"/>
                    <a:pt x="1" y="53"/>
                  </a:cubicBezTo>
                  <a:cubicBezTo>
                    <a:pt x="8" y="71"/>
                    <a:pt x="23" y="83"/>
                    <a:pt x="46" y="83"/>
                  </a:cubicBezTo>
                  <a:lnTo>
                    <a:pt x="49" y="83"/>
                  </a:lnTo>
                  <a:cubicBezTo>
                    <a:pt x="83" y="64"/>
                    <a:pt x="83" y="31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5" name="Google Shape;45595;p29"/>
            <p:cNvSpPr/>
            <p:nvPr/>
          </p:nvSpPr>
          <p:spPr>
            <a:xfrm>
              <a:off x="-5336202" y="-1625219"/>
              <a:ext cx="9120" cy="6303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161" y="0"/>
                  </a:moveTo>
                  <a:cubicBezTo>
                    <a:pt x="150" y="7"/>
                    <a:pt x="135" y="7"/>
                    <a:pt x="120" y="7"/>
                  </a:cubicBezTo>
                  <a:cubicBezTo>
                    <a:pt x="109" y="7"/>
                    <a:pt x="97" y="7"/>
                    <a:pt x="87" y="4"/>
                  </a:cubicBezTo>
                  <a:lnTo>
                    <a:pt x="52" y="4"/>
                  </a:lnTo>
                  <a:cubicBezTo>
                    <a:pt x="42" y="4"/>
                    <a:pt x="30" y="4"/>
                    <a:pt x="19" y="7"/>
                  </a:cubicBezTo>
                  <a:cubicBezTo>
                    <a:pt x="0" y="19"/>
                    <a:pt x="4" y="41"/>
                    <a:pt x="8" y="56"/>
                  </a:cubicBezTo>
                  <a:cubicBezTo>
                    <a:pt x="8" y="90"/>
                    <a:pt x="8" y="131"/>
                    <a:pt x="56" y="131"/>
                  </a:cubicBezTo>
                  <a:lnTo>
                    <a:pt x="78" y="131"/>
                  </a:lnTo>
                  <a:cubicBezTo>
                    <a:pt x="113" y="131"/>
                    <a:pt x="142" y="123"/>
                    <a:pt x="146" y="75"/>
                  </a:cubicBezTo>
                  <a:cubicBezTo>
                    <a:pt x="146" y="64"/>
                    <a:pt x="154" y="52"/>
                    <a:pt x="165" y="45"/>
                  </a:cubicBezTo>
                  <a:cubicBezTo>
                    <a:pt x="176" y="37"/>
                    <a:pt x="191" y="30"/>
                    <a:pt x="187" y="14"/>
                  </a:cubicBezTo>
                  <a:cubicBezTo>
                    <a:pt x="183" y="7"/>
                    <a:pt x="17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6" name="Google Shape;45596;p29"/>
            <p:cNvSpPr/>
            <p:nvPr/>
          </p:nvSpPr>
          <p:spPr>
            <a:xfrm>
              <a:off x="-5252162" y="-2024362"/>
              <a:ext cx="16521" cy="10028"/>
            </a:xfrm>
            <a:custGeom>
              <a:avLst/>
              <a:gdLst/>
              <a:ahLst/>
              <a:cxnLst/>
              <a:rect l="l" t="t" r="r" b="b"/>
              <a:pathLst>
                <a:path w="346" h="210" extrusionOk="0">
                  <a:moveTo>
                    <a:pt x="124" y="124"/>
                  </a:moveTo>
                  <a:cubicBezTo>
                    <a:pt x="143" y="124"/>
                    <a:pt x="158" y="131"/>
                    <a:pt x="173" y="142"/>
                  </a:cubicBezTo>
                  <a:lnTo>
                    <a:pt x="173" y="147"/>
                  </a:lnTo>
                  <a:cubicBezTo>
                    <a:pt x="158" y="154"/>
                    <a:pt x="143" y="164"/>
                    <a:pt x="128" y="164"/>
                  </a:cubicBezTo>
                  <a:cubicBezTo>
                    <a:pt x="117" y="164"/>
                    <a:pt x="109" y="161"/>
                    <a:pt x="98" y="150"/>
                  </a:cubicBezTo>
                  <a:cubicBezTo>
                    <a:pt x="98" y="147"/>
                    <a:pt x="98" y="131"/>
                    <a:pt x="102" y="131"/>
                  </a:cubicBezTo>
                  <a:cubicBezTo>
                    <a:pt x="109" y="128"/>
                    <a:pt x="117" y="124"/>
                    <a:pt x="124" y="124"/>
                  </a:cubicBezTo>
                  <a:close/>
                  <a:moveTo>
                    <a:pt x="61" y="0"/>
                  </a:moveTo>
                  <a:cubicBezTo>
                    <a:pt x="57" y="0"/>
                    <a:pt x="54" y="4"/>
                    <a:pt x="46" y="12"/>
                  </a:cubicBezTo>
                  <a:cubicBezTo>
                    <a:pt x="35" y="23"/>
                    <a:pt x="5" y="34"/>
                    <a:pt x="23" y="60"/>
                  </a:cubicBezTo>
                  <a:lnTo>
                    <a:pt x="23" y="64"/>
                  </a:lnTo>
                  <a:cubicBezTo>
                    <a:pt x="1" y="128"/>
                    <a:pt x="57" y="157"/>
                    <a:pt x="83" y="199"/>
                  </a:cubicBezTo>
                  <a:cubicBezTo>
                    <a:pt x="121" y="191"/>
                    <a:pt x="173" y="209"/>
                    <a:pt x="176" y="147"/>
                  </a:cubicBezTo>
                  <a:lnTo>
                    <a:pt x="176" y="142"/>
                  </a:lnTo>
                  <a:cubicBezTo>
                    <a:pt x="188" y="142"/>
                    <a:pt x="203" y="142"/>
                    <a:pt x="214" y="138"/>
                  </a:cubicBezTo>
                  <a:cubicBezTo>
                    <a:pt x="229" y="131"/>
                    <a:pt x="240" y="124"/>
                    <a:pt x="247" y="124"/>
                  </a:cubicBezTo>
                  <a:cubicBezTo>
                    <a:pt x="259" y="124"/>
                    <a:pt x="263" y="135"/>
                    <a:pt x="263" y="169"/>
                  </a:cubicBezTo>
                  <a:cubicBezTo>
                    <a:pt x="259" y="199"/>
                    <a:pt x="266" y="206"/>
                    <a:pt x="278" y="206"/>
                  </a:cubicBezTo>
                  <a:cubicBezTo>
                    <a:pt x="285" y="206"/>
                    <a:pt x="297" y="202"/>
                    <a:pt x="304" y="199"/>
                  </a:cubicBezTo>
                  <a:cubicBezTo>
                    <a:pt x="315" y="199"/>
                    <a:pt x="323" y="195"/>
                    <a:pt x="330" y="195"/>
                  </a:cubicBezTo>
                  <a:lnTo>
                    <a:pt x="337" y="195"/>
                  </a:lnTo>
                  <a:cubicBezTo>
                    <a:pt x="345" y="154"/>
                    <a:pt x="292" y="142"/>
                    <a:pt x="300" y="102"/>
                  </a:cubicBezTo>
                  <a:cubicBezTo>
                    <a:pt x="263" y="94"/>
                    <a:pt x="211" y="102"/>
                    <a:pt x="233" y="34"/>
                  </a:cubicBezTo>
                  <a:cubicBezTo>
                    <a:pt x="237" y="30"/>
                    <a:pt x="225" y="30"/>
                    <a:pt x="214" y="30"/>
                  </a:cubicBezTo>
                  <a:lnTo>
                    <a:pt x="199" y="30"/>
                  </a:lnTo>
                  <a:cubicBezTo>
                    <a:pt x="176" y="60"/>
                    <a:pt x="166" y="75"/>
                    <a:pt x="154" y="75"/>
                  </a:cubicBezTo>
                  <a:cubicBezTo>
                    <a:pt x="143" y="75"/>
                    <a:pt x="132" y="64"/>
                    <a:pt x="109" y="38"/>
                  </a:cubicBezTo>
                  <a:cubicBezTo>
                    <a:pt x="102" y="30"/>
                    <a:pt x="98" y="26"/>
                    <a:pt x="90" y="23"/>
                  </a:cubicBezTo>
                  <a:cubicBezTo>
                    <a:pt x="83" y="16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7" name="Google Shape;45597;p29"/>
            <p:cNvSpPr/>
            <p:nvPr/>
          </p:nvSpPr>
          <p:spPr>
            <a:xfrm>
              <a:off x="-5242707" y="-2032957"/>
              <a:ext cx="9550" cy="10935"/>
            </a:xfrm>
            <a:custGeom>
              <a:avLst/>
              <a:gdLst/>
              <a:ahLst/>
              <a:cxnLst/>
              <a:rect l="l" t="t" r="r" b="b"/>
              <a:pathLst>
                <a:path w="200" h="229" extrusionOk="0">
                  <a:moveTo>
                    <a:pt x="35" y="1"/>
                  </a:moveTo>
                  <a:cubicBezTo>
                    <a:pt x="5" y="4"/>
                    <a:pt x="1" y="20"/>
                    <a:pt x="1" y="46"/>
                  </a:cubicBezTo>
                  <a:cubicBezTo>
                    <a:pt x="5" y="102"/>
                    <a:pt x="16" y="151"/>
                    <a:pt x="61" y="192"/>
                  </a:cubicBezTo>
                  <a:cubicBezTo>
                    <a:pt x="65" y="210"/>
                    <a:pt x="72" y="229"/>
                    <a:pt x="87" y="229"/>
                  </a:cubicBezTo>
                  <a:cubicBezTo>
                    <a:pt x="94" y="229"/>
                    <a:pt x="102" y="225"/>
                    <a:pt x="113" y="218"/>
                  </a:cubicBezTo>
                  <a:cubicBezTo>
                    <a:pt x="94" y="196"/>
                    <a:pt x="76" y="173"/>
                    <a:pt x="65" y="147"/>
                  </a:cubicBezTo>
                  <a:cubicBezTo>
                    <a:pt x="54" y="128"/>
                    <a:pt x="54" y="106"/>
                    <a:pt x="76" y="91"/>
                  </a:cubicBezTo>
                  <a:cubicBezTo>
                    <a:pt x="87" y="83"/>
                    <a:pt x="99" y="75"/>
                    <a:pt x="109" y="75"/>
                  </a:cubicBezTo>
                  <a:cubicBezTo>
                    <a:pt x="121" y="75"/>
                    <a:pt x="128" y="80"/>
                    <a:pt x="135" y="94"/>
                  </a:cubicBezTo>
                  <a:cubicBezTo>
                    <a:pt x="151" y="113"/>
                    <a:pt x="170" y="132"/>
                    <a:pt x="196" y="132"/>
                  </a:cubicBezTo>
                  <a:lnTo>
                    <a:pt x="199" y="132"/>
                  </a:lnTo>
                  <a:cubicBezTo>
                    <a:pt x="180" y="57"/>
                    <a:pt x="109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8" name="Google Shape;45598;p29"/>
            <p:cNvSpPr/>
            <p:nvPr/>
          </p:nvSpPr>
          <p:spPr>
            <a:xfrm>
              <a:off x="-5242707" y="-2024553"/>
              <a:ext cx="10792" cy="5062"/>
            </a:xfrm>
            <a:custGeom>
              <a:avLst/>
              <a:gdLst/>
              <a:ahLst/>
              <a:cxnLst/>
              <a:rect l="l" t="t" r="r" b="b"/>
              <a:pathLst>
                <a:path w="226" h="106" extrusionOk="0">
                  <a:moveTo>
                    <a:pt x="222" y="1"/>
                  </a:moveTo>
                  <a:cubicBezTo>
                    <a:pt x="211" y="1"/>
                    <a:pt x="203" y="8"/>
                    <a:pt x="196" y="11"/>
                  </a:cubicBezTo>
                  <a:cubicBezTo>
                    <a:pt x="188" y="16"/>
                    <a:pt x="184" y="23"/>
                    <a:pt x="173" y="23"/>
                  </a:cubicBezTo>
                  <a:lnTo>
                    <a:pt x="170" y="23"/>
                  </a:lnTo>
                  <a:cubicBezTo>
                    <a:pt x="144" y="23"/>
                    <a:pt x="151" y="56"/>
                    <a:pt x="135" y="64"/>
                  </a:cubicBezTo>
                  <a:cubicBezTo>
                    <a:pt x="132" y="64"/>
                    <a:pt x="128" y="68"/>
                    <a:pt x="125" y="68"/>
                  </a:cubicBezTo>
                  <a:cubicBezTo>
                    <a:pt x="117" y="68"/>
                    <a:pt x="117" y="53"/>
                    <a:pt x="113" y="42"/>
                  </a:cubicBezTo>
                  <a:cubicBezTo>
                    <a:pt x="102" y="49"/>
                    <a:pt x="94" y="53"/>
                    <a:pt x="87" y="53"/>
                  </a:cubicBezTo>
                  <a:cubicBezTo>
                    <a:pt x="72" y="53"/>
                    <a:pt x="65" y="34"/>
                    <a:pt x="61" y="16"/>
                  </a:cubicBezTo>
                  <a:cubicBezTo>
                    <a:pt x="61" y="16"/>
                    <a:pt x="57" y="20"/>
                    <a:pt x="54" y="20"/>
                  </a:cubicBezTo>
                  <a:cubicBezTo>
                    <a:pt x="46" y="20"/>
                    <a:pt x="42" y="16"/>
                    <a:pt x="35" y="11"/>
                  </a:cubicBezTo>
                  <a:cubicBezTo>
                    <a:pt x="27" y="11"/>
                    <a:pt x="23" y="8"/>
                    <a:pt x="16" y="8"/>
                  </a:cubicBezTo>
                  <a:cubicBezTo>
                    <a:pt x="9" y="8"/>
                    <a:pt x="1" y="16"/>
                    <a:pt x="1" y="34"/>
                  </a:cubicBezTo>
                  <a:lnTo>
                    <a:pt x="16" y="34"/>
                  </a:lnTo>
                  <a:cubicBezTo>
                    <a:pt x="27" y="34"/>
                    <a:pt x="39" y="34"/>
                    <a:pt x="35" y="38"/>
                  </a:cubicBezTo>
                  <a:cubicBezTo>
                    <a:pt x="13" y="106"/>
                    <a:pt x="65" y="98"/>
                    <a:pt x="102" y="106"/>
                  </a:cubicBezTo>
                  <a:lnTo>
                    <a:pt x="113" y="106"/>
                  </a:lnTo>
                  <a:cubicBezTo>
                    <a:pt x="177" y="106"/>
                    <a:pt x="196" y="53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9" name="Google Shape;45599;p29"/>
            <p:cNvSpPr/>
            <p:nvPr/>
          </p:nvSpPr>
          <p:spPr>
            <a:xfrm>
              <a:off x="-5459540" y="-1900116"/>
              <a:ext cx="13083" cy="11794"/>
            </a:xfrm>
            <a:custGeom>
              <a:avLst/>
              <a:gdLst/>
              <a:ahLst/>
              <a:cxnLst/>
              <a:rect l="l" t="t" r="r" b="b"/>
              <a:pathLst>
                <a:path w="274" h="247" extrusionOk="0">
                  <a:moveTo>
                    <a:pt x="97" y="0"/>
                  </a:moveTo>
                  <a:cubicBezTo>
                    <a:pt x="75" y="0"/>
                    <a:pt x="60" y="22"/>
                    <a:pt x="45" y="67"/>
                  </a:cubicBezTo>
                  <a:cubicBezTo>
                    <a:pt x="68" y="38"/>
                    <a:pt x="87" y="30"/>
                    <a:pt x="105" y="30"/>
                  </a:cubicBezTo>
                  <a:cubicBezTo>
                    <a:pt x="139" y="30"/>
                    <a:pt x="172" y="60"/>
                    <a:pt x="206" y="71"/>
                  </a:cubicBezTo>
                  <a:cubicBezTo>
                    <a:pt x="236" y="83"/>
                    <a:pt x="244" y="105"/>
                    <a:pt x="244" y="131"/>
                  </a:cubicBezTo>
                  <a:cubicBezTo>
                    <a:pt x="244" y="164"/>
                    <a:pt x="247" y="198"/>
                    <a:pt x="199" y="202"/>
                  </a:cubicBezTo>
                  <a:lnTo>
                    <a:pt x="184" y="202"/>
                  </a:lnTo>
                  <a:cubicBezTo>
                    <a:pt x="172" y="205"/>
                    <a:pt x="165" y="205"/>
                    <a:pt x="154" y="205"/>
                  </a:cubicBezTo>
                  <a:cubicBezTo>
                    <a:pt x="116" y="205"/>
                    <a:pt x="94" y="176"/>
                    <a:pt x="68" y="146"/>
                  </a:cubicBezTo>
                  <a:cubicBezTo>
                    <a:pt x="68" y="142"/>
                    <a:pt x="64" y="135"/>
                    <a:pt x="64" y="131"/>
                  </a:cubicBezTo>
                  <a:cubicBezTo>
                    <a:pt x="42" y="116"/>
                    <a:pt x="49" y="90"/>
                    <a:pt x="45" y="67"/>
                  </a:cubicBezTo>
                  <a:lnTo>
                    <a:pt x="45" y="67"/>
                  </a:lnTo>
                  <a:cubicBezTo>
                    <a:pt x="30" y="112"/>
                    <a:pt x="1" y="161"/>
                    <a:pt x="56" y="187"/>
                  </a:cubicBezTo>
                  <a:cubicBezTo>
                    <a:pt x="79" y="202"/>
                    <a:pt x="101" y="221"/>
                    <a:pt x="127" y="228"/>
                  </a:cubicBezTo>
                  <a:cubicBezTo>
                    <a:pt x="146" y="236"/>
                    <a:pt x="165" y="247"/>
                    <a:pt x="187" y="247"/>
                  </a:cubicBezTo>
                  <a:cubicBezTo>
                    <a:pt x="199" y="247"/>
                    <a:pt x="210" y="243"/>
                    <a:pt x="221" y="231"/>
                  </a:cubicBezTo>
                  <a:cubicBezTo>
                    <a:pt x="262" y="191"/>
                    <a:pt x="273" y="142"/>
                    <a:pt x="270" y="90"/>
                  </a:cubicBezTo>
                  <a:cubicBezTo>
                    <a:pt x="270" y="45"/>
                    <a:pt x="232" y="52"/>
                    <a:pt x="206" y="45"/>
                  </a:cubicBezTo>
                  <a:cubicBezTo>
                    <a:pt x="184" y="38"/>
                    <a:pt x="165" y="26"/>
                    <a:pt x="142" y="15"/>
                  </a:cubicBezTo>
                  <a:cubicBezTo>
                    <a:pt x="123" y="7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0" name="Google Shape;45600;p29"/>
            <p:cNvSpPr/>
            <p:nvPr/>
          </p:nvSpPr>
          <p:spPr>
            <a:xfrm>
              <a:off x="-5462071" y="-1948009"/>
              <a:ext cx="7210" cy="7401"/>
            </a:xfrm>
            <a:custGeom>
              <a:avLst/>
              <a:gdLst/>
              <a:ahLst/>
              <a:cxnLst/>
              <a:rect l="l" t="t" r="r" b="b"/>
              <a:pathLst>
                <a:path w="151" h="155" extrusionOk="0">
                  <a:moveTo>
                    <a:pt x="61" y="1"/>
                  </a:moveTo>
                  <a:cubicBezTo>
                    <a:pt x="23" y="1"/>
                    <a:pt x="9" y="20"/>
                    <a:pt x="5" y="54"/>
                  </a:cubicBezTo>
                  <a:cubicBezTo>
                    <a:pt x="1" y="99"/>
                    <a:pt x="42" y="154"/>
                    <a:pt x="83" y="154"/>
                  </a:cubicBezTo>
                  <a:cubicBezTo>
                    <a:pt x="98" y="154"/>
                    <a:pt x="109" y="140"/>
                    <a:pt x="121" y="128"/>
                  </a:cubicBezTo>
                  <a:cubicBezTo>
                    <a:pt x="132" y="83"/>
                    <a:pt x="150" y="39"/>
                    <a:pt x="95" y="5"/>
                  </a:cubicBezTo>
                  <a:cubicBezTo>
                    <a:pt x="83" y="5"/>
                    <a:pt x="7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1" name="Google Shape;45601;p29"/>
            <p:cNvSpPr/>
            <p:nvPr/>
          </p:nvSpPr>
          <p:spPr>
            <a:xfrm>
              <a:off x="-5462930" y="-1949251"/>
              <a:ext cx="7163" cy="11317"/>
            </a:xfrm>
            <a:custGeom>
              <a:avLst/>
              <a:gdLst/>
              <a:ahLst/>
              <a:cxnLst/>
              <a:rect l="l" t="t" r="r" b="b"/>
              <a:pathLst>
                <a:path w="150" h="237" extrusionOk="0">
                  <a:moveTo>
                    <a:pt x="72" y="1"/>
                  </a:moveTo>
                  <a:cubicBezTo>
                    <a:pt x="63" y="1"/>
                    <a:pt x="56" y="1"/>
                    <a:pt x="49" y="4"/>
                  </a:cubicBezTo>
                  <a:cubicBezTo>
                    <a:pt x="23" y="16"/>
                    <a:pt x="8" y="39"/>
                    <a:pt x="4" y="68"/>
                  </a:cubicBezTo>
                  <a:cubicBezTo>
                    <a:pt x="1" y="135"/>
                    <a:pt x="37" y="180"/>
                    <a:pt x="79" y="225"/>
                  </a:cubicBezTo>
                  <a:cubicBezTo>
                    <a:pt x="86" y="233"/>
                    <a:pt x="90" y="237"/>
                    <a:pt x="98" y="237"/>
                  </a:cubicBezTo>
                  <a:cubicBezTo>
                    <a:pt x="113" y="237"/>
                    <a:pt x="124" y="225"/>
                    <a:pt x="131" y="214"/>
                  </a:cubicBezTo>
                  <a:cubicBezTo>
                    <a:pt x="150" y="199"/>
                    <a:pt x="139" y="177"/>
                    <a:pt x="139" y="154"/>
                  </a:cubicBezTo>
                  <a:lnTo>
                    <a:pt x="139" y="154"/>
                  </a:lnTo>
                  <a:cubicBezTo>
                    <a:pt x="127" y="166"/>
                    <a:pt x="116" y="180"/>
                    <a:pt x="101" y="180"/>
                  </a:cubicBezTo>
                  <a:cubicBezTo>
                    <a:pt x="60" y="180"/>
                    <a:pt x="19" y="125"/>
                    <a:pt x="23" y="80"/>
                  </a:cubicBezTo>
                  <a:cubicBezTo>
                    <a:pt x="27" y="46"/>
                    <a:pt x="41" y="27"/>
                    <a:pt x="79" y="27"/>
                  </a:cubicBezTo>
                  <a:cubicBezTo>
                    <a:pt x="90" y="27"/>
                    <a:pt x="101" y="31"/>
                    <a:pt x="113" y="31"/>
                  </a:cubicBezTo>
                  <a:cubicBezTo>
                    <a:pt x="105" y="13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2" name="Google Shape;45602;p29"/>
            <p:cNvSpPr/>
            <p:nvPr/>
          </p:nvSpPr>
          <p:spPr>
            <a:xfrm>
              <a:off x="-5688406" y="-2014573"/>
              <a:ext cx="9884" cy="9502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136" y="1"/>
                  </a:moveTo>
                  <a:cubicBezTo>
                    <a:pt x="125" y="1"/>
                    <a:pt x="113" y="4"/>
                    <a:pt x="102" y="9"/>
                  </a:cubicBezTo>
                  <a:cubicBezTo>
                    <a:pt x="87" y="12"/>
                    <a:pt x="75" y="23"/>
                    <a:pt x="65" y="23"/>
                  </a:cubicBezTo>
                  <a:cubicBezTo>
                    <a:pt x="58" y="23"/>
                    <a:pt x="49" y="20"/>
                    <a:pt x="39" y="9"/>
                  </a:cubicBezTo>
                  <a:cubicBezTo>
                    <a:pt x="35" y="4"/>
                    <a:pt x="31" y="4"/>
                    <a:pt x="31" y="4"/>
                  </a:cubicBezTo>
                  <a:cubicBezTo>
                    <a:pt x="20" y="4"/>
                    <a:pt x="13" y="12"/>
                    <a:pt x="8" y="23"/>
                  </a:cubicBezTo>
                  <a:cubicBezTo>
                    <a:pt x="1" y="35"/>
                    <a:pt x="5" y="46"/>
                    <a:pt x="16" y="46"/>
                  </a:cubicBezTo>
                  <a:cubicBezTo>
                    <a:pt x="39" y="49"/>
                    <a:pt x="39" y="57"/>
                    <a:pt x="42" y="76"/>
                  </a:cubicBezTo>
                  <a:cubicBezTo>
                    <a:pt x="46" y="116"/>
                    <a:pt x="87" y="143"/>
                    <a:pt x="102" y="184"/>
                  </a:cubicBezTo>
                  <a:cubicBezTo>
                    <a:pt x="106" y="192"/>
                    <a:pt x="120" y="199"/>
                    <a:pt x="132" y="199"/>
                  </a:cubicBezTo>
                  <a:cubicBezTo>
                    <a:pt x="136" y="199"/>
                    <a:pt x="143" y="199"/>
                    <a:pt x="143" y="192"/>
                  </a:cubicBezTo>
                  <a:cubicBezTo>
                    <a:pt x="154" y="147"/>
                    <a:pt x="206" y="121"/>
                    <a:pt x="196" y="64"/>
                  </a:cubicBezTo>
                  <a:cubicBezTo>
                    <a:pt x="192" y="23"/>
                    <a:pt x="170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3" name="Google Shape;45603;p29"/>
            <p:cNvSpPr/>
            <p:nvPr/>
          </p:nvSpPr>
          <p:spPr>
            <a:xfrm>
              <a:off x="-5258035" y="-2015098"/>
              <a:ext cx="11126" cy="7544"/>
            </a:xfrm>
            <a:custGeom>
              <a:avLst/>
              <a:gdLst/>
              <a:ahLst/>
              <a:cxnLst/>
              <a:rect l="l" t="t" r="r" b="b"/>
              <a:pathLst>
                <a:path w="233" h="158" extrusionOk="0">
                  <a:moveTo>
                    <a:pt x="132" y="1"/>
                  </a:moveTo>
                  <a:cubicBezTo>
                    <a:pt x="116" y="1"/>
                    <a:pt x="106" y="15"/>
                    <a:pt x="101" y="27"/>
                  </a:cubicBezTo>
                  <a:cubicBezTo>
                    <a:pt x="98" y="49"/>
                    <a:pt x="90" y="57"/>
                    <a:pt x="79" y="57"/>
                  </a:cubicBezTo>
                  <a:cubicBezTo>
                    <a:pt x="72" y="57"/>
                    <a:pt x="61" y="49"/>
                    <a:pt x="49" y="42"/>
                  </a:cubicBezTo>
                  <a:cubicBezTo>
                    <a:pt x="42" y="34"/>
                    <a:pt x="30" y="34"/>
                    <a:pt x="23" y="34"/>
                  </a:cubicBezTo>
                  <a:lnTo>
                    <a:pt x="4" y="34"/>
                  </a:lnTo>
                  <a:cubicBezTo>
                    <a:pt x="4" y="38"/>
                    <a:pt x="1" y="38"/>
                    <a:pt x="1" y="38"/>
                  </a:cubicBezTo>
                  <a:cubicBezTo>
                    <a:pt x="27" y="57"/>
                    <a:pt x="49" y="75"/>
                    <a:pt x="49" y="113"/>
                  </a:cubicBezTo>
                  <a:cubicBezTo>
                    <a:pt x="64" y="98"/>
                    <a:pt x="75" y="91"/>
                    <a:pt x="83" y="83"/>
                  </a:cubicBezTo>
                  <a:lnTo>
                    <a:pt x="83" y="83"/>
                  </a:lnTo>
                  <a:cubicBezTo>
                    <a:pt x="109" y="105"/>
                    <a:pt x="53" y="136"/>
                    <a:pt x="90" y="158"/>
                  </a:cubicBezTo>
                  <a:lnTo>
                    <a:pt x="94" y="158"/>
                  </a:lnTo>
                  <a:cubicBezTo>
                    <a:pt x="101" y="158"/>
                    <a:pt x="109" y="150"/>
                    <a:pt x="116" y="143"/>
                  </a:cubicBezTo>
                  <a:cubicBezTo>
                    <a:pt x="124" y="139"/>
                    <a:pt x="132" y="132"/>
                    <a:pt x="139" y="132"/>
                  </a:cubicBezTo>
                  <a:cubicBezTo>
                    <a:pt x="142" y="132"/>
                    <a:pt x="146" y="132"/>
                    <a:pt x="154" y="136"/>
                  </a:cubicBezTo>
                  <a:cubicBezTo>
                    <a:pt x="180" y="136"/>
                    <a:pt x="206" y="132"/>
                    <a:pt x="232" y="132"/>
                  </a:cubicBezTo>
                  <a:cubicBezTo>
                    <a:pt x="221" y="101"/>
                    <a:pt x="187" y="87"/>
                    <a:pt x="191" y="49"/>
                  </a:cubicBezTo>
                  <a:cubicBezTo>
                    <a:pt x="195" y="23"/>
                    <a:pt x="165" y="15"/>
                    <a:pt x="146" y="5"/>
                  </a:cubicBezTo>
                  <a:cubicBezTo>
                    <a:pt x="139" y="5"/>
                    <a:pt x="135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4" name="Google Shape;45604;p29"/>
            <p:cNvSpPr/>
            <p:nvPr/>
          </p:nvSpPr>
          <p:spPr>
            <a:xfrm>
              <a:off x="-5248198" y="-2018441"/>
              <a:ext cx="12176" cy="5396"/>
            </a:xfrm>
            <a:custGeom>
              <a:avLst/>
              <a:gdLst/>
              <a:ahLst/>
              <a:cxnLst/>
              <a:rect l="l" t="t" r="r" b="b"/>
              <a:pathLst>
                <a:path w="255" h="113" extrusionOk="0">
                  <a:moveTo>
                    <a:pt x="164" y="0"/>
                  </a:moveTo>
                  <a:cubicBezTo>
                    <a:pt x="157" y="0"/>
                    <a:pt x="146" y="7"/>
                    <a:pt x="131" y="14"/>
                  </a:cubicBezTo>
                  <a:cubicBezTo>
                    <a:pt x="120" y="18"/>
                    <a:pt x="105" y="18"/>
                    <a:pt x="93" y="18"/>
                  </a:cubicBezTo>
                  <a:lnTo>
                    <a:pt x="93" y="23"/>
                  </a:lnTo>
                  <a:cubicBezTo>
                    <a:pt x="90" y="85"/>
                    <a:pt x="38" y="67"/>
                    <a:pt x="0" y="75"/>
                  </a:cubicBezTo>
                  <a:cubicBezTo>
                    <a:pt x="34" y="104"/>
                    <a:pt x="83" y="104"/>
                    <a:pt x="116" y="104"/>
                  </a:cubicBezTo>
                  <a:cubicBezTo>
                    <a:pt x="135" y="104"/>
                    <a:pt x="157" y="112"/>
                    <a:pt x="180" y="112"/>
                  </a:cubicBezTo>
                  <a:cubicBezTo>
                    <a:pt x="209" y="112"/>
                    <a:pt x="236" y="104"/>
                    <a:pt x="254" y="71"/>
                  </a:cubicBezTo>
                  <a:lnTo>
                    <a:pt x="247" y="71"/>
                  </a:lnTo>
                  <a:cubicBezTo>
                    <a:pt x="240" y="71"/>
                    <a:pt x="232" y="75"/>
                    <a:pt x="221" y="75"/>
                  </a:cubicBezTo>
                  <a:cubicBezTo>
                    <a:pt x="214" y="78"/>
                    <a:pt x="202" y="82"/>
                    <a:pt x="195" y="82"/>
                  </a:cubicBezTo>
                  <a:cubicBezTo>
                    <a:pt x="183" y="82"/>
                    <a:pt x="176" y="75"/>
                    <a:pt x="180" y="45"/>
                  </a:cubicBezTo>
                  <a:cubicBezTo>
                    <a:pt x="180" y="11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5" name="Google Shape;45605;p29"/>
            <p:cNvSpPr/>
            <p:nvPr/>
          </p:nvSpPr>
          <p:spPr>
            <a:xfrm>
              <a:off x="-5266439" y="-2012949"/>
              <a:ext cx="4918" cy="6828"/>
            </a:xfrm>
            <a:custGeom>
              <a:avLst/>
              <a:gdLst/>
              <a:ahLst/>
              <a:cxnLst/>
              <a:rect l="l" t="t" r="r" b="b"/>
              <a:pathLst>
                <a:path w="103" h="143" extrusionOk="0">
                  <a:moveTo>
                    <a:pt x="65" y="124"/>
                  </a:moveTo>
                  <a:cubicBezTo>
                    <a:pt x="65" y="124"/>
                    <a:pt x="61" y="124"/>
                    <a:pt x="61" y="127"/>
                  </a:cubicBezTo>
                  <a:cubicBezTo>
                    <a:pt x="65" y="127"/>
                    <a:pt x="65" y="124"/>
                    <a:pt x="65" y="124"/>
                  </a:cubicBezTo>
                  <a:close/>
                  <a:moveTo>
                    <a:pt x="53" y="1"/>
                  </a:moveTo>
                  <a:cubicBezTo>
                    <a:pt x="35" y="4"/>
                    <a:pt x="20" y="12"/>
                    <a:pt x="4" y="23"/>
                  </a:cubicBezTo>
                  <a:cubicBezTo>
                    <a:pt x="1" y="75"/>
                    <a:pt x="39" y="105"/>
                    <a:pt x="61" y="143"/>
                  </a:cubicBezTo>
                  <a:lnTo>
                    <a:pt x="61" y="127"/>
                  </a:lnTo>
                  <a:cubicBezTo>
                    <a:pt x="49" y="87"/>
                    <a:pt x="80" y="68"/>
                    <a:pt x="102" y="46"/>
                  </a:cubicBezTo>
                  <a:lnTo>
                    <a:pt x="102" y="30"/>
                  </a:lnTo>
                  <a:cubicBezTo>
                    <a:pt x="98" y="4"/>
                    <a:pt x="87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6" name="Google Shape;45606;p29"/>
            <p:cNvSpPr/>
            <p:nvPr/>
          </p:nvSpPr>
          <p:spPr>
            <a:xfrm>
              <a:off x="-5263956" y="-2014000"/>
              <a:ext cx="6160" cy="2531"/>
            </a:xfrm>
            <a:custGeom>
              <a:avLst/>
              <a:gdLst/>
              <a:ahLst/>
              <a:cxnLst/>
              <a:rect l="l" t="t" r="r" b="b"/>
              <a:pathLst>
                <a:path w="129" h="53" extrusionOk="0">
                  <a:moveTo>
                    <a:pt x="68" y="0"/>
                  </a:moveTo>
                  <a:cubicBezTo>
                    <a:pt x="46" y="0"/>
                    <a:pt x="23" y="8"/>
                    <a:pt x="1" y="23"/>
                  </a:cubicBezTo>
                  <a:lnTo>
                    <a:pt x="20" y="23"/>
                  </a:lnTo>
                  <a:cubicBezTo>
                    <a:pt x="35" y="23"/>
                    <a:pt x="46" y="26"/>
                    <a:pt x="50" y="52"/>
                  </a:cubicBezTo>
                  <a:lnTo>
                    <a:pt x="54" y="52"/>
                  </a:lnTo>
                  <a:cubicBezTo>
                    <a:pt x="65" y="52"/>
                    <a:pt x="76" y="42"/>
                    <a:pt x="87" y="34"/>
                  </a:cubicBezTo>
                  <a:cubicBezTo>
                    <a:pt x="99" y="23"/>
                    <a:pt x="106" y="15"/>
                    <a:pt x="121" y="15"/>
                  </a:cubicBezTo>
                  <a:lnTo>
                    <a:pt x="125" y="15"/>
                  </a:lnTo>
                  <a:lnTo>
                    <a:pt x="128" y="11"/>
                  </a:lnTo>
                  <a:cubicBezTo>
                    <a:pt x="106" y="4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7" name="Google Shape;45607;p29"/>
            <p:cNvSpPr/>
            <p:nvPr/>
          </p:nvSpPr>
          <p:spPr>
            <a:xfrm>
              <a:off x="-5080596" y="-1843532"/>
              <a:ext cx="30751" cy="27886"/>
            </a:xfrm>
            <a:custGeom>
              <a:avLst/>
              <a:gdLst/>
              <a:ahLst/>
              <a:cxnLst/>
              <a:rect l="l" t="t" r="r" b="b"/>
              <a:pathLst>
                <a:path w="644" h="584" extrusionOk="0">
                  <a:moveTo>
                    <a:pt x="303" y="0"/>
                  </a:moveTo>
                  <a:cubicBezTo>
                    <a:pt x="296" y="0"/>
                    <a:pt x="292" y="0"/>
                    <a:pt x="284" y="4"/>
                  </a:cubicBezTo>
                  <a:cubicBezTo>
                    <a:pt x="239" y="26"/>
                    <a:pt x="203" y="78"/>
                    <a:pt x="146" y="78"/>
                  </a:cubicBezTo>
                  <a:lnTo>
                    <a:pt x="124" y="78"/>
                  </a:lnTo>
                  <a:cubicBezTo>
                    <a:pt x="120" y="78"/>
                    <a:pt x="116" y="83"/>
                    <a:pt x="120" y="90"/>
                  </a:cubicBezTo>
                  <a:cubicBezTo>
                    <a:pt x="139" y="164"/>
                    <a:pt x="68" y="142"/>
                    <a:pt x="34" y="157"/>
                  </a:cubicBezTo>
                  <a:cubicBezTo>
                    <a:pt x="49" y="221"/>
                    <a:pt x="49" y="221"/>
                    <a:pt x="19" y="247"/>
                  </a:cubicBezTo>
                  <a:lnTo>
                    <a:pt x="19" y="250"/>
                  </a:lnTo>
                  <a:cubicBezTo>
                    <a:pt x="30" y="276"/>
                    <a:pt x="75" y="288"/>
                    <a:pt x="41" y="329"/>
                  </a:cubicBezTo>
                  <a:cubicBezTo>
                    <a:pt x="34" y="347"/>
                    <a:pt x="8" y="340"/>
                    <a:pt x="1" y="359"/>
                  </a:cubicBezTo>
                  <a:cubicBezTo>
                    <a:pt x="11" y="374"/>
                    <a:pt x="49" y="355"/>
                    <a:pt x="46" y="389"/>
                  </a:cubicBezTo>
                  <a:cubicBezTo>
                    <a:pt x="79" y="433"/>
                    <a:pt x="98" y="490"/>
                    <a:pt x="153" y="520"/>
                  </a:cubicBezTo>
                  <a:cubicBezTo>
                    <a:pt x="180" y="535"/>
                    <a:pt x="206" y="554"/>
                    <a:pt x="232" y="568"/>
                  </a:cubicBezTo>
                  <a:cubicBezTo>
                    <a:pt x="255" y="580"/>
                    <a:pt x="281" y="583"/>
                    <a:pt x="303" y="583"/>
                  </a:cubicBezTo>
                  <a:cubicBezTo>
                    <a:pt x="329" y="583"/>
                    <a:pt x="352" y="580"/>
                    <a:pt x="378" y="572"/>
                  </a:cubicBezTo>
                  <a:cubicBezTo>
                    <a:pt x="374" y="554"/>
                    <a:pt x="367" y="535"/>
                    <a:pt x="363" y="512"/>
                  </a:cubicBezTo>
                  <a:cubicBezTo>
                    <a:pt x="344" y="535"/>
                    <a:pt x="329" y="549"/>
                    <a:pt x="315" y="549"/>
                  </a:cubicBezTo>
                  <a:cubicBezTo>
                    <a:pt x="292" y="549"/>
                    <a:pt x="270" y="527"/>
                    <a:pt x="236" y="482"/>
                  </a:cubicBezTo>
                  <a:cubicBezTo>
                    <a:pt x="247" y="471"/>
                    <a:pt x="258" y="471"/>
                    <a:pt x="270" y="471"/>
                  </a:cubicBezTo>
                  <a:cubicBezTo>
                    <a:pt x="277" y="471"/>
                    <a:pt x="288" y="471"/>
                    <a:pt x="296" y="475"/>
                  </a:cubicBezTo>
                  <a:lnTo>
                    <a:pt x="348" y="475"/>
                  </a:lnTo>
                  <a:cubicBezTo>
                    <a:pt x="296" y="433"/>
                    <a:pt x="315" y="400"/>
                    <a:pt x="363" y="370"/>
                  </a:cubicBezTo>
                  <a:lnTo>
                    <a:pt x="360" y="366"/>
                  </a:lnTo>
                  <a:cubicBezTo>
                    <a:pt x="337" y="347"/>
                    <a:pt x="284" y="352"/>
                    <a:pt x="310" y="299"/>
                  </a:cubicBezTo>
                  <a:cubicBezTo>
                    <a:pt x="333" y="250"/>
                    <a:pt x="303" y="228"/>
                    <a:pt x="258" y="217"/>
                  </a:cubicBezTo>
                  <a:cubicBezTo>
                    <a:pt x="251" y="217"/>
                    <a:pt x="239" y="217"/>
                    <a:pt x="232" y="202"/>
                  </a:cubicBezTo>
                  <a:cubicBezTo>
                    <a:pt x="247" y="187"/>
                    <a:pt x="265" y="176"/>
                    <a:pt x="284" y="176"/>
                  </a:cubicBezTo>
                  <a:cubicBezTo>
                    <a:pt x="299" y="176"/>
                    <a:pt x="315" y="183"/>
                    <a:pt x="333" y="206"/>
                  </a:cubicBezTo>
                  <a:cubicBezTo>
                    <a:pt x="367" y="250"/>
                    <a:pt x="412" y="288"/>
                    <a:pt x="396" y="352"/>
                  </a:cubicBezTo>
                  <a:cubicBezTo>
                    <a:pt x="389" y="385"/>
                    <a:pt x="396" y="392"/>
                    <a:pt x="434" y="392"/>
                  </a:cubicBezTo>
                  <a:cubicBezTo>
                    <a:pt x="456" y="397"/>
                    <a:pt x="472" y="430"/>
                    <a:pt x="512" y="430"/>
                  </a:cubicBezTo>
                  <a:lnTo>
                    <a:pt x="520" y="430"/>
                  </a:lnTo>
                  <a:cubicBezTo>
                    <a:pt x="482" y="468"/>
                    <a:pt x="441" y="478"/>
                    <a:pt x="419" y="512"/>
                  </a:cubicBezTo>
                  <a:cubicBezTo>
                    <a:pt x="382" y="561"/>
                    <a:pt x="419" y="546"/>
                    <a:pt x="441" y="554"/>
                  </a:cubicBezTo>
                  <a:cubicBezTo>
                    <a:pt x="479" y="531"/>
                    <a:pt x="517" y="516"/>
                    <a:pt x="550" y="490"/>
                  </a:cubicBezTo>
                  <a:cubicBezTo>
                    <a:pt x="569" y="475"/>
                    <a:pt x="629" y="471"/>
                    <a:pt x="587" y="419"/>
                  </a:cubicBezTo>
                  <a:cubicBezTo>
                    <a:pt x="584" y="415"/>
                    <a:pt x="595" y="378"/>
                    <a:pt x="624" y="378"/>
                  </a:cubicBezTo>
                  <a:lnTo>
                    <a:pt x="632" y="378"/>
                  </a:lnTo>
                  <a:cubicBezTo>
                    <a:pt x="629" y="344"/>
                    <a:pt x="643" y="311"/>
                    <a:pt x="636" y="276"/>
                  </a:cubicBezTo>
                  <a:cubicBezTo>
                    <a:pt x="636" y="266"/>
                    <a:pt x="643" y="247"/>
                    <a:pt x="632" y="240"/>
                  </a:cubicBezTo>
                  <a:cubicBezTo>
                    <a:pt x="587" y="202"/>
                    <a:pt x="565" y="157"/>
                    <a:pt x="553" y="101"/>
                  </a:cubicBezTo>
                  <a:cubicBezTo>
                    <a:pt x="550" y="86"/>
                    <a:pt x="539" y="56"/>
                    <a:pt x="520" y="56"/>
                  </a:cubicBezTo>
                  <a:lnTo>
                    <a:pt x="512" y="56"/>
                  </a:lnTo>
                  <a:cubicBezTo>
                    <a:pt x="505" y="60"/>
                    <a:pt x="494" y="64"/>
                    <a:pt x="486" y="64"/>
                  </a:cubicBezTo>
                  <a:cubicBezTo>
                    <a:pt x="460" y="64"/>
                    <a:pt x="438" y="52"/>
                    <a:pt x="419" y="41"/>
                  </a:cubicBezTo>
                  <a:cubicBezTo>
                    <a:pt x="396" y="30"/>
                    <a:pt x="374" y="23"/>
                    <a:pt x="348" y="23"/>
                  </a:cubicBezTo>
                  <a:lnTo>
                    <a:pt x="329" y="23"/>
                  </a:lnTo>
                  <a:cubicBezTo>
                    <a:pt x="325" y="23"/>
                    <a:pt x="322" y="19"/>
                    <a:pt x="318" y="11"/>
                  </a:cubicBezTo>
                  <a:cubicBezTo>
                    <a:pt x="315" y="4"/>
                    <a:pt x="310" y="0"/>
                    <a:pt x="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8" name="Google Shape;45608;p29"/>
            <p:cNvSpPr/>
            <p:nvPr/>
          </p:nvSpPr>
          <p:spPr>
            <a:xfrm>
              <a:off x="-5081885" y="-1834460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2" y="0"/>
                  </a:moveTo>
                  <a:cubicBezTo>
                    <a:pt x="1" y="34"/>
                    <a:pt x="1" y="60"/>
                    <a:pt x="42" y="60"/>
                  </a:cubicBezTo>
                  <a:lnTo>
                    <a:pt x="46" y="60"/>
                  </a:lnTo>
                  <a:lnTo>
                    <a:pt x="46" y="57"/>
                  </a:lnTo>
                  <a:cubicBezTo>
                    <a:pt x="42" y="34"/>
                    <a:pt x="42" y="8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9" name="Google Shape;45609;p29"/>
            <p:cNvSpPr/>
            <p:nvPr/>
          </p:nvSpPr>
          <p:spPr>
            <a:xfrm>
              <a:off x="-5069518" y="-1835128"/>
              <a:ext cx="13800" cy="19148"/>
            </a:xfrm>
            <a:custGeom>
              <a:avLst/>
              <a:gdLst/>
              <a:ahLst/>
              <a:cxnLst/>
              <a:rect l="l" t="t" r="r" b="b"/>
              <a:pathLst>
                <a:path w="289" h="401" extrusionOk="0">
                  <a:moveTo>
                    <a:pt x="52" y="0"/>
                  </a:moveTo>
                  <a:cubicBezTo>
                    <a:pt x="33" y="0"/>
                    <a:pt x="15" y="11"/>
                    <a:pt x="0" y="26"/>
                  </a:cubicBezTo>
                  <a:cubicBezTo>
                    <a:pt x="7" y="41"/>
                    <a:pt x="19" y="41"/>
                    <a:pt x="26" y="41"/>
                  </a:cubicBezTo>
                  <a:cubicBezTo>
                    <a:pt x="71" y="52"/>
                    <a:pt x="101" y="74"/>
                    <a:pt x="78" y="123"/>
                  </a:cubicBezTo>
                  <a:cubicBezTo>
                    <a:pt x="52" y="176"/>
                    <a:pt x="105" y="171"/>
                    <a:pt x="128" y="190"/>
                  </a:cubicBezTo>
                  <a:cubicBezTo>
                    <a:pt x="131" y="190"/>
                    <a:pt x="131" y="190"/>
                    <a:pt x="131" y="194"/>
                  </a:cubicBezTo>
                  <a:cubicBezTo>
                    <a:pt x="83" y="224"/>
                    <a:pt x="64" y="257"/>
                    <a:pt x="116" y="299"/>
                  </a:cubicBezTo>
                  <a:lnTo>
                    <a:pt x="64" y="299"/>
                  </a:lnTo>
                  <a:cubicBezTo>
                    <a:pt x="56" y="295"/>
                    <a:pt x="45" y="295"/>
                    <a:pt x="38" y="295"/>
                  </a:cubicBezTo>
                  <a:cubicBezTo>
                    <a:pt x="26" y="295"/>
                    <a:pt x="15" y="295"/>
                    <a:pt x="4" y="306"/>
                  </a:cubicBezTo>
                  <a:cubicBezTo>
                    <a:pt x="38" y="351"/>
                    <a:pt x="60" y="373"/>
                    <a:pt x="83" y="373"/>
                  </a:cubicBezTo>
                  <a:cubicBezTo>
                    <a:pt x="97" y="373"/>
                    <a:pt x="112" y="359"/>
                    <a:pt x="131" y="336"/>
                  </a:cubicBezTo>
                  <a:cubicBezTo>
                    <a:pt x="135" y="359"/>
                    <a:pt x="142" y="378"/>
                    <a:pt x="146" y="396"/>
                  </a:cubicBezTo>
                  <a:lnTo>
                    <a:pt x="150" y="396"/>
                  </a:lnTo>
                  <a:cubicBezTo>
                    <a:pt x="154" y="396"/>
                    <a:pt x="161" y="396"/>
                    <a:pt x="164" y="400"/>
                  </a:cubicBezTo>
                  <a:lnTo>
                    <a:pt x="183" y="400"/>
                  </a:lnTo>
                  <a:cubicBezTo>
                    <a:pt x="195" y="400"/>
                    <a:pt x="206" y="396"/>
                    <a:pt x="209" y="378"/>
                  </a:cubicBezTo>
                  <a:cubicBezTo>
                    <a:pt x="187" y="370"/>
                    <a:pt x="150" y="385"/>
                    <a:pt x="187" y="336"/>
                  </a:cubicBezTo>
                  <a:cubicBezTo>
                    <a:pt x="209" y="302"/>
                    <a:pt x="250" y="292"/>
                    <a:pt x="288" y="254"/>
                  </a:cubicBezTo>
                  <a:lnTo>
                    <a:pt x="280" y="254"/>
                  </a:lnTo>
                  <a:cubicBezTo>
                    <a:pt x="240" y="254"/>
                    <a:pt x="224" y="221"/>
                    <a:pt x="202" y="216"/>
                  </a:cubicBezTo>
                  <a:cubicBezTo>
                    <a:pt x="164" y="216"/>
                    <a:pt x="157" y="209"/>
                    <a:pt x="164" y="176"/>
                  </a:cubicBezTo>
                  <a:cubicBezTo>
                    <a:pt x="180" y="112"/>
                    <a:pt x="135" y="74"/>
                    <a:pt x="101" y="30"/>
                  </a:cubicBezTo>
                  <a:cubicBezTo>
                    <a:pt x="83" y="7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0" name="Google Shape;45610;p29"/>
            <p:cNvSpPr/>
            <p:nvPr/>
          </p:nvSpPr>
          <p:spPr>
            <a:xfrm>
              <a:off x="-5066128" y="-1803184"/>
              <a:ext cx="6303" cy="13752"/>
            </a:xfrm>
            <a:custGeom>
              <a:avLst/>
              <a:gdLst/>
              <a:ahLst/>
              <a:cxnLst/>
              <a:rect l="l" t="t" r="r" b="b"/>
              <a:pathLst>
                <a:path w="132" h="288" extrusionOk="0">
                  <a:moveTo>
                    <a:pt x="49" y="0"/>
                  </a:moveTo>
                  <a:cubicBezTo>
                    <a:pt x="41" y="18"/>
                    <a:pt x="15" y="26"/>
                    <a:pt x="19" y="49"/>
                  </a:cubicBezTo>
                  <a:cubicBezTo>
                    <a:pt x="30" y="71"/>
                    <a:pt x="52" y="94"/>
                    <a:pt x="7" y="101"/>
                  </a:cubicBezTo>
                  <a:cubicBezTo>
                    <a:pt x="7" y="120"/>
                    <a:pt x="0" y="142"/>
                    <a:pt x="7" y="153"/>
                  </a:cubicBezTo>
                  <a:cubicBezTo>
                    <a:pt x="49" y="198"/>
                    <a:pt x="26" y="243"/>
                    <a:pt x="7" y="287"/>
                  </a:cubicBezTo>
                  <a:lnTo>
                    <a:pt x="12" y="287"/>
                  </a:lnTo>
                  <a:cubicBezTo>
                    <a:pt x="19" y="287"/>
                    <a:pt x="26" y="287"/>
                    <a:pt x="34" y="284"/>
                  </a:cubicBezTo>
                  <a:cubicBezTo>
                    <a:pt x="41" y="280"/>
                    <a:pt x="49" y="280"/>
                    <a:pt x="57" y="280"/>
                  </a:cubicBezTo>
                  <a:lnTo>
                    <a:pt x="67" y="280"/>
                  </a:lnTo>
                  <a:cubicBezTo>
                    <a:pt x="75" y="284"/>
                    <a:pt x="79" y="284"/>
                    <a:pt x="83" y="284"/>
                  </a:cubicBezTo>
                  <a:cubicBezTo>
                    <a:pt x="105" y="284"/>
                    <a:pt x="116" y="265"/>
                    <a:pt x="131" y="247"/>
                  </a:cubicBezTo>
                  <a:cubicBezTo>
                    <a:pt x="109" y="209"/>
                    <a:pt x="90" y="175"/>
                    <a:pt x="101" y="127"/>
                  </a:cubicBezTo>
                  <a:cubicBezTo>
                    <a:pt x="112" y="82"/>
                    <a:pt x="101" y="26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1" name="Google Shape;45611;p29"/>
            <p:cNvSpPr/>
            <p:nvPr/>
          </p:nvSpPr>
          <p:spPr>
            <a:xfrm>
              <a:off x="-5069518" y="-1816410"/>
              <a:ext cx="7210" cy="2149"/>
            </a:xfrm>
            <a:custGeom>
              <a:avLst/>
              <a:gdLst/>
              <a:ahLst/>
              <a:cxnLst/>
              <a:rect l="l" t="t" r="r" b="b"/>
              <a:pathLst>
                <a:path w="151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15"/>
                    <a:pt x="7" y="31"/>
                    <a:pt x="7" y="41"/>
                  </a:cubicBezTo>
                  <a:cubicBezTo>
                    <a:pt x="7" y="45"/>
                    <a:pt x="11" y="45"/>
                    <a:pt x="11" y="45"/>
                  </a:cubicBezTo>
                  <a:cubicBezTo>
                    <a:pt x="33" y="45"/>
                    <a:pt x="60" y="31"/>
                    <a:pt x="86" y="31"/>
                  </a:cubicBezTo>
                  <a:cubicBezTo>
                    <a:pt x="97" y="31"/>
                    <a:pt x="109" y="34"/>
                    <a:pt x="120" y="41"/>
                  </a:cubicBezTo>
                  <a:cubicBezTo>
                    <a:pt x="138" y="38"/>
                    <a:pt x="150" y="26"/>
                    <a:pt x="146" y="4"/>
                  </a:cubicBezTo>
                  <a:lnTo>
                    <a:pt x="146" y="4"/>
                  </a:lnTo>
                  <a:cubicBezTo>
                    <a:pt x="120" y="12"/>
                    <a:pt x="97" y="15"/>
                    <a:pt x="71" y="15"/>
                  </a:cubicBezTo>
                  <a:cubicBezTo>
                    <a:pt x="49" y="15"/>
                    <a:pt x="23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2" name="Google Shape;45612;p29"/>
            <p:cNvSpPr/>
            <p:nvPr/>
          </p:nvSpPr>
          <p:spPr>
            <a:xfrm>
              <a:off x="-5381516" y="-1704866"/>
              <a:ext cx="2531" cy="2578"/>
            </a:xfrm>
            <a:custGeom>
              <a:avLst/>
              <a:gdLst/>
              <a:ahLst/>
              <a:cxnLst/>
              <a:rect l="l" t="t" r="r" b="b"/>
              <a:pathLst>
                <a:path w="53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7"/>
                    <a:pt x="7" y="45"/>
                    <a:pt x="33" y="53"/>
                  </a:cubicBezTo>
                  <a:cubicBezTo>
                    <a:pt x="41" y="53"/>
                    <a:pt x="49" y="45"/>
                    <a:pt x="49" y="42"/>
                  </a:cubicBezTo>
                  <a:cubicBezTo>
                    <a:pt x="52" y="12"/>
                    <a:pt x="30" y="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3" name="Google Shape;45613;p29"/>
            <p:cNvSpPr/>
            <p:nvPr/>
          </p:nvSpPr>
          <p:spPr>
            <a:xfrm>
              <a:off x="-5379606" y="-1698468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1"/>
                  </a:moveTo>
                  <a:cubicBezTo>
                    <a:pt x="19" y="1"/>
                    <a:pt x="5" y="12"/>
                    <a:pt x="1" y="54"/>
                  </a:cubicBezTo>
                  <a:cubicBezTo>
                    <a:pt x="28" y="35"/>
                    <a:pt x="54" y="12"/>
                    <a:pt x="87" y="9"/>
                  </a:cubicBezTo>
                  <a:cubicBezTo>
                    <a:pt x="72" y="5"/>
                    <a:pt x="57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4" name="Google Shape;45614;p29"/>
            <p:cNvSpPr/>
            <p:nvPr/>
          </p:nvSpPr>
          <p:spPr>
            <a:xfrm>
              <a:off x="-5227714" y="-1932252"/>
              <a:ext cx="9216" cy="7163"/>
            </a:xfrm>
            <a:custGeom>
              <a:avLst/>
              <a:gdLst/>
              <a:ahLst/>
              <a:cxnLst/>
              <a:rect l="l" t="t" r="r" b="b"/>
              <a:pathLst>
                <a:path w="193" h="150" extrusionOk="0">
                  <a:moveTo>
                    <a:pt x="39" y="0"/>
                  </a:moveTo>
                  <a:lnTo>
                    <a:pt x="39" y="0"/>
                  </a:lnTo>
                  <a:cubicBezTo>
                    <a:pt x="46" y="45"/>
                    <a:pt x="27" y="83"/>
                    <a:pt x="1" y="116"/>
                  </a:cubicBezTo>
                  <a:cubicBezTo>
                    <a:pt x="16" y="112"/>
                    <a:pt x="31" y="105"/>
                    <a:pt x="46" y="105"/>
                  </a:cubicBezTo>
                  <a:cubicBezTo>
                    <a:pt x="57" y="105"/>
                    <a:pt x="68" y="112"/>
                    <a:pt x="76" y="135"/>
                  </a:cubicBezTo>
                  <a:cubicBezTo>
                    <a:pt x="83" y="146"/>
                    <a:pt x="91" y="150"/>
                    <a:pt x="99" y="150"/>
                  </a:cubicBezTo>
                  <a:cubicBezTo>
                    <a:pt x="106" y="150"/>
                    <a:pt x="113" y="150"/>
                    <a:pt x="121" y="142"/>
                  </a:cubicBezTo>
                  <a:cubicBezTo>
                    <a:pt x="135" y="135"/>
                    <a:pt x="151" y="135"/>
                    <a:pt x="166" y="135"/>
                  </a:cubicBezTo>
                  <a:lnTo>
                    <a:pt x="192" y="135"/>
                  </a:lnTo>
                  <a:cubicBezTo>
                    <a:pt x="188" y="135"/>
                    <a:pt x="188" y="135"/>
                    <a:pt x="184" y="131"/>
                  </a:cubicBezTo>
                  <a:cubicBezTo>
                    <a:pt x="144" y="112"/>
                    <a:pt x="144" y="109"/>
                    <a:pt x="135" y="60"/>
                  </a:cubicBezTo>
                  <a:cubicBezTo>
                    <a:pt x="135" y="52"/>
                    <a:pt x="125" y="49"/>
                    <a:pt x="121" y="41"/>
                  </a:cubicBezTo>
                  <a:cubicBezTo>
                    <a:pt x="109" y="57"/>
                    <a:pt x="94" y="71"/>
                    <a:pt x="87" y="79"/>
                  </a:cubicBezTo>
                  <a:cubicBezTo>
                    <a:pt x="49" y="64"/>
                    <a:pt x="72" y="19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5" name="Google Shape;45615;p29"/>
            <p:cNvSpPr/>
            <p:nvPr/>
          </p:nvSpPr>
          <p:spPr>
            <a:xfrm>
              <a:off x="-5029026" y="-1673829"/>
              <a:ext cx="6828" cy="6303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72" y="1"/>
                  </a:moveTo>
                  <a:cubicBezTo>
                    <a:pt x="65" y="1"/>
                    <a:pt x="53" y="5"/>
                    <a:pt x="38" y="20"/>
                  </a:cubicBezTo>
                  <a:cubicBezTo>
                    <a:pt x="87" y="102"/>
                    <a:pt x="87" y="106"/>
                    <a:pt x="1" y="117"/>
                  </a:cubicBezTo>
                  <a:cubicBezTo>
                    <a:pt x="15" y="128"/>
                    <a:pt x="30" y="132"/>
                    <a:pt x="46" y="132"/>
                  </a:cubicBezTo>
                  <a:cubicBezTo>
                    <a:pt x="57" y="132"/>
                    <a:pt x="68" y="132"/>
                    <a:pt x="83" y="128"/>
                  </a:cubicBezTo>
                  <a:cubicBezTo>
                    <a:pt x="94" y="124"/>
                    <a:pt x="105" y="124"/>
                    <a:pt x="117" y="124"/>
                  </a:cubicBezTo>
                  <a:lnTo>
                    <a:pt x="127" y="124"/>
                  </a:lnTo>
                  <a:cubicBezTo>
                    <a:pt x="132" y="90"/>
                    <a:pt x="143" y="61"/>
                    <a:pt x="135" y="28"/>
                  </a:cubicBezTo>
                  <a:cubicBezTo>
                    <a:pt x="113" y="20"/>
                    <a:pt x="94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6" name="Google Shape;45616;p29"/>
            <p:cNvSpPr/>
            <p:nvPr/>
          </p:nvSpPr>
          <p:spPr>
            <a:xfrm>
              <a:off x="-5029026" y="-1672922"/>
              <a:ext cx="4202" cy="4727"/>
            </a:xfrm>
            <a:custGeom>
              <a:avLst/>
              <a:gdLst/>
              <a:ahLst/>
              <a:cxnLst/>
              <a:rect l="l" t="t" r="r" b="b"/>
              <a:pathLst>
                <a:path w="88" h="99" extrusionOk="0">
                  <a:moveTo>
                    <a:pt x="38" y="1"/>
                  </a:moveTo>
                  <a:lnTo>
                    <a:pt x="38" y="1"/>
                  </a:lnTo>
                  <a:cubicBezTo>
                    <a:pt x="8" y="27"/>
                    <a:pt x="1" y="61"/>
                    <a:pt x="1" y="98"/>
                  </a:cubicBezTo>
                  <a:cubicBezTo>
                    <a:pt x="87" y="87"/>
                    <a:pt x="87" y="83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7" name="Google Shape;45617;p29"/>
            <p:cNvSpPr/>
            <p:nvPr/>
          </p:nvSpPr>
          <p:spPr>
            <a:xfrm>
              <a:off x="-5563969" y="-1889945"/>
              <a:ext cx="7926" cy="7735"/>
            </a:xfrm>
            <a:custGeom>
              <a:avLst/>
              <a:gdLst/>
              <a:ahLst/>
              <a:cxnLst/>
              <a:rect l="l" t="t" r="r" b="b"/>
              <a:pathLst>
                <a:path w="166" h="162" extrusionOk="0">
                  <a:moveTo>
                    <a:pt x="161" y="1"/>
                  </a:moveTo>
                  <a:cubicBezTo>
                    <a:pt x="135" y="1"/>
                    <a:pt x="116" y="1"/>
                    <a:pt x="94" y="4"/>
                  </a:cubicBezTo>
                  <a:cubicBezTo>
                    <a:pt x="16" y="18"/>
                    <a:pt x="0" y="71"/>
                    <a:pt x="38" y="139"/>
                  </a:cubicBezTo>
                  <a:cubicBezTo>
                    <a:pt x="45" y="158"/>
                    <a:pt x="53" y="161"/>
                    <a:pt x="60" y="161"/>
                  </a:cubicBezTo>
                  <a:cubicBezTo>
                    <a:pt x="68" y="161"/>
                    <a:pt x="71" y="153"/>
                    <a:pt x="79" y="146"/>
                  </a:cubicBezTo>
                  <a:cubicBezTo>
                    <a:pt x="83" y="142"/>
                    <a:pt x="90" y="135"/>
                    <a:pt x="98" y="135"/>
                  </a:cubicBezTo>
                  <a:lnTo>
                    <a:pt x="102" y="135"/>
                  </a:lnTo>
                  <a:cubicBezTo>
                    <a:pt x="109" y="139"/>
                    <a:pt x="116" y="139"/>
                    <a:pt x="124" y="139"/>
                  </a:cubicBezTo>
                  <a:cubicBezTo>
                    <a:pt x="150" y="139"/>
                    <a:pt x="161" y="108"/>
                    <a:pt x="161" y="79"/>
                  </a:cubicBezTo>
                  <a:cubicBezTo>
                    <a:pt x="165" y="53"/>
                    <a:pt x="161" y="30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8" name="Google Shape;45618;p29"/>
            <p:cNvSpPr/>
            <p:nvPr/>
          </p:nvSpPr>
          <p:spPr>
            <a:xfrm>
              <a:off x="-5261950" y="-2006694"/>
              <a:ext cx="7544" cy="12701"/>
            </a:xfrm>
            <a:custGeom>
              <a:avLst/>
              <a:gdLst/>
              <a:ahLst/>
              <a:cxnLst/>
              <a:rect l="l" t="t" r="r" b="b"/>
              <a:pathLst>
                <a:path w="158" h="266" extrusionOk="0">
                  <a:moveTo>
                    <a:pt x="26" y="1"/>
                  </a:moveTo>
                  <a:cubicBezTo>
                    <a:pt x="23" y="1"/>
                    <a:pt x="19" y="4"/>
                    <a:pt x="15" y="8"/>
                  </a:cubicBezTo>
                  <a:cubicBezTo>
                    <a:pt x="15" y="27"/>
                    <a:pt x="19" y="41"/>
                    <a:pt x="19" y="56"/>
                  </a:cubicBezTo>
                  <a:cubicBezTo>
                    <a:pt x="31" y="68"/>
                    <a:pt x="60" y="72"/>
                    <a:pt x="60" y="86"/>
                  </a:cubicBezTo>
                  <a:cubicBezTo>
                    <a:pt x="60" y="86"/>
                    <a:pt x="60" y="94"/>
                    <a:pt x="53" y="98"/>
                  </a:cubicBezTo>
                  <a:cubicBezTo>
                    <a:pt x="49" y="101"/>
                    <a:pt x="41" y="108"/>
                    <a:pt x="34" y="113"/>
                  </a:cubicBezTo>
                  <a:cubicBezTo>
                    <a:pt x="19" y="120"/>
                    <a:pt x="0" y="172"/>
                    <a:pt x="23" y="180"/>
                  </a:cubicBezTo>
                  <a:cubicBezTo>
                    <a:pt x="67" y="195"/>
                    <a:pt x="60" y="232"/>
                    <a:pt x="83" y="258"/>
                  </a:cubicBezTo>
                  <a:lnTo>
                    <a:pt x="90" y="258"/>
                  </a:lnTo>
                  <a:cubicBezTo>
                    <a:pt x="94" y="258"/>
                    <a:pt x="98" y="258"/>
                    <a:pt x="102" y="262"/>
                  </a:cubicBezTo>
                  <a:cubicBezTo>
                    <a:pt x="109" y="262"/>
                    <a:pt x="112" y="265"/>
                    <a:pt x="116" y="265"/>
                  </a:cubicBezTo>
                  <a:cubicBezTo>
                    <a:pt x="120" y="265"/>
                    <a:pt x="128" y="262"/>
                    <a:pt x="131" y="255"/>
                  </a:cubicBezTo>
                  <a:cubicBezTo>
                    <a:pt x="138" y="243"/>
                    <a:pt x="105" y="203"/>
                    <a:pt x="138" y="203"/>
                  </a:cubicBezTo>
                  <a:cubicBezTo>
                    <a:pt x="143" y="203"/>
                    <a:pt x="146" y="203"/>
                    <a:pt x="154" y="206"/>
                  </a:cubicBezTo>
                  <a:cubicBezTo>
                    <a:pt x="154" y="203"/>
                    <a:pt x="157" y="203"/>
                    <a:pt x="157" y="203"/>
                  </a:cubicBezTo>
                  <a:lnTo>
                    <a:pt x="157" y="172"/>
                  </a:lnTo>
                  <a:cubicBezTo>
                    <a:pt x="105" y="165"/>
                    <a:pt x="71" y="101"/>
                    <a:pt x="90" y="49"/>
                  </a:cubicBezTo>
                  <a:cubicBezTo>
                    <a:pt x="94" y="30"/>
                    <a:pt x="102" y="15"/>
                    <a:pt x="79" y="4"/>
                  </a:cubicBezTo>
                  <a:cubicBezTo>
                    <a:pt x="76" y="19"/>
                    <a:pt x="67" y="30"/>
                    <a:pt x="57" y="30"/>
                  </a:cubicBezTo>
                  <a:cubicBezTo>
                    <a:pt x="53" y="30"/>
                    <a:pt x="45" y="27"/>
                    <a:pt x="34" y="15"/>
                  </a:cubicBezTo>
                  <a:cubicBezTo>
                    <a:pt x="31" y="12"/>
                    <a:pt x="31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9" name="Google Shape;45619;p29"/>
            <p:cNvSpPr/>
            <p:nvPr/>
          </p:nvSpPr>
          <p:spPr>
            <a:xfrm>
              <a:off x="-5268015" y="-2002970"/>
              <a:ext cx="4107" cy="5253"/>
            </a:xfrm>
            <a:custGeom>
              <a:avLst/>
              <a:gdLst/>
              <a:ahLst/>
              <a:cxnLst/>
              <a:rect l="l" t="t" r="r" b="b"/>
              <a:pathLst>
                <a:path w="86" h="110" extrusionOk="0">
                  <a:moveTo>
                    <a:pt x="11" y="1"/>
                  </a:moveTo>
                  <a:cubicBezTo>
                    <a:pt x="56" y="23"/>
                    <a:pt x="1" y="94"/>
                    <a:pt x="60" y="109"/>
                  </a:cubicBezTo>
                  <a:cubicBezTo>
                    <a:pt x="86" y="23"/>
                    <a:pt x="86" y="23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0" name="Google Shape;45620;p29"/>
            <p:cNvSpPr/>
            <p:nvPr/>
          </p:nvSpPr>
          <p:spPr>
            <a:xfrm>
              <a:off x="-5264099" y="-2007745"/>
              <a:ext cx="3104" cy="3772"/>
            </a:xfrm>
            <a:custGeom>
              <a:avLst/>
              <a:gdLst/>
              <a:ahLst/>
              <a:cxnLst/>
              <a:rect l="l" t="t" r="r" b="b"/>
              <a:pathLst>
                <a:path w="65" h="79" extrusionOk="0">
                  <a:moveTo>
                    <a:pt x="31" y="0"/>
                  </a:moveTo>
                  <a:cubicBezTo>
                    <a:pt x="26" y="0"/>
                    <a:pt x="23" y="4"/>
                    <a:pt x="16" y="15"/>
                  </a:cubicBezTo>
                  <a:cubicBezTo>
                    <a:pt x="16" y="15"/>
                    <a:pt x="16" y="18"/>
                    <a:pt x="12" y="18"/>
                  </a:cubicBezTo>
                  <a:lnTo>
                    <a:pt x="12" y="34"/>
                  </a:lnTo>
                  <a:cubicBezTo>
                    <a:pt x="0" y="75"/>
                    <a:pt x="16" y="78"/>
                    <a:pt x="38" y="78"/>
                  </a:cubicBezTo>
                  <a:lnTo>
                    <a:pt x="64" y="78"/>
                  </a:lnTo>
                  <a:cubicBezTo>
                    <a:pt x="64" y="63"/>
                    <a:pt x="60" y="49"/>
                    <a:pt x="60" y="30"/>
                  </a:cubicBezTo>
                  <a:cubicBezTo>
                    <a:pt x="49" y="30"/>
                    <a:pt x="45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1" name="Google Shape;45621;p29"/>
            <p:cNvSpPr/>
            <p:nvPr/>
          </p:nvSpPr>
          <p:spPr>
            <a:xfrm>
              <a:off x="-5073815" y="-1801274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42"/>
                    <a:pt x="53" y="64"/>
                    <a:pt x="61" y="102"/>
                  </a:cubicBezTo>
                  <a:cubicBezTo>
                    <a:pt x="64" y="117"/>
                    <a:pt x="71" y="128"/>
                    <a:pt x="87" y="128"/>
                  </a:cubicBezTo>
                  <a:cubicBezTo>
                    <a:pt x="87" y="128"/>
                    <a:pt x="90" y="128"/>
                    <a:pt x="94" y="124"/>
                  </a:cubicBezTo>
                  <a:cubicBezTo>
                    <a:pt x="105" y="124"/>
                    <a:pt x="116" y="113"/>
                    <a:pt x="120" y="102"/>
                  </a:cubicBezTo>
                  <a:cubicBezTo>
                    <a:pt x="123" y="87"/>
                    <a:pt x="128" y="76"/>
                    <a:pt x="120" y="64"/>
                  </a:cubicBezTo>
                  <a:cubicBezTo>
                    <a:pt x="116" y="61"/>
                    <a:pt x="113" y="57"/>
                    <a:pt x="109" y="57"/>
                  </a:cubicBezTo>
                  <a:cubicBezTo>
                    <a:pt x="79" y="42"/>
                    <a:pt x="56" y="19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2" name="Google Shape;45622;p29"/>
            <p:cNvSpPr/>
            <p:nvPr/>
          </p:nvSpPr>
          <p:spPr>
            <a:xfrm>
              <a:off x="-5068802" y="-1801274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75" y="9"/>
                  </a:moveTo>
                  <a:lnTo>
                    <a:pt x="75" y="9"/>
                  </a:lnTo>
                  <a:cubicBezTo>
                    <a:pt x="49" y="19"/>
                    <a:pt x="0" y="1"/>
                    <a:pt x="15" y="61"/>
                  </a:cubicBezTo>
                  <a:lnTo>
                    <a:pt x="63" y="61"/>
                  </a:lnTo>
                  <a:cubicBezTo>
                    <a:pt x="108" y="54"/>
                    <a:pt x="86" y="31"/>
                    <a:pt x="75" y="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3" name="Google Shape;45623;p29"/>
            <p:cNvSpPr/>
            <p:nvPr/>
          </p:nvSpPr>
          <p:spPr>
            <a:xfrm>
              <a:off x="-5352819" y="-2021162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45" y="1"/>
                  </a:moveTo>
                  <a:cubicBezTo>
                    <a:pt x="23" y="1"/>
                    <a:pt x="0" y="16"/>
                    <a:pt x="5" y="57"/>
                  </a:cubicBezTo>
                  <a:cubicBezTo>
                    <a:pt x="19" y="68"/>
                    <a:pt x="31" y="102"/>
                    <a:pt x="64" y="102"/>
                  </a:cubicBezTo>
                  <a:lnTo>
                    <a:pt x="68" y="102"/>
                  </a:lnTo>
                  <a:cubicBezTo>
                    <a:pt x="90" y="97"/>
                    <a:pt x="102" y="80"/>
                    <a:pt x="98" y="53"/>
                  </a:cubicBezTo>
                  <a:cubicBezTo>
                    <a:pt x="95" y="23"/>
                    <a:pt x="76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4" name="Google Shape;45624;p29"/>
            <p:cNvSpPr/>
            <p:nvPr/>
          </p:nvSpPr>
          <p:spPr>
            <a:xfrm>
              <a:off x="-5332477" y="-2022738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31" y="0"/>
                  </a:moveTo>
                  <a:cubicBezTo>
                    <a:pt x="19" y="4"/>
                    <a:pt x="0" y="15"/>
                    <a:pt x="9" y="30"/>
                  </a:cubicBezTo>
                  <a:cubicBezTo>
                    <a:pt x="16" y="52"/>
                    <a:pt x="19" y="78"/>
                    <a:pt x="50" y="78"/>
                  </a:cubicBezTo>
                  <a:cubicBezTo>
                    <a:pt x="64" y="78"/>
                    <a:pt x="68" y="60"/>
                    <a:pt x="68" y="41"/>
                  </a:cubicBezTo>
                  <a:cubicBezTo>
                    <a:pt x="64" y="18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5" name="Google Shape;45625;p29"/>
            <p:cNvSpPr/>
            <p:nvPr/>
          </p:nvSpPr>
          <p:spPr>
            <a:xfrm>
              <a:off x="-5135938" y="-1713079"/>
              <a:ext cx="22395" cy="16665"/>
            </a:xfrm>
            <a:custGeom>
              <a:avLst/>
              <a:gdLst/>
              <a:ahLst/>
              <a:cxnLst/>
              <a:rect l="l" t="t" r="r" b="b"/>
              <a:pathLst>
                <a:path w="469" h="349" extrusionOk="0">
                  <a:moveTo>
                    <a:pt x="180" y="1"/>
                  </a:moveTo>
                  <a:cubicBezTo>
                    <a:pt x="161" y="1"/>
                    <a:pt x="146" y="8"/>
                    <a:pt x="128" y="20"/>
                  </a:cubicBezTo>
                  <a:cubicBezTo>
                    <a:pt x="120" y="42"/>
                    <a:pt x="101" y="57"/>
                    <a:pt x="87" y="75"/>
                  </a:cubicBezTo>
                  <a:cubicBezTo>
                    <a:pt x="30" y="135"/>
                    <a:pt x="1" y="199"/>
                    <a:pt x="34" y="281"/>
                  </a:cubicBezTo>
                  <a:cubicBezTo>
                    <a:pt x="64" y="270"/>
                    <a:pt x="61" y="244"/>
                    <a:pt x="71" y="225"/>
                  </a:cubicBezTo>
                  <a:cubicBezTo>
                    <a:pt x="79" y="214"/>
                    <a:pt x="87" y="191"/>
                    <a:pt x="101" y="191"/>
                  </a:cubicBezTo>
                  <a:lnTo>
                    <a:pt x="109" y="191"/>
                  </a:lnTo>
                  <a:cubicBezTo>
                    <a:pt x="135" y="199"/>
                    <a:pt x="146" y="222"/>
                    <a:pt x="146" y="248"/>
                  </a:cubicBezTo>
                  <a:cubicBezTo>
                    <a:pt x="146" y="274"/>
                    <a:pt x="116" y="289"/>
                    <a:pt x="124" y="315"/>
                  </a:cubicBezTo>
                  <a:lnTo>
                    <a:pt x="128" y="315"/>
                  </a:lnTo>
                  <a:cubicBezTo>
                    <a:pt x="158" y="315"/>
                    <a:pt x="168" y="292"/>
                    <a:pt x="176" y="274"/>
                  </a:cubicBezTo>
                  <a:cubicBezTo>
                    <a:pt x="187" y="262"/>
                    <a:pt x="195" y="251"/>
                    <a:pt x="202" y="251"/>
                  </a:cubicBezTo>
                  <a:cubicBezTo>
                    <a:pt x="210" y="251"/>
                    <a:pt x="218" y="258"/>
                    <a:pt x="225" y="266"/>
                  </a:cubicBezTo>
                  <a:cubicBezTo>
                    <a:pt x="258" y="248"/>
                    <a:pt x="221" y="210"/>
                    <a:pt x="251" y="191"/>
                  </a:cubicBezTo>
                  <a:lnTo>
                    <a:pt x="251" y="191"/>
                  </a:lnTo>
                  <a:cubicBezTo>
                    <a:pt x="277" y="255"/>
                    <a:pt x="299" y="277"/>
                    <a:pt x="352" y="277"/>
                  </a:cubicBezTo>
                  <a:lnTo>
                    <a:pt x="375" y="277"/>
                  </a:lnTo>
                  <a:cubicBezTo>
                    <a:pt x="363" y="337"/>
                    <a:pt x="367" y="345"/>
                    <a:pt x="408" y="348"/>
                  </a:cubicBezTo>
                  <a:cubicBezTo>
                    <a:pt x="438" y="311"/>
                    <a:pt x="468" y="270"/>
                    <a:pt x="464" y="217"/>
                  </a:cubicBezTo>
                  <a:lnTo>
                    <a:pt x="464" y="217"/>
                  </a:lnTo>
                  <a:cubicBezTo>
                    <a:pt x="460" y="222"/>
                    <a:pt x="453" y="222"/>
                    <a:pt x="449" y="222"/>
                  </a:cubicBezTo>
                  <a:cubicBezTo>
                    <a:pt x="438" y="222"/>
                    <a:pt x="430" y="210"/>
                    <a:pt x="423" y="199"/>
                  </a:cubicBezTo>
                  <a:cubicBezTo>
                    <a:pt x="412" y="188"/>
                    <a:pt x="404" y="172"/>
                    <a:pt x="389" y="172"/>
                  </a:cubicBezTo>
                  <a:cubicBezTo>
                    <a:pt x="382" y="172"/>
                    <a:pt x="375" y="177"/>
                    <a:pt x="367" y="180"/>
                  </a:cubicBezTo>
                  <a:cubicBezTo>
                    <a:pt x="363" y="184"/>
                    <a:pt x="359" y="184"/>
                    <a:pt x="359" y="184"/>
                  </a:cubicBezTo>
                  <a:cubicBezTo>
                    <a:pt x="337" y="184"/>
                    <a:pt x="322" y="124"/>
                    <a:pt x="292" y="101"/>
                  </a:cubicBezTo>
                  <a:cubicBezTo>
                    <a:pt x="244" y="91"/>
                    <a:pt x="195" y="83"/>
                    <a:pt x="221" y="12"/>
                  </a:cubicBezTo>
                  <a:cubicBezTo>
                    <a:pt x="210" y="4"/>
                    <a:pt x="195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6" name="Google Shape;45626;p29"/>
            <p:cNvSpPr/>
            <p:nvPr/>
          </p:nvSpPr>
          <p:spPr>
            <a:xfrm>
              <a:off x="-5121995" y="-1710740"/>
              <a:ext cx="10410" cy="8261"/>
            </a:xfrm>
            <a:custGeom>
              <a:avLst/>
              <a:gdLst/>
              <a:ahLst/>
              <a:cxnLst/>
              <a:rect l="l" t="t" r="r" b="b"/>
              <a:pathLst>
                <a:path w="218" h="173" extrusionOk="0">
                  <a:moveTo>
                    <a:pt x="180" y="94"/>
                  </a:moveTo>
                  <a:lnTo>
                    <a:pt x="180" y="101"/>
                  </a:lnTo>
                  <a:cubicBezTo>
                    <a:pt x="183" y="101"/>
                    <a:pt x="180" y="97"/>
                    <a:pt x="180" y="94"/>
                  </a:cubicBezTo>
                  <a:close/>
                  <a:moveTo>
                    <a:pt x="78" y="0"/>
                  </a:moveTo>
                  <a:cubicBezTo>
                    <a:pt x="64" y="34"/>
                    <a:pt x="26" y="30"/>
                    <a:pt x="0" y="52"/>
                  </a:cubicBezTo>
                  <a:cubicBezTo>
                    <a:pt x="30" y="75"/>
                    <a:pt x="45" y="135"/>
                    <a:pt x="67" y="135"/>
                  </a:cubicBezTo>
                  <a:cubicBezTo>
                    <a:pt x="67" y="135"/>
                    <a:pt x="71" y="135"/>
                    <a:pt x="75" y="131"/>
                  </a:cubicBezTo>
                  <a:cubicBezTo>
                    <a:pt x="83" y="128"/>
                    <a:pt x="90" y="123"/>
                    <a:pt x="97" y="123"/>
                  </a:cubicBezTo>
                  <a:cubicBezTo>
                    <a:pt x="112" y="123"/>
                    <a:pt x="120" y="139"/>
                    <a:pt x="131" y="150"/>
                  </a:cubicBezTo>
                  <a:cubicBezTo>
                    <a:pt x="138" y="161"/>
                    <a:pt x="146" y="173"/>
                    <a:pt x="157" y="173"/>
                  </a:cubicBezTo>
                  <a:cubicBezTo>
                    <a:pt x="161" y="173"/>
                    <a:pt x="168" y="173"/>
                    <a:pt x="172" y="168"/>
                  </a:cubicBezTo>
                  <a:cubicBezTo>
                    <a:pt x="183" y="154"/>
                    <a:pt x="206" y="154"/>
                    <a:pt x="217" y="131"/>
                  </a:cubicBezTo>
                  <a:cubicBezTo>
                    <a:pt x="202" y="123"/>
                    <a:pt x="190" y="112"/>
                    <a:pt x="180" y="101"/>
                  </a:cubicBezTo>
                  <a:cubicBezTo>
                    <a:pt x="138" y="78"/>
                    <a:pt x="112" y="42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7" name="Google Shape;45627;p29"/>
            <p:cNvSpPr/>
            <p:nvPr/>
          </p:nvSpPr>
          <p:spPr>
            <a:xfrm>
              <a:off x="-5124478" y="-1724157"/>
              <a:ext cx="5539" cy="6876"/>
            </a:xfrm>
            <a:custGeom>
              <a:avLst/>
              <a:gdLst/>
              <a:ahLst/>
              <a:cxnLst/>
              <a:rect l="l" t="t" r="r" b="b"/>
              <a:pathLst>
                <a:path w="116" h="144" extrusionOk="0">
                  <a:moveTo>
                    <a:pt x="56" y="1"/>
                  </a:moveTo>
                  <a:cubicBezTo>
                    <a:pt x="33" y="1"/>
                    <a:pt x="18" y="27"/>
                    <a:pt x="0" y="35"/>
                  </a:cubicBezTo>
                  <a:cubicBezTo>
                    <a:pt x="0" y="57"/>
                    <a:pt x="0" y="79"/>
                    <a:pt x="4" y="98"/>
                  </a:cubicBezTo>
                  <a:cubicBezTo>
                    <a:pt x="7" y="128"/>
                    <a:pt x="23" y="143"/>
                    <a:pt x="41" y="143"/>
                  </a:cubicBezTo>
                  <a:cubicBezTo>
                    <a:pt x="49" y="143"/>
                    <a:pt x="59" y="140"/>
                    <a:pt x="71" y="132"/>
                  </a:cubicBezTo>
                  <a:cubicBezTo>
                    <a:pt x="93" y="121"/>
                    <a:pt x="116" y="105"/>
                    <a:pt x="116" y="76"/>
                  </a:cubicBezTo>
                  <a:cubicBezTo>
                    <a:pt x="112" y="45"/>
                    <a:pt x="104" y="23"/>
                    <a:pt x="78" y="9"/>
                  </a:cubicBezTo>
                  <a:cubicBezTo>
                    <a:pt x="71" y="5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8" name="Google Shape;45628;p29"/>
            <p:cNvSpPr/>
            <p:nvPr/>
          </p:nvSpPr>
          <p:spPr>
            <a:xfrm>
              <a:off x="-5117554" y="-1711838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1" y="1"/>
                  </a:moveTo>
                  <a:cubicBezTo>
                    <a:pt x="53" y="1"/>
                    <a:pt x="35" y="8"/>
                    <a:pt x="0" y="23"/>
                  </a:cubicBezTo>
                  <a:cubicBezTo>
                    <a:pt x="19" y="65"/>
                    <a:pt x="45" y="101"/>
                    <a:pt x="87" y="124"/>
                  </a:cubicBezTo>
                  <a:lnTo>
                    <a:pt x="87" y="117"/>
                  </a:lnTo>
                  <a:cubicBezTo>
                    <a:pt x="83" y="101"/>
                    <a:pt x="68" y="83"/>
                    <a:pt x="90" y="83"/>
                  </a:cubicBezTo>
                  <a:lnTo>
                    <a:pt x="113" y="83"/>
                  </a:lnTo>
                  <a:cubicBezTo>
                    <a:pt x="120" y="83"/>
                    <a:pt x="128" y="68"/>
                    <a:pt x="131" y="57"/>
                  </a:cubicBezTo>
                  <a:cubicBezTo>
                    <a:pt x="105" y="16"/>
                    <a:pt x="94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9" name="Google Shape;45629;p29"/>
            <p:cNvSpPr/>
            <p:nvPr/>
          </p:nvSpPr>
          <p:spPr>
            <a:xfrm>
              <a:off x="-5126627" y="-1712554"/>
              <a:ext cx="8404" cy="4345"/>
            </a:xfrm>
            <a:custGeom>
              <a:avLst/>
              <a:gdLst/>
              <a:ahLst/>
              <a:cxnLst/>
              <a:rect l="l" t="t" r="r" b="b"/>
              <a:pathLst>
                <a:path w="176" h="91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72"/>
                    <a:pt x="49" y="80"/>
                    <a:pt x="97" y="90"/>
                  </a:cubicBezTo>
                  <a:cubicBezTo>
                    <a:pt x="123" y="68"/>
                    <a:pt x="161" y="72"/>
                    <a:pt x="175" y="38"/>
                  </a:cubicBezTo>
                  <a:cubicBezTo>
                    <a:pt x="161" y="31"/>
                    <a:pt x="149" y="23"/>
                    <a:pt x="135" y="23"/>
                  </a:cubicBezTo>
                  <a:lnTo>
                    <a:pt x="127" y="23"/>
                  </a:lnTo>
                  <a:cubicBezTo>
                    <a:pt x="120" y="27"/>
                    <a:pt x="112" y="31"/>
                    <a:pt x="104" y="31"/>
                  </a:cubicBezTo>
                  <a:cubicBezTo>
                    <a:pt x="78" y="31"/>
                    <a:pt x="56" y="4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0" name="Google Shape;45630;p29"/>
            <p:cNvSpPr/>
            <p:nvPr/>
          </p:nvSpPr>
          <p:spPr>
            <a:xfrm>
              <a:off x="-5114355" y="-1709164"/>
              <a:ext cx="4918" cy="4727"/>
            </a:xfrm>
            <a:custGeom>
              <a:avLst/>
              <a:gdLst/>
              <a:ahLst/>
              <a:cxnLst/>
              <a:rect l="l" t="t" r="r" b="b"/>
              <a:pathLst>
                <a:path w="103" h="99" extrusionOk="0">
                  <a:moveTo>
                    <a:pt x="64" y="1"/>
                  </a:moveTo>
                  <a:cubicBezTo>
                    <a:pt x="61" y="12"/>
                    <a:pt x="53" y="27"/>
                    <a:pt x="46" y="27"/>
                  </a:cubicBezTo>
                  <a:lnTo>
                    <a:pt x="23" y="27"/>
                  </a:lnTo>
                  <a:cubicBezTo>
                    <a:pt x="1" y="27"/>
                    <a:pt x="16" y="45"/>
                    <a:pt x="20" y="61"/>
                  </a:cubicBezTo>
                  <a:cubicBezTo>
                    <a:pt x="20" y="64"/>
                    <a:pt x="23" y="68"/>
                    <a:pt x="20" y="68"/>
                  </a:cubicBezTo>
                  <a:cubicBezTo>
                    <a:pt x="30" y="79"/>
                    <a:pt x="42" y="90"/>
                    <a:pt x="57" y="98"/>
                  </a:cubicBezTo>
                  <a:lnTo>
                    <a:pt x="72" y="98"/>
                  </a:lnTo>
                  <a:cubicBezTo>
                    <a:pt x="68" y="64"/>
                    <a:pt x="102" y="3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1" name="Google Shape;45631;p29"/>
            <p:cNvSpPr/>
            <p:nvPr/>
          </p:nvSpPr>
          <p:spPr>
            <a:xfrm>
              <a:off x="-5125385" y="-1713223"/>
              <a:ext cx="4823" cy="2197"/>
            </a:xfrm>
            <a:custGeom>
              <a:avLst/>
              <a:gdLst/>
              <a:ahLst/>
              <a:cxnLst/>
              <a:rect l="l" t="t" r="r" b="b"/>
              <a:pathLst>
                <a:path w="101" h="46" extrusionOk="0">
                  <a:moveTo>
                    <a:pt x="34" y="0"/>
                  </a:moveTo>
                  <a:cubicBezTo>
                    <a:pt x="23" y="0"/>
                    <a:pt x="15" y="4"/>
                    <a:pt x="0" y="15"/>
                  </a:cubicBezTo>
                  <a:cubicBezTo>
                    <a:pt x="30" y="18"/>
                    <a:pt x="52" y="45"/>
                    <a:pt x="78" y="45"/>
                  </a:cubicBezTo>
                  <a:cubicBezTo>
                    <a:pt x="86" y="45"/>
                    <a:pt x="94" y="41"/>
                    <a:pt x="101" y="37"/>
                  </a:cubicBezTo>
                  <a:cubicBezTo>
                    <a:pt x="78" y="30"/>
                    <a:pt x="60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2" name="Google Shape;45632;p29"/>
            <p:cNvSpPr/>
            <p:nvPr/>
          </p:nvSpPr>
          <p:spPr>
            <a:xfrm>
              <a:off x="-5521472" y="-2187667"/>
              <a:ext cx="3772" cy="5157"/>
            </a:xfrm>
            <a:custGeom>
              <a:avLst/>
              <a:gdLst/>
              <a:ahLst/>
              <a:cxnLst/>
              <a:rect l="l" t="t" r="r" b="b"/>
              <a:pathLst>
                <a:path w="79" h="108" extrusionOk="0">
                  <a:moveTo>
                    <a:pt x="26" y="0"/>
                  </a:moveTo>
                  <a:cubicBezTo>
                    <a:pt x="19" y="0"/>
                    <a:pt x="11" y="0"/>
                    <a:pt x="0" y="4"/>
                  </a:cubicBezTo>
                  <a:cubicBezTo>
                    <a:pt x="30" y="37"/>
                    <a:pt x="30" y="71"/>
                    <a:pt x="23" y="108"/>
                  </a:cubicBezTo>
                  <a:cubicBezTo>
                    <a:pt x="78" y="104"/>
                    <a:pt x="60" y="63"/>
                    <a:pt x="60" y="34"/>
                  </a:cubicBezTo>
                  <a:cubicBezTo>
                    <a:pt x="60" y="8"/>
                    <a:pt x="4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3" name="Google Shape;45633;p29"/>
            <p:cNvSpPr/>
            <p:nvPr/>
          </p:nvSpPr>
          <p:spPr>
            <a:xfrm>
              <a:off x="-5515407" y="-2189624"/>
              <a:ext cx="3772" cy="3390"/>
            </a:xfrm>
            <a:custGeom>
              <a:avLst/>
              <a:gdLst/>
              <a:ahLst/>
              <a:cxnLst/>
              <a:rect l="l" t="t" r="r" b="b"/>
              <a:pathLst>
                <a:path w="79" h="71" extrusionOk="0">
                  <a:moveTo>
                    <a:pt x="68" y="0"/>
                  </a:moveTo>
                  <a:cubicBezTo>
                    <a:pt x="1" y="26"/>
                    <a:pt x="1" y="26"/>
                    <a:pt x="49" y="71"/>
                  </a:cubicBezTo>
                  <a:cubicBezTo>
                    <a:pt x="41" y="45"/>
                    <a:pt x="79" y="3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4" name="Google Shape;45634;p29"/>
            <p:cNvSpPr/>
            <p:nvPr/>
          </p:nvSpPr>
          <p:spPr>
            <a:xfrm>
              <a:off x="-5145058" y="-1900116"/>
              <a:ext cx="3629" cy="2006"/>
            </a:xfrm>
            <a:custGeom>
              <a:avLst/>
              <a:gdLst/>
              <a:ahLst/>
              <a:cxnLst/>
              <a:rect l="l" t="t" r="r" b="b"/>
              <a:pathLst>
                <a:path w="76" h="42" extrusionOk="0">
                  <a:moveTo>
                    <a:pt x="42" y="0"/>
                  </a:moveTo>
                  <a:cubicBezTo>
                    <a:pt x="27" y="0"/>
                    <a:pt x="16" y="7"/>
                    <a:pt x="1" y="12"/>
                  </a:cubicBezTo>
                  <a:cubicBezTo>
                    <a:pt x="9" y="26"/>
                    <a:pt x="19" y="34"/>
                    <a:pt x="35" y="41"/>
                  </a:cubicBezTo>
                  <a:cubicBezTo>
                    <a:pt x="45" y="38"/>
                    <a:pt x="68" y="38"/>
                    <a:pt x="68" y="30"/>
                  </a:cubicBezTo>
                  <a:cubicBezTo>
                    <a:pt x="76" y="15"/>
                    <a:pt x="57" y="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5" name="Google Shape;45635;p29"/>
            <p:cNvSpPr/>
            <p:nvPr/>
          </p:nvSpPr>
          <p:spPr>
            <a:xfrm>
              <a:off x="-5141620" y="-1896917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26" y="0"/>
                  </a:moveTo>
                  <a:cubicBezTo>
                    <a:pt x="15" y="0"/>
                    <a:pt x="4" y="4"/>
                    <a:pt x="0" y="19"/>
                  </a:cubicBezTo>
                  <a:lnTo>
                    <a:pt x="0" y="34"/>
                  </a:lnTo>
                  <a:cubicBezTo>
                    <a:pt x="11" y="45"/>
                    <a:pt x="23" y="52"/>
                    <a:pt x="33" y="64"/>
                  </a:cubicBezTo>
                  <a:cubicBezTo>
                    <a:pt x="41" y="42"/>
                    <a:pt x="63" y="19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6" name="Google Shape;45636;p29"/>
            <p:cNvSpPr/>
            <p:nvPr/>
          </p:nvSpPr>
          <p:spPr>
            <a:xfrm>
              <a:off x="-5280668" y="-2021879"/>
              <a:ext cx="4679" cy="3247"/>
            </a:xfrm>
            <a:custGeom>
              <a:avLst/>
              <a:gdLst/>
              <a:ahLst/>
              <a:cxnLst/>
              <a:rect l="l" t="t" r="r" b="b"/>
              <a:pathLst>
                <a:path w="98" h="68" extrusionOk="0">
                  <a:moveTo>
                    <a:pt x="52" y="0"/>
                  </a:moveTo>
                  <a:cubicBezTo>
                    <a:pt x="37" y="0"/>
                    <a:pt x="26" y="16"/>
                    <a:pt x="0" y="64"/>
                  </a:cubicBezTo>
                  <a:cubicBezTo>
                    <a:pt x="4" y="68"/>
                    <a:pt x="11" y="68"/>
                    <a:pt x="15" y="68"/>
                  </a:cubicBezTo>
                  <a:cubicBezTo>
                    <a:pt x="52" y="68"/>
                    <a:pt x="59" y="19"/>
                    <a:pt x="97" y="16"/>
                  </a:cubicBezTo>
                  <a:cubicBezTo>
                    <a:pt x="78" y="5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7" name="Google Shape;45637;p29"/>
            <p:cNvSpPr/>
            <p:nvPr/>
          </p:nvSpPr>
          <p:spPr>
            <a:xfrm>
              <a:off x="-5259420" y="-1707015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41" y="0"/>
                  </a:moveTo>
                  <a:cubicBezTo>
                    <a:pt x="26" y="0"/>
                    <a:pt x="14" y="12"/>
                    <a:pt x="0" y="19"/>
                  </a:cubicBezTo>
                  <a:cubicBezTo>
                    <a:pt x="11" y="42"/>
                    <a:pt x="30" y="53"/>
                    <a:pt x="49" y="53"/>
                  </a:cubicBezTo>
                  <a:lnTo>
                    <a:pt x="56" y="53"/>
                  </a:lnTo>
                  <a:cubicBezTo>
                    <a:pt x="75" y="53"/>
                    <a:pt x="63" y="31"/>
                    <a:pt x="63" y="16"/>
                  </a:cubicBezTo>
                  <a:cubicBezTo>
                    <a:pt x="56" y="5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8" name="Google Shape;45638;p29"/>
            <p:cNvSpPr/>
            <p:nvPr/>
          </p:nvSpPr>
          <p:spPr>
            <a:xfrm>
              <a:off x="-5232680" y="-1931201"/>
              <a:ext cx="3056" cy="3247"/>
            </a:xfrm>
            <a:custGeom>
              <a:avLst/>
              <a:gdLst/>
              <a:ahLst/>
              <a:cxnLst/>
              <a:rect l="l" t="t" r="r" b="b"/>
              <a:pathLst>
                <a:path w="64" h="68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45"/>
                    <a:pt x="1" y="45"/>
                    <a:pt x="64" y="68"/>
                  </a:cubicBezTo>
                  <a:cubicBezTo>
                    <a:pt x="53" y="27"/>
                    <a:pt x="53" y="27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9" name="Google Shape;45639;p29"/>
            <p:cNvSpPr/>
            <p:nvPr/>
          </p:nvSpPr>
          <p:spPr>
            <a:xfrm>
              <a:off x="-5207181" y="-1869413"/>
              <a:ext cx="12415" cy="11794"/>
            </a:xfrm>
            <a:custGeom>
              <a:avLst/>
              <a:gdLst/>
              <a:ahLst/>
              <a:cxnLst/>
              <a:rect l="l" t="t" r="r" b="b"/>
              <a:pathLst>
                <a:path w="260" h="247" extrusionOk="0">
                  <a:moveTo>
                    <a:pt x="162" y="0"/>
                  </a:moveTo>
                  <a:cubicBezTo>
                    <a:pt x="154" y="0"/>
                    <a:pt x="150" y="4"/>
                    <a:pt x="143" y="15"/>
                  </a:cubicBezTo>
                  <a:cubicBezTo>
                    <a:pt x="132" y="42"/>
                    <a:pt x="154" y="59"/>
                    <a:pt x="176" y="71"/>
                  </a:cubicBezTo>
                  <a:cubicBezTo>
                    <a:pt x="180" y="71"/>
                    <a:pt x="185" y="78"/>
                    <a:pt x="185" y="82"/>
                  </a:cubicBezTo>
                  <a:cubicBezTo>
                    <a:pt x="188" y="90"/>
                    <a:pt x="180" y="97"/>
                    <a:pt x="176" y="97"/>
                  </a:cubicBezTo>
                  <a:lnTo>
                    <a:pt x="173" y="97"/>
                  </a:lnTo>
                  <a:cubicBezTo>
                    <a:pt x="158" y="86"/>
                    <a:pt x="150" y="82"/>
                    <a:pt x="147" y="82"/>
                  </a:cubicBezTo>
                  <a:cubicBezTo>
                    <a:pt x="135" y="82"/>
                    <a:pt x="147" y="104"/>
                    <a:pt x="150" y="120"/>
                  </a:cubicBezTo>
                  <a:cubicBezTo>
                    <a:pt x="154" y="142"/>
                    <a:pt x="147" y="157"/>
                    <a:pt x="124" y="164"/>
                  </a:cubicBezTo>
                  <a:lnTo>
                    <a:pt x="117" y="164"/>
                  </a:lnTo>
                  <a:cubicBezTo>
                    <a:pt x="102" y="164"/>
                    <a:pt x="106" y="142"/>
                    <a:pt x="102" y="135"/>
                  </a:cubicBezTo>
                  <a:cubicBezTo>
                    <a:pt x="98" y="127"/>
                    <a:pt x="95" y="123"/>
                    <a:pt x="90" y="123"/>
                  </a:cubicBezTo>
                  <a:cubicBezTo>
                    <a:pt x="83" y="123"/>
                    <a:pt x="76" y="131"/>
                    <a:pt x="72" y="131"/>
                  </a:cubicBezTo>
                  <a:cubicBezTo>
                    <a:pt x="83" y="183"/>
                    <a:pt x="54" y="187"/>
                    <a:pt x="16" y="187"/>
                  </a:cubicBezTo>
                  <a:lnTo>
                    <a:pt x="1" y="187"/>
                  </a:lnTo>
                  <a:cubicBezTo>
                    <a:pt x="31" y="221"/>
                    <a:pt x="46" y="232"/>
                    <a:pt x="57" y="232"/>
                  </a:cubicBezTo>
                  <a:cubicBezTo>
                    <a:pt x="68" y="232"/>
                    <a:pt x="80" y="221"/>
                    <a:pt x="102" y="202"/>
                  </a:cubicBezTo>
                  <a:cubicBezTo>
                    <a:pt x="128" y="206"/>
                    <a:pt x="128" y="247"/>
                    <a:pt x="166" y="247"/>
                  </a:cubicBezTo>
                  <a:cubicBezTo>
                    <a:pt x="162" y="190"/>
                    <a:pt x="158" y="131"/>
                    <a:pt x="233" y="104"/>
                  </a:cubicBezTo>
                  <a:cubicBezTo>
                    <a:pt x="252" y="97"/>
                    <a:pt x="259" y="75"/>
                    <a:pt x="259" y="52"/>
                  </a:cubicBezTo>
                  <a:cubicBezTo>
                    <a:pt x="252" y="23"/>
                    <a:pt x="237" y="7"/>
                    <a:pt x="207" y="7"/>
                  </a:cubicBezTo>
                  <a:cubicBezTo>
                    <a:pt x="203" y="11"/>
                    <a:pt x="199" y="11"/>
                    <a:pt x="199" y="11"/>
                  </a:cubicBezTo>
                  <a:cubicBezTo>
                    <a:pt x="192" y="11"/>
                    <a:pt x="185" y="7"/>
                    <a:pt x="180" y="7"/>
                  </a:cubicBezTo>
                  <a:cubicBezTo>
                    <a:pt x="173" y="4"/>
                    <a:pt x="166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0" name="Google Shape;45640;p29"/>
            <p:cNvSpPr/>
            <p:nvPr/>
          </p:nvSpPr>
          <p:spPr>
            <a:xfrm>
              <a:off x="-5209664" y="-1866596"/>
              <a:ext cx="5730" cy="4727"/>
            </a:xfrm>
            <a:custGeom>
              <a:avLst/>
              <a:gdLst/>
              <a:ahLst/>
              <a:cxnLst/>
              <a:rect l="l" t="t" r="r" b="b"/>
              <a:pathLst>
                <a:path w="120" h="99" extrusionOk="0">
                  <a:moveTo>
                    <a:pt x="38" y="0"/>
                  </a:moveTo>
                  <a:cubicBezTo>
                    <a:pt x="38" y="35"/>
                    <a:pt x="1" y="57"/>
                    <a:pt x="12" y="98"/>
                  </a:cubicBezTo>
                  <a:lnTo>
                    <a:pt x="27" y="98"/>
                  </a:lnTo>
                  <a:cubicBezTo>
                    <a:pt x="64" y="98"/>
                    <a:pt x="87" y="64"/>
                    <a:pt x="120" y="57"/>
                  </a:cubicBezTo>
                  <a:cubicBezTo>
                    <a:pt x="90" y="45"/>
                    <a:pt x="8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1" name="Google Shape;45641;p29"/>
            <p:cNvSpPr/>
            <p:nvPr/>
          </p:nvSpPr>
          <p:spPr>
            <a:xfrm>
              <a:off x="-5098598" y="-1673829"/>
              <a:ext cx="7115" cy="6876"/>
            </a:xfrm>
            <a:custGeom>
              <a:avLst/>
              <a:gdLst/>
              <a:ahLst/>
              <a:cxnLst/>
              <a:rect l="l" t="t" r="r" b="b"/>
              <a:pathLst>
                <a:path w="149" h="144" extrusionOk="0">
                  <a:moveTo>
                    <a:pt x="56" y="1"/>
                  </a:moveTo>
                  <a:cubicBezTo>
                    <a:pt x="48" y="1"/>
                    <a:pt x="41" y="1"/>
                    <a:pt x="33" y="5"/>
                  </a:cubicBezTo>
                  <a:cubicBezTo>
                    <a:pt x="14" y="9"/>
                    <a:pt x="4" y="12"/>
                    <a:pt x="0" y="31"/>
                  </a:cubicBezTo>
                  <a:cubicBezTo>
                    <a:pt x="0" y="68"/>
                    <a:pt x="4" y="106"/>
                    <a:pt x="30" y="128"/>
                  </a:cubicBezTo>
                  <a:cubicBezTo>
                    <a:pt x="41" y="135"/>
                    <a:pt x="56" y="143"/>
                    <a:pt x="71" y="143"/>
                  </a:cubicBezTo>
                  <a:cubicBezTo>
                    <a:pt x="86" y="143"/>
                    <a:pt x="101" y="135"/>
                    <a:pt x="112" y="124"/>
                  </a:cubicBezTo>
                  <a:cubicBezTo>
                    <a:pt x="116" y="117"/>
                    <a:pt x="123" y="117"/>
                    <a:pt x="127" y="117"/>
                  </a:cubicBezTo>
                  <a:cubicBezTo>
                    <a:pt x="135" y="117"/>
                    <a:pt x="142" y="121"/>
                    <a:pt x="149" y="121"/>
                  </a:cubicBezTo>
                  <a:cubicBezTo>
                    <a:pt x="131" y="87"/>
                    <a:pt x="101" y="57"/>
                    <a:pt x="109" y="16"/>
                  </a:cubicBezTo>
                  <a:cubicBezTo>
                    <a:pt x="93" y="5"/>
                    <a:pt x="74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2" name="Google Shape;45642;p29"/>
            <p:cNvSpPr/>
            <p:nvPr/>
          </p:nvSpPr>
          <p:spPr>
            <a:xfrm>
              <a:off x="-5083127" y="-1828061"/>
              <a:ext cx="4918" cy="3486"/>
            </a:xfrm>
            <a:custGeom>
              <a:avLst/>
              <a:gdLst/>
              <a:ahLst/>
              <a:cxnLst/>
              <a:rect l="l" t="t" r="r" b="b"/>
              <a:pathLst>
                <a:path w="103" h="73" extrusionOk="0">
                  <a:moveTo>
                    <a:pt x="23" y="1"/>
                  </a:moveTo>
                  <a:cubicBezTo>
                    <a:pt x="4" y="1"/>
                    <a:pt x="1" y="16"/>
                    <a:pt x="4" y="35"/>
                  </a:cubicBezTo>
                  <a:cubicBezTo>
                    <a:pt x="12" y="57"/>
                    <a:pt x="38" y="73"/>
                    <a:pt x="68" y="73"/>
                  </a:cubicBezTo>
                  <a:cubicBezTo>
                    <a:pt x="80" y="73"/>
                    <a:pt x="91" y="68"/>
                    <a:pt x="99" y="65"/>
                  </a:cubicBezTo>
                  <a:cubicBezTo>
                    <a:pt x="102" y="31"/>
                    <a:pt x="64" y="50"/>
                    <a:pt x="54" y="35"/>
                  </a:cubicBezTo>
                  <a:cubicBezTo>
                    <a:pt x="61" y="16"/>
                    <a:pt x="87" y="23"/>
                    <a:pt x="94" y="5"/>
                  </a:cubicBezTo>
                  <a:lnTo>
                    <a:pt x="57" y="5"/>
                  </a:lnTo>
                  <a:cubicBezTo>
                    <a:pt x="49" y="5"/>
                    <a:pt x="42" y="5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3" name="Google Shape;45643;p29"/>
            <p:cNvSpPr/>
            <p:nvPr/>
          </p:nvSpPr>
          <p:spPr>
            <a:xfrm>
              <a:off x="-5216254" y="-1900307"/>
              <a:ext cx="13418" cy="8977"/>
            </a:xfrm>
            <a:custGeom>
              <a:avLst/>
              <a:gdLst/>
              <a:ahLst/>
              <a:cxnLst/>
              <a:rect l="l" t="t" r="r" b="b"/>
              <a:pathLst>
                <a:path w="281" h="188" extrusionOk="0">
                  <a:moveTo>
                    <a:pt x="183" y="0"/>
                  </a:moveTo>
                  <a:cubicBezTo>
                    <a:pt x="131" y="0"/>
                    <a:pt x="83" y="26"/>
                    <a:pt x="30" y="34"/>
                  </a:cubicBezTo>
                  <a:cubicBezTo>
                    <a:pt x="34" y="45"/>
                    <a:pt x="49" y="61"/>
                    <a:pt x="23" y="64"/>
                  </a:cubicBezTo>
                  <a:cubicBezTo>
                    <a:pt x="4" y="68"/>
                    <a:pt x="0" y="83"/>
                    <a:pt x="0" y="97"/>
                  </a:cubicBezTo>
                  <a:cubicBezTo>
                    <a:pt x="38" y="120"/>
                    <a:pt x="38" y="168"/>
                    <a:pt x="71" y="187"/>
                  </a:cubicBezTo>
                  <a:cubicBezTo>
                    <a:pt x="75" y="176"/>
                    <a:pt x="83" y="165"/>
                    <a:pt x="87" y="154"/>
                  </a:cubicBezTo>
                  <a:cubicBezTo>
                    <a:pt x="90" y="146"/>
                    <a:pt x="90" y="139"/>
                    <a:pt x="94" y="131"/>
                  </a:cubicBezTo>
                  <a:cubicBezTo>
                    <a:pt x="105" y="97"/>
                    <a:pt x="113" y="83"/>
                    <a:pt x="123" y="83"/>
                  </a:cubicBezTo>
                  <a:cubicBezTo>
                    <a:pt x="135" y="83"/>
                    <a:pt x="146" y="94"/>
                    <a:pt x="165" y="113"/>
                  </a:cubicBezTo>
                  <a:cubicBezTo>
                    <a:pt x="173" y="116"/>
                    <a:pt x="176" y="135"/>
                    <a:pt x="183" y="135"/>
                  </a:cubicBezTo>
                  <a:cubicBezTo>
                    <a:pt x="187" y="135"/>
                    <a:pt x="191" y="131"/>
                    <a:pt x="199" y="128"/>
                  </a:cubicBezTo>
                  <a:cubicBezTo>
                    <a:pt x="221" y="105"/>
                    <a:pt x="258" y="116"/>
                    <a:pt x="280" y="83"/>
                  </a:cubicBezTo>
                  <a:cubicBezTo>
                    <a:pt x="254" y="52"/>
                    <a:pt x="218" y="38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4" name="Google Shape;45644;p29"/>
            <p:cNvSpPr/>
            <p:nvPr/>
          </p:nvSpPr>
          <p:spPr>
            <a:xfrm>
              <a:off x="-5212863" y="-1893001"/>
              <a:ext cx="5969" cy="3772"/>
            </a:xfrm>
            <a:custGeom>
              <a:avLst/>
              <a:gdLst/>
              <a:ahLst/>
              <a:cxnLst/>
              <a:rect l="l" t="t" r="r" b="b"/>
              <a:pathLst>
                <a:path w="125" h="79" extrusionOk="0">
                  <a:moveTo>
                    <a:pt x="16" y="1"/>
                  </a:moveTo>
                  <a:cubicBezTo>
                    <a:pt x="12" y="12"/>
                    <a:pt x="4" y="23"/>
                    <a:pt x="0" y="34"/>
                  </a:cubicBezTo>
                  <a:cubicBezTo>
                    <a:pt x="8" y="49"/>
                    <a:pt x="16" y="65"/>
                    <a:pt x="23" y="79"/>
                  </a:cubicBezTo>
                  <a:lnTo>
                    <a:pt x="49" y="79"/>
                  </a:lnTo>
                  <a:cubicBezTo>
                    <a:pt x="57" y="72"/>
                    <a:pt x="64" y="68"/>
                    <a:pt x="71" y="68"/>
                  </a:cubicBezTo>
                  <a:cubicBezTo>
                    <a:pt x="75" y="68"/>
                    <a:pt x="83" y="72"/>
                    <a:pt x="86" y="72"/>
                  </a:cubicBezTo>
                  <a:lnTo>
                    <a:pt x="102" y="72"/>
                  </a:lnTo>
                  <a:cubicBezTo>
                    <a:pt x="109" y="72"/>
                    <a:pt x="120" y="72"/>
                    <a:pt x="124" y="60"/>
                  </a:cubicBezTo>
                  <a:cubicBezTo>
                    <a:pt x="102" y="12"/>
                    <a:pt x="49" y="23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5" name="Google Shape;45645;p29"/>
            <p:cNvSpPr/>
            <p:nvPr/>
          </p:nvSpPr>
          <p:spPr>
            <a:xfrm>
              <a:off x="-5439198" y="-2059697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56" y="0"/>
                  </a:moveTo>
                  <a:cubicBezTo>
                    <a:pt x="49" y="0"/>
                    <a:pt x="37" y="0"/>
                    <a:pt x="27" y="4"/>
                  </a:cubicBezTo>
                  <a:cubicBezTo>
                    <a:pt x="1" y="38"/>
                    <a:pt x="37" y="64"/>
                    <a:pt x="34" y="97"/>
                  </a:cubicBezTo>
                  <a:lnTo>
                    <a:pt x="34" y="112"/>
                  </a:lnTo>
                  <a:cubicBezTo>
                    <a:pt x="53" y="116"/>
                    <a:pt x="68" y="119"/>
                    <a:pt x="79" y="119"/>
                  </a:cubicBezTo>
                  <a:cubicBezTo>
                    <a:pt x="109" y="119"/>
                    <a:pt x="116" y="102"/>
                    <a:pt x="109" y="60"/>
                  </a:cubicBezTo>
                  <a:cubicBezTo>
                    <a:pt x="94" y="41"/>
                    <a:pt x="53" y="41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6" name="Google Shape;45646;p29"/>
            <p:cNvSpPr/>
            <p:nvPr/>
          </p:nvSpPr>
          <p:spPr>
            <a:xfrm>
              <a:off x="-5437623" y="-2056832"/>
              <a:ext cx="5443" cy="4154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76" y="0"/>
                  </a:moveTo>
                  <a:cubicBezTo>
                    <a:pt x="83" y="42"/>
                    <a:pt x="76" y="59"/>
                    <a:pt x="46" y="59"/>
                  </a:cubicBezTo>
                  <a:cubicBezTo>
                    <a:pt x="35" y="59"/>
                    <a:pt x="20" y="56"/>
                    <a:pt x="1" y="52"/>
                  </a:cubicBezTo>
                  <a:lnTo>
                    <a:pt x="1" y="52"/>
                  </a:lnTo>
                  <a:cubicBezTo>
                    <a:pt x="4" y="78"/>
                    <a:pt x="20" y="86"/>
                    <a:pt x="35" y="86"/>
                  </a:cubicBezTo>
                  <a:cubicBezTo>
                    <a:pt x="46" y="86"/>
                    <a:pt x="57" y="78"/>
                    <a:pt x="68" y="75"/>
                  </a:cubicBezTo>
                  <a:cubicBezTo>
                    <a:pt x="94" y="68"/>
                    <a:pt x="113" y="49"/>
                    <a:pt x="109" y="15"/>
                  </a:cubicBezTo>
                  <a:cubicBezTo>
                    <a:pt x="106" y="0"/>
                    <a:pt x="91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7" name="Google Shape;45647;p29"/>
            <p:cNvSpPr/>
            <p:nvPr/>
          </p:nvSpPr>
          <p:spPr>
            <a:xfrm>
              <a:off x="-5439915" y="-2059553"/>
              <a:ext cx="2531" cy="4536"/>
            </a:xfrm>
            <a:custGeom>
              <a:avLst/>
              <a:gdLst/>
              <a:ahLst/>
              <a:cxnLst/>
              <a:rect l="l" t="t" r="r" b="b"/>
              <a:pathLst>
                <a:path w="53" h="95" extrusionOk="0">
                  <a:moveTo>
                    <a:pt x="42" y="1"/>
                  </a:moveTo>
                  <a:cubicBezTo>
                    <a:pt x="0" y="31"/>
                    <a:pt x="0" y="54"/>
                    <a:pt x="49" y="94"/>
                  </a:cubicBezTo>
                  <a:cubicBezTo>
                    <a:pt x="52" y="61"/>
                    <a:pt x="16" y="35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8" name="Google Shape;45648;p29"/>
            <p:cNvSpPr/>
            <p:nvPr/>
          </p:nvSpPr>
          <p:spPr>
            <a:xfrm>
              <a:off x="-5432609" y="-2040931"/>
              <a:ext cx="4345" cy="2865"/>
            </a:xfrm>
            <a:custGeom>
              <a:avLst/>
              <a:gdLst/>
              <a:ahLst/>
              <a:cxnLst/>
              <a:rect l="l" t="t" r="r" b="b"/>
              <a:pathLst>
                <a:path w="91" h="60" extrusionOk="0">
                  <a:moveTo>
                    <a:pt x="30" y="0"/>
                  </a:moveTo>
                  <a:cubicBezTo>
                    <a:pt x="23" y="0"/>
                    <a:pt x="12" y="7"/>
                    <a:pt x="1" y="14"/>
                  </a:cubicBezTo>
                  <a:cubicBezTo>
                    <a:pt x="4" y="52"/>
                    <a:pt x="23" y="59"/>
                    <a:pt x="46" y="59"/>
                  </a:cubicBezTo>
                  <a:cubicBezTo>
                    <a:pt x="53" y="59"/>
                    <a:pt x="61" y="59"/>
                    <a:pt x="68" y="56"/>
                  </a:cubicBezTo>
                  <a:cubicBezTo>
                    <a:pt x="91" y="40"/>
                    <a:pt x="72" y="30"/>
                    <a:pt x="61" y="14"/>
                  </a:cubicBezTo>
                  <a:cubicBezTo>
                    <a:pt x="49" y="4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9" name="Google Shape;45649;p29"/>
            <p:cNvSpPr/>
            <p:nvPr/>
          </p:nvSpPr>
          <p:spPr>
            <a:xfrm>
              <a:off x="-5434232" y="-2040262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35"/>
                    <a:pt x="31" y="53"/>
                    <a:pt x="54" y="68"/>
                  </a:cubicBezTo>
                  <a:cubicBezTo>
                    <a:pt x="61" y="71"/>
                    <a:pt x="64" y="76"/>
                    <a:pt x="73" y="76"/>
                  </a:cubicBezTo>
                  <a:cubicBezTo>
                    <a:pt x="87" y="76"/>
                    <a:pt x="95" y="61"/>
                    <a:pt x="102" y="42"/>
                  </a:cubicBezTo>
                  <a:lnTo>
                    <a:pt x="102" y="42"/>
                  </a:lnTo>
                  <a:cubicBezTo>
                    <a:pt x="95" y="45"/>
                    <a:pt x="87" y="45"/>
                    <a:pt x="80" y="45"/>
                  </a:cubicBezTo>
                  <a:cubicBezTo>
                    <a:pt x="57" y="45"/>
                    <a:pt x="38" y="38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0" name="Google Shape;45650;p29"/>
            <p:cNvSpPr/>
            <p:nvPr/>
          </p:nvSpPr>
          <p:spPr>
            <a:xfrm>
              <a:off x="-5250347" y="-1638112"/>
              <a:ext cx="7544" cy="3438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120" y="1"/>
                  </a:moveTo>
                  <a:cubicBezTo>
                    <a:pt x="83" y="8"/>
                    <a:pt x="42" y="27"/>
                    <a:pt x="0" y="31"/>
                  </a:cubicBezTo>
                  <a:cubicBezTo>
                    <a:pt x="16" y="57"/>
                    <a:pt x="45" y="60"/>
                    <a:pt x="68" y="72"/>
                  </a:cubicBezTo>
                  <a:cubicBezTo>
                    <a:pt x="86" y="72"/>
                    <a:pt x="102" y="72"/>
                    <a:pt x="116" y="68"/>
                  </a:cubicBezTo>
                  <a:cubicBezTo>
                    <a:pt x="131" y="68"/>
                    <a:pt x="142" y="65"/>
                    <a:pt x="147" y="49"/>
                  </a:cubicBezTo>
                  <a:cubicBezTo>
                    <a:pt x="135" y="38"/>
                    <a:pt x="157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1" name="Google Shape;45651;p29"/>
            <p:cNvSpPr/>
            <p:nvPr/>
          </p:nvSpPr>
          <p:spPr>
            <a:xfrm>
              <a:off x="-5250681" y="-1644892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5" y="0"/>
                  </a:moveTo>
                  <a:cubicBezTo>
                    <a:pt x="41" y="0"/>
                    <a:pt x="11" y="12"/>
                    <a:pt x="0" y="60"/>
                  </a:cubicBezTo>
                  <a:cubicBezTo>
                    <a:pt x="4" y="90"/>
                    <a:pt x="26" y="105"/>
                    <a:pt x="52" y="131"/>
                  </a:cubicBezTo>
                  <a:cubicBezTo>
                    <a:pt x="45" y="64"/>
                    <a:pt x="75" y="31"/>
                    <a:pt x="123" y="5"/>
                  </a:cubicBezTo>
                  <a:cubicBezTo>
                    <a:pt x="109" y="0"/>
                    <a:pt x="90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2" name="Google Shape;45652;p29"/>
            <p:cNvSpPr/>
            <p:nvPr/>
          </p:nvSpPr>
          <p:spPr>
            <a:xfrm>
              <a:off x="-5597537" y="-2052200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56" y="0"/>
                  </a:moveTo>
                  <a:cubicBezTo>
                    <a:pt x="42" y="15"/>
                    <a:pt x="23" y="30"/>
                    <a:pt x="1" y="49"/>
                  </a:cubicBezTo>
                  <a:cubicBezTo>
                    <a:pt x="23" y="71"/>
                    <a:pt x="46" y="90"/>
                    <a:pt x="65" y="109"/>
                  </a:cubicBezTo>
                  <a:cubicBezTo>
                    <a:pt x="117" y="67"/>
                    <a:pt x="87" y="3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3" name="Google Shape;45653;p29"/>
            <p:cNvSpPr/>
            <p:nvPr/>
          </p:nvSpPr>
          <p:spPr>
            <a:xfrm>
              <a:off x="-5118987" y="-1885123"/>
              <a:ext cx="8261" cy="6112"/>
            </a:xfrm>
            <a:custGeom>
              <a:avLst/>
              <a:gdLst/>
              <a:ahLst/>
              <a:cxnLst/>
              <a:rect l="l" t="t" r="r" b="b"/>
              <a:pathLst>
                <a:path w="173" h="128" extrusionOk="0">
                  <a:moveTo>
                    <a:pt x="94" y="0"/>
                  </a:moveTo>
                  <a:cubicBezTo>
                    <a:pt x="75" y="0"/>
                    <a:pt x="60" y="19"/>
                    <a:pt x="46" y="30"/>
                  </a:cubicBezTo>
                  <a:cubicBezTo>
                    <a:pt x="1" y="60"/>
                    <a:pt x="46" y="86"/>
                    <a:pt x="46" y="112"/>
                  </a:cubicBezTo>
                  <a:cubicBezTo>
                    <a:pt x="57" y="119"/>
                    <a:pt x="68" y="124"/>
                    <a:pt x="79" y="127"/>
                  </a:cubicBezTo>
                  <a:cubicBezTo>
                    <a:pt x="87" y="127"/>
                    <a:pt x="94" y="124"/>
                    <a:pt x="101" y="124"/>
                  </a:cubicBezTo>
                  <a:lnTo>
                    <a:pt x="105" y="124"/>
                  </a:lnTo>
                  <a:cubicBezTo>
                    <a:pt x="146" y="124"/>
                    <a:pt x="146" y="83"/>
                    <a:pt x="158" y="60"/>
                  </a:cubicBezTo>
                  <a:cubicBezTo>
                    <a:pt x="172" y="34"/>
                    <a:pt x="135" y="19"/>
                    <a:pt x="113" y="4"/>
                  </a:cubicBezTo>
                  <a:cubicBezTo>
                    <a:pt x="105" y="0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4" name="Google Shape;45654;p29"/>
            <p:cNvSpPr/>
            <p:nvPr/>
          </p:nvSpPr>
          <p:spPr>
            <a:xfrm>
              <a:off x="-5112015" y="-1888035"/>
              <a:ext cx="5778" cy="5062"/>
            </a:xfrm>
            <a:custGeom>
              <a:avLst/>
              <a:gdLst/>
              <a:ahLst/>
              <a:cxnLst/>
              <a:rect l="l" t="t" r="r" b="b"/>
              <a:pathLst>
                <a:path w="121" h="106" extrusionOk="0">
                  <a:moveTo>
                    <a:pt x="90" y="1"/>
                  </a:moveTo>
                  <a:lnTo>
                    <a:pt x="90" y="1"/>
                  </a:lnTo>
                  <a:cubicBezTo>
                    <a:pt x="4" y="13"/>
                    <a:pt x="0" y="23"/>
                    <a:pt x="53" y="106"/>
                  </a:cubicBezTo>
                  <a:cubicBezTo>
                    <a:pt x="120" y="65"/>
                    <a:pt x="120" y="65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5" name="Google Shape;45655;p29"/>
            <p:cNvSpPr/>
            <p:nvPr/>
          </p:nvSpPr>
          <p:spPr>
            <a:xfrm>
              <a:off x="-5134362" y="-1703959"/>
              <a:ext cx="13131" cy="14516"/>
            </a:xfrm>
            <a:custGeom>
              <a:avLst/>
              <a:gdLst/>
              <a:ahLst/>
              <a:cxnLst/>
              <a:rect l="l" t="t" r="r" b="b"/>
              <a:pathLst>
                <a:path w="275" h="304" extrusionOk="0">
                  <a:moveTo>
                    <a:pt x="68" y="0"/>
                  </a:moveTo>
                  <a:cubicBezTo>
                    <a:pt x="54" y="0"/>
                    <a:pt x="46" y="23"/>
                    <a:pt x="38" y="34"/>
                  </a:cubicBezTo>
                  <a:cubicBezTo>
                    <a:pt x="28" y="53"/>
                    <a:pt x="31" y="79"/>
                    <a:pt x="1" y="90"/>
                  </a:cubicBezTo>
                  <a:cubicBezTo>
                    <a:pt x="38" y="172"/>
                    <a:pt x="83" y="243"/>
                    <a:pt x="185" y="255"/>
                  </a:cubicBezTo>
                  <a:cubicBezTo>
                    <a:pt x="211" y="255"/>
                    <a:pt x="214" y="281"/>
                    <a:pt x="230" y="295"/>
                  </a:cubicBezTo>
                  <a:cubicBezTo>
                    <a:pt x="237" y="300"/>
                    <a:pt x="240" y="303"/>
                    <a:pt x="248" y="303"/>
                  </a:cubicBezTo>
                  <a:cubicBezTo>
                    <a:pt x="259" y="303"/>
                    <a:pt x="266" y="295"/>
                    <a:pt x="274" y="277"/>
                  </a:cubicBezTo>
                  <a:cubicBezTo>
                    <a:pt x="259" y="273"/>
                    <a:pt x="256" y="258"/>
                    <a:pt x="256" y="247"/>
                  </a:cubicBezTo>
                  <a:cubicBezTo>
                    <a:pt x="237" y="232"/>
                    <a:pt x="192" y="247"/>
                    <a:pt x="222" y="198"/>
                  </a:cubicBezTo>
                  <a:cubicBezTo>
                    <a:pt x="230" y="188"/>
                    <a:pt x="207" y="157"/>
                    <a:pt x="185" y="143"/>
                  </a:cubicBezTo>
                  <a:cubicBezTo>
                    <a:pt x="151" y="116"/>
                    <a:pt x="166" y="93"/>
                    <a:pt x="192" y="75"/>
                  </a:cubicBezTo>
                  <a:cubicBezTo>
                    <a:pt x="185" y="67"/>
                    <a:pt x="177" y="60"/>
                    <a:pt x="169" y="60"/>
                  </a:cubicBezTo>
                  <a:cubicBezTo>
                    <a:pt x="162" y="60"/>
                    <a:pt x="154" y="71"/>
                    <a:pt x="143" y="83"/>
                  </a:cubicBezTo>
                  <a:cubicBezTo>
                    <a:pt x="135" y="101"/>
                    <a:pt x="125" y="124"/>
                    <a:pt x="95" y="124"/>
                  </a:cubicBezTo>
                  <a:lnTo>
                    <a:pt x="91" y="124"/>
                  </a:lnTo>
                  <a:cubicBezTo>
                    <a:pt x="83" y="98"/>
                    <a:pt x="113" y="83"/>
                    <a:pt x="113" y="57"/>
                  </a:cubicBezTo>
                  <a:cubicBezTo>
                    <a:pt x="113" y="31"/>
                    <a:pt x="102" y="8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6" name="Google Shape;45656;p29"/>
            <p:cNvSpPr/>
            <p:nvPr/>
          </p:nvSpPr>
          <p:spPr>
            <a:xfrm>
              <a:off x="-5556663" y="-1841240"/>
              <a:ext cx="5396" cy="6494"/>
            </a:xfrm>
            <a:custGeom>
              <a:avLst/>
              <a:gdLst/>
              <a:ahLst/>
              <a:cxnLst/>
              <a:rect l="l" t="t" r="r" b="b"/>
              <a:pathLst>
                <a:path w="113" h="136" extrusionOk="0">
                  <a:moveTo>
                    <a:pt x="35" y="1"/>
                  </a:moveTo>
                  <a:cubicBezTo>
                    <a:pt x="27" y="1"/>
                    <a:pt x="16" y="12"/>
                    <a:pt x="4" y="16"/>
                  </a:cubicBezTo>
                  <a:cubicBezTo>
                    <a:pt x="4" y="35"/>
                    <a:pt x="20" y="53"/>
                    <a:pt x="12" y="75"/>
                  </a:cubicBezTo>
                  <a:cubicBezTo>
                    <a:pt x="1" y="109"/>
                    <a:pt x="27" y="120"/>
                    <a:pt x="46" y="135"/>
                  </a:cubicBezTo>
                  <a:cubicBezTo>
                    <a:pt x="113" y="102"/>
                    <a:pt x="113" y="102"/>
                    <a:pt x="68" y="53"/>
                  </a:cubicBezTo>
                  <a:cubicBezTo>
                    <a:pt x="57" y="42"/>
                    <a:pt x="53" y="30"/>
                    <a:pt x="53" y="19"/>
                  </a:cubicBezTo>
                  <a:cubicBezTo>
                    <a:pt x="46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7" name="Google Shape;45657;p29"/>
            <p:cNvSpPr/>
            <p:nvPr/>
          </p:nvSpPr>
          <p:spPr>
            <a:xfrm>
              <a:off x="-5548450" y="-1834460"/>
              <a:ext cx="5778" cy="4871"/>
            </a:xfrm>
            <a:custGeom>
              <a:avLst/>
              <a:gdLst/>
              <a:ahLst/>
              <a:cxnLst/>
              <a:rect l="l" t="t" r="r" b="b"/>
              <a:pathLst>
                <a:path w="121" h="102" extrusionOk="0">
                  <a:moveTo>
                    <a:pt x="57" y="0"/>
                  </a:moveTo>
                  <a:cubicBezTo>
                    <a:pt x="49" y="0"/>
                    <a:pt x="46" y="5"/>
                    <a:pt x="38" y="8"/>
                  </a:cubicBezTo>
                  <a:cubicBezTo>
                    <a:pt x="23" y="23"/>
                    <a:pt x="1" y="45"/>
                    <a:pt x="5" y="64"/>
                  </a:cubicBezTo>
                  <a:cubicBezTo>
                    <a:pt x="5" y="79"/>
                    <a:pt x="23" y="102"/>
                    <a:pt x="46" y="102"/>
                  </a:cubicBezTo>
                  <a:cubicBezTo>
                    <a:pt x="49" y="102"/>
                    <a:pt x="53" y="102"/>
                    <a:pt x="57" y="98"/>
                  </a:cubicBezTo>
                  <a:cubicBezTo>
                    <a:pt x="79" y="95"/>
                    <a:pt x="98" y="90"/>
                    <a:pt x="120" y="86"/>
                  </a:cubicBezTo>
                  <a:cubicBezTo>
                    <a:pt x="110" y="64"/>
                    <a:pt x="105" y="42"/>
                    <a:pt x="94" y="23"/>
                  </a:cubicBezTo>
                  <a:cubicBezTo>
                    <a:pt x="87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8" name="Google Shape;45658;p29"/>
            <p:cNvSpPr/>
            <p:nvPr/>
          </p:nvSpPr>
          <p:spPr>
            <a:xfrm>
              <a:off x="-5572707" y="-1870654"/>
              <a:ext cx="5730" cy="6064"/>
            </a:xfrm>
            <a:custGeom>
              <a:avLst/>
              <a:gdLst/>
              <a:ahLst/>
              <a:cxnLst/>
              <a:rect l="l" t="t" r="r" b="b"/>
              <a:pathLst>
                <a:path w="120" h="127" extrusionOk="0">
                  <a:moveTo>
                    <a:pt x="38" y="0"/>
                  </a:moveTo>
                  <a:cubicBezTo>
                    <a:pt x="16" y="41"/>
                    <a:pt x="0" y="82"/>
                    <a:pt x="30" y="127"/>
                  </a:cubicBezTo>
                  <a:cubicBezTo>
                    <a:pt x="42" y="120"/>
                    <a:pt x="49" y="101"/>
                    <a:pt x="60" y="101"/>
                  </a:cubicBezTo>
                  <a:cubicBezTo>
                    <a:pt x="68" y="101"/>
                    <a:pt x="71" y="104"/>
                    <a:pt x="79" y="108"/>
                  </a:cubicBezTo>
                  <a:cubicBezTo>
                    <a:pt x="60" y="68"/>
                    <a:pt x="105" y="63"/>
                    <a:pt x="120" y="41"/>
                  </a:cubicBezTo>
                  <a:lnTo>
                    <a:pt x="112" y="41"/>
                  </a:lnTo>
                  <a:cubicBezTo>
                    <a:pt x="79" y="41"/>
                    <a:pt x="64" y="7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9" name="Google Shape;45659;p29"/>
            <p:cNvSpPr/>
            <p:nvPr/>
          </p:nvSpPr>
          <p:spPr>
            <a:xfrm>
              <a:off x="-5146109" y="-1778545"/>
              <a:ext cx="8404" cy="5396"/>
            </a:xfrm>
            <a:custGeom>
              <a:avLst/>
              <a:gdLst/>
              <a:ahLst/>
              <a:cxnLst/>
              <a:rect l="l" t="t" r="r" b="b"/>
              <a:pathLst>
                <a:path w="176" h="113" extrusionOk="0">
                  <a:moveTo>
                    <a:pt x="98" y="0"/>
                  </a:moveTo>
                  <a:cubicBezTo>
                    <a:pt x="38" y="0"/>
                    <a:pt x="23" y="41"/>
                    <a:pt x="0" y="78"/>
                  </a:cubicBezTo>
                  <a:cubicBezTo>
                    <a:pt x="0" y="93"/>
                    <a:pt x="5" y="104"/>
                    <a:pt x="19" y="108"/>
                  </a:cubicBezTo>
                  <a:cubicBezTo>
                    <a:pt x="38" y="85"/>
                    <a:pt x="57" y="78"/>
                    <a:pt x="79" y="78"/>
                  </a:cubicBezTo>
                  <a:cubicBezTo>
                    <a:pt x="105" y="78"/>
                    <a:pt x="135" y="97"/>
                    <a:pt x="162" y="112"/>
                  </a:cubicBezTo>
                  <a:cubicBezTo>
                    <a:pt x="176" y="108"/>
                    <a:pt x="176" y="93"/>
                    <a:pt x="176" y="82"/>
                  </a:cubicBezTo>
                  <a:lnTo>
                    <a:pt x="172" y="82"/>
                  </a:lnTo>
                  <a:cubicBezTo>
                    <a:pt x="117" y="82"/>
                    <a:pt x="109" y="3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0" name="Google Shape;45660;p29"/>
            <p:cNvSpPr/>
            <p:nvPr/>
          </p:nvSpPr>
          <p:spPr>
            <a:xfrm>
              <a:off x="-5145249" y="-1774820"/>
              <a:ext cx="6876" cy="2913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61" y="0"/>
                  </a:moveTo>
                  <a:cubicBezTo>
                    <a:pt x="39" y="0"/>
                    <a:pt x="20" y="7"/>
                    <a:pt x="1" y="30"/>
                  </a:cubicBezTo>
                  <a:lnTo>
                    <a:pt x="1" y="45"/>
                  </a:lnTo>
                  <a:cubicBezTo>
                    <a:pt x="31" y="49"/>
                    <a:pt x="57" y="60"/>
                    <a:pt x="83" y="60"/>
                  </a:cubicBezTo>
                  <a:cubicBezTo>
                    <a:pt x="106" y="60"/>
                    <a:pt x="125" y="52"/>
                    <a:pt x="144" y="34"/>
                  </a:cubicBezTo>
                  <a:cubicBezTo>
                    <a:pt x="117" y="19"/>
                    <a:pt x="87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1" name="Google Shape;45661;p29"/>
            <p:cNvSpPr/>
            <p:nvPr/>
          </p:nvSpPr>
          <p:spPr>
            <a:xfrm>
              <a:off x="-5552366" y="-2127358"/>
              <a:ext cx="5969" cy="2722"/>
            </a:xfrm>
            <a:custGeom>
              <a:avLst/>
              <a:gdLst/>
              <a:ahLst/>
              <a:cxnLst/>
              <a:rect l="l" t="t" r="r" b="b"/>
              <a:pathLst>
                <a:path w="125" h="57" extrusionOk="0">
                  <a:moveTo>
                    <a:pt x="90" y="1"/>
                  </a:moveTo>
                  <a:cubicBezTo>
                    <a:pt x="75" y="1"/>
                    <a:pt x="61" y="11"/>
                    <a:pt x="42" y="16"/>
                  </a:cubicBezTo>
                  <a:cubicBezTo>
                    <a:pt x="0" y="30"/>
                    <a:pt x="38" y="42"/>
                    <a:pt x="45" y="53"/>
                  </a:cubicBezTo>
                  <a:lnTo>
                    <a:pt x="45" y="56"/>
                  </a:lnTo>
                  <a:lnTo>
                    <a:pt x="49" y="56"/>
                  </a:lnTo>
                  <a:cubicBezTo>
                    <a:pt x="75" y="56"/>
                    <a:pt x="102" y="49"/>
                    <a:pt x="124" y="30"/>
                  </a:cubicBezTo>
                  <a:cubicBezTo>
                    <a:pt x="116" y="8"/>
                    <a:pt x="102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2" name="Google Shape;45662;p29"/>
            <p:cNvSpPr/>
            <p:nvPr/>
          </p:nvSpPr>
          <p:spPr>
            <a:xfrm>
              <a:off x="-5138612" y="-1779118"/>
              <a:ext cx="2388" cy="2722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23" y="0"/>
                  </a:moveTo>
                  <a:cubicBezTo>
                    <a:pt x="19" y="4"/>
                    <a:pt x="12" y="8"/>
                    <a:pt x="12" y="12"/>
                  </a:cubicBezTo>
                  <a:cubicBezTo>
                    <a:pt x="0" y="30"/>
                    <a:pt x="15" y="38"/>
                    <a:pt x="27" y="45"/>
                  </a:cubicBezTo>
                  <a:cubicBezTo>
                    <a:pt x="34" y="53"/>
                    <a:pt x="41" y="53"/>
                    <a:pt x="49" y="57"/>
                  </a:cubicBezTo>
                  <a:cubicBezTo>
                    <a:pt x="49" y="49"/>
                    <a:pt x="49" y="42"/>
                    <a:pt x="45" y="35"/>
                  </a:cubicBezTo>
                  <a:cubicBezTo>
                    <a:pt x="45" y="19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3" name="Google Shape;45663;p29"/>
            <p:cNvSpPr/>
            <p:nvPr/>
          </p:nvSpPr>
          <p:spPr>
            <a:xfrm>
              <a:off x="-5382997" y="-1771287"/>
              <a:ext cx="4918" cy="4536"/>
            </a:xfrm>
            <a:custGeom>
              <a:avLst/>
              <a:gdLst/>
              <a:ahLst/>
              <a:cxnLst/>
              <a:rect l="l" t="t" r="r" b="b"/>
              <a:pathLst>
                <a:path w="103" h="95" extrusionOk="0">
                  <a:moveTo>
                    <a:pt x="38" y="1"/>
                  </a:moveTo>
                  <a:cubicBezTo>
                    <a:pt x="9" y="5"/>
                    <a:pt x="1" y="20"/>
                    <a:pt x="1" y="50"/>
                  </a:cubicBezTo>
                  <a:cubicBezTo>
                    <a:pt x="4" y="83"/>
                    <a:pt x="31" y="95"/>
                    <a:pt x="61" y="95"/>
                  </a:cubicBezTo>
                  <a:lnTo>
                    <a:pt x="64" y="95"/>
                  </a:lnTo>
                  <a:cubicBezTo>
                    <a:pt x="87" y="95"/>
                    <a:pt x="102" y="76"/>
                    <a:pt x="99" y="50"/>
                  </a:cubicBezTo>
                  <a:cubicBezTo>
                    <a:pt x="90" y="28"/>
                    <a:pt x="80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4" name="Google Shape;45664;p29"/>
            <p:cNvSpPr/>
            <p:nvPr/>
          </p:nvSpPr>
          <p:spPr>
            <a:xfrm>
              <a:off x="-5111872" y="-1846397"/>
              <a:ext cx="18814" cy="8261"/>
            </a:xfrm>
            <a:custGeom>
              <a:avLst/>
              <a:gdLst/>
              <a:ahLst/>
              <a:cxnLst/>
              <a:rect l="l" t="t" r="r" b="b"/>
              <a:pathLst>
                <a:path w="394" h="173" extrusionOk="0">
                  <a:moveTo>
                    <a:pt x="125" y="0"/>
                  </a:moveTo>
                  <a:cubicBezTo>
                    <a:pt x="91" y="0"/>
                    <a:pt x="73" y="41"/>
                    <a:pt x="38" y="41"/>
                  </a:cubicBezTo>
                  <a:lnTo>
                    <a:pt x="35" y="41"/>
                  </a:lnTo>
                  <a:cubicBezTo>
                    <a:pt x="46" y="83"/>
                    <a:pt x="1" y="127"/>
                    <a:pt x="38" y="169"/>
                  </a:cubicBezTo>
                  <a:cubicBezTo>
                    <a:pt x="65" y="146"/>
                    <a:pt x="106" y="143"/>
                    <a:pt x="125" y="112"/>
                  </a:cubicBezTo>
                  <a:cubicBezTo>
                    <a:pt x="128" y="109"/>
                    <a:pt x="132" y="105"/>
                    <a:pt x="135" y="105"/>
                  </a:cubicBezTo>
                  <a:cubicBezTo>
                    <a:pt x="140" y="105"/>
                    <a:pt x="143" y="105"/>
                    <a:pt x="143" y="109"/>
                  </a:cubicBezTo>
                  <a:cubicBezTo>
                    <a:pt x="154" y="131"/>
                    <a:pt x="169" y="138"/>
                    <a:pt x="185" y="138"/>
                  </a:cubicBezTo>
                  <a:cubicBezTo>
                    <a:pt x="203" y="138"/>
                    <a:pt x="218" y="131"/>
                    <a:pt x="233" y="124"/>
                  </a:cubicBezTo>
                  <a:cubicBezTo>
                    <a:pt x="240" y="124"/>
                    <a:pt x="244" y="120"/>
                    <a:pt x="252" y="120"/>
                  </a:cubicBezTo>
                  <a:cubicBezTo>
                    <a:pt x="263" y="120"/>
                    <a:pt x="274" y="127"/>
                    <a:pt x="285" y="131"/>
                  </a:cubicBezTo>
                  <a:cubicBezTo>
                    <a:pt x="300" y="135"/>
                    <a:pt x="311" y="138"/>
                    <a:pt x="323" y="138"/>
                  </a:cubicBezTo>
                  <a:cubicBezTo>
                    <a:pt x="330" y="138"/>
                    <a:pt x="342" y="135"/>
                    <a:pt x="352" y="124"/>
                  </a:cubicBezTo>
                  <a:cubicBezTo>
                    <a:pt x="360" y="143"/>
                    <a:pt x="368" y="157"/>
                    <a:pt x="375" y="172"/>
                  </a:cubicBezTo>
                  <a:cubicBezTo>
                    <a:pt x="394" y="127"/>
                    <a:pt x="356" y="90"/>
                    <a:pt x="352" y="49"/>
                  </a:cubicBezTo>
                  <a:cubicBezTo>
                    <a:pt x="349" y="53"/>
                    <a:pt x="342" y="53"/>
                    <a:pt x="342" y="60"/>
                  </a:cubicBezTo>
                  <a:cubicBezTo>
                    <a:pt x="319" y="86"/>
                    <a:pt x="311" y="98"/>
                    <a:pt x="300" y="98"/>
                  </a:cubicBezTo>
                  <a:cubicBezTo>
                    <a:pt x="292" y="98"/>
                    <a:pt x="285" y="86"/>
                    <a:pt x="270" y="57"/>
                  </a:cubicBezTo>
                  <a:cubicBezTo>
                    <a:pt x="259" y="31"/>
                    <a:pt x="240" y="12"/>
                    <a:pt x="211" y="4"/>
                  </a:cubicBezTo>
                  <a:cubicBezTo>
                    <a:pt x="203" y="26"/>
                    <a:pt x="207" y="45"/>
                    <a:pt x="211" y="64"/>
                  </a:cubicBezTo>
                  <a:cubicBezTo>
                    <a:pt x="218" y="75"/>
                    <a:pt x="233" y="90"/>
                    <a:pt x="211" y="101"/>
                  </a:cubicBezTo>
                  <a:cubicBezTo>
                    <a:pt x="207" y="105"/>
                    <a:pt x="203" y="105"/>
                    <a:pt x="199" y="105"/>
                  </a:cubicBezTo>
                  <a:cubicBezTo>
                    <a:pt x="188" y="105"/>
                    <a:pt x="177" y="98"/>
                    <a:pt x="169" y="90"/>
                  </a:cubicBezTo>
                  <a:cubicBezTo>
                    <a:pt x="143" y="67"/>
                    <a:pt x="135" y="34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5" name="Google Shape;45665;p29"/>
            <p:cNvSpPr/>
            <p:nvPr/>
          </p:nvSpPr>
          <p:spPr>
            <a:xfrm>
              <a:off x="-5557571" y="-1976516"/>
              <a:ext cx="5443" cy="4154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23" y="0"/>
                  </a:moveTo>
                  <a:cubicBezTo>
                    <a:pt x="20" y="0"/>
                    <a:pt x="13" y="4"/>
                    <a:pt x="13" y="8"/>
                  </a:cubicBezTo>
                  <a:cubicBezTo>
                    <a:pt x="1" y="30"/>
                    <a:pt x="4" y="49"/>
                    <a:pt x="13" y="68"/>
                  </a:cubicBezTo>
                  <a:cubicBezTo>
                    <a:pt x="20" y="78"/>
                    <a:pt x="27" y="87"/>
                    <a:pt x="39" y="87"/>
                  </a:cubicBezTo>
                  <a:cubicBezTo>
                    <a:pt x="42" y="87"/>
                    <a:pt x="46" y="82"/>
                    <a:pt x="49" y="82"/>
                  </a:cubicBezTo>
                  <a:cubicBezTo>
                    <a:pt x="72" y="75"/>
                    <a:pt x="91" y="71"/>
                    <a:pt x="113" y="68"/>
                  </a:cubicBezTo>
                  <a:cubicBezTo>
                    <a:pt x="109" y="52"/>
                    <a:pt x="106" y="19"/>
                    <a:pt x="106" y="19"/>
                  </a:cubicBezTo>
                  <a:cubicBezTo>
                    <a:pt x="99" y="23"/>
                    <a:pt x="91" y="23"/>
                    <a:pt x="83" y="23"/>
                  </a:cubicBezTo>
                  <a:cubicBezTo>
                    <a:pt x="61" y="23"/>
                    <a:pt x="46" y="4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6" name="Google Shape;45666;p29"/>
            <p:cNvSpPr/>
            <p:nvPr/>
          </p:nvSpPr>
          <p:spPr>
            <a:xfrm>
              <a:off x="-5143244" y="-1856043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83" y="0"/>
                  </a:moveTo>
                  <a:cubicBezTo>
                    <a:pt x="57" y="0"/>
                    <a:pt x="49" y="23"/>
                    <a:pt x="34" y="38"/>
                  </a:cubicBezTo>
                  <a:cubicBezTo>
                    <a:pt x="0" y="83"/>
                    <a:pt x="12" y="105"/>
                    <a:pt x="75" y="116"/>
                  </a:cubicBezTo>
                  <a:cubicBezTo>
                    <a:pt x="102" y="79"/>
                    <a:pt x="120" y="41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7" name="Google Shape;45667;p29"/>
            <p:cNvSpPr/>
            <p:nvPr/>
          </p:nvSpPr>
          <p:spPr>
            <a:xfrm>
              <a:off x="-5119130" y="-1790912"/>
              <a:ext cx="6446" cy="6160"/>
            </a:xfrm>
            <a:custGeom>
              <a:avLst/>
              <a:gdLst/>
              <a:ahLst/>
              <a:cxnLst/>
              <a:rect l="l" t="t" r="r" b="b"/>
              <a:pathLst>
                <a:path w="135" h="129" extrusionOk="0">
                  <a:moveTo>
                    <a:pt x="94" y="1"/>
                  </a:moveTo>
                  <a:cubicBezTo>
                    <a:pt x="84" y="3"/>
                    <a:pt x="75" y="3"/>
                    <a:pt x="66" y="3"/>
                  </a:cubicBezTo>
                  <a:cubicBezTo>
                    <a:pt x="57" y="3"/>
                    <a:pt x="48" y="3"/>
                    <a:pt x="41" y="4"/>
                  </a:cubicBezTo>
                  <a:cubicBezTo>
                    <a:pt x="0" y="12"/>
                    <a:pt x="0" y="42"/>
                    <a:pt x="7" y="72"/>
                  </a:cubicBezTo>
                  <a:cubicBezTo>
                    <a:pt x="18" y="109"/>
                    <a:pt x="60" y="94"/>
                    <a:pt x="82" y="120"/>
                  </a:cubicBezTo>
                  <a:cubicBezTo>
                    <a:pt x="90" y="125"/>
                    <a:pt x="97" y="128"/>
                    <a:pt x="104" y="128"/>
                  </a:cubicBezTo>
                  <a:cubicBezTo>
                    <a:pt x="116" y="128"/>
                    <a:pt x="127" y="125"/>
                    <a:pt x="135" y="109"/>
                  </a:cubicBezTo>
                  <a:cubicBezTo>
                    <a:pt x="104" y="80"/>
                    <a:pt x="127" y="30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8" name="Google Shape;45668;p29"/>
            <p:cNvSpPr/>
            <p:nvPr/>
          </p:nvSpPr>
          <p:spPr>
            <a:xfrm>
              <a:off x="-5126293" y="-1790912"/>
              <a:ext cx="6637" cy="6160"/>
            </a:xfrm>
            <a:custGeom>
              <a:avLst/>
              <a:gdLst/>
              <a:ahLst/>
              <a:cxnLst/>
              <a:rect l="l" t="t" r="r" b="b"/>
              <a:pathLst>
                <a:path w="139" h="129" extrusionOk="0">
                  <a:moveTo>
                    <a:pt x="38" y="1"/>
                  </a:moveTo>
                  <a:cubicBezTo>
                    <a:pt x="4" y="23"/>
                    <a:pt x="0" y="46"/>
                    <a:pt x="30" y="75"/>
                  </a:cubicBezTo>
                  <a:cubicBezTo>
                    <a:pt x="38" y="83"/>
                    <a:pt x="42" y="98"/>
                    <a:pt x="49" y="109"/>
                  </a:cubicBezTo>
                  <a:lnTo>
                    <a:pt x="53" y="109"/>
                  </a:lnTo>
                  <a:cubicBezTo>
                    <a:pt x="64" y="109"/>
                    <a:pt x="71" y="113"/>
                    <a:pt x="79" y="120"/>
                  </a:cubicBezTo>
                  <a:cubicBezTo>
                    <a:pt x="87" y="125"/>
                    <a:pt x="94" y="128"/>
                    <a:pt x="105" y="128"/>
                  </a:cubicBezTo>
                  <a:lnTo>
                    <a:pt x="109" y="128"/>
                  </a:lnTo>
                  <a:cubicBezTo>
                    <a:pt x="109" y="90"/>
                    <a:pt x="139" y="64"/>
                    <a:pt x="135" y="23"/>
                  </a:cubicBezTo>
                  <a:lnTo>
                    <a:pt x="135" y="23"/>
                  </a:lnTo>
                  <a:cubicBezTo>
                    <a:pt x="116" y="35"/>
                    <a:pt x="101" y="42"/>
                    <a:pt x="83" y="42"/>
                  </a:cubicBezTo>
                  <a:cubicBezTo>
                    <a:pt x="64" y="42"/>
                    <a:pt x="49" y="30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9" name="Google Shape;45669;p29"/>
            <p:cNvSpPr/>
            <p:nvPr/>
          </p:nvSpPr>
          <p:spPr>
            <a:xfrm>
              <a:off x="-5412984" y="-2050815"/>
              <a:ext cx="2579" cy="2578"/>
            </a:xfrm>
            <a:custGeom>
              <a:avLst/>
              <a:gdLst/>
              <a:ahLst/>
              <a:cxnLst/>
              <a:rect l="l" t="t" r="r" b="b"/>
              <a:pathLst>
                <a:path w="54" h="54" extrusionOk="0">
                  <a:moveTo>
                    <a:pt x="20" y="1"/>
                  </a:moveTo>
                  <a:cubicBezTo>
                    <a:pt x="4" y="9"/>
                    <a:pt x="1" y="16"/>
                    <a:pt x="4" y="28"/>
                  </a:cubicBezTo>
                  <a:cubicBezTo>
                    <a:pt x="9" y="42"/>
                    <a:pt x="16" y="54"/>
                    <a:pt x="35" y="54"/>
                  </a:cubicBezTo>
                  <a:lnTo>
                    <a:pt x="38" y="54"/>
                  </a:lnTo>
                  <a:cubicBezTo>
                    <a:pt x="49" y="54"/>
                    <a:pt x="54" y="38"/>
                    <a:pt x="49" y="31"/>
                  </a:cubicBezTo>
                  <a:cubicBezTo>
                    <a:pt x="46" y="12"/>
                    <a:pt x="35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0" name="Google Shape;45670;p29"/>
            <p:cNvSpPr/>
            <p:nvPr/>
          </p:nvSpPr>
          <p:spPr>
            <a:xfrm>
              <a:off x="-5277278" y="-1875859"/>
              <a:ext cx="5539" cy="7019"/>
            </a:xfrm>
            <a:custGeom>
              <a:avLst/>
              <a:gdLst/>
              <a:ahLst/>
              <a:cxnLst/>
              <a:rect l="l" t="t" r="r" b="b"/>
              <a:pathLst>
                <a:path w="116" h="147" extrusionOk="0">
                  <a:moveTo>
                    <a:pt x="52" y="1"/>
                  </a:moveTo>
                  <a:cubicBezTo>
                    <a:pt x="45" y="37"/>
                    <a:pt x="0" y="72"/>
                    <a:pt x="33" y="120"/>
                  </a:cubicBezTo>
                  <a:cubicBezTo>
                    <a:pt x="38" y="120"/>
                    <a:pt x="38" y="124"/>
                    <a:pt x="33" y="124"/>
                  </a:cubicBezTo>
                  <a:cubicBezTo>
                    <a:pt x="33" y="124"/>
                    <a:pt x="30" y="124"/>
                    <a:pt x="26" y="120"/>
                  </a:cubicBezTo>
                  <a:lnTo>
                    <a:pt x="19" y="120"/>
                  </a:lnTo>
                  <a:cubicBezTo>
                    <a:pt x="11" y="120"/>
                    <a:pt x="4" y="124"/>
                    <a:pt x="11" y="135"/>
                  </a:cubicBezTo>
                  <a:cubicBezTo>
                    <a:pt x="11" y="142"/>
                    <a:pt x="22" y="146"/>
                    <a:pt x="30" y="146"/>
                  </a:cubicBezTo>
                  <a:cubicBezTo>
                    <a:pt x="41" y="146"/>
                    <a:pt x="48" y="142"/>
                    <a:pt x="52" y="135"/>
                  </a:cubicBezTo>
                  <a:cubicBezTo>
                    <a:pt x="52" y="127"/>
                    <a:pt x="60" y="124"/>
                    <a:pt x="71" y="124"/>
                  </a:cubicBezTo>
                  <a:lnTo>
                    <a:pt x="83" y="124"/>
                  </a:lnTo>
                  <a:cubicBezTo>
                    <a:pt x="90" y="124"/>
                    <a:pt x="97" y="124"/>
                    <a:pt x="93" y="105"/>
                  </a:cubicBezTo>
                  <a:cubicBezTo>
                    <a:pt x="78" y="72"/>
                    <a:pt x="116" y="20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1" name="Google Shape;45671;p29"/>
            <p:cNvSpPr/>
            <p:nvPr/>
          </p:nvSpPr>
          <p:spPr>
            <a:xfrm>
              <a:off x="-5576671" y="-186726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1" y="0"/>
                  </a:moveTo>
                  <a:lnTo>
                    <a:pt x="1" y="0"/>
                  </a:lnTo>
                  <a:cubicBezTo>
                    <a:pt x="28" y="30"/>
                    <a:pt x="16" y="78"/>
                    <a:pt x="61" y="78"/>
                  </a:cubicBezTo>
                  <a:cubicBezTo>
                    <a:pt x="61" y="78"/>
                    <a:pt x="64" y="78"/>
                    <a:pt x="68" y="75"/>
                  </a:cubicBezTo>
                  <a:cubicBezTo>
                    <a:pt x="54" y="49"/>
                    <a:pt x="6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2" name="Google Shape;45672;p29"/>
            <p:cNvSpPr/>
            <p:nvPr/>
          </p:nvSpPr>
          <p:spPr>
            <a:xfrm>
              <a:off x="-5111633" y="-1841384"/>
              <a:ext cx="18909" cy="10410"/>
            </a:xfrm>
            <a:custGeom>
              <a:avLst/>
              <a:gdLst/>
              <a:ahLst/>
              <a:cxnLst/>
              <a:rect l="l" t="t" r="r" b="b"/>
              <a:pathLst>
                <a:path w="396" h="218" extrusionOk="0">
                  <a:moveTo>
                    <a:pt x="130" y="0"/>
                  </a:moveTo>
                  <a:cubicBezTo>
                    <a:pt x="127" y="0"/>
                    <a:pt x="123" y="4"/>
                    <a:pt x="120" y="7"/>
                  </a:cubicBezTo>
                  <a:cubicBezTo>
                    <a:pt x="101" y="38"/>
                    <a:pt x="60" y="41"/>
                    <a:pt x="33" y="64"/>
                  </a:cubicBezTo>
                  <a:cubicBezTo>
                    <a:pt x="49" y="105"/>
                    <a:pt x="0" y="131"/>
                    <a:pt x="15" y="172"/>
                  </a:cubicBezTo>
                  <a:cubicBezTo>
                    <a:pt x="30" y="161"/>
                    <a:pt x="45" y="145"/>
                    <a:pt x="56" y="145"/>
                  </a:cubicBezTo>
                  <a:cubicBezTo>
                    <a:pt x="68" y="145"/>
                    <a:pt x="78" y="153"/>
                    <a:pt x="90" y="176"/>
                  </a:cubicBezTo>
                  <a:cubicBezTo>
                    <a:pt x="97" y="190"/>
                    <a:pt x="116" y="198"/>
                    <a:pt x="130" y="213"/>
                  </a:cubicBezTo>
                  <a:lnTo>
                    <a:pt x="190" y="213"/>
                  </a:lnTo>
                  <a:cubicBezTo>
                    <a:pt x="206" y="217"/>
                    <a:pt x="225" y="217"/>
                    <a:pt x="239" y="217"/>
                  </a:cubicBezTo>
                  <a:cubicBezTo>
                    <a:pt x="277" y="217"/>
                    <a:pt x="314" y="209"/>
                    <a:pt x="347" y="183"/>
                  </a:cubicBezTo>
                  <a:lnTo>
                    <a:pt x="347" y="179"/>
                  </a:lnTo>
                  <a:cubicBezTo>
                    <a:pt x="329" y="157"/>
                    <a:pt x="332" y="135"/>
                    <a:pt x="363" y="123"/>
                  </a:cubicBezTo>
                  <a:cubicBezTo>
                    <a:pt x="396" y="109"/>
                    <a:pt x="385" y="90"/>
                    <a:pt x="370" y="67"/>
                  </a:cubicBezTo>
                  <a:cubicBezTo>
                    <a:pt x="363" y="52"/>
                    <a:pt x="355" y="38"/>
                    <a:pt x="347" y="19"/>
                  </a:cubicBezTo>
                  <a:cubicBezTo>
                    <a:pt x="337" y="30"/>
                    <a:pt x="325" y="33"/>
                    <a:pt x="318" y="33"/>
                  </a:cubicBezTo>
                  <a:cubicBezTo>
                    <a:pt x="306" y="33"/>
                    <a:pt x="295" y="30"/>
                    <a:pt x="280" y="26"/>
                  </a:cubicBezTo>
                  <a:cubicBezTo>
                    <a:pt x="269" y="22"/>
                    <a:pt x="258" y="15"/>
                    <a:pt x="247" y="15"/>
                  </a:cubicBezTo>
                  <a:cubicBezTo>
                    <a:pt x="239" y="15"/>
                    <a:pt x="235" y="19"/>
                    <a:pt x="228" y="19"/>
                  </a:cubicBezTo>
                  <a:cubicBezTo>
                    <a:pt x="213" y="26"/>
                    <a:pt x="198" y="33"/>
                    <a:pt x="180" y="33"/>
                  </a:cubicBezTo>
                  <a:cubicBezTo>
                    <a:pt x="164" y="33"/>
                    <a:pt x="149" y="26"/>
                    <a:pt x="138" y="4"/>
                  </a:cubicBezTo>
                  <a:cubicBezTo>
                    <a:pt x="138" y="0"/>
                    <a:pt x="13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3" name="Google Shape;45673;p29"/>
            <p:cNvSpPr/>
            <p:nvPr/>
          </p:nvSpPr>
          <p:spPr>
            <a:xfrm>
              <a:off x="-5097022" y="-1832836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1" y="0"/>
                  </a:moveTo>
                  <a:lnTo>
                    <a:pt x="41" y="4"/>
                  </a:lnTo>
                  <a:cubicBezTo>
                    <a:pt x="26" y="26"/>
                    <a:pt x="15" y="49"/>
                    <a:pt x="0" y="68"/>
                  </a:cubicBezTo>
                  <a:cubicBezTo>
                    <a:pt x="12" y="71"/>
                    <a:pt x="19" y="71"/>
                    <a:pt x="23" y="71"/>
                  </a:cubicBezTo>
                  <a:cubicBezTo>
                    <a:pt x="57" y="71"/>
                    <a:pt x="64" y="42"/>
                    <a:pt x="71" y="11"/>
                  </a:cubicBezTo>
                  <a:cubicBezTo>
                    <a:pt x="71" y="4"/>
                    <a:pt x="53" y="4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4" name="Google Shape;45674;p29"/>
            <p:cNvSpPr/>
            <p:nvPr/>
          </p:nvSpPr>
          <p:spPr>
            <a:xfrm>
              <a:off x="-5327129" y="-1675596"/>
              <a:ext cx="8118" cy="8977"/>
            </a:xfrm>
            <a:custGeom>
              <a:avLst/>
              <a:gdLst/>
              <a:ahLst/>
              <a:cxnLst/>
              <a:rect l="l" t="t" r="r" b="b"/>
              <a:pathLst>
                <a:path w="170" h="188" extrusionOk="0">
                  <a:moveTo>
                    <a:pt x="90" y="1"/>
                  </a:moveTo>
                  <a:cubicBezTo>
                    <a:pt x="80" y="1"/>
                    <a:pt x="64" y="4"/>
                    <a:pt x="50" y="12"/>
                  </a:cubicBezTo>
                  <a:cubicBezTo>
                    <a:pt x="38" y="31"/>
                    <a:pt x="19" y="42"/>
                    <a:pt x="12" y="68"/>
                  </a:cubicBezTo>
                  <a:cubicBezTo>
                    <a:pt x="1" y="117"/>
                    <a:pt x="31" y="177"/>
                    <a:pt x="68" y="184"/>
                  </a:cubicBezTo>
                  <a:cubicBezTo>
                    <a:pt x="83" y="188"/>
                    <a:pt x="95" y="188"/>
                    <a:pt x="106" y="188"/>
                  </a:cubicBezTo>
                  <a:cubicBezTo>
                    <a:pt x="147" y="188"/>
                    <a:pt x="162" y="165"/>
                    <a:pt x="169" y="105"/>
                  </a:cubicBezTo>
                  <a:cubicBezTo>
                    <a:pt x="169" y="87"/>
                    <a:pt x="166" y="68"/>
                    <a:pt x="166" y="49"/>
                  </a:cubicBezTo>
                  <a:cubicBezTo>
                    <a:pt x="143" y="20"/>
                    <a:pt x="121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5" name="Google Shape;45675;p29"/>
            <p:cNvSpPr/>
            <p:nvPr/>
          </p:nvSpPr>
          <p:spPr>
            <a:xfrm>
              <a:off x="-5125385" y="-1703959"/>
              <a:ext cx="8929" cy="11794"/>
            </a:xfrm>
            <a:custGeom>
              <a:avLst/>
              <a:gdLst/>
              <a:ahLst/>
              <a:cxnLst/>
              <a:rect l="l" t="t" r="r" b="b"/>
              <a:pathLst>
                <a:path w="187" h="247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19"/>
                    <a:pt x="37" y="57"/>
                    <a:pt x="4" y="75"/>
                  </a:cubicBezTo>
                  <a:cubicBezTo>
                    <a:pt x="7" y="98"/>
                    <a:pt x="15" y="120"/>
                    <a:pt x="34" y="127"/>
                  </a:cubicBezTo>
                  <a:cubicBezTo>
                    <a:pt x="90" y="157"/>
                    <a:pt x="86" y="198"/>
                    <a:pt x="68" y="247"/>
                  </a:cubicBezTo>
                  <a:cubicBezTo>
                    <a:pt x="112" y="221"/>
                    <a:pt x="180" y="228"/>
                    <a:pt x="187" y="157"/>
                  </a:cubicBezTo>
                  <a:cubicBezTo>
                    <a:pt x="146" y="154"/>
                    <a:pt x="142" y="146"/>
                    <a:pt x="154" y="86"/>
                  </a:cubicBezTo>
                  <a:lnTo>
                    <a:pt x="131" y="86"/>
                  </a:lnTo>
                  <a:cubicBezTo>
                    <a:pt x="78" y="86"/>
                    <a:pt x="56" y="64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6" name="Google Shape;45676;p29"/>
            <p:cNvSpPr/>
            <p:nvPr/>
          </p:nvSpPr>
          <p:spPr>
            <a:xfrm>
              <a:off x="-5462071" y="-1804282"/>
              <a:ext cx="9168" cy="7926"/>
            </a:xfrm>
            <a:custGeom>
              <a:avLst/>
              <a:gdLst/>
              <a:ahLst/>
              <a:cxnLst/>
              <a:rect l="l" t="t" r="r" b="b"/>
              <a:pathLst>
                <a:path w="192" h="166" extrusionOk="0">
                  <a:moveTo>
                    <a:pt x="150" y="1"/>
                  </a:moveTo>
                  <a:cubicBezTo>
                    <a:pt x="98" y="4"/>
                    <a:pt x="50" y="23"/>
                    <a:pt x="1" y="64"/>
                  </a:cubicBezTo>
                  <a:cubicBezTo>
                    <a:pt x="23" y="79"/>
                    <a:pt x="54" y="86"/>
                    <a:pt x="50" y="120"/>
                  </a:cubicBezTo>
                  <a:cubicBezTo>
                    <a:pt x="57" y="135"/>
                    <a:pt x="23" y="165"/>
                    <a:pt x="68" y="165"/>
                  </a:cubicBezTo>
                  <a:lnTo>
                    <a:pt x="87" y="165"/>
                  </a:lnTo>
                  <a:cubicBezTo>
                    <a:pt x="95" y="101"/>
                    <a:pt x="143" y="94"/>
                    <a:pt x="192" y="94"/>
                  </a:cubicBezTo>
                  <a:cubicBezTo>
                    <a:pt x="192" y="56"/>
                    <a:pt x="192" y="19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7" name="Google Shape;45677;p29"/>
            <p:cNvSpPr/>
            <p:nvPr/>
          </p:nvSpPr>
          <p:spPr>
            <a:xfrm>
              <a:off x="-5458489" y="-1799793"/>
              <a:ext cx="6685" cy="8595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17" y="0"/>
                  </a:moveTo>
                  <a:cubicBezTo>
                    <a:pt x="68" y="0"/>
                    <a:pt x="20" y="7"/>
                    <a:pt x="12" y="71"/>
                  </a:cubicBezTo>
                  <a:cubicBezTo>
                    <a:pt x="68" y="109"/>
                    <a:pt x="12" y="135"/>
                    <a:pt x="1" y="164"/>
                  </a:cubicBezTo>
                  <a:lnTo>
                    <a:pt x="1" y="168"/>
                  </a:lnTo>
                  <a:cubicBezTo>
                    <a:pt x="20" y="176"/>
                    <a:pt x="34" y="180"/>
                    <a:pt x="53" y="180"/>
                  </a:cubicBezTo>
                  <a:cubicBezTo>
                    <a:pt x="68" y="180"/>
                    <a:pt x="79" y="180"/>
                    <a:pt x="94" y="172"/>
                  </a:cubicBezTo>
                  <a:cubicBezTo>
                    <a:pt x="127" y="161"/>
                    <a:pt x="98" y="119"/>
                    <a:pt x="110" y="104"/>
                  </a:cubicBezTo>
                  <a:cubicBezTo>
                    <a:pt x="139" y="78"/>
                    <a:pt x="127" y="59"/>
                    <a:pt x="110" y="33"/>
                  </a:cubicBezTo>
                  <a:cubicBezTo>
                    <a:pt x="101" y="30"/>
                    <a:pt x="113" y="11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8" name="Google Shape;45678;p29"/>
            <p:cNvSpPr/>
            <p:nvPr/>
          </p:nvSpPr>
          <p:spPr>
            <a:xfrm>
              <a:off x="-5537181" y="-1826963"/>
              <a:ext cx="7354" cy="5969"/>
            </a:xfrm>
            <a:custGeom>
              <a:avLst/>
              <a:gdLst/>
              <a:ahLst/>
              <a:cxnLst/>
              <a:rect l="l" t="t" r="r" b="b"/>
              <a:pathLst>
                <a:path w="154" h="125" extrusionOk="0">
                  <a:moveTo>
                    <a:pt x="19" y="0"/>
                  </a:moveTo>
                  <a:cubicBezTo>
                    <a:pt x="12" y="53"/>
                    <a:pt x="0" y="109"/>
                    <a:pt x="75" y="124"/>
                  </a:cubicBezTo>
                  <a:cubicBezTo>
                    <a:pt x="83" y="105"/>
                    <a:pt x="98" y="98"/>
                    <a:pt x="112" y="98"/>
                  </a:cubicBezTo>
                  <a:cubicBezTo>
                    <a:pt x="127" y="98"/>
                    <a:pt x="138" y="102"/>
                    <a:pt x="153" y="102"/>
                  </a:cubicBezTo>
                  <a:cubicBezTo>
                    <a:pt x="150" y="60"/>
                    <a:pt x="93" y="76"/>
                    <a:pt x="86" y="38"/>
                  </a:cubicBezTo>
                  <a:cubicBezTo>
                    <a:pt x="83" y="5"/>
                    <a:pt x="67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9" name="Google Shape;45679;p29"/>
            <p:cNvSpPr/>
            <p:nvPr/>
          </p:nvSpPr>
          <p:spPr>
            <a:xfrm>
              <a:off x="-5533600" y="-1822284"/>
              <a:ext cx="3772" cy="2006"/>
            </a:xfrm>
            <a:custGeom>
              <a:avLst/>
              <a:gdLst/>
              <a:ahLst/>
              <a:cxnLst/>
              <a:rect l="l" t="t" r="r" b="b"/>
              <a:pathLst>
                <a:path w="79" h="42" extrusionOk="0">
                  <a:moveTo>
                    <a:pt x="37" y="0"/>
                  </a:moveTo>
                  <a:cubicBezTo>
                    <a:pt x="23" y="0"/>
                    <a:pt x="8" y="7"/>
                    <a:pt x="0" y="26"/>
                  </a:cubicBezTo>
                  <a:cubicBezTo>
                    <a:pt x="15" y="33"/>
                    <a:pt x="30" y="41"/>
                    <a:pt x="41" y="41"/>
                  </a:cubicBezTo>
                  <a:cubicBezTo>
                    <a:pt x="56" y="41"/>
                    <a:pt x="71" y="33"/>
                    <a:pt x="78" y="4"/>
                  </a:cubicBezTo>
                  <a:cubicBezTo>
                    <a:pt x="63" y="4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0" name="Google Shape;45680;p29"/>
            <p:cNvSpPr/>
            <p:nvPr/>
          </p:nvSpPr>
          <p:spPr>
            <a:xfrm>
              <a:off x="-5302824" y="-1667717"/>
              <a:ext cx="5061" cy="3247"/>
            </a:xfrm>
            <a:custGeom>
              <a:avLst/>
              <a:gdLst/>
              <a:ahLst/>
              <a:cxnLst/>
              <a:rect l="l" t="t" r="r" b="b"/>
              <a:pathLst>
                <a:path w="106" h="68" extrusionOk="0">
                  <a:moveTo>
                    <a:pt x="16" y="0"/>
                  </a:moveTo>
                  <a:lnTo>
                    <a:pt x="16" y="23"/>
                  </a:lnTo>
                  <a:cubicBezTo>
                    <a:pt x="19" y="38"/>
                    <a:pt x="0" y="67"/>
                    <a:pt x="23" y="67"/>
                  </a:cubicBezTo>
                  <a:lnTo>
                    <a:pt x="71" y="67"/>
                  </a:lnTo>
                  <a:cubicBezTo>
                    <a:pt x="90" y="67"/>
                    <a:pt x="105" y="60"/>
                    <a:pt x="97" y="26"/>
                  </a:cubicBezTo>
                  <a:lnTo>
                    <a:pt x="97" y="23"/>
                  </a:lnTo>
                  <a:cubicBezTo>
                    <a:pt x="75" y="0"/>
                    <a:pt x="42" y="19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1" name="Google Shape;45681;p29"/>
            <p:cNvSpPr/>
            <p:nvPr/>
          </p:nvSpPr>
          <p:spPr>
            <a:xfrm>
              <a:off x="-5174472" y="-1756818"/>
              <a:ext cx="8261" cy="6160"/>
            </a:xfrm>
            <a:custGeom>
              <a:avLst/>
              <a:gdLst/>
              <a:ahLst/>
              <a:cxnLst/>
              <a:rect l="l" t="t" r="r" b="b"/>
              <a:pathLst>
                <a:path w="173" h="129" extrusionOk="0">
                  <a:moveTo>
                    <a:pt x="83" y="1"/>
                  </a:moveTo>
                  <a:cubicBezTo>
                    <a:pt x="71" y="1"/>
                    <a:pt x="56" y="8"/>
                    <a:pt x="41" y="20"/>
                  </a:cubicBezTo>
                  <a:cubicBezTo>
                    <a:pt x="33" y="27"/>
                    <a:pt x="19" y="31"/>
                    <a:pt x="7" y="34"/>
                  </a:cubicBezTo>
                  <a:cubicBezTo>
                    <a:pt x="0" y="75"/>
                    <a:pt x="23" y="101"/>
                    <a:pt x="52" y="117"/>
                  </a:cubicBezTo>
                  <a:cubicBezTo>
                    <a:pt x="67" y="124"/>
                    <a:pt x="78" y="128"/>
                    <a:pt x="93" y="128"/>
                  </a:cubicBezTo>
                  <a:cubicBezTo>
                    <a:pt x="112" y="128"/>
                    <a:pt x="131" y="124"/>
                    <a:pt x="142" y="113"/>
                  </a:cubicBezTo>
                  <a:cubicBezTo>
                    <a:pt x="172" y="91"/>
                    <a:pt x="138" y="65"/>
                    <a:pt x="128" y="46"/>
                  </a:cubicBezTo>
                  <a:cubicBezTo>
                    <a:pt x="116" y="16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2" name="Google Shape;45682;p29"/>
            <p:cNvSpPr/>
            <p:nvPr/>
          </p:nvSpPr>
          <p:spPr>
            <a:xfrm>
              <a:off x="-5148258" y="-1641884"/>
              <a:ext cx="4536" cy="5443"/>
            </a:xfrm>
            <a:custGeom>
              <a:avLst/>
              <a:gdLst/>
              <a:ahLst/>
              <a:cxnLst/>
              <a:rect l="l" t="t" r="r" b="b"/>
              <a:pathLst>
                <a:path w="95" h="114" extrusionOk="0">
                  <a:moveTo>
                    <a:pt x="53" y="1"/>
                  </a:moveTo>
                  <a:cubicBezTo>
                    <a:pt x="0" y="42"/>
                    <a:pt x="5" y="61"/>
                    <a:pt x="60" y="113"/>
                  </a:cubicBezTo>
                  <a:cubicBezTo>
                    <a:pt x="64" y="76"/>
                    <a:pt x="94" y="35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3" name="Google Shape;45683;p29"/>
            <p:cNvSpPr/>
            <p:nvPr/>
          </p:nvSpPr>
          <p:spPr>
            <a:xfrm>
              <a:off x="-5151839" y="-1641454"/>
              <a:ext cx="3104" cy="3581"/>
            </a:xfrm>
            <a:custGeom>
              <a:avLst/>
              <a:gdLst/>
              <a:ahLst/>
              <a:cxnLst/>
              <a:rect l="l" t="t" r="r" b="b"/>
              <a:pathLst>
                <a:path w="65" h="75" extrusionOk="0">
                  <a:moveTo>
                    <a:pt x="49" y="0"/>
                  </a:moveTo>
                  <a:cubicBezTo>
                    <a:pt x="30" y="14"/>
                    <a:pt x="1" y="18"/>
                    <a:pt x="4" y="48"/>
                  </a:cubicBezTo>
                  <a:cubicBezTo>
                    <a:pt x="4" y="59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42" y="56"/>
                    <a:pt x="64" y="33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4" name="Google Shape;45684;p29"/>
            <p:cNvSpPr/>
            <p:nvPr/>
          </p:nvSpPr>
          <p:spPr>
            <a:xfrm>
              <a:off x="-5631297" y="-1867646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5" y="0"/>
                  </a:moveTo>
                  <a:cubicBezTo>
                    <a:pt x="31" y="0"/>
                    <a:pt x="23" y="5"/>
                    <a:pt x="20" y="5"/>
                  </a:cubicBezTo>
                  <a:cubicBezTo>
                    <a:pt x="16" y="5"/>
                    <a:pt x="13" y="5"/>
                    <a:pt x="13" y="0"/>
                  </a:cubicBezTo>
                  <a:lnTo>
                    <a:pt x="13" y="0"/>
                  </a:lnTo>
                  <a:cubicBezTo>
                    <a:pt x="1" y="41"/>
                    <a:pt x="50" y="57"/>
                    <a:pt x="50" y="94"/>
                  </a:cubicBezTo>
                  <a:cubicBezTo>
                    <a:pt x="109" y="83"/>
                    <a:pt x="57" y="41"/>
                    <a:pt x="68" y="15"/>
                  </a:cubicBezTo>
                  <a:cubicBezTo>
                    <a:pt x="68" y="5"/>
                    <a:pt x="65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5" name="Google Shape;45685;p29"/>
            <p:cNvSpPr/>
            <p:nvPr/>
          </p:nvSpPr>
          <p:spPr>
            <a:xfrm>
              <a:off x="-5319776" y="-1866023"/>
              <a:ext cx="2006" cy="3963"/>
            </a:xfrm>
            <a:custGeom>
              <a:avLst/>
              <a:gdLst/>
              <a:ahLst/>
              <a:cxnLst/>
              <a:rect l="l" t="t" r="r" b="b"/>
              <a:pathLst>
                <a:path w="42" h="83" extrusionOk="0">
                  <a:moveTo>
                    <a:pt x="0" y="0"/>
                  </a:moveTo>
                  <a:cubicBezTo>
                    <a:pt x="0" y="33"/>
                    <a:pt x="15" y="60"/>
                    <a:pt x="41" y="83"/>
                  </a:cubicBezTo>
                  <a:lnTo>
                    <a:pt x="41" y="78"/>
                  </a:lnTo>
                  <a:cubicBezTo>
                    <a:pt x="38" y="45"/>
                    <a:pt x="26" y="1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6" name="Google Shape;45686;p29"/>
            <p:cNvSpPr/>
            <p:nvPr/>
          </p:nvSpPr>
          <p:spPr>
            <a:xfrm>
              <a:off x="-5258560" y="-2008843"/>
              <a:ext cx="9884" cy="1093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50" y="1"/>
                  </a:moveTo>
                  <a:cubicBezTo>
                    <a:pt x="143" y="1"/>
                    <a:pt x="135" y="8"/>
                    <a:pt x="127" y="12"/>
                  </a:cubicBezTo>
                  <a:cubicBezTo>
                    <a:pt x="120" y="19"/>
                    <a:pt x="112" y="27"/>
                    <a:pt x="105" y="27"/>
                  </a:cubicBezTo>
                  <a:lnTo>
                    <a:pt x="101" y="27"/>
                  </a:lnTo>
                  <a:cubicBezTo>
                    <a:pt x="94" y="38"/>
                    <a:pt x="86" y="53"/>
                    <a:pt x="75" y="64"/>
                  </a:cubicBezTo>
                  <a:cubicBezTo>
                    <a:pt x="72" y="68"/>
                    <a:pt x="67" y="68"/>
                    <a:pt x="64" y="68"/>
                  </a:cubicBezTo>
                  <a:cubicBezTo>
                    <a:pt x="60" y="68"/>
                    <a:pt x="53" y="64"/>
                    <a:pt x="49" y="57"/>
                  </a:cubicBezTo>
                  <a:cubicBezTo>
                    <a:pt x="41" y="41"/>
                    <a:pt x="41" y="34"/>
                    <a:pt x="34" y="34"/>
                  </a:cubicBezTo>
                  <a:cubicBezTo>
                    <a:pt x="31" y="34"/>
                    <a:pt x="23" y="38"/>
                    <a:pt x="8" y="49"/>
                  </a:cubicBezTo>
                  <a:cubicBezTo>
                    <a:pt x="31" y="60"/>
                    <a:pt x="23" y="75"/>
                    <a:pt x="19" y="94"/>
                  </a:cubicBezTo>
                  <a:cubicBezTo>
                    <a:pt x="0" y="146"/>
                    <a:pt x="34" y="210"/>
                    <a:pt x="86" y="217"/>
                  </a:cubicBezTo>
                  <a:cubicBezTo>
                    <a:pt x="101" y="206"/>
                    <a:pt x="117" y="195"/>
                    <a:pt x="131" y="195"/>
                  </a:cubicBezTo>
                  <a:cubicBezTo>
                    <a:pt x="146" y="195"/>
                    <a:pt x="157" y="206"/>
                    <a:pt x="165" y="229"/>
                  </a:cubicBezTo>
                  <a:cubicBezTo>
                    <a:pt x="198" y="153"/>
                    <a:pt x="206" y="79"/>
                    <a:pt x="165" y="5"/>
                  </a:cubicBezTo>
                  <a:cubicBezTo>
                    <a:pt x="157" y="1"/>
                    <a:pt x="153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7" name="Google Shape;45687;p29"/>
            <p:cNvSpPr/>
            <p:nvPr/>
          </p:nvSpPr>
          <p:spPr>
            <a:xfrm>
              <a:off x="-5254454" y="-1999579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45" y="1"/>
                  </a:moveTo>
                  <a:cubicBezTo>
                    <a:pt x="31" y="1"/>
                    <a:pt x="15" y="12"/>
                    <a:pt x="0" y="23"/>
                  </a:cubicBezTo>
                  <a:lnTo>
                    <a:pt x="0" y="54"/>
                  </a:lnTo>
                  <a:lnTo>
                    <a:pt x="0" y="57"/>
                  </a:lnTo>
                  <a:cubicBezTo>
                    <a:pt x="8" y="61"/>
                    <a:pt x="12" y="64"/>
                    <a:pt x="19" y="72"/>
                  </a:cubicBezTo>
                  <a:cubicBezTo>
                    <a:pt x="23" y="72"/>
                    <a:pt x="31" y="68"/>
                    <a:pt x="34" y="68"/>
                  </a:cubicBezTo>
                  <a:cubicBezTo>
                    <a:pt x="41" y="49"/>
                    <a:pt x="71" y="57"/>
                    <a:pt x="79" y="35"/>
                  </a:cubicBezTo>
                  <a:cubicBezTo>
                    <a:pt x="71" y="12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8" name="Google Shape;45688;p29"/>
            <p:cNvSpPr/>
            <p:nvPr/>
          </p:nvSpPr>
          <p:spPr>
            <a:xfrm>
              <a:off x="-5597681" y="-2137338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68" y="0"/>
                  </a:moveTo>
                  <a:lnTo>
                    <a:pt x="68" y="0"/>
                  </a:lnTo>
                  <a:cubicBezTo>
                    <a:pt x="52" y="4"/>
                    <a:pt x="33" y="0"/>
                    <a:pt x="23" y="15"/>
                  </a:cubicBezTo>
                  <a:cubicBezTo>
                    <a:pt x="0" y="37"/>
                    <a:pt x="11" y="49"/>
                    <a:pt x="42" y="53"/>
                  </a:cubicBezTo>
                  <a:cubicBezTo>
                    <a:pt x="59" y="41"/>
                    <a:pt x="71" y="27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9" name="Google Shape;45689;p29"/>
            <p:cNvSpPr/>
            <p:nvPr/>
          </p:nvSpPr>
          <p:spPr>
            <a:xfrm>
              <a:off x="-5600737" y="-2138627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8" y="1"/>
                  </a:moveTo>
                  <a:cubicBezTo>
                    <a:pt x="4" y="5"/>
                    <a:pt x="4" y="16"/>
                    <a:pt x="4" y="23"/>
                  </a:cubicBezTo>
                  <a:cubicBezTo>
                    <a:pt x="8" y="38"/>
                    <a:pt x="1" y="61"/>
                    <a:pt x="23" y="64"/>
                  </a:cubicBezTo>
                  <a:cubicBezTo>
                    <a:pt x="34" y="64"/>
                    <a:pt x="56" y="54"/>
                    <a:pt x="38" y="35"/>
                  </a:cubicBezTo>
                  <a:cubicBezTo>
                    <a:pt x="27" y="31"/>
                    <a:pt x="19" y="23"/>
                    <a:pt x="19" y="12"/>
                  </a:cubicBezTo>
                  <a:cubicBezTo>
                    <a:pt x="16" y="9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0" name="Google Shape;45690;p29"/>
            <p:cNvSpPr/>
            <p:nvPr/>
          </p:nvSpPr>
          <p:spPr>
            <a:xfrm>
              <a:off x="-5455433" y="-1838519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60" y="0"/>
                  </a:moveTo>
                  <a:cubicBezTo>
                    <a:pt x="46" y="0"/>
                    <a:pt x="30" y="4"/>
                    <a:pt x="19" y="23"/>
                  </a:cubicBezTo>
                  <a:cubicBezTo>
                    <a:pt x="1" y="59"/>
                    <a:pt x="15" y="90"/>
                    <a:pt x="34" y="116"/>
                  </a:cubicBezTo>
                  <a:cubicBezTo>
                    <a:pt x="46" y="135"/>
                    <a:pt x="60" y="138"/>
                    <a:pt x="75" y="138"/>
                  </a:cubicBezTo>
                  <a:lnTo>
                    <a:pt x="98" y="138"/>
                  </a:lnTo>
                  <a:cubicBezTo>
                    <a:pt x="98" y="104"/>
                    <a:pt x="158" y="108"/>
                    <a:pt x="142" y="67"/>
                  </a:cubicBezTo>
                  <a:cubicBezTo>
                    <a:pt x="131" y="33"/>
                    <a:pt x="113" y="4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1" name="Google Shape;45691;p29"/>
            <p:cNvSpPr/>
            <p:nvPr/>
          </p:nvSpPr>
          <p:spPr>
            <a:xfrm>
              <a:off x="-5113257" y="-1904079"/>
              <a:ext cx="7688" cy="6494"/>
            </a:xfrm>
            <a:custGeom>
              <a:avLst/>
              <a:gdLst/>
              <a:ahLst/>
              <a:cxnLst/>
              <a:rect l="l" t="t" r="r" b="b"/>
              <a:pathLst>
                <a:path w="161" h="136" extrusionOk="0">
                  <a:moveTo>
                    <a:pt x="138" y="0"/>
                  </a:moveTo>
                  <a:cubicBezTo>
                    <a:pt x="124" y="0"/>
                    <a:pt x="109" y="5"/>
                    <a:pt x="94" y="5"/>
                  </a:cubicBezTo>
                  <a:cubicBezTo>
                    <a:pt x="67" y="35"/>
                    <a:pt x="41" y="57"/>
                    <a:pt x="4" y="72"/>
                  </a:cubicBezTo>
                  <a:cubicBezTo>
                    <a:pt x="0" y="98"/>
                    <a:pt x="12" y="117"/>
                    <a:pt x="23" y="135"/>
                  </a:cubicBezTo>
                  <a:cubicBezTo>
                    <a:pt x="41" y="128"/>
                    <a:pt x="64" y="109"/>
                    <a:pt x="83" y="109"/>
                  </a:cubicBezTo>
                  <a:lnTo>
                    <a:pt x="94" y="109"/>
                  </a:lnTo>
                  <a:cubicBezTo>
                    <a:pt x="131" y="109"/>
                    <a:pt x="142" y="83"/>
                    <a:pt x="157" y="53"/>
                  </a:cubicBezTo>
                  <a:cubicBezTo>
                    <a:pt x="157" y="50"/>
                    <a:pt x="157" y="50"/>
                    <a:pt x="161" y="45"/>
                  </a:cubicBezTo>
                  <a:cubicBezTo>
                    <a:pt x="161" y="27"/>
                    <a:pt x="150" y="16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2" name="Google Shape;45692;p29"/>
            <p:cNvSpPr/>
            <p:nvPr/>
          </p:nvSpPr>
          <p:spPr>
            <a:xfrm>
              <a:off x="-5113448" y="-1904939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4" y="1"/>
                  </a:moveTo>
                  <a:lnTo>
                    <a:pt x="4" y="1"/>
                  </a:lnTo>
                  <a:cubicBezTo>
                    <a:pt x="34" y="34"/>
                    <a:pt x="1" y="63"/>
                    <a:pt x="8" y="90"/>
                  </a:cubicBezTo>
                  <a:cubicBezTo>
                    <a:pt x="45" y="75"/>
                    <a:pt x="71" y="53"/>
                    <a:pt x="98" y="23"/>
                  </a:cubicBezTo>
                  <a:cubicBezTo>
                    <a:pt x="83" y="8"/>
                    <a:pt x="71" y="4"/>
                    <a:pt x="5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3" name="Google Shape;45693;p29"/>
            <p:cNvSpPr/>
            <p:nvPr/>
          </p:nvSpPr>
          <p:spPr>
            <a:xfrm>
              <a:off x="-5596630" y="-1948678"/>
              <a:ext cx="10362" cy="8595"/>
            </a:xfrm>
            <a:custGeom>
              <a:avLst/>
              <a:gdLst/>
              <a:ahLst/>
              <a:cxnLst/>
              <a:rect l="l" t="t" r="r" b="b"/>
              <a:pathLst>
                <a:path w="217" h="180" extrusionOk="0">
                  <a:moveTo>
                    <a:pt x="94" y="1"/>
                  </a:moveTo>
                  <a:cubicBezTo>
                    <a:pt x="90" y="1"/>
                    <a:pt x="87" y="1"/>
                    <a:pt x="79" y="8"/>
                  </a:cubicBezTo>
                  <a:cubicBezTo>
                    <a:pt x="60" y="30"/>
                    <a:pt x="46" y="53"/>
                    <a:pt x="20" y="64"/>
                  </a:cubicBezTo>
                  <a:lnTo>
                    <a:pt x="20" y="68"/>
                  </a:lnTo>
                  <a:cubicBezTo>
                    <a:pt x="1" y="161"/>
                    <a:pt x="4" y="165"/>
                    <a:pt x="75" y="172"/>
                  </a:cubicBezTo>
                  <a:cubicBezTo>
                    <a:pt x="72" y="161"/>
                    <a:pt x="46" y="158"/>
                    <a:pt x="53" y="146"/>
                  </a:cubicBezTo>
                  <a:cubicBezTo>
                    <a:pt x="72" y="127"/>
                    <a:pt x="94" y="123"/>
                    <a:pt x="120" y="123"/>
                  </a:cubicBezTo>
                  <a:lnTo>
                    <a:pt x="146" y="123"/>
                  </a:lnTo>
                  <a:cubicBezTo>
                    <a:pt x="180" y="123"/>
                    <a:pt x="165" y="161"/>
                    <a:pt x="172" y="180"/>
                  </a:cubicBezTo>
                  <a:cubicBezTo>
                    <a:pt x="210" y="139"/>
                    <a:pt x="217" y="97"/>
                    <a:pt x="177" y="53"/>
                  </a:cubicBezTo>
                  <a:lnTo>
                    <a:pt x="161" y="53"/>
                  </a:lnTo>
                  <a:cubicBezTo>
                    <a:pt x="161" y="64"/>
                    <a:pt x="161" y="79"/>
                    <a:pt x="150" y="79"/>
                  </a:cubicBezTo>
                  <a:cubicBezTo>
                    <a:pt x="146" y="79"/>
                    <a:pt x="142" y="79"/>
                    <a:pt x="139" y="75"/>
                  </a:cubicBezTo>
                  <a:cubicBezTo>
                    <a:pt x="120" y="64"/>
                    <a:pt x="90" y="68"/>
                    <a:pt x="90" y="37"/>
                  </a:cubicBezTo>
                  <a:cubicBezTo>
                    <a:pt x="90" y="30"/>
                    <a:pt x="105" y="27"/>
                    <a:pt x="113" y="27"/>
                  </a:cubicBezTo>
                  <a:cubicBezTo>
                    <a:pt x="109" y="11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4" name="Google Shape;45694;p29"/>
            <p:cNvSpPr/>
            <p:nvPr/>
          </p:nvSpPr>
          <p:spPr>
            <a:xfrm>
              <a:off x="-5594481" y="-1942805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75" y="0"/>
                  </a:moveTo>
                  <a:cubicBezTo>
                    <a:pt x="49" y="0"/>
                    <a:pt x="27" y="4"/>
                    <a:pt x="8" y="23"/>
                  </a:cubicBezTo>
                  <a:cubicBezTo>
                    <a:pt x="1" y="35"/>
                    <a:pt x="27" y="38"/>
                    <a:pt x="30" y="49"/>
                  </a:cubicBezTo>
                  <a:cubicBezTo>
                    <a:pt x="49" y="61"/>
                    <a:pt x="64" y="61"/>
                    <a:pt x="82" y="61"/>
                  </a:cubicBezTo>
                  <a:cubicBezTo>
                    <a:pt x="97" y="61"/>
                    <a:pt x="113" y="61"/>
                    <a:pt x="127" y="57"/>
                  </a:cubicBezTo>
                  <a:cubicBezTo>
                    <a:pt x="120" y="38"/>
                    <a:pt x="135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5" name="Google Shape;45695;p29"/>
            <p:cNvSpPr/>
            <p:nvPr/>
          </p:nvSpPr>
          <p:spPr>
            <a:xfrm>
              <a:off x="-5308363" y="-1717186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42" y="1"/>
                  </a:moveTo>
                  <a:cubicBezTo>
                    <a:pt x="23" y="8"/>
                    <a:pt x="1" y="12"/>
                    <a:pt x="1" y="34"/>
                  </a:cubicBezTo>
                  <a:cubicBezTo>
                    <a:pt x="1" y="56"/>
                    <a:pt x="27" y="61"/>
                    <a:pt x="42" y="61"/>
                  </a:cubicBezTo>
                  <a:lnTo>
                    <a:pt x="45" y="61"/>
                  </a:lnTo>
                  <a:cubicBezTo>
                    <a:pt x="64" y="61"/>
                    <a:pt x="68" y="46"/>
                    <a:pt x="68" y="30"/>
                  </a:cubicBezTo>
                  <a:cubicBezTo>
                    <a:pt x="68" y="16"/>
                    <a:pt x="61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6" name="Google Shape;45696;p29"/>
            <p:cNvSpPr/>
            <p:nvPr/>
          </p:nvSpPr>
          <p:spPr>
            <a:xfrm>
              <a:off x="-5320492" y="-1858717"/>
              <a:ext cx="2531" cy="2197"/>
            </a:xfrm>
            <a:custGeom>
              <a:avLst/>
              <a:gdLst/>
              <a:ahLst/>
              <a:cxnLst/>
              <a:rect l="l" t="t" r="r" b="b"/>
              <a:pathLst>
                <a:path w="53" h="46" extrusionOk="0">
                  <a:moveTo>
                    <a:pt x="23" y="1"/>
                  </a:moveTo>
                  <a:cubicBezTo>
                    <a:pt x="4" y="1"/>
                    <a:pt x="1" y="15"/>
                    <a:pt x="1" y="30"/>
                  </a:cubicBezTo>
                  <a:cubicBezTo>
                    <a:pt x="11" y="37"/>
                    <a:pt x="23" y="45"/>
                    <a:pt x="37" y="45"/>
                  </a:cubicBezTo>
                  <a:cubicBezTo>
                    <a:pt x="41" y="45"/>
                    <a:pt x="46" y="45"/>
                    <a:pt x="49" y="42"/>
                  </a:cubicBezTo>
                  <a:cubicBezTo>
                    <a:pt x="46" y="27"/>
                    <a:pt x="53" y="4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7" name="Google Shape;45697;p29"/>
            <p:cNvSpPr/>
            <p:nvPr/>
          </p:nvSpPr>
          <p:spPr>
            <a:xfrm>
              <a:off x="-5041536" y="-1700617"/>
              <a:ext cx="6494" cy="6303"/>
            </a:xfrm>
            <a:custGeom>
              <a:avLst/>
              <a:gdLst/>
              <a:ahLst/>
              <a:cxnLst/>
              <a:rect l="l" t="t" r="r" b="b"/>
              <a:pathLst>
                <a:path w="136" h="132" extrusionOk="0">
                  <a:moveTo>
                    <a:pt x="94" y="1"/>
                  </a:moveTo>
                  <a:cubicBezTo>
                    <a:pt x="80" y="50"/>
                    <a:pt x="53" y="76"/>
                    <a:pt x="8" y="76"/>
                  </a:cubicBezTo>
                  <a:cubicBezTo>
                    <a:pt x="1" y="125"/>
                    <a:pt x="39" y="125"/>
                    <a:pt x="65" y="132"/>
                  </a:cubicBezTo>
                  <a:lnTo>
                    <a:pt x="80" y="132"/>
                  </a:lnTo>
                  <a:cubicBezTo>
                    <a:pt x="109" y="132"/>
                    <a:pt x="120" y="110"/>
                    <a:pt x="135" y="84"/>
                  </a:cubicBezTo>
                  <a:cubicBezTo>
                    <a:pt x="106" y="68"/>
                    <a:pt x="106" y="39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8" name="Google Shape;45698;p29"/>
            <p:cNvSpPr/>
            <p:nvPr/>
          </p:nvSpPr>
          <p:spPr>
            <a:xfrm>
              <a:off x="-5541813" y="-1889420"/>
              <a:ext cx="2340" cy="2913"/>
            </a:xfrm>
            <a:custGeom>
              <a:avLst/>
              <a:gdLst/>
              <a:ahLst/>
              <a:cxnLst/>
              <a:rect l="l" t="t" r="r" b="b"/>
              <a:pathLst>
                <a:path w="49" h="61" extrusionOk="0">
                  <a:moveTo>
                    <a:pt x="30" y="0"/>
                  </a:moveTo>
                  <a:cubicBezTo>
                    <a:pt x="0" y="4"/>
                    <a:pt x="0" y="26"/>
                    <a:pt x="0" y="52"/>
                  </a:cubicBezTo>
                  <a:lnTo>
                    <a:pt x="0" y="60"/>
                  </a:lnTo>
                  <a:cubicBezTo>
                    <a:pt x="26" y="57"/>
                    <a:pt x="49" y="57"/>
                    <a:pt x="45" y="23"/>
                  </a:cubicBezTo>
                  <a:cubicBezTo>
                    <a:pt x="45" y="12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9" name="Google Shape;45699;p29"/>
            <p:cNvSpPr/>
            <p:nvPr/>
          </p:nvSpPr>
          <p:spPr>
            <a:xfrm>
              <a:off x="-5275893" y="-1806431"/>
              <a:ext cx="9693" cy="9693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102" y="1"/>
                  </a:moveTo>
                  <a:cubicBezTo>
                    <a:pt x="80" y="1"/>
                    <a:pt x="57" y="8"/>
                    <a:pt x="38" y="31"/>
                  </a:cubicBezTo>
                  <a:cubicBezTo>
                    <a:pt x="1" y="72"/>
                    <a:pt x="9" y="113"/>
                    <a:pt x="23" y="154"/>
                  </a:cubicBezTo>
                  <a:cubicBezTo>
                    <a:pt x="31" y="169"/>
                    <a:pt x="45" y="184"/>
                    <a:pt x="57" y="198"/>
                  </a:cubicBezTo>
                  <a:cubicBezTo>
                    <a:pt x="61" y="195"/>
                    <a:pt x="68" y="195"/>
                    <a:pt x="72" y="195"/>
                  </a:cubicBezTo>
                  <a:cubicBezTo>
                    <a:pt x="83" y="195"/>
                    <a:pt x="90" y="198"/>
                    <a:pt x="102" y="198"/>
                  </a:cubicBezTo>
                  <a:cubicBezTo>
                    <a:pt x="113" y="203"/>
                    <a:pt x="121" y="203"/>
                    <a:pt x="132" y="203"/>
                  </a:cubicBezTo>
                  <a:cubicBezTo>
                    <a:pt x="150" y="203"/>
                    <a:pt x="166" y="195"/>
                    <a:pt x="180" y="172"/>
                  </a:cubicBezTo>
                  <a:cubicBezTo>
                    <a:pt x="106" y="165"/>
                    <a:pt x="106" y="165"/>
                    <a:pt x="116" y="98"/>
                  </a:cubicBezTo>
                  <a:cubicBezTo>
                    <a:pt x="121" y="86"/>
                    <a:pt x="113" y="79"/>
                    <a:pt x="113" y="68"/>
                  </a:cubicBezTo>
                  <a:cubicBezTo>
                    <a:pt x="109" y="57"/>
                    <a:pt x="109" y="46"/>
                    <a:pt x="109" y="27"/>
                  </a:cubicBezTo>
                  <a:lnTo>
                    <a:pt x="109" y="27"/>
                  </a:lnTo>
                  <a:cubicBezTo>
                    <a:pt x="132" y="60"/>
                    <a:pt x="158" y="79"/>
                    <a:pt x="192" y="79"/>
                  </a:cubicBezTo>
                  <a:cubicBezTo>
                    <a:pt x="195" y="79"/>
                    <a:pt x="199" y="75"/>
                    <a:pt x="202" y="75"/>
                  </a:cubicBezTo>
                  <a:lnTo>
                    <a:pt x="202" y="27"/>
                  </a:lnTo>
                  <a:lnTo>
                    <a:pt x="199" y="27"/>
                  </a:lnTo>
                  <a:cubicBezTo>
                    <a:pt x="184" y="27"/>
                    <a:pt x="173" y="19"/>
                    <a:pt x="158" y="12"/>
                  </a:cubicBezTo>
                  <a:cubicBezTo>
                    <a:pt x="139" y="5"/>
                    <a:pt x="121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0" name="Google Shape;45700;p29"/>
            <p:cNvSpPr/>
            <p:nvPr/>
          </p:nvSpPr>
          <p:spPr>
            <a:xfrm>
              <a:off x="-5160577" y="-1601870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8" y="1"/>
                  </a:moveTo>
                  <a:cubicBezTo>
                    <a:pt x="8" y="12"/>
                    <a:pt x="1" y="27"/>
                    <a:pt x="1" y="38"/>
                  </a:cubicBezTo>
                  <a:cubicBezTo>
                    <a:pt x="4" y="53"/>
                    <a:pt x="16" y="60"/>
                    <a:pt x="30" y="60"/>
                  </a:cubicBezTo>
                  <a:lnTo>
                    <a:pt x="38" y="60"/>
                  </a:lnTo>
                  <a:cubicBezTo>
                    <a:pt x="46" y="60"/>
                    <a:pt x="53" y="53"/>
                    <a:pt x="56" y="49"/>
                  </a:cubicBezTo>
                  <a:cubicBezTo>
                    <a:pt x="61" y="34"/>
                    <a:pt x="64" y="15"/>
                    <a:pt x="46" y="4"/>
                  </a:cubicBezTo>
                  <a:cubicBezTo>
                    <a:pt x="38" y="1"/>
                    <a:pt x="23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1" name="Google Shape;45701;p29"/>
            <p:cNvSpPr/>
            <p:nvPr/>
          </p:nvSpPr>
          <p:spPr>
            <a:xfrm>
              <a:off x="-5270880" y="-1805141"/>
              <a:ext cx="5587" cy="6972"/>
            </a:xfrm>
            <a:custGeom>
              <a:avLst/>
              <a:gdLst/>
              <a:ahLst/>
              <a:cxnLst/>
              <a:rect l="l" t="t" r="r" b="b"/>
              <a:pathLst>
                <a:path w="117" h="146" extrusionOk="0">
                  <a:moveTo>
                    <a:pt x="4" y="0"/>
                  </a:moveTo>
                  <a:cubicBezTo>
                    <a:pt x="4" y="19"/>
                    <a:pt x="4" y="30"/>
                    <a:pt x="8" y="41"/>
                  </a:cubicBezTo>
                  <a:cubicBezTo>
                    <a:pt x="8" y="52"/>
                    <a:pt x="16" y="59"/>
                    <a:pt x="11" y="71"/>
                  </a:cubicBezTo>
                  <a:cubicBezTo>
                    <a:pt x="1" y="138"/>
                    <a:pt x="1" y="138"/>
                    <a:pt x="75" y="145"/>
                  </a:cubicBezTo>
                  <a:cubicBezTo>
                    <a:pt x="116" y="119"/>
                    <a:pt x="101" y="86"/>
                    <a:pt x="97" y="48"/>
                  </a:cubicBezTo>
                  <a:lnTo>
                    <a:pt x="97" y="48"/>
                  </a:lnTo>
                  <a:cubicBezTo>
                    <a:pt x="94" y="48"/>
                    <a:pt x="90" y="52"/>
                    <a:pt x="87" y="52"/>
                  </a:cubicBezTo>
                  <a:cubicBezTo>
                    <a:pt x="53" y="52"/>
                    <a:pt x="27" y="33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2" name="Google Shape;45702;p29"/>
            <p:cNvSpPr/>
            <p:nvPr/>
          </p:nvSpPr>
          <p:spPr>
            <a:xfrm>
              <a:off x="-5099505" y="-1689491"/>
              <a:ext cx="2674" cy="2197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26" y="0"/>
                  </a:moveTo>
                  <a:cubicBezTo>
                    <a:pt x="11" y="4"/>
                    <a:pt x="4" y="11"/>
                    <a:pt x="0" y="26"/>
                  </a:cubicBezTo>
                  <a:cubicBezTo>
                    <a:pt x="7" y="37"/>
                    <a:pt x="15" y="45"/>
                    <a:pt x="30" y="45"/>
                  </a:cubicBezTo>
                  <a:cubicBezTo>
                    <a:pt x="49" y="45"/>
                    <a:pt x="56" y="37"/>
                    <a:pt x="56" y="23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3" name="Google Shape;45703;p29"/>
            <p:cNvSpPr/>
            <p:nvPr/>
          </p:nvSpPr>
          <p:spPr>
            <a:xfrm>
              <a:off x="-5592333" y="-1947436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6" y="0"/>
                  </a:moveTo>
                  <a:cubicBezTo>
                    <a:pt x="32" y="0"/>
                    <a:pt x="27" y="1"/>
                    <a:pt x="23" y="1"/>
                  </a:cubicBezTo>
                  <a:cubicBezTo>
                    <a:pt x="15" y="1"/>
                    <a:pt x="0" y="4"/>
                    <a:pt x="0" y="11"/>
                  </a:cubicBezTo>
                  <a:cubicBezTo>
                    <a:pt x="0" y="42"/>
                    <a:pt x="30" y="38"/>
                    <a:pt x="49" y="49"/>
                  </a:cubicBezTo>
                  <a:cubicBezTo>
                    <a:pt x="52" y="53"/>
                    <a:pt x="56" y="53"/>
                    <a:pt x="60" y="53"/>
                  </a:cubicBezTo>
                  <a:cubicBezTo>
                    <a:pt x="71" y="53"/>
                    <a:pt x="71" y="38"/>
                    <a:pt x="71" y="27"/>
                  </a:cubicBezTo>
                  <a:cubicBezTo>
                    <a:pt x="68" y="3"/>
                    <a:pt x="53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4" name="Google Shape;45704;p29"/>
            <p:cNvSpPr/>
            <p:nvPr/>
          </p:nvSpPr>
          <p:spPr>
            <a:xfrm>
              <a:off x="-5326747" y="-1765366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27" y="0"/>
                  </a:moveTo>
                  <a:cubicBezTo>
                    <a:pt x="1" y="0"/>
                    <a:pt x="15" y="38"/>
                    <a:pt x="15" y="61"/>
                  </a:cubicBezTo>
                  <a:lnTo>
                    <a:pt x="20" y="61"/>
                  </a:lnTo>
                  <a:cubicBezTo>
                    <a:pt x="53" y="61"/>
                    <a:pt x="64" y="42"/>
                    <a:pt x="56" y="8"/>
                  </a:cubicBezTo>
                  <a:cubicBezTo>
                    <a:pt x="46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5" name="Google Shape;45705;p29"/>
            <p:cNvSpPr/>
            <p:nvPr/>
          </p:nvSpPr>
          <p:spPr>
            <a:xfrm>
              <a:off x="-5634114" y="-1958849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34" y="0"/>
                  </a:moveTo>
                  <a:cubicBezTo>
                    <a:pt x="30" y="0"/>
                    <a:pt x="23" y="4"/>
                    <a:pt x="20" y="4"/>
                  </a:cubicBezTo>
                  <a:cubicBezTo>
                    <a:pt x="20" y="31"/>
                    <a:pt x="1" y="60"/>
                    <a:pt x="27" y="83"/>
                  </a:cubicBezTo>
                  <a:cubicBezTo>
                    <a:pt x="60" y="83"/>
                    <a:pt x="87" y="75"/>
                    <a:pt x="82" y="31"/>
                  </a:cubicBezTo>
                  <a:cubicBezTo>
                    <a:pt x="68" y="19"/>
                    <a:pt x="53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6" name="Google Shape;45706;p29"/>
            <p:cNvSpPr/>
            <p:nvPr/>
          </p:nvSpPr>
          <p:spPr>
            <a:xfrm>
              <a:off x="-5576289" y="-1997049"/>
              <a:ext cx="8261" cy="5396"/>
            </a:xfrm>
            <a:custGeom>
              <a:avLst/>
              <a:gdLst/>
              <a:ahLst/>
              <a:cxnLst/>
              <a:rect l="l" t="t" r="r" b="b"/>
              <a:pathLst>
                <a:path w="173" h="113" extrusionOk="0">
                  <a:moveTo>
                    <a:pt x="161" y="1"/>
                  </a:moveTo>
                  <a:cubicBezTo>
                    <a:pt x="139" y="23"/>
                    <a:pt x="127" y="34"/>
                    <a:pt x="113" y="34"/>
                  </a:cubicBezTo>
                  <a:cubicBezTo>
                    <a:pt x="98" y="34"/>
                    <a:pt x="82" y="23"/>
                    <a:pt x="53" y="8"/>
                  </a:cubicBezTo>
                  <a:cubicBezTo>
                    <a:pt x="34" y="19"/>
                    <a:pt x="1" y="27"/>
                    <a:pt x="38" y="56"/>
                  </a:cubicBezTo>
                  <a:cubicBezTo>
                    <a:pt x="46" y="63"/>
                    <a:pt x="42" y="79"/>
                    <a:pt x="42" y="86"/>
                  </a:cubicBezTo>
                  <a:lnTo>
                    <a:pt x="42" y="90"/>
                  </a:lnTo>
                  <a:cubicBezTo>
                    <a:pt x="56" y="108"/>
                    <a:pt x="75" y="113"/>
                    <a:pt x="94" y="113"/>
                  </a:cubicBezTo>
                  <a:lnTo>
                    <a:pt x="124" y="113"/>
                  </a:lnTo>
                  <a:cubicBezTo>
                    <a:pt x="135" y="108"/>
                    <a:pt x="143" y="108"/>
                    <a:pt x="154" y="108"/>
                  </a:cubicBezTo>
                  <a:lnTo>
                    <a:pt x="172" y="108"/>
                  </a:lnTo>
                  <a:cubicBezTo>
                    <a:pt x="169" y="75"/>
                    <a:pt x="165" y="37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7" name="Google Shape;45707;p29"/>
            <p:cNvSpPr/>
            <p:nvPr/>
          </p:nvSpPr>
          <p:spPr>
            <a:xfrm>
              <a:off x="-5313902" y="-1928145"/>
              <a:ext cx="15567" cy="9120"/>
            </a:xfrm>
            <a:custGeom>
              <a:avLst/>
              <a:gdLst/>
              <a:ahLst/>
              <a:cxnLst/>
              <a:rect l="l" t="t" r="r" b="b"/>
              <a:pathLst>
                <a:path w="326" h="191" extrusionOk="0">
                  <a:moveTo>
                    <a:pt x="143" y="0"/>
                  </a:moveTo>
                  <a:cubicBezTo>
                    <a:pt x="82" y="4"/>
                    <a:pt x="91" y="60"/>
                    <a:pt x="75" y="101"/>
                  </a:cubicBezTo>
                  <a:cubicBezTo>
                    <a:pt x="82" y="97"/>
                    <a:pt x="94" y="94"/>
                    <a:pt x="105" y="90"/>
                  </a:cubicBezTo>
                  <a:cubicBezTo>
                    <a:pt x="113" y="86"/>
                    <a:pt x="117" y="83"/>
                    <a:pt x="120" y="83"/>
                  </a:cubicBezTo>
                  <a:cubicBezTo>
                    <a:pt x="139" y="83"/>
                    <a:pt x="135" y="116"/>
                    <a:pt x="150" y="123"/>
                  </a:cubicBezTo>
                  <a:cubicBezTo>
                    <a:pt x="161" y="128"/>
                    <a:pt x="169" y="135"/>
                    <a:pt x="158" y="146"/>
                  </a:cubicBezTo>
                  <a:cubicBezTo>
                    <a:pt x="150" y="154"/>
                    <a:pt x="146" y="157"/>
                    <a:pt x="139" y="157"/>
                  </a:cubicBezTo>
                  <a:cubicBezTo>
                    <a:pt x="127" y="157"/>
                    <a:pt x="120" y="146"/>
                    <a:pt x="109" y="138"/>
                  </a:cubicBezTo>
                  <a:cubicBezTo>
                    <a:pt x="98" y="128"/>
                    <a:pt x="53" y="142"/>
                    <a:pt x="75" y="101"/>
                  </a:cubicBezTo>
                  <a:cubicBezTo>
                    <a:pt x="53" y="94"/>
                    <a:pt x="53" y="52"/>
                    <a:pt x="27" y="52"/>
                  </a:cubicBezTo>
                  <a:cubicBezTo>
                    <a:pt x="23" y="52"/>
                    <a:pt x="20" y="52"/>
                    <a:pt x="12" y="56"/>
                  </a:cubicBezTo>
                  <a:cubicBezTo>
                    <a:pt x="1" y="86"/>
                    <a:pt x="53" y="101"/>
                    <a:pt x="30" y="135"/>
                  </a:cubicBezTo>
                  <a:cubicBezTo>
                    <a:pt x="60" y="173"/>
                    <a:pt x="75" y="187"/>
                    <a:pt x="98" y="187"/>
                  </a:cubicBezTo>
                  <a:cubicBezTo>
                    <a:pt x="117" y="187"/>
                    <a:pt x="139" y="180"/>
                    <a:pt x="177" y="168"/>
                  </a:cubicBezTo>
                  <a:lnTo>
                    <a:pt x="184" y="168"/>
                  </a:lnTo>
                  <a:cubicBezTo>
                    <a:pt x="191" y="168"/>
                    <a:pt x="195" y="173"/>
                    <a:pt x="203" y="176"/>
                  </a:cubicBezTo>
                  <a:cubicBezTo>
                    <a:pt x="222" y="183"/>
                    <a:pt x="236" y="190"/>
                    <a:pt x="244" y="190"/>
                  </a:cubicBezTo>
                  <a:cubicBezTo>
                    <a:pt x="258" y="190"/>
                    <a:pt x="258" y="173"/>
                    <a:pt x="270" y="131"/>
                  </a:cubicBezTo>
                  <a:lnTo>
                    <a:pt x="266" y="131"/>
                  </a:lnTo>
                  <a:cubicBezTo>
                    <a:pt x="240" y="131"/>
                    <a:pt x="217" y="128"/>
                    <a:pt x="225" y="94"/>
                  </a:cubicBezTo>
                  <a:cubicBezTo>
                    <a:pt x="229" y="83"/>
                    <a:pt x="236" y="78"/>
                    <a:pt x="240" y="78"/>
                  </a:cubicBezTo>
                  <a:cubicBezTo>
                    <a:pt x="251" y="78"/>
                    <a:pt x="262" y="86"/>
                    <a:pt x="270" y="86"/>
                  </a:cubicBezTo>
                  <a:cubicBezTo>
                    <a:pt x="277" y="90"/>
                    <a:pt x="281" y="90"/>
                    <a:pt x="284" y="90"/>
                  </a:cubicBezTo>
                  <a:cubicBezTo>
                    <a:pt x="311" y="90"/>
                    <a:pt x="315" y="64"/>
                    <a:pt x="326" y="49"/>
                  </a:cubicBezTo>
                  <a:cubicBezTo>
                    <a:pt x="318" y="38"/>
                    <a:pt x="315" y="26"/>
                    <a:pt x="307" y="19"/>
                  </a:cubicBezTo>
                  <a:lnTo>
                    <a:pt x="303" y="19"/>
                  </a:lnTo>
                  <a:cubicBezTo>
                    <a:pt x="292" y="19"/>
                    <a:pt x="281" y="26"/>
                    <a:pt x="270" y="33"/>
                  </a:cubicBezTo>
                  <a:cubicBezTo>
                    <a:pt x="258" y="45"/>
                    <a:pt x="248" y="52"/>
                    <a:pt x="236" y="52"/>
                  </a:cubicBezTo>
                  <a:cubicBezTo>
                    <a:pt x="225" y="52"/>
                    <a:pt x="213" y="45"/>
                    <a:pt x="203" y="19"/>
                  </a:cubicBezTo>
                  <a:cubicBezTo>
                    <a:pt x="199" y="16"/>
                    <a:pt x="199" y="16"/>
                    <a:pt x="195" y="16"/>
                  </a:cubicBezTo>
                  <a:cubicBezTo>
                    <a:pt x="187" y="16"/>
                    <a:pt x="180" y="23"/>
                    <a:pt x="177" y="26"/>
                  </a:cubicBezTo>
                  <a:cubicBezTo>
                    <a:pt x="165" y="33"/>
                    <a:pt x="158" y="38"/>
                    <a:pt x="154" y="38"/>
                  </a:cubicBezTo>
                  <a:cubicBezTo>
                    <a:pt x="139" y="38"/>
                    <a:pt x="154" y="4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8" name="Google Shape;45708;p29"/>
            <p:cNvSpPr/>
            <p:nvPr/>
          </p:nvSpPr>
          <p:spPr>
            <a:xfrm>
              <a:off x="-5315526" y="-1929387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0"/>
                  </a:moveTo>
                  <a:cubicBezTo>
                    <a:pt x="16" y="15"/>
                    <a:pt x="1" y="33"/>
                    <a:pt x="12" y="59"/>
                  </a:cubicBezTo>
                  <a:cubicBezTo>
                    <a:pt x="38" y="49"/>
                    <a:pt x="54" y="37"/>
                    <a:pt x="46" y="11"/>
                  </a:cubicBezTo>
                  <a:cubicBezTo>
                    <a:pt x="46" y="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9" name="Google Shape;45709;p29"/>
            <p:cNvSpPr/>
            <p:nvPr/>
          </p:nvSpPr>
          <p:spPr>
            <a:xfrm>
              <a:off x="-5319776" y="-1926761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4" y="1"/>
                  </a:moveTo>
                  <a:cubicBezTo>
                    <a:pt x="34" y="16"/>
                    <a:pt x="0" y="20"/>
                    <a:pt x="15" y="39"/>
                  </a:cubicBezTo>
                  <a:cubicBezTo>
                    <a:pt x="22" y="46"/>
                    <a:pt x="34" y="49"/>
                    <a:pt x="41" y="49"/>
                  </a:cubicBezTo>
                  <a:cubicBezTo>
                    <a:pt x="48" y="49"/>
                    <a:pt x="60" y="46"/>
                    <a:pt x="67" y="31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0" name="Google Shape;45710;p29"/>
            <p:cNvSpPr/>
            <p:nvPr/>
          </p:nvSpPr>
          <p:spPr>
            <a:xfrm>
              <a:off x="-5303541" y="-1925853"/>
              <a:ext cx="7926" cy="11126"/>
            </a:xfrm>
            <a:custGeom>
              <a:avLst/>
              <a:gdLst/>
              <a:ahLst/>
              <a:cxnLst/>
              <a:rect l="l" t="t" r="r" b="b"/>
              <a:pathLst>
                <a:path w="166" h="233" extrusionOk="0">
                  <a:moveTo>
                    <a:pt x="109" y="1"/>
                  </a:moveTo>
                  <a:cubicBezTo>
                    <a:pt x="98" y="16"/>
                    <a:pt x="94" y="42"/>
                    <a:pt x="67" y="42"/>
                  </a:cubicBezTo>
                  <a:cubicBezTo>
                    <a:pt x="64" y="42"/>
                    <a:pt x="60" y="42"/>
                    <a:pt x="53" y="38"/>
                  </a:cubicBezTo>
                  <a:cubicBezTo>
                    <a:pt x="45" y="38"/>
                    <a:pt x="34" y="30"/>
                    <a:pt x="23" y="30"/>
                  </a:cubicBezTo>
                  <a:cubicBezTo>
                    <a:pt x="19" y="30"/>
                    <a:pt x="12" y="35"/>
                    <a:pt x="8" y="46"/>
                  </a:cubicBezTo>
                  <a:cubicBezTo>
                    <a:pt x="0" y="80"/>
                    <a:pt x="23" y="83"/>
                    <a:pt x="49" y="83"/>
                  </a:cubicBezTo>
                  <a:lnTo>
                    <a:pt x="57" y="83"/>
                  </a:lnTo>
                  <a:cubicBezTo>
                    <a:pt x="86" y="83"/>
                    <a:pt x="94" y="94"/>
                    <a:pt x="79" y="120"/>
                  </a:cubicBezTo>
                  <a:cubicBezTo>
                    <a:pt x="60" y="154"/>
                    <a:pt x="45" y="195"/>
                    <a:pt x="31" y="232"/>
                  </a:cubicBezTo>
                  <a:cubicBezTo>
                    <a:pt x="64" y="214"/>
                    <a:pt x="83" y="165"/>
                    <a:pt x="124" y="165"/>
                  </a:cubicBezTo>
                  <a:cubicBezTo>
                    <a:pt x="131" y="165"/>
                    <a:pt x="143" y="165"/>
                    <a:pt x="150" y="173"/>
                  </a:cubicBezTo>
                  <a:cubicBezTo>
                    <a:pt x="150" y="161"/>
                    <a:pt x="143" y="151"/>
                    <a:pt x="146" y="142"/>
                  </a:cubicBezTo>
                  <a:cubicBezTo>
                    <a:pt x="165" y="94"/>
                    <a:pt x="150" y="42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1" name="Google Shape;45711;p29"/>
            <p:cNvSpPr/>
            <p:nvPr/>
          </p:nvSpPr>
          <p:spPr>
            <a:xfrm>
              <a:off x="-5310655" y="-1918166"/>
              <a:ext cx="8213" cy="7688"/>
            </a:xfrm>
            <a:custGeom>
              <a:avLst/>
              <a:gdLst/>
              <a:ahLst/>
              <a:cxnLst/>
              <a:rect l="l" t="t" r="r" b="b"/>
              <a:pathLst>
                <a:path w="172" h="161" extrusionOk="0">
                  <a:moveTo>
                    <a:pt x="101" y="0"/>
                  </a:moveTo>
                  <a:cubicBezTo>
                    <a:pt x="86" y="19"/>
                    <a:pt x="90" y="49"/>
                    <a:pt x="64" y="49"/>
                  </a:cubicBezTo>
                  <a:cubicBezTo>
                    <a:pt x="59" y="49"/>
                    <a:pt x="56" y="49"/>
                    <a:pt x="52" y="45"/>
                  </a:cubicBezTo>
                  <a:lnTo>
                    <a:pt x="49" y="45"/>
                  </a:lnTo>
                  <a:cubicBezTo>
                    <a:pt x="19" y="45"/>
                    <a:pt x="23" y="83"/>
                    <a:pt x="11" y="98"/>
                  </a:cubicBezTo>
                  <a:cubicBezTo>
                    <a:pt x="0" y="121"/>
                    <a:pt x="26" y="124"/>
                    <a:pt x="45" y="131"/>
                  </a:cubicBezTo>
                  <a:cubicBezTo>
                    <a:pt x="56" y="135"/>
                    <a:pt x="56" y="147"/>
                    <a:pt x="59" y="157"/>
                  </a:cubicBezTo>
                  <a:cubicBezTo>
                    <a:pt x="67" y="161"/>
                    <a:pt x="75" y="161"/>
                    <a:pt x="78" y="161"/>
                  </a:cubicBezTo>
                  <a:cubicBezTo>
                    <a:pt x="116" y="161"/>
                    <a:pt x="135" y="116"/>
                    <a:pt x="168" y="112"/>
                  </a:cubicBezTo>
                  <a:cubicBezTo>
                    <a:pt x="172" y="60"/>
                    <a:pt x="123" y="38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2" name="Google Shape;45712;p29"/>
            <p:cNvSpPr/>
            <p:nvPr/>
          </p:nvSpPr>
          <p:spPr>
            <a:xfrm>
              <a:off x="-5341550" y="-1903172"/>
              <a:ext cx="11651" cy="8070"/>
            </a:xfrm>
            <a:custGeom>
              <a:avLst/>
              <a:gdLst/>
              <a:ahLst/>
              <a:cxnLst/>
              <a:rect l="l" t="t" r="r" b="b"/>
              <a:pathLst>
                <a:path w="244" h="169" extrusionOk="0">
                  <a:moveTo>
                    <a:pt x="86" y="0"/>
                  </a:moveTo>
                  <a:cubicBezTo>
                    <a:pt x="52" y="0"/>
                    <a:pt x="26" y="16"/>
                    <a:pt x="16" y="45"/>
                  </a:cubicBezTo>
                  <a:cubicBezTo>
                    <a:pt x="0" y="83"/>
                    <a:pt x="42" y="94"/>
                    <a:pt x="68" y="109"/>
                  </a:cubicBezTo>
                  <a:cubicBezTo>
                    <a:pt x="71" y="112"/>
                    <a:pt x="75" y="112"/>
                    <a:pt x="83" y="112"/>
                  </a:cubicBezTo>
                  <a:lnTo>
                    <a:pt x="105" y="112"/>
                  </a:lnTo>
                  <a:lnTo>
                    <a:pt x="105" y="79"/>
                  </a:lnTo>
                  <a:cubicBezTo>
                    <a:pt x="109" y="60"/>
                    <a:pt x="120" y="49"/>
                    <a:pt x="142" y="49"/>
                  </a:cubicBezTo>
                  <a:cubicBezTo>
                    <a:pt x="150" y="49"/>
                    <a:pt x="161" y="53"/>
                    <a:pt x="161" y="60"/>
                  </a:cubicBezTo>
                  <a:cubicBezTo>
                    <a:pt x="161" y="79"/>
                    <a:pt x="146" y="86"/>
                    <a:pt x="131" y="94"/>
                  </a:cubicBezTo>
                  <a:cubicBezTo>
                    <a:pt x="123" y="102"/>
                    <a:pt x="116" y="105"/>
                    <a:pt x="105" y="112"/>
                  </a:cubicBezTo>
                  <a:cubicBezTo>
                    <a:pt x="116" y="150"/>
                    <a:pt x="150" y="165"/>
                    <a:pt x="180" y="169"/>
                  </a:cubicBezTo>
                  <a:lnTo>
                    <a:pt x="183" y="169"/>
                  </a:lnTo>
                  <a:cubicBezTo>
                    <a:pt x="213" y="169"/>
                    <a:pt x="221" y="135"/>
                    <a:pt x="228" y="112"/>
                  </a:cubicBezTo>
                  <a:cubicBezTo>
                    <a:pt x="243" y="76"/>
                    <a:pt x="213" y="57"/>
                    <a:pt x="190" y="42"/>
                  </a:cubicBezTo>
                  <a:cubicBezTo>
                    <a:pt x="164" y="23"/>
                    <a:pt x="131" y="8"/>
                    <a:pt x="101" y="4"/>
                  </a:cubicBezTo>
                  <a:cubicBezTo>
                    <a:pt x="97" y="0"/>
                    <a:pt x="90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3" name="Google Shape;45713;p29"/>
            <p:cNvSpPr/>
            <p:nvPr/>
          </p:nvSpPr>
          <p:spPr>
            <a:xfrm>
              <a:off x="-5333002" y="-1894434"/>
              <a:ext cx="5587" cy="4536"/>
            </a:xfrm>
            <a:custGeom>
              <a:avLst/>
              <a:gdLst/>
              <a:ahLst/>
              <a:cxnLst/>
              <a:rect l="l" t="t" r="r" b="b"/>
              <a:pathLst>
                <a:path w="117" h="95" extrusionOk="0">
                  <a:moveTo>
                    <a:pt x="72" y="0"/>
                  </a:moveTo>
                  <a:cubicBezTo>
                    <a:pt x="49" y="0"/>
                    <a:pt x="27" y="19"/>
                    <a:pt x="1" y="23"/>
                  </a:cubicBezTo>
                  <a:cubicBezTo>
                    <a:pt x="20" y="57"/>
                    <a:pt x="27" y="95"/>
                    <a:pt x="61" y="95"/>
                  </a:cubicBezTo>
                  <a:cubicBezTo>
                    <a:pt x="68" y="95"/>
                    <a:pt x="75" y="90"/>
                    <a:pt x="87" y="86"/>
                  </a:cubicBezTo>
                  <a:cubicBezTo>
                    <a:pt x="113" y="76"/>
                    <a:pt x="116" y="50"/>
                    <a:pt x="106" y="27"/>
                  </a:cubicBezTo>
                  <a:cubicBezTo>
                    <a:pt x="94" y="8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4" name="Google Shape;45714;p29"/>
            <p:cNvSpPr/>
            <p:nvPr/>
          </p:nvSpPr>
          <p:spPr>
            <a:xfrm>
              <a:off x="-5367096" y="-1930628"/>
              <a:ext cx="7210" cy="7306"/>
            </a:xfrm>
            <a:custGeom>
              <a:avLst/>
              <a:gdLst/>
              <a:ahLst/>
              <a:cxnLst/>
              <a:rect l="l" t="t" r="r" b="b"/>
              <a:pathLst>
                <a:path w="151" h="15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49"/>
                    <a:pt x="19" y="104"/>
                    <a:pt x="75" y="153"/>
                  </a:cubicBezTo>
                  <a:cubicBezTo>
                    <a:pt x="87" y="116"/>
                    <a:pt x="147" y="138"/>
                    <a:pt x="150" y="90"/>
                  </a:cubicBezTo>
                  <a:cubicBezTo>
                    <a:pt x="135" y="26"/>
                    <a:pt x="64" y="37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5" name="Google Shape;45715;p29"/>
            <p:cNvSpPr/>
            <p:nvPr/>
          </p:nvSpPr>
          <p:spPr>
            <a:xfrm>
              <a:off x="-5314428" y="-1896201"/>
              <a:ext cx="5539" cy="3963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31" y="1"/>
                  </a:moveTo>
                  <a:cubicBezTo>
                    <a:pt x="19" y="1"/>
                    <a:pt x="12" y="4"/>
                    <a:pt x="4" y="11"/>
                  </a:cubicBezTo>
                  <a:cubicBezTo>
                    <a:pt x="0" y="42"/>
                    <a:pt x="38" y="27"/>
                    <a:pt x="38" y="37"/>
                  </a:cubicBezTo>
                  <a:cubicBezTo>
                    <a:pt x="34" y="75"/>
                    <a:pt x="53" y="82"/>
                    <a:pt x="76" y="82"/>
                  </a:cubicBezTo>
                  <a:lnTo>
                    <a:pt x="102" y="82"/>
                  </a:lnTo>
                  <a:cubicBezTo>
                    <a:pt x="112" y="75"/>
                    <a:pt x="116" y="71"/>
                    <a:pt x="102" y="68"/>
                  </a:cubicBezTo>
                  <a:cubicBezTo>
                    <a:pt x="83" y="56"/>
                    <a:pt x="76" y="37"/>
                    <a:pt x="67" y="19"/>
                  </a:cubicBezTo>
                  <a:cubicBezTo>
                    <a:pt x="57" y="8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6" name="Google Shape;45716;p29"/>
            <p:cNvSpPr/>
            <p:nvPr/>
          </p:nvSpPr>
          <p:spPr>
            <a:xfrm>
              <a:off x="-5311228" y="-1896392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38" y="1"/>
                  </a:moveTo>
                  <a:cubicBezTo>
                    <a:pt x="31" y="1"/>
                    <a:pt x="12" y="15"/>
                    <a:pt x="0" y="23"/>
                  </a:cubicBezTo>
                  <a:cubicBezTo>
                    <a:pt x="9" y="41"/>
                    <a:pt x="16" y="60"/>
                    <a:pt x="35" y="72"/>
                  </a:cubicBezTo>
                  <a:cubicBezTo>
                    <a:pt x="38" y="64"/>
                    <a:pt x="35" y="53"/>
                    <a:pt x="38" y="49"/>
                  </a:cubicBezTo>
                  <a:cubicBezTo>
                    <a:pt x="42" y="31"/>
                    <a:pt x="61" y="15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7" name="Google Shape;45717;p29"/>
            <p:cNvSpPr/>
            <p:nvPr/>
          </p:nvSpPr>
          <p:spPr>
            <a:xfrm>
              <a:off x="-5307265" y="-1928336"/>
              <a:ext cx="8022" cy="2722"/>
            </a:xfrm>
            <a:custGeom>
              <a:avLst/>
              <a:gdLst/>
              <a:ahLst/>
              <a:cxnLst/>
              <a:rect l="l" t="t" r="r" b="b"/>
              <a:pathLst>
                <a:path w="168" h="57" extrusionOk="0">
                  <a:moveTo>
                    <a:pt x="67" y="1"/>
                  </a:moveTo>
                  <a:cubicBezTo>
                    <a:pt x="48" y="1"/>
                    <a:pt x="26" y="1"/>
                    <a:pt x="7" y="4"/>
                  </a:cubicBezTo>
                  <a:cubicBezTo>
                    <a:pt x="15" y="8"/>
                    <a:pt x="0" y="42"/>
                    <a:pt x="15" y="42"/>
                  </a:cubicBezTo>
                  <a:cubicBezTo>
                    <a:pt x="19" y="42"/>
                    <a:pt x="26" y="37"/>
                    <a:pt x="38" y="30"/>
                  </a:cubicBezTo>
                  <a:cubicBezTo>
                    <a:pt x="41" y="27"/>
                    <a:pt x="48" y="20"/>
                    <a:pt x="56" y="20"/>
                  </a:cubicBezTo>
                  <a:cubicBezTo>
                    <a:pt x="60" y="20"/>
                    <a:pt x="60" y="20"/>
                    <a:pt x="64" y="23"/>
                  </a:cubicBezTo>
                  <a:cubicBezTo>
                    <a:pt x="74" y="49"/>
                    <a:pt x="86" y="56"/>
                    <a:pt x="97" y="56"/>
                  </a:cubicBezTo>
                  <a:cubicBezTo>
                    <a:pt x="109" y="56"/>
                    <a:pt x="119" y="49"/>
                    <a:pt x="131" y="37"/>
                  </a:cubicBezTo>
                  <a:cubicBezTo>
                    <a:pt x="142" y="30"/>
                    <a:pt x="153" y="23"/>
                    <a:pt x="164" y="23"/>
                  </a:cubicBezTo>
                  <a:lnTo>
                    <a:pt x="168" y="23"/>
                  </a:lnTo>
                  <a:lnTo>
                    <a:pt x="168" y="15"/>
                  </a:lnTo>
                  <a:lnTo>
                    <a:pt x="164" y="8"/>
                  </a:lnTo>
                  <a:cubicBezTo>
                    <a:pt x="135" y="1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8" name="Google Shape;45718;p29"/>
            <p:cNvSpPr/>
            <p:nvPr/>
          </p:nvSpPr>
          <p:spPr>
            <a:xfrm>
              <a:off x="-5352102" y="-1938507"/>
              <a:ext cx="2769" cy="3056"/>
            </a:xfrm>
            <a:custGeom>
              <a:avLst/>
              <a:gdLst/>
              <a:ahLst/>
              <a:cxnLst/>
              <a:rect l="l" t="t" r="r" b="b"/>
              <a:pathLst>
                <a:path w="58" h="64" extrusionOk="0">
                  <a:moveTo>
                    <a:pt x="38" y="0"/>
                  </a:moveTo>
                  <a:cubicBezTo>
                    <a:pt x="19" y="0"/>
                    <a:pt x="1" y="4"/>
                    <a:pt x="1" y="26"/>
                  </a:cubicBezTo>
                  <a:cubicBezTo>
                    <a:pt x="4" y="45"/>
                    <a:pt x="16" y="64"/>
                    <a:pt x="38" y="64"/>
                  </a:cubicBezTo>
                  <a:lnTo>
                    <a:pt x="42" y="64"/>
                  </a:lnTo>
                  <a:lnTo>
                    <a:pt x="42" y="60"/>
                  </a:lnTo>
                  <a:cubicBezTo>
                    <a:pt x="57" y="41"/>
                    <a:pt x="53" y="1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9" name="Google Shape;45719;p29"/>
            <p:cNvSpPr/>
            <p:nvPr/>
          </p:nvSpPr>
          <p:spPr>
            <a:xfrm>
              <a:off x="-5416183" y="-1919264"/>
              <a:ext cx="13609" cy="13465"/>
            </a:xfrm>
            <a:custGeom>
              <a:avLst/>
              <a:gdLst/>
              <a:ahLst/>
              <a:cxnLst/>
              <a:rect l="l" t="t" r="r" b="b"/>
              <a:pathLst>
                <a:path w="285" h="282" extrusionOk="0">
                  <a:moveTo>
                    <a:pt x="157" y="1"/>
                  </a:moveTo>
                  <a:cubicBezTo>
                    <a:pt x="139" y="1"/>
                    <a:pt x="116" y="13"/>
                    <a:pt x="76" y="31"/>
                  </a:cubicBezTo>
                  <a:cubicBezTo>
                    <a:pt x="83" y="49"/>
                    <a:pt x="109" y="39"/>
                    <a:pt x="121" y="57"/>
                  </a:cubicBezTo>
                  <a:cubicBezTo>
                    <a:pt x="113" y="72"/>
                    <a:pt x="102" y="87"/>
                    <a:pt x="94" y="102"/>
                  </a:cubicBezTo>
                  <a:cubicBezTo>
                    <a:pt x="83" y="121"/>
                    <a:pt x="113" y="154"/>
                    <a:pt x="64" y="161"/>
                  </a:cubicBezTo>
                  <a:lnTo>
                    <a:pt x="57" y="161"/>
                  </a:lnTo>
                  <a:cubicBezTo>
                    <a:pt x="23" y="161"/>
                    <a:pt x="23" y="128"/>
                    <a:pt x="0" y="117"/>
                  </a:cubicBezTo>
                  <a:lnTo>
                    <a:pt x="0" y="135"/>
                  </a:lnTo>
                  <a:cubicBezTo>
                    <a:pt x="4" y="154"/>
                    <a:pt x="9" y="173"/>
                    <a:pt x="9" y="196"/>
                  </a:cubicBezTo>
                  <a:cubicBezTo>
                    <a:pt x="49" y="244"/>
                    <a:pt x="94" y="282"/>
                    <a:pt x="157" y="282"/>
                  </a:cubicBezTo>
                  <a:cubicBezTo>
                    <a:pt x="166" y="282"/>
                    <a:pt x="176" y="278"/>
                    <a:pt x="192" y="278"/>
                  </a:cubicBezTo>
                  <a:lnTo>
                    <a:pt x="192" y="274"/>
                  </a:lnTo>
                  <a:cubicBezTo>
                    <a:pt x="206" y="244"/>
                    <a:pt x="251" y="244"/>
                    <a:pt x="262" y="211"/>
                  </a:cubicBezTo>
                  <a:cubicBezTo>
                    <a:pt x="285" y="151"/>
                    <a:pt x="278" y="76"/>
                    <a:pt x="236" y="42"/>
                  </a:cubicBezTo>
                  <a:cubicBezTo>
                    <a:pt x="199" y="16"/>
                    <a:pt x="18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0" name="Google Shape;45720;p29"/>
            <p:cNvSpPr/>
            <p:nvPr/>
          </p:nvSpPr>
          <p:spPr>
            <a:xfrm>
              <a:off x="-5402431" y="-1923514"/>
              <a:ext cx="8786" cy="8070"/>
            </a:xfrm>
            <a:custGeom>
              <a:avLst/>
              <a:gdLst/>
              <a:ahLst/>
              <a:cxnLst/>
              <a:rect l="l" t="t" r="r" b="b"/>
              <a:pathLst>
                <a:path w="184" h="169" extrusionOk="0">
                  <a:moveTo>
                    <a:pt x="109" y="0"/>
                  </a:moveTo>
                  <a:cubicBezTo>
                    <a:pt x="68" y="0"/>
                    <a:pt x="26" y="31"/>
                    <a:pt x="12" y="71"/>
                  </a:cubicBezTo>
                  <a:cubicBezTo>
                    <a:pt x="0" y="112"/>
                    <a:pt x="23" y="131"/>
                    <a:pt x="49" y="150"/>
                  </a:cubicBezTo>
                  <a:cubicBezTo>
                    <a:pt x="64" y="161"/>
                    <a:pt x="79" y="169"/>
                    <a:pt x="90" y="169"/>
                  </a:cubicBezTo>
                  <a:cubicBezTo>
                    <a:pt x="120" y="169"/>
                    <a:pt x="147" y="146"/>
                    <a:pt x="183" y="105"/>
                  </a:cubicBezTo>
                  <a:cubicBezTo>
                    <a:pt x="183" y="90"/>
                    <a:pt x="183" y="71"/>
                    <a:pt x="180" y="57"/>
                  </a:cubicBezTo>
                  <a:cubicBezTo>
                    <a:pt x="173" y="19"/>
                    <a:pt x="150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1" name="Google Shape;45721;p29"/>
            <p:cNvSpPr/>
            <p:nvPr/>
          </p:nvSpPr>
          <p:spPr>
            <a:xfrm>
              <a:off x="-5416183" y="-1917784"/>
              <a:ext cx="5778" cy="6255"/>
            </a:xfrm>
            <a:custGeom>
              <a:avLst/>
              <a:gdLst/>
              <a:ahLst/>
              <a:cxnLst/>
              <a:rect l="l" t="t" r="r" b="b"/>
              <a:pathLst>
                <a:path w="121" h="131" extrusionOk="0">
                  <a:moveTo>
                    <a:pt x="76" y="0"/>
                  </a:moveTo>
                  <a:cubicBezTo>
                    <a:pt x="64" y="0"/>
                    <a:pt x="53" y="0"/>
                    <a:pt x="45" y="4"/>
                  </a:cubicBezTo>
                  <a:cubicBezTo>
                    <a:pt x="49" y="41"/>
                    <a:pt x="9" y="52"/>
                    <a:pt x="0" y="86"/>
                  </a:cubicBezTo>
                  <a:cubicBezTo>
                    <a:pt x="23" y="97"/>
                    <a:pt x="23" y="130"/>
                    <a:pt x="57" y="130"/>
                  </a:cubicBezTo>
                  <a:lnTo>
                    <a:pt x="64" y="130"/>
                  </a:lnTo>
                  <a:cubicBezTo>
                    <a:pt x="113" y="123"/>
                    <a:pt x="83" y="90"/>
                    <a:pt x="94" y="71"/>
                  </a:cubicBezTo>
                  <a:cubicBezTo>
                    <a:pt x="102" y="56"/>
                    <a:pt x="113" y="41"/>
                    <a:pt x="121" y="26"/>
                  </a:cubicBezTo>
                  <a:cubicBezTo>
                    <a:pt x="109" y="8"/>
                    <a:pt x="83" y="18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2" name="Google Shape;45722;p29"/>
            <p:cNvSpPr/>
            <p:nvPr/>
          </p:nvSpPr>
          <p:spPr>
            <a:xfrm>
              <a:off x="-5417950" y="-1917640"/>
              <a:ext cx="4107" cy="4871"/>
            </a:xfrm>
            <a:custGeom>
              <a:avLst/>
              <a:gdLst/>
              <a:ahLst/>
              <a:cxnLst/>
              <a:rect l="l" t="t" r="r" b="b"/>
              <a:pathLst>
                <a:path w="86" h="102" extrusionOk="0">
                  <a:moveTo>
                    <a:pt x="82" y="1"/>
                  </a:moveTo>
                  <a:cubicBezTo>
                    <a:pt x="63" y="1"/>
                    <a:pt x="49" y="1"/>
                    <a:pt x="34" y="5"/>
                  </a:cubicBezTo>
                  <a:cubicBezTo>
                    <a:pt x="27" y="23"/>
                    <a:pt x="15" y="38"/>
                    <a:pt x="11" y="60"/>
                  </a:cubicBezTo>
                  <a:cubicBezTo>
                    <a:pt x="1" y="87"/>
                    <a:pt x="15" y="98"/>
                    <a:pt x="37" y="101"/>
                  </a:cubicBezTo>
                  <a:lnTo>
                    <a:pt x="37" y="83"/>
                  </a:lnTo>
                  <a:cubicBezTo>
                    <a:pt x="46" y="49"/>
                    <a:pt x="86" y="38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3" name="Google Shape;45723;p29"/>
            <p:cNvSpPr/>
            <p:nvPr/>
          </p:nvSpPr>
          <p:spPr>
            <a:xfrm>
              <a:off x="-5427595" y="-1959374"/>
              <a:ext cx="9502" cy="9502"/>
            </a:xfrm>
            <a:custGeom>
              <a:avLst/>
              <a:gdLst/>
              <a:ahLst/>
              <a:cxnLst/>
              <a:rect l="l" t="t" r="r" b="b"/>
              <a:pathLst>
                <a:path w="199" h="199" extrusionOk="0">
                  <a:moveTo>
                    <a:pt x="127" y="0"/>
                  </a:moveTo>
                  <a:cubicBezTo>
                    <a:pt x="120" y="0"/>
                    <a:pt x="108" y="0"/>
                    <a:pt x="98" y="7"/>
                  </a:cubicBezTo>
                  <a:cubicBezTo>
                    <a:pt x="46" y="33"/>
                    <a:pt x="105" y="59"/>
                    <a:pt x="86" y="82"/>
                  </a:cubicBezTo>
                  <a:cubicBezTo>
                    <a:pt x="72" y="78"/>
                    <a:pt x="53" y="75"/>
                    <a:pt x="34" y="75"/>
                  </a:cubicBezTo>
                  <a:cubicBezTo>
                    <a:pt x="23" y="75"/>
                    <a:pt x="12" y="75"/>
                    <a:pt x="1" y="82"/>
                  </a:cubicBezTo>
                  <a:lnTo>
                    <a:pt x="1" y="86"/>
                  </a:lnTo>
                  <a:cubicBezTo>
                    <a:pt x="4" y="109"/>
                    <a:pt x="4" y="135"/>
                    <a:pt x="8" y="161"/>
                  </a:cubicBezTo>
                  <a:cubicBezTo>
                    <a:pt x="12" y="187"/>
                    <a:pt x="27" y="199"/>
                    <a:pt x="41" y="199"/>
                  </a:cubicBezTo>
                  <a:cubicBezTo>
                    <a:pt x="49" y="199"/>
                    <a:pt x="60" y="194"/>
                    <a:pt x="72" y="190"/>
                  </a:cubicBezTo>
                  <a:cubicBezTo>
                    <a:pt x="94" y="187"/>
                    <a:pt x="108" y="176"/>
                    <a:pt x="117" y="154"/>
                  </a:cubicBezTo>
                  <a:cubicBezTo>
                    <a:pt x="101" y="94"/>
                    <a:pt x="161" y="127"/>
                    <a:pt x="176" y="101"/>
                  </a:cubicBezTo>
                  <a:cubicBezTo>
                    <a:pt x="198" y="71"/>
                    <a:pt x="198" y="37"/>
                    <a:pt x="184" y="7"/>
                  </a:cubicBezTo>
                  <a:cubicBezTo>
                    <a:pt x="172" y="7"/>
                    <a:pt x="165" y="4"/>
                    <a:pt x="158" y="4"/>
                  </a:cubicBezTo>
                  <a:cubicBezTo>
                    <a:pt x="146" y="0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4" name="Google Shape;45724;p29"/>
            <p:cNvSpPr/>
            <p:nvPr/>
          </p:nvSpPr>
          <p:spPr>
            <a:xfrm>
              <a:off x="-5422772" y="-1954933"/>
              <a:ext cx="4871" cy="5587"/>
            </a:xfrm>
            <a:custGeom>
              <a:avLst/>
              <a:gdLst/>
              <a:ahLst/>
              <a:cxnLst/>
              <a:rect l="l" t="t" r="r" b="b"/>
              <a:pathLst>
                <a:path w="102" h="117" extrusionOk="0">
                  <a:moveTo>
                    <a:pt x="75" y="8"/>
                  </a:moveTo>
                  <a:cubicBezTo>
                    <a:pt x="60" y="34"/>
                    <a:pt x="0" y="1"/>
                    <a:pt x="16" y="61"/>
                  </a:cubicBezTo>
                  <a:cubicBezTo>
                    <a:pt x="38" y="68"/>
                    <a:pt x="34" y="116"/>
                    <a:pt x="60" y="116"/>
                  </a:cubicBezTo>
                  <a:cubicBezTo>
                    <a:pt x="64" y="116"/>
                    <a:pt x="68" y="113"/>
                    <a:pt x="75" y="109"/>
                  </a:cubicBezTo>
                  <a:cubicBezTo>
                    <a:pt x="102" y="94"/>
                    <a:pt x="102" y="49"/>
                    <a:pt x="79" y="16"/>
                  </a:cubicBezTo>
                  <a:cubicBezTo>
                    <a:pt x="79" y="16"/>
                    <a:pt x="75" y="11"/>
                    <a:pt x="75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5" name="Google Shape;45725;p29"/>
            <p:cNvSpPr/>
            <p:nvPr/>
          </p:nvSpPr>
          <p:spPr>
            <a:xfrm>
              <a:off x="-5431511" y="-1920649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105" y="0"/>
                  </a:moveTo>
                  <a:cubicBezTo>
                    <a:pt x="97" y="0"/>
                    <a:pt x="94" y="4"/>
                    <a:pt x="86" y="4"/>
                  </a:cubicBezTo>
                  <a:cubicBezTo>
                    <a:pt x="64" y="7"/>
                    <a:pt x="0" y="68"/>
                    <a:pt x="4" y="86"/>
                  </a:cubicBezTo>
                  <a:cubicBezTo>
                    <a:pt x="16" y="128"/>
                    <a:pt x="52" y="131"/>
                    <a:pt x="86" y="135"/>
                  </a:cubicBezTo>
                  <a:cubicBezTo>
                    <a:pt x="90" y="138"/>
                    <a:pt x="90" y="138"/>
                    <a:pt x="94" y="138"/>
                  </a:cubicBezTo>
                  <a:cubicBezTo>
                    <a:pt x="112" y="138"/>
                    <a:pt x="128" y="131"/>
                    <a:pt x="146" y="128"/>
                  </a:cubicBezTo>
                  <a:lnTo>
                    <a:pt x="146" y="109"/>
                  </a:lnTo>
                  <a:cubicBezTo>
                    <a:pt x="135" y="112"/>
                    <a:pt x="128" y="112"/>
                    <a:pt x="116" y="112"/>
                  </a:cubicBezTo>
                  <a:cubicBezTo>
                    <a:pt x="105" y="112"/>
                    <a:pt x="94" y="109"/>
                    <a:pt x="78" y="97"/>
                  </a:cubicBezTo>
                  <a:cubicBezTo>
                    <a:pt x="101" y="86"/>
                    <a:pt x="112" y="56"/>
                    <a:pt x="138" y="56"/>
                  </a:cubicBezTo>
                  <a:cubicBezTo>
                    <a:pt x="142" y="56"/>
                    <a:pt x="150" y="60"/>
                    <a:pt x="157" y="64"/>
                  </a:cubicBezTo>
                  <a:cubicBezTo>
                    <a:pt x="157" y="19"/>
                    <a:pt x="138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6" name="Google Shape;45726;p29"/>
            <p:cNvSpPr/>
            <p:nvPr/>
          </p:nvSpPr>
          <p:spPr>
            <a:xfrm>
              <a:off x="-5438673" y="-1919741"/>
              <a:ext cx="4871" cy="4297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64" y="0"/>
                  </a:moveTo>
                  <a:cubicBezTo>
                    <a:pt x="53" y="26"/>
                    <a:pt x="0" y="23"/>
                    <a:pt x="9" y="64"/>
                  </a:cubicBezTo>
                  <a:cubicBezTo>
                    <a:pt x="23" y="64"/>
                    <a:pt x="35" y="67"/>
                    <a:pt x="45" y="75"/>
                  </a:cubicBezTo>
                  <a:cubicBezTo>
                    <a:pt x="53" y="82"/>
                    <a:pt x="61" y="90"/>
                    <a:pt x="71" y="90"/>
                  </a:cubicBezTo>
                  <a:cubicBezTo>
                    <a:pt x="76" y="90"/>
                    <a:pt x="79" y="90"/>
                    <a:pt x="87" y="86"/>
                  </a:cubicBezTo>
                  <a:cubicBezTo>
                    <a:pt x="102" y="71"/>
                    <a:pt x="102" y="56"/>
                    <a:pt x="102" y="37"/>
                  </a:cubicBezTo>
                  <a:cubicBezTo>
                    <a:pt x="98" y="14"/>
                    <a:pt x="83" y="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7" name="Google Shape;45727;p29"/>
            <p:cNvSpPr/>
            <p:nvPr/>
          </p:nvSpPr>
          <p:spPr>
            <a:xfrm>
              <a:off x="-5427786" y="-1918022"/>
              <a:ext cx="4154" cy="2769"/>
            </a:xfrm>
            <a:custGeom>
              <a:avLst/>
              <a:gdLst/>
              <a:ahLst/>
              <a:cxnLst/>
              <a:rect l="l" t="t" r="r" b="b"/>
              <a:pathLst>
                <a:path w="87" h="58" extrusionOk="0">
                  <a:moveTo>
                    <a:pt x="60" y="1"/>
                  </a:moveTo>
                  <a:cubicBezTo>
                    <a:pt x="34" y="1"/>
                    <a:pt x="23" y="31"/>
                    <a:pt x="0" y="42"/>
                  </a:cubicBezTo>
                  <a:cubicBezTo>
                    <a:pt x="16" y="54"/>
                    <a:pt x="27" y="57"/>
                    <a:pt x="38" y="57"/>
                  </a:cubicBezTo>
                  <a:cubicBezTo>
                    <a:pt x="50" y="57"/>
                    <a:pt x="57" y="57"/>
                    <a:pt x="68" y="54"/>
                  </a:cubicBezTo>
                  <a:cubicBezTo>
                    <a:pt x="86" y="42"/>
                    <a:pt x="83" y="23"/>
                    <a:pt x="79" y="9"/>
                  </a:cubicBezTo>
                  <a:cubicBezTo>
                    <a:pt x="72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8" name="Google Shape;45728;p29"/>
            <p:cNvSpPr/>
            <p:nvPr/>
          </p:nvSpPr>
          <p:spPr>
            <a:xfrm>
              <a:off x="-5445979" y="-1928145"/>
              <a:ext cx="5396" cy="3772"/>
            </a:xfrm>
            <a:custGeom>
              <a:avLst/>
              <a:gdLst/>
              <a:ahLst/>
              <a:cxnLst/>
              <a:rect l="l" t="t" r="r" b="b"/>
              <a:pathLst>
                <a:path w="113" h="79" extrusionOk="0">
                  <a:moveTo>
                    <a:pt x="45" y="0"/>
                  </a:moveTo>
                  <a:cubicBezTo>
                    <a:pt x="34" y="0"/>
                    <a:pt x="19" y="11"/>
                    <a:pt x="0" y="30"/>
                  </a:cubicBezTo>
                  <a:cubicBezTo>
                    <a:pt x="31" y="64"/>
                    <a:pt x="49" y="78"/>
                    <a:pt x="67" y="78"/>
                  </a:cubicBezTo>
                  <a:cubicBezTo>
                    <a:pt x="83" y="78"/>
                    <a:pt x="98" y="71"/>
                    <a:pt x="112" y="56"/>
                  </a:cubicBezTo>
                  <a:cubicBezTo>
                    <a:pt x="98" y="49"/>
                    <a:pt x="90" y="38"/>
                    <a:pt x="79" y="26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9" name="Google Shape;45729;p29"/>
            <p:cNvSpPr/>
            <p:nvPr/>
          </p:nvSpPr>
          <p:spPr>
            <a:xfrm>
              <a:off x="-5437623" y="-1906371"/>
              <a:ext cx="4918" cy="5921"/>
            </a:xfrm>
            <a:custGeom>
              <a:avLst/>
              <a:gdLst/>
              <a:ahLst/>
              <a:cxnLst/>
              <a:rect l="l" t="t" r="r" b="b"/>
              <a:pathLst>
                <a:path w="103" h="124" extrusionOk="0">
                  <a:moveTo>
                    <a:pt x="80" y="0"/>
                  </a:moveTo>
                  <a:cubicBezTo>
                    <a:pt x="39" y="0"/>
                    <a:pt x="57" y="48"/>
                    <a:pt x="31" y="64"/>
                  </a:cubicBezTo>
                  <a:cubicBezTo>
                    <a:pt x="13" y="75"/>
                    <a:pt x="1" y="98"/>
                    <a:pt x="13" y="116"/>
                  </a:cubicBezTo>
                  <a:cubicBezTo>
                    <a:pt x="16" y="120"/>
                    <a:pt x="23" y="124"/>
                    <a:pt x="31" y="124"/>
                  </a:cubicBezTo>
                  <a:lnTo>
                    <a:pt x="46" y="124"/>
                  </a:lnTo>
                  <a:cubicBezTo>
                    <a:pt x="49" y="120"/>
                    <a:pt x="54" y="120"/>
                    <a:pt x="61" y="120"/>
                  </a:cubicBezTo>
                  <a:lnTo>
                    <a:pt x="72" y="120"/>
                  </a:lnTo>
                  <a:cubicBezTo>
                    <a:pt x="76" y="120"/>
                    <a:pt x="83" y="116"/>
                    <a:pt x="91" y="112"/>
                  </a:cubicBezTo>
                  <a:cubicBezTo>
                    <a:pt x="94" y="83"/>
                    <a:pt x="57" y="48"/>
                    <a:pt x="102" y="26"/>
                  </a:cubicBezTo>
                  <a:cubicBezTo>
                    <a:pt x="94" y="19"/>
                    <a:pt x="87" y="12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0" name="Google Shape;45730;p29"/>
            <p:cNvSpPr/>
            <p:nvPr/>
          </p:nvSpPr>
          <p:spPr>
            <a:xfrm>
              <a:off x="-5477733" y="-2018106"/>
              <a:ext cx="11269" cy="10553"/>
            </a:xfrm>
            <a:custGeom>
              <a:avLst/>
              <a:gdLst/>
              <a:ahLst/>
              <a:cxnLst/>
              <a:rect l="l" t="t" r="r" b="b"/>
              <a:pathLst>
                <a:path w="236" h="221" extrusionOk="0">
                  <a:moveTo>
                    <a:pt x="138" y="0"/>
                  </a:moveTo>
                  <a:cubicBezTo>
                    <a:pt x="120" y="0"/>
                    <a:pt x="90" y="7"/>
                    <a:pt x="56" y="19"/>
                  </a:cubicBezTo>
                  <a:cubicBezTo>
                    <a:pt x="64" y="42"/>
                    <a:pt x="71" y="60"/>
                    <a:pt x="86" y="60"/>
                  </a:cubicBezTo>
                  <a:cubicBezTo>
                    <a:pt x="94" y="60"/>
                    <a:pt x="101" y="56"/>
                    <a:pt x="116" y="49"/>
                  </a:cubicBezTo>
                  <a:cubicBezTo>
                    <a:pt x="123" y="38"/>
                    <a:pt x="135" y="33"/>
                    <a:pt x="146" y="33"/>
                  </a:cubicBezTo>
                  <a:cubicBezTo>
                    <a:pt x="154" y="33"/>
                    <a:pt x="164" y="38"/>
                    <a:pt x="168" y="45"/>
                  </a:cubicBezTo>
                  <a:cubicBezTo>
                    <a:pt x="180" y="60"/>
                    <a:pt x="180" y="86"/>
                    <a:pt x="168" y="105"/>
                  </a:cubicBezTo>
                  <a:cubicBezTo>
                    <a:pt x="161" y="112"/>
                    <a:pt x="157" y="116"/>
                    <a:pt x="149" y="116"/>
                  </a:cubicBezTo>
                  <a:cubicBezTo>
                    <a:pt x="142" y="116"/>
                    <a:pt x="131" y="109"/>
                    <a:pt x="123" y="109"/>
                  </a:cubicBezTo>
                  <a:cubicBezTo>
                    <a:pt x="97" y="109"/>
                    <a:pt x="78" y="101"/>
                    <a:pt x="56" y="90"/>
                  </a:cubicBezTo>
                  <a:cubicBezTo>
                    <a:pt x="52" y="90"/>
                    <a:pt x="49" y="86"/>
                    <a:pt x="49" y="86"/>
                  </a:cubicBezTo>
                  <a:cubicBezTo>
                    <a:pt x="33" y="86"/>
                    <a:pt x="33" y="105"/>
                    <a:pt x="33" y="116"/>
                  </a:cubicBezTo>
                  <a:cubicBezTo>
                    <a:pt x="49" y="116"/>
                    <a:pt x="71" y="116"/>
                    <a:pt x="59" y="142"/>
                  </a:cubicBezTo>
                  <a:cubicBezTo>
                    <a:pt x="52" y="157"/>
                    <a:pt x="45" y="161"/>
                    <a:pt x="37" y="161"/>
                  </a:cubicBezTo>
                  <a:cubicBezTo>
                    <a:pt x="26" y="161"/>
                    <a:pt x="15" y="154"/>
                    <a:pt x="7" y="150"/>
                  </a:cubicBezTo>
                  <a:lnTo>
                    <a:pt x="0" y="150"/>
                  </a:lnTo>
                  <a:cubicBezTo>
                    <a:pt x="4" y="173"/>
                    <a:pt x="4" y="190"/>
                    <a:pt x="7" y="213"/>
                  </a:cubicBezTo>
                  <a:lnTo>
                    <a:pt x="52" y="213"/>
                  </a:lnTo>
                  <a:cubicBezTo>
                    <a:pt x="68" y="213"/>
                    <a:pt x="82" y="213"/>
                    <a:pt x="101" y="221"/>
                  </a:cubicBezTo>
                  <a:cubicBezTo>
                    <a:pt x="123" y="221"/>
                    <a:pt x="228" y="157"/>
                    <a:pt x="232" y="146"/>
                  </a:cubicBezTo>
                  <a:cubicBezTo>
                    <a:pt x="235" y="142"/>
                    <a:pt x="232" y="135"/>
                    <a:pt x="232" y="131"/>
                  </a:cubicBezTo>
                  <a:cubicBezTo>
                    <a:pt x="221" y="52"/>
                    <a:pt x="206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1" name="Google Shape;45731;p29"/>
            <p:cNvSpPr/>
            <p:nvPr/>
          </p:nvSpPr>
          <p:spPr>
            <a:xfrm>
              <a:off x="-5464888" y="-2017772"/>
              <a:ext cx="2865" cy="2006"/>
            </a:xfrm>
            <a:custGeom>
              <a:avLst/>
              <a:gdLst/>
              <a:ahLst/>
              <a:cxnLst/>
              <a:rect l="l" t="t" r="r" b="b"/>
              <a:pathLst>
                <a:path w="60" h="42" extrusionOk="0">
                  <a:moveTo>
                    <a:pt x="23" y="0"/>
                  </a:moveTo>
                  <a:cubicBezTo>
                    <a:pt x="19" y="0"/>
                    <a:pt x="15" y="4"/>
                    <a:pt x="8" y="9"/>
                  </a:cubicBezTo>
                  <a:cubicBezTo>
                    <a:pt x="4" y="12"/>
                    <a:pt x="0" y="19"/>
                    <a:pt x="0" y="26"/>
                  </a:cubicBezTo>
                  <a:cubicBezTo>
                    <a:pt x="4" y="38"/>
                    <a:pt x="11" y="42"/>
                    <a:pt x="23" y="42"/>
                  </a:cubicBezTo>
                  <a:lnTo>
                    <a:pt x="37" y="42"/>
                  </a:lnTo>
                  <a:cubicBezTo>
                    <a:pt x="45" y="42"/>
                    <a:pt x="52" y="38"/>
                    <a:pt x="60" y="38"/>
                  </a:cubicBezTo>
                  <a:cubicBezTo>
                    <a:pt x="56" y="31"/>
                    <a:pt x="52" y="23"/>
                    <a:pt x="49" y="19"/>
                  </a:cubicBezTo>
                  <a:cubicBezTo>
                    <a:pt x="42" y="12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2" name="Google Shape;45732;p29"/>
            <p:cNvSpPr/>
            <p:nvPr/>
          </p:nvSpPr>
          <p:spPr>
            <a:xfrm>
              <a:off x="-5426736" y="-2017772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35" y="0"/>
                  </a:moveTo>
                  <a:cubicBezTo>
                    <a:pt x="23" y="0"/>
                    <a:pt x="9" y="12"/>
                    <a:pt x="5" y="19"/>
                  </a:cubicBezTo>
                  <a:cubicBezTo>
                    <a:pt x="1" y="35"/>
                    <a:pt x="16" y="38"/>
                    <a:pt x="28" y="45"/>
                  </a:cubicBezTo>
                  <a:cubicBezTo>
                    <a:pt x="38" y="42"/>
                    <a:pt x="50" y="42"/>
                    <a:pt x="57" y="42"/>
                  </a:cubicBezTo>
                  <a:cubicBezTo>
                    <a:pt x="54" y="23"/>
                    <a:pt x="64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3" name="Google Shape;45733;p29"/>
            <p:cNvSpPr/>
            <p:nvPr/>
          </p:nvSpPr>
          <p:spPr>
            <a:xfrm>
              <a:off x="-5477398" y="-201261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26" y="1"/>
                  </a:moveTo>
                  <a:cubicBezTo>
                    <a:pt x="16" y="13"/>
                    <a:pt x="8" y="23"/>
                    <a:pt x="0" y="35"/>
                  </a:cubicBezTo>
                  <a:cubicBezTo>
                    <a:pt x="8" y="39"/>
                    <a:pt x="19" y="46"/>
                    <a:pt x="30" y="46"/>
                  </a:cubicBezTo>
                  <a:cubicBezTo>
                    <a:pt x="38" y="46"/>
                    <a:pt x="45" y="42"/>
                    <a:pt x="52" y="27"/>
                  </a:cubicBezTo>
                  <a:cubicBezTo>
                    <a:pt x="64" y="1"/>
                    <a:pt x="42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4" name="Google Shape;45734;p29"/>
            <p:cNvSpPr/>
            <p:nvPr/>
          </p:nvSpPr>
          <p:spPr>
            <a:xfrm>
              <a:off x="-5407636" y="-1861916"/>
              <a:ext cx="32375" cy="30178"/>
            </a:xfrm>
            <a:custGeom>
              <a:avLst/>
              <a:gdLst/>
              <a:ahLst/>
              <a:cxnLst/>
              <a:rect l="l" t="t" r="r" b="b"/>
              <a:pathLst>
                <a:path w="678" h="632" extrusionOk="0">
                  <a:moveTo>
                    <a:pt x="368" y="0"/>
                  </a:moveTo>
                  <a:lnTo>
                    <a:pt x="368" y="4"/>
                  </a:lnTo>
                  <a:cubicBezTo>
                    <a:pt x="323" y="59"/>
                    <a:pt x="266" y="109"/>
                    <a:pt x="188" y="112"/>
                  </a:cubicBezTo>
                  <a:cubicBezTo>
                    <a:pt x="196" y="123"/>
                    <a:pt x="206" y="135"/>
                    <a:pt x="229" y="157"/>
                  </a:cubicBezTo>
                  <a:cubicBezTo>
                    <a:pt x="222" y="154"/>
                    <a:pt x="211" y="154"/>
                    <a:pt x="203" y="154"/>
                  </a:cubicBezTo>
                  <a:lnTo>
                    <a:pt x="184" y="154"/>
                  </a:lnTo>
                  <a:cubicBezTo>
                    <a:pt x="177" y="157"/>
                    <a:pt x="173" y="157"/>
                    <a:pt x="166" y="157"/>
                  </a:cubicBezTo>
                  <a:cubicBezTo>
                    <a:pt x="154" y="157"/>
                    <a:pt x="144" y="154"/>
                    <a:pt x="132" y="146"/>
                  </a:cubicBezTo>
                  <a:cubicBezTo>
                    <a:pt x="102" y="112"/>
                    <a:pt x="158" y="97"/>
                    <a:pt x="151" y="71"/>
                  </a:cubicBezTo>
                  <a:lnTo>
                    <a:pt x="151" y="68"/>
                  </a:lnTo>
                  <a:cubicBezTo>
                    <a:pt x="128" y="71"/>
                    <a:pt x="113" y="86"/>
                    <a:pt x="106" y="104"/>
                  </a:cubicBezTo>
                  <a:cubicBezTo>
                    <a:pt x="83" y="154"/>
                    <a:pt x="49" y="187"/>
                    <a:pt x="1" y="206"/>
                  </a:cubicBezTo>
                  <a:cubicBezTo>
                    <a:pt x="9" y="235"/>
                    <a:pt x="27" y="261"/>
                    <a:pt x="9" y="295"/>
                  </a:cubicBezTo>
                  <a:cubicBezTo>
                    <a:pt x="4" y="306"/>
                    <a:pt x="9" y="325"/>
                    <a:pt x="27" y="333"/>
                  </a:cubicBezTo>
                  <a:lnTo>
                    <a:pt x="35" y="333"/>
                  </a:lnTo>
                  <a:cubicBezTo>
                    <a:pt x="42" y="333"/>
                    <a:pt x="49" y="333"/>
                    <a:pt x="54" y="337"/>
                  </a:cubicBezTo>
                  <a:lnTo>
                    <a:pt x="76" y="337"/>
                  </a:lnTo>
                  <a:cubicBezTo>
                    <a:pt x="83" y="337"/>
                    <a:pt x="94" y="337"/>
                    <a:pt x="102" y="329"/>
                  </a:cubicBezTo>
                  <a:cubicBezTo>
                    <a:pt x="54" y="292"/>
                    <a:pt x="65" y="254"/>
                    <a:pt x="151" y="183"/>
                  </a:cubicBezTo>
                  <a:lnTo>
                    <a:pt x="151" y="183"/>
                  </a:lnTo>
                  <a:cubicBezTo>
                    <a:pt x="170" y="228"/>
                    <a:pt x="128" y="269"/>
                    <a:pt x="147" y="318"/>
                  </a:cubicBezTo>
                  <a:cubicBezTo>
                    <a:pt x="166" y="314"/>
                    <a:pt x="184" y="306"/>
                    <a:pt x="203" y="306"/>
                  </a:cubicBezTo>
                  <a:cubicBezTo>
                    <a:pt x="218" y="306"/>
                    <a:pt x="237" y="314"/>
                    <a:pt x="248" y="340"/>
                  </a:cubicBezTo>
                  <a:cubicBezTo>
                    <a:pt x="251" y="344"/>
                    <a:pt x="256" y="347"/>
                    <a:pt x="259" y="347"/>
                  </a:cubicBezTo>
                  <a:cubicBezTo>
                    <a:pt x="266" y="347"/>
                    <a:pt x="282" y="333"/>
                    <a:pt x="282" y="314"/>
                  </a:cubicBezTo>
                  <a:cubicBezTo>
                    <a:pt x="282" y="295"/>
                    <a:pt x="289" y="280"/>
                    <a:pt x="304" y="280"/>
                  </a:cubicBezTo>
                  <a:cubicBezTo>
                    <a:pt x="304" y="280"/>
                    <a:pt x="308" y="280"/>
                    <a:pt x="311" y="284"/>
                  </a:cubicBezTo>
                  <a:cubicBezTo>
                    <a:pt x="323" y="288"/>
                    <a:pt x="334" y="288"/>
                    <a:pt x="345" y="288"/>
                  </a:cubicBezTo>
                  <a:lnTo>
                    <a:pt x="371" y="288"/>
                  </a:lnTo>
                  <a:cubicBezTo>
                    <a:pt x="386" y="288"/>
                    <a:pt x="405" y="292"/>
                    <a:pt x="416" y="306"/>
                  </a:cubicBezTo>
                  <a:cubicBezTo>
                    <a:pt x="427" y="321"/>
                    <a:pt x="420" y="340"/>
                    <a:pt x="408" y="340"/>
                  </a:cubicBezTo>
                  <a:lnTo>
                    <a:pt x="401" y="340"/>
                  </a:lnTo>
                  <a:cubicBezTo>
                    <a:pt x="382" y="340"/>
                    <a:pt x="363" y="347"/>
                    <a:pt x="349" y="359"/>
                  </a:cubicBezTo>
                  <a:cubicBezTo>
                    <a:pt x="334" y="370"/>
                    <a:pt x="315" y="378"/>
                    <a:pt x="296" y="378"/>
                  </a:cubicBezTo>
                  <a:cubicBezTo>
                    <a:pt x="289" y="378"/>
                    <a:pt x="278" y="378"/>
                    <a:pt x="270" y="370"/>
                  </a:cubicBezTo>
                  <a:cubicBezTo>
                    <a:pt x="259" y="366"/>
                    <a:pt x="251" y="363"/>
                    <a:pt x="244" y="363"/>
                  </a:cubicBezTo>
                  <a:cubicBezTo>
                    <a:pt x="229" y="363"/>
                    <a:pt x="225" y="378"/>
                    <a:pt x="214" y="411"/>
                  </a:cubicBezTo>
                  <a:cubicBezTo>
                    <a:pt x="211" y="430"/>
                    <a:pt x="196" y="445"/>
                    <a:pt x="177" y="449"/>
                  </a:cubicBezTo>
                  <a:lnTo>
                    <a:pt x="170" y="449"/>
                  </a:lnTo>
                  <a:cubicBezTo>
                    <a:pt x="154" y="449"/>
                    <a:pt x="154" y="430"/>
                    <a:pt x="151" y="418"/>
                  </a:cubicBezTo>
                  <a:cubicBezTo>
                    <a:pt x="139" y="385"/>
                    <a:pt x="99" y="392"/>
                    <a:pt x="80" y="359"/>
                  </a:cubicBezTo>
                  <a:cubicBezTo>
                    <a:pt x="57" y="389"/>
                    <a:pt x="68" y="415"/>
                    <a:pt x="68" y="441"/>
                  </a:cubicBezTo>
                  <a:cubicBezTo>
                    <a:pt x="87" y="471"/>
                    <a:pt x="106" y="504"/>
                    <a:pt x="125" y="535"/>
                  </a:cubicBezTo>
                  <a:cubicBezTo>
                    <a:pt x="135" y="553"/>
                    <a:pt x="184" y="575"/>
                    <a:pt x="206" y="580"/>
                  </a:cubicBezTo>
                  <a:cubicBezTo>
                    <a:pt x="218" y="583"/>
                    <a:pt x="229" y="583"/>
                    <a:pt x="240" y="598"/>
                  </a:cubicBezTo>
                  <a:cubicBezTo>
                    <a:pt x="259" y="620"/>
                    <a:pt x="292" y="632"/>
                    <a:pt x="327" y="632"/>
                  </a:cubicBezTo>
                  <a:cubicBezTo>
                    <a:pt x="356" y="632"/>
                    <a:pt x="382" y="625"/>
                    <a:pt x="397" y="606"/>
                  </a:cubicBezTo>
                  <a:cubicBezTo>
                    <a:pt x="413" y="587"/>
                    <a:pt x="423" y="583"/>
                    <a:pt x="435" y="583"/>
                  </a:cubicBezTo>
                  <a:cubicBezTo>
                    <a:pt x="439" y="583"/>
                    <a:pt x="446" y="583"/>
                    <a:pt x="449" y="587"/>
                  </a:cubicBezTo>
                  <a:lnTo>
                    <a:pt x="453" y="587"/>
                  </a:lnTo>
                  <a:cubicBezTo>
                    <a:pt x="472" y="587"/>
                    <a:pt x="475" y="572"/>
                    <a:pt x="475" y="553"/>
                  </a:cubicBezTo>
                  <a:cubicBezTo>
                    <a:pt x="487" y="527"/>
                    <a:pt x="502" y="520"/>
                    <a:pt x="520" y="520"/>
                  </a:cubicBezTo>
                  <a:cubicBezTo>
                    <a:pt x="536" y="520"/>
                    <a:pt x="554" y="523"/>
                    <a:pt x="570" y="531"/>
                  </a:cubicBezTo>
                  <a:cubicBezTo>
                    <a:pt x="603" y="508"/>
                    <a:pt x="558" y="475"/>
                    <a:pt x="573" y="463"/>
                  </a:cubicBezTo>
                  <a:cubicBezTo>
                    <a:pt x="615" y="423"/>
                    <a:pt x="603" y="366"/>
                    <a:pt x="632" y="325"/>
                  </a:cubicBezTo>
                  <a:cubicBezTo>
                    <a:pt x="651" y="299"/>
                    <a:pt x="677" y="269"/>
                    <a:pt x="625" y="254"/>
                  </a:cubicBezTo>
                  <a:cubicBezTo>
                    <a:pt x="644" y="206"/>
                    <a:pt x="592" y="194"/>
                    <a:pt x="580" y="161"/>
                  </a:cubicBezTo>
                  <a:cubicBezTo>
                    <a:pt x="558" y="109"/>
                    <a:pt x="539" y="94"/>
                    <a:pt x="502" y="75"/>
                  </a:cubicBezTo>
                  <a:cubicBezTo>
                    <a:pt x="480" y="56"/>
                    <a:pt x="468" y="15"/>
                    <a:pt x="439" y="15"/>
                  </a:cubicBezTo>
                  <a:cubicBezTo>
                    <a:pt x="427" y="15"/>
                    <a:pt x="416" y="19"/>
                    <a:pt x="405" y="26"/>
                  </a:cubicBezTo>
                  <a:cubicBezTo>
                    <a:pt x="401" y="26"/>
                    <a:pt x="401" y="30"/>
                    <a:pt x="401" y="30"/>
                  </a:cubicBezTo>
                  <a:cubicBezTo>
                    <a:pt x="390" y="30"/>
                    <a:pt x="382" y="4"/>
                    <a:pt x="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5" name="Google Shape;45735;p29"/>
            <p:cNvSpPr/>
            <p:nvPr/>
          </p:nvSpPr>
          <p:spPr>
            <a:xfrm>
              <a:off x="-5400473" y="-1864972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128" y="1"/>
                  </a:moveTo>
                  <a:cubicBezTo>
                    <a:pt x="94" y="4"/>
                    <a:pt x="132" y="45"/>
                    <a:pt x="106" y="56"/>
                  </a:cubicBezTo>
                  <a:cubicBezTo>
                    <a:pt x="101" y="61"/>
                    <a:pt x="98" y="61"/>
                    <a:pt x="94" y="64"/>
                  </a:cubicBezTo>
                  <a:cubicBezTo>
                    <a:pt x="87" y="79"/>
                    <a:pt x="72" y="97"/>
                    <a:pt x="56" y="97"/>
                  </a:cubicBezTo>
                  <a:cubicBezTo>
                    <a:pt x="53" y="97"/>
                    <a:pt x="49" y="94"/>
                    <a:pt x="46" y="94"/>
                  </a:cubicBezTo>
                  <a:lnTo>
                    <a:pt x="30" y="94"/>
                  </a:lnTo>
                  <a:cubicBezTo>
                    <a:pt x="8" y="94"/>
                    <a:pt x="11" y="116"/>
                    <a:pt x="1" y="132"/>
                  </a:cubicBezTo>
                  <a:lnTo>
                    <a:pt x="1" y="135"/>
                  </a:lnTo>
                  <a:cubicBezTo>
                    <a:pt x="23" y="139"/>
                    <a:pt x="34" y="154"/>
                    <a:pt x="38" y="176"/>
                  </a:cubicBezTo>
                  <a:cubicBezTo>
                    <a:pt x="116" y="173"/>
                    <a:pt x="173" y="123"/>
                    <a:pt x="218" y="68"/>
                  </a:cubicBezTo>
                  <a:lnTo>
                    <a:pt x="195" y="68"/>
                  </a:lnTo>
                  <a:cubicBezTo>
                    <a:pt x="184" y="68"/>
                    <a:pt x="177" y="68"/>
                    <a:pt x="168" y="56"/>
                  </a:cubicBezTo>
                  <a:cubicBezTo>
                    <a:pt x="161" y="56"/>
                    <a:pt x="158" y="53"/>
                    <a:pt x="158" y="45"/>
                  </a:cubicBezTo>
                  <a:cubicBezTo>
                    <a:pt x="151" y="30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6" name="Google Shape;45736;p29"/>
            <p:cNvSpPr/>
            <p:nvPr/>
          </p:nvSpPr>
          <p:spPr>
            <a:xfrm>
              <a:off x="-5390111" y="-1864638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46" y="1"/>
                  </a:moveTo>
                  <a:cubicBezTo>
                    <a:pt x="38" y="1"/>
                    <a:pt x="34" y="9"/>
                    <a:pt x="19" y="31"/>
                  </a:cubicBezTo>
                  <a:cubicBezTo>
                    <a:pt x="12" y="42"/>
                    <a:pt x="8" y="49"/>
                    <a:pt x="1" y="57"/>
                  </a:cubicBezTo>
                  <a:cubicBezTo>
                    <a:pt x="15" y="61"/>
                    <a:pt x="23" y="87"/>
                    <a:pt x="34" y="87"/>
                  </a:cubicBezTo>
                  <a:cubicBezTo>
                    <a:pt x="34" y="87"/>
                    <a:pt x="34" y="83"/>
                    <a:pt x="38" y="83"/>
                  </a:cubicBezTo>
                  <a:cubicBezTo>
                    <a:pt x="49" y="76"/>
                    <a:pt x="60" y="72"/>
                    <a:pt x="72" y="72"/>
                  </a:cubicBezTo>
                  <a:cubicBezTo>
                    <a:pt x="101" y="72"/>
                    <a:pt x="113" y="113"/>
                    <a:pt x="135" y="132"/>
                  </a:cubicBezTo>
                  <a:cubicBezTo>
                    <a:pt x="143" y="87"/>
                    <a:pt x="161" y="49"/>
                    <a:pt x="94" y="23"/>
                  </a:cubicBezTo>
                  <a:cubicBezTo>
                    <a:pt x="64" y="12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7" name="Google Shape;45737;p29"/>
            <p:cNvSpPr/>
            <p:nvPr/>
          </p:nvSpPr>
          <p:spPr>
            <a:xfrm>
              <a:off x="-5384954" y="-1837134"/>
              <a:ext cx="4536" cy="2197"/>
            </a:xfrm>
            <a:custGeom>
              <a:avLst/>
              <a:gdLst/>
              <a:ahLst/>
              <a:cxnLst/>
              <a:rect l="l" t="t" r="r" b="b"/>
              <a:pathLst>
                <a:path w="95" h="46" extrusionOk="0">
                  <a:moveTo>
                    <a:pt x="45" y="1"/>
                  </a:moveTo>
                  <a:cubicBezTo>
                    <a:pt x="27" y="1"/>
                    <a:pt x="12" y="8"/>
                    <a:pt x="0" y="34"/>
                  </a:cubicBezTo>
                  <a:cubicBezTo>
                    <a:pt x="16" y="42"/>
                    <a:pt x="35" y="46"/>
                    <a:pt x="50" y="46"/>
                  </a:cubicBezTo>
                  <a:lnTo>
                    <a:pt x="64" y="46"/>
                  </a:lnTo>
                  <a:cubicBezTo>
                    <a:pt x="76" y="34"/>
                    <a:pt x="83" y="23"/>
                    <a:pt x="95" y="12"/>
                  </a:cubicBezTo>
                  <a:cubicBezTo>
                    <a:pt x="79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8" name="Google Shape;45738;p29"/>
            <p:cNvSpPr/>
            <p:nvPr/>
          </p:nvSpPr>
          <p:spPr>
            <a:xfrm>
              <a:off x="-5406537" y="-1853178"/>
              <a:ext cx="19339" cy="12701"/>
            </a:xfrm>
            <a:custGeom>
              <a:avLst/>
              <a:gdLst/>
              <a:ahLst/>
              <a:cxnLst/>
              <a:rect l="l" t="t" r="r" b="b"/>
              <a:pathLst>
                <a:path w="405" h="266" extrusionOk="0">
                  <a:moveTo>
                    <a:pt x="128" y="0"/>
                  </a:moveTo>
                  <a:cubicBezTo>
                    <a:pt x="42" y="71"/>
                    <a:pt x="31" y="109"/>
                    <a:pt x="79" y="146"/>
                  </a:cubicBezTo>
                  <a:cubicBezTo>
                    <a:pt x="71" y="154"/>
                    <a:pt x="60" y="154"/>
                    <a:pt x="53" y="154"/>
                  </a:cubicBezTo>
                  <a:lnTo>
                    <a:pt x="31" y="154"/>
                  </a:lnTo>
                  <a:cubicBezTo>
                    <a:pt x="26" y="150"/>
                    <a:pt x="19" y="150"/>
                    <a:pt x="12" y="150"/>
                  </a:cubicBezTo>
                  <a:lnTo>
                    <a:pt x="4" y="150"/>
                  </a:lnTo>
                  <a:lnTo>
                    <a:pt x="4" y="164"/>
                  </a:lnTo>
                  <a:cubicBezTo>
                    <a:pt x="0" y="206"/>
                    <a:pt x="23" y="232"/>
                    <a:pt x="45" y="258"/>
                  </a:cubicBezTo>
                  <a:cubicBezTo>
                    <a:pt x="45" y="232"/>
                    <a:pt x="34" y="206"/>
                    <a:pt x="57" y="176"/>
                  </a:cubicBezTo>
                  <a:cubicBezTo>
                    <a:pt x="76" y="209"/>
                    <a:pt x="116" y="202"/>
                    <a:pt x="128" y="235"/>
                  </a:cubicBezTo>
                  <a:cubicBezTo>
                    <a:pt x="131" y="247"/>
                    <a:pt x="131" y="266"/>
                    <a:pt x="147" y="266"/>
                  </a:cubicBezTo>
                  <a:lnTo>
                    <a:pt x="154" y="266"/>
                  </a:lnTo>
                  <a:cubicBezTo>
                    <a:pt x="173" y="262"/>
                    <a:pt x="188" y="247"/>
                    <a:pt x="191" y="228"/>
                  </a:cubicBezTo>
                  <a:cubicBezTo>
                    <a:pt x="202" y="195"/>
                    <a:pt x="206" y="180"/>
                    <a:pt x="221" y="180"/>
                  </a:cubicBezTo>
                  <a:cubicBezTo>
                    <a:pt x="228" y="180"/>
                    <a:pt x="236" y="183"/>
                    <a:pt x="247" y="187"/>
                  </a:cubicBezTo>
                  <a:cubicBezTo>
                    <a:pt x="255" y="195"/>
                    <a:pt x="266" y="195"/>
                    <a:pt x="273" y="195"/>
                  </a:cubicBezTo>
                  <a:cubicBezTo>
                    <a:pt x="292" y="195"/>
                    <a:pt x="311" y="187"/>
                    <a:pt x="326" y="176"/>
                  </a:cubicBezTo>
                  <a:cubicBezTo>
                    <a:pt x="340" y="164"/>
                    <a:pt x="359" y="157"/>
                    <a:pt x="378" y="157"/>
                  </a:cubicBezTo>
                  <a:lnTo>
                    <a:pt x="385" y="157"/>
                  </a:lnTo>
                  <a:cubicBezTo>
                    <a:pt x="397" y="157"/>
                    <a:pt x="404" y="138"/>
                    <a:pt x="393" y="123"/>
                  </a:cubicBezTo>
                  <a:cubicBezTo>
                    <a:pt x="382" y="109"/>
                    <a:pt x="363" y="105"/>
                    <a:pt x="348" y="105"/>
                  </a:cubicBezTo>
                  <a:lnTo>
                    <a:pt x="322" y="105"/>
                  </a:lnTo>
                  <a:cubicBezTo>
                    <a:pt x="311" y="105"/>
                    <a:pt x="300" y="105"/>
                    <a:pt x="288" y="101"/>
                  </a:cubicBezTo>
                  <a:cubicBezTo>
                    <a:pt x="285" y="97"/>
                    <a:pt x="281" y="97"/>
                    <a:pt x="281" y="97"/>
                  </a:cubicBezTo>
                  <a:cubicBezTo>
                    <a:pt x="266" y="97"/>
                    <a:pt x="259" y="112"/>
                    <a:pt x="259" y="131"/>
                  </a:cubicBezTo>
                  <a:cubicBezTo>
                    <a:pt x="259" y="150"/>
                    <a:pt x="243" y="164"/>
                    <a:pt x="236" y="164"/>
                  </a:cubicBezTo>
                  <a:cubicBezTo>
                    <a:pt x="233" y="164"/>
                    <a:pt x="228" y="161"/>
                    <a:pt x="225" y="157"/>
                  </a:cubicBezTo>
                  <a:cubicBezTo>
                    <a:pt x="214" y="131"/>
                    <a:pt x="195" y="123"/>
                    <a:pt x="180" y="123"/>
                  </a:cubicBezTo>
                  <a:cubicBezTo>
                    <a:pt x="161" y="123"/>
                    <a:pt x="143" y="131"/>
                    <a:pt x="124" y="135"/>
                  </a:cubicBezTo>
                  <a:cubicBezTo>
                    <a:pt x="105" y="86"/>
                    <a:pt x="147" y="45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9" name="Google Shape;45739;p29"/>
            <p:cNvSpPr/>
            <p:nvPr/>
          </p:nvSpPr>
          <p:spPr>
            <a:xfrm>
              <a:off x="-5433994" y="-1859099"/>
              <a:ext cx="15185" cy="10744"/>
            </a:xfrm>
            <a:custGeom>
              <a:avLst/>
              <a:gdLst/>
              <a:ahLst/>
              <a:cxnLst/>
              <a:rect l="l" t="t" r="r" b="b"/>
              <a:pathLst>
                <a:path w="318" h="225" extrusionOk="0">
                  <a:moveTo>
                    <a:pt x="175" y="0"/>
                  </a:moveTo>
                  <a:lnTo>
                    <a:pt x="175" y="5"/>
                  </a:lnTo>
                  <a:cubicBezTo>
                    <a:pt x="135" y="42"/>
                    <a:pt x="71" y="35"/>
                    <a:pt x="23" y="64"/>
                  </a:cubicBezTo>
                  <a:cubicBezTo>
                    <a:pt x="23" y="105"/>
                    <a:pt x="15" y="150"/>
                    <a:pt x="0" y="192"/>
                  </a:cubicBezTo>
                  <a:cubicBezTo>
                    <a:pt x="30" y="199"/>
                    <a:pt x="56" y="225"/>
                    <a:pt x="85" y="225"/>
                  </a:cubicBezTo>
                  <a:cubicBezTo>
                    <a:pt x="104" y="225"/>
                    <a:pt x="120" y="218"/>
                    <a:pt x="138" y="192"/>
                  </a:cubicBezTo>
                  <a:cubicBezTo>
                    <a:pt x="142" y="188"/>
                    <a:pt x="146" y="188"/>
                    <a:pt x="149" y="188"/>
                  </a:cubicBezTo>
                  <a:cubicBezTo>
                    <a:pt x="161" y="188"/>
                    <a:pt x="180" y="192"/>
                    <a:pt x="190" y="192"/>
                  </a:cubicBezTo>
                  <a:lnTo>
                    <a:pt x="190" y="176"/>
                  </a:lnTo>
                  <a:cubicBezTo>
                    <a:pt x="104" y="102"/>
                    <a:pt x="104" y="87"/>
                    <a:pt x="213" y="50"/>
                  </a:cubicBezTo>
                  <a:cubicBezTo>
                    <a:pt x="220" y="45"/>
                    <a:pt x="232" y="42"/>
                    <a:pt x="242" y="42"/>
                  </a:cubicBezTo>
                  <a:cubicBezTo>
                    <a:pt x="258" y="42"/>
                    <a:pt x="269" y="45"/>
                    <a:pt x="277" y="57"/>
                  </a:cubicBezTo>
                  <a:cubicBezTo>
                    <a:pt x="284" y="64"/>
                    <a:pt x="287" y="68"/>
                    <a:pt x="295" y="72"/>
                  </a:cubicBezTo>
                  <a:cubicBezTo>
                    <a:pt x="318" y="53"/>
                    <a:pt x="295" y="42"/>
                    <a:pt x="292" y="27"/>
                  </a:cubicBezTo>
                  <a:lnTo>
                    <a:pt x="265" y="27"/>
                  </a:lnTo>
                  <a:cubicBezTo>
                    <a:pt x="235" y="27"/>
                    <a:pt x="206" y="16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0" name="Google Shape;45740;p29"/>
            <p:cNvSpPr/>
            <p:nvPr/>
          </p:nvSpPr>
          <p:spPr>
            <a:xfrm>
              <a:off x="-5434710" y="-1850122"/>
              <a:ext cx="14468" cy="6255"/>
            </a:xfrm>
            <a:custGeom>
              <a:avLst/>
              <a:gdLst/>
              <a:ahLst/>
              <a:cxnLst/>
              <a:rect l="l" t="t" r="r" b="b"/>
              <a:pathLst>
                <a:path w="303" h="131" extrusionOk="0">
                  <a:moveTo>
                    <a:pt x="164" y="0"/>
                  </a:moveTo>
                  <a:cubicBezTo>
                    <a:pt x="161" y="0"/>
                    <a:pt x="157" y="0"/>
                    <a:pt x="153" y="4"/>
                  </a:cubicBezTo>
                  <a:cubicBezTo>
                    <a:pt x="135" y="30"/>
                    <a:pt x="119" y="37"/>
                    <a:pt x="100" y="37"/>
                  </a:cubicBezTo>
                  <a:cubicBezTo>
                    <a:pt x="71" y="37"/>
                    <a:pt x="45" y="11"/>
                    <a:pt x="15" y="4"/>
                  </a:cubicBezTo>
                  <a:lnTo>
                    <a:pt x="0" y="4"/>
                  </a:lnTo>
                  <a:cubicBezTo>
                    <a:pt x="15" y="30"/>
                    <a:pt x="26" y="52"/>
                    <a:pt x="15" y="78"/>
                  </a:cubicBezTo>
                  <a:cubicBezTo>
                    <a:pt x="4" y="116"/>
                    <a:pt x="15" y="131"/>
                    <a:pt x="38" y="131"/>
                  </a:cubicBezTo>
                  <a:cubicBezTo>
                    <a:pt x="45" y="131"/>
                    <a:pt x="52" y="127"/>
                    <a:pt x="64" y="123"/>
                  </a:cubicBezTo>
                  <a:cubicBezTo>
                    <a:pt x="90" y="116"/>
                    <a:pt x="116" y="109"/>
                    <a:pt x="142" y="109"/>
                  </a:cubicBezTo>
                  <a:cubicBezTo>
                    <a:pt x="157" y="109"/>
                    <a:pt x="172" y="109"/>
                    <a:pt x="190" y="116"/>
                  </a:cubicBezTo>
                  <a:cubicBezTo>
                    <a:pt x="195" y="119"/>
                    <a:pt x="198" y="119"/>
                    <a:pt x="205" y="119"/>
                  </a:cubicBezTo>
                  <a:cubicBezTo>
                    <a:pt x="221" y="119"/>
                    <a:pt x="235" y="112"/>
                    <a:pt x="247" y="97"/>
                  </a:cubicBezTo>
                  <a:cubicBezTo>
                    <a:pt x="250" y="71"/>
                    <a:pt x="288" y="86"/>
                    <a:pt x="302" y="67"/>
                  </a:cubicBezTo>
                  <a:cubicBezTo>
                    <a:pt x="276" y="45"/>
                    <a:pt x="240" y="64"/>
                    <a:pt x="224" y="33"/>
                  </a:cubicBezTo>
                  <a:cubicBezTo>
                    <a:pt x="217" y="26"/>
                    <a:pt x="213" y="14"/>
                    <a:pt x="205" y="4"/>
                  </a:cubicBezTo>
                  <a:cubicBezTo>
                    <a:pt x="195" y="4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1" name="Google Shape;45741;p29"/>
            <p:cNvSpPr/>
            <p:nvPr/>
          </p:nvSpPr>
          <p:spPr>
            <a:xfrm>
              <a:off x="-5424205" y="-1856377"/>
              <a:ext cx="6112" cy="10887"/>
            </a:xfrm>
            <a:custGeom>
              <a:avLst/>
              <a:gdLst/>
              <a:ahLst/>
              <a:cxnLst/>
              <a:rect l="l" t="t" r="r" b="b"/>
              <a:pathLst>
                <a:path w="128" h="228" extrusionOk="0">
                  <a:moveTo>
                    <a:pt x="72" y="0"/>
                  </a:moveTo>
                  <a:cubicBezTo>
                    <a:pt x="60" y="30"/>
                    <a:pt x="1" y="33"/>
                    <a:pt x="30" y="83"/>
                  </a:cubicBezTo>
                  <a:cubicBezTo>
                    <a:pt x="60" y="116"/>
                    <a:pt x="53" y="142"/>
                    <a:pt x="4" y="164"/>
                  </a:cubicBezTo>
                  <a:cubicBezTo>
                    <a:pt x="20" y="195"/>
                    <a:pt x="56" y="176"/>
                    <a:pt x="82" y="198"/>
                  </a:cubicBezTo>
                  <a:cubicBezTo>
                    <a:pt x="68" y="217"/>
                    <a:pt x="30" y="202"/>
                    <a:pt x="27" y="228"/>
                  </a:cubicBezTo>
                  <a:lnTo>
                    <a:pt x="37" y="228"/>
                  </a:lnTo>
                  <a:cubicBezTo>
                    <a:pt x="79" y="228"/>
                    <a:pt x="101" y="209"/>
                    <a:pt x="113" y="161"/>
                  </a:cubicBezTo>
                  <a:cubicBezTo>
                    <a:pt x="127" y="105"/>
                    <a:pt x="116" y="60"/>
                    <a:pt x="90" y="15"/>
                  </a:cubicBezTo>
                  <a:cubicBezTo>
                    <a:pt x="82" y="11"/>
                    <a:pt x="79" y="7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2" name="Google Shape;45742;p29"/>
            <p:cNvSpPr/>
            <p:nvPr/>
          </p:nvSpPr>
          <p:spPr>
            <a:xfrm>
              <a:off x="-5387628" y="-1894434"/>
              <a:ext cx="10218" cy="15949"/>
            </a:xfrm>
            <a:custGeom>
              <a:avLst/>
              <a:gdLst/>
              <a:ahLst/>
              <a:cxnLst/>
              <a:rect l="l" t="t" r="r" b="b"/>
              <a:pathLst>
                <a:path w="214" h="334" extrusionOk="0">
                  <a:moveTo>
                    <a:pt x="143" y="0"/>
                  </a:moveTo>
                  <a:cubicBezTo>
                    <a:pt x="124" y="0"/>
                    <a:pt x="113" y="12"/>
                    <a:pt x="98" y="42"/>
                  </a:cubicBezTo>
                  <a:cubicBezTo>
                    <a:pt x="83" y="72"/>
                    <a:pt x="49" y="90"/>
                    <a:pt x="12" y="90"/>
                  </a:cubicBezTo>
                  <a:lnTo>
                    <a:pt x="1" y="90"/>
                  </a:lnTo>
                  <a:cubicBezTo>
                    <a:pt x="1" y="117"/>
                    <a:pt x="4" y="143"/>
                    <a:pt x="4" y="169"/>
                  </a:cubicBezTo>
                  <a:cubicBezTo>
                    <a:pt x="4" y="180"/>
                    <a:pt x="8" y="191"/>
                    <a:pt x="8" y="202"/>
                  </a:cubicBezTo>
                  <a:cubicBezTo>
                    <a:pt x="16" y="199"/>
                    <a:pt x="27" y="191"/>
                    <a:pt x="34" y="191"/>
                  </a:cubicBezTo>
                  <a:cubicBezTo>
                    <a:pt x="42" y="191"/>
                    <a:pt x="46" y="199"/>
                    <a:pt x="53" y="210"/>
                  </a:cubicBezTo>
                  <a:cubicBezTo>
                    <a:pt x="61" y="221"/>
                    <a:pt x="65" y="240"/>
                    <a:pt x="53" y="252"/>
                  </a:cubicBezTo>
                  <a:cubicBezTo>
                    <a:pt x="49" y="259"/>
                    <a:pt x="46" y="259"/>
                    <a:pt x="42" y="259"/>
                  </a:cubicBezTo>
                  <a:cubicBezTo>
                    <a:pt x="30" y="259"/>
                    <a:pt x="23" y="252"/>
                    <a:pt x="12" y="252"/>
                  </a:cubicBezTo>
                  <a:cubicBezTo>
                    <a:pt x="16" y="278"/>
                    <a:pt x="27" y="292"/>
                    <a:pt x="53" y="292"/>
                  </a:cubicBezTo>
                  <a:cubicBezTo>
                    <a:pt x="75" y="296"/>
                    <a:pt x="79" y="307"/>
                    <a:pt x="83" y="326"/>
                  </a:cubicBezTo>
                  <a:cubicBezTo>
                    <a:pt x="87" y="322"/>
                    <a:pt x="91" y="322"/>
                    <a:pt x="98" y="322"/>
                  </a:cubicBezTo>
                  <a:cubicBezTo>
                    <a:pt x="120" y="322"/>
                    <a:pt x="143" y="333"/>
                    <a:pt x="165" y="333"/>
                  </a:cubicBezTo>
                  <a:lnTo>
                    <a:pt x="177" y="333"/>
                  </a:lnTo>
                  <a:lnTo>
                    <a:pt x="177" y="300"/>
                  </a:lnTo>
                  <a:cubicBezTo>
                    <a:pt x="184" y="259"/>
                    <a:pt x="213" y="217"/>
                    <a:pt x="177" y="173"/>
                  </a:cubicBezTo>
                  <a:cubicBezTo>
                    <a:pt x="173" y="165"/>
                    <a:pt x="169" y="124"/>
                    <a:pt x="191" y="109"/>
                  </a:cubicBezTo>
                  <a:cubicBezTo>
                    <a:pt x="196" y="98"/>
                    <a:pt x="203" y="90"/>
                    <a:pt x="203" y="79"/>
                  </a:cubicBezTo>
                  <a:cubicBezTo>
                    <a:pt x="206" y="50"/>
                    <a:pt x="206" y="19"/>
                    <a:pt x="173" y="8"/>
                  </a:cubicBezTo>
                  <a:cubicBezTo>
                    <a:pt x="161" y="5"/>
                    <a:pt x="151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3" name="Google Shape;45743;p29"/>
            <p:cNvSpPr/>
            <p:nvPr/>
          </p:nvSpPr>
          <p:spPr>
            <a:xfrm>
              <a:off x="-5377792" y="-1890518"/>
              <a:ext cx="8929" cy="12176"/>
            </a:xfrm>
            <a:custGeom>
              <a:avLst/>
              <a:gdLst/>
              <a:ahLst/>
              <a:cxnLst/>
              <a:rect l="l" t="t" r="r" b="b"/>
              <a:pathLst>
                <a:path w="187" h="255" extrusionOk="0">
                  <a:moveTo>
                    <a:pt x="128" y="1"/>
                  </a:moveTo>
                  <a:cubicBezTo>
                    <a:pt x="97" y="4"/>
                    <a:pt x="71" y="23"/>
                    <a:pt x="42" y="23"/>
                  </a:cubicBezTo>
                  <a:lnTo>
                    <a:pt x="34" y="23"/>
                  </a:lnTo>
                  <a:cubicBezTo>
                    <a:pt x="34" y="39"/>
                    <a:pt x="30" y="49"/>
                    <a:pt x="19" y="57"/>
                  </a:cubicBezTo>
                  <a:cubicBezTo>
                    <a:pt x="4" y="72"/>
                    <a:pt x="0" y="91"/>
                    <a:pt x="16" y="106"/>
                  </a:cubicBezTo>
                  <a:cubicBezTo>
                    <a:pt x="19" y="113"/>
                    <a:pt x="23" y="113"/>
                    <a:pt x="26" y="113"/>
                  </a:cubicBezTo>
                  <a:cubicBezTo>
                    <a:pt x="38" y="113"/>
                    <a:pt x="45" y="102"/>
                    <a:pt x="52" y="98"/>
                  </a:cubicBezTo>
                  <a:cubicBezTo>
                    <a:pt x="60" y="94"/>
                    <a:pt x="64" y="91"/>
                    <a:pt x="68" y="91"/>
                  </a:cubicBezTo>
                  <a:cubicBezTo>
                    <a:pt x="79" y="91"/>
                    <a:pt x="90" y="98"/>
                    <a:pt x="94" y="106"/>
                  </a:cubicBezTo>
                  <a:cubicBezTo>
                    <a:pt x="109" y="125"/>
                    <a:pt x="90" y="135"/>
                    <a:pt x="79" y="143"/>
                  </a:cubicBezTo>
                  <a:cubicBezTo>
                    <a:pt x="71" y="151"/>
                    <a:pt x="64" y="158"/>
                    <a:pt x="52" y="161"/>
                  </a:cubicBezTo>
                  <a:cubicBezTo>
                    <a:pt x="47" y="161"/>
                    <a:pt x="41" y="161"/>
                    <a:pt x="36" y="161"/>
                  </a:cubicBezTo>
                  <a:cubicBezTo>
                    <a:pt x="24" y="161"/>
                    <a:pt x="14" y="164"/>
                    <a:pt x="12" y="187"/>
                  </a:cubicBezTo>
                  <a:cubicBezTo>
                    <a:pt x="7" y="225"/>
                    <a:pt x="34" y="218"/>
                    <a:pt x="49" y="229"/>
                  </a:cubicBezTo>
                  <a:cubicBezTo>
                    <a:pt x="52" y="232"/>
                    <a:pt x="60" y="237"/>
                    <a:pt x="68" y="240"/>
                  </a:cubicBezTo>
                  <a:cubicBezTo>
                    <a:pt x="79" y="248"/>
                    <a:pt x="90" y="255"/>
                    <a:pt x="105" y="255"/>
                  </a:cubicBezTo>
                  <a:lnTo>
                    <a:pt x="112" y="255"/>
                  </a:lnTo>
                  <a:cubicBezTo>
                    <a:pt x="102" y="203"/>
                    <a:pt x="154" y="199"/>
                    <a:pt x="173" y="170"/>
                  </a:cubicBezTo>
                  <a:cubicBezTo>
                    <a:pt x="169" y="109"/>
                    <a:pt x="187" y="46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4" name="Google Shape;45744;p29"/>
            <p:cNvSpPr/>
            <p:nvPr/>
          </p:nvSpPr>
          <p:spPr>
            <a:xfrm>
              <a:off x="-5379606" y="-1889420"/>
              <a:ext cx="7019" cy="11078"/>
            </a:xfrm>
            <a:custGeom>
              <a:avLst/>
              <a:gdLst/>
              <a:ahLst/>
              <a:cxnLst/>
              <a:rect l="l" t="t" r="r" b="b"/>
              <a:pathLst>
                <a:path w="147" h="232" extrusionOk="0">
                  <a:moveTo>
                    <a:pt x="72" y="0"/>
                  </a:moveTo>
                  <a:cubicBezTo>
                    <a:pt x="57" y="0"/>
                    <a:pt x="38" y="0"/>
                    <a:pt x="23" y="4"/>
                  </a:cubicBezTo>
                  <a:cubicBezTo>
                    <a:pt x="1" y="19"/>
                    <a:pt x="5" y="60"/>
                    <a:pt x="9" y="68"/>
                  </a:cubicBezTo>
                  <a:cubicBezTo>
                    <a:pt x="45" y="112"/>
                    <a:pt x="16" y="154"/>
                    <a:pt x="9" y="195"/>
                  </a:cubicBezTo>
                  <a:lnTo>
                    <a:pt x="9" y="228"/>
                  </a:lnTo>
                  <a:cubicBezTo>
                    <a:pt x="19" y="232"/>
                    <a:pt x="31" y="232"/>
                    <a:pt x="42" y="232"/>
                  </a:cubicBezTo>
                  <a:cubicBezTo>
                    <a:pt x="64" y="232"/>
                    <a:pt x="83" y="228"/>
                    <a:pt x="106" y="217"/>
                  </a:cubicBezTo>
                  <a:cubicBezTo>
                    <a:pt x="98" y="214"/>
                    <a:pt x="90" y="209"/>
                    <a:pt x="87" y="206"/>
                  </a:cubicBezTo>
                  <a:cubicBezTo>
                    <a:pt x="72" y="195"/>
                    <a:pt x="45" y="202"/>
                    <a:pt x="50" y="164"/>
                  </a:cubicBezTo>
                  <a:cubicBezTo>
                    <a:pt x="52" y="141"/>
                    <a:pt x="62" y="138"/>
                    <a:pt x="74" y="138"/>
                  </a:cubicBezTo>
                  <a:cubicBezTo>
                    <a:pt x="79" y="138"/>
                    <a:pt x="85" y="138"/>
                    <a:pt x="90" y="138"/>
                  </a:cubicBezTo>
                  <a:cubicBezTo>
                    <a:pt x="102" y="135"/>
                    <a:pt x="109" y="128"/>
                    <a:pt x="117" y="120"/>
                  </a:cubicBezTo>
                  <a:cubicBezTo>
                    <a:pt x="128" y="112"/>
                    <a:pt x="147" y="102"/>
                    <a:pt x="132" y="83"/>
                  </a:cubicBezTo>
                  <a:cubicBezTo>
                    <a:pt x="128" y="75"/>
                    <a:pt x="117" y="68"/>
                    <a:pt x="106" y="68"/>
                  </a:cubicBezTo>
                  <a:cubicBezTo>
                    <a:pt x="102" y="68"/>
                    <a:pt x="98" y="71"/>
                    <a:pt x="90" y="75"/>
                  </a:cubicBezTo>
                  <a:cubicBezTo>
                    <a:pt x="83" y="79"/>
                    <a:pt x="76" y="90"/>
                    <a:pt x="64" y="90"/>
                  </a:cubicBezTo>
                  <a:cubicBezTo>
                    <a:pt x="61" y="90"/>
                    <a:pt x="57" y="90"/>
                    <a:pt x="54" y="83"/>
                  </a:cubicBezTo>
                  <a:cubicBezTo>
                    <a:pt x="38" y="68"/>
                    <a:pt x="42" y="49"/>
                    <a:pt x="57" y="34"/>
                  </a:cubicBezTo>
                  <a:cubicBezTo>
                    <a:pt x="68" y="26"/>
                    <a:pt x="72" y="1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5" name="Google Shape;45745;p29"/>
            <p:cNvSpPr/>
            <p:nvPr/>
          </p:nvSpPr>
          <p:spPr>
            <a:xfrm>
              <a:off x="-5391878" y="-1886364"/>
              <a:ext cx="8261" cy="8786"/>
            </a:xfrm>
            <a:custGeom>
              <a:avLst/>
              <a:gdLst/>
              <a:ahLst/>
              <a:cxnLst/>
              <a:rect l="l" t="t" r="r" b="b"/>
              <a:pathLst>
                <a:path w="173" h="184" extrusionOk="0">
                  <a:moveTo>
                    <a:pt x="93" y="0"/>
                  </a:moveTo>
                  <a:cubicBezTo>
                    <a:pt x="75" y="4"/>
                    <a:pt x="64" y="15"/>
                    <a:pt x="67" y="38"/>
                  </a:cubicBezTo>
                  <a:cubicBezTo>
                    <a:pt x="71" y="56"/>
                    <a:pt x="71" y="78"/>
                    <a:pt x="56" y="90"/>
                  </a:cubicBezTo>
                  <a:cubicBezTo>
                    <a:pt x="0" y="123"/>
                    <a:pt x="38" y="150"/>
                    <a:pt x="60" y="176"/>
                  </a:cubicBezTo>
                  <a:cubicBezTo>
                    <a:pt x="64" y="176"/>
                    <a:pt x="64" y="176"/>
                    <a:pt x="64" y="179"/>
                  </a:cubicBezTo>
                  <a:cubicBezTo>
                    <a:pt x="64" y="176"/>
                    <a:pt x="64" y="176"/>
                    <a:pt x="67" y="176"/>
                  </a:cubicBezTo>
                  <a:cubicBezTo>
                    <a:pt x="71" y="176"/>
                    <a:pt x="75" y="179"/>
                    <a:pt x="83" y="179"/>
                  </a:cubicBezTo>
                  <a:cubicBezTo>
                    <a:pt x="86" y="183"/>
                    <a:pt x="90" y="183"/>
                    <a:pt x="93" y="183"/>
                  </a:cubicBezTo>
                  <a:cubicBezTo>
                    <a:pt x="101" y="183"/>
                    <a:pt x="105" y="179"/>
                    <a:pt x="109" y="172"/>
                  </a:cubicBezTo>
                  <a:cubicBezTo>
                    <a:pt x="112" y="150"/>
                    <a:pt x="119" y="142"/>
                    <a:pt x="131" y="142"/>
                  </a:cubicBezTo>
                  <a:cubicBezTo>
                    <a:pt x="142" y="142"/>
                    <a:pt x="157" y="153"/>
                    <a:pt x="172" y="157"/>
                  </a:cubicBezTo>
                  <a:cubicBezTo>
                    <a:pt x="168" y="138"/>
                    <a:pt x="164" y="127"/>
                    <a:pt x="142" y="123"/>
                  </a:cubicBezTo>
                  <a:cubicBezTo>
                    <a:pt x="116" y="123"/>
                    <a:pt x="105" y="109"/>
                    <a:pt x="101" y="83"/>
                  </a:cubicBezTo>
                  <a:cubicBezTo>
                    <a:pt x="71" y="67"/>
                    <a:pt x="97" y="48"/>
                    <a:pt x="97" y="33"/>
                  </a:cubicBezTo>
                  <a:cubicBezTo>
                    <a:pt x="97" y="22"/>
                    <a:pt x="93" y="11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6" name="Google Shape;45746;p29"/>
            <p:cNvSpPr/>
            <p:nvPr/>
          </p:nvSpPr>
          <p:spPr>
            <a:xfrm>
              <a:off x="-5394361" y="-2013857"/>
              <a:ext cx="4823" cy="6828"/>
            </a:xfrm>
            <a:custGeom>
              <a:avLst/>
              <a:gdLst/>
              <a:ahLst/>
              <a:cxnLst/>
              <a:rect l="l" t="t" r="r" b="b"/>
              <a:pathLst>
                <a:path w="101" h="143" extrusionOk="0">
                  <a:moveTo>
                    <a:pt x="71" y="1"/>
                  </a:moveTo>
                  <a:cubicBezTo>
                    <a:pt x="63" y="1"/>
                    <a:pt x="56" y="1"/>
                    <a:pt x="49" y="5"/>
                  </a:cubicBezTo>
                  <a:lnTo>
                    <a:pt x="23" y="5"/>
                  </a:lnTo>
                  <a:cubicBezTo>
                    <a:pt x="0" y="46"/>
                    <a:pt x="14" y="91"/>
                    <a:pt x="14" y="132"/>
                  </a:cubicBezTo>
                  <a:cubicBezTo>
                    <a:pt x="26" y="136"/>
                    <a:pt x="37" y="143"/>
                    <a:pt x="49" y="143"/>
                  </a:cubicBezTo>
                  <a:cubicBezTo>
                    <a:pt x="56" y="143"/>
                    <a:pt x="63" y="136"/>
                    <a:pt x="59" y="113"/>
                  </a:cubicBezTo>
                  <a:cubicBezTo>
                    <a:pt x="52" y="68"/>
                    <a:pt x="71" y="42"/>
                    <a:pt x="101" y="16"/>
                  </a:cubicBezTo>
                  <a:cubicBezTo>
                    <a:pt x="93" y="5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7" name="Google Shape;45747;p29"/>
            <p:cNvSpPr/>
            <p:nvPr/>
          </p:nvSpPr>
          <p:spPr>
            <a:xfrm>
              <a:off x="-5389395" y="-2023120"/>
              <a:ext cx="3247" cy="6446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34" y="0"/>
                  </a:moveTo>
                  <a:cubicBezTo>
                    <a:pt x="19" y="0"/>
                    <a:pt x="8" y="12"/>
                    <a:pt x="4" y="31"/>
                  </a:cubicBezTo>
                  <a:cubicBezTo>
                    <a:pt x="0" y="60"/>
                    <a:pt x="0" y="90"/>
                    <a:pt x="19" y="135"/>
                  </a:cubicBezTo>
                  <a:cubicBezTo>
                    <a:pt x="38" y="98"/>
                    <a:pt x="53" y="71"/>
                    <a:pt x="64" y="42"/>
                  </a:cubicBezTo>
                  <a:cubicBezTo>
                    <a:pt x="67" y="26"/>
                    <a:pt x="64" y="8"/>
                    <a:pt x="45" y="4"/>
                  </a:cubicBezTo>
                  <a:cubicBezTo>
                    <a:pt x="41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8" name="Google Shape;45748;p29"/>
            <p:cNvSpPr/>
            <p:nvPr/>
          </p:nvSpPr>
          <p:spPr>
            <a:xfrm>
              <a:off x="-5388345" y="-2015623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68" y="0"/>
                  </a:moveTo>
                  <a:cubicBezTo>
                    <a:pt x="68" y="0"/>
                    <a:pt x="64" y="0"/>
                    <a:pt x="61" y="4"/>
                  </a:cubicBezTo>
                  <a:cubicBezTo>
                    <a:pt x="35" y="8"/>
                    <a:pt x="1" y="8"/>
                    <a:pt x="9" y="49"/>
                  </a:cubicBezTo>
                  <a:lnTo>
                    <a:pt x="23" y="49"/>
                  </a:lnTo>
                  <a:cubicBezTo>
                    <a:pt x="42" y="42"/>
                    <a:pt x="57" y="38"/>
                    <a:pt x="76" y="38"/>
                  </a:cubicBezTo>
                  <a:cubicBezTo>
                    <a:pt x="83" y="38"/>
                    <a:pt x="90" y="42"/>
                    <a:pt x="102" y="42"/>
                  </a:cubicBezTo>
                  <a:cubicBezTo>
                    <a:pt x="98" y="19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9" name="Google Shape;45749;p29"/>
            <p:cNvSpPr/>
            <p:nvPr/>
          </p:nvSpPr>
          <p:spPr>
            <a:xfrm>
              <a:off x="-5391162" y="-2011326"/>
              <a:ext cx="5921" cy="8595"/>
            </a:xfrm>
            <a:custGeom>
              <a:avLst/>
              <a:gdLst/>
              <a:ahLst/>
              <a:cxnLst/>
              <a:rect l="l" t="t" r="r" b="b"/>
              <a:pathLst>
                <a:path w="124" h="180" extrusionOk="0">
                  <a:moveTo>
                    <a:pt x="30" y="0"/>
                  </a:moveTo>
                  <a:cubicBezTo>
                    <a:pt x="26" y="53"/>
                    <a:pt x="11" y="105"/>
                    <a:pt x="0" y="157"/>
                  </a:cubicBezTo>
                  <a:cubicBezTo>
                    <a:pt x="18" y="179"/>
                    <a:pt x="49" y="169"/>
                    <a:pt x="68" y="179"/>
                  </a:cubicBezTo>
                  <a:lnTo>
                    <a:pt x="68" y="169"/>
                  </a:lnTo>
                  <a:cubicBezTo>
                    <a:pt x="82" y="146"/>
                    <a:pt x="97" y="127"/>
                    <a:pt x="113" y="105"/>
                  </a:cubicBezTo>
                  <a:cubicBezTo>
                    <a:pt x="123" y="83"/>
                    <a:pt x="108" y="67"/>
                    <a:pt x="90" y="60"/>
                  </a:cubicBezTo>
                  <a:lnTo>
                    <a:pt x="86" y="60"/>
                  </a:lnTo>
                  <a:cubicBezTo>
                    <a:pt x="82" y="60"/>
                    <a:pt x="82" y="64"/>
                    <a:pt x="78" y="67"/>
                  </a:cubicBezTo>
                  <a:cubicBezTo>
                    <a:pt x="75" y="71"/>
                    <a:pt x="71" y="75"/>
                    <a:pt x="68" y="75"/>
                  </a:cubicBezTo>
                  <a:cubicBezTo>
                    <a:pt x="68" y="75"/>
                    <a:pt x="63" y="75"/>
                    <a:pt x="60" y="71"/>
                  </a:cubicBezTo>
                  <a:cubicBezTo>
                    <a:pt x="45" y="60"/>
                    <a:pt x="56" y="45"/>
                    <a:pt x="60" y="31"/>
                  </a:cubicBezTo>
                  <a:cubicBezTo>
                    <a:pt x="63" y="15"/>
                    <a:pt x="56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0" name="Google Shape;45750;p29"/>
            <p:cNvSpPr/>
            <p:nvPr/>
          </p:nvSpPr>
          <p:spPr>
            <a:xfrm>
              <a:off x="-5387246" y="-2013857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53" y="1"/>
                  </a:moveTo>
                  <a:cubicBezTo>
                    <a:pt x="34" y="1"/>
                    <a:pt x="19" y="5"/>
                    <a:pt x="0" y="12"/>
                  </a:cubicBezTo>
                  <a:cubicBezTo>
                    <a:pt x="15" y="20"/>
                    <a:pt x="26" y="42"/>
                    <a:pt x="41" y="42"/>
                  </a:cubicBezTo>
                  <a:cubicBezTo>
                    <a:pt x="48" y="42"/>
                    <a:pt x="57" y="39"/>
                    <a:pt x="64" y="23"/>
                  </a:cubicBezTo>
                  <a:cubicBezTo>
                    <a:pt x="71" y="20"/>
                    <a:pt x="79" y="16"/>
                    <a:pt x="79" y="5"/>
                  </a:cubicBezTo>
                  <a:cubicBezTo>
                    <a:pt x="67" y="5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1" name="Google Shape;45751;p29"/>
            <p:cNvSpPr/>
            <p:nvPr/>
          </p:nvSpPr>
          <p:spPr>
            <a:xfrm>
              <a:off x="-5401524" y="-1992751"/>
              <a:ext cx="6446" cy="6446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83" y="0"/>
                  </a:moveTo>
                  <a:cubicBezTo>
                    <a:pt x="52" y="4"/>
                    <a:pt x="26" y="11"/>
                    <a:pt x="23" y="41"/>
                  </a:cubicBezTo>
                  <a:cubicBezTo>
                    <a:pt x="16" y="71"/>
                    <a:pt x="0" y="101"/>
                    <a:pt x="7" y="130"/>
                  </a:cubicBezTo>
                  <a:cubicBezTo>
                    <a:pt x="11" y="135"/>
                    <a:pt x="16" y="135"/>
                    <a:pt x="19" y="135"/>
                  </a:cubicBezTo>
                  <a:cubicBezTo>
                    <a:pt x="49" y="135"/>
                    <a:pt x="64" y="104"/>
                    <a:pt x="90" y="97"/>
                  </a:cubicBezTo>
                  <a:cubicBezTo>
                    <a:pt x="116" y="86"/>
                    <a:pt x="135" y="75"/>
                    <a:pt x="120" y="45"/>
                  </a:cubicBezTo>
                  <a:cubicBezTo>
                    <a:pt x="112" y="26"/>
                    <a:pt x="112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2" name="Google Shape;45752;p29"/>
            <p:cNvSpPr/>
            <p:nvPr/>
          </p:nvSpPr>
          <p:spPr>
            <a:xfrm>
              <a:off x="-5386530" y="-2100236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45" y="0"/>
                  </a:moveTo>
                  <a:cubicBezTo>
                    <a:pt x="42" y="0"/>
                    <a:pt x="33" y="0"/>
                    <a:pt x="26" y="4"/>
                  </a:cubicBezTo>
                  <a:cubicBezTo>
                    <a:pt x="11" y="4"/>
                    <a:pt x="7" y="19"/>
                    <a:pt x="16" y="31"/>
                  </a:cubicBezTo>
                  <a:cubicBezTo>
                    <a:pt x="26" y="61"/>
                    <a:pt x="0" y="83"/>
                    <a:pt x="4" y="113"/>
                  </a:cubicBezTo>
                  <a:cubicBezTo>
                    <a:pt x="45" y="105"/>
                    <a:pt x="68" y="68"/>
                    <a:pt x="105" y="61"/>
                  </a:cubicBezTo>
                  <a:cubicBezTo>
                    <a:pt x="97" y="42"/>
                    <a:pt x="64" y="45"/>
                    <a:pt x="60" y="19"/>
                  </a:cubicBezTo>
                  <a:cubicBezTo>
                    <a:pt x="60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3" name="Google Shape;45753;p29"/>
            <p:cNvSpPr/>
            <p:nvPr/>
          </p:nvSpPr>
          <p:spPr>
            <a:xfrm>
              <a:off x="-5393502" y="-2095414"/>
              <a:ext cx="4297" cy="4679"/>
            </a:xfrm>
            <a:custGeom>
              <a:avLst/>
              <a:gdLst/>
              <a:ahLst/>
              <a:cxnLst/>
              <a:rect l="l" t="t" r="r" b="b"/>
              <a:pathLst>
                <a:path w="90" h="98" extrusionOk="0">
                  <a:moveTo>
                    <a:pt x="31" y="1"/>
                  </a:moveTo>
                  <a:cubicBezTo>
                    <a:pt x="15" y="1"/>
                    <a:pt x="12" y="15"/>
                    <a:pt x="12" y="27"/>
                  </a:cubicBezTo>
                  <a:cubicBezTo>
                    <a:pt x="0" y="56"/>
                    <a:pt x="19" y="75"/>
                    <a:pt x="41" y="87"/>
                  </a:cubicBezTo>
                  <a:cubicBezTo>
                    <a:pt x="53" y="91"/>
                    <a:pt x="60" y="98"/>
                    <a:pt x="67" y="98"/>
                  </a:cubicBezTo>
                  <a:cubicBezTo>
                    <a:pt x="75" y="98"/>
                    <a:pt x="79" y="94"/>
                    <a:pt x="86" y="87"/>
                  </a:cubicBezTo>
                  <a:lnTo>
                    <a:pt x="90" y="82"/>
                  </a:lnTo>
                  <a:cubicBezTo>
                    <a:pt x="72" y="53"/>
                    <a:pt x="53" y="27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4" name="Google Shape;45754;p29"/>
            <p:cNvSpPr/>
            <p:nvPr/>
          </p:nvSpPr>
          <p:spPr>
            <a:xfrm>
              <a:off x="-5422629" y="-2106683"/>
              <a:ext cx="18432" cy="17763"/>
            </a:xfrm>
            <a:custGeom>
              <a:avLst/>
              <a:gdLst/>
              <a:ahLst/>
              <a:cxnLst/>
              <a:rect l="l" t="t" r="r" b="b"/>
              <a:pathLst>
                <a:path w="386" h="372" extrusionOk="0">
                  <a:moveTo>
                    <a:pt x="147" y="106"/>
                  </a:moveTo>
                  <a:cubicBezTo>
                    <a:pt x="151" y="106"/>
                    <a:pt x="154" y="106"/>
                    <a:pt x="158" y="109"/>
                  </a:cubicBezTo>
                  <a:cubicBezTo>
                    <a:pt x="158" y="135"/>
                    <a:pt x="144" y="143"/>
                    <a:pt x="125" y="154"/>
                  </a:cubicBezTo>
                  <a:cubicBezTo>
                    <a:pt x="99" y="117"/>
                    <a:pt x="117" y="106"/>
                    <a:pt x="147" y="106"/>
                  </a:cubicBezTo>
                  <a:close/>
                  <a:moveTo>
                    <a:pt x="203" y="1"/>
                  </a:moveTo>
                  <a:cubicBezTo>
                    <a:pt x="166" y="1"/>
                    <a:pt x="125" y="20"/>
                    <a:pt x="83" y="31"/>
                  </a:cubicBezTo>
                  <a:cubicBezTo>
                    <a:pt x="121" y="83"/>
                    <a:pt x="117" y="80"/>
                    <a:pt x="65" y="109"/>
                  </a:cubicBezTo>
                  <a:cubicBezTo>
                    <a:pt x="46" y="121"/>
                    <a:pt x="1" y="128"/>
                    <a:pt x="9" y="173"/>
                  </a:cubicBezTo>
                  <a:cubicBezTo>
                    <a:pt x="16" y="177"/>
                    <a:pt x="20" y="177"/>
                    <a:pt x="23" y="177"/>
                  </a:cubicBezTo>
                  <a:cubicBezTo>
                    <a:pt x="27" y="177"/>
                    <a:pt x="35" y="177"/>
                    <a:pt x="42" y="173"/>
                  </a:cubicBezTo>
                  <a:cubicBezTo>
                    <a:pt x="46" y="170"/>
                    <a:pt x="54" y="166"/>
                    <a:pt x="61" y="166"/>
                  </a:cubicBezTo>
                  <a:cubicBezTo>
                    <a:pt x="65" y="166"/>
                    <a:pt x="68" y="170"/>
                    <a:pt x="72" y="173"/>
                  </a:cubicBezTo>
                  <a:cubicBezTo>
                    <a:pt x="76" y="188"/>
                    <a:pt x="65" y="188"/>
                    <a:pt x="54" y="192"/>
                  </a:cubicBezTo>
                  <a:cubicBezTo>
                    <a:pt x="35" y="199"/>
                    <a:pt x="16" y="211"/>
                    <a:pt x="27" y="233"/>
                  </a:cubicBezTo>
                  <a:cubicBezTo>
                    <a:pt x="31" y="237"/>
                    <a:pt x="35" y="240"/>
                    <a:pt x="42" y="240"/>
                  </a:cubicBezTo>
                  <a:cubicBezTo>
                    <a:pt x="49" y="240"/>
                    <a:pt x="61" y="237"/>
                    <a:pt x="68" y="233"/>
                  </a:cubicBezTo>
                  <a:cubicBezTo>
                    <a:pt x="80" y="225"/>
                    <a:pt x="87" y="225"/>
                    <a:pt x="99" y="222"/>
                  </a:cubicBezTo>
                  <a:cubicBezTo>
                    <a:pt x="94" y="196"/>
                    <a:pt x="94" y="170"/>
                    <a:pt x="125" y="154"/>
                  </a:cubicBezTo>
                  <a:lnTo>
                    <a:pt x="125" y="154"/>
                  </a:lnTo>
                  <a:cubicBezTo>
                    <a:pt x="128" y="180"/>
                    <a:pt x="166" y="222"/>
                    <a:pt x="102" y="222"/>
                  </a:cubicBezTo>
                  <a:lnTo>
                    <a:pt x="99" y="222"/>
                  </a:lnTo>
                  <a:cubicBezTo>
                    <a:pt x="102" y="244"/>
                    <a:pt x="113" y="248"/>
                    <a:pt x="125" y="248"/>
                  </a:cubicBezTo>
                  <a:cubicBezTo>
                    <a:pt x="128" y="248"/>
                    <a:pt x="135" y="248"/>
                    <a:pt x="144" y="244"/>
                  </a:cubicBezTo>
                  <a:cubicBezTo>
                    <a:pt x="151" y="244"/>
                    <a:pt x="158" y="240"/>
                    <a:pt x="161" y="240"/>
                  </a:cubicBezTo>
                  <a:cubicBezTo>
                    <a:pt x="173" y="240"/>
                    <a:pt x="180" y="244"/>
                    <a:pt x="184" y="256"/>
                  </a:cubicBezTo>
                  <a:cubicBezTo>
                    <a:pt x="121" y="278"/>
                    <a:pt x="117" y="282"/>
                    <a:pt x="91" y="349"/>
                  </a:cubicBezTo>
                  <a:cubicBezTo>
                    <a:pt x="102" y="345"/>
                    <a:pt x="113" y="345"/>
                    <a:pt x="121" y="345"/>
                  </a:cubicBezTo>
                  <a:cubicBezTo>
                    <a:pt x="151" y="345"/>
                    <a:pt x="180" y="353"/>
                    <a:pt x="206" y="371"/>
                  </a:cubicBezTo>
                  <a:cubicBezTo>
                    <a:pt x="203" y="368"/>
                    <a:pt x="203" y="360"/>
                    <a:pt x="203" y="356"/>
                  </a:cubicBezTo>
                  <a:cubicBezTo>
                    <a:pt x="203" y="337"/>
                    <a:pt x="196" y="311"/>
                    <a:pt x="222" y="300"/>
                  </a:cubicBezTo>
                  <a:lnTo>
                    <a:pt x="229" y="300"/>
                  </a:lnTo>
                  <a:cubicBezTo>
                    <a:pt x="244" y="300"/>
                    <a:pt x="248" y="330"/>
                    <a:pt x="266" y="334"/>
                  </a:cubicBezTo>
                  <a:cubicBezTo>
                    <a:pt x="274" y="327"/>
                    <a:pt x="285" y="318"/>
                    <a:pt x="296" y="308"/>
                  </a:cubicBezTo>
                  <a:cubicBezTo>
                    <a:pt x="386" y="225"/>
                    <a:pt x="375" y="106"/>
                    <a:pt x="282" y="27"/>
                  </a:cubicBezTo>
                  <a:cubicBezTo>
                    <a:pt x="256" y="9"/>
                    <a:pt x="229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5" name="Google Shape;45755;p29"/>
            <p:cNvSpPr/>
            <p:nvPr/>
          </p:nvSpPr>
          <p:spPr>
            <a:xfrm>
              <a:off x="-5413318" y="-2092358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27" y="0"/>
                  </a:moveTo>
                  <a:cubicBezTo>
                    <a:pt x="1" y="11"/>
                    <a:pt x="8" y="37"/>
                    <a:pt x="8" y="56"/>
                  </a:cubicBezTo>
                  <a:cubicBezTo>
                    <a:pt x="8" y="60"/>
                    <a:pt x="8" y="68"/>
                    <a:pt x="11" y="71"/>
                  </a:cubicBezTo>
                  <a:lnTo>
                    <a:pt x="27" y="71"/>
                  </a:lnTo>
                  <a:cubicBezTo>
                    <a:pt x="34" y="49"/>
                    <a:pt x="68" y="60"/>
                    <a:pt x="71" y="34"/>
                  </a:cubicBezTo>
                  <a:cubicBezTo>
                    <a:pt x="53" y="3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6" name="Google Shape;45756;p29"/>
            <p:cNvSpPr/>
            <p:nvPr/>
          </p:nvSpPr>
          <p:spPr>
            <a:xfrm>
              <a:off x="-5317102" y="-2005453"/>
              <a:ext cx="5921" cy="6637"/>
            </a:xfrm>
            <a:custGeom>
              <a:avLst/>
              <a:gdLst/>
              <a:ahLst/>
              <a:cxnLst/>
              <a:rect l="l" t="t" r="r" b="b"/>
              <a:pathLst>
                <a:path w="124" h="139" extrusionOk="0">
                  <a:moveTo>
                    <a:pt x="1" y="90"/>
                  </a:moveTo>
                  <a:cubicBezTo>
                    <a:pt x="1" y="90"/>
                    <a:pt x="1" y="90"/>
                    <a:pt x="1" y="91"/>
                  </a:cubicBezTo>
                  <a:cubicBezTo>
                    <a:pt x="1" y="90"/>
                    <a:pt x="1" y="90"/>
                    <a:pt x="1" y="90"/>
                  </a:cubicBezTo>
                  <a:close/>
                  <a:moveTo>
                    <a:pt x="56" y="1"/>
                  </a:moveTo>
                  <a:cubicBezTo>
                    <a:pt x="53" y="4"/>
                    <a:pt x="45" y="4"/>
                    <a:pt x="42" y="4"/>
                  </a:cubicBezTo>
                  <a:cubicBezTo>
                    <a:pt x="30" y="34"/>
                    <a:pt x="27" y="67"/>
                    <a:pt x="1" y="90"/>
                  </a:cubicBezTo>
                  <a:lnTo>
                    <a:pt x="1" y="90"/>
                  </a:lnTo>
                  <a:cubicBezTo>
                    <a:pt x="5" y="87"/>
                    <a:pt x="12" y="87"/>
                    <a:pt x="15" y="87"/>
                  </a:cubicBezTo>
                  <a:cubicBezTo>
                    <a:pt x="42" y="87"/>
                    <a:pt x="56" y="109"/>
                    <a:pt x="68" y="132"/>
                  </a:cubicBezTo>
                  <a:cubicBezTo>
                    <a:pt x="71" y="135"/>
                    <a:pt x="75" y="139"/>
                    <a:pt x="75" y="139"/>
                  </a:cubicBezTo>
                  <a:cubicBezTo>
                    <a:pt x="79" y="139"/>
                    <a:pt x="82" y="135"/>
                    <a:pt x="87" y="132"/>
                  </a:cubicBezTo>
                  <a:cubicBezTo>
                    <a:pt x="87" y="127"/>
                    <a:pt x="90" y="124"/>
                    <a:pt x="94" y="124"/>
                  </a:cubicBezTo>
                  <a:cubicBezTo>
                    <a:pt x="105" y="124"/>
                    <a:pt x="109" y="127"/>
                    <a:pt x="113" y="127"/>
                  </a:cubicBezTo>
                  <a:cubicBezTo>
                    <a:pt x="123" y="127"/>
                    <a:pt x="120" y="120"/>
                    <a:pt x="113" y="98"/>
                  </a:cubicBezTo>
                  <a:cubicBezTo>
                    <a:pt x="87" y="82"/>
                    <a:pt x="56" y="72"/>
                    <a:pt x="75" y="34"/>
                  </a:cubicBezTo>
                  <a:cubicBezTo>
                    <a:pt x="75" y="23"/>
                    <a:pt x="75" y="15"/>
                    <a:pt x="71" y="4"/>
                  </a:cubicBezTo>
                  <a:cubicBezTo>
                    <a:pt x="68" y="4"/>
                    <a:pt x="60" y="4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7" name="Google Shape;45757;p29"/>
            <p:cNvSpPr/>
            <p:nvPr/>
          </p:nvSpPr>
          <p:spPr>
            <a:xfrm>
              <a:off x="-5323357" y="-2000105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19" y="1"/>
                  </a:moveTo>
                  <a:cubicBezTo>
                    <a:pt x="4" y="49"/>
                    <a:pt x="1" y="98"/>
                    <a:pt x="34" y="143"/>
                  </a:cubicBezTo>
                  <a:cubicBezTo>
                    <a:pt x="34" y="117"/>
                    <a:pt x="45" y="110"/>
                    <a:pt x="61" y="110"/>
                  </a:cubicBezTo>
                  <a:cubicBezTo>
                    <a:pt x="71" y="110"/>
                    <a:pt x="79" y="113"/>
                    <a:pt x="90" y="113"/>
                  </a:cubicBezTo>
                  <a:cubicBezTo>
                    <a:pt x="97" y="117"/>
                    <a:pt x="109" y="120"/>
                    <a:pt x="116" y="120"/>
                  </a:cubicBezTo>
                  <a:cubicBezTo>
                    <a:pt x="128" y="120"/>
                    <a:pt x="139" y="113"/>
                    <a:pt x="150" y="98"/>
                  </a:cubicBezTo>
                  <a:cubicBezTo>
                    <a:pt x="128" y="83"/>
                    <a:pt x="109" y="60"/>
                    <a:pt x="79" y="60"/>
                  </a:cubicBezTo>
                  <a:lnTo>
                    <a:pt x="75" y="60"/>
                  </a:lnTo>
                  <a:cubicBezTo>
                    <a:pt x="68" y="83"/>
                    <a:pt x="61" y="91"/>
                    <a:pt x="53" y="91"/>
                  </a:cubicBezTo>
                  <a:cubicBezTo>
                    <a:pt x="42" y="91"/>
                    <a:pt x="34" y="72"/>
                    <a:pt x="30" y="57"/>
                  </a:cubicBezTo>
                  <a:cubicBezTo>
                    <a:pt x="23" y="42"/>
                    <a:pt x="38" y="20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8" name="Google Shape;45758;p29"/>
            <p:cNvSpPr/>
            <p:nvPr/>
          </p:nvSpPr>
          <p:spPr>
            <a:xfrm>
              <a:off x="-5319585" y="-2001346"/>
              <a:ext cx="5730" cy="3629"/>
            </a:xfrm>
            <a:custGeom>
              <a:avLst/>
              <a:gdLst/>
              <a:ahLst/>
              <a:cxnLst/>
              <a:rect l="l" t="t" r="r" b="b"/>
              <a:pathLst>
                <a:path w="120" h="76" extrusionOk="0">
                  <a:moveTo>
                    <a:pt x="67" y="1"/>
                  </a:moveTo>
                  <a:cubicBezTo>
                    <a:pt x="63" y="1"/>
                    <a:pt x="56" y="1"/>
                    <a:pt x="53" y="5"/>
                  </a:cubicBezTo>
                  <a:cubicBezTo>
                    <a:pt x="50" y="5"/>
                    <a:pt x="47" y="5"/>
                    <a:pt x="44" y="5"/>
                  </a:cubicBezTo>
                  <a:cubicBezTo>
                    <a:pt x="39" y="5"/>
                    <a:pt x="34" y="5"/>
                    <a:pt x="30" y="5"/>
                  </a:cubicBezTo>
                  <a:cubicBezTo>
                    <a:pt x="13" y="5"/>
                    <a:pt x="1" y="8"/>
                    <a:pt x="27" y="41"/>
                  </a:cubicBezTo>
                  <a:cubicBezTo>
                    <a:pt x="34" y="53"/>
                    <a:pt x="11" y="57"/>
                    <a:pt x="11" y="72"/>
                  </a:cubicBezTo>
                  <a:cubicBezTo>
                    <a:pt x="18" y="72"/>
                    <a:pt x="27" y="75"/>
                    <a:pt x="34" y="75"/>
                  </a:cubicBezTo>
                  <a:cubicBezTo>
                    <a:pt x="63" y="75"/>
                    <a:pt x="89" y="53"/>
                    <a:pt x="120" y="46"/>
                  </a:cubicBezTo>
                  <a:cubicBezTo>
                    <a:pt x="108" y="23"/>
                    <a:pt x="94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9" name="Google Shape;45759;p29"/>
            <p:cNvSpPr/>
            <p:nvPr/>
          </p:nvSpPr>
          <p:spPr>
            <a:xfrm>
              <a:off x="-5314428" y="-200435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53" y="0"/>
                  </a:moveTo>
                  <a:cubicBezTo>
                    <a:pt x="49" y="0"/>
                    <a:pt x="38" y="4"/>
                    <a:pt x="19" y="11"/>
                  </a:cubicBezTo>
                  <a:cubicBezTo>
                    <a:pt x="0" y="49"/>
                    <a:pt x="31" y="59"/>
                    <a:pt x="57" y="75"/>
                  </a:cubicBezTo>
                  <a:lnTo>
                    <a:pt x="57" y="56"/>
                  </a:lnTo>
                  <a:cubicBezTo>
                    <a:pt x="45" y="45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0" name="Google Shape;45760;p29"/>
            <p:cNvSpPr/>
            <p:nvPr/>
          </p:nvSpPr>
          <p:spPr>
            <a:xfrm>
              <a:off x="-5491676" y="-1921890"/>
              <a:ext cx="3247" cy="6064"/>
            </a:xfrm>
            <a:custGeom>
              <a:avLst/>
              <a:gdLst/>
              <a:ahLst/>
              <a:cxnLst/>
              <a:rect l="l" t="t" r="r" b="b"/>
              <a:pathLst>
                <a:path w="68" h="127" extrusionOk="0">
                  <a:moveTo>
                    <a:pt x="42" y="0"/>
                  </a:moveTo>
                  <a:cubicBezTo>
                    <a:pt x="11" y="30"/>
                    <a:pt x="30" y="75"/>
                    <a:pt x="1" y="101"/>
                  </a:cubicBezTo>
                  <a:cubicBezTo>
                    <a:pt x="8" y="120"/>
                    <a:pt x="20" y="123"/>
                    <a:pt x="34" y="123"/>
                  </a:cubicBezTo>
                  <a:lnTo>
                    <a:pt x="46" y="123"/>
                  </a:lnTo>
                  <a:cubicBezTo>
                    <a:pt x="53" y="123"/>
                    <a:pt x="60" y="123"/>
                    <a:pt x="68" y="127"/>
                  </a:cubicBezTo>
                  <a:cubicBezTo>
                    <a:pt x="64" y="86"/>
                    <a:pt x="37" y="4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1" name="Google Shape;45761;p29"/>
            <p:cNvSpPr/>
            <p:nvPr/>
          </p:nvSpPr>
          <p:spPr>
            <a:xfrm>
              <a:off x="-5294611" y="-2112556"/>
              <a:ext cx="14659" cy="14659"/>
            </a:xfrm>
            <a:custGeom>
              <a:avLst/>
              <a:gdLst/>
              <a:ahLst/>
              <a:cxnLst/>
              <a:rect l="l" t="t" r="r" b="b"/>
              <a:pathLst>
                <a:path w="307" h="307" extrusionOk="0">
                  <a:moveTo>
                    <a:pt x="139" y="1"/>
                  </a:moveTo>
                  <a:cubicBezTo>
                    <a:pt x="123" y="23"/>
                    <a:pt x="101" y="34"/>
                    <a:pt x="75" y="46"/>
                  </a:cubicBezTo>
                  <a:cubicBezTo>
                    <a:pt x="34" y="65"/>
                    <a:pt x="1" y="94"/>
                    <a:pt x="1" y="146"/>
                  </a:cubicBezTo>
                  <a:cubicBezTo>
                    <a:pt x="49" y="146"/>
                    <a:pt x="90" y="158"/>
                    <a:pt x="101" y="217"/>
                  </a:cubicBezTo>
                  <a:cubicBezTo>
                    <a:pt x="101" y="225"/>
                    <a:pt x="101" y="232"/>
                    <a:pt x="105" y="236"/>
                  </a:cubicBezTo>
                  <a:cubicBezTo>
                    <a:pt x="127" y="262"/>
                    <a:pt x="132" y="262"/>
                    <a:pt x="105" y="281"/>
                  </a:cubicBezTo>
                  <a:cubicBezTo>
                    <a:pt x="116" y="300"/>
                    <a:pt x="139" y="300"/>
                    <a:pt x="154" y="307"/>
                  </a:cubicBezTo>
                  <a:cubicBezTo>
                    <a:pt x="176" y="281"/>
                    <a:pt x="202" y="262"/>
                    <a:pt x="236" y="262"/>
                  </a:cubicBezTo>
                  <a:lnTo>
                    <a:pt x="254" y="262"/>
                  </a:lnTo>
                  <a:cubicBezTo>
                    <a:pt x="280" y="262"/>
                    <a:pt x="289" y="240"/>
                    <a:pt x="307" y="232"/>
                  </a:cubicBezTo>
                  <a:lnTo>
                    <a:pt x="307" y="199"/>
                  </a:lnTo>
                  <a:lnTo>
                    <a:pt x="307" y="191"/>
                  </a:lnTo>
                  <a:lnTo>
                    <a:pt x="303" y="184"/>
                  </a:lnTo>
                  <a:cubicBezTo>
                    <a:pt x="289" y="229"/>
                    <a:pt x="244" y="217"/>
                    <a:pt x="213" y="229"/>
                  </a:cubicBezTo>
                  <a:lnTo>
                    <a:pt x="210" y="229"/>
                  </a:lnTo>
                  <a:cubicBezTo>
                    <a:pt x="199" y="229"/>
                    <a:pt x="206" y="206"/>
                    <a:pt x="210" y="195"/>
                  </a:cubicBezTo>
                  <a:cubicBezTo>
                    <a:pt x="191" y="184"/>
                    <a:pt x="161" y="172"/>
                    <a:pt x="172" y="154"/>
                  </a:cubicBezTo>
                  <a:cubicBezTo>
                    <a:pt x="180" y="143"/>
                    <a:pt x="191" y="127"/>
                    <a:pt x="210" y="127"/>
                  </a:cubicBezTo>
                  <a:cubicBezTo>
                    <a:pt x="217" y="127"/>
                    <a:pt x="228" y="132"/>
                    <a:pt x="236" y="143"/>
                  </a:cubicBezTo>
                  <a:cubicBezTo>
                    <a:pt x="258" y="132"/>
                    <a:pt x="251" y="113"/>
                    <a:pt x="251" y="94"/>
                  </a:cubicBezTo>
                  <a:cubicBezTo>
                    <a:pt x="236" y="83"/>
                    <a:pt x="244" y="46"/>
                    <a:pt x="217" y="46"/>
                  </a:cubicBezTo>
                  <a:cubicBezTo>
                    <a:pt x="213" y="46"/>
                    <a:pt x="210" y="49"/>
                    <a:pt x="202" y="49"/>
                  </a:cubicBezTo>
                  <a:lnTo>
                    <a:pt x="191" y="49"/>
                  </a:lnTo>
                  <a:cubicBezTo>
                    <a:pt x="165" y="49"/>
                    <a:pt x="158" y="15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2" name="Google Shape;45762;p29"/>
            <p:cNvSpPr/>
            <p:nvPr/>
          </p:nvSpPr>
          <p:spPr>
            <a:xfrm>
              <a:off x="-5296426" y="-2105584"/>
              <a:ext cx="8118" cy="8977"/>
            </a:xfrm>
            <a:custGeom>
              <a:avLst/>
              <a:gdLst/>
              <a:ahLst/>
              <a:cxnLst/>
              <a:rect l="l" t="t" r="r" b="b"/>
              <a:pathLst>
                <a:path w="170" h="188" extrusionOk="0">
                  <a:moveTo>
                    <a:pt x="109" y="49"/>
                  </a:moveTo>
                  <a:cubicBezTo>
                    <a:pt x="109" y="68"/>
                    <a:pt x="106" y="90"/>
                    <a:pt x="106" y="109"/>
                  </a:cubicBezTo>
                  <a:lnTo>
                    <a:pt x="91" y="109"/>
                  </a:lnTo>
                  <a:cubicBezTo>
                    <a:pt x="61" y="86"/>
                    <a:pt x="94" y="68"/>
                    <a:pt x="94" y="49"/>
                  </a:cubicBezTo>
                  <a:close/>
                  <a:moveTo>
                    <a:pt x="39" y="0"/>
                  </a:moveTo>
                  <a:cubicBezTo>
                    <a:pt x="1" y="90"/>
                    <a:pt x="23" y="147"/>
                    <a:pt x="113" y="188"/>
                  </a:cubicBezTo>
                  <a:cubicBezTo>
                    <a:pt x="135" y="176"/>
                    <a:pt x="120" y="147"/>
                    <a:pt x="143" y="135"/>
                  </a:cubicBezTo>
                  <a:cubicBezTo>
                    <a:pt x="170" y="116"/>
                    <a:pt x="165" y="116"/>
                    <a:pt x="143" y="90"/>
                  </a:cubicBezTo>
                  <a:cubicBezTo>
                    <a:pt x="139" y="86"/>
                    <a:pt x="139" y="79"/>
                    <a:pt x="139" y="71"/>
                  </a:cubicBezTo>
                  <a:cubicBezTo>
                    <a:pt x="128" y="12"/>
                    <a:pt x="87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3" name="Google Shape;45763;p29"/>
            <p:cNvSpPr/>
            <p:nvPr/>
          </p:nvSpPr>
          <p:spPr>
            <a:xfrm>
              <a:off x="-5285157" y="-2108640"/>
              <a:ext cx="5205" cy="7019"/>
            </a:xfrm>
            <a:custGeom>
              <a:avLst/>
              <a:gdLst/>
              <a:ahLst/>
              <a:cxnLst/>
              <a:rect l="l" t="t" r="r" b="b"/>
              <a:pathLst>
                <a:path w="109" h="147" extrusionOk="0">
                  <a:moveTo>
                    <a:pt x="82" y="1"/>
                  </a:moveTo>
                  <a:cubicBezTo>
                    <a:pt x="72" y="1"/>
                    <a:pt x="64" y="5"/>
                    <a:pt x="53" y="12"/>
                  </a:cubicBezTo>
                  <a:cubicBezTo>
                    <a:pt x="53" y="31"/>
                    <a:pt x="60" y="50"/>
                    <a:pt x="38" y="61"/>
                  </a:cubicBezTo>
                  <a:cubicBezTo>
                    <a:pt x="30" y="80"/>
                    <a:pt x="30" y="98"/>
                    <a:pt x="12" y="113"/>
                  </a:cubicBezTo>
                  <a:cubicBezTo>
                    <a:pt x="8" y="124"/>
                    <a:pt x="1" y="147"/>
                    <a:pt x="12" y="147"/>
                  </a:cubicBezTo>
                  <a:lnTo>
                    <a:pt x="15" y="147"/>
                  </a:lnTo>
                  <a:cubicBezTo>
                    <a:pt x="46" y="135"/>
                    <a:pt x="91" y="147"/>
                    <a:pt x="105" y="102"/>
                  </a:cubicBezTo>
                  <a:cubicBezTo>
                    <a:pt x="101" y="83"/>
                    <a:pt x="105" y="61"/>
                    <a:pt x="105" y="38"/>
                  </a:cubicBezTo>
                  <a:cubicBezTo>
                    <a:pt x="109" y="16"/>
                    <a:pt x="98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4" name="Google Shape;45764;p29"/>
            <p:cNvSpPr/>
            <p:nvPr/>
          </p:nvSpPr>
          <p:spPr>
            <a:xfrm>
              <a:off x="-5287306" y="-2101478"/>
              <a:ext cx="10935" cy="7544"/>
            </a:xfrm>
            <a:custGeom>
              <a:avLst/>
              <a:gdLst/>
              <a:ahLst/>
              <a:cxnLst/>
              <a:rect l="l" t="t" r="r" b="b"/>
              <a:pathLst>
                <a:path w="229" h="158" extrusionOk="0">
                  <a:moveTo>
                    <a:pt x="154" y="0"/>
                  </a:moveTo>
                  <a:cubicBezTo>
                    <a:pt x="136" y="8"/>
                    <a:pt x="127" y="30"/>
                    <a:pt x="101" y="30"/>
                  </a:cubicBezTo>
                  <a:lnTo>
                    <a:pt x="83" y="30"/>
                  </a:lnTo>
                  <a:cubicBezTo>
                    <a:pt x="49" y="30"/>
                    <a:pt x="23" y="49"/>
                    <a:pt x="1" y="75"/>
                  </a:cubicBezTo>
                  <a:lnTo>
                    <a:pt x="5" y="75"/>
                  </a:lnTo>
                  <a:cubicBezTo>
                    <a:pt x="34" y="75"/>
                    <a:pt x="53" y="87"/>
                    <a:pt x="38" y="124"/>
                  </a:cubicBezTo>
                  <a:cubicBezTo>
                    <a:pt x="53" y="124"/>
                    <a:pt x="53" y="147"/>
                    <a:pt x="68" y="147"/>
                  </a:cubicBezTo>
                  <a:lnTo>
                    <a:pt x="75" y="147"/>
                  </a:lnTo>
                  <a:cubicBezTo>
                    <a:pt x="75" y="135"/>
                    <a:pt x="75" y="120"/>
                    <a:pt x="79" y="109"/>
                  </a:cubicBezTo>
                  <a:cubicBezTo>
                    <a:pt x="83" y="97"/>
                    <a:pt x="79" y="75"/>
                    <a:pt x="98" y="75"/>
                  </a:cubicBezTo>
                  <a:lnTo>
                    <a:pt x="101" y="75"/>
                  </a:lnTo>
                  <a:cubicBezTo>
                    <a:pt x="120" y="75"/>
                    <a:pt x="127" y="90"/>
                    <a:pt x="131" y="109"/>
                  </a:cubicBezTo>
                  <a:cubicBezTo>
                    <a:pt x="131" y="113"/>
                    <a:pt x="127" y="120"/>
                    <a:pt x="127" y="124"/>
                  </a:cubicBezTo>
                  <a:cubicBezTo>
                    <a:pt x="124" y="139"/>
                    <a:pt x="117" y="157"/>
                    <a:pt x="139" y="157"/>
                  </a:cubicBezTo>
                  <a:lnTo>
                    <a:pt x="143" y="157"/>
                  </a:lnTo>
                  <a:cubicBezTo>
                    <a:pt x="169" y="157"/>
                    <a:pt x="169" y="139"/>
                    <a:pt x="158" y="120"/>
                  </a:cubicBezTo>
                  <a:cubicBezTo>
                    <a:pt x="150" y="102"/>
                    <a:pt x="154" y="83"/>
                    <a:pt x="165" y="75"/>
                  </a:cubicBezTo>
                  <a:cubicBezTo>
                    <a:pt x="229" y="42"/>
                    <a:pt x="165" y="26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5" name="Google Shape;45765;p29"/>
            <p:cNvSpPr/>
            <p:nvPr/>
          </p:nvSpPr>
          <p:spPr>
            <a:xfrm>
              <a:off x="-5287688" y="-2097944"/>
              <a:ext cx="2961" cy="2435"/>
            </a:xfrm>
            <a:custGeom>
              <a:avLst/>
              <a:gdLst/>
              <a:ahLst/>
              <a:cxnLst/>
              <a:rect l="l" t="t" r="r" b="b"/>
              <a:pathLst>
                <a:path w="62" h="51" extrusionOk="0">
                  <a:moveTo>
                    <a:pt x="9" y="1"/>
                  </a:moveTo>
                  <a:cubicBezTo>
                    <a:pt x="5" y="23"/>
                    <a:pt x="1" y="50"/>
                    <a:pt x="27" y="50"/>
                  </a:cubicBezTo>
                  <a:lnTo>
                    <a:pt x="46" y="50"/>
                  </a:lnTo>
                  <a:cubicBezTo>
                    <a:pt x="61" y="13"/>
                    <a:pt x="42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6" name="Google Shape;45766;p29"/>
            <p:cNvSpPr/>
            <p:nvPr/>
          </p:nvSpPr>
          <p:spPr>
            <a:xfrm>
              <a:off x="-5340308" y="-2075788"/>
              <a:ext cx="5730" cy="5969"/>
            </a:xfrm>
            <a:custGeom>
              <a:avLst/>
              <a:gdLst/>
              <a:ahLst/>
              <a:cxnLst/>
              <a:rect l="l" t="t" r="r" b="b"/>
              <a:pathLst>
                <a:path w="120" h="125" extrusionOk="0">
                  <a:moveTo>
                    <a:pt x="64" y="1"/>
                  </a:moveTo>
                  <a:cubicBezTo>
                    <a:pt x="45" y="20"/>
                    <a:pt x="16" y="16"/>
                    <a:pt x="0" y="38"/>
                  </a:cubicBezTo>
                  <a:cubicBezTo>
                    <a:pt x="30" y="53"/>
                    <a:pt x="19" y="80"/>
                    <a:pt x="23" y="102"/>
                  </a:cubicBezTo>
                  <a:cubicBezTo>
                    <a:pt x="30" y="98"/>
                    <a:pt x="42" y="98"/>
                    <a:pt x="49" y="98"/>
                  </a:cubicBezTo>
                  <a:cubicBezTo>
                    <a:pt x="75" y="98"/>
                    <a:pt x="97" y="109"/>
                    <a:pt x="120" y="125"/>
                  </a:cubicBezTo>
                  <a:cubicBezTo>
                    <a:pt x="120" y="75"/>
                    <a:pt x="83" y="42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7" name="Google Shape;45767;p29"/>
            <p:cNvSpPr/>
            <p:nvPr/>
          </p:nvSpPr>
          <p:spPr>
            <a:xfrm>
              <a:off x="-5356543" y="-2000821"/>
              <a:ext cx="10028" cy="11842"/>
            </a:xfrm>
            <a:custGeom>
              <a:avLst/>
              <a:gdLst/>
              <a:ahLst/>
              <a:cxnLst/>
              <a:rect l="l" t="t" r="r" b="b"/>
              <a:pathLst>
                <a:path w="210" h="248" extrusionOk="0">
                  <a:moveTo>
                    <a:pt x="135" y="1"/>
                  </a:moveTo>
                  <a:cubicBezTo>
                    <a:pt x="128" y="4"/>
                    <a:pt x="120" y="4"/>
                    <a:pt x="112" y="4"/>
                  </a:cubicBezTo>
                  <a:cubicBezTo>
                    <a:pt x="105" y="4"/>
                    <a:pt x="101" y="4"/>
                    <a:pt x="94" y="1"/>
                  </a:cubicBezTo>
                  <a:lnTo>
                    <a:pt x="94" y="1"/>
                  </a:lnTo>
                  <a:cubicBezTo>
                    <a:pt x="105" y="35"/>
                    <a:pt x="116" y="64"/>
                    <a:pt x="128" y="98"/>
                  </a:cubicBezTo>
                  <a:cubicBezTo>
                    <a:pt x="135" y="120"/>
                    <a:pt x="128" y="135"/>
                    <a:pt x="105" y="139"/>
                  </a:cubicBezTo>
                  <a:lnTo>
                    <a:pt x="101" y="139"/>
                  </a:lnTo>
                  <a:cubicBezTo>
                    <a:pt x="83" y="139"/>
                    <a:pt x="68" y="125"/>
                    <a:pt x="78" y="102"/>
                  </a:cubicBezTo>
                  <a:cubicBezTo>
                    <a:pt x="90" y="72"/>
                    <a:pt x="60" y="49"/>
                    <a:pt x="64" y="20"/>
                  </a:cubicBezTo>
                  <a:cubicBezTo>
                    <a:pt x="52" y="20"/>
                    <a:pt x="42" y="23"/>
                    <a:pt x="33" y="23"/>
                  </a:cubicBezTo>
                  <a:cubicBezTo>
                    <a:pt x="45" y="42"/>
                    <a:pt x="64" y="64"/>
                    <a:pt x="33" y="87"/>
                  </a:cubicBezTo>
                  <a:cubicBezTo>
                    <a:pt x="16" y="102"/>
                    <a:pt x="7" y="125"/>
                    <a:pt x="11" y="151"/>
                  </a:cubicBezTo>
                  <a:lnTo>
                    <a:pt x="33" y="151"/>
                  </a:lnTo>
                  <a:cubicBezTo>
                    <a:pt x="42" y="151"/>
                    <a:pt x="49" y="151"/>
                    <a:pt x="52" y="158"/>
                  </a:cubicBezTo>
                  <a:cubicBezTo>
                    <a:pt x="60" y="177"/>
                    <a:pt x="45" y="187"/>
                    <a:pt x="33" y="195"/>
                  </a:cubicBezTo>
                  <a:cubicBezTo>
                    <a:pt x="23" y="203"/>
                    <a:pt x="11" y="210"/>
                    <a:pt x="0" y="214"/>
                  </a:cubicBezTo>
                  <a:lnTo>
                    <a:pt x="0" y="232"/>
                  </a:lnTo>
                  <a:cubicBezTo>
                    <a:pt x="0" y="237"/>
                    <a:pt x="0" y="240"/>
                    <a:pt x="4" y="244"/>
                  </a:cubicBezTo>
                  <a:lnTo>
                    <a:pt x="4" y="247"/>
                  </a:lnTo>
                  <a:cubicBezTo>
                    <a:pt x="11" y="240"/>
                    <a:pt x="23" y="237"/>
                    <a:pt x="30" y="237"/>
                  </a:cubicBezTo>
                  <a:cubicBezTo>
                    <a:pt x="38" y="237"/>
                    <a:pt x="49" y="240"/>
                    <a:pt x="60" y="244"/>
                  </a:cubicBezTo>
                  <a:cubicBezTo>
                    <a:pt x="68" y="244"/>
                    <a:pt x="78" y="247"/>
                    <a:pt x="86" y="247"/>
                  </a:cubicBezTo>
                  <a:cubicBezTo>
                    <a:pt x="94" y="247"/>
                    <a:pt x="105" y="244"/>
                    <a:pt x="112" y="237"/>
                  </a:cubicBezTo>
                  <a:lnTo>
                    <a:pt x="146" y="237"/>
                  </a:lnTo>
                  <a:cubicBezTo>
                    <a:pt x="135" y="214"/>
                    <a:pt x="97" y="221"/>
                    <a:pt x="97" y="187"/>
                  </a:cubicBezTo>
                  <a:cubicBezTo>
                    <a:pt x="112" y="184"/>
                    <a:pt x="128" y="180"/>
                    <a:pt x="142" y="180"/>
                  </a:cubicBezTo>
                  <a:lnTo>
                    <a:pt x="146" y="180"/>
                  </a:lnTo>
                  <a:cubicBezTo>
                    <a:pt x="157" y="180"/>
                    <a:pt x="168" y="184"/>
                    <a:pt x="180" y="184"/>
                  </a:cubicBezTo>
                  <a:lnTo>
                    <a:pt x="190" y="173"/>
                  </a:lnTo>
                  <a:cubicBezTo>
                    <a:pt x="168" y="142"/>
                    <a:pt x="161" y="113"/>
                    <a:pt x="202" y="87"/>
                  </a:cubicBezTo>
                  <a:cubicBezTo>
                    <a:pt x="206" y="87"/>
                    <a:pt x="209" y="83"/>
                    <a:pt x="209" y="75"/>
                  </a:cubicBezTo>
                  <a:cubicBezTo>
                    <a:pt x="209" y="72"/>
                    <a:pt x="206" y="68"/>
                    <a:pt x="206" y="61"/>
                  </a:cubicBezTo>
                  <a:cubicBezTo>
                    <a:pt x="202" y="53"/>
                    <a:pt x="195" y="46"/>
                    <a:pt x="195" y="38"/>
                  </a:cubicBezTo>
                  <a:cubicBezTo>
                    <a:pt x="187" y="8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8" name="Google Shape;45768;p29"/>
            <p:cNvSpPr/>
            <p:nvPr/>
          </p:nvSpPr>
          <p:spPr>
            <a:xfrm>
              <a:off x="-5351911" y="-1999006"/>
              <a:ext cx="11126" cy="11842"/>
            </a:xfrm>
            <a:custGeom>
              <a:avLst/>
              <a:gdLst/>
              <a:ahLst/>
              <a:cxnLst/>
              <a:rect l="l" t="t" r="r" b="b"/>
              <a:pathLst>
                <a:path w="233" h="248" extrusionOk="0">
                  <a:moveTo>
                    <a:pt x="98" y="0"/>
                  </a:moveTo>
                  <a:cubicBezTo>
                    <a:pt x="98" y="8"/>
                    <a:pt x="105" y="15"/>
                    <a:pt x="109" y="23"/>
                  </a:cubicBezTo>
                  <a:cubicBezTo>
                    <a:pt x="109" y="30"/>
                    <a:pt x="112" y="34"/>
                    <a:pt x="112" y="37"/>
                  </a:cubicBezTo>
                  <a:cubicBezTo>
                    <a:pt x="112" y="45"/>
                    <a:pt x="109" y="49"/>
                    <a:pt x="105" y="49"/>
                  </a:cubicBezTo>
                  <a:cubicBezTo>
                    <a:pt x="64" y="75"/>
                    <a:pt x="71" y="104"/>
                    <a:pt x="93" y="135"/>
                  </a:cubicBezTo>
                  <a:cubicBezTo>
                    <a:pt x="93" y="139"/>
                    <a:pt x="98" y="142"/>
                    <a:pt x="102" y="146"/>
                  </a:cubicBezTo>
                  <a:lnTo>
                    <a:pt x="83" y="146"/>
                  </a:lnTo>
                  <a:cubicBezTo>
                    <a:pt x="71" y="146"/>
                    <a:pt x="60" y="142"/>
                    <a:pt x="49" y="142"/>
                  </a:cubicBezTo>
                  <a:lnTo>
                    <a:pt x="45" y="142"/>
                  </a:lnTo>
                  <a:cubicBezTo>
                    <a:pt x="31" y="142"/>
                    <a:pt x="15" y="146"/>
                    <a:pt x="0" y="149"/>
                  </a:cubicBezTo>
                  <a:cubicBezTo>
                    <a:pt x="0" y="183"/>
                    <a:pt x="38" y="176"/>
                    <a:pt x="49" y="199"/>
                  </a:cubicBezTo>
                  <a:cubicBezTo>
                    <a:pt x="60" y="202"/>
                    <a:pt x="64" y="217"/>
                    <a:pt x="71" y="225"/>
                  </a:cubicBezTo>
                  <a:cubicBezTo>
                    <a:pt x="79" y="232"/>
                    <a:pt x="83" y="244"/>
                    <a:pt x="93" y="247"/>
                  </a:cubicBezTo>
                  <a:cubicBezTo>
                    <a:pt x="109" y="194"/>
                    <a:pt x="116" y="176"/>
                    <a:pt x="138" y="176"/>
                  </a:cubicBezTo>
                  <a:cubicBezTo>
                    <a:pt x="150" y="176"/>
                    <a:pt x="165" y="180"/>
                    <a:pt x="191" y="187"/>
                  </a:cubicBezTo>
                  <a:cubicBezTo>
                    <a:pt x="210" y="176"/>
                    <a:pt x="233" y="168"/>
                    <a:pt x="221" y="135"/>
                  </a:cubicBezTo>
                  <a:cubicBezTo>
                    <a:pt x="202" y="68"/>
                    <a:pt x="154" y="3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9" name="Google Shape;45769;p29"/>
            <p:cNvSpPr/>
            <p:nvPr/>
          </p:nvSpPr>
          <p:spPr>
            <a:xfrm>
              <a:off x="-5351195" y="-1990602"/>
              <a:ext cx="8452" cy="5730"/>
            </a:xfrm>
            <a:custGeom>
              <a:avLst/>
              <a:gdLst/>
              <a:ahLst/>
              <a:cxnLst/>
              <a:rect l="l" t="t" r="r" b="b"/>
              <a:pathLst>
                <a:path w="177" h="120" extrusionOk="0">
                  <a:moveTo>
                    <a:pt x="123" y="0"/>
                  </a:moveTo>
                  <a:cubicBezTo>
                    <a:pt x="101" y="0"/>
                    <a:pt x="94" y="18"/>
                    <a:pt x="78" y="71"/>
                  </a:cubicBezTo>
                  <a:cubicBezTo>
                    <a:pt x="68" y="68"/>
                    <a:pt x="64" y="56"/>
                    <a:pt x="56" y="49"/>
                  </a:cubicBezTo>
                  <a:cubicBezTo>
                    <a:pt x="49" y="41"/>
                    <a:pt x="45" y="26"/>
                    <a:pt x="34" y="23"/>
                  </a:cubicBezTo>
                  <a:lnTo>
                    <a:pt x="0" y="23"/>
                  </a:lnTo>
                  <a:cubicBezTo>
                    <a:pt x="38" y="97"/>
                    <a:pt x="49" y="120"/>
                    <a:pt x="78" y="120"/>
                  </a:cubicBezTo>
                  <a:cubicBezTo>
                    <a:pt x="94" y="120"/>
                    <a:pt x="109" y="116"/>
                    <a:pt x="135" y="108"/>
                  </a:cubicBezTo>
                  <a:cubicBezTo>
                    <a:pt x="157" y="82"/>
                    <a:pt x="176" y="49"/>
                    <a:pt x="176" y="11"/>
                  </a:cubicBezTo>
                  <a:cubicBezTo>
                    <a:pt x="150" y="4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0" name="Google Shape;45770;p29"/>
            <p:cNvSpPr/>
            <p:nvPr/>
          </p:nvSpPr>
          <p:spPr>
            <a:xfrm>
              <a:off x="-5358501" y="-1999723"/>
              <a:ext cx="5014" cy="10028"/>
            </a:xfrm>
            <a:custGeom>
              <a:avLst/>
              <a:gdLst/>
              <a:ahLst/>
              <a:cxnLst/>
              <a:rect l="l" t="t" r="r" b="b"/>
              <a:pathLst>
                <a:path w="105" h="210" extrusionOk="0">
                  <a:moveTo>
                    <a:pt x="74" y="0"/>
                  </a:moveTo>
                  <a:cubicBezTo>
                    <a:pt x="57" y="4"/>
                    <a:pt x="64" y="41"/>
                    <a:pt x="38" y="41"/>
                  </a:cubicBezTo>
                  <a:cubicBezTo>
                    <a:pt x="34" y="41"/>
                    <a:pt x="30" y="41"/>
                    <a:pt x="22" y="38"/>
                  </a:cubicBezTo>
                  <a:cubicBezTo>
                    <a:pt x="15" y="38"/>
                    <a:pt x="4" y="49"/>
                    <a:pt x="7" y="60"/>
                  </a:cubicBezTo>
                  <a:cubicBezTo>
                    <a:pt x="30" y="105"/>
                    <a:pt x="0" y="164"/>
                    <a:pt x="41" y="209"/>
                  </a:cubicBezTo>
                  <a:lnTo>
                    <a:pt x="41" y="191"/>
                  </a:lnTo>
                  <a:cubicBezTo>
                    <a:pt x="41" y="169"/>
                    <a:pt x="26" y="146"/>
                    <a:pt x="52" y="128"/>
                  </a:cubicBezTo>
                  <a:cubicBezTo>
                    <a:pt x="48" y="102"/>
                    <a:pt x="57" y="79"/>
                    <a:pt x="74" y="64"/>
                  </a:cubicBezTo>
                  <a:cubicBezTo>
                    <a:pt x="105" y="41"/>
                    <a:pt x="86" y="19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1" name="Google Shape;45771;p29"/>
            <p:cNvSpPr/>
            <p:nvPr/>
          </p:nvSpPr>
          <p:spPr>
            <a:xfrm>
              <a:off x="-5353678" y="-2000821"/>
              <a:ext cx="3581" cy="6637"/>
            </a:xfrm>
            <a:custGeom>
              <a:avLst/>
              <a:gdLst/>
              <a:ahLst/>
              <a:cxnLst/>
              <a:rect l="l" t="t" r="r" b="b"/>
              <a:pathLst>
                <a:path w="75" h="139" extrusionOk="0">
                  <a:moveTo>
                    <a:pt x="34" y="1"/>
                  </a:moveTo>
                  <a:cubicBezTo>
                    <a:pt x="26" y="8"/>
                    <a:pt x="15" y="16"/>
                    <a:pt x="4" y="20"/>
                  </a:cubicBezTo>
                  <a:cubicBezTo>
                    <a:pt x="0" y="49"/>
                    <a:pt x="30" y="72"/>
                    <a:pt x="18" y="102"/>
                  </a:cubicBezTo>
                  <a:cubicBezTo>
                    <a:pt x="8" y="125"/>
                    <a:pt x="23" y="139"/>
                    <a:pt x="41" y="139"/>
                  </a:cubicBezTo>
                  <a:lnTo>
                    <a:pt x="45" y="139"/>
                  </a:lnTo>
                  <a:cubicBezTo>
                    <a:pt x="68" y="135"/>
                    <a:pt x="75" y="120"/>
                    <a:pt x="68" y="98"/>
                  </a:cubicBezTo>
                  <a:cubicBezTo>
                    <a:pt x="56" y="64"/>
                    <a:pt x="45" y="35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2" name="Google Shape;45772;p29"/>
            <p:cNvSpPr/>
            <p:nvPr/>
          </p:nvSpPr>
          <p:spPr>
            <a:xfrm>
              <a:off x="-5442971" y="-2127549"/>
              <a:ext cx="4536" cy="2197"/>
            </a:xfrm>
            <a:custGeom>
              <a:avLst/>
              <a:gdLst/>
              <a:ahLst/>
              <a:cxnLst/>
              <a:rect l="l" t="t" r="r" b="b"/>
              <a:pathLst>
                <a:path w="95" h="46" extrusionOk="0">
                  <a:moveTo>
                    <a:pt x="46" y="1"/>
                  </a:moveTo>
                  <a:cubicBezTo>
                    <a:pt x="27" y="1"/>
                    <a:pt x="16" y="15"/>
                    <a:pt x="1" y="46"/>
                  </a:cubicBezTo>
                  <a:cubicBezTo>
                    <a:pt x="23" y="46"/>
                    <a:pt x="46" y="34"/>
                    <a:pt x="72" y="34"/>
                  </a:cubicBezTo>
                  <a:cubicBezTo>
                    <a:pt x="80" y="34"/>
                    <a:pt x="87" y="34"/>
                    <a:pt x="94" y="38"/>
                  </a:cubicBezTo>
                  <a:lnTo>
                    <a:pt x="94" y="23"/>
                  </a:lnTo>
                  <a:cubicBezTo>
                    <a:pt x="76" y="8"/>
                    <a:pt x="61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3" name="Google Shape;45773;p29"/>
            <p:cNvSpPr/>
            <p:nvPr/>
          </p:nvSpPr>
          <p:spPr>
            <a:xfrm>
              <a:off x="-5472050" y="-1966871"/>
              <a:ext cx="7354" cy="7544"/>
            </a:xfrm>
            <a:custGeom>
              <a:avLst/>
              <a:gdLst/>
              <a:ahLst/>
              <a:cxnLst/>
              <a:rect l="l" t="t" r="r" b="b"/>
              <a:pathLst>
                <a:path w="154" h="158" extrusionOk="0">
                  <a:moveTo>
                    <a:pt x="97" y="0"/>
                  </a:moveTo>
                  <a:cubicBezTo>
                    <a:pt x="94" y="0"/>
                    <a:pt x="87" y="0"/>
                    <a:pt x="83" y="4"/>
                  </a:cubicBezTo>
                  <a:cubicBezTo>
                    <a:pt x="30" y="23"/>
                    <a:pt x="1" y="78"/>
                    <a:pt x="19" y="131"/>
                  </a:cubicBezTo>
                  <a:cubicBezTo>
                    <a:pt x="23" y="149"/>
                    <a:pt x="30" y="157"/>
                    <a:pt x="42" y="157"/>
                  </a:cubicBezTo>
                  <a:cubicBezTo>
                    <a:pt x="49" y="157"/>
                    <a:pt x="57" y="154"/>
                    <a:pt x="64" y="149"/>
                  </a:cubicBezTo>
                  <a:cubicBezTo>
                    <a:pt x="71" y="146"/>
                    <a:pt x="80" y="142"/>
                    <a:pt x="87" y="142"/>
                  </a:cubicBezTo>
                  <a:cubicBezTo>
                    <a:pt x="90" y="142"/>
                    <a:pt x="94" y="142"/>
                    <a:pt x="94" y="146"/>
                  </a:cubicBezTo>
                  <a:cubicBezTo>
                    <a:pt x="154" y="90"/>
                    <a:pt x="154" y="90"/>
                    <a:pt x="116" y="15"/>
                  </a:cubicBezTo>
                  <a:cubicBezTo>
                    <a:pt x="116" y="11"/>
                    <a:pt x="116" y="4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4" name="Google Shape;45774;p29"/>
            <p:cNvSpPr/>
            <p:nvPr/>
          </p:nvSpPr>
          <p:spPr>
            <a:xfrm>
              <a:off x="-5349619" y="-2122154"/>
              <a:ext cx="5969" cy="5014"/>
            </a:xfrm>
            <a:custGeom>
              <a:avLst/>
              <a:gdLst/>
              <a:ahLst/>
              <a:cxnLst/>
              <a:rect l="l" t="t" r="r" b="b"/>
              <a:pathLst>
                <a:path w="125" h="105" extrusionOk="0">
                  <a:moveTo>
                    <a:pt x="72" y="0"/>
                  </a:moveTo>
                  <a:cubicBezTo>
                    <a:pt x="64" y="45"/>
                    <a:pt x="16" y="59"/>
                    <a:pt x="1" y="101"/>
                  </a:cubicBezTo>
                  <a:cubicBezTo>
                    <a:pt x="5" y="104"/>
                    <a:pt x="12" y="104"/>
                    <a:pt x="16" y="104"/>
                  </a:cubicBezTo>
                  <a:cubicBezTo>
                    <a:pt x="31" y="104"/>
                    <a:pt x="42" y="97"/>
                    <a:pt x="57" y="90"/>
                  </a:cubicBezTo>
                  <a:cubicBezTo>
                    <a:pt x="68" y="82"/>
                    <a:pt x="83" y="75"/>
                    <a:pt x="95" y="75"/>
                  </a:cubicBezTo>
                  <a:lnTo>
                    <a:pt x="109" y="75"/>
                  </a:lnTo>
                  <a:cubicBezTo>
                    <a:pt x="109" y="67"/>
                    <a:pt x="121" y="56"/>
                    <a:pt x="109" y="45"/>
                  </a:cubicBezTo>
                  <a:cubicBezTo>
                    <a:pt x="90" y="23"/>
                    <a:pt x="117" y="33"/>
                    <a:pt x="124" y="26"/>
                  </a:cubicBezTo>
                  <a:cubicBezTo>
                    <a:pt x="113" y="4"/>
                    <a:pt x="83" y="23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5" name="Google Shape;45775;p29"/>
            <p:cNvSpPr/>
            <p:nvPr/>
          </p:nvSpPr>
          <p:spPr>
            <a:xfrm>
              <a:off x="-5346898" y="-2118429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52" y="0"/>
                  </a:moveTo>
                  <a:cubicBezTo>
                    <a:pt x="49" y="26"/>
                    <a:pt x="15" y="26"/>
                    <a:pt x="0" y="45"/>
                  </a:cubicBezTo>
                  <a:cubicBezTo>
                    <a:pt x="11" y="57"/>
                    <a:pt x="19" y="60"/>
                    <a:pt x="26" y="60"/>
                  </a:cubicBezTo>
                  <a:cubicBezTo>
                    <a:pt x="38" y="60"/>
                    <a:pt x="49" y="49"/>
                    <a:pt x="60" y="45"/>
                  </a:cubicBezTo>
                  <a:cubicBezTo>
                    <a:pt x="75" y="41"/>
                    <a:pt x="101" y="49"/>
                    <a:pt x="101" y="23"/>
                  </a:cubicBezTo>
                  <a:cubicBezTo>
                    <a:pt x="101" y="4"/>
                    <a:pt x="93" y="4"/>
                    <a:pt x="83" y="4"/>
                  </a:cubicBezTo>
                  <a:lnTo>
                    <a:pt x="67" y="4"/>
                  </a:lnTo>
                  <a:cubicBezTo>
                    <a:pt x="64" y="4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6" name="Google Shape;45776;p29"/>
            <p:cNvSpPr/>
            <p:nvPr/>
          </p:nvSpPr>
          <p:spPr>
            <a:xfrm>
              <a:off x="-5352628" y="-2118429"/>
              <a:ext cx="3056" cy="2006"/>
            </a:xfrm>
            <a:custGeom>
              <a:avLst/>
              <a:gdLst/>
              <a:ahLst/>
              <a:cxnLst/>
              <a:rect l="l" t="t" r="r" b="b"/>
              <a:pathLst>
                <a:path w="64" h="42" extrusionOk="0">
                  <a:moveTo>
                    <a:pt x="30" y="0"/>
                  </a:moveTo>
                  <a:cubicBezTo>
                    <a:pt x="23" y="0"/>
                    <a:pt x="19" y="4"/>
                    <a:pt x="12" y="8"/>
                  </a:cubicBezTo>
                  <a:cubicBezTo>
                    <a:pt x="1" y="19"/>
                    <a:pt x="1" y="31"/>
                    <a:pt x="1" y="41"/>
                  </a:cubicBezTo>
                  <a:cubicBezTo>
                    <a:pt x="5" y="41"/>
                    <a:pt x="9" y="41"/>
                    <a:pt x="14" y="41"/>
                  </a:cubicBezTo>
                  <a:cubicBezTo>
                    <a:pt x="18" y="41"/>
                    <a:pt x="22" y="41"/>
                    <a:pt x="27" y="41"/>
                  </a:cubicBezTo>
                  <a:cubicBezTo>
                    <a:pt x="41" y="41"/>
                    <a:pt x="55" y="39"/>
                    <a:pt x="64" y="23"/>
                  </a:cubicBezTo>
                  <a:cubicBezTo>
                    <a:pt x="53" y="15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7" name="Google Shape;45777;p29"/>
            <p:cNvSpPr/>
            <p:nvPr/>
          </p:nvSpPr>
          <p:spPr>
            <a:xfrm>
              <a:off x="-5352102" y="-2123061"/>
              <a:ext cx="5969" cy="5730"/>
            </a:xfrm>
            <a:custGeom>
              <a:avLst/>
              <a:gdLst/>
              <a:ahLst/>
              <a:cxnLst/>
              <a:rect l="l" t="t" r="r" b="b"/>
              <a:pathLst>
                <a:path w="125" h="120" extrusionOk="0">
                  <a:moveTo>
                    <a:pt x="87" y="0"/>
                  </a:moveTo>
                  <a:cubicBezTo>
                    <a:pt x="35" y="0"/>
                    <a:pt x="27" y="15"/>
                    <a:pt x="4" y="90"/>
                  </a:cubicBezTo>
                  <a:cubicBezTo>
                    <a:pt x="1" y="97"/>
                    <a:pt x="1" y="101"/>
                    <a:pt x="1" y="105"/>
                  </a:cubicBezTo>
                  <a:cubicBezTo>
                    <a:pt x="8" y="101"/>
                    <a:pt x="12" y="97"/>
                    <a:pt x="19" y="97"/>
                  </a:cubicBezTo>
                  <a:cubicBezTo>
                    <a:pt x="30" y="97"/>
                    <a:pt x="42" y="112"/>
                    <a:pt x="53" y="120"/>
                  </a:cubicBezTo>
                  <a:cubicBezTo>
                    <a:pt x="68" y="78"/>
                    <a:pt x="116" y="64"/>
                    <a:pt x="124" y="19"/>
                  </a:cubicBezTo>
                  <a:lnTo>
                    <a:pt x="124" y="11"/>
                  </a:lnTo>
                  <a:lnTo>
                    <a:pt x="124" y="4"/>
                  </a:lnTo>
                  <a:cubicBezTo>
                    <a:pt x="109" y="4"/>
                    <a:pt x="97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8" name="Google Shape;45778;p29"/>
            <p:cNvSpPr/>
            <p:nvPr/>
          </p:nvSpPr>
          <p:spPr>
            <a:xfrm>
              <a:off x="-5417090" y="-2068101"/>
              <a:ext cx="5253" cy="5205"/>
            </a:xfrm>
            <a:custGeom>
              <a:avLst/>
              <a:gdLst/>
              <a:ahLst/>
              <a:cxnLst/>
              <a:rect l="l" t="t" r="r" b="b"/>
              <a:pathLst>
                <a:path w="110" h="109" extrusionOk="0">
                  <a:moveTo>
                    <a:pt x="57" y="0"/>
                  </a:moveTo>
                  <a:cubicBezTo>
                    <a:pt x="9" y="4"/>
                    <a:pt x="9" y="42"/>
                    <a:pt x="1" y="79"/>
                  </a:cubicBezTo>
                  <a:cubicBezTo>
                    <a:pt x="19" y="102"/>
                    <a:pt x="42" y="109"/>
                    <a:pt x="64" y="109"/>
                  </a:cubicBezTo>
                  <a:cubicBezTo>
                    <a:pt x="76" y="109"/>
                    <a:pt x="87" y="109"/>
                    <a:pt x="98" y="105"/>
                  </a:cubicBezTo>
                  <a:cubicBezTo>
                    <a:pt x="109" y="45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9" name="Google Shape;45779;p29"/>
            <p:cNvSpPr/>
            <p:nvPr/>
          </p:nvSpPr>
          <p:spPr>
            <a:xfrm>
              <a:off x="-5256937" y="-1997049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3" y="1"/>
                  </a:moveTo>
                  <a:cubicBezTo>
                    <a:pt x="0" y="1"/>
                    <a:pt x="33" y="41"/>
                    <a:pt x="26" y="53"/>
                  </a:cubicBezTo>
                  <a:cubicBezTo>
                    <a:pt x="49" y="53"/>
                    <a:pt x="64" y="41"/>
                    <a:pt x="71" y="19"/>
                  </a:cubicBezTo>
                  <a:cubicBezTo>
                    <a:pt x="64" y="11"/>
                    <a:pt x="60" y="8"/>
                    <a:pt x="52" y="4"/>
                  </a:cubicBezTo>
                  <a:lnTo>
                    <a:pt x="49" y="4"/>
                  </a:lnTo>
                  <a:cubicBezTo>
                    <a:pt x="41" y="1"/>
                    <a:pt x="38" y="1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0" name="Google Shape;45780;p29"/>
            <p:cNvSpPr/>
            <p:nvPr/>
          </p:nvSpPr>
          <p:spPr>
            <a:xfrm>
              <a:off x="-5224085" y="-1953357"/>
              <a:ext cx="2865" cy="2578"/>
            </a:xfrm>
            <a:custGeom>
              <a:avLst/>
              <a:gdLst/>
              <a:ahLst/>
              <a:cxnLst/>
              <a:rect l="l" t="t" r="r" b="b"/>
              <a:pathLst>
                <a:path w="60" h="54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0" y="31"/>
                    <a:pt x="26" y="38"/>
                    <a:pt x="41" y="50"/>
                  </a:cubicBezTo>
                  <a:lnTo>
                    <a:pt x="45" y="54"/>
                  </a:lnTo>
                  <a:cubicBezTo>
                    <a:pt x="59" y="50"/>
                    <a:pt x="59" y="35"/>
                    <a:pt x="59" y="23"/>
                  </a:cubicBezTo>
                  <a:cubicBezTo>
                    <a:pt x="49" y="12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1" name="Google Shape;45781;p29"/>
            <p:cNvSpPr/>
            <p:nvPr/>
          </p:nvSpPr>
          <p:spPr>
            <a:xfrm>
              <a:off x="-5220551" y="-1824289"/>
              <a:ext cx="4536" cy="2053"/>
            </a:xfrm>
            <a:custGeom>
              <a:avLst/>
              <a:gdLst/>
              <a:ahLst/>
              <a:cxnLst/>
              <a:rect l="l" t="t" r="r" b="b"/>
              <a:pathLst>
                <a:path w="95" h="43" extrusionOk="0">
                  <a:moveTo>
                    <a:pt x="20" y="1"/>
                  </a:moveTo>
                  <a:cubicBezTo>
                    <a:pt x="4" y="1"/>
                    <a:pt x="4" y="27"/>
                    <a:pt x="1" y="42"/>
                  </a:cubicBezTo>
                  <a:cubicBezTo>
                    <a:pt x="30" y="39"/>
                    <a:pt x="64" y="42"/>
                    <a:pt x="94" y="27"/>
                  </a:cubicBezTo>
                  <a:cubicBezTo>
                    <a:pt x="79" y="4"/>
                    <a:pt x="56" y="20"/>
                    <a:pt x="38" y="8"/>
                  </a:cubicBez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2" name="Google Shape;45782;p29"/>
            <p:cNvSpPr/>
            <p:nvPr/>
          </p:nvSpPr>
          <p:spPr>
            <a:xfrm>
              <a:off x="-5214105" y="-1826772"/>
              <a:ext cx="2674" cy="2197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19" y="1"/>
                  </a:moveTo>
                  <a:cubicBezTo>
                    <a:pt x="16" y="1"/>
                    <a:pt x="7" y="1"/>
                    <a:pt x="0" y="4"/>
                  </a:cubicBezTo>
                  <a:cubicBezTo>
                    <a:pt x="19" y="23"/>
                    <a:pt x="23" y="46"/>
                    <a:pt x="49" y="46"/>
                  </a:cubicBezTo>
                  <a:lnTo>
                    <a:pt x="56" y="46"/>
                  </a:lnTo>
                  <a:cubicBezTo>
                    <a:pt x="52" y="23"/>
                    <a:pt x="49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3" name="Google Shape;45783;p29"/>
            <p:cNvSpPr/>
            <p:nvPr/>
          </p:nvSpPr>
          <p:spPr>
            <a:xfrm>
              <a:off x="-5449369" y="-1957225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86" y="0"/>
                  </a:moveTo>
                  <a:cubicBezTo>
                    <a:pt x="23" y="0"/>
                    <a:pt x="12" y="56"/>
                    <a:pt x="0" y="104"/>
                  </a:cubicBezTo>
                  <a:cubicBezTo>
                    <a:pt x="31" y="145"/>
                    <a:pt x="57" y="164"/>
                    <a:pt x="86" y="164"/>
                  </a:cubicBezTo>
                  <a:cubicBezTo>
                    <a:pt x="112" y="164"/>
                    <a:pt x="143" y="149"/>
                    <a:pt x="172" y="123"/>
                  </a:cubicBezTo>
                  <a:cubicBezTo>
                    <a:pt x="176" y="67"/>
                    <a:pt x="135" y="37"/>
                    <a:pt x="102" y="4"/>
                  </a:cubicBezTo>
                  <a:cubicBezTo>
                    <a:pt x="93" y="0"/>
                    <a:pt x="90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4" name="Google Shape;45784;p29"/>
            <p:cNvSpPr/>
            <p:nvPr/>
          </p:nvSpPr>
          <p:spPr>
            <a:xfrm>
              <a:off x="-5382233" y="-2109166"/>
              <a:ext cx="7879" cy="5396"/>
            </a:xfrm>
            <a:custGeom>
              <a:avLst/>
              <a:gdLst/>
              <a:ahLst/>
              <a:cxnLst/>
              <a:rect l="l" t="t" r="r" b="b"/>
              <a:pathLst>
                <a:path w="165" h="113" extrusionOk="0">
                  <a:moveTo>
                    <a:pt x="105" y="1"/>
                  </a:moveTo>
                  <a:cubicBezTo>
                    <a:pt x="90" y="1"/>
                    <a:pt x="74" y="12"/>
                    <a:pt x="60" y="20"/>
                  </a:cubicBezTo>
                  <a:cubicBezTo>
                    <a:pt x="64" y="42"/>
                    <a:pt x="56" y="61"/>
                    <a:pt x="33" y="72"/>
                  </a:cubicBezTo>
                  <a:cubicBezTo>
                    <a:pt x="30" y="72"/>
                    <a:pt x="26" y="68"/>
                    <a:pt x="22" y="68"/>
                  </a:cubicBezTo>
                  <a:cubicBezTo>
                    <a:pt x="19" y="65"/>
                    <a:pt x="15" y="65"/>
                    <a:pt x="15" y="65"/>
                  </a:cubicBezTo>
                  <a:cubicBezTo>
                    <a:pt x="11" y="65"/>
                    <a:pt x="7" y="65"/>
                    <a:pt x="7" y="68"/>
                  </a:cubicBezTo>
                  <a:cubicBezTo>
                    <a:pt x="0" y="83"/>
                    <a:pt x="15" y="91"/>
                    <a:pt x="19" y="101"/>
                  </a:cubicBezTo>
                  <a:cubicBezTo>
                    <a:pt x="33" y="109"/>
                    <a:pt x="48" y="113"/>
                    <a:pt x="60" y="113"/>
                  </a:cubicBezTo>
                  <a:cubicBezTo>
                    <a:pt x="86" y="113"/>
                    <a:pt x="105" y="98"/>
                    <a:pt x="127" y="75"/>
                  </a:cubicBezTo>
                  <a:cubicBezTo>
                    <a:pt x="164" y="34"/>
                    <a:pt x="109" y="27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5" name="Google Shape;45785;p29"/>
            <p:cNvSpPr/>
            <p:nvPr/>
          </p:nvSpPr>
          <p:spPr>
            <a:xfrm>
              <a:off x="-5380466" y="-2111123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19" y="1"/>
                  </a:moveTo>
                  <a:lnTo>
                    <a:pt x="19" y="1"/>
                  </a:lnTo>
                  <a:cubicBezTo>
                    <a:pt x="1" y="27"/>
                    <a:pt x="1" y="45"/>
                    <a:pt x="23" y="61"/>
                  </a:cubicBezTo>
                  <a:cubicBezTo>
                    <a:pt x="37" y="53"/>
                    <a:pt x="53" y="42"/>
                    <a:pt x="68" y="42"/>
                  </a:cubicBezTo>
                  <a:lnTo>
                    <a:pt x="72" y="42"/>
                  </a:lnTo>
                  <a:cubicBezTo>
                    <a:pt x="53" y="27"/>
                    <a:pt x="37" y="16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6" name="Google Shape;45786;p29"/>
            <p:cNvSpPr/>
            <p:nvPr/>
          </p:nvSpPr>
          <p:spPr>
            <a:xfrm>
              <a:off x="-5422772" y="-1983488"/>
              <a:ext cx="2722" cy="3247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2" y="0"/>
                  </a:moveTo>
                  <a:cubicBezTo>
                    <a:pt x="0" y="0"/>
                    <a:pt x="0" y="12"/>
                    <a:pt x="0" y="19"/>
                  </a:cubicBezTo>
                  <a:lnTo>
                    <a:pt x="0" y="34"/>
                  </a:lnTo>
                  <a:cubicBezTo>
                    <a:pt x="4" y="49"/>
                    <a:pt x="16" y="60"/>
                    <a:pt x="34" y="67"/>
                  </a:cubicBezTo>
                  <a:lnTo>
                    <a:pt x="42" y="67"/>
                  </a:lnTo>
                  <a:cubicBezTo>
                    <a:pt x="57" y="67"/>
                    <a:pt x="57" y="53"/>
                    <a:pt x="57" y="45"/>
                  </a:cubicBezTo>
                  <a:cubicBezTo>
                    <a:pt x="52" y="19"/>
                    <a:pt x="38" y="4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7" name="Google Shape;45787;p29"/>
            <p:cNvSpPr/>
            <p:nvPr/>
          </p:nvSpPr>
          <p:spPr>
            <a:xfrm>
              <a:off x="-5247482" y="-2018441"/>
              <a:ext cx="3581" cy="1958"/>
            </a:xfrm>
            <a:custGeom>
              <a:avLst/>
              <a:gdLst/>
              <a:ahLst/>
              <a:cxnLst/>
              <a:rect l="l" t="t" r="r" b="b"/>
              <a:pathLst>
                <a:path w="75" h="41" extrusionOk="0">
                  <a:moveTo>
                    <a:pt x="26" y="0"/>
                  </a:moveTo>
                  <a:cubicBezTo>
                    <a:pt x="19" y="0"/>
                    <a:pt x="11" y="4"/>
                    <a:pt x="4" y="7"/>
                  </a:cubicBezTo>
                  <a:cubicBezTo>
                    <a:pt x="0" y="7"/>
                    <a:pt x="0" y="23"/>
                    <a:pt x="0" y="26"/>
                  </a:cubicBezTo>
                  <a:cubicBezTo>
                    <a:pt x="11" y="37"/>
                    <a:pt x="19" y="40"/>
                    <a:pt x="30" y="40"/>
                  </a:cubicBezTo>
                  <a:cubicBezTo>
                    <a:pt x="45" y="40"/>
                    <a:pt x="60" y="30"/>
                    <a:pt x="75" y="23"/>
                  </a:cubicBezTo>
                  <a:lnTo>
                    <a:pt x="75" y="18"/>
                  </a:lnTo>
                  <a:cubicBezTo>
                    <a:pt x="60" y="7"/>
                    <a:pt x="45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8" name="Google Shape;45788;p29"/>
            <p:cNvSpPr/>
            <p:nvPr/>
          </p:nvSpPr>
          <p:spPr>
            <a:xfrm>
              <a:off x="-5456484" y="-1896774"/>
              <a:ext cx="8595" cy="6303"/>
            </a:xfrm>
            <a:custGeom>
              <a:avLst/>
              <a:gdLst/>
              <a:ahLst/>
              <a:cxnLst/>
              <a:rect l="l" t="t" r="r" b="b"/>
              <a:pathLst>
                <a:path w="180" h="132" extrusionOk="0">
                  <a:moveTo>
                    <a:pt x="142" y="1"/>
                  </a:moveTo>
                  <a:cubicBezTo>
                    <a:pt x="90" y="4"/>
                    <a:pt x="30" y="1"/>
                    <a:pt x="0" y="61"/>
                  </a:cubicBezTo>
                  <a:cubicBezTo>
                    <a:pt x="0" y="65"/>
                    <a:pt x="4" y="72"/>
                    <a:pt x="4" y="76"/>
                  </a:cubicBezTo>
                  <a:cubicBezTo>
                    <a:pt x="26" y="72"/>
                    <a:pt x="49" y="65"/>
                    <a:pt x="78" y="57"/>
                  </a:cubicBezTo>
                  <a:lnTo>
                    <a:pt x="78" y="57"/>
                  </a:lnTo>
                  <a:cubicBezTo>
                    <a:pt x="63" y="102"/>
                    <a:pt x="85" y="121"/>
                    <a:pt x="120" y="132"/>
                  </a:cubicBezTo>
                  <a:lnTo>
                    <a:pt x="135" y="132"/>
                  </a:lnTo>
                  <a:cubicBezTo>
                    <a:pt x="123" y="109"/>
                    <a:pt x="112" y="91"/>
                    <a:pt x="108" y="68"/>
                  </a:cubicBezTo>
                  <a:lnTo>
                    <a:pt x="108" y="57"/>
                  </a:lnTo>
                  <a:lnTo>
                    <a:pt x="116" y="57"/>
                  </a:lnTo>
                  <a:cubicBezTo>
                    <a:pt x="123" y="57"/>
                    <a:pt x="130" y="57"/>
                    <a:pt x="138" y="61"/>
                  </a:cubicBezTo>
                  <a:cubicBezTo>
                    <a:pt x="149" y="65"/>
                    <a:pt x="157" y="65"/>
                    <a:pt x="164" y="65"/>
                  </a:cubicBezTo>
                  <a:cubicBezTo>
                    <a:pt x="168" y="65"/>
                    <a:pt x="175" y="65"/>
                    <a:pt x="180" y="61"/>
                  </a:cubicBezTo>
                  <a:cubicBezTo>
                    <a:pt x="180" y="35"/>
                    <a:pt x="172" y="13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9" name="Google Shape;45789;p29"/>
            <p:cNvSpPr/>
            <p:nvPr/>
          </p:nvSpPr>
          <p:spPr>
            <a:xfrm>
              <a:off x="-5457582" y="-1898731"/>
              <a:ext cx="7879" cy="4918"/>
            </a:xfrm>
            <a:custGeom>
              <a:avLst/>
              <a:gdLst/>
              <a:ahLst/>
              <a:cxnLst/>
              <a:rect l="l" t="t" r="r" b="b"/>
              <a:pathLst>
                <a:path w="165" h="103" extrusionOk="0">
                  <a:moveTo>
                    <a:pt x="64" y="1"/>
                  </a:moveTo>
                  <a:cubicBezTo>
                    <a:pt x="46" y="1"/>
                    <a:pt x="27" y="9"/>
                    <a:pt x="4" y="38"/>
                  </a:cubicBezTo>
                  <a:cubicBezTo>
                    <a:pt x="8" y="61"/>
                    <a:pt x="1" y="87"/>
                    <a:pt x="23" y="102"/>
                  </a:cubicBezTo>
                  <a:cubicBezTo>
                    <a:pt x="53" y="42"/>
                    <a:pt x="113" y="45"/>
                    <a:pt x="165" y="42"/>
                  </a:cubicBezTo>
                  <a:cubicBezTo>
                    <a:pt x="131" y="31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0" name="Google Shape;45790;p29"/>
            <p:cNvSpPr/>
            <p:nvPr/>
          </p:nvSpPr>
          <p:spPr>
            <a:xfrm>
              <a:off x="-5456341" y="-1894052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75" y="0"/>
                  </a:moveTo>
                  <a:cubicBezTo>
                    <a:pt x="46" y="8"/>
                    <a:pt x="23" y="15"/>
                    <a:pt x="1" y="19"/>
                  </a:cubicBezTo>
                  <a:cubicBezTo>
                    <a:pt x="27" y="49"/>
                    <a:pt x="49" y="78"/>
                    <a:pt x="87" y="78"/>
                  </a:cubicBezTo>
                  <a:cubicBezTo>
                    <a:pt x="98" y="78"/>
                    <a:pt x="105" y="78"/>
                    <a:pt x="117" y="75"/>
                  </a:cubicBezTo>
                  <a:cubicBezTo>
                    <a:pt x="82" y="64"/>
                    <a:pt x="60" y="45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1" name="Google Shape;45791;p29"/>
            <p:cNvSpPr/>
            <p:nvPr/>
          </p:nvSpPr>
          <p:spPr>
            <a:xfrm>
              <a:off x="-5451375" y="-1894052"/>
              <a:ext cx="3677" cy="3581"/>
            </a:xfrm>
            <a:custGeom>
              <a:avLst/>
              <a:gdLst/>
              <a:ahLst/>
              <a:cxnLst/>
              <a:rect l="l" t="t" r="r" b="b"/>
              <a:pathLst>
                <a:path w="77" h="75" extrusionOk="0">
                  <a:moveTo>
                    <a:pt x="1" y="0"/>
                  </a:moveTo>
                  <a:lnTo>
                    <a:pt x="1" y="11"/>
                  </a:lnTo>
                  <a:cubicBezTo>
                    <a:pt x="5" y="34"/>
                    <a:pt x="16" y="52"/>
                    <a:pt x="28" y="75"/>
                  </a:cubicBezTo>
                  <a:cubicBezTo>
                    <a:pt x="76" y="71"/>
                    <a:pt x="73" y="37"/>
                    <a:pt x="73" y="4"/>
                  </a:cubicBezTo>
                  <a:lnTo>
                    <a:pt x="73" y="4"/>
                  </a:lnTo>
                  <a:cubicBezTo>
                    <a:pt x="68" y="8"/>
                    <a:pt x="61" y="8"/>
                    <a:pt x="57" y="8"/>
                  </a:cubicBezTo>
                  <a:cubicBezTo>
                    <a:pt x="50" y="8"/>
                    <a:pt x="42" y="8"/>
                    <a:pt x="31" y="4"/>
                  </a:cubicBezTo>
                  <a:cubicBezTo>
                    <a:pt x="23" y="0"/>
                    <a:pt x="16" y="0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2" name="Google Shape;45792;p29"/>
            <p:cNvSpPr/>
            <p:nvPr/>
          </p:nvSpPr>
          <p:spPr>
            <a:xfrm>
              <a:off x="-5261568" y="-2013331"/>
              <a:ext cx="8786" cy="7783"/>
            </a:xfrm>
            <a:custGeom>
              <a:avLst/>
              <a:gdLst/>
              <a:ahLst/>
              <a:cxnLst/>
              <a:rect l="l" t="t" r="r" b="b"/>
              <a:pathLst>
                <a:path w="184" h="163" extrusionOk="0">
                  <a:moveTo>
                    <a:pt x="71" y="1"/>
                  </a:moveTo>
                  <a:cubicBezTo>
                    <a:pt x="56" y="1"/>
                    <a:pt x="49" y="9"/>
                    <a:pt x="37" y="20"/>
                  </a:cubicBezTo>
                  <a:cubicBezTo>
                    <a:pt x="26" y="28"/>
                    <a:pt x="15" y="38"/>
                    <a:pt x="4" y="38"/>
                  </a:cubicBezTo>
                  <a:lnTo>
                    <a:pt x="0" y="38"/>
                  </a:lnTo>
                  <a:lnTo>
                    <a:pt x="0" y="54"/>
                  </a:lnTo>
                  <a:lnTo>
                    <a:pt x="18" y="54"/>
                  </a:lnTo>
                  <a:cubicBezTo>
                    <a:pt x="23" y="50"/>
                    <a:pt x="30" y="50"/>
                    <a:pt x="33" y="50"/>
                  </a:cubicBezTo>
                  <a:cubicBezTo>
                    <a:pt x="41" y="50"/>
                    <a:pt x="45" y="50"/>
                    <a:pt x="52" y="54"/>
                  </a:cubicBezTo>
                  <a:cubicBezTo>
                    <a:pt x="71" y="83"/>
                    <a:pt x="0" y="128"/>
                    <a:pt x="71" y="143"/>
                  </a:cubicBezTo>
                  <a:cubicBezTo>
                    <a:pt x="86" y="132"/>
                    <a:pt x="94" y="128"/>
                    <a:pt x="97" y="128"/>
                  </a:cubicBezTo>
                  <a:cubicBezTo>
                    <a:pt x="104" y="128"/>
                    <a:pt x="104" y="135"/>
                    <a:pt x="112" y="151"/>
                  </a:cubicBezTo>
                  <a:cubicBezTo>
                    <a:pt x="116" y="158"/>
                    <a:pt x="123" y="162"/>
                    <a:pt x="127" y="162"/>
                  </a:cubicBezTo>
                  <a:cubicBezTo>
                    <a:pt x="130" y="162"/>
                    <a:pt x="135" y="162"/>
                    <a:pt x="138" y="158"/>
                  </a:cubicBezTo>
                  <a:cubicBezTo>
                    <a:pt x="149" y="147"/>
                    <a:pt x="157" y="132"/>
                    <a:pt x="164" y="121"/>
                  </a:cubicBezTo>
                  <a:cubicBezTo>
                    <a:pt x="127" y="99"/>
                    <a:pt x="183" y="68"/>
                    <a:pt x="157" y="46"/>
                  </a:cubicBezTo>
                  <a:lnTo>
                    <a:pt x="157" y="46"/>
                  </a:lnTo>
                  <a:cubicBezTo>
                    <a:pt x="149" y="54"/>
                    <a:pt x="138" y="61"/>
                    <a:pt x="123" y="76"/>
                  </a:cubicBezTo>
                  <a:cubicBezTo>
                    <a:pt x="123" y="38"/>
                    <a:pt x="101" y="20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3" name="Google Shape;45793;p29"/>
            <p:cNvSpPr/>
            <p:nvPr/>
          </p:nvSpPr>
          <p:spPr>
            <a:xfrm>
              <a:off x="-5264099" y="-2010944"/>
              <a:ext cx="5969" cy="5730"/>
            </a:xfrm>
            <a:custGeom>
              <a:avLst/>
              <a:gdLst/>
              <a:ahLst/>
              <a:cxnLst/>
              <a:rect l="l" t="t" r="r" b="b"/>
              <a:pathLst>
                <a:path w="125" h="120" extrusionOk="0">
                  <a:moveTo>
                    <a:pt x="86" y="0"/>
                  </a:moveTo>
                  <a:cubicBezTo>
                    <a:pt x="83" y="0"/>
                    <a:pt x="76" y="0"/>
                    <a:pt x="71" y="4"/>
                  </a:cubicBezTo>
                  <a:lnTo>
                    <a:pt x="53" y="4"/>
                  </a:lnTo>
                  <a:cubicBezTo>
                    <a:pt x="31" y="26"/>
                    <a:pt x="0" y="45"/>
                    <a:pt x="12" y="85"/>
                  </a:cubicBezTo>
                  <a:cubicBezTo>
                    <a:pt x="12" y="82"/>
                    <a:pt x="16" y="82"/>
                    <a:pt x="16" y="82"/>
                  </a:cubicBezTo>
                  <a:cubicBezTo>
                    <a:pt x="23" y="71"/>
                    <a:pt x="26" y="67"/>
                    <a:pt x="31" y="67"/>
                  </a:cubicBezTo>
                  <a:cubicBezTo>
                    <a:pt x="45" y="67"/>
                    <a:pt x="49" y="97"/>
                    <a:pt x="60" y="97"/>
                  </a:cubicBezTo>
                  <a:cubicBezTo>
                    <a:pt x="64" y="93"/>
                    <a:pt x="68" y="90"/>
                    <a:pt x="71" y="90"/>
                  </a:cubicBezTo>
                  <a:cubicBezTo>
                    <a:pt x="76" y="90"/>
                    <a:pt x="76" y="101"/>
                    <a:pt x="79" y="104"/>
                  </a:cubicBezTo>
                  <a:cubicBezTo>
                    <a:pt x="90" y="116"/>
                    <a:pt x="98" y="119"/>
                    <a:pt x="102" y="119"/>
                  </a:cubicBezTo>
                  <a:cubicBezTo>
                    <a:pt x="112" y="119"/>
                    <a:pt x="121" y="108"/>
                    <a:pt x="124" y="93"/>
                  </a:cubicBezTo>
                  <a:cubicBezTo>
                    <a:pt x="53" y="78"/>
                    <a:pt x="124" y="33"/>
                    <a:pt x="105" y="4"/>
                  </a:cubicBezTo>
                  <a:cubicBezTo>
                    <a:pt x="98" y="0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4" name="Google Shape;45794;p29"/>
            <p:cNvSpPr/>
            <p:nvPr/>
          </p:nvSpPr>
          <p:spPr>
            <a:xfrm>
              <a:off x="-5127200" y="-1700378"/>
              <a:ext cx="6160" cy="8213"/>
            </a:xfrm>
            <a:custGeom>
              <a:avLst/>
              <a:gdLst/>
              <a:ahLst/>
              <a:cxnLst/>
              <a:rect l="l" t="t" r="r" b="b"/>
              <a:pathLst>
                <a:path w="129" h="172" extrusionOk="0">
                  <a:moveTo>
                    <a:pt x="42" y="0"/>
                  </a:moveTo>
                  <a:cubicBezTo>
                    <a:pt x="16" y="18"/>
                    <a:pt x="1" y="41"/>
                    <a:pt x="35" y="68"/>
                  </a:cubicBezTo>
                  <a:cubicBezTo>
                    <a:pt x="57" y="82"/>
                    <a:pt x="80" y="113"/>
                    <a:pt x="72" y="123"/>
                  </a:cubicBezTo>
                  <a:cubicBezTo>
                    <a:pt x="42" y="172"/>
                    <a:pt x="87" y="157"/>
                    <a:pt x="106" y="172"/>
                  </a:cubicBezTo>
                  <a:cubicBezTo>
                    <a:pt x="124" y="123"/>
                    <a:pt x="128" y="82"/>
                    <a:pt x="72" y="52"/>
                  </a:cubicBezTo>
                  <a:cubicBezTo>
                    <a:pt x="53" y="45"/>
                    <a:pt x="45" y="23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5" name="Google Shape;45795;p29"/>
            <p:cNvSpPr/>
            <p:nvPr/>
          </p:nvSpPr>
          <p:spPr>
            <a:xfrm>
              <a:off x="-5311419" y="-1924230"/>
              <a:ext cx="5587" cy="3629"/>
            </a:xfrm>
            <a:custGeom>
              <a:avLst/>
              <a:gdLst/>
              <a:ahLst/>
              <a:cxnLst/>
              <a:rect l="l" t="t" r="r" b="b"/>
              <a:pathLst>
                <a:path w="117" h="76" extrusionOk="0">
                  <a:moveTo>
                    <a:pt x="68" y="1"/>
                  </a:moveTo>
                  <a:cubicBezTo>
                    <a:pt x="65" y="1"/>
                    <a:pt x="61" y="4"/>
                    <a:pt x="53" y="8"/>
                  </a:cubicBezTo>
                  <a:cubicBezTo>
                    <a:pt x="42" y="12"/>
                    <a:pt x="30" y="15"/>
                    <a:pt x="23" y="19"/>
                  </a:cubicBezTo>
                  <a:cubicBezTo>
                    <a:pt x="1" y="60"/>
                    <a:pt x="46" y="46"/>
                    <a:pt x="57" y="56"/>
                  </a:cubicBezTo>
                  <a:cubicBezTo>
                    <a:pt x="68" y="64"/>
                    <a:pt x="75" y="75"/>
                    <a:pt x="87" y="75"/>
                  </a:cubicBezTo>
                  <a:cubicBezTo>
                    <a:pt x="94" y="75"/>
                    <a:pt x="98" y="72"/>
                    <a:pt x="106" y="64"/>
                  </a:cubicBezTo>
                  <a:cubicBezTo>
                    <a:pt x="117" y="53"/>
                    <a:pt x="109" y="46"/>
                    <a:pt x="98" y="41"/>
                  </a:cubicBezTo>
                  <a:cubicBezTo>
                    <a:pt x="83" y="34"/>
                    <a:pt x="87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6" name="Google Shape;45796;p29"/>
            <p:cNvSpPr/>
            <p:nvPr/>
          </p:nvSpPr>
          <p:spPr>
            <a:xfrm>
              <a:off x="-5336536" y="-1900880"/>
              <a:ext cx="2674" cy="3104"/>
            </a:xfrm>
            <a:custGeom>
              <a:avLst/>
              <a:gdLst/>
              <a:ahLst/>
              <a:cxnLst/>
              <a:rect l="l" t="t" r="r" b="b"/>
              <a:pathLst>
                <a:path w="56" h="65" extrusionOk="0">
                  <a:moveTo>
                    <a:pt x="37" y="1"/>
                  </a:moveTo>
                  <a:cubicBezTo>
                    <a:pt x="15" y="1"/>
                    <a:pt x="4" y="12"/>
                    <a:pt x="0" y="31"/>
                  </a:cubicBezTo>
                  <a:lnTo>
                    <a:pt x="0" y="64"/>
                  </a:lnTo>
                  <a:cubicBezTo>
                    <a:pt x="11" y="57"/>
                    <a:pt x="18" y="54"/>
                    <a:pt x="26" y="46"/>
                  </a:cubicBezTo>
                  <a:cubicBezTo>
                    <a:pt x="41" y="38"/>
                    <a:pt x="56" y="31"/>
                    <a:pt x="56" y="12"/>
                  </a:cubicBezTo>
                  <a:cubicBezTo>
                    <a:pt x="56" y="5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7" name="Google Shape;45797;p29"/>
            <p:cNvSpPr/>
            <p:nvPr/>
          </p:nvSpPr>
          <p:spPr>
            <a:xfrm>
              <a:off x="-5402765" y="-1858526"/>
              <a:ext cx="6064" cy="4154"/>
            </a:xfrm>
            <a:custGeom>
              <a:avLst/>
              <a:gdLst/>
              <a:ahLst/>
              <a:cxnLst/>
              <a:rect l="l" t="t" r="r" b="b"/>
              <a:pathLst>
                <a:path w="12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56" y="26"/>
                    <a:pt x="0" y="41"/>
                    <a:pt x="30" y="75"/>
                  </a:cubicBezTo>
                  <a:cubicBezTo>
                    <a:pt x="42" y="83"/>
                    <a:pt x="52" y="86"/>
                    <a:pt x="64" y="86"/>
                  </a:cubicBezTo>
                  <a:cubicBezTo>
                    <a:pt x="71" y="86"/>
                    <a:pt x="75" y="86"/>
                    <a:pt x="82" y="83"/>
                  </a:cubicBezTo>
                  <a:lnTo>
                    <a:pt x="101" y="83"/>
                  </a:lnTo>
                  <a:cubicBezTo>
                    <a:pt x="109" y="83"/>
                    <a:pt x="120" y="83"/>
                    <a:pt x="127" y="86"/>
                  </a:cubicBezTo>
                  <a:cubicBezTo>
                    <a:pt x="104" y="64"/>
                    <a:pt x="94" y="52"/>
                    <a:pt x="86" y="41"/>
                  </a:cubicBezTo>
                  <a:cubicBezTo>
                    <a:pt x="82" y="19"/>
                    <a:pt x="71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8" name="Google Shape;45798;p29"/>
            <p:cNvSpPr/>
            <p:nvPr/>
          </p:nvSpPr>
          <p:spPr>
            <a:xfrm>
              <a:off x="-5429028" y="-1857141"/>
              <a:ext cx="8261" cy="6494"/>
            </a:xfrm>
            <a:custGeom>
              <a:avLst/>
              <a:gdLst/>
              <a:ahLst/>
              <a:cxnLst/>
              <a:rect l="l" t="t" r="r" b="b"/>
              <a:pathLst>
                <a:path w="173" h="136" extrusionOk="0">
                  <a:moveTo>
                    <a:pt x="138" y="1"/>
                  </a:moveTo>
                  <a:cubicBezTo>
                    <a:pt x="128" y="1"/>
                    <a:pt x="116" y="4"/>
                    <a:pt x="109" y="9"/>
                  </a:cubicBezTo>
                  <a:cubicBezTo>
                    <a:pt x="0" y="46"/>
                    <a:pt x="0" y="61"/>
                    <a:pt x="86" y="135"/>
                  </a:cubicBezTo>
                  <a:cubicBezTo>
                    <a:pt x="102" y="125"/>
                    <a:pt x="105" y="99"/>
                    <a:pt x="128" y="99"/>
                  </a:cubicBezTo>
                  <a:lnTo>
                    <a:pt x="131" y="99"/>
                  </a:lnTo>
                  <a:cubicBezTo>
                    <a:pt x="102" y="49"/>
                    <a:pt x="161" y="46"/>
                    <a:pt x="173" y="16"/>
                  </a:cubicBezTo>
                  <a:cubicBezTo>
                    <a:pt x="165" y="4"/>
                    <a:pt x="154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9" name="Google Shape;45799;p29"/>
            <p:cNvSpPr/>
            <p:nvPr/>
          </p:nvSpPr>
          <p:spPr>
            <a:xfrm>
              <a:off x="-5424921" y="-1852462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42" y="1"/>
                  </a:moveTo>
                  <a:cubicBezTo>
                    <a:pt x="19" y="1"/>
                    <a:pt x="16" y="27"/>
                    <a:pt x="0" y="37"/>
                  </a:cubicBezTo>
                  <a:lnTo>
                    <a:pt x="0" y="53"/>
                  </a:lnTo>
                  <a:cubicBezTo>
                    <a:pt x="8" y="63"/>
                    <a:pt x="12" y="75"/>
                    <a:pt x="19" y="82"/>
                  </a:cubicBezTo>
                  <a:cubicBezTo>
                    <a:pt x="68" y="60"/>
                    <a:pt x="75" y="34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0" name="Google Shape;45800;p29"/>
            <p:cNvSpPr/>
            <p:nvPr/>
          </p:nvSpPr>
          <p:spPr>
            <a:xfrm>
              <a:off x="-5388488" y="-1885314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52" y="0"/>
                  </a:moveTo>
                  <a:cubicBezTo>
                    <a:pt x="45" y="0"/>
                    <a:pt x="34" y="8"/>
                    <a:pt x="26" y="11"/>
                  </a:cubicBezTo>
                  <a:cubicBezTo>
                    <a:pt x="26" y="26"/>
                    <a:pt x="0" y="45"/>
                    <a:pt x="30" y="61"/>
                  </a:cubicBezTo>
                  <a:cubicBezTo>
                    <a:pt x="41" y="61"/>
                    <a:pt x="48" y="68"/>
                    <a:pt x="60" y="68"/>
                  </a:cubicBezTo>
                  <a:cubicBezTo>
                    <a:pt x="64" y="68"/>
                    <a:pt x="67" y="68"/>
                    <a:pt x="71" y="61"/>
                  </a:cubicBezTo>
                  <a:cubicBezTo>
                    <a:pt x="83" y="49"/>
                    <a:pt x="79" y="30"/>
                    <a:pt x="71" y="19"/>
                  </a:cubicBezTo>
                  <a:cubicBezTo>
                    <a:pt x="64" y="8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1" name="Google Shape;45801;p29"/>
            <p:cNvSpPr/>
            <p:nvPr/>
          </p:nvSpPr>
          <p:spPr>
            <a:xfrm>
              <a:off x="-5418141" y="-209932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6"/>
                    <a:pt x="0" y="42"/>
                    <a:pt x="5" y="68"/>
                  </a:cubicBezTo>
                  <a:lnTo>
                    <a:pt x="8" y="68"/>
                  </a:lnTo>
                  <a:cubicBezTo>
                    <a:pt x="72" y="68"/>
                    <a:pt x="34" y="26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2" name="Google Shape;45802;p29"/>
            <p:cNvSpPr/>
            <p:nvPr/>
          </p:nvSpPr>
          <p:spPr>
            <a:xfrm>
              <a:off x="-5417950" y="-2101669"/>
              <a:ext cx="2865" cy="2388"/>
            </a:xfrm>
            <a:custGeom>
              <a:avLst/>
              <a:gdLst/>
              <a:ahLst/>
              <a:cxnLst/>
              <a:rect l="l" t="t" r="r" b="b"/>
              <a:pathLst>
                <a:path w="60" h="50" extrusionOk="0">
                  <a:moveTo>
                    <a:pt x="49" y="1"/>
                  </a:moveTo>
                  <a:cubicBezTo>
                    <a:pt x="19" y="1"/>
                    <a:pt x="1" y="12"/>
                    <a:pt x="27" y="49"/>
                  </a:cubicBezTo>
                  <a:cubicBezTo>
                    <a:pt x="46" y="38"/>
                    <a:pt x="60" y="30"/>
                    <a:pt x="60" y="4"/>
                  </a:cubicBezTo>
                  <a:cubicBezTo>
                    <a:pt x="56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3" name="Google Shape;45803;p29"/>
            <p:cNvSpPr/>
            <p:nvPr/>
          </p:nvSpPr>
          <p:spPr>
            <a:xfrm>
              <a:off x="-5286924" y="-2106492"/>
              <a:ext cx="3581" cy="3247"/>
            </a:xfrm>
            <a:custGeom>
              <a:avLst/>
              <a:gdLst/>
              <a:ahLst/>
              <a:cxnLst/>
              <a:rect l="l" t="t" r="r" b="b"/>
              <a:pathLst>
                <a:path w="75" h="68" extrusionOk="0">
                  <a:moveTo>
                    <a:pt x="49" y="0"/>
                  </a:moveTo>
                  <a:cubicBezTo>
                    <a:pt x="30" y="0"/>
                    <a:pt x="19" y="16"/>
                    <a:pt x="11" y="27"/>
                  </a:cubicBezTo>
                  <a:cubicBezTo>
                    <a:pt x="0" y="45"/>
                    <a:pt x="30" y="57"/>
                    <a:pt x="49" y="68"/>
                  </a:cubicBezTo>
                  <a:cubicBezTo>
                    <a:pt x="67" y="53"/>
                    <a:pt x="67" y="35"/>
                    <a:pt x="75" y="16"/>
                  </a:cubicBezTo>
                  <a:cubicBezTo>
                    <a:pt x="67" y="5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4" name="Google Shape;45804;p29"/>
            <p:cNvSpPr/>
            <p:nvPr/>
          </p:nvSpPr>
          <p:spPr>
            <a:xfrm>
              <a:off x="-5293513" y="-2103292"/>
              <a:ext cx="2340" cy="2913"/>
            </a:xfrm>
            <a:custGeom>
              <a:avLst/>
              <a:gdLst/>
              <a:ahLst/>
              <a:cxnLst/>
              <a:rect l="l" t="t" r="r" b="b"/>
              <a:pathLst>
                <a:path w="49" h="61" extrusionOk="0">
                  <a:moveTo>
                    <a:pt x="33" y="1"/>
                  </a:moveTo>
                  <a:cubicBezTo>
                    <a:pt x="33" y="20"/>
                    <a:pt x="0" y="38"/>
                    <a:pt x="30" y="61"/>
                  </a:cubicBezTo>
                  <a:lnTo>
                    <a:pt x="45" y="61"/>
                  </a:lnTo>
                  <a:cubicBezTo>
                    <a:pt x="45" y="42"/>
                    <a:pt x="48" y="20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5" name="Google Shape;45805;p29"/>
            <p:cNvSpPr/>
            <p:nvPr/>
          </p:nvSpPr>
          <p:spPr>
            <a:xfrm>
              <a:off x="-5357259" y="-1993658"/>
              <a:ext cx="3629" cy="3104"/>
            </a:xfrm>
            <a:custGeom>
              <a:avLst/>
              <a:gdLst/>
              <a:ahLst/>
              <a:cxnLst/>
              <a:rect l="l" t="t" r="r" b="b"/>
              <a:pathLst>
                <a:path w="76" h="65" extrusionOk="0">
                  <a:moveTo>
                    <a:pt x="26" y="1"/>
                  </a:moveTo>
                  <a:cubicBezTo>
                    <a:pt x="0" y="19"/>
                    <a:pt x="15" y="42"/>
                    <a:pt x="15" y="64"/>
                  </a:cubicBezTo>
                  <a:cubicBezTo>
                    <a:pt x="26" y="60"/>
                    <a:pt x="38" y="53"/>
                    <a:pt x="48" y="45"/>
                  </a:cubicBezTo>
                  <a:cubicBezTo>
                    <a:pt x="60" y="37"/>
                    <a:pt x="75" y="27"/>
                    <a:pt x="67" y="8"/>
                  </a:cubicBezTo>
                  <a:cubicBezTo>
                    <a:pt x="64" y="1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BLANK_1_1_1_1_1_1_1_1_1">
    <p:spTree>
      <p:nvGrpSpPr>
        <p:cNvPr id="1" name="Shape 458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5807" name="Google Shape;45807;p3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5400000" flipH="1">
            <a:off x="-1467367" y="3028063"/>
            <a:ext cx="3875101" cy="1631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08" name="Google Shape;45808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7200000">
            <a:off x="-1034903" y="-622475"/>
            <a:ext cx="1948225" cy="1984994"/>
          </a:xfrm>
          <a:prstGeom prst="rect">
            <a:avLst/>
          </a:prstGeom>
          <a:noFill/>
          <a:ln>
            <a:noFill/>
          </a:ln>
        </p:spPr>
      </p:pic>
      <p:pic>
        <p:nvPicPr>
          <p:cNvPr id="45809" name="Google Shape;45809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800000">
            <a:off x="515921" y="-1962226"/>
            <a:ext cx="2888850" cy="30860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5810" name="Google Shape;45810;p30"/>
          <p:cNvGrpSpPr/>
          <p:nvPr/>
        </p:nvGrpSpPr>
        <p:grpSpPr>
          <a:xfrm rot="-9958888" flipH="1">
            <a:off x="-977293" y="3659771"/>
            <a:ext cx="4381292" cy="2346160"/>
            <a:chOff x="-4904924" y="1912865"/>
            <a:chExt cx="1329790" cy="712096"/>
          </a:xfrm>
        </p:grpSpPr>
        <p:sp>
          <p:nvSpPr>
            <p:cNvPr id="45811" name="Google Shape;45811;p30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2" name="Google Shape;45812;p30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3" name="Google Shape;45813;p30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4" name="Google Shape;45814;p30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5" name="Google Shape;45815;p30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6" name="Google Shape;45816;p30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7" name="Google Shape;45817;p30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8" name="Google Shape;45818;p30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9" name="Google Shape;45819;p30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0" name="Google Shape;45820;p30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1" name="Google Shape;45821;p30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2" name="Google Shape;45822;p30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3" name="Google Shape;45823;p30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4" name="Google Shape;45824;p30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5" name="Google Shape;45825;p30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6" name="Google Shape;45826;p30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7" name="Google Shape;45827;p30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8" name="Google Shape;45828;p30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9" name="Google Shape;45829;p30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0" name="Google Shape;45830;p30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1" name="Google Shape;45831;p30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2" name="Google Shape;45832;p30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3" name="Google Shape;45833;p30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4" name="Google Shape;45834;p30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5" name="Google Shape;45835;p30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6" name="Google Shape;45836;p30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7" name="Google Shape;45837;p30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8" name="Google Shape;45838;p30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9" name="Google Shape;45839;p30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0" name="Google Shape;45840;p30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1" name="Google Shape;45841;p30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2" name="Google Shape;45842;p30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3" name="Google Shape;45843;p30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4" name="Google Shape;45844;p30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5" name="Google Shape;45845;p30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6" name="Google Shape;45846;p30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7" name="Google Shape;45847;p30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8" name="Google Shape;45848;p30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9" name="Google Shape;45849;p30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0" name="Google Shape;45850;p30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1" name="Google Shape;45851;p30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2" name="Google Shape;45852;p30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3" name="Google Shape;45853;p30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4" name="Google Shape;45854;p30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5" name="Google Shape;45855;p30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6" name="Google Shape;45856;p30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7" name="Google Shape;45857;p30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8" name="Google Shape;45858;p30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9" name="Google Shape;45859;p30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0" name="Google Shape;45860;p30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1" name="Google Shape;45861;p30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2" name="Google Shape;45862;p30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3" name="Google Shape;45863;p30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4" name="Google Shape;45864;p30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5" name="Google Shape;45865;p30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6" name="Google Shape;45866;p30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7" name="Google Shape;45867;p30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8" name="Google Shape;45868;p30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9" name="Google Shape;45869;p30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0" name="Google Shape;45870;p30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1" name="Google Shape;45871;p30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2" name="Google Shape;45872;p30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3" name="Google Shape;45873;p30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4" name="Google Shape;45874;p30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5" name="Google Shape;45875;p30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6" name="Google Shape;45876;p30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7" name="Google Shape;45877;p30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8" name="Google Shape;45878;p30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9" name="Google Shape;45879;p30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0" name="Google Shape;45880;p30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1" name="Google Shape;45881;p30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2" name="Google Shape;45882;p30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3" name="Google Shape;45883;p30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4" name="Google Shape;45884;p30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5" name="Google Shape;45885;p30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6" name="Google Shape;45886;p30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7" name="Google Shape;45887;p30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8" name="Google Shape;45888;p30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9" name="Google Shape;45889;p30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0" name="Google Shape;45890;p30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1" name="Google Shape;45891;p30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2" name="Google Shape;45892;p30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3" name="Google Shape;45893;p30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4" name="Google Shape;45894;p30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5" name="Google Shape;45895;p30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6" name="Google Shape;45896;p30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7" name="Google Shape;45897;p30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8" name="Google Shape;45898;p30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9" name="Google Shape;45899;p30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0" name="Google Shape;45900;p30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1" name="Google Shape;45901;p30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2" name="Google Shape;45902;p30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3" name="Google Shape;45903;p30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4" name="Google Shape;45904;p30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5" name="Google Shape;45905;p30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6" name="Google Shape;45906;p30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7" name="Google Shape;45907;p30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8" name="Google Shape;45908;p30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9" name="Google Shape;45909;p30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0" name="Google Shape;45910;p30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1" name="Google Shape;45911;p30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2" name="Google Shape;45912;p30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3" name="Google Shape;45913;p30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4" name="Google Shape;45914;p30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5" name="Google Shape;45915;p30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6" name="Google Shape;45916;p30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7" name="Google Shape;45917;p30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8" name="Google Shape;45918;p30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9" name="Google Shape;45919;p30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0" name="Google Shape;45920;p30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1" name="Google Shape;45921;p30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2" name="Google Shape;45922;p30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3" name="Google Shape;45923;p30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4" name="Google Shape;45924;p30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5" name="Google Shape;45925;p30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6" name="Google Shape;45926;p30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7" name="Google Shape;45927;p30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8" name="Google Shape;45928;p30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9" name="Google Shape;45929;p30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0" name="Google Shape;45930;p30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1" name="Google Shape;45931;p30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2" name="Google Shape;45932;p30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3" name="Google Shape;45933;p30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4" name="Google Shape;45934;p30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5" name="Google Shape;45935;p30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6" name="Google Shape;45936;p30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7" name="Google Shape;45937;p30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8" name="Google Shape;45938;p30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9" name="Google Shape;45939;p30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0" name="Google Shape;45940;p30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1" name="Google Shape;45941;p30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2" name="Google Shape;45942;p30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3" name="Google Shape;45943;p30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4" name="Google Shape;45944;p30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5" name="Google Shape;45945;p30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6" name="Google Shape;45946;p30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7" name="Google Shape;45947;p30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8" name="Google Shape;45948;p30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9" name="Google Shape;45949;p30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0" name="Google Shape;45950;p30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1" name="Google Shape;45951;p30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2" name="Google Shape;45952;p30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3" name="Google Shape;45953;p30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4" name="Google Shape;45954;p30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5" name="Google Shape;45955;p30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6" name="Google Shape;45956;p30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7" name="Google Shape;45957;p30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8" name="Google Shape;45958;p30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9" name="Google Shape;45959;p30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0" name="Google Shape;45960;p30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1" name="Google Shape;45961;p30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2" name="Google Shape;45962;p30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3" name="Google Shape;45963;p30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4" name="Google Shape;45964;p30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5" name="Google Shape;45965;p30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6" name="Google Shape;45966;p30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7" name="Google Shape;45967;p30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8" name="Google Shape;45968;p30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9" name="Google Shape;45969;p30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0" name="Google Shape;45970;p30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1" name="Google Shape;45971;p30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2" name="Google Shape;45972;p30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3" name="Google Shape;45973;p30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4" name="Google Shape;45974;p30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975" name="Google Shape;45975;p30"/>
          <p:cNvGrpSpPr/>
          <p:nvPr/>
        </p:nvGrpSpPr>
        <p:grpSpPr>
          <a:xfrm rot="10800000">
            <a:off x="-441946" y="1072252"/>
            <a:ext cx="1349876" cy="1192709"/>
            <a:chOff x="-5453476" y="-231731"/>
            <a:chExt cx="602462" cy="532317"/>
          </a:xfrm>
        </p:grpSpPr>
        <p:sp>
          <p:nvSpPr>
            <p:cNvPr id="45976" name="Google Shape;45976;p30"/>
            <p:cNvSpPr/>
            <p:nvPr/>
          </p:nvSpPr>
          <p:spPr>
            <a:xfrm>
              <a:off x="-5288738" y="91154"/>
              <a:ext cx="25069" cy="28793"/>
            </a:xfrm>
            <a:custGeom>
              <a:avLst/>
              <a:gdLst/>
              <a:ahLst/>
              <a:cxnLst/>
              <a:rect l="l" t="t" r="r" b="b"/>
              <a:pathLst>
                <a:path w="525" h="603" extrusionOk="0">
                  <a:moveTo>
                    <a:pt x="255" y="0"/>
                  </a:moveTo>
                  <a:cubicBezTo>
                    <a:pt x="247" y="8"/>
                    <a:pt x="240" y="16"/>
                    <a:pt x="233" y="23"/>
                  </a:cubicBezTo>
                  <a:cubicBezTo>
                    <a:pt x="251" y="50"/>
                    <a:pt x="270" y="72"/>
                    <a:pt x="307" y="72"/>
                  </a:cubicBezTo>
                  <a:lnTo>
                    <a:pt x="318" y="72"/>
                  </a:lnTo>
                  <a:cubicBezTo>
                    <a:pt x="300" y="95"/>
                    <a:pt x="273" y="102"/>
                    <a:pt x="270" y="128"/>
                  </a:cubicBezTo>
                  <a:cubicBezTo>
                    <a:pt x="285" y="135"/>
                    <a:pt x="314" y="131"/>
                    <a:pt x="314" y="157"/>
                  </a:cubicBezTo>
                  <a:cubicBezTo>
                    <a:pt x="314" y="176"/>
                    <a:pt x="292" y="176"/>
                    <a:pt x="278" y="176"/>
                  </a:cubicBezTo>
                  <a:cubicBezTo>
                    <a:pt x="210" y="180"/>
                    <a:pt x="255" y="236"/>
                    <a:pt x="240" y="262"/>
                  </a:cubicBezTo>
                  <a:cubicBezTo>
                    <a:pt x="214" y="274"/>
                    <a:pt x="259" y="300"/>
                    <a:pt x="233" y="307"/>
                  </a:cubicBezTo>
                  <a:lnTo>
                    <a:pt x="225" y="307"/>
                  </a:lnTo>
                  <a:cubicBezTo>
                    <a:pt x="210" y="307"/>
                    <a:pt x="202" y="288"/>
                    <a:pt x="202" y="270"/>
                  </a:cubicBezTo>
                  <a:cubicBezTo>
                    <a:pt x="202" y="262"/>
                    <a:pt x="210" y="255"/>
                    <a:pt x="214" y="244"/>
                  </a:cubicBezTo>
                  <a:cubicBezTo>
                    <a:pt x="206" y="225"/>
                    <a:pt x="206" y="207"/>
                    <a:pt x="218" y="192"/>
                  </a:cubicBezTo>
                  <a:cubicBezTo>
                    <a:pt x="233" y="169"/>
                    <a:pt x="240" y="147"/>
                    <a:pt x="236" y="121"/>
                  </a:cubicBezTo>
                  <a:lnTo>
                    <a:pt x="236" y="121"/>
                  </a:lnTo>
                  <a:cubicBezTo>
                    <a:pt x="228" y="128"/>
                    <a:pt x="221" y="128"/>
                    <a:pt x="214" y="128"/>
                  </a:cubicBezTo>
                  <a:cubicBezTo>
                    <a:pt x="199" y="128"/>
                    <a:pt x="184" y="109"/>
                    <a:pt x="169" y="105"/>
                  </a:cubicBezTo>
                  <a:cubicBezTo>
                    <a:pt x="157" y="102"/>
                    <a:pt x="150" y="98"/>
                    <a:pt x="143" y="98"/>
                  </a:cubicBezTo>
                  <a:cubicBezTo>
                    <a:pt x="131" y="98"/>
                    <a:pt x="124" y="109"/>
                    <a:pt x="128" y="131"/>
                  </a:cubicBezTo>
                  <a:cubicBezTo>
                    <a:pt x="135" y="124"/>
                    <a:pt x="143" y="121"/>
                    <a:pt x="150" y="121"/>
                  </a:cubicBezTo>
                  <a:cubicBezTo>
                    <a:pt x="154" y="121"/>
                    <a:pt x="161" y="121"/>
                    <a:pt x="166" y="128"/>
                  </a:cubicBezTo>
                  <a:cubicBezTo>
                    <a:pt x="176" y="147"/>
                    <a:pt x="176" y="169"/>
                    <a:pt x="169" y="192"/>
                  </a:cubicBezTo>
                  <a:cubicBezTo>
                    <a:pt x="169" y="192"/>
                    <a:pt x="169" y="195"/>
                    <a:pt x="166" y="195"/>
                  </a:cubicBezTo>
                  <a:cubicBezTo>
                    <a:pt x="157" y="195"/>
                    <a:pt x="150" y="192"/>
                    <a:pt x="147" y="184"/>
                  </a:cubicBezTo>
                  <a:cubicBezTo>
                    <a:pt x="143" y="202"/>
                    <a:pt x="131" y="218"/>
                    <a:pt x="113" y="221"/>
                  </a:cubicBezTo>
                  <a:cubicBezTo>
                    <a:pt x="135" y="236"/>
                    <a:pt x="124" y="247"/>
                    <a:pt x="109" y="255"/>
                  </a:cubicBezTo>
                  <a:cubicBezTo>
                    <a:pt x="131" y="266"/>
                    <a:pt x="109" y="307"/>
                    <a:pt x="147" y="307"/>
                  </a:cubicBezTo>
                  <a:cubicBezTo>
                    <a:pt x="154" y="300"/>
                    <a:pt x="166" y="300"/>
                    <a:pt x="173" y="300"/>
                  </a:cubicBezTo>
                  <a:cubicBezTo>
                    <a:pt x="188" y="300"/>
                    <a:pt x="202" y="307"/>
                    <a:pt x="210" y="323"/>
                  </a:cubicBezTo>
                  <a:cubicBezTo>
                    <a:pt x="221" y="345"/>
                    <a:pt x="210" y="367"/>
                    <a:pt x="188" y="378"/>
                  </a:cubicBezTo>
                  <a:lnTo>
                    <a:pt x="184" y="378"/>
                  </a:lnTo>
                  <a:cubicBezTo>
                    <a:pt x="180" y="378"/>
                    <a:pt x="173" y="378"/>
                    <a:pt x="169" y="375"/>
                  </a:cubicBezTo>
                  <a:lnTo>
                    <a:pt x="150" y="375"/>
                  </a:lnTo>
                  <a:cubicBezTo>
                    <a:pt x="135" y="375"/>
                    <a:pt x="116" y="378"/>
                    <a:pt x="105" y="401"/>
                  </a:cubicBezTo>
                  <a:cubicBezTo>
                    <a:pt x="102" y="409"/>
                    <a:pt x="98" y="412"/>
                    <a:pt x="90" y="412"/>
                  </a:cubicBezTo>
                  <a:cubicBezTo>
                    <a:pt x="83" y="412"/>
                    <a:pt x="76" y="404"/>
                    <a:pt x="68" y="401"/>
                  </a:cubicBezTo>
                  <a:cubicBezTo>
                    <a:pt x="57" y="397"/>
                    <a:pt x="45" y="397"/>
                    <a:pt x="35" y="393"/>
                  </a:cubicBezTo>
                  <a:cubicBezTo>
                    <a:pt x="31" y="397"/>
                    <a:pt x="31" y="401"/>
                    <a:pt x="27" y="404"/>
                  </a:cubicBezTo>
                  <a:cubicBezTo>
                    <a:pt x="31" y="431"/>
                    <a:pt x="35" y="453"/>
                    <a:pt x="42" y="476"/>
                  </a:cubicBezTo>
                  <a:cubicBezTo>
                    <a:pt x="49" y="502"/>
                    <a:pt x="45" y="513"/>
                    <a:pt x="31" y="513"/>
                  </a:cubicBezTo>
                  <a:cubicBezTo>
                    <a:pt x="23" y="513"/>
                    <a:pt x="16" y="513"/>
                    <a:pt x="4" y="506"/>
                  </a:cubicBezTo>
                  <a:cubicBezTo>
                    <a:pt x="4" y="532"/>
                    <a:pt x="4" y="561"/>
                    <a:pt x="0" y="588"/>
                  </a:cubicBezTo>
                  <a:cubicBezTo>
                    <a:pt x="12" y="592"/>
                    <a:pt x="19" y="595"/>
                    <a:pt x="27" y="602"/>
                  </a:cubicBezTo>
                  <a:cubicBezTo>
                    <a:pt x="42" y="595"/>
                    <a:pt x="31" y="566"/>
                    <a:pt x="53" y="566"/>
                  </a:cubicBezTo>
                  <a:cubicBezTo>
                    <a:pt x="61" y="558"/>
                    <a:pt x="71" y="550"/>
                    <a:pt x="71" y="543"/>
                  </a:cubicBezTo>
                  <a:cubicBezTo>
                    <a:pt x="71" y="498"/>
                    <a:pt x="90" y="487"/>
                    <a:pt x="121" y="487"/>
                  </a:cubicBezTo>
                  <a:cubicBezTo>
                    <a:pt x="131" y="487"/>
                    <a:pt x="143" y="487"/>
                    <a:pt x="154" y="490"/>
                  </a:cubicBezTo>
                  <a:cubicBezTo>
                    <a:pt x="169" y="483"/>
                    <a:pt x="184" y="480"/>
                    <a:pt x="195" y="464"/>
                  </a:cubicBezTo>
                  <a:cubicBezTo>
                    <a:pt x="210" y="471"/>
                    <a:pt x="221" y="476"/>
                    <a:pt x="233" y="476"/>
                  </a:cubicBezTo>
                  <a:cubicBezTo>
                    <a:pt x="262" y="476"/>
                    <a:pt x="292" y="449"/>
                    <a:pt x="318" y="438"/>
                  </a:cubicBezTo>
                  <a:lnTo>
                    <a:pt x="318" y="438"/>
                  </a:lnTo>
                  <a:cubicBezTo>
                    <a:pt x="333" y="476"/>
                    <a:pt x="307" y="509"/>
                    <a:pt x="323" y="547"/>
                  </a:cubicBezTo>
                  <a:lnTo>
                    <a:pt x="326" y="547"/>
                  </a:lnTo>
                  <a:cubicBezTo>
                    <a:pt x="352" y="502"/>
                    <a:pt x="333" y="435"/>
                    <a:pt x="385" y="401"/>
                  </a:cubicBezTo>
                  <a:cubicBezTo>
                    <a:pt x="375" y="386"/>
                    <a:pt x="363" y="371"/>
                    <a:pt x="349" y="371"/>
                  </a:cubicBezTo>
                  <a:cubicBezTo>
                    <a:pt x="341" y="371"/>
                    <a:pt x="333" y="375"/>
                    <a:pt x="326" y="382"/>
                  </a:cubicBezTo>
                  <a:cubicBezTo>
                    <a:pt x="307" y="393"/>
                    <a:pt x="292" y="409"/>
                    <a:pt x="273" y="412"/>
                  </a:cubicBezTo>
                  <a:lnTo>
                    <a:pt x="266" y="412"/>
                  </a:lnTo>
                  <a:cubicBezTo>
                    <a:pt x="240" y="412"/>
                    <a:pt x="236" y="393"/>
                    <a:pt x="251" y="371"/>
                  </a:cubicBezTo>
                  <a:cubicBezTo>
                    <a:pt x="266" y="352"/>
                    <a:pt x="278" y="337"/>
                    <a:pt x="288" y="323"/>
                  </a:cubicBezTo>
                  <a:cubicBezTo>
                    <a:pt x="300" y="292"/>
                    <a:pt x="236" y="281"/>
                    <a:pt x="273" y="247"/>
                  </a:cubicBezTo>
                  <a:cubicBezTo>
                    <a:pt x="285" y="233"/>
                    <a:pt x="300" y="221"/>
                    <a:pt x="318" y="221"/>
                  </a:cubicBezTo>
                  <a:cubicBezTo>
                    <a:pt x="326" y="221"/>
                    <a:pt x="333" y="225"/>
                    <a:pt x="345" y="229"/>
                  </a:cubicBezTo>
                  <a:cubicBezTo>
                    <a:pt x="356" y="225"/>
                    <a:pt x="363" y="218"/>
                    <a:pt x="375" y="214"/>
                  </a:cubicBezTo>
                  <a:cubicBezTo>
                    <a:pt x="371" y="210"/>
                    <a:pt x="367" y="207"/>
                    <a:pt x="367" y="202"/>
                  </a:cubicBezTo>
                  <a:cubicBezTo>
                    <a:pt x="352" y="184"/>
                    <a:pt x="352" y="166"/>
                    <a:pt x="371" y="150"/>
                  </a:cubicBezTo>
                  <a:lnTo>
                    <a:pt x="378" y="150"/>
                  </a:lnTo>
                  <a:cubicBezTo>
                    <a:pt x="390" y="150"/>
                    <a:pt x="393" y="157"/>
                    <a:pt x="397" y="166"/>
                  </a:cubicBezTo>
                  <a:cubicBezTo>
                    <a:pt x="416" y="195"/>
                    <a:pt x="397" y="207"/>
                    <a:pt x="375" y="214"/>
                  </a:cubicBezTo>
                  <a:cubicBezTo>
                    <a:pt x="385" y="221"/>
                    <a:pt x="393" y="233"/>
                    <a:pt x="390" y="244"/>
                  </a:cubicBezTo>
                  <a:cubicBezTo>
                    <a:pt x="397" y="259"/>
                    <a:pt x="401" y="266"/>
                    <a:pt x="408" y="266"/>
                  </a:cubicBezTo>
                  <a:cubicBezTo>
                    <a:pt x="412" y="266"/>
                    <a:pt x="419" y="259"/>
                    <a:pt x="423" y="255"/>
                  </a:cubicBezTo>
                  <a:cubicBezTo>
                    <a:pt x="430" y="247"/>
                    <a:pt x="435" y="240"/>
                    <a:pt x="442" y="240"/>
                  </a:cubicBezTo>
                  <a:lnTo>
                    <a:pt x="445" y="244"/>
                  </a:lnTo>
                  <a:cubicBezTo>
                    <a:pt x="468" y="274"/>
                    <a:pt x="427" y="304"/>
                    <a:pt x="449" y="337"/>
                  </a:cubicBezTo>
                  <a:cubicBezTo>
                    <a:pt x="457" y="356"/>
                    <a:pt x="468" y="367"/>
                    <a:pt x="480" y="367"/>
                  </a:cubicBezTo>
                  <a:cubicBezTo>
                    <a:pt x="483" y="367"/>
                    <a:pt x="487" y="367"/>
                    <a:pt x="490" y="364"/>
                  </a:cubicBezTo>
                  <a:lnTo>
                    <a:pt x="502" y="352"/>
                  </a:lnTo>
                  <a:cubicBezTo>
                    <a:pt x="524" y="333"/>
                    <a:pt x="502" y="314"/>
                    <a:pt x="498" y="296"/>
                  </a:cubicBezTo>
                  <a:cubicBezTo>
                    <a:pt x="471" y="176"/>
                    <a:pt x="435" y="64"/>
                    <a:pt x="300" y="27"/>
                  </a:cubicBezTo>
                  <a:cubicBezTo>
                    <a:pt x="281" y="23"/>
                    <a:pt x="270" y="8"/>
                    <a:pt x="2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7" name="Google Shape;45977;p30"/>
            <p:cNvSpPr/>
            <p:nvPr/>
          </p:nvSpPr>
          <p:spPr>
            <a:xfrm>
              <a:off x="-4988295" y="-21488"/>
              <a:ext cx="21440" cy="20389"/>
            </a:xfrm>
            <a:custGeom>
              <a:avLst/>
              <a:gdLst/>
              <a:ahLst/>
              <a:cxnLst/>
              <a:rect l="l" t="t" r="r" b="b"/>
              <a:pathLst>
                <a:path w="449" h="427" extrusionOk="0">
                  <a:moveTo>
                    <a:pt x="221" y="1"/>
                  </a:moveTo>
                  <a:cubicBezTo>
                    <a:pt x="216" y="4"/>
                    <a:pt x="213" y="12"/>
                    <a:pt x="206" y="16"/>
                  </a:cubicBezTo>
                  <a:cubicBezTo>
                    <a:pt x="198" y="20"/>
                    <a:pt x="194" y="20"/>
                    <a:pt x="194" y="23"/>
                  </a:cubicBezTo>
                  <a:cubicBezTo>
                    <a:pt x="194" y="27"/>
                    <a:pt x="194" y="27"/>
                    <a:pt x="198" y="31"/>
                  </a:cubicBezTo>
                  <a:cubicBezTo>
                    <a:pt x="202" y="35"/>
                    <a:pt x="232" y="35"/>
                    <a:pt x="213" y="46"/>
                  </a:cubicBezTo>
                  <a:cubicBezTo>
                    <a:pt x="168" y="80"/>
                    <a:pt x="206" y="99"/>
                    <a:pt x="216" y="125"/>
                  </a:cubicBezTo>
                  <a:lnTo>
                    <a:pt x="239" y="125"/>
                  </a:lnTo>
                  <a:cubicBezTo>
                    <a:pt x="250" y="125"/>
                    <a:pt x="261" y="128"/>
                    <a:pt x="261" y="154"/>
                  </a:cubicBezTo>
                  <a:cubicBezTo>
                    <a:pt x="266" y="199"/>
                    <a:pt x="266" y="237"/>
                    <a:pt x="224" y="270"/>
                  </a:cubicBezTo>
                  <a:cubicBezTo>
                    <a:pt x="213" y="274"/>
                    <a:pt x="202" y="282"/>
                    <a:pt x="198" y="292"/>
                  </a:cubicBezTo>
                  <a:cubicBezTo>
                    <a:pt x="194" y="300"/>
                    <a:pt x="190" y="304"/>
                    <a:pt x="190" y="311"/>
                  </a:cubicBezTo>
                  <a:cubicBezTo>
                    <a:pt x="190" y="318"/>
                    <a:pt x="194" y="326"/>
                    <a:pt x="206" y="337"/>
                  </a:cubicBezTo>
                  <a:cubicBezTo>
                    <a:pt x="209" y="341"/>
                    <a:pt x="206" y="352"/>
                    <a:pt x="187" y="352"/>
                  </a:cubicBezTo>
                  <a:lnTo>
                    <a:pt x="183" y="352"/>
                  </a:lnTo>
                  <a:cubicBezTo>
                    <a:pt x="149" y="349"/>
                    <a:pt x="120" y="326"/>
                    <a:pt x="90" y="323"/>
                  </a:cubicBezTo>
                  <a:cubicBezTo>
                    <a:pt x="78" y="282"/>
                    <a:pt x="149" y="323"/>
                    <a:pt x="135" y="274"/>
                  </a:cubicBezTo>
                  <a:lnTo>
                    <a:pt x="97" y="274"/>
                  </a:lnTo>
                  <a:cubicBezTo>
                    <a:pt x="82" y="274"/>
                    <a:pt x="67" y="278"/>
                    <a:pt x="56" y="296"/>
                  </a:cubicBezTo>
                  <a:cubicBezTo>
                    <a:pt x="52" y="304"/>
                    <a:pt x="49" y="308"/>
                    <a:pt x="41" y="308"/>
                  </a:cubicBezTo>
                  <a:cubicBezTo>
                    <a:pt x="33" y="308"/>
                    <a:pt x="26" y="304"/>
                    <a:pt x="19" y="296"/>
                  </a:cubicBezTo>
                  <a:cubicBezTo>
                    <a:pt x="4" y="315"/>
                    <a:pt x="0" y="330"/>
                    <a:pt x="19" y="349"/>
                  </a:cubicBezTo>
                  <a:cubicBezTo>
                    <a:pt x="41" y="368"/>
                    <a:pt x="71" y="375"/>
                    <a:pt x="97" y="386"/>
                  </a:cubicBezTo>
                  <a:cubicBezTo>
                    <a:pt x="142" y="413"/>
                    <a:pt x="190" y="427"/>
                    <a:pt x="235" y="427"/>
                  </a:cubicBezTo>
                  <a:cubicBezTo>
                    <a:pt x="266" y="427"/>
                    <a:pt x="299" y="420"/>
                    <a:pt x="329" y="408"/>
                  </a:cubicBezTo>
                  <a:cubicBezTo>
                    <a:pt x="366" y="394"/>
                    <a:pt x="449" y="244"/>
                    <a:pt x="437" y="206"/>
                  </a:cubicBezTo>
                  <a:cubicBezTo>
                    <a:pt x="437" y="203"/>
                    <a:pt x="434" y="195"/>
                    <a:pt x="430" y="195"/>
                  </a:cubicBezTo>
                  <a:cubicBezTo>
                    <a:pt x="404" y="169"/>
                    <a:pt x="400" y="132"/>
                    <a:pt x="389" y="102"/>
                  </a:cubicBezTo>
                  <a:cubicBezTo>
                    <a:pt x="381" y="65"/>
                    <a:pt x="273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8" name="Google Shape;45978;p30"/>
            <p:cNvSpPr/>
            <p:nvPr/>
          </p:nvSpPr>
          <p:spPr>
            <a:xfrm>
              <a:off x="-5154131" y="245196"/>
              <a:ext cx="20580" cy="29701"/>
            </a:xfrm>
            <a:custGeom>
              <a:avLst/>
              <a:gdLst/>
              <a:ahLst/>
              <a:cxnLst/>
              <a:rect l="l" t="t" r="r" b="b"/>
              <a:pathLst>
                <a:path w="431" h="622" extrusionOk="0">
                  <a:moveTo>
                    <a:pt x="131" y="147"/>
                  </a:moveTo>
                  <a:cubicBezTo>
                    <a:pt x="183" y="147"/>
                    <a:pt x="168" y="195"/>
                    <a:pt x="191" y="218"/>
                  </a:cubicBezTo>
                  <a:cubicBezTo>
                    <a:pt x="165" y="206"/>
                    <a:pt x="157" y="195"/>
                    <a:pt x="128" y="147"/>
                  </a:cubicBezTo>
                  <a:close/>
                  <a:moveTo>
                    <a:pt x="180" y="285"/>
                  </a:moveTo>
                  <a:lnTo>
                    <a:pt x="180" y="285"/>
                  </a:lnTo>
                  <a:cubicBezTo>
                    <a:pt x="206" y="311"/>
                    <a:pt x="213" y="333"/>
                    <a:pt x="206" y="368"/>
                  </a:cubicBezTo>
                  <a:cubicBezTo>
                    <a:pt x="168" y="349"/>
                    <a:pt x="173" y="323"/>
                    <a:pt x="180" y="285"/>
                  </a:cubicBezTo>
                  <a:close/>
                  <a:moveTo>
                    <a:pt x="120" y="1"/>
                  </a:moveTo>
                  <a:cubicBezTo>
                    <a:pt x="109" y="1"/>
                    <a:pt x="97" y="9"/>
                    <a:pt x="90" y="16"/>
                  </a:cubicBezTo>
                  <a:cubicBezTo>
                    <a:pt x="78" y="23"/>
                    <a:pt x="68" y="31"/>
                    <a:pt x="56" y="31"/>
                  </a:cubicBezTo>
                  <a:cubicBezTo>
                    <a:pt x="52" y="31"/>
                    <a:pt x="45" y="27"/>
                    <a:pt x="38" y="19"/>
                  </a:cubicBezTo>
                  <a:lnTo>
                    <a:pt x="38" y="19"/>
                  </a:lnTo>
                  <a:cubicBezTo>
                    <a:pt x="0" y="102"/>
                    <a:pt x="94" y="64"/>
                    <a:pt x="112" y="109"/>
                  </a:cubicBezTo>
                  <a:cubicBezTo>
                    <a:pt x="101" y="132"/>
                    <a:pt x="75" y="139"/>
                    <a:pt x="52" y="150"/>
                  </a:cubicBezTo>
                  <a:cubicBezTo>
                    <a:pt x="71" y="169"/>
                    <a:pt x="109" y="161"/>
                    <a:pt x="120" y="195"/>
                  </a:cubicBezTo>
                  <a:cubicBezTo>
                    <a:pt x="116" y="195"/>
                    <a:pt x="112" y="199"/>
                    <a:pt x="105" y="199"/>
                  </a:cubicBezTo>
                  <a:cubicBezTo>
                    <a:pt x="97" y="199"/>
                    <a:pt x="90" y="195"/>
                    <a:pt x="83" y="195"/>
                  </a:cubicBezTo>
                  <a:cubicBezTo>
                    <a:pt x="75" y="192"/>
                    <a:pt x="68" y="192"/>
                    <a:pt x="60" y="192"/>
                  </a:cubicBezTo>
                  <a:lnTo>
                    <a:pt x="49" y="192"/>
                  </a:lnTo>
                  <a:cubicBezTo>
                    <a:pt x="56" y="211"/>
                    <a:pt x="30" y="237"/>
                    <a:pt x="75" y="244"/>
                  </a:cubicBezTo>
                  <a:cubicBezTo>
                    <a:pt x="112" y="251"/>
                    <a:pt x="112" y="270"/>
                    <a:pt x="83" y="292"/>
                  </a:cubicBezTo>
                  <a:cubicBezTo>
                    <a:pt x="71" y="304"/>
                    <a:pt x="64" y="307"/>
                    <a:pt x="71" y="323"/>
                  </a:cubicBezTo>
                  <a:cubicBezTo>
                    <a:pt x="83" y="318"/>
                    <a:pt x="94" y="315"/>
                    <a:pt x="105" y="315"/>
                  </a:cubicBezTo>
                  <a:cubicBezTo>
                    <a:pt x="131" y="315"/>
                    <a:pt x="146" y="341"/>
                    <a:pt x="157" y="368"/>
                  </a:cubicBezTo>
                  <a:cubicBezTo>
                    <a:pt x="161" y="371"/>
                    <a:pt x="165" y="375"/>
                    <a:pt x="165" y="378"/>
                  </a:cubicBezTo>
                  <a:cubicBezTo>
                    <a:pt x="180" y="394"/>
                    <a:pt x="183" y="404"/>
                    <a:pt x="168" y="423"/>
                  </a:cubicBezTo>
                  <a:cubicBezTo>
                    <a:pt x="195" y="464"/>
                    <a:pt x="206" y="513"/>
                    <a:pt x="195" y="561"/>
                  </a:cubicBezTo>
                  <a:cubicBezTo>
                    <a:pt x="202" y="569"/>
                    <a:pt x="213" y="569"/>
                    <a:pt x="221" y="569"/>
                  </a:cubicBezTo>
                  <a:cubicBezTo>
                    <a:pt x="240" y="569"/>
                    <a:pt x="254" y="547"/>
                    <a:pt x="273" y="532"/>
                  </a:cubicBezTo>
                  <a:lnTo>
                    <a:pt x="273" y="532"/>
                  </a:lnTo>
                  <a:cubicBezTo>
                    <a:pt x="292" y="551"/>
                    <a:pt x="258" y="569"/>
                    <a:pt x="273" y="584"/>
                  </a:cubicBezTo>
                  <a:cubicBezTo>
                    <a:pt x="299" y="587"/>
                    <a:pt x="322" y="603"/>
                    <a:pt x="340" y="621"/>
                  </a:cubicBezTo>
                  <a:cubicBezTo>
                    <a:pt x="400" y="592"/>
                    <a:pt x="400" y="592"/>
                    <a:pt x="359" y="547"/>
                  </a:cubicBezTo>
                  <a:cubicBezTo>
                    <a:pt x="352" y="539"/>
                    <a:pt x="344" y="525"/>
                    <a:pt x="352" y="525"/>
                  </a:cubicBezTo>
                  <a:cubicBezTo>
                    <a:pt x="430" y="509"/>
                    <a:pt x="363" y="468"/>
                    <a:pt x="366" y="442"/>
                  </a:cubicBezTo>
                  <a:cubicBezTo>
                    <a:pt x="356" y="438"/>
                    <a:pt x="352" y="416"/>
                    <a:pt x="337" y="416"/>
                  </a:cubicBezTo>
                  <a:cubicBezTo>
                    <a:pt x="333" y="416"/>
                    <a:pt x="330" y="420"/>
                    <a:pt x="322" y="423"/>
                  </a:cubicBezTo>
                  <a:cubicBezTo>
                    <a:pt x="318" y="427"/>
                    <a:pt x="311" y="430"/>
                    <a:pt x="307" y="430"/>
                  </a:cubicBezTo>
                  <a:cubicBezTo>
                    <a:pt x="295" y="430"/>
                    <a:pt x="288" y="416"/>
                    <a:pt x="277" y="412"/>
                  </a:cubicBezTo>
                  <a:cubicBezTo>
                    <a:pt x="266" y="420"/>
                    <a:pt x="258" y="430"/>
                    <a:pt x="251" y="438"/>
                  </a:cubicBezTo>
                  <a:cubicBezTo>
                    <a:pt x="243" y="438"/>
                    <a:pt x="235" y="442"/>
                    <a:pt x="232" y="442"/>
                  </a:cubicBezTo>
                  <a:cubicBezTo>
                    <a:pt x="225" y="442"/>
                    <a:pt x="217" y="438"/>
                    <a:pt x="213" y="435"/>
                  </a:cubicBezTo>
                  <a:cubicBezTo>
                    <a:pt x="206" y="423"/>
                    <a:pt x="202" y="408"/>
                    <a:pt x="213" y="397"/>
                  </a:cubicBezTo>
                  <a:cubicBezTo>
                    <a:pt x="258" y="356"/>
                    <a:pt x="232" y="311"/>
                    <a:pt x="221" y="266"/>
                  </a:cubicBezTo>
                  <a:cubicBezTo>
                    <a:pt x="228" y="266"/>
                    <a:pt x="235" y="263"/>
                    <a:pt x="240" y="263"/>
                  </a:cubicBezTo>
                  <a:cubicBezTo>
                    <a:pt x="254" y="263"/>
                    <a:pt x="269" y="270"/>
                    <a:pt x="285" y="278"/>
                  </a:cubicBezTo>
                  <a:cubicBezTo>
                    <a:pt x="288" y="273"/>
                    <a:pt x="288" y="270"/>
                    <a:pt x="292" y="266"/>
                  </a:cubicBezTo>
                  <a:cubicBezTo>
                    <a:pt x="299" y="247"/>
                    <a:pt x="269" y="233"/>
                    <a:pt x="292" y="199"/>
                  </a:cubicBezTo>
                  <a:cubicBezTo>
                    <a:pt x="311" y="173"/>
                    <a:pt x="273" y="154"/>
                    <a:pt x="240" y="154"/>
                  </a:cubicBezTo>
                  <a:lnTo>
                    <a:pt x="213" y="154"/>
                  </a:lnTo>
                  <a:cubicBezTo>
                    <a:pt x="206" y="154"/>
                    <a:pt x="202" y="150"/>
                    <a:pt x="209" y="132"/>
                  </a:cubicBezTo>
                  <a:cubicBezTo>
                    <a:pt x="209" y="128"/>
                    <a:pt x="209" y="124"/>
                    <a:pt x="213" y="124"/>
                  </a:cubicBezTo>
                  <a:lnTo>
                    <a:pt x="213" y="121"/>
                  </a:lnTo>
                  <a:cubicBezTo>
                    <a:pt x="209" y="109"/>
                    <a:pt x="209" y="94"/>
                    <a:pt x="206" y="80"/>
                  </a:cubicBezTo>
                  <a:cubicBezTo>
                    <a:pt x="195" y="80"/>
                    <a:pt x="183" y="76"/>
                    <a:pt x="173" y="76"/>
                  </a:cubicBezTo>
                  <a:lnTo>
                    <a:pt x="165" y="76"/>
                  </a:lnTo>
                  <a:cubicBezTo>
                    <a:pt x="112" y="76"/>
                    <a:pt x="142" y="27"/>
                    <a:pt x="128" y="4"/>
                  </a:cubicBezTo>
                  <a:cubicBezTo>
                    <a:pt x="128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9" name="Google Shape;45979;p30"/>
            <p:cNvSpPr/>
            <p:nvPr/>
          </p:nvSpPr>
          <p:spPr>
            <a:xfrm>
              <a:off x="-4930327" y="121523"/>
              <a:ext cx="18766" cy="19482"/>
            </a:xfrm>
            <a:custGeom>
              <a:avLst/>
              <a:gdLst/>
              <a:ahLst/>
              <a:cxnLst/>
              <a:rect l="l" t="t" r="r" b="b"/>
              <a:pathLst>
                <a:path w="393" h="408" extrusionOk="0">
                  <a:moveTo>
                    <a:pt x="158" y="1"/>
                  </a:moveTo>
                  <a:cubicBezTo>
                    <a:pt x="146" y="23"/>
                    <a:pt x="132" y="27"/>
                    <a:pt x="113" y="27"/>
                  </a:cubicBezTo>
                  <a:lnTo>
                    <a:pt x="94" y="27"/>
                  </a:lnTo>
                  <a:cubicBezTo>
                    <a:pt x="83" y="23"/>
                    <a:pt x="72" y="23"/>
                    <a:pt x="61" y="23"/>
                  </a:cubicBezTo>
                  <a:cubicBezTo>
                    <a:pt x="31" y="23"/>
                    <a:pt x="27" y="37"/>
                    <a:pt x="31" y="79"/>
                  </a:cubicBezTo>
                  <a:cubicBezTo>
                    <a:pt x="34" y="120"/>
                    <a:pt x="23" y="149"/>
                    <a:pt x="1" y="176"/>
                  </a:cubicBezTo>
                  <a:cubicBezTo>
                    <a:pt x="5" y="180"/>
                    <a:pt x="12" y="180"/>
                    <a:pt x="16" y="184"/>
                  </a:cubicBezTo>
                  <a:cubicBezTo>
                    <a:pt x="23" y="172"/>
                    <a:pt x="34" y="161"/>
                    <a:pt x="46" y="146"/>
                  </a:cubicBezTo>
                  <a:cubicBezTo>
                    <a:pt x="68" y="127"/>
                    <a:pt x="98" y="116"/>
                    <a:pt x="124" y="116"/>
                  </a:cubicBezTo>
                  <a:cubicBezTo>
                    <a:pt x="177" y="116"/>
                    <a:pt x="222" y="154"/>
                    <a:pt x="232" y="225"/>
                  </a:cubicBezTo>
                  <a:cubicBezTo>
                    <a:pt x="240" y="262"/>
                    <a:pt x="258" y="292"/>
                    <a:pt x="270" y="329"/>
                  </a:cubicBezTo>
                  <a:cubicBezTo>
                    <a:pt x="258" y="356"/>
                    <a:pt x="296" y="382"/>
                    <a:pt x="270" y="408"/>
                  </a:cubicBezTo>
                  <a:lnTo>
                    <a:pt x="274" y="408"/>
                  </a:lnTo>
                  <a:cubicBezTo>
                    <a:pt x="292" y="408"/>
                    <a:pt x="300" y="389"/>
                    <a:pt x="308" y="378"/>
                  </a:cubicBezTo>
                  <a:cubicBezTo>
                    <a:pt x="292" y="329"/>
                    <a:pt x="315" y="299"/>
                    <a:pt x="363" y="284"/>
                  </a:cubicBezTo>
                  <a:cubicBezTo>
                    <a:pt x="363" y="277"/>
                    <a:pt x="363" y="270"/>
                    <a:pt x="360" y="262"/>
                  </a:cubicBezTo>
                  <a:cubicBezTo>
                    <a:pt x="356" y="258"/>
                    <a:pt x="345" y="251"/>
                    <a:pt x="341" y="244"/>
                  </a:cubicBezTo>
                  <a:cubicBezTo>
                    <a:pt x="337" y="225"/>
                    <a:pt x="319" y="206"/>
                    <a:pt x="337" y="187"/>
                  </a:cubicBezTo>
                  <a:cubicBezTo>
                    <a:pt x="341" y="184"/>
                    <a:pt x="348" y="184"/>
                    <a:pt x="353" y="184"/>
                  </a:cubicBezTo>
                  <a:cubicBezTo>
                    <a:pt x="367" y="184"/>
                    <a:pt x="379" y="194"/>
                    <a:pt x="389" y="206"/>
                  </a:cubicBezTo>
                  <a:cubicBezTo>
                    <a:pt x="393" y="146"/>
                    <a:pt x="393" y="90"/>
                    <a:pt x="371" y="34"/>
                  </a:cubicBezTo>
                  <a:cubicBezTo>
                    <a:pt x="363" y="30"/>
                    <a:pt x="360" y="30"/>
                    <a:pt x="356" y="27"/>
                  </a:cubicBezTo>
                  <a:cubicBezTo>
                    <a:pt x="345" y="37"/>
                    <a:pt x="337" y="53"/>
                    <a:pt x="319" y="53"/>
                  </a:cubicBezTo>
                  <a:lnTo>
                    <a:pt x="315" y="53"/>
                  </a:lnTo>
                  <a:cubicBezTo>
                    <a:pt x="319" y="71"/>
                    <a:pt x="315" y="79"/>
                    <a:pt x="308" y="79"/>
                  </a:cubicBezTo>
                  <a:cubicBezTo>
                    <a:pt x="303" y="79"/>
                    <a:pt x="300" y="79"/>
                    <a:pt x="296" y="75"/>
                  </a:cubicBezTo>
                  <a:lnTo>
                    <a:pt x="274" y="75"/>
                  </a:lnTo>
                  <a:cubicBezTo>
                    <a:pt x="270" y="79"/>
                    <a:pt x="263" y="79"/>
                    <a:pt x="255" y="79"/>
                  </a:cubicBezTo>
                  <a:cubicBezTo>
                    <a:pt x="229" y="79"/>
                    <a:pt x="206" y="64"/>
                    <a:pt x="184" y="56"/>
                  </a:cubicBezTo>
                  <a:cubicBezTo>
                    <a:pt x="143" y="49"/>
                    <a:pt x="177" y="27"/>
                    <a:pt x="173" y="8"/>
                  </a:cubicBezTo>
                  <a:cubicBezTo>
                    <a:pt x="169" y="8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0" name="Google Shape;45980;p30"/>
            <p:cNvSpPr/>
            <p:nvPr/>
          </p:nvSpPr>
          <p:spPr>
            <a:xfrm>
              <a:off x="-4884964" y="118802"/>
              <a:ext cx="23063" cy="12558"/>
            </a:xfrm>
            <a:custGeom>
              <a:avLst/>
              <a:gdLst/>
              <a:ahLst/>
              <a:cxnLst/>
              <a:rect l="l" t="t" r="r" b="b"/>
              <a:pathLst>
                <a:path w="483" h="263" extrusionOk="0">
                  <a:moveTo>
                    <a:pt x="232" y="58"/>
                  </a:moveTo>
                  <a:cubicBezTo>
                    <a:pt x="240" y="58"/>
                    <a:pt x="255" y="68"/>
                    <a:pt x="258" y="84"/>
                  </a:cubicBezTo>
                  <a:cubicBezTo>
                    <a:pt x="262" y="102"/>
                    <a:pt x="240" y="102"/>
                    <a:pt x="228" y="113"/>
                  </a:cubicBezTo>
                  <a:lnTo>
                    <a:pt x="228" y="110"/>
                  </a:lnTo>
                  <a:cubicBezTo>
                    <a:pt x="224" y="94"/>
                    <a:pt x="202" y="76"/>
                    <a:pt x="224" y="61"/>
                  </a:cubicBezTo>
                  <a:cubicBezTo>
                    <a:pt x="224" y="58"/>
                    <a:pt x="228" y="58"/>
                    <a:pt x="232" y="58"/>
                  </a:cubicBezTo>
                  <a:close/>
                  <a:moveTo>
                    <a:pt x="138" y="113"/>
                  </a:moveTo>
                  <a:cubicBezTo>
                    <a:pt x="143" y="113"/>
                    <a:pt x="150" y="113"/>
                    <a:pt x="154" y="117"/>
                  </a:cubicBezTo>
                  <a:cubicBezTo>
                    <a:pt x="128" y="144"/>
                    <a:pt x="116" y="151"/>
                    <a:pt x="101" y="151"/>
                  </a:cubicBezTo>
                  <a:cubicBezTo>
                    <a:pt x="93" y="151"/>
                    <a:pt x="83" y="147"/>
                    <a:pt x="67" y="144"/>
                  </a:cubicBezTo>
                  <a:cubicBezTo>
                    <a:pt x="79" y="136"/>
                    <a:pt x="90" y="128"/>
                    <a:pt x="98" y="125"/>
                  </a:cubicBezTo>
                  <a:lnTo>
                    <a:pt x="109" y="125"/>
                  </a:lnTo>
                  <a:cubicBezTo>
                    <a:pt x="112" y="125"/>
                    <a:pt x="116" y="121"/>
                    <a:pt x="124" y="117"/>
                  </a:cubicBezTo>
                  <a:cubicBezTo>
                    <a:pt x="128" y="117"/>
                    <a:pt x="135" y="113"/>
                    <a:pt x="138" y="113"/>
                  </a:cubicBezTo>
                  <a:close/>
                  <a:moveTo>
                    <a:pt x="214" y="1"/>
                  </a:moveTo>
                  <a:cubicBezTo>
                    <a:pt x="146" y="16"/>
                    <a:pt x="116" y="61"/>
                    <a:pt x="98" y="121"/>
                  </a:cubicBezTo>
                  <a:cubicBezTo>
                    <a:pt x="86" y="117"/>
                    <a:pt x="75" y="113"/>
                    <a:pt x="64" y="113"/>
                  </a:cubicBezTo>
                  <a:cubicBezTo>
                    <a:pt x="53" y="113"/>
                    <a:pt x="45" y="121"/>
                    <a:pt x="41" y="132"/>
                  </a:cubicBezTo>
                  <a:cubicBezTo>
                    <a:pt x="31" y="177"/>
                    <a:pt x="0" y="222"/>
                    <a:pt x="45" y="263"/>
                  </a:cubicBezTo>
                  <a:cubicBezTo>
                    <a:pt x="57" y="256"/>
                    <a:pt x="71" y="256"/>
                    <a:pt x="83" y="241"/>
                  </a:cubicBezTo>
                  <a:cubicBezTo>
                    <a:pt x="101" y="215"/>
                    <a:pt x="112" y="199"/>
                    <a:pt x="120" y="199"/>
                  </a:cubicBezTo>
                  <a:cubicBezTo>
                    <a:pt x="131" y="199"/>
                    <a:pt x="138" y="215"/>
                    <a:pt x="154" y="251"/>
                  </a:cubicBezTo>
                  <a:cubicBezTo>
                    <a:pt x="165" y="259"/>
                    <a:pt x="176" y="263"/>
                    <a:pt x="188" y="263"/>
                  </a:cubicBezTo>
                  <a:lnTo>
                    <a:pt x="206" y="263"/>
                  </a:lnTo>
                  <a:cubicBezTo>
                    <a:pt x="214" y="259"/>
                    <a:pt x="221" y="259"/>
                    <a:pt x="224" y="259"/>
                  </a:cubicBezTo>
                  <a:cubicBezTo>
                    <a:pt x="232" y="259"/>
                    <a:pt x="240" y="259"/>
                    <a:pt x="243" y="263"/>
                  </a:cubicBezTo>
                  <a:cubicBezTo>
                    <a:pt x="247" y="259"/>
                    <a:pt x="250" y="256"/>
                    <a:pt x="255" y="251"/>
                  </a:cubicBezTo>
                  <a:cubicBezTo>
                    <a:pt x="176" y="215"/>
                    <a:pt x="169" y="158"/>
                    <a:pt x="228" y="113"/>
                  </a:cubicBezTo>
                  <a:lnTo>
                    <a:pt x="228" y="113"/>
                  </a:lnTo>
                  <a:cubicBezTo>
                    <a:pt x="232" y="132"/>
                    <a:pt x="232" y="154"/>
                    <a:pt x="236" y="177"/>
                  </a:cubicBezTo>
                  <a:cubicBezTo>
                    <a:pt x="236" y="192"/>
                    <a:pt x="240" y="203"/>
                    <a:pt x="255" y="206"/>
                  </a:cubicBezTo>
                  <a:cubicBezTo>
                    <a:pt x="273" y="206"/>
                    <a:pt x="258" y="180"/>
                    <a:pt x="273" y="173"/>
                  </a:cubicBezTo>
                  <a:cubicBezTo>
                    <a:pt x="292" y="192"/>
                    <a:pt x="303" y="211"/>
                    <a:pt x="285" y="237"/>
                  </a:cubicBezTo>
                  <a:lnTo>
                    <a:pt x="292" y="237"/>
                  </a:lnTo>
                  <a:cubicBezTo>
                    <a:pt x="303" y="237"/>
                    <a:pt x="311" y="229"/>
                    <a:pt x="318" y="222"/>
                  </a:cubicBezTo>
                  <a:cubicBezTo>
                    <a:pt x="326" y="211"/>
                    <a:pt x="337" y="199"/>
                    <a:pt x="345" y="184"/>
                  </a:cubicBezTo>
                  <a:cubicBezTo>
                    <a:pt x="345" y="180"/>
                    <a:pt x="340" y="177"/>
                    <a:pt x="337" y="177"/>
                  </a:cubicBezTo>
                  <a:cubicBezTo>
                    <a:pt x="333" y="177"/>
                    <a:pt x="329" y="180"/>
                    <a:pt x="326" y="184"/>
                  </a:cubicBezTo>
                  <a:cubicBezTo>
                    <a:pt x="318" y="184"/>
                    <a:pt x="314" y="188"/>
                    <a:pt x="311" y="188"/>
                  </a:cubicBezTo>
                  <a:cubicBezTo>
                    <a:pt x="303" y="188"/>
                    <a:pt x="300" y="184"/>
                    <a:pt x="300" y="170"/>
                  </a:cubicBezTo>
                  <a:cubicBezTo>
                    <a:pt x="300" y="139"/>
                    <a:pt x="329" y="154"/>
                    <a:pt x="337" y="144"/>
                  </a:cubicBezTo>
                  <a:cubicBezTo>
                    <a:pt x="345" y="136"/>
                    <a:pt x="352" y="128"/>
                    <a:pt x="367" y="128"/>
                  </a:cubicBezTo>
                  <a:lnTo>
                    <a:pt x="371" y="128"/>
                  </a:lnTo>
                  <a:cubicBezTo>
                    <a:pt x="389" y="121"/>
                    <a:pt x="397" y="110"/>
                    <a:pt x="397" y="91"/>
                  </a:cubicBezTo>
                  <a:cubicBezTo>
                    <a:pt x="397" y="80"/>
                    <a:pt x="404" y="76"/>
                    <a:pt x="412" y="76"/>
                  </a:cubicBezTo>
                  <a:cubicBezTo>
                    <a:pt x="415" y="76"/>
                    <a:pt x="423" y="76"/>
                    <a:pt x="426" y="80"/>
                  </a:cubicBezTo>
                  <a:cubicBezTo>
                    <a:pt x="442" y="87"/>
                    <a:pt x="430" y="102"/>
                    <a:pt x="426" y="113"/>
                  </a:cubicBezTo>
                  <a:cubicBezTo>
                    <a:pt x="438" y="121"/>
                    <a:pt x="449" y="132"/>
                    <a:pt x="460" y="132"/>
                  </a:cubicBezTo>
                  <a:cubicBezTo>
                    <a:pt x="464" y="132"/>
                    <a:pt x="471" y="132"/>
                    <a:pt x="475" y="128"/>
                  </a:cubicBezTo>
                  <a:cubicBezTo>
                    <a:pt x="483" y="125"/>
                    <a:pt x="479" y="102"/>
                    <a:pt x="479" y="91"/>
                  </a:cubicBezTo>
                  <a:cubicBezTo>
                    <a:pt x="415" y="39"/>
                    <a:pt x="381" y="23"/>
                    <a:pt x="314" y="23"/>
                  </a:cubicBezTo>
                  <a:cubicBezTo>
                    <a:pt x="295" y="23"/>
                    <a:pt x="277" y="23"/>
                    <a:pt x="255" y="27"/>
                  </a:cubicBezTo>
                  <a:lnTo>
                    <a:pt x="250" y="27"/>
                  </a:lnTo>
                  <a:cubicBezTo>
                    <a:pt x="247" y="27"/>
                    <a:pt x="240" y="20"/>
                    <a:pt x="232" y="16"/>
                  </a:cubicBezTo>
                  <a:cubicBezTo>
                    <a:pt x="228" y="13"/>
                    <a:pt x="221" y="5"/>
                    <a:pt x="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1" name="Google Shape;45981;p30"/>
            <p:cNvSpPr/>
            <p:nvPr/>
          </p:nvSpPr>
          <p:spPr>
            <a:xfrm>
              <a:off x="-5013650" y="167554"/>
              <a:ext cx="13227" cy="14659"/>
            </a:xfrm>
            <a:custGeom>
              <a:avLst/>
              <a:gdLst/>
              <a:ahLst/>
              <a:cxnLst/>
              <a:rect l="l" t="t" r="r" b="b"/>
              <a:pathLst>
                <a:path w="277" h="307" extrusionOk="0">
                  <a:moveTo>
                    <a:pt x="119" y="1"/>
                  </a:moveTo>
                  <a:cubicBezTo>
                    <a:pt x="97" y="1"/>
                    <a:pt x="71" y="12"/>
                    <a:pt x="49" y="34"/>
                  </a:cubicBezTo>
                  <a:cubicBezTo>
                    <a:pt x="7" y="83"/>
                    <a:pt x="15" y="150"/>
                    <a:pt x="0" y="210"/>
                  </a:cubicBezTo>
                  <a:cubicBezTo>
                    <a:pt x="0" y="217"/>
                    <a:pt x="26" y="225"/>
                    <a:pt x="26" y="232"/>
                  </a:cubicBezTo>
                  <a:cubicBezTo>
                    <a:pt x="41" y="270"/>
                    <a:pt x="101" y="255"/>
                    <a:pt x="90" y="307"/>
                  </a:cubicBezTo>
                  <a:cubicBezTo>
                    <a:pt x="116" y="296"/>
                    <a:pt x="119" y="267"/>
                    <a:pt x="138" y="267"/>
                  </a:cubicBezTo>
                  <a:lnTo>
                    <a:pt x="142" y="267"/>
                  </a:lnTo>
                  <a:cubicBezTo>
                    <a:pt x="150" y="270"/>
                    <a:pt x="153" y="270"/>
                    <a:pt x="157" y="270"/>
                  </a:cubicBezTo>
                  <a:cubicBezTo>
                    <a:pt x="228" y="270"/>
                    <a:pt x="232" y="195"/>
                    <a:pt x="269" y="158"/>
                  </a:cubicBezTo>
                  <a:cubicBezTo>
                    <a:pt x="276" y="150"/>
                    <a:pt x="273" y="132"/>
                    <a:pt x="262" y="132"/>
                  </a:cubicBezTo>
                  <a:lnTo>
                    <a:pt x="254" y="132"/>
                  </a:lnTo>
                  <a:cubicBezTo>
                    <a:pt x="221" y="132"/>
                    <a:pt x="228" y="101"/>
                    <a:pt x="221" y="83"/>
                  </a:cubicBezTo>
                  <a:cubicBezTo>
                    <a:pt x="202" y="31"/>
                    <a:pt x="161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2" name="Google Shape;45982;p30"/>
            <p:cNvSpPr/>
            <p:nvPr/>
          </p:nvSpPr>
          <p:spPr>
            <a:xfrm>
              <a:off x="-5020813" y="-45697"/>
              <a:ext cx="23971" cy="16426"/>
            </a:xfrm>
            <a:custGeom>
              <a:avLst/>
              <a:gdLst/>
              <a:ahLst/>
              <a:cxnLst/>
              <a:rect l="l" t="t" r="r" b="b"/>
              <a:pathLst>
                <a:path w="502" h="344" extrusionOk="0">
                  <a:moveTo>
                    <a:pt x="314" y="0"/>
                  </a:moveTo>
                  <a:cubicBezTo>
                    <a:pt x="288" y="0"/>
                    <a:pt x="277" y="22"/>
                    <a:pt x="266" y="48"/>
                  </a:cubicBezTo>
                  <a:cubicBezTo>
                    <a:pt x="262" y="59"/>
                    <a:pt x="259" y="67"/>
                    <a:pt x="251" y="67"/>
                  </a:cubicBezTo>
                  <a:cubicBezTo>
                    <a:pt x="247" y="67"/>
                    <a:pt x="243" y="67"/>
                    <a:pt x="236" y="59"/>
                  </a:cubicBezTo>
                  <a:lnTo>
                    <a:pt x="236" y="63"/>
                  </a:lnTo>
                  <a:cubicBezTo>
                    <a:pt x="243" y="90"/>
                    <a:pt x="233" y="112"/>
                    <a:pt x="221" y="138"/>
                  </a:cubicBezTo>
                  <a:cubicBezTo>
                    <a:pt x="214" y="157"/>
                    <a:pt x="207" y="161"/>
                    <a:pt x="199" y="161"/>
                  </a:cubicBezTo>
                  <a:cubicBezTo>
                    <a:pt x="191" y="161"/>
                    <a:pt x="180" y="153"/>
                    <a:pt x="169" y="145"/>
                  </a:cubicBezTo>
                  <a:cubicBezTo>
                    <a:pt x="162" y="164"/>
                    <a:pt x="98" y="153"/>
                    <a:pt x="131" y="175"/>
                  </a:cubicBezTo>
                  <a:cubicBezTo>
                    <a:pt x="165" y="194"/>
                    <a:pt x="131" y="209"/>
                    <a:pt x="146" y="220"/>
                  </a:cubicBezTo>
                  <a:cubicBezTo>
                    <a:pt x="154" y="224"/>
                    <a:pt x="207" y="213"/>
                    <a:pt x="162" y="247"/>
                  </a:cubicBezTo>
                  <a:cubicBezTo>
                    <a:pt x="154" y="250"/>
                    <a:pt x="143" y="258"/>
                    <a:pt x="131" y="258"/>
                  </a:cubicBezTo>
                  <a:cubicBezTo>
                    <a:pt x="124" y="258"/>
                    <a:pt x="112" y="254"/>
                    <a:pt x="105" y="239"/>
                  </a:cubicBezTo>
                  <a:cubicBezTo>
                    <a:pt x="90" y="205"/>
                    <a:pt x="68" y="175"/>
                    <a:pt x="50" y="145"/>
                  </a:cubicBezTo>
                  <a:cubicBezTo>
                    <a:pt x="42" y="142"/>
                    <a:pt x="31" y="135"/>
                    <a:pt x="23" y="127"/>
                  </a:cubicBezTo>
                  <a:cubicBezTo>
                    <a:pt x="19" y="149"/>
                    <a:pt x="16" y="168"/>
                    <a:pt x="0" y="183"/>
                  </a:cubicBezTo>
                  <a:cubicBezTo>
                    <a:pt x="38" y="254"/>
                    <a:pt x="86" y="314"/>
                    <a:pt x="165" y="340"/>
                  </a:cubicBezTo>
                  <a:cubicBezTo>
                    <a:pt x="169" y="340"/>
                    <a:pt x="169" y="344"/>
                    <a:pt x="173" y="344"/>
                  </a:cubicBezTo>
                  <a:cubicBezTo>
                    <a:pt x="188" y="344"/>
                    <a:pt x="199" y="332"/>
                    <a:pt x="199" y="321"/>
                  </a:cubicBezTo>
                  <a:cubicBezTo>
                    <a:pt x="207" y="299"/>
                    <a:pt x="214" y="292"/>
                    <a:pt x="221" y="292"/>
                  </a:cubicBezTo>
                  <a:cubicBezTo>
                    <a:pt x="233" y="292"/>
                    <a:pt x="243" y="299"/>
                    <a:pt x="255" y="310"/>
                  </a:cubicBezTo>
                  <a:cubicBezTo>
                    <a:pt x="255" y="306"/>
                    <a:pt x="259" y="302"/>
                    <a:pt x="262" y="299"/>
                  </a:cubicBezTo>
                  <a:cubicBezTo>
                    <a:pt x="240" y="265"/>
                    <a:pt x="236" y="231"/>
                    <a:pt x="262" y="202"/>
                  </a:cubicBezTo>
                  <a:cubicBezTo>
                    <a:pt x="266" y="194"/>
                    <a:pt x="269" y="190"/>
                    <a:pt x="274" y="187"/>
                  </a:cubicBezTo>
                  <a:cubicBezTo>
                    <a:pt x="266" y="153"/>
                    <a:pt x="330" y="171"/>
                    <a:pt x="314" y="130"/>
                  </a:cubicBezTo>
                  <a:cubicBezTo>
                    <a:pt x="337" y="130"/>
                    <a:pt x="337" y="157"/>
                    <a:pt x="348" y="168"/>
                  </a:cubicBezTo>
                  <a:cubicBezTo>
                    <a:pt x="371" y="130"/>
                    <a:pt x="333" y="112"/>
                    <a:pt x="326" y="82"/>
                  </a:cubicBezTo>
                  <a:cubicBezTo>
                    <a:pt x="333" y="74"/>
                    <a:pt x="337" y="71"/>
                    <a:pt x="341" y="71"/>
                  </a:cubicBezTo>
                  <a:cubicBezTo>
                    <a:pt x="352" y="71"/>
                    <a:pt x="359" y="85"/>
                    <a:pt x="371" y="90"/>
                  </a:cubicBezTo>
                  <a:cubicBezTo>
                    <a:pt x="378" y="85"/>
                    <a:pt x="386" y="82"/>
                    <a:pt x="393" y="82"/>
                  </a:cubicBezTo>
                  <a:cubicBezTo>
                    <a:pt x="404" y="82"/>
                    <a:pt x="412" y="85"/>
                    <a:pt x="423" y="85"/>
                  </a:cubicBezTo>
                  <a:cubicBezTo>
                    <a:pt x="457" y="93"/>
                    <a:pt x="460" y="108"/>
                    <a:pt x="431" y="127"/>
                  </a:cubicBezTo>
                  <a:cubicBezTo>
                    <a:pt x="378" y="164"/>
                    <a:pt x="423" y="161"/>
                    <a:pt x="445" y="168"/>
                  </a:cubicBezTo>
                  <a:cubicBezTo>
                    <a:pt x="453" y="175"/>
                    <a:pt x="464" y="179"/>
                    <a:pt x="476" y="179"/>
                  </a:cubicBezTo>
                  <a:cubicBezTo>
                    <a:pt x="483" y="179"/>
                    <a:pt x="490" y="179"/>
                    <a:pt x="502" y="175"/>
                  </a:cubicBezTo>
                  <a:cubicBezTo>
                    <a:pt x="502" y="164"/>
                    <a:pt x="498" y="153"/>
                    <a:pt x="490" y="149"/>
                  </a:cubicBezTo>
                  <a:cubicBezTo>
                    <a:pt x="457" y="123"/>
                    <a:pt x="476" y="108"/>
                    <a:pt x="502" y="97"/>
                  </a:cubicBezTo>
                  <a:cubicBezTo>
                    <a:pt x="476" y="78"/>
                    <a:pt x="460" y="56"/>
                    <a:pt x="483" y="22"/>
                  </a:cubicBezTo>
                  <a:cubicBezTo>
                    <a:pt x="476" y="22"/>
                    <a:pt x="468" y="26"/>
                    <a:pt x="460" y="26"/>
                  </a:cubicBezTo>
                  <a:cubicBezTo>
                    <a:pt x="438" y="40"/>
                    <a:pt x="423" y="52"/>
                    <a:pt x="408" y="52"/>
                  </a:cubicBezTo>
                  <a:cubicBezTo>
                    <a:pt x="390" y="52"/>
                    <a:pt x="371" y="37"/>
                    <a:pt x="341" y="4"/>
                  </a:cubicBezTo>
                  <a:cubicBezTo>
                    <a:pt x="330" y="0"/>
                    <a:pt x="322" y="0"/>
                    <a:pt x="3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3" name="Google Shape;45983;p30"/>
            <p:cNvSpPr/>
            <p:nvPr/>
          </p:nvSpPr>
          <p:spPr>
            <a:xfrm>
              <a:off x="-4993166" y="-158912"/>
              <a:ext cx="15041" cy="12749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139" y="1"/>
                  </a:moveTo>
                  <a:cubicBezTo>
                    <a:pt x="139" y="1"/>
                    <a:pt x="135" y="4"/>
                    <a:pt x="128" y="8"/>
                  </a:cubicBezTo>
                  <a:cubicBezTo>
                    <a:pt x="125" y="12"/>
                    <a:pt x="117" y="16"/>
                    <a:pt x="109" y="16"/>
                  </a:cubicBezTo>
                  <a:cubicBezTo>
                    <a:pt x="102" y="16"/>
                    <a:pt x="94" y="12"/>
                    <a:pt x="91" y="8"/>
                  </a:cubicBezTo>
                  <a:cubicBezTo>
                    <a:pt x="49" y="27"/>
                    <a:pt x="16" y="53"/>
                    <a:pt x="9" y="101"/>
                  </a:cubicBezTo>
                  <a:cubicBezTo>
                    <a:pt x="20" y="94"/>
                    <a:pt x="31" y="83"/>
                    <a:pt x="42" y="83"/>
                  </a:cubicBezTo>
                  <a:cubicBezTo>
                    <a:pt x="46" y="83"/>
                    <a:pt x="49" y="83"/>
                    <a:pt x="54" y="87"/>
                  </a:cubicBezTo>
                  <a:cubicBezTo>
                    <a:pt x="65" y="94"/>
                    <a:pt x="65" y="109"/>
                    <a:pt x="57" y="120"/>
                  </a:cubicBezTo>
                  <a:cubicBezTo>
                    <a:pt x="49" y="128"/>
                    <a:pt x="42" y="132"/>
                    <a:pt x="38" y="132"/>
                  </a:cubicBezTo>
                  <a:cubicBezTo>
                    <a:pt x="27" y="132"/>
                    <a:pt x="16" y="124"/>
                    <a:pt x="9" y="116"/>
                  </a:cubicBezTo>
                  <a:lnTo>
                    <a:pt x="9" y="116"/>
                  </a:lnTo>
                  <a:cubicBezTo>
                    <a:pt x="1" y="135"/>
                    <a:pt x="12" y="151"/>
                    <a:pt x="20" y="169"/>
                  </a:cubicBezTo>
                  <a:cubicBezTo>
                    <a:pt x="27" y="161"/>
                    <a:pt x="38" y="161"/>
                    <a:pt x="46" y="161"/>
                  </a:cubicBezTo>
                  <a:cubicBezTo>
                    <a:pt x="57" y="161"/>
                    <a:pt x="65" y="165"/>
                    <a:pt x="72" y="180"/>
                  </a:cubicBezTo>
                  <a:cubicBezTo>
                    <a:pt x="80" y="195"/>
                    <a:pt x="87" y="203"/>
                    <a:pt x="99" y="203"/>
                  </a:cubicBezTo>
                  <a:cubicBezTo>
                    <a:pt x="102" y="203"/>
                    <a:pt x="106" y="203"/>
                    <a:pt x="113" y="199"/>
                  </a:cubicBezTo>
                  <a:lnTo>
                    <a:pt x="80" y="132"/>
                  </a:lnTo>
                  <a:lnTo>
                    <a:pt x="80" y="132"/>
                  </a:lnTo>
                  <a:cubicBezTo>
                    <a:pt x="132" y="139"/>
                    <a:pt x="132" y="139"/>
                    <a:pt x="132" y="199"/>
                  </a:cubicBezTo>
                  <a:cubicBezTo>
                    <a:pt x="139" y="213"/>
                    <a:pt x="147" y="232"/>
                    <a:pt x="173" y="236"/>
                  </a:cubicBezTo>
                  <a:cubicBezTo>
                    <a:pt x="195" y="236"/>
                    <a:pt x="211" y="247"/>
                    <a:pt x="218" y="266"/>
                  </a:cubicBezTo>
                  <a:cubicBezTo>
                    <a:pt x="240" y="251"/>
                    <a:pt x="263" y="232"/>
                    <a:pt x="289" y="232"/>
                  </a:cubicBezTo>
                  <a:cubicBezTo>
                    <a:pt x="292" y="232"/>
                    <a:pt x="300" y="232"/>
                    <a:pt x="304" y="236"/>
                  </a:cubicBezTo>
                  <a:cubicBezTo>
                    <a:pt x="304" y="206"/>
                    <a:pt x="300" y="177"/>
                    <a:pt x="304" y="151"/>
                  </a:cubicBezTo>
                  <a:cubicBezTo>
                    <a:pt x="315" y="72"/>
                    <a:pt x="270" y="34"/>
                    <a:pt x="211" y="1"/>
                  </a:cubicBezTo>
                  <a:cubicBezTo>
                    <a:pt x="195" y="8"/>
                    <a:pt x="180" y="34"/>
                    <a:pt x="166" y="34"/>
                  </a:cubicBezTo>
                  <a:cubicBezTo>
                    <a:pt x="158" y="34"/>
                    <a:pt x="151" y="2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4" name="Google Shape;45984;p30"/>
            <p:cNvSpPr/>
            <p:nvPr/>
          </p:nvSpPr>
          <p:spPr>
            <a:xfrm>
              <a:off x="-5208041" y="-137329"/>
              <a:ext cx="17858" cy="14707"/>
            </a:xfrm>
            <a:custGeom>
              <a:avLst/>
              <a:gdLst/>
              <a:ahLst/>
              <a:cxnLst/>
              <a:rect l="l" t="t" r="r" b="b"/>
              <a:pathLst>
                <a:path w="374" h="308" extrusionOk="0">
                  <a:moveTo>
                    <a:pt x="206" y="1"/>
                  </a:moveTo>
                  <a:cubicBezTo>
                    <a:pt x="124" y="13"/>
                    <a:pt x="68" y="65"/>
                    <a:pt x="11" y="120"/>
                  </a:cubicBezTo>
                  <a:cubicBezTo>
                    <a:pt x="1" y="132"/>
                    <a:pt x="11" y="143"/>
                    <a:pt x="19" y="154"/>
                  </a:cubicBezTo>
                  <a:cubicBezTo>
                    <a:pt x="46" y="132"/>
                    <a:pt x="72" y="120"/>
                    <a:pt x="105" y="120"/>
                  </a:cubicBezTo>
                  <a:cubicBezTo>
                    <a:pt x="113" y="120"/>
                    <a:pt x="120" y="125"/>
                    <a:pt x="131" y="125"/>
                  </a:cubicBezTo>
                  <a:cubicBezTo>
                    <a:pt x="131" y="128"/>
                    <a:pt x="135" y="132"/>
                    <a:pt x="135" y="135"/>
                  </a:cubicBezTo>
                  <a:cubicBezTo>
                    <a:pt x="135" y="132"/>
                    <a:pt x="135" y="132"/>
                    <a:pt x="139" y="128"/>
                  </a:cubicBezTo>
                  <a:cubicBezTo>
                    <a:pt x="153" y="125"/>
                    <a:pt x="165" y="113"/>
                    <a:pt x="184" y="113"/>
                  </a:cubicBezTo>
                  <a:lnTo>
                    <a:pt x="191" y="113"/>
                  </a:lnTo>
                  <a:cubicBezTo>
                    <a:pt x="191" y="87"/>
                    <a:pt x="210" y="83"/>
                    <a:pt x="232" y="80"/>
                  </a:cubicBezTo>
                  <a:cubicBezTo>
                    <a:pt x="239" y="75"/>
                    <a:pt x="251" y="72"/>
                    <a:pt x="258" y="72"/>
                  </a:cubicBezTo>
                  <a:cubicBezTo>
                    <a:pt x="265" y="72"/>
                    <a:pt x="270" y="75"/>
                    <a:pt x="273" y="87"/>
                  </a:cubicBezTo>
                  <a:cubicBezTo>
                    <a:pt x="277" y="102"/>
                    <a:pt x="270" y="106"/>
                    <a:pt x="258" y="106"/>
                  </a:cubicBezTo>
                  <a:lnTo>
                    <a:pt x="239" y="106"/>
                  </a:lnTo>
                  <a:cubicBezTo>
                    <a:pt x="229" y="109"/>
                    <a:pt x="217" y="117"/>
                    <a:pt x="206" y="117"/>
                  </a:cubicBezTo>
                  <a:cubicBezTo>
                    <a:pt x="203" y="117"/>
                    <a:pt x="194" y="113"/>
                    <a:pt x="191" y="113"/>
                  </a:cubicBezTo>
                  <a:cubicBezTo>
                    <a:pt x="176" y="128"/>
                    <a:pt x="165" y="143"/>
                    <a:pt x="153" y="161"/>
                  </a:cubicBezTo>
                  <a:cubicBezTo>
                    <a:pt x="172" y="170"/>
                    <a:pt x="191" y="180"/>
                    <a:pt x="210" y="188"/>
                  </a:cubicBezTo>
                  <a:cubicBezTo>
                    <a:pt x="217" y="196"/>
                    <a:pt x="229" y="203"/>
                    <a:pt x="225" y="218"/>
                  </a:cubicBezTo>
                  <a:cubicBezTo>
                    <a:pt x="236" y="248"/>
                    <a:pt x="281" y="222"/>
                    <a:pt x="292" y="255"/>
                  </a:cubicBezTo>
                  <a:cubicBezTo>
                    <a:pt x="299" y="248"/>
                    <a:pt x="307" y="240"/>
                    <a:pt x="310" y="240"/>
                  </a:cubicBezTo>
                  <a:cubicBezTo>
                    <a:pt x="315" y="240"/>
                    <a:pt x="318" y="244"/>
                    <a:pt x="318" y="259"/>
                  </a:cubicBezTo>
                  <a:cubicBezTo>
                    <a:pt x="322" y="274"/>
                    <a:pt x="315" y="289"/>
                    <a:pt x="310" y="308"/>
                  </a:cubicBezTo>
                  <a:cubicBezTo>
                    <a:pt x="344" y="289"/>
                    <a:pt x="363" y="259"/>
                    <a:pt x="374" y="222"/>
                  </a:cubicBezTo>
                  <a:cubicBezTo>
                    <a:pt x="351" y="196"/>
                    <a:pt x="370" y="165"/>
                    <a:pt x="367" y="135"/>
                  </a:cubicBezTo>
                  <a:cubicBezTo>
                    <a:pt x="341" y="46"/>
                    <a:pt x="296" y="1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5" name="Google Shape;45985;p30"/>
            <p:cNvSpPr/>
            <p:nvPr/>
          </p:nvSpPr>
          <p:spPr>
            <a:xfrm>
              <a:off x="-4873313" y="126298"/>
              <a:ext cx="18002" cy="18432"/>
            </a:xfrm>
            <a:custGeom>
              <a:avLst/>
              <a:gdLst/>
              <a:ahLst/>
              <a:cxnLst/>
              <a:rect l="l" t="t" r="r" b="b"/>
              <a:pathLst>
                <a:path w="377" h="386" extrusionOk="0">
                  <a:moveTo>
                    <a:pt x="153" y="1"/>
                  </a:moveTo>
                  <a:cubicBezTo>
                    <a:pt x="145" y="1"/>
                    <a:pt x="137" y="9"/>
                    <a:pt x="134" y="16"/>
                  </a:cubicBezTo>
                  <a:cubicBezTo>
                    <a:pt x="127" y="23"/>
                    <a:pt x="119" y="31"/>
                    <a:pt x="108" y="31"/>
                  </a:cubicBezTo>
                  <a:cubicBezTo>
                    <a:pt x="108" y="31"/>
                    <a:pt x="104" y="31"/>
                    <a:pt x="101" y="27"/>
                  </a:cubicBezTo>
                  <a:cubicBezTo>
                    <a:pt x="93" y="42"/>
                    <a:pt x="82" y="54"/>
                    <a:pt x="74" y="65"/>
                  </a:cubicBezTo>
                  <a:cubicBezTo>
                    <a:pt x="82" y="80"/>
                    <a:pt x="115" y="72"/>
                    <a:pt x="108" y="106"/>
                  </a:cubicBezTo>
                  <a:cubicBezTo>
                    <a:pt x="101" y="125"/>
                    <a:pt x="93" y="128"/>
                    <a:pt x="82" y="128"/>
                  </a:cubicBezTo>
                  <a:lnTo>
                    <a:pt x="63" y="128"/>
                  </a:lnTo>
                  <a:cubicBezTo>
                    <a:pt x="59" y="128"/>
                    <a:pt x="55" y="128"/>
                    <a:pt x="51" y="128"/>
                  </a:cubicBezTo>
                  <a:cubicBezTo>
                    <a:pt x="25" y="128"/>
                    <a:pt x="0" y="131"/>
                    <a:pt x="6" y="170"/>
                  </a:cubicBezTo>
                  <a:lnTo>
                    <a:pt x="22" y="170"/>
                  </a:lnTo>
                  <a:cubicBezTo>
                    <a:pt x="29" y="170"/>
                    <a:pt x="33" y="173"/>
                    <a:pt x="33" y="184"/>
                  </a:cubicBezTo>
                  <a:cubicBezTo>
                    <a:pt x="29" y="206"/>
                    <a:pt x="44" y="203"/>
                    <a:pt x="56" y="211"/>
                  </a:cubicBezTo>
                  <a:lnTo>
                    <a:pt x="63" y="211"/>
                  </a:lnTo>
                  <a:cubicBezTo>
                    <a:pt x="111" y="211"/>
                    <a:pt x="115" y="256"/>
                    <a:pt x="137" y="285"/>
                  </a:cubicBezTo>
                  <a:lnTo>
                    <a:pt x="134" y="285"/>
                  </a:lnTo>
                  <a:cubicBezTo>
                    <a:pt x="89" y="285"/>
                    <a:pt x="63" y="259"/>
                    <a:pt x="48" y="222"/>
                  </a:cubicBezTo>
                  <a:cubicBezTo>
                    <a:pt x="29" y="244"/>
                    <a:pt x="29" y="274"/>
                    <a:pt x="22" y="301"/>
                  </a:cubicBezTo>
                  <a:cubicBezTo>
                    <a:pt x="44" y="315"/>
                    <a:pt x="70" y="315"/>
                    <a:pt x="89" y="334"/>
                  </a:cubicBezTo>
                  <a:cubicBezTo>
                    <a:pt x="96" y="341"/>
                    <a:pt x="101" y="341"/>
                    <a:pt x="101" y="341"/>
                  </a:cubicBezTo>
                  <a:cubicBezTo>
                    <a:pt x="108" y="341"/>
                    <a:pt x="108" y="334"/>
                    <a:pt x="115" y="323"/>
                  </a:cubicBezTo>
                  <a:cubicBezTo>
                    <a:pt x="123" y="319"/>
                    <a:pt x="127" y="315"/>
                    <a:pt x="134" y="315"/>
                  </a:cubicBezTo>
                  <a:cubicBezTo>
                    <a:pt x="145" y="315"/>
                    <a:pt x="156" y="327"/>
                    <a:pt x="160" y="341"/>
                  </a:cubicBezTo>
                  <a:cubicBezTo>
                    <a:pt x="163" y="368"/>
                    <a:pt x="171" y="386"/>
                    <a:pt x="182" y="386"/>
                  </a:cubicBezTo>
                  <a:cubicBezTo>
                    <a:pt x="190" y="386"/>
                    <a:pt x="201" y="375"/>
                    <a:pt x="216" y="360"/>
                  </a:cubicBezTo>
                  <a:cubicBezTo>
                    <a:pt x="220" y="356"/>
                    <a:pt x="220" y="356"/>
                    <a:pt x="224" y="356"/>
                  </a:cubicBezTo>
                  <a:cubicBezTo>
                    <a:pt x="227" y="356"/>
                    <a:pt x="231" y="372"/>
                    <a:pt x="239" y="379"/>
                  </a:cubicBezTo>
                  <a:cubicBezTo>
                    <a:pt x="246" y="382"/>
                    <a:pt x="253" y="386"/>
                    <a:pt x="258" y="386"/>
                  </a:cubicBezTo>
                  <a:cubicBezTo>
                    <a:pt x="261" y="386"/>
                    <a:pt x="265" y="386"/>
                    <a:pt x="265" y="382"/>
                  </a:cubicBezTo>
                  <a:cubicBezTo>
                    <a:pt x="284" y="349"/>
                    <a:pt x="317" y="327"/>
                    <a:pt x="328" y="289"/>
                  </a:cubicBezTo>
                  <a:cubicBezTo>
                    <a:pt x="343" y="267"/>
                    <a:pt x="377" y="241"/>
                    <a:pt x="328" y="211"/>
                  </a:cubicBezTo>
                  <a:cubicBezTo>
                    <a:pt x="313" y="229"/>
                    <a:pt x="302" y="248"/>
                    <a:pt x="280" y="248"/>
                  </a:cubicBezTo>
                  <a:lnTo>
                    <a:pt x="261" y="248"/>
                  </a:lnTo>
                  <a:cubicBezTo>
                    <a:pt x="253" y="244"/>
                    <a:pt x="250" y="244"/>
                    <a:pt x="242" y="244"/>
                  </a:cubicBezTo>
                  <a:cubicBezTo>
                    <a:pt x="235" y="244"/>
                    <a:pt x="231" y="244"/>
                    <a:pt x="224" y="248"/>
                  </a:cubicBezTo>
                  <a:cubicBezTo>
                    <a:pt x="205" y="256"/>
                    <a:pt x="190" y="259"/>
                    <a:pt x="182" y="259"/>
                  </a:cubicBezTo>
                  <a:cubicBezTo>
                    <a:pt x="171" y="259"/>
                    <a:pt x="171" y="244"/>
                    <a:pt x="175" y="206"/>
                  </a:cubicBezTo>
                  <a:cubicBezTo>
                    <a:pt x="175" y="199"/>
                    <a:pt x="175" y="188"/>
                    <a:pt x="171" y="184"/>
                  </a:cubicBezTo>
                  <a:cubicBezTo>
                    <a:pt x="134" y="144"/>
                    <a:pt x="145" y="106"/>
                    <a:pt x="171" y="65"/>
                  </a:cubicBezTo>
                  <a:cubicBezTo>
                    <a:pt x="149" y="58"/>
                    <a:pt x="111" y="58"/>
                    <a:pt x="156" y="27"/>
                  </a:cubicBezTo>
                  <a:cubicBezTo>
                    <a:pt x="163" y="20"/>
                    <a:pt x="171" y="9"/>
                    <a:pt x="1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6" name="Google Shape;45986;p30"/>
            <p:cNvSpPr/>
            <p:nvPr/>
          </p:nvSpPr>
          <p:spPr>
            <a:xfrm>
              <a:off x="-4998514" y="-61980"/>
              <a:ext cx="13465" cy="20198"/>
            </a:xfrm>
            <a:custGeom>
              <a:avLst/>
              <a:gdLst/>
              <a:ahLst/>
              <a:cxnLst/>
              <a:rect l="l" t="t" r="r" b="b"/>
              <a:pathLst>
                <a:path w="282" h="423" extrusionOk="0">
                  <a:moveTo>
                    <a:pt x="54" y="0"/>
                  </a:moveTo>
                  <a:cubicBezTo>
                    <a:pt x="49" y="0"/>
                    <a:pt x="42" y="5"/>
                    <a:pt x="38" y="5"/>
                  </a:cubicBezTo>
                  <a:lnTo>
                    <a:pt x="27" y="5"/>
                  </a:lnTo>
                  <a:cubicBezTo>
                    <a:pt x="20" y="5"/>
                    <a:pt x="9" y="5"/>
                    <a:pt x="1" y="15"/>
                  </a:cubicBezTo>
                  <a:cubicBezTo>
                    <a:pt x="9" y="31"/>
                    <a:pt x="12" y="49"/>
                    <a:pt x="27" y="57"/>
                  </a:cubicBezTo>
                  <a:cubicBezTo>
                    <a:pt x="31" y="53"/>
                    <a:pt x="35" y="49"/>
                    <a:pt x="38" y="45"/>
                  </a:cubicBezTo>
                  <a:cubicBezTo>
                    <a:pt x="46" y="41"/>
                    <a:pt x="54" y="38"/>
                    <a:pt x="61" y="38"/>
                  </a:cubicBezTo>
                  <a:cubicBezTo>
                    <a:pt x="64" y="38"/>
                    <a:pt x="68" y="41"/>
                    <a:pt x="68" y="45"/>
                  </a:cubicBezTo>
                  <a:cubicBezTo>
                    <a:pt x="76" y="67"/>
                    <a:pt x="90" y="98"/>
                    <a:pt x="61" y="112"/>
                  </a:cubicBezTo>
                  <a:cubicBezTo>
                    <a:pt x="46" y="120"/>
                    <a:pt x="38" y="127"/>
                    <a:pt x="38" y="143"/>
                  </a:cubicBezTo>
                  <a:cubicBezTo>
                    <a:pt x="42" y="157"/>
                    <a:pt x="49" y="162"/>
                    <a:pt x="57" y="162"/>
                  </a:cubicBezTo>
                  <a:cubicBezTo>
                    <a:pt x="64" y="162"/>
                    <a:pt x="72" y="157"/>
                    <a:pt x="80" y="154"/>
                  </a:cubicBezTo>
                  <a:cubicBezTo>
                    <a:pt x="87" y="150"/>
                    <a:pt x="94" y="146"/>
                    <a:pt x="102" y="146"/>
                  </a:cubicBezTo>
                  <a:cubicBezTo>
                    <a:pt x="106" y="146"/>
                    <a:pt x="109" y="146"/>
                    <a:pt x="113" y="150"/>
                  </a:cubicBezTo>
                  <a:cubicBezTo>
                    <a:pt x="128" y="157"/>
                    <a:pt x="124" y="195"/>
                    <a:pt x="147" y="195"/>
                  </a:cubicBezTo>
                  <a:cubicBezTo>
                    <a:pt x="154" y="195"/>
                    <a:pt x="158" y="191"/>
                    <a:pt x="166" y="188"/>
                  </a:cubicBezTo>
                  <a:cubicBezTo>
                    <a:pt x="173" y="184"/>
                    <a:pt x="180" y="184"/>
                    <a:pt x="184" y="184"/>
                  </a:cubicBezTo>
                  <a:cubicBezTo>
                    <a:pt x="195" y="184"/>
                    <a:pt x="195" y="195"/>
                    <a:pt x="192" y="210"/>
                  </a:cubicBezTo>
                  <a:cubicBezTo>
                    <a:pt x="188" y="240"/>
                    <a:pt x="244" y="251"/>
                    <a:pt x="214" y="288"/>
                  </a:cubicBezTo>
                  <a:cubicBezTo>
                    <a:pt x="203" y="322"/>
                    <a:pt x="195" y="341"/>
                    <a:pt x="180" y="341"/>
                  </a:cubicBezTo>
                  <a:cubicBezTo>
                    <a:pt x="169" y="341"/>
                    <a:pt x="154" y="333"/>
                    <a:pt x="132" y="319"/>
                  </a:cubicBezTo>
                  <a:cubicBezTo>
                    <a:pt x="116" y="319"/>
                    <a:pt x="102" y="322"/>
                    <a:pt x="87" y="322"/>
                  </a:cubicBezTo>
                  <a:cubicBezTo>
                    <a:pt x="76" y="319"/>
                    <a:pt x="61" y="307"/>
                    <a:pt x="54" y="307"/>
                  </a:cubicBezTo>
                  <a:cubicBezTo>
                    <a:pt x="46" y="307"/>
                    <a:pt x="38" y="314"/>
                    <a:pt x="46" y="345"/>
                  </a:cubicBezTo>
                  <a:cubicBezTo>
                    <a:pt x="46" y="348"/>
                    <a:pt x="27" y="355"/>
                    <a:pt x="16" y="363"/>
                  </a:cubicBezTo>
                  <a:cubicBezTo>
                    <a:pt x="35" y="381"/>
                    <a:pt x="54" y="386"/>
                    <a:pt x="76" y="389"/>
                  </a:cubicBezTo>
                  <a:cubicBezTo>
                    <a:pt x="98" y="397"/>
                    <a:pt x="98" y="408"/>
                    <a:pt x="87" y="423"/>
                  </a:cubicBezTo>
                  <a:lnTo>
                    <a:pt x="94" y="423"/>
                  </a:lnTo>
                  <a:cubicBezTo>
                    <a:pt x="106" y="423"/>
                    <a:pt x="113" y="415"/>
                    <a:pt x="121" y="408"/>
                  </a:cubicBezTo>
                  <a:cubicBezTo>
                    <a:pt x="128" y="400"/>
                    <a:pt x="132" y="393"/>
                    <a:pt x="143" y="393"/>
                  </a:cubicBezTo>
                  <a:lnTo>
                    <a:pt x="150" y="393"/>
                  </a:lnTo>
                  <a:cubicBezTo>
                    <a:pt x="158" y="381"/>
                    <a:pt x="166" y="371"/>
                    <a:pt x="173" y="371"/>
                  </a:cubicBezTo>
                  <a:cubicBezTo>
                    <a:pt x="180" y="371"/>
                    <a:pt x="184" y="378"/>
                    <a:pt x="188" y="397"/>
                  </a:cubicBezTo>
                  <a:cubicBezTo>
                    <a:pt x="188" y="408"/>
                    <a:pt x="199" y="412"/>
                    <a:pt x="206" y="419"/>
                  </a:cubicBezTo>
                  <a:cubicBezTo>
                    <a:pt x="214" y="419"/>
                    <a:pt x="221" y="419"/>
                    <a:pt x="229" y="415"/>
                  </a:cubicBezTo>
                  <a:cubicBezTo>
                    <a:pt x="214" y="404"/>
                    <a:pt x="211" y="389"/>
                    <a:pt x="229" y="374"/>
                  </a:cubicBezTo>
                  <a:cubicBezTo>
                    <a:pt x="266" y="341"/>
                    <a:pt x="266" y="296"/>
                    <a:pt x="266" y="251"/>
                  </a:cubicBezTo>
                  <a:cubicBezTo>
                    <a:pt x="255" y="229"/>
                    <a:pt x="281" y="214"/>
                    <a:pt x="270" y="195"/>
                  </a:cubicBezTo>
                  <a:cubicBezTo>
                    <a:pt x="247" y="188"/>
                    <a:pt x="255" y="165"/>
                    <a:pt x="251" y="150"/>
                  </a:cubicBezTo>
                  <a:cubicBezTo>
                    <a:pt x="237" y="109"/>
                    <a:pt x="221" y="64"/>
                    <a:pt x="173" y="57"/>
                  </a:cubicBezTo>
                  <a:cubicBezTo>
                    <a:pt x="135" y="53"/>
                    <a:pt x="128" y="19"/>
                    <a:pt x="106" y="0"/>
                  </a:cubicBezTo>
                  <a:cubicBezTo>
                    <a:pt x="98" y="8"/>
                    <a:pt x="90" y="12"/>
                    <a:pt x="83" y="12"/>
                  </a:cubicBezTo>
                  <a:cubicBezTo>
                    <a:pt x="72" y="12"/>
                    <a:pt x="64" y="5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7" name="Google Shape;45987;p30"/>
            <p:cNvSpPr/>
            <p:nvPr/>
          </p:nvSpPr>
          <p:spPr>
            <a:xfrm>
              <a:off x="-5311228" y="158625"/>
              <a:ext cx="13609" cy="15758"/>
            </a:xfrm>
            <a:custGeom>
              <a:avLst/>
              <a:gdLst/>
              <a:ahLst/>
              <a:cxnLst/>
              <a:rect l="l" t="t" r="r" b="b"/>
              <a:pathLst>
                <a:path w="285" h="330" extrusionOk="0">
                  <a:moveTo>
                    <a:pt x="135" y="0"/>
                  </a:moveTo>
                  <a:cubicBezTo>
                    <a:pt x="113" y="38"/>
                    <a:pt x="90" y="79"/>
                    <a:pt x="57" y="98"/>
                  </a:cubicBezTo>
                  <a:cubicBezTo>
                    <a:pt x="0" y="128"/>
                    <a:pt x="19" y="169"/>
                    <a:pt x="23" y="214"/>
                  </a:cubicBezTo>
                  <a:cubicBezTo>
                    <a:pt x="31" y="259"/>
                    <a:pt x="76" y="274"/>
                    <a:pt x="94" y="319"/>
                  </a:cubicBezTo>
                  <a:cubicBezTo>
                    <a:pt x="98" y="326"/>
                    <a:pt x="98" y="330"/>
                    <a:pt x="102" y="330"/>
                  </a:cubicBezTo>
                  <a:cubicBezTo>
                    <a:pt x="105" y="330"/>
                    <a:pt x="109" y="314"/>
                    <a:pt x="116" y="304"/>
                  </a:cubicBezTo>
                  <a:cubicBezTo>
                    <a:pt x="124" y="292"/>
                    <a:pt x="131" y="281"/>
                    <a:pt x="139" y="281"/>
                  </a:cubicBezTo>
                  <a:lnTo>
                    <a:pt x="143" y="281"/>
                  </a:lnTo>
                  <a:cubicBezTo>
                    <a:pt x="154" y="281"/>
                    <a:pt x="166" y="278"/>
                    <a:pt x="180" y="278"/>
                  </a:cubicBezTo>
                  <a:cubicBezTo>
                    <a:pt x="206" y="270"/>
                    <a:pt x="251" y="270"/>
                    <a:pt x="247" y="236"/>
                  </a:cubicBezTo>
                  <a:cubicBezTo>
                    <a:pt x="247" y="188"/>
                    <a:pt x="285" y="131"/>
                    <a:pt x="214" y="95"/>
                  </a:cubicBezTo>
                  <a:cubicBezTo>
                    <a:pt x="184" y="76"/>
                    <a:pt x="139" y="53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8" name="Google Shape;45988;p30"/>
            <p:cNvSpPr/>
            <p:nvPr/>
          </p:nvSpPr>
          <p:spPr>
            <a:xfrm>
              <a:off x="-5118605" y="223088"/>
              <a:ext cx="13418" cy="15232"/>
            </a:xfrm>
            <a:custGeom>
              <a:avLst/>
              <a:gdLst/>
              <a:ahLst/>
              <a:cxnLst/>
              <a:rect l="l" t="t" r="r" b="b"/>
              <a:pathLst>
                <a:path w="281" h="319" extrusionOk="0">
                  <a:moveTo>
                    <a:pt x="161" y="1"/>
                  </a:moveTo>
                  <a:cubicBezTo>
                    <a:pt x="146" y="1"/>
                    <a:pt x="127" y="8"/>
                    <a:pt x="116" y="27"/>
                  </a:cubicBezTo>
                  <a:cubicBezTo>
                    <a:pt x="112" y="56"/>
                    <a:pt x="71" y="37"/>
                    <a:pt x="64" y="63"/>
                  </a:cubicBezTo>
                  <a:cubicBezTo>
                    <a:pt x="67" y="86"/>
                    <a:pt x="64" y="113"/>
                    <a:pt x="86" y="113"/>
                  </a:cubicBezTo>
                  <a:cubicBezTo>
                    <a:pt x="93" y="113"/>
                    <a:pt x="105" y="113"/>
                    <a:pt x="119" y="101"/>
                  </a:cubicBezTo>
                  <a:lnTo>
                    <a:pt x="131" y="101"/>
                  </a:lnTo>
                  <a:cubicBezTo>
                    <a:pt x="150" y="101"/>
                    <a:pt x="183" y="116"/>
                    <a:pt x="217" y="127"/>
                  </a:cubicBezTo>
                  <a:cubicBezTo>
                    <a:pt x="169" y="142"/>
                    <a:pt x="127" y="172"/>
                    <a:pt x="86" y="172"/>
                  </a:cubicBezTo>
                  <a:cubicBezTo>
                    <a:pt x="67" y="172"/>
                    <a:pt x="49" y="165"/>
                    <a:pt x="30" y="153"/>
                  </a:cubicBezTo>
                  <a:cubicBezTo>
                    <a:pt x="0" y="187"/>
                    <a:pt x="7" y="229"/>
                    <a:pt x="22" y="265"/>
                  </a:cubicBezTo>
                  <a:cubicBezTo>
                    <a:pt x="41" y="281"/>
                    <a:pt x="57" y="296"/>
                    <a:pt x="75" y="310"/>
                  </a:cubicBezTo>
                  <a:cubicBezTo>
                    <a:pt x="79" y="315"/>
                    <a:pt x="90" y="318"/>
                    <a:pt x="93" y="318"/>
                  </a:cubicBezTo>
                  <a:cubicBezTo>
                    <a:pt x="101" y="318"/>
                    <a:pt x="105" y="315"/>
                    <a:pt x="105" y="307"/>
                  </a:cubicBezTo>
                  <a:cubicBezTo>
                    <a:pt x="109" y="277"/>
                    <a:pt x="119" y="265"/>
                    <a:pt x="138" y="265"/>
                  </a:cubicBezTo>
                  <a:cubicBezTo>
                    <a:pt x="146" y="265"/>
                    <a:pt x="157" y="270"/>
                    <a:pt x="169" y="273"/>
                  </a:cubicBezTo>
                  <a:lnTo>
                    <a:pt x="176" y="273"/>
                  </a:lnTo>
                  <a:cubicBezTo>
                    <a:pt x="195" y="273"/>
                    <a:pt x="206" y="262"/>
                    <a:pt x="209" y="251"/>
                  </a:cubicBezTo>
                  <a:cubicBezTo>
                    <a:pt x="224" y="203"/>
                    <a:pt x="262" y="165"/>
                    <a:pt x="273" y="116"/>
                  </a:cubicBezTo>
                  <a:cubicBezTo>
                    <a:pt x="281" y="75"/>
                    <a:pt x="250" y="46"/>
                    <a:pt x="262" y="8"/>
                  </a:cubicBezTo>
                  <a:cubicBezTo>
                    <a:pt x="247" y="8"/>
                    <a:pt x="232" y="15"/>
                    <a:pt x="217" y="15"/>
                  </a:cubicBezTo>
                  <a:cubicBezTo>
                    <a:pt x="206" y="15"/>
                    <a:pt x="198" y="15"/>
                    <a:pt x="191" y="8"/>
                  </a:cubicBezTo>
                  <a:cubicBezTo>
                    <a:pt x="179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9" name="Google Shape;45989;p30"/>
            <p:cNvSpPr/>
            <p:nvPr/>
          </p:nvSpPr>
          <p:spPr>
            <a:xfrm>
              <a:off x="-5053617" y="-194582"/>
              <a:ext cx="16092" cy="10744"/>
            </a:xfrm>
            <a:custGeom>
              <a:avLst/>
              <a:gdLst/>
              <a:ahLst/>
              <a:cxnLst/>
              <a:rect l="l" t="t" r="r" b="b"/>
              <a:pathLst>
                <a:path w="337" h="225" extrusionOk="0">
                  <a:moveTo>
                    <a:pt x="116" y="0"/>
                  </a:moveTo>
                  <a:cubicBezTo>
                    <a:pt x="104" y="8"/>
                    <a:pt x="93" y="30"/>
                    <a:pt x="74" y="30"/>
                  </a:cubicBezTo>
                  <a:cubicBezTo>
                    <a:pt x="71" y="30"/>
                    <a:pt x="64" y="30"/>
                    <a:pt x="56" y="23"/>
                  </a:cubicBezTo>
                  <a:cubicBezTo>
                    <a:pt x="30" y="30"/>
                    <a:pt x="41" y="52"/>
                    <a:pt x="37" y="68"/>
                  </a:cubicBezTo>
                  <a:cubicBezTo>
                    <a:pt x="0" y="168"/>
                    <a:pt x="45" y="225"/>
                    <a:pt x="149" y="225"/>
                  </a:cubicBezTo>
                  <a:lnTo>
                    <a:pt x="153" y="225"/>
                  </a:lnTo>
                  <a:cubicBezTo>
                    <a:pt x="161" y="187"/>
                    <a:pt x="183" y="180"/>
                    <a:pt x="209" y="180"/>
                  </a:cubicBezTo>
                  <a:cubicBezTo>
                    <a:pt x="224" y="180"/>
                    <a:pt x="239" y="180"/>
                    <a:pt x="254" y="183"/>
                  </a:cubicBezTo>
                  <a:cubicBezTo>
                    <a:pt x="254" y="183"/>
                    <a:pt x="254" y="180"/>
                    <a:pt x="258" y="180"/>
                  </a:cubicBezTo>
                  <a:cubicBezTo>
                    <a:pt x="261" y="157"/>
                    <a:pt x="231" y="142"/>
                    <a:pt x="243" y="120"/>
                  </a:cubicBezTo>
                  <a:lnTo>
                    <a:pt x="254" y="120"/>
                  </a:lnTo>
                  <a:cubicBezTo>
                    <a:pt x="266" y="120"/>
                    <a:pt x="273" y="127"/>
                    <a:pt x="280" y="139"/>
                  </a:cubicBezTo>
                  <a:cubicBezTo>
                    <a:pt x="288" y="146"/>
                    <a:pt x="295" y="157"/>
                    <a:pt x="306" y="157"/>
                  </a:cubicBezTo>
                  <a:cubicBezTo>
                    <a:pt x="310" y="157"/>
                    <a:pt x="310" y="157"/>
                    <a:pt x="314" y="153"/>
                  </a:cubicBezTo>
                  <a:cubicBezTo>
                    <a:pt x="318" y="153"/>
                    <a:pt x="321" y="149"/>
                    <a:pt x="325" y="146"/>
                  </a:cubicBezTo>
                  <a:cubicBezTo>
                    <a:pt x="328" y="120"/>
                    <a:pt x="336" y="94"/>
                    <a:pt x="310" y="71"/>
                  </a:cubicBezTo>
                  <a:cubicBezTo>
                    <a:pt x="276" y="60"/>
                    <a:pt x="276" y="8"/>
                    <a:pt x="235" y="8"/>
                  </a:cubicBezTo>
                  <a:cubicBezTo>
                    <a:pt x="231" y="8"/>
                    <a:pt x="228" y="11"/>
                    <a:pt x="228" y="11"/>
                  </a:cubicBezTo>
                  <a:cubicBezTo>
                    <a:pt x="224" y="18"/>
                    <a:pt x="224" y="30"/>
                    <a:pt x="216" y="30"/>
                  </a:cubicBezTo>
                  <a:cubicBezTo>
                    <a:pt x="213" y="30"/>
                    <a:pt x="209" y="30"/>
                    <a:pt x="205" y="26"/>
                  </a:cubicBezTo>
                  <a:cubicBezTo>
                    <a:pt x="179" y="8"/>
                    <a:pt x="153" y="0"/>
                    <a:pt x="1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0" name="Google Shape;45990;p30"/>
            <p:cNvSpPr/>
            <p:nvPr/>
          </p:nvSpPr>
          <p:spPr>
            <a:xfrm>
              <a:off x="-5451852" y="-74634"/>
              <a:ext cx="15041" cy="12511"/>
            </a:xfrm>
            <a:custGeom>
              <a:avLst/>
              <a:gdLst/>
              <a:ahLst/>
              <a:cxnLst/>
              <a:rect l="l" t="t" r="r" b="b"/>
              <a:pathLst>
                <a:path w="315" h="262" extrusionOk="0">
                  <a:moveTo>
                    <a:pt x="138" y="0"/>
                  </a:moveTo>
                  <a:cubicBezTo>
                    <a:pt x="97" y="0"/>
                    <a:pt x="71" y="34"/>
                    <a:pt x="41" y="49"/>
                  </a:cubicBezTo>
                  <a:cubicBezTo>
                    <a:pt x="0" y="71"/>
                    <a:pt x="0" y="131"/>
                    <a:pt x="23" y="172"/>
                  </a:cubicBezTo>
                  <a:cubicBezTo>
                    <a:pt x="33" y="165"/>
                    <a:pt x="41" y="153"/>
                    <a:pt x="56" y="153"/>
                  </a:cubicBezTo>
                  <a:cubicBezTo>
                    <a:pt x="60" y="153"/>
                    <a:pt x="64" y="153"/>
                    <a:pt x="67" y="157"/>
                  </a:cubicBezTo>
                  <a:cubicBezTo>
                    <a:pt x="83" y="172"/>
                    <a:pt x="78" y="194"/>
                    <a:pt x="75" y="217"/>
                  </a:cubicBezTo>
                  <a:cubicBezTo>
                    <a:pt x="93" y="220"/>
                    <a:pt x="93" y="262"/>
                    <a:pt x="116" y="262"/>
                  </a:cubicBezTo>
                  <a:cubicBezTo>
                    <a:pt x="123" y="262"/>
                    <a:pt x="131" y="258"/>
                    <a:pt x="142" y="247"/>
                  </a:cubicBezTo>
                  <a:cubicBezTo>
                    <a:pt x="135" y="225"/>
                    <a:pt x="209" y="235"/>
                    <a:pt x="161" y="198"/>
                  </a:cubicBezTo>
                  <a:cubicBezTo>
                    <a:pt x="168" y="187"/>
                    <a:pt x="176" y="187"/>
                    <a:pt x="180" y="187"/>
                  </a:cubicBezTo>
                  <a:cubicBezTo>
                    <a:pt x="187" y="187"/>
                    <a:pt x="195" y="187"/>
                    <a:pt x="198" y="191"/>
                  </a:cubicBezTo>
                  <a:cubicBezTo>
                    <a:pt x="206" y="194"/>
                    <a:pt x="213" y="198"/>
                    <a:pt x="217" y="198"/>
                  </a:cubicBezTo>
                  <a:cubicBezTo>
                    <a:pt x="221" y="198"/>
                    <a:pt x="221" y="198"/>
                    <a:pt x="221" y="194"/>
                  </a:cubicBezTo>
                  <a:lnTo>
                    <a:pt x="228" y="194"/>
                  </a:lnTo>
                  <a:cubicBezTo>
                    <a:pt x="243" y="194"/>
                    <a:pt x="228" y="209"/>
                    <a:pt x="228" y="217"/>
                  </a:cubicBezTo>
                  <a:cubicBezTo>
                    <a:pt x="254" y="213"/>
                    <a:pt x="280" y="209"/>
                    <a:pt x="292" y="175"/>
                  </a:cubicBezTo>
                  <a:cubicBezTo>
                    <a:pt x="314" y="94"/>
                    <a:pt x="273" y="26"/>
                    <a:pt x="183" y="4"/>
                  </a:cubicBezTo>
                  <a:lnTo>
                    <a:pt x="183" y="4"/>
                  </a:lnTo>
                  <a:cubicBezTo>
                    <a:pt x="195" y="15"/>
                    <a:pt x="217" y="23"/>
                    <a:pt x="206" y="45"/>
                  </a:cubicBezTo>
                  <a:cubicBezTo>
                    <a:pt x="195" y="60"/>
                    <a:pt x="176" y="71"/>
                    <a:pt x="164" y="71"/>
                  </a:cubicBezTo>
                  <a:lnTo>
                    <a:pt x="154" y="71"/>
                  </a:lnTo>
                  <a:cubicBezTo>
                    <a:pt x="116" y="49"/>
                    <a:pt x="145" y="26"/>
                    <a:pt x="161" y="4"/>
                  </a:cubicBezTo>
                  <a:cubicBezTo>
                    <a:pt x="154" y="0"/>
                    <a:pt x="145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1" name="Google Shape;45991;p30"/>
            <p:cNvSpPr/>
            <p:nvPr/>
          </p:nvSpPr>
          <p:spPr>
            <a:xfrm>
              <a:off x="-5179486" y="124197"/>
              <a:ext cx="15041" cy="17572"/>
            </a:xfrm>
            <a:custGeom>
              <a:avLst/>
              <a:gdLst/>
              <a:ahLst/>
              <a:cxnLst/>
              <a:rect l="l" t="t" r="r" b="b"/>
              <a:pathLst>
                <a:path w="315" h="368" extrusionOk="0">
                  <a:moveTo>
                    <a:pt x="228" y="0"/>
                  </a:moveTo>
                  <a:cubicBezTo>
                    <a:pt x="217" y="26"/>
                    <a:pt x="210" y="38"/>
                    <a:pt x="195" y="38"/>
                  </a:cubicBezTo>
                  <a:cubicBezTo>
                    <a:pt x="191" y="38"/>
                    <a:pt x="180" y="34"/>
                    <a:pt x="172" y="26"/>
                  </a:cubicBezTo>
                  <a:cubicBezTo>
                    <a:pt x="161" y="19"/>
                    <a:pt x="150" y="8"/>
                    <a:pt x="135" y="8"/>
                  </a:cubicBezTo>
                  <a:cubicBezTo>
                    <a:pt x="128" y="8"/>
                    <a:pt x="124" y="8"/>
                    <a:pt x="116" y="12"/>
                  </a:cubicBezTo>
                  <a:cubicBezTo>
                    <a:pt x="138" y="23"/>
                    <a:pt x="146" y="41"/>
                    <a:pt x="154" y="60"/>
                  </a:cubicBezTo>
                  <a:cubicBezTo>
                    <a:pt x="161" y="64"/>
                    <a:pt x="180" y="60"/>
                    <a:pt x="180" y="79"/>
                  </a:cubicBezTo>
                  <a:cubicBezTo>
                    <a:pt x="183" y="90"/>
                    <a:pt x="172" y="93"/>
                    <a:pt x="165" y="98"/>
                  </a:cubicBezTo>
                  <a:cubicBezTo>
                    <a:pt x="150" y="102"/>
                    <a:pt x="138" y="105"/>
                    <a:pt x="128" y="109"/>
                  </a:cubicBezTo>
                  <a:cubicBezTo>
                    <a:pt x="120" y="112"/>
                    <a:pt x="116" y="112"/>
                    <a:pt x="109" y="112"/>
                  </a:cubicBezTo>
                  <a:cubicBezTo>
                    <a:pt x="102" y="112"/>
                    <a:pt x="94" y="109"/>
                    <a:pt x="86" y="102"/>
                  </a:cubicBezTo>
                  <a:cubicBezTo>
                    <a:pt x="71" y="83"/>
                    <a:pt x="90" y="71"/>
                    <a:pt x="98" y="57"/>
                  </a:cubicBezTo>
                  <a:cubicBezTo>
                    <a:pt x="94" y="53"/>
                    <a:pt x="90" y="49"/>
                    <a:pt x="86" y="45"/>
                  </a:cubicBezTo>
                  <a:cubicBezTo>
                    <a:pt x="76" y="41"/>
                    <a:pt x="67" y="38"/>
                    <a:pt x="57" y="38"/>
                  </a:cubicBezTo>
                  <a:cubicBezTo>
                    <a:pt x="38" y="38"/>
                    <a:pt x="23" y="53"/>
                    <a:pt x="12" y="83"/>
                  </a:cubicBezTo>
                  <a:cubicBezTo>
                    <a:pt x="4" y="105"/>
                    <a:pt x="4" y="131"/>
                    <a:pt x="0" y="154"/>
                  </a:cubicBezTo>
                  <a:cubicBezTo>
                    <a:pt x="15" y="161"/>
                    <a:pt x="26" y="169"/>
                    <a:pt x="41" y="169"/>
                  </a:cubicBezTo>
                  <a:cubicBezTo>
                    <a:pt x="49" y="169"/>
                    <a:pt x="60" y="165"/>
                    <a:pt x="67" y="154"/>
                  </a:cubicBezTo>
                  <a:cubicBezTo>
                    <a:pt x="76" y="146"/>
                    <a:pt x="86" y="138"/>
                    <a:pt x="98" y="138"/>
                  </a:cubicBezTo>
                  <a:cubicBezTo>
                    <a:pt x="102" y="138"/>
                    <a:pt x="105" y="143"/>
                    <a:pt x="109" y="143"/>
                  </a:cubicBezTo>
                  <a:cubicBezTo>
                    <a:pt x="124" y="154"/>
                    <a:pt x="135" y="157"/>
                    <a:pt x="143" y="157"/>
                  </a:cubicBezTo>
                  <a:cubicBezTo>
                    <a:pt x="169" y="157"/>
                    <a:pt x="183" y="131"/>
                    <a:pt x="198" y="109"/>
                  </a:cubicBezTo>
                  <a:lnTo>
                    <a:pt x="198" y="109"/>
                  </a:lnTo>
                  <a:cubicBezTo>
                    <a:pt x="198" y="154"/>
                    <a:pt x="188" y="195"/>
                    <a:pt x="195" y="243"/>
                  </a:cubicBezTo>
                  <a:cubicBezTo>
                    <a:pt x="176" y="221"/>
                    <a:pt x="154" y="202"/>
                    <a:pt x="131" y="183"/>
                  </a:cubicBezTo>
                  <a:lnTo>
                    <a:pt x="131" y="183"/>
                  </a:lnTo>
                  <a:cubicBezTo>
                    <a:pt x="109" y="210"/>
                    <a:pt x="154" y="243"/>
                    <a:pt x="124" y="269"/>
                  </a:cubicBezTo>
                  <a:cubicBezTo>
                    <a:pt x="161" y="285"/>
                    <a:pt x="169" y="311"/>
                    <a:pt x="138" y="345"/>
                  </a:cubicBezTo>
                  <a:cubicBezTo>
                    <a:pt x="150" y="352"/>
                    <a:pt x="157" y="359"/>
                    <a:pt x="165" y="367"/>
                  </a:cubicBezTo>
                  <a:lnTo>
                    <a:pt x="172" y="367"/>
                  </a:lnTo>
                  <a:cubicBezTo>
                    <a:pt x="198" y="367"/>
                    <a:pt x="188" y="337"/>
                    <a:pt x="198" y="326"/>
                  </a:cubicBezTo>
                  <a:cubicBezTo>
                    <a:pt x="210" y="314"/>
                    <a:pt x="202" y="292"/>
                    <a:pt x="228" y="288"/>
                  </a:cubicBezTo>
                  <a:cubicBezTo>
                    <a:pt x="269" y="285"/>
                    <a:pt x="314" y="266"/>
                    <a:pt x="300" y="221"/>
                  </a:cubicBezTo>
                  <a:cubicBezTo>
                    <a:pt x="288" y="183"/>
                    <a:pt x="307" y="135"/>
                    <a:pt x="281" y="112"/>
                  </a:cubicBezTo>
                  <a:cubicBezTo>
                    <a:pt x="247" y="83"/>
                    <a:pt x="247" y="45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2" name="Google Shape;45992;p30"/>
            <p:cNvSpPr/>
            <p:nvPr/>
          </p:nvSpPr>
          <p:spPr>
            <a:xfrm>
              <a:off x="-5021911" y="-59115"/>
              <a:ext cx="15041" cy="16426"/>
            </a:xfrm>
            <a:custGeom>
              <a:avLst/>
              <a:gdLst/>
              <a:ahLst/>
              <a:cxnLst/>
              <a:rect l="l" t="t" r="r" b="b"/>
              <a:pathLst>
                <a:path w="315" h="344" extrusionOk="0">
                  <a:moveTo>
                    <a:pt x="132" y="0"/>
                  </a:moveTo>
                  <a:cubicBezTo>
                    <a:pt x="128" y="4"/>
                    <a:pt x="117" y="4"/>
                    <a:pt x="113" y="7"/>
                  </a:cubicBezTo>
                  <a:cubicBezTo>
                    <a:pt x="91" y="79"/>
                    <a:pt x="54" y="142"/>
                    <a:pt x="16" y="206"/>
                  </a:cubicBezTo>
                  <a:cubicBezTo>
                    <a:pt x="5" y="228"/>
                    <a:pt x="1" y="251"/>
                    <a:pt x="20" y="269"/>
                  </a:cubicBezTo>
                  <a:cubicBezTo>
                    <a:pt x="28" y="266"/>
                    <a:pt x="39" y="266"/>
                    <a:pt x="50" y="262"/>
                  </a:cubicBezTo>
                  <a:cubicBezTo>
                    <a:pt x="57" y="259"/>
                    <a:pt x="68" y="259"/>
                    <a:pt x="76" y="259"/>
                  </a:cubicBezTo>
                  <a:cubicBezTo>
                    <a:pt x="95" y="259"/>
                    <a:pt x="109" y="269"/>
                    <a:pt x="109" y="299"/>
                  </a:cubicBezTo>
                  <a:cubicBezTo>
                    <a:pt x="113" y="314"/>
                    <a:pt x="128" y="329"/>
                    <a:pt x="140" y="344"/>
                  </a:cubicBezTo>
                  <a:cubicBezTo>
                    <a:pt x="158" y="326"/>
                    <a:pt x="188" y="326"/>
                    <a:pt x="192" y="285"/>
                  </a:cubicBezTo>
                  <a:cubicBezTo>
                    <a:pt x="192" y="243"/>
                    <a:pt x="225" y="214"/>
                    <a:pt x="266" y="198"/>
                  </a:cubicBezTo>
                  <a:cubicBezTo>
                    <a:pt x="274" y="195"/>
                    <a:pt x="285" y="191"/>
                    <a:pt x="292" y="187"/>
                  </a:cubicBezTo>
                  <a:cubicBezTo>
                    <a:pt x="300" y="176"/>
                    <a:pt x="308" y="164"/>
                    <a:pt x="315" y="157"/>
                  </a:cubicBezTo>
                  <a:lnTo>
                    <a:pt x="315" y="150"/>
                  </a:lnTo>
                  <a:cubicBezTo>
                    <a:pt x="304" y="146"/>
                    <a:pt x="292" y="146"/>
                    <a:pt x="282" y="142"/>
                  </a:cubicBezTo>
                  <a:cubicBezTo>
                    <a:pt x="270" y="131"/>
                    <a:pt x="263" y="124"/>
                    <a:pt x="256" y="124"/>
                  </a:cubicBezTo>
                  <a:cubicBezTo>
                    <a:pt x="240" y="124"/>
                    <a:pt x="244" y="169"/>
                    <a:pt x="225" y="169"/>
                  </a:cubicBezTo>
                  <a:cubicBezTo>
                    <a:pt x="211" y="146"/>
                    <a:pt x="225" y="124"/>
                    <a:pt x="233" y="102"/>
                  </a:cubicBezTo>
                  <a:cubicBezTo>
                    <a:pt x="237" y="86"/>
                    <a:pt x="230" y="75"/>
                    <a:pt x="211" y="75"/>
                  </a:cubicBezTo>
                  <a:cubicBezTo>
                    <a:pt x="199" y="75"/>
                    <a:pt x="196" y="86"/>
                    <a:pt x="196" y="94"/>
                  </a:cubicBezTo>
                  <a:cubicBezTo>
                    <a:pt x="192" y="128"/>
                    <a:pt x="185" y="169"/>
                    <a:pt x="166" y="169"/>
                  </a:cubicBezTo>
                  <a:cubicBezTo>
                    <a:pt x="166" y="169"/>
                    <a:pt x="162" y="169"/>
                    <a:pt x="162" y="164"/>
                  </a:cubicBezTo>
                  <a:cubicBezTo>
                    <a:pt x="125" y="154"/>
                    <a:pt x="166" y="124"/>
                    <a:pt x="166" y="102"/>
                  </a:cubicBezTo>
                  <a:cubicBezTo>
                    <a:pt x="166" y="79"/>
                    <a:pt x="192" y="49"/>
                    <a:pt x="158" y="26"/>
                  </a:cubicBezTo>
                  <a:cubicBezTo>
                    <a:pt x="151" y="19"/>
                    <a:pt x="143" y="12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3" name="Google Shape;45993;p30"/>
            <p:cNvSpPr/>
            <p:nvPr/>
          </p:nvSpPr>
          <p:spPr>
            <a:xfrm>
              <a:off x="-5176621" y="258614"/>
              <a:ext cx="19482" cy="12176"/>
            </a:xfrm>
            <a:custGeom>
              <a:avLst/>
              <a:gdLst/>
              <a:ahLst/>
              <a:cxnLst/>
              <a:rect l="l" t="t" r="r" b="b"/>
              <a:pathLst>
                <a:path w="408" h="255" extrusionOk="0">
                  <a:moveTo>
                    <a:pt x="340" y="0"/>
                  </a:moveTo>
                  <a:cubicBezTo>
                    <a:pt x="299" y="8"/>
                    <a:pt x="280" y="45"/>
                    <a:pt x="251" y="68"/>
                  </a:cubicBezTo>
                  <a:cubicBezTo>
                    <a:pt x="266" y="82"/>
                    <a:pt x="311" y="71"/>
                    <a:pt x="299" y="116"/>
                  </a:cubicBezTo>
                  <a:lnTo>
                    <a:pt x="295" y="116"/>
                  </a:lnTo>
                  <a:cubicBezTo>
                    <a:pt x="285" y="116"/>
                    <a:pt x="273" y="123"/>
                    <a:pt x="266" y="131"/>
                  </a:cubicBezTo>
                  <a:cubicBezTo>
                    <a:pt x="258" y="139"/>
                    <a:pt x="251" y="146"/>
                    <a:pt x="240" y="146"/>
                  </a:cubicBezTo>
                  <a:cubicBezTo>
                    <a:pt x="235" y="146"/>
                    <a:pt x="232" y="142"/>
                    <a:pt x="228" y="142"/>
                  </a:cubicBezTo>
                  <a:cubicBezTo>
                    <a:pt x="221" y="139"/>
                    <a:pt x="213" y="135"/>
                    <a:pt x="206" y="135"/>
                  </a:cubicBezTo>
                  <a:cubicBezTo>
                    <a:pt x="202" y="135"/>
                    <a:pt x="195" y="139"/>
                    <a:pt x="187" y="139"/>
                  </a:cubicBezTo>
                  <a:cubicBezTo>
                    <a:pt x="183" y="139"/>
                    <a:pt x="176" y="142"/>
                    <a:pt x="168" y="142"/>
                  </a:cubicBezTo>
                  <a:cubicBezTo>
                    <a:pt x="168" y="142"/>
                    <a:pt x="164" y="142"/>
                    <a:pt x="161" y="139"/>
                  </a:cubicBezTo>
                  <a:cubicBezTo>
                    <a:pt x="176" y="104"/>
                    <a:pt x="202" y="82"/>
                    <a:pt x="240" y="75"/>
                  </a:cubicBezTo>
                  <a:cubicBezTo>
                    <a:pt x="225" y="68"/>
                    <a:pt x="221" y="49"/>
                    <a:pt x="213" y="34"/>
                  </a:cubicBezTo>
                  <a:cubicBezTo>
                    <a:pt x="206" y="45"/>
                    <a:pt x="199" y="49"/>
                    <a:pt x="191" y="49"/>
                  </a:cubicBezTo>
                  <a:cubicBezTo>
                    <a:pt x="180" y="49"/>
                    <a:pt x="168" y="37"/>
                    <a:pt x="157" y="30"/>
                  </a:cubicBezTo>
                  <a:cubicBezTo>
                    <a:pt x="146" y="42"/>
                    <a:pt x="135" y="45"/>
                    <a:pt x="123" y="45"/>
                  </a:cubicBezTo>
                  <a:cubicBezTo>
                    <a:pt x="105" y="45"/>
                    <a:pt x="83" y="30"/>
                    <a:pt x="64" y="30"/>
                  </a:cubicBezTo>
                  <a:cubicBezTo>
                    <a:pt x="64" y="30"/>
                    <a:pt x="60" y="30"/>
                    <a:pt x="60" y="26"/>
                  </a:cubicBezTo>
                  <a:cubicBezTo>
                    <a:pt x="60" y="30"/>
                    <a:pt x="56" y="30"/>
                    <a:pt x="56" y="30"/>
                  </a:cubicBezTo>
                  <a:cubicBezTo>
                    <a:pt x="56" y="49"/>
                    <a:pt x="64" y="68"/>
                    <a:pt x="34" y="68"/>
                  </a:cubicBezTo>
                  <a:cubicBezTo>
                    <a:pt x="0" y="71"/>
                    <a:pt x="4" y="82"/>
                    <a:pt x="26" y="97"/>
                  </a:cubicBezTo>
                  <a:cubicBezTo>
                    <a:pt x="38" y="101"/>
                    <a:pt x="42" y="109"/>
                    <a:pt x="45" y="120"/>
                  </a:cubicBezTo>
                  <a:cubicBezTo>
                    <a:pt x="64" y="113"/>
                    <a:pt x="78" y="104"/>
                    <a:pt x="97" y="94"/>
                  </a:cubicBezTo>
                  <a:lnTo>
                    <a:pt x="97" y="94"/>
                  </a:lnTo>
                  <a:cubicBezTo>
                    <a:pt x="78" y="123"/>
                    <a:pt x="71" y="157"/>
                    <a:pt x="42" y="172"/>
                  </a:cubicBezTo>
                  <a:cubicBezTo>
                    <a:pt x="45" y="191"/>
                    <a:pt x="49" y="209"/>
                    <a:pt x="56" y="228"/>
                  </a:cubicBezTo>
                  <a:cubicBezTo>
                    <a:pt x="64" y="221"/>
                    <a:pt x="75" y="221"/>
                    <a:pt x="78" y="206"/>
                  </a:cubicBezTo>
                  <a:cubicBezTo>
                    <a:pt x="86" y="172"/>
                    <a:pt x="94" y="157"/>
                    <a:pt x="105" y="157"/>
                  </a:cubicBezTo>
                  <a:cubicBezTo>
                    <a:pt x="116" y="157"/>
                    <a:pt x="131" y="168"/>
                    <a:pt x="154" y="183"/>
                  </a:cubicBezTo>
                  <a:cubicBezTo>
                    <a:pt x="164" y="194"/>
                    <a:pt x="176" y="202"/>
                    <a:pt x="187" y="202"/>
                  </a:cubicBezTo>
                  <a:cubicBezTo>
                    <a:pt x="195" y="202"/>
                    <a:pt x="199" y="202"/>
                    <a:pt x="206" y="199"/>
                  </a:cubicBezTo>
                  <a:cubicBezTo>
                    <a:pt x="213" y="194"/>
                    <a:pt x="217" y="194"/>
                    <a:pt x="225" y="194"/>
                  </a:cubicBezTo>
                  <a:cubicBezTo>
                    <a:pt x="235" y="194"/>
                    <a:pt x="243" y="199"/>
                    <a:pt x="254" y="206"/>
                  </a:cubicBezTo>
                  <a:cubicBezTo>
                    <a:pt x="266" y="221"/>
                    <a:pt x="254" y="247"/>
                    <a:pt x="280" y="254"/>
                  </a:cubicBezTo>
                  <a:cubicBezTo>
                    <a:pt x="285" y="254"/>
                    <a:pt x="292" y="251"/>
                    <a:pt x="292" y="247"/>
                  </a:cubicBezTo>
                  <a:cubicBezTo>
                    <a:pt x="292" y="209"/>
                    <a:pt x="292" y="194"/>
                    <a:pt x="307" y="194"/>
                  </a:cubicBezTo>
                  <a:cubicBezTo>
                    <a:pt x="318" y="194"/>
                    <a:pt x="333" y="202"/>
                    <a:pt x="363" y="213"/>
                  </a:cubicBezTo>
                  <a:cubicBezTo>
                    <a:pt x="408" y="176"/>
                    <a:pt x="408" y="176"/>
                    <a:pt x="370" y="139"/>
                  </a:cubicBezTo>
                  <a:cubicBezTo>
                    <a:pt x="352" y="109"/>
                    <a:pt x="352" y="109"/>
                    <a:pt x="389" y="60"/>
                  </a:cubicBezTo>
                  <a:lnTo>
                    <a:pt x="385" y="60"/>
                  </a:lnTo>
                  <a:cubicBezTo>
                    <a:pt x="348" y="60"/>
                    <a:pt x="352" y="23"/>
                    <a:pt x="3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4" name="Google Shape;45994;p30"/>
            <p:cNvSpPr/>
            <p:nvPr/>
          </p:nvSpPr>
          <p:spPr>
            <a:xfrm>
              <a:off x="-4987388" y="114552"/>
              <a:ext cx="14134" cy="19482"/>
            </a:xfrm>
            <a:custGeom>
              <a:avLst/>
              <a:gdLst/>
              <a:ahLst/>
              <a:cxnLst/>
              <a:rect l="l" t="t" r="r" b="b"/>
              <a:pathLst>
                <a:path w="296" h="408" extrusionOk="0">
                  <a:moveTo>
                    <a:pt x="235" y="0"/>
                  </a:moveTo>
                  <a:cubicBezTo>
                    <a:pt x="190" y="12"/>
                    <a:pt x="138" y="8"/>
                    <a:pt x="97" y="45"/>
                  </a:cubicBezTo>
                  <a:cubicBezTo>
                    <a:pt x="116" y="64"/>
                    <a:pt x="142" y="53"/>
                    <a:pt x="164" y="60"/>
                  </a:cubicBezTo>
                  <a:cubicBezTo>
                    <a:pt x="153" y="83"/>
                    <a:pt x="142" y="90"/>
                    <a:pt x="130" y="90"/>
                  </a:cubicBezTo>
                  <a:cubicBezTo>
                    <a:pt x="116" y="90"/>
                    <a:pt x="104" y="71"/>
                    <a:pt x="90" y="57"/>
                  </a:cubicBezTo>
                  <a:cubicBezTo>
                    <a:pt x="56" y="109"/>
                    <a:pt x="0" y="161"/>
                    <a:pt x="26" y="221"/>
                  </a:cubicBezTo>
                  <a:cubicBezTo>
                    <a:pt x="56" y="281"/>
                    <a:pt x="67" y="345"/>
                    <a:pt x="85" y="408"/>
                  </a:cubicBezTo>
                  <a:cubicBezTo>
                    <a:pt x="108" y="397"/>
                    <a:pt x="127" y="390"/>
                    <a:pt x="145" y="382"/>
                  </a:cubicBezTo>
                  <a:cubicBezTo>
                    <a:pt x="171" y="326"/>
                    <a:pt x="119" y="288"/>
                    <a:pt x="119" y="240"/>
                  </a:cubicBezTo>
                  <a:cubicBezTo>
                    <a:pt x="112" y="210"/>
                    <a:pt x="93" y="180"/>
                    <a:pt x="127" y="154"/>
                  </a:cubicBezTo>
                  <a:cubicBezTo>
                    <a:pt x="149" y="157"/>
                    <a:pt x="161" y="176"/>
                    <a:pt x="179" y="191"/>
                  </a:cubicBezTo>
                  <a:lnTo>
                    <a:pt x="190" y="191"/>
                  </a:lnTo>
                  <a:cubicBezTo>
                    <a:pt x="194" y="191"/>
                    <a:pt x="202" y="191"/>
                    <a:pt x="209" y="188"/>
                  </a:cubicBezTo>
                  <a:lnTo>
                    <a:pt x="228" y="188"/>
                  </a:lnTo>
                  <a:cubicBezTo>
                    <a:pt x="242" y="188"/>
                    <a:pt x="250" y="195"/>
                    <a:pt x="250" y="225"/>
                  </a:cubicBezTo>
                  <a:cubicBezTo>
                    <a:pt x="265" y="225"/>
                    <a:pt x="280" y="221"/>
                    <a:pt x="295" y="221"/>
                  </a:cubicBezTo>
                  <a:cubicBezTo>
                    <a:pt x="287" y="191"/>
                    <a:pt x="280" y="165"/>
                    <a:pt x="284" y="135"/>
                  </a:cubicBezTo>
                  <a:cubicBezTo>
                    <a:pt x="276" y="135"/>
                    <a:pt x="269" y="135"/>
                    <a:pt x="261" y="138"/>
                  </a:cubicBezTo>
                  <a:cubicBezTo>
                    <a:pt x="250" y="147"/>
                    <a:pt x="247" y="157"/>
                    <a:pt x="235" y="165"/>
                  </a:cubicBezTo>
                  <a:cubicBezTo>
                    <a:pt x="231" y="169"/>
                    <a:pt x="224" y="169"/>
                    <a:pt x="216" y="169"/>
                  </a:cubicBezTo>
                  <a:cubicBezTo>
                    <a:pt x="213" y="169"/>
                    <a:pt x="205" y="169"/>
                    <a:pt x="202" y="161"/>
                  </a:cubicBezTo>
                  <a:cubicBezTo>
                    <a:pt x="190" y="147"/>
                    <a:pt x="205" y="135"/>
                    <a:pt x="216" y="128"/>
                  </a:cubicBezTo>
                  <a:cubicBezTo>
                    <a:pt x="224" y="124"/>
                    <a:pt x="231" y="120"/>
                    <a:pt x="239" y="120"/>
                  </a:cubicBezTo>
                  <a:cubicBezTo>
                    <a:pt x="239" y="102"/>
                    <a:pt x="231" y="98"/>
                    <a:pt x="224" y="98"/>
                  </a:cubicBezTo>
                  <a:lnTo>
                    <a:pt x="205" y="98"/>
                  </a:lnTo>
                  <a:cubicBezTo>
                    <a:pt x="197" y="98"/>
                    <a:pt x="194" y="98"/>
                    <a:pt x="190" y="90"/>
                  </a:cubicBezTo>
                  <a:cubicBezTo>
                    <a:pt x="194" y="68"/>
                    <a:pt x="224" y="71"/>
                    <a:pt x="231" y="53"/>
                  </a:cubicBezTo>
                  <a:cubicBezTo>
                    <a:pt x="235" y="49"/>
                    <a:pt x="235" y="45"/>
                    <a:pt x="239" y="42"/>
                  </a:cubicBezTo>
                  <a:cubicBezTo>
                    <a:pt x="239" y="26"/>
                    <a:pt x="239" y="16"/>
                    <a:pt x="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5" name="Google Shape;45995;p30"/>
            <p:cNvSpPr/>
            <p:nvPr/>
          </p:nvSpPr>
          <p:spPr>
            <a:xfrm>
              <a:off x="-5174807" y="248061"/>
              <a:ext cx="21249" cy="14134"/>
            </a:xfrm>
            <a:custGeom>
              <a:avLst/>
              <a:gdLst/>
              <a:ahLst/>
              <a:cxnLst/>
              <a:rect l="l" t="t" r="r" b="b"/>
              <a:pathLst>
                <a:path w="445" h="296" extrusionOk="0">
                  <a:moveTo>
                    <a:pt x="239" y="1"/>
                  </a:moveTo>
                  <a:cubicBezTo>
                    <a:pt x="235" y="1"/>
                    <a:pt x="228" y="1"/>
                    <a:pt x="224" y="8"/>
                  </a:cubicBezTo>
                  <a:cubicBezTo>
                    <a:pt x="179" y="49"/>
                    <a:pt x="126" y="64"/>
                    <a:pt x="71" y="68"/>
                  </a:cubicBezTo>
                  <a:cubicBezTo>
                    <a:pt x="67" y="75"/>
                    <a:pt x="63" y="83"/>
                    <a:pt x="59" y="90"/>
                  </a:cubicBezTo>
                  <a:cubicBezTo>
                    <a:pt x="67" y="101"/>
                    <a:pt x="85" y="109"/>
                    <a:pt x="82" y="128"/>
                  </a:cubicBezTo>
                  <a:cubicBezTo>
                    <a:pt x="67" y="168"/>
                    <a:pt x="37" y="187"/>
                    <a:pt x="4" y="199"/>
                  </a:cubicBezTo>
                  <a:lnTo>
                    <a:pt x="0" y="199"/>
                  </a:lnTo>
                  <a:cubicBezTo>
                    <a:pt x="7" y="213"/>
                    <a:pt x="14" y="218"/>
                    <a:pt x="26" y="218"/>
                  </a:cubicBezTo>
                  <a:cubicBezTo>
                    <a:pt x="30" y="218"/>
                    <a:pt x="37" y="213"/>
                    <a:pt x="40" y="213"/>
                  </a:cubicBezTo>
                  <a:cubicBezTo>
                    <a:pt x="48" y="210"/>
                    <a:pt x="56" y="210"/>
                    <a:pt x="59" y="210"/>
                  </a:cubicBezTo>
                  <a:cubicBezTo>
                    <a:pt x="63" y="210"/>
                    <a:pt x="67" y="210"/>
                    <a:pt x="71" y="213"/>
                  </a:cubicBezTo>
                  <a:lnTo>
                    <a:pt x="78" y="213"/>
                  </a:lnTo>
                  <a:cubicBezTo>
                    <a:pt x="90" y="213"/>
                    <a:pt x="97" y="206"/>
                    <a:pt x="104" y="199"/>
                  </a:cubicBezTo>
                  <a:cubicBezTo>
                    <a:pt x="119" y="139"/>
                    <a:pt x="171" y="142"/>
                    <a:pt x="216" y="132"/>
                  </a:cubicBezTo>
                  <a:cubicBezTo>
                    <a:pt x="224" y="132"/>
                    <a:pt x="231" y="124"/>
                    <a:pt x="239" y="124"/>
                  </a:cubicBezTo>
                  <a:cubicBezTo>
                    <a:pt x="247" y="124"/>
                    <a:pt x="250" y="128"/>
                    <a:pt x="247" y="139"/>
                  </a:cubicBezTo>
                  <a:cubicBezTo>
                    <a:pt x="247" y="165"/>
                    <a:pt x="242" y="199"/>
                    <a:pt x="202" y="199"/>
                  </a:cubicBezTo>
                  <a:cubicBezTo>
                    <a:pt x="205" y="225"/>
                    <a:pt x="209" y="247"/>
                    <a:pt x="175" y="255"/>
                  </a:cubicBezTo>
                  <a:cubicBezTo>
                    <a:pt x="183" y="270"/>
                    <a:pt x="187" y="289"/>
                    <a:pt x="202" y="296"/>
                  </a:cubicBezTo>
                  <a:cubicBezTo>
                    <a:pt x="205" y="292"/>
                    <a:pt x="209" y="289"/>
                    <a:pt x="213" y="289"/>
                  </a:cubicBezTo>
                  <a:cubicBezTo>
                    <a:pt x="242" y="266"/>
                    <a:pt x="261" y="229"/>
                    <a:pt x="302" y="221"/>
                  </a:cubicBezTo>
                  <a:cubicBezTo>
                    <a:pt x="310" y="195"/>
                    <a:pt x="321" y="180"/>
                    <a:pt x="332" y="180"/>
                  </a:cubicBezTo>
                  <a:cubicBezTo>
                    <a:pt x="344" y="180"/>
                    <a:pt x="354" y="191"/>
                    <a:pt x="366" y="210"/>
                  </a:cubicBezTo>
                  <a:cubicBezTo>
                    <a:pt x="373" y="225"/>
                    <a:pt x="385" y="240"/>
                    <a:pt x="392" y="255"/>
                  </a:cubicBezTo>
                  <a:cubicBezTo>
                    <a:pt x="396" y="258"/>
                    <a:pt x="399" y="263"/>
                    <a:pt x="407" y="263"/>
                  </a:cubicBezTo>
                  <a:cubicBezTo>
                    <a:pt x="407" y="240"/>
                    <a:pt x="418" y="221"/>
                    <a:pt x="444" y="195"/>
                  </a:cubicBezTo>
                  <a:cubicBezTo>
                    <a:pt x="441" y="191"/>
                    <a:pt x="437" y="187"/>
                    <a:pt x="437" y="187"/>
                  </a:cubicBezTo>
                  <a:lnTo>
                    <a:pt x="414" y="187"/>
                  </a:lnTo>
                  <a:cubicBezTo>
                    <a:pt x="377" y="187"/>
                    <a:pt x="366" y="158"/>
                    <a:pt x="359" y="128"/>
                  </a:cubicBezTo>
                  <a:cubicBezTo>
                    <a:pt x="351" y="128"/>
                    <a:pt x="344" y="132"/>
                    <a:pt x="336" y="132"/>
                  </a:cubicBezTo>
                  <a:cubicBezTo>
                    <a:pt x="318" y="132"/>
                    <a:pt x="310" y="116"/>
                    <a:pt x="310" y="87"/>
                  </a:cubicBezTo>
                  <a:cubicBezTo>
                    <a:pt x="302" y="90"/>
                    <a:pt x="292" y="90"/>
                    <a:pt x="284" y="90"/>
                  </a:cubicBezTo>
                  <a:cubicBezTo>
                    <a:pt x="269" y="90"/>
                    <a:pt x="257" y="83"/>
                    <a:pt x="261" y="53"/>
                  </a:cubicBezTo>
                  <a:cubicBezTo>
                    <a:pt x="261" y="38"/>
                    <a:pt x="257" y="20"/>
                    <a:pt x="257" y="4"/>
                  </a:cubicBezTo>
                  <a:cubicBezTo>
                    <a:pt x="250" y="1"/>
                    <a:pt x="247" y="1"/>
                    <a:pt x="2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6" name="Google Shape;45996;p30"/>
            <p:cNvSpPr/>
            <p:nvPr/>
          </p:nvSpPr>
          <p:spPr>
            <a:xfrm>
              <a:off x="-5107909" y="26214"/>
              <a:ext cx="16665" cy="13418"/>
            </a:xfrm>
            <a:custGeom>
              <a:avLst/>
              <a:gdLst/>
              <a:ahLst/>
              <a:cxnLst/>
              <a:rect l="l" t="t" r="r" b="b"/>
              <a:pathLst>
                <a:path w="349" h="281" extrusionOk="0">
                  <a:moveTo>
                    <a:pt x="90" y="78"/>
                  </a:moveTo>
                  <a:lnTo>
                    <a:pt x="90" y="78"/>
                  </a:lnTo>
                  <a:cubicBezTo>
                    <a:pt x="97" y="109"/>
                    <a:pt x="105" y="135"/>
                    <a:pt x="94" y="176"/>
                  </a:cubicBezTo>
                  <a:cubicBezTo>
                    <a:pt x="71" y="139"/>
                    <a:pt x="60" y="109"/>
                    <a:pt x="90" y="78"/>
                  </a:cubicBezTo>
                  <a:close/>
                  <a:moveTo>
                    <a:pt x="135" y="0"/>
                  </a:moveTo>
                  <a:cubicBezTo>
                    <a:pt x="128" y="11"/>
                    <a:pt x="112" y="23"/>
                    <a:pt x="116" y="37"/>
                  </a:cubicBezTo>
                  <a:cubicBezTo>
                    <a:pt x="128" y="68"/>
                    <a:pt x="105" y="71"/>
                    <a:pt x="90" y="78"/>
                  </a:cubicBezTo>
                  <a:lnTo>
                    <a:pt x="83" y="78"/>
                  </a:lnTo>
                  <a:cubicBezTo>
                    <a:pt x="64" y="78"/>
                    <a:pt x="49" y="90"/>
                    <a:pt x="34" y="97"/>
                  </a:cubicBezTo>
                  <a:cubicBezTo>
                    <a:pt x="23" y="116"/>
                    <a:pt x="0" y="127"/>
                    <a:pt x="8" y="154"/>
                  </a:cubicBezTo>
                  <a:cubicBezTo>
                    <a:pt x="8" y="154"/>
                    <a:pt x="12" y="149"/>
                    <a:pt x="16" y="146"/>
                  </a:cubicBezTo>
                  <a:cubicBezTo>
                    <a:pt x="19" y="142"/>
                    <a:pt x="23" y="142"/>
                    <a:pt x="23" y="142"/>
                  </a:cubicBezTo>
                  <a:cubicBezTo>
                    <a:pt x="26" y="142"/>
                    <a:pt x="30" y="146"/>
                    <a:pt x="30" y="157"/>
                  </a:cubicBezTo>
                  <a:cubicBezTo>
                    <a:pt x="30" y="176"/>
                    <a:pt x="23" y="194"/>
                    <a:pt x="4" y="209"/>
                  </a:cubicBezTo>
                  <a:cubicBezTo>
                    <a:pt x="49" y="243"/>
                    <a:pt x="90" y="280"/>
                    <a:pt x="150" y="280"/>
                  </a:cubicBezTo>
                  <a:lnTo>
                    <a:pt x="165" y="280"/>
                  </a:lnTo>
                  <a:cubicBezTo>
                    <a:pt x="150" y="266"/>
                    <a:pt x="131" y="251"/>
                    <a:pt x="116" y="239"/>
                  </a:cubicBezTo>
                  <a:cubicBezTo>
                    <a:pt x="124" y="217"/>
                    <a:pt x="147" y="225"/>
                    <a:pt x="157" y="213"/>
                  </a:cubicBezTo>
                  <a:cubicBezTo>
                    <a:pt x="154" y="202"/>
                    <a:pt x="150" y="191"/>
                    <a:pt x="142" y="187"/>
                  </a:cubicBezTo>
                  <a:cubicBezTo>
                    <a:pt x="97" y="161"/>
                    <a:pt x="131" y="146"/>
                    <a:pt x="154" y="135"/>
                  </a:cubicBezTo>
                  <a:cubicBezTo>
                    <a:pt x="161" y="131"/>
                    <a:pt x="173" y="131"/>
                    <a:pt x="187" y="131"/>
                  </a:cubicBezTo>
                  <a:lnTo>
                    <a:pt x="236" y="131"/>
                  </a:lnTo>
                  <a:cubicBezTo>
                    <a:pt x="236" y="154"/>
                    <a:pt x="217" y="161"/>
                    <a:pt x="209" y="176"/>
                  </a:cubicBezTo>
                  <a:cubicBezTo>
                    <a:pt x="221" y="183"/>
                    <a:pt x="236" y="194"/>
                    <a:pt x="247" y="206"/>
                  </a:cubicBezTo>
                  <a:cubicBezTo>
                    <a:pt x="266" y="191"/>
                    <a:pt x="277" y="183"/>
                    <a:pt x="285" y="183"/>
                  </a:cubicBezTo>
                  <a:cubicBezTo>
                    <a:pt x="299" y="183"/>
                    <a:pt x="311" y="199"/>
                    <a:pt x="326" y="232"/>
                  </a:cubicBezTo>
                  <a:cubicBezTo>
                    <a:pt x="330" y="232"/>
                    <a:pt x="333" y="235"/>
                    <a:pt x="337" y="239"/>
                  </a:cubicBezTo>
                  <a:cubicBezTo>
                    <a:pt x="340" y="235"/>
                    <a:pt x="344" y="232"/>
                    <a:pt x="348" y="228"/>
                  </a:cubicBezTo>
                  <a:cubicBezTo>
                    <a:pt x="337" y="202"/>
                    <a:pt x="340" y="168"/>
                    <a:pt x="337" y="139"/>
                  </a:cubicBezTo>
                  <a:cubicBezTo>
                    <a:pt x="314" y="131"/>
                    <a:pt x="285" y="139"/>
                    <a:pt x="277" y="112"/>
                  </a:cubicBezTo>
                  <a:cubicBezTo>
                    <a:pt x="266" y="30"/>
                    <a:pt x="202" y="11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7" name="Google Shape;45997;p30"/>
            <p:cNvSpPr/>
            <p:nvPr/>
          </p:nvSpPr>
          <p:spPr>
            <a:xfrm>
              <a:off x="-4991685" y="-177439"/>
              <a:ext cx="13227" cy="12654"/>
            </a:xfrm>
            <a:custGeom>
              <a:avLst/>
              <a:gdLst/>
              <a:ahLst/>
              <a:cxnLst/>
              <a:rect l="l" t="t" r="r" b="b"/>
              <a:pathLst>
                <a:path w="277" h="265" extrusionOk="0">
                  <a:moveTo>
                    <a:pt x="116" y="0"/>
                  </a:moveTo>
                  <a:cubicBezTo>
                    <a:pt x="101" y="0"/>
                    <a:pt x="86" y="0"/>
                    <a:pt x="71" y="7"/>
                  </a:cubicBezTo>
                  <a:cubicBezTo>
                    <a:pt x="120" y="26"/>
                    <a:pt x="86" y="75"/>
                    <a:pt x="104" y="112"/>
                  </a:cubicBezTo>
                  <a:cubicBezTo>
                    <a:pt x="86" y="94"/>
                    <a:pt x="68" y="90"/>
                    <a:pt x="52" y="90"/>
                  </a:cubicBezTo>
                  <a:cubicBezTo>
                    <a:pt x="34" y="90"/>
                    <a:pt x="15" y="101"/>
                    <a:pt x="0" y="123"/>
                  </a:cubicBezTo>
                  <a:cubicBezTo>
                    <a:pt x="4" y="127"/>
                    <a:pt x="7" y="130"/>
                    <a:pt x="7" y="138"/>
                  </a:cubicBezTo>
                  <a:lnTo>
                    <a:pt x="26" y="138"/>
                  </a:lnTo>
                  <a:cubicBezTo>
                    <a:pt x="37" y="138"/>
                    <a:pt x="49" y="135"/>
                    <a:pt x="63" y="135"/>
                  </a:cubicBezTo>
                  <a:cubicBezTo>
                    <a:pt x="71" y="161"/>
                    <a:pt x="26" y="202"/>
                    <a:pt x="82" y="216"/>
                  </a:cubicBezTo>
                  <a:cubicBezTo>
                    <a:pt x="135" y="206"/>
                    <a:pt x="112" y="168"/>
                    <a:pt x="108" y="138"/>
                  </a:cubicBezTo>
                  <a:lnTo>
                    <a:pt x="112" y="138"/>
                  </a:lnTo>
                  <a:cubicBezTo>
                    <a:pt x="120" y="138"/>
                    <a:pt x="127" y="146"/>
                    <a:pt x="135" y="153"/>
                  </a:cubicBezTo>
                  <a:cubicBezTo>
                    <a:pt x="142" y="157"/>
                    <a:pt x="149" y="164"/>
                    <a:pt x="157" y="164"/>
                  </a:cubicBezTo>
                  <a:cubicBezTo>
                    <a:pt x="164" y="164"/>
                    <a:pt x="172" y="161"/>
                    <a:pt x="183" y="146"/>
                  </a:cubicBezTo>
                  <a:lnTo>
                    <a:pt x="183" y="146"/>
                  </a:lnTo>
                  <a:cubicBezTo>
                    <a:pt x="164" y="209"/>
                    <a:pt x="164" y="209"/>
                    <a:pt x="97" y="247"/>
                  </a:cubicBezTo>
                  <a:cubicBezTo>
                    <a:pt x="104" y="254"/>
                    <a:pt x="112" y="258"/>
                    <a:pt x="120" y="258"/>
                  </a:cubicBezTo>
                  <a:cubicBezTo>
                    <a:pt x="123" y="258"/>
                    <a:pt x="127" y="258"/>
                    <a:pt x="130" y="254"/>
                  </a:cubicBezTo>
                  <a:lnTo>
                    <a:pt x="146" y="254"/>
                  </a:lnTo>
                  <a:cubicBezTo>
                    <a:pt x="153" y="254"/>
                    <a:pt x="161" y="258"/>
                    <a:pt x="168" y="265"/>
                  </a:cubicBezTo>
                  <a:cubicBezTo>
                    <a:pt x="187" y="265"/>
                    <a:pt x="202" y="258"/>
                    <a:pt x="213" y="247"/>
                  </a:cubicBezTo>
                  <a:cubicBezTo>
                    <a:pt x="265" y="206"/>
                    <a:pt x="277" y="130"/>
                    <a:pt x="228" y="37"/>
                  </a:cubicBezTo>
                  <a:cubicBezTo>
                    <a:pt x="217" y="30"/>
                    <a:pt x="206" y="18"/>
                    <a:pt x="191" y="11"/>
                  </a:cubicBezTo>
                  <a:cubicBezTo>
                    <a:pt x="168" y="4"/>
                    <a:pt x="142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8" name="Google Shape;45998;p30"/>
            <p:cNvSpPr/>
            <p:nvPr/>
          </p:nvSpPr>
          <p:spPr>
            <a:xfrm>
              <a:off x="-4988486" y="-20581"/>
              <a:ext cx="14468" cy="13800"/>
            </a:xfrm>
            <a:custGeom>
              <a:avLst/>
              <a:gdLst/>
              <a:ahLst/>
              <a:cxnLst/>
              <a:rect l="l" t="t" r="r" b="b"/>
              <a:pathLst>
                <a:path w="303" h="289" extrusionOk="0">
                  <a:moveTo>
                    <a:pt x="49" y="169"/>
                  </a:moveTo>
                  <a:cubicBezTo>
                    <a:pt x="53" y="169"/>
                    <a:pt x="60" y="169"/>
                    <a:pt x="63" y="173"/>
                  </a:cubicBezTo>
                  <a:cubicBezTo>
                    <a:pt x="79" y="176"/>
                    <a:pt x="79" y="184"/>
                    <a:pt x="71" y="192"/>
                  </a:cubicBezTo>
                  <a:cubicBezTo>
                    <a:pt x="63" y="199"/>
                    <a:pt x="56" y="206"/>
                    <a:pt x="49" y="206"/>
                  </a:cubicBezTo>
                  <a:cubicBezTo>
                    <a:pt x="45" y="206"/>
                    <a:pt x="41" y="206"/>
                    <a:pt x="37" y="203"/>
                  </a:cubicBezTo>
                  <a:cubicBezTo>
                    <a:pt x="30" y="199"/>
                    <a:pt x="30" y="187"/>
                    <a:pt x="34" y="176"/>
                  </a:cubicBezTo>
                  <a:cubicBezTo>
                    <a:pt x="37" y="169"/>
                    <a:pt x="41" y="169"/>
                    <a:pt x="49" y="169"/>
                  </a:cubicBezTo>
                  <a:close/>
                  <a:moveTo>
                    <a:pt x="191" y="1"/>
                  </a:moveTo>
                  <a:cubicBezTo>
                    <a:pt x="161" y="1"/>
                    <a:pt x="142" y="1"/>
                    <a:pt x="127" y="27"/>
                  </a:cubicBezTo>
                  <a:cubicBezTo>
                    <a:pt x="101" y="38"/>
                    <a:pt x="90" y="49"/>
                    <a:pt x="94" y="80"/>
                  </a:cubicBezTo>
                  <a:cubicBezTo>
                    <a:pt x="94" y="102"/>
                    <a:pt x="71" y="116"/>
                    <a:pt x="45" y="128"/>
                  </a:cubicBezTo>
                  <a:cubicBezTo>
                    <a:pt x="30" y="135"/>
                    <a:pt x="23" y="158"/>
                    <a:pt x="11" y="173"/>
                  </a:cubicBezTo>
                  <a:cubicBezTo>
                    <a:pt x="1" y="210"/>
                    <a:pt x="30" y="244"/>
                    <a:pt x="23" y="277"/>
                  </a:cubicBezTo>
                  <a:cubicBezTo>
                    <a:pt x="30" y="285"/>
                    <a:pt x="37" y="289"/>
                    <a:pt x="45" y="289"/>
                  </a:cubicBezTo>
                  <a:cubicBezTo>
                    <a:pt x="53" y="289"/>
                    <a:pt x="56" y="285"/>
                    <a:pt x="60" y="277"/>
                  </a:cubicBezTo>
                  <a:cubicBezTo>
                    <a:pt x="71" y="259"/>
                    <a:pt x="86" y="255"/>
                    <a:pt x="101" y="255"/>
                  </a:cubicBezTo>
                  <a:lnTo>
                    <a:pt x="139" y="255"/>
                  </a:lnTo>
                  <a:cubicBezTo>
                    <a:pt x="146" y="247"/>
                    <a:pt x="153" y="244"/>
                    <a:pt x="165" y="244"/>
                  </a:cubicBezTo>
                  <a:lnTo>
                    <a:pt x="172" y="244"/>
                  </a:lnTo>
                  <a:cubicBezTo>
                    <a:pt x="180" y="247"/>
                    <a:pt x="187" y="247"/>
                    <a:pt x="194" y="247"/>
                  </a:cubicBezTo>
                  <a:cubicBezTo>
                    <a:pt x="198" y="247"/>
                    <a:pt x="202" y="240"/>
                    <a:pt x="202" y="240"/>
                  </a:cubicBezTo>
                  <a:cubicBezTo>
                    <a:pt x="153" y="187"/>
                    <a:pt x="303" y="161"/>
                    <a:pt x="220" y="106"/>
                  </a:cubicBezTo>
                  <a:cubicBezTo>
                    <a:pt x="210" y="80"/>
                    <a:pt x="172" y="61"/>
                    <a:pt x="217" y="27"/>
                  </a:cubicBezTo>
                  <a:cubicBezTo>
                    <a:pt x="236" y="16"/>
                    <a:pt x="206" y="16"/>
                    <a:pt x="202" y="12"/>
                  </a:cubicBezTo>
                  <a:cubicBezTo>
                    <a:pt x="198" y="8"/>
                    <a:pt x="198" y="8"/>
                    <a:pt x="198" y="4"/>
                  </a:cubicBezTo>
                  <a:cubicBezTo>
                    <a:pt x="194" y="4"/>
                    <a:pt x="191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9" name="Google Shape;45999;p30"/>
            <p:cNvSpPr/>
            <p:nvPr/>
          </p:nvSpPr>
          <p:spPr>
            <a:xfrm>
              <a:off x="-4932284" y="127062"/>
              <a:ext cx="14898" cy="12892"/>
            </a:xfrm>
            <a:custGeom>
              <a:avLst/>
              <a:gdLst/>
              <a:ahLst/>
              <a:cxnLst/>
              <a:rect l="l" t="t" r="r" b="b"/>
              <a:pathLst>
                <a:path w="312" h="270" extrusionOk="0">
                  <a:moveTo>
                    <a:pt x="165" y="0"/>
                  </a:moveTo>
                  <a:cubicBezTo>
                    <a:pt x="139" y="0"/>
                    <a:pt x="109" y="11"/>
                    <a:pt x="87" y="30"/>
                  </a:cubicBezTo>
                  <a:cubicBezTo>
                    <a:pt x="113" y="68"/>
                    <a:pt x="106" y="101"/>
                    <a:pt x="68" y="101"/>
                  </a:cubicBezTo>
                  <a:lnTo>
                    <a:pt x="64" y="101"/>
                  </a:lnTo>
                  <a:cubicBezTo>
                    <a:pt x="38" y="101"/>
                    <a:pt x="46" y="83"/>
                    <a:pt x="57" y="68"/>
                  </a:cubicBezTo>
                  <a:cubicBezTo>
                    <a:pt x="53" y="64"/>
                    <a:pt x="46" y="64"/>
                    <a:pt x="42" y="60"/>
                  </a:cubicBezTo>
                  <a:cubicBezTo>
                    <a:pt x="19" y="90"/>
                    <a:pt x="8" y="120"/>
                    <a:pt x="23" y="157"/>
                  </a:cubicBezTo>
                  <a:cubicBezTo>
                    <a:pt x="53" y="183"/>
                    <a:pt x="42" y="206"/>
                    <a:pt x="19" y="232"/>
                  </a:cubicBezTo>
                  <a:cubicBezTo>
                    <a:pt x="12" y="240"/>
                    <a:pt x="4" y="251"/>
                    <a:pt x="1" y="258"/>
                  </a:cubicBezTo>
                  <a:cubicBezTo>
                    <a:pt x="8" y="266"/>
                    <a:pt x="16" y="269"/>
                    <a:pt x="19" y="269"/>
                  </a:cubicBezTo>
                  <a:cubicBezTo>
                    <a:pt x="30" y="269"/>
                    <a:pt x="38" y="262"/>
                    <a:pt x="46" y="247"/>
                  </a:cubicBezTo>
                  <a:cubicBezTo>
                    <a:pt x="49" y="232"/>
                    <a:pt x="49" y="217"/>
                    <a:pt x="61" y="217"/>
                  </a:cubicBezTo>
                  <a:cubicBezTo>
                    <a:pt x="68" y="217"/>
                    <a:pt x="75" y="221"/>
                    <a:pt x="83" y="228"/>
                  </a:cubicBezTo>
                  <a:cubicBezTo>
                    <a:pt x="98" y="240"/>
                    <a:pt x="116" y="251"/>
                    <a:pt x="132" y="266"/>
                  </a:cubicBezTo>
                  <a:cubicBezTo>
                    <a:pt x="161" y="240"/>
                    <a:pt x="98" y="232"/>
                    <a:pt x="120" y="202"/>
                  </a:cubicBezTo>
                  <a:cubicBezTo>
                    <a:pt x="135" y="183"/>
                    <a:pt x="132" y="157"/>
                    <a:pt x="120" y="131"/>
                  </a:cubicBezTo>
                  <a:cubicBezTo>
                    <a:pt x="109" y="109"/>
                    <a:pt x="128" y="90"/>
                    <a:pt x="154" y="86"/>
                  </a:cubicBezTo>
                  <a:cubicBezTo>
                    <a:pt x="176" y="83"/>
                    <a:pt x="187" y="68"/>
                    <a:pt x="206" y="45"/>
                  </a:cubicBezTo>
                  <a:lnTo>
                    <a:pt x="206" y="45"/>
                  </a:lnTo>
                  <a:cubicBezTo>
                    <a:pt x="206" y="83"/>
                    <a:pt x="203" y="116"/>
                    <a:pt x="218" y="146"/>
                  </a:cubicBezTo>
                  <a:cubicBezTo>
                    <a:pt x="199" y="146"/>
                    <a:pt x="192" y="135"/>
                    <a:pt x="184" y="128"/>
                  </a:cubicBezTo>
                  <a:cubicBezTo>
                    <a:pt x="176" y="135"/>
                    <a:pt x="169" y="138"/>
                    <a:pt x="169" y="146"/>
                  </a:cubicBezTo>
                  <a:cubicBezTo>
                    <a:pt x="161" y="187"/>
                    <a:pt x="237" y="150"/>
                    <a:pt x="218" y="195"/>
                  </a:cubicBezTo>
                  <a:cubicBezTo>
                    <a:pt x="210" y="209"/>
                    <a:pt x="206" y="217"/>
                    <a:pt x="210" y="225"/>
                  </a:cubicBezTo>
                  <a:cubicBezTo>
                    <a:pt x="210" y="225"/>
                    <a:pt x="214" y="228"/>
                    <a:pt x="214" y="232"/>
                  </a:cubicBezTo>
                  <a:cubicBezTo>
                    <a:pt x="218" y="233"/>
                    <a:pt x="222" y="233"/>
                    <a:pt x="227" y="233"/>
                  </a:cubicBezTo>
                  <a:cubicBezTo>
                    <a:pt x="231" y="233"/>
                    <a:pt x="235" y="233"/>
                    <a:pt x="239" y="233"/>
                  </a:cubicBezTo>
                  <a:cubicBezTo>
                    <a:pt x="249" y="233"/>
                    <a:pt x="258" y="234"/>
                    <a:pt x="263" y="240"/>
                  </a:cubicBezTo>
                  <a:cubicBezTo>
                    <a:pt x="266" y="243"/>
                    <a:pt x="266" y="243"/>
                    <a:pt x="270" y="243"/>
                  </a:cubicBezTo>
                  <a:cubicBezTo>
                    <a:pt x="273" y="243"/>
                    <a:pt x="281" y="235"/>
                    <a:pt x="281" y="221"/>
                  </a:cubicBezTo>
                  <a:cubicBezTo>
                    <a:pt x="281" y="209"/>
                    <a:pt x="285" y="202"/>
                    <a:pt x="289" y="202"/>
                  </a:cubicBezTo>
                  <a:cubicBezTo>
                    <a:pt x="296" y="202"/>
                    <a:pt x="304" y="209"/>
                    <a:pt x="311" y="213"/>
                  </a:cubicBezTo>
                  <a:cubicBezTo>
                    <a:pt x="299" y="176"/>
                    <a:pt x="281" y="146"/>
                    <a:pt x="273" y="109"/>
                  </a:cubicBezTo>
                  <a:cubicBezTo>
                    <a:pt x="263" y="38"/>
                    <a:pt x="218" y="0"/>
                    <a:pt x="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0" name="Google Shape;46000;p30"/>
            <p:cNvSpPr/>
            <p:nvPr/>
          </p:nvSpPr>
          <p:spPr>
            <a:xfrm>
              <a:off x="-5047028" y="-60356"/>
              <a:ext cx="18957" cy="13036"/>
            </a:xfrm>
            <a:custGeom>
              <a:avLst/>
              <a:gdLst/>
              <a:ahLst/>
              <a:cxnLst/>
              <a:rect l="l" t="t" r="r" b="b"/>
              <a:pathLst>
                <a:path w="397" h="273" extrusionOk="0">
                  <a:moveTo>
                    <a:pt x="352" y="0"/>
                  </a:moveTo>
                  <a:cubicBezTo>
                    <a:pt x="355" y="4"/>
                    <a:pt x="359" y="7"/>
                    <a:pt x="363" y="11"/>
                  </a:cubicBezTo>
                  <a:cubicBezTo>
                    <a:pt x="370" y="26"/>
                    <a:pt x="366" y="33"/>
                    <a:pt x="355" y="33"/>
                  </a:cubicBezTo>
                  <a:lnTo>
                    <a:pt x="347" y="33"/>
                  </a:lnTo>
                  <a:cubicBezTo>
                    <a:pt x="337" y="30"/>
                    <a:pt x="329" y="26"/>
                    <a:pt x="321" y="26"/>
                  </a:cubicBezTo>
                  <a:lnTo>
                    <a:pt x="311" y="26"/>
                  </a:lnTo>
                  <a:cubicBezTo>
                    <a:pt x="303" y="41"/>
                    <a:pt x="299" y="52"/>
                    <a:pt x="303" y="67"/>
                  </a:cubicBezTo>
                  <a:cubicBezTo>
                    <a:pt x="307" y="93"/>
                    <a:pt x="303" y="101"/>
                    <a:pt x="295" y="101"/>
                  </a:cubicBezTo>
                  <a:cubicBezTo>
                    <a:pt x="288" y="101"/>
                    <a:pt x="273" y="90"/>
                    <a:pt x="262" y="86"/>
                  </a:cubicBezTo>
                  <a:cubicBezTo>
                    <a:pt x="254" y="90"/>
                    <a:pt x="243" y="97"/>
                    <a:pt x="232" y="101"/>
                  </a:cubicBezTo>
                  <a:cubicBezTo>
                    <a:pt x="217" y="116"/>
                    <a:pt x="224" y="157"/>
                    <a:pt x="195" y="157"/>
                  </a:cubicBezTo>
                  <a:cubicBezTo>
                    <a:pt x="187" y="157"/>
                    <a:pt x="180" y="157"/>
                    <a:pt x="172" y="154"/>
                  </a:cubicBezTo>
                  <a:cubicBezTo>
                    <a:pt x="161" y="164"/>
                    <a:pt x="150" y="168"/>
                    <a:pt x="138" y="168"/>
                  </a:cubicBezTo>
                  <a:cubicBezTo>
                    <a:pt x="131" y="168"/>
                    <a:pt x="123" y="168"/>
                    <a:pt x="112" y="161"/>
                  </a:cubicBezTo>
                  <a:cubicBezTo>
                    <a:pt x="101" y="154"/>
                    <a:pt x="86" y="142"/>
                    <a:pt x="97" y="123"/>
                  </a:cubicBezTo>
                  <a:cubicBezTo>
                    <a:pt x="105" y="116"/>
                    <a:pt x="109" y="112"/>
                    <a:pt x="116" y="112"/>
                  </a:cubicBezTo>
                  <a:cubicBezTo>
                    <a:pt x="123" y="112"/>
                    <a:pt x="131" y="116"/>
                    <a:pt x="138" y="123"/>
                  </a:cubicBezTo>
                  <a:cubicBezTo>
                    <a:pt x="131" y="105"/>
                    <a:pt x="123" y="83"/>
                    <a:pt x="112" y="83"/>
                  </a:cubicBezTo>
                  <a:cubicBezTo>
                    <a:pt x="105" y="83"/>
                    <a:pt x="97" y="90"/>
                    <a:pt x="86" y="105"/>
                  </a:cubicBezTo>
                  <a:cubicBezTo>
                    <a:pt x="78" y="116"/>
                    <a:pt x="67" y="120"/>
                    <a:pt x="60" y="120"/>
                  </a:cubicBezTo>
                  <a:lnTo>
                    <a:pt x="49" y="120"/>
                  </a:lnTo>
                  <a:cubicBezTo>
                    <a:pt x="45" y="116"/>
                    <a:pt x="41" y="116"/>
                    <a:pt x="33" y="116"/>
                  </a:cubicBezTo>
                  <a:cubicBezTo>
                    <a:pt x="30" y="116"/>
                    <a:pt x="23" y="120"/>
                    <a:pt x="15" y="123"/>
                  </a:cubicBezTo>
                  <a:cubicBezTo>
                    <a:pt x="11" y="138"/>
                    <a:pt x="4" y="154"/>
                    <a:pt x="0" y="168"/>
                  </a:cubicBezTo>
                  <a:lnTo>
                    <a:pt x="11" y="180"/>
                  </a:lnTo>
                  <a:cubicBezTo>
                    <a:pt x="26" y="168"/>
                    <a:pt x="33" y="142"/>
                    <a:pt x="52" y="142"/>
                  </a:cubicBezTo>
                  <a:cubicBezTo>
                    <a:pt x="56" y="142"/>
                    <a:pt x="60" y="142"/>
                    <a:pt x="64" y="146"/>
                  </a:cubicBezTo>
                  <a:cubicBezTo>
                    <a:pt x="93" y="161"/>
                    <a:pt x="83" y="187"/>
                    <a:pt x="71" y="209"/>
                  </a:cubicBezTo>
                  <a:cubicBezTo>
                    <a:pt x="67" y="221"/>
                    <a:pt x="64" y="228"/>
                    <a:pt x="64" y="240"/>
                  </a:cubicBezTo>
                  <a:cubicBezTo>
                    <a:pt x="75" y="256"/>
                    <a:pt x="92" y="256"/>
                    <a:pt x="109" y="256"/>
                  </a:cubicBezTo>
                  <a:cubicBezTo>
                    <a:pt x="126" y="256"/>
                    <a:pt x="142" y="256"/>
                    <a:pt x="154" y="273"/>
                  </a:cubicBezTo>
                  <a:cubicBezTo>
                    <a:pt x="154" y="258"/>
                    <a:pt x="142" y="232"/>
                    <a:pt x="164" y="232"/>
                  </a:cubicBezTo>
                  <a:cubicBezTo>
                    <a:pt x="168" y="232"/>
                    <a:pt x="172" y="235"/>
                    <a:pt x="183" y="235"/>
                  </a:cubicBezTo>
                  <a:cubicBezTo>
                    <a:pt x="190" y="221"/>
                    <a:pt x="206" y="221"/>
                    <a:pt x="217" y="221"/>
                  </a:cubicBezTo>
                  <a:lnTo>
                    <a:pt x="240" y="221"/>
                  </a:lnTo>
                  <a:cubicBezTo>
                    <a:pt x="247" y="221"/>
                    <a:pt x="250" y="221"/>
                    <a:pt x="258" y="217"/>
                  </a:cubicBezTo>
                  <a:cubicBezTo>
                    <a:pt x="262" y="195"/>
                    <a:pt x="277" y="183"/>
                    <a:pt x="292" y="183"/>
                  </a:cubicBezTo>
                  <a:cubicBezTo>
                    <a:pt x="299" y="183"/>
                    <a:pt x="311" y="187"/>
                    <a:pt x="318" y="190"/>
                  </a:cubicBezTo>
                  <a:cubicBezTo>
                    <a:pt x="329" y="190"/>
                    <a:pt x="340" y="195"/>
                    <a:pt x="355" y="198"/>
                  </a:cubicBezTo>
                  <a:cubicBezTo>
                    <a:pt x="392" y="146"/>
                    <a:pt x="359" y="78"/>
                    <a:pt x="389" y="23"/>
                  </a:cubicBezTo>
                  <a:cubicBezTo>
                    <a:pt x="397" y="7"/>
                    <a:pt x="378" y="0"/>
                    <a:pt x="3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1" name="Google Shape;46001;p30"/>
            <p:cNvSpPr/>
            <p:nvPr/>
          </p:nvSpPr>
          <p:spPr>
            <a:xfrm>
              <a:off x="-5289645" y="-98938"/>
              <a:ext cx="16999" cy="12558"/>
            </a:xfrm>
            <a:custGeom>
              <a:avLst/>
              <a:gdLst/>
              <a:ahLst/>
              <a:cxnLst/>
              <a:rect l="l" t="t" r="r" b="b"/>
              <a:pathLst>
                <a:path w="356" h="263" extrusionOk="0">
                  <a:moveTo>
                    <a:pt x="229" y="1"/>
                  </a:moveTo>
                  <a:cubicBezTo>
                    <a:pt x="225" y="1"/>
                    <a:pt x="221" y="1"/>
                    <a:pt x="221" y="4"/>
                  </a:cubicBezTo>
                  <a:cubicBezTo>
                    <a:pt x="214" y="12"/>
                    <a:pt x="207" y="20"/>
                    <a:pt x="195" y="20"/>
                  </a:cubicBezTo>
                  <a:lnTo>
                    <a:pt x="188" y="20"/>
                  </a:lnTo>
                  <a:cubicBezTo>
                    <a:pt x="185" y="42"/>
                    <a:pt x="173" y="56"/>
                    <a:pt x="150" y="56"/>
                  </a:cubicBezTo>
                  <a:lnTo>
                    <a:pt x="147" y="56"/>
                  </a:lnTo>
                  <a:cubicBezTo>
                    <a:pt x="135" y="56"/>
                    <a:pt x="132" y="46"/>
                    <a:pt x="135" y="34"/>
                  </a:cubicBezTo>
                  <a:cubicBezTo>
                    <a:pt x="124" y="27"/>
                    <a:pt x="113" y="23"/>
                    <a:pt x="102" y="23"/>
                  </a:cubicBezTo>
                  <a:lnTo>
                    <a:pt x="68" y="23"/>
                  </a:lnTo>
                  <a:cubicBezTo>
                    <a:pt x="50" y="64"/>
                    <a:pt x="9" y="98"/>
                    <a:pt x="5" y="146"/>
                  </a:cubicBezTo>
                  <a:cubicBezTo>
                    <a:pt x="1" y="195"/>
                    <a:pt x="12" y="236"/>
                    <a:pt x="54" y="263"/>
                  </a:cubicBezTo>
                  <a:cubicBezTo>
                    <a:pt x="57" y="247"/>
                    <a:pt x="57" y="229"/>
                    <a:pt x="68" y="218"/>
                  </a:cubicBezTo>
                  <a:cubicBezTo>
                    <a:pt x="64" y="210"/>
                    <a:pt x="68" y="203"/>
                    <a:pt x="76" y="203"/>
                  </a:cubicBezTo>
                  <a:cubicBezTo>
                    <a:pt x="106" y="195"/>
                    <a:pt x="140" y="191"/>
                    <a:pt x="109" y="146"/>
                  </a:cubicBezTo>
                  <a:cubicBezTo>
                    <a:pt x="132" y="132"/>
                    <a:pt x="117" y="94"/>
                    <a:pt x="154" y="87"/>
                  </a:cubicBezTo>
                  <a:lnTo>
                    <a:pt x="169" y="87"/>
                  </a:lnTo>
                  <a:cubicBezTo>
                    <a:pt x="195" y="87"/>
                    <a:pt x="218" y="106"/>
                    <a:pt x="240" y="120"/>
                  </a:cubicBezTo>
                  <a:cubicBezTo>
                    <a:pt x="255" y="128"/>
                    <a:pt x="259" y="146"/>
                    <a:pt x="270" y="161"/>
                  </a:cubicBezTo>
                  <a:cubicBezTo>
                    <a:pt x="300" y="161"/>
                    <a:pt x="307" y="124"/>
                    <a:pt x="337" y="124"/>
                  </a:cubicBezTo>
                  <a:lnTo>
                    <a:pt x="345" y="124"/>
                  </a:lnTo>
                  <a:cubicBezTo>
                    <a:pt x="349" y="113"/>
                    <a:pt x="356" y="101"/>
                    <a:pt x="337" y="94"/>
                  </a:cubicBezTo>
                  <a:cubicBezTo>
                    <a:pt x="315" y="83"/>
                    <a:pt x="311" y="61"/>
                    <a:pt x="311" y="38"/>
                  </a:cubicBezTo>
                  <a:cubicBezTo>
                    <a:pt x="307" y="34"/>
                    <a:pt x="304" y="34"/>
                    <a:pt x="300" y="30"/>
                  </a:cubicBezTo>
                  <a:lnTo>
                    <a:pt x="289" y="30"/>
                  </a:lnTo>
                  <a:cubicBezTo>
                    <a:pt x="278" y="30"/>
                    <a:pt x="266" y="23"/>
                    <a:pt x="259" y="16"/>
                  </a:cubicBezTo>
                  <a:cubicBezTo>
                    <a:pt x="252" y="8"/>
                    <a:pt x="240" y="1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2" name="Google Shape;46002;p30"/>
            <p:cNvSpPr/>
            <p:nvPr/>
          </p:nvSpPr>
          <p:spPr>
            <a:xfrm>
              <a:off x="-5082028" y="9597"/>
              <a:ext cx="10935" cy="15041"/>
            </a:xfrm>
            <a:custGeom>
              <a:avLst/>
              <a:gdLst/>
              <a:ahLst/>
              <a:cxnLst/>
              <a:rect l="l" t="t" r="r" b="b"/>
              <a:pathLst>
                <a:path w="229" h="315" extrusionOk="0">
                  <a:moveTo>
                    <a:pt x="135" y="0"/>
                  </a:moveTo>
                  <a:cubicBezTo>
                    <a:pt x="116" y="0"/>
                    <a:pt x="90" y="4"/>
                    <a:pt x="60" y="12"/>
                  </a:cubicBezTo>
                  <a:cubicBezTo>
                    <a:pt x="49" y="31"/>
                    <a:pt x="15" y="26"/>
                    <a:pt x="12" y="57"/>
                  </a:cubicBezTo>
                  <a:cubicBezTo>
                    <a:pt x="19" y="68"/>
                    <a:pt x="26" y="68"/>
                    <a:pt x="38" y="68"/>
                  </a:cubicBezTo>
                  <a:lnTo>
                    <a:pt x="64" y="68"/>
                  </a:lnTo>
                  <a:cubicBezTo>
                    <a:pt x="53" y="94"/>
                    <a:pt x="53" y="131"/>
                    <a:pt x="4" y="131"/>
                  </a:cubicBezTo>
                  <a:lnTo>
                    <a:pt x="0" y="131"/>
                  </a:lnTo>
                  <a:lnTo>
                    <a:pt x="0" y="135"/>
                  </a:lnTo>
                  <a:cubicBezTo>
                    <a:pt x="31" y="157"/>
                    <a:pt x="57" y="157"/>
                    <a:pt x="76" y="157"/>
                  </a:cubicBezTo>
                  <a:cubicBezTo>
                    <a:pt x="120" y="157"/>
                    <a:pt x="105" y="180"/>
                    <a:pt x="102" y="202"/>
                  </a:cubicBezTo>
                  <a:cubicBezTo>
                    <a:pt x="135" y="225"/>
                    <a:pt x="146" y="247"/>
                    <a:pt x="105" y="273"/>
                  </a:cubicBezTo>
                  <a:cubicBezTo>
                    <a:pt x="79" y="292"/>
                    <a:pt x="94" y="307"/>
                    <a:pt x="116" y="314"/>
                  </a:cubicBezTo>
                  <a:lnTo>
                    <a:pt x="128" y="314"/>
                  </a:lnTo>
                  <a:cubicBezTo>
                    <a:pt x="161" y="314"/>
                    <a:pt x="191" y="303"/>
                    <a:pt x="217" y="285"/>
                  </a:cubicBezTo>
                  <a:cubicBezTo>
                    <a:pt x="221" y="281"/>
                    <a:pt x="221" y="278"/>
                    <a:pt x="221" y="273"/>
                  </a:cubicBezTo>
                  <a:lnTo>
                    <a:pt x="221" y="273"/>
                  </a:lnTo>
                  <a:cubicBezTo>
                    <a:pt x="221" y="277"/>
                    <a:pt x="221" y="277"/>
                    <a:pt x="217" y="277"/>
                  </a:cubicBezTo>
                  <a:cubicBezTo>
                    <a:pt x="198" y="240"/>
                    <a:pt x="161" y="206"/>
                    <a:pt x="195" y="161"/>
                  </a:cubicBezTo>
                  <a:cubicBezTo>
                    <a:pt x="172" y="143"/>
                    <a:pt x="172" y="116"/>
                    <a:pt x="176" y="94"/>
                  </a:cubicBezTo>
                  <a:cubicBezTo>
                    <a:pt x="176" y="68"/>
                    <a:pt x="188" y="57"/>
                    <a:pt x="198" y="57"/>
                  </a:cubicBezTo>
                  <a:cubicBezTo>
                    <a:pt x="206" y="57"/>
                    <a:pt x="217" y="60"/>
                    <a:pt x="228" y="71"/>
                  </a:cubicBezTo>
                  <a:cubicBezTo>
                    <a:pt x="198" y="19"/>
                    <a:pt x="180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3" name="Google Shape;46003;p30"/>
            <p:cNvSpPr/>
            <p:nvPr/>
          </p:nvSpPr>
          <p:spPr>
            <a:xfrm>
              <a:off x="-5101128" y="-144826"/>
              <a:ext cx="13083" cy="12558"/>
            </a:xfrm>
            <a:custGeom>
              <a:avLst/>
              <a:gdLst/>
              <a:ahLst/>
              <a:cxnLst/>
              <a:rect l="l" t="t" r="r" b="b"/>
              <a:pathLst>
                <a:path w="274" h="263" extrusionOk="0">
                  <a:moveTo>
                    <a:pt x="188" y="1"/>
                  </a:moveTo>
                  <a:cubicBezTo>
                    <a:pt x="176" y="1"/>
                    <a:pt x="169" y="8"/>
                    <a:pt x="157" y="13"/>
                  </a:cubicBezTo>
                  <a:cubicBezTo>
                    <a:pt x="150" y="20"/>
                    <a:pt x="143" y="27"/>
                    <a:pt x="131" y="27"/>
                  </a:cubicBezTo>
                  <a:cubicBezTo>
                    <a:pt x="127" y="27"/>
                    <a:pt x="120" y="23"/>
                    <a:pt x="117" y="20"/>
                  </a:cubicBezTo>
                  <a:cubicBezTo>
                    <a:pt x="64" y="35"/>
                    <a:pt x="49" y="49"/>
                    <a:pt x="31" y="102"/>
                  </a:cubicBezTo>
                  <a:cubicBezTo>
                    <a:pt x="34" y="102"/>
                    <a:pt x="38" y="106"/>
                    <a:pt x="38" y="106"/>
                  </a:cubicBezTo>
                  <a:cubicBezTo>
                    <a:pt x="49" y="106"/>
                    <a:pt x="49" y="94"/>
                    <a:pt x="53" y="83"/>
                  </a:cubicBezTo>
                  <a:cubicBezTo>
                    <a:pt x="57" y="72"/>
                    <a:pt x="67" y="65"/>
                    <a:pt x="79" y="65"/>
                  </a:cubicBezTo>
                  <a:cubicBezTo>
                    <a:pt x="83" y="65"/>
                    <a:pt x="86" y="65"/>
                    <a:pt x="86" y="68"/>
                  </a:cubicBezTo>
                  <a:cubicBezTo>
                    <a:pt x="94" y="83"/>
                    <a:pt x="120" y="106"/>
                    <a:pt x="94" y="128"/>
                  </a:cubicBezTo>
                  <a:cubicBezTo>
                    <a:pt x="72" y="147"/>
                    <a:pt x="72" y="154"/>
                    <a:pt x="83" y="177"/>
                  </a:cubicBezTo>
                  <a:cubicBezTo>
                    <a:pt x="77" y="177"/>
                    <a:pt x="72" y="178"/>
                    <a:pt x="66" y="178"/>
                  </a:cubicBezTo>
                  <a:cubicBezTo>
                    <a:pt x="63" y="178"/>
                    <a:pt x="59" y="178"/>
                    <a:pt x="56" y="178"/>
                  </a:cubicBezTo>
                  <a:cubicBezTo>
                    <a:pt x="37" y="178"/>
                    <a:pt x="18" y="179"/>
                    <a:pt x="8" y="199"/>
                  </a:cubicBezTo>
                  <a:cubicBezTo>
                    <a:pt x="0" y="210"/>
                    <a:pt x="23" y="222"/>
                    <a:pt x="31" y="232"/>
                  </a:cubicBezTo>
                  <a:cubicBezTo>
                    <a:pt x="79" y="251"/>
                    <a:pt x="112" y="263"/>
                    <a:pt x="139" y="263"/>
                  </a:cubicBezTo>
                  <a:cubicBezTo>
                    <a:pt x="184" y="263"/>
                    <a:pt x="214" y="237"/>
                    <a:pt x="266" y="184"/>
                  </a:cubicBezTo>
                  <a:cubicBezTo>
                    <a:pt x="266" y="177"/>
                    <a:pt x="269" y="170"/>
                    <a:pt x="274" y="165"/>
                  </a:cubicBezTo>
                  <a:cubicBezTo>
                    <a:pt x="236" y="161"/>
                    <a:pt x="232" y="120"/>
                    <a:pt x="202" y="109"/>
                  </a:cubicBezTo>
                  <a:cubicBezTo>
                    <a:pt x="191" y="128"/>
                    <a:pt x="184" y="132"/>
                    <a:pt x="176" y="132"/>
                  </a:cubicBezTo>
                  <a:cubicBezTo>
                    <a:pt x="169" y="132"/>
                    <a:pt x="162" y="125"/>
                    <a:pt x="157" y="113"/>
                  </a:cubicBezTo>
                  <a:cubicBezTo>
                    <a:pt x="150" y="102"/>
                    <a:pt x="146" y="94"/>
                    <a:pt x="135" y="94"/>
                  </a:cubicBezTo>
                  <a:cubicBezTo>
                    <a:pt x="146" y="83"/>
                    <a:pt x="157" y="75"/>
                    <a:pt x="169" y="75"/>
                  </a:cubicBezTo>
                  <a:cubicBezTo>
                    <a:pt x="180" y="75"/>
                    <a:pt x="191" y="80"/>
                    <a:pt x="198" y="87"/>
                  </a:cubicBezTo>
                  <a:cubicBezTo>
                    <a:pt x="202" y="68"/>
                    <a:pt x="210" y="46"/>
                    <a:pt x="188" y="27"/>
                  </a:cubicBezTo>
                  <a:cubicBezTo>
                    <a:pt x="176" y="20"/>
                    <a:pt x="188" y="13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4" name="Google Shape;46004;p30"/>
            <p:cNvSpPr/>
            <p:nvPr/>
          </p:nvSpPr>
          <p:spPr>
            <a:xfrm>
              <a:off x="-5222175" y="-152323"/>
              <a:ext cx="13800" cy="10935"/>
            </a:xfrm>
            <a:custGeom>
              <a:avLst/>
              <a:gdLst/>
              <a:ahLst/>
              <a:cxnLst/>
              <a:rect l="l" t="t" r="r" b="b"/>
              <a:pathLst>
                <a:path w="289" h="229" extrusionOk="0">
                  <a:moveTo>
                    <a:pt x="143" y="1"/>
                  </a:moveTo>
                  <a:cubicBezTo>
                    <a:pt x="83" y="4"/>
                    <a:pt x="64" y="53"/>
                    <a:pt x="31" y="87"/>
                  </a:cubicBezTo>
                  <a:cubicBezTo>
                    <a:pt x="1" y="113"/>
                    <a:pt x="57" y="132"/>
                    <a:pt x="68" y="158"/>
                  </a:cubicBezTo>
                  <a:cubicBezTo>
                    <a:pt x="72" y="165"/>
                    <a:pt x="76" y="177"/>
                    <a:pt x="80" y="184"/>
                  </a:cubicBezTo>
                  <a:cubicBezTo>
                    <a:pt x="98" y="210"/>
                    <a:pt x="117" y="229"/>
                    <a:pt x="143" y="229"/>
                  </a:cubicBezTo>
                  <a:cubicBezTo>
                    <a:pt x="154" y="229"/>
                    <a:pt x="166" y="225"/>
                    <a:pt x="180" y="218"/>
                  </a:cubicBezTo>
                  <a:cubicBezTo>
                    <a:pt x="154" y="199"/>
                    <a:pt x="158" y="177"/>
                    <a:pt x="173" y="158"/>
                  </a:cubicBezTo>
                  <a:lnTo>
                    <a:pt x="173" y="154"/>
                  </a:lnTo>
                  <a:lnTo>
                    <a:pt x="166" y="154"/>
                  </a:lnTo>
                  <a:cubicBezTo>
                    <a:pt x="162" y="154"/>
                    <a:pt x="158" y="154"/>
                    <a:pt x="150" y="158"/>
                  </a:cubicBezTo>
                  <a:lnTo>
                    <a:pt x="135" y="158"/>
                  </a:lnTo>
                  <a:cubicBezTo>
                    <a:pt x="128" y="158"/>
                    <a:pt x="121" y="154"/>
                    <a:pt x="117" y="143"/>
                  </a:cubicBezTo>
                  <a:cubicBezTo>
                    <a:pt x="113" y="125"/>
                    <a:pt x="109" y="94"/>
                    <a:pt x="140" y="94"/>
                  </a:cubicBezTo>
                  <a:lnTo>
                    <a:pt x="143" y="94"/>
                  </a:lnTo>
                  <a:cubicBezTo>
                    <a:pt x="147" y="80"/>
                    <a:pt x="154" y="65"/>
                    <a:pt x="169" y="65"/>
                  </a:cubicBezTo>
                  <a:cubicBezTo>
                    <a:pt x="173" y="65"/>
                    <a:pt x="176" y="65"/>
                    <a:pt x="185" y="68"/>
                  </a:cubicBezTo>
                  <a:cubicBezTo>
                    <a:pt x="195" y="75"/>
                    <a:pt x="199" y="91"/>
                    <a:pt x="192" y="102"/>
                  </a:cubicBezTo>
                  <a:cubicBezTo>
                    <a:pt x="185" y="109"/>
                    <a:pt x="180" y="113"/>
                    <a:pt x="173" y="113"/>
                  </a:cubicBezTo>
                  <a:cubicBezTo>
                    <a:pt x="162" y="113"/>
                    <a:pt x="154" y="98"/>
                    <a:pt x="143" y="94"/>
                  </a:cubicBezTo>
                  <a:lnTo>
                    <a:pt x="143" y="94"/>
                  </a:lnTo>
                  <a:cubicBezTo>
                    <a:pt x="135" y="120"/>
                    <a:pt x="180" y="125"/>
                    <a:pt x="173" y="154"/>
                  </a:cubicBezTo>
                  <a:cubicBezTo>
                    <a:pt x="192" y="170"/>
                    <a:pt x="225" y="165"/>
                    <a:pt x="240" y="192"/>
                  </a:cubicBezTo>
                  <a:cubicBezTo>
                    <a:pt x="244" y="161"/>
                    <a:pt x="289" y="154"/>
                    <a:pt x="289" y="117"/>
                  </a:cubicBezTo>
                  <a:cubicBezTo>
                    <a:pt x="281" y="35"/>
                    <a:pt x="244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5" name="Google Shape;46005;p30"/>
            <p:cNvSpPr/>
            <p:nvPr/>
          </p:nvSpPr>
          <p:spPr>
            <a:xfrm>
              <a:off x="-5105235" y="-148360"/>
              <a:ext cx="10553" cy="14659"/>
            </a:xfrm>
            <a:custGeom>
              <a:avLst/>
              <a:gdLst/>
              <a:ahLst/>
              <a:cxnLst/>
              <a:rect l="l" t="t" r="r" b="b"/>
              <a:pathLst>
                <a:path w="221" h="307" extrusionOk="0">
                  <a:moveTo>
                    <a:pt x="64" y="142"/>
                  </a:moveTo>
                  <a:cubicBezTo>
                    <a:pt x="75" y="142"/>
                    <a:pt x="83" y="146"/>
                    <a:pt x="91" y="157"/>
                  </a:cubicBezTo>
                  <a:cubicBezTo>
                    <a:pt x="56" y="176"/>
                    <a:pt x="120" y="217"/>
                    <a:pt x="79" y="225"/>
                  </a:cubicBezTo>
                  <a:lnTo>
                    <a:pt x="68" y="225"/>
                  </a:lnTo>
                  <a:cubicBezTo>
                    <a:pt x="27" y="225"/>
                    <a:pt x="41" y="176"/>
                    <a:pt x="23" y="154"/>
                  </a:cubicBezTo>
                  <a:cubicBezTo>
                    <a:pt x="38" y="154"/>
                    <a:pt x="53" y="142"/>
                    <a:pt x="64" y="142"/>
                  </a:cubicBezTo>
                  <a:close/>
                  <a:moveTo>
                    <a:pt x="60" y="0"/>
                  </a:moveTo>
                  <a:cubicBezTo>
                    <a:pt x="27" y="4"/>
                    <a:pt x="19" y="34"/>
                    <a:pt x="12" y="60"/>
                  </a:cubicBezTo>
                  <a:cubicBezTo>
                    <a:pt x="19" y="75"/>
                    <a:pt x="15" y="87"/>
                    <a:pt x="4" y="97"/>
                  </a:cubicBezTo>
                  <a:cubicBezTo>
                    <a:pt x="1" y="213"/>
                    <a:pt x="30" y="270"/>
                    <a:pt x="117" y="306"/>
                  </a:cubicBezTo>
                  <a:cubicBezTo>
                    <a:pt x="109" y="296"/>
                    <a:pt x="86" y="284"/>
                    <a:pt x="94" y="273"/>
                  </a:cubicBezTo>
                  <a:cubicBezTo>
                    <a:pt x="104" y="253"/>
                    <a:pt x="123" y="252"/>
                    <a:pt x="142" y="252"/>
                  </a:cubicBezTo>
                  <a:cubicBezTo>
                    <a:pt x="145" y="252"/>
                    <a:pt x="149" y="252"/>
                    <a:pt x="152" y="252"/>
                  </a:cubicBezTo>
                  <a:cubicBezTo>
                    <a:pt x="158" y="252"/>
                    <a:pt x="163" y="251"/>
                    <a:pt x="169" y="251"/>
                  </a:cubicBezTo>
                  <a:cubicBezTo>
                    <a:pt x="158" y="228"/>
                    <a:pt x="158" y="221"/>
                    <a:pt x="180" y="202"/>
                  </a:cubicBezTo>
                  <a:cubicBezTo>
                    <a:pt x="206" y="180"/>
                    <a:pt x="180" y="157"/>
                    <a:pt x="172" y="142"/>
                  </a:cubicBezTo>
                  <a:cubicBezTo>
                    <a:pt x="172" y="139"/>
                    <a:pt x="169" y="139"/>
                    <a:pt x="165" y="139"/>
                  </a:cubicBezTo>
                  <a:cubicBezTo>
                    <a:pt x="153" y="139"/>
                    <a:pt x="143" y="146"/>
                    <a:pt x="139" y="157"/>
                  </a:cubicBezTo>
                  <a:cubicBezTo>
                    <a:pt x="135" y="168"/>
                    <a:pt x="135" y="180"/>
                    <a:pt x="124" y="180"/>
                  </a:cubicBezTo>
                  <a:cubicBezTo>
                    <a:pt x="124" y="180"/>
                    <a:pt x="120" y="176"/>
                    <a:pt x="117" y="176"/>
                  </a:cubicBezTo>
                  <a:cubicBezTo>
                    <a:pt x="135" y="123"/>
                    <a:pt x="150" y="109"/>
                    <a:pt x="203" y="94"/>
                  </a:cubicBezTo>
                  <a:cubicBezTo>
                    <a:pt x="221" y="75"/>
                    <a:pt x="184" y="45"/>
                    <a:pt x="217" y="30"/>
                  </a:cubicBezTo>
                  <a:cubicBezTo>
                    <a:pt x="195" y="23"/>
                    <a:pt x="176" y="19"/>
                    <a:pt x="158" y="19"/>
                  </a:cubicBezTo>
                  <a:cubicBezTo>
                    <a:pt x="139" y="19"/>
                    <a:pt x="120" y="23"/>
                    <a:pt x="98" y="37"/>
                  </a:cubicBezTo>
                  <a:cubicBezTo>
                    <a:pt x="91" y="45"/>
                    <a:pt x="86" y="45"/>
                    <a:pt x="83" y="45"/>
                  </a:cubicBezTo>
                  <a:cubicBezTo>
                    <a:pt x="64" y="45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6" name="Google Shape;46006;p30"/>
            <p:cNvSpPr/>
            <p:nvPr/>
          </p:nvSpPr>
          <p:spPr>
            <a:xfrm>
              <a:off x="-5128250" y="215782"/>
              <a:ext cx="10553" cy="15041"/>
            </a:xfrm>
            <a:custGeom>
              <a:avLst/>
              <a:gdLst/>
              <a:ahLst/>
              <a:cxnLst/>
              <a:rect l="l" t="t" r="r" b="b"/>
              <a:pathLst>
                <a:path w="221" h="315" extrusionOk="0">
                  <a:moveTo>
                    <a:pt x="146" y="0"/>
                  </a:moveTo>
                  <a:cubicBezTo>
                    <a:pt x="135" y="11"/>
                    <a:pt x="128" y="26"/>
                    <a:pt x="112" y="26"/>
                  </a:cubicBezTo>
                  <a:lnTo>
                    <a:pt x="105" y="26"/>
                  </a:lnTo>
                  <a:cubicBezTo>
                    <a:pt x="97" y="26"/>
                    <a:pt x="94" y="30"/>
                    <a:pt x="86" y="30"/>
                  </a:cubicBezTo>
                  <a:cubicBezTo>
                    <a:pt x="67" y="30"/>
                    <a:pt x="52" y="23"/>
                    <a:pt x="38" y="11"/>
                  </a:cubicBezTo>
                  <a:cubicBezTo>
                    <a:pt x="26" y="23"/>
                    <a:pt x="34" y="33"/>
                    <a:pt x="30" y="45"/>
                  </a:cubicBezTo>
                  <a:cubicBezTo>
                    <a:pt x="57" y="82"/>
                    <a:pt x="30" y="127"/>
                    <a:pt x="52" y="164"/>
                  </a:cubicBezTo>
                  <a:cubicBezTo>
                    <a:pt x="64" y="183"/>
                    <a:pt x="45" y="194"/>
                    <a:pt x="38" y="209"/>
                  </a:cubicBezTo>
                  <a:cubicBezTo>
                    <a:pt x="45" y="243"/>
                    <a:pt x="34" y="266"/>
                    <a:pt x="0" y="280"/>
                  </a:cubicBezTo>
                  <a:cubicBezTo>
                    <a:pt x="4" y="280"/>
                    <a:pt x="7" y="284"/>
                    <a:pt x="12" y="288"/>
                  </a:cubicBezTo>
                  <a:cubicBezTo>
                    <a:pt x="57" y="292"/>
                    <a:pt x="97" y="314"/>
                    <a:pt x="142" y="314"/>
                  </a:cubicBezTo>
                  <a:cubicBezTo>
                    <a:pt x="161" y="314"/>
                    <a:pt x="180" y="311"/>
                    <a:pt x="198" y="299"/>
                  </a:cubicBezTo>
                  <a:cubicBezTo>
                    <a:pt x="191" y="280"/>
                    <a:pt x="206" y="273"/>
                    <a:pt x="214" y="258"/>
                  </a:cubicBezTo>
                  <a:cubicBezTo>
                    <a:pt x="221" y="235"/>
                    <a:pt x="209" y="225"/>
                    <a:pt x="191" y="225"/>
                  </a:cubicBezTo>
                  <a:lnTo>
                    <a:pt x="180" y="225"/>
                  </a:lnTo>
                  <a:cubicBezTo>
                    <a:pt x="176" y="261"/>
                    <a:pt x="161" y="284"/>
                    <a:pt x="131" y="284"/>
                  </a:cubicBezTo>
                  <a:cubicBezTo>
                    <a:pt x="120" y="284"/>
                    <a:pt x="112" y="280"/>
                    <a:pt x="102" y="277"/>
                  </a:cubicBezTo>
                  <a:cubicBezTo>
                    <a:pt x="86" y="232"/>
                    <a:pt x="120" y="228"/>
                    <a:pt x="150" y="216"/>
                  </a:cubicBezTo>
                  <a:cubicBezTo>
                    <a:pt x="150" y="213"/>
                    <a:pt x="154" y="209"/>
                    <a:pt x="157" y="206"/>
                  </a:cubicBezTo>
                  <a:cubicBezTo>
                    <a:pt x="154" y="194"/>
                    <a:pt x="150" y="190"/>
                    <a:pt x="142" y="190"/>
                  </a:cubicBezTo>
                  <a:cubicBezTo>
                    <a:pt x="138" y="190"/>
                    <a:pt x="135" y="194"/>
                    <a:pt x="128" y="194"/>
                  </a:cubicBezTo>
                  <a:cubicBezTo>
                    <a:pt x="124" y="194"/>
                    <a:pt x="120" y="199"/>
                    <a:pt x="116" y="199"/>
                  </a:cubicBezTo>
                  <a:cubicBezTo>
                    <a:pt x="109" y="199"/>
                    <a:pt x="105" y="194"/>
                    <a:pt x="102" y="187"/>
                  </a:cubicBezTo>
                  <a:cubicBezTo>
                    <a:pt x="135" y="168"/>
                    <a:pt x="183" y="149"/>
                    <a:pt x="180" y="101"/>
                  </a:cubicBezTo>
                  <a:cubicBezTo>
                    <a:pt x="176" y="68"/>
                    <a:pt x="191" y="23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7" name="Google Shape;46007;p30"/>
            <p:cNvSpPr/>
            <p:nvPr/>
          </p:nvSpPr>
          <p:spPr>
            <a:xfrm>
              <a:off x="-4929801" y="131169"/>
              <a:ext cx="13657" cy="12892"/>
            </a:xfrm>
            <a:custGeom>
              <a:avLst/>
              <a:gdLst/>
              <a:ahLst/>
              <a:cxnLst/>
              <a:rect l="l" t="t" r="r" b="b"/>
              <a:pathLst>
                <a:path w="286" h="270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6" y="4"/>
                    <a:pt x="57" y="23"/>
                    <a:pt x="68" y="45"/>
                  </a:cubicBezTo>
                  <a:cubicBezTo>
                    <a:pt x="80" y="71"/>
                    <a:pt x="83" y="97"/>
                    <a:pt x="68" y="116"/>
                  </a:cubicBezTo>
                  <a:cubicBezTo>
                    <a:pt x="46" y="146"/>
                    <a:pt x="109" y="154"/>
                    <a:pt x="80" y="180"/>
                  </a:cubicBezTo>
                  <a:cubicBezTo>
                    <a:pt x="113" y="180"/>
                    <a:pt x="140" y="183"/>
                    <a:pt x="135" y="217"/>
                  </a:cubicBezTo>
                  <a:cubicBezTo>
                    <a:pt x="135" y="228"/>
                    <a:pt x="128" y="232"/>
                    <a:pt x="121" y="232"/>
                  </a:cubicBezTo>
                  <a:lnTo>
                    <a:pt x="113" y="232"/>
                  </a:lnTo>
                  <a:cubicBezTo>
                    <a:pt x="87" y="228"/>
                    <a:pt x="61" y="217"/>
                    <a:pt x="80" y="180"/>
                  </a:cubicBezTo>
                  <a:cubicBezTo>
                    <a:pt x="64" y="165"/>
                    <a:pt x="46" y="154"/>
                    <a:pt x="31" y="142"/>
                  </a:cubicBezTo>
                  <a:lnTo>
                    <a:pt x="31" y="142"/>
                  </a:lnTo>
                  <a:cubicBezTo>
                    <a:pt x="28" y="161"/>
                    <a:pt x="46" y="168"/>
                    <a:pt x="50" y="187"/>
                  </a:cubicBezTo>
                  <a:cubicBezTo>
                    <a:pt x="46" y="187"/>
                    <a:pt x="42" y="191"/>
                    <a:pt x="42" y="191"/>
                  </a:cubicBezTo>
                  <a:cubicBezTo>
                    <a:pt x="35" y="191"/>
                    <a:pt x="31" y="183"/>
                    <a:pt x="28" y="180"/>
                  </a:cubicBezTo>
                  <a:cubicBezTo>
                    <a:pt x="23" y="176"/>
                    <a:pt x="20" y="168"/>
                    <a:pt x="16" y="168"/>
                  </a:cubicBezTo>
                  <a:cubicBezTo>
                    <a:pt x="12" y="168"/>
                    <a:pt x="12" y="172"/>
                    <a:pt x="12" y="172"/>
                  </a:cubicBezTo>
                  <a:cubicBezTo>
                    <a:pt x="1" y="235"/>
                    <a:pt x="1" y="232"/>
                    <a:pt x="64" y="239"/>
                  </a:cubicBezTo>
                  <a:cubicBezTo>
                    <a:pt x="72" y="239"/>
                    <a:pt x="80" y="247"/>
                    <a:pt x="80" y="254"/>
                  </a:cubicBezTo>
                  <a:cubicBezTo>
                    <a:pt x="109" y="261"/>
                    <a:pt x="140" y="270"/>
                    <a:pt x="173" y="270"/>
                  </a:cubicBezTo>
                  <a:cubicBezTo>
                    <a:pt x="195" y="270"/>
                    <a:pt x="214" y="266"/>
                    <a:pt x="237" y="251"/>
                  </a:cubicBezTo>
                  <a:cubicBezTo>
                    <a:pt x="237" y="247"/>
                    <a:pt x="240" y="247"/>
                    <a:pt x="240" y="247"/>
                  </a:cubicBezTo>
                  <a:cubicBezTo>
                    <a:pt x="247" y="232"/>
                    <a:pt x="252" y="217"/>
                    <a:pt x="259" y="206"/>
                  </a:cubicBezTo>
                  <a:cubicBezTo>
                    <a:pt x="285" y="180"/>
                    <a:pt x="247" y="154"/>
                    <a:pt x="259" y="127"/>
                  </a:cubicBezTo>
                  <a:cubicBezTo>
                    <a:pt x="252" y="123"/>
                    <a:pt x="244" y="116"/>
                    <a:pt x="237" y="116"/>
                  </a:cubicBezTo>
                  <a:cubicBezTo>
                    <a:pt x="233" y="116"/>
                    <a:pt x="229" y="123"/>
                    <a:pt x="229" y="135"/>
                  </a:cubicBezTo>
                  <a:cubicBezTo>
                    <a:pt x="229" y="149"/>
                    <a:pt x="221" y="157"/>
                    <a:pt x="218" y="157"/>
                  </a:cubicBezTo>
                  <a:cubicBezTo>
                    <a:pt x="214" y="157"/>
                    <a:pt x="214" y="157"/>
                    <a:pt x="211" y="154"/>
                  </a:cubicBezTo>
                  <a:cubicBezTo>
                    <a:pt x="206" y="148"/>
                    <a:pt x="197" y="147"/>
                    <a:pt x="187" y="147"/>
                  </a:cubicBezTo>
                  <a:cubicBezTo>
                    <a:pt x="183" y="147"/>
                    <a:pt x="179" y="147"/>
                    <a:pt x="175" y="147"/>
                  </a:cubicBezTo>
                  <a:cubicBezTo>
                    <a:pt x="170" y="147"/>
                    <a:pt x="166" y="147"/>
                    <a:pt x="162" y="146"/>
                  </a:cubicBezTo>
                  <a:cubicBezTo>
                    <a:pt x="162" y="142"/>
                    <a:pt x="158" y="142"/>
                    <a:pt x="158" y="139"/>
                  </a:cubicBezTo>
                  <a:cubicBezTo>
                    <a:pt x="154" y="131"/>
                    <a:pt x="158" y="123"/>
                    <a:pt x="166" y="109"/>
                  </a:cubicBezTo>
                  <a:cubicBezTo>
                    <a:pt x="185" y="64"/>
                    <a:pt x="109" y="101"/>
                    <a:pt x="117" y="60"/>
                  </a:cubicBezTo>
                  <a:cubicBezTo>
                    <a:pt x="117" y="52"/>
                    <a:pt x="124" y="49"/>
                    <a:pt x="132" y="42"/>
                  </a:cubicBezTo>
                  <a:cubicBezTo>
                    <a:pt x="117" y="30"/>
                    <a:pt x="98" y="23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8" name="Google Shape;46008;p30"/>
            <p:cNvSpPr/>
            <p:nvPr/>
          </p:nvSpPr>
          <p:spPr>
            <a:xfrm>
              <a:off x="-5114021" y="-132316"/>
              <a:ext cx="8308" cy="12511"/>
            </a:xfrm>
            <a:custGeom>
              <a:avLst/>
              <a:gdLst/>
              <a:ahLst/>
              <a:cxnLst/>
              <a:rect l="l" t="t" r="r" b="b"/>
              <a:pathLst>
                <a:path w="174" h="262" extrusionOk="0">
                  <a:moveTo>
                    <a:pt x="110" y="8"/>
                  </a:moveTo>
                  <a:lnTo>
                    <a:pt x="110" y="8"/>
                  </a:lnTo>
                  <a:cubicBezTo>
                    <a:pt x="113" y="12"/>
                    <a:pt x="121" y="15"/>
                    <a:pt x="128" y="15"/>
                  </a:cubicBezTo>
                  <a:cubicBezTo>
                    <a:pt x="121" y="12"/>
                    <a:pt x="118" y="12"/>
                    <a:pt x="110" y="8"/>
                  </a:cubicBezTo>
                  <a:close/>
                  <a:moveTo>
                    <a:pt x="87" y="1"/>
                  </a:moveTo>
                  <a:cubicBezTo>
                    <a:pt x="80" y="1"/>
                    <a:pt x="73" y="1"/>
                    <a:pt x="68" y="4"/>
                  </a:cubicBezTo>
                  <a:cubicBezTo>
                    <a:pt x="13" y="42"/>
                    <a:pt x="1" y="98"/>
                    <a:pt x="1" y="158"/>
                  </a:cubicBezTo>
                  <a:cubicBezTo>
                    <a:pt x="1" y="210"/>
                    <a:pt x="28" y="229"/>
                    <a:pt x="65" y="248"/>
                  </a:cubicBezTo>
                  <a:cubicBezTo>
                    <a:pt x="83" y="255"/>
                    <a:pt x="99" y="262"/>
                    <a:pt x="113" y="262"/>
                  </a:cubicBezTo>
                  <a:cubicBezTo>
                    <a:pt x="132" y="262"/>
                    <a:pt x="151" y="251"/>
                    <a:pt x="166" y="232"/>
                  </a:cubicBezTo>
                  <a:cubicBezTo>
                    <a:pt x="144" y="210"/>
                    <a:pt x="140" y="191"/>
                    <a:pt x="158" y="165"/>
                  </a:cubicBezTo>
                  <a:cubicBezTo>
                    <a:pt x="121" y="150"/>
                    <a:pt x="121" y="150"/>
                    <a:pt x="140" y="127"/>
                  </a:cubicBezTo>
                  <a:cubicBezTo>
                    <a:pt x="173" y="87"/>
                    <a:pt x="170" y="65"/>
                    <a:pt x="118" y="42"/>
                  </a:cubicBezTo>
                  <a:cubicBezTo>
                    <a:pt x="102" y="34"/>
                    <a:pt x="106" y="20"/>
                    <a:pt x="110" y="8"/>
                  </a:cubicBezTo>
                  <a:cubicBezTo>
                    <a:pt x="102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9" name="Google Shape;46009;p30"/>
            <p:cNvSpPr/>
            <p:nvPr/>
          </p:nvSpPr>
          <p:spPr>
            <a:xfrm>
              <a:off x="-5053474" y="-67710"/>
              <a:ext cx="14468" cy="10027"/>
            </a:xfrm>
            <a:custGeom>
              <a:avLst/>
              <a:gdLst/>
              <a:ahLst/>
              <a:cxnLst/>
              <a:rect l="l" t="t" r="r" b="b"/>
              <a:pathLst>
                <a:path w="303" h="210" extrusionOk="0">
                  <a:moveTo>
                    <a:pt x="255" y="1"/>
                  </a:moveTo>
                  <a:cubicBezTo>
                    <a:pt x="187" y="23"/>
                    <a:pt x="120" y="38"/>
                    <a:pt x="56" y="80"/>
                  </a:cubicBezTo>
                  <a:cubicBezTo>
                    <a:pt x="16" y="106"/>
                    <a:pt x="1" y="135"/>
                    <a:pt x="27" y="180"/>
                  </a:cubicBezTo>
                  <a:cubicBezTo>
                    <a:pt x="42" y="192"/>
                    <a:pt x="56" y="203"/>
                    <a:pt x="68" y="210"/>
                  </a:cubicBezTo>
                  <a:cubicBezTo>
                    <a:pt x="79" y="203"/>
                    <a:pt x="79" y="169"/>
                    <a:pt x="94" y="169"/>
                  </a:cubicBezTo>
                  <a:cubicBezTo>
                    <a:pt x="101" y="169"/>
                    <a:pt x="109" y="177"/>
                    <a:pt x="124" y="187"/>
                  </a:cubicBezTo>
                  <a:cubicBezTo>
                    <a:pt x="128" y="192"/>
                    <a:pt x="135" y="195"/>
                    <a:pt x="139" y="195"/>
                  </a:cubicBezTo>
                  <a:cubicBezTo>
                    <a:pt x="158" y="195"/>
                    <a:pt x="176" y="180"/>
                    <a:pt x="176" y="151"/>
                  </a:cubicBezTo>
                  <a:cubicBezTo>
                    <a:pt x="180" y="132"/>
                    <a:pt x="184" y="125"/>
                    <a:pt x="191" y="125"/>
                  </a:cubicBezTo>
                  <a:cubicBezTo>
                    <a:pt x="202" y="125"/>
                    <a:pt x="213" y="135"/>
                    <a:pt x="225" y="139"/>
                  </a:cubicBezTo>
                  <a:cubicBezTo>
                    <a:pt x="236" y="135"/>
                    <a:pt x="244" y="132"/>
                    <a:pt x="255" y="128"/>
                  </a:cubicBezTo>
                  <a:cubicBezTo>
                    <a:pt x="244" y="117"/>
                    <a:pt x="236" y="106"/>
                    <a:pt x="247" y="90"/>
                  </a:cubicBezTo>
                  <a:cubicBezTo>
                    <a:pt x="251" y="83"/>
                    <a:pt x="258" y="80"/>
                    <a:pt x="263" y="80"/>
                  </a:cubicBezTo>
                  <a:cubicBezTo>
                    <a:pt x="270" y="80"/>
                    <a:pt x="277" y="83"/>
                    <a:pt x="285" y="90"/>
                  </a:cubicBezTo>
                  <a:cubicBezTo>
                    <a:pt x="292" y="83"/>
                    <a:pt x="296" y="72"/>
                    <a:pt x="303" y="64"/>
                  </a:cubicBezTo>
                  <a:cubicBezTo>
                    <a:pt x="281" y="49"/>
                    <a:pt x="236" y="53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0" name="Google Shape;46010;p30"/>
            <p:cNvSpPr/>
            <p:nvPr/>
          </p:nvSpPr>
          <p:spPr>
            <a:xfrm>
              <a:off x="-4879234" y="15662"/>
              <a:ext cx="8595" cy="11985"/>
            </a:xfrm>
            <a:custGeom>
              <a:avLst/>
              <a:gdLst/>
              <a:ahLst/>
              <a:cxnLst/>
              <a:rect l="l" t="t" r="r" b="b"/>
              <a:pathLst>
                <a:path w="180" h="251" extrusionOk="0">
                  <a:moveTo>
                    <a:pt x="23" y="1"/>
                  </a:moveTo>
                  <a:cubicBezTo>
                    <a:pt x="23" y="19"/>
                    <a:pt x="18" y="38"/>
                    <a:pt x="18" y="56"/>
                  </a:cubicBezTo>
                  <a:cubicBezTo>
                    <a:pt x="56" y="90"/>
                    <a:pt x="34" y="116"/>
                    <a:pt x="8" y="142"/>
                  </a:cubicBezTo>
                  <a:cubicBezTo>
                    <a:pt x="4" y="154"/>
                    <a:pt x="0" y="168"/>
                    <a:pt x="0" y="180"/>
                  </a:cubicBezTo>
                  <a:cubicBezTo>
                    <a:pt x="23" y="199"/>
                    <a:pt x="26" y="225"/>
                    <a:pt x="41" y="251"/>
                  </a:cubicBezTo>
                  <a:cubicBezTo>
                    <a:pt x="112" y="247"/>
                    <a:pt x="142" y="195"/>
                    <a:pt x="168" y="139"/>
                  </a:cubicBezTo>
                  <a:cubicBezTo>
                    <a:pt x="161" y="124"/>
                    <a:pt x="172" y="116"/>
                    <a:pt x="180" y="106"/>
                  </a:cubicBezTo>
                  <a:cubicBezTo>
                    <a:pt x="165" y="87"/>
                    <a:pt x="172" y="56"/>
                    <a:pt x="149" y="42"/>
                  </a:cubicBezTo>
                  <a:cubicBezTo>
                    <a:pt x="142" y="34"/>
                    <a:pt x="138" y="11"/>
                    <a:pt x="123" y="11"/>
                  </a:cubicBezTo>
                  <a:cubicBezTo>
                    <a:pt x="120" y="11"/>
                    <a:pt x="120" y="11"/>
                    <a:pt x="116" y="16"/>
                  </a:cubicBezTo>
                  <a:cubicBezTo>
                    <a:pt x="108" y="19"/>
                    <a:pt x="97" y="19"/>
                    <a:pt x="94" y="19"/>
                  </a:cubicBezTo>
                  <a:cubicBezTo>
                    <a:pt x="68" y="19"/>
                    <a:pt x="45" y="4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1" name="Google Shape;46011;p30"/>
            <p:cNvSpPr/>
            <p:nvPr/>
          </p:nvSpPr>
          <p:spPr>
            <a:xfrm>
              <a:off x="-5007061" y="-27743"/>
              <a:ext cx="14850" cy="9359"/>
            </a:xfrm>
            <a:custGeom>
              <a:avLst/>
              <a:gdLst/>
              <a:ahLst/>
              <a:cxnLst/>
              <a:rect l="l" t="t" r="r" b="b"/>
              <a:pathLst>
                <a:path w="311" h="196" extrusionOk="0">
                  <a:moveTo>
                    <a:pt x="169" y="1"/>
                  </a:moveTo>
                  <a:cubicBezTo>
                    <a:pt x="157" y="5"/>
                    <a:pt x="146" y="9"/>
                    <a:pt x="135" y="12"/>
                  </a:cubicBezTo>
                  <a:cubicBezTo>
                    <a:pt x="120" y="23"/>
                    <a:pt x="102" y="28"/>
                    <a:pt x="83" y="28"/>
                  </a:cubicBezTo>
                  <a:cubicBezTo>
                    <a:pt x="76" y="28"/>
                    <a:pt x="68" y="28"/>
                    <a:pt x="60" y="23"/>
                  </a:cubicBezTo>
                  <a:lnTo>
                    <a:pt x="38" y="23"/>
                  </a:lnTo>
                  <a:cubicBezTo>
                    <a:pt x="31" y="23"/>
                    <a:pt x="19" y="23"/>
                    <a:pt x="12" y="28"/>
                  </a:cubicBezTo>
                  <a:cubicBezTo>
                    <a:pt x="0" y="57"/>
                    <a:pt x="15" y="73"/>
                    <a:pt x="38" y="87"/>
                  </a:cubicBezTo>
                  <a:lnTo>
                    <a:pt x="49" y="87"/>
                  </a:lnTo>
                  <a:cubicBezTo>
                    <a:pt x="68" y="87"/>
                    <a:pt x="76" y="102"/>
                    <a:pt x="79" y="121"/>
                  </a:cubicBezTo>
                  <a:cubicBezTo>
                    <a:pt x="79" y="135"/>
                    <a:pt x="86" y="140"/>
                    <a:pt x="98" y="140"/>
                  </a:cubicBezTo>
                  <a:cubicBezTo>
                    <a:pt x="102" y="140"/>
                    <a:pt x="105" y="135"/>
                    <a:pt x="109" y="135"/>
                  </a:cubicBezTo>
                  <a:cubicBezTo>
                    <a:pt x="131" y="135"/>
                    <a:pt x="157" y="128"/>
                    <a:pt x="183" y="128"/>
                  </a:cubicBezTo>
                  <a:cubicBezTo>
                    <a:pt x="217" y="128"/>
                    <a:pt x="247" y="140"/>
                    <a:pt x="266" y="196"/>
                  </a:cubicBezTo>
                  <a:cubicBezTo>
                    <a:pt x="262" y="147"/>
                    <a:pt x="262" y="109"/>
                    <a:pt x="311" y="95"/>
                  </a:cubicBezTo>
                  <a:cubicBezTo>
                    <a:pt x="277" y="73"/>
                    <a:pt x="281" y="31"/>
                    <a:pt x="266" y="1"/>
                  </a:cubicBezTo>
                  <a:cubicBezTo>
                    <a:pt x="259" y="9"/>
                    <a:pt x="251" y="16"/>
                    <a:pt x="243" y="16"/>
                  </a:cubicBezTo>
                  <a:cubicBezTo>
                    <a:pt x="240" y="16"/>
                    <a:pt x="236" y="12"/>
                    <a:pt x="236" y="12"/>
                  </a:cubicBezTo>
                  <a:cubicBezTo>
                    <a:pt x="228" y="28"/>
                    <a:pt x="221" y="42"/>
                    <a:pt x="210" y="42"/>
                  </a:cubicBezTo>
                  <a:cubicBezTo>
                    <a:pt x="206" y="42"/>
                    <a:pt x="199" y="39"/>
                    <a:pt x="191" y="20"/>
                  </a:cubicBezTo>
                  <a:cubicBezTo>
                    <a:pt x="188" y="12"/>
                    <a:pt x="176" y="5"/>
                    <a:pt x="1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2" name="Google Shape;46012;p30"/>
            <p:cNvSpPr/>
            <p:nvPr/>
          </p:nvSpPr>
          <p:spPr>
            <a:xfrm>
              <a:off x="-5120037" y="-230633"/>
              <a:ext cx="12319" cy="12320"/>
            </a:xfrm>
            <a:custGeom>
              <a:avLst/>
              <a:gdLst/>
              <a:ahLst/>
              <a:cxnLst/>
              <a:rect l="l" t="t" r="r" b="b"/>
              <a:pathLst>
                <a:path w="258" h="258" extrusionOk="0">
                  <a:moveTo>
                    <a:pt x="183" y="0"/>
                  </a:moveTo>
                  <a:lnTo>
                    <a:pt x="183" y="0"/>
                  </a:lnTo>
                  <a:cubicBezTo>
                    <a:pt x="180" y="30"/>
                    <a:pt x="217" y="45"/>
                    <a:pt x="209" y="74"/>
                  </a:cubicBezTo>
                  <a:cubicBezTo>
                    <a:pt x="206" y="78"/>
                    <a:pt x="199" y="78"/>
                    <a:pt x="194" y="78"/>
                  </a:cubicBezTo>
                  <a:cubicBezTo>
                    <a:pt x="187" y="78"/>
                    <a:pt x="176" y="74"/>
                    <a:pt x="168" y="67"/>
                  </a:cubicBezTo>
                  <a:cubicBezTo>
                    <a:pt x="149" y="56"/>
                    <a:pt x="131" y="48"/>
                    <a:pt x="113" y="48"/>
                  </a:cubicBezTo>
                  <a:cubicBezTo>
                    <a:pt x="97" y="48"/>
                    <a:pt x="82" y="52"/>
                    <a:pt x="71" y="64"/>
                  </a:cubicBezTo>
                  <a:cubicBezTo>
                    <a:pt x="64" y="67"/>
                    <a:pt x="60" y="71"/>
                    <a:pt x="56" y="71"/>
                  </a:cubicBezTo>
                  <a:cubicBezTo>
                    <a:pt x="45" y="71"/>
                    <a:pt x="34" y="56"/>
                    <a:pt x="23" y="52"/>
                  </a:cubicBezTo>
                  <a:cubicBezTo>
                    <a:pt x="15" y="60"/>
                    <a:pt x="11" y="67"/>
                    <a:pt x="8" y="71"/>
                  </a:cubicBezTo>
                  <a:cubicBezTo>
                    <a:pt x="8" y="93"/>
                    <a:pt x="37" y="116"/>
                    <a:pt x="11" y="138"/>
                  </a:cubicBezTo>
                  <a:cubicBezTo>
                    <a:pt x="8" y="157"/>
                    <a:pt x="0" y="176"/>
                    <a:pt x="4" y="195"/>
                  </a:cubicBezTo>
                  <a:cubicBezTo>
                    <a:pt x="15" y="205"/>
                    <a:pt x="19" y="213"/>
                    <a:pt x="26" y="213"/>
                  </a:cubicBezTo>
                  <a:cubicBezTo>
                    <a:pt x="30" y="213"/>
                    <a:pt x="37" y="209"/>
                    <a:pt x="49" y="209"/>
                  </a:cubicBezTo>
                  <a:cubicBezTo>
                    <a:pt x="52" y="205"/>
                    <a:pt x="56" y="205"/>
                    <a:pt x="60" y="205"/>
                  </a:cubicBezTo>
                  <a:cubicBezTo>
                    <a:pt x="68" y="205"/>
                    <a:pt x="79" y="213"/>
                    <a:pt x="75" y="224"/>
                  </a:cubicBezTo>
                  <a:cubicBezTo>
                    <a:pt x="71" y="254"/>
                    <a:pt x="94" y="254"/>
                    <a:pt x="113" y="257"/>
                  </a:cubicBezTo>
                  <a:cubicBezTo>
                    <a:pt x="127" y="228"/>
                    <a:pt x="172" y="209"/>
                    <a:pt x="168" y="164"/>
                  </a:cubicBezTo>
                  <a:cubicBezTo>
                    <a:pt x="123" y="150"/>
                    <a:pt x="131" y="153"/>
                    <a:pt x="149" y="127"/>
                  </a:cubicBezTo>
                  <a:cubicBezTo>
                    <a:pt x="157" y="116"/>
                    <a:pt x="165" y="112"/>
                    <a:pt x="176" y="112"/>
                  </a:cubicBezTo>
                  <a:lnTo>
                    <a:pt x="187" y="112"/>
                  </a:lnTo>
                  <a:cubicBezTo>
                    <a:pt x="191" y="116"/>
                    <a:pt x="194" y="116"/>
                    <a:pt x="199" y="116"/>
                  </a:cubicBezTo>
                  <a:cubicBezTo>
                    <a:pt x="202" y="116"/>
                    <a:pt x="209" y="112"/>
                    <a:pt x="213" y="109"/>
                  </a:cubicBezTo>
                  <a:cubicBezTo>
                    <a:pt x="225" y="97"/>
                    <a:pt x="232" y="78"/>
                    <a:pt x="251" y="78"/>
                  </a:cubicBezTo>
                  <a:lnTo>
                    <a:pt x="258" y="78"/>
                  </a:lnTo>
                  <a:cubicBezTo>
                    <a:pt x="247" y="38"/>
                    <a:pt x="209" y="26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3" name="Google Shape;46013;p30"/>
            <p:cNvSpPr/>
            <p:nvPr/>
          </p:nvSpPr>
          <p:spPr>
            <a:xfrm>
              <a:off x="-4976358" y="114027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146" y="1"/>
                  </a:moveTo>
                  <a:cubicBezTo>
                    <a:pt x="128" y="1"/>
                    <a:pt x="113" y="11"/>
                    <a:pt x="94" y="15"/>
                  </a:cubicBezTo>
                  <a:cubicBezTo>
                    <a:pt x="75" y="49"/>
                    <a:pt x="34" y="30"/>
                    <a:pt x="8" y="53"/>
                  </a:cubicBezTo>
                  <a:cubicBezTo>
                    <a:pt x="4" y="56"/>
                    <a:pt x="4" y="60"/>
                    <a:pt x="0" y="64"/>
                  </a:cubicBezTo>
                  <a:cubicBezTo>
                    <a:pt x="4" y="101"/>
                    <a:pt x="53" y="109"/>
                    <a:pt x="53" y="146"/>
                  </a:cubicBezTo>
                  <a:cubicBezTo>
                    <a:pt x="49" y="176"/>
                    <a:pt x="56" y="202"/>
                    <a:pt x="64" y="232"/>
                  </a:cubicBezTo>
                  <a:cubicBezTo>
                    <a:pt x="71" y="239"/>
                    <a:pt x="79" y="251"/>
                    <a:pt x="75" y="262"/>
                  </a:cubicBezTo>
                  <a:cubicBezTo>
                    <a:pt x="75" y="292"/>
                    <a:pt x="87" y="299"/>
                    <a:pt x="97" y="299"/>
                  </a:cubicBezTo>
                  <a:cubicBezTo>
                    <a:pt x="109" y="299"/>
                    <a:pt x="123" y="292"/>
                    <a:pt x="135" y="288"/>
                  </a:cubicBezTo>
                  <a:cubicBezTo>
                    <a:pt x="139" y="284"/>
                    <a:pt x="142" y="280"/>
                    <a:pt x="142" y="277"/>
                  </a:cubicBezTo>
                  <a:cubicBezTo>
                    <a:pt x="87" y="270"/>
                    <a:pt x="97" y="225"/>
                    <a:pt x="97" y="187"/>
                  </a:cubicBezTo>
                  <a:lnTo>
                    <a:pt x="97" y="187"/>
                  </a:lnTo>
                  <a:cubicBezTo>
                    <a:pt x="120" y="213"/>
                    <a:pt x="128" y="244"/>
                    <a:pt x="154" y="266"/>
                  </a:cubicBezTo>
                  <a:cubicBezTo>
                    <a:pt x="199" y="225"/>
                    <a:pt x="150" y="168"/>
                    <a:pt x="168" y="123"/>
                  </a:cubicBezTo>
                  <a:lnTo>
                    <a:pt x="180" y="113"/>
                  </a:lnTo>
                  <a:cubicBezTo>
                    <a:pt x="210" y="68"/>
                    <a:pt x="154" y="90"/>
                    <a:pt x="150" y="71"/>
                  </a:cubicBezTo>
                  <a:cubicBezTo>
                    <a:pt x="116" y="42"/>
                    <a:pt x="173" y="27"/>
                    <a:pt x="165" y="4"/>
                  </a:cubicBezTo>
                  <a:cubicBezTo>
                    <a:pt x="157" y="1"/>
                    <a:pt x="15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4" name="Google Shape;46014;p30"/>
            <p:cNvSpPr/>
            <p:nvPr/>
          </p:nvSpPr>
          <p:spPr>
            <a:xfrm>
              <a:off x="-4884821" y="130787"/>
              <a:ext cx="12033" cy="11460"/>
            </a:xfrm>
            <a:custGeom>
              <a:avLst/>
              <a:gdLst/>
              <a:ahLst/>
              <a:cxnLst/>
              <a:rect l="l" t="t" r="r" b="b"/>
              <a:pathLst>
                <a:path w="252" h="240" extrusionOk="0">
                  <a:moveTo>
                    <a:pt x="151" y="0"/>
                  </a:moveTo>
                  <a:cubicBezTo>
                    <a:pt x="151" y="5"/>
                    <a:pt x="147" y="8"/>
                    <a:pt x="143" y="12"/>
                  </a:cubicBezTo>
                  <a:cubicBezTo>
                    <a:pt x="151" y="19"/>
                    <a:pt x="162" y="27"/>
                    <a:pt x="158" y="34"/>
                  </a:cubicBezTo>
                  <a:cubicBezTo>
                    <a:pt x="154" y="42"/>
                    <a:pt x="151" y="45"/>
                    <a:pt x="143" y="45"/>
                  </a:cubicBezTo>
                  <a:cubicBezTo>
                    <a:pt x="140" y="45"/>
                    <a:pt x="135" y="42"/>
                    <a:pt x="132" y="42"/>
                  </a:cubicBezTo>
                  <a:cubicBezTo>
                    <a:pt x="121" y="34"/>
                    <a:pt x="106" y="31"/>
                    <a:pt x="90" y="27"/>
                  </a:cubicBezTo>
                  <a:cubicBezTo>
                    <a:pt x="80" y="45"/>
                    <a:pt x="76" y="72"/>
                    <a:pt x="50" y="72"/>
                  </a:cubicBezTo>
                  <a:lnTo>
                    <a:pt x="42" y="72"/>
                  </a:lnTo>
                  <a:cubicBezTo>
                    <a:pt x="28" y="68"/>
                    <a:pt x="28" y="60"/>
                    <a:pt x="28" y="53"/>
                  </a:cubicBezTo>
                  <a:cubicBezTo>
                    <a:pt x="16" y="53"/>
                    <a:pt x="1" y="57"/>
                    <a:pt x="9" y="76"/>
                  </a:cubicBezTo>
                  <a:cubicBezTo>
                    <a:pt x="16" y="90"/>
                    <a:pt x="16" y="109"/>
                    <a:pt x="20" y="128"/>
                  </a:cubicBezTo>
                  <a:cubicBezTo>
                    <a:pt x="28" y="128"/>
                    <a:pt x="38" y="131"/>
                    <a:pt x="50" y="131"/>
                  </a:cubicBezTo>
                  <a:cubicBezTo>
                    <a:pt x="61" y="131"/>
                    <a:pt x="76" y="124"/>
                    <a:pt x="87" y="105"/>
                  </a:cubicBezTo>
                  <a:lnTo>
                    <a:pt x="87" y="105"/>
                  </a:lnTo>
                  <a:cubicBezTo>
                    <a:pt x="80" y="147"/>
                    <a:pt x="80" y="165"/>
                    <a:pt x="64" y="165"/>
                  </a:cubicBezTo>
                  <a:cubicBezTo>
                    <a:pt x="57" y="165"/>
                    <a:pt x="42" y="157"/>
                    <a:pt x="20" y="147"/>
                  </a:cubicBezTo>
                  <a:lnTo>
                    <a:pt x="20" y="147"/>
                  </a:lnTo>
                  <a:cubicBezTo>
                    <a:pt x="9" y="169"/>
                    <a:pt x="20" y="184"/>
                    <a:pt x="35" y="199"/>
                  </a:cubicBezTo>
                  <a:cubicBezTo>
                    <a:pt x="38" y="202"/>
                    <a:pt x="42" y="207"/>
                    <a:pt x="46" y="207"/>
                  </a:cubicBezTo>
                  <a:cubicBezTo>
                    <a:pt x="64" y="195"/>
                    <a:pt x="80" y="191"/>
                    <a:pt x="90" y="191"/>
                  </a:cubicBezTo>
                  <a:cubicBezTo>
                    <a:pt x="106" y="191"/>
                    <a:pt x="113" y="207"/>
                    <a:pt x="135" y="240"/>
                  </a:cubicBezTo>
                  <a:cubicBezTo>
                    <a:pt x="154" y="217"/>
                    <a:pt x="185" y="214"/>
                    <a:pt x="211" y="199"/>
                  </a:cubicBezTo>
                  <a:cubicBezTo>
                    <a:pt x="237" y="165"/>
                    <a:pt x="177" y="176"/>
                    <a:pt x="185" y="147"/>
                  </a:cubicBezTo>
                  <a:cubicBezTo>
                    <a:pt x="214" y="135"/>
                    <a:pt x="252" y="124"/>
                    <a:pt x="252" y="76"/>
                  </a:cubicBezTo>
                  <a:lnTo>
                    <a:pt x="247" y="76"/>
                  </a:lnTo>
                  <a:cubicBezTo>
                    <a:pt x="237" y="83"/>
                    <a:pt x="225" y="86"/>
                    <a:pt x="214" y="90"/>
                  </a:cubicBezTo>
                  <a:cubicBezTo>
                    <a:pt x="211" y="94"/>
                    <a:pt x="199" y="98"/>
                    <a:pt x="192" y="98"/>
                  </a:cubicBezTo>
                  <a:cubicBezTo>
                    <a:pt x="188" y="98"/>
                    <a:pt x="185" y="94"/>
                    <a:pt x="188" y="79"/>
                  </a:cubicBezTo>
                  <a:cubicBezTo>
                    <a:pt x="195" y="64"/>
                    <a:pt x="143" y="50"/>
                    <a:pt x="188" y="34"/>
                  </a:cubicBezTo>
                  <a:cubicBezTo>
                    <a:pt x="207" y="31"/>
                    <a:pt x="229" y="31"/>
                    <a:pt x="240" y="12"/>
                  </a:cubicBezTo>
                  <a:cubicBezTo>
                    <a:pt x="237" y="8"/>
                    <a:pt x="229" y="8"/>
                    <a:pt x="221" y="8"/>
                  </a:cubicBezTo>
                  <a:cubicBezTo>
                    <a:pt x="218" y="8"/>
                    <a:pt x="211" y="8"/>
                    <a:pt x="203" y="12"/>
                  </a:cubicBezTo>
                  <a:lnTo>
                    <a:pt x="185" y="12"/>
                  </a:lnTo>
                  <a:cubicBezTo>
                    <a:pt x="173" y="12"/>
                    <a:pt x="162" y="8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5" name="Google Shape;46015;p30"/>
            <p:cNvSpPr/>
            <p:nvPr/>
          </p:nvSpPr>
          <p:spPr>
            <a:xfrm>
              <a:off x="-5253212" y="-221035"/>
              <a:ext cx="10553" cy="11126"/>
            </a:xfrm>
            <a:custGeom>
              <a:avLst/>
              <a:gdLst/>
              <a:ahLst/>
              <a:cxnLst/>
              <a:rect l="l" t="t" r="r" b="b"/>
              <a:pathLst>
                <a:path w="221" h="233" extrusionOk="0">
                  <a:moveTo>
                    <a:pt x="112" y="1"/>
                  </a:moveTo>
                  <a:cubicBezTo>
                    <a:pt x="120" y="8"/>
                    <a:pt x="135" y="23"/>
                    <a:pt x="120" y="30"/>
                  </a:cubicBezTo>
                  <a:cubicBezTo>
                    <a:pt x="112" y="34"/>
                    <a:pt x="102" y="42"/>
                    <a:pt x="90" y="42"/>
                  </a:cubicBezTo>
                  <a:cubicBezTo>
                    <a:pt x="83" y="42"/>
                    <a:pt x="72" y="39"/>
                    <a:pt x="68" y="34"/>
                  </a:cubicBezTo>
                  <a:cubicBezTo>
                    <a:pt x="57" y="30"/>
                    <a:pt x="64" y="16"/>
                    <a:pt x="72" y="8"/>
                  </a:cubicBezTo>
                  <a:lnTo>
                    <a:pt x="72" y="8"/>
                  </a:lnTo>
                  <a:cubicBezTo>
                    <a:pt x="0" y="27"/>
                    <a:pt x="23" y="87"/>
                    <a:pt x="12" y="135"/>
                  </a:cubicBezTo>
                  <a:cubicBezTo>
                    <a:pt x="57" y="146"/>
                    <a:pt x="76" y="187"/>
                    <a:pt x="94" y="225"/>
                  </a:cubicBezTo>
                  <a:cubicBezTo>
                    <a:pt x="98" y="225"/>
                    <a:pt x="102" y="229"/>
                    <a:pt x="105" y="232"/>
                  </a:cubicBezTo>
                  <a:cubicBezTo>
                    <a:pt x="124" y="218"/>
                    <a:pt x="109" y="199"/>
                    <a:pt x="112" y="184"/>
                  </a:cubicBezTo>
                  <a:cubicBezTo>
                    <a:pt x="112" y="173"/>
                    <a:pt x="112" y="158"/>
                    <a:pt x="124" y="158"/>
                  </a:cubicBezTo>
                  <a:cubicBezTo>
                    <a:pt x="139" y="158"/>
                    <a:pt x="139" y="177"/>
                    <a:pt x="146" y="184"/>
                  </a:cubicBezTo>
                  <a:cubicBezTo>
                    <a:pt x="154" y="180"/>
                    <a:pt x="162" y="177"/>
                    <a:pt x="172" y="177"/>
                  </a:cubicBezTo>
                  <a:cubicBezTo>
                    <a:pt x="176" y="177"/>
                    <a:pt x="184" y="180"/>
                    <a:pt x="191" y="180"/>
                  </a:cubicBezTo>
                  <a:cubicBezTo>
                    <a:pt x="202" y="169"/>
                    <a:pt x="202" y="151"/>
                    <a:pt x="207" y="135"/>
                  </a:cubicBezTo>
                  <a:cubicBezTo>
                    <a:pt x="154" y="120"/>
                    <a:pt x="202" y="91"/>
                    <a:pt x="195" y="72"/>
                  </a:cubicBezTo>
                  <a:cubicBezTo>
                    <a:pt x="195" y="65"/>
                    <a:pt x="195" y="61"/>
                    <a:pt x="198" y="61"/>
                  </a:cubicBezTo>
                  <a:cubicBezTo>
                    <a:pt x="207" y="61"/>
                    <a:pt x="214" y="65"/>
                    <a:pt x="221" y="68"/>
                  </a:cubicBezTo>
                  <a:cubicBezTo>
                    <a:pt x="202" y="16"/>
                    <a:pt x="162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6" name="Google Shape;46016;p30"/>
            <p:cNvSpPr/>
            <p:nvPr/>
          </p:nvSpPr>
          <p:spPr>
            <a:xfrm>
              <a:off x="-5102370" y="-151750"/>
              <a:ext cx="14659" cy="8213"/>
            </a:xfrm>
            <a:custGeom>
              <a:avLst/>
              <a:gdLst/>
              <a:ahLst/>
              <a:cxnLst/>
              <a:rect l="l" t="t" r="r" b="b"/>
              <a:pathLst>
                <a:path w="307" h="172" extrusionOk="0">
                  <a:moveTo>
                    <a:pt x="112" y="1"/>
                  </a:moveTo>
                  <a:cubicBezTo>
                    <a:pt x="93" y="1"/>
                    <a:pt x="75" y="4"/>
                    <a:pt x="60" y="11"/>
                  </a:cubicBezTo>
                  <a:cubicBezTo>
                    <a:pt x="38" y="23"/>
                    <a:pt x="4" y="34"/>
                    <a:pt x="0" y="71"/>
                  </a:cubicBezTo>
                  <a:cubicBezTo>
                    <a:pt x="4" y="90"/>
                    <a:pt x="4" y="116"/>
                    <a:pt x="23" y="116"/>
                  </a:cubicBezTo>
                  <a:cubicBezTo>
                    <a:pt x="26" y="116"/>
                    <a:pt x="31" y="116"/>
                    <a:pt x="38" y="108"/>
                  </a:cubicBezTo>
                  <a:cubicBezTo>
                    <a:pt x="60" y="94"/>
                    <a:pt x="79" y="90"/>
                    <a:pt x="98" y="90"/>
                  </a:cubicBezTo>
                  <a:cubicBezTo>
                    <a:pt x="116" y="90"/>
                    <a:pt x="135" y="94"/>
                    <a:pt x="157" y="101"/>
                  </a:cubicBezTo>
                  <a:cubicBezTo>
                    <a:pt x="165" y="82"/>
                    <a:pt x="138" y="56"/>
                    <a:pt x="172" y="49"/>
                  </a:cubicBezTo>
                  <a:lnTo>
                    <a:pt x="180" y="49"/>
                  </a:lnTo>
                  <a:cubicBezTo>
                    <a:pt x="188" y="49"/>
                    <a:pt x="198" y="56"/>
                    <a:pt x="198" y="68"/>
                  </a:cubicBezTo>
                  <a:cubicBezTo>
                    <a:pt x="206" y="90"/>
                    <a:pt x="195" y="108"/>
                    <a:pt x="176" y="116"/>
                  </a:cubicBezTo>
                  <a:cubicBezTo>
                    <a:pt x="176" y="120"/>
                    <a:pt x="172" y="120"/>
                    <a:pt x="172" y="120"/>
                  </a:cubicBezTo>
                  <a:cubicBezTo>
                    <a:pt x="165" y="120"/>
                    <a:pt x="161" y="105"/>
                    <a:pt x="157" y="101"/>
                  </a:cubicBezTo>
                  <a:lnTo>
                    <a:pt x="157" y="101"/>
                  </a:lnTo>
                  <a:cubicBezTo>
                    <a:pt x="124" y="116"/>
                    <a:pt x="161" y="146"/>
                    <a:pt x="143" y="165"/>
                  </a:cubicBezTo>
                  <a:cubicBezTo>
                    <a:pt x="146" y="168"/>
                    <a:pt x="153" y="172"/>
                    <a:pt x="157" y="172"/>
                  </a:cubicBezTo>
                  <a:cubicBezTo>
                    <a:pt x="169" y="172"/>
                    <a:pt x="176" y="165"/>
                    <a:pt x="183" y="158"/>
                  </a:cubicBezTo>
                  <a:cubicBezTo>
                    <a:pt x="195" y="153"/>
                    <a:pt x="202" y="146"/>
                    <a:pt x="214" y="146"/>
                  </a:cubicBezTo>
                  <a:lnTo>
                    <a:pt x="217" y="146"/>
                  </a:lnTo>
                  <a:cubicBezTo>
                    <a:pt x="250" y="142"/>
                    <a:pt x="277" y="123"/>
                    <a:pt x="307" y="105"/>
                  </a:cubicBezTo>
                  <a:cubicBezTo>
                    <a:pt x="277" y="45"/>
                    <a:pt x="183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7" name="Google Shape;46017;p30"/>
            <p:cNvSpPr/>
            <p:nvPr/>
          </p:nvSpPr>
          <p:spPr>
            <a:xfrm>
              <a:off x="-5002620" y="-2388"/>
              <a:ext cx="11317" cy="12415"/>
            </a:xfrm>
            <a:custGeom>
              <a:avLst/>
              <a:gdLst/>
              <a:ahLst/>
              <a:cxnLst/>
              <a:rect l="l" t="t" r="r" b="b"/>
              <a:pathLst>
                <a:path w="237" h="260" extrusionOk="0">
                  <a:moveTo>
                    <a:pt x="102" y="20"/>
                  </a:moveTo>
                  <a:cubicBezTo>
                    <a:pt x="128" y="49"/>
                    <a:pt x="124" y="80"/>
                    <a:pt x="106" y="106"/>
                  </a:cubicBezTo>
                  <a:lnTo>
                    <a:pt x="87" y="106"/>
                  </a:lnTo>
                  <a:cubicBezTo>
                    <a:pt x="57" y="68"/>
                    <a:pt x="128" y="57"/>
                    <a:pt x="102" y="20"/>
                  </a:cubicBezTo>
                  <a:close/>
                  <a:moveTo>
                    <a:pt x="121" y="1"/>
                  </a:moveTo>
                  <a:cubicBezTo>
                    <a:pt x="106" y="1"/>
                    <a:pt x="90" y="5"/>
                    <a:pt x="76" y="16"/>
                  </a:cubicBezTo>
                  <a:cubicBezTo>
                    <a:pt x="42" y="42"/>
                    <a:pt x="1" y="113"/>
                    <a:pt x="12" y="143"/>
                  </a:cubicBezTo>
                  <a:cubicBezTo>
                    <a:pt x="31" y="180"/>
                    <a:pt x="53" y="218"/>
                    <a:pt x="83" y="248"/>
                  </a:cubicBezTo>
                  <a:cubicBezTo>
                    <a:pt x="90" y="259"/>
                    <a:pt x="98" y="259"/>
                    <a:pt x="102" y="259"/>
                  </a:cubicBezTo>
                  <a:cubicBezTo>
                    <a:pt x="113" y="259"/>
                    <a:pt x="121" y="248"/>
                    <a:pt x="128" y="237"/>
                  </a:cubicBezTo>
                  <a:cubicBezTo>
                    <a:pt x="113" y="229"/>
                    <a:pt x="98" y="222"/>
                    <a:pt x="79" y="214"/>
                  </a:cubicBezTo>
                  <a:cubicBezTo>
                    <a:pt x="117" y="199"/>
                    <a:pt x="117" y="125"/>
                    <a:pt x="162" y="125"/>
                  </a:cubicBezTo>
                  <a:cubicBezTo>
                    <a:pt x="173" y="125"/>
                    <a:pt x="188" y="128"/>
                    <a:pt x="207" y="143"/>
                  </a:cubicBezTo>
                  <a:cubicBezTo>
                    <a:pt x="236" y="98"/>
                    <a:pt x="236" y="75"/>
                    <a:pt x="184" y="35"/>
                  </a:cubicBezTo>
                  <a:cubicBezTo>
                    <a:pt x="166" y="16"/>
                    <a:pt x="143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8" name="Google Shape;46018;p30"/>
            <p:cNvSpPr/>
            <p:nvPr/>
          </p:nvSpPr>
          <p:spPr>
            <a:xfrm>
              <a:off x="-4904112" y="134225"/>
              <a:ext cx="13800" cy="10362"/>
            </a:xfrm>
            <a:custGeom>
              <a:avLst/>
              <a:gdLst/>
              <a:ahLst/>
              <a:cxnLst/>
              <a:rect l="l" t="t" r="r" b="b"/>
              <a:pathLst>
                <a:path w="289" h="217" extrusionOk="0">
                  <a:moveTo>
                    <a:pt x="50" y="0"/>
                  </a:moveTo>
                  <a:cubicBezTo>
                    <a:pt x="39" y="0"/>
                    <a:pt x="23" y="11"/>
                    <a:pt x="13" y="14"/>
                  </a:cubicBezTo>
                  <a:cubicBezTo>
                    <a:pt x="1" y="56"/>
                    <a:pt x="57" y="56"/>
                    <a:pt x="50" y="93"/>
                  </a:cubicBezTo>
                  <a:cubicBezTo>
                    <a:pt x="80" y="101"/>
                    <a:pt x="118" y="85"/>
                    <a:pt x="132" y="127"/>
                  </a:cubicBezTo>
                  <a:cubicBezTo>
                    <a:pt x="113" y="127"/>
                    <a:pt x="102" y="149"/>
                    <a:pt x="80" y="149"/>
                  </a:cubicBezTo>
                  <a:lnTo>
                    <a:pt x="65" y="149"/>
                  </a:lnTo>
                  <a:cubicBezTo>
                    <a:pt x="50" y="149"/>
                    <a:pt x="73" y="171"/>
                    <a:pt x="61" y="179"/>
                  </a:cubicBezTo>
                  <a:cubicBezTo>
                    <a:pt x="61" y="187"/>
                    <a:pt x="61" y="194"/>
                    <a:pt x="65" y="197"/>
                  </a:cubicBezTo>
                  <a:cubicBezTo>
                    <a:pt x="68" y="202"/>
                    <a:pt x="73" y="202"/>
                    <a:pt x="76" y="202"/>
                  </a:cubicBezTo>
                  <a:cubicBezTo>
                    <a:pt x="110" y="187"/>
                    <a:pt x="125" y="179"/>
                    <a:pt x="140" y="179"/>
                  </a:cubicBezTo>
                  <a:cubicBezTo>
                    <a:pt x="158" y="179"/>
                    <a:pt x="173" y="190"/>
                    <a:pt x="207" y="216"/>
                  </a:cubicBezTo>
                  <a:lnTo>
                    <a:pt x="214" y="216"/>
                  </a:lnTo>
                  <a:cubicBezTo>
                    <a:pt x="225" y="216"/>
                    <a:pt x="233" y="209"/>
                    <a:pt x="241" y="202"/>
                  </a:cubicBezTo>
                  <a:cubicBezTo>
                    <a:pt x="244" y="194"/>
                    <a:pt x="252" y="187"/>
                    <a:pt x="263" y="187"/>
                  </a:cubicBezTo>
                  <a:lnTo>
                    <a:pt x="270" y="187"/>
                  </a:lnTo>
                  <a:cubicBezTo>
                    <a:pt x="275" y="179"/>
                    <a:pt x="282" y="171"/>
                    <a:pt x="289" y="164"/>
                  </a:cubicBezTo>
                  <a:cubicBezTo>
                    <a:pt x="275" y="157"/>
                    <a:pt x="248" y="168"/>
                    <a:pt x="252" y="138"/>
                  </a:cubicBezTo>
                  <a:cubicBezTo>
                    <a:pt x="211" y="52"/>
                    <a:pt x="125" y="37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9" name="Google Shape;46019;p30"/>
            <p:cNvSpPr/>
            <p:nvPr/>
          </p:nvSpPr>
          <p:spPr>
            <a:xfrm>
              <a:off x="-5018282" y="199165"/>
              <a:ext cx="15710" cy="12367"/>
            </a:xfrm>
            <a:custGeom>
              <a:avLst/>
              <a:gdLst/>
              <a:ahLst/>
              <a:cxnLst/>
              <a:rect l="l" t="t" r="r" b="b"/>
              <a:pathLst>
                <a:path w="329" h="259" extrusionOk="0">
                  <a:moveTo>
                    <a:pt x="187" y="0"/>
                  </a:moveTo>
                  <a:cubicBezTo>
                    <a:pt x="131" y="0"/>
                    <a:pt x="26" y="64"/>
                    <a:pt x="0" y="112"/>
                  </a:cubicBezTo>
                  <a:cubicBezTo>
                    <a:pt x="4" y="116"/>
                    <a:pt x="7" y="120"/>
                    <a:pt x="11" y="120"/>
                  </a:cubicBezTo>
                  <a:cubicBezTo>
                    <a:pt x="23" y="135"/>
                    <a:pt x="41" y="135"/>
                    <a:pt x="56" y="138"/>
                  </a:cubicBezTo>
                  <a:cubicBezTo>
                    <a:pt x="64" y="128"/>
                    <a:pt x="56" y="102"/>
                    <a:pt x="78" y="102"/>
                  </a:cubicBezTo>
                  <a:lnTo>
                    <a:pt x="86" y="102"/>
                  </a:lnTo>
                  <a:cubicBezTo>
                    <a:pt x="86" y="98"/>
                    <a:pt x="90" y="93"/>
                    <a:pt x="93" y="93"/>
                  </a:cubicBezTo>
                  <a:cubicBezTo>
                    <a:pt x="86" y="53"/>
                    <a:pt x="127" y="64"/>
                    <a:pt x="146" y="45"/>
                  </a:cubicBezTo>
                  <a:lnTo>
                    <a:pt x="146" y="45"/>
                  </a:lnTo>
                  <a:cubicBezTo>
                    <a:pt x="142" y="60"/>
                    <a:pt x="138" y="71"/>
                    <a:pt x="138" y="86"/>
                  </a:cubicBezTo>
                  <a:cubicBezTo>
                    <a:pt x="142" y="90"/>
                    <a:pt x="146" y="93"/>
                    <a:pt x="149" y="98"/>
                  </a:cubicBezTo>
                  <a:cubicBezTo>
                    <a:pt x="157" y="102"/>
                    <a:pt x="164" y="109"/>
                    <a:pt x="172" y="116"/>
                  </a:cubicBezTo>
                  <a:cubicBezTo>
                    <a:pt x="180" y="105"/>
                    <a:pt x="164" y="90"/>
                    <a:pt x="176" y="83"/>
                  </a:cubicBezTo>
                  <a:lnTo>
                    <a:pt x="176" y="83"/>
                  </a:lnTo>
                  <a:cubicBezTo>
                    <a:pt x="198" y="120"/>
                    <a:pt x="261" y="124"/>
                    <a:pt x="258" y="180"/>
                  </a:cubicBezTo>
                  <a:cubicBezTo>
                    <a:pt x="221" y="217"/>
                    <a:pt x="261" y="236"/>
                    <a:pt x="277" y="259"/>
                  </a:cubicBezTo>
                  <a:cubicBezTo>
                    <a:pt x="288" y="236"/>
                    <a:pt x="299" y="217"/>
                    <a:pt x="306" y="195"/>
                  </a:cubicBezTo>
                  <a:cubicBezTo>
                    <a:pt x="329" y="131"/>
                    <a:pt x="261" y="12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0" name="Google Shape;46020;p30"/>
            <p:cNvSpPr/>
            <p:nvPr/>
          </p:nvSpPr>
          <p:spPr>
            <a:xfrm>
              <a:off x="-5346563" y="117942"/>
              <a:ext cx="12893" cy="9311"/>
            </a:xfrm>
            <a:custGeom>
              <a:avLst/>
              <a:gdLst/>
              <a:ahLst/>
              <a:cxnLst/>
              <a:rect l="l" t="t" r="r" b="b"/>
              <a:pathLst>
                <a:path w="270" h="195" extrusionOk="0">
                  <a:moveTo>
                    <a:pt x="124" y="0"/>
                  </a:moveTo>
                  <a:cubicBezTo>
                    <a:pt x="109" y="0"/>
                    <a:pt x="94" y="5"/>
                    <a:pt x="79" y="19"/>
                  </a:cubicBezTo>
                  <a:cubicBezTo>
                    <a:pt x="79" y="27"/>
                    <a:pt x="76" y="41"/>
                    <a:pt x="83" y="49"/>
                  </a:cubicBezTo>
                  <a:cubicBezTo>
                    <a:pt x="121" y="105"/>
                    <a:pt x="121" y="105"/>
                    <a:pt x="45" y="128"/>
                  </a:cubicBezTo>
                  <a:cubicBezTo>
                    <a:pt x="34" y="143"/>
                    <a:pt x="0" y="154"/>
                    <a:pt x="26" y="180"/>
                  </a:cubicBezTo>
                  <a:cubicBezTo>
                    <a:pt x="34" y="191"/>
                    <a:pt x="38" y="195"/>
                    <a:pt x="42" y="195"/>
                  </a:cubicBezTo>
                  <a:cubicBezTo>
                    <a:pt x="49" y="195"/>
                    <a:pt x="53" y="180"/>
                    <a:pt x="60" y="169"/>
                  </a:cubicBezTo>
                  <a:cubicBezTo>
                    <a:pt x="64" y="165"/>
                    <a:pt x="71" y="165"/>
                    <a:pt x="76" y="165"/>
                  </a:cubicBezTo>
                  <a:cubicBezTo>
                    <a:pt x="83" y="165"/>
                    <a:pt x="90" y="165"/>
                    <a:pt x="98" y="169"/>
                  </a:cubicBezTo>
                  <a:cubicBezTo>
                    <a:pt x="112" y="172"/>
                    <a:pt x="128" y="172"/>
                    <a:pt x="143" y="172"/>
                  </a:cubicBezTo>
                  <a:cubicBezTo>
                    <a:pt x="191" y="172"/>
                    <a:pt x="225" y="150"/>
                    <a:pt x="240" y="94"/>
                  </a:cubicBezTo>
                  <a:cubicBezTo>
                    <a:pt x="247" y="67"/>
                    <a:pt x="269" y="31"/>
                    <a:pt x="210" y="23"/>
                  </a:cubicBezTo>
                  <a:cubicBezTo>
                    <a:pt x="180" y="15"/>
                    <a:pt x="154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1" name="Google Shape;46021;p30"/>
            <p:cNvSpPr/>
            <p:nvPr/>
          </p:nvSpPr>
          <p:spPr>
            <a:xfrm>
              <a:off x="-5024394" y="105623"/>
              <a:ext cx="13083" cy="11651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98" y="1"/>
                  </a:moveTo>
                  <a:cubicBezTo>
                    <a:pt x="94" y="1"/>
                    <a:pt x="94" y="1"/>
                    <a:pt x="94" y="4"/>
                  </a:cubicBezTo>
                  <a:cubicBezTo>
                    <a:pt x="91" y="30"/>
                    <a:pt x="83" y="38"/>
                    <a:pt x="75" y="38"/>
                  </a:cubicBezTo>
                  <a:cubicBezTo>
                    <a:pt x="61" y="38"/>
                    <a:pt x="46" y="16"/>
                    <a:pt x="30" y="8"/>
                  </a:cubicBezTo>
                  <a:lnTo>
                    <a:pt x="30" y="8"/>
                  </a:lnTo>
                  <a:cubicBezTo>
                    <a:pt x="35" y="23"/>
                    <a:pt x="1" y="53"/>
                    <a:pt x="49" y="53"/>
                  </a:cubicBezTo>
                  <a:cubicBezTo>
                    <a:pt x="80" y="53"/>
                    <a:pt x="80" y="79"/>
                    <a:pt x="75" y="106"/>
                  </a:cubicBezTo>
                  <a:cubicBezTo>
                    <a:pt x="87" y="116"/>
                    <a:pt x="117" y="124"/>
                    <a:pt x="109" y="146"/>
                  </a:cubicBezTo>
                  <a:cubicBezTo>
                    <a:pt x="102" y="158"/>
                    <a:pt x="87" y="165"/>
                    <a:pt x="75" y="165"/>
                  </a:cubicBezTo>
                  <a:cubicBezTo>
                    <a:pt x="64" y="165"/>
                    <a:pt x="57" y="161"/>
                    <a:pt x="49" y="161"/>
                  </a:cubicBezTo>
                  <a:cubicBezTo>
                    <a:pt x="46" y="173"/>
                    <a:pt x="42" y="184"/>
                    <a:pt x="42" y="195"/>
                  </a:cubicBezTo>
                  <a:cubicBezTo>
                    <a:pt x="53" y="210"/>
                    <a:pt x="46" y="244"/>
                    <a:pt x="80" y="244"/>
                  </a:cubicBezTo>
                  <a:cubicBezTo>
                    <a:pt x="91" y="218"/>
                    <a:pt x="120" y="213"/>
                    <a:pt x="139" y="195"/>
                  </a:cubicBezTo>
                  <a:cubicBezTo>
                    <a:pt x="147" y="187"/>
                    <a:pt x="154" y="187"/>
                    <a:pt x="165" y="187"/>
                  </a:cubicBezTo>
                  <a:lnTo>
                    <a:pt x="173" y="187"/>
                  </a:lnTo>
                  <a:cubicBezTo>
                    <a:pt x="184" y="191"/>
                    <a:pt x="192" y="191"/>
                    <a:pt x="195" y="191"/>
                  </a:cubicBezTo>
                  <a:cubicBezTo>
                    <a:pt x="210" y="191"/>
                    <a:pt x="218" y="184"/>
                    <a:pt x="218" y="154"/>
                  </a:cubicBezTo>
                  <a:cubicBezTo>
                    <a:pt x="214" y="124"/>
                    <a:pt x="225" y="101"/>
                    <a:pt x="255" y="101"/>
                  </a:cubicBezTo>
                  <a:lnTo>
                    <a:pt x="274" y="101"/>
                  </a:lnTo>
                  <a:cubicBezTo>
                    <a:pt x="274" y="90"/>
                    <a:pt x="270" y="75"/>
                    <a:pt x="266" y="61"/>
                  </a:cubicBezTo>
                  <a:cubicBezTo>
                    <a:pt x="259" y="68"/>
                    <a:pt x="251" y="72"/>
                    <a:pt x="244" y="72"/>
                  </a:cubicBezTo>
                  <a:cubicBezTo>
                    <a:pt x="237" y="72"/>
                    <a:pt x="229" y="64"/>
                    <a:pt x="225" y="56"/>
                  </a:cubicBezTo>
                  <a:cubicBezTo>
                    <a:pt x="218" y="49"/>
                    <a:pt x="210" y="42"/>
                    <a:pt x="203" y="42"/>
                  </a:cubicBezTo>
                  <a:lnTo>
                    <a:pt x="199" y="42"/>
                  </a:lnTo>
                  <a:lnTo>
                    <a:pt x="199" y="46"/>
                  </a:lnTo>
                  <a:cubicBezTo>
                    <a:pt x="195" y="46"/>
                    <a:pt x="192" y="49"/>
                    <a:pt x="187" y="49"/>
                  </a:cubicBezTo>
                  <a:cubicBezTo>
                    <a:pt x="180" y="49"/>
                    <a:pt x="173" y="46"/>
                    <a:pt x="161" y="42"/>
                  </a:cubicBezTo>
                  <a:cubicBezTo>
                    <a:pt x="154" y="38"/>
                    <a:pt x="147" y="34"/>
                    <a:pt x="139" y="34"/>
                  </a:cubicBezTo>
                  <a:cubicBezTo>
                    <a:pt x="132" y="34"/>
                    <a:pt x="120" y="46"/>
                    <a:pt x="117" y="72"/>
                  </a:cubicBezTo>
                  <a:cubicBezTo>
                    <a:pt x="87" y="49"/>
                    <a:pt x="128" y="16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2" name="Google Shape;46022;p30"/>
            <p:cNvSpPr/>
            <p:nvPr/>
          </p:nvSpPr>
          <p:spPr>
            <a:xfrm>
              <a:off x="-5063454" y="-25356"/>
              <a:ext cx="14850" cy="12176"/>
            </a:xfrm>
            <a:custGeom>
              <a:avLst/>
              <a:gdLst/>
              <a:ahLst/>
              <a:cxnLst/>
              <a:rect l="l" t="t" r="r" b="b"/>
              <a:pathLst>
                <a:path w="311" h="255" extrusionOk="0">
                  <a:moveTo>
                    <a:pt x="131" y="0"/>
                  </a:moveTo>
                  <a:cubicBezTo>
                    <a:pt x="101" y="0"/>
                    <a:pt x="79" y="7"/>
                    <a:pt x="63" y="30"/>
                  </a:cubicBezTo>
                  <a:lnTo>
                    <a:pt x="63" y="33"/>
                  </a:lnTo>
                  <a:cubicBezTo>
                    <a:pt x="63" y="37"/>
                    <a:pt x="68" y="37"/>
                    <a:pt x="68" y="37"/>
                  </a:cubicBezTo>
                  <a:cubicBezTo>
                    <a:pt x="71" y="37"/>
                    <a:pt x="75" y="33"/>
                    <a:pt x="79" y="33"/>
                  </a:cubicBezTo>
                  <a:lnTo>
                    <a:pt x="90" y="33"/>
                  </a:lnTo>
                  <a:cubicBezTo>
                    <a:pt x="94" y="33"/>
                    <a:pt x="101" y="33"/>
                    <a:pt x="105" y="41"/>
                  </a:cubicBezTo>
                  <a:cubicBezTo>
                    <a:pt x="90" y="71"/>
                    <a:pt x="56" y="63"/>
                    <a:pt x="30" y="71"/>
                  </a:cubicBezTo>
                  <a:cubicBezTo>
                    <a:pt x="19" y="85"/>
                    <a:pt x="8" y="97"/>
                    <a:pt x="1" y="112"/>
                  </a:cubicBezTo>
                  <a:lnTo>
                    <a:pt x="1" y="119"/>
                  </a:lnTo>
                  <a:cubicBezTo>
                    <a:pt x="19" y="108"/>
                    <a:pt x="37" y="97"/>
                    <a:pt x="60" y="90"/>
                  </a:cubicBezTo>
                  <a:cubicBezTo>
                    <a:pt x="71" y="85"/>
                    <a:pt x="82" y="82"/>
                    <a:pt x="90" y="82"/>
                  </a:cubicBezTo>
                  <a:cubicBezTo>
                    <a:pt x="116" y="82"/>
                    <a:pt x="135" y="97"/>
                    <a:pt x="139" y="135"/>
                  </a:cubicBezTo>
                  <a:lnTo>
                    <a:pt x="135" y="135"/>
                  </a:lnTo>
                  <a:lnTo>
                    <a:pt x="139" y="138"/>
                  </a:lnTo>
                  <a:cubicBezTo>
                    <a:pt x="168" y="183"/>
                    <a:pt x="232" y="161"/>
                    <a:pt x="265" y="198"/>
                  </a:cubicBezTo>
                  <a:cubicBezTo>
                    <a:pt x="277" y="216"/>
                    <a:pt x="247" y="232"/>
                    <a:pt x="258" y="254"/>
                  </a:cubicBezTo>
                  <a:cubicBezTo>
                    <a:pt x="288" y="220"/>
                    <a:pt x="307" y="183"/>
                    <a:pt x="310" y="142"/>
                  </a:cubicBezTo>
                  <a:lnTo>
                    <a:pt x="310" y="142"/>
                  </a:lnTo>
                  <a:cubicBezTo>
                    <a:pt x="299" y="149"/>
                    <a:pt x="288" y="153"/>
                    <a:pt x="280" y="153"/>
                  </a:cubicBezTo>
                  <a:cubicBezTo>
                    <a:pt x="265" y="153"/>
                    <a:pt x="254" y="142"/>
                    <a:pt x="243" y="119"/>
                  </a:cubicBezTo>
                  <a:cubicBezTo>
                    <a:pt x="217" y="108"/>
                    <a:pt x="210" y="85"/>
                    <a:pt x="213" y="56"/>
                  </a:cubicBezTo>
                  <a:lnTo>
                    <a:pt x="220" y="56"/>
                  </a:lnTo>
                  <a:cubicBezTo>
                    <a:pt x="251" y="56"/>
                    <a:pt x="270" y="75"/>
                    <a:pt x="280" y="97"/>
                  </a:cubicBezTo>
                  <a:lnTo>
                    <a:pt x="292" y="97"/>
                  </a:lnTo>
                  <a:cubicBezTo>
                    <a:pt x="288" y="85"/>
                    <a:pt x="288" y="75"/>
                    <a:pt x="288" y="67"/>
                  </a:cubicBezTo>
                  <a:cubicBezTo>
                    <a:pt x="247" y="30"/>
                    <a:pt x="198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3" name="Google Shape;46023;p30"/>
            <p:cNvSpPr/>
            <p:nvPr/>
          </p:nvSpPr>
          <p:spPr>
            <a:xfrm>
              <a:off x="-5286207" y="112069"/>
              <a:ext cx="13418" cy="12176"/>
            </a:xfrm>
            <a:custGeom>
              <a:avLst/>
              <a:gdLst/>
              <a:ahLst/>
              <a:cxnLst/>
              <a:rect l="l" t="t" r="r" b="b"/>
              <a:pathLst>
                <a:path w="281" h="255" extrusionOk="0">
                  <a:moveTo>
                    <a:pt x="265" y="0"/>
                  </a:moveTo>
                  <a:lnTo>
                    <a:pt x="265" y="0"/>
                  </a:lnTo>
                  <a:cubicBezTo>
                    <a:pt x="239" y="11"/>
                    <a:pt x="209" y="38"/>
                    <a:pt x="180" y="38"/>
                  </a:cubicBezTo>
                  <a:cubicBezTo>
                    <a:pt x="168" y="38"/>
                    <a:pt x="157" y="33"/>
                    <a:pt x="142" y="26"/>
                  </a:cubicBezTo>
                  <a:lnTo>
                    <a:pt x="142" y="26"/>
                  </a:lnTo>
                  <a:cubicBezTo>
                    <a:pt x="157" y="42"/>
                    <a:pt x="165" y="52"/>
                    <a:pt x="142" y="64"/>
                  </a:cubicBezTo>
                  <a:cubicBezTo>
                    <a:pt x="131" y="68"/>
                    <a:pt x="123" y="75"/>
                    <a:pt x="116" y="75"/>
                  </a:cubicBezTo>
                  <a:cubicBezTo>
                    <a:pt x="108" y="75"/>
                    <a:pt x="101" y="68"/>
                    <a:pt x="101" y="52"/>
                  </a:cubicBezTo>
                  <a:cubicBezTo>
                    <a:pt x="90" y="49"/>
                    <a:pt x="78" y="49"/>
                    <a:pt x="68" y="49"/>
                  </a:cubicBezTo>
                  <a:cubicBezTo>
                    <a:pt x="37" y="49"/>
                    <a:pt x="18" y="60"/>
                    <a:pt x="18" y="105"/>
                  </a:cubicBezTo>
                  <a:cubicBezTo>
                    <a:pt x="18" y="112"/>
                    <a:pt x="8" y="120"/>
                    <a:pt x="0" y="128"/>
                  </a:cubicBezTo>
                  <a:cubicBezTo>
                    <a:pt x="15" y="142"/>
                    <a:pt x="30" y="150"/>
                    <a:pt x="45" y="150"/>
                  </a:cubicBezTo>
                  <a:cubicBezTo>
                    <a:pt x="52" y="150"/>
                    <a:pt x="63" y="146"/>
                    <a:pt x="75" y="135"/>
                  </a:cubicBezTo>
                  <a:cubicBezTo>
                    <a:pt x="90" y="120"/>
                    <a:pt x="104" y="109"/>
                    <a:pt x="120" y="109"/>
                  </a:cubicBezTo>
                  <a:cubicBezTo>
                    <a:pt x="127" y="109"/>
                    <a:pt x="135" y="112"/>
                    <a:pt x="142" y="116"/>
                  </a:cubicBezTo>
                  <a:cubicBezTo>
                    <a:pt x="168" y="135"/>
                    <a:pt x="153" y="161"/>
                    <a:pt x="142" y="183"/>
                  </a:cubicBezTo>
                  <a:cubicBezTo>
                    <a:pt x="139" y="195"/>
                    <a:pt x="135" y="202"/>
                    <a:pt x="131" y="213"/>
                  </a:cubicBezTo>
                  <a:cubicBezTo>
                    <a:pt x="135" y="225"/>
                    <a:pt x="131" y="235"/>
                    <a:pt x="123" y="247"/>
                  </a:cubicBezTo>
                  <a:cubicBezTo>
                    <a:pt x="131" y="251"/>
                    <a:pt x="139" y="254"/>
                    <a:pt x="146" y="254"/>
                  </a:cubicBezTo>
                  <a:cubicBezTo>
                    <a:pt x="153" y="254"/>
                    <a:pt x="161" y="251"/>
                    <a:pt x="165" y="240"/>
                  </a:cubicBezTo>
                  <a:cubicBezTo>
                    <a:pt x="172" y="221"/>
                    <a:pt x="180" y="213"/>
                    <a:pt x="194" y="206"/>
                  </a:cubicBezTo>
                  <a:cubicBezTo>
                    <a:pt x="198" y="195"/>
                    <a:pt x="198" y="183"/>
                    <a:pt x="202" y="172"/>
                  </a:cubicBezTo>
                  <a:cubicBezTo>
                    <a:pt x="183" y="154"/>
                    <a:pt x="168" y="131"/>
                    <a:pt x="202" y="112"/>
                  </a:cubicBezTo>
                  <a:cubicBezTo>
                    <a:pt x="209" y="105"/>
                    <a:pt x="217" y="105"/>
                    <a:pt x="225" y="105"/>
                  </a:cubicBezTo>
                  <a:cubicBezTo>
                    <a:pt x="243" y="105"/>
                    <a:pt x="247" y="128"/>
                    <a:pt x="261" y="142"/>
                  </a:cubicBezTo>
                  <a:lnTo>
                    <a:pt x="261" y="146"/>
                  </a:lnTo>
                  <a:lnTo>
                    <a:pt x="265" y="142"/>
                  </a:lnTo>
                  <a:cubicBezTo>
                    <a:pt x="270" y="142"/>
                    <a:pt x="273" y="138"/>
                    <a:pt x="273" y="135"/>
                  </a:cubicBezTo>
                  <a:lnTo>
                    <a:pt x="273" y="109"/>
                  </a:lnTo>
                  <a:lnTo>
                    <a:pt x="270" y="109"/>
                  </a:lnTo>
                  <a:cubicBezTo>
                    <a:pt x="254" y="71"/>
                    <a:pt x="280" y="38"/>
                    <a:pt x="2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4" name="Google Shape;46024;p30"/>
            <p:cNvSpPr/>
            <p:nvPr/>
          </p:nvSpPr>
          <p:spPr>
            <a:xfrm>
              <a:off x="-5170939" y="11555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72" y="1"/>
                  </a:moveTo>
                  <a:cubicBezTo>
                    <a:pt x="42" y="38"/>
                    <a:pt x="54" y="90"/>
                    <a:pt x="16" y="124"/>
                  </a:cubicBezTo>
                  <a:cubicBezTo>
                    <a:pt x="1" y="135"/>
                    <a:pt x="9" y="154"/>
                    <a:pt x="23" y="154"/>
                  </a:cubicBezTo>
                  <a:cubicBezTo>
                    <a:pt x="83" y="165"/>
                    <a:pt x="121" y="228"/>
                    <a:pt x="184" y="228"/>
                  </a:cubicBezTo>
                  <a:cubicBezTo>
                    <a:pt x="158" y="161"/>
                    <a:pt x="218" y="187"/>
                    <a:pt x="240" y="176"/>
                  </a:cubicBezTo>
                  <a:cubicBezTo>
                    <a:pt x="221" y="161"/>
                    <a:pt x="229" y="147"/>
                    <a:pt x="233" y="128"/>
                  </a:cubicBezTo>
                  <a:cubicBezTo>
                    <a:pt x="237" y="109"/>
                    <a:pt x="240" y="94"/>
                    <a:pt x="221" y="79"/>
                  </a:cubicBezTo>
                  <a:cubicBezTo>
                    <a:pt x="214" y="83"/>
                    <a:pt x="206" y="83"/>
                    <a:pt x="199" y="83"/>
                  </a:cubicBezTo>
                  <a:cubicBezTo>
                    <a:pt x="192" y="90"/>
                    <a:pt x="188" y="97"/>
                    <a:pt x="180" y="105"/>
                  </a:cubicBezTo>
                  <a:cubicBezTo>
                    <a:pt x="173" y="113"/>
                    <a:pt x="166" y="131"/>
                    <a:pt x="154" y="131"/>
                  </a:cubicBezTo>
                  <a:cubicBezTo>
                    <a:pt x="150" y="131"/>
                    <a:pt x="147" y="128"/>
                    <a:pt x="139" y="124"/>
                  </a:cubicBezTo>
                  <a:cubicBezTo>
                    <a:pt x="128" y="113"/>
                    <a:pt x="150" y="97"/>
                    <a:pt x="154" y="87"/>
                  </a:cubicBezTo>
                  <a:lnTo>
                    <a:pt x="154" y="87"/>
                  </a:lnTo>
                  <a:cubicBezTo>
                    <a:pt x="139" y="90"/>
                    <a:pt x="124" y="102"/>
                    <a:pt x="109" y="102"/>
                  </a:cubicBezTo>
                  <a:cubicBezTo>
                    <a:pt x="94" y="102"/>
                    <a:pt x="83" y="90"/>
                    <a:pt x="76" y="64"/>
                  </a:cubicBezTo>
                  <a:lnTo>
                    <a:pt x="173" y="64"/>
                  </a:lnTo>
                  <a:cubicBezTo>
                    <a:pt x="173" y="53"/>
                    <a:pt x="176" y="42"/>
                    <a:pt x="180" y="30"/>
                  </a:cubicBezTo>
                  <a:cubicBezTo>
                    <a:pt x="169" y="19"/>
                    <a:pt x="158" y="19"/>
                    <a:pt x="143" y="19"/>
                  </a:cubicBezTo>
                  <a:lnTo>
                    <a:pt x="113" y="19"/>
                  </a:lnTo>
                  <a:cubicBezTo>
                    <a:pt x="98" y="19"/>
                    <a:pt x="83" y="16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5" name="Google Shape;46025;p30"/>
            <p:cNvSpPr/>
            <p:nvPr/>
          </p:nvSpPr>
          <p:spPr>
            <a:xfrm>
              <a:off x="-4923546" y="108488"/>
              <a:ext cx="13465" cy="9311"/>
            </a:xfrm>
            <a:custGeom>
              <a:avLst/>
              <a:gdLst/>
              <a:ahLst/>
              <a:cxnLst/>
              <a:rect l="l" t="t" r="r" b="b"/>
              <a:pathLst>
                <a:path w="282" h="195" extrusionOk="0">
                  <a:moveTo>
                    <a:pt x="57" y="64"/>
                  </a:moveTo>
                  <a:cubicBezTo>
                    <a:pt x="61" y="64"/>
                    <a:pt x="68" y="64"/>
                    <a:pt x="72" y="68"/>
                  </a:cubicBezTo>
                  <a:cubicBezTo>
                    <a:pt x="80" y="82"/>
                    <a:pt x="83" y="98"/>
                    <a:pt x="64" y="108"/>
                  </a:cubicBezTo>
                  <a:cubicBezTo>
                    <a:pt x="61" y="113"/>
                    <a:pt x="57" y="113"/>
                    <a:pt x="54" y="113"/>
                  </a:cubicBezTo>
                  <a:cubicBezTo>
                    <a:pt x="46" y="113"/>
                    <a:pt x="42" y="113"/>
                    <a:pt x="38" y="105"/>
                  </a:cubicBezTo>
                  <a:cubicBezTo>
                    <a:pt x="31" y="94"/>
                    <a:pt x="38" y="82"/>
                    <a:pt x="46" y="72"/>
                  </a:cubicBezTo>
                  <a:cubicBezTo>
                    <a:pt x="49" y="68"/>
                    <a:pt x="54" y="64"/>
                    <a:pt x="57" y="64"/>
                  </a:cubicBezTo>
                  <a:close/>
                  <a:moveTo>
                    <a:pt x="139" y="1"/>
                  </a:moveTo>
                  <a:cubicBezTo>
                    <a:pt x="132" y="1"/>
                    <a:pt x="128" y="1"/>
                    <a:pt x="121" y="4"/>
                  </a:cubicBezTo>
                  <a:cubicBezTo>
                    <a:pt x="46" y="19"/>
                    <a:pt x="16" y="56"/>
                    <a:pt x="1" y="146"/>
                  </a:cubicBezTo>
                  <a:cubicBezTo>
                    <a:pt x="27" y="150"/>
                    <a:pt x="23" y="195"/>
                    <a:pt x="57" y="195"/>
                  </a:cubicBezTo>
                  <a:lnTo>
                    <a:pt x="61" y="195"/>
                  </a:lnTo>
                  <a:cubicBezTo>
                    <a:pt x="54" y="176"/>
                    <a:pt x="72" y="180"/>
                    <a:pt x="80" y="172"/>
                  </a:cubicBezTo>
                  <a:cubicBezTo>
                    <a:pt x="61" y="135"/>
                    <a:pt x="72" y="127"/>
                    <a:pt x="90" y="127"/>
                  </a:cubicBezTo>
                  <a:cubicBezTo>
                    <a:pt x="98" y="127"/>
                    <a:pt x="109" y="127"/>
                    <a:pt x="121" y="131"/>
                  </a:cubicBezTo>
                  <a:cubicBezTo>
                    <a:pt x="106" y="143"/>
                    <a:pt x="94" y="158"/>
                    <a:pt x="83" y="172"/>
                  </a:cubicBezTo>
                  <a:lnTo>
                    <a:pt x="87" y="172"/>
                  </a:lnTo>
                  <a:cubicBezTo>
                    <a:pt x="106" y="172"/>
                    <a:pt x="121" y="161"/>
                    <a:pt x="135" y="150"/>
                  </a:cubicBezTo>
                  <a:cubicBezTo>
                    <a:pt x="143" y="143"/>
                    <a:pt x="150" y="139"/>
                    <a:pt x="154" y="139"/>
                  </a:cubicBezTo>
                  <a:cubicBezTo>
                    <a:pt x="169" y="139"/>
                    <a:pt x="173" y="158"/>
                    <a:pt x="180" y="172"/>
                  </a:cubicBezTo>
                  <a:cubicBezTo>
                    <a:pt x="188" y="176"/>
                    <a:pt x="195" y="184"/>
                    <a:pt x="203" y="191"/>
                  </a:cubicBezTo>
                  <a:cubicBezTo>
                    <a:pt x="206" y="187"/>
                    <a:pt x="211" y="184"/>
                    <a:pt x="214" y="176"/>
                  </a:cubicBezTo>
                  <a:cubicBezTo>
                    <a:pt x="211" y="143"/>
                    <a:pt x="192" y="120"/>
                    <a:pt x="161" y="101"/>
                  </a:cubicBezTo>
                  <a:cubicBezTo>
                    <a:pt x="154" y="98"/>
                    <a:pt x="128" y="94"/>
                    <a:pt x="143" y="72"/>
                  </a:cubicBezTo>
                  <a:cubicBezTo>
                    <a:pt x="150" y="60"/>
                    <a:pt x="158" y="46"/>
                    <a:pt x="173" y="41"/>
                  </a:cubicBezTo>
                  <a:lnTo>
                    <a:pt x="180" y="41"/>
                  </a:lnTo>
                  <a:cubicBezTo>
                    <a:pt x="195" y="41"/>
                    <a:pt x="203" y="53"/>
                    <a:pt x="211" y="64"/>
                  </a:cubicBezTo>
                  <a:cubicBezTo>
                    <a:pt x="218" y="75"/>
                    <a:pt x="240" y="82"/>
                    <a:pt x="251" y="82"/>
                  </a:cubicBezTo>
                  <a:cubicBezTo>
                    <a:pt x="263" y="82"/>
                    <a:pt x="270" y="90"/>
                    <a:pt x="281" y="94"/>
                  </a:cubicBezTo>
                  <a:cubicBezTo>
                    <a:pt x="247" y="41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6" name="Google Shape;46026;p30"/>
            <p:cNvSpPr/>
            <p:nvPr/>
          </p:nvSpPr>
          <p:spPr>
            <a:xfrm>
              <a:off x="-5277469" y="102567"/>
              <a:ext cx="12701" cy="13465"/>
            </a:xfrm>
            <a:custGeom>
              <a:avLst/>
              <a:gdLst/>
              <a:ahLst/>
              <a:cxnLst/>
              <a:rect l="l" t="t" r="r" b="b"/>
              <a:pathLst>
                <a:path w="266" h="282" extrusionOk="0">
                  <a:moveTo>
                    <a:pt x="206" y="1"/>
                  </a:moveTo>
                  <a:cubicBezTo>
                    <a:pt x="199" y="1"/>
                    <a:pt x="194" y="8"/>
                    <a:pt x="187" y="16"/>
                  </a:cubicBezTo>
                  <a:cubicBezTo>
                    <a:pt x="183" y="20"/>
                    <a:pt x="176" y="27"/>
                    <a:pt x="172" y="27"/>
                  </a:cubicBezTo>
                  <a:cubicBezTo>
                    <a:pt x="165" y="27"/>
                    <a:pt x="161" y="20"/>
                    <a:pt x="154" y="5"/>
                  </a:cubicBezTo>
                  <a:lnTo>
                    <a:pt x="146" y="5"/>
                  </a:lnTo>
                  <a:cubicBezTo>
                    <a:pt x="131" y="5"/>
                    <a:pt x="123" y="23"/>
                    <a:pt x="113" y="35"/>
                  </a:cubicBezTo>
                  <a:cubicBezTo>
                    <a:pt x="123" y="42"/>
                    <a:pt x="131" y="49"/>
                    <a:pt x="127" y="65"/>
                  </a:cubicBezTo>
                  <a:cubicBezTo>
                    <a:pt x="90" y="87"/>
                    <a:pt x="68" y="128"/>
                    <a:pt x="15" y="132"/>
                  </a:cubicBezTo>
                  <a:cubicBezTo>
                    <a:pt x="0" y="154"/>
                    <a:pt x="4" y="173"/>
                    <a:pt x="30" y="173"/>
                  </a:cubicBezTo>
                  <a:lnTo>
                    <a:pt x="37" y="173"/>
                  </a:lnTo>
                  <a:cubicBezTo>
                    <a:pt x="56" y="170"/>
                    <a:pt x="71" y="154"/>
                    <a:pt x="90" y="143"/>
                  </a:cubicBezTo>
                  <a:cubicBezTo>
                    <a:pt x="97" y="136"/>
                    <a:pt x="105" y="132"/>
                    <a:pt x="113" y="132"/>
                  </a:cubicBezTo>
                  <a:cubicBezTo>
                    <a:pt x="127" y="132"/>
                    <a:pt x="139" y="147"/>
                    <a:pt x="149" y="162"/>
                  </a:cubicBezTo>
                  <a:cubicBezTo>
                    <a:pt x="161" y="158"/>
                    <a:pt x="172" y="151"/>
                    <a:pt x="187" y="151"/>
                  </a:cubicBezTo>
                  <a:cubicBezTo>
                    <a:pt x="194" y="151"/>
                    <a:pt x="202" y="154"/>
                    <a:pt x="209" y="165"/>
                  </a:cubicBezTo>
                  <a:cubicBezTo>
                    <a:pt x="217" y="180"/>
                    <a:pt x="217" y="199"/>
                    <a:pt x="202" y="214"/>
                  </a:cubicBezTo>
                  <a:cubicBezTo>
                    <a:pt x="199" y="222"/>
                    <a:pt x="194" y="222"/>
                    <a:pt x="191" y="222"/>
                  </a:cubicBezTo>
                  <a:cubicBezTo>
                    <a:pt x="183" y="222"/>
                    <a:pt x="180" y="218"/>
                    <a:pt x="176" y="214"/>
                  </a:cubicBezTo>
                  <a:cubicBezTo>
                    <a:pt x="172" y="210"/>
                    <a:pt x="165" y="206"/>
                    <a:pt x="161" y="206"/>
                  </a:cubicBezTo>
                  <a:lnTo>
                    <a:pt x="157" y="206"/>
                  </a:lnTo>
                  <a:cubicBezTo>
                    <a:pt x="142" y="229"/>
                    <a:pt x="172" y="255"/>
                    <a:pt x="149" y="282"/>
                  </a:cubicBezTo>
                  <a:cubicBezTo>
                    <a:pt x="247" y="267"/>
                    <a:pt x="235" y="173"/>
                    <a:pt x="266" y="113"/>
                  </a:cubicBezTo>
                  <a:lnTo>
                    <a:pt x="266" y="113"/>
                  </a:lnTo>
                  <a:lnTo>
                    <a:pt x="254" y="125"/>
                  </a:lnTo>
                  <a:cubicBezTo>
                    <a:pt x="251" y="128"/>
                    <a:pt x="247" y="128"/>
                    <a:pt x="244" y="128"/>
                  </a:cubicBezTo>
                  <a:cubicBezTo>
                    <a:pt x="232" y="128"/>
                    <a:pt x="221" y="117"/>
                    <a:pt x="213" y="98"/>
                  </a:cubicBezTo>
                  <a:cubicBezTo>
                    <a:pt x="191" y="65"/>
                    <a:pt x="232" y="35"/>
                    <a:pt x="209" y="5"/>
                  </a:cubicBezTo>
                  <a:lnTo>
                    <a:pt x="2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7" name="Google Shape;46027;p30"/>
            <p:cNvSpPr/>
            <p:nvPr/>
          </p:nvSpPr>
          <p:spPr>
            <a:xfrm>
              <a:off x="-5061687" y="61167"/>
              <a:ext cx="14707" cy="16330"/>
            </a:xfrm>
            <a:custGeom>
              <a:avLst/>
              <a:gdLst/>
              <a:ahLst/>
              <a:cxnLst/>
              <a:rect l="l" t="t" r="r" b="b"/>
              <a:pathLst>
                <a:path w="308" h="342" extrusionOk="0">
                  <a:moveTo>
                    <a:pt x="225" y="0"/>
                  </a:moveTo>
                  <a:cubicBezTo>
                    <a:pt x="221" y="0"/>
                    <a:pt x="217" y="8"/>
                    <a:pt x="221" y="16"/>
                  </a:cubicBezTo>
                  <a:cubicBezTo>
                    <a:pt x="225" y="38"/>
                    <a:pt x="243" y="64"/>
                    <a:pt x="217" y="87"/>
                  </a:cubicBezTo>
                  <a:cubicBezTo>
                    <a:pt x="206" y="105"/>
                    <a:pt x="195" y="121"/>
                    <a:pt x="183" y="139"/>
                  </a:cubicBezTo>
                  <a:cubicBezTo>
                    <a:pt x="191" y="147"/>
                    <a:pt x="195" y="157"/>
                    <a:pt x="191" y="169"/>
                  </a:cubicBezTo>
                  <a:cubicBezTo>
                    <a:pt x="188" y="202"/>
                    <a:pt x="176" y="233"/>
                    <a:pt x="135" y="240"/>
                  </a:cubicBezTo>
                  <a:cubicBezTo>
                    <a:pt x="124" y="288"/>
                    <a:pt x="86" y="300"/>
                    <a:pt x="45" y="307"/>
                  </a:cubicBezTo>
                  <a:cubicBezTo>
                    <a:pt x="42" y="307"/>
                    <a:pt x="38" y="311"/>
                    <a:pt x="34" y="311"/>
                  </a:cubicBezTo>
                  <a:cubicBezTo>
                    <a:pt x="31" y="311"/>
                    <a:pt x="26" y="307"/>
                    <a:pt x="23" y="307"/>
                  </a:cubicBezTo>
                  <a:cubicBezTo>
                    <a:pt x="19" y="307"/>
                    <a:pt x="16" y="304"/>
                    <a:pt x="12" y="304"/>
                  </a:cubicBezTo>
                  <a:cubicBezTo>
                    <a:pt x="8" y="304"/>
                    <a:pt x="4" y="307"/>
                    <a:pt x="0" y="311"/>
                  </a:cubicBezTo>
                  <a:cubicBezTo>
                    <a:pt x="16" y="333"/>
                    <a:pt x="31" y="341"/>
                    <a:pt x="45" y="341"/>
                  </a:cubicBezTo>
                  <a:cubicBezTo>
                    <a:pt x="64" y="341"/>
                    <a:pt x="83" y="330"/>
                    <a:pt x="102" y="319"/>
                  </a:cubicBezTo>
                  <a:cubicBezTo>
                    <a:pt x="124" y="307"/>
                    <a:pt x="135" y="281"/>
                    <a:pt x="169" y="281"/>
                  </a:cubicBezTo>
                  <a:lnTo>
                    <a:pt x="173" y="281"/>
                  </a:lnTo>
                  <a:cubicBezTo>
                    <a:pt x="217" y="281"/>
                    <a:pt x="221" y="247"/>
                    <a:pt x="214" y="214"/>
                  </a:cubicBezTo>
                  <a:cubicBezTo>
                    <a:pt x="240" y="214"/>
                    <a:pt x="251" y="244"/>
                    <a:pt x="273" y="244"/>
                  </a:cubicBezTo>
                  <a:cubicBezTo>
                    <a:pt x="278" y="244"/>
                    <a:pt x="285" y="244"/>
                    <a:pt x="288" y="240"/>
                  </a:cubicBezTo>
                  <a:cubicBezTo>
                    <a:pt x="259" y="233"/>
                    <a:pt x="251" y="210"/>
                    <a:pt x="259" y="184"/>
                  </a:cubicBezTo>
                  <a:cubicBezTo>
                    <a:pt x="259" y="143"/>
                    <a:pt x="292" y="117"/>
                    <a:pt x="304" y="79"/>
                  </a:cubicBezTo>
                  <a:cubicBezTo>
                    <a:pt x="278" y="57"/>
                    <a:pt x="296" y="42"/>
                    <a:pt x="307" y="23"/>
                  </a:cubicBezTo>
                  <a:cubicBezTo>
                    <a:pt x="281" y="19"/>
                    <a:pt x="255" y="23"/>
                    <a:pt x="228" y="5"/>
                  </a:cubicBezTo>
                  <a:cubicBezTo>
                    <a:pt x="228" y="0"/>
                    <a:pt x="225" y="0"/>
                    <a:pt x="2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8" name="Google Shape;46028;p30"/>
            <p:cNvSpPr/>
            <p:nvPr/>
          </p:nvSpPr>
          <p:spPr>
            <a:xfrm>
              <a:off x="-4982947" y="-94641"/>
              <a:ext cx="11078" cy="8595"/>
            </a:xfrm>
            <a:custGeom>
              <a:avLst/>
              <a:gdLst/>
              <a:ahLst/>
              <a:cxnLst/>
              <a:rect l="l" t="t" r="r" b="b"/>
              <a:pathLst>
                <a:path w="232" h="180" extrusionOk="0">
                  <a:moveTo>
                    <a:pt x="109" y="71"/>
                  </a:moveTo>
                  <a:cubicBezTo>
                    <a:pt x="116" y="71"/>
                    <a:pt x="123" y="71"/>
                    <a:pt x="135" y="75"/>
                  </a:cubicBezTo>
                  <a:cubicBezTo>
                    <a:pt x="120" y="87"/>
                    <a:pt x="109" y="94"/>
                    <a:pt x="101" y="101"/>
                  </a:cubicBezTo>
                  <a:cubicBezTo>
                    <a:pt x="90" y="109"/>
                    <a:pt x="97" y="131"/>
                    <a:pt x="78" y="131"/>
                  </a:cubicBezTo>
                  <a:lnTo>
                    <a:pt x="75" y="131"/>
                  </a:lnTo>
                  <a:cubicBezTo>
                    <a:pt x="71" y="131"/>
                    <a:pt x="60" y="123"/>
                    <a:pt x="60" y="120"/>
                  </a:cubicBezTo>
                  <a:cubicBezTo>
                    <a:pt x="52" y="97"/>
                    <a:pt x="68" y="87"/>
                    <a:pt x="82" y="75"/>
                  </a:cubicBezTo>
                  <a:cubicBezTo>
                    <a:pt x="90" y="71"/>
                    <a:pt x="97" y="71"/>
                    <a:pt x="109" y="71"/>
                  </a:cubicBezTo>
                  <a:close/>
                  <a:moveTo>
                    <a:pt x="94" y="0"/>
                  </a:moveTo>
                  <a:cubicBezTo>
                    <a:pt x="78" y="0"/>
                    <a:pt x="60" y="8"/>
                    <a:pt x="45" y="19"/>
                  </a:cubicBezTo>
                  <a:cubicBezTo>
                    <a:pt x="0" y="49"/>
                    <a:pt x="8" y="94"/>
                    <a:pt x="26" y="139"/>
                  </a:cubicBezTo>
                  <a:cubicBezTo>
                    <a:pt x="37" y="150"/>
                    <a:pt x="52" y="157"/>
                    <a:pt x="64" y="168"/>
                  </a:cubicBezTo>
                  <a:cubicBezTo>
                    <a:pt x="71" y="173"/>
                    <a:pt x="75" y="176"/>
                    <a:pt x="82" y="180"/>
                  </a:cubicBezTo>
                  <a:lnTo>
                    <a:pt x="101" y="180"/>
                  </a:lnTo>
                  <a:cubicBezTo>
                    <a:pt x="146" y="180"/>
                    <a:pt x="187" y="154"/>
                    <a:pt x="209" y="105"/>
                  </a:cubicBezTo>
                  <a:cubicBezTo>
                    <a:pt x="232" y="61"/>
                    <a:pt x="180" y="71"/>
                    <a:pt x="165" y="53"/>
                  </a:cubicBezTo>
                  <a:cubicBezTo>
                    <a:pt x="142" y="19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9" name="Google Shape;46029;p30"/>
            <p:cNvSpPr/>
            <p:nvPr/>
          </p:nvSpPr>
          <p:spPr>
            <a:xfrm>
              <a:off x="-5000471" y="-148025"/>
              <a:ext cx="10218" cy="8117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4" y="1"/>
                  </a:moveTo>
                  <a:cubicBezTo>
                    <a:pt x="117" y="4"/>
                    <a:pt x="109" y="4"/>
                    <a:pt x="102" y="4"/>
                  </a:cubicBezTo>
                  <a:lnTo>
                    <a:pt x="68" y="4"/>
                  </a:lnTo>
                  <a:cubicBezTo>
                    <a:pt x="57" y="4"/>
                    <a:pt x="50" y="4"/>
                    <a:pt x="42" y="8"/>
                  </a:cubicBezTo>
                  <a:cubicBezTo>
                    <a:pt x="19" y="27"/>
                    <a:pt x="0" y="45"/>
                    <a:pt x="5" y="80"/>
                  </a:cubicBezTo>
                  <a:cubicBezTo>
                    <a:pt x="16" y="113"/>
                    <a:pt x="64" y="120"/>
                    <a:pt x="68" y="161"/>
                  </a:cubicBezTo>
                  <a:cubicBezTo>
                    <a:pt x="68" y="165"/>
                    <a:pt x="79" y="169"/>
                    <a:pt x="83" y="169"/>
                  </a:cubicBezTo>
                  <a:lnTo>
                    <a:pt x="87" y="169"/>
                  </a:lnTo>
                  <a:cubicBezTo>
                    <a:pt x="124" y="142"/>
                    <a:pt x="165" y="124"/>
                    <a:pt x="191" y="87"/>
                  </a:cubicBezTo>
                  <a:cubicBezTo>
                    <a:pt x="214" y="45"/>
                    <a:pt x="165" y="35"/>
                    <a:pt x="157" y="4"/>
                  </a:cubicBezTo>
                  <a:cubicBezTo>
                    <a:pt x="154" y="8"/>
                    <a:pt x="150" y="8"/>
                    <a:pt x="147" y="8"/>
                  </a:cubicBezTo>
                  <a:cubicBezTo>
                    <a:pt x="139" y="8"/>
                    <a:pt x="131" y="4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0" name="Google Shape;46030;p30"/>
            <p:cNvSpPr/>
            <p:nvPr/>
          </p:nvSpPr>
          <p:spPr>
            <a:xfrm>
              <a:off x="-5032368" y="-107151"/>
              <a:ext cx="13227" cy="8595"/>
            </a:xfrm>
            <a:custGeom>
              <a:avLst/>
              <a:gdLst/>
              <a:ahLst/>
              <a:cxnLst/>
              <a:rect l="l" t="t" r="r" b="b"/>
              <a:pathLst>
                <a:path w="277" h="180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71"/>
                    <a:pt x="0" y="109"/>
                    <a:pt x="108" y="173"/>
                  </a:cubicBezTo>
                  <a:cubicBezTo>
                    <a:pt x="123" y="150"/>
                    <a:pt x="135" y="124"/>
                    <a:pt x="168" y="113"/>
                  </a:cubicBezTo>
                  <a:lnTo>
                    <a:pt x="168" y="113"/>
                  </a:lnTo>
                  <a:cubicBezTo>
                    <a:pt x="171" y="139"/>
                    <a:pt x="116" y="169"/>
                    <a:pt x="175" y="180"/>
                  </a:cubicBezTo>
                  <a:cubicBezTo>
                    <a:pt x="265" y="150"/>
                    <a:pt x="276" y="124"/>
                    <a:pt x="242" y="35"/>
                  </a:cubicBezTo>
                  <a:cubicBezTo>
                    <a:pt x="239" y="31"/>
                    <a:pt x="235" y="31"/>
                    <a:pt x="231" y="31"/>
                  </a:cubicBezTo>
                  <a:cubicBezTo>
                    <a:pt x="220" y="31"/>
                    <a:pt x="213" y="38"/>
                    <a:pt x="205" y="49"/>
                  </a:cubicBezTo>
                  <a:cubicBezTo>
                    <a:pt x="194" y="79"/>
                    <a:pt x="183" y="90"/>
                    <a:pt x="168" y="90"/>
                  </a:cubicBezTo>
                  <a:cubicBezTo>
                    <a:pt x="157" y="90"/>
                    <a:pt x="142" y="83"/>
                    <a:pt x="119" y="68"/>
                  </a:cubicBezTo>
                  <a:cubicBezTo>
                    <a:pt x="104" y="57"/>
                    <a:pt x="56" y="79"/>
                    <a:pt x="82" y="27"/>
                  </a:cubicBezTo>
                  <a:cubicBezTo>
                    <a:pt x="71" y="19"/>
                    <a:pt x="59" y="9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1" name="Google Shape;46031;p30"/>
            <p:cNvSpPr/>
            <p:nvPr/>
          </p:nvSpPr>
          <p:spPr>
            <a:xfrm>
              <a:off x="-5031700" y="101850"/>
              <a:ext cx="11126" cy="13131"/>
            </a:xfrm>
            <a:custGeom>
              <a:avLst/>
              <a:gdLst/>
              <a:ahLst/>
              <a:cxnLst/>
              <a:rect l="l" t="t" r="r" b="b"/>
              <a:pathLst>
                <a:path w="233" h="275" extrusionOk="0">
                  <a:moveTo>
                    <a:pt x="195" y="1"/>
                  </a:moveTo>
                  <a:cubicBezTo>
                    <a:pt x="180" y="28"/>
                    <a:pt x="135" y="16"/>
                    <a:pt x="121" y="50"/>
                  </a:cubicBezTo>
                  <a:cubicBezTo>
                    <a:pt x="113" y="50"/>
                    <a:pt x="102" y="38"/>
                    <a:pt x="90" y="35"/>
                  </a:cubicBezTo>
                  <a:cubicBezTo>
                    <a:pt x="86" y="42"/>
                    <a:pt x="79" y="50"/>
                    <a:pt x="71" y="57"/>
                  </a:cubicBezTo>
                  <a:cubicBezTo>
                    <a:pt x="116" y="72"/>
                    <a:pt x="102" y="117"/>
                    <a:pt x="128" y="147"/>
                  </a:cubicBezTo>
                  <a:cubicBezTo>
                    <a:pt x="83" y="151"/>
                    <a:pt x="42" y="147"/>
                    <a:pt x="4" y="162"/>
                  </a:cubicBezTo>
                  <a:cubicBezTo>
                    <a:pt x="0" y="177"/>
                    <a:pt x="0" y="192"/>
                    <a:pt x="8" y="203"/>
                  </a:cubicBezTo>
                  <a:cubicBezTo>
                    <a:pt x="26" y="188"/>
                    <a:pt x="45" y="180"/>
                    <a:pt x="60" y="180"/>
                  </a:cubicBezTo>
                  <a:cubicBezTo>
                    <a:pt x="83" y="180"/>
                    <a:pt x="102" y="192"/>
                    <a:pt x="121" y="214"/>
                  </a:cubicBezTo>
                  <a:cubicBezTo>
                    <a:pt x="147" y="233"/>
                    <a:pt x="169" y="252"/>
                    <a:pt x="195" y="274"/>
                  </a:cubicBezTo>
                  <a:cubicBezTo>
                    <a:pt x="195" y="263"/>
                    <a:pt x="199" y="252"/>
                    <a:pt x="202" y="240"/>
                  </a:cubicBezTo>
                  <a:cubicBezTo>
                    <a:pt x="202" y="240"/>
                    <a:pt x="199" y="240"/>
                    <a:pt x="199" y="237"/>
                  </a:cubicBezTo>
                  <a:cubicBezTo>
                    <a:pt x="169" y="225"/>
                    <a:pt x="143" y="207"/>
                    <a:pt x="165" y="166"/>
                  </a:cubicBezTo>
                  <a:cubicBezTo>
                    <a:pt x="176" y="166"/>
                    <a:pt x="183" y="173"/>
                    <a:pt x="191" y="180"/>
                  </a:cubicBezTo>
                  <a:cubicBezTo>
                    <a:pt x="195" y="188"/>
                    <a:pt x="202" y="192"/>
                    <a:pt x="214" y="192"/>
                  </a:cubicBezTo>
                  <a:lnTo>
                    <a:pt x="217" y="192"/>
                  </a:lnTo>
                  <a:cubicBezTo>
                    <a:pt x="221" y="188"/>
                    <a:pt x="225" y="185"/>
                    <a:pt x="228" y="185"/>
                  </a:cubicBezTo>
                  <a:cubicBezTo>
                    <a:pt x="233" y="158"/>
                    <a:pt x="233" y="132"/>
                    <a:pt x="202" y="132"/>
                  </a:cubicBezTo>
                  <a:cubicBezTo>
                    <a:pt x="154" y="132"/>
                    <a:pt x="188" y="102"/>
                    <a:pt x="183" y="87"/>
                  </a:cubicBezTo>
                  <a:cubicBezTo>
                    <a:pt x="183" y="80"/>
                    <a:pt x="183" y="72"/>
                    <a:pt x="180" y="64"/>
                  </a:cubicBezTo>
                  <a:cubicBezTo>
                    <a:pt x="199" y="46"/>
                    <a:pt x="214" y="28"/>
                    <a:pt x="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2" name="Google Shape;46032;p30"/>
            <p:cNvSpPr/>
            <p:nvPr/>
          </p:nvSpPr>
          <p:spPr>
            <a:xfrm>
              <a:off x="-4901390" y="90486"/>
              <a:ext cx="10028" cy="8786"/>
            </a:xfrm>
            <a:custGeom>
              <a:avLst/>
              <a:gdLst/>
              <a:ahLst/>
              <a:cxnLst/>
              <a:rect l="l" t="t" r="r" b="b"/>
              <a:pathLst>
                <a:path w="210" h="184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0"/>
                    <a:pt x="56" y="67"/>
                    <a:pt x="49" y="116"/>
                  </a:cubicBezTo>
                  <a:cubicBezTo>
                    <a:pt x="45" y="135"/>
                    <a:pt x="49" y="180"/>
                    <a:pt x="83" y="183"/>
                  </a:cubicBezTo>
                  <a:lnTo>
                    <a:pt x="105" y="183"/>
                  </a:lnTo>
                  <a:cubicBezTo>
                    <a:pt x="131" y="183"/>
                    <a:pt x="161" y="176"/>
                    <a:pt x="184" y="157"/>
                  </a:cubicBezTo>
                  <a:cubicBezTo>
                    <a:pt x="210" y="135"/>
                    <a:pt x="202" y="78"/>
                    <a:pt x="173" y="64"/>
                  </a:cubicBezTo>
                  <a:cubicBezTo>
                    <a:pt x="116" y="41"/>
                    <a:pt x="71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3" name="Google Shape;46033;p30"/>
            <p:cNvSpPr/>
            <p:nvPr/>
          </p:nvSpPr>
          <p:spPr>
            <a:xfrm>
              <a:off x="-4967954" y="19243"/>
              <a:ext cx="10935" cy="9311"/>
            </a:xfrm>
            <a:custGeom>
              <a:avLst/>
              <a:gdLst/>
              <a:ahLst/>
              <a:cxnLst/>
              <a:rect l="l" t="t" r="r" b="b"/>
              <a:pathLst>
                <a:path w="229" h="19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7" y="15"/>
                    <a:pt x="165" y="23"/>
                    <a:pt x="142" y="23"/>
                  </a:cubicBezTo>
                  <a:cubicBezTo>
                    <a:pt x="131" y="23"/>
                    <a:pt x="116" y="19"/>
                    <a:pt x="101" y="12"/>
                  </a:cubicBezTo>
                  <a:cubicBezTo>
                    <a:pt x="78" y="41"/>
                    <a:pt x="60" y="79"/>
                    <a:pt x="11" y="79"/>
                  </a:cubicBezTo>
                  <a:cubicBezTo>
                    <a:pt x="4" y="83"/>
                    <a:pt x="0" y="93"/>
                    <a:pt x="4" y="105"/>
                  </a:cubicBezTo>
                  <a:cubicBezTo>
                    <a:pt x="71" y="131"/>
                    <a:pt x="142" y="154"/>
                    <a:pt x="202" y="195"/>
                  </a:cubicBezTo>
                  <a:cubicBezTo>
                    <a:pt x="228" y="135"/>
                    <a:pt x="228" y="135"/>
                    <a:pt x="191" y="79"/>
                  </a:cubicBezTo>
                  <a:cubicBezTo>
                    <a:pt x="161" y="45"/>
                    <a:pt x="191" y="23"/>
                    <a:pt x="2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4" name="Google Shape;46034;p30"/>
            <p:cNvSpPr/>
            <p:nvPr/>
          </p:nvSpPr>
          <p:spPr>
            <a:xfrm>
              <a:off x="-4950477" y="-43071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221" y="1"/>
                  </a:moveTo>
                  <a:cubicBezTo>
                    <a:pt x="221" y="19"/>
                    <a:pt x="176" y="23"/>
                    <a:pt x="209" y="53"/>
                  </a:cubicBezTo>
                  <a:cubicBezTo>
                    <a:pt x="228" y="68"/>
                    <a:pt x="217" y="75"/>
                    <a:pt x="202" y="83"/>
                  </a:cubicBezTo>
                  <a:cubicBezTo>
                    <a:pt x="195" y="83"/>
                    <a:pt x="187" y="87"/>
                    <a:pt x="180" y="87"/>
                  </a:cubicBezTo>
                  <a:cubicBezTo>
                    <a:pt x="165" y="87"/>
                    <a:pt x="147" y="75"/>
                    <a:pt x="131" y="64"/>
                  </a:cubicBezTo>
                  <a:lnTo>
                    <a:pt x="113" y="64"/>
                  </a:lnTo>
                  <a:cubicBezTo>
                    <a:pt x="68" y="83"/>
                    <a:pt x="45" y="132"/>
                    <a:pt x="0" y="154"/>
                  </a:cubicBezTo>
                  <a:cubicBezTo>
                    <a:pt x="34" y="195"/>
                    <a:pt x="64" y="218"/>
                    <a:pt x="94" y="218"/>
                  </a:cubicBezTo>
                  <a:cubicBezTo>
                    <a:pt x="120" y="218"/>
                    <a:pt x="142" y="203"/>
                    <a:pt x="169" y="169"/>
                  </a:cubicBezTo>
                  <a:lnTo>
                    <a:pt x="169" y="169"/>
                  </a:lnTo>
                  <a:cubicBezTo>
                    <a:pt x="154" y="173"/>
                    <a:pt x="147" y="176"/>
                    <a:pt x="139" y="176"/>
                  </a:cubicBezTo>
                  <a:cubicBezTo>
                    <a:pt x="109" y="176"/>
                    <a:pt x="128" y="128"/>
                    <a:pt x="109" y="113"/>
                  </a:cubicBezTo>
                  <a:cubicBezTo>
                    <a:pt x="157" y="113"/>
                    <a:pt x="165" y="139"/>
                    <a:pt x="169" y="169"/>
                  </a:cubicBezTo>
                  <a:cubicBezTo>
                    <a:pt x="228" y="135"/>
                    <a:pt x="243" y="83"/>
                    <a:pt x="247" y="19"/>
                  </a:cubicBezTo>
                  <a:cubicBezTo>
                    <a:pt x="247" y="1"/>
                    <a:pt x="232" y="4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5" name="Google Shape;46035;p30"/>
            <p:cNvSpPr/>
            <p:nvPr/>
          </p:nvSpPr>
          <p:spPr>
            <a:xfrm>
              <a:off x="-5032225" y="11044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60" y="72"/>
                  </a:moveTo>
                  <a:cubicBezTo>
                    <a:pt x="68" y="72"/>
                    <a:pt x="71" y="72"/>
                    <a:pt x="71" y="76"/>
                  </a:cubicBezTo>
                  <a:cubicBezTo>
                    <a:pt x="82" y="86"/>
                    <a:pt x="94" y="102"/>
                    <a:pt x="79" y="112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4" y="117"/>
                    <a:pt x="60" y="112"/>
                    <a:pt x="53" y="109"/>
                  </a:cubicBezTo>
                  <a:cubicBezTo>
                    <a:pt x="45" y="102"/>
                    <a:pt x="34" y="90"/>
                    <a:pt x="45" y="79"/>
                  </a:cubicBezTo>
                  <a:cubicBezTo>
                    <a:pt x="49" y="76"/>
                    <a:pt x="56" y="72"/>
                    <a:pt x="60" y="72"/>
                  </a:cubicBezTo>
                  <a:close/>
                  <a:moveTo>
                    <a:pt x="71" y="0"/>
                  </a:moveTo>
                  <a:cubicBezTo>
                    <a:pt x="56" y="0"/>
                    <a:pt x="37" y="8"/>
                    <a:pt x="19" y="23"/>
                  </a:cubicBezTo>
                  <a:cubicBezTo>
                    <a:pt x="1" y="135"/>
                    <a:pt x="75" y="195"/>
                    <a:pt x="146" y="259"/>
                  </a:cubicBezTo>
                  <a:cubicBezTo>
                    <a:pt x="150" y="262"/>
                    <a:pt x="154" y="262"/>
                    <a:pt x="158" y="262"/>
                  </a:cubicBezTo>
                  <a:cubicBezTo>
                    <a:pt x="165" y="262"/>
                    <a:pt x="172" y="259"/>
                    <a:pt x="180" y="255"/>
                  </a:cubicBezTo>
                  <a:cubicBezTo>
                    <a:pt x="184" y="210"/>
                    <a:pt x="187" y="169"/>
                    <a:pt x="154" y="131"/>
                  </a:cubicBezTo>
                  <a:cubicBezTo>
                    <a:pt x="146" y="124"/>
                    <a:pt x="139" y="120"/>
                    <a:pt x="127" y="112"/>
                  </a:cubicBezTo>
                  <a:cubicBezTo>
                    <a:pt x="113" y="135"/>
                    <a:pt x="116" y="162"/>
                    <a:pt x="113" y="191"/>
                  </a:cubicBezTo>
                  <a:cubicBezTo>
                    <a:pt x="56" y="157"/>
                    <a:pt x="105" y="131"/>
                    <a:pt x="116" y="105"/>
                  </a:cubicBezTo>
                  <a:lnTo>
                    <a:pt x="116" y="98"/>
                  </a:lnTo>
                  <a:cubicBezTo>
                    <a:pt x="101" y="83"/>
                    <a:pt x="105" y="79"/>
                    <a:pt x="113" y="79"/>
                  </a:cubicBezTo>
                  <a:cubicBezTo>
                    <a:pt x="116" y="79"/>
                    <a:pt x="116" y="79"/>
                    <a:pt x="120" y="83"/>
                  </a:cubicBezTo>
                  <a:lnTo>
                    <a:pt x="132" y="83"/>
                  </a:lnTo>
                  <a:cubicBezTo>
                    <a:pt x="135" y="83"/>
                    <a:pt x="135" y="83"/>
                    <a:pt x="139" y="79"/>
                  </a:cubicBezTo>
                  <a:cubicBezTo>
                    <a:pt x="127" y="64"/>
                    <a:pt x="127" y="49"/>
                    <a:pt x="132" y="34"/>
                  </a:cubicBezTo>
                  <a:cubicBezTo>
                    <a:pt x="113" y="12"/>
                    <a:pt x="94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6" name="Google Shape;46036;p30"/>
            <p:cNvSpPr/>
            <p:nvPr/>
          </p:nvSpPr>
          <p:spPr>
            <a:xfrm>
              <a:off x="-5128585" y="229534"/>
              <a:ext cx="11412" cy="6637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216" y="0"/>
                  </a:moveTo>
                  <a:cubicBezTo>
                    <a:pt x="213" y="4"/>
                    <a:pt x="209" y="7"/>
                    <a:pt x="205" y="11"/>
                  </a:cubicBezTo>
                  <a:cubicBezTo>
                    <a:pt x="187" y="23"/>
                    <a:pt x="168" y="26"/>
                    <a:pt x="149" y="26"/>
                  </a:cubicBezTo>
                  <a:cubicBezTo>
                    <a:pt x="104" y="26"/>
                    <a:pt x="64" y="4"/>
                    <a:pt x="19" y="0"/>
                  </a:cubicBezTo>
                  <a:lnTo>
                    <a:pt x="19" y="0"/>
                  </a:lnTo>
                  <a:cubicBezTo>
                    <a:pt x="22" y="33"/>
                    <a:pt x="19" y="71"/>
                    <a:pt x="0" y="101"/>
                  </a:cubicBezTo>
                  <a:lnTo>
                    <a:pt x="30" y="101"/>
                  </a:lnTo>
                  <a:cubicBezTo>
                    <a:pt x="82" y="101"/>
                    <a:pt x="135" y="108"/>
                    <a:pt x="179" y="135"/>
                  </a:cubicBezTo>
                  <a:cubicBezTo>
                    <a:pt x="187" y="135"/>
                    <a:pt x="194" y="138"/>
                    <a:pt x="202" y="138"/>
                  </a:cubicBezTo>
                  <a:cubicBezTo>
                    <a:pt x="213" y="138"/>
                    <a:pt x="221" y="135"/>
                    <a:pt x="231" y="130"/>
                  </a:cubicBezTo>
                  <a:cubicBezTo>
                    <a:pt x="216" y="94"/>
                    <a:pt x="209" y="52"/>
                    <a:pt x="239" y="18"/>
                  </a:cubicBezTo>
                  <a:cubicBezTo>
                    <a:pt x="231" y="11"/>
                    <a:pt x="224" y="7"/>
                    <a:pt x="2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7" name="Google Shape;46037;p30"/>
            <p:cNvSpPr/>
            <p:nvPr/>
          </p:nvSpPr>
          <p:spPr>
            <a:xfrm>
              <a:off x="-5065077" y="-113741"/>
              <a:ext cx="11078" cy="7688"/>
            </a:xfrm>
            <a:custGeom>
              <a:avLst/>
              <a:gdLst/>
              <a:ahLst/>
              <a:cxnLst/>
              <a:rect l="l" t="t" r="r" b="b"/>
              <a:pathLst>
                <a:path w="232" h="161" extrusionOk="0">
                  <a:moveTo>
                    <a:pt x="97" y="0"/>
                  </a:moveTo>
                  <a:cubicBezTo>
                    <a:pt x="79" y="4"/>
                    <a:pt x="61" y="8"/>
                    <a:pt x="45" y="16"/>
                  </a:cubicBezTo>
                  <a:cubicBezTo>
                    <a:pt x="0" y="45"/>
                    <a:pt x="35" y="90"/>
                    <a:pt x="35" y="128"/>
                  </a:cubicBezTo>
                  <a:cubicBezTo>
                    <a:pt x="61" y="128"/>
                    <a:pt x="83" y="142"/>
                    <a:pt x="102" y="161"/>
                  </a:cubicBezTo>
                  <a:cubicBezTo>
                    <a:pt x="116" y="157"/>
                    <a:pt x="131" y="147"/>
                    <a:pt x="147" y="147"/>
                  </a:cubicBezTo>
                  <a:lnTo>
                    <a:pt x="154" y="147"/>
                  </a:lnTo>
                  <a:cubicBezTo>
                    <a:pt x="169" y="138"/>
                    <a:pt x="184" y="128"/>
                    <a:pt x="195" y="120"/>
                  </a:cubicBezTo>
                  <a:cubicBezTo>
                    <a:pt x="191" y="117"/>
                    <a:pt x="186" y="116"/>
                    <a:pt x="180" y="116"/>
                  </a:cubicBezTo>
                  <a:cubicBezTo>
                    <a:pt x="176" y="116"/>
                    <a:pt x="171" y="116"/>
                    <a:pt x="166" y="116"/>
                  </a:cubicBezTo>
                  <a:cubicBezTo>
                    <a:pt x="156" y="116"/>
                    <a:pt x="146" y="114"/>
                    <a:pt x="139" y="102"/>
                  </a:cubicBezTo>
                  <a:cubicBezTo>
                    <a:pt x="150" y="86"/>
                    <a:pt x="165" y="83"/>
                    <a:pt x="176" y="83"/>
                  </a:cubicBezTo>
                  <a:cubicBezTo>
                    <a:pt x="195" y="83"/>
                    <a:pt x="210" y="90"/>
                    <a:pt x="225" y="105"/>
                  </a:cubicBezTo>
                  <a:cubicBezTo>
                    <a:pt x="232" y="45"/>
                    <a:pt x="210" y="12"/>
                    <a:pt x="150" y="4"/>
                  </a:cubicBezTo>
                  <a:cubicBezTo>
                    <a:pt x="139" y="19"/>
                    <a:pt x="128" y="30"/>
                    <a:pt x="120" y="30"/>
                  </a:cubicBezTo>
                  <a:cubicBezTo>
                    <a:pt x="113" y="30"/>
                    <a:pt x="102" y="19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8" name="Google Shape;46038;p30"/>
            <p:cNvSpPr/>
            <p:nvPr/>
          </p:nvSpPr>
          <p:spPr>
            <a:xfrm>
              <a:off x="-4883723" y="140241"/>
              <a:ext cx="16474" cy="7736"/>
            </a:xfrm>
            <a:custGeom>
              <a:avLst/>
              <a:gdLst/>
              <a:ahLst/>
              <a:cxnLst/>
              <a:rect l="l" t="t" r="r" b="b"/>
              <a:pathLst>
                <a:path w="345" h="162" extrusionOk="0">
                  <a:moveTo>
                    <a:pt x="188" y="1"/>
                  </a:moveTo>
                  <a:cubicBezTo>
                    <a:pt x="162" y="16"/>
                    <a:pt x="131" y="19"/>
                    <a:pt x="112" y="42"/>
                  </a:cubicBezTo>
                  <a:cubicBezTo>
                    <a:pt x="79" y="42"/>
                    <a:pt x="49" y="35"/>
                    <a:pt x="23" y="9"/>
                  </a:cubicBezTo>
                  <a:cubicBezTo>
                    <a:pt x="19" y="9"/>
                    <a:pt x="15" y="4"/>
                    <a:pt x="12" y="1"/>
                  </a:cubicBezTo>
                  <a:lnTo>
                    <a:pt x="12" y="1"/>
                  </a:lnTo>
                  <a:cubicBezTo>
                    <a:pt x="0" y="42"/>
                    <a:pt x="19" y="61"/>
                    <a:pt x="60" y="61"/>
                  </a:cubicBezTo>
                  <a:cubicBezTo>
                    <a:pt x="64" y="61"/>
                    <a:pt x="72" y="57"/>
                    <a:pt x="72" y="57"/>
                  </a:cubicBezTo>
                  <a:lnTo>
                    <a:pt x="75" y="57"/>
                  </a:lnTo>
                  <a:cubicBezTo>
                    <a:pt x="120" y="98"/>
                    <a:pt x="172" y="124"/>
                    <a:pt x="229" y="147"/>
                  </a:cubicBezTo>
                  <a:cubicBezTo>
                    <a:pt x="259" y="154"/>
                    <a:pt x="288" y="143"/>
                    <a:pt x="311" y="161"/>
                  </a:cubicBezTo>
                  <a:cubicBezTo>
                    <a:pt x="322" y="158"/>
                    <a:pt x="333" y="158"/>
                    <a:pt x="345" y="154"/>
                  </a:cubicBezTo>
                  <a:lnTo>
                    <a:pt x="345" y="147"/>
                  </a:lnTo>
                  <a:lnTo>
                    <a:pt x="341" y="147"/>
                  </a:lnTo>
                  <a:cubicBezTo>
                    <a:pt x="329" y="132"/>
                    <a:pt x="296" y="143"/>
                    <a:pt x="296" y="116"/>
                  </a:cubicBezTo>
                  <a:cubicBezTo>
                    <a:pt x="296" y="94"/>
                    <a:pt x="322" y="94"/>
                    <a:pt x="337" y="83"/>
                  </a:cubicBezTo>
                  <a:cubicBezTo>
                    <a:pt x="322" y="68"/>
                    <a:pt x="303" y="57"/>
                    <a:pt x="285" y="57"/>
                  </a:cubicBezTo>
                  <a:cubicBezTo>
                    <a:pt x="274" y="57"/>
                    <a:pt x="262" y="64"/>
                    <a:pt x="247" y="71"/>
                  </a:cubicBezTo>
                  <a:lnTo>
                    <a:pt x="243" y="71"/>
                  </a:lnTo>
                  <a:cubicBezTo>
                    <a:pt x="217" y="71"/>
                    <a:pt x="198" y="87"/>
                    <a:pt x="184" y="113"/>
                  </a:cubicBezTo>
                  <a:cubicBezTo>
                    <a:pt x="165" y="64"/>
                    <a:pt x="202" y="53"/>
                    <a:pt x="221" y="31"/>
                  </a:cubicBezTo>
                  <a:cubicBezTo>
                    <a:pt x="224" y="27"/>
                    <a:pt x="229" y="23"/>
                    <a:pt x="232" y="19"/>
                  </a:cubicBezTo>
                  <a:cubicBezTo>
                    <a:pt x="214" y="16"/>
                    <a:pt x="198" y="16"/>
                    <a:pt x="1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9" name="Google Shape;46039;p30"/>
            <p:cNvSpPr/>
            <p:nvPr/>
          </p:nvSpPr>
          <p:spPr>
            <a:xfrm>
              <a:off x="-5041871" y="248777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75" y="1"/>
                  </a:moveTo>
                  <a:cubicBezTo>
                    <a:pt x="64" y="1"/>
                    <a:pt x="56" y="5"/>
                    <a:pt x="53" y="15"/>
                  </a:cubicBezTo>
                  <a:cubicBezTo>
                    <a:pt x="42" y="53"/>
                    <a:pt x="1" y="83"/>
                    <a:pt x="20" y="131"/>
                  </a:cubicBezTo>
                  <a:cubicBezTo>
                    <a:pt x="30" y="136"/>
                    <a:pt x="38" y="146"/>
                    <a:pt x="49" y="146"/>
                  </a:cubicBezTo>
                  <a:cubicBezTo>
                    <a:pt x="56" y="146"/>
                    <a:pt x="60" y="143"/>
                    <a:pt x="64" y="131"/>
                  </a:cubicBezTo>
                  <a:cubicBezTo>
                    <a:pt x="79" y="105"/>
                    <a:pt x="87" y="94"/>
                    <a:pt x="94" y="94"/>
                  </a:cubicBezTo>
                  <a:cubicBezTo>
                    <a:pt x="109" y="94"/>
                    <a:pt x="116" y="117"/>
                    <a:pt x="127" y="139"/>
                  </a:cubicBezTo>
                  <a:cubicBezTo>
                    <a:pt x="158" y="120"/>
                    <a:pt x="142" y="79"/>
                    <a:pt x="161" y="53"/>
                  </a:cubicBezTo>
                  <a:cubicBezTo>
                    <a:pt x="203" y="75"/>
                    <a:pt x="180" y="146"/>
                    <a:pt x="236" y="146"/>
                  </a:cubicBezTo>
                  <a:cubicBezTo>
                    <a:pt x="236" y="150"/>
                    <a:pt x="239" y="150"/>
                    <a:pt x="239" y="150"/>
                  </a:cubicBezTo>
                  <a:lnTo>
                    <a:pt x="239" y="146"/>
                  </a:lnTo>
                  <a:cubicBezTo>
                    <a:pt x="244" y="124"/>
                    <a:pt x="251" y="98"/>
                    <a:pt x="236" y="75"/>
                  </a:cubicBezTo>
                  <a:cubicBezTo>
                    <a:pt x="229" y="60"/>
                    <a:pt x="221" y="41"/>
                    <a:pt x="236" y="27"/>
                  </a:cubicBezTo>
                  <a:cubicBezTo>
                    <a:pt x="195" y="19"/>
                    <a:pt x="150" y="23"/>
                    <a:pt x="105" y="8"/>
                  </a:cubicBezTo>
                  <a:cubicBezTo>
                    <a:pt x="98" y="5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0" name="Google Shape;46040;p30"/>
            <p:cNvSpPr/>
            <p:nvPr/>
          </p:nvSpPr>
          <p:spPr>
            <a:xfrm>
              <a:off x="-4981706" y="125964"/>
              <a:ext cx="12176" cy="8786"/>
            </a:xfrm>
            <a:custGeom>
              <a:avLst/>
              <a:gdLst/>
              <a:ahLst/>
              <a:cxnLst/>
              <a:rect l="l" t="t" r="r" b="b"/>
              <a:pathLst>
                <a:path w="255" h="184" extrusionOk="0">
                  <a:moveTo>
                    <a:pt x="0" y="1"/>
                  </a:moveTo>
                  <a:cubicBezTo>
                    <a:pt x="0" y="49"/>
                    <a:pt x="52" y="87"/>
                    <a:pt x="26" y="143"/>
                  </a:cubicBezTo>
                  <a:cubicBezTo>
                    <a:pt x="45" y="146"/>
                    <a:pt x="56" y="184"/>
                    <a:pt x="75" y="184"/>
                  </a:cubicBezTo>
                  <a:cubicBezTo>
                    <a:pt x="86" y="184"/>
                    <a:pt x="94" y="177"/>
                    <a:pt x="105" y="154"/>
                  </a:cubicBezTo>
                  <a:cubicBezTo>
                    <a:pt x="112" y="158"/>
                    <a:pt x="120" y="158"/>
                    <a:pt x="128" y="158"/>
                  </a:cubicBezTo>
                  <a:cubicBezTo>
                    <a:pt x="168" y="158"/>
                    <a:pt x="187" y="109"/>
                    <a:pt x="228" y="109"/>
                  </a:cubicBezTo>
                  <a:cubicBezTo>
                    <a:pt x="217" y="79"/>
                    <a:pt x="254" y="65"/>
                    <a:pt x="247" y="38"/>
                  </a:cubicBezTo>
                  <a:lnTo>
                    <a:pt x="247" y="38"/>
                  </a:lnTo>
                  <a:cubicBezTo>
                    <a:pt x="235" y="42"/>
                    <a:pt x="221" y="49"/>
                    <a:pt x="209" y="49"/>
                  </a:cubicBezTo>
                  <a:cubicBezTo>
                    <a:pt x="199" y="49"/>
                    <a:pt x="187" y="42"/>
                    <a:pt x="187" y="12"/>
                  </a:cubicBezTo>
                  <a:cubicBezTo>
                    <a:pt x="173" y="20"/>
                    <a:pt x="157" y="30"/>
                    <a:pt x="139" y="30"/>
                  </a:cubicBezTo>
                  <a:lnTo>
                    <a:pt x="131" y="30"/>
                  </a:lnTo>
                  <a:cubicBezTo>
                    <a:pt x="131" y="65"/>
                    <a:pt x="123" y="79"/>
                    <a:pt x="105" y="79"/>
                  </a:cubicBezTo>
                  <a:cubicBezTo>
                    <a:pt x="94" y="79"/>
                    <a:pt x="75" y="75"/>
                    <a:pt x="52" y="61"/>
                  </a:cubicBezTo>
                  <a:cubicBezTo>
                    <a:pt x="42" y="49"/>
                    <a:pt x="42" y="34"/>
                    <a:pt x="45" y="20"/>
                  </a:cubicBezTo>
                  <a:cubicBezTo>
                    <a:pt x="30" y="12"/>
                    <a:pt x="16" y="1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1" name="Google Shape;46041;p30"/>
            <p:cNvSpPr/>
            <p:nvPr/>
          </p:nvSpPr>
          <p:spPr>
            <a:xfrm>
              <a:off x="-5136081" y="157957"/>
              <a:ext cx="8213" cy="11651"/>
            </a:xfrm>
            <a:custGeom>
              <a:avLst/>
              <a:gdLst/>
              <a:ahLst/>
              <a:cxnLst/>
              <a:rect l="l" t="t" r="r" b="b"/>
              <a:pathLst>
                <a:path w="172" h="244" extrusionOk="0">
                  <a:moveTo>
                    <a:pt x="90" y="0"/>
                  </a:moveTo>
                  <a:cubicBezTo>
                    <a:pt x="71" y="0"/>
                    <a:pt x="56" y="26"/>
                    <a:pt x="37" y="30"/>
                  </a:cubicBezTo>
                  <a:cubicBezTo>
                    <a:pt x="14" y="33"/>
                    <a:pt x="0" y="52"/>
                    <a:pt x="4" y="82"/>
                  </a:cubicBezTo>
                  <a:cubicBezTo>
                    <a:pt x="11" y="104"/>
                    <a:pt x="7" y="131"/>
                    <a:pt x="45" y="138"/>
                  </a:cubicBezTo>
                  <a:cubicBezTo>
                    <a:pt x="67" y="142"/>
                    <a:pt x="93" y="149"/>
                    <a:pt x="71" y="194"/>
                  </a:cubicBezTo>
                  <a:cubicBezTo>
                    <a:pt x="67" y="206"/>
                    <a:pt x="90" y="243"/>
                    <a:pt x="135" y="243"/>
                  </a:cubicBezTo>
                  <a:cubicBezTo>
                    <a:pt x="135" y="243"/>
                    <a:pt x="138" y="239"/>
                    <a:pt x="142" y="239"/>
                  </a:cubicBezTo>
                  <a:cubicBezTo>
                    <a:pt x="123" y="198"/>
                    <a:pt x="104" y="164"/>
                    <a:pt x="138" y="123"/>
                  </a:cubicBezTo>
                  <a:cubicBezTo>
                    <a:pt x="171" y="82"/>
                    <a:pt x="135" y="45"/>
                    <a:pt x="112" y="14"/>
                  </a:cubicBezTo>
                  <a:cubicBezTo>
                    <a:pt x="104" y="4"/>
                    <a:pt x="97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2" name="Google Shape;46042;p30"/>
            <p:cNvSpPr/>
            <p:nvPr/>
          </p:nvSpPr>
          <p:spPr>
            <a:xfrm>
              <a:off x="-5007777" y="-156047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91" y="1"/>
                  </a:moveTo>
                  <a:cubicBezTo>
                    <a:pt x="72" y="1"/>
                    <a:pt x="57" y="15"/>
                    <a:pt x="41" y="27"/>
                  </a:cubicBezTo>
                  <a:cubicBezTo>
                    <a:pt x="1" y="56"/>
                    <a:pt x="1" y="91"/>
                    <a:pt x="49" y="143"/>
                  </a:cubicBezTo>
                  <a:cubicBezTo>
                    <a:pt x="60" y="153"/>
                    <a:pt x="68" y="172"/>
                    <a:pt x="83" y="172"/>
                  </a:cubicBezTo>
                  <a:cubicBezTo>
                    <a:pt x="86" y="172"/>
                    <a:pt x="94" y="169"/>
                    <a:pt x="101" y="161"/>
                  </a:cubicBezTo>
                  <a:cubicBezTo>
                    <a:pt x="131" y="153"/>
                    <a:pt x="169" y="153"/>
                    <a:pt x="176" y="117"/>
                  </a:cubicBezTo>
                  <a:cubicBezTo>
                    <a:pt x="184" y="79"/>
                    <a:pt x="161" y="49"/>
                    <a:pt x="131" y="27"/>
                  </a:cubicBezTo>
                  <a:cubicBezTo>
                    <a:pt x="120" y="19"/>
                    <a:pt x="109" y="12"/>
                    <a:pt x="98" y="1"/>
                  </a:cubicBezTo>
                  <a:lnTo>
                    <a:pt x="98" y="1"/>
                  </a:lnTo>
                  <a:cubicBezTo>
                    <a:pt x="98" y="1"/>
                    <a:pt x="101" y="4"/>
                    <a:pt x="105" y="4"/>
                  </a:cubicBezTo>
                  <a:cubicBezTo>
                    <a:pt x="101" y="1"/>
                    <a:pt x="98" y="1"/>
                    <a:pt x="98" y="1"/>
                  </a:cubicBezTo>
                  <a:lnTo>
                    <a:pt x="98" y="1"/>
                  </a:lnTo>
                  <a:cubicBezTo>
                    <a:pt x="98" y="1"/>
                    <a:pt x="98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3" name="Google Shape;46043;p30"/>
            <p:cNvSpPr/>
            <p:nvPr/>
          </p:nvSpPr>
          <p:spPr>
            <a:xfrm>
              <a:off x="-4955109" y="-47512"/>
              <a:ext cx="12176" cy="10935"/>
            </a:xfrm>
            <a:custGeom>
              <a:avLst/>
              <a:gdLst/>
              <a:ahLst/>
              <a:cxnLst/>
              <a:rect l="l" t="t" r="r" b="b"/>
              <a:pathLst>
                <a:path w="255" h="229" extrusionOk="0">
                  <a:moveTo>
                    <a:pt x="154" y="0"/>
                  </a:moveTo>
                  <a:cubicBezTo>
                    <a:pt x="146" y="0"/>
                    <a:pt x="139" y="4"/>
                    <a:pt x="131" y="8"/>
                  </a:cubicBezTo>
                  <a:cubicBezTo>
                    <a:pt x="123" y="11"/>
                    <a:pt x="116" y="16"/>
                    <a:pt x="109" y="16"/>
                  </a:cubicBezTo>
                  <a:cubicBezTo>
                    <a:pt x="105" y="16"/>
                    <a:pt x="101" y="16"/>
                    <a:pt x="94" y="8"/>
                  </a:cubicBezTo>
                  <a:lnTo>
                    <a:pt x="90" y="8"/>
                  </a:lnTo>
                  <a:cubicBezTo>
                    <a:pt x="64" y="8"/>
                    <a:pt x="56" y="30"/>
                    <a:pt x="42" y="45"/>
                  </a:cubicBezTo>
                  <a:cubicBezTo>
                    <a:pt x="53" y="42"/>
                    <a:pt x="64" y="42"/>
                    <a:pt x="71" y="42"/>
                  </a:cubicBezTo>
                  <a:lnTo>
                    <a:pt x="75" y="42"/>
                  </a:lnTo>
                  <a:cubicBezTo>
                    <a:pt x="94" y="42"/>
                    <a:pt x="101" y="52"/>
                    <a:pt x="101" y="75"/>
                  </a:cubicBezTo>
                  <a:cubicBezTo>
                    <a:pt x="97" y="90"/>
                    <a:pt x="90" y="97"/>
                    <a:pt x="82" y="97"/>
                  </a:cubicBezTo>
                  <a:cubicBezTo>
                    <a:pt x="75" y="97"/>
                    <a:pt x="71" y="94"/>
                    <a:pt x="64" y="90"/>
                  </a:cubicBezTo>
                  <a:cubicBezTo>
                    <a:pt x="49" y="86"/>
                    <a:pt x="37" y="75"/>
                    <a:pt x="26" y="71"/>
                  </a:cubicBezTo>
                  <a:lnTo>
                    <a:pt x="26" y="71"/>
                  </a:lnTo>
                  <a:cubicBezTo>
                    <a:pt x="0" y="135"/>
                    <a:pt x="53" y="176"/>
                    <a:pt x="75" y="228"/>
                  </a:cubicBezTo>
                  <a:cubicBezTo>
                    <a:pt x="101" y="195"/>
                    <a:pt x="105" y="138"/>
                    <a:pt x="161" y="138"/>
                  </a:cubicBezTo>
                  <a:lnTo>
                    <a:pt x="172" y="138"/>
                  </a:lnTo>
                  <a:cubicBezTo>
                    <a:pt x="187" y="142"/>
                    <a:pt x="199" y="150"/>
                    <a:pt x="210" y="157"/>
                  </a:cubicBezTo>
                  <a:lnTo>
                    <a:pt x="228" y="157"/>
                  </a:lnTo>
                  <a:cubicBezTo>
                    <a:pt x="236" y="135"/>
                    <a:pt x="254" y="112"/>
                    <a:pt x="244" y="90"/>
                  </a:cubicBezTo>
                  <a:cubicBezTo>
                    <a:pt x="239" y="86"/>
                    <a:pt x="236" y="83"/>
                    <a:pt x="232" y="78"/>
                  </a:cubicBezTo>
                  <a:cubicBezTo>
                    <a:pt x="217" y="120"/>
                    <a:pt x="165" y="83"/>
                    <a:pt x="142" y="120"/>
                  </a:cubicBezTo>
                  <a:cubicBezTo>
                    <a:pt x="139" y="120"/>
                    <a:pt x="127" y="109"/>
                    <a:pt x="123" y="101"/>
                  </a:cubicBezTo>
                  <a:cubicBezTo>
                    <a:pt x="113" y="78"/>
                    <a:pt x="131" y="75"/>
                    <a:pt x="142" y="68"/>
                  </a:cubicBezTo>
                  <a:cubicBezTo>
                    <a:pt x="154" y="49"/>
                    <a:pt x="161" y="30"/>
                    <a:pt x="172" y="8"/>
                  </a:cubicBezTo>
                  <a:cubicBezTo>
                    <a:pt x="165" y="4"/>
                    <a:pt x="161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4" name="Google Shape;46044;p30"/>
            <p:cNvSpPr/>
            <p:nvPr/>
          </p:nvSpPr>
          <p:spPr>
            <a:xfrm>
              <a:off x="-5426354" y="-107151"/>
              <a:ext cx="10600" cy="11508"/>
            </a:xfrm>
            <a:custGeom>
              <a:avLst/>
              <a:gdLst/>
              <a:ahLst/>
              <a:cxnLst/>
              <a:rect l="l" t="t" r="r" b="b"/>
              <a:pathLst>
                <a:path w="222" h="241" extrusionOk="0">
                  <a:moveTo>
                    <a:pt x="27" y="0"/>
                  </a:moveTo>
                  <a:cubicBezTo>
                    <a:pt x="38" y="35"/>
                    <a:pt x="1" y="53"/>
                    <a:pt x="8" y="87"/>
                  </a:cubicBezTo>
                  <a:cubicBezTo>
                    <a:pt x="12" y="83"/>
                    <a:pt x="15" y="76"/>
                    <a:pt x="23" y="71"/>
                  </a:cubicBezTo>
                  <a:cubicBezTo>
                    <a:pt x="27" y="64"/>
                    <a:pt x="34" y="53"/>
                    <a:pt x="42" y="53"/>
                  </a:cubicBezTo>
                  <a:cubicBezTo>
                    <a:pt x="53" y="57"/>
                    <a:pt x="42" y="76"/>
                    <a:pt x="49" y="83"/>
                  </a:cubicBezTo>
                  <a:cubicBezTo>
                    <a:pt x="101" y="109"/>
                    <a:pt x="98" y="161"/>
                    <a:pt x="109" y="206"/>
                  </a:cubicBezTo>
                  <a:cubicBezTo>
                    <a:pt x="101" y="218"/>
                    <a:pt x="94" y="228"/>
                    <a:pt x="101" y="240"/>
                  </a:cubicBezTo>
                  <a:cubicBezTo>
                    <a:pt x="113" y="225"/>
                    <a:pt x="135" y="221"/>
                    <a:pt x="150" y="210"/>
                  </a:cubicBezTo>
                  <a:cubicBezTo>
                    <a:pt x="195" y="188"/>
                    <a:pt x="222" y="150"/>
                    <a:pt x="217" y="98"/>
                  </a:cubicBezTo>
                  <a:lnTo>
                    <a:pt x="217" y="98"/>
                  </a:lnTo>
                  <a:cubicBezTo>
                    <a:pt x="199" y="109"/>
                    <a:pt x="177" y="135"/>
                    <a:pt x="158" y="135"/>
                  </a:cubicBezTo>
                  <a:cubicBezTo>
                    <a:pt x="150" y="135"/>
                    <a:pt x="146" y="135"/>
                    <a:pt x="143" y="128"/>
                  </a:cubicBezTo>
                  <a:cubicBezTo>
                    <a:pt x="113" y="105"/>
                    <a:pt x="139" y="71"/>
                    <a:pt x="161" y="45"/>
                  </a:cubicBezTo>
                  <a:cubicBezTo>
                    <a:pt x="161" y="45"/>
                    <a:pt x="165" y="45"/>
                    <a:pt x="165" y="42"/>
                  </a:cubicBezTo>
                  <a:lnTo>
                    <a:pt x="165" y="38"/>
                  </a:lnTo>
                  <a:cubicBezTo>
                    <a:pt x="154" y="16"/>
                    <a:pt x="132" y="4"/>
                    <a:pt x="113" y="4"/>
                  </a:cubicBezTo>
                  <a:cubicBezTo>
                    <a:pt x="101" y="4"/>
                    <a:pt x="87" y="9"/>
                    <a:pt x="82" y="16"/>
                  </a:cubicBezTo>
                  <a:cubicBezTo>
                    <a:pt x="75" y="23"/>
                    <a:pt x="68" y="27"/>
                    <a:pt x="65" y="27"/>
                  </a:cubicBezTo>
                  <a:cubicBezTo>
                    <a:pt x="56" y="27"/>
                    <a:pt x="49" y="19"/>
                    <a:pt x="46" y="12"/>
                  </a:cubicBezTo>
                  <a:cubicBezTo>
                    <a:pt x="42" y="4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5" name="Google Shape;46045;p30"/>
            <p:cNvSpPr/>
            <p:nvPr/>
          </p:nvSpPr>
          <p:spPr>
            <a:xfrm>
              <a:off x="-5269447" y="281772"/>
              <a:ext cx="10218" cy="955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28" y="1"/>
                  </a:moveTo>
                  <a:cubicBezTo>
                    <a:pt x="105" y="1"/>
                    <a:pt x="83" y="5"/>
                    <a:pt x="57" y="9"/>
                  </a:cubicBezTo>
                  <a:cubicBezTo>
                    <a:pt x="45" y="20"/>
                    <a:pt x="8" y="28"/>
                    <a:pt x="41" y="50"/>
                  </a:cubicBezTo>
                  <a:cubicBezTo>
                    <a:pt x="86" y="83"/>
                    <a:pt x="64" y="106"/>
                    <a:pt x="38" y="135"/>
                  </a:cubicBezTo>
                  <a:cubicBezTo>
                    <a:pt x="23" y="151"/>
                    <a:pt x="0" y="162"/>
                    <a:pt x="15" y="188"/>
                  </a:cubicBezTo>
                  <a:cubicBezTo>
                    <a:pt x="19" y="195"/>
                    <a:pt x="26" y="199"/>
                    <a:pt x="34" y="199"/>
                  </a:cubicBezTo>
                  <a:cubicBezTo>
                    <a:pt x="38" y="199"/>
                    <a:pt x="45" y="195"/>
                    <a:pt x="49" y="192"/>
                  </a:cubicBezTo>
                  <a:cubicBezTo>
                    <a:pt x="57" y="192"/>
                    <a:pt x="60" y="188"/>
                    <a:pt x="67" y="188"/>
                  </a:cubicBezTo>
                  <a:lnTo>
                    <a:pt x="71" y="188"/>
                  </a:lnTo>
                  <a:cubicBezTo>
                    <a:pt x="76" y="188"/>
                    <a:pt x="76" y="185"/>
                    <a:pt x="79" y="180"/>
                  </a:cubicBezTo>
                  <a:cubicBezTo>
                    <a:pt x="94" y="158"/>
                    <a:pt x="109" y="140"/>
                    <a:pt x="138" y="132"/>
                  </a:cubicBezTo>
                  <a:cubicBezTo>
                    <a:pt x="146" y="106"/>
                    <a:pt x="176" y="95"/>
                    <a:pt x="172" y="61"/>
                  </a:cubicBezTo>
                  <a:cubicBezTo>
                    <a:pt x="165" y="35"/>
                    <a:pt x="165" y="31"/>
                    <a:pt x="172" y="31"/>
                  </a:cubicBezTo>
                  <a:cubicBezTo>
                    <a:pt x="180" y="31"/>
                    <a:pt x="183" y="31"/>
                    <a:pt x="191" y="35"/>
                  </a:cubicBezTo>
                  <a:cubicBezTo>
                    <a:pt x="198" y="38"/>
                    <a:pt x="202" y="38"/>
                    <a:pt x="210" y="38"/>
                  </a:cubicBezTo>
                  <a:cubicBezTo>
                    <a:pt x="210" y="38"/>
                    <a:pt x="214" y="38"/>
                    <a:pt x="214" y="35"/>
                  </a:cubicBezTo>
                  <a:cubicBezTo>
                    <a:pt x="188" y="9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6" name="Google Shape;46046;p30"/>
            <p:cNvSpPr/>
            <p:nvPr/>
          </p:nvSpPr>
          <p:spPr>
            <a:xfrm>
              <a:off x="-5207706" y="238606"/>
              <a:ext cx="11126" cy="12176"/>
            </a:xfrm>
            <a:custGeom>
              <a:avLst/>
              <a:gdLst/>
              <a:ahLst/>
              <a:cxnLst/>
              <a:rect l="l" t="t" r="r" b="b"/>
              <a:pathLst>
                <a:path w="233" h="255" extrusionOk="0">
                  <a:moveTo>
                    <a:pt x="30" y="0"/>
                  </a:moveTo>
                  <a:cubicBezTo>
                    <a:pt x="20" y="8"/>
                    <a:pt x="16" y="19"/>
                    <a:pt x="23" y="35"/>
                  </a:cubicBezTo>
                  <a:cubicBezTo>
                    <a:pt x="30" y="42"/>
                    <a:pt x="42" y="52"/>
                    <a:pt x="30" y="64"/>
                  </a:cubicBezTo>
                  <a:cubicBezTo>
                    <a:pt x="1" y="105"/>
                    <a:pt x="23" y="116"/>
                    <a:pt x="61" y="116"/>
                  </a:cubicBezTo>
                  <a:lnTo>
                    <a:pt x="65" y="116"/>
                  </a:lnTo>
                  <a:cubicBezTo>
                    <a:pt x="65" y="142"/>
                    <a:pt x="27" y="154"/>
                    <a:pt x="39" y="183"/>
                  </a:cubicBezTo>
                  <a:cubicBezTo>
                    <a:pt x="53" y="180"/>
                    <a:pt x="65" y="180"/>
                    <a:pt x="75" y="180"/>
                  </a:cubicBezTo>
                  <a:cubicBezTo>
                    <a:pt x="113" y="180"/>
                    <a:pt x="143" y="199"/>
                    <a:pt x="169" y="228"/>
                  </a:cubicBezTo>
                  <a:cubicBezTo>
                    <a:pt x="180" y="244"/>
                    <a:pt x="191" y="254"/>
                    <a:pt x="206" y="254"/>
                  </a:cubicBezTo>
                  <a:cubicBezTo>
                    <a:pt x="214" y="254"/>
                    <a:pt x="222" y="251"/>
                    <a:pt x="232" y="247"/>
                  </a:cubicBezTo>
                  <a:lnTo>
                    <a:pt x="232" y="240"/>
                  </a:lnTo>
                  <a:lnTo>
                    <a:pt x="232" y="236"/>
                  </a:lnTo>
                  <a:cubicBezTo>
                    <a:pt x="229" y="236"/>
                    <a:pt x="229" y="240"/>
                    <a:pt x="229" y="240"/>
                  </a:cubicBezTo>
                  <a:cubicBezTo>
                    <a:pt x="222" y="236"/>
                    <a:pt x="210" y="236"/>
                    <a:pt x="206" y="232"/>
                  </a:cubicBezTo>
                  <a:cubicBezTo>
                    <a:pt x="173" y="206"/>
                    <a:pt x="196" y="161"/>
                    <a:pt x="177" y="128"/>
                  </a:cubicBezTo>
                  <a:cubicBezTo>
                    <a:pt x="165" y="109"/>
                    <a:pt x="206" y="109"/>
                    <a:pt x="214" y="90"/>
                  </a:cubicBezTo>
                  <a:cubicBezTo>
                    <a:pt x="210" y="87"/>
                    <a:pt x="206" y="83"/>
                    <a:pt x="203" y="79"/>
                  </a:cubicBezTo>
                  <a:cubicBezTo>
                    <a:pt x="187" y="87"/>
                    <a:pt x="169" y="102"/>
                    <a:pt x="158" y="102"/>
                  </a:cubicBezTo>
                  <a:cubicBezTo>
                    <a:pt x="146" y="102"/>
                    <a:pt x="139" y="94"/>
                    <a:pt x="135" y="68"/>
                  </a:cubicBezTo>
                  <a:cubicBezTo>
                    <a:pt x="124" y="79"/>
                    <a:pt x="113" y="83"/>
                    <a:pt x="101" y="83"/>
                  </a:cubicBezTo>
                  <a:cubicBezTo>
                    <a:pt x="91" y="83"/>
                    <a:pt x="79" y="75"/>
                    <a:pt x="68" y="57"/>
                  </a:cubicBezTo>
                  <a:cubicBezTo>
                    <a:pt x="57" y="38"/>
                    <a:pt x="65" y="4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7" name="Google Shape;46047;p30"/>
            <p:cNvSpPr/>
            <p:nvPr/>
          </p:nvSpPr>
          <p:spPr>
            <a:xfrm>
              <a:off x="-5285348" y="91345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8" y="169"/>
                  </a:moveTo>
                  <a:cubicBezTo>
                    <a:pt x="12" y="172"/>
                    <a:pt x="12" y="176"/>
                    <a:pt x="16" y="176"/>
                  </a:cubicBezTo>
                  <a:cubicBezTo>
                    <a:pt x="16" y="172"/>
                    <a:pt x="12" y="172"/>
                    <a:pt x="8" y="169"/>
                  </a:cubicBezTo>
                  <a:close/>
                  <a:moveTo>
                    <a:pt x="23" y="1"/>
                  </a:moveTo>
                  <a:cubicBezTo>
                    <a:pt x="19" y="1"/>
                    <a:pt x="16" y="4"/>
                    <a:pt x="8" y="15"/>
                  </a:cubicBezTo>
                  <a:cubicBezTo>
                    <a:pt x="23" y="23"/>
                    <a:pt x="38" y="41"/>
                    <a:pt x="31" y="49"/>
                  </a:cubicBezTo>
                  <a:cubicBezTo>
                    <a:pt x="0" y="91"/>
                    <a:pt x="34" y="135"/>
                    <a:pt x="16" y="176"/>
                  </a:cubicBezTo>
                  <a:cubicBezTo>
                    <a:pt x="16" y="180"/>
                    <a:pt x="12" y="184"/>
                    <a:pt x="8" y="188"/>
                  </a:cubicBezTo>
                  <a:cubicBezTo>
                    <a:pt x="19" y="198"/>
                    <a:pt x="31" y="206"/>
                    <a:pt x="42" y="217"/>
                  </a:cubicBezTo>
                  <a:cubicBezTo>
                    <a:pt x="60" y="214"/>
                    <a:pt x="72" y="198"/>
                    <a:pt x="76" y="180"/>
                  </a:cubicBezTo>
                  <a:cubicBezTo>
                    <a:pt x="76" y="162"/>
                    <a:pt x="60" y="146"/>
                    <a:pt x="57" y="127"/>
                  </a:cubicBezTo>
                  <a:cubicBezTo>
                    <a:pt x="53" y="105"/>
                    <a:pt x="60" y="94"/>
                    <a:pt x="72" y="94"/>
                  </a:cubicBezTo>
                  <a:cubicBezTo>
                    <a:pt x="79" y="94"/>
                    <a:pt x="86" y="98"/>
                    <a:pt x="98" y="101"/>
                  </a:cubicBezTo>
                  <a:cubicBezTo>
                    <a:pt x="113" y="105"/>
                    <a:pt x="128" y="124"/>
                    <a:pt x="143" y="124"/>
                  </a:cubicBezTo>
                  <a:cubicBezTo>
                    <a:pt x="150" y="124"/>
                    <a:pt x="157" y="124"/>
                    <a:pt x="165" y="117"/>
                  </a:cubicBezTo>
                  <a:cubicBezTo>
                    <a:pt x="169" y="117"/>
                    <a:pt x="173" y="113"/>
                    <a:pt x="176" y="113"/>
                  </a:cubicBezTo>
                  <a:cubicBezTo>
                    <a:pt x="184" y="113"/>
                    <a:pt x="191" y="120"/>
                    <a:pt x="199" y="124"/>
                  </a:cubicBezTo>
                  <a:cubicBezTo>
                    <a:pt x="202" y="98"/>
                    <a:pt x="229" y="91"/>
                    <a:pt x="247" y="68"/>
                  </a:cubicBezTo>
                  <a:lnTo>
                    <a:pt x="236" y="68"/>
                  </a:lnTo>
                  <a:cubicBezTo>
                    <a:pt x="199" y="68"/>
                    <a:pt x="180" y="46"/>
                    <a:pt x="162" y="19"/>
                  </a:cubicBezTo>
                  <a:cubicBezTo>
                    <a:pt x="154" y="27"/>
                    <a:pt x="147" y="34"/>
                    <a:pt x="135" y="34"/>
                  </a:cubicBezTo>
                  <a:lnTo>
                    <a:pt x="131" y="34"/>
                  </a:lnTo>
                  <a:cubicBezTo>
                    <a:pt x="124" y="31"/>
                    <a:pt x="121" y="31"/>
                    <a:pt x="117" y="31"/>
                  </a:cubicBezTo>
                  <a:cubicBezTo>
                    <a:pt x="86" y="31"/>
                    <a:pt x="102" y="60"/>
                    <a:pt x="102" y="83"/>
                  </a:cubicBezTo>
                  <a:cubicBezTo>
                    <a:pt x="72" y="64"/>
                    <a:pt x="64" y="38"/>
                    <a:pt x="53" y="12"/>
                  </a:cubicBezTo>
                  <a:cubicBezTo>
                    <a:pt x="50" y="12"/>
                    <a:pt x="45" y="8"/>
                    <a:pt x="38" y="8"/>
                  </a:cubicBezTo>
                  <a:cubicBezTo>
                    <a:pt x="34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8" name="Google Shape;46048;p30"/>
            <p:cNvSpPr/>
            <p:nvPr/>
          </p:nvSpPr>
          <p:spPr>
            <a:xfrm>
              <a:off x="-4926602" y="115459"/>
              <a:ext cx="15041" cy="9837"/>
            </a:xfrm>
            <a:custGeom>
              <a:avLst/>
              <a:gdLst/>
              <a:ahLst/>
              <a:cxnLst/>
              <a:rect l="l" t="t" r="r" b="b"/>
              <a:pathLst>
                <a:path w="315" h="206" extrusionOk="0">
                  <a:moveTo>
                    <a:pt x="65" y="0"/>
                  </a:moveTo>
                  <a:cubicBezTo>
                    <a:pt x="54" y="19"/>
                    <a:pt x="39" y="26"/>
                    <a:pt x="20" y="38"/>
                  </a:cubicBezTo>
                  <a:cubicBezTo>
                    <a:pt x="9" y="45"/>
                    <a:pt x="1" y="57"/>
                    <a:pt x="13" y="67"/>
                  </a:cubicBezTo>
                  <a:cubicBezTo>
                    <a:pt x="16" y="71"/>
                    <a:pt x="20" y="71"/>
                    <a:pt x="20" y="71"/>
                  </a:cubicBezTo>
                  <a:cubicBezTo>
                    <a:pt x="28" y="71"/>
                    <a:pt x="35" y="67"/>
                    <a:pt x="39" y="64"/>
                  </a:cubicBezTo>
                  <a:cubicBezTo>
                    <a:pt x="46" y="52"/>
                    <a:pt x="50" y="45"/>
                    <a:pt x="57" y="45"/>
                  </a:cubicBezTo>
                  <a:cubicBezTo>
                    <a:pt x="65" y="45"/>
                    <a:pt x="68" y="52"/>
                    <a:pt x="73" y="64"/>
                  </a:cubicBezTo>
                  <a:cubicBezTo>
                    <a:pt x="91" y="83"/>
                    <a:pt x="125" y="79"/>
                    <a:pt x="128" y="116"/>
                  </a:cubicBezTo>
                  <a:cubicBezTo>
                    <a:pt x="128" y="135"/>
                    <a:pt x="132" y="169"/>
                    <a:pt x="162" y="169"/>
                  </a:cubicBezTo>
                  <a:cubicBezTo>
                    <a:pt x="170" y="169"/>
                    <a:pt x="173" y="169"/>
                    <a:pt x="180" y="164"/>
                  </a:cubicBezTo>
                  <a:cubicBezTo>
                    <a:pt x="180" y="164"/>
                    <a:pt x="192" y="191"/>
                    <a:pt x="196" y="202"/>
                  </a:cubicBezTo>
                  <a:lnTo>
                    <a:pt x="218" y="202"/>
                  </a:lnTo>
                  <a:cubicBezTo>
                    <a:pt x="222" y="206"/>
                    <a:pt x="225" y="206"/>
                    <a:pt x="230" y="206"/>
                  </a:cubicBezTo>
                  <a:cubicBezTo>
                    <a:pt x="237" y="206"/>
                    <a:pt x="241" y="198"/>
                    <a:pt x="237" y="180"/>
                  </a:cubicBezTo>
                  <a:cubicBezTo>
                    <a:pt x="248" y="135"/>
                    <a:pt x="293" y="116"/>
                    <a:pt x="315" y="83"/>
                  </a:cubicBezTo>
                  <a:cubicBezTo>
                    <a:pt x="308" y="79"/>
                    <a:pt x="301" y="79"/>
                    <a:pt x="297" y="79"/>
                  </a:cubicBezTo>
                  <a:cubicBezTo>
                    <a:pt x="289" y="79"/>
                    <a:pt x="282" y="83"/>
                    <a:pt x="270" y="86"/>
                  </a:cubicBezTo>
                  <a:cubicBezTo>
                    <a:pt x="256" y="101"/>
                    <a:pt x="244" y="109"/>
                    <a:pt x="237" y="109"/>
                  </a:cubicBezTo>
                  <a:cubicBezTo>
                    <a:pt x="211" y="109"/>
                    <a:pt x="199" y="71"/>
                    <a:pt x="180" y="57"/>
                  </a:cubicBezTo>
                  <a:cubicBezTo>
                    <a:pt x="173" y="60"/>
                    <a:pt x="166" y="60"/>
                    <a:pt x="158" y="60"/>
                  </a:cubicBezTo>
                  <a:cubicBezTo>
                    <a:pt x="147" y="60"/>
                    <a:pt x="136" y="57"/>
                    <a:pt x="125" y="49"/>
                  </a:cubicBezTo>
                  <a:lnTo>
                    <a:pt x="121" y="49"/>
                  </a:lnTo>
                  <a:cubicBezTo>
                    <a:pt x="87" y="49"/>
                    <a:pt x="91" y="4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9" name="Google Shape;46049;p30"/>
            <p:cNvSpPr/>
            <p:nvPr/>
          </p:nvSpPr>
          <p:spPr>
            <a:xfrm>
              <a:off x="-5367239" y="140432"/>
              <a:ext cx="16617" cy="8404"/>
            </a:xfrm>
            <a:custGeom>
              <a:avLst/>
              <a:gdLst/>
              <a:ahLst/>
              <a:cxnLst/>
              <a:rect l="l" t="t" r="r" b="b"/>
              <a:pathLst>
                <a:path w="348" h="176" extrusionOk="0">
                  <a:moveTo>
                    <a:pt x="243" y="0"/>
                  </a:moveTo>
                  <a:cubicBezTo>
                    <a:pt x="243" y="12"/>
                    <a:pt x="240" y="23"/>
                    <a:pt x="235" y="34"/>
                  </a:cubicBezTo>
                  <a:cubicBezTo>
                    <a:pt x="231" y="67"/>
                    <a:pt x="276" y="67"/>
                    <a:pt x="288" y="94"/>
                  </a:cubicBezTo>
                  <a:cubicBezTo>
                    <a:pt x="262" y="109"/>
                    <a:pt x="235" y="124"/>
                    <a:pt x="209" y="124"/>
                  </a:cubicBezTo>
                  <a:cubicBezTo>
                    <a:pt x="202" y="124"/>
                    <a:pt x="195" y="124"/>
                    <a:pt x="183" y="120"/>
                  </a:cubicBezTo>
                  <a:cubicBezTo>
                    <a:pt x="164" y="112"/>
                    <a:pt x="157" y="83"/>
                    <a:pt x="176" y="60"/>
                  </a:cubicBezTo>
                  <a:lnTo>
                    <a:pt x="176" y="60"/>
                  </a:lnTo>
                  <a:cubicBezTo>
                    <a:pt x="138" y="72"/>
                    <a:pt x="116" y="117"/>
                    <a:pt x="71" y="117"/>
                  </a:cubicBezTo>
                  <a:cubicBezTo>
                    <a:pt x="52" y="117"/>
                    <a:pt x="52" y="143"/>
                    <a:pt x="33" y="143"/>
                  </a:cubicBezTo>
                  <a:lnTo>
                    <a:pt x="30" y="143"/>
                  </a:lnTo>
                  <a:cubicBezTo>
                    <a:pt x="19" y="146"/>
                    <a:pt x="7" y="154"/>
                    <a:pt x="0" y="157"/>
                  </a:cubicBezTo>
                  <a:cubicBezTo>
                    <a:pt x="11" y="165"/>
                    <a:pt x="19" y="169"/>
                    <a:pt x="30" y="169"/>
                  </a:cubicBezTo>
                  <a:cubicBezTo>
                    <a:pt x="45" y="169"/>
                    <a:pt x="64" y="162"/>
                    <a:pt x="74" y="150"/>
                  </a:cubicBezTo>
                  <a:cubicBezTo>
                    <a:pt x="90" y="143"/>
                    <a:pt x="97" y="135"/>
                    <a:pt x="109" y="135"/>
                  </a:cubicBezTo>
                  <a:cubicBezTo>
                    <a:pt x="119" y="135"/>
                    <a:pt x="127" y="143"/>
                    <a:pt x="142" y="154"/>
                  </a:cubicBezTo>
                  <a:cubicBezTo>
                    <a:pt x="161" y="172"/>
                    <a:pt x="187" y="176"/>
                    <a:pt x="213" y="176"/>
                  </a:cubicBezTo>
                  <a:cubicBezTo>
                    <a:pt x="231" y="176"/>
                    <a:pt x="254" y="176"/>
                    <a:pt x="276" y="172"/>
                  </a:cubicBezTo>
                  <a:cubicBezTo>
                    <a:pt x="288" y="172"/>
                    <a:pt x="325" y="169"/>
                    <a:pt x="318" y="135"/>
                  </a:cubicBezTo>
                  <a:cubicBezTo>
                    <a:pt x="288" y="90"/>
                    <a:pt x="329" y="72"/>
                    <a:pt x="347" y="41"/>
                  </a:cubicBezTo>
                  <a:lnTo>
                    <a:pt x="347" y="41"/>
                  </a:lnTo>
                  <a:cubicBezTo>
                    <a:pt x="325" y="49"/>
                    <a:pt x="307" y="53"/>
                    <a:pt x="295" y="53"/>
                  </a:cubicBezTo>
                  <a:cubicBezTo>
                    <a:pt x="273" y="53"/>
                    <a:pt x="266" y="38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0" name="Google Shape;46050;p30"/>
            <p:cNvSpPr/>
            <p:nvPr/>
          </p:nvSpPr>
          <p:spPr>
            <a:xfrm>
              <a:off x="-5076107" y="176484"/>
              <a:ext cx="9264" cy="11651"/>
            </a:xfrm>
            <a:custGeom>
              <a:avLst/>
              <a:gdLst/>
              <a:ahLst/>
              <a:cxnLst/>
              <a:rect l="l" t="t" r="r" b="b"/>
              <a:pathLst>
                <a:path w="194" h="244" extrusionOk="0">
                  <a:moveTo>
                    <a:pt x="109" y="1"/>
                  </a:moveTo>
                  <a:cubicBezTo>
                    <a:pt x="93" y="8"/>
                    <a:pt x="71" y="19"/>
                    <a:pt x="67" y="30"/>
                  </a:cubicBezTo>
                  <a:cubicBezTo>
                    <a:pt x="64" y="53"/>
                    <a:pt x="56" y="57"/>
                    <a:pt x="52" y="57"/>
                  </a:cubicBezTo>
                  <a:cubicBezTo>
                    <a:pt x="45" y="57"/>
                    <a:pt x="37" y="38"/>
                    <a:pt x="30" y="30"/>
                  </a:cubicBezTo>
                  <a:lnTo>
                    <a:pt x="22" y="30"/>
                  </a:lnTo>
                  <a:cubicBezTo>
                    <a:pt x="0" y="53"/>
                    <a:pt x="37" y="71"/>
                    <a:pt x="33" y="94"/>
                  </a:cubicBezTo>
                  <a:cubicBezTo>
                    <a:pt x="67" y="109"/>
                    <a:pt x="56" y="161"/>
                    <a:pt x="74" y="173"/>
                  </a:cubicBezTo>
                  <a:cubicBezTo>
                    <a:pt x="112" y="199"/>
                    <a:pt x="74" y="214"/>
                    <a:pt x="67" y="228"/>
                  </a:cubicBezTo>
                  <a:cubicBezTo>
                    <a:pt x="67" y="232"/>
                    <a:pt x="71" y="237"/>
                    <a:pt x="71" y="244"/>
                  </a:cubicBezTo>
                  <a:cubicBezTo>
                    <a:pt x="123" y="225"/>
                    <a:pt x="131" y="173"/>
                    <a:pt x="157" y="135"/>
                  </a:cubicBezTo>
                  <a:cubicBezTo>
                    <a:pt x="116" y="120"/>
                    <a:pt x="116" y="120"/>
                    <a:pt x="149" y="83"/>
                  </a:cubicBezTo>
                  <a:lnTo>
                    <a:pt x="149" y="83"/>
                  </a:lnTo>
                  <a:cubicBezTo>
                    <a:pt x="164" y="90"/>
                    <a:pt x="157" y="109"/>
                    <a:pt x="164" y="124"/>
                  </a:cubicBezTo>
                  <a:cubicBezTo>
                    <a:pt x="179" y="109"/>
                    <a:pt x="194" y="94"/>
                    <a:pt x="176" y="75"/>
                  </a:cubicBezTo>
                  <a:cubicBezTo>
                    <a:pt x="168" y="64"/>
                    <a:pt x="153" y="53"/>
                    <a:pt x="157" y="38"/>
                  </a:cubicBezTo>
                  <a:cubicBezTo>
                    <a:pt x="164" y="4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1" name="Google Shape;46051;p30"/>
            <p:cNvSpPr/>
            <p:nvPr/>
          </p:nvSpPr>
          <p:spPr>
            <a:xfrm>
              <a:off x="-5196819" y="235025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173" y="1"/>
                  </a:moveTo>
                  <a:cubicBezTo>
                    <a:pt x="143" y="15"/>
                    <a:pt x="109" y="34"/>
                    <a:pt x="75" y="34"/>
                  </a:cubicBezTo>
                  <a:cubicBezTo>
                    <a:pt x="61" y="34"/>
                    <a:pt x="42" y="31"/>
                    <a:pt x="23" y="15"/>
                  </a:cubicBezTo>
                  <a:cubicBezTo>
                    <a:pt x="20" y="27"/>
                    <a:pt x="12" y="34"/>
                    <a:pt x="4" y="42"/>
                  </a:cubicBezTo>
                  <a:lnTo>
                    <a:pt x="4" y="49"/>
                  </a:lnTo>
                  <a:cubicBezTo>
                    <a:pt x="1" y="87"/>
                    <a:pt x="20" y="117"/>
                    <a:pt x="38" y="150"/>
                  </a:cubicBezTo>
                  <a:cubicBezTo>
                    <a:pt x="57" y="143"/>
                    <a:pt x="75" y="139"/>
                    <a:pt x="90" y="132"/>
                  </a:cubicBezTo>
                  <a:cubicBezTo>
                    <a:pt x="87" y="117"/>
                    <a:pt x="72" y="98"/>
                    <a:pt x="98" y="98"/>
                  </a:cubicBezTo>
                  <a:lnTo>
                    <a:pt x="109" y="98"/>
                  </a:lnTo>
                  <a:cubicBezTo>
                    <a:pt x="125" y="101"/>
                    <a:pt x="139" y="101"/>
                    <a:pt x="154" y="101"/>
                  </a:cubicBezTo>
                  <a:cubicBezTo>
                    <a:pt x="161" y="94"/>
                    <a:pt x="173" y="87"/>
                    <a:pt x="180" y="87"/>
                  </a:cubicBezTo>
                  <a:cubicBezTo>
                    <a:pt x="187" y="87"/>
                    <a:pt x="195" y="94"/>
                    <a:pt x="199" y="113"/>
                  </a:cubicBezTo>
                  <a:cubicBezTo>
                    <a:pt x="203" y="124"/>
                    <a:pt x="203" y="127"/>
                    <a:pt x="206" y="127"/>
                  </a:cubicBezTo>
                  <a:cubicBezTo>
                    <a:pt x="214" y="127"/>
                    <a:pt x="218" y="117"/>
                    <a:pt x="225" y="117"/>
                  </a:cubicBezTo>
                  <a:cubicBezTo>
                    <a:pt x="229" y="101"/>
                    <a:pt x="251" y="101"/>
                    <a:pt x="247" y="79"/>
                  </a:cubicBezTo>
                  <a:cubicBezTo>
                    <a:pt x="225" y="65"/>
                    <a:pt x="192" y="57"/>
                    <a:pt x="177" y="23"/>
                  </a:cubicBezTo>
                  <a:cubicBezTo>
                    <a:pt x="177" y="15"/>
                    <a:pt x="173" y="8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2" name="Google Shape;46052;p30"/>
            <p:cNvSpPr/>
            <p:nvPr/>
          </p:nvSpPr>
          <p:spPr>
            <a:xfrm>
              <a:off x="-5048651" y="-32184"/>
              <a:ext cx="9884" cy="7926"/>
            </a:xfrm>
            <a:custGeom>
              <a:avLst/>
              <a:gdLst/>
              <a:ahLst/>
              <a:cxnLst/>
              <a:rect l="l" t="t" r="r" b="b"/>
              <a:pathLst>
                <a:path w="207" h="166" extrusionOk="0">
                  <a:moveTo>
                    <a:pt x="109" y="1"/>
                  </a:moveTo>
                  <a:cubicBezTo>
                    <a:pt x="72" y="1"/>
                    <a:pt x="27" y="31"/>
                    <a:pt x="12" y="71"/>
                  </a:cubicBezTo>
                  <a:cubicBezTo>
                    <a:pt x="31" y="64"/>
                    <a:pt x="45" y="38"/>
                    <a:pt x="67" y="38"/>
                  </a:cubicBezTo>
                  <a:cubicBezTo>
                    <a:pt x="75" y="38"/>
                    <a:pt x="83" y="42"/>
                    <a:pt x="94" y="49"/>
                  </a:cubicBezTo>
                  <a:cubicBezTo>
                    <a:pt x="105" y="57"/>
                    <a:pt x="112" y="61"/>
                    <a:pt x="105" y="76"/>
                  </a:cubicBezTo>
                  <a:cubicBezTo>
                    <a:pt x="101" y="87"/>
                    <a:pt x="86" y="98"/>
                    <a:pt x="83" y="98"/>
                  </a:cubicBezTo>
                  <a:lnTo>
                    <a:pt x="79" y="98"/>
                  </a:lnTo>
                  <a:cubicBezTo>
                    <a:pt x="75" y="79"/>
                    <a:pt x="64" y="76"/>
                    <a:pt x="57" y="76"/>
                  </a:cubicBezTo>
                  <a:cubicBezTo>
                    <a:pt x="53" y="76"/>
                    <a:pt x="45" y="79"/>
                    <a:pt x="41" y="79"/>
                  </a:cubicBezTo>
                  <a:lnTo>
                    <a:pt x="31" y="79"/>
                  </a:lnTo>
                  <a:cubicBezTo>
                    <a:pt x="23" y="79"/>
                    <a:pt x="15" y="79"/>
                    <a:pt x="12" y="71"/>
                  </a:cubicBezTo>
                  <a:lnTo>
                    <a:pt x="12" y="71"/>
                  </a:lnTo>
                  <a:cubicBezTo>
                    <a:pt x="0" y="128"/>
                    <a:pt x="49" y="139"/>
                    <a:pt x="75" y="166"/>
                  </a:cubicBezTo>
                  <a:cubicBezTo>
                    <a:pt x="94" y="154"/>
                    <a:pt x="112" y="150"/>
                    <a:pt x="127" y="150"/>
                  </a:cubicBezTo>
                  <a:cubicBezTo>
                    <a:pt x="139" y="150"/>
                    <a:pt x="150" y="150"/>
                    <a:pt x="165" y="154"/>
                  </a:cubicBezTo>
                  <a:cubicBezTo>
                    <a:pt x="176" y="135"/>
                    <a:pt x="206" y="102"/>
                    <a:pt x="202" y="102"/>
                  </a:cubicBezTo>
                  <a:cubicBezTo>
                    <a:pt x="157" y="87"/>
                    <a:pt x="176" y="35"/>
                    <a:pt x="154" y="16"/>
                  </a:cubicBezTo>
                  <a:cubicBezTo>
                    <a:pt x="139" y="4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3" name="Google Shape;46053;p30"/>
            <p:cNvSpPr/>
            <p:nvPr/>
          </p:nvSpPr>
          <p:spPr>
            <a:xfrm>
              <a:off x="-5081312" y="61358"/>
              <a:ext cx="8261" cy="7926"/>
            </a:xfrm>
            <a:custGeom>
              <a:avLst/>
              <a:gdLst/>
              <a:ahLst/>
              <a:cxnLst/>
              <a:rect l="l" t="t" r="r" b="b"/>
              <a:pathLst>
                <a:path w="173" h="166" extrusionOk="0">
                  <a:moveTo>
                    <a:pt x="105" y="1"/>
                  </a:moveTo>
                  <a:lnTo>
                    <a:pt x="105" y="1"/>
                  </a:lnTo>
                  <a:cubicBezTo>
                    <a:pt x="90" y="4"/>
                    <a:pt x="75" y="4"/>
                    <a:pt x="61" y="12"/>
                  </a:cubicBezTo>
                  <a:cubicBezTo>
                    <a:pt x="30" y="23"/>
                    <a:pt x="0" y="79"/>
                    <a:pt x="11" y="105"/>
                  </a:cubicBezTo>
                  <a:cubicBezTo>
                    <a:pt x="26" y="139"/>
                    <a:pt x="61" y="165"/>
                    <a:pt x="94" y="165"/>
                  </a:cubicBezTo>
                  <a:cubicBezTo>
                    <a:pt x="101" y="165"/>
                    <a:pt x="109" y="165"/>
                    <a:pt x="116" y="161"/>
                  </a:cubicBezTo>
                  <a:cubicBezTo>
                    <a:pt x="161" y="146"/>
                    <a:pt x="173" y="117"/>
                    <a:pt x="157" y="60"/>
                  </a:cubicBezTo>
                  <a:cubicBezTo>
                    <a:pt x="120" y="60"/>
                    <a:pt x="97" y="4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4" name="Google Shape;46054;p30"/>
            <p:cNvSpPr/>
            <p:nvPr/>
          </p:nvSpPr>
          <p:spPr>
            <a:xfrm>
              <a:off x="-5066892" y="59592"/>
              <a:ext cx="9168" cy="10027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99" y="0"/>
                  </a:moveTo>
                  <a:cubicBezTo>
                    <a:pt x="95" y="0"/>
                    <a:pt x="87" y="4"/>
                    <a:pt x="83" y="4"/>
                  </a:cubicBezTo>
                  <a:cubicBezTo>
                    <a:pt x="80" y="15"/>
                    <a:pt x="73" y="23"/>
                    <a:pt x="65" y="26"/>
                  </a:cubicBezTo>
                  <a:cubicBezTo>
                    <a:pt x="28" y="52"/>
                    <a:pt x="31" y="105"/>
                    <a:pt x="1" y="135"/>
                  </a:cubicBezTo>
                  <a:cubicBezTo>
                    <a:pt x="5" y="157"/>
                    <a:pt x="12" y="180"/>
                    <a:pt x="9" y="202"/>
                  </a:cubicBezTo>
                  <a:cubicBezTo>
                    <a:pt x="16" y="206"/>
                    <a:pt x="23" y="209"/>
                    <a:pt x="31" y="209"/>
                  </a:cubicBezTo>
                  <a:cubicBezTo>
                    <a:pt x="38" y="209"/>
                    <a:pt x="42" y="206"/>
                    <a:pt x="50" y="198"/>
                  </a:cubicBezTo>
                  <a:cubicBezTo>
                    <a:pt x="57" y="190"/>
                    <a:pt x="65" y="180"/>
                    <a:pt x="73" y="172"/>
                  </a:cubicBezTo>
                  <a:cubicBezTo>
                    <a:pt x="83" y="131"/>
                    <a:pt x="109" y="97"/>
                    <a:pt x="147" y="75"/>
                  </a:cubicBezTo>
                  <a:cubicBezTo>
                    <a:pt x="158" y="71"/>
                    <a:pt x="169" y="68"/>
                    <a:pt x="177" y="64"/>
                  </a:cubicBezTo>
                  <a:cubicBezTo>
                    <a:pt x="192" y="45"/>
                    <a:pt x="192" y="33"/>
                    <a:pt x="173" y="19"/>
                  </a:cubicBezTo>
                  <a:lnTo>
                    <a:pt x="166" y="19"/>
                  </a:lnTo>
                  <a:cubicBezTo>
                    <a:pt x="154" y="19"/>
                    <a:pt x="143" y="15"/>
                    <a:pt x="132" y="11"/>
                  </a:cubicBezTo>
                  <a:cubicBezTo>
                    <a:pt x="121" y="7"/>
                    <a:pt x="109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5" name="Google Shape;46055;p30"/>
            <p:cNvSpPr/>
            <p:nvPr/>
          </p:nvSpPr>
          <p:spPr>
            <a:xfrm>
              <a:off x="-5241227" y="241997"/>
              <a:ext cx="8213" cy="8261"/>
            </a:xfrm>
            <a:custGeom>
              <a:avLst/>
              <a:gdLst/>
              <a:ahLst/>
              <a:cxnLst/>
              <a:rect l="l" t="t" r="r" b="b"/>
              <a:pathLst>
                <a:path w="172" h="173" extrusionOk="0">
                  <a:moveTo>
                    <a:pt x="90" y="0"/>
                  </a:moveTo>
                  <a:cubicBezTo>
                    <a:pt x="78" y="0"/>
                    <a:pt x="68" y="4"/>
                    <a:pt x="56" y="8"/>
                  </a:cubicBezTo>
                  <a:cubicBezTo>
                    <a:pt x="45" y="19"/>
                    <a:pt x="26" y="23"/>
                    <a:pt x="23" y="45"/>
                  </a:cubicBezTo>
                  <a:cubicBezTo>
                    <a:pt x="0" y="135"/>
                    <a:pt x="15" y="173"/>
                    <a:pt x="82" y="173"/>
                  </a:cubicBezTo>
                  <a:cubicBezTo>
                    <a:pt x="101" y="173"/>
                    <a:pt x="123" y="173"/>
                    <a:pt x="146" y="165"/>
                  </a:cubicBezTo>
                  <a:cubicBezTo>
                    <a:pt x="153" y="138"/>
                    <a:pt x="123" y="121"/>
                    <a:pt x="127" y="94"/>
                  </a:cubicBezTo>
                  <a:cubicBezTo>
                    <a:pt x="94" y="90"/>
                    <a:pt x="94" y="71"/>
                    <a:pt x="104" y="45"/>
                  </a:cubicBezTo>
                  <a:cubicBezTo>
                    <a:pt x="108" y="38"/>
                    <a:pt x="113" y="31"/>
                    <a:pt x="116" y="31"/>
                  </a:cubicBezTo>
                  <a:cubicBezTo>
                    <a:pt x="120" y="31"/>
                    <a:pt x="123" y="31"/>
                    <a:pt x="123" y="34"/>
                  </a:cubicBezTo>
                  <a:cubicBezTo>
                    <a:pt x="146" y="45"/>
                    <a:pt x="153" y="60"/>
                    <a:pt x="139" y="83"/>
                  </a:cubicBezTo>
                  <a:lnTo>
                    <a:pt x="142" y="83"/>
                  </a:lnTo>
                  <a:cubicBezTo>
                    <a:pt x="153" y="83"/>
                    <a:pt x="161" y="76"/>
                    <a:pt x="172" y="68"/>
                  </a:cubicBezTo>
                  <a:cubicBezTo>
                    <a:pt x="157" y="26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6" name="Google Shape;46056;p30"/>
            <p:cNvSpPr/>
            <p:nvPr/>
          </p:nvSpPr>
          <p:spPr>
            <a:xfrm>
              <a:off x="-5092772" y="-146784"/>
              <a:ext cx="7736" cy="9884"/>
            </a:xfrm>
            <a:custGeom>
              <a:avLst/>
              <a:gdLst/>
              <a:ahLst/>
              <a:cxnLst/>
              <a:rect l="l" t="t" r="r" b="b"/>
              <a:pathLst>
                <a:path w="162" h="207" extrusionOk="0">
                  <a:moveTo>
                    <a:pt x="106" y="1"/>
                  </a:moveTo>
                  <a:cubicBezTo>
                    <a:pt x="76" y="19"/>
                    <a:pt x="49" y="38"/>
                    <a:pt x="16" y="42"/>
                  </a:cubicBezTo>
                  <a:cubicBezTo>
                    <a:pt x="13" y="54"/>
                    <a:pt x="1" y="61"/>
                    <a:pt x="13" y="68"/>
                  </a:cubicBezTo>
                  <a:cubicBezTo>
                    <a:pt x="35" y="87"/>
                    <a:pt x="27" y="109"/>
                    <a:pt x="23" y="128"/>
                  </a:cubicBezTo>
                  <a:cubicBezTo>
                    <a:pt x="27" y="135"/>
                    <a:pt x="27" y="143"/>
                    <a:pt x="27" y="150"/>
                  </a:cubicBezTo>
                  <a:cubicBezTo>
                    <a:pt x="57" y="161"/>
                    <a:pt x="61" y="202"/>
                    <a:pt x="99" y="206"/>
                  </a:cubicBezTo>
                  <a:cubicBezTo>
                    <a:pt x="125" y="176"/>
                    <a:pt x="117" y="135"/>
                    <a:pt x="144" y="106"/>
                  </a:cubicBezTo>
                  <a:cubicBezTo>
                    <a:pt x="154" y="94"/>
                    <a:pt x="162" y="57"/>
                    <a:pt x="136" y="38"/>
                  </a:cubicBezTo>
                  <a:cubicBezTo>
                    <a:pt x="121" y="27"/>
                    <a:pt x="106" y="19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7" name="Google Shape;46057;p30"/>
            <p:cNvSpPr/>
            <p:nvPr/>
          </p:nvSpPr>
          <p:spPr>
            <a:xfrm>
              <a:off x="-5160052" y="245387"/>
              <a:ext cx="11317" cy="7019"/>
            </a:xfrm>
            <a:custGeom>
              <a:avLst/>
              <a:gdLst/>
              <a:ahLst/>
              <a:cxnLst/>
              <a:rect l="l" t="t" r="r" b="b"/>
              <a:pathLst>
                <a:path w="237" h="147" extrusionOk="0">
                  <a:moveTo>
                    <a:pt x="57" y="0"/>
                  </a:moveTo>
                  <a:cubicBezTo>
                    <a:pt x="35" y="0"/>
                    <a:pt x="16" y="23"/>
                    <a:pt x="1" y="41"/>
                  </a:cubicBezTo>
                  <a:cubicBezTo>
                    <a:pt x="12" y="53"/>
                    <a:pt x="31" y="57"/>
                    <a:pt x="38" y="76"/>
                  </a:cubicBezTo>
                  <a:cubicBezTo>
                    <a:pt x="42" y="109"/>
                    <a:pt x="57" y="128"/>
                    <a:pt x="76" y="128"/>
                  </a:cubicBezTo>
                  <a:cubicBezTo>
                    <a:pt x="87" y="128"/>
                    <a:pt x="102" y="120"/>
                    <a:pt x="121" y="105"/>
                  </a:cubicBezTo>
                  <a:cubicBezTo>
                    <a:pt x="128" y="102"/>
                    <a:pt x="132" y="94"/>
                    <a:pt x="140" y="94"/>
                  </a:cubicBezTo>
                  <a:cubicBezTo>
                    <a:pt x="140" y="94"/>
                    <a:pt x="143" y="94"/>
                    <a:pt x="147" y="102"/>
                  </a:cubicBezTo>
                  <a:cubicBezTo>
                    <a:pt x="150" y="102"/>
                    <a:pt x="143" y="112"/>
                    <a:pt x="140" y="120"/>
                  </a:cubicBezTo>
                  <a:cubicBezTo>
                    <a:pt x="150" y="128"/>
                    <a:pt x="166" y="139"/>
                    <a:pt x="176" y="146"/>
                  </a:cubicBezTo>
                  <a:cubicBezTo>
                    <a:pt x="199" y="135"/>
                    <a:pt x="225" y="128"/>
                    <a:pt x="236" y="105"/>
                  </a:cubicBezTo>
                  <a:cubicBezTo>
                    <a:pt x="218" y="60"/>
                    <a:pt x="124" y="98"/>
                    <a:pt x="162" y="15"/>
                  </a:cubicBezTo>
                  <a:cubicBezTo>
                    <a:pt x="158" y="12"/>
                    <a:pt x="154" y="8"/>
                    <a:pt x="150" y="8"/>
                  </a:cubicBezTo>
                  <a:cubicBezTo>
                    <a:pt x="140" y="15"/>
                    <a:pt x="124" y="19"/>
                    <a:pt x="109" y="19"/>
                  </a:cubicBezTo>
                  <a:cubicBezTo>
                    <a:pt x="105" y="19"/>
                    <a:pt x="98" y="19"/>
                    <a:pt x="95" y="15"/>
                  </a:cubicBezTo>
                  <a:cubicBezTo>
                    <a:pt x="79" y="5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8" name="Google Shape;46058;p30"/>
            <p:cNvSpPr/>
            <p:nvPr/>
          </p:nvSpPr>
          <p:spPr>
            <a:xfrm>
              <a:off x="-5015083" y="-125678"/>
              <a:ext cx="8977" cy="8404"/>
            </a:xfrm>
            <a:custGeom>
              <a:avLst/>
              <a:gdLst/>
              <a:ahLst/>
              <a:cxnLst/>
              <a:rect l="l" t="t" r="r" b="b"/>
              <a:pathLst>
                <a:path w="188" h="176" extrusionOk="0">
                  <a:moveTo>
                    <a:pt x="135" y="0"/>
                  </a:moveTo>
                  <a:cubicBezTo>
                    <a:pt x="135" y="15"/>
                    <a:pt x="142" y="38"/>
                    <a:pt x="116" y="38"/>
                  </a:cubicBezTo>
                  <a:lnTo>
                    <a:pt x="109" y="38"/>
                  </a:lnTo>
                  <a:cubicBezTo>
                    <a:pt x="109" y="38"/>
                    <a:pt x="101" y="56"/>
                    <a:pt x="97" y="67"/>
                  </a:cubicBezTo>
                  <a:cubicBezTo>
                    <a:pt x="105" y="71"/>
                    <a:pt x="113" y="71"/>
                    <a:pt x="120" y="71"/>
                  </a:cubicBezTo>
                  <a:lnTo>
                    <a:pt x="131" y="71"/>
                  </a:lnTo>
                  <a:cubicBezTo>
                    <a:pt x="135" y="71"/>
                    <a:pt x="142" y="74"/>
                    <a:pt x="142" y="83"/>
                  </a:cubicBezTo>
                  <a:cubicBezTo>
                    <a:pt x="142" y="90"/>
                    <a:pt x="135" y="101"/>
                    <a:pt x="127" y="101"/>
                  </a:cubicBezTo>
                  <a:cubicBezTo>
                    <a:pt x="123" y="101"/>
                    <a:pt x="123" y="101"/>
                    <a:pt x="120" y="97"/>
                  </a:cubicBezTo>
                  <a:cubicBezTo>
                    <a:pt x="105" y="93"/>
                    <a:pt x="82" y="97"/>
                    <a:pt x="75" y="71"/>
                  </a:cubicBezTo>
                  <a:cubicBezTo>
                    <a:pt x="68" y="56"/>
                    <a:pt x="82" y="45"/>
                    <a:pt x="82" y="22"/>
                  </a:cubicBezTo>
                  <a:lnTo>
                    <a:pt x="82" y="22"/>
                  </a:lnTo>
                  <a:cubicBezTo>
                    <a:pt x="49" y="30"/>
                    <a:pt x="15" y="26"/>
                    <a:pt x="34" y="78"/>
                  </a:cubicBezTo>
                  <a:cubicBezTo>
                    <a:pt x="42" y="105"/>
                    <a:pt x="11" y="105"/>
                    <a:pt x="0" y="112"/>
                  </a:cubicBezTo>
                  <a:cubicBezTo>
                    <a:pt x="8" y="142"/>
                    <a:pt x="30" y="161"/>
                    <a:pt x="60" y="164"/>
                  </a:cubicBezTo>
                  <a:cubicBezTo>
                    <a:pt x="79" y="168"/>
                    <a:pt x="97" y="176"/>
                    <a:pt x="120" y="176"/>
                  </a:cubicBezTo>
                  <a:cubicBezTo>
                    <a:pt x="127" y="176"/>
                    <a:pt x="139" y="172"/>
                    <a:pt x="146" y="168"/>
                  </a:cubicBezTo>
                  <a:cubicBezTo>
                    <a:pt x="187" y="153"/>
                    <a:pt x="187" y="56"/>
                    <a:pt x="146" y="7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9" name="Google Shape;46059;p30"/>
            <p:cNvSpPr/>
            <p:nvPr/>
          </p:nvSpPr>
          <p:spPr>
            <a:xfrm>
              <a:off x="-4887304" y="21201"/>
              <a:ext cx="10028" cy="7545"/>
            </a:xfrm>
            <a:custGeom>
              <a:avLst/>
              <a:gdLst/>
              <a:ahLst/>
              <a:cxnLst/>
              <a:rect l="l" t="t" r="r" b="b"/>
              <a:pathLst>
                <a:path w="210" h="158" extrusionOk="0">
                  <a:moveTo>
                    <a:pt x="30" y="0"/>
                  </a:moveTo>
                  <a:cubicBezTo>
                    <a:pt x="23" y="0"/>
                    <a:pt x="16" y="4"/>
                    <a:pt x="8" y="16"/>
                  </a:cubicBezTo>
                  <a:cubicBezTo>
                    <a:pt x="8" y="26"/>
                    <a:pt x="4" y="38"/>
                    <a:pt x="1" y="49"/>
                  </a:cubicBezTo>
                  <a:cubicBezTo>
                    <a:pt x="8" y="71"/>
                    <a:pt x="12" y="97"/>
                    <a:pt x="16" y="120"/>
                  </a:cubicBezTo>
                  <a:cubicBezTo>
                    <a:pt x="19" y="139"/>
                    <a:pt x="23" y="147"/>
                    <a:pt x="30" y="147"/>
                  </a:cubicBezTo>
                  <a:cubicBezTo>
                    <a:pt x="35" y="147"/>
                    <a:pt x="42" y="139"/>
                    <a:pt x="53" y="131"/>
                  </a:cubicBezTo>
                  <a:cubicBezTo>
                    <a:pt x="61" y="128"/>
                    <a:pt x="68" y="128"/>
                    <a:pt x="72" y="128"/>
                  </a:cubicBezTo>
                  <a:cubicBezTo>
                    <a:pt x="83" y="128"/>
                    <a:pt x="94" y="131"/>
                    <a:pt x="98" y="135"/>
                  </a:cubicBezTo>
                  <a:cubicBezTo>
                    <a:pt x="113" y="154"/>
                    <a:pt x="128" y="157"/>
                    <a:pt x="142" y="157"/>
                  </a:cubicBezTo>
                  <a:cubicBezTo>
                    <a:pt x="165" y="157"/>
                    <a:pt x="187" y="147"/>
                    <a:pt x="210" y="135"/>
                  </a:cubicBezTo>
                  <a:cubicBezTo>
                    <a:pt x="195" y="109"/>
                    <a:pt x="192" y="83"/>
                    <a:pt x="169" y="64"/>
                  </a:cubicBezTo>
                  <a:cubicBezTo>
                    <a:pt x="150" y="71"/>
                    <a:pt x="135" y="75"/>
                    <a:pt x="120" y="75"/>
                  </a:cubicBezTo>
                  <a:cubicBezTo>
                    <a:pt x="94" y="75"/>
                    <a:pt x="68" y="57"/>
                    <a:pt x="53" y="23"/>
                  </a:cubicBezTo>
                  <a:cubicBezTo>
                    <a:pt x="46" y="8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0" name="Google Shape;46060;p30"/>
            <p:cNvSpPr/>
            <p:nvPr/>
          </p:nvSpPr>
          <p:spPr>
            <a:xfrm>
              <a:off x="-5057915" y="-98938"/>
              <a:ext cx="9502" cy="8977"/>
            </a:xfrm>
            <a:custGeom>
              <a:avLst/>
              <a:gdLst/>
              <a:ahLst/>
              <a:cxnLst/>
              <a:rect l="l" t="t" r="r" b="b"/>
              <a:pathLst>
                <a:path w="199" h="188" extrusionOk="0">
                  <a:moveTo>
                    <a:pt x="82" y="1"/>
                  </a:moveTo>
                  <a:cubicBezTo>
                    <a:pt x="75" y="1"/>
                    <a:pt x="71" y="1"/>
                    <a:pt x="64" y="8"/>
                  </a:cubicBezTo>
                  <a:cubicBezTo>
                    <a:pt x="42" y="42"/>
                    <a:pt x="4" y="64"/>
                    <a:pt x="0" y="109"/>
                  </a:cubicBezTo>
                  <a:cubicBezTo>
                    <a:pt x="7" y="113"/>
                    <a:pt x="11" y="113"/>
                    <a:pt x="15" y="116"/>
                  </a:cubicBezTo>
                  <a:cubicBezTo>
                    <a:pt x="23" y="75"/>
                    <a:pt x="49" y="46"/>
                    <a:pt x="90" y="30"/>
                  </a:cubicBezTo>
                  <a:lnTo>
                    <a:pt x="90" y="30"/>
                  </a:lnTo>
                  <a:cubicBezTo>
                    <a:pt x="56" y="64"/>
                    <a:pt x="26" y="90"/>
                    <a:pt x="71" y="139"/>
                  </a:cubicBezTo>
                  <a:cubicBezTo>
                    <a:pt x="78" y="151"/>
                    <a:pt x="78" y="151"/>
                    <a:pt x="71" y="151"/>
                  </a:cubicBezTo>
                  <a:cubicBezTo>
                    <a:pt x="64" y="151"/>
                    <a:pt x="52" y="146"/>
                    <a:pt x="45" y="146"/>
                  </a:cubicBezTo>
                  <a:lnTo>
                    <a:pt x="34" y="158"/>
                  </a:lnTo>
                  <a:cubicBezTo>
                    <a:pt x="56" y="187"/>
                    <a:pt x="90" y="180"/>
                    <a:pt x="120" y="184"/>
                  </a:cubicBezTo>
                  <a:cubicBezTo>
                    <a:pt x="120" y="165"/>
                    <a:pt x="116" y="146"/>
                    <a:pt x="116" y="120"/>
                  </a:cubicBezTo>
                  <a:lnTo>
                    <a:pt x="116" y="120"/>
                  </a:lnTo>
                  <a:cubicBezTo>
                    <a:pt x="135" y="135"/>
                    <a:pt x="149" y="146"/>
                    <a:pt x="161" y="158"/>
                  </a:cubicBezTo>
                  <a:cubicBezTo>
                    <a:pt x="199" y="132"/>
                    <a:pt x="164" y="94"/>
                    <a:pt x="183" y="61"/>
                  </a:cubicBezTo>
                  <a:cubicBezTo>
                    <a:pt x="187" y="53"/>
                    <a:pt x="149" y="53"/>
                    <a:pt x="138" y="42"/>
                  </a:cubicBezTo>
                  <a:cubicBezTo>
                    <a:pt x="127" y="30"/>
                    <a:pt x="116" y="20"/>
                    <a:pt x="104" y="12"/>
                  </a:cubicBezTo>
                  <a:cubicBezTo>
                    <a:pt x="97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1" name="Google Shape;46061;p30"/>
            <p:cNvSpPr/>
            <p:nvPr/>
          </p:nvSpPr>
          <p:spPr>
            <a:xfrm>
              <a:off x="-5176812" y="-70002"/>
              <a:ext cx="8261" cy="10601"/>
            </a:xfrm>
            <a:custGeom>
              <a:avLst/>
              <a:gdLst/>
              <a:ahLst/>
              <a:cxnLst/>
              <a:rect l="l" t="t" r="r" b="b"/>
              <a:pathLst>
                <a:path w="173" h="222" extrusionOk="0">
                  <a:moveTo>
                    <a:pt x="75" y="0"/>
                  </a:moveTo>
                  <a:cubicBezTo>
                    <a:pt x="53" y="0"/>
                    <a:pt x="30" y="16"/>
                    <a:pt x="20" y="38"/>
                  </a:cubicBezTo>
                  <a:cubicBezTo>
                    <a:pt x="1" y="83"/>
                    <a:pt x="23" y="187"/>
                    <a:pt x="60" y="213"/>
                  </a:cubicBezTo>
                  <a:cubicBezTo>
                    <a:pt x="64" y="217"/>
                    <a:pt x="68" y="221"/>
                    <a:pt x="75" y="221"/>
                  </a:cubicBezTo>
                  <a:cubicBezTo>
                    <a:pt x="79" y="221"/>
                    <a:pt x="82" y="217"/>
                    <a:pt x="87" y="213"/>
                  </a:cubicBezTo>
                  <a:cubicBezTo>
                    <a:pt x="101" y="202"/>
                    <a:pt x="109" y="187"/>
                    <a:pt x="120" y="173"/>
                  </a:cubicBezTo>
                  <a:cubicBezTo>
                    <a:pt x="94" y="165"/>
                    <a:pt x="56" y="168"/>
                    <a:pt x="72" y="123"/>
                  </a:cubicBezTo>
                  <a:cubicBezTo>
                    <a:pt x="79" y="101"/>
                    <a:pt x="53" y="86"/>
                    <a:pt x="60" y="49"/>
                  </a:cubicBezTo>
                  <a:lnTo>
                    <a:pt x="60" y="49"/>
                  </a:lnTo>
                  <a:cubicBezTo>
                    <a:pt x="79" y="78"/>
                    <a:pt x="94" y="86"/>
                    <a:pt x="109" y="86"/>
                  </a:cubicBezTo>
                  <a:cubicBezTo>
                    <a:pt x="132" y="86"/>
                    <a:pt x="150" y="68"/>
                    <a:pt x="172" y="60"/>
                  </a:cubicBezTo>
                  <a:cubicBezTo>
                    <a:pt x="161" y="8"/>
                    <a:pt x="120" y="4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2" name="Google Shape;46062;p30"/>
            <p:cNvSpPr/>
            <p:nvPr/>
          </p:nvSpPr>
          <p:spPr>
            <a:xfrm>
              <a:off x="-5046884" y="47224"/>
              <a:ext cx="8118" cy="11174"/>
            </a:xfrm>
            <a:custGeom>
              <a:avLst/>
              <a:gdLst/>
              <a:ahLst/>
              <a:cxnLst/>
              <a:rect l="l" t="t" r="r" b="b"/>
              <a:pathLst>
                <a:path w="170" h="234" extrusionOk="0">
                  <a:moveTo>
                    <a:pt x="87" y="1"/>
                  </a:moveTo>
                  <a:cubicBezTo>
                    <a:pt x="80" y="1"/>
                    <a:pt x="75" y="1"/>
                    <a:pt x="68" y="9"/>
                  </a:cubicBezTo>
                  <a:cubicBezTo>
                    <a:pt x="42" y="28"/>
                    <a:pt x="12" y="42"/>
                    <a:pt x="1" y="76"/>
                  </a:cubicBezTo>
                  <a:cubicBezTo>
                    <a:pt x="1" y="91"/>
                    <a:pt x="4" y="109"/>
                    <a:pt x="16" y="109"/>
                  </a:cubicBezTo>
                  <a:cubicBezTo>
                    <a:pt x="75" y="113"/>
                    <a:pt x="72" y="162"/>
                    <a:pt x="83" y="199"/>
                  </a:cubicBezTo>
                  <a:cubicBezTo>
                    <a:pt x="90" y="211"/>
                    <a:pt x="83" y="230"/>
                    <a:pt x="102" y="233"/>
                  </a:cubicBezTo>
                  <a:lnTo>
                    <a:pt x="113" y="233"/>
                  </a:lnTo>
                  <a:cubicBezTo>
                    <a:pt x="120" y="233"/>
                    <a:pt x="128" y="233"/>
                    <a:pt x="132" y="225"/>
                  </a:cubicBezTo>
                  <a:cubicBezTo>
                    <a:pt x="139" y="211"/>
                    <a:pt x="139" y="196"/>
                    <a:pt x="128" y="185"/>
                  </a:cubicBezTo>
                  <a:cubicBezTo>
                    <a:pt x="90" y="147"/>
                    <a:pt x="90" y="117"/>
                    <a:pt x="132" y="83"/>
                  </a:cubicBezTo>
                  <a:cubicBezTo>
                    <a:pt x="147" y="68"/>
                    <a:pt x="169" y="42"/>
                    <a:pt x="135" y="16"/>
                  </a:cubicBezTo>
                  <a:lnTo>
                    <a:pt x="135" y="16"/>
                  </a:lnTo>
                  <a:cubicBezTo>
                    <a:pt x="135" y="16"/>
                    <a:pt x="135" y="20"/>
                    <a:pt x="132" y="20"/>
                  </a:cubicBezTo>
                  <a:cubicBezTo>
                    <a:pt x="125" y="20"/>
                    <a:pt x="117" y="13"/>
                    <a:pt x="109" y="9"/>
                  </a:cubicBezTo>
                  <a:cubicBezTo>
                    <a:pt x="102" y="5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3" name="Google Shape;46063;p30"/>
            <p:cNvSpPr/>
            <p:nvPr/>
          </p:nvSpPr>
          <p:spPr>
            <a:xfrm>
              <a:off x="-4892843" y="2101"/>
              <a:ext cx="10457" cy="9693"/>
            </a:xfrm>
            <a:custGeom>
              <a:avLst/>
              <a:gdLst/>
              <a:ahLst/>
              <a:cxnLst/>
              <a:rect l="l" t="t" r="r" b="b"/>
              <a:pathLst>
                <a:path w="219" h="203" extrusionOk="0">
                  <a:moveTo>
                    <a:pt x="101" y="0"/>
                  </a:moveTo>
                  <a:cubicBezTo>
                    <a:pt x="65" y="12"/>
                    <a:pt x="46" y="45"/>
                    <a:pt x="27" y="76"/>
                  </a:cubicBezTo>
                  <a:cubicBezTo>
                    <a:pt x="8" y="102"/>
                    <a:pt x="1" y="135"/>
                    <a:pt x="34" y="161"/>
                  </a:cubicBezTo>
                  <a:cubicBezTo>
                    <a:pt x="57" y="165"/>
                    <a:pt x="75" y="176"/>
                    <a:pt x="79" y="202"/>
                  </a:cubicBezTo>
                  <a:cubicBezTo>
                    <a:pt x="87" y="165"/>
                    <a:pt x="87" y="128"/>
                    <a:pt x="124" y="109"/>
                  </a:cubicBezTo>
                  <a:cubicBezTo>
                    <a:pt x="132" y="105"/>
                    <a:pt x="139" y="102"/>
                    <a:pt x="146" y="102"/>
                  </a:cubicBezTo>
                  <a:cubicBezTo>
                    <a:pt x="154" y="102"/>
                    <a:pt x="162" y="109"/>
                    <a:pt x="158" y="128"/>
                  </a:cubicBezTo>
                  <a:cubicBezTo>
                    <a:pt x="169" y="128"/>
                    <a:pt x="180" y="131"/>
                    <a:pt x="191" y="135"/>
                  </a:cubicBezTo>
                  <a:cubicBezTo>
                    <a:pt x="210" y="120"/>
                    <a:pt x="218" y="98"/>
                    <a:pt x="218" y="76"/>
                  </a:cubicBezTo>
                  <a:lnTo>
                    <a:pt x="218" y="76"/>
                  </a:lnTo>
                  <a:cubicBezTo>
                    <a:pt x="214" y="79"/>
                    <a:pt x="206" y="79"/>
                    <a:pt x="199" y="79"/>
                  </a:cubicBezTo>
                  <a:cubicBezTo>
                    <a:pt x="191" y="83"/>
                    <a:pt x="180" y="86"/>
                    <a:pt x="173" y="86"/>
                  </a:cubicBezTo>
                  <a:cubicBezTo>
                    <a:pt x="169" y="86"/>
                    <a:pt x="165" y="86"/>
                    <a:pt x="165" y="83"/>
                  </a:cubicBezTo>
                  <a:cubicBezTo>
                    <a:pt x="158" y="42"/>
                    <a:pt x="113" y="34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4" name="Google Shape;46064;p30"/>
            <p:cNvSpPr/>
            <p:nvPr/>
          </p:nvSpPr>
          <p:spPr>
            <a:xfrm>
              <a:off x="-5150741" y="273034"/>
              <a:ext cx="12893" cy="7926"/>
            </a:xfrm>
            <a:custGeom>
              <a:avLst/>
              <a:gdLst/>
              <a:ahLst/>
              <a:cxnLst/>
              <a:rect l="l" t="t" r="r" b="b"/>
              <a:pathLst>
                <a:path w="270" h="166" extrusionOk="0">
                  <a:moveTo>
                    <a:pt x="202" y="1"/>
                  </a:moveTo>
                  <a:cubicBezTo>
                    <a:pt x="191" y="16"/>
                    <a:pt x="198" y="31"/>
                    <a:pt x="195" y="42"/>
                  </a:cubicBezTo>
                  <a:cubicBezTo>
                    <a:pt x="191" y="57"/>
                    <a:pt x="180" y="72"/>
                    <a:pt x="169" y="72"/>
                  </a:cubicBezTo>
                  <a:cubicBezTo>
                    <a:pt x="161" y="72"/>
                    <a:pt x="157" y="68"/>
                    <a:pt x="154" y="61"/>
                  </a:cubicBezTo>
                  <a:cubicBezTo>
                    <a:pt x="138" y="38"/>
                    <a:pt x="128" y="27"/>
                    <a:pt x="116" y="27"/>
                  </a:cubicBezTo>
                  <a:cubicBezTo>
                    <a:pt x="97" y="27"/>
                    <a:pt x="86" y="57"/>
                    <a:pt x="67" y="72"/>
                  </a:cubicBezTo>
                  <a:cubicBezTo>
                    <a:pt x="71" y="83"/>
                    <a:pt x="86" y="102"/>
                    <a:pt x="60" y="102"/>
                  </a:cubicBezTo>
                  <a:lnTo>
                    <a:pt x="49" y="102"/>
                  </a:lnTo>
                  <a:cubicBezTo>
                    <a:pt x="30" y="102"/>
                    <a:pt x="19" y="109"/>
                    <a:pt x="7" y="121"/>
                  </a:cubicBezTo>
                  <a:cubicBezTo>
                    <a:pt x="4" y="125"/>
                    <a:pt x="0" y="128"/>
                    <a:pt x="0" y="135"/>
                  </a:cubicBezTo>
                  <a:cubicBezTo>
                    <a:pt x="4" y="135"/>
                    <a:pt x="7" y="139"/>
                    <a:pt x="12" y="143"/>
                  </a:cubicBezTo>
                  <a:lnTo>
                    <a:pt x="19" y="143"/>
                  </a:lnTo>
                  <a:cubicBezTo>
                    <a:pt x="26" y="143"/>
                    <a:pt x="34" y="139"/>
                    <a:pt x="38" y="135"/>
                  </a:cubicBezTo>
                  <a:cubicBezTo>
                    <a:pt x="45" y="132"/>
                    <a:pt x="52" y="128"/>
                    <a:pt x="60" y="128"/>
                  </a:cubicBezTo>
                  <a:cubicBezTo>
                    <a:pt x="64" y="128"/>
                    <a:pt x="71" y="132"/>
                    <a:pt x="75" y="135"/>
                  </a:cubicBezTo>
                  <a:cubicBezTo>
                    <a:pt x="86" y="132"/>
                    <a:pt x="94" y="128"/>
                    <a:pt x="102" y="128"/>
                  </a:cubicBezTo>
                  <a:cubicBezTo>
                    <a:pt x="116" y="128"/>
                    <a:pt x="128" y="143"/>
                    <a:pt x="135" y="166"/>
                  </a:cubicBezTo>
                  <a:lnTo>
                    <a:pt x="154" y="166"/>
                  </a:lnTo>
                  <a:cubicBezTo>
                    <a:pt x="161" y="166"/>
                    <a:pt x="169" y="166"/>
                    <a:pt x="176" y="158"/>
                  </a:cubicBezTo>
                  <a:cubicBezTo>
                    <a:pt x="161" y="135"/>
                    <a:pt x="169" y="125"/>
                    <a:pt x="191" y="106"/>
                  </a:cubicBezTo>
                  <a:cubicBezTo>
                    <a:pt x="221" y="87"/>
                    <a:pt x="269" y="87"/>
                    <a:pt x="269" y="38"/>
                  </a:cubicBezTo>
                  <a:cubicBezTo>
                    <a:pt x="251" y="20"/>
                    <a:pt x="228" y="4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5" name="Google Shape;46065;p30"/>
            <p:cNvSpPr/>
            <p:nvPr/>
          </p:nvSpPr>
          <p:spPr>
            <a:xfrm>
              <a:off x="-5114689" y="-226908"/>
              <a:ext cx="7879" cy="10935"/>
            </a:xfrm>
            <a:custGeom>
              <a:avLst/>
              <a:gdLst/>
              <a:ahLst/>
              <a:cxnLst/>
              <a:rect l="l" t="t" r="r" b="b"/>
              <a:pathLst>
                <a:path w="165" h="229" extrusionOk="0">
                  <a:moveTo>
                    <a:pt x="139" y="0"/>
                  </a:moveTo>
                  <a:cubicBezTo>
                    <a:pt x="120" y="0"/>
                    <a:pt x="113" y="19"/>
                    <a:pt x="101" y="31"/>
                  </a:cubicBezTo>
                  <a:cubicBezTo>
                    <a:pt x="113" y="72"/>
                    <a:pt x="75" y="72"/>
                    <a:pt x="56" y="86"/>
                  </a:cubicBezTo>
                  <a:cubicBezTo>
                    <a:pt x="60" y="131"/>
                    <a:pt x="15" y="150"/>
                    <a:pt x="1" y="179"/>
                  </a:cubicBezTo>
                  <a:cubicBezTo>
                    <a:pt x="4" y="191"/>
                    <a:pt x="11" y="202"/>
                    <a:pt x="15" y="214"/>
                  </a:cubicBezTo>
                  <a:cubicBezTo>
                    <a:pt x="49" y="221"/>
                    <a:pt x="68" y="229"/>
                    <a:pt x="87" y="229"/>
                  </a:cubicBezTo>
                  <a:cubicBezTo>
                    <a:pt x="116" y="229"/>
                    <a:pt x="120" y="206"/>
                    <a:pt x="127" y="146"/>
                  </a:cubicBezTo>
                  <a:cubicBezTo>
                    <a:pt x="120" y="135"/>
                    <a:pt x="105" y="127"/>
                    <a:pt x="120" y="117"/>
                  </a:cubicBezTo>
                  <a:cubicBezTo>
                    <a:pt x="124" y="109"/>
                    <a:pt x="132" y="105"/>
                    <a:pt x="139" y="105"/>
                  </a:cubicBezTo>
                  <a:cubicBezTo>
                    <a:pt x="146" y="105"/>
                    <a:pt x="158" y="112"/>
                    <a:pt x="165" y="120"/>
                  </a:cubicBezTo>
                  <a:cubicBezTo>
                    <a:pt x="161" y="79"/>
                    <a:pt x="154" y="41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6" name="Google Shape;46066;p30"/>
            <p:cNvSpPr/>
            <p:nvPr/>
          </p:nvSpPr>
          <p:spPr>
            <a:xfrm>
              <a:off x="-5081312" y="-84995"/>
              <a:ext cx="7544" cy="7879"/>
            </a:xfrm>
            <a:custGeom>
              <a:avLst/>
              <a:gdLst/>
              <a:ahLst/>
              <a:cxnLst/>
              <a:rect l="l" t="t" r="r" b="b"/>
              <a:pathLst>
                <a:path w="158" h="165" extrusionOk="0">
                  <a:moveTo>
                    <a:pt x="135" y="0"/>
                  </a:moveTo>
                  <a:cubicBezTo>
                    <a:pt x="109" y="0"/>
                    <a:pt x="38" y="23"/>
                    <a:pt x="23" y="34"/>
                  </a:cubicBezTo>
                  <a:cubicBezTo>
                    <a:pt x="0" y="64"/>
                    <a:pt x="19" y="131"/>
                    <a:pt x="56" y="157"/>
                  </a:cubicBezTo>
                  <a:cubicBezTo>
                    <a:pt x="64" y="165"/>
                    <a:pt x="71" y="165"/>
                    <a:pt x="79" y="165"/>
                  </a:cubicBezTo>
                  <a:cubicBezTo>
                    <a:pt x="97" y="165"/>
                    <a:pt x="109" y="138"/>
                    <a:pt x="128" y="135"/>
                  </a:cubicBezTo>
                  <a:cubicBezTo>
                    <a:pt x="146" y="109"/>
                    <a:pt x="157" y="8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7" name="Google Shape;46067;p30"/>
            <p:cNvSpPr/>
            <p:nvPr/>
          </p:nvSpPr>
          <p:spPr>
            <a:xfrm>
              <a:off x="-5391878" y="209192"/>
              <a:ext cx="10410" cy="8213"/>
            </a:xfrm>
            <a:custGeom>
              <a:avLst/>
              <a:gdLst/>
              <a:ahLst/>
              <a:cxnLst/>
              <a:rect l="l" t="t" r="r" b="b"/>
              <a:pathLst>
                <a:path w="218" h="172" extrusionOk="0">
                  <a:moveTo>
                    <a:pt x="56" y="0"/>
                  </a:moveTo>
                  <a:cubicBezTo>
                    <a:pt x="26" y="33"/>
                    <a:pt x="0" y="71"/>
                    <a:pt x="30" y="116"/>
                  </a:cubicBezTo>
                  <a:cubicBezTo>
                    <a:pt x="52" y="149"/>
                    <a:pt x="90" y="171"/>
                    <a:pt x="128" y="171"/>
                  </a:cubicBezTo>
                  <a:lnTo>
                    <a:pt x="145" y="171"/>
                  </a:lnTo>
                  <a:cubicBezTo>
                    <a:pt x="187" y="164"/>
                    <a:pt x="217" y="130"/>
                    <a:pt x="209" y="82"/>
                  </a:cubicBezTo>
                  <a:cubicBezTo>
                    <a:pt x="198" y="78"/>
                    <a:pt x="183" y="71"/>
                    <a:pt x="172" y="71"/>
                  </a:cubicBezTo>
                  <a:cubicBezTo>
                    <a:pt x="172" y="71"/>
                    <a:pt x="168" y="75"/>
                    <a:pt x="164" y="75"/>
                  </a:cubicBezTo>
                  <a:cubicBezTo>
                    <a:pt x="150" y="82"/>
                    <a:pt x="135" y="85"/>
                    <a:pt x="123" y="85"/>
                  </a:cubicBezTo>
                  <a:cubicBezTo>
                    <a:pt x="83" y="85"/>
                    <a:pt x="71" y="37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8" name="Google Shape;46068;p30"/>
            <p:cNvSpPr/>
            <p:nvPr/>
          </p:nvSpPr>
          <p:spPr>
            <a:xfrm>
              <a:off x="-5303923" y="96884"/>
              <a:ext cx="7926" cy="7879"/>
            </a:xfrm>
            <a:custGeom>
              <a:avLst/>
              <a:gdLst/>
              <a:ahLst/>
              <a:cxnLst/>
              <a:rect l="l" t="t" r="r" b="b"/>
              <a:pathLst>
                <a:path w="166" h="165" extrusionOk="0">
                  <a:moveTo>
                    <a:pt x="98" y="1"/>
                  </a:moveTo>
                  <a:cubicBezTo>
                    <a:pt x="94" y="1"/>
                    <a:pt x="87" y="4"/>
                    <a:pt x="83" y="8"/>
                  </a:cubicBezTo>
                  <a:cubicBezTo>
                    <a:pt x="53" y="34"/>
                    <a:pt x="8" y="56"/>
                    <a:pt x="23" y="105"/>
                  </a:cubicBezTo>
                  <a:cubicBezTo>
                    <a:pt x="31" y="135"/>
                    <a:pt x="1" y="142"/>
                    <a:pt x="4" y="165"/>
                  </a:cubicBezTo>
                  <a:lnTo>
                    <a:pt x="57" y="165"/>
                  </a:lnTo>
                  <a:cubicBezTo>
                    <a:pt x="117" y="165"/>
                    <a:pt x="120" y="154"/>
                    <a:pt x="139" y="101"/>
                  </a:cubicBezTo>
                  <a:cubicBezTo>
                    <a:pt x="128" y="72"/>
                    <a:pt x="154" y="60"/>
                    <a:pt x="165" y="42"/>
                  </a:cubicBezTo>
                  <a:cubicBezTo>
                    <a:pt x="147" y="37"/>
                    <a:pt x="128" y="37"/>
                    <a:pt x="120" y="19"/>
                  </a:cubicBezTo>
                  <a:cubicBezTo>
                    <a:pt x="117" y="8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9" name="Google Shape;46069;p30"/>
            <p:cNvSpPr/>
            <p:nvPr/>
          </p:nvSpPr>
          <p:spPr>
            <a:xfrm>
              <a:off x="-5272503" y="281772"/>
              <a:ext cx="8261" cy="18813"/>
            </a:xfrm>
            <a:custGeom>
              <a:avLst/>
              <a:gdLst/>
              <a:ahLst/>
              <a:cxnLst/>
              <a:rect l="l" t="t" r="r" b="b"/>
              <a:pathLst>
                <a:path w="173" h="394" extrusionOk="0">
                  <a:moveTo>
                    <a:pt x="98" y="1"/>
                  </a:moveTo>
                  <a:cubicBezTo>
                    <a:pt x="87" y="1"/>
                    <a:pt x="76" y="5"/>
                    <a:pt x="68" y="16"/>
                  </a:cubicBezTo>
                  <a:cubicBezTo>
                    <a:pt x="61" y="31"/>
                    <a:pt x="72" y="46"/>
                    <a:pt x="83" y="57"/>
                  </a:cubicBezTo>
                  <a:cubicBezTo>
                    <a:pt x="128" y="83"/>
                    <a:pt x="98" y="109"/>
                    <a:pt x="79" y="135"/>
                  </a:cubicBezTo>
                  <a:cubicBezTo>
                    <a:pt x="61" y="166"/>
                    <a:pt x="19" y="169"/>
                    <a:pt x="1" y="207"/>
                  </a:cubicBezTo>
                  <a:cubicBezTo>
                    <a:pt x="38" y="233"/>
                    <a:pt x="87" y="225"/>
                    <a:pt x="128" y="237"/>
                  </a:cubicBezTo>
                  <a:cubicBezTo>
                    <a:pt x="121" y="266"/>
                    <a:pt x="98" y="270"/>
                    <a:pt x="79" y="278"/>
                  </a:cubicBezTo>
                  <a:cubicBezTo>
                    <a:pt x="45" y="292"/>
                    <a:pt x="50" y="311"/>
                    <a:pt x="64" y="337"/>
                  </a:cubicBezTo>
                  <a:cubicBezTo>
                    <a:pt x="83" y="371"/>
                    <a:pt x="105" y="394"/>
                    <a:pt x="135" y="394"/>
                  </a:cubicBezTo>
                  <a:cubicBezTo>
                    <a:pt x="147" y="394"/>
                    <a:pt x="162" y="394"/>
                    <a:pt x="173" y="387"/>
                  </a:cubicBezTo>
                  <a:cubicBezTo>
                    <a:pt x="162" y="375"/>
                    <a:pt x="150" y="364"/>
                    <a:pt x="140" y="356"/>
                  </a:cubicBezTo>
                  <a:cubicBezTo>
                    <a:pt x="117" y="352"/>
                    <a:pt x="95" y="349"/>
                    <a:pt x="87" y="323"/>
                  </a:cubicBezTo>
                  <a:cubicBezTo>
                    <a:pt x="79" y="285"/>
                    <a:pt x="113" y="289"/>
                    <a:pt x="131" y="274"/>
                  </a:cubicBezTo>
                  <a:cubicBezTo>
                    <a:pt x="135" y="266"/>
                    <a:pt x="140" y="266"/>
                    <a:pt x="143" y="266"/>
                  </a:cubicBezTo>
                  <a:lnTo>
                    <a:pt x="150" y="266"/>
                  </a:lnTo>
                  <a:cubicBezTo>
                    <a:pt x="154" y="240"/>
                    <a:pt x="154" y="211"/>
                    <a:pt x="135" y="188"/>
                  </a:cubicBezTo>
                  <a:lnTo>
                    <a:pt x="131" y="188"/>
                  </a:lnTo>
                  <a:cubicBezTo>
                    <a:pt x="124" y="188"/>
                    <a:pt x="121" y="192"/>
                    <a:pt x="113" y="192"/>
                  </a:cubicBezTo>
                  <a:cubicBezTo>
                    <a:pt x="109" y="195"/>
                    <a:pt x="102" y="199"/>
                    <a:pt x="98" y="199"/>
                  </a:cubicBezTo>
                  <a:cubicBezTo>
                    <a:pt x="90" y="199"/>
                    <a:pt x="83" y="195"/>
                    <a:pt x="79" y="188"/>
                  </a:cubicBezTo>
                  <a:cubicBezTo>
                    <a:pt x="64" y="162"/>
                    <a:pt x="87" y="151"/>
                    <a:pt x="102" y="135"/>
                  </a:cubicBezTo>
                  <a:cubicBezTo>
                    <a:pt x="128" y="106"/>
                    <a:pt x="150" y="83"/>
                    <a:pt x="105" y="50"/>
                  </a:cubicBezTo>
                  <a:cubicBezTo>
                    <a:pt x="72" y="28"/>
                    <a:pt x="109" y="20"/>
                    <a:pt x="121" y="9"/>
                  </a:cubicBezTo>
                  <a:cubicBezTo>
                    <a:pt x="113" y="1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0" name="Google Shape;46070;p30"/>
            <p:cNvSpPr/>
            <p:nvPr/>
          </p:nvSpPr>
          <p:spPr>
            <a:xfrm>
              <a:off x="-4991685" y="-40206"/>
              <a:ext cx="8404" cy="9550"/>
            </a:xfrm>
            <a:custGeom>
              <a:avLst/>
              <a:gdLst/>
              <a:ahLst/>
              <a:cxnLst/>
              <a:rect l="l" t="t" r="r" b="b"/>
              <a:pathLst>
                <a:path w="176" h="200" extrusionOk="0">
                  <a:moveTo>
                    <a:pt x="135" y="1"/>
                  </a:moveTo>
                  <a:cubicBezTo>
                    <a:pt x="130" y="23"/>
                    <a:pt x="116" y="30"/>
                    <a:pt x="101" y="30"/>
                  </a:cubicBezTo>
                  <a:cubicBezTo>
                    <a:pt x="90" y="30"/>
                    <a:pt x="82" y="27"/>
                    <a:pt x="75" y="23"/>
                  </a:cubicBezTo>
                  <a:cubicBezTo>
                    <a:pt x="60" y="20"/>
                    <a:pt x="49" y="15"/>
                    <a:pt x="41" y="15"/>
                  </a:cubicBezTo>
                  <a:cubicBezTo>
                    <a:pt x="11" y="15"/>
                    <a:pt x="4" y="46"/>
                    <a:pt x="0" y="87"/>
                  </a:cubicBezTo>
                  <a:cubicBezTo>
                    <a:pt x="30" y="82"/>
                    <a:pt x="63" y="90"/>
                    <a:pt x="56" y="38"/>
                  </a:cubicBezTo>
                  <a:lnTo>
                    <a:pt x="56" y="38"/>
                  </a:lnTo>
                  <a:cubicBezTo>
                    <a:pt x="94" y="98"/>
                    <a:pt x="63" y="146"/>
                    <a:pt x="37" y="191"/>
                  </a:cubicBezTo>
                  <a:cubicBezTo>
                    <a:pt x="41" y="195"/>
                    <a:pt x="41" y="195"/>
                    <a:pt x="41" y="199"/>
                  </a:cubicBezTo>
                  <a:lnTo>
                    <a:pt x="49" y="199"/>
                  </a:lnTo>
                  <a:cubicBezTo>
                    <a:pt x="75" y="199"/>
                    <a:pt x="90" y="180"/>
                    <a:pt x="104" y="161"/>
                  </a:cubicBezTo>
                  <a:cubicBezTo>
                    <a:pt x="123" y="139"/>
                    <a:pt x="130" y="105"/>
                    <a:pt x="168" y="101"/>
                  </a:cubicBezTo>
                  <a:cubicBezTo>
                    <a:pt x="175" y="72"/>
                    <a:pt x="172" y="46"/>
                    <a:pt x="161" y="20"/>
                  </a:cubicBezTo>
                  <a:cubicBezTo>
                    <a:pt x="153" y="12"/>
                    <a:pt x="142" y="4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1" name="Google Shape;46071;p30"/>
            <p:cNvSpPr/>
            <p:nvPr/>
          </p:nvSpPr>
          <p:spPr>
            <a:xfrm>
              <a:off x="-5136511" y="110063"/>
              <a:ext cx="10792" cy="7927"/>
            </a:xfrm>
            <a:custGeom>
              <a:avLst/>
              <a:gdLst/>
              <a:ahLst/>
              <a:cxnLst/>
              <a:rect l="l" t="t" r="r" b="b"/>
              <a:pathLst>
                <a:path w="226" h="166" extrusionOk="0">
                  <a:moveTo>
                    <a:pt x="151" y="1"/>
                  </a:moveTo>
                  <a:cubicBezTo>
                    <a:pt x="113" y="5"/>
                    <a:pt x="87" y="31"/>
                    <a:pt x="80" y="65"/>
                  </a:cubicBezTo>
                  <a:cubicBezTo>
                    <a:pt x="80" y="87"/>
                    <a:pt x="73" y="98"/>
                    <a:pt x="50" y="106"/>
                  </a:cubicBezTo>
                  <a:cubicBezTo>
                    <a:pt x="35" y="110"/>
                    <a:pt x="16" y="117"/>
                    <a:pt x="5" y="132"/>
                  </a:cubicBezTo>
                  <a:cubicBezTo>
                    <a:pt x="1" y="139"/>
                    <a:pt x="5" y="154"/>
                    <a:pt x="13" y="154"/>
                  </a:cubicBezTo>
                  <a:cubicBezTo>
                    <a:pt x="23" y="147"/>
                    <a:pt x="39" y="143"/>
                    <a:pt x="50" y="143"/>
                  </a:cubicBezTo>
                  <a:cubicBezTo>
                    <a:pt x="65" y="143"/>
                    <a:pt x="80" y="151"/>
                    <a:pt x="99" y="154"/>
                  </a:cubicBezTo>
                  <a:cubicBezTo>
                    <a:pt x="113" y="158"/>
                    <a:pt x="128" y="165"/>
                    <a:pt x="147" y="165"/>
                  </a:cubicBezTo>
                  <a:cubicBezTo>
                    <a:pt x="151" y="165"/>
                    <a:pt x="154" y="162"/>
                    <a:pt x="158" y="162"/>
                  </a:cubicBezTo>
                  <a:cubicBezTo>
                    <a:pt x="158" y="151"/>
                    <a:pt x="154" y="139"/>
                    <a:pt x="154" y="125"/>
                  </a:cubicBezTo>
                  <a:cubicBezTo>
                    <a:pt x="158" y="110"/>
                    <a:pt x="99" y="128"/>
                    <a:pt x="136" y="91"/>
                  </a:cubicBezTo>
                  <a:cubicBezTo>
                    <a:pt x="147" y="72"/>
                    <a:pt x="162" y="61"/>
                    <a:pt x="177" y="61"/>
                  </a:cubicBezTo>
                  <a:cubicBezTo>
                    <a:pt x="185" y="61"/>
                    <a:pt x="192" y="65"/>
                    <a:pt x="203" y="68"/>
                  </a:cubicBezTo>
                  <a:cubicBezTo>
                    <a:pt x="207" y="72"/>
                    <a:pt x="218" y="72"/>
                    <a:pt x="225" y="75"/>
                  </a:cubicBezTo>
                  <a:cubicBezTo>
                    <a:pt x="214" y="39"/>
                    <a:pt x="203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2" name="Google Shape;46072;p30"/>
            <p:cNvSpPr/>
            <p:nvPr/>
          </p:nvSpPr>
          <p:spPr>
            <a:xfrm>
              <a:off x="-5196628" y="244145"/>
              <a:ext cx="10600" cy="7688"/>
            </a:xfrm>
            <a:custGeom>
              <a:avLst/>
              <a:gdLst/>
              <a:ahLst/>
              <a:cxnLst/>
              <a:rect l="l" t="t" r="r" b="b"/>
              <a:pathLst>
                <a:path w="222" h="161" extrusionOk="0">
                  <a:moveTo>
                    <a:pt x="139" y="0"/>
                  </a:moveTo>
                  <a:cubicBezTo>
                    <a:pt x="116" y="19"/>
                    <a:pt x="105" y="53"/>
                    <a:pt x="76" y="64"/>
                  </a:cubicBezTo>
                  <a:lnTo>
                    <a:pt x="68" y="64"/>
                  </a:lnTo>
                  <a:cubicBezTo>
                    <a:pt x="60" y="64"/>
                    <a:pt x="57" y="60"/>
                    <a:pt x="42" y="41"/>
                  </a:cubicBezTo>
                  <a:cubicBezTo>
                    <a:pt x="31" y="71"/>
                    <a:pt x="34" y="105"/>
                    <a:pt x="0" y="120"/>
                  </a:cubicBezTo>
                  <a:lnTo>
                    <a:pt x="0" y="124"/>
                  </a:lnTo>
                  <a:lnTo>
                    <a:pt x="0" y="131"/>
                  </a:lnTo>
                  <a:cubicBezTo>
                    <a:pt x="23" y="143"/>
                    <a:pt x="53" y="135"/>
                    <a:pt x="71" y="146"/>
                  </a:cubicBezTo>
                  <a:cubicBezTo>
                    <a:pt x="90" y="154"/>
                    <a:pt x="102" y="161"/>
                    <a:pt x="116" y="161"/>
                  </a:cubicBezTo>
                  <a:cubicBezTo>
                    <a:pt x="139" y="161"/>
                    <a:pt x="154" y="143"/>
                    <a:pt x="165" y="112"/>
                  </a:cubicBezTo>
                  <a:cubicBezTo>
                    <a:pt x="173" y="90"/>
                    <a:pt x="221" y="79"/>
                    <a:pt x="191" y="38"/>
                  </a:cubicBezTo>
                  <a:cubicBezTo>
                    <a:pt x="165" y="38"/>
                    <a:pt x="147" y="26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3" name="Google Shape;46073;p30"/>
            <p:cNvSpPr/>
            <p:nvPr/>
          </p:nvSpPr>
          <p:spPr>
            <a:xfrm>
              <a:off x="-5287688" y="120807"/>
              <a:ext cx="13465" cy="6781"/>
            </a:xfrm>
            <a:custGeom>
              <a:avLst/>
              <a:gdLst/>
              <a:ahLst/>
              <a:cxnLst/>
              <a:rect l="l" t="t" r="r" b="b"/>
              <a:pathLst>
                <a:path w="282" h="142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26"/>
                    <a:pt x="1" y="42"/>
                    <a:pt x="31" y="68"/>
                  </a:cubicBezTo>
                  <a:cubicBezTo>
                    <a:pt x="68" y="102"/>
                    <a:pt x="94" y="142"/>
                    <a:pt x="144" y="142"/>
                  </a:cubicBezTo>
                  <a:cubicBezTo>
                    <a:pt x="154" y="142"/>
                    <a:pt x="162" y="142"/>
                    <a:pt x="173" y="138"/>
                  </a:cubicBezTo>
                  <a:cubicBezTo>
                    <a:pt x="166" y="109"/>
                    <a:pt x="184" y="94"/>
                    <a:pt x="203" y="86"/>
                  </a:cubicBezTo>
                  <a:lnTo>
                    <a:pt x="222" y="86"/>
                  </a:lnTo>
                  <a:cubicBezTo>
                    <a:pt x="240" y="86"/>
                    <a:pt x="237" y="105"/>
                    <a:pt x="225" y="124"/>
                  </a:cubicBezTo>
                  <a:cubicBezTo>
                    <a:pt x="278" y="112"/>
                    <a:pt x="282" y="79"/>
                    <a:pt x="274" y="38"/>
                  </a:cubicBezTo>
                  <a:lnTo>
                    <a:pt x="274" y="38"/>
                  </a:lnTo>
                  <a:cubicBezTo>
                    <a:pt x="263" y="49"/>
                    <a:pt x="251" y="57"/>
                    <a:pt x="244" y="57"/>
                  </a:cubicBezTo>
                  <a:cubicBezTo>
                    <a:pt x="233" y="57"/>
                    <a:pt x="229" y="49"/>
                    <a:pt x="225" y="23"/>
                  </a:cubicBezTo>
                  <a:cubicBezTo>
                    <a:pt x="211" y="30"/>
                    <a:pt x="203" y="38"/>
                    <a:pt x="196" y="57"/>
                  </a:cubicBezTo>
                  <a:cubicBezTo>
                    <a:pt x="192" y="68"/>
                    <a:pt x="184" y="71"/>
                    <a:pt x="177" y="71"/>
                  </a:cubicBezTo>
                  <a:cubicBezTo>
                    <a:pt x="170" y="71"/>
                    <a:pt x="162" y="68"/>
                    <a:pt x="154" y="64"/>
                  </a:cubicBezTo>
                  <a:cubicBezTo>
                    <a:pt x="144" y="64"/>
                    <a:pt x="128" y="79"/>
                    <a:pt x="117" y="79"/>
                  </a:cubicBezTo>
                  <a:cubicBezTo>
                    <a:pt x="113" y="79"/>
                    <a:pt x="109" y="75"/>
                    <a:pt x="102" y="71"/>
                  </a:cubicBezTo>
                  <a:cubicBezTo>
                    <a:pt x="91" y="60"/>
                    <a:pt x="109" y="45"/>
                    <a:pt x="117" y="34"/>
                  </a:cubicBezTo>
                  <a:cubicBezTo>
                    <a:pt x="87" y="26"/>
                    <a:pt x="49" y="26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4" name="Google Shape;46074;p30"/>
            <p:cNvSpPr/>
            <p:nvPr/>
          </p:nvSpPr>
          <p:spPr>
            <a:xfrm>
              <a:off x="-5174663" y="-23971"/>
              <a:ext cx="7879" cy="8643"/>
            </a:xfrm>
            <a:custGeom>
              <a:avLst/>
              <a:gdLst/>
              <a:ahLst/>
              <a:cxnLst/>
              <a:rect l="l" t="t" r="r" b="b"/>
              <a:pathLst>
                <a:path w="165" h="181" extrusionOk="0">
                  <a:moveTo>
                    <a:pt x="94" y="1"/>
                  </a:moveTo>
                  <a:cubicBezTo>
                    <a:pt x="87" y="1"/>
                    <a:pt x="79" y="4"/>
                    <a:pt x="71" y="8"/>
                  </a:cubicBezTo>
                  <a:cubicBezTo>
                    <a:pt x="23" y="27"/>
                    <a:pt x="1" y="61"/>
                    <a:pt x="4" y="117"/>
                  </a:cubicBezTo>
                  <a:lnTo>
                    <a:pt x="4" y="135"/>
                  </a:lnTo>
                  <a:cubicBezTo>
                    <a:pt x="42" y="165"/>
                    <a:pt x="71" y="180"/>
                    <a:pt x="97" y="180"/>
                  </a:cubicBezTo>
                  <a:cubicBezTo>
                    <a:pt x="127" y="180"/>
                    <a:pt x="150" y="151"/>
                    <a:pt x="165" y="87"/>
                  </a:cubicBezTo>
                  <a:cubicBezTo>
                    <a:pt x="158" y="83"/>
                    <a:pt x="154" y="83"/>
                    <a:pt x="150" y="83"/>
                  </a:cubicBezTo>
                  <a:cubicBezTo>
                    <a:pt x="123" y="83"/>
                    <a:pt x="127" y="113"/>
                    <a:pt x="123" y="132"/>
                  </a:cubicBezTo>
                  <a:cubicBezTo>
                    <a:pt x="116" y="132"/>
                    <a:pt x="113" y="135"/>
                    <a:pt x="109" y="135"/>
                  </a:cubicBezTo>
                  <a:lnTo>
                    <a:pt x="105" y="135"/>
                  </a:lnTo>
                  <a:cubicBezTo>
                    <a:pt x="82" y="120"/>
                    <a:pt x="49" y="109"/>
                    <a:pt x="56" y="83"/>
                  </a:cubicBezTo>
                  <a:cubicBezTo>
                    <a:pt x="64" y="61"/>
                    <a:pt x="79" y="53"/>
                    <a:pt x="94" y="53"/>
                  </a:cubicBezTo>
                  <a:cubicBezTo>
                    <a:pt x="101" y="53"/>
                    <a:pt x="105" y="56"/>
                    <a:pt x="113" y="56"/>
                  </a:cubicBezTo>
                  <a:lnTo>
                    <a:pt x="150" y="56"/>
                  </a:lnTo>
                  <a:cubicBezTo>
                    <a:pt x="132" y="38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5" name="Google Shape;46075;p30"/>
            <p:cNvSpPr/>
            <p:nvPr/>
          </p:nvSpPr>
          <p:spPr>
            <a:xfrm>
              <a:off x="-5210906" y="-131599"/>
              <a:ext cx="12893" cy="7210"/>
            </a:xfrm>
            <a:custGeom>
              <a:avLst/>
              <a:gdLst/>
              <a:ahLst/>
              <a:cxnLst/>
              <a:rect l="l" t="t" r="r" b="b"/>
              <a:pathLst>
                <a:path w="270" h="151" extrusionOk="0">
                  <a:moveTo>
                    <a:pt x="165" y="0"/>
                  </a:moveTo>
                  <a:cubicBezTo>
                    <a:pt x="132" y="0"/>
                    <a:pt x="106" y="12"/>
                    <a:pt x="79" y="34"/>
                  </a:cubicBezTo>
                  <a:cubicBezTo>
                    <a:pt x="71" y="57"/>
                    <a:pt x="87" y="86"/>
                    <a:pt x="45" y="86"/>
                  </a:cubicBezTo>
                  <a:lnTo>
                    <a:pt x="42" y="86"/>
                  </a:lnTo>
                  <a:cubicBezTo>
                    <a:pt x="23" y="86"/>
                    <a:pt x="1" y="90"/>
                    <a:pt x="16" y="120"/>
                  </a:cubicBezTo>
                  <a:cubicBezTo>
                    <a:pt x="23" y="139"/>
                    <a:pt x="30" y="150"/>
                    <a:pt x="45" y="150"/>
                  </a:cubicBezTo>
                  <a:cubicBezTo>
                    <a:pt x="53" y="150"/>
                    <a:pt x="61" y="146"/>
                    <a:pt x="68" y="143"/>
                  </a:cubicBezTo>
                  <a:cubicBezTo>
                    <a:pt x="75" y="139"/>
                    <a:pt x="87" y="131"/>
                    <a:pt x="94" y="131"/>
                  </a:cubicBezTo>
                  <a:cubicBezTo>
                    <a:pt x="101" y="131"/>
                    <a:pt x="106" y="131"/>
                    <a:pt x="113" y="139"/>
                  </a:cubicBezTo>
                  <a:cubicBezTo>
                    <a:pt x="139" y="86"/>
                    <a:pt x="191" y="90"/>
                    <a:pt x="240" y="79"/>
                  </a:cubicBezTo>
                  <a:cubicBezTo>
                    <a:pt x="247" y="76"/>
                    <a:pt x="258" y="72"/>
                    <a:pt x="270" y="68"/>
                  </a:cubicBezTo>
                  <a:cubicBezTo>
                    <a:pt x="251" y="60"/>
                    <a:pt x="232" y="50"/>
                    <a:pt x="213" y="41"/>
                  </a:cubicBezTo>
                  <a:cubicBezTo>
                    <a:pt x="202" y="50"/>
                    <a:pt x="195" y="53"/>
                    <a:pt x="187" y="53"/>
                  </a:cubicBezTo>
                  <a:cubicBezTo>
                    <a:pt x="176" y="53"/>
                    <a:pt x="168" y="50"/>
                    <a:pt x="158" y="45"/>
                  </a:cubicBezTo>
                  <a:cubicBezTo>
                    <a:pt x="161" y="27"/>
                    <a:pt x="184" y="27"/>
                    <a:pt x="195" y="15"/>
                  </a:cubicBezTo>
                  <a:cubicBezTo>
                    <a:pt x="195" y="12"/>
                    <a:pt x="191" y="8"/>
                    <a:pt x="191" y="5"/>
                  </a:cubicBezTo>
                  <a:cubicBezTo>
                    <a:pt x="180" y="5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6" name="Google Shape;46076;p30"/>
            <p:cNvSpPr/>
            <p:nvPr/>
          </p:nvSpPr>
          <p:spPr>
            <a:xfrm>
              <a:off x="-5298718" y="220032"/>
              <a:ext cx="8070" cy="7545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120" y="1"/>
                  </a:moveTo>
                  <a:cubicBezTo>
                    <a:pt x="120" y="1"/>
                    <a:pt x="116" y="5"/>
                    <a:pt x="113" y="5"/>
                  </a:cubicBezTo>
                  <a:cubicBezTo>
                    <a:pt x="109" y="8"/>
                    <a:pt x="101" y="8"/>
                    <a:pt x="97" y="8"/>
                  </a:cubicBezTo>
                  <a:lnTo>
                    <a:pt x="75" y="8"/>
                  </a:lnTo>
                  <a:cubicBezTo>
                    <a:pt x="71" y="5"/>
                    <a:pt x="64" y="5"/>
                    <a:pt x="56" y="5"/>
                  </a:cubicBezTo>
                  <a:cubicBezTo>
                    <a:pt x="42" y="5"/>
                    <a:pt x="26" y="12"/>
                    <a:pt x="26" y="46"/>
                  </a:cubicBezTo>
                  <a:cubicBezTo>
                    <a:pt x="26" y="79"/>
                    <a:pt x="4" y="110"/>
                    <a:pt x="0" y="146"/>
                  </a:cubicBezTo>
                  <a:cubicBezTo>
                    <a:pt x="8" y="150"/>
                    <a:pt x="8" y="154"/>
                    <a:pt x="11" y="154"/>
                  </a:cubicBezTo>
                  <a:cubicBezTo>
                    <a:pt x="23" y="158"/>
                    <a:pt x="30" y="158"/>
                    <a:pt x="42" y="158"/>
                  </a:cubicBezTo>
                  <a:cubicBezTo>
                    <a:pt x="79" y="158"/>
                    <a:pt x="109" y="139"/>
                    <a:pt x="135" y="120"/>
                  </a:cubicBezTo>
                  <a:cubicBezTo>
                    <a:pt x="168" y="94"/>
                    <a:pt x="123" y="68"/>
                    <a:pt x="120" y="42"/>
                  </a:cubicBezTo>
                  <a:cubicBezTo>
                    <a:pt x="116" y="31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7" name="Google Shape;46077;p30"/>
            <p:cNvSpPr/>
            <p:nvPr/>
          </p:nvSpPr>
          <p:spPr>
            <a:xfrm>
              <a:off x="-5012266" y="-28077"/>
              <a:ext cx="7019" cy="10266"/>
            </a:xfrm>
            <a:custGeom>
              <a:avLst/>
              <a:gdLst/>
              <a:ahLst/>
              <a:cxnLst/>
              <a:rect l="l" t="t" r="r" b="b"/>
              <a:pathLst>
                <a:path w="147" h="215" extrusionOk="0">
                  <a:moveTo>
                    <a:pt x="5" y="1"/>
                  </a:moveTo>
                  <a:cubicBezTo>
                    <a:pt x="16" y="16"/>
                    <a:pt x="50" y="30"/>
                    <a:pt x="38" y="42"/>
                  </a:cubicBezTo>
                  <a:cubicBezTo>
                    <a:pt x="1" y="87"/>
                    <a:pt x="50" y="132"/>
                    <a:pt x="28" y="173"/>
                  </a:cubicBezTo>
                  <a:cubicBezTo>
                    <a:pt x="16" y="192"/>
                    <a:pt x="42" y="199"/>
                    <a:pt x="54" y="214"/>
                  </a:cubicBezTo>
                  <a:lnTo>
                    <a:pt x="61" y="214"/>
                  </a:lnTo>
                  <a:cubicBezTo>
                    <a:pt x="68" y="214"/>
                    <a:pt x="76" y="210"/>
                    <a:pt x="80" y="203"/>
                  </a:cubicBezTo>
                  <a:cubicBezTo>
                    <a:pt x="87" y="158"/>
                    <a:pt x="140" y="142"/>
                    <a:pt x="147" y="94"/>
                  </a:cubicBezTo>
                  <a:cubicBezTo>
                    <a:pt x="124" y="80"/>
                    <a:pt x="109" y="64"/>
                    <a:pt x="121" y="35"/>
                  </a:cubicBezTo>
                  <a:cubicBezTo>
                    <a:pt x="121" y="16"/>
                    <a:pt x="106" y="19"/>
                    <a:pt x="95" y="16"/>
                  </a:cubicBezTo>
                  <a:cubicBezTo>
                    <a:pt x="87" y="16"/>
                    <a:pt x="80" y="19"/>
                    <a:pt x="76" y="19"/>
                  </a:cubicBezTo>
                  <a:cubicBezTo>
                    <a:pt x="64" y="19"/>
                    <a:pt x="54" y="12"/>
                    <a:pt x="42" y="8"/>
                  </a:cubicBezTo>
                  <a:cubicBezTo>
                    <a:pt x="31" y="4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8" name="Google Shape;46078;p30"/>
            <p:cNvSpPr/>
            <p:nvPr/>
          </p:nvSpPr>
          <p:spPr>
            <a:xfrm>
              <a:off x="-5014032" y="207378"/>
              <a:ext cx="8977" cy="8786"/>
            </a:xfrm>
            <a:custGeom>
              <a:avLst/>
              <a:gdLst/>
              <a:ahLst/>
              <a:cxnLst/>
              <a:rect l="l" t="t" r="r" b="b"/>
              <a:pathLst>
                <a:path w="188" h="184" extrusionOk="0">
                  <a:moveTo>
                    <a:pt x="150" y="0"/>
                  </a:moveTo>
                  <a:cubicBezTo>
                    <a:pt x="143" y="0"/>
                    <a:pt x="135" y="4"/>
                    <a:pt x="127" y="8"/>
                  </a:cubicBezTo>
                  <a:cubicBezTo>
                    <a:pt x="124" y="11"/>
                    <a:pt x="117" y="16"/>
                    <a:pt x="109" y="16"/>
                  </a:cubicBezTo>
                  <a:lnTo>
                    <a:pt x="105" y="16"/>
                  </a:lnTo>
                  <a:cubicBezTo>
                    <a:pt x="94" y="30"/>
                    <a:pt x="91" y="38"/>
                    <a:pt x="87" y="38"/>
                  </a:cubicBezTo>
                  <a:cubicBezTo>
                    <a:pt x="83" y="38"/>
                    <a:pt x="79" y="30"/>
                    <a:pt x="72" y="19"/>
                  </a:cubicBezTo>
                  <a:cubicBezTo>
                    <a:pt x="65" y="11"/>
                    <a:pt x="57" y="8"/>
                    <a:pt x="49" y="8"/>
                  </a:cubicBezTo>
                  <a:cubicBezTo>
                    <a:pt x="42" y="8"/>
                    <a:pt x="34" y="11"/>
                    <a:pt x="27" y="16"/>
                  </a:cubicBezTo>
                  <a:cubicBezTo>
                    <a:pt x="42" y="49"/>
                    <a:pt x="49" y="78"/>
                    <a:pt x="1" y="94"/>
                  </a:cubicBezTo>
                  <a:cubicBezTo>
                    <a:pt x="4" y="116"/>
                    <a:pt x="12" y="123"/>
                    <a:pt x="23" y="123"/>
                  </a:cubicBezTo>
                  <a:cubicBezTo>
                    <a:pt x="27" y="123"/>
                    <a:pt x="34" y="123"/>
                    <a:pt x="42" y="120"/>
                  </a:cubicBezTo>
                  <a:cubicBezTo>
                    <a:pt x="46" y="120"/>
                    <a:pt x="53" y="116"/>
                    <a:pt x="60" y="116"/>
                  </a:cubicBezTo>
                  <a:cubicBezTo>
                    <a:pt x="68" y="113"/>
                    <a:pt x="75" y="105"/>
                    <a:pt x="83" y="101"/>
                  </a:cubicBezTo>
                  <a:cubicBezTo>
                    <a:pt x="94" y="97"/>
                    <a:pt x="105" y="90"/>
                    <a:pt x="113" y="90"/>
                  </a:cubicBezTo>
                  <a:cubicBezTo>
                    <a:pt x="124" y="90"/>
                    <a:pt x="127" y="94"/>
                    <a:pt x="132" y="109"/>
                  </a:cubicBezTo>
                  <a:cubicBezTo>
                    <a:pt x="139" y="135"/>
                    <a:pt x="101" y="116"/>
                    <a:pt x="94" y="139"/>
                  </a:cubicBezTo>
                  <a:cubicBezTo>
                    <a:pt x="117" y="157"/>
                    <a:pt x="132" y="180"/>
                    <a:pt x="165" y="183"/>
                  </a:cubicBezTo>
                  <a:cubicBezTo>
                    <a:pt x="146" y="146"/>
                    <a:pt x="172" y="116"/>
                    <a:pt x="188" y="87"/>
                  </a:cubicBezTo>
                  <a:cubicBezTo>
                    <a:pt x="172" y="64"/>
                    <a:pt x="132" y="45"/>
                    <a:pt x="169" y="8"/>
                  </a:cubicBezTo>
                  <a:cubicBezTo>
                    <a:pt x="161" y="4"/>
                    <a:pt x="154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9" name="Google Shape;46079;p30"/>
            <p:cNvSpPr/>
            <p:nvPr/>
          </p:nvSpPr>
          <p:spPr>
            <a:xfrm>
              <a:off x="-4890837" y="14038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0" y="1"/>
                  </a:moveTo>
                  <a:cubicBezTo>
                    <a:pt x="0" y="5"/>
                    <a:pt x="0" y="12"/>
                    <a:pt x="4" y="19"/>
                  </a:cubicBezTo>
                  <a:cubicBezTo>
                    <a:pt x="7" y="23"/>
                    <a:pt x="7" y="23"/>
                    <a:pt x="11" y="27"/>
                  </a:cubicBezTo>
                  <a:cubicBezTo>
                    <a:pt x="26" y="38"/>
                    <a:pt x="49" y="50"/>
                    <a:pt x="37" y="79"/>
                  </a:cubicBezTo>
                  <a:cubicBezTo>
                    <a:pt x="23" y="106"/>
                    <a:pt x="75" y="98"/>
                    <a:pt x="59" y="124"/>
                  </a:cubicBezTo>
                  <a:cubicBezTo>
                    <a:pt x="67" y="135"/>
                    <a:pt x="75" y="150"/>
                    <a:pt x="82" y="166"/>
                  </a:cubicBezTo>
                  <a:cubicBezTo>
                    <a:pt x="90" y="154"/>
                    <a:pt x="97" y="150"/>
                    <a:pt x="104" y="150"/>
                  </a:cubicBezTo>
                  <a:cubicBezTo>
                    <a:pt x="112" y="150"/>
                    <a:pt x="120" y="158"/>
                    <a:pt x="127" y="173"/>
                  </a:cubicBezTo>
                  <a:cubicBezTo>
                    <a:pt x="142" y="207"/>
                    <a:pt x="168" y="225"/>
                    <a:pt x="194" y="225"/>
                  </a:cubicBezTo>
                  <a:cubicBezTo>
                    <a:pt x="209" y="225"/>
                    <a:pt x="224" y="221"/>
                    <a:pt x="243" y="214"/>
                  </a:cubicBezTo>
                  <a:cubicBezTo>
                    <a:pt x="243" y="202"/>
                    <a:pt x="247" y="188"/>
                    <a:pt x="251" y="176"/>
                  </a:cubicBezTo>
                  <a:cubicBezTo>
                    <a:pt x="239" y="169"/>
                    <a:pt x="224" y="158"/>
                    <a:pt x="213" y="150"/>
                  </a:cubicBezTo>
                  <a:lnTo>
                    <a:pt x="213" y="150"/>
                  </a:lnTo>
                  <a:cubicBezTo>
                    <a:pt x="213" y="162"/>
                    <a:pt x="216" y="180"/>
                    <a:pt x="213" y="184"/>
                  </a:cubicBezTo>
                  <a:cubicBezTo>
                    <a:pt x="209" y="188"/>
                    <a:pt x="202" y="188"/>
                    <a:pt x="198" y="188"/>
                  </a:cubicBezTo>
                  <a:cubicBezTo>
                    <a:pt x="190" y="188"/>
                    <a:pt x="183" y="184"/>
                    <a:pt x="180" y="176"/>
                  </a:cubicBezTo>
                  <a:cubicBezTo>
                    <a:pt x="164" y="147"/>
                    <a:pt x="168" y="102"/>
                    <a:pt x="116" y="102"/>
                  </a:cubicBezTo>
                  <a:cubicBezTo>
                    <a:pt x="104" y="102"/>
                    <a:pt x="112" y="83"/>
                    <a:pt x="123" y="79"/>
                  </a:cubicBezTo>
                  <a:cubicBezTo>
                    <a:pt x="154" y="68"/>
                    <a:pt x="127" y="45"/>
                    <a:pt x="135" y="27"/>
                  </a:cubicBezTo>
                  <a:cubicBezTo>
                    <a:pt x="127" y="27"/>
                    <a:pt x="120" y="19"/>
                    <a:pt x="116" y="19"/>
                  </a:cubicBezTo>
                  <a:cubicBezTo>
                    <a:pt x="101" y="42"/>
                    <a:pt x="86" y="50"/>
                    <a:pt x="75" y="50"/>
                  </a:cubicBezTo>
                  <a:cubicBezTo>
                    <a:pt x="52" y="50"/>
                    <a:pt x="33" y="23"/>
                    <a:pt x="11" y="5"/>
                  </a:cubicBezTo>
                  <a:cubicBezTo>
                    <a:pt x="7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0" name="Google Shape;46080;p30"/>
            <p:cNvSpPr/>
            <p:nvPr/>
          </p:nvSpPr>
          <p:spPr>
            <a:xfrm>
              <a:off x="-5044545" y="-51284"/>
              <a:ext cx="14516" cy="6876"/>
            </a:xfrm>
            <a:custGeom>
              <a:avLst/>
              <a:gdLst/>
              <a:ahLst/>
              <a:cxnLst/>
              <a:rect l="l" t="t" r="r" b="b"/>
              <a:pathLst>
                <a:path w="304" h="144" extrusionOk="0">
                  <a:moveTo>
                    <a:pt x="266" y="0"/>
                  </a:moveTo>
                  <a:cubicBezTo>
                    <a:pt x="262" y="27"/>
                    <a:pt x="255" y="42"/>
                    <a:pt x="236" y="42"/>
                  </a:cubicBezTo>
                  <a:cubicBezTo>
                    <a:pt x="228" y="42"/>
                    <a:pt x="217" y="38"/>
                    <a:pt x="206" y="27"/>
                  </a:cubicBezTo>
                  <a:cubicBezTo>
                    <a:pt x="198" y="31"/>
                    <a:pt x="195" y="31"/>
                    <a:pt x="188" y="31"/>
                  </a:cubicBezTo>
                  <a:lnTo>
                    <a:pt x="165" y="31"/>
                  </a:lnTo>
                  <a:cubicBezTo>
                    <a:pt x="154" y="31"/>
                    <a:pt x="138" y="31"/>
                    <a:pt x="131" y="45"/>
                  </a:cubicBezTo>
                  <a:cubicBezTo>
                    <a:pt x="131" y="53"/>
                    <a:pt x="131" y="64"/>
                    <a:pt x="135" y="68"/>
                  </a:cubicBezTo>
                  <a:cubicBezTo>
                    <a:pt x="143" y="83"/>
                    <a:pt x="157" y="95"/>
                    <a:pt x="135" y="105"/>
                  </a:cubicBezTo>
                  <a:lnTo>
                    <a:pt x="124" y="105"/>
                  </a:lnTo>
                  <a:cubicBezTo>
                    <a:pt x="112" y="105"/>
                    <a:pt x="109" y="95"/>
                    <a:pt x="102" y="83"/>
                  </a:cubicBezTo>
                  <a:cubicBezTo>
                    <a:pt x="90" y="66"/>
                    <a:pt x="74" y="66"/>
                    <a:pt x="57" y="66"/>
                  </a:cubicBezTo>
                  <a:cubicBezTo>
                    <a:pt x="40" y="66"/>
                    <a:pt x="23" y="66"/>
                    <a:pt x="12" y="50"/>
                  </a:cubicBezTo>
                  <a:cubicBezTo>
                    <a:pt x="8" y="53"/>
                    <a:pt x="4" y="57"/>
                    <a:pt x="0" y="60"/>
                  </a:cubicBezTo>
                  <a:cubicBezTo>
                    <a:pt x="26" y="83"/>
                    <a:pt x="26" y="109"/>
                    <a:pt x="19" y="143"/>
                  </a:cubicBezTo>
                  <a:lnTo>
                    <a:pt x="23" y="143"/>
                  </a:lnTo>
                  <a:cubicBezTo>
                    <a:pt x="31" y="143"/>
                    <a:pt x="34" y="135"/>
                    <a:pt x="41" y="128"/>
                  </a:cubicBezTo>
                  <a:cubicBezTo>
                    <a:pt x="45" y="121"/>
                    <a:pt x="53" y="113"/>
                    <a:pt x="57" y="113"/>
                  </a:cubicBezTo>
                  <a:cubicBezTo>
                    <a:pt x="64" y="113"/>
                    <a:pt x="68" y="121"/>
                    <a:pt x="76" y="135"/>
                  </a:cubicBezTo>
                  <a:cubicBezTo>
                    <a:pt x="79" y="139"/>
                    <a:pt x="86" y="143"/>
                    <a:pt x="90" y="143"/>
                  </a:cubicBezTo>
                  <a:cubicBezTo>
                    <a:pt x="98" y="143"/>
                    <a:pt x="102" y="143"/>
                    <a:pt x="105" y="139"/>
                  </a:cubicBezTo>
                  <a:cubicBezTo>
                    <a:pt x="183" y="113"/>
                    <a:pt x="266" y="98"/>
                    <a:pt x="303" y="8"/>
                  </a:cubicBezTo>
                  <a:cubicBezTo>
                    <a:pt x="288" y="5"/>
                    <a:pt x="277" y="0"/>
                    <a:pt x="2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1" name="Google Shape;46081;p30"/>
            <p:cNvSpPr/>
            <p:nvPr/>
          </p:nvSpPr>
          <p:spPr>
            <a:xfrm>
              <a:off x="-5180584" y="129354"/>
              <a:ext cx="10600" cy="9168"/>
            </a:xfrm>
            <a:custGeom>
              <a:avLst/>
              <a:gdLst/>
              <a:ahLst/>
              <a:cxnLst/>
              <a:rect l="l" t="t" r="r" b="b"/>
              <a:pathLst>
                <a:path w="222" h="192" extrusionOk="0">
                  <a:moveTo>
                    <a:pt x="221" y="1"/>
                  </a:moveTo>
                  <a:lnTo>
                    <a:pt x="221" y="1"/>
                  </a:lnTo>
                  <a:cubicBezTo>
                    <a:pt x="206" y="23"/>
                    <a:pt x="192" y="49"/>
                    <a:pt x="166" y="49"/>
                  </a:cubicBezTo>
                  <a:cubicBezTo>
                    <a:pt x="158" y="49"/>
                    <a:pt x="147" y="46"/>
                    <a:pt x="132" y="35"/>
                  </a:cubicBezTo>
                  <a:cubicBezTo>
                    <a:pt x="128" y="35"/>
                    <a:pt x="125" y="30"/>
                    <a:pt x="121" y="30"/>
                  </a:cubicBezTo>
                  <a:cubicBezTo>
                    <a:pt x="109" y="30"/>
                    <a:pt x="99" y="38"/>
                    <a:pt x="90" y="46"/>
                  </a:cubicBezTo>
                  <a:cubicBezTo>
                    <a:pt x="83" y="57"/>
                    <a:pt x="72" y="61"/>
                    <a:pt x="64" y="61"/>
                  </a:cubicBezTo>
                  <a:cubicBezTo>
                    <a:pt x="49" y="61"/>
                    <a:pt x="38" y="53"/>
                    <a:pt x="23" y="46"/>
                  </a:cubicBezTo>
                  <a:cubicBezTo>
                    <a:pt x="12" y="53"/>
                    <a:pt x="1" y="57"/>
                    <a:pt x="9" y="80"/>
                  </a:cubicBezTo>
                  <a:cubicBezTo>
                    <a:pt x="27" y="120"/>
                    <a:pt x="68" y="147"/>
                    <a:pt x="80" y="192"/>
                  </a:cubicBezTo>
                  <a:cubicBezTo>
                    <a:pt x="94" y="184"/>
                    <a:pt x="109" y="173"/>
                    <a:pt x="125" y="161"/>
                  </a:cubicBezTo>
                  <a:cubicBezTo>
                    <a:pt x="94" y="87"/>
                    <a:pt x="94" y="87"/>
                    <a:pt x="154" y="75"/>
                  </a:cubicBezTo>
                  <a:cubicBezTo>
                    <a:pt x="177" y="94"/>
                    <a:pt x="199" y="113"/>
                    <a:pt x="218" y="135"/>
                  </a:cubicBezTo>
                  <a:cubicBezTo>
                    <a:pt x="211" y="87"/>
                    <a:pt x="221" y="46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2" name="Google Shape;46082;p30"/>
            <p:cNvSpPr/>
            <p:nvPr/>
          </p:nvSpPr>
          <p:spPr>
            <a:xfrm>
              <a:off x="-4968861" y="14611"/>
              <a:ext cx="11269" cy="7545"/>
            </a:xfrm>
            <a:custGeom>
              <a:avLst/>
              <a:gdLst/>
              <a:ahLst/>
              <a:cxnLst/>
              <a:rect l="l" t="t" r="r" b="b"/>
              <a:pathLst>
                <a:path w="236" h="158" extrusionOk="0">
                  <a:moveTo>
                    <a:pt x="97" y="0"/>
                  </a:moveTo>
                  <a:cubicBezTo>
                    <a:pt x="71" y="0"/>
                    <a:pt x="61" y="23"/>
                    <a:pt x="45" y="41"/>
                  </a:cubicBezTo>
                  <a:cubicBezTo>
                    <a:pt x="30" y="56"/>
                    <a:pt x="0" y="138"/>
                    <a:pt x="4" y="157"/>
                  </a:cubicBezTo>
                  <a:cubicBezTo>
                    <a:pt x="19" y="138"/>
                    <a:pt x="30" y="123"/>
                    <a:pt x="45" y="105"/>
                  </a:cubicBezTo>
                  <a:cubicBezTo>
                    <a:pt x="61" y="94"/>
                    <a:pt x="64" y="71"/>
                    <a:pt x="87" y="67"/>
                  </a:cubicBezTo>
                  <a:cubicBezTo>
                    <a:pt x="94" y="64"/>
                    <a:pt x="97" y="64"/>
                    <a:pt x="101" y="64"/>
                  </a:cubicBezTo>
                  <a:cubicBezTo>
                    <a:pt x="120" y="64"/>
                    <a:pt x="123" y="78"/>
                    <a:pt x="109" y="101"/>
                  </a:cubicBezTo>
                  <a:cubicBezTo>
                    <a:pt x="113" y="101"/>
                    <a:pt x="116" y="105"/>
                    <a:pt x="120" y="109"/>
                  </a:cubicBezTo>
                  <a:cubicBezTo>
                    <a:pt x="135" y="116"/>
                    <a:pt x="150" y="120"/>
                    <a:pt x="161" y="120"/>
                  </a:cubicBezTo>
                  <a:cubicBezTo>
                    <a:pt x="184" y="120"/>
                    <a:pt x="206" y="112"/>
                    <a:pt x="228" y="97"/>
                  </a:cubicBezTo>
                  <a:cubicBezTo>
                    <a:pt x="236" y="83"/>
                    <a:pt x="236" y="67"/>
                    <a:pt x="221" y="56"/>
                  </a:cubicBezTo>
                  <a:cubicBezTo>
                    <a:pt x="213" y="64"/>
                    <a:pt x="206" y="75"/>
                    <a:pt x="195" y="75"/>
                  </a:cubicBezTo>
                  <a:cubicBezTo>
                    <a:pt x="191" y="75"/>
                    <a:pt x="184" y="71"/>
                    <a:pt x="180" y="67"/>
                  </a:cubicBezTo>
                  <a:cubicBezTo>
                    <a:pt x="165" y="52"/>
                    <a:pt x="187" y="45"/>
                    <a:pt x="199" y="38"/>
                  </a:cubicBezTo>
                  <a:cubicBezTo>
                    <a:pt x="206" y="30"/>
                    <a:pt x="213" y="23"/>
                    <a:pt x="218" y="15"/>
                  </a:cubicBezTo>
                  <a:cubicBezTo>
                    <a:pt x="206" y="15"/>
                    <a:pt x="191" y="19"/>
                    <a:pt x="176" y="19"/>
                  </a:cubicBezTo>
                  <a:cubicBezTo>
                    <a:pt x="157" y="19"/>
                    <a:pt x="139" y="15"/>
                    <a:pt x="128" y="7"/>
                  </a:cubicBezTo>
                  <a:cubicBezTo>
                    <a:pt x="116" y="0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3" name="Google Shape;46083;p30"/>
            <p:cNvSpPr/>
            <p:nvPr/>
          </p:nvSpPr>
          <p:spPr>
            <a:xfrm>
              <a:off x="-5255361" y="49230"/>
              <a:ext cx="7926" cy="8595"/>
            </a:xfrm>
            <a:custGeom>
              <a:avLst/>
              <a:gdLst/>
              <a:ahLst/>
              <a:cxnLst/>
              <a:rect l="l" t="t" r="r" b="b"/>
              <a:pathLst>
                <a:path w="166" h="180" extrusionOk="0">
                  <a:moveTo>
                    <a:pt x="105" y="0"/>
                  </a:moveTo>
                  <a:cubicBezTo>
                    <a:pt x="102" y="19"/>
                    <a:pt x="102" y="38"/>
                    <a:pt x="98" y="38"/>
                  </a:cubicBezTo>
                  <a:cubicBezTo>
                    <a:pt x="50" y="45"/>
                    <a:pt x="53" y="101"/>
                    <a:pt x="19" y="120"/>
                  </a:cubicBezTo>
                  <a:cubicBezTo>
                    <a:pt x="0" y="131"/>
                    <a:pt x="0" y="143"/>
                    <a:pt x="12" y="157"/>
                  </a:cubicBezTo>
                  <a:cubicBezTo>
                    <a:pt x="19" y="172"/>
                    <a:pt x="50" y="180"/>
                    <a:pt x="79" y="180"/>
                  </a:cubicBezTo>
                  <a:cubicBezTo>
                    <a:pt x="98" y="180"/>
                    <a:pt x="117" y="176"/>
                    <a:pt x="124" y="165"/>
                  </a:cubicBezTo>
                  <a:cubicBezTo>
                    <a:pt x="165" y="128"/>
                    <a:pt x="162" y="9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4" name="Google Shape;46084;p30"/>
            <p:cNvSpPr/>
            <p:nvPr/>
          </p:nvSpPr>
          <p:spPr>
            <a:xfrm>
              <a:off x="-5283915" y="-93065"/>
              <a:ext cx="11126" cy="8643"/>
            </a:xfrm>
            <a:custGeom>
              <a:avLst/>
              <a:gdLst/>
              <a:ahLst/>
              <a:cxnLst/>
              <a:rect l="l" t="t" r="r" b="b"/>
              <a:pathLst>
                <a:path w="233" h="181" extrusionOk="0">
                  <a:moveTo>
                    <a:pt x="217" y="1"/>
                  </a:moveTo>
                  <a:cubicBezTo>
                    <a:pt x="187" y="1"/>
                    <a:pt x="180" y="38"/>
                    <a:pt x="150" y="38"/>
                  </a:cubicBezTo>
                  <a:cubicBezTo>
                    <a:pt x="150" y="80"/>
                    <a:pt x="143" y="102"/>
                    <a:pt x="113" y="102"/>
                  </a:cubicBezTo>
                  <a:cubicBezTo>
                    <a:pt x="105" y="102"/>
                    <a:pt x="94" y="98"/>
                    <a:pt x="83" y="95"/>
                  </a:cubicBezTo>
                  <a:cubicBezTo>
                    <a:pt x="75" y="95"/>
                    <a:pt x="72" y="90"/>
                    <a:pt x="68" y="90"/>
                  </a:cubicBezTo>
                  <a:cubicBezTo>
                    <a:pt x="42" y="90"/>
                    <a:pt x="42" y="128"/>
                    <a:pt x="20" y="132"/>
                  </a:cubicBezTo>
                  <a:cubicBezTo>
                    <a:pt x="4" y="143"/>
                    <a:pt x="4" y="162"/>
                    <a:pt x="1" y="177"/>
                  </a:cubicBezTo>
                  <a:cubicBezTo>
                    <a:pt x="15" y="180"/>
                    <a:pt x="27" y="180"/>
                    <a:pt x="38" y="180"/>
                  </a:cubicBezTo>
                  <a:cubicBezTo>
                    <a:pt x="87" y="180"/>
                    <a:pt x="127" y="154"/>
                    <a:pt x="169" y="124"/>
                  </a:cubicBezTo>
                  <a:cubicBezTo>
                    <a:pt x="213" y="90"/>
                    <a:pt x="203" y="42"/>
                    <a:pt x="232" y="5"/>
                  </a:cubicBezTo>
                  <a:cubicBezTo>
                    <a:pt x="229" y="5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5" name="Google Shape;46085;p30"/>
            <p:cNvSpPr/>
            <p:nvPr/>
          </p:nvSpPr>
          <p:spPr>
            <a:xfrm>
              <a:off x="-5263049" y="117942"/>
              <a:ext cx="9550" cy="7736"/>
            </a:xfrm>
            <a:custGeom>
              <a:avLst/>
              <a:gdLst/>
              <a:ahLst/>
              <a:cxnLst/>
              <a:rect l="l" t="t" r="r" b="b"/>
              <a:pathLst>
                <a:path w="200" h="162" extrusionOk="0">
                  <a:moveTo>
                    <a:pt x="147" y="0"/>
                  </a:moveTo>
                  <a:cubicBezTo>
                    <a:pt x="143" y="34"/>
                    <a:pt x="132" y="41"/>
                    <a:pt x="117" y="41"/>
                  </a:cubicBezTo>
                  <a:cubicBezTo>
                    <a:pt x="106" y="41"/>
                    <a:pt x="99" y="41"/>
                    <a:pt x="90" y="38"/>
                  </a:cubicBezTo>
                  <a:cubicBezTo>
                    <a:pt x="80" y="34"/>
                    <a:pt x="72" y="34"/>
                    <a:pt x="61" y="34"/>
                  </a:cubicBezTo>
                  <a:lnTo>
                    <a:pt x="57" y="34"/>
                  </a:lnTo>
                  <a:cubicBezTo>
                    <a:pt x="46" y="53"/>
                    <a:pt x="54" y="67"/>
                    <a:pt x="61" y="86"/>
                  </a:cubicBezTo>
                  <a:cubicBezTo>
                    <a:pt x="64" y="86"/>
                    <a:pt x="64" y="86"/>
                    <a:pt x="68" y="90"/>
                  </a:cubicBezTo>
                  <a:cubicBezTo>
                    <a:pt x="90" y="90"/>
                    <a:pt x="113" y="94"/>
                    <a:pt x="135" y="94"/>
                  </a:cubicBezTo>
                  <a:cubicBezTo>
                    <a:pt x="125" y="109"/>
                    <a:pt x="113" y="112"/>
                    <a:pt x="106" y="112"/>
                  </a:cubicBezTo>
                  <a:cubicBezTo>
                    <a:pt x="87" y="112"/>
                    <a:pt x="76" y="98"/>
                    <a:pt x="61" y="86"/>
                  </a:cubicBezTo>
                  <a:cubicBezTo>
                    <a:pt x="54" y="98"/>
                    <a:pt x="46" y="102"/>
                    <a:pt x="38" y="102"/>
                  </a:cubicBezTo>
                  <a:cubicBezTo>
                    <a:pt x="27" y="102"/>
                    <a:pt x="16" y="90"/>
                    <a:pt x="4" y="83"/>
                  </a:cubicBezTo>
                  <a:lnTo>
                    <a:pt x="4" y="83"/>
                  </a:lnTo>
                  <a:cubicBezTo>
                    <a:pt x="1" y="112"/>
                    <a:pt x="27" y="128"/>
                    <a:pt x="46" y="143"/>
                  </a:cubicBezTo>
                  <a:cubicBezTo>
                    <a:pt x="61" y="157"/>
                    <a:pt x="76" y="162"/>
                    <a:pt x="94" y="162"/>
                  </a:cubicBezTo>
                  <a:cubicBezTo>
                    <a:pt x="113" y="162"/>
                    <a:pt x="132" y="157"/>
                    <a:pt x="151" y="150"/>
                  </a:cubicBezTo>
                  <a:cubicBezTo>
                    <a:pt x="188" y="139"/>
                    <a:pt x="188" y="109"/>
                    <a:pt x="192" y="83"/>
                  </a:cubicBezTo>
                  <a:cubicBezTo>
                    <a:pt x="199" y="53"/>
                    <a:pt x="177" y="23"/>
                    <a:pt x="1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6" name="Google Shape;46086;p30"/>
            <p:cNvSpPr/>
            <p:nvPr/>
          </p:nvSpPr>
          <p:spPr>
            <a:xfrm>
              <a:off x="-5344940" y="208954"/>
              <a:ext cx="8070" cy="9025"/>
            </a:xfrm>
            <a:custGeom>
              <a:avLst/>
              <a:gdLst/>
              <a:ahLst/>
              <a:cxnLst/>
              <a:rect l="l" t="t" r="r" b="b"/>
              <a:pathLst>
                <a:path w="169" h="189" extrusionOk="0">
                  <a:moveTo>
                    <a:pt x="0" y="1"/>
                  </a:moveTo>
                  <a:cubicBezTo>
                    <a:pt x="34" y="35"/>
                    <a:pt x="71" y="68"/>
                    <a:pt x="37" y="124"/>
                  </a:cubicBezTo>
                  <a:cubicBezTo>
                    <a:pt x="34" y="132"/>
                    <a:pt x="45" y="147"/>
                    <a:pt x="49" y="158"/>
                  </a:cubicBezTo>
                  <a:cubicBezTo>
                    <a:pt x="64" y="176"/>
                    <a:pt x="87" y="180"/>
                    <a:pt x="109" y="188"/>
                  </a:cubicBezTo>
                  <a:cubicBezTo>
                    <a:pt x="161" y="143"/>
                    <a:pt x="168" y="128"/>
                    <a:pt x="135" y="76"/>
                  </a:cubicBezTo>
                  <a:cubicBezTo>
                    <a:pt x="109" y="23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7" name="Google Shape;46087;p30"/>
            <p:cNvSpPr/>
            <p:nvPr/>
          </p:nvSpPr>
          <p:spPr>
            <a:xfrm>
              <a:off x="-5030649" y="-184793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83" y="1"/>
                  </a:moveTo>
                  <a:cubicBezTo>
                    <a:pt x="46" y="1"/>
                    <a:pt x="27" y="27"/>
                    <a:pt x="16" y="56"/>
                  </a:cubicBezTo>
                  <a:cubicBezTo>
                    <a:pt x="1" y="94"/>
                    <a:pt x="12" y="132"/>
                    <a:pt x="64" y="135"/>
                  </a:cubicBezTo>
                  <a:cubicBezTo>
                    <a:pt x="72" y="120"/>
                    <a:pt x="80" y="113"/>
                    <a:pt x="91" y="113"/>
                  </a:cubicBezTo>
                  <a:cubicBezTo>
                    <a:pt x="99" y="113"/>
                    <a:pt x="106" y="117"/>
                    <a:pt x="109" y="117"/>
                  </a:cubicBezTo>
                  <a:cubicBezTo>
                    <a:pt x="117" y="120"/>
                    <a:pt x="125" y="120"/>
                    <a:pt x="128" y="120"/>
                  </a:cubicBezTo>
                  <a:cubicBezTo>
                    <a:pt x="132" y="120"/>
                    <a:pt x="139" y="120"/>
                    <a:pt x="143" y="117"/>
                  </a:cubicBezTo>
                  <a:cubicBezTo>
                    <a:pt x="139" y="105"/>
                    <a:pt x="135" y="94"/>
                    <a:pt x="139" y="87"/>
                  </a:cubicBezTo>
                  <a:cubicBezTo>
                    <a:pt x="166" y="15"/>
                    <a:pt x="166" y="15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8" name="Google Shape;46088;p30"/>
            <p:cNvSpPr/>
            <p:nvPr/>
          </p:nvSpPr>
          <p:spPr>
            <a:xfrm>
              <a:off x="-5132548" y="217931"/>
              <a:ext cx="7019" cy="11269"/>
            </a:xfrm>
            <a:custGeom>
              <a:avLst/>
              <a:gdLst/>
              <a:ahLst/>
              <a:cxnLst/>
              <a:rect l="l" t="t" r="r" b="b"/>
              <a:pathLst>
                <a:path w="147" h="236" extrusionOk="0">
                  <a:moveTo>
                    <a:pt x="120" y="0"/>
                  </a:moveTo>
                  <a:cubicBezTo>
                    <a:pt x="79" y="23"/>
                    <a:pt x="45" y="52"/>
                    <a:pt x="42" y="104"/>
                  </a:cubicBezTo>
                  <a:cubicBezTo>
                    <a:pt x="42" y="119"/>
                    <a:pt x="38" y="131"/>
                    <a:pt x="23" y="131"/>
                  </a:cubicBezTo>
                  <a:lnTo>
                    <a:pt x="16" y="131"/>
                  </a:lnTo>
                  <a:cubicBezTo>
                    <a:pt x="8" y="138"/>
                    <a:pt x="0" y="154"/>
                    <a:pt x="8" y="154"/>
                  </a:cubicBezTo>
                  <a:cubicBezTo>
                    <a:pt x="57" y="157"/>
                    <a:pt x="49" y="187"/>
                    <a:pt x="42" y="216"/>
                  </a:cubicBezTo>
                  <a:cubicBezTo>
                    <a:pt x="57" y="224"/>
                    <a:pt x="64" y="235"/>
                    <a:pt x="79" y="235"/>
                  </a:cubicBezTo>
                  <a:lnTo>
                    <a:pt x="90" y="235"/>
                  </a:lnTo>
                  <a:cubicBezTo>
                    <a:pt x="124" y="221"/>
                    <a:pt x="135" y="198"/>
                    <a:pt x="128" y="164"/>
                  </a:cubicBezTo>
                  <a:lnTo>
                    <a:pt x="128" y="164"/>
                  </a:lnTo>
                  <a:cubicBezTo>
                    <a:pt x="120" y="168"/>
                    <a:pt x="113" y="176"/>
                    <a:pt x="105" y="176"/>
                  </a:cubicBezTo>
                  <a:cubicBezTo>
                    <a:pt x="102" y="176"/>
                    <a:pt x="97" y="176"/>
                    <a:pt x="94" y="168"/>
                  </a:cubicBezTo>
                  <a:cubicBezTo>
                    <a:pt x="83" y="154"/>
                    <a:pt x="71" y="138"/>
                    <a:pt x="87" y="119"/>
                  </a:cubicBezTo>
                  <a:cubicBezTo>
                    <a:pt x="90" y="116"/>
                    <a:pt x="94" y="112"/>
                    <a:pt x="94" y="112"/>
                  </a:cubicBezTo>
                  <a:cubicBezTo>
                    <a:pt x="102" y="112"/>
                    <a:pt x="109" y="123"/>
                    <a:pt x="116" y="123"/>
                  </a:cubicBezTo>
                  <a:cubicBezTo>
                    <a:pt x="124" y="123"/>
                    <a:pt x="135" y="119"/>
                    <a:pt x="142" y="119"/>
                  </a:cubicBezTo>
                  <a:cubicBezTo>
                    <a:pt x="120" y="82"/>
                    <a:pt x="147" y="3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9" name="Google Shape;46089;p30"/>
            <p:cNvSpPr/>
            <p:nvPr/>
          </p:nvSpPr>
          <p:spPr>
            <a:xfrm>
              <a:off x="-5020431" y="98317"/>
              <a:ext cx="7354" cy="10744"/>
            </a:xfrm>
            <a:custGeom>
              <a:avLst/>
              <a:gdLst/>
              <a:ahLst/>
              <a:cxnLst/>
              <a:rect l="l" t="t" r="r" b="b"/>
              <a:pathLst>
                <a:path w="154" h="225" extrusionOk="0">
                  <a:moveTo>
                    <a:pt x="49" y="0"/>
                  </a:moveTo>
                  <a:cubicBezTo>
                    <a:pt x="34" y="0"/>
                    <a:pt x="26" y="16"/>
                    <a:pt x="19" y="23"/>
                  </a:cubicBezTo>
                  <a:cubicBezTo>
                    <a:pt x="34" y="49"/>
                    <a:pt x="37" y="75"/>
                    <a:pt x="19" y="97"/>
                  </a:cubicBezTo>
                  <a:cubicBezTo>
                    <a:pt x="0" y="116"/>
                    <a:pt x="15" y="135"/>
                    <a:pt x="15" y="154"/>
                  </a:cubicBezTo>
                  <a:cubicBezTo>
                    <a:pt x="45" y="169"/>
                    <a:pt x="4" y="202"/>
                    <a:pt x="34" y="225"/>
                  </a:cubicBezTo>
                  <a:cubicBezTo>
                    <a:pt x="37" y="199"/>
                    <a:pt x="49" y="187"/>
                    <a:pt x="56" y="187"/>
                  </a:cubicBezTo>
                  <a:cubicBezTo>
                    <a:pt x="64" y="187"/>
                    <a:pt x="71" y="191"/>
                    <a:pt x="78" y="195"/>
                  </a:cubicBezTo>
                  <a:cubicBezTo>
                    <a:pt x="90" y="199"/>
                    <a:pt x="97" y="202"/>
                    <a:pt x="104" y="202"/>
                  </a:cubicBezTo>
                  <a:cubicBezTo>
                    <a:pt x="109" y="202"/>
                    <a:pt x="112" y="199"/>
                    <a:pt x="116" y="199"/>
                  </a:cubicBezTo>
                  <a:cubicBezTo>
                    <a:pt x="127" y="180"/>
                    <a:pt x="142" y="164"/>
                    <a:pt x="154" y="150"/>
                  </a:cubicBezTo>
                  <a:cubicBezTo>
                    <a:pt x="131" y="146"/>
                    <a:pt x="104" y="146"/>
                    <a:pt x="104" y="109"/>
                  </a:cubicBezTo>
                  <a:cubicBezTo>
                    <a:pt x="104" y="83"/>
                    <a:pt x="82" y="79"/>
                    <a:pt x="68" y="64"/>
                  </a:cubicBezTo>
                  <a:cubicBezTo>
                    <a:pt x="45" y="60"/>
                    <a:pt x="68" y="45"/>
                    <a:pt x="60" y="34"/>
                  </a:cubicBezTo>
                  <a:cubicBezTo>
                    <a:pt x="56" y="26"/>
                    <a:pt x="68" y="7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0" name="Google Shape;46090;p30"/>
            <p:cNvSpPr/>
            <p:nvPr/>
          </p:nvSpPr>
          <p:spPr>
            <a:xfrm>
              <a:off x="-4997415" y="-101087"/>
              <a:ext cx="8595" cy="6494"/>
            </a:xfrm>
            <a:custGeom>
              <a:avLst/>
              <a:gdLst/>
              <a:ahLst/>
              <a:cxnLst/>
              <a:rect l="l" t="t" r="r" b="b"/>
              <a:pathLst>
                <a:path w="180" h="136" extrusionOk="0">
                  <a:moveTo>
                    <a:pt x="71" y="1"/>
                  </a:moveTo>
                  <a:cubicBezTo>
                    <a:pt x="49" y="1"/>
                    <a:pt x="26" y="8"/>
                    <a:pt x="19" y="27"/>
                  </a:cubicBezTo>
                  <a:cubicBezTo>
                    <a:pt x="0" y="68"/>
                    <a:pt x="38" y="91"/>
                    <a:pt x="64" y="117"/>
                  </a:cubicBezTo>
                  <a:cubicBezTo>
                    <a:pt x="75" y="132"/>
                    <a:pt x="86" y="135"/>
                    <a:pt x="98" y="135"/>
                  </a:cubicBezTo>
                  <a:cubicBezTo>
                    <a:pt x="116" y="135"/>
                    <a:pt x="135" y="117"/>
                    <a:pt x="146" y="101"/>
                  </a:cubicBezTo>
                  <a:cubicBezTo>
                    <a:pt x="165" y="75"/>
                    <a:pt x="180" y="42"/>
                    <a:pt x="138" y="23"/>
                  </a:cubicBezTo>
                  <a:cubicBezTo>
                    <a:pt x="120" y="8"/>
                    <a:pt x="98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1" name="Google Shape;46091;p30"/>
            <p:cNvSpPr/>
            <p:nvPr/>
          </p:nvSpPr>
          <p:spPr>
            <a:xfrm>
              <a:off x="-5201976" y="-70336"/>
              <a:ext cx="12558" cy="5730"/>
            </a:xfrm>
            <a:custGeom>
              <a:avLst/>
              <a:gdLst/>
              <a:ahLst/>
              <a:cxnLst/>
              <a:rect l="l" t="t" r="r" b="b"/>
              <a:pathLst>
                <a:path w="263" h="120" extrusionOk="0">
                  <a:moveTo>
                    <a:pt x="90" y="0"/>
                  </a:moveTo>
                  <a:cubicBezTo>
                    <a:pt x="71" y="0"/>
                    <a:pt x="49" y="0"/>
                    <a:pt x="31" y="4"/>
                  </a:cubicBezTo>
                  <a:cubicBezTo>
                    <a:pt x="0" y="26"/>
                    <a:pt x="31" y="45"/>
                    <a:pt x="38" y="63"/>
                  </a:cubicBezTo>
                  <a:cubicBezTo>
                    <a:pt x="53" y="71"/>
                    <a:pt x="64" y="97"/>
                    <a:pt x="79" y="97"/>
                  </a:cubicBezTo>
                  <a:cubicBezTo>
                    <a:pt x="86" y="97"/>
                    <a:pt x="98" y="93"/>
                    <a:pt x="109" y="75"/>
                  </a:cubicBezTo>
                  <a:cubicBezTo>
                    <a:pt x="116" y="67"/>
                    <a:pt x="120" y="63"/>
                    <a:pt x="124" y="63"/>
                  </a:cubicBezTo>
                  <a:cubicBezTo>
                    <a:pt x="135" y="63"/>
                    <a:pt x="143" y="85"/>
                    <a:pt x="150" y="97"/>
                  </a:cubicBezTo>
                  <a:cubicBezTo>
                    <a:pt x="180" y="108"/>
                    <a:pt x="217" y="97"/>
                    <a:pt x="247" y="119"/>
                  </a:cubicBezTo>
                  <a:cubicBezTo>
                    <a:pt x="251" y="112"/>
                    <a:pt x="255" y="108"/>
                    <a:pt x="259" y="104"/>
                  </a:cubicBezTo>
                  <a:lnTo>
                    <a:pt x="251" y="97"/>
                  </a:lnTo>
                  <a:cubicBezTo>
                    <a:pt x="224" y="67"/>
                    <a:pt x="262" y="52"/>
                    <a:pt x="262" y="30"/>
                  </a:cubicBezTo>
                  <a:cubicBezTo>
                    <a:pt x="259" y="30"/>
                    <a:pt x="259" y="26"/>
                    <a:pt x="255" y="26"/>
                  </a:cubicBezTo>
                  <a:cubicBezTo>
                    <a:pt x="247" y="26"/>
                    <a:pt x="243" y="30"/>
                    <a:pt x="240" y="33"/>
                  </a:cubicBezTo>
                  <a:cubicBezTo>
                    <a:pt x="217" y="52"/>
                    <a:pt x="206" y="63"/>
                    <a:pt x="195" y="63"/>
                  </a:cubicBezTo>
                  <a:cubicBezTo>
                    <a:pt x="183" y="63"/>
                    <a:pt x="176" y="52"/>
                    <a:pt x="165" y="30"/>
                  </a:cubicBezTo>
                  <a:cubicBezTo>
                    <a:pt x="143" y="4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2" name="Google Shape;46092;p30"/>
            <p:cNvSpPr/>
            <p:nvPr/>
          </p:nvSpPr>
          <p:spPr>
            <a:xfrm>
              <a:off x="-5057389" y="242379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23" y="123"/>
                    <a:pt x="41" y="130"/>
                  </a:cubicBezTo>
                  <a:cubicBezTo>
                    <a:pt x="53" y="139"/>
                    <a:pt x="64" y="139"/>
                    <a:pt x="75" y="139"/>
                  </a:cubicBezTo>
                  <a:cubicBezTo>
                    <a:pt x="98" y="139"/>
                    <a:pt x="116" y="130"/>
                    <a:pt x="131" y="113"/>
                  </a:cubicBezTo>
                  <a:cubicBezTo>
                    <a:pt x="150" y="82"/>
                    <a:pt x="161" y="52"/>
                    <a:pt x="120" y="23"/>
                  </a:cubicBezTo>
                  <a:cubicBezTo>
                    <a:pt x="86" y="15"/>
                    <a:pt x="49" y="4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3" name="Google Shape;46093;p30"/>
            <p:cNvSpPr/>
            <p:nvPr/>
          </p:nvSpPr>
          <p:spPr>
            <a:xfrm>
              <a:off x="-5389252" y="206662"/>
              <a:ext cx="8308" cy="6637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73" y="0"/>
                  </a:moveTo>
                  <a:cubicBezTo>
                    <a:pt x="50" y="0"/>
                    <a:pt x="28" y="19"/>
                    <a:pt x="1" y="53"/>
                  </a:cubicBezTo>
                  <a:cubicBezTo>
                    <a:pt x="16" y="90"/>
                    <a:pt x="28" y="138"/>
                    <a:pt x="68" y="138"/>
                  </a:cubicBezTo>
                  <a:cubicBezTo>
                    <a:pt x="80" y="138"/>
                    <a:pt x="95" y="135"/>
                    <a:pt x="109" y="128"/>
                  </a:cubicBezTo>
                  <a:cubicBezTo>
                    <a:pt x="113" y="128"/>
                    <a:pt x="117" y="124"/>
                    <a:pt x="117" y="124"/>
                  </a:cubicBezTo>
                  <a:cubicBezTo>
                    <a:pt x="128" y="124"/>
                    <a:pt x="143" y="131"/>
                    <a:pt x="154" y="135"/>
                  </a:cubicBezTo>
                  <a:cubicBezTo>
                    <a:pt x="173" y="105"/>
                    <a:pt x="147" y="86"/>
                    <a:pt x="135" y="67"/>
                  </a:cubicBezTo>
                  <a:cubicBezTo>
                    <a:pt x="117" y="23"/>
                    <a:pt x="95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4" name="Google Shape;46094;p30"/>
            <p:cNvSpPr/>
            <p:nvPr/>
          </p:nvSpPr>
          <p:spPr>
            <a:xfrm>
              <a:off x="-5297811" y="-22156"/>
              <a:ext cx="9120" cy="7879"/>
            </a:xfrm>
            <a:custGeom>
              <a:avLst/>
              <a:gdLst/>
              <a:ahLst/>
              <a:cxnLst/>
              <a:rect l="l" t="t" r="r" b="b"/>
              <a:pathLst>
                <a:path w="191" h="165" extrusionOk="0">
                  <a:moveTo>
                    <a:pt x="4" y="0"/>
                  </a:moveTo>
                  <a:cubicBezTo>
                    <a:pt x="0" y="75"/>
                    <a:pt x="4" y="142"/>
                    <a:pt x="94" y="165"/>
                  </a:cubicBezTo>
                  <a:lnTo>
                    <a:pt x="94" y="149"/>
                  </a:lnTo>
                  <a:cubicBezTo>
                    <a:pt x="90" y="142"/>
                    <a:pt x="78" y="135"/>
                    <a:pt x="82" y="123"/>
                  </a:cubicBezTo>
                  <a:lnTo>
                    <a:pt x="82" y="123"/>
                  </a:lnTo>
                  <a:cubicBezTo>
                    <a:pt x="104" y="127"/>
                    <a:pt x="116" y="149"/>
                    <a:pt x="138" y="161"/>
                  </a:cubicBezTo>
                  <a:cubicBezTo>
                    <a:pt x="183" y="135"/>
                    <a:pt x="183" y="86"/>
                    <a:pt x="190" y="45"/>
                  </a:cubicBezTo>
                  <a:cubicBezTo>
                    <a:pt x="180" y="37"/>
                    <a:pt x="168" y="30"/>
                    <a:pt x="157" y="18"/>
                  </a:cubicBezTo>
                  <a:cubicBezTo>
                    <a:pt x="154" y="18"/>
                    <a:pt x="154" y="23"/>
                    <a:pt x="149" y="26"/>
                  </a:cubicBezTo>
                  <a:cubicBezTo>
                    <a:pt x="154" y="45"/>
                    <a:pt x="164" y="60"/>
                    <a:pt x="146" y="82"/>
                  </a:cubicBezTo>
                  <a:lnTo>
                    <a:pt x="138" y="82"/>
                  </a:lnTo>
                  <a:cubicBezTo>
                    <a:pt x="135" y="82"/>
                    <a:pt x="127" y="79"/>
                    <a:pt x="123" y="71"/>
                  </a:cubicBezTo>
                  <a:cubicBezTo>
                    <a:pt x="116" y="68"/>
                    <a:pt x="112" y="60"/>
                    <a:pt x="104" y="60"/>
                  </a:cubicBezTo>
                  <a:cubicBezTo>
                    <a:pt x="101" y="60"/>
                    <a:pt x="97" y="63"/>
                    <a:pt x="94" y="63"/>
                  </a:cubicBezTo>
                  <a:cubicBezTo>
                    <a:pt x="101" y="71"/>
                    <a:pt x="109" y="79"/>
                    <a:pt x="116" y="82"/>
                  </a:cubicBezTo>
                  <a:cubicBezTo>
                    <a:pt x="94" y="86"/>
                    <a:pt x="75" y="86"/>
                    <a:pt x="56" y="90"/>
                  </a:cubicBezTo>
                  <a:cubicBezTo>
                    <a:pt x="49" y="60"/>
                    <a:pt x="60" y="30"/>
                    <a:pt x="45" y="8"/>
                  </a:cubicBezTo>
                  <a:cubicBezTo>
                    <a:pt x="42" y="8"/>
                    <a:pt x="37" y="11"/>
                    <a:pt x="33" y="11"/>
                  </a:cubicBezTo>
                  <a:cubicBezTo>
                    <a:pt x="30" y="11"/>
                    <a:pt x="23" y="8"/>
                    <a:pt x="19" y="4"/>
                  </a:cubicBezTo>
                  <a:cubicBezTo>
                    <a:pt x="15" y="4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5" name="Google Shape;46095;p30"/>
            <p:cNvSpPr/>
            <p:nvPr/>
          </p:nvSpPr>
          <p:spPr>
            <a:xfrm>
              <a:off x="-5353917" y="30846"/>
              <a:ext cx="10600" cy="8452"/>
            </a:xfrm>
            <a:custGeom>
              <a:avLst/>
              <a:gdLst/>
              <a:ahLst/>
              <a:cxnLst/>
              <a:rect l="l" t="t" r="r" b="b"/>
              <a:pathLst>
                <a:path w="222" h="177" extrusionOk="0">
                  <a:moveTo>
                    <a:pt x="61" y="0"/>
                  </a:moveTo>
                  <a:cubicBezTo>
                    <a:pt x="46" y="0"/>
                    <a:pt x="35" y="7"/>
                    <a:pt x="20" y="19"/>
                  </a:cubicBezTo>
                  <a:cubicBezTo>
                    <a:pt x="1" y="90"/>
                    <a:pt x="1" y="90"/>
                    <a:pt x="80" y="142"/>
                  </a:cubicBezTo>
                  <a:cubicBezTo>
                    <a:pt x="113" y="164"/>
                    <a:pt x="132" y="176"/>
                    <a:pt x="151" y="176"/>
                  </a:cubicBezTo>
                  <a:cubicBezTo>
                    <a:pt x="170" y="176"/>
                    <a:pt x="185" y="164"/>
                    <a:pt x="222" y="138"/>
                  </a:cubicBezTo>
                  <a:cubicBezTo>
                    <a:pt x="196" y="128"/>
                    <a:pt x="188" y="97"/>
                    <a:pt x="170" y="79"/>
                  </a:cubicBezTo>
                  <a:cubicBezTo>
                    <a:pt x="154" y="79"/>
                    <a:pt x="140" y="83"/>
                    <a:pt x="128" y="83"/>
                  </a:cubicBezTo>
                  <a:cubicBezTo>
                    <a:pt x="132" y="102"/>
                    <a:pt x="125" y="120"/>
                    <a:pt x="106" y="120"/>
                  </a:cubicBezTo>
                  <a:lnTo>
                    <a:pt x="102" y="120"/>
                  </a:lnTo>
                  <a:cubicBezTo>
                    <a:pt x="83" y="116"/>
                    <a:pt x="65" y="102"/>
                    <a:pt x="68" y="75"/>
                  </a:cubicBezTo>
                  <a:cubicBezTo>
                    <a:pt x="61" y="68"/>
                    <a:pt x="46" y="52"/>
                    <a:pt x="73" y="45"/>
                  </a:cubicBezTo>
                  <a:cubicBezTo>
                    <a:pt x="87" y="42"/>
                    <a:pt x="102" y="45"/>
                    <a:pt x="109" y="30"/>
                  </a:cubicBezTo>
                  <a:cubicBezTo>
                    <a:pt x="95" y="12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6" name="Google Shape;46096;p30"/>
            <p:cNvSpPr/>
            <p:nvPr/>
          </p:nvSpPr>
          <p:spPr>
            <a:xfrm>
              <a:off x="-5189848" y="74728"/>
              <a:ext cx="8404" cy="8786"/>
            </a:xfrm>
            <a:custGeom>
              <a:avLst/>
              <a:gdLst/>
              <a:ahLst/>
              <a:cxnLst/>
              <a:rect l="l" t="t" r="r" b="b"/>
              <a:pathLst>
                <a:path w="176" h="184" extrusionOk="0">
                  <a:moveTo>
                    <a:pt x="150" y="1"/>
                  </a:moveTo>
                  <a:cubicBezTo>
                    <a:pt x="86" y="1"/>
                    <a:pt x="1" y="98"/>
                    <a:pt x="15" y="158"/>
                  </a:cubicBezTo>
                  <a:cubicBezTo>
                    <a:pt x="19" y="165"/>
                    <a:pt x="27" y="173"/>
                    <a:pt x="34" y="173"/>
                  </a:cubicBezTo>
                  <a:lnTo>
                    <a:pt x="49" y="173"/>
                  </a:lnTo>
                  <a:cubicBezTo>
                    <a:pt x="60" y="173"/>
                    <a:pt x="75" y="177"/>
                    <a:pt x="91" y="180"/>
                  </a:cubicBezTo>
                  <a:cubicBezTo>
                    <a:pt x="105" y="184"/>
                    <a:pt x="117" y="184"/>
                    <a:pt x="131" y="184"/>
                  </a:cubicBezTo>
                  <a:cubicBezTo>
                    <a:pt x="143" y="184"/>
                    <a:pt x="150" y="184"/>
                    <a:pt x="162" y="180"/>
                  </a:cubicBezTo>
                  <a:cubicBezTo>
                    <a:pt x="165" y="177"/>
                    <a:pt x="169" y="173"/>
                    <a:pt x="172" y="169"/>
                  </a:cubicBezTo>
                  <a:cubicBezTo>
                    <a:pt x="146" y="147"/>
                    <a:pt x="117" y="143"/>
                    <a:pt x="91" y="132"/>
                  </a:cubicBezTo>
                  <a:cubicBezTo>
                    <a:pt x="72" y="125"/>
                    <a:pt x="79" y="113"/>
                    <a:pt x="86" y="102"/>
                  </a:cubicBezTo>
                  <a:cubicBezTo>
                    <a:pt x="86" y="61"/>
                    <a:pt x="117" y="72"/>
                    <a:pt x="139" y="65"/>
                  </a:cubicBezTo>
                  <a:cubicBezTo>
                    <a:pt x="143" y="61"/>
                    <a:pt x="146" y="61"/>
                    <a:pt x="146" y="61"/>
                  </a:cubicBezTo>
                  <a:cubicBezTo>
                    <a:pt x="158" y="61"/>
                    <a:pt x="165" y="65"/>
                    <a:pt x="169" y="72"/>
                  </a:cubicBezTo>
                  <a:cubicBezTo>
                    <a:pt x="176" y="53"/>
                    <a:pt x="154" y="35"/>
                    <a:pt x="176" y="20"/>
                  </a:cubicBezTo>
                  <a:cubicBezTo>
                    <a:pt x="169" y="12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7" name="Google Shape;46097;p30"/>
            <p:cNvSpPr/>
            <p:nvPr/>
          </p:nvSpPr>
          <p:spPr>
            <a:xfrm>
              <a:off x="-5047362" y="62791"/>
              <a:ext cx="9454" cy="10601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53" y="1"/>
                  </a:moveTo>
                  <a:cubicBezTo>
                    <a:pt x="142" y="1"/>
                    <a:pt x="135" y="4"/>
                    <a:pt x="123" y="8"/>
                  </a:cubicBezTo>
                  <a:cubicBezTo>
                    <a:pt x="119" y="8"/>
                    <a:pt x="112" y="11"/>
                    <a:pt x="108" y="11"/>
                  </a:cubicBezTo>
                  <a:cubicBezTo>
                    <a:pt x="135" y="38"/>
                    <a:pt x="123" y="64"/>
                    <a:pt x="116" y="87"/>
                  </a:cubicBezTo>
                  <a:cubicBezTo>
                    <a:pt x="112" y="94"/>
                    <a:pt x="108" y="94"/>
                    <a:pt x="104" y="94"/>
                  </a:cubicBezTo>
                  <a:cubicBezTo>
                    <a:pt x="93" y="94"/>
                    <a:pt x="82" y="87"/>
                    <a:pt x="74" y="79"/>
                  </a:cubicBezTo>
                  <a:cubicBezTo>
                    <a:pt x="67" y="90"/>
                    <a:pt x="59" y="97"/>
                    <a:pt x="52" y="105"/>
                  </a:cubicBezTo>
                  <a:cubicBezTo>
                    <a:pt x="18" y="128"/>
                    <a:pt x="11" y="165"/>
                    <a:pt x="0" y="199"/>
                  </a:cubicBezTo>
                  <a:cubicBezTo>
                    <a:pt x="26" y="213"/>
                    <a:pt x="45" y="221"/>
                    <a:pt x="56" y="221"/>
                  </a:cubicBezTo>
                  <a:cubicBezTo>
                    <a:pt x="78" y="221"/>
                    <a:pt x="85" y="202"/>
                    <a:pt x="93" y="158"/>
                  </a:cubicBezTo>
                  <a:cubicBezTo>
                    <a:pt x="93" y="123"/>
                    <a:pt x="130" y="120"/>
                    <a:pt x="142" y="94"/>
                  </a:cubicBezTo>
                  <a:cubicBezTo>
                    <a:pt x="157" y="75"/>
                    <a:pt x="187" y="71"/>
                    <a:pt x="197" y="49"/>
                  </a:cubicBezTo>
                  <a:cubicBezTo>
                    <a:pt x="190" y="19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8" name="Google Shape;46098;p30"/>
            <p:cNvSpPr/>
            <p:nvPr/>
          </p:nvSpPr>
          <p:spPr>
            <a:xfrm>
              <a:off x="-5017805" y="110445"/>
              <a:ext cx="8643" cy="8261"/>
            </a:xfrm>
            <a:custGeom>
              <a:avLst/>
              <a:gdLst/>
              <a:ahLst/>
              <a:cxnLst/>
              <a:rect l="l" t="t" r="r" b="b"/>
              <a:pathLst>
                <a:path w="181" h="173" extrusionOk="0">
                  <a:moveTo>
                    <a:pt x="117" y="0"/>
                  </a:moveTo>
                  <a:cubicBezTo>
                    <a:pt x="87" y="0"/>
                    <a:pt x="76" y="23"/>
                    <a:pt x="80" y="53"/>
                  </a:cubicBezTo>
                  <a:cubicBezTo>
                    <a:pt x="80" y="83"/>
                    <a:pt x="72" y="90"/>
                    <a:pt x="57" y="90"/>
                  </a:cubicBezTo>
                  <a:cubicBezTo>
                    <a:pt x="54" y="90"/>
                    <a:pt x="46" y="90"/>
                    <a:pt x="35" y="86"/>
                  </a:cubicBezTo>
                  <a:lnTo>
                    <a:pt x="27" y="86"/>
                  </a:lnTo>
                  <a:cubicBezTo>
                    <a:pt x="16" y="86"/>
                    <a:pt x="9" y="86"/>
                    <a:pt x="1" y="94"/>
                  </a:cubicBezTo>
                  <a:cubicBezTo>
                    <a:pt x="13" y="102"/>
                    <a:pt x="23" y="112"/>
                    <a:pt x="35" y="120"/>
                  </a:cubicBezTo>
                  <a:lnTo>
                    <a:pt x="46" y="120"/>
                  </a:lnTo>
                  <a:cubicBezTo>
                    <a:pt x="80" y="120"/>
                    <a:pt x="57" y="157"/>
                    <a:pt x="76" y="172"/>
                  </a:cubicBezTo>
                  <a:cubicBezTo>
                    <a:pt x="91" y="135"/>
                    <a:pt x="151" y="154"/>
                    <a:pt x="151" y="139"/>
                  </a:cubicBezTo>
                  <a:cubicBezTo>
                    <a:pt x="147" y="102"/>
                    <a:pt x="180" y="83"/>
                    <a:pt x="180" y="53"/>
                  </a:cubicBezTo>
                  <a:cubicBezTo>
                    <a:pt x="180" y="27"/>
                    <a:pt x="151" y="23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9" name="Google Shape;46099;p30"/>
            <p:cNvSpPr/>
            <p:nvPr/>
          </p:nvSpPr>
          <p:spPr>
            <a:xfrm>
              <a:off x="-5163442" y="15327"/>
              <a:ext cx="10410" cy="7306"/>
            </a:xfrm>
            <a:custGeom>
              <a:avLst/>
              <a:gdLst/>
              <a:ahLst/>
              <a:cxnLst/>
              <a:rect l="l" t="t" r="r" b="b"/>
              <a:pathLst>
                <a:path w="218" h="153" extrusionOk="0">
                  <a:moveTo>
                    <a:pt x="173" y="0"/>
                  </a:moveTo>
                  <a:cubicBezTo>
                    <a:pt x="169" y="0"/>
                    <a:pt x="161" y="4"/>
                    <a:pt x="154" y="15"/>
                  </a:cubicBezTo>
                  <a:cubicBezTo>
                    <a:pt x="135" y="45"/>
                    <a:pt x="102" y="63"/>
                    <a:pt x="83" y="97"/>
                  </a:cubicBezTo>
                  <a:cubicBezTo>
                    <a:pt x="61" y="108"/>
                    <a:pt x="1" y="82"/>
                    <a:pt x="27" y="149"/>
                  </a:cubicBezTo>
                  <a:cubicBezTo>
                    <a:pt x="35" y="153"/>
                    <a:pt x="42" y="153"/>
                    <a:pt x="54" y="153"/>
                  </a:cubicBezTo>
                  <a:cubicBezTo>
                    <a:pt x="76" y="153"/>
                    <a:pt x="98" y="146"/>
                    <a:pt x="116" y="131"/>
                  </a:cubicBezTo>
                  <a:cubicBezTo>
                    <a:pt x="121" y="123"/>
                    <a:pt x="128" y="123"/>
                    <a:pt x="132" y="123"/>
                  </a:cubicBezTo>
                  <a:cubicBezTo>
                    <a:pt x="139" y="123"/>
                    <a:pt x="147" y="127"/>
                    <a:pt x="154" y="135"/>
                  </a:cubicBezTo>
                  <a:cubicBezTo>
                    <a:pt x="158" y="135"/>
                    <a:pt x="161" y="139"/>
                    <a:pt x="166" y="142"/>
                  </a:cubicBezTo>
                  <a:lnTo>
                    <a:pt x="173" y="142"/>
                  </a:lnTo>
                  <a:cubicBezTo>
                    <a:pt x="195" y="142"/>
                    <a:pt x="188" y="123"/>
                    <a:pt x="192" y="108"/>
                  </a:cubicBezTo>
                  <a:cubicBezTo>
                    <a:pt x="184" y="82"/>
                    <a:pt x="218" y="56"/>
                    <a:pt x="199" y="30"/>
                  </a:cubicBezTo>
                  <a:cubicBezTo>
                    <a:pt x="188" y="23"/>
                    <a:pt x="18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0" name="Google Shape;46100;p30"/>
            <p:cNvSpPr/>
            <p:nvPr/>
          </p:nvSpPr>
          <p:spPr>
            <a:xfrm>
              <a:off x="-5301010" y="156476"/>
              <a:ext cx="10887" cy="6494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22" y="1"/>
                  </a:moveTo>
                  <a:cubicBezTo>
                    <a:pt x="14" y="1"/>
                    <a:pt x="7" y="1"/>
                    <a:pt x="7" y="12"/>
                  </a:cubicBezTo>
                  <a:cubicBezTo>
                    <a:pt x="0" y="23"/>
                    <a:pt x="11" y="35"/>
                    <a:pt x="19" y="45"/>
                  </a:cubicBezTo>
                  <a:cubicBezTo>
                    <a:pt x="33" y="57"/>
                    <a:pt x="48" y="61"/>
                    <a:pt x="67" y="61"/>
                  </a:cubicBezTo>
                  <a:cubicBezTo>
                    <a:pt x="112" y="64"/>
                    <a:pt x="138" y="83"/>
                    <a:pt x="131" y="135"/>
                  </a:cubicBezTo>
                  <a:cubicBezTo>
                    <a:pt x="161" y="128"/>
                    <a:pt x="153" y="95"/>
                    <a:pt x="183" y="95"/>
                  </a:cubicBezTo>
                  <a:cubicBezTo>
                    <a:pt x="221" y="95"/>
                    <a:pt x="228" y="68"/>
                    <a:pt x="213" y="35"/>
                  </a:cubicBezTo>
                  <a:cubicBezTo>
                    <a:pt x="202" y="16"/>
                    <a:pt x="190" y="5"/>
                    <a:pt x="176" y="5"/>
                  </a:cubicBezTo>
                  <a:cubicBezTo>
                    <a:pt x="164" y="5"/>
                    <a:pt x="153" y="12"/>
                    <a:pt x="142" y="23"/>
                  </a:cubicBezTo>
                  <a:cubicBezTo>
                    <a:pt x="135" y="31"/>
                    <a:pt x="127" y="35"/>
                    <a:pt x="119" y="35"/>
                  </a:cubicBezTo>
                  <a:cubicBezTo>
                    <a:pt x="112" y="35"/>
                    <a:pt x="104" y="31"/>
                    <a:pt x="100" y="19"/>
                  </a:cubicBezTo>
                  <a:cubicBezTo>
                    <a:pt x="93" y="5"/>
                    <a:pt x="82" y="5"/>
                    <a:pt x="71" y="5"/>
                  </a:cubicBezTo>
                  <a:lnTo>
                    <a:pt x="52" y="5"/>
                  </a:lnTo>
                  <a:cubicBezTo>
                    <a:pt x="48" y="5"/>
                    <a:pt x="41" y="5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1" name="Google Shape;46101;p30"/>
            <p:cNvSpPr/>
            <p:nvPr/>
          </p:nvSpPr>
          <p:spPr>
            <a:xfrm>
              <a:off x="-4990826" y="-35383"/>
              <a:ext cx="7544" cy="12558"/>
            </a:xfrm>
            <a:custGeom>
              <a:avLst/>
              <a:gdLst/>
              <a:ahLst/>
              <a:cxnLst/>
              <a:rect l="l" t="t" r="r" b="b"/>
              <a:pathLst>
                <a:path w="158" h="263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12" y="4"/>
                    <a:pt x="105" y="38"/>
                    <a:pt x="86" y="60"/>
                  </a:cubicBezTo>
                  <a:cubicBezTo>
                    <a:pt x="72" y="79"/>
                    <a:pt x="57" y="98"/>
                    <a:pt x="31" y="98"/>
                  </a:cubicBezTo>
                  <a:lnTo>
                    <a:pt x="19" y="98"/>
                  </a:lnTo>
                  <a:cubicBezTo>
                    <a:pt x="12" y="105"/>
                    <a:pt x="5" y="116"/>
                    <a:pt x="12" y="128"/>
                  </a:cubicBezTo>
                  <a:cubicBezTo>
                    <a:pt x="42" y="150"/>
                    <a:pt x="0" y="169"/>
                    <a:pt x="5" y="191"/>
                  </a:cubicBezTo>
                  <a:cubicBezTo>
                    <a:pt x="8" y="191"/>
                    <a:pt x="12" y="195"/>
                    <a:pt x="12" y="195"/>
                  </a:cubicBezTo>
                  <a:cubicBezTo>
                    <a:pt x="16" y="195"/>
                    <a:pt x="19" y="191"/>
                    <a:pt x="27" y="191"/>
                  </a:cubicBezTo>
                  <a:cubicBezTo>
                    <a:pt x="31" y="188"/>
                    <a:pt x="34" y="188"/>
                    <a:pt x="38" y="188"/>
                  </a:cubicBezTo>
                  <a:cubicBezTo>
                    <a:pt x="42" y="188"/>
                    <a:pt x="45" y="188"/>
                    <a:pt x="50" y="191"/>
                  </a:cubicBezTo>
                  <a:cubicBezTo>
                    <a:pt x="45" y="214"/>
                    <a:pt x="38" y="236"/>
                    <a:pt x="23" y="255"/>
                  </a:cubicBezTo>
                  <a:cubicBezTo>
                    <a:pt x="34" y="259"/>
                    <a:pt x="53" y="262"/>
                    <a:pt x="68" y="262"/>
                  </a:cubicBezTo>
                  <a:cubicBezTo>
                    <a:pt x="83" y="262"/>
                    <a:pt x="90" y="255"/>
                    <a:pt x="83" y="240"/>
                  </a:cubicBezTo>
                  <a:cubicBezTo>
                    <a:pt x="53" y="188"/>
                    <a:pt x="139" y="146"/>
                    <a:pt x="83" y="105"/>
                  </a:cubicBezTo>
                  <a:cubicBezTo>
                    <a:pt x="79" y="105"/>
                    <a:pt x="86" y="94"/>
                    <a:pt x="94" y="94"/>
                  </a:cubicBezTo>
                  <a:cubicBezTo>
                    <a:pt x="157" y="90"/>
                    <a:pt x="146" y="42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2" name="Google Shape;46102;p30"/>
            <p:cNvSpPr/>
            <p:nvPr/>
          </p:nvSpPr>
          <p:spPr>
            <a:xfrm>
              <a:off x="-5348521" y="208954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72" y="1"/>
                  </a:moveTo>
                  <a:cubicBezTo>
                    <a:pt x="41" y="1"/>
                    <a:pt x="49" y="35"/>
                    <a:pt x="38" y="50"/>
                  </a:cubicBezTo>
                  <a:cubicBezTo>
                    <a:pt x="0" y="102"/>
                    <a:pt x="5" y="124"/>
                    <a:pt x="49" y="176"/>
                  </a:cubicBezTo>
                  <a:cubicBezTo>
                    <a:pt x="60" y="162"/>
                    <a:pt x="72" y="162"/>
                    <a:pt x="86" y="162"/>
                  </a:cubicBezTo>
                  <a:lnTo>
                    <a:pt x="109" y="162"/>
                  </a:lnTo>
                  <a:cubicBezTo>
                    <a:pt x="112" y="162"/>
                    <a:pt x="120" y="162"/>
                    <a:pt x="124" y="158"/>
                  </a:cubicBezTo>
                  <a:cubicBezTo>
                    <a:pt x="120" y="147"/>
                    <a:pt x="109" y="132"/>
                    <a:pt x="112" y="124"/>
                  </a:cubicBezTo>
                  <a:cubicBezTo>
                    <a:pt x="146" y="68"/>
                    <a:pt x="109" y="35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3" name="Google Shape;46103;p30"/>
            <p:cNvSpPr/>
            <p:nvPr/>
          </p:nvSpPr>
          <p:spPr>
            <a:xfrm>
              <a:off x="-5174472" y="271793"/>
              <a:ext cx="10028" cy="7401"/>
            </a:xfrm>
            <a:custGeom>
              <a:avLst/>
              <a:gdLst/>
              <a:ahLst/>
              <a:cxnLst/>
              <a:rect l="l" t="t" r="r" b="b"/>
              <a:pathLst>
                <a:path w="210" h="155" extrusionOk="0">
                  <a:moveTo>
                    <a:pt x="164" y="1"/>
                  </a:moveTo>
                  <a:cubicBezTo>
                    <a:pt x="154" y="1"/>
                    <a:pt x="142" y="8"/>
                    <a:pt x="131" y="20"/>
                  </a:cubicBezTo>
                  <a:cubicBezTo>
                    <a:pt x="128" y="23"/>
                    <a:pt x="123" y="27"/>
                    <a:pt x="119" y="27"/>
                  </a:cubicBezTo>
                  <a:cubicBezTo>
                    <a:pt x="112" y="27"/>
                    <a:pt x="105" y="23"/>
                    <a:pt x="97" y="16"/>
                  </a:cubicBezTo>
                  <a:cubicBezTo>
                    <a:pt x="90" y="20"/>
                    <a:pt x="83" y="20"/>
                    <a:pt x="78" y="20"/>
                  </a:cubicBezTo>
                  <a:cubicBezTo>
                    <a:pt x="75" y="20"/>
                    <a:pt x="75" y="20"/>
                    <a:pt x="75" y="16"/>
                  </a:cubicBezTo>
                  <a:cubicBezTo>
                    <a:pt x="60" y="38"/>
                    <a:pt x="56" y="61"/>
                    <a:pt x="49" y="80"/>
                  </a:cubicBezTo>
                  <a:cubicBezTo>
                    <a:pt x="45" y="83"/>
                    <a:pt x="38" y="83"/>
                    <a:pt x="33" y="87"/>
                  </a:cubicBezTo>
                  <a:cubicBezTo>
                    <a:pt x="26" y="98"/>
                    <a:pt x="0" y="102"/>
                    <a:pt x="7" y="125"/>
                  </a:cubicBezTo>
                  <a:cubicBezTo>
                    <a:pt x="15" y="132"/>
                    <a:pt x="19" y="135"/>
                    <a:pt x="26" y="135"/>
                  </a:cubicBezTo>
                  <a:cubicBezTo>
                    <a:pt x="33" y="135"/>
                    <a:pt x="45" y="132"/>
                    <a:pt x="52" y="125"/>
                  </a:cubicBezTo>
                  <a:cubicBezTo>
                    <a:pt x="60" y="120"/>
                    <a:pt x="67" y="116"/>
                    <a:pt x="71" y="116"/>
                  </a:cubicBezTo>
                  <a:cubicBezTo>
                    <a:pt x="78" y="116"/>
                    <a:pt x="83" y="128"/>
                    <a:pt x="83" y="142"/>
                  </a:cubicBezTo>
                  <a:cubicBezTo>
                    <a:pt x="83" y="154"/>
                    <a:pt x="86" y="154"/>
                    <a:pt x="93" y="154"/>
                  </a:cubicBezTo>
                  <a:lnTo>
                    <a:pt x="112" y="154"/>
                  </a:lnTo>
                  <a:cubicBezTo>
                    <a:pt x="135" y="139"/>
                    <a:pt x="138" y="120"/>
                    <a:pt x="138" y="98"/>
                  </a:cubicBezTo>
                  <a:cubicBezTo>
                    <a:pt x="138" y="80"/>
                    <a:pt x="142" y="72"/>
                    <a:pt x="150" y="72"/>
                  </a:cubicBezTo>
                  <a:cubicBezTo>
                    <a:pt x="154" y="72"/>
                    <a:pt x="161" y="75"/>
                    <a:pt x="164" y="80"/>
                  </a:cubicBezTo>
                  <a:cubicBezTo>
                    <a:pt x="168" y="83"/>
                    <a:pt x="176" y="83"/>
                    <a:pt x="180" y="83"/>
                  </a:cubicBezTo>
                  <a:lnTo>
                    <a:pt x="183" y="83"/>
                  </a:lnTo>
                  <a:cubicBezTo>
                    <a:pt x="183" y="75"/>
                    <a:pt x="180" y="64"/>
                    <a:pt x="172" y="57"/>
                  </a:cubicBezTo>
                  <a:cubicBezTo>
                    <a:pt x="168" y="49"/>
                    <a:pt x="161" y="38"/>
                    <a:pt x="172" y="35"/>
                  </a:cubicBezTo>
                  <a:cubicBezTo>
                    <a:pt x="176" y="30"/>
                    <a:pt x="176" y="30"/>
                    <a:pt x="180" y="30"/>
                  </a:cubicBezTo>
                  <a:cubicBezTo>
                    <a:pt x="187" y="30"/>
                    <a:pt x="195" y="35"/>
                    <a:pt x="198" y="38"/>
                  </a:cubicBezTo>
                  <a:cubicBezTo>
                    <a:pt x="202" y="35"/>
                    <a:pt x="206" y="30"/>
                    <a:pt x="209" y="27"/>
                  </a:cubicBezTo>
                  <a:cubicBezTo>
                    <a:pt x="195" y="16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4" name="Google Shape;46104;p30"/>
            <p:cNvSpPr/>
            <p:nvPr/>
          </p:nvSpPr>
          <p:spPr>
            <a:xfrm>
              <a:off x="-5176096" y="167554"/>
              <a:ext cx="6303" cy="9550"/>
            </a:xfrm>
            <a:custGeom>
              <a:avLst/>
              <a:gdLst/>
              <a:ahLst/>
              <a:cxnLst/>
              <a:rect l="l" t="t" r="r" b="b"/>
              <a:pathLst>
                <a:path w="132" h="200" extrusionOk="0">
                  <a:moveTo>
                    <a:pt x="86" y="1"/>
                  </a:moveTo>
                  <a:cubicBezTo>
                    <a:pt x="79" y="20"/>
                    <a:pt x="64" y="20"/>
                    <a:pt x="49" y="27"/>
                  </a:cubicBezTo>
                  <a:cubicBezTo>
                    <a:pt x="45" y="31"/>
                    <a:pt x="41" y="34"/>
                    <a:pt x="38" y="42"/>
                  </a:cubicBezTo>
                  <a:cubicBezTo>
                    <a:pt x="41" y="60"/>
                    <a:pt x="64" y="65"/>
                    <a:pt x="79" y="79"/>
                  </a:cubicBezTo>
                  <a:cubicBezTo>
                    <a:pt x="67" y="87"/>
                    <a:pt x="60" y="91"/>
                    <a:pt x="53" y="91"/>
                  </a:cubicBezTo>
                  <a:cubicBezTo>
                    <a:pt x="49" y="91"/>
                    <a:pt x="41" y="91"/>
                    <a:pt x="38" y="87"/>
                  </a:cubicBezTo>
                  <a:lnTo>
                    <a:pt x="19" y="87"/>
                  </a:lnTo>
                  <a:cubicBezTo>
                    <a:pt x="15" y="94"/>
                    <a:pt x="8" y="101"/>
                    <a:pt x="0" y="110"/>
                  </a:cubicBezTo>
                  <a:cubicBezTo>
                    <a:pt x="12" y="124"/>
                    <a:pt x="8" y="143"/>
                    <a:pt x="8" y="158"/>
                  </a:cubicBezTo>
                  <a:cubicBezTo>
                    <a:pt x="12" y="184"/>
                    <a:pt x="19" y="199"/>
                    <a:pt x="34" y="199"/>
                  </a:cubicBezTo>
                  <a:cubicBezTo>
                    <a:pt x="45" y="199"/>
                    <a:pt x="53" y="195"/>
                    <a:pt x="67" y="188"/>
                  </a:cubicBezTo>
                  <a:cubicBezTo>
                    <a:pt x="117" y="154"/>
                    <a:pt x="131" y="113"/>
                    <a:pt x="109" y="53"/>
                  </a:cubicBezTo>
                  <a:cubicBezTo>
                    <a:pt x="101" y="42"/>
                    <a:pt x="117" y="38"/>
                    <a:pt x="124" y="31"/>
                  </a:cubicBezTo>
                  <a:cubicBezTo>
                    <a:pt x="124" y="31"/>
                    <a:pt x="124" y="27"/>
                    <a:pt x="120" y="27"/>
                  </a:cubicBezTo>
                  <a:cubicBezTo>
                    <a:pt x="109" y="20"/>
                    <a:pt x="98" y="8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5" name="Google Shape;46105;p30"/>
            <p:cNvSpPr/>
            <p:nvPr/>
          </p:nvSpPr>
          <p:spPr>
            <a:xfrm>
              <a:off x="-5053808" y="-59115"/>
              <a:ext cx="7544" cy="7545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34" y="0"/>
                  </a:moveTo>
                  <a:lnTo>
                    <a:pt x="34" y="0"/>
                  </a:lnTo>
                  <a:cubicBezTo>
                    <a:pt x="0" y="64"/>
                    <a:pt x="4" y="94"/>
                    <a:pt x="56" y="154"/>
                  </a:cubicBezTo>
                  <a:lnTo>
                    <a:pt x="86" y="154"/>
                  </a:lnTo>
                  <a:cubicBezTo>
                    <a:pt x="94" y="157"/>
                    <a:pt x="97" y="157"/>
                    <a:pt x="105" y="157"/>
                  </a:cubicBezTo>
                  <a:cubicBezTo>
                    <a:pt x="120" y="157"/>
                    <a:pt x="131" y="154"/>
                    <a:pt x="142" y="142"/>
                  </a:cubicBezTo>
                  <a:cubicBezTo>
                    <a:pt x="146" y="128"/>
                    <a:pt x="153" y="112"/>
                    <a:pt x="157" y="97"/>
                  </a:cubicBezTo>
                  <a:cubicBezTo>
                    <a:pt x="153" y="83"/>
                    <a:pt x="108" y="94"/>
                    <a:pt x="135" y="57"/>
                  </a:cubicBezTo>
                  <a:cubicBezTo>
                    <a:pt x="113" y="52"/>
                    <a:pt x="90" y="49"/>
                    <a:pt x="75" y="30"/>
                  </a:cubicBezTo>
                  <a:cubicBezTo>
                    <a:pt x="63" y="23"/>
                    <a:pt x="49" y="12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6" name="Google Shape;46106;p30"/>
            <p:cNvSpPr/>
            <p:nvPr/>
          </p:nvSpPr>
          <p:spPr>
            <a:xfrm>
              <a:off x="-5125576" y="208954"/>
              <a:ext cx="10218" cy="8118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7" y="1"/>
                  </a:moveTo>
                  <a:cubicBezTo>
                    <a:pt x="120" y="1"/>
                    <a:pt x="116" y="5"/>
                    <a:pt x="108" y="12"/>
                  </a:cubicBezTo>
                  <a:cubicBezTo>
                    <a:pt x="75" y="35"/>
                    <a:pt x="135" y="45"/>
                    <a:pt x="124" y="76"/>
                  </a:cubicBezTo>
                  <a:cubicBezTo>
                    <a:pt x="82" y="90"/>
                    <a:pt x="27" y="76"/>
                    <a:pt x="1" y="132"/>
                  </a:cubicBezTo>
                  <a:cubicBezTo>
                    <a:pt x="27" y="132"/>
                    <a:pt x="41" y="143"/>
                    <a:pt x="49" y="169"/>
                  </a:cubicBezTo>
                  <a:lnTo>
                    <a:pt x="56" y="169"/>
                  </a:lnTo>
                  <a:cubicBezTo>
                    <a:pt x="72" y="169"/>
                    <a:pt x="79" y="154"/>
                    <a:pt x="90" y="143"/>
                  </a:cubicBezTo>
                  <a:cubicBezTo>
                    <a:pt x="98" y="132"/>
                    <a:pt x="105" y="128"/>
                    <a:pt x="113" y="128"/>
                  </a:cubicBezTo>
                  <a:cubicBezTo>
                    <a:pt x="124" y="128"/>
                    <a:pt x="135" y="140"/>
                    <a:pt x="146" y="147"/>
                  </a:cubicBezTo>
                  <a:cubicBezTo>
                    <a:pt x="161" y="132"/>
                    <a:pt x="150" y="117"/>
                    <a:pt x="139" y="98"/>
                  </a:cubicBezTo>
                  <a:cubicBezTo>
                    <a:pt x="146" y="98"/>
                    <a:pt x="150" y="95"/>
                    <a:pt x="158" y="95"/>
                  </a:cubicBezTo>
                  <a:cubicBezTo>
                    <a:pt x="161" y="95"/>
                    <a:pt x="168" y="95"/>
                    <a:pt x="172" y="98"/>
                  </a:cubicBezTo>
                  <a:lnTo>
                    <a:pt x="191" y="98"/>
                  </a:lnTo>
                  <a:cubicBezTo>
                    <a:pt x="198" y="98"/>
                    <a:pt x="206" y="98"/>
                    <a:pt x="213" y="87"/>
                  </a:cubicBezTo>
                  <a:cubicBezTo>
                    <a:pt x="210" y="83"/>
                    <a:pt x="206" y="80"/>
                    <a:pt x="203" y="76"/>
                  </a:cubicBezTo>
                  <a:cubicBezTo>
                    <a:pt x="195" y="61"/>
                    <a:pt x="191" y="45"/>
                    <a:pt x="180" y="35"/>
                  </a:cubicBezTo>
                  <a:cubicBezTo>
                    <a:pt x="165" y="23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7" name="Google Shape;46107;p30"/>
            <p:cNvSpPr/>
            <p:nvPr/>
          </p:nvSpPr>
          <p:spPr>
            <a:xfrm>
              <a:off x="-5167549" y="8356"/>
              <a:ext cx="11842" cy="4871"/>
            </a:xfrm>
            <a:custGeom>
              <a:avLst/>
              <a:gdLst/>
              <a:ahLst/>
              <a:cxnLst/>
              <a:rect l="l" t="t" r="r" b="b"/>
              <a:pathLst>
                <a:path w="248" h="102" extrusionOk="0">
                  <a:moveTo>
                    <a:pt x="83" y="0"/>
                  </a:moveTo>
                  <a:cubicBezTo>
                    <a:pt x="45" y="0"/>
                    <a:pt x="19" y="23"/>
                    <a:pt x="1" y="68"/>
                  </a:cubicBezTo>
                  <a:cubicBezTo>
                    <a:pt x="12" y="83"/>
                    <a:pt x="27" y="86"/>
                    <a:pt x="42" y="86"/>
                  </a:cubicBezTo>
                  <a:lnTo>
                    <a:pt x="72" y="86"/>
                  </a:lnTo>
                  <a:cubicBezTo>
                    <a:pt x="87" y="86"/>
                    <a:pt x="98" y="86"/>
                    <a:pt x="109" y="97"/>
                  </a:cubicBezTo>
                  <a:lnTo>
                    <a:pt x="188" y="97"/>
                  </a:lnTo>
                  <a:lnTo>
                    <a:pt x="192" y="102"/>
                  </a:lnTo>
                  <a:cubicBezTo>
                    <a:pt x="199" y="102"/>
                    <a:pt x="199" y="97"/>
                    <a:pt x="202" y="94"/>
                  </a:cubicBezTo>
                  <a:cubicBezTo>
                    <a:pt x="207" y="86"/>
                    <a:pt x="207" y="83"/>
                    <a:pt x="214" y="83"/>
                  </a:cubicBezTo>
                  <a:cubicBezTo>
                    <a:pt x="214" y="83"/>
                    <a:pt x="218" y="83"/>
                    <a:pt x="218" y="86"/>
                  </a:cubicBezTo>
                  <a:cubicBezTo>
                    <a:pt x="247" y="57"/>
                    <a:pt x="188" y="57"/>
                    <a:pt x="202" y="30"/>
                  </a:cubicBezTo>
                  <a:cubicBezTo>
                    <a:pt x="192" y="23"/>
                    <a:pt x="180" y="12"/>
                    <a:pt x="166" y="12"/>
                  </a:cubicBezTo>
                  <a:lnTo>
                    <a:pt x="154" y="12"/>
                  </a:lnTo>
                  <a:cubicBezTo>
                    <a:pt x="162" y="23"/>
                    <a:pt x="184" y="34"/>
                    <a:pt x="154" y="41"/>
                  </a:cubicBezTo>
                  <a:cubicBezTo>
                    <a:pt x="147" y="45"/>
                    <a:pt x="135" y="52"/>
                    <a:pt x="124" y="52"/>
                  </a:cubicBezTo>
                  <a:cubicBezTo>
                    <a:pt x="121" y="52"/>
                    <a:pt x="117" y="52"/>
                    <a:pt x="113" y="45"/>
                  </a:cubicBezTo>
                  <a:cubicBezTo>
                    <a:pt x="102" y="26"/>
                    <a:pt x="128" y="23"/>
                    <a:pt x="135" y="15"/>
                  </a:cubicBezTo>
                  <a:cubicBezTo>
                    <a:pt x="117" y="4"/>
                    <a:pt x="98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8" name="Google Shape;46108;p30"/>
            <p:cNvSpPr/>
            <p:nvPr/>
          </p:nvSpPr>
          <p:spPr>
            <a:xfrm>
              <a:off x="-5144485" y="250926"/>
              <a:ext cx="10744" cy="12033"/>
            </a:xfrm>
            <a:custGeom>
              <a:avLst/>
              <a:gdLst/>
              <a:ahLst/>
              <a:cxnLst/>
              <a:rect l="l" t="t" r="r" b="b"/>
              <a:pathLst>
                <a:path w="225" h="252" extrusionOk="0">
                  <a:moveTo>
                    <a:pt x="154" y="1"/>
                  </a:moveTo>
                  <a:cubicBezTo>
                    <a:pt x="138" y="8"/>
                    <a:pt x="128" y="12"/>
                    <a:pt x="112" y="12"/>
                  </a:cubicBezTo>
                  <a:cubicBezTo>
                    <a:pt x="101" y="12"/>
                    <a:pt x="90" y="8"/>
                    <a:pt x="75" y="8"/>
                  </a:cubicBezTo>
                  <a:cubicBezTo>
                    <a:pt x="64" y="4"/>
                    <a:pt x="52" y="4"/>
                    <a:pt x="41" y="4"/>
                  </a:cubicBezTo>
                  <a:cubicBezTo>
                    <a:pt x="30" y="4"/>
                    <a:pt x="19" y="4"/>
                    <a:pt x="7" y="12"/>
                  </a:cubicBezTo>
                  <a:cubicBezTo>
                    <a:pt x="0" y="30"/>
                    <a:pt x="4" y="34"/>
                    <a:pt x="11" y="34"/>
                  </a:cubicBezTo>
                  <a:lnTo>
                    <a:pt x="38" y="34"/>
                  </a:lnTo>
                  <a:cubicBezTo>
                    <a:pt x="71" y="34"/>
                    <a:pt x="109" y="53"/>
                    <a:pt x="90" y="79"/>
                  </a:cubicBezTo>
                  <a:cubicBezTo>
                    <a:pt x="67" y="113"/>
                    <a:pt x="97" y="127"/>
                    <a:pt x="90" y="146"/>
                  </a:cubicBezTo>
                  <a:cubicBezTo>
                    <a:pt x="101" y="169"/>
                    <a:pt x="109" y="187"/>
                    <a:pt x="120" y="210"/>
                  </a:cubicBezTo>
                  <a:cubicBezTo>
                    <a:pt x="135" y="217"/>
                    <a:pt x="138" y="236"/>
                    <a:pt x="142" y="251"/>
                  </a:cubicBezTo>
                  <a:lnTo>
                    <a:pt x="154" y="251"/>
                  </a:lnTo>
                  <a:cubicBezTo>
                    <a:pt x="157" y="239"/>
                    <a:pt x="157" y="225"/>
                    <a:pt x="161" y="221"/>
                  </a:cubicBezTo>
                  <a:cubicBezTo>
                    <a:pt x="224" y="187"/>
                    <a:pt x="209" y="180"/>
                    <a:pt x="150" y="169"/>
                  </a:cubicBezTo>
                  <a:cubicBezTo>
                    <a:pt x="120" y="165"/>
                    <a:pt x="101" y="113"/>
                    <a:pt x="128" y="91"/>
                  </a:cubicBezTo>
                  <a:cubicBezTo>
                    <a:pt x="157" y="64"/>
                    <a:pt x="138" y="30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9" name="Google Shape;46109;p30"/>
            <p:cNvSpPr/>
            <p:nvPr/>
          </p:nvSpPr>
          <p:spPr>
            <a:xfrm>
              <a:off x="-5026161" y="112069"/>
              <a:ext cx="7163" cy="10935"/>
            </a:xfrm>
            <a:custGeom>
              <a:avLst/>
              <a:gdLst/>
              <a:ahLst/>
              <a:cxnLst/>
              <a:rect l="l" t="t" r="r" b="b"/>
              <a:pathLst>
                <a:path w="150" h="229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15"/>
                    <a:pt x="0" y="30"/>
                    <a:pt x="12" y="45"/>
                  </a:cubicBezTo>
                  <a:cubicBezTo>
                    <a:pt x="31" y="56"/>
                    <a:pt x="45" y="71"/>
                    <a:pt x="27" y="97"/>
                  </a:cubicBezTo>
                  <a:cubicBezTo>
                    <a:pt x="60" y="135"/>
                    <a:pt x="57" y="176"/>
                    <a:pt x="53" y="221"/>
                  </a:cubicBezTo>
                  <a:cubicBezTo>
                    <a:pt x="60" y="228"/>
                    <a:pt x="72" y="228"/>
                    <a:pt x="79" y="228"/>
                  </a:cubicBezTo>
                  <a:cubicBezTo>
                    <a:pt x="98" y="228"/>
                    <a:pt x="112" y="221"/>
                    <a:pt x="128" y="217"/>
                  </a:cubicBezTo>
                  <a:cubicBezTo>
                    <a:pt x="150" y="180"/>
                    <a:pt x="135" y="146"/>
                    <a:pt x="117" y="109"/>
                  </a:cubicBezTo>
                  <a:cubicBezTo>
                    <a:pt x="83" y="109"/>
                    <a:pt x="90" y="75"/>
                    <a:pt x="79" y="60"/>
                  </a:cubicBezTo>
                  <a:cubicBezTo>
                    <a:pt x="53" y="38"/>
                    <a:pt x="31" y="19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0" name="Google Shape;46110;p30"/>
            <p:cNvSpPr/>
            <p:nvPr/>
          </p:nvSpPr>
          <p:spPr>
            <a:xfrm>
              <a:off x="-5131306" y="33520"/>
              <a:ext cx="10266" cy="8261"/>
            </a:xfrm>
            <a:custGeom>
              <a:avLst/>
              <a:gdLst/>
              <a:ahLst/>
              <a:cxnLst/>
              <a:rect l="l" t="t" r="r" b="b"/>
              <a:pathLst>
                <a:path w="215" h="173" extrusionOk="0">
                  <a:moveTo>
                    <a:pt x="87" y="1"/>
                  </a:moveTo>
                  <a:cubicBezTo>
                    <a:pt x="57" y="46"/>
                    <a:pt x="53" y="108"/>
                    <a:pt x="1" y="146"/>
                  </a:cubicBezTo>
                  <a:lnTo>
                    <a:pt x="9" y="146"/>
                  </a:lnTo>
                  <a:cubicBezTo>
                    <a:pt x="16" y="146"/>
                    <a:pt x="27" y="146"/>
                    <a:pt x="35" y="143"/>
                  </a:cubicBezTo>
                  <a:lnTo>
                    <a:pt x="64" y="143"/>
                  </a:lnTo>
                  <a:cubicBezTo>
                    <a:pt x="83" y="143"/>
                    <a:pt x="98" y="146"/>
                    <a:pt x="109" y="172"/>
                  </a:cubicBezTo>
                  <a:lnTo>
                    <a:pt x="116" y="172"/>
                  </a:lnTo>
                  <a:cubicBezTo>
                    <a:pt x="121" y="172"/>
                    <a:pt x="128" y="165"/>
                    <a:pt x="135" y="161"/>
                  </a:cubicBezTo>
                  <a:cubicBezTo>
                    <a:pt x="176" y="143"/>
                    <a:pt x="184" y="94"/>
                    <a:pt x="214" y="64"/>
                  </a:cubicBezTo>
                  <a:lnTo>
                    <a:pt x="184" y="64"/>
                  </a:lnTo>
                  <a:cubicBezTo>
                    <a:pt x="154" y="79"/>
                    <a:pt x="139" y="90"/>
                    <a:pt x="128" y="90"/>
                  </a:cubicBezTo>
                  <a:cubicBezTo>
                    <a:pt x="109" y="90"/>
                    <a:pt x="105" y="68"/>
                    <a:pt x="98" y="19"/>
                  </a:cubicBezTo>
                  <a:cubicBezTo>
                    <a:pt x="94" y="12"/>
                    <a:pt x="90" y="8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1" name="Google Shape;46111;p30"/>
            <p:cNvSpPr/>
            <p:nvPr/>
          </p:nvSpPr>
          <p:spPr>
            <a:xfrm>
              <a:off x="-5029742" y="-108918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20" y="1"/>
                  </a:moveTo>
                  <a:cubicBezTo>
                    <a:pt x="106" y="1"/>
                    <a:pt x="83" y="4"/>
                    <a:pt x="57" y="8"/>
                  </a:cubicBezTo>
                  <a:cubicBezTo>
                    <a:pt x="75" y="23"/>
                    <a:pt x="80" y="41"/>
                    <a:pt x="75" y="60"/>
                  </a:cubicBezTo>
                  <a:cubicBezTo>
                    <a:pt x="72" y="72"/>
                    <a:pt x="64" y="72"/>
                    <a:pt x="61" y="72"/>
                  </a:cubicBezTo>
                  <a:cubicBezTo>
                    <a:pt x="57" y="72"/>
                    <a:pt x="49" y="72"/>
                    <a:pt x="45" y="68"/>
                  </a:cubicBezTo>
                  <a:cubicBezTo>
                    <a:pt x="38" y="68"/>
                    <a:pt x="35" y="64"/>
                    <a:pt x="30" y="64"/>
                  </a:cubicBezTo>
                  <a:lnTo>
                    <a:pt x="27" y="64"/>
                  </a:lnTo>
                  <a:cubicBezTo>
                    <a:pt x="1" y="116"/>
                    <a:pt x="49" y="94"/>
                    <a:pt x="64" y="105"/>
                  </a:cubicBezTo>
                  <a:cubicBezTo>
                    <a:pt x="87" y="120"/>
                    <a:pt x="102" y="127"/>
                    <a:pt x="113" y="127"/>
                  </a:cubicBezTo>
                  <a:cubicBezTo>
                    <a:pt x="128" y="127"/>
                    <a:pt x="139" y="116"/>
                    <a:pt x="150" y="86"/>
                  </a:cubicBezTo>
                  <a:cubicBezTo>
                    <a:pt x="158" y="75"/>
                    <a:pt x="165" y="68"/>
                    <a:pt x="176" y="68"/>
                  </a:cubicBezTo>
                  <a:cubicBezTo>
                    <a:pt x="180" y="68"/>
                    <a:pt x="184" y="68"/>
                    <a:pt x="187" y="72"/>
                  </a:cubicBezTo>
                  <a:cubicBezTo>
                    <a:pt x="176" y="19"/>
                    <a:pt x="165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2" name="Google Shape;46112;p30"/>
            <p:cNvSpPr/>
            <p:nvPr/>
          </p:nvSpPr>
          <p:spPr>
            <a:xfrm>
              <a:off x="-5021338" y="-46795"/>
              <a:ext cx="6494" cy="8213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64" y="1"/>
                  </a:moveTo>
                  <a:cubicBezTo>
                    <a:pt x="56" y="1"/>
                    <a:pt x="45" y="1"/>
                    <a:pt x="38" y="4"/>
                  </a:cubicBezTo>
                  <a:cubicBezTo>
                    <a:pt x="27" y="8"/>
                    <a:pt x="16" y="8"/>
                    <a:pt x="8" y="11"/>
                  </a:cubicBezTo>
                  <a:cubicBezTo>
                    <a:pt x="4" y="15"/>
                    <a:pt x="4" y="19"/>
                    <a:pt x="0" y="23"/>
                  </a:cubicBezTo>
                  <a:cubicBezTo>
                    <a:pt x="34" y="34"/>
                    <a:pt x="53" y="49"/>
                    <a:pt x="27" y="82"/>
                  </a:cubicBezTo>
                  <a:cubicBezTo>
                    <a:pt x="19" y="94"/>
                    <a:pt x="23" y="108"/>
                    <a:pt x="19" y="120"/>
                  </a:cubicBezTo>
                  <a:cubicBezTo>
                    <a:pt x="23" y="131"/>
                    <a:pt x="30" y="139"/>
                    <a:pt x="34" y="150"/>
                  </a:cubicBezTo>
                  <a:cubicBezTo>
                    <a:pt x="42" y="158"/>
                    <a:pt x="53" y="165"/>
                    <a:pt x="61" y="168"/>
                  </a:cubicBezTo>
                  <a:cubicBezTo>
                    <a:pt x="64" y="168"/>
                    <a:pt x="64" y="172"/>
                    <a:pt x="68" y="172"/>
                  </a:cubicBezTo>
                  <a:cubicBezTo>
                    <a:pt x="79" y="172"/>
                    <a:pt x="87" y="165"/>
                    <a:pt x="90" y="158"/>
                  </a:cubicBezTo>
                  <a:cubicBezTo>
                    <a:pt x="105" y="131"/>
                    <a:pt x="135" y="120"/>
                    <a:pt x="128" y="86"/>
                  </a:cubicBezTo>
                  <a:cubicBezTo>
                    <a:pt x="116" y="71"/>
                    <a:pt x="101" y="56"/>
                    <a:pt x="97" y="41"/>
                  </a:cubicBezTo>
                  <a:cubicBezTo>
                    <a:pt x="97" y="11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3" name="Google Shape;46113;p30"/>
            <p:cNvSpPr/>
            <p:nvPr/>
          </p:nvSpPr>
          <p:spPr>
            <a:xfrm>
              <a:off x="-5200544" y="-73058"/>
              <a:ext cx="12701" cy="4345"/>
            </a:xfrm>
            <a:custGeom>
              <a:avLst/>
              <a:gdLst/>
              <a:ahLst/>
              <a:cxnLst/>
              <a:rect l="l" t="t" r="r" b="b"/>
              <a:pathLst>
                <a:path w="266" h="91" extrusionOk="0">
                  <a:moveTo>
                    <a:pt x="124" y="1"/>
                  </a:moveTo>
                  <a:cubicBezTo>
                    <a:pt x="79" y="12"/>
                    <a:pt x="34" y="23"/>
                    <a:pt x="1" y="61"/>
                  </a:cubicBezTo>
                  <a:cubicBezTo>
                    <a:pt x="19" y="57"/>
                    <a:pt x="41" y="57"/>
                    <a:pt x="60" y="57"/>
                  </a:cubicBezTo>
                  <a:cubicBezTo>
                    <a:pt x="86" y="57"/>
                    <a:pt x="113" y="61"/>
                    <a:pt x="135" y="87"/>
                  </a:cubicBezTo>
                  <a:cubicBezTo>
                    <a:pt x="158" y="87"/>
                    <a:pt x="184" y="87"/>
                    <a:pt x="210" y="90"/>
                  </a:cubicBezTo>
                  <a:cubicBezTo>
                    <a:pt x="213" y="87"/>
                    <a:pt x="217" y="83"/>
                    <a:pt x="225" y="83"/>
                  </a:cubicBezTo>
                  <a:cubicBezTo>
                    <a:pt x="229" y="83"/>
                    <a:pt x="229" y="87"/>
                    <a:pt x="232" y="87"/>
                  </a:cubicBezTo>
                  <a:cubicBezTo>
                    <a:pt x="243" y="83"/>
                    <a:pt x="255" y="75"/>
                    <a:pt x="265" y="72"/>
                  </a:cubicBezTo>
                  <a:cubicBezTo>
                    <a:pt x="258" y="35"/>
                    <a:pt x="225" y="23"/>
                    <a:pt x="198" y="4"/>
                  </a:cubicBezTo>
                  <a:cubicBezTo>
                    <a:pt x="187" y="16"/>
                    <a:pt x="180" y="19"/>
                    <a:pt x="168" y="19"/>
                  </a:cubicBezTo>
                  <a:cubicBezTo>
                    <a:pt x="153" y="19"/>
                    <a:pt x="139" y="12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4" name="Google Shape;46114;p30"/>
            <p:cNvSpPr/>
            <p:nvPr/>
          </p:nvSpPr>
          <p:spPr>
            <a:xfrm>
              <a:off x="-5153797" y="237508"/>
              <a:ext cx="9359" cy="8643"/>
            </a:xfrm>
            <a:custGeom>
              <a:avLst/>
              <a:gdLst/>
              <a:ahLst/>
              <a:cxnLst/>
              <a:rect l="l" t="t" r="r" b="b"/>
              <a:pathLst>
                <a:path w="196" h="181" extrusionOk="0">
                  <a:moveTo>
                    <a:pt x="161" y="1"/>
                  </a:moveTo>
                  <a:cubicBezTo>
                    <a:pt x="154" y="1"/>
                    <a:pt x="143" y="5"/>
                    <a:pt x="131" y="13"/>
                  </a:cubicBezTo>
                  <a:cubicBezTo>
                    <a:pt x="94" y="27"/>
                    <a:pt x="76" y="75"/>
                    <a:pt x="31" y="80"/>
                  </a:cubicBezTo>
                  <a:cubicBezTo>
                    <a:pt x="23" y="80"/>
                    <a:pt x="1" y="113"/>
                    <a:pt x="19" y="136"/>
                  </a:cubicBezTo>
                  <a:cubicBezTo>
                    <a:pt x="31" y="151"/>
                    <a:pt x="27" y="162"/>
                    <a:pt x="19" y="173"/>
                  </a:cubicBezTo>
                  <a:cubicBezTo>
                    <a:pt x="23" y="173"/>
                    <a:pt x="27" y="177"/>
                    <a:pt x="31" y="180"/>
                  </a:cubicBezTo>
                  <a:cubicBezTo>
                    <a:pt x="42" y="136"/>
                    <a:pt x="83" y="102"/>
                    <a:pt x="98" y="61"/>
                  </a:cubicBezTo>
                  <a:cubicBezTo>
                    <a:pt x="102" y="49"/>
                    <a:pt x="109" y="49"/>
                    <a:pt x="113" y="49"/>
                  </a:cubicBezTo>
                  <a:lnTo>
                    <a:pt x="124" y="49"/>
                  </a:lnTo>
                  <a:cubicBezTo>
                    <a:pt x="135" y="53"/>
                    <a:pt x="135" y="61"/>
                    <a:pt x="128" y="72"/>
                  </a:cubicBezTo>
                  <a:cubicBezTo>
                    <a:pt x="109" y="98"/>
                    <a:pt x="128" y="91"/>
                    <a:pt x="147" y="94"/>
                  </a:cubicBezTo>
                  <a:cubicBezTo>
                    <a:pt x="176" y="94"/>
                    <a:pt x="176" y="110"/>
                    <a:pt x="150" y="120"/>
                  </a:cubicBezTo>
                  <a:cubicBezTo>
                    <a:pt x="139" y="128"/>
                    <a:pt x="131" y="136"/>
                    <a:pt x="131" y="151"/>
                  </a:cubicBezTo>
                  <a:cubicBezTo>
                    <a:pt x="150" y="136"/>
                    <a:pt x="184" y="151"/>
                    <a:pt x="188" y="120"/>
                  </a:cubicBezTo>
                  <a:cubicBezTo>
                    <a:pt x="195" y="87"/>
                    <a:pt x="195" y="53"/>
                    <a:pt x="188" y="23"/>
                  </a:cubicBezTo>
                  <a:cubicBezTo>
                    <a:pt x="184" y="8"/>
                    <a:pt x="173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5" name="Google Shape;46115;p30"/>
            <p:cNvSpPr/>
            <p:nvPr/>
          </p:nvSpPr>
          <p:spPr>
            <a:xfrm>
              <a:off x="-5169697" y="274849"/>
              <a:ext cx="12224" cy="9836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214" y="0"/>
                  </a:moveTo>
                  <a:cubicBezTo>
                    <a:pt x="207" y="0"/>
                    <a:pt x="199" y="4"/>
                    <a:pt x="188" y="8"/>
                  </a:cubicBezTo>
                  <a:cubicBezTo>
                    <a:pt x="185" y="19"/>
                    <a:pt x="177" y="30"/>
                    <a:pt x="173" y="42"/>
                  </a:cubicBezTo>
                  <a:cubicBezTo>
                    <a:pt x="158" y="75"/>
                    <a:pt x="109" y="38"/>
                    <a:pt x="98" y="87"/>
                  </a:cubicBezTo>
                  <a:cubicBezTo>
                    <a:pt x="90" y="113"/>
                    <a:pt x="46" y="120"/>
                    <a:pt x="16" y="123"/>
                  </a:cubicBezTo>
                  <a:cubicBezTo>
                    <a:pt x="1" y="128"/>
                    <a:pt x="1" y="142"/>
                    <a:pt x="5" y="146"/>
                  </a:cubicBezTo>
                  <a:cubicBezTo>
                    <a:pt x="38" y="161"/>
                    <a:pt x="57" y="206"/>
                    <a:pt x="98" y="206"/>
                  </a:cubicBezTo>
                  <a:cubicBezTo>
                    <a:pt x="106" y="206"/>
                    <a:pt x="109" y="206"/>
                    <a:pt x="113" y="202"/>
                  </a:cubicBezTo>
                  <a:cubicBezTo>
                    <a:pt x="113" y="191"/>
                    <a:pt x="72" y="191"/>
                    <a:pt x="106" y="173"/>
                  </a:cubicBezTo>
                  <a:cubicBezTo>
                    <a:pt x="117" y="165"/>
                    <a:pt x="124" y="157"/>
                    <a:pt x="121" y="146"/>
                  </a:cubicBezTo>
                  <a:cubicBezTo>
                    <a:pt x="106" y="94"/>
                    <a:pt x="128" y="83"/>
                    <a:pt x="158" y="83"/>
                  </a:cubicBezTo>
                  <a:cubicBezTo>
                    <a:pt x="166" y="83"/>
                    <a:pt x="177" y="87"/>
                    <a:pt x="188" y="87"/>
                  </a:cubicBezTo>
                  <a:cubicBezTo>
                    <a:pt x="195" y="49"/>
                    <a:pt x="221" y="30"/>
                    <a:pt x="255" y="23"/>
                  </a:cubicBezTo>
                  <a:cubicBezTo>
                    <a:pt x="244" y="11"/>
                    <a:pt x="229" y="0"/>
                    <a:pt x="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6" name="Google Shape;46116;p30"/>
            <p:cNvSpPr/>
            <p:nvPr/>
          </p:nvSpPr>
          <p:spPr>
            <a:xfrm>
              <a:off x="-5266248" y="287693"/>
              <a:ext cx="7926" cy="10601"/>
            </a:xfrm>
            <a:custGeom>
              <a:avLst/>
              <a:gdLst/>
              <a:ahLst/>
              <a:cxnLst/>
              <a:rect l="l" t="t" r="r" b="b"/>
              <a:pathLst>
                <a:path w="166" h="222" extrusionOk="0">
                  <a:moveTo>
                    <a:pt x="135" y="1"/>
                  </a:moveTo>
                  <a:cubicBezTo>
                    <a:pt x="124" y="16"/>
                    <a:pt x="116" y="23"/>
                    <a:pt x="102" y="23"/>
                  </a:cubicBezTo>
                  <a:cubicBezTo>
                    <a:pt x="94" y="23"/>
                    <a:pt x="83" y="19"/>
                    <a:pt x="71" y="8"/>
                  </a:cubicBezTo>
                  <a:cubicBezTo>
                    <a:pt x="42" y="16"/>
                    <a:pt x="27" y="34"/>
                    <a:pt x="12" y="56"/>
                  </a:cubicBezTo>
                  <a:cubicBezTo>
                    <a:pt x="27" y="75"/>
                    <a:pt x="45" y="83"/>
                    <a:pt x="68" y="83"/>
                  </a:cubicBezTo>
                  <a:cubicBezTo>
                    <a:pt x="76" y="75"/>
                    <a:pt x="68" y="49"/>
                    <a:pt x="83" y="49"/>
                  </a:cubicBezTo>
                  <a:lnTo>
                    <a:pt x="87" y="49"/>
                  </a:lnTo>
                  <a:cubicBezTo>
                    <a:pt x="113" y="56"/>
                    <a:pt x="116" y="83"/>
                    <a:pt x="116" y="101"/>
                  </a:cubicBezTo>
                  <a:cubicBezTo>
                    <a:pt x="116" y="116"/>
                    <a:pt x="109" y="116"/>
                    <a:pt x="102" y="116"/>
                  </a:cubicBezTo>
                  <a:lnTo>
                    <a:pt x="83" y="116"/>
                  </a:lnTo>
                  <a:cubicBezTo>
                    <a:pt x="71" y="132"/>
                    <a:pt x="57" y="146"/>
                    <a:pt x="38" y="146"/>
                  </a:cubicBezTo>
                  <a:cubicBezTo>
                    <a:pt x="35" y="146"/>
                    <a:pt x="27" y="146"/>
                    <a:pt x="19" y="142"/>
                  </a:cubicBezTo>
                  <a:lnTo>
                    <a:pt x="12" y="142"/>
                  </a:lnTo>
                  <a:cubicBezTo>
                    <a:pt x="9" y="142"/>
                    <a:pt x="4" y="142"/>
                    <a:pt x="0" y="150"/>
                  </a:cubicBezTo>
                  <a:cubicBezTo>
                    <a:pt x="23" y="168"/>
                    <a:pt x="23" y="195"/>
                    <a:pt x="19" y="221"/>
                  </a:cubicBezTo>
                  <a:lnTo>
                    <a:pt x="23" y="221"/>
                  </a:lnTo>
                  <a:cubicBezTo>
                    <a:pt x="38" y="221"/>
                    <a:pt x="45" y="210"/>
                    <a:pt x="53" y="199"/>
                  </a:cubicBezTo>
                  <a:cubicBezTo>
                    <a:pt x="61" y="191"/>
                    <a:pt x="71" y="180"/>
                    <a:pt x="83" y="180"/>
                  </a:cubicBezTo>
                  <a:lnTo>
                    <a:pt x="94" y="180"/>
                  </a:lnTo>
                  <a:cubicBezTo>
                    <a:pt x="90" y="154"/>
                    <a:pt x="102" y="146"/>
                    <a:pt x="113" y="146"/>
                  </a:cubicBezTo>
                  <a:cubicBezTo>
                    <a:pt x="121" y="146"/>
                    <a:pt x="124" y="150"/>
                    <a:pt x="131" y="150"/>
                  </a:cubicBezTo>
                  <a:lnTo>
                    <a:pt x="150" y="150"/>
                  </a:lnTo>
                  <a:cubicBezTo>
                    <a:pt x="166" y="113"/>
                    <a:pt x="109" y="87"/>
                    <a:pt x="143" y="49"/>
                  </a:cubicBezTo>
                  <a:cubicBezTo>
                    <a:pt x="139" y="34"/>
                    <a:pt x="139" y="16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7" name="Google Shape;46117;p30"/>
            <p:cNvSpPr/>
            <p:nvPr/>
          </p:nvSpPr>
          <p:spPr>
            <a:xfrm>
              <a:off x="-4885155" y="-1481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45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16" y="53"/>
                    <a:pt x="45" y="79"/>
                    <a:pt x="12" y="113"/>
                  </a:cubicBezTo>
                  <a:cubicBezTo>
                    <a:pt x="19" y="128"/>
                    <a:pt x="23" y="143"/>
                    <a:pt x="38" y="154"/>
                  </a:cubicBezTo>
                  <a:cubicBezTo>
                    <a:pt x="45" y="154"/>
                    <a:pt x="53" y="154"/>
                    <a:pt x="57" y="151"/>
                  </a:cubicBezTo>
                  <a:cubicBezTo>
                    <a:pt x="68" y="146"/>
                    <a:pt x="79" y="143"/>
                    <a:pt x="90" y="139"/>
                  </a:cubicBezTo>
                  <a:cubicBezTo>
                    <a:pt x="79" y="101"/>
                    <a:pt x="120" y="109"/>
                    <a:pt x="128" y="90"/>
                  </a:cubicBezTo>
                  <a:cubicBezTo>
                    <a:pt x="132" y="83"/>
                    <a:pt x="135" y="79"/>
                    <a:pt x="135" y="72"/>
                  </a:cubicBezTo>
                  <a:cubicBezTo>
                    <a:pt x="79" y="56"/>
                    <a:pt x="116" y="34"/>
                    <a:pt x="132" y="12"/>
                  </a:cubicBezTo>
                  <a:lnTo>
                    <a:pt x="120" y="12"/>
                  </a:lnTo>
                  <a:cubicBezTo>
                    <a:pt x="109" y="12"/>
                    <a:pt x="94" y="12"/>
                    <a:pt x="83" y="8"/>
                  </a:cubicBezTo>
                  <a:cubicBezTo>
                    <a:pt x="71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8" name="Google Shape;46118;p30"/>
            <p:cNvSpPr/>
            <p:nvPr/>
          </p:nvSpPr>
          <p:spPr>
            <a:xfrm>
              <a:off x="-5287497" y="117226"/>
              <a:ext cx="9359" cy="5253"/>
            </a:xfrm>
            <a:custGeom>
              <a:avLst/>
              <a:gdLst/>
              <a:ahLst/>
              <a:cxnLst/>
              <a:rect l="l" t="t" r="r" b="b"/>
              <a:pathLst>
                <a:path w="196" h="110" extrusionOk="0">
                  <a:moveTo>
                    <a:pt x="147" y="1"/>
                  </a:moveTo>
                  <a:cubicBezTo>
                    <a:pt x="131" y="1"/>
                    <a:pt x="117" y="12"/>
                    <a:pt x="102" y="27"/>
                  </a:cubicBezTo>
                  <a:cubicBezTo>
                    <a:pt x="90" y="38"/>
                    <a:pt x="79" y="42"/>
                    <a:pt x="72" y="42"/>
                  </a:cubicBezTo>
                  <a:cubicBezTo>
                    <a:pt x="57" y="42"/>
                    <a:pt x="42" y="34"/>
                    <a:pt x="27" y="20"/>
                  </a:cubicBezTo>
                  <a:cubicBezTo>
                    <a:pt x="5" y="20"/>
                    <a:pt x="16" y="49"/>
                    <a:pt x="1" y="56"/>
                  </a:cubicBezTo>
                  <a:cubicBezTo>
                    <a:pt x="9" y="60"/>
                    <a:pt x="12" y="68"/>
                    <a:pt x="19" y="75"/>
                  </a:cubicBezTo>
                  <a:cubicBezTo>
                    <a:pt x="45" y="101"/>
                    <a:pt x="83" y="101"/>
                    <a:pt x="113" y="109"/>
                  </a:cubicBezTo>
                  <a:cubicBezTo>
                    <a:pt x="128" y="109"/>
                    <a:pt x="143" y="105"/>
                    <a:pt x="158" y="105"/>
                  </a:cubicBezTo>
                  <a:cubicBezTo>
                    <a:pt x="162" y="94"/>
                    <a:pt x="166" y="87"/>
                    <a:pt x="169" y="75"/>
                  </a:cubicBezTo>
                  <a:cubicBezTo>
                    <a:pt x="180" y="53"/>
                    <a:pt x="195" y="27"/>
                    <a:pt x="169" y="8"/>
                  </a:cubicBezTo>
                  <a:cubicBezTo>
                    <a:pt x="162" y="4"/>
                    <a:pt x="154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9" name="Google Shape;46119;p30"/>
            <p:cNvSpPr/>
            <p:nvPr/>
          </p:nvSpPr>
          <p:spPr>
            <a:xfrm>
              <a:off x="-5077015" y="199690"/>
              <a:ext cx="6781" cy="6303"/>
            </a:xfrm>
            <a:custGeom>
              <a:avLst/>
              <a:gdLst/>
              <a:ahLst/>
              <a:cxnLst/>
              <a:rect l="l" t="t" r="r" b="b"/>
              <a:pathLst>
                <a:path w="142" h="132" extrusionOk="0">
                  <a:moveTo>
                    <a:pt x="75" y="1"/>
                  </a:moveTo>
                  <a:cubicBezTo>
                    <a:pt x="64" y="1"/>
                    <a:pt x="49" y="4"/>
                    <a:pt x="45" y="20"/>
                  </a:cubicBezTo>
                  <a:cubicBezTo>
                    <a:pt x="30" y="46"/>
                    <a:pt x="0" y="79"/>
                    <a:pt x="26" y="117"/>
                  </a:cubicBezTo>
                  <a:cubicBezTo>
                    <a:pt x="33" y="127"/>
                    <a:pt x="52" y="132"/>
                    <a:pt x="71" y="132"/>
                  </a:cubicBezTo>
                  <a:cubicBezTo>
                    <a:pt x="97" y="132"/>
                    <a:pt x="123" y="124"/>
                    <a:pt x="135" y="113"/>
                  </a:cubicBezTo>
                  <a:cubicBezTo>
                    <a:pt x="142" y="98"/>
                    <a:pt x="128" y="27"/>
                    <a:pt x="109" y="12"/>
                  </a:cubicBezTo>
                  <a:cubicBezTo>
                    <a:pt x="97" y="4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0" name="Google Shape;46120;p30"/>
            <p:cNvSpPr/>
            <p:nvPr/>
          </p:nvSpPr>
          <p:spPr>
            <a:xfrm>
              <a:off x="-5165209" y="154710"/>
              <a:ext cx="8786" cy="7019"/>
            </a:xfrm>
            <a:custGeom>
              <a:avLst/>
              <a:gdLst/>
              <a:ahLst/>
              <a:cxnLst/>
              <a:rect l="l" t="t" r="r" b="b"/>
              <a:pathLst>
                <a:path w="184" h="147" extrusionOk="0">
                  <a:moveTo>
                    <a:pt x="120" y="1"/>
                  </a:moveTo>
                  <a:cubicBezTo>
                    <a:pt x="91" y="1"/>
                    <a:pt x="75" y="38"/>
                    <a:pt x="49" y="49"/>
                  </a:cubicBezTo>
                  <a:cubicBezTo>
                    <a:pt x="4" y="68"/>
                    <a:pt x="1" y="101"/>
                    <a:pt x="23" y="143"/>
                  </a:cubicBezTo>
                  <a:cubicBezTo>
                    <a:pt x="34" y="124"/>
                    <a:pt x="46" y="117"/>
                    <a:pt x="53" y="117"/>
                  </a:cubicBezTo>
                  <a:cubicBezTo>
                    <a:pt x="68" y="117"/>
                    <a:pt x="83" y="135"/>
                    <a:pt x="98" y="146"/>
                  </a:cubicBezTo>
                  <a:cubicBezTo>
                    <a:pt x="98" y="127"/>
                    <a:pt x="109" y="117"/>
                    <a:pt x="127" y="113"/>
                  </a:cubicBezTo>
                  <a:cubicBezTo>
                    <a:pt x="120" y="105"/>
                    <a:pt x="101" y="91"/>
                    <a:pt x="124" y="87"/>
                  </a:cubicBezTo>
                  <a:cubicBezTo>
                    <a:pt x="184" y="75"/>
                    <a:pt x="165" y="42"/>
                    <a:pt x="146" y="8"/>
                  </a:cubicBezTo>
                  <a:cubicBezTo>
                    <a:pt x="139" y="4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1" name="Google Shape;46121;p30"/>
            <p:cNvSpPr/>
            <p:nvPr/>
          </p:nvSpPr>
          <p:spPr>
            <a:xfrm>
              <a:off x="-5197536" y="-176771"/>
              <a:ext cx="5635" cy="10410"/>
            </a:xfrm>
            <a:custGeom>
              <a:avLst/>
              <a:gdLst/>
              <a:ahLst/>
              <a:cxnLst/>
              <a:rect l="l" t="t" r="r" b="b"/>
              <a:pathLst>
                <a:path w="118" h="218" extrusionOk="0">
                  <a:moveTo>
                    <a:pt x="76" y="1"/>
                  </a:moveTo>
                  <a:cubicBezTo>
                    <a:pt x="27" y="12"/>
                    <a:pt x="31" y="57"/>
                    <a:pt x="19" y="90"/>
                  </a:cubicBezTo>
                  <a:cubicBezTo>
                    <a:pt x="16" y="106"/>
                    <a:pt x="9" y="109"/>
                    <a:pt x="1" y="116"/>
                  </a:cubicBezTo>
                  <a:cubicBezTo>
                    <a:pt x="1" y="180"/>
                    <a:pt x="50" y="199"/>
                    <a:pt x="98" y="218"/>
                  </a:cubicBezTo>
                  <a:cubicBezTo>
                    <a:pt x="98" y="192"/>
                    <a:pt x="53" y="176"/>
                    <a:pt x="79" y="143"/>
                  </a:cubicBezTo>
                  <a:cubicBezTo>
                    <a:pt x="117" y="94"/>
                    <a:pt x="79" y="49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2" name="Google Shape;46122;p30"/>
            <p:cNvSpPr/>
            <p:nvPr/>
          </p:nvSpPr>
          <p:spPr>
            <a:xfrm>
              <a:off x="-5064504" y="64749"/>
              <a:ext cx="6781" cy="11269"/>
            </a:xfrm>
            <a:custGeom>
              <a:avLst/>
              <a:gdLst/>
              <a:ahLst/>
              <a:cxnLst/>
              <a:rect l="l" t="t" r="r" b="b"/>
              <a:pathLst>
                <a:path w="142" h="236" extrusionOk="0">
                  <a:moveTo>
                    <a:pt x="90" y="1"/>
                  </a:moveTo>
                  <a:cubicBezTo>
                    <a:pt x="75" y="23"/>
                    <a:pt x="56" y="42"/>
                    <a:pt x="45" y="68"/>
                  </a:cubicBezTo>
                  <a:cubicBezTo>
                    <a:pt x="41" y="79"/>
                    <a:pt x="41" y="82"/>
                    <a:pt x="37" y="82"/>
                  </a:cubicBezTo>
                  <a:cubicBezTo>
                    <a:pt x="30" y="82"/>
                    <a:pt x="26" y="68"/>
                    <a:pt x="23" y="64"/>
                  </a:cubicBezTo>
                  <a:cubicBezTo>
                    <a:pt x="15" y="72"/>
                    <a:pt x="7" y="82"/>
                    <a:pt x="0" y="90"/>
                  </a:cubicBezTo>
                  <a:cubicBezTo>
                    <a:pt x="23" y="101"/>
                    <a:pt x="23" y="120"/>
                    <a:pt x="18" y="139"/>
                  </a:cubicBezTo>
                  <a:cubicBezTo>
                    <a:pt x="33" y="143"/>
                    <a:pt x="52" y="143"/>
                    <a:pt x="82" y="146"/>
                  </a:cubicBezTo>
                  <a:cubicBezTo>
                    <a:pt x="41" y="169"/>
                    <a:pt x="52" y="199"/>
                    <a:pt x="49" y="229"/>
                  </a:cubicBezTo>
                  <a:cubicBezTo>
                    <a:pt x="52" y="232"/>
                    <a:pt x="56" y="232"/>
                    <a:pt x="59" y="236"/>
                  </a:cubicBezTo>
                  <a:cubicBezTo>
                    <a:pt x="63" y="232"/>
                    <a:pt x="67" y="229"/>
                    <a:pt x="71" y="229"/>
                  </a:cubicBezTo>
                  <a:cubicBezTo>
                    <a:pt x="75" y="229"/>
                    <a:pt x="78" y="232"/>
                    <a:pt x="82" y="232"/>
                  </a:cubicBezTo>
                  <a:cubicBezTo>
                    <a:pt x="85" y="232"/>
                    <a:pt x="90" y="236"/>
                    <a:pt x="93" y="236"/>
                  </a:cubicBezTo>
                  <a:cubicBezTo>
                    <a:pt x="97" y="236"/>
                    <a:pt x="101" y="232"/>
                    <a:pt x="104" y="232"/>
                  </a:cubicBezTo>
                  <a:cubicBezTo>
                    <a:pt x="142" y="177"/>
                    <a:pt x="85" y="120"/>
                    <a:pt x="97" y="64"/>
                  </a:cubicBezTo>
                  <a:cubicBezTo>
                    <a:pt x="78" y="46"/>
                    <a:pt x="97" y="23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3" name="Google Shape;46123;p30"/>
            <p:cNvSpPr/>
            <p:nvPr/>
          </p:nvSpPr>
          <p:spPr>
            <a:xfrm>
              <a:off x="-4990635" y="40301"/>
              <a:ext cx="8070" cy="7354"/>
            </a:xfrm>
            <a:custGeom>
              <a:avLst/>
              <a:gdLst/>
              <a:ahLst/>
              <a:cxnLst/>
              <a:rect l="l" t="t" r="r" b="b"/>
              <a:pathLst>
                <a:path w="169" h="154" extrusionOk="0">
                  <a:moveTo>
                    <a:pt x="56" y="1"/>
                  </a:moveTo>
                  <a:cubicBezTo>
                    <a:pt x="46" y="1"/>
                    <a:pt x="34" y="4"/>
                    <a:pt x="27" y="11"/>
                  </a:cubicBezTo>
                  <a:cubicBezTo>
                    <a:pt x="27" y="19"/>
                    <a:pt x="30" y="30"/>
                    <a:pt x="27" y="34"/>
                  </a:cubicBezTo>
                  <a:cubicBezTo>
                    <a:pt x="1" y="75"/>
                    <a:pt x="19" y="94"/>
                    <a:pt x="60" y="105"/>
                  </a:cubicBezTo>
                  <a:cubicBezTo>
                    <a:pt x="68" y="105"/>
                    <a:pt x="72" y="109"/>
                    <a:pt x="79" y="113"/>
                  </a:cubicBezTo>
                  <a:lnTo>
                    <a:pt x="82" y="113"/>
                  </a:lnTo>
                  <a:cubicBezTo>
                    <a:pt x="94" y="113"/>
                    <a:pt x="105" y="116"/>
                    <a:pt x="113" y="123"/>
                  </a:cubicBezTo>
                  <a:cubicBezTo>
                    <a:pt x="124" y="131"/>
                    <a:pt x="124" y="154"/>
                    <a:pt x="135" y="154"/>
                  </a:cubicBezTo>
                  <a:cubicBezTo>
                    <a:pt x="139" y="154"/>
                    <a:pt x="142" y="154"/>
                    <a:pt x="150" y="150"/>
                  </a:cubicBezTo>
                  <a:cubicBezTo>
                    <a:pt x="169" y="131"/>
                    <a:pt x="169" y="116"/>
                    <a:pt x="150" y="90"/>
                  </a:cubicBezTo>
                  <a:cubicBezTo>
                    <a:pt x="131" y="64"/>
                    <a:pt x="101" y="49"/>
                    <a:pt x="86" y="16"/>
                  </a:cubicBezTo>
                  <a:cubicBezTo>
                    <a:pt x="79" y="8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4" name="Google Shape;46124;p30"/>
            <p:cNvSpPr/>
            <p:nvPr/>
          </p:nvSpPr>
          <p:spPr>
            <a:xfrm>
              <a:off x="-5056530" y="37579"/>
              <a:ext cx="7401" cy="5825"/>
            </a:xfrm>
            <a:custGeom>
              <a:avLst/>
              <a:gdLst/>
              <a:ahLst/>
              <a:cxnLst/>
              <a:rect l="l" t="t" r="r" b="b"/>
              <a:pathLst>
                <a:path w="155" h="122" extrusionOk="0">
                  <a:moveTo>
                    <a:pt x="91" y="1"/>
                  </a:moveTo>
                  <a:cubicBezTo>
                    <a:pt x="65" y="1"/>
                    <a:pt x="39" y="9"/>
                    <a:pt x="27" y="23"/>
                  </a:cubicBezTo>
                  <a:cubicBezTo>
                    <a:pt x="1" y="54"/>
                    <a:pt x="20" y="84"/>
                    <a:pt x="39" y="106"/>
                  </a:cubicBezTo>
                  <a:cubicBezTo>
                    <a:pt x="46" y="113"/>
                    <a:pt x="61" y="121"/>
                    <a:pt x="75" y="121"/>
                  </a:cubicBezTo>
                  <a:cubicBezTo>
                    <a:pt x="98" y="121"/>
                    <a:pt x="120" y="113"/>
                    <a:pt x="135" y="99"/>
                  </a:cubicBezTo>
                  <a:cubicBezTo>
                    <a:pt x="128" y="76"/>
                    <a:pt x="154" y="46"/>
                    <a:pt x="132" y="16"/>
                  </a:cubicBezTo>
                  <a:cubicBezTo>
                    <a:pt x="125" y="9"/>
                    <a:pt x="109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5" name="Google Shape;46125;p30"/>
            <p:cNvSpPr/>
            <p:nvPr/>
          </p:nvSpPr>
          <p:spPr>
            <a:xfrm>
              <a:off x="-5059013" y="232017"/>
              <a:ext cx="6112" cy="8452"/>
            </a:xfrm>
            <a:custGeom>
              <a:avLst/>
              <a:gdLst/>
              <a:ahLst/>
              <a:cxnLst/>
              <a:rect l="l" t="t" r="r" b="b"/>
              <a:pathLst>
                <a:path w="128" h="177" extrusionOk="0">
                  <a:moveTo>
                    <a:pt x="57" y="0"/>
                  </a:moveTo>
                  <a:cubicBezTo>
                    <a:pt x="46" y="0"/>
                    <a:pt x="34" y="4"/>
                    <a:pt x="23" y="19"/>
                  </a:cubicBezTo>
                  <a:cubicBezTo>
                    <a:pt x="8" y="45"/>
                    <a:pt x="1" y="75"/>
                    <a:pt x="12" y="105"/>
                  </a:cubicBezTo>
                  <a:cubicBezTo>
                    <a:pt x="20" y="131"/>
                    <a:pt x="38" y="154"/>
                    <a:pt x="53" y="176"/>
                  </a:cubicBezTo>
                  <a:cubicBezTo>
                    <a:pt x="57" y="154"/>
                    <a:pt x="120" y="150"/>
                    <a:pt x="79" y="105"/>
                  </a:cubicBezTo>
                  <a:cubicBezTo>
                    <a:pt x="75" y="101"/>
                    <a:pt x="117" y="101"/>
                    <a:pt x="127" y="83"/>
                  </a:cubicBezTo>
                  <a:cubicBezTo>
                    <a:pt x="87" y="64"/>
                    <a:pt x="117" y="30"/>
                    <a:pt x="105" y="4"/>
                  </a:cubicBezTo>
                  <a:lnTo>
                    <a:pt x="79" y="4"/>
                  </a:lnTo>
                  <a:cubicBezTo>
                    <a:pt x="72" y="0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6" name="Google Shape;46126;p30"/>
            <p:cNvSpPr/>
            <p:nvPr/>
          </p:nvSpPr>
          <p:spPr>
            <a:xfrm>
              <a:off x="-5189848" y="-64988"/>
              <a:ext cx="9168" cy="6446"/>
            </a:xfrm>
            <a:custGeom>
              <a:avLst/>
              <a:gdLst/>
              <a:ahLst/>
              <a:cxnLst/>
              <a:rect l="l" t="t" r="r" b="b"/>
              <a:pathLst>
                <a:path w="192" h="135" extrusionOk="0">
                  <a:moveTo>
                    <a:pt x="57" y="0"/>
                  </a:moveTo>
                  <a:cubicBezTo>
                    <a:pt x="49" y="11"/>
                    <a:pt x="41" y="26"/>
                    <a:pt x="31" y="33"/>
                  </a:cubicBezTo>
                  <a:cubicBezTo>
                    <a:pt x="23" y="45"/>
                    <a:pt x="12" y="56"/>
                    <a:pt x="1" y="68"/>
                  </a:cubicBezTo>
                  <a:lnTo>
                    <a:pt x="12" y="78"/>
                  </a:lnTo>
                  <a:cubicBezTo>
                    <a:pt x="19" y="71"/>
                    <a:pt x="27" y="63"/>
                    <a:pt x="34" y="60"/>
                  </a:cubicBezTo>
                  <a:cubicBezTo>
                    <a:pt x="41" y="56"/>
                    <a:pt x="46" y="56"/>
                    <a:pt x="49" y="56"/>
                  </a:cubicBezTo>
                  <a:cubicBezTo>
                    <a:pt x="64" y="56"/>
                    <a:pt x="72" y="68"/>
                    <a:pt x="72" y="78"/>
                  </a:cubicBezTo>
                  <a:cubicBezTo>
                    <a:pt x="79" y="104"/>
                    <a:pt x="86" y="123"/>
                    <a:pt x="109" y="135"/>
                  </a:cubicBezTo>
                  <a:cubicBezTo>
                    <a:pt x="113" y="130"/>
                    <a:pt x="117" y="127"/>
                    <a:pt x="120" y="127"/>
                  </a:cubicBezTo>
                  <a:cubicBezTo>
                    <a:pt x="143" y="112"/>
                    <a:pt x="176" y="112"/>
                    <a:pt x="191" y="82"/>
                  </a:cubicBezTo>
                  <a:cubicBezTo>
                    <a:pt x="176" y="41"/>
                    <a:pt x="158" y="11"/>
                    <a:pt x="120" y="11"/>
                  </a:cubicBezTo>
                  <a:cubicBezTo>
                    <a:pt x="109" y="11"/>
                    <a:pt x="94" y="11"/>
                    <a:pt x="79" y="18"/>
                  </a:cubicBezTo>
                  <a:lnTo>
                    <a:pt x="75" y="18"/>
                  </a:lnTo>
                  <a:cubicBezTo>
                    <a:pt x="68" y="18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7" name="Google Shape;46127;p30"/>
            <p:cNvSpPr/>
            <p:nvPr/>
          </p:nvSpPr>
          <p:spPr>
            <a:xfrm>
              <a:off x="-5250538" y="-207999"/>
              <a:ext cx="9884" cy="5253"/>
            </a:xfrm>
            <a:custGeom>
              <a:avLst/>
              <a:gdLst/>
              <a:ahLst/>
              <a:cxnLst/>
              <a:rect l="l" t="t" r="r" b="b"/>
              <a:pathLst>
                <a:path w="207" h="110" extrusionOk="0">
                  <a:moveTo>
                    <a:pt x="75" y="1"/>
                  </a:moveTo>
                  <a:cubicBezTo>
                    <a:pt x="68" y="4"/>
                    <a:pt x="61" y="8"/>
                    <a:pt x="49" y="8"/>
                  </a:cubicBezTo>
                  <a:cubicBezTo>
                    <a:pt x="46" y="8"/>
                    <a:pt x="42" y="8"/>
                    <a:pt x="34" y="4"/>
                  </a:cubicBezTo>
                  <a:cubicBezTo>
                    <a:pt x="23" y="30"/>
                    <a:pt x="1" y="53"/>
                    <a:pt x="8" y="83"/>
                  </a:cubicBezTo>
                  <a:cubicBezTo>
                    <a:pt x="34" y="102"/>
                    <a:pt x="61" y="109"/>
                    <a:pt x="83" y="109"/>
                  </a:cubicBezTo>
                  <a:cubicBezTo>
                    <a:pt x="139" y="109"/>
                    <a:pt x="191" y="71"/>
                    <a:pt x="206" y="8"/>
                  </a:cubicBezTo>
                  <a:lnTo>
                    <a:pt x="206" y="8"/>
                  </a:lnTo>
                  <a:cubicBezTo>
                    <a:pt x="191" y="49"/>
                    <a:pt x="154" y="45"/>
                    <a:pt x="116" y="49"/>
                  </a:cubicBezTo>
                  <a:lnTo>
                    <a:pt x="113" y="49"/>
                  </a:lnTo>
                  <a:cubicBezTo>
                    <a:pt x="83" y="49"/>
                    <a:pt x="98" y="8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8" name="Google Shape;46128;p30"/>
            <p:cNvSpPr/>
            <p:nvPr/>
          </p:nvSpPr>
          <p:spPr>
            <a:xfrm>
              <a:off x="-5003145" y="-156047"/>
              <a:ext cx="8070" cy="11842"/>
            </a:xfrm>
            <a:custGeom>
              <a:avLst/>
              <a:gdLst/>
              <a:ahLst/>
              <a:cxnLst/>
              <a:rect l="l" t="t" r="r" b="b"/>
              <a:pathLst>
                <a:path w="169" h="248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2"/>
                    <a:pt x="23" y="19"/>
                    <a:pt x="34" y="27"/>
                  </a:cubicBezTo>
                  <a:cubicBezTo>
                    <a:pt x="64" y="49"/>
                    <a:pt x="87" y="79"/>
                    <a:pt x="79" y="117"/>
                  </a:cubicBezTo>
                  <a:cubicBezTo>
                    <a:pt x="72" y="153"/>
                    <a:pt x="34" y="153"/>
                    <a:pt x="4" y="161"/>
                  </a:cubicBezTo>
                  <a:cubicBezTo>
                    <a:pt x="27" y="187"/>
                    <a:pt x="4" y="243"/>
                    <a:pt x="61" y="248"/>
                  </a:cubicBezTo>
                  <a:cubicBezTo>
                    <a:pt x="56" y="213"/>
                    <a:pt x="75" y="195"/>
                    <a:pt x="98" y="176"/>
                  </a:cubicBezTo>
                  <a:cubicBezTo>
                    <a:pt x="46" y="161"/>
                    <a:pt x="90" y="143"/>
                    <a:pt x="98" y="124"/>
                  </a:cubicBezTo>
                  <a:cubicBezTo>
                    <a:pt x="101" y="105"/>
                    <a:pt x="109" y="101"/>
                    <a:pt x="117" y="101"/>
                  </a:cubicBezTo>
                  <a:cubicBezTo>
                    <a:pt x="124" y="101"/>
                    <a:pt x="132" y="109"/>
                    <a:pt x="143" y="117"/>
                  </a:cubicBezTo>
                  <a:cubicBezTo>
                    <a:pt x="151" y="117"/>
                    <a:pt x="161" y="113"/>
                    <a:pt x="169" y="113"/>
                  </a:cubicBezTo>
                  <a:cubicBezTo>
                    <a:pt x="169" y="60"/>
                    <a:pt x="124" y="72"/>
                    <a:pt x="94" y="68"/>
                  </a:cubicBezTo>
                  <a:cubicBezTo>
                    <a:pt x="90" y="38"/>
                    <a:pt x="132" y="46"/>
                    <a:pt x="132" y="23"/>
                  </a:cubicBezTo>
                  <a:cubicBezTo>
                    <a:pt x="124" y="15"/>
                    <a:pt x="120" y="12"/>
                    <a:pt x="113" y="12"/>
                  </a:cubicBezTo>
                  <a:cubicBezTo>
                    <a:pt x="106" y="12"/>
                    <a:pt x="98" y="15"/>
                    <a:pt x="94" y="19"/>
                  </a:cubicBezTo>
                  <a:cubicBezTo>
                    <a:pt x="87" y="27"/>
                    <a:pt x="83" y="30"/>
                    <a:pt x="79" y="30"/>
                  </a:cubicBezTo>
                  <a:cubicBezTo>
                    <a:pt x="75" y="30"/>
                    <a:pt x="72" y="30"/>
                    <a:pt x="72" y="27"/>
                  </a:cubicBezTo>
                  <a:cubicBezTo>
                    <a:pt x="56" y="4"/>
                    <a:pt x="42" y="4"/>
                    <a:pt x="27" y="4"/>
                  </a:cubicBezTo>
                  <a:lnTo>
                    <a:pt x="8" y="4"/>
                  </a:lnTo>
                  <a:cubicBezTo>
                    <a:pt x="4" y="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9" name="Google Shape;46129;p30"/>
            <p:cNvSpPr/>
            <p:nvPr/>
          </p:nvSpPr>
          <p:spPr>
            <a:xfrm>
              <a:off x="-4876417" y="-1290"/>
              <a:ext cx="8452" cy="9168"/>
            </a:xfrm>
            <a:custGeom>
              <a:avLst/>
              <a:gdLst/>
              <a:ahLst/>
              <a:cxnLst/>
              <a:rect l="l" t="t" r="r" b="b"/>
              <a:pathLst>
                <a:path w="177" h="192" extrusionOk="0">
                  <a:moveTo>
                    <a:pt x="12" y="0"/>
                  </a:moveTo>
                  <a:cubicBezTo>
                    <a:pt x="4" y="26"/>
                    <a:pt x="1" y="49"/>
                    <a:pt x="19" y="68"/>
                  </a:cubicBezTo>
                  <a:cubicBezTo>
                    <a:pt x="42" y="75"/>
                    <a:pt x="71" y="79"/>
                    <a:pt x="90" y="90"/>
                  </a:cubicBezTo>
                  <a:cubicBezTo>
                    <a:pt x="113" y="105"/>
                    <a:pt x="83" y="105"/>
                    <a:pt x="79" y="113"/>
                  </a:cubicBezTo>
                  <a:cubicBezTo>
                    <a:pt x="57" y="131"/>
                    <a:pt x="83" y="150"/>
                    <a:pt x="76" y="169"/>
                  </a:cubicBezTo>
                  <a:lnTo>
                    <a:pt x="76" y="191"/>
                  </a:lnTo>
                  <a:cubicBezTo>
                    <a:pt x="90" y="187"/>
                    <a:pt x="109" y="187"/>
                    <a:pt x="124" y="183"/>
                  </a:cubicBezTo>
                  <a:cubicBezTo>
                    <a:pt x="150" y="176"/>
                    <a:pt x="176" y="161"/>
                    <a:pt x="154" y="139"/>
                  </a:cubicBezTo>
                  <a:cubicBezTo>
                    <a:pt x="121" y="113"/>
                    <a:pt x="113" y="75"/>
                    <a:pt x="90" y="42"/>
                  </a:cubicBezTo>
                  <a:cubicBezTo>
                    <a:pt x="76" y="19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0" name="Google Shape;46130;p30"/>
            <p:cNvSpPr/>
            <p:nvPr/>
          </p:nvSpPr>
          <p:spPr>
            <a:xfrm>
              <a:off x="-5084368" y="10123"/>
              <a:ext cx="8118" cy="9311"/>
            </a:xfrm>
            <a:custGeom>
              <a:avLst/>
              <a:gdLst/>
              <a:ahLst/>
              <a:cxnLst/>
              <a:rect l="l" t="t" r="r" b="b"/>
              <a:pathLst>
                <a:path w="170" h="195" extrusionOk="0">
                  <a:moveTo>
                    <a:pt x="109" y="1"/>
                  </a:moveTo>
                  <a:lnTo>
                    <a:pt x="109" y="1"/>
                  </a:lnTo>
                  <a:cubicBezTo>
                    <a:pt x="38" y="15"/>
                    <a:pt x="12" y="49"/>
                    <a:pt x="1" y="132"/>
                  </a:cubicBezTo>
                  <a:cubicBezTo>
                    <a:pt x="42" y="150"/>
                    <a:pt x="94" y="146"/>
                    <a:pt x="120" y="195"/>
                  </a:cubicBezTo>
                  <a:lnTo>
                    <a:pt x="128" y="195"/>
                  </a:lnTo>
                  <a:cubicBezTo>
                    <a:pt x="132" y="195"/>
                    <a:pt x="143" y="191"/>
                    <a:pt x="151" y="191"/>
                  </a:cubicBezTo>
                  <a:cubicBezTo>
                    <a:pt x="154" y="169"/>
                    <a:pt x="169" y="146"/>
                    <a:pt x="125" y="146"/>
                  </a:cubicBezTo>
                  <a:cubicBezTo>
                    <a:pt x="106" y="146"/>
                    <a:pt x="80" y="146"/>
                    <a:pt x="49" y="124"/>
                  </a:cubicBezTo>
                  <a:cubicBezTo>
                    <a:pt x="46" y="124"/>
                    <a:pt x="42" y="120"/>
                    <a:pt x="42" y="120"/>
                  </a:cubicBezTo>
                  <a:lnTo>
                    <a:pt x="53" y="120"/>
                  </a:lnTo>
                  <a:cubicBezTo>
                    <a:pt x="102" y="120"/>
                    <a:pt x="102" y="83"/>
                    <a:pt x="113" y="57"/>
                  </a:cubicBezTo>
                  <a:lnTo>
                    <a:pt x="87" y="57"/>
                  </a:lnTo>
                  <a:cubicBezTo>
                    <a:pt x="75" y="57"/>
                    <a:pt x="68" y="57"/>
                    <a:pt x="61" y="46"/>
                  </a:cubicBezTo>
                  <a:cubicBezTo>
                    <a:pt x="64" y="15"/>
                    <a:pt x="98" y="20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1" name="Google Shape;46131;p30"/>
            <p:cNvSpPr/>
            <p:nvPr/>
          </p:nvSpPr>
          <p:spPr>
            <a:xfrm>
              <a:off x="-5079880" y="177057"/>
              <a:ext cx="5921" cy="8786"/>
            </a:xfrm>
            <a:custGeom>
              <a:avLst/>
              <a:gdLst/>
              <a:ahLst/>
              <a:cxnLst/>
              <a:rect l="l" t="t" r="r" b="b"/>
              <a:pathLst>
                <a:path w="124" h="184" extrusionOk="0">
                  <a:moveTo>
                    <a:pt x="79" y="0"/>
                  </a:moveTo>
                  <a:cubicBezTo>
                    <a:pt x="15" y="41"/>
                    <a:pt x="0" y="85"/>
                    <a:pt x="26" y="157"/>
                  </a:cubicBezTo>
                  <a:cubicBezTo>
                    <a:pt x="41" y="164"/>
                    <a:pt x="53" y="172"/>
                    <a:pt x="67" y="183"/>
                  </a:cubicBezTo>
                  <a:cubicBezTo>
                    <a:pt x="67" y="180"/>
                    <a:pt x="75" y="175"/>
                    <a:pt x="79" y="175"/>
                  </a:cubicBezTo>
                  <a:cubicBezTo>
                    <a:pt x="83" y="157"/>
                    <a:pt x="53" y="142"/>
                    <a:pt x="64" y="123"/>
                  </a:cubicBezTo>
                  <a:cubicBezTo>
                    <a:pt x="67" y="120"/>
                    <a:pt x="71" y="120"/>
                    <a:pt x="75" y="120"/>
                  </a:cubicBezTo>
                  <a:cubicBezTo>
                    <a:pt x="83" y="120"/>
                    <a:pt x="90" y="123"/>
                    <a:pt x="93" y="127"/>
                  </a:cubicBezTo>
                  <a:cubicBezTo>
                    <a:pt x="101" y="130"/>
                    <a:pt x="105" y="135"/>
                    <a:pt x="112" y="135"/>
                  </a:cubicBezTo>
                  <a:lnTo>
                    <a:pt x="124" y="135"/>
                  </a:lnTo>
                  <a:cubicBezTo>
                    <a:pt x="120" y="116"/>
                    <a:pt x="98" y="101"/>
                    <a:pt x="112" y="82"/>
                  </a:cubicBezTo>
                  <a:cubicBezTo>
                    <a:pt x="116" y="59"/>
                    <a:pt x="79" y="41"/>
                    <a:pt x="101" y="18"/>
                  </a:cubicBezTo>
                  <a:lnTo>
                    <a:pt x="105" y="18"/>
                  </a:lnTo>
                  <a:cubicBezTo>
                    <a:pt x="109" y="15"/>
                    <a:pt x="109" y="11"/>
                    <a:pt x="112" y="4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2" name="Google Shape;46132;p30"/>
            <p:cNvSpPr/>
            <p:nvPr/>
          </p:nvSpPr>
          <p:spPr>
            <a:xfrm>
              <a:off x="-5374020" y="133461"/>
              <a:ext cx="5730" cy="10028"/>
            </a:xfrm>
            <a:custGeom>
              <a:avLst/>
              <a:gdLst/>
              <a:ahLst/>
              <a:cxnLst/>
              <a:rect l="l" t="t" r="r" b="b"/>
              <a:pathLst>
                <a:path w="120" h="210" extrusionOk="0">
                  <a:moveTo>
                    <a:pt x="108" y="1"/>
                  </a:moveTo>
                  <a:cubicBezTo>
                    <a:pt x="101" y="4"/>
                    <a:pt x="90" y="8"/>
                    <a:pt x="82" y="8"/>
                  </a:cubicBezTo>
                  <a:lnTo>
                    <a:pt x="63" y="8"/>
                  </a:lnTo>
                  <a:cubicBezTo>
                    <a:pt x="37" y="42"/>
                    <a:pt x="23" y="75"/>
                    <a:pt x="11" y="124"/>
                  </a:cubicBezTo>
                  <a:cubicBezTo>
                    <a:pt x="0" y="184"/>
                    <a:pt x="71" y="161"/>
                    <a:pt x="63" y="203"/>
                  </a:cubicBezTo>
                  <a:cubicBezTo>
                    <a:pt x="75" y="206"/>
                    <a:pt x="85" y="206"/>
                    <a:pt x="97" y="210"/>
                  </a:cubicBezTo>
                  <a:cubicBezTo>
                    <a:pt x="104" y="187"/>
                    <a:pt x="85" y="177"/>
                    <a:pt x="78" y="165"/>
                  </a:cubicBezTo>
                  <a:cubicBezTo>
                    <a:pt x="52" y="128"/>
                    <a:pt x="90" y="139"/>
                    <a:pt x="101" y="132"/>
                  </a:cubicBezTo>
                  <a:cubicBezTo>
                    <a:pt x="82" y="106"/>
                    <a:pt x="59" y="75"/>
                    <a:pt x="116" y="65"/>
                  </a:cubicBezTo>
                  <a:cubicBezTo>
                    <a:pt x="90" y="46"/>
                    <a:pt x="104" y="27"/>
                    <a:pt x="120" y="12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3" name="Google Shape;46133;p30"/>
            <p:cNvSpPr/>
            <p:nvPr/>
          </p:nvSpPr>
          <p:spPr>
            <a:xfrm>
              <a:off x="-5374593" y="143106"/>
              <a:ext cx="10744" cy="5587"/>
            </a:xfrm>
            <a:custGeom>
              <a:avLst/>
              <a:gdLst/>
              <a:ahLst/>
              <a:cxnLst/>
              <a:rect l="l" t="t" r="r" b="b"/>
              <a:pathLst>
                <a:path w="225" h="117" extrusionOk="0">
                  <a:moveTo>
                    <a:pt x="75" y="1"/>
                  </a:moveTo>
                  <a:cubicBezTo>
                    <a:pt x="53" y="16"/>
                    <a:pt x="27" y="27"/>
                    <a:pt x="1" y="42"/>
                  </a:cubicBezTo>
                  <a:cubicBezTo>
                    <a:pt x="27" y="90"/>
                    <a:pt x="75" y="101"/>
                    <a:pt x="124" y="116"/>
                  </a:cubicBezTo>
                  <a:cubicBezTo>
                    <a:pt x="116" y="109"/>
                    <a:pt x="106" y="101"/>
                    <a:pt x="94" y="94"/>
                  </a:cubicBezTo>
                  <a:cubicBezTo>
                    <a:pt x="116" y="87"/>
                    <a:pt x="135" y="75"/>
                    <a:pt x="154" y="75"/>
                  </a:cubicBezTo>
                  <a:cubicBezTo>
                    <a:pt x="165" y="75"/>
                    <a:pt x="173" y="79"/>
                    <a:pt x="184" y="87"/>
                  </a:cubicBezTo>
                  <a:lnTo>
                    <a:pt x="187" y="87"/>
                  </a:lnTo>
                  <a:cubicBezTo>
                    <a:pt x="206" y="87"/>
                    <a:pt x="206" y="61"/>
                    <a:pt x="225" y="61"/>
                  </a:cubicBezTo>
                  <a:cubicBezTo>
                    <a:pt x="221" y="49"/>
                    <a:pt x="218" y="38"/>
                    <a:pt x="214" y="27"/>
                  </a:cubicBezTo>
                  <a:cubicBezTo>
                    <a:pt x="195" y="46"/>
                    <a:pt x="184" y="53"/>
                    <a:pt x="173" y="53"/>
                  </a:cubicBezTo>
                  <a:cubicBezTo>
                    <a:pt x="147" y="53"/>
                    <a:pt x="132" y="27"/>
                    <a:pt x="109" y="8"/>
                  </a:cubicBezTo>
                  <a:cubicBezTo>
                    <a:pt x="97" y="4"/>
                    <a:pt x="87" y="4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4" name="Google Shape;46134;p30"/>
            <p:cNvSpPr/>
            <p:nvPr/>
          </p:nvSpPr>
          <p:spPr>
            <a:xfrm>
              <a:off x="-5038480" y="255414"/>
              <a:ext cx="9693" cy="6303"/>
            </a:xfrm>
            <a:custGeom>
              <a:avLst/>
              <a:gdLst/>
              <a:ahLst/>
              <a:cxnLst/>
              <a:rect l="l" t="t" r="r" b="b"/>
              <a:pathLst>
                <a:path w="203" h="132" extrusionOk="0">
                  <a:moveTo>
                    <a:pt x="56" y="0"/>
                  </a:moveTo>
                  <a:cubicBezTo>
                    <a:pt x="8" y="14"/>
                    <a:pt x="1" y="52"/>
                    <a:pt x="42" y="78"/>
                  </a:cubicBezTo>
                  <a:cubicBezTo>
                    <a:pt x="83" y="97"/>
                    <a:pt x="64" y="112"/>
                    <a:pt x="49" y="131"/>
                  </a:cubicBezTo>
                  <a:cubicBezTo>
                    <a:pt x="116" y="127"/>
                    <a:pt x="161" y="82"/>
                    <a:pt x="202" y="37"/>
                  </a:cubicBezTo>
                  <a:cubicBezTo>
                    <a:pt x="187" y="37"/>
                    <a:pt x="173" y="26"/>
                    <a:pt x="168" y="11"/>
                  </a:cubicBezTo>
                  <a:cubicBezTo>
                    <a:pt x="168" y="11"/>
                    <a:pt x="165" y="11"/>
                    <a:pt x="165" y="7"/>
                  </a:cubicBezTo>
                  <a:cubicBezTo>
                    <a:pt x="146" y="33"/>
                    <a:pt x="128" y="45"/>
                    <a:pt x="113" y="45"/>
                  </a:cubicBezTo>
                  <a:cubicBezTo>
                    <a:pt x="90" y="45"/>
                    <a:pt x="75" y="3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5" name="Google Shape;46135;p30"/>
            <p:cNvSpPr/>
            <p:nvPr/>
          </p:nvSpPr>
          <p:spPr>
            <a:xfrm>
              <a:off x="-5101845" y="-60213"/>
              <a:ext cx="6637" cy="7544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60" y="4"/>
                  </a:moveTo>
                  <a:cubicBezTo>
                    <a:pt x="53" y="23"/>
                    <a:pt x="49" y="42"/>
                    <a:pt x="34" y="57"/>
                  </a:cubicBezTo>
                  <a:cubicBezTo>
                    <a:pt x="1" y="98"/>
                    <a:pt x="15" y="128"/>
                    <a:pt x="53" y="158"/>
                  </a:cubicBezTo>
                  <a:cubicBezTo>
                    <a:pt x="56" y="151"/>
                    <a:pt x="56" y="143"/>
                    <a:pt x="60" y="135"/>
                  </a:cubicBezTo>
                  <a:cubicBezTo>
                    <a:pt x="60" y="125"/>
                    <a:pt x="53" y="109"/>
                    <a:pt x="72" y="106"/>
                  </a:cubicBezTo>
                  <a:lnTo>
                    <a:pt x="75" y="106"/>
                  </a:lnTo>
                  <a:cubicBezTo>
                    <a:pt x="90" y="106"/>
                    <a:pt x="90" y="120"/>
                    <a:pt x="98" y="128"/>
                  </a:cubicBezTo>
                  <a:cubicBezTo>
                    <a:pt x="139" y="106"/>
                    <a:pt x="127" y="61"/>
                    <a:pt x="139" y="27"/>
                  </a:cubicBezTo>
                  <a:cubicBezTo>
                    <a:pt x="120" y="1"/>
                    <a:pt x="90" y="8"/>
                    <a:pt x="6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6" name="Google Shape;46136;p30"/>
            <p:cNvSpPr/>
            <p:nvPr/>
          </p:nvSpPr>
          <p:spPr>
            <a:xfrm>
              <a:off x="-4914808" y="153468"/>
              <a:ext cx="9502" cy="7019"/>
            </a:xfrm>
            <a:custGeom>
              <a:avLst/>
              <a:gdLst/>
              <a:ahLst/>
              <a:cxnLst/>
              <a:rect l="l" t="t" r="r" b="b"/>
              <a:pathLst>
                <a:path w="199" h="147" extrusionOk="0">
                  <a:moveTo>
                    <a:pt x="117" y="1"/>
                  </a:moveTo>
                  <a:cubicBezTo>
                    <a:pt x="102" y="1"/>
                    <a:pt x="95" y="15"/>
                    <a:pt x="83" y="27"/>
                  </a:cubicBezTo>
                  <a:cubicBezTo>
                    <a:pt x="90" y="49"/>
                    <a:pt x="106" y="64"/>
                    <a:pt x="124" y="86"/>
                  </a:cubicBezTo>
                  <a:cubicBezTo>
                    <a:pt x="113" y="90"/>
                    <a:pt x="98" y="94"/>
                    <a:pt x="87" y="94"/>
                  </a:cubicBezTo>
                  <a:cubicBezTo>
                    <a:pt x="57" y="94"/>
                    <a:pt x="35" y="79"/>
                    <a:pt x="9" y="68"/>
                  </a:cubicBezTo>
                  <a:cubicBezTo>
                    <a:pt x="5" y="72"/>
                    <a:pt x="5" y="75"/>
                    <a:pt x="1" y="79"/>
                  </a:cubicBezTo>
                  <a:cubicBezTo>
                    <a:pt x="38" y="113"/>
                    <a:pt x="76" y="143"/>
                    <a:pt x="128" y="143"/>
                  </a:cubicBezTo>
                  <a:cubicBezTo>
                    <a:pt x="132" y="139"/>
                    <a:pt x="135" y="139"/>
                    <a:pt x="140" y="139"/>
                  </a:cubicBezTo>
                  <a:cubicBezTo>
                    <a:pt x="151" y="139"/>
                    <a:pt x="158" y="143"/>
                    <a:pt x="166" y="146"/>
                  </a:cubicBezTo>
                  <a:cubicBezTo>
                    <a:pt x="177" y="117"/>
                    <a:pt x="162" y="86"/>
                    <a:pt x="177" y="53"/>
                  </a:cubicBezTo>
                  <a:cubicBezTo>
                    <a:pt x="199" y="4"/>
                    <a:pt x="113" y="49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7" name="Google Shape;46137;p30"/>
            <p:cNvSpPr/>
            <p:nvPr/>
          </p:nvSpPr>
          <p:spPr>
            <a:xfrm>
              <a:off x="-4993166" y="-151225"/>
              <a:ext cx="10410" cy="5587"/>
            </a:xfrm>
            <a:custGeom>
              <a:avLst/>
              <a:gdLst/>
              <a:ahLst/>
              <a:cxnLst/>
              <a:rect l="l" t="t" r="r" b="b"/>
              <a:pathLst>
                <a:path w="218" h="117" extrusionOk="0">
                  <a:moveTo>
                    <a:pt x="46" y="0"/>
                  </a:moveTo>
                  <a:cubicBezTo>
                    <a:pt x="38" y="0"/>
                    <a:pt x="27" y="0"/>
                    <a:pt x="20" y="8"/>
                  </a:cubicBezTo>
                  <a:cubicBezTo>
                    <a:pt x="12" y="16"/>
                    <a:pt x="9" y="23"/>
                    <a:pt x="1" y="30"/>
                  </a:cubicBezTo>
                  <a:cubicBezTo>
                    <a:pt x="20" y="45"/>
                    <a:pt x="38" y="57"/>
                    <a:pt x="54" y="71"/>
                  </a:cubicBezTo>
                  <a:cubicBezTo>
                    <a:pt x="83" y="105"/>
                    <a:pt x="117" y="116"/>
                    <a:pt x="151" y="116"/>
                  </a:cubicBezTo>
                  <a:cubicBezTo>
                    <a:pt x="173" y="116"/>
                    <a:pt x="195" y="112"/>
                    <a:pt x="218" y="105"/>
                  </a:cubicBezTo>
                  <a:cubicBezTo>
                    <a:pt x="211" y="86"/>
                    <a:pt x="195" y="75"/>
                    <a:pt x="173" y="75"/>
                  </a:cubicBezTo>
                  <a:cubicBezTo>
                    <a:pt x="147" y="71"/>
                    <a:pt x="139" y="52"/>
                    <a:pt x="132" y="38"/>
                  </a:cubicBezTo>
                  <a:lnTo>
                    <a:pt x="113" y="38"/>
                  </a:lnTo>
                  <a:cubicBezTo>
                    <a:pt x="106" y="42"/>
                    <a:pt x="102" y="42"/>
                    <a:pt x="99" y="42"/>
                  </a:cubicBezTo>
                  <a:cubicBezTo>
                    <a:pt x="87" y="42"/>
                    <a:pt x="80" y="34"/>
                    <a:pt x="72" y="19"/>
                  </a:cubicBezTo>
                  <a:cubicBezTo>
                    <a:pt x="65" y="4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8" name="Google Shape;46138;p30"/>
            <p:cNvSpPr/>
            <p:nvPr/>
          </p:nvSpPr>
          <p:spPr>
            <a:xfrm>
              <a:off x="-5206608" y="-123386"/>
              <a:ext cx="10410" cy="5062"/>
            </a:xfrm>
            <a:custGeom>
              <a:avLst/>
              <a:gdLst/>
              <a:ahLst/>
              <a:cxnLst/>
              <a:rect l="l" t="t" r="r" b="b"/>
              <a:pathLst>
                <a:path w="218" h="106" extrusionOk="0">
                  <a:moveTo>
                    <a:pt x="105" y="0"/>
                  </a:moveTo>
                  <a:cubicBezTo>
                    <a:pt x="90" y="0"/>
                    <a:pt x="83" y="4"/>
                    <a:pt x="71" y="8"/>
                  </a:cubicBezTo>
                  <a:cubicBezTo>
                    <a:pt x="60" y="16"/>
                    <a:pt x="52" y="19"/>
                    <a:pt x="38" y="19"/>
                  </a:cubicBezTo>
                  <a:lnTo>
                    <a:pt x="34" y="19"/>
                  </a:lnTo>
                  <a:cubicBezTo>
                    <a:pt x="49" y="38"/>
                    <a:pt x="0" y="64"/>
                    <a:pt x="42" y="75"/>
                  </a:cubicBezTo>
                  <a:cubicBezTo>
                    <a:pt x="60" y="83"/>
                    <a:pt x="75" y="105"/>
                    <a:pt x="94" y="105"/>
                  </a:cubicBezTo>
                  <a:cubicBezTo>
                    <a:pt x="101" y="105"/>
                    <a:pt x="105" y="102"/>
                    <a:pt x="112" y="97"/>
                  </a:cubicBezTo>
                  <a:cubicBezTo>
                    <a:pt x="135" y="83"/>
                    <a:pt x="164" y="90"/>
                    <a:pt x="180" y="64"/>
                  </a:cubicBezTo>
                  <a:cubicBezTo>
                    <a:pt x="187" y="49"/>
                    <a:pt x="202" y="49"/>
                    <a:pt x="217" y="45"/>
                  </a:cubicBezTo>
                  <a:lnTo>
                    <a:pt x="217" y="38"/>
                  </a:lnTo>
                  <a:cubicBezTo>
                    <a:pt x="180" y="30"/>
                    <a:pt x="135" y="49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9" name="Google Shape;46139;p30"/>
            <p:cNvSpPr/>
            <p:nvPr/>
          </p:nvSpPr>
          <p:spPr>
            <a:xfrm>
              <a:off x="-5063119" y="-19673"/>
              <a:ext cx="6303" cy="7735"/>
            </a:xfrm>
            <a:custGeom>
              <a:avLst/>
              <a:gdLst/>
              <a:ahLst/>
              <a:cxnLst/>
              <a:rect l="l" t="t" r="r" b="b"/>
              <a:pathLst>
                <a:path w="132" h="162" extrusionOk="0">
                  <a:moveTo>
                    <a:pt x="83" y="0"/>
                  </a:moveTo>
                  <a:cubicBezTo>
                    <a:pt x="72" y="0"/>
                    <a:pt x="56" y="8"/>
                    <a:pt x="46" y="16"/>
                  </a:cubicBezTo>
                  <a:cubicBezTo>
                    <a:pt x="34" y="23"/>
                    <a:pt x="23" y="30"/>
                    <a:pt x="8" y="30"/>
                  </a:cubicBezTo>
                  <a:lnTo>
                    <a:pt x="1" y="30"/>
                  </a:lnTo>
                  <a:cubicBezTo>
                    <a:pt x="1" y="109"/>
                    <a:pt x="1" y="123"/>
                    <a:pt x="113" y="161"/>
                  </a:cubicBezTo>
                  <a:cubicBezTo>
                    <a:pt x="120" y="146"/>
                    <a:pt x="124" y="131"/>
                    <a:pt x="132" y="116"/>
                  </a:cubicBezTo>
                  <a:lnTo>
                    <a:pt x="132" y="113"/>
                  </a:lnTo>
                  <a:cubicBezTo>
                    <a:pt x="124" y="105"/>
                    <a:pt x="120" y="97"/>
                    <a:pt x="120" y="97"/>
                  </a:cubicBezTo>
                  <a:lnTo>
                    <a:pt x="106" y="97"/>
                  </a:lnTo>
                  <a:cubicBezTo>
                    <a:pt x="79" y="97"/>
                    <a:pt x="83" y="75"/>
                    <a:pt x="79" y="56"/>
                  </a:cubicBezTo>
                  <a:cubicBezTo>
                    <a:pt x="53" y="34"/>
                    <a:pt x="72" y="19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0" name="Google Shape;46140;p30"/>
            <p:cNvSpPr/>
            <p:nvPr/>
          </p:nvSpPr>
          <p:spPr>
            <a:xfrm>
              <a:off x="-5284441" y="176149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86" y="0"/>
                  </a:moveTo>
                  <a:cubicBezTo>
                    <a:pt x="76" y="0"/>
                    <a:pt x="64" y="8"/>
                    <a:pt x="60" y="19"/>
                  </a:cubicBezTo>
                  <a:cubicBezTo>
                    <a:pt x="53" y="52"/>
                    <a:pt x="0" y="78"/>
                    <a:pt x="31" y="116"/>
                  </a:cubicBezTo>
                  <a:cubicBezTo>
                    <a:pt x="41" y="127"/>
                    <a:pt x="57" y="131"/>
                    <a:pt x="76" y="131"/>
                  </a:cubicBezTo>
                  <a:cubicBezTo>
                    <a:pt x="90" y="131"/>
                    <a:pt x="109" y="123"/>
                    <a:pt x="116" y="113"/>
                  </a:cubicBezTo>
                  <a:cubicBezTo>
                    <a:pt x="135" y="94"/>
                    <a:pt x="135" y="30"/>
                    <a:pt x="116" y="11"/>
                  </a:cubicBezTo>
                  <a:cubicBezTo>
                    <a:pt x="109" y="4"/>
                    <a:pt x="98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1" name="Google Shape;46141;p30"/>
            <p:cNvSpPr/>
            <p:nvPr/>
          </p:nvSpPr>
          <p:spPr>
            <a:xfrm>
              <a:off x="-4916384" y="133318"/>
              <a:ext cx="10600" cy="8595"/>
            </a:xfrm>
            <a:custGeom>
              <a:avLst/>
              <a:gdLst/>
              <a:ahLst/>
              <a:cxnLst/>
              <a:rect l="l" t="t" r="r" b="b"/>
              <a:pathLst>
                <a:path w="222" h="180" extrusionOk="0">
                  <a:moveTo>
                    <a:pt x="213" y="0"/>
                  </a:moveTo>
                  <a:cubicBezTo>
                    <a:pt x="202" y="0"/>
                    <a:pt x="195" y="7"/>
                    <a:pt x="187" y="15"/>
                  </a:cubicBezTo>
                  <a:cubicBezTo>
                    <a:pt x="168" y="37"/>
                    <a:pt x="142" y="49"/>
                    <a:pt x="116" y="49"/>
                  </a:cubicBezTo>
                  <a:cubicBezTo>
                    <a:pt x="101" y="49"/>
                    <a:pt x="87" y="45"/>
                    <a:pt x="71" y="37"/>
                  </a:cubicBezTo>
                  <a:cubicBezTo>
                    <a:pt x="23" y="52"/>
                    <a:pt x="0" y="82"/>
                    <a:pt x="16" y="131"/>
                  </a:cubicBezTo>
                  <a:lnTo>
                    <a:pt x="19" y="131"/>
                  </a:lnTo>
                  <a:cubicBezTo>
                    <a:pt x="53" y="131"/>
                    <a:pt x="30" y="172"/>
                    <a:pt x="53" y="180"/>
                  </a:cubicBezTo>
                  <a:cubicBezTo>
                    <a:pt x="79" y="149"/>
                    <a:pt x="79" y="101"/>
                    <a:pt x="120" y="78"/>
                  </a:cubicBezTo>
                  <a:cubicBezTo>
                    <a:pt x="139" y="64"/>
                    <a:pt x="161" y="56"/>
                    <a:pt x="184" y="49"/>
                  </a:cubicBezTo>
                  <a:cubicBezTo>
                    <a:pt x="187" y="26"/>
                    <a:pt x="213" y="23"/>
                    <a:pt x="221" y="4"/>
                  </a:cubicBezTo>
                  <a:cubicBezTo>
                    <a:pt x="218" y="4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2" name="Google Shape;46142;p30"/>
            <p:cNvSpPr/>
            <p:nvPr/>
          </p:nvSpPr>
          <p:spPr>
            <a:xfrm>
              <a:off x="-4917434" y="110445"/>
              <a:ext cx="7879" cy="6685"/>
            </a:xfrm>
            <a:custGeom>
              <a:avLst/>
              <a:gdLst/>
              <a:ahLst/>
              <a:cxnLst/>
              <a:rect l="l" t="t" r="r" b="b"/>
              <a:pathLst>
                <a:path w="165" h="140" extrusionOk="0">
                  <a:moveTo>
                    <a:pt x="45" y="0"/>
                  </a:moveTo>
                  <a:cubicBezTo>
                    <a:pt x="30" y="5"/>
                    <a:pt x="22" y="19"/>
                    <a:pt x="15" y="31"/>
                  </a:cubicBezTo>
                  <a:cubicBezTo>
                    <a:pt x="0" y="53"/>
                    <a:pt x="26" y="57"/>
                    <a:pt x="33" y="60"/>
                  </a:cubicBezTo>
                  <a:cubicBezTo>
                    <a:pt x="64" y="79"/>
                    <a:pt x="83" y="102"/>
                    <a:pt x="86" y="135"/>
                  </a:cubicBezTo>
                  <a:cubicBezTo>
                    <a:pt x="112" y="131"/>
                    <a:pt x="142" y="139"/>
                    <a:pt x="164" y="117"/>
                  </a:cubicBezTo>
                  <a:cubicBezTo>
                    <a:pt x="161" y="94"/>
                    <a:pt x="157" y="76"/>
                    <a:pt x="153" y="53"/>
                  </a:cubicBezTo>
                  <a:cubicBezTo>
                    <a:pt x="142" y="49"/>
                    <a:pt x="135" y="41"/>
                    <a:pt x="123" y="41"/>
                  </a:cubicBezTo>
                  <a:cubicBezTo>
                    <a:pt x="112" y="41"/>
                    <a:pt x="90" y="34"/>
                    <a:pt x="83" y="23"/>
                  </a:cubicBezTo>
                  <a:cubicBezTo>
                    <a:pt x="75" y="12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3" name="Google Shape;46143;p30"/>
            <p:cNvSpPr/>
            <p:nvPr/>
          </p:nvSpPr>
          <p:spPr>
            <a:xfrm>
              <a:off x="-5156996" y="8165"/>
              <a:ext cx="6828" cy="12367"/>
            </a:xfrm>
            <a:custGeom>
              <a:avLst/>
              <a:gdLst/>
              <a:ahLst/>
              <a:cxnLst/>
              <a:rect l="l" t="t" r="r" b="b"/>
              <a:pathLst>
                <a:path w="143" h="259" extrusionOk="0">
                  <a:moveTo>
                    <a:pt x="15" y="1"/>
                  </a:moveTo>
                  <a:cubicBezTo>
                    <a:pt x="12" y="1"/>
                    <a:pt x="4" y="11"/>
                    <a:pt x="0" y="16"/>
                  </a:cubicBezTo>
                  <a:cubicBezTo>
                    <a:pt x="23" y="27"/>
                    <a:pt x="45" y="42"/>
                    <a:pt x="53" y="72"/>
                  </a:cubicBezTo>
                  <a:cubicBezTo>
                    <a:pt x="71" y="106"/>
                    <a:pt x="98" y="139"/>
                    <a:pt x="64" y="180"/>
                  </a:cubicBezTo>
                  <a:cubicBezTo>
                    <a:pt x="83" y="206"/>
                    <a:pt x="49" y="232"/>
                    <a:pt x="57" y="258"/>
                  </a:cubicBezTo>
                  <a:cubicBezTo>
                    <a:pt x="76" y="236"/>
                    <a:pt x="109" y="213"/>
                    <a:pt x="105" y="184"/>
                  </a:cubicBezTo>
                  <a:cubicBezTo>
                    <a:pt x="98" y="128"/>
                    <a:pt x="128" y="79"/>
                    <a:pt x="143" y="30"/>
                  </a:cubicBezTo>
                  <a:cubicBezTo>
                    <a:pt x="128" y="23"/>
                    <a:pt x="112" y="23"/>
                    <a:pt x="98" y="23"/>
                  </a:cubicBezTo>
                  <a:lnTo>
                    <a:pt x="79" y="23"/>
                  </a:lnTo>
                  <a:cubicBezTo>
                    <a:pt x="57" y="23"/>
                    <a:pt x="34" y="19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4" name="Google Shape;46144;p30"/>
            <p:cNvSpPr/>
            <p:nvPr/>
          </p:nvSpPr>
          <p:spPr>
            <a:xfrm>
              <a:off x="-5127200" y="3247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57" y="0"/>
                  </a:moveTo>
                  <a:cubicBezTo>
                    <a:pt x="38" y="0"/>
                    <a:pt x="19" y="4"/>
                    <a:pt x="1" y="23"/>
                  </a:cubicBezTo>
                  <a:cubicBezTo>
                    <a:pt x="4" y="30"/>
                    <a:pt x="12" y="34"/>
                    <a:pt x="12" y="41"/>
                  </a:cubicBezTo>
                  <a:cubicBezTo>
                    <a:pt x="19" y="90"/>
                    <a:pt x="23" y="112"/>
                    <a:pt x="42" y="112"/>
                  </a:cubicBezTo>
                  <a:cubicBezTo>
                    <a:pt x="53" y="112"/>
                    <a:pt x="68" y="101"/>
                    <a:pt x="98" y="86"/>
                  </a:cubicBezTo>
                  <a:lnTo>
                    <a:pt x="128" y="86"/>
                  </a:lnTo>
                  <a:cubicBezTo>
                    <a:pt x="147" y="56"/>
                    <a:pt x="132" y="18"/>
                    <a:pt x="113" y="11"/>
                  </a:cubicBezTo>
                  <a:cubicBezTo>
                    <a:pt x="98" y="4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5" name="Google Shape;46145;p30"/>
            <p:cNvSpPr/>
            <p:nvPr/>
          </p:nvSpPr>
          <p:spPr>
            <a:xfrm>
              <a:off x="-5066892" y="-26454"/>
              <a:ext cx="17763" cy="6828"/>
            </a:xfrm>
            <a:custGeom>
              <a:avLst/>
              <a:gdLst/>
              <a:ahLst/>
              <a:cxnLst/>
              <a:rect l="l" t="t" r="r" b="b"/>
              <a:pathLst>
                <a:path w="372" h="143" extrusionOk="0">
                  <a:moveTo>
                    <a:pt x="230" y="1"/>
                  </a:moveTo>
                  <a:cubicBezTo>
                    <a:pt x="173" y="1"/>
                    <a:pt x="166" y="19"/>
                    <a:pt x="80" y="60"/>
                  </a:cubicBezTo>
                  <a:cubicBezTo>
                    <a:pt x="1" y="94"/>
                    <a:pt x="50" y="113"/>
                    <a:pt x="65" y="142"/>
                  </a:cubicBezTo>
                  <a:cubicBezTo>
                    <a:pt x="65" y="139"/>
                    <a:pt x="68" y="135"/>
                    <a:pt x="73" y="135"/>
                  </a:cubicBezTo>
                  <a:cubicBezTo>
                    <a:pt x="80" y="120"/>
                    <a:pt x="91" y="108"/>
                    <a:pt x="102" y="94"/>
                  </a:cubicBezTo>
                  <a:cubicBezTo>
                    <a:pt x="99" y="72"/>
                    <a:pt x="109" y="56"/>
                    <a:pt x="132" y="56"/>
                  </a:cubicBezTo>
                  <a:cubicBezTo>
                    <a:pt x="132" y="56"/>
                    <a:pt x="132" y="53"/>
                    <a:pt x="135" y="53"/>
                  </a:cubicBezTo>
                  <a:cubicBezTo>
                    <a:pt x="151" y="30"/>
                    <a:pt x="173" y="23"/>
                    <a:pt x="203" y="23"/>
                  </a:cubicBezTo>
                  <a:lnTo>
                    <a:pt x="211" y="23"/>
                  </a:lnTo>
                  <a:cubicBezTo>
                    <a:pt x="270" y="23"/>
                    <a:pt x="319" y="53"/>
                    <a:pt x="360" y="90"/>
                  </a:cubicBezTo>
                  <a:cubicBezTo>
                    <a:pt x="368" y="79"/>
                    <a:pt x="371" y="60"/>
                    <a:pt x="364" y="53"/>
                  </a:cubicBezTo>
                  <a:cubicBezTo>
                    <a:pt x="326" y="38"/>
                    <a:pt x="297" y="4"/>
                    <a:pt x="252" y="4"/>
                  </a:cubicBezTo>
                  <a:cubicBezTo>
                    <a:pt x="244" y="1"/>
                    <a:pt x="237" y="1"/>
                    <a:pt x="2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6" name="Google Shape;46146;p30"/>
            <p:cNvSpPr/>
            <p:nvPr/>
          </p:nvSpPr>
          <p:spPr>
            <a:xfrm>
              <a:off x="-5293513" y="109920"/>
              <a:ext cx="7115" cy="6303"/>
            </a:xfrm>
            <a:custGeom>
              <a:avLst/>
              <a:gdLst/>
              <a:ahLst/>
              <a:cxnLst/>
              <a:rect l="l" t="t" r="r" b="b"/>
              <a:pathLst>
                <a:path w="149" h="132" extrusionOk="0">
                  <a:moveTo>
                    <a:pt x="90" y="0"/>
                  </a:moveTo>
                  <a:cubicBezTo>
                    <a:pt x="78" y="0"/>
                    <a:pt x="64" y="4"/>
                    <a:pt x="48" y="11"/>
                  </a:cubicBezTo>
                  <a:cubicBezTo>
                    <a:pt x="52" y="16"/>
                    <a:pt x="64" y="26"/>
                    <a:pt x="59" y="26"/>
                  </a:cubicBezTo>
                  <a:cubicBezTo>
                    <a:pt x="52" y="38"/>
                    <a:pt x="45" y="42"/>
                    <a:pt x="33" y="42"/>
                  </a:cubicBezTo>
                  <a:cubicBezTo>
                    <a:pt x="26" y="42"/>
                    <a:pt x="19" y="38"/>
                    <a:pt x="7" y="38"/>
                  </a:cubicBezTo>
                  <a:lnTo>
                    <a:pt x="4" y="34"/>
                  </a:lnTo>
                  <a:cubicBezTo>
                    <a:pt x="0" y="38"/>
                    <a:pt x="0" y="42"/>
                    <a:pt x="0" y="49"/>
                  </a:cubicBezTo>
                  <a:cubicBezTo>
                    <a:pt x="7" y="83"/>
                    <a:pt x="33" y="101"/>
                    <a:pt x="48" y="131"/>
                  </a:cubicBezTo>
                  <a:cubicBezTo>
                    <a:pt x="56" y="123"/>
                    <a:pt x="64" y="113"/>
                    <a:pt x="71" y="105"/>
                  </a:cubicBezTo>
                  <a:cubicBezTo>
                    <a:pt x="78" y="90"/>
                    <a:pt x="86" y="83"/>
                    <a:pt x="90" y="83"/>
                  </a:cubicBezTo>
                  <a:cubicBezTo>
                    <a:pt x="97" y="83"/>
                    <a:pt x="100" y="94"/>
                    <a:pt x="104" y="113"/>
                  </a:cubicBezTo>
                  <a:cubicBezTo>
                    <a:pt x="116" y="120"/>
                    <a:pt x="123" y="120"/>
                    <a:pt x="131" y="120"/>
                  </a:cubicBezTo>
                  <a:cubicBezTo>
                    <a:pt x="145" y="120"/>
                    <a:pt x="149" y="109"/>
                    <a:pt x="142" y="83"/>
                  </a:cubicBezTo>
                  <a:cubicBezTo>
                    <a:pt x="135" y="60"/>
                    <a:pt x="131" y="38"/>
                    <a:pt x="127" y="11"/>
                  </a:cubicBezTo>
                  <a:cubicBezTo>
                    <a:pt x="116" y="4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7" name="Google Shape;46147;p30"/>
            <p:cNvSpPr/>
            <p:nvPr/>
          </p:nvSpPr>
          <p:spPr>
            <a:xfrm>
              <a:off x="-4871594" y="14038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65" y="1"/>
                  </a:moveTo>
                  <a:cubicBezTo>
                    <a:pt x="83" y="42"/>
                    <a:pt x="87" y="79"/>
                    <a:pt x="34" y="98"/>
                  </a:cubicBezTo>
                  <a:cubicBezTo>
                    <a:pt x="27" y="109"/>
                    <a:pt x="60" y="140"/>
                    <a:pt x="20" y="140"/>
                  </a:cubicBezTo>
                  <a:cubicBezTo>
                    <a:pt x="12" y="150"/>
                    <a:pt x="1" y="158"/>
                    <a:pt x="8" y="173"/>
                  </a:cubicBezTo>
                  <a:lnTo>
                    <a:pt x="31" y="173"/>
                  </a:lnTo>
                  <a:lnTo>
                    <a:pt x="34" y="176"/>
                  </a:lnTo>
                  <a:cubicBezTo>
                    <a:pt x="60" y="176"/>
                    <a:pt x="83" y="166"/>
                    <a:pt x="101" y="150"/>
                  </a:cubicBezTo>
                  <a:cubicBezTo>
                    <a:pt x="124" y="135"/>
                    <a:pt x="139" y="95"/>
                    <a:pt x="139" y="83"/>
                  </a:cubicBezTo>
                  <a:cubicBezTo>
                    <a:pt x="146" y="42"/>
                    <a:pt x="105" y="16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8" name="Google Shape;46148;p30"/>
            <p:cNvSpPr/>
            <p:nvPr/>
          </p:nvSpPr>
          <p:spPr>
            <a:xfrm>
              <a:off x="-5088093" y="-171566"/>
              <a:ext cx="6828" cy="7163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105" y="0"/>
                  </a:moveTo>
                  <a:cubicBezTo>
                    <a:pt x="90" y="0"/>
                    <a:pt x="79" y="4"/>
                    <a:pt x="64" y="12"/>
                  </a:cubicBezTo>
                  <a:cubicBezTo>
                    <a:pt x="116" y="30"/>
                    <a:pt x="90" y="57"/>
                    <a:pt x="72" y="86"/>
                  </a:cubicBezTo>
                  <a:cubicBezTo>
                    <a:pt x="68" y="64"/>
                    <a:pt x="68" y="38"/>
                    <a:pt x="64" y="15"/>
                  </a:cubicBezTo>
                  <a:lnTo>
                    <a:pt x="64" y="12"/>
                  </a:lnTo>
                  <a:cubicBezTo>
                    <a:pt x="4" y="34"/>
                    <a:pt x="1" y="41"/>
                    <a:pt x="19" y="93"/>
                  </a:cubicBezTo>
                  <a:cubicBezTo>
                    <a:pt x="38" y="135"/>
                    <a:pt x="41" y="150"/>
                    <a:pt x="68" y="150"/>
                  </a:cubicBezTo>
                  <a:cubicBezTo>
                    <a:pt x="79" y="150"/>
                    <a:pt x="98" y="146"/>
                    <a:pt x="124" y="138"/>
                  </a:cubicBezTo>
                  <a:cubicBezTo>
                    <a:pt x="68" y="90"/>
                    <a:pt x="120" y="52"/>
                    <a:pt x="142" y="15"/>
                  </a:cubicBezTo>
                  <a:cubicBezTo>
                    <a:pt x="127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9" name="Google Shape;46149;p30"/>
            <p:cNvSpPr/>
            <p:nvPr/>
          </p:nvSpPr>
          <p:spPr>
            <a:xfrm>
              <a:off x="-4879091" y="7449"/>
              <a:ext cx="9311" cy="5969"/>
            </a:xfrm>
            <a:custGeom>
              <a:avLst/>
              <a:gdLst/>
              <a:ahLst/>
              <a:cxnLst/>
              <a:rect l="l" t="t" r="r" b="b"/>
              <a:pathLst>
                <a:path w="195" h="125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65" y="4"/>
                    <a:pt x="146" y="4"/>
                    <a:pt x="132" y="8"/>
                  </a:cubicBezTo>
                  <a:cubicBezTo>
                    <a:pt x="91" y="16"/>
                    <a:pt x="87" y="71"/>
                    <a:pt x="42" y="76"/>
                  </a:cubicBezTo>
                  <a:lnTo>
                    <a:pt x="42" y="71"/>
                  </a:lnTo>
                  <a:cubicBezTo>
                    <a:pt x="27" y="83"/>
                    <a:pt x="5" y="83"/>
                    <a:pt x="1" y="105"/>
                  </a:cubicBezTo>
                  <a:cubicBezTo>
                    <a:pt x="1" y="116"/>
                    <a:pt x="15" y="113"/>
                    <a:pt x="23" y="121"/>
                  </a:cubicBezTo>
                  <a:cubicBezTo>
                    <a:pt x="31" y="113"/>
                    <a:pt x="34" y="105"/>
                    <a:pt x="42" y="105"/>
                  </a:cubicBezTo>
                  <a:cubicBezTo>
                    <a:pt x="46" y="105"/>
                    <a:pt x="46" y="109"/>
                    <a:pt x="49" y="109"/>
                  </a:cubicBezTo>
                  <a:cubicBezTo>
                    <a:pt x="65" y="116"/>
                    <a:pt x="79" y="124"/>
                    <a:pt x="91" y="124"/>
                  </a:cubicBezTo>
                  <a:cubicBezTo>
                    <a:pt x="105" y="124"/>
                    <a:pt x="117" y="113"/>
                    <a:pt x="124" y="83"/>
                  </a:cubicBezTo>
                  <a:cubicBezTo>
                    <a:pt x="124" y="76"/>
                    <a:pt x="127" y="76"/>
                    <a:pt x="132" y="76"/>
                  </a:cubicBezTo>
                  <a:cubicBezTo>
                    <a:pt x="139" y="76"/>
                    <a:pt x="146" y="79"/>
                    <a:pt x="154" y="83"/>
                  </a:cubicBezTo>
                  <a:cubicBezTo>
                    <a:pt x="188" y="64"/>
                    <a:pt x="195" y="34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0" name="Google Shape;46150;p30"/>
            <p:cNvSpPr/>
            <p:nvPr/>
          </p:nvSpPr>
          <p:spPr>
            <a:xfrm>
              <a:off x="-4918676" y="142390"/>
              <a:ext cx="4297" cy="16665"/>
            </a:xfrm>
            <a:custGeom>
              <a:avLst/>
              <a:gdLst/>
              <a:ahLst/>
              <a:cxnLst/>
              <a:rect l="l" t="t" r="r" b="b"/>
              <a:pathLst>
                <a:path w="90" h="349" extrusionOk="0">
                  <a:moveTo>
                    <a:pt x="90" y="0"/>
                  </a:moveTo>
                  <a:cubicBezTo>
                    <a:pt x="52" y="26"/>
                    <a:pt x="11" y="45"/>
                    <a:pt x="41" y="113"/>
                  </a:cubicBezTo>
                  <a:cubicBezTo>
                    <a:pt x="52" y="139"/>
                    <a:pt x="67" y="195"/>
                    <a:pt x="45" y="218"/>
                  </a:cubicBezTo>
                  <a:cubicBezTo>
                    <a:pt x="0" y="262"/>
                    <a:pt x="4" y="300"/>
                    <a:pt x="33" y="349"/>
                  </a:cubicBezTo>
                  <a:lnTo>
                    <a:pt x="33" y="311"/>
                  </a:lnTo>
                  <a:cubicBezTo>
                    <a:pt x="33" y="304"/>
                    <a:pt x="26" y="285"/>
                    <a:pt x="45" y="285"/>
                  </a:cubicBezTo>
                  <a:cubicBezTo>
                    <a:pt x="56" y="285"/>
                    <a:pt x="56" y="304"/>
                    <a:pt x="64" y="311"/>
                  </a:cubicBezTo>
                  <a:lnTo>
                    <a:pt x="82" y="311"/>
                  </a:lnTo>
                  <a:cubicBezTo>
                    <a:pt x="86" y="307"/>
                    <a:pt x="86" y="304"/>
                    <a:pt x="90" y="300"/>
                  </a:cubicBezTo>
                  <a:cubicBezTo>
                    <a:pt x="78" y="270"/>
                    <a:pt x="71" y="244"/>
                    <a:pt x="82" y="214"/>
                  </a:cubicBezTo>
                  <a:cubicBezTo>
                    <a:pt x="67" y="188"/>
                    <a:pt x="48" y="157"/>
                    <a:pt x="71" y="128"/>
                  </a:cubicBezTo>
                  <a:cubicBezTo>
                    <a:pt x="67" y="116"/>
                    <a:pt x="64" y="105"/>
                    <a:pt x="59" y="94"/>
                  </a:cubicBezTo>
                  <a:cubicBezTo>
                    <a:pt x="41" y="79"/>
                    <a:pt x="45" y="61"/>
                    <a:pt x="64" y="53"/>
                  </a:cubicBezTo>
                  <a:cubicBezTo>
                    <a:pt x="86" y="42"/>
                    <a:pt x="90" y="23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1" name="Google Shape;46151;p30"/>
            <p:cNvSpPr/>
            <p:nvPr/>
          </p:nvSpPr>
          <p:spPr>
            <a:xfrm>
              <a:off x="-4878184" y="11030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113" y="1"/>
                  </a:moveTo>
                  <a:cubicBezTo>
                    <a:pt x="108" y="1"/>
                    <a:pt x="105" y="1"/>
                    <a:pt x="105" y="8"/>
                  </a:cubicBezTo>
                  <a:cubicBezTo>
                    <a:pt x="98" y="38"/>
                    <a:pt x="86" y="49"/>
                    <a:pt x="72" y="49"/>
                  </a:cubicBezTo>
                  <a:cubicBezTo>
                    <a:pt x="60" y="49"/>
                    <a:pt x="46" y="41"/>
                    <a:pt x="30" y="34"/>
                  </a:cubicBezTo>
                  <a:cubicBezTo>
                    <a:pt x="27" y="34"/>
                    <a:pt x="27" y="30"/>
                    <a:pt x="23" y="30"/>
                  </a:cubicBezTo>
                  <a:cubicBezTo>
                    <a:pt x="15" y="30"/>
                    <a:pt x="12" y="38"/>
                    <a:pt x="4" y="46"/>
                  </a:cubicBezTo>
                  <a:cubicBezTo>
                    <a:pt x="4" y="60"/>
                    <a:pt x="19" y="82"/>
                    <a:pt x="1" y="98"/>
                  </a:cubicBezTo>
                  <a:cubicBezTo>
                    <a:pt x="23" y="101"/>
                    <a:pt x="46" y="116"/>
                    <a:pt x="72" y="116"/>
                  </a:cubicBezTo>
                  <a:cubicBezTo>
                    <a:pt x="75" y="116"/>
                    <a:pt x="86" y="116"/>
                    <a:pt x="94" y="113"/>
                  </a:cubicBezTo>
                  <a:cubicBezTo>
                    <a:pt x="98" y="108"/>
                    <a:pt x="98" y="108"/>
                    <a:pt x="101" y="108"/>
                  </a:cubicBezTo>
                  <a:cubicBezTo>
                    <a:pt x="116" y="108"/>
                    <a:pt x="120" y="131"/>
                    <a:pt x="127" y="139"/>
                  </a:cubicBezTo>
                  <a:cubicBezTo>
                    <a:pt x="139" y="127"/>
                    <a:pt x="146" y="116"/>
                    <a:pt x="153" y="105"/>
                  </a:cubicBezTo>
                  <a:cubicBezTo>
                    <a:pt x="150" y="101"/>
                    <a:pt x="146" y="94"/>
                    <a:pt x="143" y="90"/>
                  </a:cubicBezTo>
                  <a:cubicBezTo>
                    <a:pt x="127" y="79"/>
                    <a:pt x="127" y="68"/>
                    <a:pt x="139" y="53"/>
                  </a:cubicBezTo>
                  <a:cubicBezTo>
                    <a:pt x="150" y="38"/>
                    <a:pt x="150" y="23"/>
                    <a:pt x="135" y="8"/>
                  </a:cubicBezTo>
                  <a:cubicBezTo>
                    <a:pt x="127" y="4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2" name="Google Shape;46152;p30"/>
            <p:cNvSpPr/>
            <p:nvPr/>
          </p:nvSpPr>
          <p:spPr>
            <a:xfrm>
              <a:off x="-4993500" y="-63078"/>
              <a:ext cx="9359" cy="10410"/>
            </a:xfrm>
            <a:custGeom>
              <a:avLst/>
              <a:gdLst/>
              <a:ahLst/>
              <a:cxnLst/>
              <a:rect l="l" t="t" r="r" b="b"/>
              <a:pathLst>
                <a:path w="196" h="218" extrusionOk="0">
                  <a:moveTo>
                    <a:pt x="19" y="1"/>
                  </a:moveTo>
                  <a:cubicBezTo>
                    <a:pt x="11" y="1"/>
                    <a:pt x="1" y="5"/>
                    <a:pt x="1" y="23"/>
                  </a:cubicBezTo>
                  <a:cubicBezTo>
                    <a:pt x="23" y="42"/>
                    <a:pt x="30" y="76"/>
                    <a:pt x="68" y="80"/>
                  </a:cubicBezTo>
                  <a:cubicBezTo>
                    <a:pt x="116" y="87"/>
                    <a:pt x="132" y="132"/>
                    <a:pt x="146" y="173"/>
                  </a:cubicBezTo>
                  <a:cubicBezTo>
                    <a:pt x="150" y="188"/>
                    <a:pt x="142" y="211"/>
                    <a:pt x="165" y="218"/>
                  </a:cubicBezTo>
                  <a:cubicBezTo>
                    <a:pt x="195" y="192"/>
                    <a:pt x="184" y="166"/>
                    <a:pt x="168" y="143"/>
                  </a:cubicBezTo>
                  <a:cubicBezTo>
                    <a:pt x="158" y="128"/>
                    <a:pt x="132" y="117"/>
                    <a:pt x="146" y="102"/>
                  </a:cubicBezTo>
                  <a:cubicBezTo>
                    <a:pt x="176" y="64"/>
                    <a:pt x="135" y="61"/>
                    <a:pt x="124" y="54"/>
                  </a:cubicBezTo>
                  <a:cubicBezTo>
                    <a:pt x="101" y="35"/>
                    <a:pt x="64" y="35"/>
                    <a:pt x="42" y="9"/>
                  </a:cubicBezTo>
                  <a:cubicBezTo>
                    <a:pt x="38" y="5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3" name="Google Shape;46153;p30"/>
            <p:cNvSpPr/>
            <p:nvPr/>
          </p:nvSpPr>
          <p:spPr>
            <a:xfrm>
              <a:off x="-5124144" y="-222420"/>
              <a:ext cx="10171" cy="6255"/>
            </a:xfrm>
            <a:custGeom>
              <a:avLst/>
              <a:gdLst/>
              <a:ahLst/>
              <a:cxnLst/>
              <a:rect l="l" t="t" r="r" b="b"/>
              <a:pathLst>
                <a:path w="213" h="131" extrusionOk="0">
                  <a:moveTo>
                    <a:pt x="16" y="0"/>
                  </a:moveTo>
                  <a:cubicBezTo>
                    <a:pt x="4" y="11"/>
                    <a:pt x="0" y="26"/>
                    <a:pt x="16" y="37"/>
                  </a:cubicBezTo>
                  <a:cubicBezTo>
                    <a:pt x="34" y="49"/>
                    <a:pt x="49" y="71"/>
                    <a:pt x="60" y="78"/>
                  </a:cubicBezTo>
                  <a:cubicBezTo>
                    <a:pt x="94" y="97"/>
                    <a:pt x="128" y="130"/>
                    <a:pt x="173" y="130"/>
                  </a:cubicBezTo>
                  <a:cubicBezTo>
                    <a:pt x="183" y="130"/>
                    <a:pt x="199" y="127"/>
                    <a:pt x="213" y="120"/>
                  </a:cubicBezTo>
                  <a:cubicBezTo>
                    <a:pt x="209" y="108"/>
                    <a:pt x="202" y="97"/>
                    <a:pt x="199" y="85"/>
                  </a:cubicBezTo>
                  <a:cubicBezTo>
                    <a:pt x="180" y="82"/>
                    <a:pt x="157" y="82"/>
                    <a:pt x="161" y="52"/>
                  </a:cubicBezTo>
                  <a:cubicBezTo>
                    <a:pt x="165" y="41"/>
                    <a:pt x="154" y="33"/>
                    <a:pt x="146" y="33"/>
                  </a:cubicBezTo>
                  <a:cubicBezTo>
                    <a:pt x="142" y="33"/>
                    <a:pt x="138" y="33"/>
                    <a:pt x="135" y="37"/>
                  </a:cubicBezTo>
                  <a:cubicBezTo>
                    <a:pt x="123" y="37"/>
                    <a:pt x="116" y="41"/>
                    <a:pt x="112" y="41"/>
                  </a:cubicBezTo>
                  <a:cubicBezTo>
                    <a:pt x="105" y="41"/>
                    <a:pt x="101" y="33"/>
                    <a:pt x="90" y="23"/>
                  </a:cubicBezTo>
                  <a:cubicBezTo>
                    <a:pt x="83" y="33"/>
                    <a:pt x="75" y="37"/>
                    <a:pt x="71" y="37"/>
                  </a:cubicBezTo>
                  <a:cubicBezTo>
                    <a:pt x="60" y="37"/>
                    <a:pt x="56" y="15"/>
                    <a:pt x="45" y="4"/>
                  </a:cubicBezTo>
                  <a:cubicBezTo>
                    <a:pt x="38" y="4"/>
                    <a:pt x="26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4" name="Google Shape;46154;p30"/>
            <p:cNvSpPr/>
            <p:nvPr/>
          </p:nvSpPr>
          <p:spPr>
            <a:xfrm>
              <a:off x="-4892318" y="138809"/>
              <a:ext cx="8118" cy="6160"/>
            </a:xfrm>
            <a:custGeom>
              <a:avLst/>
              <a:gdLst/>
              <a:ahLst/>
              <a:cxnLst/>
              <a:rect l="l" t="t" r="r" b="b"/>
              <a:pathLst>
                <a:path w="170" h="129" extrusionOk="0">
                  <a:moveTo>
                    <a:pt x="90" y="1"/>
                  </a:moveTo>
                  <a:cubicBezTo>
                    <a:pt x="68" y="1"/>
                    <a:pt x="46" y="12"/>
                    <a:pt x="31" y="34"/>
                  </a:cubicBezTo>
                  <a:cubicBezTo>
                    <a:pt x="28" y="42"/>
                    <a:pt x="20" y="42"/>
                    <a:pt x="12" y="42"/>
                  </a:cubicBezTo>
                  <a:lnTo>
                    <a:pt x="5" y="42"/>
                  </a:lnTo>
                  <a:cubicBezTo>
                    <a:pt x="1" y="72"/>
                    <a:pt x="28" y="61"/>
                    <a:pt x="42" y="68"/>
                  </a:cubicBezTo>
                  <a:cubicBezTo>
                    <a:pt x="46" y="68"/>
                    <a:pt x="50" y="65"/>
                    <a:pt x="54" y="65"/>
                  </a:cubicBezTo>
                  <a:cubicBezTo>
                    <a:pt x="72" y="65"/>
                    <a:pt x="80" y="75"/>
                    <a:pt x="76" y="98"/>
                  </a:cubicBezTo>
                  <a:lnTo>
                    <a:pt x="80" y="98"/>
                  </a:lnTo>
                  <a:cubicBezTo>
                    <a:pt x="98" y="98"/>
                    <a:pt x="117" y="106"/>
                    <a:pt x="132" y="120"/>
                  </a:cubicBezTo>
                  <a:cubicBezTo>
                    <a:pt x="135" y="120"/>
                    <a:pt x="135" y="124"/>
                    <a:pt x="140" y="128"/>
                  </a:cubicBezTo>
                  <a:cubicBezTo>
                    <a:pt x="147" y="113"/>
                    <a:pt x="169" y="113"/>
                    <a:pt x="166" y="94"/>
                  </a:cubicBezTo>
                  <a:cubicBezTo>
                    <a:pt x="154" y="61"/>
                    <a:pt x="147" y="20"/>
                    <a:pt x="117" y="5"/>
                  </a:cubicBezTo>
                  <a:cubicBezTo>
                    <a:pt x="109" y="1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5" name="Google Shape;46155;p30"/>
            <p:cNvSpPr/>
            <p:nvPr/>
          </p:nvSpPr>
          <p:spPr>
            <a:xfrm>
              <a:off x="-5114021" y="215925"/>
              <a:ext cx="8834" cy="8452"/>
            </a:xfrm>
            <a:custGeom>
              <a:avLst/>
              <a:gdLst/>
              <a:ahLst/>
              <a:cxnLst/>
              <a:rect l="l" t="t" r="r" b="b"/>
              <a:pathLst>
                <a:path w="185" h="177" extrusionOk="0">
                  <a:moveTo>
                    <a:pt x="121" y="1"/>
                  </a:moveTo>
                  <a:lnTo>
                    <a:pt x="110" y="12"/>
                  </a:lnTo>
                  <a:lnTo>
                    <a:pt x="110" y="16"/>
                  </a:lnTo>
                  <a:cubicBezTo>
                    <a:pt x="128" y="27"/>
                    <a:pt x="147" y="34"/>
                    <a:pt x="132" y="56"/>
                  </a:cubicBezTo>
                  <a:cubicBezTo>
                    <a:pt x="121" y="72"/>
                    <a:pt x="113" y="91"/>
                    <a:pt x="95" y="91"/>
                  </a:cubicBezTo>
                  <a:cubicBezTo>
                    <a:pt x="91" y="91"/>
                    <a:pt x="83" y="87"/>
                    <a:pt x="76" y="83"/>
                  </a:cubicBezTo>
                  <a:lnTo>
                    <a:pt x="76" y="83"/>
                  </a:lnTo>
                  <a:cubicBezTo>
                    <a:pt x="76" y="106"/>
                    <a:pt x="83" y="132"/>
                    <a:pt x="54" y="132"/>
                  </a:cubicBezTo>
                  <a:cubicBezTo>
                    <a:pt x="50" y="132"/>
                    <a:pt x="42" y="132"/>
                    <a:pt x="35" y="128"/>
                  </a:cubicBezTo>
                  <a:cubicBezTo>
                    <a:pt x="31" y="132"/>
                    <a:pt x="28" y="132"/>
                    <a:pt x="23" y="132"/>
                  </a:cubicBezTo>
                  <a:cubicBezTo>
                    <a:pt x="16" y="132"/>
                    <a:pt x="9" y="128"/>
                    <a:pt x="1" y="120"/>
                  </a:cubicBezTo>
                  <a:lnTo>
                    <a:pt x="1" y="120"/>
                  </a:lnTo>
                  <a:cubicBezTo>
                    <a:pt x="5" y="135"/>
                    <a:pt x="5" y="151"/>
                    <a:pt x="9" y="165"/>
                  </a:cubicBezTo>
                  <a:lnTo>
                    <a:pt x="20" y="177"/>
                  </a:lnTo>
                  <a:cubicBezTo>
                    <a:pt x="31" y="158"/>
                    <a:pt x="50" y="151"/>
                    <a:pt x="65" y="151"/>
                  </a:cubicBezTo>
                  <a:cubicBezTo>
                    <a:pt x="76" y="151"/>
                    <a:pt x="83" y="154"/>
                    <a:pt x="95" y="158"/>
                  </a:cubicBezTo>
                  <a:cubicBezTo>
                    <a:pt x="102" y="165"/>
                    <a:pt x="110" y="165"/>
                    <a:pt x="121" y="165"/>
                  </a:cubicBezTo>
                  <a:cubicBezTo>
                    <a:pt x="136" y="165"/>
                    <a:pt x="151" y="158"/>
                    <a:pt x="166" y="158"/>
                  </a:cubicBezTo>
                  <a:cubicBezTo>
                    <a:pt x="158" y="101"/>
                    <a:pt x="185" y="39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6" name="Google Shape;46156;p30"/>
            <p:cNvSpPr/>
            <p:nvPr/>
          </p:nvSpPr>
          <p:spPr>
            <a:xfrm>
              <a:off x="-5088475" y="-144969"/>
              <a:ext cx="5396" cy="8929"/>
            </a:xfrm>
            <a:custGeom>
              <a:avLst/>
              <a:gdLst/>
              <a:ahLst/>
              <a:cxnLst/>
              <a:rect l="l" t="t" r="r" b="b"/>
              <a:pathLst>
                <a:path w="113" h="187" extrusionOk="0">
                  <a:moveTo>
                    <a:pt x="46" y="0"/>
                  </a:moveTo>
                  <a:cubicBezTo>
                    <a:pt x="72" y="19"/>
                    <a:pt x="64" y="56"/>
                    <a:pt x="54" y="68"/>
                  </a:cubicBezTo>
                  <a:cubicBezTo>
                    <a:pt x="27" y="97"/>
                    <a:pt x="35" y="138"/>
                    <a:pt x="9" y="168"/>
                  </a:cubicBezTo>
                  <a:cubicBezTo>
                    <a:pt x="4" y="173"/>
                    <a:pt x="1" y="180"/>
                    <a:pt x="1" y="187"/>
                  </a:cubicBezTo>
                  <a:cubicBezTo>
                    <a:pt x="76" y="168"/>
                    <a:pt x="109" y="131"/>
                    <a:pt x="113" y="64"/>
                  </a:cubicBezTo>
                  <a:cubicBezTo>
                    <a:pt x="113" y="0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7" name="Google Shape;46157;p30"/>
            <p:cNvSpPr/>
            <p:nvPr/>
          </p:nvSpPr>
          <p:spPr>
            <a:xfrm>
              <a:off x="-5046311" y="-188899"/>
              <a:ext cx="8213" cy="5587"/>
            </a:xfrm>
            <a:custGeom>
              <a:avLst/>
              <a:gdLst/>
              <a:ahLst/>
              <a:cxnLst/>
              <a:rect l="l" t="t" r="r" b="b"/>
              <a:pathLst>
                <a:path w="172" h="117" extrusionOk="0">
                  <a:moveTo>
                    <a:pt x="90" y="1"/>
                  </a:moveTo>
                  <a:cubicBezTo>
                    <a:pt x="78" y="23"/>
                    <a:pt x="108" y="38"/>
                    <a:pt x="105" y="61"/>
                  </a:cubicBezTo>
                  <a:cubicBezTo>
                    <a:pt x="105" y="64"/>
                    <a:pt x="105" y="64"/>
                    <a:pt x="101" y="64"/>
                  </a:cubicBezTo>
                  <a:cubicBezTo>
                    <a:pt x="86" y="61"/>
                    <a:pt x="71" y="61"/>
                    <a:pt x="56" y="61"/>
                  </a:cubicBezTo>
                  <a:cubicBezTo>
                    <a:pt x="30" y="61"/>
                    <a:pt x="8" y="68"/>
                    <a:pt x="0" y="106"/>
                  </a:cubicBezTo>
                  <a:lnTo>
                    <a:pt x="52" y="106"/>
                  </a:lnTo>
                  <a:cubicBezTo>
                    <a:pt x="63" y="106"/>
                    <a:pt x="71" y="106"/>
                    <a:pt x="82" y="109"/>
                  </a:cubicBezTo>
                  <a:cubicBezTo>
                    <a:pt x="101" y="113"/>
                    <a:pt x="116" y="116"/>
                    <a:pt x="127" y="116"/>
                  </a:cubicBezTo>
                  <a:cubicBezTo>
                    <a:pt x="157" y="116"/>
                    <a:pt x="168" y="94"/>
                    <a:pt x="172" y="27"/>
                  </a:cubicBezTo>
                  <a:lnTo>
                    <a:pt x="172" y="27"/>
                  </a:lnTo>
                  <a:cubicBezTo>
                    <a:pt x="168" y="30"/>
                    <a:pt x="165" y="34"/>
                    <a:pt x="161" y="34"/>
                  </a:cubicBezTo>
                  <a:cubicBezTo>
                    <a:pt x="157" y="38"/>
                    <a:pt x="157" y="38"/>
                    <a:pt x="153" y="38"/>
                  </a:cubicBezTo>
                  <a:cubicBezTo>
                    <a:pt x="142" y="38"/>
                    <a:pt x="135" y="27"/>
                    <a:pt x="127" y="20"/>
                  </a:cubicBezTo>
                  <a:cubicBezTo>
                    <a:pt x="120" y="8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8" name="Google Shape;46158;p30"/>
            <p:cNvSpPr/>
            <p:nvPr/>
          </p:nvSpPr>
          <p:spPr>
            <a:xfrm>
              <a:off x="-4916718" y="137042"/>
              <a:ext cx="8213" cy="9837"/>
            </a:xfrm>
            <a:custGeom>
              <a:avLst/>
              <a:gdLst/>
              <a:ahLst/>
              <a:cxnLst/>
              <a:rect l="l" t="t" r="r" b="b"/>
              <a:pathLst>
                <a:path w="172" h="206" extrusionOk="0">
                  <a:moveTo>
                    <a:pt x="127" y="0"/>
                  </a:moveTo>
                  <a:cubicBezTo>
                    <a:pt x="86" y="23"/>
                    <a:pt x="86" y="71"/>
                    <a:pt x="60" y="102"/>
                  </a:cubicBezTo>
                  <a:cubicBezTo>
                    <a:pt x="60" y="109"/>
                    <a:pt x="56" y="112"/>
                    <a:pt x="49" y="112"/>
                  </a:cubicBezTo>
                  <a:cubicBezTo>
                    <a:pt x="49" y="135"/>
                    <a:pt x="45" y="154"/>
                    <a:pt x="23" y="165"/>
                  </a:cubicBezTo>
                  <a:cubicBezTo>
                    <a:pt x="4" y="173"/>
                    <a:pt x="0" y="191"/>
                    <a:pt x="18" y="206"/>
                  </a:cubicBezTo>
                  <a:cubicBezTo>
                    <a:pt x="26" y="199"/>
                    <a:pt x="30" y="191"/>
                    <a:pt x="37" y="183"/>
                  </a:cubicBezTo>
                  <a:cubicBezTo>
                    <a:pt x="52" y="180"/>
                    <a:pt x="52" y="147"/>
                    <a:pt x="68" y="147"/>
                  </a:cubicBezTo>
                  <a:cubicBezTo>
                    <a:pt x="75" y="147"/>
                    <a:pt x="78" y="150"/>
                    <a:pt x="90" y="165"/>
                  </a:cubicBezTo>
                  <a:lnTo>
                    <a:pt x="94" y="165"/>
                  </a:lnTo>
                  <a:cubicBezTo>
                    <a:pt x="116" y="157"/>
                    <a:pt x="108" y="109"/>
                    <a:pt x="138" y="109"/>
                  </a:cubicBezTo>
                  <a:cubicBezTo>
                    <a:pt x="146" y="109"/>
                    <a:pt x="149" y="112"/>
                    <a:pt x="157" y="112"/>
                  </a:cubicBezTo>
                  <a:cubicBezTo>
                    <a:pt x="168" y="112"/>
                    <a:pt x="172" y="86"/>
                    <a:pt x="168" y="86"/>
                  </a:cubicBezTo>
                  <a:cubicBezTo>
                    <a:pt x="127" y="68"/>
                    <a:pt x="142" y="26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9" name="Google Shape;46159;p30"/>
            <p:cNvSpPr/>
            <p:nvPr/>
          </p:nvSpPr>
          <p:spPr>
            <a:xfrm>
              <a:off x="-4944222" y="-46986"/>
              <a:ext cx="4679" cy="8070"/>
            </a:xfrm>
            <a:custGeom>
              <a:avLst/>
              <a:gdLst/>
              <a:ahLst/>
              <a:cxnLst/>
              <a:rect l="l" t="t" r="r" b="b"/>
              <a:pathLst>
                <a:path w="98" h="169" extrusionOk="0">
                  <a:moveTo>
                    <a:pt x="38" y="0"/>
                  </a:moveTo>
                  <a:cubicBezTo>
                    <a:pt x="16" y="0"/>
                    <a:pt x="4" y="12"/>
                    <a:pt x="11" y="34"/>
                  </a:cubicBezTo>
                  <a:cubicBezTo>
                    <a:pt x="19" y="49"/>
                    <a:pt x="23" y="64"/>
                    <a:pt x="16" y="79"/>
                  </a:cubicBezTo>
                  <a:cubicBezTo>
                    <a:pt x="26" y="101"/>
                    <a:pt x="8" y="124"/>
                    <a:pt x="0" y="146"/>
                  </a:cubicBezTo>
                  <a:cubicBezTo>
                    <a:pt x="16" y="157"/>
                    <a:pt x="34" y="169"/>
                    <a:pt x="49" y="169"/>
                  </a:cubicBezTo>
                  <a:cubicBezTo>
                    <a:pt x="56" y="169"/>
                    <a:pt x="64" y="165"/>
                    <a:pt x="71" y="165"/>
                  </a:cubicBezTo>
                  <a:cubicBezTo>
                    <a:pt x="86" y="157"/>
                    <a:pt x="97" y="150"/>
                    <a:pt x="78" y="135"/>
                  </a:cubicBezTo>
                  <a:cubicBezTo>
                    <a:pt x="45" y="105"/>
                    <a:pt x="90" y="101"/>
                    <a:pt x="90" y="83"/>
                  </a:cubicBezTo>
                  <a:cubicBezTo>
                    <a:pt x="86" y="45"/>
                    <a:pt x="75" y="15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0" name="Google Shape;46160;p30"/>
            <p:cNvSpPr/>
            <p:nvPr/>
          </p:nvSpPr>
          <p:spPr>
            <a:xfrm>
              <a:off x="-5200926" y="-67376"/>
              <a:ext cx="6876" cy="6494"/>
            </a:xfrm>
            <a:custGeom>
              <a:avLst/>
              <a:gdLst/>
              <a:ahLst/>
              <a:cxnLst/>
              <a:rect l="l" t="t" r="r" b="b"/>
              <a:pathLst>
                <a:path w="144" h="136" extrusionOk="0">
                  <a:moveTo>
                    <a:pt x="102" y="1"/>
                  </a:moveTo>
                  <a:cubicBezTo>
                    <a:pt x="98" y="1"/>
                    <a:pt x="94" y="5"/>
                    <a:pt x="87" y="13"/>
                  </a:cubicBezTo>
                  <a:cubicBezTo>
                    <a:pt x="76" y="31"/>
                    <a:pt x="64" y="35"/>
                    <a:pt x="57" y="35"/>
                  </a:cubicBezTo>
                  <a:cubicBezTo>
                    <a:pt x="42" y="35"/>
                    <a:pt x="31" y="9"/>
                    <a:pt x="16" y="1"/>
                  </a:cubicBezTo>
                  <a:lnTo>
                    <a:pt x="16" y="1"/>
                  </a:lnTo>
                  <a:cubicBezTo>
                    <a:pt x="1" y="31"/>
                    <a:pt x="35" y="54"/>
                    <a:pt x="31" y="83"/>
                  </a:cubicBezTo>
                  <a:cubicBezTo>
                    <a:pt x="23" y="125"/>
                    <a:pt x="35" y="136"/>
                    <a:pt x="54" y="136"/>
                  </a:cubicBezTo>
                  <a:cubicBezTo>
                    <a:pt x="64" y="136"/>
                    <a:pt x="80" y="132"/>
                    <a:pt x="94" y="125"/>
                  </a:cubicBezTo>
                  <a:cubicBezTo>
                    <a:pt x="87" y="87"/>
                    <a:pt x="135" y="95"/>
                    <a:pt x="143" y="65"/>
                  </a:cubicBezTo>
                  <a:cubicBezTo>
                    <a:pt x="132" y="57"/>
                    <a:pt x="124" y="50"/>
                    <a:pt x="128" y="35"/>
                  </a:cubicBezTo>
                  <a:cubicBezTo>
                    <a:pt x="121" y="23"/>
                    <a:pt x="113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1" name="Google Shape;46161;p30"/>
            <p:cNvSpPr/>
            <p:nvPr/>
          </p:nvSpPr>
          <p:spPr>
            <a:xfrm>
              <a:off x="-5015990" y="-127827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49" y="0"/>
                  </a:moveTo>
                  <a:cubicBezTo>
                    <a:pt x="42" y="4"/>
                    <a:pt x="34" y="4"/>
                    <a:pt x="27" y="4"/>
                  </a:cubicBezTo>
                  <a:cubicBezTo>
                    <a:pt x="27" y="11"/>
                    <a:pt x="27" y="19"/>
                    <a:pt x="30" y="26"/>
                  </a:cubicBezTo>
                  <a:cubicBezTo>
                    <a:pt x="49" y="67"/>
                    <a:pt x="19" y="93"/>
                    <a:pt x="4" y="128"/>
                  </a:cubicBezTo>
                  <a:cubicBezTo>
                    <a:pt x="1" y="142"/>
                    <a:pt x="11" y="150"/>
                    <a:pt x="19" y="157"/>
                  </a:cubicBezTo>
                  <a:cubicBezTo>
                    <a:pt x="30" y="150"/>
                    <a:pt x="61" y="150"/>
                    <a:pt x="53" y="123"/>
                  </a:cubicBezTo>
                  <a:cubicBezTo>
                    <a:pt x="34" y="71"/>
                    <a:pt x="68" y="75"/>
                    <a:pt x="101" y="67"/>
                  </a:cubicBezTo>
                  <a:lnTo>
                    <a:pt x="101" y="67"/>
                  </a:lnTo>
                  <a:cubicBezTo>
                    <a:pt x="101" y="90"/>
                    <a:pt x="87" y="101"/>
                    <a:pt x="94" y="116"/>
                  </a:cubicBezTo>
                  <a:cubicBezTo>
                    <a:pt x="101" y="116"/>
                    <a:pt x="109" y="116"/>
                    <a:pt x="116" y="112"/>
                  </a:cubicBezTo>
                  <a:cubicBezTo>
                    <a:pt x="120" y="101"/>
                    <a:pt x="128" y="83"/>
                    <a:pt x="128" y="83"/>
                  </a:cubicBezTo>
                  <a:lnTo>
                    <a:pt x="135" y="83"/>
                  </a:lnTo>
                  <a:cubicBezTo>
                    <a:pt x="161" y="83"/>
                    <a:pt x="154" y="60"/>
                    <a:pt x="154" y="45"/>
                  </a:cubicBezTo>
                  <a:cubicBezTo>
                    <a:pt x="124" y="15"/>
                    <a:pt x="83" y="19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2" name="Google Shape;46162;p30"/>
            <p:cNvSpPr/>
            <p:nvPr/>
          </p:nvSpPr>
          <p:spPr>
            <a:xfrm>
              <a:off x="-5118987" y="-231731"/>
              <a:ext cx="9311" cy="4870"/>
            </a:xfrm>
            <a:custGeom>
              <a:avLst/>
              <a:gdLst/>
              <a:ahLst/>
              <a:cxnLst/>
              <a:rect l="l" t="t" r="r" b="b"/>
              <a:pathLst>
                <a:path w="195" h="102" extrusionOk="0">
                  <a:moveTo>
                    <a:pt x="60" y="1"/>
                  </a:moveTo>
                  <a:cubicBezTo>
                    <a:pt x="38" y="1"/>
                    <a:pt x="20" y="19"/>
                    <a:pt x="1" y="34"/>
                  </a:cubicBezTo>
                  <a:cubicBezTo>
                    <a:pt x="4" y="38"/>
                    <a:pt x="8" y="38"/>
                    <a:pt x="12" y="38"/>
                  </a:cubicBezTo>
                  <a:lnTo>
                    <a:pt x="27" y="38"/>
                  </a:lnTo>
                  <a:cubicBezTo>
                    <a:pt x="30" y="38"/>
                    <a:pt x="34" y="34"/>
                    <a:pt x="34" y="34"/>
                  </a:cubicBezTo>
                  <a:cubicBezTo>
                    <a:pt x="42" y="34"/>
                    <a:pt x="46" y="38"/>
                    <a:pt x="46" y="49"/>
                  </a:cubicBezTo>
                  <a:cubicBezTo>
                    <a:pt x="49" y="68"/>
                    <a:pt x="42" y="71"/>
                    <a:pt x="30" y="71"/>
                  </a:cubicBezTo>
                  <a:lnTo>
                    <a:pt x="4" y="71"/>
                  </a:lnTo>
                  <a:lnTo>
                    <a:pt x="1" y="75"/>
                  </a:lnTo>
                  <a:cubicBezTo>
                    <a:pt x="12" y="79"/>
                    <a:pt x="23" y="94"/>
                    <a:pt x="34" y="94"/>
                  </a:cubicBezTo>
                  <a:cubicBezTo>
                    <a:pt x="38" y="94"/>
                    <a:pt x="42" y="90"/>
                    <a:pt x="49" y="87"/>
                  </a:cubicBezTo>
                  <a:cubicBezTo>
                    <a:pt x="60" y="75"/>
                    <a:pt x="75" y="71"/>
                    <a:pt x="91" y="71"/>
                  </a:cubicBezTo>
                  <a:cubicBezTo>
                    <a:pt x="109" y="71"/>
                    <a:pt x="127" y="79"/>
                    <a:pt x="146" y="90"/>
                  </a:cubicBezTo>
                  <a:cubicBezTo>
                    <a:pt x="154" y="97"/>
                    <a:pt x="165" y="101"/>
                    <a:pt x="172" y="101"/>
                  </a:cubicBezTo>
                  <a:cubicBezTo>
                    <a:pt x="177" y="101"/>
                    <a:pt x="184" y="101"/>
                    <a:pt x="187" y="97"/>
                  </a:cubicBezTo>
                  <a:cubicBezTo>
                    <a:pt x="195" y="68"/>
                    <a:pt x="158" y="53"/>
                    <a:pt x="161" y="23"/>
                  </a:cubicBezTo>
                  <a:cubicBezTo>
                    <a:pt x="154" y="16"/>
                    <a:pt x="150" y="11"/>
                    <a:pt x="143" y="11"/>
                  </a:cubicBezTo>
                  <a:cubicBezTo>
                    <a:pt x="139" y="11"/>
                    <a:pt x="132" y="16"/>
                    <a:pt x="127" y="19"/>
                  </a:cubicBezTo>
                  <a:cubicBezTo>
                    <a:pt x="120" y="19"/>
                    <a:pt x="117" y="23"/>
                    <a:pt x="109" y="23"/>
                  </a:cubicBezTo>
                  <a:cubicBezTo>
                    <a:pt x="105" y="23"/>
                    <a:pt x="101" y="23"/>
                    <a:pt x="98" y="19"/>
                  </a:cubicBezTo>
                  <a:cubicBezTo>
                    <a:pt x="83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3" name="Google Shape;46163;p30"/>
            <p:cNvSpPr/>
            <p:nvPr/>
          </p:nvSpPr>
          <p:spPr>
            <a:xfrm>
              <a:off x="-5192331" y="58350"/>
              <a:ext cx="5396" cy="6972"/>
            </a:xfrm>
            <a:custGeom>
              <a:avLst/>
              <a:gdLst/>
              <a:ahLst/>
              <a:cxnLst/>
              <a:rect l="l" t="t" r="r" b="b"/>
              <a:pathLst>
                <a:path w="113" h="146" extrusionOk="0">
                  <a:moveTo>
                    <a:pt x="53" y="0"/>
                  </a:moveTo>
                  <a:cubicBezTo>
                    <a:pt x="38" y="0"/>
                    <a:pt x="19" y="7"/>
                    <a:pt x="4" y="23"/>
                  </a:cubicBezTo>
                  <a:cubicBezTo>
                    <a:pt x="19" y="30"/>
                    <a:pt x="34" y="37"/>
                    <a:pt x="49" y="45"/>
                  </a:cubicBezTo>
                  <a:cubicBezTo>
                    <a:pt x="49" y="75"/>
                    <a:pt x="0" y="86"/>
                    <a:pt x="4" y="120"/>
                  </a:cubicBezTo>
                  <a:cubicBezTo>
                    <a:pt x="12" y="131"/>
                    <a:pt x="12" y="146"/>
                    <a:pt x="26" y="146"/>
                  </a:cubicBezTo>
                  <a:lnTo>
                    <a:pt x="31" y="146"/>
                  </a:lnTo>
                  <a:cubicBezTo>
                    <a:pt x="57" y="142"/>
                    <a:pt x="86" y="142"/>
                    <a:pt x="98" y="112"/>
                  </a:cubicBezTo>
                  <a:cubicBezTo>
                    <a:pt x="109" y="78"/>
                    <a:pt x="112" y="37"/>
                    <a:pt x="86" y="11"/>
                  </a:cubicBezTo>
                  <a:cubicBezTo>
                    <a:pt x="75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4" name="Google Shape;46164;p30"/>
            <p:cNvSpPr/>
            <p:nvPr/>
          </p:nvSpPr>
          <p:spPr>
            <a:xfrm>
              <a:off x="-5109150" y="-132125"/>
              <a:ext cx="6446" cy="7736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8" y="4"/>
                  </a:moveTo>
                  <a:lnTo>
                    <a:pt x="8" y="4"/>
                  </a:lnTo>
                  <a:cubicBezTo>
                    <a:pt x="4" y="16"/>
                    <a:pt x="0" y="30"/>
                    <a:pt x="16" y="38"/>
                  </a:cubicBezTo>
                  <a:cubicBezTo>
                    <a:pt x="68" y="61"/>
                    <a:pt x="71" y="83"/>
                    <a:pt x="38" y="123"/>
                  </a:cubicBezTo>
                  <a:cubicBezTo>
                    <a:pt x="19" y="146"/>
                    <a:pt x="19" y="146"/>
                    <a:pt x="56" y="161"/>
                  </a:cubicBezTo>
                  <a:lnTo>
                    <a:pt x="78" y="161"/>
                  </a:lnTo>
                  <a:cubicBezTo>
                    <a:pt x="135" y="142"/>
                    <a:pt x="105" y="90"/>
                    <a:pt x="123" y="56"/>
                  </a:cubicBezTo>
                  <a:cubicBezTo>
                    <a:pt x="109" y="0"/>
                    <a:pt x="60" y="19"/>
                    <a:pt x="26" y="11"/>
                  </a:cubicBezTo>
                  <a:cubicBezTo>
                    <a:pt x="19" y="11"/>
                    <a:pt x="11" y="8"/>
                    <a:pt x="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5" name="Google Shape;46165;p30"/>
            <p:cNvSpPr/>
            <p:nvPr/>
          </p:nvSpPr>
          <p:spPr>
            <a:xfrm>
              <a:off x="-5042396" y="253266"/>
              <a:ext cx="7926" cy="8452"/>
            </a:xfrm>
            <a:custGeom>
              <a:avLst/>
              <a:gdLst/>
              <a:ahLst/>
              <a:cxnLst/>
              <a:rect l="l" t="t" r="r" b="b"/>
              <a:pathLst>
                <a:path w="166" h="177" extrusionOk="0">
                  <a:moveTo>
                    <a:pt x="105" y="0"/>
                  </a:moveTo>
                  <a:cubicBezTo>
                    <a:pt x="98" y="0"/>
                    <a:pt x="90" y="11"/>
                    <a:pt x="75" y="37"/>
                  </a:cubicBezTo>
                  <a:cubicBezTo>
                    <a:pt x="71" y="49"/>
                    <a:pt x="67" y="52"/>
                    <a:pt x="60" y="52"/>
                  </a:cubicBezTo>
                  <a:cubicBezTo>
                    <a:pt x="49" y="52"/>
                    <a:pt x="41" y="42"/>
                    <a:pt x="31" y="37"/>
                  </a:cubicBezTo>
                  <a:cubicBezTo>
                    <a:pt x="15" y="42"/>
                    <a:pt x="0" y="56"/>
                    <a:pt x="12" y="68"/>
                  </a:cubicBezTo>
                  <a:cubicBezTo>
                    <a:pt x="49" y="109"/>
                    <a:pt x="75" y="161"/>
                    <a:pt x="131" y="176"/>
                  </a:cubicBezTo>
                  <a:cubicBezTo>
                    <a:pt x="146" y="157"/>
                    <a:pt x="165" y="142"/>
                    <a:pt x="124" y="123"/>
                  </a:cubicBezTo>
                  <a:cubicBezTo>
                    <a:pt x="83" y="97"/>
                    <a:pt x="90" y="59"/>
                    <a:pt x="138" y="45"/>
                  </a:cubicBezTo>
                  <a:cubicBezTo>
                    <a:pt x="127" y="23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6" name="Google Shape;46166;p30"/>
            <p:cNvSpPr/>
            <p:nvPr/>
          </p:nvSpPr>
          <p:spPr>
            <a:xfrm>
              <a:off x="-5205558" y="42115"/>
              <a:ext cx="7210" cy="5157"/>
            </a:xfrm>
            <a:custGeom>
              <a:avLst/>
              <a:gdLst/>
              <a:ahLst/>
              <a:cxnLst/>
              <a:rect l="l" t="t" r="r" b="b"/>
              <a:pathLst>
                <a:path w="151" h="108" extrusionOk="0">
                  <a:moveTo>
                    <a:pt x="79" y="0"/>
                  </a:moveTo>
                  <a:cubicBezTo>
                    <a:pt x="64" y="0"/>
                    <a:pt x="53" y="7"/>
                    <a:pt x="46" y="26"/>
                  </a:cubicBezTo>
                  <a:cubicBezTo>
                    <a:pt x="34" y="45"/>
                    <a:pt x="1" y="63"/>
                    <a:pt x="38" y="90"/>
                  </a:cubicBezTo>
                  <a:cubicBezTo>
                    <a:pt x="53" y="101"/>
                    <a:pt x="101" y="108"/>
                    <a:pt x="132" y="108"/>
                  </a:cubicBezTo>
                  <a:cubicBezTo>
                    <a:pt x="142" y="108"/>
                    <a:pt x="151" y="104"/>
                    <a:pt x="151" y="101"/>
                  </a:cubicBezTo>
                  <a:cubicBezTo>
                    <a:pt x="151" y="67"/>
                    <a:pt x="132" y="37"/>
                    <a:pt x="116" y="15"/>
                  </a:cubicBezTo>
                  <a:cubicBezTo>
                    <a:pt x="106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7" name="Google Shape;46167;p30"/>
            <p:cNvSpPr/>
            <p:nvPr/>
          </p:nvSpPr>
          <p:spPr>
            <a:xfrm>
              <a:off x="-4873218" y="140623"/>
              <a:ext cx="11317" cy="6971"/>
            </a:xfrm>
            <a:custGeom>
              <a:avLst/>
              <a:gdLst/>
              <a:ahLst/>
              <a:cxnLst/>
              <a:rect l="l" t="t" r="r" b="b"/>
              <a:pathLst>
                <a:path w="237" h="146" extrusionOk="0">
                  <a:moveTo>
                    <a:pt x="20" y="1"/>
                  </a:moveTo>
                  <a:cubicBezTo>
                    <a:pt x="16" y="4"/>
                    <a:pt x="12" y="8"/>
                    <a:pt x="12" y="11"/>
                  </a:cubicBezTo>
                  <a:cubicBezTo>
                    <a:pt x="9" y="15"/>
                    <a:pt x="4" y="19"/>
                    <a:pt x="1" y="23"/>
                  </a:cubicBezTo>
                  <a:cubicBezTo>
                    <a:pt x="16" y="34"/>
                    <a:pt x="20" y="49"/>
                    <a:pt x="27" y="63"/>
                  </a:cubicBezTo>
                  <a:cubicBezTo>
                    <a:pt x="42" y="56"/>
                    <a:pt x="54" y="49"/>
                    <a:pt x="65" y="49"/>
                  </a:cubicBezTo>
                  <a:cubicBezTo>
                    <a:pt x="83" y="49"/>
                    <a:pt x="102" y="60"/>
                    <a:pt x="117" y="75"/>
                  </a:cubicBezTo>
                  <a:cubicBezTo>
                    <a:pt x="143" y="94"/>
                    <a:pt x="151" y="116"/>
                    <a:pt x="125" y="139"/>
                  </a:cubicBezTo>
                  <a:lnTo>
                    <a:pt x="125" y="146"/>
                  </a:lnTo>
                  <a:cubicBezTo>
                    <a:pt x="166" y="131"/>
                    <a:pt x="206" y="108"/>
                    <a:pt x="237" y="79"/>
                  </a:cubicBezTo>
                  <a:cubicBezTo>
                    <a:pt x="229" y="72"/>
                    <a:pt x="225" y="56"/>
                    <a:pt x="222" y="56"/>
                  </a:cubicBezTo>
                  <a:cubicBezTo>
                    <a:pt x="218" y="56"/>
                    <a:pt x="218" y="56"/>
                    <a:pt x="214" y="60"/>
                  </a:cubicBezTo>
                  <a:cubicBezTo>
                    <a:pt x="199" y="75"/>
                    <a:pt x="188" y="86"/>
                    <a:pt x="180" y="86"/>
                  </a:cubicBezTo>
                  <a:cubicBezTo>
                    <a:pt x="169" y="86"/>
                    <a:pt x="161" y="68"/>
                    <a:pt x="158" y="41"/>
                  </a:cubicBezTo>
                  <a:cubicBezTo>
                    <a:pt x="154" y="27"/>
                    <a:pt x="143" y="15"/>
                    <a:pt x="132" y="15"/>
                  </a:cubicBezTo>
                  <a:cubicBezTo>
                    <a:pt x="125" y="15"/>
                    <a:pt x="121" y="19"/>
                    <a:pt x="113" y="23"/>
                  </a:cubicBezTo>
                  <a:cubicBezTo>
                    <a:pt x="106" y="34"/>
                    <a:pt x="106" y="41"/>
                    <a:pt x="99" y="41"/>
                  </a:cubicBezTo>
                  <a:cubicBezTo>
                    <a:pt x="99" y="41"/>
                    <a:pt x="94" y="41"/>
                    <a:pt x="87" y="34"/>
                  </a:cubicBezTo>
                  <a:cubicBezTo>
                    <a:pt x="68" y="15"/>
                    <a:pt x="42" y="15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8" name="Google Shape;46168;p30"/>
            <p:cNvSpPr/>
            <p:nvPr/>
          </p:nvSpPr>
          <p:spPr>
            <a:xfrm>
              <a:off x="-5273172" y="109729"/>
              <a:ext cx="6064" cy="8786"/>
            </a:xfrm>
            <a:custGeom>
              <a:avLst/>
              <a:gdLst/>
              <a:ahLst/>
              <a:cxnLst/>
              <a:rect l="l" t="t" r="r" b="b"/>
              <a:pathLst>
                <a:path w="127" h="184" extrusionOk="0">
                  <a:moveTo>
                    <a:pt x="97" y="1"/>
                  </a:moveTo>
                  <a:cubicBezTo>
                    <a:pt x="82" y="1"/>
                    <a:pt x="71" y="8"/>
                    <a:pt x="59" y="12"/>
                  </a:cubicBezTo>
                  <a:cubicBezTo>
                    <a:pt x="7" y="46"/>
                    <a:pt x="26" y="113"/>
                    <a:pt x="0" y="158"/>
                  </a:cubicBezTo>
                  <a:lnTo>
                    <a:pt x="0" y="184"/>
                  </a:lnTo>
                  <a:lnTo>
                    <a:pt x="7" y="184"/>
                  </a:lnTo>
                  <a:cubicBezTo>
                    <a:pt x="41" y="184"/>
                    <a:pt x="41" y="146"/>
                    <a:pt x="59" y="132"/>
                  </a:cubicBezTo>
                  <a:cubicBezTo>
                    <a:pt x="82" y="105"/>
                    <a:pt x="52" y="79"/>
                    <a:pt x="67" y="56"/>
                  </a:cubicBezTo>
                  <a:lnTo>
                    <a:pt x="71" y="56"/>
                  </a:lnTo>
                  <a:cubicBezTo>
                    <a:pt x="75" y="56"/>
                    <a:pt x="82" y="60"/>
                    <a:pt x="86" y="64"/>
                  </a:cubicBezTo>
                  <a:cubicBezTo>
                    <a:pt x="90" y="68"/>
                    <a:pt x="93" y="72"/>
                    <a:pt x="101" y="72"/>
                  </a:cubicBezTo>
                  <a:cubicBezTo>
                    <a:pt x="104" y="72"/>
                    <a:pt x="109" y="72"/>
                    <a:pt x="112" y="64"/>
                  </a:cubicBezTo>
                  <a:cubicBezTo>
                    <a:pt x="127" y="49"/>
                    <a:pt x="127" y="30"/>
                    <a:pt x="119" y="15"/>
                  </a:cubicBezTo>
                  <a:cubicBezTo>
                    <a:pt x="112" y="4"/>
                    <a:pt x="104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9" name="Google Shape;46169;p30"/>
            <p:cNvSpPr/>
            <p:nvPr/>
          </p:nvSpPr>
          <p:spPr>
            <a:xfrm>
              <a:off x="-5195721" y="232351"/>
              <a:ext cx="7210" cy="4345"/>
            </a:xfrm>
            <a:custGeom>
              <a:avLst/>
              <a:gdLst/>
              <a:ahLst/>
              <a:cxnLst/>
              <a:rect l="l" t="t" r="r" b="b"/>
              <a:pathLst>
                <a:path w="151" h="91" extrusionOk="0">
                  <a:moveTo>
                    <a:pt x="79" y="0"/>
                  </a:moveTo>
                  <a:cubicBezTo>
                    <a:pt x="60" y="0"/>
                    <a:pt x="38" y="9"/>
                    <a:pt x="7" y="19"/>
                  </a:cubicBezTo>
                  <a:cubicBezTo>
                    <a:pt x="4" y="38"/>
                    <a:pt x="4" y="57"/>
                    <a:pt x="0" y="71"/>
                  </a:cubicBezTo>
                  <a:cubicBezTo>
                    <a:pt x="19" y="87"/>
                    <a:pt x="38" y="90"/>
                    <a:pt x="52" y="90"/>
                  </a:cubicBezTo>
                  <a:cubicBezTo>
                    <a:pt x="86" y="90"/>
                    <a:pt x="120" y="71"/>
                    <a:pt x="150" y="57"/>
                  </a:cubicBezTo>
                  <a:cubicBezTo>
                    <a:pt x="128" y="19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0" name="Google Shape;46170;p30"/>
            <p:cNvSpPr/>
            <p:nvPr/>
          </p:nvSpPr>
          <p:spPr>
            <a:xfrm>
              <a:off x="-5000997" y="-23173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68" y="1"/>
                  </a:moveTo>
                  <a:cubicBezTo>
                    <a:pt x="56" y="1"/>
                    <a:pt x="42" y="8"/>
                    <a:pt x="30" y="23"/>
                  </a:cubicBezTo>
                  <a:cubicBezTo>
                    <a:pt x="1" y="53"/>
                    <a:pt x="11" y="79"/>
                    <a:pt x="42" y="101"/>
                  </a:cubicBezTo>
                  <a:cubicBezTo>
                    <a:pt x="53" y="113"/>
                    <a:pt x="64" y="120"/>
                    <a:pt x="75" y="120"/>
                  </a:cubicBezTo>
                  <a:cubicBezTo>
                    <a:pt x="87" y="120"/>
                    <a:pt x="98" y="116"/>
                    <a:pt x="106" y="101"/>
                  </a:cubicBezTo>
                  <a:cubicBezTo>
                    <a:pt x="132" y="68"/>
                    <a:pt x="124" y="38"/>
                    <a:pt x="94" y="11"/>
                  </a:cubicBezTo>
                  <a:cubicBezTo>
                    <a:pt x="87" y="1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1" name="Google Shape;46171;p30"/>
            <p:cNvSpPr/>
            <p:nvPr/>
          </p:nvSpPr>
          <p:spPr>
            <a:xfrm>
              <a:off x="-5203409" y="232017"/>
              <a:ext cx="8070" cy="5539"/>
            </a:xfrm>
            <a:custGeom>
              <a:avLst/>
              <a:gdLst/>
              <a:ahLst/>
              <a:cxnLst/>
              <a:rect l="l" t="t" r="r" b="b"/>
              <a:pathLst>
                <a:path w="169" h="116" extrusionOk="0">
                  <a:moveTo>
                    <a:pt x="87" y="0"/>
                  </a:moveTo>
                  <a:cubicBezTo>
                    <a:pt x="23" y="4"/>
                    <a:pt x="1" y="33"/>
                    <a:pt x="19" y="86"/>
                  </a:cubicBezTo>
                  <a:cubicBezTo>
                    <a:pt x="23" y="90"/>
                    <a:pt x="30" y="94"/>
                    <a:pt x="34" y="94"/>
                  </a:cubicBezTo>
                  <a:cubicBezTo>
                    <a:pt x="38" y="94"/>
                    <a:pt x="42" y="90"/>
                    <a:pt x="45" y="90"/>
                  </a:cubicBezTo>
                  <a:cubicBezTo>
                    <a:pt x="49" y="90"/>
                    <a:pt x="53" y="94"/>
                    <a:pt x="53" y="94"/>
                  </a:cubicBezTo>
                  <a:cubicBezTo>
                    <a:pt x="79" y="109"/>
                    <a:pt x="109" y="109"/>
                    <a:pt x="135" y="116"/>
                  </a:cubicBezTo>
                  <a:cubicBezTo>
                    <a:pt x="135" y="112"/>
                    <a:pt x="139" y="109"/>
                    <a:pt x="142" y="105"/>
                  </a:cubicBezTo>
                  <a:cubicBezTo>
                    <a:pt x="150" y="97"/>
                    <a:pt x="158" y="90"/>
                    <a:pt x="161" y="78"/>
                  </a:cubicBezTo>
                  <a:cubicBezTo>
                    <a:pt x="165" y="64"/>
                    <a:pt x="165" y="45"/>
                    <a:pt x="168" y="26"/>
                  </a:cubicBezTo>
                  <a:cubicBezTo>
                    <a:pt x="165" y="23"/>
                    <a:pt x="161" y="19"/>
                    <a:pt x="158" y="16"/>
                  </a:cubicBezTo>
                  <a:cubicBezTo>
                    <a:pt x="146" y="23"/>
                    <a:pt x="135" y="23"/>
                    <a:pt x="132" y="30"/>
                  </a:cubicBezTo>
                  <a:cubicBezTo>
                    <a:pt x="116" y="45"/>
                    <a:pt x="139" y="83"/>
                    <a:pt x="116" y="83"/>
                  </a:cubicBezTo>
                  <a:lnTo>
                    <a:pt x="109" y="83"/>
                  </a:lnTo>
                  <a:cubicBezTo>
                    <a:pt x="79" y="75"/>
                    <a:pt x="64" y="38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2" name="Google Shape;46172;p30"/>
            <p:cNvSpPr/>
            <p:nvPr/>
          </p:nvSpPr>
          <p:spPr>
            <a:xfrm>
              <a:off x="-5318916" y="172950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65" y="0"/>
                  </a:moveTo>
                  <a:cubicBezTo>
                    <a:pt x="49" y="0"/>
                    <a:pt x="35" y="7"/>
                    <a:pt x="23" y="23"/>
                  </a:cubicBezTo>
                  <a:cubicBezTo>
                    <a:pt x="1" y="49"/>
                    <a:pt x="1" y="71"/>
                    <a:pt x="27" y="93"/>
                  </a:cubicBezTo>
                  <a:cubicBezTo>
                    <a:pt x="39" y="104"/>
                    <a:pt x="49" y="109"/>
                    <a:pt x="57" y="109"/>
                  </a:cubicBezTo>
                  <a:cubicBezTo>
                    <a:pt x="80" y="109"/>
                    <a:pt x="94" y="86"/>
                    <a:pt x="113" y="82"/>
                  </a:cubicBezTo>
                  <a:cubicBezTo>
                    <a:pt x="132" y="52"/>
                    <a:pt x="120" y="33"/>
                    <a:pt x="98" y="14"/>
                  </a:cubicBezTo>
                  <a:cubicBezTo>
                    <a:pt x="87" y="4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3" name="Google Shape;46173;p30"/>
            <p:cNvSpPr/>
            <p:nvPr/>
          </p:nvSpPr>
          <p:spPr>
            <a:xfrm>
              <a:off x="-5376741" y="133795"/>
              <a:ext cx="6160" cy="11317"/>
            </a:xfrm>
            <a:custGeom>
              <a:avLst/>
              <a:gdLst/>
              <a:ahLst/>
              <a:cxnLst/>
              <a:rect l="l" t="t" r="r" b="b"/>
              <a:pathLst>
                <a:path w="129" h="237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7" y="54"/>
                    <a:pt x="1" y="128"/>
                    <a:pt x="46" y="237"/>
                  </a:cubicBezTo>
                  <a:cubicBezTo>
                    <a:pt x="72" y="222"/>
                    <a:pt x="98" y="211"/>
                    <a:pt x="120" y="196"/>
                  </a:cubicBezTo>
                  <a:cubicBezTo>
                    <a:pt x="128" y="154"/>
                    <a:pt x="57" y="177"/>
                    <a:pt x="68" y="117"/>
                  </a:cubicBezTo>
                  <a:cubicBezTo>
                    <a:pt x="80" y="68"/>
                    <a:pt x="94" y="35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4" name="Google Shape;46174;p30"/>
            <p:cNvSpPr/>
            <p:nvPr/>
          </p:nvSpPr>
          <p:spPr>
            <a:xfrm>
              <a:off x="-5129826" y="170228"/>
              <a:ext cx="7306" cy="7544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59" y="1"/>
                  </a:moveTo>
                  <a:cubicBezTo>
                    <a:pt x="52" y="1"/>
                    <a:pt x="40" y="9"/>
                    <a:pt x="30" y="12"/>
                  </a:cubicBezTo>
                  <a:cubicBezTo>
                    <a:pt x="4" y="35"/>
                    <a:pt x="0" y="83"/>
                    <a:pt x="30" y="98"/>
                  </a:cubicBezTo>
                  <a:cubicBezTo>
                    <a:pt x="56" y="109"/>
                    <a:pt x="48" y="135"/>
                    <a:pt x="78" y="158"/>
                  </a:cubicBezTo>
                  <a:cubicBezTo>
                    <a:pt x="78" y="109"/>
                    <a:pt x="108" y="98"/>
                    <a:pt x="153" y="87"/>
                  </a:cubicBezTo>
                  <a:cubicBezTo>
                    <a:pt x="112" y="68"/>
                    <a:pt x="85" y="57"/>
                    <a:pt x="78" y="23"/>
                  </a:cubicBezTo>
                  <a:cubicBezTo>
                    <a:pt x="78" y="9"/>
                    <a:pt x="71" y="1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5" name="Google Shape;46175;p30"/>
            <p:cNvSpPr/>
            <p:nvPr/>
          </p:nvSpPr>
          <p:spPr>
            <a:xfrm>
              <a:off x="-5193763" y="-80220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61" y="1"/>
                  </a:moveTo>
                  <a:cubicBezTo>
                    <a:pt x="34" y="1"/>
                    <a:pt x="0" y="9"/>
                    <a:pt x="4" y="50"/>
                  </a:cubicBezTo>
                  <a:cubicBezTo>
                    <a:pt x="4" y="76"/>
                    <a:pt x="16" y="102"/>
                    <a:pt x="30" y="121"/>
                  </a:cubicBezTo>
                  <a:cubicBezTo>
                    <a:pt x="38" y="128"/>
                    <a:pt x="42" y="132"/>
                    <a:pt x="45" y="132"/>
                  </a:cubicBezTo>
                  <a:cubicBezTo>
                    <a:pt x="52" y="132"/>
                    <a:pt x="61" y="125"/>
                    <a:pt x="68" y="117"/>
                  </a:cubicBezTo>
                  <a:cubicBezTo>
                    <a:pt x="68" y="80"/>
                    <a:pt x="87" y="57"/>
                    <a:pt x="123" y="46"/>
                  </a:cubicBezTo>
                  <a:cubicBezTo>
                    <a:pt x="123" y="9"/>
                    <a:pt x="90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6" name="Google Shape;46176;p30"/>
            <p:cNvSpPr/>
            <p:nvPr/>
          </p:nvSpPr>
          <p:spPr>
            <a:xfrm>
              <a:off x="-5153606" y="279146"/>
              <a:ext cx="7019" cy="6972"/>
            </a:xfrm>
            <a:custGeom>
              <a:avLst/>
              <a:gdLst/>
              <a:ahLst/>
              <a:cxnLst/>
              <a:rect l="l" t="t" r="r" b="b"/>
              <a:pathLst>
                <a:path w="147" h="146" extrusionOk="0">
                  <a:moveTo>
                    <a:pt x="120" y="0"/>
                  </a:moveTo>
                  <a:cubicBezTo>
                    <a:pt x="112" y="0"/>
                    <a:pt x="105" y="4"/>
                    <a:pt x="98" y="7"/>
                  </a:cubicBezTo>
                  <a:cubicBezTo>
                    <a:pt x="94" y="11"/>
                    <a:pt x="86" y="15"/>
                    <a:pt x="79" y="15"/>
                  </a:cubicBezTo>
                  <a:lnTo>
                    <a:pt x="72" y="15"/>
                  </a:lnTo>
                  <a:cubicBezTo>
                    <a:pt x="75" y="26"/>
                    <a:pt x="120" y="49"/>
                    <a:pt x="79" y="49"/>
                  </a:cubicBezTo>
                  <a:lnTo>
                    <a:pt x="67" y="49"/>
                  </a:lnTo>
                  <a:cubicBezTo>
                    <a:pt x="53" y="49"/>
                    <a:pt x="53" y="60"/>
                    <a:pt x="57" y="67"/>
                  </a:cubicBezTo>
                  <a:cubicBezTo>
                    <a:pt x="60" y="78"/>
                    <a:pt x="67" y="86"/>
                    <a:pt x="64" y="86"/>
                  </a:cubicBezTo>
                  <a:cubicBezTo>
                    <a:pt x="60" y="86"/>
                    <a:pt x="57" y="86"/>
                    <a:pt x="45" y="78"/>
                  </a:cubicBezTo>
                  <a:cubicBezTo>
                    <a:pt x="41" y="78"/>
                    <a:pt x="31" y="75"/>
                    <a:pt x="23" y="75"/>
                  </a:cubicBezTo>
                  <a:cubicBezTo>
                    <a:pt x="15" y="75"/>
                    <a:pt x="5" y="78"/>
                    <a:pt x="0" y="97"/>
                  </a:cubicBezTo>
                  <a:lnTo>
                    <a:pt x="5" y="101"/>
                  </a:lnTo>
                  <a:cubicBezTo>
                    <a:pt x="23" y="135"/>
                    <a:pt x="49" y="145"/>
                    <a:pt x="79" y="145"/>
                  </a:cubicBezTo>
                  <a:cubicBezTo>
                    <a:pt x="94" y="145"/>
                    <a:pt x="109" y="145"/>
                    <a:pt x="127" y="138"/>
                  </a:cubicBezTo>
                  <a:cubicBezTo>
                    <a:pt x="86" y="101"/>
                    <a:pt x="98" y="75"/>
                    <a:pt x="143" y="49"/>
                  </a:cubicBezTo>
                  <a:cubicBezTo>
                    <a:pt x="146" y="38"/>
                    <a:pt x="143" y="23"/>
                    <a:pt x="135" y="7"/>
                  </a:cubicBezTo>
                  <a:cubicBezTo>
                    <a:pt x="131" y="4"/>
                    <a:pt x="124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7" name="Google Shape;46177;p30"/>
            <p:cNvSpPr/>
            <p:nvPr/>
          </p:nvSpPr>
          <p:spPr>
            <a:xfrm>
              <a:off x="-4892986" y="8165"/>
              <a:ext cx="9311" cy="6160"/>
            </a:xfrm>
            <a:custGeom>
              <a:avLst/>
              <a:gdLst/>
              <a:ahLst/>
              <a:cxnLst/>
              <a:rect l="l" t="t" r="r" b="b"/>
              <a:pathLst>
                <a:path w="195" h="129" extrusionOk="0">
                  <a:moveTo>
                    <a:pt x="161" y="1"/>
                  </a:moveTo>
                  <a:cubicBezTo>
                    <a:pt x="123" y="1"/>
                    <a:pt x="135" y="30"/>
                    <a:pt x="127" y="53"/>
                  </a:cubicBezTo>
                  <a:cubicBezTo>
                    <a:pt x="127" y="72"/>
                    <a:pt x="123" y="79"/>
                    <a:pt x="112" y="79"/>
                  </a:cubicBezTo>
                  <a:cubicBezTo>
                    <a:pt x="104" y="79"/>
                    <a:pt x="97" y="75"/>
                    <a:pt x="82" y="75"/>
                  </a:cubicBezTo>
                  <a:cubicBezTo>
                    <a:pt x="78" y="49"/>
                    <a:pt x="60" y="38"/>
                    <a:pt x="37" y="34"/>
                  </a:cubicBezTo>
                  <a:lnTo>
                    <a:pt x="37" y="34"/>
                  </a:lnTo>
                  <a:cubicBezTo>
                    <a:pt x="0" y="68"/>
                    <a:pt x="56" y="90"/>
                    <a:pt x="45" y="124"/>
                  </a:cubicBezTo>
                  <a:cubicBezTo>
                    <a:pt x="49" y="124"/>
                    <a:pt x="52" y="128"/>
                    <a:pt x="56" y="128"/>
                  </a:cubicBezTo>
                  <a:cubicBezTo>
                    <a:pt x="97" y="116"/>
                    <a:pt x="138" y="116"/>
                    <a:pt x="172" y="87"/>
                  </a:cubicBezTo>
                  <a:lnTo>
                    <a:pt x="183" y="75"/>
                  </a:lnTo>
                  <a:cubicBezTo>
                    <a:pt x="149" y="45"/>
                    <a:pt x="187" y="27"/>
                    <a:pt x="194" y="8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8" name="Google Shape;46178;p30"/>
            <p:cNvSpPr/>
            <p:nvPr/>
          </p:nvSpPr>
          <p:spPr>
            <a:xfrm>
              <a:off x="-5079880" y="211484"/>
              <a:ext cx="7544" cy="5014"/>
            </a:xfrm>
            <a:custGeom>
              <a:avLst/>
              <a:gdLst/>
              <a:ahLst/>
              <a:cxnLst/>
              <a:rect l="l" t="t" r="r" b="b"/>
              <a:pathLst>
                <a:path w="158" h="105" extrusionOk="0">
                  <a:moveTo>
                    <a:pt x="105" y="1"/>
                  </a:moveTo>
                  <a:cubicBezTo>
                    <a:pt x="98" y="1"/>
                    <a:pt x="90" y="1"/>
                    <a:pt x="83" y="4"/>
                  </a:cubicBezTo>
                  <a:cubicBezTo>
                    <a:pt x="57" y="15"/>
                    <a:pt x="31" y="34"/>
                    <a:pt x="0" y="45"/>
                  </a:cubicBezTo>
                  <a:cubicBezTo>
                    <a:pt x="23" y="64"/>
                    <a:pt x="49" y="75"/>
                    <a:pt x="71" y="94"/>
                  </a:cubicBezTo>
                  <a:cubicBezTo>
                    <a:pt x="79" y="101"/>
                    <a:pt x="83" y="105"/>
                    <a:pt x="90" y="105"/>
                  </a:cubicBezTo>
                  <a:cubicBezTo>
                    <a:pt x="101" y="105"/>
                    <a:pt x="112" y="94"/>
                    <a:pt x="120" y="82"/>
                  </a:cubicBezTo>
                  <a:cubicBezTo>
                    <a:pt x="135" y="64"/>
                    <a:pt x="157" y="45"/>
                    <a:pt x="138" y="15"/>
                  </a:cubicBezTo>
                  <a:cubicBezTo>
                    <a:pt x="131" y="4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9" name="Google Shape;46179;p30"/>
            <p:cNvSpPr/>
            <p:nvPr/>
          </p:nvSpPr>
          <p:spPr>
            <a:xfrm>
              <a:off x="-5181969" y="168462"/>
              <a:ext cx="8261" cy="7544"/>
            </a:xfrm>
            <a:custGeom>
              <a:avLst/>
              <a:gdLst/>
              <a:ahLst/>
              <a:cxnLst/>
              <a:rect l="l" t="t" r="r" b="b"/>
              <a:pathLst>
                <a:path w="173" h="158" extrusionOk="0">
                  <a:moveTo>
                    <a:pt x="150" y="1"/>
                  </a:moveTo>
                  <a:cubicBezTo>
                    <a:pt x="146" y="1"/>
                    <a:pt x="142" y="1"/>
                    <a:pt x="138" y="4"/>
                  </a:cubicBezTo>
                  <a:cubicBezTo>
                    <a:pt x="105" y="38"/>
                    <a:pt x="64" y="60"/>
                    <a:pt x="30" y="91"/>
                  </a:cubicBezTo>
                  <a:cubicBezTo>
                    <a:pt x="19" y="98"/>
                    <a:pt x="0" y="108"/>
                    <a:pt x="15" y="139"/>
                  </a:cubicBezTo>
                  <a:cubicBezTo>
                    <a:pt x="19" y="135"/>
                    <a:pt x="23" y="135"/>
                    <a:pt x="26" y="135"/>
                  </a:cubicBezTo>
                  <a:cubicBezTo>
                    <a:pt x="41" y="135"/>
                    <a:pt x="52" y="143"/>
                    <a:pt x="64" y="146"/>
                  </a:cubicBezTo>
                  <a:cubicBezTo>
                    <a:pt x="75" y="153"/>
                    <a:pt x="86" y="158"/>
                    <a:pt x="97" y="158"/>
                  </a:cubicBezTo>
                  <a:lnTo>
                    <a:pt x="109" y="158"/>
                  </a:lnTo>
                  <a:cubicBezTo>
                    <a:pt x="52" y="120"/>
                    <a:pt x="123" y="113"/>
                    <a:pt x="123" y="91"/>
                  </a:cubicBezTo>
                  <a:cubicBezTo>
                    <a:pt x="131" y="82"/>
                    <a:pt x="138" y="75"/>
                    <a:pt x="142" y="68"/>
                  </a:cubicBezTo>
                  <a:cubicBezTo>
                    <a:pt x="142" y="49"/>
                    <a:pt x="116" y="23"/>
                    <a:pt x="161" y="23"/>
                  </a:cubicBezTo>
                  <a:cubicBezTo>
                    <a:pt x="164" y="15"/>
                    <a:pt x="168" y="12"/>
                    <a:pt x="172" y="8"/>
                  </a:cubicBezTo>
                  <a:cubicBezTo>
                    <a:pt x="164" y="4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0" name="Google Shape;46180;p30"/>
            <p:cNvSpPr/>
            <p:nvPr/>
          </p:nvSpPr>
          <p:spPr>
            <a:xfrm>
              <a:off x="-4899098" y="152752"/>
              <a:ext cx="7926" cy="6971"/>
            </a:xfrm>
            <a:custGeom>
              <a:avLst/>
              <a:gdLst/>
              <a:ahLst/>
              <a:cxnLst/>
              <a:rect l="l" t="t" r="r" b="b"/>
              <a:pathLst>
                <a:path w="166" h="146" extrusionOk="0">
                  <a:moveTo>
                    <a:pt x="120" y="1"/>
                  </a:moveTo>
                  <a:cubicBezTo>
                    <a:pt x="106" y="11"/>
                    <a:pt x="87" y="19"/>
                    <a:pt x="80" y="30"/>
                  </a:cubicBezTo>
                  <a:cubicBezTo>
                    <a:pt x="72" y="45"/>
                    <a:pt x="65" y="49"/>
                    <a:pt x="57" y="49"/>
                  </a:cubicBezTo>
                  <a:cubicBezTo>
                    <a:pt x="46" y="49"/>
                    <a:pt x="35" y="30"/>
                    <a:pt x="23" y="23"/>
                  </a:cubicBezTo>
                  <a:lnTo>
                    <a:pt x="23" y="23"/>
                  </a:lnTo>
                  <a:cubicBezTo>
                    <a:pt x="27" y="42"/>
                    <a:pt x="1" y="49"/>
                    <a:pt x="8" y="68"/>
                  </a:cubicBezTo>
                  <a:cubicBezTo>
                    <a:pt x="39" y="97"/>
                    <a:pt x="83" y="109"/>
                    <a:pt x="109" y="146"/>
                  </a:cubicBezTo>
                  <a:cubicBezTo>
                    <a:pt x="106" y="113"/>
                    <a:pt x="165" y="97"/>
                    <a:pt x="139" y="53"/>
                  </a:cubicBezTo>
                  <a:cubicBezTo>
                    <a:pt x="132" y="38"/>
                    <a:pt x="128" y="19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1" name="Google Shape;46181;p30"/>
            <p:cNvSpPr/>
            <p:nvPr/>
          </p:nvSpPr>
          <p:spPr>
            <a:xfrm>
              <a:off x="-5292654" y="92587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131" y="1"/>
                  </a:moveTo>
                  <a:lnTo>
                    <a:pt x="131" y="1"/>
                  </a:lnTo>
                  <a:cubicBezTo>
                    <a:pt x="75" y="20"/>
                    <a:pt x="15" y="23"/>
                    <a:pt x="1" y="94"/>
                  </a:cubicBezTo>
                  <a:cubicBezTo>
                    <a:pt x="8" y="83"/>
                    <a:pt x="19" y="79"/>
                    <a:pt x="30" y="79"/>
                  </a:cubicBezTo>
                  <a:cubicBezTo>
                    <a:pt x="38" y="79"/>
                    <a:pt x="49" y="83"/>
                    <a:pt x="60" y="87"/>
                  </a:cubicBezTo>
                  <a:cubicBezTo>
                    <a:pt x="75" y="98"/>
                    <a:pt x="64" y="109"/>
                    <a:pt x="56" y="120"/>
                  </a:cubicBezTo>
                  <a:cubicBezTo>
                    <a:pt x="72" y="127"/>
                    <a:pt x="82" y="132"/>
                    <a:pt x="91" y="132"/>
                  </a:cubicBezTo>
                  <a:cubicBezTo>
                    <a:pt x="101" y="132"/>
                    <a:pt x="109" y="124"/>
                    <a:pt x="109" y="94"/>
                  </a:cubicBezTo>
                  <a:cubicBezTo>
                    <a:pt x="109" y="65"/>
                    <a:pt x="153" y="38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2" name="Google Shape;46182;p30"/>
            <p:cNvSpPr/>
            <p:nvPr/>
          </p:nvSpPr>
          <p:spPr>
            <a:xfrm>
              <a:off x="-5145393" y="-59640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79" y="0"/>
                  </a:moveTo>
                  <a:cubicBezTo>
                    <a:pt x="34" y="11"/>
                    <a:pt x="8" y="45"/>
                    <a:pt x="0" y="101"/>
                  </a:cubicBezTo>
                  <a:cubicBezTo>
                    <a:pt x="0" y="131"/>
                    <a:pt x="8" y="142"/>
                    <a:pt x="26" y="142"/>
                  </a:cubicBezTo>
                  <a:cubicBezTo>
                    <a:pt x="34" y="142"/>
                    <a:pt x="42" y="139"/>
                    <a:pt x="52" y="135"/>
                  </a:cubicBezTo>
                  <a:cubicBezTo>
                    <a:pt x="57" y="86"/>
                    <a:pt x="79" y="49"/>
                    <a:pt x="131" y="37"/>
                  </a:cubicBezTo>
                  <a:cubicBezTo>
                    <a:pt x="131" y="4"/>
                    <a:pt x="94" y="18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3" name="Google Shape;46183;p30"/>
            <p:cNvSpPr/>
            <p:nvPr/>
          </p:nvSpPr>
          <p:spPr>
            <a:xfrm>
              <a:off x="-4907645" y="133461"/>
              <a:ext cx="6303" cy="6637"/>
            </a:xfrm>
            <a:custGeom>
              <a:avLst/>
              <a:gdLst/>
              <a:ahLst/>
              <a:cxnLst/>
              <a:rect l="l" t="t" r="r" b="b"/>
              <a:pathLst>
                <a:path w="132" h="139" extrusionOk="0">
                  <a:moveTo>
                    <a:pt x="38" y="1"/>
                  </a:moveTo>
                  <a:cubicBezTo>
                    <a:pt x="30" y="20"/>
                    <a:pt x="4" y="23"/>
                    <a:pt x="1" y="46"/>
                  </a:cubicBezTo>
                  <a:cubicBezTo>
                    <a:pt x="4" y="79"/>
                    <a:pt x="8" y="109"/>
                    <a:pt x="19" y="139"/>
                  </a:cubicBezTo>
                  <a:cubicBezTo>
                    <a:pt x="30" y="135"/>
                    <a:pt x="27" y="106"/>
                    <a:pt x="42" y="106"/>
                  </a:cubicBezTo>
                  <a:cubicBezTo>
                    <a:pt x="49" y="106"/>
                    <a:pt x="53" y="109"/>
                    <a:pt x="61" y="117"/>
                  </a:cubicBezTo>
                  <a:lnTo>
                    <a:pt x="83" y="117"/>
                  </a:lnTo>
                  <a:cubicBezTo>
                    <a:pt x="97" y="117"/>
                    <a:pt x="113" y="113"/>
                    <a:pt x="124" y="109"/>
                  </a:cubicBezTo>
                  <a:cubicBezTo>
                    <a:pt x="131" y="72"/>
                    <a:pt x="75" y="72"/>
                    <a:pt x="87" y="30"/>
                  </a:cubicBezTo>
                  <a:cubicBezTo>
                    <a:pt x="71" y="23"/>
                    <a:pt x="53" y="12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4" name="Google Shape;46184;p30"/>
            <p:cNvSpPr/>
            <p:nvPr/>
          </p:nvSpPr>
          <p:spPr>
            <a:xfrm>
              <a:off x="-5036666" y="-65561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82" y="1"/>
                  </a:moveTo>
                  <a:cubicBezTo>
                    <a:pt x="75" y="8"/>
                    <a:pt x="71" y="8"/>
                    <a:pt x="63" y="8"/>
                  </a:cubicBezTo>
                  <a:lnTo>
                    <a:pt x="45" y="8"/>
                  </a:lnTo>
                  <a:cubicBezTo>
                    <a:pt x="18" y="8"/>
                    <a:pt x="0" y="23"/>
                    <a:pt x="0" y="45"/>
                  </a:cubicBezTo>
                  <a:cubicBezTo>
                    <a:pt x="0" y="64"/>
                    <a:pt x="7" y="68"/>
                    <a:pt x="18" y="68"/>
                  </a:cubicBezTo>
                  <a:cubicBezTo>
                    <a:pt x="26" y="68"/>
                    <a:pt x="37" y="64"/>
                    <a:pt x="45" y="64"/>
                  </a:cubicBezTo>
                  <a:cubicBezTo>
                    <a:pt x="60" y="64"/>
                    <a:pt x="71" y="75"/>
                    <a:pt x="68" y="94"/>
                  </a:cubicBezTo>
                  <a:lnTo>
                    <a:pt x="75" y="94"/>
                  </a:lnTo>
                  <a:cubicBezTo>
                    <a:pt x="86" y="94"/>
                    <a:pt x="97" y="102"/>
                    <a:pt x="104" y="109"/>
                  </a:cubicBezTo>
                  <a:cubicBezTo>
                    <a:pt x="116" y="113"/>
                    <a:pt x="127" y="120"/>
                    <a:pt x="138" y="120"/>
                  </a:cubicBezTo>
                  <a:lnTo>
                    <a:pt x="146" y="120"/>
                  </a:lnTo>
                  <a:cubicBezTo>
                    <a:pt x="142" y="116"/>
                    <a:pt x="138" y="113"/>
                    <a:pt x="135" y="109"/>
                  </a:cubicBezTo>
                  <a:cubicBezTo>
                    <a:pt x="130" y="68"/>
                    <a:pt x="138" y="19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5" name="Google Shape;46185;p30"/>
            <p:cNvSpPr/>
            <p:nvPr/>
          </p:nvSpPr>
          <p:spPr>
            <a:xfrm>
              <a:off x="-5357450" y="137949"/>
              <a:ext cx="6828" cy="5062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5" y="0"/>
                  </a:moveTo>
                  <a:cubicBezTo>
                    <a:pt x="30" y="0"/>
                    <a:pt x="16" y="0"/>
                    <a:pt x="0" y="4"/>
                  </a:cubicBezTo>
                  <a:cubicBezTo>
                    <a:pt x="8" y="23"/>
                    <a:pt x="19" y="41"/>
                    <a:pt x="38" y="52"/>
                  </a:cubicBezTo>
                  <a:cubicBezTo>
                    <a:pt x="61" y="90"/>
                    <a:pt x="68" y="105"/>
                    <a:pt x="90" y="105"/>
                  </a:cubicBezTo>
                  <a:cubicBezTo>
                    <a:pt x="102" y="105"/>
                    <a:pt x="120" y="101"/>
                    <a:pt x="142" y="93"/>
                  </a:cubicBezTo>
                  <a:cubicBezTo>
                    <a:pt x="128" y="26"/>
                    <a:pt x="102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6" name="Google Shape;46186;p30"/>
            <p:cNvSpPr/>
            <p:nvPr/>
          </p:nvSpPr>
          <p:spPr>
            <a:xfrm>
              <a:off x="-5190039" y="239179"/>
              <a:ext cx="5969" cy="678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38" y="0"/>
                  </a:moveTo>
                  <a:cubicBezTo>
                    <a:pt x="31" y="0"/>
                    <a:pt x="19" y="7"/>
                    <a:pt x="12" y="14"/>
                  </a:cubicBezTo>
                  <a:cubicBezTo>
                    <a:pt x="9" y="26"/>
                    <a:pt x="9" y="37"/>
                    <a:pt x="5" y="49"/>
                  </a:cubicBezTo>
                  <a:cubicBezTo>
                    <a:pt x="12" y="67"/>
                    <a:pt x="1" y="85"/>
                    <a:pt x="1" y="104"/>
                  </a:cubicBezTo>
                  <a:cubicBezTo>
                    <a:pt x="9" y="130"/>
                    <a:pt x="27" y="142"/>
                    <a:pt x="53" y="142"/>
                  </a:cubicBezTo>
                  <a:cubicBezTo>
                    <a:pt x="90" y="112"/>
                    <a:pt x="124" y="82"/>
                    <a:pt x="83" y="30"/>
                  </a:cubicBezTo>
                  <a:cubicBezTo>
                    <a:pt x="76" y="30"/>
                    <a:pt x="72" y="40"/>
                    <a:pt x="64" y="40"/>
                  </a:cubicBezTo>
                  <a:cubicBezTo>
                    <a:pt x="61" y="40"/>
                    <a:pt x="61" y="37"/>
                    <a:pt x="57" y="26"/>
                  </a:cubicBezTo>
                  <a:cubicBezTo>
                    <a:pt x="53" y="7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7" name="Google Shape;46187;p30"/>
            <p:cNvSpPr/>
            <p:nvPr/>
          </p:nvSpPr>
          <p:spPr>
            <a:xfrm>
              <a:off x="-5288356" y="11746"/>
              <a:ext cx="9311" cy="5921"/>
            </a:xfrm>
            <a:custGeom>
              <a:avLst/>
              <a:gdLst/>
              <a:ahLst/>
              <a:cxnLst/>
              <a:rect l="l" t="t" r="r" b="b"/>
              <a:pathLst>
                <a:path w="195" h="124" extrusionOk="0">
                  <a:moveTo>
                    <a:pt x="86" y="0"/>
                  </a:moveTo>
                  <a:cubicBezTo>
                    <a:pt x="79" y="0"/>
                    <a:pt x="68" y="4"/>
                    <a:pt x="56" y="8"/>
                  </a:cubicBezTo>
                  <a:cubicBezTo>
                    <a:pt x="15" y="23"/>
                    <a:pt x="1" y="53"/>
                    <a:pt x="11" y="93"/>
                  </a:cubicBezTo>
                  <a:cubicBezTo>
                    <a:pt x="19" y="86"/>
                    <a:pt x="23" y="79"/>
                    <a:pt x="27" y="71"/>
                  </a:cubicBezTo>
                  <a:cubicBezTo>
                    <a:pt x="30" y="53"/>
                    <a:pt x="37" y="31"/>
                    <a:pt x="56" y="31"/>
                  </a:cubicBezTo>
                  <a:cubicBezTo>
                    <a:pt x="60" y="31"/>
                    <a:pt x="63" y="31"/>
                    <a:pt x="68" y="34"/>
                  </a:cubicBezTo>
                  <a:cubicBezTo>
                    <a:pt x="97" y="45"/>
                    <a:pt x="86" y="67"/>
                    <a:pt x="75" y="90"/>
                  </a:cubicBezTo>
                  <a:lnTo>
                    <a:pt x="71" y="90"/>
                  </a:lnTo>
                  <a:cubicBezTo>
                    <a:pt x="82" y="98"/>
                    <a:pt x="90" y="101"/>
                    <a:pt x="101" y="101"/>
                  </a:cubicBezTo>
                  <a:cubicBezTo>
                    <a:pt x="108" y="101"/>
                    <a:pt x="120" y="98"/>
                    <a:pt x="127" y="90"/>
                  </a:cubicBezTo>
                  <a:cubicBezTo>
                    <a:pt x="142" y="83"/>
                    <a:pt x="149" y="79"/>
                    <a:pt x="153" y="79"/>
                  </a:cubicBezTo>
                  <a:cubicBezTo>
                    <a:pt x="168" y="79"/>
                    <a:pt x="153" y="112"/>
                    <a:pt x="161" y="124"/>
                  </a:cubicBezTo>
                  <a:cubicBezTo>
                    <a:pt x="194" y="98"/>
                    <a:pt x="184" y="67"/>
                    <a:pt x="165" y="45"/>
                  </a:cubicBezTo>
                  <a:cubicBezTo>
                    <a:pt x="142" y="19"/>
                    <a:pt x="116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8" name="Google Shape;46188;p30"/>
            <p:cNvSpPr/>
            <p:nvPr/>
          </p:nvSpPr>
          <p:spPr>
            <a:xfrm>
              <a:off x="-5083795" y="45840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60" y="0"/>
                  </a:moveTo>
                  <a:cubicBezTo>
                    <a:pt x="49" y="0"/>
                    <a:pt x="37" y="7"/>
                    <a:pt x="30" y="23"/>
                  </a:cubicBezTo>
                  <a:cubicBezTo>
                    <a:pt x="11" y="49"/>
                    <a:pt x="0" y="79"/>
                    <a:pt x="26" y="102"/>
                  </a:cubicBezTo>
                  <a:cubicBezTo>
                    <a:pt x="37" y="109"/>
                    <a:pt x="56" y="112"/>
                    <a:pt x="71" y="112"/>
                  </a:cubicBezTo>
                  <a:cubicBezTo>
                    <a:pt x="90" y="112"/>
                    <a:pt x="108" y="109"/>
                    <a:pt x="116" y="102"/>
                  </a:cubicBezTo>
                  <a:cubicBezTo>
                    <a:pt x="131" y="86"/>
                    <a:pt x="108" y="26"/>
                    <a:pt x="86" y="7"/>
                  </a:cubicBezTo>
                  <a:cubicBezTo>
                    <a:pt x="75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9" name="Google Shape;46189;p30"/>
            <p:cNvSpPr/>
            <p:nvPr/>
          </p:nvSpPr>
          <p:spPr>
            <a:xfrm>
              <a:off x="-5058631" y="59926"/>
              <a:ext cx="7354" cy="7926"/>
            </a:xfrm>
            <a:custGeom>
              <a:avLst/>
              <a:gdLst/>
              <a:ahLst/>
              <a:cxnLst/>
              <a:rect l="l" t="t" r="r" b="b"/>
              <a:pathLst>
                <a:path w="154" h="166" extrusionOk="0">
                  <a:moveTo>
                    <a:pt x="12" y="0"/>
                  </a:moveTo>
                  <a:cubicBezTo>
                    <a:pt x="7" y="4"/>
                    <a:pt x="4" y="8"/>
                    <a:pt x="0" y="12"/>
                  </a:cubicBezTo>
                  <a:cubicBezTo>
                    <a:pt x="19" y="26"/>
                    <a:pt x="19" y="38"/>
                    <a:pt x="4" y="57"/>
                  </a:cubicBezTo>
                  <a:cubicBezTo>
                    <a:pt x="67" y="68"/>
                    <a:pt x="90" y="121"/>
                    <a:pt x="119" y="165"/>
                  </a:cubicBezTo>
                  <a:cubicBezTo>
                    <a:pt x="131" y="147"/>
                    <a:pt x="142" y="131"/>
                    <a:pt x="153" y="113"/>
                  </a:cubicBezTo>
                  <a:cubicBezTo>
                    <a:pt x="150" y="90"/>
                    <a:pt x="109" y="76"/>
                    <a:pt x="131" y="45"/>
                  </a:cubicBezTo>
                  <a:cubicBezTo>
                    <a:pt x="86" y="42"/>
                    <a:pt x="49" y="16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0" name="Google Shape;46190;p30"/>
            <p:cNvSpPr/>
            <p:nvPr/>
          </p:nvSpPr>
          <p:spPr>
            <a:xfrm>
              <a:off x="-5139710" y="-130167"/>
              <a:ext cx="6303" cy="5253"/>
            </a:xfrm>
            <a:custGeom>
              <a:avLst/>
              <a:gdLst/>
              <a:ahLst/>
              <a:cxnLst/>
              <a:rect l="l" t="t" r="r" b="b"/>
              <a:pathLst>
                <a:path w="132" h="110" extrusionOk="0">
                  <a:moveTo>
                    <a:pt x="72" y="1"/>
                  </a:moveTo>
                  <a:cubicBezTo>
                    <a:pt x="46" y="1"/>
                    <a:pt x="23" y="15"/>
                    <a:pt x="1" y="23"/>
                  </a:cubicBezTo>
                  <a:cubicBezTo>
                    <a:pt x="1" y="82"/>
                    <a:pt x="35" y="109"/>
                    <a:pt x="95" y="109"/>
                  </a:cubicBezTo>
                  <a:cubicBezTo>
                    <a:pt x="95" y="75"/>
                    <a:pt x="95" y="38"/>
                    <a:pt x="132" y="20"/>
                  </a:cubicBezTo>
                  <a:cubicBezTo>
                    <a:pt x="117" y="4"/>
                    <a:pt x="98" y="8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1" name="Google Shape;46191;p30"/>
            <p:cNvSpPr/>
            <p:nvPr/>
          </p:nvSpPr>
          <p:spPr>
            <a:xfrm>
              <a:off x="-5426354" y="-104621"/>
              <a:ext cx="5253" cy="10027"/>
            </a:xfrm>
            <a:custGeom>
              <a:avLst/>
              <a:gdLst/>
              <a:ahLst/>
              <a:cxnLst/>
              <a:rect l="l" t="t" r="r" b="b"/>
              <a:pathLst>
                <a:path w="110" h="210" extrusionOk="0">
                  <a:moveTo>
                    <a:pt x="42" y="0"/>
                  </a:moveTo>
                  <a:cubicBezTo>
                    <a:pt x="34" y="0"/>
                    <a:pt x="27" y="11"/>
                    <a:pt x="23" y="18"/>
                  </a:cubicBezTo>
                  <a:cubicBezTo>
                    <a:pt x="15" y="23"/>
                    <a:pt x="12" y="30"/>
                    <a:pt x="8" y="34"/>
                  </a:cubicBezTo>
                  <a:cubicBezTo>
                    <a:pt x="1" y="86"/>
                    <a:pt x="56" y="131"/>
                    <a:pt x="20" y="187"/>
                  </a:cubicBezTo>
                  <a:cubicBezTo>
                    <a:pt x="15" y="198"/>
                    <a:pt x="30" y="209"/>
                    <a:pt x="46" y="209"/>
                  </a:cubicBezTo>
                  <a:lnTo>
                    <a:pt x="53" y="209"/>
                  </a:lnTo>
                  <a:cubicBezTo>
                    <a:pt x="68" y="206"/>
                    <a:pt x="82" y="194"/>
                    <a:pt x="101" y="187"/>
                  </a:cubicBezTo>
                  <a:cubicBezTo>
                    <a:pt x="94" y="175"/>
                    <a:pt x="101" y="165"/>
                    <a:pt x="109" y="153"/>
                  </a:cubicBezTo>
                  <a:cubicBezTo>
                    <a:pt x="72" y="123"/>
                    <a:pt x="20" y="94"/>
                    <a:pt x="49" y="30"/>
                  </a:cubicBezTo>
                  <a:cubicBezTo>
                    <a:pt x="42" y="23"/>
                    <a:pt x="53" y="4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2" name="Google Shape;46192;p30"/>
            <p:cNvSpPr/>
            <p:nvPr/>
          </p:nvSpPr>
          <p:spPr>
            <a:xfrm>
              <a:off x="-5296235" y="104906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1" y="0"/>
                  </a:moveTo>
                  <a:cubicBezTo>
                    <a:pt x="49" y="4"/>
                    <a:pt x="38" y="12"/>
                    <a:pt x="27" y="16"/>
                  </a:cubicBezTo>
                  <a:cubicBezTo>
                    <a:pt x="12" y="64"/>
                    <a:pt x="0" y="113"/>
                    <a:pt x="61" y="139"/>
                  </a:cubicBezTo>
                  <a:lnTo>
                    <a:pt x="64" y="143"/>
                  </a:lnTo>
                  <a:cubicBezTo>
                    <a:pt x="64" y="105"/>
                    <a:pt x="79" y="87"/>
                    <a:pt x="113" y="83"/>
                  </a:cubicBezTo>
                  <a:cubicBezTo>
                    <a:pt x="139" y="76"/>
                    <a:pt x="124" y="61"/>
                    <a:pt x="121" y="49"/>
                  </a:cubicBezTo>
                  <a:cubicBezTo>
                    <a:pt x="116" y="45"/>
                    <a:pt x="113" y="42"/>
                    <a:pt x="109" y="38"/>
                  </a:cubicBezTo>
                  <a:cubicBezTo>
                    <a:pt x="105" y="38"/>
                    <a:pt x="102" y="42"/>
                    <a:pt x="98" y="42"/>
                  </a:cubicBezTo>
                  <a:cubicBezTo>
                    <a:pt x="76" y="42"/>
                    <a:pt x="79" y="4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3" name="Google Shape;46193;p30"/>
            <p:cNvSpPr/>
            <p:nvPr/>
          </p:nvSpPr>
          <p:spPr>
            <a:xfrm>
              <a:off x="-5169124" y="274849"/>
              <a:ext cx="8452" cy="5921"/>
            </a:xfrm>
            <a:custGeom>
              <a:avLst/>
              <a:gdLst/>
              <a:ahLst/>
              <a:cxnLst/>
              <a:rect l="l" t="t" r="r" b="b"/>
              <a:pathLst>
                <a:path w="177" h="124" extrusionOk="0">
                  <a:moveTo>
                    <a:pt x="157" y="0"/>
                  </a:moveTo>
                  <a:cubicBezTo>
                    <a:pt x="150" y="0"/>
                    <a:pt x="142" y="4"/>
                    <a:pt x="135" y="16"/>
                  </a:cubicBezTo>
                  <a:cubicBezTo>
                    <a:pt x="128" y="30"/>
                    <a:pt x="116" y="34"/>
                    <a:pt x="105" y="34"/>
                  </a:cubicBezTo>
                  <a:cubicBezTo>
                    <a:pt x="94" y="34"/>
                    <a:pt x="83" y="26"/>
                    <a:pt x="71" y="19"/>
                  </a:cubicBezTo>
                  <a:lnTo>
                    <a:pt x="68" y="19"/>
                  </a:lnTo>
                  <a:cubicBezTo>
                    <a:pt x="64" y="19"/>
                    <a:pt x="56" y="19"/>
                    <a:pt x="52" y="16"/>
                  </a:cubicBezTo>
                  <a:cubicBezTo>
                    <a:pt x="49" y="11"/>
                    <a:pt x="42" y="8"/>
                    <a:pt x="38" y="8"/>
                  </a:cubicBezTo>
                  <a:cubicBezTo>
                    <a:pt x="30" y="8"/>
                    <a:pt x="26" y="16"/>
                    <a:pt x="26" y="34"/>
                  </a:cubicBezTo>
                  <a:cubicBezTo>
                    <a:pt x="26" y="56"/>
                    <a:pt x="23" y="75"/>
                    <a:pt x="0" y="90"/>
                  </a:cubicBezTo>
                  <a:cubicBezTo>
                    <a:pt x="19" y="97"/>
                    <a:pt x="16" y="113"/>
                    <a:pt x="4" y="123"/>
                  </a:cubicBezTo>
                  <a:cubicBezTo>
                    <a:pt x="34" y="120"/>
                    <a:pt x="78" y="113"/>
                    <a:pt x="86" y="87"/>
                  </a:cubicBezTo>
                  <a:cubicBezTo>
                    <a:pt x="97" y="38"/>
                    <a:pt x="146" y="75"/>
                    <a:pt x="161" y="42"/>
                  </a:cubicBezTo>
                  <a:cubicBezTo>
                    <a:pt x="165" y="30"/>
                    <a:pt x="173" y="19"/>
                    <a:pt x="176" y="8"/>
                  </a:cubicBezTo>
                  <a:cubicBezTo>
                    <a:pt x="173" y="4"/>
                    <a:pt x="165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4" name="Google Shape;46194;p30"/>
            <p:cNvSpPr/>
            <p:nvPr/>
          </p:nvSpPr>
          <p:spPr>
            <a:xfrm>
              <a:off x="-5039865" y="-66946"/>
              <a:ext cx="7115" cy="7879"/>
            </a:xfrm>
            <a:custGeom>
              <a:avLst/>
              <a:gdLst/>
              <a:ahLst/>
              <a:cxnLst/>
              <a:rect l="l" t="t" r="r" b="b"/>
              <a:pathLst>
                <a:path w="149" h="165" extrusionOk="0">
                  <a:moveTo>
                    <a:pt x="78" y="0"/>
                  </a:moveTo>
                  <a:cubicBezTo>
                    <a:pt x="82" y="45"/>
                    <a:pt x="33" y="26"/>
                    <a:pt x="18" y="48"/>
                  </a:cubicBezTo>
                  <a:cubicBezTo>
                    <a:pt x="11" y="56"/>
                    <a:pt x="7" y="67"/>
                    <a:pt x="0" y="74"/>
                  </a:cubicBezTo>
                  <a:cubicBezTo>
                    <a:pt x="14" y="86"/>
                    <a:pt x="30" y="101"/>
                    <a:pt x="45" y="112"/>
                  </a:cubicBezTo>
                  <a:cubicBezTo>
                    <a:pt x="52" y="119"/>
                    <a:pt x="82" y="112"/>
                    <a:pt x="59" y="135"/>
                  </a:cubicBezTo>
                  <a:cubicBezTo>
                    <a:pt x="56" y="142"/>
                    <a:pt x="37" y="142"/>
                    <a:pt x="45" y="153"/>
                  </a:cubicBezTo>
                  <a:cubicBezTo>
                    <a:pt x="48" y="161"/>
                    <a:pt x="56" y="164"/>
                    <a:pt x="63" y="164"/>
                  </a:cubicBezTo>
                  <a:lnTo>
                    <a:pt x="78" y="164"/>
                  </a:lnTo>
                  <a:cubicBezTo>
                    <a:pt x="100" y="157"/>
                    <a:pt x="104" y="123"/>
                    <a:pt x="130" y="123"/>
                  </a:cubicBezTo>
                  <a:lnTo>
                    <a:pt x="135" y="123"/>
                  </a:lnTo>
                  <a:cubicBezTo>
                    <a:pt x="138" y="104"/>
                    <a:pt x="127" y="93"/>
                    <a:pt x="112" y="93"/>
                  </a:cubicBezTo>
                  <a:cubicBezTo>
                    <a:pt x="104" y="93"/>
                    <a:pt x="93" y="97"/>
                    <a:pt x="85" y="97"/>
                  </a:cubicBezTo>
                  <a:cubicBezTo>
                    <a:pt x="74" y="97"/>
                    <a:pt x="67" y="93"/>
                    <a:pt x="67" y="74"/>
                  </a:cubicBezTo>
                  <a:cubicBezTo>
                    <a:pt x="67" y="52"/>
                    <a:pt x="85" y="37"/>
                    <a:pt x="112" y="37"/>
                  </a:cubicBezTo>
                  <a:lnTo>
                    <a:pt x="130" y="37"/>
                  </a:lnTo>
                  <a:cubicBezTo>
                    <a:pt x="138" y="37"/>
                    <a:pt x="142" y="37"/>
                    <a:pt x="149" y="30"/>
                  </a:cubicBezTo>
                  <a:cubicBezTo>
                    <a:pt x="127" y="22"/>
                    <a:pt x="100" y="11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5" name="Google Shape;46195;p30"/>
            <p:cNvSpPr/>
            <p:nvPr/>
          </p:nvSpPr>
          <p:spPr>
            <a:xfrm>
              <a:off x="-4994407" y="-29319"/>
              <a:ext cx="5969" cy="6160"/>
            </a:xfrm>
            <a:custGeom>
              <a:avLst/>
              <a:gdLst/>
              <a:ahLst/>
              <a:cxnLst/>
              <a:rect l="l" t="t" r="r" b="b"/>
              <a:pathLst>
                <a:path w="125" h="129" extrusionOk="0">
                  <a:moveTo>
                    <a:pt x="87" y="1"/>
                  </a:moveTo>
                  <a:lnTo>
                    <a:pt x="87" y="1"/>
                  </a:lnTo>
                  <a:cubicBezTo>
                    <a:pt x="68" y="38"/>
                    <a:pt x="35" y="30"/>
                    <a:pt x="1" y="34"/>
                  </a:cubicBezTo>
                  <a:cubicBezTo>
                    <a:pt x="16" y="64"/>
                    <a:pt x="12" y="106"/>
                    <a:pt x="46" y="128"/>
                  </a:cubicBezTo>
                  <a:lnTo>
                    <a:pt x="98" y="128"/>
                  </a:lnTo>
                  <a:cubicBezTo>
                    <a:pt x="113" y="109"/>
                    <a:pt x="120" y="87"/>
                    <a:pt x="125" y="64"/>
                  </a:cubicBezTo>
                  <a:cubicBezTo>
                    <a:pt x="120" y="61"/>
                    <a:pt x="117" y="61"/>
                    <a:pt x="113" y="61"/>
                  </a:cubicBezTo>
                  <a:cubicBezTo>
                    <a:pt x="109" y="61"/>
                    <a:pt x="106" y="61"/>
                    <a:pt x="102" y="64"/>
                  </a:cubicBezTo>
                  <a:cubicBezTo>
                    <a:pt x="94" y="64"/>
                    <a:pt x="91" y="68"/>
                    <a:pt x="87" y="68"/>
                  </a:cubicBezTo>
                  <a:cubicBezTo>
                    <a:pt x="87" y="68"/>
                    <a:pt x="83" y="64"/>
                    <a:pt x="80" y="64"/>
                  </a:cubicBezTo>
                  <a:cubicBezTo>
                    <a:pt x="75" y="42"/>
                    <a:pt x="117" y="23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6" name="Google Shape;46196;p30"/>
            <p:cNvSpPr/>
            <p:nvPr/>
          </p:nvSpPr>
          <p:spPr>
            <a:xfrm>
              <a:off x="-5290696" y="92062"/>
              <a:ext cx="7210" cy="9168"/>
            </a:xfrm>
            <a:custGeom>
              <a:avLst/>
              <a:gdLst/>
              <a:ahLst/>
              <a:cxnLst/>
              <a:rect l="l" t="t" r="r" b="b"/>
              <a:pathLst>
                <a:path w="151" h="192" extrusionOk="0">
                  <a:moveTo>
                    <a:pt x="120" y="0"/>
                  </a:moveTo>
                  <a:cubicBezTo>
                    <a:pt x="112" y="4"/>
                    <a:pt x="102" y="8"/>
                    <a:pt x="90" y="12"/>
                  </a:cubicBezTo>
                  <a:cubicBezTo>
                    <a:pt x="112" y="49"/>
                    <a:pt x="68" y="76"/>
                    <a:pt x="68" y="105"/>
                  </a:cubicBezTo>
                  <a:cubicBezTo>
                    <a:pt x="68" y="135"/>
                    <a:pt x="60" y="143"/>
                    <a:pt x="50" y="143"/>
                  </a:cubicBezTo>
                  <a:cubicBezTo>
                    <a:pt x="41" y="143"/>
                    <a:pt x="31" y="138"/>
                    <a:pt x="15" y="131"/>
                  </a:cubicBezTo>
                  <a:lnTo>
                    <a:pt x="15" y="131"/>
                  </a:lnTo>
                  <a:cubicBezTo>
                    <a:pt x="0" y="176"/>
                    <a:pt x="45" y="173"/>
                    <a:pt x="68" y="191"/>
                  </a:cubicBezTo>
                  <a:cubicBezTo>
                    <a:pt x="83" y="169"/>
                    <a:pt x="79" y="135"/>
                    <a:pt x="109" y="120"/>
                  </a:cubicBezTo>
                  <a:cubicBezTo>
                    <a:pt x="117" y="131"/>
                    <a:pt x="112" y="147"/>
                    <a:pt x="120" y="154"/>
                  </a:cubicBezTo>
                  <a:cubicBezTo>
                    <a:pt x="124" y="157"/>
                    <a:pt x="128" y="157"/>
                    <a:pt x="128" y="161"/>
                  </a:cubicBezTo>
                  <a:cubicBezTo>
                    <a:pt x="146" y="120"/>
                    <a:pt x="112" y="76"/>
                    <a:pt x="143" y="34"/>
                  </a:cubicBezTo>
                  <a:cubicBezTo>
                    <a:pt x="150" y="26"/>
                    <a:pt x="135" y="8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7" name="Google Shape;46197;p30"/>
            <p:cNvSpPr/>
            <p:nvPr/>
          </p:nvSpPr>
          <p:spPr>
            <a:xfrm>
              <a:off x="-5263192" y="116844"/>
              <a:ext cx="7210" cy="5969"/>
            </a:xfrm>
            <a:custGeom>
              <a:avLst/>
              <a:gdLst/>
              <a:ahLst/>
              <a:cxnLst/>
              <a:rect l="l" t="t" r="r" b="b"/>
              <a:pathLst>
                <a:path w="151" h="125" extrusionOk="0">
                  <a:moveTo>
                    <a:pt x="83" y="1"/>
                  </a:moveTo>
                  <a:cubicBezTo>
                    <a:pt x="52" y="1"/>
                    <a:pt x="34" y="23"/>
                    <a:pt x="19" y="72"/>
                  </a:cubicBezTo>
                  <a:cubicBezTo>
                    <a:pt x="15" y="83"/>
                    <a:pt x="0" y="90"/>
                    <a:pt x="7" y="106"/>
                  </a:cubicBezTo>
                  <a:cubicBezTo>
                    <a:pt x="19" y="113"/>
                    <a:pt x="30" y="125"/>
                    <a:pt x="41" y="125"/>
                  </a:cubicBezTo>
                  <a:cubicBezTo>
                    <a:pt x="49" y="125"/>
                    <a:pt x="57" y="121"/>
                    <a:pt x="64" y="109"/>
                  </a:cubicBezTo>
                  <a:cubicBezTo>
                    <a:pt x="57" y="90"/>
                    <a:pt x="49" y="76"/>
                    <a:pt x="60" y="57"/>
                  </a:cubicBezTo>
                  <a:lnTo>
                    <a:pt x="64" y="57"/>
                  </a:lnTo>
                  <a:cubicBezTo>
                    <a:pt x="75" y="57"/>
                    <a:pt x="83" y="57"/>
                    <a:pt x="93" y="61"/>
                  </a:cubicBezTo>
                  <a:cubicBezTo>
                    <a:pt x="102" y="64"/>
                    <a:pt x="109" y="64"/>
                    <a:pt x="120" y="64"/>
                  </a:cubicBezTo>
                  <a:cubicBezTo>
                    <a:pt x="135" y="64"/>
                    <a:pt x="146" y="57"/>
                    <a:pt x="150" y="23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8" name="Google Shape;46198;p30"/>
            <p:cNvSpPr/>
            <p:nvPr/>
          </p:nvSpPr>
          <p:spPr>
            <a:xfrm>
              <a:off x="-5247148" y="-212631"/>
              <a:ext cx="5969" cy="7019"/>
            </a:xfrm>
            <a:custGeom>
              <a:avLst/>
              <a:gdLst/>
              <a:ahLst/>
              <a:cxnLst/>
              <a:rect l="l" t="t" r="r" b="b"/>
              <a:pathLst>
                <a:path w="125" h="147" extrusionOk="0">
                  <a:moveTo>
                    <a:pt x="45" y="1"/>
                  </a:moveTo>
                  <a:cubicBezTo>
                    <a:pt x="35" y="1"/>
                    <a:pt x="27" y="4"/>
                    <a:pt x="19" y="8"/>
                  </a:cubicBezTo>
                  <a:cubicBezTo>
                    <a:pt x="1" y="37"/>
                    <a:pt x="27" y="72"/>
                    <a:pt x="4" y="98"/>
                  </a:cubicBezTo>
                  <a:cubicBezTo>
                    <a:pt x="27" y="105"/>
                    <a:pt x="12" y="146"/>
                    <a:pt x="42" y="146"/>
                  </a:cubicBezTo>
                  <a:lnTo>
                    <a:pt x="45" y="146"/>
                  </a:lnTo>
                  <a:cubicBezTo>
                    <a:pt x="42" y="82"/>
                    <a:pt x="102" y="116"/>
                    <a:pt x="124" y="98"/>
                  </a:cubicBezTo>
                  <a:cubicBezTo>
                    <a:pt x="109" y="64"/>
                    <a:pt x="68" y="49"/>
                    <a:pt x="64" y="4"/>
                  </a:cubicBezTo>
                  <a:cubicBezTo>
                    <a:pt x="57" y="4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9" name="Google Shape;46199;p30"/>
            <p:cNvSpPr/>
            <p:nvPr/>
          </p:nvSpPr>
          <p:spPr>
            <a:xfrm>
              <a:off x="-5365998" y="135466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45" y="0"/>
                  </a:moveTo>
                  <a:cubicBezTo>
                    <a:pt x="38" y="7"/>
                    <a:pt x="30" y="19"/>
                    <a:pt x="22" y="26"/>
                  </a:cubicBezTo>
                  <a:cubicBezTo>
                    <a:pt x="0" y="49"/>
                    <a:pt x="22" y="82"/>
                    <a:pt x="0" y="104"/>
                  </a:cubicBezTo>
                  <a:cubicBezTo>
                    <a:pt x="19" y="112"/>
                    <a:pt x="38" y="123"/>
                    <a:pt x="60" y="131"/>
                  </a:cubicBezTo>
                  <a:cubicBezTo>
                    <a:pt x="64" y="123"/>
                    <a:pt x="60" y="109"/>
                    <a:pt x="74" y="109"/>
                  </a:cubicBezTo>
                  <a:lnTo>
                    <a:pt x="79" y="109"/>
                  </a:lnTo>
                  <a:cubicBezTo>
                    <a:pt x="105" y="109"/>
                    <a:pt x="127" y="109"/>
                    <a:pt x="153" y="112"/>
                  </a:cubicBezTo>
                  <a:cubicBezTo>
                    <a:pt x="150" y="101"/>
                    <a:pt x="142" y="90"/>
                    <a:pt x="138" y="78"/>
                  </a:cubicBezTo>
                  <a:cubicBezTo>
                    <a:pt x="131" y="82"/>
                    <a:pt x="124" y="86"/>
                    <a:pt x="119" y="86"/>
                  </a:cubicBezTo>
                  <a:cubicBezTo>
                    <a:pt x="109" y="86"/>
                    <a:pt x="97" y="78"/>
                    <a:pt x="93" y="59"/>
                  </a:cubicBezTo>
                  <a:cubicBezTo>
                    <a:pt x="86" y="33"/>
                    <a:pt x="67" y="14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0" name="Google Shape;46200;p30"/>
            <p:cNvSpPr/>
            <p:nvPr/>
          </p:nvSpPr>
          <p:spPr>
            <a:xfrm>
              <a:off x="-5124717" y="-229917"/>
              <a:ext cx="5969" cy="7688"/>
            </a:xfrm>
            <a:custGeom>
              <a:avLst/>
              <a:gdLst/>
              <a:ahLst/>
              <a:cxnLst/>
              <a:rect l="l" t="t" r="r" b="b"/>
              <a:pathLst>
                <a:path w="125" h="161" extrusionOk="0">
                  <a:moveTo>
                    <a:pt x="102" y="0"/>
                  </a:moveTo>
                  <a:cubicBezTo>
                    <a:pt x="95" y="0"/>
                    <a:pt x="87" y="7"/>
                    <a:pt x="83" y="11"/>
                  </a:cubicBezTo>
                  <a:cubicBezTo>
                    <a:pt x="76" y="15"/>
                    <a:pt x="68" y="18"/>
                    <a:pt x="61" y="18"/>
                  </a:cubicBezTo>
                  <a:cubicBezTo>
                    <a:pt x="57" y="18"/>
                    <a:pt x="50" y="18"/>
                    <a:pt x="46" y="15"/>
                  </a:cubicBezTo>
                  <a:cubicBezTo>
                    <a:pt x="42" y="11"/>
                    <a:pt x="38" y="11"/>
                    <a:pt x="35" y="11"/>
                  </a:cubicBezTo>
                  <a:cubicBezTo>
                    <a:pt x="28" y="11"/>
                    <a:pt x="20" y="18"/>
                    <a:pt x="20" y="30"/>
                  </a:cubicBezTo>
                  <a:cubicBezTo>
                    <a:pt x="31" y="71"/>
                    <a:pt x="1" y="116"/>
                    <a:pt x="28" y="157"/>
                  </a:cubicBezTo>
                  <a:cubicBezTo>
                    <a:pt x="38" y="157"/>
                    <a:pt x="50" y="161"/>
                    <a:pt x="57" y="161"/>
                  </a:cubicBezTo>
                  <a:cubicBezTo>
                    <a:pt x="72" y="149"/>
                    <a:pt x="72" y="130"/>
                    <a:pt x="76" y="116"/>
                  </a:cubicBezTo>
                  <a:cubicBezTo>
                    <a:pt x="76" y="101"/>
                    <a:pt x="72" y="85"/>
                    <a:pt x="72" y="71"/>
                  </a:cubicBezTo>
                  <a:cubicBezTo>
                    <a:pt x="72" y="56"/>
                    <a:pt x="76" y="49"/>
                    <a:pt x="83" y="49"/>
                  </a:cubicBezTo>
                  <a:cubicBezTo>
                    <a:pt x="87" y="49"/>
                    <a:pt x="98" y="52"/>
                    <a:pt x="106" y="56"/>
                  </a:cubicBezTo>
                  <a:cubicBezTo>
                    <a:pt x="109" y="52"/>
                    <a:pt x="113" y="45"/>
                    <a:pt x="121" y="37"/>
                  </a:cubicBezTo>
                  <a:lnTo>
                    <a:pt x="124" y="33"/>
                  </a:lnTo>
                  <a:cubicBezTo>
                    <a:pt x="109" y="26"/>
                    <a:pt x="102" y="18"/>
                    <a:pt x="106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1" name="Google Shape;46201;p30"/>
            <p:cNvSpPr/>
            <p:nvPr/>
          </p:nvSpPr>
          <p:spPr>
            <a:xfrm>
              <a:off x="-5365138" y="180590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1" y="116"/>
                  </a:moveTo>
                  <a:cubicBezTo>
                    <a:pt x="1" y="124"/>
                    <a:pt x="1" y="128"/>
                    <a:pt x="4" y="128"/>
                  </a:cubicBezTo>
                  <a:cubicBezTo>
                    <a:pt x="4" y="124"/>
                    <a:pt x="1" y="120"/>
                    <a:pt x="1" y="116"/>
                  </a:cubicBezTo>
                  <a:close/>
                  <a:moveTo>
                    <a:pt x="83" y="1"/>
                  </a:moveTo>
                  <a:cubicBezTo>
                    <a:pt x="65" y="1"/>
                    <a:pt x="53" y="4"/>
                    <a:pt x="53" y="23"/>
                  </a:cubicBezTo>
                  <a:cubicBezTo>
                    <a:pt x="53" y="68"/>
                    <a:pt x="16" y="87"/>
                    <a:pt x="1" y="116"/>
                  </a:cubicBezTo>
                  <a:cubicBezTo>
                    <a:pt x="1" y="116"/>
                    <a:pt x="1" y="116"/>
                    <a:pt x="1" y="116"/>
                  </a:cubicBezTo>
                  <a:lnTo>
                    <a:pt x="1" y="116"/>
                  </a:lnTo>
                  <a:cubicBezTo>
                    <a:pt x="4" y="120"/>
                    <a:pt x="4" y="124"/>
                    <a:pt x="12" y="128"/>
                  </a:cubicBezTo>
                  <a:cubicBezTo>
                    <a:pt x="12" y="124"/>
                    <a:pt x="16" y="116"/>
                    <a:pt x="20" y="116"/>
                  </a:cubicBezTo>
                  <a:lnTo>
                    <a:pt x="23" y="116"/>
                  </a:lnTo>
                  <a:cubicBezTo>
                    <a:pt x="30" y="116"/>
                    <a:pt x="39" y="109"/>
                    <a:pt x="42" y="98"/>
                  </a:cubicBezTo>
                  <a:cubicBezTo>
                    <a:pt x="49" y="87"/>
                    <a:pt x="53" y="79"/>
                    <a:pt x="65" y="79"/>
                  </a:cubicBezTo>
                  <a:cubicBezTo>
                    <a:pt x="68" y="79"/>
                    <a:pt x="75" y="79"/>
                    <a:pt x="83" y="87"/>
                  </a:cubicBezTo>
                  <a:cubicBezTo>
                    <a:pt x="113" y="113"/>
                    <a:pt x="72" y="135"/>
                    <a:pt x="68" y="158"/>
                  </a:cubicBezTo>
                  <a:cubicBezTo>
                    <a:pt x="83" y="161"/>
                    <a:pt x="101" y="158"/>
                    <a:pt x="113" y="168"/>
                  </a:cubicBezTo>
                  <a:cubicBezTo>
                    <a:pt x="158" y="154"/>
                    <a:pt x="132" y="106"/>
                    <a:pt x="128" y="101"/>
                  </a:cubicBezTo>
                  <a:cubicBezTo>
                    <a:pt x="75" y="75"/>
                    <a:pt x="101" y="38"/>
                    <a:pt x="120" y="4"/>
                  </a:cubicBezTo>
                  <a:cubicBezTo>
                    <a:pt x="106" y="1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2" name="Google Shape;46202;p30"/>
            <p:cNvSpPr/>
            <p:nvPr/>
          </p:nvSpPr>
          <p:spPr>
            <a:xfrm>
              <a:off x="-5057771" y="-15949"/>
              <a:ext cx="7544" cy="4871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132" y="1"/>
                  </a:moveTo>
                  <a:cubicBezTo>
                    <a:pt x="91" y="1"/>
                    <a:pt x="57" y="16"/>
                    <a:pt x="27" y="38"/>
                  </a:cubicBezTo>
                  <a:cubicBezTo>
                    <a:pt x="23" y="38"/>
                    <a:pt x="23" y="35"/>
                    <a:pt x="20" y="35"/>
                  </a:cubicBezTo>
                  <a:lnTo>
                    <a:pt x="20" y="38"/>
                  </a:lnTo>
                  <a:cubicBezTo>
                    <a:pt x="12" y="53"/>
                    <a:pt x="8" y="68"/>
                    <a:pt x="1" y="83"/>
                  </a:cubicBezTo>
                  <a:cubicBezTo>
                    <a:pt x="20" y="95"/>
                    <a:pt x="39" y="102"/>
                    <a:pt x="57" y="102"/>
                  </a:cubicBezTo>
                  <a:cubicBezTo>
                    <a:pt x="75" y="102"/>
                    <a:pt x="98" y="95"/>
                    <a:pt x="113" y="72"/>
                  </a:cubicBezTo>
                  <a:cubicBezTo>
                    <a:pt x="120" y="64"/>
                    <a:pt x="132" y="61"/>
                    <a:pt x="139" y="57"/>
                  </a:cubicBezTo>
                  <a:cubicBezTo>
                    <a:pt x="128" y="35"/>
                    <a:pt x="158" y="19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3" name="Google Shape;46203;p30"/>
            <p:cNvSpPr/>
            <p:nvPr/>
          </p:nvSpPr>
          <p:spPr>
            <a:xfrm>
              <a:off x="-5140952" y="-2722"/>
              <a:ext cx="6637" cy="4871"/>
            </a:xfrm>
            <a:custGeom>
              <a:avLst/>
              <a:gdLst/>
              <a:ahLst/>
              <a:cxnLst/>
              <a:rect l="l" t="t" r="r" b="b"/>
              <a:pathLst>
                <a:path w="139" h="102" extrusionOk="0">
                  <a:moveTo>
                    <a:pt x="54" y="1"/>
                  </a:moveTo>
                  <a:cubicBezTo>
                    <a:pt x="42" y="1"/>
                    <a:pt x="31" y="4"/>
                    <a:pt x="23" y="15"/>
                  </a:cubicBezTo>
                  <a:cubicBezTo>
                    <a:pt x="1" y="42"/>
                    <a:pt x="4" y="68"/>
                    <a:pt x="12" y="94"/>
                  </a:cubicBezTo>
                  <a:cubicBezTo>
                    <a:pt x="16" y="98"/>
                    <a:pt x="23" y="101"/>
                    <a:pt x="35" y="101"/>
                  </a:cubicBezTo>
                  <a:cubicBezTo>
                    <a:pt x="54" y="101"/>
                    <a:pt x="87" y="94"/>
                    <a:pt x="94" y="82"/>
                  </a:cubicBezTo>
                  <a:cubicBezTo>
                    <a:pt x="139" y="53"/>
                    <a:pt x="98" y="30"/>
                    <a:pt x="83" y="12"/>
                  </a:cubicBezTo>
                  <a:cubicBezTo>
                    <a:pt x="76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4" name="Google Shape;46204;p30"/>
            <p:cNvSpPr/>
            <p:nvPr/>
          </p:nvSpPr>
          <p:spPr>
            <a:xfrm>
              <a:off x="-4894801" y="143106"/>
              <a:ext cx="7401" cy="5062"/>
            </a:xfrm>
            <a:custGeom>
              <a:avLst/>
              <a:gdLst/>
              <a:ahLst/>
              <a:cxnLst/>
              <a:rect l="l" t="t" r="r" b="b"/>
              <a:pathLst>
                <a:path w="155" h="106" extrusionOk="0">
                  <a:moveTo>
                    <a:pt x="68" y="1"/>
                  </a:moveTo>
                  <a:cubicBezTo>
                    <a:pt x="57" y="1"/>
                    <a:pt x="49" y="8"/>
                    <a:pt x="46" y="16"/>
                  </a:cubicBezTo>
                  <a:cubicBezTo>
                    <a:pt x="38" y="23"/>
                    <a:pt x="30" y="30"/>
                    <a:pt x="19" y="30"/>
                  </a:cubicBezTo>
                  <a:lnTo>
                    <a:pt x="12" y="30"/>
                  </a:lnTo>
                  <a:cubicBezTo>
                    <a:pt x="8" y="34"/>
                    <a:pt x="4" y="38"/>
                    <a:pt x="1" y="42"/>
                  </a:cubicBezTo>
                  <a:cubicBezTo>
                    <a:pt x="8" y="61"/>
                    <a:pt x="23" y="75"/>
                    <a:pt x="19" y="94"/>
                  </a:cubicBezTo>
                  <a:cubicBezTo>
                    <a:pt x="23" y="98"/>
                    <a:pt x="27" y="101"/>
                    <a:pt x="30" y="106"/>
                  </a:cubicBezTo>
                  <a:cubicBezTo>
                    <a:pt x="49" y="98"/>
                    <a:pt x="64" y="79"/>
                    <a:pt x="87" y="79"/>
                  </a:cubicBezTo>
                  <a:cubicBezTo>
                    <a:pt x="90" y="79"/>
                    <a:pt x="98" y="83"/>
                    <a:pt x="106" y="87"/>
                  </a:cubicBezTo>
                  <a:cubicBezTo>
                    <a:pt x="109" y="83"/>
                    <a:pt x="113" y="83"/>
                    <a:pt x="116" y="83"/>
                  </a:cubicBezTo>
                  <a:cubicBezTo>
                    <a:pt x="132" y="83"/>
                    <a:pt x="139" y="94"/>
                    <a:pt x="150" y="101"/>
                  </a:cubicBezTo>
                  <a:cubicBezTo>
                    <a:pt x="154" y="94"/>
                    <a:pt x="154" y="87"/>
                    <a:pt x="147" y="79"/>
                  </a:cubicBezTo>
                  <a:cubicBezTo>
                    <a:pt x="142" y="56"/>
                    <a:pt x="135" y="34"/>
                    <a:pt x="132" y="8"/>
                  </a:cubicBezTo>
                  <a:lnTo>
                    <a:pt x="124" y="8"/>
                  </a:lnTo>
                  <a:cubicBezTo>
                    <a:pt x="109" y="8"/>
                    <a:pt x="94" y="20"/>
                    <a:pt x="80" y="20"/>
                  </a:cubicBezTo>
                  <a:cubicBezTo>
                    <a:pt x="75" y="23"/>
                    <a:pt x="75" y="23"/>
                    <a:pt x="72" y="23"/>
                  </a:cubicBezTo>
                  <a:cubicBezTo>
                    <a:pt x="53" y="23"/>
                    <a:pt x="75" y="8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5" name="Google Shape;46205;p30"/>
            <p:cNvSpPr/>
            <p:nvPr/>
          </p:nvSpPr>
          <p:spPr>
            <a:xfrm>
              <a:off x="-5174329" y="266110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57" y="0"/>
                  </a:moveTo>
                  <a:cubicBezTo>
                    <a:pt x="46" y="0"/>
                    <a:pt x="38" y="15"/>
                    <a:pt x="30" y="49"/>
                  </a:cubicBezTo>
                  <a:cubicBezTo>
                    <a:pt x="27" y="64"/>
                    <a:pt x="16" y="64"/>
                    <a:pt x="8" y="71"/>
                  </a:cubicBezTo>
                  <a:cubicBezTo>
                    <a:pt x="1" y="82"/>
                    <a:pt x="1" y="90"/>
                    <a:pt x="4" y="101"/>
                  </a:cubicBezTo>
                  <a:cubicBezTo>
                    <a:pt x="20" y="113"/>
                    <a:pt x="30" y="131"/>
                    <a:pt x="49" y="131"/>
                  </a:cubicBezTo>
                  <a:cubicBezTo>
                    <a:pt x="53" y="131"/>
                    <a:pt x="61" y="131"/>
                    <a:pt x="64" y="127"/>
                  </a:cubicBezTo>
                  <a:cubicBezTo>
                    <a:pt x="102" y="104"/>
                    <a:pt x="83" y="56"/>
                    <a:pt x="106" y="26"/>
                  </a:cubicBezTo>
                  <a:cubicBezTo>
                    <a:pt x="83" y="11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6" name="Google Shape;46206;p30"/>
            <p:cNvSpPr/>
            <p:nvPr/>
          </p:nvSpPr>
          <p:spPr>
            <a:xfrm>
              <a:off x="-5206274" y="235932"/>
              <a:ext cx="5587" cy="6637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64" y="1"/>
                  </a:moveTo>
                  <a:cubicBezTo>
                    <a:pt x="31" y="1"/>
                    <a:pt x="19" y="38"/>
                    <a:pt x="0" y="56"/>
                  </a:cubicBezTo>
                  <a:cubicBezTo>
                    <a:pt x="35" y="60"/>
                    <a:pt x="27" y="94"/>
                    <a:pt x="38" y="113"/>
                  </a:cubicBezTo>
                  <a:cubicBezTo>
                    <a:pt x="49" y="131"/>
                    <a:pt x="61" y="139"/>
                    <a:pt x="71" y="139"/>
                  </a:cubicBezTo>
                  <a:cubicBezTo>
                    <a:pt x="83" y="139"/>
                    <a:pt x="94" y="135"/>
                    <a:pt x="105" y="124"/>
                  </a:cubicBezTo>
                  <a:cubicBezTo>
                    <a:pt x="94" y="98"/>
                    <a:pt x="116" y="68"/>
                    <a:pt x="87" y="46"/>
                  </a:cubicBezTo>
                  <a:cubicBezTo>
                    <a:pt x="83" y="49"/>
                    <a:pt x="79" y="49"/>
                    <a:pt x="79" y="49"/>
                  </a:cubicBezTo>
                  <a:cubicBezTo>
                    <a:pt x="76" y="49"/>
                    <a:pt x="71" y="46"/>
                    <a:pt x="68" y="41"/>
                  </a:cubicBezTo>
                  <a:cubicBezTo>
                    <a:pt x="64" y="23"/>
                    <a:pt x="83" y="19"/>
                    <a:pt x="94" y="12"/>
                  </a:cubicBezTo>
                  <a:cubicBezTo>
                    <a:pt x="90" y="12"/>
                    <a:pt x="83" y="8"/>
                    <a:pt x="79" y="4"/>
                  </a:cubicBezTo>
                  <a:cubicBezTo>
                    <a:pt x="76" y="1"/>
                    <a:pt x="68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7" name="Google Shape;46207;p30"/>
            <p:cNvSpPr/>
            <p:nvPr/>
          </p:nvSpPr>
          <p:spPr>
            <a:xfrm>
              <a:off x="-5152316" y="239848"/>
              <a:ext cx="6971" cy="6876"/>
            </a:xfrm>
            <a:custGeom>
              <a:avLst/>
              <a:gdLst/>
              <a:ahLst/>
              <a:cxnLst/>
              <a:rect l="l" t="t" r="r" b="b"/>
              <a:pathLst>
                <a:path w="146" h="144" extrusionOk="0">
                  <a:moveTo>
                    <a:pt x="82" y="0"/>
                  </a:moveTo>
                  <a:cubicBezTo>
                    <a:pt x="78" y="0"/>
                    <a:pt x="71" y="0"/>
                    <a:pt x="67" y="12"/>
                  </a:cubicBezTo>
                  <a:cubicBezTo>
                    <a:pt x="52" y="53"/>
                    <a:pt x="11" y="87"/>
                    <a:pt x="0" y="131"/>
                  </a:cubicBezTo>
                  <a:cubicBezTo>
                    <a:pt x="7" y="139"/>
                    <a:pt x="14" y="143"/>
                    <a:pt x="18" y="143"/>
                  </a:cubicBezTo>
                  <a:cubicBezTo>
                    <a:pt x="30" y="143"/>
                    <a:pt x="40" y="135"/>
                    <a:pt x="52" y="128"/>
                  </a:cubicBezTo>
                  <a:cubicBezTo>
                    <a:pt x="59" y="121"/>
                    <a:pt x="71" y="113"/>
                    <a:pt x="82" y="113"/>
                  </a:cubicBezTo>
                  <a:cubicBezTo>
                    <a:pt x="85" y="113"/>
                    <a:pt x="90" y="113"/>
                    <a:pt x="90" y="116"/>
                  </a:cubicBezTo>
                  <a:cubicBezTo>
                    <a:pt x="93" y="109"/>
                    <a:pt x="97" y="105"/>
                    <a:pt x="100" y="102"/>
                  </a:cubicBezTo>
                  <a:cubicBezTo>
                    <a:pt x="100" y="87"/>
                    <a:pt x="108" y="79"/>
                    <a:pt x="119" y="71"/>
                  </a:cubicBezTo>
                  <a:cubicBezTo>
                    <a:pt x="145" y="61"/>
                    <a:pt x="145" y="45"/>
                    <a:pt x="116" y="45"/>
                  </a:cubicBezTo>
                  <a:cubicBezTo>
                    <a:pt x="97" y="42"/>
                    <a:pt x="78" y="49"/>
                    <a:pt x="97" y="23"/>
                  </a:cubicBezTo>
                  <a:cubicBezTo>
                    <a:pt x="104" y="12"/>
                    <a:pt x="104" y="4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8" name="Google Shape;46208;p30"/>
            <p:cNvSpPr/>
            <p:nvPr/>
          </p:nvSpPr>
          <p:spPr>
            <a:xfrm>
              <a:off x="-5205558" y="-127827"/>
              <a:ext cx="6160" cy="5396"/>
            </a:xfrm>
            <a:custGeom>
              <a:avLst/>
              <a:gdLst/>
              <a:ahLst/>
              <a:cxnLst/>
              <a:rect l="l" t="t" r="r" b="b"/>
              <a:pathLst>
                <a:path w="129" h="113" extrusionOk="0">
                  <a:moveTo>
                    <a:pt x="128" y="0"/>
                  </a:moveTo>
                  <a:lnTo>
                    <a:pt x="128" y="0"/>
                  </a:lnTo>
                  <a:cubicBezTo>
                    <a:pt x="79" y="11"/>
                    <a:pt x="27" y="7"/>
                    <a:pt x="1" y="60"/>
                  </a:cubicBezTo>
                  <a:cubicBezTo>
                    <a:pt x="4" y="78"/>
                    <a:pt x="8" y="93"/>
                    <a:pt x="12" y="112"/>
                  </a:cubicBezTo>
                  <a:lnTo>
                    <a:pt x="16" y="112"/>
                  </a:lnTo>
                  <a:cubicBezTo>
                    <a:pt x="30" y="112"/>
                    <a:pt x="38" y="109"/>
                    <a:pt x="49" y="101"/>
                  </a:cubicBezTo>
                  <a:cubicBezTo>
                    <a:pt x="61" y="97"/>
                    <a:pt x="68" y="93"/>
                    <a:pt x="83" y="93"/>
                  </a:cubicBezTo>
                  <a:lnTo>
                    <a:pt x="90" y="93"/>
                  </a:lnTo>
                  <a:cubicBezTo>
                    <a:pt x="98" y="83"/>
                    <a:pt x="90" y="56"/>
                    <a:pt x="113" y="56"/>
                  </a:cubicBezTo>
                  <a:lnTo>
                    <a:pt x="120" y="56"/>
                  </a:lnTo>
                  <a:cubicBezTo>
                    <a:pt x="124" y="38"/>
                    <a:pt x="109" y="19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09" name="Google Shape;46209;p30"/>
            <p:cNvSpPr/>
            <p:nvPr/>
          </p:nvSpPr>
          <p:spPr>
            <a:xfrm>
              <a:off x="-5294086" y="-99464"/>
              <a:ext cx="8452" cy="7545"/>
            </a:xfrm>
            <a:custGeom>
              <a:avLst/>
              <a:gdLst/>
              <a:ahLst/>
              <a:cxnLst/>
              <a:rect l="l" t="t" r="r" b="b"/>
              <a:pathLst>
                <a:path w="177" h="158" extrusionOk="0">
                  <a:moveTo>
                    <a:pt x="169" y="0"/>
                  </a:moveTo>
                  <a:cubicBezTo>
                    <a:pt x="139" y="0"/>
                    <a:pt x="147" y="49"/>
                    <a:pt x="112" y="49"/>
                  </a:cubicBezTo>
                  <a:lnTo>
                    <a:pt x="109" y="49"/>
                  </a:lnTo>
                  <a:cubicBezTo>
                    <a:pt x="102" y="49"/>
                    <a:pt x="94" y="53"/>
                    <a:pt x="86" y="53"/>
                  </a:cubicBezTo>
                  <a:cubicBezTo>
                    <a:pt x="71" y="64"/>
                    <a:pt x="57" y="72"/>
                    <a:pt x="42" y="83"/>
                  </a:cubicBezTo>
                  <a:cubicBezTo>
                    <a:pt x="0" y="98"/>
                    <a:pt x="26" y="117"/>
                    <a:pt x="42" y="131"/>
                  </a:cubicBezTo>
                  <a:cubicBezTo>
                    <a:pt x="57" y="143"/>
                    <a:pt x="79" y="150"/>
                    <a:pt x="98" y="157"/>
                  </a:cubicBezTo>
                  <a:cubicBezTo>
                    <a:pt x="102" y="109"/>
                    <a:pt x="143" y="75"/>
                    <a:pt x="161" y="34"/>
                  </a:cubicBezTo>
                  <a:cubicBezTo>
                    <a:pt x="169" y="23"/>
                    <a:pt x="176" y="12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0" name="Google Shape;46210;p30"/>
            <p:cNvSpPr/>
            <p:nvPr/>
          </p:nvSpPr>
          <p:spPr>
            <a:xfrm>
              <a:off x="-5040629" y="65083"/>
              <a:ext cx="6494" cy="4679"/>
            </a:xfrm>
            <a:custGeom>
              <a:avLst/>
              <a:gdLst/>
              <a:ahLst/>
              <a:cxnLst/>
              <a:rect l="l" t="t" r="r" b="b"/>
              <a:pathLst>
                <a:path w="136" h="98" extrusionOk="0">
                  <a:moveTo>
                    <a:pt x="56" y="1"/>
                  </a:moveTo>
                  <a:cubicBezTo>
                    <a:pt x="46" y="23"/>
                    <a:pt x="16" y="27"/>
                    <a:pt x="1" y="46"/>
                  </a:cubicBezTo>
                  <a:cubicBezTo>
                    <a:pt x="12" y="65"/>
                    <a:pt x="23" y="80"/>
                    <a:pt x="38" y="98"/>
                  </a:cubicBezTo>
                  <a:lnTo>
                    <a:pt x="53" y="98"/>
                  </a:lnTo>
                  <a:cubicBezTo>
                    <a:pt x="61" y="98"/>
                    <a:pt x="72" y="98"/>
                    <a:pt x="79" y="94"/>
                  </a:cubicBezTo>
                  <a:cubicBezTo>
                    <a:pt x="128" y="83"/>
                    <a:pt x="135" y="65"/>
                    <a:pt x="109" y="23"/>
                  </a:cubicBezTo>
                  <a:cubicBezTo>
                    <a:pt x="98" y="8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1" name="Google Shape;46211;p30"/>
            <p:cNvSpPr/>
            <p:nvPr/>
          </p:nvSpPr>
          <p:spPr>
            <a:xfrm>
              <a:off x="-5221076" y="-60356"/>
              <a:ext cx="5587" cy="5539"/>
            </a:xfrm>
            <a:custGeom>
              <a:avLst/>
              <a:gdLst/>
              <a:ahLst/>
              <a:cxnLst/>
              <a:rect l="l" t="t" r="r" b="b"/>
              <a:pathLst>
                <a:path w="117" h="116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23"/>
                    <a:pt x="23" y="45"/>
                    <a:pt x="12" y="67"/>
                  </a:cubicBezTo>
                  <a:cubicBezTo>
                    <a:pt x="19" y="71"/>
                    <a:pt x="23" y="78"/>
                    <a:pt x="27" y="83"/>
                  </a:cubicBezTo>
                  <a:cubicBezTo>
                    <a:pt x="38" y="97"/>
                    <a:pt x="41" y="116"/>
                    <a:pt x="57" y="116"/>
                  </a:cubicBezTo>
                  <a:cubicBezTo>
                    <a:pt x="64" y="116"/>
                    <a:pt x="67" y="112"/>
                    <a:pt x="79" y="109"/>
                  </a:cubicBezTo>
                  <a:cubicBezTo>
                    <a:pt x="105" y="93"/>
                    <a:pt x="117" y="78"/>
                    <a:pt x="105" y="45"/>
                  </a:cubicBezTo>
                  <a:cubicBezTo>
                    <a:pt x="94" y="7"/>
                    <a:pt x="72" y="4"/>
                    <a:pt x="49" y="4"/>
                  </a:cubicBezTo>
                  <a:lnTo>
                    <a:pt x="31" y="4"/>
                  </a:lnTo>
                  <a:cubicBezTo>
                    <a:pt x="23" y="4"/>
                    <a:pt x="15" y="4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2" name="Google Shape;46212;p30"/>
            <p:cNvSpPr/>
            <p:nvPr/>
          </p:nvSpPr>
          <p:spPr>
            <a:xfrm>
              <a:off x="-4971344" y="119900"/>
              <a:ext cx="6494" cy="11317"/>
            </a:xfrm>
            <a:custGeom>
              <a:avLst/>
              <a:gdLst/>
              <a:ahLst/>
              <a:cxnLst/>
              <a:rect l="l" t="t" r="r" b="b"/>
              <a:pathLst>
                <a:path w="136" h="237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45"/>
                    <a:pt x="94" y="102"/>
                    <a:pt x="49" y="143"/>
                  </a:cubicBezTo>
                  <a:cubicBezTo>
                    <a:pt x="45" y="147"/>
                    <a:pt x="41" y="150"/>
                    <a:pt x="37" y="154"/>
                  </a:cubicBezTo>
                  <a:cubicBezTo>
                    <a:pt x="37" y="157"/>
                    <a:pt x="34" y="161"/>
                    <a:pt x="30" y="165"/>
                  </a:cubicBezTo>
                  <a:cubicBezTo>
                    <a:pt x="37" y="192"/>
                    <a:pt x="0" y="206"/>
                    <a:pt x="11" y="236"/>
                  </a:cubicBezTo>
                  <a:cubicBezTo>
                    <a:pt x="86" y="202"/>
                    <a:pt x="75" y="113"/>
                    <a:pt x="123" y="61"/>
                  </a:cubicBezTo>
                  <a:cubicBezTo>
                    <a:pt x="135" y="45"/>
                    <a:pt x="127" y="31"/>
                    <a:pt x="113" y="19"/>
                  </a:cubicBezTo>
                  <a:cubicBezTo>
                    <a:pt x="97" y="12"/>
                    <a:pt x="82" y="8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3" name="Google Shape;46213;p30"/>
            <p:cNvSpPr/>
            <p:nvPr/>
          </p:nvSpPr>
          <p:spPr>
            <a:xfrm>
              <a:off x="-5381182" y="215591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83" y="1"/>
                  </a:moveTo>
                  <a:cubicBezTo>
                    <a:pt x="71" y="1"/>
                    <a:pt x="56" y="8"/>
                    <a:pt x="34" y="19"/>
                  </a:cubicBezTo>
                  <a:cubicBezTo>
                    <a:pt x="4" y="37"/>
                    <a:pt x="0" y="68"/>
                    <a:pt x="8" y="90"/>
                  </a:cubicBezTo>
                  <a:cubicBezTo>
                    <a:pt x="11" y="113"/>
                    <a:pt x="23" y="120"/>
                    <a:pt x="38" y="120"/>
                  </a:cubicBezTo>
                  <a:cubicBezTo>
                    <a:pt x="45" y="120"/>
                    <a:pt x="56" y="116"/>
                    <a:pt x="68" y="113"/>
                  </a:cubicBezTo>
                  <a:cubicBezTo>
                    <a:pt x="61" y="79"/>
                    <a:pt x="78" y="60"/>
                    <a:pt x="109" y="53"/>
                  </a:cubicBezTo>
                  <a:cubicBezTo>
                    <a:pt x="109" y="15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4" name="Google Shape;46214;p30"/>
            <p:cNvSpPr/>
            <p:nvPr/>
          </p:nvSpPr>
          <p:spPr>
            <a:xfrm>
              <a:off x="-5051134" y="-52382"/>
              <a:ext cx="7879" cy="7974"/>
            </a:xfrm>
            <a:custGeom>
              <a:avLst/>
              <a:gdLst/>
              <a:ahLst/>
              <a:cxnLst/>
              <a:rect l="l" t="t" r="r" b="b"/>
              <a:pathLst>
                <a:path w="165" h="167" extrusionOk="0">
                  <a:moveTo>
                    <a:pt x="86" y="1"/>
                  </a:moveTo>
                  <a:cubicBezTo>
                    <a:pt x="75" y="13"/>
                    <a:pt x="64" y="16"/>
                    <a:pt x="49" y="16"/>
                  </a:cubicBezTo>
                  <a:cubicBezTo>
                    <a:pt x="41" y="16"/>
                    <a:pt x="38" y="16"/>
                    <a:pt x="30" y="13"/>
                  </a:cubicBezTo>
                  <a:lnTo>
                    <a:pt x="0" y="13"/>
                  </a:lnTo>
                  <a:cubicBezTo>
                    <a:pt x="30" y="87"/>
                    <a:pt x="109" y="110"/>
                    <a:pt x="157" y="166"/>
                  </a:cubicBezTo>
                  <a:cubicBezTo>
                    <a:pt x="164" y="132"/>
                    <a:pt x="164" y="106"/>
                    <a:pt x="138" y="83"/>
                  </a:cubicBezTo>
                  <a:cubicBezTo>
                    <a:pt x="131" y="80"/>
                    <a:pt x="124" y="76"/>
                    <a:pt x="116" y="76"/>
                  </a:cubicBezTo>
                  <a:lnTo>
                    <a:pt x="105" y="76"/>
                  </a:lnTo>
                  <a:cubicBezTo>
                    <a:pt x="101" y="80"/>
                    <a:pt x="97" y="80"/>
                    <a:pt x="93" y="80"/>
                  </a:cubicBezTo>
                  <a:cubicBezTo>
                    <a:pt x="83" y="80"/>
                    <a:pt x="79" y="76"/>
                    <a:pt x="71" y="65"/>
                  </a:cubicBezTo>
                  <a:cubicBezTo>
                    <a:pt x="57" y="39"/>
                    <a:pt x="105" y="39"/>
                    <a:pt x="97" y="13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5" name="Google Shape;46215;p30"/>
            <p:cNvSpPr/>
            <p:nvPr/>
          </p:nvSpPr>
          <p:spPr>
            <a:xfrm>
              <a:off x="-5007968" y="-68951"/>
              <a:ext cx="8595" cy="6828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128" y="1"/>
                  </a:moveTo>
                  <a:cubicBezTo>
                    <a:pt x="117" y="1"/>
                    <a:pt x="98" y="8"/>
                    <a:pt x="72" y="20"/>
                  </a:cubicBezTo>
                  <a:cubicBezTo>
                    <a:pt x="109" y="61"/>
                    <a:pt x="72" y="68"/>
                    <a:pt x="45" y="79"/>
                  </a:cubicBezTo>
                  <a:cubicBezTo>
                    <a:pt x="61" y="98"/>
                    <a:pt x="72" y="113"/>
                    <a:pt x="38" y="113"/>
                  </a:cubicBezTo>
                  <a:cubicBezTo>
                    <a:pt x="19" y="113"/>
                    <a:pt x="12" y="124"/>
                    <a:pt x="0" y="135"/>
                  </a:cubicBezTo>
                  <a:cubicBezTo>
                    <a:pt x="5" y="139"/>
                    <a:pt x="8" y="139"/>
                    <a:pt x="8" y="143"/>
                  </a:cubicBezTo>
                  <a:cubicBezTo>
                    <a:pt x="50" y="135"/>
                    <a:pt x="90" y="128"/>
                    <a:pt x="109" y="79"/>
                  </a:cubicBezTo>
                  <a:cubicBezTo>
                    <a:pt x="117" y="68"/>
                    <a:pt x="128" y="64"/>
                    <a:pt x="143" y="64"/>
                  </a:cubicBezTo>
                  <a:cubicBezTo>
                    <a:pt x="154" y="64"/>
                    <a:pt x="165" y="64"/>
                    <a:pt x="173" y="68"/>
                  </a:cubicBezTo>
                  <a:lnTo>
                    <a:pt x="176" y="68"/>
                  </a:lnTo>
                  <a:cubicBezTo>
                    <a:pt x="176" y="68"/>
                    <a:pt x="180" y="68"/>
                    <a:pt x="180" y="64"/>
                  </a:cubicBezTo>
                  <a:cubicBezTo>
                    <a:pt x="157" y="20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6" name="Google Shape;46216;p30"/>
            <p:cNvSpPr/>
            <p:nvPr/>
          </p:nvSpPr>
          <p:spPr>
            <a:xfrm>
              <a:off x="-5225708" y="-61789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1"/>
                  </a:moveTo>
                  <a:cubicBezTo>
                    <a:pt x="60" y="1"/>
                    <a:pt x="52" y="4"/>
                    <a:pt x="41" y="11"/>
                  </a:cubicBezTo>
                  <a:cubicBezTo>
                    <a:pt x="23" y="27"/>
                    <a:pt x="0" y="41"/>
                    <a:pt x="12" y="75"/>
                  </a:cubicBezTo>
                  <a:cubicBezTo>
                    <a:pt x="19" y="97"/>
                    <a:pt x="38" y="105"/>
                    <a:pt x="60" y="105"/>
                  </a:cubicBezTo>
                  <a:lnTo>
                    <a:pt x="64" y="105"/>
                  </a:lnTo>
                  <a:cubicBezTo>
                    <a:pt x="79" y="105"/>
                    <a:pt x="93" y="101"/>
                    <a:pt x="109" y="97"/>
                  </a:cubicBezTo>
                  <a:cubicBezTo>
                    <a:pt x="120" y="75"/>
                    <a:pt x="97" y="53"/>
                    <a:pt x="102" y="30"/>
                  </a:cubicBezTo>
                  <a:cubicBezTo>
                    <a:pt x="93" y="11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7" name="Google Shape;46217;p30"/>
            <p:cNvSpPr/>
            <p:nvPr/>
          </p:nvSpPr>
          <p:spPr>
            <a:xfrm>
              <a:off x="-5085084" y="16378"/>
              <a:ext cx="7926" cy="6685"/>
            </a:xfrm>
            <a:custGeom>
              <a:avLst/>
              <a:gdLst/>
              <a:ahLst/>
              <a:cxnLst/>
              <a:rect l="l" t="t" r="r" b="b"/>
              <a:pathLst>
                <a:path w="166" h="140" extrusionOk="0">
                  <a:moveTo>
                    <a:pt x="16" y="1"/>
                  </a:moveTo>
                  <a:cubicBezTo>
                    <a:pt x="9" y="12"/>
                    <a:pt x="1" y="19"/>
                    <a:pt x="9" y="34"/>
                  </a:cubicBezTo>
                  <a:cubicBezTo>
                    <a:pt x="16" y="38"/>
                    <a:pt x="27" y="38"/>
                    <a:pt x="35" y="41"/>
                  </a:cubicBezTo>
                  <a:cubicBezTo>
                    <a:pt x="79" y="72"/>
                    <a:pt x="79" y="75"/>
                    <a:pt x="31" y="109"/>
                  </a:cubicBezTo>
                  <a:cubicBezTo>
                    <a:pt x="35" y="113"/>
                    <a:pt x="35" y="117"/>
                    <a:pt x="38" y="117"/>
                  </a:cubicBezTo>
                  <a:cubicBezTo>
                    <a:pt x="50" y="124"/>
                    <a:pt x="57" y="131"/>
                    <a:pt x="64" y="139"/>
                  </a:cubicBezTo>
                  <a:cubicBezTo>
                    <a:pt x="79" y="117"/>
                    <a:pt x="90" y="98"/>
                    <a:pt x="105" y="79"/>
                  </a:cubicBezTo>
                  <a:cubicBezTo>
                    <a:pt x="117" y="91"/>
                    <a:pt x="128" y="101"/>
                    <a:pt x="135" y="117"/>
                  </a:cubicBezTo>
                  <a:lnTo>
                    <a:pt x="140" y="117"/>
                  </a:lnTo>
                  <a:cubicBezTo>
                    <a:pt x="147" y="98"/>
                    <a:pt x="158" y="79"/>
                    <a:pt x="166" y="60"/>
                  </a:cubicBezTo>
                  <a:cubicBezTo>
                    <a:pt x="158" y="60"/>
                    <a:pt x="147" y="64"/>
                    <a:pt x="143" y="64"/>
                  </a:cubicBezTo>
                  <a:lnTo>
                    <a:pt x="135" y="64"/>
                  </a:lnTo>
                  <a:cubicBezTo>
                    <a:pt x="109" y="15"/>
                    <a:pt x="57" y="19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8" name="Google Shape;46218;p30"/>
            <p:cNvSpPr/>
            <p:nvPr/>
          </p:nvSpPr>
          <p:spPr>
            <a:xfrm>
              <a:off x="-5295328" y="-23637"/>
              <a:ext cx="6637" cy="5444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60" y="1"/>
                  </a:moveTo>
                  <a:cubicBezTo>
                    <a:pt x="42" y="1"/>
                    <a:pt x="23" y="9"/>
                    <a:pt x="0" y="23"/>
                  </a:cubicBezTo>
                  <a:lnTo>
                    <a:pt x="0" y="27"/>
                  </a:lnTo>
                  <a:cubicBezTo>
                    <a:pt x="16" y="39"/>
                    <a:pt x="38" y="35"/>
                    <a:pt x="57" y="42"/>
                  </a:cubicBezTo>
                  <a:cubicBezTo>
                    <a:pt x="57" y="61"/>
                    <a:pt x="0" y="65"/>
                    <a:pt x="42" y="94"/>
                  </a:cubicBezTo>
                  <a:cubicBezTo>
                    <a:pt x="45" y="94"/>
                    <a:pt x="49" y="91"/>
                    <a:pt x="52" y="91"/>
                  </a:cubicBezTo>
                  <a:cubicBezTo>
                    <a:pt x="60" y="91"/>
                    <a:pt x="64" y="99"/>
                    <a:pt x="71" y="102"/>
                  </a:cubicBezTo>
                  <a:cubicBezTo>
                    <a:pt x="75" y="110"/>
                    <a:pt x="83" y="113"/>
                    <a:pt x="86" y="113"/>
                  </a:cubicBezTo>
                  <a:lnTo>
                    <a:pt x="94" y="113"/>
                  </a:lnTo>
                  <a:cubicBezTo>
                    <a:pt x="112" y="91"/>
                    <a:pt x="102" y="76"/>
                    <a:pt x="97" y="57"/>
                  </a:cubicBezTo>
                  <a:lnTo>
                    <a:pt x="97" y="46"/>
                  </a:lnTo>
                  <a:cubicBezTo>
                    <a:pt x="102" y="46"/>
                    <a:pt x="102" y="49"/>
                    <a:pt x="105" y="49"/>
                  </a:cubicBezTo>
                  <a:cubicBezTo>
                    <a:pt x="116" y="61"/>
                    <a:pt x="128" y="68"/>
                    <a:pt x="138" y="76"/>
                  </a:cubicBezTo>
                  <a:cubicBezTo>
                    <a:pt x="120" y="23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19" name="Google Shape;46219;p30"/>
            <p:cNvSpPr/>
            <p:nvPr/>
          </p:nvSpPr>
          <p:spPr>
            <a:xfrm>
              <a:off x="-4901390" y="155951"/>
              <a:ext cx="7544" cy="4870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56" y="1"/>
                  </a:moveTo>
                  <a:cubicBezTo>
                    <a:pt x="38" y="27"/>
                    <a:pt x="19" y="49"/>
                    <a:pt x="0" y="72"/>
                  </a:cubicBezTo>
                  <a:cubicBezTo>
                    <a:pt x="4" y="91"/>
                    <a:pt x="16" y="101"/>
                    <a:pt x="34" y="101"/>
                  </a:cubicBezTo>
                  <a:cubicBezTo>
                    <a:pt x="42" y="79"/>
                    <a:pt x="49" y="72"/>
                    <a:pt x="56" y="72"/>
                  </a:cubicBezTo>
                  <a:cubicBezTo>
                    <a:pt x="71" y="72"/>
                    <a:pt x="87" y="98"/>
                    <a:pt x="101" y="98"/>
                  </a:cubicBezTo>
                  <a:cubicBezTo>
                    <a:pt x="105" y="94"/>
                    <a:pt x="105" y="94"/>
                    <a:pt x="109" y="94"/>
                  </a:cubicBezTo>
                  <a:cubicBezTo>
                    <a:pt x="113" y="94"/>
                    <a:pt x="120" y="98"/>
                    <a:pt x="123" y="98"/>
                  </a:cubicBezTo>
                  <a:cubicBezTo>
                    <a:pt x="131" y="98"/>
                    <a:pt x="135" y="101"/>
                    <a:pt x="139" y="101"/>
                  </a:cubicBezTo>
                  <a:cubicBezTo>
                    <a:pt x="146" y="101"/>
                    <a:pt x="154" y="98"/>
                    <a:pt x="157" y="79"/>
                  </a:cubicBezTo>
                  <a:cubicBezTo>
                    <a:pt x="131" y="42"/>
                    <a:pt x="87" y="30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0" name="Google Shape;46220;p30"/>
            <p:cNvSpPr/>
            <p:nvPr/>
          </p:nvSpPr>
          <p:spPr>
            <a:xfrm>
              <a:off x="-5172515" y="160965"/>
              <a:ext cx="5730" cy="8261"/>
            </a:xfrm>
            <a:custGeom>
              <a:avLst/>
              <a:gdLst/>
              <a:ahLst/>
              <a:cxnLst/>
              <a:rect l="l" t="t" r="r" b="b"/>
              <a:pathLst>
                <a:path w="120" h="173" extrusionOk="0">
                  <a:moveTo>
                    <a:pt x="30" y="1"/>
                  </a:moveTo>
                  <a:cubicBezTo>
                    <a:pt x="19" y="4"/>
                    <a:pt x="11" y="8"/>
                    <a:pt x="0" y="12"/>
                  </a:cubicBezTo>
                  <a:cubicBezTo>
                    <a:pt x="30" y="30"/>
                    <a:pt x="11" y="60"/>
                    <a:pt x="19" y="86"/>
                  </a:cubicBezTo>
                  <a:cubicBezTo>
                    <a:pt x="37" y="108"/>
                    <a:pt x="60" y="131"/>
                    <a:pt x="49" y="165"/>
                  </a:cubicBezTo>
                  <a:lnTo>
                    <a:pt x="45" y="165"/>
                  </a:lnTo>
                  <a:cubicBezTo>
                    <a:pt x="49" y="165"/>
                    <a:pt x="49" y="169"/>
                    <a:pt x="49" y="169"/>
                  </a:cubicBezTo>
                  <a:cubicBezTo>
                    <a:pt x="56" y="172"/>
                    <a:pt x="60" y="172"/>
                    <a:pt x="64" y="172"/>
                  </a:cubicBezTo>
                  <a:cubicBezTo>
                    <a:pt x="90" y="172"/>
                    <a:pt x="105" y="150"/>
                    <a:pt x="120" y="127"/>
                  </a:cubicBezTo>
                  <a:cubicBezTo>
                    <a:pt x="90" y="113"/>
                    <a:pt x="90" y="82"/>
                    <a:pt x="82" y="56"/>
                  </a:cubicBezTo>
                  <a:cubicBezTo>
                    <a:pt x="75" y="60"/>
                    <a:pt x="71" y="60"/>
                    <a:pt x="68" y="60"/>
                  </a:cubicBezTo>
                  <a:cubicBezTo>
                    <a:pt x="60" y="60"/>
                    <a:pt x="52" y="56"/>
                    <a:pt x="49" y="49"/>
                  </a:cubicBezTo>
                  <a:cubicBezTo>
                    <a:pt x="42" y="34"/>
                    <a:pt x="37" y="15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1" name="Google Shape;46221;p30"/>
            <p:cNvSpPr/>
            <p:nvPr/>
          </p:nvSpPr>
          <p:spPr>
            <a:xfrm>
              <a:off x="-5054859" y="232160"/>
              <a:ext cx="5014" cy="8118"/>
            </a:xfrm>
            <a:custGeom>
              <a:avLst/>
              <a:gdLst/>
              <a:ahLst/>
              <a:cxnLst/>
              <a:rect l="l" t="t" r="r" b="b"/>
              <a:pathLst>
                <a:path w="105" h="170" extrusionOk="0">
                  <a:moveTo>
                    <a:pt x="18" y="1"/>
                  </a:moveTo>
                  <a:cubicBezTo>
                    <a:pt x="30" y="27"/>
                    <a:pt x="0" y="61"/>
                    <a:pt x="40" y="80"/>
                  </a:cubicBezTo>
                  <a:cubicBezTo>
                    <a:pt x="52" y="109"/>
                    <a:pt x="52" y="143"/>
                    <a:pt x="26" y="170"/>
                  </a:cubicBezTo>
                  <a:cubicBezTo>
                    <a:pt x="85" y="158"/>
                    <a:pt x="104" y="120"/>
                    <a:pt x="93" y="65"/>
                  </a:cubicBezTo>
                  <a:cubicBezTo>
                    <a:pt x="85" y="30"/>
                    <a:pt x="74" y="1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2" name="Google Shape;46222;p30"/>
            <p:cNvSpPr/>
            <p:nvPr/>
          </p:nvSpPr>
          <p:spPr>
            <a:xfrm>
              <a:off x="-5193238" y="-173906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39" y="4"/>
                    <a:pt x="124" y="16"/>
                    <a:pt x="109" y="16"/>
                  </a:cubicBezTo>
                  <a:lnTo>
                    <a:pt x="102" y="16"/>
                  </a:lnTo>
                  <a:cubicBezTo>
                    <a:pt x="98" y="30"/>
                    <a:pt x="86" y="38"/>
                    <a:pt x="76" y="38"/>
                  </a:cubicBezTo>
                  <a:cubicBezTo>
                    <a:pt x="72" y="38"/>
                    <a:pt x="64" y="38"/>
                    <a:pt x="60" y="34"/>
                  </a:cubicBezTo>
                  <a:cubicBezTo>
                    <a:pt x="53" y="27"/>
                    <a:pt x="50" y="27"/>
                    <a:pt x="45" y="27"/>
                  </a:cubicBezTo>
                  <a:cubicBezTo>
                    <a:pt x="34" y="27"/>
                    <a:pt x="31" y="34"/>
                    <a:pt x="31" y="46"/>
                  </a:cubicBezTo>
                  <a:cubicBezTo>
                    <a:pt x="31" y="68"/>
                    <a:pt x="34" y="90"/>
                    <a:pt x="0" y="90"/>
                  </a:cubicBezTo>
                  <a:cubicBezTo>
                    <a:pt x="0" y="106"/>
                    <a:pt x="5" y="113"/>
                    <a:pt x="12" y="113"/>
                  </a:cubicBezTo>
                  <a:cubicBezTo>
                    <a:pt x="15" y="113"/>
                    <a:pt x="19" y="109"/>
                    <a:pt x="27" y="106"/>
                  </a:cubicBezTo>
                  <a:cubicBezTo>
                    <a:pt x="34" y="101"/>
                    <a:pt x="41" y="94"/>
                    <a:pt x="53" y="94"/>
                  </a:cubicBezTo>
                  <a:lnTo>
                    <a:pt x="57" y="94"/>
                  </a:lnTo>
                  <a:cubicBezTo>
                    <a:pt x="64" y="87"/>
                    <a:pt x="76" y="87"/>
                    <a:pt x="86" y="87"/>
                  </a:cubicBezTo>
                  <a:lnTo>
                    <a:pt x="117" y="87"/>
                  </a:lnTo>
                  <a:cubicBezTo>
                    <a:pt x="131" y="87"/>
                    <a:pt x="146" y="87"/>
                    <a:pt x="157" y="72"/>
                  </a:cubicBezTo>
                  <a:cubicBezTo>
                    <a:pt x="150" y="49"/>
                    <a:pt x="165" y="23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3" name="Google Shape;46223;p30"/>
            <p:cNvSpPr/>
            <p:nvPr/>
          </p:nvSpPr>
          <p:spPr>
            <a:xfrm>
              <a:off x="-4994885" y="-173906"/>
              <a:ext cx="4823" cy="8786"/>
            </a:xfrm>
            <a:custGeom>
              <a:avLst/>
              <a:gdLst/>
              <a:ahLst/>
              <a:cxnLst/>
              <a:rect l="l" t="t" r="r" b="b"/>
              <a:pathLst>
                <a:path w="101" h="184" extrusionOk="0">
                  <a:moveTo>
                    <a:pt x="67" y="49"/>
                  </a:moveTo>
                  <a:cubicBezTo>
                    <a:pt x="67" y="49"/>
                    <a:pt x="67" y="53"/>
                    <a:pt x="63" y="53"/>
                  </a:cubicBezTo>
                  <a:cubicBezTo>
                    <a:pt x="67" y="56"/>
                    <a:pt x="71" y="61"/>
                    <a:pt x="74" y="64"/>
                  </a:cubicBezTo>
                  <a:cubicBezTo>
                    <a:pt x="74" y="56"/>
                    <a:pt x="71" y="53"/>
                    <a:pt x="67" y="49"/>
                  </a:cubicBezTo>
                  <a:close/>
                  <a:moveTo>
                    <a:pt x="48" y="1"/>
                  </a:moveTo>
                  <a:cubicBezTo>
                    <a:pt x="40" y="11"/>
                    <a:pt x="40" y="20"/>
                    <a:pt x="33" y="27"/>
                  </a:cubicBezTo>
                  <a:cubicBezTo>
                    <a:pt x="11" y="49"/>
                    <a:pt x="0" y="72"/>
                    <a:pt x="18" y="90"/>
                  </a:cubicBezTo>
                  <a:cubicBezTo>
                    <a:pt x="45" y="120"/>
                    <a:pt x="33" y="184"/>
                    <a:pt x="93" y="184"/>
                  </a:cubicBezTo>
                  <a:lnTo>
                    <a:pt x="101" y="184"/>
                  </a:lnTo>
                  <a:cubicBezTo>
                    <a:pt x="97" y="180"/>
                    <a:pt x="90" y="173"/>
                    <a:pt x="93" y="173"/>
                  </a:cubicBezTo>
                  <a:cubicBezTo>
                    <a:pt x="97" y="128"/>
                    <a:pt x="78" y="90"/>
                    <a:pt x="59" y="53"/>
                  </a:cubicBezTo>
                  <a:lnTo>
                    <a:pt x="56" y="53"/>
                  </a:lnTo>
                  <a:cubicBezTo>
                    <a:pt x="52" y="49"/>
                    <a:pt x="52" y="46"/>
                    <a:pt x="52" y="46"/>
                  </a:cubicBezTo>
                  <a:cubicBezTo>
                    <a:pt x="67" y="27"/>
                    <a:pt x="63" y="16"/>
                    <a:pt x="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4" name="Google Shape;46224;p30"/>
            <p:cNvSpPr/>
            <p:nvPr/>
          </p:nvSpPr>
          <p:spPr>
            <a:xfrm>
              <a:off x="-5152889" y="-44312"/>
              <a:ext cx="6446" cy="4870"/>
            </a:xfrm>
            <a:custGeom>
              <a:avLst/>
              <a:gdLst/>
              <a:ahLst/>
              <a:cxnLst/>
              <a:rect l="l" t="t" r="r" b="b"/>
              <a:pathLst>
                <a:path w="135" h="102" extrusionOk="0">
                  <a:moveTo>
                    <a:pt x="64" y="1"/>
                  </a:moveTo>
                  <a:cubicBezTo>
                    <a:pt x="49" y="1"/>
                    <a:pt x="38" y="11"/>
                    <a:pt x="26" y="23"/>
                  </a:cubicBezTo>
                  <a:cubicBezTo>
                    <a:pt x="23" y="34"/>
                    <a:pt x="0" y="71"/>
                    <a:pt x="34" y="87"/>
                  </a:cubicBezTo>
                  <a:cubicBezTo>
                    <a:pt x="49" y="94"/>
                    <a:pt x="60" y="101"/>
                    <a:pt x="75" y="101"/>
                  </a:cubicBezTo>
                  <a:cubicBezTo>
                    <a:pt x="90" y="101"/>
                    <a:pt x="102" y="98"/>
                    <a:pt x="112" y="79"/>
                  </a:cubicBezTo>
                  <a:cubicBezTo>
                    <a:pt x="135" y="53"/>
                    <a:pt x="124" y="34"/>
                    <a:pt x="102" y="19"/>
                  </a:cubicBezTo>
                  <a:cubicBezTo>
                    <a:pt x="86" y="8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5" name="Google Shape;46225;p30"/>
            <p:cNvSpPr/>
            <p:nvPr/>
          </p:nvSpPr>
          <p:spPr>
            <a:xfrm>
              <a:off x="-4863381" y="125964"/>
              <a:ext cx="5778" cy="9120"/>
            </a:xfrm>
            <a:custGeom>
              <a:avLst/>
              <a:gdLst/>
              <a:ahLst/>
              <a:cxnLst/>
              <a:rect l="l" t="t" r="r" b="b"/>
              <a:pathLst>
                <a:path w="121" h="191" extrusionOk="0">
                  <a:moveTo>
                    <a:pt x="83" y="1"/>
                  </a:moveTo>
                  <a:cubicBezTo>
                    <a:pt x="64" y="12"/>
                    <a:pt x="45" y="20"/>
                    <a:pt x="68" y="42"/>
                  </a:cubicBezTo>
                  <a:cubicBezTo>
                    <a:pt x="76" y="49"/>
                    <a:pt x="68" y="61"/>
                    <a:pt x="64" y="72"/>
                  </a:cubicBezTo>
                  <a:cubicBezTo>
                    <a:pt x="68" y="87"/>
                    <a:pt x="64" y="98"/>
                    <a:pt x="45" y="101"/>
                  </a:cubicBezTo>
                  <a:cubicBezTo>
                    <a:pt x="27" y="106"/>
                    <a:pt x="12" y="106"/>
                    <a:pt x="0" y="120"/>
                  </a:cubicBezTo>
                  <a:cubicBezTo>
                    <a:pt x="8" y="124"/>
                    <a:pt x="16" y="135"/>
                    <a:pt x="23" y="135"/>
                  </a:cubicBezTo>
                  <a:cubicBezTo>
                    <a:pt x="27" y="135"/>
                    <a:pt x="27" y="135"/>
                    <a:pt x="27" y="132"/>
                  </a:cubicBezTo>
                  <a:lnTo>
                    <a:pt x="53" y="132"/>
                  </a:lnTo>
                  <a:cubicBezTo>
                    <a:pt x="86" y="132"/>
                    <a:pt x="76" y="151"/>
                    <a:pt x="53" y="184"/>
                  </a:cubicBezTo>
                  <a:cubicBezTo>
                    <a:pt x="57" y="187"/>
                    <a:pt x="64" y="191"/>
                    <a:pt x="72" y="191"/>
                  </a:cubicBezTo>
                  <a:cubicBezTo>
                    <a:pt x="79" y="191"/>
                    <a:pt x="86" y="187"/>
                    <a:pt x="94" y="177"/>
                  </a:cubicBezTo>
                  <a:cubicBezTo>
                    <a:pt x="102" y="143"/>
                    <a:pt x="109" y="109"/>
                    <a:pt x="117" y="75"/>
                  </a:cubicBezTo>
                  <a:cubicBezTo>
                    <a:pt x="120" y="46"/>
                    <a:pt x="79" y="34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6" name="Google Shape;46226;p30"/>
            <p:cNvSpPr/>
            <p:nvPr/>
          </p:nvSpPr>
          <p:spPr>
            <a:xfrm>
              <a:off x="-5142910" y="-57873"/>
              <a:ext cx="6446" cy="520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79" y="0"/>
                  </a:moveTo>
                  <a:cubicBezTo>
                    <a:pt x="27" y="12"/>
                    <a:pt x="5" y="49"/>
                    <a:pt x="0" y="98"/>
                  </a:cubicBezTo>
                  <a:cubicBezTo>
                    <a:pt x="12" y="105"/>
                    <a:pt x="23" y="109"/>
                    <a:pt x="31" y="109"/>
                  </a:cubicBezTo>
                  <a:cubicBezTo>
                    <a:pt x="53" y="109"/>
                    <a:pt x="68" y="98"/>
                    <a:pt x="83" y="79"/>
                  </a:cubicBezTo>
                  <a:lnTo>
                    <a:pt x="87" y="76"/>
                  </a:lnTo>
                  <a:cubicBezTo>
                    <a:pt x="90" y="76"/>
                    <a:pt x="98" y="79"/>
                    <a:pt x="102" y="79"/>
                  </a:cubicBezTo>
                  <a:cubicBezTo>
                    <a:pt x="105" y="83"/>
                    <a:pt x="113" y="86"/>
                    <a:pt x="117" y="86"/>
                  </a:cubicBezTo>
                  <a:cubicBezTo>
                    <a:pt x="124" y="86"/>
                    <a:pt x="128" y="83"/>
                    <a:pt x="131" y="68"/>
                  </a:cubicBezTo>
                  <a:cubicBezTo>
                    <a:pt x="135" y="41"/>
                    <a:pt x="102" y="49"/>
                    <a:pt x="90" y="34"/>
                  </a:cubicBezTo>
                  <a:cubicBezTo>
                    <a:pt x="90" y="26"/>
                    <a:pt x="90" y="19"/>
                    <a:pt x="87" y="12"/>
                  </a:cubicBezTo>
                  <a:cubicBezTo>
                    <a:pt x="87" y="8"/>
                    <a:pt x="83" y="4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7" name="Google Shape;46227;p30"/>
            <p:cNvSpPr/>
            <p:nvPr/>
          </p:nvSpPr>
          <p:spPr>
            <a:xfrm>
              <a:off x="-5097356" y="-115317"/>
              <a:ext cx="5730" cy="7163"/>
            </a:xfrm>
            <a:custGeom>
              <a:avLst/>
              <a:gdLst/>
              <a:ahLst/>
              <a:cxnLst/>
              <a:rect l="l" t="t" r="r" b="b"/>
              <a:pathLst>
                <a:path w="120" h="150" extrusionOk="0">
                  <a:moveTo>
                    <a:pt x="60" y="0"/>
                  </a:moveTo>
                  <a:cubicBezTo>
                    <a:pt x="56" y="0"/>
                    <a:pt x="52" y="4"/>
                    <a:pt x="48" y="7"/>
                  </a:cubicBezTo>
                  <a:cubicBezTo>
                    <a:pt x="22" y="30"/>
                    <a:pt x="0" y="52"/>
                    <a:pt x="11" y="90"/>
                  </a:cubicBezTo>
                  <a:cubicBezTo>
                    <a:pt x="22" y="123"/>
                    <a:pt x="38" y="149"/>
                    <a:pt x="75" y="149"/>
                  </a:cubicBezTo>
                  <a:lnTo>
                    <a:pt x="86" y="149"/>
                  </a:lnTo>
                  <a:cubicBezTo>
                    <a:pt x="41" y="97"/>
                    <a:pt x="41" y="97"/>
                    <a:pt x="97" y="59"/>
                  </a:cubicBezTo>
                  <a:cubicBezTo>
                    <a:pt x="105" y="56"/>
                    <a:pt x="112" y="45"/>
                    <a:pt x="119" y="37"/>
                  </a:cubicBezTo>
                  <a:cubicBezTo>
                    <a:pt x="101" y="26"/>
                    <a:pt x="83" y="30"/>
                    <a:pt x="83" y="14"/>
                  </a:cubicBezTo>
                  <a:cubicBezTo>
                    <a:pt x="75" y="7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8" name="Google Shape;46228;p30"/>
            <p:cNvSpPr/>
            <p:nvPr/>
          </p:nvSpPr>
          <p:spPr>
            <a:xfrm>
              <a:off x="-5031891" y="104572"/>
              <a:ext cx="6303" cy="5062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53" y="0"/>
                  </a:moveTo>
                  <a:cubicBezTo>
                    <a:pt x="30" y="30"/>
                    <a:pt x="12" y="60"/>
                    <a:pt x="1" y="97"/>
                  </a:cubicBezTo>
                  <a:cubicBezTo>
                    <a:pt x="4" y="97"/>
                    <a:pt x="8" y="101"/>
                    <a:pt x="8" y="105"/>
                  </a:cubicBezTo>
                  <a:cubicBezTo>
                    <a:pt x="46" y="90"/>
                    <a:pt x="87" y="94"/>
                    <a:pt x="132" y="90"/>
                  </a:cubicBezTo>
                  <a:cubicBezTo>
                    <a:pt x="106" y="60"/>
                    <a:pt x="120" y="15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9" name="Google Shape;46229;p30"/>
            <p:cNvSpPr/>
            <p:nvPr/>
          </p:nvSpPr>
          <p:spPr>
            <a:xfrm>
              <a:off x="-4857651" y="134225"/>
              <a:ext cx="6637" cy="6781"/>
            </a:xfrm>
            <a:custGeom>
              <a:avLst/>
              <a:gdLst/>
              <a:ahLst/>
              <a:cxnLst/>
              <a:rect l="l" t="t" r="r" b="b"/>
              <a:pathLst>
                <a:path w="139" h="142" extrusionOk="0">
                  <a:moveTo>
                    <a:pt x="19" y="0"/>
                  </a:moveTo>
                  <a:cubicBezTo>
                    <a:pt x="11" y="7"/>
                    <a:pt x="4" y="14"/>
                    <a:pt x="0" y="22"/>
                  </a:cubicBezTo>
                  <a:lnTo>
                    <a:pt x="0" y="45"/>
                  </a:lnTo>
                  <a:cubicBezTo>
                    <a:pt x="49" y="75"/>
                    <a:pt x="15" y="101"/>
                    <a:pt x="0" y="123"/>
                  </a:cubicBezTo>
                  <a:cubicBezTo>
                    <a:pt x="11" y="130"/>
                    <a:pt x="19" y="142"/>
                    <a:pt x="34" y="142"/>
                  </a:cubicBezTo>
                  <a:cubicBezTo>
                    <a:pt x="34" y="142"/>
                    <a:pt x="37" y="142"/>
                    <a:pt x="45" y="138"/>
                  </a:cubicBezTo>
                  <a:cubicBezTo>
                    <a:pt x="45" y="123"/>
                    <a:pt x="45" y="101"/>
                    <a:pt x="68" y="101"/>
                  </a:cubicBezTo>
                  <a:lnTo>
                    <a:pt x="75" y="101"/>
                  </a:lnTo>
                  <a:cubicBezTo>
                    <a:pt x="94" y="75"/>
                    <a:pt x="139" y="56"/>
                    <a:pt x="94" y="14"/>
                  </a:cubicBezTo>
                  <a:lnTo>
                    <a:pt x="94" y="14"/>
                  </a:lnTo>
                  <a:cubicBezTo>
                    <a:pt x="79" y="26"/>
                    <a:pt x="64" y="37"/>
                    <a:pt x="49" y="37"/>
                  </a:cubicBezTo>
                  <a:cubicBezTo>
                    <a:pt x="37" y="37"/>
                    <a:pt x="27" y="3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0" name="Google Shape;46230;p30"/>
            <p:cNvSpPr/>
            <p:nvPr/>
          </p:nvSpPr>
          <p:spPr>
            <a:xfrm>
              <a:off x="-4992593" y="-177105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90" y="0"/>
                  </a:moveTo>
                  <a:cubicBezTo>
                    <a:pt x="45" y="8"/>
                    <a:pt x="19" y="34"/>
                    <a:pt x="0" y="68"/>
                  </a:cubicBezTo>
                  <a:cubicBezTo>
                    <a:pt x="15" y="83"/>
                    <a:pt x="19" y="94"/>
                    <a:pt x="4" y="113"/>
                  </a:cubicBezTo>
                  <a:cubicBezTo>
                    <a:pt x="4" y="113"/>
                    <a:pt x="4" y="116"/>
                    <a:pt x="8" y="120"/>
                  </a:cubicBezTo>
                  <a:lnTo>
                    <a:pt x="11" y="120"/>
                  </a:lnTo>
                  <a:cubicBezTo>
                    <a:pt x="8" y="120"/>
                    <a:pt x="8" y="116"/>
                    <a:pt x="4" y="113"/>
                  </a:cubicBezTo>
                  <a:lnTo>
                    <a:pt x="4" y="113"/>
                  </a:lnTo>
                  <a:cubicBezTo>
                    <a:pt x="8" y="116"/>
                    <a:pt x="11" y="120"/>
                    <a:pt x="15" y="120"/>
                  </a:cubicBezTo>
                  <a:cubicBezTo>
                    <a:pt x="19" y="120"/>
                    <a:pt x="19" y="116"/>
                    <a:pt x="19" y="116"/>
                  </a:cubicBezTo>
                  <a:cubicBezTo>
                    <a:pt x="34" y="94"/>
                    <a:pt x="53" y="83"/>
                    <a:pt x="71" y="83"/>
                  </a:cubicBezTo>
                  <a:cubicBezTo>
                    <a:pt x="87" y="83"/>
                    <a:pt x="105" y="87"/>
                    <a:pt x="123" y="105"/>
                  </a:cubicBezTo>
                  <a:cubicBezTo>
                    <a:pt x="105" y="68"/>
                    <a:pt x="139" y="19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1" name="Google Shape;46231;p30"/>
            <p:cNvSpPr/>
            <p:nvPr/>
          </p:nvSpPr>
          <p:spPr>
            <a:xfrm>
              <a:off x="-5077349" y="180924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78" y="139"/>
                  </a:moveTo>
                  <a:cubicBezTo>
                    <a:pt x="78" y="144"/>
                    <a:pt x="82" y="144"/>
                    <a:pt x="82" y="144"/>
                  </a:cubicBezTo>
                  <a:lnTo>
                    <a:pt x="78" y="139"/>
                  </a:lnTo>
                  <a:close/>
                  <a:moveTo>
                    <a:pt x="59" y="1"/>
                  </a:moveTo>
                  <a:lnTo>
                    <a:pt x="59" y="1"/>
                  </a:lnTo>
                  <a:cubicBezTo>
                    <a:pt x="45" y="20"/>
                    <a:pt x="67" y="35"/>
                    <a:pt x="71" y="54"/>
                  </a:cubicBezTo>
                  <a:lnTo>
                    <a:pt x="59" y="54"/>
                  </a:lnTo>
                  <a:cubicBezTo>
                    <a:pt x="52" y="54"/>
                    <a:pt x="48" y="49"/>
                    <a:pt x="40" y="46"/>
                  </a:cubicBezTo>
                  <a:cubicBezTo>
                    <a:pt x="37" y="42"/>
                    <a:pt x="30" y="39"/>
                    <a:pt x="22" y="39"/>
                  </a:cubicBezTo>
                  <a:cubicBezTo>
                    <a:pt x="18" y="39"/>
                    <a:pt x="14" y="39"/>
                    <a:pt x="11" y="42"/>
                  </a:cubicBezTo>
                  <a:cubicBezTo>
                    <a:pt x="0" y="61"/>
                    <a:pt x="30" y="76"/>
                    <a:pt x="26" y="94"/>
                  </a:cubicBezTo>
                  <a:lnTo>
                    <a:pt x="18" y="102"/>
                  </a:lnTo>
                  <a:cubicBezTo>
                    <a:pt x="22" y="113"/>
                    <a:pt x="22" y="125"/>
                    <a:pt x="33" y="125"/>
                  </a:cubicBezTo>
                  <a:cubicBezTo>
                    <a:pt x="37" y="125"/>
                    <a:pt x="37" y="125"/>
                    <a:pt x="40" y="121"/>
                  </a:cubicBezTo>
                  <a:lnTo>
                    <a:pt x="52" y="121"/>
                  </a:lnTo>
                  <a:cubicBezTo>
                    <a:pt x="67" y="121"/>
                    <a:pt x="74" y="132"/>
                    <a:pt x="82" y="144"/>
                  </a:cubicBezTo>
                  <a:cubicBezTo>
                    <a:pt x="85" y="147"/>
                    <a:pt x="90" y="147"/>
                    <a:pt x="97" y="151"/>
                  </a:cubicBezTo>
                  <a:cubicBezTo>
                    <a:pt x="93" y="144"/>
                    <a:pt x="93" y="139"/>
                    <a:pt x="93" y="135"/>
                  </a:cubicBezTo>
                  <a:cubicBezTo>
                    <a:pt x="100" y="121"/>
                    <a:pt x="138" y="106"/>
                    <a:pt x="100" y="80"/>
                  </a:cubicBezTo>
                  <a:cubicBezTo>
                    <a:pt x="82" y="68"/>
                    <a:pt x="93" y="16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2" name="Google Shape;46232;p30"/>
            <p:cNvSpPr/>
            <p:nvPr/>
          </p:nvSpPr>
          <p:spPr>
            <a:xfrm>
              <a:off x="-5083795" y="81748"/>
              <a:ext cx="5921" cy="5539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52" y="0"/>
                  </a:moveTo>
                  <a:cubicBezTo>
                    <a:pt x="37" y="11"/>
                    <a:pt x="18" y="26"/>
                    <a:pt x="0" y="37"/>
                  </a:cubicBezTo>
                  <a:cubicBezTo>
                    <a:pt x="26" y="48"/>
                    <a:pt x="30" y="75"/>
                    <a:pt x="30" y="101"/>
                  </a:cubicBezTo>
                  <a:lnTo>
                    <a:pt x="37" y="101"/>
                  </a:lnTo>
                  <a:cubicBezTo>
                    <a:pt x="41" y="101"/>
                    <a:pt x="49" y="97"/>
                    <a:pt x="56" y="97"/>
                  </a:cubicBezTo>
                  <a:cubicBezTo>
                    <a:pt x="63" y="93"/>
                    <a:pt x="68" y="90"/>
                    <a:pt x="75" y="90"/>
                  </a:cubicBezTo>
                  <a:cubicBezTo>
                    <a:pt x="82" y="90"/>
                    <a:pt x="90" y="97"/>
                    <a:pt x="94" y="116"/>
                  </a:cubicBezTo>
                  <a:cubicBezTo>
                    <a:pt x="97" y="112"/>
                    <a:pt x="105" y="108"/>
                    <a:pt x="108" y="101"/>
                  </a:cubicBezTo>
                  <a:cubicBezTo>
                    <a:pt x="123" y="40"/>
                    <a:pt x="116" y="3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3" name="Google Shape;46233;p30"/>
            <p:cNvSpPr/>
            <p:nvPr/>
          </p:nvSpPr>
          <p:spPr>
            <a:xfrm>
              <a:off x="-5076298" y="57252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49" y="1"/>
                  </a:moveTo>
                  <a:cubicBezTo>
                    <a:pt x="8" y="1"/>
                    <a:pt x="0" y="27"/>
                    <a:pt x="0" y="64"/>
                  </a:cubicBezTo>
                  <a:cubicBezTo>
                    <a:pt x="8" y="60"/>
                    <a:pt x="11" y="49"/>
                    <a:pt x="23" y="49"/>
                  </a:cubicBezTo>
                  <a:cubicBezTo>
                    <a:pt x="30" y="46"/>
                    <a:pt x="41" y="38"/>
                    <a:pt x="49" y="38"/>
                  </a:cubicBezTo>
                  <a:cubicBezTo>
                    <a:pt x="52" y="38"/>
                    <a:pt x="56" y="38"/>
                    <a:pt x="60" y="46"/>
                  </a:cubicBezTo>
                  <a:cubicBezTo>
                    <a:pt x="68" y="64"/>
                    <a:pt x="41" y="64"/>
                    <a:pt x="30" y="72"/>
                  </a:cubicBezTo>
                  <a:cubicBezTo>
                    <a:pt x="41" y="90"/>
                    <a:pt x="52" y="109"/>
                    <a:pt x="71" y="124"/>
                  </a:cubicBezTo>
                  <a:cubicBezTo>
                    <a:pt x="78" y="109"/>
                    <a:pt x="90" y="101"/>
                    <a:pt x="101" y="87"/>
                  </a:cubicBezTo>
                  <a:cubicBezTo>
                    <a:pt x="127" y="46"/>
                    <a:pt x="108" y="4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4" name="Google Shape;46234;p30"/>
            <p:cNvSpPr/>
            <p:nvPr/>
          </p:nvSpPr>
          <p:spPr>
            <a:xfrm>
              <a:off x="-5293704" y="96311"/>
              <a:ext cx="6828" cy="5825"/>
            </a:xfrm>
            <a:custGeom>
              <a:avLst/>
              <a:gdLst/>
              <a:ahLst/>
              <a:cxnLst/>
              <a:rect l="l" t="t" r="r" b="b"/>
              <a:pathLst>
                <a:path w="143" h="122" extrusionOk="0">
                  <a:moveTo>
                    <a:pt x="52" y="1"/>
                  </a:moveTo>
                  <a:cubicBezTo>
                    <a:pt x="41" y="1"/>
                    <a:pt x="30" y="5"/>
                    <a:pt x="23" y="16"/>
                  </a:cubicBezTo>
                  <a:cubicBezTo>
                    <a:pt x="11" y="27"/>
                    <a:pt x="0" y="42"/>
                    <a:pt x="4" y="61"/>
                  </a:cubicBezTo>
                  <a:cubicBezTo>
                    <a:pt x="4" y="61"/>
                    <a:pt x="8" y="61"/>
                    <a:pt x="8" y="65"/>
                  </a:cubicBezTo>
                  <a:lnTo>
                    <a:pt x="8" y="61"/>
                  </a:lnTo>
                  <a:cubicBezTo>
                    <a:pt x="15" y="54"/>
                    <a:pt x="23" y="49"/>
                    <a:pt x="26" y="49"/>
                  </a:cubicBezTo>
                  <a:cubicBezTo>
                    <a:pt x="34" y="49"/>
                    <a:pt x="37" y="65"/>
                    <a:pt x="41" y="72"/>
                  </a:cubicBezTo>
                  <a:cubicBezTo>
                    <a:pt x="49" y="91"/>
                    <a:pt x="23" y="106"/>
                    <a:pt x="34" y="121"/>
                  </a:cubicBezTo>
                  <a:cubicBezTo>
                    <a:pt x="45" y="117"/>
                    <a:pt x="52" y="117"/>
                    <a:pt x="63" y="117"/>
                  </a:cubicBezTo>
                  <a:lnTo>
                    <a:pt x="86" y="117"/>
                  </a:lnTo>
                  <a:cubicBezTo>
                    <a:pt x="94" y="121"/>
                    <a:pt x="101" y="121"/>
                    <a:pt x="108" y="121"/>
                  </a:cubicBezTo>
                  <a:cubicBezTo>
                    <a:pt x="120" y="121"/>
                    <a:pt x="131" y="117"/>
                    <a:pt x="142" y="113"/>
                  </a:cubicBezTo>
                  <a:cubicBezTo>
                    <a:pt x="139" y="106"/>
                    <a:pt x="135" y="106"/>
                    <a:pt x="131" y="102"/>
                  </a:cubicBezTo>
                  <a:cubicBezTo>
                    <a:pt x="108" y="84"/>
                    <a:pt x="63" y="87"/>
                    <a:pt x="78" y="42"/>
                  </a:cubicBezTo>
                  <a:cubicBezTo>
                    <a:pt x="86" y="31"/>
                    <a:pt x="97" y="20"/>
                    <a:pt x="82" y="9"/>
                  </a:cubicBezTo>
                  <a:cubicBezTo>
                    <a:pt x="71" y="5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5" name="Google Shape;46235;p30"/>
            <p:cNvSpPr/>
            <p:nvPr/>
          </p:nvSpPr>
          <p:spPr>
            <a:xfrm>
              <a:off x="-5019189" y="204895"/>
              <a:ext cx="3963" cy="8213"/>
            </a:xfrm>
            <a:custGeom>
              <a:avLst/>
              <a:gdLst/>
              <a:ahLst/>
              <a:cxnLst/>
              <a:rect l="l" t="t" r="r" b="b"/>
              <a:pathLst>
                <a:path w="83" h="172" extrusionOk="0">
                  <a:moveTo>
                    <a:pt x="30" y="0"/>
                  </a:moveTo>
                  <a:cubicBezTo>
                    <a:pt x="23" y="18"/>
                    <a:pt x="26" y="37"/>
                    <a:pt x="8" y="49"/>
                  </a:cubicBezTo>
                  <a:cubicBezTo>
                    <a:pt x="0" y="97"/>
                    <a:pt x="11" y="139"/>
                    <a:pt x="49" y="172"/>
                  </a:cubicBezTo>
                  <a:cubicBezTo>
                    <a:pt x="49" y="157"/>
                    <a:pt x="60" y="142"/>
                    <a:pt x="75" y="139"/>
                  </a:cubicBezTo>
                  <a:cubicBezTo>
                    <a:pt x="71" y="127"/>
                    <a:pt x="75" y="116"/>
                    <a:pt x="83" y="108"/>
                  </a:cubicBezTo>
                  <a:cubicBezTo>
                    <a:pt x="64" y="78"/>
                    <a:pt x="60" y="49"/>
                    <a:pt x="75" y="18"/>
                  </a:cubicBezTo>
                  <a:cubicBezTo>
                    <a:pt x="60" y="15"/>
                    <a:pt x="42" y="15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6" name="Google Shape;46236;p30"/>
            <p:cNvSpPr/>
            <p:nvPr/>
          </p:nvSpPr>
          <p:spPr>
            <a:xfrm>
              <a:off x="-5174329" y="-67710"/>
              <a:ext cx="5778" cy="5969"/>
            </a:xfrm>
            <a:custGeom>
              <a:avLst/>
              <a:gdLst/>
              <a:ahLst/>
              <a:cxnLst/>
              <a:rect l="l" t="t" r="r" b="b"/>
              <a:pathLst>
                <a:path w="121" h="125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38"/>
                    <a:pt x="27" y="53"/>
                    <a:pt x="20" y="75"/>
                  </a:cubicBezTo>
                  <a:cubicBezTo>
                    <a:pt x="4" y="120"/>
                    <a:pt x="42" y="117"/>
                    <a:pt x="68" y="125"/>
                  </a:cubicBezTo>
                  <a:cubicBezTo>
                    <a:pt x="83" y="87"/>
                    <a:pt x="120" y="57"/>
                    <a:pt x="120" y="12"/>
                  </a:cubicBezTo>
                  <a:lnTo>
                    <a:pt x="120" y="12"/>
                  </a:lnTo>
                  <a:cubicBezTo>
                    <a:pt x="98" y="20"/>
                    <a:pt x="80" y="38"/>
                    <a:pt x="57" y="38"/>
                  </a:cubicBezTo>
                  <a:cubicBezTo>
                    <a:pt x="42" y="38"/>
                    <a:pt x="27" y="30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7" name="Google Shape;46237;p30"/>
            <p:cNvSpPr/>
            <p:nvPr/>
          </p:nvSpPr>
          <p:spPr>
            <a:xfrm>
              <a:off x="-5391735" y="199165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42" y="0"/>
                  </a:moveTo>
                  <a:cubicBezTo>
                    <a:pt x="27" y="19"/>
                    <a:pt x="12" y="34"/>
                    <a:pt x="1" y="53"/>
                  </a:cubicBezTo>
                  <a:cubicBezTo>
                    <a:pt x="27" y="93"/>
                    <a:pt x="38" y="109"/>
                    <a:pt x="57" y="109"/>
                  </a:cubicBezTo>
                  <a:cubicBezTo>
                    <a:pt x="68" y="109"/>
                    <a:pt x="87" y="102"/>
                    <a:pt x="113" y="83"/>
                  </a:cubicBezTo>
                  <a:cubicBezTo>
                    <a:pt x="109" y="64"/>
                    <a:pt x="102" y="49"/>
                    <a:pt x="94" y="31"/>
                  </a:cubicBezTo>
                  <a:cubicBezTo>
                    <a:pt x="80" y="19"/>
                    <a:pt x="61" y="12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8" name="Google Shape;46238;p30"/>
            <p:cNvSpPr/>
            <p:nvPr/>
          </p:nvSpPr>
          <p:spPr>
            <a:xfrm>
              <a:off x="-5115931" y="212010"/>
              <a:ext cx="7736" cy="5061"/>
            </a:xfrm>
            <a:custGeom>
              <a:avLst/>
              <a:gdLst/>
              <a:ahLst/>
              <a:cxnLst/>
              <a:rect l="l" t="t" r="r" b="b"/>
              <a:pathLst>
                <a:path w="162" h="106" extrusionOk="0">
                  <a:moveTo>
                    <a:pt x="71" y="0"/>
                  </a:moveTo>
                  <a:cubicBezTo>
                    <a:pt x="60" y="12"/>
                    <a:pt x="49" y="12"/>
                    <a:pt x="34" y="12"/>
                  </a:cubicBezTo>
                  <a:lnTo>
                    <a:pt x="1" y="12"/>
                  </a:lnTo>
                  <a:cubicBezTo>
                    <a:pt x="4" y="16"/>
                    <a:pt x="8" y="19"/>
                    <a:pt x="11" y="23"/>
                  </a:cubicBezTo>
                  <a:cubicBezTo>
                    <a:pt x="23" y="31"/>
                    <a:pt x="34" y="38"/>
                    <a:pt x="37" y="49"/>
                  </a:cubicBezTo>
                  <a:cubicBezTo>
                    <a:pt x="63" y="86"/>
                    <a:pt x="79" y="105"/>
                    <a:pt x="101" y="105"/>
                  </a:cubicBezTo>
                  <a:cubicBezTo>
                    <a:pt x="116" y="105"/>
                    <a:pt x="131" y="102"/>
                    <a:pt x="150" y="94"/>
                  </a:cubicBezTo>
                  <a:lnTo>
                    <a:pt x="161" y="83"/>
                  </a:lnTo>
                  <a:cubicBezTo>
                    <a:pt x="158" y="79"/>
                    <a:pt x="150" y="76"/>
                    <a:pt x="150" y="71"/>
                  </a:cubicBezTo>
                  <a:cubicBezTo>
                    <a:pt x="139" y="34"/>
                    <a:pt x="71" y="53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9" name="Google Shape;46239;p30"/>
            <p:cNvSpPr/>
            <p:nvPr/>
          </p:nvSpPr>
          <p:spPr>
            <a:xfrm>
              <a:off x="-4864623" y="123099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53" y="1"/>
                  </a:moveTo>
                  <a:cubicBezTo>
                    <a:pt x="53" y="12"/>
                    <a:pt x="57" y="35"/>
                    <a:pt x="49" y="38"/>
                  </a:cubicBezTo>
                  <a:cubicBezTo>
                    <a:pt x="45" y="42"/>
                    <a:pt x="38" y="42"/>
                    <a:pt x="34" y="42"/>
                  </a:cubicBezTo>
                  <a:cubicBezTo>
                    <a:pt x="23" y="42"/>
                    <a:pt x="12" y="31"/>
                    <a:pt x="0" y="23"/>
                  </a:cubicBezTo>
                  <a:lnTo>
                    <a:pt x="0" y="23"/>
                  </a:lnTo>
                  <a:cubicBezTo>
                    <a:pt x="8" y="57"/>
                    <a:pt x="19" y="90"/>
                    <a:pt x="31" y="128"/>
                  </a:cubicBezTo>
                  <a:cubicBezTo>
                    <a:pt x="38" y="125"/>
                    <a:pt x="49" y="121"/>
                    <a:pt x="57" y="121"/>
                  </a:cubicBezTo>
                  <a:cubicBezTo>
                    <a:pt x="68" y="121"/>
                    <a:pt x="79" y="125"/>
                    <a:pt x="90" y="132"/>
                  </a:cubicBezTo>
                  <a:cubicBezTo>
                    <a:pt x="94" y="121"/>
                    <a:pt x="102" y="109"/>
                    <a:pt x="94" y="102"/>
                  </a:cubicBezTo>
                  <a:cubicBezTo>
                    <a:pt x="71" y="80"/>
                    <a:pt x="90" y="72"/>
                    <a:pt x="109" y="61"/>
                  </a:cubicBezTo>
                  <a:cubicBezTo>
                    <a:pt x="90" y="38"/>
                    <a:pt x="90" y="4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0" name="Google Shape;46240;p30"/>
            <p:cNvSpPr/>
            <p:nvPr/>
          </p:nvSpPr>
          <p:spPr>
            <a:xfrm>
              <a:off x="-5392785" y="-8213"/>
              <a:ext cx="5969" cy="4632"/>
            </a:xfrm>
            <a:custGeom>
              <a:avLst/>
              <a:gdLst/>
              <a:ahLst/>
              <a:cxnLst/>
              <a:rect l="l" t="t" r="r" b="b"/>
              <a:pathLst>
                <a:path w="125" h="97" extrusionOk="0">
                  <a:moveTo>
                    <a:pt x="68" y="0"/>
                  </a:moveTo>
                  <a:cubicBezTo>
                    <a:pt x="42" y="0"/>
                    <a:pt x="26" y="40"/>
                    <a:pt x="0" y="52"/>
                  </a:cubicBezTo>
                  <a:cubicBezTo>
                    <a:pt x="26" y="59"/>
                    <a:pt x="45" y="97"/>
                    <a:pt x="71" y="97"/>
                  </a:cubicBezTo>
                  <a:cubicBezTo>
                    <a:pt x="83" y="97"/>
                    <a:pt x="90" y="93"/>
                    <a:pt x="102" y="78"/>
                  </a:cubicBezTo>
                  <a:cubicBezTo>
                    <a:pt x="124" y="59"/>
                    <a:pt x="116" y="26"/>
                    <a:pt x="94" y="11"/>
                  </a:cubicBezTo>
                  <a:cubicBezTo>
                    <a:pt x="86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1" name="Google Shape;46241;p30"/>
            <p:cNvSpPr/>
            <p:nvPr/>
          </p:nvSpPr>
          <p:spPr>
            <a:xfrm>
              <a:off x="-5294420" y="-102329"/>
              <a:ext cx="5921" cy="5443"/>
            </a:xfrm>
            <a:custGeom>
              <a:avLst/>
              <a:gdLst/>
              <a:ahLst/>
              <a:cxnLst/>
              <a:rect l="l" t="t" r="r" b="b"/>
              <a:pathLst>
                <a:path w="124" h="114" extrusionOk="0">
                  <a:moveTo>
                    <a:pt x="71" y="1"/>
                  </a:moveTo>
                  <a:cubicBezTo>
                    <a:pt x="56" y="1"/>
                    <a:pt x="38" y="8"/>
                    <a:pt x="19" y="20"/>
                  </a:cubicBezTo>
                  <a:cubicBezTo>
                    <a:pt x="0" y="30"/>
                    <a:pt x="11" y="42"/>
                    <a:pt x="19" y="53"/>
                  </a:cubicBezTo>
                  <a:lnTo>
                    <a:pt x="49" y="53"/>
                  </a:lnTo>
                  <a:cubicBezTo>
                    <a:pt x="64" y="53"/>
                    <a:pt x="71" y="57"/>
                    <a:pt x="71" y="83"/>
                  </a:cubicBezTo>
                  <a:cubicBezTo>
                    <a:pt x="71" y="94"/>
                    <a:pt x="86" y="101"/>
                    <a:pt x="93" y="113"/>
                  </a:cubicBezTo>
                  <a:cubicBezTo>
                    <a:pt x="101" y="113"/>
                    <a:pt x="109" y="109"/>
                    <a:pt x="116" y="109"/>
                  </a:cubicBezTo>
                  <a:cubicBezTo>
                    <a:pt x="119" y="98"/>
                    <a:pt x="123" y="87"/>
                    <a:pt x="123" y="72"/>
                  </a:cubicBezTo>
                  <a:cubicBezTo>
                    <a:pt x="119" y="27"/>
                    <a:pt x="101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2" name="Google Shape;46242;p30"/>
            <p:cNvSpPr/>
            <p:nvPr/>
          </p:nvSpPr>
          <p:spPr>
            <a:xfrm>
              <a:off x="-5209807" y="240230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67" y="1"/>
                  </a:moveTo>
                  <a:cubicBezTo>
                    <a:pt x="64" y="18"/>
                    <a:pt x="60" y="37"/>
                    <a:pt x="45" y="45"/>
                  </a:cubicBezTo>
                  <a:cubicBezTo>
                    <a:pt x="11" y="63"/>
                    <a:pt x="0" y="97"/>
                    <a:pt x="11" y="123"/>
                  </a:cubicBezTo>
                  <a:cubicBezTo>
                    <a:pt x="19" y="142"/>
                    <a:pt x="45" y="149"/>
                    <a:pt x="71" y="149"/>
                  </a:cubicBezTo>
                  <a:lnTo>
                    <a:pt x="83" y="149"/>
                  </a:lnTo>
                  <a:cubicBezTo>
                    <a:pt x="71" y="120"/>
                    <a:pt x="109" y="108"/>
                    <a:pt x="109" y="82"/>
                  </a:cubicBezTo>
                  <a:lnTo>
                    <a:pt x="105" y="82"/>
                  </a:lnTo>
                  <a:cubicBezTo>
                    <a:pt x="67" y="82"/>
                    <a:pt x="45" y="71"/>
                    <a:pt x="74" y="30"/>
                  </a:cubicBezTo>
                  <a:cubicBezTo>
                    <a:pt x="86" y="18"/>
                    <a:pt x="74" y="8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3" name="Google Shape;46243;p30"/>
            <p:cNvSpPr/>
            <p:nvPr/>
          </p:nvSpPr>
          <p:spPr>
            <a:xfrm>
              <a:off x="-5357976" y="193817"/>
              <a:ext cx="7736" cy="3963"/>
            </a:xfrm>
            <a:custGeom>
              <a:avLst/>
              <a:gdLst/>
              <a:ahLst/>
              <a:cxnLst/>
              <a:rect l="l" t="t" r="r" b="b"/>
              <a:pathLst>
                <a:path w="162" h="83" extrusionOk="0">
                  <a:moveTo>
                    <a:pt x="82" y="0"/>
                  </a:moveTo>
                  <a:cubicBezTo>
                    <a:pt x="46" y="0"/>
                    <a:pt x="15" y="15"/>
                    <a:pt x="1" y="41"/>
                  </a:cubicBezTo>
                  <a:cubicBezTo>
                    <a:pt x="4" y="41"/>
                    <a:pt x="8" y="38"/>
                    <a:pt x="11" y="38"/>
                  </a:cubicBezTo>
                  <a:cubicBezTo>
                    <a:pt x="23" y="38"/>
                    <a:pt x="30" y="45"/>
                    <a:pt x="37" y="48"/>
                  </a:cubicBezTo>
                  <a:lnTo>
                    <a:pt x="60" y="48"/>
                  </a:lnTo>
                  <a:cubicBezTo>
                    <a:pt x="90" y="48"/>
                    <a:pt x="116" y="67"/>
                    <a:pt x="146" y="83"/>
                  </a:cubicBezTo>
                  <a:lnTo>
                    <a:pt x="150" y="83"/>
                  </a:lnTo>
                  <a:cubicBezTo>
                    <a:pt x="158" y="45"/>
                    <a:pt x="161" y="15"/>
                    <a:pt x="116" y="4"/>
                  </a:cubicBezTo>
                  <a:cubicBezTo>
                    <a:pt x="105" y="0"/>
                    <a:pt x="94" y="0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4" name="Google Shape;46244;p30"/>
            <p:cNvSpPr/>
            <p:nvPr/>
          </p:nvSpPr>
          <p:spPr>
            <a:xfrm>
              <a:off x="-5052949" y="-107677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76" y="1"/>
                  </a:moveTo>
                  <a:cubicBezTo>
                    <a:pt x="64" y="38"/>
                    <a:pt x="38" y="64"/>
                    <a:pt x="5" y="82"/>
                  </a:cubicBezTo>
                  <a:cubicBezTo>
                    <a:pt x="5" y="94"/>
                    <a:pt x="0" y="105"/>
                    <a:pt x="0" y="116"/>
                  </a:cubicBezTo>
                  <a:cubicBezTo>
                    <a:pt x="16" y="116"/>
                    <a:pt x="34" y="109"/>
                    <a:pt x="50" y="109"/>
                  </a:cubicBezTo>
                  <a:cubicBezTo>
                    <a:pt x="57" y="109"/>
                    <a:pt x="68" y="109"/>
                    <a:pt x="76" y="120"/>
                  </a:cubicBezTo>
                  <a:cubicBezTo>
                    <a:pt x="76" y="82"/>
                    <a:pt x="109" y="90"/>
                    <a:pt x="128" y="82"/>
                  </a:cubicBezTo>
                  <a:cubicBezTo>
                    <a:pt x="128" y="42"/>
                    <a:pt x="90" y="27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5" name="Google Shape;46245;p30"/>
            <p:cNvSpPr/>
            <p:nvPr/>
          </p:nvSpPr>
          <p:spPr>
            <a:xfrm>
              <a:off x="-4923546" y="118467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9" y="1"/>
                  </a:moveTo>
                  <a:lnTo>
                    <a:pt x="9" y="1"/>
                  </a:lnTo>
                  <a:cubicBezTo>
                    <a:pt x="4" y="23"/>
                    <a:pt x="4" y="46"/>
                    <a:pt x="31" y="68"/>
                  </a:cubicBezTo>
                  <a:lnTo>
                    <a:pt x="31" y="72"/>
                  </a:lnTo>
                  <a:cubicBezTo>
                    <a:pt x="35" y="91"/>
                    <a:pt x="1" y="113"/>
                    <a:pt x="42" y="120"/>
                  </a:cubicBezTo>
                  <a:cubicBezTo>
                    <a:pt x="64" y="128"/>
                    <a:pt x="87" y="143"/>
                    <a:pt x="113" y="143"/>
                  </a:cubicBezTo>
                  <a:cubicBezTo>
                    <a:pt x="121" y="143"/>
                    <a:pt x="128" y="143"/>
                    <a:pt x="132" y="139"/>
                  </a:cubicBezTo>
                  <a:cubicBezTo>
                    <a:pt x="128" y="128"/>
                    <a:pt x="116" y="101"/>
                    <a:pt x="116" y="101"/>
                  </a:cubicBezTo>
                  <a:cubicBezTo>
                    <a:pt x="109" y="106"/>
                    <a:pt x="106" y="106"/>
                    <a:pt x="98" y="106"/>
                  </a:cubicBezTo>
                  <a:cubicBezTo>
                    <a:pt x="68" y="106"/>
                    <a:pt x="64" y="72"/>
                    <a:pt x="64" y="53"/>
                  </a:cubicBezTo>
                  <a:cubicBezTo>
                    <a:pt x="61" y="16"/>
                    <a:pt x="27" y="20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6" name="Google Shape;46246;p30"/>
            <p:cNvSpPr/>
            <p:nvPr/>
          </p:nvSpPr>
          <p:spPr>
            <a:xfrm>
              <a:off x="-5171846" y="-12429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73" y="1"/>
                  </a:moveTo>
                  <a:cubicBezTo>
                    <a:pt x="50" y="9"/>
                    <a:pt x="31" y="16"/>
                    <a:pt x="12" y="23"/>
                  </a:cubicBezTo>
                  <a:cubicBezTo>
                    <a:pt x="1" y="61"/>
                    <a:pt x="38" y="68"/>
                    <a:pt x="57" y="90"/>
                  </a:cubicBezTo>
                  <a:cubicBezTo>
                    <a:pt x="57" y="90"/>
                    <a:pt x="61" y="94"/>
                    <a:pt x="68" y="94"/>
                  </a:cubicBezTo>
                  <a:cubicBezTo>
                    <a:pt x="87" y="94"/>
                    <a:pt x="117" y="64"/>
                    <a:pt x="117" y="35"/>
                  </a:cubicBezTo>
                  <a:cubicBezTo>
                    <a:pt x="106" y="23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7" name="Google Shape;46247;p30"/>
            <p:cNvSpPr/>
            <p:nvPr/>
          </p:nvSpPr>
          <p:spPr>
            <a:xfrm>
              <a:off x="-5073624" y="-35574"/>
              <a:ext cx="4632" cy="5396"/>
            </a:xfrm>
            <a:custGeom>
              <a:avLst/>
              <a:gdLst/>
              <a:ahLst/>
              <a:cxnLst/>
              <a:rect l="l" t="t" r="r" b="b"/>
              <a:pathLst>
                <a:path w="97" h="113" extrusionOk="0">
                  <a:moveTo>
                    <a:pt x="38" y="1"/>
                  </a:moveTo>
                  <a:cubicBezTo>
                    <a:pt x="34" y="1"/>
                    <a:pt x="26" y="4"/>
                    <a:pt x="19" y="8"/>
                  </a:cubicBezTo>
                  <a:cubicBezTo>
                    <a:pt x="0" y="19"/>
                    <a:pt x="7" y="42"/>
                    <a:pt x="7" y="57"/>
                  </a:cubicBezTo>
                  <a:cubicBezTo>
                    <a:pt x="12" y="87"/>
                    <a:pt x="34" y="98"/>
                    <a:pt x="67" y="113"/>
                  </a:cubicBezTo>
                  <a:cubicBezTo>
                    <a:pt x="75" y="90"/>
                    <a:pt x="83" y="75"/>
                    <a:pt x="90" y="61"/>
                  </a:cubicBezTo>
                  <a:cubicBezTo>
                    <a:pt x="93" y="42"/>
                    <a:pt x="97" y="23"/>
                    <a:pt x="75" y="16"/>
                  </a:cubicBezTo>
                  <a:cubicBezTo>
                    <a:pt x="64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8" name="Google Shape;46248;p30"/>
            <p:cNvSpPr/>
            <p:nvPr/>
          </p:nvSpPr>
          <p:spPr>
            <a:xfrm>
              <a:off x="-4988868" y="-162446"/>
              <a:ext cx="5969" cy="5157"/>
            </a:xfrm>
            <a:custGeom>
              <a:avLst/>
              <a:gdLst/>
              <a:ahLst/>
              <a:cxnLst/>
              <a:rect l="l" t="t" r="r" b="b"/>
              <a:pathLst>
                <a:path w="125" h="108" extrusionOk="0">
                  <a:moveTo>
                    <a:pt x="68" y="0"/>
                  </a:moveTo>
                  <a:cubicBezTo>
                    <a:pt x="38" y="4"/>
                    <a:pt x="27" y="18"/>
                    <a:pt x="31" y="45"/>
                  </a:cubicBezTo>
                  <a:cubicBezTo>
                    <a:pt x="38" y="71"/>
                    <a:pt x="9" y="68"/>
                    <a:pt x="1" y="82"/>
                  </a:cubicBezTo>
                  <a:cubicBezTo>
                    <a:pt x="4" y="86"/>
                    <a:pt x="12" y="90"/>
                    <a:pt x="19" y="90"/>
                  </a:cubicBezTo>
                  <a:cubicBezTo>
                    <a:pt x="27" y="90"/>
                    <a:pt x="35" y="86"/>
                    <a:pt x="38" y="82"/>
                  </a:cubicBezTo>
                  <a:cubicBezTo>
                    <a:pt x="45" y="78"/>
                    <a:pt x="49" y="75"/>
                    <a:pt x="49" y="75"/>
                  </a:cubicBezTo>
                  <a:cubicBezTo>
                    <a:pt x="61" y="101"/>
                    <a:pt x="68" y="108"/>
                    <a:pt x="76" y="108"/>
                  </a:cubicBezTo>
                  <a:cubicBezTo>
                    <a:pt x="90" y="108"/>
                    <a:pt x="105" y="82"/>
                    <a:pt x="121" y="75"/>
                  </a:cubicBezTo>
                  <a:cubicBezTo>
                    <a:pt x="121" y="63"/>
                    <a:pt x="124" y="49"/>
                    <a:pt x="116" y="41"/>
                  </a:cubicBezTo>
                  <a:cubicBezTo>
                    <a:pt x="105" y="23"/>
                    <a:pt x="98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9" name="Google Shape;46249;p30"/>
            <p:cNvSpPr/>
            <p:nvPr/>
          </p:nvSpPr>
          <p:spPr>
            <a:xfrm>
              <a:off x="-4948328" y="-49326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64" y="1"/>
                  </a:moveTo>
                  <a:lnTo>
                    <a:pt x="64" y="1"/>
                  </a:lnTo>
                  <a:cubicBezTo>
                    <a:pt x="68" y="27"/>
                    <a:pt x="41" y="31"/>
                    <a:pt x="30" y="46"/>
                  </a:cubicBezTo>
                  <a:cubicBezTo>
                    <a:pt x="19" y="68"/>
                    <a:pt x="12" y="87"/>
                    <a:pt x="0" y="106"/>
                  </a:cubicBezTo>
                  <a:cubicBezTo>
                    <a:pt x="19" y="98"/>
                    <a:pt x="34" y="94"/>
                    <a:pt x="49" y="94"/>
                  </a:cubicBezTo>
                  <a:cubicBezTo>
                    <a:pt x="64" y="94"/>
                    <a:pt x="79" y="98"/>
                    <a:pt x="90" y="116"/>
                  </a:cubicBezTo>
                  <a:cubicBezTo>
                    <a:pt x="94" y="121"/>
                    <a:pt x="97" y="124"/>
                    <a:pt x="102" y="128"/>
                  </a:cubicBezTo>
                  <a:cubicBezTo>
                    <a:pt x="109" y="113"/>
                    <a:pt x="105" y="98"/>
                    <a:pt x="97" y="83"/>
                  </a:cubicBezTo>
                  <a:cubicBezTo>
                    <a:pt x="90" y="61"/>
                    <a:pt x="102" y="49"/>
                    <a:pt x="124" y="49"/>
                  </a:cubicBezTo>
                  <a:lnTo>
                    <a:pt x="128" y="49"/>
                  </a:lnTo>
                  <a:cubicBezTo>
                    <a:pt x="128" y="4"/>
                    <a:pt x="83" y="19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0" name="Google Shape;46250;p30"/>
            <p:cNvSpPr/>
            <p:nvPr/>
          </p:nvSpPr>
          <p:spPr>
            <a:xfrm>
              <a:off x="-5160577" y="159532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68" y="0"/>
                  </a:moveTo>
                  <a:cubicBezTo>
                    <a:pt x="56" y="0"/>
                    <a:pt x="46" y="4"/>
                    <a:pt x="30" y="12"/>
                  </a:cubicBezTo>
                  <a:cubicBezTo>
                    <a:pt x="12" y="16"/>
                    <a:pt x="1" y="26"/>
                    <a:pt x="1" y="45"/>
                  </a:cubicBezTo>
                  <a:cubicBezTo>
                    <a:pt x="12" y="53"/>
                    <a:pt x="20" y="64"/>
                    <a:pt x="16" y="76"/>
                  </a:cubicBezTo>
                  <a:cubicBezTo>
                    <a:pt x="27" y="83"/>
                    <a:pt x="38" y="86"/>
                    <a:pt x="49" y="86"/>
                  </a:cubicBezTo>
                  <a:cubicBezTo>
                    <a:pt x="79" y="86"/>
                    <a:pt x="98" y="64"/>
                    <a:pt x="116" y="45"/>
                  </a:cubicBezTo>
                  <a:cubicBezTo>
                    <a:pt x="109" y="16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1" name="Google Shape;46251;p30"/>
            <p:cNvSpPr/>
            <p:nvPr/>
          </p:nvSpPr>
          <p:spPr>
            <a:xfrm>
              <a:off x="-5146968" y="-123721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56" y="0"/>
                    <a:pt x="41" y="26"/>
                    <a:pt x="26" y="37"/>
                  </a:cubicBezTo>
                  <a:cubicBezTo>
                    <a:pt x="0" y="52"/>
                    <a:pt x="15" y="75"/>
                    <a:pt x="30" y="86"/>
                  </a:cubicBezTo>
                  <a:cubicBezTo>
                    <a:pt x="41" y="94"/>
                    <a:pt x="56" y="101"/>
                    <a:pt x="71" y="101"/>
                  </a:cubicBezTo>
                  <a:cubicBezTo>
                    <a:pt x="82" y="101"/>
                    <a:pt x="90" y="97"/>
                    <a:pt x="101" y="86"/>
                  </a:cubicBezTo>
                  <a:cubicBezTo>
                    <a:pt x="116" y="64"/>
                    <a:pt x="123" y="33"/>
                    <a:pt x="85" y="4"/>
                  </a:cubicBezTo>
                  <a:cubicBezTo>
                    <a:pt x="82" y="0"/>
                    <a:pt x="78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2" name="Google Shape;46252;p30"/>
            <p:cNvSpPr/>
            <p:nvPr/>
          </p:nvSpPr>
          <p:spPr>
            <a:xfrm>
              <a:off x="-5177719" y="251260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132" y="1"/>
                  </a:moveTo>
                  <a:lnTo>
                    <a:pt x="132" y="1"/>
                  </a:lnTo>
                  <a:cubicBezTo>
                    <a:pt x="87" y="16"/>
                    <a:pt x="46" y="20"/>
                    <a:pt x="1" y="23"/>
                  </a:cubicBezTo>
                  <a:cubicBezTo>
                    <a:pt x="23" y="39"/>
                    <a:pt x="42" y="49"/>
                    <a:pt x="68" y="49"/>
                  </a:cubicBezTo>
                  <a:cubicBezTo>
                    <a:pt x="79" y="49"/>
                    <a:pt x="87" y="46"/>
                    <a:pt x="98" y="42"/>
                  </a:cubicBezTo>
                  <a:lnTo>
                    <a:pt x="98" y="42"/>
                  </a:lnTo>
                  <a:cubicBezTo>
                    <a:pt x="109" y="87"/>
                    <a:pt x="49" y="91"/>
                    <a:pt x="61" y="132"/>
                  </a:cubicBezTo>
                  <a:lnTo>
                    <a:pt x="65" y="132"/>
                  </a:lnTo>
                  <a:cubicBezTo>
                    <a:pt x="98" y="120"/>
                    <a:pt x="128" y="101"/>
                    <a:pt x="143" y="61"/>
                  </a:cubicBezTo>
                  <a:cubicBezTo>
                    <a:pt x="146" y="42"/>
                    <a:pt x="128" y="34"/>
                    <a:pt x="120" y="23"/>
                  </a:cubicBezTo>
                  <a:cubicBezTo>
                    <a:pt x="117" y="16"/>
                    <a:pt x="117" y="12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3" name="Google Shape;46253;p30"/>
            <p:cNvSpPr/>
            <p:nvPr/>
          </p:nvSpPr>
          <p:spPr>
            <a:xfrm>
              <a:off x="-5172324" y="-128734"/>
              <a:ext cx="4632" cy="5587"/>
            </a:xfrm>
            <a:custGeom>
              <a:avLst/>
              <a:gdLst/>
              <a:ahLst/>
              <a:cxnLst/>
              <a:rect l="l" t="t" r="r" b="b"/>
              <a:pathLst>
                <a:path w="97" h="117" extrusionOk="0">
                  <a:moveTo>
                    <a:pt x="41" y="0"/>
                  </a:moveTo>
                  <a:cubicBezTo>
                    <a:pt x="38" y="19"/>
                    <a:pt x="26" y="30"/>
                    <a:pt x="11" y="34"/>
                  </a:cubicBezTo>
                  <a:cubicBezTo>
                    <a:pt x="11" y="64"/>
                    <a:pt x="0" y="94"/>
                    <a:pt x="22" y="116"/>
                  </a:cubicBezTo>
                  <a:cubicBezTo>
                    <a:pt x="41" y="109"/>
                    <a:pt x="60" y="102"/>
                    <a:pt x="83" y="94"/>
                  </a:cubicBezTo>
                  <a:cubicBezTo>
                    <a:pt x="83" y="68"/>
                    <a:pt x="97" y="38"/>
                    <a:pt x="83" y="8"/>
                  </a:cubicBezTo>
                  <a:cubicBezTo>
                    <a:pt x="74" y="0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4" name="Google Shape;46254;p30"/>
            <p:cNvSpPr/>
            <p:nvPr/>
          </p:nvSpPr>
          <p:spPr>
            <a:xfrm>
              <a:off x="-5020622" y="114934"/>
              <a:ext cx="4536" cy="7688"/>
            </a:xfrm>
            <a:custGeom>
              <a:avLst/>
              <a:gdLst/>
              <a:ahLst/>
              <a:cxnLst/>
              <a:rect l="l" t="t" r="r" b="b"/>
              <a:pathLst>
                <a:path w="95" h="161" extrusionOk="0">
                  <a:moveTo>
                    <a:pt x="60" y="0"/>
                  </a:moveTo>
                  <a:cubicBezTo>
                    <a:pt x="41" y="18"/>
                    <a:pt x="12" y="23"/>
                    <a:pt x="1" y="49"/>
                  </a:cubicBezTo>
                  <a:cubicBezTo>
                    <a:pt x="19" y="86"/>
                    <a:pt x="34" y="120"/>
                    <a:pt x="12" y="157"/>
                  </a:cubicBezTo>
                  <a:cubicBezTo>
                    <a:pt x="15" y="161"/>
                    <a:pt x="19" y="161"/>
                    <a:pt x="19" y="161"/>
                  </a:cubicBezTo>
                  <a:cubicBezTo>
                    <a:pt x="27" y="161"/>
                    <a:pt x="30" y="157"/>
                    <a:pt x="34" y="153"/>
                  </a:cubicBezTo>
                  <a:cubicBezTo>
                    <a:pt x="53" y="130"/>
                    <a:pt x="72" y="108"/>
                    <a:pt x="90" y="82"/>
                  </a:cubicBezTo>
                  <a:cubicBezTo>
                    <a:pt x="82" y="75"/>
                    <a:pt x="72" y="68"/>
                    <a:pt x="64" y="60"/>
                  </a:cubicBezTo>
                  <a:cubicBezTo>
                    <a:pt x="53" y="52"/>
                    <a:pt x="49" y="41"/>
                    <a:pt x="60" y="34"/>
                  </a:cubicBezTo>
                  <a:cubicBezTo>
                    <a:pt x="60" y="34"/>
                    <a:pt x="64" y="30"/>
                    <a:pt x="68" y="30"/>
                  </a:cubicBezTo>
                  <a:cubicBezTo>
                    <a:pt x="75" y="30"/>
                    <a:pt x="79" y="37"/>
                    <a:pt x="86" y="37"/>
                  </a:cubicBezTo>
                  <a:cubicBezTo>
                    <a:pt x="90" y="34"/>
                    <a:pt x="94" y="30"/>
                    <a:pt x="94" y="26"/>
                  </a:cubicBezTo>
                  <a:cubicBezTo>
                    <a:pt x="82" y="18"/>
                    <a:pt x="72" y="8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5" name="Google Shape;46255;p30"/>
            <p:cNvSpPr/>
            <p:nvPr/>
          </p:nvSpPr>
          <p:spPr>
            <a:xfrm>
              <a:off x="-5160386" y="155044"/>
              <a:ext cx="6637" cy="6685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45" y="1"/>
                  </a:moveTo>
                  <a:lnTo>
                    <a:pt x="45" y="1"/>
                  </a:lnTo>
                  <a:cubicBezTo>
                    <a:pt x="64" y="35"/>
                    <a:pt x="83" y="68"/>
                    <a:pt x="23" y="80"/>
                  </a:cubicBezTo>
                  <a:cubicBezTo>
                    <a:pt x="0" y="84"/>
                    <a:pt x="19" y="98"/>
                    <a:pt x="26" y="106"/>
                  </a:cubicBezTo>
                  <a:cubicBezTo>
                    <a:pt x="42" y="98"/>
                    <a:pt x="52" y="94"/>
                    <a:pt x="64" y="94"/>
                  </a:cubicBezTo>
                  <a:cubicBezTo>
                    <a:pt x="86" y="94"/>
                    <a:pt x="105" y="110"/>
                    <a:pt x="112" y="139"/>
                  </a:cubicBezTo>
                  <a:cubicBezTo>
                    <a:pt x="139" y="57"/>
                    <a:pt x="124" y="27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6" name="Google Shape;46256;p30"/>
            <p:cNvSpPr/>
            <p:nvPr/>
          </p:nvSpPr>
          <p:spPr>
            <a:xfrm>
              <a:off x="-4998848" y="3533"/>
              <a:ext cx="6112" cy="5396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83" y="1"/>
                  </a:moveTo>
                  <a:cubicBezTo>
                    <a:pt x="38" y="1"/>
                    <a:pt x="38" y="75"/>
                    <a:pt x="0" y="90"/>
                  </a:cubicBezTo>
                  <a:cubicBezTo>
                    <a:pt x="19" y="98"/>
                    <a:pt x="34" y="105"/>
                    <a:pt x="49" y="113"/>
                  </a:cubicBezTo>
                  <a:cubicBezTo>
                    <a:pt x="61" y="68"/>
                    <a:pt x="123" y="72"/>
                    <a:pt x="128" y="19"/>
                  </a:cubicBezTo>
                  <a:cubicBezTo>
                    <a:pt x="109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7" name="Google Shape;46257;p30"/>
            <p:cNvSpPr/>
            <p:nvPr/>
          </p:nvSpPr>
          <p:spPr>
            <a:xfrm>
              <a:off x="-5011549" y="211675"/>
              <a:ext cx="5443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61" y="0"/>
                  </a:moveTo>
                  <a:cubicBezTo>
                    <a:pt x="53" y="0"/>
                    <a:pt x="42" y="7"/>
                    <a:pt x="31" y="11"/>
                  </a:cubicBezTo>
                  <a:cubicBezTo>
                    <a:pt x="23" y="15"/>
                    <a:pt x="16" y="23"/>
                    <a:pt x="8" y="26"/>
                  </a:cubicBezTo>
                  <a:cubicBezTo>
                    <a:pt x="1" y="45"/>
                    <a:pt x="5" y="60"/>
                    <a:pt x="13" y="75"/>
                  </a:cubicBezTo>
                  <a:cubicBezTo>
                    <a:pt x="42" y="112"/>
                    <a:pt x="57" y="131"/>
                    <a:pt x="68" y="131"/>
                  </a:cubicBezTo>
                  <a:cubicBezTo>
                    <a:pt x="80" y="131"/>
                    <a:pt x="91" y="116"/>
                    <a:pt x="113" y="93"/>
                  </a:cubicBezTo>
                  <a:cubicBezTo>
                    <a:pt x="80" y="90"/>
                    <a:pt x="65" y="67"/>
                    <a:pt x="42" y="49"/>
                  </a:cubicBezTo>
                  <a:cubicBezTo>
                    <a:pt x="49" y="26"/>
                    <a:pt x="87" y="45"/>
                    <a:pt x="80" y="19"/>
                  </a:cubicBezTo>
                  <a:cubicBezTo>
                    <a:pt x="75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8" name="Google Shape;46258;p30"/>
            <p:cNvSpPr/>
            <p:nvPr/>
          </p:nvSpPr>
          <p:spPr>
            <a:xfrm>
              <a:off x="-5053140" y="-102472"/>
              <a:ext cx="5396" cy="4298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54" y="0"/>
                  </a:moveTo>
                  <a:cubicBezTo>
                    <a:pt x="38" y="0"/>
                    <a:pt x="20" y="7"/>
                    <a:pt x="4" y="7"/>
                  </a:cubicBezTo>
                  <a:cubicBezTo>
                    <a:pt x="1" y="37"/>
                    <a:pt x="31" y="82"/>
                    <a:pt x="64" y="90"/>
                  </a:cubicBezTo>
                  <a:lnTo>
                    <a:pt x="76" y="90"/>
                  </a:lnTo>
                  <a:cubicBezTo>
                    <a:pt x="106" y="90"/>
                    <a:pt x="102" y="56"/>
                    <a:pt x="113" y="41"/>
                  </a:cubicBezTo>
                  <a:cubicBezTo>
                    <a:pt x="102" y="30"/>
                    <a:pt x="76" y="41"/>
                    <a:pt x="80" y="11"/>
                  </a:cubicBezTo>
                  <a:cubicBezTo>
                    <a:pt x="72" y="0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9" name="Google Shape;46259;p30"/>
            <p:cNvSpPr/>
            <p:nvPr/>
          </p:nvSpPr>
          <p:spPr>
            <a:xfrm>
              <a:off x="-5336536" y="15671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30" y="18"/>
                    <a:pt x="26" y="30"/>
                    <a:pt x="18" y="40"/>
                  </a:cubicBezTo>
                  <a:cubicBezTo>
                    <a:pt x="7" y="67"/>
                    <a:pt x="0" y="93"/>
                    <a:pt x="30" y="108"/>
                  </a:cubicBezTo>
                  <a:cubicBezTo>
                    <a:pt x="41" y="112"/>
                    <a:pt x="49" y="112"/>
                    <a:pt x="56" y="112"/>
                  </a:cubicBezTo>
                  <a:cubicBezTo>
                    <a:pt x="78" y="112"/>
                    <a:pt x="97" y="104"/>
                    <a:pt x="104" y="90"/>
                  </a:cubicBezTo>
                  <a:cubicBezTo>
                    <a:pt x="123" y="67"/>
                    <a:pt x="90" y="52"/>
                    <a:pt x="75" y="37"/>
                  </a:cubicBezTo>
                  <a:cubicBezTo>
                    <a:pt x="63" y="26"/>
                    <a:pt x="52" y="14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0" name="Google Shape;46260;p30"/>
            <p:cNvSpPr/>
            <p:nvPr/>
          </p:nvSpPr>
          <p:spPr>
            <a:xfrm>
              <a:off x="-4988868" y="-19673"/>
              <a:ext cx="6494" cy="7354"/>
            </a:xfrm>
            <a:custGeom>
              <a:avLst/>
              <a:gdLst/>
              <a:ahLst/>
              <a:cxnLst/>
              <a:rect l="l" t="t" r="r" b="b"/>
              <a:pathLst>
                <a:path w="136" h="154" extrusionOk="0">
                  <a:moveTo>
                    <a:pt x="113" y="0"/>
                  </a:moveTo>
                  <a:cubicBezTo>
                    <a:pt x="109" y="0"/>
                    <a:pt x="105" y="0"/>
                    <a:pt x="102" y="4"/>
                  </a:cubicBezTo>
                  <a:cubicBezTo>
                    <a:pt x="94" y="11"/>
                    <a:pt x="87" y="19"/>
                    <a:pt x="83" y="27"/>
                  </a:cubicBezTo>
                  <a:lnTo>
                    <a:pt x="79" y="27"/>
                  </a:lnTo>
                  <a:cubicBezTo>
                    <a:pt x="71" y="27"/>
                    <a:pt x="68" y="27"/>
                    <a:pt x="64" y="23"/>
                  </a:cubicBezTo>
                  <a:lnTo>
                    <a:pt x="61" y="23"/>
                  </a:lnTo>
                  <a:cubicBezTo>
                    <a:pt x="35" y="23"/>
                    <a:pt x="45" y="56"/>
                    <a:pt x="38" y="75"/>
                  </a:cubicBezTo>
                  <a:cubicBezTo>
                    <a:pt x="27" y="101"/>
                    <a:pt x="1" y="120"/>
                    <a:pt x="19" y="154"/>
                  </a:cubicBezTo>
                  <a:cubicBezTo>
                    <a:pt x="31" y="139"/>
                    <a:pt x="38" y="116"/>
                    <a:pt x="53" y="109"/>
                  </a:cubicBezTo>
                  <a:cubicBezTo>
                    <a:pt x="79" y="97"/>
                    <a:pt x="102" y="83"/>
                    <a:pt x="102" y="61"/>
                  </a:cubicBezTo>
                  <a:cubicBezTo>
                    <a:pt x="98" y="30"/>
                    <a:pt x="109" y="19"/>
                    <a:pt x="135" y="8"/>
                  </a:cubicBezTo>
                  <a:cubicBezTo>
                    <a:pt x="128" y="4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1" name="Google Shape;46261;p30"/>
            <p:cNvSpPr/>
            <p:nvPr/>
          </p:nvSpPr>
          <p:spPr>
            <a:xfrm>
              <a:off x="-5068467" y="7831"/>
              <a:ext cx="5396" cy="4107"/>
            </a:xfrm>
            <a:custGeom>
              <a:avLst/>
              <a:gdLst/>
              <a:ahLst/>
              <a:cxnLst/>
              <a:rect l="l" t="t" r="r" b="b"/>
              <a:pathLst>
                <a:path w="113" h="86" extrusionOk="0">
                  <a:moveTo>
                    <a:pt x="61" y="0"/>
                  </a:moveTo>
                  <a:cubicBezTo>
                    <a:pt x="45" y="0"/>
                    <a:pt x="30" y="4"/>
                    <a:pt x="19" y="15"/>
                  </a:cubicBezTo>
                  <a:cubicBezTo>
                    <a:pt x="1" y="37"/>
                    <a:pt x="8" y="56"/>
                    <a:pt x="27" y="75"/>
                  </a:cubicBezTo>
                  <a:cubicBezTo>
                    <a:pt x="38" y="82"/>
                    <a:pt x="49" y="86"/>
                    <a:pt x="56" y="86"/>
                  </a:cubicBezTo>
                  <a:cubicBezTo>
                    <a:pt x="71" y="86"/>
                    <a:pt x="83" y="79"/>
                    <a:pt x="94" y="68"/>
                  </a:cubicBezTo>
                  <a:cubicBezTo>
                    <a:pt x="109" y="45"/>
                    <a:pt x="113" y="23"/>
                    <a:pt x="90" y="8"/>
                  </a:cubicBezTo>
                  <a:cubicBezTo>
                    <a:pt x="79" y="4"/>
                    <a:pt x="68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2" name="Google Shape;46262;p30"/>
            <p:cNvSpPr/>
            <p:nvPr/>
          </p:nvSpPr>
          <p:spPr>
            <a:xfrm>
              <a:off x="-5353010" y="27981"/>
              <a:ext cx="6637" cy="4298"/>
            </a:xfrm>
            <a:custGeom>
              <a:avLst/>
              <a:gdLst/>
              <a:ahLst/>
              <a:cxnLst/>
              <a:rect l="l" t="t" r="r" b="b"/>
              <a:pathLst>
                <a:path w="139" h="90" extrusionOk="0">
                  <a:moveTo>
                    <a:pt x="102" y="0"/>
                  </a:moveTo>
                  <a:cubicBezTo>
                    <a:pt x="54" y="0"/>
                    <a:pt x="20" y="27"/>
                    <a:pt x="1" y="79"/>
                  </a:cubicBezTo>
                  <a:cubicBezTo>
                    <a:pt x="16" y="67"/>
                    <a:pt x="27" y="60"/>
                    <a:pt x="42" y="60"/>
                  </a:cubicBezTo>
                  <a:cubicBezTo>
                    <a:pt x="61" y="60"/>
                    <a:pt x="76" y="72"/>
                    <a:pt x="90" y="90"/>
                  </a:cubicBezTo>
                  <a:cubicBezTo>
                    <a:pt x="102" y="72"/>
                    <a:pt x="113" y="53"/>
                    <a:pt x="135" y="53"/>
                  </a:cubicBezTo>
                  <a:lnTo>
                    <a:pt x="139" y="53"/>
                  </a:lnTo>
                  <a:cubicBezTo>
                    <a:pt x="125" y="41"/>
                    <a:pt x="116" y="23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3" name="Google Shape;46263;p30"/>
            <p:cNvSpPr/>
            <p:nvPr/>
          </p:nvSpPr>
          <p:spPr>
            <a:xfrm>
              <a:off x="-5166259" y="278764"/>
              <a:ext cx="6064" cy="6112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86" y="1"/>
                  </a:moveTo>
                  <a:cubicBezTo>
                    <a:pt x="56" y="1"/>
                    <a:pt x="34" y="12"/>
                    <a:pt x="49" y="64"/>
                  </a:cubicBezTo>
                  <a:cubicBezTo>
                    <a:pt x="52" y="75"/>
                    <a:pt x="45" y="83"/>
                    <a:pt x="34" y="91"/>
                  </a:cubicBezTo>
                  <a:cubicBezTo>
                    <a:pt x="0" y="109"/>
                    <a:pt x="41" y="109"/>
                    <a:pt x="41" y="120"/>
                  </a:cubicBezTo>
                  <a:cubicBezTo>
                    <a:pt x="45" y="124"/>
                    <a:pt x="52" y="124"/>
                    <a:pt x="56" y="127"/>
                  </a:cubicBezTo>
                  <a:cubicBezTo>
                    <a:pt x="63" y="109"/>
                    <a:pt x="82" y="113"/>
                    <a:pt x="94" y="105"/>
                  </a:cubicBezTo>
                  <a:cubicBezTo>
                    <a:pt x="86" y="94"/>
                    <a:pt x="94" y="83"/>
                    <a:pt x="101" y="72"/>
                  </a:cubicBezTo>
                  <a:cubicBezTo>
                    <a:pt x="86" y="46"/>
                    <a:pt x="127" y="31"/>
                    <a:pt x="116" y="5"/>
                  </a:cubicBezTo>
                  <a:cubicBezTo>
                    <a:pt x="105" y="5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4" name="Google Shape;46264;p30"/>
            <p:cNvSpPr/>
            <p:nvPr/>
          </p:nvSpPr>
          <p:spPr>
            <a:xfrm>
              <a:off x="-5059538" y="-150317"/>
              <a:ext cx="6637" cy="3772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83" y="0"/>
                  </a:moveTo>
                  <a:cubicBezTo>
                    <a:pt x="53" y="19"/>
                    <a:pt x="26" y="38"/>
                    <a:pt x="0" y="52"/>
                  </a:cubicBezTo>
                  <a:lnTo>
                    <a:pt x="23" y="75"/>
                  </a:lnTo>
                  <a:cubicBezTo>
                    <a:pt x="26" y="71"/>
                    <a:pt x="34" y="71"/>
                    <a:pt x="41" y="71"/>
                  </a:cubicBezTo>
                  <a:cubicBezTo>
                    <a:pt x="53" y="71"/>
                    <a:pt x="68" y="75"/>
                    <a:pt x="79" y="78"/>
                  </a:cubicBezTo>
                  <a:cubicBezTo>
                    <a:pt x="109" y="67"/>
                    <a:pt x="128" y="45"/>
                    <a:pt x="138" y="19"/>
                  </a:cubicBezTo>
                  <a:cubicBezTo>
                    <a:pt x="131" y="4"/>
                    <a:pt x="116" y="4"/>
                    <a:pt x="105" y="4"/>
                  </a:cubicBezTo>
                  <a:lnTo>
                    <a:pt x="98" y="4"/>
                  </a:lnTo>
                  <a:cubicBezTo>
                    <a:pt x="94" y="4"/>
                    <a:pt x="86" y="4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5" name="Google Shape;46265;p30"/>
            <p:cNvSpPr/>
            <p:nvPr/>
          </p:nvSpPr>
          <p:spPr>
            <a:xfrm>
              <a:off x="-5049367" y="63841"/>
              <a:ext cx="7163" cy="6160"/>
            </a:xfrm>
            <a:custGeom>
              <a:avLst/>
              <a:gdLst/>
              <a:ahLst/>
              <a:cxnLst/>
              <a:rect l="l" t="t" r="r" b="b"/>
              <a:pathLst>
                <a:path w="150" h="129" extrusionOk="0">
                  <a:moveTo>
                    <a:pt x="142" y="1"/>
                  </a:moveTo>
                  <a:cubicBezTo>
                    <a:pt x="127" y="1"/>
                    <a:pt x="113" y="5"/>
                    <a:pt x="98" y="8"/>
                  </a:cubicBezTo>
                  <a:cubicBezTo>
                    <a:pt x="82" y="12"/>
                    <a:pt x="72" y="23"/>
                    <a:pt x="53" y="23"/>
                  </a:cubicBezTo>
                  <a:lnTo>
                    <a:pt x="46" y="23"/>
                  </a:lnTo>
                  <a:cubicBezTo>
                    <a:pt x="34" y="61"/>
                    <a:pt x="1" y="87"/>
                    <a:pt x="1" y="128"/>
                  </a:cubicBezTo>
                  <a:cubicBezTo>
                    <a:pt x="20" y="94"/>
                    <a:pt x="53" y="83"/>
                    <a:pt x="87" y="83"/>
                  </a:cubicBezTo>
                  <a:lnTo>
                    <a:pt x="94" y="83"/>
                  </a:lnTo>
                  <a:cubicBezTo>
                    <a:pt x="101" y="75"/>
                    <a:pt x="109" y="68"/>
                    <a:pt x="116" y="57"/>
                  </a:cubicBezTo>
                  <a:cubicBezTo>
                    <a:pt x="150" y="49"/>
                    <a:pt x="120" y="12"/>
                    <a:pt x="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6" name="Google Shape;46266;p30"/>
            <p:cNvSpPr/>
            <p:nvPr/>
          </p:nvSpPr>
          <p:spPr>
            <a:xfrm>
              <a:off x="-4992402" y="-171757"/>
              <a:ext cx="5396" cy="7354"/>
            </a:xfrm>
            <a:custGeom>
              <a:avLst/>
              <a:gdLst/>
              <a:ahLst/>
              <a:cxnLst/>
              <a:rect l="l" t="t" r="r" b="b"/>
              <a:pathLst>
                <a:path w="113" h="154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4"/>
                    <a:pt x="4" y="8"/>
                    <a:pt x="7" y="8"/>
                  </a:cubicBezTo>
                  <a:cubicBezTo>
                    <a:pt x="26" y="45"/>
                    <a:pt x="45" y="83"/>
                    <a:pt x="41" y="128"/>
                  </a:cubicBezTo>
                  <a:cubicBezTo>
                    <a:pt x="38" y="128"/>
                    <a:pt x="45" y="135"/>
                    <a:pt x="49" y="139"/>
                  </a:cubicBezTo>
                  <a:cubicBezTo>
                    <a:pt x="60" y="150"/>
                    <a:pt x="78" y="154"/>
                    <a:pt x="93" y="154"/>
                  </a:cubicBezTo>
                  <a:cubicBezTo>
                    <a:pt x="101" y="146"/>
                    <a:pt x="105" y="139"/>
                    <a:pt x="112" y="132"/>
                  </a:cubicBezTo>
                  <a:lnTo>
                    <a:pt x="112" y="128"/>
                  </a:lnTo>
                  <a:cubicBezTo>
                    <a:pt x="109" y="120"/>
                    <a:pt x="105" y="109"/>
                    <a:pt x="97" y="97"/>
                  </a:cubicBezTo>
                  <a:cubicBezTo>
                    <a:pt x="41" y="83"/>
                    <a:pt x="86" y="42"/>
                    <a:pt x="78" y="16"/>
                  </a:cubicBezTo>
                  <a:cubicBezTo>
                    <a:pt x="64" y="16"/>
                    <a:pt x="52" y="19"/>
                    <a:pt x="41" y="19"/>
                  </a:cubicBezTo>
                  <a:lnTo>
                    <a:pt x="22" y="19"/>
                  </a:lnTo>
                  <a:cubicBezTo>
                    <a:pt x="19" y="16"/>
                    <a:pt x="15" y="11"/>
                    <a:pt x="11" y="8"/>
                  </a:cubicBezTo>
                  <a:cubicBezTo>
                    <a:pt x="7" y="8"/>
                    <a:pt x="4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7" name="Google Shape;46267;p30"/>
            <p:cNvSpPr/>
            <p:nvPr/>
          </p:nvSpPr>
          <p:spPr>
            <a:xfrm>
              <a:off x="-4975450" y="-66612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9" y="0"/>
                  </a:moveTo>
                  <a:cubicBezTo>
                    <a:pt x="45" y="0"/>
                    <a:pt x="37" y="4"/>
                    <a:pt x="30" y="4"/>
                  </a:cubicBezTo>
                  <a:cubicBezTo>
                    <a:pt x="8" y="12"/>
                    <a:pt x="4" y="38"/>
                    <a:pt x="4" y="57"/>
                  </a:cubicBezTo>
                  <a:cubicBezTo>
                    <a:pt x="0" y="75"/>
                    <a:pt x="26" y="83"/>
                    <a:pt x="42" y="86"/>
                  </a:cubicBezTo>
                  <a:cubicBezTo>
                    <a:pt x="45" y="86"/>
                    <a:pt x="49" y="90"/>
                    <a:pt x="52" y="90"/>
                  </a:cubicBezTo>
                  <a:cubicBezTo>
                    <a:pt x="64" y="90"/>
                    <a:pt x="78" y="86"/>
                    <a:pt x="94" y="83"/>
                  </a:cubicBezTo>
                  <a:cubicBezTo>
                    <a:pt x="94" y="79"/>
                    <a:pt x="97" y="75"/>
                    <a:pt x="101" y="71"/>
                  </a:cubicBezTo>
                  <a:cubicBezTo>
                    <a:pt x="97" y="52"/>
                    <a:pt x="94" y="34"/>
                    <a:pt x="86" y="19"/>
                  </a:cubicBezTo>
                  <a:cubicBezTo>
                    <a:pt x="78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8" name="Google Shape;46268;p30"/>
            <p:cNvSpPr/>
            <p:nvPr/>
          </p:nvSpPr>
          <p:spPr>
            <a:xfrm>
              <a:off x="-5098120" y="-58972"/>
              <a:ext cx="4918" cy="7926"/>
            </a:xfrm>
            <a:custGeom>
              <a:avLst/>
              <a:gdLst/>
              <a:ahLst/>
              <a:cxnLst/>
              <a:rect l="l" t="t" r="r" b="b"/>
              <a:pathLst>
                <a:path w="103" h="166" extrusionOk="0">
                  <a:moveTo>
                    <a:pt x="61" y="1"/>
                  </a:moveTo>
                  <a:cubicBezTo>
                    <a:pt x="49" y="35"/>
                    <a:pt x="61" y="80"/>
                    <a:pt x="20" y="102"/>
                  </a:cubicBezTo>
                  <a:cubicBezTo>
                    <a:pt x="9" y="117"/>
                    <a:pt x="9" y="132"/>
                    <a:pt x="1" y="147"/>
                  </a:cubicBezTo>
                  <a:cubicBezTo>
                    <a:pt x="9" y="161"/>
                    <a:pt x="12" y="166"/>
                    <a:pt x="20" y="166"/>
                  </a:cubicBezTo>
                  <a:cubicBezTo>
                    <a:pt x="31" y="166"/>
                    <a:pt x="38" y="151"/>
                    <a:pt x="46" y="147"/>
                  </a:cubicBezTo>
                  <a:cubicBezTo>
                    <a:pt x="91" y="113"/>
                    <a:pt x="83" y="57"/>
                    <a:pt x="102" y="16"/>
                  </a:cubicBezTo>
                  <a:lnTo>
                    <a:pt x="99" y="12"/>
                  </a:lnTo>
                  <a:lnTo>
                    <a:pt x="91" y="12"/>
                  </a:lnTo>
                  <a:cubicBezTo>
                    <a:pt x="80" y="12"/>
                    <a:pt x="72" y="4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9" name="Google Shape;46269;p30"/>
            <p:cNvSpPr/>
            <p:nvPr/>
          </p:nvSpPr>
          <p:spPr>
            <a:xfrm>
              <a:off x="-5023153" y="99367"/>
              <a:ext cx="4536" cy="6494"/>
            </a:xfrm>
            <a:custGeom>
              <a:avLst/>
              <a:gdLst/>
              <a:ahLst/>
              <a:cxnLst/>
              <a:rect l="l" t="t" r="r" b="b"/>
              <a:pathLst>
                <a:path w="95" h="136" extrusionOk="0">
                  <a:moveTo>
                    <a:pt x="76" y="1"/>
                  </a:moveTo>
                  <a:cubicBezTo>
                    <a:pt x="68" y="8"/>
                    <a:pt x="61" y="16"/>
                    <a:pt x="54" y="16"/>
                  </a:cubicBezTo>
                  <a:cubicBezTo>
                    <a:pt x="46" y="16"/>
                    <a:pt x="42" y="12"/>
                    <a:pt x="35" y="4"/>
                  </a:cubicBezTo>
                  <a:cubicBezTo>
                    <a:pt x="31" y="20"/>
                    <a:pt x="31" y="38"/>
                    <a:pt x="16" y="53"/>
                  </a:cubicBezTo>
                  <a:cubicBezTo>
                    <a:pt x="35" y="80"/>
                    <a:pt x="20" y="98"/>
                    <a:pt x="1" y="116"/>
                  </a:cubicBezTo>
                  <a:cubicBezTo>
                    <a:pt x="12" y="132"/>
                    <a:pt x="27" y="135"/>
                    <a:pt x="38" y="135"/>
                  </a:cubicBezTo>
                  <a:cubicBezTo>
                    <a:pt x="49" y="135"/>
                    <a:pt x="61" y="135"/>
                    <a:pt x="68" y="132"/>
                  </a:cubicBezTo>
                  <a:lnTo>
                    <a:pt x="68" y="135"/>
                  </a:lnTo>
                  <a:cubicBezTo>
                    <a:pt x="68" y="132"/>
                    <a:pt x="68" y="132"/>
                    <a:pt x="72" y="132"/>
                  </a:cubicBezTo>
                  <a:cubicBezTo>
                    <a:pt x="72" y="113"/>
                    <a:pt x="57" y="94"/>
                    <a:pt x="76" y="75"/>
                  </a:cubicBezTo>
                  <a:cubicBezTo>
                    <a:pt x="94" y="53"/>
                    <a:pt x="91" y="27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0" name="Google Shape;46270;p30"/>
            <p:cNvSpPr/>
            <p:nvPr/>
          </p:nvSpPr>
          <p:spPr>
            <a:xfrm>
              <a:off x="-5016897" y="211484"/>
              <a:ext cx="5969" cy="4870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27" y="1"/>
                  </a:moveTo>
                  <a:cubicBezTo>
                    <a:pt x="12" y="4"/>
                    <a:pt x="1" y="19"/>
                    <a:pt x="1" y="34"/>
                  </a:cubicBezTo>
                  <a:cubicBezTo>
                    <a:pt x="4" y="60"/>
                    <a:pt x="38" y="53"/>
                    <a:pt x="38" y="60"/>
                  </a:cubicBezTo>
                  <a:cubicBezTo>
                    <a:pt x="46" y="90"/>
                    <a:pt x="61" y="101"/>
                    <a:pt x="72" y="101"/>
                  </a:cubicBezTo>
                  <a:cubicBezTo>
                    <a:pt x="91" y="101"/>
                    <a:pt x="106" y="90"/>
                    <a:pt x="125" y="79"/>
                  </a:cubicBezTo>
                  <a:cubicBezTo>
                    <a:pt x="117" y="64"/>
                    <a:pt x="113" y="49"/>
                    <a:pt x="120" y="30"/>
                  </a:cubicBezTo>
                  <a:cubicBezTo>
                    <a:pt x="113" y="30"/>
                    <a:pt x="106" y="34"/>
                    <a:pt x="102" y="34"/>
                  </a:cubicBezTo>
                  <a:cubicBezTo>
                    <a:pt x="94" y="37"/>
                    <a:pt x="87" y="37"/>
                    <a:pt x="83" y="37"/>
                  </a:cubicBezTo>
                  <a:cubicBezTo>
                    <a:pt x="72" y="37"/>
                    <a:pt x="64" y="30"/>
                    <a:pt x="61" y="8"/>
                  </a:cubicBezTo>
                  <a:cubicBezTo>
                    <a:pt x="49" y="4"/>
                    <a:pt x="38" y="4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1" name="Google Shape;46271;p30"/>
            <p:cNvSpPr/>
            <p:nvPr/>
          </p:nvSpPr>
          <p:spPr>
            <a:xfrm>
              <a:off x="-5005294" y="21201"/>
              <a:ext cx="5253" cy="4345"/>
            </a:xfrm>
            <a:custGeom>
              <a:avLst/>
              <a:gdLst/>
              <a:ahLst/>
              <a:cxnLst/>
              <a:rect l="l" t="t" r="r" b="b"/>
              <a:pathLst>
                <a:path w="110" h="91" extrusionOk="0">
                  <a:moveTo>
                    <a:pt x="49" y="0"/>
                  </a:moveTo>
                  <a:cubicBezTo>
                    <a:pt x="39" y="0"/>
                    <a:pt x="27" y="4"/>
                    <a:pt x="20" y="19"/>
                  </a:cubicBezTo>
                  <a:cubicBezTo>
                    <a:pt x="1" y="45"/>
                    <a:pt x="8" y="60"/>
                    <a:pt x="31" y="75"/>
                  </a:cubicBezTo>
                  <a:cubicBezTo>
                    <a:pt x="46" y="83"/>
                    <a:pt x="57" y="90"/>
                    <a:pt x="68" y="90"/>
                  </a:cubicBezTo>
                  <a:cubicBezTo>
                    <a:pt x="75" y="90"/>
                    <a:pt x="87" y="86"/>
                    <a:pt x="94" y="75"/>
                  </a:cubicBezTo>
                  <a:cubicBezTo>
                    <a:pt x="109" y="52"/>
                    <a:pt x="109" y="26"/>
                    <a:pt x="94" y="16"/>
                  </a:cubicBezTo>
                  <a:cubicBezTo>
                    <a:pt x="75" y="4"/>
                    <a:pt x="65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2" name="Google Shape;46272;p30"/>
            <p:cNvSpPr/>
            <p:nvPr/>
          </p:nvSpPr>
          <p:spPr>
            <a:xfrm>
              <a:off x="-4908696" y="160058"/>
              <a:ext cx="5921" cy="5921"/>
            </a:xfrm>
            <a:custGeom>
              <a:avLst/>
              <a:gdLst/>
              <a:ahLst/>
              <a:cxnLst/>
              <a:rect l="l" t="t" r="r" b="b"/>
              <a:pathLst>
                <a:path w="124" h="124" extrusionOk="0">
                  <a:moveTo>
                    <a:pt x="12" y="1"/>
                  </a:moveTo>
                  <a:cubicBezTo>
                    <a:pt x="7" y="1"/>
                    <a:pt x="4" y="1"/>
                    <a:pt x="0" y="5"/>
                  </a:cubicBezTo>
                  <a:cubicBezTo>
                    <a:pt x="19" y="27"/>
                    <a:pt x="26" y="53"/>
                    <a:pt x="26" y="83"/>
                  </a:cubicBezTo>
                  <a:cubicBezTo>
                    <a:pt x="26" y="105"/>
                    <a:pt x="30" y="124"/>
                    <a:pt x="49" y="124"/>
                  </a:cubicBezTo>
                  <a:cubicBezTo>
                    <a:pt x="52" y="124"/>
                    <a:pt x="60" y="124"/>
                    <a:pt x="64" y="120"/>
                  </a:cubicBezTo>
                  <a:cubicBezTo>
                    <a:pt x="93" y="113"/>
                    <a:pt x="124" y="98"/>
                    <a:pt x="97" y="57"/>
                  </a:cubicBezTo>
                  <a:lnTo>
                    <a:pt x="97" y="57"/>
                  </a:lnTo>
                  <a:cubicBezTo>
                    <a:pt x="90" y="60"/>
                    <a:pt x="86" y="60"/>
                    <a:pt x="83" y="60"/>
                  </a:cubicBezTo>
                  <a:cubicBezTo>
                    <a:pt x="67" y="60"/>
                    <a:pt x="67" y="42"/>
                    <a:pt x="60" y="27"/>
                  </a:cubicBezTo>
                  <a:cubicBezTo>
                    <a:pt x="52" y="23"/>
                    <a:pt x="45" y="15"/>
                    <a:pt x="38" y="8"/>
                  </a:cubicBezTo>
                  <a:cubicBezTo>
                    <a:pt x="30" y="5"/>
                    <a:pt x="23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3" name="Google Shape;46273;p30"/>
            <p:cNvSpPr/>
            <p:nvPr/>
          </p:nvSpPr>
          <p:spPr>
            <a:xfrm>
              <a:off x="-4963656" y="-73774"/>
              <a:ext cx="6971" cy="5062"/>
            </a:xfrm>
            <a:custGeom>
              <a:avLst/>
              <a:gdLst/>
              <a:ahLst/>
              <a:cxnLst/>
              <a:rect l="l" t="t" r="r" b="b"/>
              <a:pathLst>
                <a:path w="146" h="106" extrusionOk="0">
                  <a:moveTo>
                    <a:pt x="71" y="0"/>
                  </a:moveTo>
                  <a:lnTo>
                    <a:pt x="71" y="0"/>
                  </a:lnTo>
                  <a:cubicBezTo>
                    <a:pt x="26" y="12"/>
                    <a:pt x="11" y="45"/>
                    <a:pt x="0" y="87"/>
                  </a:cubicBezTo>
                  <a:cubicBezTo>
                    <a:pt x="11" y="76"/>
                    <a:pt x="22" y="72"/>
                    <a:pt x="33" y="72"/>
                  </a:cubicBezTo>
                  <a:cubicBezTo>
                    <a:pt x="45" y="72"/>
                    <a:pt x="56" y="76"/>
                    <a:pt x="67" y="83"/>
                  </a:cubicBezTo>
                  <a:cubicBezTo>
                    <a:pt x="86" y="90"/>
                    <a:pt x="109" y="102"/>
                    <a:pt x="131" y="105"/>
                  </a:cubicBezTo>
                  <a:cubicBezTo>
                    <a:pt x="145" y="79"/>
                    <a:pt x="138" y="57"/>
                    <a:pt x="119" y="38"/>
                  </a:cubicBezTo>
                  <a:cubicBezTo>
                    <a:pt x="116" y="42"/>
                    <a:pt x="112" y="42"/>
                    <a:pt x="109" y="42"/>
                  </a:cubicBezTo>
                  <a:lnTo>
                    <a:pt x="97" y="42"/>
                  </a:lnTo>
                  <a:cubicBezTo>
                    <a:pt x="93" y="42"/>
                    <a:pt x="90" y="38"/>
                    <a:pt x="86" y="38"/>
                  </a:cubicBezTo>
                  <a:lnTo>
                    <a:pt x="82" y="38"/>
                  </a:lnTo>
                  <a:cubicBezTo>
                    <a:pt x="82" y="42"/>
                    <a:pt x="78" y="42"/>
                    <a:pt x="78" y="42"/>
                  </a:cubicBezTo>
                  <a:cubicBezTo>
                    <a:pt x="33" y="42"/>
                    <a:pt x="59" y="16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4" name="Google Shape;46274;p30"/>
            <p:cNvSpPr/>
            <p:nvPr/>
          </p:nvSpPr>
          <p:spPr>
            <a:xfrm>
              <a:off x="-5071667" y="15853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42" y="0"/>
                  </a:moveTo>
                  <a:cubicBezTo>
                    <a:pt x="38" y="4"/>
                    <a:pt x="34" y="7"/>
                    <a:pt x="30" y="12"/>
                  </a:cubicBezTo>
                  <a:cubicBezTo>
                    <a:pt x="52" y="26"/>
                    <a:pt x="56" y="57"/>
                    <a:pt x="60" y="79"/>
                  </a:cubicBezTo>
                  <a:cubicBezTo>
                    <a:pt x="68" y="112"/>
                    <a:pt x="38" y="128"/>
                    <a:pt x="11" y="142"/>
                  </a:cubicBezTo>
                  <a:cubicBezTo>
                    <a:pt x="8" y="146"/>
                    <a:pt x="4" y="150"/>
                    <a:pt x="0" y="154"/>
                  </a:cubicBezTo>
                  <a:cubicBezTo>
                    <a:pt x="16" y="157"/>
                    <a:pt x="23" y="161"/>
                    <a:pt x="34" y="161"/>
                  </a:cubicBezTo>
                  <a:cubicBezTo>
                    <a:pt x="64" y="161"/>
                    <a:pt x="78" y="138"/>
                    <a:pt x="97" y="105"/>
                  </a:cubicBezTo>
                  <a:cubicBezTo>
                    <a:pt x="123" y="57"/>
                    <a:pt x="86" y="45"/>
                    <a:pt x="60" y="23"/>
                  </a:cubicBezTo>
                  <a:cubicBezTo>
                    <a:pt x="56" y="15"/>
                    <a:pt x="49" y="7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5" name="Google Shape;46275;p30"/>
            <p:cNvSpPr/>
            <p:nvPr/>
          </p:nvSpPr>
          <p:spPr>
            <a:xfrm>
              <a:off x="-5136081" y="172950"/>
              <a:ext cx="5014" cy="3915"/>
            </a:xfrm>
            <a:custGeom>
              <a:avLst/>
              <a:gdLst/>
              <a:ahLst/>
              <a:cxnLst/>
              <a:rect l="l" t="t" r="r" b="b"/>
              <a:pathLst>
                <a:path w="105" h="82" extrusionOk="0">
                  <a:moveTo>
                    <a:pt x="56" y="0"/>
                  </a:moveTo>
                  <a:cubicBezTo>
                    <a:pt x="41" y="0"/>
                    <a:pt x="30" y="7"/>
                    <a:pt x="19" y="14"/>
                  </a:cubicBezTo>
                  <a:cubicBezTo>
                    <a:pt x="0" y="30"/>
                    <a:pt x="0" y="52"/>
                    <a:pt x="14" y="67"/>
                  </a:cubicBezTo>
                  <a:cubicBezTo>
                    <a:pt x="26" y="78"/>
                    <a:pt x="37" y="82"/>
                    <a:pt x="48" y="82"/>
                  </a:cubicBezTo>
                  <a:cubicBezTo>
                    <a:pt x="59" y="82"/>
                    <a:pt x="74" y="75"/>
                    <a:pt x="90" y="67"/>
                  </a:cubicBezTo>
                  <a:cubicBezTo>
                    <a:pt x="104" y="49"/>
                    <a:pt x="104" y="26"/>
                    <a:pt x="86" y="14"/>
                  </a:cubicBezTo>
                  <a:cubicBezTo>
                    <a:pt x="78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6" name="Google Shape;46276;p30"/>
            <p:cNvSpPr/>
            <p:nvPr/>
          </p:nvSpPr>
          <p:spPr>
            <a:xfrm>
              <a:off x="-5199111" y="-178729"/>
              <a:ext cx="7688" cy="7544"/>
            </a:xfrm>
            <a:custGeom>
              <a:avLst/>
              <a:gdLst/>
              <a:ahLst/>
              <a:cxnLst/>
              <a:rect l="l" t="t" r="r" b="b"/>
              <a:pathLst>
                <a:path w="161" h="158" extrusionOk="0">
                  <a:moveTo>
                    <a:pt x="97" y="0"/>
                  </a:moveTo>
                  <a:cubicBezTo>
                    <a:pt x="86" y="0"/>
                    <a:pt x="75" y="16"/>
                    <a:pt x="68" y="23"/>
                  </a:cubicBezTo>
                  <a:cubicBezTo>
                    <a:pt x="45" y="53"/>
                    <a:pt x="45" y="98"/>
                    <a:pt x="7" y="124"/>
                  </a:cubicBezTo>
                  <a:cubicBezTo>
                    <a:pt x="0" y="131"/>
                    <a:pt x="23" y="147"/>
                    <a:pt x="34" y="157"/>
                  </a:cubicBezTo>
                  <a:cubicBezTo>
                    <a:pt x="42" y="150"/>
                    <a:pt x="49" y="147"/>
                    <a:pt x="52" y="131"/>
                  </a:cubicBezTo>
                  <a:cubicBezTo>
                    <a:pt x="64" y="98"/>
                    <a:pt x="60" y="53"/>
                    <a:pt x="109" y="42"/>
                  </a:cubicBezTo>
                  <a:cubicBezTo>
                    <a:pt x="116" y="45"/>
                    <a:pt x="120" y="50"/>
                    <a:pt x="128" y="50"/>
                  </a:cubicBezTo>
                  <a:cubicBezTo>
                    <a:pt x="135" y="50"/>
                    <a:pt x="146" y="45"/>
                    <a:pt x="154" y="38"/>
                  </a:cubicBezTo>
                  <a:cubicBezTo>
                    <a:pt x="154" y="34"/>
                    <a:pt x="157" y="27"/>
                    <a:pt x="161" y="23"/>
                  </a:cubicBezTo>
                  <a:cubicBezTo>
                    <a:pt x="153" y="23"/>
                    <a:pt x="143" y="24"/>
                    <a:pt x="134" y="24"/>
                  </a:cubicBezTo>
                  <a:cubicBezTo>
                    <a:pt x="126" y="24"/>
                    <a:pt x="119" y="23"/>
                    <a:pt x="116" y="19"/>
                  </a:cubicBezTo>
                  <a:cubicBezTo>
                    <a:pt x="109" y="5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7" name="Google Shape;46277;p30"/>
            <p:cNvSpPr/>
            <p:nvPr/>
          </p:nvSpPr>
          <p:spPr>
            <a:xfrm>
              <a:off x="-4951575" y="-40922"/>
              <a:ext cx="6494" cy="5252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87" y="0"/>
                  </a:moveTo>
                  <a:cubicBezTo>
                    <a:pt x="31" y="0"/>
                    <a:pt x="27" y="57"/>
                    <a:pt x="1" y="90"/>
                  </a:cubicBezTo>
                  <a:cubicBezTo>
                    <a:pt x="8" y="94"/>
                    <a:pt x="16" y="102"/>
                    <a:pt x="23" y="109"/>
                  </a:cubicBezTo>
                  <a:cubicBezTo>
                    <a:pt x="68" y="87"/>
                    <a:pt x="91" y="38"/>
                    <a:pt x="136" y="19"/>
                  </a:cubicBezTo>
                  <a:cubicBezTo>
                    <a:pt x="125" y="12"/>
                    <a:pt x="113" y="4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8" name="Google Shape;46278;p30"/>
            <p:cNvSpPr/>
            <p:nvPr/>
          </p:nvSpPr>
          <p:spPr>
            <a:xfrm>
              <a:off x="-5042921" y="67232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49" y="1"/>
                  </a:moveTo>
                  <a:cubicBezTo>
                    <a:pt x="37" y="27"/>
                    <a:pt x="0" y="30"/>
                    <a:pt x="0" y="65"/>
                  </a:cubicBezTo>
                  <a:cubicBezTo>
                    <a:pt x="45" y="72"/>
                    <a:pt x="7" y="125"/>
                    <a:pt x="42" y="139"/>
                  </a:cubicBezTo>
                  <a:cubicBezTo>
                    <a:pt x="64" y="125"/>
                    <a:pt x="97" y="120"/>
                    <a:pt x="68" y="80"/>
                  </a:cubicBezTo>
                  <a:cubicBezTo>
                    <a:pt x="56" y="61"/>
                    <a:pt x="78" y="61"/>
                    <a:pt x="86" y="53"/>
                  </a:cubicBezTo>
                  <a:cubicBezTo>
                    <a:pt x="71" y="35"/>
                    <a:pt x="60" y="20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9" name="Google Shape;46279;p30"/>
            <p:cNvSpPr/>
            <p:nvPr/>
          </p:nvSpPr>
          <p:spPr>
            <a:xfrm>
              <a:off x="-4883532" y="128304"/>
              <a:ext cx="5921" cy="5969"/>
            </a:xfrm>
            <a:custGeom>
              <a:avLst/>
              <a:gdLst/>
              <a:ahLst/>
              <a:cxnLst/>
              <a:rect l="l" t="t" r="r" b="b"/>
              <a:pathLst>
                <a:path w="124" h="125" extrusionOk="0">
                  <a:moveTo>
                    <a:pt x="90" y="0"/>
                  </a:moveTo>
                  <a:cubicBezTo>
                    <a:pt x="82" y="0"/>
                    <a:pt x="71" y="16"/>
                    <a:pt x="53" y="42"/>
                  </a:cubicBezTo>
                  <a:cubicBezTo>
                    <a:pt x="41" y="57"/>
                    <a:pt x="27" y="57"/>
                    <a:pt x="15" y="64"/>
                  </a:cubicBezTo>
                  <a:cubicBezTo>
                    <a:pt x="11" y="79"/>
                    <a:pt x="15" y="94"/>
                    <a:pt x="1" y="105"/>
                  </a:cubicBezTo>
                  <a:cubicBezTo>
                    <a:pt x="1" y="112"/>
                    <a:pt x="1" y="120"/>
                    <a:pt x="15" y="124"/>
                  </a:cubicBezTo>
                  <a:lnTo>
                    <a:pt x="23" y="124"/>
                  </a:lnTo>
                  <a:cubicBezTo>
                    <a:pt x="49" y="124"/>
                    <a:pt x="53" y="97"/>
                    <a:pt x="63" y="79"/>
                  </a:cubicBezTo>
                  <a:cubicBezTo>
                    <a:pt x="75" y="68"/>
                    <a:pt x="82" y="57"/>
                    <a:pt x="98" y="57"/>
                  </a:cubicBezTo>
                  <a:cubicBezTo>
                    <a:pt x="105" y="57"/>
                    <a:pt x="108" y="57"/>
                    <a:pt x="116" y="64"/>
                  </a:cubicBezTo>
                  <a:cubicBezTo>
                    <a:pt x="120" y="60"/>
                    <a:pt x="124" y="57"/>
                    <a:pt x="124" y="52"/>
                  </a:cubicBezTo>
                  <a:cubicBezTo>
                    <a:pt x="108" y="16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0" name="Google Shape;46280;p30"/>
            <p:cNvSpPr/>
            <p:nvPr/>
          </p:nvSpPr>
          <p:spPr>
            <a:xfrm>
              <a:off x="-5162535" y="247345"/>
              <a:ext cx="4345" cy="5061"/>
            </a:xfrm>
            <a:custGeom>
              <a:avLst/>
              <a:gdLst/>
              <a:ahLst/>
              <a:cxnLst/>
              <a:rect l="l" t="t" r="r" b="b"/>
              <a:pathLst>
                <a:path w="91" h="106" extrusionOk="0">
                  <a:moveTo>
                    <a:pt x="53" y="0"/>
                  </a:moveTo>
                  <a:cubicBezTo>
                    <a:pt x="38" y="12"/>
                    <a:pt x="27" y="19"/>
                    <a:pt x="12" y="19"/>
                  </a:cubicBezTo>
                  <a:lnTo>
                    <a:pt x="0" y="19"/>
                  </a:lnTo>
                  <a:cubicBezTo>
                    <a:pt x="0" y="35"/>
                    <a:pt x="4" y="53"/>
                    <a:pt x="4" y="68"/>
                  </a:cubicBezTo>
                  <a:cubicBezTo>
                    <a:pt x="0" y="98"/>
                    <a:pt x="12" y="105"/>
                    <a:pt x="27" y="105"/>
                  </a:cubicBezTo>
                  <a:cubicBezTo>
                    <a:pt x="35" y="105"/>
                    <a:pt x="45" y="105"/>
                    <a:pt x="53" y="102"/>
                  </a:cubicBezTo>
                  <a:lnTo>
                    <a:pt x="64" y="90"/>
                  </a:lnTo>
                  <a:cubicBezTo>
                    <a:pt x="68" y="71"/>
                    <a:pt x="71" y="49"/>
                    <a:pt x="90" y="35"/>
                  </a:cubicBezTo>
                  <a:cubicBezTo>
                    <a:pt x="83" y="16"/>
                    <a:pt x="64" y="12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1" name="Google Shape;46281;p30"/>
            <p:cNvSpPr/>
            <p:nvPr/>
          </p:nvSpPr>
          <p:spPr>
            <a:xfrm>
              <a:off x="-5195005" y="-169943"/>
              <a:ext cx="6971" cy="4297"/>
            </a:xfrm>
            <a:custGeom>
              <a:avLst/>
              <a:gdLst/>
              <a:ahLst/>
              <a:cxnLst/>
              <a:rect l="l" t="t" r="r" b="b"/>
              <a:pathLst>
                <a:path w="146" h="90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33"/>
                    <a:pt x="45" y="49"/>
                    <a:pt x="45" y="75"/>
                  </a:cubicBezTo>
                  <a:cubicBezTo>
                    <a:pt x="56" y="86"/>
                    <a:pt x="68" y="90"/>
                    <a:pt x="78" y="90"/>
                  </a:cubicBezTo>
                  <a:cubicBezTo>
                    <a:pt x="87" y="90"/>
                    <a:pt x="94" y="90"/>
                    <a:pt x="105" y="86"/>
                  </a:cubicBezTo>
                  <a:cubicBezTo>
                    <a:pt x="113" y="86"/>
                    <a:pt x="120" y="82"/>
                    <a:pt x="131" y="82"/>
                  </a:cubicBezTo>
                  <a:lnTo>
                    <a:pt x="135" y="82"/>
                  </a:lnTo>
                  <a:cubicBezTo>
                    <a:pt x="135" y="82"/>
                    <a:pt x="139" y="78"/>
                    <a:pt x="139" y="75"/>
                  </a:cubicBezTo>
                  <a:cubicBezTo>
                    <a:pt x="146" y="63"/>
                    <a:pt x="146" y="56"/>
                    <a:pt x="131" y="49"/>
                  </a:cubicBezTo>
                  <a:cubicBezTo>
                    <a:pt x="109" y="41"/>
                    <a:pt x="109" y="23"/>
                    <a:pt x="94" y="11"/>
                  </a:cubicBezTo>
                  <a:lnTo>
                    <a:pt x="90" y="11"/>
                  </a:lnTo>
                  <a:cubicBezTo>
                    <a:pt x="78" y="11"/>
                    <a:pt x="71" y="18"/>
                    <a:pt x="64" y="23"/>
                  </a:cubicBezTo>
                  <a:cubicBezTo>
                    <a:pt x="56" y="26"/>
                    <a:pt x="52" y="30"/>
                    <a:pt x="49" y="30"/>
                  </a:cubicBezTo>
                  <a:cubicBezTo>
                    <a:pt x="42" y="30"/>
                    <a:pt x="37" y="23"/>
                    <a:pt x="37" y="7"/>
                  </a:cubicBezTo>
                  <a:cubicBezTo>
                    <a:pt x="34" y="4"/>
                    <a:pt x="30" y="4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2" name="Google Shape;46282;p30"/>
            <p:cNvSpPr/>
            <p:nvPr/>
          </p:nvSpPr>
          <p:spPr>
            <a:xfrm>
              <a:off x="-5186458" y="-56966"/>
              <a:ext cx="7163" cy="3581"/>
            </a:xfrm>
            <a:custGeom>
              <a:avLst/>
              <a:gdLst/>
              <a:ahLst/>
              <a:cxnLst/>
              <a:rect l="l" t="t" r="r" b="b"/>
              <a:pathLst>
                <a:path w="150" h="75" extrusionOk="0">
                  <a:moveTo>
                    <a:pt x="120" y="0"/>
                  </a:moveTo>
                  <a:cubicBezTo>
                    <a:pt x="113" y="0"/>
                    <a:pt x="105" y="4"/>
                    <a:pt x="101" y="12"/>
                  </a:cubicBezTo>
                  <a:cubicBezTo>
                    <a:pt x="91" y="26"/>
                    <a:pt x="79" y="26"/>
                    <a:pt x="68" y="26"/>
                  </a:cubicBezTo>
                  <a:cubicBezTo>
                    <a:pt x="56" y="26"/>
                    <a:pt x="49" y="26"/>
                    <a:pt x="38" y="22"/>
                  </a:cubicBezTo>
                  <a:lnTo>
                    <a:pt x="27" y="22"/>
                  </a:lnTo>
                  <a:cubicBezTo>
                    <a:pt x="20" y="22"/>
                    <a:pt x="12" y="26"/>
                    <a:pt x="1" y="38"/>
                  </a:cubicBezTo>
                  <a:cubicBezTo>
                    <a:pt x="1" y="49"/>
                    <a:pt x="4" y="75"/>
                    <a:pt x="8" y="75"/>
                  </a:cubicBezTo>
                  <a:lnTo>
                    <a:pt x="12" y="75"/>
                  </a:lnTo>
                  <a:cubicBezTo>
                    <a:pt x="28" y="64"/>
                    <a:pt x="44" y="62"/>
                    <a:pt x="60" y="62"/>
                  </a:cubicBezTo>
                  <a:cubicBezTo>
                    <a:pt x="68" y="62"/>
                    <a:pt x="75" y="62"/>
                    <a:pt x="82" y="62"/>
                  </a:cubicBezTo>
                  <a:cubicBezTo>
                    <a:pt x="97" y="62"/>
                    <a:pt x="111" y="61"/>
                    <a:pt x="124" y="52"/>
                  </a:cubicBezTo>
                  <a:cubicBezTo>
                    <a:pt x="139" y="45"/>
                    <a:pt x="150" y="30"/>
                    <a:pt x="139" y="15"/>
                  </a:cubicBezTo>
                  <a:cubicBezTo>
                    <a:pt x="132" y="4"/>
                    <a:pt x="12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3" name="Google Shape;46283;p30"/>
            <p:cNvSpPr/>
            <p:nvPr/>
          </p:nvSpPr>
          <p:spPr>
            <a:xfrm>
              <a:off x="-5058488" y="-109825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38" y="1"/>
                  </a:moveTo>
                  <a:cubicBezTo>
                    <a:pt x="27" y="1"/>
                    <a:pt x="12" y="4"/>
                    <a:pt x="1" y="20"/>
                  </a:cubicBezTo>
                  <a:cubicBezTo>
                    <a:pt x="8" y="32"/>
                    <a:pt x="18" y="34"/>
                    <a:pt x="28" y="34"/>
                  </a:cubicBezTo>
                  <a:cubicBezTo>
                    <a:pt x="33" y="34"/>
                    <a:pt x="38" y="34"/>
                    <a:pt x="42" y="34"/>
                  </a:cubicBezTo>
                  <a:cubicBezTo>
                    <a:pt x="48" y="34"/>
                    <a:pt x="53" y="35"/>
                    <a:pt x="57" y="38"/>
                  </a:cubicBezTo>
                  <a:cubicBezTo>
                    <a:pt x="80" y="65"/>
                    <a:pt x="54" y="91"/>
                    <a:pt x="57" y="113"/>
                  </a:cubicBezTo>
                  <a:lnTo>
                    <a:pt x="68" y="124"/>
                  </a:lnTo>
                  <a:cubicBezTo>
                    <a:pt x="72" y="124"/>
                    <a:pt x="76" y="127"/>
                    <a:pt x="80" y="132"/>
                  </a:cubicBezTo>
                  <a:cubicBezTo>
                    <a:pt x="121" y="101"/>
                    <a:pt x="109" y="68"/>
                    <a:pt x="94" y="30"/>
                  </a:cubicBezTo>
                  <a:cubicBezTo>
                    <a:pt x="90" y="27"/>
                    <a:pt x="90" y="27"/>
                    <a:pt x="87" y="23"/>
                  </a:cubicBezTo>
                  <a:cubicBezTo>
                    <a:pt x="72" y="8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4" name="Google Shape;46284;p30"/>
            <p:cNvSpPr/>
            <p:nvPr/>
          </p:nvSpPr>
          <p:spPr>
            <a:xfrm>
              <a:off x="-5137180" y="-63603"/>
              <a:ext cx="4154" cy="6828"/>
            </a:xfrm>
            <a:custGeom>
              <a:avLst/>
              <a:gdLst/>
              <a:ahLst/>
              <a:cxnLst/>
              <a:rect l="l" t="t" r="r" b="b"/>
              <a:pathLst>
                <a:path w="87" h="143" extrusionOk="0">
                  <a:moveTo>
                    <a:pt x="45" y="1"/>
                  </a:moveTo>
                  <a:cubicBezTo>
                    <a:pt x="34" y="1"/>
                    <a:pt x="19" y="12"/>
                    <a:pt x="23" y="23"/>
                  </a:cubicBezTo>
                  <a:cubicBezTo>
                    <a:pt x="34" y="57"/>
                    <a:pt x="45" y="83"/>
                    <a:pt x="11" y="109"/>
                  </a:cubicBezTo>
                  <a:cubicBezTo>
                    <a:pt x="1" y="120"/>
                    <a:pt x="19" y="132"/>
                    <a:pt x="30" y="139"/>
                  </a:cubicBezTo>
                  <a:cubicBezTo>
                    <a:pt x="34" y="143"/>
                    <a:pt x="37" y="143"/>
                    <a:pt x="42" y="143"/>
                  </a:cubicBezTo>
                  <a:cubicBezTo>
                    <a:pt x="49" y="143"/>
                    <a:pt x="56" y="139"/>
                    <a:pt x="60" y="124"/>
                  </a:cubicBezTo>
                  <a:cubicBezTo>
                    <a:pt x="87" y="98"/>
                    <a:pt x="68" y="61"/>
                    <a:pt x="64" y="23"/>
                  </a:cubicBezTo>
                  <a:cubicBezTo>
                    <a:pt x="60" y="12"/>
                    <a:pt x="68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5" name="Google Shape;46285;p30"/>
            <p:cNvSpPr/>
            <p:nvPr/>
          </p:nvSpPr>
          <p:spPr>
            <a:xfrm>
              <a:off x="-5095398" y="-113598"/>
              <a:ext cx="4823" cy="5443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78" y="1"/>
                  </a:moveTo>
                  <a:cubicBezTo>
                    <a:pt x="71" y="9"/>
                    <a:pt x="64" y="20"/>
                    <a:pt x="56" y="23"/>
                  </a:cubicBezTo>
                  <a:cubicBezTo>
                    <a:pt x="0" y="61"/>
                    <a:pt x="0" y="61"/>
                    <a:pt x="45" y="113"/>
                  </a:cubicBezTo>
                  <a:lnTo>
                    <a:pt x="52" y="113"/>
                  </a:lnTo>
                  <a:cubicBezTo>
                    <a:pt x="64" y="113"/>
                    <a:pt x="71" y="109"/>
                    <a:pt x="78" y="102"/>
                  </a:cubicBezTo>
                  <a:cubicBezTo>
                    <a:pt x="101" y="72"/>
                    <a:pt x="78" y="39"/>
                    <a:pt x="90" y="9"/>
                  </a:cubicBezTo>
                  <a:cubicBezTo>
                    <a:pt x="86" y="5"/>
                    <a:pt x="82" y="1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6" name="Google Shape;46286;p30"/>
            <p:cNvSpPr/>
            <p:nvPr/>
          </p:nvSpPr>
          <p:spPr>
            <a:xfrm>
              <a:off x="-5345847" y="31562"/>
              <a:ext cx="5061" cy="5921"/>
            </a:xfrm>
            <a:custGeom>
              <a:avLst/>
              <a:gdLst/>
              <a:ahLst/>
              <a:cxnLst/>
              <a:rect l="l" t="t" r="r" b="b"/>
              <a:pathLst>
                <a:path w="106" h="124" extrusionOk="0">
                  <a:moveTo>
                    <a:pt x="71" y="0"/>
                  </a:moveTo>
                  <a:cubicBezTo>
                    <a:pt x="61" y="8"/>
                    <a:pt x="49" y="15"/>
                    <a:pt x="38" y="19"/>
                  </a:cubicBezTo>
                  <a:cubicBezTo>
                    <a:pt x="45" y="53"/>
                    <a:pt x="19" y="53"/>
                    <a:pt x="1" y="64"/>
                  </a:cubicBezTo>
                  <a:cubicBezTo>
                    <a:pt x="19" y="82"/>
                    <a:pt x="27" y="113"/>
                    <a:pt x="53" y="123"/>
                  </a:cubicBezTo>
                  <a:cubicBezTo>
                    <a:pt x="94" y="101"/>
                    <a:pt x="106" y="71"/>
                    <a:pt x="79" y="30"/>
                  </a:cubicBezTo>
                  <a:cubicBezTo>
                    <a:pt x="75" y="23"/>
                    <a:pt x="71" y="11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7" name="Google Shape;46287;p30"/>
            <p:cNvSpPr/>
            <p:nvPr/>
          </p:nvSpPr>
          <p:spPr>
            <a:xfrm>
              <a:off x="-4963656" y="-70336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33" y="0"/>
                  </a:moveTo>
                  <a:cubicBezTo>
                    <a:pt x="22" y="0"/>
                    <a:pt x="11" y="4"/>
                    <a:pt x="0" y="15"/>
                  </a:cubicBezTo>
                  <a:cubicBezTo>
                    <a:pt x="26" y="56"/>
                    <a:pt x="45" y="75"/>
                    <a:pt x="67" y="75"/>
                  </a:cubicBezTo>
                  <a:cubicBezTo>
                    <a:pt x="82" y="75"/>
                    <a:pt x="101" y="59"/>
                    <a:pt x="131" y="33"/>
                  </a:cubicBezTo>
                  <a:cubicBezTo>
                    <a:pt x="109" y="30"/>
                    <a:pt x="86" y="18"/>
                    <a:pt x="67" y="11"/>
                  </a:cubicBezTo>
                  <a:cubicBezTo>
                    <a:pt x="56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8" name="Google Shape;46288;p30"/>
            <p:cNvSpPr/>
            <p:nvPr/>
          </p:nvSpPr>
          <p:spPr>
            <a:xfrm>
              <a:off x="-5190564" y="-170516"/>
              <a:ext cx="5921" cy="4488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101" y="1"/>
                  </a:moveTo>
                  <a:cubicBezTo>
                    <a:pt x="90" y="16"/>
                    <a:pt x="75" y="16"/>
                    <a:pt x="61" y="16"/>
                  </a:cubicBezTo>
                  <a:lnTo>
                    <a:pt x="30" y="16"/>
                  </a:lnTo>
                  <a:cubicBezTo>
                    <a:pt x="20" y="16"/>
                    <a:pt x="8" y="16"/>
                    <a:pt x="1" y="23"/>
                  </a:cubicBezTo>
                  <a:cubicBezTo>
                    <a:pt x="16" y="35"/>
                    <a:pt x="16" y="53"/>
                    <a:pt x="38" y="61"/>
                  </a:cubicBezTo>
                  <a:cubicBezTo>
                    <a:pt x="53" y="68"/>
                    <a:pt x="53" y="75"/>
                    <a:pt x="46" y="87"/>
                  </a:cubicBezTo>
                  <a:cubicBezTo>
                    <a:pt x="46" y="90"/>
                    <a:pt x="42" y="94"/>
                    <a:pt x="42" y="94"/>
                  </a:cubicBezTo>
                  <a:cubicBezTo>
                    <a:pt x="124" y="80"/>
                    <a:pt x="124" y="80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9" name="Google Shape;46289;p30"/>
            <p:cNvSpPr/>
            <p:nvPr/>
          </p:nvSpPr>
          <p:spPr>
            <a:xfrm>
              <a:off x="-5131832" y="11297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79" y="0"/>
                  </a:moveTo>
                  <a:cubicBezTo>
                    <a:pt x="64" y="0"/>
                    <a:pt x="49" y="11"/>
                    <a:pt x="38" y="30"/>
                  </a:cubicBezTo>
                  <a:cubicBezTo>
                    <a:pt x="1" y="67"/>
                    <a:pt x="60" y="49"/>
                    <a:pt x="56" y="64"/>
                  </a:cubicBezTo>
                  <a:cubicBezTo>
                    <a:pt x="56" y="78"/>
                    <a:pt x="60" y="90"/>
                    <a:pt x="60" y="101"/>
                  </a:cubicBezTo>
                  <a:cubicBezTo>
                    <a:pt x="64" y="104"/>
                    <a:pt x="68" y="104"/>
                    <a:pt x="72" y="109"/>
                  </a:cubicBezTo>
                  <a:cubicBezTo>
                    <a:pt x="94" y="86"/>
                    <a:pt x="113" y="59"/>
                    <a:pt x="135" y="37"/>
                  </a:cubicBezTo>
                  <a:cubicBezTo>
                    <a:pt x="132" y="30"/>
                    <a:pt x="127" y="23"/>
                    <a:pt x="127" y="14"/>
                  </a:cubicBezTo>
                  <a:cubicBezTo>
                    <a:pt x="120" y="11"/>
                    <a:pt x="109" y="11"/>
                    <a:pt x="105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0" name="Google Shape;46290;p30"/>
            <p:cNvSpPr/>
            <p:nvPr/>
          </p:nvSpPr>
          <p:spPr>
            <a:xfrm>
              <a:off x="-5194814" y="-6126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2" y="0"/>
                  </a:moveTo>
                  <a:cubicBezTo>
                    <a:pt x="41" y="0"/>
                    <a:pt x="33" y="0"/>
                    <a:pt x="22" y="4"/>
                  </a:cubicBezTo>
                  <a:lnTo>
                    <a:pt x="0" y="4"/>
                  </a:lnTo>
                  <a:cubicBezTo>
                    <a:pt x="7" y="19"/>
                    <a:pt x="30" y="26"/>
                    <a:pt x="22" y="49"/>
                  </a:cubicBezTo>
                  <a:cubicBezTo>
                    <a:pt x="11" y="64"/>
                    <a:pt x="19" y="83"/>
                    <a:pt x="26" y="97"/>
                  </a:cubicBezTo>
                  <a:cubicBezTo>
                    <a:pt x="33" y="105"/>
                    <a:pt x="38" y="116"/>
                    <a:pt x="52" y="116"/>
                  </a:cubicBezTo>
                  <a:lnTo>
                    <a:pt x="56" y="116"/>
                  </a:lnTo>
                  <a:cubicBezTo>
                    <a:pt x="71" y="112"/>
                    <a:pt x="67" y="97"/>
                    <a:pt x="71" y="86"/>
                  </a:cubicBezTo>
                  <a:cubicBezTo>
                    <a:pt x="71" y="64"/>
                    <a:pt x="71" y="38"/>
                    <a:pt x="86" y="16"/>
                  </a:cubicBezTo>
                  <a:cubicBezTo>
                    <a:pt x="78" y="4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1" name="Google Shape;46291;p30"/>
            <p:cNvSpPr/>
            <p:nvPr/>
          </p:nvSpPr>
          <p:spPr>
            <a:xfrm>
              <a:off x="-5010117" y="-62505"/>
              <a:ext cx="4011" cy="6972"/>
            </a:xfrm>
            <a:custGeom>
              <a:avLst/>
              <a:gdLst/>
              <a:ahLst/>
              <a:cxnLst/>
              <a:rect l="l" t="t" r="r" b="b"/>
              <a:pathLst>
                <a:path w="84" h="146" extrusionOk="0">
                  <a:moveTo>
                    <a:pt x="45" y="0"/>
                  </a:moveTo>
                  <a:cubicBezTo>
                    <a:pt x="38" y="4"/>
                    <a:pt x="31" y="4"/>
                    <a:pt x="23" y="4"/>
                  </a:cubicBezTo>
                  <a:cubicBezTo>
                    <a:pt x="19" y="11"/>
                    <a:pt x="16" y="16"/>
                    <a:pt x="12" y="23"/>
                  </a:cubicBezTo>
                  <a:cubicBezTo>
                    <a:pt x="27" y="45"/>
                    <a:pt x="23" y="68"/>
                    <a:pt x="19" y="94"/>
                  </a:cubicBezTo>
                  <a:cubicBezTo>
                    <a:pt x="12" y="116"/>
                    <a:pt x="1" y="138"/>
                    <a:pt x="38" y="146"/>
                  </a:cubicBezTo>
                  <a:lnTo>
                    <a:pt x="53" y="146"/>
                  </a:lnTo>
                  <a:cubicBezTo>
                    <a:pt x="83" y="146"/>
                    <a:pt x="61" y="116"/>
                    <a:pt x="68" y="101"/>
                  </a:cubicBezTo>
                  <a:cubicBezTo>
                    <a:pt x="68" y="97"/>
                    <a:pt x="72" y="94"/>
                    <a:pt x="76" y="90"/>
                  </a:cubicBezTo>
                  <a:cubicBezTo>
                    <a:pt x="57" y="64"/>
                    <a:pt x="68" y="30"/>
                    <a:pt x="45" y="8"/>
                  </a:cubicBezTo>
                  <a:lnTo>
                    <a:pt x="53" y="8"/>
                  </a:lnTo>
                  <a:cubicBezTo>
                    <a:pt x="53" y="4"/>
                    <a:pt x="50" y="4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2" name="Google Shape;46292;p30"/>
            <p:cNvSpPr/>
            <p:nvPr/>
          </p:nvSpPr>
          <p:spPr>
            <a:xfrm>
              <a:off x="-4988486" y="-45029"/>
              <a:ext cx="5014" cy="5778"/>
            </a:xfrm>
            <a:custGeom>
              <a:avLst/>
              <a:gdLst/>
              <a:ahLst/>
              <a:cxnLst/>
              <a:rect l="l" t="t" r="r" b="b"/>
              <a:pathLst>
                <a:path w="105" h="121" extrusionOk="0">
                  <a:moveTo>
                    <a:pt x="71" y="0"/>
                  </a:moveTo>
                  <a:cubicBezTo>
                    <a:pt x="68" y="0"/>
                    <a:pt x="63" y="4"/>
                    <a:pt x="56" y="16"/>
                  </a:cubicBezTo>
                  <a:cubicBezTo>
                    <a:pt x="49" y="23"/>
                    <a:pt x="41" y="26"/>
                    <a:pt x="37" y="26"/>
                  </a:cubicBezTo>
                  <a:cubicBezTo>
                    <a:pt x="30" y="26"/>
                    <a:pt x="23" y="23"/>
                    <a:pt x="19" y="19"/>
                  </a:cubicBezTo>
                  <a:cubicBezTo>
                    <a:pt x="1" y="34"/>
                    <a:pt x="4" y="49"/>
                    <a:pt x="19" y="60"/>
                  </a:cubicBezTo>
                  <a:cubicBezTo>
                    <a:pt x="45" y="60"/>
                    <a:pt x="53" y="86"/>
                    <a:pt x="68" y="102"/>
                  </a:cubicBezTo>
                  <a:cubicBezTo>
                    <a:pt x="75" y="105"/>
                    <a:pt x="86" y="113"/>
                    <a:pt x="94" y="121"/>
                  </a:cubicBezTo>
                  <a:cubicBezTo>
                    <a:pt x="105" y="86"/>
                    <a:pt x="105" y="53"/>
                    <a:pt x="94" y="23"/>
                  </a:cubicBezTo>
                  <a:cubicBezTo>
                    <a:pt x="86" y="12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3" name="Google Shape;46293;p30"/>
            <p:cNvSpPr/>
            <p:nvPr/>
          </p:nvSpPr>
          <p:spPr>
            <a:xfrm>
              <a:off x="-5345847" y="118802"/>
              <a:ext cx="5061" cy="5253"/>
            </a:xfrm>
            <a:custGeom>
              <a:avLst/>
              <a:gdLst/>
              <a:ahLst/>
              <a:cxnLst/>
              <a:rect l="l" t="t" r="r" b="b"/>
              <a:pathLst>
                <a:path w="106" h="110" extrusionOk="0">
                  <a:moveTo>
                    <a:pt x="64" y="1"/>
                  </a:moveTo>
                  <a:cubicBezTo>
                    <a:pt x="1" y="20"/>
                    <a:pt x="19" y="65"/>
                    <a:pt x="30" y="110"/>
                  </a:cubicBezTo>
                  <a:cubicBezTo>
                    <a:pt x="106" y="87"/>
                    <a:pt x="106" y="87"/>
                    <a:pt x="68" y="31"/>
                  </a:cubicBezTo>
                  <a:cubicBezTo>
                    <a:pt x="61" y="23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4" name="Google Shape;46294;p30"/>
            <p:cNvSpPr/>
            <p:nvPr/>
          </p:nvSpPr>
          <p:spPr>
            <a:xfrm>
              <a:off x="-4970484" y="19243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35" y="0"/>
                  </a:moveTo>
                  <a:cubicBezTo>
                    <a:pt x="124" y="0"/>
                    <a:pt x="117" y="8"/>
                    <a:pt x="113" y="15"/>
                  </a:cubicBezTo>
                  <a:cubicBezTo>
                    <a:pt x="105" y="34"/>
                    <a:pt x="102" y="41"/>
                    <a:pt x="98" y="41"/>
                  </a:cubicBezTo>
                  <a:cubicBezTo>
                    <a:pt x="87" y="41"/>
                    <a:pt x="87" y="15"/>
                    <a:pt x="79" y="8"/>
                  </a:cubicBezTo>
                  <a:cubicBezTo>
                    <a:pt x="64" y="26"/>
                    <a:pt x="53" y="41"/>
                    <a:pt x="38" y="60"/>
                  </a:cubicBezTo>
                  <a:cubicBezTo>
                    <a:pt x="34" y="64"/>
                    <a:pt x="34" y="71"/>
                    <a:pt x="31" y="79"/>
                  </a:cubicBezTo>
                  <a:cubicBezTo>
                    <a:pt x="27" y="90"/>
                    <a:pt x="0" y="90"/>
                    <a:pt x="12" y="109"/>
                  </a:cubicBezTo>
                  <a:cubicBezTo>
                    <a:pt x="16" y="116"/>
                    <a:pt x="23" y="120"/>
                    <a:pt x="31" y="120"/>
                  </a:cubicBezTo>
                  <a:cubicBezTo>
                    <a:pt x="38" y="120"/>
                    <a:pt x="50" y="112"/>
                    <a:pt x="57" y="105"/>
                  </a:cubicBezTo>
                  <a:cubicBezTo>
                    <a:pt x="53" y="93"/>
                    <a:pt x="57" y="83"/>
                    <a:pt x="64" y="79"/>
                  </a:cubicBezTo>
                  <a:cubicBezTo>
                    <a:pt x="113" y="79"/>
                    <a:pt x="131" y="41"/>
                    <a:pt x="154" y="12"/>
                  </a:cubicBezTo>
                  <a:cubicBezTo>
                    <a:pt x="150" y="8"/>
                    <a:pt x="147" y="4"/>
                    <a:pt x="143" y="4"/>
                  </a:cubicBezTo>
                  <a:cubicBezTo>
                    <a:pt x="143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5" name="Google Shape;46295;p30"/>
            <p:cNvSpPr/>
            <p:nvPr/>
          </p:nvSpPr>
          <p:spPr>
            <a:xfrm>
              <a:off x="-5024537" y="-44121"/>
              <a:ext cx="4823" cy="7210"/>
            </a:xfrm>
            <a:custGeom>
              <a:avLst/>
              <a:gdLst/>
              <a:ahLst/>
              <a:cxnLst/>
              <a:rect l="l" t="t" r="r" b="b"/>
              <a:pathLst>
                <a:path w="101" h="151" extrusionOk="0">
                  <a:moveTo>
                    <a:pt x="64" y="0"/>
                  </a:moveTo>
                  <a:cubicBezTo>
                    <a:pt x="49" y="7"/>
                    <a:pt x="33" y="19"/>
                    <a:pt x="23" y="30"/>
                  </a:cubicBezTo>
                  <a:cubicBezTo>
                    <a:pt x="4" y="45"/>
                    <a:pt x="0" y="60"/>
                    <a:pt x="26" y="79"/>
                  </a:cubicBezTo>
                  <a:cubicBezTo>
                    <a:pt x="67" y="105"/>
                    <a:pt x="75" y="116"/>
                    <a:pt x="78" y="150"/>
                  </a:cubicBezTo>
                  <a:cubicBezTo>
                    <a:pt x="94" y="135"/>
                    <a:pt x="97" y="116"/>
                    <a:pt x="101" y="94"/>
                  </a:cubicBezTo>
                  <a:cubicBezTo>
                    <a:pt x="97" y="83"/>
                    <a:pt x="90" y="75"/>
                    <a:pt x="86" y="64"/>
                  </a:cubicBezTo>
                  <a:cubicBezTo>
                    <a:pt x="67" y="45"/>
                    <a:pt x="75" y="19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6" name="Google Shape;46296;p30"/>
            <p:cNvSpPr/>
            <p:nvPr/>
          </p:nvSpPr>
          <p:spPr>
            <a:xfrm>
              <a:off x="-5195005" y="-65704"/>
              <a:ext cx="5730" cy="5205"/>
            </a:xfrm>
            <a:custGeom>
              <a:avLst/>
              <a:gdLst/>
              <a:ahLst/>
              <a:cxnLst/>
              <a:rect l="l" t="t" r="r" b="b"/>
              <a:pathLst>
                <a:path w="120" h="109" extrusionOk="0">
                  <a:moveTo>
                    <a:pt x="4" y="0"/>
                  </a:moveTo>
                  <a:cubicBezTo>
                    <a:pt x="0" y="15"/>
                    <a:pt x="8" y="22"/>
                    <a:pt x="19" y="30"/>
                  </a:cubicBezTo>
                  <a:cubicBezTo>
                    <a:pt x="45" y="48"/>
                    <a:pt x="26" y="75"/>
                    <a:pt x="26" y="97"/>
                  </a:cubicBezTo>
                  <a:cubicBezTo>
                    <a:pt x="37" y="93"/>
                    <a:pt x="45" y="93"/>
                    <a:pt x="56" y="93"/>
                  </a:cubicBezTo>
                  <a:cubicBezTo>
                    <a:pt x="68" y="93"/>
                    <a:pt x="82" y="97"/>
                    <a:pt x="90" y="109"/>
                  </a:cubicBezTo>
                  <a:cubicBezTo>
                    <a:pt x="101" y="105"/>
                    <a:pt x="113" y="97"/>
                    <a:pt x="120" y="93"/>
                  </a:cubicBezTo>
                  <a:lnTo>
                    <a:pt x="109" y="83"/>
                  </a:lnTo>
                  <a:cubicBezTo>
                    <a:pt x="94" y="64"/>
                    <a:pt x="42" y="48"/>
                    <a:pt x="101" y="22"/>
                  </a:cubicBezTo>
                  <a:cubicBezTo>
                    <a:pt x="71" y="0"/>
                    <a:pt x="34" y="11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7" name="Google Shape;46297;p30"/>
            <p:cNvSpPr/>
            <p:nvPr/>
          </p:nvSpPr>
          <p:spPr>
            <a:xfrm>
              <a:off x="-5027928" y="-21822"/>
              <a:ext cx="4489" cy="5061"/>
            </a:xfrm>
            <a:custGeom>
              <a:avLst/>
              <a:gdLst/>
              <a:ahLst/>
              <a:cxnLst/>
              <a:rect l="l" t="t" r="r" b="b"/>
              <a:pathLst>
                <a:path w="94" h="106" extrusionOk="0">
                  <a:moveTo>
                    <a:pt x="45" y="1"/>
                  </a:moveTo>
                  <a:cubicBezTo>
                    <a:pt x="42" y="1"/>
                    <a:pt x="37" y="4"/>
                    <a:pt x="30" y="4"/>
                  </a:cubicBezTo>
                  <a:cubicBezTo>
                    <a:pt x="0" y="19"/>
                    <a:pt x="19" y="49"/>
                    <a:pt x="11" y="72"/>
                  </a:cubicBezTo>
                  <a:cubicBezTo>
                    <a:pt x="19" y="90"/>
                    <a:pt x="26" y="106"/>
                    <a:pt x="37" y="106"/>
                  </a:cubicBezTo>
                  <a:cubicBezTo>
                    <a:pt x="45" y="106"/>
                    <a:pt x="52" y="98"/>
                    <a:pt x="64" y="87"/>
                  </a:cubicBezTo>
                  <a:cubicBezTo>
                    <a:pt x="78" y="72"/>
                    <a:pt x="94" y="53"/>
                    <a:pt x="90" y="27"/>
                  </a:cubicBezTo>
                  <a:cubicBezTo>
                    <a:pt x="71" y="23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8" name="Google Shape;46298;p30"/>
            <p:cNvSpPr/>
            <p:nvPr/>
          </p:nvSpPr>
          <p:spPr>
            <a:xfrm>
              <a:off x="-5176812" y="137042"/>
              <a:ext cx="5396" cy="3963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46" y="0"/>
                  </a:moveTo>
                  <a:cubicBezTo>
                    <a:pt x="30" y="12"/>
                    <a:pt x="15" y="23"/>
                    <a:pt x="1" y="31"/>
                  </a:cubicBezTo>
                  <a:cubicBezTo>
                    <a:pt x="1" y="53"/>
                    <a:pt x="15" y="64"/>
                    <a:pt x="20" y="83"/>
                  </a:cubicBezTo>
                  <a:lnTo>
                    <a:pt x="23" y="83"/>
                  </a:lnTo>
                  <a:cubicBezTo>
                    <a:pt x="30" y="83"/>
                    <a:pt x="38" y="79"/>
                    <a:pt x="46" y="76"/>
                  </a:cubicBezTo>
                  <a:cubicBezTo>
                    <a:pt x="53" y="71"/>
                    <a:pt x="60" y="68"/>
                    <a:pt x="68" y="68"/>
                  </a:cubicBezTo>
                  <a:cubicBezTo>
                    <a:pt x="72" y="68"/>
                    <a:pt x="79" y="68"/>
                    <a:pt x="82" y="76"/>
                  </a:cubicBezTo>
                  <a:cubicBezTo>
                    <a:pt x="113" y="42"/>
                    <a:pt x="105" y="16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9" name="Google Shape;46299;p30"/>
            <p:cNvSpPr/>
            <p:nvPr/>
          </p:nvSpPr>
          <p:spPr>
            <a:xfrm>
              <a:off x="-5172324" y="-21488"/>
              <a:ext cx="5539" cy="4011"/>
            </a:xfrm>
            <a:custGeom>
              <a:avLst/>
              <a:gdLst/>
              <a:ahLst/>
              <a:cxnLst/>
              <a:rect l="l" t="t" r="r" b="b"/>
              <a:pathLst>
                <a:path w="116" h="84" extrusionOk="0">
                  <a:moveTo>
                    <a:pt x="45" y="1"/>
                  </a:moveTo>
                  <a:cubicBezTo>
                    <a:pt x="30" y="1"/>
                    <a:pt x="15" y="9"/>
                    <a:pt x="7" y="31"/>
                  </a:cubicBezTo>
                  <a:cubicBezTo>
                    <a:pt x="0" y="57"/>
                    <a:pt x="33" y="68"/>
                    <a:pt x="56" y="83"/>
                  </a:cubicBezTo>
                  <a:lnTo>
                    <a:pt x="60" y="83"/>
                  </a:lnTo>
                  <a:cubicBezTo>
                    <a:pt x="64" y="83"/>
                    <a:pt x="67" y="80"/>
                    <a:pt x="74" y="80"/>
                  </a:cubicBezTo>
                  <a:cubicBezTo>
                    <a:pt x="78" y="61"/>
                    <a:pt x="74" y="31"/>
                    <a:pt x="101" y="31"/>
                  </a:cubicBezTo>
                  <a:cubicBezTo>
                    <a:pt x="105" y="31"/>
                    <a:pt x="109" y="31"/>
                    <a:pt x="116" y="35"/>
                  </a:cubicBezTo>
                  <a:cubicBezTo>
                    <a:pt x="116" y="20"/>
                    <a:pt x="112" y="12"/>
                    <a:pt x="101" y="4"/>
                  </a:cubicBezTo>
                  <a:lnTo>
                    <a:pt x="64" y="4"/>
                  </a:lnTo>
                  <a:cubicBezTo>
                    <a:pt x="56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0" name="Google Shape;46300;p30"/>
            <p:cNvSpPr/>
            <p:nvPr/>
          </p:nvSpPr>
          <p:spPr>
            <a:xfrm>
              <a:off x="-4880858" y="142963"/>
              <a:ext cx="11985" cy="5396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12" y="0"/>
                  </a:moveTo>
                  <a:cubicBezTo>
                    <a:pt x="12" y="0"/>
                    <a:pt x="4" y="4"/>
                    <a:pt x="0" y="4"/>
                  </a:cubicBezTo>
                  <a:cubicBezTo>
                    <a:pt x="19" y="19"/>
                    <a:pt x="34" y="33"/>
                    <a:pt x="49" y="52"/>
                  </a:cubicBezTo>
                  <a:cubicBezTo>
                    <a:pt x="71" y="86"/>
                    <a:pt x="150" y="112"/>
                    <a:pt x="209" y="112"/>
                  </a:cubicBezTo>
                  <a:cubicBezTo>
                    <a:pt x="225" y="112"/>
                    <a:pt x="240" y="109"/>
                    <a:pt x="251" y="104"/>
                  </a:cubicBezTo>
                  <a:cubicBezTo>
                    <a:pt x="228" y="86"/>
                    <a:pt x="199" y="97"/>
                    <a:pt x="169" y="90"/>
                  </a:cubicBezTo>
                  <a:cubicBezTo>
                    <a:pt x="112" y="67"/>
                    <a:pt x="60" y="41"/>
                    <a:pt x="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1" name="Google Shape;46301;p30"/>
            <p:cNvSpPr/>
            <p:nvPr/>
          </p:nvSpPr>
          <p:spPr>
            <a:xfrm>
              <a:off x="-5286446" y="-100562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06" y="1"/>
                  </a:moveTo>
                  <a:cubicBezTo>
                    <a:pt x="73" y="9"/>
                    <a:pt x="42" y="16"/>
                    <a:pt x="9" y="23"/>
                  </a:cubicBezTo>
                  <a:cubicBezTo>
                    <a:pt x="16" y="35"/>
                    <a:pt x="9" y="46"/>
                    <a:pt x="1" y="57"/>
                  </a:cubicBezTo>
                  <a:lnTo>
                    <a:pt x="35" y="57"/>
                  </a:lnTo>
                  <a:cubicBezTo>
                    <a:pt x="46" y="57"/>
                    <a:pt x="57" y="61"/>
                    <a:pt x="68" y="68"/>
                  </a:cubicBezTo>
                  <a:cubicBezTo>
                    <a:pt x="80" y="57"/>
                    <a:pt x="91" y="50"/>
                    <a:pt x="106" y="50"/>
                  </a:cubicBezTo>
                  <a:cubicBezTo>
                    <a:pt x="109" y="50"/>
                    <a:pt x="118" y="50"/>
                    <a:pt x="121" y="54"/>
                  </a:cubicBezTo>
                  <a:lnTo>
                    <a:pt x="128" y="54"/>
                  </a:lnTo>
                  <a:cubicBezTo>
                    <a:pt x="140" y="54"/>
                    <a:pt x="147" y="46"/>
                    <a:pt x="154" y="38"/>
                  </a:cubicBezTo>
                  <a:cubicBezTo>
                    <a:pt x="136" y="28"/>
                    <a:pt x="121" y="12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2" name="Google Shape;46302;p30"/>
            <p:cNvSpPr/>
            <p:nvPr/>
          </p:nvSpPr>
          <p:spPr>
            <a:xfrm>
              <a:off x="-5065602" y="71338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38" y="1"/>
                  </a:moveTo>
                  <a:cubicBezTo>
                    <a:pt x="19" y="1"/>
                    <a:pt x="11" y="20"/>
                    <a:pt x="1" y="27"/>
                  </a:cubicBezTo>
                  <a:cubicBezTo>
                    <a:pt x="8" y="68"/>
                    <a:pt x="34" y="87"/>
                    <a:pt x="72" y="91"/>
                  </a:cubicBezTo>
                  <a:cubicBezTo>
                    <a:pt x="75" y="61"/>
                    <a:pt x="64" y="31"/>
                    <a:pt x="105" y="8"/>
                  </a:cubicBezTo>
                  <a:cubicBezTo>
                    <a:pt x="75" y="5"/>
                    <a:pt x="56" y="5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3" name="Google Shape;46303;p30"/>
            <p:cNvSpPr/>
            <p:nvPr/>
          </p:nvSpPr>
          <p:spPr>
            <a:xfrm>
              <a:off x="-5054715" y="-108727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11" y="0"/>
                  </a:moveTo>
                  <a:cubicBezTo>
                    <a:pt x="11" y="4"/>
                    <a:pt x="15" y="4"/>
                    <a:pt x="15" y="7"/>
                  </a:cubicBezTo>
                  <a:cubicBezTo>
                    <a:pt x="30" y="45"/>
                    <a:pt x="42" y="78"/>
                    <a:pt x="1" y="109"/>
                  </a:cubicBezTo>
                  <a:lnTo>
                    <a:pt x="23" y="109"/>
                  </a:lnTo>
                  <a:cubicBezTo>
                    <a:pt x="27" y="104"/>
                    <a:pt x="30" y="104"/>
                    <a:pt x="34" y="104"/>
                  </a:cubicBezTo>
                  <a:lnTo>
                    <a:pt x="42" y="104"/>
                  </a:lnTo>
                  <a:cubicBezTo>
                    <a:pt x="75" y="86"/>
                    <a:pt x="101" y="60"/>
                    <a:pt x="113" y="23"/>
                  </a:cubicBezTo>
                  <a:cubicBezTo>
                    <a:pt x="101" y="19"/>
                    <a:pt x="94" y="15"/>
                    <a:pt x="82" y="15"/>
                  </a:cubicBezTo>
                  <a:lnTo>
                    <a:pt x="68" y="15"/>
                  </a:lnTo>
                  <a:cubicBezTo>
                    <a:pt x="64" y="19"/>
                    <a:pt x="56" y="19"/>
                    <a:pt x="53" y="19"/>
                  </a:cubicBezTo>
                  <a:cubicBezTo>
                    <a:pt x="37" y="19"/>
                    <a:pt x="23" y="15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4" name="Google Shape;46304;p30"/>
            <p:cNvSpPr/>
            <p:nvPr/>
          </p:nvSpPr>
          <p:spPr>
            <a:xfrm>
              <a:off x="-4992067" y="40826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57" y="0"/>
                  </a:moveTo>
                  <a:cubicBezTo>
                    <a:pt x="15" y="34"/>
                    <a:pt x="0" y="94"/>
                    <a:pt x="15" y="94"/>
                  </a:cubicBezTo>
                  <a:lnTo>
                    <a:pt x="23" y="94"/>
                  </a:lnTo>
                  <a:cubicBezTo>
                    <a:pt x="64" y="94"/>
                    <a:pt x="60" y="143"/>
                    <a:pt x="83" y="154"/>
                  </a:cubicBezTo>
                  <a:cubicBezTo>
                    <a:pt x="109" y="143"/>
                    <a:pt x="105" y="120"/>
                    <a:pt x="109" y="102"/>
                  </a:cubicBezTo>
                  <a:cubicBezTo>
                    <a:pt x="102" y="98"/>
                    <a:pt x="98" y="94"/>
                    <a:pt x="90" y="94"/>
                  </a:cubicBezTo>
                  <a:cubicBezTo>
                    <a:pt x="49" y="83"/>
                    <a:pt x="31" y="64"/>
                    <a:pt x="57" y="23"/>
                  </a:cubicBezTo>
                  <a:cubicBezTo>
                    <a:pt x="60" y="19"/>
                    <a:pt x="57" y="8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5" name="Google Shape;46305;p30"/>
            <p:cNvSpPr/>
            <p:nvPr/>
          </p:nvSpPr>
          <p:spPr>
            <a:xfrm>
              <a:off x="-5015656" y="-62362"/>
              <a:ext cx="6637" cy="4536"/>
            </a:xfrm>
            <a:custGeom>
              <a:avLst/>
              <a:gdLst/>
              <a:ahLst/>
              <a:cxnLst/>
              <a:rect l="l" t="t" r="r" b="b"/>
              <a:pathLst>
                <a:path w="139" h="95" extrusionOk="0">
                  <a:moveTo>
                    <a:pt x="117" y="1"/>
                  </a:moveTo>
                  <a:cubicBezTo>
                    <a:pt x="109" y="1"/>
                    <a:pt x="106" y="1"/>
                    <a:pt x="102" y="5"/>
                  </a:cubicBezTo>
                  <a:cubicBezTo>
                    <a:pt x="68" y="27"/>
                    <a:pt x="20" y="23"/>
                    <a:pt x="1" y="68"/>
                  </a:cubicBezTo>
                  <a:cubicBezTo>
                    <a:pt x="12" y="80"/>
                    <a:pt x="20" y="87"/>
                    <a:pt x="27" y="94"/>
                  </a:cubicBezTo>
                  <a:cubicBezTo>
                    <a:pt x="65" y="72"/>
                    <a:pt x="99" y="46"/>
                    <a:pt x="128" y="20"/>
                  </a:cubicBezTo>
                  <a:cubicBezTo>
                    <a:pt x="132" y="13"/>
                    <a:pt x="135" y="8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6" name="Google Shape;46306;p30"/>
            <p:cNvSpPr/>
            <p:nvPr/>
          </p:nvSpPr>
          <p:spPr>
            <a:xfrm>
              <a:off x="-5144342" y="246103"/>
              <a:ext cx="6303" cy="5061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87" y="0"/>
                  </a:moveTo>
                  <a:cubicBezTo>
                    <a:pt x="80" y="0"/>
                    <a:pt x="72" y="4"/>
                    <a:pt x="64" y="12"/>
                  </a:cubicBezTo>
                  <a:cubicBezTo>
                    <a:pt x="53" y="19"/>
                    <a:pt x="46" y="42"/>
                    <a:pt x="30" y="42"/>
                  </a:cubicBezTo>
                  <a:cubicBezTo>
                    <a:pt x="27" y="42"/>
                    <a:pt x="23" y="42"/>
                    <a:pt x="23" y="38"/>
                  </a:cubicBezTo>
                  <a:cubicBezTo>
                    <a:pt x="16" y="45"/>
                    <a:pt x="8" y="52"/>
                    <a:pt x="1" y="61"/>
                  </a:cubicBezTo>
                  <a:cubicBezTo>
                    <a:pt x="4" y="75"/>
                    <a:pt x="4" y="90"/>
                    <a:pt x="8" y="102"/>
                  </a:cubicBezTo>
                  <a:lnTo>
                    <a:pt x="8" y="105"/>
                  </a:lnTo>
                  <a:cubicBezTo>
                    <a:pt x="30" y="97"/>
                    <a:pt x="30" y="52"/>
                    <a:pt x="57" y="52"/>
                  </a:cubicBezTo>
                  <a:cubicBezTo>
                    <a:pt x="64" y="52"/>
                    <a:pt x="72" y="57"/>
                    <a:pt x="80" y="61"/>
                  </a:cubicBezTo>
                  <a:cubicBezTo>
                    <a:pt x="87" y="64"/>
                    <a:pt x="90" y="68"/>
                    <a:pt x="98" y="68"/>
                  </a:cubicBezTo>
                  <a:cubicBezTo>
                    <a:pt x="106" y="68"/>
                    <a:pt x="113" y="64"/>
                    <a:pt x="120" y="52"/>
                  </a:cubicBezTo>
                  <a:cubicBezTo>
                    <a:pt x="132" y="38"/>
                    <a:pt x="125" y="23"/>
                    <a:pt x="109" y="12"/>
                  </a:cubicBezTo>
                  <a:cubicBezTo>
                    <a:pt x="102" y="4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7" name="Google Shape;46307;p30"/>
            <p:cNvSpPr/>
            <p:nvPr/>
          </p:nvSpPr>
          <p:spPr>
            <a:xfrm>
              <a:off x="-5168408" y="-128400"/>
              <a:ext cx="3963" cy="5778"/>
            </a:xfrm>
            <a:custGeom>
              <a:avLst/>
              <a:gdLst/>
              <a:ahLst/>
              <a:cxnLst/>
              <a:rect l="l" t="t" r="r" b="b"/>
              <a:pathLst>
                <a:path w="83" h="121" extrusionOk="0">
                  <a:moveTo>
                    <a:pt x="1" y="1"/>
                  </a:moveTo>
                  <a:cubicBezTo>
                    <a:pt x="15" y="31"/>
                    <a:pt x="1" y="61"/>
                    <a:pt x="1" y="87"/>
                  </a:cubicBezTo>
                  <a:lnTo>
                    <a:pt x="4" y="87"/>
                  </a:lnTo>
                  <a:cubicBezTo>
                    <a:pt x="27" y="87"/>
                    <a:pt x="34" y="109"/>
                    <a:pt x="45" y="121"/>
                  </a:cubicBezTo>
                  <a:cubicBezTo>
                    <a:pt x="82" y="38"/>
                    <a:pt x="82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8" name="Google Shape;46308;p30"/>
            <p:cNvSpPr/>
            <p:nvPr/>
          </p:nvSpPr>
          <p:spPr>
            <a:xfrm>
              <a:off x="-5421006" y="-105194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53" y="1"/>
                  </a:moveTo>
                  <a:cubicBezTo>
                    <a:pt x="53" y="4"/>
                    <a:pt x="49" y="4"/>
                    <a:pt x="49" y="4"/>
                  </a:cubicBezTo>
                  <a:cubicBezTo>
                    <a:pt x="27" y="30"/>
                    <a:pt x="1" y="64"/>
                    <a:pt x="31" y="87"/>
                  </a:cubicBezTo>
                  <a:cubicBezTo>
                    <a:pt x="34" y="94"/>
                    <a:pt x="38" y="94"/>
                    <a:pt x="46" y="94"/>
                  </a:cubicBezTo>
                  <a:cubicBezTo>
                    <a:pt x="65" y="94"/>
                    <a:pt x="87" y="68"/>
                    <a:pt x="105" y="57"/>
                  </a:cubicBezTo>
                  <a:cubicBezTo>
                    <a:pt x="79" y="46"/>
                    <a:pt x="94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9" name="Google Shape;46309;p30"/>
            <p:cNvSpPr/>
            <p:nvPr/>
          </p:nvSpPr>
          <p:spPr>
            <a:xfrm>
              <a:off x="-5346181" y="216450"/>
              <a:ext cx="6446" cy="3486"/>
            </a:xfrm>
            <a:custGeom>
              <a:avLst/>
              <a:gdLst/>
              <a:ahLst/>
              <a:cxnLst/>
              <a:rect l="l" t="t" r="r" b="b"/>
              <a:pathLst>
                <a:path w="135" h="73" extrusionOk="0">
                  <a:moveTo>
                    <a:pt x="75" y="1"/>
                  </a:moveTo>
                  <a:cubicBezTo>
                    <a:pt x="71" y="5"/>
                    <a:pt x="63" y="5"/>
                    <a:pt x="60" y="5"/>
                  </a:cubicBezTo>
                  <a:lnTo>
                    <a:pt x="37" y="5"/>
                  </a:lnTo>
                  <a:cubicBezTo>
                    <a:pt x="23" y="5"/>
                    <a:pt x="11" y="5"/>
                    <a:pt x="0" y="19"/>
                  </a:cubicBezTo>
                  <a:cubicBezTo>
                    <a:pt x="18" y="38"/>
                    <a:pt x="45" y="45"/>
                    <a:pt x="63" y="57"/>
                  </a:cubicBezTo>
                  <a:cubicBezTo>
                    <a:pt x="78" y="68"/>
                    <a:pt x="86" y="72"/>
                    <a:pt x="97" y="72"/>
                  </a:cubicBezTo>
                  <a:cubicBezTo>
                    <a:pt x="116" y="72"/>
                    <a:pt x="123" y="54"/>
                    <a:pt x="135" y="31"/>
                  </a:cubicBezTo>
                  <a:cubicBezTo>
                    <a:pt x="113" y="23"/>
                    <a:pt x="90" y="19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0" name="Google Shape;46310;p30"/>
            <p:cNvSpPr/>
            <p:nvPr/>
          </p:nvSpPr>
          <p:spPr>
            <a:xfrm>
              <a:off x="-5073815" y="12271"/>
              <a:ext cx="4345" cy="5014"/>
            </a:xfrm>
            <a:custGeom>
              <a:avLst/>
              <a:gdLst/>
              <a:ahLst/>
              <a:cxnLst/>
              <a:rect l="l" t="t" r="r" b="b"/>
              <a:pathLst>
                <a:path w="91" h="105" extrusionOk="0">
                  <a:moveTo>
                    <a:pt x="26" y="1"/>
                  </a:moveTo>
                  <a:cubicBezTo>
                    <a:pt x="16" y="1"/>
                    <a:pt x="4" y="12"/>
                    <a:pt x="4" y="38"/>
                  </a:cubicBezTo>
                  <a:cubicBezTo>
                    <a:pt x="0" y="60"/>
                    <a:pt x="0" y="87"/>
                    <a:pt x="23" y="105"/>
                  </a:cubicBezTo>
                  <a:cubicBezTo>
                    <a:pt x="26" y="87"/>
                    <a:pt x="34" y="79"/>
                    <a:pt x="42" y="79"/>
                  </a:cubicBezTo>
                  <a:cubicBezTo>
                    <a:pt x="53" y="79"/>
                    <a:pt x="64" y="87"/>
                    <a:pt x="75" y="87"/>
                  </a:cubicBezTo>
                  <a:cubicBezTo>
                    <a:pt x="79" y="82"/>
                    <a:pt x="83" y="79"/>
                    <a:pt x="87" y="75"/>
                  </a:cubicBezTo>
                  <a:cubicBezTo>
                    <a:pt x="90" y="49"/>
                    <a:pt x="53" y="42"/>
                    <a:pt x="56" y="15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1" name="Google Shape;46311;p30"/>
            <p:cNvSpPr/>
            <p:nvPr/>
          </p:nvSpPr>
          <p:spPr>
            <a:xfrm>
              <a:off x="-4881383" y="-1290"/>
              <a:ext cx="5921" cy="4489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60" y="0"/>
                  </a:moveTo>
                  <a:cubicBezTo>
                    <a:pt x="60" y="4"/>
                    <a:pt x="56" y="4"/>
                    <a:pt x="53" y="8"/>
                  </a:cubicBezTo>
                  <a:cubicBezTo>
                    <a:pt x="37" y="30"/>
                    <a:pt x="0" y="52"/>
                    <a:pt x="56" y="68"/>
                  </a:cubicBezTo>
                  <a:cubicBezTo>
                    <a:pt x="56" y="75"/>
                    <a:pt x="53" y="79"/>
                    <a:pt x="49" y="86"/>
                  </a:cubicBezTo>
                  <a:cubicBezTo>
                    <a:pt x="53" y="90"/>
                    <a:pt x="56" y="94"/>
                    <a:pt x="60" y="94"/>
                  </a:cubicBezTo>
                  <a:cubicBezTo>
                    <a:pt x="82" y="86"/>
                    <a:pt x="101" y="75"/>
                    <a:pt x="123" y="68"/>
                  </a:cubicBezTo>
                  <a:cubicBezTo>
                    <a:pt x="105" y="49"/>
                    <a:pt x="108" y="26"/>
                    <a:pt x="116" y="0"/>
                  </a:cubicBezTo>
                  <a:lnTo>
                    <a:pt x="113" y="0"/>
                  </a:lnTo>
                  <a:cubicBezTo>
                    <a:pt x="105" y="0"/>
                    <a:pt x="101" y="0"/>
                    <a:pt x="94" y="4"/>
                  </a:cubicBezTo>
                  <a:cubicBezTo>
                    <a:pt x="90" y="4"/>
                    <a:pt x="82" y="8"/>
                    <a:pt x="79" y="8"/>
                  </a:cubicBezTo>
                  <a:cubicBezTo>
                    <a:pt x="71" y="8"/>
                    <a:pt x="68" y="4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2" name="Google Shape;46312;p30"/>
            <p:cNvSpPr/>
            <p:nvPr/>
          </p:nvSpPr>
          <p:spPr>
            <a:xfrm>
              <a:off x="-5028835" y="99558"/>
              <a:ext cx="6494" cy="4727"/>
            </a:xfrm>
            <a:custGeom>
              <a:avLst/>
              <a:gdLst/>
              <a:ahLst/>
              <a:cxnLst/>
              <a:rect l="l" t="t" r="r" b="b"/>
              <a:pathLst>
                <a:path w="136" h="99" extrusionOk="0">
                  <a:moveTo>
                    <a:pt x="19" y="0"/>
                  </a:moveTo>
                  <a:cubicBezTo>
                    <a:pt x="8" y="0"/>
                    <a:pt x="0" y="4"/>
                    <a:pt x="0" y="19"/>
                  </a:cubicBezTo>
                  <a:cubicBezTo>
                    <a:pt x="19" y="34"/>
                    <a:pt x="53" y="45"/>
                    <a:pt x="30" y="83"/>
                  </a:cubicBezTo>
                  <a:cubicBezTo>
                    <a:pt x="42" y="86"/>
                    <a:pt x="53" y="98"/>
                    <a:pt x="61" y="98"/>
                  </a:cubicBezTo>
                  <a:cubicBezTo>
                    <a:pt x="75" y="64"/>
                    <a:pt x="120" y="76"/>
                    <a:pt x="135" y="49"/>
                  </a:cubicBezTo>
                  <a:cubicBezTo>
                    <a:pt x="105" y="49"/>
                    <a:pt x="116" y="19"/>
                    <a:pt x="105" y="8"/>
                  </a:cubicBezTo>
                  <a:cubicBezTo>
                    <a:pt x="90" y="26"/>
                    <a:pt x="79" y="38"/>
                    <a:pt x="71" y="38"/>
                  </a:cubicBezTo>
                  <a:cubicBezTo>
                    <a:pt x="64" y="38"/>
                    <a:pt x="53" y="26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3" name="Google Shape;46313;p30"/>
            <p:cNvSpPr/>
            <p:nvPr/>
          </p:nvSpPr>
          <p:spPr>
            <a:xfrm>
              <a:off x="-4969052" y="109347"/>
              <a:ext cx="5443" cy="5062"/>
            </a:xfrm>
            <a:custGeom>
              <a:avLst/>
              <a:gdLst/>
              <a:ahLst/>
              <a:cxnLst/>
              <a:rect l="l" t="t" r="r" b="b"/>
              <a:pathLst>
                <a:path w="114" h="106" extrusionOk="0">
                  <a:moveTo>
                    <a:pt x="1" y="1"/>
                  </a:moveTo>
                  <a:cubicBezTo>
                    <a:pt x="4" y="46"/>
                    <a:pt x="15" y="87"/>
                    <a:pt x="53" y="106"/>
                  </a:cubicBezTo>
                  <a:lnTo>
                    <a:pt x="65" y="106"/>
                  </a:lnTo>
                  <a:cubicBezTo>
                    <a:pt x="83" y="106"/>
                    <a:pt x="105" y="95"/>
                    <a:pt x="113" y="57"/>
                  </a:cubicBezTo>
                  <a:lnTo>
                    <a:pt x="113" y="57"/>
                  </a:lnTo>
                  <a:cubicBezTo>
                    <a:pt x="98" y="68"/>
                    <a:pt x="87" y="72"/>
                    <a:pt x="75" y="72"/>
                  </a:cubicBezTo>
                  <a:cubicBezTo>
                    <a:pt x="60" y="72"/>
                    <a:pt x="57" y="61"/>
                    <a:pt x="53" y="38"/>
                  </a:cubicBezTo>
                  <a:cubicBezTo>
                    <a:pt x="49" y="16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4" name="Google Shape;46314;p30"/>
            <p:cNvSpPr/>
            <p:nvPr/>
          </p:nvSpPr>
          <p:spPr>
            <a:xfrm>
              <a:off x="-5013125" y="-31802"/>
              <a:ext cx="5396" cy="4680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60" y="1"/>
                  </a:moveTo>
                  <a:cubicBezTo>
                    <a:pt x="53" y="1"/>
                    <a:pt x="46" y="8"/>
                    <a:pt x="38" y="30"/>
                  </a:cubicBezTo>
                  <a:cubicBezTo>
                    <a:pt x="38" y="41"/>
                    <a:pt x="27" y="53"/>
                    <a:pt x="12" y="53"/>
                  </a:cubicBezTo>
                  <a:cubicBezTo>
                    <a:pt x="8" y="53"/>
                    <a:pt x="8" y="49"/>
                    <a:pt x="4" y="49"/>
                  </a:cubicBezTo>
                  <a:cubicBezTo>
                    <a:pt x="1" y="63"/>
                    <a:pt x="12" y="71"/>
                    <a:pt x="23" y="79"/>
                  </a:cubicBezTo>
                  <a:lnTo>
                    <a:pt x="27" y="79"/>
                  </a:lnTo>
                  <a:cubicBezTo>
                    <a:pt x="38" y="79"/>
                    <a:pt x="49" y="82"/>
                    <a:pt x="60" y="86"/>
                  </a:cubicBezTo>
                  <a:cubicBezTo>
                    <a:pt x="72" y="90"/>
                    <a:pt x="82" y="97"/>
                    <a:pt x="94" y="97"/>
                  </a:cubicBezTo>
                  <a:cubicBezTo>
                    <a:pt x="98" y="97"/>
                    <a:pt x="105" y="94"/>
                    <a:pt x="113" y="94"/>
                  </a:cubicBezTo>
                  <a:cubicBezTo>
                    <a:pt x="86" y="71"/>
                    <a:pt x="98" y="41"/>
                    <a:pt x="94" y="19"/>
                  </a:cubicBezTo>
                  <a:cubicBezTo>
                    <a:pt x="82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5" name="Google Shape;46315;p30"/>
            <p:cNvSpPr/>
            <p:nvPr/>
          </p:nvSpPr>
          <p:spPr>
            <a:xfrm>
              <a:off x="-5086135" y="83467"/>
              <a:ext cx="3820" cy="4918"/>
            </a:xfrm>
            <a:custGeom>
              <a:avLst/>
              <a:gdLst/>
              <a:ahLst/>
              <a:cxnLst/>
              <a:rect l="l" t="t" r="r" b="b"/>
              <a:pathLst>
                <a:path w="80" h="103" extrusionOk="0">
                  <a:moveTo>
                    <a:pt x="49" y="1"/>
                  </a:moveTo>
                  <a:cubicBezTo>
                    <a:pt x="41" y="1"/>
                    <a:pt x="34" y="1"/>
                    <a:pt x="27" y="4"/>
                  </a:cubicBezTo>
                  <a:cubicBezTo>
                    <a:pt x="0" y="72"/>
                    <a:pt x="12" y="99"/>
                    <a:pt x="72" y="102"/>
                  </a:cubicBezTo>
                  <a:cubicBezTo>
                    <a:pt x="64" y="87"/>
                    <a:pt x="72" y="76"/>
                    <a:pt x="79" y="65"/>
                  </a:cubicBezTo>
                  <a:cubicBezTo>
                    <a:pt x="79" y="39"/>
                    <a:pt x="75" y="12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6" name="Google Shape;46316;p30"/>
            <p:cNvSpPr/>
            <p:nvPr/>
          </p:nvSpPr>
          <p:spPr>
            <a:xfrm>
              <a:off x="-4987627" y="-49995"/>
              <a:ext cx="5253" cy="6255"/>
            </a:xfrm>
            <a:custGeom>
              <a:avLst/>
              <a:gdLst/>
              <a:ahLst/>
              <a:cxnLst/>
              <a:rect l="l" t="t" r="r" b="b"/>
              <a:pathLst>
                <a:path w="110" h="131" extrusionOk="0">
                  <a:moveTo>
                    <a:pt x="38" y="0"/>
                  </a:moveTo>
                  <a:cubicBezTo>
                    <a:pt x="38" y="45"/>
                    <a:pt x="38" y="90"/>
                    <a:pt x="1" y="123"/>
                  </a:cubicBezTo>
                  <a:cubicBezTo>
                    <a:pt x="5" y="127"/>
                    <a:pt x="12" y="130"/>
                    <a:pt x="19" y="130"/>
                  </a:cubicBezTo>
                  <a:cubicBezTo>
                    <a:pt x="23" y="130"/>
                    <a:pt x="31" y="127"/>
                    <a:pt x="38" y="120"/>
                  </a:cubicBezTo>
                  <a:cubicBezTo>
                    <a:pt x="45" y="108"/>
                    <a:pt x="50" y="104"/>
                    <a:pt x="53" y="104"/>
                  </a:cubicBezTo>
                  <a:cubicBezTo>
                    <a:pt x="64" y="104"/>
                    <a:pt x="68" y="116"/>
                    <a:pt x="76" y="127"/>
                  </a:cubicBezTo>
                  <a:cubicBezTo>
                    <a:pt x="83" y="108"/>
                    <a:pt x="109" y="82"/>
                    <a:pt x="90" y="75"/>
                  </a:cubicBezTo>
                  <a:cubicBezTo>
                    <a:pt x="53" y="60"/>
                    <a:pt x="64" y="15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7" name="Google Shape;46317;p30"/>
            <p:cNvSpPr/>
            <p:nvPr/>
          </p:nvSpPr>
          <p:spPr>
            <a:xfrm>
              <a:off x="-4913901" y="115984"/>
              <a:ext cx="4727" cy="5014"/>
            </a:xfrm>
            <a:custGeom>
              <a:avLst/>
              <a:gdLst/>
              <a:ahLst/>
              <a:cxnLst/>
              <a:rect l="l" t="t" r="r" b="b"/>
              <a:pathLst>
                <a:path w="99" h="105" extrusionOk="0">
                  <a:moveTo>
                    <a:pt x="90" y="1"/>
                  </a:moveTo>
                  <a:lnTo>
                    <a:pt x="90" y="1"/>
                  </a:lnTo>
                  <a:cubicBezTo>
                    <a:pt x="68" y="23"/>
                    <a:pt x="38" y="15"/>
                    <a:pt x="12" y="19"/>
                  </a:cubicBezTo>
                  <a:cubicBezTo>
                    <a:pt x="9" y="27"/>
                    <a:pt x="4" y="30"/>
                    <a:pt x="1" y="34"/>
                  </a:cubicBezTo>
                  <a:cubicBezTo>
                    <a:pt x="4" y="46"/>
                    <a:pt x="4" y="60"/>
                    <a:pt x="4" y="75"/>
                  </a:cubicBezTo>
                  <a:cubicBezTo>
                    <a:pt x="16" y="72"/>
                    <a:pt x="23" y="68"/>
                    <a:pt x="31" y="68"/>
                  </a:cubicBezTo>
                  <a:cubicBezTo>
                    <a:pt x="35" y="68"/>
                    <a:pt x="42" y="68"/>
                    <a:pt x="49" y="72"/>
                  </a:cubicBezTo>
                  <a:cubicBezTo>
                    <a:pt x="57" y="86"/>
                    <a:pt x="49" y="94"/>
                    <a:pt x="42" y="105"/>
                  </a:cubicBezTo>
                  <a:lnTo>
                    <a:pt x="49" y="105"/>
                  </a:lnTo>
                  <a:cubicBezTo>
                    <a:pt x="61" y="105"/>
                    <a:pt x="68" y="98"/>
                    <a:pt x="76" y="90"/>
                  </a:cubicBezTo>
                  <a:cubicBezTo>
                    <a:pt x="87" y="60"/>
                    <a:pt x="98" y="34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8" name="Google Shape;46318;p30"/>
            <p:cNvSpPr/>
            <p:nvPr/>
          </p:nvSpPr>
          <p:spPr>
            <a:xfrm>
              <a:off x="-5042253" y="-67853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42" y="0"/>
                  </a:moveTo>
                  <a:cubicBezTo>
                    <a:pt x="35" y="0"/>
                    <a:pt x="28" y="4"/>
                    <a:pt x="20" y="4"/>
                  </a:cubicBezTo>
                  <a:cubicBezTo>
                    <a:pt x="1" y="56"/>
                    <a:pt x="46" y="52"/>
                    <a:pt x="68" y="67"/>
                  </a:cubicBezTo>
                  <a:cubicBezTo>
                    <a:pt x="83" y="45"/>
                    <a:pt x="132" y="64"/>
                    <a:pt x="128" y="19"/>
                  </a:cubicBezTo>
                  <a:cubicBezTo>
                    <a:pt x="98" y="15"/>
                    <a:pt x="72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9" name="Google Shape;46319;p30"/>
            <p:cNvSpPr/>
            <p:nvPr/>
          </p:nvSpPr>
          <p:spPr>
            <a:xfrm>
              <a:off x="-4984905" y="-22538"/>
              <a:ext cx="6446" cy="3247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45" y="0"/>
                  </a:moveTo>
                  <a:cubicBezTo>
                    <a:pt x="33" y="0"/>
                    <a:pt x="26" y="4"/>
                    <a:pt x="15" y="8"/>
                  </a:cubicBezTo>
                  <a:cubicBezTo>
                    <a:pt x="0" y="16"/>
                    <a:pt x="15" y="42"/>
                    <a:pt x="19" y="64"/>
                  </a:cubicBezTo>
                  <a:cubicBezTo>
                    <a:pt x="22" y="60"/>
                    <a:pt x="26" y="60"/>
                    <a:pt x="30" y="60"/>
                  </a:cubicBezTo>
                  <a:cubicBezTo>
                    <a:pt x="38" y="60"/>
                    <a:pt x="45" y="64"/>
                    <a:pt x="52" y="68"/>
                  </a:cubicBezTo>
                  <a:cubicBezTo>
                    <a:pt x="67" y="42"/>
                    <a:pt x="86" y="42"/>
                    <a:pt x="116" y="42"/>
                  </a:cubicBezTo>
                  <a:cubicBezTo>
                    <a:pt x="119" y="42"/>
                    <a:pt x="127" y="42"/>
                    <a:pt x="135" y="38"/>
                  </a:cubicBezTo>
                  <a:cubicBezTo>
                    <a:pt x="119" y="31"/>
                    <a:pt x="109" y="12"/>
                    <a:pt x="93" y="8"/>
                  </a:cubicBezTo>
                  <a:cubicBezTo>
                    <a:pt x="78" y="4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0" name="Google Shape;46320;p30"/>
            <p:cNvSpPr/>
            <p:nvPr/>
          </p:nvSpPr>
          <p:spPr>
            <a:xfrm>
              <a:off x="-5135031" y="224186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68" y="0"/>
                  </a:moveTo>
                  <a:cubicBezTo>
                    <a:pt x="45" y="4"/>
                    <a:pt x="23" y="0"/>
                    <a:pt x="0" y="14"/>
                  </a:cubicBezTo>
                  <a:cubicBezTo>
                    <a:pt x="49" y="23"/>
                    <a:pt x="34" y="82"/>
                    <a:pt x="68" y="101"/>
                  </a:cubicBezTo>
                  <a:cubicBezTo>
                    <a:pt x="75" y="104"/>
                    <a:pt x="82" y="112"/>
                    <a:pt x="90" y="119"/>
                  </a:cubicBezTo>
                  <a:lnTo>
                    <a:pt x="101" y="108"/>
                  </a:lnTo>
                  <a:cubicBezTo>
                    <a:pt x="97" y="101"/>
                    <a:pt x="97" y="93"/>
                    <a:pt x="94" y="85"/>
                  </a:cubicBezTo>
                  <a:cubicBezTo>
                    <a:pt x="101" y="56"/>
                    <a:pt x="109" y="26"/>
                    <a:pt x="60" y="23"/>
                  </a:cubicBezTo>
                  <a:cubicBezTo>
                    <a:pt x="52" y="23"/>
                    <a:pt x="60" y="7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1" name="Google Shape;46321;p30"/>
            <p:cNvSpPr/>
            <p:nvPr/>
          </p:nvSpPr>
          <p:spPr>
            <a:xfrm>
              <a:off x="-5029885" y="-24305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8" y="1"/>
                  </a:moveTo>
                  <a:cubicBezTo>
                    <a:pt x="75" y="11"/>
                    <a:pt x="71" y="23"/>
                    <a:pt x="67" y="34"/>
                  </a:cubicBezTo>
                  <a:cubicBezTo>
                    <a:pt x="56" y="63"/>
                    <a:pt x="11" y="41"/>
                    <a:pt x="0" y="75"/>
                  </a:cubicBezTo>
                  <a:cubicBezTo>
                    <a:pt x="7" y="94"/>
                    <a:pt x="11" y="124"/>
                    <a:pt x="38" y="124"/>
                  </a:cubicBezTo>
                  <a:lnTo>
                    <a:pt x="52" y="124"/>
                  </a:lnTo>
                  <a:cubicBezTo>
                    <a:pt x="60" y="101"/>
                    <a:pt x="41" y="71"/>
                    <a:pt x="71" y="56"/>
                  </a:cubicBezTo>
                  <a:cubicBezTo>
                    <a:pt x="78" y="56"/>
                    <a:pt x="83" y="53"/>
                    <a:pt x="86" y="53"/>
                  </a:cubicBezTo>
                  <a:cubicBezTo>
                    <a:pt x="105" y="53"/>
                    <a:pt x="112" y="75"/>
                    <a:pt x="131" y="79"/>
                  </a:cubicBezTo>
                  <a:cubicBezTo>
                    <a:pt x="123" y="45"/>
                    <a:pt x="93" y="27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2" name="Google Shape;46322;p30"/>
            <p:cNvSpPr/>
            <p:nvPr/>
          </p:nvSpPr>
          <p:spPr>
            <a:xfrm>
              <a:off x="-5080978" y="19243"/>
              <a:ext cx="5969" cy="5921"/>
            </a:xfrm>
            <a:custGeom>
              <a:avLst/>
              <a:gdLst/>
              <a:ahLst/>
              <a:cxnLst/>
              <a:rect l="l" t="t" r="r" b="b"/>
              <a:pathLst>
                <a:path w="125" h="124" extrusionOk="0">
                  <a:moveTo>
                    <a:pt x="80" y="0"/>
                  </a:moveTo>
                  <a:cubicBezTo>
                    <a:pt x="72" y="19"/>
                    <a:pt x="61" y="38"/>
                    <a:pt x="54" y="57"/>
                  </a:cubicBezTo>
                  <a:lnTo>
                    <a:pt x="54" y="60"/>
                  </a:lnTo>
                  <a:cubicBezTo>
                    <a:pt x="42" y="79"/>
                    <a:pt x="23" y="86"/>
                    <a:pt x="1" y="98"/>
                  </a:cubicBezTo>
                  <a:cubicBezTo>
                    <a:pt x="19" y="109"/>
                    <a:pt x="38" y="124"/>
                    <a:pt x="61" y="124"/>
                  </a:cubicBezTo>
                  <a:cubicBezTo>
                    <a:pt x="72" y="124"/>
                    <a:pt x="80" y="120"/>
                    <a:pt x="94" y="112"/>
                  </a:cubicBezTo>
                  <a:cubicBezTo>
                    <a:pt x="72" y="105"/>
                    <a:pt x="57" y="90"/>
                    <a:pt x="83" y="71"/>
                  </a:cubicBezTo>
                  <a:cubicBezTo>
                    <a:pt x="124" y="45"/>
                    <a:pt x="113" y="23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3" name="Google Shape;46323;p30"/>
            <p:cNvSpPr/>
            <p:nvPr/>
          </p:nvSpPr>
          <p:spPr>
            <a:xfrm>
              <a:off x="-5093441" y="-115555"/>
              <a:ext cx="4345" cy="6876"/>
            </a:xfrm>
            <a:custGeom>
              <a:avLst/>
              <a:gdLst/>
              <a:ahLst/>
              <a:cxnLst/>
              <a:rect l="l" t="t" r="r" b="b"/>
              <a:pathLst>
                <a:path w="91" h="144" extrusionOk="0">
                  <a:moveTo>
                    <a:pt x="23" y="1"/>
                  </a:moveTo>
                  <a:cubicBezTo>
                    <a:pt x="15" y="1"/>
                    <a:pt x="8" y="5"/>
                    <a:pt x="1" y="19"/>
                  </a:cubicBezTo>
                  <a:cubicBezTo>
                    <a:pt x="1" y="35"/>
                    <a:pt x="19" y="31"/>
                    <a:pt x="37" y="42"/>
                  </a:cubicBezTo>
                  <a:cubicBezTo>
                    <a:pt x="41" y="42"/>
                    <a:pt x="45" y="46"/>
                    <a:pt x="49" y="50"/>
                  </a:cubicBezTo>
                  <a:cubicBezTo>
                    <a:pt x="37" y="80"/>
                    <a:pt x="60" y="113"/>
                    <a:pt x="37" y="143"/>
                  </a:cubicBezTo>
                  <a:cubicBezTo>
                    <a:pt x="60" y="143"/>
                    <a:pt x="71" y="124"/>
                    <a:pt x="79" y="106"/>
                  </a:cubicBezTo>
                  <a:cubicBezTo>
                    <a:pt x="90" y="76"/>
                    <a:pt x="86" y="46"/>
                    <a:pt x="60" y="23"/>
                  </a:cubicBezTo>
                  <a:cubicBezTo>
                    <a:pt x="49" y="16"/>
                    <a:pt x="3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4" name="Google Shape;46324;p30"/>
            <p:cNvSpPr/>
            <p:nvPr/>
          </p:nvSpPr>
          <p:spPr>
            <a:xfrm>
              <a:off x="-5136272" y="224854"/>
              <a:ext cx="4489" cy="6112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45"/>
                    <a:pt x="41" y="76"/>
                    <a:pt x="52" y="113"/>
                  </a:cubicBezTo>
                  <a:cubicBezTo>
                    <a:pt x="63" y="124"/>
                    <a:pt x="75" y="128"/>
                    <a:pt x="78" y="128"/>
                  </a:cubicBezTo>
                  <a:cubicBezTo>
                    <a:pt x="94" y="128"/>
                    <a:pt x="86" y="98"/>
                    <a:pt x="94" y="87"/>
                  </a:cubicBezTo>
                  <a:cubicBezTo>
                    <a:pt x="60" y="68"/>
                    <a:pt x="75" y="9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5" name="Google Shape;46325;p30"/>
            <p:cNvSpPr/>
            <p:nvPr/>
          </p:nvSpPr>
          <p:spPr>
            <a:xfrm>
              <a:off x="-5357116" y="197732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8" y="1"/>
                  </a:moveTo>
                  <a:cubicBezTo>
                    <a:pt x="121" y="11"/>
                    <a:pt x="113" y="16"/>
                    <a:pt x="106" y="16"/>
                  </a:cubicBezTo>
                  <a:cubicBezTo>
                    <a:pt x="102" y="16"/>
                    <a:pt x="98" y="11"/>
                    <a:pt x="98" y="11"/>
                  </a:cubicBezTo>
                  <a:lnTo>
                    <a:pt x="90" y="11"/>
                  </a:lnTo>
                  <a:cubicBezTo>
                    <a:pt x="87" y="11"/>
                    <a:pt x="83" y="16"/>
                    <a:pt x="80" y="16"/>
                  </a:cubicBezTo>
                  <a:cubicBezTo>
                    <a:pt x="61" y="30"/>
                    <a:pt x="45" y="42"/>
                    <a:pt x="28" y="42"/>
                  </a:cubicBezTo>
                  <a:cubicBezTo>
                    <a:pt x="19" y="42"/>
                    <a:pt x="12" y="42"/>
                    <a:pt x="1" y="34"/>
                  </a:cubicBezTo>
                  <a:lnTo>
                    <a:pt x="1" y="34"/>
                  </a:lnTo>
                  <a:cubicBezTo>
                    <a:pt x="9" y="64"/>
                    <a:pt x="23" y="71"/>
                    <a:pt x="42" y="71"/>
                  </a:cubicBezTo>
                  <a:cubicBezTo>
                    <a:pt x="54" y="71"/>
                    <a:pt x="61" y="71"/>
                    <a:pt x="72" y="68"/>
                  </a:cubicBezTo>
                  <a:cubicBezTo>
                    <a:pt x="80" y="68"/>
                    <a:pt x="90" y="64"/>
                    <a:pt x="98" y="64"/>
                  </a:cubicBezTo>
                  <a:lnTo>
                    <a:pt x="106" y="64"/>
                  </a:lnTo>
                  <a:cubicBezTo>
                    <a:pt x="135" y="64"/>
                    <a:pt x="132" y="23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6" name="Google Shape;46326;p30"/>
            <p:cNvSpPr/>
            <p:nvPr/>
          </p:nvSpPr>
          <p:spPr>
            <a:xfrm>
              <a:off x="-5254072" y="-214589"/>
              <a:ext cx="5396" cy="7210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30" y="0"/>
                  </a:moveTo>
                  <a:cubicBezTo>
                    <a:pt x="0" y="52"/>
                    <a:pt x="0" y="56"/>
                    <a:pt x="30" y="56"/>
                  </a:cubicBezTo>
                  <a:cubicBezTo>
                    <a:pt x="97" y="64"/>
                    <a:pt x="97" y="64"/>
                    <a:pt x="63" y="128"/>
                  </a:cubicBezTo>
                  <a:lnTo>
                    <a:pt x="63" y="150"/>
                  </a:lnTo>
                  <a:cubicBezTo>
                    <a:pt x="78" y="128"/>
                    <a:pt x="97" y="109"/>
                    <a:pt x="112" y="90"/>
                  </a:cubicBezTo>
                  <a:cubicBezTo>
                    <a:pt x="94" y="52"/>
                    <a:pt x="75" y="11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7" name="Google Shape;46327;p30"/>
            <p:cNvSpPr/>
            <p:nvPr/>
          </p:nvSpPr>
          <p:spPr>
            <a:xfrm>
              <a:off x="-5185741" y="77593"/>
              <a:ext cx="7019" cy="5778"/>
            </a:xfrm>
            <a:custGeom>
              <a:avLst/>
              <a:gdLst/>
              <a:ahLst/>
              <a:cxnLst/>
              <a:rect l="l" t="t" r="r" b="b"/>
              <a:pathLst>
                <a:path w="147" h="121" extrusionOk="0">
                  <a:moveTo>
                    <a:pt x="60" y="1"/>
                  </a:moveTo>
                  <a:cubicBezTo>
                    <a:pt x="60" y="1"/>
                    <a:pt x="57" y="1"/>
                    <a:pt x="53" y="5"/>
                  </a:cubicBezTo>
                  <a:cubicBezTo>
                    <a:pt x="68" y="15"/>
                    <a:pt x="68" y="31"/>
                    <a:pt x="45" y="34"/>
                  </a:cubicBezTo>
                  <a:cubicBezTo>
                    <a:pt x="34" y="38"/>
                    <a:pt x="15" y="38"/>
                    <a:pt x="5" y="42"/>
                  </a:cubicBezTo>
                  <a:lnTo>
                    <a:pt x="0" y="42"/>
                  </a:lnTo>
                  <a:cubicBezTo>
                    <a:pt x="23" y="60"/>
                    <a:pt x="50" y="68"/>
                    <a:pt x="76" y="72"/>
                  </a:cubicBezTo>
                  <a:cubicBezTo>
                    <a:pt x="102" y="79"/>
                    <a:pt x="98" y="91"/>
                    <a:pt x="86" y="109"/>
                  </a:cubicBezTo>
                  <a:cubicBezTo>
                    <a:pt x="83" y="113"/>
                    <a:pt x="79" y="117"/>
                    <a:pt x="76" y="120"/>
                  </a:cubicBezTo>
                  <a:lnTo>
                    <a:pt x="86" y="120"/>
                  </a:lnTo>
                  <a:cubicBezTo>
                    <a:pt x="105" y="120"/>
                    <a:pt x="109" y="98"/>
                    <a:pt x="124" y="94"/>
                  </a:cubicBezTo>
                  <a:lnTo>
                    <a:pt x="135" y="94"/>
                  </a:lnTo>
                  <a:cubicBezTo>
                    <a:pt x="143" y="94"/>
                    <a:pt x="146" y="91"/>
                    <a:pt x="143" y="83"/>
                  </a:cubicBezTo>
                  <a:cubicBezTo>
                    <a:pt x="139" y="72"/>
                    <a:pt x="128" y="68"/>
                    <a:pt x="120" y="60"/>
                  </a:cubicBezTo>
                  <a:cubicBezTo>
                    <a:pt x="117" y="60"/>
                    <a:pt x="112" y="65"/>
                    <a:pt x="109" y="65"/>
                  </a:cubicBezTo>
                  <a:cubicBezTo>
                    <a:pt x="79" y="65"/>
                    <a:pt x="90" y="31"/>
                    <a:pt x="83" y="12"/>
                  </a:cubicBezTo>
                  <a:cubicBezTo>
                    <a:pt x="79" y="5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8" name="Google Shape;46328;p30"/>
            <p:cNvSpPr/>
            <p:nvPr/>
          </p:nvSpPr>
          <p:spPr>
            <a:xfrm>
              <a:off x="-5274795" y="-97124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0" y="0"/>
                  </a:moveTo>
                  <a:cubicBezTo>
                    <a:pt x="0" y="23"/>
                    <a:pt x="4" y="45"/>
                    <a:pt x="26" y="56"/>
                  </a:cubicBezTo>
                  <a:cubicBezTo>
                    <a:pt x="45" y="63"/>
                    <a:pt x="38" y="75"/>
                    <a:pt x="34" y="86"/>
                  </a:cubicBezTo>
                  <a:cubicBezTo>
                    <a:pt x="34" y="86"/>
                    <a:pt x="38" y="90"/>
                    <a:pt x="41" y="90"/>
                  </a:cubicBezTo>
                  <a:lnTo>
                    <a:pt x="41" y="94"/>
                  </a:lnTo>
                  <a:cubicBezTo>
                    <a:pt x="45" y="90"/>
                    <a:pt x="49" y="86"/>
                    <a:pt x="53" y="82"/>
                  </a:cubicBezTo>
                  <a:cubicBezTo>
                    <a:pt x="64" y="60"/>
                    <a:pt x="105" y="63"/>
                    <a:pt x="101" y="34"/>
                  </a:cubicBezTo>
                  <a:cubicBezTo>
                    <a:pt x="98" y="15"/>
                    <a:pt x="90" y="11"/>
                    <a:pt x="79" y="11"/>
                  </a:cubicBezTo>
                  <a:cubicBezTo>
                    <a:pt x="75" y="11"/>
                    <a:pt x="67" y="15"/>
                    <a:pt x="60" y="15"/>
                  </a:cubicBezTo>
                  <a:cubicBezTo>
                    <a:pt x="57" y="15"/>
                    <a:pt x="49" y="18"/>
                    <a:pt x="45" y="18"/>
                  </a:cubicBezTo>
                  <a:cubicBezTo>
                    <a:pt x="41" y="18"/>
                    <a:pt x="38" y="18"/>
                    <a:pt x="38" y="15"/>
                  </a:cubicBezTo>
                  <a:cubicBezTo>
                    <a:pt x="26" y="1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9" name="Google Shape;46329;p30"/>
            <p:cNvSpPr/>
            <p:nvPr/>
          </p:nvSpPr>
          <p:spPr>
            <a:xfrm>
              <a:off x="-5150215" y="4966"/>
              <a:ext cx="3963" cy="6446"/>
            </a:xfrm>
            <a:custGeom>
              <a:avLst/>
              <a:gdLst/>
              <a:ahLst/>
              <a:cxnLst/>
              <a:rect l="l" t="t" r="r" b="b"/>
              <a:pathLst>
                <a:path w="83" h="135" extrusionOk="0">
                  <a:moveTo>
                    <a:pt x="60" y="0"/>
                  </a:moveTo>
                  <a:cubicBezTo>
                    <a:pt x="56" y="0"/>
                    <a:pt x="53" y="0"/>
                    <a:pt x="46" y="4"/>
                  </a:cubicBezTo>
                  <a:cubicBezTo>
                    <a:pt x="12" y="26"/>
                    <a:pt x="4" y="42"/>
                    <a:pt x="1" y="97"/>
                  </a:cubicBezTo>
                  <a:cubicBezTo>
                    <a:pt x="12" y="109"/>
                    <a:pt x="12" y="135"/>
                    <a:pt x="30" y="135"/>
                  </a:cubicBezTo>
                  <a:lnTo>
                    <a:pt x="38" y="135"/>
                  </a:lnTo>
                  <a:cubicBezTo>
                    <a:pt x="64" y="128"/>
                    <a:pt x="49" y="105"/>
                    <a:pt x="41" y="86"/>
                  </a:cubicBezTo>
                  <a:cubicBezTo>
                    <a:pt x="12" y="38"/>
                    <a:pt x="56" y="38"/>
                    <a:pt x="83" y="26"/>
                  </a:cubicBezTo>
                  <a:cubicBezTo>
                    <a:pt x="75" y="16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0" name="Google Shape;46330;p30"/>
            <p:cNvSpPr/>
            <p:nvPr/>
          </p:nvSpPr>
          <p:spPr>
            <a:xfrm>
              <a:off x="-5067751" y="57777"/>
              <a:ext cx="3963" cy="8261"/>
            </a:xfrm>
            <a:custGeom>
              <a:avLst/>
              <a:gdLst/>
              <a:ahLst/>
              <a:cxnLst/>
              <a:rect l="l" t="t" r="r" b="b"/>
              <a:pathLst>
                <a:path w="83" h="173" extrusionOk="0">
                  <a:moveTo>
                    <a:pt x="1" y="1"/>
                  </a:moveTo>
                  <a:cubicBezTo>
                    <a:pt x="8" y="19"/>
                    <a:pt x="60" y="23"/>
                    <a:pt x="15" y="57"/>
                  </a:cubicBezTo>
                  <a:cubicBezTo>
                    <a:pt x="41" y="94"/>
                    <a:pt x="8" y="135"/>
                    <a:pt x="19" y="173"/>
                  </a:cubicBezTo>
                  <a:cubicBezTo>
                    <a:pt x="49" y="143"/>
                    <a:pt x="46" y="90"/>
                    <a:pt x="83" y="64"/>
                  </a:cubicBezTo>
                  <a:cubicBezTo>
                    <a:pt x="64" y="35"/>
                    <a:pt x="46" y="1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1" name="Google Shape;46331;p30"/>
            <p:cNvSpPr/>
            <p:nvPr/>
          </p:nvSpPr>
          <p:spPr>
            <a:xfrm>
              <a:off x="-5030793" y="-25738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4" y="31"/>
                    <a:pt x="0" y="49"/>
                    <a:pt x="7" y="60"/>
                  </a:cubicBezTo>
                  <a:lnTo>
                    <a:pt x="34" y="60"/>
                  </a:lnTo>
                  <a:cubicBezTo>
                    <a:pt x="52" y="60"/>
                    <a:pt x="71" y="60"/>
                    <a:pt x="86" y="64"/>
                  </a:cubicBezTo>
                  <a:cubicBezTo>
                    <a:pt x="90" y="53"/>
                    <a:pt x="94" y="41"/>
                    <a:pt x="97" y="31"/>
                  </a:cubicBezTo>
                  <a:cubicBezTo>
                    <a:pt x="97" y="19"/>
                    <a:pt x="90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2" name="Google Shape;46332;p30"/>
            <p:cNvSpPr/>
            <p:nvPr/>
          </p:nvSpPr>
          <p:spPr>
            <a:xfrm>
              <a:off x="-5064027" y="-21488"/>
              <a:ext cx="7210" cy="3295"/>
            </a:xfrm>
            <a:custGeom>
              <a:avLst/>
              <a:gdLst/>
              <a:ahLst/>
              <a:cxnLst/>
              <a:rect l="l" t="t" r="r" b="b"/>
              <a:pathLst>
                <a:path w="151" h="69" extrusionOk="0">
                  <a:moveTo>
                    <a:pt x="102" y="1"/>
                  </a:moveTo>
                  <a:cubicBezTo>
                    <a:pt x="94" y="1"/>
                    <a:pt x="83" y="4"/>
                    <a:pt x="72" y="9"/>
                  </a:cubicBezTo>
                  <a:cubicBezTo>
                    <a:pt x="49" y="16"/>
                    <a:pt x="31" y="27"/>
                    <a:pt x="13" y="38"/>
                  </a:cubicBezTo>
                  <a:cubicBezTo>
                    <a:pt x="1" y="54"/>
                    <a:pt x="8" y="61"/>
                    <a:pt x="20" y="68"/>
                  </a:cubicBezTo>
                  <a:lnTo>
                    <a:pt x="27" y="68"/>
                  </a:lnTo>
                  <a:cubicBezTo>
                    <a:pt x="42" y="68"/>
                    <a:pt x="53" y="61"/>
                    <a:pt x="65" y="54"/>
                  </a:cubicBezTo>
                  <a:cubicBezTo>
                    <a:pt x="75" y="46"/>
                    <a:pt x="91" y="38"/>
                    <a:pt x="102" y="38"/>
                  </a:cubicBezTo>
                  <a:lnTo>
                    <a:pt x="106" y="38"/>
                  </a:lnTo>
                  <a:cubicBezTo>
                    <a:pt x="109" y="35"/>
                    <a:pt x="113" y="35"/>
                    <a:pt x="117" y="35"/>
                  </a:cubicBezTo>
                  <a:cubicBezTo>
                    <a:pt x="128" y="35"/>
                    <a:pt x="139" y="46"/>
                    <a:pt x="147" y="54"/>
                  </a:cubicBezTo>
                  <a:lnTo>
                    <a:pt x="151" y="54"/>
                  </a:lnTo>
                  <a:cubicBezTo>
                    <a:pt x="147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3" name="Google Shape;46333;p30"/>
            <p:cNvSpPr/>
            <p:nvPr/>
          </p:nvSpPr>
          <p:spPr>
            <a:xfrm>
              <a:off x="-5049033" y="85090"/>
              <a:ext cx="4679" cy="4679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65" y="1"/>
                  </a:moveTo>
                  <a:cubicBezTo>
                    <a:pt x="61" y="1"/>
                    <a:pt x="57" y="1"/>
                    <a:pt x="53" y="5"/>
                  </a:cubicBezTo>
                  <a:cubicBezTo>
                    <a:pt x="57" y="34"/>
                    <a:pt x="53" y="65"/>
                    <a:pt x="20" y="65"/>
                  </a:cubicBezTo>
                  <a:lnTo>
                    <a:pt x="1" y="65"/>
                  </a:lnTo>
                  <a:cubicBezTo>
                    <a:pt x="8" y="91"/>
                    <a:pt x="20" y="98"/>
                    <a:pt x="39" y="98"/>
                  </a:cubicBezTo>
                  <a:cubicBezTo>
                    <a:pt x="46" y="98"/>
                    <a:pt x="57" y="94"/>
                    <a:pt x="65" y="94"/>
                  </a:cubicBezTo>
                  <a:cubicBezTo>
                    <a:pt x="87" y="87"/>
                    <a:pt x="98" y="72"/>
                    <a:pt x="94" y="49"/>
                  </a:cubicBezTo>
                  <a:cubicBezTo>
                    <a:pt x="94" y="27"/>
                    <a:pt x="91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4" name="Google Shape;46334;p30"/>
            <p:cNvSpPr/>
            <p:nvPr/>
          </p:nvSpPr>
          <p:spPr>
            <a:xfrm>
              <a:off x="-5031318" y="-32184"/>
              <a:ext cx="4489" cy="5252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52" y="1"/>
                    <a:pt x="45" y="4"/>
                    <a:pt x="41" y="4"/>
                  </a:cubicBezTo>
                  <a:cubicBezTo>
                    <a:pt x="11" y="9"/>
                    <a:pt x="4" y="31"/>
                    <a:pt x="4" y="53"/>
                  </a:cubicBezTo>
                  <a:cubicBezTo>
                    <a:pt x="4" y="71"/>
                    <a:pt x="0" y="94"/>
                    <a:pt x="11" y="109"/>
                  </a:cubicBezTo>
                  <a:cubicBezTo>
                    <a:pt x="23" y="105"/>
                    <a:pt x="34" y="102"/>
                    <a:pt x="45" y="98"/>
                  </a:cubicBezTo>
                  <a:cubicBezTo>
                    <a:pt x="52" y="76"/>
                    <a:pt x="34" y="31"/>
                    <a:pt x="71" y="31"/>
                  </a:cubicBezTo>
                  <a:cubicBezTo>
                    <a:pt x="78" y="31"/>
                    <a:pt x="86" y="35"/>
                    <a:pt x="94" y="35"/>
                  </a:cubicBezTo>
                  <a:cubicBezTo>
                    <a:pt x="90" y="9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5" name="Google Shape;46335;p30"/>
            <p:cNvSpPr/>
            <p:nvPr/>
          </p:nvSpPr>
          <p:spPr>
            <a:xfrm>
              <a:off x="-5049749" y="67805"/>
              <a:ext cx="4918" cy="4823"/>
            </a:xfrm>
            <a:custGeom>
              <a:avLst/>
              <a:gdLst/>
              <a:ahLst/>
              <a:cxnLst/>
              <a:rect l="l" t="t" r="r" b="b"/>
              <a:pathLst>
                <a:path w="103" h="101" extrusionOk="0">
                  <a:moveTo>
                    <a:pt x="95" y="0"/>
                  </a:moveTo>
                  <a:cubicBezTo>
                    <a:pt x="61" y="0"/>
                    <a:pt x="28" y="11"/>
                    <a:pt x="9" y="45"/>
                  </a:cubicBezTo>
                  <a:cubicBezTo>
                    <a:pt x="1" y="71"/>
                    <a:pt x="9" y="94"/>
                    <a:pt x="38" y="101"/>
                  </a:cubicBezTo>
                  <a:cubicBezTo>
                    <a:pt x="42" y="97"/>
                    <a:pt x="46" y="97"/>
                    <a:pt x="50" y="94"/>
                  </a:cubicBezTo>
                  <a:cubicBezTo>
                    <a:pt x="61" y="60"/>
                    <a:pt x="68" y="23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6" name="Google Shape;46336;p30"/>
            <p:cNvSpPr/>
            <p:nvPr/>
          </p:nvSpPr>
          <p:spPr>
            <a:xfrm>
              <a:off x="-5056530" y="235932"/>
              <a:ext cx="4202" cy="5205"/>
            </a:xfrm>
            <a:custGeom>
              <a:avLst/>
              <a:gdLst/>
              <a:ahLst/>
              <a:cxnLst/>
              <a:rect l="l" t="t" r="r" b="b"/>
              <a:pathLst>
                <a:path w="88" h="109" extrusionOk="0">
                  <a:moveTo>
                    <a:pt x="75" y="1"/>
                  </a:moveTo>
                  <a:cubicBezTo>
                    <a:pt x="65" y="19"/>
                    <a:pt x="23" y="19"/>
                    <a:pt x="27" y="23"/>
                  </a:cubicBezTo>
                  <a:cubicBezTo>
                    <a:pt x="68" y="68"/>
                    <a:pt x="5" y="72"/>
                    <a:pt x="1" y="94"/>
                  </a:cubicBezTo>
                  <a:cubicBezTo>
                    <a:pt x="5" y="105"/>
                    <a:pt x="13" y="108"/>
                    <a:pt x="20" y="108"/>
                  </a:cubicBezTo>
                  <a:cubicBezTo>
                    <a:pt x="27" y="108"/>
                    <a:pt x="35" y="101"/>
                    <a:pt x="42" y="98"/>
                  </a:cubicBezTo>
                  <a:cubicBezTo>
                    <a:pt x="46" y="94"/>
                    <a:pt x="53" y="91"/>
                    <a:pt x="61" y="91"/>
                  </a:cubicBezTo>
                  <a:cubicBezTo>
                    <a:pt x="87" y="64"/>
                    <a:pt x="87" y="30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7" name="Google Shape;46337;p30"/>
            <p:cNvSpPr/>
            <p:nvPr/>
          </p:nvSpPr>
          <p:spPr>
            <a:xfrm>
              <a:off x="-5060636" y="-106769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54" y="1"/>
                  </a:moveTo>
                  <a:cubicBezTo>
                    <a:pt x="38" y="1"/>
                    <a:pt x="23" y="11"/>
                    <a:pt x="9" y="15"/>
                  </a:cubicBezTo>
                  <a:cubicBezTo>
                    <a:pt x="4" y="19"/>
                    <a:pt x="4" y="23"/>
                    <a:pt x="1" y="30"/>
                  </a:cubicBezTo>
                  <a:cubicBezTo>
                    <a:pt x="12" y="63"/>
                    <a:pt x="35" y="75"/>
                    <a:pt x="57" y="75"/>
                  </a:cubicBezTo>
                  <a:cubicBezTo>
                    <a:pt x="76" y="75"/>
                    <a:pt x="94" y="68"/>
                    <a:pt x="113" y="60"/>
                  </a:cubicBezTo>
                  <a:lnTo>
                    <a:pt x="102" y="49"/>
                  </a:lnTo>
                  <a:cubicBezTo>
                    <a:pt x="83" y="37"/>
                    <a:pt x="61" y="27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8" name="Google Shape;46338;p30"/>
            <p:cNvSpPr/>
            <p:nvPr/>
          </p:nvSpPr>
          <p:spPr>
            <a:xfrm>
              <a:off x="-5105760" y="-129451"/>
              <a:ext cx="4154" cy="7927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52" y="0"/>
                  </a:moveTo>
                  <a:cubicBezTo>
                    <a:pt x="34" y="34"/>
                    <a:pt x="64" y="86"/>
                    <a:pt x="7" y="105"/>
                  </a:cubicBezTo>
                  <a:cubicBezTo>
                    <a:pt x="15" y="124"/>
                    <a:pt x="4" y="143"/>
                    <a:pt x="0" y="165"/>
                  </a:cubicBezTo>
                  <a:cubicBezTo>
                    <a:pt x="67" y="135"/>
                    <a:pt x="86" y="72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9" name="Google Shape;46339;p30"/>
            <p:cNvSpPr/>
            <p:nvPr/>
          </p:nvSpPr>
          <p:spPr>
            <a:xfrm>
              <a:off x="-4926602" y="142963"/>
              <a:ext cx="8308" cy="2674"/>
            </a:xfrm>
            <a:custGeom>
              <a:avLst/>
              <a:gdLst/>
              <a:ahLst/>
              <a:cxnLst/>
              <a:rect l="l" t="t" r="r" b="b"/>
              <a:pathLst>
                <a:path w="174" h="56" extrusionOk="0">
                  <a:moveTo>
                    <a:pt x="173" y="0"/>
                  </a:moveTo>
                  <a:cubicBezTo>
                    <a:pt x="173" y="0"/>
                    <a:pt x="170" y="0"/>
                    <a:pt x="170" y="4"/>
                  </a:cubicBezTo>
                  <a:cubicBezTo>
                    <a:pt x="147" y="19"/>
                    <a:pt x="128" y="23"/>
                    <a:pt x="106" y="23"/>
                  </a:cubicBezTo>
                  <a:cubicBezTo>
                    <a:pt x="73" y="23"/>
                    <a:pt x="42" y="14"/>
                    <a:pt x="13" y="7"/>
                  </a:cubicBezTo>
                  <a:lnTo>
                    <a:pt x="13" y="7"/>
                  </a:lnTo>
                  <a:cubicBezTo>
                    <a:pt x="5" y="26"/>
                    <a:pt x="1" y="49"/>
                    <a:pt x="28" y="49"/>
                  </a:cubicBezTo>
                  <a:cubicBezTo>
                    <a:pt x="42" y="52"/>
                    <a:pt x="61" y="56"/>
                    <a:pt x="76" y="56"/>
                  </a:cubicBezTo>
                  <a:cubicBezTo>
                    <a:pt x="118" y="56"/>
                    <a:pt x="151" y="45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0" name="Google Shape;46340;p30"/>
            <p:cNvSpPr/>
            <p:nvPr/>
          </p:nvSpPr>
          <p:spPr>
            <a:xfrm>
              <a:off x="-5453476" y="57252"/>
              <a:ext cx="4536" cy="3295"/>
            </a:xfrm>
            <a:custGeom>
              <a:avLst/>
              <a:gdLst/>
              <a:ahLst/>
              <a:cxnLst/>
              <a:rect l="l" t="t" r="r" b="b"/>
              <a:pathLst>
                <a:path w="95" h="69" extrusionOk="0">
                  <a:moveTo>
                    <a:pt x="67" y="1"/>
                  </a:moveTo>
                  <a:cubicBezTo>
                    <a:pt x="53" y="1"/>
                    <a:pt x="38" y="4"/>
                    <a:pt x="27" y="8"/>
                  </a:cubicBezTo>
                  <a:cubicBezTo>
                    <a:pt x="8" y="15"/>
                    <a:pt x="0" y="34"/>
                    <a:pt x="8" y="53"/>
                  </a:cubicBezTo>
                  <a:cubicBezTo>
                    <a:pt x="12" y="64"/>
                    <a:pt x="19" y="68"/>
                    <a:pt x="27" y="68"/>
                  </a:cubicBezTo>
                  <a:cubicBezTo>
                    <a:pt x="38" y="68"/>
                    <a:pt x="45" y="64"/>
                    <a:pt x="53" y="60"/>
                  </a:cubicBezTo>
                  <a:cubicBezTo>
                    <a:pt x="83" y="53"/>
                    <a:pt x="86" y="27"/>
                    <a:pt x="94" y="4"/>
                  </a:cubicBezTo>
                  <a:cubicBezTo>
                    <a:pt x="83" y="1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1" name="Google Shape;46341;p30"/>
            <p:cNvSpPr/>
            <p:nvPr/>
          </p:nvSpPr>
          <p:spPr>
            <a:xfrm>
              <a:off x="-5261568" y="283253"/>
              <a:ext cx="5157" cy="4680"/>
            </a:xfrm>
            <a:custGeom>
              <a:avLst/>
              <a:gdLst/>
              <a:ahLst/>
              <a:cxnLst/>
              <a:rect l="l" t="t" r="r" b="b"/>
              <a:pathLst>
                <a:path w="108" h="98" extrusionOk="0">
                  <a:moveTo>
                    <a:pt x="7" y="0"/>
                  </a:moveTo>
                  <a:cubicBezTo>
                    <a:pt x="0" y="0"/>
                    <a:pt x="0" y="4"/>
                    <a:pt x="7" y="30"/>
                  </a:cubicBezTo>
                  <a:cubicBezTo>
                    <a:pt x="23" y="37"/>
                    <a:pt x="49" y="30"/>
                    <a:pt x="45" y="59"/>
                  </a:cubicBezTo>
                  <a:cubicBezTo>
                    <a:pt x="71" y="59"/>
                    <a:pt x="75" y="86"/>
                    <a:pt x="94" y="97"/>
                  </a:cubicBezTo>
                  <a:cubicBezTo>
                    <a:pt x="108" y="26"/>
                    <a:pt x="108" y="26"/>
                    <a:pt x="49" y="4"/>
                  </a:cubicBezTo>
                  <a:cubicBezTo>
                    <a:pt x="49" y="7"/>
                    <a:pt x="45" y="7"/>
                    <a:pt x="45" y="7"/>
                  </a:cubicBezTo>
                  <a:cubicBezTo>
                    <a:pt x="37" y="7"/>
                    <a:pt x="33" y="7"/>
                    <a:pt x="26" y="4"/>
                  </a:cubicBezTo>
                  <a:cubicBezTo>
                    <a:pt x="18" y="0"/>
                    <a:pt x="15" y="0"/>
                    <a:pt x="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2" name="Google Shape;46342;p30"/>
            <p:cNvSpPr/>
            <p:nvPr/>
          </p:nvSpPr>
          <p:spPr>
            <a:xfrm>
              <a:off x="-4893702" y="146831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64" y="1"/>
                  </a:moveTo>
                  <a:cubicBezTo>
                    <a:pt x="41" y="1"/>
                    <a:pt x="26" y="20"/>
                    <a:pt x="7" y="28"/>
                  </a:cubicBezTo>
                  <a:cubicBezTo>
                    <a:pt x="0" y="50"/>
                    <a:pt x="0" y="68"/>
                    <a:pt x="26" y="80"/>
                  </a:cubicBezTo>
                  <a:cubicBezTo>
                    <a:pt x="30" y="72"/>
                    <a:pt x="38" y="68"/>
                    <a:pt x="49" y="68"/>
                  </a:cubicBezTo>
                  <a:lnTo>
                    <a:pt x="60" y="68"/>
                  </a:lnTo>
                  <a:cubicBezTo>
                    <a:pt x="71" y="68"/>
                    <a:pt x="83" y="68"/>
                    <a:pt x="86" y="50"/>
                  </a:cubicBezTo>
                  <a:cubicBezTo>
                    <a:pt x="86" y="35"/>
                    <a:pt x="83" y="23"/>
                    <a:pt x="83" y="9"/>
                  </a:cubicBezTo>
                  <a:cubicBezTo>
                    <a:pt x="75" y="5"/>
                    <a:pt x="67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3" name="Google Shape;46343;p30"/>
            <p:cNvSpPr/>
            <p:nvPr/>
          </p:nvSpPr>
          <p:spPr>
            <a:xfrm>
              <a:off x="-5166976" y="-80698"/>
              <a:ext cx="4679" cy="3390"/>
            </a:xfrm>
            <a:custGeom>
              <a:avLst/>
              <a:gdLst/>
              <a:ahLst/>
              <a:cxnLst/>
              <a:rect l="l" t="t" r="r" b="b"/>
              <a:pathLst>
                <a:path w="98" h="71" extrusionOk="0">
                  <a:moveTo>
                    <a:pt x="45" y="0"/>
                  </a:moveTo>
                  <a:cubicBezTo>
                    <a:pt x="33" y="0"/>
                    <a:pt x="26" y="4"/>
                    <a:pt x="15" y="11"/>
                  </a:cubicBezTo>
                  <a:cubicBezTo>
                    <a:pt x="0" y="26"/>
                    <a:pt x="4" y="45"/>
                    <a:pt x="19" y="56"/>
                  </a:cubicBezTo>
                  <a:cubicBezTo>
                    <a:pt x="30" y="67"/>
                    <a:pt x="41" y="71"/>
                    <a:pt x="52" y="71"/>
                  </a:cubicBezTo>
                  <a:cubicBezTo>
                    <a:pt x="60" y="71"/>
                    <a:pt x="71" y="67"/>
                    <a:pt x="78" y="56"/>
                  </a:cubicBezTo>
                  <a:cubicBezTo>
                    <a:pt x="97" y="41"/>
                    <a:pt x="83" y="26"/>
                    <a:pt x="71" y="11"/>
                  </a:cubicBezTo>
                  <a:cubicBezTo>
                    <a:pt x="64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4" name="Google Shape;46344;p30"/>
            <p:cNvSpPr/>
            <p:nvPr/>
          </p:nvSpPr>
          <p:spPr>
            <a:xfrm>
              <a:off x="-5102370" y="35860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4"/>
                    <a:pt x="53" y="7"/>
                    <a:pt x="41" y="11"/>
                  </a:cubicBezTo>
                  <a:cubicBezTo>
                    <a:pt x="31" y="23"/>
                    <a:pt x="8" y="15"/>
                    <a:pt x="0" y="37"/>
                  </a:cubicBezTo>
                  <a:cubicBezTo>
                    <a:pt x="15" y="49"/>
                    <a:pt x="34" y="64"/>
                    <a:pt x="49" y="78"/>
                  </a:cubicBezTo>
                  <a:cubicBezTo>
                    <a:pt x="53" y="78"/>
                    <a:pt x="57" y="82"/>
                    <a:pt x="60" y="86"/>
                  </a:cubicBezTo>
                  <a:cubicBezTo>
                    <a:pt x="79" y="59"/>
                    <a:pt x="112" y="33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5" name="Google Shape;46345;p30"/>
            <p:cNvSpPr/>
            <p:nvPr/>
          </p:nvSpPr>
          <p:spPr>
            <a:xfrm>
              <a:off x="-5440106" y="10562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49" y="1"/>
                  </a:moveTo>
                  <a:cubicBezTo>
                    <a:pt x="39" y="1"/>
                    <a:pt x="27" y="4"/>
                    <a:pt x="16" y="11"/>
                  </a:cubicBezTo>
                  <a:cubicBezTo>
                    <a:pt x="1" y="27"/>
                    <a:pt x="12" y="42"/>
                    <a:pt x="23" y="53"/>
                  </a:cubicBezTo>
                  <a:cubicBezTo>
                    <a:pt x="30" y="64"/>
                    <a:pt x="39" y="64"/>
                    <a:pt x="46" y="64"/>
                  </a:cubicBezTo>
                  <a:cubicBezTo>
                    <a:pt x="61" y="64"/>
                    <a:pt x="75" y="53"/>
                    <a:pt x="87" y="42"/>
                  </a:cubicBezTo>
                  <a:cubicBezTo>
                    <a:pt x="101" y="34"/>
                    <a:pt x="101" y="23"/>
                    <a:pt x="94" y="11"/>
                  </a:cubicBezTo>
                  <a:cubicBezTo>
                    <a:pt x="79" y="4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6" name="Google Shape;46346;p30"/>
            <p:cNvSpPr/>
            <p:nvPr/>
          </p:nvSpPr>
          <p:spPr>
            <a:xfrm>
              <a:off x="-5001570" y="-6570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39" y="0"/>
                  </a:moveTo>
                  <a:cubicBezTo>
                    <a:pt x="39" y="30"/>
                    <a:pt x="1" y="56"/>
                    <a:pt x="31" y="86"/>
                  </a:cubicBezTo>
                  <a:lnTo>
                    <a:pt x="42" y="86"/>
                  </a:lnTo>
                  <a:cubicBezTo>
                    <a:pt x="50" y="86"/>
                    <a:pt x="57" y="90"/>
                    <a:pt x="65" y="93"/>
                  </a:cubicBezTo>
                  <a:cubicBezTo>
                    <a:pt x="73" y="83"/>
                    <a:pt x="84" y="83"/>
                    <a:pt x="91" y="83"/>
                  </a:cubicBezTo>
                  <a:lnTo>
                    <a:pt x="102" y="83"/>
                  </a:lnTo>
                  <a:cubicBezTo>
                    <a:pt x="106" y="83"/>
                    <a:pt x="113" y="78"/>
                    <a:pt x="118" y="78"/>
                  </a:cubicBezTo>
                  <a:cubicBezTo>
                    <a:pt x="87" y="60"/>
                    <a:pt x="80" y="19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7" name="Google Shape;46347;p30"/>
            <p:cNvSpPr/>
            <p:nvPr/>
          </p:nvSpPr>
          <p:spPr>
            <a:xfrm>
              <a:off x="-5031318" y="250019"/>
              <a:ext cx="3772" cy="7163"/>
            </a:xfrm>
            <a:custGeom>
              <a:avLst/>
              <a:gdLst/>
              <a:ahLst/>
              <a:cxnLst/>
              <a:rect l="l" t="t" r="r" b="b"/>
              <a:pathLst>
                <a:path w="79" h="150" extrusionOk="0">
                  <a:moveTo>
                    <a:pt x="15" y="1"/>
                  </a:moveTo>
                  <a:cubicBezTo>
                    <a:pt x="0" y="15"/>
                    <a:pt x="8" y="34"/>
                    <a:pt x="15" y="49"/>
                  </a:cubicBezTo>
                  <a:cubicBezTo>
                    <a:pt x="30" y="72"/>
                    <a:pt x="23" y="98"/>
                    <a:pt x="18" y="120"/>
                  </a:cubicBezTo>
                  <a:lnTo>
                    <a:pt x="18" y="124"/>
                  </a:lnTo>
                  <a:cubicBezTo>
                    <a:pt x="23" y="139"/>
                    <a:pt x="37" y="150"/>
                    <a:pt x="52" y="150"/>
                  </a:cubicBezTo>
                  <a:cubicBezTo>
                    <a:pt x="78" y="143"/>
                    <a:pt x="78" y="124"/>
                    <a:pt x="71" y="105"/>
                  </a:cubicBezTo>
                  <a:cubicBezTo>
                    <a:pt x="60" y="72"/>
                    <a:pt x="26" y="49"/>
                    <a:pt x="26" y="1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8" name="Google Shape;46348;p30"/>
            <p:cNvSpPr/>
            <p:nvPr/>
          </p:nvSpPr>
          <p:spPr>
            <a:xfrm>
              <a:off x="-5191280" y="-130883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6" y="0"/>
                  </a:moveTo>
                  <a:cubicBezTo>
                    <a:pt x="19" y="30"/>
                    <a:pt x="0" y="61"/>
                    <a:pt x="23" y="87"/>
                  </a:cubicBezTo>
                  <a:cubicBezTo>
                    <a:pt x="31" y="79"/>
                    <a:pt x="38" y="75"/>
                    <a:pt x="45" y="75"/>
                  </a:cubicBezTo>
                  <a:cubicBezTo>
                    <a:pt x="61" y="75"/>
                    <a:pt x="71" y="83"/>
                    <a:pt x="87" y="87"/>
                  </a:cubicBezTo>
                  <a:cubicBezTo>
                    <a:pt x="102" y="87"/>
                    <a:pt x="116" y="79"/>
                    <a:pt x="113" y="61"/>
                  </a:cubicBezTo>
                  <a:cubicBezTo>
                    <a:pt x="113" y="45"/>
                    <a:pt x="105" y="42"/>
                    <a:pt x="98" y="42"/>
                  </a:cubicBezTo>
                  <a:cubicBezTo>
                    <a:pt x="94" y="42"/>
                    <a:pt x="90" y="45"/>
                    <a:pt x="87" y="45"/>
                  </a:cubicBezTo>
                  <a:cubicBezTo>
                    <a:pt x="79" y="49"/>
                    <a:pt x="71" y="49"/>
                    <a:pt x="68" y="49"/>
                  </a:cubicBezTo>
                  <a:cubicBezTo>
                    <a:pt x="53" y="49"/>
                    <a:pt x="45" y="38"/>
                    <a:pt x="45" y="16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9" name="Google Shape;46349;p30"/>
            <p:cNvSpPr/>
            <p:nvPr/>
          </p:nvSpPr>
          <p:spPr>
            <a:xfrm>
              <a:off x="-5191806" y="-177678"/>
              <a:ext cx="5921" cy="4536"/>
            </a:xfrm>
            <a:custGeom>
              <a:avLst/>
              <a:gdLst/>
              <a:ahLst/>
              <a:cxnLst/>
              <a:rect l="l" t="t" r="r" b="b"/>
              <a:pathLst>
                <a:path w="124" h="95" extrusionOk="0">
                  <a:moveTo>
                    <a:pt x="8" y="1"/>
                  </a:moveTo>
                  <a:cubicBezTo>
                    <a:pt x="4" y="5"/>
                    <a:pt x="1" y="12"/>
                    <a:pt x="1" y="16"/>
                  </a:cubicBezTo>
                  <a:cubicBezTo>
                    <a:pt x="11" y="54"/>
                    <a:pt x="75" y="42"/>
                    <a:pt x="72" y="95"/>
                  </a:cubicBezTo>
                  <a:lnTo>
                    <a:pt x="79" y="95"/>
                  </a:lnTo>
                  <a:cubicBezTo>
                    <a:pt x="94" y="95"/>
                    <a:pt x="109" y="83"/>
                    <a:pt x="124" y="80"/>
                  </a:cubicBezTo>
                  <a:cubicBezTo>
                    <a:pt x="109" y="20"/>
                    <a:pt x="46" y="28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0" name="Google Shape;46350;p30"/>
            <p:cNvSpPr/>
            <p:nvPr/>
          </p:nvSpPr>
          <p:spPr>
            <a:xfrm>
              <a:off x="-5253212" y="-210291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94" y="0"/>
                  </a:moveTo>
                  <a:cubicBezTo>
                    <a:pt x="79" y="19"/>
                    <a:pt x="60" y="38"/>
                    <a:pt x="45" y="60"/>
                  </a:cubicBezTo>
                  <a:cubicBezTo>
                    <a:pt x="34" y="86"/>
                    <a:pt x="0" y="123"/>
                    <a:pt x="64" y="131"/>
                  </a:cubicBezTo>
                  <a:cubicBezTo>
                    <a:pt x="57" y="101"/>
                    <a:pt x="79" y="78"/>
                    <a:pt x="90" y="52"/>
                  </a:cubicBezTo>
                  <a:cubicBezTo>
                    <a:pt x="102" y="38"/>
                    <a:pt x="102" y="23"/>
                    <a:pt x="105" y="7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1" name="Google Shape;46351;p30"/>
            <p:cNvSpPr/>
            <p:nvPr/>
          </p:nvSpPr>
          <p:spPr>
            <a:xfrm>
              <a:off x="-4950668" y="-49660"/>
              <a:ext cx="5587" cy="2913"/>
            </a:xfrm>
            <a:custGeom>
              <a:avLst/>
              <a:gdLst/>
              <a:ahLst/>
              <a:cxnLst/>
              <a:rect l="l" t="t" r="r" b="b"/>
              <a:pathLst>
                <a:path w="117" h="61" extrusionOk="0">
                  <a:moveTo>
                    <a:pt x="68" y="0"/>
                  </a:moveTo>
                  <a:cubicBezTo>
                    <a:pt x="38" y="0"/>
                    <a:pt x="23" y="16"/>
                    <a:pt x="1" y="53"/>
                  </a:cubicBezTo>
                  <a:cubicBezTo>
                    <a:pt x="8" y="61"/>
                    <a:pt x="12" y="61"/>
                    <a:pt x="16" y="61"/>
                  </a:cubicBezTo>
                  <a:cubicBezTo>
                    <a:pt x="23" y="61"/>
                    <a:pt x="30" y="56"/>
                    <a:pt x="38" y="53"/>
                  </a:cubicBezTo>
                  <a:cubicBezTo>
                    <a:pt x="46" y="49"/>
                    <a:pt x="53" y="45"/>
                    <a:pt x="61" y="45"/>
                  </a:cubicBezTo>
                  <a:cubicBezTo>
                    <a:pt x="68" y="45"/>
                    <a:pt x="72" y="49"/>
                    <a:pt x="79" y="53"/>
                  </a:cubicBezTo>
                  <a:cubicBezTo>
                    <a:pt x="90" y="38"/>
                    <a:pt x="117" y="34"/>
                    <a:pt x="113" y="8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2" name="Google Shape;46352;p30"/>
            <p:cNvSpPr/>
            <p:nvPr/>
          </p:nvSpPr>
          <p:spPr>
            <a:xfrm>
              <a:off x="-5106285" y="26214"/>
              <a:ext cx="4823" cy="4680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101" y="0"/>
                  </a:moveTo>
                  <a:lnTo>
                    <a:pt x="101" y="0"/>
                  </a:lnTo>
                  <a:cubicBezTo>
                    <a:pt x="41" y="4"/>
                    <a:pt x="15" y="42"/>
                    <a:pt x="0" y="97"/>
                  </a:cubicBezTo>
                  <a:cubicBezTo>
                    <a:pt x="15" y="90"/>
                    <a:pt x="30" y="78"/>
                    <a:pt x="49" y="78"/>
                  </a:cubicBezTo>
                  <a:lnTo>
                    <a:pt x="56" y="78"/>
                  </a:lnTo>
                  <a:cubicBezTo>
                    <a:pt x="71" y="71"/>
                    <a:pt x="94" y="68"/>
                    <a:pt x="82" y="37"/>
                  </a:cubicBezTo>
                  <a:cubicBezTo>
                    <a:pt x="78" y="23"/>
                    <a:pt x="94" y="11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3" name="Google Shape;46353;p30"/>
            <p:cNvSpPr/>
            <p:nvPr/>
          </p:nvSpPr>
          <p:spPr>
            <a:xfrm>
              <a:off x="-5317818" y="129545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5" y="0"/>
                  </a:moveTo>
                  <a:lnTo>
                    <a:pt x="75" y="0"/>
                  </a:lnTo>
                  <a:cubicBezTo>
                    <a:pt x="68" y="8"/>
                    <a:pt x="60" y="8"/>
                    <a:pt x="52" y="8"/>
                  </a:cubicBezTo>
                  <a:lnTo>
                    <a:pt x="26" y="8"/>
                  </a:lnTo>
                  <a:cubicBezTo>
                    <a:pt x="12" y="8"/>
                    <a:pt x="4" y="12"/>
                    <a:pt x="0" y="34"/>
                  </a:cubicBezTo>
                  <a:cubicBezTo>
                    <a:pt x="0" y="53"/>
                    <a:pt x="7" y="68"/>
                    <a:pt x="30" y="68"/>
                  </a:cubicBezTo>
                  <a:cubicBezTo>
                    <a:pt x="71" y="68"/>
                    <a:pt x="83" y="42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4" name="Google Shape;46354;p30"/>
            <p:cNvSpPr/>
            <p:nvPr/>
          </p:nvSpPr>
          <p:spPr>
            <a:xfrm>
              <a:off x="-5099505" y="34618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33" y="0"/>
                  </a:moveTo>
                  <a:cubicBezTo>
                    <a:pt x="26" y="7"/>
                    <a:pt x="19" y="18"/>
                    <a:pt x="15" y="26"/>
                  </a:cubicBezTo>
                  <a:cubicBezTo>
                    <a:pt x="52" y="59"/>
                    <a:pt x="19" y="85"/>
                    <a:pt x="0" y="112"/>
                  </a:cubicBezTo>
                  <a:lnTo>
                    <a:pt x="11" y="112"/>
                  </a:lnTo>
                  <a:cubicBezTo>
                    <a:pt x="52" y="112"/>
                    <a:pt x="67" y="67"/>
                    <a:pt x="105" y="56"/>
                  </a:cubicBezTo>
                  <a:cubicBezTo>
                    <a:pt x="93" y="49"/>
                    <a:pt x="83" y="37"/>
                    <a:pt x="71" y="30"/>
                  </a:cubicBezTo>
                  <a:cubicBezTo>
                    <a:pt x="60" y="18"/>
                    <a:pt x="45" y="7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5" name="Google Shape;46355;p30"/>
            <p:cNvSpPr/>
            <p:nvPr/>
          </p:nvSpPr>
          <p:spPr>
            <a:xfrm>
              <a:off x="-5122186" y="-239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34" y="1"/>
                  </a:moveTo>
                  <a:cubicBezTo>
                    <a:pt x="27" y="1"/>
                    <a:pt x="19" y="4"/>
                    <a:pt x="11" y="16"/>
                  </a:cubicBezTo>
                  <a:cubicBezTo>
                    <a:pt x="1" y="35"/>
                    <a:pt x="4" y="53"/>
                    <a:pt x="27" y="68"/>
                  </a:cubicBezTo>
                  <a:cubicBezTo>
                    <a:pt x="34" y="72"/>
                    <a:pt x="42" y="80"/>
                    <a:pt x="53" y="80"/>
                  </a:cubicBezTo>
                  <a:cubicBezTo>
                    <a:pt x="56" y="80"/>
                    <a:pt x="64" y="75"/>
                    <a:pt x="71" y="64"/>
                  </a:cubicBezTo>
                  <a:cubicBezTo>
                    <a:pt x="79" y="53"/>
                    <a:pt x="87" y="30"/>
                    <a:pt x="64" y="16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6" name="Google Shape;46356;p30"/>
            <p:cNvSpPr/>
            <p:nvPr/>
          </p:nvSpPr>
          <p:spPr>
            <a:xfrm>
              <a:off x="-5194814" y="-77833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26" y="0"/>
                  </a:moveTo>
                  <a:cubicBezTo>
                    <a:pt x="7" y="18"/>
                    <a:pt x="0" y="33"/>
                    <a:pt x="22" y="56"/>
                  </a:cubicBezTo>
                  <a:cubicBezTo>
                    <a:pt x="38" y="78"/>
                    <a:pt x="22" y="93"/>
                    <a:pt x="4" y="101"/>
                  </a:cubicBezTo>
                  <a:cubicBezTo>
                    <a:pt x="19" y="112"/>
                    <a:pt x="33" y="119"/>
                    <a:pt x="48" y="119"/>
                  </a:cubicBezTo>
                  <a:cubicBezTo>
                    <a:pt x="60" y="119"/>
                    <a:pt x="67" y="116"/>
                    <a:pt x="78" y="104"/>
                  </a:cubicBezTo>
                  <a:cubicBezTo>
                    <a:pt x="90" y="93"/>
                    <a:pt x="101" y="78"/>
                    <a:pt x="109" y="67"/>
                  </a:cubicBezTo>
                  <a:lnTo>
                    <a:pt x="90" y="67"/>
                  </a:lnTo>
                  <a:cubicBezTo>
                    <a:pt x="83" y="75"/>
                    <a:pt x="74" y="82"/>
                    <a:pt x="67" y="82"/>
                  </a:cubicBezTo>
                  <a:cubicBezTo>
                    <a:pt x="64" y="82"/>
                    <a:pt x="60" y="78"/>
                    <a:pt x="52" y="71"/>
                  </a:cubicBezTo>
                  <a:cubicBezTo>
                    <a:pt x="38" y="52"/>
                    <a:pt x="26" y="26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7" name="Google Shape;46357;p30"/>
            <p:cNvSpPr/>
            <p:nvPr/>
          </p:nvSpPr>
          <p:spPr>
            <a:xfrm>
              <a:off x="-5042778" y="-195489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39" y="1"/>
                  </a:moveTo>
                  <a:cubicBezTo>
                    <a:pt x="23" y="1"/>
                    <a:pt x="12" y="11"/>
                    <a:pt x="1" y="30"/>
                  </a:cubicBezTo>
                  <a:cubicBezTo>
                    <a:pt x="1" y="30"/>
                    <a:pt x="4" y="27"/>
                    <a:pt x="8" y="27"/>
                  </a:cubicBezTo>
                  <a:cubicBezTo>
                    <a:pt x="49" y="27"/>
                    <a:pt x="49" y="79"/>
                    <a:pt x="83" y="90"/>
                  </a:cubicBezTo>
                  <a:cubicBezTo>
                    <a:pt x="117" y="60"/>
                    <a:pt x="94" y="37"/>
                    <a:pt x="72" y="19"/>
                  </a:cubicBezTo>
                  <a:cubicBezTo>
                    <a:pt x="61" y="8"/>
                    <a:pt x="49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8" name="Google Shape;46358;p30"/>
            <p:cNvSpPr/>
            <p:nvPr/>
          </p:nvSpPr>
          <p:spPr>
            <a:xfrm>
              <a:off x="-4903348" y="159007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26" y="1"/>
                  </a:moveTo>
                  <a:cubicBezTo>
                    <a:pt x="23" y="4"/>
                    <a:pt x="19" y="8"/>
                    <a:pt x="15" y="11"/>
                  </a:cubicBezTo>
                  <a:cubicBezTo>
                    <a:pt x="4" y="27"/>
                    <a:pt x="4" y="45"/>
                    <a:pt x="0" y="60"/>
                  </a:cubicBezTo>
                  <a:cubicBezTo>
                    <a:pt x="15" y="79"/>
                    <a:pt x="26" y="87"/>
                    <a:pt x="34" y="87"/>
                  </a:cubicBezTo>
                  <a:cubicBezTo>
                    <a:pt x="52" y="87"/>
                    <a:pt x="68" y="60"/>
                    <a:pt x="83" y="45"/>
                  </a:cubicBezTo>
                  <a:cubicBezTo>
                    <a:pt x="83" y="42"/>
                    <a:pt x="79" y="42"/>
                    <a:pt x="75" y="37"/>
                  </a:cubicBezTo>
                  <a:cubicBezTo>
                    <a:pt x="57" y="37"/>
                    <a:pt x="45" y="27"/>
                    <a:pt x="41" y="8"/>
                  </a:cubicBezTo>
                  <a:cubicBezTo>
                    <a:pt x="38" y="4"/>
                    <a:pt x="30" y="4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9" name="Google Shape;46359;p30"/>
            <p:cNvSpPr/>
            <p:nvPr/>
          </p:nvSpPr>
          <p:spPr>
            <a:xfrm>
              <a:off x="-5265866" y="296241"/>
              <a:ext cx="5014" cy="4011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75" y="1"/>
                  </a:moveTo>
                  <a:cubicBezTo>
                    <a:pt x="63" y="1"/>
                    <a:pt x="53" y="12"/>
                    <a:pt x="45" y="20"/>
                  </a:cubicBezTo>
                  <a:cubicBezTo>
                    <a:pt x="37" y="31"/>
                    <a:pt x="30" y="42"/>
                    <a:pt x="15" y="42"/>
                  </a:cubicBezTo>
                  <a:lnTo>
                    <a:pt x="11" y="42"/>
                  </a:lnTo>
                  <a:cubicBezTo>
                    <a:pt x="8" y="46"/>
                    <a:pt x="4" y="49"/>
                    <a:pt x="1" y="53"/>
                  </a:cubicBezTo>
                  <a:cubicBezTo>
                    <a:pt x="11" y="61"/>
                    <a:pt x="23" y="72"/>
                    <a:pt x="34" y="84"/>
                  </a:cubicBezTo>
                  <a:cubicBezTo>
                    <a:pt x="79" y="72"/>
                    <a:pt x="105" y="49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0" name="Google Shape;46360;p30"/>
            <p:cNvSpPr/>
            <p:nvPr/>
          </p:nvSpPr>
          <p:spPr>
            <a:xfrm>
              <a:off x="-5149499" y="28143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12" y="27"/>
                    <a:pt x="0" y="53"/>
                    <a:pt x="41" y="90"/>
                  </a:cubicBezTo>
                  <a:cubicBezTo>
                    <a:pt x="98" y="90"/>
                    <a:pt x="76" y="49"/>
                    <a:pt x="76" y="23"/>
                  </a:cubicBezTo>
                  <a:cubicBezTo>
                    <a:pt x="68" y="16"/>
                    <a:pt x="60" y="8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1" name="Google Shape;46361;p30"/>
            <p:cNvSpPr/>
            <p:nvPr/>
          </p:nvSpPr>
          <p:spPr>
            <a:xfrm>
              <a:off x="-5191280" y="-69668"/>
              <a:ext cx="4727" cy="4727"/>
            </a:xfrm>
            <a:custGeom>
              <a:avLst/>
              <a:gdLst/>
              <a:ahLst/>
              <a:cxnLst/>
              <a:rect l="l" t="t" r="r" b="b"/>
              <a:pathLst>
                <a:path w="99" h="99" extrusionOk="0">
                  <a:moveTo>
                    <a:pt x="71" y="1"/>
                  </a:moveTo>
                  <a:cubicBezTo>
                    <a:pt x="61" y="4"/>
                    <a:pt x="49" y="12"/>
                    <a:pt x="38" y="16"/>
                  </a:cubicBezTo>
                  <a:cubicBezTo>
                    <a:pt x="38" y="38"/>
                    <a:pt x="0" y="53"/>
                    <a:pt x="27" y="83"/>
                  </a:cubicBezTo>
                  <a:cubicBezTo>
                    <a:pt x="35" y="79"/>
                    <a:pt x="42" y="76"/>
                    <a:pt x="53" y="76"/>
                  </a:cubicBezTo>
                  <a:cubicBezTo>
                    <a:pt x="64" y="76"/>
                    <a:pt x="76" y="83"/>
                    <a:pt x="87" y="98"/>
                  </a:cubicBezTo>
                  <a:lnTo>
                    <a:pt x="94" y="98"/>
                  </a:lnTo>
                  <a:cubicBezTo>
                    <a:pt x="98" y="61"/>
                    <a:pt x="83" y="3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2" name="Google Shape;46362;p30"/>
            <p:cNvSpPr/>
            <p:nvPr/>
          </p:nvSpPr>
          <p:spPr>
            <a:xfrm>
              <a:off x="-5200353" y="232017"/>
              <a:ext cx="4489" cy="3963"/>
            </a:xfrm>
            <a:custGeom>
              <a:avLst/>
              <a:gdLst/>
              <a:ahLst/>
              <a:cxnLst/>
              <a:rect l="l" t="t" r="r" b="b"/>
              <a:pathLst>
                <a:path w="94" h="83" extrusionOk="0">
                  <a:moveTo>
                    <a:pt x="23" y="0"/>
                  </a:moveTo>
                  <a:cubicBezTo>
                    <a:pt x="0" y="38"/>
                    <a:pt x="15" y="75"/>
                    <a:pt x="45" y="83"/>
                  </a:cubicBezTo>
                  <a:lnTo>
                    <a:pt x="52" y="83"/>
                  </a:lnTo>
                  <a:cubicBezTo>
                    <a:pt x="75" y="83"/>
                    <a:pt x="52" y="45"/>
                    <a:pt x="68" y="30"/>
                  </a:cubicBezTo>
                  <a:cubicBezTo>
                    <a:pt x="71" y="23"/>
                    <a:pt x="82" y="23"/>
                    <a:pt x="94" y="16"/>
                  </a:cubicBezTo>
                  <a:cubicBezTo>
                    <a:pt x="78" y="4"/>
                    <a:pt x="64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3" name="Google Shape;46363;p30"/>
            <p:cNvSpPr/>
            <p:nvPr/>
          </p:nvSpPr>
          <p:spPr>
            <a:xfrm>
              <a:off x="-4971010" y="-64654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4" y="0"/>
                  </a:moveTo>
                  <a:cubicBezTo>
                    <a:pt x="61" y="0"/>
                    <a:pt x="53" y="4"/>
                    <a:pt x="49" y="8"/>
                  </a:cubicBezTo>
                  <a:cubicBezTo>
                    <a:pt x="34" y="16"/>
                    <a:pt x="23" y="23"/>
                    <a:pt x="8" y="30"/>
                  </a:cubicBezTo>
                  <a:cubicBezTo>
                    <a:pt x="4" y="34"/>
                    <a:pt x="1" y="38"/>
                    <a:pt x="1" y="42"/>
                  </a:cubicBezTo>
                  <a:cubicBezTo>
                    <a:pt x="16" y="56"/>
                    <a:pt x="30" y="64"/>
                    <a:pt x="49" y="64"/>
                  </a:cubicBezTo>
                  <a:lnTo>
                    <a:pt x="61" y="64"/>
                  </a:lnTo>
                  <a:cubicBezTo>
                    <a:pt x="83" y="61"/>
                    <a:pt x="94" y="49"/>
                    <a:pt x="87" y="26"/>
                  </a:cubicBezTo>
                  <a:cubicBezTo>
                    <a:pt x="83" y="11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4" name="Google Shape;46364;p30"/>
            <p:cNvSpPr/>
            <p:nvPr/>
          </p:nvSpPr>
          <p:spPr>
            <a:xfrm>
              <a:off x="-5235354" y="2451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49" y="1"/>
                  </a:moveTo>
                  <a:cubicBezTo>
                    <a:pt x="38" y="9"/>
                    <a:pt x="30" y="16"/>
                    <a:pt x="19" y="16"/>
                  </a:cubicBezTo>
                  <a:lnTo>
                    <a:pt x="16" y="16"/>
                  </a:lnTo>
                  <a:lnTo>
                    <a:pt x="4" y="27"/>
                  </a:lnTo>
                  <a:cubicBezTo>
                    <a:pt x="0" y="54"/>
                    <a:pt x="30" y="71"/>
                    <a:pt x="23" y="98"/>
                  </a:cubicBezTo>
                  <a:cubicBezTo>
                    <a:pt x="68" y="76"/>
                    <a:pt x="71" y="6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5" name="Google Shape;46365;p30"/>
            <p:cNvSpPr/>
            <p:nvPr/>
          </p:nvSpPr>
          <p:spPr>
            <a:xfrm>
              <a:off x="-5082028" y="-170516"/>
              <a:ext cx="3629" cy="5396"/>
            </a:xfrm>
            <a:custGeom>
              <a:avLst/>
              <a:gdLst/>
              <a:ahLst/>
              <a:cxnLst/>
              <a:rect l="l" t="t" r="r" b="b"/>
              <a:pathLst>
                <a:path w="76" h="113" extrusionOk="0">
                  <a:moveTo>
                    <a:pt x="26" y="1"/>
                  </a:moveTo>
                  <a:cubicBezTo>
                    <a:pt x="0" y="35"/>
                    <a:pt x="8" y="75"/>
                    <a:pt x="15" y="113"/>
                  </a:cubicBezTo>
                  <a:cubicBezTo>
                    <a:pt x="71" y="80"/>
                    <a:pt x="76" y="53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6" name="Google Shape;46366;p30"/>
            <p:cNvSpPr/>
            <p:nvPr/>
          </p:nvSpPr>
          <p:spPr>
            <a:xfrm>
              <a:off x="-5084368" y="21917"/>
              <a:ext cx="2913" cy="5253"/>
            </a:xfrm>
            <a:custGeom>
              <a:avLst/>
              <a:gdLst/>
              <a:ahLst/>
              <a:cxnLst/>
              <a:rect l="l" t="t" r="r" b="b"/>
              <a:pathLst>
                <a:path w="61" h="110" extrusionOk="0">
                  <a:moveTo>
                    <a:pt x="23" y="1"/>
                  </a:moveTo>
                  <a:cubicBezTo>
                    <a:pt x="23" y="27"/>
                    <a:pt x="1" y="45"/>
                    <a:pt x="1" y="71"/>
                  </a:cubicBezTo>
                  <a:cubicBezTo>
                    <a:pt x="1" y="87"/>
                    <a:pt x="4" y="105"/>
                    <a:pt x="27" y="109"/>
                  </a:cubicBezTo>
                  <a:lnTo>
                    <a:pt x="35" y="109"/>
                  </a:lnTo>
                  <a:cubicBezTo>
                    <a:pt x="57" y="109"/>
                    <a:pt x="53" y="90"/>
                    <a:pt x="49" y="75"/>
                  </a:cubicBezTo>
                  <a:cubicBezTo>
                    <a:pt x="49" y="60"/>
                    <a:pt x="53" y="45"/>
                    <a:pt x="61" y="34"/>
                  </a:cubicBezTo>
                  <a:lnTo>
                    <a:pt x="49" y="23"/>
                  </a:lnTo>
                  <a:cubicBezTo>
                    <a:pt x="42" y="15"/>
                    <a:pt x="35" y="8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7" name="Google Shape;46367;p30"/>
            <p:cNvSpPr/>
            <p:nvPr/>
          </p:nvSpPr>
          <p:spPr>
            <a:xfrm>
              <a:off x="-5293704" y="-99846"/>
              <a:ext cx="3772" cy="4345"/>
            </a:xfrm>
            <a:custGeom>
              <a:avLst/>
              <a:gdLst/>
              <a:ahLst/>
              <a:cxnLst/>
              <a:rect l="l" t="t" r="r" b="b"/>
              <a:pathLst>
                <a:path w="79" h="91" extrusionOk="0">
                  <a:moveTo>
                    <a:pt x="4" y="1"/>
                  </a:moveTo>
                  <a:cubicBezTo>
                    <a:pt x="0" y="35"/>
                    <a:pt x="8" y="65"/>
                    <a:pt x="34" y="91"/>
                  </a:cubicBezTo>
                  <a:cubicBezTo>
                    <a:pt x="49" y="80"/>
                    <a:pt x="63" y="72"/>
                    <a:pt x="78" y="61"/>
                  </a:cubicBezTo>
                  <a:cubicBezTo>
                    <a:pt x="71" y="49"/>
                    <a:pt x="56" y="42"/>
                    <a:pt x="56" y="31"/>
                  </a:cubicBezTo>
                  <a:cubicBezTo>
                    <a:pt x="56" y="5"/>
                    <a:pt x="49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8" name="Google Shape;46368;p30"/>
            <p:cNvSpPr/>
            <p:nvPr/>
          </p:nvSpPr>
          <p:spPr>
            <a:xfrm>
              <a:off x="-5170223" y="160249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6" y="1"/>
                  </a:moveTo>
                  <a:cubicBezTo>
                    <a:pt x="42" y="4"/>
                    <a:pt x="39" y="8"/>
                    <a:pt x="39" y="11"/>
                  </a:cubicBezTo>
                  <a:cubicBezTo>
                    <a:pt x="23" y="30"/>
                    <a:pt x="12" y="45"/>
                    <a:pt x="1" y="64"/>
                  </a:cubicBezTo>
                  <a:cubicBezTo>
                    <a:pt x="4" y="71"/>
                    <a:pt x="12" y="75"/>
                    <a:pt x="20" y="75"/>
                  </a:cubicBezTo>
                  <a:cubicBezTo>
                    <a:pt x="23" y="75"/>
                    <a:pt x="27" y="75"/>
                    <a:pt x="34" y="71"/>
                  </a:cubicBezTo>
                  <a:cubicBezTo>
                    <a:pt x="39" y="64"/>
                    <a:pt x="46" y="56"/>
                    <a:pt x="53" y="56"/>
                  </a:cubicBezTo>
                  <a:cubicBezTo>
                    <a:pt x="57" y="56"/>
                    <a:pt x="65" y="61"/>
                    <a:pt x="65" y="75"/>
                  </a:cubicBezTo>
                  <a:cubicBezTo>
                    <a:pt x="68" y="90"/>
                    <a:pt x="72" y="94"/>
                    <a:pt x="79" y="94"/>
                  </a:cubicBezTo>
                  <a:cubicBezTo>
                    <a:pt x="83" y="94"/>
                    <a:pt x="91" y="90"/>
                    <a:pt x="94" y="87"/>
                  </a:cubicBezTo>
                  <a:lnTo>
                    <a:pt x="98" y="87"/>
                  </a:lnTo>
                  <a:cubicBezTo>
                    <a:pt x="94" y="49"/>
                    <a:pt x="75" y="19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9" name="Google Shape;46369;p30"/>
            <p:cNvSpPr/>
            <p:nvPr/>
          </p:nvSpPr>
          <p:spPr>
            <a:xfrm>
              <a:off x="-5287115" y="-88577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15" y="1"/>
                  </a:moveTo>
                  <a:cubicBezTo>
                    <a:pt x="4" y="12"/>
                    <a:pt x="4" y="30"/>
                    <a:pt x="1" y="46"/>
                  </a:cubicBezTo>
                  <a:cubicBezTo>
                    <a:pt x="15" y="72"/>
                    <a:pt x="42" y="79"/>
                    <a:pt x="68" y="83"/>
                  </a:cubicBezTo>
                  <a:cubicBezTo>
                    <a:pt x="71" y="68"/>
                    <a:pt x="71" y="49"/>
                    <a:pt x="87" y="38"/>
                  </a:cubicBezTo>
                  <a:cubicBezTo>
                    <a:pt x="68" y="15"/>
                    <a:pt x="37" y="15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0" name="Google Shape;46370;p30"/>
            <p:cNvSpPr/>
            <p:nvPr/>
          </p:nvSpPr>
          <p:spPr>
            <a:xfrm>
              <a:off x="-4892461" y="149218"/>
              <a:ext cx="3820" cy="5539"/>
            </a:xfrm>
            <a:custGeom>
              <a:avLst/>
              <a:gdLst/>
              <a:ahLst/>
              <a:cxnLst/>
              <a:rect l="l" t="t" r="r" b="b"/>
              <a:pathLst>
                <a:path w="80" h="116" extrusionOk="0">
                  <a:moveTo>
                    <a:pt x="60" y="0"/>
                  </a:moveTo>
                  <a:cubicBezTo>
                    <a:pt x="57" y="18"/>
                    <a:pt x="45" y="18"/>
                    <a:pt x="34" y="18"/>
                  </a:cubicBezTo>
                  <a:lnTo>
                    <a:pt x="23" y="18"/>
                  </a:lnTo>
                  <a:cubicBezTo>
                    <a:pt x="12" y="18"/>
                    <a:pt x="4" y="22"/>
                    <a:pt x="0" y="30"/>
                  </a:cubicBezTo>
                  <a:cubicBezTo>
                    <a:pt x="34" y="49"/>
                    <a:pt x="0" y="93"/>
                    <a:pt x="31" y="116"/>
                  </a:cubicBezTo>
                  <a:cubicBezTo>
                    <a:pt x="41" y="104"/>
                    <a:pt x="79" y="104"/>
                    <a:pt x="67" y="90"/>
                  </a:cubicBezTo>
                  <a:cubicBezTo>
                    <a:pt x="41" y="59"/>
                    <a:pt x="67" y="3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1" name="Google Shape;46371;p30"/>
            <p:cNvSpPr/>
            <p:nvPr/>
          </p:nvSpPr>
          <p:spPr>
            <a:xfrm>
              <a:off x="-5276944" y="118802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67" y="1"/>
                  </a:moveTo>
                  <a:cubicBezTo>
                    <a:pt x="57" y="27"/>
                    <a:pt x="26" y="20"/>
                    <a:pt x="8" y="31"/>
                  </a:cubicBezTo>
                  <a:cubicBezTo>
                    <a:pt x="4" y="42"/>
                    <a:pt x="4" y="54"/>
                    <a:pt x="0" y="65"/>
                  </a:cubicBezTo>
                  <a:cubicBezTo>
                    <a:pt x="4" y="91"/>
                    <a:pt x="8" y="99"/>
                    <a:pt x="19" y="99"/>
                  </a:cubicBezTo>
                  <a:cubicBezTo>
                    <a:pt x="26" y="99"/>
                    <a:pt x="38" y="91"/>
                    <a:pt x="49" y="80"/>
                  </a:cubicBezTo>
                  <a:cubicBezTo>
                    <a:pt x="60" y="54"/>
                    <a:pt x="71" y="31"/>
                    <a:pt x="67" y="5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2" name="Google Shape;46372;p30"/>
            <p:cNvSpPr/>
            <p:nvPr/>
          </p:nvSpPr>
          <p:spPr>
            <a:xfrm>
              <a:off x="-5295662" y="-22538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7" y="0"/>
                  </a:moveTo>
                  <a:cubicBezTo>
                    <a:pt x="4" y="4"/>
                    <a:pt x="0" y="8"/>
                    <a:pt x="0" y="16"/>
                  </a:cubicBezTo>
                  <a:cubicBezTo>
                    <a:pt x="15" y="38"/>
                    <a:pt x="4" y="68"/>
                    <a:pt x="11" y="98"/>
                  </a:cubicBezTo>
                  <a:cubicBezTo>
                    <a:pt x="30" y="94"/>
                    <a:pt x="49" y="94"/>
                    <a:pt x="71" y="90"/>
                  </a:cubicBezTo>
                  <a:cubicBezTo>
                    <a:pt x="64" y="87"/>
                    <a:pt x="56" y="79"/>
                    <a:pt x="49" y="71"/>
                  </a:cubicBezTo>
                  <a:cubicBezTo>
                    <a:pt x="7" y="42"/>
                    <a:pt x="64" y="38"/>
                    <a:pt x="64" y="19"/>
                  </a:cubicBezTo>
                  <a:cubicBezTo>
                    <a:pt x="45" y="12"/>
                    <a:pt x="23" y="16"/>
                    <a:pt x="7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3" name="Google Shape;46373;p30"/>
            <p:cNvSpPr/>
            <p:nvPr/>
          </p:nvSpPr>
          <p:spPr>
            <a:xfrm>
              <a:off x="-5061114" y="-151559"/>
              <a:ext cx="5539" cy="3772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59" y="0"/>
                  </a:moveTo>
                  <a:cubicBezTo>
                    <a:pt x="30" y="0"/>
                    <a:pt x="33" y="41"/>
                    <a:pt x="11" y="49"/>
                  </a:cubicBezTo>
                  <a:cubicBezTo>
                    <a:pt x="0" y="52"/>
                    <a:pt x="22" y="71"/>
                    <a:pt x="33" y="78"/>
                  </a:cubicBezTo>
                  <a:cubicBezTo>
                    <a:pt x="59" y="64"/>
                    <a:pt x="86" y="45"/>
                    <a:pt x="116" y="26"/>
                  </a:cubicBezTo>
                  <a:cubicBezTo>
                    <a:pt x="101" y="11"/>
                    <a:pt x="86" y="7"/>
                    <a:pt x="67" y="4"/>
                  </a:cubicBezTo>
                  <a:cubicBezTo>
                    <a:pt x="64" y="0"/>
                    <a:pt x="64" y="0"/>
                    <a:pt x="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4" name="Google Shape;46374;p30"/>
            <p:cNvSpPr/>
            <p:nvPr/>
          </p:nvSpPr>
          <p:spPr>
            <a:xfrm>
              <a:off x="-5017232" y="100466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42" y="0"/>
                  </a:moveTo>
                  <a:cubicBezTo>
                    <a:pt x="30" y="0"/>
                    <a:pt x="15" y="7"/>
                    <a:pt x="1" y="19"/>
                  </a:cubicBezTo>
                  <a:cubicBezTo>
                    <a:pt x="15" y="34"/>
                    <a:pt x="37" y="38"/>
                    <a:pt x="37" y="64"/>
                  </a:cubicBezTo>
                  <a:cubicBezTo>
                    <a:pt x="37" y="101"/>
                    <a:pt x="64" y="101"/>
                    <a:pt x="87" y="105"/>
                  </a:cubicBezTo>
                  <a:cubicBezTo>
                    <a:pt x="87" y="83"/>
                    <a:pt x="68" y="67"/>
                    <a:pt x="68" y="41"/>
                  </a:cubicBezTo>
                  <a:cubicBezTo>
                    <a:pt x="68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5" name="Google Shape;46375;p30"/>
            <p:cNvSpPr/>
            <p:nvPr/>
          </p:nvSpPr>
          <p:spPr>
            <a:xfrm>
              <a:off x="-5358883" y="195584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30" y="1"/>
                  </a:moveTo>
                  <a:cubicBezTo>
                    <a:pt x="27" y="1"/>
                    <a:pt x="23" y="4"/>
                    <a:pt x="20" y="4"/>
                  </a:cubicBezTo>
                  <a:cubicBezTo>
                    <a:pt x="1" y="38"/>
                    <a:pt x="12" y="61"/>
                    <a:pt x="38" y="79"/>
                  </a:cubicBezTo>
                  <a:cubicBezTo>
                    <a:pt x="49" y="87"/>
                    <a:pt x="56" y="87"/>
                    <a:pt x="65" y="87"/>
                  </a:cubicBezTo>
                  <a:cubicBezTo>
                    <a:pt x="82" y="87"/>
                    <a:pt x="98" y="75"/>
                    <a:pt x="117" y="61"/>
                  </a:cubicBezTo>
                  <a:cubicBezTo>
                    <a:pt x="91" y="53"/>
                    <a:pt x="65" y="53"/>
                    <a:pt x="46" y="42"/>
                  </a:cubicBezTo>
                  <a:cubicBezTo>
                    <a:pt x="20" y="27"/>
                    <a:pt x="46" y="20"/>
                    <a:pt x="56" y="11"/>
                  </a:cubicBezTo>
                  <a:cubicBezTo>
                    <a:pt x="49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6" name="Google Shape;46376;p30"/>
            <p:cNvSpPr/>
            <p:nvPr/>
          </p:nvSpPr>
          <p:spPr>
            <a:xfrm>
              <a:off x="-5166832" y="-158578"/>
              <a:ext cx="4918" cy="3677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42" y="1"/>
                  </a:moveTo>
                  <a:cubicBezTo>
                    <a:pt x="30" y="1"/>
                    <a:pt x="23" y="5"/>
                    <a:pt x="16" y="20"/>
                  </a:cubicBezTo>
                  <a:cubicBezTo>
                    <a:pt x="1" y="57"/>
                    <a:pt x="49" y="54"/>
                    <a:pt x="61" y="76"/>
                  </a:cubicBezTo>
                  <a:cubicBezTo>
                    <a:pt x="75" y="49"/>
                    <a:pt x="102" y="27"/>
                    <a:pt x="61" y="5"/>
                  </a:cubicBezTo>
                  <a:cubicBezTo>
                    <a:pt x="53" y="1"/>
                    <a:pt x="46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7" name="Google Shape;46377;p30"/>
            <p:cNvSpPr/>
            <p:nvPr/>
          </p:nvSpPr>
          <p:spPr>
            <a:xfrm>
              <a:off x="-4871403" y="14038"/>
              <a:ext cx="4011" cy="4727"/>
            </a:xfrm>
            <a:custGeom>
              <a:avLst/>
              <a:gdLst/>
              <a:ahLst/>
              <a:cxnLst/>
              <a:rect l="l" t="t" r="r" b="b"/>
              <a:pathLst>
                <a:path w="84" h="99" extrusionOk="0">
                  <a:moveTo>
                    <a:pt x="56" y="1"/>
                  </a:moveTo>
                  <a:cubicBezTo>
                    <a:pt x="34" y="1"/>
                    <a:pt x="23" y="27"/>
                    <a:pt x="1" y="27"/>
                  </a:cubicBezTo>
                  <a:cubicBezTo>
                    <a:pt x="4" y="31"/>
                    <a:pt x="8" y="38"/>
                    <a:pt x="11" y="42"/>
                  </a:cubicBezTo>
                  <a:cubicBezTo>
                    <a:pt x="38" y="53"/>
                    <a:pt x="19" y="79"/>
                    <a:pt x="30" y="98"/>
                  </a:cubicBezTo>
                  <a:cubicBezTo>
                    <a:pt x="83" y="79"/>
                    <a:pt x="79" y="42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8" name="Google Shape;46378;p30"/>
            <p:cNvSpPr/>
            <p:nvPr/>
          </p:nvSpPr>
          <p:spPr>
            <a:xfrm>
              <a:off x="-5285157" y="15518"/>
              <a:ext cx="4871" cy="3247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86" y="0"/>
                  </a:moveTo>
                  <a:cubicBezTo>
                    <a:pt x="82" y="0"/>
                    <a:pt x="75" y="4"/>
                    <a:pt x="60" y="11"/>
                  </a:cubicBezTo>
                  <a:cubicBezTo>
                    <a:pt x="53" y="19"/>
                    <a:pt x="41" y="22"/>
                    <a:pt x="34" y="22"/>
                  </a:cubicBezTo>
                  <a:cubicBezTo>
                    <a:pt x="23" y="22"/>
                    <a:pt x="15" y="19"/>
                    <a:pt x="4" y="11"/>
                  </a:cubicBezTo>
                  <a:lnTo>
                    <a:pt x="4" y="11"/>
                  </a:lnTo>
                  <a:cubicBezTo>
                    <a:pt x="1" y="26"/>
                    <a:pt x="19" y="41"/>
                    <a:pt x="12" y="56"/>
                  </a:cubicBezTo>
                  <a:cubicBezTo>
                    <a:pt x="27" y="59"/>
                    <a:pt x="41" y="67"/>
                    <a:pt x="56" y="67"/>
                  </a:cubicBezTo>
                  <a:cubicBezTo>
                    <a:pt x="72" y="67"/>
                    <a:pt x="82" y="64"/>
                    <a:pt x="94" y="45"/>
                  </a:cubicBezTo>
                  <a:cubicBezTo>
                    <a:pt x="86" y="33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9" name="Google Shape;46379;p30"/>
            <p:cNvSpPr/>
            <p:nvPr/>
          </p:nvSpPr>
          <p:spPr>
            <a:xfrm>
              <a:off x="-5368910" y="133461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1" y="1"/>
                  </a:moveTo>
                  <a:lnTo>
                    <a:pt x="13" y="12"/>
                  </a:lnTo>
                  <a:cubicBezTo>
                    <a:pt x="31" y="23"/>
                    <a:pt x="54" y="34"/>
                    <a:pt x="31" y="61"/>
                  </a:cubicBezTo>
                  <a:cubicBezTo>
                    <a:pt x="28" y="72"/>
                    <a:pt x="23" y="87"/>
                    <a:pt x="35" y="94"/>
                  </a:cubicBezTo>
                  <a:lnTo>
                    <a:pt x="39" y="94"/>
                  </a:lnTo>
                  <a:cubicBezTo>
                    <a:pt x="42" y="94"/>
                    <a:pt x="50" y="83"/>
                    <a:pt x="57" y="79"/>
                  </a:cubicBezTo>
                  <a:cubicBezTo>
                    <a:pt x="65" y="72"/>
                    <a:pt x="73" y="68"/>
                    <a:pt x="83" y="68"/>
                  </a:cubicBezTo>
                  <a:cubicBezTo>
                    <a:pt x="91" y="61"/>
                    <a:pt x="99" y="49"/>
                    <a:pt x="106" y="42"/>
                  </a:cubicBezTo>
                  <a:cubicBezTo>
                    <a:pt x="95" y="34"/>
                    <a:pt x="80" y="23"/>
                    <a:pt x="68" y="16"/>
                  </a:cubicBezTo>
                  <a:cubicBezTo>
                    <a:pt x="57" y="16"/>
                    <a:pt x="50" y="12"/>
                    <a:pt x="39" y="8"/>
                  </a:cubicBezTo>
                  <a:cubicBezTo>
                    <a:pt x="31" y="4"/>
                    <a:pt x="23" y="1"/>
                    <a:pt x="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0" name="Google Shape;46380;p30"/>
            <p:cNvSpPr/>
            <p:nvPr/>
          </p:nvSpPr>
          <p:spPr>
            <a:xfrm>
              <a:off x="-5282817" y="91154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6" y="5"/>
                    <a:pt x="45" y="8"/>
                    <a:pt x="0" y="16"/>
                  </a:cubicBezTo>
                  <a:cubicBezTo>
                    <a:pt x="11" y="42"/>
                    <a:pt x="19" y="68"/>
                    <a:pt x="49" y="87"/>
                  </a:cubicBezTo>
                  <a:cubicBezTo>
                    <a:pt x="49" y="64"/>
                    <a:pt x="33" y="35"/>
                    <a:pt x="64" y="35"/>
                  </a:cubicBezTo>
                  <a:cubicBezTo>
                    <a:pt x="68" y="35"/>
                    <a:pt x="71" y="35"/>
                    <a:pt x="78" y="38"/>
                  </a:cubicBezTo>
                  <a:lnTo>
                    <a:pt x="82" y="38"/>
                  </a:lnTo>
                  <a:cubicBezTo>
                    <a:pt x="94" y="38"/>
                    <a:pt x="101" y="31"/>
                    <a:pt x="109" y="23"/>
                  </a:cubicBezTo>
                  <a:cubicBezTo>
                    <a:pt x="116" y="16"/>
                    <a:pt x="123" y="8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1" name="Google Shape;46381;p30"/>
            <p:cNvSpPr/>
            <p:nvPr/>
          </p:nvSpPr>
          <p:spPr>
            <a:xfrm>
              <a:off x="-5050991" y="-81796"/>
              <a:ext cx="4011" cy="3629"/>
            </a:xfrm>
            <a:custGeom>
              <a:avLst/>
              <a:gdLst/>
              <a:ahLst/>
              <a:cxnLst/>
              <a:rect l="l" t="t" r="r" b="b"/>
              <a:pathLst>
                <a:path w="84" h="76" extrusionOk="0">
                  <a:moveTo>
                    <a:pt x="35" y="1"/>
                  </a:moveTo>
                  <a:cubicBezTo>
                    <a:pt x="27" y="1"/>
                    <a:pt x="19" y="1"/>
                    <a:pt x="12" y="11"/>
                  </a:cubicBezTo>
                  <a:cubicBezTo>
                    <a:pt x="1" y="30"/>
                    <a:pt x="4" y="53"/>
                    <a:pt x="19" y="68"/>
                  </a:cubicBezTo>
                  <a:cubicBezTo>
                    <a:pt x="27" y="71"/>
                    <a:pt x="31" y="75"/>
                    <a:pt x="38" y="75"/>
                  </a:cubicBezTo>
                  <a:cubicBezTo>
                    <a:pt x="49" y="75"/>
                    <a:pt x="61" y="64"/>
                    <a:pt x="68" y="53"/>
                  </a:cubicBezTo>
                  <a:cubicBezTo>
                    <a:pt x="83" y="34"/>
                    <a:pt x="76" y="19"/>
                    <a:pt x="57" y="8"/>
                  </a:cubicBezTo>
                  <a:cubicBezTo>
                    <a:pt x="49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2" name="Google Shape;46382;p30"/>
            <p:cNvSpPr/>
            <p:nvPr/>
          </p:nvSpPr>
          <p:spPr>
            <a:xfrm>
              <a:off x="-5291221" y="113836"/>
              <a:ext cx="2722" cy="5443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42" y="1"/>
                  </a:moveTo>
                  <a:cubicBezTo>
                    <a:pt x="38" y="1"/>
                    <a:pt x="30" y="8"/>
                    <a:pt x="23" y="23"/>
                  </a:cubicBezTo>
                  <a:cubicBezTo>
                    <a:pt x="16" y="31"/>
                    <a:pt x="8" y="41"/>
                    <a:pt x="0" y="49"/>
                  </a:cubicBezTo>
                  <a:cubicBezTo>
                    <a:pt x="16" y="75"/>
                    <a:pt x="26" y="98"/>
                    <a:pt x="52" y="113"/>
                  </a:cubicBezTo>
                  <a:cubicBezTo>
                    <a:pt x="56" y="86"/>
                    <a:pt x="56" y="57"/>
                    <a:pt x="56" y="31"/>
                  </a:cubicBezTo>
                  <a:cubicBezTo>
                    <a:pt x="52" y="12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3" name="Google Shape;46383;p30"/>
            <p:cNvSpPr/>
            <p:nvPr/>
          </p:nvSpPr>
          <p:spPr>
            <a:xfrm>
              <a:off x="-5446361" y="-74443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46" y="0"/>
                  </a:moveTo>
                  <a:cubicBezTo>
                    <a:pt x="30" y="22"/>
                    <a:pt x="1" y="45"/>
                    <a:pt x="39" y="67"/>
                  </a:cubicBezTo>
                  <a:lnTo>
                    <a:pt x="49" y="67"/>
                  </a:lnTo>
                  <a:cubicBezTo>
                    <a:pt x="61" y="67"/>
                    <a:pt x="80" y="56"/>
                    <a:pt x="91" y="41"/>
                  </a:cubicBezTo>
                  <a:cubicBezTo>
                    <a:pt x="102" y="19"/>
                    <a:pt x="80" y="11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4" name="Google Shape;46384;p30"/>
            <p:cNvSpPr/>
            <p:nvPr/>
          </p:nvSpPr>
          <p:spPr>
            <a:xfrm>
              <a:off x="-5007777" y="-68044"/>
              <a:ext cx="5014" cy="2865"/>
            </a:xfrm>
            <a:custGeom>
              <a:avLst/>
              <a:gdLst/>
              <a:ahLst/>
              <a:cxnLst/>
              <a:rect l="l" t="t" r="r" b="b"/>
              <a:pathLst>
                <a:path w="105" h="60" extrusionOk="0">
                  <a:moveTo>
                    <a:pt x="49" y="1"/>
                  </a:moveTo>
                  <a:cubicBezTo>
                    <a:pt x="30" y="1"/>
                    <a:pt x="15" y="4"/>
                    <a:pt x="8" y="27"/>
                  </a:cubicBezTo>
                  <a:cubicBezTo>
                    <a:pt x="1" y="56"/>
                    <a:pt x="27" y="56"/>
                    <a:pt x="41" y="60"/>
                  </a:cubicBezTo>
                  <a:cubicBezTo>
                    <a:pt x="68" y="49"/>
                    <a:pt x="105" y="42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5" name="Google Shape;46385;p30"/>
            <p:cNvSpPr/>
            <p:nvPr/>
          </p:nvSpPr>
          <p:spPr>
            <a:xfrm>
              <a:off x="-5150597" y="15327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2" y="0"/>
                  </a:moveTo>
                  <a:cubicBezTo>
                    <a:pt x="9" y="4"/>
                    <a:pt x="1" y="15"/>
                    <a:pt x="4" y="18"/>
                  </a:cubicBezTo>
                  <a:cubicBezTo>
                    <a:pt x="16" y="45"/>
                    <a:pt x="64" y="68"/>
                    <a:pt x="106" y="68"/>
                  </a:cubicBezTo>
                  <a:cubicBezTo>
                    <a:pt x="117" y="68"/>
                    <a:pt x="132" y="63"/>
                    <a:pt x="139" y="56"/>
                  </a:cubicBezTo>
                  <a:cubicBezTo>
                    <a:pt x="151" y="49"/>
                    <a:pt x="154" y="34"/>
                    <a:pt x="135" y="30"/>
                  </a:cubicBezTo>
                  <a:lnTo>
                    <a:pt x="99" y="30"/>
                  </a:lnTo>
                  <a:cubicBezTo>
                    <a:pt x="87" y="34"/>
                    <a:pt x="72" y="37"/>
                    <a:pt x="61" y="37"/>
                  </a:cubicBezTo>
                  <a:cubicBezTo>
                    <a:pt x="38" y="37"/>
                    <a:pt x="23" y="30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6" name="Google Shape;46386;p30"/>
            <p:cNvSpPr/>
            <p:nvPr/>
          </p:nvSpPr>
          <p:spPr>
            <a:xfrm>
              <a:off x="-5174138" y="-13069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4" y="0"/>
                  </a:moveTo>
                  <a:cubicBezTo>
                    <a:pt x="23" y="4"/>
                    <a:pt x="12" y="8"/>
                    <a:pt x="8" y="15"/>
                  </a:cubicBezTo>
                  <a:cubicBezTo>
                    <a:pt x="0" y="45"/>
                    <a:pt x="26" y="57"/>
                    <a:pt x="49" y="75"/>
                  </a:cubicBezTo>
                  <a:cubicBezTo>
                    <a:pt x="64" y="71"/>
                    <a:pt x="76" y="60"/>
                    <a:pt x="79" y="41"/>
                  </a:cubicBezTo>
                  <a:cubicBezTo>
                    <a:pt x="68" y="26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7" name="Google Shape;46387;p30"/>
            <p:cNvSpPr/>
            <p:nvPr/>
          </p:nvSpPr>
          <p:spPr>
            <a:xfrm>
              <a:off x="-4858893" y="129545"/>
              <a:ext cx="2865" cy="5778"/>
            </a:xfrm>
            <a:custGeom>
              <a:avLst/>
              <a:gdLst/>
              <a:ahLst/>
              <a:cxnLst/>
              <a:rect l="l" t="t" r="r" b="b"/>
              <a:pathLst>
                <a:path w="60" h="121" extrusionOk="0">
                  <a:moveTo>
                    <a:pt x="23" y="0"/>
                  </a:moveTo>
                  <a:cubicBezTo>
                    <a:pt x="15" y="34"/>
                    <a:pt x="8" y="68"/>
                    <a:pt x="0" y="102"/>
                  </a:cubicBezTo>
                  <a:cubicBezTo>
                    <a:pt x="8" y="109"/>
                    <a:pt x="15" y="116"/>
                    <a:pt x="26" y="120"/>
                  </a:cubicBezTo>
                  <a:cubicBezTo>
                    <a:pt x="30" y="112"/>
                    <a:pt x="37" y="105"/>
                    <a:pt x="45" y="98"/>
                  </a:cubicBezTo>
                  <a:cubicBezTo>
                    <a:pt x="60" y="60"/>
                    <a:pt x="45" y="31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8" name="Google Shape;46388;p30"/>
            <p:cNvSpPr/>
            <p:nvPr/>
          </p:nvSpPr>
          <p:spPr>
            <a:xfrm>
              <a:off x="-5193954" y="59401"/>
              <a:ext cx="3963" cy="4679"/>
            </a:xfrm>
            <a:custGeom>
              <a:avLst/>
              <a:gdLst/>
              <a:ahLst/>
              <a:cxnLst/>
              <a:rect l="l" t="t" r="r" b="b"/>
              <a:pathLst>
                <a:path w="83" h="98" extrusionOk="0">
                  <a:moveTo>
                    <a:pt x="38" y="1"/>
                  </a:moveTo>
                  <a:cubicBezTo>
                    <a:pt x="4" y="34"/>
                    <a:pt x="1" y="68"/>
                    <a:pt x="38" y="98"/>
                  </a:cubicBezTo>
                  <a:cubicBezTo>
                    <a:pt x="34" y="64"/>
                    <a:pt x="83" y="53"/>
                    <a:pt x="83" y="23"/>
                  </a:cubicBezTo>
                  <a:cubicBezTo>
                    <a:pt x="68" y="15"/>
                    <a:pt x="53" y="8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9" name="Google Shape;46389;p30"/>
            <p:cNvSpPr/>
            <p:nvPr/>
          </p:nvSpPr>
          <p:spPr>
            <a:xfrm>
              <a:off x="-5078638" y="184553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0" y="0"/>
                  </a:moveTo>
                  <a:cubicBezTo>
                    <a:pt x="5" y="4"/>
                    <a:pt x="8" y="7"/>
                    <a:pt x="12" y="11"/>
                  </a:cubicBezTo>
                  <a:cubicBezTo>
                    <a:pt x="27" y="41"/>
                    <a:pt x="23" y="75"/>
                    <a:pt x="19" y="116"/>
                  </a:cubicBezTo>
                  <a:cubicBezTo>
                    <a:pt x="49" y="94"/>
                    <a:pt x="64" y="63"/>
                    <a:pt x="94" y="63"/>
                  </a:cubicBezTo>
                  <a:lnTo>
                    <a:pt x="105" y="63"/>
                  </a:lnTo>
                  <a:lnTo>
                    <a:pt x="109" y="68"/>
                  </a:lnTo>
                  <a:cubicBezTo>
                    <a:pt x="101" y="56"/>
                    <a:pt x="94" y="45"/>
                    <a:pt x="79" y="45"/>
                  </a:cubicBezTo>
                  <a:lnTo>
                    <a:pt x="67" y="45"/>
                  </a:lnTo>
                  <a:cubicBezTo>
                    <a:pt x="64" y="49"/>
                    <a:pt x="64" y="49"/>
                    <a:pt x="60" y="49"/>
                  </a:cubicBezTo>
                  <a:cubicBezTo>
                    <a:pt x="49" y="49"/>
                    <a:pt x="49" y="37"/>
                    <a:pt x="45" y="26"/>
                  </a:cubicBezTo>
                  <a:lnTo>
                    <a:pt x="41" y="26"/>
                  </a:lnTo>
                  <a:cubicBezTo>
                    <a:pt x="27" y="15"/>
                    <a:pt x="15" y="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0" name="Google Shape;46390;p30"/>
            <p:cNvSpPr/>
            <p:nvPr/>
          </p:nvSpPr>
          <p:spPr>
            <a:xfrm>
              <a:off x="-5130590" y="228245"/>
              <a:ext cx="3104" cy="6685"/>
            </a:xfrm>
            <a:custGeom>
              <a:avLst/>
              <a:gdLst/>
              <a:ahLst/>
              <a:cxnLst/>
              <a:rect l="l" t="t" r="r" b="b"/>
              <a:pathLst>
                <a:path w="65" h="140" extrusionOk="0">
                  <a:moveTo>
                    <a:pt x="1" y="0"/>
                  </a:moveTo>
                  <a:cubicBezTo>
                    <a:pt x="4" y="8"/>
                    <a:pt x="4" y="16"/>
                    <a:pt x="8" y="23"/>
                  </a:cubicBezTo>
                  <a:cubicBezTo>
                    <a:pt x="23" y="53"/>
                    <a:pt x="42" y="79"/>
                    <a:pt x="16" y="117"/>
                  </a:cubicBezTo>
                  <a:cubicBezTo>
                    <a:pt x="8" y="128"/>
                    <a:pt x="12" y="139"/>
                    <a:pt x="20" y="139"/>
                  </a:cubicBezTo>
                  <a:cubicBezTo>
                    <a:pt x="27" y="139"/>
                    <a:pt x="30" y="135"/>
                    <a:pt x="42" y="128"/>
                  </a:cubicBezTo>
                  <a:cubicBezTo>
                    <a:pt x="61" y="98"/>
                    <a:pt x="64" y="60"/>
                    <a:pt x="61" y="27"/>
                  </a:cubicBezTo>
                  <a:cubicBezTo>
                    <a:pt x="56" y="23"/>
                    <a:pt x="53" y="19"/>
                    <a:pt x="49" y="19"/>
                  </a:cubicBezTo>
                  <a:lnTo>
                    <a:pt x="38" y="19"/>
                  </a:lnTo>
                  <a:cubicBezTo>
                    <a:pt x="23" y="19"/>
                    <a:pt x="16" y="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1" name="Google Shape;46391;p30"/>
            <p:cNvSpPr/>
            <p:nvPr/>
          </p:nvSpPr>
          <p:spPr>
            <a:xfrm>
              <a:off x="-4888211" y="859"/>
              <a:ext cx="4918" cy="5396"/>
            </a:xfrm>
            <a:custGeom>
              <a:avLst/>
              <a:gdLst/>
              <a:ahLst/>
              <a:cxnLst/>
              <a:rect l="l" t="t" r="r" b="b"/>
              <a:pathLst>
                <a:path w="103" h="113" extrusionOk="0">
                  <a:moveTo>
                    <a:pt x="23" y="0"/>
                  </a:moveTo>
                  <a:cubicBezTo>
                    <a:pt x="4" y="0"/>
                    <a:pt x="1" y="12"/>
                    <a:pt x="4" y="26"/>
                  </a:cubicBezTo>
                  <a:cubicBezTo>
                    <a:pt x="16" y="60"/>
                    <a:pt x="61" y="68"/>
                    <a:pt x="68" y="109"/>
                  </a:cubicBezTo>
                  <a:cubicBezTo>
                    <a:pt x="68" y="112"/>
                    <a:pt x="72" y="112"/>
                    <a:pt x="76" y="112"/>
                  </a:cubicBezTo>
                  <a:cubicBezTo>
                    <a:pt x="83" y="112"/>
                    <a:pt x="94" y="109"/>
                    <a:pt x="102" y="105"/>
                  </a:cubicBezTo>
                  <a:cubicBezTo>
                    <a:pt x="87" y="94"/>
                    <a:pt x="83" y="79"/>
                    <a:pt x="76" y="64"/>
                  </a:cubicBezTo>
                  <a:cubicBezTo>
                    <a:pt x="49" y="49"/>
                    <a:pt x="46" y="19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2" name="Google Shape;46392;p30"/>
            <p:cNvSpPr/>
            <p:nvPr/>
          </p:nvSpPr>
          <p:spPr>
            <a:xfrm>
              <a:off x="-5027784" y="205038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6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1" y="34"/>
                    <a:pt x="4" y="53"/>
                    <a:pt x="23" y="65"/>
                  </a:cubicBezTo>
                  <a:cubicBezTo>
                    <a:pt x="27" y="68"/>
                    <a:pt x="34" y="72"/>
                    <a:pt x="42" y="72"/>
                  </a:cubicBezTo>
                  <a:cubicBezTo>
                    <a:pt x="49" y="72"/>
                    <a:pt x="53" y="68"/>
                    <a:pt x="57" y="57"/>
                  </a:cubicBezTo>
                  <a:cubicBezTo>
                    <a:pt x="65" y="42"/>
                    <a:pt x="83" y="20"/>
                    <a:pt x="61" y="5"/>
                  </a:cubicBezTo>
                  <a:cubicBezTo>
                    <a:pt x="57" y="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3" name="Google Shape;46393;p30"/>
            <p:cNvSpPr/>
            <p:nvPr/>
          </p:nvSpPr>
          <p:spPr>
            <a:xfrm>
              <a:off x="-5175236" y="161490"/>
              <a:ext cx="4202" cy="4011"/>
            </a:xfrm>
            <a:custGeom>
              <a:avLst/>
              <a:gdLst/>
              <a:ahLst/>
              <a:cxnLst/>
              <a:rect l="l" t="t" r="r" b="b"/>
              <a:pathLst>
                <a:path w="88" h="84" extrusionOk="0">
                  <a:moveTo>
                    <a:pt x="57" y="1"/>
                  </a:moveTo>
                  <a:cubicBezTo>
                    <a:pt x="42" y="8"/>
                    <a:pt x="27" y="19"/>
                    <a:pt x="16" y="27"/>
                  </a:cubicBezTo>
                  <a:cubicBezTo>
                    <a:pt x="9" y="38"/>
                    <a:pt x="1" y="45"/>
                    <a:pt x="9" y="61"/>
                  </a:cubicBezTo>
                  <a:cubicBezTo>
                    <a:pt x="20" y="64"/>
                    <a:pt x="35" y="61"/>
                    <a:pt x="35" y="80"/>
                  </a:cubicBezTo>
                  <a:cubicBezTo>
                    <a:pt x="39" y="83"/>
                    <a:pt x="46" y="83"/>
                    <a:pt x="49" y="83"/>
                  </a:cubicBezTo>
                  <a:cubicBezTo>
                    <a:pt x="57" y="83"/>
                    <a:pt x="68" y="80"/>
                    <a:pt x="76" y="75"/>
                  </a:cubicBezTo>
                  <a:cubicBezTo>
                    <a:pt x="68" y="49"/>
                    <a:pt x="87" y="1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4" name="Google Shape;46394;p30"/>
            <p:cNvSpPr/>
            <p:nvPr/>
          </p:nvSpPr>
          <p:spPr>
            <a:xfrm>
              <a:off x="-5150024" y="14420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0" y="1"/>
                  </a:moveTo>
                  <a:cubicBezTo>
                    <a:pt x="23" y="1"/>
                    <a:pt x="15" y="1"/>
                    <a:pt x="8" y="4"/>
                  </a:cubicBezTo>
                  <a:cubicBezTo>
                    <a:pt x="8" y="8"/>
                    <a:pt x="4" y="15"/>
                    <a:pt x="0" y="19"/>
                  </a:cubicBezTo>
                  <a:cubicBezTo>
                    <a:pt x="11" y="49"/>
                    <a:pt x="26" y="56"/>
                    <a:pt x="49" y="56"/>
                  </a:cubicBezTo>
                  <a:cubicBezTo>
                    <a:pt x="60" y="56"/>
                    <a:pt x="75" y="53"/>
                    <a:pt x="87" y="49"/>
                  </a:cubicBezTo>
                  <a:cubicBezTo>
                    <a:pt x="82" y="42"/>
                    <a:pt x="79" y="30"/>
                    <a:pt x="79" y="19"/>
                  </a:cubicBezTo>
                  <a:cubicBezTo>
                    <a:pt x="64" y="8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5" name="Google Shape;46395;p30"/>
            <p:cNvSpPr/>
            <p:nvPr/>
          </p:nvSpPr>
          <p:spPr>
            <a:xfrm>
              <a:off x="-5030076" y="100466"/>
              <a:ext cx="3772" cy="4154"/>
            </a:xfrm>
            <a:custGeom>
              <a:avLst/>
              <a:gdLst/>
              <a:ahLst/>
              <a:cxnLst/>
              <a:rect l="l" t="t" r="r" b="b"/>
              <a:pathLst>
                <a:path w="79" h="87" extrusionOk="0">
                  <a:moveTo>
                    <a:pt x="26" y="0"/>
                  </a:moveTo>
                  <a:cubicBezTo>
                    <a:pt x="15" y="15"/>
                    <a:pt x="0" y="34"/>
                    <a:pt x="0" y="57"/>
                  </a:cubicBezTo>
                  <a:cubicBezTo>
                    <a:pt x="8" y="67"/>
                    <a:pt x="11" y="79"/>
                    <a:pt x="15" y="86"/>
                  </a:cubicBezTo>
                  <a:lnTo>
                    <a:pt x="37" y="86"/>
                  </a:lnTo>
                  <a:cubicBezTo>
                    <a:pt x="45" y="79"/>
                    <a:pt x="52" y="71"/>
                    <a:pt x="56" y="64"/>
                  </a:cubicBezTo>
                  <a:cubicBezTo>
                    <a:pt x="79" y="26"/>
                    <a:pt x="45" y="15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6" name="Google Shape;46396;p30"/>
            <p:cNvSpPr/>
            <p:nvPr/>
          </p:nvSpPr>
          <p:spPr>
            <a:xfrm>
              <a:off x="-5048460" y="61358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79" y="1"/>
                  </a:moveTo>
                  <a:cubicBezTo>
                    <a:pt x="71" y="1"/>
                    <a:pt x="63" y="4"/>
                    <a:pt x="56" y="12"/>
                  </a:cubicBezTo>
                  <a:cubicBezTo>
                    <a:pt x="53" y="15"/>
                    <a:pt x="45" y="23"/>
                    <a:pt x="37" y="23"/>
                  </a:cubicBezTo>
                  <a:cubicBezTo>
                    <a:pt x="34" y="23"/>
                    <a:pt x="34" y="19"/>
                    <a:pt x="30" y="19"/>
                  </a:cubicBezTo>
                  <a:cubicBezTo>
                    <a:pt x="19" y="38"/>
                    <a:pt x="1" y="53"/>
                    <a:pt x="27" y="75"/>
                  </a:cubicBezTo>
                  <a:lnTo>
                    <a:pt x="34" y="75"/>
                  </a:lnTo>
                  <a:cubicBezTo>
                    <a:pt x="53" y="75"/>
                    <a:pt x="63" y="64"/>
                    <a:pt x="79" y="60"/>
                  </a:cubicBezTo>
                  <a:cubicBezTo>
                    <a:pt x="63" y="38"/>
                    <a:pt x="101" y="23"/>
                    <a:pt x="90" y="4"/>
                  </a:cubicBezTo>
                  <a:cubicBezTo>
                    <a:pt x="86" y="1"/>
                    <a:pt x="82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7" name="Google Shape;46397;p30"/>
            <p:cNvSpPr/>
            <p:nvPr/>
          </p:nvSpPr>
          <p:spPr>
            <a:xfrm>
              <a:off x="-5140952" y="262911"/>
              <a:ext cx="5587" cy="3390"/>
            </a:xfrm>
            <a:custGeom>
              <a:avLst/>
              <a:gdLst/>
              <a:ahLst/>
              <a:cxnLst/>
              <a:rect l="l" t="t" r="r" b="b"/>
              <a:pathLst>
                <a:path w="117" h="71" extrusionOk="0">
                  <a:moveTo>
                    <a:pt x="68" y="0"/>
                  </a:moveTo>
                  <a:cubicBezTo>
                    <a:pt x="57" y="26"/>
                    <a:pt x="16" y="11"/>
                    <a:pt x="1" y="41"/>
                  </a:cubicBezTo>
                  <a:cubicBezTo>
                    <a:pt x="12" y="45"/>
                    <a:pt x="19" y="59"/>
                    <a:pt x="31" y="59"/>
                  </a:cubicBezTo>
                  <a:cubicBezTo>
                    <a:pt x="35" y="59"/>
                    <a:pt x="42" y="56"/>
                    <a:pt x="46" y="52"/>
                  </a:cubicBezTo>
                  <a:cubicBezTo>
                    <a:pt x="54" y="49"/>
                    <a:pt x="57" y="45"/>
                    <a:pt x="61" y="45"/>
                  </a:cubicBezTo>
                  <a:cubicBezTo>
                    <a:pt x="76" y="45"/>
                    <a:pt x="80" y="67"/>
                    <a:pt x="90" y="71"/>
                  </a:cubicBezTo>
                  <a:cubicBezTo>
                    <a:pt x="116" y="41"/>
                    <a:pt x="98" y="23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8" name="Google Shape;46398;p30"/>
            <p:cNvSpPr/>
            <p:nvPr/>
          </p:nvSpPr>
          <p:spPr>
            <a:xfrm>
              <a:off x="-5365663" y="131837"/>
              <a:ext cx="3963" cy="3677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45" y="1"/>
                  </a:moveTo>
                  <a:cubicBezTo>
                    <a:pt x="34" y="1"/>
                    <a:pt x="27" y="16"/>
                    <a:pt x="19" y="23"/>
                  </a:cubicBezTo>
                  <a:cubicBezTo>
                    <a:pt x="12" y="31"/>
                    <a:pt x="8" y="42"/>
                    <a:pt x="0" y="50"/>
                  </a:cubicBezTo>
                  <a:cubicBezTo>
                    <a:pt x="12" y="57"/>
                    <a:pt x="27" y="68"/>
                    <a:pt x="38" y="76"/>
                  </a:cubicBezTo>
                  <a:cubicBezTo>
                    <a:pt x="41" y="72"/>
                    <a:pt x="45" y="68"/>
                    <a:pt x="50" y="64"/>
                  </a:cubicBezTo>
                  <a:cubicBezTo>
                    <a:pt x="79" y="54"/>
                    <a:pt x="83" y="35"/>
                    <a:pt x="64" y="12"/>
                  </a:cubicBezTo>
                  <a:cubicBezTo>
                    <a:pt x="57" y="5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9" name="Google Shape;46399;p30"/>
            <p:cNvSpPr/>
            <p:nvPr/>
          </p:nvSpPr>
          <p:spPr>
            <a:xfrm>
              <a:off x="-5084846" y="-170850"/>
              <a:ext cx="4107" cy="6064"/>
            </a:xfrm>
            <a:custGeom>
              <a:avLst/>
              <a:gdLst/>
              <a:ahLst/>
              <a:cxnLst/>
              <a:rect l="l" t="t" r="r" b="b"/>
              <a:pathLst>
                <a:path w="86" h="127" extrusionOk="0">
                  <a:moveTo>
                    <a:pt x="74" y="0"/>
                  </a:moveTo>
                  <a:cubicBezTo>
                    <a:pt x="52" y="37"/>
                    <a:pt x="0" y="75"/>
                    <a:pt x="56" y="123"/>
                  </a:cubicBezTo>
                  <a:cubicBezTo>
                    <a:pt x="56" y="123"/>
                    <a:pt x="59" y="127"/>
                    <a:pt x="63" y="127"/>
                  </a:cubicBezTo>
                  <a:cubicBezTo>
                    <a:pt x="67" y="127"/>
                    <a:pt x="71" y="123"/>
                    <a:pt x="74" y="120"/>
                  </a:cubicBezTo>
                  <a:cubicBezTo>
                    <a:pt x="67" y="82"/>
                    <a:pt x="59" y="42"/>
                    <a:pt x="85" y="8"/>
                  </a:cubicBezTo>
                  <a:cubicBezTo>
                    <a:pt x="82" y="4"/>
                    <a:pt x="78" y="0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0" name="Google Shape;46400;p30"/>
            <p:cNvSpPr/>
            <p:nvPr/>
          </p:nvSpPr>
          <p:spPr>
            <a:xfrm>
              <a:off x="-5168599" y="162923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19" y="0"/>
                  </a:moveTo>
                  <a:cubicBezTo>
                    <a:pt x="12" y="0"/>
                    <a:pt x="5" y="8"/>
                    <a:pt x="0" y="15"/>
                  </a:cubicBezTo>
                  <a:cubicBezTo>
                    <a:pt x="8" y="41"/>
                    <a:pt x="8" y="72"/>
                    <a:pt x="38" y="86"/>
                  </a:cubicBezTo>
                  <a:cubicBezTo>
                    <a:pt x="67" y="79"/>
                    <a:pt x="86" y="64"/>
                    <a:pt x="64" y="31"/>
                  </a:cubicBezTo>
                  <a:lnTo>
                    <a:pt x="60" y="31"/>
                  </a:lnTo>
                  <a:cubicBezTo>
                    <a:pt x="57" y="34"/>
                    <a:pt x="49" y="38"/>
                    <a:pt x="45" y="38"/>
                  </a:cubicBezTo>
                  <a:cubicBezTo>
                    <a:pt x="38" y="38"/>
                    <a:pt x="34" y="34"/>
                    <a:pt x="31" y="19"/>
                  </a:cubicBezTo>
                  <a:cubicBezTo>
                    <a:pt x="31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1" name="Google Shape;46401;p30"/>
            <p:cNvSpPr/>
            <p:nvPr/>
          </p:nvSpPr>
          <p:spPr>
            <a:xfrm>
              <a:off x="-5076680" y="174192"/>
              <a:ext cx="4871" cy="3056"/>
            </a:xfrm>
            <a:custGeom>
              <a:avLst/>
              <a:gdLst/>
              <a:ahLst/>
              <a:cxnLst/>
              <a:rect l="l" t="t" r="r" b="b"/>
              <a:pathLst>
                <a:path w="102" h="64" extrusionOk="0">
                  <a:moveTo>
                    <a:pt x="49" y="0"/>
                  </a:moveTo>
                  <a:cubicBezTo>
                    <a:pt x="38" y="0"/>
                    <a:pt x="31" y="4"/>
                    <a:pt x="19" y="4"/>
                  </a:cubicBezTo>
                  <a:cubicBezTo>
                    <a:pt x="0" y="7"/>
                    <a:pt x="19" y="41"/>
                    <a:pt x="12" y="60"/>
                  </a:cubicBezTo>
                  <a:cubicBezTo>
                    <a:pt x="23" y="60"/>
                    <a:pt x="34" y="64"/>
                    <a:pt x="45" y="64"/>
                  </a:cubicBezTo>
                  <a:cubicBezTo>
                    <a:pt x="64" y="52"/>
                    <a:pt x="76" y="30"/>
                    <a:pt x="102" y="26"/>
                  </a:cubicBezTo>
                  <a:cubicBezTo>
                    <a:pt x="86" y="7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2" name="Google Shape;46402;p30"/>
            <p:cNvSpPr/>
            <p:nvPr/>
          </p:nvSpPr>
          <p:spPr>
            <a:xfrm>
              <a:off x="-5160577" y="21774"/>
              <a:ext cx="6637" cy="4489"/>
            </a:xfrm>
            <a:custGeom>
              <a:avLst/>
              <a:gdLst/>
              <a:ahLst/>
              <a:cxnLst/>
              <a:rect l="l" t="t" r="r" b="b"/>
              <a:pathLst>
                <a:path w="139" h="94" extrusionOk="0">
                  <a:moveTo>
                    <a:pt x="94" y="0"/>
                  </a:moveTo>
                  <a:cubicBezTo>
                    <a:pt x="79" y="22"/>
                    <a:pt x="1" y="30"/>
                    <a:pt x="72" y="78"/>
                  </a:cubicBezTo>
                  <a:cubicBezTo>
                    <a:pt x="79" y="71"/>
                    <a:pt x="90" y="67"/>
                    <a:pt x="98" y="67"/>
                  </a:cubicBezTo>
                  <a:cubicBezTo>
                    <a:pt x="113" y="67"/>
                    <a:pt x="124" y="78"/>
                    <a:pt x="135" y="93"/>
                  </a:cubicBezTo>
                  <a:cubicBezTo>
                    <a:pt x="139" y="71"/>
                    <a:pt x="124" y="59"/>
                    <a:pt x="113" y="52"/>
                  </a:cubicBezTo>
                  <a:cubicBezTo>
                    <a:pt x="94" y="37"/>
                    <a:pt x="94" y="26"/>
                    <a:pt x="106" y="7"/>
                  </a:cubicBezTo>
                  <a:cubicBezTo>
                    <a:pt x="101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3" name="Google Shape;46403;p30"/>
            <p:cNvSpPr/>
            <p:nvPr/>
          </p:nvSpPr>
          <p:spPr>
            <a:xfrm>
              <a:off x="-4887829" y="144539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38" y="0"/>
                  </a:moveTo>
                  <a:cubicBezTo>
                    <a:pt x="41" y="31"/>
                    <a:pt x="30" y="45"/>
                    <a:pt x="1" y="49"/>
                  </a:cubicBezTo>
                  <a:cubicBezTo>
                    <a:pt x="8" y="57"/>
                    <a:pt x="8" y="64"/>
                    <a:pt x="4" y="71"/>
                  </a:cubicBezTo>
                  <a:cubicBezTo>
                    <a:pt x="4" y="90"/>
                    <a:pt x="8" y="105"/>
                    <a:pt x="27" y="116"/>
                  </a:cubicBezTo>
                  <a:cubicBezTo>
                    <a:pt x="53" y="79"/>
                    <a:pt x="72" y="45"/>
                    <a:pt x="46" y="8"/>
                  </a:cubicBezTo>
                  <a:cubicBezTo>
                    <a:pt x="41" y="4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4" name="Google Shape;46404;p30"/>
            <p:cNvSpPr/>
            <p:nvPr/>
          </p:nvSpPr>
          <p:spPr>
            <a:xfrm>
              <a:off x="-5177719" y="-18432"/>
              <a:ext cx="4202" cy="3820"/>
            </a:xfrm>
            <a:custGeom>
              <a:avLst/>
              <a:gdLst/>
              <a:ahLst/>
              <a:cxnLst/>
              <a:rect l="l" t="t" r="r" b="b"/>
              <a:pathLst>
                <a:path w="88" h="80" extrusionOk="0">
                  <a:moveTo>
                    <a:pt x="68" y="1"/>
                  </a:moveTo>
                  <a:cubicBezTo>
                    <a:pt x="57" y="27"/>
                    <a:pt x="1" y="4"/>
                    <a:pt x="8" y="45"/>
                  </a:cubicBezTo>
                  <a:cubicBezTo>
                    <a:pt x="16" y="79"/>
                    <a:pt x="53" y="64"/>
                    <a:pt x="75" y="75"/>
                  </a:cubicBezTo>
                  <a:cubicBezTo>
                    <a:pt x="75" y="75"/>
                    <a:pt x="83" y="68"/>
                    <a:pt x="87" y="68"/>
                  </a:cubicBezTo>
                  <a:cubicBezTo>
                    <a:pt x="87" y="49"/>
                    <a:pt x="61" y="38"/>
                    <a:pt x="68" y="1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5" name="Google Shape;46405;p30"/>
            <p:cNvSpPr/>
            <p:nvPr/>
          </p:nvSpPr>
          <p:spPr>
            <a:xfrm>
              <a:off x="-5034040" y="103140"/>
              <a:ext cx="4679" cy="6112"/>
            </a:xfrm>
            <a:custGeom>
              <a:avLst/>
              <a:gdLst/>
              <a:ahLst/>
              <a:cxnLst/>
              <a:rect l="l" t="t" r="r" b="b"/>
              <a:pathLst>
                <a:path w="98" h="128" extrusionOk="0">
                  <a:moveTo>
                    <a:pt x="83" y="1"/>
                  </a:moveTo>
                  <a:cubicBezTo>
                    <a:pt x="61" y="37"/>
                    <a:pt x="1" y="68"/>
                    <a:pt x="46" y="127"/>
                  </a:cubicBezTo>
                  <a:cubicBezTo>
                    <a:pt x="57" y="90"/>
                    <a:pt x="75" y="60"/>
                    <a:pt x="98" y="30"/>
                  </a:cubicBezTo>
                  <a:cubicBezTo>
                    <a:pt x="94" y="23"/>
                    <a:pt x="91" y="1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6" name="Google Shape;46406;p30"/>
            <p:cNvSpPr/>
            <p:nvPr/>
          </p:nvSpPr>
          <p:spPr>
            <a:xfrm>
              <a:off x="-5045070" y="-25021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2" y="0"/>
                  </a:moveTo>
                  <a:cubicBezTo>
                    <a:pt x="37" y="0"/>
                    <a:pt x="19" y="4"/>
                    <a:pt x="0" y="16"/>
                  </a:cubicBezTo>
                  <a:cubicBezTo>
                    <a:pt x="8" y="19"/>
                    <a:pt x="11" y="26"/>
                    <a:pt x="15" y="30"/>
                  </a:cubicBezTo>
                  <a:cubicBezTo>
                    <a:pt x="34" y="52"/>
                    <a:pt x="42" y="64"/>
                    <a:pt x="49" y="64"/>
                  </a:cubicBezTo>
                  <a:cubicBezTo>
                    <a:pt x="60" y="64"/>
                    <a:pt x="64" y="52"/>
                    <a:pt x="79" y="23"/>
                  </a:cubicBezTo>
                  <a:cubicBezTo>
                    <a:pt x="79" y="16"/>
                    <a:pt x="87" y="8"/>
                    <a:pt x="90" y="4"/>
                  </a:cubicBezTo>
                  <a:cubicBezTo>
                    <a:pt x="75" y="0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7" name="Google Shape;46407;p30"/>
            <p:cNvSpPr/>
            <p:nvPr/>
          </p:nvSpPr>
          <p:spPr>
            <a:xfrm>
              <a:off x="-5049893" y="85281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1" y="1"/>
                  </a:moveTo>
                  <a:cubicBezTo>
                    <a:pt x="8" y="4"/>
                    <a:pt x="0" y="11"/>
                    <a:pt x="19" y="61"/>
                  </a:cubicBezTo>
                  <a:lnTo>
                    <a:pt x="38" y="61"/>
                  </a:lnTo>
                  <a:cubicBezTo>
                    <a:pt x="71" y="61"/>
                    <a:pt x="75" y="30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8" name="Google Shape;46408;p30"/>
            <p:cNvSpPr/>
            <p:nvPr/>
          </p:nvSpPr>
          <p:spPr>
            <a:xfrm>
              <a:off x="-5445454" y="-65704"/>
              <a:ext cx="5253" cy="3056"/>
            </a:xfrm>
            <a:custGeom>
              <a:avLst/>
              <a:gdLst/>
              <a:ahLst/>
              <a:cxnLst/>
              <a:rect l="l" t="t" r="r" b="b"/>
              <a:pathLst>
                <a:path w="110" h="64" extrusionOk="0">
                  <a:moveTo>
                    <a:pt x="46" y="0"/>
                  </a:moveTo>
                  <a:cubicBezTo>
                    <a:pt x="42" y="0"/>
                    <a:pt x="34" y="0"/>
                    <a:pt x="27" y="11"/>
                  </a:cubicBezTo>
                  <a:cubicBezTo>
                    <a:pt x="75" y="48"/>
                    <a:pt x="1" y="38"/>
                    <a:pt x="8" y="60"/>
                  </a:cubicBezTo>
                  <a:cubicBezTo>
                    <a:pt x="16" y="64"/>
                    <a:pt x="27" y="64"/>
                    <a:pt x="34" y="64"/>
                  </a:cubicBezTo>
                  <a:cubicBezTo>
                    <a:pt x="56" y="64"/>
                    <a:pt x="79" y="56"/>
                    <a:pt x="94" y="30"/>
                  </a:cubicBezTo>
                  <a:cubicBezTo>
                    <a:pt x="94" y="22"/>
                    <a:pt x="109" y="7"/>
                    <a:pt x="94" y="7"/>
                  </a:cubicBezTo>
                  <a:lnTo>
                    <a:pt x="87" y="7"/>
                  </a:lnTo>
                  <a:cubicBezTo>
                    <a:pt x="87" y="11"/>
                    <a:pt x="87" y="11"/>
                    <a:pt x="83" y="11"/>
                  </a:cubicBezTo>
                  <a:cubicBezTo>
                    <a:pt x="79" y="11"/>
                    <a:pt x="72" y="7"/>
                    <a:pt x="64" y="4"/>
                  </a:cubicBezTo>
                  <a:cubicBezTo>
                    <a:pt x="61" y="0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9" name="Google Shape;46409;p30"/>
            <p:cNvSpPr/>
            <p:nvPr/>
          </p:nvSpPr>
          <p:spPr>
            <a:xfrm>
              <a:off x="-5359408" y="138093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41" y="1"/>
                  </a:moveTo>
                  <a:cubicBezTo>
                    <a:pt x="31" y="9"/>
                    <a:pt x="15" y="16"/>
                    <a:pt x="0" y="23"/>
                  </a:cubicBezTo>
                  <a:cubicBezTo>
                    <a:pt x="4" y="35"/>
                    <a:pt x="12" y="46"/>
                    <a:pt x="15" y="57"/>
                  </a:cubicBezTo>
                  <a:cubicBezTo>
                    <a:pt x="19" y="64"/>
                    <a:pt x="23" y="76"/>
                    <a:pt x="26" y="87"/>
                  </a:cubicBezTo>
                  <a:cubicBezTo>
                    <a:pt x="34" y="76"/>
                    <a:pt x="45" y="72"/>
                    <a:pt x="53" y="72"/>
                  </a:cubicBezTo>
                  <a:cubicBezTo>
                    <a:pt x="57" y="72"/>
                    <a:pt x="64" y="76"/>
                    <a:pt x="71" y="83"/>
                  </a:cubicBezTo>
                  <a:cubicBezTo>
                    <a:pt x="76" y="72"/>
                    <a:pt x="79" y="61"/>
                    <a:pt x="79" y="49"/>
                  </a:cubicBezTo>
                  <a:cubicBezTo>
                    <a:pt x="60" y="38"/>
                    <a:pt x="49" y="20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0" name="Google Shape;46410;p30"/>
            <p:cNvSpPr/>
            <p:nvPr/>
          </p:nvSpPr>
          <p:spPr>
            <a:xfrm>
              <a:off x="-5132739" y="119231"/>
              <a:ext cx="4679" cy="3915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61" y="0"/>
                  </a:moveTo>
                  <a:cubicBezTo>
                    <a:pt x="49" y="0"/>
                    <a:pt x="39" y="14"/>
                    <a:pt x="31" y="26"/>
                  </a:cubicBezTo>
                  <a:cubicBezTo>
                    <a:pt x="20" y="40"/>
                    <a:pt x="1" y="56"/>
                    <a:pt x="23" y="75"/>
                  </a:cubicBezTo>
                  <a:cubicBezTo>
                    <a:pt x="27" y="82"/>
                    <a:pt x="31" y="82"/>
                    <a:pt x="34" y="82"/>
                  </a:cubicBezTo>
                  <a:cubicBezTo>
                    <a:pt x="42" y="82"/>
                    <a:pt x="46" y="78"/>
                    <a:pt x="49" y="67"/>
                  </a:cubicBezTo>
                  <a:cubicBezTo>
                    <a:pt x="39" y="40"/>
                    <a:pt x="98" y="37"/>
                    <a:pt x="72" y="7"/>
                  </a:cubicBezTo>
                  <a:cubicBezTo>
                    <a:pt x="68" y="4"/>
                    <a:pt x="6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1" name="Google Shape;46411;p30"/>
            <p:cNvSpPr/>
            <p:nvPr/>
          </p:nvSpPr>
          <p:spPr>
            <a:xfrm>
              <a:off x="-5347471" y="27599"/>
              <a:ext cx="3629" cy="4345"/>
            </a:xfrm>
            <a:custGeom>
              <a:avLst/>
              <a:gdLst/>
              <a:ahLst/>
              <a:cxnLst/>
              <a:rect l="l" t="t" r="r" b="b"/>
              <a:pathLst>
                <a:path w="76" h="91" extrusionOk="0">
                  <a:moveTo>
                    <a:pt x="35" y="1"/>
                  </a:moveTo>
                  <a:cubicBezTo>
                    <a:pt x="27" y="1"/>
                    <a:pt x="19" y="5"/>
                    <a:pt x="9" y="8"/>
                  </a:cubicBezTo>
                  <a:cubicBezTo>
                    <a:pt x="0" y="31"/>
                    <a:pt x="9" y="49"/>
                    <a:pt x="23" y="61"/>
                  </a:cubicBezTo>
                  <a:cubicBezTo>
                    <a:pt x="31" y="72"/>
                    <a:pt x="35" y="83"/>
                    <a:pt x="42" y="91"/>
                  </a:cubicBezTo>
                  <a:cubicBezTo>
                    <a:pt x="53" y="75"/>
                    <a:pt x="50" y="49"/>
                    <a:pt x="76" y="46"/>
                  </a:cubicBezTo>
                  <a:cubicBezTo>
                    <a:pt x="64" y="27"/>
                    <a:pt x="57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2" name="Google Shape;46412;p30"/>
            <p:cNvSpPr/>
            <p:nvPr/>
          </p:nvSpPr>
          <p:spPr>
            <a:xfrm>
              <a:off x="-5062928" y="57968"/>
              <a:ext cx="4871" cy="2578"/>
            </a:xfrm>
            <a:custGeom>
              <a:avLst/>
              <a:gdLst/>
              <a:ahLst/>
              <a:cxnLst/>
              <a:rect l="l" t="t" r="r" b="b"/>
              <a:pathLst>
                <a:path w="102" h="54" extrusionOk="0">
                  <a:moveTo>
                    <a:pt x="94" y="0"/>
                  </a:moveTo>
                  <a:lnTo>
                    <a:pt x="94" y="0"/>
                  </a:lnTo>
                  <a:cubicBezTo>
                    <a:pt x="94" y="0"/>
                    <a:pt x="93" y="2"/>
                    <a:pt x="93" y="5"/>
                  </a:cubicBezTo>
                  <a:lnTo>
                    <a:pt x="93" y="5"/>
                  </a:lnTo>
                  <a:cubicBezTo>
                    <a:pt x="93" y="5"/>
                    <a:pt x="94" y="5"/>
                    <a:pt x="94" y="5"/>
                  </a:cubicBezTo>
                  <a:lnTo>
                    <a:pt x="94" y="0"/>
                  </a:lnTo>
                  <a:close/>
                  <a:moveTo>
                    <a:pt x="93" y="5"/>
                  </a:moveTo>
                  <a:cubicBezTo>
                    <a:pt x="81" y="14"/>
                    <a:pt x="66" y="14"/>
                    <a:pt x="52" y="14"/>
                  </a:cubicBezTo>
                  <a:cubicBezTo>
                    <a:pt x="50" y="14"/>
                    <a:pt x="49" y="14"/>
                    <a:pt x="48" y="14"/>
                  </a:cubicBezTo>
                  <a:cubicBezTo>
                    <a:pt x="28" y="14"/>
                    <a:pt x="9" y="15"/>
                    <a:pt x="0" y="38"/>
                  </a:cubicBezTo>
                  <a:cubicBezTo>
                    <a:pt x="4" y="38"/>
                    <a:pt x="12" y="34"/>
                    <a:pt x="16" y="34"/>
                  </a:cubicBezTo>
                  <a:cubicBezTo>
                    <a:pt x="26" y="34"/>
                    <a:pt x="38" y="41"/>
                    <a:pt x="49" y="45"/>
                  </a:cubicBezTo>
                  <a:cubicBezTo>
                    <a:pt x="60" y="49"/>
                    <a:pt x="71" y="53"/>
                    <a:pt x="83" y="53"/>
                  </a:cubicBezTo>
                  <a:lnTo>
                    <a:pt x="90" y="53"/>
                  </a:lnTo>
                  <a:cubicBezTo>
                    <a:pt x="94" y="49"/>
                    <a:pt x="97" y="45"/>
                    <a:pt x="102" y="41"/>
                  </a:cubicBezTo>
                  <a:cubicBezTo>
                    <a:pt x="93" y="33"/>
                    <a:pt x="93" y="14"/>
                    <a:pt x="93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3" name="Google Shape;46413;p30"/>
            <p:cNvSpPr/>
            <p:nvPr/>
          </p:nvSpPr>
          <p:spPr>
            <a:xfrm>
              <a:off x="-5175045" y="270885"/>
              <a:ext cx="4154" cy="4727"/>
            </a:xfrm>
            <a:custGeom>
              <a:avLst/>
              <a:gdLst/>
              <a:ahLst/>
              <a:cxnLst/>
              <a:rect l="l" t="t" r="r" b="b"/>
              <a:pathLst>
                <a:path w="87" h="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7" y="39"/>
                    <a:pt x="1" y="87"/>
                    <a:pt x="61" y="99"/>
                  </a:cubicBezTo>
                  <a:cubicBezTo>
                    <a:pt x="68" y="80"/>
                    <a:pt x="72" y="57"/>
                    <a:pt x="87" y="35"/>
                  </a:cubicBezTo>
                  <a:cubicBezTo>
                    <a:pt x="83" y="35"/>
                    <a:pt x="79" y="31"/>
                    <a:pt x="79" y="27"/>
                  </a:cubicBezTo>
                  <a:cubicBezTo>
                    <a:pt x="76" y="31"/>
                    <a:pt x="68" y="31"/>
                    <a:pt x="64" y="31"/>
                  </a:cubicBezTo>
                  <a:cubicBezTo>
                    <a:pt x="45" y="31"/>
                    <a:pt x="35" y="13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4" name="Google Shape;46414;p30"/>
            <p:cNvSpPr/>
            <p:nvPr/>
          </p:nvSpPr>
          <p:spPr>
            <a:xfrm>
              <a:off x="-5030076" y="-108584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64" y="1"/>
                  </a:moveTo>
                  <a:cubicBezTo>
                    <a:pt x="37" y="4"/>
                    <a:pt x="19" y="16"/>
                    <a:pt x="0" y="30"/>
                  </a:cubicBezTo>
                  <a:cubicBezTo>
                    <a:pt x="11" y="39"/>
                    <a:pt x="23" y="49"/>
                    <a:pt x="34" y="57"/>
                  </a:cubicBezTo>
                  <a:lnTo>
                    <a:pt x="37" y="57"/>
                  </a:lnTo>
                  <a:cubicBezTo>
                    <a:pt x="42" y="57"/>
                    <a:pt x="45" y="61"/>
                    <a:pt x="52" y="61"/>
                  </a:cubicBezTo>
                  <a:cubicBezTo>
                    <a:pt x="56" y="65"/>
                    <a:pt x="64" y="65"/>
                    <a:pt x="68" y="65"/>
                  </a:cubicBezTo>
                  <a:cubicBezTo>
                    <a:pt x="71" y="65"/>
                    <a:pt x="79" y="65"/>
                    <a:pt x="82" y="53"/>
                  </a:cubicBezTo>
                  <a:cubicBezTo>
                    <a:pt x="87" y="34"/>
                    <a:pt x="82" y="16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5" name="Google Shape;46415;p30"/>
            <p:cNvSpPr/>
            <p:nvPr/>
          </p:nvSpPr>
          <p:spPr>
            <a:xfrm>
              <a:off x="-5378317" y="218074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49" y="1"/>
                  </a:moveTo>
                  <a:lnTo>
                    <a:pt x="49" y="1"/>
                  </a:lnTo>
                  <a:cubicBezTo>
                    <a:pt x="18" y="8"/>
                    <a:pt x="1" y="27"/>
                    <a:pt x="8" y="61"/>
                  </a:cubicBezTo>
                  <a:cubicBezTo>
                    <a:pt x="15" y="64"/>
                    <a:pt x="23" y="68"/>
                    <a:pt x="34" y="68"/>
                  </a:cubicBezTo>
                  <a:cubicBezTo>
                    <a:pt x="49" y="68"/>
                    <a:pt x="63" y="61"/>
                    <a:pt x="75" y="46"/>
                  </a:cubicBezTo>
                  <a:cubicBezTo>
                    <a:pt x="90" y="23"/>
                    <a:pt x="45" y="23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6" name="Google Shape;46416;p30"/>
            <p:cNvSpPr/>
            <p:nvPr/>
          </p:nvSpPr>
          <p:spPr>
            <a:xfrm>
              <a:off x="-5178961" y="162732"/>
              <a:ext cx="4536" cy="5253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94" y="1"/>
                  </a:moveTo>
                  <a:cubicBezTo>
                    <a:pt x="23" y="27"/>
                    <a:pt x="1" y="54"/>
                    <a:pt x="4" y="109"/>
                  </a:cubicBezTo>
                  <a:cubicBezTo>
                    <a:pt x="27" y="98"/>
                    <a:pt x="38" y="76"/>
                    <a:pt x="42" y="57"/>
                  </a:cubicBezTo>
                  <a:cubicBezTo>
                    <a:pt x="47" y="38"/>
                    <a:pt x="57" y="37"/>
                    <a:pt x="68" y="37"/>
                  </a:cubicBezTo>
                  <a:cubicBezTo>
                    <a:pt x="69" y="37"/>
                    <a:pt x="71" y="37"/>
                    <a:pt x="73" y="37"/>
                  </a:cubicBezTo>
                  <a:cubicBezTo>
                    <a:pt x="78" y="37"/>
                    <a:pt x="83" y="37"/>
                    <a:pt x="87" y="35"/>
                  </a:cubicBezTo>
                  <a:cubicBezTo>
                    <a:pt x="79" y="19"/>
                    <a:pt x="87" y="12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7" name="Google Shape;46417;p30"/>
            <p:cNvSpPr/>
            <p:nvPr/>
          </p:nvSpPr>
          <p:spPr>
            <a:xfrm>
              <a:off x="-5030076" y="250544"/>
              <a:ext cx="5014" cy="4536"/>
            </a:xfrm>
            <a:custGeom>
              <a:avLst/>
              <a:gdLst/>
              <a:ahLst/>
              <a:cxnLst/>
              <a:rect l="l" t="t" r="r" b="b"/>
              <a:pathLst>
                <a:path w="105" h="95" extrusionOk="0">
                  <a:moveTo>
                    <a:pt x="0" y="1"/>
                  </a:moveTo>
                  <a:cubicBezTo>
                    <a:pt x="0" y="38"/>
                    <a:pt x="34" y="61"/>
                    <a:pt x="45" y="94"/>
                  </a:cubicBezTo>
                  <a:cubicBezTo>
                    <a:pt x="56" y="87"/>
                    <a:pt x="64" y="80"/>
                    <a:pt x="75" y="76"/>
                  </a:cubicBezTo>
                  <a:cubicBezTo>
                    <a:pt x="90" y="68"/>
                    <a:pt x="105" y="57"/>
                    <a:pt x="97" y="42"/>
                  </a:cubicBezTo>
                  <a:cubicBezTo>
                    <a:pt x="94" y="35"/>
                    <a:pt x="87" y="31"/>
                    <a:pt x="82" y="31"/>
                  </a:cubicBezTo>
                  <a:cubicBezTo>
                    <a:pt x="75" y="31"/>
                    <a:pt x="68" y="38"/>
                    <a:pt x="60" y="46"/>
                  </a:cubicBezTo>
                  <a:cubicBezTo>
                    <a:pt x="52" y="49"/>
                    <a:pt x="49" y="49"/>
                    <a:pt x="45" y="49"/>
                  </a:cubicBezTo>
                  <a:cubicBezTo>
                    <a:pt x="37" y="49"/>
                    <a:pt x="34" y="38"/>
                    <a:pt x="30" y="27"/>
                  </a:cubicBezTo>
                  <a:cubicBezTo>
                    <a:pt x="30" y="4"/>
                    <a:pt x="15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8" name="Google Shape;46418;p30"/>
            <p:cNvSpPr/>
            <p:nvPr/>
          </p:nvSpPr>
          <p:spPr>
            <a:xfrm>
              <a:off x="-5358883" y="16077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34"/>
                    <a:pt x="30" y="53"/>
                    <a:pt x="46" y="72"/>
                  </a:cubicBezTo>
                  <a:cubicBezTo>
                    <a:pt x="49" y="83"/>
                    <a:pt x="56" y="86"/>
                    <a:pt x="68" y="86"/>
                  </a:cubicBezTo>
                  <a:cubicBezTo>
                    <a:pt x="72" y="86"/>
                    <a:pt x="75" y="83"/>
                    <a:pt x="75" y="83"/>
                  </a:cubicBezTo>
                  <a:cubicBezTo>
                    <a:pt x="91" y="79"/>
                    <a:pt x="91" y="64"/>
                    <a:pt x="91" y="53"/>
                  </a:cubicBezTo>
                  <a:cubicBezTo>
                    <a:pt x="94" y="34"/>
                    <a:pt x="87" y="19"/>
                    <a:pt x="72" y="8"/>
                  </a:cubicBezTo>
                  <a:lnTo>
                    <a:pt x="72" y="8"/>
                  </a:lnTo>
                  <a:cubicBezTo>
                    <a:pt x="68" y="23"/>
                    <a:pt x="79" y="42"/>
                    <a:pt x="56" y="42"/>
                  </a:cubicBezTo>
                  <a:cubicBezTo>
                    <a:pt x="30" y="42"/>
                    <a:pt x="38" y="16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9" name="Google Shape;46419;p30"/>
            <p:cNvSpPr/>
            <p:nvPr/>
          </p:nvSpPr>
          <p:spPr>
            <a:xfrm>
              <a:off x="-5158572" y="8881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33" y="1"/>
                  </a:moveTo>
                  <a:cubicBezTo>
                    <a:pt x="26" y="8"/>
                    <a:pt x="19" y="15"/>
                    <a:pt x="14" y="19"/>
                  </a:cubicBezTo>
                  <a:cubicBezTo>
                    <a:pt x="0" y="46"/>
                    <a:pt x="59" y="46"/>
                    <a:pt x="30" y="75"/>
                  </a:cubicBezTo>
                  <a:lnTo>
                    <a:pt x="48" y="75"/>
                  </a:lnTo>
                  <a:cubicBezTo>
                    <a:pt x="64" y="75"/>
                    <a:pt x="74" y="68"/>
                    <a:pt x="86" y="57"/>
                  </a:cubicBezTo>
                  <a:cubicBezTo>
                    <a:pt x="78" y="27"/>
                    <a:pt x="56" y="12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0" name="Google Shape;46420;p30"/>
            <p:cNvSpPr/>
            <p:nvPr/>
          </p:nvSpPr>
          <p:spPr>
            <a:xfrm>
              <a:off x="-5044019" y="83323"/>
              <a:ext cx="3295" cy="3056"/>
            </a:xfrm>
            <a:custGeom>
              <a:avLst/>
              <a:gdLst/>
              <a:ahLst/>
              <a:cxnLst/>
              <a:rect l="l" t="t" r="r" b="b"/>
              <a:pathLst>
                <a:path w="69" h="64" extrusionOk="0">
                  <a:moveTo>
                    <a:pt x="4" y="0"/>
                  </a:moveTo>
                  <a:cubicBezTo>
                    <a:pt x="8" y="26"/>
                    <a:pt x="1" y="57"/>
                    <a:pt x="34" y="60"/>
                  </a:cubicBezTo>
                  <a:cubicBezTo>
                    <a:pt x="34" y="64"/>
                    <a:pt x="38" y="64"/>
                    <a:pt x="38" y="64"/>
                  </a:cubicBezTo>
                  <a:cubicBezTo>
                    <a:pt x="53" y="64"/>
                    <a:pt x="68" y="45"/>
                    <a:pt x="65" y="30"/>
                  </a:cubicBezTo>
                  <a:cubicBezTo>
                    <a:pt x="60" y="4"/>
                    <a:pt x="42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1" name="Google Shape;46421;p30"/>
            <p:cNvSpPr/>
            <p:nvPr/>
          </p:nvSpPr>
          <p:spPr>
            <a:xfrm>
              <a:off x="-5281432" y="-100896"/>
              <a:ext cx="6160" cy="3438"/>
            </a:xfrm>
            <a:custGeom>
              <a:avLst/>
              <a:gdLst/>
              <a:ahLst/>
              <a:cxnLst/>
              <a:rect l="l" t="t" r="r" b="b"/>
              <a:pathLst>
                <a:path w="129" h="72" extrusionOk="0">
                  <a:moveTo>
                    <a:pt x="31" y="0"/>
                  </a:moveTo>
                  <a:cubicBezTo>
                    <a:pt x="23" y="0"/>
                    <a:pt x="13" y="0"/>
                    <a:pt x="1" y="8"/>
                  </a:cubicBezTo>
                  <a:cubicBezTo>
                    <a:pt x="16" y="19"/>
                    <a:pt x="31" y="35"/>
                    <a:pt x="49" y="45"/>
                  </a:cubicBezTo>
                  <a:cubicBezTo>
                    <a:pt x="49" y="42"/>
                    <a:pt x="53" y="42"/>
                    <a:pt x="57" y="42"/>
                  </a:cubicBezTo>
                  <a:cubicBezTo>
                    <a:pt x="68" y="42"/>
                    <a:pt x="80" y="49"/>
                    <a:pt x="87" y="57"/>
                  </a:cubicBezTo>
                  <a:cubicBezTo>
                    <a:pt x="94" y="64"/>
                    <a:pt x="106" y="71"/>
                    <a:pt x="117" y="71"/>
                  </a:cubicBezTo>
                  <a:lnTo>
                    <a:pt x="128" y="71"/>
                  </a:lnTo>
                  <a:cubicBezTo>
                    <a:pt x="94" y="49"/>
                    <a:pt x="7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2" name="Google Shape;46422;p30"/>
            <p:cNvSpPr/>
            <p:nvPr/>
          </p:nvSpPr>
          <p:spPr>
            <a:xfrm>
              <a:off x="-5076680" y="6064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8" y="1"/>
                  </a:moveTo>
                  <a:cubicBezTo>
                    <a:pt x="31" y="8"/>
                    <a:pt x="19" y="11"/>
                    <a:pt x="8" y="16"/>
                  </a:cubicBezTo>
                  <a:cubicBezTo>
                    <a:pt x="0" y="56"/>
                    <a:pt x="23" y="75"/>
                    <a:pt x="60" y="75"/>
                  </a:cubicBezTo>
                  <a:cubicBezTo>
                    <a:pt x="68" y="68"/>
                    <a:pt x="71" y="61"/>
                    <a:pt x="79" y="53"/>
                  </a:cubicBezTo>
                  <a:cubicBezTo>
                    <a:pt x="60" y="38"/>
                    <a:pt x="49" y="19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3" name="Google Shape;46423;p30"/>
            <p:cNvSpPr/>
            <p:nvPr/>
          </p:nvSpPr>
          <p:spPr>
            <a:xfrm>
              <a:off x="-5067035" y="69046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53" y="0"/>
                  </a:moveTo>
                  <a:cubicBezTo>
                    <a:pt x="45" y="8"/>
                    <a:pt x="41" y="11"/>
                    <a:pt x="34" y="11"/>
                  </a:cubicBezTo>
                  <a:cubicBezTo>
                    <a:pt x="26" y="11"/>
                    <a:pt x="19" y="8"/>
                    <a:pt x="12" y="4"/>
                  </a:cubicBezTo>
                  <a:lnTo>
                    <a:pt x="12" y="4"/>
                  </a:lnTo>
                  <a:cubicBezTo>
                    <a:pt x="4" y="30"/>
                    <a:pt x="0" y="56"/>
                    <a:pt x="31" y="75"/>
                  </a:cubicBezTo>
                  <a:cubicBezTo>
                    <a:pt x="41" y="68"/>
                    <a:pt x="49" y="49"/>
                    <a:pt x="68" y="49"/>
                  </a:cubicBezTo>
                  <a:lnTo>
                    <a:pt x="71" y="49"/>
                  </a:lnTo>
                  <a:cubicBezTo>
                    <a:pt x="76" y="30"/>
                    <a:pt x="76" y="11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4" name="Google Shape;46424;p30"/>
            <p:cNvSpPr/>
            <p:nvPr/>
          </p:nvSpPr>
          <p:spPr>
            <a:xfrm>
              <a:off x="-4915142" y="130262"/>
              <a:ext cx="3438" cy="3772"/>
            </a:xfrm>
            <a:custGeom>
              <a:avLst/>
              <a:gdLst/>
              <a:ahLst/>
              <a:cxnLst/>
              <a:rect l="l" t="t" r="r" b="b"/>
              <a:pathLst>
                <a:path w="72" h="79" extrusionOk="0">
                  <a:moveTo>
                    <a:pt x="35" y="1"/>
                  </a:moveTo>
                  <a:cubicBezTo>
                    <a:pt x="30" y="1"/>
                    <a:pt x="23" y="1"/>
                    <a:pt x="19" y="4"/>
                  </a:cubicBezTo>
                  <a:cubicBezTo>
                    <a:pt x="1" y="23"/>
                    <a:pt x="19" y="42"/>
                    <a:pt x="23" y="61"/>
                  </a:cubicBezTo>
                  <a:cubicBezTo>
                    <a:pt x="27" y="68"/>
                    <a:pt x="38" y="75"/>
                    <a:pt x="42" y="79"/>
                  </a:cubicBezTo>
                  <a:cubicBezTo>
                    <a:pt x="64" y="68"/>
                    <a:pt x="64" y="45"/>
                    <a:pt x="71" y="23"/>
                  </a:cubicBezTo>
                  <a:cubicBezTo>
                    <a:pt x="61" y="11"/>
                    <a:pt x="49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5" name="Google Shape;46425;p30"/>
            <p:cNvSpPr/>
            <p:nvPr/>
          </p:nvSpPr>
          <p:spPr>
            <a:xfrm>
              <a:off x="-4953867" y="-4555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5" y="1"/>
                  </a:moveTo>
                  <a:cubicBezTo>
                    <a:pt x="38" y="1"/>
                    <a:pt x="27" y="1"/>
                    <a:pt x="16" y="4"/>
                  </a:cubicBezTo>
                  <a:cubicBezTo>
                    <a:pt x="11" y="11"/>
                    <a:pt x="4" y="19"/>
                    <a:pt x="0" y="30"/>
                  </a:cubicBezTo>
                  <a:cubicBezTo>
                    <a:pt x="11" y="34"/>
                    <a:pt x="23" y="45"/>
                    <a:pt x="38" y="49"/>
                  </a:cubicBezTo>
                  <a:cubicBezTo>
                    <a:pt x="45" y="53"/>
                    <a:pt x="49" y="56"/>
                    <a:pt x="56" y="56"/>
                  </a:cubicBezTo>
                  <a:cubicBezTo>
                    <a:pt x="64" y="56"/>
                    <a:pt x="71" y="49"/>
                    <a:pt x="75" y="34"/>
                  </a:cubicBezTo>
                  <a:cubicBezTo>
                    <a:pt x="75" y="11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6" name="Google Shape;46426;p30"/>
            <p:cNvSpPr/>
            <p:nvPr/>
          </p:nvSpPr>
          <p:spPr>
            <a:xfrm>
              <a:off x="-5173995" y="165071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50" y="0"/>
                  </a:moveTo>
                  <a:cubicBezTo>
                    <a:pt x="42" y="5"/>
                    <a:pt x="31" y="8"/>
                    <a:pt x="23" y="8"/>
                  </a:cubicBezTo>
                  <a:cubicBezTo>
                    <a:pt x="20" y="8"/>
                    <a:pt x="13" y="8"/>
                    <a:pt x="9" y="5"/>
                  </a:cubicBezTo>
                  <a:lnTo>
                    <a:pt x="9" y="5"/>
                  </a:lnTo>
                  <a:cubicBezTo>
                    <a:pt x="1" y="34"/>
                    <a:pt x="28" y="41"/>
                    <a:pt x="42" y="53"/>
                  </a:cubicBezTo>
                  <a:cubicBezTo>
                    <a:pt x="54" y="60"/>
                    <a:pt x="65" y="72"/>
                    <a:pt x="76" y="79"/>
                  </a:cubicBezTo>
                  <a:lnTo>
                    <a:pt x="80" y="79"/>
                  </a:lnTo>
                  <a:cubicBezTo>
                    <a:pt x="91" y="45"/>
                    <a:pt x="68" y="22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7" name="Google Shape;46427;p30"/>
            <p:cNvSpPr/>
            <p:nvPr/>
          </p:nvSpPr>
          <p:spPr>
            <a:xfrm>
              <a:off x="-5352102" y="136708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38" y="0"/>
                  </a:moveTo>
                  <a:cubicBezTo>
                    <a:pt x="27" y="0"/>
                    <a:pt x="19" y="7"/>
                    <a:pt x="1" y="19"/>
                  </a:cubicBezTo>
                  <a:cubicBezTo>
                    <a:pt x="19" y="26"/>
                    <a:pt x="30" y="30"/>
                    <a:pt x="38" y="30"/>
                  </a:cubicBezTo>
                  <a:cubicBezTo>
                    <a:pt x="49" y="33"/>
                    <a:pt x="61" y="49"/>
                    <a:pt x="71" y="49"/>
                  </a:cubicBezTo>
                  <a:cubicBezTo>
                    <a:pt x="75" y="49"/>
                    <a:pt x="80" y="49"/>
                    <a:pt x="87" y="41"/>
                  </a:cubicBezTo>
                  <a:cubicBezTo>
                    <a:pt x="90" y="38"/>
                    <a:pt x="90" y="26"/>
                    <a:pt x="87" y="23"/>
                  </a:cubicBezTo>
                  <a:cubicBezTo>
                    <a:pt x="80" y="0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8" name="Google Shape;46428;p30"/>
            <p:cNvSpPr/>
            <p:nvPr/>
          </p:nvSpPr>
          <p:spPr>
            <a:xfrm>
              <a:off x="-5030793" y="-30035"/>
              <a:ext cx="4871" cy="5205"/>
            </a:xfrm>
            <a:custGeom>
              <a:avLst/>
              <a:gdLst/>
              <a:ahLst/>
              <a:cxnLst/>
              <a:rect l="l" t="t" r="r" b="b"/>
              <a:pathLst>
                <a:path w="102" h="109" extrusionOk="0">
                  <a:moveTo>
                    <a:pt x="90" y="0"/>
                  </a:moveTo>
                  <a:lnTo>
                    <a:pt x="90" y="0"/>
                  </a:lnTo>
                  <a:cubicBezTo>
                    <a:pt x="75" y="23"/>
                    <a:pt x="67" y="49"/>
                    <a:pt x="34" y="53"/>
                  </a:cubicBezTo>
                  <a:cubicBezTo>
                    <a:pt x="23" y="57"/>
                    <a:pt x="12" y="60"/>
                    <a:pt x="0" y="64"/>
                  </a:cubicBezTo>
                  <a:cubicBezTo>
                    <a:pt x="4" y="79"/>
                    <a:pt x="4" y="94"/>
                    <a:pt x="4" y="109"/>
                  </a:cubicBezTo>
                  <a:cubicBezTo>
                    <a:pt x="15" y="94"/>
                    <a:pt x="26" y="90"/>
                    <a:pt x="41" y="90"/>
                  </a:cubicBezTo>
                  <a:lnTo>
                    <a:pt x="83" y="90"/>
                  </a:lnTo>
                  <a:cubicBezTo>
                    <a:pt x="67" y="76"/>
                    <a:pt x="64" y="60"/>
                    <a:pt x="79" y="45"/>
                  </a:cubicBezTo>
                  <a:cubicBezTo>
                    <a:pt x="90" y="31"/>
                    <a:pt x="102" y="19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9" name="Google Shape;46429;p30"/>
            <p:cNvSpPr/>
            <p:nvPr/>
          </p:nvSpPr>
          <p:spPr>
            <a:xfrm>
              <a:off x="-4905831" y="1590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9" y="1"/>
                  </a:moveTo>
                  <a:cubicBezTo>
                    <a:pt x="41" y="1"/>
                    <a:pt x="33" y="8"/>
                    <a:pt x="30" y="19"/>
                  </a:cubicBezTo>
                  <a:cubicBezTo>
                    <a:pt x="23" y="34"/>
                    <a:pt x="15" y="45"/>
                    <a:pt x="0" y="49"/>
                  </a:cubicBezTo>
                  <a:cubicBezTo>
                    <a:pt x="7" y="64"/>
                    <a:pt x="7" y="82"/>
                    <a:pt x="23" y="82"/>
                  </a:cubicBezTo>
                  <a:cubicBezTo>
                    <a:pt x="26" y="82"/>
                    <a:pt x="30" y="82"/>
                    <a:pt x="37" y="79"/>
                  </a:cubicBezTo>
                  <a:cubicBezTo>
                    <a:pt x="41" y="75"/>
                    <a:pt x="49" y="68"/>
                    <a:pt x="52" y="60"/>
                  </a:cubicBezTo>
                  <a:cubicBezTo>
                    <a:pt x="56" y="45"/>
                    <a:pt x="56" y="27"/>
                    <a:pt x="67" y="11"/>
                  </a:cubicBezTo>
                  <a:lnTo>
                    <a:pt x="67" y="8"/>
                  </a:lnTo>
                  <a:cubicBezTo>
                    <a:pt x="59" y="4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0" name="Google Shape;46430;p30"/>
            <p:cNvSpPr/>
            <p:nvPr/>
          </p:nvSpPr>
          <p:spPr>
            <a:xfrm>
              <a:off x="-5095971" y="-58208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57" y="0"/>
                  </a:moveTo>
                  <a:lnTo>
                    <a:pt x="57" y="0"/>
                  </a:lnTo>
                  <a:cubicBezTo>
                    <a:pt x="38" y="41"/>
                    <a:pt x="46" y="97"/>
                    <a:pt x="1" y="131"/>
                  </a:cubicBezTo>
                  <a:cubicBezTo>
                    <a:pt x="76" y="83"/>
                    <a:pt x="87" y="6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1" name="Google Shape;46431;p30"/>
            <p:cNvSpPr/>
            <p:nvPr/>
          </p:nvSpPr>
          <p:spPr>
            <a:xfrm>
              <a:off x="-5071141" y="-1144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31" y="0"/>
                  </a:moveTo>
                  <a:cubicBezTo>
                    <a:pt x="23" y="0"/>
                    <a:pt x="15" y="5"/>
                    <a:pt x="8" y="12"/>
                  </a:cubicBezTo>
                  <a:cubicBezTo>
                    <a:pt x="0" y="23"/>
                    <a:pt x="5" y="38"/>
                    <a:pt x="12" y="38"/>
                  </a:cubicBezTo>
                  <a:cubicBezTo>
                    <a:pt x="27" y="41"/>
                    <a:pt x="41" y="49"/>
                    <a:pt x="53" y="49"/>
                  </a:cubicBezTo>
                  <a:cubicBezTo>
                    <a:pt x="64" y="49"/>
                    <a:pt x="72" y="45"/>
                    <a:pt x="79" y="38"/>
                  </a:cubicBezTo>
                  <a:cubicBezTo>
                    <a:pt x="86" y="27"/>
                    <a:pt x="79" y="19"/>
                    <a:pt x="64" y="8"/>
                  </a:cubicBezTo>
                  <a:lnTo>
                    <a:pt x="60" y="8"/>
                  </a:lnTo>
                  <a:cubicBezTo>
                    <a:pt x="57" y="8"/>
                    <a:pt x="53" y="8"/>
                    <a:pt x="45" y="5"/>
                  </a:cubicBezTo>
                  <a:cubicBezTo>
                    <a:pt x="41" y="5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2" name="Google Shape;46432;p30"/>
            <p:cNvSpPr/>
            <p:nvPr/>
          </p:nvSpPr>
          <p:spPr>
            <a:xfrm>
              <a:off x="-4934576" y="135275"/>
              <a:ext cx="3247" cy="4107"/>
            </a:xfrm>
            <a:custGeom>
              <a:avLst/>
              <a:gdLst/>
              <a:ahLst/>
              <a:cxnLst/>
              <a:rect l="l" t="t" r="r" b="b"/>
              <a:pathLst>
                <a:path w="68" h="86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30"/>
                    <a:pt x="4" y="41"/>
                    <a:pt x="49" y="86"/>
                  </a:cubicBezTo>
                  <a:cubicBezTo>
                    <a:pt x="52" y="79"/>
                    <a:pt x="60" y="68"/>
                    <a:pt x="67" y="60"/>
                  </a:cubicBezTo>
                  <a:cubicBezTo>
                    <a:pt x="52" y="41"/>
                    <a:pt x="64" y="11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3" name="Google Shape;46433;p30"/>
            <p:cNvSpPr/>
            <p:nvPr/>
          </p:nvSpPr>
          <p:spPr>
            <a:xfrm>
              <a:off x="-5259802" y="286070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8" y="0"/>
                  </a:moveTo>
                  <a:cubicBezTo>
                    <a:pt x="4" y="12"/>
                    <a:pt x="4" y="23"/>
                    <a:pt x="0" y="35"/>
                  </a:cubicBezTo>
                  <a:cubicBezTo>
                    <a:pt x="4" y="50"/>
                    <a:pt x="4" y="68"/>
                    <a:pt x="8" y="83"/>
                  </a:cubicBezTo>
                  <a:lnTo>
                    <a:pt x="22" y="83"/>
                  </a:lnTo>
                  <a:cubicBezTo>
                    <a:pt x="49" y="83"/>
                    <a:pt x="57" y="64"/>
                    <a:pt x="57" y="38"/>
                  </a:cubicBezTo>
                  <a:cubicBezTo>
                    <a:pt x="38" y="27"/>
                    <a:pt x="34" y="0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4" name="Google Shape;46434;p30"/>
            <p:cNvSpPr/>
            <p:nvPr/>
          </p:nvSpPr>
          <p:spPr>
            <a:xfrm>
              <a:off x="-5123428" y="2366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19" y="0"/>
                  </a:moveTo>
                  <a:cubicBezTo>
                    <a:pt x="15" y="0"/>
                    <a:pt x="15" y="0"/>
                    <a:pt x="11" y="4"/>
                  </a:cubicBezTo>
                  <a:cubicBezTo>
                    <a:pt x="1" y="23"/>
                    <a:pt x="15" y="38"/>
                    <a:pt x="23" y="49"/>
                  </a:cubicBezTo>
                  <a:cubicBezTo>
                    <a:pt x="30" y="57"/>
                    <a:pt x="37" y="60"/>
                    <a:pt x="45" y="60"/>
                  </a:cubicBezTo>
                  <a:cubicBezTo>
                    <a:pt x="56" y="60"/>
                    <a:pt x="68" y="57"/>
                    <a:pt x="79" y="53"/>
                  </a:cubicBezTo>
                  <a:cubicBezTo>
                    <a:pt x="90" y="49"/>
                    <a:pt x="94" y="38"/>
                    <a:pt x="90" y="26"/>
                  </a:cubicBezTo>
                  <a:cubicBezTo>
                    <a:pt x="86" y="19"/>
                    <a:pt x="82" y="19"/>
                    <a:pt x="79" y="19"/>
                  </a:cubicBezTo>
                  <a:cubicBezTo>
                    <a:pt x="75" y="19"/>
                    <a:pt x="71" y="23"/>
                    <a:pt x="68" y="23"/>
                  </a:cubicBezTo>
                  <a:cubicBezTo>
                    <a:pt x="63" y="26"/>
                    <a:pt x="56" y="31"/>
                    <a:pt x="53" y="31"/>
                  </a:cubicBezTo>
                  <a:cubicBezTo>
                    <a:pt x="34" y="26"/>
                    <a:pt x="37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5" name="Google Shape;46435;p30"/>
            <p:cNvSpPr/>
            <p:nvPr/>
          </p:nvSpPr>
          <p:spPr>
            <a:xfrm>
              <a:off x="-5182542" y="75636"/>
              <a:ext cx="3486" cy="5062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23" y="1"/>
                  </a:moveTo>
                  <a:cubicBezTo>
                    <a:pt x="1" y="16"/>
                    <a:pt x="23" y="34"/>
                    <a:pt x="16" y="53"/>
                  </a:cubicBezTo>
                  <a:cubicBezTo>
                    <a:pt x="23" y="72"/>
                    <a:pt x="12" y="106"/>
                    <a:pt x="42" y="106"/>
                  </a:cubicBezTo>
                  <a:cubicBezTo>
                    <a:pt x="45" y="106"/>
                    <a:pt x="50" y="101"/>
                    <a:pt x="53" y="101"/>
                  </a:cubicBezTo>
                  <a:cubicBezTo>
                    <a:pt x="42" y="68"/>
                    <a:pt x="72" y="23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6" name="Google Shape;46436;p30"/>
            <p:cNvSpPr/>
            <p:nvPr/>
          </p:nvSpPr>
          <p:spPr>
            <a:xfrm>
              <a:off x="-5196246" y="-125869"/>
              <a:ext cx="3581" cy="4680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63" y="0"/>
                  </a:moveTo>
                  <a:cubicBezTo>
                    <a:pt x="60" y="0"/>
                    <a:pt x="52" y="8"/>
                    <a:pt x="45" y="15"/>
                  </a:cubicBezTo>
                  <a:cubicBezTo>
                    <a:pt x="45" y="42"/>
                    <a:pt x="11" y="42"/>
                    <a:pt x="8" y="64"/>
                  </a:cubicBezTo>
                  <a:cubicBezTo>
                    <a:pt x="15" y="75"/>
                    <a:pt x="8" y="82"/>
                    <a:pt x="0" y="90"/>
                  </a:cubicBezTo>
                  <a:lnTo>
                    <a:pt x="0" y="97"/>
                  </a:lnTo>
                  <a:cubicBezTo>
                    <a:pt x="26" y="97"/>
                    <a:pt x="41" y="71"/>
                    <a:pt x="63" y="68"/>
                  </a:cubicBezTo>
                  <a:cubicBezTo>
                    <a:pt x="68" y="49"/>
                    <a:pt x="75" y="34"/>
                    <a:pt x="71" y="19"/>
                  </a:cubicBezTo>
                  <a:cubicBezTo>
                    <a:pt x="71" y="4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7" name="Google Shape;46437;p30"/>
            <p:cNvSpPr/>
            <p:nvPr/>
          </p:nvSpPr>
          <p:spPr>
            <a:xfrm>
              <a:off x="-5082028" y="20102"/>
              <a:ext cx="3629" cy="3820"/>
            </a:xfrm>
            <a:custGeom>
              <a:avLst/>
              <a:gdLst/>
              <a:ahLst/>
              <a:cxnLst/>
              <a:rect l="l" t="t" r="r" b="b"/>
              <a:pathLst>
                <a:path w="76" h="80" extrusionOk="0">
                  <a:moveTo>
                    <a:pt x="41" y="1"/>
                  </a:moveTo>
                  <a:cubicBezTo>
                    <a:pt x="26" y="20"/>
                    <a:pt x="15" y="39"/>
                    <a:pt x="0" y="61"/>
                  </a:cubicBezTo>
                  <a:lnTo>
                    <a:pt x="12" y="72"/>
                  </a:lnTo>
                  <a:cubicBezTo>
                    <a:pt x="15" y="75"/>
                    <a:pt x="19" y="75"/>
                    <a:pt x="23" y="80"/>
                  </a:cubicBezTo>
                  <a:cubicBezTo>
                    <a:pt x="45" y="68"/>
                    <a:pt x="64" y="61"/>
                    <a:pt x="76" y="42"/>
                  </a:cubicBezTo>
                  <a:lnTo>
                    <a:pt x="71" y="39"/>
                  </a:lnTo>
                  <a:cubicBezTo>
                    <a:pt x="64" y="23"/>
                    <a:pt x="53" y="13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8" name="Google Shape;46438;p30"/>
            <p:cNvSpPr/>
            <p:nvPr/>
          </p:nvSpPr>
          <p:spPr>
            <a:xfrm>
              <a:off x="-4962080" y="-74872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49" y="1"/>
                  </a:moveTo>
                  <a:cubicBezTo>
                    <a:pt x="42" y="1"/>
                    <a:pt x="42" y="16"/>
                    <a:pt x="38" y="23"/>
                  </a:cubicBezTo>
                  <a:cubicBezTo>
                    <a:pt x="26" y="39"/>
                    <a:pt x="0" y="65"/>
                    <a:pt x="45" y="65"/>
                  </a:cubicBezTo>
                  <a:cubicBezTo>
                    <a:pt x="45" y="65"/>
                    <a:pt x="49" y="65"/>
                    <a:pt x="49" y="61"/>
                  </a:cubicBezTo>
                  <a:lnTo>
                    <a:pt x="53" y="61"/>
                  </a:lnTo>
                  <a:cubicBezTo>
                    <a:pt x="57" y="61"/>
                    <a:pt x="60" y="65"/>
                    <a:pt x="64" y="65"/>
                  </a:cubicBezTo>
                  <a:lnTo>
                    <a:pt x="76" y="65"/>
                  </a:lnTo>
                  <a:cubicBezTo>
                    <a:pt x="79" y="65"/>
                    <a:pt x="83" y="65"/>
                    <a:pt x="86" y="61"/>
                  </a:cubicBezTo>
                  <a:cubicBezTo>
                    <a:pt x="90" y="39"/>
                    <a:pt x="71" y="28"/>
                    <a:pt x="60" y="13"/>
                  </a:cubicBezTo>
                  <a:cubicBezTo>
                    <a:pt x="57" y="5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9" name="Google Shape;46439;p30"/>
            <p:cNvSpPr/>
            <p:nvPr/>
          </p:nvSpPr>
          <p:spPr>
            <a:xfrm>
              <a:off x="-4887113" y="-239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2" y="1"/>
                  </a:moveTo>
                  <a:cubicBezTo>
                    <a:pt x="26" y="8"/>
                    <a:pt x="15" y="16"/>
                    <a:pt x="0" y="23"/>
                  </a:cubicBezTo>
                  <a:cubicBezTo>
                    <a:pt x="23" y="42"/>
                    <a:pt x="26" y="72"/>
                    <a:pt x="53" y="87"/>
                  </a:cubicBezTo>
                  <a:cubicBezTo>
                    <a:pt x="86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0" name="Google Shape;46440;p30"/>
            <p:cNvSpPr/>
            <p:nvPr/>
          </p:nvSpPr>
          <p:spPr>
            <a:xfrm>
              <a:off x="-5175380" y="12472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30" y="1"/>
                  </a:moveTo>
                  <a:cubicBezTo>
                    <a:pt x="19" y="12"/>
                    <a:pt x="12" y="23"/>
                    <a:pt x="0" y="34"/>
                  </a:cubicBezTo>
                  <a:cubicBezTo>
                    <a:pt x="4" y="38"/>
                    <a:pt x="8" y="42"/>
                    <a:pt x="12" y="46"/>
                  </a:cubicBezTo>
                  <a:cubicBezTo>
                    <a:pt x="19" y="64"/>
                    <a:pt x="30" y="75"/>
                    <a:pt x="38" y="75"/>
                  </a:cubicBezTo>
                  <a:cubicBezTo>
                    <a:pt x="45" y="75"/>
                    <a:pt x="57" y="68"/>
                    <a:pt x="68" y="49"/>
                  </a:cubicBezTo>
                  <a:cubicBezTo>
                    <a:pt x="60" y="30"/>
                    <a:pt x="52" y="12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1" name="Google Shape;46441;p30"/>
            <p:cNvSpPr/>
            <p:nvPr/>
          </p:nvSpPr>
          <p:spPr>
            <a:xfrm>
              <a:off x="-5214821" y="-144969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19" y="0"/>
                  </a:moveTo>
                  <a:lnTo>
                    <a:pt x="19" y="4"/>
                  </a:lnTo>
                  <a:cubicBezTo>
                    <a:pt x="4" y="23"/>
                    <a:pt x="0" y="45"/>
                    <a:pt x="26" y="64"/>
                  </a:cubicBezTo>
                  <a:cubicBezTo>
                    <a:pt x="45" y="56"/>
                    <a:pt x="67" y="52"/>
                    <a:pt x="86" y="38"/>
                  </a:cubicBezTo>
                  <a:cubicBezTo>
                    <a:pt x="71" y="11"/>
                    <a:pt x="38" y="16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2" name="Google Shape;46442;p30"/>
            <p:cNvSpPr/>
            <p:nvPr/>
          </p:nvSpPr>
          <p:spPr>
            <a:xfrm>
              <a:off x="-5245190" y="-208716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6"/>
                  </a:moveTo>
                  <a:cubicBezTo>
                    <a:pt x="61" y="34"/>
                    <a:pt x="1" y="0"/>
                    <a:pt x="4" y="64"/>
                  </a:cubicBezTo>
                  <a:cubicBezTo>
                    <a:pt x="42" y="60"/>
                    <a:pt x="79" y="64"/>
                    <a:pt x="94" y="23"/>
                  </a:cubicBezTo>
                  <a:cubicBezTo>
                    <a:pt x="91" y="19"/>
                    <a:pt x="87" y="16"/>
                    <a:pt x="83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3" name="Google Shape;46443;p30"/>
            <p:cNvSpPr/>
            <p:nvPr/>
          </p:nvSpPr>
          <p:spPr>
            <a:xfrm>
              <a:off x="-5074866" y="175433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64" y="0"/>
                  </a:moveTo>
                  <a:cubicBezTo>
                    <a:pt x="38" y="4"/>
                    <a:pt x="26" y="26"/>
                    <a:pt x="7" y="38"/>
                  </a:cubicBezTo>
                  <a:cubicBezTo>
                    <a:pt x="4" y="45"/>
                    <a:pt x="4" y="49"/>
                    <a:pt x="0" y="52"/>
                  </a:cubicBezTo>
                  <a:lnTo>
                    <a:pt x="4" y="52"/>
                  </a:lnTo>
                  <a:cubicBezTo>
                    <a:pt x="11" y="60"/>
                    <a:pt x="19" y="79"/>
                    <a:pt x="26" y="79"/>
                  </a:cubicBezTo>
                  <a:cubicBezTo>
                    <a:pt x="30" y="79"/>
                    <a:pt x="38" y="75"/>
                    <a:pt x="41" y="52"/>
                  </a:cubicBezTo>
                  <a:cubicBezTo>
                    <a:pt x="45" y="41"/>
                    <a:pt x="67" y="30"/>
                    <a:pt x="83" y="23"/>
                  </a:cubicBezTo>
                  <a:cubicBezTo>
                    <a:pt x="75" y="15"/>
                    <a:pt x="67" y="7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4" name="Google Shape;46444;p30"/>
            <p:cNvSpPr/>
            <p:nvPr/>
          </p:nvSpPr>
          <p:spPr>
            <a:xfrm>
              <a:off x="-4989537" y="-20008"/>
              <a:ext cx="4679" cy="3916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41" y="0"/>
                  </a:moveTo>
                  <a:cubicBezTo>
                    <a:pt x="37" y="0"/>
                    <a:pt x="30" y="0"/>
                    <a:pt x="26" y="7"/>
                  </a:cubicBezTo>
                  <a:cubicBezTo>
                    <a:pt x="0" y="34"/>
                    <a:pt x="33" y="60"/>
                    <a:pt x="52" y="82"/>
                  </a:cubicBezTo>
                  <a:cubicBezTo>
                    <a:pt x="59" y="63"/>
                    <a:pt x="49" y="30"/>
                    <a:pt x="75" y="30"/>
                  </a:cubicBezTo>
                  <a:lnTo>
                    <a:pt x="78" y="30"/>
                  </a:lnTo>
                  <a:cubicBezTo>
                    <a:pt x="85" y="30"/>
                    <a:pt x="90" y="34"/>
                    <a:pt x="97" y="34"/>
                  </a:cubicBezTo>
                  <a:cubicBezTo>
                    <a:pt x="78" y="26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5" name="Google Shape;46445;p30"/>
            <p:cNvSpPr/>
            <p:nvPr/>
          </p:nvSpPr>
          <p:spPr>
            <a:xfrm>
              <a:off x="-4884248" y="13580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19"/>
                    <a:pt x="49" y="26"/>
                    <a:pt x="38" y="26"/>
                  </a:cubicBezTo>
                  <a:cubicBezTo>
                    <a:pt x="26" y="26"/>
                    <a:pt x="16" y="23"/>
                    <a:pt x="8" y="23"/>
                  </a:cubicBezTo>
                  <a:cubicBezTo>
                    <a:pt x="0" y="30"/>
                    <a:pt x="0" y="34"/>
                    <a:pt x="8" y="42"/>
                  </a:cubicBezTo>
                  <a:cubicBezTo>
                    <a:pt x="30" y="52"/>
                    <a:pt x="45" y="60"/>
                    <a:pt x="52" y="60"/>
                  </a:cubicBezTo>
                  <a:cubicBezTo>
                    <a:pt x="68" y="60"/>
                    <a:pt x="68" y="42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6" name="Google Shape;46446;p30"/>
            <p:cNvSpPr/>
            <p:nvPr/>
          </p:nvSpPr>
          <p:spPr>
            <a:xfrm>
              <a:off x="-5141620" y="-61598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01" y="0"/>
                  </a:moveTo>
                  <a:cubicBezTo>
                    <a:pt x="63" y="26"/>
                    <a:pt x="30" y="30"/>
                    <a:pt x="0" y="41"/>
                  </a:cubicBezTo>
                  <a:cubicBezTo>
                    <a:pt x="15" y="59"/>
                    <a:pt x="52" y="45"/>
                    <a:pt x="52" y="78"/>
                  </a:cubicBezTo>
                  <a:cubicBezTo>
                    <a:pt x="56" y="82"/>
                    <a:pt x="60" y="86"/>
                    <a:pt x="60" y="90"/>
                  </a:cubicBezTo>
                  <a:cubicBezTo>
                    <a:pt x="71" y="64"/>
                    <a:pt x="82" y="37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7" name="Google Shape;46447;p30"/>
            <p:cNvSpPr/>
            <p:nvPr/>
          </p:nvSpPr>
          <p:spPr>
            <a:xfrm>
              <a:off x="-5353535" y="142390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31"/>
                    <a:pt x="1" y="49"/>
                    <a:pt x="31" y="94"/>
                  </a:cubicBezTo>
                  <a:cubicBezTo>
                    <a:pt x="60" y="68"/>
                    <a:pt x="94" y="45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8" name="Google Shape;46448;p30"/>
            <p:cNvSpPr/>
            <p:nvPr/>
          </p:nvSpPr>
          <p:spPr>
            <a:xfrm>
              <a:off x="-5128441" y="114695"/>
              <a:ext cx="3438" cy="3486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64" y="1"/>
                  </a:moveTo>
                  <a:lnTo>
                    <a:pt x="64" y="1"/>
                  </a:lnTo>
                  <a:cubicBezTo>
                    <a:pt x="42" y="23"/>
                    <a:pt x="23" y="50"/>
                    <a:pt x="1" y="73"/>
                  </a:cubicBezTo>
                  <a:lnTo>
                    <a:pt x="34" y="73"/>
                  </a:lnTo>
                  <a:cubicBezTo>
                    <a:pt x="71" y="73"/>
                    <a:pt x="71" y="6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9" name="Google Shape;46449;p30"/>
            <p:cNvSpPr/>
            <p:nvPr/>
          </p:nvSpPr>
          <p:spPr>
            <a:xfrm>
              <a:off x="-5158094" y="283778"/>
              <a:ext cx="4727" cy="2340"/>
            </a:xfrm>
            <a:custGeom>
              <a:avLst/>
              <a:gdLst/>
              <a:ahLst/>
              <a:cxnLst/>
              <a:rect l="l" t="t" r="r" b="b"/>
              <a:pathLst>
                <a:path w="99" h="49" extrusionOk="0">
                  <a:moveTo>
                    <a:pt x="1" y="0"/>
                  </a:moveTo>
                  <a:lnTo>
                    <a:pt x="1" y="8"/>
                  </a:lnTo>
                  <a:cubicBezTo>
                    <a:pt x="31" y="38"/>
                    <a:pt x="46" y="48"/>
                    <a:pt x="61" y="48"/>
                  </a:cubicBezTo>
                  <a:cubicBezTo>
                    <a:pt x="72" y="48"/>
                    <a:pt x="83" y="34"/>
                    <a:pt x="99" y="4"/>
                  </a:cubicBezTo>
                  <a:lnTo>
                    <a:pt x="94" y="0"/>
                  </a:lnTo>
                  <a:cubicBezTo>
                    <a:pt x="87" y="8"/>
                    <a:pt x="80" y="12"/>
                    <a:pt x="68" y="12"/>
                  </a:cubicBezTo>
                  <a:cubicBezTo>
                    <a:pt x="61" y="12"/>
                    <a:pt x="49" y="8"/>
                    <a:pt x="38" y="4"/>
                  </a:cubicBezTo>
                  <a:cubicBezTo>
                    <a:pt x="31" y="0"/>
                    <a:pt x="20" y="0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0" name="Google Shape;46450;p30"/>
            <p:cNvSpPr/>
            <p:nvPr/>
          </p:nvSpPr>
          <p:spPr>
            <a:xfrm>
              <a:off x="-5279809" y="124914"/>
              <a:ext cx="3629" cy="2674"/>
            </a:xfrm>
            <a:custGeom>
              <a:avLst/>
              <a:gdLst/>
              <a:ahLst/>
              <a:cxnLst/>
              <a:rect l="l" t="t" r="r" b="b"/>
              <a:pathLst>
                <a:path w="76" h="56" extrusionOk="0">
                  <a:moveTo>
                    <a:pt x="38" y="0"/>
                  </a:moveTo>
                  <a:cubicBezTo>
                    <a:pt x="19" y="8"/>
                    <a:pt x="1" y="23"/>
                    <a:pt x="8" y="52"/>
                  </a:cubicBezTo>
                  <a:cubicBezTo>
                    <a:pt x="15" y="52"/>
                    <a:pt x="19" y="56"/>
                    <a:pt x="27" y="56"/>
                  </a:cubicBezTo>
                  <a:cubicBezTo>
                    <a:pt x="38" y="56"/>
                    <a:pt x="53" y="49"/>
                    <a:pt x="60" y="38"/>
                  </a:cubicBezTo>
                  <a:cubicBezTo>
                    <a:pt x="72" y="19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1" name="Google Shape;46451;p30"/>
            <p:cNvSpPr/>
            <p:nvPr/>
          </p:nvSpPr>
          <p:spPr>
            <a:xfrm>
              <a:off x="-5123428" y="-73392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0" y="0"/>
                  </a:moveTo>
                  <a:cubicBezTo>
                    <a:pt x="23" y="0"/>
                    <a:pt x="15" y="4"/>
                    <a:pt x="8" y="8"/>
                  </a:cubicBezTo>
                  <a:cubicBezTo>
                    <a:pt x="1" y="23"/>
                    <a:pt x="1" y="34"/>
                    <a:pt x="8" y="45"/>
                  </a:cubicBezTo>
                  <a:cubicBezTo>
                    <a:pt x="15" y="49"/>
                    <a:pt x="23" y="52"/>
                    <a:pt x="27" y="52"/>
                  </a:cubicBezTo>
                  <a:cubicBezTo>
                    <a:pt x="37" y="52"/>
                    <a:pt x="45" y="49"/>
                    <a:pt x="53" y="42"/>
                  </a:cubicBezTo>
                  <a:cubicBezTo>
                    <a:pt x="63" y="30"/>
                    <a:pt x="68" y="19"/>
                    <a:pt x="53" y="8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2" name="Google Shape;46452;p30"/>
            <p:cNvSpPr/>
            <p:nvPr/>
          </p:nvSpPr>
          <p:spPr>
            <a:xfrm>
              <a:off x="-5049511" y="-103761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56" y="0"/>
                  </a:moveTo>
                  <a:lnTo>
                    <a:pt x="56" y="0"/>
                  </a:lnTo>
                  <a:cubicBezTo>
                    <a:pt x="37" y="8"/>
                    <a:pt x="4" y="0"/>
                    <a:pt x="4" y="38"/>
                  </a:cubicBezTo>
                  <a:cubicBezTo>
                    <a:pt x="0" y="68"/>
                    <a:pt x="26" y="57"/>
                    <a:pt x="37" y="68"/>
                  </a:cubicBezTo>
                  <a:cubicBezTo>
                    <a:pt x="56" y="50"/>
                    <a:pt x="67" y="27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3" name="Google Shape;46453;p30"/>
            <p:cNvSpPr/>
            <p:nvPr/>
          </p:nvSpPr>
          <p:spPr>
            <a:xfrm>
              <a:off x="-5084702" y="18001"/>
              <a:ext cx="3438" cy="3581"/>
            </a:xfrm>
            <a:custGeom>
              <a:avLst/>
              <a:gdLst/>
              <a:ahLst/>
              <a:cxnLst/>
              <a:rect l="l" t="t" r="r" b="b"/>
              <a:pathLst>
                <a:path w="72" h="75" extrusionOk="0">
                  <a:moveTo>
                    <a:pt x="1" y="0"/>
                  </a:moveTo>
                  <a:cubicBezTo>
                    <a:pt x="1" y="26"/>
                    <a:pt x="4" y="52"/>
                    <a:pt x="23" y="75"/>
                  </a:cubicBezTo>
                  <a:cubicBezTo>
                    <a:pt x="71" y="41"/>
                    <a:pt x="71" y="38"/>
                    <a:pt x="27" y="7"/>
                  </a:cubicBezTo>
                  <a:cubicBezTo>
                    <a:pt x="19" y="4"/>
                    <a:pt x="8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4" name="Google Shape;46454;p30"/>
            <p:cNvSpPr/>
            <p:nvPr/>
          </p:nvSpPr>
          <p:spPr>
            <a:xfrm>
              <a:off x="-5152889" y="4531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16" y="0"/>
                  </a:moveTo>
                  <a:cubicBezTo>
                    <a:pt x="0" y="26"/>
                    <a:pt x="34" y="37"/>
                    <a:pt x="34" y="60"/>
                  </a:cubicBezTo>
                  <a:cubicBezTo>
                    <a:pt x="34" y="71"/>
                    <a:pt x="38" y="75"/>
                    <a:pt x="49" y="75"/>
                  </a:cubicBezTo>
                  <a:cubicBezTo>
                    <a:pt x="52" y="75"/>
                    <a:pt x="57" y="75"/>
                    <a:pt x="60" y="71"/>
                  </a:cubicBezTo>
                  <a:cubicBezTo>
                    <a:pt x="79" y="60"/>
                    <a:pt x="79" y="37"/>
                    <a:pt x="68" y="34"/>
                  </a:cubicBezTo>
                  <a:cubicBezTo>
                    <a:pt x="42" y="30"/>
                    <a:pt x="42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5" name="Google Shape;46455;p30"/>
            <p:cNvSpPr/>
            <p:nvPr/>
          </p:nvSpPr>
          <p:spPr>
            <a:xfrm>
              <a:off x="-5137562" y="12381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5" y="1"/>
                  </a:moveTo>
                  <a:cubicBezTo>
                    <a:pt x="23" y="1"/>
                    <a:pt x="12" y="5"/>
                    <a:pt x="1" y="8"/>
                  </a:cubicBezTo>
                  <a:cubicBezTo>
                    <a:pt x="12" y="23"/>
                    <a:pt x="19" y="49"/>
                    <a:pt x="42" y="49"/>
                  </a:cubicBezTo>
                  <a:cubicBezTo>
                    <a:pt x="45" y="49"/>
                    <a:pt x="50" y="46"/>
                    <a:pt x="57" y="46"/>
                  </a:cubicBezTo>
                  <a:cubicBezTo>
                    <a:pt x="61" y="42"/>
                    <a:pt x="68" y="31"/>
                    <a:pt x="64" y="27"/>
                  </a:cubicBezTo>
                  <a:cubicBezTo>
                    <a:pt x="61" y="8"/>
                    <a:pt x="4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6" name="Google Shape;46456;p30"/>
            <p:cNvSpPr/>
            <p:nvPr/>
          </p:nvSpPr>
          <p:spPr>
            <a:xfrm>
              <a:off x="-5287831" y="15089"/>
              <a:ext cx="3581" cy="3295"/>
            </a:xfrm>
            <a:custGeom>
              <a:avLst/>
              <a:gdLst/>
              <a:ahLst/>
              <a:cxnLst/>
              <a:rect l="l" t="t" r="r" b="b"/>
              <a:pathLst>
                <a:path w="75" h="69" extrusionOk="0">
                  <a:moveTo>
                    <a:pt x="16" y="1"/>
                  </a:moveTo>
                  <a:cubicBezTo>
                    <a:pt x="12" y="9"/>
                    <a:pt x="8" y="16"/>
                    <a:pt x="0" y="23"/>
                  </a:cubicBezTo>
                  <a:cubicBezTo>
                    <a:pt x="12" y="50"/>
                    <a:pt x="26" y="68"/>
                    <a:pt x="49" y="68"/>
                  </a:cubicBezTo>
                  <a:cubicBezTo>
                    <a:pt x="57" y="68"/>
                    <a:pt x="60" y="65"/>
                    <a:pt x="68" y="65"/>
                  </a:cubicBezTo>
                  <a:cubicBezTo>
                    <a:pt x="75" y="50"/>
                    <a:pt x="57" y="35"/>
                    <a:pt x="60" y="20"/>
                  </a:cubicBezTo>
                  <a:lnTo>
                    <a:pt x="64" y="20"/>
                  </a:lnTo>
                  <a:cubicBezTo>
                    <a:pt x="49" y="5"/>
                    <a:pt x="34" y="5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7" name="Google Shape;46457;p30"/>
            <p:cNvSpPr/>
            <p:nvPr/>
          </p:nvSpPr>
          <p:spPr>
            <a:xfrm>
              <a:off x="-5083127" y="85997"/>
              <a:ext cx="3820" cy="2722"/>
            </a:xfrm>
            <a:custGeom>
              <a:avLst/>
              <a:gdLst/>
              <a:ahLst/>
              <a:cxnLst/>
              <a:rect l="l" t="t" r="r" b="b"/>
              <a:pathLst>
                <a:path w="80" h="57" extrusionOk="0">
                  <a:moveTo>
                    <a:pt x="61" y="1"/>
                  </a:moveTo>
                  <a:cubicBezTo>
                    <a:pt x="54" y="1"/>
                    <a:pt x="49" y="4"/>
                    <a:pt x="42" y="8"/>
                  </a:cubicBezTo>
                  <a:cubicBezTo>
                    <a:pt x="35" y="8"/>
                    <a:pt x="27" y="12"/>
                    <a:pt x="23" y="12"/>
                  </a:cubicBezTo>
                  <a:lnTo>
                    <a:pt x="16" y="12"/>
                  </a:lnTo>
                  <a:cubicBezTo>
                    <a:pt x="9" y="23"/>
                    <a:pt x="1" y="34"/>
                    <a:pt x="9" y="49"/>
                  </a:cubicBezTo>
                  <a:cubicBezTo>
                    <a:pt x="12" y="53"/>
                    <a:pt x="16" y="53"/>
                    <a:pt x="20" y="56"/>
                  </a:cubicBezTo>
                  <a:cubicBezTo>
                    <a:pt x="42" y="53"/>
                    <a:pt x="64" y="46"/>
                    <a:pt x="80" y="27"/>
                  </a:cubicBezTo>
                  <a:cubicBezTo>
                    <a:pt x="76" y="8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8" name="Google Shape;46458;p30"/>
            <p:cNvSpPr/>
            <p:nvPr/>
          </p:nvSpPr>
          <p:spPr>
            <a:xfrm>
              <a:off x="-5164111" y="1602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1"/>
                  </a:moveTo>
                  <a:cubicBezTo>
                    <a:pt x="23" y="1"/>
                    <a:pt x="11" y="8"/>
                    <a:pt x="0" y="27"/>
                  </a:cubicBezTo>
                  <a:cubicBezTo>
                    <a:pt x="26" y="45"/>
                    <a:pt x="56" y="61"/>
                    <a:pt x="90" y="61"/>
                  </a:cubicBezTo>
                  <a:cubicBezTo>
                    <a:pt x="94" y="49"/>
                    <a:pt x="86" y="38"/>
                    <a:pt x="75" y="30"/>
                  </a:cubicBezTo>
                  <a:cubicBezTo>
                    <a:pt x="60" y="19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9" name="Google Shape;46459;p30"/>
            <p:cNvSpPr/>
            <p:nvPr/>
          </p:nvSpPr>
          <p:spPr>
            <a:xfrm>
              <a:off x="-5069518" y="57777"/>
              <a:ext cx="4679" cy="2913"/>
            </a:xfrm>
            <a:custGeom>
              <a:avLst/>
              <a:gdLst/>
              <a:ahLst/>
              <a:cxnLst/>
              <a:rect l="l" t="t" r="r" b="b"/>
              <a:pathLst>
                <a:path w="98" h="61" extrusionOk="0">
                  <a:moveTo>
                    <a:pt x="38" y="1"/>
                  </a:moveTo>
                  <a:cubicBezTo>
                    <a:pt x="30" y="19"/>
                    <a:pt x="0" y="27"/>
                    <a:pt x="11" y="53"/>
                  </a:cubicBezTo>
                  <a:cubicBezTo>
                    <a:pt x="15" y="57"/>
                    <a:pt x="23" y="61"/>
                    <a:pt x="30" y="61"/>
                  </a:cubicBezTo>
                  <a:cubicBezTo>
                    <a:pt x="38" y="61"/>
                    <a:pt x="45" y="57"/>
                    <a:pt x="52" y="57"/>
                  </a:cubicBezTo>
                  <a:cubicBezTo>
                    <a:pt x="97" y="23"/>
                    <a:pt x="45" y="19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0" name="Google Shape;46460;p30"/>
            <p:cNvSpPr/>
            <p:nvPr/>
          </p:nvSpPr>
          <p:spPr>
            <a:xfrm>
              <a:off x="-5084846" y="8098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14" y="1"/>
                  </a:moveTo>
                  <a:cubicBezTo>
                    <a:pt x="0" y="1"/>
                    <a:pt x="0" y="16"/>
                    <a:pt x="0" y="56"/>
                  </a:cubicBezTo>
                  <a:cubicBezTo>
                    <a:pt x="7" y="53"/>
                    <a:pt x="14" y="53"/>
                    <a:pt x="22" y="53"/>
                  </a:cubicBezTo>
                  <a:cubicBezTo>
                    <a:pt x="40" y="42"/>
                    <a:pt x="59" y="27"/>
                    <a:pt x="74" y="16"/>
                  </a:cubicBezTo>
                  <a:cubicBezTo>
                    <a:pt x="45" y="8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1" name="Google Shape;46461;p30"/>
            <p:cNvSpPr/>
            <p:nvPr/>
          </p:nvSpPr>
          <p:spPr>
            <a:xfrm>
              <a:off x="-5054190" y="85615"/>
              <a:ext cx="3438" cy="2578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1" y="1"/>
                    <a:pt x="19" y="9"/>
                    <a:pt x="12" y="16"/>
                  </a:cubicBezTo>
                  <a:cubicBezTo>
                    <a:pt x="0" y="27"/>
                    <a:pt x="4" y="42"/>
                    <a:pt x="19" y="49"/>
                  </a:cubicBezTo>
                  <a:cubicBezTo>
                    <a:pt x="23" y="54"/>
                    <a:pt x="31" y="54"/>
                    <a:pt x="34" y="54"/>
                  </a:cubicBezTo>
                  <a:cubicBezTo>
                    <a:pt x="42" y="54"/>
                    <a:pt x="53" y="46"/>
                    <a:pt x="60" y="38"/>
                  </a:cubicBezTo>
                  <a:cubicBezTo>
                    <a:pt x="71" y="27"/>
                    <a:pt x="68" y="16"/>
                    <a:pt x="57" y="4"/>
                  </a:cubicBezTo>
                  <a:cubicBezTo>
                    <a:pt x="53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2" name="Google Shape;46462;p30"/>
            <p:cNvSpPr/>
            <p:nvPr/>
          </p:nvSpPr>
          <p:spPr>
            <a:xfrm>
              <a:off x="-5450802" y="-67376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34" y="1"/>
                  </a:moveTo>
                  <a:cubicBezTo>
                    <a:pt x="19" y="1"/>
                    <a:pt x="11" y="13"/>
                    <a:pt x="1" y="20"/>
                  </a:cubicBezTo>
                  <a:cubicBezTo>
                    <a:pt x="4" y="50"/>
                    <a:pt x="23" y="65"/>
                    <a:pt x="49" y="65"/>
                  </a:cubicBezTo>
                  <a:lnTo>
                    <a:pt x="53" y="65"/>
                  </a:lnTo>
                  <a:cubicBezTo>
                    <a:pt x="56" y="42"/>
                    <a:pt x="61" y="20"/>
                    <a:pt x="45" y="5"/>
                  </a:cubicBezTo>
                  <a:cubicBezTo>
                    <a:pt x="42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3" name="Google Shape;46463;p30"/>
            <p:cNvSpPr/>
            <p:nvPr/>
          </p:nvSpPr>
          <p:spPr>
            <a:xfrm>
              <a:off x="-5185025" y="-128209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45" y="1"/>
                  </a:moveTo>
                  <a:cubicBezTo>
                    <a:pt x="35" y="1"/>
                    <a:pt x="26" y="12"/>
                    <a:pt x="19" y="19"/>
                  </a:cubicBezTo>
                  <a:cubicBezTo>
                    <a:pt x="8" y="34"/>
                    <a:pt x="0" y="57"/>
                    <a:pt x="26" y="75"/>
                  </a:cubicBezTo>
                  <a:cubicBezTo>
                    <a:pt x="38" y="64"/>
                    <a:pt x="42" y="49"/>
                    <a:pt x="53" y="41"/>
                  </a:cubicBezTo>
                  <a:cubicBezTo>
                    <a:pt x="71" y="31"/>
                    <a:pt x="71" y="15"/>
                    <a:pt x="57" y="5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4" name="Google Shape;46464;p30"/>
            <p:cNvSpPr/>
            <p:nvPr/>
          </p:nvSpPr>
          <p:spPr>
            <a:xfrm>
              <a:off x="-5196819" y="-64320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57" y="1"/>
                  </a:moveTo>
                  <a:cubicBezTo>
                    <a:pt x="49" y="31"/>
                    <a:pt x="1" y="23"/>
                    <a:pt x="8" y="61"/>
                  </a:cubicBezTo>
                  <a:cubicBezTo>
                    <a:pt x="20" y="64"/>
                    <a:pt x="30" y="68"/>
                    <a:pt x="42" y="68"/>
                  </a:cubicBezTo>
                  <a:lnTo>
                    <a:pt x="64" y="68"/>
                  </a:lnTo>
                  <a:cubicBezTo>
                    <a:pt x="64" y="46"/>
                    <a:pt x="83" y="1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5" name="Google Shape;46465;p30"/>
            <p:cNvSpPr/>
            <p:nvPr/>
          </p:nvSpPr>
          <p:spPr>
            <a:xfrm>
              <a:off x="-5297811" y="98842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1"/>
                  </a:moveTo>
                  <a:cubicBezTo>
                    <a:pt x="26" y="19"/>
                    <a:pt x="0" y="31"/>
                    <a:pt x="11" y="60"/>
                  </a:cubicBezTo>
                  <a:cubicBezTo>
                    <a:pt x="15" y="57"/>
                    <a:pt x="15" y="57"/>
                    <a:pt x="19" y="57"/>
                  </a:cubicBezTo>
                  <a:cubicBezTo>
                    <a:pt x="23" y="57"/>
                    <a:pt x="30" y="57"/>
                    <a:pt x="33" y="60"/>
                  </a:cubicBezTo>
                  <a:cubicBezTo>
                    <a:pt x="37" y="60"/>
                    <a:pt x="42" y="64"/>
                    <a:pt x="45" y="64"/>
                  </a:cubicBezTo>
                  <a:cubicBezTo>
                    <a:pt x="49" y="64"/>
                    <a:pt x="49" y="64"/>
                    <a:pt x="52" y="60"/>
                  </a:cubicBezTo>
                  <a:cubicBezTo>
                    <a:pt x="64" y="46"/>
                    <a:pt x="64" y="27"/>
                    <a:pt x="68" y="12"/>
                  </a:cubicBezTo>
                  <a:cubicBezTo>
                    <a:pt x="64" y="5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6" name="Google Shape;46466;p30"/>
            <p:cNvSpPr/>
            <p:nvPr/>
          </p:nvSpPr>
          <p:spPr>
            <a:xfrm>
              <a:off x="-4976167" y="114027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30" y="1"/>
                  </a:moveTo>
                  <a:cubicBezTo>
                    <a:pt x="19" y="1"/>
                    <a:pt x="12" y="4"/>
                    <a:pt x="0" y="11"/>
                  </a:cubicBezTo>
                  <a:cubicBezTo>
                    <a:pt x="4" y="27"/>
                    <a:pt x="4" y="37"/>
                    <a:pt x="4" y="53"/>
                  </a:cubicBezTo>
                  <a:cubicBezTo>
                    <a:pt x="30" y="30"/>
                    <a:pt x="71" y="49"/>
                    <a:pt x="90" y="15"/>
                  </a:cubicBezTo>
                  <a:cubicBezTo>
                    <a:pt x="67" y="15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7" name="Google Shape;46467;p30"/>
            <p:cNvSpPr/>
            <p:nvPr/>
          </p:nvSpPr>
          <p:spPr>
            <a:xfrm>
              <a:off x="-5365138" y="186129"/>
              <a:ext cx="5443" cy="3247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8"/>
                    <a:pt x="4" y="12"/>
                  </a:cubicBezTo>
                  <a:cubicBezTo>
                    <a:pt x="27" y="49"/>
                    <a:pt x="46" y="68"/>
                    <a:pt x="68" y="68"/>
                  </a:cubicBezTo>
                  <a:cubicBezTo>
                    <a:pt x="83" y="68"/>
                    <a:pt x="98" y="64"/>
                    <a:pt x="113" y="52"/>
                  </a:cubicBezTo>
                  <a:cubicBezTo>
                    <a:pt x="101" y="42"/>
                    <a:pt x="83" y="45"/>
                    <a:pt x="68" y="42"/>
                  </a:cubicBezTo>
                  <a:lnTo>
                    <a:pt x="61" y="42"/>
                  </a:lnTo>
                  <a:cubicBezTo>
                    <a:pt x="39" y="42"/>
                    <a:pt x="27" y="23"/>
                    <a:pt x="12" y="12"/>
                  </a:cubicBezTo>
                  <a:cubicBezTo>
                    <a:pt x="4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8" name="Google Shape;46468;p30"/>
            <p:cNvSpPr/>
            <p:nvPr/>
          </p:nvSpPr>
          <p:spPr>
            <a:xfrm>
              <a:off x="-5188415" y="236123"/>
              <a:ext cx="4489" cy="2722"/>
            </a:xfrm>
            <a:custGeom>
              <a:avLst/>
              <a:gdLst/>
              <a:ahLst/>
              <a:cxnLst/>
              <a:rect l="l" t="t" r="r" b="b"/>
              <a:pathLst>
                <a:path w="94" h="57" extrusionOk="0">
                  <a:moveTo>
                    <a:pt x="1" y="0"/>
                  </a:moveTo>
                  <a:cubicBezTo>
                    <a:pt x="16" y="34"/>
                    <a:pt x="49" y="42"/>
                    <a:pt x="71" y="56"/>
                  </a:cubicBezTo>
                  <a:cubicBezTo>
                    <a:pt x="94" y="30"/>
                    <a:pt x="75" y="15"/>
                    <a:pt x="53" y="8"/>
                  </a:cubicBezTo>
                  <a:cubicBezTo>
                    <a:pt x="38" y="0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9" name="Google Shape;46469;p30"/>
            <p:cNvSpPr/>
            <p:nvPr/>
          </p:nvSpPr>
          <p:spPr>
            <a:xfrm>
              <a:off x="-5163585" y="283778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38" y="0"/>
                  </a:moveTo>
                  <a:cubicBezTo>
                    <a:pt x="26" y="8"/>
                    <a:pt x="7" y="4"/>
                    <a:pt x="0" y="22"/>
                  </a:cubicBezTo>
                  <a:cubicBezTo>
                    <a:pt x="0" y="53"/>
                    <a:pt x="0" y="67"/>
                    <a:pt x="12" y="67"/>
                  </a:cubicBezTo>
                  <a:cubicBezTo>
                    <a:pt x="19" y="67"/>
                    <a:pt x="30" y="60"/>
                    <a:pt x="52" y="53"/>
                  </a:cubicBezTo>
                  <a:cubicBezTo>
                    <a:pt x="38" y="38"/>
                    <a:pt x="38" y="26"/>
                    <a:pt x="49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0" name="Google Shape;46470;p30"/>
            <p:cNvSpPr/>
            <p:nvPr/>
          </p:nvSpPr>
          <p:spPr>
            <a:xfrm>
              <a:off x="-5027593" y="-179397"/>
              <a:ext cx="3820" cy="2149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7" y="0"/>
                  </a:moveTo>
                  <a:cubicBezTo>
                    <a:pt x="16" y="0"/>
                    <a:pt x="8" y="7"/>
                    <a:pt x="0" y="22"/>
                  </a:cubicBezTo>
                  <a:cubicBezTo>
                    <a:pt x="27" y="37"/>
                    <a:pt x="42" y="45"/>
                    <a:pt x="53" y="45"/>
                  </a:cubicBezTo>
                  <a:cubicBezTo>
                    <a:pt x="64" y="45"/>
                    <a:pt x="68" y="30"/>
                    <a:pt x="79" y="4"/>
                  </a:cubicBezTo>
                  <a:lnTo>
                    <a:pt x="79" y="4"/>
                  </a:lnTo>
                  <a:cubicBezTo>
                    <a:pt x="75" y="7"/>
                    <a:pt x="68" y="7"/>
                    <a:pt x="64" y="7"/>
                  </a:cubicBezTo>
                  <a:cubicBezTo>
                    <a:pt x="61" y="7"/>
                    <a:pt x="53" y="7"/>
                    <a:pt x="45" y="4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1" name="Google Shape;46471;p30"/>
            <p:cNvSpPr/>
            <p:nvPr/>
          </p:nvSpPr>
          <p:spPr>
            <a:xfrm>
              <a:off x="-5161819" y="283778"/>
              <a:ext cx="3772" cy="2531"/>
            </a:xfrm>
            <a:custGeom>
              <a:avLst/>
              <a:gdLst/>
              <a:ahLst/>
              <a:cxnLst/>
              <a:rect l="l" t="t" r="r" b="b"/>
              <a:pathLst>
                <a:path w="79" h="53" extrusionOk="0">
                  <a:moveTo>
                    <a:pt x="56" y="0"/>
                  </a:moveTo>
                  <a:cubicBezTo>
                    <a:pt x="42" y="0"/>
                    <a:pt x="27" y="0"/>
                    <a:pt x="12" y="12"/>
                  </a:cubicBezTo>
                  <a:cubicBezTo>
                    <a:pt x="1" y="26"/>
                    <a:pt x="1" y="38"/>
                    <a:pt x="15" y="53"/>
                  </a:cubicBezTo>
                  <a:lnTo>
                    <a:pt x="20" y="53"/>
                  </a:lnTo>
                  <a:cubicBezTo>
                    <a:pt x="49" y="53"/>
                    <a:pt x="64" y="31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2" name="Google Shape;46472;p30"/>
            <p:cNvSpPr/>
            <p:nvPr/>
          </p:nvSpPr>
          <p:spPr>
            <a:xfrm>
              <a:off x="-5155038" y="5300"/>
              <a:ext cx="3581" cy="2579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53" y="1"/>
                  </a:moveTo>
                  <a:cubicBezTo>
                    <a:pt x="30" y="1"/>
                    <a:pt x="27" y="35"/>
                    <a:pt x="8" y="35"/>
                  </a:cubicBezTo>
                  <a:cubicBezTo>
                    <a:pt x="0" y="35"/>
                    <a:pt x="0" y="42"/>
                    <a:pt x="4" y="49"/>
                  </a:cubicBezTo>
                  <a:cubicBezTo>
                    <a:pt x="12" y="53"/>
                    <a:pt x="19" y="53"/>
                    <a:pt x="27" y="53"/>
                  </a:cubicBezTo>
                  <a:cubicBezTo>
                    <a:pt x="42" y="53"/>
                    <a:pt x="57" y="42"/>
                    <a:pt x="71" y="27"/>
                  </a:cubicBezTo>
                  <a:cubicBezTo>
                    <a:pt x="75" y="23"/>
                    <a:pt x="75" y="12"/>
                    <a:pt x="68" y="9"/>
                  </a:cubicBezTo>
                  <a:cubicBezTo>
                    <a:pt x="61" y="4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3" name="Google Shape;46473;p30"/>
            <p:cNvSpPr/>
            <p:nvPr/>
          </p:nvSpPr>
          <p:spPr>
            <a:xfrm>
              <a:off x="-5099027" y="-61789"/>
              <a:ext cx="5635" cy="3438"/>
            </a:xfrm>
            <a:custGeom>
              <a:avLst/>
              <a:gdLst/>
              <a:ahLst/>
              <a:cxnLst/>
              <a:rect l="l" t="t" r="r" b="b"/>
              <a:pathLst>
                <a:path w="118" h="72" extrusionOk="0">
                  <a:moveTo>
                    <a:pt x="23" y="1"/>
                  </a:moveTo>
                  <a:cubicBezTo>
                    <a:pt x="9" y="1"/>
                    <a:pt x="5" y="19"/>
                    <a:pt x="1" y="37"/>
                  </a:cubicBezTo>
                  <a:cubicBezTo>
                    <a:pt x="31" y="41"/>
                    <a:pt x="61" y="34"/>
                    <a:pt x="80" y="60"/>
                  </a:cubicBezTo>
                  <a:cubicBezTo>
                    <a:pt x="91" y="63"/>
                    <a:pt x="99" y="71"/>
                    <a:pt x="110" y="71"/>
                  </a:cubicBezTo>
                  <a:lnTo>
                    <a:pt x="118" y="71"/>
                  </a:lnTo>
                  <a:cubicBezTo>
                    <a:pt x="95" y="49"/>
                    <a:pt x="73" y="30"/>
                    <a:pt x="46" y="11"/>
                  </a:cubicBezTo>
                  <a:cubicBezTo>
                    <a:pt x="39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4" name="Google Shape;46474;p30"/>
            <p:cNvSpPr/>
            <p:nvPr/>
          </p:nvSpPr>
          <p:spPr>
            <a:xfrm>
              <a:off x="-5150215" y="12606"/>
              <a:ext cx="5205" cy="277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15" y="1"/>
                  </a:moveTo>
                  <a:cubicBezTo>
                    <a:pt x="1" y="1"/>
                    <a:pt x="8" y="23"/>
                    <a:pt x="12" y="42"/>
                  </a:cubicBezTo>
                  <a:cubicBezTo>
                    <a:pt x="19" y="39"/>
                    <a:pt x="27" y="39"/>
                    <a:pt x="34" y="39"/>
                  </a:cubicBezTo>
                  <a:cubicBezTo>
                    <a:pt x="53" y="39"/>
                    <a:pt x="68" y="46"/>
                    <a:pt x="83" y="57"/>
                  </a:cubicBezTo>
                  <a:cubicBezTo>
                    <a:pt x="109" y="8"/>
                    <a:pt x="56" y="20"/>
                    <a:pt x="41" y="8"/>
                  </a:cubicBezTo>
                  <a:cubicBezTo>
                    <a:pt x="30" y="5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5" name="Google Shape;46475;p30"/>
            <p:cNvSpPr/>
            <p:nvPr/>
          </p:nvSpPr>
          <p:spPr>
            <a:xfrm>
              <a:off x="-5017041" y="-130310"/>
              <a:ext cx="3772" cy="2674"/>
            </a:xfrm>
            <a:custGeom>
              <a:avLst/>
              <a:gdLst/>
              <a:ahLst/>
              <a:cxnLst/>
              <a:rect l="l" t="t" r="r" b="b"/>
              <a:pathLst>
                <a:path w="79" h="56" extrusionOk="0">
                  <a:moveTo>
                    <a:pt x="67" y="0"/>
                  </a:moveTo>
                  <a:cubicBezTo>
                    <a:pt x="49" y="11"/>
                    <a:pt x="19" y="4"/>
                    <a:pt x="0" y="26"/>
                  </a:cubicBezTo>
                  <a:cubicBezTo>
                    <a:pt x="23" y="37"/>
                    <a:pt x="33" y="45"/>
                    <a:pt x="49" y="56"/>
                  </a:cubicBezTo>
                  <a:cubicBezTo>
                    <a:pt x="56" y="56"/>
                    <a:pt x="64" y="56"/>
                    <a:pt x="71" y="52"/>
                  </a:cubicBezTo>
                  <a:cubicBezTo>
                    <a:pt x="75" y="37"/>
                    <a:pt x="78" y="18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6" name="Google Shape;46476;p30"/>
            <p:cNvSpPr/>
            <p:nvPr/>
          </p:nvSpPr>
          <p:spPr>
            <a:xfrm>
              <a:off x="-5024537" y="98317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8" y="0"/>
                  </a:moveTo>
                  <a:cubicBezTo>
                    <a:pt x="26" y="0"/>
                    <a:pt x="11" y="7"/>
                    <a:pt x="0" y="12"/>
                  </a:cubicBezTo>
                  <a:cubicBezTo>
                    <a:pt x="4" y="19"/>
                    <a:pt x="11" y="26"/>
                    <a:pt x="15" y="34"/>
                  </a:cubicBezTo>
                  <a:cubicBezTo>
                    <a:pt x="26" y="45"/>
                    <a:pt x="15" y="75"/>
                    <a:pt x="45" y="75"/>
                  </a:cubicBezTo>
                  <a:cubicBezTo>
                    <a:pt x="60" y="60"/>
                    <a:pt x="60" y="42"/>
                    <a:pt x="64" y="26"/>
                  </a:cubicBezTo>
                  <a:cubicBezTo>
                    <a:pt x="56" y="7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7" name="Google Shape;46477;p30"/>
            <p:cNvSpPr/>
            <p:nvPr/>
          </p:nvSpPr>
          <p:spPr>
            <a:xfrm>
              <a:off x="-5096115" y="34953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38" y="0"/>
                  </a:moveTo>
                  <a:cubicBezTo>
                    <a:pt x="30" y="0"/>
                    <a:pt x="19" y="8"/>
                    <a:pt x="0" y="23"/>
                  </a:cubicBezTo>
                  <a:cubicBezTo>
                    <a:pt x="12" y="30"/>
                    <a:pt x="22" y="42"/>
                    <a:pt x="34" y="49"/>
                  </a:cubicBezTo>
                  <a:cubicBezTo>
                    <a:pt x="41" y="52"/>
                    <a:pt x="49" y="52"/>
                    <a:pt x="52" y="52"/>
                  </a:cubicBezTo>
                  <a:cubicBezTo>
                    <a:pt x="64" y="52"/>
                    <a:pt x="71" y="49"/>
                    <a:pt x="79" y="49"/>
                  </a:cubicBezTo>
                  <a:cubicBezTo>
                    <a:pt x="64" y="16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8" name="Google Shape;46478;p30"/>
            <p:cNvSpPr/>
            <p:nvPr/>
          </p:nvSpPr>
          <p:spPr>
            <a:xfrm>
              <a:off x="-5175905" y="140241"/>
              <a:ext cx="4345" cy="2196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49" y="1"/>
                  </a:moveTo>
                  <a:cubicBezTo>
                    <a:pt x="41" y="1"/>
                    <a:pt x="34" y="4"/>
                    <a:pt x="27" y="9"/>
                  </a:cubicBezTo>
                  <a:cubicBezTo>
                    <a:pt x="19" y="12"/>
                    <a:pt x="11" y="16"/>
                    <a:pt x="4" y="16"/>
                  </a:cubicBezTo>
                  <a:lnTo>
                    <a:pt x="1" y="16"/>
                  </a:lnTo>
                  <a:cubicBezTo>
                    <a:pt x="11" y="38"/>
                    <a:pt x="23" y="45"/>
                    <a:pt x="37" y="45"/>
                  </a:cubicBezTo>
                  <a:cubicBezTo>
                    <a:pt x="53" y="45"/>
                    <a:pt x="71" y="35"/>
                    <a:pt x="90" y="31"/>
                  </a:cubicBezTo>
                  <a:cubicBezTo>
                    <a:pt x="82" y="23"/>
                    <a:pt x="75" y="16"/>
                    <a:pt x="63" y="9"/>
                  </a:cubicBezTo>
                  <a:cubicBezTo>
                    <a:pt x="60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9" name="Google Shape;46479;p30"/>
            <p:cNvSpPr/>
            <p:nvPr/>
          </p:nvSpPr>
          <p:spPr>
            <a:xfrm>
              <a:off x="-5094873" y="375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64" y="1"/>
                  </a:moveTo>
                  <a:lnTo>
                    <a:pt x="64" y="1"/>
                  </a:lnTo>
                  <a:cubicBezTo>
                    <a:pt x="53" y="9"/>
                    <a:pt x="45" y="20"/>
                    <a:pt x="38" y="28"/>
                  </a:cubicBezTo>
                  <a:cubicBezTo>
                    <a:pt x="23" y="35"/>
                    <a:pt x="0" y="46"/>
                    <a:pt x="23" y="65"/>
                  </a:cubicBezTo>
                  <a:cubicBezTo>
                    <a:pt x="31" y="68"/>
                    <a:pt x="34" y="68"/>
                    <a:pt x="38" y="68"/>
                  </a:cubicBezTo>
                  <a:cubicBezTo>
                    <a:pt x="45" y="68"/>
                    <a:pt x="53" y="61"/>
                    <a:pt x="60" y="50"/>
                  </a:cubicBezTo>
                  <a:cubicBezTo>
                    <a:pt x="7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0" name="Google Shape;46480;p30"/>
            <p:cNvSpPr/>
            <p:nvPr/>
          </p:nvSpPr>
          <p:spPr>
            <a:xfrm>
              <a:off x="-5029742" y="-30704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38" y="0"/>
                  </a:moveTo>
                  <a:cubicBezTo>
                    <a:pt x="1" y="0"/>
                    <a:pt x="19" y="45"/>
                    <a:pt x="12" y="67"/>
                  </a:cubicBezTo>
                  <a:cubicBezTo>
                    <a:pt x="45" y="63"/>
                    <a:pt x="53" y="37"/>
                    <a:pt x="68" y="14"/>
                  </a:cubicBezTo>
                  <a:cubicBezTo>
                    <a:pt x="64" y="11"/>
                    <a:pt x="64" y="7"/>
                    <a:pt x="61" y="4"/>
                  </a:cubicBezTo>
                  <a:cubicBezTo>
                    <a:pt x="53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1" name="Google Shape;46481;p30"/>
            <p:cNvSpPr/>
            <p:nvPr/>
          </p:nvSpPr>
          <p:spPr>
            <a:xfrm>
              <a:off x="-5014892" y="105479"/>
              <a:ext cx="3390" cy="3581"/>
            </a:xfrm>
            <a:custGeom>
              <a:avLst/>
              <a:gdLst/>
              <a:ahLst/>
              <a:cxnLst/>
              <a:rect l="l" t="t" r="r" b="b"/>
              <a:pathLst>
                <a:path w="71" h="75" extrusionOk="0">
                  <a:moveTo>
                    <a:pt x="0" y="45"/>
                  </a:moveTo>
                  <a:lnTo>
                    <a:pt x="0" y="49"/>
                  </a:lnTo>
                  <a:cubicBezTo>
                    <a:pt x="1" y="47"/>
                    <a:pt x="1" y="46"/>
                    <a:pt x="2" y="45"/>
                  </a:cubicBezTo>
                  <a:close/>
                  <a:moveTo>
                    <a:pt x="38" y="0"/>
                  </a:moveTo>
                  <a:cubicBezTo>
                    <a:pt x="27" y="14"/>
                    <a:pt x="13" y="28"/>
                    <a:pt x="2" y="45"/>
                  </a:cubicBezTo>
                  <a:lnTo>
                    <a:pt x="4" y="45"/>
                  </a:lnTo>
                  <a:cubicBezTo>
                    <a:pt x="11" y="45"/>
                    <a:pt x="19" y="52"/>
                    <a:pt x="26" y="59"/>
                  </a:cubicBezTo>
                  <a:cubicBezTo>
                    <a:pt x="30" y="67"/>
                    <a:pt x="38" y="75"/>
                    <a:pt x="45" y="75"/>
                  </a:cubicBezTo>
                  <a:cubicBezTo>
                    <a:pt x="52" y="75"/>
                    <a:pt x="60" y="71"/>
                    <a:pt x="67" y="64"/>
                  </a:cubicBezTo>
                  <a:cubicBezTo>
                    <a:pt x="71" y="37"/>
                    <a:pt x="45" y="23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2" name="Google Shape;46482;p30"/>
            <p:cNvSpPr/>
            <p:nvPr/>
          </p:nvSpPr>
          <p:spPr>
            <a:xfrm>
              <a:off x="-4891028" y="14945"/>
              <a:ext cx="3772" cy="5062"/>
            </a:xfrm>
            <a:custGeom>
              <a:avLst/>
              <a:gdLst/>
              <a:ahLst/>
              <a:cxnLst/>
              <a:rect l="l" t="t" r="r" b="b"/>
              <a:pathLst>
                <a:path w="79" h="106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23"/>
                    <a:pt x="30" y="34"/>
                    <a:pt x="23" y="57"/>
                  </a:cubicBezTo>
                  <a:cubicBezTo>
                    <a:pt x="1" y="102"/>
                    <a:pt x="37" y="98"/>
                    <a:pt x="63" y="105"/>
                  </a:cubicBezTo>
                  <a:cubicBezTo>
                    <a:pt x="79" y="79"/>
                    <a:pt x="27" y="87"/>
                    <a:pt x="41" y="60"/>
                  </a:cubicBezTo>
                  <a:cubicBezTo>
                    <a:pt x="53" y="31"/>
                    <a:pt x="30" y="19"/>
                    <a:pt x="15" y="8"/>
                  </a:cubicBezTo>
                  <a:cubicBezTo>
                    <a:pt x="11" y="4"/>
                    <a:pt x="8" y="4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3" name="Google Shape;46483;p30"/>
            <p:cNvSpPr/>
            <p:nvPr/>
          </p:nvSpPr>
          <p:spPr>
            <a:xfrm>
              <a:off x="-5159670" y="-91251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27" y="0"/>
                  </a:moveTo>
                  <a:cubicBezTo>
                    <a:pt x="19" y="0"/>
                    <a:pt x="11" y="4"/>
                    <a:pt x="4" y="12"/>
                  </a:cubicBezTo>
                  <a:cubicBezTo>
                    <a:pt x="1" y="23"/>
                    <a:pt x="4" y="42"/>
                    <a:pt x="15" y="49"/>
                  </a:cubicBezTo>
                  <a:cubicBezTo>
                    <a:pt x="19" y="52"/>
                    <a:pt x="23" y="52"/>
                    <a:pt x="27" y="52"/>
                  </a:cubicBezTo>
                  <a:cubicBezTo>
                    <a:pt x="34" y="52"/>
                    <a:pt x="45" y="49"/>
                    <a:pt x="49" y="38"/>
                  </a:cubicBezTo>
                  <a:cubicBezTo>
                    <a:pt x="56" y="26"/>
                    <a:pt x="53" y="16"/>
                    <a:pt x="42" y="4"/>
                  </a:cubicBezTo>
                  <a:cubicBezTo>
                    <a:pt x="37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4" name="Google Shape;46484;p30"/>
            <p:cNvSpPr/>
            <p:nvPr/>
          </p:nvSpPr>
          <p:spPr>
            <a:xfrm>
              <a:off x="-5063454" y="-10767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" y="1"/>
                  </a:moveTo>
                  <a:cubicBezTo>
                    <a:pt x="15" y="42"/>
                    <a:pt x="19" y="53"/>
                    <a:pt x="34" y="53"/>
                  </a:cubicBezTo>
                  <a:cubicBezTo>
                    <a:pt x="37" y="53"/>
                    <a:pt x="49" y="53"/>
                    <a:pt x="60" y="49"/>
                  </a:cubicBezTo>
                  <a:cubicBezTo>
                    <a:pt x="63" y="42"/>
                    <a:pt x="63" y="38"/>
                    <a:pt x="68" y="34"/>
                  </a:cubicBezTo>
                  <a:cubicBezTo>
                    <a:pt x="49" y="15"/>
                    <a:pt x="27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5" name="Google Shape;46485;p30"/>
            <p:cNvSpPr/>
            <p:nvPr/>
          </p:nvSpPr>
          <p:spPr>
            <a:xfrm>
              <a:off x="-5164111" y="-131074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33" y="1"/>
                  </a:moveTo>
                  <a:cubicBezTo>
                    <a:pt x="26" y="1"/>
                    <a:pt x="18" y="4"/>
                    <a:pt x="11" y="12"/>
                  </a:cubicBezTo>
                  <a:cubicBezTo>
                    <a:pt x="4" y="23"/>
                    <a:pt x="0" y="34"/>
                    <a:pt x="11" y="39"/>
                  </a:cubicBezTo>
                  <a:cubicBezTo>
                    <a:pt x="23" y="42"/>
                    <a:pt x="30" y="46"/>
                    <a:pt x="37" y="46"/>
                  </a:cubicBezTo>
                  <a:cubicBezTo>
                    <a:pt x="49" y="46"/>
                    <a:pt x="56" y="42"/>
                    <a:pt x="63" y="30"/>
                  </a:cubicBezTo>
                  <a:cubicBezTo>
                    <a:pt x="71" y="23"/>
                    <a:pt x="63" y="12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6" name="Google Shape;46486;p30"/>
            <p:cNvSpPr/>
            <p:nvPr/>
          </p:nvSpPr>
          <p:spPr>
            <a:xfrm>
              <a:off x="-5175236" y="26305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68" y="1"/>
                  </a:moveTo>
                  <a:lnTo>
                    <a:pt x="68" y="1"/>
                  </a:lnTo>
                  <a:cubicBezTo>
                    <a:pt x="49" y="11"/>
                    <a:pt x="35" y="20"/>
                    <a:pt x="16" y="27"/>
                  </a:cubicBezTo>
                  <a:cubicBezTo>
                    <a:pt x="5" y="46"/>
                    <a:pt x="1" y="61"/>
                    <a:pt x="13" y="79"/>
                  </a:cubicBezTo>
                  <a:cubicBezTo>
                    <a:pt x="42" y="64"/>
                    <a:pt x="49" y="30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7" name="Google Shape;46487;p30"/>
            <p:cNvSpPr/>
            <p:nvPr/>
          </p:nvSpPr>
          <p:spPr>
            <a:xfrm>
              <a:off x="-5190564" y="-78072"/>
              <a:ext cx="3104" cy="3486"/>
            </a:xfrm>
            <a:custGeom>
              <a:avLst/>
              <a:gdLst/>
              <a:ahLst/>
              <a:cxnLst/>
              <a:rect l="l" t="t" r="r" b="b"/>
              <a:pathLst>
                <a:path w="65" h="73" extrusionOk="0">
                  <a:moveTo>
                    <a:pt x="56" y="1"/>
                  </a:moveTo>
                  <a:lnTo>
                    <a:pt x="56" y="1"/>
                  </a:lnTo>
                  <a:cubicBezTo>
                    <a:pt x="20" y="12"/>
                    <a:pt x="1" y="35"/>
                    <a:pt x="1" y="72"/>
                  </a:cubicBezTo>
                  <a:lnTo>
                    <a:pt x="20" y="72"/>
                  </a:lnTo>
                  <a:cubicBezTo>
                    <a:pt x="38" y="50"/>
                    <a:pt x="64" y="35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8" name="Google Shape;46488;p30"/>
            <p:cNvSpPr/>
            <p:nvPr/>
          </p:nvSpPr>
          <p:spPr>
            <a:xfrm>
              <a:off x="-5135747" y="-132698"/>
              <a:ext cx="3963" cy="3486"/>
            </a:xfrm>
            <a:custGeom>
              <a:avLst/>
              <a:gdLst/>
              <a:ahLst/>
              <a:cxnLst/>
              <a:rect l="l" t="t" r="r" b="b"/>
              <a:pathLst>
                <a:path w="83" h="73" extrusionOk="0">
                  <a:moveTo>
                    <a:pt x="67" y="1"/>
                  </a:moveTo>
                  <a:cubicBezTo>
                    <a:pt x="30" y="1"/>
                    <a:pt x="23" y="35"/>
                    <a:pt x="0" y="54"/>
                  </a:cubicBezTo>
                  <a:cubicBezTo>
                    <a:pt x="15" y="61"/>
                    <a:pt x="34" y="57"/>
                    <a:pt x="49" y="73"/>
                  </a:cubicBezTo>
                  <a:cubicBezTo>
                    <a:pt x="45" y="68"/>
                    <a:pt x="45" y="68"/>
                    <a:pt x="45" y="64"/>
                  </a:cubicBezTo>
                  <a:cubicBezTo>
                    <a:pt x="34" y="35"/>
                    <a:pt x="75" y="28"/>
                    <a:pt x="83" y="5"/>
                  </a:cubicBezTo>
                  <a:cubicBezTo>
                    <a:pt x="75" y="5"/>
                    <a:pt x="71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9" name="Google Shape;46489;p30"/>
            <p:cNvSpPr/>
            <p:nvPr/>
          </p:nvSpPr>
          <p:spPr>
            <a:xfrm>
              <a:off x="-5147207" y="279146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8" y="0"/>
                  </a:moveTo>
                  <a:cubicBezTo>
                    <a:pt x="20" y="0"/>
                    <a:pt x="12" y="4"/>
                    <a:pt x="1" y="7"/>
                  </a:cubicBezTo>
                  <a:cubicBezTo>
                    <a:pt x="9" y="23"/>
                    <a:pt x="12" y="38"/>
                    <a:pt x="9" y="49"/>
                  </a:cubicBezTo>
                  <a:cubicBezTo>
                    <a:pt x="12" y="56"/>
                    <a:pt x="20" y="64"/>
                    <a:pt x="28" y="71"/>
                  </a:cubicBezTo>
                  <a:lnTo>
                    <a:pt x="50" y="49"/>
                  </a:lnTo>
                  <a:lnTo>
                    <a:pt x="61" y="38"/>
                  </a:lnTo>
                  <a:cubicBezTo>
                    <a:pt x="54" y="15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0" name="Google Shape;46490;p30"/>
            <p:cNvSpPr/>
            <p:nvPr/>
          </p:nvSpPr>
          <p:spPr>
            <a:xfrm>
              <a:off x="-4982613" y="-178920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23" y="1"/>
                  </a:moveTo>
                  <a:cubicBezTo>
                    <a:pt x="4" y="1"/>
                    <a:pt x="4" y="23"/>
                    <a:pt x="1" y="42"/>
                  </a:cubicBezTo>
                  <a:cubicBezTo>
                    <a:pt x="16" y="49"/>
                    <a:pt x="27" y="61"/>
                    <a:pt x="38" y="68"/>
                  </a:cubicBezTo>
                  <a:cubicBezTo>
                    <a:pt x="49" y="49"/>
                    <a:pt x="71" y="23"/>
                    <a:pt x="38" y="9"/>
                  </a:cubicBezTo>
                  <a:cubicBezTo>
                    <a:pt x="30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1" name="Google Shape;46491;p30"/>
            <p:cNvSpPr/>
            <p:nvPr/>
          </p:nvSpPr>
          <p:spPr>
            <a:xfrm>
              <a:off x="-5345513" y="29748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35" y="1"/>
                  </a:moveTo>
                  <a:cubicBezTo>
                    <a:pt x="9" y="4"/>
                    <a:pt x="12" y="30"/>
                    <a:pt x="1" y="46"/>
                  </a:cubicBezTo>
                  <a:cubicBezTo>
                    <a:pt x="9" y="53"/>
                    <a:pt x="16" y="61"/>
                    <a:pt x="23" y="61"/>
                  </a:cubicBezTo>
                  <a:cubicBezTo>
                    <a:pt x="27" y="61"/>
                    <a:pt x="31" y="57"/>
                    <a:pt x="31" y="57"/>
                  </a:cubicBezTo>
                  <a:cubicBezTo>
                    <a:pt x="42" y="53"/>
                    <a:pt x="54" y="46"/>
                    <a:pt x="64" y="38"/>
                  </a:cubicBezTo>
                  <a:cubicBezTo>
                    <a:pt x="68" y="16"/>
                    <a:pt x="49" y="1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2" name="Google Shape;46492;p30"/>
            <p:cNvSpPr/>
            <p:nvPr/>
          </p:nvSpPr>
          <p:spPr>
            <a:xfrm>
              <a:off x="-4987961" y="-165693"/>
              <a:ext cx="4345" cy="2388"/>
            </a:xfrm>
            <a:custGeom>
              <a:avLst/>
              <a:gdLst/>
              <a:ahLst/>
              <a:cxnLst/>
              <a:rect l="l" t="t" r="r" b="b"/>
              <a:pathLst>
                <a:path w="91" h="50" extrusionOk="0">
                  <a:moveTo>
                    <a:pt x="19" y="1"/>
                  </a:moveTo>
                  <a:lnTo>
                    <a:pt x="19" y="5"/>
                  </a:lnTo>
                  <a:cubicBezTo>
                    <a:pt x="12" y="12"/>
                    <a:pt x="8" y="19"/>
                    <a:pt x="0" y="27"/>
                  </a:cubicBezTo>
                  <a:cubicBezTo>
                    <a:pt x="16" y="41"/>
                    <a:pt x="30" y="49"/>
                    <a:pt x="45" y="49"/>
                  </a:cubicBezTo>
                  <a:cubicBezTo>
                    <a:pt x="60" y="49"/>
                    <a:pt x="75" y="41"/>
                    <a:pt x="90" y="19"/>
                  </a:cubicBezTo>
                  <a:cubicBezTo>
                    <a:pt x="83" y="12"/>
                    <a:pt x="75" y="8"/>
                    <a:pt x="68" y="8"/>
                  </a:cubicBezTo>
                  <a:lnTo>
                    <a:pt x="52" y="8"/>
                  </a:lnTo>
                  <a:cubicBezTo>
                    <a:pt x="49" y="12"/>
                    <a:pt x="45" y="12"/>
                    <a:pt x="42" y="12"/>
                  </a:cubicBezTo>
                  <a:cubicBezTo>
                    <a:pt x="34" y="12"/>
                    <a:pt x="26" y="8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3" name="Google Shape;46493;p30"/>
            <p:cNvSpPr/>
            <p:nvPr/>
          </p:nvSpPr>
          <p:spPr>
            <a:xfrm>
              <a:off x="-4893368" y="150603"/>
              <a:ext cx="2579" cy="4680"/>
            </a:xfrm>
            <a:custGeom>
              <a:avLst/>
              <a:gdLst/>
              <a:ahLst/>
              <a:cxnLst/>
              <a:rect l="l" t="t" r="r" b="b"/>
              <a:pathLst>
                <a:path w="54" h="98" extrusionOk="0">
                  <a:moveTo>
                    <a:pt x="19" y="1"/>
                  </a:moveTo>
                  <a:cubicBezTo>
                    <a:pt x="5" y="11"/>
                    <a:pt x="5" y="30"/>
                    <a:pt x="0" y="46"/>
                  </a:cubicBezTo>
                  <a:cubicBezTo>
                    <a:pt x="8" y="64"/>
                    <a:pt x="12" y="83"/>
                    <a:pt x="19" y="98"/>
                  </a:cubicBezTo>
                  <a:cubicBezTo>
                    <a:pt x="27" y="94"/>
                    <a:pt x="38" y="90"/>
                    <a:pt x="50" y="87"/>
                  </a:cubicBezTo>
                  <a:cubicBezTo>
                    <a:pt x="19" y="64"/>
                    <a:pt x="53" y="20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4" name="Google Shape;46494;p30"/>
            <p:cNvSpPr/>
            <p:nvPr/>
          </p:nvSpPr>
          <p:spPr>
            <a:xfrm>
              <a:off x="-5043828" y="63316"/>
              <a:ext cx="2913" cy="3963"/>
            </a:xfrm>
            <a:custGeom>
              <a:avLst/>
              <a:gdLst/>
              <a:ahLst/>
              <a:cxnLst/>
              <a:rect l="l" t="t" r="r" b="b"/>
              <a:pathLst>
                <a:path w="61" h="83" extrusionOk="0">
                  <a:moveTo>
                    <a:pt x="34" y="0"/>
                  </a:moveTo>
                  <a:cubicBezTo>
                    <a:pt x="30" y="5"/>
                    <a:pt x="26" y="8"/>
                    <a:pt x="26" y="12"/>
                  </a:cubicBezTo>
                  <a:cubicBezTo>
                    <a:pt x="4" y="23"/>
                    <a:pt x="34" y="60"/>
                    <a:pt x="0" y="68"/>
                  </a:cubicBezTo>
                  <a:cubicBezTo>
                    <a:pt x="8" y="76"/>
                    <a:pt x="19" y="83"/>
                    <a:pt x="30" y="83"/>
                  </a:cubicBezTo>
                  <a:cubicBezTo>
                    <a:pt x="34" y="83"/>
                    <a:pt x="38" y="83"/>
                    <a:pt x="42" y="76"/>
                  </a:cubicBezTo>
                  <a:cubicBezTo>
                    <a:pt x="49" y="53"/>
                    <a:pt x="61" y="27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5" name="Google Shape;46495;p30"/>
            <p:cNvSpPr/>
            <p:nvPr/>
          </p:nvSpPr>
          <p:spPr>
            <a:xfrm>
              <a:off x="-4889596" y="19959"/>
              <a:ext cx="2674" cy="3772"/>
            </a:xfrm>
            <a:custGeom>
              <a:avLst/>
              <a:gdLst/>
              <a:ahLst/>
              <a:cxnLst/>
              <a:rect l="l" t="t" r="r" b="b"/>
              <a:pathLst>
                <a:path w="56" h="79" extrusionOk="0">
                  <a:moveTo>
                    <a:pt x="33" y="0"/>
                  </a:moveTo>
                  <a:cubicBezTo>
                    <a:pt x="30" y="11"/>
                    <a:pt x="26" y="26"/>
                    <a:pt x="19" y="42"/>
                  </a:cubicBezTo>
                  <a:cubicBezTo>
                    <a:pt x="0" y="71"/>
                    <a:pt x="4" y="78"/>
                    <a:pt x="19" y="78"/>
                  </a:cubicBezTo>
                  <a:cubicBezTo>
                    <a:pt x="23" y="78"/>
                    <a:pt x="26" y="75"/>
                    <a:pt x="33" y="75"/>
                  </a:cubicBezTo>
                  <a:lnTo>
                    <a:pt x="49" y="75"/>
                  </a:lnTo>
                  <a:cubicBezTo>
                    <a:pt x="52" y="64"/>
                    <a:pt x="56" y="52"/>
                    <a:pt x="56" y="42"/>
                  </a:cubicBezTo>
                  <a:cubicBezTo>
                    <a:pt x="49" y="26"/>
                    <a:pt x="41" y="11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6" name="Google Shape;46496;p30"/>
            <p:cNvSpPr/>
            <p:nvPr/>
          </p:nvSpPr>
          <p:spPr>
            <a:xfrm>
              <a:off x="-5050991" y="-195680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16" y="1"/>
                  </a:moveTo>
                  <a:cubicBezTo>
                    <a:pt x="4" y="1"/>
                    <a:pt x="4" y="12"/>
                    <a:pt x="1" y="46"/>
                  </a:cubicBezTo>
                  <a:cubicBezTo>
                    <a:pt x="9" y="53"/>
                    <a:pt x="16" y="53"/>
                    <a:pt x="19" y="53"/>
                  </a:cubicBezTo>
                  <a:cubicBezTo>
                    <a:pt x="38" y="53"/>
                    <a:pt x="49" y="31"/>
                    <a:pt x="61" y="23"/>
                  </a:cubicBezTo>
                  <a:cubicBezTo>
                    <a:pt x="38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7" name="Google Shape;46497;p30"/>
            <p:cNvSpPr/>
            <p:nvPr/>
          </p:nvSpPr>
          <p:spPr>
            <a:xfrm>
              <a:off x="-5245906" y="-218170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45" y="1"/>
                  </a:moveTo>
                  <a:cubicBezTo>
                    <a:pt x="42" y="1"/>
                    <a:pt x="42" y="5"/>
                    <a:pt x="42" y="12"/>
                  </a:cubicBezTo>
                  <a:cubicBezTo>
                    <a:pt x="49" y="31"/>
                    <a:pt x="1" y="60"/>
                    <a:pt x="54" y="75"/>
                  </a:cubicBezTo>
                  <a:cubicBezTo>
                    <a:pt x="76" y="57"/>
                    <a:pt x="80" y="34"/>
                    <a:pt x="68" y="8"/>
                  </a:cubicBezTo>
                  <a:cubicBezTo>
                    <a:pt x="61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8" name="Google Shape;46498;p30"/>
            <p:cNvSpPr/>
            <p:nvPr/>
          </p:nvSpPr>
          <p:spPr>
            <a:xfrm>
              <a:off x="-5295519" y="102758"/>
              <a:ext cx="5061" cy="2913"/>
            </a:xfrm>
            <a:custGeom>
              <a:avLst/>
              <a:gdLst/>
              <a:ahLst/>
              <a:cxnLst/>
              <a:rect l="l" t="t" r="r" b="b"/>
              <a:pathLst>
                <a:path w="106" h="61" extrusionOk="0">
                  <a:moveTo>
                    <a:pt x="64" y="1"/>
                  </a:moveTo>
                  <a:cubicBezTo>
                    <a:pt x="49" y="4"/>
                    <a:pt x="38" y="16"/>
                    <a:pt x="23" y="16"/>
                  </a:cubicBezTo>
                  <a:lnTo>
                    <a:pt x="16" y="16"/>
                  </a:lnTo>
                  <a:cubicBezTo>
                    <a:pt x="16" y="16"/>
                    <a:pt x="16" y="12"/>
                    <a:pt x="12" y="12"/>
                  </a:cubicBezTo>
                  <a:cubicBezTo>
                    <a:pt x="12" y="12"/>
                    <a:pt x="12" y="16"/>
                    <a:pt x="8" y="16"/>
                  </a:cubicBezTo>
                  <a:cubicBezTo>
                    <a:pt x="4" y="31"/>
                    <a:pt x="1" y="45"/>
                    <a:pt x="12" y="61"/>
                  </a:cubicBezTo>
                  <a:cubicBezTo>
                    <a:pt x="23" y="57"/>
                    <a:pt x="34" y="49"/>
                    <a:pt x="46" y="45"/>
                  </a:cubicBezTo>
                  <a:cubicBezTo>
                    <a:pt x="53" y="38"/>
                    <a:pt x="61" y="31"/>
                    <a:pt x="72" y="27"/>
                  </a:cubicBezTo>
                  <a:cubicBezTo>
                    <a:pt x="106" y="9"/>
                    <a:pt x="79" y="4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9" name="Google Shape;46499;p30"/>
            <p:cNvSpPr/>
            <p:nvPr/>
          </p:nvSpPr>
          <p:spPr>
            <a:xfrm>
              <a:off x="-5027259" y="-10180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61" y="1"/>
                  </a:moveTo>
                  <a:cubicBezTo>
                    <a:pt x="28" y="12"/>
                    <a:pt x="16" y="38"/>
                    <a:pt x="1" y="61"/>
                  </a:cubicBezTo>
                  <a:cubicBezTo>
                    <a:pt x="16" y="68"/>
                    <a:pt x="28" y="76"/>
                    <a:pt x="42" y="76"/>
                  </a:cubicBezTo>
                  <a:cubicBezTo>
                    <a:pt x="54" y="76"/>
                    <a:pt x="61" y="72"/>
                    <a:pt x="68" y="68"/>
                  </a:cubicBezTo>
                  <a:cubicBezTo>
                    <a:pt x="9" y="57"/>
                    <a:pt x="64" y="27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0" name="Google Shape;46500;p30"/>
            <p:cNvSpPr/>
            <p:nvPr/>
          </p:nvSpPr>
          <p:spPr>
            <a:xfrm>
              <a:off x="-5021672" y="-45697"/>
              <a:ext cx="2865" cy="4632"/>
            </a:xfrm>
            <a:custGeom>
              <a:avLst/>
              <a:gdLst/>
              <a:ahLst/>
              <a:cxnLst/>
              <a:rect l="l" t="t" r="r" b="b"/>
              <a:pathLst>
                <a:path w="60" h="97" extrusionOk="0">
                  <a:moveTo>
                    <a:pt x="7" y="0"/>
                  </a:moveTo>
                  <a:cubicBezTo>
                    <a:pt x="0" y="11"/>
                    <a:pt x="7" y="22"/>
                    <a:pt x="4" y="33"/>
                  </a:cubicBezTo>
                  <a:cubicBezTo>
                    <a:pt x="15" y="52"/>
                    <a:pt x="7" y="78"/>
                    <a:pt x="26" y="97"/>
                  </a:cubicBezTo>
                  <a:cubicBezTo>
                    <a:pt x="30" y="85"/>
                    <a:pt x="26" y="71"/>
                    <a:pt x="34" y="59"/>
                  </a:cubicBezTo>
                  <a:cubicBezTo>
                    <a:pt x="60" y="26"/>
                    <a:pt x="41" y="11"/>
                    <a:pt x="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1" name="Google Shape;46501;p30"/>
            <p:cNvSpPr/>
            <p:nvPr/>
          </p:nvSpPr>
          <p:spPr>
            <a:xfrm>
              <a:off x="-5250538" y="-221035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46" y="1"/>
                  </a:moveTo>
                  <a:cubicBezTo>
                    <a:pt x="34" y="1"/>
                    <a:pt x="27" y="4"/>
                    <a:pt x="16" y="8"/>
                  </a:cubicBezTo>
                  <a:cubicBezTo>
                    <a:pt x="8" y="16"/>
                    <a:pt x="1" y="30"/>
                    <a:pt x="12" y="34"/>
                  </a:cubicBezTo>
                  <a:cubicBezTo>
                    <a:pt x="16" y="39"/>
                    <a:pt x="27" y="42"/>
                    <a:pt x="34" y="42"/>
                  </a:cubicBezTo>
                  <a:cubicBezTo>
                    <a:pt x="46" y="42"/>
                    <a:pt x="56" y="34"/>
                    <a:pt x="64" y="30"/>
                  </a:cubicBezTo>
                  <a:cubicBezTo>
                    <a:pt x="79" y="23"/>
                    <a:pt x="64" y="8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2" name="Google Shape;46502;p30"/>
            <p:cNvSpPr/>
            <p:nvPr/>
          </p:nvSpPr>
          <p:spPr>
            <a:xfrm>
              <a:off x="-5387246" y="20059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19"/>
                    <a:pt x="15" y="34"/>
                    <a:pt x="19" y="53"/>
                  </a:cubicBezTo>
                  <a:cubicBezTo>
                    <a:pt x="22" y="49"/>
                    <a:pt x="26" y="49"/>
                    <a:pt x="34" y="49"/>
                  </a:cubicBezTo>
                  <a:lnTo>
                    <a:pt x="45" y="49"/>
                  </a:lnTo>
                  <a:cubicBezTo>
                    <a:pt x="57" y="49"/>
                    <a:pt x="64" y="49"/>
                    <a:pt x="64" y="30"/>
                  </a:cubicBezTo>
                  <a:cubicBezTo>
                    <a:pt x="67" y="11"/>
                    <a:pt x="57" y="8"/>
                    <a:pt x="48" y="8"/>
                  </a:cubicBezTo>
                  <a:lnTo>
                    <a:pt x="22" y="8"/>
                  </a:lnTo>
                  <a:cubicBezTo>
                    <a:pt x="15" y="8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3" name="Google Shape;46503;p30"/>
            <p:cNvSpPr/>
            <p:nvPr/>
          </p:nvSpPr>
          <p:spPr>
            <a:xfrm>
              <a:off x="-4983520" y="-88051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8" y="1"/>
                  </a:moveTo>
                  <a:cubicBezTo>
                    <a:pt x="27" y="8"/>
                    <a:pt x="1" y="12"/>
                    <a:pt x="9" y="35"/>
                  </a:cubicBezTo>
                  <a:cubicBezTo>
                    <a:pt x="9" y="49"/>
                    <a:pt x="16" y="53"/>
                    <a:pt x="23" y="53"/>
                  </a:cubicBezTo>
                  <a:cubicBezTo>
                    <a:pt x="31" y="53"/>
                    <a:pt x="42" y="45"/>
                    <a:pt x="49" y="45"/>
                  </a:cubicBezTo>
                  <a:cubicBezTo>
                    <a:pt x="57" y="45"/>
                    <a:pt x="68" y="35"/>
                    <a:pt x="76" y="30"/>
                  </a:cubicBezTo>
                  <a:cubicBezTo>
                    <a:pt x="64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4" name="Google Shape;46504;p30"/>
            <p:cNvSpPr/>
            <p:nvPr/>
          </p:nvSpPr>
          <p:spPr>
            <a:xfrm>
              <a:off x="-4875366" y="116319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49" y="1"/>
                  </a:moveTo>
                  <a:cubicBezTo>
                    <a:pt x="46" y="1"/>
                    <a:pt x="39" y="5"/>
                    <a:pt x="35" y="5"/>
                  </a:cubicBezTo>
                  <a:cubicBezTo>
                    <a:pt x="1" y="8"/>
                    <a:pt x="1" y="31"/>
                    <a:pt x="13" y="53"/>
                  </a:cubicBezTo>
                  <a:cubicBezTo>
                    <a:pt x="20" y="57"/>
                    <a:pt x="27" y="65"/>
                    <a:pt x="31" y="68"/>
                  </a:cubicBezTo>
                  <a:cubicBezTo>
                    <a:pt x="31" y="53"/>
                    <a:pt x="31" y="42"/>
                    <a:pt x="49" y="39"/>
                  </a:cubicBezTo>
                  <a:cubicBezTo>
                    <a:pt x="61" y="34"/>
                    <a:pt x="72" y="27"/>
                    <a:pt x="68" y="12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5" name="Google Shape;46505;p30"/>
            <p:cNvSpPr/>
            <p:nvPr/>
          </p:nvSpPr>
          <p:spPr>
            <a:xfrm>
              <a:off x="-5060445" y="-115173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1"/>
                  </a:moveTo>
                  <a:cubicBezTo>
                    <a:pt x="19" y="1"/>
                    <a:pt x="12" y="11"/>
                    <a:pt x="0" y="30"/>
                  </a:cubicBezTo>
                  <a:cubicBezTo>
                    <a:pt x="5" y="49"/>
                    <a:pt x="16" y="60"/>
                    <a:pt x="23" y="60"/>
                  </a:cubicBezTo>
                  <a:cubicBezTo>
                    <a:pt x="31" y="60"/>
                    <a:pt x="42" y="49"/>
                    <a:pt x="53" y="34"/>
                  </a:cubicBezTo>
                  <a:cubicBezTo>
                    <a:pt x="45" y="11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6" name="Google Shape;46506;p30"/>
            <p:cNvSpPr/>
            <p:nvPr/>
          </p:nvSpPr>
          <p:spPr>
            <a:xfrm>
              <a:off x="-4938874" y="-38057"/>
              <a:ext cx="3581" cy="2196"/>
            </a:xfrm>
            <a:custGeom>
              <a:avLst/>
              <a:gdLst/>
              <a:ahLst/>
              <a:cxnLst/>
              <a:rect l="l" t="t" r="r" b="b"/>
              <a:pathLst>
                <a:path w="75" h="46" extrusionOk="0">
                  <a:moveTo>
                    <a:pt x="53" y="1"/>
                  </a:moveTo>
                  <a:cubicBezTo>
                    <a:pt x="30" y="1"/>
                    <a:pt x="16" y="11"/>
                    <a:pt x="4" y="27"/>
                  </a:cubicBezTo>
                  <a:cubicBezTo>
                    <a:pt x="0" y="30"/>
                    <a:pt x="4" y="37"/>
                    <a:pt x="8" y="42"/>
                  </a:cubicBezTo>
                  <a:cubicBezTo>
                    <a:pt x="11" y="45"/>
                    <a:pt x="19" y="45"/>
                    <a:pt x="23" y="45"/>
                  </a:cubicBezTo>
                  <a:cubicBezTo>
                    <a:pt x="42" y="45"/>
                    <a:pt x="49" y="23"/>
                    <a:pt x="68" y="19"/>
                  </a:cubicBezTo>
                  <a:cubicBezTo>
                    <a:pt x="68" y="19"/>
                    <a:pt x="68" y="15"/>
                    <a:pt x="75" y="4"/>
                  </a:cubicBezTo>
                  <a:cubicBezTo>
                    <a:pt x="64" y="4"/>
                    <a:pt x="56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7" name="Google Shape;46507;p30"/>
            <p:cNvSpPr/>
            <p:nvPr/>
          </p:nvSpPr>
          <p:spPr>
            <a:xfrm>
              <a:off x="-4878566" y="-3438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9" y="1"/>
                  </a:moveTo>
                  <a:cubicBezTo>
                    <a:pt x="42" y="1"/>
                    <a:pt x="35" y="8"/>
                    <a:pt x="27" y="19"/>
                  </a:cubicBezTo>
                  <a:cubicBezTo>
                    <a:pt x="23" y="30"/>
                    <a:pt x="12" y="38"/>
                    <a:pt x="1" y="45"/>
                  </a:cubicBezTo>
                  <a:cubicBezTo>
                    <a:pt x="9" y="49"/>
                    <a:pt x="12" y="53"/>
                    <a:pt x="20" y="53"/>
                  </a:cubicBezTo>
                  <a:cubicBezTo>
                    <a:pt x="23" y="53"/>
                    <a:pt x="31" y="49"/>
                    <a:pt x="35" y="49"/>
                  </a:cubicBezTo>
                  <a:cubicBezTo>
                    <a:pt x="42" y="45"/>
                    <a:pt x="46" y="45"/>
                    <a:pt x="54" y="45"/>
                  </a:cubicBezTo>
                  <a:lnTo>
                    <a:pt x="61" y="45"/>
                  </a:lnTo>
                  <a:cubicBezTo>
                    <a:pt x="68" y="30"/>
                    <a:pt x="80" y="16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8" name="Google Shape;46508;p30"/>
            <p:cNvSpPr/>
            <p:nvPr/>
          </p:nvSpPr>
          <p:spPr>
            <a:xfrm>
              <a:off x="-5031700" y="-22873"/>
              <a:ext cx="5061" cy="2197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26" y="0"/>
                  </a:moveTo>
                  <a:cubicBezTo>
                    <a:pt x="38" y="15"/>
                    <a:pt x="0" y="38"/>
                    <a:pt x="38" y="45"/>
                  </a:cubicBezTo>
                  <a:cubicBezTo>
                    <a:pt x="49" y="11"/>
                    <a:pt x="94" y="33"/>
                    <a:pt x="105" y="4"/>
                  </a:cubicBezTo>
                  <a:cubicBezTo>
                    <a:pt x="90" y="0"/>
                    <a:pt x="71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9" name="Google Shape;46509;p30"/>
            <p:cNvSpPr/>
            <p:nvPr/>
          </p:nvSpPr>
          <p:spPr>
            <a:xfrm>
              <a:off x="-5063119" y="51904"/>
              <a:ext cx="2722" cy="2197"/>
            </a:xfrm>
            <a:custGeom>
              <a:avLst/>
              <a:gdLst/>
              <a:ahLst/>
              <a:cxnLst/>
              <a:rect l="l" t="t" r="r" b="b"/>
              <a:pathLst>
                <a:path w="57" h="46" extrusionOk="0">
                  <a:moveTo>
                    <a:pt x="34" y="1"/>
                  </a:moveTo>
                  <a:cubicBezTo>
                    <a:pt x="27" y="1"/>
                    <a:pt x="16" y="4"/>
                    <a:pt x="12" y="8"/>
                  </a:cubicBezTo>
                  <a:cubicBezTo>
                    <a:pt x="1" y="15"/>
                    <a:pt x="1" y="23"/>
                    <a:pt x="8" y="30"/>
                  </a:cubicBezTo>
                  <a:cubicBezTo>
                    <a:pt x="16" y="37"/>
                    <a:pt x="23" y="45"/>
                    <a:pt x="34" y="45"/>
                  </a:cubicBezTo>
                  <a:cubicBezTo>
                    <a:pt x="38" y="45"/>
                    <a:pt x="42" y="42"/>
                    <a:pt x="49" y="37"/>
                  </a:cubicBezTo>
                  <a:cubicBezTo>
                    <a:pt x="53" y="27"/>
                    <a:pt x="56" y="19"/>
                    <a:pt x="49" y="8"/>
                  </a:cubicBezTo>
                  <a:cubicBezTo>
                    <a:pt x="46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0" name="Google Shape;46510;p30"/>
            <p:cNvSpPr/>
            <p:nvPr/>
          </p:nvSpPr>
          <p:spPr>
            <a:xfrm>
              <a:off x="-5082219" y="8652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75" y="1"/>
                  </a:moveTo>
                  <a:lnTo>
                    <a:pt x="75" y="1"/>
                  </a:lnTo>
                  <a:cubicBezTo>
                    <a:pt x="72" y="8"/>
                    <a:pt x="64" y="12"/>
                    <a:pt x="61" y="16"/>
                  </a:cubicBezTo>
                  <a:cubicBezTo>
                    <a:pt x="45" y="35"/>
                    <a:pt x="23" y="42"/>
                    <a:pt x="1" y="45"/>
                  </a:cubicBezTo>
                  <a:cubicBezTo>
                    <a:pt x="4" y="61"/>
                    <a:pt x="12" y="68"/>
                    <a:pt x="19" y="68"/>
                  </a:cubicBezTo>
                  <a:cubicBezTo>
                    <a:pt x="27" y="68"/>
                    <a:pt x="38" y="64"/>
                    <a:pt x="45" y="61"/>
                  </a:cubicBezTo>
                  <a:cubicBezTo>
                    <a:pt x="68" y="49"/>
                    <a:pt x="94" y="35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1" name="Google Shape;46511;p30"/>
            <p:cNvSpPr/>
            <p:nvPr/>
          </p:nvSpPr>
          <p:spPr>
            <a:xfrm>
              <a:off x="-5126627" y="215209"/>
              <a:ext cx="3438" cy="2005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23" y="1"/>
                  </a:moveTo>
                  <a:cubicBezTo>
                    <a:pt x="7" y="1"/>
                    <a:pt x="0" y="9"/>
                    <a:pt x="4" y="23"/>
                  </a:cubicBezTo>
                  <a:cubicBezTo>
                    <a:pt x="18" y="35"/>
                    <a:pt x="33" y="42"/>
                    <a:pt x="52" y="42"/>
                  </a:cubicBezTo>
                  <a:cubicBezTo>
                    <a:pt x="60" y="42"/>
                    <a:pt x="63" y="38"/>
                    <a:pt x="71" y="38"/>
                  </a:cubicBezTo>
                  <a:cubicBezTo>
                    <a:pt x="63" y="12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2" name="Google Shape;46512;p30"/>
            <p:cNvSpPr/>
            <p:nvPr/>
          </p:nvSpPr>
          <p:spPr>
            <a:xfrm>
              <a:off x="-5023153" y="201457"/>
              <a:ext cx="3104" cy="2196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49" y="1"/>
                  </a:moveTo>
                  <a:cubicBezTo>
                    <a:pt x="35" y="1"/>
                    <a:pt x="20" y="9"/>
                    <a:pt x="9" y="19"/>
                  </a:cubicBezTo>
                  <a:cubicBezTo>
                    <a:pt x="1" y="28"/>
                    <a:pt x="4" y="38"/>
                    <a:pt x="16" y="42"/>
                  </a:cubicBezTo>
                  <a:cubicBezTo>
                    <a:pt x="20" y="45"/>
                    <a:pt x="27" y="45"/>
                    <a:pt x="31" y="45"/>
                  </a:cubicBezTo>
                  <a:cubicBezTo>
                    <a:pt x="42" y="45"/>
                    <a:pt x="54" y="42"/>
                    <a:pt x="57" y="28"/>
                  </a:cubicBezTo>
                  <a:cubicBezTo>
                    <a:pt x="61" y="19"/>
                    <a:pt x="65" y="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3" name="Google Shape;46513;p30"/>
            <p:cNvSpPr/>
            <p:nvPr/>
          </p:nvSpPr>
          <p:spPr>
            <a:xfrm>
              <a:off x="-5145918" y="246103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34" y="0"/>
                  </a:moveTo>
                  <a:cubicBezTo>
                    <a:pt x="8" y="0"/>
                    <a:pt x="8" y="19"/>
                    <a:pt x="11" y="38"/>
                  </a:cubicBezTo>
                  <a:cubicBezTo>
                    <a:pt x="11" y="45"/>
                    <a:pt x="4" y="49"/>
                    <a:pt x="1" y="57"/>
                  </a:cubicBezTo>
                  <a:cubicBezTo>
                    <a:pt x="11" y="57"/>
                    <a:pt x="23" y="61"/>
                    <a:pt x="34" y="61"/>
                  </a:cubicBezTo>
                  <a:cubicBezTo>
                    <a:pt x="41" y="52"/>
                    <a:pt x="49" y="45"/>
                    <a:pt x="56" y="38"/>
                  </a:cubicBezTo>
                  <a:cubicBezTo>
                    <a:pt x="41" y="30"/>
                    <a:pt x="68" y="4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4" name="Google Shape;46514;p30"/>
            <p:cNvSpPr/>
            <p:nvPr/>
          </p:nvSpPr>
          <p:spPr>
            <a:xfrm>
              <a:off x="-4960314" y="19243"/>
              <a:ext cx="3295" cy="3820"/>
            </a:xfrm>
            <a:custGeom>
              <a:avLst/>
              <a:gdLst/>
              <a:ahLst/>
              <a:cxnLst/>
              <a:rect l="l" t="t" r="r" b="b"/>
              <a:pathLst>
                <a:path w="69" h="80" extrusionOk="0">
                  <a:moveTo>
                    <a:pt x="49" y="0"/>
                  </a:moveTo>
                  <a:lnTo>
                    <a:pt x="49" y="0"/>
                  </a:lnTo>
                  <a:cubicBezTo>
                    <a:pt x="31" y="23"/>
                    <a:pt x="1" y="45"/>
                    <a:pt x="31" y="79"/>
                  </a:cubicBezTo>
                  <a:cubicBezTo>
                    <a:pt x="68" y="60"/>
                    <a:pt x="68" y="3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5" name="Google Shape;46515;p30"/>
            <p:cNvSpPr/>
            <p:nvPr/>
          </p:nvSpPr>
          <p:spPr>
            <a:xfrm>
              <a:off x="-5051898" y="-20724"/>
              <a:ext cx="3295" cy="2674"/>
            </a:xfrm>
            <a:custGeom>
              <a:avLst/>
              <a:gdLst/>
              <a:ahLst/>
              <a:cxnLst/>
              <a:rect l="l" t="t" r="r" b="b"/>
              <a:pathLst>
                <a:path w="69" h="56" extrusionOk="0">
                  <a:moveTo>
                    <a:pt x="38" y="0"/>
                  </a:moveTo>
                  <a:cubicBezTo>
                    <a:pt x="35" y="19"/>
                    <a:pt x="16" y="19"/>
                    <a:pt x="1" y="22"/>
                  </a:cubicBezTo>
                  <a:cubicBezTo>
                    <a:pt x="12" y="45"/>
                    <a:pt x="23" y="56"/>
                    <a:pt x="38" y="56"/>
                  </a:cubicBezTo>
                  <a:cubicBezTo>
                    <a:pt x="46" y="56"/>
                    <a:pt x="57" y="52"/>
                    <a:pt x="68" y="45"/>
                  </a:cubicBezTo>
                  <a:cubicBezTo>
                    <a:pt x="65" y="26"/>
                    <a:pt x="61" y="11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6" name="Google Shape;46516;p30"/>
            <p:cNvSpPr/>
            <p:nvPr/>
          </p:nvSpPr>
          <p:spPr>
            <a:xfrm>
              <a:off x="-4913328" y="120282"/>
              <a:ext cx="4297" cy="2865"/>
            </a:xfrm>
            <a:custGeom>
              <a:avLst/>
              <a:gdLst/>
              <a:ahLst/>
              <a:cxnLst/>
              <a:rect l="l" t="t" r="r" b="b"/>
              <a:pathLst>
                <a:path w="90" h="60" extrusionOk="0">
                  <a:moveTo>
                    <a:pt x="64" y="0"/>
                  </a:moveTo>
                  <a:lnTo>
                    <a:pt x="64" y="0"/>
                  </a:lnTo>
                  <a:cubicBezTo>
                    <a:pt x="56" y="8"/>
                    <a:pt x="49" y="15"/>
                    <a:pt x="37" y="15"/>
                  </a:cubicBezTo>
                  <a:lnTo>
                    <a:pt x="30" y="15"/>
                  </a:lnTo>
                  <a:cubicBezTo>
                    <a:pt x="19" y="27"/>
                    <a:pt x="11" y="41"/>
                    <a:pt x="0" y="53"/>
                  </a:cubicBezTo>
                  <a:cubicBezTo>
                    <a:pt x="4" y="56"/>
                    <a:pt x="7" y="56"/>
                    <a:pt x="15" y="60"/>
                  </a:cubicBezTo>
                  <a:cubicBezTo>
                    <a:pt x="19" y="56"/>
                    <a:pt x="26" y="49"/>
                    <a:pt x="30" y="49"/>
                  </a:cubicBezTo>
                  <a:cubicBezTo>
                    <a:pt x="45" y="53"/>
                    <a:pt x="52" y="53"/>
                    <a:pt x="59" y="53"/>
                  </a:cubicBezTo>
                  <a:cubicBezTo>
                    <a:pt x="90" y="53"/>
                    <a:pt x="71" y="27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7" name="Google Shape;46517;p30"/>
            <p:cNvSpPr/>
            <p:nvPr/>
          </p:nvSpPr>
          <p:spPr>
            <a:xfrm>
              <a:off x="-4992975" y="-154949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8" y="0"/>
                  </a:moveTo>
                  <a:cubicBezTo>
                    <a:pt x="27" y="0"/>
                    <a:pt x="16" y="11"/>
                    <a:pt x="5" y="18"/>
                  </a:cubicBezTo>
                  <a:cubicBezTo>
                    <a:pt x="0" y="23"/>
                    <a:pt x="0" y="26"/>
                    <a:pt x="5" y="33"/>
                  </a:cubicBezTo>
                  <a:cubicBezTo>
                    <a:pt x="12" y="41"/>
                    <a:pt x="23" y="49"/>
                    <a:pt x="34" y="49"/>
                  </a:cubicBezTo>
                  <a:cubicBezTo>
                    <a:pt x="38" y="49"/>
                    <a:pt x="45" y="45"/>
                    <a:pt x="53" y="37"/>
                  </a:cubicBezTo>
                  <a:cubicBezTo>
                    <a:pt x="61" y="26"/>
                    <a:pt x="61" y="11"/>
                    <a:pt x="50" y="4"/>
                  </a:cubicBezTo>
                  <a:cubicBezTo>
                    <a:pt x="45" y="0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8" name="Google Shape;46518;p30"/>
            <p:cNvSpPr/>
            <p:nvPr/>
          </p:nvSpPr>
          <p:spPr>
            <a:xfrm>
              <a:off x="-5157187" y="24973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27" y="0"/>
                  </a:moveTo>
                  <a:cubicBezTo>
                    <a:pt x="19" y="0"/>
                    <a:pt x="8" y="4"/>
                    <a:pt x="1" y="11"/>
                  </a:cubicBezTo>
                  <a:cubicBezTo>
                    <a:pt x="8" y="23"/>
                    <a:pt x="16" y="37"/>
                    <a:pt x="27" y="45"/>
                  </a:cubicBezTo>
                  <a:cubicBezTo>
                    <a:pt x="35" y="52"/>
                    <a:pt x="42" y="52"/>
                    <a:pt x="49" y="52"/>
                  </a:cubicBezTo>
                  <a:cubicBezTo>
                    <a:pt x="61" y="52"/>
                    <a:pt x="64" y="45"/>
                    <a:pt x="64" y="26"/>
                  </a:cubicBezTo>
                  <a:cubicBezTo>
                    <a:pt x="53" y="11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9" name="Google Shape;46519;p30"/>
            <p:cNvSpPr/>
            <p:nvPr/>
          </p:nvSpPr>
          <p:spPr>
            <a:xfrm>
              <a:off x="-5149690" y="6207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2" y="0"/>
                  </a:moveTo>
                  <a:cubicBezTo>
                    <a:pt x="45" y="12"/>
                    <a:pt x="1" y="12"/>
                    <a:pt x="30" y="60"/>
                  </a:cubicBezTo>
                  <a:cubicBezTo>
                    <a:pt x="61" y="52"/>
                    <a:pt x="75" y="3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0" name="Google Shape;46520;p30"/>
            <p:cNvSpPr/>
            <p:nvPr/>
          </p:nvSpPr>
          <p:spPr>
            <a:xfrm>
              <a:off x="-5027259" y="98842"/>
              <a:ext cx="3486" cy="2531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57" y="1"/>
                  </a:moveTo>
                  <a:cubicBezTo>
                    <a:pt x="46" y="15"/>
                    <a:pt x="35" y="15"/>
                    <a:pt x="23" y="15"/>
                  </a:cubicBezTo>
                  <a:lnTo>
                    <a:pt x="1" y="15"/>
                  </a:lnTo>
                  <a:cubicBezTo>
                    <a:pt x="20" y="41"/>
                    <a:pt x="31" y="53"/>
                    <a:pt x="38" y="53"/>
                  </a:cubicBezTo>
                  <a:cubicBezTo>
                    <a:pt x="46" y="53"/>
                    <a:pt x="57" y="41"/>
                    <a:pt x="72" y="23"/>
                  </a:cubicBezTo>
                  <a:cubicBezTo>
                    <a:pt x="68" y="15"/>
                    <a:pt x="61" y="8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1" name="Google Shape;46521;p30"/>
            <p:cNvSpPr/>
            <p:nvPr/>
          </p:nvSpPr>
          <p:spPr>
            <a:xfrm>
              <a:off x="-5168074" y="160249"/>
              <a:ext cx="3295" cy="4154"/>
            </a:xfrm>
            <a:custGeom>
              <a:avLst/>
              <a:gdLst/>
              <a:ahLst/>
              <a:cxnLst/>
              <a:rect l="l" t="t" r="r" b="b"/>
              <a:pathLst>
                <a:path w="69" h="87" extrusionOk="0">
                  <a:moveTo>
                    <a:pt x="1" y="1"/>
                  </a:moveTo>
                  <a:cubicBezTo>
                    <a:pt x="30" y="19"/>
                    <a:pt x="49" y="49"/>
                    <a:pt x="53" y="87"/>
                  </a:cubicBezTo>
                  <a:cubicBezTo>
                    <a:pt x="68" y="27"/>
                    <a:pt x="61" y="1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2" name="Google Shape;46522;p30"/>
            <p:cNvSpPr/>
            <p:nvPr/>
          </p:nvSpPr>
          <p:spPr>
            <a:xfrm>
              <a:off x="-5263049" y="-225142"/>
              <a:ext cx="2388" cy="2770"/>
            </a:xfrm>
            <a:custGeom>
              <a:avLst/>
              <a:gdLst/>
              <a:ahLst/>
              <a:cxnLst/>
              <a:rect l="l" t="t" r="r" b="b"/>
              <a:pathLst>
                <a:path w="50" h="58" extrusionOk="0">
                  <a:moveTo>
                    <a:pt x="23" y="1"/>
                  </a:moveTo>
                  <a:cubicBezTo>
                    <a:pt x="20" y="1"/>
                    <a:pt x="16" y="4"/>
                    <a:pt x="16" y="4"/>
                  </a:cubicBezTo>
                  <a:cubicBezTo>
                    <a:pt x="1" y="20"/>
                    <a:pt x="1" y="35"/>
                    <a:pt x="9" y="49"/>
                  </a:cubicBezTo>
                  <a:cubicBezTo>
                    <a:pt x="12" y="53"/>
                    <a:pt x="16" y="57"/>
                    <a:pt x="23" y="57"/>
                  </a:cubicBezTo>
                  <a:cubicBezTo>
                    <a:pt x="27" y="57"/>
                    <a:pt x="31" y="53"/>
                    <a:pt x="35" y="49"/>
                  </a:cubicBezTo>
                  <a:cubicBezTo>
                    <a:pt x="49" y="35"/>
                    <a:pt x="38" y="23"/>
                    <a:pt x="35" y="8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3" name="Google Shape;46523;p30"/>
            <p:cNvSpPr/>
            <p:nvPr/>
          </p:nvSpPr>
          <p:spPr>
            <a:xfrm>
              <a:off x="-5294086" y="-1628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2"/>
                    <a:pt x="12" y="19"/>
                    <a:pt x="16" y="26"/>
                  </a:cubicBezTo>
                  <a:lnTo>
                    <a:pt x="16" y="42"/>
                  </a:lnTo>
                  <a:cubicBezTo>
                    <a:pt x="23" y="49"/>
                    <a:pt x="34" y="64"/>
                    <a:pt x="42" y="64"/>
                  </a:cubicBezTo>
                  <a:cubicBezTo>
                    <a:pt x="49" y="64"/>
                    <a:pt x="53" y="57"/>
                    <a:pt x="60" y="38"/>
                  </a:cubicBezTo>
                  <a:cubicBezTo>
                    <a:pt x="38" y="26"/>
                    <a:pt x="26" y="4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4" name="Google Shape;46524;p30"/>
            <p:cNvSpPr/>
            <p:nvPr/>
          </p:nvSpPr>
          <p:spPr>
            <a:xfrm>
              <a:off x="-5184118" y="-61120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71" y="1"/>
                  </a:moveTo>
                  <a:lnTo>
                    <a:pt x="71" y="1"/>
                  </a:lnTo>
                  <a:cubicBezTo>
                    <a:pt x="56" y="31"/>
                    <a:pt x="23" y="31"/>
                    <a:pt x="0" y="46"/>
                  </a:cubicBezTo>
                  <a:cubicBezTo>
                    <a:pt x="23" y="49"/>
                    <a:pt x="38" y="54"/>
                    <a:pt x="49" y="54"/>
                  </a:cubicBezTo>
                  <a:cubicBezTo>
                    <a:pt x="71" y="54"/>
                    <a:pt x="75" y="39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5" name="Google Shape;46525;p30"/>
            <p:cNvSpPr/>
            <p:nvPr/>
          </p:nvSpPr>
          <p:spPr>
            <a:xfrm>
              <a:off x="-5119846" y="-230155"/>
              <a:ext cx="3247" cy="1862"/>
            </a:xfrm>
            <a:custGeom>
              <a:avLst/>
              <a:gdLst/>
              <a:ahLst/>
              <a:cxnLst/>
              <a:rect l="l" t="t" r="r" b="b"/>
              <a:pathLst>
                <a:path w="68" h="39" extrusionOk="0">
                  <a:moveTo>
                    <a:pt x="19" y="1"/>
                  </a:moveTo>
                  <a:cubicBezTo>
                    <a:pt x="11" y="1"/>
                    <a:pt x="7" y="5"/>
                    <a:pt x="4" y="9"/>
                  </a:cubicBezTo>
                  <a:cubicBezTo>
                    <a:pt x="0" y="23"/>
                    <a:pt x="7" y="31"/>
                    <a:pt x="22" y="38"/>
                  </a:cubicBezTo>
                  <a:lnTo>
                    <a:pt x="48" y="38"/>
                  </a:lnTo>
                  <a:cubicBezTo>
                    <a:pt x="60" y="38"/>
                    <a:pt x="67" y="35"/>
                    <a:pt x="64" y="16"/>
                  </a:cubicBezTo>
                  <a:cubicBezTo>
                    <a:pt x="64" y="5"/>
                    <a:pt x="60" y="1"/>
                    <a:pt x="52" y="1"/>
                  </a:cubicBezTo>
                  <a:cubicBezTo>
                    <a:pt x="52" y="1"/>
                    <a:pt x="48" y="5"/>
                    <a:pt x="45" y="5"/>
                  </a:cubicBezTo>
                  <a:lnTo>
                    <a:pt x="30" y="5"/>
                  </a:lnTo>
                  <a:cubicBezTo>
                    <a:pt x="26" y="5"/>
                    <a:pt x="22" y="5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6" name="Google Shape;46526;p30"/>
            <p:cNvSpPr/>
            <p:nvPr/>
          </p:nvSpPr>
          <p:spPr>
            <a:xfrm>
              <a:off x="-5133789" y="228961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42" y="1"/>
                  </a:moveTo>
                  <a:cubicBezTo>
                    <a:pt x="34" y="12"/>
                    <a:pt x="42" y="42"/>
                    <a:pt x="26" y="42"/>
                  </a:cubicBezTo>
                  <a:cubicBezTo>
                    <a:pt x="23" y="42"/>
                    <a:pt x="11" y="38"/>
                    <a:pt x="0" y="27"/>
                  </a:cubicBezTo>
                  <a:lnTo>
                    <a:pt x="0" y="27"/>
                  </a:lnTo>
                  <a:cubicBezTo>
                    <a:pt x="0" y="49"/>
                    <a:pt x="11" y="64"/>
                    <a:pt x="34" y="64"/>
                  </a:cubicBezTo>
                  <a:cubicBezTo>
                    <a:pt x="64" y="64"/>
                    <a:pt x="56" y="35"/>
                    <a:pt x="64" y="19"/>
                  </a:cubicBezTo>
                  <a:cubicBezTo>
                    <a:pt x="56" y="12"/>
                    <a:pt x="49" y="4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7" name="Google Shape;46527;p30"/>
            <p:cNvSpPr/>
            <p:nvPr/>
          </p:nvSpPr>
          <p:spPr>
            <a:xfrm>
              <a:off x="-5158094" y="-127827"/>
              <a:ext cx="2196" cy="2674"/>
            </a:xfrm>
            <a:custGeom>
              <a:avLst/>
              <a:gdLst/>
              <a:ahLst/>
              <a:cxnLst/>
              <a:rect l="l" t="t" r="r" b="b"/>
              <a:pathLst>
                <a:path w="46" h="56" extrusionOk="0">
                  <a:moveTo>
                    <a:pt x="31" y="0"/>
                  </a:moveTo>
                  <a:cubicBezTo>
                    <a:pt x="4" y="11"/>
                    <a:pt x="1" y="26"/>
                    <a:pt x="9" y="49"/>
                  </a:cubicBezTo>
                  <a:cubicBezTo>
                    <a:pt x="9" y="52"/>
                    <a:pt x="16" y="56"/>
                    <a:pt x="20" y="56"/>
                  </a:cubicBezTo>
                  <a:lnTo>
                    <a:pt x="27" y="56"/>
                  </a:lnTo>
                  <a:cubicBezTo>
                    <a:pt x="38" y="41"/>
                    <a:pt x="46" y="23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8" name="Google Shape;46528;p30"/>
            <p:cNvSpPr/>
            <p:nvPr/>
          </p:nvSpPr>
          <p:spPr>
            <a:xfrm>
              <a:off x="-5357785" y="16024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1" y="1"/>
                    <a:pt x="7" y="4"/>
                    <a:pt x="0" y="11"/>
                  </a:cubicBezTo>
                  <a:cubicBezTo>
                    <a:pt x="15" y="27"/>
                    <a:pt x="7" y="53"/>
                    <a:pt x="33" y="53"/>
                  </a:cubicBezTo>
                  <a:cubicBezTo>
                    <a:pt x="56" y="53"/>
                    <a:pt x="45" y="34"/>
                    <a:pt x="49" y="19"/>
                  </a:cubicBezTo>
                  <a:cubicBezTo>
                    <a:pt x="37" y="16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9" name="Google Shape;46529;p30"/>
            <p:cNvSpPr/>
            <p:nvPr/>
          </p:nvSpPr>
          <p:spPr>
            <a:xfrm>
              <a:off x="-5016133" y="-126586"/>
              <a:ext cx="2531" cy="4870"/>
            </a:xfrm>
            <a:custGeom>
              <a:avLst/>
              <a:gdLst/>
              <a:ahLst/>
              <a:cxnLst/>
              <a:rect l="l" t="t" r="r" b="b"/>
              <a:pathLst>
                <a:path w="53" h="102" extrusionOk="0">
                  <a:moveTo>
                    <a:pt x="33" y="0"/>
                  </a:moveTo>
                  <a:cubicBezTo>
                    <a:pt x="11" y="30"/>
                    <a:pt x="0" y="64"/>
                    <a:pt x="7" y="102"/>
                  </a:cubicBezTo>
                  <a:cubicBezTo>
                    <a:pt x="22" y="67"/>
                    <a:pt x="52" y="41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0" name="Google Shape;46530;p30"/>
            <p:cNvSpPr/>
            <p:nvPr/>
          </p:nvSpPr>
          <p:spPr>
            <a:xfrm>
              <a:off x="-4996365" y="-1506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7" y="1"/>
                  </a:moveTo>
                  <a:cubicBezTo>
                    <a:pt x="19" y="1"/>
                    <a:pt x="9" y="5"/>
                    <a:pt x="1" y="5"/>
                  </a:cubicBezTo>
                  <a:cubicBezTo>
                    <a:pt x="16" y="19"/>
                    <a:pt x="45" y="27"/>
                    <a:pt x="38" y="57"/>
                  </a:cubicBezTo>
                  <a:cubicBezTo>
                    <a:pt x="45" y="60"/>
                    <a:pt x="53" y="64"/>
                    <a:pt x="61" y="64"/>
                  </a:cubicBezTo>
                  <a:cubicBezTo>
                    <a:pt x="64" y="64"/>
                    <a:pt x="68" y="64"/>
                    <a:pt x="71" y="60"/>
                  </a:cubicBezTo>
                  <a:cubicBezTo>
                    <a:pt x="64" y="46"/>
                    <a:pt x="64" y="34"/>
                    <a:pt x="71" y="19"/>
                  </a:cubicBezTo>
                  <a:cubicBezTo>
                    <a:pt x="57" y="8"/>
                    <a:pt x="42" y="8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1" name="Google Shape;46531;p30"/>
            <p:cNvSpPr/>
            <p:nvPr/>
          </p:nvSpPr>
          <p:spPr>
            <a:xfrm>
              <a:off x="-4969195" y="116319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30" y="1"/>
                  </a:moveTo>
                  <a:cubicBezTo>
                    <a:pt x="23" y="1"/>
                    <a:pt x="11" y="12"/>
                    <a:pt x="0" y="23"/>
                  </a:cubicBezTo>
                  <a:cubicBezTo>
                    <a:pt x="4" y="42"/>
                    <a:pt x="60" y="20"/>
                    <a:pt x="30" y="65"/>
                  </a:cubicBezTo>
                  <a:cubicBezTo>
                    <a:pt x="63" y="61"/>
                    <a:pt x="68" y="42"/>
                    <a:pt x="52" y="20"/>
                  </a:cubicBezTo>
                  <a:cubicBezTo>
                    <a:pt x="45" y="8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2" name="Google Shape;46532;p30"/>
            <p:cNvSpPr/>
            <p:nvPr/>
          </p:nvSpPr>
          <p:spPr>
            <a:xfrm>
              <a:off x="-4932810" y="134559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4" y="0"/>
                  </a:moveTo>
                  <a:lnTo>
                    <a:pt x="34" y="0"/>
                  </a:lnTo>
                  <a:cubicBezTo>
                    <a:pt x="23" y="4"/>
                    <a:pt x="12" y="11"/>
                    <a:pt x="1" y="15"/>
                  </a:cubicBezTo>
                  <a:cubicBezTo>
                    <a:pt x="27" y="26"/>
                    <a:pt x="15" y="56"/>
                    <a:pt x="30" y="75"/>
                  </a:cubicBezTo>
                  <a:cubicBezTo>
                    <a:pt x="53" y="49"/>
                    <a:pt x="64" y="26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3" name="Google Shape;46533;p30"/>
            <p:cNvSpPr/>
            <p:nvPr/>
          </p:nvSpPr>
          <p:spPr>
            <a:xfrm>
              <a:off x="-5052376" y="-93208"/>
              <a:ext cx="2149" cy="3056"/>
            </a:xfrm>
            <a:custGeom>
              <a:avLst/>
              <a:gdLst/>
              <a:ahLst/>
              <a:cxnLst/>
              <a:rect l="l" t="t" r="r" b="b"/>
              <a:pathLst>
                <a:path w="45" h="64" extrusionOk="0">
                  <a:moveTo>
                    <a:pt x="0" y="0"/>
                  </a:moveTo>
                  <a:cubicBezTo>
                    <a:pt x="0" y="26"/>
                    <a:pt x="4" y="45"/>
                    <a:pt x="4" y="64"/>
                  </a:cubicBezTo>
                  <a:lnTo>
                    <a:pt x="7" y="64"/>
                  </a:lnTo>
                  <a:cubicBezTo>
                    <a:pt x="26" y="64"/>
                    <a:pt x="41" y="57"/>
                    <a:pt x="45" y="38"/>
                  </a:cubicBezTo>
                  <a:cubicBezTo>
                    <a:pt x="33" y="26"/>
                    <a:pt x="19" y="1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4" name="Google Shape;46534;p30"/>
            <p:cNvSpPr/>
            <p:nvPr/>
          </p:nvSpPr>
          <p:spPr>
            <a:xfrm>
              <a:off x="-5059395" y="-93734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1" y="0"/>
                  </a:moveTo>
                  <a:cubicBezTo>
                    <a:pt x="23" y="15"/>
                    <a:pt x="1" y="26"/>
                    <a:pt x="9" y="52"/>
                  </a:cubicBezTo>
                  <a:lnTo>
                    <a:pt x="12" y="52"/>
                  </a:lnTo>
                  <a:cubicBezTo>
                    <a:pt x="16" y="52"/>
                    <a:pt x="23" y="49"/>
                    <a:pt x="31" y="45"/>
                  </a:cubicBezTo>
                  <a:cubicBezTo>
                    <a:pt x="35" y="42"/>
                    <a:pt x="42" y="34"/>
                    <a:pt x="50" y="34"/>
                  </a:cubicBezTo>
                  <a:cubicBezTo>
                    <a:pt x="54" y="34"/>
                    <a:pt x="61" y="37"/>
                    <a:pt x="65" y="49"/>
                  </a:cubicBezTo>
                  <a:lnTo>
                    <a:pt x="76" y="37"/>
                  </a:lnTo>
                  <a:cubicBezTo>
                    <a:pt x="68" y="30"/>
                    <a:pt x="57" y="19"/>
                    <a:pt x="46" y="7"/>
                  </a:cubicBezTo>
                  <a:cubicBezTo>
                    <a:pt x="42" y="4"/>
                    <a:pt x="38" y="4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5" name="Google Shape;46535;p30"/>
            <p:cNvSpPr/>
            <p:nvPr/>
          </p:nvSpPr>
          <p:spPr>
            <a:xfrm>
              <a:off x="-5091865" y="32804"/>
              <a:ext cx="1862" cy="4345"/>
            </a:xfrm>
            <a:custGeom>
              <a:avLst/>
              <a:gdLst/>
              <a:ahLst/>
              <a:cxnLst/>
              <a:rect l="l" t="t" r="r" b="b"/>
              <a:pathLst>
                <a:path w="39" h="91" extrusionOk="0">
                  <a:moveTo>
                    <a:pt x="1" y="1"/>
                  </a:moveTo>
                  <a:cubicBezTo>
                    <a:pt x="4" y="30"/>
                    <a:pt x="1" y="64"/>
                    <a:pt x="12" y="90"/>
                  </a:cubicBezTo>
                  <a:cubicBezTo>
                    <a:pt x="38" y="61"/>
                    <a:pt x="35" y="3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6" name="Google Shape;46536;p30"/>
            <p:cNvSpPr/>
            <p:nvPr/>
          </p:nvSpPr>
          <p:spPr>
            <a:xfrm>
              <a:off x="-5070616" y="180447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34" y="0"/>
                  </a:moveTo>
                  <a:lnTo>
                    <a:pt x="34" y="0"/>
                  </a:lnTo>
                  <a:cubicBezTo>
                    <a:pt x="1" y="37"/>
                    <a:pt x="1" y="37"/>
                    <a:pt x="42" y="52"/>
                  </a:cubicBezTo>
                  <a:cubicBezTo>
                    <a:pt x="46" y="49"/>
                    <a:pt x="46" y="45"/>
                    <a:pt x="49" y="41"/>
                  </a:cubicBezTo>
                  <a:cubicBezTo>
                    <a:pt x="42" y="26"/>
                    <a:pt x="49" y="7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7" name="Google Shape;46537;p30"/>
            <p:cNvSpPr/>
            <p:nvPr/>
          </p:nvSpPr>
          <p:spPr>
            <a:xfrm>
              <a:off x="-5053474" y="61884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9" y="1"/>
                  </a:moveTo>
                  <a:cubicBezTo>
                    <a:pt x="42" y="1"/>
                    <a:pt x="34" y="1"/>
                    <a:pt x="23" y="4"/>
                  </a:cubicBezTo>
                  <a:cubicBezTo>
                    <a:pt x="1" y="35"/>
                    <a:pt x="42" y="49"/>
                    <a:pt x="45" y="72"/>
                  </a:cubicBezTo>
                  <a:cubicBezTo>
                    <a:pt x="71" y="49"/>
                    <a:pt x="53" y="23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8" name="Google Shape;46538;p30"/>
            <p:cNvSpPr/>
            <p:nvPr/>
          </p:nvSpPr>
          <p:spPr>
            <a:xfrm>
              <a:off x="-5076680" y="59019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57" y="1"/>
                  </a:moveTo>
                  <a:cubicBezTo>
                    <a:pt x="49" y="1"/>
                    <a:pt x="38" y="9"/>
                    <a:pt x="31" y="12"/>
                  </a:cubicBezTo>
                  <a:cubicBezTo>
                    <a:pt x="19" y="12"/>
                    <a:pt x="16" y="23"/>
                    <a:pt x="8" y="27"/>
                  </a:cubicBezTo>
                  <a:cubicBezTo>
                    <a:pt x="0" y="35"/>
                    <a:pt x="4" y="42"/>
                    <a:pt x="8" y="50"/>
                  </a:cubicBezTo>
                  <a:cubicBezTo>
                    <a:pt x="19" y="45"/>
                    <a:pt x="31" y="42"/>
                    <a:pt x="38" y="35"/>
                  </a:cubicBezTo>
                  <a:cubicBezTo>
                    <a:pt x="49" y="27"/>
                    <a:pt x="76" y="27"/>
                    <a:pt x="68" y="9"/>
                  </a:cubicBezTo>
                  <a:cubicBezTo>
                    <a:pt x="64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9" name="Google Shape;46539;p30"/>
            <p:cNvSpPr/>
            <p:nvPr/>
          </p:nvSpPr>
          <p:spPr>
            <a:xfrm>
              <a:off x="-5370152" y="146688"/>
              <a:ext cx="4345" cy="2006"/>
            </a:xfrm>
            <a:custGeom>
              <a:avLst/>
              <a:gdLst/>
              <a:ahLst/>
              <a:cxnLst/>
              <a:rect l="l" t="t" r="r" b="b"/>
              <a:pathLst>
                <a:path w="91" h="42" extrusionOk="0">
                  <a:moveTo>
                    <a:pt x="61" y="0"/>
                  </a:moveTo>
                  <a:cubicBezTo>
                    <a:pt x="42" y="0"/>
                    <a:pt x="23" y="12"/>
                    <a:pt x="1" y="19"/>
                  </a:cubicBezTo>
                  <a:cubicBezTo>
                    <a:pt x="13" y="26"/>
                    <a:pt x="23" y="34"/>
                    <a:pt x="31" y="41"/>
                  </a:cubicBezTo>
                  <a:cubicBezTo>
                    <a:pt x="39" y="38"/>
                    <a:pt x="49" y="34"/>
                    <a:pt x="61" y="26"/>
                  </a:cubicBezTo>
                  <a:cubicBezTo>
                    <a:pt x="68" y="23"/>
                    <a:pt x="80" y="15"/>
                    <a:pt x="91" y="12"/>
                  </a:cubicBezTo>
                  <a:cubicBezTo>
                    <a:pt x="80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0" name="Google Shape;46540;p30"/>
            <p:cNvSpPr/>
            <p:nvPr/>
          </p:nvSpPr>
          <p:spPr>
            <a:xfrm>
              <a:off x="-5019046" y="118802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57" y="1"/>
                  </a:moveTo>
                  <a:cubicBezTo>
                    <a:pt x="39" y="27"/>
                    <a:pt x="20" y="49"/>
                    <a:pt x="1" y="72"/>
                  </a:cubicBezTo>
                  <a:cubicBezTo>
                    <a:pt x="39" y="65"/>
                    <a:pt x="65" y="35"/>
                    <a:pt x="91" y="9"/>
                  </a:cubicBezTo>
                  <a:cubicBezTo>
                    <a:pt x="80" y="5"/>
                    <a:pt x="68" y="5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1" name="Google Shape;46541;p30"/>
            <p:cNvSpPr/>
            <p:nvPr/>
          </p:nvSpPr>
          <p:spPr>
            <a:xfrm>
              <a:off x="-5099362" y="-55199"/>
              <a:ext cx="2196" cy="3295"/>
            </a:xfrm>
            <a:custGeom>
              <a:avLst/>
              <a:gdLst/>
              <a:ahLst/>
              <a:cxnLst/>
              <a:rect l="l" t="t" r="r" b="b"/>
              <a:pathLst>
                <a:path w="46" h="69" extrusionOk="0">
                  <a:moveTo>
                    <a:pt x="20" y="1"/>
                  </a:moveTo>
                  <a:cubicBezTo>
                    <a:pt x="1" y="4"/>
                    <a:pt x="8" y="20"/>
                    <a:pt x="8" y="30"/>
                  </a:cubicBezTo>
                  <a:cubicBezTo>
                    <a:pt x="4" y="38"/>
                    <a:pt x="4" y="46"/>
                    <a:pt x="1" y="53"/>
                  </a:cubicBezTo>
                  <a:cubicBezTo>
                    <a:pt x="1" y="64"/>
                    <a:pt x="5" y="66"/>
                    <a:pt x="11" y="66"/>
                  </a:cubicBezTo>
                  <a:cubicBezTo>
                    <a:pt x="14" y="66"/>
                    <a:pt x="17" y="65"/>
                    <a:pt x="19" y="65"/>
                  </a:cubicBezTo>
                  <a:cubicBezTo>
                    <a:pt x="22" y="65"/>
                    <a:pt x="25" y="66"/>
                    <a:pt x="27" y="68"/>
                  </a:cubicBezTo>
                  <a:cubicBezTo>
                    <a:pt x="35" y="53"/>
                    <a:pt x="35" y="38"/>
                    <a:pt x="46" y="23"/>
                  </a:cubicBezTo>
                  <a:cubicBezTo>
                    <a:pt x="38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2" name="Google Shape;46542;p30"/>
            <p:cNvSpPr/>
            <p:nvPr/>
          </p:nvSpPr>
          <p:spPr>
            <a:xfrm>
              <a:off x="-4930136" y="137424"/>
              <a:ext cx="2769" cy="2865"/>
            </a:xfrm>
            <a:custGeom>
              <a:avLst/>
              <a:gdLst/>
              <a:ahLst/>
              <a:cxnLst/>
              <a:rect l="l" t="t" r="r" b="b"/>
              <a:pathLst>
                <a:path w="58" h="60" extrusionOk="0">
                  <a:moveTo>
                    <a:pt x="16" y="0"/>
                  </a:moveTo>
                  <a:cubicBezTo>
                    <a:pt x="4" y="0"/>
                    <a:pt x="4" y="15"/>
                    <a:pt x="1" y="30"/>
                  </a:cubicBezTo>
                  <a:cubicBezTo>
                    <a:pt x="4" y="34"/>
                    <a:pt x="12" y="37"/>
                    <a:pt x="19" y="41"/>
                  </a:cubicBezTo>
                  <a:cubicBezTo>
                    <a:pt x="19" y="37"/>
                    <a:pt x="19" y="37"/>
                    <a:pt x="23" y="37"/>
                  </a:cubicBezTo>
                  <a:cubicBezTo>
                    <a:pt x="27" y="37"/>
                    <a:pt x="30" y="45"/>
                    <a:pt x="35" y="49"/>
                  </a:cubicBezTo>
                  <a:cubicBezTo>
                    <a:pt x="38" y="52"/>
                    <a:pt x="42" y="60"/>
                    <a:pt x="49" y="60"/>
                  </a:cubicBezTo>
                  <a:cubicBezTo>
                    <a:pt x="49" y="60"/>
                    <a:pt x="53" y="56"/>
                    <a:pt x="57" y="56"/>
                  </a:cubicBezTo>
                  <a:cubicBezTo>
                    <a:pt x="53" y="37"/>
                    <a:pt x="35" y="30"/>
                    <a:pt x="38" y="11"/>
                  </a:cubicBezTo>
                  <a:cubicBezTo>
                    <a:pt x="30" y="4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3" name="Google Shape;46543;p30"/>
            <p:cNvSpPr/>
            <p:nvPr/>
          </p:nvSpPr>
          <p:spPr>
            <a:xfrm>
              <a:off x="-4983138" y="116701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8" y="0"/>
                  </a:moveTo>
                  <a:cubicBezTo>
                    <a:pt x="4" y="4"/>
                    <a:pt x="4" y="8"/>
                    <a:pt x="1" y="12"/>
                  </a:cubicBezTo>
                  <a:cubicBezTo>
                    <a:pt x="15" y="26"/>
                    <a:pt x="27" y="45"/>
                    <a:pt x="41" y="45"/>
                  </a:cubicBezTo>
                  <a:cubicBezTo>
                    <a:pt x="53" y="45"/>
                    <a:pt x="64" y="38"/>
                    <a:pt x="75" y="15"/>
                  </a:cubicBezTo>
                  <a:cubicBezTo>
                    <a:pt x="53" y="8"/>
                    <a:pt x="27" y="19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4" name="Google Shape;46544;p30"/>
            <p:cNvSpPr/>
            <p:nvPr/>
          </p:nvSpPr>
          <p:spPr>
            <a:xfrm>
              <a:off x="-5188224" y="-62362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15" y="1"/>
                  </a:moveTo>
                  <a:cubicBezTo>
                    <a:pt x="12" y="1"/>
                    <a:pt x="7" y="1"/>
                    <a:pt x="0" y="5"/>
                  </a:cubicBezTo>
                  <a:cubicBezTo>
                    <a:pt x="15" y="13"/>
                    <a:pt x="19" y="27"/>
                    <a:pt x="23" y="42"/>
                  </a:cubicBezTo>
                  <a:cubicBezTo>
                    <a:pt x="30" y="65"/>
                    <a:pt x="38" y="83"/>
                    <a:pt x="60" y="83"/>
                  </a:cubicBezTo>
                  <a:cubicBezTo>
                    <a:pt x="64" y="83"/>
                    <a:pt x="71" y="80"/>
                    <a:pt x="75" y="80"/>
                  </a:cubicBezTo>
                  <a:cubicBezTo>
                    <a:pt x="52" y="68"/>
                    <a:pt x="45" y="49"/>
                    <a:pt x="38" y="23"/>
                  </a:cubicBezTo>
                  <a:cubicBezTo>
                    <a:pt x="38" y="13"/>
                    <a:pt x="30" y="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5" name="Google Shape;46545;p30"/>
            <p:cNvSpPr/>
            <p:nvPr/>
          </p:nvSpPr>
          <p:spPr>
            <a:xfrm>
              <a:off x="-5021004" y="204513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57" y="0"/>
                  </a:moveTo>
                  <a:cubicBezTo>
                    <a:pt x="46" y="26"/>
                    <a:pt x="12" y="4"/>
                    <a:pt x="1" y="31"/>
                  </a:cubicBezTo>
                  <a:cubicBezTo>
                    <a:pt x="20" y="38"/>
                    <a:pt x="31" y="49"/>
                    <a:pt x="46" y="57"/>
                  </a:cubicBezTo>
                  <a:cubicBezTo>
                    <a:pt x="64" y="45"/>
                    <a:pt x="61" y="26"/>
                    <a:pt x="68" y="8"/>
                  </a:cubicBezTo>
                  <a:cubicBezTo>
                    <a:pt x="64" y="8"/>
                    <a:pt x="61" y="4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6" name="Google Shape;46546;p30"/>
            <p:cNvSpPr/>
            <p:nvPr/>
          </p:nvSpPr>
          <p:spPr>
            <a:xfrm>
              <a:off x="-4855502" y="139000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23" y="1"/>
                  </a:moveTo>
                  <a:cubicBezTo>
                    <a:pt x="0" y="1"/>
                    <a:pt x="0" y="23"/>
                    <a:pt x="0" y="38"/>
                  </a:cubicBezTo>
                  <a:cubicBezTo>
                    <a:pt x="8" y="45"/>
                    <a:pt x="19" y="53"/>
                    <a:pt x="26" y="53"/>
                  </a:cubicBezTo>
                  <a:cubicBezTo>
                    <a:pt x="34" y="53"/>
                    <a:pt x="37" y="53"/>
                    <a:pt x="45" y="45"/>
                  </a:cubicBezTo>
                  <a:cubicBezTo>
                    <a:pt x="56" y="30"/>
                    <a:pt x="45" y="12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7" name="Google Shape;46547;p30"/>
            <p:cNvSpPr/>
            <p:nvPr/>
          </p:nvSpPr>
          <p:spPr>
            <a:xfrm>
              <a:off x="-5058488" y="-146927"/>
              <a:ext cx="2769" cy="2006"/>
            </a:xfrm>
            <a:custGeom>
              <a:avLst/>
              <a:gdLst/>
              <a:ahLst/>
              <a:cxnLst/>
              <a:rect l="l" t="t" r="r" b="b"/>
              <a:pathLst>
                <a:path w="58" h="42" extrusionOk="0">
                  <a:moveTo>
                    <a:pt x="19" y="0"/>
                  </a:moveTo>
                  <a:cubicBezTo>
                    <a:pt x="12" y="0"/>
                    <a:pt x="4" y="0"/>
                    <a:pt x="1" y="4"/>
                  </a:cubicBezTo>
                  <a:cubicBezTo>
                    <a:pt x="12" y="30"/>
                    <a:pt x="19" y="41"/>
                    <a:pt x="27" y="41"/>
                  </a:cubicBezTo>
                  <a:cubicBezTo>
                    <a:pt x="35" y="41"/>
                    <a:pt x="46" y="30"/>
                    <a:pt x="57" y="7"/>
                  </a:cubicBezTo>
                  <a:cubicBezTo>
                    <a:pt x="46" y="4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8" name="Google Shape;46548;p30"/>
            <p:cNvSpPr/>
            <p:nvPr/>
          </p:nvSpPr>
          <p:spPr>
            <a:xfrm>
              <a:off x="-5175714" y="257515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19" y="1"/>
                  </a:moveTo>
                  <a:lnTo>
                    <a:pt x="19" y="1"/>
                  </a:lnTo>
                  <a:cubicBezTo>
                    <a:pt x="0" y="27"/>
                    <a:pt x="15" y="38"/>
                    <a:pt x="41" y="49"/>
                  </a:cubicBezTo>
                  <a:cubicBezTo>
                    <a:pt x="41" y="53"/>
                    <a:pt x="45" y="53"/>
                    <a:pt x="45" y="53"/>
                  </a:cubicBezTo>
                  <a:cubicBezTo>
                    <a:pt x="52" y="34"/>
                    <a:pt x="71" y="34"/>
                    <a:pt x="82" y="27"/>
                  </a:cubicBezTo>
                  <a:cubicBezTo>
                    <a:pt x="86" y="23"/>
                    <a:pt x="90" y="20"/>
                    <a:pt x="90" y="15"/>
                  </a:cubicBezTo>
                  <a:cubicBezTo>
                    <a:pt x="86" y="12"/>
                    <a:pt x="82" y="12"/>
                    <a:pt x="78" y="12"/>
                  </a:cubicBezTo>
                  <a:cubicBezTo>
                    <a:pt x="75" y="12"/>
                    <a:pt x="67" y="12"/>
                    <a:pt x="59" y="15"/>
                  </a:cubicBezTo>
                  <a:cubicBezTo>
                    <a:pt x="56" y="15"/>
                    <a:pt x="49" y="20"/>
                    <a:pt x="45" y="20"/>
                  </a:cubicBezTo>
                  <a:cubicBezTo>
                    <a:pt x="33" y="20"/>
                    <a:pt x="26" y="15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9" name="Google Shape;46549;p30"/>
            <p:cNvSpPr/>
            <p:nvPr/>
          </p:nvSpPr>
          <p:spPr>
            <a:xfrm>
              <a:off x="-5109485" y="32995"/>
              <a:ext cx="3008" cy="3247"/>
            </a:xfrm>
            <a:custGeom>
              <a:avLst/>
              <a:gdLst/>
              <a:ahLst/>
              <a:cxnLst/>
              <a:rect l="l" t="t" r="r" b="b"/>
              <a:pathLst>
                <a:path w="63" h="68" extrusionOk="0">
                  <a:moveTo>
                    <a:pt x="56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5" y="7"/>
                    <a:pt x="41" y="12"/>
                    <a:pt x="41" y="12"/>
                  </a:cubicBezTo>
                  <a:cubicBezTo>
                    <a:pt x="26" y="30"/>
                    <a:pt x="0" y="49"/>
                    <a:pt x="37" y="67"/>
                  </a:cubicBezTo>
                  <a:cubicBezTo>
                    <a:pt x="56" y="52"/>
                    <a:pt x="63" y="34"/>
                    <a:pt x="63" y="15"/>
                  </a:cubicBezTo>
                  <a:cubicBezTo>
                    <a:pt x="63" y="4"/>
                    <a:pt x="59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0" name="Google Shape;46550;p30"/>
            <p:cNvSpPr/>
            <p:nvPr/>
          </p:nvSpPr>
          <p:spPr>
            <a:xfrm>
              <a:off x="-5358501" y="190570"/>
              <a:ext cx="1098" cy="2769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0" y="27"/>
                    <a:pt x="7" y="57"/>
                  </a:cubicBezTo>
                  <a:cubicBezTo>
                    <a:pt x="22" y="31"/>
                    <a:pt x="22" y="3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1" name="Google Shape;46551;p30"/>
            <p:cNvSpPr/>
            <p:nvPr/>
          </p:nvSpPr>
          <p:spPr>
            <a:xfrm>
              <a:off x="-5107336" y="-124437"/>
              <a:ext cx="2340" cy="3247"/>
            </a:xfrm>
            <a:custGeom>
              <a:avLst/>
              <a:gdLst/>
              <a:ahLst/>
              <a:cxnLst/>
              <a:rect l="l" t="t" r="r" b="b"/>
              <a:pathLst>
                <a:path w="49" h="68" extrusionOk="0">
                  <a:moveTo>
                    <a:pt x="18" y="0"/>
                  </a:moveTo>
                  <a:cubicBezTo>
                    <a:pt x="0" y="26"/>
                    <a:pt x="4" y="45"/>
                    <a:pt x="26" y="67"/>
                  </a:cubicBezTo>
                  <a:cubicBezTo>
                    <a:pt x="30" y="64"/>
                    <a:pt x="33" y="64"/>
                    <a:pt x="33" y="60"/>
                  </a:cubicBezTo>
                  <a:cubicBezTo>
                    <a:pt x="37" y="38"/>
                    <a:pt x="48" y="19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2" name="Google Shape;46552;p30"/>
            <p:cNvSpPr/>
            <p:nvPr/>
          </p:nvSpPr>
          <p:spPr>
            <a:xfrm>
              <a:off x="-5295328" y="99224"/>
              <a:ext cx="2006" cy="4297"/>
            </a:xfrm>
            <a:custGeom>
              <a:avLst/>
              <a:gdLst/>
              <a:ahLst/>
              <a:cxnLst/>
              <a:rect l="l" t="t" r="r" b="b"/>
              <a:pathLst>
                <a:path w="42" h="90" extrusionOk="0">
                  <a:moveTo>
                    <a:pt x="38" y="0"/>
                  </a:moveTo>
                  <a:cubicBezTo>
                    <a:pt x="30" y="0"/>
                    <a:pt x="23" y="4"/>
                    <a:pt x="16" y="4"/>
                  </a:cubicBezTo>
                  <a:cubicBezTo>
                    <a:pt x="12" y="19"/>
                    <a:pt x="12" y="38"/>
                    <a:pt x="0" y="52"/>
                  </a:cubicBezTo>
                  <a:cubicBezTo>
                    <a:pt x="0" y="64"/>
                    <a:pt x="4" y="75"/>
                    <a:pt x="8" y="86"/>
                  </a:cubicBezTo>
                  <a:cubicBezTo>
                    <a:pt x="12" y="86"/>
                    <a:pt x="12" y="90"/>
                    <a:pt x="12" y="90"/>
                  </a:cubicBezTo>
                  <a:cubicBezTo>
                    <a:pt x="23" y="64"/>
                    <a:pt x="38" y="38"/>
                    <a:pt x="42" y="7"/>
                  </a:cubicBezTo>
                  <a:cubicBezTo>
                    <a:pt x="42" y="4"/>
                    <a:pt x="38" y="4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3" name="Google Shape;46553;p30"/>
            <p:cNvSpPr/>
            <p:nvPr/>
          </p:nvSpPr>
          <p:spPr>
            <a:xfrm>
              <a:off x="-5132739" y="87764"/>
              <a:ext cx="2053" cy="2197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20" y="1"/>
                  </a:moveTo>
                  <a:cubicBezTo>
                    <a:pt x="16" y="1"/>
                    <a:pt x="8" y="4"/>
                    <a:pt x="4" y="12"/>
                  </a:cubicBezTo>
                  <a:cubicBezTo>
                    <a:pt x="1" y="23"/>
                    <a:pt x="4" y="31"/>
                    <a:pt x="12" y="38"/>
                  </a:cubicBezTo>
                  <a:cubicBezTo>
                    <a:pt x="16" y="42"/>
                    <a:pt x="20" y="45"/>
                    <a:pt x="23" y="45"/>
                  </a:cubicBezTo>
                  <a:cubicBezTo>
                    <a:pt x="27" y="45"/>
                    <a:pt x="34" y="42"/>
                    <a:pt x="39" y="38"/>
                  </a:cubicBezTo>
                  <a:cubicBezTo>
                    <a:pt x="42" y="23"/>
                    <a:pt x="42" y="12"/>
                    <a:pt x="31" y="4"/>
                  </a:cubicBezTo>
                  <a:cubicBezTo>
                    <a:pt x="27" y="1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4" name="Google Shape;46554;p30"/>
            <p:cNvSpPr/>
            <p:nvPr/>
          </p:nvSpPr>
          <p:spPr>
            <a:xfrm>
              <a:off x="-5107336" y="-145542"/>
              <a:ext cx="3008" cy="1862"/>
            </a:xfrm>
            <a:custGeom>
              <a:avLst/>
              <a:gdLst/>
              <a:ahLst/>
              <a:cxnLst/>
              <a:rect l="l" t="t" r="r" b="b"/>
              <a:pathLst>
                <a:path w="63" h="39" extrusionOk="0">
                  <a:moveTo>
                    <a:pt x="18" y="1"/>
                  </a:moveTo>
                  <a:cubicBezTo>
                    <a:pt x="11" y="1"/>
                    <a:pt x="4" y="5"/>
                    <a:pt x="0" y="16"/>
                  </a:cubicBezTo>
                  <a:cubicBezTo>
                    <a:pt x="0" y="35"/>
                    <a:pt x="14" y="35"/>
                    <a:pt x="26" y="35"/>
                  </a:cubicBezTo>
                  <a:cubicBezTo>
                    <a:pt x="33" y="35"/>
                    <a:pt x="40" y="35"/>
                    <a:pt x="48" y="38"/>
                  </a:cubicBezTo>
                  <a:cubicBezTo>
                    <a:pt x="59" y="28"/>
                    <a:pt x="63" y="16"/>
                    <a:pt x="56" y="1"/>
                  </a:cubicBezTo>
                  <a:lnTo>
                    <a:pt x="56" y="1"/>
                  </a:lnTo>
                  <a:cubicBezTo>
                    <a:pt x="52" y="5"/>
                    <a:pt x="48" y="5"/>
                    <a:pt x="45" y="5"/>
                  </a:cubicBezTo>
                  <a:cubicBezTo>
                    <a:pt x="40" y="5"/>
                    <a:pt x="33" y="5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5" name="Google Shape;46555;p30"/>
            <p:cNvSpPr/>
            <p:nvPr/>
          </p:nvSpPr>
          <p:spPr>
            <a:xfrm>
              <a:off x="-4899814" y="159341"/>
              <a:ext cx="3247" cy="2006"/>
            </a:xfrm>
            <a:custGeom>
              <a:avLst/>
              <a:gdLst/>
              <a:ahLst/>
              <a:cxnLst/>
              <a:rect l="l" t="t" r="r" b="b"/>
              <a:pathLst>
                <a:path w="68" h="42" extrusionOk="0">
                  <a:moveTo>
                    <a:pt x="23" y="1"/>
                  </a:moveTo>
                  <a:cubicBezTo>
                    <a:pt x="16" y="1"/>
                    <a:pt x="9" y="8"/>
                    <a:pt x="1" y="30"/>
                  </a:cubicBezTo>
                  <a:cubicBezTo>
                    <a:pt x="5" y="35"/>
                    <a:pt x="9" y="35"/>
                    <a:pt x="9" y="38"/>
                  </a:cubicBezTo>
                  <a:cubicBezTo>
                    <a:pt x="12" y="38"/>
                    <a:pt x="12" y="38"/>
                    <a:pt x="12" y="42"/>
                  </a:cubicBezTo>
                  <a:lnTo>
                    <a:pt x="28" y="42"/>
                  </a:lnTo>
                  <a:cubicBezTo>
                    <a:pt x="42" y="42"/>
                    <a:pt x="57" y="38"/>
                    <a:pt x="68" y="27"/>
                  </a:cubicBezTo>
                  <a:cubicBezTo>
                    <a:pt x="54" y="27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6" name="Google Shape;46556;p30"/>
            <p:cNvSpPr/>
            <p:nvPr/>
          </p:nvSpPr>
          <p:spPr>
            <a:xfrm>
              <a:off x="-5171082" y="160440"/>
              <a:ext cx="2722" cy="2913"/>
            </a:xfrm>
            <a:custGeom>
              <a:avLst/>
              <a:gdLst/>
              <a:ahLst/>
              <a:cxnLst/>
              <a:rect l="l" t="t" r="r" b="b"/>
              <a:pathLst>
                <a:path w="57" h="61" extrusionOk="0">
                  <a:moveTo>
                    <a:pt x="26" y="0"/>
                  </a:moveTo>
                  <a:cubicBezTo>
                    <a:pt x="19" y="0"/>
                    <a:pt x="12" y="4"/>
                    <a:pt x="0" y="12"/>
                  </a:cubicBezTo>
                  <a:cubicBezTo>
                    <a:pt x="7" y="26"/>
                    <a:pt x="12" y="45"/>
                    <a:pt x="19" y="60"/>
                  </a:cubicBezTo>
                  <a:cubicBezTo>
                    <a:pt x="30" y="41"/>
                    <a:pt x="41" y="26"/>
                    <a:pt x="57" y="7"/>
                  </a:cubicBezTo>
                  <a:cubicBezTo>
                    <a:pt x="45" y="4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7" name="Google Shape;46557;p30"/>
            <p:cNvSpPr/>
            <p:nvPr/>
          </p:nvSpPr>
          <p:spPr>
            <a:xfrm>
              <a:off x="-5392451" y="199165"/>
              <a:ext cx="2769" cy="2579"/>
            </a:xfrm>
            <a:custGeom>
              <a:avLst/>
              <a:gdLst/>
              <a:ahLst/>
              <a:cxnLst/>
              <a:rect l="l" t="t" r="r" b="b"/>
              <a:pathLst>
                <a:path w="58" h="54" extrusionOk="0">
                  <a:moveTo>
                    <a:pt x="38" y="0"/>
                  </a:moveTo>
                  <a:cubicBezTo>
                    <a:pt x="9" y="0"/>
                    <a:pt x="0" y="15"/>
                    <a:pt x="16" y="53"/>
                  </a:cubicBezTo>
                  <a:cubicBezTo>
                    <a:pt x="27" y="34"/>
                    <a:pt x="42" y="19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8" name="Google Shape;46558;p30"/>
            <p:cNvSpPr/>
            <p:nvPr/>
          </p:nvSpPr>
          <p:spPr>
            <a:xfrm>
              <a:off x="-4917434" y="155951"/>
              <a:ext cx="2149" cy="3295"/>
            </a:xfrm>
            <a:custGeom>
              <a:avLst/>
              <a:gdLst/>
              <a:ahLst/>
              <a:cxnLst/>
              <a:rect l="l" t="t" r="r" b="b"/>
              <a:pathLst>
                <a:path w="45" h="69" extrusionOk="0">
                  <a:moveTo>
                    <a:pt x="19" y="1"/>
                  </a:moveTo>
                  <a:cubicBezTo>
                    <a:pt x="0" y="1"/>
                    <a:pt x="7" y="20"/>
                    <a:pt x="7" y="27"/>
                  </a:cubicBezTo>
                  <a:lnTo>
                    <a:pt x="7" y="65"/>
                  </a:lnTo>
                  <a:cubicBezTo>
                    <a:pt x="15" y="68"/>
                    <a:pt x="22" y="68"/>
                    <a:pt x="26" y="68"/>
                  </a:cubicBezTo>
                  <a:cubicBezTo>
                    <a:pt x="45" y="68"/>
                    <a:pt x="38" y="46"/>
                    <a:pt x="38" y="27"/>
                  </a:cubicBezTo>
                  <a:cubicBezTo>
                    <a:pt x="30" y="20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9" name="Google Shape;46559;p30"/>
            <p:cNvSpPr/>
            <p:nvPr/>
          </p:nvSpPr>
          <p:spPr>
            <a:xfrm>
              <a:off x="-5335485" y="112785"/>
              <a:ext cx="2388" cy="1958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3" y="0"/>
                  </a:moveTo>
                  <a:cubicBezTo>
                    <a:pt x="15" y="0"/>
                    <a:pt x="11" y="4"/>
                    <a:pt x="8" y="11"/>
                  </a:cubicBezTo>
                  <a:cubicBezTo>
                    <a:pt x="1" y="18"/>
                    <a:pt x="4" y="30"/>
                    <a:pt x="11" y="37"/>
                  </a:cubicBezTo>
                  <a:cubicBezTo>
                    <a:pt x="15" y="41"/>
                    <a:pt x="23" y="41"/>
                    <a:pt x="27" y="41"/>
                  </a:cubicBezTo>
                  <a:cubicBezTo>
                    <a:pt x="34" y="41"/>
                    <a:pt x="37" y="41"/>
                    <a:pt x="46" y="34"/>
                  </a:cubicBezTo>
                  <a:cubicBezTo>
                    <a:pt x="49" y="27"/>
                    <a:pt x="46" y="15"/>
                    <a:pt x="37" y="8"/>
                  </a:cubicBezTo>
                  <a:cubicBezTo>
                    <a:pt x="34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0" name="Google Shape;46560;p30"/>
            <p:cNvSpPr/>
            <p:nvPr/>
          </p:nvSpPr>
          <p:spPr>
            <a:xfrm>
              <a:off x="-5144820" y="96168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22" y="0"/>
                  </a:moveTo>
                  <a:cubicBezTo>
                    <a:pt x="18" y="0"/>
                    <a:pt x="11" y="0"/>
                    <a:pt x="4" y="8"/>
                  </a:cubicBezTo>
                  <a:cubicBezTo>
                    <a:pt x="0" y="19"/>
                    <a:pt x="4" y="26"/>
                    <a:pt x="14" y="34"/>
                  </a:cubicBezTo>
                  <a:cubicBezTo>
                    <a:pt x="18" y="38"/>
                    <a:pt x="22" y="38"/>
                    <a:pt x="22" y="38"/>
                  </a:cubicBezTo>
                  <a:cubicBezTo>
                    <a:pt x="30" y="38"/>
                    <a:pt x="37" y="34"/>
                    <a:pt x="40" y="26"/>
                  </a:cubicBezTo>
                  <a:cubicBezTo>
                    <a:pt x="48" y="19"/>
                    <a:pt x="48" y="8"/>
                    <a:pt x="37" y="4"/>
                  </a:cubicBezTo>
                  <a:cubicBezTo>
                    <a:pt x="33" y="0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1" name="Google Shape;46561;p30"/>
            <p:cNvSpPr/>
            <p:nvPr/>
          </p:nvSpPr>
          <p:spPr>
            <a:xfrm>
              <a:off x="-5183402" y="137424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26"/>
                    <a:pt x="4" y="45"/>
                    <a:pt x="30" y="68"/>
                  </a:cubicBezTo>
                  <a:cubicBezTo>
                    <a:pt x="27" y="45"/>
                    <a:pt x="45" y="23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2" name="Google Shape;46562;p30"/>
            <p:cNvSpPr/>
            <p:nvPr/>
          </p:nvSpPr>
          <p:spPr>
            <a:xfrm>
              <a:off x="-5016563" y="116175"/>
              <a:ext cx="2579" cy="3104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9" y="0"/>
                  </a:moveTo>
                  <a:cubicBezTo>
                    <a:pt x="9" y="4"/>
                    <a:pt x="5" y="8"/>
                    <a:pt x="1" y="11"/>
                  </a:cubicBezTo>
                  <a:cubicBezTo>
                    <a:pt x="16" y="26"/>
                    <a:pt x="20" y="42"/>
                    <a:pt x="5" y="56"/>
                  </a:cubicBezTo>
                  <a:cubicBezTo>
                    <a:pt x="16" y="60"/>
                    <a:pt x="28" y="60"/>
                    <a:pt x="39" y="64"/>
                  </a:cubicBezTo>
                  <a:lnTo>
                    <a:pt x="50" y="52"/>
                  </a:lnTo>
                  <a:cubicBezTo>
                    <a:pt x="31" y="37"/>
                    <a:pt x="54" y="0"/>
                    <a:pt x="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3" name="Google Shape;46563;p30"/>
            <p:cNvSpPr/>
            <p:nvPr/>
          </p:nvSpPr>
          <p:spPr>
            <a:xfrm>
              <a:off x="-4961030" y="15327"/>
              <a:ext cx="3247" cy="2865"/>
            </a:xfrm>
            <a:custGeom>
              <a:avLst/>
              <a:gdLst/>
              <a:ahLst/>
              <a:cxnLst/>
              <a:rect l="l" t="t" r="r" b="b"/>
              <a:pathLst>
                <a:path w="68" h="60" extrusionOk="0">
                  <a:moveTo>
                    <a:pt x="54" y="0"/>
                  </a:moveTo>
                  <a:lnTo>
                    <a:pt x="54" y="0"/>
                  </a:lnTo>
                  <a:cubicBezTo>
                    <a:pt x="49" y="8"/>
                    <a:pt x="42" y="15"/>
                    <a:pt x="35" y="23"/>
                  </a:cubicBezTo>
                  <a:cubicBezTo>
                    <a:pt x="23" y="30"/>
                    <a:pt x="1" y="37"/>
                    <a:pt x="16" y="52"/>
                  </a:cubicBezTo>
                  <a:cubicBezTo>
                    <a:pt x="20" y="56"/>
                    <a:pt x="27" y="60"/>
                    <a:pt x="31" y="60"/>
                  </a:cubicBezTo>
                  <a:cubicBezTo>
                    <a:pt x="42" y="60"/>
                    <a:pt x="49" y="49"/>
                    <a:pt x="57" y="41"/>
                  </a:cubicBezTo>
                  <a:cubicBezTo>
                    <a:pt x="49" y="26"/>
                    <a:pt x="68" y="11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4" name="Google Shape;46564;p30"/>
            <p:cNvSpPr/>
            <p:nvPr/>
          </p:nvSpPr>
          <p:spPr>
            <a:xfrm>
              <a:off x="-5107193" y="90820"/>
              <a:ext cx="2722" cy="2005"/>
            </a:xfrm>
            <a:custGeom>
              <a:avLst/>
              <a:gdLst/>
              <a:ahLst/>
              <a:cxnLst/>
              <a:rect l="l" t="t" r="r" b="b"/>
              <a:pathLst>
                <a:path w="57" h="42" extrusionOk="0">
                  <a:moveTo>
                    <a:pt x="15" y="0"/>
                  </a:moveTo>
                  <a:cubicBezTo>
                    <a:pt x="4" y="4"/>
                    <a:pt x="1" y="19"/>
                    <a:pt x="4" y="26"/>
                  </a:cubicBezTo>
                  <a:cubicBezTo>
                    <a:pt x="8" y="38"/>
                    <a:pt x="15" y="42"/>
                    <a:pt x="23" y="42"/>
                  </a:cubicBezTo>
                  <a:cubicBezTo>
                    <a:pt x="27" y="42"/>
                    <a:pt x="30" y="38"/>
                    <a:pt x="37" y="38"/>
                  </a:cubicBezTo>
                  <a:cubicBezTo>
                    <a:pt x="45" y="34"/>
                    <a:pt x="49" y="30"/>
                    <a:pt x="56" y="30"/>
                  </a:cubicBezTo>
                  <a:cubicBezTo>
                    <a:pt x="37" y="30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5" name="Google Shape;46565;p30"/>
            <p:cNvSpPr/>
            <p:nvPr/>
          </p:nvSpPr>
          <p:spPr>
            <a:xfrm>
              <a:off x="-5109723" y="-221895"/>
              <a:ext cx="2913" cy="2005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35" y="0"/>
                  </a:moveTo>
                  <a:cubicBezTo>
                    <a:pt x="28" y="0"/>
                    <a:pt x="20" y="4"/>
                    <a:pt x="16" y="12"/>
                  </a:cubicBezTo>
                  <a:cubicBezTo>
                    <a:pt x="1" y="22"/>
                    <a:pt x="16" y="30"/>
                    <a:pt x="23" y="41"/>
                  </a:cubicBezTo>
                  <a:lnTo>
                    <a:pt x="31" y="41"/>
                  </a:lnTo>
                  <a:cubicBezTo>
                    <a:pt x="50" y="41"/>
                    <a:pt x="57" y="26"/>
                    <a:pt x="61" y="15"/>
                  </a:cubicBezTo>
                  <a:cubicBezTo>
                    <a:pt x="54" y="7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6" name="Google Shape;46566;p30"/>
            <p:cNvSpPr/>
            <p:nvPr/>
          </p:nvSpPr>
          <p:spPr>
            <a:xfrm>
              <a:off x="-5144820" y="280531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2" y="1"/>
                  </a:moveTo>
                  <a:lnTo>
                    <a:pt x="52" y="1"/>
                  </a:lnTo>
                  <a:cubicBezTo>
                    <a:pt x="45" y="9"/>
                    <a:pt x="37" y="9"/>
                    <a:pt x="30" y="9"/>
                  </a:cubicBezTo>
                  <a:lnTo>
                    <a:pt x="11" y="9"/>
                  </a:lnTo>
                  <a:lnTo>
                    <a:pt x="0" y="20"/>
                  </a:lnTo>
                  <a:cubicBezTo>
                    <a:pt x="7" y="38"/>
                    <a:pt x="14" y="42"/>
                    <a:pt x="30" y="42"/>
                  </a:cubicBezTo>
                  <a:cubicBezTo>
                    <a:pt x="33" y="42"/>
                    <a:pt x="40" y="42"/>
                    <a:pt x="48" y="38"/>
                  </a:cubicBezTo>
                  <a:cubicBezTo>
                    <a:pt x="67" y="31"/>
                    <a:pt x="59" y="12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7" name="Google Shape;46567;p30"/>
            <p:cNvSpPr/>
            <p:nvPr/>
          </p:nvSpPr>
          <p:spPr>
            <a:xfrm>
              <a:off x="-5182733" y="-180304"/>
              <a:ext cx="2769" cy="2196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0"/>
                  </a:moveTo>
                  <a:cubicBezTo>
                    <a:pt x="31" y="0"/>
                    <a:pt x="27" y="4"/>
                    <a:pt x="23" y="11"/>
                  </a:cubicBezTo>
                  <a:cubicBezTo>
                    <a:pt x="20" y="19"/>
                    <a:pt x="1" y="26"/>
                    <a:pt x="16" y="41"/>
                  </a:cubicBezTo>
                  <a:cubicBezTo>
                    <a:pt x="23" y="45"/>
                    <a:pt x="27" y="45"/>
                    <a:pt x="31" y="45"/>
                  </a:cubicBezTo>
                  <a:cubicBezTo>
                    <a:pt x="39" y="45"/>
                    <a:pt x="46" y="41"/>
                    <a:pt x="49" y="38"/>
                  </a:cubicBezTo>
                  <a:cubicBezTo>
                    <a:pt x="57" y="26"/>
                    <a:pt x="57" y="15"/>
                    <a:pt x="46" y="4"/>
                  </a:cubicBezTo>
                  <a:cubicBezTo>
                    <a:pt x="42" y="0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8" name="Google Shape;46568;p30"/>
            <p:cNvSpPr/>
            <p:nvPr/>
          </p:nvSpPr>
          <p:spPr>
            <a:xfrm>
              <a:off x="-5179486" y="172759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1" y="1"/>
                  </a:moveTo>
                  <a:cubicBezTo>
                    <a:pt x="71" y="23"/>
                    <a:pt x="0" y="30"/>
                    <a:pt x="57" y="68"/>
                  </a:cubicBezTo>
                  <a:cubicBezTo>
                    <a:pt x="64" y="60"/>
                    <a:pt x="71" y="56"/>
                    <a:pt x="79" y="49"/>
                  </a:cubicBezTo>
                  <a:cubicBezTo>
                    <a:pt x="79" y="34"/>
                    <a:pt x="83" y="15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9" name="Google Shape;46569;p30"/>
            <p:cNvSpPr/>
            <p:nvPr/>
          </p:nvSpPr>
          <p:spPr>
            <a:xfrm>
              <a:off x="-5162726" y="8881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53" y="1"/>
                  </a:moveTo>
                  <a:cubicBezTo>
                    <a:pt x="49" y="1"/>
                    <a:pt x="42" y="1"/>
                    <a:pt x="34" y="4"/>
                  </a:cubicBezTo>
                  <a:cubicBezTo>
                    <a:pt x="27" y="12"/>
                    <a:pt x="1" y="15"/>
                    <a:pt x="12" y="34"/>
                  </a:cubicBezTo>
                  <a:cubicBezTo>
                    <a:pt x="16" y="41"/>
                    <a:pt x="20" y="41"/>
                    <a:pt x="23" y="41"/>
                  </a:cubicBezTo>
                  <a:cubicBezTo>
                    <a:pt x="34" y="41"/>
                    <a:pt x="46" y="34"/>
                    <a:pt x="53" y="30"/>
                  </a:cubicBezTo>
                  <a:cubicBezTo>
                    <a:pt x="83" y="23"/>
                    <a:pt x="61" y="12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0" name="Google Shape;46570;p30"/>
            <p:cNvSpPr/>
            <p:nvPr/>
          </p:nvSpPr>
          <p:spPr>
            <a:xfrm>
              <a:off x="-5291030" y="103474"/>
              <a:ext cx="9311" cy="6828"/>
            </a:xfrm>
            <a:custGeom>
              <a:avLst/>
              <a:gdLst/>
              <a:ahLst/>
              <a:cxnLst/>
              <a:rect l="l" t="t" r="r" b="b"/>
              <a:pathLst>
                <a:path w="195" h="143" extrusionOk="0">
                  <a:moveTo>
                    <a:pt x="90" y="1"/>
                  </a:moveTo>
                  <a:cubicBezTo>
                    <a:pt x="52" y="23"/>
                    <a:pt x="15" y="30"/>
                    <a:pt x="0" y="68"/>
                  </a:cubicBezTo>
                  <a:cubicBezTo>
                    <a:pt x="4" y="72"/>
                    <a:pt x="7" y="75"/>
                    <a:pt x="12" y="79"/>
                  </a:cubicBezTo>
                  <a:cubicBezTo>
                    <a:pt x="19" y="72"/>
                    <a:pt x="26" y="65"/>
                    <a:pt x="34" y="65"/>
                  </a:cubicBezTo>
                  <a:cubicBezTo>
                    <a:pt x="45" y="87"/>
                    <a:pt x="57" y="98"/>
                    <a:pt x="67" y="98"/>
                  </a:cubicBezTo>
                  <a:cubicBezTo>
                    <a:pt x="79" y="98"/>
                    <a:pt x="93" y="91"/>
                    <a:pt x="105" y="79"/>
                  </a:cubicBezTo>
                  <a:lnTo>
                    <a:pt x="105" y="79"/>
                  </a:lnTo>
                  <a:cubicBezTo>
                    <a:pt x="116" y="109"/>
                    <a:pt x="93" y="120"/>
                    <a:pt x="83" y="135"/>
                  </a:cubicBezTo>
                  <a:cubicBezTo>
                    <a:pt x="93" y="139"/>
                    <a:pt x="105" y="139"/>
                    <a:pt x="116" y="143"/>
                  </a:cubicBezTo>
                  <a:cubicBezTo>
                    <a:pt x="127" y="101"/>
                    <a:pt x="169" y="94"/>
                    <a:pt x="195" y="72"/>
                  </a:cubicBezTo>
                  <a:lnTo>
                    <a:pt x="195" y="68"/>
                  </a:lnTo>
                  <a:cubicBezTo>
                    <a:pt x="157" y="53"/>
                    <a:pt x="112" y="49"/>
                    <a:pt x="93" y="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1" name="Google Shape;46571;p30"/>
            <p:cNvSpPr/>
            <p:nvPr/>
          </p:nvSpPr>
          <p:spPr>
            <a:xfrm>
              <a:off x="-5278949" y="96741"/>
              <a:ext cx="5253" cy="6971"/>
            </a:xfrm>
            <a:custGeom>
              <a:avLst/>
              <a:gdLst/>
              <a:ahLst/>
              <a:cxnLst/>
              <a:rect l="l" t="t" r="r" b="b"/>
              <a:pathLst>
                <a:path w="110" h="146" extrusionOk="0">
                  <a:moveTo>
                    <a:pt x="42" y="0"/>
                  </a:moveTo>
                  <a:cubicBezTo>
                    <a:pt x="39" y="0"/>
                    <a:pt x="35" y="4"/>
                    <a:pt x="31" y="4"/>
                  </a:cubicBezTo>
                  <a:cubicBezTo>
                    <a:pt x="35" y="30"/>
                    <a:pt x="28" y="52"/>
                    <a:pt x="13" y="75"/>
                  </a:cubicBezTo>
                  <a:cubicBezTo>
                    <a:pt x="1" y="90"/>
                    <a:pt x="1" y="108"/>
                    <a:pt x="9" y="127"/>
                  </a:cubicBezTo>
                  <a:cubicBezTo>
                    <a:pt x="16" y="135"/>
                    <a:pt x="28" y="138"/>
                    <a:pt x="35" y="145"/>
                  </a:cubicBezTo>
                  <a:cubicBezTo>
                    <a:pt x="50" y="119"/>
                    <a:pt x="5" y="63"/>
                    <a:pt x="73" y="59"/>
                  </a:cubicBezTo>
                  <a:cubicBezTo>
                    <a:pt x="87" y="59"/>
                    <a:pt x="109" y="59"/>
                    <a:pt x="109" y="40"/>
                  </a:cubicBezTo>
                  <a:cubicBezTo>
                    <a:pt x="109" y="14"/>
                    <a:pt x="80" y="18"/>
                    <a:pt x="65" y="11"/>
                  </a:cubicBezTo>
                  <a:cubicBezTo>
                    <a:pt x="57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2" name="Google Shape;46572;p30"/>
            <p:cNvSpPr/>
            <p:nvPr/>
          </p:nvSpPr>
          <p:spPr>
            <a:xfrm>
              <a:off x="-5291555" y="106530"/>
              <a:ext cx="6064" cy="3963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45" y="1"/>
                  </a:moveTo>
                  <a:cubicBezTo>
                    <a:pt x="37" y="1"/>
                    <a:pt x="30" y="8"/>
                    <a:pt x="23" y="15"/>
                  </a:cubicBezTo>
                  <a:cubicBezTo>
                    <a:pt x="26" y="27"/>
                    <a:pt x="41" y="42"/>
                    <a:pt x="15" y="49"/>
                  </a:cubicBezTo>
                  <a:cubicBezTo>
                    <a:pt x="7" y="56"/>
                    <a:pt x="0" y="68"/>
                    <a:pt x="7" y="82"/>
                  </a:cubicBezTo>
                  <a:cubicBezTo>
                    <a:pt x="23" y="75"/>
                    <a:pt x="37" y="71"/>
                    <a:pt x="49" y="71"/>
                  </a:cubicBezTo>
                  <a:cubicBezTo>
                    <a:pt x="59" y="71"/>
                    <a:pt x="75" y="75"/>
                    <a:pt x="86" y="82"/>
                  </a:cubicBezTo>
                  <a:cubicBezTo>
                    <a:pt x="90" y="79"/>
                    <a:pt x="90" y="75"/>
                    <a:pt x="94" y="71"/>
                  </a:cubicBezTo>
                  <a:cubicBezTo>
                    <a:pt x="104" y="56"/>
                    <a:pt x="127" y="45"/>
                    <a:pt x="116" y="15"/>
                  </a:cubicBezTo>
                  <a:lnTo>
                    <a:pt x="116" y="15"/>
                  </a:lnTo>
                  <a:cubicBezTo>
                    <a:pt x="104" y="27"/>
                    <a:pt x="90" y="34"/>
                    <a:pt x="78" y="34"/>
                  </a:cubicBezTo>
                  <a:cubicBezTo>
                    <a:pt x="68" y="34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3" name="Google Shape;46573;p30"/>
            <p:cNvSpPr/>
            <p:nvPr/>
          </p:nvSpPr>
          <p:spPr>
            <a:xfrm>
              <a:off x="-5286446" y="100275"/>
              <a:ext cx="4202" cy="3438"/>
            </a:xfrm>
            <a:custGeom>
              <a:avLst/>
              <a:gdLst/>
              <a:ahLst/>
              <a:cxnLst/>
              <a:rect l="l" t="t" r="r" b="b"/>
              <a:pathLst>
                <a:path w="88" h="72" extrusionOk="0">
                  <a:moveTo>
                    <a:pt x="31" y="1"/>
                  </a:moveTo>
                  <a:cubicBezTo>
                    <a:pt x="5" y="1"/>
                    <a:pt x="16" y="30"/>
                    <a:pt x="1" y="38"/>
                  </a:cubicBezTo>
                  <a:cubicBezTo>
                    <a:pt x="1" y="45"/>
                    <a:pt x="5" y="53"/>
                    <a:pt x="5" y="61"/>
                  </a:cubicBezTo>
                  <a:cubicBezTo>
                    <a:pt x="16" y="68"/>
                    <a:pt x="23" y="71"/>
                    <a:pt x="35" y="71"/>
                  </a:cubicBezTo>
                  <a:cubicBezTo>
                    <a:pt x="42" y="71"/>
                    <a:pt x="50" y="68"/>
                    <a:pt x="61" y="64"/>
                  </a:cubicBezTo>
                  <a:cubicBezTo>
                    <a:pt x="76" y="56"/>
                    <a:pt x="87" y="45"/>
                    <a:pt x="65" y="30"/>
                  </a:cubicBezTo>
                  <a:cubicBezTo>
                    <a:pt x="54" y="19"/>
                    <a:pt x="42" y="1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4" name="Google Shape;46574;p30"/>
            <p:cNvSpPr/>
            <p:nvPr/>
          </p:nvSpPr>
          <p:spPr>
            <a:xfrm>
              <a:off x="-5285539" y="106721"/>
              <a:ext cx="5778" cy="4154"/>
            </a:xfrm>
            <a:custGeom>
              <a:avLst/>
              <a:gdLst/>
              <a:ahLst/>
              <a:cxnLst/>
              <a:rect l="l" t="t" r="r" b="b"/>
              <a:pathLst>
                <a:path w="121" h="87" extrusionOk="0">
                  <a:moveTo>
                    <a:pt x="80" y="0"/>
                  </a:moveTo>
                  <a:lnTo>
                    <a:pt x="80" y="4"/>
                  </a:lnTo>
                  <a:cubicBezTo>
                    <a:pt x="54" y="26"/>
                    <a:pt x="12" y="33"/>
                    <a:pt x="1" y="75"/>
                  </a:cubicBezTo>
                  <a:cubicBezTo>
                    <a:pt x="9" y="78"/>
                    <a:pt x="16" y="86"/>
                    <a:pt x="23" y="86"/>
                  </a:cubicBezTo>
                  <a:cubicBezTo>
                    <a:pt x="31" y="86"/>
                    <a:pt x="35" y="83"/>
                    <a:pt x="38" y="75"/>
                  </a:cubicBezTo>
                  <a:cubicBezTo>
                    <a:pt x="49" y="52"/>
                    <a:pt x="68" y="49"/>
                    <a:pt x="83" y="49"/>
                  </a:cubicBezTo>
                  <a:lnTo>
                    <a:pt x="102" y="49"/>
                  </a:lnTo>
                  <a:cubicBezTo>
                    <a:pt x="106" y="52"/>
                    <a:pt x="113" y="52"/>
                    <a:pt x="117" y="52"/>
                  </a:cubicBezTo>
                  <a:lnTo>
                    <a:pt x="121" y="52"/>
                  </a:lnTo>
                  <a:cubicBezTo>
                    <a:pt x="106" y="33"/>
                    <a:pt x="94" y="19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5" name="Google Shape;46575;p30"/>
            <p:cNvSpPr/>
            <p:nvPr/>
          </p:nvSpPr>
          <p:spPr>
            <a:xfrm>
              <a:off x="-5277469" y="101707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82" y="0"/>
                  </a:moveTo>
                  <a:cubicBezTo>
                    <a:pt x="64" y="0"/>
                    <a:pt x="49" y="12"/>
                    <a:pt x="37" y="26"/>
                  </a:cubicBezTo>
                  <a:cubicBezTo>
                    <a:pt x="0" y="60"/>
                    <a:pt x="64" y="71"/>
                    <a:pt x="52" y="102"/>
                  </a:cubicBezTo>
                  <a:lnTo>
                    <a:pt x="60" y="102"/>
                  </a:lnTo>
                  <a:cubicBezTo>
                    <a:pt x="71" y="102"/>
                    <a:pt x="78" y="93"/>
                    <a:pt x="87" y="86"/>
                  </a:cubicBezTo>
                  <a:cubicBezTo>
                    <a:pt x="87" y="67"/>
                    <a:pt x="52" y="60"/>
                    <a:pt x="68" y="34"/>
                  </a:cubicBezTo>
                  <a:cubicBezTo>
                    <a:pt x="82" y="26"/>
                    <a:pt x="97" y="23"/>
                    <a:pt x="109" y="8"/>
                  </a:cubicBezTo>
                  <a:cubicBezTo>
                    <a:pt x="97" y="4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6" name="Google Shape;46576;p30"/>
            <p:cNvSpPr/>
            <p:nvPr/>
          </p:nvSpPr>
          <p:spPr>
            <a:xfrm>
              <a:off x="-5286589" y="103140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8" y="1"/>
                  </a:moveTo>
                  <a:cubicBezTo>
                    <a:pt x="4" y="4"/>
                    <a:pt x="0" y="4"/>
                    <a:pt x="0" y="8"/>
                  </a:cubicBezTo>
                  <a:lnTo>
                    <a:pt x="0" y="11"/>
                  </a:lnTo>
                  <a:cubicBezTo>
                    <a:pt x="19" y="56"/>
                    <a:pt x="64" y="60"/>
                    <a:pt x="102" y="75"/>
                  </a:cubicBezTo>
                  <a:lnTo>
                    <a:pt x="102" y="56"/>
                  </a:lnTo>
                  <a:cubicBezTo>
                    <a:pt x="64" y="56"/>
                    <a:pt x="86" y="15"/>
                    <a:pt x="64" y="4"/>
                  </a:cubicBezTo>
                  <a:cubicBezTo>
                    <a:pt x="53" y="8"/>
                    <a:pt x="45" y="11"/>
                    <a:pt x="38" y="11"/>
                  </a:cubicBezTo>
                  <a:cubicBezTo>
                    <a:pt x="26" y="11"/>
                    <a:pt x="19" y="8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7" name="Google Shape;46577;p30"/>
            <p:cNvSpPr/>
            <p:nvPr/>
          </p:nvSpPr>
          <p:spPr>
            <a:xfrm>
              <a:off x="-5281767" y="105479"/>
              <a:ext cx="3629" cy="3772"/>
            </a:xfrm>
            <a:custGeom>
              <a:avLst/>
              <a:gdLst/>
              <a:ahLst/>
              <a:cxnLst/>
              <a:rect l="l" t="t" r="r" b="b"/>
              <a:pathLst>
                <a:path w="76" h="79" extrusionOk="0">
                  <a:moveTo>
                    <a:pt x="27" y="0"/>
                  </a:moveTo>
                  <a:cubicBezTo>
                    <a:pt x="20" y="0"/>
                    <a:pt x="8" y="0"/>
                    <a:pt x="1" y="7"/>
                  </a:cubicBezTo>
                  <a:lnTo>
                    <a:pt x="1" y="26"/>
                  </a:lnTo>
                  <a:cubicBezTo>
                    <a:pt x="15" y="45"/>
                    <a:pt x="27" y="59"/>
                    <a:pt x="42" y="78"/>
                  </a:cubicBezTo>
                  <a:cubicBezTo>
                    <a:pt x="64" y="67"/>
                    <a:pt x="75" y="45"/>
                    <a:pt x="64" y="23"/>
                  </a:cubicBezTo>
                  <a:cubicBezTo>
                    <a:pt x="56" y="7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8" name="Google Shape;46578;p30"/>
            <p:cNvSpPr/>
            <p:nvPr/>
          </p:nvSpPr>
          <p:spPr>
            <a:xfrm>
              <a:off x="-5282674" y="96884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23" y="1"/>
                  </a:moveTo>
                  <a:cubicBezTo>
                    <a:pt x="16" y="1"/>
                    <a:pt x="8" y="4"/>
                    <a:pt x="1" y="11"/>
                  </a:cubicBezTo>
                  <a:cubicBezTo>
                    <a:pt x="4" y="30"/>
                    <a:pt x="20" y="46"/>
                    <a:pt x="20" y="64"/>
                  </a:cubicBezTo>
                  <a:cubicBezTo>
                    <a:pt x="23" y="72"/>
                    <a:pt x="30" y="75"/>
                    <a:pt x="39" y="75"/>
                  </a:cubicBezTo>
                  <a:cubicBezTo>
                    <a:pt x="42" y="75"/>
                    <a:pt x="42" y="72"/>
                    <a:pt x="42" y="72"/>
                  </a:cubicBezTo>
                  <a:cubicBezTo>
                    <a:pt x="49" y="49"/>
                    <a:pt x="49" y="27"/>
                    <a:pt x="39" y="8"/>
                  </a:cubicBezTo>
                  <a:cubicBezTo>
                    <a:pt x="34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9" name="Google Shape;46579;p30"/>
            <p:cNvSpPr/>
            <p:nvPr/>
          </p:nvSpPr>
          <p:spPr>
            <a:xfrm>
              <a:off x="-5271930" y="9831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19" y="0"/>
                  </a:moveTo>
                  <a:cubicBezTo>
                    <a:pt x="0" y="16"/>
                    <a:pt x="0" y="34"/>
                    <a:pt x="15" y="52"/>
                  </a:cubicBezTo>
                  <a:cubicBezTo>
                    <a:pt x="15" y="57"/>
                    <a:pt x="19" y="60"/>
                    <a:pt x="23" y="64"/>
                  </a:cubicBezTo>
                  <a:cubicBezTo>
                    <a:pt x="45" y="57"/>
                    <a:pt x="64" y="45"/>
                    <a:pt x="45" y="16"/>
                  </a:cubicBezTo>
                  <a:cubicBezTo>
                    <a:pt x="41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0" name="Google Shape;46580;p30"/>
            <p:cNvSpPr/>
            <p:nvPr/>
          </p:nvSpPr>
          <p:spPr>
            <a:xfrm>
              <a:off x="-5276801" y="105479"/>
              <a:ext cx="5396" cy="3390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95" y="0"/>
                  </a:moveTo>
                  <a:cubicBezTo>
                    <a:pt x="87" y="0"/>
                    <a:pt x="80" y="4"/>
                    <a:pt x="73" y="7"/>
                  </a:cubicBezTo>
                  <a:cubicBezTo>
                    <a:pt x="64" y="14"/>
                    <a:pt x="57" y="23"/>
                    <a:pt x="46" y="23"/>
                  </a:cubicBezTo>
                  <a:lnTo>
                    <a:pt x="38" y="23"/>
                  </a:lnTo>
                  <a:cubicBezTo>
                    <a:pt x="28" y="37"/>
                    <a:pt x="16" y="52"/>
                    <a:pt x="1" y="71"/>
                  </a:cubicBezTo>
                  <a:cubicBezTo>
                    <a:pt x="54" y="67"/>
                    <a:pt x="76" y="26"/>
                    <a:pt x="113" y="4"/>
                  </a:cubicBezTo>
                  <a:cubicBezTo>
                    <a:pt x="106" y="4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1" name="Google Shape;46581;p30"/>
            <p:cNvSpPr/>
            <p:nvPr/>
          </p:nvSpPr>
          <p:spPr>
            <a:xfrm>
              <a:off x="-5274270" y="101325"/>
              <a:ext cx="4345" cy="2961"/>
            </a:xfrm>
            <a:custGeom>
              <a:avLst/>
              <a:gdLst/>
              <a:ahLst/>
              <a:cxnLst/>
              <a:rect l="l" t="t" r="r" b="b"/>
              <a:pathLst>
                <a:path w="91" h="62" extrusionOk="0">
                  <a:moveTo>
                    <a:pt x="72" y="1"/>
                  </a:moveTo>
                  <a:cubicBezTo>
                    <a:pt x="60" y="5"/>
                    <a:pt x="53" y="12"/>
                    <a:pt x="42" y="16"/>
                  </a:cubicBezTo>
                  <a:cubicBezTo>
                    <a:pt x="30" y="31"/>
                    <a:pt x="15" y="34"/>
                    <a:pt x="1" y="42"/>
                  </a:cubicBezTo>
                  <a:cubicBezTo>
                    <a:pt x="11" y="49"/>
                    <a:pt x="23" y="61"/>
                    <a:pt x="34" y="61"/>
                  </a:cubicBezTo>
                  <a:lnTo>
                    <a:pt x="46" y="61"/>
                  </a:lnTo>
                  <a:cubicBezTo>
                    <a:pt x="56" y="49"/>
                    <a:pt x="64" y="31"/>
                    <a:pt x="79" y="31"/>
                  </a:cubicBezTo>
                  <a:lnTo>
                    <a:pt x="87" y="31"/>
                  </a:lnTo>
                  <a:cubicBezTo>
                    <a:pt x="90" y="20"/>
                    <a:pt x="82" y="8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2" name="Google Shape;46582;p30"/>
            <p:cNvSpPr/>
            <p:nvPr/>
          </p:nvSpPr>
          <p:spPr>
            <a:xfrm>
              <a:off x="-5281432" y="113310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42" y="0"/>
                  </a:moveTo>
                  <a:cubicBezTo>
                    <a:pt x="31" y="16"/>
                    <a:pt x="16" y="19"/>
                    <a:pt x="1" y="26"/>
                  </a:cubicBezTo>
                  <a:cubicBezTo>
                    <a:pt x="1" y="42"/>
                    <a:pt x="8" y="49"/>
                    <a:pt x="16" y="49"/>
                  </a:cubicBezTo>
                  <a:cubicBezTo>
                    <a:pt x="23" y="49"/>
                    <a:pt x="31" y="42"/>
                    <a:pt x="42" y="38"/>
                  </a:cubicBezTo>
                  <a:cubicBezTo>
                    <a:pt x="65" y="26"/>
                    <a:pt x="57" y="16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3" name="Google Shape;46583;p30"/>
            <p:cNvSpPr/>
            <p:nvPr/>
          </p:nvSpPr>
          <p:spPr>
            <a:xfrm>
              <a:off x="-5279093" y="102758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12" y="1"/>
                  </a:moveTo>
                  <a:cubicBezTo>
                    <a:pt x="8" y="12"/>
                    <a:pt x="0" y="19"/>
                    <a:pt x="0" y="27"/>
                  </a:cubicBezTo>
                  <a:cubicBezTo>
                    <a:pt x="0" y="45"/>
                    <a:pt x="8" y="64"/>
                    <a:pt x="23" y="64"/>
                  </a:cubicBezTo>
                  <a:lnTo>
                    <a:pt x="31" y="64"/>
                  </a:lnTo>
                  <a:cubicBezTo>
                    <a:pt x="57" y="57"/>
                    <a:pt x="12" y="31"/>
                    <a:pt x="38" y="19"/>
                  </a:cubicBezTo>
                  <a:cubicBezTo>
                    <a:pt x="31" y="12"/>
                    <a:pt x="19" y="9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4" name="Google Shape;46584;p30"/>
            <p:cNvSpPr/>
            <p:nvPr/>
          </p:nvSpPr>
          <p:spPr>
            <a:xfrm>
              <a:off x="-4984571" y="-15567"/>
              <a:ext cx="10553" cy="10935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38" y="1"/>
                  </a:moveTo>
                  <a:cubicBezTo>
                    <a:pt x="221" y="56"/>
                    <a:pt x="71" y="82"/>
                    <a:pt x="120" y="135"/>
                  </a:cubicBezTo>
                  <a:cubicBezTo>
                    <a:pt x="120" y="135"/>
                    <a:pt x="116" y="142"/>
                    <a:pt x="112" y="142"/>
                  </a:cubicBezTo>
                  <a:cubicBezTo>
                    <a:pt x="105" y="142"/>
                    <a:pt x="98" y="142"/>
                    <a:pt x="90" y="139"/>
                  </a:cubicBezTo>
                  <a:lnTo>
                    <a:pt x="83" y="139"/>
                  </a:lnTo>
                  <a:cubicBezTo>
                    <a:pt x="71" y="139"/>
                    <a:pt x="64" y="142"/>
                    <a:pt x="57" y="150"/>
                  </a:cubicBezTo>
                  <a:cubicBezTo>
                    <a:pt x="71" y="199"/>
                    <a:pt x="0" y="158"/>
                    <a:pt x="12" y="199"/>
                  </a:cubicBezTo>
                  <a:cubicBezTo>
                    <a:pt x="42" y="202"/>
                    <a:pt x="71" y="225"/>
                    <a:pt x="105" y="228"/>
                  </a:cubicBezTo>
                  <a:lnTo>
                    <a:pt x="109" y="228"/>
                  </a:lnTo>
                  <a:cubicBezTo>
                    <a:pt x="128" y="228"/>
                    <a:pt x="131" y="217"/>
                    <a:pt x="128" y="213"/>
                  </a:cubicBezTo>
                  <a:cubicBezTo>
                    <a:pt x="116" y="202"/>
                    <a:pt x="112" y="194"/>
                    <a:pt x="112" y="187"/>
                  </a:cubicBezTo>
                  <a:cubicBezTo>
                    <a:pt x="112" y="180"/>
                    <a:pt x="116" y="172"/>
                    <a:pt x="120" y="168"/>
                  </a:cubicBezTo>
                  <a:cubicBezTo>
                    <a:pt x="124" y="158"/>
                    <a:pt x="135" y="150"/>
                    <a:pt x="146" y="146"/>
                  </a:cubicBezTo>
                  <a:cubicBezTo>
                    <a:pt x="188" y="113"/>
                    <a:pt x="188" y="75"/>
                    <a:pt x="183" y="30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5" name="Google Shape;46585;p30"/>
            <p:cNvSpPr/>
            <p:nvPr/>
          </p:nvSpPr>
          <p:spPr>
            <a:xfrm>
              <a:off x="-5156853" y="262004"/>
              <a:ext cx="12558" cy="18049"/>
            </a:xfrm>
            <a:custGeom>
              <a:avLst/>
              <a:gdLst/>
              <a:ahLst/>
              <a:cxnLst/>
              <a:rect l="l" t="t" r="r" b="b"/>
              <a:pathLst>
                <a:path w="263" h="378" extrusionOk="0">
                  <a:moveTo>
                    <a:pt x="125" y="0"/>
                  </a:moveTo>
                  <a:cubicBezTo>
                    <a:pt x="117" y="0"/>
                    <a:pt x="113" y="4"/>
                    <a:pt x="106" y="7"/>
                  </a:cubicBezTo>
                  <a:cubicBezTo>
                    <a:pt x="99" y="16"/>
                    <a:pt x="91" y="30"/>
                    <a:pt x="91" y="42"/>
                  </a:cubicBezTo>
                  <a:cubicBezTo>
                    <a:pt x="95" y="49"/>
                    <a:pt x="99" y="52"/>
                    <a:pt x="102" y="52"/>
                  </a:cubicBezTo>
                  <a:cubicBezTo>
                    <a:pt x="106" y="52"/>
                    <a:pt x="109" y="49"/>
                    <a:pt x="113" y="49"/>
                  </a:cubicBezTo>
                  <a:cubicBezTo>
                    <a:pt x="117" y="45"/>
                    <a:pt x="121" y="45"/>
                    <a:pt x="125" y="45"/>
                  </a:cubicBezTo>
                  <a:cubicBezTo>
                    <a:pt x="128" y="45"/>
                    <a:pt x="132" y="45"/>
                    <a:pt x="135" y="49"/>
                  </a:cubicBezTo>
                  <a:cubicBezTo>
                    <a:pt x="135" y="71"/>
                    <a:pt x="117" y="78"/>
                    <a:pt x="109" y="94"/>
                  </a:cubicBezTo>
                  <a:cubicBezTo>
                    <a:pt x="147" y="128"/>
                    <a:pt x="121" y="154"/>
                    <a:pt x="95" y="183"/>
                  </a:cubicBezTo>
                  <a:cubicBezTo>
                    <a:pt x="117" y="235"/>
                    <a:pt x="113" y="247"/>
                    <a:pt x="61" y="251"/>
                  </a:cubicBezTo>
                  <a:cubicBezTo>
                    <a:pt x="28" y="254"/>
                    <a:pt x="28" y="295"/>
                    <a:pt x="1" y="303"/>
                  </a:cubicBezTo>
                  <a:cubicBezTo>
                    <a:pt x="9" y="307"/>
                    <a:pt x="16" y="314"/>
                    <a:pt x="23" y="321"/>
                  </a:cubicBezTo>
                  <a:cubicBezTo>
                    <a:pt x="46" y="325"/>
                    <a:pt x="61" y="337"/>
                    <a:pt x="73" y="359"/>
                  </a:cubicBezTo>
                  <a:cubicBezTo>
                    <a:pt x="80" y="370"/>
                    <a:pt x="91" y="378"/>
                    <a:pt x="102" y="378"/>
                  </a:cubicBezTo>
                  <a:cubicBezTo>
                    <a:pt x="109" y="378"/>
                    <a:pt x="117" y="374"/>
                    <a:pt x="128" y="366"/>
                  </a:cubicBezTo>
                  <a:cubicBezTo>
                    <a:pt x="128" y="359"/>
                    <a:pt x="132" y="356"/>
                    <a:pt x="135" y="352"/>
                  </a:cubicBezTo>
                  <a:cubicBezTo>
                    <a:pt x="128" y="347"/>
                    <a:pt x="117" y="344"/>
                    <a:pt x="109" y="340"/>
                  </a:cubicBezTo>
                  <a:cubicBezTo>
                    <a:pt x="76" y="325"/>
                    <a:pt x="57" y="314"/>
                    <a:pt x="109" y="299"/>
                  </a:cubicBezTo>
                  <a:cubicBezTo>
                    <a:pt x="117" y="295"/>
                    <a:pt x="121" y="277"/>
                    <a:pt x="128" y="266"/>
                  </a:cubicBezTo>
                  <a:cubicBezTo>
                    <a:pt x="132" y="240"/>
                    <a:pt x="169" y="228"/>
                    <a:pt x="162" y="199"/>
                  </a:cubicBezTo>
                  <a:cubicBezTo>
                    <a:pt x="154" y="187"/>
                    <a:pt x="140" y="180"/>
                    <a:pt x="162" y="173"/>
                  </a:cubicBezTo>
                  <a:cubicBezTo>
                    <a:pt x="169" y="168"/>
                    <a:pt x="177" y="168"/>
                    <a:pt x="188" y="168"/>
                  </a:cubicBezTo>
                  <a:cubicBezTo>
                    <a:pt x="199" y="168"/>
                    <a:pt x="211" y="173"/>
                    <a:pt x="214" y="190"/>
                  </a:cubicBezTo>
                  <a:cubicBezTo>
                    <a:pt x="218" y="199"/>
                    <a:pt x="211" y="202"/>
                    <a:pt x="199" y="202"/>
                  </a:cubicBezTo>
                  <a:lnTo>
                    <a:pt x="195" y="202"/>
                  </a:lnTo>
                  <a:cubicBezTo>
                    <a:pt x="188" y="202"/>
                    <a:pt x="185" y="206"/>
                    <a:pt x="177" y="206"/>
                  </a:cubicBezTo>
                  <a:cubicBezTo>
                    <a:pt x="192" y="221"/>
                    <a:pt x="207" y="228"/>
                    <a:pt x="218" y="228"/>
                  </a:cubicBezTo>
                  <a:cubicBezTo>
                    <a:pt x="230" y="228"/>
                    <a:pt x="240" y="221"/>
                    <a:pt x="252" y="209"/>
                  </a:cubicBezTo>
                  <a:cubicBezTo>
                    <a:pt x="263" y="161"/>
                    <a:pt x="252" y="112"/>
                    <a:pt x="225" y="71"/>
                  </a:cubicBezTo>
                  <a:cubicBezTo>
                    <a:pt x="218" y="75"/>
                    <a:pt x="211" y="86"/>
                    <a:pt x="203" y="86"/>
                  </a:cubicBezTo>
                  <a:cubicBezTo>
                    <a:pt x="199" y="86"/>
                    <a:pt x="195" y="78"/>
                    <a:pt x="192" y="64"/>
                  </a:cubicBezTo>
                  <a:cubicBezTo>
                    <a:pt x="192" y="52"/>
                    <a:pt x="188" y="42"/>
                    <a:pt x="177" y="33"/>
                  </a:cubicBezTo>
                  <a:lnTo>
                    <a:pt x="169" y="33"/>
                  </a:lnTo>
                  <a:cubicBezTo>
                    <a:pt x="158" y="33"/>
                    <a:pt x="154" y="30"/>
                    <a:pt x="147" y="19"/>
                  </a:cubicBezTo>
                  <a:cubicBezTo>
                    <a:pt x="143" y="4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6" name="Google Shape;46586;p30"/>
            <p:cNvSpPr/>
            <p:nvPr/>
          </p:nvSpPr>
          <p:spPr>
            <a:xfrm>
              <a:off x="-5157712" y="251117"/>
              <a:ext cx="9311" cy="9836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91" y="0"/>
                  </a:moveTo>
                  <a:lnTo>
                    <a:pt x="91" y="4"/>
                  </a:lnTo>
                  <a:cubicBezTo>
                    <a:pt x="86" y="19"/>
                    <a:pt x="105" y="34"/>
                    <a:pt x="94" y="52"/>
                  </a:cubicBezTo>
                  <a:cubicBezTo>
                    <a:pt x="86" y="49"/>
                    <a:pt x="79" y="49"/>
                    <a:pt x="72" y="49"/>
                  </a:cubicBezTo>
                  <a:lnTo>
                    <a:pt x="49" y="49"/>
                  </a:lnTo>
                  <a:cubicBezTo>
                    <a:pt x="38" y="49"/>
                    <a:pt x="27" y="45"/>
                    <a:pt x="19" y="37"/>
                  </a:cubicBezTo>
                  <a:cubicBezTo>
                    <a:pt x="12" y="49"/>
                    <a:pt x="4" y="56"/>
                    <a:pt x="1" y="64"/>
                  </a:cubicBezTo>
                  <a:cubicBezTo>
                    <a:pt x="8" y="94"/>
                    <a:pt x="19" y="123"/>
                    <a:pt x="56" y="123"/>
                  </a:cubicBezTo>
                  <a:lnTo>
                    <a:pt x="79" y="123"/>
                  </a:lnTo>
                  <a:cubicBezTo>
                    <a:pt x="83" y="120"/>
                    <a:pt x="91" y="120"/>
                    <a:pt x="101" y="116"/>
                  </a:cubicBezTo>
                  <a:lnTo>
                    <a:pt x="101" y="116"/>
                  </a:lnTo>
                  <a:cubicBezTo>
                    <a:pt x="94" y="120"/>
                    <a:pt x="91" y="127"/>
                    <a:pt x="86" y="131"/>
                  </a:cubicBezTo>
                  <a:cubicBezTo>
                    <a:pt x="60" y="157"/>
                    <a:pt x="49" y="176"/>
                    <a:pt x="49" y="199"/>
                  </a:cubicBezTo>
                  <a:cubicBezTo>
                    <a:pt x="64" y="206"/>
                    <a:pt x="79" y="206"/>
                    <a:pt x="94" y="206"/>
                  </a:cubicBezTo>
                  <a:cubicBezTo>
                    <a:pt x="113" y="206"/>
                    <a:pt x="127" y="206"/>
                    <a:pt x="146" y="199"/>
                  </a:cubicBezTo>
                  <a:cubicBezTo>
                    <a:pt x="139" y="183"/>
                    <a:pt x="146" y="180"/>
                    <a:pt x="158" y="168"/>
                  </a:cubicBezTo>
                  <a:cubicBezTo>
                    <a:pt x="187" y="146"/>
                    <a:pt x="187" y="127"/>
                    <a:pt x="150" y="120"/>
                  </a:cubicBezTo>
                  <a:cubicBezTo>
                    <a:pt x="105" y="113"/>
                    <a:pt x="131" y="87"/>
                    <a:pt x="124" y="68"/>
                  </a:cubicBezTo>
                  <a:lnTo>
                    <a:pt x="135" y="68"/>
                  </a:lnTo>
                  <a:cubicBezTo>
                    <a:pt x="143" y="68"/>
                    <a:pt x="150" y="68"/>
                    <a:pt x="158" y="71"/>
                  </a:cubicBezTo>
                  <a:cubicBezTo>
                    <a:pt x="165" y="71"/>
                    <a:pt x="172" y="75"/>
                    <a:pt x="180" y="75"/>
                  </a:cubicBezTo>
                  <a:cubicBezTo>
                    <a:pt x="187" y="75"/>
                    <a:pt x="191" y="71"/>
                    <a:pt x="195" y="71"/>
                  </a:cubicBezTo>
                  <a:cubicBezTo>
                    <a:pt x="184" y="37"/>
                    <a:pt x="146" y="45"/>
                    <a:pt x="127" y="26"/>
                  </a:cubicBezTo>
                  <a:cubicBezTo>
                    <a:pt x="117" y="19"/>
                    <a:pt x="101" y="8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7" name="Google Shape;46587;p30"/>
            <p:cNvSpPr/>
            <p:nvPr/>
          </p:nvSpPr>
          <p:spPr>
            <a:xfrm>
              <a:off x="-5150741" y="270551"/>
              <a:ext cx="10553" cy="5921"/>
            </a:xfrm>
            <a:custGeom>
              <a:avLst/>
              <a:gdLst/>
              <a:ahLst/>
              <a:cxnLst/>
              <a:rect l="l" t="t" r="r" b="b"/>
              <a:pathLst>
                <a:path w="221" h="124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83" y="16"/>
                    <a:pt x="169" y="38"/>
                    <a:pt x="150" y="38"/>
                  </a:cubicBezTo>
                  <a:cubicBezTo>
                    <a:pt x="142" y="38"/>
                    <a:pt x="131" y="38"/>
                    <a:pt x="124" y="30"/>
                  </a:cubicBezTo>
                  <a:cubicBezTo>
                    <a:pt x="112" y="42"/>
                    <a:pt x="102" y="49"/>
                    <a:pt x="90" y="49"/>
                  </a:cubicBezTo>
                  <a:cubicBezTo>
                    <a:pt x="79" y="49"/>
                    <a:pt x="64" y="42"/>
                    <a:pt x="49" y="27"/>
                  </a:cubicBezTo>
                  <a:lnTo>
                    <a:pt x="45" y="27"/>
                  </a:lnTo>
                  <a:cubicBezTo>
                    <a:pt x="41" y="23"/>
                    <a:pt x="38" y="23"/>
                    <a:pt x="34" y="20"/>
                  </a:cubicBezTo>
                  <a:lnTo>
                    <a:pt x="34" y="20"/>
                  </a:lnTo>
                  <a:cubicBezTo>
                    <a:pt x="41" y="49"/>
                    <a:pt x="4" y="61"/>
                    <a:pt x="0" y="87"/>
                  </a:cubicBezTo>
                  <a:cubicBezTo>
                    <a:pt x="26" y="90"/>
                    <a:pt x="49" y="106"/>
                    <a:pt x="67" y="124"/>
                  </a:cubicBezTo>
                  <a:cubicBezTo>
                    <a:pt x="86" y="109"/>
                    <a:pt x="97" y="79"/>
                    <a:pt x="116" y="79"/>
                  </a:cubicBezTo>
                  <a:cubicBezTo>
                    <a:pt x="128" y="79"/>
                    <a:pt x="138" y="90"/>
                    <a:pt x="154" y="113"/>
                  </a:cubicBezTo>
                  <a:cubicBezTo>
                    <a:pt x="157" y="120"/>
                    <a:pt x="161" y="124"/>
                    <a:pt x="169" y="124"/>
                  </a:cubicBezTo>
                  <a:cubicBezTo>
                    <a:pt x="180" y="124"/>
                    <a:pt x="191" y="109"/>
                    <a:pt x="195" y="94"/>
                  </a:cubicBezTo>
                  <a:cubicBezTo>
                    <a:pt x="198" y="83"/>
                    <a:pt x="191" y="68"/>
                    <a:pt x="202" y="53"/>
                  </a:cubicBezTo>
                  <a:cubicBezTo>
                    <a:pt x="187" y="38"/>
                    <a:pt x="221" y="20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8" name="Google Shape;46588;p30"/>
            <p:cNvSpPr/>
            <p:nvPr/>
          </p:nvSpPr>
          <p:spPr>
            <a:xfrm>
              <a:off x="-5144485" y="257706"/>
              <a:ext cx="5539" cy="8595"/>
            </a:xfrm>
            <a:custGeom>
              <a:avLst/>
              <a:gdLst/>
              <a:ahLst/>
              <a:cxnLst/>
              <a:rect l="l" t="t" r="r" b="b"/>
              <a:pathLst>
                <a:path w="116" h="180" extrusionOk="0">
                  <a:moveTo>
                    <a:pt x="38" y="1"/>
                  </a:moveTo>
                  <a:cubicBezTo>
                    <a:pt x="33" y="1"/>
                    <a:pt x="26" y="4"/>
                    <a:pt x="19" y="4"/>
                  </a:cubicBezTo>
                  <a:cubicBezTo>
                    <a:pt x="30" y="49"/>
                    <a:pt x="56" y="94"/>
                    <a:pt x="11" y="135"/>
                  </a:cubicBezTo>
                  <a:cubicBezTo>
                    <a:pt x="0" y="146"/>
                    <a:pt x="4" y="161"/>
                    <a:pt x="11" y="173"/>
                  </a:cubicBezTo>
                  <a:cubicBezTo>
                    <a:pt x="15" y="176"/>
                    <a:pt x="23" y="180"/>
                    <a:pt x="30" y="180"/>
                  </a:cubicBezTo>
                  <a:cubicBezTo>
                    <a:pt x="33" y="180"/>
                    <a:pt x="41" y="176"/>
                    <a:pt x="49" y="176"/>
                  </a:cubicBezTo>
                  <a:cubicBezTo>
                    <a:pt x="56" y="168"/>
                    <a:pt x="64" y="158"/>
                    <a:pt x="75" y="150"/>
                  </a:cubicBezTo>
                  <a:cubicBezTo>
                    <a:pt x="64" y="128"/>
                    <a:pt x="60" y="113"/>
                    <a:pt x="90" y="109"/>
                  </a:cubicBezTo>
                  <a:cubicBezTo>
                    <a:pt x="109" y="106"/>
                    <a:pt x="116" y="97"/>
                    <a:pt x="112" y="79"/>
                  </a:cubicBezTo>
                  <a:cubicBezTo>
                    <a:pt x="97" y="71"/>
                    <a:pt x="86" y="61"/>
                    <a:pt x="75" y="53"/>
                  </a:cubicBezTo>
                  <a:cubicBezTo>
                    <a:pt x="52" y="34"/>
                    <a:pt x="64" y="27"/>
                    <a:pt x="83" y="16"/>
                  </a:cubicBezTo>
                  <a:cubicBezTo>
                    <a:pt x="67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9" name="Google Shape;46589;p30"/>
            <p:cNvSpPr/>
            <p:nvPr/>
          </p:nvSpPr>
          <p:spPr>
            <a:xfrm>
              <a:off x="-5148449" y="262338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8" y="9"/>
                  </a:moveTo>
                  <a:cubicBezTo>
                    <a:pt x="42" y="12"/>
                    <a:pt x="42" y="16"/>
                    <a:pt x="46" y="19"/>
                  </a:cubicBezTo>
                  <a:cubicBezTo>
                    <a:pt x="46" y="16"/>
                    <a:pt x="42" y="12"/>
                    <a:pt x="38" y="9"/>
                  </a:cubicBezTo>
                  <a:close/>
                  <a:moveTo>
                    <a:pt x="19" y="0"/>
                  </a:moveTo>
                  <a:cubicBezTo>
                    <a:pt x="16" y="9"/>
                    <a:pt x="9" y="16"/>
                    <a:pt x="1" y="26"/>
                  </a:cubicBezTo>
                  <a:cubicBezTo>
                    <a:pt x="12" y="35"/>
                    <a:pt x="16" y="45"/>
                    <a:pt x="16" y="57"/>
                  </a:cubicBezTo>
                  <a:cubicBezTo>
                    <a:pt x="19" y="71"/>
                    <a:pt x="23" y="79"/>
                    <a:pt x="27" y="79"/>
                  </a:cubicBezTo>
                  <a:cubicBezTo>
                    <a:pt x="35" y="79"/>
                    <a:pt x="42" y="68"/>
                    <a:pt x="49" y="64"/>
                  </a:cubicBezTo>
                  <a:cubicBezTo>
                    <a:pt x="64" y="45"/>
                    <a:pt x="61" y="35"/>
                    <a:pt x="46" y="19"/>
                  </a:cubicBezTo>
                  <a:cubicBezTo>
                    <a:pt x="38" y="12"/>
                    <a:pt x="27" y="9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0" name="Google Shape;46590;p30"/>
            <p:cNvSpPr/>
            <p:nvPr/>
          </p:nvSpPr>
          <p:spPr>
            <a:xfrm>
              <a:off x="-5148067" y="252167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" y="1"/>
                  </a:moveTo>
                  <a:cubicBezTo>
                    <a:pt x="30" y="49"/>
                    <a:pt x="38" y="60"/>
                    <a:pt x="64" y="72"/>
                  </a:cubicBezTo>
                  <a:cubicBezTo>
                    <a:pt x="41" y="49"/>
                    <a:pt x="56" y="1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1" name="Google Shape;46591;p30"/>
            <p:cNvSpPr/>
            <p:nvPr/>
          </p:nvSpPr>
          <p:spPr>
            <a:xfrm>
              <a:off x="-5150741" y="260189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34" y="1"/>
                  </a:moveTo>
                  <a:cubicBezTo>
                    <a:pt x="23" y="1"/>
                    <a:pt x="12" y="4"/>
                    <a:pt x="0" y="9"/>
                  </a:cubicBezTo>
                  <a:cubicBezTo>
                    <a:pt x="19" y="31"/>
                    <a:pt x="49" y="31"/>
                    <a:pt x="67" y="45"/>
                  </a:cubicBezTo>
                  <a:cubicBezTo>
                    <a:pt x="75" y="54"/>
                    <a:pt x="86" y="57"/>
                    <a:pt x="94" y="64"/>
                  </a:cubicBezTo>
                  <a:cubicBezTo>
                    <a:pt x="90" y="61"/>
                    <a:pt x="90" y="57"/>
                    <a:pt x="86" y="54"/>
                  </a:cubicBezTo>
                  <a:cubicBezTo>
                    <a:pt x="75" y="27"/>
                    <a:pt x="60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2" name="Google Shape;46592;p30"/>
            <p:cNvSpPr/>
            <p:nvPr/>
          </p:nvSpPr>
          <p:spPr>
            <a:xfrm>
              <a:off x="-5146109" y="258757"/>
              <a:ext cx="2149" cy="4011"/>
            </a:xfrm>
            <a:custGeom>
              <a:avLst/>
              <a:gdLst/>
              <a:ahLst/>
              <a:cxnLst/>
              <a:rect l="l" t="t" r="r" b="b"/>
              <a:pathLst>
                <a:path w="45" h="84" extrusionOk="0">
                  <a:moveTo>
                    <a:pt x="12" y="1"/>
                  </a:moveTo>
                  <a:lnTo>
                    <a:pt x="12" y="1"/>
                  </a:lnTo>
                  <a:cubicBezTo>
                    <a:pt x="5" y="39"/>
                    <a:pt x="0" y="65"/>
                    <a:pt x="38" y="84"/>
                  </a:cubicBezTo>
                  <a:cubicBezTo>
                    <a:pt x="45" y="49"/>
                    <a:pt x="38" y="27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3" name="Google Shape;46593;p30"/>
            <p:cNvSpPr/>
            <p:nvPr/>
          </p:nvSpPr>
          <p:spPr>
            <a:xfrm>
              <a:off x="-5142002" y="257897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38" y="0"/>
                  </a:moveTo>
                  <a:cubicBezTo>
                    <a:pt x="34" y="4"/>
                    <a:pt x="34" y="7"/>
                    <a:pt x="31" y="12"/>
                  </a:cubicBezTo>
                  <a:cubicBezTo>
                    <a:pt x="12" y="23"/>
                    <a:pt x="0" y="30"/>
                    <a:pt x="23" y="49"/>
                  </a:cubicBezTo>
                  <a:cubicBezTo>
                    <a:pt x="34" y="57"/>
                    <a:pt x="45" y="67"/>
                    <a:pt x="60" y="75"/>
                  </a:cubicBezTo>
                  <a:cubicBezTo>
                    <a:pt x="60" y="71"/>
                    <a:pt x="64" y="67"/>
                    <a:pt x="68" y="64"/>
                  </a:cubicBezTo>
                  <a:cubicBezTo>
                    <a:pt x="57" y="41"/>
                    <a:pt x="49" y="23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4" name="Google Shape;46594;p30"/>
            <p:cNvSpPr/>
            <p:nvPr/>
          </p:nvSpPr>
          <p:spPr>
            <a:xfrm>
              <a:off x="-4930470" y="128447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49" y="1"/>
                  </a:moveTo>
                  <a:lnTo>
                    <a:pt x="49" y="1"/>
                  </a:lnTo>
                  <a:cubicBezTo>
                    <a:pt x="37" y="16"/>
                    <a:pt x="26" y="27"/>
                    <a:pt x="19" y="39"/>
                  </a:cubicBezTo>
                  <a:cubicBezTo>
                    <a:pt x="8" y="54"/>
                    <a:pt x="0" y="72"/>
                    <a:pt x="26" y="72"/>
                  </a:cubicBezTo>
                  <a:lnTo>
                    <a:pt x="30" y="72"/>
                  </a:lnTo>
                  <a:cubicBezTo>
                    <a:pt x="68" y="72"/>
                    <a:pt x="75" y="39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5" name="Google Shape;46595;p30"/>
            <p:cNvSpPr/>
            <p:nvPr/>
          </p:nvSpPr>
          <p:spPr>
            <a:xfrm>
              <a:off x="-4915333" y="119375"/>
              <a:ext cx="4202" cy="4680"/>
            </a:xfrm>
            <a:custGeom>
              <a:avLst/>
              <a:gdLst/>
              <a:ahLst/>
              <a:cxnLst/>
              <a:rect l="l" t="t" r="r" b="b"/>
              <a:pathLst>
                <a:path w="88" h="98" extrusionOk="0">
                  <a:moveTo>
                    <a:pt x="79" y="1"/>
                  </a:moveTo>
                  <a:lnTo>
                    <a:pt x="79" y="1"/>
                  </a:lnTo>
                  <a:cubicBezTo>
                    <a:pt x="57" y="34"/>
                    <a:pt x="12" y="53"/>
                    <a:pt x="1" y="98"/>
                  </a:cubicBezTo>
                  <a:lnTo>
                    <a:pt x="5" y="98"/>
                  </a:lnTo>
                  <a:cubicBezTo>
                    <a:pt x="23" y="98"/>
                    <a:pt x="31" y="82"/>
                    <a:pt x="42" y="72"/>
                  </a:cubicBezTo>
                  <a:cubicBezTo>
                    <a:pt x="53" y="60"/>
                    <a:pt x="61" y="46"/>
                    <a:pt x="72" y="34"/>
                  </a:cubicBezTo>
                  <a:cubicBezTo>
                    <a:pt x="79" y="23"/>
                    <a:pt x="87" y="15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6" name="Google Shape;46596;p30"/>
            <p:cNvSpPr/>
            <p:nvPr/>
          </p:nvSpPr>
          <p:spPr>
            <a:xfrm>
              <a:off x="-4877993" y="129354"/>
              <a:ext cx="10171" cy="6160"/>
            </a:xfrm>
            <a:custGeom>
              <a:avLst/>
              <a:gdLst/>
              <a:ahLst/>
              <a:cxnLst/>
              <a:rect l="l" t="t" r="r" b="b"/>
              <a:pathLst>
                <a:path w="213" h="129" extrusionOk="0">
                  <a:moveTo>
                    <a:pt x="172" y="1"/>
                  </a:moveTo>
                  <a:cubicBezTo>
                    <a:pt x="165" y="8"/>
                    <a:pt x="157" y="16"/>
                    <a:pt x="146" y="16"/>
                  </a:cubicBezTo>
                  <a:lnTo>
                    <a:pt x="139" y="16"/>
                  </a:lnTo>
                  <a:cubicBezTo>
                    <a:pt x="131" y="20"/>
                    <a:pt x="120" y="27"/>
                    <a:pt x="109" y="30"/>
                  </a:cubicBezTo>
                  <a:cubicBezTo>
                    <a:pt x="104" y="35"/>
                    <a:pt x="101" y="38"/>
                    <a:pt x="97" y="42"/>
                  </a:cubicBezTo>
                  <a:cubicBezTo>
                    <a:pt x="86" y="61"/>
                    <a:pt x="64" y="61"/>
                    <a:pt x="45" y="64"/>
                  </a:cubicBezTo>
                  <a:cubicBezTo>
                    <a:pt x="0" y="80"/>
                    <a:pt x="52" y="94"/>
                    <a:pt x="45" y="109"/>
                  </a:cubicBezTo>
                  <a:cubicBezTo>
                    <a:pt x="42" y="124"/>
                    <a:pt x="45" y="128"/>
                    <a:pt x="49" y="128"/>
                  </a:cubicBezTo>
                  <a:cubicBezTo>
                    <a:pt x="56" y="128"/>
                    <a:pt x="68" y="124"/>
                    <a:pt x="71" y="120"/>
                  </a:cubicBezTo>
                  <a:cubicBezTo>
                    <a:pt x="82" y="116"/>
                    <a:pt x="94" y="113"/>
                    <a:pt x="104" y="106"/>
                  </a:cubicBezTo>
                  <a:cubicBezTo>
                    <a:pt x="98" y="67"/>
                    <a:pt x="123" y="64"/>
                    <a:pt x="149" y="64"/>
                  </a:cubicBezTo>
                  <a:cubicBezTo>
                    <a:pt x="153" y="64"/>
                    <a:pt x="157" y="64"/>
                    <a:pt x="161" y="64"/>
                  </a:cubicBezTo>
                  <a:lnTo>
                    <a:pt x="180" y="64"/>
                  </a:lnTo>
                  <a:cubicBezTo>
                    <a:pt x="191" y="64"/>
                    <a:pt x="199" y="61"/>
                    <a:pt x="206" y="42"/>
                  </a:cubicBezTo>
                  <a:cubicBezTo>
                    <a:pt x="213" y="8"/>
                    <a:pt x="180" y="16"/>
                    <a:pt x="1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7" name="Google Shape;46597;p30"/>
            <p:cNvSpPr/>
            <p:nvPr/>
          </p:nvSpPr>
          <p:spPr>
            <a:xfrm>
              <a:off x="-4876942" y="124197"/>
              <a:ext cx="6494" cy="6637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60" y="0"/>
                  </a:moveTo>
                  <a:cubicBezTo>
                    <a:pt x="1" y="45"/>
                    <a:pt x="8" y="102"/>
                    <a:pt x="87" y="138"/>
                  </a:cubicBezTo>
                  <a:cubicBezTo>
                    <a:pt x="98" y="135"/>
                    <a:pt x="109" y="128"/>
                    <a:pt x="117" y="124"/>
                  </a:cubicBezTo>
                  <a:cubicBezTo>
                    <a:pt x="135" y="98"/>
                    <a:pt x="124" y="79"/>
                    <a:pt x="105" y="60"/>
                  </a:cubicBezTo>
                  <a:cubicBezTo>
                    <a:pt x="90" y="67"/>
                    <a:pt x="105" y="93"/>
                    <a:pt x="87" y="93"/>
                  </a:cubicBezTo>
                  <a:cubicBezTo>
                    <a:pt x="72" y="90"/>
                    <a:pt x="68" y="79"/>
                    <a:pt x="68" y="64"/>
                  </a:cubicBezTo>
                  <a:cubicBezTo>
                    <a:pt x="64" y="41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8" name="Google Shape;46598;p30"/>
            <p:cNvSpPr/>
            <p:nvPr/>
          </p:nvSpPr>
          <p:spPr>
            <a:xfrm>
              <a:off x="-4868013" y="122431"/>
              <a:ext cx="4871" cy="6971"/>
            </a:xfrm>
            <a:custGeom>
              <a:avLst/>
              <a:gdLst/>
              <a:ahLst/>
              <a:cxnLst/>
              <a:rect l="l" t="t" r="r" b="b"/>
              <a:pathLst>
                <a:path w="102" h="146" extrusionOk="0">
                  <a:moveTo>
                    <a:pt x="57" y="0"/>
                  </a:moveTo>
                  <a:cubicBezTo>
                    <a:pt x="49" y="0"/>
                    <a:pt x="42" y="4"/>
                    <a:pt x="42" y="15"/>
                  </a:cubicBezTo>
                  <a:cubicBezTo>
                    <a:pt x="42" y="34"/>
                    <a:pt x="34" y="45"/>
                    <a:pt x="16" y="52"/>
                  </a:cubicBezTo>
                  <a:cubicBezTo>
                    <a:pt x="4" y="68"/>
                    <a:pt x="4" y="82"/>
                    <a:pt x="23" y="97"/>
                  </a:cubicBezTo>
                  <a:cubicBezTo>
                    <a:pt x="26" y="90"/>
                    <a:pt x="34" y="82"/>
                    <a:pt x="42" y="82"/>
                  </a:cubicBezTo>
                  <a:lnTo>
                    <a:pt x="45" y="82"/>
                  </a:lnTo>
                  <a:cubicBezTo>
                    <a:pt x="60" y="90"/>
                    <a:pt x="52" y="101"/>
                    <a:pt x="45" y="108"/>
                  </a:cubicBezTo>
                  <a:cubicBezTo>
                    <a:pt x="0" y="139"/>
                    <a:pt x="38" y="139"/>
                    <a:pt x="60" y="146"/>
                  </a:cubicBezTo>
                  <a:cubicBezTo>
                    <a:pt x="64" y="142"/>
                    <a:pt x="68" y="142"/>
                    <a:pt x="71" y="142"/>
                  </a:cubicBezTo>
                  <a:cubicBezTo>
                    <a:pt x="75" y="142"/>
                    <a:pt x="79" y="142"/>
                    <a:pt x="83" y="146"/>
                  </a:cubicBezTo>
                  <a:lnTo>
                    <a:pt x="90" y="146"/>
                  </a:lnTo>
                  <a:cubicBezTo>
                    <a:pt x="94" y="146"/>
                    <a:pt x="97" y="146"/>
                    <a:pt x="102" y="142"/>
                  </a:cubicBezTo>
                  <a:cubicBezTo>
                    <a:pt x="90" y="104"/>
                    <a:pt x="79" y="71"/>
                    <a:pt x="71" y="37"/>
                  </a:cubicBezTo>
                  <a:cubicBezTo>
                    <a:pt x="75" y="26"/>
                    <a:pt x="87" y="11"/>
                    <a:pt x="71" y="4"/>
                  </a:cubicBezTo>
                  <a:cubicBezTo>
                    <a:pt x="68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9" name="Google Shape;46599;p30"/>
            <p:cNvSpPr/>
            <p:nvPr/>
          </p:nvSpPr>
          <p:spPr>
            <a:xfrm>
              <a:off x="-4870687" y="124914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68" y="0"/>
                  </a:moveTo>
                  <a:cubicBezTo>
                    <a:pt x="53" y="0"/>
                    <a:pt x="46" y="8"/>
                    <a:pt x="38" y="16"/>
                  </a:cubicBezTo>
                  <a:cubicBezTo>
                    <a:pt x="30" y="26"/>
                    <a:pt x="1" y="11"/>
                    <a:pt x="1" y="42"/>
                  </a:cubicBezTo>
                  <a:cubicBezTo>
                    <a:pt x="1" y="56"/>
                    <a:pt x="4" y="60"/>
                    <a:pt x="12" y="60"/>
                  </a:cubicBezTo>
                  <a:cubicBezTo>
                    <a:pt x="15" y="60"/>
                    <a:pt x="19" y="56"/>
                    <a:pt x="27" y="56"/>
                  </a:cubicBezTo>
                  <a:cubicBezTo>
                    <a:pt x="30" y="52"/>
                    <a:pt x="34" y="49"/>
                    <a:pt x="38" y="49"/>
                  </a:cubicBezTo>
                  <a:cubicBezTo>
                    <a:pt x="41" y="49"/>
                    <a:pt x="46" y="52"/>
                    <a:pt x="46" y="56"/>
                  </a:cubicBezTo>
                  <a:cubicBezTo>
                    <a:pt x="49" y="60"/>
                    <a:pt x="53" y="60"/>
                    <a:pt x="53" y="60"/>
                  </a:cubicBezTo>
                  <a:cubicBezTo>
                    <a:pt x="64" y="60"/>
                    <a:pt x="72" y="52"/>
                    <a:pt x="79" y="45"/>
                  </a:cubicBezTo>
                  <a:cubicBezTo>
                    <a:pt x="60" y="30"/>
                    <a:pt x="60" y="16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0" name="Google Shape;46600;p30"/>
            <p:cNvSpPr/>
            <p:nvPr/>
          </p:nvSpPr>
          <p:spPr>
            <a:xfrm>
              <a:off x="-4881765" y="124197"/>
              <a:ext cx="4154" cy="1814"/>
            </a:xfrm>
            <a:custGeom>
              <a:avLst/>
              <a:gdLst/>
              <a:ahLst/>
              <a:cxnLst/>
              <a:rect l="l" t="t" r="r" b="b"/>
              <a:pathLst>
                <a:path w="87" h="38" extrusionOk="0">
                  <a:moveTo>
                    <a:pt x="71" y="0"/>
                  </a:moveTo>
                  <a:cubicBezTo>
                    <a:pt x="68" y="0"/>
                    <a:pt x="61" y="4"/>
                    <a:pt x="57" y="4"/>
                  </a:cubicBezTo>
                  <a:cubicBezTo>
                    <a:pt x="49" y="8"/>
                    <a:pt x="45" y="12"/>
                    <a:pt x="42" y="12"/>
                  </a:cubicBezTo>
                  <a:lnTo>
                    <a:pt x="31" y="12"/>
                  </a:lnTo>
                  <a:cubicBezTo>
                    <a:pt x="23" y="15"/>
                    <a:pt x="12" y="23"/>
                    <a:pt x="0" y="31"/>
                  </a:cubicBezTo>
                  <a:cubicBezTo>
                    <a:pt x="16" y="34"/>
                    <a:pt x="26" y="38"/>
                    <a:pt x="34" y="38"/>
                  </a:cubicBezTo>
                  <a:cubicBezTo>
                    <a:pt x="49" y="38"/>
                    <a:pt x="61" y="31"/>
                    <a:pt x="87" y="4"/>
                  </a:cubicBezTo>
                  <a:cubicBezTo>
                    <a:pt x="83" y="0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1" name="Google Shape;46601;p30"/>
            <p:cNvSpPr/>
            <p:nvPr/>
          </p:nvSpPr>
          <p:spPr>
            <a:xfrm>
              <a:off x="-4875366" y="121523"/>
              <a:ext cx="2961" cy="2722"/>
            </a:xfrm>
            <a:custGeom>
              <a:avLst/>
              <a:gdLst/>
              <a:ahLst/>
              <a:cxnLst/>
              <a:rect l="l" t="t" r="r" b="b"/>
              <a:pathLst>
                <a:path w="62" h="57" extrusionOk="0">
                  <a:moveTo>
                    <a:pt x="31" y="1"/>
                  </a:moveTo>
                  <a:cubicBezTo>
                    <a:pt x="27" y="1"/>
                    <a:pt x="23" y="1"/>
                    <a:pt x="23" y="4"/>
                  </a:cubicBezTo>
                  <a:cubicBezTo>
                    <a:pt x="1" y="19"/>
                    <a:pt x="23" y="37"/>
                    <a:pt x="27" y="53"/>
                  </a:cubicBezTo>
                  <a:lnTo>
                    <a:pt x="27" y="56"/>
                  </a:lnTo>
                  <a:cubicBezTo>
                    <a:pt x="39" y="45"/>
                    <a:pt x="61" y="45"/>
                    <a:pt x="57" y="27"/>
                  </a:cubicBezTo>
                  <a:cubicBezTo>
                    <a:pt x="54" y="11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2" name="Google Shape;46602;p30"/>
            <p:cNvSpPr/>
            <p:nvPr/>
          </p:nvSpPr>
          <p:spPr>
            <a:xfrm>
              <a:off x="-5008493" y="-61598"/>
              <a:ext cx="21631" cy="17190"/>
            </a:xfrm>
            <a:custGeom>
              <a:avLst/>
              <a:gdLst/>
              <a:ahLst/>
              <a:cxnLst/>
              <a:rect l="l" t="t" r="r" b="b"/>
              <a:pathLst>
                <a:path w="453" h="360" extrusionOk="0">
                  <a:moveTo>
                    <a:pt x="176" y="0"/>
                  </a:moveTo>
                  <a:cubicBezTo>
                    <a:pt x="146" y="41"/>
                    <a:pt x="83" y="37"/>
                    <a:pt x="64" y="90"/>
                  </a:cubicBezTo>
                  <a:cubicBezTo>
                    <a:pt x="83" y="93"/>
                    <a:pt x="101" y="97"/>
                    <a:pt x="116" y="101"/>
                  </a:cubicBezTo>
                  <a:cubicBezTo>
                    <a:pt x="132" y="112"/>
                    <a:pt x="142" y="127"/>
                    <a:pt x="132" y="146"/>
                  </a:cubicBezTo>
                  <a:cubicBezTo>
                    <a:pt x="128" y="154"/>
                    <a:pt x="120" y="157"/>
                    <a:pt x="113" y="157"/>
                  </a:cubicBezTo>
                  <a:cubicBezTo>
                    <a:pt x="106" y="157"/>
                    <a:pt x="98" y="149"/>
                    <a:pt x="90" y="142"/>
                  </a:cubicBezTo>
                  <a:cubicBezTo>
                    <a:pt x="83" y="131"/>
                    <a:pt x="75" y="119"/>
                    <a:pt x="68" y="112"/>
                  </a:cubicBezTo>
                  <a:cubicBezTo>
                    <a:pt x="45" y="138"/>
                    <a:pt x="42" y="180"/>
                    <a:pt x="1" y="194"/>
                  </a:cubicBezTo>
                  <a:cubicBezTo>
                    <a:pt x="11" y="198"/>
                    <a:pt x="23" y="198"/>
                    <a:pt x="34" y="202"/>
                  </a:cubicBezTo>
                  <a:lnTo>
                    <a:pt x="38" y="202"/>
                  </a:lnTo>
                  <a:cubicBezTo>
                    <a:pt x="42" y="202"/>
                    <a:pt x="49" y="206"/>
                    <a:pt x="53" y="209"/>
                  </a:cubicBezTo>
                  <a:cubicBezTo>
                    <a:pt x="61" y="216"/>
                    <a:pt x="64" y="221"/>
                    <a:pt x="68" y="221"/>
                  </a:cubicBezTo>
                  <a:cubicBezTo>
                    <a:pt x="75" y="221"/>
                    <a:pt x="79" y="213"/>
                    <a:pt x="87" y="198"/>
                  </a:cubicBezTo>
                  <a:cubicBezTo>
                    <a:pt x="90" y="180"/>
                    <a:pt x="106" y="172"/>
                    <a:pt x="116" y="172"/>
                  </a:cubicBezTo>
                  <a:cubicBezTo>
                    <a:pt x="128" y="172"/>
                    <a:pt x="139" y="176"/>
                    <a:pt x="150" y="180"/>
                  </a:cubicBezTo>
                  <a:cubicBezTo>
                    <a:pt x="173" y="190"/>
                    <a:pt x="195" y="202"/>
                    <a:pt x="187" y="235"/>
                  </a:cubicBezTo>
                  <a:cubicBezTo>
                    <a:pt x="180" y="276"/>
                    <a:pt x="184" y="318"/>
                    <a:pt x="202" y="359"/>
                  </a:cubicBezTo>
                  <a:cubicBezTo>
                    <a:pt x="210" y="359"/>
                    <a:pt x="218" y="355"/>
                    <a:pt x="225" y="355"/>
                  </a:cubicBezTo>
                  <a:cubicBezTo>
                    <a:pt x="236" y="347"/>
                    <a:pt x="255" y="340"/>
                    <a:pt x="255" y="337"/>
                  </a:cubicBezTo>
                  <a:cubicBezTo>
                    <a:pt x="247" y="306"/>
                    <a:pt x="255" y="299"/>
                    <a:pt x="263" y="299"/>
                  </a:cubicBezTo>
                  <a:cubicBezTo>
                    <a:pt x="270" y="299"/>
                    <a:pt x="285" y="311"/>
                    <a:pt x="296" y="314"/>
                  </a:cubicBezTo>
                  <a:cubicBezTo>
                    <a:pt x="315" y="295"/>
                    <a:pt x="311" y="273"/>
                    <a:pt x="303" y="250"/>
                  </a:cubicBezTo>
                  <a:cubicBezTo>
                    <a:pt x="299" y="232"/>
                    <a:pt x="289" y="206"/>
                    <a:pt x="311" y="198"/>
                  </a:cubicBezTo>
                  <a:lnTo>
                    <a:pt x="325" y="198"/>
                  </a:lnTo>
                  <a:cubicBezTo>
                    <a:pt x="341" y="198"/>
                    <a:pt x="363" y="202"/>
                    <a:pt x="363" y="232"/>
                  </a:cubicBezTo>
                  <a:cubicBezTo>
                    <a:pt x="370" y="266"/>
                    <a:pt x="404" y="261"/>
                    <a:pt x="423" y="280"/>
                  </a:cubicBezTo>
                  <a:cubicBezTo>
                    <a:pt x="453" y="243"/>
                    <a:pt x="397" y="232"/>
                    <a:pt x="401" y="202"/>
                  </a:cubicBezTo>
                  <a:cubicBezTo>
                    <a:pt x="404" y="187"/>
                    <a:pt x="404" y="176"/>
                    <a:pt x="393" y="176"/>
                  </a:cubicBezTo>
                  <a:cubicBezTo>
                    <a:pt x="389" y="176"/>
                    <a:pt x="382" y="176"/>
                    <a:pt x="375" y="180"/>
                  </a:cubicBezTo>
                  <a:cubicBezTo>
                    <a:pt x="367" y="183"/>
                    <a:pt x="363" y="187"/>
                    <a:pt x="356" y="187"/>
                  </a:cubicBezTo>
                  <a:cubicBezTo>
                    <a:pt x="333" y="187"/>
                    <a:pt x="337" y="149"/>
                    <a:pt x="322" y="142"/>
                  </a:cubicBezTo>
                  <a:cubicBezTo>
                    <a:pt x="318" y="138"/>
                    <a:pt x="315" y="138"/>
                    <a:pt x="311" y="138"/>
                  </a:cubicBezTo>
                  <a:cubicBezTo>
                    <a:pt x="303" y="138"/>
                    <a:pt x="296" y="142"/>
                    <a:pt x="289" y="146"/>
                  </a:cubicBezTo>
                  <a:cubicBezTo>
                    <a:pt x="281" y="149"/>
                    <a:pt x="273" y="154"/>
                    <a:pt x="266" y="154"/>
                  </a:cubicBezTo>
                  <a:cubicBezTo>
                    <a:pt x="258" y="154"/>
                    <a:pt x="251" y="149"/>
                    <a:pt x="247" y="135"/>
                  </a:cubicBezTo>
                  <a:cubicBezTo>
                    <a:pt x="240" y="138"/>
                    <a:pt x="232" y="146"/>
                    <a:pt x="229" y="146"/>
                  </a:cubicBezTo>
                  <a:cubicBezTo>
                    <a:pt x="213" y="142"/>
                    <a:pt x="218" y="127"/>
                    <a:pt x="221" y="116"/>
                  </a:cubicBezTo>
                  <a:cubicBezTo>
                    <a:pt x="184" y="109"/>
                    <a:pt x="180" y="78"/>
                    <a:pt x="180" y="45"/>
                  </a:cubicBezTo>
                  <a:cubicBezTo>
                    <a:pt x="187" y="45"/>
                    <a:pt x="195" y="49"/>
                    <a:pt x="199" y="52"/>
                  </a:cubicBezTo>
                  <a:cubicBezTo>
                    <a:pt x="206" y="52"/>
                    <a:pt x="213" y="56"/>
                    <a:pt x="218" y="56"/>
                  </a:cubicBezTo>
                  <a:lnTo>
                    <a:pt x="229" y="56"/>
                  </a:lnTo>
                  <a:lnTo>
                    <a:pt x="229" y="52"/>
                  </a:lnTo>
                  <a:cubicBezTo>
                    <a:pt x="232" y="52"/>
                    <a:pt x="232" y="52"/>
                    <a:pt x="236" y="49"/>
                  </a:cubicBezTo>
                  <a:cubicBezTo>
                    <a:pt x="221" y="41"/>
                    <a:pt x="218" y="23"/>
                    <a:pt x="210" y="7"/>
                  </a:cubicBezTo>
                  <a:cubicBezTo>
                    <a:pt x="202" y="4"/>
                    <a:pt x="195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3" name="Google Shape;46603;p30"/>
            <p:cNvSpPr/>
            <p:nvPr/>
          </p:nvSpPr>
          <p:spPr>
            <a:xfrm>
              <a:off x="-5017041" y="-53433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07" y="124"/>
                  </a:moveTo>
                  <a:cubicBezTo>
                    <a:pt x="311" y="124"/>
                    <a:pt x="318" y="128"/>
                    <a:pt x="325" y="135"/>
                  </a:cubicBezTo>
                  <a:cubicBezTo>
                    <a:pt x="329" y="143"/>
                    <a:pt x="329" y="158"/>
                    <a:pt x="318" y="158"/>
                  </a:cubicBezTo>
                  <a:cubicBezTo>
                    <a:pt x="314" y="162"/>
                    <a:pt x="311" y="162"/>
                    <a:pt x="311" y="162"/>
                  </a:cubicBezTo>
                  <a:cubicBezTo>
                    <a:pt x="295" y="162"/>
                    <a:pt x="285" y="150"/>
                    <a:pt x="280" y="135"/>
                  </a:cubicBezTo>
                  <a:cubicBezTo>
                    <a:pt x="288" y="128"/>
                    <a:pt x="295" y="124"/>
                    <a:pt x="307" y="124"/>
                  </a:cubicBezTo>
                  <a:close/>
                  <a:moveTo>
                    <a:pt x="295" y="1"/>
                  </a:moveTo>
                  <a:cubicBezTo>
                    <a:pt x="285" y="1"/>
                    <a:pt x="269" y="9"/>
                    <a:pt x="266" y="27"/>
                  </a:cubicBezTo>
                  <a:cubicBezTo>
                    <a:pt x="258" y="42"/>
                    <a:pt x="254" y="50"/>
                    <a:pt x="247" y="50"/>
                  </a:cubicBezTo>
                  <a:cubicBezTo>
                    <a:pt x="243" y="50"/>
                    <a:pt x="240" y="45"/>
                    <a:pt x="232" y="38"/>
                  </a:cubicBezTo>
                  <a:cubicBezTo>
                    <a:pt x="228" y="35"/>
                    <a:pt x="221" y="31"/>
                    <a:pt x="217" y="31"/>
                  </a:cubicBezTo>
                  <a:lnTo>
                    <a:pt x="213" y="31"/>
                  </a:lnTo>
                  <a:lnTo>
                    <a:pt x="213" y="38"/>
                  </a:lnTo>
                  <a:cubicBezTo>
                    <a:pt x="209" y="50"/>
                    <a:pt x="202" y="61"/>
                    <a:pt x="190" y="68"/>
                  </a:cubicBezTo>
                  <a:cubicBezTo>
                    <a:pt x="183" y="72"/>
                    <a:pt x="172" y="76"/>
                    <a:pt x="164" y="79"/>
                  </a:cubicBezTo>
                  <a:cubicBezTo>
                    <a:pt x="123" y="95"/>
                    <a:pt x="90" y="124"/>
                    <a:pt x="90" y="166"/>
                  </a:cubicBezTo>
                  <a:cubicBezTo>
                    <a:pt x="86" y="207"/>
                    <a:pt x="56" y="207"/>
                    <a:pt x="38" y="225"/>
                  </a:cubicBezTo>
                  <a:cubicBezTo>
                    <a:pt x="45" y="259"/>
                    <a:pt x="15" y="270"/>
                    <a:pt x="0" y="297"/>
                  </a:cubicBezTo>
                  <a:cubicBezTo>
                    <a:pt x="19" y="292"/>
                    <a:pt x="41" y="278"/>
                    <a:pt x="56" y="278"/>
                  </a:cubicBezTo>
                  <a:cubicBezTo>
                    <a:pt x="67" y="278"/>
                    <a:pt x="78" y="285"/>
                    <a:pt x="90" y="304"/>
                  </a:cubicBezTo>
                  <a:lnTo>
                    <a:pt x="90" y="307"/>
                  </a:lnTo>
                  <a:cubicBezTo>
                    <a:pt x="128" y="289"/>
                    <a:pt x="109" y="229"/>
                    <a:pt x="157" y="221"/>
                  </a:cubicBezTo>
                  <a:cubicBezTo>
                    <a:pt x="168" y="195"/>
                    <a:pt x="164" y="169"/>
                    <a:pt x="150" y="143"/>
                  </a:cubicBezTo>
                  <a:cubicBezTo>
                    <a:pt x="157" y="132"/>
                    <a:pt x="164" y="132"/>
                    <a:pt x="176" y="132"/>
                  </a:cubicBezTo>
                  <a:lnTo>
                    <a:pt x="195" y="132"/>
                  </a:lnTo>
                  <a:cubicBezTo>
                    <a:pt x="198" y="132"/>
                    <a:pt x="202" y="132"/>
                    <a:pt x="206" y="128"/>
                  </a:cubicBezTo>
                  <a:cubicBezTo>
                    <a:pt x="224" y="121"/>
                    <a:pt x="206" y="95"/>
                    <a:pt x="228" y="83"/>
                  </a:cubicBezTo>
                  <a:cubicBezTo>
                    <a:pt x="240" y="113"/>
                    <a:pt x="262" y="135"/>
                    <a:pt x="262" y="166"/>
                  </a:cubicBezTo>
                  <a:cubicBezTo>
                    <a:pt x="292" y="199"/>
                    <a:pt x="311" y="214"/>
                    <a:pt x="329" y="214"/>
                  </a:cubicBezTo>
                  <a:cubicBezTo>
                    <a:pt x="344" y="214"/>
                    <a:pt x="359" y="202"/>
                    <a:pt x="381" y="188"/>
                  </a:cubicBezTo>
                  <a:cubicBezTo>
                    <a:pt x="363" y="147"/>
                    <a:pt x="359" y="105"/>
                    <a:pt x="366" y="64"/>
                  </a:cubicBezTo>
                  <a:cubicBezTo>
                    <a:pt x="374" y="31"/>
                    <a:pt x="352" y="19"/>
                    <a:pt x="329" y="9"/>
                  </a:cubicBezTo>
                  <a:cubicBezTo>
                    <a:pt x="318" y="5"/>
                    <a:pt x="307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4" name="Google Shape;46604;p30"/>
            <p:cNvSpPr/>
            <p:nvPr/>
          </p:nvSpPr>
          <p:spPr>
            <a:xfrm>
              <a:off x="-5009066" y="-37723"/>
              <a:ext cx="13131" cy="11317"/>
            </a:xfrm>
            <a:custGeom>
              <a:avLst/>
              <a:gdLst/>
              <a:ahLst/>
              <a:cxnLst/>
              <a:rect l="l" t="t" r="r" b="b"/>
              <a:pathLst>
                <a:path w="275" h="237" extrusionOk="0">
                  <a:moveTo>
                    <a:pt x="199" y="1"/>
                  </a:moveTo>
                  <a:cubicBezTo>
                    <a:pt x="177" y="16"/>
                    <a:pt x="154" y="30"/>
                    <a:pt x="132" y="30"/>
                  </a:cubicBezTo>
                  <a:cubicBezTo>
                    <a:pt x="121" y="30"/>
                    <a:pt x="106" y="27"/>
                    <a:pt x="91" y="16"/>
                  </a:cubicBezTo>
                  <a:cubicBezTo>
                    <a:pt x="84" y="42"/>
                    <a:pt x="76" y="53"/>
                    <a:pt x="68" y="53"/>
                  </a:cubicBezTo>
                  <a:cubicBezTo>
                    <a:pt x="57" y="53"/>
                    <a:pt x="39" y="27"/>
                    <a:pt x="28" y="20"/>
                  </a:cubicBezTo>
                  <a:cubicBezTo>
                    <a:pt x="23" y="23"/>
                    <a:pt x="20" y="27"/>
                    <a:pt x="16" y="35"/>
                  </a:cubicBezTo>
                  <a:cubicBezTo>
                    <a:pt x="61" y="80"/>
                    <a:pt x="61" y="91"/>
                    <a:pt x="16" y="132"/>
                  </a:cubicBezTo>
                  <a:cubicBezTo>
                    <a:pt x="13" y="135"/>
                    <a:pt x="9" y="139"/>
                    <a:pt x="9" y="143"/>
                  </a:cubicBezTo>
                  <a:cubicBezTo>
                    <a:pt x="13" y="165"/>
                    <a:pt x="1" y="195"/>
                    <a:pt x="28" y="218"/>
                  </a:cubicBezTo>
                  <a:cubicBezTo>
                    <a:pt x="39" y="221"/>
                    <a:pt x="54" y="218"/>
                    <a:pt x="54" y="237"/>
                  </a:cubicBezTo>
                  <a:cubicBezTo>
                    <a:pt x="61" y="232"/>
                    <a:pt x="73" y="232"/>
                    <a:pt x="80" y="232"/>
                  </a:cubicBezTo>
                  <a:lnTo>
                    <a:pt x="102" y="232"/>
                  </a:lnTo>
                  <a:cubicBezTo>
                    <a:pt x="110" y="237"/>
                    <a:pt x="118" y="237"/>
                    <a:pt x="125" y="237"/>
                  </a:cubicBezTo>
                  <a:cubicBezTo>
                    <a:pt x="144" y="237"/>
                    <a:pt x="162" y="232"/>
                    <a:pt x="177" y="221"/>
                  </a:cubicBezTo>
                  <a:cubicBezTo>
                    <a:pt x="154" y="195"/>
                    <a:pt x="170" y="158"/>
                    <a:pt x="144" y="132"/>
                  </a:cubicBezTo>
                  <a:cubicBezTo>
                    <a:pt x="151" y="128"/>
                    <a:pt x="158" y="128"/>
                    <a:pt x="162" y="128"/>
                  </a:cubicBezTo>
                  <a:cubicBezTo>
                    <a:pt x="199" y="128"/>
                    <a:pt x="199" y="161"/>
                    <a:pt x="207" y="187"/>
                  </a:cubicBezTo>
                  <a:cubicBezTo>
                    <a:pt x="214" y="177"/>
                    <a:pt x="222" y="169"/>
                    <a:pt x="225" y="161"/>
                  </a:cubicBezTo>
                  <a:cubicBezTo>
                    <a:pt x="218" y="139"/>
                    <a:pt x="222" y="143"/>
                    <a:pt x="241" y="128"/>
                  </a:cubicBezTo>
                  <a:cubicBezTo>
                    <a:pt x="256" y="117"/>
                    <a:pt x="263" y="98"/>
                    <a:pt x="275" y="80"/>
                  </a:cubicBezTo>
                  <a:cubicBezTo>
                    <a:pt x="270" y="57"/>
                    <a:pt x="267" y="30"/>
                    <a:pt x="256" y="8"/>
                  </a:cubicBezTo>
                  <a:cubicBezTo>
                    <a:pt x="244" y="12"/>
                    <a:pt x="237" y="12"/>
                    <a:pt x="230" y="12"/>
                  </a:cubicBezTo>
                  <a:cubicBezTo>
                    <a:pt x="218" y="12"/>
                    <a:pt x="207" y="8"/>
                    <a:pt x="1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5" name="Google Shape;46605;p30"/>
            <p:cNvSpPr/>
            <p:nvPr/>
          </p:nvSpPr>
          <p:spPr>
            <a:xfrm>
              <a:off x="-4999039" y="-43214"/>
              <a:ext cx="13800" cy="12701"/>
            </a:xfrm>
            <a:custGeom>
              <a:avLst/>
              <a:gdLst/>
              <a:ahLst/>
              <a:cxnLst/>
              <a:rect l="l" t="t" r="r" b="b"/>
              <a:pathLst>
                <a:path w="289" h="266" extrusionOk="0">
                  <a:moveTo>
                    <a:pt x="154" y="0"/>
                  </a:moveTo>
                  <a:cubicBezTo>
                    <a:pt x="143" y="0"/>
                    <a:pt x="139" y="7"/>
                    <a:pt x="132" y="15"/>
                  </a:cubicBezTo>
                  <a:cubicBezTo>
                    <a:pt x="124" y="22"/>
                    <a:pt x="117" y="30"/>
                    <a:pt x="105" y="30"/>
                  </a:cubicBezTo>
                  <a:lnTo>
                    <a:pt x="98" y="30"/>
                  </a:lnTo>
                  <a:cubicBezTo>
                    <a:pt x="83" y="33"/>
                    <a:pt x="72" y="45"/>
                    <a:pt x="53" y="45"/>
                  </a:cubicBezTo>
                  <a:lnTo>
                    <a:pt x="46" y="45"/>
                  </a:lnTo>
                  <a:cubicBezTo>
                    <a:pt x="20" y="56"/>
                    <a:pt x="1" y="71"/>
                    <a:pt x="34" y="97"/>
                  </a:cubicBezTo>
                  <a:cubicBezTo>
                    <a:pt x="42" y="101"/>
                    <a:pt x="46" y="112"/>
                    <a:pt x="46" y="123"/>
                  </a:cubicBezTo>
                  <a:cubicBezTo>
                    <a:pt x="57" y="145"/>
                    <a:pt x="60" y="172"/>
                    <a:pt x="65" y="195"/>
                  </a:cubicBezTo>
                  <a:cubicBezTo>
                    <a:pt x="83" y="213"/>
                    <a:pt x="87" y="243"/>
                    <a:pt x="113" y="254"/>
                  </a:cubicBezTo>
                  <a:cubicBezTo>
                    <a:pt x="120" y="266"/>
                    <a:pt x="127" y="266"/>
                    <a:pt x="139" y="266"/>
                  </a:cubicBezTo>
                  <a:cubicBezTo>
                    <a:pt x="146" y="266"/>
                    <a:pt x="154" y="266"/>
                    <a:pt x="161" y="262"/>
                  </a:cubicBezTo>
                  <a:cubicBezTo>
                    <a:pt x="169" y="262"/>
                    <a:pt x="177" y="258"/>
                    <a:pt x="180" y="258"/>
                  </a:cubicBezTo>
                  <a:cubicBezTo>
                    <a:pt x="184" y="258"/>
                    <a:pt x="188" y="258"/>
                    <a:pt x="188" y="262"/>
                  </a:cubicBezTo>
                  <a:lnTo>
                    <a:pt x="191" y="262"/>
                  </a:lnTo>
                  <a:lnTo>
                    <a:pt x="191" y="254"/>
                  </a:lnTo>
                  <a:cubicBezTo>
                    <a:pt x="217" y="209"/>
                    <a:pt x="248" y="161"/>
                    <a:pt x="210" y="101"/>
                  </a:cubicBezTo>
                  <a:lnTo>
                    <a:pt x="210" y="101"/>
                  </a:lnTo>
                  <a:cubicBezTo>
                    <a:pt x="217" y="153"/>
                    <a:pt x="184" y="145"/>
                    <a:pt x="154" y="150"/>
                  </a:cubicBezTo>
                  <a:cubicBezTo>
                    <a:pt x="158" y="109"/>
                    <a:pt x="165" y="78"/>
                    <a:pt x="195" y="78"/>
                  </a:cubicBezTo>
                  <a:cubicBezTo>
                    <a:pt x="203" y="78"/>
                    <a:pt x="214" y="83"/>
                    <a:pt x="229" y="86"/>
                  </a:cubicBezTo>
                  <a:cubicBezTo>
                    <a:pt x="236" y="90"/>
                    <a:pt x="244" y="93"/>
                    <a:pt x="255" y="93"/>
                  </a:cubicBezTo>
                  <a:cubicBezTo>
                    <a:pt x="270" y="93"/>
                    <a:pt x="284" y="86"/>
                    <a:pt x="289" y="64"/>
                  </a:cubicBezTo>
                  <a:cubicBezTo>
                    <a:pt x="274" y="48"/>
                    <a:pt x="266" y="22"/>
                    <a:pt x="240" y="22"/>
                  </a:cubicBezTo>
                  <a:cubicBezTo>
                    <a:pt x="232" y="26"/>
                    <a:pt x="225" y="26"/>
                    <a:pt x="217" y="26"/>
                  </a:cubicBezTo>
                  <a:cubicBezTo>
                    <a:pt x="210" y="38"/>
                    <a:pt x="203" y="48"/>
                    <a:pt x="195" y="48"/>
                  </a:cubicBezTo>
                  <a:cubicBezTo>
                    <a:pt x="191" y="48"/>
                    <a:pt x="184" y="41"/>
                    <a:pt x="184" y="19"/>
                  </a:cubicBezTo>
                  <a:cubicBezTo>
                    <a:pt x="180" y="11"/>
                    <a:pt x="169" y="7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6" name="Google Shape;46606;p30"/>
            <p:cNvSpPr/>
            <p:nvPr/>
          </p:nvSpPr>
          <p:spPr>
            <a:xfrm>
              <a:off x="-5018473" y="-40206"/>
              <a:ext cx="7544" cy="6828"/>
            </a:xfrm>
            <a:custGeom>
              <a:avLst/>
              <a:gdLst/>
              <a:ahLst/>
              <a:cxnLst/>
              <a:rect l="l" t="t" r="r" b="b"/>
              <a:pathLst>
                <a:path w="158" h="143" extrusionOk="0">
                  <a:moveTo>
                    <a:pt x="86" y="1"/>
                  </a:moveTo>
                  <a:cubicBezTo>
                    <a:pt x="71" y="1"/>
                    <a:pt x="49" y="15"/>
                    <a:pt x="30" y="20"/>
                  </a:cubicBezTo>
                  <a:cubicBezTo>
                    <a:pt x="27" y="27"/>
                    <a:pt x="19" y="34"/>
                    <a:pt x="8" y="34"/>
                  </a:cubicBezTo>
                  <a:cubicBezTo>
                    <a:pt x="4" y="34"/>
                    <a:pt x="4" y="30"/>
                    <a:pt x="1" y="30"/>
                  </a:cubicBezTo>
                  <a:cubicBezTo>
                    <a:pt x="19" y="60"/>
                    <a:pt x="41" y="90"/>
                    <a:pt x="56" y="124"/>
                  </a:cubicBezTo>
                  <a:cubicBezTo>
                    <a:pt x="63" y="139"/>
                    <a:pt x="75" y="143"/>
                    <a:pt x="82" y="143"/>
                  </a:cubicBezTo>
                  <a:cubicBezTo>
                    <a:pt x="94" y="143"/>
                    <a:pt x="105" y="135"/>
                    <a:pt x="113" y="132"/>
                  </a:cubicBezTo>
                  <a:cubicBezTo>
                    <a:pt x="158" y="98"/>
                    <a:pt x="105" y="109"/>
                    <a:pt x="97" y="105"/>
                  </a:cubicBezTo>
                  <a:cubicBezTo>
                    <a:pt x="82" y="94"/>
                    <a:pt x="116" y="79"/>
                    <a:pt x="82" y="60"/>
                  </a:cubicBezTo>
                  <a:cubicBezTo>
                    <a:pt x="49" y="38"/>
                    <a:pt x="113" y="49"/>
                    <a:pt x="120" y="30"/>
                  </a:cubicBezTo>
                  <a:lnTo>
                    <a:pt x="120" y="27"/>
                  </a:lnTo>
                  <a:cubicBezTo>
                    <a:pt x="108" y="8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7" name="Google Shape;46607;p30"/>
            <p:cNvSpPr/>
            <p:nvPr/>
          </p:nvSpPr>
          <p:spPr>
            <a:xfrm>
              <a:off x="-5009878" y="-49469"/>
              <a:ext cx="5396" cy="7019"/>
            </a:xfrm>
            <a:custGeom>
              <a:avLst/>
              <a:gdLst/>
              <a:ahLst/>
              <a:cxnLst/>
              <a:rect l="l" t="t" r="r" b="b"/>
              <a:pathLst>
                <a:path w="113" h="147" extrusionOk="0">
                  <a:moveTo>
                    <a:pt x="78" y="0"/>
                  </a:moveTo>
                  <a:cubicBezTo>
                    <a:pt x="56" y="12"/>
                    <a:pt x="74" y="38"/>
                    <a:pt x="56" y="45"/>
                  </a:cubicBezTo>
                  <a:cubicBezTo>
                    <a:pt x="52" y="49"/>
                    <a:pt x="48" y="49"/>
                    <a:pt x="45" y="49"/>
                  </a:cubicBezTo>
                  <a:lnTo>
                    <a:pt x="26" y="49"/>
                  </a:lnTo>
                  <a:cubicBezTo>
                    <a:pt x="14" y="49"/>
                    <a:pt x="7" y="49"/>
                    <a:pt x="0" y="60"/>
                  </a:cubicBezTo>
                  <a:cubicBezTo>
                    <a:pt x="14" y="86"/>
                    <a:pt x="18" y="112"/>
                    <a:pt x="7" y="138"/>
                  </a:cubicBezTo>
                  <a:cubicBezTo>
                    <a:pt x="14" y="146"/>
                    <a:pt x="18" y="146"/>
                    <a:pt x="22" y="146"/>
                  </a:cubicBezTo>
                  <a:cubicBezTo>
                    <a:pt x="30" y="146"/>
                    <a:pt x="33" y="138"/>
                    <a:pt x="37" y="127"/>
                  </a:cubicBezTo>
                  <a:cubicBezTo>
                    <a:pt x="48" y="101"/>
                    <a:pt x="59" y="79"/>
                    <a:pt x="85" y="79"/>
                  </a:cubicBezTo>
                  <a:cubicBezTo>
                    <a:pt x="93" y="79"/>
                    <a:pt x="101" y="79"/>
                    <a:pt x="112" y="83"/>
                  </a:cubicBezTo>
                  <a:cubicBezTo>
                    <a:pt x="112" y="52"/>
                    <a:pt x="90" y="3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8" name="Google Shape;46608;p30"/>
            <p:cNvSpPr/>
            <p:nvPr/>
          </p:nvSpPr>
          <p:spPr>
            <a:xfrm>
              <a:off x="-5004769" y="-41829"/>
              <a:ext cx="5969" cy="5587"/>
            </a:xfrm>
            <a:custGeom>
              <a:avLst/>
              <a:gdLst/>
              <a:ahLst/>
              <a:cxnLst/>
              <a:rect l="l" t="t" r="r" b="b"/>
              <a:pathLst>
                <a:path w="125" h="117" extrusionOk="0">
                  <a:moveTo>
                    <a:pt x="57" y="1"/>
                  </a:moveTo>
                  <a:cubicBezTo>
                    <a:pt x="50" y="1"/>
                    <a:pt x="42" y="4"/>
                    <a:pt x="35" y="9"/>
                  </a:cubicBezTo>
                  <a:cubicBezTo>
                    <a:pt x="46" y="35"/>
                    <a:pt x="50" y="61"/>
                    <a:pt x="38" y="87"/>
                  </a:cubicBezTo>
                  <a:cubicBezTo>
                    <a:pt x="35" y="94"/>
                    <a:pt x="31" y="94"/>
                    <a:pt x="28" y="94"/>
                  </a:cubicBezTo>
                  <a:cubicBezTo>
                    <a:pt x="23" y="94"/>
                    <a:pt x="16" y="90"/>
                    <a:pt x="12" y="87"/>
                  </a:cubicBezTo>
                  <a:cubicBezTo>
                    <a:pt x="9" y="90"/>
                    <a:pt x="5" y="98"/>
                    <a:pt x="1" y="102"/>
                  </a:cubicBezTo>
                  <a:cubicBezTo>
                    <a:pt x="16" y="113"/>
                    <a:pt x="31" y="116"/>
                    <a:pt x="42" y="116"/>
                  </a:cubicBezTo>
                  <a:cubicBezTo>
                    <a:pt x="64" y="116"/>
                    <a:pt x="87" y="102"/>
                    <a:pt x="109" y="87"/>
                  </a:cubicBezTo>
                  <a:cubicBezTo>
                    <a:pt x="87" y="80"/>
                    <a:pt x="42" y="83"/>
                    <a:pt x="95" y="46"/>
                  </a:cubicBezTo>
                  <a:cubicBezTo>
                    <a:pt x="124" y="27"/>
                    <a:pt x="121" y="12"/>
                    <a:pt x="87" y="4"/>
                  </a:cubicBezTo>
                  <a:cubicBezTo>
                    <a:pt x="76" y="4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9" name="Google Shape;46609;p30"/>
            <p:cNvSpPr/>
            <p:nvPr/>
          </p:nvSpPr>
          <p:spPr>
            <a:xfrm>
              <a:off x="-4998848" y="-44647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34"/>
                    <a:pt x="16" y="56"/>
                    <a:pt x="42" y="75"/>
                  </a:cubicBezTo>
                  <a:lnTo>
                    <a:pt x="49" y="75"/>
                  </a:lnTo>
                  <a:cubicBezTo>
                    <a:pt x="68" y="75"/>
                    <a:pt x="79" y="63"/>
                    <a:pt x="94" y="60"/>
                  </a:cubicBezTo>
                  <a:cubicBezTo>
                    <a:pt x="105" y="45"/>
                    <a:pt x="105" y="34"/>
                    <a:pt x="83" y="26"/>
                  </a:cubicBezTo>
                  <a:cubicBezTo>
                    <a:pt x="61" y="23"/>
                    <a:pt x="42" y="18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0" name="Google Shape;46610;p30"/>
            <p:cNvSpPr/>
            <p:nvPr/>
          </p:nvSpPr>
          <p:spPr>
            <a:xfrm>
              <a:off x="-5008159" y="-39490"/>
              <a:ext cx="4011" cy="4298"/>
            </a:xfrm>
            <a:custGeom>
              <a:avLst/>
              <a:gdLst/>
              <a:ahLst/>
              <a:cxnLst/>
              <a:rect l="l" t="t" r="r" b="b"/>
              <a:pathLst>
                <a:path w="84" h="90" extrusionOk="0">
                  <a:moveTo>
                    <a:pt x="49" y="0"/>
                  </a:moveTo>
                  <a:cubicBezTo>
                    <a:pt x="65" y="41"/>
                    <a:pt x="1" y="23"/>
                    <a:pt x="9" y="57"/>
                  </a:cubicBezTo>
                  <a:cubicBezTo>
                    <a:pt x="20" y="64"/>
                    <a:pt x="38" y="90"/>
                    <a:pt x="49" y="90"/>
                  </a:cubicBezTo>
                  <a:cubicBezTo>
                    <a:pt x="57" y="90"/>
                    <a:pt x="65" y="79"/>
                    <a:pt x="72" y="53"/>
                  </a:cubicBezTo>
                  <a:cubicBezTo>
                    <a:pt x="76" y="49"/>
                    <a:pt x="80" y="41"/>
                    <a:pt x="83" y="38"/>
                  </a:cubicBezTo>
                  <a:cubicBezTo>
                    <a:pt x="72" y="27"/>
                    <a:pt x="72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1" name="Google Shape;46611;p30"/>
            <p:cNvSpPr/>
            <p:nvPr/>
          </p:nvSpPr>
          <p:spPr>
            <a:xfrm>
              <a:off x="-5012791" y="-42880"/>
              <a:ext cx="3629" cy="487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8" y="0"/>
                  </a:moveTo>
                  <a:cubicBezTo>
                    <a:pt x="20" y="8"/>
                    <a:pt x="39" y="68"/>
                    <a:pt x="1" y="86"/>
                  </a:cubicBezTo>
                  <a:cubicBezTo>
                    <a:pt x="12" y="94"/>
                    <a:pt x="23" y="102"/>
                    <a:pt x="31" y="102"/>
                  </a:cubicBezTo>
                  <a:cubicBezTo>
                    <a:pt x="39" y="102"/>
                    <a:pt x="46" y="98"/>
                    <a:pt x="53" y="79"/>
                  </a:cubicBezTo>
                  <a:cubicBezTo>
                    <a:pt x="65" y="53"/>
                    <a:pt x="75" y="31"/>
                    <a:pt x="68" y="4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2" name="Google Shape;46612;p30"/>
            <p:cNvSpPr/>
            <p:nvPr/>
          </p:nvSpPr>
          <p:spPr>
            <a:xfrm>
              <a:off x="-5009544" y="-36099"/>
              <a:ext cx="3438" cy="4680"/>
            </a:xfrm>
            <a:custGeom>
              <a:avLst/>
              <a:gdLst/>
              <a:ahLst/>
              <a:cxnLst/>
              <a:rect l="l" t="t" r="r" b="b"/>
              <a:pathLst>
                <a:path w="72" h="98" extrusionOk="0">
                  <a:moveTo>
                    <a:pt x="26" y="1"/>
                  </a:moveTo>
                  <a:cubicBezTo>
                    <a:pt x="0" y="30"/>
                    <a:pt x="4" y="64"/>
                    <a:pt x="26" y="98"/>
                  </a:cubicBezTo>
                  <a:cubicBezTo>
                    <a:pt x="71" y="57"/>
                    <a:pt x="71" y="46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3" name="Google Shape;46613;p30"/>
            <p:cNvSpPr/>
            <p:nvPr/>
          </p:nvSpPr>
          <p:spPr>
            <a:xfrm>
              <a:off x="-5005294" y="-42355"/>
              <a:ext cx="2961" cy="5014"/>
            </a:xfrm>
            <a:custGeom>
              <a:avLst/>
              <a:gdLst/>
              <a:ahLst/>
              <a:cxnLst/>
              <a:rect l="l" t="t" r="r" b="b"/>
              <a:pathLst>
                <a:path w="62" h="105" extrusionOk="0">
                  <a:moveTo>
                    <a:pt x="16" y="1"/>
                  </a:moveTo>
                  <a:cubicBezTo>
                    <a:pt x="12" y="1"/>
                    <a:pt x="8" y="4"/>
                    <a:pt x="1" y="12"/>
                  </a:cubicBezTo>
                  <a:cubicBezTo>
                    <a:pt x="8" y="42"/>
                    <a:pt x="46" y="60"/>
                    <a:pt x="23" y="98"/>
                  </a:cubicBezTo>
                  <a:cubicBezTo>
                    <a:pt x="27" y="101"/>
                    <a:pt x="34" y="105"/>
                    <a:pt x="39" y="105"/>
                  </a:cubicBezTo>
                  <a:cubicBezTo>
                    <a:pt x="42" y="105"/>
                    <a:pt x="46" y="105"/>
                    <a:pt x="49" y="98"/>
                  </a:cubicBezTo>
                  <a:cubicBezTo>
                    <a:pt x="61" y="72"/>
                    <a:pt x="57" y="46"/>
                    <a:pt x="46" y="20"/>
                  </a:cubicBezTo>
                  <a:cubicBezTo>
                    <a:pt x="34" y="15"/>
                    <a:pt x="27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4" name="Google Shape;46614;p30"/>
            <p:cNvSpPr/>
            <p:nvPr/>
          </p:nvSpPr>
          <p:spPr>
            <a:xfrm>
              <a:off x="-4989393" y="-152657"/>
              <a:ext cx="2531" cy="3295"/>
            </a:xfrm>
            <a:custGeom>
              <a:avLst/>
              <a:gdLst/>
              <a:ahLst/>
              <a:cxnLst/>
              <a:rect l="l" t="t" r="r" b="b"/>
              <a:pathLst>
                <a:path w="53" h="69" extrusionOk="0">
                  <a:moveTo>
                    <a:pt x="1" y="1"/>
                  </a:moveTo>
                  <a:lnTo>
                    <a:pt x="34" y="68"/>
                  </a:lnTo>
                  <a:lnTo>
                    <a:pt x="53" y="68"/>
                  </a:lnTo>
                  <a:cubicBezTo>
                    <a:pt x="53" y="8"/>
                    <a:pt x="53" y="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5" name="Google Shape;46615;p30"/>
            <p:cNvSpPr/>
            <p:nvPr/>
          </p:nvSpPr>
          <p:spPr>
            <a:xfrm>
              <a:off x="-5198586" y="-126920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cubicBezTo>
                    <a:pt x="5" y="0"/>
                    <a:pt x="0" y="7"/>
                    <a:pt x="8" y="22"/>
                  </a:cubicBezTo>
                  <a:cubicBezTo>
                    <a:pt x="34" y="37"/>
                    <a:pt x="41" y="64"/>
                    <a:pt x="57" y="86"/>
                  </a:cubicBezTo>
                  <a:cubicBezTo>
                    <a:pt x="60" y="64"/>
                    <a:pt x="94" y="64"/>
                    <a:pt x="94" y="37"/>
                  </a:cubicBezTo>
                  <a:cubicBezTo>
                    <a:pt x="83" y="4"/>
                    <a:pt x="38" y="3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6" name="Google Shape;46616;p30"/>
            <p:cNvSpPr/>
            <p:nvPr/>
          </p:nvSpPr>
          <p:spPr>
            <a:xfrm>
              <a:off x="-5203409" y="-131934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87" y="0"/>
                  </a:moveTo>
                  <a:cubicBezTo>
                    <a:pt x="68" y="0"/>
                    <a:pt x="56" y="12"/>
                    <a:pt x="42" y="15"/>
                  </a:cubicBezTo>
                  <a:cubicBezTo>
                    <a:pt x="38" y="19"/>
                    <a:pt x="38" y="19"/>
                    <a:pt x="38" y="22"/>
                  </a:cubicBezTo>
                  <a:cubicBezTo>
                    <a:pt x="27" y="34"/>
                    <a:pt x="4" y="34"/>
                    <a:pt x="1" y="52"/>
                  </a:cubicBezTo>
                  <a:cubicBezTo>
                    <a:pt x="11" y="57"/>
                    <a:pt x="19" y="60"/>
                    <a:pt x="30" y="60"/>
                  </a:cubicBezTo>
                  <a:cubicBezTo>
                    <a:pt x="38" y="60"/>
                    <a:pt x="45" y="57"/>
                    <a:pt x="56" y="48"/>
                  </a:cubicBezTo>
                  <a:cubicBezTo>
                    <a:pt x="68" y="30"/>
                    <a:pt x="79" y="15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7" name="Google Shape;46617;p30"/>
            <p:cNvSpPr/>
            <p:nvPr/>
          </p:nvSpPr>
          <p:spPr>
            <a:xfrm>
              <a:off x="-5198968" y="-133939"/>
              <a:ext cx="4202" cy="2196"/>
            </a:xfrm>
            <a:custGeom>
              <a:avLst/>
              <a:gdLst/>
              <a:ahLst/>
              <a:cxnLst/>
              <a:rect l="l" t="t" r="r" b="b"/>
              <a:pathLst>
                <a:path w="88" h="46" extrusionOk="0">
                  <a:moveTo>
                    <a:pt x="68" y="1"/>
                  </a:moveTo>
                  <a:cubicBezTo>
                    <a:pt x="61" y="1"/>
                    <a:pt x="49" y="4"/>
                    <a:pt x="42" y="9"/>
                  </a:cubicBezTo>
                  <a:cubicBezTo>
                    <a:pt x="20" y="12"/>
                    <a:pt x="1" y="16"/>
                    <a:pt x="1" y="42"/>
                  </a:cubicBezTo>
                  <a:cubicBezTo>
                    <a:pt x="4" y="42"/>
                    <a:pt x="13" y="46"/>
                    <a:pt x="16" y="46"/>
                  </a:cubicBezTo>
                  <a:cubicBezTo>
                    <a:pt x="27" y="46"/>
                    <a:pt x="39" y="38"/>
                    <a:pt x="49" y="35"/>
                  </a:cubicBezTo>
                  <a:lnTo>
                    <a:pt x="68" y="35"/>
                  </a:lnTo>
                  <a:cubicBezTo>
                    <a:pt x="80" y="35"/>
                    <a:pt x="87" y="31"/>
                    <a:pt x="83" y="16"/>
                  </a:cubicBezTo>
                  <a:cubicBezTo>
                    <a:pt x="80" y="4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8" name="Google Shape;46618;p30"/>
            <p:cNvSpPr/>
            <p:nvPr/>
          </p:nvSpPr>
          <p:spPr>
            <a:xfrm>
              <a:off x="-5200353" y="-128400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49" y="1"/>
                  </a:moveTo>
                  <a:cubicBezTo>
                    <a:pt x="37" y="5"/>
                    <a:pt x="26" y="9"/>
                    <a:pt x="19" y="12"/>
                  </a:cubicBezTo>
                  <a:cubicBezTo>
                    <a:pt x="0" y="31"/>
                    <a:pt x="15" y="50"/>
                    <a:pt x="11" y="68"/>
                  </a:cubicBezTo>
                  <a:lnTo>
                    <a:pt x="19" y="68"/>
                  </a:lnTo>
                  <a:cubicBezTo>
                    <a:pt x="30" y="68"/>
                    <a:pt x="37" y="64"/>
                    <a:pt x="45" y="53"/>
                  </a:cubicBezTo>
                  <a:cubicBezTo>
                    <a:pt x="37" y="38"/>
                    <a:pt x="42" y="31"/>
                    <a:pt x="60" y="31"/>
                  </a:cubicBezTo>
                  <a:lnTo>
                    <a:pt x="64" y="31"/>
                  </a:lnTo>
                  <a:cubicBezTo>
                    <a:pt x="68" y="16"/>
                    <a:pt x="56" y="9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9" name="Google Shape;46619;p30"/>
            <p:cNvSpPr/>
            <p:nvPr/>
          </p:nvSpPr>
          <p:spPr>
            <a:xfrm>
              <a:off x="-4866962" y="129211"/>
              <a:ext cx="7736" cy="6971"/>
            </a:xfrm>
            <a:custGeom>
              <a:avLst/>
              <a:gdLst/>
              <a:ahLst/>
              <a:cxnLst/>
              <a:rect l="l" t="t" r="r" b="b"/>
              <a:pathLst>
                <a:path w="162" h="146" extrusionOk="0">
                  <a:moveTo>
                    <a:pt x="49" y="0"/>
                  </a:moveTo>
                  <a:cubicBezTo>
                    <a:pt x="46" y="0"/>
                    <a:pt x="42" y="0"/>
                    <a:pt x="38" y="4"/>
                  </a:cubicBezTo>
                  <a:cubicBezTo>
                    <a:pt x="12" y="45"/>
                    <a:pt x="1" y="83"/>
                    <a:pt x="38" y="123"/>
                  </a:cubicBezTo>
                  <a:cubicBezTo>
                    <a:pt x="42" y="127"/>
                    <a:pt x="42" y="138"/>
                    <a:pt x="42" y="145"/>
                  </a:cubicBezTo>
                  <a:cubicBezTo>
                    <a:pt x="49" y="135"/>
                    <a:pt x="65" y="131"/>
                    <a:pt x="75" y="131"/>
                  </a:cubicBezTo>
                  <a:lnTo>
                    <a:pt x="91" y="131"/>
                  </a:lnTo>
                  <a:cubicBezTo>
                    <a:pt x="106" y="131"/>
                    <a:pt x="117" y="131"/>
                    <a:pt x="128" y="116"/>
                  </a:cubicBezTo>
                  <a:cubicBezTo>
                    <a:pt x="151" y="83"/>
                    <a:pt x="161" y="64"/>
                    <a:pt x="128" y="64"/>
                  </a:cubicBezTo>
                  <a:lnTo>
                    <a:pt x="102" y="64"/>
                  </a:lnTo>
                  <a:cubicBezTo>
                    <a:pt x="102" y="67"/>
                    <a:pt x="102" y="67"/>
                    <a:pt x="98" y="67"/>
                  </a:cubicBezTo>
                  <a:cubicBezTo>
                    <a:pt x="91" y="67"/>
                    <a:pt x="83" y="56"/>
                    <a:pt x="75" y="52"/>
                  </a:cubicBezTo>
                  <a:cubicBezTo>
                    <a:pt x="61" y="41"/>
                    <a:pt x="38" y="26"/>
                    <a:pt x="61" y="4"/>
                  </a:cubicBezTo>
                  <a:cubicBezTo>
                    <a:pt x="57" y="0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0" name="Google Shape;46620;p30"/>
            <p:cNvSpPr/>
            <p:nvPr/>
          </p:nvSpPr>
          <p:spPr>
            <a:xfrm>
              <a:off x="-4865148" y="134368"/>
              <a:ext cx="7544" cy="4345"/>
            </a:xfrm>
            <a:custGeom>
              <a:avLst/>
              <a:gdLst/>
              <a:ahLst/>
              <a:cxnLst/>
              <a:rect l="l" t="t" r="r" b="b"/>
              <a:pathLst>
                <a:path w="158" h="91" extrusionOk="0">
                  <a:moveTo>
                    <a:pt x="131" y="1"/>
                  </a:moveTo>
                  <a:cubicBezTo>
                    <a:pt x="123" y="11"/>
                    <a:pt x="116" y="15"/>
                    <a:pt x="109" y="15"/>
                  </a:cubicBezTo>
                  <a:cubicBezTo>
                    <a:pt x="101" y="15"/>
                    <a:pt x="94" y="11"/>
                    <a:pt x="90" y="8"/>
                  </a:cubicBezTo>
                  <a:cubicBezTo>
                    <a:pt x="79" y="23"/>
                    <a:pt x="68" y="23"/>
                    <a:pt x="53" y="23"/>
                  </a:cubicBezTo>
                  <a:lnTo>
                    <a:pt x="37" y="23"/>
                  </a:lnTo>
                  <a:cubicBezTo>
                    <a:pt x="27" y="23"/>
                    <a:pt x="11" y="27"/>
                    <a:pt x="4" y="37"/>
                  </a:cubicBezTo>
                  <a:cubicBezTo>
                    <a:pt x="0" y="75"/>
                    <a:pt x="0" y="90"/>
                    <a:pt x="11" y="90"/>
                  </a:cubicBezTo>
                  <a:cubicBezTo>
                    <a:pt x="19" y="90"/>
                    <a:pt x="34" y="87"/>
                    <a:pt x="53" y="79"/>
                  </a:cubicBezTo>
                  <a:cubicBezTo>
                    <a:pt x="60" y="75"/>
                    <a:pt x="64" y="75"/>
                    <a:pt x="71" y="75"/>
                  </a:cubicBezTo>
                  <a:cubicBezTo>
                    <a:pt x="79" y="75"/>
                    <a:pt x="82" y="75"/>
                    <a:pt x="90" y="79"/>
                  </a:cubicBezTo>
                  <a:lnTo>
                    <a:pt x="109" y="79"/>
                  </a:lnTo>
                  <a:cubicBezTo>
                    <a:pt x="131" y="79"/>
                    <a:pt x="142" y="60"/>
                    <a:pt x="157" y="42"/>
                  </a:cubicBezTo>
                  <a:lnTo>
                    <a:pt x="157" y="19"/>
                  </a:lnTo>
                  <a:cubicBezTo>
                    <a:pt x="146" y="15"/>
                    <a:pt x="139" y="8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1" name="Google Shape;46621;p30"/>
            <p:cNvSpPr/>
            <p:nvPr/>
          </p:nvSpPr>
          <p:spPr>
            <a:xfrm>
              <a:off x="-4876417" y="134368"/>
              <a:ext cx="5778" cy="6828"/>
            </a:xfrm>
            <a:custGeom>
              <a:avLst/>
              <a:gdLst/>
              <a:ahLst/>
              <a:cxnLst/>
              <a:rect l="l" t="t" r="r" b="b"/>
              <a:pathLst>
                <a:path w="121" h="143" extrusionOk="0">
                  <a:moveTo>
                    <a:pt x="76" y="1"/>
                  </a:moveTo>
                  <a:cubicBezTo>
                    <a:pt x="76" y="49"/>
                    <a:pt x="38" y="60"/>
                    <a:pt x="9" y="72"/>
                  </a:cubicBezTo>
                  <a:cubicBezTo>
                    <a:pt x="1" y="101"/>
                    <a:pt x="61" y="90"/>
                    <a:pt x="35" y="124"/>
                  </a:cubicBezTo>
                  <a:cubicBezTo>
                    <a:pt x="45" y="139"/>
                    <a:pt x="61" y="139"/>
                    <a:pt x="79" y="142"/>
                  </a:cubicBezTo>
                  <a:cubicBezTo>
                    <a:pt x="79" y="139"/>
                    <a:pt x="83" y="135"/>
                    <a:pt x="87" y="132"/>
                  </a:cubicBezTo>
                  <a:cubicBezTo>
                    <a:pt x="94" y="105"/>
                    <a:pt x="94" y="75"/>
                    <a:pt x="113" y="53"/>
                  </a:cubicBezTo>
                  <a:cubicBezTo>
                    <a:pt x="113" y="49"/>
                    <a:pt x="116" y="46"/>
                    <a:pt x="121" y="42"/>
                  </a:cubicBezTo>
                  <a:cubicBezTo>
                    <a:pt x="109" y="34"/>
                    <a:pt x="94" y="37"/>
                    <a:pt x="98" y="15"/>
                  </a:cubicBezTo>
                  <a:cubicBezTo>
                    <a:pt x="98" y="4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2" name="Google Shape;46622;p30"/>
            <p:cNvSpPr/>
            <p:nvPr/>
          </p:nvSpPr>
          <p:spPr>
            <a:xfrm>
              <a:off x="-4871069" y="136326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9" y="1"/>
                  </a:moveTo>
                  <a:cubicBezTo>
                    <a:pt x="4" y="5"/>
                    <a:pt x="1" y="8"/>
                    <a:pt x="1" y="12"/>
                  </a:cubicBezTo>
                  <a:cubicBezTo>
                    <a:pt x="16" y="49"/>
                    <a:pt x="42" y="75"/>
                    <a:pt x="87" y="75"/>
                  </a:cubicBezTo>
                  <a:lnTo>
                    <a:pt x="90" y="75"/>
                  </a:lnTo>
                  <a:cubicBezTo>
                    <a:pt x="68" y="46"/>
                    <a:pt x="64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3" name="Google Shape;46623;p30"/>
            <p:cNvSpPr/>
            <p:nvPr/>
          </p:nvSpPr>
          <p:spPr>
            <a:xfrm>
              <a:off x="-4994741" y="-52143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23" y="0"/>
                  </a:moveTo>
                  <a:cubicBezTo>
                    <a:pt x="1" y="8"/>
                    <a:pt x="11" y="34"/>
                    <a:pt x="15" y="52"/>
                  </a:cubicBezTo>
                  <a:cubicBezTo>
                    <a:pt x="23" y="75"/>
                    <a:pt x="27" y="97"/>
                    <a:pt x="8" y="116"/>
                  </a:cubicBezTo>
                  <a:cubicBezTo>
                    <a:pt x="23" y="116"/>
                    <a:pt x="37" y="113"/>
                    <a:pt x="53" y="113"/>
                  </a:cubicBezTo>
                  <a:cubicBezTo>
                    <a:pt x="75" y="90"/>
                    <a:pt x="53" y="56"/>
                    <a:pt x="75" y="34"/>
                  </a:cubicBezTo>
                  <a:cubicBezTo>
                    <a:pt x="75" y="4"/>
                    <a:pt x="53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4" name="Google Shape;46624;p30"/>
            <p:cNvSpPr/>
            <p:nvPr/>
          </p:nvSpPr>
          <p:spPr>
            <a:xfrm>
              <a:off x="-4992258" y="-50568"/>
              <a:ext cx="4011" cy="4918"/>
            </a:xfrm>
            <a:custGeom>
              <a:avLst/>
              <a:gdLst/>
              <a:ahLst/>
              <a:cxnLst/>
              <a:rect l="l" t="t" r="r" b="b"/>
              <a:pathLst>
                <a:path w="84" h="103" extrusionOk="0">
                  <a:moveTo>
                    <a:pt x="23" y="1"/>
                  </a:moveTo>
                  <a:cubicBezTo>
                    <a:pt x="1" y="23"/>
                    <a:pt x="23" y="57"/>
                    <a:pt x="1" y="80"/>
                  </a:cubicBezTo>
                  <a:cubicBezTo>
                    <a:pt x="23" y="94"/>
                    <a:pt x="38" y="102"/>
                    <a:pt x="49" y="102"/>
                  </a:cubicBezTo>
                  <a:cubicBezTo>
                    <a:pt x="64" y="102"/>
                    <a:pt x="72" y="83"/>
                    <a:pt x="83" y="49"/>
                  </a:cubicBezTo>
                  <a:cubicBezTo>
                    <a:pt x="64" y="30"/>
                    <a:pt x="30" y="35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5" name="Google Shape;46625;p30"/>
            <p:cNvSpPr/>
            <p:nvPr/>
          </p:nvSpPr>
          <p:spPr>
            <a:xfrm>
              <a:off x="-4999898" y="-59879"/>
              <a:ext cx="4632" cy="3820"/>
            </a:xfrm>
            <a:custGeom>
              <a:avLst/>
              <a:gdLst/>
              <a:ahLst/>
              <a:cxnLst/>
              <a:rect l="l" t="t" r="r" b="b"/>
              <a:pathLst>
                <a:path w="97" h="80" extrusionOk="0">
                  <a:moveTo>
                    <a:pt x="67" y="1"/>
                  </a:moveTo>
                  <a:lnTo>
                    <a:pt x="67" y="1"/>
                  </a:lnTo>
                  <a:cubicBezTo>
                    <a:pt x="64" y="5"/>
                    <a:pt x="60" y="9"/>
                    <a:pt x="56" y="13"/>
                  </a:cubicBezTo>
                  <a:cubicBezTo>
                    <a:pt x="52" y="16"/>
                    <a:pt x="52" y="16"/>
                    <a:pt x="49" y="16"/>
                  </a:cubicBezTo>
                  <a:lnTo>
                    <a:pt x="49" y="20"/>
                  </a:lnTo>
                  <a:lnTo>
                    <a:pt x="38" y="20"/>
                  </a:lnTo>
                  <a:cubicBezTo>
                    <a:pt x="33" y="20"/>
                    <a:pt x="26" y="16"/>
                    <a:pt x="19" y="16"/>
                  </a:cubicBezTo>
                  <a:cubicBezTo>
                    <a:pt x="15" y="13"/>
                    <a:pt x="7" y="9"/>
                    <a:pt x="0" y="9"/>
                  </a:cubicBezTo>
                  <a:cubicBezTo>
                    <a:pt x="0" y="42"/>
                    <a:pt x="4" y="73"/>
                    <a:pt x="41" y="80"/>
                  </a:cubicBezTo>
                  <a:cubicBezTo>
                    <a:pt x="52" y="54"/>
                    <a:pt x="97" y="39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6" name="Google Shape;46626;p30"/>
            <p:cNvSpPr/>
            <p:nvPr/>
          </p:nvSpPr>
          <p:spPr>
            <a:xfrm>
              <a:off x="-4998323" y="-60213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7" y="1"/>
                  </a:moveTo>
                  <a:cubicBezTo>
                    <a:pt x="50" y="1"/>
                    <a:pt x="42" y="4"/>
                    <a:pt x="34" y="8"/>
                  </a:cubicBezTo>
                  <a:cubicBezTo>
                    <a:pt x="64" y="46"/>
                    <a:pt x="19" y="61"/>
                    <a:pt x="8" y="87"/>
                  </a:cubicBezTo>
                  <a:cubicBezTo>
                    <a:pt x="5" y="98"/>
                    <a:pt x="0" y="113"/>
                    <a:pt x="16" y="117"/>
                  </a:cubicBezTo>
                  <a:cubicBezTo>
                    <a:pt x="19" y="117"/>
                    <a:pt x="27" y="109"/>
                    <a:pt x="34" y="106"/>
                  </a:cubicBezTo>
                  <a:cubicBezTo>
                    <a:pt x="34" y="90"/>
                    <a:pt x="42" y="83"/>
                    <a:pt x="57" y="75"/>
                  </a:cubicBezTo>
                  <a:cubicBezTo>
                    <a:pt x="86" y="61"/>
                    <a:pt x="72" y="30"/>
                    <a:pt x="64" y="8"/>
                  </a:cubicBezTo>
                  <a:cubicBezTo>
                    <a:pt x="64" y="4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7" name="Google Shape;46627;p30"/>
            <p:cNvSpPr/>
            <p:nvPr/>
          </p:nvSpPr>
          <p:spPr>
            <a:xfrm>
              <a:off x="-4991351" y="-44312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23" y="1"/>
                  </a:moveTo>
                  <a:cubicBezTo>
                    <a:pt x="16" y="1"/>
                    <a:pt x="8" y="11"/>
                    <a:pt x="0" y="23"/>
                  </a:cubicBezTo>
                  <a:cubicBezTo>
                    <a:pt x="8" y="30"/>
                    <a:pt x="19" y="34"/>
                    <a:pt x="23" y="42"/>
                  </a:cubicBezTo>
                  <a:cubicBezTo>
                    <a:pt x="23" y="64"/>
                    <a:pt x="30" y="71"/>
                    <a:pt x="34" y="71"/>
                  </a:cubicBezTo>
                  <a:cubicBezTo>
                    <a:pt x="42" y="71"/>
                    <a:pt x="49" y="61"/>
                    <a:pt x="56" y="49"/>
                  </a:cubicBezTo>
                  <a:cubicBezTo>
                    <a:pt x="49" y="42"/>
                    <a:pt x="38" y="38"/>
                    <a:pt x="38" y="27"/>
                  </a:cubicBezTo>
                  <a:cubicBezTo>
                    <a:pt x="34" y="8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8" name="Google Shape;46628;p30"/>
            <p:cNvSpPr/>
            <p:nvPr/>
          </p:nvSpPr>
          <p:spPr>
            <a:xfrm>
              <a:off x="-5123428" y="215018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68" y="1"/>
                  </a:moveTo>
                  <a:cubicBezTo>
                    <a:pt x="60" y="1"/>
                    <a:pt x="53" y="5"/>
                    <a:pt x="45" y="16"/>
                  </a:cubicBezTo>
                  <a:cubicBezTo>
                    <a:pt x="90" y="39"/>
                    <a:pt x="75" y="84"/>
                    <a:pt x="79" y="117"/>
                  </a:cubicBezTo>
                  <a:cubicBezTo>
                    <a:pt x="82" y="165"/>
                    <a:pt x="34" y="184"/>
                    <a:pt x="1" y="203"/>
                  </a:cubicBezTo>
                  <a:cubicBezTo>
                    <a:pt x="4" y="210"/>
                    <a:pt x="8" y="215"/>
                    <a:pt x="15" y="215"/>
                  </a:cubicBezTo>
                  <a:cubicBezTo>
                    <a:pt x="19" y="215"/>
                    <a:pt x="23" y="210"/>
                    <a:pt x="27" y="210"/>
                  </a:cubicBezTo>
                  <a:cubicBezTo>
                    <a:pt x="34" y="210"/>
                    <a:pt x="37" y="206"/>
                    <a:pt x="41" y="206"/>
                  </a:cubicBezTo>
                  <a:cubicBezTo>
                    <a:pt x="49" y="206"/>
                    <a:pt x="53" y="210"/>
                    <a:pt x="56" y="222"/>
                  </a:cubicBezTo>
                  <a:cubicBezTo>
                    <a:pt x="63" y="229"/>
                    <a:pt x="71" y="237"/>
                    <a:pt x="79" y="241"/>
                  </a:cubicBezTo>
                  <a:lnTo>
                    <a:pt x="90" y="241"/>
                  </a:lnTo>
                  <a:cubicBezTo>
                    <a:pt x="108" y="241"/>
                    <a:pt x="120" y="251"/>
                    <a:pt x="113" y="274"/>
                  </a:cubicBezTo>
                  <a:cubicBezTo>
                    <a:pt x="105" y="289"/>
                    <a:pt x="90" y="296"/>
                    <a:pt x="97" y="315"/>
                  </a:cubicBezTo>
                  <a:cubicBezTo>
                    <a:pt x="101" y="311"/>
                    <a:pt x="105" y="308"/>
                    <a:pt x="108" y="304"/>
                  </a:cubicBezTo>
                  <a:cubicBezTo>
                    <a:pt x="142" y="277"/>
                    <a:pt x="139" y="248"/>
                    <a:pt x="120" y="218"/>
                  </a:cubicBezTo>
                  <a:cubicBezTo>
                    <a:pt x="127" y="215"/>
                    <a:pt x="131" y="215"/>
                    <a:pt x="135" y="215"/>
                  </a:cubicBezTo>
                  <a:cubicBezTo>
                    <a:pt x="150" y="215"/>
                    <a:pt x="158" y="225"/>
                    <a:pt x="165" y="232"/>
                  </a:cubicBezTo>
                  <a:cubicBezTo>
                    <a:pt x="172" y="206"/>
                    <a:pt x="213" y="225"/>
                    <a:pt x="217" y="196"/>
                  </a:cubicBezTo>
                  <a:lnTo>
                    <a:pt x="206" y="184"/>
                  </a:lnTo>
                  <a:cubicBezTo>
                    <a:pt x="191" y="188"/>
                    <a:pt x="180" y="199"/>
                    <a:pt x="168" y="199"/>
                  </a:cubicBezTo>
                  <a:cubicBezTo>
                    <a:pt x="165" y="199"/>
                    <a:pt x="161" y="199"/>
                    <a:pt x="158" y="196"/>
                  </a:cubicBezTo>
                  <a:cubicBezTo>
                    <a:pt x="142" y="177"/>
                    <a:pt x="150" y="154"/>
                    <a:pt x="168" y="136"/>
                  </a:cubicBezTo>
                  <a:cubicBezTo>
                    <a:pt x="165" y="132"/>
                    <a:pt x="161" y="132"/>
                    <a:pt x="158" y="132"/>
                  </a:cubicBezTo>
                  <a:lnTo>
                    <a:pt x="146" y="132"/>
                  </a:lnTo>
                  <a:cubicBezTo>
                    <a:pt x="142" y="136"/>
                    <a:pt x="139" y="136"/>
                    <a:pt x="135" y="136"/>
                  </a:cubicBezTo>
                  <a:cubicBezTo>
                    <a:pt x="131" y="136"/>
                    <a:pt x="131" y="132"/>
                    <a:pt x="131" y="128"/>
                  </a:cubicBezTo>
                  <a:cubicBezTo>
                    <a:pt x="139" y="84"/>
                    <a:pt x="94" y="61"/>
                    <a:pt x="101" y="20"/>
                  </a:cubicBezTo>
                  <a:cubicBezTo>
                    <a:pt x="90" y="13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9" name="Google Shape;46629;p30"/>
            <p:cNvSpPr/>
            <p:nvPr/>
          </p:nvSpPr>
          <p:spPr>
            <a:xfrm>
              <a:off x="-5118271" y="225236"/>
              <a:ext cx="10075" cy="6112"/>
            </a:xfrm>
            <a:custGeom>
              <a:avLst/>
              <a:gdLst/>
              <a:ahLst/>
              <a:cxnLst/>
              <a:rect l="l" t="t" r="r" b="b"/>
              <a:pathLst>
                <a:path w="211" h="128" extrusionOk="0">
                  <a:moveTo>
                    <a:pt x="27" y="1"/>
                  </a:moveTo>
                  <a:cubicBezTo>
                    <a:pt x="23" y="1"/>
                    <a:pt x="19" y="1"/>
                    <a:pt x="12" y="4"/>
                  </a:cubicBezTo>
                  <a:cubicBezTo>
                    <a:pt x="31" y="34"/>
                    <a:pt x="34" y="63"/>
                    <a:pt x="0" y="90"/>
                  </a:cubicBezTo>
                  <a:cubicBezTo>
                    <a:pt x="8" y="97"/>
                    <a:pt x="15" y="101"/>
                    <a:pt x="23" y="108"/>
                  </a:cubicBezTo>
                  <a:cubicBezTo>
                    <a:pt x="42" y="120"/>
                    <a:pt x="60" y="127"/>
                    <a:pt x="79" y="127"/>
                  </a:cubicBezTo>
                  <a:cubicBezTo>
                    <a:pt x="120" y="127"/>
                    <a:pt x="162" y="97"/>
                    <a:pt x="210" y="82"/>
                  </a:cubicBezTo>
                  <a:cubicBezTo>
                    <a:pt x="176" y="71"/>
                    <a:pt x="143" y="56"/>
                    <a:pt x="124" y="56"/>
                  </a:cubicBezTo>
                  <a:lnTo>
                    <a:pt x="112" y="56"/>
                  </a:lnTo>
                  <a:cubicBezTo>
                    <a:pt x="98" y="68"/>
                    <a:pt x="86" y="68"/>
                    <a:pt x="79" y="68"/>
                  </a:cubicBezTo>
                  <a:cubicBezTo>
                    <a:pt x="57" y="68"/>
                    <a:pt x="60" y="41"/>
                    <a:pt x="57" y="18"/>
                  </a:cubicBezTo>
                  <a:cubicBezTo>
                    <a:pt x="50" y="11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0" name="Google Shape;46630;p30"/>
            <p:cNvSpPr/>
            <p:nvPr/>
          </p:nvSpPr>
          <p:spPr>
            <a:xfrm>
              <a:off x="-5176096" y="132936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60" y="0"/>
                  </a:moveTo>
                  <a:cubicBezTo>
                    <a:pt x="0" y="12"/>
                    <a:pt x="0" y="12"/>
                    <a:pt x="31" y="86"/>
                  </a:cubicBezTo>
                  <a:lnTo>
                    <a:pt x="53" y="86"/>
                  </a:lnTo>
                  <a:cubicBezTo>
                    <a:pt x="83" y="60"/>
                    <a:pt x="38" y="27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1" name="Google Shape;46631;p30"/>
            <p:cNvSpPr/>
            <p:nvPr/>
          </p:nvSpPr>
          <p:spPr>
            <a:xfrm>
              <a:off x="-5176096" y="12687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27" y="1"/>
                  </a:moveTo>
                  <a:cubicBezTo>
                    <a:pt x="19" y="15"/>
                    <a:pt x="0" y="27"/>
                    <a:pt x="15" y="46"/>
                  </a:cubicBezTo>
                  <a:cubicBezTo>
                    <a:pt x="23" y="53"/>
                    <a:pt x="31" y="56"/>
                    <a:pt x="38" y="56"/>
                  </a:cubicBezTo>
                  <a:cubicBezTo>
                    <a:pt x="45" y="56"/>
                    <a:pt x="49" y="56"/>
                    <a:pt x="57" y="53"/>
                  </a:cubicBezTo>
                  <a:cubicBezTo>
                    <a:pt x="67" y="49"/>
                    <a:pt x="79" y="46"/>
                    <a:pt x="94" y="42"/>
                  </a:cubicBezTo>
                  <a:cubicBezTo>
                    <a:pt x="101" y="37"/>
                    <a:pt x="112" y="34"/>
                    <a:pt x="109" y="23"/>
                  </a:cubicBezTo>
                  <a:cubicBezTo>
                    <a:pt x="109" y="4"/>
                    <a:pt x="90" y="8"/>
                    <a:pt x="83" y="4"/>
                  </a:cubicBezTo>
                  <a:cubicBezTo>
                    <a:pt x="72" y="23"/>
                    <a:pt x="60" y="30"/>
                    <a:pt x="53" y="30"/>
                  </a:cubicBezTo>
                  <a:cubicBezTo>
                    <a:pt x="45" y="30"/>
                    <a:pt x="34" y="19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2" name="Google Shape;46632;p30"/>
            <p:cNvSpPr/>
            <p:nvPr/>
          </p:nvSpPr>
          <p:spPr>
            <a:xfrm>
              <a:off x="-5015990" y="-61455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35" y="1"/>
                  </a:moveTo>
                  <a:cubicBezTo>
                    <a:pt x="106" y="27"/>
                    <a:pt x="72" y="53"/>
                    <a:pt x="34" y="75"/>
                  </a:cubicBezTo>
                  <a:cubicBezTo>
                    <a:pt x="68" y="98"/>
                    <a:pt x="42" y="128"/>
                    <a:pt x="42" y="151"/>
                  </a:cubicBezTo>
                  <a:cubicBezTo>
                    <a:pt x="42" y="173"/>
                    <a:pt x="1" y="203"/>
                    <a:pt x="38" y="213"/>
                  </a:cubicBezTo>
                  <a:cubicBezTo>
                    <a:pt x="38" y="218"/>
                    <a:pt x="42" y="218"/>
                    <a:pt x="42" y="218"/>
                  </a:cubicBezTo>
                  <a:cubicBezTo>
                    <a:pt x="61" y="218"/>
                    <a:pt x="68" y="177"/>
                    <a:pt x="72" y="143"/>
                  </a:cubicBezTo>
                  <a:cubicBezTo>
                    <a:pt x="72" y="135"/>
                    <a:pt x="75" y="124"/>
                    <a:pt x="87" y="124"/>
                  </a:cubicBezTo>
                  <a:cubicBezTo>
                    <a:pt x="106" y="124"/>
                    <a:pt x="113" y="135"/>
                    <a:pt x="109" y="151"/>
                  </a:cubicBezTo>
                  <a:cubicBezTo>
                    <a:pt x="101" y="173"/>
                    <a:pt x="87" y="195"/>
                    <a:pt x="101" y="218"/>
                  </a:cubicBezTo>
                  <a:cubicBezTo>
                    <a:pt x="120" y="218"/>
                    <a:pt x="116" y="173"/>
                    <a:pt x="132" y="173"/>
                  </a:cubicBezTo>
                  <a:cubicBezTo>
                    <a:pt x="139" y="173"/>
                    <a:pt x="146" y="180"/>
                    <a:pt x="158" y="191"/>
                  </a:cubicBezTo>
                  <a:cubicBezTo>
                    <a:pt x="199" y="177"/>
                    <a:pt x="202" y="135"/>
                    <a:pt x="225" y="109"/>
                  </a:cubicBezTo>
                  <a:cubicBezTo>
                    <a:pt x="225" y="101"/>
                    <a:pt x="225" y="94"/>
                    <a:pt x="221" y="87"/>
                  </a:cubicBezTo>
                  <a:cubicBezTo>
                    <a:pt x="213" y="79"/>
                    <a:pt x="206" y="75"/>
                    <a:pt x="199" y="68"/>
                  </a:cubicBezTo>
                  <a:cubicBezTo>
                    <a:pt x="195" y="72"/>
                    <a:pt x="191" y="75"/>
                    <a:pt x="191" y="79"/>
                  </a:cubicBezTo>
                  <a:cubicBezTo>
                    <a:pt x="184" y="94"/>
                    <a:pt x="206" y="124"/>
                    <a:pt x="176" y="124"/>
                  </a:cubicBezTo>
                  <a:lnTo>
                    <a:pt x="161" y="124"/>
                  </a:lnTo>
                  <a:cubicBezTo>
                    <a:pt x="124" y="116"/>
                    <a:pt x="135" y="94"/>
                    <a:pt x="142" y="72"/>
                  </a:cubicBezTo>
                  <a:cubicBezTo>
                    <a:pt x="146" y="46"/>
                    <a:pt x="150" y="23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3" name="Google Shape;46633;p30"/>
            <p:cNvSpPr/>
            <p:nvPr/>
          </p:nvSpPr>
          <p:spPr>
            <a:xfrm>
              <a:off x="-5169841" y="267877"/>
              <a:ext cx="17524" cy="8595"/>
            </a:xfrm>
            <a:custGeom>
              <a:avLst/>
              <a:gdLst/>
              <a:ahLst/>
              <a:cxnLst/>
              <a:rect l="l" t="t" r="r" b="b"/>
              <a:pathLst>
                <a:path w="367" h="180" extrusionOk="0">
                  <a:moveTo>
                    <a:pt x="165" y="0"/>
                  </a:moveTo>
                  <a:cubicBezTo>
                    <a:pt x="150" y="0"/>
                    <a:pt x="150" y="15"/>
                    <a:pt x="150" y="53"/>
                  </a:cubicBezTo>
                  <a:cubicBezTo>
                    <a:pt x="150" y="57"/>
                    <a:pt x="143" y="60"/>
                    <a:pt x="138" y="60"/>
                  </a:cubicBezTo>
                  <a:cubicBezTo>
                    <a:pt x="112" y="53"/>
                    <a:pt x="124" y="27"/>
                    <a:pt x="112" y="12"/>
                  </a:cubicBezTo>
                  <a:cubicBezTo>
                    <a:pt x="83" y="50"/>
                    <a:pt x="22" y="50"/>
                    <a:pt x="0" y="98"/>
                  </a:cubicBezTo>
                  <a:cubicBezTo>
                    <a:pt x="8" y="105"/>
                    <a:pt x="15" y="109"/>
                    <a:pt x="22" y="109"/>
                  </a:cubicBezTo>
                  <a:cubicBezTo>
                    <a:pt x="26" y="109"/>
                    <a:pt x="31" y="105"/>
                    <a:pt x="34" y="102"/>
                  </a:cubicBezTo>
                  <a:cubicBezTo>
                    <a:pt x="45" y="90"/>
                    <a:pt x="57" y="83"/>
                    <a:pt x="67" y="83"/>
                  </a:cubicBezTo>
                  <a:cubicBezTo>
                    <a:pt x="83" y="83"/>
                    <a:pt x="98" y="98"/>
                    <a:pt x="112" y="109"/>
                  </a:cubicBezTo>
                  <a:lnTo>
                    <a:pt x="120" y="109"/>
                  </a:lnTo>
                  <a:cubicBezTo>
                    <a:pt x="161" y="109"/>
                    <a:pt x="202" y="120"/>
                    <a:pt x="243" y="124"/>
                  </a:cubicBezTo>
                  <a:cubicBezTo>
                    <a:pt x="247" y="112"/>
                    <a:pt x="217" y="102"/>
                    <a:pt x="240" y="86"/>
                  </a:cubicBezTo>
                  <a:lnTo>
                    <a:pt x="247" y="86"/>
                  </a:lnTo>
                  <a:cubicBezTo>
                    <a:pt x="258" y="86"/>
                    <a:pt x="269" y="98"/>
                    <a:pt x="273" y="105"/>
                  </a:cubicBezTo>
                  <a:cubicBezTo>
                    <a:pt x="281" y="128"/>
                    <a:pt x="273" y="150"/>
                    <a:pt x="262" y="169"/>
                  </a:cubicBezTo>
                  <a:lnTo>
                    <a:pt x="273" y="180"/>
                  </a:lnTo>
                  <a:cubicBezTo>
                    <a:pt x="300" y="172"/>
                    <a:pt x="300" y="131"/>
                    <a:pt x="333" y="128"/>
                  </a:cubicBezTo>
                  <a:cubicBezTo>
                    <a:pt x="326" y="94"/>
                    <a:pt x="355" y="83"/>
                    <a:pt x="367" y="60"/>
                  </a:cubicBezTo>
                  <a:cubicBezTo>
                    <a:pt x="348" y="50"/>
                    <a:pt x="359" y="23"/>
                    <a:pt x="345" y="8"/>
                  </a:cubicBezTo>
                  <a:cubicBezTo>
                    <a:pt x="329" y="8"/>
                    <a:pt x="322" y="19"/>
                    <a:pt x="314" y="31"/>
                  </a:cubicBezTo>
                  <a:cubicBezTo>
                    <a:pt x="307" y="38"/>
                    <a:pt x="300" y="50"/>
                    <a:pt x="284" y="50"/>
                  </a:cubicBezTo>
                  <a:cubicBezTo>
                    <a:pt x="284" y="50"/>
                    <a:pt x="281" y="50"/>
                    <a:pt x="277" y="45"/>
                  </a:cubicBezTo>
                  <a:cubicBezTo>
                    <a:pt x="273" y="50"/>
                    <a:pt x="269" y="50"/>
                    <a:pt x="266" y="50"/>
                  </a:cubicBezTo>
                  <a:cubicBezTo>
                    <a:pt x="247" y="50"/>
                    <a:pt x="240" y="31"/>
                    <a:pt x="221" y="19"/>
                  </a:cubicBezTo>
                  <a:cubicBezTo>
                    <a:pt x="191" y="8"/>
                    <a:pt x="176" y="0"/>
                    <a:pt x="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4" name="Google Shape;46634;p30"/>
            <p:cNvSpPr/>
            <p:nvPr/>
          </p:nvSpPr>
          <p:spPr>
            <a:xfrm>
              <a:off x="-5159813" y="260189"/>
              <a:ext cx="12319" cy="6303"/>
            </a:xfrm>
            <a:custGeom>
              <a:avLst/>
              <a:gdLst/>
              <a:ahLst/>
              <a:cxnLst/>
              <a:rect l="l" t="t" r="r" b="b"/>
              <a:pathLst>
                <a:path w="258" h="132" extrusionOk="0">
                  <a:moveTo>
                    <a:pt x="78" y="1"/>
                  </a:moveTo>
                  <a:cubicBezTo>
                    <a:pt x="71" y="16"/>
                    <a:pt x="52" y="19"/>
                    <a:pt x="37" y="27"/>
                  </a:cubicBezTo>
                  <a:cubicBezTo>
                    <a:pt x="0" y="76"/>
                    <a:pt x="0" y="76"/>
                    <a:pt x="18" y="106"/>
                  </a:cubicBezTo>
                  <a:cubicBezTo>
                    <a:pt x="33" y="102"/>
                    <a:pt x="52" y="94"/>
                    <a:pt x="67" y="90"/>
                  </a:cubicBezTo>
                  <a:cubicBezTo>
                    <a:pt x="71" y="87"/>
                    <a:pt x="74" y="87"/>
                    <a:pt x="78" y="87"/>
                  </a:cubicBezTo>
                  <a:cubicBezTo>
                    <a:pt x="97" y="87"/>
                    <a:pt x="112" y="98"/>
                    <a:pt x="123" y="109"/>
                  </a:cubicBezTo>
                  <a:cubicBezTo>
                    <a:pt x="138" y="121"/>
                    <a:pt x="149" y="132"/>
                    <a:pt x="168" y="132"/>
                  </a:cubicBezTo>
                  <a:lnTo>
                    <a:pt x="171" y="132"/>
                  </a:lnTo>
                  <a:cubicBezTo>
                    <a:pt x="179" y="116"/>
                    <a:pt x="197" y="109"/>
                    <a:pt x="197" y="87"/>
                  </a:cubicBezTo>
                  <a:cubicBezTo>
                    <a:pt x="194" y="83"/>
                    <a:pt x="190" y="83"/>
                    <a:pt x="187" y="83"/>
                  </a:cubicBezTo>
                  <a:cubicBezTo>
                    <a:pt x="183" y="83"/>
                    <a:pt x="179" y="83"/>
                    <a:pt x="175" y="87"/>
                  </a:cubicBezTo>
                  <a:cubicBezTo>
                    <a:pt x="171" y="87"/>
                    <a:pt x="168" y="90"/>
                    <a:pt x="164" y="90"/>
                  </a:cubicBezTo>
                  <a:cubicBezTo>
                    <a:pt x="161" y="90"/>
                    <a:pt x="157" y="87"/>
                    <a:pt x="153" y="80"/>
                  </a:cubicBezTo>
                  <a:cubicBezTo>
                    <a:pt x="153" y="68"/>
                    <a:pt x="161" y="54"/>
                    <a:pt x="168" y="45"/>
                  </a:cubicBezTo>
                  <a:cubicBezTo>
                    <a:pt x="175" y="42"/>
                    <a:pt x="179" y="38"/>
                    <a:pt x="187" y="38"/>
                  </a:cubicBezTo>
                  <a:cubicBezTo>
                    <a:pt x="197" y="38"/>
                    <a:pt x="205" y="42"/>
                    <a:pt x="209" y="57"/>
                  </a:cubicBezTo>
                  <a:cubicBezTo>
                    <a:pt x="216" y="68"/>
                    <a:pt x="220" y="71"/>
                    <a:pt x="231" y="71"/>
                  </a:cubicBezTo>
                  <a:lnTo>
                    <a:pt x="239" y="71"/>
                  </a:lnTo>
                  <a:cubicBezTo>
                    <a:pt x="247" y="61"/>
                    <a:pt x="254" y="54"/>
                    <a:pt x="257" y="45"/>
                  </a:cubicBezTo>
                  <a:cubicBezTo>
                    <a:pt x="239" y="31"/>
                    <a:pt x="209" y="31"/>
                    <a:pt x="190" y="9"/>
                  </a:cubicBezTo>
                  <a:cubicBezTo>
                    <a:pt x="171" y="16"/>
                    <a:pt x="157" y="16"/>
                    <a:pt x="138" y="16"/>
                  </a:cubicBezTo>
                  <a:cubicBezTo>
                    <a:pt x="123" y="16"/>
                    <a:pt x="108" y="16"/>
                    <a:pt x="93" y="9"/>
                  </a:cubicBezTo>
                  <a:cubicBezTo>
                    <a:pt x="85" y="9"/>
                    <a:pt x="82" y="4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5" name="Google Shape;46635;p30"/>
            <p:cNvSpPr/>
            <p:nvPr/>
          </p:nvSpPr>
          <p:spPr>
            <a:xfrm>
              <a:off x="-5168981" y="261813"/>
              <a:ext cx="7210" cy="3772"/>
            </a:xfrm>
            <a:custGeom>
              <a:avLst/>
              <a:gdLst/>
              <a:ahLst/>
              <a:cxnLst/>
              <a:rect l="l" t="t" r="r" b="b"/>
              <a:pathLst>
                <a:path w="151" h="79" extrusionOk="0">
                  <a:moveTo>
                    <a:pt x="91" y="1"/>
                  </a:moveTo>
                  <a:cubicBezTo>
                    <a:pt x="87" y="1"/>
                    <a:pt x="83" y="4"/>
                    <a:pt x="80" y="8"/>
                  </a:cubicBezTo>
                  <a:cubicBezTo>
                    <a:pt x="42" y="15"/>
                    <a:pt x="16" y="37"/>
                    <a:pt x="1" y="72"/>
                  </a:cubicBezTo>
                  <a:cubicBezTo>
                    <a:pt x="4" y="75"/>
                    <a:pt x="8" y="75"/>
                    <a:pt x="8" y="75"/>
                  </a:cubicBezTo>
                  <a:cubicBezTo>
                    <a:pt x="16" y="75"/>
                    <a:pt x="23" y="72"/>
                    <a:pt x="27" y="72"/>
                  </a:cubicBezTo>
                  <a:cubicBezTo>
                    <a:pt x="35" y="72"/>
                    <a:pt x="42" y="68"/>
                    <a:pt x="46" y="68"/>
                  </a:cubicBezTo>
                  <a:cubicBezTo>
                    <a:pt x="53" y="68"/>
                    <a:pt x="61" y="72"/>
                    <a:pt x="68" y="75"/>
                  </a:cubicBezTo>
                  <a:cubicBezTo>
                    <a:pt x="72" y="75"/>
                    <a:pt x="75" y="79"/>
                    <a:pt x="80" y="79"/>
                  </a:cubicBezTo>
                  <a:cubicBezTo>
                    <a:pt x="91" y="79"/>
                    <a:pt x="98" y="72"/>
                    <a:pt x="106" y="64"/>
                  </a:cubicBezTo>
                  <a:cubicBezTo>
                    <a:pt x="113" y="56"/>
                    <a:pt x="125" y="49"/>
                    <a:pt x="135" y="49"/>
                  </a:cubicBezTo>
                  <a:lnTo>
                    <a:pt x="139" y="49"/>
                  </a:lnTo>
                  <a:cubicBezTo>
                    <a:pt x="151" y="4"/>
                    <a:pt x="106" y="15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6" name="Google Shape;46636;p30"/>
            <p:cNvSpPr/>
            <p:nvPr/>
          </p:nvSpPr>
          <p:spPr>
            <a:xfrm>
              <a:off x="-5171273" y="267352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2" y="0"/>
                  </a:moveTo>
                  <a:cubicBezTo>
                    <a:pt x="19" y="30"/>
                    <a:pt x="38" y="78"/>
                    <a:pt x="0" y="101"/>
                  </a:cubicBezTo>
                  <a:cubicBezTo>
                    <a:pt x="0" y="105"/>
                    <a:pt x="4" y="109"/>
                    <a:pt x="8" y="109"/>
                  </a:cubicBezTo>
                  <a:cubicBezTo>
                    <a:pt x="8" y="113"/>
                    <a:pt x="8" y="113"/>
                    <a:pt x="11" y="113"/>
                  </a:cubicBezTo>
                  <a:cubicBezTo>
                    <a:pt x="16" y="113"/>
                    <a:pt x="23" y="113"/>
                    <a:pt x="30" y="109"/>
                  </a:cubicBezTo>
                  <a:cubicBezTo>
                    <a:pt x="52" y="61"/>
                    <a:pt x="113" y="61"/>
                    <a:pt x="142" y="23"/>
                  </a:cubicBezTo>
                  <a:cubicBezTo>
                    <a:pt x="131" y="16"/>
                    <a:pt x="123" y="11"/>
                    <a:pt x="113" y="11"/>
                  </a:cubicBezTo>
                  <a:cubicBezTo>
                    <a:pt x="105" y="11"/>
                    <a:pt x="101" y="11"/>
                    <a:pt x="94" y="16"/>
                  </a:cubicBezTo>
                  <a:cubicBezTo>
                    <a:pt x="87" y="19"/>
                    <a:pt x="83" y="19"/>
                    <a:pt x="75" y="19"/>
                  </a:cubicBezTo>
                  <a:cubicBezTo>
                    <a:pt x="64" y="19"/>
                    <a:pt x="52" y="11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7" name="Google Shape;46637;p30"/>
            <p:cNvSpPr/>
            <p:nvPr/>
          </p:nvSpPr>
          <p:spPr>
            <a:xfrm>
              <a:off x="-5160386" y="256656"/>
              <a:ext cx="4345" cy="4823"/>
            </a:xfrm>
            <a:custGeom>
              <a:avLst/>
              <a:gdLst/>
              <a:ahLst/>
              <a:cxnLst/>
              <a:rect l="l" t="t" r="r" b="b"/>
              <a:pathLst>
                <a:path w="91" h="101" extrusionOk="0">
                  <a:moveTo>
                    <a:pt x="30" y="0"/>
                  </a:moveTo>
                  <a:cubicBezTo>
                    <a:pt x="19" y="0"/>
                    <a:pt x="8" y="15"/>
                    <a:pt x="0" y="41"/>
                  </a:cubicBezTo>
                  <a:cubicBezTo>
                    <a:pt x="12" y="64"/>
                    <a:pt x="8" y="101"/>
                    <a:pt x="45" y="101"/>
                  </a:cubicBezTo>
                  <a:lnTo>
                    <a:pt x="49" y="101"/>
                  </a:lnTo>
                  <a:cubicBezTo>
                    <a:pt x="64" y="93"/>
                    <a:pt x="83" y="90"/>
                    <a:pt x="90" y="75"/>
                  </a:cubicBezTo>
                  <a:cubicBezTo>
                    <a:pt x="83" y="60"/>
                    <a:pt x="71" y="45"/>
                    <a:pt x="64" y="30"/>
                  </a:cubicBezTo>
                  <a:cubicBezTo>
                    <a:pt x="52" y="11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8" name="Google Shape;46638;p30"/>
            <p:cNvSpPr/>
            <p:nvPr/>
          </p:nvSpPr>
          <p:spPr>
            <a:xfrm>
              <a:off x="-5159336" y="264487"/>
              <a:ext cx="4154" cy="5778"/>
            </a:xfrm>
            <a:custGeom>
              <a:avLst/>
              <a:gdLst/>
              <a:ahLst/>
              <a:cxnLst/>
              <a:rect l="l" t="t" r="r" b="b"/>
              <a:pathLst>
                <a:path w="87" h="121" extrusionOk="0">
                  <a:moveTo>
                    <a:pt x="57" y="0"/>
                  </a:moveTo>
                  <a:lnTo>
                    <a:pt x="57" y="0"/>
                  </a:lnTo>
                  <a:cubicBezTo>
                    <a:pt x="42" y="4"/>
                    <a:pt x="23" y="12"/>
                    <a:pt x="8" y="16"/>
                  </a:cubicBezTo>
                  <a:cubicBezTo>
                    <a:pt x="46" y="53"/>
                    <a:pt x="46" y="53"/>
                    <a:pt x="1" y="90"/>
                  </a:cubicBezTo>
                  <a:cubicBezTo>
                    <a:pt x="20" y="102"/>
                    <a:pt x="27" y="121"/>
                    <a:pt x="46" y="121"/>
                  </a:cubicBezTo>
                  <a:cubicBezTo>
                    <a:pt x="49" y="121"/>
                    <a:pt x="53" y="121"/>
                    <a:pt x="57" y="116"/>
                  </a:cubicBezTo>
                  <a:cubicBezTo>
                    <a:pt x="38" y="79"/>
                    <a:pt x="87" y="38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9" name="Google Shape;46639;p30"/>
            <p:cNvSpPr/>
            <p:nvPr/>
          </p:nvSpPr>
          <p:spPr>
            <a:xfrm>
              <a:off x="-5171846" y="257515"/>
              <a:ext cx="5396" cy="3438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42" y="1"/>
                  </a:moveTo>
                  <a:cubicBezTo>
                    <a:pt x="35" y="8"/>
                    <a:pt x="28" y="15"/>
                    <a:pt x="16" y="15"/>
                  </a:cubicBezTo>
                  <a:lnTo>
                    <a:pt x="9" y="15"/>
                  </a:lnTo>
                  <a:cubicBezTo>
                    <a:pt x="9" y="20"/>
                    <a:pt x="5" y="23"/>
                    <a:pt x="1" y="27"/>
                  </a:cubicBezTo>
                  <a:cubicBezTo>
                    <a:pt x="20" y="34"/>
                    <a:pt x="38" y="46"/>
                    <a:pt x="57" y="53"/>
                  </a:cubicBezTo>
                  <a:cubicBezTo>
                    <a:pt x="68" y="60"/>
                    <a:pt x="80" y="72"/>
                    <a:pt x="91" y="72"/>
                  </a:cubicBezTo>
                  <a:cubicBezTo>
                    <a:pt x="99" y="72"/>
                    <a:pt x="106" y="68"/>
                    <a:pt x="113" y="57"/>
                  </a:cubicBezTo>
                  <a:cubicBezTo>
                    <a:pt x="80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0" name="Google Shape;46640;p30"/>
            <p:cNvSpPr/>
            <p:nvPr/>
          </p:nvSpPr>
          <p:spPr>
            <a:xfrm>
              <a:off x="-5173565" y="258757"/>
              <a:ext cx="4489" cy="2053"/>
            </a:xfrm>
            <a:custGeom>
              <a:avLst/>
              <a:gdLst/>
              <a:ahLst/>
              <a:cxnLst/>
              <a:rect l="l" t="t" r="r" b="b"/>
              <a:pathLst>
                <a:path w="94" h="43" extrusionOk="0">
                  <a:moveTo>
                    <a:pt x="37" y="1"/>
                  </a:moveTo>
                  <a:cubicBezTo>
                    <a:pt x="26" y="8"/>
                    <a:pt x="7" y="8"/>
                    <a:pt x="0" y="27"/>
                  </a:cubicBezTo>
                  <a:cubicBezTo>
                    <a:pt x="19" y="27"/>
                    <a:pt x="41" y="42"/>
                    <a:pt x="59" y="42"/>
                  </a:cubicBezTo>
                  <a:cubicBezTo>
                    <a:pt x="71" y="42"/>
                    <a:pt x="82" y="39"/>
                    <a:pt x="93" y="27"/>
                  </a:cubicBezTo>
                  <a:cubicBezTo>
                    <a:pt x="74" y="20"/>
                    <a:pt x="56" y="8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1" name="Google Shape;46641;p30"/>
            <p:cNvSpPr/>
            <p:nvPr/>
          </p:nvSpPr>
          <p:spPr>
            <a:xfrm>
              <a:off x="-4982947" y="121858"/>
              <a:ext cx="5205" cy="5062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34" y="1"/>
                  </a:moveTo>
                  <a:cubicBezTo>
                    <a:pt x="0" y="27"/>
                    <a:pt x="19" y="57"/>
                    <a:pt x="26" y="87"/>
                  </a:cubicBezTo>
                  <a:cubicBezTo>
                    <a:pt x="42" y="98"/>
                    <a:pt x="56" y="98"/>
                    <a:pt x="71" y="106"/>
                  </a:cubicBezTo>
                  <a:lnTo>
                    <a:pt x="75" y="106"/>
                  </a:lnTo>
                  <a:cubicBezTo>
                    <a:pt x="101" y="106"/>
                    <a:pt x="109" y="90"/>
                    <a:pt x="101" y="68"/>
                  </a:cubicBezTo>
                  <a:cubicBezTo>
                    <a:pt x="90" y="61"/>
                    <a:pt x="82" y="53"/>
                    <a:pt x="86" y="38"/>
                  </a:cubicBezTo>
                  <a:cubicBezTo>
                    <a:pt x="68" y="23"/>
                    <a:pt x="56" y="4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2" name="Google Shape;46642;p30"/>
            <p:cNvSpPr/>
            <p:nvPr/>
          </p:nvSpPr>
          <p:spPr>
            <a:xfrm>
              <a:off x="-4978315" y="117083"/>
              <a:ext cx="4489" cy="4107"/>
            </a:xfrm>
            <a:custGeom>
              <a:avLst/>
              <a:gdLst/>
              <a:ahLst/>
              <a:cxnLst/>
              <a:rect l="l" t="t" r="r" b="b"/>
              <a:pathLst>
                <a:path w="94" h="86" extrusionOk="0">
                  <a:moveTo>
                    <a:pt x="41" y="0"/>
                  </a:moveTo>
                  <a:cubicBezTo>
                    <a:pt x="34" y="18"/>
                    <a:pt x="4" y="15"/>
                    <a:pt x="0" y="37"/>
                  </a:cubicBezTo>
                  <a:cubicBezTo>
                    <a:pt x="4" y="45"/>
                    <a:pt x="7" y="45"/>
                    <a:pt x="15" y="45"/>
                  </a:cubicBezTo>
                  <a:lnTo>
                    <a:pt x="34" y="45"/>
                  </a:lnTo>
                  <a:cubicBezTo>
                    <a:pt x="41" y="45"/>
                    <a:pt x="49" y="49"/>
                    <a:pt x="49" y="67"/>
                  </a:cubicBezTo>
                  <a:cubicBezTo>
                    <a:pt x="57" y="71"/>
                    <a:pt x="64" y="78"/>
                    <a:pt x="71" y="85"/>
                  </a:cubicBezTo>
                  <a:cubicBezTo>
                    <a:pt x="79" y="82"/>
                    <a:pt x="86" y="82"/>
                    <a:pt x="94" y="82"/>
                  </a:cubicBezTo>
                  <a:cubicBezTo>
                    <a:pt x="94" y="45"/>
                    <a:pt x="45" y="37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3" name="Google Shape;46643;p30"/>
            <p:cNvSpPr/>
            <p:nvPr/>
          </p:nvSpPr>
          <p:spPr>
            <a:xfrm>
              <a:off x="-4976358" y="125057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64" y="1"/>
                  </a:moveTo>
                  <a:cubicBezTo>
                    <a:pt x="49" y="1"/>
                    <a:pt x="34" y="5"/>
                    <a:pt x="19" y="5"/>
                  </a:cubicBezTo>
                  <a:cubicBezTo>
                    <a:pt x="11" y="13"/>
                    <a:pt x="8" y="20"/>
                    <a:pt x="0" y="27"/>
                  </a:cubicBezTo>
                  <a:cubicBezTo>
                    <a:pt x="8" y="35"/>
                    <a:pt x="16" y="42"/>
                    <a:pt x="19" y="49"/>
                  </a:cubicBezTo>
                  <a:lnTo>
                    <a:pt x="27" y="49"/>
                  </a:lnTo>
                  <a:cubicBezTo>
                    <a:pt x="45" y="49"/>
                    <a:pt x="61" y="39"/>
                    <a:pt x="75" y="31"/>
                  </a:cubicBezTo>
                  <a:cubicBezTo>
                    <a:pt x="79" y="20"/>
                    <a:pt x="71" y="8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4" name="Google Shape;46644;p30"/>
            <p:cNvSpPr/>
            <p:nvPr/>
          </p:nvSpPr>
          <p:spPr>
            <a:xfrm>
              <a:off x="-4978315" y="120282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9" y="0"/>
                  </a:moveTo>
                  <a:cubicBezTo>
                    <a:pt x="41" y="0"/>
                    <a:pt x="34" y="4"/>
                    <a:pt x="26" y="8"/>
                  </a:cubicBezTo>
                  <a:cubicBezTo>
                    <a:pt x="15" y="15"/>
                    <a:pt x="0" y="27"/>
                    <a:pt x="12" y="41"/>
                  </a:cubicBezTo>
                  <a:cubicBezTo>
                    <a:pt x="15" y="49"/>
                    <a:pt x="23" y="49"/>
                    <a:pt x="26" y="49"/>
                  </a:cubicBezTo>
                  <a:cubicBezTo>
                    <a:pt x="34" y="49"/>
                    <a:pt x="41" y="49"/>
                    <a:pt x="45" y="45"/>
                  </a:cubicBezTo>
                  <a:cubicBezTo>
                    <a:pt x="57" y="37"/>
                    <a:pt x="60" y="27"/>
                    <a:pt x="71" y="18"/>
                  </a:cubicBezTo>
                  <a:cubicBezTo>
                    <a:pt x="64" y="11"/>
                    <a:pt x="57" y="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5" name="Google Shape;46645;p30"/>
            <p:cNvSpPr/>
            <p:nvPr/>
          </p:nvSpPr>
          <p:spPr>
            <a:xfrm>
              <a:off x="-4979079" y="123481"/>
              <a:ext cx="3677" cy="1814"/>
            </a:xfrm>
            <a:custGeom>
              <a:avLst/>
              <a:gdLst/>
              <a:ahLst/>
              <a:cxnLst/>
              <a:rect l="l" t="t" r="r" b="b"/>
              <a:pathLst>
                <a:path w="77" h="38" extrusionOk="0">
                  <a:moveTo>
                    <a:pt x="35" y="1"/>
                  </a:moveTo>
                  <a:cubicBezTo>
                    <a:pt x="28" y="4"/>
                    <a:pt x="20" y="4"/>
                    <a:pt x="16" y="4"/>
                  </a:cubicBezTo>
                  <a:lnTo>
                    <a:pt x="5" y="4"/>
                  </a:lnTo>
                  <a:cubicBezTo>
                    <a:pt x="1" y="19"/>
                    <a:pt x="9" y="27"/>
                    <a:pt x="20" y="34"/>
                  </a:cubicBezTo>
                  <a:cubicBezTo>
                    <a:pt x="23" y="30"/>
                    <a:pt x="28" y="30"/>
                    <a:pt x="31" y="30"/>
                  </a:cubicBezTo>
                  <a:cubicBezTo>
                    <a:pt x="46" y="30"/>
                    <a:pt x="61" y="38"/>
                    <a:pt x="76" y="38"/>
                  </a:cubicBezTo>
                  <a:cubicBezTo>
                    <a:pt x="76" y="8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6" name="Google Shape;46646;p30"/>
            <p:cNvSpPr/>
            <p:nvPr/>
          </p:nvSpPr>
          <p:spPr>
            <a:xfrm>
              <a:off x="-5169841" y="254316"/>
              <a:ext cx="5778" cy="5921"/>
            </a:xfrm>
            <a:custGeom>
              <a:avLst/>
              <a:gdLst/>
              <a:ahLst/>
              <a:cxnLst/>
              <a:rect l="l" t="t" r="r" b="b"/>
              <a:pathLst>
                <a:path w="121" h="124" extrusionOk="0">
                  <a:moveTo>
                    <a:pt x="112" y="1"/>
                  </a:moveTo>
                  <a:cubicBezTo>
                    <a:pt x="67" y="11"/>
                    <a:pt x="15" y="8"/>
                    <a:pt x="0" y="68"/>
                  </a:cubicBezTo>
                  <a:cubicBezTo>
                    <a:pt x="15" y="94"/>
                    <a:pt x="38" y="120"/>
                    <a:pt x="71" y="124"/>
                  </a:cubicBezTo>
                  <a:cubicBezTo>
                    <a:pt x="105" y="116"/>
                    <a:pt x="101" y="94"/>
                    <a:pt x="98" y="68"/>
                  </a:cubicBezTo>
                  <a:cubicBezTo>
                    <a:pt x="60" y="37"/>
                    <a:pt x="120" y="27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7" name="Google Shape;46647;p30"/>
            <p:cNvSpPr/>
            <p:nvPr/>
          </p:nvSpPr>
          <p:spPr>
            <a:xfrm>
              <a:off x="-5166976" y="253934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75" y="1"/>
                  </a:moveTo>
                  <a:cubicBezTo>
                    <a:pt x="67" y="1"/>
                    <a:pt x="60" y="9"/>
                    <a:pt x="52" y="9"/>
                  </a:cubicBezTo>
                  <a:cubicBezTo>
                    <a:pt x="60" y="35"/>
                    <a:pt x="0" y="45"/>
                    <a:pt x="38" y="76"/>
                  </a:cubicBezTo>
                  <a:cubicBezTo>
                    <a:pt x="78" y="76"/>
                    <a:pt x="83" y="42"/>
                    <a:pt x="83" y="16"/>
                  </a:cubicBezTo>
                  <a:cubicBezTo>
                    <a:pt x="86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8" name="Google Shape;46648;p30"/>
            <p:cNvSpPr/>
            <p:nvPr/>
          </p:nvSpPr>
          <p:spPr>
            <a:xfrm>
              <a:off x="-5160052" y="251642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12" y="0"/>
                  </a:moveTo>
                  <a:lnTo>
                    <a:pt x="1" y="12"/>
                  </a:lnTo>
                  <a:cubicBezTo>
                    <a:pt x="1" y="41"/>
                    <a:pt x="9" y="57"/>
                    <a:pt x="27" y="57"/>
                  </a:cubicBezTo>
                  <a:cubicBezTo>
                    <a:pt x="35" y="57"/>
                    <a:pt x="42" y="53"/>
                    <a:pt x="50" y="53"/>
                  </a:cubicBezTo>
                  <a:cubicBezTo>
                    <a:pt x="53" y="45"/>
                    <a:pt x="61" y="38"/>
                    <a:pt x="68" y="26"/>
                  </a:cubicBezTo>
                  <a:cubicBezTo>
                    <a:pt x="50" y="19"/>
                    <a:pt x="31" y="12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9" name="Google Shape;46649;p30"/>
            <p:cNvSpPr/>
            <p:nvPr/>
          </p:nvSpPr>
          <p:spPr>
            <a:xfrm>
              <a:off x="-5103277" y="32470"/>
              <a:ext cx="6685" cy="3915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90" y="0"/>
                  </a:moveTo>
                  <a:cubicBezTo>
                    <a:pt x="76" y="0"/>
                    <a:pt x="64" y="0"/>
                    <a:pt x="57" y="4"/>
                  </a:cubicBezTo>
                  <a:cubicBezTo>
                    <a:pt x="34" y="15"/>
                    <a:pt x="0" y="30"/>
                    <a:pt x="45" y="56"/>
                  </a:cubicBezTo>
                  <a:cubicBezTo>
                    <a:pt x="53" y="60"/>
                    <a:pt x="57" y="71"/>
                    <a:pt x="60" y="82"/>
                  </a:cubicBezTo>
                  <a:cubicBezTo>
                    <a:pt x="72" y="78"/>
                    <a:pt x="83" y="75"/>
                    <a:pt x="94" y="71"/>
                  </a:cubicBezTo>
                  <a:cubicBezTo>
                    <a:pt x="98" y="63"/>
                    <a:pt x="105" y="52"/>
                    <a:pt x="112" y="45"/>
                  </a:cubicBezTo>
                  <a:cubicBezTo>
                    <a:pt x="120" y="30"/>
                    <a:pt x="139" y="23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0" name="Google Shape;46650;p30"/>
            <p:cNvSpPr/>
            <p:nvPr/>
          </p:nvSpPr>
          <p:spPr>
            <a:xfrm>
              <a:off x="-5105044" y="29939"/>
              <a:ext cx="2196" cy="4727"/>
            </a:xfrm>
            <a:custGeom>
              <a:avLst/>
              <a:gdLst/>
              <a:ahLst/>
              <a:cxnLst/>
              <a:rect l="l" t="t" r="r" b="b"/>
              <a:pathLst>
                <a:path w="46" h="99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31"/>
                    <a:pt x="11" y="61"/>
                    <a:pt x="34" y="98"/>
                  </a:cubicBezTo>
                  <a:cubicBezTo>
                    <a:pt x="45" y="57"/>
                    <a:pt x="37" y="31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1" name="Google Shape;46651;p30"/>
            <p:cNvSpPr/>
            <p:nvPr/>
          </p:nvSpPr>
          <p:spPr>
            <a:xfrm>
              <a:off x="-4987818" y="-170850"/>
              <a:ext cx="4918" cy="5205"/>
            </a:xfrm>
            <a:custGeom>
              <a:avLst/>
              <a:gdLst/>
              <a:ahLst/>
              <a:cxnLst/>
              <a:rect l="l" t="t" r="r" b="b"/>
              <a:pathLst>
                <a:path w="103" h="109" extrusionOk="0">
                  <a:moveTo>
                    <a:pt x="27" y="0"/>
                  </a:moveTo>
                  <a:cubicBezTo>
                    <a:pt x="31" y="30"/>
                    <a:pt x="54" y="68"/>
                    <a:pt x="1" y="78"/>
                  </a:cubicBezTo>
                  <a:cubicBezTo>
                    <a:pt x="9" y="90"/>
                    <a:pt x="13" y="101"/>
                    <a:pt x="16" y="109"/>
                  </a:cubicBezTo>
                  <a:cubicBezTo>
                    <a:pt x="83" y="71"/>
                    <a:pt x="83" y="71"/>
                    <a:pt x="102" y="8"/>
                  </a:cubicBezTo>
                  <a:lnTo>
                    <a:pt x="102" y="8"/>
                  </a:lnTo>
                  <a:cubicBezTo>
                    <a:pt x="91" y="23"/>
                    <a:pt x="83" y="26"/>
                    <a:pt x="76" y="26"/>
                  </a:cubicBezTo>
                  <a:cubicBezTo>
                    <a:pt x="68" y="26"/>
                    <a:pt x="61" y="19"/>
                    <a:pt x="54" y="15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2" name="Google Shape;46652;p30"/>
            <p:cNvSpPr/>
            <p:nvPr/>
          </p:nvSpPr>
          <p:spPr>
            <a:xfrm>
              <a:off x="-4987054" y="-1251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19" y="0"/>
                  </a:moveTo>
                  <a:cubicBezTo>
                    <a:pt x="11" y="0"/>
                    <a:pt x="7" y="0"/>
                    <a:pt x="4" y="7"/>
                  </a:cubicBezTo>
                  <a:cubicBezTo>
                    <a:pt x="0" y="18"/>
                    <a:pt x="0" y="30"/>
                    <a:pt x="7" y="34"/>
                  </a:cubicBezTo>
                  <a:cubicBezTo>
                    <a:pt x="11" y="37"/>
                    <a:pt x="15" y="37"/>
                    <a:pt x="19" y="37"/>
                  </a:cubicBezTo>
                  <a:cubicBezTo>
                    <a:pt x="26" y="37"/>
                    <a:pt x="33" y="30"/>
                    <a:pt x="41" y="23"/>
                  </a:cubicBezTo>
                  <a:cubicBezTo>
                    <a:pt x="49" y="15"/>
                    <a:pt x="49" y="7"/>
                    <a:pt x="33" y="4"/>
                  </a:cubicBezTo>
                  <a:cubicBezTo>
                    <a:pt x="30" y="0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3" name="Google Shape;46653;p30"/>
            <p:cNvSpPr/>
            <p:nvPr/>
          </p:nvSpPr>
          <p:spPr>
            <a:xfrm>
              <a:off x="-4925122" y="129211"/>
              <a:ext cx="3247" cy="4823"/>
            </a:xfrm>
            <a:custGeom>
              <a:avLst/>
              <a:gdLst/>
              <a:ahLst/>
              <a:cxnLst/>
              <a:rect l="l" t="t" r="r" b="b"/>
              <a:pathLst>
                <a:path w="68" h="101" extrusionOk="0">
                  <a:moveTo>
                    <a:pt x="56" y="0"/>
                  </a:moveTo>
                  <a:cubicBezTo>
                    <a:pt x="37" y="23"/>
                    <a:pt x="26" y="38"/>
                    <a:pt x="4" y="41"/>
                  </a:cubicBezTo>
                  <a:cubicBezTo>
                    <a:pt x="0" y="64"/>
                    <a:pt x="19" y="71"/>
                    <a:pt x="34" y="83"/>
                  </a:cubicBezTo>
                  <a:cubicBezTo>
                    <a:pt x="42" y="90"/>
                    <a:pt x="49" y="101"/>
                    <a:pt x="68" y="101"/>
                  </a:cubicBezTo>
                  <a:cubicBezTo>
                    <a:pt x="53" y="71"/>
                    <a:pt x="56" y="38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4" name="Google Shape;46654;p30"/>
            <p:cNvSpPr/>
            <p:nvPr/>
          </p:nvSpPr>
          <p:spPr>
            <a:xfrm>
              <a:off x="-5048651" y="-60691"/>
              <a:ext cx="12701" cy="7879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31" y="0"/>
                  </a:moveTo>
                  <a:cubicBezTo>
                    <a:pt x="131" y="7"/>
                    <a:pt x="127" y="11"/>
                    <a:pt x="124" y="14"/>
                  </a:cubicBezTo>
                  <a:cubicBezTo>
                    <a:pt x="131" y="56"/>
                    <a:pt x="98" y="63"/>
                    <a:pt x="72" y="74"/>
                  </a:cubicBezTo>
                  <a:cubicBezTo>
                    <a:pt x="64" y="71"/>
                    <a:pt x="64" y="67"/>
                    <a:pt x="64" y="63"/>
                  </a:cubicBezTo>
                  <a:lnTo>
                    <a:pt x="60" y="63"/>
                  </a:lnTo>
                  <a:cubicBezTo>
                    <a:pt x="41" y="63"/>
                    <a:pt x="34" y="78"/>
                    <a:pt x="27" y="90"/>
                  </a:cubicBezTo>
                  <a:cubicBezTo>
                    <a:pt x="0" y="127"/>
                    <a:pt x="45" y="116"/>
                    <a:pt x="49" y="130"/>
                  </a:cubicBezTo>
                  <a:cubicBezTo>
                    <a:pt x="57" y="127"/>
                    <a:pt x="64" y="123"/>
                    <a:pt x="67" y="123"/>
                  </a:cubicBezTo>
                  <a:cubicBezTo>
                    <a:pt x="75" y="123"/>
                    <a:pt x="79" y="123"/>
                    <a:pt x="83" y="127"/>
                  </a:cubicBezTo>
                  <a:lnTo>
                    <a:pt x="94" y="127"/>
                  </a:lnTo>
                  <a:cubicBezTo>
                    <a:pt x="101" y="127"/>
                    <a:pt x="112" y="123"/>
                    <a:pt x="120" y="112"/>
                  </a:cubicBezTo>
                  <a:cubicBezTo>
                    <a:pt x="131" y="97"/>
                    <a:pt x="139" y="90"/>
                    <a:pt x="146" y="90"/>
                  </a:cubicBezTo>
                  <a:cubicBezTo>
                    <a:pt x="157" y="90"/>
                    <a:pt x="165" y="112"/>
                    <a:pt x="172" y="130"/>
                  </a:cubicBezTo>
                  <a:cubicBezTo>
                    <a:pt x="165" y="161"/>
                    <a:pt x="195" y="149"/>
                    <a:pt x="206" y="161"/>
                  </a:cubicBezTo>
                  <a:cubicBezTo>
                    <a:pt x="214" y="164"/>
                    <a:pt x="221" y="164"/>
                    <a:pt x="229" y="164"/>
                  </a:cubicBezTo>
                  <a:cubicBezTo>
                    <a:pt x="258" y="164"/>
                    <a:pt x="251" y="123"/>
                    <a:pt x="266" y="108"/>
                  </a:cubicBezTo>
                  <a:cubicBezTo>
                    <a:pt x="258" y="104"/>
                    <a:pt x="251" y="100"/>
                    <a:pt x="243" y="100"/>
                  </a:cubicBezTo>
                  <a:lnTo>
                    <a:pt x="232" y="100"/>
                  </a:lnTo>
                  <a:cubicBezTo>
                    <a:pt x="224" y="104"/>
                    <a:pt x="217" y="108"/>
                    <a:pt x="210" y="108"/>
                  </a:cubicBezTo>
                  <a:cubicBezTo>
                    <a:pt x="191" y="108"/>
                    <a:pt x="184" y="93"/>
                    <a:pt x="176" y="74"/>
                  </a:cubicBezTo>
                  <a:cubicBezTo>
                    <a:pt x="150" y="63"/>
                    <a:pt x="124" y="52"/>
                    <a:pt x="157" y="22"/>
                  </a:cubicBezTo>
                  <a:cubicBezTo>
                    <a:pt x="150" y="14"/>
                    <a:pt x="143" y="7"/>
                    <a:pt x="135" y="4"/>
                  </a:cubicBezTo>
                  <a:cubicBezTo>
                    <a:pt x="131" y="4"/>
                    <a:pt x="131" y="4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5" name="Google Shape;46655;p30"/>
            <p:cNvSpPr/>
            <p:nvPr/>
          </p:nvSpPr>
          <p:spPr>
            <a:xfrm>
              <a:off x="-5040295" y="-61598"/>
              <a:ext cx="7067" cy="6064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54" y="0"/>
                  </a:moveTo>
                  <a:cubicBezTo>
                    <a:pt x="49" y="7"/>
                    <a:pt x="42" y="15"/>
                    <a:pt x="39" y="23"/>
                  </a:cubicBezTo>
                  <a:lnTo>
                    <a:pt x="16" y="45"/>
                  </a:lnTo>
                  <a:cubicBezTo>
                    <a:pt x="46" y="75"/>
                    <a:pt x="23" y="82"/>
                    <a:pt x="1" y="93"/>
                  </a:cubicBezTo>
                  <a:cubicBezTo>
                    <a:pt x="9" y="112"/>
                    <a:pt x="16" y="127"/>
                    <a:pt x="35" y="127"/>
                  </a:cubicBezTo>
                  <a:cubicBezTo>
                    <a:pt x="42" y="127"/>
                    <a:pt x="49" y="123"/>
                    <a:pt x="57" y="119"/>
                  </a:cubicBezTo>
                  <a:lnTo>
                    <a:pt x="68" y="119"/>
                  </a:lnTo>
                  <a:cubicBezTo>
                    <a:pt x="76" y="119"/>
                    <a:pt x="83" y="123"/>
                    <a:pt x="91" y="127"/>
                  </a:cubicBezTo>
                  <a:cubicBezTo>
                    <a:pt x="102" y="123"/>
                    <a:pt x="113" y="116"/>
                    <a:pt x="121" y="112"/>
                  </a:cubicBezTo>
                  <a:cubicBezTo>
                    <a:pt x="128" y="86"/>
                    <a:pt x="121" y="56"/>
                    <a:pt x="147" y="33"/>
                  </a:cubicBezTo>
                  <a:cubicBezTo>
                    <a:pt x="147" y="26"/>
                    <a:pt x="147" y="19"/>
                    <a:pt x="144" y="11"/>
                  </a:cubicBezTo>
                  <a:lnTo>
                    <a:pt x="139" y="11"/>
                  </a:lnTo>
                  <a:cubicBezTo>
                    <a:pt x="113" y="11"/>
                    <a:pt x="109" y="45"/>
                    <a:pt x="87" y="52"/>
                  </a:cubicBezTo>
                  <a:lnTo>
                    <a:pt x="72" y="52"/>
                  </a:lnTo>
                  <a:cubicBezTo>
                    <a:pt x="65" y="52"/>
                    <a:pt x="57" y="49"/>
                    <a:pt x="54" y="41"/>
                  </a:cubicBezTo>
                  <a:cubicBezTo>
                    <a:pt x="46" y="30"/>
                    <a:pt x="65" y="30"/>
                    <a:pt x="68" y="23"/>
                  </a:cubicBezTo>
                  <a:cubicBezTo>
                    <a:pt x="91" y="0"/>
                    <a:pt x="61" y="7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6" name="Google Shape;46656;p30"/>
            <p:cNvSpPr/>
            <p:nvPr/>
          </p:nvSpPr>
          <p:spPr>
            <a:xfrm>
              <a:off x="-5048460" y="-53624"/>
              <a:ext cx="5921" cy="5252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82" y="1"/>
                  </a:moveTo>
                  <a:cubicBezTo>
                    <a:pt x="63" y="1"/>
                    <a:pt x="56" y="27"/>
                    <a:pt x="41" y="39"/>
                  </a:cubicBezTo>
                  <a:cubicBezTo>
                    <a:pt x="49" y="65"/>
                    <a:pt x="1" y="65"/>
                    <a:pt x="15" y="91"/>
                  </a:cubicBezTo>
                  <a:cubicBezTo>
                    <a:pt x="23" y="102"/>
                    <a:pt x="27" y="106"/>
                    <a:pt x="37" y="106"/>
                  </a:cubicBezTo>
                  <a:cubicBezTo>
                    <a:pt x="41" y="106"/>
                    <a:pt x="45" y="106"/>
                    <a:pt x="49" y="102"/>
                  </a:cubicBezTo>
                  <a:lnTo>
                    <a:pt x="60" y="102"/>
                  </a:lnTo>
                  <a:cubicBezTo>
                    <a:pt x="68" y="102"/>
                    <a:pt x="75" y="106"/>
                    <a:pt x="82" y="109"/>
                  </a:cubicBezTo>
                  <a:cubicBezTo>
                    <a:pt x="86" y="106"/>
                    <a:pt x="90" y="102"/>
                    <a:pt x="94" y="99"/>
                  </a:cubicBezTo>
                  <a:cubicBezTo>
                    <a:pt x="94" y="87"/>
                    <a:pt x="97" y="80"/>
                    <a:pt x="101" y="68"/>
                  </a:cubicBezTo>
                  <a:cubicBezTo>
                    <a:pt x="113" y="46"/>
                    <a:pt x="123" y="20"/>
                    <a:pt x="94" y="5"/>
                  </a:cubicBezTo>
                  <a:cubicBezTo>
                    <a:pt x="90" y="1"/>
                    <a:pt x="86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7" name="Google Shape;46657;p30"/>
            <p:cNvSpPr/>
            <p:nvPr/>
          </p:nvSpPr>
          <p:spPr>
            <a:xfrm>
              <a:off x="-5034517" y="-60022"/>
              <a:ext cx="2340" cy="4488"/>
            </a:xfrm>
            <a:custGeom>
              <a:avLst/>
              <a:gdLst/>
              <a:ahLst/>
              <a:cxnLst/>
              <a:rect l="l" t="t" r="r" b="b"/>
              <a:pathLst>
                <a:path w="49" h="94" extrusionOk="0">
                  <a:moveTo>
                    <a:pt x="26" y="0"/>
                  </a:moveTo>
                  <a:cubicBezTo>
                    <a:pt x="0" y="23"/>
                    <a:pt x="7" y="53"/>
                    <a:pt x="0" y="79"/>
                  </a:cubicBezTo>
                  <a:cubicBezTo>
                    <a:pt x="11" y="83"/>
                    <a:pt x="26" y="94"/>
                    <a:pt x="33" y="94"/>
                  </a:cubicBezTo>
                  <a:cubicBezTo>
                    <a:pt x="41" y="94"/>
                    <a:pt x="45" y="86"/>
                    <a:pt x="41" y="60"/>
                  </a:cubicBezTo>
                  <a:cubicBezTo>
                    <a:pt x="37" y="45"/>
                    <a:pt x="41" y="34"/>
                    <a:pt x="49" y="19"/>
                  </a:cubicBezTo>
                  <a:cubicBezTo>
                    <a:pt x="41" y="16"/>
                    <a:pt x="33" y="8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8" name="Google Shape;46658;p30"/>
            <p:cNvSpPr/>
            <p:nvPr/>
          </p:nvSpPr>
          <p:spPr>
            <a:xfrm>
              <a:off x="-5042921" y="-55008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0" y="0"/>
                  </a:moveTo>
                  <a:cubicBezTo>
                    <a:pt x="23" y="0"/>
                    <a:pt x="19" y="4"/>
                    <a:pt x="11" y="11"/>
                  </a:cubicBezTo>
                  <a:cubicBezTo>
                    <a:pt x="0" y="30"/>
                    <a:pt x="15" y="42"/>
                    <a:pt x="26" y="49"/>
                  </a:cubicBezTo>
                  <a:cubicBezTo>
                    <a:pt x="37" y="56"/>
                    <a:pt x="45" y="56"/>
                    <a:pt x="52" y="56"/>
                  </a:cubicBezTo>
                  <a:cubicBezTo>
                    <a:pt x="64" y="56"/>
                    <a:pt x="75" y="52"/>
                    <a:pt x="86" y="42"/>
                  </a:cubicBezTo>
                  <a:cubicBezTo>
                    <a:pt x="75" y="30"/>
                    <a:pt x="45" y="42"/>
                    <a:pt x="52" y="11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9" name="Google Shape;46659;p30"/>
            <p:cNvSpPr/>
            <p:nvPr/>
          </p:nvSpPr>
          <p:spPr>
            <a:xfrm>
              <a:off x="-5034756" y="-5161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5" y="0"/>
                  </a:moveTo>
                  <a:cubicBezTo>
                    <a:pt x="20" y="0"/>
                    <a:pt x="5" y="12"/>
                    <a:pt x="1" y="34"/>
                  </a:cubicBezTo>
                  <a:cubicBezTo>
                    <a:pt x="12" y="45"/>
                    <a:pt x="23" y="49"/>
                    <a:pt x="31" y="49"/>
                  </a:cubicBezTo>
                  <a:cubicBezTo>
                    <a:pt x="50" y="49"/>
                    <a:pt x="57" y="34"/>
                    <a:pt x="61" y="7"/>
                  </a:cubicBezTo>
                  <a:cubicBezTo>
                    <a:pt x="54" y="4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0" name="Google Shape;46660;p30"/>
            <p:cNvSpPr/>
            <p:nvPr/>
          </p:nvSpPr>
          <p:spPr>
            <a:xfrm>
              <a:off x="-5040295" y="-49326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" y="1"/>
                    <a:pt x="13" y="27"/>
                    <a:pt x="13" y="42"/>
                  </a:cubicBezTo>
                  <a:cubicBezTo>
                    <a:pt x="20" y="54"/>
                    <a:pt x="23" y="64"/>
                    <a:pt x="35" y="64"/>
                  </a:cubicBezTo>
                  <a:lnTo>
                    <a:pt x="46" y="64"/>
                  </a:lnTo>
                  <a:cubicBezTo>
                    <a:pt x="68" y="54"/>
                    <a:pt x="54" y="42"/>
                    <a:pt x="46" y="27"/>
                  </a:cubicBezTo>
                  <a:cubicBezTo>
                    <a:pt x="42" y="23"/>
                    <a:pt x="42" y="12"/>
                    <a:pt x="42" y="4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1" name="Google Shape;46661;p30"/>
            <p:cNvSpPr/>
            <p:nvPr/>
          </p:nvSpPr>
          <p:spPr>
            <a:xfrm>
              <a:off x="-5033467" y="-61120"/>
              <a:ext cx="4107" cy="2388"/>
            </a:xfrm>
            <a:custGeom>
              <a:avLst/>
              <a:gdLst/>
              <a:ahLst/>
              <a:cxnLst/>
              <a:rect l="l" t="t" r="r" b="b"/>
              <a:pathLst>
                <a:path w="86" h="50" extrusionOk="0">
                  <a:moveTo>
                    <a:pt x="1" y="1"/>
                  </a:moveTo>
                  <a:cubicBezTo>
                    <a:pt x="4" y="9"/>
                    <a:pt x="4" y="16"/>
                    <a:pt x="4" y="23"/>
                  </a:cubicBezTo>
                  <a:cubicBezTo>
                    <a:pt x="11" y="31"/>
                    <a:pt x="19" y="39"/>
                    <a:pt x="27" y="42"/>
                  </a:cubicBezTo>
                  <a:lnTo>
                    <a:pt x="37" y="42"/>
                  </a:lnTo>
                  <a:cubicBezTo>
                    <a:pt x="45" y="42"/>
                    <a:pt x="53" y="46"/>
                    <a:pt x="63" y="49"/>
                  </a:cubicBezTo>
                  <a:lnTo>
                    <a:pt x="71" y="49"/>
                  </a:lnTo>
                  <a:cubicBezTo>
                    <a:pt x="82" y="49"/>
                    <a:pt x="86" y="42"/>
                    <a:pt x="79" y="27"/>
                  </a:cubicBezTo>
                  <a:lnTo>
                    <a:pt x="71" y="27"/>
                  </a:lnTo>
                  <a:cubicBezTo>
                    <a:pt x="60" y="27"/>
                    <a:pt x="49" y="20"/>
                    <a:pt x="37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2" name="Google Shape;46662;p30"/>
            <p:cNvSpPr/>
            <p:nvPr/>
          </p:nvSpPr>
          <p:spPr>
            <a:xfrm>
              <a:off x="-5286589" y="-94832"/>
              <a:ext cx="9836" cy="8070"/>
            </a:xfrm>
            <a:custGeom>
              <a:avLst/>
              <a:gdLst/>
              <a:ahLst/>
              <a:cxnLst/>
              <a:rect l="l" t="t" r="r" b="b"/>
              <a:pathLst>
                <a:path w="206" h="169" extrusionOk="0">
                  <a:moveTo>
                    <a:pt x="90" y="1"/>
                  </a:moveTo>
                  <a:cubicBezTo>
                    <a:pt x="53" y="8"/>
                    <a:pt x="68" y="46"/>
                    <a:pt x="45" y="60"/>
                  </a:cubicBezTo>
                  <a:cubicBezTo>
                    <a:pt x="76" y="105"/>
                    <a:pt x="42" y="109"/>
                    <a:pt x="12" y="117"/>
                  </a:cubicBezTo>
                  <a:cubicBezTo>
                    <a:pt x="4" y="117"/>
                    <a:pt x="0" y="124"/>
                    <a:pt x="4" y="132"/>
                  </a:cubicBezTo>
                  <a:cubicBezTo>
                    <a:pt x="26" y="146"/>
                    <a:pt x="57" y="146"/>
                    <a:pt x="76" y="169"/>
                  </a:cubicBezTo>
                  <a:cubicBezTo>
                    <a:pt x="98" y="165"/>
                    <a:pt x="98" y="127"/>
                    <a:pt x="124" y="127"/>
                  </a:cubicBezTo>
                  <a:cubicBezTo>
                    <a:pt x="128" y="127"/>
                    <a:pt x="131" y="132"/>
                    <a:pt x="139" y="132"/>
                  </a:cubicBezTo>
                  <a:cubicBezTo>
                    <a:pt x="150" y="135"/>
                    <a:pt x="161" y="139"/>
                    <a:pt x="169" y="139"/>
                  </a:cubicBezTo>
                  <a:cubicBezTo>
                    <a:pt x="199" y="139"/>
                    <a:pt x="206" y="117"/>
                    <a:pt x="206" y="75"/>
                  </a:cubicBezTo>
                  <a:cubicBezTo>
                    <a:pt x="195" y="60"/>
                    <a:pt x="191" y="42"/>
                    <a:pt x="176" y="34"/>
                  </a:cubicBezTo>
                  <a:cubicBezTo>
                    <a:pt x="154" y="20"/>
                    <a:pt x="131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3" name="Google Shape;46663;p30"/>
            <p:cNvSpPr/>
            <p:nvPr/>
          </p:nvSpPr>
          <p:spPr>
            <a:xfrm>
              <a:off x="-5283390" y="-98174"/>
              <a:ext cx="2769" cy="1958"/>
            </a:xfrm>
            <a:custGeom>
              <a:avLst/>
              <a:gdLst/>
              <a:ahLst/>
              <a:cxnLst/>
              <a:rect l="l" t="t" r="r" b="b"/>
              <a:pathLst>
                <a:path w="58" h="41" extrusionOk="0">
                  <a:moveTo>
                    <a:pt x="42" y="0"/>
                  </a:moveTo>
                  <a:cubicBezTo>
                    <a:pt x="27" y="0"/>
                    <a:pt x="16" y="7"/>
                    <a:pt x="4" y="18"/>
                  </a:cubicBezTo>
                  <a:cubicBezTo>
                    <a:pt x="1" y="30"/>
                    <a:pt x="4" y="40"/>
                    <a:pt x="16" y="40"/>
                  </a:cubicBezTo>
                  <a:lnTo>
                    <a:pt x="19" y="40"/>
                  </a:lnTo>
                  <a:cubicBezTo>
                    <a:pt x="42" y="40"/>
                    <a:pt x="54" y="26"/>
                    <a:pt x="57" y="4"/>
                  </a:cubicBezTo>
                  <a:cubicBezTo>
                    <a:pt x="54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4" name="Google Shape;46664;p30"/>
            <p:cNvSpPr/>
            <p:nvPr/>
          </p:nvSpPr>
          <p:spPr>
            <a:xfrm>
              <a:off x="-5074388" y="15996"/>
              <a:ext cx="5969" cy="6876"/>
            </a:xfrm>
            <a:custGeom>
              <a:avLst/>
              <a:gdLst/>
              <a:ahLst/>
              <a:cxnLst/>
              <a:rect l="l" t="t" r="r" b="b"/>
              <a:pathLst>
                <a:path w="125" h="144" extrusionOk="0">
                  <a:moveTo>
                    <a:pt x="54" y="1"/>
                  </a:moveTo>
                  <a:cubicBezTo>
                    <a:pt x="46" y="1"/>
                    <a:pt x="38" y="9"/>
                    <a:pt x="35" y="27"/>
                  </a:cubicBezTo>
                  <a:cubicBezTo>
                    <a:pt x="1" y="72"/>
                    <a:pt x="38" y="106"/>
                    <a:pt x="57" y="143"/>
                  </a:cubicBezTo>
                  <a:cubicBezTo>
                    <a:pt x="61" y="143"/>
                    <a:pt x="61" y="143"/>
                    <a:pt x="61" y="139"/>
                  </a:cubicBezTo>
                  <a:lnTo>
                    <a:pt x="68" y="139"/>
                  </a:lnTo>
                  <a:cubicBezTo>
                    <a:pt x="95" y="125"/>
                    <a:pt x="125" y="109"/>
                    <a:pt x="117" y="76"/>
                  </a:cubicBezTo>
                  <a:cubicBezTo>
                    <a:pt x="113" y="54"/>
                    <a:pt x="109" y="23"/>
                    <a:pt x="87" y="9"/>
                  </a:cubicBezTo>
                  <a:cubicBezTo>
                    <a:pt x="76" y="9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5" name="Google Shape;46665;p30"/>
            <p:cNvSpPr/>
            <p:nvPr/>
          </p:nvSpPr>
          <p:spPr>
            <a:xfrm>
              <a:off x="-5094730" y="-141245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35" y="0"/>
                  </a:moveTo>
                  <a:cubicBezTo>
                    <a:pt x="23" y="0"/>
                    <a:pt x="12" y="8"/>
                    <a:pt x="1" y="19"/>
                  </a:cubicBezTo>
                  <a:cubicBezTo>
                    <a:pt x="12" y="19"/>
                    <a:pt x="16" y="27"/>
                    <a:pt x="23" y="38"/>
                  </a:cubicBezTo>
                  <a:cubicBezTo>
                    <a:pt x="28" y="50"/>
                    <a:pt x="35" y="57"/>
                    <a:pt x="42" y="57"/>
                  </a:cubicBezTo>
                  <a:cubicBezTo>
                    <a:pt x="50" y="57"/>
                    <a:pt x="57" y="53"/>
                    <a:pt x="68" y="34"/>
                  </a:cubicBezTo>
                  <a:cubicBezTo>
                    <a:pt x="68" y="27"/>
                    <a:pt x="68" y="19"/>
                    <a:pt x="64" y="12"/>
                  </a:cubicBezTo>
                  <a:cubicBezTo>
                    <a:pt x="57" y="5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6" name="Google Shape;46666;p30"/>
            <p:cNvSpPr/>
            <p:nvPr/>
          </p:nvSpPr>
          <p:spPr>
            <a:xfrm>
              <a:off x="-5216970" y="-147834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31" y="0"/>
                  </a:moveTo>
                  <a:cubicBezTo>
                    <a:pt x="0" y="0"/>
                    <a:pt x="4" y="31"/>
                    <a:pt x="8" y="49"/>
                  </a:cubicBezTo>
                  <a:cubicBezTo>
                    <a:pt x="12" y="60"/>
                    <a:pt x="19" y="64"/>
                    <a:pt x="26" y="64"/>
                  </a:cubicBezTo>
                  <a:lnTo>
                    <a:pt x="41" y="64"/>
                  </a:lnTo>
                  <a:cubicBezTo>
                    <a:pt x="49" y="60"/>
                    <a:pt x="53" y="60"/>
                    <a:pt x="57" y="60"/>
                  </a:cubicBezTo>
                  <a:lnTo>
                    <a:pt x="64" y="60"/>
                  </a:lnTo>
                  <a:cubicBezTo>
                    <a:pt x="71" y="31"/>
                    <a:pt x="26" y="26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7" name="Google Shape;46667;p30"/>
            <p:cNvSpPr/>
            <p:nvPr/>
          </p:nvSpPr>
          <p:spPr>
            <a:xfrm>
              <a:off x="-5215346" y="-149267"/>
              <a:ext cx="2674" cy="2388"/>
            </a:xfrm>
            <a:custGeom>
              <a:avLst/>
              <a:gdLst/>
              <a:ahLst/>
              <a:cxnLst/>
              <a:rect l="l" t="t" r="r" b="b"/>
              <a:pathLst>
                <a:path w="56" h="50" extrusionOk="0">
                  <a:moveTo>
                    <a:pt x="26" y="1"/>
                  </a:moveTo>
                  <a:cubicBezTo>
                    <a:pt x="11" y="1"/>
                    <a:pt x="4" y="16"/>
                    <a:pt x="0" y="30"/>
                  </a:cubicBezTo>
                  <a:cubicBezTo>
                    <a:pt x="11" y="34"/>
                    <a:pt x="19" y="49"/>
                    <a:pt x="30" y="49"/>
                  </a:cubicBezTo>
                  <a:cubicBezTo>
                    <a:pt x="37" y="49"/>
                    <a:pt x="42" y="45"/>
                    <a:pt x="49" y="38"/>
                  </a:cubicBezTo>
                  <a:cubicBezTo>
                    <a:pt x="56" y="27"/>
                    <a:pt x="52" y="11"/>
                    <a:pt x="42" y="4"/>
                  </a:cubicBezTo>
                  <a:cubicBezTo>
                    <a:pt x="33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8" name="Google Shape;46668;p30"/>
            <p:cNvSpPr/>
            <p:nvPr/>
          </p:nvSpPr>
          <p:spPr>
            <a:xfrm>
              <a:off x="-5104137" y="-141579"/>
              <a:ext cx="4679" cy="3963"/>
            </a:xfrm>
            <a:custGeom>
              <a:avLst/>
              <a:gdLst/>
              <a:ahLst/>
              <a:cxnLst/>
              <a:rect l="l" t="t" r="r" b="b"/>
              <a:pathLst>
                <a:path w="98" h="83" extrusionOk="0">
                  <a:moveTo>
                    <a:pt x="41" y="0"/>
                  </a:moveTo>
                  <a:cubicBezTo>
                    <a:pt x="30" y="0"/>
                    <a:pt x="15" y="12"/>
                    <a:pt x="0" y="12"/>
                  </a:cubicBezTo>
                  <a:cubicBezTo>
                    <a:pt x="18" y="34"/>
                    <a:pt x="4" y="83"/>
                    <a:pt x="45" y="83"/>
                  </a:cubicBezTo>
                  <a:lnTo>
                    <a:pt x="56" y="83"/>
                  </a:lnTo>
                  <a:cubicBezTo>
                    <a:pt x="97" y="75"/>
                    <a:pt x="33" y="34"/>
                    <a:pt x="68" y="15"/>
                  </a:cubicBezTo>
                  <a:cubicBezTo>
                    <a:pt x="60" y="4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9" name="Google Shape;46669;p30"/>
            <p:cNvSpPr/>
            <p:nvPr/>
          </p:nvSpPr>
          <p:spPr>
            <a:xfrm>
              <a:off x="-5129158" y="223279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23" y="0"/>
                  </a:moveTo>
                  <a:cubicBezTo>
                    <a:pt x="23" y="0"/>
                    <a:pt x="19" y="4"/>
                    <a:pt x="16" y="7"/>
                  </a:cubicBezTo>
                  <a:cubicBezTo>
                    <a:pt x="0" y="26"/>
                    <a:pt x="12" y="42"/>
                    <a:pt x="23" y="56"/>
                  </a:cubicBezTo>
                  <a:cubicBezTo>
                    <a:pt x="26" y="64"/>
                    <a:pt x="31" y="64"/>
                    <a:pt x="34" y="64"/>
                  </a:cubicBezTo>
                  <a:cubicBezTo>
                    <a:pt x="42" y="64"/>
                    <a:pt x="49" y="56"/>
                    <a:pt x="57" y="52"/>
                  </a:cubicBezTo>
                  <a:cubicBezTo>
                    <a:pt x="64" y="37"/>
                    <a:pt x="83" y="26"/>
                    <a:pt x="71" y="7"/>
                  </a:cubicBezTo>
                  <a:cubicBezTo>
                    <a:pt x="64" y="7"/>
                    <a:pt x="53" y="11"/>
                    <a:pt x="45" y="11"/>
                  </a:cubicBezTo>
                  <a:cubicBezTo>
                    <a:pt x="38" y="11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0" name="Google Shape;46670;p30"/>
            <p:cNvSpPr/>
            <p:nvPr/>
          </p:nvSpPr>
          <p:spPr>
            <a:xfrm>
              <a:off x="-5123428" y="225571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6" y="1"/>
                  </a:moveTo>
                  <a:cubicBezTo>
                    <a:pt x="53" y="4"/>
                    <a:pt x="49" y="8"/>
                    <a:pt x="49" y="11"/>
                  </a:cubicBezTo>
                  <a:cubicBezTo>
                    <a:pt x="56" y="53"/>
                    <a:pt x="11" y="49"/>
                    <a:pt x="1" y="72"/>
                  </a:cubicBezTo>
                  <a:cubicBezTo>
                    <a:pt x="11" y="75"/>
                    <a:pt x="19" y="79"/>
                    <a:pt x="30" y="79"/>
                  </a:cubicBezTo>
                  <a:cubicBezTo>
                    <a:pt x="60" y="79"/>
                    <a:pt x="75" y="56"/>
                    <a:pt x="79" y="20"/>
                  </a:cubicBezTo>
                  <a:cubicBezTo>
                    <a:pt x="71" y="16"/>
                    <a:pt x="63" y="8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1" name="Google Shape;46671;p30"/>
            <p:cNvSpPr/>
            <p:nvPr/>
          </p:nvSpPr>
          <p:spPr>
            <a:xfrm>
              <a:off x="-5124144" y="226096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4" y="0"/>
                  </a:moveTo>
                  <a:lnTo>
                    <a:pt x="64" y="0"/>
                  </a:lnTo>
                  <a:cubicBezTo>
                    <a:pt x="34" y="12"/>
                    <a:pt x="0" y="16"/>
                    <a:pt x="16" y="61"/>
                  </a:cubicBezTo>
                  <a:cubicBezTo>
                    <a:pt x="26" y="38"/>
                    <a:pt x="71" y="42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2" name="Google Shape;46672;p30"/>
            <p:cNvSpPr/>
            <p:nvPr/>
          </p:nvSpPr>
          <p:spPr>
            <a:xfrm>
              <a:off x="-4926936" y="139716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0" y="1"/>
                  </a:moveTo>
                  <a:cubicBezTo>
                    <a:pt x="1" y="38"/>
                    <a:pt x="27" y="49"/>
                    <a:pt x="53" y="53"/>
                  </a:cubicBezTo>
                  <a:lnTo>
                    <a:pt x="61" y="53"/>
                  </a:lnTo>
                  <a:cubicBezTo>
                    <a:pt x="68" y="53"/>
                    <a:pt x="75" y="49"/>
                    <a:pt x="75" y="38"/>
                  </a:cubicBezTo>
                  <a:cubicBezTo>
                    <a:pt x="80" y="4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3" name="Google Shape;46673;p30"/>
            <p:cNvSpPr/>
            <p:nvPr/>
          </p:nvSpPr>
          <p:spPr>
            <a:xfrm>
              <a:off x="-5050275" y="-61789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24" y="1"/>
                  </a:moveTo>
                  <a:cubicBezTo>
                    <a:pt x="117" y="1"/>
                    <a:pt x="113" y="8"/>
                    <a:pt x="109" y="27"/>
                  </a:cubicBezTo>
                  <a:cubicBezTo>
                    <a:pt x="109" y="56"/>
                    <a:pt x="91" y="71"/>
                    <a:pt x="72" y="71"/>
                  </a:cubicBezTo>
                  <a:cubicBezTo>
                    <a:pt x="68" y="71"/>
                    <a:pt x="61" y="68"/>
                    <a:pt x="57" y="63"/>
                  </a:cubicBezTo>
                  <a:cubicBezTo>
                    <a:pt x="42" y="53"/>
                    <a:pt x="34" y="45"/>
                    <a:pt x="27" y="45"/>
                  </a:cubicBezTo>
                  <a:cubicBezTo>
                    <a:pt x="12" y="45"/>
                    <a:pt x="12" y="79"/>
                    <a:pt x="1" y="86"/>
                  </a:cubicBezTo>
                  <a:cubicBezTo>
                    <a:pt x="16" y="105"/>
                    <a:pt x="39" y="108"/>
                    <a:pt x="61" y="113"/>
                  </a:cubicBezTo>
                  <a:cubicBezTo>
                    <a:pt x="68" y="101"/>
                    <a:pt x="75" y="86"/>
                    <a:pt x="94" y="86"/>
                  </a:cubicBezTo>
                  <a:lnTo>
                    <a:pt x="98" y="86"/>
                  </a:lnTo>
                  <a:cubicBezTo>
                    <a:pt x="113" y="63"/>
                    <a:pt x="143" y="56"/>
                    <a:pt x="158" y="37"/>
                  </a:cubicBezTo>
                  <a:cubicBezTo>
                    <a:pt x="161" y="34"/>
                    <a:pt x="165" y="30"/>
                    <a:pt x="165" y="23"/>
                  </a:cubicBezTo>
                  <a:cubicBezTo>
                    <a:pt x="161" y="23"/>
                    <a:pt x="161" y="19"/>
                    <a:pt x="158" y="15"/>
                  </a:cubicBezTo>
                  <a:cubicBezTo>
                    <a:pt x="146" y="1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4" name="Google Shape;46674;p30"/>
            <p:cNvSpPr/>
            <p:nvPr/>
          </p:nvSpPr>
          <p:spPr>
            <a:xfrm>
              <a:off x="-5042253" y="-63938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28" y="1"/>
                  </a:moveTo>
                  <a:cubicBezTo>
                    <a:pt x="23" y="1"/>
                    <a:pt x="16" y="4"/>
                    <a:pt x="12" y="11"/>
                  </a:cubicBezTo>
                  <a:cubicBezTo>
                    <a:pt x="1" y="27"/>
                    <a:pt x="9" y="38"/>
                    <a:pt x="20" y="49"/>
                  </a:cubicBezTo>
                  <a:cubicBezTo>
                    <a:pt x="42" y="49"/>
                    <a:pt x="61" y="56"/>
                    <a:pt x="80" y="72"/>
                  </a:cubicBezTo>
                  <a:cubicBezTo>
                    <a:pt x="83" y="64"/>
                    <a:pt x="90" y="56"/>
                    <a:pt x="95" y="49"/>
                  </a:cubicBezTo>
                  <a:cubicBezTo>
                    <a:pt x="80" y="38"/>
                    <a:pt x="64" y="23"/>
                    <a:pt x="50" y="11"/>
                  </a:cubicBezTo>
                  <a:cubicBezTo>
                    <a:pt x="42" y="4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5" name="Google Shape;46675;p30"/>
            <p:cNvSpPr/>
            <p:nvPr/>
          </p:nvSpPr>
          <p:spPr>
            <a:xfrm>
              <a:off x="-5042778" y="-61598"/>
              <a:ext cx="4345" cy="2197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31" y="0"/>
                  </a:moveTo>
                  <a:cubicBezTo>
                    <a:pt x="20" y="4"/>
                    <a:pt x="12" y="7"/>
                    <a:pt x="1" y="11"/>
                  </a:cubicBezTo>
                  <a:cubicBezTo>
                    <a:pt x="4" y="15"/>
                    <a:pt x="4" y="19"/>
                    <a:pt x="8" y="19"/>
                  </a:cubicBezTo>
                  <a:cubicBezTo>
                    <a:pt x="8" y="23"/>
                    <a:pt x="8" y="23"/>
                    <a:pt x="12" y="23"/>
                  </a:cubicBezTo>
                  <a:cubicBezTo>
                    <a:pt x="20" y="26"/>
                    <a:pt x="27" y="33"/>
                    <a:pt x="34" y="41"/>
                  </a:cubicBezTo>
                  <a:cubicBezTo>
                    <a:pt x="42" y="37"/>
                    <a:pt x="46" y="37"/>
                    <a:pt x="49" y="37"/>
                  </a:cubicBezTo>
                  <a:cubicBezTo>
                    <a:pt x="57" y="37"/>
                    <a:pt x="65" y="41"/>
                    <a:pt x="68" y="45"/>
                  </a:cubicBezTo>
                  <a:lnTo>
                    <a:pt x="91" y="23"/>
                  </a:lnTo>
                  <a:cubicBezTo>
                    <a:pt x="72" y="7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6" name="Google Shape;46676;p30"/>
            <p:cNvSpPr/>
            <p:nvPr/>
          </p:nvSpPr>
          <p:spPr>
            <a:xfrm>
              <a:off x="-4882099" y="15662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83" y="1"/>
                  </a:moveTo>
                  <a:cubicBezTo>
                    <a:pt x="68" y="4"/>
                    <a:pt x="56" y="4"/>
                    <a:pt x="41" y="8"/>
                  </a:cubicBezTo>
                  <a:lnTo>
                    <a:pt x="19" y="8"/>
                  </a:lnTo>
                  <a:cubicBezTo>
                    <a:pt x="0" y="49"/>
                    <a:pt x="11" y="61"/>
                    <a:pt x="26" y="61"/>
                  </a:cubicBezTo>
                  <a:cubicBezTo>
                    <a:pt x="33" y="61"/>
                    <a:pt x="41" y="56"/>
                    <a:pt x="49" y="56"/>
                  </a:cubicBezTo>
                  <a:cubicBezTo>
                    <a:pt x="52" y="56"/>
                    <a:pt x="60" y="53"/>
                    <a:pt x="68" y="53"/>
                  </a:cubicBezTo>
                  <a:cubicBezTo>
                    <a:pt x="71" y="53"/>
                    <a:pt x="75" y="56"/>
                    <a:pt x="78" y="56"/>
                  </a:cubicBezTo>
                  <a:cubicBezTo>
                    <a:pt x="78" y="38"/>
                    <a:pt x="83" y="19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7" name="Google Shape;46677;p30"/>
            <p:cNvSpPr/>
            <p:nvPr/>
          </p:nvSpPr>
          <p:spPr>
            <a:xfrm>
              <a:off x="-4880714" y="18336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39" y="27"/>
                    <a:pt x="23" y="45"/>
                    <a:pt x="1" y="60"/>
                  </a:cubicBezTo>
                  <a:cubicBezTo>
                    <a:pt x="12" y="68"/>
                    <a:pt x="27" y="79"/>
                    <a:pt x="39" y="86"/>
                  </a:cubicBezTo>
                  <a:cubicBezTo>
                    <a:pt x="65" y="60"/>
                    <a:pt x="87" y="3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8" name="Google Shape;46678;p30"/>
            <p:cNvSpPr/>
            <p:nvPr/>
          </p:nvSpPr>
          <p:spPr>
            <a:xfrm>
              <a:off x="-4872119" y="159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26" y="1"/>
                  </a:moveTo>
                  <a:cubicBezTo>
                    <a:pt x="19" y="12"/>
                    <a:pt x="12" y="23"/>
                    <a:pt x="0" y="35"/>
                  </a:cubicBezTo>
                  <a:cubicBezTo>
                    <a:pt x="23" y="49"/>
                    <a:pt x="16" y="80"/>
                    <a:pt x="31" y="99"/>
                  </a:cubicBezTo>
                  <a:cubicBezTo>
                    <a:pt x="71" y="99"/>
                    <a:pt x="38" y="68"/>
                    <a:pt x="45" y="57"/>
                  </a:cubicBezTo>
                  <a:cubicBezTo>
                    <a:pt x="34" y="38"/>
                    <a:pt x="53" y="12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9" name="Google Shape;46679;p30"/>
            <p:cNvSpPr/>
            <p:nvPr/>
          </p:nvSpPr>
          <p:spPr>
            <a:xfrm>
              <a:off x="-4995792" y="-31133"/>
              <a:ext cx="5921" cy="4202"/>
            </a:xfrm>
            <a:custGeom>
              <a:avLst/>
              <a:gdLst/>
              <a:ahLst/>
              <a:cxnLst/>
              <a:rect l="l" t="t" r="r" b="b"/>
              <a:pathLst>
                <a:path w="124" h="88" extrusionOk="0">
                  <a:moveTo>
                    <a:pt x="45" y="1"/>
                  </a:moveTo>
                  <a:cubicBezTo>
                    <a:pt x="41" y="35"/>
                    <a:pt x="23" y="61"/>
                    <a:pt x="0" y="83"/>
                  </a:cubicBezTo>
                  <a:cubicBezTo>
                    <a:pt x="0" y="83"/>
                    <a:pt x="4" y="87"/>
                    <a:pt x="7" y="87"/>
                  </a:cubicBezTo>
                  <a:cubicBezTo>
                    <a:pt x="15" y="87"/>
                    <a:pt x="23" y="80"/>
                    <a:pt x="30" y="72"/>
                  </a:cubicBezTo>
                  <a:cubicBezTo>
                    <a:pt x="64" y="68"/>
                    <a:pt x="97" y="76"/>
                    <a:pt x="116" y="39"/>
                  </a:cubicBezTo>
                  <a:cubicBezTo>
                    <a:pt x="109" y="27"/>
                    <a:pt x="116" y="16"/>
                    <a:pt x="123" y="9"/>
                  </a:cubicBezTo>
                  <a:lnTo>
                    <a:pt x="120" y="9"/>
                  </a:lnTo>
                  <a:cubicBezTo>
                    <a:pt x="120" y="5"/>
                    <a:pt x="116" y="5"/>
                    <a:pt x="112" y="5"/>
                  </a:cubicBezTo>
                  <a:cubicBezTo>
                    <a:pt x="109" y="5"/>
                    <a:pt x="101" y="9"/>
                    <a:pt x="93" y="9"/>
                  </a:cubicBezTo>
                  <a:cubicBezTo>
                    <a:pt x="86" y="13"/>
                    <a:pt x="78" y="13"/>
                    <a:pt x="71" y="13"/>
                  </a:cubicBezTo>
                  <a:cubicBezTo>
                    <a:pt x="59" y="13"/>
                    <a:pt x="52" y="13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0" name="Google Shape;46680;p30"/>
            <p:cNvSpPr/>
            <p:nvPr/>
          </p:nvSpPr>
          <p:spPr>
            <a:xfrm>
              <a:off x="-5002238" y="-3161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19" y="0"/>
                  </a:moveTo>
                  <a:cubicBezTo>
                    <a:pt x="15" y="0"/>
                    <a:pt x="8" y="0"/>
                    <a:pt x="1" y="4"/>
                  </a:cubicBezTo>
                  <a:cubicBezTo>
                    <a:pt x="27" y="30"/>
                    <a:pt x="11" y="67"/>
                    <a:pt x="34" y="93"/>
                  </a:cubicBezTo>
                  <a:cubicBezTo>
                    <a:pt x="45" y="90"/>
                    <a:pt x="56" y="86"/>
                    <a:pt x="68" y="82"/>
                  </a:cubicBezTo>
                  <a:cubicBezTo>
                    <a:pt x="68" y="75"/>
                    <a:pt x="68" y="67"/>
                    <a:pt x="64" y="59"/>
                  </a:cubicBezTo>
                  <a:cubicBezTo>
                    <a:pt x="56" y="33"/>
                    <a:pt x="56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1" name="Google Shape;46681;p30"/>
            <p:cNvSpPr/>
            <p:nvPr/>
          </p:nvSpPr>
          <p:spPr>
            <a:xfrm>
              <a:off x="-4999182" y="-30035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18" y="0"/>
                  </a:moveTo>
                  <a:cubicBezTo>
                    <a:pt x="15" y="8"/>
                    <a:pt x="7" y="16"/>
                    <a:pt x="0" y="26"/>
                  </a:cubicBezTo>
                  <a:cubicBezTo>
                    <a:pt x="4" y="34"/>
                    <a:pt x="4" y="42"/>
                    <a:pt x="4" y="49"/>
                  </a:cubicBezTo>
                  <a:cubicBezTo>
                    <a:pt x="11" y="53"/>
                    <a:pt x="23" y="60"/>
                    <a:pt x="26" y="68"/>
                  </a:cubicBezTo>
                  <a:cubicBezTo>
                    <a:pt x="34" y="87"/>
                    <a:pt x="41" y="90"/>
                    <a:pt x="45" y="90"/>
                  </a:cubicBezTo>
                  <a:cubicBezTo>
                    <a:pt x="56" y="90"/>
                    <a:pt x="63" y="76"/>
                    <a:pt x="71" y="60"/>
                  </a:cubicBezTo>
                  <a:cubicBezTo>
                    <a:pt x="41" y="49"/>
                    <a:pt x="60" y="0"/>
                    <a:pt x="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2" name="Google Shape;46682;p30"/>
            <p:cNvSpPr/>
            <p:nvPr/>
          </p:nvSpPr>
          <p:spPr>
            <a:xfrm>
              <a:off x="-5114164" y="-225476"/>
              <a:ext cx="4871" cy="2722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90" y="1"/>
                  </a:moveTo>
                  <a:cubicBezTo>
                    <a:pt x="86" y="4"/>
                    <a:pt x="79" y="8"/>
                    <a:pt x="76" y="8"/>
                  </a:cubicBezTo>
                  <a:cubicBezTo>
                    <a:pt x="71" y="8"/>
                    <a:pt x="68" y="8"/>
                    <a:pt x="64" y="4"/>
                  </a:cubicBezTo>
                  <a:lnTo>
                    <a:pt x="53" y="4"/>
                  </a:lnTo>
                  <a:cubicBezTo>
                    <a:pt x="42" y="4"/>
                    <a:pt x="34" y="8"/>
                    <a:pt x="26" y="19"/>
                  </a:cubicBezTo>
                  <a:cubicBezTo>
                    <a:pt x="8" y="45"/>
                    <a:pt x="0" y="42"/>
                    <a:pt x="45" y="56"/>
                  </a:cubicBezTo>
                  <a:cubicBezTo>
                    <a:pt x="64" y="42"/>
                    <a:pt x="102" y="42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3" name="Google Shape;46683;p30"/>
            <p:cNvSpPr/>
            <p:nvPr/>
          </p:nvSpPr>
          <p:spPr>
            <a:xfrm>
              <a:off x="-5121279" y="-227625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1" y="1"/>
                  </a:moveTo>
                  <a:cubicBezTo>
                    <a:pt x="4" y="1"/>
                    <a:pt x="0" y="8"/>
                    <a:pt x="0" y="23"/>
                  </a:cubicBezTo>
                  <a:cubicBezTo>
                    <a:pt x="0" y="37"/>
                    <a:pt x="4" y="53"/>
                    <a:pt x="4" y="68"/>
                  </a:cubicBezTo>
                  <a:cubicBezTo>
                    <a:pt x="15" y="72"/>
                    <a:pt x="26" y="72"/>
                    <a:pt x="37" y="75"/>
                  </a:cubicBezTo>
                  <a:cubicBezTo>
                    <a:pt x="63" y="53"/>
                    <a:pt x="34" y="30"/>
                    <a:pt x="34" y="8"/>
                  </a:cubicBezTo>
                  <a:cubicBezTo>
                    <a:pt x="26" y="4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4" name="Google Shape;46684;p30"/>
            <p:cNvSpPr/>
            <p:nvPr/>
          </p:nvSpPr>
          <p:spPr>
            <a:xfrm>
              <a:off x="-5121995" y="-224425"/>
              <a:ext cx="2531" cy="382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9" y="1"/>
                  </a:moveTo>
                  <a:cubicBezTo>
                    <a:pt x="15" y="15"/>
                    <a:pt x="15" y="34"/>
                    <a:pt x="0" y="46"/>
                  </a:cubicBezTo>
                  <a:cubicBezTo>
                    <a:pt x="11" y="57"/>
                    <a:pt x="15" y="79"/>
                    <a:pt x="26" y="79"/>
                  </a:cubicBezTo>
                  <a:cubicBezTo>
                    <a:pt x="30" y="79"/>
                    <a:pt x="38" y="75"/>
                    <a:pt x="45" y="65"/>
                  </a:cubicBezTo>
                  <a:cubicBezTo>
                    <a:pt x="41" y="46"/>
                    <a:pt x="49" y="27"/>
                    <a:pt x="52" y="8"/>
                  </a:cubicBezTo>
                  <a:cubicBezTo>
                    <a:pt x="41" y="5"/>
                    <a:pt x="30" y="5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5" name="Google Shape;46685;p30"/>
            <p:cNvSpPr/>
            <p:nvPr/>
          </p:nvSpPr>
          <p:spPr>
            <a:xfrm>
              <a:off x="-4972251" y="122956"/>
              <a:ext cx="3247" cy="4297"/>
            </a:xfrm>
            <a:custGeom>
              <a:avLst/>
              <a:gdLst/>
              <a:ahLst/>
              <a:cxnLst/>
              <a:rect l="l" t="t" r="r" b="b"/>
              <a:pathLst>
                <a:path w="68" h="90" extrusionOk="0">
                  <a:moveTo>
                    <a:pt x="11" y="0"/>
                  </a:moveTo>
                  <a:cubicBezTo>
                    <a:pt x="11" y="38"/>
                    <a:pt x="1" y="83"/>
                    <a:pt x="56" y="90"/>
                  </a:cubicBezTo>
                  <a:cubicBezTo>
                    <a:pt x="60" y="86"/>
                    <a:pt x="64" y="83"/>
                    <a:pt x="68" y="79"/>
                  </a:cubicBezTo>
                  <a:cubicBezTo>
                    <a:pt x="42" y="57"/>
                    <a:pt x="34" y="26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6" name="Google Shape;46686;p30"/>
            <p:cNvSpPr/>
            <p:nvPr/>
          </p:nvSpPr>
          <p:spPr>
            <a:xfrm>
              <a:off x="-4882672" y="139907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45" y="0"/>
                  </a:moveTo>
                  <a:cubicBezTo>
                    <a:pt x="35" y="0"/>
                    <a:pt x="19" y="4"/>
                    <a:pt x="1" y="16"/>
                  </a:cubicBezTo>
                  <a:cubicBezTo>
                    <a:pt x="27" y="42"/>
                    <a:pt x="57" y="49"/>
                    <a:pt x="90" y="49"/>
                  </a:cubicBezTo>
                  <a:cubicBezTo>
                    <a:pt x="68" y="16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7" name="Google Shape;46687;p30"/>
            <p:cNvSpPr/>
            <p:nvPr/>
          </p:nvSpPr>
          <p:spPr>
            <a:xfrm>
              <a:off x="-4880523" y="130978"/>
              <a:ext cx="3486" cy="2006"/>
            </a:xfrm>
            <a:custGeom>
              <a:avLst/>
              <a:gdLst/>
              <a:ahLst/>
              <a:cxnLst/>
              <a:rect l="l" t="t" r="r" b="b"/>
              <a:pathLst>
                <a:path w="73" h="42" extrusionOk="0">
                  <a:moveTo>
                    <a:pt x="35" y="1"/>
                  </a:moveTo>
                  <a:cubicBezTo>
                    <a:pt x="19" y="1"/>
                    <a:pt x="12" y="12"/>
                    <a:pt x="0" y="23"/>
                  </a:cubicBezTo>
                  <a:cubicBezTo>
                    <a:pt x="16" y="27"/>
                    <a:pt x="31" y="30"/>
                    <a:pt x="42" y="38"/>
                  </a:cubicBezTo>
                  <a:cubicBezTo>
                    <a:pt x="45" y="38"/>
                    <a:pt x="50" y="41"/>
                    <a:pt x="53" y="41"/>
                  </a:cubicBezTo>
                  <a:cubicBezTo>
                    <a:pt x="61" y="41"/>
                    <a:pt x="64" y="38"/>
                    <a:pt x="68" y="30"/>
                  </a:cubicBezTo>
                  <a:cubicBezTo>
                    <a:pt x="72" y="23"/>
                    <a:pt x="61" y="15"/>
                    <a:pt x="53" y="8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8" name="Google Shape;46688;p30"/>
            <p:cNvSpPr/>
            <p:nvPr/>
          </p:nvSpPr>
          <p:spPr>
            <a:xfrm>
              <a:off x="-5248962" y="-213538"/>
              <a:ext cx="3104" cy="5921"/>
            </a:xfrm>
            <a:custGeom>
              <a:avLst/>
              <a:gdLst/>
              <a:ahLst/>
              <a:cxnLst/>
              <a:rect l="l" t="t" r="r" b="b"/>
              <a:pathLst>
                <a:path w="65" h="124" extrusionOk="0">
                  <a:moveTo>
                    <a:pt x="35" y="1"/>
                  </a:moveTo>
                  <a:cubicBezTo>
                    <a:pt x="23" y="1"/>
                    <a:pt x="23" y="16"/>
                    <a:pt x="23" y="27"/>
                  </a:cubicBezTo>
                  <a:cubicBezTo>
                    <a:pt x="20" y="42"/>
                    <a:pt x="35" y="61"/>
                    <a:pt x="16" y="75"/>
                  </a:cubicBezTo>
                  <a:cubicBezTo>
                    <a:pt x="13" y="91"/>
                    <a:pt x="13" y="106"/>
                    <a:pt x="1" y="120"/>
                  </a:cubicBezTo>
                  <a:cubicBezTo>
                    <a:pt x="9" y="124"/>
                    <a:pt x="13" y="124"/>
                    <a:pt x="16" y="124"/>
                  </a:cubicBezTo>
                  <a:cubicBezTo>
                    <a:pt x="28" y="124"/>
                    <a:pt x="35" y="120"/>
                    <a:pt x="42" y="117"/>
                  </a:cubicBezTo>
                  <a:cubicBezTo>
                    <a:pt x="65" y="91"/>
                    <a:pt x="39" y="56"/>
                    <a:pt x="57" y="27"/>
                  </a:cubicBezTo>
                  <a:cubicBezTo>
                    <a:pt x="50" y="20"/>
                    <a:pt x="5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9" name="Google Shape;46689;p30"/>
            <p:cNvSpPr/>
            <p:nvPr/>
          </p:nvSpPr>
          <p:spPr>
            <a:xfrm>
              <a:off x="-5095780" y="-149410"/>
              <a:ext cx="3247" cy="3390"/>
            </a:xfrm>
            <a:custGeom>
              <a:avLst/>
              <a:gdLst/>
              <a:ahLst/>
              <a:cxnLst/>
              <a:rect l="l" t="t" r="r" b="b"/>
              <a:pathLst>
                <a:path w="68" h="71" extrusionOk="0">
                  <a:moveTo>
                    <a:pt x="34" y="0"/>
                  </a:moveTo>
                  <a:cubicBezTo>
                    <a:pt x="0" y="7"/>
                    <a:pt x="27" y="33"/>
                    <a:pt x="19" y="52"/>
                  </a:cubicBezTo>
                  <a:cubicBezTo>
                    <a:pt x="23" y="56"/>
                    <a:pt x="27" y="71"/>
                    <a:pt x="34" y="71"/>
                  </a:cubicBezTo>
                  <a:cubicBezTo>
                    <a:pt x="34" y="71"/>
                    <a:pt x="38" y="71"/>
                    <a:pt x="38" y="67"/>
                  </a:cubicBezTo>
                  <a:cubicBezTo>
                    <a:pt x="57" y="59"/>
                    <a:pt x="68" y="41"/>
                    <a:pt x="60" y="19"/>
                  </a:cubicBezTo>
                  <a:cubicBezTo>
                    <a:pt x="60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0" name="Google Shape;46690;p30"/>
            <p:cNvSpPr/>
            <p:nvPr/>
          </p:nvSpPr>
          <p:spPr>
            <a:xfrm>
              <a:off x="-4999898" y="-1481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45" y="1"/>
                  </a:moveTo>
                  <a:cubicBezTo>
                    <a:pt x="71" y="38"/>
                    <a:pt x="0" y="49"/>
                    <a:pt x="30" y="87"/>
                  </a:cubicBezTo>
                  <a:lnTo>
                    <a:pt x="49" y="87"/>
                  </a:lnTo>
                  <a:cubicBezTo>
                    <a:pt x="67" y="61"/>
                    <a:pt x="71" y="30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1" name="Google Shape;46691;p30"/>
            <p:cNvSpPr/>
            <p:nvPr/>
          </p:nvSpPr>
          <p:spPr>
            <a:xfrm>
              <a:off x="-4911943" y="142199"/>
              <a:ext cx="13991" cy="7927"/>
            </a:xfrm>
            <a:custGeom>
              <a:avLst/>
              <a:gdLst/>
              <a:ahLst/>
              <a:cxnLst/>
              <a:rect l="l" t="t" r="r" b="b"/>
              <a:pathLst>
                <a:path w="293" h="166" extrusionOk="0">
                  <a:moveTo>
                    <a:pt x="199" y="1"/>
                  </a:moveTo>
                  <a:cubicBezTo>
                    <a:pt x="195" y="1"/>
                    <a:pt x="195" y="1"/>
                    <a:pt x="192" y="4"/>
                  </a:cubicBezTo>
                  <a:cubicBezTo>
                    <a:pt x="180" y="16"/>
                    <a:pt x="221" y="49"/>
                    <a:pt x="173" y="49"/>
                  </a:cubicBezTo>
                  <a:cubicBezTo>
                    <a:pt x="154" y="68"/>
                    <a:pt x="135" y="83"/>
                    <a:pt x="120" y="83"/>
                  </a:cubicBezTo>
                  <a:cubicBezTo>
                    <a:pt x="106" y="83"/>
                    <a:pt x="91" y="72"/>
                    <a:pt x="75" y="49"/>
                  </a:cubicBezTo>
                  <a:cubicBezTo>
                    <a:pt x="68" y="57"/>
                    <a:pt x="61" y="75"/>
                    <a:pt x="49" y="75"/>
                  </a:cubicBezTo>
                  <a:cubicBezTo>
                    <a:pt x="46" y="75"/>
                    <a:pt x="38" y="68"/>
                    <a:pt x="30" y="49"/>
                  </a:cubicBezTo>
                  <a:cubicBezTo>
                    <a:pt x="27" y="46"/>
                    <a:pt x="27" y="46"/>
                    <a:pt x="23" y="46"/>
                  </a:cubicBezTo>
                  <a:cubicBezTo>
                    <a:pt x="20" y="46"/>
                    <a:pt x="12" y="65"/>
                    <a:pt x="1" y="68"/>
                  </a:cubicBezTo>
                  <a:cubicBezTo>
                    <a:pt x="16" y="80"/>
                    <a:pt x="20" y="94"/>
                    <a:pt x="27" y="109"/>
                  </a:cubicBezTo>
                  <a:cubicBezTo>
                    <a:pt x="30" y="113"/>
                    <a:pt x="35" y="117"/>
                    <a:pt x="38" y="117"/>
                  </a:cubicBezTo>
                  <a:cubicBezTo>
                    <a:pt x="57" y="128"/>
                    <a:pt x="72" y="135"/>
                    <a:pt x="91" y="135"/>
                  </a:cubicBezTo>
                  <a:cubicBezTo>
                    <a:pt x="94" y="135"/>
                    <a:pt x="102" y="135"/>
                    <a:pt x="109" y="132"/>
                  </a:cubicBezTo>
                  <a:lnTo>
                    <a:pt x="120" y="132"/>
                  </a:lnTo>
                  <a:cubicBezTo>
                    <a:pt x="128" y="132"/>
                    <a:pt x="132" y="135"/>
                    <a:pt x="132" y="139"/>
                  </a:cubicBezTo>
                  <a:cubicBezTo>
                    <a:pt x="139" y="158"/>
                    <a:pt x="151" y="165"/>
                    <a:pt x="161" y="165"/>
                  </a:cubicBezTo>
                  <a:cubicBezTo>
                    <a:pt x="169" y="165"/>
                    <a:pt x="177" y="161"/>
                    <a:pt x="187" y="158"/>
                  </a:cubicBezTo>
                  <a:cubicBezTo>
                    <a:pt x="161" y="139"/>
                    <a:pt x="151" y="120"/>
                    <a:pt x="161" y="94"/>
                  </a:cubicBezTo>
                  <a:cubicBezTo>
                    <a:pt x="161" y="87"/>
                    <a:pt x="169" y="80"/>
                    <a:pt x="177" y="80"/>
                  </a:cubicBezTo>
                  <a:cubicBezTo>
                    <a:pt x="180" y="80"/>
                    <a:pt x="180" y="83"/>
                    <a:pt x="184" y="83"/>
                  </a:cubicBezTo>
                  <a:cubicBezTo>
                    <a:pt x="206" y="91"/>
                    <a:pt x="195" y="117"/>
                    <a:pt x="206" y="132"/>
                  </a:cubicBezTo>
                  <a:cubicBezTo>
                    <a:pt x="221" y="117"/>
                    <a:pt x="229" y="83"/>
                    <a:pt x="251" y="83"/>
                  </a:cubicBezTo>
                  <a:cubicBezTo>
                    <a:pt x="259" y="83"/>
                    <a:pt x="266" y="87"/>
                    <a:pt x="277" y="94"/>
                  </a:cubicBezTo>
                  <a:lnTo>
                    <a:pt x="282" y="94"/>
                  </a:lnTo>
                  <a:cubicBezTo>
                    <a:pt x="289" y="94"/>
                    <a:pt x="292" y="91"/>
                    <a:pt x="292" y="83"/>
                  </a:cubicBezTo>
                  <a:cubicBezTo>
                    <a:pt x="292" y="65"/>
                    <a:pt x="274" y="68"/>
                    <a:pt x="263" y="61"/>
                  </a:cubicBezTo>
                  <a:cubicBezTo>
                    <a:pt x="248" y="53"/>
                    <a:pt x="221" y="65"/>
                    <a:pt x="229" y="30"/>
                  </a:cubicBezTo>
                  <a:cubicBezTo>
                    <a:pt x="225" y="27"/>
                    <a:pt x="225" y="20"/>
                    <a:pt x="225" y="12"/>
                  </a:cubicBezTo>
                  <a:cubicBezTo>
                    <a:pt x="221" y="12"/>
                    <a:pt x="221" y="16"/>
                    <a:pt x="218" y="16"/>
                  </a:cubicBezTo>
                  <a:cubicBezTo>
                    <a:pt x="214" y="16"/>
                    <a:pt x="210" y="12"/>
                    <a:pt x="206" y="8"/>
                  </a:cubicBezTo>
                  <a:cubicBezTo>
                    <a:pt x="206" y="4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2" name="Google Shape;46692;p30"/>
            <p:cNvSpPr/>
            <p:nvPr/>
          </p:nvSpPr>
          <p:spPr>
            <a:xfrm>
              <a:off x="-4906022" y="138284"/>
              <a:ext cx="8213" cy="4727"/>
            </a:xfrm>
            <a:custGeom>
              <a:avLst/>
              <a:gdLst/>
              <a:ahLst/>
              <a:cxnLst/>
              <a:rect l="l" t="t" r="r" b="b"/>
              <a:pathLst>
                <a:path w="172" h="99" extrusionOk="0">
                  <a:moveTo>
                    <a:pt x="90" y="8"/>
                  </a:moveTo>
                  <a:cubicBezTo>
                    <a:pt x="79" y="12"/>
                    <a:pt x="63" y="16"/>
                    <a:pt x="49" y="16"/>
                  </a:cubicBezTo>
                  <a:lnTo>
                    <a:pt x="27" y="16"/>
                  </a:lnTo>
                  <a:cubicBezTo>
                    <a:pt x="19" y="27"/>
                    <a:pt x="1" y="38"/>
                    <a:pt x="11" y="60"/>
                  </a:cubicBezTo>
                  <a:cubicBezTo>
                    <a:pt x="19" y="50"/>
                    <a:pt x="27" y="45"/>
                    <a:pt x="34" y="45"/>
                  </a:cubicBezTo>
                  <a:cubicBezTo>
                    <a:pt x="37" y="45"/>
                    <a:pt x="45" y="50"/>
                    <a:pt x="53" y="53"/>
                  </a:cubicBezTo>
                  <a:cubicBezTo>
                    <a:pt x="56" y="64"/>
                    <a:pt x="63" y="76"/>
                    <a:pt x="68" y="86"/>
                  </a:cubicBezTo>
                  <a:cubicBezTo>
                    <a:pt x="71" y="83"/>
                    <a:pt x="71" y="83"/>
                    <a:pt x="75" y="83"/>
                  </a:cubicBezTo>
                  <a:cubicBezTo>
                    <a:pt x="79" y="83"/>
                    <a:pt x="82" y="86"/>
                    <a:pt x="82" y="90"/>
                  </a:cubicBezTo>
                  <a:cubicBezTo>
                    <a:pt x="86" y="94"/>
                    <a:pt x="90" y="98"/>
                    <a:pt x="94" y="98"/>
                  </a:cubicBezTo>
                  <a:cubicBezTo>
                    <a:pt x="97" y="98"/>
                    <a:pt x="97" y="94"/>
                    <a:pt x="101" y="94"/>
                  </a:cubicBezTo>
                  <a:cubicBezTo>
                    <a:pt x="113" y="86"/>
                    <a:pt x="90" y="64"/>
                    <a:pt x="105" y="64"/>
                  </a:cubicBezTo>
                  <a:lnTo>
                    <a:pt x="120" y="64"/>
                  </a:lnTo>
                  <a:cubicBezTo>
                    <a:pt x="142" y="64"/>
                    <a:pt x="153" y="42"/>
                    <a:pt x="172" y="42"/>
                  </a:cubicBezTo>
                  <a:cubicBezTo>
                    <a:pt x="158" y="0"/>
                    <a:pt x="120" y="16"/>
                    <a:pt x="90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3" name="Google Shape;46693;p30"/>
            <p:cNvSpPr/>
            <p:nvPr/>
          </p:nvSpPr>
          <p:spPr>
            <a:xfrm>
              <a:off x="-4901390" y="142772"/>
              <a:ext cx="7210" cy="2531"/>
            </a:xfrm>
            <a:custGeom>
              <a:avLst/>
              <a:gdLst/>
              <a:ahLst/>
              <a:cxnLst/>
              <a:rect l="l" t="t" r="r" b="b"/>
              <a:pathLst>
                <a:path w="151" h="53" extrusionOk="0">
                  <a:moveTo>
                    <a:pt x="83" y="0"/>
                  </a:moveTo>
                  <a:cubicBezTo>
                    <a:pt x="68" y="0"/>
                    <a:pt x="53" y="8"/>
                    <a:pt x="19" y="23"/>
                  </a:cubicBezTo>
                  <a:cubicBezTo>
                    <a:pt x="16" y="23"/>
                    <a:pt x="11" y="23"/>
                    <a:pt x="8" y="18"/>
                  </a:cubicBezTo>
                  <a:lnTo>
                    <a:pt x="8" y="18"/>
                  </a:lnTo>
                  <a:cubicBezTo>
                    <a:pt x="0" y="53"/>
                    <a:pt x="27" y="41"/>
                    <a:pt x="42" y="49"/>
                  </a:cubicBezTo>
                  <a:cubicBezTo>
                    <a:pt x="53" y="34"/>
                    <a:pt x="64" y="30"/>
                    <a:pt x="75" y="30"/>
                  </a:cubicBezTo>
                  <a:cubicBezTo>
                    <a:pt x="97" y="30"/>
                    <a:pt x="120" y="49"/>
                    <a:pt x="139" y="49"/>
                  </a:cubicBezTo>
                  <a:cubicBezTo>
                    <a:pt x="142" y="45"/>
                    <a:pt x="146" y="41"/>
                    <a:pt x="150" y="37"/>
                  </a:cubicBezTo>
                  <a:cubicBezTo>
                    <a:pt x="116" y="11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4" name="Google Shape;46694;p30"/>
            <p:cNvSpPr/>
            <p:nvPr/>
          </p:nvSpPr>
          <p:spPr>
            <a:xfrm>
              <a:off x="-4892318" y="141865"/>
              <a:ext cx="3820" cy="2388"/>
            </a:xfrm>
            <a:custGeom>
              <a:avLst/>
              <a:gdLst/>
              <a:ahLst/>
              <a:cxnLst/>
              <a:rect l="l" t="t" r="r" b="b"/>
              <a:pathLst>
                <a:path w="80" h="50" extrusionOk="0">
                  <a:moveTo>
                    <a:pt x="54" y="1"/>
                  </a:moveTo>
                  <a:cubicBezTo>
                    <a:pt x="50" y="1"/>
                    <a:pt x="46" y="4"/>
                    <a:pt x="42" y="4"/>
                  </a:cubicBezTo>
                  <a:cubicBezTo>
                    <a:pt x="35" y="11"/>
                    <a:pt x="28" y="19"/>
                    <a:pt x="23" y="27"/>
                  </a:cubicBezTo>
                  <a:cubicBezTo>
                    <a:pt x="23" y="34"/>
                    <a:pt x="1" y="49"/>
                    <a:pt x="20" y="49"/>
                  </a:cubicBezTo>
                  <a:cubicBezTo>
                    <a:pt x="23" y="49"/>
                    <a:pt x="23" y="49"/>
                    <a:pt x="28" y="46"/>
                  </a:cubicBezTo>
                  <a:cubicBezTo>
                    <a:pt x="42" y="46"/>
                    <a:pt x="57" y="34"/>
                    <a:pt x="72" y="34"/>
                  </a:cubicBezTo>
                  <a:lnTo>
                    <a:pt x="76" y="34"/>
                  </a:lnTo>
                  <a:cubicBezTo>
                    <a:pt x="80" y="11"/>
                    <a:pt x="72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5" name="Google Shape;46695;p30"/>
            <p:cNvSpPr/>
            <p:nvPr/>
          </p:nvSpPr>
          <p:spPr>
            <a:xfrm>
              <a:off x="-5016324" y="203797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8" y="1"/>
                  </a:moveTo>
                  <a:cubicBezTo>
                    <a:pt x="94" y="12"/>
                    <a:pt x="82" y="34"/>
                    <a:pt x="68" y="34"/>
                  </a:cubicBezTo>
                  <a:cubicBezTo>
                    <a:pt x="60" y="34"/>
                    <a:pt x="52" y="27"/>
                    <a:pt x="45" y="5"/>
                  </a:cubicBezTo>
                  <a:lnTo>
                    <a:pt x="37" y="5"/>
                  </a:lnTo>
                  <a:cubicBezTo>
                    <a:pt x="15" y="5"/>
                    <a:pt x="23" y="31"/>
                    <a:pt x="15" y="41"/>
                  </a:cubicBezTo>
                  <a:cubicBezTo>
                    <a:pt x="0" y="72"/>
                    <a:pt x="4" y="101"/>
                    <a:pt x="23" y="131"/>
                  </a:cubicBezTo>
                  <a:cubicBezTo>
                    <a:pt x="52" y="131"/>
                    <a:pt x="56" y="105"/>
                    <a:pt x="75" y="91"/>
                  </a:cubicBezTo>
                  <a:cubicBezTo>
                    <a:pt x="82" y="86"/>
                    <a:pt x="90" y="83"/>
                    <a:pt x="97" y="83"/>
                  </a:cubicBezTo>
                  <a:cubicBezTo>
                    <a:pt x="105" y="83"/>
                    <a:pt x="113" y="86"/>
                    <a:pt x="120" y="94"/>
                  </a:cubicBezTo>
                  <a:cubicBezTo>
                    <a:pt x="127" y="105"/>
                    <a:pt x="131" y="113"/>
                    <a:pt x="135" y="113"/>
                  </a:cubicBezTo>
                  <a:cubicBezTo>
                    <a:pt x="139" y="113"/>
                    <a:pt x="142" y="105"/>
                    <a:pt x="153" y="91"/>
                  </a:cubicBezTo>
                  <a:cubicBezTo>
                    <a:pt x="161" y="64"/>
                    <a:pt x="139" y="41"/>
                    <a:pt x="131" y="19"/>
                  </a:cubicBezTo>
                  <a:cubicBezTo>
                    <a:pt x="123" y="12"/>
                    <a:pt x="116" y="5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6" name="Google Shape;46696;p30"/>
            <p:cNvSpPr/>
            <p:nvPr/>
          </p:nvSpPr>
          <p:spPr>
            <a:xfrm>
              <a:off x="-5010451" y="203080"/>
              <a:ext cx="4679" cy="5061"/>
            </a:xfrm>
            <a:custGeom>
              <a:avLst/>
              <a:gdLst/>
              <a:ahLst/>
              <a:cxnLst/>
              <a:rect l="l" t="t" r="r" b="b"/>
              <a:pathLst>
                <a:path w="98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8"/>
                    <a:pt x="16" y="23"/>
                    <a:pt x="8" y="34"/>
                  </a:cubicBezTo>
                  <a:cubicBezTo>
                    <a:pt x="16" y="56"/>
                    <a:pt x="38" y="79"/>
                    <a:pt x="30" y="106"/>
                  </a:cubicBezTo>
                  <a:lnTo>
                    <a:pt x="34" y="106"/>
                  </a:lnTo>
                  <a:cubicBezTo>
                    <a:pt x="42" y="106"/>
                    <a:pt x="49" y="101"/>
                    <a:pt x="52" y="98"/>
                  </a:cubicBezTo>
                  <a:cubicBezTo>
                    <a:pt x="60" y="94"/>
                    <a:pt x="68" y="90"/>
                    <a:pt x="75" y="90"/>
                  </a:cubicBezTo>
                  <a:cubicBezTo>
                    <a:pt x="79" y="90"/>
                    <a:pt x="86" y="94"/>
                    <a:pt x="94" y="98"/>
                  </a:cubicBezTo>
                  <a:cubicBezTo>
                    <a:pt x="97" y="42"/>
                    <a:pt x="34" y="38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7" name="Google Shape;46697;p30"/>
            <p:cNvSpPr/>
            <p:nvPr/>
          </p:nvSpPr>
          <p:spPr>
            <a:xfrm>
              <a:off x="-5014176" y="201314"/>
              <a:ext cx="2865" cy="2340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60" y="0"/>
                  </a:moveTo>
                  <a:lnTo>
                    <a:pt x="60" y="0"/>
                  </a:lnTo>
                  <a:cubicBezTo>
                    <a:pt x="41" y="19"/>
                    <a:pt x="0" y="8"/>
                    <a:pt x="7" y="48"/>
                  </a:cubicBezTo>
                  <a:lnTo>
                    <a:pt x="23" y="48"/>
                  </a:lnTo>
                  <a:cubicBezTo>
                    <a:pt x="30" y="48"/>
                    <a:pt x="41" y="45"/>
                    <a:pt x="52" y="41"/>
                  </a:cubicBezTo>
                  <a:cubicBezTo>
                    <a:pt x="52" y="26"/>
                    <a:pt x="56" y="15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8" name="Google Shape;46698;p30"/>
            <p:cNvSpPr/>
            <p:nvPr/>
          </p:nvSpPr>
          <p:spPr>
            <a:xfrm>
              <a:off x="-5014176" y="203271"/>
              <a:ext cx="3056" cy="2196"/>
            </a:xfrm>
            <a:custGeom>
              <a:avLst/>
              <a:gdLst/>
              <a:ahLst/>
              <a:cxnLst/>
              <a:rect l="l" t="t" r="r" b="b"/>
              <a:pathLst>
                <a:path w="64" h="46" extrusionOk="0">
                  <a:moveTo>
                    <a:pt x="52" y="0"/>
                  </a:moveTo>
                  <a:cubicBezTo>
                    <a:pt x="41" y="4"/>
                    <a:pt x="30" y="7"/>
                    <a:pt x="23" y="7"/>
                  </a:cubicBezTo>
                  <a:lnTo>
                    <a:pt x="7" y="7"/>
                  </a:lnTo>
                  <a:cubicBezTo>
                    <a:pt x="4" y="7"/>
                    <a:pt x="0" y="12"/>
                    <a:pt x="0" y="16"/>
                  </a:cubicBezTo>
                  <a:cubicBezTo>
                    <a:pt x="7" y="38"/>
                    <a:pt x="15" y="45"/>
                    <a:pt x="23" y="45"/>
                  </a:cubicBezTo>
                  <a:cubicBezTo>
                    <a:pt x="37" y="45"/>
                    <a:pt x="49" y="23"/>
                    <a:pt x="63" y="12"/>
                  </a:cubicBezTo>
                  <a:cubicBezTo>
                    <a:pt x="60" y="7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9" name="Google Shape;46699;p30"/>
            <p:cNvSpPr/>
            <p:nvPr/>
          </p:nvSpPr>
          <p:spPr>
            <a:xfrm>
              <a:off x="-5022245" y="110636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1" y="53"/>
                  </a:moveTo>
                  <a:cubicBezTo>
                    <a:pt x="1" y="56"/>
                    <a:pt x="4" y="56"/>
                    <a:pt x="4" y="56"/>
                  </a:cubicBezTo>
                  <a:lnTo>
                    <a:pt x="1" y="53"/>
                  </a:lnTo>
                  <a:close/>
                  <a:moveTo>
                    <a:pt x="30" y="1"/>
                  </a:moveTo>
                  <a:cubicBezTo>
                    <a:pt x="27" y="1"/>
                    <a:pt x="23" y="4"/>
                    <a:pt x="19" y="8"/>
                  </a:cubicBezTo>
                  <a:cubicBezTo>
                    <a:pt x="8" y="23"/>
                    <a:pt x="8" y="37"/>
                    <a:pt x="4" y="56"/>
                  </a:cubicBezTo>
                  <a:cubicBezTo>
                    <a:pt x="12" y="56"/>
                    <a:pt x="19" y="60"/>
                    <a:pt x="30" y="60"/>
                  </a:cubicBezTo>
                  <a:cubicBezTo>
                    <a:pt x="42" y="60"/>
                    <a:pt x="57" y="53"/>
                    <a:pt x="64" y="41"/>
                  </a:cubicBezTo>
                  <a:cubicBezTo>
                    <a:pt x="72" y="19"/>
                    <a:pt x="42" y="1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0" name="Google Shape;46700;p30"/>
            <p:cNvSpPr/>
            <p:nvPr/>
          </p:nvSpPr>
          <p:spPr>
            <a:xfrm>
              <a:off x="-5023153" y="104906"/>
              <a:ext cx="3295" cy="2579"/>
            </a:xfrm>
            <a:custGeom>
              <a:avLst/>
              <a:gdLst/>
              <a:ahLst/>
              <a:cxnLst/>
              <a:rect l="l" t="t" r="r" b="b"/>
              <a:pathLst>
                <a:path w="69" h="54" extrusionOk="0">
                  <a:moveTo>
                    <a:pt x="1" y="0"/>
                  </a:moveTo>
                  <a:cubicBezTo>
                    <a:pt x="4" y="8"/>
                    <a:pt x="4" y="16"/>
                    <a:pt x="4" y="23"/>
                  </a:cubicBezTo>
                  <a:cubicBezTo>
                    <a:pt x="20" y="31"/>
                    <a:pt x="35" y="53"/>
                    <a:pt x="49" y="53"/>
                  </a:cubicBezTo>
                  <a:cubicBezTo>
                    <a:pt x="57" y="53"/>
                    <a:pt x="65" y="45"/>
                    <a:pt x="68" y="19"/>
                  </a:cubicBezTo>
                  <a:lnTo>
                    <a:pt x="68" y="16"/>
                  </a:lnTo>
                  <a:cubicBezTo>
                    <a:pt x="61" y="19"/>
                    <a:pt x="49" y="19"/>
                    <a:pt x="38" y="19"/>
                  </a:cubicBezTo>
                  <a:cubicBezTo>
                    <a:pt x="27" y="19"/>
                    <a:pt x="12" y="1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1" name="Google Shape;46701;p30"/>
            <p:cNvSpPr/>
            <p:nvPr/>
          </p:nvSpPr>
          <p:spPr>
            <a:xfrm>
              <a:off x="-5059395" y="-18766"/>
              <a:ext cx="8643" cy="4679"/>
            </a:xfrm>
            <a:custGeom>
              <a:avLst/>
              <a:gdLst/>
              <a:ahLst/>
              <a:cxnLst/>
              <a:rect l="l" t="t" r="r" b="b"/>
              <a:pathLst>
                <a:path w="181" h="98" extrusionOk="0">
                  <a:moveTo>
                    <a:pt x="54" y="0"/>
                  </a:moveTo>
                  <a:lnTo>
                    <a:pt x="54" y="0"/>
                  </a:lnTo>
                  <a:cubicBezTo>
                    <a:pt x="57" y="30"/>
                    <a:pt x="46" y="37"/>
                    <a:pt x="28" y="37"/>
                  </a:cubicBezTo>
                  <a:lnTo>
                    <a:pt x="1" y="37"/>
                  </a:lnTo>
                  <a:cubicBezTo>
                    <a:pt x="5" y="56"/>
                    <a:pt x="1" y="78"/>
                    <a:pt x="28" y="78"/>
                  </a:cubicBezTo>
                  <a:lnTo>
                    <a:pt x="42" y="78"/>
                  </a:lnTo>
                  <a:cubicBezTo>
                    <a:pt x="42" y="78"/>
                    <a:pt x="46" y="86"/>
                    <a:pt x="54" y="94"/>
                  </a:cubicBezTo>
                  <a:cubicBezTo>
                    <a:pt x="57" y="94"/>
                    <a:pt x="57" y="97"/>
                    <a:pt x="61" y="97"/>
                  </a:cubicBezTo>
                  <a:cubicBezTo>
                    <a:pt x="91" y="75"/>
                    <a:pt x="125" y="60"/>
                    <a:pt x="166" y="60"/>
                  </a:cubicBezTo>
                  <a:lnTo>
                    <a:pt x="180" y="60"/>
                  </a:lnTo>
                  <a:cubicBezTo>
                    <a:pt x="147" y="23"/>
                    <a:pt x="83" y="45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2" name="Google Shape;46702;p30"/>
            <p:cNvSpPr/>
            <p:nvPr/>
          </p:nvSpPr>
          <p:spPr>
            <a:xfrm>
              <a:off x="-5053474" y="-22729"/>
              <a:ext cx="3438" cy="3104"/>
            </a:xfrm>
            <a:custGeom>
              <a:avLst/>
              <a:gdLst/>
              <a:ahLst/>
              <a:cxnLst/>
              <a:rect l="l" t="t" r="r" b="b"/>
              <a:pathLst>
                <a:path w="72" h="65" extrusionOk="0">
                  <a:moveTo>
                    <a:pt x="4" y="1"/>
                  </a:moveTo>
                  <a:cubicBezTo>
                    <a:pt x="1" y="30"/>
                    <a:pt x="8" y="53"/>
                    <a:pt x="34" y="64"/>
                  </a:cubicBezTo>
                  <a:cubicBezTo>
                    <a:pt x="49" y="61"/>
                    <a:pt x="68" y="61"/>
                    <a:pt x="71" y="42"/>
                  </a:cubicBezTo>
                  <a:cubicBezTo>
                    <a:pt x="61" y="20"/>
                    <a:pt x="42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3" name="Google Shape;46703;p30"/>
            <p:cNvSpPr/>
            <p:nvPr/>
          </p:nvSpPr>
          <p:spPr>
            <a:xfrm>
              <a:off x="-5062212" y="-23780"/>
              <a:ext cx="3772" cy="1862"/>
            </a:xfrm>
            <a:custGeom>
              <a:avLst/>
              <a:gdLst/>
              <a:ahLst/>
              <a:cxnLst/>
              <a:rect l="l" t="t" r="r" b="b"/>
              <a:pathLst>
                <a:path w="79" h="39" extrusionOk="0">
                  <a:moveTo>
                    <a:pt x="34" y="0"/>
                  </a:moveTo>
                  <a:cubicBezTo>
                    <a:pt x="11" y="0"/>
                    <a:pt x="1" y="16"/>
                    <a:pt x="4" y="38"/>
                  </a:cubicBezTo>
                  <a:cubicBezTo>
                    <a:pt x="30" y="30"/>
                    <a:pt x="64" y="38"/>
                    <a:pt x="79" y="8"/>
                  </a:cubicBezTo>
                  <a:cubicBezTo>
                    <a:pt x="75" y="0"/>
                    <a:pt x="68" y="0"/>
                    <a:pt x="64" y="0"/>
                  </a:cubicBezTo>
                  <a:lnTo>
                    <a:pt x="53" y="0"/>
                  </a:lnTo>
                  <a:cubicBezTo>
                    <a:pt x="49" y="0"/>
                    <a:pt x="45" y="4"/>
                    <a:pt x="42" y="4"/>
                  </a:cubicBezTo>
                  <a:cubicBezTo>
                    <a:pt x="42" y="4"/>
                    <a:pt x="37" y="4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4" name="Google Shape;46704;p30"/>
            <p:cNvSpPr/>
            <p:nvPr/>
          </p:nvSpPr>
          <p:spPr>
            <a:xfrm>
              <a:off x="-5278185" y="11708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57" y="0"/>
                  </a:moveTo>
                  <a:cubicBezTo>
                    <a:pt x="49" y="0"/>
                    <a:pt x="41" y="0"/>
                    <a:pt x="34" y="7"/>
                  </a:cubicBezTo>
                  <a:cubicBezTo>
                    <a:pt x="0" y="26"/>
                    <a:pt x="15" y="49"/>
                    <a:pt x="34" y="67"/>
                  </a:cubicBezTo>
                  <a:cubicBezTo>
                    <a:pt x="52" y="56"/>
                    <a:pt x="83" y="63"/>
                    <a:pt x="93" y="37"/>
                  </a:cubicBezTo>
                  <a:cubicBezTo>
                    <a:pt x="79" y="23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5" name="Google Shape;46705;p30"/>
            <p:cNvSpPr/>
            <p:nvPr/>
          </p:nvSpPr>
          <p:spPr>
            <a:xfrm>
              <a:off x="-5283390" y="122192"/>
              <a:ext cx="3629" cy="2435"/>
            </a:xfrm>
            <a:custGeom>
              <a:avLst/>
              <a:gdLst/>
              <a:ahLst/>
              <a:cxnLst/>
              <a:rect l="l" t="t" r="r" b="b"/>
              <a:pathLst>
                <a:path w="76" h="51" extrusionOk="0">
                  <a:moveTo>
                    <a:pt x="72" y="1"/>
                  </a:moveTo>
                  <a:cubicBezTo>
                    <a:pt x="57" y="1"/>
                    <a:pt x="42" y="5"/>
                    <a:pt x="27" y="5"/>
                  </a:cubicBezTo>
                  <a:cubicBezTo>
                    <a:pt x="19" y="16"/>
                    <a:pt x="1" y="31"/>
                    <a:pt x="12" y="42"/>
                  </a:cubicBezTo>
                  <a:cubicBezTo>
                    <a:pt x="19" y="46"/>
                    <a:pt x="23" y="50"/>
                    <a:pt x="27" y="50"/>
                  </a:cubicBezTo>
                  <a:cubicBezTo>
                    <a:pt x="38" y="50"/>
                    <a:pt x="54" y="35"/>
                    <a:pt x="64" y="35"/>
                  </a:cubicBezTo>
                  <a:cubicBezTo>
                    <a:pt x="72" y="23"/>
                    <a:pt x="76" y="13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6" name="Google Shape;46706;p30"/>
            <p:cNvSpPr/>
            <p:nvPr/>
          </p:nvSpPr>
          <p:spPr>
            <a:xfrm>
              <a:off x="-5160386" y="11555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124" y="1"/>
                  </a:moveTo>
                  <a:cubicBezTo>
                    <a:pt x="112" y="12"/>
                    <a:pt x="102" y="19"/>
                    <a:pt x="86" y="19"/>
                  </a:cubicBezTo>
                  <a:lnTo>
                    <a:pt x="68" y="19"/>
                  </a:lnTo>
                  <a:cubicBezTo>
                    <a:pt x="68" y="16"/>
                    <a:pt x="64" y="16"/>
                    <a:pt x="64" y="16"/>
                  </a:cubicBezTo>
                  <a:cubicBezTo>
                    <a:pt x="57" y="16"/>
                    <a:pt x="57" y="19"/>
                    <a:pt x="52" y="27"/>
                  </a:cubicBezTo>
                  <a:cubicBezTo>
                    <a:pt x="49" y="30"/>
                    <a:pt x="49" y="35"/>
                    <a:pt x="42" y="35"/>
                  </a:cubicBezTo>
                  <a:lnTo>
                    <a:pt x="38" y="30"/>
                  </a:lnTo>
                  <a:cubicBezTo>
                    <a:pt x="26" y="49"/>
                    <a:pt x="12" y="64"/>
                    <a:pt x="0" y="79"/>
                  </a:cubicBezTo>
                  <a:cubicBezTo>
                    <a:pt x="19" y="94"/>
                    <a:pt x="16" y="109"/>
                    <a:pt x="12" y="128"/>
                  </a:cubicBezTo>
                  <a:cubicBezTo>
                    <a:pt x="8" y="147"/>
                    <a:pt x="0" y="161"/>
                    <a:pt x="19" y="176"/>
                  </a:cubicBezTo>
                  <a:cubicBezTo>
                    <a:pt x="38" y="142"/>
                    <a:pt x="71" y="124"/>
                    <a:pt x="90" y="94"/>
                  </a:cubicBezTo>
                  <a:cubicBezTo>
                    <a:pt x="97" y="83"/>
                    <a:pt x="105" y="79"/>
                    <a:pt x="109" y="79"/>
                  </a:cubicBezTo>
                  <a:cubicBezTo>
                    <a:pt x="120" y="79"/>
                    <a:pt x="124" y="102"/>
                    <a:pt x="135" y="109"/>
                  </a:cubicBezTo>
                  <a:cubicBezTo>
                    <a:pt x="169" y="68"/>
                    <a:pt x="142" y="35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7" name="Google Shape;46707;p30"/>
            <p:cNvSpPr/>
            <p:nvPr/>
          </p:nvSpPr>
          <p:spPr>
            <a:xfrm>
              <a:off x="-5162726" y="12988"/>
              <a:ext cx="4202" cy="2578"/>
            </a:xfrm>
            <a:custGeom>
              <a:avLst/>
              <a:gdLst/>
              <a:ahLst/>
              <a:cxnLst/>
              <a:rect l="l" t="t" r="r" b="b"/>
              <a:pathLst>
                <a:path w="88" h="54" extrusionOk="0">
                  <a:moveTo>
                    <a:pt x="8" y="0"/>
                  </a:moveTo>
                  <a:cubicBezTo>
                    <a:pt x="4" y="12"/>
                    <a:pt x="1" y="23"/>
                    <a:pt x="1" y="34"/>
                  </a:cubicBezTo>
                  <a:cubicBezTo>
                    <a:pt x="8" y="38"/>
                    <a:pt x="20" y="45"/>
                    <a:pt x="27" y="53"/>
                  </a:cubicBezTo>
                  <a:cubicBezTo>
                    <a:pt x="34" y="53"/>
                    <a:pt x="42" y="53"/>
                    <a:pt x="49" y="49"/>
                  </a:cubicBezTo>
                  <a:cubicBezTo>
                    <a:pt x="61" y="34"/>
                    <a:pt x="75" y="19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8" name="Google Shape;46708;p30"/>
            <p:cNvSpPr/>
            <p:nvPr/>
          </p:nvSpPr>
          <p:spPr>
            <a:xfrm>
              <a:off x="-5167310" y="14611"/>
              <a:ext cx="4632" cy="1815"/>
            </a:xfrm>
            <a:custGeom>
              <a:avLst/>
              <a:gdLst/>
              <a:ahLst/>
              <a:cxnLst/>
              <a:rect l="l" t="t" r="r" b="b"/>
              <a:pathLst>
                <a:path w="97" h="38" extrusionOk="0">
                  <a:moveTo>
                    <a:pt x="0" y="0"/>
                  </a:moveTo>
                  <a:cubicBezTo>
                    <a:pt x="7" y="26"/>
                    <a:pt x="18" y="38"/>
                    <a:pt x="33" y="38"/>
                  </a:cubicBezTo>
                  <a:cubicBezTo>
                    <a:pt x="48" y="38"/>
                    <a:pt x="63" y="26"/>
                    <a:pt x="78" y="23"/>
                  </a:cubicBezTo>
                  <a:cubicBezTo>
                    <a:pt x="85" y="15"/>
                    <a:pt x="90" y="7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9" name="Google Shape;46709;p30"/>
            <p:cNvSpPr/>
            <p:nvPr/>
          </p:nvSpPr>
          <p:spPr>
            <a:xfrm>
              <a:off x="-5164827" y="14611"/>
              <a:ext cx="3390" cy="3247"/>
            </a:xfrm>
            <a:custGeom>
              <a:avLst/>
              <a:gdLst/>
              <a:ahLst/>
              <a:cxnLst/>
              <a:rect l="l" t="t" r="r" b="b"/>
              <a:pathLst>
                <a:path w="71" h="68" extrusionOk="0">
                  <a:moveTo>
                    <a:pt x="45" y="0"/>
                  </a:moveTo>
                  <a:cubicBezTo>
                    <a:pt x="38" y="7"/>
                    <a:pt x="33" y="15"/>
                    <a:pt x="26" y="23"/>
                  </a:cubicBezTo>
                  <a:cubicBezTo>
                    <a:pt x="22" y="33"/>
                    <a:pt x="0" y="49"/>
                    <a:pt x="11" y="60"/>
                  </a:cubicBezTo>
                  <a:cubicBezTo>
                    <a:pt x="19" y="64"/>
                    <a:pt x="22" y="67"/>
                    <a:pt x="26" y="67"/>
                  </a:cubicBezTo>
                  <a:cubicBezTo>
                    <a:pt x="38" y="67"/>
                    <a:pt x="45" y="49"/>
                    <a:pt x="52" y="41"/>
                  </a:cubicBezTo>
                  <a:cubicBezTo>
                    <a:pt x="60" y="33"/>
                    <a:pt x="64" y="26"/>
                    <a:pt x="71" y="19"/>
                  </a:cubicBezTo>
                  <a:cubicBezTo>
                    <a:pt x="64" y="11"/>
                    <a:pt x="52" y="4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0" name="Google Shape;46710;p30"/>
            <p:cNvSpPr/>
            <p:nvPr/>
          </p:nvSpPr>
          <p:spPr>
            <a:xfrm>
              <a:off x="-4921015" y="115077"/>
              <a:ext cx="6112" cy="329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101" y="1"/>
                  </a:moveTo>
                  <a:cubicBezTo>
                    <a:pt x="97" y="1"/>
                    <a:pt x="90" y="5"/>
                    <a:pt x="82" y="12"/>
                  </a:cubicBezTo>
                  <a:cubicBezTo>
                    <a:pt x="68" y="23"/>
                    <a:pt x="53" y="34"/>
                    <a:pt x="34" y="34"/>
                  </a:cubicBezTo>
                  <a:lnTo>
                    <a:pt x="27" y="34"/>
                  </a:lnTo>
                  <a:cubicBezTo>
                    <a:pt x="19" y="42"/>
                    <a:pt x="1" y="38"/>
                    <a:pt x="8" y="57"/>
                  </a:cubicBezTo>
                  <a:cubicBezTo>
                    <a:pt x="19" y="65"/>
                    <a:pt x="30" y="68"/>
                    <a:pt x="41" y="68"/>
                  </a:cubicBezTo>
                  <a:cubicBezTo>
                    <a:pt x="49" y="68"/>
                    <a:pt x="56" y="68"/>
                    <a:pt x="63" y="65"/>
                  </a:cubicBezTo>
                  <a:cubicBezTo>
                    <a:pt x="86" y="57"/>
                    <a:pt x="113" y="60"/>
                    <a:pt x="127" y="34"/>
                  </a:cubicBezTo>
                  <a:cubicBezTo>
                    <a:pt x="120" y="2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1" name="Google Shape;46711;p30"/>
            <p:cNvSpPr/>
            <p:nvPr/>
          </p:nvSpPr>
          <p:spPr>
            <a:xfrm>
              <a:off x="-4918007" y="116701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64" y="0"/>
                  </a:moveTo>
                  <a:cubicBezTo>
                    <a:pt x="50" y="26"/>
                    <a:pt x="23" y="23"/>
                    <a:pt x="0" y="31"/>
                  </a:cubicBezTo>
                  <a:cubicBezTo>
                    <a:pt x="19" y="45"/>
                    <a:pt x="31" y="83"/>
                    <a:pt x="57" y="83"/>
                  </a:cubicBezTo>
                  <a:cubicBezTo>
                    <a:pt x="64" y="83"/>
                    <a:pt x="76" y="75"/>
                    <a:pt x="90" y="60"/>
                  </a:cubicBezTo>
                  <a:cubicBezTo>
                    <a:pt x="90" y="45"/>
                    <a:pt x="90" y="31"/>
                    <a:pt x="87" y="19"/>
                  </a:cubicBezTo>
                  <a:cubicBezTo>
                    <a:pt x="79" y="12"/>
                    <a:pt x="72" y="4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2" name="Google Shape;46712;p30"/>
            <p:cNvSpPr/>
            <p:nvPr/>
          </p:nvSpPr>
          <p:spPr>
            <a:xfrm>
              <a:off x="-4922066" y="111496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7" y="19"/>
                    <a:pt x="0" y="31"/>
                    <a:pt x="7" y="42"/>
                  </a:cubicBezTo>
                  <a:cubicBezTo>
                    <a:pt x="11" y="50"/>
                    <a:pt x="15" y="50"/>
                    <a:pt x="23" y="50"/>
                  </a:cubicBezTo>
                  <a:cubicBezTo>
                    <a:pt x="26" y="50"/>
                    <a:pt x="30" y="50"/>
                    <a:pt x="33" y="45"/>
                  </a:cubicBezTo>
                  <a:cubicBezTo>
                    <a:pt x="52" y="35"/>
                    <a:pt x="49" y="19"/>
                    <a:pt x="41" y="5"/>
                  </a:cubicBezTo>
                  <a:cubicBezTo>
                    <a:pt x="37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3" name="Google Shape;46713;p30"/>
            <p:cNvSpPr/>
            <p:nvPr/>
          </p:nvSpPr>
          <p:spPr>
            <a:xfrm>
              <a:off x="-4920681" y="114552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30" y="0"/>
                  </a:moveTo>
                  <a:cubicBezTo>
                    <a:pt x="12" y="0"/>
                    <a:pt x="1" y="8"/>
                    <a:pt x="20" y="45"/>
                  </a:cubicBezTo>
                  <a:lnTo>
                    <a:pt x="23" y="45"/>
                  </a:lnTo>
                  <a:cubicBezTo>
                    <a:pt x="34" y="31"/>
                    <a:pt x="46" y="16"/>
                    <a:pt x="61" y="4"/>
                  </a:cubicBezTo>
                  <a:cubicBezTo>
                    <a:pt x="49" y="0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4" name="Google Shape;46714;p30"/>
            <p:cNvSpPr/>
            <p:nvPr/>
          </p:nvSpPr>
          <p:spPr>
            <a:xfrm>
              <a:off x="-5274986" y="10333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26"/>
                    <a:pt x="35" y="33"/>
                    <a:pt x="35" y="52"/>
                  </a:cubicBezTo>
                  <a:cubicBezTo>
                    <a:pt x="42" y="49"/>
                    <a:pt x="49" y="45"/>
                    <a:pt x="57" y="45"/>
                  </a:cubicBezTo>
                  <a:cubicBezTo>
                    <a:pt x="64" y="45"/>
                    <a:pt x="68" y="49"/>
                    <a:pt x="75" y="49"/>
                  </a:cubicBezTo>
                  <a:cubicBezTo>
                    <a:pt x="79" y="33"/>
                    <a:pt x="71" y="26"/>
                    <a:pt x="61" y="19"/>
                  </a:cubicBezTo>
                  <a:lnTo>
                    <a:pt x="49" y="19"/>
                  </a:lnTo>
                  <a:cubicBezTo>
                    <a:pt x="38" y="19"/>
                    <a:pt x="26" y="7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5" name="Google Shape;46715;p30"/>
            <p:cNvSpPr/>
            <p:nvPr/>
          </p:nvSpPr>
          <p:spPr>
            <a:xfrm>
              <a:off x="-5060445" y="62600"/>
              <a:ext cx="8118" cy="13275"/>
            </a:xfrm>
            <a:custGeom>
              <a:avLst/>
              <a:gdLst/>
              <a:ahLst/>
              <a:cxnLst/>
              <a:rect l="l" t="t" r="r" b="b"/>
              <a:pathLst>
                <a:path w="170" h="278" extrusionOk="0">
                  <a:moveTo>
                    <a:pt x="42" y="1"/>
                  </a:moveTo>
                  <a:cubicBezTo>
                    <a:pt x="34" y="5"/>
                    <a:pt x="23" y="8"/>
                    <a:pt x="12" y="12"/>
                  </a:cubicBezTo>
                  <a:cubicBezTo>
                    <a:pt x="12" y="20"/>
                    <a:pt x="12" y="27"/>
                    <a:pt x="16" y="34"/>
                  </a:cubicBezTo>
                  <a:cubicBezTo>
                    <a:pt x="34" y="38"/>
                    <a:pt x="45" y="46"/>
                    <a:pt x="31" y="65"/>
                  </a:cubicBezTo>
                  <a:cubicBezTo>
                    <a:pt x="34" y="72"/>
                    <a:pt x="42" y="75"/>
                    <a:pt x="50" y="75"/>
                  </a:cubicBezTo>
                  <a:cubicBezTo>
                    <a:pt x="50" y="75"/>
                    <a:pt x="53" y="75"/>
                    <a:pt x="57" y="72"/>
                  </a:cubicBezTo>
                  <a:cubicBezTo>
                    <a:pt x="64" y="72"/>
                    <a:pt x="64" y="53"/>
                    <a:pt x="72" y="53"/>
                  </a:cubicBezTo>
                  <a:cubicBezTo>
                    <a:pt x="76" y="53"/>
                    <a:pt x="79" y="53"/>
                    <a:pt x="87" y="60"/>
                  </a:cubicBezTo>
                  <a:cubicBezTo>
                    <a:pt x="95" y="68"/>
                    <a:pt x="98" y="83"/>
                    <a:pt x="95" y="94"/>
                  </a:cubicBezTo>
                  <a:cubicBezTo>
                    <a:pt x="95" y="101"/>
                    <a:pt x="87" y="105"/>
                    <a:pt x="83" y="105"/>
                  </a:cubicBezTo>
                  <a:cubicBezTo>
                    <a:pt x="76" y="105"/>
                    <a:pt x="68" y="101"/>
                    <a:pt x="64" y="101"/>
                  </a:cubicBezTo>
                  <a:cubicBezTo>
                    <a:pt x="57" y="101"/>
                    <a:pt x="50" y="98"/>
                    <a:pt x="42" y="98"/>
                  </a:cubicBezTo>
                  <a:cubicBezTo>
                    <a:pt x="31" y="101"/>
                    <a:pt x="23" y="105"/>
                    <a:pt x="12" y="109"/>
                  </a:cubicBezTo>
                  <a:cubicBezTo>
                    <a:pt x="0" y="165"/>
                    <a:pt x="57" y="222"/>
                    <a:pt x="19" y="277"/>
                  </a:cubicBezTo>
                  <a:cubicBezTo>
                    <a:pt x="60" y="270"/>
                    <a:pt x="98" y="258"/>
                    <a:pt x="109" y="210"/>
                  </a:cubicBezTo>
                  <a:cubicBezTo>
                    <a:pt x="95" y="203"/>
                    <a:pt x="83" y="199"/>
                    <a:pt x="68" y="191"/>
                  </a:cubicBezTo>
                  <a:cubicBezTo>
                    <a:pt x="57" y="184"/>
                    <a:pt x="57" y="177"/>
                    <a:pt x="57" y="165"/>
                  </a:cubicBezTo>
                  <a:cubicBezTo>
                    <a:pt x="60" y="154"/>
                    <a:pt x="64" y="146"/>
                    <a:pt x="76" y="146"/>
                  </a:cubicBezTo>
                  <a:cubicBezTo>
                    <a:pt x="79" y="146"/>
                    <a:pt x="83" y="150"/>
                    <a:pt x="87" y="150"/>
                  </a:cubicBezTo>
                  <a:cubicBezTo>
                    <a:pt x="90" y="154"/>
                    <a:pt x="95" y="158"/>
                    <a:pt x="98" y="158"/>
                  </a:cubicBezTo>
                  <a:cubicBezTo>
                    <a:pt x="109" y="158"/>
                    <a:pt x="117" y="150"/>
                    <a:pt x="124" y="143"/>
                  </a:cubicBezTo>
                  <a:cubicBezTo>
                    <a:pt x="131" y="135"/>
                    <a:pt x="139" y="127"/>
                    <a:pt x="147" y="127"/>
                  </a:cubicBezTo>
                  <a:cubicBezTo>
                    <a:pt x="150" y="127"/>
                    <a:pt x="157" y="132"/>
                    <a:pt x="165" y="139"/>
                  </a:cubicBezTo>
                  <a:cubicBezTo>
                    <a:pt x="169" y="127"/>
                    <a:pt x="165" y="117"/>
                    <a:pt x="157" y="109"/>
                  </a:cubicBezTo>
                  <a:cubicBezTo>
                    <a:pt x="128" y="65"/>
                    <a:pt x="105" y="12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6" name="Google Shape;46716;p30"/>
            <p:cNvSpPr/>
            <p:nvPr/>
          </p:nvSpPr>
          <p:spPr>
            <a:xfrm>
              <a:off x="-5057771" y="68664"/>
              <a:ext cx="5253" cy="3963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91" y="0"/>
                  </a:moveTo>
                  <a:cubicBezTo>
                    <a:pt x="83" y="0"/>
                    <a:pt x="75" y="8"/>
                    <a:pt x="68" y="16"/>
                  </a:cubicBezTo>
                  <a:cubicBezTo>
                    <a:pt x="61" y="23"/>
                    <a:pt x="53" y="31"/>
                    <a:pt x="42" y="31"/>
                  </a:cubicBezTo>
                  <a:cubicBezTo>
                    <a:pt x="39" y="31"/>
                    <a:pt x="34" y="27"/>
                    <a:pt x="31" y="23"/>
                  </a:cubicBezTo>
                  <a:cubicBezTo>
                    <a:pt x="27" y="23"/>
                    <a:pt x="23" y="19"/>
                    <a:pt x="20" y="19"/>
                  </a:cubicBezTo>
                  <a:cubicBezTo>
                    <a:pt x="8" y="19"/>
                    <a:pt x="4" y="27"/>
                    <a:pt x="1" y="38"/>
                  </a:cubicBezTo>
                  <a:cubicBezTo>
                    <a:pt x="1" y="50"/>
                    <a:pt x="1" y="57"/>
                    <a:pt x="12" y="64"/>
                  </a:cubicBezTo>
                  <a:cubicBezTo>
                    <a:pt x="27" y="72"/>
                    <a:pt x="39" y="76"/>
                    <a:pt x="53" y="83"/>
                  </a:cubicBezTo>
                  <a:cubicBezTo>
                    <a:pt x="94" y="76"/>
                    <a:pt x="106" y="45"/>
                    <a:pt x="109" y="12"/>
                  </a:cubicBezTo>
                  <a:cubicBezTo>
                    <a:pt x="101" y="5"/>
                    <a:pt x="94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7" name="Google Shape;46717;p30"/>
            <p:cNvSpPr/>
            <p:nvPr/>
          </p:nvSpPr>
          <p:spPr>
            <a:xfrm>
              <a:off x="-4980464" y="-91251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57" y="0"/>
                  </a:moveTo>
                  <a:cubicBezTo>
                    <a:pt x="45" y="0"/>
                    <a:pt x="38" y="0"/>
                    <a:pt x="30" y="4"/>
                  </a:cubicBezTo>
                  <a:cubicBezTo>
                    <a:pt x="16" y="16"/>
                    <a:pt x="0" y="26"/>
                    <a:pt x="8" y="49"/>
                  </a:cubicBezTo>
                  <a:cubicBezTo>
                    <a:pt x="8" y="52"/>
                    <a:pt x="19" y="60"/>
                    <a:pt x="23" y="60"/>
                  </a:cubicBezTo>
                  <a:lnTo>
                    <a:pt x="26" y="60"/>
                  </a:lnTo>
                  <a:cubicBezTo>
                    <a:pt x="45" y="60"/>
                    <a:pt x="38" y="38"/>
                    <a:pt x="49" y="30"/>
                  </a:cubicBezTo>
                  <a:cubicBezTo>
                    <a:pt x="57" y="23"/>
                    <a:pt x="68" y="16"/>
                    <a:pt x="83" y="4"/>
                  </a:cubicBezTo>
                  <a:cubicBezTo>
                    <a:pt x="71" y="0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8" name="Google Shape;46718;p30"/>
            <p:cNvSpPr/>
            <p:nvPr/>
          </p:nvSpPr>
          <p:spPr>
            <a:xfrm>
              <a:off x="-5000997" y="-151225"/>
              <a:ext cx="6828" cy="3581"/>
            </a:xfrm>
            <a:custGeom>
              <a:avLst/>
              <a:gdLst/>
              <a:ahLst/>
              <a:cxnLst/>
              <a:rect l="l" t="t" r="r" b="b"/>
              <a:pathLst>
                <a:path w="143" h="75" extrusionOk="0">
                  <a:moveTo>
                    <a:pt x="72" y="0"/>
                  </a:moveTo>
                  <a:cubicBezTo>
                    <a:pt x="64" y="0"/>
                    <a:pt x="56" y="4"/>
                    <a:pt x="53" y="23"/>
                  </a:cubicBezTo>
                  <a:cubicBezTo>
                    <a:pt x="45" y="42"/>
                    <a:pt x="1" y="60"/>
                    <a:pt x="53" y="75"/>
                  </a:cubicBezTo>
                  <a:cubicBezTo>
                    <a:pt x="61" y="71"/>
                    <a:pt x="68" y="71"/>
                    <a:pt x="79" y="71"/>
                  </a:cubicBezTo>
                  <a:lnTo>
                    <a:pt x="113" y="71"/>
                  </a:lnTo>
                  <a:cubicBezTo>
                    <a:pt x="120" y="71"/>
                    <a:pt x="128" y="71"/>
                    <a:pt x="135" y="68"/>
                  </a:cubicBezTo>
                  <a:cubicBezTo>
                    <a:pt x="142" y="38"/>
                    <a:pt x="113" y="30"/>
                    <a:pt x="98" y="16"/>
                  </a:cubicBezTo>
                  <a:cubicBezTo>
                    <a:pt x="87" y="8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9" name="Google Shape;46719;p30"/>
            <p:cNvSpPr/>
            <p:nvPr/>
          </p:nvSpPr>
          <p:spPr>
            <a:xfrm>
              <a:off x="-5024872" y="10972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22" y="1"/>
                  </a:moveTo>
                  <a:cubicBezTo>
                    <a:pt x="0" y="42"/>
                    <a:pt x="26" y="60"/>
                    <a:pt x="56" y="72"/>
                  </a:cubicBezTo>
                  <a:lnTo>
                    <a:pt x="59" y="75"/>
                  </a:lnTo>
                  <a:cubicBezTo>
                    <a:pt x="63" y="56"/>
                    <a:pt x="63" y="42"/>
                    <a:pt x="74" y="27"/>
                  </a:cubicBezTo>
                  <a:lnTo>
                    <a:pt x="71" y="27"/>
                  </a:lnTo>
                  <a:cubicBezTo>
                    <a:pt x="59" y="27"/>
                    <a:pt x="52" y="23"/>
                    <a:pt x="48" y="15"/>
                  </a:cubicBezTo>
                  <a:cubicBezTo>
                    <a:pt x="40" y="8"/>
                    <a:pt x="33" y="1"/>
                    <a:pt x="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0" name="Google Shape;46720;p30"/>
            <p:cNvSpPr/>
            <p:nvPr/>
          </p:nvSpPr>
          <p:spPr>
            <a:xfrm>
              <a:off x="-4945320" y="-37723"/>
              <a:ext cx="2961" cy="3104"/>
            </a:xfrm>
            <a:custGeom>
              <a:avLst/>
              <a:gdLst/>
              <a:ahLst/>
              <a:cxnLst/>
              <a:rect l="l" t="t" r="r" b="b"/>
              <a:pathLst>
                <a:path w="62" h="65" extrusionOk="0">
                  <a:moveTo>
                    <a:pt x="1" y="1"/>
                  </a:moveTo>
                  <a:cubicBezTo>
                    <a:pt x="20" y="16"/>
                    <a:pt x="1" y="64"/>
                    <a:pt x="31" y="64"/>
                  </a:cubicBezTo>
                  <a:cubicBezTo>
                    <a:pt x="39" y="64"/>
                    <a:pt x="46" y="61"/>
                    <a:pt x="61" y="57"/>
                  </a:cubicBezTo>
                  <a:cubicBezTo>
                    <a:pt x="57" y="27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1" name="Google Shape;46721;p30"/>
            <p:cNvSpPr/>
            <p:nvPr/>
          </p:nvSpPr>
          <p:spPr>
            <a:xfrm>
              <a:off x="-5029551" y="115268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60" y="1"/>
                  </a:moveTo>
                  <a:lnTo>
                    <a:pt x="60" y="4"/>
                  </a:lnTo>
                  <a:cubicBezTo>
                    <a:pt x="49" y="30"/>
                    <a:pt x="0" y="56"/>
                    <a:pt x="57" y="90"/>
                  </a:cubicBezTo>
                  <a:cubicBezTo>
                    <a:pt x="60" y="61"/>
                    <a:pt x="57" y="34"/>
                    <a:pt x="71" y="11"/>
                  </a:cubicBezTo>
                  <a:cubicBezTo>
                    <a:pt x="68" y="8"/>
                    <a:pt x="68" y="4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2" name="Google Shape;46722;p30"/>
            <p:cNvSpPr/>
            <p:nvPr/>
          </p:nvSpPr>
          <p:spPr>
            <a:xfrm>
              <a:off x="-5030649" y="113836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27" y="1"/>
                  </a:moveTo>
                  <a:cubicBezTo>
                    <a:pt x="23" y="1"/>
                    <a:pt x="16" y="5"/>
                    <a:pt x="12" y="8"/>
                  </a:cubicBezTo>
                  <a:cubicBezTo>
                    <a:pt x="1" y="19"/>
                    <a:pt x="12" y="31"/>
                    <a:pt x="20" y="38"/>
                  </a:cubicBezTo>
                  <a:cubicBezTo>
                    <a:pt x="27" y="41"/>
                    <a:pt x="31" y="46"/>
                    <a:pt x="38" y="46"/>
                  </a:cubicBezTo>
                  <a:cubicBezTo>
                    <a:pt x="42" y="46"/>
                    <a:pt x="46" y="46"/>
                    <a:pt x="46" y="41"/>
                  </a:cubicBezTo>
                  <a:cubicBezTo>
                    <a:pt x="61" y="31"/>
                    <a:pt x="49" y="15"/>
                    <a:pt x="38" y="5"/>
                  </a:cubicBezTo>
                  <a:cubicBezTo>
                    <a:pt x="38" y="1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3" name="Google Shape;46723;p30"/>
            <p:cNvSpPr/>
            <p:nvPr/>
          </p:nvSpPr>
          <p:spPr>
            <a:xfrm>
              <a:off x="-5027402" y="114218"/>
              <a:ext cx="3390" cy="2531"/>
            </a:xfrm>
            <a:custGeom>
              <a:avLst/>
              <a:gdLst/>
              <a:ahLst/>
              <a:cxnLst/>
              <a:rect l="l" t="t" r="r" b="b"/>
              <a:pathLst>
                <a:path w="71" h="53" extrusionOk="0">
                  <a:moveTo>
                    <a:pt x="12" y="0"/>
                  </a:moveTo>
                  <a:cubicBezTo>
                    <a:pt x="4" y="0"/>
                    <a:pt x="0" y="4"/>
                    <a:pt x="15" y="19"/>
                  </a:cubicBezTo>
                  <a:lnTo>
                    <a:pt x="15" y="23"/>
                  </a:lnTo>
                  <a:cubicBezTo>
                    <a:pt x="23" y="26"/>
                    <a:pt x="23" y="30"/>
                    <a:pt x="26" y="33"/>
                  </a:cubicBezTo>
                  <a:cubicBezTo>
                    <a:pt x="38" y="41"/>
                    <a:pt x="45" y="45"/>
                    <a:pt x="53" y="52"/>
                  </a:cubicBezTo>
                  <a:cubicBezTo>
                    <a:pt x="71" y="26"/>
                    <a:pt x="57" y="11"/>
                    <a:pt x="38" y="0"/>
                  </a:cubicBezTo>
                  <a:cubicBezTo>
                    <a:pt x="34" y="4"/>
                    <a:pt x="34" y="4"/>
                    <a:pt x="31" y="4"/>
                  </a:cubicBezTo>
                  <a:lnTo>
                    <a:pt x="19" y="4"/>
                  </a:lnTo>
                  <a:cubicBezTo>
                    <a:pt x="15" y="0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4" name="Google Shape;46724;p30"/>
            <p:cNvSpPr/>
            <p:nvPr/>
          </p:nvSpPr>
          <p:spPr>
            <a:xfrm>
              <a:off x="-5057771" y="-108059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42" y="1"/>
                  </a:moveTo>
                  <a:cubicBezTo>
                    <a:pt x="31" y="9"/>
                    <a:pt x="16" y="19"/>
                    <a:pt x="1" y="28"/>
                  </a:cubicBezTo>
                  <a:cubicBezTo>
                    <a:pt x="1" y="54"/>
                    <a:pt x="23" y="64"/>
                    <a:pt x="42" y="76"/>
                  </a:cubicBezTo>
                  <a:cubicBezTo>
                    <a:pt x="39" y="54"/>
                    <a:pt x="65" y="28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5" name="Google Shape;46725;p30"/>
            <p:cNvSpPr/>
            <p:nvPr/>
          </p:nvSpPr>
          <p:spPr>
            <a:xfrm>
              <a:off x="-4869589" y="144205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41" y="0"/>
                  </a:moveTo>
                  <a:cubicBezTo>
                    <a:pt x="26" y="11"/>
                    <a:pt x="0" y="11"/>
                    <a:pt x="0" y="33"/>
                  </a:cubicBezTo>
                  <a:cubicBezTo>
                    <a:pt x="0" y="60"/>
                    <a:pt x="33" y="49"/>
                    <a:pt x="45" y="64"/>
                  </a:cubicBezTo>
                  <a:lnTo>
                    <a:pt x="49" y="64"/>
                  </a:lnTo>
                  <a:cubicBezTo>
                    <a:pt x="75" y="41"/>
                    <a:pt x="67" y="19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6" name="Google Shape;46726;p30"/>
            <p:cNvSpPr/>
            <p:nvPr/>
          </p:nvSpPr>
          <p:spPr>
            <a:xfrm>
              <a:off x="-4875844" y="141722"/>
              <a:ext cx="3915" cy="3915"/>
            </a:xfrm>
            <a:custGeom>
              <a:avLst/>
              <a:gdLst/>
              <a:ahLst/>
              <a:cxnLst/>
              <a:rect l="l" t="t" r="r" b="b"/>
              <a:pathLst>
                <a:path w="82" h="82" extrusionOk="0">
                  <a:moveTo>
                    <a:pt x="56" y="0"/>
                  </a:moveTo>
                  <a:cubicBezTo>
                    <a:pt x="37" y="22"/>
                    <a:pt x="0" y="33"/>
                    <a:pt x="19" y="82"/>
                  </a:cubicBezTo>
                  <a:cubicBezTo>
                    <a:pt x="33" y="56"/>
                    <a:pt x="52" y="40"/>
                    <a:pt x="78" y="40"/>
                  </a:cubicBezTo>
                  <a:lnTo>
                    <a:pt x="82" y="40"/>
                  </a:lnTo>
                  <a:cubicBezTo>
                    <a:pt x="75" y="26"/>
                    <a:pt x="71" y="11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7" name="Google Shape;46727;p30"/>
            <p:cNvSpPr/>
            <p:nvPr/>
          </p:nvSpPr>
          <p:spPr>
            <a:xfrm>
              <a:off x="-5035806" y="251260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34" y="1"/>
                  </a:moveTo>
                  <a:cubicBezTo>
                    <a:pt x="15" y="27"/>
                    <a:pt x="31" y="68"/>
                    <a:pt x="0" y="87"/>
                  </a:cubicBezTo>
                  <a:cubicBezTo>
                    <a:pt x="19" y="117"/>
                    <a:pt x="34" y="132"/>
                    <a:pt x="57" y="132"/>
                  </a:cubicBezTo>
                  <a:cubicBezTo>
                    <a:pt x="72" y="132"/>
                    <a:pt x="90" y="120"/>
                    <a:pt x="109" y="94"/>
                  </a:cubicBezTo>
                  <a:cubicBezTo>
                    <a:pt x="53" y="94"/>
                    <a:pt x="76" y="23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8" name="Google Shape;46728;p30"/>
            <p:cNvSpPr/>
            <p:nvPr/>
          </p:nvSpPr>
          <p:spPr>
            <a:xfrm>
              <a:off x="-4979223" y="126298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53" y="1"/>
                  </a:moveTo>
                  <a:cubicBezTo>
                    <a:pt x="23" y="1"/>
                    <a:pt x="31" y="49"/>
                    <a:pt x="0" y="54"/>
                  </a:cubicBezTo>
                  <a:cubicBezTo>
                    <a:pt x="23" y="68"/>
                    <a:pt x="42" y="72"/>
                    <a:pt x="53" y="72"/>
                  </a:cubicBezTo>
                  <a:cubicBezTo>
                    <a:pt x="71" y="72"/>
                    <a:pt x="79" y="58"/>
                    <a:pt x="79" y="23"/>
                  </a:cubicBezTo>
                  <a:cubicBezTo>
                    <a:pt x="76" y="16"/>
                    <a:pt x="68" y="9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9" name="Google Shape;46729;p30"/>
            <p:cNvSpPr/>
            <p:nvPr/>
          </p:nvSpPr>
          <p:spPr>
            <a:xfrm>
              <a:off x="-4979748" y="124914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5" y="0"/>
                  </a:moveTo>
                  <a:cubicBezTo>
                    <a:pt x="42" y="0"/>
                    <a:pt x="37" y="0"/>
                    <a:pt x="34" y="4"/>
                  </a:cubicBezTo>
                  <a:cubicBezTo>
                    <a:pt x="42" y="26"/>
                    <a:pt x="34" y="42"/>
                    <a:pt x="8" y="42"/>
                  </a:cubicBezTo>
                  <a:lnTo>
                    <a:pt x="4" y="42"/>
                  </a:lnTo>
                  <a:cubicBezTo>
                    <a:pt x="1" y="56"/>
                    <a:pt x="1" y="71"/>
                    <a:pt x="11" y="83"/>
                  </a:cubicBezTo>
                  <a:cubicBezTo>
                    <a:pt x="42" y="78"/>
                    <a:pt x="34" y="30"/>
                    <a:pt x="64" y="30"/>
                  </a:cubicBezTo>
                  <a:lnTo>
                    <a:pt x="71" y="30"/>
                  </a:lnTo>
                  <a:cubicBezTo>
                    <a:pt x="79" y="23"/>
                    <a:pt x="82" y="16"/>
                    <a:pt x="90" y="8"/>
                  </a:cubicBezTo>
                  <a:cubicBezTo>
                    <a:pt x="75" y="8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0" name="Google Shape;46730;p30"/>
            <p:cNvSpPr/>
            <p:nvPr/>
          </p:nvSpPr>
          <p:spPr>
            <a:xfrm>
              <a:off x="-4949761" y="-44885"/>
              <a:ext cx="5730" cy="3104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79" y="1"/>
                  </a:moveTo>
                  <a:cubicBezTo>
                    <a:pt x="64" y="1"/>
                    <a:pt x="49" y="5"/>
                    <a:pt x="30" y="13"/>
                  </a:cubicBezTo>
                  <a:cubicBezTo>
                    <a:pt x="19" y="20"/>
                    <a:pt x="1" y="23"/>
                    <a:pt x="11" y="46"/>
                  </a:cubicBezTo>
                  <a:cubicBezTo>
                    <a:pt x="15" y="54"/>
                    <a:pt x="27" y="65"/>
                    <a:pt x="30" y="65"/>
                  </a:cubicBezTo>
                  <a:cubicBezTo>
                    <a:pt x="53" y="28"/>
                    <a:pt x="105" y="65"/>
                    <a:pt x="120" y="23"/>
                  </a:cubicBezTo>
                  <a:cubicBezTo>
                    <a:pt x="109" y="5"/>
                    <a:pt x="94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1" name="Google Shape;46731;p30"/>
            <p:cNvSpPr/>
            <p:nvPr/>
          </p:nvSpPr>
          <p:spPr>
            <a:xfrm>
              <a:off x="-5425446" y="-103188"/>
              <a:ext cx="4345" cy="5873"/>
            </a:xfrm>
            <a:custGeom>
              <a:avLst/>
              <a:gdLst/>
              <a:ahLst/>
              <a:cxnLst/>
              <a:rect l="l" t="t" r="r" b="b"/>
              <a:pathLst>
                <a:path w="91" h="12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64"/>
                    <a:pt x="53" y="93"/>
                    <a:pt x="90" y="123"/>
                  </a:cubicBezTo>
                  <a:cubicBezTo>
                    <a:pt x="79" y="78"/>
                    <a:pt x="82" y="26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2" name="Google Shape;46732;p30"/>
            <p:cNvSpPr/>
            <p:nvPr/>
          </p:nvSpPr>
          <p:spPr>
            <a:xfrm>
              <a:off x="-5262858" y="284637"/>
              <a:ext cx="3629" cy="4154"/>
            </a:xfrm>
            <a:custGeom>
              <a:avLst/>
              <a:gdLst/>
              <a:ahLst/>
              <a:cxnLst/>
              <a:rect l="l" t="t" r="r" b="b"/>
              <a:pathLst>
                <a:path w="76" h="87" extrusionOk="0">
                  <a:moveTo>
                    <a:pt x="34" y="1"/>
                  </a:moveTo>
                  <a:lnTo>
                    <a:pt x="34" y="1"/>
                  </a:lnTo>
                  <a:cubicBezTo>
                    <a:pt x="38" y="35"/>
                    <a:pt x="8" y="46"/>
                    <a:pt x="0" y="72"/>
                  </a:cubicBezTo>
                  <a:cubicBezTo>
                    <a:pt x="12" y="83"/>
                    <a:pt x="23" y="87"/>
                    <a:pt x="31" y="87"/>
                  </a:cubicBezTo>
                  <a:cubicBezTo>
                    <a:pt x="45" y="87"/>
                    <a:pt x="53" y="80"/>
                    <a:pt x="64" y="65"/>
                  </a:cubicBezTo>
                  <a:cubicBezTo>
                    <a:pt x="68" y="53"/>
                    <a:pt x="68" y="42"/>
                    <a:pt x="72" y="30"/>
                  </a:cubicBezTo>
                  <a:cubicBezTo>
                    <a:pt x="76" y="1"/>
                    <a:pt x="50" y="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3" name="Google Shape;46733;p30"/>
            <p:cNvSpPr/>
            <p:nvPr/>
          </p:nvSpPr>
          <p:spPr>
            <a:xfrm>
              <a:off x="-5266057" y="290367"/>
              <a:ext cx="3820" cy="4297"/>
            </a:xfrm>
            <a:custGeom>
              <a:avLst/>
              <a:gdLst/>
              <a:ahLst/>
              <a:cxnLst/>
              <a:rect l="l" t="t" r="r" b="b"/>
              <a:pathLst>
                <a:path w="80" h="90" extrusionOk="0">
                  <a:moveTo>
                    <a:pt x="8" y="0"/>
                  </a:moveTo>
                  <a:cubicBezTo>
                    <a:pt x="5" y="5"/>
                    <a:pt x="5" y="8"/>
                    <a:pt x="0" y="8"/>
                  </a:cubicBezTo>
                  <a:cubicBezTo>
                    <a:pt x="19" y="31"/>
                    <a:pt x="19" y="60"/>
                    <a:pt x="15" y="86"/>
                  </a:cubicBezTo>
                  <a:cubicBezTo>
                    <a:pt x="23" y="90"/>
                    <a:pt x="31" y="90"/>
                    <a:pt x="34" y="90"/>
                  </a:cubicBezTo>
                  <a:cubicBezTo>
                    <a:pt x="53" y="90"/>
                    <a:pt x="67" y="76"/>
                    <a:pt x="79" y="60"/>
                  </a:cubicBezTo>
                  <a:cubicBezTo>
                    <a:pt x="72" y="50"/>
                    <a:pt x="60" y="41"/>
                    <a:pt x="64" y="27"/>
                  </a:cubicBezTo>
                  <a:cubicBezTo>
                    <a:pt x="41" y="27"/>
                    <a:pt x="23" y="19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4" name="Google Shape;46734;p30"/>
            <p:cNvSpPr/>
            <p:nvPr/>
          </p:nvSpPr>
          <p:spPr>
            <a:xfrm>
              <a:off x="-5203218" y="236267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41" y="1"/>
                  </a:moveTo>
                  <a:cubicBezTo>
                    <a:pt x="38" y="1"/>
                    <a:pt x="34" y="5"/>
                    <a:pt x="30" y="5"/>
                  </a:cubicBezTo>
                  <a:cubicBezTo>
                    <a:pt x="19" y="12"/>
                    <a:pt x="0" y="16"/>
                    <a:pt x="4" y="34"/>
                  </a:cubicBezTo>
                  <a:cubicBezTo>
                    <a:pt x="7" y="39"/>
                    <a:pt x="12" y="42"/>
                    <a:pt x="15" y="42"/>
                  </a:cubicBezTo>
                  <a:cubicBezTo>
                    <a:pt x="15" y="42"/>
                    <a:pt x="19" y="42"/>
                    <a:pt x="23" y="39"/>
                  </a:cubicBezTo>
                  <a:lnTo>
                    <a:pt x="34" y="39"/>
                  </a:lnTo>
                  <a:cubicBezTo>
                    <a:pt x="52" y="39"/>
                    <a:pt x="57" y="53"/>
                    <a:pt x="64" y="68"/>
                  </a:cubicBezTo>
                  <a:cubicBezTo>
                    <a:pt x="75" y="91"/>
                    <a:pt x="86" y="113"/>
                    <a:pt x="109" y="128"/>
                  </a:cubicBezTo>
                  <a:cubicBezTo>
                    <a:pt x="112" y="132"/>
                    <a:pt x="116" y="136"/>
                    <a:pt x="120" y="139"/>
                  </a:cubicBezTo>
                  <a:cubicBezTo>
                    <a:pt x="138" y="154"/>
                    <a:pt x="157" y="169"/>
                    <a:pt x="176" y="184"/>
                  </a:cubicBezTo>
                  <a:lnTo>
                    <a:pt x="180" y="184"/>
                  </a:lnTo>
                  <a:cubicBezTo>
                    <a:pt x="183" y="162"/>
                    <a:pt x="183" y="143"/>
                    <a:pt x="172" y="124"/>
                  </a:cubicBezTo>
                  <a:cubicBezTo>
                    <a:pt x="154" y="91"/>
                    <a:pt x="135" y="61"/>
                    <a:pt x="138" y="23"/>
                  </a:cubicBezTo>
                  <a:lnTo>
                    <a:pt x="138" y="16"/>
                  </a:lnTo>
                  <a:cubicBezTo>
                    <a:pt x="135" y="20"/>
                    <a:pt x="131" y="23"/>
                    <a:pt x="131" y="27"/>
                  </a:cubicBezTo>
                  <a:cubicBezTo>
                    <a:pt x="109" y="39"/>
                    <a:pt x="97" y="46"/>
                    <a:pt x="86" y="46"/>
                  </a:cubicBezTo>
                  <a:cubicBezTo>
                    <a:pt x="71" y="46"/>
                    <a:pt x="64" y="34"/>
                    <a:pt x="49" y="5"/>
                  </a:cubicBezTo>
                  <a:cubicBezTo>
                    <a:pt x="49" y="5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5" name="Google Shape;46735;p30"/>
            <p:cNvSpPr/>
            <p:nvPr/>
          </p:nvSpPr>
          <p:spPr>
            <a:xfrm>
              <a:off x="-5199828" y="242904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49" y="0"/>
                  </a:moveTo>
                  <a:cubicBezTo>
                    <a:pt x="41" y="19"/>
                    <a:pt x="0" y="19"/>
                    <a:pt x="12" y="38"/>
                  </a:cubicBezTo>
                  <a:cubicBezTo>
                    <a:pt x="31" y="71"/>
                    <a:pt x="8" y="116"/>
                    <a:pt x="41" y="142"/>
                  </a:cubicBezTo>
                  <a:cubicBezTo>
                    <a:pt x="45" y="146"/>
                    <a:pt x="57" y="146"/>
                    <a:pt x="64" y="150"/>
                  </a:cubicBezTo>
                  <a:cubicBezTo>
                    <a:pt x="64" y="150"/>
                    <a:pt x="64" y="146"/>
                    <a:pt x="67" y="146"/>
                  </a:cubicBezTo>
                  <a:cubicBezTo>
                    <a:pt x="101" y="131"/>
                    <a:pt x="98" y="97"/>
                    <a:pt x="109" y="67"/>
                  </a:cubicBezTo>
                  <a:lnTo>
                    <a:pt x="109" y="49"/>
                  </a:lnTo>
                  <a:lnTo>
                    <a:pt x="105" y="45"/>
                  </a:lnTo>
                  <a:cubicBezTo>
                    <a:pt x="86" y="30"/>
                    <a:pt x="67" y="15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6" name="Google Shape;46736;p30"/>
            <p:cNvSpPr/>
            <p:nvPr/>
          </p:nvSpPr>
          <p:spPr>
            <a:xfrm>
              <a:off x="-5202167" y="238081"/>
              <a:ext cx="4154" cy="5396"/>
            </a:xfrm>
            <a:custGeom>
              <a:avLst/>
              <a:gdLst/>
              <a:ahLst/>
              <a:cxnLst/>
              <a:rect l="l" t="t" r="r" b="b"/>
              <a:pathLst>
                <a:path w="87" h="113" extrusionOk="0">
                  <a:moveTo>
                    <a:pt x="1" y="1"/>
                  </a:moveTo>
                  <a:cubicBezTo>
                    <a:pt x="30" y="23"/>
                    <a:pt x="8" y="53"/>
                    <a:pt x="19" y="79"/>
                  </a:cubicBezTo>
                  <a:cubicBezTo>
                    <a:pt x="23" y="105"/>
                    <a:pt x="30" y="113"/>
                    <a:pt x="42" y="113"/>
                  </a:cubicBezTo>
                  <a:cubicBezTo>
                    <a:pt x="53" y="113"/>
                    <a:pt x="71" y="98"/>
                    <a:pt x="87" y="90"/>
                  </a:cubicBezTo>
                  <a:cubicBezTo>
                    <a:pt x="64" y="75"/>
                    <a:pt x="53" y="53"/>
                    <a:pt x="42" y="30"/>
                  </a:cubicBezTo>
                  <a:cubicBezTo>
                    <a:pt x="35" y="15"/>
                    <a:pt x="30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7" name="Google Shape;46737;p30"/>
            <p:cNvSpPr/>
            <p:nvPr/>
          </p:nvSpPr>
          <p:spPr>
            <a:xfrm>
              <a:off x="-5287497" y="97792"/>
              <a:ext cx="2913" cy="4345"/>
            </a:xfrm>
            <a:custGeom>
              <a:avLst/>
              <a:gdLst/>
              <a:ahLst/>
              <a:cxnLst/>
              <a:rect l="l" t="t" r="r" b="b"/>
              <a:pathLst>
                <a:path w="61" h="91" extrusionOk="0">
                  <a:moveTo>
                    <a:pt x="42" y="0"/>
                  </a:moveTo>
                  <a:cubicBezTo>
                    <a:pt x="12" y="15"/>
                    <a:pt x="16" y="49"/>
                    <a:pt x="1" y="71"/>
                  </a:cubicBezTo>
                  <a:cubicBezTo>
                    <a:pt x="5" y="75"/>
                    <a:pt x="9" y="75"/>
                    <a:pt x="12" y="82"/>
                  </a:cubicBezTo>
                  <a:cubicBezTo>
                    <a:pt x="16" y="82"/>
                    <a:pt x="19" y="86"/>
                    <a:pt x="23" y="90"/>
                  </a:cubicBezTo>
                  <a:cubicBezTo>
                    <a:pt x="38" y="82"/>
                    <a:pt x="27" y="53"/>
                    <a:pt x="53" y="53"/>
                  </a:cubicBezTo>
                  <a:cubicBezTo>
                    <a:pt x="57" y="49"/>
                    <a:pt x="61" y="45"/>
                    <a:pt x="61" y="41"/>
                  </a:cubicBezTo>
                  <a:cubicBezTo>
                    <a:pt x="57" y="41"/>
                    <a:pt x="57" y="37"/>
                    <a:pt x="53" y="34"/>
                  </a:cubicBezTo>
                  <a:cubicBezTo>
                    <a:pt x="45" y="27"/>
                    <a:pt x="50" y="11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8" name="Google Shape;46738;p30"/>
            <p:cNvSpPr/>
            <p:nvPr/>
          </p:nvSpPr>
          <p:spPr>
            <a:xfrm>
              <a:off x="-5364374" y="140623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40" y="1"/>
                  </a:moveTo>
                  <a:cubicBezTo>
                    <a:pt x="26" y="1"/>
                    <a:pt x="30" y="15"/>
                    <a:pt x="26" y="23"/>
                  </a:cubicBezTo>
                  <a:cubicBezTo>
                    <a:pt x="49" y="56"/>
                    <a:pt x="11" y="63"/>
                    <a:pt x="0" y="79"/>
                  </a:cubicBezTo>
                  <a:cubicBezTo>
                    <a:pt x="4" y="90"/>
                    <a:pt x="7" y="101"/>
                    <a:pt x="11" y="113"/>
                  </a:cubicBezTo>
                  <a:cubicBezTo>
                    <a:pt x="56" y="113"/>
                    <a:pt x="78" y="68"/>
                    <a:pt x="116" y="56"/>
                  </a:cubicBezTo>
                  <a:cubicBezTo>
                    <a:pt x="119" y="49"/>
                    <a:pt x="127" y="41"/>
                    <a:pt x="130" y="34"/>
                  </a:cubicBezTo>
                  <a:cubicBezTo>
                    <a:pt x="127" y="23"/>
                    <a:pt x="123" y="11"/>
                    <a:pt x="119" y="4"/>
                  </a:cubicBezTo>
                  <a:cubicBezTo>
                    <a:pt x="93" y="1"/>
                    <a:pt x="71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9" name="Google Shape;46739;p30"/>
            <p:cNvSpPr/>
            <p:nvPr/>
          </p:nvSpPr>
          <p:spPr>
            <a:xfrm>
              <a:off x="-5359742" y="141483"/>
              <a:ext cx="6255" cy="4870"/>
            </a:xfrm>
            <a:custGeom>
              <a:avLst/>
              <a:gdLst/>
              <a:ahLst/>
              <a:cxnLst/>
              <a:rect l="l" t="t" r="r" b="b"/>
              <a:pathLst>
                <a:path w="131" h="102" extrusionOk="0">
                  <a:moveTo>
                    <a:pt x="60" y="1"/>
                  </a:moveTo>
                  <a:cubicBezTo>
                    <a:pt x="52" y="1"/>
                    <a:pt x="41" y="5"/>
                    <a:pt x="33" y="16"/>
                  </a:cubicBezTo>
                  <a:cubicBezTo>
                    <a:pt x="30" y="23"/>
                    <a:pt x="22" y="31"/>
                    <a:pt x="19" y="38"/>
                  </a:cubicBezTo>
                  <a:cubicBezTo>
                    <a:pt x="0" y="61"/>
                    <a:pt x="7" y="90"/>
                    <a:pt x="26" y="98"/>
                  </a:cubicBezTo>
                  <a:cubicBezTo>
                    <a:pt x="38" y="102"/>
                    <a:pt x="45" y="102"/>
                    <a:pt x="52" y="102"/>
                  </a:cubicBezTo>
                  <a:cubicBezTo>
                    <a:pt x="78" y="102"/>
                    <a:pt x="105" y="87"/>
                    <a:pt x="131" y="72"/>
                  </a:cubicBezTo>
                  <a:cubicBezTo>
                    <a:pt x="119" y="45"/>
                    <a:pt x="74" y="45"/>
                    <a:pt x="78" y="12"/>
                  </a:cubicBezTo>
                  <a:cubicBezTo>
                    <a:pt x="71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0" name="Google Shape;46740;p30"/>
            <p:cNvSpPr/>
            <p:nvPr/>
          </p:nvSpPr>
          <p:spPr>
            <a:xfrm>
              <a:off x="-5195005" y="241280"/>
              <a:ext cx="5587" cy="5921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52" y="1"/>
                  </a:moveTo>
                  <a:cubicBezTo>
                    <a:pt x="37" y="8"/>
                    <a:pt x="19" y="12"/>
                    <a:pt x="0" y="19"/>
                  </a:cubicBezTo>
                  <a:cubicBezTo>
                    <a:pt x="11" y="38"/>
                    <a:pt x="11" y="57"/>
                    <a:pt x="8" y="79"/>
                  </a:cubicBezTo>
                  <a:lnTo>
                    <a:pt x="8" y="83"/>
                  </a:lnTo>
                  <a:lnTo>
                    <a:pt x="8" y="101"/>
                  </a:lnTo>
                  <a:cubicBezTo>
                    <a:pt x="23" y="120"/>
                    <a:pt x="26" y="124"/>
                    <a:pt x="34" y="124"/>
                  </a:cubicBezTo>
                  <a:lnTo>
                    <a:pt x="42" y="124"/>
                  </a:lnTo>
                  <a:cubicBezTo>
                    <a:pt x="71" y="113"/>
                    <a:pt x="82" y="79"/>
                    <a:pt x="105" y="60"/>
                  </a:cubicBezTo>
                  <a:cubicBezTo>
                    <a:pt x="105" y="41"/>
                    <a:pt x="116" y="23"/>
                    <a:pt x="109" y="5"/>
                  </a:cubicBezTo>
                  <a:lnTo>
                    <a:pt x="109" y="5"/>
                  </a:lnTo>
                  <a:cubicBezTo>
                    <a:pt x="101" y="12"/>
                    <a:pt x="90" y="12"/>
                    <a:pt x="82" y="12"/>
                  </a:cubicBezTo>
                  <a:cubicBezTo>
                    <a:pt x="71" y="12"/>
                    <a:pt x="64" y="8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1" name="Google Shape;46741;p30"/>
            <p:cNvSpPr/>
            <p:nvPr/>
          </p:nvSpPr>
          <p:spPr>
            <a:xfrm>
              <a:off x="-5193429" y="2396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1" y="1"/>
                    <a:pt x="16" y="20"/>
                    <a:pt x="19" y="35"/>
                  </a:cubicBezTo>
                  <a:cubicBezTo>
                    <a:pt x="31" y="42"/>
                    <a:pt x="38" y="46"/>
                    <a:pt x="49" y="46"/>
                  </a:cubicBezTo>
                  <a:cubicBezTo>
                    <a:pt x="57" y="46"/>
                    <a:pt x="68" y="46"/>
                    <a:pt x="76" y="39"/>
                  </a:cubicBezTo>
                  <a:cubicBezTo>
                    <a:pt x="80" y="27"/>
                    <a:pt x="80" y="16"/>
                    <a:pt x="83" y="4"/>
                  </a:cubicBezTo>
                  <a:cubicBezTo>
                    <a:pt x="68" y="4"/>
                    <a:pt x="54" y="4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2" name="Google Shape;46742;p30"/>
            <p:cNvSpPr/>
            <p:nvPr/>
          </p:nvSpPr>
          <p:spPr>
            <a:xfrm>
              <a:off x="-5048126" y="-30369"/>
              <a:ext cx="4871" cy="2913"/>
            </a:xfrm>
            <a:custGeom>
              <a:avLst/>
              <a:gdLst/>
              <a:ahLst/>
              <a:cxnLst/>
              <a:rect l="l" t="t" r="r" b="b"/>
              <a:pathLst>
                <a:path w="102" h="61" extrusionOk="0">
                  <a:moveTo>
                    <a:pt x="56" y="0"/>
                  </a:moveTo>
                  <a:cubicBezTo>
                    <a:pt x="34" y="0"/>
                    <a:pt x="20" y="26"/>
                    <a:pt x="1" y="33"/>
                  </a:cubicBezTo>
                  <a:cubicBezTo>
                    <a:pt x="4" y="41"/>
                    <a:pt x="12" y="41"/>
                    <a:pt x="20" y="41"/>
                  </a:cubicBezTo>
                  <a:lnTo>
                    <a:pt x="30" y="41"/>
                  </a:lnTo>
                  <a:cubicBezTo>
                    <a:pt x="34" y="41"/>
                    <a:pt x="42" y="38"/>
                    <a:pt x="46" y="38"/>
                  </a:cubicBezTo>
                  <a:cubicBezTo>
                    <a:pt x="53" y="38"/>
                    <a:pt x="64" y="41"/>
                    <a:pt x="68" y="60"/>
                  </a:cubicBezTo>
                  <a:lnTo>
                    <a:pt x="72" y="60"/>
                  </a:lnTo>
                  <a:cubicBezTo>
                    <a:pt x="75" y="60"/>
                    <a:pt x="90" y="49"/>
                    <a:pt x="94" y="38"/>
                  </a:cubicBezTo>
                  <a:cubicBezTo>
                    <a:pt x="101" y="23"/>
                    <a:pt x="94" y="19"/>
                    <a:pt x="83" y="11"/>
                  </a:cubicBezTo>
                  <a:cubicBezTo>
                    <a:pt x="72" y="4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3" name="Google Shape;46743;p30"/>
            <p:cNvSpPr/>
            <p:nvPr/>
          </p:nvSpPr>
          <p:spPr>
            <a:xfrm>
              <a:off x="-5063454" y="63125"/>
              <a:ext cx="3772" cy="5587"/>
            </a:xfrm>
            <a:custGeom>
              <a:avLst/>
              <a:gdLst/>
              <a:ahLst/>
              <a:cxnLst/>
              <a:rect l="l" t="t" r="r" b="b"/>
              <a:pathLst>
                <a:path w="79" h="117" extrusionOk="0">
                  <a:moveTo>
                    <a:pt x="75" y="1"/>
                  </a:moveTo>
                  <a:cubicBezTo>
                    <a:pt x="37" y="23"/>
                    <a:pt x="11" y="57"/>
                    <a:pt x="1" y="98"/>
                  </a:cubicBezTo>
                  <a:cubicBezTo>
                    <a:pt x="4" y="102"/>
                    <a:pt x="8" y="116"/>
                    <a:pt x="15" y="116"/>
                  </a:cubicBezTo>
                  <a:cubicBezTo>
                    <a:pt x="19" y="116"/>
                    <a:pt x="19" y="113"/>
                    <a:pt x="23" y="102"/>
                  </a:cubicBezTo>
                  <a:cubicBezTo>
                    <a:pt x="34" y="76"/>
                    <a:pt x="53" y="57"/>
                    <a:pt x="68" y="35"/>
                  </a:cubicBezTo>
                  <a:cubicBezTo>
                    <a:pt x="71" y="31"/>
                    <a:pt x="75" y="27"/>
                    <a:pt x="79" y="23"/>
                  </a:cubicBezTo>
                  <a:cubicBezTo>
                    <a:pt x="75" y="16"/>
                    <a:pt x="75" y="9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4" name="Google Shape;46744;p30"/>
            <p:cNvSpPr/>
            <p:nvPr/>
          </p:nvSpPr>
          <p:spPr>
            <a:xfrm>
              <a:off x="-5236786" y="243429"/>
              <a:ext cx="2865" cy="3056"/>
            </a:xfrm>
            <a:custGeom>
              <a:avLst/>
              <a:gdLst/>
              <a:ahLst/>
              <a:cxnLst/>
              <a:rect l="l" t="t" r="r" b="b"/>
              <a:pathLst>
                <a:path w="60" h="64" extrusionOk="0">
                  <a:moveTo>
                    <a:pt x="23" y="1"/>
                  </a:moveTo>
                  <a:cubicBezTo>
                    <a:pt x="20" y="1"/>
                    <a:pt x="15" y="8"/>
                    <a:pt x="11" y="15"/>
                  </a:cubicBezTo>
                  <a:cubicBezTo>
                    <a:pt x="1" y="41"/>
                    <a:pt x="1" y="60"/>
                    <a:pt x="34" y="64"/>
                  </a:cubicBezTo>
                  <a:lnTo>
                    <a:pt x="46" y="53"/>
                  </a:lnTo>
                  <a:cubicBezTo>
                    <a:pt x="60" y="30"/>
                    <a:pt x="53" y="15"/>
                    <a:pt x="30" y="4"/>
                  </a:cubicBezTo>
                  <a:cubicBezTo>
                    <a:pt x="30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5" name="Google Shape;46745;p30"/>
            <p:cNvSpPr/>
            <p:nvPr/>
          </p:nvSpPr>
          <p:spPr>
            <a:xfrm>
              <a:off x="-5159479" y="248968"/>
              <a:ext cx="6781" cy="4680"/>
            </a:xfrm>
            <a:custGeom>
              <a:avLst/>
              <a:gdLst/>
              <a:ahLst/>
              <a:cxnLst/>
              <a:rect l="l" t="t" r="r" b="b"/>
              <a:pathLst>
                <a:path w="142" h="98" extrusionOk="0">
                  <a:moveTo>
                    <a:pt x="26" y="1"/>
                  </a:moveTo>
                  <a:cubicBezTo>
                    <a:pt x="7" y="15"/>
                    <a:pt x="4" y="37"/>
                    <a:pt x="0" y="56"/>
                  </a:cubicBezTo>
                  <a:cubicBezTo>
                    <a:pt x="19" y="68"/>
                    <a:pt x="38" y="75"/>
                    <a:pt x="56" y="82"/>
                  </a:cubicBezTo>
                  <a:cubicBezTo>
                    <a:pt x="64" y="90"/>
                    <a:pt x="75" y="94"/>
                    <a:pt x="86" y="94"/>
                  </a:cubicBezTo>
                  <a:lnTo>
                    <a:pt x="109" y="94"/>
                  </a:lnTo>
                  <a:cubicBezTo>
                    <a:pt x="116" y="94"/>
                    <a:pt x="123" y="94"/>
                    <a:pt x="131" y="97"/>
                  </a:cubicBezTo>
                  <a:cubicBezTo>
                    <a:pt x="142" y="79"/>
                    <a:pt x="123" y="64"/>
                    <a:pt x="128" y="49"/>
                  </a:cubicBezTo>
                  <a:lnTo>
                    <a:pt x="128" y="45"/>
                  </a:lnTo>
                  <a:cubicBezTo>
                    <a:pt x="131" y="37"/>
                    <a:pt x="138" y="27"/>
                    <a:pt x="135" y="27"/>
                  </a:cubicBezTo>
                  <a:cubicBezTo>
                    <a:pt x="131" y="19"/>
                    <a:pt x="128" y="19"/>
                    <a:pt x="128" y="19"/>
                  </a:cubicBezTo>
                  <a:cubicBezTo>
                    <a:pt x="120" y="19"/>
                    <a:pt x="116" y="27"/>
                    <a:pt x="109" y="30"/>
                  </a:cubicBezTo>
                  <a:cubicBezTo>
                    <a:pt x="90" y="45"/>
                    <a:pt x="75" y="53"/>
                    <a:pt x="64" y="53"/>
                  </a:cubicBezTo>
                  <a:cubicBezTo>
                    <a:pt x="45" y="53"/>
                    <a:pt x="30" y="34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6" name="Google Shape;46746;p30"/>
            <p:cNvSpPr/>
            <p:nvPr/>
          </p:nvSpPr>
          <p:spPr>
            <a:xfrm>
              <a:off x="-5011549" y="-122479"/>
              <a:ext cx="3295" cy="1623"/>
            </a:xfrm>
            <a:custGeom>
              <a:avLst/>
              <a:gdLst/>
              <a:ahLst/>
              <a:cxnLst/>
              <a:rect l="l" t="t" r="r" b="b"/>
              <a:pathLst>
                <a:path w="69" h="34" extrusionOk="0">
                  <a:moveTo>
                    <a:pt x="23" y="0"/>
                  </a:moveTo>
                  <a:cubicBezTo>
                    <a:pt x="16" y="4"/>
                    <a:pt x="8" y="4"/>
                    <a:pt x="1" y="4"/>
                  </a:cubicBezTo>
                  <a:cubicBezTo>
                    <a:pt x="8" y="30"/>
                    <a:pt x="31" y="26"/>
                    <a:pt x="46" y="30"/>
                  </a:cubicBezTo>
                  <a:cubicBezTo>
                    <a:pt x="49" y="34"/>
                    <a:pt x="49" y="34"/>
                    <a:pt x="53" y="34"/>
                  </a:cubicBezTo>
                  <a:cubicBezTo>
                    <a:pt x="61" y="34"/>
                    <a:pt x="68" y="23"/>
                    <a:pt x="68" y="16"/>
                  </a:cubicBezTo>
                  <a:cubicBezTo>
                    <a:pt x="68" y="7"/>
                    <a:pt x="61" y="4"/>
                    <a:pt x="57" y="4"/>
                  </a:cubicBezTo>
                  <a:lnTo>
                    <a:pt x="46" y="4"/>
                  </a:lnTo>
                  <a:cubicBezTo>
                    <a:pt x="39" y="4"/>
                    <a:pt x="31" y="4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7" name="Google Shape;46747;p30"/>
            <p:cNvSpPr/>
            <p:nvPr/>
          </p:nvSpPr>
          <p:spPr>
            <a:xfrm>
              <a:off x="-5057246" y="-97506"/>
              <a:ext cx="3677" cy="5778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76" y="0"/>
                  </a:moveTo>
                  <a:lnTo>
                    <a:pt x="76" y="0"/>
                  </a:lnTo>
                  <a:cubicBezTo>
                    <a:pt x="35" y="16"/>
                    <a:pt x="9" y="45"/>
                    <a:pt x="1" y="86"/>
                  </a:cubicBezTo>
                  <a:cubicBezTo>
                    <a:pt x="12" y="98"/>
                    <a:pt x="23" y="109"/>
                    <a:pt x="31" y="116"/>
                  </a:cubicBezTo>
                  <a:cubicBezTo>
                    <a:pt x="38" y="116"/>
                    <a:pt x="50" y="121"/>
                    <a:pt x="57" y="121"/>
                  </a:cubicBezTo>
                  <a:cubicBezTo>
                    <a:pt x="64" y="121"/>
                    <a:pt x="64" y="121"/>
                    <a:pt x="57" y="109"/>
                  </a:cubicBezTo>
                  <a:cubicBezTo>
                    <a:pt x="12" y="60"/>
                    <a:pt x="42" y="34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8" name="Google Shape;46748;p30"/>
            <p:cNvSpPr/>
            <p:nvPr/>
          </p:nvSpPr>
          <p:spPr>
            <a:xfrm>
              <a:off x="-4890360" y="4058"/>
              <a:ext cx="17954" cy="12367"/>
            </a:xfrm>
            <a:custGeom>
              <a:avLst/>
              <a:gdLst/>
              <a:ahLst/>
              <a:cxnLst/>
              <a:rect l="l" t="t" r="r" b="b"/>
              <a:pathLst>
                <a:path w="376" h="259" extrusionOk="0">
                  <a:moveTo>
                    <a:pt x="349" y="1"/>
                  </a:moveTo>
                  <a:cubicBezTo>
                    <a:pt x="345" y="1"/>
                    <a:pt x="345" y="1"/>
                    <a:pt x="341" y="4"/>
                  </a:cubicBezTo>
                  <a:cubicBezTo>
                    <a:pt x="330" y="19"/>
                    <a:pt x="319" y="23"/>
                    <a:pt x="304" y="23"/>
                  </a:cubicBezTo>
                  <a:cubicBezTo>
                    <a:pt x="293" y="23"/>
                    <a:pt x="278" y="16"/>
                    <a:pt x="263" y="16"/>
                  </a:cubicBezTo>
                  <a:cubicBezTo>
                    <a:pt x="256" y="19"/>
                    <a:pt x="241" y="23"/>
                    <a:pt x="237" y="30"/>
                  </a:cubicBezTo>
                  <a:cubicBezTo>
                    <a:pt x="229" y="45"/>
                    <a:pt x="222" y="49"/>
                    <a:pt x="218" y="49"/>
                  </a:cubicBezTo>
                  <a:cubicBezTo>
                    <a:pt x="211" y="49"/>
                    <a:pt x="206" y="35"/>
                    <a:pt x="199" y="23"/>
                  </a:cubicBezTo>
                  <a:cubicBezTo>
                    <a:pt x="188" y="27"/>
                    <a:pt x="177" y="30"/>
                    <a:pt x="166" y="35"/>
                  </a:cubicBezTo>
                  <a:cubicBezTo>
                    <a:pt x="166" y="57"/>
                    <a:pt x="158" y="79"/>
                    <a:pt x="139" y="94"/>
                  </a:cubicBezTo>
                  <a:cubicBezTo>
                    <a:pt x="132" y="113"/>
                    <a:pt x="94" y="131"/>
                    <a:pt x="128" y="161"/>
                  </a:cubicBezTo>
                  <a:cubicBezTo>
                    <a:pt x="136" y="154"/>
                    <a:pt x="144" y="147"/>
                    <a:pt x="151" y="147"/>
                  </a:cubicBezTo>
                  <a:cubicBezTo>
                    <a:pt x="154" y="147"/>
                    <a:pt x="158" y="150"/>
                    <a:pt x="166" y="154"/>
                  </a:cubicBezTo>
                  <a:cubicBezTo>
                    <a:pt x="173" y="161"/>
                    <a:pt x="173" y="173"/>
                    <a:pt x="166" y="180"/>
                  </a:cubicBezTo>
                  <a:cubicBezTo>
                    <a:pt x="162" y="187"/>
                    <a:pt x="154" y="192"/>
                    <a:pt x="151" y="192"/>
                  </a:cubicBezTo>
                  <a:cubicBezTo>
                    <a:pt x="139" y="192"/>
                    <a:pt x="128" y="180"/>
                    <a:pt x="117" y="173"/>
                  </a:cubicBezTo>
                  <a:cubicBezTo>
                    <a:pt x="83" y="202"/>
                    <a:pt x="42" y="202"/>
                    <a:pt x="1" y="214"/>
                  </a:cubicBezTo>
                  <a:cubicBezTo>
                    <a:pt x="23" y="232"/>
                    <a:pt x="42" y="259"/>
                    <a:pt x="65" y="259"/>
                  </a:cubicBezTo>
                  <a:cubicBezTo>
                    <a:pt x="76" y="259"/>
                    <a:pt x="91" y="251"/>
                    <a:pt x="106" y="228"/>
                  </a:cubicBezTo>
                  <a:cubicBezTo>
                    <a:pt x="110" y="228"/>
                    <a:pt x="117" y="236"/>
                    <a:pt x="125" y="236"/>
                  </a:cubicBezTo>
                  <a:cubicBezTo>
                    <a:pt x="132" y="232"/>
                    <a:pt x="139" y="228"/>
                    <a:pt x="151" y="228"/>
                  </a:cubicBezTo>
                  <a:cubicBezTo>
                    <a:pt x="166" y="228"/>
                    <a:pt x="177" y="240"/>
                    <a:pt x="192" y="251"/>
                  </a:cubicBezTo>
                  <a:lnTo>
                    <a:pt x="214" y="251"/>
                  </a:lnTo>
                  <a:cubicBezTo>
                    <a:pt x="218" y="244"/>
                    <a:pt x="225" y="236"/>
                    <a:pt x="222" y="228"/>
                  </a:cubicBezTo>
                  <a:cubicBezTo>
                    <a:pt x="196" y="161"/>
                    <a:pt x="192" y="161"/>
                    <a:pt x="251" y="124"/>
                  </a:cubicBezTo>
                  <a:cubicBezTo>
                    <a:pt x="218" y="83"/>
                    <a:pt x="241" y="71"/>
                    <a:pt x="282" y="68"/>
                  </a:cubicBezTo>
                  <a:cubicBezTo>
                    <a:pt x="289" y="61"/>
                    <a:pt x="301" y="61"/>
                    <a:pt x="308" y="61"/>
                  </a:cubicBezTo>
                  <a:lnTo>
                    <a:pt x="341" y="61"/>
                  </a:lnTo>
                  <a:cubicBezTo>
                    <a:pt x="353" y="61"/>
                    <a:pt x="360" y="61"/>
                    <a:pt x="368" y="57"/>
                  </a:cubicBezTo>
                  <a:cubicBezTo>
                    <a:pt x="375" y="38"/>
                    <a:pt x="349" y="19"/>
                    <a:pt x="3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9" name="Google Shape;46749;p30"/>
            <p:cNvSpPr/>
            <p:nvPr/>
          </p:nvSpPr>
          <p:spPr>
            <a:xfrm>
              <a:off x="-4889118" y="6923"/>
              <a:ext cx="4011" cy="5014"/>
            </a:xfrm>
            <a:custGeom>
              <a:avLst/>
              <a:gdLst/>
              <a:ahLst/>
              <a:cxnLst/>
              <a:rect l="l" t="t" r="r" b="b"/>
              <a:pathLst>
                <a:path w="84" h="105" extrusionOk="0">
                  <a:moveTo>
                    <a:pt x="68" y="1"/>
                  </a:moveTo>
                  <a:cubicBezTo>
                    <a:pt x="61" y="1"/>
                    <a:pt x="54" y="4"/>
                    <a:pt x="46" y="8"/>
                  </a:cubicBezTo>
                  <a:cubicBezTo>
                    <a:pt x="9" y="27"/>
                    <a:pt x="9" y="64"/>
                    <a:pt x="1" y="101"/>
                  </a:cubicBezTo>
                  <a:cubicBezTo>
                    <a:pt x="16" y="101"/>
                    <a:pt x="23" y="105"/>
                    <a:pt x="31" y="105"/>
                  </a:cubicBezTo>
                  <a:cubicBezTo>
                    <a:pt x="42" y="105"/>
                    <a:pt x="46" y="98"/>
                    <a:pt x="46" y="79"/>
                  </a:cubicBezTo>
                  <a:cubicBezTo>
                    <a:pt x="54" y="56"/>
                    <a:pt x="42" y="27"/>
                    <a:pt x="80" y="27"/>
                  </a:cubicBezTo>
                  <a:cubicBezTo>
                    <a:pt x="84" y="8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0" name="Google Shape;46750;p30"/>
            <p:cNvSpPr/>
            <p:nvPr/>
          </p:nvSpPr>
          <p:spPr>
            <a:xfrm>
              <a:off x="-5162201" y="277332"/>
              <a:ext cx="14373" cy="7019"/>
            </a:xfrm>
            <a:custGeom>
              <a:avLst/>
              <a:gdLst/>
              <a:ahLst/>
              <a:cxnLst/>
              <a:rect l="l" t="t" r="r" b="b"/>
              <a:pathLst>
                <a:path w="301" h="147" extrusionOk="0">
                  <a:moveTo>
                    <a:pt x="135" y="0"/>
                  </a:moveTo>
                  <a:cubicBezTo>
                    <a:pt x="135" y="9"/>
                    <a:pt x="135" y="16"/>
                    <a:pt x="140" y="23"/>
                  </a:cubicBezTo>
                  <a:cubicBezTo>
                    <a:pt x="195" y="42"/>
                    <a:pt x="150" y="79"/>
                    <a:pt x="150" y="109"/>
                  </a:cubicBezTo>
                  <a:cubicBezTo>
                    <a:pt x="150" y="116"/>
                    <a:pt x="147" y="121"/>
                    <a:pt x="143" y="121"/>
                  </a:cubicBezTo>
                  <a:cubicBezTo>
                    <a:pt x="140" y="121"/>
                    <a:pt x="132" y="116"/>
                    <a:pt x="128" y="113"/>
                  </a:cubicBezTo>
                  <a:cubicBezTo>
                    <a:pt x="113" y="102"/>
                    <a:pt x="98" y="98"/>
                    <a:pt x="80" y="94"/>
                  </a:cubicBezTo>
                  <a:cubicBezTo>
                    <a:pt x="64" y="98"/>
                    <a:pt x="54" y="109"/>
                    <a:pt x="38" y="109"/>
                  </a:cubicBezTo>
                  <a:cubicBezTo>
                    <a:pt x="31" y="109"/>
                    <a:pt x="23" y="109"/>
                    <a:pt x="16" y="102"/>
                  </a:cubicBezTo>
                  <a:cubicBezTo>
                    <a:pt x="9" y="113"/>
                    <a:pt x="1" y="124"/>
                    <a:pt x="9" y="135"/>
                  </a:cubicBezTo>
                  <a:lnTo>
                    <a:pt x="20" y="147"/>
                  </a:lnTo>
                  <a:cubicBezTo>
                    <a:pt x="35" y="135"/>
                    <a:pt x="50" y="135"/>
                    <a:pt x="64" y="135"/>
                  </a:cubicBezTo>
                  <a:lnTo>
                    <a:pt x="98" y="135"/>
                  </a:lnTo>
                  <a:cubicBezTo>
                    <a:pt x="106" y="135"/>
                    <a:pt x="117" y="135"/>
                    <a:pt x="124" y="139"/>
                  </a:cubicBezTo>
                  <a:cubicBezTo>
                    <a:pt x="135" y="143"/>
                    <a:pt x="147" y="147"/>
                    <a:pt x="154" y="147"/>
                  </a:cubicBezTo>
                  <a:cubicBezTo>
                    <a:pt x="166" y="147"/>
                    <a:pt x="173" y="143"/>
                    <a:pt x="180" y="135"/>
                  </a:cubicBezTo>
                  <a:cubicBezTo>
                    <a:pt x="185" y="116"/>
                    <a:pt x="195" y="113"/>
                    <a:pt x="203" y="113"/>
                  </a:cubicBezTo>
                  <a:cubicBezTo>
                    <a:pt x="211" y="113"/>
                    <a:pt x="221" y="116"/>
                    <a:pt x="225" y="116"/>
                  </a:cubicBezTo>
                  <a:cubicBezTo>
                    <a:pt x="237" y="124"/>
                    <a:pt x="240" y="124"/>
                    <a:pt x="244" y="124"/>
                  </a:cubicBezTo>
                  <a:cubicBezTo>
                    <a:pt x="247" y="124"/>
                    <a:pt x="240" y="116"/>
                    <a:pt x="237" y="105"/>
                  </a:cubicBezTo>
                  <a:cubicBezTo>
                    <a:pt x="233" y="98"/>
                    <a:pt x="233" y="87"/>
                    <a:pt x="247" y="87"/>
                  </a:cubicBezTo>
                  <a:lnTo>
                    <a:pt x="259" y="87"/>
                  </a:lnTo>
                  <a:cubicBezTo>
                    <a:pt x="300" y="87"/>
                    <a:pt x="255" y="64"/>
                    <a:pt x="252" y="53"/>
                  </a:cubicBezTo>
                  <a:cubicBezTo>
                    <a:pt x="247" y="49"/>
                    <a:pt x="244" y="45"/>
                    <a:pt x="240" y="45"/>
                  </a:cubicBezTo>
                  <a:cubicBezTo>
                    <a:pt x="229" y="53"/>
                    <a:pt x="221" y="57"/>
                    <a:pt x="214" y="57"/>
                  </a:cubicBezTo>
                  <a:cubicBezTo>
                    <a:pt x="203" y="57"/>
                    <a:pt x="192" y="49"/>
                    <a:pt x="185" y="38"/>
                  </a:cubicBezTo>
                  <a:cubicBezTo>
                    <a:pt x="173" y="16"/>
                    <a:pt x="158" y="4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1" name="Google Shape;46751;p30"/>
            <p:cNvSpPr/>
            <p:nvPr/>
          </p:nvSpPr>
          <p:spPr>
            <a:xfrm>
              <a:off x="-5154131" y="274658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71" y="1"/>
                  </a:moveTo>
                  <a:cubicBezTo>
                    <a:pt x="64" y="12"/>
                    <a:pt x="60" y="30"/>
                    <a:pt x="52" y="34"/>
                  </a:cubicBezTo>
                  <a:cubicBezTo>
                    <a:pt x="0" y="49"/>
                    <a:pt x="19" y="60"/>
                    <a:pt x="52" y="75"/>
                  </a:cubicBezTo>
                  <a:cubicBezTo>
                    <a:pt x="60" y="79"/>
                    <a:pt x="71" y="82"/>
                    <a:pt x="78" y="87"/>
                  </a:cubicBezTo>
                  <a:cubicBezTo>
                    <a:pt x="90" y="75"/>
                    <a:pt x="101" y="68"/>
                    <a:pt x="120" y="68"/>
                  </a:cubicBezTo>
                  <a:lnTo>
                    <a:pt x="131" y="68"/>
                  </a:lnTo>
                  <a:cubicBezTo>
                    <a:pt x="157" y="68"/>
                    <a:pt x="142" y="49"/>
                    <a:pt x="138" y="38"/>
                  </a:cubicBezTo>
                  <a:cubicBezTo>
                    <a:pt x="120" y="20"/>
                    <a:pt x="97" y="4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2" name="Google Shape;46752;p30"/>
            <p:cNvSpPr/>
            <p:nvPr/>
          </p:nvSpPr>
          <p:spPr>
            <a:xfrm>
              <a:off x="-5268731" y="294856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52" y="0"/>
                  </a:moveTo>
                  <a:cubicBezTo>
                    <a:pt x="34" y="15"/>
                    <a:pt x="0" y="11"/>
                    <a:pt x="8" y="49"/>
                  </a:cubicBezTo>
                  <a:cubicBezTo>
                    <a:pt x="16" y="75"/>
                    <a:pt x="38" y="78"/>
                    <a:pt x="61" y="82"/>
                  </a:cubicBezTo>
                  <a:cubicBezTo>
                    <a:pt x="64" y="78"/>
                    <a:pt x="68" y="75"/>
                    <a:pt x="71" y="71"/>
                  </a:cubicBezTo>
                  <a:cubicBezTo>
                    <a:pt x="75" y="45"/>
                    <a:pt x="75" y="18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3" name="Google Shape;46753;p30"/>
            <p:cNvSpPr/>
            <p:nvPr/>
          </p:nvSpPr>
          <p:spPr>
            <a:xfrm>
              <a:off x="-5015799" y="208094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lnTo>
                    <a:pt x="64" y="1"/>
                  </a:lnTo>
                  <a:cubicBezTo>
                    <a:pt x="45" y="15"/>
                    <a:pt x="41" y="41"/>
                    <a:pt x="12" y="41"/>
                  </a:cubicBezTo>
                  <a:cubicBezTo>
                    <a:pt x="4" y="49"/>
                    <a:pt x="0" y="60"/>
                    <a:pt x="4" y="72"/>
                  </a:cubicBezTo>
                  <a:cubicBezTo>
                    <a:pt x="15" y="75"/>
                    <a:pt x="26" y="75"/>
                    <a:pt x="38" y="79"/>
                  </a:cubicBezTo>
                  <a:cubicBezTo>
                    <a:pt x="86" y="63"/>
                    <a:pt x="79" y="34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4" name="Google Shape;46754;p30"/>
            <p:cNvSpPr/>
            <p:nvPr/>
          </p:nvSpPr>
          <p:spPr>
            <a:xfrm>
              <a:off x="-4885871" y="14945"/>
              <a:ext cx="7544" cy="8118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57" y="0"/>
                  </a:moveTo>
                  <a:cubicBezTo>
                    <a:pt x="45" y="0"/>
                    <a:pt x="38" y="4"/>
                    <a:pt x="31" y="8"/>
                  </a:cubicBezTo>
                  <a:cubicBezTo>
                    <a:pt x="23" y="26"/>
                    <a:pt x="50" y="49"/>
                    <a:pt x="19" y="60"/>
                  </a:cubicBezTo>
                  <a:cubicBezTo>
                    <a:pt x="8" y="64"/>
                    <a:pt x="0" y="83"/>
                    <a:pt x="12" y="83"/>
                  </a:cubicBezTo>
                  <a:cubicBezTo>
                    <a:pt x="64" y="83"/>
                    <a:pt x="60" y="128"/>
                    <a:pt x="76" y="157"/>
                  </a:cubicBezTo>
                  <a:cubicBezTo>
                    <a:pt x="79" y="165"/>
                    <a:pt x="86" y="169"/>
                    <a:pt x="94" y="169"/>
                  </a:cubicBezTo>
                  <a:cubicBezTo>
                    <a:pt x="98" y="169"/>
                    <a:pt x="105" y="169"/>
                    <a:pt x="109" y="165"/>
                  </a:cubicBezTo>
                  <a:cubicBezTo>
                    <a:pt x="112" y="161"/>
                    <a:pt x="109" y="143"/>
                    <a:pt x="109" y="131"/>
                  </a:cubicBezTo>
                  <a:cubicBezTo>
                    <a:pt x="131" y="116"/>
                    <a:pt x="147" y="98"/>
                    <a:pt x="157" y="71"/>
                  </a:cubicBezTo>
                  <a:cubicBezTo>
                    <a:pt x="154" y="71"/>
                    <a:pt x="150" y="68"/>
                    <a:pt x="147" y="68"/>
                  </a:cubicBezTo>
                  <a:cubicBezTo>
                    <a:pt x="139" y="68"/>
                    <a:pt x="131" y="71"/>
                    <a:pt x="128" y="71"/>
                  </a:cubicBezTo>
                  <a:cubicBezTo>
                    <a:pt x="120" y="71"/>
                    <a:pt x="112" y="76"/>
                    <a:pt x="105" y="76"/>
                  </a:cubicBezTo>
                  <a:cubicBezTo>
                    <a:pt x="90" y="76"/>
                    <a:pt x="79" y="64"/>
                    <a:pt x="98" y="23"/>
                  </a:cubicBezTo>
                  <a:cubicBezTo>
                    <a:pt x="83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5" name="Google Shape;46755;p30"/>
            <p:cNvSpPr/>
            <p:nvPr/>
          </p:nvSpPr>
          <p:spPr>
            <a:xfrm>
              <a:off x="-4966712" y="17619"/>
              <a:ext cx="3772" cy="3629"/>
            </a:xfrm>
            <a:custGeom>
              <a:avLst/>
              <a:gdLst/>
              <a:ahLst/>
              <a:cxnLst/>
              <a:rect l="l" t="t" r="r" b="b"/>
              <a:pathLst>
                <a:path w="79" h="76" extrusionOk="0">
                  <a:moveTo>
                    <a:pt x="56" y="1"/>
                  </a:moveTo>
                  <a:cubicBezTo>
                    <a:pt x="52" y="1"/>
                    <a:pt x="49" y="1"/>
                    <a:pt x="42" y="4"/>
                  </a:cubicBezTo>
                  <a:cubicBezTo>
                    <a:pt x="19" y="8"/>
                    <a:pt x="16" y="31"/>
                    <a:pt x="0" y="42"/>
                  </a:cubicBezTo>
                  <a:cubicBezTo>
                    <a:pt x="8" y="49"/>
                    <a:pt x="8" y="75"/>
                    <a:pt x="19" y="75"/>
                  </a:cubicBezTo>
                  <a:cubicBezTo>
                    <a:pt x="23" y="75"/>
                    <a:pt x="26" y="68"/>
                    <a:pt x="34" y="49"/>
                  </a:cubicBezTo>
                  <a:cubicBezTo>
                    <a:pt x="38" y="42"/>
                    <a:pt x="45" y="34"/>
                    <a:pt x="56" y="34"/>
                  </a:cubicBezTo>
                  <a:cubicBezTo>
                    <a:pt x="60" y="34"/>
                    <a:pt x="64" y="38"/>
                    <a:pt x="64" y="38"/>
                  </a:cubicBezTo>
                  <a:cubicBezTo>
                    <a:pt x="78" y="15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6" name="Google Shape;46756;p30"/>
            <p:cNvSpPr/>
            <p:nvPr/>
          </p:nvSpPr>
          <p:spPr>
            <a:xfrm>
              <a:off x="-5260184" y="122049"/>
              <a:ext cx="3629" cy="1289"/>
            </a:xfrm>
            <a:custGeom>
              <a:avLst/>
              <a:gdLst/>
              <a:ahLst/>
              <a:cxnLst/>
              <a:rect l="l" t="t" r="r" b="b"/>
              <a:pathLst>
                <a:path w="76" h="27" extrusionOk="0">
                  <a:moveTo>
                    <a:pt x="1" y="0"/>
                  </a:moveTo>
                  <a:cubicBezTo>
                    <a:pt x="16" y="12"/>
                    <a:pt x="27" y="26"/>
                    <a:pt x="46" y="26"/>
                  </a:cubicBezTo>
                  <a:cubicBezTo>
                    <a:pt x="53" y="26"/>
                    <a:pt x="65" y="23"/>
                    <a:pt x="75" y="8"/>
                  </a:cubicBezTo>
                  <a:cubicBezTo>
                    <a:pt x="53" y="8"/>
                    <a:pt x="30" y="4"/>
                    <a:pt x="8" y="4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7" name="Google Shape;46757;p30"/>
            <p:cNvSpPr/>
            <p:nvPr/>
          </p:nvSpPr>
          <p:spPr>
            <a:xfrm>
              <a:off x="-5193047" y="-65370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72" y="0"/>
                  </a:moveTo>
                  <a:cubicBezTo>
                    <a:pt x="68" y="4"/>
                    <a:pt x="64" y="8"/>
                    <a:pt x="60" y="15"/>
                  </a:cubicBezTo>
                  <a:cubicBezTo>
                    <a:pt x="1" y="41"/>
                    <a:pt x="53" y="57"/>
                    <a:pt x="68" y="76"/>
                  </a:cubicBezTo>
                  <a:cubicBezTo>
                    <a:pt x="79" y="64"/>
                    <a:pt x="90" y="53"/>
                    <a:pt x="98" y="41"/>
                  </a:cubicBezTo>
                  <a:cubicBezTo>
                    <a:pt x="82" y="34"/>
                    <a:pt x="79" y="15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8" name="Google Shape;46758;p30"/>
            <p:cNvSpPr/>
            <p:nvPr/>
          </p:nvSpPr>
          <p:spPr>
            <a:xfrm>
              <a:off x="-5190039" y="-66086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27" y="1"/>
                  </a:moveTo>
                  <a:cubicBezTo>
                    <a:pt x="16" y="1"/>
                    <a:pt x="9" y="4"/>
                    <a:pt x="1" y="8"/>
                  </a:cubicBezTo>
                  <a:lnTo>
                    <a:pt x="9" y="15"/>
                  </a:lnTo>
                  <a:cubicBezTo>
                    <a:pt x="16" y="30"/>
                    <a:pt x="19" y="49"/>
                    <a:pt x="35" y="56"/>
                  </a:cubicBezTo>
                  <a:cubicBezTo>
                    <a:pt x="45" y="49"/>
                    <a:pt x="53" y="34"/>
                    <a:pt x="61" y="23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9" name="Google Shape;46759;p30"/>
            <p:cNvSpPr/>
            <p:nvPr/>
          </p:nvSpPr>
          <p:spPr>
            <a:xfrm>
              <a:off x="-5194098" y="-68951"/>
              <a:ext cx="3581" cy="1624"/>
            </a:xfrm>
            <a:custGeom>
              <a:avLst/>
              <a:gdLst/>
              <a:ahLst/>
              <a:cxnLst/>
              <a:rect l="l" t="t" r="r" b="b"/>
              <a:pathLst>
                <a:path w="75" h="34" extrusionOk="0">
                  <a:moveTo>
                    <a:pt x="0" y="1"/>
                  </a:moveTo>
                  <a:cubicBezTo>
                    <a:pt x="11" y="23"/>
                    <a:pt x="18" y="34"/>
                    <a:pt x="30" y="34"/>
                  </a:cubicBezTo>
                  <a:cubicBezTo>
                    <a:pt x="41" y="34"/>
                    <a:pt x="52" y="23"/>
                    <a:pt x="75" y="4"/>
                  </a:cubicBezTo>
                  <a:cubicBezTo>
                    <a:pt x="49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0" name="Google Shape;46760;p30"/>
            <p:cNvSpPr/>
            <p:nvPr/>
          </p:nvSpPr>
          <p:spPr>
            <a:xfrm>
              <a:off x="-5351768" y="30512"/>
              <a:ext cx="8118" cy="4298"/>
            </a:xfrm>
            <a:custGeom>
              <a:avLst/>
              <a:gdLst/>
              <a:ahLst/>
              <a:cxnLst/>
              <a:rect l="l" t="t" r="r" b="b"/>
              <a:pathLst>
                <a:path w="170" h="90" extrusionOk="0">
                  <a:moveTo>
                    <a:pt x="109" y="0"/>
                  </a:moveTo>
                  <a:cubicBezTo>
                    <a:pt x="87" y="0"/>
                    <a:pt x="76" y="19"/>
                    <a:pt x="64" y="37"/>
                  </a:cubicBezTo>
                  <a:cubicBezTo>
                    <a:pt x="57" y="52"/>
                    <a:pt x="42" y="49"/>
                    <a:pt x="28" y="52"/>
                  </a:cubicBezTo>
                  <a:cubicBezTo>
                    <a:pt x="1" y="59"/>
                    <a:pt x="16" y="75"/>
                    <a:pt x="23" y="82"/>
                  </a:cubicBezTo>
                  <a:cubicBezTo>
                    <a:pt x="35" y="82"/>
                    <a:pt x="42" y="78"/>
                    <a:pt x="50" y="78"/>
                  </a:cubicBezTo>
                  <a:cubicBezTo>
                    <a:pt x="61" y="78"/>
                    <a:pt x="73" y="82"/>
                    <a:pt x="83" y="90"/>
                  </a:cubicBezTo>
                  <a:cubicBezTo>
                    <a:pt x="95" y="90"/>
                    <a:pt x="109" y="86"/>
                    <a:pt x="125" y="86"/>
                  </a:cubicBezTo>
                  <a:cubicBezTo>
                    <a:pt x="143" y="75"/>
                    <a:pt x="169" y="75"/>
                    <a:pt x="162" y="41"/>
                  </a:cubicBezTo>
                  <a:lnTo>
                    <a:pt x="162" y="41"/>
                  </a:lnTo>
                  <a:cubicBezTo>
                    <a:pt x="162" y="41"/>
                    <a:pt x="158" y="45"/>
                    <a:pt x="154" y="45"/>
                  </a:cubicBezTo>
                  <a:cubicBezTo>
                    <a:pt x="147" y="45"/>
                    <a:pt x="140" y="37"/>
                    <a:pt x="132" y="30"/>
                  </a:cubicBezTo>
                  <a:cubicBezTo>
                    <a:pt x="125" y="22"/>
                    <a:pt x="121" y="11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1" name="Google Shape;46761;p30"/>
            <p:cNvSpPr/>
            <p:nvPr/>
          </p:nvSpPr>
          <p:spPr>
            <a:xfrm>
              <a:off x="-5350861" y="34236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31" y="0"/>
                  </a:moveTo>
                  <a:cubicBezTo>
                    <a:pt x="23" y="0"/>
                    <a:pt x="16" y="4"/>
                    <a:pt x="4" y="4"/>
                  </a:cubicBezTo>
                  <a:cubicBezTo>
                    <a:pt x="1" y="31"/>
                    <a:pt x="19" y="45"/>
                    <a:pt x="38" y="49"/>
                  </a:cubicBezTo>
                  <a:lnTo>
                    <a:pt x="42" y="49"/>
                  </a:lnTo>
                  <a:cubicBezTo>
                    <a:pt x="61" y="49"/>
                    <a:pt x="68" y="31"/>
                    <a:pt x="64" y="12"/>
                  </a:cubicBezTo>
                  <a:cubicBezTo>
                    <a:pt x="54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2" name="Google Shape;46762;p30"/>
            <p:cNvSpPr/>
            <p:nvPr/>
          </p:nvSpPr>
          <p:spPr>
            <a:xfrm>
              <a:off x="-5186458" y="79599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15" y="0"/>
                  </a:moveTo>
                  <a:lnTo>
                    <a:pt x="15" y="0"/>
                  </a:lnTo>
                  <a:cubicBezTo>
                    <a:pt x="8" y="11"/>
                    <a:pt x="1" y="23"/>
                    <a:pt x="20" y="30"/>
                  </a:cubicBezTo>
                  <a:cubicBezTo>
                    <a:pt x="46" y="41"/>
                    <a:pt x="75" y="45"/>
                    <a:pt x="101" y="67"/>
                  </a:cubicBezTo>
                  <a:cubicBezTo>
                    <a:pt x="113" y="49"/>
                    <a:pt x="117" y="37"/>
                    <a:pt x="91" y="30"/>
                  </a:cubicBezTo>
                  <a:cubicBezTo>
                    <a:pt x="65" y="26"/>
                    <a:pt x="38" y="18"/>
                    <a:pt x="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3" name="Google Shape;46763;p30"/>
            <p:cNvSpPr/>
            <p:nvPr/>
          </p:nvSpPr>
          <p:spPr>
            <a:xfrm>
              <a:off x="-5185741" y="77593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3" y="5"/>
                  </a:moveTo>
                  <a:cubicBezTo>
                    <a:pt x="31" y="12"/>
                    <a:pt x="0" y="1"/>
                    <a:pt x="0" y="42"/>
                  </a:cubicBezTo>
                  <a:lnTo>
                    <a:pt x="5" y="42"/>
                  </a:lnTo>
                  <a:cubicBezTo>
                    <a:pt x="15" y="38"/>
                    <a:pt x="34" y="38"/>
                    <a:pt x="45" y="34"/>
                  </a:cubicBezTo>
                  <a:cubicBezTo>
                    <a:pt x="68" y="31"/>
                    <a:pt x="68" y="15"/>
                    <a:pt x="53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4" name="Google Shape;46764;p30"/>
            <p:cNvSpPr/>
            <p:nvPr/>
          </p:nvSpPr>
          <p:spPr>
            <a:xfrm>
              <a:off x="-5165018" y="271984"/>
              <a:ext cx="8595" cy="3963"/>
            </a:xfrm>
            <a:custGeom>
              <a:avLst/>
              <a:gdLst/>
              <a:ahLst/>
              <a:cxnLst/>
              <a:rect l="l" t="t" r="r" b="b"/>
              <a:pathLst>
                <a:path w="180" h="83" extrusionOk="0">
                  <a:moveTo>
                    <a:pt x="139" y="0"/>
                  </a:moveTo>
                  <a:cubicBezTo>
                    <a:pt x="116" y="16"/>
                    <a:pt x="146" y="26"/>
                    <a:pt x="142" y="38"/>
                  </a:cubicBezTo>
                  <a:cubicBezTo>
                    <a:pt x="101" y="34"/>
                    <a:pt x="60" y="23"/>
                    <a:pt x="19" y="23"/>
                  </a:cubicBezTo>
                  <a:lnTo>
                    <a:pt x="11" y="23"/>
                  </a:lnTo>
                  <a:cubicBezTo>
                    <a:pt x="8" y="26"/>
                    <a:pt x="4" y="31"/>
                    <a:pt x="0" y="34"/>
                  </a:cubicBezTo>
                  <a:cubicBezTo>
                    <a:pt x="8" y="60"/>
                    <a:pt x="23" y="71"/>
                    <a:pt x="49" y="76"/>
                  </a:cubicBezTo>
                  <a:cubicBezTo>
                    <a:pt x="56" y="64"/>
                    <a:pt x="64" y="60"/>
                    <a:pt x="71" y="60"/>
                  </a:cubicBezTo>
                  <a:cubicBezTo>
                    <a:pt x="79" y="60"/>
                    <a:pt x="87" y="64"/>
                    <a:pt x="90" y="68"/>
                  </a:cubicBezTo>
                  <a:cubicBezTo>
                    <a:pt x="101" y="64"/>
                    <a:pt x="109" y="60"/>
                    <a:pt x="116" y="60"/>
                  </a:cubicBezTo>
                  <a:cubicBezTo>
                    <a:pt x="131" y="60"/>
                    <a:pt x="146" y="71"/>
                    <a:pt x="157" y="83"/>
                  </a:cubicBezTo>
                  <a:lnTo>
                    <a:pt x="161" y="83"/>
                  </a:lnTo>
                  <a:cubicBezTo>
                    <a:pt x="172" y="64"/>
                    <a:pt x="180" y="42"/>
                    <a:pt x="172" y="19"/>
                  </a:cubicBezTo>
                  <a:cubicBezTo>
                    <a:pt x="168" y="12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5" name="Google Shape;46765;p30"/>
            <p:cNvSpPr/>
            <p:nvPr/>
          </p:nvSpPr>
          <p:spPr>
            <a:xfrm>
              <a:off x="-5166832" y="273225"/>
              <a:ext cx="4154" cy="3247"/>
            </a:xfrm>
            <a:custGeom>
              <a:avLst/>
              <a:gdLst/>
              <a:ahLst/>
              <a:cxnLst/>
              <a:rect l="l" t="t" r="r" b="b"/>
              <a:pathLst>
                <a:path w="87" h="68" extrusionOk="0">
                  <a:moveTo>
                    <a:pt x="20" y="0"/>
                  </a:moveTo>
                  <a:cubicBezTo>
                    <a:pt x="16" y="0"/>
                    <a:pt x="16" y="0"/>
                    <a:pt x="12" y="5"/>
                  </a:cubicBezTo>
                  <a:cubicBezTo>
                    <a:pt x="1" y="8"/>
                    <a:pt x="8" y="19"/>
                    <a:pt x="12" y="27"/>
                  </a:cubicBezTo>
                  <a:cubicBezTo>
                    <a:pt x="20" y="34"/>
                    <a:pt x="23" y="45"/>
                    <a:pt x="23" y="53"/>
                  </a:cubicBezTo>
                  <a:cubicBezTo>
                    <a:pt x="35" y="60"/>
                    <a:pt x="46" y="68"/>
                    <a:pt x="57" y="68"/>
                  </a:cubicBezTo>
                  <a:cubicBezTo>
                    <a:pt x="68" y="68"/>
                    <a:pt x="80" y="64"/>
                    <a:pt x="87" y="50"/>
                  </a:cubicBezTo>
                  <a:cubicBezTo>
                    <a:pt x="61" y="45"/>
                    <a:pt x="46" y="34"/>
                    <a:pt x="38" y="8"/>
                  </a:cubicBezTo>
                  <a:cubicBezTo>
                    <a:pt x="35" y="5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6" name="Google Shape;46766;p30"/>
            <p:cNvSpPr/>
            <p:nvPr/>
          </p:nvSpPr>
          <p:spPr>
            <a:xfrm>
              <a:off x="-5176478" y="169560"/>
              <a:ext cx="4202" cy="2340"/>
            </a:xfrm>
            <a:custGeom>
              <a:avLst/>
              <a:gdLst/>
              <a:ahLst/>
              <a:cxnLst/>
              <a:rect l="l" t="t" r="r" b="b"/>
              <a:pathLst>
                <a:path w="88" h="49" extrusionOk="0">
                  <a:moveTo>
                    <a:pt x="46" y="0"/>
                  </a:moveTo>
                  <a:cubicBezTo>
                    <a:pt x="1" y="0"/>
                    <a:pt x="27" y="26"/>
                    <a:pt x="27" y="45"/>
                  </a:cubicBezTo>
                  <a:lnTo>
                    <a:pt x="46" y="45"/>
                  </a:lnTo>
                  <a:cubicBezTo>
                    <a:pt x="49" y="49"/>
                    <a:pt x="57" y="49"/>
                    <a:pt x="61" y="49"/>
                  </a:cubicBezTo>
                  <a:cubicBezTo>
                    <a:pt x="68" y="49"/>
                    <a:pt x="75" y="45"/>
                    <a:pt x="87" y="37"/>
                  </a:cubicBezTo>
                  <a:cubicBezTo>
                    <a:pt x="72" y="23"/>
                    <a:pt x="49" y="18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7" name="Google Shape;46767;p30"/>
            <p:cNvSpPr/>
            <p:nvPr/>
          </p:nvSpPr>
          <p:spPr>
            <a:xfrm>
              <a:off x="-5118987" y="213060"/>
              <a:ext cx="10218" cy="9168"/>
            </a:xfrm>
            <a:custGeom>
              <a:avLst/>
              <a:gdLst/>
              <a:ahLst/>
              <a:cxnLst/>
              <a:rect l="l" t="t" r="r" b="b"/>
              <a:pathLst>
                <a:path w="214" h="192" extrusionOk="0">
                  <a:moveTo>
                    <a:pt x="75" y="1"/>
                  </a:moveTo>
                  <a:cubicBezTo>
                    <a:pt x="68" y="12"/>
                    <a:pt x="60" y="12"/>
                    <a:pt x="53" y="12"/>
                  </a:cubicBezTo>
                  <a:lnTo>
                    <a:pt x="34" y="12"/>
                  </a:lnTo>
                  <a:cubicBezTo>
                    <a:pt x="30" y="9"/>
                    <a:pt x="23" y="9"/>
                    <a:pt x="20" y="9"/>
                  </a:cubicBezTo>
                  <a:cubicBezTo>
                    <a:pt x="12" y="9"/>
                    <a:pt x="8" y="12"/>
                    <a:pt x="1" y="12"/>
                  </a:cubicBezTo>
                  <a:cubicBezTo>
                    <a:pt x="12" y="31"/>
                    <a:pt x="23" y="46"/>
                    <a:pt x="8" y="61"/>
                  </a:cubicBezTo>
                  <a:cubicBezTo>
                    <a:pt x="1" y="102"/>
                    <a:pt x="46" y="125"/>
                    <a:pt x="38" y="169"/>
                  </a:cubicBezTo>
                  <a:cubicBezTo>
                    <a:pt x="38" y="173"/>
                    <a:pt x="38" y="177"/>
                    <a:pt x="42" y="177"/>
                  </a:cubicBezTo>
                  <a:cubicBezTo>
                    <a:pt x="46" y="177"/>
                    <a:pt x="49" y="177"/>
                    <a:pt x="53" y="173"/>
                  </a:cubicBezTo>
                  <a:lnTo>
                    <a:pt x="65" y="173"/>
                  </a:lnTo>
                  <a:cubicBezTo>
                    <a:pt x="68" y="173"/>
                    <a:pt x="72" y="173"/>
                    <a:pt x="75" y="177"/>
                  </a:cubicBezTo>
                  <a:cubicBezTo>
                    <a:pt x="83" y="177"/>
                    <a:pt x="94" y="180"/>
                    <a:pt x="105" y="180"/>
                  </a:cubicBezTo>
                  <a:cubicBezTo>
                    <a:pt x="113" y="188"/>
                    <a:pt x="120" y="192"/>
                    <a:pt x="127" y="192"/>
                  </a:cubicBezTo>
                  <a:cubicBezTo>
                    <a:pt x="132" y="192"/>
                    <a:pt x="135" y="192"/>
                    <a:pt x="139" y="188"/>
                  </a:cubicBezTo>
                  <a:cubicBezTo>
                    <a:pt x="109" y="161"/>
                    <a:pt x="154" y="132"/>
                    <a:pt x="127" y="106"/>
                  </a:cubicBezTo>
                  <a:cubicBezTo>
                    <a:pt x="132" y="102"/>
                    <a:pt x="132" y="102"/>
                    <a:pt x="135" y="102"/>
                  </a:cubicBezTo>
                  <a:cubicBezTo>
                    <a:pt x="165" y="102"/>
                    <a:pt x="172" y="121"/>
                    <a:pt x="187" y="132"/>
                  </a:cubicBezTo>
                  <a:cubicBezTo>
                    <a:pt x="203" y="116"/>
                    <a:pt x="199" y="90"/>
                    <a:pt x="214" y="72"/>
                  </a:cubicBezTo>
                  <a:lnTo>
                    <a:pt x="214" y="72"/>
                  </a:lnTo>
                  <a:cubicBezTo>
                    <a:pt x="195" y="80"/>
                    <a:pt x="180" y="83"/>
                    <a:pt x="165" y="83"/>
                  </a:cubicBezTo>
                  <a:cubicBezTo>
                    <a:pt x="143" y="83"/>
                    <a:pt x="127" y="64"/>
                    <a:pt x="101" y="27"/>
                  </a:cubicBezTo>
                  <a:cubicBezTo>
                    <a:pt x="98" y="16"/>
                    <a:pt x="87" y="9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8" name="Google Shape;46768;p30"/>
            <p:cNvSpPr/>
            <p:nvPr/>
          </p:nvSpPr>
          <p:spPr>
            <a:xfrm>
              <a:off x="-5141620" y="260906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60" y="1"/>
                  </a:moveTo>
                  <a:cubicBezTo>
                    <a:pt x="56" y="4"/>
                    <a:pt x="52" y="8"/>
                    <a:pt x="52" y="12"/>
                  </a:cubicBezTo>
                  <a:cubicBezTo>
                    <a:pt x="56" y="30"/>
                    <a:pt x="49" y="39"/>
                    <a:pt x="30" y="42"/>
                  </a:cubicBezTo>
                  <a:cubicBezTo>
                    <a:pt x="0" y="46"/>
                    <a:pt x="4" y="61"/>
                    <a:pt x="15" y="83"/>
                  </a:cubicBezTo>
                  <a:cubicBezTo>
                    <a:pt x="30" y="53"/>
                    <a:pt x="71" y="68"/>
                    <a:pt x="82" y="42"/>
                  </a:cubicBezTo>
                  <a:cubicBezTo>
                    <a:pt x="78" y="27"/>
                    <a:pt x="75" y="8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9" name="Google Shape;46769;p30"/>
            <p:cNvSpPr/>
            <p:nvPr/>
          </p:nvSpPr>
          <p:spPr>
            <a:xfrm>
              <a:off x="-5162201" y="275899"/>
              <a:ext cx="6685" cy="6685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98" y="1"/>
                  </a:moveTo>
                  <a:cubicBezTo>
                    <a:pt x="64" y="8"/>
                    <a:pt x="38" y="27"/>
                    <a:pt x="31" y="65"/>
                  </a:cubicBezTo>
                  <a:cubicBezTo>
                    <a:pt x="42" y="91"/>
                    <a:pt x="1" y="106"/>
                    <a:pt x="16" y="132"/>
                  </a:cubicBezTo>
                  <a:cubicBezTo>
                    <a:pt x="23" y="139"/>
                    <a:pt x="31" y="139"/>
                    <a:pt x="38" y="139"/>
                  </a:cubicBezTo>
                  <a:cubicBezTo>
                    <a:pt x="54" y="139"/>
                    <a:pt x="64" y="128"/>
                    <a:pt x="80" y="124"/>
                  </a:cubicBezTo>
                  <a:cubicBezTo>
                    <a:pt x="72" y="106"/>
                    <a:pt x="35" y="79"/>
                    <a:pt x="87" y="68"/>
                  </a:cubicBezTo>
                  <a:cubicBezTo>
                    <a:pt x="106" y="65"/>
                    <a:pt x="121" y="61"/>
                    <a:pt x="140" y="53"/>
                  </a:cubicBezTo>
                  <a:cubicBezTo>
                    <a:pt x="135" y="46"/>
                    <a:pt x="135" y="39"/>
                    <a:pt x="135" y="30"/>
                  </a:cubicBezTo>
                  <a:cubicBezTo>
                    <a:pt x="128" y="23"/>
                    <a:pt x="121" y="16"/>
                    <a:pt x="113" y="12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0" name="Google Shape;46770;p30"/>
            <p:cNvSpPr/>
            <p:nvPr/>
          </p:nvSpPr>
          <p:spPr>
            <a:xfrm>
              <a:off x="-5263192" y="290033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9" y="0"/>
                  </a:moveTo>
                  <a:cubicBezTo>
                    <a:pt x="4" y="0"/>
                    <a:pt x="12" y="26"/>
                    <a:pt x="4" y="34"/>
                  </a:cubicBezTo>
                  <a:cubicBezTo>
                    <a:pt x="0" y="48"/>
                    <a:pt x="12" y="57"/>
                    <a:pt x="19" y="67"/>
                  </a:cubicBezTo>
                  <a:lnTo>
                    <a:pt x="38" y="67"/>
                  </a:lnTo>
                  <a:cubicBezTo>
                    <a:pt x="45" y="67"/>
                    <a:pt x="52" y="67"/>
                    <a:pt x="52" y="52"/>
                  </a:cubicBezTo>
                  <a:cubicBezTo>
                    <a:pt x="52" y="34"/>
                    <a:pt x="49" y="7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1" name="Google Shape;46771;p30"/>
            <p:cNvSpPr/>
            <p:nvPr/>
          </p:nvSpPr>
          <p:spPr>
            <a:xfrm>
              <a:off x="-4881383" y="2817"/>
              <a:ext cx="3581" cy="3581"/>
            </a:xfrm>
            <a:custGeom>
              <a:avLst/>
              <a:gdLst/>
              <a:ahLst/>
              <a:cxnLst/>
              <a:rect l="l" t="t" r="r" b="b"/>
              <a:pathLst>
                <a:path w="75" h="75" extrusionOk="0">
                  <a:moveTo>
                    <a:pt x="49" y="0"/>
                  </a:moveTo>
                  <a:cubicBezTo>
                    <a:pt x="41" y="19"/>
                    <a:pt x="0" y="11"/>
                    <a:pt x="11" y="49"/>
                  </a:cubicBezTo>
                  <a:cubicBezTo>
                    <a:pt x="18" y="61"/>
                    <a:pt x="23" y="75"/>
                    <a:pt x="30" y="75"/>
                  </a:cubicBezTo>
                  <a:cubicBezTo>
                    <a:pt x="34" y="75"/>
                    <a:pt x="41" y="71"/>
                    <a:pt x="49" y="56"/>
                  </a:cubicBezTo>
                  <a:cubicBezTo>
                    <a:pt x="53" y="49"/>
                    <a:pt x="68" y="45"/>
                    <a:pt x="75" y="42"/>
                  </a:cubicBezTo>
                  <a:cubicBezTo>
                    <a:pt x="68" y="34"/>
                    <a:pt x="56" y="23"/>
                    <a:pt x="60" y="8"/>
                  </a:cubicBezTo>
                  <a:cubicBezTo>
                    <a:pt x="56" y="8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2" name="Google Shape;46772;p30"/>
            <p:cNvSpPr/>
            <p:nvPr/>
          </p:nvSpPr>
          <p:spPr>
            <a:xfrm>
              <a:off x="-5193954" y="-176914"/>
              <a:ext cx="5778" cy="7354"/>
            </a:xfrm>
            <a:custGeom>
              <a:avLst/>
              <a:gdLst/>
              <a:ahLst/>
              <a:cxnLst/>
              <a:rect l="l" t="t" r="r" b="b"/>
              <a:pathLst>
                <a:path w="121" h="154" extrusionOk="0">
                  <a:moveTo>
                    <a:pt x="46" y="0"/>
                  </a:moveTo>
                  <a:cubicBezTo>
                    <a:pt x="38" y="7"/>
                    <a:pt x="27" y="12"/>
                    <a:pt x="20" y="12"/>
                  </a:cubicBezTo>
                  <a:cubicBezTo>
                    <a:pt x="12" y="12"/>
                    <a:pt x="8" y="7"/>
                    <a:pt x="1" y="4"/>
                  </a:cubicBezTo>
                  <a:lnTo>
                    <a:pt x="1" y="4"/>
                  </a:lnTo>
                  <a:cubicBezTo>
                    <a:pt x="4" y="52"/>
                    <a:pt x="42" y="97"/>
                    <a:pt x="4" y="146"/>
                  </a:cubicBezTo>
                  <a:cubicBezTo>
                    <a:pt x="8" y="150"/>
                    <a:pt x="12" y="150"/>
                    <a:pt x="15" y="153"/>
                  </a:cubicBezTo>
                  <a:cubicBezTo>
                    <a:pt x="49" y="153"/>
                    <a:pt x="46" y="131"/>
                    <a:pt x="46" y="109"/>
                  </a:cubicBezTo>
                  <a:cubicBezTo>
                    <a:pt x="46" y="97"/>
                    <a:pt x="49" y="90"/>
                    <a:pt x="60" y="90"/>
                  </a:cubicBezTo>
                  <a:cubicBezTo>
                    <a:pt x="65" y="90"/>
                    <a:pt x="68" y="90"/>
                    <a:pt x="75" y="97"/>
                  </a:cubicBezTo>
                  <a:cubicBezTo>
                    <a:pt x="79" y="101"/>
                    <a:pt x="87" y="101"/>
                    <a:pt x="91" y="101"/>
                  </a:cubicBezTo>
                  <a:cubicBezTo>
                    <a:pt x="101" y="101"/>
                    <a:pt x="113" y="93"/>
                    <a:pt x="117" y="79"/>
                  </a:cubicBezTo>
                  <a:cubicBezTo>
                    <a:pt x="120" y="26"/>
                    <a:pt x="56" y="38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3" name="Google Shape;46773;p30"/>
            <p:cNvSpPr/>
            <p:nvPr/>
          </p:nvSpPr>
          <p:spPr>
            <a:xfrm>
              <a:off x="-5060780" y="64223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23" y="0"/>
                  </a:moveTo>
                  <a:cubicBezTo>
                    <a:pt x="19" y="4"/>
                    <a:pt x="15" y="8"/>
                    <a:pt x="12" y="12"/>
                  </a:cubicBezTo>
                  <a:cubicBezTo>
                    <a:pt x="19" y="34"/>
                    <a:pt x="0" y="57"/>
                    <a:pt x="19" y="75"/>
                  </a:cubicBezTo>
                  <a:cubicBezTo>
                    <a:pt x="30" y="71"/>
                    <a:pt x="38" y="67"/>
                    <a:pt x="49" y="64"/>
                  </a:cubicBezTo>
                  <a:cubicBezTo>
                    <a:pt x="38" y="53"/>
                    <a:pt x="30" y="45"/>
                    <a:pt x="38" y="31"/>
                  </a:cubicBezTo>
                  <a:cubicBezTo>
                    <a:pt x="52" y="12"/>
                    <a:pt x="41" y="4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4" name="Google Shape;46774;p30"/>
            <p:cNvSpPr/>
            <p:nvPr/>
          </p:nvSpPr>
          <p:spPr>
            <a:xfrm>
              <a:off x="-4878709" y="1910"/>
              <a:ext cx="7688" cy="3247"/>
            </a:xfrm>
            <a:custGeom>
              <a:avLst/>
              <a:gdLst/>
              <a:ahLst/>
              <a:cxnLst/>
              <a:rect l="l" t="t" r="r" b="b"/>
              <a:pathLst>
                <a:path w="161" h="68" extrusionOk="0">
                  <a:moveTo>
                    <a:pt x="67" y="1"/>
                  </a:moveTo>
                  <a:cubicBezTo>
                    <a:pt x="45" y="8"/>
                    <a:pt x="26" y="19"/>
                    <a:pt x="4" y="27"/>
                  </a:cubicBezTo>
                  <a:cubicBezTo>
                    <a:pt x="0" y="42"/>
                    <a:pt x="12" y="53"/>
                    <a:pt x="19" y="61"/>
                  </a:cubicBezTo>
                  <a:cubicBezTo>
                    <a:pt x="34" y="61"/>
                    <a:pt x="49" y="68"/>
                    <a:pt x="60" y="68"/>
                  </a:cubicBezTo>
                  <a:cubicBezTo>
                    <a:pt x="75" y="68"/>
                    <a:pt x="86" y="64"/>
                    <a:pt x="97" y="49"/>
                  </a:cubicBezTo>
                  <a:cubicBezTo>
                    <a:pt x="101" y="46"/>
                    <a:pt x="101" y="46"/>
                    <a:pt x="105" y="46"/>
                  </a:cubicBezTo>
                  <a:lnTo>
                    <a:pt x="127" y="46"/>
                  </a:lnTo>
                  <a:cubicBezTo>
                    <a:pt x="131" y="38"/>
                    <a:pt x="161" y="38"/>
                    <a:pt x="138" y="23"/>
                  </a:cubicBezTo>
                  <a:cubicBezTo>
                    <a:pt x="119" y="12"/>
                    <a:pt x="90" y="8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5" name="Google Shape;46775;p30"/>
            <p:cNvSpPr/>
            <p:nvPr/>
          </p:nvSpPr>
          <p:spPr>
            <a:xfrm>
              <a:off x="-4877085" y="6780"/>
              <a:ext cx="4297" cy="4298"/>
            </a:xfrm>
            <a:custGeom>
              <a:avLst/>
              <a:gdLst/>
              <a:ahLst/>
              <a:cxnLst/>
              <a:rect l="l" t="t" r="r" b="b"/>
              <a:pathLst>
                <a:path w="90" h="90" extrusionOk="0">
                  <a:moveTo>
                    <a:pt x="90" y="0"/>
                  </a:moveTo>
                  <a:cubicBezTo>
                    <a:pt x="82" y="4"/>
                    <a:pt x="75" y="4"/>
                    <a:pt x="6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1"/>
                  </a:cubicBezTo>
                  <a:cubicBezTo>
                    <a:pt x="15" y="37"/>
                    <a:pt x="30" y="63"/>
                    <a:pt x="0" y="85"/>
                  </a:cubicBezTo>
                  <a:lnTo>
                    <a:pt x="0" y="90"/>
                  </a:lnTo>
                  <a:cubicBezTo>
                    <a:pt x="45" y="85"/>
                    <a:pt x="49" y="30"/>
                    <a:pt x="90" y="22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6" name="Google Shape;46776;p30"/>
            <p:cNvSpPr/>
            <p:nvPr/>
          </p:nvSpPr>
          <p:spPr>
            <a:xfrm>
              <a:off x="-5371537" y="139573"/>
              <a:ext cx="9502" cy="6064"/>
            </a:xfrm>
            <a:custGeom>
              <a:avLst/>
              <a:gdLst/>
              <a:ahLst/>
              <a:cxnLst/>
              <a:rect l="l" t="t" r="r" b="b"/>
              <a:pathLst>
                <a:path w="199" h="127" extrusionOk="0">
                  <a:moveTo>
                    <a:pt x="49" y="4"/>
                  </a:moveTo>
                  <a:cubicBezTo>
                    <a:pt x="38" y="11"/>
                    <a:pt x="0" y="0"/>
                    <a:pt x="26" y="37"/>
                  </a:cubicBezTo>
                  <a:cubicBezTo>
                    <a:pt x="33" y="49"/>
                    <a:pt x="52" y="59"/>
                    <a:pt x="45" y="82"/>
                  </a:cubicBezTo>
                  <a:cubicBezTo>
                    <a:pt x="68" y="101"/>
                    <a:pt x="83" y="127"/>
                    <a:pt x="109" y="127"/>
                  </a:cubicBezTo>
                  <a:cubicBezTo>
                    <a:pt x="120" y="127"/>
                    <a:pt x="131" y="120"/>
                    <a:pt x="150" y="101"/>
                  </a:cubicBezTo>
                  <a:cubicBezTo>
                    <a:pt x="161" y="85"/>
                    <a:pt x="199" y="78"/>
                    <a:pt x="176" y="45"/>
                  </a:cubicBezTo>
                  <a:cubicBezTo>
                    <a:pt x="154" y="37"/>
                    <a:pt x="135" y="26"/>
                    <a:pt x="116" y="18"/>
                  </a:cubicBezTo>
                  <a:cubicBezTo>
                    <a:pt x="109" y="15"/>
                    <a:pt x="101" y="15"/>
                    <a:pt x="94" y="15"/>
                  </a:cubicBezTo>
                  <a:lnTo>
                    <a:pt x="83" y="15"/>
                  </a:lnTo>
                  <a:cubicBezTo>
                    <a:pt x="71" y="15"/>
                    <a:pt x="60" y="15"/>
                    <a:pt x="4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7" name="Google Shape;46777;p30"/>
            <p:cNvSpPr/>
            <p:nvPr/>
          </p:nvSpPr>
          <p:spPr>
            <a:xfrm>
              <a:off x="-5371202" y="136326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79" y="1"/>
                  </a:moveTo>
                  <a:cubicBezTo>
                    <a:pt x="71" y="1"/>
                    <a:pt x="64" y="5"/>
                    <a:pt x="57" y="5"/>
                  </a:cubicBezTo>
                  <a:cubicBezTo>
                    <a:pt x="0" y="15"/>
                    <a:pt x="23" y="46"/>
                    <a:pt x="42" y="72"/>
                  </a:cubicBezTo>
                  <a:cubicBezTo>
                    <a:pt x="53" y="83"/>
                    <a:pt x="64" y="83"/>
                    <a:pt x="76" y="83"/>
                  </a:cubicBezTo>
                  <a:lnTo>
                    <a:pt x="87" y="83"/>
                  </a:lnTo>
                  <a:cubicBezTo>
                    <a:pt x="94" y="83"/>
                    <a:pt x="102" y="83"/>
                    <a:pt x="109" y="86"/>
                  </a:cubicBezTo>
                  <a:cubicBezTo>
                    <a:pt x="131" y="64"/>
                    <a:pt x="109" y="31"/>
                    <a:pt x="131" y="8"/>
                  </a:cubicBezTo>
                  <a:cubicBezTo>
                    <a:pt x="121" y="8"/>
                    <a:pt x="113" y="12"/>
                    <a:pt x="105" y="19"/>
                  </a:cubicBezTo>
                  <a:cubicBezTo>
                    <a:pt x="98" y="23"/>
                    <a:pt x="90" y="34"/>
                    <a:pt x="87" y="34"/>
                  </a:cubicBezTo>
                  <a:lnTo>
                    <a:pt x="83" y="34"/>
                  </a:lnTo>
                  <a:cubicBezTo>
                    <a:pt x="71" y="27"/>
                    <a:pt x="76" y="12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8" name="Google Shape;46778;p30"/>
            <p:cNvSpPr/>
            <p:nvPr/>
          </p:nvSpPr>
          <p:spPr>
            <a:xfrm>
              <a:off x="-5369770" y="133986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31" y="1"/>
                  </a:moveTo>
                  <a:cubicBezTo>
                    <a:pt x="15" y="16"/>
                    <a:pt x="1" y="35"/>
                    <a:pt x="27" y="54"/>
                  </a:cubicBezTo>
                  <a:cubicBezTo>
                    <a:pt x="34" y="54"/>
                    <a:pt x="41" y="50"/>
                    <a:pt x="49" y="50"/>
                  </a:cubicBezTo>
                  <a:cubicBezTo>
                    <a:pt x="72" y="23"/>
                    <a:pt x="49" y="12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9" name="Google Shape;46779;p30"/>
            <p:cNvSpPr/>
            <p:nvPr/>
          </p:nvSpPr>
          <p:spPr>
            <a:xfrm>
              <a:off x="-4909460" y="148454"/>
              <a:ext cx="7926" cy="12892"/>
            </a:xfrm>
            <a:custGeom>
              <a:avLst/>
              <a:gdLst/>
              <a:ahLst/>
              <a:cxnLst/>
              <a:rect l="l" t="t" r="r" b="b"/>
              <a:pathLst>
                <a:path w="166" h="270" extrusionOk="0">
                  <a:moveTo>
                    <a:pt x="57" y="1"/>
                  </a:moveTo>
                  <a:cubicBezTo>
                    <a:pt x="68" y="46"/>
                    <a:pt x="35" y="72"/>
                    <a:pt x="12" y="106"/>
                  </a:cubicBezTo>
                  <a:cubicBezTo>
                    <a:pt x="1" y="154"/>
                    <a:pt x="87" y="109"/>
                    <a:pt x="65" y="158"/>
                  </a:cubicBezTo>
                  <a:cubicBezTo>
                    <a:pt x="50" y="191"/>
                    <a:pt x="65" y="222"/>
                    <a:pt x="54" y="251"/>
                  </a:cubicBezTo>
                  <a:cubicBezTo>
                    <a:pt x="61" y="258"/>
                    <a:pt x="68" y="266"/>
                    <a:pt x="76" y="270"/>
                  </a:cubicBezTo>
                  <a:cubicBezTo>
                    <a:pt x="91" y="266"/>
                    <a:pt x="99" y="255"/>
                    <a:pt x="106" y="240"/>
                  </a:cubicBezTo>
                  <a:cubicBezTo>
                    <a:pt x="109" y="229"/>
                    <a:pt x="117" y="222"/>
                    <a:pt x="125" y="222"/>
                  </a:cubicBezTo>
                  <a:cubicBezTo>
                    <a:pt x="128" y="222"/>
                    <a:pt x="135" y="225"/>
                    <a:pt x="143" y="229"/>
                  </a:cubicBezTo>
                  <a:lnTo>
                    <a:pt x="143" y="232"/>
                  </a:lnTo>
                  <a:cubicBezTo>
                    <a:pt x="147" y="229"/>
                    <a:pt x="151" y="225"/>
                    <a:pt x="154" y="222"/>
                  </a:cubicBezTo>
                  <a:cubicBezTo>
                    <a:pt x="158" y="187"/>
                    <a:pt x="121" y="184"/>
                    <a:pt x="117" y="161"/>
                  </a:cubicBezTo>
                  <a:cubicBezTo>
                    <a:pt x="113" y="151"/>
                    <a:pt x="99" y="132"/>
                    <a:pt x="113" y="132"/>
                  </a:cubicBezTo>
                  <a:cubicBezTo>
                    <a:pt x="121" y="132"/>
                    <a:pt x="128" y="132"/>
                    <a:pt x="140" y="139"/>
                  </a:cubicBezTo>
                  <a:cubicBezTo>
                    <a:pt x="143" y="139"/>
                    <a:pt x="147" y="143"/>
                    <a:pt x="151" y="143"/>
                  </a:cubicBezTo>
                  <a:cubicBezTo>
                    <a:pt x="166" y="143"/>
                    <a:pt x="143" y="109"/>
                    <a:pt x="154" y="101"/>
                  </a:cubicBezTo>
                  <a:cubicBezTo>
                    <a:pt x="143" y="75"/>
                    <a:pt x="166" y="49"/>
                    <a:pt x="158" y="23"/>
                  </a:cubicBezTo>
                  <a:lnTo>
                    <a:pt x="154" y="23"/>
                  </a:lnTo>
                  <a:cubicBezTo>
                    <a:pt x="147" y="23"/>
                    <a:pt x="143" y="27"/>
                    <a:pt x="135" y="27"/>
                  </a:cubicBezTo>
                  <a:cubicBezTo>
                    <a:pt x="125" y="30"/>
                    <a:pt x="117" y="34"/>
                    <a:pt x="109" y="34"/>
                  </a:cubicBezTo>
                  <a:cubicBezTo>
                    <a:pt x="99" y="34"/>
                    <a:pt x="87" y="27"/>
                    <a:pt x="80" y="8"/>
                  </a:cubicBezTo>
                  <a:cubicBezTo>
                    <a:pt x="80" y="4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0" name="Google Shape;46780;p30"/>
            <p:cNvSpPr/>
            <p:nvPr/>
          </p:nvSpPr>
          <p:spPr>
            <a:xfrm>
              <a:off x="-4915333" y="150603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65" y="1"/>
                  </a:moveTo>
                  <a:cubicBezTo>
                    <a:pt x="61" y="27"/>
                    <a:pt x="53" y="46"/>
                    <a:pt x="31" y="46"/>
                  </a:cubicBezTo>
                  <a:cubicBezTo>
                    <a:pt x="27" y="46"/>
                    <a:pt x="20" y="42"/>
                    <a:pt x="12" y="42"/>
                  </a:cubicBezTo>
                  <a:cubicBezTo>
                    <a:pt x="1" y="72"/>
                    <a:pt x="8" y="98"/>
                    <a:pt x="20" y="128"/>
                  </a:cubicBezTo>
                  <a:cubicBezTo>
                    <a:pt x="46" y="139"/>
                    <a:pt x="68" y="154"/>
                    <a:pt x="98" y="154"/>
                  </a:cubicBezTo>
                  <a:cubicBezTo>
                    <a:pt x="109" y="154"/>
                    <a:pt x="124" y="150"/>
                    <a:pt x="135" y="146"/>
                  </a:cubicBezTo>
                  <a:cubicBezTo>
                    <a:pt x="117" y="124"/>
                    <a:pt x="101" y="109"/>
                    <a:pt x="94" y="87"/>
                  </a:cubicBezTo>
                  <a:cubicBezTo>
                    <a:pt x="65" y="68"/>
                    <a:pt x="94" y="23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1" name="Google Shape;46781;p30"/>
            <p:cNvSpPr/>
            <p:nvPr/>
          </p:nvSpPr>
          <p:spPr>
            <a:xfrm>
              <a:off x="-4912420" y="147738"/>
              <a:ext cx="6255" cy="7019"/>
            </a:xfrm>
            <a:custGeom>
              <a:avLst/>
              <a:gdLst/>
              <a:ahLst/>
              <a:cxnLst/>
              <a:rect l="l" t="t" r="r" b="b"/>
              <a:pathLst>
                <a:path w="131" h="147" extrusionOk="0">
                  <a:moveTo>
                    <a:pt x="48" y="1"/>
                  </a:moveTo>
                  <a:cubicBezTo>
                    <a:pt x="48" y="27"/>
                    <a:pt x="40" y="42"/>
                    <a:pt x="18" y="42"/>
                  </a:cubicBezTo>
                  <a:lnTo>
                    <a:pt x="0" y="42"/>
                  </a:lnTo>
                  <a:cubicBezTo>
                    <a:pt x="0" y="49"/>
                    <a:pt x="4" y="57"/>
                    <a:pt x="4" y="61"/>
                  </a:cubicBezTo>
                  <a:cubicBezTo>
                    <a:pt x="33" y="83"/>
                    <a:pt x="4" y="128"/>
                    <a:pt x="33" y="147"/>
                  </a:cubicBezTo>
                  <a:cubicBezTo>
                    <a:pt x="45" y="135"/>
                    <a:pt x="52" y="121"/>
                    <a:pt x="67" y="121"/>
                  </a:cubicBezTo>
                  <a:lnTo>
                    <a:pt x="74" y="121"/>
                  </a:lnTo>
                  <a:cubicBezTo>
                    <a:pt x="97" y="87"/>
                    <a:pt x="130" y="61"/>
                    <a:pt x="119" y="16"/>
                  </a:cubicBezTo>
                  <a:lnTo>
                    <a:pt x="119" y="16"/>
                  </a:lnTo>
                  <a:cubicBezTo>
                    <a:pt x="112" y="19"/>
                    <a:pt x="104" y="19"/>
                    <a:pt x="101" y="19"/>
                  </a:cubicBezTo>
                  <a:cubicBezTo>
                    <a:pt x="82" y="19"/>
                    <a:pt x="67" y="12"/>
                    <a:pt x="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2" name="Google Shape;46782;p30"/>
            <p:cNvSpPr/>
            <p:nvPr/>
          </p:nvSpPr>
          <p:spPr>
            <a:xfrm>
              <a:off x="-5201260" y="-125869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64" y="0"/>
                  </a:moveTo>
                  <a:cubicBezTo>
                    <a:pt x="56" y="11"/>
                    <a:pt x="49" y="15"/>
                    <a:pt x="38" y="15"/>
                  </a:cubicBezTo>
                  <a:lnTo>
                    <a:pt x="23" y="15"/>
                  </a:lnTo>
                  <a:cubicBezTo>
                    <a:pt x="0" y="15"/>
                    <a:pt x="8" y="42"/>
                    <a:pt x="0" y="52"/>
                  </a:cubicBezTo>
                  <a:cubicBezTo>
                    <a:pt x="23" y="101"/>
                    <a:pt x="68" y="82"/>
                    <a:pt x="105" y="90"/>
                  </a:cubicBezTo>
                  <a:cubicBezTo>
                    <a:pt x="113" y="82"/>
                    <a:pt x="120" y="75"/>
                    <a:pt x="113" y="64"/>
                  </a:cubicBezTo>
                  <a:cubicBezTo>
                    <a:pt x="97" y="42"/>
                    <a:pt x="90" y="15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3" name="Google Shape;46783;p30"/>
            <p:cNvSpPr/>
            <p:nvPr/>
          </p:nvSpPr>
          <p:spPr>
            <a:xfrm>
              <a:off x="-5060636" y="-19864"/>
              <a:ext cx="4011" cy="2913"/>
            </a:xfrm>
            <a:custGeom>
              <a:avLst/>
              <a:gdLst/>
              <a:ahLst/>
              <a:cxnLst/>
              <a:rect l="l" t="t" r="r" b="b"/>
              <a:pathLst>
                <a:path w="84" h="61" extrusionOk="0">
                  <a:moveTo>
                    <a:pt x="46" y="1"/>
                  </a:moveTo>
                  <a:cubicBezTo>
                    <a:pt x="42" y="1"/>
                    <a:pt x="38" y="1"/>
                    <a:pt x="35" y="4"/>
                  </a:cubicBezTo>
                  <a:cubicBezTo>
                    <a:pt x="20" y="23"/>
                    <a:pt x="1" y="38"/>
                    <a:pt x="27" y="60"/>
                  </a:cubicBezTo>
                  <a:lnTo>
                    <a:pt x="54" y="60"/>
                  </a:lnTo>
                  <a:cubicBezTo>
                    <a:pt x="72" y="60"/>
                    <a:pt x="83" y="53"/>
                    <a:pt x="80" y="23"/>
                  </a:cubicBezTo>
                  <a:lnTo>
                    <a:pt x="76" y="20"/>
                  </a:lnTo>
                  <a:cubicBezTo>
                    <a:pt x="68" y="12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4" name="Google Shape;46784;p30"/>
            <p:cNvSpPr/>
            <p:nvPr/>
          </p:nvSpPr>
          <p:spPr>
            <a:xfrm>
              <a:off x="-4912420" y="135610"/>
              <a:ext cx="5730" cy="10218"/>
            </a:xfrm>
            <a:custGeom>
              <a:avLst/>
              <a:gdLst/>
              <a:ahLst/>
              <a:cxnLst/>
              <a:rect l="l" t="t" r="r" b="b"/>
              <a:pathLst>
                <a:path w="120" h="214" extrusionOk="0">
                  <a:moveTo>
                    <a:pt x="101" y="1"/>
                  </a:moveTo>
                  <a:cubicBezTo>
                    <a:pt x="78" y="8"/>
                    <a:pt x="56" y="16"/>
                    <a:pt x="37" y="30"/>
                  </a:cubicBezTo>
                  <a:cubicBezTo>
                    <a:pt x="52" y="56"/>
                    <a:pt x="37" y="98"/>
                    <a:pt x="78" y="116"/>
                  </a:cubicBezTo>
                  <a:cubicBezTo>
                    <a:pt x="82" y="116"/>
                    <a:pt x="78" y="142"/>
                    <a:pt x="67" y="142"/>
                  </a:cubicBezTo>
                  <a:cubicBezTo>
                    <a:pt x="59" y="142"/>
                    <a:pt x="56" y="139"/>
                    <a:pt x="48" y="139"/>
                  </a:cubicBezTo>
                  <a:cubicBezTo>
                    <a:pt x="18" y="139"/>
                    <a:pt x="26" y="187"/>
                    <a:pt x="4" y="195"/>
                  </a:cubicBezTo>
                  <a:lnTo>
                    <a:pt x="0" y="195"/>
                  </a:lnTo>
                  <a:lnTo>
                    <a:pt x="11" y="206"/>
                  </a:lnTo>
                  <a:cubicBezTo>
                    <a:pt x="22" y="203"/>
                    <a:pt x="30" y="184"/>
                    <a:pt x="33" y="184"/>
                  </a:cubicBezTo>
                  <a:cubicBezTo>
                    <a:pt x="37" y="184"/>
                    <a:pt x="37" y="184"/>
                    <a:pt x="40" y="187"/>
                  </a:cubicBezTo>
                  <a:cubicBezTo>
                    <a:pt x="48" y="206"/>
                    <a:pt x="56" y="213"/>
                    <a:pt x="59" y="213"/>
                  </a:cubicBezTo>
                  <a:cubicBezTo>
                    <a:pt x="71" y="213"/>
                    <a:pt x="78" y="195"/>
                    <a:pt x="85" y="187"/>
                  </a:cubicBezTo>
                  <a:cubicBezTo>
                    <a:pt x="93" y="180"/>
                    <a:pt x="101" y="173"/>
                    <a:pt x="104" y="165"/>
                  </a:cubicBezTo>
                  <a:cubicBezTo>
                    <a:pt x="90" y="135"/>
                    <a:pt x="104" y="116"/>
                    <a:pt x="119" y="94"/>
                  </a:cubicBezTo>
                  <a:cubicBezTo>
                    <a:pt x="108" y="64"/>
                    <a:pt x="104" y="34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5" name="Google Shape;46785;p30"/>
            <p:cNvSpPr/>
            <p:nvPr/>
          </p:nvSpPr>
          <p:spPr>
            <a:xfrm>
              <a:off x="-5293179" y="108822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49" y="1"/>
                  </a:moveTo>
                  <a:cubicBezTo>
                    <a:pt x="15" y="5"/>
                    <a:pt x="0" y="23"/>
                    <a:pt x="0" y="61"/>
                  </a:cubicBezTo>
                  <a:cubicBezTo>
                    <a:pt x="12" y="61"/>
                    <a:pt x="19" y="65"/>
                    <a:pt x="26" y="65"/>
                  </a:cubicBezTo>
                  <a:cubicBezTo>
                    <a:pt x="38" y="65"/>
                    <a:pt x="45" y="61"/>
                    <a:pt x="52" y="49"/>
                  </a:cubicBezTo>
                  <a:cubicBezTo>
                    <a:pt x="57" y="49"/>
                    <a:pt x="45" y="39"/>
                    <a:pt x="41" y="34"/>
                  </a:cubicBezTo>
                  <a:cubicBezTo>
                    <a:pt x="34" y="20"/>
                    <a:pt x="41" y="8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6" name="Google Shape;46786;p30"/>
            <p:cNvSpPr/>
            <p:nvPr/>
          </p:nvSpPr>
          <p:spPr>
            <a:xfrm>
              <a:off x="-5085084" y="-171041"/>
              <a:ext cx="2579" cy="3629"/>
            </a:xfrm>
            <a:custGeom>
              <a:avLst/>
              <a:gdLst/>
              <a:ahLst/>
              <a:cxnLst/>
              <a:rect l="l" t="t" r="r" b="b"/>
              <a:pathLst>
                <a:path w="54" h="76" extrusionOk="0">
                  <a:moveTo>
                    <a:pt x="1" y="1"/>
                  </a:moveTo>
                  <a:lnTo>
                    <a:pt x="1" y="4"/>
                  </a:lnTo>
                  <a:cubicBezTo>
                    <a:pt x="5" y="27"/>
                    <a:pt x="5" y="53"/>
                    <a:pt x="9" y="75"/>
                  </a:cubicBezTo>
                  <a:cubicBezTo>
                    <a:pt x="27" y="46"/>
                    <a:pt x="53" y="1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7" name="Google Shape;46787;p30"/>
            <p:cNvSpPr/>
            <p:nvPr/>
          </p:nvSpPr>
          <p:spPr>
            <a:xfrm>
              <a:off x="-4881192" y="9979"/>
              <a:ext cx="4154" cy="6064"/>
            </a:xfrm>
            <a:custGeom>
              <a:avLst/>
              <a:gdLst/>
              <a:ahLst/>
              <a:cxnLst/>
              <a:rect l="l" t="t" r="r" b="b"/>
              <a:pathLst>
                <a:path w="87" h="127" extrusionOk="0">
                  <a:moveTo>
                    <a:pt x="59" y="0"/>
                  </a:moveTo>
                  <a:cubicBezTo>
                    <a:pt x="0" y="37"/>
                    <a:pt x="4" y="37"/>
                    <a:pt x="30" y="104"/>
                  </a:cubicBezTo>
                  <a:cubicBezTo>
                    <a:pt x="33" y="112"/>
                    <a:pt x="26" y="120"/>
                    <a:pt x="22" y="127"/>
                  </a:cubicBezTo>
                  <a:cubicBezTo>
                    <a:pt x="37" y="123"/>
                    <a:pt x="49" y="123"/>
                    <a:pt x="64" y="120"/>
                  </a:cubicBezTo>
                  <a:cubicBezTo>
                    <a:pt x="82" y="104"/>
                    <a:pt x="67" y="82"/>
                    <a:pt x="67" y="68"/>
                  </a:cubicBezTo>
                  <a:cubicBezTo>
                    <a:pt x="59" y="60"/>
                    <a:pt x="45" y="63"/>
                    <a:pt x="45" y="52"/>
                  </a:cubicBezTo>
                  <a:cubicBezTo>
                    <a:pt x="49" y="30"/>
                    <a:pt x="71" y="30"/>
                    <a:pt x="86" y="18"/>
                  </a:cubicBezTo>
                  <a:cubicBezTo>
                    <a:pt x="78" y="11"/>
                    <a:pt x="71" y="7"/>
                    <a:pt x="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8" name="Google Shape;46788;p30"/>
            <p:cNvSpPr/>
            <p:nvPr/>
          </p:nvSpPr>
          <p:spPr>
            <a:xfrm>
              <a:off x="-4916384" y="14401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1" y="1"/>
                  </a:moveTo>
                  <a:cubicBezTo>
                    <a:pt x="45" y="1"/>
                    <a:pt x="45" y="34"/>
                    <a:pt x="30" y="37"/>
                  </a:cubicBezTo>
                  <a:cubicBezTo>
                    <a:pt x="42" y="53"/>
                    <a:pt x="71" y="56"/>
                    <a:pt x="64" y="82"/>
                  </a:cubicBezTo>
                  <a:cubicBezTo>
                    <a:pt x="61" y="90"/>
                    <a:pt x="56" y="90"/>
                    <a:pt x="49" y="90"/>
                  </a:cubicBezTo>
                  <a:lnTo>
                    <a:pt x="38" y="90"/>
                  </a:lnTo>
                  <a:cubicBezTo>
                    <a:pt x="30" y="90"/>
                    <a:pt x="27" y="90"/>
                    <a:pt x="23" y="94"/>
                  </a:cubicBezTo>
                  <a:cubicBezTo>
                    <a:pt x="0" y="123"/>
                    <a:pt x="19" y="154"/>
                    <a:pt x="34" y="180"/>
                  </a:cubicBezTo>
                  <a:cubicBezTo>
                    <a:pt x="42" y="180"/>
                    <a:pt x="49" y="184"/>
                    <a:pt x="53" y="184"/>
                  </a:cubicBezTo>
                  <a:cubicBezTo>
                    <a:pt x="75" y="184"/>
                    <a:pt x="83" y="165"/>
                    <a:pt x="87" y="139"/>
                  </a:cubicBezTo>
                  <a:cubicBezTo>
                    <a:pt x="87" y="135"/>
                    <a:pt x="83" y="127"/>
                    <a:pt x="83" y="120"/>
                  </a:cubicBezTo>
                  <a:cubicBezTo>
                    <a:pt x="71" y="82"/>
                    <a:pt x="101" y="82"/>
                    <a:pt x="120" y="71"/>
                  </a:cubicBezTo>
                  <a:cubicBezTo>
                    <a:pt x="113" y="56"/>
                    <a:pt x="109" y="42"/>
                    <a:pt x="94" y="30"/>
                  </a:cubicBezTo>
                  <a:lnTo>
                    <a:pt x="83" y="19"/>
                  </a:ln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9" name="Google Shape;46789;p30"/>
            <p:cNvSpPr/>
            <p:nvPr/>
          </p:nvSpPr>
          <p:spPr>
            <a:xfrm>
              <a:off x="-4915858" y="145780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9" y="0"/>
                  </a:moveTo>
                  <a:cubicBezTo>
                    <a:pt x="12" y="8"/>
                    <a:pt x="8" y="16"/>
                    <a:pt x="0" y="23"/>
                  </a:cubicBezTo>
                  <a:cubicBezTo>
                    <a:pt x="5" y="34"/>
                    <a:pt x="8" y="45"/>
                    <a:pt x="12" y="57"/>
                  </a:cubicBezTo>
                  <a:cubicBezTo>
                    <a:pt x="16" y="53"/>
                    <a:pt x="19" y="53"/>
                    <a:pt x="27" y="53"/>
                  </a:cubicBezTo>
                  <a:lnTo>
                    <a:pt x="38" y="53"/>
                  </a:lnTo>
                  <a:cubicBezTo>
                    <a:pt x="45" y="53"/>
                    <a:pt x="50" y="53"/>
                    <a:pt x="53" y="45"/>
                  </a:cubicBezTo>
                  <a:cubicBezTo>
                    <a:pt x="60" y="19"/>
                    <a:pt x="31" y="16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0" name="Google Shape;46790;p30"/>
            <p:cNvSpPr/>
            <p:nvPr/>
          </p:nvSpPr>
          <p:spPr>
            <a:xfrm>
              <a:off x="-4888545" y="143441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1" y="1"/>
                  </a:moveTo>
                  <a:cubicBezTo>
                    <a:pt x="4" y="27"/>
                    <a:pt x="11" y="49"/>
                    <a:pt x="16" y="72"/>
                  </a:cubicBezTo>
                  <a:cubicBezTo>
                    <a:pt x="45" y="68"/>
                    <a:pt x="56" y="54"/>
                    <a:pt x="53" y="23"/>
                  </a:cubicBezTo>
                  <a:cubicBezTo>
                    <a:pt x="38" y="9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1" name="Google Shape;46791;p30"/>
            <p:cNvSpPr/>
            <p:nvPr/>
          </p:nvSpPr>
          <p:spPr>
            <a:xfrm>
              <a:off x="-5113782" y="217931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26" y="0"/>
                  </a:moveTo>
                  <a:cubicBezTo>
                    <a:pt x="23" y="0"/>
                    <a:pt x="23" y="0"/>
                    <a:pt x="18" y="4"/>
                  </a:cubicBezTo>
                  <a:cubicBezTo>
                    <a:pt x="45" y="30"/>
                    <a:pt x="0" y="59"/>
                    <a:pt x="30" y="86"/>
                  </a:cubicBezTo>
                  <a:cubicBezTo>
                    <a:pt x="37" y="90"/>
                    <a:pt x="45" y="90"/>
                    <a:pt x="49" y="90"/>
                  </a:cubicBezTo>
                  <a:cubicBezTo>
                    <a:pt x="78" y="90"/>
                    <a:pt x="71" y="64"/>
                    <a:pt x="71" y="41"/>
                  </a:cubicBezTo>
                  <a:cubicBezTo>
                    <a:pt x="71" y="33"/>
                    <a:pt x="75" y="30"/>
                    <a:pt x="78" y="30"/>
                  </a:cubicBezTo>
                  <a:cubicBezTo>
                    <a:pt x="63" y="19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2" name="Google Shape;46792;p30"/>
            <p:cNvSpPr/>
            <p:nvPr/>
          </p:nvSpPr>
          <p:spPr>
            <a:xfrm>
              <a:off x="-5116647" y="22146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26" y="1"/>
                  </a:moveTo>
                  <a:cubicBezTo>
                    <a:pt x="8" y="19"/>
                    <a:pt x="0" y="42"/>
                    <a:pt x="16" y="61"/>
                  </a:cubicBezTo>
                  <a:cubicBezTo>
                    <a:pt x="19" y="64"/>
                    <a:pt x="23" y="64"/>
                    <a:pt x="26" y="64"/>
                  </a:cubicBezTo>
                  <a:cubicBezTo>
                    <a:pt x="38" y="64"/>
                    <a:pt x="49" y="53"/>
                    <a:pt x="64" y="49"/>
                  </a:cubicBezTo>
                  <a:cubicBezTo>
                    <a:pt x="60" y="35"/>
                    <a:pt x="60" y="19"/>
                    <a:pt x="56" y="4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3" name="Google Shape;46793;p30"/>
            <p:cNvSpPr/>
            <p:nvPr/>
          </p:nvSpPr>
          <p:spPr>
            <a:xfrm>
              <a:off x="-5110392" y="216450"/>
              <a:ext cx="3438" cy="3820"/>
            </a:xfrm>
            <a:custGeom>
              <a:avLst/>
              <a:gdLst/>
              <a:ahLst/>
              <a:cxnLst/>
              <a:rect l="l" t="t" r="r" b="b"/>
              <a:pathLst>
                <a:path w="72" h="80" extrusionOk="0">
                  <a:moveTo>
                    <a:pt x="34" y="1"/>
                  </a:moveTo>
                  <a:cubicBezTo>
                    <a:pt x="19" y="19"/>
                    <a:pt x="23" y="45"/>
                    <a:pt x="7" y="61"/>
                  </a:cubicBezTo>
                  <a:cubicBezTo>
                    <a:pt x="4" y="61"/>
                    <a:pt x="0" y="64"/>
                    <a:pt x="0" y="72"/>
                  </a:cubicBezTo>
                  <a:cubicBezTo>
                    <a:pt x="7" y="76"/>
                    <a:pt x="15" y="80"/>
                    <a:pt x="19" y="80"/>
                  </a:cubicBezTo>
                  <a:cubicBezTo>
                    <a:pt x="37" y="80"/>
                    <a:pt x="45" y="61"/>
                    <a:pt x="56" y="45"/>
                  </a:cubicBezTo>
                  <a:cubicBezTo>
                    <a:pt x="71" y="23"/>
                    <a:pt x="52" y="16"/>
                    <a:pt x="34" y="5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4" name="Google Shape;46794;p30"/>
            <p:cNvSpPr/>
            <p:nvPr/>
          </p:nvSpPr>
          <p:spPr>
            <a:xfrm>
              <a:off x="-5200926" y="236458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30"/>
                    <a:pt x="23" y="42"/>
                    <a:pt x="38" y="42"/>
                  </a:cubicBezTo>
                  <a:cubicBezTo>
                    <a:pt x="49" y="42"/>
                    <a:pt x="61" y="35"/>
                    <a:pt x="83" y="23"/>
                  </a:cubicBezTo>
                  <a:cubicBezTo>
                    <a:pt x="57" y="16"/>
                    <a:pt x="27" y="1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5" name="Google Shape;46795;p30"/>
            <p:cNvSpPr/>
            <p:nvPr/>
          </p:nvSpPr>
          <p:spPr>
            <a:xfrm>
              <a:off x="-4884821" y="11030"/>
              <a:ext cx="2769" cy="2197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1"/>
                  </a:moveTo>
                  <a:cubicBezTo>
                    <a:pt x="28" y="1"/>
                    <a:pt x="20" y="8"/>
                    <a:pt x="12" y="15"/>
                  </a:cubicBezTo>
                  <a:lnTo>
                    <a:pt x="1" y="27"/>
                  </a:lnTo>
                  <a:cubicBezTo>
                    <a:pt x="12" y="34"/>
                    <a:pt x="23" y="46"/>
                    <a:pt x="35" y="46"/>
                  </a:cubicBezTo>
                  <a:cubicBezTo>
                    <a:pt x="38" y="46"/>
                    <a:pt x="46" y="41"/>
                    <a:pt x="50" y="34"/>
                  </a:cubicBezTo>
                  <a:cubicBezTo>
                    <a:pt x="57" y="27"/>
                    <a:pt x="57" y="15"/>
                    <a:pt x="50" y="8"/>
                  </a:cubicBezTo>
                  <a:cubicBezTo>
                    <a:pt x="42" y="4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6" name="Google Shape;46796;p30"/>
            <p:cNvSpPr/>
            <p:nvPr/>
          </p:nvSpPr>
          <p:spPr>
            <a:xfrm>
              <a:off x="-4904780" y="150460"/>
              <a:ext cx="7163" cy="8929"/>
            </a:xfrm>
            <a:custGeom>
              <a:avLst/>
              <a:gdLst/>
              <a:ahLst/>
              <a:cxnLst/>
              <a:rect l="l" t="t" r="r" b="b"/>
              <a:pathLst>
                <a:path w="150" h="187" extrusionOk="0">
                  <a:moveTo>
                    <a:pt x="105" y="0"/>
                  </a:moveTo>
                  <a:cubicBezTo>
                    <a:pt x="87" y="14"/>
                    <a:pt x="82" y="33"/>
                    <a:pt x="79" y="56"/>
                  </a:cubicBezTo>
                  <a:cubicBezTo>
                    <a:pt x="79" y="64"/>
                    <a:pt x="79" y="67"/>
                    <a:pt x="75" y="67"/>
                  </a:cubicBezTo>
                  <a:cubicBezTo>
                    <a:pt x="68" y="67"/>
                    <a:pt x="60" y="59"/>
                    <a:pt x="56" y="59"/>
                  </a:cubicBezTo>
                  <a:lnTo>
                    <a:pt x="56" y="59"/>
                  </a:lnTo>
                  <a:cubicBezTo>
                    <a:pt x="45" y="67"/>
                    <a:pt x="68" y="101"/>
                    <a:pt x="53" y="101"/>
                  </a:cubicBezTo>
                  <a:cubicBezTo>
                    <a:pt x="49" y="101"/>
                    <a:pt x="45" y="97"/>
                    <a:pt x="42" y="97"/>
                  </a:cubicBezTo>
                  <a:cubicBezTo>
                    <a:pt x="30" y="90"/>
                    <a:pt x="23" y="90"/>
                    <a:pt x="15" y="90"/>
                  </a:cubicBezTo>
                  <a:cubicBezTo>
                    <a:pt x="1" y="90"/>
                    <a:pt x="15" y="109"/>
                    <a:pt x="19" y="119"/>
                  </a:cubicBezTo>
                  <a:cubicBezTo>
                    <a:pt x="23" y="142"/>
                    <a:pt x="60" y="145"/>
                    <a:pt x="56" y="180"/>
                  </a:cubicBezTo>
                  <a:cubicBezTo>
                    <a:pt x="60" y="183"/>
                    <a:pt x="68" y="183"/>
                    <a:pt x="71" y="187"/>
                  </a:cubicBezTo>
                  <a:cubicBezTo>
                    <a:pt x="90" y="164"/>
                    <a:pt x="109" y="142"/>
                    <a:pt x="127" y="116"/>
                  </a:cubicBezTo>
                  <a:cubicBezTo>
                    <a:pt x="120" y="97"/>
                    <a:pt x="146" y="90"/>
                    <a:pt x="142" y="71"/>
                  </a:cubicBezTo>
                  <a:cubicBezTo>
                    <a:pt x="150" y="37"/>
                    <a:pt x="132" y="14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7" name="Google Shape;46797;p30"/>
            <p:cNvSpPr/>
            <p:nvPr/>
          </p:nvSpPr>
          <p:spPr>
            <a:xfrm>
              <a:off x="-4899814" y="149696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20" y="1"/>
                  </a:moveTo>
                  <a:cubicBezTo>
                    <a:pt x="12" y="1"/>
                    <a:pt x="5" y="8"/>
                    <a:pt x="1" y="16"/>
                  </a:cubicBezTo>
                  <a:cubicBezTo>
                    <a:pt x="28" y="30"/>
                    <a:pt x="46" y="53"/>
                    <a:pt x="38" y="87"/>
                  </a:cubicBezTo>
                  <a:cubicBezTo>
                    <a:pt x="50" y="94"/>
                    <a:pt x="61" y="113"/>
                    <a:pt x="72" y="113"/>
                  </a:cubicBezTo>
                  <a:cubicBezTo>
                    <a:pt x="80" y="113"/>
                    <a:pt x="87" y="109"/>
                    <a:pt x="95" y="94"/>
                  </a:cubicBezTo>
                  <a:cubicBezTo>
                    <a:pt x="102" y="83"/>
                    <a:pt x="121" y="75"/>
                    <a:pt x="135" y="65"/>
                  </a:cubicBezTo>
                  <a:cubicBezTo>
                    <a:pt x="124" y="35"/>
                    <a:pt x="106" y="8"/>
                    <a:pt x="72" y="8"/>
                  </a:cubicBezTo>
                  <a:lnTo>
                    <a:pt x="64" y="8"/>
                  </a:lnTo>
                  <a:cubicBezTo>
                    <a:pt x="57" y="16"/>
                    <a:pt x="54" y="20"/>
                    <a:pt x="46" y="20"/>
                  </a:cubicBezTo>
                  <a:cubicBezTo>
                    <a:pt x="42" y="20"/>
                    <a:pt x="38" y="16"/>
                    <a:pt x="35" y="12"/>
                  </a:cubicBezTo>
                  <a:cubicBezTo>
                    <a:pt x="31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8" name="Google Shape;46798;p30"/>
            <p:cNvSpPr/>
            <p:nvPr/>
          </p:nvSpPr>
          <p:spPr>
            <a:xfrm>
              <a:off x="-4908171" y="138475"/>
              <a:ext cx="3438" cy="5014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53" y="1"/>
                  </a:moveTo>
                  <a:cubicBezTo>
                    <a:pt x="38" y="1"/>
                    <a:pt x="41" y="30"/>
                    <a:pt x="30" y="34"/>
                  </a:cubicBezTo>
                  <a:cubicBezTo>
                    <a:pt x="15" y="56"/>
                    <a:pt x="1" y="75"/>
                    <a:pt x="15" y="105"/>
                  </a:cubicBezTo>
                  <a:cubicBezTo>
                    <a:pt x="23" y="82"/>
                    <a:pt x="56" y="82"/>
                    <a:pt x="56" y="56"/>
                  </a:cubicBezTo>
                  <a:cubicBezTo>
                    <a:pt x="46" y="34"/>
                    <a:pt x="64" y="23"/>
                    <a:pt x="72" y="12"/>
                  </a:cubicBezTo>
                  <a:cubicBezTo>
                    <a:pt x="64" y="4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9" name="Google Shape;46799;p30"/>
            <p:cNvSpPr/>
            <p:nvPr/>
          </p:nvSpPr>
          <p:spPr>
            <a:xfrm>
              <a:off x="-5287115" y="13179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30" y="1"/>
                  </a:moveTo>
                  <a:cubicBezTo>
                    <a:pt x="11" y="1"/>
                    <a:pt x="4" y="23"/>
                    <a:pt x="1" y="41"/>
                  </a:cubicBezTo>
                  <a:cubicBezTo>
                    <a:pt x="19" y="45"/>
                    <a:pt x="34" y="45"/>
                    <a:pt x="49" y="60"/>
                  </a:cubicBezTo>
                  <a:cubicBezTo>
                    <a:pt x="60" y="37"/>
                    <a:pt x="71" y="15"/>
                    <a:pt x="42" y="4"/>
                  </a:cubicBezTo>
                  <a:cubicBezTo>
                    <a:pt x="37" y="1"/>
                    <a:pt x="3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0" name="Google Shape;46800;p30"/>
            <p:cNvSpPr/>
            <p:nvPr/>
          </p:nvSpPr>
          <p:spPr>
            <a:xfrm>
              <a:off x="-5293370" y="101707"/>
              <a:ext cx="7210" cy="5205"/>
            </a:xfrm>
            <a:custGeom>
              <a:avLst/>
              <a:gdLst/>
              <a:ahLst/>
              <a:cxnLst/>
              <a:rect l="l" t="t" r="r" b="b"/>
              <a:pathLst>
                <a:path w="151" h="109" extrusionOk="0">
                  <a:moveTo>
                    <a:pt x="135" y="0"/>
                  </a:moveTo>
                  <a:cubicBezTo>
                    <a:pt x="124" y="4"/>
                    <a:pt x="113" y="8"/>
                    <a:pt x="101" y="8"/>
                  </a:cubicBezTo>
                  <a:cubicBezTo>
                    <a:pt x="94" y="8"/>
                    <a:pt x="87" y="8"/>
                    <a:pt x="79" y="4"/>
                  </a:cubicBezTo>
                  <a:lnTo>
                    <a:pt x="56" y="4"/>
                  </a:lnTo>
                  <a:cubicBezTo>
                    <a:pt x="45" y="4"/>
                    <a:pt x="38" y="4"/>
                    <a:pt x="27" y="8"/>
                  </a:cubicBezTo>
                  <a:cubicBezTo>
                    <a:pt x="23" y="15"/>
                    <a:pt x="19" y="19"/>
                    <a:pt x="19" y="23"/>
                  </a:cubicBezTo>
                  <a:cubicBezTo>
                    <a:pt x="34" y="26"/>
                    <a:pt x="61" y="31"/>
                    <a:pt x="27" y="49"/>
                  </a:cubicBezTo>
                  <a:cubicBezTo>
                    <a:pt x="16" y="53"/>
                    <a:pt x="8" y="60"/>
                    <a:pt x="1" y="67"/>
                  </a:cubicBezTo>
                  <a:cubicBezTo>
                    <a:pt x="19" y="71"/>
                    <a:pt x="16" y="109"/>
                    <a:pt x="38" y="109"/>
                  </a:cubicBezTo>
                  <a:cubicBezTo>
                    <a:pt x="42" y="109"/>
                    <a:pt x="45" y="105"/>
                    <a:pt x="49" y="105"/>
                  </a:cubicBezTo>
                  <a:cubicBezTo>
                    <a:pt x="64" y="67"/>
                    <a:pt x="101" y="60"/>
                    <a:pt x="139" y="38"/>
                  </a:cubicBezTo>
                  <a:lnTo>
                    <a:pt x="142" y="38"/>
                  </a:lnTo>
                  <a:cubicBezTo>
                    <a:pt x="142" y="34"/>
                    <a:pt x="146" y="34"/>
                    <a:pt x="150" y="31"/>
                  </a:cubicBezTo>
                  <a:cubicBezTo>
                    <a:pt x="150" y="23"/>
                    <a:pt x="146" y="15"/>
                    <a:pt x="146" y="8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1" name="Google Shape;46801;p30"/>
            <p:cNvSpPr/>
            <p:nvPr/>
          </p:nvSpPr>
          <p:spPr>
            <a:xfrm>
              <a:off x="-5364613" y="184315"/>
              <a:ext cx="4918" cy="3820"/>
            </a:xfrm>
            <a:custGeom>
              <a:avLst/>
              <a:gdLst/>
              <a:ahLst/>
              <a:cxnLst/>
              <a:rect l="l" t="t" r="r" b="b"/>
              <a:pathLst>
                <a:path w="103" h="80" extrusionOk="0">
                  <a:moveTo>
                    <a:pt x="54" y="1"/>
                  </a:moveTo>
                  <a:cubicBezTo>
                    <a:pt x="42" y="1"/>
                    <a:pt x="38" y="9"/>
                    <a:pt x="31" y="20"/>
                  </a:cubicBezTo>
                  <a:cubicBezTo>
                    <a:pt x="28" y="31"/>
                    <a:pt x="19" y="38"/>
                    <a:pt x="12" y="38"/>
                  </a:cubicBezTo>
                  <a:lnTo>
                    <a:pt x="9" y="38"/>
                  </a:lnTo>
                  <a:cubicBezTo>
                    <a:pt x="5" y="38"/>
                    <a:pt x="1" y="46"/>
                    <a:pt x="1" y="50"/>
                  </a:cubicBezTo>
                  <a:cubicBezTo>
                    <a:pt x="16" y="61"/>
                    <a:pt x="28" y="80"/>
                    <a:pt x="50" y="80"/>
                  </a:cubicBezTo>
                  <a:lnTo>
                    <a:pt x="57" y="80"/>
                  </a:lnTo>
                  <a:cubicBezTo>
                    <a:pt x="61" y="57"/>
                    <a:pt x="102" y="35"/>
                    <a:pt x="72" y="9"/>
                  </a:cubicBezTo>
                  <a:cubicBezTo>
                    <a:pt x="64" y="1"/>
                    <a:pt x="57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2" name="Google Shape;46802;p30"/>
            <p:cNvSpPr/>
            <p:nvPr/>
          </p:nvSpPr>
          <p:spPr>
            <a:xfrm>
              <a:off x="-4899576" y="14420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15" y="26"/>
                    <a:pt x="33" y="23"/>
                    <a:pt x="33" y="41"/>
                  </a:cubicBezTo>
                  <a:cubicBezTo>
                    <a:pt x="33" y="49"/>
                    <a:pt x="30" y="52"/>
                    <a:pt x="23" y="52"/>
                  </a:cubicBezTo>
                  <a:lnTo>
                    <a:pt x="18" y="52"/>
                  </a:lnTo>
                  <a:cubicBezTo>
                    <a:pt x="11" y="60"/>
                    <a:pt x="7" y="67"/>
                    <a:pt x="0" y="75"/>
                  </a:cubicBezTo>
                  <a:cubicBezTo>
                    <a:pt x="30" y="75"/>
                    <a:pt x="49" y="93"/>
                    <a:pt x="67" y="112"/>
                  </a:cubicBezTo>
                  <a:cubicBezTo>
                    <a:pt x="75" y="83"/>
                    <a:pt x="90" y="71"/>
                    <a:pt x="116" y="71"/>
                  </a:cubicBezTo>
                  <a:lnTo>
                    <a:pt x="119" y="71"/>
                  </a:lnTo>
                  <a:cubicBezTo>
                    <a:pt x="123" y="52"/>
                    <a:pt x="108" y="38"/>
                    <a:pt x="101" y="19"/>
                  </a:cubicBezTo>
                  <a:cubicBezTo>
                    <a:pt x="82" y="19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3" name="Google Shape;46803;p30"/>
            <p:cNvSpPr/>
            <p:nvPr/>
          </p:nvSpPr>
          <p:spPr>
            <a:xfrm>
              <a:off x="-4896758" y="147547"/>
              <a:ext cx="4345" cy="5253"/>
            </a:xfrm>
            <a:custGeom>
              <a:avLst/>
              <a:gdLst/>
              <a:ahLst/>
              <a:cxnLst/>
              <a:rect l="l" t="t" r="r" b="b"/>
              <a:pathLst>
                <a:path w="91" h="110" extrusionOk="0">
                  <a:moveTo>
                    <a:pt x="57" y="1"/>
                  </a:moveTo>
                  <a:cubicBezTo>
                    <a:pt x="31" y="1"/>
                    <a:pt x="16" y="13"/>
                    <a:pt x="8" y="42"/>
                  </a:cubicBezTo>
                  <a:cubicBezTo>
                    <a:pt x="8" y="46"/>
                    <a:pt x="4" y="49"/>
                    <a:pt x="0" y="53"/>
                  </a:cubicBezTo>
                  <a:lnTo>
                    <a:pt x="8" y="53"/>
                  </a:lnTo>
                  <a:cubicBezTo>
                    <a:pt x="42" y="53"/>
                    <a:pt x="60" y="80"/>
                    <a:pt x="71" y="110"/>
                  </a:cubicBezTo>
                  <a:cubicBezTo>
                    <a:pt x="76" y="94"/>
                    <a:pt x="76" y="75"/>
                    <a:pt x="90" y="65"/>
                  </a:cubicBezTo>
                  <a:cubicBezTo>
                    <a:pt x="64" y="53"/>
                    <a:pt x="64" y="35"/>
                    <a:pt x="71" y="13"/>
                  </a:cubicBezTo>
                  <a:cubicBezTo>
                    <a:pt x="68" y="8"/>
                    <a:pt x="64" y="5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4" name="Google Shape;46804;p30"/>
            <p:cNvSpPr/>
            <p:nvPr/>
          </p:nvSpPr>
          <p:spPr>
            <a:xfrm>
              <a:off x="-5007968" y="-65895"/>
              <a:ext cx="8261" cy="8595"/>
            </a:xfrm>
            <a:custGeom>
              <a:avLst/>
              <a:gdLst/>
              <a:ahLst/>
              <a:cxnLst/>
              <a:rect l="l" t="t" r="r" b="b"/>
              <a:pathLst>
                <a:path w="173" h="180" extrusionOk="0">
                  <a:moveTo>
                    <a:pt x="143" y="0"/>
                  </a:moveTo>
                  <a:cubicBezTo>
                    <a:pt x="128" y="0"/>
                    <a:pt x="117" y="4"/>
                    <a:pt x="109" y="15"/>
                  </a:cubicBezTo>
                  <a:cubicBezTo>
                    <a:pt x="90" y="64"/>
                    <a:pt x="50" y="71"/>
                    <a:pt x="8" y="79"/>
                  </a:cubicBezTo>
                  <a:lnTo>
                    <a:pt x="0" y="79"/>
                  </a:lnTo>
                  <a:cubicBezTo>
                    <a:pt x="23" y="101"/>
                    <a:pt x="12" y="135"/>
                    <a:pt x="31" y="161"/>
                  </a:cubicBezTo>
                  <a:cubicBezTo>
                    <a:pt x="38" y="168"/>
                    <a:pt x="45" y="172"/>
                    <a:pt x="53" y="180"/>
                  </a:cubicBezTo>
                  <a:cubicBezTo>
                    <a:pt x="72" y="127"/>
                    <a:pt x="135" y="131"/>
                    <a:pt x="165" y="90"/>
                  </a:cubicBezTo>
                  <a:cubicBezTo>
                    <a:pt x="135" y="60"/>
                    <a:pt x="173" y="34"/>
                    <a:pt x="173" y="4"/>
                  </a:cubicBezTo>
                  <a:cubicBezTo>
                    <a:pt x="165" y="0"/>
                    <a:pt x="154" y="0"/>
                    <a:pt x="1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5" name="Google Shape;46805;p30"/>
            <p:cNvSpPr/>
            <p:nvPr/>
          </p:nvSpPr>
          <p:spPr>
            <a:xfrm>
              <a:off x="-4865148" y="128829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68" y="1"/>
                  </a:moveTo>
                  <a:cubicBezTo>
                    <a:pt x="60" y="1"/>
                    <a:pt x="49" y="5"/>
                    <a:pt x="42" y="8"/>
                  </a:cubicBezTo>
                  <a:cubicBezTo>
                    <a:pt x="37" y="12"/>
                    <a:pt x="34" y="12"/>
                    <a:pt x="30" y="12"/>
                  </a:cubicBezTo>
                  <a:lnTo>
                    <a:pt x="23" y="12"/>
                  </a:lnTo>
                  <a:cubicBezTo>
                    <a:pt x="0" y="34"/>
                    <a:pt x="23" y="49"/>
                    <a:pt x="37" y="60"/>
                  </a:cubicBezTo>
                  <a:cubicBezTo>
                    <a:pt x="49" y="46"/>
                    <a:pt x="64" y="46"/>
                    <a:pt x="82" y="41"/>
                  </a:cubicBezTo>
                  <a:cubicBezTo>
                    <a:pt x="101" y="38"/>
                    <a:pt x="105" y="27"/>
                    <a:pt x="101" y="12"/>
                  </a:cubicBezTo>
                  <a:cubicBezTo>
                    <a:pt x="90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6" name="Google Shape;46806;p30"/>
            <p:cNvSpPr/>
            <p:nvPr/>
          </p:nvSpPr>
          <p:spPr>
            <a:xfrm>
              <a:off x="-5294802" y="98651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46" y="0"/>
                    <a:pt x="38" y="5"/>
                    <a:pt x="31" y="12"/>
                  </a:cubicBezTo>
                  <a:lnTo>
                    <a:pt x="31" y="16"/>
                  </a:lnTo>
                  <a:lnTo>
                    <a:pt x="31" y="19"/>
                  </a:lnTo>
                  <a:cubicBezTo>
                    <a:pt x="27" y="50"/>
                    <a:pt x="12" y="76"/>
                    <a:pt x="1" y="102"/>
                  </a:cubicBezTo>
                  <a:lnTo>
                    <a:pt x="8" y="102"/>
                  </a:lnTo>
                  <a:cubicBezTo>
                    <a:pt x="23" y="102"/>
                    <a:pt x="34" y="90"/>
                    <a:pt x="49" y="87"/>
                  </a:cubicBezTo>
                  <a:cubicBezTo>
                    <a:pt x="49" y="83"/>
                    <a:pt x="53" y="79"/>
                    <a:pt x="57" y="72"/>
                  </a:cubicBezTo>
                  <a:cubicBezTo>
                    <a:pt x="46" y="57"/>
                    <a:pt x="72" y="42"/>
                    <a:pt x="64" y="23"/>
                  </a:cubicBezTo>
                  <a:cubicBezTo>
                    <a:pt x="60" y="16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7" name="Google Shape;46807;p30"/>
            <p:cNvSpPr/>
            <p:nvPr/>
          </p:nvSpPr>
          <p:spPr>
            <a:xfrm>
              <a:off x="-5357976" y="196109"/>
              <a:ext cx="7019" cy="2388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37" y="0"/>
                  </a:moveTo>
                  <a:cubicBezTo>
                    <a:pt x="27" y="9"/>
                    <a:pt x="1" y="16"/>
                    <a:pt x="27" y="31"/>
                  </a:cubicBezTo>
                  <a:cubicBezTo>
                    <a:pt x="46" y="42"/>
                    <a:pt x="72" y="42"/>
                    <a:pt x="98" y="50"/>
                  </a:cubicBezTo>
                  <a:cubicBezTo>
                    <a:pt x="101" y="50"/>
                    <a:pt x="105" y="45"/>
                    <a:pt x="108" y="45"/>
                  </a:cubicBezTo>
                  <a:lnTo>
                    <a:pt x="116" y="45"/>
                  </a:lnTo>
                  <a:cubicBezTo>
                    <a:pt x="116" y="45"/>
                    <a:pt x="120" y="50"/>
                    <a:pt x="124" y="50"/>
                  </a:cubicBezTo>
                  <a:cubicBezTo>
                    <a:pt x="131" y="50"/>
                    <a:pt x="139" y="45"/>
                    <a:pt x="146" y="35"/>
                  </a:cubicBezTo>
                  <a:cubicBezTo>
                    <a:pt x="116" y="19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8" name="Google Shape;46808;p30"/>
            <p:cNvSpPr/>
            <p:nvPr/>
          </p:nvSpPr>
          <p:spPr>
            <a:xfrm>
              <a:off x="-5018282" y="11631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5" y="1"/>
                    <a:pt x="11" y="5"/>
                    <a:pt x="11" y="5"/>
                  </a:cubicBezTo>
                  <a:cubicBezTo>
                    <a:pt x="0" y="12"/>
                    <a:pt x="4" y="23"/>
                    <a:pt x="15" y="31"/>
                  </a:cubicBezTo>
                  <a:cubicBezTo>
                    <a:pt x="23" y="39"/>
                    <a:pt x="33" y="46"/>
                    <a:pt x="41" y="53"/>
                  </a:cubicBezTo>
                  <a:cubicBezTo>
                    <a:pt x="56" y="39"/>
                    <a:pt x="52" y="23"/>
                    <a:pt x="37" y="8"/>
                  </a:cubicBezTo>
                  <a:cubicBezTo>
                    <a:pt x="30" y="8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9" name="Google Shape;46809;p30"/>
            <p:cNvSpPr/>
            <p:nvPr/>
          </p:nvSpPr>
          <p:spPr>
            <a:xfrm>
              <a:off x="-5157521" y="264296"/>
              <a:ext cx="7736" cy="6494"/>
            </a:xfrm>
            <a:custGeom>
              <a:avLst/>
              <a:gdLst/>
              <a:ahLst/>
              <a:cxnLst/>
              <a:rect l="l" t="t" r="r" b="b"/>
              <a:pathLst>
                <a:path w="162" h="136" extrusionOk="0">
                  <a:moveTo>
                    <a:pt x="30" y="1"/>
                  </a:moveTo>
                  <a:cubicBezTo>
                    <a:pt x="26" y="1"/>
                    <a:pt x="23" y="1"/>
                    <a:pt x="19" y="4"/>
                  </a:cubicBezTo>
                  <a:cubicBezTo>
                    <a:pt x="49" y="42"/>
                    <a:pt x="0" y="83"/>
                    <a:pt x="19" y="120"/>
                  </a:cubicBezTo>
                  <a:cubicBezTo>
                    <a:pt x="23" y="125"/>
                    <a:pt x="26" y="125"/>
                    <a:pt x="26" y="125"/>
                  </a:cubicBezTo>
                  <a:cubicBezTo>
                    <a:pt x="42" y="125"/>
                    <a:pt x="49" y="113"/>
                    <a:pt x="56" y="106"/>
                  </a:cubicBezTo>
                  <a:cubicBezTo>
                    <a:pt x="64" y="94"/>
                    <a:pt x="71" y="83"/>
                    <a:pt x="87" y="83"/>
                  </a:cubicBezTo>
                  <a:cubicBezTo>
                    <a:pt x="101" y="98"/>
                    <a:pt x="90" y="125"/>
                    <a:pt x="109" y="135"/>
                  </a:cubicBezTo>
                  <a:cubicBezTo>
                    <a:pt x="135" y="106"/>
                    <a:pt x="161" y="80"/>
                    <a:pt x="123" y="46"/>
                  </a:cubicBezTo>
                  <a:lnTo>
                    <a:pt x="120" y="46"/>
                  </a:lnTo>
                  <a:cubicBezTo>
                    <a:pt x="101" y="46"/>
                    <a:pt x="90" y="35"/>
                    <a:pt x="75" y="23"/>
                  </a:cubicBezTo>
                  <a:cubicBezTo>
                    <a:pt x="64" y="1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0" name="Google Shape;46810;p30"/>
            <p:cNvSpPr/>
            <p:nvPr/>
          </p:nvSpPr>
          <p:spPr>
            <a:xfrm>
              <a:off x="-5154322" y="270742"/>
              <a:ext cx="3104" cy="3247"/>
            </a:xfrm>
            <a:custGeom>
              <a:avLst/>
              <a:gdLst/>
              <a:ahLst/>
              <a:cxnLst/>
              <a:rect l="l" t="t" r="r" b="b"/>
              <a:pathLst>
                <a:path w="65" h="68" extrusionOk="0">
                  <a:moveTo>
                    <a:pt x="42" y="0"/>
                  </a:moveTo>
                  <a:lnTo>
                    <a:pt x="42" y="0"/>
                  </a:lnTo>
                  <a:cubicBezTo>
                    <a:pt x="30" y="23"/>
                    <a:pt x="1" y="34"/>
                    <a:pt x="8" y="68"/>
                  </a:cubicBezTo>
                  <a:cubicBezTo>
                    <a:pt x="60" y="64"/>
                    <a:pt x="64" y="52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1" name="Google Shape;46811;p30"/>
            <p:cNvSpPr/>
            <p:nvPr/>
          </p:nvSpPr>
          <p:spPr>
            <a:xfrm>
              <a:off x="-5150215" y="270026"/>
              <a:ext cx="3772" cy="1814"/>
            </a:xfrm>
            <a:custGeom>
              <a:avLst/>
              <a:gdLst/>
              <a:ahLst/>
              <a:cxnLst/>
              <a:rect l="l" t="t" r="r" b="b"/>
              <a:pathLst>
                <a:path w="79" h="38" extrusionOk="0">
                  <a:moveTo>
                    <a:pt x="49" y="0"/>
                  </a:moveTo>
                  <a:cubicBezTo>
                    <a:pt x="38" y="0"/>
                    <a:pt x="30" y="0"/>
                    <a:pt x="23" y="5"/>
                  </a:cubicBezTo>
                  <a:cubicBezTo>
                    <a:pt x="1" y="12"/>
                    <a:pt x="15" y="19"/>
                    <a:pt x="23" y="31"/>
                  </a:cubicBezTo>
                  <a:cubicBezTo>
                    <a:pt x="27" y="34"/>
                    <a:pt x="30" y="34"/>
                    <a:pt x="34" y="38"/>
                  </a:cubicBezTo>
                  <a:lnTo>
                    <a:pt x="38" y="38"/>
                  </a:lnTo>
                  <a:cubicBezTo>
                    <a:pt x="46" y="38"/>
                    <a:pt x="49" y="34"/>
                    <a:pt x="56" y="34"/>
                  </a:cubicBezTo>
                  <a:lnTo>
                    <a:pt x="60" y="34"/>
                  </a:lnTo>
                  <a:cubicBezTo>
                    <a:pt x="72" y="34"/>
                    <a:pt x="79" y="31"/>
                    <a:pt x="75" y="22"/>
                  </a:cubicBezTo>
                  <a:cubicBezTo>
                    <a:pt x="72" y="5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2" name="Google Shape;46812;p30"/>
            <p:cNvSpPr/>
            <p:nvPr/>
          </p:nvSpPr>
          <p:spPr>
            <a:xfrm>
              <a:off x="-5005437" y="-57348"/>
              <a:ext cx="3772" cy="3295"/>
            </a:xfrm>
            <a:custGeom>
              <a:avLst/>
              <a:gdLst/>
              <a:ahLst/>
              <a:cxnLst/>
              <a:rect l="l" t="t" r="r" b="b"/>
              <a:pathLst>
                <a:path w="79" h="69" extrusionOk="0">
                  <a:moveTo>
                    <a:pt x="0" y="1"/>
                  </a:moveTo>
                  <a:cubicBezTo>
                    <a:pt x="4" y="8"/>
                    <a:pt x="4" y="15"/>
                    <a:pt x="4" y="23"/>
                  </a:cubicBezTo>
                  <a:cubicBezTo>
                    <a:pt x="11" y="30"/>
                    <a:pt x="19" y="42"/>
                    <a:pt x="26" y="53"/>
                  </a:cubicBezTo>
                  <a:cubicBezTo>
                    <a:pt x="34" y="60"/>
                    <a:pt x="42" y="68"/>
                    <a:pt x="49" y="68"/>
                  </a:cubicBezTo>
                  <a:cubicBezTo>
                    <a:pt x="56" y="68"/>
                    <a:pt x="64" y="65"/>
                    <a:pt x="68" y="57"/>
                  </a:cubicBezTo>
                  <a:cubicBezTo>
                    <a:pt x="78" y="38"/>
                    <a:pt x="68" y="23"/>
                    <a:pt x="52" y="12"/>
                  </a:cubicBezTo>
                  <a:cubicBezTo>
                    <a:pt x="37" y="8"/>
                    <a:pt x="19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3" name="Google Shape;46813;p30"/>
            <p:cNvSpPr/>
            <p:nvPr/>
          </p:nvSpPr>
          <p:spPr>
            <a:xfrm>
              <a:off x="-5003671" y="-47512"/>
              <a:ext cx="2388" cy="1862"/>
            </a:xfrm>
            <a:custGeom>
              <a:avLst/>
              <a:gdLst/>
              <a:ahLst/>
              <a:cxnLst/>
              <a:rect l="l" t="t" r="r" b="b"/>
              <a:pathLst>
                <a:path w="50" h="39" extrusionOk="0">
                  <a:moveTo>
                    <a:pt x="27" y="0"/>
                  </a:moveTo>
                  <a:cubicBezTo>
                    <a:pt x="15" y="0"/>
                    <a:pt x="8" y="4"/>
                    <a:pt x="0" y="11"/>
                  </a:cubicBezTo>
                  <a:cubicBezTo>
                    <a:pt x="5" y="26"/>
                    <a:pt x="15" y="38"/>
                    <a:pt x="31" y="38"/>
                  </a:cubicBezTo>
                  <a:cubicBezTo>
                    <a:pt x="31" y="38"/>
                    <a:pt x="34" y="38"/>
                    <a:pt x="38" y="34"/>
                  </a:cubicBezTo>
                  <a:cubicBezTo>
                    <a:pt x="49" y="34"/>
                    <a:pt x="49" y="19"/>
                    <a:pt x="45" y="11"/>
                  </a:cubicBezTo>
                  <a:cubicBezTo>
                    <a:pt x="38" y="4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4" name="Google Shape;46814;p30"/>
            <p:cNvSpPr/>
            <p:nvPr/>
          </p:nvSpPr>
          <p:spPr>
            <a:xfrm>
              <a:off x="-4998657" y="-33951"/>
              <a:ext cx="5061" cy="6828"/>
            </a:xfrm>
            <a:custGeom>
              <a:avLst/>
              <a:gdLst/>
              <a:ahLst/>
              <a:cxnLst/>
              <a:rect l="l" t="t" r="r" b="b"/>
              <a:pathLst>
                <a:path w="106" h="143" extrusionOk="0">
                  <a:moveTo>
                    <a:pt x="57" y="1"/>
                  </a:moveTo>
                  <a:cubicBezTo>
                    <a:pt x="45" y="19"/>
                    <a:pt x="38" y="38"/>
                    <a:pt x="23" y="49"/>
                  </a:cubicBezTo>
                  <a:cubicBezTo>
                    <a:pt x="4" y="64"/>
                    <a:pt x="0" y="60"/>
                    <a:pt x="7" y="82"/>
                  </a:cubicBezTo>
                  <a:cubicBezTo>
                    <a:pt x="49" y="82"/>
                    <a:pt x="30" y="131"/>
                    <a:pt x="60" y="142"/>
                  </a:cubicBezTo>
                  <a:cubicBezTo>
                    <a:pt x="83" y="120"/>
                    <a:pt x="101" y="94"/>
                    <a:pt x="105" y="60"/>
                  </a:cubicBezTo>
                  <a:cubicBezTo>
                    <a:pt x="79" y="49"/>
                    <a:pt x="75" y="1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5" name="Google Shape;46815;p30"/>
            <p:cNvSpPr/>
            <p:nvPr/>
          </p:nvSpPr>
          <p:spPr>
            <a:xfrm>
              <a:off x="-5042778" y="-59879"/>
              <a:ext cx="4679" cy="2770"/>
            </a:xfrm>
            <a:custGeom>
              <a:avLst/>
              <a:gdLst/>
              <a:ahLst/>
              <a:cxnLst/>
              <a:rect l="l" t="t" r="r" b="b"/>
              <a:pathLst>
                <a:path w="98" h="58" extrusionOk="0">
                  <a:moveTo>
                    <a:pt x="49" y="1"/>
                  </a:moveTo>
                  <a:cubicBezTo>
                    <a:pt x="46" y="1"/>
                    <a:pt x="42" y="1"/>
                    <a:pt x="34" y="5"/>
                  </a:cubicBezTo>
                  <a:cubicBezTo>
                    <a:pt x="1" y="35"/>
                    <a:pt x="27" y="46"/>
                    <a:pt x="53" y="57"/>
                  </a:cubicBezTo>
                  <a:cubicBezTo>
                    <a:pt x="75" y="46"/>
                    <a:pt x="98" y="39"/>
                    <a:pt x="68" y="9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6" name="Google Shape;46816;p30"/>
            <p:cNvSpPr/>
            <p:nvPr/>
          </p:nvSpPr>
          <p:spPr>
            <a:xfrm>
              <a:off x="-5045643" y="-60022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46" y="19"/>
                    <a:pt x="16" y="26"/>
                    <a:pt x="1" y="49"/>
                  </a:cubicBezTo>
                  <a:cubicBezTo>
                    <a:pt x="1" y="53"/>
                    <a:pt x="1" y="57"/>
                    <a:pt x="9" y="60"/>
                  </a:cubicBezTo>
                  <a:cubicBezTo>
                    <a:pt x="35" y="49"/>
                    <a:pt x="68" y="42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7" name="Google Shape;46817;p30"/>
            <p:cNvSpPr/>
            <p:nvPr/>
          </p:nvSpPr>
          <p:spPr>
            <a:xfrm>
              <a:off x="-4908362" y="140432"/>
              <a:ext cx="4871" cy="5778"/>
            </a:xfrm>
            <a:custGeom>
              <a:avLst/>
              <a:gdLst/>
              <a:ahLst/>
              <a:cxnLst/>
              <a:rect l="l" t="t" r="r" b="b"/>
              <a:pathLst>
                <a:path w="102" h="121" extrusionOk="0">
                  <a:moveTo>
                    <a:pt x="83" y="0"/>
                  </a:moveTo>
                  <a:cubicBezTo>
                    <a:pt x="76" y="0"/>
                    <a:pt x="68" y="5"/>
                    <a:pt x="60" y="15"/>
                  </a:cubicBezTo>
                  <a:cubicBezTo>
                    <a:pt x="60" y="41"/>
                    <a:pt x="27" y="41"/>
                    <a:pt x="19" y="64"/>
                  </a:cubicBezTo>
                  <a:cubicBezTo>
                    <a:pt x="16" y="72"/>
                    <a:pt x="8" y="79"/>
                    <a:pt x="0" y="86"/>
                  </a:cubicBezTo>
                  <a:cubicBezTo>
                    <a:pt x="16" y="109"/>
                    <a:pt x="31" y="120"/>
                    <a:pt x="45" y="120"/>
                  </a:cubicBezTo>
                  <a:cubicBezTo>
                    <a:pt x="60" y="120"/>
                    <a:pt x="79" y="105"/>
                    <a:pt x="98" y="86"/>
                  </a:cubicBezTo>
                  <a:cubicBezTo>
                    <a:pt x="72" y="60"/>
                    <a:pt x="79" y="34"/>
                    <a:pt x="102" y="8"/>
                  </a:cubicBezTo>
                  <a:cubicBezTo>
                    <a:pt x="94" y="5"/>
                    <a:pt x="86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8" name="Google Shape;46818;p30"/>
            <p:cNvSpPr/>
            <p:nvPr/>
          </p:nvSpPr>
          <p:spPr>
            <a:xfrm>
              <a:off x="-4904780" y="145971"/>
              <a:ext cx="2722" cy="3772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27" y="1"/>
                  </a:moveTo>
                  <a:cubicBezTo>
                    <a:pt x="19" y="1"/>
                    <a:pt x="11" y="8"/>
                    <a:pt x="11" y="15"/>
                  </a:cubicBezTo>
                  <a:cubicBezTo>
                    <a:pt x="1" y="41"/>
                    <a:pt x="11" y="60"/>
                    <a:pt x="37" y="79"/>
                  </a:cubicBezTo>
                  <a:cubicBezTo>
                    <a:pt x="45" y="79"/>
                    <a:pt x="49" y="75"/>
                    <a:pt x="56" y="75"/>
                  </a:cubicBezTo>
                  <a:lnTo>
                    <a:pt x="56" y="53"/>
                  </a:lnTo>
                  <a:cubicBezTo>
                    <a:pt x="45" y="38"/>
                    <a:pt x="56" y="12"/>
                    <a:pt x="34" y="4"/>
                  </a:cubicBezTo>
                  <a:cubicBezTo>
                    <a:pt x="30" y="4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9" name="Google Shape;46819;p30"/>
            <p:cNvSpPr/>
            <p:nvPr/>
          </p:nvSpPr>
          <p:spPr>
            <a:xfrm>
              <a:off x="-4904924" y="140814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30" y="0"/>
                  </a:moveTo>
                  <a:cubicBezTo>
                    <a:pt x="7" y="26"/>
                    <a:pt x="0" y="52"/>
                    <a:pt x="26" y="78"/>
                  </a:cubicBezTo>
                  <a:cubicBezTo>
                    <a:pt x="74" y="78"/>
                    <a:pt x="33" y="45"/>
                    <a:pt x="45" y="33"/>
                  </a:cubicBezTo>
                  <a:cubicBezTo>
                    <a:pt x="40" y="23"/>
                    <a:pt x="33" y="11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0" name="Google Shape;46820;p30"/>
            <p:cNvSpPr/>
            <p:nvPr/>
          </p:nvSpPr>
          <p:spPr>
            <a:xfrm>
              <a:off x="-4902106" y="146162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5" y="0"/>
                  </a:moveTo>
                  <a:cubicBezTo>
                    <a:pt x="23" y="0"/>
                    <a:pt x="15" y="34"/>
                    <a:pt x="0" y="49"/>
                  </a:cubicBezTo>
                  <a:lnTo>
                    <a:pt x="0" y="71"/>
                  </a:lnTo>
                  <a:lnTo>
                    <a:pt x="4" y="71"/>
                  </a:lnTo>
                  <a:cubicBezTo>
                    <a:pt x="15" y="52"/>
                    <a:pt x="31" y="42"/>
                    <a:pt x="53" y="34"/>
                  </a:cubicBezTo>
                  <a:cubicBezTo>
                    <a:pt x="60" y="26"/>
                    <a:pt x="64" y="19"/>
                    <a:pt x="71" y="11"/>
                  </a:cubicBezTo>
                  <a:cubicBezTo>
                    <a:pt x="60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1" name="Google Shape;46821;p30"/>
            <p:cNvSpPr/>
            <p:nvPr/>
          </p:nvSpPr>
          <p:spPr>
            <a:xfrm>
              <a:off x="-4912993" y="147404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49" y="0"/>
                  </a:moveTo>
                  <a:cubicBezTo>
                    <a:pt x="30" y="11"/>
                    <a:pt x="0" y="11"/>
                    <a:pt x="12" y="49"/>
                  </a:cubicBezTo>
                  <a:lnTo>
                    <a:pt x="30" y="49"/>
                  </a:lnTo>
                  <a:cubicBezTo>
                    <a:pt x="52" y="49"/>
                    <a:pt x="60" y="34"/>
                    <a:pt x="60" y="8"/>
                  </a:cubicBezTo>
                  <a:cubicBezTo>
                    <a:pt x="57" y="8"/>
                    <a:pt x="52" y="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2" name="Google Shape;46822;p30"/>
            <p:cNvSpPr/>
            <p:nvPr/>
          </p:nvSpPr>
          <p:spPr>
            <a:xfrm>
              <a:off x="-5059395" y="65083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50" y="1"/>
                  </a:moveTo>
                  <a:cubicBezTo>
                    <a:pt x="42" y="1"/>
                    <a:pt x="42" y="20"/>
                    <a:pt x="35" y="20"/>
                  </a:cubicBezTo>
                  <a:cubicBezTo>
                    <a:pt x="31" y="23"/>
                    <a:pt x="28" y="23"/>
                    <a:pt x="28" y="23"/>
                  </a:cubicBezTo>
                  <a:cubicBezTo>
                    <a:pt x="20" y="23"/>
                    <a:pt x="12" y="20"/>
                    <a:pt x="9" y="13"/>
                  </a:cubicBezTo>
                  <a:lnTo>
                    <a:pt x="9" y="13"/>
                  </a:lnTo>
                  <a:cubicBezTo>
                    <a:pt x="1" y="27"/>
                    <a:pt x="9" y="35"/>
                    <a:pt x="20" y="46"/>
                  </a:cubicBezTo>
                  <a:cubicBezTo>
                    <a:pt x="28" y="46"/>
                    <a:pt x="35" y="49"/>
                    <a:pt x="42" y="49"/>
                  </a:cubicBezTo>
                  <a:cubicBezTo>
                    <a:pt x="46" y="49"/>
                    <a:pt x="54" y="53"/>
                    <a:pt x="61" y="53"/>
                  </a:cubicBezTo>
                  <a:cubicBezTo>
                    <a:pt x="65" y="53"/>
                    <a:pt x="73" y="49"/>
                    <a:pt x="73" y="42"/>
                  </a:cubicBezTo>
                  <a:cubicBezTo>
                    <a:pt x="76" y="31"/>
                    <a:pt x="73" y="16"/>
                    <a:pt x="65" y="8"/>
                  </a:cubicBezTo>
                  <a:cubicBezTo>
                    <a:pt x="57" y="1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3" name="Google Shape;46823;p30"/>
            <p:cNvSpPr/>
            <p:nvPr/>
          </p:nvSpPr>
          <p:spPr>
            <a:xfrm>
              <a:off x="-4879950" y="725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64" y="1"/>
                  </a:moveTo>
                  <a:cubicBezTo>
                    <a:pt x="23" y="4"/>
                    <a:pt x="0" y="16"/>
                    <a:pt x="33" y="57"/>
                  </a:cubicBezTo>
                  <a:cubicBezTo>
                    <a:pt x="45" y="64"/>
                    <a:pt x="52" y="68"/>
                    <a:pt x="60" y="75"/>
                  </a:cubicBezTo>
                  <a:cubicBezTo>
                    <a:pt x="90" y="53"/>
                    <a:pt x="75" y="27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4" name="Google Shape;46824;p30"/>
            <p:cNvSpPr/>
            <p:nvPr/>
          </p:nvSpPr>
          <p:spPr>
            <a:xfrm>
              <a:off x="-5160577" y="278382"/>
              <a:ext cx="7736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87" y="9"/>
                    <a:pt x="72" y="13"/>
                    <a:pt x="53" y="16"/>
                  </a:cubicBezTo>
                  <a:cubicBezTo>
                    <a:pt x="1" y="27"/>
                    <a:pt x="38" y="54"/>
                    <a:pt x="46" y="72"/>
                  </a:cubicBezTo>
                  <a:cubicBezTo>
                    <a:pt x="64" y="76"/>
                    <a:pt x="79" y="80"/>
                    <a:pt x="94" y="91"/>
                  </a:cubicBezTo>
                  <a:cubicBezTo>
                    <a:pt x="98" y="94"/>
                    <a:pt x="106" y="99"/>
                    <a:pt x="109" y="99"/>
                  </a:cubicBezTo>
                  <a:cubicBezTo>
                    <a:pt x="113" y="99"/>
                    <a:pt x="116" y="94"/>
                    <a:pt x="116" y="87"/>
                  </a:cubicBezTo>
                  <a:cubicBezTo>
                    <a:pt x="116" y="57"/>
                    <a:pt x="161" y="20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5" name="Google Shape;46825;p30"/>
            <p:cNvSpPr/>
            <p:nvPr/>
          </p:nvSpPr>
          <p:spPr>
            <a:xfrm>
              <a:off x="-4902632" y="147738"/>
              <a:ext cx="6303" cy="5969"/>
            </a:xfrm>
            <a:custGeom>
              <a:avLst/>
              <a:gdLst/>
              <a:ahLst/>
              <a:cxnLst/>
              <a:rect l="l" t="t" r="r" b="b"/>
              <a:pathLst>
                <a:path w="132" h="125" extrusionOk="0">
                  <a:moveTo>
                    <a:pt x="64" y="1"/>
                  </a:moveTo>
                  <a:cubicBezTo>
                    <a:pt x="42" y="9"/>
                    <a:pt x="26" y="19"/>
                    <a:pt x="15" y="38"/>
                  </a:cubicBezTo>
                  <a:cubicBezTo>
                    <a:pt x="23" y="64"/>
                    <a:pt x="0" y="90"/>
                    <a:pt x="11" y="116"/>
                  </a:cubicBezTo>
                  <a:cubicBezTo>
                    <a:pt x="15" y="116"/>
                    <a:pt x="23" y="124"/>
                    <a:pt x="30" y="124"/>
                  </a:cubicBezTo>
                  <a:cubicBezTo>
                    <a:pt x="34" y="124"/>
                    <a:pt x="34" y="121"/>
                    <a:pt x="34" y="113"/>
                  </a:cubicBezTo>
                  <a:cubicBezTo>
                    <a:pt x="37" y="90"/>
                    <a:pt x="42" y="71"/>
                    <a:pt x="60" y="57"/>
                  </a:cubicBezTo>
                  <a:cubicBezTo>
                    <a:pt x="64" y="49"/>
                    <a:pt x="71" y="42"/>
                    <a:pt x="79" y="42"/>
                  </a:cubicBezTo>
                  <a:cubicBezTo>
                    <a:pt x="82" y="42"/>
                    <a:pt x="90" y="45"/>
                    <a:pt x="94" y="53"/>
                  </a:cubicBezTo>
                  <a:cubicBezTo>
                    <a:pt x="97" y="57"/>
                    <a:pt x="101" y="61"/>
                    <a:pt x="105" y="61"/>
                  </a:cubicBezTo>
                  <a:cubicBezTo>
                    <a:pt x="113" y="61"/>
                    <a:pt x="116" y="57"/>
                    <a:pt x="123" y="49"/>
                  </a:cubicBezTo>
                  <a:cubicBezTo>
                    <a:pt x="127" y="45"/>
                    <a:pt x="131" y="42"/>
                    <a:pt x="131" y="38"/>
                  </a:cubicBezTo>
                  <a:cubicBezTo>
                    <a:pt x="113" y="19"/>
                    <a:pt x="94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6826" name="Google Shape;46826;p30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5400000" flipH="1">
            <a:off x="6772887" y="768286"/>
            <a:ext cx="3875101" cy="1631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827" name="Google Shape;46827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3600000">
            <a:off x="8267299" y="4065055"/>
            <a:ext cx="1948225" cy="1984994"/>
          </a:xfrm>
          <a:prstGeom prst="rect">
            <a:avLst/>
          </a:prstGeom>
          <a:noFill/>
          <a:ln>
            <a:noFill/>
          </a:ln>
        </p:spPr>
      </p:pic>
      <p:pic>
        <p:nvPicPr>
          <p:cNvPr id="46828" name="Google Shape;46828;p3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775850" y="4303700"/>
            <a:ext cx="2888850" cy="30860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829" name="Google Shape;46829;p30"/>
          <p:cNvGrpSpPr/>
          <p:nvPr/>
        </p:nvGrpSpPr>
        <p:grpSpPr>
          <a:xfrm rot="841112" flipH="1">
            <a:off x="5776622" y="-578357"/>
            <a:ext cx="4381292" cy="2346160"/>
            <a:chOff x="-4904924" y="1912865"/>
            <a:chExt cx="1329790" cy="712096"/>
          </a:xfrm>
        </p:grpSpPr>
        <p:sp>
          <p:nvSpPr>
            <p:cNvPr id="46830" name="Google Shape;46830;p30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1" name="Google Shape;46831;p30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2" name="Google Shape;46832;p30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3" name="Google Shape;46833;p30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4" name="Google Shape;46834;p30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5" name="Google Shape;46835;p30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6" name="Google Shape;46836;p30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7" name="Google Shape;46837;p30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8" name="Google Shape;46838;p30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9" name="Google Shape;46839;p30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0" name="Google Shape;46840;p30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1" name="Google Shape;46841;p30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2" name="Google Shape;46842;p30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3" name="Google Shape;46843;p30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4" name="Google Shape;46844;p30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5" name="Google Shape;46845;p30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6" name="Google Shape;46846;p30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7" name="Google Shape;46847;p30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8" name="Google Shape;46848;p30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9" name="Google Shape;46849;p30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0" name="Google Shape;46850;p30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1" name="Google Shape;46851;p30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2" name="Google Shape;46852;p30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3" name="Google Shape;46853;p30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4" name="Google Shape;46854;p30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5" name="Google Shape;46855;p30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6" name="Google Shape;46856;p30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7" name="Google Shape;46857;p30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8" name="Google Shape;46858;p30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9" name="Google Shape;46859;p30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0" name="Google Shape;46860;p30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1" name="Google Shape;46861;p30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2" name="Google Shape;46862;p30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3" name="Google Shape;46863;p30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4" name="Google Shape;46864;p30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5" name="Google Shape;46865;p30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6" name="Google Shape;46866;p30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7" name="Google Shape;46867;p30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8" name="Google Shape;46868;p30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9" name="Google Shape;46869;p30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0" name="Google Shape;46870;p30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1" name="Google Shape;46871;p30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2" name="Google Shape;46872;p30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3" name="Google Shape;46873;p30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4" name="Google Shape;46874;p30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5" name="Google Shape;46875;p30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6" name="Google Shape;46876;p30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7" name="Google Shape;46877;p30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8" name="Google Shape;46878;p30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9" name="Google Shape;46879;p30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0" name="Google Shape;46880;p30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1" name="Google Shape;46881;p30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2" name="Google Shape;46882;p30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3" name="Google Shape;46883;p30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4" name="Google Shape;46884;p30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5" name="Google Shape;46885;p30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6" name="Google Shape;46886;p30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7" name="Google Shape;46887;p30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8" name="Google Shape;46888;p30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9" name="Google Shape;46889;p30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0" name="Google Shape;46890;p30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1" name="Google Shape;46891;p30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2" name="Google Shape;46892;p30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3" name="Google Shape;46893;p30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4" name="Google Shape;46894;p30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5" name="Google Shape;46895;p30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6" name="Google Shape;46896;p30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7" name="Google Shape;46897;p30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8" name="Google Shape;46898;p30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9" name="Google Shape;46899;p30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0" name="Google Shape;46900;p30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1" name="Google Shape;46901;p30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2" name="Google Shape;46902;p30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3" name="Google Shape;46903;p30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4" name="Google Shape;46904;p30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5" name="Google Shape;46905;p30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6" name="Google Shape;46906;p30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7" name="Google Shape;46907;p30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8" name="Google Shape;46908;p30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9" name="Google Shape;46909;p30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0" name="Google Shape;46910;p30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1" name="Google Shape;46911;p30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2" name="Google Shape;46912;p30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3" name="Google Shape;46913;p30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4" name="Google Shape;46914;p30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5" name="Google Shape;46915;p30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6" name="Google Shape;46916;p30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7" name="Google Shape;46917;p30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8" name="Google Shape;46918;p30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9" name="Google Shape;46919;p30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0" name="Google Shape;46920;p30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1" name="Google Shape;46921;p30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2" name="Google Shape;46922;p30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3" name="Google Shape;46923;p30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4" name="Google Shape;46924;p30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5" name="Google Shape;46925;p30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6" name="Google Shape;46926;p30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7" name="Google Shape;46927;p30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8" name="Google Shape;46928;p30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9" name="Google Shape;46929;p30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0" name="Google Shape;46930;p30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1" name="Google Shape;46931;p30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2" name="Google Shape;46932;p30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3" name="Google Shape;46933;p30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4" name="Google Shape;46934;p30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5" name="Google Shape;46935;p30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6" name="Google Shape;46936;p30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7" name="Google Shape;46937;p30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8" name="Google Shape;46938;p30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9" name="Google Shape;46939;p30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0" name="Google Shape;46940;p30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1" name="Google Shape;46941;p30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2" name="Google Shape;46942;p30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3" name="Google Shape;46943;p30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4" name="Google Shape;46944;p30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5" name="Google Shape;46945;p30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6" name="Google Shape;46946;p30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7" name="Google Shape;46947;p30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8" name="Google Shape;46948;p30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9" name="Google Shape;46949;p30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0" name="Google Shape;46950;p30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1" name="Google Shape;46951;p30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2" name="Google Shape;46952;p30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3" name="Google Shape;46953;p30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4" name="Google Shape;46954;p30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5" name="Google Shape;46955;p30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6" name="Google Shape;46956;p30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7" name="Google Shape;46957;p30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8" name="Google Shape;46958;p30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9" name="Google Shape;46959;p30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0" name="Google Shape;46960;p30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1" name="Google Shape;46961;p30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2" name="Google Shape;46962;p30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3" name="Google Shape;46963;p30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4" name="Google Shape;46964;p30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5" name="Google Shape;46965;p30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6" name="Google Shape;46966;p30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7" name="Google Shape;46967;p30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8" name="Google Shape;46968;p30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9" name="Google Shape;46969;p30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0" name="Google Shape;46970;p30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1" name="Google Shape;46971;p30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2" name="Google Shape;46972;p30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3" name="Google Shape;46973;p30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4" name="Google Shape;46974;p30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5" name="Google Shape;46975;p30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6" name="Google Shape;46976;p30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7" name="Google Shape;46977;p30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8" name="Google Shape;46978;p30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9" name="Google Shape;46979;p30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0" name="Google Shape;46980;p30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1" name="Google Shape;46981;p30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2" name="Google Shape;46982;p30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3" name="Google Shape;46983;p30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4" name="Google Shape;46984;p30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5" name="Google Shape;46985;p30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6" name="Google Shape;46986;p30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7" name="Google Shape;46987;p30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8" name="Google Shape;46988;p30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9" name="Google Shape;46989;p30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0" name="Google Shape;46990;p30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1" name="Google Shape;46991;p30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2" name="Google Shape;46992;p30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3" name="Google Shape;46993;p30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994" name="Google Shape;46994;p30"/>
          <p:cNvGrpSpPr/>
          <p:nvPr/>
        </p:nvGrpSpPr>
        <p:grpSpPr>
          <a:xfrm>
            <a:off x="8272691" y="3162612"/>
            <a:ext cx="1349876" cy="1192709"/>
            <a:chOff x="-5453476" y="-231731"/>
            <a:chExt cx="602462" cy="532317"/>
          </a:xfrm>
        </p:grpSpPr>
        <p:sp>
          <p:nvSpPr>
            <p:cNvPr id="46995" name="Google Shape;46995;p30"/>
            <p:cNvSpPr/>
            <p:nvPr/>
          </p:nvSpPr>
          <p:spPr>
            <a:xfrm>
              <a:off x="-5288738" y="91154"/>
              <a:ext cx="25069" cy="28793"/>
            </a:xfrm>
            <a:custGeom>
              <a:avLst/>
              <a:gdLst/>
              <a:ahLst/>
              <a:cxnLst/>
              <a:rect l="l" t="t" r="r" b="b"/>
              <a:pathLst>
                <a:path w="525" h="603" extrusionOk="0">
                  <a:moveTo>
                    <a:pt x="255" y="0"/>
                  </a:moveTo>
                  <a:cubicBezTo>
                    <a:pt x="247" y="8"/>
                    <a:pt x="240" y="16"/>
                    <a:pt x="233" y="23"/>
                  </a:cubicBezTo>
                  <a:cubicBezTo>
                    <a:pt x="251" y="50"/>
                    <a:pt x="270" y="72"/>
                    <a:pt x="307" y="72"/>
                  </a:cubicBezTo>
                  <a:lnTo>
                    <a:pt x="318" y="72"/>
                  </a:lnTo>
                  <a:cubicBezTo>
                    <a:pt x="300" y="95"/>
                    <a:pt x="273" y="102"/>
                    <a:pt x="270" y="128"/>
                  </a:cubicBezTo>
                  <a:cubicBezTo>
                    <a:pt x="285" y="135"/>
                    <a:pt x="314" y="131"/>
                    <a:pt x="314" y="157"/>
                  </a:cubicBezTo>
                  <a:cubicBezTo>
                    <a:pt x="314" y="176"/>
                    <a:pt x="292" y="176"/>
                    <a:pt x="278" y="176"/>
                  </a:cubicBezTo>
                  <a:cubicBezTo>
                    <a:pt x="210" y="180"/>
                    <a:pt x="255" y="236"/>
                    <a:pt x="240" y="262"/>
                  </a:cubicBezTo>
                  <a:cubicBezTo>
                    <a:pt x="214" y="274"/>
                    <a:pt x="259" y="300"/>
                    <a:pt x="233" y="307"/>
                  </a:cubicBezTo>
                  <a:lnTo>
                    <a:pt x="225" y="307"/>
                  </a:lnTo>
                  <a:cubicBezTo>
                    <a:pt x="210" y="307"/>
                    <a:pt x="202" y="288"/>
                    <a:pt x="202" y="270"/>
                  </a:cubicBezTo>
                  <a:cubicBezTo>
                    <a:pt x="202" y="262"/>
                    <a:pt x="210" y="255"/>
                    <a:pt x="214" y="244"/>
                  </a:cubicBezTo>
                  <a:cubicBezTo>
                    <a:pt x="206" y="225"/>
                    <a:pt x="206" y="207"/>
                    <a:pt x="218" y="192"/>
                  </a:cubicBezTo>
                  <a:cubicBezTo>
                    <a:pt x="233" y="169"/>
                    <a:pt x="240" y="147"/>
                    <a:pt x="236" y="121"/>
                  </a:cubicBezTo>
                  <a:lnTo>
                    <a:pt x="236" y="121"/>
                  </a:lnTo>
                  <a:cubicBezTo>
                    <a:pt x="228" y="128"/>
                    <a:pt x="221" y="128"/>
                    <a:pt x="214" y="128"/>
                  </a:cubicBezTo>
                  <a:cubicBezTo>
                    <a:pt x="199" y="128"/>
                    <a:pt x="184" y="109"/>
                    <a:pt x="169" y="105"/>
                  </a:cubicBezTo>
                  <a:cubicBezTo>
                    <a:pt x="157" y="102"/>
                    <a:pt x="150" y="98"/>
                    <a:pt x="143" y="98"/>
                  </a:cubicBezTo>
                  <a:cubicBezTo>
                    <a:pt x="131" y="98"/>
                    <a:pt x="124" y="109"/>
                    <a:pt x="128" y="131"/>
                  </a:cubicBezTo>
                  <a:cubicBezTo>
                    <a:pt x="135" y="124"/>
                    <a:pt x="143" y="121"/>
                    <a:pt x="150" y="121"/>
                  </a:cubicBezTo>
                  <a:cubicBezTo>
                    <a:pt x="154" y="121"/>
                    <a:pt x="161" y="121"/>
                    <a:pt x="166" y="128"/>
                  </a:cubicBezTo>
                  <a:cubicBezTo>
                    <a:pt x="176" y="147"/>
                    <a:pt x="176" y="169"/>
                    <a:pt x="169" y="192"/>
                  </a:cubicBezTo>
                  <a:cubicBezTo>
                    <a:pt x="169" y="192"/>
                    <a:pt x="169" y="195"/>
                    <a:pt x="166" y="195"/>
                  </a:cubicBezTo>
                  <a:cubicBezTo>
                    <a:pt x="157" y="195"/>
                    <a:pt x="150" y="192"/>
                    <a:pt x="147" y="184"/>
                  </a:cubicBezTo>
                  <a:cubicBezTo>
                    <a:pt x="143" y="202"/>
                    <a:pt x="131" y="218"/>
                    <a:pt x="113" y="221"/>
                  </a:cubicBezTo>
                  <a:cubicBezTo>
                    <a:pt x="135" y="236"/>
                    <a:pt x="124" y="247"/>
                    <a:pt x="109" y="255"/>
                  </a:cubicBezTo>
                  <a:cubicBezTo>
                    <a:pt x="131" y="266"/>
                    <a:pt x="109" y="307"/>
                    <a:pt x="147" y="307"/>
                  </a:cubicBezTo>
                  <a:cubicBezTo>
                    <a:pt x="154" y="300"/>
                    <a:pt x="166" y="300"/>
                    <a:pt x="173" y="300"/>
                  </a:cubicBezTo>
                  <a:cubicBezTo>
                    <a:pt x="188" y="300"/>
                    <a:pt x="202" y="307"/>
                    <a:pt x="210" y="323"/>
                  </a:cubicBezTo>
                  <a:cubicBezTo>
                    <a:pt x="221" y="345"/>
                    <a:pt x="210" y="367"/>
                    <a:pt x="188" y="378"/>
                  </a:cubicBezTo>
                  <a:lnTo>
                    <a:pt x="184" y="378"/>
                  </a:lnTo>
                  <a:cubicBezTo>
                    <a:pt x="180" y="378"/>
                    <a:pt x="173" y="378"/>
                    <a:pt x="169" y="375"/>
                  </a:cubicBezTo>
                  <a:lnTo>
                    <a:pt x="150" y="375"/>
                  </a:lnTo>
                  <a:cubicBezTo>
                    <a:pt x="135" y="375"/>
                    <a:pt x="116" y="378"/>
                    <a:pt x="105" y="401"/>
                  </a:cubicBezTo>
                  <a:cubicBezTo>
                    <a:pt x="102" y="409"/>
                    <a:pt x="98" y="412"/>
                    <a:pt x="90" y="412"/>
                  </a:cubicBezTo>
                  <a:cubicBezTo>
                    <a:pt x="83" y="412"/>
                    <a:pt x="76" y="404"/>
                    <a:pt x="68" y="401"/>
                  </a:cubicBezTo>
                  <a:cubicBezTo>
                    <a:pt x="57" y="397"/>
                    <a:pt x="45" y="397"/>
                    <a:pt x="35" y="393"/>
                  </a:cubicBezTo>
                  <a:cubicBezTo>
                    <a:pt x="31" y="397"/>
                    <a:pt x="31" y="401"/>
                    <a:pt x="27" y="404"/>
                  </a:cubicBezTo>
                  <a:cubicBezTo>
                    <a:pt x="31" y="431"/>
                    <a:pt x="35" y="453"/>
                    <a:pt x="42" y="476"/>
                  </a:cubicBezTo>
                  <a:cubicBezTo>
                    <a:pt x="49" y="502"/>
                    <a:pt x="45" y="513"/>
                    <a:pt x="31" y="513"/>
                  </a:cubicBezTo>
                  <a:cubicBezTo>
                    <a:pt x="23" y="513"/>
                    <a:pt x="16" y="513"/>
                    <a:pt x="4" y="506"/>
                  </a:cubicBezTo>
                  <a:cubicBezTo>
                    <a:pt x="4" y="532"/>
                    <a:pt x="4" y="561"/>
                    <a:pt x="0" y="588"/>
                  </a:cubicBezTo>
                  <a:cubicBezTo>
                    <a:pt x="12" y="592"/>
                    <a:pt x="19" y="595"/>
                    <a:pt x="27" y="602"/>
                  </a:cubicBezTo>
                  <a:cubicBezTo>
                    <a:pt x="42" y="595"/>
                    <a:pt x="31" y="566"/>
                    <a:pt x="53" y="566"/>
                  </a:cubicBezTo>
                  <a:cubicBezTo>
                    <a:pt x="61" y="558"/>
                    <a:pt x="71" y="550"/>
                    <a:pt x="71" y="543"/>
                  </a:cubicBezTo>
                  <a:cubicBezTo>
                    <a:pt x="71" y="498"/>
                    <a:pt x="90" y="487"/>
                    <a:pt x="121" y="487"/>
                  </a:cubicBezTo>
                  <a:cubicBezTo>
                    <a:pt x="131" y="487"/>
                    <a:pt x="143" y="487"/>
                    <a:pt x="154" y="490"/>
                  </a:cubicBezTo>
                  <a:cubicBezTo>
                    <a:pt x="169" y="483"/>
                    <a:pt x="184" y="480"/>
                    <a:pt x="195" y="464"/>
                  </a:cubicBezTo>
                  <a:cubicBezTo>
                    <a:pt x="210" y="471"/>
                    <a:pt x="221" y="476"/>
                    <a:pt x="233" y="476"/>
                  </a:cubicBezTo>
                  <a:cubicBezTo>
                    <a:pt x="262" y="476"/>
                    <a:pt x="292" y="449"/>
                    <a:pt x="318" y="438"/>
                  </a:cubicBezTo>
                  <a:lnTo>
                    <a:pt x="318" y="438"/>
                  </a:lnTo>
                  <a:cubicBezTo>
                    <a:pt x="333" y="476"/>
                    <a:pt x="307" y="509"/>
                    <a:pt x="323" y="547"/>
                  </a:cubicBezTo>
                  <a:lnTo>
                    <a:pt x="326" y="547"/>
                  </a:lnTo>
                  <a:cubicBezTo>
                    <a:pt x="352" y="502"/>
                    <a:pt x="333" y="435"/>
                    <a:pt x="385" y="401"/>
                  </a:cubicBezTo>
                  <a:cubicBezTo>
                    <a:pt x="375" y="386"/>
                    <a:pt x="363" y="371"/>
                    <a:pt x="349" y="371"/>
                  </a:cubicBezTo>
                  <a:cubicBezTo>
                    <a:pt x="341" y="371"/>
                    <a:pt x="333" y="375"/>
                    <a:pt x="326" y="382"/>
                  </a:cubicBezTo>
                  <a:cubicBezTo>
                    <a:pt x="307" y="393"/>
                    <a:pt x="292" y="409"/>
                    <a:pt x="273" y="412"/>
                  </a:cubicBezTo>
                  <a:lnTo>
                    <a:pt x="266" y="412"/>
                  </a:lnTo>
                  <a:cubicBezTo>
                    <a:pt x="240" y="412"/>
                    <a:pt x="236" y="393"/>
                    <a:pt x="251" y="371"/>
                  </a:cubicBezTo>
                  <a:cubicBezTo>
                    <a:pt x="266" y="352"/>
                    <a:pt x="278" y="337"/>
                    <a:pt x="288" y="323"/>
                  </a:cubicBezTo>
                  <a:cubicBezTo>
                    <a:pt x="300" y="292"/>
                    <a:pt x="236" y="281"/>
                    <a:pt x="273" y="247"/>
                  </a:cubicBezTo>
                  <a:cubicBezTo>
                    <a:pt x="285" y="233"/>
                    <a:pt x="300" y="221"/>
                    <a:pt x="318" y="221"/>
                  </a:cubicBezTo>
                  <a:cubicBezTo>
                    <a:pt x="326" y="221"/>
                    <a:pt x="333" y="225"/>
                    <a:pt x="345" y="229"/>
                  </a:cubicBezTo>
                  <a:cubicBezTo>
                    <a:pt x="356" y="225"/>
                    <a:pt x="363" y="218"/>
                    <a:pt x="375" y="214"/>
                  </a:cubicBezTo>
                  <a:cubicBezTo>
                    <a:pt x="371" y="210"/>
                    <a:pt x="367" y="207"/>
                    <a:pt x="367" y="202"/>
                  </a:cubicBezTo>
                  <a:cubicBezTo>
                    <a:pt x="352" y="184"/>
                    <a:pt x="352" y="166"/>
                    <a:pt x="371" y="150"/>
                  </a:cubicBezTo>
                  <a:lnTo>
                    <a:pt x="378" y="150"/>
                  </a:lnTo>
                  <a:cubicBezTo>
                    <a:pt x="390" y="150"/>
                    <a:pt x="393" y="157"/>
                    <a:pt x="397" y="166"/>
                  </a:cubicBezTo>
                  <a:cubicBezTo>
                    <a:pt x="416" y="195"/>
                    <a:pt x="397" y="207"/>
                    <a:pt x="375" y="214"/>
                  </a:cubicBezTo>
                  <a:cubicBezTo>
                    <a:pt x="385" y="221"/>
                    <a:pt x="393" y="233"/>
                    <a:pt x="390" y="244"/>
                  </a:cubicBezTo>
                  <a:cubicBezTo>
                    <a:pt x="397" y="259"/>
                    <a:pt x="401" y="266"/>
                    <a:pt x="408" y="266"/>
                  </a:cubicBezTo>
                  <a:cubicBezTo>
                    <a:pt x="412" y="266"/>
                    <a:pt x="419" y="259"/>
                    <a:pt x="423" y="255"/>
                  </a:cubicBezTo>
                  <a:cubicBezTo>
                    <a:pt x="430" y="247"/>
                    <a:pt x="435" y="240"/>
                    <a:pt x="442" y="240"/>
                  </a:cubicBezTo>
                  <a:lnTo>
                    <a:pt x="445" y="244"/>
                  </a:lnTo>
                  <a:cubicBezTo>
                    <a:pt x="468" y="274"/>
                    <a:pt x="427" y="304"/>
                    <a:pt x="449" y="337"/>
                  </a:cubicBezTo>
                  <a:cubicBezTo>
                    <a:pt x="457" y="356"/>
                    <a:pt x="468" y="367"/>
                    <a:pt x="480" y="367"/>
                  </a:cubicBezTo>
                  <a:cubicBezTo>
                    <a:pt x="483" y="367"/>
                    <a:pt x="487" y="367"/>
                    <a:pt x="490" y="364"/>
                  </a:cubicBezTo>
                  <a:lnTo>
                    <a:pt x="502" y="352"/>
                  </a:lnTo>
                  <a:cubicBezTo>
                    <a:pt x="524" y="333"/>
                    <a:pt x="502" y="314"/>
                    <a:pt x="498" y="296"/>
                  </a:cubicBezTo>
                  <a:cubicBezTo>
                    <a:pt x="471" y="176"/>
                    <a:pt x="435" y="64"/>
                    <a:pt x="300" y="27"/>
                  </a:cubicBezTo>
                  <a:cubicBezTo>
                    <a:pt x="281" y="23"/>
                    <a:pt x="270" y="8"/>
                    <a:pt x="2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6" name="Google Shape;46996;p30"/>
            <p:cNvSpPr/>
            <p:nvPr/>
          </p:nvSpPr>
          <p:spPr>
            <a:xfrm>
              <a:off x="-4988295" y="-21488"/>
              <a:ext cx="21440" cy="20389"/>
            </a:xfrm>
            <a:custGeom>
              <a:avLst/>
              <a:gdLst/>
              <a:ahLst/>
              <a:cxnLst/>
              <a:rect l="l" t="t" r="r" b="b"/>
              <a:pathLst>
                <a:path w="449" h="427" extrusionOk="0">
                  <a:moveTo>
                    <a:pt x="221" y="1"/>
                  </a:moveTo>
                  <a:cubicBezTo>
                    <a:pt x="216" y="4"/>
                    <a:pt x="213" y="12"/>
                    <a:pt x="206" y="16"/>
                  </a:cubicBezTo>
                  <a:cubicBezTo>
                    <a:pt x="198" y="20"/>
                    <a:pt x="194" y="20"/>
                    <a:pt x="194" y="23"/>
                  </a:cubicBezTo>
                  <a:cubicBezTo>
                    <a:pt x="194" y="27"/>
                    <a:pt x="194" y="27"/>
                    <a:pt x="198" y="31"/>
                  </a:cubicBezTo>
                  <a:cubicBezTo>
                    <a:pt x="202" y="35"/>
                    <a:pt x="232" y="35"/>
                    <a:pt x="213" y="46"/>
                  </a:cubicBezTo>
                  <a:cubicBezTo>
                    <a:pt x="168" y="80"/>
                    <a:pt x="206" y="99"/>
                    <a:pt x="216" y="125"/>
                  </a:cubicBezTo>
                  <a:lnTo>
                    <a:pt x="239" y="125"/>
                  </a:lnTo>
                  <a:cubicBezTo>
                    <a:pt x="250" y="125"/>
                    <a:pt x="261" y="128"/>
                    <a:pt x="261" y="154"/>
                  </a:cubicBezTo>
                  <a:cubicBezTo>
                    <a:pt x="266" y="199"/>
                    <a:pt x="266" y="237"/>
                    <a:pt x="224" y="270"/>
                  </a:cubicBezTo>
                  <a:cubicBezTo>
                    <a:pt x="213" y="274"/>
                    <a:pt x="202" y="282"/>
                    <a:pt x="198" y="292"/>
                  </a:cubicBezTo>
                  <a:cubicBezTo>
                    <a:pt x="194" y="300"/>
                    <a:pt x="190" y="304"/>
                    <a:pt x="190" y="311"/>
                  </a:cubicBezTo>
                  <a:cubicBezTo>
                    <a:pt x="190" y="318"/>
                    <a:pt x="194" y="326"/>
                    <a:pt x="206" y="337"/>
                  </a:cubicBezTo>
                  <a:cubicBezTo>
                    <a:pt x="209" y="341"/>
                    <a:pt x="206" y="352"/>
                    <a:pt x="187" y="352"/>
                  </a:cubicBezTo>
                  <a:lnTo>
                    <a:pt x="183" y="352"/>
                  </a:lnTo>
                  <a:cubicBezTo>
                    <a:pt x="149" y="349"/>
                    <a:pt x="120" y="326"/>
                    <a:pt x="90" y="323"/>
                  </a:cubicBezTo>
                  <a:cubicBezTo>
                    <a:pt x="78" y="282"/>
                    <a:pt x="149" y="323"/>
                    <a:pt x="135" y="274"/>
                  </a:cubicBezTo>
                  <a:lnTo>
                    <a:pt x="97" y="274"/>
                  </a:lnTo>
                  <a:cubicBezTo>
                    <a:pt x="82" y="274"/>
                    <a:pt x="67" y="278"/>
                    <a:pt x="56" y="296"/>
                  </a:cubicBezTo>
                  <a:cubicBezTo>
                    <a:pt x="52" y="304"/>
                    <a:pt x="49" y="308"/>
                    <a:pt x="41" y="308"/>
                  </a:cubicBezTo>
                  <a:cubicBezTo>
                    <a:pt x="33" y="308"/>
                    <a:pt x="26" y="304"/>
                    <a:pt x="19" y="296"/>
                  </a:cubicBezTo>
                  <a:cubicBezTo>
                    <a:pt x="4" y="315"/>
                    <a:pt x="0" y="330"/>
                    <a:pt x="19" y="349"/>
                  </a:cubicBezTo>
                  <a:cubicBezTo>
                    <a:pt x="41" y="368"/>
                    <a:pt x="71" y="375"/>
                    <a:pt x="97" y="386"/>
                  </a:cubicBezTo>
                  <a:cubicBezTo>
                    <a:pt x="142" y="413"/>
                    <a:pt x="190" y="427"/>
                    <a:pt x="235" y="427"/>
                  </a:cubicBezTo>
                  <a:cubicBezTo>
                    <a:pt x="266" y="427"/>
                    <a:pt x="299" y="420"/>
                    <a:pt x="329" y="408"/>
                  </a:cubicBezTo>
                  <a:cubicBezTo>
                    <a:pt x="366" y="394"/>
                    <a:pt x="449" y="244"/>
                    <a:pt x="437" y="206"/>
                  </a:cubicBezTo>
                  <a:cubicBezTo>
                    <a:pt x="437" y="203"/>
                    <a:pt x="434" y="195"/>
                    <a:pt x="430" y="195"/>
                  </a:cubicBezTo>
                  <a:cubicBezTo>
                    <a:pt x="404" y="169"/>
                    <a:pt x="400" y="132"/>
                    <a:pt x="389" y="102"/>
                  </a:cubicBezTo>
                  <a:cubicBezTo>
                    <a:pt x="381" y="65"/>
                    <a:pt x="273" y="1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7" name="Google Shape;46997;p30"/>
            <p:cNvSpPr/>
            <p:nvPr/>
          </p:nvSpPr>
          <p:spPr>
            <a:xfrm>
              <a:off x="-5154131" y="245196"/>
              <a:ext cx="20580" cy="29701"/>
            </a:xfrm>
            <a:custGeom>
              <a:avLst/>
              <a:gdLst/>
              <a:ahLst/>
              <a:cxnLst/>
              <a:rect l="l" t="t" r="r" b="b"/>
              <a:pathLst>
                <a:path w="431" h="622" extrusionOk="0">
                  <a:moveTo>
                    <a:pt x="131" y="147"/>
                  </a:moveTo>
                  <a:cubicBezTo>
                    <a:pt x="183" y="147"/>
                    <a:pt x="168" y="195"/>
                    <a:pt x="191" y="218"/>
                  </a:cubicBezTo>
                  <a:cubicBezTo>
                    <a:pt x="165" y="206"/>
                    <a:pt x="157" y="195"/>
                    <a:pt x="128" y="147"/>
                  </a:cubicBezTo>
                  <a:close/>
                  <a:moveTo>
                    <a:pt x="180" y="285"/>
                  </a:moveTo>
                  <a:lnTo>
                    <a:pt x="180" y="285"/>
                  </a:lnTo>
                  <a:cubicBezTo>
                    <a:pt x="206" y="311"/>
                    <a:pt x="213" y="333"/>
                    <a:pt x="206" y="368"/>
                  </a:cubicBezTo>
                  <a:cubicBezTo>
                    <a:pt x="168" y="349"/>
                    <a:pt x="173" y="323"/>
                    <a:pt x="180" y="285"/>
                  </a:cubicBezTo>
                  <a:close/>
                  <a:moveTo>
                    <a:pt x="120" y="1"/>
                  </a:moveTo>
                  <a:cubicBezTo>
                    <a:pt x="109" y="1"/>
                    <a:pt x="97" y="9"/>
                    <a:pt x="90" y="16"/>
                  </a:cubicBezTo>
                  <a:cubicBezTo>
                    <a:pt x="78" y="23"/>
                    <a:pt x="68" y="31"/>
                    <a:pt x="56" y="31"/>
                  </a:cubicBezTo>
                  <a:cubicBezTo>
                    <a:pt x="52" y="31"/>
                    <a:pt x="45" y="27"/>
                    <a:pt x="38" y="19"/>
                  </a:cubicBezTo>
                  <a:lnTo>
                    <a:pt x="38" y="19"/>
                  </a:lnTo>
                  <a:cubicBezTo>
                    <a:pt x="0" y="102"/>
                    <a:pt x="94" y="64"/>
                    <a:pt x="112" y="109"/>
                  </a:cubicBezTo>
                  <a:cubicBezTo>
                    <a:pt x="101" y="132"/>
                    <a:pt x="75" y="139"/>
                    <a:pt x="52" y="150"/>
                  </a:cubicBezTo>
                  <a:cubicBezTo>
                    <a:pt x="71" y="169"/>
                    <a:pt x="109" y="161"/>
                    <a:pt x="120" y="195"/>
                  </a:cubicBezTo>
                  <a:cubicBezTo>
                    <a:pt x="116" y="195"/>
                    <a:pt x="112" y="199"/>
                    <a:pt x="105" y="199"/>
                  </a:cubicBezTo>
                  <a:cubicBezTo>
                    <a:pt x="97" y="199"/>
                    <a:pt x="90" y="195"/>
                    <a:pt x="83" y="195"/>
                  </a:cubicBezTo>
                  <a:cubicBezTo>
                    <a:pt x="75" y="192"/>
                    <a:pt x="68" y="192"/>
                    <a:pt x="60" y="192"/>
                  </a:cubicBezTo>
                  <a:lnTo>
                    <a:pt x="49" y="192"/>
                  </a:lnTo>
                  <a:cubicBezTo>
                    <a:pt x="56" y="211"/>
                    <a:pt x="30" y="237"/>
                    <a:pt x="75" y="244"/>
                  </a:cubicBezTo>
                  <a:cubicBezTo>
                    <a:pt x="112" y="251"/>
                    <a:pt x="112" y="270"/>
                    <a:pt x="83" y="292"/>
                  </a:cubicBezTo>
                  <a:cubicBezTo>
                    <a:pt x="71" y="304"/>
                    <a:pt x="64" y="307"/>
                    <a:pt x="71" y="323"/>
                  </a:cubicBezTo>
                  <a:cubicBezTo>
                    <a:pt x="83" y="318"/>
                    <a:pt x="94" y="315"/>
                    <a:pt x="105" y="315"/>
                  </a:cubicBezTo>
                  <a:cubicBezTo>
                    <a:pt x="131" y="315"/>
                    <a:pt x="146" y="341"/>
                    <a:pt x="157" y="368"/>
                  </a:cubicBezTo>
                  <a:cubicBezTo>
                    <a:pt x="161" y="371"/>
                    <a:pt x="165" y="375"/>
                    <a:pt x="165" y="378"/>
                  </a:cubicBezTo>
                  <a:cubicBezTo>
                    <a:pt x="180" y="394"/>
                    <a:pt x="183" y="404"/>
                    <a:pt x="168" y="423"/>
                  </a:cubicBezTo>
                  <a:cubicBezTo>
                    <a:pt x="195" y="464"/>
                    <a:pt x="206" y="513"/>
                    <a:pt x="195" y="561"/>
                  </a:cubicBezTo>
                  <a:cubicBezTo>
                    <a:pt x="202" y="569"/>
                    <a:pt x="213" y="569"/>
                    <a:pt x="221" y="569"/>
                  </a:cubicBezTo>
                  <a:cubicBezTo>
                    <a:pt x="240" y="569"/>
                    <a:pt x="254" y="547"/>
                    <a:pt x="273" y="532"/>
                  </a:cubicBezTo>
                  <a:lnTo>
                    <a:pt x="273" y="532"/>
                  </a:lnTo>
                  <a:cubicBezTo>
                    <a:pt x="292" y="551"/>
                    <a:pt x="258" y="569"/>
                    <a:pt x="273" y="584"/>
                  </a:cubicBezTo>
                  <a:cubicBezTo>
                    <a:pt x="299" y="587"/>
                    <a:pt x="322" y="603"/>
                    <a:pt x="340" y="621"/>
                  </a:cubicBezTo>
                  <a:cubicBezTo>
                    <a:pt x="400" y="592"/>
                    <a:pt x="400" y="592"/>
                    <a:pt x="359" y="547"/>
                  </a:cubicBezTo>
                  <a:cubicBezTo>
                    <a:pt x="352" y="539"/>
                    <a:pt x="344" y="525"/>
                    <a:pt x="352" y="525"/>
                  </a:cubicBezTo>
                  <a:cubicBezTo>
                    <a:pt x="430" y="509"/>
                    <a:pt x="363" y="468"/>
                    <a:pt x="366" y="442"/>
                  </a:cubicBezTo>
                  <a:cubicBezTo>
                    <a:pt x="356" y="438"/>
                    <a:pt x="352" y="416"/>
                    <a:pt x="337" y="416"/>
                  </a:cubicBezTo>
                  <a:cubicBezTo>
                    <a:pt x="333" y="416"/>
                    <a:pt x="330" y="420"/>
                    <a:pt x="322" y="423"/>
                  </a:cubicBezTo>
                  <a:cubicBezTo>
                    <a:pt x="318" y="427"/>
                    <a:pt x="311" y="430"/>
                    <a:pt x="307" y="430"/>
                  </a:cubicBezTo>
                  <a:cubicBezTo>
                    <a:pt x="295" y="430"/>
                    <a:pt x="288" y="416"/>
                    <a:pt x="277" y="412"/>
                  </a:cubicBezTo>
                  <a:cubicBezTo>
                    <a:pt x="266" y="420"/>
                    <a:pt x="258" y="430"/>
                    <a:pt x="251" y="438"/>
                  </a:cubicBezTo>
                  <a:cubicBezTo>
                    <a:pt x="243" y="438"/>
                    <a:pt x="235" y="442"/>
                    <a:pt x="232" y="442"/>
                  </a:cubicBezTo>
                  <a:cubicBezTo>
                    <a:pt x="225" y="442"/>
                    <a:pt x="217" y="438"/>
                    <a:pt x="213" y="435"/>
                  </a:cubicBezTo>
                  <a:cubicBezTo>
                    <a:pt x="206" y="423"/>
                    <a:pt x="202" y="408"/>
                    <a:pt x="213" y="397"/>
                  </a:cubicBezTo>
                  <a:cubicBezTo>
                    <a:pt x="258" y="356"/>
                    <a:pt x="232" y="311"/>
                    <a:pt x="221" y="266"/>
                  </a:cubicBezTo>
                  <a:cubicBezTo>
                    <a:pt x="228" y="266"/>
                    <a:pt x="235" y="263"/>
                    <a:pt x="240" y="263"/>
                  </a:cubicBezTo>
                  <a:cubicBezTo>
                    <a:pt x="254" y="263"/>
                    <a:pt x="269" y="270"/>
                    <a:pt x="285" y="278"/>
                  </a:cubicBezTo>
                  <a:cubicBezTo>
                    <a:pt x="288" y="273"/>
                    <a:pt x="288" y="270"/>
                    <a:pt x="292" y="266"/>
                  </a:cubicBezTo>
                  <a:cubicBezTo>
                    <a:pt x="299" y="247"/>
                    <a:pt x="269" y="233"/>
                    <a:pt x="292" y="199"/>
                  </a:cubicBezTo>
                  <a:cubicBezTo>
                    <a:pt x="311" y="173"/>
                    <a:pt x="273" y="154"/>
                    <a:pt x="240" y="154"/>
                  </a:cubicBezTo>
                  <a:lnTo>
                    <a:pt x="213" y="154"/>
                  </a:lnTo>
                  <a:cubicBezTo>
                    <a:pt x="206" y="154"/>
                    <a:pt x="202" y="150"/>
                    <a:pt x="209" y="132"/>
                  </a:cubicBezTo>
                  <a:cubicBezTo>
                    <a:pt x="209" y="128"/>
                    <a:pt x="209" y="124"/>
                    <a:pt x="213" y="124"/>
                  </a:cubicBezTo>
                  <a:lnTo>
                    <a:pt x="213" y="121"/>
                  </a:lnTo>
                  <a:cubicBezTo>
                    <a:pt x="209" y="109"/>
                    <a:pt x="209" y="94"/>
                    <a:pt x="206" y="80"/>
                  </a:cubicBezTo>
                  <a:cubicBezTo>
                    <a:pt x="195" y="80"/>
                    <a:pt x="183" y="76"/>
                    <a:pt x="173" y="76"/>
                  </a:cubicBezTo>
                  <a:lnTo>
                    <a:pt x="165" y="76"/>
                  </a:lnTo>
                  <a:cubicBezTo>
                    <a:pt x="112" y="76"/>
                    <a:pt x="142" y="27"/>
                    <a:pt x="128" y="4"/>
                  </a:cubicBezTo>
                  <a:cubicBezTo>
                    <a:pt x="128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8" name="Google Shape;46998;p30"/>
            <p:cNvSpPr/>
            <p:nvPr/>
          </p:nvSpPr>
          <p:spPr>
            <a:xfrm>
              <a:off x="-4930327" y="121523"/>
              <a:ext cx="18766" cy="19482"/>
            </a:xfrm>
            <a:custGeom>
              <a:avLst/>
              <a:gdLst/>
              <a:ahLst/>
              <a:cxnLst/>
              <a:rect l="l" t="t" r="r" b="b"/>
              <a:pathLst>
                <a:path w="393" h="408" extrusionOk="0">
                  <a:moveTo>
                    <a:pt x="158" y="1"/>
                  </a:moveTo>
                  <a:cubicBezTo>
                    <a:pt x="146" y="23"/>
                    <a:pt x="132" y="27"/>
                    <a:pt x="113" y="27"/>
                  </a:cubicBezTo>
                  <a:lnTo>
                    <a:pt x="94" y="27"/>
                  </a:lnTo>
                  <a:cubicBezTo>
                    <a:pt x="83" y="23"/>
                    <a:pt x="72" y="23"/>
                    <a:pt x="61" y="23"/>
                  </a:cubicBezTo>
                  <a:cubicBezTo>
                    <a:pt x="31" y="23"/>
                    <a:pt x="27" y="37"/>
                    <a:pt x="31" y="79"/>
                  </a:cubicBezTo>
                  <a:cubicBezTo>
                    <a:pt x="34" y="120"/>
                    <a:pt x="23" y="149"/>
                    <a:pt x="1" y="176"/>
                  </a:cubicBezTo>
                  <a:cubicBezTo>
                    <a:pt x="5" y="180"/>
                    <a:pt x="12" y="180"/>
                    <a:pt x="16" y="184"/>
                  </a:cubicBezTo>
                  <a:cubicBezTo>
                    <a:pt x="23" y="172"/>
                    <a:pt x="34" y="161"/>
                    <a:pt x="46" y="146"/>
                  </a:cubicBezTo>
                  <a:cubicBezTo>
                    <a:pt x="68" y="127"/>
                    <a:pt x="98" y="116"/>
                    <a:pt x="124" y="116"/>
                  </a:cubicBezTo>
                  <a:cubicBezTo>
                    <a:pt x="177" y="116"/>
                    <a:pt x="222" y="154"/>
                    <a:pt x="232" y="225"/>
                  </a:cubicBezTo>
                  <a:cubicBezTo>
                    <a:pt x="240" y="262"/>
                    <a:pt x="258" y="292"/>
                    <a:pt x="270" y="329"/>
                  </a:cubicBezTo>
                  <a:cubicBezTo>
                    <a:pt x="258" y="356"/>
                    <a:pt x="296" y="382"/>
                    <a:pt x="270" y="408"/>
                  </a:cubicBezTo>
                  <a:lnTo>
                    <a:pt x="274" y="408"/>
                  </a:lnTo>
                  <a:cubicBezTo>
                    <a:pt x="292" y="408"/>
                    <a:pt x="300" y="389"/>
                    <a:pt x="308" y="378"/>
                  </a:cubicBezTo>
                  <a:cubicBezTo>
                    <a:pt x="292" y="329"/>
                    <a:pt x="315" y="299"/>
                    <a:pt x="363" y="284"/>
                  </a:cubicBezTo>
                  <a:cubicBezTo>
                    <a:pt x="363" y="277"/>
                    <a:pt x="363" y="270"/>
                    <a:pt x="360" y="262"/>
                  </a:cubicBezTo>
                  <a:cubicBezTo>
                    <a:pt x="356" y="258"/>
                    <a:pt x="345" y="251"/>
                    <a:pt x="341" y="244"/>
                  </a:cubicBezTo>
                  <a:cubicBezTo>
                    <a:pt x="337" y="225"/>
                    <a:pt x="319" y="206"/>
                    <a:pt x="337" y="187"/>
                  </a:cubicBezTo>
                  <a:cubicBezTo>
                    <a:pt x="341" y="184"/>
                    <a:pt x="348" y="184"/>
                    <a:pt x="353" y="184"/>
                  </a:cubicBezTo>
                  <a:cubicBezTo>
                    <a:pt x="367" y="184"/>
                    <a:pt x="379" y="194"/>
                    <a:pt x="389" y="206"/>
                  </a:cubicBezTo>
                  <a:cubicBezTo>
                    <a:pt x="393" y="146"/>
                    <a:pt x="393" y="90"/>
                    <a:pt x="371" y="34"/>
                  </a:cubicBezTo>
                  <a:cubicBezTo>
                    <a:pt x="363" y="30"/>
                    <a:pt x="360" y="30"/>
                    <a:pt x="356" y="27"/>
                  </a:cubicBezTo>
                  <a:cubicBezTo>
                    <a:pt x="345" y="37"/>
                    <a:pt x="337" y="53"/>
                    <a:pt x="319" y="53"/>
                  </a:cubicBezTo>
                  <a:lnTo>
                    <a:pt x="315" y="53"/>
                  </a:lnTo>
                  <a:cubicBezTo>
                    <a:pt x="319" y="71"/>
                    <a:pt x="315" y="79"/>
                    <a:pt x="308" y="79"/>
                  </a:cubicBezTo>
                  <a:cubicBezTo>
                    <a:pt x="303" y="79"/>
                    <a:pt x="300" y="79"/>
                    <a:pt x="296" y="75"/>
                  </a:cubicBezTo>
                  <a:lnTo>
                    <a:pt x="274" y="75"/>
                  </a:lnTo>
                  <a:cubicBezTo>
                    <a:pt x="270" y="79"/>
                    <a:pt x="263" y="79"/>
                    <a:pt x="255" y="79"/>
                  </a:cubicBezTo>
                  <a:cubicBezTo>
                    <a:pt x="229" y="79"/>
                    <a:pt x="206" y="64"/>
                    <a:pt x="184" y="56"/>
                  </a:cubicBezTo>
                  <a:cubicBezTo>
                    <a:pt x="143" y="49"/>
                    <a:pt x="177" y="27"/>
                    <a:pt x="173" y="8"/>
                  </a:cubicBezTo>
                  <a:cubicBezTo>
                    <a:pt x="169" y="8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9" name="Google Shape;46999;p30"/>
            <p:cNvSpPr/>
            <p:nvPr/>
          </p:nvSpPr>
          <p:spPr>
            <a:xfrm>
              <a:off x="-4884964" y="118802"/>
              <a:ext cx="23063" cy="12558"/>
            </a:xfrm>
            <a:custGeom>
              <a:avLst/>
              <a:gdLst/>
              <a:ahLst/>
              <a:cxnLst/>
              <a:rect l="l" t="t" r="r" b="b"/>
              <a:pathLst>
                <a:path w="483" h="263" extrusionOk="0">
                  <a:moveTo>
                    <a:pt x="232" y="58"/>
                  </a:moveTo>
                  <a:cubicBezTo>
                    <a:pt x="240" y="58"/>
                    <a:pt x="255" y="68"/>
                    <a:pt x="258" y="84"/>
                  </a:cubicBezTo>
                  <a:cubicBezTo>
                    <a:pt x="262" y="102"/>
                    <a:pt x="240" y="102"/>
                    <a:pt x="228" y="113"/>
                  </a:cubicBezTo>
                  <a:lnTo>
                    <a:pt x="228" y="110"/>
                  </a:lnTo>
                  <a:cubicBezTo>
                    <a:pt x="224" y="94"/>
                    <a:pt x="202" y="76"/>
                    <a:pt x="224" y="61"/>
                  </a:cubicBezTo>
                  <a:cubicBezTo>
                    <a:pt x="224" y="58"/>
                    <a:pt x="228" y="58"/>
                    <a:pt x="232" y="58"/>
                  </a:cubicBezTo>
                  <a:close/>
                  <a:moveTo>
                    <a:pt x="138" y="113"/>
                  </a:moveTo>
                  <a:cubicBezTo>
                    <a:pt x="143" y="113"/>
                    <a:pt x="150" y="113"/>
                    <a:pt x="154" y="117"/>
                  </a:cubicBezTo>
                  <a:cubicBezTo>
                    <a:pt x="128" y="144"/>
                    <a:pt x="116" y="151"/>
                    <a:pt x="101" y="151"/>
                  </a:cubicBezTo>
                  <a:cubicBezTo>
                    <a:pt x="93" y="151"/>
                    <a:pt x="83" y="147"/>
                    <a:pt x="67" y="144"/>
                  </a:cubicBezTo>
                  <a:cubicBezTo>
                    <a:pt x="79" y="136"/>
                    <a:pt x="90" y="128"/>
                    <a:pt x="98" y="125"/>
                  </a:cubicBezTo>
                  <a:lnTo>
                    <a:pt x="109" y="125"/>
                  </a:lnTo>
                  <a:cubicBezTo>
                    <a:pt x="112" y="125"/>
                    <a:pt x="116" y="121"/>
                    <a:pt x="124" y="117"/>
                  </a:cubicBezTo>
                  <a:cubicBezTo>
                    <a:pt x="128" y="117"/>
                    <a:pt x="135" y="113"/>
                    <a:pt x="138" y="113"/>
                  </a:cubicBezTo>
                  <a:close/>
                  <a:moveTo>
                    <a:pt x="214" y="1"/>
                  </a:moveTo>
                  <a:cubicBezTo>
                    <a:pt x="146" y="16"/>
                    <a:pt x="116" y="61"/>
                    <a:pt x="98" y="121"/>
                  </a:cubicBezTo>
                  <a:cubicBezTo>
                    <a:pt x="86" y="117"/>
                    <a:pt x="75" y="113"/>
                    <a:pt x="64" y="113"/>
                  </a:cubicBezTo>
                  <a:cubicBezTo>
                    <a:pt x="53" y="113"/>
                    <a:pt x="45" y="121"/>
                    <a:pt x="41" y="132"/>
                  </a:cubicBezTo>
                  <a:cubicBezTo>
                    <a:pt x="31" y="177"/>
                    <a:pt x="0" y="222"/>
                    <a:pt x="45" y="263"/>
                  </a:cubicBezTo>
                  <a:cubicBezTo>
                    <a:pt x="57" y="256"/>
                    <a:pt x="71" y="256"/>
                    <a:pt x="83" y="241"/>
                  </a:cubicBezTo>
                  <a:cubicBezTo>
                    <a:pt x="101" y="215"/>
                    <a:pt x="112" y="199"/>
                    <a:pt x="120" y="199"/>
                  </a:cubicBezTo>
                  <a:cubicBezTo>
                    <a:pt x="131" y="199"/>
                    <a:pt x="138" y="215"/>
                    <a:pt x="154" y="251"/>
                  </a:cubicBezTo>
                  <a:cubicBezTo>
                    <a:pt x="165" y="259"/>
                    <a:pt x="176" y="263"/>
                    <a:pt x="188" y="263"/>
                  </a:cubicBezTo>
                  <a:lnTo>
                    <a:pt x="206" y="263"/>
                  </a:lnTo>
                  <a:cubicBezTo>
                    <a:pt x="214" y="259"/>
                    <a:pt x="221" y="259"/>
                    <a:pt x="224" y="259"/>
                  </a:cubicBezTo>
                  <a:cubicBezTo>
                    <a:pt x="232" y="259"/>
                    <a:pt x="240" y="259"/>
                    <a:pt x="243" y="263"/>
                  </a:cubicBezTo>
                  <a:cubicBezTo>
                    <a:pt x="247" y="259"/>
                    <a:pt x="250" y="256"/>
                    <a:pt x="255" y="251"/>
                  </a:cubicBezTo>
                  <a:cubicBezTo>
                    <a:pt x="176" y="215"/>
                    <a:pt x="169" y="158"/>
                    <a:pt x="228" y="113"/>
                  </a:cubicBezTo>
                  <a:lnTo>
                    <a:pt x="228" y="113"/>
                  </a:lnTo>
                  <a:cubicBezTo>
                    <a:pt x="232" y="132"/>
                    <a:pt x="232" y="154"/>
                    <a:pt x="236" y="177"/>
                  </a:cubicBezTo>
                  <a:cubicBezTo>
                    <a:pt x="236" y="192"/>
                    <a:pt x="240" y="203"/>
                    <a:pt x="255" y="206"/>
                  </a:cubicBezTo>
                  <a:cubicBezTo>
                    <a:pt x="273" y="206"/>
                    <a:pt x="258" y="180"/>
                    <a:pt x="273" y="173"/>
                  </a:cubicBezTo>
                  <a:cubicBezTo>
                    <a:pt x="292" y="192"/>
                    <a:pt x="303" y="211"/>
                    <a:pt x="285" y="237"/>
                  </a:cubicBezTo>
                  <a:lnTo>
                    <a:pt x="292" y="237"/>
                  </a:lnTo>
                  <a:cubicBezTo>
                    <a:pt x="303" y="237"/>
                    <a:pt x="311" y="229"/>
                    <a:pt x="318" y="222"/>
                  </a:cubicBezTo>
                  <a:cubicBezTo>
                    <a:pt x="326" y="211"/>
                    <a:pt x="337" y="199"/>
                    <a:pt x="345" y="184"/>
                  </a:cubicBezTo>
                  <a:cubicBezTo>
                    <a:pt x="345" y="180"/>
                    <a:pt x="340" y="177"/>
                    <a:pt x="337" y="177"/>
                  </a:cubicBezTo>
                  <a:cubicBezTo>
                    <a:pt x="333" y="177"/>
                    <a:pt x="329" y="180"/>
                    <a:pt x="326" y="184"/>
                  </a:cubicBezTo>
                  <a:cubicBezTo>
                    <a:pt x="318" y="184"/>
                    <a:pt x="314" y="188"/>
                    <a:pt x="311" y="188"/>
                  </a:cubicBezTo>
                  <a:cubicBezTo>
                    <a:pt x="303" y="188"/>
                    <a:pt x="300" y="184"/>
                    <a:pt x="300" y="170"/>
                  </a:cubicBezTo>
                  <a:cubicBezTo>
                    <a:pt x="300" y="139"/>
                    <a:pt x="329" y="154"/>
                    <a:pt x="337" y="144"/>
                  </a:cubicBezTo>
                  <a:cubicBezTo>
                    <a:pt x="345" y="136"/>
                    <a:pt x="352" y="128"/>
                    <a:pt x="367" y="128"/>
                  </a:cubicBezTo>
                  <a:lnTo>
                    <a:pt x="371" y="128"/>
                  </a:lnTo>
                  <a:cubicBezTo>
                    <a:pt x="389" y="121"/>
                    <a:pt x="397" y="110"/>
                    <a:pt x="397" y="91"/>
                  </a:cubicBezTo>
                  <a:cubicBezTo>
                    <a:pt x="397" y="80"/>
                    <a:pt x="404" y="76"/>
                    <a:pt x="412" y="76"/>
                  </a:cubicBezTo>
                  <a:cubicBezTo>
                    <a:pt x="415" y="76"/>
                    <a:pt x="423" y="76"/>
                    <a:pt x="426" y="80"/>
                  </a:cubicBezTo>
                  <a:cubicBezTo>
                    <a:pt x="442" y="87"/>
                    <a:pt x="430" y="102"/>
                    <a:pt x="426" y="113"/>
                  </a:cubicBezTo>
                  <a:cubicBezTo>
                    <a:pt x="438" y="121"/>
                    <a:pt x="449" y="132"/>
                    <a:pt x="460" y="132"/>
                  </a:cubicBezTo>
                  <a:cubicBezTo>
                    <a:pt x="464" y="132"/>
                    <a:pt x="471" y="132"/>
                    <a:pt x="475" y="128"/>
                  </a:cubicBezTo>
                  <a:cubicBezTo>
                    <a:pt x="483" y="125"/>
                    <a:pt x="479" y="102"/>
                    <a:pt x="479" y="91"/>
                  </a:cubicBezTo>
                  <a:cubicBezTo>
                    <a:pt x="415" y="39"/>
                    <a:pt x="381" y="23"/>
                    <a:pt x="314" y="23"/>
                  </a:cubicBezTo>
                  <a:cubicBezTo>
                    <a:pt x="295" y="23"/>
                    <a:pt x="277" y="23"/>
                    <a:pt x="255" y="27"/>
                  </a:cubicBezTo>
                  <a:lnTo>
                    <a:pt x="250" y="27"/>
                  </a:lnTo>
                  <a:cubicBezTo>
                    <a:pt x="247" y="27"/>
                    <a:pt x="240" y="20"/>
                    <a:pt x="232" y="16"/>
                  </a:cubicBezTo>
                  <a:cubicBezTo>
                    <a:pt x="228" y="13"/>
                    <a:pt x="221" y="5"/>
                    <a:pt x="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0" name="Google Shape;47000;p30"/>
            <p:cNvSpPr/>
            <p:nvPr/>
          </p:nvSpPr>
          <p:spPr>
            <a:xfrm>
              <a:off x="-5013650" y="167554"/>
              <a:ext cx="13227" cy="14659"/>
            </a:xfrm>
            <a:custGeom>
              <a:avLst/>
              <a:gdLst/>
              <a:ahLst/>
              <a:cxnLst/>
              <a:rect l="l" t="t" r="r" b="b"/>
              <a:pathLst>
                <a:path w="277" h="307" extrusionOk="0">
                  <a:moveTo>
                    <a:pt x="119" y="1"/>
                  </a:moveTo>
                  <a:cubicBezTo>
                    <a:pt x="97" y="1"/>
                    <a:pt x="71" y="12"/>
                    <a:pt x="49" y="34"/>
                  </a:cubicBezTo>
                  <a:cubicBezTo>
                    <a:pt x="7" y="83"/>
                    <a:pt x="15" y="150"/>
                    <a:pt x="0" y="210"/>
                  </a:cubicBezTo>
                  <a:cubicBezTo>
                    <a:pt x="0" y="217"/>
                    <a:pt x="26" y="225"/>
                    <a:pt x="26" y="232"/>
                  </a:cubicBezTo>
                  <a:cubicBezTo>
                    <a:pt x="41" y="270"/>
                    <a:pt x="101" y="255"/>
                    <a:pt x="90" y="307"/>
                  </a:cubicBezTo>
                  <a:cubicBezTo>
                    <a:pt x="116" y="296"/>
                    <a:pt x="119" y="267"/>
                    <a:pt x="138" y="267"/>
                  </a:cubicBezTo>
                  <a:lnTo>
                    <a:pt x="142" y="267"/>
                  </a:lnTo>
                  <a:cubicBezTo>
                    <a:pt x="150" y="270"/>
                    <a:pt x="153" y="270"/>
                    <a:pt x="157" y="270"/>
                  </a:cubicBezTo>
                  <a:cubicBezTo>
                    <a:pt x="228" y="270"/>
                    <a:pt x="232" y="195"/>
                    <a:pt x="269" y="158"/>
                  </a:cubicBezTo>
                  <a:cubicBezTo>
                    <a:pt x="276" y="150"/>
                    <a:pt x="273" y="132"/>
                    <a:pt x="262" y="132"/>
                  </a:cubicBezTo>
                  <a:lnTo>
                    <a:pt x="254" y="132"/>
                  </a:lnTo>
                  <a:cubicBezTo>
                    <a:pt x="221" y="132"/>
                    <a:pt x="228" y="101"/>
                    <a:pt x="221" y="83"/>
                  </a:cubicBezTo>
                  <a:cubicBezTo>
                    <a:pt x="202" y="31"/>
                    <a:pt x="161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1" name="Google Shape;47001;p30"/>
            <p:cNvSpPr/>
            <p:nvPr/>
          </p:nvSpPr>
          <p:spPr>
            <a:xfrm>
              <a:off x="-5020813" y="-45697"/>
              <a:ext cx="23971" cy="16426"/>
            </a:xfrm>
            <a:custGeom>
              <a:avLst/>
              <a:gdLst/>
              <a:ahLst/>
              <a:cxnLst/>
              <a:rect l="l" t="t" r="r" b="b"/>
              <a:pathLst>
                <a:path w="502" h="344" extrusionOk="0">
                  <a:moveTo>
                    <a:pt x="314" y="0"/>
                  </a:moveTo>
                  <a:cubicBezTo>
                    <a:pt x="288" y="0"/>
                    <a:pt x="277" y="22"/>
                    <a:pt x="266" y="48"/>
                  </a:cubicBezTo>
                  <a:cubicBezTo>
                    <a:pt x="262" y="59"/>
                    <a:pt x="259" y="67"/>
                    <a:pt x="251" y="67"/>
                  </a:cubicBezTo>
                  <a:cubicBezTo>
                    <a:pt x="247" y="67"/>
                    <a:pt x="243" y="67"/>
                    <a:pt x="236" y="59"/>
                  </a:cubicBezTo>
                  <a:lnTo>
                    <a:pt x="236" y="63"/>
                  </a:lnTo>
                  <a:cubicBezTo>
                    <a:pt x="243" y="90"/>
                    <a:pt x="233" y="112"/>
                    <a:pt x="221" y="138"/>
                  </a:cubicBezTo>
                  <a:cubicBezTo>
                    <a:pt x="214" y="157"/>
                    <a:pt x="207" y="161"/>
                    <a:pt x="199" y="161"/>
                  </a:cubicBezTo>
                  <a:cubicBezTo>
                    <a:pt x="191" y="161"/>
                    <a:pt x="180" y="153"/>
                    <a:pt x="169" y="145"/>
                  </a:cubicBezTo>
                  <a:cubicBezTo>
                    <a:pt x="162" y="164"/>
                    <a:pt x="98" y="153"/>
                    <a:pt x="131" y="175"/>
                  </a:cubicBezTo>
                  <a:cubicBezTo>
                    <a:pt x="165" y="194"/>
                    <a:pt x="131" y="209"/>
                    <a:pt x="146" y="220"/>
                  </a:cubicBezTo>
                  <a:cubicBezTo>
                    <a:pt x="154" y="224"/>
                    <a:pt x="207" y="213"/>
                    <a:pt x="162" y="247"/>
                  </a:cubicBezTo>
                  <a:cubicBezTo>
                    <a:pt x="154" y="250"/>
                    <a:pt x="143" y="258"/>
                    <a:pt x="131" y="258"/>
                  </a:cubicBezTo>
                  <a:cubicBezTo>
                    <a:pt x="124" y="258"/>
                    <a:pt x="112" y="254"/>
                    <a:pt x="105" y="239"/>
                  </a:cubicBezTo>
                  <a:cubicBezTo>
                    <a:pt x="90" y="205"/>
                    <a:pt x="68" y="175"/>
                    <a:pt x="50" y="145"/>
                  </a:cubicBezTo>
                  <a:cubicBezTo>
                    <a:pt x="42" y="142"/>
                    <a:pt x="31" y="135"/>
                    <a:pt x="23" y="127"/>
                  </a:cubicBezTo>
                  <a:cubicBezTo>
                    <a:pt x="19" y="149"/>
                    <a:pt x="16" y="168"/>
                    <a:pt x="0" y="183"/>
                  </a:cubicBezTo>
                  <a:cubicBezTo>
                    <a:pt x="38" y="254"/>
                    <a:pt x="86" y="314"/>
                    <a:pt x="165" y="340"/>
                  </a:cubicBezTo>
                  <a:cubicBezTo>
                    <a:pt x="169" y="340"/>
                    <a:pt x="169" y="344"/>
                    <a:pt x="173" y="344"/>
                  </a:cubicBezTo>
                  <a:cubicBezTo>
                    <a:pt x="188" y="344"/>
                    <a:pt x="199" y="332"/>
                    <a:pt x="199" y="321"/>
                  </a:cubicBezTo>
                  <a:cubicBezTo>
                    <a:pt x="207" y="299"/>
                    <a:pt x="214" y="292"/>
                    <a:pt x="221" y="292"/>
                  </a:cubicBezTo>
                  <a:cubicBezTo>
                    <a:pt x="233" y="292"/>
                    <a:pt x="243" y="299"/>
                    <a:pt x="255" y="310"/>
                  </a:cubicBezTo>
                  <a:cubicBezTo>
                    <a:pt x="255" y="306"/>
                    <a:pt x="259" y="302"/>
                    <a:pt x="262" y="299"/>
                  </a:cubicBezTo>
                  <a:cubicBezTo>
                    <a:pt x="240" y="265"/>
                    <a:pt x="236" y="231"/>
                    <a:pt x="262" y="202"/>
                  </a:cubicBezTo>
                  <a:cubicBezTo>
                    <a:pt x="266" y="194"/>
                    <a:pt x="269" y="190"/>
                    <a:pt x="274" y="187"/>
                  </a:cubicBezTo>
                  <a:cubicBezTo>
                    <a:pt x="266" y="153"/>
                    <a:pt x="330" y="171"/>
                    <a:pt x="314" y="130"/>
                  </a:cubicBezTo>
                  <a:cubicBezTo>
                    <a:pt x="337" y="130"/>
                    <a:pt x="337" y="157"/>
                    <a:pt x="348" y="168"/>
                  </a:cubicBezTo>
                  <a:cubicBezTo>
                    <a:pt x="371" y="130"/>
                    <a:pt x="333" y="112"/>
                    <a:pt x="326" y="82"/>
                  </a:cubicBezTo>
                  <a:cubicBezTo>
                    <a:pt x="333" y="74"/>
                    <a:pt x="337" y="71"/>
                    <a:pt x="341" y="71"/>
                  </a:cubicBezTo>
                  <a:cubicBezTo>
                    <a:pt x="352" y="71"/>
                    <a:pt x="359" y="85"/>
                    <a:pt x="371" y="90"/>
                  </a:cubicBezTo>
                  <a:cubicBezTo>
                    <a:pt x="378" y="85"/>
                    <a:pt x="386" y="82"/>
                    <a:pt x="393" y="82"/>
                  </a:cubicBezTo>
                  <a:cubicBezTo>
                    <a:pt x="404" y="82"/>
                    <a:pt x="412" y="85"/>
                    <a:pt x="423" y="85"/>
                  </a:cubicBezTo>
                  <a:cubicBezTo>
                    <a:pt x="457" y="93"/>
                    <a:pt x="460" y="108"/>
                    <a:pt x="431" y="127"/>
                  </a:cubicBezTo>
                  <a:cubicBezTo>
                    <a:pt x="378" y="164"/>
                    <a:pt x="423" y="161"/>
                    <a:pt x="445" y="168"/>
                  </a:cubicBezTo>
                  <a:cubicBezTo>
                    <a:pt x="453" y="175"/>
                    <a:pt x="464" y="179"/>
                    <a:pt x="476" y="179"/>
                  </a:cubicBezTo>
                  <a:cubicBezTo>
                    <a:pt x="483" y="179"/>
                    <a:pt x="490" y="179"/>
                    <a:pt x="502" y="175"/>
                  </a:cubicBezTo>
                  <a:cubicBezTo>
                    <a:pt x="502" y="164"/>
                    <a:pt x="498" y="153"/>
                    <a:pt x="490" y="149"/>
                  </a:cubicBezTo>
                  <a:cubicBezTo>
                    <a:pt x="457" y="123"/>
                    <a:pt x="476" y="108"/>
                    <a:pt x="502" y="97"/>
                  </a:cubicBezTo>
                  <a:cubicBezTo>
                    <a:pt x="476" y="78"/>
                    <a:pt x="460" y="56"/>
                    <a:pt x="483" y="22"/>
                  </a:cubicBezTo>
                  <a:cubicBezTo>
                    <a:pt x="476" y="22"/>
                    <a:pt x="468" y="26"/>
                    <a:pt x="460" y="26"/>
                  </a:cubicBezTo>
                  <a:cubicBezTo>
                    <a:pt x="438" y="40"/>
                    <a:pt x="423" y="52"/>
                    <a:pt x="408" y="52"/>
                  </a:cubicBezTo>
                  <a:cubicBezTo>
                    <a:pt x="390" y="52"/>
                    <a:pt x="371" y="37"/>
                    <a:pt x="341" y="4"/>
                  </a:cubicBezTo>
                  <a:cubicBezTo>
                    <a:pt x="330" y="0"/>
                    <a:pt x="322" y="0"/>
                    <a:pt x="3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2" name="Google Shape;47002;p30"/>
            <p:cNvSpPr/>
            <p:nvPr/>
          </p:nvSpPr>
          <p:spPr>
            <a:xfrm>
              <a:off x="-4993166" y="-158912"/>
              <a:ext cx="15041" cy="12749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139" y="1"/>
                  </a:moveTo>
                  <a:cubicBezTo>
                    <a:pt x="139" y="1"/>
                    <a:pt x="135" y="4"/>
                    <a:pt x="128" y="8"/>
                  </a:cubicBezTo>
                  <a:cubicBezTo>
                    <a:pt x="125" y="12"/>
                    <a:pt x="117" y="16"/>
                    <a:pt x="109" y="16"/>
                  </a:cubicBezTo>
                  <a:cubicBezTo>
                    <a:pt x="102" y="16"/>
                    <a:pt x="94" y="12"/>
                    <a:pt x="91" y="8"/>
                  </a:cubicBezTo>
                  <a:cubicBezTo>
                    <a:pt x="49" y="27"/>
                    <a:pt x="16" y="53"/>
                    <a:pt x="9" y="101"/>
                  </a:cubicBezTo>
                  <a:cubicBezTo>
                    <a:pt x="20" y="94"/>
                    <a:pt x="31" y="83"/>
                    <a:pt x="42" y="83"/>
                  </a:cubicBezTo>
                  <a:cubicBezTo>
                    <a:pt x="46" y="83"/>
                    <a:pt x="49" y="83"/>
                    <a:pt x="54" y="87"/>
                  </a:cubicBezTo>
                  <a:cubicBezTo>
                    <a:pt x="65" y="94"/>
                    <a:pt x="65" y="109"/>
                    <a:pt x="57" y="120"/>
                  </a:cubicBezTo>
                  <a:cubicBezTo>
                    <a:pt x="49" y="128"/>
                    <a:pt x="42" y="132"/>
                    <a:pt x="38" y="132"/>
                  </a:cubicBezTo>
                  <a:cubicBezTo>
                    <a:pt x="27" y="132"/>
                    <a:pt x="16" y="124"/>
                    <a:pt x="9" y="116"/>
                  </a:cubicBezTo>
                  <a:lnTo>
                    <a:pt x="9" y="116"/>
                  </a:lnTo>
                  <a:cubicBezTo>
                    <a:pt x="1" y="135"/>
                    <a:pt x="12" y="151"/>
                    <a:pt x="20" y="169"/>
                  </a:cubicBezTo>
                  <a:cubicBezTo>
                    <a:pt x="27" y="161"/>
                    <a:pt x="38" y="161"/>
                    <a:pt x="46" y="161"/>
                  </a:cubicBezTo>
                  <a:cubicBezTo>
                    <a:pt x="57" y="161"/>
                    <a:pt x="65" y="165"/>
                    <a:pt x="72" y="180"/>
                  </a:cubicBezTo>
                  <a:cubicBezTo>
                    <a:pt x="80" y="195"/>
                    <a:pt x="87" y="203"/>
                    <a:pt x="99" y="203"/>
                  </a:cubicBezTo>
                  <a:cubicBezTo>
                    <a:pt x="102" y="203"/>
                    <a:pt x="106" y="203"/>
                    <a:pt x="113" y="199"/>
                  </a:cubicBezTo>
                  <a:lnTo>
                    <a:pt x="80" y="132"/>
                  </a:lnTo>
                  <a:lnTo>
                    <a:pt x="80" y="132"/>
                  </a:lnTo>
                  <a:cubicBezTo>
                    <a:pt x="132" y="139"/>
                    <a:pt x="132" y="139"/>
                    <a:pt x="132" y="199"/>
                  </a:cubicBezTo>
                  <a:cubicBezTo>
                    <a:pt x="139" y="213"/>
                    <a:pt x="147" y="232"/>
                    <a:pt x="173" y="236"/>
                  </a:cubicBezTo>
                  <a:cubicBezTo>
                    <a:pt x="195" y="236"/>
                    <a:pt x="211" y="247"/>
                    <a:pt x="218" y="266"/>
                  </a:cubicBezTo>
                  <a:cubicBezTo>
                    <a:pt x="240" y="251"/>
                    <a:pt x="263" y="232"/>
                    <a:pt x="289" y="232"/>
                  </a:cubicBezTo>
                  <a:cubicBezTo>
                    <a:pt x="292" y="232"/>
                    <a:pt x="300" y="232"/>
                    <a:pt x="304" y="236"/>
                  </a:cubicBezTo>
                  <a:cubicBezTo>
                    <a:pt x="304" y="206"/>
                    <a:pt x="300" y="177"/>
                    <a:pt x="304" y="151"/>
                  </a:cubicBezTo>
                  <a:cubicBezTo>
                    <a:pt x="315" y="72"/>
                    <a:pt x="270" y="34"/>
                    <a:pt x="211" y="1"/>
                  </a:cubicBezTo>
                  <a:cubicBezTo>
                    <a:pt x="195" y="8"/>
                    <a:pt x="180" y="34"/>
                    <a:pt x="166" y="34"/>
                  </a:cubicBezTo>
                  <a:cubicBezTo>
                    <a:pt x="158" y="34"/>
                    <a:pt x="151" y="27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3" name="Google Shape;47003;p30"/>
            <p:cNvSpPr/>
            <p:nvPr/>
          </p:nvSpPr>
          <p:spPr>
            <a:xfrm>
              <a:off x="-5208041" y="-137329"/>
              <a:ext cx="17858" cy="14707"/>
            </a:xfrm>
            <a:custGeom>
              <a:avLst/>
              <a:gdLst/>
              <a:ahLst/>
              <a:cxnLst/>
              <a:rect l="l" t="t" r="r" b="b"/>
              <a:pathLst>
                <a:path w="374" h="308" extrusionOk="0">
                  <a:moveTo>
                    <a:pt x="206" y="1"/>
                  </a:moveTo>
                  <a:cubicBezTo>
                    <a:pt x="124" y="13"/>
                    <a:pt x="68" y="65"/>
                    <a:pt x="11" y="120"/>
                  </a:cubicBezTo>
                  <a:cubicBezTo>
                    <a:pt x="1" y="132"/>
                    <a:pt x="11" y="143"/>
                    <a:pt x="19" y="154"/>
                  </a:cubicBezTo>
                  <a:cubicBezTo>
                    <a:pt x="46" y="132"/>
                    <a:pt x="72" y="120"/>
                    <a:pt x="105" y="120"/>
                  </a:cubicBezTo>
                  <a:cubicBezTo>
                    <a:pt x="113" y="120"/>
                    <a:pt x="120" y="125"/>
                    <a:pt x="131" y="125"/>
                  </a:cubicBezTo>
                  <a:cubicBezTo>
                    <a:pt x="131" y="128"/>
                    <a:pt x="135" y="132"/>
                    <a:pt x="135" y="135"/>
                  </a:cubicBezTo>
                  <a:cubicBezTo>
                    <a:pt x="135" y="132"/>
                    <a:pt x="135" y="132"/>
                    <a:pt x="139" y="128"/>
                  </a:cubicBezTo>
                  <a:cubicBezTo>
                    <a:pt x="153" y="125"/>
                    <a:pt x="165" y="113"/>
                    <a:pt x="184" y="113"/>
                  </a:cubicBezTo>
                  <a:lnTo>
                    <a:pt x="191" y="113"/>
                  </a:lnTo>
                  <a:cubicBezTo>
                    <a:pt x="191" y="87"/>
                    <a:pt x="210" y="83"/>
                    <a:pt x="232" y="80"/>
                  </a:cubicBezTo>
                  <a:cubicBezTo>
                    <a:pt x="239" y="75"/>
                    <a:pt x="251" y="72"/>
                    <a:pt x="258" y="72"/>
                  </a:cubicBezTo>
                  <a:cubicBezTo>
                    <a:pt x="265" y="72"/>
                    <a:pt x="270" y="75"/>
                    <a:pt x="273" y="87"/>
                  </a:cubicBezTo>
                  <a:cubicBezTo>
                    <a:pt x="277" y="102"/>
                    <a:pt x="270" y="106"/>
                    <a:pt x="258" y="106"/>
                  </a:cubicBezTo>
                  <a:lnTo>
                    <a:pt x="239" y="106"/>
                  </a:lnTo>
                  <a:cubicBezTo>
                    <a:pt x="229" y="109"/>
                    <a:pt x="217" y="117"/>
                    <a:pt x="206" y="117"/>
                  </a:cubicBezTo>
                  <a:cubicBezTo>
                    <a:pt x="203" y="117"/>
                    <a:pt x="194" y="113"/>
                    <a:pt x="191" y="113"/>
                  </a:cubicBezTo>
                  <a:cubicBezTo>
                    <a:pt x="176" y="128"/>
                    <a:pt x="165" y="143"/>
                    <a:pt x="153" y="161"/>
                  </a:cubicBezTo>
                  <a:cubicBezTo>
                    <a:pt x="172" y="170"/>
                    <a:pt x="191" y="180"/>
                    <a:pt x="210" y="188"/>
                  </a:cubicBezTo>
                  <a:cubicBezTo>
                    <a:pt x="217" y="196"/>
                    <a:pt x="229" y="203"/>
                    <a:pt x="225" y="218"/>
                  </a:cubicBezTo>
                  <a:cubicBezTo>
                    <a:pt x="236" y="248"/>
                    <a:pt x="281" y="222"/>
                    <a:pt x="292" y="255"/>
                  </a:cubicBezTo>
                  <a:cubicBezTo>
                    <a:pt x="299" y="248"/>
                    <a:pt x="307" y="240"/>
                    <a:pt x="310" y="240"/>
                  </a:cubicBezTo>
                  <a:cubicBezTo>
                    <a:pt x="315" y="240"/>
                    <a:pt x="318" y="244"/>
                    <a:pt x="318" y="259"/>
                  </a:cubicBezTo>
                  <a:cubicBezTo>
                    <a:pt x="322" y="274"/>
                    <a:pt x="315" y="289"/>
                    <a:pt x="310" y="308"/>
                  </a:cubicBezTo>
                  <a:cubicBezTo>
                    <a:pt x="344" y="289"/>
                    <a:pt x="363" y="259"/>
                    <a:pt x="374" y="222"/>
                  </a:cubicBezTo>
                  <a:cubicBezTo>
                    <a:pt x="351" y="196"/>
                    <a:pt x="370" y="165"/>
                    <a:pt x="367" y="135"/>
                  </a:cubicBezTo>
                  <a:cubicBezTo>
                    <a:pt x="341" y="46"/>
                    <a:pt x="296" y="1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4" name="Google Shape;47004;p30"/>
            <p:cNvSpPr/>
            <p:nvPr/>
          </p:nvSpPr>
          <p:spPr>
            <a:xfrm>
              <a:off x="-4873313" y="126298"/>
              <a:ext cx="18002" cy="18432"/>
            </a:xfrm>
            <a:custGeom>
              <a:avLst/>
              <a:gdLst/>
              <a:ahLst/>
              <a:cxnLst/>
              <a:rect l="l" t="t" r="r" b="b"/>
              <a:pathLst>
                <a:path w="377" h="386" extrusionOk="0">
                  <a:moveTo>
                    <a:pt x="153" y="1"/>
                  </a:moveTo>
                  <a:cubicBezTo>
                    <a:pt x="145" y="1"/>
                    <a:pt x="137" y="9"/>
                    <a:pt x="134" y="16"/>
                  </a:cubicBezTo>
                  <a:cubicBezTo>
                    <a:pt x="127" y="23"/>
                    <a:pt x="119" y="31"/>
                    <a:pt x="108" y="31"/>
                  </a:cubicBezTo>
                  <a:cubicBezTo>
                    <a:pt x="108" y="31"/>
                    <a:pt x="104" y="31"/>
                    <a:pt x="101" y="27"/>
                  </a:cubicBezTo>
                  <a:cubicBezTo>
                    <a:pt x="93" y="42"/>
                    <a:pt x="82" y="54"/>
                    <a:pt x="74" y="65"/>
                  </a:cubicBezTo>
                  <a:cubicBezTo>
                    <a:pt x="82" y="80"/>
                    <a:pt x="115" y="72"/>
                    <a:pt x="108" y="106"/>
                  </a:cubicBezTo>
                  <a:cubicBezTo>
                    <a:pt x="101" y="125"/>
                    <a:pt x="93" y="128"/>
                    <a:pt x="82" y="128"/>
                  </a:cubicBezTo>
                  <a:lnTo>
                    <a:pt x="63" y="128"/>
                  </a:lnTo>
                  <a:cubicBezTo>
                    <a:pt x="59" y="128"/>
                    <a:pt x="55" y="128"/>
                    <a:pt x="51" y="128"/>
                  </a:cubicBezTo>
                  <a:cubicBezTo>
                    <a:pt x="25" y="128"/>
                    <a:pt x="0" y="131"/>
                    <a:pt x="6" y="170"/>
                  </a:cubicBezTo>
                  <a:lnTo>
                    <a:pt x="22" y="170"/>
                  </a:lnTo>
                  <a:cubicBezTo>
                    <a:pt x="29" y="170"/>
                    <a:pt x="33" y="173"/>
                    <a:pt x="33" y="184"/>
                  </a:cubicBezTo>
                  <a:cubicBezTo>
                    <a:pt x="29" y="206"/>
                    <a:pt x="44" y="203"/>
                    <a:pt x="56" y="211"/>
                  </a:cubicBezTo>
                  <a:lnTo>
                    <a:pt x="63" y="211"/>
                  </a:lnTo>
                  <a:cubicBezTo>
                    <a:pt x="111" y="211"/>
                    <a:pt x="115" y="256"/>
                    <a:pt x="137" y="285"/>
                  </a:cubicBezTo>
                  <a:lnTo>
                    <a:pt x="134" y="285"/>
                  </a:lnTo>
                  <a:cubicBezTo>
                    <a:pt x="89" y="285"/>
                    <a:pt x="63" y="259"/>
                    <a:pt x="48" y="222"/>
                  </a:cubicBezTo>
                  <a:cubicBezTo>
                    <a:pt x="29" y="244"/>
                    <a:pt x="29" y="274"/>
                    <a:pt x="22" y="301"/>
                  </a:cubicBezTo>
                  <a:cubicBezTo>
                    <a:pt x="44" y="315"/>
                    <a:pt x="70" y="315"/>
                    <a:pt x="89" y="334"/>
                  </a:cubicBezTo>
                  <a:cubicBezTo>
                    <a:pt x="96" y="341"/>
                    <a:pt x="101" y="341"/>
                    <a:pt x="101" y="341"/>
                  </a:cubicBezTo>
                  <a:cubicBezTo>
                    <a:pt x="108" y="341"/>
                    <a:pt x="108" y="334"/>
                    <a:pt x="115" y="323"/>
                  </a:cubicBezTo>
                  <a:cubicBezTo>
                    <a:pt x="123" y="319"/>
                    <a:pt x="127" y="315"/>
                    <a:pt x="134" y="315"/>
                  </a:cubicBezTo>
                  <a:cubicBezTo>
                    <a:pt x="145" y="315"/>
                    <a:pt x="156" y="327"/>
                    <a:pt x="160" y="341"/>
                  </a:cubicBezTo>
                  <a:cubicBezTo>
                    <a:pt x="163" y="368"/>
                    <a:pt x="171" y="386"/>
                    <a:pt x="182" y="386"/>
                  </a:cubicBezTo>
                  <a:cubicBezTo>
                    <a:pt x="190" y="386"/>
                    <a:pt x="201" y="375"/>
                    <a:pt x="216" y="360"/>
                  </a:cubicBezTo>
                  <a:cubicBezTo>
                    <a:pt x="220" y="356"/>
                    <a:pt x="220" y="356"/>
                    <a:pt x="224" y="356"/>
                  </a:cubicBezTo>
                  <a:cubicBezTo>
                    <a:pt x="227" y="356"/>
                    <a:pt x="231" y="372"/>
                    <a:pt x="239" y="379"/>
                  </a:cubicBezTo>
                  <a:cubicBezTo>
                    <a:pt x="246" y="382"/>
                    <a:pt x="253" y="386"/>
                    <a:pt x="258" y="386"/>
                  </a:cubicBezTo>
                  <a:cubicBezTo>
                    <a:pt x="261" y="386"/>
                    <a:pt x="265" y="386"/>
                    <a:pt x="265" y="382"/>
                  </a:cubicBezTo>
                  <a:cubicBezTo>
                    <a:pt x="284" y="349"/>
                    <a:pt x="317" y="327"/>
                    <a:pt x="328" y="289"/>
                  </a:cubicBezTo>
                  <a:cubicBezTo>
                    <a:pt x="343" y="267"/>
                    <a:pt x="377" y="241"/>
                    <a:pt x="328" y="211"/>
                  </a:cubicBezTo>
                  <a:cubicBezTo>
                    <a:pt x="313" y="229"/>
                    <a:pt x="302" y="248"/>
                    <a:pt x="280" y="248"/>
                  </a:cubicBezTo>
                  <a:lnTo>
                    <a:pt x="261" y="248"/>
                  </a:lnTo>
                  <a:cubicBezTo>
                    <a:pt x="253" y="244"/>
                    <a:pt x="250" y="244"/>
                    <a:pt x="242" y="244"/>
                  </a:cubicBezTo>
                  <a:cubicBezTo>
                    <a:pt x="235" y="244"/>
                    <a:pt x="231" y="244"/>
                    <a:pt x="224" y="248"/>
                  </a:cubicBezTo>
                  <a:cubicBezTo>
                    <a:pt x="205" y="256"/>
                    <a:pt x="190" y="259"/>
                    <a:pt x="182" y="259"/>
                  </a:cubicBezTo>
                  <a:cubicBezTo>
                    <a:pt x="171" y="259"/>
                    <a:pt x="171" y="244"/>
                    <a:pt x="175" y="206"/>
                  </a:cubicBezTo>
                  <a:cubicBezTo>
                    <a:pt x="175" y="199"/>
                    <a:pt x="175" y="188"/>
                    <a:pt x="171" y="184"/>
                  </a:cubicBezTo>
                  <a:cubicBezTo>
                    <a:pt x="134" y="144"/>
                    <a:pt x="145" y="106"/>
                    <a:pt x="171" y="65"/>
                  </a:cubicBezTo>
                  <a:cubicBezTo>
                    <a:pt x="149" y="58"/>
                    <a:pt x="111" y="58"/>
                    <a:pt x="156" y="27"/>
                  </a:cubicBezTo>
                  <a:cubicBezTo>
                    <a:pt x="163" y="20"/>
                    <a:pt x="171" y="9"/>
                    <a:pt x="1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5" name="Google Shape;47005;p30"/>
            <p:cNvSpPr/>
            <p:nvPr/>
          </p:nvSpPr>
          <p:spPr>
            <a:xfrm>
              <a:off x="-4998514" y="-61980"/>
              <a:ext cx="13465" cy="20198"/>
            </a:xfrm>
            <a:custGeom>
              <a:avLst/>
              <a:gdLst/>
              <a:ahLst/>
              <a:cxnLst/>
              <a:rect l="l" t="t" r="r" b="b"/>
              <a:pathLst>
                <a:path w="282" h="423" extrusionOk="0">
                  <a:moveTo>
                    <a:pt x="54" y="0"/>
                  </a:moveTo>
                  <a:cubicBezTo>
                    <a:pt x="49" y="0"/>
                    <a:pt x="42" y="5"/>
                    <a:pt x="38" y="5"/>
                  </a:cubicBezTo>
                  <a:lnTo>
                    <a:pt x="27" y="5"/>
                  </a:lnTo>
                  <a:cubicBezTo>
                    <a:pt x="20" y="5"/>
                    <a:pt x="9" y="5"/>
                    <a:pt x="1" y="15"/>
                  </a:cubicBezTo>
                  <a:cubicBezTo>
                    <a:pt x="9" y="31"/>
                    <a:pt x="12" y="49"/>
                    <a:pt x="27" y="57"/>
                  </a:cubicBezTo>
                  <a:cubicBezTo>
                    <a:pt x="31" y="53"/>
                    <a:pt x="35" y="49"/>
                    <a:pt x="38" y="45"/>
                  </a:cubicBezTo>
                  <a:cubicBezTo>
                    <a:pt x="46" y="41"/>
                    <a:pt x="54" y="38"/>
                    <a:pt x="61" y="38"/>
                  </a:cubicBezTo>
                  <a:cubicBezTo>
                    <a:pt x="64" y="38"/>
                    <a:pt x="68" y="41"/>
                    <a:pt x="68" y="45"/>
                  </a:cubicBezTo>
                  <a:cubicBezTo>
                    <a:pt x="76" y="67"/>
                    <a:pt x="90" y="98"/>
                    <a:pt x="61" y="112"/>
                  </a:cubicBezTo>
                  <a:cubicBezTo>
                    <a:pt x="46" y="120"/>
                    <a:pt x="38" y="127"/>
                    <a:pt x="38" y="143"/>
                  </a:cubicBezTo>
                  <a:cubicBezTo>
                    <a:pt x="42" y="157"/>
                    <a:pt x="49" y="162"/>
                    <a:pt x="57" y="162"/>
                  </a:cubicBezTo>
                  <a:cubicBezTo>
                    <a:pt x="64" y="162"/>
                    <a:pt x="72" y="157"/>
                    <a:pt x="80" y="154"/>
                  </a:cubicBezTo>
                  <a:cubicBezTo>
                    <a:pt x="87" y="150"/>
                    <a:pt x="94" y="146"/>
                    <a:pt x="102" y="146"/>
                  </a:cubicBezTo>
                  <a:cubicBezTo>
                    <a:pt x="106" y="146"/>
                    <a:pt x="109" y="146"/>
                    <a:pt x="113" y="150"/>
                  </a:cubicBezTo>
                  <a:cubicBezTo>
                    <a:pt x="128" y="157"/>
                    <a:pt x="124" y="195"/>
                    <a:pt x="147" y="195"/>
                  </a:cubicBezTo>
                  <a:cubicBezTo>
                    <a:pt x="154" y="195"/>
                    <a:pt x="158" y="191"/>
                    <a:pt x="166" y="188"/>
                  </a:cubicBezTo>
                  <a:cubicBezTo>
                    <a:pt x="173" y="184"/>
                    <a:pt x="180" y="184"/>
                    <a:pt x="184" y="184"/>
                  </a:cubicBezTo>
                  <a:cubicBezTo>
                    <a:pt x="195" y="184"/>
                    <a:pt x="195" y="195"/>
                    <a:pt x="192" y="210"/>
                  </a:cubicBezTo>
                  <a:cubicBezTo>
                    <a:pt x="188" y="240"/>
                    <a:pt x="244" y="251"/>
                    <a:pt x="214" y="288"/>
                  </a:cubicBezTo>
                  <a:cubicBezTo>
                    <a:pt x="203" y="322"/>
                    <a:pt x="195" y="341"/>
                    <a:pt x="180" y="341"/>
                  </a:cubicBezTo>
                  <a:cubicBezTo>
                    <a:pt x="169" y="341"/>
                    <a:pt x="154" y="333"/>
                    <a:pt x="132" y="319"/>
                  </a:cubicBezTo>
                  <a:cubicBezTo>
                    <a:pt x="116" y="319"/>
                    <a:pt x="102" y="322"/>
                    <a:pt x="87" y="322"/>
                  </a:cubicBezTo>
                  <a:cubicBezTo>
                    <a:pt x="76" y="319"/>
                    <a:pt x="61" y="307"/>
                    <a:pt x="54" y="307"/>
                  </a:cubicBezTo>
                  <a:cubicBezTo>
                    <a:pt x="46" y="307"/>
                    <a:pt x="38" y="314"/>
                    <a:pt x="46" y="345"/>
                  </a:cubicBezTo>
                  <a:cubicBezTo>
                    <a:pt x="46" y="348"/>
                    <a:pt x="27" y="355"/>
                    <a:pt x="16" y="363"/>
                  </a:cubicBezTo>
                  <a:cubicBezTo>
                    <a:pt x="35" y="381"/>
                    <a:pt x="54" y="386"/>
                    <a:pt x="76" y="389"/>
                  </a:cubicBezTo>
                  <a:cubicBezTo>
                    <a:pt x="98" y="397"/>
                    <a:pt x="98" y="408"/>
                    <a:pt x="87" y="423"/>
                  </a:cubicBezTo>
                  <a:lnTo>
                    <a:pt x="94" y="423"/>
                  </a:lnTo>
                  <a:cubicBezTo>
                    <a:pt x="106" y="423"/>
                    <a:pt x="113" y="415"/>
                    <a:pt x="121" y="408"/>
                  </a:cubicBezTo>
                  <a:cubicBezTo>
                    <a:pt x="128" y="400"/>
                    <a:pt x="132" y="393"/>
                    <a:pt x="143" y="393"/>
                  </a:cubicBezTo>
                  <a:lnTo>
                    <a:pt x="150" y="393"/>
                  </a:lnTo>
                  <a:cubicBezTo>
                    <a:pt x="158" y="381"/>
                    <a:pt x="166" y="371"/>
                    <a:pt x="173" y="371"/>
                  </a:cubicBezTo>
                  <a:cubicBezTo>
                    <a:pt x="180" y="371"/>
                    <a:pt x="184" y="378"/>
                    <a:pt x="188" y="397"/>
                  </a:cubicBezTo>
                  <a:cubicBezTo>
                    <a:pt x="188" y="408"/>
                    <a:pt x="199" y="412"/>
                    <a:pt x="206" y="419"/>
                  </a:cubicBezTo>
                  <a:cubicBezTo>
                    <a:pt x="214" y="419"/>
                    <a:pt x="221" y="419"/>
                    <a:pt x="229" y="415"/>
                  </a:cubicBezTo>
                  <a:cubicBezTo>
                    <a:pt x="214" y="404"/>
                    <a:pt x="211" y="389"/>
                    <a:pt x="229" y="374"/>
                  </a:cubicBezTo>
                  <a:cubicBezTo>
                    <a:pt x="266" y="341"/>
                    <a:pt x="266" y="296"/>
                    <a:pt x="266" y="251"/>
                  </a:cubicBezTo>
                  <a:cubicBezTo>
                    <a:pt x="255" y="229"/>
                    <a:pt x="281" y="214"/>
                    <a:pt x="270" y="195"/>
                  </a:cubicBezTo>
                  <a:cubicBezTo>
                    <a:pt x="247" y="188"/>
                    <a:pt x="255" y="165"/>
                    <a:pt x="251" y="150"/>
                  </a:cubicBezTo>
                  <a:cubicBezTo>
                    <a:pt x="237" y="109"/>
                    <a:pt x="221" y="64"/>
                    <a:pt x="173" y="57"/>
                  </a:cubicBezTo>
                  <a:cubicBezTo>
                    <a:pt x="135" y="53"/>
                    <a:pt x="128" y="19"/>
                    <a:pt x="106" y="0"/>
                  </a:cubicBezTo>
                  <a:cubicBezTo>
                    <a:pt x="98" y="8"/>
                    <a:pt x="90" y="12"/>
                    <a:pt x="83" y="12"/>
                  </a:cubicBezTo>
                  <a:cubicBezTo>
                    <a:pt x="72" y="12"/>
                    <a:pt x="64" y="5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6" name="Google Shape;47006;p30"/>
            <p:cNvSpPr/>
            <p:nvPr/>
          </p:nvSpPr>
          <p:spPr>
            <a:xfrm>
              <a:off x="-5311228" y="158625"/>
              <a:ext cx="13609" cy="15758"/>
            </a:xfrm>
            <a:custGeom>
              <a:avLst/>
              <a:gdLst/>
              <a:ahLst/>
              <a:cxnLst/>
              <a:rect l="l" t="t" r="r" b="b"/>
              <a:pathLst>
                <a:path w="285" h="330" extrusionOk="0">
                  <a:moveTo>
                    <a:pt x="135" y="0"/>
                  </a:moveTo>
                  <a:cubicBezTo>
                    <a:pt x="113" y="38"/>
                    <a:pt x="90" y="79"/>
                    <a:pt x="57" y="98"/>
                  </a:cubicBezTo>
                  <a:cubicBezTo>
                    <a:pt x="0" y="128"/>
                    <a:pt x="19" y="169"/>
                    <a:pt x="23" y="214"/>
                  </a:cubicBezTo>
                  <a:cubicBezTo>
                    <a:pt x="31" y="259"/>
                    <a:pt x="76" y="274"/>
                    <a:pt x="94" y="319"/>
                  </a:cubicBezTo>
                  <a:cubicBezTo>
                    <a:pt x="98" y="326"/>
                    <a:pt x="98" y="330"/>
                    <a:pt x="102" y="330"/>
                  </a:cubicBezTo>
                  <a:cubicBezTo>
                    <a:pt x="105" y="330"/>
                    <a:pt x="109" y="314"/>
                    <a:pt x="116" y="304"/>
                  </a:cubicBezTo>
                  <a:cubicBezTo>
                    <a:pt x="124" y="292"/>
                    <a:pt x="131" y="281"/>
                    <a:pt x="139" y="281"/>
                  </a:cubicBezTo>
                  <a:lnTo>
                    <a:pt x="143" y="281"/>
                  </a:lnTo>
                  <a:cubicBezTo>
                    <a:pt x="154" y="281"/>
                    <a:pt x="166" y="278"/>
                    <a:pt x="180" y="278"/>
                  </a:cubicBezTo>
                  <a:cubicBezTo>
                    <a:pt x="206" y="270"/>
                    <a:pt x="251" y="270"/>
                    <a:pt x="247" y="236"/>
                  </a:cubicBezTo>
                  <a:cubicBezTo>
                    <a:pt x="247" y="188"/>
                    <a:pt x="285" y="131"/>
                    <a:pt x="214" y="95"/>
                  </a:cubicBezTo>
                  <a:cubicBezTo>
                    <a:pt x="184" y="76"/>
                    <a:pt x="139" y="53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7" name="Google Shape;47007;p30"/>
            <p:cNvSpPr/>
            <p:nvPr/>
          </p:nvSpPr>
          <p:spPr>
            <a:xfrm>
              <a:off x="-5118605" y="223088"/>
              <a:ext cx="13418" cy="15232"/>
            </a:xfrm>
            <a:custGeom>
              <a:avLst/>
              <a:gdLst/>
              <a:ahLst/>
              <a:cxnLst/>
              <a:rect l="l" t="t" r="r" b="b"/>
              <a:pathLst>
                <a:path w="281" h="319" extrusionOk="0">
                  <a:moveTo>
                    <a:pt x="161" y="1"/>
                  </a:moveTo>
                  <a:cubicBezTo>
                    <a:pt x="146" y="1"/>
                    <a:pt x="127" y="8"/>
                    <a:pt x="116" y="27"/>
                  </a:cubicBezTo>
                  <a:cubicBezTo>
                    <a:pt x="112" y="56"/>
                    <a:pt x="71" y="37"/>
                    <a:pt x="64" y="63"/>
                  </a:cubicBezTo>
                  <a:cubicBezTo>
                    <a:pt x="67" y="86"/>
                    <a:pt x="64" y="113"/>
                    <a:pt x="86" y="113"/>
                  </a:cubicBezTo>
                  <a:cubicBezTo>
                    <a:pt x="93" y="113"/>
                    <a:pt x="105" y="113"/>
                    <a:pt x="119" y="101"/>
                  </a:cubicBezTo>
                  <a:lnTo>
                    <a:pt x="131" y="101"/>
                  </a:lnTo>
                  <a:cubicBezTo>
                    <a:pt x="150" y="101"/>
                    <a:pt x="183" y="116"/>
                    <a:pt x="217" y="127"/>
                  </a:cubicBezTo>
                  <a:cubicBezTo>
                    <a:pt x="169" y="142"/>
                    <a:pt x="127" y="172"/>
                    <a:pt x="86" y="172"/>
                  </a:cubicBezTo>
                  <a:cubicBezTo>
                    <a:pt x="67" y="172"/>
                    <a:pt x="49" y="165"/>
                    <a:pt x="30" y="153"/>
                  </a:cubicBezTo>
                  <a:cubicBezTo>
                    <a:pt x="0" y="187"/>
                    <a:pt x="7" y="229"/>
                    <a:pt x="22" y="265"/>
                  </a:cubicBezTo>
                  <a:cubicBezTo>
                    <a:pt x="41" y="281"/>
                    <a:pt x="57" y="296"/>
                    <a:pt x="75" y="310"/>
                  </a:cubicBezTo>
                  <a:cubicBezTo>
                    <a:pt x="79" y="315"/>
                    <a:pt x="90" y="318"/>
                    <a:pt x="93" y="318"/>
                  </a:cubicBezTo>
                  <a:cubicBezTo>
                    <a:pt x="101" y="318"/>
                    <a:pt x="105" y="315"/>
                    <a:pt x="105" y="307"/>
                  </a:cubicBezTo>
                  <a:cubicBezTo>
                    <a:pt x="109" y="277"/>
                    <a:pt x="119" y="265"/>
                    <a:pt x="138" y="265"/>
                  </a:cubicBezTo>
                  <a:cubicBezTo>
                    <a:pt x="146" y="265"/>
                    <a:pt x="157" y="270"/>
                    <a:pt x="169" y="273"/>
                  </a:cubicBezTo>
                  <a:lnTo>
                    <a:pt x="176" y="273"/>
                  </a:lnTo>
                  <a:cubicBezTo>
                    <a:pt x="195" y="273"/>
                    <a:pt x="206" y="262"/>
                    <a:pt x="209" y="251"/>
                  </a:cubicBezTo>
                  <a:cubicBezTo>
                    <a:pt x="224" y="203"/>
                    <a:pt x="262" y="165"/>
                    <a:pt x="273" y="116"/>
                  </a:cubicBezTo>
                  <a:cubicBezTo>
                    <a:pt x="281" y="75"/>
                    <a:pt x="250" y="46"/>
                    <a:pt x="262" y="8"/>
                  </a:cubicBezTo>
                  <a:cubicBezTo>
                    <a:pt x="247" y="8"/>
                    <a:pt x="232" y="15"/>
                    <a:pt x="217" y="15"/>
                  </a:cubicBezTo>
                  <a:cubicBezTo>
                    <a:pt x="206" y="15"/>
                    <a:pt x="198" y="15"/>
                    <a:pt x="191" y="8"/>
                  </a:cubicBezTo>
                  <a:cubicBezTo>
                    <a:pt x="179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8" name="Google Shape;47008;p30"/>
            <p:cNvSpPr/>
            <p:nvPr/>
          </p:nvSpPr>
          <p:spPr>
            <a:xfrm>
              <a:off x="-5053617" y="-194582"/>
              <a:ext cx="16092" cy="10744"/>
            </a:xfrm>
            <a:custGeom>
              <a:avLst/>
              <a:gdLst/>
              <a:ahLst/>
              <a:cxnLst/>
              <a:rect l="l" t="t" r="r" b="b"/>
              <a:pathLst>
                <a:path w="337" h="225" extrusionOk="0">
                  <a:moveTo>
                    <a:pt x="116" y="0"/>
                  </a:moveTo>
                  <a:cubicBezTo>
                    <a:pt x="104" y="8"/>
                    <a:pt x="93" y="30"/>
                    <a:pt x="74" y="30"/>
                  </a:cubicBezTo>
                  <a:cubicBezTo>
                    <a:pt x="71" y="30"/>
                    <a:pt x="64" y="30"/>
                    <a:pt x="56" y="23"/>
                  </a:cubicBezTo>
                  <a:cubicBezTo>
                    <a:pt x="30" y="30"/>
                    <a:pt x="41" y="52"/>
                    <a:pt x="37" y="68"/>
                  </a:cubicBezTo>
                  <a:cubicBezTo>
                    <a:pt x="0" y="168"/>
                    <a:pt x="45" y="225"/>
                    <a:pt x="149" y="225"/>
                  </a:cubicBezTo>
                  <a:lnTo>
                    <a:pt x="153" y="225"/>
                  </a:lnTo>
                  <a:cubicBezTo>
                    <a:pt x="161" y="187"/>
                    <a:pt x="183" y="180"/>
                    <a:pt x="209" y="180"/>
                  </a:cubicBezTo>
                  <a:cubicBezTo>
                    <a:pt x="224" y="180"/>
                    <a:pt x="239" y="180"/>
                    <a:pt x="254" y="183"/>
                  </a:cubicBezTo>
                  <a:cubicBezTo>
                    <a:pt x="254" y="183"/>
                    <a:pt x="254" y="180"/>
                    <a:pt x="258" y="180"/>
                  </a:cubicBezTo>
                  <a:cubicBezTo>
                    <a:pt x="261" y="157"/>
                    <a:pt x="231" y="142"/>
                    <a:pt x="243" y="120"/>
                  </a:cubicBezTo>
                  <a:lnTo>
                    <a:pt x="254" y="120"/>
                  </a:lnTo>
                  <a:cubicBezTo>
                    <a:pt x="266" y="120"/>
                    <a:pt x="273" y="127"/>
                    <a:pt x="280" y="139"/>
                  </a:cubicBezTo>
                  <a:cubicBezTo>
                    <a:pt x="288" y="146"/>
                    <a:pt x="295" y="157"/>
                    <a:pt x="306" y="157"/>
                  </a:cubicBezTo>
                  <a:cubicBezTo>
                    <a:pt x="310" y="157"/>
                    <a:pt x="310" y="157"/>
                    <a:pt x="314" y="153"/>
                  </a:cubicBezTo>
                  <a:cubicBezTo>
                    <a:pt x="318" y="153"/>
                    <a:pt x="321" y="149"/>
                    <a:pt x="325" y="146"/>
                  </a:cubicBezTo>
                  <a:cubicBezTo>
                    <a:pt x="328" y="120"/>
                    <a:pt x="336" y="94"/>
                    <a:pt x="310" y="71"/>
                  </a:cubicBezTo>
                  <a:cubicBezTo>
                    <a:pt x="276" y="60"/>
                    <a:pt x="276" y="8"/>
                    <a:pt x="235" y="8"/>
                  </a:cubicBezTo>
                  <a:cubicBezTo>
                    <a:pt x="231" y="8"/>
                    <a:pt x="228" y="11"/>
                    <a:pt x="228" y="11"/>
                  </a:cubicBezTo>
                  <a:cubicBezTo>
                    <a:pt x="224" y="18"/>
                    <a:pt x="224" y="30"/>
                    <a:pt x="216" y="30"/>
                  </a:cubicBezTo>
                  <a:cubicBezTo>
                    <a:pt x="213" y="30"/>
                    <a:pt x="209" y="30"/>
                    <a:pt x="205" y="26"/>
                  </a:cubicBezTo>
                  <a:cubicBezTo>
                    <a:pt x="179" y="8"/>
                    <a:pt x="153" y="0"/>
                    <a:pt x="1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9" name="Google Shape;47009;p30"/>
            <p:cNvSpPr/>
            <p:nvPr/>
          </p:nvSpPr>
          <p:spPr>
            <a:xfrm>
              <a:off x="-5451852" y="-74634"/>
              <a:ext cx="15041" cy="12511"/>
            </a:xfrm>
            <a:custGeom>
              <a:avLst/>
              <a:gdLst/>
              <a:ahLst/>
              <a:cxnLst/>
              <a:rect l="l" t="t" r="r" b="b"/>
              <a:pathLst>
                <a:path w="315" h="262" extrusionOk="0">
                  <a:moveTo>
                    <a:pt x="138" y="0"/>
                  </a:moveTo>
                  <a:cubicBezTo>
                    <a:pt x="97" y="0"/>
                    <a:pt x="71" y="34"/>
                    <a:pt x="41" y="49"/>
                  </a:cubicBezTo>
                  <a:cubicBezTo>
                    <a:pt x="0" y="71"/>
                    <a:pt x="0" y="131"/>
                    <a:pt x="23" y="172"/>
                  </a:cubicBezTo>
                  <a:cubicBezTo>
                    <a:pt x="33" y="165"/>
                    <a:pt x="41" y="153"/>
                    <a:pt x="56" y="153"/>
                  </a:cubicBezTo>
                  <a:cubicBezTo>
                    <a:pt x="60" y="153"/>
                    <a:pt x="64" y="153"/>
                    <a:pt x="67" y="157"/>
                  </a:cubicBezTo>
                  <a:cubicBezTo>
                    <a:pt x="83" y="172"/>
                    <a:pt x="78" y="194"/>
                    <a:pt x="75" y="217"/>
                  </a:cubicBezTo>
                  <a:cubicBezTo>
                    <a:pt x="93" y="220"/>
                    <a:pt x="93" y="262"/>
                    <a:pt x="116" y="262"/>
                  </a:cubicBezTo>
                  <a:cubicBezTo>
                    <a:pt x="123" y="262"/>
                    <a:pt x="131" y="258"/>
                    <a:pt x="142" y="247"/>
                  </a:cubicBezTo>
                  <a:cubicBezTo>
                    <a:pt x="135" y="225"/>
                    <a:pt x="209" y="235"/>
                    <a:pt x="161" y="198"/>
                  </a:cubicBezTo>
                  <a:cubicBezTo>
                    <a:pt x="168" y="187"/>
                    <a:pt x="176" y="187"/>
                    <a:pt x="180" y="187"/>
                  </a:cubicBezTo>
                  <a:cubicBezTo>
                    <a:pt x="187" y="187"/>
                    <a:pt x="195" y="187"/>
                    <a:pt x="198" y="191"/>
                  </a:cubicBezTo>
                  <a:cubicBezTo>
                    <a:pt x="206" y="194"/>
                    <a:pt x="213" y="198"/>
                    <a:pt x="217" y="198"/>
                  </a:cubicBezTo>
                  <a:cubicBezTo>
                    <a:pt x="221" y="198"/>
                    <a:pt x="221" y="198"/>
                    <a:pt x="221" y="194"/>
                  </a:cubicBezTo>
                  <a:lnTo>
                    <a:pt x="228" y="194"/>
                  </a:lnTo>
                  <a:cubicBezTo>
                    <a:pt x="243" y="194"/>
                    <a:pt x="228" y="209"/>
                    <a:pt x="228" y="217"/>
                  </a:cubicBezTo>
                  <a:cubicBezTo>
                    <a:pt x="254" y="213"/>
                    <a:pt x="280" y="209"/>
                    <a:pt x="292" y="175"/>
                  </a:cubicBezTo>
                  <a:cubicBezTo>
                    <a:pt x="314" y="94"/>
                    <a:pt x="273" y="26"/>
                    <a:pt x="183" y="4"/>
                  </a:cubicBezTo>
                  <a:lnTo>
                    <a:pt x="183" y="4"/>
                  </a:lnTo>
                  <a:cubicBezTo>
                    <a:pt x="195" y="15"/>
                    <a:pt x="217" y="23"/>
                    <a:pt x="206" y="45"/>
                  </a:cubicBezTo>
                  <a:cubicBezTo>
                    <a:pt x="195" y="60"/>
                    <a:pt x="176" y="71"/>
                    <a:pt x="164" y="71"/>
                  </a:cubicBezTo>
                  <a:lnTo>
                    <a:pt x="154" y="71"/>
                  </a:lnTo>
                  <a:cubicBezTo>
                    <a:pt x="116" y="49"/>
                    <a:pt x="145" y="26"/>
                    <a:pt x="161" y="4"/>
                  </a:cubicBezTo>
                  <a:cubicBezTo>
                    <a:pt x="154" y="0"/>
                    <a:pt x="145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0" name="Google Shape;47010;p30"/>
            <p:cNvSpPr/>
            <p:nvPr/>
          </p:nvSpPr>
          <p:spPr>
            <a:xfrm>
              <a:off x="-5179486" y="124197"/>
              <a:ext cx="15041" cy="17572"/>
            </a:xfrm>
            <a:custGeom>
              <a:avLst/>
              <a:gdLst/>
              <a:ahLst/>
              <a:cxnLst/>
              <a:rect l="l" t="t" r="r" b="b"/>
              <a:pathLst>
                <a:path w="315" h="368" extrusionOk="0">
                  <a:moveTo>
                    <a:pt x="228" y="0"/>
                  </a:moveTo>
                  <a:cubicBezTo>
                    <a:pt x="217" y="26"/>
                    <a:pt x="210" y="38"/>
                    <a:pt x="195" y="38"/>
                  </a:cubicBezTo>
                  <a:cubicBezTo>
                    <a:pt x="191" y="38"/>
                    <a:pt x="180" y="34"/>
                    <a:pt x="172" y="26"/>
                  </a:cubicBezTo>
                  <a:cubicBezTo>
                    <a:pt x="161" y="19"/>
                    <a:pt x="150" y="8"/>
                    <a:pt x="135" y="8"/>
                  </a:cubicBezTo>
                  <a:cubicBezTo>
                    <a:pt x="128" y="8"/>
                    <a:pt x="124" y="8"/>
                    <a:pt x="116" y="12"/>
                  </a:cubicBezTo>
                  <a:cubicBezTo>
                    <a:pt x="138" y="23"/>
                    <a:pt x="146" y="41"/>
                    <a:pt x="154" y="60"/>
                  </a:cubicBezTo>
                  <a:cubicBezTo>
                    <a:pt x="161" y="64"/>
                    <a:pt x="180" y="60"/>
                    <a:pt x="180" y="79"/>
                  </a:cubicBezTo>
                  <a:cubicBezTo>
                    <a:pt x="183" y="90"/>
                    <a:pt x="172" y="93"/>
                    <a:pt x="165" y="98"/>
                  </a:cubicBezTo>
                  <a:cubicBezTo>
                    <a:pt x="150" y="102"/>
                    <a:pt x="138" y="105"/>
                    <a:pt x="128" y="109"/>
                  </a:cubicBezTo>
                  <a:cubicBezTo>
                    <a:pt x="120" y="112"/>
                    <a:pt x="116" y="112"/>
                    <a:pt x="109" y="112"/>
                  </a:cubicBezTo>
                  <a:cubicBezTo>
                    <a:pt x="102" y="112"/>
                    <a:pt x="94" y="109"/>
                    <a:pt x="86" y="102"/>
                  </a:cubicBezTo>
                  <a:cubicBezTo>
                    <a:pt x="71" y="83"/>
                    <a:pt x="90" y="71"/>
                    <a:pt x="98" y="57"/>
                  </a:cubicBezTo>
                  <a:cubicBezTo>
                    <a:pt x="94" y="53"/>
                    <a:pt x="90" y="49"/>
                    <a:pt x="86" y="45"/>
                  </a:cubicBezTo>
                  <a:cubicBezTo>
                    <a:pt x="76" y="41"/>
                    <a:pt x="67" y="38"/>
                    <a:pt x="57" y="38"/>
                  </a:cubicBezTo>
                  <a:cubicBezTo>
                    <a:pt x="38" y="38"/>
                    <a:pt x="23" y="53"/>
                    <a:pt x="12" y="83"/>
                  </a:cubicBezTo>
                  <a:cubicBezTo>
                    <a:pt x="4" y="105"/>
                    <a:pt x="4" y="131"/>
                    <a:pt x="0" y="154"/>
                  </a:cubicBezTo>
                  <a:cubicBezTo>
                    <a:pt x="15" y="161"/>
                    <a:pt x="26" y="169"/>
                    <a:pt x="41" y="169"/>
                  </a:cubicBezTo>
                  <a:cubicBezTo>
                    <a:pt x="49" y="169"/>
                    <a:pt x="60" y="165"/>
                    <a:pt x="67" y="154"/>
                  </a:cubicBezTo>
                  <a:cubicBezTo>
                    <a:pt x="76" y="146"/>
                    <a:pt x="86" y="138"/>
                    <a:pt x="98" y="138"/>
                  </a:cubicBezTo>
                  <a:cubicBezTo>
                    <a:pt x="102" y="138"/>
                    <a:pt x="105" y="143"/>
                    <a:pt x="109" y="143"/>
                  </a:cubicBezTo>
                  <a:cubicBezTo>
                    <a:pt x="124" y="154"/>
                    <a:pt x="135" y="157"/>
                    <a:pt x="143" y="157"/>
                  </a:cubicBezTo>
                  <a:cubicBezTo>
                    <a:pt x="169" y="157"/>
                    <a:pt x="183" y="131"/>
                    <a:pt x="198" y="109"/>
                  </a:cubicBezTo>
                  <a:lnTo>
                    <a:pt x="198" y="109"/>
                  </a:lnTo>
                  <a:cubicBezTo>
                    <a:pt x="198" y="154"/>
                    <a:pt x="188" y="195"/>
                    <a:pt x="195" y="243"/>
                  </a:cubicBezTo>
                  <a:cubicBezTo>
                    <a:pt x="176" y="221"/>
                    <a:pt x="154" y="202"/>
                    <a:pt x="131" y="183"/>
                  </a:cubicBezTo>
                  <a:lnTo>
                    <a:pt x="131" y="183"/>
                  </a:lnTo>
                  <a:cubicBezTo>
                    <a:pt x="109" y="210"/>
                    <a:pt x="154" y="243"/>
                    <a:pt x="124" y="269"/>
                  </a:cubicBezTo>
                  <a:cubicBezTo>
                    <a:pt x="161" y="285"/>
                    <a:pt x="169" y="311"/>
                    <a:pt x="138" y="345"/>
                  </a:cubicBezTo>
                  <a:cubicBezTo>
                    <a:pt x="150" y="352"/>
                    <a:pt x="157" y="359"/>
                    <a:pt x="165" y="367"/>
                  </a:cubicBezTo>
                  <a:lnTo>
                    <a:pt x="172" y="367"/>
                  </a:lnTo>
                  <a:cubicBezTo>
                    <a:pt x="198" y="367"/>
                    <a:pt x="188" y="337"/>
                    <a:pt x="198" y="326"/>
                  </a:cubicBezTo>
                  <a:cubicBezTo>
                    <a:pt x="210" y="314"/>
                    <a:pt x="202" y="292"/>
                    <a:pt x="228" y="288"/>
                  </a:cubicBezTo>
                  <a:cubicBezTo>
                    <a:pt x="269" y="285"/>
                    <a:pt x="314" y="266"/>
                    <a:pt x="300" y="221"/>
                  </a:cubicBezTo>
                  <a:cubicBezTo>
                    <a:pt x="288" y="183"/>
                    <a:pt x="307" y="135"/>
                    <a:pt x="281" y="112"/>
                  </a:cubicBezTo>
                  <a:cubicBezTo>
                    <a:pt x="247" y="83"/>
                    <a:pt x="247" y="45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1" name="Google Shape;47011;p30"/>
            <p:cNvSpPr/>
            <p:nvPr/>
          </p:nvSpPr>
          <p:spPr>
            <a:xfrm>
              <a:off x="-5021911" y="-59115"/>
              <a:ext cx="15041" cy="16426"/>
            </a:xfrm>
            <a:custGeom>
              <a:avLst/>
              <a:gdLst/>
              <a:ahLst/>
              <a:cxnLst/>
              <a:rect l="l" t="t" r="r" b="b"/>
              <a:pathLst>
                <a:path w="315" h="344" extrusionOk="0">
                  <a:moveTo>
                    <a:pt x="132" y="0"/>
                  </a:moveTo>
                  <a:cubicBezTo>
                    <a:pt x="128" y="4"/>
                    <a:pt x="117" y="4"/>
                    <a:pt x="113" y="7"/>
                  </a:cubicBezTo>
                  <a:cubicBezTo>
                    <a:pt x="91" y="79"/>
                    <a:pt x="54" y="142"/>
                    <a:pt x="16" y="206"/>
                  </a:cubicBezTo>
                  <a:cubicBezTo>
                    <a:pt x="5" y="228"/>
                    <a:pt x="1" y="251"/>
                    <a:pt x="20" y="269"/>
                  </a:cubicBezTo>
                  <a:cubicBezTo>
                    <a:pt x="28" y="266"/>
                    <a:pt x="39" y="266"/>
                    <a:pt x="50" y="262"/>
                  </a:cubicBezTo>
                  <a:cubicBezTo>
                    <a:pt x="57" y="259"/>
                    <a:pt x="68" y="259"/>
                    <a:pt x="76" y="259"/>
                  </a:cubicBezTo>
                  <a:cubicBezTo>
                    <a:pt x="95" y="259"/>
                    <a:pt x="109" y="269"/>
                    <a:pt x="109" y="299"/>
                  </a:cubicBezTo>
                  <a:cubicBezTo>
                    <a:pt x="113" y="314"/>
                    <a:pt x="128" y="329"/>
                    <a:pt x="140" y="344"/>
                  </a:cubicBezTo>
                  <a:cubicBezTo>
                    <a:pt x="158" y="326"/>
                    <a:pt x="188" y="326"/>
                    <a:pt x="192" y="285"/>
                  </a:cubicBezTo>
                  <a:cubicBezTo>
                    <a:pt x="192" y="243"/>
                    <a:pt x="225" y="214"/>
                    <a:pt x="266" y="198"/>
                  </a:cubicBezTo>
                  <a:cubicBezTo>
                    <a:pt x="274" y="195"/>
                    <a:pt x="285" y="191"/>
                    <a:pt x="292" y="187"/>
                  </a:cubicBezTo>
                  <a:cubicBezTo>
                    <a:pt x="300" y="176"/>
                    <a:pt x="308" y="164"/>
                    <a:pt x="315" y="157"/>
                  </a:cubicBezTo>
                  <a:lnTo>
                    <a:pt x="315" y="150"/>
                  </a:lnTo>
                  <a:cubicBezTo>
                    <a:pt x="304" y="146"/>
                    <a:pt x="292" y="146"/>
                    <a:pt x="282" y="142"/>
                  </a:cubicBezTo>
                  <a:cubicBezTo>
                    <a:pt x="270" y="131"/>
                    <a:pt x="263" y="124"/>
                    <a:pt x="256" y="124"/>
                  </a:cubicBezTo>
                  <a:cubicBezTo>
                    <a:pt x="240" y="124"/>
                    <a:pt x="244" y="169"/>
                    <a:pt x="225" y="169"/>
                  </a:cubicBezTo>
                  <a:cubicBezTo>
                    <a:pt x="211" y="146"/>
                    <a:pt x="225" y="124"/>
                    <a:pt x="233" y="102"/>
                  </a:cubicBezTo>
                  <a:cubicBezTo>
                    <a:pt x="237" y="86"/>
                    <a:pt x="230" y="75"/>
                    <a:pt x="211" y="75"/>
                  </a:cubicBezTo>
                  <a:cubicBezTo>
                    <a:pt x="199" y="75"/>
                    <a:pt x="196" y="86"/>
                    <a:pt x="196" y="94"/>
                  </a:cubicBezTo>
                  <a:cubicBezTo>
                    <a:pt x="192" y="128"/>
                    <a:pt x="185" y="169"/>
                    <a:pt x="166" y="169"/>
                  </a:cubicBezTo>
                  <a:cubicBezTo>
                    <a:pt x="166" y="169"/>
                    <a:pt x="162" y="169"/>
                    <a:pt x="162" y="164"/>
                  </a:cubicBezTo>
                  <a:cubicBezTo>
                    <a:pt x="125" y="154"/>
                    <a:pt x="166" y="124"/>
                    <a:pt x="166" y="102"/>
                  </a:cubicBezTo>
                  <a:cubicBezTo>
                    <a:pt x="166" y="79"/>
                    <a:pt x="192" y="49"/>
                    <a:pt x="158" y="26"/>
                  </a:cubicBezTo>
                  <a:cubicBezTo>
                    <a:pt x="151" y="19"/>
                    <a:pt x="143" y="12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2" name="Google Shape;47012;p30"/>
            <p:cNvSpPr/>
            <p:nvPr/>
          </p:nvSpPr>
          <p:spPr>
            <a:xfrm>
              <a:off x="-5176621" y="258614"/>
              <a:ext cx="19482" cy="12176"/>
            </a:xfrm>
            <a:custGeom>
              <a:avLst/>
              <a:gdLst/>
              <a:ahLst/>
              <a:cxnLst/>
              <a:rect l="l" t="t" r="r" b="b"/>
              <a:pathLst>
                <a:path w="408" h="255" extrusionOk="0">
                  <a:moveTo>
                    <a:pt x="340" y="0"/>
                  </a:moveTo>
                  <a:cubicBezTo>
                    <a:pt x="299" y="8"/>
                    <a:pt x="280" y="45"/>
                    <a:pt x="251" y="68"/>
                  </a:cubicBezTo>
                  <a:cubicBezTo>
                    <a:pt x="266" y="82"/>
                    <a:pt x="311" y="71"/>
                    <a:pt x="299" y="116"/>
                  </a:cubicBezTo>
                  <a:lnTo>
                    <a:pt x="295" y="116"/>
                  </a:lnTo>
                  <a:cubicBezTo>
                    <a:pt x="285" y="116"/>
                    <a:pt x="273" y="123"/>
                    <a:pt x="266" y="131"/>
                  </a:cubicBezTo>
                  <a:cubicBezTo>
                    <a:pt x="258" y="139"/>
                    <a:pt x="251" y="146"/>
                    <a:pt x="240" y="146"/>
                  </a:cubicBezTo>
                  <a:cubicBezTo>
                    <a:pt x="235" y="146"/>
                    <a:pt x="232" y="142"/>
                    <a:pt x="228" y="142"/>
                  </a:cubicBezTo>
                  <a:cubicBezTo>
                    <a:pt x="221" y="139"/>
                    <a:pt x="213" y="135"/>
                    <a:pt x="206" y="135"/>
                  </a:cubicBezTo>
                  <a:cubicBezTo>
                    <a:pt x="202" y="135"/>
                    <a:pt x="195" y="139"/>
                    <a:pt x="187" y="139"/>
                  </a:cubicBezTo>
                  <a:cubicBezTo>
                    <a:pt x="183" y="139"/>
                    <a:pt x="176" y="142"/>
                    <a:pt x="168" y="142"/>
                  </a:cubicBezTo>
                  <a:cubicBezTo>
                    <a:pt x="168" y="142"/>
                    <a:pt x="164" y="142"/>
                    <a:pt x="161" y="139"/>
                  </a:cubicBezTo>
                  <a:cubicBezTo>
                    <a:pt x="176" y="104"/>
                    <a:pt x="202" y="82"/>
                    <a:pt x="240" y="75"/>
                  </a:cubicBezTo>
                  <a:cubicBezTo>
                    <a:pt x="225" y="68"/>
                    <a:pt x="221" y="49"/>
                    <a:pt x="213" y="34"/>
                  </a:cubicBezTo>
                  <a:cubicBezTo>
                    <a:pt x="206" y="45"/>
                    <a:pt x="199" y="49"/>
                    <a:pt x="191" y="49"/>
                  </a:cubicBezTo>
                  <a:cubicBezTo>
                    <a:pt x="180" y="49"/>
                    <a:pt x="168" y="37"/>
                    <a:pt x="157" y="30"/>
                  </a:cubicBezTo>
                  <a:cubicBezTo>
                    <a:pt x="146" y="42"/>
                    <a:pt x="135" y="45"/>
                    <a:pt x="123" y="45"/>
                  </a:cubicBezTo>
                  <a:cubicBezTo>
                    <a:pt x="105" y="45"/>
                    <a:pt x="83" y="30"/>
                    <a:pt x="64" y="30"/>
                  </a:cubicBezTo>
                  <a:cubicBezTo>
                    <a:pt x="64" y="30"/>
                    <a:pt x="60" y="30"/>
                    <a:pt x="60" y="26"/>
                  </a:cubicBezTo>
                  <a:cubicBezTo>
                    <a:pt x="60" y="30"/>
                    <a:pt x="56" y="30"/>
                    <a:pt x="56" y="30"/>
                  </a:cubicBezTo>
                  <a:cubicBezTo>
                    <a:pt x="56" y="49"/>
                    <a:pt x="64" y="68"/>
                    <a:pt x="34" y="68"/>
                  </a:cubicBezTo>
                  <a:cubicBezTo>
                    <a:pt x="0" y="71"/>
                    <a:pt x="4" y="82"/>
                    <a:pt x="26" y="97"/>
                  </a:cubicBezTo>
                  <a:cubicBezTo>
                    <a:pt x="38" y="101"/>
                    <a:pt x="42" y="109"/>
                    <a:pt x="45" y="120"/>
                  </a:cubicBezTo>
                  <a:cubicBezTo>
                    <a:pt x="64" y="113"/>
                    <a:pt x="78" y="104"/>
                    <a:pt x="97" y="94"/>
                  </a:cubicBezTo>
                  <a:lnTo>
                    <a:pt x="97" y="94"/>
                  </a:lnTo>
                  <a:cubicBezTo>
                    <a:pt x="78" y="123"/>
                    <a:pt x="71" y="157"/>
                    <a:pt x="42" y="172"/>
                  </a:cubicBezTo>
                  <a:cubicBezTo>
                    <a:pt x="45" y="191"/>
                    <a:pt x="49" y="209"/>
                    <a:pt x="56" y="228"/>
                  </a:cubicBezTo>
                  <a:cubicBezTo>
                    <a:pt x="64" y="221"/>
                    <a:pt x="75" y="221"/>
                    <a:pt x="78" y="206"/>
                  </a:cubicBezTo>
                  <a:cubicBezTo>
                    <a:pt x="86" y="172"/>
                    <a:pt x="94" y="157"/>
                    <a:pt x="105" y="157"/>
                  </a:cubicBezTo>
                  <a:cubicBezTo>
                    <a:pt x="116" y="157"/>
                    <a:pt x="131" y="168"/>
                    <a:pt x="154" y="183"/>
                  </a:cubicBezTo>
                  <a:cubicBezTo>
                    <a:pt x="164" y="194"/>
                    <a:pt x="176" y="202"/>
                    <a:pt x="187" y="202"/>
                  </a:cubicBezTo>
                  <a:cubicBezTo>
                    <a:pt x="195" y="202"/>
                    <a:pt x="199" y="202"/>
                    <a:pt x="206" y="199"/>
                  </a:cubicBezTo>
                  <a:cubicBezTo>
                    <a:pt x="213" y="194"/>
                    <a:pt x="217" y="194"/>
                    <a:pt x="225" y="194"/>
                  </a:cubicBezTo>
                  <a:cubicBezTo>
                    <a:pt x="235" y="194"/>
                    <a:pt x="243" y="199"/>
                    <a:pt x="254" y="206"/>
                  </a:cubicBezTo>
                  <a:cubicBezTo>
                    <a:pt x="266" y="221"/>
                    <a:pt x="254" y="247"/>
                    <a:pt x="280" y="254"/>
                  </a:cubicBezTo>
                  <a:cubicBezTo>
                    <a:pt x="285" y="254"/>
                    <a:pt x="292" y="251"/>
                    <a:pt x="292" y="247"/>
                  </a:cubicBezTo>
                  <a:cubicBezTo>
                    <a:pt x="292" y="209"/>
                    <a:pt x="292" y="194"/>
                    <a:pt x="307" y="194"/>
                  </a:cubicBezTo>
                  <a:cubicBezTo>
                    <a:pt x="318" y="194"/>
                    <a:pt x="333" y="202"/>
                    <a:pt x="363" y="213"/>
                  </a:cubicBezTo>
                  <a:cubicBezTo>
                    <a:pt x="408" y="176"/>
                    <a:pt x="408" y="176"/>
                    <a:pt x="370" y="139"/>
                  </a:cubicBezTo>
                  <a:cubicBezTo>
                    <a:pt x="352" y="109"/>
                    <a:pt x="352" y="109"/>
                    <a:pt x="389" y="60"/>
                  </a:cubicBezTo>
                  <a:lnTo>
                    <a:pt x="385" y="60"/>
                  </a:lnTo>
                  <a:cubicBezTo>
                    <a:pt x="348" y="60"/>
                    <a:pt x="352" y="23"/>
                    <a:pt x="3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3" name="Google Shape;47013;p30"/>
            <p:cNvSpPr/>
            <p:nvPr/>
          </p:nvSpPr>
          <p:spPr>
            <a:xfrm>
              <a:off x="-4987388" y="114552"/>
              <a:ext cx="14134" cy="19482"/>
            </a:xfrm>
            <a:custGeom>
              <a:avLst/>
              <a:gdLst/>
              <a:ahLst/>
              <a:cxnLst/>
              <a:rect l="l" t="t" r="r" b="b"/>
              <a:pathLst>
                <a:path w="296" h="408" extrusionOk="0">
                  <a:moveTo>
                    <a:pt x="235" y="0"/>
                  </a:moveTo>
                  <a:cubicBezTo>
                    <a:pt x="190" y="12"/>
                    <a:pt x="138" y="8"/>
                    <a:pt x="97" y="45"/>
                  </a:cubicBezTo>
                  <a:cubicBezTo>
                    <a:pt x="116" y="64"/>
                    <a:pt x="142" y="53"/>
                    <a:pt x="164" y="60"/>
                  </a:cubicBezTo>
                  <a:cubicBezTo>
                    <a:pt x="153" y="83"/>
                    <a:pt x="142" y="90"/>
                    <a:pt x="130" y="90"/>
                  </a:cubicBezTo>
                  <a:cubicBezTo>
                    <a:pt x="116" y="90"/>
                    <a:pt x="104" y="71"/>
                    <a:pt x="90" y="57"/>
                  </a:cubicBezTo>
                  <a:cubicBezTo>
                    <a:pt x="56" y="109"/>
                    <a:pt x="0" y="161"/>
                    <a:pt x="26" y="221"/>
                  </a:cubicBezTo>
                  <a:cubicBezTo>
                    <a:pt x="56" y="281"/>
                    <a:pt x="67" y="345"/>
                    <a:pt x="85" y="408"/>
                  </a:cubicBezTo>
                  <a:cubicBezTo>
                    <a:pt x="108" y="397"/>
                    <a:pt x="127" y="390"/>
                    <a:pt x="145" y="382"/>
                  </a:cubicBezTo>
                  <a:cubicBezTo>
                    <a:pt x="171" y="326"/>
                    <a:pt x="119" y="288"/>
                    <a:pt x="119" y="240"/>
                  </a:cubicBezTo>
                  <a:cubicBezTo>
                    <a:pt x="112" y="210"/>
                    <a:pt x="93" y="180"/>
                    <a:pt x="127" y="154"/>
                  </a:cubicBezTo>
                  <a:cubicBezTo>
                    <a:pt x="149" y="157"/>
                    <a:pt x="161" y="176"/>
                    <a:pt x="179" y="191"/>
                  </a:cubicBezTo>
                  <a:lnTo>
                    <a:pt x="190" y="191"/>
                  </a:lnTo>
                  <a:cubicBezTo>
                    <a:pt x="194" y="191"/>
                    <a:pt x="202" y="191"/>
                    <a:pt x="209" y="188"/>
                  </a:cubicBezTo>
                  <a:lnTo>
                    <a:pt x="228" y="188"/>
                  </a:lnTo>
                  <a:cubicBezTo>
                    <a:pt x="242" y="188"/>
                    <a:pt x="250" y="195"/>
                    <a:pt x="250" y="225"/>
                  </a:cubicBezTo>
                  <a:cubicBezTo>
                    <a:pt x="265" y="225"/>
                    <a:pt x="280" y="221"/>
                    <a:pt x="295" y="221"/>
                  </a:cubicBezTo>
                  <a:cubicBezTo>
                    <a:pt x="287" y="191"/>
                    <a:pt x="280" y="165"/>
                    <a:pt x="284" y="135"/>
                  </a:cubicBezTo>
                  <a:cubicBezTo>
                    <a:pt x="276" y="135"/>
                    <a:pt x="269" y="135"/>
                    <a:pt x="261" y="138"/>
                  </a:cubicBezTo>
                  <a:cubicBezTo>
                    <a:pt x="250" y="147"/>
                    <a:pt x="247" y="157"/>
                    <a:pt x="235" y="165"/>
                  </a:cubicBezTo>
                  <a:cubicBezTo>
                    <a:pt x="231" y="169"/>
                    <a:pt x="224" y="169"/>
                    <a:pt x="216" y="169"/>
                  </a:cubicBezTo>
                  <a:cubicBezTo>
                    <a:pt x="213" y="169"/>
                    <a:pt x="205" y="169"/>
                    <a:pt x="202" y="161"/>
                  </a:cubicBezTo>
                  <a:cubicBezTo>
                    <a:pt x="190" y="147"/>
                    <a:pt x="205" y="135"/>
                    <a:pt x="216" y="128"/>
                  </a:cubicBezTo>
                  <a:cubicBezTo>
                    <a:pt x="224" y="124"/>
                    <a:pt x="231" y="120"/>
                    <a:pt x="239" y="120"/>
                  </a:cubicBezTo>
                  <a:cubicBezTo>
                    <a:pt x="239" y="102"/>
                    <a:pt x="231" y="98"/>
                    <a:pt x="224" y="98"/>
                  </a:cubicBezTo>
                  <a:lnTo>
                    <a:pt x="205" y="98"/>
                  </a:lnTo>
                  <a:cubicBezTo>
                    <a:pt x="197" y="98"/>
                    <a:pt x="194" y="98"/>
                    <a:pt x="190" y="90"/>
                  </a:cubicBezTo>
                  <a:cubicBezTo>
                    <a:pt x="194" y="68"/>
                    <a:pt x="224" y="71"/>
                    <a:pt x="231" y="53"/>
                  </a:cubicBezTo>
                  <a:cubicBezTo>
                    <a:pt x="235" y="49"/>
                    <a:pt x="235" y="45"/>
                    <a:pt x="239" y="42"/>
                  </a:cubicBezTo>
                  <a:cubicBezTo>
                    <a:pt x="239" y="26"/>
                    <a:pt x="239" y="16"/>
                    <a:pt x="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4" name="Google Shape;47014;p30"/>
            <p:cNvSpPr/>
            <p:nvPr/>
          </p:nvSpPr>
          <p:spPr>
            <a:xfrm>
              <a:off x="-5174807" y="248061"/>
              <a:ext cx="21249" cy="14134"/>
            </a:xfrm>
            <a:custGeom>
              <a:avLst/>
              <a:gdLst/>
              <a:ahLst/>
              <a:cxnLst/>
              <a:rect l="l" t="t" r="r" b="b"/>
              <a:pathLst>
                <a:path w="445" h="296" extrusionOk="0">
                  <a:moveTo>
                    <a:pt x="239" y="1"/>
                  </a:moveTo>
                  <a:cubicBezTo>
                    <a:pt x="235" y="1"/>
                    <a:pt x="228" y="1"/>
                    <a:pt x="224" y="8"/>
                  </a:cubicBezTo>
                  <a:cubicBezTo>
                    <a:pt x="179" y="49"/>
                    <a:pt x="126" y="64"/>
                    <a:pt x="71" y="68"/>
                  </a:cubicBezTo>
                  <a:cubicBezTo>
                    <a:pt x="67" y="75"/>
                    <a:pt x="63" y="83"/>
                    <a:pt x="59" y="90"/>
                  </a:cubicBezTo>
                  <a:cubicBezTo>
                    <a:pt x="67" y="101"/>
                    <a:pt x="85" y="109"/>
                    <a:pt x="82" y="128"/>
                  </a:cubicBezTo>
                  <a:cubicBezTo>
                    <a:pt x="67" y="168"/>
                    <a:pt x="37" y="187"/>
                    <a:pt x="4" y="199"/>
                  </a:cubicBezTo>
                  <a:lnTo>
                    <a:pt x="0" y="199"/>
                  </a:lnTo>
                  <a:cubicBezTo>
                    <a:pt x="7" y="213"/>
                    <a:pt x="14" y="218"/>
                    <a:pt x="26" y="218"/>
                  </a:cubicBezTo>
                  <a:cubicBezTo>
                    <a:pt x="30" y="218"/>
                    <a:pt x="37" y="213"/>
                    <a:pt x="40" y="213"/>
                  </a:cubicBezTo>
                  <a:cubicBezTo>
                    <a:pt x="48" y="210"/>
                    <a:pt x="56" y="210"/>
                    <a:pt x="59" y="210"/>
                  </a:cubicBezTo>
                  <a:cubicBezTo>
                    <a:pt x="63" y="210"/>
                    <a:pt x="67" y="210"/>
                    <a:pt x="71" y="213"/>
                  </a:cubicBezTo>
                  <a:lnTo>
                    <a:pt x="78" y="213"/>
                  </a:lnTo>
                  <a:cubicBezTo>
                    <a:pt x="90" y="213"/>
                    <a:pt x="97" y="206"/>
                    <a:pt x="104" y="199"/>
                  </a:cubicBezTo>
                  <a:cubicBezTo>
                    <a:pt x="119" y="139"/>
                    <a:pt x="171" y="142"/>
                    <a:pt x="216" y="132"/>
                  </a:cubicBezTo>
                  <a:cubicBezTo>
                    <a:pt x="224" y="132"/>
                    <a:pt x="231" y="124"/>
                    <a:pt x="239" y="124"/>
                  </a:cubicBezTo>
                  <a:cubicBezTo>
                    <a:pt x="247" y="124"/>
                    <a:pt x="250" y="128"/>
                    <a:pt x="247" y="139"/>
                  </a:cubicBezTo>
                  <a:cubicBezTo>
                    <a:pt x="247" y="165"/>
                    <a:pt x="242" y="199"/>
                    <a:pt x="202" y="199"/>
                  </a:cubicBezTo>
                  <a:cubicBezTo>
                    <a:pt x="205" y="225"/>
                    <a:pt x="209" y="247"/>
                    <a:pt x="175" y="255"/>
                  </a:cubicBezTo>
                  <a:cubicBezTo>
                    <a:pt x="183" y="270"/>
                    <a:pt x="187" y="289"/>
                    <a:pt x="202" y="296"/>
                  </a:cubicBezTo>
                  <a:cubicBezTo>
                    <a:pt x="205" y="292"/>
                    <a:pt x="209" y="289"/>
                    <a:pt x="213" y="289"/>
                  </a:cubicBezTo>
                  <a:cubicBezTo>
                    <a:pt x="242" y="266"/>
                    <a:pt x="261" y="229"/>
                    <a:pt x="302" y="221"/>
                  </a:cubicBezTo>
                  <a:cubicBezTo>
                    <a:pt x="310" y="195"/>
                    <a:pt x="321" y="180"/>
                    <a:pt x="332" y="180"/>
                  </a:cubicBezTo>
                  <a:cubicBezTo>
                    <a:pt x="344" y="180"/>
                    <a:pt x="354" y="191"/>
                    <a:pt x="366" y="210"/>
                  </a:cubicBezTo>
                  <a:cubicBezTo>
                    <a:pt x="373" y="225"/>
                    <a:pt x="385" y="240"/>
                    <a:pt x="392" y="255"/>
                  </a:cubicBezTo>
                  <a:cubicBezTo>
                    <a:pt x="396" y="258"/>
                    <a:pt x="399" y="263"/>
                    <a:pt x="407" y="263"/>
                  </a:cubicBezTo>
                  <a:cubicBezTo>
                    <a:pt x="407" y="240"/>
                    <a:pt x="418" y="221"/>
                    <a:pt x="444" y="195"/>
                  </a:cubicBezTo>
                  <a:cubicBezTo>
                    <a:pt x="441" y="191"/>
                    <a:pt x="437" y="187"/>
                    <a:pt x="437" y="187"/>
                  </a:cubicBezTo>
                  <a:lnTo>
                    <a:pt x="414" y="187"/>
                  </a:lnTo>
                  <a:cubicBezTo>
                    <a:pt x="377" y="187"/>
                    <a:pt x="366" y="158"/>
                    <a:pt x="359" y="128"/>
                  </a:cubicBezTo>
                  <a:cubicBezTo>
                    <a:pt x="351" y="128"/>
                    <a:pt x="344" y="132"/>
                    <a:pt x="336" y="132"/>
                  </a:cubicBezTo>
                  <a:cubicBezTo>
                    <a:pt x="318" y="132"/>
                    <a:pt x="310" y="116"/>
                    <a:pt x="310" y="87"/>
                  </a:cubicBezTo>
                  <a:cubicBezTo>
                    <a:pt x="302" y="90"/>
                    <a:pt x="292" y="90"/>
                    <a:pt x="284" y="90"/>
                  </a:cubicBezTo>
                  <a:cubicBezTo>
                    <a:pt x="269" y="90"/>
                    <a:pt x="257" y="83"/>
                    <a:pt x="261" y="53"/>
                  </a:cubicBezTo>
                  <a:cubicBezTo>
                    <a:pt x="261" y="38"/>
                    <a:pt x="257" y="20"/>
                    <a:pt x="257" y="4"/>
                  </a:cubicBezTo>
                  <a:cubicBezTo>
                    <a:pt x="250" y="1"/>
                    <a:pt x="247" y="1"/>
                    <a:pt x="2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5" name="Google Shape;47015;p30"/>
            <p:cNvSpPr/>
            <p:nvPr/>
          </p:nvSpPr>
          <p:spPr>
            <a:xfrm>
              <a:off x="-5107909" y="26214"/>
              <a:ext cx="16665" cy="13418"/>
            </a:xfrm>
            <a:custGeom>
              <a:avLst/>
              <a:gdLst/>
              <a:ahLst/>
              <a:cxnLst/>
              <a:rect l="l" t="t" r="r" b="b"/>
              <a:pathLst>
                <a:path w="349" h="281" extrusionOk="0">
                  <a:moveTo>
                    <a:pt x="90" y="78"/>
                  </a:moveTo>
                  <a:lnTo>
                    <a:pt x="90" y="78"/>
                  </a:lnTo>
                  <a:cubicBezTo>
                    <a:pt x="97" y="109"/>
                    <a:pt x="105" y="135"/>
                    <a:pt x="94" y="176"/>
                  </a:cubicBezTo>
                  <a:cubicBezTo>
                    <a:pt x="71" y="139"/>
                    <a:pt x="60" y="109"/>
                    <a:pt x="90" y="78"/>
                  </a:cubicBezTo>
                  <a:close/>
                  <a:moveTo>
                    <a:pt x="135" y="0"/>
                  </a:moveTo>
                  <a:cubicBezTo>
                    <a:pt x="128" y="11"/>
                    <a:pt x="112" y="23"/>
                    <a:pt x="116" y="37"/>
                  </a:cubicBezTo>
                  <a:cubicBezTo>
                    <a:pt x="128" y="68"/>
                    <a:pt x="105" y="71"/>
                    <a:pt x="90" y="78"/>
                  </a:cubicBezTo>
                  <a:lnTo>
                    <a:pt x="83" y="78"/>
                  </a:lnTo>
                  <a:cubicBezTo>
                    <a:pt x="64" y="78"/>
                    <a:pt x="49" y="90"/>
                    <a:pt x="34" y="97"/>
                  </a:cubicBezTo>
                  <a:cubicBezTo>
                    <a:pt x="23" y="116"/>
                    <a:pt x="0" y="127"/>
                    <a:pt x="8" y="154"/>
                  </a:cubicBezTo>
                  <a:cubicBezTo>
                    <a:pt x="8" y="154"/>
                    <a:pt x="12" y="149"/>
                    <a:pt x="16" y="146"/>
                  </a:cubicBezTo>
                  <a:cubicBezTo>
                    <a:pt x="19" y="142"/>
                    <a:pt x="23" y="142"/>
                    <a:pt x="23" y="142"/>
                  </a:cubicBezTo>
                  <a:cubicBezTo>
                    <a:pt x="26" y="142"/>
                    <a:pt x="30" y="146"/>
                    <a:pt x="30" y="157"/>
                  </a:cubicBezTo>
                  <a:cubicBezTo>
                    <a:pt x="30" y="176"/>
                    <a:pt x="23" y="194"/>
                    <a:pt x="4" y="209"/>
                  </a:cubicBezTo>
                  <a:cubicBezTo>
                    <a:pt x="49" y="243"/>
                    <a:pt x="90" y="280"/>
                    <a:pt x="150" y="280"/>
                  </a:cubicBezTo>
                  <a:lnTo>
                    <a:pt x="165" y="280"/>
                  </a:lnTo>
                  <a:cubicBezTo>
                    <a:pt x="150" y="266"/>
                    <a:pt x="131" y="251"/>
                    <a:pt x="116" y="239"/>
                  </a:cubicBezTo>
                  <a:cubicBezTo>
                    <a:pt x="124" y="217"/>
                    <a:pt x="147" y="225"/>
                    <a:pt x="157" y="213"/>
                  </a:cubicBezTo>
                  <a:cubicBezTo>
                    <a:pt x="154" y="202"/>
                    <a:pt x="150" y="191"/>
                    <a:pt x="142" y="187"/>
                  </a:cubicBezTo>
                  <a:cubicBezTo>
                    <a:pt x="97" y="161"/>
                    <a:pt x="131" y="146"/>
                    <a:pt x="154" y="135"/>
                  </a:cubicBezTo>
                  <a:cubicBezTo>
                    <a:pt x="161" y="131"/>
                    <a:pt x="173" y="131"/>
                    <a:pt x="187" y="131"/>
                  </a:cubicBezTo>
                  <a:lnTo>
                    <a:pt x="236" y="131"/>
                  </a:lnTo>
                  <a:cubicBezTo>
                    <a:pt x="236" y="154"/>
                    <a:pt x="217" y="161"/>
                    <a:pt x="209" y="176"/>
                  </a:cubicBezTo>
                  <a:cubicBezTo>
                    <a:pt x="221" y="183"/>
                    <a:pt x="236" y="194"/>
                    <a:pt x="247" y="206"/>
                  </a:cubicBezTo>
                  <a:cubicBezTo>
                    <a:pt x="266" y="191"/>
                    <a:pt x="277" y="183"/>
                    <a:pt x="285" y="183"/>
                  </a:cubicBezTo>
                  <a:cubicBezTo>
                    <a:pt x="299" y="183"/>
                    <a:pt x="311" y="199"/>
                    <a:pt x="326" y="232"/>
                  </a:cubicBezTo>
                  <a:cubicBezTo>
                    <a:pt x="330" y="232"/>
                    <a:pt x="333" y="235"/>
                    <a:pt x="337" y="239"/>
                  </a:cubicBezTo>
                  <a:cubicBezTo>
                    <a:pt x="340" y="235"/>
                    <a:pt x="344" y="232"/>
                    <a:pt x="348" y="228"/>
                  </a:cubicBezTo>
                  <a:cubicBezTo>
                    <a:pt x="337" y="202"/>
                    <a:pt x="340" y="168"/>
                    <a:pt x="337" y="139"/>
                  </a:cubicBezTo>
                  <a:cubicBezTo>
                    <a:pt x="314" y="131"/>
                    <a:pt x="285" y="139"/>
                    <a:pt x="277" y="112"/>
                  </a:cubicBezTo>
                  <a:cubicBezTo>
                    <a:pt x="266" y="30"/>
                    <a:pt x="202" y="11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6" name="Google Shape;47016;p30"/>
            <p:cNvSpPr/>
            <p:nvPr/>
          </p:nvSpPr>
          <p:spPr>
            <a:xfrm>
              <a:off x="-4991685" y="-177439"/>
              <a:ext cx="13227" cy="12654"/>
            </a:xfrm>
            <a:custGeom>
              <a:avLst/>
              <a:gdLst/>
              <a:ahLst/>
              <a:cxnLst/>
              <a:rect l="l" t="t" r="r" b="b"/>
              <a:pathLst>
                <a:path w="277" h="265" extrusionOk="0">
                  <a:moveTo>
                    <a:pt x="116" y="0"/>
                  </a:moveTo>
                  <a:cubicBezTo>
                    <a:pt x="101" y="0"/>
                    <a:pt x="86" y="0"/>
                    <a:pt x="71" y="7"/>
                  </a:cubicBezTo>
                  <a:cubicBezTo>
                    <a:pt x="120" y="26"/>
                    <a:pt x="86" y="75"/>
                    <a:pt x="104" y="112"/>
                  </a:cubicBezTo>
                  <a:cubicBezTo>
                    <a:pt x="86" y="94"/>
                    <a:pt x="68" y="90"/>
                    <a:pt x="52" y="90"/>
                  </a:cubicBezTo>
                  <a:cubicBezTo>
                    <a:pt x="34" y="90"/>
                    <a:pt x="15" y="101"/>
                    <a:pt x="0" y="123"/>
                  </a:cubicBezTo>
                  <a:cubicBezTo>
                    <a:pt x="4" y="127"/>
                    <a:pt x="7" y="130"/>
                    <a:pt x="7" y="138"/>
                  </a:cubicBezTo>
                  <a:lnTo>
                    <a:pt x="26" y="138"/>
                  </a:lnTo>
                  <a:cubicBezTo>
                    <a:pt x="37" y="138"/>
                    <a:pt x="49" y="135"/>
                    <a:pt x="63" y="135"/>
                  </a:cubicBezTo>
                  <a:cubicBezTo>
                    <a:pt x="71" y="161"/>
                    <a:pt x="26" y="202"/>
                    <a:pt x="82" y="216"/>
                  </a:cubicBezTo>
                  <a:cubicBezTo>
                    <a:pt x="135" y="206"/>
                    <a:pt x="112" y="168"/>
                    <a:pt x="108" y="138"/>
                  </a:cubicBezTo>
                  <a:lnTo>
                    <a:pt x="112" y="138"/>
                  </a:lnTo>
                  <a:cubicBezTo>
                    <a:pt x="120" y="138"/>
                    <a:pt x="127" y="146"/>
                    <a:pt x="135" y="153"/>
                  </a:cubicBezTo>
                  <a:cubicBezTo>
                    <a:pt x="142" y="157"/>
                    <a:pt x="149" y="164"/>
                    <a:pt x="157" y="164"/>
                  </a:cubicBezTo>
                  <a:cubicBezTo>
                    <a:pt x="164" y="164"/>
                    <a:pt x="172" y="161"/>
                    <a:pt x="183" y="146"/>
                  </a:cubicBezTo>
                  <a:lnTo>
                    <a:pt x="183" y="146"/>
                  </a:lnTo>
                  <a:cubicBezTo>
                    <a:pt x="164" y="209"/>
                    <a:pt x="164" y="209"/>
                    <a:pt x="97" y="247"/>
                  </a:cubicBezTo>
                  <a:cubicBezTo>
                    <a:pt x="104" y="254"/>
                    <a:pt x="112" y="258"/>
                    <a:pt x="120" y="258"/>
                  </a:cubicBezTo>
                  <a:cubicBezTo>
                    <a:pt x="123" y="258"/>
                    <a:pt x="127" y="258"/>
                    <a:pt x="130" y="254"/>
                  </a:cubicBezTo>
                  <a:lnTo>
                    <a:pt x="146" y="254"/>
                  </a:lnTo>
                  <a:cubicBezTo>
                    <a:pt x="153" y="254"/>
                    <a:pt x="161" y="258"/>
                    <a:pt x="168" y="265"/>
                  </a:cubicBezTo>
                  <a:cubicBezTo>
                    <a:pt x="187" y="265"/>
                    <a:pt x="202" y="258"/>
                    <a:pt x="213" y="247"/>
                  </a:cubicBezTo>
                  <a:cubicBezTo>
                    <a:pt x="265" y="206"/>
                    <a:pt x="277" y="130"/>
                    <a:pt x="228" y="37"/>
                  </a:cubicBezTo>
                  <a:cubicBezTo>
                    <a:pt x="217" y="30"/>
                    <a:pt x="206" y="18"/>
                    <a:pt x="191" y="11"/>
                  </a:cubicBezTo>
                  <a:cubicBezTo>
                    <a:pt x="168" y="4"/>
                    <a:pt x="142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7" name="Google Shape;47017;p30"/>
            <p:cNvSpPr/>
            <p:nvPr/>
          </p:nvSpPr>
          <p:spPr>
            <a:xfrm>
              <a:off x="-4988486" y="-20581"/>
              <a:ext cx="14468" cy="13800"/>
            </a:xfrm>
            <a:custGeom>
              <a:avLst/>
              <a:gdLst/>
              <a:ahLst/>
              <a:cxnLst/>
              <a:rect l="l" t="t" r="r" b="b"/>
              <a:pathLst>
                <a:path w="303" h="289" extrusionOk="0">
                  <a:moveTo>
                    <a:pt x="49" y="169"/>
                  </a:moveTo>
                  <a:cubicBezTo>
                    <a:pt x="53" y="169"/>
                    <a:pt x="60" y="169"/>
                    <a:pt x="63" y="173"/>
                  </a:cubicBezTo>
                  <a:cubicBezTo>
                    <a:pt x="79" y="176"/>
                    <a:pt x="79" y="184"/>
                    <a:pt x="71" y="192"/>
                  </a:cubicBezTo>
                  <a:cubicBezTo>
                    <a:pt x="63" y="199"/>
                    <a:pt x="56" y="206"/>
                    <a:pt x="49" y="206"/>
                  </a:cubicBezTo>
                  <a:cubicBezTo>
                    <a:pt x="45" y="206"/>
                    <a:pt x="41" y="206"/>
                    <a:pt x="37" y="203"/>
                  </a:cubicBezTo>
                  <a:cubicBezTo>
                    <a:pt x="30" y="199"/>
                    <a:pt x="30" y="187"/>
                    <a:pt x="34" y="176"/>
                  </a:cubicBezTo>
                  <a:cubicBezTo>
                    <a:pt x="37" y="169"/>
                    <a:pt x="41" y="169"/>
                    <a:pt x="49" y="169"/>
                  </a:cubicBezTo>
                  <a:close/>
                  <a:moveTo>
                    <a:pt x="191" y="1"/>
                  </a:moveTo>
                  <a:cubicBezTo>
                    <a:pt x="161" y="1"/>
                    <a:pt x="142" y="1"/>
                    <a:pt x="127" y="27"/>
                  </a:cubicBezTo>
                  <a:cubicBezTo>
                    <a:pt x="101" y="38"/>
                    <a:pt x="90" y="49"/>
                    <a:pt x="94" y="80"/>
                  </a:cubicBezTo>
                  <a:cubicBezTo>
                    <a:pt x="94" y="102"/>
                    <a:pt x="71" y="116"/>
                    <a:pt x="45" y="128"/>
                  </a:cubicBezTo>
                  <a:cubicBezTo>
                    <a:pt x="30" y="135"/>
                    <a:pt x="23" y="158"/>
                    <a:pt x="11" y="173"/>
                  </a:cubicBezTo>
                  <a:cubicBezTo>
                    <a:pt x="1" y="210"/>
                    <a:pt x="30" y="244"/>
                    <a:pt x="23" y="277"/>
                  </a:cubicBezTo>
                  <a:cubicBezTo>
                    <a:pt x="30" y="285"/>
                    <a:pt x="37" y="289"/>
                    <a:pt x="45" y="289"/>
                  </a:cubicBezTo>
                  <a:cubicBezTo>
                    <a:pt x="53" y="289"/>
                    <a:pt x="56" y="285"/>
                    <a:pt x="60" y="277"/>
                  </a:cubicBezTo>
                  <a:cubicBezTo>
                    <a:pt x="71" y="259"/>
                    <a:pt x="86" y="255"/>
                    <a:pt x="101" y="255"/>
                  </a:cubicBezTo>
                  <a:lnTo>
                    <a:pt x="139" y="255"/>
                  </a:lnTo>
                  <a:cubicBezTo>
                    <a:pt x="146" y="247"/>
                    <a:pt x="153" y="244"/>
                    <a:pt x="165" y="244"/>
                  </a:cubicBezTo>
                  <a:lnTo>
                    <a:pt x="172" y="244"/>
                  </a:lnTo>
                  <a:cubicBezTo>
                    <a:pt x="180" y="247"/>
                    <a:pt x="187" y="247"/>
                    <a:pt x="194" y="247"/>
                  </a:cubicBezTo>
                  <a:cubicBezTo>
                    <a:pt x="198" y="247"/>
                    <a:pt x="202" y="240"/>
                    <a:pt x="202" y="240"/>
                  </a:cubicBezTo>
                  <a:cubicBezTo>
                    <a:pt x="153" y="187"/>
                    <a:pt x="303" y="161"/>
                    <a:pt x="220" y="106"/>
                  </a:cubicBezTo>
                  <a:cubicBezTo>
                    <a:pt x="210" y="80"/>
                    <a:pt x="172" y="61"/>
                    <a:pt x="217" y="27"/>
                  </a:cubicBezTo>
                  <a:cubicBezTo>
                    <a:pt x="236" y="16"/>
                    <a:pt x="206" y="16"/>
                    <a:pt x="202" y="12"/>
                  </a:cubicBezTo>
                  <a:cubicBezTo>
                    <a:pt x="198" y="8"/>
                    <a:pt x="198" y="8"/>
                    <a:pt x="198" y="4"/>
                  </a:cubicBezTo>
                  <a:cubicBezTo>
                    <a:pt x="194" y="4"/>
                    <a:pt x="191" y="1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8" name="Google Shape;47018;p30"/>
            <p:cNvSpPr/>
            <p:nvPr/>
          </p:nvSpPr>
          <p:spPr>
            <a:xfrm>
              <a:off x="-4932284" y="127062"/>
              <a:ext cx="14898" cy="12892"/>
            </a:xfrm>
            <a:custGeom>
              <a:avLst/>
              <a:gdLst/>
              <a:ahLst/>
              <a:cxnLst/>
              <a:rect l="l" t="t" r="r" b="b"/>
              <a:pathLst>
                <a:path w="312" h="270" extrusionOk="0">
                  <a:moveTo>
                    <a:pt x="165" y="0"/>
                  </a:moveTo>
                  <a:cubicBezTo>
                    <a:pt x="139" y="0"/>
                    <a:pt x="109" y="11"/>
                    <a:pt x="87" y="30"/>
                  </a:cubicBezTo>
                  <a:cubicBezTo>
                    <a:pt x="113" y="68"/>
                    <a:pt x="106" y="101"/>
                    <a:pt x="68" y="101"/>
                  </a:cubicBezTo>
                  <a:lnTo>
                    <a:pt x="64" y="101"/>
                  </a:lnTo>
                  <a:cubicBezTo>
                    <a:pt x="38" y="101"/>
                    <a:pt x="46" y="83"/>
                    <a:pt x="57" y="68"/>
                  </a:cubicBezTo>
                  <a:cubicBezTo>
                    <a:pt x="53" y="64"/>
                    <a:pt x="46" y="64"/>
                    <a:pt x="42" y="60"/>
                  </a:cubicBezTo>
                  <a:cubicBezTo>
                    <a:pt x="19" y="90"/>
                    <a:pt x="8" y="120"/>
                    <a:pt x="23" y="157"/>
                  </a:cubicBezTo>
                  <a:cubicBezTo>
                    <a:pt x="53" y="183"/>
                    <a:pt x="42" y="206"/>
                    <a:pt x="19" y="232"/>
                  </a:cubicBezTo>
                  <a:cubicBezTo>
                    <a:pt x="12" y="240"/>
                    <a:pt x="4" y="251"/>
                    <a:pt x="1" y="258"/>
                  </a:cubicBezTo>
                  <a:cubicBezTo>
                    <a:pt x="8" y="266"/>
                    <a:pt x="16" y="269"/>
                    <a:pt x="19" y="269"/>
                  </a:cubicBezTo>
                  <a:cubicBezTo>
                    <a:pt x="30" y="269"/>
                    <a:pt x="38" y="262"/>
                    <a:pt x="46" y="247"/>
                  </a:cubicBezTo>
                  <a:cubicBezTo>
                    <a:pt x="49" y="232"/>
                    <a:pt x="49" y="217"/>
                    <a:pt x="61" y="217"/>
                  </a:cubicBezTo>
                  <a:cubicBezTo>
                    <a:pt x="68" y="217"/>
                    <a:pt x="75" y="221"/>
                    <a:pt x="83" y="228"/>
                  </a:cubicBezTo>
                  <a:cubicBezTo>
                    <a:pt x="98" y="240"/>
                    <a:pt x="116" y="251"/>
                    <a:pt x="132" y="266"/>
                  </a:cubicBezTo>
                  <a:cubicBezTo>
                    <a:pt x="161" y="240"/>
                    <a:pt x="98" y="232"/>
                    <a:pt x="120" y="202"/>
                  </a:cubicBezTo>
                  <a:cubicBezTo>
                    <a:pt x="135" y="183"/>
                    <a:pt x="132" y="157"/>
                    <a:pt x="120" y="131"/>
                  </a:cubicBezTo>
                  <a:cubicBezTo>
                    <a:pt x="109" y="109"/>
                    <a:pt x="128" y="90"/>
                    <a:pt x="154" y="86"/>
                  </a:cubicBezTo>
                  <a:cubicBezTo>
                    <a:pt x="176" y="83"/>
                    <a:pt x="187" y="68"/>
                    <a:pt x="206" y="45"/>
                  </a:cubicBezTo>
                  <a:lnTo>
                    <a:pt x="206" y="45"/>
                  </a:lnTo>
                  <a:cubicBezTo>
                    <a:pt x="206" y="83"/>
                    <a:pt x="203" y="116"/>
                    <a:pt x="218" y="146"/>
                  </a:cubicBezTo>
                  <a:cubicBezTo>
                    <a:pt x="199" y="146"/>
                    <a:pt x="192" y="135"/>
                    <a:pt x="184" y="128"/>
                  </a:cubicBezTo>
                  <a:cubicBezTo>
                    <a:pt x="176" y="135"/>
                    <a:pt x="169" y="138"/>
                    <a:pt x="169" y="146"/>
                  </a:cubicBezTo>
                  <a:cubicBezTo>
                    <a:pt x="161" y="187"/>
                    <a:pt x="237" y="150"/>
                    <a:pt x="218" y="195"/>
                  </a:cubicBezTo>
                  <a:cubicBezTo>
                    <a:pt x="210" y="209"/>
                    <a:pt x="206" y="217"/>
                    <a:pt x="210" y="225"/>
                  </a:cubicBezTo>
                  <a:cubicBezTo>
                    <a:pt x="210" y="225"/>
                    <a:pt x="214" y="228"/>
                    <a:pt x="214" y="232"/>
                  </a:cubicBezTo>
                  <a:cubicBezTo>
                    <a:pt x="218" y="233"/>
                    <a:pt x="222" y="233"/>
                    <a:pt x="227" y="233"/>
                  </a:cubicBezTo>
                  <a:cubicBezTo>
                    <a:pt x="231" y="233"/>
                    <a:pt x="235" y="233"/>
                    <a:pt x="239" y="233"/>
                  </a:cubicBezTo>
                  <a:cubicBezTo>
                    <a:pt x="249" y="233"/>
                    <a:pt x="258" y="234"/>
                    <a:pt x="263" y="240"/>
                  </a:cubicBezTo>
                  <a:cubicBezTo>
                    <a:pt x="266" y="243"/>
                    <a:pt x="266" y="243"/>
                    <a:pt x="270" y="243"/>
                  </a:cubicBezTo>
                  <a:cubicBezTo>
                    <a:pt x="273" y="243"/>
                    <a:pt x="281" y="235"/>
                    <a:pt x="281" y="221"/>
                  </a:cubicBezTo>
                  <a:cubicBezTo>
                    <a:pt x="281" y="209"/>
                    <a:pt x="285" y="202"/>
                    <a:pt x="289" y="202"/>
                  </a:cubicBezTo>
                  <a:cubicBezTo>
                    <a:pt x="296" y="202"/>
                    <a:pt x="304" y="209"/>
                    <a:pt x="311" y="213"/>
                  </a:cubicBezTo>
                  <a:cubicBezTo>
                    <a:pt x="299" y="176"/>
                    <a:pt x="281" y="146"/>
                    <a:pt x="273" y="109"/>
                  </a:cubicBezTo>
                  <a:cubicBezTo>
                    <a:pt x="263" y="38"/>
                    <a:pt x="218" y="0"/>
                    <a:pt x="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9" name="Google Shape;47019;p30"/>
            <p:cNvSpPr/>
            <p:nvPr/>
          </p:nvSpPr>
          <p:spPr>
            <a:xfrm>
              <a:off x="-5047028" y="-60356"/>
              <a:ext cx="18957" cy="13036"/>
            </a:xfrm>
            <a:custGeom>
              <a:avLst/>
              <a:gdLst/>
              <a:ahLst/>
              <a:cxnLst/>
              <a:rect l="l" t="t" r="r" b="b"/>
              <a:pathLst>
                <a:path w="397" h="273" extrusionOk="0">
                  <a:moveTo>
                    <a:pt x="352" y="0"/>
                  </a:moveTo>
                  <a:cubicBezTo>
                    <a:pt x="355" y="4"/>
                    <a:pt x="359" y="7"/>
                    <a:pt x="363" y="11"/>
                  </a:cubicBezTo>
                  <a:cubicBezTo>
                    <a:pt x="370" y="26"/>
                    <a:pt x="366" y="33"/>
                    <a:pt x="355" y="33"/>
                  </a:cubicBezTo>
                  <a:lnTo>
                    <a:pt x="347" y="33"/>
                  </a:lnTo>
                  <a:cubicBezTo>
                    <a:pt x="337" y="30"/>
                    <a:pt x="329" y="26"/>
                    <a:pt x="321" y="26"/>
                  </a:cubicBezTo>
                  <a:lnTo>
                    <a:pt x="311" y="26"/>
                  </a:lnTo>
                  <a:cubicBezTo>
                    <a:pt x="303" y="41"/>
                    <a:pt x="299" y="52"/>
                    <a:pt x="303" y="67"/>
                  </a:cubicBezTo>
                  <a:cubicBezTo>
                    <a:pt x="307" y="93"/>
                    <a:pt x="303" y="101"/>
                    <a:pt x="295" y="101"/>
                  </a:cubicBezTo>
                  <a:cubicBezTo>
                    <a:pt x="288" y="101"/>
                    <a:pt x="273" y="90"/>
                    <a:pt x="262" y="86"/>
                  </a:cubicBezTo>
                  <a:cubicBezTo>
                    <a:pt x="254" y="90"/>
                    <a:pt x="243" y="97"/>
                    <a:pt x="232" y="101"/>
                  </a:cubicBezTo>
                  <a:cubicBezTo>
                    <a:pt x="217" y="116"/>
                    <a:pt x="224" y="157"/>
                    <a:pt x="195" y="157"/>
                  </a:cubicBezTo>
                  <a:cubicBezTo>
                    <a:pt x="187" y="157"/>
                    <a:pt x="180" y="157"/>
                    <a:pt x="172" y="154"/>
                  </a:cubicBezTo>
                  <a:cubicBezTo>
                    <a:pt x="161" y="164"/>
                    <a:pt x="150" y="168"/>
                    <a:pt x="138" y="168"/>
                  </a:cubicBezTo>
                  <a:cubicBezTo>
                    <a:pt x="131" y="168"/>
                    <a:pt x="123" y="168"/>
                    <a:pt x="112" y="161"/>
                  </a:cubicBezTo>
                  <a:cubicBezTo>
                    <a:pt x="101" y="154"/>
                    <a:pt x="86" y="142"/>
                    <a:pt x="97" y="123"/>
                  </a:cubicBezTo>
                  <a:cubicBezTo>
                    <a:pt x="105" y="116"/>
                    <a:pt x="109" y="112"/>
                    <a:pt x="116" y="112"/>
                  </a:cubicBezTo>
                  <a:cubicBezTo>
                    <a:pt x="123" y="112"/>
                    <a:pt x="131" y="116"/>
                    <a:pt x="138" y="123"/>
                  </a:cubicBezTo>
                  <a:cubicBezTo>
                    <a:pt x="131" y="105"/>
                    <a:pt x="123" y="83"/>
                    <a:pt x="112" y="83"/>
                  </a:cubicBezTo>
                  <a:cubicBezTo>
                    <a:pt x="105" y="83"/>
                    <a:pt x="97" y="90"/>
                    <a:pt x="86" y="105"/>
                  </a:cubicBezTo>
                  <a:cubicBezTo>
                    <a:pt x="78" y="116"/>
                    <a:pt x="67" y="120"/>
                    <a:pt x="60" y="120"/>
                  </a:cubicBezTo>
                  <a:lnTo>
                    <a:pt x="49" y="120"/>
                  </a:lnTo>
                  <a:cubicBezTo>
                    <a:pt x="45" y="116"/>
                    <a:pt x="41" y="116"/>
                    <a:pt x="33" y="116"/>
                  </a:cubicBezTo>
                  <a:cubicBezTo>
                    <a:pt x="30" y="116"/>
                    <a:pt x="23" y="120"/>
                    <a:pt x="15" y="123"/>
                  </a:cubicBezTo>
                  <a:cubicBezTo>
                    <a:pt x="11" y="138"/>
                    <a:pt x="4" y="154"/>
                    <a:pt x="0" y="168"/>
                  </a:cubicBezTo>
                  <a:lnTo>
                    <a:pt x="11" y="180"/>
                  </a:lnTo>
                  <a:cubicBezTo>
                    <a:pt x="26" y="168"/>
                    <a:pt x="33" y="142"/>
                    <a:pt x="52" y="142"/>
                  </a:cubicBezTo>
                  <a:cubicBezTo>
                    <a:pt x="56" y="142"/>
                    <a:pt x="60" y="142"/>
                    <a:pt x="64" y="146"/>
                  </a:cubicBezTo>
                  <a:cubicBezTo>
                    <a:pt x="93" y="161"/>
                    <a:pt x="83" y="187"/>
                    <a:pt x="71" y="209"/>
                  </a:cubicBezTo>
                  <a:cubicBezTo>
                    <a:pt x="67" y="221"/>
                    <a:pt x="64" y="228"/>
                    <a:pt x="64" y="240"/>
                  </a:cubicBezTo>
                  <a:cubicBezTo>
                    <a:pt x="75" y="256"/>
                    <a:pt x="92" y="256"/>
                    <a:pt x="109" y="256"/>
                  </a:cubicBezTo>
                  <a:cubicBezTo>
                    <a:pt x="126" y="256"/>
                    <a:pt x="142" y="256"/>
                    <a:pt x="154" y="273"/>
                  </a:cubicBezTo>
                  <a:cubicBezTo>
                    <a:pt x="154" y="258"/>
                    <a:pt x="142" y="232"/>
                    <a:pt x="164" y="232"/>
                  </a:cubicBezTo>
                  <a:cubicBezTo>
                    <a:pt x="168" y="232"/>
                    <a:pt x="172" y="235"/>
                    <a:pt x="183" y="235"/>
                  </a:cubicBezTo>
                  <a:cubicBezTo>
                    <a:pt x="190" y="221"/>
                    <a:pt x="206" y="221"/>
                    <a:pt x="217" y="221"/>
                  </a:cubicBezTo>
                  <a:lnTo>
                    <a:pt x="240" y="221"/>
                  </a:lnTo>
                  <a:cubicBezTo>
                    <a:pt x="247" y="221"/>
                    <a:pt x="250" y="221"/>
                    <a:pt x="258" y="217"/>
                  </a:cubicBezTo>
                  <a:cubicBezTo>
                    <a:pt x="262" y="195"/>
                    <a:pt x="277" y="183"/>
                    <a:pt x="292" y="183"/>
                  </a:cubicBezTo>
                  <a:cubicBezTo>
                    <a:pt x="299" y="183"/>
                    <a:pt x="311" y="187"/>
                    <a:pt x="318" y="190"/>
                  </a:cubicBezTo>
                  <a:cubicBezTo>
                    <a:pt x="329" y="190"/>
                    <a:pt x="340" y="195"/>
                    <a:pt x="355" y="198"/>
                  </a:cubicBezTo>
                  <a:cubicBezTo>
                    <a:pt x="392" y="146"/>
                    <a:pt x="359" y="78"/>
                    <a:pt x="389" y="23"/>
                  </a:cubicBezTo>
                  <a:cubicBezTo>
                    <a:pt x="397" y="7"/>
                    <a:pt x="378" y="0"/>
                    <a:pt x="3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0" name="Google Shape;47020;p30"/>
            <p:cNvSpPr/>
            <p:nvPr/>
          </p:nvSpPr>
          <p:spPr>
            <a:xfrm>
              <a:off x="-5289645" y="-98938"/>
              <a:ext cx="16999" cy="12558"/>
            </a:xfrm>
            <a:custGeom>
              <a:avLst/>
              <a:gdLst/>
              <a:ahLst/>
              <a:cxnLst/>
              <a:rect l="l" t="t" r="r" b="b"/>
              <a:pathLst>
                <a:path w="356" h="263" extrusionOk="0">
                  <a:moveTo>
                    <a:pt x="229" y="1"/>
                  </a:moveTo>
                  <a:cubicBezTo>
                    <a:pt x="225" y="1"/>
                    <a:pt x="221" y="1"/>
                    <a:pt x="221" y="4"/>
                  </a:cubicBezTo>
                  <a:cubicBezTo>
                    <a:pt x="214" y="12"/>
                    <a:pt x="207" y="20"/>
                    <a:pt x="195" y="20"/>
                  </a:cubicBezTo>
                  <a:lnTo>
                    <a:pt x="188" y="20"/>
                  </a:lnTo>
                  <a:cubicBezTo>
                    <a:pt x="185" y="42"/>
                    <a:pt x="173" y="56"/>
                    <a:pt x="150" y="56"/>
                  </a:cubicBezTo>
                  <a:lnTo>
                    <a:pt x="147" y="56"/>
                  </a:lnTo>
                  <a:cubicBezTo>
                    <a:pt x="135" y="56"/>
                    <a:pt x="132" y="46"/>
                    <a:pt x="135" y="34"/>
                  </a:cubicBezTo>
                  <a:cubicBezTo>
                    <a:pt x="124" y="27"/>
                    <a:pt x="113" y="23"/>
                    <a:pt x="102" y="23"/>
                  </a:cubicBezTo>
                  <a:lnTo>
                    <a:pt x="68" y="23"/>
                  </a:lnTo>
                  <a:cubicBezTo>
                    <a:pt x="50" y="64"/>
                    <a:pt x="9" y="98"/>
                    <a:pt x="5" y="146"/>
                  </a:cubicBezTo>
                  <a:cubicBezTo>
                    <a:pt x="1" y="195"/>
                    <a:pt x="12" y="236"/>
                    <a:pt x="54" y="263"/>
                  </a:cubicBezTo>
                  <a:cubicBezTo>
                    <a:pt x="57" y="247"/>
                    <a:pt x="57" y="229"/>
                    <a:pt x="68" y="218"/>
                  </a:cubicBezTo>
                  <a:cubicBezTo>
                    <a:pt x="64" y="210"/>
                    <a:pt x="68" y="203"/>
                    <a:pt x="76" y="203"/>
                  </a:cubicBezTo>
                  <a:cubicBezTo>
                    <a:pt x="106" y="195"/>
                    <a:pt x="140" y="191"/>
                    <a:pt x="109" y="146"/>
                  </a:cubicBezTo>
                  <a:cubicBezTo>
                    <a:pt x="132" y="132"/>
                    <a:pt x="117" y="94"/>
                    <a:pt x="154" y="87"/>
                  </a:cubicBezTo>
                  <a:lnTo>
                    <a:pt x="169" y="87"/>
                  </a:lnTo>
                  <a:cubicBezTo>
                    <a:pt x="195" y="87"/>
                    <a:pt x="218" y="106"/>
                    <a:pt x="240" y="120"/>
                  </a:cubicBezTo>
                  <a:cubicBezTo>
                    <a:pt x="255" y="128"/>
                    <a:pt x="259" y="146"/>
                    <a:pt x="270" y="161"/>
                  </a:cubicBezTo>
                  <a:cubicBezTo>
                    <a:pt x="300" y="161"/>
                    <a:pt x="307" y="124"/>
                    <a:pt x="337" y="124"/>
                  </a:cubicBezTo>
                  <a:lnTo>
                    <a:pt x="345" y="124"/>
                  </a:lnTo>
                  <a:cubicBezTo>
                    <a:pt x="349" y="113"/>
                    <a:pt x="356" y="101"/>
                    <a:pt x="337" y="94"/>
                  </a:cubicBezTo>
                  <a:cubicBezTo>
                    <a:pt x="315" y="83"/>
                    <a:pt x="311" y="61"/>
                    <a:pt x="311" y="38"/>
                  </a:cubicBezTo>
                  <a:cubicBezTo>
                    <a:pt x="307" y="34"/>
                    <a:pt x="304" y="34"/>
                    <a:pt x="300" y="30"/>
                  </a:cubicBezTo>
                  <a:lnTo>
                    <a:pt x="289" y="30"/>
                  </a:lnTo>
                  <a:cubicBezTo>
                    <a:pt x="278" y="30"/>
                    <a:pt x="266" y="23"/>
                    <a:pt x="259" y="16"/>
                  </a:cubicBezTo>
                  <a:cubicBezTo>
                    <a:pt x="252" y="8"/>
                    <a:pt x="240" y="1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1" name="Google Shape;47021;p30"/>
            <p:cNvSpPr/>
            <p:nvPr/>
          </p:nvSpPr>
          <p:spPr>
            <a:xfrm>
              <a:off x="-5082028" y="9597"/>
              <a:ext cx="10935" cy="15041"/>
            </a:xfrm>
            <a:custGeom>
              <a:avLst/>
              <a:gdLst/>
              <a:ahLst/>
              <a:cxnLst/>
              <a:rect l="l" t="t" r="r" b="b"/>
              <a:pathLst>
                <a:path w="229" h="315" extrusionOk="0">
                  <a:moveTo>
                    <a:pt x="135" y="0"/>
                  </a:moveTo>
                  <a:cubicBezTo>
                    <a:pt x="116" y="0"/>
                    <a:pt x="90" y="4"/>
                    <a:pt x="60" y="12"/>
                  </a:cubicBezTo>
                  <a:cubicBezTo>
                    <a:pt x="49" y="31"/>
                    <a:pt x="15" y="26"/>
                    <a:pt x="12" y="57"/>
                  </a:cubicBezTo>
                  <a:cubicBezTo>
                    <a:pt x="19" y="68"/>
                    <a:pt x="26" y="68"/>
                    <a:pt x="38" y="68"/>
                  </a:cubicBezTo>
                  <a:lnTo>
                    <a:pt x="64" y="68"/>
                  </a:lnTo>
                  <a:cubicBezTo>
                    <a:pt x="53" y="94"/>
                    <a:pt x="53" y="131"/>
                    <a:pt x="4" y="131"/>
                  </a:cubicBezTo>
                  <a:lnTo>
                    <a:pt x="0" y="131"/>
                  </a:lnTo>
                  <a:lnTo>
                    <a:pt x="0" y="135"/>
                  </a:lnTo>
                  <a:cubicBezTo>
                    <a:pt x="31" y="157"/>
                    <a:pt x="57" y="157"/>
                    <a:pt x="76" y="157"/>
                  </a:cubicBezTo>
                  <a:cubicBezTo>
                    <a:pt x="120" y="157"/>
                    <a:pt x="105" y="180"/>
                    <a:pt x="102" y="202"/>
                  </a:cubicBezTo>
                  <a:cubicBezTo>
                    <a:pt x="135" y="225"/>
                    <a:pt x="146" y="247"/>
                    <a:pt x="105" y="273"/>
                  </a:cubicBezTo>
                  <a:cubicBezTo>
                    <a:pt x="79" y="292"/>
                    <a:pt x="94" y="307"/>
                    <a:pt x="116" y="314"/>
                  </a:cubicBezTo>
                  <a:lnTo>
                    <a:pt x="128" y="314"/>
                  </a:lnTo>
                  <a:cubicBezTo>
                    <a:pt x="161" y="314"/>
                    <a:pt x="191" y="303"/>
                    <a:pt x="217" y="285"/>
                  </a:cubicBezTo>
                  <a:cubicBezTo>
                    <a:pt x="221" y="281"/>
                    <a:pt x="221" y="278"/>
                    <a:pt x="221" y="273"/>
                  </a:cubicBezTo>
                  <a:lnTo>
                    <a:pt x="221" y="273"/>
                  </a:lnTo>
                  <a:cubicBezTo>
                    <a:pt x="221" y="277"/>
                    <a:pt x="221" y="277"/>
                    <a:pt x="217" y="277"/>
                  </a:cubicBezTo>
                  <a:cubicBezTo>
                    <a:pt x="198" y="240"/>
                    <a:pt x="161" y="206"/>
                    <a:pt x="195" y="161"/>
                  </a:cubicBezTo>
                  <a:cubicBezTo>
                    <a:pt x="172" y="143"/>
                    <a:pt x="172" y="116"/>
                    <a:pt x="176" y="94"/>
                  </a:cubicBezTo>
                  <a:cubicBezTo>
                    <a:pt x="176" y="68"/>
                    <a:pt x="188" y="57"/>
                    <a:pt x="198" y="57"/>
                  </a:cubicBezTo>
                  <a:cubicBezTo>
                    <a:pt x="206" y="57"/>
                    <a:pt x="217" y="60"/>
                    <a:pt x="228" y="71"/>
                  </a:cubicBezTo>
                  <a:cubicBezTo>
                    <a:pt x="198" y="19"/>
                    <a:pt x="180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2" name="Google Shape;47022;p30"/>
            <p:cNvSpPr/>
            <p:nvPr/>
          </p:nvSpPr>
          <p:spPr>
            <a:xfrm>
              <a:off x="-5101128" y="-144826"/>
              <a:ext cx="13083" cy="12558"/>
            </a:xfrm>
            <a:custGeom>
              <a:avLst/>
              <a:gdLst/>
              <a:ahLst/>
              <a:cxnLst/>
              <a:rect l="l" t="t" r="r" b="b"/>
              <a:pathLst>
                <a:path w="274" h="263" extrusionOk="0">
                  <a:moveTo>
                    <a:pt x="188" y="1"/>
                  </a:moveTo>
                  <a:cubicBezTo>
                    <a:pt x="176" y="1"/>
                    <a:pt x="169" y="8"/>
                    <a:pt x="157" y="13"/>
                  </a:cubicBezTo>
                  <a:cubicBezTo>
                    <a:pt x="150" y="20"/>
                    <a:pt x="143" y="27"/>
                    <a:pt x="131" y="27"/>
                  </a:cubicBezTo>
                  <a:cubicBezTo>
                    <a:pt x="127" y="27"/>
                    <a:pt x="120" y="23"/>
                    <a:pt x="117" y="20"/>
                  </a:cubicBezTo>
                  <a:cubicBezTo>
                    <a:pt x="64" y="35"/>
                    <a:pt x="49" y="49"/>
                    <a:pt x="31" y="102"/>
                  </a:cubicBezTo>
                  <a:cubicBezTo>
                    <a:pt x="34" y="102"/>
                    <a:pt x="38" y="106"/>
                    <a:pt x="38" y="106"/>
                  </a:cubicBezTo>
                  <a:cubicBezTo>
                    <a:pt x="49" y="106"/>
                    <a:pt x="49" y="94"/>
                    <a:pt x="53" y="83"/>
                  </a:cubicBezTo>
                  <a:cubicBezTo>
                    <a:pt x="57" y="72"/>
                    <a:pt x="67" y="65"/>
                    <a:pt x="79" y="65"/>
                  </a:cubicBezTo>
                  <a:cubicBezTo>
                    <a:pt x="83" y="65"/>
                    <a:pt x="86" y="65"/>
                    <a:pt x="86" y="68"/>
                  </a:cubicBezTo>
                  <a:cubicBezTo>
                    <a:pt x="94" y="83"/>
                    <a:pt x="120" y="106"/>
                    <a:pt x="94" y="128"/>
                  </a:cubicBezTo>
                  <a:cubicBezTo>
                    <a:pt x="72" y="147"/>
                    <a:pt x="72" y="154"/>
                    <a:pt x="83" y="177"/>
                  </a:cubicBezTo>
                  <a:cubicBezTo>
                    <a:pt x="77" y="177"/>
                    <a:pt x="72" y="178"/>
                    <a:pt x="66" y="178"/>
                  </a:cubicBezTo>
                  <a:cubicBezTo>
                    <a:pt x="63" y="178"/>
                    <a:pt x="59" y="178"/>
                    <a:pt x="56" y="178"/>
                  </a:cubicBezTo>
                  <a:cubicBezTo>
                    <a:pt x="37" y="178"/>
                    <a:pt x="18" y="179"/>
                    <a:pt x="8" y="199"/>
                  </a:cubicBezTo>
                  <a:cubicBezTo>
                    <a:pt x="0" y="210"/>
                    <a:pt x="23" y="222"/>
                    <a:pt x="31" y="232"/>
                  </a:cubicBezTo>
                  <a:cubicBezTo>
                    <a:pt x="79" y="251"/>
                    <a:pt x="112" y="263"/>
                    <a:pt x="139" y="263"/>
                  </a:cubicBezTo>
                  <a:cubicBezTo>
                    <a:pt x="184" y="263"/>
                    <a:pt x="214" y="237"/>
                    <a:pt x="266" y="184"/>
                  </a:cubicBezTo>
                  <a:cubicBezTo>
                    <a:pt x="266" y="177"/>
                    <a:pt x="269" y="170"/>
                    <a:pt x="274" y="165"/>
                  </a:cubicBezTo>
                  <a:cubicBezTo>
                    <a:pt x="236" y="161"/>
                    <a:pt x="232" y="120"/>
                    <a:pt x="202" y="109"/>
                  </a:cubicBezTo>
                  <a:cubicBezTo>
                    <a:pt x="191" y="128"/>
                    <a:pt x="184" y="132"/>
                    <a:pt x="176" y="132"/>
                  </a:cubicBezTo>
                  <a:cubicBezTo>
                    <a:pt x="169" y="132"/>
                    <a:pt x="162" y="125"/>
                    <a:pt x="157" y="113"/>
                  </a:cubicBezTo>
                  <a:cubicBezTo>
                    <a:pt x="150" y="102"/>
                    <a:pt x="146" y="94"/>
                    <a:pt x="135" y="94"/>
                  </a:cubicBezTo>
                  <a:cubicBezTo>
                    <a:pt x="146" y="83"/>
                    <a:pt x="157" y="75"/>
                    <a:pt x="169" y="75"/>
                  </a:cubicBezTo>
                  <a:cubicBezTo>
                    <a:pt x="180" y="75"/>
                    <a:pt x="191" y="80"/>
                    <a:pt x="198" y="87"/>
                  </a:cubicBezTo>
                  <a:cubicBezTo>
                    <a:pt x="202" y="68"/>
                    <a:pt x="210" y="46"/>
                    <a:pt x="188" y="27"/>
                  </a:cubicBezTo>
                  <a:cubicBezTo>
                    <a:pt x="176" y="20"/>
                    <a:pt x="188" y="13"/>
                    <a:pt x="1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3" name="Google Shape;47023;p30"/>
            <p:cNvSpPr/>
            <p:nvPr/>
          </p:nvSpPr>
          <p:spPr>
            <a:xfrm>
              <a:off x="-5222175" y="-152323"/>
              <a:ext cx="13800" cy="10935"/>
            </a:xfrm>
            <a:custGeom>
              <a:avLst/>
              <a:gdLst/>
              <a:ahLst/>
              <a:cxnLst/>
              <a:rect l="l" t="t" r="r" b="b"/>
              <a:pathLst>
                <a:path w="289" h="229" extrusionOk="0">
                  <a:moveTo>
                    <a:pt x="143" y="1"/>
                  </a:moveTo>
                  <a:cubicBezTo>
                    <a:pt x="83" y="4"/>
                    <a:pt x="64" y="53"/>
                    <a:pt x="31" y="87"/>
                  </a:cubicBezTo>
                  <a:cubicBezTo>
                    <a:pt x="1" y="113"/>
                    <a:pt x="57" y="132"/>
                    <a:pt x="68" y="158"/>
                  </a:cubicBezTo>
                  <a:cubicBezTo>
                    <a:pt x="72" y="165"/>
                    <a:pt x="76" y="177"/>
                    <a:pt x="80" y="184"/>
                  </a:cubicBezTo>
                  <a:cubicBezTo>
                    <a:pt x="98" y="210"/>
                    <a:pt x="117" y="229"/>
                    <a:pt x="143" y="229"/>
                  </a:cubicBezTo>
                  <a:cubicBezTo>
                    <a:pt x="154" y="229"/>
                    <a:pt x="166" y="225"/>
                    <a:pt x="180" y="218"/>
                  </a:cubicBezTo>
                  <a:cubicBezTo>
                    <a:pt x="154" y="199"/>
                    <a:pt x="158" y="177"/>
                    <a:pt x="173" y="158"/>
                  </a:cubicBezTo>
                  <a:lnTo>
                    <a:pt x="173" y="154"/>
                  </a:lnTo>
                  <a:lnTo>
                    <a:pt x="166" y="154"/>
                  </a:lnTo>
                  <a:cubicBezTo>
                    <a:pt x="162" y="154"/>
                    <a:pt x="158" y="154"/>
                    <a:pt x="150" y="158"/>
                  </a:cubicBezTo>
                  <a:lnTo>
                    <a:pt x="135" y="158"/>
                  </a:lnTo>
                  <a:cubicBezTo>
                    <a:pt x="128" y="158"/>
                    <a:pt x="121" y="154"/>
                    <a:pt x="117" y="143"/>
                  </a:cubicBezTo>
                  <a:cubicBezTo>
                    <a:pt x="113" y="125"/>
                    <a:pt x="109" y="94"/>
                    <a:pt x="140" y="94"/>
                  </a:cubicBezTo>
                  <a:lnTo>
                    <a:pt x="143" y="94"/>
                  </a:lnTo>
                  <a:cubicBezTo>
                    <a:pt x="147" y="80"/>
                    <a:pt x="154" y="65"/>
                    <a:pt x="169" y="65"/>
                  </a:cubicBezTo>
                  <a:cubicBezTo>
                    <a:pt x="173" y="65"/>
                    <a:pt x="176" y="65"/>
                    <a:pt x="185" y="68"/>
                  </a:cubicBezTo>
                  <a:cubicBezTo>
                    <a:pt x="195" y="75"/>
                    <a:pt x="199" y="91"/>
                    <a:pt x="192" y="102"/>
                  </a:cubicBezTo>
                  <a:cubicBezTo>
                    <a:pt x="185" y="109"/>
                    <a:pt x="180" y="113"/>
                    <a:pt x="173" y="113"/>
                  </a:cubicBezTo>
                  <a:cubicBezTo>
                    <a:pt x="162" y="113"/>
                    <a:pt x="154" y="98"/>
                    <a:pt x="143" y="94"/>
                  </a:cubicBezTo>
                  <a:lnTo>
                    <a:pt x="143" y="94"/>
                  </a:lnTo>
                  <a:cubicBezTo>
                    <a:pt x="135" y="120"/>
                    <a:pt x="180" y="125"/>
                    <a:pt x="173" y="154"/>
                  </a:cubicBezTo>
                  <a:cubicBezTo>
                    <a:pt x="192" y="170"/>
                    <a:pt x="225" y="165"/>
                    <a:pt x="240" y="192"/>
                  </a:cubicBezTo>
                  <a:cubicBezTo>
                    <a:pt x="244" y="161"/>
                    <a:pt x="289" y="154"/>
                    <a:pt x="289" y="117"/>
                  </a:cubicBezTo>
                  <a:cubicBezTo>
                    <a:pt x="281" y="35"/>
                    <a:pt x="244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4" name="Google Shape;47024;p30"/>
            <p:cNvSpPr/>
            <p:nvPr/>
          </p:nvSpPr>
          <p:spPr>
            <a:xfrm>
              <a:off x="-5105235" y="-148360"/>
              <a:ext cx="10553" cy="14659"/>
            </a:xfrm>
            <a:custGeom>
              <a:avLst/>
              <a:gdLst/>
              <a:ahLst/>
              <a:cxnLst/>
              <a:rect l="l" t="t" r="r" b="b"/>
              <a:pathLst>
                <a:path w="221" h="307" extrusionOk="0">
                  <a:moveTo>
                    <a:pt x="64" y="142"/>
                  </a:moveTo>
                  <a:cubicBezTo>
                    <a:pt x="75" y="142"/>
                    <a:pt x="83" y="146"/>
                    <a:pt x="91" y="157"/>
                  </a:cubicBezTo>
                  <a:cubicBezTo>
                    <a:pt x="56" y="176"/>
                    <a:pt x="120" y="217"/>
                    <a:pt x="79" y="225"/>
                  </a:cubicBezTo>
                  <a:lnTo>
                    <a:pt x="68" y="225"/>
                  </a:lnTo>
                  <a:cubicBezTo>
                    <a:pt x="27" y="225"/>
                    <a:pt x="41" y="176"/>
                    <a:pt x="23" y="154"/>
                  </a:cubicBezTo>
                  <a:cubicBezTo>
                    <a:pt x="38" y="154"/>
                    <a:pt x="53" y="142"/>
                    <a:pt x="64" y="142"/>
                  </a:cubicBezTo>
                  <a:close/>
                  <a:moveTo>
                    <a:pt x="60" y="0"/>
                  </a:moveTo>
                  <a:cubicBezTo>
                    <a:pt x="27" y="4"/>
                    <a:pt x="19" y="34"/>
                    <a:pt x="12" y="60"/>
                  </a:cubicBezTo>
                  <a:cubicBezTo>
                    <a:pt x="19" y="75"/>
                    <a:pt x="15" y="87"/>
                    <a:pt x="4" y="97"/>
                  </a:cubicBezTo>
                  <a:cubicBezTo>
                    <a:pt x="1" y="213"/>
                    <a:pt x="30" y="270"/>
                    <a:pt x="117" y="306"/>
                  </a:cubicBezTo>
                  <a:cubicBezTo>
                    <a:pt x="109" y="296"/>
                    <a:pt x="86" y="284"/>
                    <a:pt x="94" y="273"/>
                  </a:cubicBezTo>
                  <a:cubicBezTo>
                    <a:pt x="104" y="253"/>
                    <a:pt x="123" y="252"/>
                    <a:pt x="142" y="252"/>
                  </a:cubicBezTo>
                  <a:cubicBezTo>
                    <a:pt x="145" y="252"/>
                    <a:pt x="149" y="252"/>
                    <a:pt x="152" y="252"/>
                  </a:cubicBezTo>
                  <a:cubicBezTo>
                    <a:pt x="158" y="252"/>
                    <a:pt x="163" y="251"/>
                    <a:pt x="169" y="251"/>
                  </a:cubicBezTo>
                  <a:cubicBezTo>
                    <a:pt x="158" y="228"/>
                    <a:pt x="158" y="221"/>
                    <a:pt x="180" y="202"/>
                  </a:cubicBezTo>
                  <a:cubicBezTo>
                    <a:pt x="206" y="180"/>
                    <a:pt x="180" y="157"/>
                    <a:pt x="172" y="142"/>
                  </a:cubicBezTo>
                  <a:cubicBezTo>
                    <a:pt x="172" y="139"/>
                    <a:pt x="169" y="139"/>
                    <a:pt x="165" y="139"/>
                  </a:cubicBezTo>
                  <a:cubicBezTo>
                    <a:pt x="153" y="139"/>
                    <a:pt x="143" y="146"/>
                    <a:pt x="139" y="157"/>
                  </a:cubicBezTo>
                  <a:cubicBezTo>
                    <a:pt x="135" y="168"/>
                    <a:pt x="135" y="180"/>
                    <a:pt x="124" y="180"/>
                  </a:cubicBezTo>
                  <a:cubicBezTo>
                    <a:pt x="124" y="180"/>
                    <a:pt x="120" y="176"/>
                    <a:pt x="117" y="176"/>
                  </a:cubicBezTo>
                  <a:cubicBezTo>
                    <a:pt x="135" y="123"/>
                    <a:pt x="150" y="109"/>
                    <a:pt x="203" y="94"/>
                  </a:cubicBezTo>
                  <a:cubicBezTo>
                    <a:pt x="221" y="75"/>
                    <a:pt x="184" y="45"/>
                    <a:pt x="217" y="30"/>
                  </a:cubicBezTo>
                  <a:cubicBezTo>
                    <a:pt x="195" y="23"/>
                    <a:pt x="176" y="19"/>
                    <a:pt x="158" y="19"/>
                  </a:cubicBezTo>
                  <a:cubicBezTo>
                    <a:pt x="139" y="19"/>
                    <a:pt x="120" y="23"/>
                    <a:pt x="98" y="37"/>
                  </a:cubicBezTo>
                  <a:cubicBezTo>
                    <a:pt x="91" y="45"/>
                    <a:pt x="86" y="45"/>
                    <a:pt x="83" y="45"/>
                  </a:cubicBezTo>
                  <a:cubicBezTo>
                    <a:pt x="64" y="45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5" name="Google Shape;47025;p30"/>
            <p:cNvSpPr/>
            <p:nvPr/>
          </p:nvSpPr>
          <p:spPr>
            <a:xfrm>
              <a:off x="-5128250" y="215782"/>
              <a:ext cx="10553" cy="15041"/>
            </a:xfrm>
            <a:custGeom>
              <a:avLst/>
              <a:gdLst/>
              <a:ahLst/>
              <a:cxnLst/>
              <a:rect l="l" t="t" r="r" b="b"/>
              <a:pathLst>
                <a:path w="221" h="315" extrusionOk="0">
                  <a:moveTo>
                    <a:pt x="146" y="0"/>
                  </a:moveTo>
                  <a:cubicBezTo>
                    <a:pt x="135" y="11"/>
                    <a:pt x="128" y="26"/>
                    <a:pt x="112" y="26"/>
                  </a:cubicBezTo>
                  <a:lnTo>
                    <a:pt x="105" y="26"/>
                  </a:lnTo>
                  <a:cubicBezTo>
                    <a:pt x="97" y="26"/>
                    <a:pt x="94" y="30"/>
                    <a:pt x="86" y="30"/>
                  </a:cubicBezTo>
                  <a:cubicBezTo>
                    <a:pt x="67" y="30"/>
                    <a:pt x="52" y="23"/>
                    <a:pt x="38" y="11"/>
                  </a:cubicBezTo>
                  <a:cubicBezTo>
                    <a:pt x="26" y="23"/>
                    <a:pt x="34" y="33"/>
                    <a:pt x="30" y="45"/>
                  </a:cubicBezTo>
                  <a:cubicBezTo>
                    <a:pt x="57" y="82"/>
                    <a:pt x="30" y="127"/>
                    <a:pt x="52" y="164"/>
                  </a:cubicBezTo>
                  <a:cubicBezTo>
                    <a:pt x="64" y="183"/>
                    <a:pt x="45" y="194"/>
                    <a:pt x="38" y="209"/>
                  </a:cubicBezTo>
                  <a:cubicBezTo>
                    <a:pt x="45" y="243"/>
                    <a:pt x="34" y="266"/>
                    <a:pt x="0" y="280"/>
                  </a:cubicBezTo>
                  <a:cubicBezTo>
                    <a:pt x="4" y="280"/>
                    <a:pt x="7" y="284"/>
                    <a:pt x="12" y="288"/>
                  </a:cubicBezTo>
                  <a:cubicBezTo>
                    <a:pt x="57" y="292"/>
                    <a:pt x="97" y="314"/>
                    <a:pt x="142" y="314"/>
                  </a:cubicBezTo>
                  <a:cubicBezTo>
                    <a:pt x="161" y="314"/>
                    <a:pt x="180" y="311"/>
                    <a:pt x="198" y="299"/>
                  </a:cubicBezTo>
                  <a:cubicBezTo>
                    <a:pt x="191" y="280"/>
                    <a:pt x="206" y="273"/>
                    <a:pt x="214" y="258"/>
                  </a:cubicBezTo>
                  <a:cubicBezTo>
                    <a:pt x="221" y="235"/>
                    <a:pt x="209" y="225"/>
                    <a:pt x="191" y="225"/>
                  </a:cubicBezTo>
                  <a:lnTo>
                    <a:pt x="180" y="225"/>
                  </a:lnTo>
                  <a:cubicBezTo>
                    <a:pt x="176" y="261"/>
                    <a:pt x="161" y="284"/>
                    <a:pt x="131" y="284"/>
                  </a:cubicBezTo>
                  <a:cubicBezTo>
                    <a:pt x="120" y="284"/>
                    <a:pt x="112" y="280"/>
                    <a:pt x="102" y="277"/>
                  </a:cubicBezTo>
                  <a:cubicBezTo>
                    <a:pt x="86" y="232"/>
                    <a:pt x="120" y="228"/>
                    <a:pt x="150" y="216"/>
                  </a:cubicBezTo>
                  <a:cubicBezTo>
                    <a:pt x="150" y="213"/>
                    <a:pt x="154" y="209"/>
                    <a:pt x="157" y="206"/>
                  </a:cubicBezTo>
                  <a:cubicBezTo>
                    <a:pt x="154" y="194"/>
                    <a:pt x="150" y="190"/>
                    <a:pt x="142" y="190"/>
                  </a:cubicBezTo>
                  <a:cubicBezTo>
                    <a:pt x="138" y="190"/>
                    <a:pt x="135" y="194"/>
                    <a:pt x="128" y="194"/>
                  </a:cubicBezTo>
                  <a:cubicBezTo>
                    <a:pt x="124" y="194"/>
                    <a:pt x="120" y="199"/>
                    <a:pt x="116" y="199"/>
                  </a:cubicBezTo>
                  <a:cubicBezTo>
                    <a:pt x="109" y="199"/>
                    <a:pt x="105" y="194"/>
                    <a:pt x="102" y="187"/>
                  </a:cubicBezTo>
                  <a:cubicBezTo>
                    <a:pt x="135" y="168"/>
                    <a:pt x="183" y="149"/>
                    <a:pt x="180" y="101"/>
                  </a:cubicBezTo>
                  <a:cubicBezTo>
                    <a:pt x="176" y="68"/>
                    <a:pt x="191" y="23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6" name="Google Shape;47026;p30"/>
            <p:cNvSpPr/>
            <p:nvPr/>
          </p:nvSpPr>
          <p:spPr>
            <a:xfrm>
              <a:off x="-4929801" y="131169"/>
              <a:ext cx="13657" cy="12892"/>
            </a:xfrm>
            <a:custGeom>
              <a:avLst/>
              <a:gdLst/>
              <a:ahLst/>
              <a:cxnLst/>
              <a:rect l="l" t="t" r="r" b="b"/>
              <a:pathLst>
                <a:path w="286" h="270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6" y="4"/>
                    <a:pt x="57" y="23"/>
                    <a:pt x="68" y="45"/>
                  </a:cubicBezTo>
                  <a:cubicBezTo>
                    <a:pt x="80" y="71"/>
                    <a:pt x="83" y="97"/>
                    <a:pt x="68" y="116"/>
                  </a:cubicBezTo>
                  <a:cubicBezTo>
                    <a:pt x="46" y="146"/>
                    <a:pt x="109" y="154"/>
                    <a:pt x="80" y="180"/>
                  </a:cubicBezTo>
                  <a:cubicBezTo>
                    <a:pt x="113" y="180"/>
                    <a:pt x="140" y="183"/>
                    <a:pt x="135" y="217"/>
                  </a:cubicBezTo>
                  <a:cubicBezTo>
                    <a:pt x="135" y="228"/>
                    <a:pt x="128" y="232"/>
                    <a:pt x="121" y="232"/>
                  </a:cubicBezTo>
                  <a:lnTo>
                    <a:pt x="113" y="232"/>
                  </a:lnTo>
                  <a:cubicBezTo>
                    <a:pt x="87" y="228"/>
                    <a:pt x="61" y="217"/>
                    <a:pt x="80" y="180"/>
                  </a:cubicBezTo>
                  <a:cubicBezTo>
                    <a:pt x="64" y="165"/>
                    <a:pt x="46" y="154"/>
                    <a:pt x="31" y="142"/>
                  </a:cubicBezTo>
                  <a:lnTo>
                    <a:pt x="31" y="142"/>
                  </a:lnTo>
                  <a:cubicBezTo>
                    <a:pt x="28" y="161"/>
                    <a:pt x="46" y="168"/>
                    <a:pt x="50" y="187"/>
                  </a:cubicBezTo>
                  <a:cubicBezTo>
                    <a:pt x="46" y="187"/>
                    <a:pt x="42" y="191"/>
                    <a:pt x="42" y="191"/>
                  </a:cubicBezTo>
                  <a:cubicBezTo>
                    <a:pt x="35" y="191"/>
                    <a:pt x="31" y="183"/>
                    <a:pt x="28" y="180"/>
                  </a:cubicBezTo>
                  <a:cubicBezTo>
                    <a:pt x="23" y="176"/>
                    <a:pt x="20" y="168"/>
                    <a:pt x="16" y="168"/>
                  </a:cubicBezTo>
                  <a:cubicBezTo>
                    <a:pt x="12" y="168"/>
                    <a:pt x="12" y="172"/>
                    <a:pt x="12" y="172"/>
                  </a:cubicBezTo>
                  <a:cubicBezTo>
                    <a:pt x="1" y="235"/>
                    <a:pt x="1" y="232"/>
                    <a:pt x="64" y="239"/>
                  </a:cubicBezTo>
                  <a:cubicBezTo>
                    <a:pt x="72" y="239"/>
                    <a:pt x="80" y="247"/>
                    <a:pt x="80" y="254"/>
                  </a:cubicBezTo>
                  <a:cubicBezTo>
                    <a:pt x="109" y="261"/>
                    <a:pt x="140" y="270"/>
                    <a:pt x="173" y="270"/>
                  </a:cubicBezTo>
                  <a:cubicBezTo>
                    <a:pt x="195" y="270"/>
                    <a:pt x="214" y="266"/>
                    <a:pt x="237" y="251"/>
                  </a:cubicBezTo>
                  <a:cubicBezTo>
                    <a:pt x="237" y="247"/>
                    <a:pt x="240" y="247"/>
                    <a:pt x="240" y="247"/>
                  </a:cubicBezTo>
                  <a:cubicBezTo>
                    <a:pt x="247" y="232"/>
                    <a:pt x="252" y="217"/>
                    <a:pt x="259" y="206"/>
                  </a:cubicBezTo>
                  <a:cubicBezTo>
                    <a:pt x="285" y="180"/>
                    <a:pt x="247" y="154"/>
                    <a:pt x="259" y="127"/>
                  </a:cubicBezTo>
                  <a:cubicBezTo>
                    <a:pt x="252" y="123"/>
                    <a:pt x="244" y="116"/>
                    <a:pt x="237" y="116"/>
                  </a:cubicBezTo>
                  <a:cubicBezTo>
                    <a:pt x="233" y="116"/>
                    <a:pt x="229" y="123"/>
                    <a:pt x="229" y="135"/>
                  </a:cubicBezTo>
                  <a:cubicBezTo>
                    <a:pt x="229" y="149"/>
                    <a:pt x="221" y="157"/>
                    <a:pt x="218" y="157"/>
                  </a:cubicBezTo>
                  <a:cubicBezTo>
                    <a:pt x="214" y="157"/>
                    <a:pt x="214" y="157"/>
                    <a:pt x="211" y="154"/>
                  </a:cubicBezTo>
                  <a:cubicBezTo>
                    <a:pt x="206" y="148"/>
                    <a:pt x="197" y="147"/>
                    <a:pt x="187" y="147"/>
                  </a:cubicBezTo>
                  <a:cubicBezTo>
                    <a:pt x="183" y="147"/>
                    <a:pt x="179" y="147"/>
                    <a:pt x="175" y="147"/>
                  </a:cubicBezTo>
                  <a:cubicBezTo>
                    <a:pt x="170" y="147"/>
                    <a:pt x="166" y="147"/>
                    <a:pt x="162" y="146"/>
                  </a:cubicBezTo>
                  <a:cubicBezTo>
                    <a:pt x="162" y="142"/>
                    <a:pt x="158" y="142"/>
                    <a:pt x="158" y="139"/>
                  </a:cubicBezTo>
                  <a:cubicBezTo>
                    <a:pt x="154" y="131"/>
                    <a:pt x="158" y="123"/>
                    <a:pt x="166" y="109"/>
                  </a:cubicBezTo>
                  <a:cubicBezTo>
                    <a:pt x="185" y="64"/>
                    <a:pt x="109" y="101"/>
                    <a:pt x="117" y="60"/>
                  </a:cubicBezTo>
                  <a:cubicBezTo>
                    <a:pt x="117" y="52"/>
                    <a:pt x="124" y="49"/>
                    <a:pt x="132" y="42"/>
                  </a:cubicBezTo>
                  <a:cubicBezTo>
                    <a:pt x="117" y="30"/>
                    <a:pt x="98" y="23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7" name="Google Shape;47027;p30"/>
            <p:cNvSpPr/>
            <p:nvPr/>
          </p:nvSpPr>
          <p:spPr>
            <a:xfrm>
              <a:off x="-5114021" y="-132316"/>
              <a:ext cx="8308" cy="12511"/>
            </a:xfrm>
            <a:custGeom>
              <a:avLst/>
              <a:gdLst/>
              <a:ahLst/>
              <a:cxnLst/>
              <a:rect l="l" t="t" r="r" b="b"/>
              <a:pathLst>
                <a:path w="174" h="262" extrusionOk="0">
                  <a:moveTo>
                    <a:pt x="110" y="8"/>
                  </a:moveTo>
                  <a:lnTo>
                    <a:pt x="110" y="8"/>
                  </a:lnTo>
                  <a:cubicBezTo>
                    <a:pt x="113" y="12"/>
                    <a:pt x="121" y="15"/>
                    <a:pt x="128" y="15"/>
                  </a:cubicBezTo>
                  <a:cubicBezTo>
                    <a:pt x="121" y="12"/>
                    <a:pt x="118" y="12"/>
                    <a:pt x="110" y="8"/>
                  </a:cubicBezTo>
                  <a:close/>
                  <a:moveTo>
                    <a:pt x="87" y="1"/>
                  </a:moveTo>
                  <a:cubicBezTo>
                    <a:pt x="80" y="1"/>
                    <a:pt x="73" y="1"/>
                    <a:pt x="68" y="4"/>
                  </a:cubicBezTo>
                  <a:cubicBezTo>
                    <a:pt x="13" y="42"/>
                    <a:pt x="1" y="98"/>
                    <a:pt x="1" y="158"/>
                  </a:cubicBezTo>
                  <a:cubicBezTo>
                    <a:pt x="1" y="210"/>
                    <a:pt x="28" y="229"/>
                    <a:pt x="65" y="248"/>
                  </a:cubicBezTo>
                  <a:cubicBezTo>
                    <a:pt x="83" y="255"/>
                    <a:pt x="99" y="262"/>
                    <a:pt x="113" y="262"/>
                  </a:cubicBezTo>
                  <a:cubicBezTo>
                    <a:pt x="132" y="262"/>
                    <a:pt x="151" y="251"/>
                    <a:pt x="166" y="232"/>
                  </a:cubicBezTo>
                  <a:cubicBezTo>
                    <a:pt x="144" y="210"/>
                    <a:pt x="140" y="191"/>
                    <a:pt x="158" y="165"/>
                  </a:cubicBezTo>
                  <a:cubicBezTo>
                    <a:pt x="121" y="150"/>
                    <a:pt x="121" y="150"/>
                    <a:pt x="140" y="127"/>
                  </a:cubicBezTo>
                  <a:cubicBezTo>
                    <a:pt x="173" y="87"/>
                    <a:pt x="170" y="65"/>
                    <a:pt x="118" y="42"/>
                  </a:cubicBezTo>
                  <a:cubicBezTo>
                    <a:pt x="102" y="34"/>
                    <a:pt x="106" y="20"/>
                    <a:pt x="110" y="8"/>
                  </a:cubicBezTo>
                  <a:cubicBezTo>
                    <a:pt x="102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8" name="Google Shape;47028;p30"/>
            <p:cNvSpPr/>
            <p:nvPr/>
          </p:nvSpPr>
          <p:spPr>
            <a:xfrm>
              <a:off x="-5053474" y="-67710"/>
              <a:ext cx="14468" cy="10027"/>
            </a:xfrm>
            <a:custGeom>
              <a:avLst/>
              <a:gdLst/>
              <a:ahLst/>
              <a:cxnLst/>
              <a:rect l="l" t="t" r="r" b="b"/>
              <a:pathLst>
                <a:path w="303" h="210" extrusionOk="0">
                  <a:moveTo>
                    <a:pt x="255" y="1"/>
                  </a:moveTo>
                  <a:cubicBezTo>
                    <a:pt x="187" y="23"/>
                    <a:pt x="120" y="38"/>
                    <a:pt x="56" y="80"/>
                  </a:cubicBezTo>
                  <a:cubicBezTo>
                    <a:pt x="16" y="106"/>
                    <a:pt x="1" y="135"/>
                    <a:pt x="27" y="180"/>
                  </a:cubicBezTo>
                  <a:cubicBezTo>
                    <a:pt x="42" y="192"/>
                    <a:pt x="56" y="203"/>
                    <a:pt x="68" y="210"/>
                  </a:cubicBezTo>
                  <a:cubicBezTo>
                    <a:pt x="79" y="203"/>
                    <a:pt x="79" y="169"/>
                    <a:pt x="94" y="169"/>
                  </a:cubicBezTo>
                  <a:cubicBezTo>
                    <a:pt x="101" y="169"/>
                    <a:pt x="109" y="177"/>
                    <a:pt x="124" y="187"/>
                  </a:cubicBezTo>
                  <a:cubicBezTo>
                    <a:pt x="128" y="192"/>
                    <a:pt x="135" y="195"/>
                    <a:pt x="139" y="195"/>
                  </a:cubicBezTo>
                  <a:cubicBezTo>
                    <a:pt x="158" y="195"/>
                    <a:pt x="176" y="180"/>
                    <a:pt x="176" y="151"/>
                  </a:cubicBezTo>
                  <a:cubicBezTo>
                    <a:pt x="180" y="132"/>
                    <a:pt x="184" y="125"/>
                    <a:pt x="191" y="125"/>
                  </a:cubicBezTo>
                  <a:cubicBezTo>
                    <a:pt x="202" y="125"/>
                    <a:pt x="213" y="135"/>
                    <a:pt x="225" y="139"/>
                  </a:cubicBezTo>
                  <a:cubicBezTo>
                    <a:pt x="236" y="135"/>
                    <a:pt x="244" y="132"/>
                    <a:pt x="255" y="128"/>
                  </a:cubicBezTo>
                  <a:cubicBezTo>
                    <a:pt x="244" y="117"/>
                    <a:pt x="236" y="106"/>
                    <a:pt x="247" y="90"/>
                  </a:cubicBezTo>
                  <a:cubicBezTo>
                    <a:pt x="251" y="83"/>
                    <a:pt x="258" y="80"/>
                    <a:pt x="263" y="80"/>
                  </a:cubicBezTo>
                  <a:cubicBezTo>
                    <a:pt x="270" y="80"/>
                    <a:pt x="277" y="83"/>
                    <a:pt x="285" y="90"/>
                  </a:cubicBezTo>
                  <a:cubicBezTo>
                    <a:pt x="292" y="83"/>
                    <a:pt x="296" y="72"/>
                    <a:pt x="303" y="64"/>
                  </a:cubicBezTo>
                  <a:cubicBezTo>
                    <a:pt x="281" y="49"/>
                    <a:pt x="236" y="53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9" name="Google Shape;47029;p30"/>
            <p:cNvSpPr/>
            <p:nvPr/>
          </p:nvSpPr>
          <p:spPr>
            <a:xfrm>
              <a:off x="-4879234" y="15662"/>
              <a:ext cx="8595" cy="11985"/>
            </a:xfrm>
            <a:custGeom>
              <a:avLst/>
              <a:gdLst/>
              <a:ahLst/>
              <a:cxnLst/>
              <a:rect l="l" t="t" r="r" b="b"/>
              <a:pathLst>
                <a:path w="180" h="251" extrusionOk="0">
                  <a:moveTo>
                    <a:pt x="23" y="1"/>
                  </a:moveTo>
                  <a:cubicBezTo>
                    <a:pt x="23" y="19"/>
                    <a:pt x="18" y="38"/>
                    <a:pt x="18" y="56"/>
                  </a:cubicBezTo>
                  <a:cubicBezTo>
                    <a:pt x="56" y="90"/>
                    <a:pt x="34" y="116"/>
                    <a:pt x="8" y="142"/>
                  </a:cubicBezTo>
                  <a:cubicBezTo>
                    <a:pt x="4" y="154"/>
                    <a:pt x="0" y="168"/>
                    <a:pt x="0" y="180"/>
                  </a:cubicBezTo>
                  <a:cubicBezTo>
                    <a:pt x="23" y="199"/>
                    <a:pt x="26" y="225"/>
                    <a:pt x="41" y="251"/>
                  </a:cubicBezTo>
                  <a:cubicBezTo>
                    <a:pt x="112" y="247"/>
                    <a:pt x="142" y="195"/>
                    <a:pt x="168" y="139"/>
                  </a:cubicBezTo>
                  <a:cubicBezTo>
                    <a:pt x="161" y="124"/>
                    <a:pt x="172" y="116"/>
                    <a:pt x="180" y="106"/>
                  </a:cubicBezTo>
                  <a:cubicBezTo>
                    <a:pt x="165" y="87"/>
                    <a:pt x="172" y="56"/>
                    <a:pt x="149" y="42"/>
                  </a:cubicBezTo>
                  <a:cubicBezTo>
                    <a:pt x="142" y="34"/>
                    <a:pt x="138" y="11"/>
                    <a:pt x="123" y="11"/>
                  </a:cubicBezTo>
                  <a:cubicBezTo>
                    <a:pt x="120" y="11"/>
                    <a:pt x="120" y="11"/>
                    <a:pt x="116" y="16"/>
                  </a:cubicBezTo>
                  <a:cubicBezTo>
                    <a:pt x="108" y="19"/>
                    <a:pt x="97" y="19"/>
                    <a:pt x="94" y="19"/>
                  </a:cubicBezTo>
                  <a:cubicBezTo>
                    <a:pt x="68" y="19"/>
                    <a:pt x="45" y="4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0" name="Google Shape;47030;p30"/>
            <p:cNvSpPr/>
            <p:nvPr/>
          </p:nvSpPr>
          <p:spPr>
            <a:xfrm>
              <a:off x="-5007061" y="-27743"/>
              <a:ext cx="14850" cy="9359"/>
            </a:xfrm>
            <a:custGeom>
              <a:avLst/>
              <a:gdLst/>
              <a:ahLst/>
              <a:cxnLst/>
              <a:rect l="l" t="t" r="r" b="b"/>
              <a:pathLst>
                <a:path w="311" h="196" extrusionOk="0">
                  <a:moveTo>
                    <a:pt x="169" y="1"/>
                  </a:moveTo>
                  <a:cubicBezTo>
                    <a:pt x="157" y="5"/>
                    <a:pt x="146" y="9"/>
                    <a:pt x="135" y="12"/>
                  </a:cubicBezTo>
                  <a:cubicBezTo>
                    <a:pt x="120" y="23"/>
                    <a:pt x="102" y="28"/>
                    <a:pt x="83" y="28"/>
                  </a:cubicBezTo>
                  <a:cubicBezTo>
                    <a:pt x="76" y="28"/>
                    <a:pt x="68" y="28"/>
                    <a:pt x="60" y="23"/>
                  </a:cubicBezTo>
                  <a:lnTo>
                    <a:pt x="38" y="23"/>
                  </a:lnTo>
                  <a:cubicBezTo>
                    <a:pt x="31" y="23"/>
                    <a:pt x="19" y="23"/>
                    <a:pt x="12" y="28"/>
                  </a:cubicBezTo>
                  <a:cubicBezTo>
                    <a:pt x="0" y="57"/>
                    <a:pt x="15" y="73"/>
                    <a:pt x="38" y="87"/>
                  </a:cubicBezTo>
                  <a:lnTo>
                    <a:pt x="49" y="87"/>
                  </a:lnTo>
                  <a:cubicBezTo>
                    <a:pt x="68" y="87"/>
                    <a:pt x="76" y="102"/>
                    <a:pt x="79" y="121"/>
                  </a:cubicBezTo>
                  <a:cubicBezTo>
                    <a:pt x="79" y="135"/>
                    <a:pt x="86" y="140"/>
                    <a:pt x="98" y="140"/>
                  </a:cubicBezTo>
                  <a:cubicBezTo>
                    <a:pt x="102" y="140"/>
                    <a:pt x="105" y="135"/>
                    <a:pt x="109" y="135"/>
                  </a:cubicBezTo>
                  <a:cubicBezTo>
                    <a:pt x="131" y="135"/>
                    <a:pt x="157" y="128"/>
                    <a:pt x="183" y="128"/>
                  </a:cubicBezTo>
                  <a:cubicBezTo>
                    <a:pt x="217" y="128"/>
                    <a:pt x="247" y="140"/>
                    <a:pt x="266" y="196"/>
                  </a:cubicBezTo>
                  <a:cubicBezTo>
                    <a:pt x="262" y="147"/>
                    <a:pt x="262" y="109"/>
                    <a:pt x="311" y="95"/>
                  </a:cubicBezTo>
                  <a:cubicBezTo>
                    <a:pt x="277" y="73"/>
                    <a:pt x="281" y="31"/>
                    <a:pt x="266" y="1"/>
                  </a:cubicBezTo>
                  <a:cubicBezTo>
                    <a:pt x="259" y="9"/>
                    <a:pt x="251" y="16"/>
                    <a:pt x="243" y="16"/>
                  </a:cubicBezTo>
                  <a:cubicBezTo>
                    <a:pt x="240" y="16"/>
                    <a:pt x="236" y="12"/>
                    <a:pt x="236" y="12"/>
                  </a:cubicBezTo>
                  <a:cubicBezTo>
                    <a:pt x="228" y="28"/>
                    <a:pt x="221" y="42"/>
                    <a:pt x="210" y="42"/>
                  </a:cubicBezTo>
                  <a:cubicBezTo>
                    <a:pt x="206" y="42"/>
                    <a:pt x="199" y="39"/>
                    <a:pt x="191" y="20"/>
                  </a:cubicBezTo>
                  <a:cubicBezTo>
                    <a:pt x="188" y="12"/>
                    <a:pt x="176" y="5"/>
                    <a:pt x="1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1" name="Google Shape;47031;p30"/>
            <p:cNvSpPr/>
            <p:nvPr/>
          </p:nvSpPr>
          <p:spPr>
            <a:xfrm>
              <a:off x="-5120037" y="-230633"/>
              <a:ext cx="12319" cy="12320"/>
            </a:xfrm>
            <a:custGeom>
              <a:avLst/>
              <a:gdLst/>
              <a:ahLst/>
              <a:cxnLst/>
              <a:rect l="l" t="t" r="r" b="b"/>
              <a:pathLst>
                <a:path w="258" h="258" extrusionOk="0">
                  <a:moveTo>
                    <a:pt x="183" y="0"/>
                  </a:moveTo>
                  <a:lnTo>
                    <a:pt x="183" y="0"/>
                  </a:lnTo>
                  <a:cubicBezTo>
                    <a:pt x="180" y="30"/>
                    <a:pt x="217" y="45"/>
                    <a:pt x="209" y="74"/>
                  </a:cubicBezTo>
                  <a:cubicBezTo>
                    <a:pt x="206" y="78"/>
                    <a:pt x="199" y="78"/>
                    <a:pt x="194" y="78"/>
                  </a:cubicBezTo>
                  <a:cubicBezTo>
                    <a:pt x="187" y="78"/>
                    <a:pt x="176" y="74"/>
                    <a:pt x="168" y="67"/>
                  </a:cubicBezTo>
                  <a:cubicBezTo>
                    <a:pt x="149" y="56"/>
                    <a:pt x="131" y="48"/>
                    <a:pt x="113" y="48"/>
                  </a:cubicBezTo>
                  <a:cubicBezTo>
                    <a:pt x="97" y="48"/>
                    <a:pt x="82" y="52"/>
                    <a:pt x="71" y="64"/>
                  </a:cubicBezTo>
                  <a:cubicBezTo>
                    <a:pt x="64" y="67"/>
                    <a:pt x="60" y="71"/>
                    <a:pt x="56" y="71"/>
                  </a:cubicBezTo>
                  <a:cubicBezTo>
                    <a:pt x="45" y="71"/>
                    <a:pt x="34" y="56"/>
                    <a:pt x="23" y="52"/>
                  </a:cubicBezTo>
                  <a:cubicBezTo>
                    <a:pt x="15" y="60"/>
                    <a:pt x="11" y="67"/>
                    <a:pt x="8" y="71"/>
                  </a:cubicBezTo>
                  <a:cubicBezTo>
                    <a:pt x="8" y="93"/>
                    <a:pt x="37" y="116"/>
                    <a:pt x="11" y="138"/>
                  </a:cubicBezTo>
                  <a:cubicBezTo>
                    <a:pt x="8" y="157"/>
                    <a:pt x="0" y="176"/>
                    <a:pt x="4" y="195"/>
                  </a:cubicBezTo>
                  <a:cubicBezTo>
                    <a:pt x="15" y="205"/>
                    <a:pt x="19" y="213"/>
                    <a:pt x="26" y="213"/>
                  </a:cubicBezTo>
                  <a:cubicBezTo>
                    <a:pt x="30" y="213"/>
                    <a:pt x="37" y="209"/>
                    <a:pt x="49" y="209"/>
                  </a:cubicBezTo>
                  <a:cubicBezTo>
                    <a:pt x="52" y="205"/>
                    <a:pt x="56" y="205"/>
                    <a:pt x="60" y="205"/>
                  </a:cubicBezTo>
                  <a:cubicBezTo>
                    <a:pt x="68" y="205"/>
                    <a:pt x="79" y="213"/>
                    <a:pt x="75" y="224"/>
                  </a:cubicBezTo>
                  <a:cubicBezTo>
                    <a:pt x="71" y="254"/>
                    <a:pt x="94" y="254"/>
                    <a:pt x="113" y="257"/>
                  </a:cubicBezTo>
                  <a:cubicBezTo>
                    <a:pt x="127" y="228"/>
                    <a:pt x="172" y="209"/>
                    <a:pt x="168" y="164"/>
                  </a:cubicBezTo>
                  <a:cubicBezTo>
                    <a:pt x="123" y="150"/>
                    <a:pt x="131" y="153"/>
                    <a:pt x="149" y="127"/>
                  </a:cubicBezTo>
                  <a:cubicBezTo>
                    <a:pt x="157" y="116"/>
                    <a:pt x="165" y="112"/>
                    <a:pt x="176" y="112"/>
                  </a:cubicBezTo>
                  <a:lnTo>
                    <a:pt x="187" y="112"/>
                  </a:lnTo>
                  <a:cubicBezTo>
                    <a:pt x="191" y="116"/>
                    <a:pt x="194" y="116"/>
                    <a:pt x="199" y="116"/>
                  </a:cubicBezTo>
                  <a:cubicBezTo>
                    <a:pt x="202" y="116"/>
                    <a:pt x="209" y="112"/>
                    <a:pt x="213" y="109"/>
                  </a:cubicBezTo>
                  <a:cubicBezTo>
                    <a:pt x="225" y="97"/>
                    <a:pt x="232" y="78"/>
                    <a:pt x="251" y="78"/>
                  </a:cubicBezTo>
                  <a:lnTo>
                    <a:pt x="258" y="78"/>
                  </a:lnTo>
                  <a:cubicBezTo>
                    <a:pt x="247" y="38"/>
                    <a:pt x="209" y="26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2" name="Google Shape;47032;p30"/>
            <p:cNvSpPr/>
            <p:nvPr/>
          </p:nvSpPr>
          <p:spPr>
            <a:xfrm>
              <a:off x="-4976358" y="114027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146" y="1"/>
                  </a:moveTo>
                  <a:cubicBezTo>
                    <a:pt x="128" y="1"/>
                    <a:pt x="113" y="11"/>
                    <a:pt x="94" y="15"/>
                  </a:cubicBezTo>
                  <a:cubicBezTo>
                    <a:pt x="75" y="49"/>
                    <a:pt x="34" y="30"/>
                    <a:pt x="8" y="53"/>
                  </a:cubicBezTo>
                  <a:cubicBezTo>
                    <a:pt x="4" y="56"/>
                    <a:pt x="4" y="60"/>
                    <a:pt x="0" y="64"/>
                  </a:cubicBezTo>
                  <a:cubicBezTo>
                    <a:pt x="4" y="101"/>
                    <a:pt x="53" y="109"/>
                    <a:pt x="53" y="146"/>
                  </a:cubicBezTo>
                  <a:cubicBezTo>
                    <a:pt x="49" y="176"/>
                    <a:pt x="56" y="202"/>
                    <a:pt x="64" y="232"/>
                  </a:cubicBezTo>
                  <a:cubicBezTo>
                    <a:pt x="71" y="239"/>
                    <a:pt x="79" y="251"/>
                    <a:pt x="75" y="262"/>
                  </a:cubicBezTo>
                  <a:cubicBezTo>
                    <a:pt x="75" y="292"/>
                    <a:pt x="87" y="299"/>
                    <a:pt x="97" y="299"/>
                  </a:cubicBezTo>
                  <a:cubicBezTo>
                    <a:pt x="109" y="299"/>
                    <a:pt x="123" y="292"/>
                    <a:pt x="135" y="288"/>
                  </a:cubicBezTo>
                  <a:cubicBezTo>
                    <a:pt x="139" y="284"/>
                    <a:pt x="142" y="280"/>
                    <a:pt x="142" y="277"/>
                  </a:cubicBezTo>
                  <a:cubicBezTo>
                    <a:pt x="87" y="270"/>
                    <a:pt x="97" y="225"/>
                    <a:pt x="97" y="187"/>
                  </a:cubicBezTo>
                  <a:lnTo>
                    <a:pt x="97" y="187"/>
                  </a:lnTo>
                  <a:cubicBezTo>
                    <a:pt x="120" y="213"/>
                    <a:pt x="128" y="244"/>
                    <a:pt x="154" y="266"/>
                  </a:cubicBezTo>
                  <a:cubicBezTo>
                    <a:pt x="199" y="225"/>
                    <a:pt x="150" y="168"/>
                    <a:pt x="168" y="123"/>
                  </a:cubicBezTo>
                  <a:lnTo>
                    <a:pt x="180" y="113"/>
                  </a:lnTo>
                  <a:cubicBezTo>
                    <a:pt x="210" y="68"/>
                    <a:pt x="154" y="90"/>
                    <a:pt x="150" y="71"/>
                  </a:cubicBezTo>
                  <a:cubicBezTo>
                    <a:pt x="116" y="42"/>
                    <a:pt x="173" y="27"/>
                    <a:pt x="165" y="4"/>
                  </a:cubicBezTo>
                  <a:cubicBezTo>
                    <a:pt x="157" y="1"/>
                    <a:pt x="150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3" name="Google Shape;47033;p30"/>
            <p:cNvSpPr/>
            <p:nvPr/>
          </p:nvSpPr>
          <p:spPr>
            <a:xfrm>
              <a:off x="-4884821" y="130787"/>
              <a:ext cx="12033" cy="11460"/>
            </a:xfrm>
            <a:custGeom>
              <a:avLst/>
              <a:gdLst/>
              <a:ahLst/>
              <a:cxnLst/>
              <a:rect l="l" t="t" r="r" b="b"/>
              <a:pathLst>
                <a:path w="252" h="240" extrusionOk="0">
                  <a:moveTo>
                    <a:pt x="151" y="0"/>
                  </a:moveTo>
                  <a:cubicBezTo>
                    <a:pt x="151" y="5"/>
                    <a:pt x="147" y="8"/>
                    <a:pt x="143" y="12"/>
                  </a:cubicBezTo>
                  <a:cubicBezTo>
                    <a:pt x="151" y="19"/>
                    <a:pt x="162" y="27"/>
                    <a:pt x="158" y="34"/>
                  </a:cubicBezTo>
                  <a:cubicBezTo>
                    <a:pt x="154" y="42"/>
                    <a:pt x="151" y="45"/>
                    <a:pt x="143" y="45"/>
                  </a:cubicBezTo>
                  <a:cubicBezTo>
                    <a:pt x="140" y="45"/>
                    <a:pt x="135" y="42"/>
                    <a:pt x="132" y="42"/>
                  </a:cubicBezTo>
                  <a:cubicBezTo>
                    <a:pt x="121" y="34"/>
                    <a:pt x="106" y="31"/>
                    <a:pt x="90" y="27"/>
                  </a:cubicBezTo>
                  <a:cubicBezTo>
                    <a:pt x="80" y="45"/>
                    <a:pt x="76" y="72"/>
                    <a:pt x="50" y="72"/>
                  </a:cubicBezTo>
                  <a:lnTo>
                    <a:pt x="42" y="72"/>
                  </a:lnTo>
                  <a:cubicBezTo>
                    <a:pt x="28" y="68"/>
                    <a:pt x="28" y="60"/>
                    <a:pt x="28" y="53"/>
                  </a:cubicBezTo>
                  <a:cubicBezTo>
                    <a:pt x="16" y="53"/>
                    <a:pt x="1" y="57"/>
                    <a:pt x="9" y="76"/>
                  </a:cubicBezTo>
                  <a:cubicBezTo>
                    <a:pt x="16" y="90"/>
                    <a:pt x="16" y="109"/>
                    <a:pt x="20" y="128"/>
                  </a:cubicBezTo>
                  <a:cubicBezTo>
                    <a:pt x="28" y="128"/>
                    <a:pt x="38" y="131"/>
                    <a:pt x="50" y="131"/>
                  </a:cubicBezTo>
                  <a:cubicBezTo>
                    <a:pt x="61" y="131"/>
                    <a:pt x="76" y="124"/>
                    <a:pt x="87" y="105"/>
                  </a:cubicBezTo>
                  <a:lnTo>
                    <a:pt x="87" y="105"/>
                  </a:lnTo>
                  <a:cubicBezTo>
                    <a:pt x="80" y="147"/>
                    <a:pt x="80" y="165"/>
                    <a:pt x="64" y="165"/>
                  </a:cubicBezTo>
                  <a:cubicBezTo>
                    <a:pt x="57" y="165"/>
                    <a:pt x="42" y="157"/>
                    <a:pt x="20" y="147"/>
                  </a:cubicBezTo>
                  <a:lnTo>
                    <a:pt x="20" y="147"/>
                  </a:lnTo>
                  <a:cubicBezTo>
                    <a:pt x="9" y="169"/>
                    <a:pt x="20" y="184"/>
                    <a:pt x="35" y="199"/>
                  </a:cubicBezTo>
                  <a:cubicBezTo>
                    <a:pt x="38" y="202"/>
                    <a:pt x="42" y="207"/>
                    <a:pt x="46" y="207"/>
                  </a:cubicBezTo>
                  <a:cubicBezTo>
                    <a:pt x="64" y="195"/>
                    <a:pt x="80" y="191"/>
                    <a:pt x="90" y="191"/>
                  </a:cubicBezTo>
                  <a:cubicBezTo>
                    <a:pt x="106" y="191"/>
                    <a:pt x="113" y="207"/>
                    <a:pt x="135" y="240"/>
                  </a:cubicBezTo>
                  <a:cubicBezTo>
                    <a:pt x="154" y="217"/>
                    <a:pt x="185" y="214"/>
                    <a:pt x="211" y="199"/>
                  </a:cubicBezTo>
                  <a:cubicBezTo>
                    <a:pt x="237" y="165"/>
                    <a:pt x="177" y="176"/>
                    <a:pt x="185" y="147"/>
                  </a:cubicBezTo>
                  <a:cubicBezTo>
                    <a:pt x="214" y="135"/>
                    <a:pt x="252" y="124"/>
                    <a:pt x="252" y="76"/>
                  </a:cubicBezTo>
                  <a:lnTo>
                    <a:pt x="247" y="76"/>
                  </a:lnTo>
                  <a:cubicBezTo>
                    <a:pt x="237" y="83"/>
                    <a:pt x="225" y="86"/>
                    <a:pt x="214" y="90"/>
                  </a:cubicBezTo>
                  <a:cubicBezTo>
                    <a:pt x="211" y="94"/>
                    <a:pt x="199" y="98"/>
                    <a:pt x="192" y="98"/>
                  </a:cubicBezTo>
                  <a:cubicBezTo>
                    <a:pt x="188" y="98"/>
                    <a:pt x="185" y="94"/>
                    <a:pt x="188" y="79"/>
                  </a:cubicBezTo>
                  <a:cubicBezTo>
                    <a:pt x="195" y="64"/>
                    <a:pt x="143" y="50"/>
                    <a:pt x="188" y="34"/>
                  </a:cubicBezTo>
                  <a:cubicBezTo>
                    <a:pt x="207" y="31"/>
                    <a:pt x="229" y="31"/>
                    <a:pt x="240" y="12"/>
                  </a:cubicBezTo>
                  <a:cubicBezTo>
                    <a:pt x="237" y="8"/>
                    <a:pt x="229" y="8"/>
                    <a:pt x="221" y="8"/>
                  </a:cubicBezTo>
                  <a:cubicBezTo>
                    <a:pt x="218" y="8"/>
                    <a:pt x="211" y="8"/>
                    <a:pt x="203" y="12"/>
                  </a:cubicBezTo>
                  <a:lnTo>
                    <a:pt x="185" y="12"/>
                  </a:lnTo>
                  <a:cubicBezTo>
                    <a:pt x="173" y="12"/>
                    <a:pt x="162" y="8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4" name="Google Shape;47034;p30"/>
            <p:cNvSpPr/>
            <p:nvPr/>
          </p:nvSpPr>
          <p:spPr>
            <a:xfrm>
              <a:off x="-5253212" y="-221035"/>
              <a:ext cx="10553" cy="11126"/>
            </a:xfrm>
            <a:custGeom>
              <a:avLst/>
              <a:gdLst/>
              <a:ahLst/>
              <a:cxnLst/>
              <a:rect l="l" t="t" r="r" b="b"/>
              <a:pathLst>
                <a:path w="221" h="233" extrusionOk="0">
                  <a:moveTo>
                    <a:pt x="112" y="1"/>
                  </a:moveTo>
                  <a:cubicBezTo>
                    <a:pt x="120" y="8"/>
                    <a:pt x="135" y="23"/>
                    <a:pt x="120" y="30"/>
                  </a:cubicBezTo>
                  <a:cubicBezTo>
                    <a:pt x="112" y="34"/>
                    <a:pt x="102" y="42"/>
                    <a:pt x="90" y="42"/>
                  </a:cubicBezTo>
                  <a:cubicBezTo>
                    <a:pt x="83" y="42"/>
                    <a:pt x="72" y="39"/>
                    <a:pt x="68" y="34"/>
                  </a:cubicBezTo>
                  <a:cubicBezTo>
                    <a:pt x="57" y="30"/>
                    <a:pt x="64" y="16"/>
                    <a:pt x="72" y="8"/>
                  </a:cubicBezTo>
                  <a:lnTo>
                    <a:pt x="72" y="8"/>
                  </a:lnTo>
                  <a:cubicBezTo>
                    <a:pt x="0" y="27"/>
                    <a:pt x="23" y="87"/>
                    <a:pt x="12" y="135"/>
                  </a:cubicBezTo>
                  <a:cubicBezTo>
                    <a:pt x="57" y="146"/>
                    <a:pt x="76" y="187"/>
                    <a:pt x="94" y="225"/>
                  </a:cubicBezTo>
                  <a:cubicBezTo>
                    <a:pt x="98" y="225"/>
                    <a:pt x="102" y="229"/>
                    <a:pt x="105" y="232"/>
                  </a:cubicBezTo>
                  <a:cubicBezTo>
                    <a:pt x="124" y="218"/>
                    <a:pt x="109" y="199"/>
                    <a:pt x="112" y="184"/>
                  </a:cubicBezTo>
                  <a:cubicBezTo>
                    <a:pt x="112" y="173"/>
                    <a:pt x="112" y="158"/>
                    <a:pt x="124" y="158"/>
                  </a:cubicBezTo>
                  <a:cubicBezTo>
                    <a:pt x="139" y="158"/>
                    <a:pt x="139" y="177"/>
                    <a:pt x="146" y="184"/>
                  </a:cubicBezTo>
                  <a:cubicBezTo>
                    <a:pt x="154" y="180"/>
                    <a:pt x="162" y="177"/>
                    <a:pt x="172" y="177"/>
                  </a:cubicBezTo>
                  <a:cubicBezTo>
                    <a:pt x="176" y="177"/>
                    <a:pt x="184" y="180"/>
                    <a:pt x="191" y="180"/>
                  </a:cubicBezTo>
                  <a:cubicBezTo>
                    <a:pt x="202" y="169"/>
                    <a:pt x="202" y="151"/>
                    <a:pt x="207" y="135"/>
                  </a:cubicBezTo>
                  <a:cubicBezTo>
                    <a:pt x="154" y="120"/>
                    <a:pt x="202" y="91"/>
                    <a:pt x="195" y="72"/>
                  </a:cubicBezTo>
                  <a:cubicBezTo>
                    <a:pt x="195" y="65"/>
                    <a:pt x="195" y="61"/>
                    <a:pt x="198" y="61"/>
                  </a:cubicBezTo>
                  <a:cubicBezTo>
                    <a:pt x="207" y="61"/>
                    <a:pt x="214" y="65"/>
                    <a:pt x="221" y="68"/>
                  </a:cubicBezTo>
                  <a:cubicBezTo>
                    <a:pt x="202" y="16"/>
                    <a:pt x="162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5" name="Google Shape;47035;p30"/>
            <p:cNvSpPr/>
            <p:nvPr/>
          </p:nvSpPr>
          <p:spPr>
            <a:xfrm>
              <a:off x="-5102370" y="-151750"/>
              <a:ext cx="14659" cy="8213"/>
            </a:xfrm>
            <a:custGeom>
              <a:avLst/>
              <a:gdLst/>
              <a:ahLst/>
              <a:cxnLst/>
              <a:rect l="l" t="t" r="r" b="b"/>
              <a:pathLst>
                <a:path w="307" h="172" extrusionOk="0">
                  <a:moveTo>
                    <a:pt x="112" y="1"/>
                  </a:moveTo>
                  <a:cubicBezTo>
                    <a:pt x="93" y="1"/>
                    <a:pt x="75" y="4"/>
                    <a:pt x="60" y="11"/>
                  </a:cubicBezTo>
                  <a:cubicBezTo>
                    <a:pt x="38" y="23"/>
                    <a:pt x="4" y="34"/>
                    <a:pt x="0" y="71"/>
                  </a:cubicBezTo>
                  <a:cubicBezTo>
                    <a:pt x="4" y="90"/>
                    <a:pt x="4" y="116"/>
                    <a:pt x="23" y="116"/>
                  </a:cubicBezTo>
                  <a:cubicBezTo>
                    <a:pt x="26" y="116"/>
                    <a:pt x="31" y="116"/>
                    <a:pt x="38" y="108"/>
                  </a:cubicBezTo>
                  <a:cubicBezTo>
                    <a:pt x="60" y="94"/>
                    <a:pt x="79" y="90"/>
                    <a:pt x="98" y="90"/>
                  </a:cubicBezTo>
                  <a:cubicBezTo>
                    <a:pt x="116" y="90"/>
                    <a:pt x="135" y="94"/>
                    <a:pt x="157" y="101"/>
                  </a:cubicBezTo>
                  <a:cubicBezTo>
                    <a:pt x="165" y="82"/>
                    <a:pt x="138" y="56"/>
                    <a:pt x="172" y="49"/>
                  </a:cubicBezTo>
                  <a:lnTo>
                    <a:pt x="180" y="49"/>
                  </a:lnTo>
                  <a:cubicBezTo>
                    <a:pt x="188" y="49"/>
                    <a:pt x="198" y="56"/>
                    <a:pt x="198" y="68"/>
                  </a:cubicBezTo>
                  <a:cubicBezTo>
                    <a:pt x="206" y="90"/>
                    <a:pt x="195" y="108"/>
                    <a:pt x="176" y="116"/>
                  </a:cubicBezTo>
                  <a:cubicBezTo>
                    <a:pt x="176" y="120"/>
                    <a:pt x="172" y="120"/>
                    <a:pt x="172" y="120"/>
                  </a:cubicBezTo>
                  <a:cubicBezTo>
                    <a:pt x="165" y="120"/>
                    <a:pt x="161" y="105"/>
                    <a:pt x="157" y="101"/>
                  </a:cubicBezTo>
                  <a:lnTo>
                    <a:pt x="157" y="101"/>
                  </a:lnTo>
                  <a:cubicBezTo>
                    <a:pt x="124" y="116"/>
                    <a:pt x="161" y="146"/>
                    <a:pt x="143" y="165"/>
                  </a:cubicBezTo>
                  <a:cubicBezTo>
                    <a:pt x="146" y="168"/>
                    <a:pt x="153" y="172"/>
                    <a:pt x="157" y="172"/>
                  </a:cubicBezTo>
                  <a:cubicBezTo>
                    <a:pt x="169" y="172"/>
                    <a:pt x="176" y="165"/>
                    <a:pt x="183" y="158"/>
                  </a:cubicBezTo>
                  <a:cubicBezTo>
                    <a:pt x="195" y="153"/>
                    <a:pt x="202" y="146"/>
                    <a:pt x="214" y="146"/>
                  </a:cubicBezTo>
                  <a:lnTo>
                    <a:pt x="217" y="146"/>
                  </a:lnTo>
                  <a:cubicBezTo>
                    <a:pt x="250" y="142"/>
                    <a:pt x="277" y="123"/>
                    <a:pt x="307" y="105"/>
                  </a:cubicBezTo>
                  <a:cubicBezTo>
                    <a:pt x="277" y="45"/>
                    <a:pt x="183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6" name="Google Shape;47036;p30"/>
            <p:cNvSpPr/>
            <p:nvPr/>
          </p:nvSpPr>
          <p:spPr>
            <a:xfrm>
              <a:off x="-5002620" y="-2388"/>
              <a:ext cx="11317" cy="12415"/>
            </a:xfrm>
            <a:custGeom>
              <a:avLst/>
              <a:gdLst/>
              <a:ahLst/>
              <a:cxnLst/>
              <a:rect l="l" t="t" r="r" b="b"/>
              <a:pathLst>
                <a:path w="237" h="260" extrusionOk="0">
                  <a:moveTo>
                    <a:pt x="102" y="20"/>
                  </a:moveTo>
                  <a:cubicBezTo>
                    <a:pt x="128" y="49"/>
                    <a:pt x="124" y="80"/>
                    <a:pt x="106" y="106"/>
                  </a:cubicBezTo>
                  <a:lnTo>
                    <a:pt x="87" y="106"/>
                  </a:lnTo>
                  <a:cubicBezTo>
                    <a:pt x="57" y="68"/>
                    <a:pt x="128" y="57"/>
                    <a:pt x="102" y="20"/>
                  </a:cubicBezTo>
                  <a:close/>
                  <a:moveTo>
                    <a:pt x="121" y="1"/>
                  </a:moveTo>
                  <a:cubicBezTo>
                    <a:pt x="106" y="1"/>
                    <a:pt x="90" y="5"/>
                    <a:pt x="76" y="16"/>
                  </a:cubicBezTo>
                  <a:cubicBezTo>
                    <a:pt x="42" y="42"/>
                    <a:pt x="1" y="113"/>
                    <a:pt x="12" y="143"/>
                  </a:cubicBezTo>
                  <a:cubicBezTo>
                    <a:pt x="31" y="180"/>
                    <a:pt x="53" y="218"/>
                    <a:pt x="83" y="248"/>
                  </a:cubicBezTo>
                  <a:cubicBezTo>
                    <a:pt x="90" y="259"/>
                    <a:pt x="98" y="259"/>
                    <a:pt x="102" y="259"/>
                  </a:cubicBezTo>
                  <a:cubicBezTo>
                    <a:pt x="113" y="259"/>
                    <a:pt x="121" y="248"/>
                    <a:pt x="128" y="237"/>
                  </a:cubicBezTo>
                  <a:cubicBezTo>
                    <a:pt x="113" y="229"/>
                    <a:pt x="98" y="222"/>
                    <a:pt x="79" y="214"/>
                  </a:cubicBezTo>
                  <a:cubicBezTo>
                    <a:pt x="117" y="199"/>
                    <a:pt x="117" y="125"/>
                    <a:pt x="162" y="125"/>
                  </a:cubicBezTo>
                  <a:cubicBezTo>
                    <a:pt x="173" y="125"/>
                    <a:pt x="188" y="128"/>
                    <a:pt x="207" y="143"/>
                  </a:cubicBezTo>
                  <a:cubicBezTo>
                    <a:pt x="236" y="98"/>
                    <a:pt x="236" y="75"/>
                    <a:pt x="184" y="35"/>
                  </a:cubicBezTo>
                  <a:cubicBezTo>
                    <a:pt x="166" y="16"/>
                    <a:pt x="143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7" name="Google Shape;47037;p30"/>
            <p:cNvSpPr/>
            <p:nvPr/>
          </p:nvSpPr>
          <p:spPr>
            <a:xfrm>
              <a:off x="-4904112" y="134225"/>
              <a:ext cx="13800" cy="10362"/>
            </a:xfrm>
            <a:custGeom>
              <a:avLst/>
              <a:gdLst/>
              <a:ahLst/>
              <a:cxnLst/>
              <a:rect l="l" t="t" r="r" b="b"/>
              <a:pathLst>
                <a:path w="289" h="217" extrusionOk="0">
                  <a:moveTo>
                    <a:pt x="50" y="0"/>
                  </a:moveTo>
                  <a:cubicBezTo>
                    <a:pt x="39" y="0"/>
                    <a:pt x="23" y="11"/>
                    <a:pt x="13" y="14"/>
                  </a:cubicBezTo>
                  <a:cubicBezTo>
                    <a:pt x="1" y="56"/>
                    <a:pt x="57" y="56"/>
                    <a:pt x="50" y="93"/>
                  </a:cubicBezTo>
                  <a:cubicBezTo>
                    <a:pt x="80" y="101"/>
                    <a:pt x="118" y="85"/>
                    <a:pt x="132" y="127"/>
                  </a:cubicBezTo>
                  <a:cubicBezTo>
                    <a:pt x="113" y="127"/>
                    <a:pt x="102" y="149"/>
                    <a:pt x="80" y="149"/>
                  </a:cubicBezTo>
                  <a:lnTo>
                    <a:pt x="65" y="149"/>
                  </a:lnTo>
                  <a:cubicBezTo>
                    <a:pt x="50" y="149"/>
                    <a:pt x="73" y="171"/>
                    <a:pt x="61" y="179"/>
                  </a:cubicBezTo>
                  <a:cubicBezTo>
                    <a:pt x="61" y="187"/>
                    <a:pt x="61" y="194"/>
                    <a:pt x="65" y="197"/>
                  </a:cubicBezTo>
                  <a:cubicBezTo>
                    <a:pt x="68" y="202"/>
                    <a:pt x="73" y="202"/>
                    <a:pt x="76" y="202"/>
                  </a:cubicBezTo>
                  <a:cubicBezTo>
                    <a:pt x="110" y="187"/>
                    <a:pt x="125" y="179"/>
                    <a:pt x="140" y="179"/>
                  </a:cubicBezTo>
                  <a:cubicBezTo>
                    <a:pt x="158" y="179"/>
                    <a:pt x="173" y="190"/>
                    <a:pt x="207" y="216"/>
                  </a:cubicBezTo>
                  <a:lnTo>
                    <a:pt x="214" y="216"/>
                  </a:lnTo>
                  <a:cubicBezTo>
                    <a:pt x="225" y="216"/>
                    <a:pt x="233" y="209"/>
                    <a:pt x="241" y="202"/>
                  </a:cubicBezTo>
                  <a:cubicBezTo>
                    <a:pt x="244" y="194"/>
                    <a:pt x="252" y="187"/>
                    <a:pt x="263" y="187"/>
                  </a:cubicBezTo>
                  <a:lnTo>
                    <a:pt x="270" y="187"/>
                  </a:lnTo>
                  <a:cubicBezTo>
                    <a:pt x="275" y="179"/>
                    <a:pt x="282" y="171"/>
                    <a:pt x="289" y="164"/>
                  </a:cubicBezTo>
                  <a:cubicBezTo>
                    <a:pt x="275" y="157"/>
                    <a:pt x="248" y="168"/>
                    <a:pt x="252" y="138"/>
                  </a:cubicBezTo>
                  <a:cubicBezTo>
                    <a:pt x="211" y="52"/>
                    <a:pt x="125" y="37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8" name="Google Shape;47038;p30"/>
            <p:cNvSpPr/>
            <p:nvPr/>
          </p:nvSpPr>
          <p:spPr>
            <a:xfrm>
              <a:off x="-5018282" y="199165"/>
              <a:ext cx="15710" cy="12367"/>
            </a:xfrm>
            <a:custGeom>
              <a:avLst/>
              <a:gdLst/>
              <a:ahLst/>
              <a:cxnLst/>
              <a:rect l="l" t="t" r="r" b="b"/>
              <a:pathLst>
                <a:path w="329" h="259" extrusionOk="0">
                  <a:moveTo>
                    <a:pt x="187" y="0"/>
                  </a:moveTo>
                  <a:cubicBezTo>
                    <a:pt x="131" y="0"/>
                    <a:pt x="26" y="64"/>
                    <a:pt x="0" y="112"/>
                  </a:cubicBezTo>
                  <a:cubicBezTo>
                    <a:pt x="4" y="116"/>
                    <a:pt x="7" y="120"/>
                    <a:pt x="11" y="120"/>
                  </a:cubicBezTo>
                  <a:cubicBezTo>
                    <a:pt x="23" y="135"/>
                    <a:pt x="41" y="135"/>
                    <a:pt x="56" y="138"/>
                  </a:cubicBezTo>
                  <a:cubicBezTo>
                    <a:pt x="64" y="128"/>
                    <a:pt x="56" y="102"/>
                    <a:pt x="78" y="102"/>
                  </a:cubicBezTo>
                  <a:lnTo>
                    <a:pt x="86" y="102"/>
                  </a:lnTo>
                  <a:cubicBezTo>
                    <a:pt x="86" y="98"/>
                    <a:pt x="90" y="93"/>
                    <a:pt x="93" y="93"/>
                  </a:cubicBezTo>
                  <a:cubicBezTo>
                    <a:pt x="86" y="53"/>
                    <a:pt x="127" y="64"/>
                    <a:pt x="146" y="45"/>
                  </a:cubicBezTo>
                  <a:lnTo>
                    <a:pt x="146" y="45"/>
                  </a:lnTo>
                  <a:cubicBezTo>
                    <a:pt x="142" y="60"/>
                    <a:pt x="138" y="71"/>
                    <a:pt x="138" y="86"/>
                  </a:cubicBezTo>
                  <a:cubicBezTo>
                    <a:pt x="142" y="90"/>
                    <a:pt x="146" y="93"/>
                    <a:pt x="149" y="98"/>
                  </a:cubicBezTo>
                  <a:cubicBezTo>
                    <a:pt x="157" y="102"/>
                    <a:pt x="164" y="109"/>
                    <a:pt x="172" y="116"/>
                  </a:cubicBezTo>
                  <a:cubicBezTo>
                    <a:pt x="180" y="105"/>
                    <a:pt x="164" y="90"/>
                    <a:pt x="176" y="83"/>
                  </a:cubicBezTo>
                  <a:lnTo>
                    <a:pt x="176" y="83"/>
                  </a:lnTo>
                  <a:cubicBezTo>
                    <a:pt x="198" y="120"/>
                    <a:pt x="261" y="124"/>
                    <a:pt x="258" y="180"/>
                  </a:cubicBezTo>
                  <a:cubicBezTo>
                    <a:pt x="221" y="217"/>
                    <a:pt x="261" y="236"/>
                    <a:pt x="277" y="259"/>
                  </a:cubicBezTo>
                  <a:cubicBezTo>
                    <a:pt x="288" y="236"/>
                    <a:pt x="299" y="217"/>
                    <a:pt x="306" y="195"/>
                  </a:cubicBezTo>
                  <a:cubicBezTo>
                    <a:pt x="329" y="131"/>
                    <a:pt x="261" y="12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9" name="Google Shape;47039;p30"/>
            <p:cNvSpPr/>
            <p:nvPr/>
          </p:nvSpPr>
          <p:spPr>
            <a:xfrm>
              <a:off x="-5346563" y="117942"/>
              <a:ext cx="12893" cy="9311"/>
            </a:xfrm>
            <a:custGeom>
              <a:avLst/>
              <a:gdLst/>
              <a:ahLst/>
              <a:cxnLst/>
              <a:rect l="l" t="t" r="r" b="b"/>
              <a:pathLst>
                <a:path w="270" h="195" extrusionOk="0">
                  <a:moveTo>
                    <a:pt x="124" y="0"/>
                  </a:moveTo>
                  <a:cubicBezTo>
                    <a:pt x="109" y="0"/>
                    <a:pt x="94" y="5"/>
                    <a:pt x="79" y="19"/>
                  </a:cubicBezTo>
                  <a:cubicBezTo>
                    <a:pt x="79" y="27"/>
                    <a:pt x="76" y="41"/>
                    <a:pt x="83" y="49"/>
                  </a:cubicBezTo>
                  <a:cubicBezTo>
                    <a:pt x="121" y="105"/>
                    <a:pt x="121" y="105"/>
                    <a:pt x="45" y="128"/>
                  </a:cubicBezTo>
                  <a:cubicBezTo>
                    <a:pt x="34" y="143"/>
                    <a:pt x="0" y="154"/>
                    <a:pt x="26" y="180"/>
                  </a:cubicBezTo>
                  <a:cubicBezTo>
                    <a:pt x="34" y="191"/>
                    <a:pt x="38" y="195"/>
                    <a:pt x="42" y="195"/>
                  </a:cubicBezTo>
                  <a:cubicBezTo>
                    <a:pt x="49" y="195"/>
                    <a:pt x="53" y="180"/>
                    <a:pt x="60" y="169"/>
                  </a:cubicBezTo>
                  <a:cubicBezTo>
                    <a:pt x="64" y="165"/>
                    <a:pt x="71" y="165"/>
                    <a:pt x="76" y="165"/>
                  </a:cubicBezTo>
                  <a:cubicBezTo>
                    <a:pt x="83" y="165"/>
                    <a:pt x="90" y="165"/>
                    <a:pt x="98" y="169"/>
                  </a:cubicBezTo>
                  <a:cubicBezTo>
                    <a:pt x="112" y="172"/>
                    <a:pt x="128" y="172"/>
                    <a:pt x="143" y="172"/>
                  </a:cubicBezTo>
                  <a:cubicBezTo>
                    <a:pt x="191" y="172"/>
                    <a:pt x="225" y="150"/>
                    <a:pt x="240" y="94"/>
                  </a:cubicBezTo>
                  <a:cubicBezTo>
                    <a:pt x="247" y="67"/>
                    <a:pt x="269" y="31"/>
                    <a:pt x="210" y="23"/>
                  </a:cubicBezTo>
                  <a:cubicBezTo>
                    <a:pt x="180" y="15"/>
                    <a:pt x="154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0" name="Google Shape;47040;p30"/>
            <p:cNvSpPr/>
            <p:nvPr/>
          </p:nvSpPr>
          <p:spPr>
            <a:xfrm>
              <a:off x="-5024394" y="105623"/>
              <a:ext cx="13083" cy="11651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98" y="1"/>
                  </a:moveTo>
                  <a:cubicBezTo>
                    <a:pt x="94" y="1"/>
                    <a:pt x="94" y="1"/>
                    <a:pt x="94" y="4"/>
                  </a:cubicBezTo>
                  <a:cubicBezTo>
                    <a:pt x="91" y="30"/>
                    <a:pt x="83" y="38"/>
                    <a:pt x="75" y="38"/>
                  </a:cubicBezTo>
                  <a:cubicBezTo>
                    <a:pt x="61" y="38"/>
                    <a:pt x="46" y="16"/>
                    <a:pt x="30" y="8"/>
                  </a:cubicBezTo>
                  <a:lnTo>
                    <a:pt x="30" y="8"/>
                  </a:lnTo>
                  <a:cubicBezTo>
                    <a:pt x="35" y="23"/>
                    <a:pt x="1" y="53"/>
                    <a:pt x="49" y="53"/>
                  </a:cubicBezTo>
                  <a:cubicBezTo>
                    <a:pt x="80" y="53"/>
                    <a:pt x="80" y="79"/>
                    <a:pt x="75" y="106"/>
                  </a:cubicBezTo>
                  <a:cubicBezTo>
                    <a:pt x="87" y="116"/>
                    <a:pt x="117" y="124"/>
                    <a:pt x="109" y="146"/>
                  </a:cubicBezTo>
                  <a:cubicBezTo>
                    <a:pt x="102" y="158"/>
                    <a:pt x="87" y="165"/>
                    <a:pt x="75" y="165"/>
                  </a:cubicBezTo>
                  <a:cubicBezTo>
                    <a:pt x="64" y="165"/>
                    <a:pt x="57" y="161"/>
                    <a:pt x="49" y="161"/>
                  </a:cubicBezTo>
                  <a:cubicBezTo>
                    <a:pt x="46" y="173"/>
                    <a:pt x="42" y="184"/>
                    <a:pt x="42" y="195"/>
                  </a:cubicBezTo>
                  <a:cubicBezTo>
                    <a:pt x="53" y="210"/>
                    <a:pt x="46" y="244"/>
                    <a:pt x="80" y="244"/>
                  </a:cubicBezTo>
                  <a:cubicBezTo>
                    <a:pt x="91" y="218"/>
                    <a:pt x="120" y="213"/>
                    <a:pt x="139" y="195"/>
                  </a:cubicBezTo>
                  <a:cubicBezTo>
                    <a:pt x="147" y="187"/>
                    <a:pt x="154" y="187"/>
                    <a:pt x="165" y="187"/>
                  </a:cubicBezTo>
                  <a:lnTo>
                    <a:pt x="173" y="187"/>
                  </a:lnTo>
                  <a:cubicBezTo>
                    <a:pt x="184" y="191"/>
                    <a:pt x="192" y="191"/>
                    <a:pt x="195" y="191"/>
                  </a:cubicBezTo>
                  <a:cubicBezTo>
                    <a:pt x="210" y="191"/>
                    <a:pt x="218" y="184"/>
                    <a:pt x="218" y="154"/>
                  </a:cubicBezTo>
                  <a:cubicBezTo>
                    <a:pt x="214" y="124"/>
                    <a:pt x="225" y="101"/>
                    <a:pt x="255" y="101"/>
                  </a:cubicBezTo>
                  <a:lnTo>
                    <a:pt x="274" y="101"/>
                  </a:lnTo>
                  <a:cubicBezTo>
                    <a:pt x="274" y="90"/>
                    <a:pt x="270" y="75"/>
                    <a:pt x="266" y="61"/>
                  </a:cubicBezTo>
                  <a:cubicBezTo>
                    <a:pt x="259" y="68"/>
                    <a:pt x="251" y="72"/>
                    <a:pt x="244" y="72"/>
                  </a:cubicBezTo>
                  <a:cubicBezTo>
                    <a:pt x="237" y="72"/>
                    <a:pt x="229" y="64"/>
                    <a:pt x="225" y="56"/>
                  </a:cubicBezTo>
                  <a:cubicBezTo>
                    <a:pt x="218" y="49"/>
                    <a:pt x="210" y="42"/>
                    <a:pt x="203" y="42"/>
                  </a:cubicBezTo>
                  <a:lnTo>
                    <a:pt x="199" y="42"/>
                  </a:lnTo>
                  <a:lnTo>
                    <a:pt x="199" y="46"/>
                  </a:lnTo>
                  <a:cubicBezTo>
                    <a:pt x="195" y="46"/>
                    <a:pt x="192" y="49"/>
                    <a:pt x="187" y="49"/>
                  </a:cubicBezTo>
                  <a:cubicBezTo>
                    <a:pt x="180" y="49"/>
                    <a:pt x="173" y="46"/>
                    <a:pt x="161" y="42"/>
                  </a:cubicBezTo>
                  <a:cubicBezTo>
                    <a:pt x="154" y="38"/>
                    <a:pt x="147" y="34"/>
                    <a:pt x="139" y="34"/>
                  </a:cubicBezTo>
                  <a:cubicBezTo>
                    <a:pt x="132" y="34"/>
                    <a:pt x="120" y="46"/>
                    <a:pt x="117" y="72"/>
                  </a:cubicBezTo>
                  <a:cubicBezTo>
                    <a:pt x="87" y="49"/>
                    <a:pt x="128" y="16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1" name="Google Shape;47041;p30"/>
            <p:cNvSpPr/>
            <p:nvPr/>
          </p:nvSpPr>
          <p:spPr>
            <a:xfrm>
              <a:off x="-5063454" y="-25356"/>
              <a:ext cx="14850" cy="12176"/>
            </a:xfrm>
            <a:custGeom>
              <a:avLst/>
              <a:gdLst/>
              <a:ahLst/>
              <a:cxnLst/>
              <a:rect l="l" t="t" r="r" b="b"/>
              <a:pathLst>
                <a:path w="311" h="255" extrusionOk="0">
                  <a:moveTo>
                    <a:pt x="131" y="0"/>
                  </a:moveTo>
                  <a:cubicBezTo>
                    <a:pt x="101" y="0"/>
                    <a:pt x="79" y="7"/>
                    <a:pt x="63" y="30"/>
                  </a:cubicBezTo>
                  <a:lnTo>
                    <a:pt x="63" y="33"/>
                  </a:lnTo>
                  <a:cubicBezTo>
                    <a:pt x="63" y="37"/>
                    <a:pt x="68" y="37"/>
                    <a:pt x="68" y="37"/>
                  </a:cubicBezTo>
                  <a:cubicBezTo>
                    <a:pt x="71" y="37"/>
                    <a:pt x="75" y="33"/>
                    <a:pt x="79" y="33"/>
                  </a:cubicBezTo>
                  <a:lnTo>
                    <a:pt x="90" y="33"/>
                  </a:lnTo>
                  <a:cubicBezTo>
                    <a:pt x="94" y="33"/>
                    <a:pt x="101" y="33"/>
                    <a:pt x="105" y="41"/>
                  </a:cubicBezTo>
                  <a:cubicBezTo>
                    <a:pt x="90" y="71"/>
                    <a:pt x="56" y="63"/>
                    <a:pt x="30" y="71"/>
                  </a:cubicBezTo>
                  <a:cubicBezTo>
                    <a:pt x="19" y="85"/>
                    <a:pt x="8" y="97"/>
                    <a:pt x="1" y="112"/>
                  </a:cubicBezTo>
                  <a:lnTo>
                    <a:pt x="1" y="119"/>
                  </a:lnTo>
                  <a:cubicBezTo>
                    <a:pt x="19" y="108"/>
                    <a:pt x="37" y="97"/>
                    <a:pt x="60" y="90"/>
                  </a:cubicBezTo>
                  <a:cubicBezTo>
                    <a:pt x="71" y="85"/>
                    <a:pt x="82" y="82"/>
                    <a:pt x="90" y="82"/>
                  </a:cubicBezTo>
                  <a:cubicBezTo>
                    <a:pt x="116" y="82"/>
                    <a:pt x="135" y="97"/>
                    <a:pt x="139" y="135"/>
                  </a:cubicBezTo>
                  <a:lnTo>
                    <a:pt x="135" y="135"/>
                  </a:lnTo>
                  <a:lnTo>
                    <a:pt x="139" y="138"/>
                  </a:lnTo>
                  <a:cubicBezTo>
                    <a:pt x="168" y="183"/>
                    <a:pt x="232" y="161"/>
                    <a:pt x="265" y="198"/>
                  </a:cubicBezTo>
                  <a:cubicBezTo>
                    <a:pt x="277" y="216"/>
                    <a:pt x="247" y="232"/>
                    <a:pt x="258" y="254"/>
                  </a:cubicBezTo>
                  <a:cubicBezTo>
                    <a:pt x="288" y="220"/>
                    <a:pt x="307" y="183"/>
                    <a:pt x="310" y="142"/>
                  </a:cubicBezTo>
                  <a:lnTo>
                    <a:pt x="310" y="142"/>
                  </a:lnTo>
                  <a:cubicBezTo>
                    <a:pt x="299" y="149"/>
                    <a:pt x="288" y="153"/>
                    <a:pt x="280" y="153"/>
                  </a:cubicBezTo>
                  <a:cubicBezTo>
                    <a:pt x="265" y="153"/>
                    <a:pt x="254" y="142"/>
                    <a:pt x="243" y="119"/>
                  </a:cubicBezTo>
                  <a:cubicBezTo>
                    <a:pt x="217" y="108"/>
                    <a:pt x="210" y="85"/>
                    <a:pt x="213" y="56"/>
                  </a:cubicBezTo>
                  <a:lnTo>
                    <a:pt x="220" y="56"/>
                  </a:lnTo>
                  <a:cubicBezTo>
                    <a:pt x="251" y="56"/>
                    <a:pt x="270" y="75"/>
                    <a:pt x="280" y="97"/>
                  </a:cubicBezTo>
                  <a:lnTo>
                    <a:pt x="292" y="97"/>
                  </a:lnTo>
                  <a:cubicBezTo>
                    <a:pt x="288" y="85"/>
                    <a:pt x="288" y="75"/>
                    <a:pt x="288" y="67"/>
                  </a:cubicBezTo>
                  <a:cubicBezTo>
                    <a:pt x="247" y="30"/>
                    <a:pt x="198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2" name="Google Shape;47042;p30"/>
            <p:cNvSpPr/>
            <p:nvPr/>
          </p:nvSpPr>
          <p:spPr>
            <a:xfrm>
              <a:off x="-5286207" y="112069"/>
              <a:ext cx="13418" cy="12176"/>
            </a:xfrm>
            <a:custGeom>
              <a:avLst/>
              <a:gdLst/>
              <a:ahLst/>
              <a:cxnLst/>
              <a:rect l="l" t="t" r="r" b="b"/>
              <a:pathLst>
                <a:path w="281" h="255" extrusionOk="0">
                  <a:moveTo>
                    <a:pt x="265" y="0"/>
                  </a:moveTo>
                  <a:lnTo>
                    <a:pt x="265" y="0"/>
                  </a:lnTo>
                  <a:cubicBezTo>
                    <a:pt x="239" y="11"/>
                    <a:pt x="209" y="38"/>
                    <a:pt x="180" y="38"/>
                  </a:cubicBezTo>
                  <a:cubicBezTo>
                    <a:pt x="168" y="38"/>
                    <a:pt x="157" y="33"/>
                    <a:pt x="142" y="26"/>
                  </a:cubicBezTo>
                  <a:lnTo>
                    <a:pt x="142" y="26"/>
                  </a:lnTo>
                  <a:cubicBezTo>
                    <a:pt x="157" y="42"/>
                    <a:pt x="165" y="52"/>
                    <a:pt x="142" y="64"/>
                  </a:cubicBezTo>
                  <a:cubicBezTo>
                    <a:pt x="131" y="68"/>
                    <a:pt x="123" y="75"/>
                    <a:pt x="116" y="75"/>
                  </a:cubicBezTo>
                  <a:cubicBezTo>
                    <a:pt x="108" y="75"/>
                    <a:pt x="101" y="68"/>
                    <a:pt x="101" y="52"/>
                  </a:cubicBezTo>
                  <a:cubicBezTo>
                    <a:pt x="90" y="49"/>
                    <a:pt x="78" y="49"/>
                    <a:pt x="68" y="49"/>
                  </a:cubicBezTo>
                  <a:cubicBezTo>
                    <a:pt x="37" y="49"/>
                    <a:pt x="18" y="60"/>
                    <a:pt x="18" y="105"/>
                  </a:cubicBezTo>
                  <a:cubicBezTo>
                    <a:pt x="18" y="112"/>
                    <a:pt x="8" y="120"/>
                    <a:pt x="0" y="128"/>
                  </a:cubicBezTo>
                  <a:cubicBezTo>
                    <a:pt x="15" y="142"/>
                    <a:pt x="30" y="150"/>
                    <a:pt x="45" y="150"/>
                  </a:cubicBezTo>
                  <a:cubicBezTo>
                    <a:pt x="52" y="150"/>
                    <a:pt x="63" y="146"/>
                    <a:pt x="75" y="135"/>
                  </a:cubicBezTo>
                  <a:cubicBezTo>
                    <a:pt x="90" y="120"/>
                    <a:pt x="104" y="109"/>
                    <a:pt x="120" y="109"/>
                  </a:cubicBezTo>
                  <a:cubicBezTo>
                    <a:pt x="127" y="109"/>
                    <a:pt x="135" y="112"/>
                    <a:pt x="142" y="116"/>
                  </a:cubicBezTo>
                  <a:cubicBezTo>
                    <a:pt x="168" y="135"/>
                    <a:pt x="153" y="161"/>
                    <a:pt x="142" y="183"/>
                  </a:cubicBezTo>
                  <a:cubicBezTo>
                    <a:pt x="139" y="195"/>
                    <a:pt x="135" y="202"/>
                    <a:pt x="131" y="213"/>
                  </a:cubicBezTo>
                  <a:cubicBezTo>
                    <a:pt x="135" y="225"/>
                    <a:pt x="131" y="235"/>
                    <a:pt x="123" y="247"/>
                  </a:cubicBezTo>
                  <a:cubicBezTo>
                    <a:pt x="131" y="251"/>
                    <a:pt x="139" y="254"/>
                    <a:pt x="146" y="254"/>
                  </a:cubicBezTo>
                  <a:cubicBezTo>
                    <a:pt x="153" y="254"/>
                    <a:pt x="161" y="251"/>
                    <a:pt x="165" y="240"/>
                  </a:cubicBezTo>
                  <a:cubicBezTo>
                    <a:pt x="172" y="221"/>
                    <a:pt x="180" y="213"/>
                    <a:pt x="194" y="206"/>
                  </a:cubicBezTo>
                  <a:cubicBezTo>
                    <a:pt x="198" y="195"/>
                    <a:pt x="198" y="183"/>
                    <a:pt x="202" y="172"/>
                  </a:cubicBezTo>
                  <a:cubicBezTo>
                    <a:pt x="183" y="154"/>
                    <a:pt x="168" y="131"/>
                    <a:pt x="202" y="112"/>
                  </a:cubicBezTo>
                  <a:cubicBezTo>
                    <a:pt x="209" y="105"/>
                    <a:pt x="217" y="105"/>
                    <a:pt x="225" y="105"/>
                  </a:cubicBezTo>
                  <a:cubicBezTo>
                    <a:pt x="243" y="105"/>
                    <a:pt x="247" y="128"/>
                    <a:pt x="261" y="142"/>
                  </a:cubicBezTo>
                  <a:lnTo>
                    <a:pt x="261" y="146"/>
                  </a:lnTo>
                  <a:lnTo>
                    <a:pt x="265" y="142"/>
                  </a:lnTo>
                  <a:cubicBezTo>
                    <a:pt x="270" y="142"/>
                    <a:pt x="273" y="138"/>
                    <a:pt x="273" y="135"/>
                  </a:cubicBezTo>
                  <a:lnTo>
                    <a:pt x="273" y="109"/>
                  </a:lnTo>
                  <a:lnTo>
                    <a:pt x="270" y="109"/>
                  </a:lnTo>
                  <a:cubicBezTo>
                    <a:pt x="254" y="71"/>
                    <a:pt x="280" y="38"/>
                    <a:pt x="2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3" name="Google Shape;47043;p30"/>
            <p:cNvSpPr/>
            <p:nvPr/>
          </p:nvSpPr>
          <p:spPr>
            <a:xfrm>
              <a:off x="-5170939" y="11555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72" y="1"/>
                  </a:moveTo>
                  <a:cubicBezTo>
                    <a:pt x="42" y="38"/>
                    <a:pt x="54" y="90"/>
                    <a:pt x="16" y="124"/>
                  </a:cubicBezTo>
                  <a:cubicBezTo>
                    <a:pt x="1" y="135"/>
                    <a:pt x="9" y="154"/>
                    <a:pt x="23" y="154"/>
                  </a:cubicBezTo>
                  <a:cubicBezTo>
                    <a:pt x="83" y="165"/>
                    <a:pt x="121" y="228"/>
                    <a:pt x="184" y="228"/>
                  </a:cubicBezTo>
                  <a:cubicBezTo>
                    <a:pt x="158" y="161"/>
                    <a:pt x="218" y="187"/>
                    <a:pt x="240" y="176"/>
                  </a:cubicBezTo>
                  <a:cubicBezTo>
                    <a:pt x="221" y="161"/>
                    <a:pt x="229" y="147"/>
                    <a:pt x="233" y="128"/>
                  </a:cubicBezTo>
                  <a:cubicBezTo>
                    <a:pt x="237" y="109"/>
                    <a:pt x="240" y="94"/>
                    <a:pt x="221" y="79"/>
                  </a:cubicBezTo>
                  <a:cubicBezTo>
                    <a:pt x="214" y="83"/>
                    <a:pt x="206" y="83"/>
                    <a:pt x="199" y="83"/>
                  </a:cubicBezTo>
                  <a:cubicBezTo>
                    <a:pt x="192" y="90"/>
                    <a:pt x="188" y="97"/>
                    <a:pt x="180" y="105"/>
                  </a:cubicBezTo>
                  <a:cubicBezTo>
                    <a:pt x="173" y="113"/>
                    <a:pt x="166" y="131"/>
                    <a:pt x="154" y="131"/>
                  </a:cubicBezTo>
                  <a:cubicBezTo>
                    <a:pt x="150" y="131"/>
                    <a:pt x="147" y="128"/>
                    <a:pt x="139" y="124"/>
                  </a:cubicBezTo>
                  <a:cubicBezTo>
                    <a:pt x="128" y="113"/>
                    <a:pt x="150" y="97"/>
                    <a:pt x="154" y="87"/>
                  </a:cubicBezTo>
                  <a:lnTo>
                    <a:pt x="154" y="87"/>
                  </a:lnTo>
                  <a:cubicBezTo>
                    <a:pt x="139" y="90"/>
                    <a:pt x="124" y="102"/>
                    <a:pt x="109" y="102"/>
                  </a:cubicBezTo>
                  <a:cubicBezTo>
                    <a:pt x="94" y="102"/>
                    <a:pt x="83" y="90"/>
                    <a:pt x="76" y="64"/>
                  </a:cubicBezTo>
                  <a:lnTo>
                    <a:pt x="173" y="64"/>
                  </a:lnTo>
                  <a:cubicBezTo>
                    <a:pt x="173" y="53"/>
                    <a:pt x="176" y="42"/>
                    <a:pt x="180" y="30"/>
                  </a:cubicBezTo>
                  <a:cubicBezTo>
                    <a:pt x="169" y="19"/>
                    <a:pt x="158" y="19"/>
                    <a:pt x="143" y="19"/>
                  </a:cubicBezTo>
                  <a:lnTo>
                    <a:pt x="113" y="19"/>
                  </a:lnTo>
                  <a:cubicBezTo>
                    <a:pt x="98" y="19"/>
                    <a:pt x="83" y="16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4" name="Google Shape;47044;p30"/>
            <p:cNvSpPr/>
            <p:nvPr/>
          </p:nvSpPr>
          <p:spPr>
            <a:xfrm>
              <a:off x="-4923546" y="108488"/>
              <a:ext cx="13465" cy="9311"/>
            </a:xfrm>
            <a:custGeom>
              <a:avLst/>
              <a:gdLst/>
              <a:ahLst/>
              <a:cxnLst/>
              <a:rect l="l" t="t" r="r" b="b"/>
              <a:pathLst>
                <a:path w="282" h="195" extrusionOk="0">
                  <a:moveTo>
                    <a:pt x="57" y="64"/>
                  </a:moveTo>
                  <a:cubicBezTo>
                    <a:pt x="61" y="64"/>
                    <a:pt x="68" y="64"/>
                    <a:pt x="72" y="68"/>
                  </a:cubicBezTo>
                  <a:cubicBezTo>
                    <a:pt x="80" y="82"/>
                    <a:pt x="83" y="98"/>
                    <a:pt x="64" y="108"/>
                  </a:cubicBezTo>
                  <a:cubicBezTo>
                    <a:pt x="61" y="113"/>
                    <a:pt x="57" y="113"/>
                    <a:pt x="54" y="113"/>
                  </a:cubicBezTo>
                  <a:cubicBezTo>
                    <a:pt x="46" y="113"/>
                    <a:pt x="42" y="113"/>
                    <a:pt x="38" y="105"/>
                  </a:cubicBezTo>
                  <a:cubicBezTo>
                    <a:pt x="31" y="94"/>
                    <a:pt x="38" y="82"/>
                    <a:pt x="46" y="72"/>
                  </a:cubicBezTo>
                  <a:cubicBezTo>
                    <a:pt x="49" y="68"/>
                    <a:pt x="54" y="64"/>
                    <a:pt x="57" y="64"/>
                  </a:cubicBezTo>
                  <a:close/>
                  <a:moveTo>
                    <a:pt x="139" y="1"/>
                  </a:moveTo>
                  <a:cubicBezTo>
                    <a:pt x="132" y="1"/>
                    <a:pt x="128" y="1"/>
                    <a:pt x="121" y="4"/>
                  </a:cubicBezTo>
                  <a:cubicBezTo>
                    <a:pt x="46" y="19"/>
                    <a:pt x="16" y="56"/>
                    <a:pt x="1" y="146"/>
                  </a:cubicBezTo>
                  <a:cubicBezTo>
                    <a:pt x="27" y="150"/>
                    <a:pt x="23" y="195"/>
                    <a:pt x="57" y="195"/>
                  </a:cubicBezTo>
                  <a:lnTo>
                    <a:pt x="61" y="195"/>
                  </a:lnTo>
                  <a:cubicBezTo>
                    <a:pt x="54" y="176"/>
                    <a:pt x="72" y="180"/>
                    <a:pt x="80" y="172"/>
                  </a:cubicBezTo>
                  <a:cubicBezTo>
                    <a:pt x="61" y="135"/>
                    <a:pt x="72" y="127"/>
                    <a:pt x="90" y="127"/>
                  </a:cubicBezTo>
                  <a:cubicBezTo>
                    <a:pt x="98" y="127"/>
                    <a:pt x="109" y="127"/>
                    <a:pt x="121" y="131"/>
                  </a:cubicBezTo>
                  <a:cubicBezTo>
                    <a:pt x="106" y="143"/>
                    <a:pt x="94" y="158"/>
                    <a:pt x="83" y="172"/>
                  </a:cubicBezTo>
                  <a:lnTo>
                    <a:pt x="87" y="172"/>
                  </a:lnTo>
                  <a:cubicBezTo>
                    <a:pt x="106" y="172"/>
                    <a:pt x="121" y="161"/>
                    <a:pt x="135" y="150"/>
                  </a:cubicBezTo>
                  <a:cubicBezTo>
                    <a:pt x="143" y="143"/>
                    <a:pt x="150" y="139"/>
                    <a:pt x="154" y="139"/>
                  </a:cubicBezTo>
                  <a:cubicBezTo>
                    <a:pt x="169" y="139"/>
                    <a:pt x="173" y="158"/>
                    <a:pt x="180" y="172"/>
                  </a:cubicBezTo>
                  <a:cubicBezTo>
                    <a:pt x="188" y="176"/>
                    <a:pt x="195" y="184"/>
                    <a:pt x="203" y="191"/>
                  </a:cubicBezTo>
                  <a:cubicBezTo>
                    <a:pt x="206" y="187"/>
                    <a:pt x="211" y="184"/>
                    <a:pt x="214" y="176"/>
                  </a:cubicBezTo>
                  <a:cubicBezTo>
                    <a:pt x="211" y="143"/>
                    <a:pt x="192" y="120"/>
                    <a:pt x="161" y="101"/>
                  </a:cubicBezTo>
                  <a:cubicBezTo>
                    <a:pt x="154" y="98"/>
                    <a:pt x="128" y="94"/>
                    <a:pt x="143" y="72"/>
                  </a:cubicBezTo>
                  <a:cubicBezTo>
                    <a:pt x="150" y="60"/>
                    <a:pt x="158" y="46"/>
                    <a:pt x="173" y="41"/>
                  </a:cubicBezTo>
                  <a:lnTo>
                    <a:pt x="180" y="41"/>
                  </a:lnTo>
                  <a:cubicBezTo>
                    <a:pt x="195" y="41"/>
                    <a:pt x="203" y="53"/>
                    <a:pt x="211" y="64"/>
                  </a:cubicBezTo>
                  <a:cubicBezTo>
                    <a:pt x="218" y="75"/>
                    <a:pt x="240" y="82"/>
                    <a:pt x="251" y="82"/>
                  </a:cubicBezTo>
                  <a:cubicBezTo>
                    <a:pt x="263" y="82"/>
                    <a:pt x="270" y="90"/>
                    <a:pt x="281" y="94"/>
                  </a:cubicBezTo>
                  <a:cubicBezTo>
                    <a:pt x="247" y="41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5" name="Google Shape;47045;p30"/>
            <p:cNvSpPr/>
            <p:nvPr/>
          </p:nvSpPr>
          <p:spPr>
            <a:xfrm>
              <a:off x="-5277469" y="102567"/>
              <a:ext cx="12701" cy="13465"/>
            </a:xfrm>
            <a:custGeom>
              <a:avLst/>
              <a:gdLst/>
              <a:ahLst/>
              <a:cxnLst/>
              <a:rect l="l" t="t" r="r" b="b"/>
              <a:pathLst>
                <a:path w="266" h="282" extrusionOk="0">
                  <a:moveTo>
                    <a:pt x="206" y="1"/>
                  </a:moveTo>
                  <a:cubicBezTo>
                    <a:pt x="199" y="1"/>
                    <a:pt x="194" y="8"/>
                    <a:pt x="187" y="16"/>
                  </a:cubicBezTo>
                  <a:cubicBezTo>
                    <a:pt x="183" y="20"/>
                    <a:pt x="176" y="27"/>
                    <a:pt x="172" y="27"/>
                  </a:cubicBezTo>
                  <a:cubicBezTo>
                    <a:pt x="165" y="27"/>
                    <a:pt x="161" y="20"/>
                    <a:pt x="154" y="5"/>
                  </a:cubicBezTo>
                  <a:lnTo>
                    <a:pt x="146" y="5"/>
                  </a:lnTo>
                  <a:cubicBezTo>
                    <a:pt x="131" y="5"/>
                    <a:pt x="123" y="23"/>
                    <a:pt x="113" y="35"/>
                  </a:cubicBezTo>
                  <a:cubicBezTo>
                    <a:pt x="123" y="42"/>
                    <a:pt x="131" y="49"/>
                    <a:pt x="127" y="65"/>
                  </a:cubicBezTo>
                  <a:cubicBezTo>
                    <a:pt x="90" y="87"/>
                    <a:pt x="68" y="128"/>
                    <a:pt x="15" y="132"/>
                  </a:cubicBezTo>
                  <a:cubicBezTo>
                    <a:pt x="0" y="154"/>
                    <a:pt x="4" y="173"/>
                    <a:pt x="30" y="173"/>
                  </a:cubicBezTo>
                  <a:lnTo>
                    <a:pt x="37" y="173"/>
                  </a:lnTo>
                  <a:cubicBezTo>
                    <a:pt x="56" y="170"/>
                    <a:pt x="71" y="154"/>
                    <a:pt x="90" y="143"/>
                  </a:cubicBezTo>
                  <a:cubicBezTo>
                    <a:pt x="97" y="136"/>
                    <a:pt x="105" y="132"/>
                    <a:pt x="113" y="132"/>
                  </a:cubicBezTo>
                  <a:cubicBezTo>
                    <a:pt x="127" y="132"/>
                    <a:pt x="139" y="147"/>
                    <a:pt x="149" y="162"/>
                  </a:cubicBezTo>
                  <a:cubicBezTo>
                    <a:pt x="161" y="158"/>
                    <a:pt x="172" y="151"/>
                    <a:pt x="187" y="151"/>
                  </a:cubicBezTo>
                  <a:cubicBezTo>
                    <a:pt x="194" y="151"/>
                    <a:pt x="202" y="154"/>
                    <a:pt x="209" y="165"/>
                  </a:cubicBezTo>
                  <a:cubicBezTo>
                    <a:pt x="217" y="180"/>
                    <a:pt x="217" y="199"/>
                    <a:pt x="202" y="214"/>
                  </a:cubicBezTo>
                  <a:cubicBezTo>
                    <a:pt x="199" y="222"/>
                    <a:pt x="194" y="222"/>
                    <a:pt x="191" y="222"/>
                  </a:cubicBezTo>
                  <a:cubicBezTo>
                    <a:pt x="183" y="222"/>
                    <a:pt x="180" y="218"/>
                    <a:pt x="176" y="214"/>
                  </a:cubicBezTo>
                  <a:cubicBezTo>
                    <a:pt x="172" y="210"/>
                    <a:pt x="165" y="206"/>
                    <a:pt x="161" y="206"/>
                  </a:cubicBezTo>
                  <a:lnTo>
                    <a:pt x="157" y="206"/>
                  </a:lnTo>
                  <a:cubicBezTo>
                    <a:pt x="142" y="229"/>
                    <a:pt x="172" y="255"/>
                    <a:pt x="149" y="282"/>
                  </a:cubicBezTo>
                  <a:cubicBezTo>
                    <a:pt x="247" y="267"/>
                    <a:pt x="235" y="173"/>
                    <a:pt x="266" y="113"/>
                  </a:cubicBezTo>
                  <a:lnTo>
                    <a:pt x="266" y="113"/>
                  </a:lnTo>
                  <a:lnTo>
                    <a:pt x="254" y="125"/>
                  </a:lnTo>
                  <a:cubicBezTo>
                    <a:pt x="251" y="128"/>
                    <a:pt x="247" y="128"/>
                    <a:pt x="244" y="128"/>
                  </a:cubicBezTo>
                  <a:cubicBezTo>
                    <a:pt x="232" y="128"/>
                    <a:pt x="221" y="117"/>
                    <a:pt x="213" y="98"/>
                  </a:cubicBezTo>
                  <a:cubicBezTo>
                    <a:pt x="191" y="65"/>
                    <a:pt x="232" y="35"/>
                    <a:pt x="209" y="5"/>
                  </a:cubicBezTo>
                  <a:lnTo>
                    <a:pt x="20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6" name="Google Shape;47046;p30"/>
            <p:cNvSpPr/>
            <p:nvPr/>
          </p:nvSpPr>
          <p:spPr>
            <a:xfrm>
              <a:off x="-5061687" y="61167"/>
              <a:ext cx="14707" cy="16330"/>
            </a:xfrm>
            <a:custGeom>
              <a:avLst/>
              <a:gdLst/>
              <a:ahLst/>
              <a:cxnLst/>
              <a:rect l="l" t="t" r="r" b="b"/>
              <a:pathLst>
                <a:path w="308" h="342" extrusionOk="0">
                  <a:moveTo>
                    <a:pt x="225" y="0"/>
                  </a:moveTo>
                  <a:cubicBezTo>
                    <a:pt x="221" y="0"/>
                    <a:pt x="217" y="8"/>
                    <a:pt x="221" y="16"/>
                  </a:cubicBezTo>
                  <a:cubicBezTo>
                    <a:pt x="225" y="38"/>
                    <a:pt x="243" y="64"/>
                    <a:pt x="217" y="87"/>
                  </a:cubicBezTo>
                  <a:cubicBezTo>
                    <a:pt x="206" y="105"/>
                    <a:pt x="195" y="121"/>
                    <a:pt x="183" y="139"/>
                  </a:cubicBezTo>
                  <a:cubicBezTo>
                    <a:pt x="191" y="147"/>
                    <a:pt x="195" y="157"/>
                    <a:pt x="191" y="169"/>
                  </a:cubicBezTo>
                  <a:cubicBezTo>
                    <a:pt x="188" y="202"/>
                    <a:pt x="176" y="233"/>
                    <a:pt x="135" y="240"/>
                  </a:cubicBezTo>
                  <a:cubicBezTo>
                    <a:pt x="124" y="288"/>
                    <a:pt x="86" y="300"/>
                    <a:pt x="45" y="307"/>
                  </a:cubicBezTo>
                  <a:cubicBezTo>
                    <a:pt x="42" y="307"/>
                    <a:pt x="38" y="311"/>
                    <a:pt x="34" y="311"/>
                  </a:cubicBezTo>
                  <a:cubicBezTo>
                    <a:pt x="31" y="311"/>
                    <a:pt x="26" y="307"/>
                    <a:pt x="23" y="307"/>
                  </a:cubicBezTo>
                  <a:cubicBezTo>
                    <a:pt x="19" y="307"/>
                    <a:pt x="16" y="304"/>
                    <a:pt x="12" y="304"/>
                  </a:cubicBezTo>
                  <a:cubicBezTo>
                    <a:pt x="8" y="304"/>
                    <a:pt x="4" y="307"/>
                    <a:pt x="0" y="311"/>
                  </a:cubicBezTo>
                  <a:cubicBezTo>
                    <a:pt x="16" y="333"/>
                    <a:pt x="31" y="341"/>
                    <a:pt x="45" y="341"/>
                  </a:cubicBezTo>
                  <a:cubicBezTo>
                    <a:pt x="64" y="341"/>
                    <a:pt x="83" y="330"/>
                    <a:pt x="102" y="319"/>
                  </a:cubicBezTo>
                  <a:cubicBezTo>
                    <a:pt x="124" y="307"/>
                    <a:pt x="135" y="281"/>
                    <a:pt x="169" y="281"/>
                  </a:cubicBezTo>
                  <a:lnTo>
                    <a:pt x="173" y="281"/>
                  </a:lnTo>
                  <a:cubicBezTo>
                    <a:pt x="217" y="281"/>
                    <a:pt x="221" y="247"/>
                    <a:pt x="214" y="214"/>
                  </a:cubicBezTo>
                  <a:cubicBezTo>
                    <a:pt x="240" y="214"/>
                    <a:pt x="251" y="244"/>
                    <a:pt x="273" y="244"/>
                  </a:cubicBezTo>
                  <a:cubicBezTo>
                    <a:pt x="278" y="244"/>
                    <a:pt x="285" y="244"/>
                    <a:pt x="288" y="240"/>
                  </a:cubicBezTo>
                  <a:cubicBezTo>
                    <a:pt x="259" y="233"/>
                    <a:pt x="251" y="210"/>
                    <a:pt x="259" y="184"/>
                  </a:cubicBezTo>
                  <a:cubicBezTo>
                    <a:pt x="259" y="143"/>
                    <a:pt x="292" y="117"/>
                    <a:pt x="304" y="79"/>
                  </a:cubicBezTo>
                  <a:cubicBezTo>
                    <a:pt x="278" y="57"/>
                    <a:pt x="296" y="42"/>
                    <a:pt x="307" y="23"/>
                  </a:cubicBezTo>
                  <a:cubicBezTo>
                    <a:pt x="281" y="19"/>
                    <a:pt x="255" y="23"/>
                    <a:pt x="228" y="5"/>
                  </a:cubicBezTo>
                  <a:cubicBezTo>
                    <a:pt x="228" y="0"/>
                    <a:pt x="225" y="0"/>
                    <a:pt x="2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7" name="Google Shape;47047;p30"/>
            <p:cNvSpPr/>
            <p:nvPr/>
          </p:nvSpPr>
          <p:spPr>
            <a:xfrm>
              <a:off x="-4982947" y="-94641"/>
              <a:ext cx="11078" cy="8595"/>
            </a:xfrm>
            <a:custGeom>
              <a:avLst/>
              <a:gdLst/>
              <a:ahLst/>
              <a:cxnLst/>
              <a:rect l="l" t="t" r="r" b="b"/>
              <a:pathLst>
                <a:path w="232" h="180" extrusionOk="0">
                  <a:moveTo>
                    <a:pt x="109" y="71"/>
                  </a:moveTo>
                  <a:cubicBezTo>
                    <a:pt x="116" y="71"/>
                    <a:pt x="123" y="71"/>
                    <a:pt x="135" y="75"/>
                  </a:cubicBezTo>
                  <a:cubicBezTo>
                    <a:pt x="120" y="87"/>
                    <a:pt x="109" y="94"/>
                    <a:pt x="101" y="101"/>
                  </a:cubicBezTo>
                  <a:cubicBezTo>
                    <a:pt x="90" y="109"/>
                    <a:pt x="97" y="131"/>
                    <a:pt x="78" y="131"/>
                  </a:cubicBezTo>
                  <a:lnTo>
                    <a:pt x="75" y="131"/>
                  </a:lnTo>
                  <a:cubicBezTo>
                    <a:pt x="71" y="131"/>
                    <a:pt x="60" y="123"/>
                    <a:pt x="60" y="120"/>
                  </a:cubicBezTo>
                  <a:cubicBezTo>
                    <a:pt x="52" y="97"/>
                    <a:pt x="68" y="87"/>
                    <a:pt x="82" y="75"/>
                  </a:cubicBezTo>
                  <a:cubicBezTo>
                    <a:pt x="90" y="71"/>
                    <a:pt x="97" y="71"/>
                    <a:pt x="109" y="71"/>
                  </a:cubicBezTo>
                  <a:close/>
                  <a:moveTo>
                    <a:pt x="94" y="0"/>
                  </a:moveTo>
                  <a:cubicBezTo>
                    <a:pt x="78" y="0"/>
                    <a:pt x="60" y="8"/>
                    <a:pt x="45" y="19"/>
                  </a:cubicBezTo>
                  <a:cubicBezTo>
                    <a:pt x="0" y="49"/>
                    <a:pt x="8" y="94"/>
                    <a:pt x="26" y="139"/>
                  </a:cubicBezTo>
                  <a:cubicBezTo>
                    <a:pt x="37" y="150"/>
                    <a:pt x="52" y="157"/>
                    <a:pt x="64" y="168"/>
                  </a:cubicBezTo>
                  <a:cubicBezTo>
                    <a:pt x="71" y="173"/>
                    <a:pt x="75" y="176"/>
                    <a:pt x="82" y="180"/>
                  </a:cubicBezTo>
                  <a:lnTo>
                    <a:pt x="101" y="180"/>
                  </a:lnTo>
                  <a:cubicBezTo>
                    <a:pt x="146" y="180"/>
                    <a:pt x="187" y="154"/>
                    <a:pt x="209" y="105"/>
                  </a:cubicBezTo>
                  <a:cubicBezTo>
                    <a:pt x="232" y="61"/>
                    <a:pt x="180" y="71"/>
                    <a:pt x="165" y="53"/>
                  </a:cubicBezTo>
                  <a:cubicBezTo>
                    <a:pt x="142" y="19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8" name="Google Shape;47048;p30"/>
            <p:cNvSpPr/>
            <p:nvPr/>
          </p:nvSpPr>
          <p:spPr>
            <a:xfrm>
              <a:off x="-5000471" y="-148025"/>
              <a:ext cx="10218" cy="8117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4" y="1"/>
                  </a:moveTo>
                  <a:cubicBezTo>
                    <a:pt x="117" y="4"/>
                    <a:pt x="109" y="4"/>
                    <a:pt x="102" y="4"/>
                  </a:cubicBezTo>
                  <a:lnTo>
                    <a:pt x="68" y="4"/>
                  </a:lnTo>
                  <a:cubicBezTo>
                    <a:pt x="57" y="4"/>
                    <a:pt x="50" y="4"/>
                    <a:pt x="42" y="8"/>
                  </a:cubicBezTo>
                  <a:cubicBezTo>
                    <a:pt x="19" y="27"/>
                    <a:pt x="0" y="45"/>
                    <a:pt x="5" y="80"/>
                  </a:cubicBezTo>
                  <a:cubicBezTo>
                    <a:pt x="16" y="113"/>
                    <a:pt x="64" y="120"/>
                    <a:pt x="68" y="161"/>
                  </a:cubicBezTo>
                  <a:cubicBezTo>
                    <a:pt x="68" y="165"/>
                    <a:pt x="79" y="169"/>
                    <a:pt x="83" y="169"/>
                  </a:cubicBezTo>
                  <a:lnTo>
                    <a:pt x="87" y="169"/>
                  </a:lnTo>
                  <a:cubicBezTo>
                    <a:pt x="124" y="142"/>
                    <a:pt x="165" y="124"/>
                    <a:pt x="191" y="87"/>
                  </a:cubicBezTo>
                  <a:cubicBezTo>
                    <a:pt x="214" y="45"/>
                    <a:pt x="165" y="35"/>
                    <a:pt x="157" y="4"/>
                  </a:cubicBezTo>
                  <a:cubicBezTo>
                    <a:pt x="154" y="8"/>
                    <a:pt x="150" y="8"/>
                    <a:pt x="147" y="8"/>
                  </a:cubicBezTo>
                  <a:cubicBezTo>
                    <a:pt x="139" y="8"/>
                    <a:pt x="131" y="4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9" name="Google Shape;47049;p30"/>
            <p:cNvSpPr/>
            <p:nvPr/>
          </p:nvSpPr>
          <p:spPr>
            <a:xfrm>
              <a:off x="-5032368" y="-107151"/>
              <a:ext cx="13227" cy="8595"/>
            </a:xfrm>
            <a:custGeom>
              <a:avLst/>
              <a:gdLst/>
              <a:ahLst/>
              <a:cxnLst/>
              <a:rect l="l" t="t" r="r" b="b"/>
              <a:pathLst>
                <a:path w="277" h="180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71"/>
                    <a:pt x="0" y="109"/>
                    <a:pt x="108" y="173"/>
                  </a:cubicBezTo>
                  <a:cubicBezTo>
                    <a:pt x="123" y="150"/>
                    <a:pt x="135" y="124"/>
                    <a:pt x="168" y="113"/>
                  </a:cubicBezTo>
                  <a:lnTo>
                    <a:pt x="168" y="113"/>
                  </a:lnTo>
                  <a:cubicBezTo>
                    <a:pt x="171" y="139"/>
                    <a:pt x="116" y="169"/>
                    <a:pt x="175" y="180"/>
                  </a:cubicBezTo>
                  <a:cubicBezTo>
                    <a:pt x="265" y="150"/>
                    <a:pt x="276" y="124"/>
                    <a:pt x="242" y="35"/>
                  </a:cubicBezTo>
                  <a:cubicBezTo>
                    <a:pt x="239" y="31"/>
                    <a:pt x="235" y="31"/>
                    <a:pt x="231" y="31"/>
                  </a:cubicBezTo>
                  <a:cubicBezTo>
                    <a:pt x="220" y="31"/>
                    <a:pt x="213" y="38"/>
                    <a:pt x="205" y="49"/>
                  </a:cubicBezTo>
                  <a:cubicBezTo>
                    <a:pt x="194" y="79"/>
                    <a:pt x="183" y="90"/>
                    <a:pt x="168" y="90"/>
                  </a:cubicBezTo>
                  <a:cubicBezTo>
                    <a:pt x="157" y="90"/>
                    <a:pt x="142" y="83"/>
                    <a:pt x="119" y="68"/>
                  </a:cubicBezTo>
                  <a:cubicBezTo>
                    <a:pt x="104" y="57"/>
                    <a:pt x="56" y="79"/>
                    <a:pt x="82" y="27"/>
                  </a:cubicBezTo>
                  <a:cubicBezTo>
                    <a:pt x="71" y="19"/>
                    <a:pt x="59" y="9"/>
                    <a:pt x="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0" name="Google Shape;47050;p30"/>
            <p:cNvSpPr/>
            <p:nvPr/>
          </p:nvSpPr>
          <p:spPr>
            <a:xfrm>
              <a:off x="-5031700" y="101850"/>
              <a:ext cx="11126" cy="13131"/>
            </a:xfrm>
            <a:custGeom>
              <a:avLst/>
              <a:gdLst/>
              <a:ahLst/>
              <a:cxnLst/>
              <a:rect l="l" t="t" r="r" b="b"/>
              <a:pathLst>
                <a:path w="233" h="275" extrusionOk="0">
                  <a:moveTo>
                    <a:pt x="195" y="1"/>
                  </a:moveTo>
                  <a:cubicBezTo>
                    <a:pt x="180" y="28"/>
                    <a:pt x="135" y="16"/>
                    <a:pt x="121" y="50"/>
                  </a:cubicBezTo>
                  <a:cubicBezTo>
                    <a:pt x="113" y="50"/>
                    <a:pt x="102" y="38"/>
                    <a:pt x="90" y="35"/>
                  </a:cubicBezTo>
                  <a:cubicBezTo>
                    <a:pt x="86" y="42"/>
                    <a:pt x="79" y="50"/>
                    <a:pt x="71" y="57"/>
                  </a:cubicBezTo>
                  <a:cubicBezTo>
                    <a:pt x="116" y="72"/>
                    <a:pt x="102" y="117"/>
                    <a:pt x="128" y="147"/>
                  </a:cubicBezTo>
                  <a:cubicBezTo>
                    <a:pt x="83" y="151"/>
                    <a:pt x="42" y="147"/>
                    <a:pt x="4" y="162"/>
                  </a:cubicBezTo>
                  <a:cubicBezTo>
                    <a:pt x="0" y="177"/>
                    <a:pt x="0" y="192"/>
                    <a:pt x="8" y="203"/>
                  </a:cubicBezTo>
                  <a:cubicBezTo>
                    <a:pt x="26" y="188"/>
                    <a:pt x="45" y="180"/>
                    <a:pt x="60" y="180"/>
                  </a:cubicBezTo>
                  <a:cubicBezTo>
                    <a:pt x="83" y="180"/>
                    <a:pt x="102" y="192"/>
                    <a:pt x="121" y="214"/>
                  </a:cubicBezTo>
                  <a:cubicBezTo>
                    <a:pt x="147" y="233"/>
                    <a:pt x="169" y="252"/>
                    <a:pt x="195" y="274"/>
                  </a:cubicBezTo>
                  <a:cubicBezTo>
                    <a:pt x="195" y="263"/>
                    <a:pt x="199" y="252"/>
                    <a:pt x="202" y="240"/>
                  </a:cubicBezTo>
                  <a:cubicBezTo>
                    <a:pt x="202" y="240"/>
                    <a:pt x="199" y="240"/>
                    <a:pt x="199" y="237"/>
                  </a:cubicBezTo>
                  <a:cubicBezTo>
                    <a:pt x="169" y="225"/>
                    <a:pt x="143" y="207"/>
                    <a:pt x="165" y="166"/>
                  </a:cubicBezTo>
                  <a:cubicBezTo>
                    <a:pt x="176" y="166"/>
                    <a:pt x="183" y="173"/>
                    <a:pt x="191" y="180"/>
                  </a:cubicBezTo>
                  <a:cubicBezTo>
                    <a:pt x="195" y="188"/>
                    <a:pt x="202" y="192"/>
                    <a:pt x="214" y="192"/>
                  </a:cubicBezTo>
                  <a:lnTo>
                    <a:pt x="217" y="192"/>
                  </a:lnTo>
                  <a:cubicBezTo>
                    <a:pt x="221" y="188"/>
                    <a:pt x="225" y="185"/>
                    <a:pt x="228" y="185"/>
                  </a:cubicBezTo>
                  <a:cubicBezTo>
                    <a:pt x="233" y="158"/>
                    <a:pt x="233" y="132"/>
                    <a:pt x="202" y="132"/>
                  </a:cubicBezTo>
                  <a:cubicBezTo>
                    <a:pt x="154" y="132"/>
                    <a:pt x="188" y="102"/>
                    <a:pt x="183" y="87"/>
                  </a:cubicBezTo>
                  <a:cubicBezTo>
                    <a:pt x="183" y="80"/>
                    <a:pt x="183" y="72"/>
                    <a:pt x="180" y="64"/>
                  </a:cubicBezTo>
                  <a:cubicBezTo>
                    <a:pt x="199" y="46"/>
                    <a:pt x="214" y="28"/>
                    <a:pt x="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1" name="Google Shape;47051;p30"/>
            <p:cNvSpPr/>
            <p:nvPr/>
          </p:nvSpPr>
          <p:spPr>
            <a:xfrm>
              <a:off x="-4901390" y="90486"/>
              <a:ext cx="10028" cy="8786"/>
            </a:xfrm>
            <a:custGeom>
              <a:avLst/>
              <a:gdLst/>
              <a:ahLst/>
              <a:cxnLst/>
              <a:rect l="l" t="t" r="r" b="b"/>
              <a:pathLst>
                <a:path w="210" h="184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0"/>
                    <a:pt x="56" y="67"/>
                    <a:pt x="49" y="116"/>
                  </a:cubicBezTo>
                  <a:cubicBezTo>
                    <a:pt x="45" y="135"/>
                    <a:pt x="49" y="180"/>
                    <a:pt x="83" y="183"/>
                  </a:cubicBezTo>
                  <a:lnTo>
                    <a:pt x="105" y="183"/>
                  </a:lnTo>
                  <a:cubicBezTo>
                    <a:pt x="131" y="183"/>
                    <a:pt x="161" y="176"/>
                    <a:pt x="184" y="157"/>
                  </a:cubicBezTo>
                  <a:cubicBezTo>
                    <a:pt x="210" y="135"/>
                    <a:pt x="202" y="78"/>
                    <a:pt x="173" y="64"/>
                  </a:cubicBezTo>
                  <a:cubicBezTo>
                    <a:pt x="116" y="41"/>
                    <a:pt x="71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2" name="Google Shape;47052;p30"/>
            <p:cNvSpPr/>
            <p:nvPr/>
          </p:nvSpPr>
          <p:spPr>
            <a:xfrm>
              <a:off x="-4967954" y="19243"/>
              <a:ext cx="10935" cy="9311"/>
            </a:xfrm>
            <a:custGeom>
              <a:avLst/>
              <a:gdLst/>
              <a:ahLst/>
              <a:cxnLst/>
              <a:rect l="l" t="t" r="r" b="b"/>
              <a:pathLst>
                <a:path w="229" h="19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7" y="15"/>
                    <a:pt x="165" y="23"/>
                    <a:pt x="142" y="23"/>
                  </a:cubicBezTo>
                  <a:cubicBezTo>
                    <a:pt x="131" y="23"/>
                    <a:pt x="116" y="19"/>
                    <a:pt x="101" y="12"/>
                  </a:cubicBezTo>
                  <a:cubicBezTo>
                    <a:pt x="78" y="41"/>
                    <a:pt x="60" y="79"/>
                    <a:pt x="11" y="79"/>
                  </a:cubicBezTo>
                  <a:cubicBezTo>
                    <a:pt x="4" y="83"/>
                    <a:pt x="0" y="93"/>
                    <a:pt x="4" y="105"/>
                  </a:cubicBezTo>
                  <a:cubicBezTo>
                    <a:pt x="71" y="131"/>
                    <a:pt x="142" y="154"/>
                    <a:pt x="202" y="195"/>
                  </a:cubicBezTo>
                  <a:cubicBezTo>
                    <a:pt x="228" y="135"/>
                    <a:pt x="228" y="135"/>
                    <a:pt x="191" y="79"/>
                  </a:cubicBezTo>
                  <a:cubicBezTo>
                    <a:pt x="161" y="45"/>
                    <a:pt x="191" y="23"/>
                    <a:pt x="2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3" name="Google Shape;47053;p30"/>
            <p:cNvSpPr/>
            <p:nvPr/>
          </p:nvSpPr>
          <p:spPr>
            <a:xfrm>
              <a:off x="-4950477" y="-43071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221" y="1"/>
                  </a:moveTo>
                  <a:cubicBezTo>
                    <a:pt x="221" y="19"/>
                    <a:pt x="176" y="23"/>
                    <a:pt x="209" y="53"/>
                  </a:cubicBezTo>
                  <a:cubicBezTo>
                    <a:pt x="228" y="68"/>
                    <a:pt x="217" y="75"/>
                    <a:pt x="202" y="83"/>
                  </a:cubicBezTo>
                  <a:cubicBezTo>
                    <a:pt x="195" y="83"/>
                    <a:pt x="187" y="87"/>
                    <a:pt x="180" y="87"/>
                  </a:cubicBezTo>
                  <a:cubicBezTo>
                    <a:pt x="165" y="87"/>
                    <a:pt x="147" y="75"/>
                    <a:pt x="131" y="64"/>
                  </a:cubicBezTo>
                  <a:lnTo>
                    <a:pt x="113" y="64"/>
                  </a:lnTo>
                  <a:cubicBezTo>
                    <a:pt x="68" y="83"/>
                    <a:pt x="45" y="132"/>
                    <a:pt x="0" y="154"/>
                  </a:cubicBezTo>
                  <a:cubicBezTo>
                    <a:pt x="34" y="195"/>
                    <a:pt x="64" y="218"/>
                    <a:pt x="94" y="218"/>
                  </a:cubicBezTo>
                  <a:cubicBezTo>
                    <a:pt x="120" y="218"/>
                    <a:pt x="142" y="203"/>
                    <a:pt x="169" y="169"/>
                  </a:cubicBezTo>
                  <a:lnTo>
                    <a:pt x="169" y="169"/>
                  </a:lnTo>
                  <a:cubicBezTo>
                    <a:pt x="154" y="173"/>
                    <a:pt x="147" y="176"/>
                    <a:pt x="139" y="176"/>
                  </a:cubicBezTo>
                  <a:cubicBezTo>
                    <a:pt x="109" y="176"/>
                    <a:pt x="128" y="128"/>
                    <a:pt x="109" y="113"/>
                  </a:cubicBezTo>
                  <a:cubicBezTo>
                    <a:pt x="157" y="113"/>
                    <a:pt x="165" y="139"/>
                    <a:pt x="169" y="169"/>
                  </a:cubicBezTo>
                  <a:cubicBezTo>
                    <a:pt x="228" y="135"/>
                    <a:pt x="243" y="83"/>
                    <a:pt x="247" y="19"/>
                  </a:cubicBezTo>
                  <a:cubicBezTo>
                    <a:pt x="247" y="1"/>
                    <a:pt x="232" y="4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4" name="Google Shape;47054;p30"/>
            <p:cNvSpPr/>
            <p:nvPr/>
          </p:nvSpPr>
          <p:spPr>
            <a:xfrm>
              <a:off x="-5032225" y="11044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60" y="72"/>
                  </a:moveTo>
                  <a:cubicBezTo>
                    <a:pt x="68" y="72"/>
                    <a:pt x="71" y="72"/>
                    <a:pt x="71" y="76"/>
                  </a:cubicBezTo>
                  <a:cubicBezTo>
                    <a:pt x="82" y="86"/>
                    <a:pt x="94" y="102"/>
                    <a:pt x="79" y="112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4" y="117"/>
                    <a:pt x="60" y="112"/>
                    <a:pt x="53" y="109"/>
                  </a:cubicBezTo>
                  <a:cubicBezTo>
                    <a:pt x="45" y="102"/>
                    <a:pt x="34" y="90"/>
                    <a:pt x="45" y="79"/>
                  </a:cubicBezTo>
                  <a:cubicBezTo>
                    <a:pt x="49" y="76"/>
                    <a:pt x="56" y="72"/>
                    <a:pt x="60" y="72"/>
                  </a:cubicBezTo>
                  <a:close/>
                  <a:moveTo>
                    <a:pt x="71" y="0"/>
                  </a:moveTo>
                  <a:cubicBezTo>
                    <a:pt x="56" y="0"/>
                    <a:pt x="37" y="8"/>
                    <a:pt x="19" y="23"/>
                  </a:cubicBezTo>
                  <a:cubicBezTo>
                    <a:pt x="1" y="135"/>
                    <a:pt x="75" y="195"/>
                    <a:pt x="146" y="259"/>
                  </a:cubicBezTo>
                  <a:cubicBezTo>
                    <a:pt x="150" y="262"/>
                    <a:pt x="154" y="262"/>
                    <a:pt x="158" y="262"/>
                  </a:cubicBezTo>
                  <a:cubicBezTo>
                    <a:pt x="165" y="262"/>
                    <a:pt x="172" y="259"/>
                    <a:pt x="180" y="255"/>
                  </a:cubicBezTo>
                  <a:cubicBezTo>
                    <a:pt x="184" y="210"/>
                    <a:pt x="187" y="169"/>
                    <a:pt x="154" y="131"/>
                  </a:cubicBezTo>
                  <a:cubicBezTo>
                    <a:pt x="146" y="124"/>
                    <a:pt x="139" y="120"/>
                    <a:pt x="127" y="112"/>
                  </a:cubicBezTo>
                  <a:cubicBezTo>
                    <a:pt x="113" y="135"/>
                    <a:pt x="116" y="162"/>
                    <a:pt x="113" y="191"/>
                  </a:cubicBezTo>
                  <a:cubicBezTo>
                    <a:pt x="56" y="157"/>
                    <a:pt x="105" y="131"/>
                    <a:pt x="116" y="105"/>
                  </a:cubicBezTo>
                  <a:lnTo>
                    <a:pt x="116" y="98"/>
                  </a:lnTo>
                  <a:cubicBezTo>
                    <a:pt x="101" y="83"/>
                    <a:pt x="105" y="79"/>
                    <a:pt x="113" y="79"/>
                  </a:cubicBezTo>
                  <a:cubicBezTo>
                    <a:pt x="116" y="79"/>
                    <a:pt x="116" y="79"/>
                    <a:pt x="120" y="83"/>
                  </a:cubicBezTo>
                  <a:lnTo>
                    <a:pt x="132" y="83"/>
                  </a:lnTo>
                  <a:cubicBezTo>
                    <a:pt x="135" y="83"/>
                    <a:pt x="135" y="83"/>
                    <a:pt x="139" y="79"/>
                  </a:cubicBezTo>
                  <a:cubicBezTo>
                    <a:pt x="127" y="64"/>
                    <a:pt x="127" y="49"/>
                    <a:pt x="132" y="34"/>
                  </a:cubicBezTo>
                  <a:cubicBezTo>
                    <a:pt x="113" y="12"/>
                    <a:pt x="94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5" name="Google Shape;47055;p30"/>
            <p:cNvSpPr/>
            <p:nvPr/>
          </p:nvSpPr>
          <p:spPr>
            <a:xfrm>
              <a:off x="-5128585" y="229534"/>
              <a:ext cx="11412" cy="6637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216" y="0"/>
                  </a:moveTo>
                  <a:cubicBezTo>
                    <a:pt x="213" y="4"/>
                    <a:pt x="209" y="7"/>
                    <a:pt x="205" y="11"/>
                  </a:cubicBezTo>
                  <a:cubicBezTo>
                    <a:pt x="187" y="23"/>
                    <a:pt x="168" y="26"/>
                    <a:pt x="149" y="26"/>
                  </a:cubicBezTo>
                  <a:cubicBezTo>
                    <a:pt x="104" y="26"/>
                    <a:pt x="64" y="4"/>
                    <a:pt x="19" y="0"/>
                  </a:cubicBezTo>
                  <a:lnTo>
                    <a:pt x="19" y="0"/>
                  </a:lnTo>
                  <a:cubicBezTo>
                    <a:pt x="22" y="33"/>
                    <a:pt x="19" y="71"/>
                    <a:pt x="0" y="101"/>
                  </a:cubicBezTo>
                  <a:lnTo>
                    <a:pt x="30" y="101"/>
                  </a:lnTo>
                  <a:cubicBezTo>
                    <a:pt x="82" y="101"/>
                    <a:pt x="135" y="108"/>
                    <a:pt x="179" y="135"/>
                  </a:cubicBezTo>
                  <a:cubicBezTo>
                    <a:pt x="187" y="135"/>
                    <a:pt x="194" y="138"/>
                    <a:pt x="202" y="138"/>
                  </a:cubicBezTo>
                  <a:cubicBezTo>
                    <a:pt x="213" y="138"/>
                    <a:pt x="221" y="135"/>
                    <a:pt x="231" y="130"/>
                  </a:cubicBezTo>
                  <a:cubicBezTo>
                    <a:pt x="216" y="94"/>
                    <a:pt x="209" y="52"/>
                    <a:pt x="239" y="18"/>
                  </a:cubicBezTo>
                  <a:cubicBezTo>
                    <a:pt x="231" y="11"/>
                    <a:pt x="224" y="7"/>
                    <a:pt x="2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6" name="Google Shape;47056;p30"/>
            <p:cNvSpPr/>
            <p:nvPr/>
          </p:nvSpPr>
          <p:spPr>
            <a:xfrm>
              <a:off x="-5065077" y="-113741"/>
              <a:ext cx="11078" cy="7688"/>
            </a:xfrm>
            <a:custGeom>
              <a:avLst/>
              <a:gdLst/>
              <a:ahLst/>
              <a:cxnLst/>
              <a:rect l="l" t="t" r="r" b="b"/>
              <a:pathLst>
                <a:path w="232" h="161" extrusionOk="0">
                  <a:moveTo>
                    <a:pt x="97" y="0"/>
                  </a:moveTo>
                  <a:cubicBezTo>
                    <a:pt x="79" y="4"/>
                    <a:pt x="61" y="8"/>
                    <a:pt x="45" y="16"/>
                  </a:cubicBezTo>
                  <a:cubicBezTo>
                    <a:pt x="0" y="45"/>
                    <a:pt x="35" y="90"/>
                    <a:pt x="35" y="128"/>
                  </a:cubicBezTo>
                  <a:cubicBezTo>
                    <a:pt x="61" y="128"/>
                    <a:pt x="83" y="142"/>
                    <a:pt x="102" y="161"/>
                  </a:cubicBezTo>
                  <a:cubicBezTo>
                    <a:pt x="116" y="157"/>
                    <a:pt x="131" y="147"/>
                    <a:pt x="147" y="147"/>
                  </a:cubicBezTo>
                  <a:lnTo>
                    <a:pt x="154" y="147"/>
                  </a:lnTo>
                  <a:cubicBezTo>
                    <a:pt x="169" y="138"/>
                    <a:pt x="184" y="128"/>
                    <a:pt x="195" y="120"/>
                  </a:cubicBezTo>
                  <a:cubicBezTo>
                    <a:pt x="191" y="117"/>
                    <a:pt x="186" y="116"/>
                    <a:pt x="180" y="116"/>
                  </a:cubicBezTo>
                  <a:cubicBezTo>
                    <a:pt x="176" y="116"/>
                    <a:pt x="171" y="116"/>
                    <a:pt x="166" y="116"/>
                  </a:cubicBezTo>
                  <a:cubicBezTo>
                    <a:pt x="156" y="116"/>
                    <a:pt x="146" y="114"/>
                    <a:pt x="139" y="102"/>
                  </a:cubicBezTo>
                  <a:cubicBezTo>
                    <a:pt x="150" y="86"/>
                    <a:pt x="165" y="83"/>
                    <a:pt x="176" y="83"/>
                  </a:cubicBezTo>
                  <a:cubicBezTo>
                    <a:pt x="195" y="83"/>
                    <a:pt x="210" y="90"/>
                    <a:pt x="225" y="105"/>
                  </a:cubicBezTo>
                  <a:cubicBezTo>
                    <a:pt x="232" y="45"/>
                    <a:pt x="210" y="12"/>
                    <a:pt x="150" y="4"/>
                  </a:cubicBezTo>
                  <a:cubicBezTo>
                    <a:pt x="139" y="19"/>
                    <a:pt x="128" y="30"/>
                    <a:pt x="120" y="30"/>
                  </a:cubicBezTo>
                  <a:cubicBezTo>
                    <a:pt x="113" y="30"/>
                    <a:pt x="102" y="19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7" name="Google Shape;47057;p30"/>
            <p:cNvSpPr/>
            <p:nvPr/>
          </p:nvSpPr>
          <p:spPr>
            <a:xfrm>
              <a:off x="-4883723" y="140241"/>
              <a:ext cx="16474" cy="7736"/>
            </a:xfrm>
            <a:custGeom>
              <a:avLst/>
              <a:gdLst/>
              <a:ahLst/>
              <a:cxnLst/>
              <a:rect l="l" t="t" r="r" b="b"/>
              <a:pathLst>
                <a:path w="345" h="162" extrusionOk="0">
                  <a:moveTo>
                    <a:pt x="188" y="1"/>
                  </a:moveTo>
                  <a:cubicBezTo>
                    <a:pt x="162" y="16"/>
                    <a:pt x="131" y="19"/>
                    <a:pt x="112" y="42"/>
                  </a:cubicBezTo>
                  <a:cubicBezTo>
                    <a:pt x="79" y="42"/>
                    <a:pt x="49" y="35"/>
                    <a:pt x="23" y="9"/>
                  </a:cubicBezTo>
                  <a:cubicBezTo>
                    <a:pt x="19" y="9"/>
                    <a:pt x="15" y="4"/>
                    <a:pt x="12" y="1"/>
                  </a:cubicBezTo>
                  <a:lnTo>
                    <a:pt x="12" y="1"/>
                  </a:lnTo>
                  <a:cubicBezTo>
                    <a:pt x="0" y="42"/>
                    <a:pt x="19" y="61"/>
                    <a:pt x="60" y="61"/>
                  </a:cubicBezTo>
                  <a:cubicBezTo>
                    <a:pt x="64" y="61"/>
                    <a:pt x="72" y="57"/>
                    <a:pt x="72" y="57"/>
                  </a:cubicBezTo>
                  <a:lnTo>
                    <a:pt x="75" y="57"/>
                  </a:lnTo>
                  <a:cubicBezTo>
                    <a:pt x="120" y="98"/>
                    <a:pt x="172" y="124"/>
                    <a:pt x="229" y="147"/>
                  </a:cubicBezTo>
                  <a:cubicBezTo>
                    <a:pt x="259" y="154"/>
                    <a:pt x="288" y="143"/>
                    <a:pt x="311" y="161"/>
                  </a:cubicBezTo>
                  <a:cubicBezTo>
                    <a:pt x="322" y="158"/>
                    <a:pt x="333" y="158"/>
                    <a:pt x="345" y="154"/>
                  </a:cubicBezTo>
                  <a:lnTo>
                    <a:pt x="345" y="147"/>
                  </a:lnTo>
                  <a:lnTo>
                    <a:pt x="341" y="147"/>
                  </a:lnTo>
                  <a:cubicBezTo>
                    <a:pt x="329" y="132"/>
                    <a:pt x="296" y="143"/>
                    <a:pt x="296" y="116"/>
                  </a:cubicBezTo>
                  <a:cubicBezTo>
                    <a:pt x="296" y="94"/>
                    <a:pt x="322" y="94"/>
                    <a:pt x="337" y="83"/>
                  </a:cubicBezTo>
                  <a:cubicBezTo>
                    <a:pt x="322" y="68"/>
                    <a:pt x="303" y="57"/>
                    <a:pt x="285" y="57"/>
                  </a:cubicBezTo>
                  <a:cubicBezTo>
                    <a:pt x="274" y="57"/>
                    <a:pt x="262" y="64"/>
                    <a:pt x="247" y="71"/>
                  </a:cubicBezTo>
                  <a:lnTo>
                    <a:pt x="243" y="71"/>
                  </a:lnTo>
                  <a:cubicBezTo>
                    <a:pt x="217" y="71"/>
                    <a:pt x="198" y="87"/>
                    <a:pt x="184" y="113"/>
                  </a:cubicBezTo>
                  <a:cubicBezTo>
                    <a:pt x="165" y="64"/>
                    <a:pt x="202" y="53"/>
                    <a:pt x="221" y="31"/>
                  </a:cubicBezTo>
                  <a:cubicBezTo>
                    <a:pt x="224" y="27"/>
                    <a:pt x="229" y="23"/>
                    <a:pt x="232" y="19"/>
                  </a:cubicBezTo>
                  <a:cubicBezTo>
                    <a:pt x="214" y="16"/>
                    <a:pt x="198" y="16"/>
                    <a:pt x="1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8" name="Google Shape;47058;p30"/>
            <p:cNvSpPr/>
            <p:nvPr/>
          </p:nvSpPr>
          <p:spPr>
            <a:xfrm>
              <a:off x="-5041871" y="248777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75" y="1"/>
                  </a:moveTo>
                  <a:cubicBezTo>
                    <a:pt x="64" y="1"/>
                    <a:pt x="56" y="5"/>
                    <a:pt x="53" y="15"/>
                  </a:cubicBezTo>
                  <a:cubicBezTo>
                    <a:pt x="42" y="53"/>
                    <a:pt x="1" y="83"/>
                    <a:pt x="20" y="131"/>
                  </a:cubicBezTo>
                  <a:cubicBezTo>
                    <a:pt x="30" y="136"/>
                    <a:pt x="38" y="146"/>
                    <a:pt x="49" y="146"/>
                  </a:cubicBezTo>
                  <a:cubicBezTo>
                    <a:pt x="56" y="146"/>
                    <a:pt x="60" y="143"/>
                    <a:pt x="64" y="131"/>
                  </a:cubicBezTo>
                  <a:cubicBezTo>
                    <a:pt x="79" y="105"/>
                    <a:pt x="87" y="94"/>
                    <a:pt x="94" y="94"/>
                  </a:cubicBezTo>
                  <a:cubicBezTo>
                    <a:pt x="109" y="94"/>
                    <a:pt x="116" y="117"/>
                    <a:pt x="127" y="139"/>
                  </a:cubicBezTo>
                  <a:cubicBezTo>
                    <a:pt x="158" y="120"/>
                    <a:pt x="142" y="79"/>
                    <a:pt x="161" y="53"/>
                  </a:cubicBezTo>
                  <a:cubicBezTo>
                    <a:pt x="203" y="75"/>
                    <a:pt x="180" y="146"/>
                    <a:pt x="236" y="146"/>
                  </a:cubicBezTo>
                  <a:cubicBezTo>
                    <a:pt x="236" y="150"/>
                    <a:pt x="239" y="150"/>
                    <a:pt x="239" y="150"/>
                  </a:cubicBezTo>
                  <a:lnTo>
                    <a:pt x="239" y="146"/>
                  </a:lnTo>
                  <a:cubicBezTo>
                    <a:pt x="244" y="124"/>
                    <a:pt x="251" y="98"/>
                    <a:pt x="236" y="75"/>
                  </a:cubicBezTo>
                  <a:cubicBezTo>
                    <a:pt x="229" y="60"/>
                    <a:pt x="221" y="41"/>
                    <a:pt x="236" y="27"/>
                  </a:cubicBezTo>
                  <a:cubicBezTo>
                    <a:pt x="195" y="19"/>
                    <a:pt x="150" y="23"/>
                    <a:pt x="105" y="8"/>
                  </a:cubicBezTo>
                  <a:cubicBezTo>
                    <a:pt x="98" y="5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9" name="Google Shape;47059;p30"/>
            <p:cNvSpPr/>
            <p:nvPr/>
          </p:nvSpPr>
          <p:spPr>
            <a:xfrm>
              <a:off x="-4981706" y="125964"/>
              <a:ext cx="12176" cy="8786"/>
            </a:xfrm>
            <a:custGeom>
              <a:avLst/>
              <a:gdLst/>
              <a:ahLst/>
              <a:cxnLst/>
              <a:rect l="l" t="t" r="r" b="b"/>
              <a:pathLst>
                <a:path w="255" h="184" extrusionOk="0">
                  <a:moveTo>
                    <a:pt x="0" y="1"/>
                  </a:moveTo>
                  <a:cubicBezTo>
                    <a:pt x="0" y="49"/>
                    <a:pt x="52" y="87"/>
                    <a:pt x="26" y="143"/>
                  </a:cubicBezTo>
                  <a:cubicBezTo>
                    <a:pt x="45" y="146"/>
                    <a:pt x="56" y="184"/>
                    <a:pt x="75" y="184"/>
                  </a:cubicBezTo>
                  <a:cubicBezTo>
                    <a:pt x="86" y="184"/>
                    <a:pt x="94" y="177"/>
                    <a:pt x="105" y="154"/>
                  </a:cubicBezTo>
                  <a:cubicBezTo>
                    <a:pt x="112" y="158"/>
                    <a:pt x="120" y="158"/>
                    <a:pt x="128" y="158"/>
                  </a:cubicBezTo>
                  <a:cubicBezTo>
                    <a:pt x="168" y="158"/>
                    <a:pt x="187" y="109"/>
                    <a:pt x="228" y="109"/>
                  </a:cubicBezTo>
                  <a:cubicBezTo>
                    <a:pt x="217" y="79"/>
                    <a:pt x="254" y="65"/>
                    <a:pt x="247" y="38"/>
                  </a:cubicBezTo>
                  <a:lnTo>
                    <a:pt x="247" y="38"/>
                  </a:lnTo>
                  <a:cubicBezTo>
                    <a:pt x="235" y="42"/>
                    <a:pt x="221" y="49"/>
                    <a:pt x="209" y="49"/>
                  </a:cubicBezTo>
                  <a:cubicBezTo>
                    <a:pt x="199" y="49"/>
                    <a:pt x="187" y="42"/>
                    <a:pt x="187" y="12"/>
                  </a:cubicBezTo>
                  <a:cubicBezTo>
                    <a:pt x="173" y="20"/>
                    <a:pt x="157" y="30"/>
                    <a:pt x="139" y="30"/>
                  </a:cubicBezTo>
                  <a:lnTo>
                    <a:pt x="131" y="30"/>
                  </a:lnTo>
                  <a:cubicBezTo>
                    <a:pt x="131" y="65"/>
                    <a:pt x="123" y="79"/>
                    <a:pt x="105" y="79"/>
                  </a:cubicBezTo>
                  <a:cubicBezTo>
                    <a:pt x="94" y="79"/>
                    <a:pt x="75" y="75"/>
                    <a:pt x="52" y="61"/>
                  </a:cubicBezTo>
                  <a:cubicBezTo>
                    <a:pt x="42" y="49"/>
                    <a:pt x="42" y="34"/>
                    <a:pt x="45" y="20"/>
                  </a:cubicBezTo>
                  <a:cubicBezTo>
                    <a:pt x="30" y="12"/>
                    <a:pt x="16" y="12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0" name="Google Shape;47060;p30"/>
            <p:cNvSpPr/>
            <p:nvPr/>
          </p:nvSpPr>
          <p:spPr>
            <a:xfrm>
              <a:off x="-5136081" y="157957"/>
              <a:ext cx="8213" cy="11651"/>
            </a:xfrm>
            <a:custGeom>
              <a:avLst/>
              <a:gdLst/>
              <a:ahLst/>
              <a:cxnLst/>
              <a:rect l="l" t="t" r="r" b="b"/>
              <a:pathLst>
                <a:path w="172" h="244" extrusionOk="0">
                  <a:moveTo>
                    <a:pt x="90" y="0"/>
                  </a:moveTo>
                  <a:cubicBezTo>
                    <a:pt x="71" y="0"/>
                    <a:pt x="56" y="26"/>
                    <a:pt x="37" y="30"/>
                  </a:cubicBezTo>
                  <a:cubicBezTo>
                    <a:pt x="14" y="33"/>
                    <a:pt x="0" y="52"/>
                    <a:pt x="4" y="82"/>
                  </a:cubicBezTo>
                  <a:cubicBezTo>
                    <a:pt x="11" y="104"/>
                    <a:pt x="7" y="131"/>
                    <a:pt x="45" y="138"/>
                  </a:cubicBezTo>
                  <a:cubicBezTo>
                    <a:pt x="67" y="142"/>
                    <a:pt x="93" y="149"/>
                    <a:pt x="71" y="194"/>
                  </a:cubicBezTo>
                  <a:cubicBezTo>
                    <a:pt x="67" y="206"/>
                    <a:pt x="90" y="243"/>
                    <a:pt x="135" y="243"/>
                  </a:cubicBezTo>
                  <a:cubicBezTo>
                    <a:pt x="135" y="243"/>
                    <a:pt x="138" y="239"/>
                    <a:pt x="142" y="239"/>
                  </a:cubicBezTo>
                  <a:cubicBezTo>
                    <a:pt x="123" y="198"/>
                    <a:pt x="104" y="164"/>
                    <a:pt x="138" y="123"/>
                  </a:cubicBezTo>
                  <a:cubicBezTo>
                    <a:pt x="171" y="82"/>
                    <a:pt x="135" y="45"/>
                    <a:pt x="112" y="14"/>
                  </a:cubicBezTo>
                  <a:cubicBezTo>
                    <a:pt x="104" y="4"/>
                    <a:pt x="97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1" name="Google Shape;47061;p30"/>
            <p:cNvSpPr/>
            <p:nvPr/>
          </p:nvSpPr>
          <p:spPr>
            <a:xfrm>
              <a:off x="-5007777" y="-156047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91" y="1"/>
                  </a:moveTo>
                  <a:cubicBezTo>
                    <a:pt x="72" y="1"/>
                    <a:pt x="57" y="15"/>
                    <a:pt x="41" y="27"/>
                  </a:cubicBezTo>
                  <a:cubicBezTo>
                    <a:pt x="1" y="56"/>
                    <a:pt x="1" y="91"/>
                    <a:pt x="49" y="143"/>
                  </a:cubicBezTo>
                  <a:cubicBezTo>
                    <a:pt x="60" y="153"/>
                    <a:pt x="68" y="172"/>
                    <a:pt x="83" y="172"/>
                  </a:cubicBezTo>
                  <a:cubicBezTo>
                    <a:pt x="86" y="172"/>
                    <a:pt x="94" y="169"/>
                    <a:pt x="101" y="161"/>
                  </a:cubicBezTo>
                  <a:cubicBezTo>
                    <a:pt x="131" y="153"/>
                    <a:pt x="169" y="153"/>
                    <a:pt x="176" y="117"/>
                  </a:cubicBezTo>
                  <a:cubicBezTo>
                    <a:pt x="184" y="79"/>
                    <a:pt x="161" y="49"/>
                    <a:pt x="131" y="27"/>
                  </a:cubicBezTo>
                  <a:cubicBezTo>
                    <a:pt x="120" y="19"/>
                    <a:pt x="109" y="12"/>
                    <a:pt x="98" y="1"/>
                  </a:cubicBezTo>
                  <a:lnTo>
                    <a:pt x="98" y="1"/>
                  </a:lnTo>
                  <a:cubicBezTo>
                    <a:pt x="98" y="1"/>
                    <a:pt x="101" y="4"/>
                    <a:pt x="105" y="4"/>
                  </a:cubicBezTo>
                  <a:cubicBezTo>
                    <a:pt x="101" y="1"/>
                    <a:pt x="98" y="1"/>
                    <a:pt x="98" y="1"/>
                  </a:cubicBezTo>
                  <a:lnTo>
                    <a:pt x="98" y="1"/>
                  </a:lnTo>
                  <a:cubicBezTo>
                    <a:pt x="98" y="1"/>
                    <a:pt x="98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2" name="Google Shape;47062;p30"/>
            <p:cNvSpPr/>
            <p:nvPr/>
          </p:nvSpPr>
          <p:spPr>
            <a:xfrm>
              <a:off x="-4955109" y="-47512"/>
              <a:ext cx="12176" cy="10935"/>
            </a:xfrm>
            <a:custGeom>
              <a:avLst/>
              <a:gdLst/>
              <a:ahLst/>
              <a:cxnLst/>
              <a:rect l="l" t="t" r="r" b="b"/>
              <a:pathLst>
                <a:path w="255" h="229" extrusionOk="0">
                  <a:moveTo>
                    <a:pt x="154" y="0"/>
                  </a:moveTo>
                  <a:cubicBezTo>
                    <a:pt x="146" y="0"/>
                    <a:pt x="139" y="4"/>
                    <a:pt x="131" y="8"/>
                  </a:cubicBezTo>
                  <a:cubicBezTo>
                    <a:pt x="123" y="11"/>
                    <a:pt x="116" y="16"/>
                    <a:pt x="109" y="16"/>
                  </a:cubicBezTo>
                  <a:cubicBezTo>
                    <a:pt x="105" y="16"/>
                    <a:pt x="101" y="16"/>
                    <a:pt x="94" y="8"/>
                  </a:cubicBezTo>
                  <a:lnTo>
                    <a:pt x="90" y="8"/>
                  </a:lnTo>
                  <a:cubicBezTo>
                    <a:pt x="64" y="8"/>
                    <a:pt x="56" y="30"/>
                    <a:pt x="42" y="45"/>
                  </a:cubicBezTo>
                  <a:cubicBezTo>
                    <a:pt x="53" y="42"/>
                    <a:pt x="64" y="42"/>
                    <a:pt x="71" y="42"/>
                  </a:cubicBezTo>
                  <a:lnTo>
                    <a:pt x="75" y="42"/>
                  </a:lnTo>
                  <a:cubicBezTo>
                    <a:pt x="94" y="42"/>
                    <a:pt x="101" y="52"/>
                    <a:pt x="101" y="75"/>
                  </a:cubicBezTo>
                  <a:cubicBezTo>
                    <a:pt x="97" y="90"/>
                    <a:pt x="90" y="97"/>
                    <a:pt x="82" y="97"/>
                  </a:cubicBezTo>
                  <a:cubicBezTo>
                    <a:pt x="75" y="97"/>
                    <a:pt x="71" y="94"/>
                    <a:pt x="64" y="90"/>
                  </a:cubicBezTo>
                  <a:cubicBezTo>
                    <a:pt x="49" y="86"/>
                    <a:pt x="37" y="75"/>
                    <a:pt x="26" y="71"/>
                  </a:cubicBezTo>
                  <a:lnTo>
                    <a:pt x="26" y="71"/>
                  </a:lnTo>
                  <a:cubicBezTo>
                    <a:pt x="0" y="135"/>
                    <a:pt x="53" y="176"/>
                    <a:pt x="75" y="228"/>
                  </a:cubicBezTo>
                  <a:cubicBezTo>
                    <a:pt x="101" y="195"/>
                    <a:pt x="105" y="138"/>
                    <a:pt x="161" y="138"/>
                  </a:cubicBezTo>
                  <a:lnTo>
                    <a:pt x="172" y="138"/>
                  </a:lnTo>
                  <a:cubicBezTo>
                    <a:pt x="187" y="142"/>
                    <a:pt x="199" y="150"/>
                    <a:pt x="210" y="157"/>
                  </a:cubicBezTo>
                  <a:lnTo>
                    <a:pt x="228" y="157"/>
                  </a:lnTo>
                  <a:cubicBezTo>
                    <a:pt x="236" y="135"/>
                    <a:pt x="254" y="112"/>
                    <a:pt x="244" y="90"/>
                  </a:cubicBezTo>
                  <a:cubicBezTo>
                    <a:pt x="239" y="86"/>
                    <a:pt x="236" y="83"/>
                    <a:pt x="232" y="78"/>
                  </a:cubicBezTo>
                  <a:cubicBezTo>
                    <a:pt x="217" y="120"/>
                    <a:pt x="165" y="83"/>
                    <a:pt x="142" y="120"/>
                  </a:cubicBezTo>
                  <a:cubicBezTo>
                    <a:pt x="139" y="120"/>
                    <a:pt x="127" y="109"/>
                    <a:pt x="123" y="101"/>
                  </a:cubicBezTo>
                  <a:cubicBezTo>
                    <a:pt x="113" y="78"/>
                    <a:pt x="131" y="75"/>
                    <a:pt x="142" y="68"/>
                  </a:cubicBezTo>
                  <a:cubicBezTo>
                    <a:pt x="154" y="49"/>
                    <a:pt x="161" y="30"/>
                    <a:pt x="172" y="8"/>
                  </a:cubicBezTo>
                  <a:cubicBezTo>
                    <a:pt x="165" y="4"/>
                    <a:pt x="161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3" name="Google Shape;47063;p30"/>
            <p:cNvSpPr/>
            <p:nvPr/>
          </p:nvSpPr>
          <p:spPr>
            <a:xfrm>
              <a:off x="-5426354" y="-107151"/>
              <a:ext cx="10600" cy="11508"/>
            </a:xfrm>
            <a:custGeom>
              <a:avLst/>
              <a:gdLst/>
              <a:ahLst/>
              <a:cxnLst/>
              <a:rect l="l" t="t" r="r" b="b"/>
              <a:pathLst>
                <a:path w="222" h="241" extrusionOk="0">
                  <a:moveTo>
                    <a:pt x="27" y="0"/>
                  </a:moveTo>
                  <a:cubicBezTo>
                    <a:pt x="38" y="35"/>
                    <a:pt x="1" y="53"/>
                    <a:pt x="8" y="87"/>
                  </a:cubicBezTo>
                  <a:cubicBezTo>
                    <a:pt x="12" y="83"/>
                    <a:pt x="15" y="76"/>
                    <a:pt x="23" y="71"/>
                  </a:cubicBezTo>
                  <a:cubicBezTo>
                    <a:pt x="27" y="64"/>
                    <a:pt x="34" y="53"/>
                    <a:pt x="42" y="53"/>
                  </a:cubicBezTo>
                  <a:cubicBezTo>
                    <a:pt x="53" y="57"/>
                    <a:pt x="42" y="76"/>
                    <a:pt x="49" y="83"/>
                  </a:cubicBezTo>
                  <a:cubicBezTo>
                    <a:pt x="101" y="109"/>
                    <a:pt x="98" y="161"/>
                    <a:pt x="109" y="206"/>
                  </a:cubicBezTo>
                  <a:cubicBezTo>
                    <a:pt x="101" y="218"/>
                    <a:pt x="94" y="228"/>
                    <a:pt x="101" y="240"/>
                  </a:cubicBezTo>
                  <a:cubicBezTo>
                    <a:pt x="113" y="225"/>
                    <a:pt x="135" y="221"/>
                    <a:pt x="150" y="210"/>
                  </a:cubicBezTo>
                  <a:cubicBezTo>
                    <a:pt x="195" y="188"/>
                    <a:pt x="222" y="150"/>
                    <a:pt x="217" y="98"/>
                  </a:cubicBezTo>
                  <a:lnTo>
                    <a:pt x="217" y="98"/>
                  </a:lnTo>
                  <a:cubicBezTo>
                    <a:pt x="199" y="109"/>
                    <a:pt x="177" y="135"/>
                    <a:pt x="158" y="135"/>
                  </a:cubicBezTo>
                  <a:cubicBezTo>
                    <a:pt x="150" y="135"/>
                    <a:pt x="146" y="135"/>
                    <a:pt x="143" y="128"/>
                  </a:cubicBezTo>
                  <a:cubicBezTo>
                    <a:pt x="113" y="105"/>
                    <a:pt x="139" y="71"/>
                    <a:pt x="161" y="45"/>
                  </a:cubicBezTo>
                  <a:cubicBezTo>
                    <a:pt x="161" y="45"/>
                    <a:pt x="165" y="45"/>
                    <a:pt x="165" y="42"/>
                  </a:cubicBezTo>
                  <a:lnTo>
                    <a:pt x="165" y="38"/>
                  </a:lnTo>
                  <a:cubicBezTo>
                    <a:pt x="154" y="16"/>
                    <a:pt x="132" y="4"/>
                    <a:pt x="113" y="4"/>
                  </a:cubicBezTo>
                  <a:cubicBezTo>
                    <a:pt x="101" y="4"/>
                    <a:pt x="87" y="9"/>
                    <a:pt x="82" y="16"/>
                  </a:cubicBezTo>
                  <a:cubicBezTo>
                    <a:pt x="75" y="23"/>
                    <a:pt x="68" y="27"/>
                    <a:pt x="65" y="27"/>
                  </a:cubicBezTo>
                  <a:cubicBezTo>
                    <a:pt x="56" y="27"/>
                    <a:pt x="49" y="19"/>
                    <a:pt x="46" y="12"/>
                  </a:cubicBezTo>
                  <a:cubicBezTo>
                    <a:pt x="42" y="4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4" name="Google Shape;47064;p30"/>
            <p:cNvSpPr/>
            <p:nvPr/>
          </p:nvSpPr>
          <p:spPr>
            <a:xfrm>
              <a:off x="-5269447" y="281772"/>
              <a:ext cx="10218" cy="955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28" y="1"/>
                  </a:moveTo>
                  <a:cubicBezTo>
                    <a:pt x="105" y="1"/>
                    <a:pt x="83" y="5"/>
                    <a:pt x="57" y="9"/>
                  </a:cubicBezTo>
                  <a:cubicBezTo>
                    <a:pt x="45" y="20"/>
                    <a:pt x="8" y="28"/>
                    <a:pt x="41" y="50"/>
                  </a:cubicBezTo>
                  <a:cubicBezTo>
                    <a:pt x="86" y="83"/>
                    <a:pt x="64" y="106"/>
                    <a:pt x="38" y="135"/>
                  </a:cubicBezTo>
                  <a:cubicBezTo>
                    <a:pt x="23" y="151"/>
                    <a:pt x="0" y="162"/>
                    <a:pt x="15" y="188"/>
                  </a:cubicBezTo>
                  <a:cubicBezTo>
                    <a:pt x="19" y="195"/>
                    <a:pt x="26" y="199"/>
                    <a:pt x="34" y="199"/>
                  </a:cubicBezTo>
                  <a:cubicBezTo>
                    <a:pt x="38" y="199"/>
                    <a:pt x="45" y="195"/>
                    <a:pt x="49" y="192"/>
                  </a:cubicBezTo>
                  <a:cubicBezTo>
                    <a:pt x="57" y="192"/>
                    <a:pt x="60" y="188"/>
                    <a:pt x="67" y="188"/>
                  </a:cubicBezTo>
                  <a:lnTo>
                    <a:pt x="71" y="188"/>
                  </a:lnTo>
                  <a:cubicBezTo>
                    <a:pt x="76" y="188"/>
                    <a:pt x="76" y="185"/>
                    <a:pt x="79" y="180"/>
                  </a:cubicBezTo>
                  <a:cubicBezTo>
                    <a:pt x="94" y="158"/>
                    <a:pt x="109" y="140"/>
                    <a:pt x="138" y="132"/>
                  </a:cubicBezTo>
                  <a:cubicBezTo>
                    <a:pt x="146" y="106"/>
                    <a:pt x="176" y="95"/>
                    <a:pt x="172" y="61"/>
                  </a:cubicBezTo>
                  <a:cubicBezTo>
                    <a:pt x="165" y="35"/>
                    <a:pt x="165" y="31"/>
                    <a:pt x="172" y="31"/>
                  </a:cubicBezTo>
                  <a:cubicBezTo>
                    <a:pt x="180" y="31"/>
                    <a:pt x="183" y="31"/>
                    <a:pt x="191" y="35"/>
                  </a:cubicBezTo>
                  <a:cubicBezTo>
                    <a:pt x="198" y="38"/>
                    <a:pt x="202" y="38"/>
                    <a:pt x="210" y="38"/>
                  </a:cubicBezTo>
                  <a:cubicBezTo>
                    <a:pt x="210" y="38"/>
                    <a:pt x="214" y="38"/>
                    <a:pt x="214" y="35"/>
                  </a:cubicBezTo>
                  <a:cubicBezTo>
                    <a:pt x="188" y="9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5" name="Google Shape;47065;p30"/>
            <p:cNvSpPr/>
            <p:nvPr/>
          </p:nvSpPr>
          <p:spPr>
            <a:xfrm>
              <a:off x="-5207706" y="238606"/>
              <a:ext cx="11126" cy="12176"/>
            </a:xfrm>
            <a:custGeom>
              <a:avLst/>
              <a:gdLst/>
              <a:ahLst/>
              <a:cxnLst/>
              <a:rect l="l" t="t" r="r" b="b"/>
              <a:pathLst>
                <a:path w="233" h="255" extrusionOk="0">
                  <a:moveTo>
                    <a:pt x="30" y="0"/>
                  </a:moveTo>
                  <a:cubicBezTo>
                    <a:pt x="20" y="8"/>
                    <a:pt x="16" y="19"/>
                    <a:pt x="23" y="35"/>
                  </a:cubicBezTo>
                  <a:cubicBezTo>
                    <a:pt x="30" y="42"/>
                    <a:pt x="42" y="52"/>
                    <a:pt x="30" y="64"/>
                  </a:cubicBezTo>
                  <a:cubicBezTo>
                    <a:pt x="1" y="105"/>
                    <a:pt x="23" y="116"/>
                    <a:pt x="61" y="116"/>
                  </a:cubicBezTo>
                  <a:lnTo>
                    <a:pt x="65" y="116"/>
                  </a:lnTo>
                  <a:cubicBezTo>
                    <a:pt x="65" y="142"/>
                    <a:pt x="27" y="154"/>
                    <a:pt x="39" y="183"/>
                  </a:cubicBezTo>
                  <a:cubicBezTo>
                    <a:pt x="53" y="180"/>
                    <a:pt x="65" y="180"/>
                    <a:pt x="75" y="180"/>
                  </a:cubicBezTo>
                  <a:cubicBezTo>
                    <a:pt x="113" y="180"/>
                    <a:pt x="143" y="199"/>
                    <a:pt x="169" y="228"/>
                  </a:cubicBezTo>
                  <a:cubicBezTo>
                    <a:pt x="180" y="244"/>
                    <a:pt x="191" y="254"/>
                    <a:pt x="206" y="254"/>
                  </a:cubicBezTo>
                  <a:cubicBezTo>
                    <a:pt x="214" y="254"/>
                    <a:pt x="222" y="251"/>
                    <a:pt x="232" y="247"/>
                  </a:cubicBezTo>
                  <a:lnTo>
                    <a:pt x="232" y="240"/>
                  </a:lnTo>
                  <a:lnTo>
                    <a:pt x="232" y="236"/>
                  </a:lnTo>
                  <a:cubicBezTo>
                    <a:pt x="229" y="236"/>
                    <a:pt x="229" y="240"/>
                    <a:pt x="229" y="240"/>
                  </a:cubicBezTo>
                  <a:cubicBezTo>
                    <a:pt x="222" y="236"/>
                    <a:pt x="210" y="236"/>
                    <a:pt x="206" y="232"/>
                  </a:cubicBezTo>
                  <a:cubicBezTo>
                    <a:pt x="173" y="206"/>
                    <a:pt x="196" y="161"/>
                    <a:pt x="177" y="128"/>
                  </a:cubicBezTo>
                  <a:cubicBezTo>
                    <a:pt x="165" y="109"/>
                    <a:pt x="206" y="109"/>
                    <a:pt x="214" y="90"/>
                  </a:cubicBezTo>
                  <a:cubicBezTo>
                    <a:pt x="210" y="87"/>
                    <a:pt x="206" y="83"/>
                    <a:pt x="203" y="79"/>
                  </a:cubicBezTo>
                  <a:cubicBezTo>
                    <a:pt x="187" y="87"/>
                    <a:pt x="169" y="102"/>
                    <a:pt x="158" y="102"/>
                  </a:cubicBezTo>
                  <a:cubicBezTo>
                    <a:pt x="146" y="102"/>
                    <a:pt x="139" y="94"/>
                    <a:pt x="135" y="68"/>
                  </a:cubicBezTo>
                  <a:cubicBezTo>
                    <a:pt x="124" y="79"/>
                    <a:pt x="113" y="83"/>
                    <a:pt x="101" y="83"/>
                  </a:cubicBezTo>
                  <a:cubicBezTo>
                    <a:pt x="91" y="83"/>
                    <a:pt x="79" y="75"/>
                    <a:pt x="68" y="57"/>
                  </a:cubicBezTo>
                  <a:cubicBezTo>
                    <a:pt x="57" y="38"/>
                    <a:pt x="65" y="4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6" name="Google Shape;47066;p30"/>
            <p:cNvSpPr/>
            <p:nvPr/>
          </p:nvSpPr>
          <p:spPr>
            <a:xfrm>
              <a:off x="-5285348" y="91345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8" y="169"/>
                  </a:moveTo>
                  <a:cubicBezTo>
                    <a:pt x="12" y="172"/>
                    <a:pt x="12" y="176"/>
                    <a:pt x="16" y="176"/>
                  </a:cubicBezTo>
                  <a:cubicBezTo>
                    <a:pt x="16" y="172"/>
                    <a:pt x="12" y="172"/>
                    <a:pt x="8" y="169"/>
                  </a:cubicBezTo>
                  <a:close/>
                  <a:moveTo>
                    <a:pt x="23" y="1"/>
                  </a:moveTo>
                  <a:cubicBezTo>
                    <a:pt x="19" y="1"/>
                    <a:pt x="16" y="4"/>
                    <a:pt x="8" y="15"/>
                  </a:cubicBezTo>
                  <a:cubicBezTo>
                    <a:pt x="23" y="23"/>
                    <a:pt x="38" y="41"/>
                    <a:pt x="31" y="49"/>
                  </a:cubicBezTo>
                  <a:cubicBezTo>
                    <a:pt x="0" y="91"/>
                    <a:pt x="34" y="135"/>
                    <a:pt x="16" y="176"/>
                  </a:cubicBezTo>
                  <a:cubicBezTo>
                    <a:pt x="16" y="180"/>
                    <a:pt x="12" y="184"/>
                    <a:pt x="8" y="188"/>
                  </a:cubicBezTo>
                  <a:cubicBezTo>
                    <a:pt x="19" y="198"/>
                    <a:pt x="31" y="206"/>
                    <a:pt x="42" y="217"/>
                  </a:cubicBezTo>
                  <a:cubicBezTo>
                    <a:pt x="60" y="214"/>
                    <a:pt x="72" y="198"/>
                    <a:pt x="76" y="180"/>
                  </a:cubicBezTo>
                  <a:cubicBezTo>
                    <a:pt x="76" y="162"/>
                    <a:pt x="60" y="146"/>
                    <a:pt x="57" y="127"/>
                  </a:cubicBezTo>
                  <a:cubicBezTo>
                    <a:pt x="53" y="105"/>
                    <a:pt x="60" y="94"/>
                    <a:pt x="72" y="94"/>
                  </a:cubicBezTo>
                  <a:cubicBezTo>
                    <a:pt x="79" y="94"/>
                    <a:pt x="86" y="98"/>
                    <a:pt x="98" y="101"/>
                  </a:cubicBezTo>
                  <a:cubicBezTo>
                    <a:pt x="113" y="105"/>
                    <a:pt x="128" y="124"/>
                    <a:pt x="143" y="124"/>
                  </a:cubicBezTo>
                  <a:cubicBezTo>
                    <a:pt x="150" y="124"/>
                    <a:pt x="157" y="124"/>
                    <a:pt x="165" y="117"/>
                  </a:cubicBezTo>
                  <a:cubicBezTo>
                    <a:pt x="169" y="117"/>
                    <a:pt x="173" y="113"/>
                    <a:pt x="176" y="113"/>
                  </a:cubicBezTo>
                  <a:cubicBezTo>
                    <a:pt x="184" y="113"/>
                    <a:pt x="191" y="120"/>
                    <a:pt x="199" y="124"/>
                  </a:cubicBezTo>
                  <a:cubicBezTo>
                    <a:pt x="202" y="98"/>
                    <a:pt x="229" y="91"/>
                    <a:pt x="247" y="68"/>
                  </a:cubicBezTo>
                  <a:lnTo>
                    <a:pt x="236" y="68"/>
                  </a:lnTo>
                  <a:cubicBezTo>
                    <a:pt x="199" y="68"/>
                    <a:pt x="180" y="46"/>
                    <a:pt x="162" y="19"/>
                  </a:cubicBezTo>
                  <a:cubicBezTo>
                    <a:pt x="154" y="27"/>
                    <a:pt x="147" y="34"/>
                    <a:pt x="135" y="34"/>
                  </a:cubicBezTo>
                  <a:lnTo>
                    <a:pt x="131" y="34"/>
                  </a:lnTo>
                  <a:cubicBezTo>
                    <a:pt x="124" y="31"/>
                    <a:pt x="121" y="31"/>
                    <a:pt x="117" y="31"/>
                  </a:cubicBezTo>
                  <a:cubicBezTo>
                    <a:pt x="86" y="31"/>
                    <a:pt x="102" y="60"/>
                    <a:pt x="102" y="83"/>
                  </a:cubicBezTo>
                  <a:cubicBezTo>
                    <a:pt x="72" y="64"/>
                    <a:pt x="64" y="38"/>
                    <a:pt x="53" y="12"/>
                  </a:cubicBezTo>
                  <a:cubicBezTo>
                    <a:pt x="50" y="12"/>
                    <a:pt x="45" y="8"/>
                    <a:pt x="38" y="8"/>
                  </a:cubicBezTo>
                  <a:cubicBezTo>
                    <a:pt x="34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7" name="Google Shape;47067;p30"/>
            <p:cNvSpPr/>
            <p:nvPr/>
          </p:nvSpPr>
          <p:spPr>
            <a:xfrm>
              <a:off x="-4926602" y="115459"/>
              <a:ext cx="15041" cy="9837"/>
            </a:xfrm>
            <a:custGeom>
              <a:avLst/>
              <a:gdLst/>
              <a:ahLst/>
              <a:cxnLst/>
              <a:rect l="l" t="t" r="r" b="b"/>
              <a:pathLst>
                <a:path w="315" h="206" extrusionOk="0">
                  <a:moveTo>
                    <a:pt x="65" y="0"/>
                  </a:moveTo>
                  <a:cubicBezTo>
                    <a:pt x="54" y="19"/>
                    <a:pt x="39" y="26"/>
                    <a:pt x="20" y="38"/>
                  </a:cubicBezTo>
                  <a:cubicBezTo>
                    <a:pt x="9" y="45"/>
                    <a:pt x="1" y="57"/>
                    <a:pt x="13" y="67"/>
                  </a:cubicBezTo>
                  <a:cubicBezTo>
                    <a:pt x="16" y="71"/>
                    <a:pt x="20" y="71"/>
                    <a:pt x="20" y="71"/>
                  </a:cubicBezTo>
                  <a:cubicBezTo>
                    <a:pt x="28" y="71"/>
                    <a:pt x="35" y="67"/>
                    <a:pt x="39" y="64"/>
                  </a:cubicBezTo>
                  <a:cubicBezTo>
                    <a:pt x="46" y="52"/>
                    <a:pt x="50" y="45"/>
                    <a:pt x="57" y="45"/>
                  </a:cubicBezTo>
                  <a:cubicBezTo>
                    <a:pt x="65" y="45"/>
                    <a:pt x="68" y="52"/>
                    <a:pt x="73" y="64"/>
                  </a:cubicBezTo>
                  <a:cubicBezTo>
                    <a:pt x="91" y="83"/>
                    <a:pt x="125" y="79"/>
                    <a:pt x="128" y="116"/>
                  </a:cubicBezTo>
                  <a:cubicBezTo>
                    <a:pt x="128" y="135"/>
                    <a:pt x="132" y="169"/>
                    <a:pt x="162" y="169"/>
                  </a:cubicBezTo>
                  <a:cubicBezTo>
                    <a:pt x="170" y="169"/>
                    <a:pt x="173" y="169"/>
                    <a:pt x="180" y="164"/>
                  </a:cubicBezTo>
                  <a:cubicBezTo>
                    <a:pt x="180" y="164"/>
                    <a:pt x="192" y="191"/>
                    <a:pt x="196" y="202"/>
                  </a:cubicBezTo>
                  <a:lnTo>
                    <a:pt x="218" y="202"/>
                  </a:lnTo>
                  <a:cubicBezTo>
                    <a:pt x="222" y="206"/>
                    <a:pt x="225" y="206"/>
                    <a:pt x="230" y="206"/>
                  </a:cubicBezTo>
                  <a:cubicBezTo>
                    <a:pt x="237" y="206"/>
                    <a:pt x="241" y="198"/>
                    <a:pt x="237" y="180"/>
                  </a:cubicBezTo>
                  <a:cubicBezTo>
                    <a:pt x="248" y="135"/>
                    <a:pt x="293" y="116"/>
                    <a:pt x="315" y="83"/>
                  </a:cubicBezTo>
                  <a:cubicBezTo>
                    <a:pt x="308" y="79"/>
                    <a:pt x="301" y="79"/>
                    <a:pt x="297" y="79"/>
                  </a:cubicBezTo>
                  <a:cubicBezTo>
                    <a:pt x="289" y="79"/>
                    <a:pt x="282" y="83"/>
                    <a:pt x="270" y="86"/>
                  </a:cubicBezTo>
                  <a:cubicBezTo>
                    <a:pt x="256" y="101"/>
                    <a:pt x="244" y="109"/>
                    <a:pt x="237" y="109"/>
                  </a:cubicBezTo>
                  <a:cubicBezTo>
                    <a:pt x="211" y="109"/>
                    <a:pt x="199" y="71"/>
                    <a:pt x="180" y="57"/>
                  </a:cubicBezTo>
                  <a:cubicBezTo>
                    <a:pt x="173" y="60"/>
                    <a:pt x="166" y="60"/>
                    <a:pt x="158" y="60"/>
                  </a:cubicBezTo>
                  <a:cubicBezTo>
                    <a:pt x="147" y="60"/>
                    <a:pt x="136" y="57"/>
                    <a:pt x="125" y="49"/>
                  </a:cubicBezTo>
                  <a:lnTo>
                    <a:pt x="121" y="49"/>
                  </a:lnTo>
                  <a:cubicBezTo>
                    <a:pt x="87" y="49"/>
                    <a:pt x="91" y="4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8" name="Google Shape;47068;p30"/>
            <p:cNvSpPr/>
            <p:nvPr/>
          </p:nvSpPr>
          <p:spPr>
            <a:xfrm>
              <a:off x="-5367239" y="140432"/>
              <a:ext cx="16617" cy="8404"/>
            </a:xfrm>
            <a:custGeom>
              <a:avLst/>
              <a:gdLst/>
              <a:ahLst/>
              <a:cxnLst/>
              <a:rect l="l" t="t" r="r" b="b"/>
              <a:pathLst>
                <a:path w="348" h="176" extrusionOk="0">
                  <a:moveTo>
                    <a:pt x="243" y="0"/>
                  </a:moveTo>
                  <a:cubicBezTo>
                    <a:pt x="243" y="12"/>
                    <a:pt x="240" y="23"/>
                    <a:pt x="235" y="34"/>
                  </a:cubicBezTo>
                  <a:cubicBezTo>
                    <a:pt x="231" y="67"/>
                    <a:pt x="276" y="67"/>
                    <a:pt x="288" y="94"/>
                  </a:cubicBezTo>
                  <a:cubicBezTo>
                    <a:pt x="262" y="109"/>
                    <a:pt x="235" y="124"/>
                    <a:pt x="209" y="124"/>
                  </a:cubicBezTo>
                  <a:cubicBezTo>
                    <a:pt x="202" y="124"/>
                    <a:pt x="195" y="124"/>
                    <a:pt x="183" y="120"/>
                  </a:cubicBezTo>
                  <a:cubicBezTo>
                    <a:pt x="164" y="112"/>
                    <a:pt x="157" y="83"/>
                    <a:pt x="176" y="60"/>
                  </a:cubicBezTo>
                  <a:lnTo>
                    <a:pt x="176" y="60"/>
                  </a:lnTo>
                  <a:cubicBezTo>
                    <a:pt x="138" y="72"/>
                    <a:pt x="116" y="117"/>
                    <a:pt x="71" y="117"/>
                  </a:cubicBezTo>
                  <a:cubicBezTo>
                    <a:pt x="52" y="117"/>
                    <a:pt x="52" y="143"/>
                    <a:pt x="33" y="143"/>
                  </a:cubicBezTo>
                  <a:lnTo>
                    <a:pt x="30" y="143"/>
                  </a:lnTo>
                  <a:cubicBezTo>
                    <a:pt x="19" y="146"/>
                    <a:pt x="7" y="154"/>
                    <a:pt x="0" y="157"/>
                  </a:cubicBezTo>
                  <a:cubicBezTo>
                    <a:pt x="11" y="165"/>
                    <a:pt x="19" y="169"/>
                    <a:pt x="30" y="169"/>
                  </a:cubicBezTo>
                  <a:cubicBezTo>
                    <a:pt x="45" y="169"/>
                    <a:pt x="64" y="162"/>
                    <a:pt x="74" y="150"/>
                  </a:cubicBezTo>
                  <a:cubicBezTo>
                    <a:pt x="90" y="143"/>
                    <a:pt x="97" y="135"/>
                    <a:pt x="109" y="135"/>
                  </a:cubicBezTo>
                  <a:cubicBezTo>
                    <a:pt x="119" y="135"/>
                    <a:pt x="127" y="143"/>
                    <a:pt x="142" y="154"/>
                  </a:cubicBezTo>
                  <a:cubicBezTo>
                    <a:pt x="161" y="172"/>
                    <a:pt x="187" y="176"/>
                    <a:pt x="213" y="176"/>
                  </a:cubicBezTo>
                  <a:cubicBezTo>
                    <a:pt x="231" y="176"/>
                    <a:pt x="254" y="176"/>
                    <a:pt x="276" y="172"/>
                  </a:cubicBezTo>
                  <a:cubicBezTo>
                    <a:pt x="288" y="172"/>
                    <a:pt x="325" y="169"/>
                    <a:pt x="318" y="135"/>
                  </a:cubicBezTo>
                  <a:cubicBezTo>
                    <a:pt x="288" y="90"/>
                    <a:pt x="329" y="72"/>
                    <a:pt x="347" y="41"/>
                  </a:cubicBezTo>
                  <a:lnTo>
                    <a:pt x="347" y="41"/>
                  </a:lnTo>
                  <a:cubicBezTo>
                    <a:pt x="325" y="49"/>
                    <a:pt x="307" y="53"/>
                    <a:pt x="295" y="53"/>
                  </a:cubicBezTo>
                  <a:cubicBezTo>
                    <a:pt x="273" y="53"/>
                    <a:pt x="266" y="38"/>
                    <a:pt x="2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9" name="Google Shape;47069;p30"/>
            <p:cNvSpPr/>
            <p:nvPr/>
          </p:nvSpPr>
          <p:spPr>
            <a:xfrm>
              <a:off x="-5076107" y="176484"/>
              <a:ext cx="9264" cy="11651"/>
            </a:xfrm>
            <a:custGeom>
              <a:avLst/>
              <a:gdLst/>
              <a:ahLst/>
              <a:cxnLst/>
              <a:rect l="l" t="t" r="r" b="b"/>
              <a:pathLst>
                <a:path w="194" h="244" extrusionOk="0">
                  <a:moveTo>
                    <a:pt x="109" y="1"/>
                  </a:moveTo>
                  <a:cubicBezTo>
                    <a:pt x="93" y="8"/>
                    <a:pt x="71" y="19"/>
                    <a:pt x="67" y="30"/>
                  </a:cubicBezTo>
                  <a:cubicBezTo>
                    <a:pt x="64" y="53"/>
                    <a:pt x="56" y="57"/>
                    <a:pt x="52" y="57"/>
                  </a:cubicBezTo>
                  <a:cubicBezTo>
                    <a:pt x="45" y="57"/>
                    <a:pt x="37" y="38"/>
                    <a:pt x="30" y="30"/>
                  </a:cubicBezTo>
                  <a:lnTo>
                    <a:pt x="22" y="30"/>
                  </a:lnTo>
                  <a:cubicBezTo>
                    <a:pt x="0" y="53"/>
                    <a:pt x="37" y="71"/>
                    <a:pt x="33" y="94"/>
                  </a:cubicBezTo>
                  <a:cubicBezTo>
                    <a:pt x="67" y="109"/>
                    <a:pt x="56" y="161"/>
                    <a:pt x="74" y="173"/>
                  </a:cubicBezTo>
                  <a:cubicBezTo>
                    <a:pt x="112" y="199"/>
                    <a:pt x="74" y="214"/>
                    <a:pt x="67" y="228"/>
                  </a:cubicBezTo>
                  <a:cubicBezTo>
                    <a:pt x="67" y="232"/>
                    <a:pt x="71" y="237"/>
                    <a:pt x="71" y="244"/>
                  </a:cubicBezTo>
                  <a:cubicBezTo>
                    <a:pt x="123" y="225"/>
                    <a:pt x="131" y="173"/>
                    <a:pt x="157" y="135"/>
                  </a:cubicBezTo>
                  <a:cubicBezTo>
                    <a:pt x="116" y="120"/>
                    <a:pt x="116" y="120"/>
                    <a:pt x="149" y="83"/>
                  </a:cubicBezTo>
                  <a:lnTo>
                    <a:pt x="149" y="83"/>
                  </a:lnTo>
                  <a:cubicBezTo>
                    <a:pt x="164" y="90"/>
                    <a:pt x="157" y="109"/>
                    <a:pt x="164" y="124"/>
                  </a:cubicBezTo>
                  <a:cubicBezTo>
                    <a:pt x="179" y="109"/>
                    <a:pt x="194" y="94"/>
                    <a:pt x="176" y="75"/>
                  </a:cubicBezTo>
                  <a:cubicBezTo>
                    <a:pt x="168" y="64"/>
                    <a:pt x="153" y="53"/>
                    <a:pt x="157" y="38"/>
                  </a:cubicBezTo>
                  <a:cubicBezTo>
                    <a:pt x="164" y="4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0" name="Google Shape;47070;p30"/>
            <p:cNvSpPr/>
            <p:nvPr/>
          </p:nvSpPr>
          <p:spPr>
            <a:xfrm>
              <a:off x="-5196819" y="235025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173" y="1"/>
                  </a:moveTo>
                  <a:cubicBezTo>
                    <a:pt x="143" y="15"/>
                    <a:pt x="109" y="34"/>
                    <a:pt x="75" y="34"/>
                  </a:cubicBezTo>
                  <a:cubicBezTo>
                    <a:pt x="61" y="34"/>
                    <a:pt x="42" y="31"/>
                    <a:pt x="23" y="15"/>
                  </a:cubicBezTo>
                  <a:cubicBezTo>
                    <a:pt x="20" y="27"/>
                    <a:pt x="12" y="34"/>
                    <a:pt x="4" y="42"/>
                  </a:cubicBezTo>
                  <a:lnTo>
                    <a:pt x="4" y="49"/>
                  </a:lnTo>
                  <a:cubicBezTo>
                    <a:pt x="1" y="87"/>
                    <a:pt x="20" y="117"/>
                    <a:pt x="38" y="150"/>
                  </a:cubicBezTo>
                  <a:cubicBezTo>
                    <a:pt x="57" y="143"/>
                    <a:pt x="75" y="139"/>
                    <a:pt x="90" y="132"/>
                  </a:cubicBezTo>
                  <a:cubicBezTo>
                    <a:pt x="87" y="117"/>
                    <a:pt x="72" y="98"/>
                    <a:pt x="98" y="98"/>
                  </a:cubicBezTo>
                  <a:lnTo>
                    <a:pt x="109" y="98"/>
                  </a:lnTo>
                  <a:cubicBezTo>
                    <a:pt x="125" y="101"/>
                    <a:pt x="139" y="101"/>
                    <a:pt x="154" y="101"/>
                  </a:cubicBezTo>
                  <a:cubicBezTo>
                    <a:pt x="161" y="94"/>
                    <a:pt x="173" y="87"/>
                    <a:pt x="180" y="87"/>
                  </a:cubicBezTo>
                  <a:cubicBezTo>
                    <a:pt x="187" y="87"/>
                    <a:pt x="195" y="94"/>
                    <a:pt x="199" y="113"/>
                  </a:cubicBezTo>
                  <a:cubicBezTo>
                    <a:pt x="203" y="124"/>
                    <a:pt x="203" y="127"/>
                    <a:pt x="206" y="127"/>
                  </a:cubicBezTo>
                  <a:cubicBezTo>
                    <a:pt x="214" y="127"/>
                    <a:pt x="218" y="117"/>
                    <a:pt x="225" y="117"/>
                  </a:cubicBezTo>
                  <a:cubicBezTo>
                    <a:pt x="229" y="101"/>
                    <a:pt x="251" y="101"/>
                    <a:pt x="247" y="79"/>
                  </a:cubicBezTo>
                  <a:cubicBezTo>
                    <a:pt x="225" y="65"/>
                    <a:pt x="192" y="57"/>
                    <a:pt x="177" y="23"/>
                  </a:cubicBezTo>
                  <a:cubicBezTo>
                    <a:pt x="177" y="15"/>
                    <a:pt x="173" y="8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1" name="Google Shape;47071;p30"/>
            <p:cNvSpPr/>
            <p:nvPr/>
          </p:nvSpPr>
          <p:spPr>
            <a:xfrm>
              <a:off x="-5048651" y="-32184"/>
              <a:ext cx="9884" cy="7926"/>
            </a:xfrm>
            <a:custGeom>
              <a:avLst/>
              <a:gdLst/>
              <a:ahLst/>
              <a:cxnLst/>
              <a:rect l="l" t="t" r="r" b="b"/>
              <a:pathLst>
                <a:path w="207" h="166" extrusionOk="0">
                  <a:moveTo>
                    <a:pt x="109" y="1"/>
                  </a:moveTo>
                  <a:cubicBezTo>
                    <a:pt x="72" y="1"/>
                    <a:pt x="27" y="31"/>
                    <a:pt x="12" y="71"/>
                  </a:cubicBezTo>
                  <a:cubicBezTo>
                    <a:pt x="31" y="64"/>
                    <a:pt x="45" y="38"/>
                    <a:pt x="67" y="38"/>
                  </a:cubicBezTo>
                  <a:cubicBezTo>
                    <a:pt x="75" y="38"/>
                    <a:pt x="83" y="42"/>
                    <a:pt x="94" y="49"/>
                  </a:cubicBezTo>
                  <a:cubicBezTo>
                    <a:pt x="105" y="57"/>
                    <a:pt x="112" y="61"/>
                    <a:pt x="105" y="76"/>
                  </a:cubicBezTo>
                  <a:cubicBezTo>
                    <a:pt x="101" y="87"/>
                    <a:pt x="86" y="98"/>
                    <a:pt x="83" y="98"/>
                  </a:cubicBezTo>
                  <a:lnTo>
                    <a:pt x="79" y="98"/>
                  </a:lnTo>
                  <a:cubicBezTo>
                    <a:pt x="75" y="79"/>
                    <a:pt x="64" y="76"/>
                    <a:pt x="57" y="76"/>
                  </a:cubicBezTo>
                  <a:cubicBezTo>
                    <a:pt x="53" y="76"/>
                    <a:pt x="45" y="79"/>
                    <a:pt x="41" y="79"/>
                  </a:cubicBezTo>
                  <a:lnTo>
                    <a:pt x="31" y="79"/>
                  </a:lnTo>
                  <a:cubicBezTo>
                    <a:pt x="23" y="79"/>
                    <a:pt x="15" y="79"/>
                    <a:pt x="12" y="71"/>
                  </a:cubicBezTo>
                  <a:lnTo>
                    <a:pt x="12" y="71"/>
                  </a:lnTo>
                  <a:cubicBezTo>
                    <a:pt x="0" y="128"/>
                    <a:pt x="49" y="139"/>
                    <a:pt x="75" y="166"/>
                  </a:cubicBezTo>
                  <a:cubicBezTo>
                    <a:pt x="94" y="154"/>
                    <a:pt x="112" y="150"/>
                    <a:pt x="127" y="150"/>
                  </a:cubicBezTo>
                  <a:cubicBezTo>
                    <a:pt x="139" y="150"/>
                    <a:pt x="150" y="150"/>
                    <a:pt x="165" y="154"/>
                  </a:cubicBezTo>
                  <a:cubicBezTo>
                    <a:pt x="176" y="135"/>
                    <a:pt x="206" y="102"/>
                    <a:pt x="202" y="102"/>
                  </a:cubicBezTo>
                  <a:cubicBezTo>
                    <a:pt x="157" y="87"/>
                    <a:pt x="176" y="35"/>
                    <a:pt x="154" y="16"/>
                  </a:cubicBezTo>
                  <a:cubicBezTo>
                    <a:pt x="139" y="4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2" name="Google Shape;47072;p30"/>
            <p:cNvSpPr/>
            <p:nvPr/>
          </p:nvSpPr>
          <p:spPr>
            <a:xfrm>
              <a:off x="-5081312" y="61358"/>
              <a:ext cx="8261" cy="7926"/>
            </a:xfrm>
            <a:custGeom>
              <a:avLst/>
              <a:gdLst/>
              <a:ahLst/>
              <a:cxnLst/>
              <a:rect l="l" t="t" r="r" b="b"/>
              <a:pathLst>
                <a:path w="173" h="166" extrusionOk="0">
                  <a:moveTo>
                    <a:pt x="105" y="1"/>
                  </a:moveTo>
                  <a:lnTo>
                    <a:pt x="105" y="1"/>
                  </a:lnTo>
                  <a:cubicBezTo>
                    <a:pt x="90" y="4"/>
                    <a:pt x="75" y="4"/>
                    <a:pt x="61" y="12"/>
                  </a:cubicBezTo>
                  <a:cubicBezTo>
                    <a:pt x="30" y="23"/>
                    <a:pt x="0" y="79"/>
                    <a:pt x="11" y="105"/>
                  </a:cubicBezTo>
                  <a:cubicBezTo>
                    <a:pt x="26" y="139"/>
                    <a:pt x="61" y="165"/>
                    <a:pt x="94" y="165"/>
                  </a:cubicBezTo>
                  <a:cubicBezTo>
                    <a:pt x="101" y="165"/>
                    <a:pt x="109" y="165"/>
                    <a:pt x="116" y="161"/>
                  </a:cubicBezTo>
                  <a:cubicBezTo>
                    <a:pt x="161" y="146"/>
                    <a:pt x="173" y="117"/>
                    <a:pt x="157" y="60"/>
                  </a:cubicBezTo>
                  <a:cubicBezTo>
                    <a:pt x="120" y="60"/>
                    <a:pt x="97" y="4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3" name="Google Shape;47073;p30"/>
            <p:cNvSpPr/>
            <p:nvPr/>
          </p:nvSpPr>
          <p:spPr>
            <a:xfrm>
              <a:off x="-5066892" y="59592"/>
              <a:ext cx="9168" cy="10027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99" y="0"/>
                  </a:moveTo>
                  <a:cubicBezTo>
                    <a:pt x="95" y="0"/>
                    <a:pt x="87" y="4"/>
                    <a:pt x="83" y="4"/>
                  </a:cubicBezTo>
                  <a:cubicBezTo>
                    <a:pt x="80" y="15"/>
                    <a:pt x="73" y="23"/>
                    <a:pt x="65" y="26"/>
                  </a:cubicBezTo>
                  <a:cubicBezTo>
                    <a:pt x="28" y="52"/>
                    <a:pt x="31" y="105"/>
                    <a:pt x="1" y="135"/>
                  </a:cubicBezTo>
                  <a:cubicBezTo>
                    <a:pt x="5" y="157"/>
                    <a:pt x="12" y="180"/>
                    <a:pt x="9" y="202"/>
                  </a:cubicBezTo>
                  <a:cubicBezTo>
                    <a:pt x="16" y="206"/>
                    <a:pt x="23" y="209"/>
                    <a:pt x="31" y="209"/>
                  </a:cubicBezTo>
                  <a:cubicBezTo>
                    <a:pt x="38" y="209"/>
                    <a:pt x="42" y="206"/>
                    <a:pt x="50" y="198"/>
                  </a:cubicBezTo>
                  <a:cubicBezTo>
                    <a:pt x="57" y="190"/>
                    <a:pt x="65" y="180"/>
                    <a:pt x="73" y="172"/>
                  </a:cubicBezTo>
                  <a:cubicBezTo>
                    <a:pt x="83" y="131"/>
                    <a:pt x="109" y="97"/>
                    <a:pt x="147" y="75"/>
                  </a:cubicBezTo>
                  <a:cubicBezTo>
                    <a:pt x="158" y="71"/>
                    <a:pt x="169" y="68"/>
                    <a:pt x="177" y="64"/>
                  </a:cubicBezTo>
                  <a:cubicBezTo>
                    <a:pt x="192" y="45"/>
                    <a:pt x="192" y="33"/>
                    <a:pt x="173" y="19"/>
                  </a:cubicBezTo>
                  <a:lnTo>
                    <a:pt x="166" y="19"/>
                  </a:lnTo>
                  <a:cubicBezTo>
                    <a:pt x="154" y="19"/>
                    <a:pt x="143" y="15"/>
                    <a:pt x="132" y="11"/>
                  </a:cubicBezTo>
                  <a:cubicBezTo>
                    <a:pt x="121" y="7"/>
                    <a:pt x="109" y="0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4" name="Google Shape;47074;p30"/>
            <p:cNvSpPr/>
            <p:nvPr/>
          </p:nvSpPr>
          <p:spPr>
            <a:xfrm>
              <a:off x="-5241227" y="241997"/>
              <a:ext cx="8213" cy="8261"/>
            </a:xfrm>
            <a:custGeom>
              <a:avLst/>
              <a:gdLst/>
              <a:ahLst/>
              <a:cxnLst/>
              <a:rect l="l" t="t" r="r" b="b"/>
              <a:pathLst>
                <a:path w="172" h="173" extrusionOk="0">
                  <a:moveTo>
                    <a:pt x="90" y="0"/>
                  </a:moveTo>
                  <a:cubicBezTo>
                    <a:pt x="78" y="0"/>
                    <a:pt x="68" y="4"/>
                    <a:pt x="56" y="8"/>
                  </a:cubicBezTo>
                  <a:cubicBezTo>
                    <a:pt x="45" y="19"/>
                    <a:pt x="26" y="23"/>
                    <a:pt x="23" y="45"/>
                  </a:cubicBezTo>
                  <a:cubicBezTo>
                    <a:pt x="0" y="135"/>
                    <a:pt x="15" y="173"/>
                    <a:pt x="82" y="173"/>
                  </a:cubicBezTo>
                  <a:cubicBezTo>
                    <a:pt x="101" y="173"/>
                    <a:pt x="123" y="173"/>
                    <a:pt x="146" y="165"/>
                  </a:cubicBezTo>
                  <a:cubicBezTo>
                    <a:pt x="153" y="138"/>
                    <a:pt x="123" y="121"/>
                    <a:pt x="127" y="94"/>
                  </a:cubicBezTo>
                  <a:cubicBezTo>
                    <a:pt x="94" y="90"/>
                    <a:pt x="94" y="71"/>
                    <a:pt x="104" y="45"/>
                  </a:cubicBezTo>
                  <a:cubicBezTo>
                    <a:pt x="108" y="38"/>
                    <a:pt x="113" y="31"/>
                    <a:pt x="116" y="31"/>
                  </a:cubicBezTo>
                  <a:cubicBezTo>
                    <a:pt x="120" y="31"/>
                    <a:pt x="123" y="31"/>
                    <a:pt x="123" y="34"/>
                  </a:cubicBezTo>
                  <a:cubicBezTo>
                    <a:pt x="146" y="45"/>
                    <a:pt x="153" y="60"/>
                    <a:pt x="139" y="83"/>
                  </a:cubicBezTo>
                  <a:lnTo>
                    <a:pt x="142" y="83"/>
                  </a:lnTo>
                  <a:cubicBezTo>
                    <a:pt x="153" y="83"/>
                    <a:pt x="161" y="76"/>
                    <a:pt x="172" y="68"/>
                  </a:cubicBezTo>
                  <a:cubicBezTo>
                    <a:pt x="157" y="26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5" name="Google Shape;47075;p30"/>
            <p:cNvSpPr/>
            <p:nvPr/>
          </p:nvSpPr>
          <p:spPr>
            <a:xfrm>
              <a:off x="-5092772" y="-146784"/>
              <a:ext cx="7736" cy="9884"/>
            </a:xfrm>
            <a:custGeom>
              <a:avLst/>
              <a:gdLst/>
              <a:ahLst/>
              <a:cxnLst/>
              <a:rect l="l" t="t" r="r" b="b"/>
              <a:pathLst>
                <a:path w="162" h="207" extrusionOk="0">
                  <a:moveTo>
                    <a:pt x="106" y="1"/>
                  </a:moveTo>
                  <a:cubicBezTo>
                    <a:pt x="76" y="19"/>
                    <a:pt x="49" y="38"/>
                    <a:pt x="16" y="42"/>
                  </a:cubicBezTo>
                  <a:cubicBezTo>
                    <a:pt x="13" y="54"/>
                    <a:pt x="1" y="61"/>
                    <a:pt x="13" y="68"/>
                  </a:cubicBezTo>
                  <a:cubicBezTo>
                    <a:pt x="35" y="87"/>
                    <a:pt x="27" y="109"/>
                    <a:pt x="23" y="128"/>
                  </a:cubicBezTo>
                  <a:cubicBezTo>
                    <a:pt x="27" y="135"/>
                    <a:pt x="27" y="143"/>
                    <a:pt x="27" y="150"/>
                  </a:cubicBezTo>
                  <a:cubicBezTo>
                    <a:pt x="57" y="161"/>
                    <a:pt x="61" y="202"/>
                    <a:pt x="99" y="206"/>
                  </a:cubicBezTo>
                  <a:cubicBezTo>
                    <a:pt x="125" y="176"/>
                    <a:pt x="117" y="135"/>
                    <a:pt x="144" y="106"/>
                  </a:cubicBezTo>
                  <a:cubicBezTo>
                    <a:pt x="154" y="94"/>
                    <a:pt x="162" y="57"/>
                    <a:pt x="136" y="38"/>
                  </a:cubicBezTo>
                  <a:cubicBezTo>
                    <a:pt x="121" y="27"/>
                    <a:pt x="106" y="19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6" name="Google Shape;47076;p30"/>
            <p:cNvSpPr/>
            <p:nvPr/>
          </p:nvSpPr>
          <p:spPr>
            <a:xfrm>
              <a:off x="-5160052" y="245387"/>
              <a:ext cx="11317" cy="7019"/>
            </a:xfrm>
            <a:custGeom>
              <a:avLst/>
              <a:gdLst/>
              <a:ahLst/>
              <a:cxnLst/>
              <a:rect l="l" t="t" r="r" b="b"/>
              <a:pathLst>
                <a:path w="237" h="147" extrusionOk="0">
                  <a:moveTo>
                    <a:pt x="57" y="0"/>
                  </a:moveTo>
                  <a:cubicBezTo>
                    <a:pt x="35" y="0"/>
                    <a:pt x="16" y="23"/>
                    <a:pt x="1" y="41"/>
                  </a:cubicBezTo>
                  <a:cubicBezTo>
                    <a:pt x="12" y="53"/>
                    <a:pt x="31" y="57"/>
                    <a:pt x="38" y="76"/>
                  </a:cubicBezTo>
                  <a:cubicBezTo>
                    <a:pt x="42" y="109"/>
                    <a:pt x="57" y="128"/>
                    <a:pt x="76" y="128"/>
                  </a:cubicBezTo>
                  <a:cubicBezTo>
                    <a:pt x="87" y="128"/>
                    <a:pt x="102" y="120"/>
                    <a:pt x="121" y="105"/>
                  </a:cubicBezTo>
                  <a:cubicBezTo>
                    <a:pt x="128" y="102"/>
                    <a:pt x="132" y="94"/>
                    <a:pt x="140" y="94"/>
                  </a:cubicBezTo>
                  <a:cubicBezTo>
                    <a:pt x="140" y="94"/>
                    <a:pt x="143" y="94"/>
                    <a:pt x="147" y="102"/>
                  </a:cubicBezTo>
                  <a:cubicBezTo>
                    <a:pt x="150" y="102"/>
                    <a:pt x="143" y="112"/>
                    <a:pt x="140" y="120"/>
                  </a:cubicBezTo>
                  <a:cubicBezTo>
                    <a:pt x="150" y="128"/>
                    <a:pt x="166" y="139"/>
                    <a:pt x="176" y="146"/>
                  </a:cubicBezTo>
                  <a:cubicBezTo>
                    <a:pt x="199" y="135"/>
                    <a:pt x="225" y="128"/>
                    <a:pt x="236" y="105"/>
                  </a:cubicBezTo>
                  <a:cubicBezTo>
                    <a:pt x="218" y="60"/>
                    <a:pt x="124" y="98"/>
                    <a:pt x="162" y="15"/>
                  </a:cubicBezTo>
                  <a:cubicBezTo>
                    <a:pt x="158" y="12"/>
                    <a:pt x="154" y="8"/>
                    <a:pt x="150" y="8"/>
                  </a:cubicBezTo>
                  <a:cubicBezTo>
                    <a:pt x="140" y="15"/>
                    <a:pt x="124" y="19"/>
                    <a:pt x="109" y="19"/>
                  </a:cubicBezTo>
                  <a:cubicBezTo>
                    <a:pt x="105" y="19"/>
                    <a:pt x="98" y="19"/>
                    <a:pt x="95" y="15"/>
                  </a:cubicBezTo>
                  <a:cubicBezTo>
                    <a:pt x="79" y="5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7" name="Google Shape;47077;p30"/>
            <p:cNvSpPr/>
            <p:nvPr/>
          </p:nvSpPr>
          <p:spPr>
            <a:xfrm>
              <a:off x="-5015083" y="-125678"/>
              <a:ext cx="8977" cy="8404"/>
            </a:xfrm>
            <a:custGeom>
              <a:avLst/>
              <a:gdLst/>
              <a:ahLst/>
              <a:cxnLst/>
              <a:rect l="l" t="t" r="r" b="b"/>
              <a:pathLst>
                <a:path w="188" h="176" extrusionOk="0">
                  <a:moveTo>
                    <a:pt x="135" y="0"/>
                  </a:moveTo>
                  <a:cubicBezTo>
                    <a:pt x="135" y="15"/>
                    <a:pt x="142" y="38"/>
                    <a:pt x="116" y="38"/>
                  </a:cubicBezTo>
                  <a:lnTo>
                    <a:pt x="109" y="38"/>
                  </a:lnTo>
                  <a:cubicBezTo>
                    <a:pt x="109" y="38"/>
                    <a:pt x="101" y="56"/>
                    <a:pt x="97" y="67"/>
                  </a:cubicBezTo>
                  <a:cubicBezTo>
                    <a:pt x="105" y="71"/>
                    <a:pt x="113" y="71"/>
                    <a:pt x="120" y="71"/>
                  </a:cubicBezTo>
                  <a:lnTo>
                    <a:pt x="131" y="71"/>
                  </a:lnTo>
                  <a:cubicBezTo>
                    <a:pt x="135" y="71"/>
                    <a:pt x="142" y="74"/>
                    <a:pt x="142" y="83"/>
                  </a:cubicBezTo>
                  <a:cubicBezTo>
                    <a:pt x="142" y="90"/>
                    <a:pt x="135" y="101"/>
                    <a:pt x="127" y="101"/>
                  </a:cubicBezTo>
                  <a:cubicBezTo>
                    <a:pt x="123" y="101"/>
                    <a:pt x="123" y="101"/>
                    <a:pt x="120" y="97"/>
                  </a:cubicBezTo>
                  <a:cubicBezTo>
                    <a:pt x="105" y="93"/>
                    <a:pt x="82" y="97"/>
                    <a:pt x="75" y="71"/>
                  </a:cubicBezTo>
                  <a:cubicBezTo>
                    <a:pt x="68" y="56"/>
                    <a:pt x="82" y="45"/>
                    <a:pt x="82" y="22"/>
                  </a:cubicBezTo>
                  <a:lnTo>
                    <a:pt x="82" y="22"/>
                  </a:lnTo>
                  <a:cubicBezTo>
                    <a:pt x="49" y="30"/>
                    <a:pt x="15" y="26"/>
                    <a:pt x="34" y="78"/>
                  </a:cubicBezTo>
                  <a:cubicBezTo>
                    <a:pt x="42" y="105"/>
                    <a:pt x="11" y="105"/>
                    <a:pt x="0" y="112"/>
                  </a:cubicBezTo>
                  <a:cubicBezTo>
                    <a:pt x="8" y="142"/>
                    <a:pt x="30" y="161"/>
                    <a:pt x="60" y="164"/>
                  </a:cubicBezTo>
                  <a:cubicBezTo>
                    <a:pt x="79" y="168"/>
                    <a:pt x="97" y="176"/>
                    <a:pt x="120" y="176"/>
                  </a:cubicBezTo>
                  <a:cubicBezTo>
                    <a:pt x="127" y="176"/>
                    <a:pt x="139" y="172"/>
                    <a:pt x="146" y="168"/>
                  </a:cubicBezTo>
                  <a:cubicBezTo>
                    <a:pt x="187" y="153"/>
                    <a:pt x="187" y="56"/>
                    <a:pt x="146" y="7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8" name="Google Shape;47078;p30"/>
            <p:cNvSpPr/>
            <p:nvPr/>
          </p:nvSpPr>
          <p:spPr>
            <a:xfrm>
              <a:off x="-4887304" y="21201"/>
              <a:ext cx="10028" cy="7545"/>
            </a:xfrm>
            <a:custGeom>
              <a:avLst/>
              <a:gdLst/>
              <a:ahLst/>
              <a:cxnLst/>
              <a:rect l="l" t="t" r="r" b="b"/>
              <a:pathLst>
                <a:path w="210" h="158" extrusionOk="0">
                  <a:moveTo>
                    <a:pt x="30" y="0"/>
                  </a:moveTo>
                  <a:cubicBezTo>
                    <a:pt x="23" y="0"/>
                    <a:pt x="16" y="4"/>
                    <a:pt x="8" y="16"/>
                  </a:cubicBezTo>
                  <a:cubicBezTo>
                    <a:pt x="8" y="26"/>
                    <a:pt x="4" y="38"/>
                    <a:pt x="1" y="49"/>
                  </a:cubicBezTo>
                  <a:cubicBezTo>
                    <a:pt x="8" y="71"/>
                    <a:pt x="12" y="97"/>
                    <a:pt x="16" y="120"/>
                  </a:cubicBezTo>
                  <a:cubicBezTo>
                    <a:pt x="19" y="139"/>
                    <a:pt x="23" y="147"/>
                    <a:pt x="30" y="147"/>
                  </a:cubicBezTo>
                  <a:cubicBezTo>
                    <a:pt x="35" y="147"/>
                    <a:pt x="42" y="139"/>
                    <a:pt x="53" y="131"/>
                  </a:cubicBezTo>
                  <a:cubicBezTo>
                    <a:pt x="61" y="128"/>
                    <a:pt x="68" y="128"/>
                    <a:pt x="72" y="128"/>
                  </a:cubicBezTo>
                  <a:cubicBezTo>
                    <a:pt x="83" y="128"/>
                    <a:pt x="94" y="131"/>
                    <a:pt x="98" y="135"/>
                  </a:cubicBezTo>
                  <a:cubicBezTo>
                    <a:pt x="113" y="154"/>
                    <a:pt x="128" y="157"/>
                    <a:pt x="142" y="157"/>
                  </a:cubicBezTo>
                  <a:cubicBezTo>
                    <a:pt x="165" y="157"/>
                    <a:pt x="187" y="147"/>
                    <a:pt x="210" y="135"/>
                  </a:cubicBezTo>
                  <a:cubicBezTo>
                    <a:pt x="195" y="109"/>
                    <a:pt x="192" y="83"/>
                    <a:pt x="169" y="64"/>
                  </a:cubicBezTo>
                  <a:cubicBezTo>
                    <a:pt x="150" y="71"/>
                    <a:pt x="135" y="75"/>
                    <a:pt x="120" y="75"/>
                  </a:cubicBezTo>
                  <a:cubicBezTo>
                    <a:pt x="94" y="75"/>
                    <a:pt x="68" y="57"/>
                    <a:pt x="53" y="23"/>
                  </a:cubicBezTo>
                  <a:cubicBezTo>
                    <a:pt x="46" y="8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9" name="Google Shape;47079;p30"/>
            <p:cNvSpPr/>
            <p:nvPr/>
          </p:nvSpPr>
          <p:spPr>
            <a:xfrm>
              <a:off x="-5057915" y="-98938"/>
              <a:ext cx="9502" cy="8977"/>
            </a:xfrm>
            <a:custGeom>
              <a:avLst/>
              <a:gdLst/>
              <a:ahLst/>
              <a:cxnLst/>
              <a:rect l="l" t="t" r="r" b="b"/>
              <a:pathLst>
                <a:path w="199" h="188" extrusionOk="0">
                  <a:moveTo>
                    <a:pt x="82" y="1"/>
                  </a:moveTo>
                  <a:cubicBezTo>
                    <a:pt x="75" y="1"/>
                    <a:pt x="71" y="1"/>
                    <a:pt x="64" y="8"/>
                  </a:cubicBezTo>
                  <a:cubicBezTo>
                    <a:pt x="42" y="42"/>
                    <a:pt x="4" y="64"/>
                    <a:pt x="0" y="109"/>
                  </a:cubicBezTo>
                  <a:cubicBezTo>
                    <a:pt x="7" y="113"/>
                    <a:pt x="11" y="113"/>
                    <a:pt x="15" y="116"/>
                  </a:cubicBezTo>
                  <a:cubicBezTo>
                    <a:pt x="23" y="75"/>
                    <a:pt x="49" y="46"/>
                    <a:pt x="90" y="30"/>
                  </a:cubicBezTo>
                  <a:lnTo>
                    <a:pt x="90" y="30"/>
                  </a:lnTo>
                  <a:cubicBezTo>
                    <a:pt x="56" y="64"/>
                    <a:pt x="26" y="90"/>
                    <a:pt x="71" y="139"/>
                  </a:cubicBezTo>
                  <a:cubicBezTo>
                    <a:pt x="78" y="151"/>
                    <a:pt x="78" y="151"/>
                    <a:pt x="71" y="151"/>
                  </a:cubicBezTo>
                  <a:cubicBezTo>
                    <a:pt x="64" y="151"/>
                    <a:pt x="52" y="146"/>
                    <a:pt x="45" y="146"/>
                  </a:cubicBezTo>
                  <a:lnTo>
                    <a:pt x="34" y="158"/>
                  </a:lnTo>
                  <a:cubicBezTo>
                    <a:pt x="56" y="187"/>
                    <a:pt x="90" y="180"/>
                    <a:pt x="120" y="184"/>
                  </a:cubicBezTo>
                  <a:cubicBezTo>
                    <a:pt x="120" y="165"/>
                    <a:pt x="116" y="146"/>
                    <a:pt x="116" y="120"/>
                  </a:cubicBezTo>
                  <a:lnTo>
                    <a:pt x="116" y="120"/>
                  </a:lnTo>
                  <a:cubicBezTo>
                    <a:pt x="135" y="135"/>
                    <a:pt x="149" y="146"/>
                    <a:pt x="161" y="158"/>
                  </a:cubicBezTo>
                  <a:cubicBezTo>
                    <a:pt x="199" y="132"/>
                    <a:pt x="164" y="94"/>
                    <a:pt x="183" y="61"/>
                  </a:cubicBezTo>
                  <a:cubicBezTo>
                    <a:pt x="187" y="53"/>
                    <a:pt x="149" y="53"/>
                    <a:pt x="138" y="42"/>
                  </a:cubicBezTo>
                  <a:cubicBezTo>
                    <a:pt x="127" y="30"/>
                    <a:pt x="116" y="20"/>
                    <a:pt x="104" y="12"/>
                  </a:cubicBezTo>
                  <a:cubicBezTo>
                    <a:pt x="97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0" name="Google Shape;47080;p30"/>
            <p:cNvSpPr/>
            <p:nvPr/>
          </p:nvSpPr>
          <p:spPr>
            <a:xfrm>
              <a:off x="-5176812" y="-70002"/>
              <a:ext cx="8261" cy="10601"/>
            </a:xfrm>
            <a:custGeom>
              <a:avLst/>
              <a:gdLst/>
              <a:ahLst/>
              <a:cxnLst/>
              <a:rect l="l" t="t" r="r" b="b"/>
              <a:pathLst>
                <a:path w="173" h="222" extrusionOk="0">
                  <a:moveTo>
                    <a:pt x="75" y="0"/>
                  </a:moveTo>
                  <a:cubicBezTo>
                    <a:pt x="53" y="0"/>
                    <a:pt x="30" y="16"/>
                    <a:pt x="20" y="38"/>
                  </a:cubicBezTo>
                  <a:cubicBezTo>
                    <a:pt x="1" y="83"/>
                    <a:pt x="23" y="187"/>
                    <a:pt x="60" y="213"/>
                  </a:cubicBezTo>
                  <a:cubicBezTo>
                    <a:pt x="64" y="217"/>
                    <a:pt x="68" y="221"/>
                    <a:pt x="75" y="221"/>
                  </a:cubicBezTo>
                  <a:cubicBezTo>
                    <a:pt x="79" y="221"/>
                    <a:pt x="82" y="217"/>
                    <a:pt x="87" y="213"/>
                  </a:cubicBezTo>
                  <a:cubicBezTo>
                    <a:pt x="101" y="202"/>
                    <a:pt x="109" y="187"/>
                    <a:pt x="120" y="173"/>
                  </a:cubicBezTo>
                  <a:cubicBezTo>
                    <a:pt x="94" y="165"/>
                    <a:pt x="56" y="168"/>
                    <a:pt x="72" y="123"/>
                  </a:cubicBezTo>
                  <a:cubicBezTo>
                    <a:pt x="79" y="101"/>
                    <a:pt x="53" y="86"/>
                    <a:pt x="60" y="49"/>
                  </a:cubicBezTo>
                  <a:lnTo>
                    <a:pt x="60" y="49"/>
                  </a:lnTo>
                  <a:cubicBezTo>
                    <a:pt x="79" y="78"/>
                    <a:pt x="94" y="86"/>
                    <a:pt x="109" y="86"/>
                  </a:cubicBezTo>
                  <a:cubicBezTo>
                    <a:pt x="132" y="86"/>
                    <a:pt x="150" y="68"/>
                    <a:pt x="172" y="60"/>
                  </a:cubicBezTo>
                  <a:cubicBezTo>
                    <a:pt x="161" y="8"/>
                    <a:pt x="120" y="4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1" name="Google Shape;47081;p30"/>
            <p:cNvSpPr/>
            <p:nvPr/>
          </p:nvSpPr>
          <p:spPr>
            <a:xfrm>
              <a:off x="-5046884" y="47224"/>
              <a:ext cx="8118" cy="11174"/>
            </a:xfrm>
            <a:custGeom>
              <a:avLst/>
              <a:gdLst/>
              <a:ahLst/>
              <a:cxnLst/>
              <a:rect l="l" t="t" r="r" b="b"/>
              <a:pathLst>
                <a:path w="170" h="234" extrusionOk="0">
                  <a:moveTo>
                    <a:pt x="87" y="1"/>
                  </a:moveTo>
                  <a:cubicBezTo>
                    <a:pt x="80" y="1"/>
                    <a:pt x="75" y="1"/>
                    <a:pt x="68" y="9"/>
                  </a:cubicBezTo>
                  <a:cubicBezTo>
                    <a:pt x="42" y="28"/>
                    <a:pt x="12" y="42"/>
                    <a:pt x="1" y="76"/>
                  </a:cubicBezTo>
                  <a:cubicBezTo>
                    <a:pt x="1" y="91"/>
                    <a:pt x="4" y="109"/>
                    <a:pt x="16" y="109"/>
                  </a:cubicBezTo>
                  <a:cubicBezTo>
                    <a:pt x="75" y="113"/>
                    <a:pt x="72" y="162"/>
                    <a:pt x="83" y="199"/>
                  </a:cubicBezTo>
                  <a:cubicBezTo>
                    <a:pt x="90" y="211"/>
                    <a:pt x="83" y="230"/>
                    <a:pt x="102" y="233"/>
                  </a:cubicBezTo>
                  <a:lnTo>
                    <a:pt x="113" y="233"/>
                  </a:lnTo>
                  <a:cubicBezTo>
                    <a:pt x="120" y="233"/>
                    <a:pt x="128" y="233"/>
                    <a:pt x="132" y="225"/>
                  </a:cubicBezTo>
                  <a:cubicBezTo>
                    <a:pt x="139" y="211"/>
                    <a:pt x="139" y="196"/>
                    <a:pt x="128" y="185"/>
                  </a:cubicBezTo>
                  <a:cubicBezTo>
                    <a:pt x="90" y="147"/>
                    <a:pt x="90" y="117"/>
                    <a:pt x="132" y="83"/>
                  </a:cubicBezTo>
                  <a:cubicBezTo>
                    <a:pt x="147" y="68"/>
                    <a:pt x="169" y="42"/>
                    <a:pt x="135" y="16"/>
                  </a:cubicBezTo>
                  <a:lnTo>
                    <a:pt x="135" y="16"/>
                  </a:lnTo>
                  <a:cubicBezTo>
                    <a:pt x="135" y="16"/>
                    <a:pt x="135" y="20"/>
                    <a:pt x="132" y="20"/>
                  </a:cubicBezTo>
                  <a:cubicBezTo>
                    <a:pt x="125" y="20"/>
                    <a:pt x="117" y="13"/>
                    <a:pt x="109" y="9"/>
                  </a:cubicBezTo>
                  <a:cubicBezTo>
                    <a:pt x="102" y="5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2" name="Google Shape;47082;p30"/>
            <p:cNvSpPr/>
            <p:nvPr/>
          </p:nvSpPr>
          <p:spPr>
            <a:xfrm>
              <a:off x="-4892843" y="2101"/>
              <a:ext cx="10457" cy="9693"/>
            </a:xfrm>
            <a:custGeom>
              <a:avLst/>
              <a:gdLst/>
              <a:ahLst/>
              <a:cxnLst/>
              <a:rect l="l" t="t" r="r" b="b"/>
              <a:pathLst>
                <a:path w="219" h="203" extrusionOk="0">
                  <a:moveTo>
                    <a:pt x="101" y="0"/>
                  </a:moveTo>
                  <a:cubicBezTo>
                    <a:pt x="65" y="12"/>
                    <a:pt x="46" y="45"/>
                    <a:pt x="27" y="76"/>
                  </a:cubicBezTo>
                  <a:cubicBezTo>
                    <a:pt x="8" y="102"/>
                    <a:pt x="1" y="135"/>
                    <a:pt x="34" y="161"/>
                  </a:cubicBezTo>
                  <a:cubicBezTo>
                    <a:pt x="57" y="165"/>
                    <a:pt x="75" y="176"/>
                    <a:pt x="79" y="202"/>
                  </a:cubicBezTo>
                  <a:cubicBezTo>
                    <a:pt x="87" y="165"/>
                    <a:pt x="87" y="128"/>
                    <a:pt x="124" y="109"/>
                  </a:cubicBezTo>
                  <a:cubicBezTo>
                    <a:pt x="132" y="105"/>
                    <a:pt x="139" y="102"/>
                    <a:pt x="146" y="102"/>
                  </a:cubicBezTo>
                  <a:cubicBezTo>
                    <a:pt x="154" y="102"/>
                    <a:pt x="162" y="109"/>
                    <a:pt x="158" y="128"/>
                  </a:cubicBezTo>
                  <a:cubicBezTo>
                    <a:pt x="169" y="128"/>
                    <a:pt x="180" y="131"/>
                    <a:pt x="191" y="135"/>
                  </a:cubicBezTo>
                  <a:cubicBezTo>
                    <a:pt x="210" y="120"/>
                    <a:pt x="218" y="98"/>
                    <a:pt x="218" y="76"/>
                  </a:cubicBezTo>
                  <a:lnTo>
                    <a:pt x="218" y="76"/>
                  </a:lnTo>
                  <a:cubicBezTo>
                    <a:pt x="214" y="79"/>
                    <a:pt x="206" y="79"/>
                    <a:pt x="199" y="79"/>
                  </a:cubicBezTo>
                  <a:cubicBezTo>
                    <a:pt x="191" y="83"/>
                    <a:pt x="180" y="86"/>
                    <a:pt x="173" y="86"/>
                  </a:cubicBezTo>
                  <a:cubicBezTo>
                    <a:pt x="169" y="86"/>
                    <a:pt x="165" y="86"/>
                    <a:pt x="165" y="83"/>
                  </a:cubicBezTo>
                  <a:cubicBezTo>
                    <a:pt x="158" y="42"/>
                    <a:pt x="113" y="34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3" name="Google Shape;47083;p30"/>
            <p:cNvSpPr/>
            <p:nvPr/>
          </p:nvSpPr>
          <p:spPr>
            <a:xfrm>
              <a:off x="-5150741" y="273034"/>
              <a:ext cx="12893" cy="7926"/>
            </a:xfrm>
            <a:custGeom>
              <a:avLst/>
              <a:gdLst/>
              <a:ahLst/>
              <a:cxnLst/>
              <a:rect l="l" t="t" r="r" b="b"/>
              <a:pathLst>
                <a:path w="270" h="166" extrusionOk="0">
                  <a:moveTo>
                    <a:pt x="202" y="1"/>
                  </a:moveTo>
                  <a:cubicBezTo>
                    <a:pt x="191" y="16"/>
                    <a:pt x="198" y="31"/>
                    <a:pt x="195" y="42"/>
                  </a:cubicBezTo>
                  <a:cubicBezTo>
                    <a:pt x="191" y="57"/>
                    <a:pt x="180" y="72"/>
                    <a:pt x="169" y="72"/>
                  </a:cubicBezTo>
                  <a:cubicBezTo>
                    <a:pt x="161" y="72"/>
                    <a:pt x="157" y="68"/>
                    <a:pt x="154" y="61"/>
                  </a:cubicBezTo>
                  <a:cubicBezTo>
                    <a:pt x="138" y="38"/>
                    <a:pt x="128" y="27"/>
                    <a:pt x="116" y="27"/>
                  </a:cubicBezTo>
                  <a:cubicBezTo>
                    <a:pt x="97" y="27"/>
                    <a:pt x="86" y="57"/>
                    <a:pt x="67" y="72"/>
                  </a:cubicBezTo>
                  <a:cubicBezTo>
                    <a:pt x="71" y="83"/>
                    <a:pt x="86" y="102"/>
                    <a:pt x="60" y="102"/>
                  </a:cubicBezTo>
                  <a:lnTo>
                    <a:pt x="49" y="102"/>
                  </a:lnTo>
                  <a:cubicBezTo>
                    <a:pt x="30" y="102"/>
                    <a:pt x="19" y="109"/>
                    <a:pt x="7" y="121"/>
                  </a:cubicBezTo>
                  <a:cubicBezTo>
                    <a:pt x="4" y="125"/>
                    <a:pt x="0" y="128"/>
                    <a:pt x="0" y="135"/>
                  </a:cubicBezTo>
                  <a:cubicBezTo>
                    <a:pt x="4" y="135"/>
                    <a:pt x="7" y="139"/>
                    <a:pt x="12" y="143"/>
                  </a:cubicBezTo>
                  <a:lnTo>
                    <a:pt x="19" y="143"/>
                  </a:lnTo>
                  <a:cubicBezTo>
                    <a:pt x="26" y="143"/>
                    <a:pt x="34" y="139"/>
                    <a:pt x="38" y="135"/>
                  </a:cubicBezTo>
                  <a:cubicBezTo>
                    <a:pt x="45" y="132"/>
                    <a:pt x="52" y="128"/>
                    <a:pt x="60" y="128"/>
                  </a:cubicBezTo>
                  <a:cubicBezTo>
                    <a:pt x="64" y="128"/>
                    <a:pt x="71" y="132"/>
                    <a:pt x="75" y="135"/>
                  </a:cubicBezTo>
                  <a:cubicBezTo>
                    <a:pt x="86" y="132"/>
                    <a:pt x="94" y="128"/>
                    <a:pt x="102" y="128"/>
                  </a:cubicBezTo>
                  <a:cubicBezTo>
                    <a:pt x="116" y="128"/>
                    <a:pt x="128" y="143"/>
                    <a:pt x="135" y="166"/>
                  </a:cubicBezTo>
                  <a:lnTo>
                    <a:pt x="154" y="166"/>
                  </a:lnTo>
                  <a:cubicBezTo>
                    <a:pt x="161" y="166"/>
                    <a:pt x="169" y="166"/>
                    <a:pt x="176" y="158"/>
                  </a:cubicBezTo>
                  <a:cubicBezTo>
                    <a:pt x="161" y="135"/>
                    <a:pt x="169" y="125"/>
                    <a:pt x="191" y="106"/>
                  </a:cubicBezTo>
                  <a:cubicBezTo>
                    <a:pt x="221" y="87"/>
                    <a:pt x="269" y="87"/>
                    <a:pt x="269" y="38"/>
                  </a:cubicBezTo>
                  <a:cubicBezTo>
                    <a:pt x="251" y="20"/>
                    <a:pt x="228" y="4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4" name="Google Shape;47084;p30"/>
            <p:cNvSpPr/>
            <p:nvPr/>
          </p:nvSpPr>
          <p:spPr>
            <a:xfrm>
              <a:off x="-5114689" y="-226908"/>
              <a:ext cx="7879" cy="10935"/>
            </a:xfrm>
            <a:custGeom>
              <a:avLst/>
              <a:gdLst/>
              <a:ahLst/>
              <a:cxnLst/>
              <a:rect l="l" t="t" r="r" b="b"/>
              <a:pathLst>
                <a:path w="165" h="229" extrusionOk="0">
                  <a:moveTo>
                    <a:pt x="139" y="0"/>
                  </a:moveTo>
                  <a:cubicBezTo>
                    <a:pt x="120" y="0"/>
                    <a:pt x="113" y="19"/>
                    <a:pt x="101" y="31"/>
                  </a:cubicBezTo>
                  <a:cubicBezTo>
                    <a:pt x="113" y="72"/>
                    <a:pt x="75" y="72"/>
                    <a:pt x="56" y="86"/>
                  </a:cubicBezTo>
                  <a:cubicBezTo>
                    <a:pt x="60" y="131"/>
                    <a:pt x="15" y="150"/>
                    <a:pt x="1" y="179"/>
                  </a:cubicBezTo>
                  <a:cubicBezTo>
                    <a:pt x="4" y="191"/>
                    <a:pt x="11" y="202"/>
                    <a:pt x="15" y="214"/>
                  </a:cubicBezTo>
                  <a:cubicBezTo>
                    <a:pt x="49" y="221"/>
                    <a:pt x="68" y="229"/>
                    <a:pt x="87" y="229"/>
                  </a:cubicBezTo>
                  <a:cubicBezTo>
                    <a:pt x="116" y="229"/>
                    <a:pt x="120" y="206"/>
                    <a:pt x="127" y="146"/>
                  </a:cubicBezTo>
                  <a:cubicBezTo>
                    <a:pt x="120" y="135"/>
                    <a:pt x="105" y="127"/>
                    <a:pt x="120" y="117"/>
                  </a:cubicBezTo>
                  <a:cubicBezTo>
                    <a:pt x="124" y="109"/>
                    <a:pt x="132" y="105"/>
                    <a:pt x="139" y="105"/>
                  </a:cubicBezTo>
                  <a:cubicBezTo>
                    <a:pt x="146" y="105"/>
                    <a:pt x="158" y="112"/>
                    <a:pt x="165" y="120"/>
                  </a:cubicBezTo>
                  <a:cubicBezTo>
                    <a:pt x="161" y="79"/>
                    <a:pt x="154" y="41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5" name="Google Shape;47085;p30"/>
            <p:cNvSpPr/>
            <p:nvPr/>
          </p:nvSpPr>
          <p:spPr>
            <a:xfrm>
              <a:off x="-5081312" y="-84995"/>
              <a:ext cx="7544" cy="7879"/>
            </a:xfrm>
            <a:custGeom>
              <a:avLst/>
              <a:gdLst/>
              <a:ahLst/>
              <a:cxnLst/>
              <a:rect l="l" t="t" r="r" b="b"/>
              <a:pathLst>
                <a:path w="158" h="165" extrusionOk="0">
                  <a:moveTo>
                    <a:pt x="135" y="0"/>
                  </a:moveTo>
                  <a:cubicBezTo>
                    <a:pt x="109" y="0"/>
                    <a:pt x="38" y="23"/>
                    <a:pt x="23" y="34"/>
                  </a:cubicBezTo>
                  <a:cubicBezTo>
                    <a:pt x="0" y="64"/>
                    <a:pt x="19" y="131"/>
                    <a:pt x="56" y="157"/>
                  </a:cubicBezTo>
                  <a:cubicBezTo>
                    <a:pt x="64" y="165"/>
                    <a:pt x="71" y="165"/>
                    <a:pt x="79" y="165"/>
                  </a:cubicBezTo>
                  <a:cubicBezTo>
                    <a:pt x="97" y="165"/>
                    <a:pt x="109" y="138"/>
                    <a:pt x="128" y="135"/>
                  </a:cubicBezTo>
                  <a:cubicBezTo>
                    <a:pt x="146" y="109"/>
                    <a:pt x="157" y="8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6" name="Google Shape;47086;p30"/>
            <p:cNvSpPr/>
            <p:nvPr/>
          </p:nvSpPr>
          <p:spPr>
            <a:xfrm>
              <a:off x="-5391878" y="209192"/>
              <a:ext cx="10410" cy="8213"/>
            </a:xfrm>
            <a:custGeom>
              <a:avLst/>
              <a:gdLst/>
              <a:ahLst/>
              <a:cxnLst/>
              <a:rect l="l" t="t" r="r" b="b"/>
              <a:pathLst>
                <a:path w="218" h="172" extrusionOk="0">
                  <a:moveTo>
                    <a:pt x="56" y="0"/>
                  </a:moveTo>
                  <a:cubicBezTo>
                    <a:pt x="26" y="33"/>
                    <a:pt x="0" y="71"/>
                    <a:pt x="30" y="116"/>
                  </a:cubicBezTo>
                  <a:cubicBezTo>
                    <a:pt x="52" y="149"/>
                    <a:pt x="90" y="171"/>
                    <a:pt x="128" y="171"/>
                  </a:cubicBezTo>
                  <a:lnTo>
                    <a:pt x="145" y="171"/>
                  </a:lnTo>
                  <a:cubicBezTo>
                    <a:pt x="187" y="164"/>
                    <a:pt x="217" y="130"/>
                    <a:pt x="209" y="82"/>
                  </a:cubicBezTo>
                  <a:cubicBezTo>
                    <a:pt x="198" y="78"/>
                    <a:pt x="183" y="71"/>
                    <a:pt x="172" y="71"/>
                  </a:cubicBezTo>
                  <a:cubicBezTo>
                    <a:pt x="172" y="71"/>
                    <a:pt x="168" y="75"/>
                    <a:pt x="164" y="75"/>
                  </a:cubicBezTo>
                  <a:cubicBezTo>
                    <a:pt x="150" y="82"/>
                    <a:pt x="135" y="85"/>
                    <a:pt x="123" y="85"/>
                  </a:cubicBezTo>
                  <a:cubicBezTo>
                    <a:pt x="83" y="85"/>
                    <a:pt x="71" y="37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7" name="Google Shape;47087;p30"/>
            <p:cNvSpPr/>
            <p:nvPr/>
          </p:nvSpPr>
          <p:spPr>
            <a:xfrm>
              <a:off x="-5303923" y="96884"/>
              <a:ext cx="7926" cy="7879"/>
            </a:xfrm>
            <a:custGeom>
              <a:avLst/>
              <a:gdLst/>
              <a:ahLst/>
              <a:cxnLst/>
              <a:rect l="l" t="t" r="r" b="b"/>
              <a:pathLst>
                <a:path w="166" h="165" extrusionOk="0">
                  <a:moveTo>
                    <a:pt x="98" y="1"/>
                  </a:moveTo>
                  <a:cubicBezTo>
                    <a:pt x="94" y="1"/>
                    <a:pt x="87" y="4"/>
                    <a:pt x="83" y="8"/>
                  </a:cubicBezTo>
                  <a:cubicBezTo>
                    <a:pt x="53" y="34"/>
                    <a:pt x="8" y="56"/>
                    <a:pt x="23" y="105"/>
                  </a:cubicBezTo>
                  <a:cubicBezTo>
                    <a:pt x="31" y="135"/>
                    <a:pt x="1" y="142"/>
                    <a:pt x="4" y="165"/>
                  </a:cubicBezTo>
                  <a:lnTo>
                    <a:pt x="57" y="165"/>
                  </a:lnTo>
                  <a:cubicBezTo>
                    <a:pt x="117" y="165"/>
                    <a:pt x="120" y="154"/>
                    <a:pt x="139" y="101"/>
                  </a:cubicBezTo>
                  <a:cubicBezTo>
                    <a:pt x="128" y="72"/>
                    <a:pt x="154" y="60"/>
                    <a:pt x="165" y="42"/>
                  </a:cubicBezTo>
                  <a:cubicBezTo>
                    <a:pt x="147" y="37"/>
                    <a:pt x="128" y="37"/>
                    <a:pt x="120" y="19"/>
                  </a:cubicBezTo>
                  <a:cubicBezTo>
                    <a:pt x="117" y="8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8" name="Google Shape;47088;p30"/>
            <p:cNvSpPr/>
            <p:nvPr/>
          </p:nvSpPr>
          <p:spPr>
            <a:xfrm>
              <a:off x="-5272503" y="281772"/>
              <a:ext cx="8261" cy="18813"/>
            </a:xfrm>
            <a:custGeom>
              <a:avLst/>
              <a:gdLst/>
              <a:ahLst/>
              <a:cxnLst/>
              <a:rect l="l" t="t" r="r" b="b"/>
              <a:pathLst>
                <a:path w="173" h="394" extrusionOk="0">
                  <a:moveTo>
                    <a:pt x="98" y="1"/>
                  </a:moveTo>
                  <a:cubicBezTo>
                    <a:pt x="87" y="1"/>
                    <a:pt x="76" y="5"/>
                    <a:pt x="68" y="16"/>
                  </a:cubicBezTo>
                  <a:cubicBezTo>
                    <a:pt x="61" y="31"/>
                    <a:pt x="72" y="46"/>
                    <a:pt x="83" y="57"/>
                  </a:cubicBezTo>
                  <a:cubicBezTo>
                    <a:pt x="128" y="83"/>
                    <a:pt x="98" y="109"/>
                    <a:pt x="79" y="135"/>
                  </a:cubicBezTo>
                  <a:cubicBezTo>
                    <a:pt x="61" y="166"/>
                    <a:pt x="19" y="169"/>
                    <a:pt x="1" y="207"/>
                  </a:cubicBezTo>
                  <a:cubicBezTo>
                    <a:pt x="38" y="233"/>
                    <a:pt x="87" y="225"/>
                    <a:pt x="128" y="237"/>
                  </a:cubicBezTo>
                  <a:cubicBezTo>
                    <a:pt x="121" y="266"/>
                    <a:pt x="98" y="270"/>
                    <a:pt x="79" y="278"/>
                  </a:cubicBezTo>
                  <a:cubicBezTo>
                    <a:pt x="45" y="292"/>
                    <a:pt x="50" y="311"/>
                    <a:pt x="64" y="337"/>
                  </a:cubicBezTo>
                  <a:cubicBezTo>
                    <a:pt x="83" y="371"/>
                    <a:pt x="105" y="394"/>
                    <a:pt x="135" y="394"/>
                  </a:cubicBezTo>
                  <a:cubicBezTo>
                    <a:pt x="147" y="394"/>
                    <a:pt x="162" y="394"/>
                    <a:pt x="173" y="387"/>
                  </a:cubicBezTo>
                  <a:cubicBezTo>
                    <a:pt x="162" y="375"/>
                    <a:pt x="150" y="364"/>
                    <a:pt x="140" y="356"/>
                  </a:cubicBezTo>
                  <a:cubicBezTo>
                    <a:pt x="117" y="352"/>
                    <a:pt x="95" y="349"/>
                    <a:pt x="87" y="323"/>
                  </a:cubicBezTo>
                  <a:cubicBezTo>
                    <a:pt x="79" y="285"/>
                    <a:pt x="113" y="289"/>
                    <a:pt x="131" y="274"/>
                  </a:cubicBezTo>
                  <a:cubicBezTo>
                    <a:pt x="135" y="266"/>
                    <a:pt x="140" y="266"/>
                    <a:pt x="143" y="266"/>
                  </a:cubicBezTo>
                  <a:lnTo>
                    <a:pt x="150" y="266"/>
                  </a:lnTo>
                  <a:cubicBezTo>
                    <a:pt x="154" y="240"/>
                    <a:pt x="154" y="211"/>
                    <a:pt x="135" y="188"/>
                  </a:cubicBezTo>
                  <a:lnTo>
                    <a:pt x="131" y="188"/>
                  </a:lnTo>
                  <a:cubicBezTo>
                    <a:pt x="124" y="188"/>
                    <a:pt x="121" y="192"/>
                    <a:pt x="113" y="192"/>
                  </a:cubicBezTo>
                  <a:cubicBezTo>
                    <a:pt x="109" y="195"/>
                    <a:pt x="102" y="199"/>
                    <a:pt x="98" y="199"/>
                  </a:cubicBezTo>
                  <a:cubicBezTo>
                    <a:pt x="90" y="199"/>
                    <a:pt x="83" y="195"/>
                    <a:pt x="79" y="188"/>
                  </a:cubicBezTo>
                  <a:cubicBezTo>
                    <a:pt x="64" y="162"/>
                    <a:pt x="87" y="151"/>
                    <a:pt x="102" y="135"/>
                  </a:cubicBezTo>
                  <a:cubicBezTo>
                    <a:pt x="128" y="106"/>
                    <a:pt x="150" y="83"/>
                    <a:pt x="105" y="50"/>
                  </a:cubicBezTo>
                  <a:cubicBezTo>
                    <a:pt x="72" y="28"/>
                    <a:pt x="109" y="20"/>
                    <a:pt x="121" y="9"/>
                  </a:cubicBezTo>
                  <a:cubicBezTo>
                    <a:pt x="113" y="1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9" name="Google Shape;47089;p30"/>
            <p:cNvSpPr/>
            <p:nvPr/>
          </p:nvSpPr>
          <p:spPr>
            <a:xfrm>
              <a:off x="-4991685" y="-40206"/>
              <a:ext cx="8404" cy="9550"/>
            </a:xfrm>
            <a:custGeom>
              <a:avLst/>
              <a:gdLst/>
              <a:ahLst/>
              <a:cxnLst/>
              <a:rect l="l" t="t" r="r" b="b"/>
              <a:pathLst>
                <a:path w="176" h="200" extrusionOk="0">
                  <a:moveTo>
                    <a:pt x="135" y="1"/>
                  </a:moveTo>
                  <a:cubicBezTo>
                    <a:pt x="130" y="23"/>
                    <a:pt x="116" y="30"/>
                    <a:pt x="101" y="30"/>
                  </a:cubicBezTo>
                  <a:cubicBezTo>
                    <a:pt x="90" y="30"/>
                    <a:pt x="82" y="27"/>
                    <a:pt x="75" y="23"/>
                  </a:cubicBezTo>
                  <a:cubicBezTo>
                    <a:pt x="60" y="20"/>
                    <a:pt x="49" y="15"/>
                    <a:pt x="41" y="15"/>
                  </a:cubicBezTo>
                  <a:cubicBezTo>
                    <a:pt x="11" y="15"/>
                    <a:pt x="4" y="46"/>
                    <a:pt x="0" y="87"/>
                  </a:cubicBezTo>
                  <a:cubicBezTo>
                    <a:pt x="30" y="82"/>
                    <a:pt x="63" y="90"/>
                    <a:pt x="56" y="38"/>
                  </a:cubicBezTo>
                  <a:lnTo>
                    <a:pt x="56" y="38"/>
                  </a:lnTo>
                  <a:cubicBezTo>
                    <a:pt x="94" y="98"/>
                    <a:pt x="63" y="146"/>
                    <a:pt x="37" y="191"/>
                  </a:cubicBezTo>
                  <a:cubicBezTo>
                    <a:pt x="41" y="195"/>
                    <a:pt x="41" y="195"/>
                    <a:pt x="41" y="199"/>
                  </a:cubicBezTo>
                  <a:lnTo>
                    <a:pt x="49" y="199"/>
                  </a:lnTo>
                  <a:cubicBezTo>
                    <a:pt x="75" y="199"/>
                    <a:pt x="90" y="180"/>
                    <a:pt x="104" y="161"/>
                  </a:cubicBezTo>
                  <a:cubicBezTo>
                    <a:pt x="123" y="139"/>
                    <a:pt x="130" y="105"/>
                    <a:pt x="168" y="101"/>
                  </a:cubicBezTo>
                  <a:cubicBezTo>
                    <a:pt x="175" y="72"/>
                    <a:pt x="172" y="46"/>
                    <a:pt x="161" y="20"/>
                  </a:cubicBezTo>
                  <a:cubicBezTo>
                    <a:pt x="153" y="12"/>
                    <a:pt x="142" y="4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0" name="Google Shape;47090;p30"/>
            <p:cNvSpPr/>
            <p:nvPr/>
          </p:nvSpPr>
          <p:spPr>
            <a:xfrm>
              <a:off x="-5136511" y="110063"/>
              <a:ext cx="10792" cy="7927"/>
            </a:xfrm>
            <a:custGeom>
              <a:avLst/>
              <a:gdLst/>
              <a:ahLst/>
              <a:cxnLst/>
              <a:rect l="l" t="t" r="r" b="b"/>
              <a:pathLst>
                <a:path w="226" h="166" extrusionOk="0">
                  <a:moveTo>
                    <a:pt x="151" y="1"/>
                  </a:moveTo>
                  <a:cubicBezTo>
                    <a:pt x="113" y="5"/>
                    <a:pt x="87" y="31"/>
                    <a:pt x="80" y="65"/>
                  </a:cubicBezTo>
                  <a:cubicBezTo>
                    <a:pt x="80" y="87"/>
                    <a:pt x="73" y="98"/>
                    <a:pt x="50" y="106"/>
                  </a:cubicBezTo>
                  <a:cubicBezTo>
                    <a:pt x="35" y="110"/>
                    <a:pt x="16" y="117"/>
                    <a:pt x="5" y="132"/>
                  </a:cubicBezTo>
                  <a:cubicBezTo>
                    <a:pt x="1" y="139"/>
                    <a:pt x="5" y="154"/>
                    <a:pt x="13" y="154"/>
                  </a:cubicBezTo>
                  <a:cubicBezTo>
                    <a:pt x="23" y="147"/>
                    <a:pt x="39" y="143"/>
                    <a:pt x="50" y="143"/>
                  </a:cubicBezTo>
                  <a:cubicBezTo>
                    <a:pt x="65" y="143"/>
                    <a:pt x="80" y="151"/>
                    <a:pt x="99" y="154"/>
                  </a:cubicBezTo>
                  <a:cubicBezTo>
                    <a:pt x="113" y="158"/>
                    <a:pt x="128" y="165"/>
                    <a:pt x="147" y="165"/>
                  </a:cubicBezTo>
                  <a:cubicBezTo>
                    <a:pt x="151" y="165"/>
                    <a:pt x="154" y="162"/>
                    <a:pt x="158" y="162"/>
                  </a:cubicBezTo>
                  <a:cubicBezTo>
                    <a:pt x="158" y="151"/>
                    <a:pt x="154" y="139"/>
                    <a:pt x="154" y="125"/>
                  </a:cubicBezTo>
                  <a:cubicBezTo>
                    <a:pt x="158" y="110"/>
                    <a:pt x="99" y="128"/>
                    <a:pt x="136" y="91"/>
                  </a:cubicBezTo>
                  <a:cubicBezTo>
                    <a:pt x="147" y="72"/>
                    <a:pt x="162" y="61"/>
                    <a:pt x="177" y="61"/>
                  </a:cubicBezTo>
                  <a:cubicBezTo>
                    <a:pt x="185" y="61"/>
                    <a:pt x="192" y="65"/>
                    <a:pt x="203" y="68"/>
                  </a:cubicBezTo>
                  <a:cubicBezTo>
                    <a:pt x="207" y="72"/>
                    <a:pt x="218" y="72"/>
                    <a:pt x="225" y="75"/>
                  </a:cubicBezTo>
                  <a:cubicBezTo>
                    <a:pt x="214" y="39"/>
                    <a:pt x="203" y="1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1" name="Google Shape;47091;p30"/>
            <p:cNvSpPr/>
            <p:nvPr/>
          </p:nvSpPr>
          <p:spPr>
            <a:xfrm>
              <a:off x="-5196628" y="244145"/>
              <a:ext cx="10600" cy="7688"/>
            </a:xfrm>
            <a:custGeom>
              <a:avLst/>
              <a:gdLst/>
              <a:ahLst/>
              <a:cxnLst/>
              <a:rect l="l" t="t" r="r" b="b"/>
              <a:pathLst>
                <a:path w="222" h="161" extrusionOk="0">
                  <a:moveTo>
                    <a:pt x="139" y="0"/>
                  </a:moveTo>
                  <a:cubicBezTo>
                    <a:pt x="116" y="19"/>
                    <a:pt x="105" y="53"/>
                    <a:pt x="76" y="64"/>
                  </a:cubicBezTo>
                  <a:lnTo>
                    <a:pt x="68" y="64"/>
                  </a:lnTo>
                  <a:cubicBezTo>
                    <a:pt x="60" y="64"/>
                    <a:pt x="57" y="60"/>
                    <a:pt x="42" y="41"/>
                  </a:cubicBezTo>
                  <a:cubicBezTo>
                    <a:pt x="31" y="71"/>
                    <a:pt x="34" y="105"/>
                    <a:pt x="0" y="120"/>
                  </a:cubicBezTo>
                  <a:lnTo>
                    <a:pt x="0" y="124"/>
                  </a:lnTo>
                  <a:lnTo>
                    <a:pt x="0" y="131"/>
                  </a:lnTo>
                  <a:cubicBezTo>
                    <a:pt x="23" y="143"/>
                    <a:pt x="53" y="135"/>
                    <a:pt x="71" y="146"/>
                  </a:cubicBezTo>
                  <a:cubicBezTo>
                    <a:pt x="90" y="154"/>
                    <a:pt x="102" y="161"/>
                    <a:pt x="116" y="161"/>
                  </a:cubicBezTo>
                  <a:cubicBezTo>
                    <a:pt x="139" y="161"/>
                    <a:pt x="154" y="143"/>
                    <a:pt x="165" y="112"/>
                  </a:cubicBezTo>
                  <a:cubicBezTo>
                    <a:pt x="173" y="90"/>
                    <a:pt x="221" y="79"/>
                    <a:pt x="191" y="38"/>
                  </a:cubicBezTo>
                  <a:cubicBezTo>
                    <a:pt x="165" y="38"/>
                    <a:pt x="147" y="26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2" name="Google Shape;47092;p30"/>
            <p:cNvSpPr/>
            <p:nvPr/>
          </p:nvSpPr>
          <p:spPr>
            <a:xfrm>
              <a:off x="-5287688" y="120807"/>
              <a:ext cx="13465" cy="6781"/>
            </a:xfrm>
            <a:custGeom>
              <a:avLst/>
              <a:gdLst/>
              <a:ahLst/>
              <a:cxnLst/>
              <a:rect l="l" t="t" r="r" b="b"/>
              <a:pathLst>
                <a:path w="282" h="142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26"/>
                    <a:pt x="1" y="42"/>
                    <a:pt x="31" y="68"/>
                  </a:cubicBezTo>
                  <a:cubicBezTo>
                    <a:pt x="68" y="102"/>
                    <a:pt x="94" y="142"/>
                    <a:pt x="144" y="142"/>
                  </a:cubicBezTo>
                  <a:cubicBezTo>
                    <a:pt x="154" y="142"/>
                    <a:pt x="162" y="142"/>
                    <a:pt x="173" y="138"/>
                  </a:cubicBezTo>
                  <a:cubicBezTo>
                    <a:pt x="166" y="109"/>
                    <a:pt x="184" y="94"/>
                    <a:pt x="203" y="86"/>
                  </a:cubicBezTo>
                  <a:lnTo>
                    <a:pt x="222" y="86"/>
                  </a:lnTo>
                  <a:cubicBezTo>
                    <a:pt x="240" y="86"/>
                    <a:pt x="237" y="105"/>
                    <a:pt x="225" y="124"/>
                  </a:cubicBezTo>
                  <a:cubicBezTo>
                    <a:pt x="278" y="112"/>
                    <a:pt x="282" y="79"/>
                    <a:pt x="274" y="38"/>
                  </a:cubicBezTo>
                  <a:lnTo>
                    <a:pt x="274" y="38"/>
                  </a:lnTo>
                  <a:cubicBezTo>
                    <a:pt x="263" y="49"/>
                    <a:pt x="251" y="57"/>
                    <a:pt x="244" y="57"/>
                  </a:cubicBezTo>
                  <a:cubicBezTo>
                    <a:pt x="233" y="57"/>
                    <a:pt x="229" y="49"/>
                    <a:pt x="225" y="23"/>
                  </a:cubicBezTo>
                  <a:cubicBezTo>
                    <a:pt x="211" y="30"/>
                    <a:pt x="203" y="38"/>
                    <a:pt x="196" y="57"/>
                  </a:cubicBezTo>
                  <a:cubicBezTo>
                    <a:pt x="192" y="68"/>
                    <a:pt x="184" y="71"/>
                    <a:pt x="177" y="71"/>
                  </a:cubicBezTo>
                  <a:cubicBezTo>
                    <a:pt x="170" y="71"/>
                    <a:pt x="162" y="68"/>
                    <a:pt x="154" y="64"/>
                  </a:cubicBezTo>
                  <a:cubicBezTo>
                    <a:pt x="144" y="64"/>
                    <a:pt x="128" y="79"/>
                    <a:pt x="117" y="79"/>
                  </a:cubicBezTo>
                  <a:cubicBezTo>
                    <a:pt x="113" y="79"/>
                    <a:pt x="109" y="75"/>
                    <a:pt x="102" y="71"/>
                  </a:cubicBezTo>
                  <a:cubicBezTo>
                    <a:pt x="91" y="60"/>
                    <a:pt x="109" y="45"/>
                    <a:pt x="117" y="34"/>
                  </a:cubicBezTo>
                  <a:cubicBezTo>
                    <a:pt x="87" y="26"/>
                    <a:pt x="49" y="26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3" name="Google Shape;47093;p30"/>
            <p:cNvSpPr/>
            <p:nvPr/>
          </p:nvSpPr>
          <p:spPr>
            <a:xfrm>
              <a:off x="-5174663" y="-23971"/>
              <a:ext cx="7879" cy="8643"/>
            </a:xfrm>
            <a:custGeom>
              <a:avLst/>
              <a:gdLst/>
              <a:ahLst/>
              <a:cxnLst/>
              <a:rect l="l" t="t" r="r" b="b"/>
              <a:pathLst>
                <a:path w="165" h="181" extrusionOk="0">
                  <a:moveTo>
                    <a:pt x="94" y="1"/>
                  </a:moveTo>
                  <a:cubicBezTo>
                    <a:pt x="87" y="1"/>
                    <a:pt x="79" y="4"/>
                    <a:pt x="71" y="8"/>
                  </a:cubicBezTo>
                  <a:cubicBezTo>
                    <a:pt x="23" y="27"/>
                    <a:pt x="1" y="61"/>
                    <a:pt x="4" y="117"/>
                  </a:cubicBezTo>
                  <a:lnTo>
                    <a:pt x="4" y="135"/>
                  </a:lnTo>
                  <a:cubicBezTo>
                    <a:pt x="42" y="165"/>
                    <a:pt x="71" y="180"/>
                    <a:pt x="97" y="180"/>
                  </a:cubicBezTo>
                  <a:cubicBezTo>
                    <a:pt x="127" y="180"/>
                    <a:pt x="150" y="151"/>
                    <a:pt x="165" y="87"/>
                  </a:cubicBezTo>
                  <a:cubicBezTo>
                    <a:pt x="158" y="83"/>
                    <a:pt x="154" y="83"/>
                    <a:pt x="150" y="83"/>
                  </a:cubicBezTo>
                  <a:cubicBezTo>
                    <a:pt x="123" y="83"/>
                    <a:pt x="127" y="113"/>
                    <a:pt x="123" y="132"/>
                  </a:cubicBezTo>
                  <a:cubicBezTo>
                    <a:pt x="116" y="132"/>
                    <a:pt x="113" y="135"/>
                    <a:pt x="109" y="135"/>
                  </a:cubicBezTo>
                  <a:lnTo>
                    <a:pt x="105" y="135"/>
                  </a:lnTo>
                  <a:cubicBezTo>
                    <a:pt x="82" y="120"/>
                    <a:pt x="49" y="109"/>
                    <a:pt x="56" y="83"/>
                  </a:cubicBezTo>
                  <a:cubicBezTo>
                    <a:pt x="64" y="61"/>
                    <a:pt x="79" y="53"/>
                    <a:pt x="94" y="53"/>
                  </a:cubicBezTo>
                  <a:cubicBezTo>
                    <a:pt x="101" y="53"/>
                    <a:pt x="105" y="56"/>
                    <a:pt x="113" y="56"/>
                  </a:cubicBezTo>
                  <a:lnTo>
                    <a:pt x="150" y="56"/>
                  </a:lnTo>
                  <a:cubicBezTo>
                    <a:pt x="132" y="38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4" name="Google Shape;47094;p30"/>
            <p:cNvSpPr/>
            <p:nvPr/>
          </p:nvSpPr>
          <p:spPr>
            <a:xfrm>
              <a:off x="-5210906" y="-131599"/>
              <a:ext cx="12893" cy="7210"/>
            </a:xfrm>
            <a:custGeom>
              <a:avLst/>
              <a:gdLst/>
              <a:ahLst/>
              <a:cxnLst/>
              <a:rect l="l" t="t" r="r" b="b"/>
              <a:pathLst>
                <a:path w="270" h="151" extrusionOk="0">
                  <a:moveTo>
                    <a:pt x="165" y="0"/>
                  </a:moveTo>
                  <a:cubicBezTo>
                    <a:pt x="132" y="0"/>
                    <a:pt x="106" y="12"/>
                    <a:pt x="79" y="34"/>
                  </a:cubicBezTo>
                  <a:cubicBezTo>
                    <a:pt x="71" y="57"/>
                    <a:pt x="87" y="86"/>
                    <a:pt x="45" y="86"/>
                  </a:cubicBezTo>
                  <a:lnTo>
                    <a:pt x="42" y="86"/>
                  </a:lnTo>
                  <a:cubicBezTo>
                    <a:pt x="23" y="86"/>
                    <a:pt x="1" y="90"/>
                    <a:pt x="16" y="120"/>
                  </a:cubicBezTo>
                  <a:cubicBezTo>
                    <a:pt x="23" y="139"/>
                    <a:pt x="30" y="150"/>
                    <a:pt x="45" y="150"/>
                  </a:cubicBezTo>
                  <a:cubicBezTo>
                    <a:pt x="53" y="150"/>
                    <a:pt x="61" y="146"/>
                    <a:pt x="68" y="143"/>
                  </a:cubicBezTo>
                  <a:cubicBezTo>
                    <a:pt x="75" y="139"/>
                    <a:pt x="87" y="131"/>
                    <a:pt x="94" y="131"/>
                  </a:cubicBezTo>
                  <a:cubicBezTo>
                    <a:pt x="101" y="131"/>
                    <a:pt x="106" y="131"/>
                    <a:pt x="113" y="139"/>
                  </a:cubicBezTo>
                  <a:cubicBezTo>
                    <a:pt x="139" y="86"/>
                    <a:pt x="191" y="90"/>
                    <a:pt x="240" y="79"/>
                  </a:cubicBezTo>
                  <a:cubicBezTo>
                    <a:pt x="247" y="76"/>
                    <a:pt x="258" y="72"/>
                    <a:pt x="270" y="68"/>
                  </a:cubicBezTo>
                  <a:cubicBezTo>
                    <a:pt x="251" y="60"/>
                    <a:pt x="232" y="50"/>
                    <a:pt x="213" y="41"/>
                  </a:cubicBezTo>
                  <a:cubicBezTo>
                    <a:pt x="202" y="50"/>
                    <a:pt x="195" y="53"/>
                    <a:pt x="187" y="53"/>
                  </a:cubicBezTo>
                  <a:cubicBezTo>
                    <a:pt x="176" y="53"/>
                    <a:pt x="168" y="50"/>
                    <a:pt x="158" y="45"/>
                  </a:cubicBezTo>
                  <a:cubicBezTo>
                    <a:pt x="161" y="27"/>
                    <a:pt x="184" y="27"/>
                    <a:pt x="195" y="15"/>
                  </a:cubicBezTo>
                  <a:cubicBezTo>
                    <a:pt x="195" y="12"/>
                    <a:pt x="191" y="8"/>
                    <a:pt x="191" y="5"/>
                  </a:cubicBezTo>
                  <a:cubicBezTo>
                    <a:pt x="180" y="5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5" name="Google Shape;47095;p30"/>
            <p:cNvSpPr/>
            <p:nvPr/>
          </p:nvSpPr>
          <p:spPr>
            <a:xfrm>
              <a:off x="-5298718" y="220032"/>
              <a:ext cx="8070" cy="7545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120" y="1"/>
                  </a:moveTo>
                  <a:cubicBezTo>
                    <a:pt x="120" y="1"/>
                    <a:pt x="116" y="5"/>
                    <a:pt x="113" y="5"/>
                  </a:cubicBezTo>
                  <a:cubicBezTo>
                    <a:pt x="109" y="8"/>
                    <a:pt x="101" y="8"/>
                    <a:pt x="97" y="8"/>
                  </a:cubicBezTo>
                  <a:lnTo>
                    <a:pt x="75" y="8"/>
                  </a:lnTo>
                  <a:cubicBezTo>
                    <a:pt x="71" y="5"/>
                    <a:pt x="64" y="5"/>
                    <a:pt x="56" y="5"/>
                  </a:cubicBezTo>
                  <a:cubicBezTo>
                    <a:pt x="42" y="5"/>
                    <a:pt x="26" y="12"/>
                    <a:pt x="26" y="46"/>
                  </a:cubicBezTo>
                  <a:cubicBezTo>
                    <a:pt x="26" y="79"/>
                    <a:pt x="4" y="110"/>
                    <a:pt x="0" y="146"/>
                  </a:cubicBezTo>
                  <a:cubicBezTo>
                    <a:pt x="8" y="150"/>
                    <a:pt x="8" y="154"/>
                    <a:pt x="11" y="154"/>
                  </a:cubicBezTo>
                  <a:cubicBezTo>
                    <a:pt x="23" y="158"/>
                    <a:pt x="30" y="158"/>
                    <a:pt x="42" y="158"/>
                  </a:cubicBezTo>
                  <a:cubicBezTo>
                    <a:pt x="79" y="158"/>
                    <a:pt x="109" y="139"/>
                    <a:pt x="135" y="120"/>
                  </a:cubicBezTo>
                  <a:cubicBezTo>
                    <a:pt x="168" y="94"/>
                    <a:pt x="123" y="68"/>
                    <a:pt x="120" y="42"/>
                  </a:cubicBezTo>
                  <a:cubicBezTo>
                    <a:pt x="116" y="31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6" name="Google Shape;47096;p30"/>
            <p:cNvSpPr/>
            <p:nvPr/>
          </p:nvSpPr>
          <p:spPr>
            <a:xfrm>
              <a:off x="-5012266" y="-28077"/>
              <a:ext cx="7019" cy="10266"/>
            </a:xfrm>
            <a:custGeom>
              <a:avLst/>
              <a:gdLst/>
              <a:ahLst/>
              <a:cxnLst/>
              <a:rect l="l" t="t" r="r" b="b"/>
              <a:pathLst>
                <a:path w="147" h="215" extrusionOk="0">
                  <a:moveTo>
                    <a:pt x="5" y="1"/>
                  </a:moveTo>
                  <a:cubicBezTo>
                    <a:pt x="16" y="16"/>
                    <a:pt x="50" y="30"/>
                    <a:pt x="38" y="42"/>
                  </a:cubicBezTo>
                  <a:cubicBezTo>
                    <a:pt x="1" y="87"/>
                    <a:pt x="50" y="132"/>
                    <a:pt x="28" y="173"/>
                  </a:cubicBezTo>
                  <a:cubicBezTo>
                    <a:pt x="16" y="192"/>
                    <a:pt x="42" y="199"/>
                    <a:pt x="54" y="214"/>
                  </a:cubicBezTo>
                  <a:lnTo>
                    <a:pt x="61" y="214"/>
                  </a:lnTo>
                  <a:cubicBezTo>
                    <a:pt x="68" y="214"/>
                    <a:pt x="76" y="210"/>
                    <a:pt x="80" y="203"/>
                  </a:cubicBezTo>
                  <a:cubicBezTo>
                    <a:pt x="87" y="158"/>
                    <a:pt x="140" y="142"/>
                    <a:pt x="147" y="94"/>
                  </a:cubicBezTo>
                  <a:cubicBezTo>
                    <a:pt x="124" y="80"/>
                    <a:pt x="109" y="64"/>
                    <a:pt x="121" y="35"/>
                  </a:cubicBezTo>
                  <a:cubicBezTo>
                    <a:pt x="121" y="16"/>
                    <a:pt x="106" y="19"/>
                    <a:pt x="95" y="16"/>
                  </a:cubicBezTo>
                  <a:cubicBezTo>
                    <a:pt x="87" y="16"/>
                    <a:pt x="80" y="19"/>
                    <a:pt x="76" y="19"/>
                  </a:cubicBezTo>
                  <a:cubicBezTo>
                    <a:pt x="64" y="19"/>
                    <a:pt x="54" y="12"/>
                    <a:pt x="42" y="8"/>
                  </a:cubicBezTo>
                  <a:cubicBezTo>
                    <a:pt x="31" y="4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7" name="Google Shape;47097;p30"/>
            <p:cNvSpPr/>
            <p:nvPr/>
          </p:nvSpPr>
          <p:spPr>
            <a:xfrm>
              <a:off x="-5014032" y="207378"/>
              <a:ext cx="8977" cy="8786"/>
            </a:xfrm>
            <a:custGeom>
              <a:avLst/>
              <a:gdLst/>
              <a:ahLst/>
              <a:cxnLst/>
              <a:rect l="l" t="t" r="r" b="b"/>
              <a:pathLst>
                <a:path w="188" h="184" extrusionOk="0">
                  <a:moveTo>
                    <a:pt x="150" y="0"/>
                  </a:moveTo>
                  <a:cubicBezTo>
                    <a:pt x="143" y="0"/>
                    <a:pt x="135" y="4"/>
                    <a:pt x="127" y="8"/>
                  </a:cubicBezTo>
                  <a:cubicBezTo>
                    <a:pt x="124" y="11"/>
                    <a:pt x="117" y="16"/>
                    <a:pt x="109" y="16"/>
                  </a:cubicBezTo>
                  <a:lnTo>
                    <a:pt x="105" y="16"/>
                  </a:lnTo>
                  <a:cubicBezTo>
                    <a:pt x="94" y="30"/>
                    <a:pt x="91" y="38"/>
                    <a:pt x="87" y="38"/>
                  </a:cubicBezTo>
                  <a:cubicBezTo>
                    <a:pt x="83" y="38"/>
                    <a:pt x="79" y="30"/>
                    <a:pt x="72" y="19"/>
                  </a:cubicBezTo>
                  <a:cubicBezTo>
                    <a:pt x="65" y="11"/>
                    <a:pt x="57" y="8"/>
                    <a:pt x="49" y="8"/>
                  </a:cubicBezTo>
                  <a:cubicBezTo>
                    <a:pt x="42" y="8"/>
                    <a:pt x="34" y="11"/>
                    <a:pt x="27" y="16"/>
                  </a:cubicBezTo>
                  <a:cubicBezTo>
                    <a:pt x="42" y="49"/>
                    <a:pt x="49" y="78"/>
                    <a:pt x="1" y="94"/>
                  </a:cubicBezTo>
                  <a:cubicBezTo>
                    <a:pt x="4" y="116"/>
                    <a:pt x="12" y="123"/>
                    <a:pt x="23" y="123"/>
                  </a:cubicBezTo>
                  <a:cubicBezTo>
                    <a:pt x="27" y="123"/>
                    <a:pt x="34" y="123"/>
                    <a:pt x="42" y="120"/>
                  </a:cubicBezTo>
                  <a:cubicBezTo>
                    <a:pt x="46" y="120"/>
                    <a:pt x="53" y="116"/>
                    <a:pt x="60" y="116"/>
                  </a:cubicBezTo>
                  <a:cubicBezTo>
                    <a:pt x="68" y="113"/>
                    <a:pt x="75" y="105"/>
                    <a:pt x="83" y="101"/>
                  </a:cubicBezTo>
                  <a:cubicBezTo>
                    <a:pt x="94" y="97"/>
                    <a:pt x="105" y="90"/>
                    <a:pt x="113" y="90"/>
                  </a:cubicBezTo>
                  <a:cubicBezTo>
                    <a:pt x="124" y="90"/>
                    <a:pt x="127" y="94"/>
                    <a:pt x="132" y="109"/>
                  </a:cubicBezTo>
                  <a:cubicBezTo>
                    <a:pt x="139" y="135"/>
                    <a:pt x="101" y="116"/>
                    <a:pt x="94" y="139"/>
                  </a:cubicBezTo>
                  <a:cubicBezTo>
                    <a:pt x="117" y="157"/>
                    <a:pt x="132" y="180"/>
                    <a:pt x="165" y="183"/>
                  </a:cubicBezTo>
                  <a:cubicBezTo>
                    <a:pt x="146" y="146"/>
                    <a:pt x="172" y="116"/>
                    <a:pt x="188" y="87"/>
                  </a:cubicBezTo>
                  <a:cubicBezTo>
                    <a:pt x="172" y="64"/>
                    <a:pt x="132" y="45"/>
                    <a:pt x="169" y="8"/>
                  </a:cubicBezTo>
                  <a:cubicBezTo>
                    <a:pt x="161" y="4"/>
                    <a:pt x="154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8" name="Google Shape;47098;p30"/>
            <p:cNvSpPr/>
            <p:nvPr/>
          </p:nvSpPr>
          <p:spPr>
            <a:xfrm>
              <a:off x="-4890837" y="14038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0" y="1"/>
                  </a:moveTo>
                  <a:cubicBezTo>
                    <a:pt x="0" y="5"/>
                    <a:pt x="0" y="12"/>
                    <a:pt x="4" y="19"/>
                  </a:cubicBezTo>
                  <a:cubicBezTo>
                    <a:pt x="7" y="23"/>
                    <a:pt x="7" y="23"/>
                    <a:pt x="11" y="27"/>
                  </a:cubicBezTo>
                  <a:cubicBezTo>
                    <a:pt x="26" y="38"/>
                    <a:pt x="49" y="50"/>
                    <a:pt x="37" y="79"/>
                  </a:cubicBezTo>
                  <a:cubicBezTo>
                    <a:pt x="23" y="106"/>
                    <a:pt x="75" y="98"/>
                    <a:pt x="59" y="124"/>
                  </a:cubicBezTo>
                  <a:cubicBezTo>
                    <a:pt x="67" y="135"/>
                    <a:pt x="75" y="150"/>
                    <a:pt x="82" y="166"/>
                  </a:cubicBezTo>
                  <a:cubicBezTo>
                    <a:pt x="90" y="154"/>
                    <a:pt x="97" y="150"/>
                    <a:pt x="104" y="150"/>
                  </a:cubicBezTo>
                  <a:cubicBezTo>
                    <a:pt x="112" y="150"/>
                    <a:pt x="120" y="158"/>
                    <a:pt x="127" y="173"/>
                  </a:cubicBezTo>
                  <a:cubicBezTo>
                    <a:pt x="142" y="207"/>
                    <a:pt x="168" y="225"/>
                    <a:pt x="194" y="225"/>
                  </a:cubicBezTo>
                  <a:cubicBezTo>
                    <a:pt x="209" y="225"/>
                    <a:pt x="224" y="221"/>
                    <a:pt x="243" y="214"/>
                  </a:cubicBezTo>
                  <a:cubicBezTo>
                    <a:pt x="243" y="202"/>
                    <a:pt x="247" y="188"/>
                    <a:pt x="251" y="176"/>
                  </a:cubicBezTo>
                  <a:cubicBezTo>
                    <a:pt x="239" y="169"/>
                    <a:pt x="224" y="158"/>
                    <a:pt x="213" y="150"/>
                  </a:cubicBezTo>
                  <a:lnTo>
                    <a:pt x="213" y="150"/>
                  </a:lnTo>
                  <a:cubicBezTo>
                    <a:pt x="213" y="162"/>
                    <a:pt x="216" y="180"/>
                    <a:pt x="213" y="184"/>
                  </a:cubicBezTo>
                  <a:cubicBezTo>
                    <a:pt x="209" y="188"/>
                    <a:pt x="202" y="188"/>
                    <a:pt x="198" y="188"/>
                  </a:cubicBezTo>
                  <a:cubicBezTo>
                    <a:pt x="190" y="188"/>
                    <a:pt x="183" y="184"/>
                    <a:pt x="180" y="176"/>
                  </a:cubicBezTo>
                  <a:cubicBezTo>
                    <a:pt x="164" y="147"/>
                    <a:pt x="168" y="102"/>
                    <a:pt x="116" y="102"/>
                  </a:cubicBezTo>
                  <a:cubicBezTo>
                    <a:pt x="104" y="102"/>
                    <a:pt x="112" y="83"/>
                    <a:pt x="123" y="79"/>
                  </a:cubicBezTo>
                  <a:cubicBezTo>
                    <a:pt x="154" y="68"/>
                    <a:pt x="127" y="45"/>
                    <a:pt x="135" y="27"/>
                  </a:cubicBezTo>
                  <a:cubicBezTo>
                    <a:pt x="127" y="27"/>
                    <a:pt x="120" y="19"/>
                    <a:pt x="116" y="19"/>
                  </a:cubicBezTo>
                  <a:cubicBezTo>
                    <a:pt x="101" y="42"/>
                    <a:pt x="86" y="50"/>
                    <a:pt x="75" y="50"/>
                  </a:cubicBezTo>
                  <a:cubicBezTo>
                    <a:pt x="52" y="50"/>
                    <a:pt x="33" y="23"/>
                    <a:pt x="11" y="5"/>
                  </a:cubicBezTo>
                  <a:cubicBezTo>
                    <a:pt x="7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9" name="Google Shape;47099;p30"/>
            <p:cNvSpPr/>
            <p:nvPr/>
          </p:nvSpPr>
          <p:spPr>
            <a:xfrm>
              <a:off x="-5044545" y="-51284"/>
              <a:ext cx="14516" cy="6876"/>
            </a:xfrm>
            <a:custGeom>
              <a:avLst/>
              <a:gdLst/>
              <a:ahLst/>
              <a:cxnLst/>
              <a:rect l="l" t="t" r="r" b="b"/>
              <a:pathLst>
                <a:path w="304" h="144" extrusionOk="0">
                  <a:moveTo>
                    <a:pt x="266" y="0"/>
                  </a:moveTo>
                  <a:cubicBezTo>
                    <a:pt x="262" y="27"/>
                    <a:pt x="255" y="42"/>
                    <a:pt x="236" y="42"/>
                  </a:cubicBezTo>
                  <a:cubicBezTo>
                    <a:pt x="228" y="42"/>
                    <a:pt x="217" y="38"/>
                    <a:pt x="206" y="27"/>
                  </a:cubicBezTo>
                  <a:cubicBezTo>
                    <a:pt x="198" y="31"/>
                    <a:pt x="195" y="31"/>
                    <a:pt x="188" y="31"/>
                  </a:cubicBezTo>
                  <a:lnTo>
                    <a:pt x="165" y="31"/>
                  </a:lnTo>
                  <a:cubicBezTo>
                    <a:pt x="154" y="31"/>
                    <a:pt x="138" y="31"/>
                    <a:pt x="131" y="45"/>
                  </a:cubicBezTo>
                  <a:cubicBezTo>
                    <a:pt x="131" y="53"/>
                    <a:pt x="131" y="64"/>
                    <a:pt x="135" y="68"/>
                  </a:cubicBezTo>
                  <a:cubicBezTo>
                    <a:pt x="143" y="83"/>
                    <a:pt x="157" y="95"/>
                    <a:pt x="135" y="105"/>
                  </a:cubicBezTo>
                  <a:lnTo>
                    <a:pt x="124" y="105"/>
                  </a:lnTo>
                  <a:cubicBezTo>
                    <a:pt x="112" y="105"/>
                    <a:pt x="109" y="95"/>
                    <a:pt x="102" y="83"/>
                  </a:cubicBezTo>
                  <a:cubicBezTo>
                    <a:pt x="90" y="66"/>
                    <a:pt x="74" y="66"/>
                    <a:pt x="57" y="66"/>
                  </a:cubicBezTo>
                  <a:cubicBezTo>
                    <a:pt x="40" y="66"/>
                    <a:pt x="23" y="66"/>
                    <a:pt x="12" y="50"/>
                  </a:cubicBezTo>
                  <a:cubicBezTo>
                    <a:pt x="8" y="53"/>
                    <a:pt x="4" y="57"/>
                    <a:pt x="0" y="60"/>
                  </a:cubicBezTo>
                  <a:cubicBezTo>
                    <a:pt x="26" y="83"/>
                    <a:pt x="26" y="109"/>
                    <a:pt x="19" y="143"/>
                  </a:cubicBezTo>
                  <a:lnTo>
                    <a:pt x="23" y="143"/>
                  </a:lnTo>
                  <a:cubicBezTo>
                    <a:pt x="31" y="143"/>
                    <a:pt x="34" y="135"/>
                    <a:pt x="41" y="128"/>
                  </a:cubicBezTo>
                  <a:cubicBezTo>
                    <a:pt x="45" y="121"/>
                    <a:pt x="53" y="113"/>
                    <a:pt x="57" y="113"/>
                  </a:cubicBezTo>
                  <a:cubicBezTo>
                    <a:pt x="64" y="113"/>
                    <a:pt x="68" y="121"/>
                    <a:pt x="76" y="135"/>
                  </a:cubicBezTo>
                  <a:cubicBezTo>
                    <a:pt x="79" y="139"/>
                    <a:pt x="86" y="143"/>
                    <a:pt x="90" y="143"/>
                  </a:cubicBezTo>
                  <a:cubicBezTo>
                    <a:pt x="98" y="143"/>
                    <a:pt x="102" y="143"/>
                    <a:pt x="105" y="139"/>
                  </a:cubicBezTo>
                  <a:cubicBezTo>
                    <a:pt x="183" y="113"/>
                    <a:pt x="266" y="98"/>
                    <a:pt x="303" y="8"/>
                  </a:cubicBezTo>
                  <a:cubicBezTo>
                    <a:pt x="288" y="5"/>
                    <a:pt x="277" y="0"/>
                    <a:pt x="2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0" name="Google Shape;47100;p30"/>
            <p:cNvSpPr/>
            <p:nvPr/>
          </p:nvSpPr>
          <p:spPr>
            <a:xfrm>
              <a:off x="-5180584" y="129354"/>
              <a:ext cx="10600" cy="9168"/>
            </a:xfrm>
            <a:custGeom>
              <a:avLst/>
              <a:gdLst/>
              <a:ahLst/>
              <a:cxnLst/>
              <a:rect l="l" t="t" r="r" b="b"/>
              <a:pathLst>
                <a:path w="222" h="192" extrusionOk="0">
                  <a:moveTo>
                    <a:pt x="221" y="1"/>
                  </a:moveTo>
                  <a:lnTo>
                    <a:pt x="221" y="1"/>
                  </a:lnTo>
                  <a:cubicBezTo>
                    <a:pt x="206" y="23"/>
                    <a:pt x="192" y="49"/>
                    <a:pt x="166" y="49"/>
                  </a:cubicBezTo>
                  <a:cubicBezTo>
                    <a:pt x="158" y="49"/>
                    <a:pt x="147" y="46"/>
                    <a:pt x="132" y="35"/>
                  </a:cubicBezTo>
                  <a:cubicBezTo>
                    <a:pt x="128" y="35"/>
                    <a:pt x="125" y="30"/>
                    <a:pt x="121" y="30"/>
                  </a:cubicBezTo>
                  <a:cubicBezTo>
                    <a:pt x="109" y="30"/>
                    <a:pt x="99" y="38"/>
                    <a:pt x="90" y="46"/>
                  </a:cubicBezTo>
                  <a:cubicBezTo>
                    <a:pt x="83" y="57"/>
                    <a:pt x="72" y="61"/>
                    <a:pt x="64" y="61"/>
                  </a:cubicBezTo>
                  <a:cubicBezTo>
                    <a:pt x="49" y="61"/>
                    <a:pt x="38" y="53"/>
                    <a:pt x="23" y="46"/>
                  </a:cubicBezTo>
                  <a:cubicBezTo>
                    <a:pt x="12" y="53"/>
                    <a:pt x="1" y="57"/>
                    <a:pt x="9" y="80"/>
                  </a:cubicBezTo>
                  <a:cubicBezTo>
                    <a:pt x="27" y="120"/>
                    <a:pt x="68" y="147"/>
                    <a:pt x="80" y="192"/>
                  </a:cubicBezTo>
                  <a:cubicBezTo>
                    <a:pt x="94" y="184"/>
                    <a:pt x="109" y="173"/>
                    <a:pt x="125" y="161"/>
                  </a:cubicBezTo>
                  <a:cubicBezTo>
                    <a:pt x="94" y="87"/>
                    <a:pt x="94" y="87"/>
                    <a:pt x="154" y="75"/>
                  </a:cubicBezTo>
                  <a:cubicBezTo>
                    <a:pt x="177" y="94"/>
                    <a:pt x="199" y="113"/>
                    <a:pt x="218" y="135"/>
                  </a:cubicBezTo>
                  <a:cubicBezTo>
                    <a:pt x="211" y="87"/>
                    <a:pt x="221" y="46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1" name="Google Shape;47101;p30"/>
            <p:cNvSpPr/>
            <p:nvPr/>
          </p:nvSpPr>
          <p:spPr>
            <a:xfrm>
              <a:off x="-4968861" y="14611"/>
              <a:ext cx="11269" cy="7545"/>
            </a:xfrm>
            <a:custGeom>
              <a:avLst/>
              <a:gdLst/>
              <a:ahLst/>
              <a:cxnLst/>
              <a:rect l="l" t="t" r="r" b="b"/>
              <a:pathLst>
                <a:path w="236" h="158" extrusionOk="0">
                  <a:moveTo>
                    <a:pt x="97" y="0"/>
                  </a:moveTo>
                  <a:cubicBezTo>
                    <a:pt x="71" y="0"/>
                    <a:pt x="61" y="23"/>
                    <a:pt x="45" y="41"/>
                  </a:cubicBezTo>
                  <a:cubicBezTo>
                    <a:pt x="30" y="56"/>
                    <a:pt x="0" y="138"/>
                    <a:pt x="4" y="157"/>
                  </a:cubicBezTo>
                  <a:cubicBezTo>
                    <a:pt x="19" y="138"/>
                    <a:pt x="30" y="123"/>
                    <a:pt x="45" y="105"/>
                  </a:cubicBezTo>
                  <a:cubicBezTo>
                    <a:pt x="61" y="94"/>
                    <a:pt x="64" y="71"/>
                    <a:pt x="87" y="67"/>
                  </a:cubicBezTo>
                  <a:cubicBezTo>
                    <a:pt x="94" y="64"/>
                    <a:pt x="97" y="64"/>
                    <a:pt x="101" y="64"/>
                  </a:cubicBezTo>
                  <a:cubicBezTo>
                    <a:pt x="120" y="64"/>
                    <a:pt x="123" y="78"/>
                    <a:pt x="109" y="101"/>
                  </a:cubicBezTo>
                  <a:cubicBezTo>
                    <a:pt x="113" y="101"/>
                    <a:pt x="116" y="105"/>
                    <a:pt x="120" y="109"/>
                  </a:cubicBezTo>
                  <a:cubicBezTo>
                    <a:pt x="135" y="116"/>
                    <a:pt x="150" y="120"/>
                    <a:pt x="161" y="120"/>
                  </a:cubicBezTo>
                  <a:cubicBezTo>
                    <a:pt x="184" y="120"/>
                    <a:pt x="206" y="112"/>
                    <a:pt x="228" y="97"/>
                  </a:cubicBezTo>
                  <a:cubicBezTo>
                    <a:pt x="236" y="83"/>
                    <a:pt x="236" y="67"/>
                    <a:pt x="221" y="56"/>
                  </a:cubicBezTo>
                  <a:cubicBezTo>
                    <a:pt x="213" y="64"/>
                    <a:pt x="206" y="75"/>
                    <a:pt x="195" y="75"/>
                  </a:cubicBezTo>
                  <a:cubicBezTo>
                    <a:pt x="191" y="75"/>
                    <a:pt x="184" y="71"/>
                    <a:pt x="180" y="67"/>
                  </a:cubicBezTo>
                  <a:cubicBezTo>
                    <a:pt x="165" y="52"/>
                    <a:pt x="187" y="45"/>
                    <a:pt x="199" y="38"/>
                  </a:cubicBezTo>
                  <a:cubicBezTo>
                    <a:pt x="206" y="30"/>
                    <a:pt x="213" y="23"/>
                    <a:pt x="218" y="15"/>
                  </a:cubicBezTo>
                  <a:cubicBezTo>
                    <a:pt x="206" y="15"/>
                    <a:pt x="191" y="19"/>
                    <a:pt x="176" y="19"/>
                  </a:cubicBezTo>
                  <a:cubicBezTo>
                    <a:pt x="157" y="19"/>
                    <a:pt x="139" y="15"/>
                    <a:pt x="128" y="7"/>
                  </a:cubicBezTo>
                  <a:cubicBezTo>
                    <a:pt x="116" y="0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2" name="Google Shape;47102;p30"/>
            <p:cNvSpPr/>
            <p:nvPr/>
          </p:nvSpPr>
          <p:spPr>
            <a:xfrm>
              <a:off x="-5255361" y="49230"/>
              <a:ext cx="7926" cy="8595"/>
            </a:xfrm>
            <a:custGeom>
              <a:avLst/>
              <a:gdLst/>
              <a:ahLst/>
              <a:cxnLst/>
              <a:rect l="l" t="t" r="r" b="b"/>
              <a:pathLst>
                <a:path w="166" h="180" extrusionOk="0">
                  <a:moveTo>
                    <a:pt x="105" y="0"/>
                  </a:moveTo>
                  <a:cubicBezTo>
                    <a:pt x="102" y="19"/>
                    <a:pt x="102" y="38"/>
                    <a:pt x="98" y="38"/>
                  </a:cubicBezTo>
                  <a:cubicBezTo>
                    <a:pt x="50" y="45"/>
                    <a:pt x="53" y="101"/>
                    <a:pt x="19" y="120"/>
                  </a:cubicBezTo>
                  <a:cubicBezTo>
                    <a:pt x="0" y="131"/>
                    <a:pt x="0" y="143"/>
                    <a:pt x="12" y="157"/>
                  </a:cubicBezTo>
                  <a:cubicBezTo>
                    <a:pt x="19" y="172"/>
                    <a:pt x="50" y="180"/>
                    <a:pt x="79" y="180"/>
                  </a:cubicBezTo>
                  <a:cubicBezTo>
                    <a:pt x="98" y="180"/>
                    <a:pt x="117" y="176"/>
                    <a:pt x="124" y="165"/>
                  </a:cubicBezTo>
                  <a:cubicBezTo>
                    <a:pt x="165" y="128"/>
                    <a:pt x="162" y="9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3" name="Google Shape;47103;p30"/>
            <p:cNvSpPr/>
            <p:nvPr/>
          </p:nvSpPr>
          <p:spPr>
            <a:xfrm>
              <a:off x="-5283915" y="-93065"/>
              <a:ext cx="11126" cy="8643"/>
            </a:xfrm>
            <a:custGeom>
              <a:avLst/>
              <a:gdLst/>
              <a:ahLst/>
              <a:cxnLst/>
              <a:rect l="l" t="t" r="r" b="b"/>
              <a:pathLst>
                <a:path w="233" h="181" extrusionOk="0">
                  <a:moveTo>
                    <a:pt x="217" y="1"/>
                  </a:moveTo>
                  <a:cubicBezTo>
                    <a:pt x="187" y="1"/>
                    <a:pt x="180" y="38"/>
                    <a:pt x="150" y="38"/>
                  </a:cubicBezTo>
                  <a:cubicBezTo>
                    <a:pt x="150" y="80"/>
                    <a:pt x="143" y="102"/>
                    <a:pt x="113" y="102"/>
                  </a:cubicBezTo>
                  <a:cubicBezTo>
                    <a:pt x="105" y="102"/>
                    <a:pt x="94" y="98"/>
                    <a:pt x="83" y="95"/>
                  </a:cubicBezTo>
                  <a:cubicBezTo>
                    <a:pt x="75" y="95"/>
                    <a:pt x="72" y="90"/>
                    <a:pt x="68" y="90"/>
                  </a:cubicBezTo>
                  <a:cubicBezTo>
                    <a:pt x="42" y="90"/>
                    <a:pt x="42" y="128"/>
                    <a:pt x="20" y="132"/>
                  </a:cubicBezTo>
                  <a:cubicBezTo>
                    <a:pt x="4" y="143"/>
                    <a:pt x="4" y="162"/>
                    <a:pt x="1" y="177"/>
                  </a:cubicBezTo>
                  <a:cubicBezTo>
                    <a:pt x="15" y="180"/>
                    <a:pt x="27" y="180"/>
                    <a:pt x="38" y="180"/>
                  </a:cubicBezTo>
                  <a:cubicBezTo>
                    <a:pt x="87" y="180"/>
                    <a:pt x="127" y="154"/>
                    <a:pt x="169" y="124"/>
                  </a:cubicBezTo>
                  <a:cubicBezTo>
                    <a:pt x="213" y="90"/>
                    <a:pt x="203" y="42"/>
                    <a:pt x="232" y="5"/>
                  </a:cubicBezTo>
                  <a:cubicBezTo>
                    <a:pt x="229" y="5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4" name="Google Shape;47104;p30"/>
            <p:cNvSpPr/>
            <p:nvPr/>
          </p:nvSpPr>
          <p:spPr>
            <a:xfrm>
              <a:off x="-5263049" y="117942"/>
              <a:ext cx="9550" cy="7736"/>
            </a:xfrm>
            <a:custGeom>
              <a:avLst/>
              <a:gdLst/>
              <a:ahLst/>
              <a:cxnLst/>
              <a:rect l="l" t="t" r="r" b="b"/>
              <a:pathLst>
                <a:path w="200" h="162" extrusionOk="0">
                  <a:moveTo>
                    <a:pt x="147" y="0"/>
                  </a:moveTo>
                  <a:cubicBezTo>
                    <a:pt x="143" y="34"/>
                    <a:pt x="132" y="41"/>
                    <a:pt x="117" y="41"/>
                  </a:cubicBezTo>
                  <a:cubicBezTo>
                    <a:pt x="106" y="41"/>
                    <a:pt x="99" y="41"/>
                    <a:pt x="90" y="38"/>
                  </a:cubicBezTo>
                  <a:cubicBezTo>
                    <a:pt x="80" y="34"/>
                    <a:pt x="72" y="34"/>
                    <a:pt x="61" y="34"/>
                  </a:cubicBezTo>
                  <a:lnTo>
                    <a:pt x="57" y="34"/>
                  </a:lnTo>
                  <a:cubicBezTo>
                    <a:pt x="46" y="53"/>
                    <a:pt x="54" y="67"/>
                    <a:pt x="61" y="86"/>
                  </a:cubicBezTo>
                  <a:cubicBezTo>
                    <a:pt x="64" y="86"/>
                    <a:pt x="64" y="86"/>
                    <a:pt x="68" y="90"/>
                  </a:cubicBezTo>
                  <a:cubicBezTo>
                    <a:pt x="90" y="90"/>
                    <a:pt x="113" y="94"/>
                    <a:pt x="135" y="94"/>
                  </a:cubicBezTo>
                  <a:cubicBezTo>
                    <a:pt x="125" y="109"/>
                    <a:pt x="113" y="112"/>
                    <a:pt x="106" y="112"/>
                  </a:cubicBezTo>
                  <a:cubicBezTo>
                    <a:pt x="87" y="112"/>
                    <a:pt x="76" y="98"/>
                    <a:pt x="61" y="86"/>
                  </a:cubicBezTo>
                  <a:cubicBezTo>
                    <a:pt x="54" y="98"/>
                    <a:pt x="46" y="102"/>
                    <a:pt x="38" y="102"/>
                  </a:cubicBezTo>
                  <a:cubicBezTo>
                    <a:pt x="27" y="102"/>
                    <a:pt x="16" y="90"/>
                    <a:pt x="4" y="83"/>
                  </a:cubicBezTo>
                  <a:lnTo>
                    <a:pt x="4" y="83"/>
                  </a:lnTo>
                  <a:cubicBezTo>
                    <a:pt x="1" y="112"/>
                    <a:pt x="27" y="128"/>
                    <a:pt x="46" y="143"/>
                  </a:cubicBezTo>
                  <a:cubicBezTo>
                    <a:pt x="61" y="157"/>
                    <a:pt x="76" y="162"/>
                    <a:pt x="94" y="162"/>
                  </a:cubicBezTo>
                  <a:cubicBezTo>
                    <a:pt x="113" y="162"/>
                    <a:pt x="132" y="157"/>
                    <a:pt x="151" y="150"/>
                  </a:cubicBezTo>
                  <a:cubicBezTo>
                    <a:pt x="188" y="139"/>
                    <a:pt x="188" y="109"/>
                    <a:pt x="192" y="83"/>
                  </a:cubicBezTo>
                  <a:cubicBezTo>
                    <a:pt x="199" y="53"/>
                    <a:pt x="177" y="23"/>
                    <a:pt x="1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5" name="Google Shape;47105;p30"/>
            <p:cNvSpPr/>
            <p:nvPr/>
          </p:nvSpPr>
          <p:spPr>
            <a:xfrm>
              <a:off x="-5344940" y="208954"/>
              <a:ext cx="8070" cy="9025"/>
            </a:xfrm>
            <a:custGeom>
              <a:avLst/>
              <a:gdLst/>
              <a:ahLst/>
              <a:cxnLst/>
              <a:rect l="l" t="t" r="r" b="b"/>
              <a:pathLst>
                <a:path w="169" h="189" extrusionOk="0">
                  <a:moveTo>
                    <a:pt x="0" y="1"/>
                  </a:moveTo>
                  <a:cubicBezTo>
                    <a:pt x="34" y="35"/>
                    <a:pt x="71" y="68"/>
                    <a:pt x="37" y="124"/>
                  </a:cubicBezTo>
                  <a:cubicBezTo>
                    <a:pt x="34" y="132"/>
                    <a:pt x="45" y="147"/>
                    <a:pt x="49" y="158"/>
                  </a:cubicBezTo>
                  <a:cubicBezTo>
                    <a:pt x="64" y="176"/>
                    <a:pt x="87" y="180"/>
                    <a:pt x="109" y="188"/>
                  </a:cubicBezTo>
                  <a:cubicBezTo>
                    <a:pt x="161" y="143"/>
                    <a:pt x="168" y="128"/>
                    <a:pt x="135" y="76"/>
                  </a:cubicBezTo>
                  <a:cubicBezTo>
                    <a:pt x="109" y="23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6" name="Google Shape;47106;p30"/>
            <p:cNvSpPr/>
            <p:nvPr/>
          </p:nvSpPr>
          <p:spPr>
            <a:xfrm>
              <a:off x="-5030649" y="-184793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83" y="1"/>
                  </a:moveTo>
                  <a:cubicBezTo>
                    <a:pt x="46" y="1"/>
                    <a:pt x="27" y="27"/>
                    <a:pt x="16" y="56"/>
                  </a:cubicBezTo>
                  <a:cubicBezTo>
                    <a:pt x="1" y="94"/>
                    <a:pt x="12" y="132"/>
                    <a:pt x="64" y="135"/>
                  </a:cubicBezTo>
                  <a:cubicBezTo>
                    <a:pt x="72" y="120"/>
                    <a:pt x="80" y="113"/>
                    <a:pt x="91" y="113"/>
                  </a:cubicBezTo>
                  <a:cubicBezTo>
                    <a:pt x="99" y="113"/>
                    <a:pt x="106" y="117"/>
                    <a:pt x="109" y="117"/>
                  </a:cubicBezTo>
                  <a:cubicBezTo>
                    <a:pt x="117" y="120"/>
                    <a:pt x="125" y="120"/>
                    <a:pt x="128" y="120"/>
                  </a:cubicBezTo>
                  <a:cubicBezTo>
                    <a:pt x="132" y="120"/>
                    <a:pt x="139" y="120"/>
                    <a:pt x="143" y="117"/>
                  </a:cubicBezTo>
                  <a:cubicBezTo>
                    <a:pt x="139" y="105"/>
                    <a:pt x="135" y="94"/>
                    <a:pt x="139" y="87"/>
                  </a:cubicBezTo>
                  <a:cubicBezTo>
                    <a:pt x="166" y="15"/>
                    <a:pt x="166" y="15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7" name="Google Shape;47107;p30"/>
            <p:cNvSpPr/>
            <p:nvPr/>
          </p:nvSpPr>
          <p:spPr>
            <a:xfrm>
              <a:off x="-5132548" y="217931"/>
              <a:ext cx="7019" cy="11269"/>
            </a:xfrm>
            <a:custGeom>
              <a:avLst/>
              <a:gdLst/>
              <a:ahLst/>
              <a:cxnLst/>
              <a:rect l="l" t="t" r="r" b="b"/>
              <a:pathLst>
                <a:path w="147" h="236" extrusionOk="0">
                  <a:moveTo>
                    <a:pt x="120" y="0"/>
                  </a:moveTo>
                  <a:cubicBezTo>
                    <a:pt x="79" y="23"/>
                    <a:pt x="45" y="52"/>
                    <a:pt x="42" y="104"/>
                  </a:cubicBezTo>
                  <a:cubicBezTo>
                    <a:pt x="42" y="119"/>
                    <a:pt x="38" y="131"/>
                    <a:pt x="23" y="131"/>
                  </a:cubicBezTo>
                  <a:lnTo>
                    <a:pt x="16" y="131"/>
                  </a:lnTo>
                  <a:cubicBezTo>
                    <a:pt x="8" y="138"/>
                    <a:pt x="0" y="154"/>
                    <a:pt x="8" y="154"/>
                  </a:cubicBezTo>
                  <a:cubicBezTo>
                    <a:pt x="57" y="157"/>
                    <a:pt x="49" y="187"/>
                    <a:pt x="42" y="216"/>
                  </a:cubicBezTo>
                  <a:cubicBezTo>
                    <a:pt x="57" y="224"/>
                    <a:pt x="64" y="235"/>
                    <a:pt x="79" y="235"/>
                  </a:cubicBezTo>
                  <a:lnTo>
                    <a:pt x="90" y="235"/>
                  </a:lnTo>
                  <a:cubicBezTo>
                    <a:pt x="124" y="221"/>
                    <a:pt x="135" y="198"/>
                    <a:pt x="128" y="164"/>
                  </a:cubicBezTo>
                  <a:lnTo>
                    <a:pt x="128" y="164"/>
                  </a:lnTo>
                  <a:cubicBezTo>
                    <a:pt x="120" y="168"/>
                    <a:pt x="113" y="176"/>
                    <a:pt x="105" y="176"/>
                  </a:cubicBezTo>
                  <a:cubicBezTo>
                    <a:pt x="102" y="176"/>
                    <a:pt x="97" y="176"/>
                    <a:pt x="94" y="168"/>
                  </a:cubicBezTo>
                  <a:cubicBezTo>
                    <a:pt x="83" y="154"/>
                    <a:pt x="71" y="138"/>
                    <a:pt x="87" y="119"/>
                  </a:cubicBezTo>
                  <a:cubicBezTo>
                    <a:pt x="90" y="116"/>
                    <a:pt x="94" y="112"/>
                    <a:pt x="94" y="112"/>
                  </a:cubicBezTo>
                  <a:cubicBezTo>
                    <a:pt x="102" y="112"/>
                    <a:pt x="109" y="123"/>
                    <a:pt x="116" y="123"/>
                  </a:cubicBezTo>
                  <a:cubicBezTo>
                    <a:pt x="124" y="123"/>
                    <a:pt x="135" y="119"/>
                    <a:pt x="142" y="119"/>
                  </a:cubicBezTo>
                  <a:cubicBezTo>
                    <a:pt x="120" y="82"/>
                    <a:pt x="147" y="37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8" name="Google Shape;47108;p30"/>
            <p:cNvSpPr/>
            <p:nvPr/>
          </p:nvSpPr>
          <p:spPr>
            <a:xfrm>
              <a:off x="-5020431" y="98317"/>
              <a:ext cx="7354" cy="10744"/>
            </a:xfrm>
            <a:custGeom>
              <a:avLst/>
              <a:gdLst/>
              <a:ahLst/>
              <a:cxnLst/>
              <a:rect l="l" t="t" r="r" b="b"/>
              <a:pathLst>
                <a:path w="154" h="225" extrusionOk="0">
                  <a:moveTo>
                    <a:pt x="49" y="0"/>
                  </a:moveTo>
                  <a:cubicBezTo>
                    <a:pt x="34" y="0"/>
                    <a:pt x="26" y="16"/>
                    <a:pt x="19" y="23"/>
                  </a:cubicBezTo>
                  <a:cubicBezTo>
                    <a:pt x="34" y="49"/>
                    <a:pt x="37" y="75"/>
                    <a:pt x="19" y="97"/>
                  </a:cubicBezTo>
                  <a:cubicBezTo>
                    <a:pt x="0" y="116"/>
                    <a:pt x="15" y="135"/>
                    <a:pt x="15" y="154"/>
                  </a:cubicBezTo>
                  <a:cubicBezTo>
                    <a:pt x="45" y="169"/>
                    <a:pt x="4" y="202"/>
                    <a:pt x="34" y="225"/>
                  </a:cubicBezTo>
                  <a:cubicBezTo>
                    <a:pt x="37" y="199"/>
                    <a:pt x="49" y="187"/>
                    <a:pt x="56" y="187"/>
                  </a:cubicBezTo>
                  <a:cubicBezTo>
                    <a:pt x="64" y="187"/>
                    <a:pt x="71" y="191"/>
                    <a:pt x="78" y="195"/>
                  </a:cubicBezTo>
                  <a:cubicBezTo>
                    <a:pt x="90" y="199"/>
                    <a:pt x="97" y="202"/>
                    <a:pt x="104" y="202"/>
                  </a:cubicBezTo>
                  <a:cubicBezTo>
                    <a:pt x="109" y="202"/>
                    <a:pt x="112" y="199"/>
                    <a:pt x="116" y="199"/>
                  </a:cubicBezTo>
                  <a:cubicBezTo>
                    <a:pt x="127" y="180"/>
                    <a:pt x="142" y="164"/>
                    <a:pt x="154" y="150"/>
                  </a:cubicBezTo>
                  <a:cubicBezTo>
                    <a:pt x="131" y="146"/>
                    <a:pt x="104" y="146"/>
                    <a:pt x="104" y="109"/>
                  </a:cubicBezTo>
                  <a:cubicBezTo>
                    <a:pt x="104" y="83"/>
                    <a:pt x="82" y="79"/>
                    <a:pt x="68" y="64"/>
                  </a:cubicBezTo>
                  <a:cubicBezTo>
                    <a:pt x="45" y="60"/>
                    <a:pt x="68" y="45"/>
                    <a:pt x="60" y="34"/>
                  </a:cubicBezTo>
                  <a:cubicBezTo>
                    <a:pt x="56" y="26"/>
                    <a:pt x="68" y="7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9" name="Google Shape;47109;p30"/>
            <p:cNvSpPr/>
            <p:nvPr/>
          </p:nvSpPr>
          <p:spPr>
            <a:xfrm>
              <a:off x="-4997415" y="-101087"/>
              <a:ext cx="8595" cy="6494"/>
            </a:xfrm>
            <a:custGeom>
              <a:avLst/>
              <a:gdLst/>
              <a:ahLst/>
              <a:cxnLst/>
              <a:rect l="l" t="t" r="r" b="b"/>
              <a:pathLst>
                <a:path w="180" h="136" extrusionOk="0">
                  <a:moveTo>
                    <a:pt x="71" y="1"/>
                  </a:moveTo>
                  <a:cubicBezTo>
                    <a:pt x="49" y="1"/>
                    <a:pt x="26" y="8"/>
                    <a:pt x="19" y="27"/>
                  </a:cubicBezTo>
                  <a:cubicBezTo>
                    <a:pt x="0" y="68"/>
                    <a:pt x="38" y="91"/>
                    <a:pt x="64" y="117"/>
                  </a:cubicBezTo>
                  <a:cubicBezTo>
                    <a:pt x="75" y="132"/>
                    <a:pt x="86" y="135"/>
                    <a:pt x="98" y="135"/>
                  </a:cubicBezTo>
                  <a:cubicBezTo>
                    <a:pt x="116" y="135"/>
                    <a:pt x="135" y="117"/>
                    <a:pt x="146" y="101"/>
                  </a:cubicBezTo>
                  <a:cubicBezTo>
                    <a:pt x="165" y="75"/>
                    <a:pt x="180" y="42"/>
                    <a:pt x="138" y="23"/>
                  </a:cubicBezTo>
                  <a:cubicBezTo>
                    <a:pt x="120" y="8"/>
                    <a:pt x="98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0" name="Google Shape;47110;p30"/>
            <p:cNvSpPr/>
            <p:nvPr/>
          </p:nvSpPr>
          <p:spPr>
            <a:xfrm>
              <a:off x="-5201976" y="-70336"/>
              <a:ext cx="12558" cy="5730"/>
            </a:xfrm>
            <a:custGeom>
              <a:avLst/>
              <a:gdLst/>
              <a:ahLst/>
              <a:cxnLst/>
              <a:rect l="l" t="t" r="r" b="b"/>
              <a:pathLst>
                <a:path w="263" h="120" extrusionOk="0">
                  <a:moveTo>
                    <a:pt x="90" y="0"/>
                  </a:moveTo>
                  <a:cubicBezTo>
                    <a:pt x="71" y="0"/>
                    <a:pt x="49" y="0"/>
                    <a:pt x="31" y="4"/>
                  </a:cubicBezTo>
                  <a:cubicBezTo>
                    <a:pt x="0" y="26"/>
                    <a:pt x="31" y="45"/>
                    <a:pt x="38" y="63"/>
                  </a:cubicBezTo>
                  <a:cubicBezTo>
                    <a:pt x="53" y="71"/>
                    <a:pt x="64" y="97"/>
                    <a:pt x="79" y="97"/>
                  </a:cubicBezTo>
                  <a:cubicBezTo>
                    <a:pt x="86" y="97"/>
                    <a:pt x="98" y="93"/>
                    <a:pt x="109" y="75"/>
                  </a:cubicBezTo>
                  <a:cubicBezTo>
                    <a:pt x="116" y="67"/>
                    <a:pt x="120" y="63"/>
                    <a:pt x="124" y="63"/>
                  </a:cubicBezTo>
                  <a:cubicBezTo>
                    <a:pt x="135" y="63"/>
                    <a:pt x="143" y="85"/>
                    <a:pt x="150" y="97"/>
                  </a:cubicBezTo>
                  <a:cubicBezTo>
                    <a:pt x="180" y="108"/>
                    <a:pt x="217" y="97"/>
                    <a:pt x="247" y="119"/>
                  </a:cubicBezTo>
                  <a:cubicBezTo>
                    <a:pt x="251" y="112"/>
                    <a:pt x="255" y="108"/>
                    <a:pt x="259" y="104"/>
                  </a:cubicBezTo>
                  <a:lnTo>
                    <a:pt x="251" y="97"/>
                  </a:lnTo>
                  <a:cubicBezTo>
                    <a:pt x="224" y="67"/>
                    <a:pt x="262" y="52"/>
                    <a:pt x="262" y="30"/>
                  </a:cubicBezTo>
                  <a:cubicBezTo>
                    <a:pt x="259" y="30"/>
                    <a:pt x="259" y="26"/>
                    <a:pt x="255" y="26"/>
                  </a:cubicBezTo>
                  <a:cubicBezTo>
                    <a:pt x="247" y="26"/>
                    <a:pt x="243" y="30"/>
                    <a:pt x="240" y="33"/>
                  </a:cubicBezTo>
                  <a:cubicBezTo>
                    <a:pt x="217" y="52"/>
                    <a:pt x="206" y="63"/>
                    <a:pt x="195" y="63"/>
                  </a:cubicBezTo>
                  <a:cubicBezTo>
                    <a:pt x="183" y="63"/>
                    <a:pt x="176" y="52"/>
                    <a:pt x="165" y="30"/>
                  </a:cubicBezTo>
                  <a:cubicBezTo>
                    <a:pt x="143" y="4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1" name="Google Shape;47111;p30"/>
            <p:cNvSpPr/>
            <p:nvPr/>
          </p:nvSpPr>
          <p:spPr>
            <a:xfrm>
              <a:off x="-5057389" y="242379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23" y="123"/>
                    <a:pt x="41" y="130"/>
                  </a:cubicBezTo>
                  <a:cubicBezTo>
                    <a:pt x="53" y="139"/>
                    <a:pt x="64" y="139"/>
                    <a:pt x="75" y="139"/>
                  </a:cubicBezTo>
                  <a:cubicBezTo>
                    <a:pt x="98" y="139"/>
                    <a:pt x="116" y="130"/>
                    <a:pt x="131" y="113"/>
                  </a:cubicBezTo>
                  <a:cubicBezTo>
                    <a:pt x="150" y="82"/>
                    <a:pt x="161" y="52"/>
                    <a:pt x="120" y="23"/>
                  </a:cubicBezTo>
                  <a:cubicBezTo>
                    <a:pt x="86" y="15"/>
                    <a:pt x="49" y="4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2" name="Google Shape;47112;p30"/>
            <p:cNvSpPr/>
            <p:nvPr/>
          </p:nvSpPr>
          <p:spPr>
            <a:xfrm>
              <a:off x="-5389252" y="206662"/>
              <a:ext cx="8308" cy="6637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73" y="0"/>
                  </a:moveTo>
                  <a:cubicBezTo>
                    <a:pt x="50" y="0"/>
                    <a:pt x="28" y="19"/>
                    <a:pt x="1" y="53"/>
                  </a:cubicBezTo>
                  <a:cubicBezTo>
                    <a:pt x="16" y="90"/>
                    <a:pt x="28" y="138"/>
                    <a:pt x="68" y="138"/>
                  </a:cubicBezTo>
                  <a:cubicBezTo>
                    <a:pt x="80" y="138"/>
                    <a:pt x="95" y="135"/>
                    <a:pt x="109" y="128"/>
                  </a:cubicBezTo>
                  <a:cubicBezTo>
                    <a:pt x="113" y="128"/>
                    <a:pt x="117" y="124"/>
                    <a:pt x="117" y="124"/>
                  </a:cubicBezTo>
                  <a:cubicBezTo>
                    <a:pt x="128" y="124"/>
                    <a:pt x="143" y="131"/>
                    <a:pt x="154" y="135"/>
                  </a:cubicBezTo>
                  <a:cubicBezTo>
                    <a:pt x="173" y="105"/>
                    <a:pt x="147" y="86"/>
                    <a:pt x="135" y="67"/>
                  </a:cubicBezTo>
                  <a:cubicBezTo>
                    <a:pt x="117" y="23"/>
                    <a:pt x="95" y="0"/>
                    <a:pt x="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3" name="Google Shape;47113;p30"/>
            <p:cNvSpPr/>
            <p:nvPr/>
          </p:nvSpPr>
          <p:spPr>
            <a:xfrm>
              <a:off x="-5297811" y="-22156"/>
              <a:ext cx="9120" cy="7879"/>
            </a:xfrm>
            <a:custGeom>
              <a:avLst/>
              <a:gdLst/>
              <a:ahLst/>
              <a:cxnLst/>
              <a:rect l="l" t="t" r="r" b="b"/>
              <a:pathLst>
                <a:path w="191" h="165" extrusionOk="0">
                  <a:moveTo>
                    <a:pt x="4" y="0"/>
                  </a:moveTo>
                  <a:cubicBezTo>
                    <a:pt x="0" y="75"/>
                    <a:pt x="4" y="142"/>
                    <a:pt x="94" y="165"/>
                  </a:cubicBezTo>
                  <a:lnTo>
                    <a:pt x="94" y="149"/>
                  </a:lnTo>
                  <a:cubicBezTo>
                    <a:pt x="90" y="142"/>
                    <a:pt x="78" y="135"/>
                    <a:pt x="82" y="123"/>
                  </a:cubicBezTo>
                  <a:lnTo>
                    <a:pt x="82" y="123"/>
                  </a:lnTo>
                  <a:cubicBezTo>
                    <a:pt x="104" y="127"/>
                    <a:pt x="116" y="149"/>
                    <a:pt x="138" y="161"/>
                  </a:cubicBezTo>
                  <a:cubicBezTo>
                    <a:pt x="183" y="135"/>
                    <a:pt x="183" y="86"/>
                    <a:pt x="190" y="45"/>
                  </a:cubicBezTo>
                  <a:cubicBezTo>
                    <a:pt x="180" y="37"/>
                    <a:pt x="168" y="30"/>
                    <a:pt x="157" y="18"/>
                  </a:cubicBezTo>
                  <a:cubicBezTo>
                    <a:pt x="154" y="18"/>
                    <a:pt x="154" y="23"/>
                    <a:pt x="149" y="26"/>
                  </a:cubicBezTo>
                  <a:cubicBezTo>
                    <a:pt x="154" y="45"/>
                    <a:pt x="164" y="60"/>
                    <a:pt x="146" y="82"/>
                  </a:cubicBezTo>
                  <a:lnTo>
                    <a:pt x="138" y="82"/>
                  </a:lnTo>
                  <a:cubicBezTo>
                    <a:pt x="135" y="82"/>
                    <a:pt x="127" y="79"/>
                    <a:pt x="123" y="71"/>
                  </a:cubicBezTo>
                  <a:cubicBezTo>
                    <a:pt x="116" y="68"/>
                    <a:pt x="112" y="60"/>
                    <a:pt x="104" y="60"/>
                  </a:cubicBezTo>
                  <a:cubicBezTo>
                    <a:pt x="101" y="60"/>
                    <a:pt x="97" y="63"/>
                    <a:pt x="94" y="63"/>
                  </a:cubicBezTo>
                  <a:cubicBezTo>
                    <a:pt x="101" y="71"/>
                    <a:pt x="109" y="79"/>
                    <a:pt x="116" y="82"/>
                  </a:cubicBezTo>
                  <a:cubicBezTo>
                    <a:pt x="94" y="86"/>
                    <a:pt x="75" y="86"/>
                    <a:pt x="56" y="90"/>
                  </a:cubicBezTo>
                  <a:cubicBezTo>
                    <a:pt x="49" y="60"/>
                    <a:pt x="60" y="30"/>
                    <a:pt x="45" y="8"/>
                  </a:cubicBezTo>
                  <a:cubicBezTo>
                    <a:pt x="42" y="8"/>
                    <a:pt x="37" y="11"/>
                    <a:pt x="33" y="11"/>
                  </a:cubicBezTo>
                  <a:cubicBezTo>
                    <a:pt x="30" y="11"/>
                    <a:pt x="23" y="8"/>
                    <a:pt x="19" y="4"/>
                  </a:cubicBezTo>
                  <a:cubicBezTo>
                    <a:pt x="15" y="4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4" name="Google Shape;47114;p30"/>
            <p:cNvSpPr/>
            <p:nvPr/>
          </p:nvSpPr>
          <p:spPr>
            <a:xfrm>
              <a:off x="-5353917" y="30846"/>
              <a:ext cx="10600" cy="8452"/>
            </a:xfrm>
            <a:custGeom>
              <a:avLst/>
              <a:gdLst/>
              <a:ahLst/>
              <a:cxnLst/>
              <a:rect l="l" t="t" r="r" b="b"/>
              <a:pathLst>
                <a:path w="222" h="177" extrusionOk="0">
                  <a:moveTo>
                    <a:pt x="61" y="0"/>
                  </a:moveTo>
                  <a:cubicBezTo>
                    <a:pt x="46" y="0"/>
                    <a:pt x="35" y="7"/>
                    <a:pt x="20" y="19"/>
                  </a:cubicBezTo>
                  <a:cubicBezTo>
                    <a:pt x="1" y="90"/>
                    <a:pt x="1" y="90"/>
                    <a:pt x="80" y="142"/>
                  </a:cubicBezTo>
                  <a:cubicBezTo>
                    <a:pt x="113" y="164"/>
                    <a:pt x="132" y="176"/>
                    <a:pt x="151" y="176"/>
                  </a:cubicBezTo>
                  <a:cubicBezTo>
                    <a:pt x="170" y="176"/>
                    <a:pt x="185" y="164"/>
                    <a:pt x="222" y="138"/>
                  </a:cubicBezTo>
                  <a:cubicBezTo>
                    <a:pt x="196" y="128"/>
                    <a:pt x="188" y="97"/>
                    <a:pt x="170" y="79"/>
                  </a:cubicBezTo>
                  <a:cubicBezTo>
                    <a:pt x="154" y="79"/>
                    <a:pt x="140" y="83"/>
                    <a:pt x="128" y="83"/>
                  </a:cubicBezTo>
                  <a:cubicBezTo>
                    <a:pt x="132" y="102"/>
                    <a:pt x="125" y="120"/>
                    <a:pt x="106" y="120"/>
                  </a:cubicBezTo>
                  <a:lnTo>
                    <a:pt x="102" y="120"/>
                  </a:lnTo>
                  <a:cubicBezTo>
                    <a:pt x="83" y="116"/>
                    <a:pt x="65" y="102"/>
                    <a:pt x="68" y="75"/>
                  </a:cubicBezTo>
                  <a:cubicBezTo>
                    <a:pt x="61" y="68"/>
                    <a:pt x="46" y="52"/>
                    <a:pt x="73" y="45"/>
                  </a:cubicBezTo>
                  <a:cubicBezTo>
                    <a:pt x="87" y="42"/>
                    <a:pt x="102" y="45"/>
                    <a:pt x="109" y="30"/>
                  </a:cubicBezTo>
                  <a:cubicBezTo>
                    <a:pt x="95" y="12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5" name="Google Shape;47115;p30"/>
            <p:cNvSpPr/>
            <p:nvPr/>
          </p:nvSpPr>
          <p:spPr>
            <a:xfrm>
              <a:off x="-5189848" y="74728"/>
              <a:ext cx="8404" cy="8786"/>
            </a:xfrm>
            <a:custGeom>
              <a:avLst/>
              <a:gdLst/>
              <a:ahLst/>
              <a:cxnLst/>
              <a:rect l="l" t="t" r="r" b="b"/>
              <a:pathLst>
                <a:path w="176" h="184" extrusionOk="0">
                  <a:moveTo>
                    <a:pt x="150" y="1"/>
                  </a:moveTo>
                  <a:cubicBezTo>
                    <a:pt x="86" y="1"/>
                    <a:pt x="1" y="98"/>
                    <a:pt x="15" y="158"/>
                  </a:cubicBezTo>
                  <a:cubicBezTo>
                    <a:pt x="19" y="165"/>
                    <a:pt x="27" y="173"/>
                    <a:pt x="34" y="173"/>
                  </a:cubicBezTo>
                  <a:lnTo>
                    <a:pt x="49" y="173"/>
                  </a:lnTo>
                  <a:cubicBezTo>
                    <a:pt x="60" y="173"/>
                    <a:pt x="75" y="177"/>
                    <a:pt x="91" y="180"/>
                  </a:cubicBezTo>
                  <a:cubicBezTo>
                    <a:pt x="105" y="184"/>
                    <a:pt x="117" y="184"/>
                    <a:pt x="131" y="184"/>
                  </a:cubicBezTo>
                  <a:cubicBezTo>
                    <a:pt x="143" y="184"/>
                    <a:pt x="150" y="184"/>
                    <a:pt x="162" y="180"/>
                  </a:cubicBezTo>
                  <a:cubicBezTo>
                    <a:pt x="165" y="177"/>
                    <a:pt x="169" y="173"/>
                    <a:pt x="172" y="169"/>
                  </a:cubicBezTo>
                  <a:cubicBezTo>
                    <a:pt x="146" y="147"/>
                    <a:pt x="117" y="143"/>
                    <a:pt x="91" y="132"/>
                  </a:cubicBezTo>
                  <a:cubicBezTo>
                    <a:pt x="72" y="125"/>
                    <a:pt x="79" y="113"/>
                    <a:pt x="86" y="102"/>
                  </a:cubicBezTo>
                  <a:cubicBezTo>
                    <a:pt x="86" y="61"/>
                    <a:pt x="117" y="72"/>
                    <a:pt x="139" y="65"/>
                  </a:cubicBezTo>
                  <a:cubicBezTo>
                    <a:pt x="143" y="61"/>
                    <a:pt x="146" y="61"/>
                    <a:pt x="146" y="61"/>
                  </a:cubicBezTo>
                  <a:cubicBezTo>
                    <a:pt x="158" y="61"/>
                    <a:pt x="165" y="65"/>
                    <a:pt x="169" y="72"/>
                  </a:cubicBezTo>
                  <a:cubicBezTo>
                    <a:pt x="176" y="53"/>
                    <a:pt x="154" y="35"/>
                    <a:pt x="176" y="20"/>
                  </a:cubicBezTo>
                  <a:cubicBezTo>
                    <a:pt x="169" y="12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6" name="Google Shape;47116;p30"/>
            <p:cNvSpPr/>
            <p:nvPr/>
          </p:nvSpPr>
          <p:spPr>
            <a:xfrm>
              <a:off x="-5047362" y="62791"/>
              <a:ext cx="9454" cy="10601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53" y="1"/>
                  </a:moveTo>
                  <a:cubicBezTo>
                    <a:pt x="142" y="1"/>
                    <a:pt x="135" y="4"/>
                    <a:pt x="123" y="8"/>
                  </a:cubicBezTo>
                  <a:cubicBezTo>
                    <a:pt x="119" y="8"/>
                    <a:pt x="112" y="11"/>
                    <a:pt x="108" y="11"/>
                  </a:cubicBezTo>
                  <a:cubicBezTo>
                    <a:pt x="135" y="38"/>
                    <a:pt x="123" y="64"/>
                    <a:pt x="116" y="87"/>
                  </a:cubicBezTo>
                  <a:cubicBezTo>
                    <a:pt x="112" y="94"/>
                    <a:pt x="108" y="94"/>
                    <a:pt x="104" y="94"/>
                  </a:cubicBezTo>
                  <a:cubicBezTo>
                    <a:pt x="93" y="94"/>
                    <a:pt x="82" y="87"/>
                    <a:pt x="74" y="79"/>
                  </a:cubicBezTo>
                  <a:cubicBezTo>
                    <a:pt x="67" y="90"/>
                    <a:pt x="59" y="97"/>
                    <a:pt x="52" y="105"/>
                  </a:cubicBezTo>
                  <a:cubicBezTo>
                    <a:pt x="18" y="128"/>
                    <a:pt x="11" y="165"/>
                    <a:pt x="0" y="199"/>
                  </a:cubicBezTo>
                  <a:cubicBezTo>
                    <a:pt x="26" y="213"/>
                    <a:pt x="45" y="221"/>
                    <a:pt x="56" y="221"/>
                  </a:cubicBezTo>
                  <a:cubicBezTo>
                    <a:pt x="78" y="221"/>
                    <a:pt x="85" y="202"/>
                    <a:pt x="93" y="158"/>
                  </a:cubicBezTo>
                  <a:cubicBezTo>
                    <a:pt x="93" y="123"/>
                    <a:pt x="130" y="120"/>
                    <a:pt x="142" y="94"/>
                  </a:cubicBezTo>
                  <a:cubicBezTo>
                    <a:pt x="157" y="75"/>
                    <a:pt x="187" y="71"/>
                    <a:pt x="197" y="49"/>
                  </a:cubicBezTo>
                  <a:cubicBezTo>
                    <a:pt x="190" y="19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7" name="Google Shape;47117;p30"/>
            <p:cNvSpPr/>
            <p:nvPr/>
          </p:nvSpPr>
          <p:spPr>
            <a:xfrm>
              <a:off x="-5017805" y="110445"/>
              <a:ext cx="8643" cy="8261"/>
            </a:xfrm>
            <a:custGeom>
              <a:avLst/>
              <a:gdLst/>
              <a:ahLst/>
              <a:cxnLst/>
              <a:rect l="l" t="t" r="r" b="b"/>
              <a:pathLst>
                <a:path w="181" h="173" extrusionOk="0">
                  <a:moveTo>
                    <a:pt x="117" y="0"/>
                  </a:moveTo>
                  <a:cubicBezTo>
                    <a:pt x="87" y="0"/>
                    <a:pt x="76" y="23"/>
                    <a:pt x="80" y="53"/>
                  </a:cubicBezTo>
                  <a:cubicBezTo>
                    <a:pt x="80" y="83"/>
                    <a:pt x="72" y="90"/>
                    <a:pt x="57" y="90"/>
                  </a:cubicBezTo>
                  <a:cubicBezTo>
                    <a:pt x="54" y="90"/>
                    <a:pt x="46" y="90"/>
                    <a:pt x="35" y="86"/>
                  </a:cubicBezTo>
                  <a:lnTo>
                    <a:pt x="27" y="86"/>
                  </a:lnTo>
                  <a:cubicBezTo>
                    <a:pt x="16" y="86"/>
                    <a:pt x="9" y="86"/>
                    <a:pt x="1" y="94"/>
                  </a:cubicBezTo>
                  <a:cubicBezTo>
                    <a:pt x="13" y="102"/>
                    <a:pt x="23" y="112"/>
                    <a:pt x="35" y="120"/>
                  </a:cubicBezTo>
                  <a:lnTo>
                    <a:pt x="46" y="120"/>
                  </a:lnTo>
                  <a:cubicBezTo>
                    <a:pt x="80" y="120"/>
                    <a:pt x="57" y="157"/>
                    <a:pt x="76" y="172"/>
                  </a:cubicBezTo>
                  <a:cubicBezTo>
                    <a:pt x="91" y="135"/>
                    <a:pt x="151" y="154"/>
                    <a:pt x="151" y="139"/>
                  </a:cubicBezTo>
                  <a:cubicBezTo>
                    <a:pt x="147" y="102"/>
                    <a:pt x="180" y="83"/>
                    <a:pt x="180" y="53"/>
                  </a:cubicBezTo>
                  <a:cubicBezTo>
                    <a:pt x="180" y="27"/>
                    <a:pt x="151" y="23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8" name="Google Shape;47118;p30"/>
            <p:cNvSpPr/>
            <p:nvPr/>
          </p:nvSpPr>
          <p:spPr>
            <a:xfrm>
              <a:off x="-5163442" y="15327"/>
              <a:ext cx="10410" cy="7306"/>
            </a:xfrm>
            <a:custGeom>
              <a:avLst/>
              <a:gdLst/>
              <a:ahLst/>
              <a:cxnLst/>
              <a:rect l="l" t="t" r="r" b="b"/>
              <a:pathLst>
                <a:path w="218" h="153" extrusionOk="0">
                  <a:moveTo>
                    <a:pt x="173" y="0"/>
                  </a:moveTo>
                  <a:cubicBezTo>
                    <a:pt x="169" y="0"/>
                    <a:pt x="161" y="4"/>
                    <a:pt x="154" y="15"/>
                  </a:cubicBezTo>
                  <a:cubicBezTo>
                    <a:pt x="135" y="45"/>
                    <a:pt x="102" y="63"/>
                    <a:pt x="83" y="97"/>
                  </a:cubicBezTo>
                  <a:cubicBezTo>
                    <a:pt x="61" y="108"/>
                    <a:pt x="1" y="82"/>
                    <a:pt x="27" y="149"/>
                  </a:cubicBezTo>
                  <a:cubicBezTo>
                    <a:pt x="35" y="153"/>
                    <a:pt x="42" y="153"/>
                    <a:pt x="54" y="153"/>
                  </a:cubicBezTo>
                  <a:cubicBezTo>
                    <a:pt x="76" y="153"/>
                    <a:pt x="98" y="146"/>
                    <a:pt x="116" y="131"/>
                  </a:cubicBezTo>
                  <a:cubicBezTo>
                    <a:pt x="121" y="123"/>
                    <a:pt x="128" y="123"/>
                    <a:pt x="132" y="123"/>
                  </a:cubicBezTo>
                  <a:cubicBezTo>
                    <a:pt x="139" y="123"/>
                    <a:pt x="147" y="127"/>
                    <a:pt x="154" y="135"/>
                  </a:cubicBezTo>
                  <a:cubicBezTo>
                    <a:pt x="158" y="135"/>
                    <a:pt x="161" y="139"/>
                    <a:pt x="166" y="142"/>
                  </a:cubicBezTo>
                  <a:lnTo>
                    <a:pt x="173" y="142"/>
                  </a:lnTo>
                  <a:cubicBezTo>
                    <a:pt x="195" y="142"/>
                    <a:pt x="188" y="123"/>
                    <a:pt x="192" y="108"/>
                  </a:cubicBezTo>
                  <a:cubicBezTo>
                    <a:pt x="184" y="82"/>
                    <a:pt x="218" y="56"/>
                    <a:pt x="199" y="30"/>
                  </a:cubicBezTo>
                  <a:cubicBezTo>
                    <a:pt x="188" y="23"/>
                    <a:pt x="18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9" name="Google Shape;47119;p30"/>
            <p:cNvSpPr/>
            <p:nvPr/>
          </p:nvSpPr>
          <p:spPr>
            <a:xfrm>
              <a:off x="-5301010" y="156476"/>
              <a:ext cx="10887" cy="6494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22" y="1"/>
                  </a:moveTo>
                  <a:cubicBezTo>
                    <a:pt x="14" y="1"/>
                    <a:pt x="7" y="1"/>
                    <a:pt x="7" y="12"/>
                  </a:cubicBezTo>
                  <a:cubicBezTo>
                    <a:pt x="0" y="23"/>
                    <a:pt x="11" y="35"/>
                    <a:pt x="19" y="45"/>
                  </a:cubicBezTo>
                  <a:cubicBezTo>
                    <a:pt x="33" y="57"/>
                    <a:pt x="48" y="61"/>
                    <a:pt x="67" y="61"/>
                  </a:cubicBezTo>
                  <a:cubicBezTo>
                    <a:pt x="112" y="64"/>
                    <a:pt x="138" y="83"/>
                    <a:pt x="131" y="135"/>
                  </a:cubicBezTo>
                  <a:cubicBezTo>
                    <a:pt x="161" y="128"/>
                    <a:pt x="153" y="95"/>
                    <a:pt x="183" y="95"/>
                  </a:cubicBezTo>
                  <a:cubicBezTo>
                    <a:pt x="221" y="95"/>
                    <a:pt x="228" y="68"/>
                    <a:pt x="213" y="35"/>
                  </a:cubicBezTo>
                  <a:cubicBezTo>
                    <a:pt x="202" y="16"/>
                    <a:pt x="190" y="5"/>
                    <a:pt x="176" y="5"/>
                  </a:cubicBezTo>
                  <a:cubicBezTo>
                    <a:pt x="164" y="5"/>
                    <a:pt x="153" y="12"/>
                    <a:pt x="142" y="23"/>
                  </a:cubicBezTo>
                  <a:cubicBezTo>
                    <a:pt x="135" y="31"/>
                    <a:pt x="127" y="35"/>
                    <a:pt x="119" y="35"/>
                  </a:cubicBezTo>
                  <a:cubicBezTo>
                    <a:pt x="112" y="35"/>
                    <a:pt x="104" y="31"/>
                    <a:pt x="100" y="19"/>
                  </a:cubicBezTo>
                  <a:cubicBezTo>
                    <a:pt x="93" y="5"/>
                    <a:pt x="82" y="5"/>
                    <a:pt x="71" y="5"/>
                  </a:cubicBezTo>
                  <a:lnTo>
                    <a:pt x="52" y="5"/>
                  </a:lnTo>
                  <a:cubicBezTo>
                    <a:pt x="48" y="5"/>
                    <a:pt x="41" y="5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0" name="Google Shape;47120;p30"/>
            <p:cNvSpPr/>
            <p:nvPr/>
          </p:nvSpPr>
          <p:spPr>
            <a:xfrm>
              <a:off x="-4990826" y="-35383"/>
              <a:ext cx="7544" cy="12558"/>
            </a:xfrm>
            <a:custGeom>
              <a:avLst/>
              <a:gdLst/>
              <a:ahLst/>
              <a:cxnLst/>
              <a:rect l="l" t="t" r="r" b="b"/>
              <a:pathLst>
                <a:path w="158" h="263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12" y="4"/>
                    <a:pt x="105" y="38"/>
                    <a:pt x="86" y="60"/>
                  </a:cubicBezTo>
                  <a:cubicBezTo>
                    <a:pt x="72" y="79"/>
                    <a:pt x="57" y="98"/>
                    <a:pt x="31" y="98"/>
                  </a:cubicBezTo>
                  <a:lnTo>
                    <a:pt x="19" y="98"/>
                  </a:lnTo>
                  <a:cubicBezTo>
                    <a:pt x="12" y="105"/>
                    <a:pt x="5" y="116"/>
                    <a:pt x="12" y="128"/>
                  </a:cubicBezTo>
                  <a:cubicBezTo>
                    <a:pt x="42" y="150"/>
                    <a:pt x="0" y="169"/>
                    <a:pt x="5" y="191"/>
                  </a:cubicBezTo>
                  <a:cubicBezTo>
                    <a:pt x="8" y="191"/>
                    <a:pt x="12" y="195"/>
                    <a:pt x="12" y="195"/>
                  </a:cubicBezTo>
                  <a:cubicBezTo>
                    <a:pt x="16" y="195"/>
                    <a:pt x="19" y="191"/>
                    <a:pt x="27" y="191"/>
                  </a:cubicBezTo>
                  <a:cubicBezTo>
                    <a:pt x="31" y="188"/>
                    <a:pt x="34" y="188"/>
                    <a:pt x="38" y="188"/>
                  </a:cubicBezTo>
                  <a:cubicBezTo>
                    <a:pt x="42" y="188"/>
                    <a:pt x="45" y="188"/>
                    <a:pt x="50" y="191"/>
                  </a:cubicBezTo>
                  <a:cubicBezTo>
                    <a:pt x="45" y="214"/>
                    <a:pt x="38" y="236"/>
                    <a:pt x="23" y="255"/>
                  </a:cubicBezTo>
                  <a:cubicBezTo>
                    <a:pt x="34" y="259"/>
                    <a:pt x="53" y="262"/>
                    <a:pt x="68" y="262"/>
                  </a:cubicBezTo>
                  <a:cubicBezTo>
                    <a:pt x="83" y="262"/>
                    <a:pt x="90" y="255"/>
                    <a:pt x="83" y="240"/>
                  </a:cubicBezTo>
                  <a:cubicBezTo>
                    <a:pt x="53" y="188"/>
                    <a:pt x="139" y="146"/>
                    <a:pt x="83" y="105"/>
                  </a:cubicBezTo>
                  <a:cubicBezTo>
                    <a:pt x="79" y="105"/>
                    <a:pt x="86" y="94"/>
                    <a:pt x="94" y="94"/>
                  </a:cubicBezTo>
                  <a:cubicBezTo>
                    <a:pt x="157" y="90"/>
                    <a:pt x="146" y="42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1" name="Google Shape;47121;p30"/>
            <p:cNvSpPr/>
            <p:nvPr/>
          </p:nvSpPr>
          <p:spPr>
            <a:xfrm>
              <a:off x="-5348521" y="208954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72" y="1"/>
                  </a:moveTo>
                  <a:cubicBezTo>
                    <a:pt x="41" y="1"/>
                    <a:pt x="49" y="35"/>
                    <a:pt x="38" y="50"/>
                  </a:cubicBezTo>
                  <a:cubicBezTo>
                    <a:pt x="0" y="102"/>
                    <a:pt x="5" y="124"/>
                    <a:pt x="49" y="176"/>
                  </a:cubicBezTo>
                  <a:cubicBezTo>
                    <a:pt x="60" y="162"/>
                    <a:pt x="72" y="162"/>
                    <a:pt x="86" y="162"/>
                  </a:cubicBezTo>
                  <a:lnTo>
                    <a:pt x="109" y="162"/>
                  </a:lnTo>
                  <a:cubicBezTo>
                    <a:pt x="112" y="162"/>
                    <a:pt x="120" y="162"/>
                    <a:pt x="124" y="158"/>
                  </a:cubicBezTo>
                  <a:cubicBezTo>
                    <a:pt x="120" y="147"/>
                    <a:pt x="109" y="132"/>
                    <a:pt x="112" y="124"/>
                  </a:cubicBezTo>
                  <a:cubicBezTo>
                    <a:pt x="146" y="68"/>
                    <a:pt x="109" y="35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2" name="Google Shape;47122;p30"/>
            <p:cNvSpPr/>
            <p:nvPr/>
          </p:nvSpPr>
          <p:spPr>
            <a:xfrm>
              <a:off x="-5174472" y="271793"/>
              <a:ext cx="10028" cy="7401"/>
            </a:xfrm>
            <a:custGeom>
              <a:avLst/>
              <a:gdLst/>
              <a:ahLst/>
              <a:cxnLst/>
              <a:rect l="l" t="t" r="r" b="b"/>
              <a:pathLst>
                <a:path w="210" h="155" extrusionOk="0">
                  <a:moveTo>
                    <a:pt x="164" y="1"/>
                  </a:moveTo>
                  <a:cubicBezTo>
                    <a:pt x="154" y="1"/>
                    <a:pt x="142" y="8"/>
                    <a:pt x="131" y="20"/>
                  </a:cubicBezTo>
                  <a:cubicBezTo>
                    <a:pt x="128" y="23"/>
                    <a:pt x="123" y="27"/>
                    <a:pt x="119" y="27"/>
                  </a:cubicBezTo>
                  <a:cubicBezTo>
                    <a:pt x="112" y="27"/>
                    <a:pt x="105" y="23"/>
                    <a:pt x="97" y="16"/>
                  </a:cubicBezTo>
                  <a:cubicBezTo>
                    <a:pt x="90" y="20"/>
                    <a:pt x="83" y="20"/>
                    <a:pt x="78" y="20"/>
                  </a:cubicBezTo>
                  <a:cubicBezTo>
                    <a:pt x="75" y="20"/>
                    <a:pt x="75" y="20"/>
                    <a:pt x="75" y="16"/>
                  </a:cubicBezTo>
                  <a:cubicBezTo>
                    <a:pt x="60" y="38"/>
                    <a:pt x="56" y="61"/>
                    <a:pt x="49" y="80"/>
                  </a:cubicBezTo>
                  <a:cubicBezTo>
                    <a:pt x="45" y="83"/>
                    <a:pt x="38" y="83"/>
                    <a:pt x="33" y="87"/>
                  </a:cubicBezTo>
                  <a:cubicBezTo>
                    <a:pt x="26" y="98"/>
                    <a:pt x="0" y="102"/>
                    <a:pt x="7" y="125"/>
                  </a:cubicBezTo>
                  <a:cubicBezTo>
                    <a:pt x="15" y="132"/>
                    <a:pt x="19" y="135"/>
                    <a:pt x="26" y="135"/>
                  </a:cubicBezTo>
                  <a:cubicBezTo>
                    <a:pt x="33" y="135"/>
                    <a:pt x="45" y="132"/>
                    <a:pt x="52" y="125"/>
                  </a:cubicBezTo>
                  <a:cubicBezTo>
                    <a:pt x="60" y="120"/>
                    <a:pt x="67" y="116"/>
                    <a:pt x="71" y="116"/>
                  </a:cubicBezTo>
                  <a:cubicBezTo>
                    <a:pt x="78" y="116"/>
                    <a:pt x="83" y="128"/>
                    <a:pt x="83" y="142"/>
                  </a:cubicBezTo>
                  <a:cubicBezTo>
                    <a:pt x="83" y="154"/>
                    <a:pt x="86" y="154"/>
                    <a:pt x="93" y="154"/>
                  </a:cubicBezTo>
                  <a:lnTo>
                    <a:pt x="112" y="154"/>
                  </a:lnTo>
                  <a:cubicBezTo>
                    <a:pt x="135" y="139"/>
                    <a:pt x="138" y="120"/>
                    <a:pt x="138" y="98"/>
                  </a:cubicBezTo>
                  <a:cubicBezTo>
                    <a:pt x="138" y="80"/>
                    <a:pt x="142" y="72"/>
                    <a:pt x="150" y="72"/>
                  </a:cubicBezTo>
                  <a:cubicBezTo>
                    <a:pt x="154" y="72"/>
                    <a:pt x="161" y="75"/>
                    <a:pt x="164" y="80"/>
                  </a:cubicBezTo>
                  <a:cubicBezTo>
                    <a:pt x="168" y="83"/>
                    <a:pt x="176" y="83"/>
                    <a:pt x="180" y="83"/>
                  </a:cubicBezTo>
                  <a:lnTo>
                    <a:pt x="183" y="83"/>
                  </a:lnTo>
                  <a:cubicBezTo>
                    <a:pt x="183" y="75"/>
                    <a:pt x="180" y="64"/>
                    <a:pt x="172" y="57"/>
                  </a:cubicBezTo>
                  <a:cubicBezTo>
                    <a:pt x="168" y="49"/>
                    <a:pt x="161" y="38"/>
                    <a:pt x="172" y="35"/>
                  </a:cubicBezTo>
                  <a:cubicBezTo>
                    <a:pt x="176" y="30"/>
                    <a:pt x="176" y="30"/>
                    <a:pt x="180" y="30"/>
                  </a:cubicBezTo>
                  <a:cubicBezTo>
                    <a:pt x="187" y="30"/>
                    <a:pt x="195" y="35"/>
                    <a:pt x="198" y="38"/>
                  </a:cubicBezTo>
                  <a:cubicBezTo>
                    <a:pt x="202" y="35"/>
                    <a:pt x="206" y="30"/>
                    <a:pt x="209" y="27"/>
                  </a:cubicBezTo>
                  <a:cubicBezTo>
                    <a:pt x="195" y="16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3" name="Google Shape;47123;p30"/>
            <p:cNvSpPr/>
            <p:nvPr/>
          </p:nvSpPr>
          <p:spPr>
            <a:xfrm>
              <a:off x="-5176096" y="167554"/>
              <a:ext cx="6303" cy="9550"/>
            </a:xfrm>
            <a:custGeom>
              <a:avLst/>
              <a:gdLst/>
              <a:ahLst/>
              <a:cxnLst/>
              <a:rect l="l" t="t" r="r" b="b"/>
              <a:pathLst>
                <a:path w="132" h="200" extrusionOk="0">
                  <a:moveTo>
                    <a:pt x="86" y="1"/>
                  </a:moveTo>
                  <a:cubicBezTo>
                    <a:pt x="79" y="20"/>
                    <a:pt x="64" y="20"/>
                    <a:pt x="49" y="27"/>
                  </a:cubicBezTo>
                  <a:cubicBezTo>
                    <a:pt x="45" y="31"/>
                    <a:pt x="41" y="34"/>
                    <a:pt x="38" y="42"/>
                  </a:cubicBezTo>
                  <a:cubicBezTo>
                    <a:pt x="41" y="60"/>
                    <a:pt x="64" y="65"/>
                    <a:pt x="79" y="79"/>
                  </a:cubicBezTo>
                  <a:cubicBezTo>
                    <a:pt x="67" y="87"/>
                    <a:pt x="60" y="91"/>
                    <a:pt x="53" y="91"/>
                  </a:cubicBezTo>
                  <a:cubicBezTo>
                    <a:pt x="49" y="91"/>
                    <a:pt x="41" y="91"/>
                    <a:pt x="38" y="87"/>
                  </a:cubicBezTo>
                  <a:lnTo>
                    <a:pt x="19" y="87"/>
                  </a:lnTo>
                  <a:cubicBezTo>
                    <a:pt x="15" y="94"/>
                    <a:pt x="8" y="101"/>
                    <a:pt x="0" y="110"/>
                  </a:cubicBezTo>
                  <a:cubicBezTo>
                    <a:pt x="12" y="124"/>
                    <a:pt x="8" y="143"/>
                    <a:pt x="8" y="158"/>
                  </a:cubicBezTo>
                  <a:cubicBezTo>
                    <a:pt x="12" y="184"/>
                    <a:pt x="19" y="199"/>
                    <a:pt x="34" y="199"/>
                  </a:cubicBezTo>
                  <a:cubicBezTo>
                    <a:pt x="45" y="199"/>
                    <a:pt x="53" y="195"/>
                    <a:pt x="67" y="188"/>
                  </a:cubicBezTo>
                  <a:cubicBezTo>
                    <a:pt x="117" y="154"/>
                    <a:pt x="131" y="113"/>
                    <a:pt x="109" y="53"/>
                  </a:cubicBezTo>
                  <a:cubicBezTo>
                    <a:pt x="101" y="42"/>
                    <a:pt x="117" y="38"/>
                    <a:pt x="124" y="31"/>
                  </a:cubicBezTo>
                  <a:cubicBezTo>
                    <a:pt x="124" y="31"/>
                    <a:pt x="124" y="27"/>
                    <a:pt x="120" y="27"/>
                  </a:cubicBezTo>
                  <a:cubicBezTo>
                    <a:pt x="109" y="20"/>
                    <a:pt x="98" y="8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4" name="Google Shape;47124;p30"/>
            <p:cNvSpPr/>
            <p:nvPr/>
          </p:nvSpPr>
          <p:spPr>
            <a:xfrm>
              <a:off x="-5053808" y="-59115"/>
              <a:ext cx="7544" cy="7545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34" y="0"/>
                  </a:moveTo>
                  <a:lnTo>
                    <a:pt x="34" y="0"/>
                  </a:lnTo>
                  <a:cubicBezTo>
                    <a:pt x="0" y="64"/>
                    <a:pt x="4" y="94"/>
                    <a:pt x="56" y="154"/>
                  </a:cubicBezTo>
                  <a:lnTo>
                    <a:pt x="86" y="154"/>
                  </a:lnTo>
                  <a:cubicBezTo>
                    <a:pt x="94" y="157"/>
                    <a:pt x="97" y="157"/>
                    <a:pt x="105" y="157"/>
                  </a:cubicBezTo>
                  <a:cubicBezTo>
                    <a:pt x="120" y="157"/>
                    <a:pt x="131" y="154"/>
                    <a:pt x="142" y="142"/>
                  </a:cubicBezTo>
                  <a:cubicBezTo>
                    <a:pt x="146" y="128"/>
                    <a:pt x="153" y="112"/>
                    <a:pt x="157" y="97"/>
                  </a:cubicBezTo>
                  <a:cubicBezTo>
                    <a:pt x="153" y="83"/>
                    <a:pt x="108" y="94"/>
                    <a:pt x="135" y="57"/>
                  </a:cubicBezTo>
                  <a:cubicBezTo>
                    <a:pt x="113" y="52"/>
                    <a:pt x="90" y="49"/>
                    <a:pt x="75" y="30"/>
                  </a:cubicBezTo>
                  <a:cubicBezTo>
                    <a:pt x="63" y="23"/>
                    <a:pt x="49" y="12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5" name="Google Shape;47125;p30"/>
            <p:cNvSpPr/>
            <p:nvPr/>
          </p:nvSpPr>
          <p:spPr>
            <a:xfrm>
              <a:off x="-5125576" y="208954"/>
              <a:ext cx="10218" cy="8118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7" y="1"/>
                  </a:moveTo>
                  <a:cubicBezTo>
                    <a:pt x="120" y="1"/>
                    <a:pt x="116" y="5"/>
                    <a:pt x="108" y="12"/>
                  </a:cubicBezTo>
                  <a:cubicBezTo>
                    <a:pt x="75" y="35"/>
                    <a:pt x="135" y="45"/>
                    <a:pt x="124" y="76"/>
                  </a:cubicBezTo>
                  <a:cubicBezTo>
                    <a:pt x="82" y="90"/>
                    <a:pt x="27" y="76"/>
                    <a:pt x="1" y="132"/>
                  </a:cubicBezTo>
                  <a:cubicBezTo>
                    <a:pt x="27" y="132"/>
                    <a:pt x="41" y="143"/>
                    <a:pt x="49" y="169"/>
                  </a:cubicBezTo>
                  <a:lnTo>
                    <a:pt x="56" y="169"/>
                  </a:lnTo>
                  <a:cubicBezTo>
                    <a:pt x="72" y="169"/>
                    <a:pt x="79" y="154"/>
                    <a:pt x="90" y="143"/>
                  </a:cubicBezTo>
                  <a:cubicBezTo>
                    <a:pt x="98" y="132"/>
                    <a:pt x="105" y="128"/>
                    <a:pt x="113" y="128"/>
                  </a:cubicBezTo>
                  <a:cubicBezTo>
                    <a:pt x="124" y="128"/>
                    <a:pt x="135" y="140"/>
                    <a:pt x="146" y="147"/>
                  </a:cubicBezTo>
                  <a:cubicBezTo>
                    <a:pt x="161" y="132"/>
                    <a:pt x="150" y="117"/>
                    <a:pt x="139" y="98"/>
                  </a:cubicBezTo>
                  <a:cubicBezTo>
                    <a:pt x="146" y="98"/>
                    <a:pt x="150" y="95"/>
                    <a:pt x="158" y="95"/>
                  </a:cubicBezTo>
                  <a:cubicBezTo>
                    <a:pt x="161" y="95"/>
                    <a:pt x="168" y="95"/>
                    <a:pt x="172" y="98"/>
                  </a:cubicBezTo>
                  <a:lnTo>
                    <a:pt x="191" y="98"/>
                  </a:lnTo>
                  <a:cubicBezTo>
                    <a:pt x="198" y="98"/>
                    <a:pt x="206" y="98"/>
                    <a:pt x="213" y="87"/>
                  </a:cubicBezTo>
                  <a:cubicBezTo>
                    <a:pt x="210" y="83"/>
                    <a:pt x="206" y="80"/>
                    <a:pt x="203" y="76"/>
                  </a:cubicBezTo>
                  <a:cubicBezTo>
                    <a:pt x="195" y="61"/>
                    <a:pt x="191" y="45"/>
                    <a:pt x="180" y="35"/>
                  </a:cubicBezTo>
                  <a:cubicBezTo>
                    <a:pt x="165" y="23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6" name="Google Shape;47126;p30"/>
            <p:cNvSpPr/>
            <p:nvPr/>
          </p:nvSpPr>
          <p:spPr>
            <a:xfrm>
              <a:off x="-5167549" y="8356"/>
              <a:ext cx="11842" cy="4871"/>
            </a:xfrm>
            <a:custGeom>
              <a:avLst/>
              <a:gdLst/>
              <a:ahLst/>
              <a:cxnLst/>
              <a:rect l="l" t="t" r="r" b="b"/>
              <a:pathLst>
                <a:path w="248" h="102" extrusionOk="0">
                  <a:moveTo>
                    <a:pt x="83" y="0"/>
                  </a:moveTo>
                  <a:cubicBezTo>
                    <a:pt x="45" y="0"/>
                    <a:pt x="19" y="23"/>
                    <a:pt x="1" y="68"/>
                  </a:cubicBezTo>
                  <a:cubicBezTo>
                    <a:pt x="12" y="83"/>
                    <a:pt x="27" y="86"/>
                    <a:pt x="42" y="86"/>
                  </a:cubicBezTo>
                  <a:lnTo>
                    <a:pt x="72" y="86"/>
                  </a:lnTo>
                  <a:cubicBezTo>
                    <a:pt x="87" y="86"/>
                    <a:pt x="98" y="86"/>
                    <a:pt x="109" y="97"/>
                  </a:cubicBezTo>
                  <a:lnTo>
                    <a:pt x="188" y="97"/>
                  </a:lnTo>
                  <a:lnTo>
                    <a:pt x="192" y="102"/>
                  </a:lnTo>
                  <a:cubicBezTo>
                    <a:pt x="199" y="102"/>
                    <a:pt x="199" y="97"/>
                    <a:pt x="202" y="94"/>
                  </a:cubicBezTo>
                  <a:cubicBezTo>
                    <a:pt x="207" y="86"/>
                    <a:pt x="207" y="83"/>
                    <a:pt x="214" y="83"/>
                  </a:cubicBezTo>
                  <a:cubicBezTo>
                    <a:pt x="214" y="83"/>
                    <a:pt x="218" y="83"/>
                    <a:pt x="218" y="86"/>
                  </a:cubicBezTo>
                  <a:cubicBezTo>
                    <a:pt x="247" y="57"/>
                    <a:pt x="188" y="57"/>
                    <a:pt x="202" y="30"/>
                  </a:cubicBezTo>
                  <a:cubicBezTo>
                    <a:pt x="192" y="23"/>
                    <a:pt x="180" y="12"/>
                    <a:pt x="166" y="12"/>
                  </a:cubicBezTo>
                  <a:lnTo>
                    <a:pt x="154" y="12"/>
                  </a:lnTo>
                  <a:cubicBezTo>
                    <a:pt x="162" y="23"/>
                    <a:pt x="184" y="34"/>
                    <a:pt x="154" y="41"/>
                  </a:cubicBezTo>
                  <a:cubicBezTo>
                    <a:pt x="147" y="45"/>
                    <a:pt x="135" y="52"/>
                    <a:pt x="124" y="52"/>
                  </a:cubicBezTo>
                  <a:cubicBezTo>
                    <a:pt x="121" y="52"/>
                    <a:pt x="117" y="52"/>
                    <a:pt x="113" y="45"/>
                  </a:cubicBezTo>
                  <a:cubicBezTo>
                    <a:pt x="102" y="26"/>
                    <a:pt x="128" y="23"/>
                    <a:pt x="135" y="15"/>
                  </a:cubicBezTo>
                  <a:cubicBezTo>
                    <a:pt x="117" y="4"/>
                    <a:pt x="98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7" name="Google Shape;47127;p30"/>
            <p:cNvSpPr/>
            <p:nvPr/>
          </p:nvSpPr>
          <p:spPr>
            <a:xfrm>
              <a:off x="-5144485" y="250926"/>
              <a:ext cx="10744" cy="12033"/>
            </a:xfrm>
            <a:custGeom>
              <a:avLst/>
              <a:gdLst/>
              <a:ahLst/>
              <a:cxnLst/>
              <a:rect l="l" t="t" r="r" b="b"/>
              <a:pathLst>
                <a:path w="225" h="252" extrusionOk="0">
                  <a:moveTo>
                    <a:pt x="154" y="1"/>
                  </a:moveTo>
                  <a:cubicBezTo>
                    <a:pt x="138" y="8"/>
                    <a:pt x="128" y="12"/>
                    <a:pt x="112" y="12"/>
                  </a:cubicBezTo>
                  <a:cubicBezTo>
                    <a:pt x="101" y="12"/>
                    <a:pt x="90" y="8"/>
                    <a:pt x="75" y="8"/>
                  </a:cubicBezTo>
                  <a:cubicBezTo>
                    <a:pt x="64" y="4"/>
                    <a:pt x="52" y="4"/>
                    <a:pt x="41" y="4"/>
                  </a:cubicBezTo>
                  <a:cubicBezTo>
                    <a:pt x="30" y="4"/>
                    <a:pt x="19" y="4"/>
                    <a:pt x="7" y="12"/>
                  </a:cubicBezTo>
                  <a:cubicBezTo>
                    <a:pt x="0" y="30"/>
                    <a:pt x="4" y="34"/>
                    <a:pt x="11" y="34"/>
                  </a:cubicBezTo>
                  <a:lnTo>
                    <a:pt x="38" y="34"/>
                  </a:lnTo>
                  <a:cubicBezTo>
                    <a:pt x="71" y="34"/>
                    <a:pt x="109" y="53"/>
                    <a:pt x="90" y="79"/>
                  </a:cubicBezTo>
                  <a:cubicBezTo>
                    <a:pt x="67" y="113"/>
                    <a:pt x="97" y="127"/>
                    <a:pt x="90" y="146"/>
                  </a:cubicBezTo>
                  <a:cubicBezTo>
                    <a:pt x="101" y="169"/>
                    <a:pt x="109" y="187"/>
                    <a:pt x="120" y="210"/>
                  </a:cubicBezTo>
                  <a:cubicBezTo>
                    <a:pt x="135" y="217"/>
                    <a:pt x="138" y="236"/>
                    <a:pt x="142" y="251"/>
                  </a:cubicBezTo>
                  <a:lnTo>
                    <a:pt x="154" y="251"/>
                  </a:lnTo>
                  <a:cubicBezTo>
                    <a:pt x="157" y="239"/>
                    <a:pt x="157" y="225"/>
                    <a:pt x="161" y="221"/>
                  </a:cubicBezTo>
                  <a:cubicBezTo>
                    <a:pt x="224" y="187"/>
                    <a:pt x="209" y="180"/>
                    <a:pt x="150" y="169"/>
                  </a:cubicBezTo>
                  <a:cubicBezTo>
                    <a:pt x="120" y="165"/>
                    <a:pt x="101" y="113"/>
                    <a:pt x="128" y="91"/>
                  </a:cubicBezTo>
                  <a:cubicBezTo>
                    <a:pt x="157" y="64"/>
                    <a:pt x="138" y="30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8" name="Google Shape;47128;p30"/>
            <p:cNvSpPr/>
            <p:nvPr/>
          </p:nvSpPr>
          <p:spPr>
            <a:xfrm>
              <a:off x="-5026161" y="112069"/>
              <a:ext cx="7163" cy="10935"/>
            </a:xfrm>
            <a:custGeom>
              <a:avLst/>
              <a:gdLst/>
              <a:ahLst/>
              <a:cxnLst/>
              <a:rect l="l" t="t" r="r" b="b"/>
              <a:pathLst>
                <a:path w="150" h="229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15"/>
                    <a:pt x="0" y="30"/>
                    <a:pt x="12" y="45"/>
                  </a:cubicBezTo>
                  <a:cubicBezTo>
                    <a:pt x="31" y="56"/>
                    <a:pt x="45" y="71"/>
                    <a:pt x="27" y="97"/>
                  </a:cubicBezTo>
                  <a:cubicBezTo>
                    <a:pt x="60" y="135"/>
                    <a:pt x="57" y="176"/>
                    <a:pt x="53" y="221"/>
                  </a:cubicBezTo>
                  <a:cubicBezTo>
                    <a:pt x="60" y="228"/>
                    <a:pt x="72" y="228"/>
                    <a:pt x="79" y="228"/>
                  </a:cubicBezTo>
                  <a:cubicBezTo>
                    <a:pt x="98" y="228"/>
                    <a:pt x="112" y="221"/>
                    <a:pt x="128" y="217"/>
                  </a:cubicBezTo>
                  <a:cubicBezTo>
                    <a:pt x="150" y="180"/>
                    <a:pt x="135" y="146"/>
                    <a:pt x="117" y="109"/>
                  </a:cubicBezTo>
                  <a:cubicBezTo>
                    <a:pt x="83" y="109"/>
                    <a:pt x="90" y="75"/>
                    <a:pt x="79" y="60"/>
                  </a:cubicBezTo>
                  <a:cubicBezTo>
                    <a:pt x="53" y="38"/>
                    <a:pt x="31" y="19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9" name="Google Shape;47129;p30"/>
            <p:cNvSpPr/>
            <p:nvPr/>
          </p:nvSpPr>
          <p:spPr>
            <a:xfrm>
              <a:off x="-5131306" y="33520"/>
              <a:ext cx="10266" cy="8261"/>
            </a:xfrm>
            <a:custGeom>
              <a:avLst/>
              <a:gdLst/>
              <a:ahLst/>
              <a:cxnLst/>
              <a:rect l="l" t="t" r="r" b="b"/>
              <a:pathLst>
                <a:path w="215" h="173" extrusionOk="0">
                  <a:moveTo>
                    <a:pt x="87" y="1"/>
                  </a:moveTo>
                  <a:cubicBezTo>
                    <a:pt x="57" y="46"/>
                    <a:pt x="53" y="108"/>
                    <a:pt x="1" y="146"/>
                  </a:cubicBezTo>
                  <a:lnTo>
                    <a:pt x="9" y="146"/>
                  </a:lnTo>
                  <a:cubicBezTo>
                    <a:pt x="16" y="146"/>
                    <a:pt x="27" y="146"/>
                    <a:pt x="35" y="143"/>
                  </a:cubicBezTo>
                  <a:lnTo>
                    <a:pt x="64" y="143"/>
                  </a:lnTo>
                  <a:cubicBezTo>
                    <a:pt x="83" y="143"/>
                    <a:pt x="98" y="146"/>
                    <a:pt x="109" y="172"/>
                  </a:cubicBezTo>
                  <a:lnTo>
                    <a:pt x="116" y="172"/>
                  </a:lnTo>
                  <a:cubicBezTo>
                    <a:pt x="121" y="172"/>
                    <a:pt x="128" y="165"/>
                    <a:pt x="135" y="161"/>
                  </a:cubicBezTo>
                  <a:cubicBezTo>
                    <a:pt x="176" y="143"/>
                    <a:pt x="184" y="94"/>
                    <a:pt x="214" y="64"/>
                  </a:cubicBezTo>
                  <a:lnTo>
                    <a:pt x="184" y="64"/>
                  </a:lnTo>
                  <a:cubicBezTo>
                    <a:pt x="154" y="79"/>
                    <a:pt x="139" y="90"/>
                    <a:pt x="128" y="90"/>
                  </a:cubicBezTo>
                  <a:cubicBezTo>
                    <a:pt x="109" y="90"/>
                    <a:pt x="105" y="68"/>
                    <a:pt x="98" y="19"/>
                  </a:cubicBezTo>
                  <a:cubicBezTo>
                    <a:pt x="94" y="12"/>
                    <a:pt x="90" y="8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0" name="Google Shape;47130;p30"/>
            <p:cNvSpPr/>
            <p:nvPr/>
          </p:nvSpPr>
          <p:spPr>
            <a:xfrm>
              <a:off x="-5029742" y="-108918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20" y="1"/>
                  </a:moveTo>
                  <a:cubicBezTo>
                    <a:pt x="106" y="1"/>
                    <a:pt x="83" y="4"/>
                    <a:pt x="57" y="8"/>
                  </a:cubicBezTo>
                  <a:cubicBezTo>
                    <a:pt x="75" y="23"/>
                    <a:pt x="80" y="41"/>
                    <a:pt x="75" y="60"/>
                  </a:cubicBezTo>
                  <a:cubicBezTo>
                    <a:pt x="72" y="72"/>
                    <a:pt x="64" y="72"/>
                    <a:pt x="61" y="72"/>
                  </a:cubicBezTo>
                  <a:cubicBezTo>
                    <a:pt x="57" y="72"/>
                    <a:pt x="49" y="72"/>
                    <a:pt x="45" y="68"/>
                  </a:cubicBezTo>
                  <a:cubicBezTo>
                    <a:pt x="38" y="68"/>
                    <a:pt x="35" y="64"/>
                    <a:pt x="30" y="64"/>
                  </a:cubicBezTo>
                  <a:lnTo>
                    <a:pt x="27" y="64"/>
                  </a:lnTo>
                  <a:cubicBezTo>
                    <a:pt x="1" y="116"/>
                    <a:pt x="49" y="94"/>
                    <a:pt x="64" y="105"/>
                  </a:cubicBezTo>
                  <a:cubicBezTo>
                    <a:pt x="87" y="120"/>
                    <a:pt x="102" y="127"/>
                    <a:pt x="113" y="127"/>
                  </a:cubicBezTo>
                  <a:cubicBezTo>
                    <a:pt x="128" y="127"/>
                    <a:pt x="139" y="116"/>
                    <a:pt x="150" y="86"/>
                  </a:cubicBezTo>
                  <a:cubicBezTo>
                    <a:pt x="158" y="75"/>
                    <a:pt x="165" y="68"/>
                    <a:pt x="176" y="68"/>
                  </a:cubicBezTo>
                  <a:cubicBezTo>
                    <a:pt x="180" y="68"/>
                    <a:pt x="184" y="68"/>
                    <a:pt x="187" y="72"/>
                  </a:cubicBezTo>
                  <a:cubicBezTo>
                    <a:pt x="176" y="19"/>
                    <a:pt x="165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1" name="Google Shape;47131;p30"/>
            <p:cNvSpPr/>
            <p:nvPr/>
          </p:nvSpPr>
          <p:spPr>
            <a:xfrm>
              <a:off x="-5021338" y="-46795"/>
              <a:ext cx="6494" cy="8213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64" y="1"/>
                  </a:moveTo>
                  <a:cubicBezTo>
                    <a:pt x="56" y="1"/>
                    <a:pt x="45" y="1"/>
                    <a:pt x="38" y="4"/>
                  </a:cubicBezTo>
                  <a:cubicBezTo>
                    <a:pt x="27" y="8"/>
                    <a:pt x="16" y="8"/>
                    <a:pt x="8" y="11"/>
                  </a:cubicBezTo>
                  <a:cubicBezTo>
                    <a:pt x="4" y="15"/>
                    <a:pt x="4" y="19"/>
                    <a:pt x="0" y="23"/>
                  </a:cubicBezTo>
                  <a:cubicBezTo>
                    <a:pt x="34" y="34"/>
                    <a:pt x="53" y="49"/>
                    <a:pt x="27" y="82"/>
                  </a:cubicBezTo>
                  <a:cubicBezTo>
                    <a:pt x="19" y="94"/>
                    <a:pt x="23" y="108"/>
                    <a:pt x="19" y="120"/>
                  </a:cubicBezTo>
                  <a:cubicBezTo>
                    <a:pt x="23" y="131"/>
                    <a:pt x="30" y="139"/>
                    <a:pt x="34" y="150"/>
                  </a:cubicBezTo>
                  <a:cubicBezTo>
                    <a:pt x="42" y="158"/>
                    <a:pt x="53" y="165"/>
                    <a:pt x="61" y="168"/>
                  </a:cubicBezTo>
                  <a:cubicBezTo>
                    <a:pt x="64" y="168"/>
                    <a:pt x="64" y="172"/>
                    <a:pt x="68" y="172"/>
                  </a:cubicBezTo>
                  <a:cubicBezTo>
                    <a:pt x="79" y="172"/>
                    <a:pt x="87" y="165"/>
                    <a:pt x="90" y="158"/>
                  </a:cubicBezTo>
                  <a:cubicBezTo>
                    <a:pt x="105" y="131"/>
                    <a:pt x="135" y="120"/>
                    <a:pt x="128" y="86"/>
                  </a:cubicBezTo>
                  <a:cubicBezTo>
                    <a:pt x="116" y="71"/>
                    <a:pt x="101" y="56"/>
                    <a:pt x="97" y="41"/>
                  </a:cubicBezTo>
                  <a:cubicBezTo>
                    <a:pt x="97" y="11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2" name="Google Shape;47132;p30"/>
            <p:cNvSpPr/>
            <p:nvPr/>
          </p:nvSpPr>
          <p:spPr>
            <a:xfrm>
              <a:off x="-5200544" y="-73058"/>
              <a:ext cx="12701" cy="4345"/>
            </a:xfrm>
            <a:custGeom>
              <a:avLst/>
              <a:gdLst/>
              <a:ahLst/>
              <a:cxnLst/>
              <a:rect l="l" t="t" r="r" b="b"/>
              <a:pathLst>
                <a:path w="266" h="91" extrusionOk="0">
                  <a:moveTo>
                    <a:pt x="124" y="1"/>
                  </a:moveTo>
                  <a:cubicBezTo>
                    <a:pt x="79" y="12"/>
                    <a:pt x="34" y="23"/>
                    <a:pt x="1" y="61"/>
                  </a:cubicBezTo>
                  <a:cubicBezTo>
                    <a:pt x="19" y="57"/>
                    <a:pt x="41" y="57"/>
                    <a:pt x="60" y="57"/>
                  </a:cubicBezTo>
                  <a:cubicBezTo>
                    <a:pt x="86" y="57"/>
                    <a:pt x="113" y="61"/>
                    <a:pt x="135" y="87"/>
                  </a:cubicBezTo>
                  <a:cubicBezTo>
                    <a:pt x="158" y="87"/>
                    <a:pt x="184" y="87"/>
                    <a:pt x="210" y="90"/>
                  </a:cubicBezTo>
                  <a:cubicBezTo>
                    <a:pt x="213" y="87"/>
                    <a:pt x="217" y="83"/>
                    <a:pt x="225" y="83"/>
                  </a:cubicBezTo>
                  <a:cubicBezTo>
                    <a:pt x="229" y="83"/>
                    <a:pt x="229" y="87"/>
                    <a:pt x="232" y="87"/>
                  </a:cubicBezTo>
                  <a:cubicBezTo>
                    <a:pt x="243" y="83"/>
                    <a:pt x="255" y="75"/>
                    <a:pt x="265" y="72"/>
                  </a:cubicBezTo>
                  <a:cubicBezTo>
                    <a:pt x="258" y="35"/>
                    <a:pt x="225" y="23"/>
                    <a:pt x="198" y="4"/>
                  </a:cubicBezTo>
                  <a:cubicBezTo>
                    <a:pt x="187" y="16"/>
                    <a:pt x="180" y="19"/>
                    <a:pt x="168" y="19"/>
                  </a:cubicBezTo>
                  <a:cubicBezTo>
                    <a:pt x="153" y="19"/>
                    <a:pt x="139" y="12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3" name="Google Shape;47133;p30"/>
            <p:cNvSpPr/>
            <p:nvPr/>
          </p:nvSpPr>
          <p:spPr>
            <a:xfrm>
              <a:off x="-5153797" y="237508"/>
              <a:ext cx="9359" cy="8643"/>
            </a:xfrm>
            <a:custGeom>
              <a:avLst/>
              <a:gdLst/>
              <a:ahLst/>
              <a:cxnLst/>
              <a:rect l="l" t="t" r="r" b="b"/>
              <a:pathLst>
                <a:path w="196" h="181" extrusionOk="0">
                  <a:moveTo>
                    <a:pt x="161" y="1"/>
                  </a:moveTo>
                  <a:cubicBezTo>
                    <a:pt x="154" y="1"/>
                    <a:pt x="143" y="5"/>
                    <a:pt x="131" y="13"/>
                  </a:cubicBezTo>
                  <a:cubicBezTo>
                    <a:pt x="94" y="27"/>
                    <a:pt x="76" y="75"/>
                    <a:pt x="31" y="80"/>
                  </a:cubicBezTo>
                  <a:cubicBezTo>
                    <a:pt x="23" y="80"/>
                    <a:pt x="1" y="113"/>
                    <a:pt x="19" y="136"/>
                  </a:cubicBezTo>
                  <a:cubicBezTo>
                    <a:pt x="31" y="151"/>
                    <a:pt x="27" y="162"/>
                    <a:pt x="19" y="173"/>
                  </a:cubicBezTo>
                  <a:cubicBezTo>
                    <a:pt x="23" y="173"/>
                    <a:pt x="27" y="177"/>
                    <a:pt x="31" y="180"/>
                  </a:cubicBezTo>
                  <a:cubicBezTo>
                    <a:pt x="42" y="136"/>
                    <a:pt x="83" y="102"/>
                    <a:pt x="98" y="61"/>
                  </a:cubicBezTo>
                  <a:cubicBezTo>
                    <a:pt x="102" y="49"/>
                    <a:pt x="109" y="49"/>
                    <a:pt x="113" y="49"/>
                  </a:cubicBezTo>
                  <a:lnTo>
                    <a:pt x="124" y="49"/>
                  </a:lnTo>
                  <a:cubicBezTo>
                    <a:pt x="135" y="53"/>
                    <a:pt x="135" y="61"/>
                    <a:pt x="128" y="72"/>
                  </a:cubicBezTo>
                  <a:cubicBezTo>
                    <a:pt x="109" y="98"/>
                    <a:pt x="128" y="91"/>
                    <a:pt x="147" y="94"/>
                  </a:cubicBezTo>
                  <a:cubicBezTo>
                    <a:pt x="176" y="94"/>
                    <a:pt x="176" y="110"/>
                    <a:pt x="150" y="120"/>
                  </a:cubicBezTo>
                  <a:cubicBezTo>
                    <a:pt x="139" y="128"/>
                    <a:pt x="131" y="136"/>
                    <a:pt x="131" y="151"/>
                  </a:cubicBezTo>
                  <a:cubicBezTo>
                    <a:pt x="150" y="136"/>
                    <a:pt x="184" y="151"/>
                    <a:pt x="188" y="120"/>
                  </a:cubicBezTo>
                  <a:cubicBezTo>
                    <a:pt x="195" y="87"/>
                    <a:pt x="195" y="53"/>
                    <a:pt x="188" y="23"/>
                  </a:cubicBezTo>
                  <a:cubicBezTo>
                    <a:pt x="184" y="8"/>
                    <a:pt x="173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4" name="Google Shape;47134;p30"/>
            <p:cNvSpPr/>
            <p:nvPr/>
          </p:nvSpPr>
          <p:spPr>
            <a:xfrm>
              <a:off x="-5169697" y="274849"/>
              <a:ext cx="12224" cy="9836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214" y="0"/>
                  </a:moveTo>
                  <a:cubicBezTo>
                    <a:pt x="207" y="0"/>
                    <a:pt x="199" y="4"/>
                    <a:pt x="188" y="8"/>
                  </a:cubicBezTo>
                  <a:cubicBezTo>
                    <a:pt x="185" y="19"/>
                    <a:pt x="177" y="30"/>
                    <a:pt x="173" y="42"/>
                  </a:cubicBezTo>
                  <a:cubicBezTo>
                    <a:pt x="158" y="75"/>
                    <a:pt x="109" y="38"/>
                    <a:pt x="98" y="87"/>
                  </a:cubicBezTo>
                  <a:cubicBezTo>
                    <a:pt x="90" y="113"/>
                    <a:pt x="46" y="120"/>
                    <a:pt x="16" y="123"/>
                  </a:cubicBezTo>
                  <a:cubicBezTo>
                    <a:pt x="1" y="128"/>
                    <a:pt x="1" y="142"/>
                    <a:pt x="5" y="146"/>
                  </a:cubicBezTo>
                  <a:cubicBezTo>
                    <a:pt x="38" y="161"/>
                    <a:pt x="57" y="206"/>
                    <a:pt x="98" y="206"/>
                  </a:cubicBezTo>
                  <a:cubicBezTo>
                    <a:pt x="106" y="206"/>
                    <a:pt x="109" y="206"/>
                    <a:pt x="113" y="202"/>
                  </a:cubicBezTo>
                  <a:cubicBezTo>
                    <a:pt x="113" y="191"/>
                    <a:pt x="72" y="191"/>
                    <a:pt x="106" y="173"/>
                  </a:cubicBezTo>
                  <a:cubicBezTo>
                    <a:pt x="117" y="165"/>
                    <a:pt x="124" y="157"/>
                    <a:pt x="121" y="146"/>
                  </a:cubicBezTo>
                  <a:cubicBezTo>
                    <a:pt x="106" y="94"/>
                    <a:pt x="128" y="83"/>
                    <a:pt x="158" y="83"/>
                  </a:cubicBezTo>
                  <a:cubicBezTo>
                    <a:pt x="166" y="83"/>
                    <a:pt x="177" y="87"/>
                    <a:pt x="188" y="87"/>
                  </a:cubicBezTo>
                  <a:cubicBezTo>
                    <a:pt x="195" y="49"/>
                    <a:pt x="221" y="30"/>
                    <a:pt x="255" y="23"/>
                  </a:cubicBezTo>
                  <a:cubicBezTo>
                    <a:pt x="244" y="11"/>
                    <a:pt x="229" y="0"/>
                    <a:pt x="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5" name="Google Shape;47135;p30"/>
            <p:cNvSpPr/>
            <p:nvPr/>
          </p:nvSpPr>
          <p:spPr>
            <a:xfrm>
              <a:off x="-5266248" y="287693"/>
              <a:ext cx="7926" cy="10601"/>
            </a:xfrm>
            <a:custGeom>
              <a:avLst/>
              <a:gdLst/>
              <a:ahLst/>
              <a:cxnLst/>
              <a:rect l="l" t="t" r="r" b="b"/>
              <a:pathLst>
                <a:path w="166" h="222" extrusionOk="0">
                  <a:moveTo>
                    <a:pt x="135" y="1"/>
                  </a:moveTo>
                  <a:cubicBezTo>
                    <a:pt x="124" y="16"/>
                    <a:pt x="116" y="23"/>
                    <a:pt x="102" y="23"/>
                  </a:cubicBezTo>
                  <a:cubicBezTo>
                    <a:pt x="94" y="23"/>
                    <a:pt x="83" y="19"/>
                    <a:pt x="71" y="8"/>
                  </a:cubicBezTo>
                  <a:cubicBezTo>
                    <a:pt x="42" y="16"/>
                    <a:pt x="27" y="34"/>
                    <a:pt x="12" y="56"/>
                  </a:cubicBezTo>
                  <a:cubicBezTo>
                    <a:pt x="27" y="75"/>
                    <a:pt x="45" y="83"/>
                    <a:pt x="68" y="83"/>
                  </a:cubicBezTo>
                  <a:cubicBezTo>
                    <a:pt x="76" y="75"/>
                    <a:pt x="68" y="49"/>
                    <a:pt x="83" y="49"/>
                  </a:cubicBezTo>
                  <a:lnTo>
                    <a:pt x="87" y="49"/>
                  </a:lnTo>
                  <a:cubicBezTo>
                    <a:pt x="113" y="56"/>
                    <a:pt x="116" y="83"/>
                    <a:pt x="116" y="101"/>
                  </a:cubicBezTo>
                  <a:cubicBezTo>
                    <a:pt x="116" y="116"/>
                    <a:pt x="109" y="116"/>
                    <a:pt x="102" y="116"/>
                  </a:cubicBezTo>
                  <a:lnTo>
                    <a:pt x="83" y="116"/>
                  </a:lnTo>
                  <a:cubicBezTo>
                    <a:pt x="71" y="132"/>
                    <a:pt x="57" y="146"/>
                    <a:pt x="38" y="146"/>
                  </a:cubicBezTo>
                  <a:cubicBezTo>
                    <a:pt x="35" y="146"/>
                    <a:pt x="27" y="146"/>
                    <a:pt x="19" y="142"/>
                  </a:cubicBezTo>
                  <a:lnTo>
                    <a:pt x="12" y="142"/>
                  </a:lnTo>
                  <a:cubicBezTo>
                    <a:pt x="9" y="142"/>
                    <a:pt x="4" y="142"/>
                    <a:pt x="0" y="150"/>
                  </a:cubicBezTo>
                  <a:cubicBezTo>
                    <a:pt x="23" y="168"/>
                    <a:pt x="23" y="195"/>
                    <a:pt x="19" y="221"/>
                  </a:cubicBezTo>
                  <a:lnTo>
                    <a:pt x="23" y="221"/>
                  </a:lnTo>
                  <a:cubicBezTo>
                    <a:pt x="38" y="221"/>
                    <a:pt x="45" y="210"/>
                    <a:pt x="53" y="199"/>
                  </a:cubicBezTo>
                  <a:cubicBezTo>
                    <a:pt x="61" y="191"/>
                    <a:pt x="71" y="180"/>
                    <a:pt x="83" y="180"/>
                  </a:cubicBezTo>
                  <a:lnTo>
                    <a:pt x="94" y="180"/>
                  </a:lnTo>
                  <a:cubicBezTo>
                    <a:pt x="90" y="154"/>
                    <a:pt x="102" y="146"/>
                    <a:pt x="113" y="146"/>
                  </a:cubicBezTo>
                  <a:cubicBezTo>
                    <a:pt x="121" y="146"/>
                    <a:pt x="124" y="150"/>
                    <a:pt x="131" y="150"/>
                  </a:cubicBezTo>
                  <a:lnTo>
                    <a:pt x="150" y="150"/>
                  </a:lnTo>
                  <a:cubicBezTo>
                    <a:pt x="166" y="113"/>
                    <a:pt x="109" y="87"/>
                    <a:pt x="143" y="49"/>
                  </a:cubicBezTo>
                  <a:cubicBezTo>
                    <a:pt x="139" y="34"/>
                    <a:pt x="139" y="16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6" name="Google Shape;47136;p30"/>
            <p:cNvSpPr/>
            <p:nvPr/>
          </p:nvSpPr>
          <p:spPr>
            <a:xfrm>
              <a:off x="-4885155" y="-1481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45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16" y="53"/>
                    <a:pt x="45" y="79"/>
                    <a:pt x="12" y="113"/>
                  </a:cubicBezTo>
                  <a:cubicBezTo>
                    <a:pt x="19" y="128"/>
                    <a:pt x="23" y="143"/>
                    <a:pt x="38" y="154"/>
                  </a:cubicBezTo>
                  <a:cubicBezTo>
                    <a:pt x="45" y="154"/>
                    <a:pt x="53" y="154"/>
                    <a:pt x="57" y="151"/>
                  </a:cubicBezTo>
                  <a:cubicBezTo>
                    <a:pt x="68" y="146"/>
                    <a:pt x="79" y="143"/>
                    <a:pt x="90" y="139"/>
                  </a:cubicBezTo>
                  <a:cubicBezTo>
                    <a:pt x="79" y="101"/>
                    <a:pt x="120" y="109"/>
                    <a:pt x="128" y="90"/>
                  </a:cubicBezTo>
                  <a:cubicBezTo>
                    <a:pt x="132" y="83"/>
                    <a:pt x="135" y="79"/>
                    <a:pt x="135" y="72"/>
                  </a:cubicBezTo>
                  <a:cubicBezTo>
                    <a:pt x="79" y="56"/>
                    <a:pt x="116" y="34"/>
                    <a:pt x="132" y="12"/>
                  </a:cubicBezTo>
                  <a:lnTo>
                    <a:pt x="120" y="12"/>
                  </a:lnTo>
                  <a:cubicBezTo>
                    <a:pt x="109" y="12"/>
                    <a:pt x="94" y="12"/>
                    <a:pt x="83" y="8"/>
                  </a:cubicBezTo>
                  <a:cubicBezTo>
                    <a:pt x="71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7" name="Google Shape;47137;p30"/>
            <p:cNvSpPr/>
            <p:nvPr/>
          </p:nvSpPr>
          <p:spPr>
            <a:xfrm>
              <a:off x="-5287497" y="117226"/>
              <a:ext cx="9359" cy="5253"/>
            </a:xfrm>
            <a:custGeom>
              <a:avLst/>
              <a:gdLst/>
              <a:ahLst/>
              <a:cxnLst/>
              <a:rect l="l" t="t" r="r" b="b"/>
              <a:pathLst>
                <a:path w="196" h="110" extrusionOk="0">
                  <a:moveTo>
                    <a:pt x="147" y="1"/>
                  </a:moveTo>
                  <a:cubicBezTo>
                    <a:pt x="131" y="1"/>
                    <a:pt x="117" y="12"/>
                    <a:pt x="102" y="27"/>
                  </a:cubicBezTo>
                  <a:cubicBezTo>
                    <a:pt x="90" y="38"/>
                    <a:pt x="79" y="42"/>
                    <a:pt x="72" y="42"/>
                  </a:cubicBezTo>
                  <a:cubicBezTo>
                    <a:pt x="57" y="42"/>
                    <a:pt x="42" y="34"/>
                    <a:pt x="27" y="20"/>
                  </a:cubicBezTo>
                  <a:cubicBezTo>
                    <a:pt x="5" y="20"/>
                    <a:pt x="16" y="49"/>
                    <a:pt x="1" y="56"/>
                  </a:cubicBezTo>
                  <a:cubicBezTo>
                    <a:pt x="9" y="60"/>
                    <a:pt x="12" y="68"/>
                    <a:pt x="19" y="75"/>
                  </a:cubicBezTo>
                  <a:cubicBezTo>
                    <a:pt x="45" y="101"/>
                    <a:pt x="83" y="101"/>
                    <a:pt x="113" y="109"/>
                  </a:cubicBezTo>
                  <a:cubicBezTo>
                    <a:pt x="128" y="109"/>
                    <a:pt x="143" y="105"/>
                    <a:pt x="158" y="105"/>
                  </a:cubicBezTo>
                  <a:cubicBezTo>
                    <a:pt x="162" y="94"/>
                    <a:pt x="166" y="87"/>
                    <a:pt x="169" y="75"/>
                  </a:cubicBezTo>
                  <a:cubicBezTo>
                    <a:pt x="180" y="53"/>
                    <a:pt x="195" y="27"/>
                    <a:pt x="169" y="8"/>
                  </a:cubicBezTo>
                  <a:cubicBezTo>
                    <a:pt x="162" y="4"/>
                    <a:pt x="154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8" name="Google Shape;47138;p30"/>
            <p:cNvSpPr/>
            <p:nvPr/>
          </p:nvSpPr>
          <p:spPr>
            <a:xfrm>
              <a:off x="-5077015" y="199690"/>
              <a:ext cx="6781" cy="6303"/>
            </a:xfrm>
            <a:custGeom>
              <a:avLst/>
              <a:gdLst/>
              <a:ahLst/>
              <a:cxnLst/>
              <a:rect l="l" t="t" r="r" b="b"/>
              <a:pathLst>
                <a:path w="142" h="132" extrusionOk="0">
                  <a:moveTo>
                    <a:pt x="75" y="1"/>
                  </a:moveTo>
                  <a:cubicBezTo>
                    <a:pt x="64" y="1"/>
                    <a:pt x="49" y="4"/>
                    <a:pt x="45" y="20"/>
                  </a:cubicBezTo>
                  <a:cubicBezTo>
                    <a:pt x="30" y="46"/>
                    <a:pt x="0" y="79"/>
                    <a:pt x="26" y="117"/>
                  </a:cubicBezTo>
                  <a:cubicBezTo>
                    <a:pt x="33" y="127"/>
                    <a:pt x="52" y="132"/>
                    <a:pt x="71" y="132"/>
                  </a:cubicBezTo>
                  <a:cubicBezTo>
                    <a:pt x="97" y="132"/>
                    <a:pt x="123" y="124"/>
                    <a:pt x="135" y="113"/>
                  </a:cubicBezTo>
                  <a:cubicBezTo>
                    <a:pt x="142" y="98"/>
                    <a:pt x="128" y="27"/>
                    <a:pt x="109" y="12"/>
                  </a:cubicBezTo>
                  <a:cubicBezTo>
                    <a:pt x="97" y="4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9" name="Google Shape;47139;p30"/>
            <p:cNvSpPr/>
            <p:nvPr/>
          </p:nvSpPr>
          <p:spPr>
            <a:xfrm>
              <a:off x="-5165209" y="154710"/>
              <a:ext cx="8786" cy="7019"/>
            </a:xfrm>
            <a:custGeom>
              <a:avLst/>
              <a:gdLst/>
              <a:ahLst/>
              <a:cxnLst/>
              <a:rect l="l" t="t" r="r" b="b"/>
              <a:pathLst>
                <a:path w="184" h="147" extrusionOk="0">
                  <a:moveTo>
                    <a:pt x="120" y="1"/>
                  </a:moveTo>
                  <a:cubicBezTo>
                    <a:pt x="91" y="1"/>
                    <a:pt x="75" y="38"/>
                    <a:pt x="49" y="49"/>
                  </a:cubicBezTo>
                  <a:cubicBezTo>
                    <a:pt x="4" y="68"/>
                    <a:pt x="1" y="101"/>
                    <a:pt x="23" y="143"/>
                  </a:cubicBezTo>
                  <a:cubicBezTo>
                    <a:pt x="34" y="124"/>
                    <a:pt x="46" y="117"/>
                    <a:pt x="53" y="117"/>
                  </a:cubicBezTo>
                  <a:cubicBezTo>
                    <a:pt x="68" y="117"/>
                    <a:pt x="83" y="135"/>
                    <a:pt x="98" y="146"/>
                  </a:cubicBezTo>
                  <a:cubicBezTo>
                    <a:pt x="98" y="127"/>
                    <a:pt x="109" y="117"/>
                    <a:pt x="127" y="113"/>
                  </a:cubicBezTo>
                  <a:cubicBezTo>
                    <a:pt x="120" y="105"/>
                    <a:pt x="101" y="91"/>
                    <a:pt x="124" y="87"/>
                  </a:cubicBezTo>
                  <a:cubicBezTo>
                    <a:pt x="184" y="75"/>
                    <a:pt x="165" y="42"/>
                    <a:pt x="146" y="8"/>
                  </a:cubicBezTo>
                  <a:cubicBezTo>
                    <a:pt x="139" y="4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0" name="Google Shape;47140;p30"/>
            <p:cNvSpPr/>
            <p:nvPr/>
          </p:nvSpPr>
          <p:spPr>
            <a:xfrm>
              <a:off x="-5197536" y="-176771"/>
              <a:ext cx="5635" cy="10410"/>
            </a:xfrm>
            <a:custGeom>
              <a:avLst/>
              <a:gdLst/>
              <a:ahLst/>
              <a:cxnLst/>
              <a:rect l="l" t="t" r="r" b="b"/>
              <a:pathLst>
                <a:path w="118" h="218" extrusionOk="0">
                  <a:moveTo>
                    <a:pt x="76" y="1"/>
                  </a:moveTo>
                  <a:cubicBezTo>
                    <a:pt x="27" y="12"/>
                    <a:pt x="31" y="57"/>
                    <a:pt x="19" y="90"/>
                  </a:cubicBezTo>
                  <a:cubicBezTo>
                    <a:pt x="16" y="106"/>
                    <a:pt x="9" y="109"/>
                    <a:pt x="1" y="116"/>
                  </a:cubicBezTo>
                  <a:cubicBezTo>
                    <a:pt x="1" y="180"/>
                    <a:pt x="50" y="199"/>
                    <a:pt x="98" y="218"/>
                  </a:cubicBezTo>
                  <a:cubicBezTo>
                    <a:pt x="98" y="192"/>
                    <a:pt x="53" y="176"/>
                    <a:pt x="79" y="143"/>
                  </a:cubicBezTo>
                  <a:cubicBezTo>
                    <a:pt x="117" y="94"/>
                    <a:pt x="79" y="49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1" name="Google Shape;47141;p30"/>
            <p:cNvSpPr/>
            <p:nvPr/>
          </p:nvSpPr>
          <p:spPr>
            <a:xfrm>
              <a:off x="-5064504" y="64749"/>
              <a:ext cx="6781" cy="11269"/>
            </a:xfrm>
            <a:custGeom>
              <a:avLst/>
              <a:gdLst/>
              <a:ahLst/>
              <a:cxnLst/>
              <a:rect l="l" t="t" r="r" b="b"/>
              <a:pathLst>
                <a:path w="142" h="236" extrusionOk="0">
                  <a:moveTo>
                    <a:pt x="90" y="1"/>
                  </a:moveTo>
                  <a:cubicBezTo>
                    <a:pt x="75" y="23"/>
                    <a:pt x="56" y="42"/>
                    <a:pt x="45" y="68"/>
                  </a:cubicBezTo>
                  <a:cubicBezTo>
                    <a:pt x="41" y="79"/>
                    <a:pt x="41" y="82"/>
                    <a:pt x="37" y="82"/>
                  </a:cubicBezTo>
                  <a:cubicBezTo>
                    <a:pt x="30" y="82"/>
                    <a:pt x="26" y="68"/>
                    <a:pt x="23" y="64"/>
                  </a:cubicBezTo>
                  <a:cubicBezTo>
                    <a:pt x="15" y="72"/>
                    <a:pt x="7" y="82"/>
                    <a:pt x="0" y="90"/>
                  </a:cubicBezTo>
                  <a:cubicBezTo>
                    <a:pt x="23" y="101"/>
                    <a:pt x="23" y="120"/>
                    <a:pt x="18" y="139"/>
                  </a:cubicBezTo>
                  <a:cubicBezTo>
                    <a:pt x="33" y="143"/>
                    <a:pt x="52" y="143"/>
                    <a:pt x="82" y="146"/>
                  </a:cubicBezTo>
                  <a:cubicBezTo>
                    <a:pt x="41" y="169"/>
                    <a:pt x="52" y="199"/>
                    <a:pt x="49" y="229"/>
                  </a:cubicBezTo>
                  <a:cubicBezTo>
                    <a:pt x="52" y="232"/>
                    <a:pt x="56" y="232"/>
                    <a:pt x="59" y="236"/>
                  </a:cubicBezTo>
                  <a:cubicBezTo>
                    <a:pt x="63" y="232"/>
                    <a:pt x="67" y="229"/>
                    <a:pt x="71" y="229"/>
                  </a:cubicBezTo>
                  <a:cubicBezTo>
                    <a:pt x="75" y="229"/>
                    <a:pt x="78" y="232"/>
                    <a:pt x="82" y="232"/>
                  </a:cubicBezTo>
                  <a:cubicBezTo>
                    <a:pt x="85" y="232"/>
                    <a:pt x="90" y="236"/>
                    <a:pt x="93" y="236"/>
                  </a:cubicBezTo>
                  <a:cubicBezTo>
                    <a:pt x="97" y="236"/>
                    <a:pt x="101" y="232"/>
                    <a:pt x="104" y="232"/>
                  </a:cubicBezTo>
                  <a:cubicBezTo>
                    <a:pt x="142" y="177"/>
                    <a:pt x="85" y="120"/>
                    <a:pt x="97" y="64"/>
                  </a:cubicBezTo>
                  <a:cubicBezTo>
                    <a:pt x="78" y="46"/>
                    <a:pt x="97" y="23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2" name="Google Shape;47142;p30"/>
            <p:cNvSpPr/>
            <p:nvPr/>
          </p:nvSpPr>
          <p:spPr>
            <a:xfrm>
              <a:off x="-4990635" y="40301"/>
              <a:ext cx="8070" cy="7354"/>
            </a:xfrm>
            <a:custGeom>
              <a:avLst/>
              <a:gdLst/>
              <a:ahLst/>
              <a:cxnLst/>
              <a:rect l="l" t="t" r="r" b="b"/>
              <a:pathLst>
                <a:path w="169" h="154" extrusionOk="0">
                  <a:moveTo>
                    <a:pt x="56" y="1"/>
                  </a:moveTo>
                  <a:cubicBezTo>
                    <a:pt x="46" y="1"/>
                    <a:pt x="34" y="4"/>
                    <a:pt x="27" y="11"/>
                  </a:cubicBezTo>
                  <a:cubicBezTo>
                    <a:pt x="27" y="19"/>
                    <a:pt x="30" y="30"/>
                    <a:pt x="27" y="34"/>
                  </a:cubicBezTo>
                  <a:cubicBezTo>
                    <a:pt x="1" y="75"/>
                    <a:pt x="19" y="94"/>
                    <a:pt x="60" y="105"/>
                  </a:cubicBezTo>
                  <a:cubicBezTo>
                    <a:pt x="68" y="105"/>
                    <a:pt x="72" y="109"/>
                    <a:pt x="79" y="113"/>
                  </a:cubicBezTo>
                  <a:lnTo>
                    <a:pt x="82" y="113"/>
                  </a:lnTo>
                  <a:cubicBezTo>
                    <a:pt x="94" y="113"/>
                    <a:pt x="105" y="116"/>
                    <a:pt x="113" y="123"/>
                  </a:cubicBezTo>
                  <a:cubicBezTo>
                    <a:pt x="124" y="131"/>
                    <a:pt x="124" y="154"/>
                    <a:pt x="135" y="154"/>
                  </a:cubicBezTo>
                  <a:cubicBezTo>
                    <a:pt x="139" y="154"/>
                    <a:pt x="142" y="154"/>
                    <a:pt x="150" y="150"/>
                  </a:cubicBezTo>
                  <a:cubicBezTo>
                    <a:pt x="169" y="131"/>
                    <a:pt x="169" y="116"/>
                    <a:pt x="150" y="90"/>
                  </a:cubicBezTo>
                  <a:cubicBezTo>
                    <a:pt x="131" y="64"/>
                    <a:pt x="101" y="49"/>
                    <a:pt x="86" y="16"/>
                  </a:cubicBezTo>
                  <a:cubicBezTo>
                    <a:pt x="79" y="8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3" name="Google Shape;47143;p30"/>
            <p:cNvSpPr/>
            <p:nvPr/>
          </p:nvSpPr>
          <p:spPr>
            <a:xfrm>
              <a:off x="-5056530" y="37579"/>
              <a:ext cx="7401" cy="5825"/>
            </a:xfrm>
            <a:custGeom>
              <a:avLst/>
              <a:gdLst/>
              <a:ahLst/>
              <a:cxnLst/>
              <a:rect l="l" t="t" r="r" b="b"/>
              <a:pathLst>
                <a:path w="155" h="122" extrusionOk="0">
                  <a:moveTo>
                    <a:pt x="91" y="1"/>
                  </a:moveTo>
                  <a:cubicBezTo>
                    <a:pt x="65" y="1"/>
                    <a:pt x="39" y="9"/>
                    <a:pt x="27" y="23"/>
                  </a:cubicBezTo>
                  <a:cubicBezTo>
                    <a:pt x="1" y="54"/>
                    <a:pt x="20" y="84"/>
                    <a:pt x="39" y="106"/>
                  </a:cubicBezTo>
                  <a:cubicBezTo>
                    <a:pt x="46" y="113"/>
                    <a:pt x="61" y="121"/>
                    <a:pt x="75" y="121"/>
                  </a:cubicBezTo>
                  <a:cubicBezTo>
                    <a:pt x="98" y="121"/>
                    <a:pt x="120" y="113"/>
                    <a:pt x="135" y="99"/>
                  </a:cubicBezTo>
                  <a:cubicBezTo>
                    <a:pt x="128" y="76"/>
                    <a:pt x="154" y="46"/>
                    <a:pt x="132" y="16"/>
                  </a:cubicBezTo>
                  <a:cubicBezTo>
                    <a:pt x="125" y="9"/>
                    <a:pt x="109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4" name="Google Shape;47144;p30"/>
            <p:cNvSpPr/>
            <p:nvPr/>
          </p:nvSpPr>
          <p:spPr>
            <a:xfrm>
              <a:off x="-5059013" y="232017"/>
              <a:ext cx="6112" cy="8452"/>
            </a:xfrm>
            <a:custGeom>
              <a:avLst/>
              <a:gdLst/>
              <a:ahLst/>
              <a:cxnLst/>
              <a:rect l="l" t="t" r="r" b="b"/>
              <a:pathLst>
                <a:path w="128" h="177" extrusionOk="0">
                  <a:moveTo>
                    <a:pt x="57" y="0"/>
                  </a:moveTo>
                  <a:cubicBezTo>
                    <a:pt x="46" y="0"/>
                    <a:pt x="34" y="4"/>
                    <a:pt x="23" y="19"/>
                  </a:cubicBezTo>
                  <a:cubicBezTo>
                    <a:pt x="8" y="45"/>
                    <a:pt x="1" y="75"/>
                    <a:pt x="12" y="105"/>
                  </a:cubicBezTo>
                  <a:cubicBezTo>
                    <a:pt x="20" y="131"/>
                    <a:pt x="38" y="154"/>
                    <a:pt x="53" y="176"/>
                  </a:cubicBezTo>
                  <a:cubicBezTo>
                    <a:pt x="57" y="154"/>
                    <a:pt x="120" y="150"/>
                    <a:pt x="79" y="105"/>
                  </a:cubicBezTo>
                  <a:cubicBezTo>
                    <a:pt x="75" y="101"/>
                    <a:pt x="117" y="101"/>
                    <a:pt x="127" y="83"/>
                  </a:cubicBezTo>
                  <a:cubicBezTo>
                    <a:pt x="87" y="64"/>
                    <a:pt x="117" y="30"/>
                    <a:pt x="105" y="4"/>
                  </a:cubicBezTo>
                  <a:lnTo>
                    <a:pt x="79" y="4"/>
                  </a:lnTo>
                  <a:cubicBezTo>
                    <a:pt x="72" y="0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5" name="Google Shape;47145;p30"/>
            <p:cNvSpPr/>
            <p:nvPr/>
          </p:nvSpPr>
          <p:spPr>
            <a:xfrm>
              <a:off x="-5189848" y="-64988"/>
              <a:ext cx="9168" cy="6446"/>
            </a:xfrm>
            <a:custGeom>
              <a:avLst/>
              <a:gdLst/>
              <a:ahLst/>
              <a:cxnLst/>
              <a:rect l="l" t="t" r="r" b="b"/>
              <a:pathLst>
                <a:path w="192" h="135" extrusionOk="0">
                  <a:moveTo>
                    <a:pt x="57" y="0"/>
                  </a:moveTo>
                  <a:cubicBezTo>
                    <a:pt x="49" y="11"/>
                    <a:pt x="41" y="26"/>
                    <a:pt x="31" y="33"/>
                  </a:cubicBezTo>
                  <a:cubicBezTo>
                    <a:pt x="23" y="45"/>
                    <a:pt x="12" y="56"/>
                    <a:pt x="1" y="68"/>
                  </a:cubicBezTo>
                  <a:lnTo>
                    <a:pt x="12" y="78"/>
                  </a:lnTo>
                  <a:cubicBezTo>
                    <a:pt x="19" y="71"/>
                    <a:pt x="27" y="63"/>
                    <a:pt x="34" y="60"/>
                  </a:cubicBezTo>
                  <a:cubicBezTo>
                    <a:pt x="41" y="56"/>
                    <a:pt x="46" y="56"/>
                    <a:pt x="49" y="56"/>
                  </a:cubicBezTo>
                  <a:cubicBezTo>
                    <a:pt x="64" y="56"/>
                    <a:pt x="72" y="68"/>
                    <a:pt x="72" y="78"/>
                  </a:cubicBezTo>
                  <a:cubicBezTo>
                    <a:pt x="79" y="104"/>
                    <a:pt x="86" y="123"/>
                    <a:pt x="109" y="135"/>
                  </a:cubicBezTo>
                  <a:cubicBezTo>
                    <a:pt x="113" y="130"/>
                    <a:pt x="117" y="127"/>
                    <a:pt x="120" y="127"/>
                  </a:cubicBezTo>
                  <a:cubicBezTo>
                    <a:pt x="143" y="112"/>
                    <a:pt x="176" y="112"/>
                    <a:pt x="191" y="82"/>
                  </a:cubicBezTo>
                  <a:cubicBezTo>
                    <a:pt x="176" y="41"/>
                    <a:pt x="158" y="11"/>
                    <a:pt x="120" y="11"/>
                  </a:cubicBezTo>
                  <a:cubicBezTo>
                    <a:pt x="109" y="11"/>
                    <a:pt x="94" y="11"/>
                    <a:pt x="79" y="18"/>
                  </a:cubicBezTo>
                  <a:lnTo>
                    <a:pt x="75" y="18"/>
                  </a:lnTo>
                  <a:cubicBezTo>
                    <a:pt x="68" y="18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6" name="Google Shape;47146;p30"/>
            <p:cNvSpPr/>
            <p:nvPr/>
          </p:nvSpPr>
          <p:spPr>
            <a:xfrm>
              <a:off x="-5250538" y="-207999"/>
              <a:ext cx="9884" cy="5253"/>
            </a:xfrm>
            <a:custGeom>
              <a:avLst/>
              <a:gdLst/>
              <a:ahLst/>
              <a:cxnLst/>
              <a:rect l="l" t="t" r="r" b="b"/>
              <a:pathLst>
                <a:path w="207" h="110" extrusionOk="0">
                  <a:moveTo>
                    <a:pt x="75" y="1"/>
                  </a:moveTo>
                  <a:cubicBezTo>
                    <a:pt x="68" y="4"/>
                    <a:pt x="61" y="8"/>
                    <a:pt x="49" y="8"/>
                  </a:cubicBezTo>
                  <a:cubicBezTo>
                    <a:pt x="46" y="8"/>
                    <a:pt x="42" y="8"/>
                    <a:pt x="34" y="4"/>
                  </a:cubicBezTo>
                  <a:cubicBezTo>
                    <a:pt x="23" y="30"/>
                    <a:pt x="1" y="53"/>
                    <a:pt x="8" y="83"/>
                  </a:cubicBezTo>
                  <a:cubicBezTo>
                    <a:pt x="34" y="102"/>
                    <a:pt x="61" y="109"/>
                    <a:pt x="83" y="109"/>
                  </a:cubicBezTo>
                  <a:cubicBezTo>
                    <a:pt x="139" y="109"/>
                    <a:pt x="191" y="71"/>
                    <a:pt x="206" y="8"/>
                  </a:cubicBezTo>
                  <a:lnTo>
                    <a:pt x="206" y="8"/>
                  </a:lnTo>
                  <a:cubicBezTo>
                    <a:pt x="191" y="49"/>
                    <a:pt x="154" y="45"/>
                    <a:pt x="116" y="49"/>
                  </a:cubicBezTo>
                  <a:lnTo>
                    <a:pt x="113" y="49"/>
                  </a:lnTo>
                  <a:cubicBezTo>
                    <a:pt x="83" y="49"/>
                    <a:pt x="98" y="8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7" name="Google Shape;47147;p30"/>
            <p:cNvSpPr/>
            <p:nvPr/>
          </p:nvSpPr>
          <p:spPr>
            <a:xfrm>
              <a:off x="-5003145" y="-156047"/>
              <a:ext cx="8070" cy="11842"/>
            </a:xfrm>
            <a:custGeom>
              <a:avLst/>
              <a:gdLst/>
              <a:ahLst/>
              <a:cxnLst/>
              <a:rect l="l" t="t" r="r" b="b"/>
              <a:pathLst>
                <a:path w="169" h="248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2"/>
                    <a:pt x="23" y="19"/>
                    <a:pt x="34" y="27"/>
                  </a:cubicBezTo>
                  <a:cubicBezTo>
                    <a:pt x="64" y="49"/>
                    <a:pt x="87" y="79"/>
                    <a:pt x="79" y="117"/>
                  </a:cubicBezTo>
                  <a:cubicBezTo>
                    <a:pt x="72" y="153"/>
                    <a:pt x="34" y="153"/>
                    <a:pt x="4" y="161"/>
                  </a:cubicBezTo>
                  <a:cubicBezTo>
                    <a:pt x="27" y="187"/>
                    <a:pt x="4" y="243"/>
                    <a:pt x="61" y="248"/>
                  </a:cubicBezTo>
                  <a:cubicBezTo>
                    <a:pt x="56" y="213"/>
                    <a:pt x="75" y="195"/>
                    <a:pt x="98" y="176"/>
                  </a:cubicBezTo>
                  <a:cubicBezTo>
                    <a:pt x="46" y="161"/>
                    <a:pt x="90" y="143"/>
                    <a:pt x="98" y="124"/>
                  </a:cubicBezTo>
                  <a:cubicBezTo>
                    <a:pt x="101" y="105"/>
                    <a:pt x="109" y="101"/>
                    <a:pt x="117" y="101"/>
                  </a:cubicBezTo>
                  <a:cubicBezTo>
                    <a:pt x="124" y="101"/>
                    <a:pt x="132" y="109"/>
                    <a:pt x="143" y="117"/>
                  </a:cubicBezTo>
                  <a:cubicBezTo>
                    <a:pt x="151" y="117"/>
                    <a:pt x="161" y="113"/>
                    <a:pt x="169" y="113"/>
                  </a:cubicBezTo>
                  <a:cubicBezTo>
                    <a:pt x="169" y="60"/>
                    <a:pt x="124" y="72"/>
                    <a:pt x="94" y="68"/>
                  </a:cubicBezTo>
                  <a:cubicBezTo>
                    <a:pt x="90" y="38"/>
                    <a:pt x="132" y="46"/>
                    <a:pt x="132" y="23"/>
                  </a:cubicBezTo>
                  <a:cubicBezTo>
                    <a:pt x="124" y="15"/>
                    <a:pt x="120" y="12"/>
                    <a:pt x="113" y="12"/>
                  </a:cubicBezTo>
                  <a:cubicBezTo>
                    <a:pt x="106" y="12"/>
                    <a:pt x="98" y="15"/>
                    <a:pt x="94" y="19"/>
                  </a:cubicBezTo>
                  <a:cubicBezTo>
                    <a:pt x="87" y="27"/>
                    <a:pt x="83" y="30"/>
                    <a:pt x="79" y="30"/>
                  </a:cubicBezTo>
                  <a:cubicBezTo>
                    <a:pt x="75" y="30"/>
                    <a:pt x="72" y="30"/>
                    <a:pt x="72" y="27"/>
                  </a:cubicBezTo>
                  <a:cubicBezTo>
                    <a:pt x="56" y="4"/>
                    <a:pt x="42" y="4"/>
                    <a:pt x="27" y="4"/>
                  </a:cubicBezTo>
                  <a:lnTo>
                    <a:pt x="8" y="4"/>
                  </a:lnTo>
                  <a:cubicBezTo>
                    <a:pt x="4" y="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8" name="Google Shape;47148;p30"/>
            <p:cNvSpPr/>
            <p:nvPr/>
          </p:nvSpPr>
          <p:spPr>
            <a:xfrm>
              <a:off x="-4876417" y="-1290"/>
              <a:ext cx="8452" cy="9168"/>
            </a:xfrm>
            <a:custGeom>
              <a:avLst/>
              <a:gdLst/>
              <a:ahLst/>
              <a:cxnLst/>
              <a:rect l="l" t="t" r="r" b="b"/>
              <a:pathLst>
                <a:path w="177" h="192" extrusionOk="0">
                  <a:moveTo>
                    <a:pt x="12" y="0"/>
                  </a:moveTo>
                  <a:cubicBezTo>
                    <a:pt x="4" y="26"/>
                    <a:pt x="1" y="49"/>
                    <a:pt x="19" y="68"/>
                  </a:cubicBezTo>
                  <a:cubicBezTo>
                    <a:pt x="42" y="75"/>
                    <a:pt x="71" y="79"/>
                    <a:pt x="90" y="90"/>
                  </a:cubicBezTo>
                  <a:cubicBezTo>
                    <a:pt x="113" y="105"/>
                    <a:pt x="83" y="105"/>
                    <a:pt x="79" y="113"/>
                  </a:cubicBezTo>
                  <a:cubicBezTo>
                    <a:pt x="57" y="131"/>
                    <a:pt x="83" y="150"/>
                    <a:pt x="76" y="169"/>
                  </a:cubicBezTo>
                  <a:lnTo>
                    <a:pt x="76" y="191"/>
                  </a:lnTo>
                  <a:cubicBezTo>
                    <a:pt x="90" y="187"/>
                    <a:pt x="109" y="187"/>
                    <a:pt x="124" y="183"/>
                  </a:cubicBezTo>
                  <a:cubicBezTo>
                    <a:pt x="150" y="176"/>
                    <a:pt x="176" y="161"/>
                    <a:pt x="154" y="139"/>
                  </a:cubicBezTo>
                  <a:cubicBezTo>
                    <a:pt x="121" y="113"/>
                    <a:pt x="113" y="75"/>
                    <a:pt x="90" y="42"/>
                  </a:cubicBezTo>
                  <a:cubicBezTo>
                    <a:pt x="76" y="19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9" name="Google Shape;47149;p30"/>
            <p:cNvSpPr/>
            <p:nvPr/>
          </p:nvSpPr>
          <p:spPr>
            <a:xfrm>
              <a:off x="-5084368" y="10123"/>
              <a:ext cx="8118" cy="9311"/>
            </a:xfrm>
            <a:custGeom>
              <a:avLst/>
              <a:gdLst/>
              <a:ahLst/>
              <a:cxnLst/>
              <a:rect l="l" t="t" r="r" b="b"/>
              <a:pathLst>
                <a:path w="170" h="195" extrusionOk="0">
                  <a:moveTo>
                    <a:pt x="109" y="1"/>
                  </a:moveTo>
                  <a:lnTo>
                    <a:pt x="109" y="1"/>
                  </a:lnTo>
                  <a:cubicBezTo>
                    <a:pt x="38" y="15"/>
                    <a:pt x="12" y="49"/>
                    <a:pt x="1" y="132"/>
                  </a:cubicBezTo>
                  <a:cubicBezTo>
                    <a:pt x="42" y="150"/>
                    <a:pt x="94" y="146"/>
                    <a:pt x="120" y="195"/>
                  </a:cubicBezTo>
                  <a:lnTo>
                    <a:pt x="128" y="195"/>
                  </a:lnTo>
                  <a:cubicBezTo>
                    <a:pt x="132" y="195"/>
                    <a:pt x="143" y="191"/>
                    <a:pt x="151" y="191"/>
                  </a:cubicBezTo>
                  <a:cubicBezTo>
                    <a:pt x="154" y="169"/>
                    <a:pt x="169" y="146"/>
                    <a:pt x="125" y="146"/>
                  </a:cubicBezTo>
                  <a:cubicBezTo>
                    <a:pt x="106" y="146"/>
                    <a:pt x="80" y="146"/>
                    <a:pt x="49" y="124"/>
                  </a:cubicBezTo>
                  <a:cubicBezTo>
                    <a:pt x="46" y="124"/>
                    <a:pt x="42" y="120"/>
                    <a:pt x="42" y="120"/>
                  </a:cubicBezTo>
                  <a:lnTo>
                    <a:pt x="53" y="120"/>
                  </a:lnTo>
                  <a:cubicBezTo>
                    <a:pt x="102" y="120"/>
                    <a:pt x="102" y="83"/>
                    <a:pt x="113" y="57"/>
                  </a:cubicBezTo>
                  <a:lnTo>
                    <a:pt x="87" y="57"/>
                  </a:lnTo>
                  <a:cubicBezTo>
                    <a:pt x="75" y="57"/>
                    <a:pt x="68" y="57"/>
                    <a:pt x="61" y="46"/>
                  </a:cubicBezTo>
                  <a:cubicBezTo>
                    <a:pt x="64" y="15"/>
                    <a:pt x="98" y="20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0" name="Google Shape;47150;p30"/>
            <p:cNvSpPr/>
            <p:nvPr/>
          </p:nvSpPr>
          <p:spPr>
            <a:xfrm>
              <a:off x="-5079880" y="177057"/>
              <a:ext cx="5921" cy="8786"/>
            </a:xfrm>
            <a:custGeom>
              <a:avLst/>
              <a:gdLst/>
              <a:ahLst/>
              <a:cxnLst/>
              <a:rect l="l" t="t" r="r" b="b"/>
              <a:pathLst>
                <a:path w="124" h="184" extrusionOk="0">
                  <a:moveTo>
                    <a:pt x="79" y="0"/>
                  </a:moveTo>
                  <a:cubicBezTo>
                    <a:pt x="15" y="41"/>
                    <a:pt x="0" y="85"/>
                    <a:pt x="26" y="157"/>
                  </a:cubicBezTo>
                  <a:cubicBezTo>
                    <a:pt x="41" y="164"/>
                    <a:pt x="53" y="172"/>
                    <a:pt x="67" y="183"/>
                  </a:cubicBezTo>
                  <a:cubicBezTo>
                    <a:pt x="67" y="180"/>
                    <a:pt x="75" y="175"/>
                    <a:pt x="79" y="175"/>
                  </a:cubicBezTo>
                  <a:cubicBezTo>
                    <a:pt x="83" y="157"/>
                    <a:pt x="53" y="142"/>
                    <a:pt x="64" y="123"/>
                  </a:cubicBezTo>
                  <a:cubicBezTo>
                    <a:pt x="67" y="120"/>
                    <a:pt x="71" y="120"/>
                    <a:pt x="75" y="120"/>
                  </a:cubicBezTo>
                  <a:cubicBezTo>
                    <a:pt x="83" y="120"/>
                    <a:pt x="90" y="123"/>
                    <a:pt x="93" y="127"/>
                  </a:cubicBezTo>
                  <a:cubicBezTo>
                    <a:pt x="101" y="130"/>
                    <a:pt x="105" y="135"/>
                    <a:pt x="112" y="135"/>
                  </a:cubicBezTo>
                  <a:lnTo>
                    <a:pt x="124" y="135"/>
                  </a:lnTo>
                  <a:cubicBezTo>
                    <a:pt x="120" y="116"/>
                    <a:pt x="98" y="101"/>
                    <a:pt x="112" y="82"/>
                  </a:cubicBezTo>
                  <a:cubicBezTo>
                    <a:pt x="116" y="59"/>
                    <a:pt x="79" y="41"/>
                    <a:pt x="101" y="18"/>
                  </a:cubicBezTo>
                  <a:lnTo>
                    <a:pt x="105" y="18"/>
                  </a:lnTo>
                  <a:cubicBezTo>
                    <a:pt x="109" y="15"/>
                    <a:pt x="109" y="11"/>
                    <a:pt x="112" y="4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1" name="Google Shape;47151;p30"/>
            <p:cNvSpPr/>
            <p:nvPr/>
          </p:nvSpPr>
          <p:spPr>
            <a:xfrm>
              <a:off x="-5374020" y="133461"/>
              <a:ext cx="5730" cy="10028"/>
            </a:xfrm>
            <a:custGeom>
              <a:avLst/>
              <a:gdLst/>
              <a:ahLst/>
              <a:cxnLst/>
              <a:rect l="l" t="t" r="r" b="b"/>
              <a:pathLst>
                <a:path w="120" h="210" extrusionOk="0">
                  <a:moveTo>
                    <a:pt x="108" y="1"/>
                  </a:moveTo>
                  <a:cubicBezTo>
                    <a:pt x="101" y="4"/>
                    <a:pt x="90" y="8"/>
                    <a:pt x="82" y="8"/>
                  </a:cubicBezTo>
                  <a:lnTo>
                    <a:pt x="63" y="8"/>
                  </a:lnTo>
                  <a:cubicBezTo>
                    <a:pt x="37" y="42"/>
                    <a:pt x="23" y="75"/>
                    <a:pt x="11" y="124"/>
                  </a:cubicBezTo>
                  <a:cubicBezTo>
                    <a:pt x="0" y="184"/>
                    <a:pt x="71" y="161"/>
                    <a:pt x="63" y="203"/>
                  </a:cubicBezTo>
                  <a:cubicBezTo>
                    <a:pt x="75" y="206"/>
                    <a:pt x="85" y="206"/>
                    <a:pt x="97" y="210"/>
                  </a:cubicBezTo>
                  <a:cubicBezTo>
                    <a:pt x="104" y="187"/>
                    <a:pt x="85" y="177"/>
                    <a:pt x="78" y="165"/>
                  </a:cubicBezTo>
                  <a:cubicBezTo>
                    <a:pt x="52" y="128"/>
                    <a:pt x="90" y="139"/>
                    <a:pt x="101" y="132"/>
                  </a:cubicBezTo>
                  <a:cubicBezTo>
                    <a:pt x="82" y="106"/>
                    <a:pt x="59" y="75"/>
                    <a:pt x="116" y="65"/>
                  </a:cubicBezTo>
                  <a:cubicBezTo>
                    <a:pt x="90" y="46"/>
                    <a:pt x="104" y="27"/>
                    <a:pt x="120" y="12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2" name="Google Shape;47152;p30"/>
            <p:cNvSpPr/>
            <p:nvPr/>
          </p:nvSpPr>
          <p:spPr>
            <a:xfrm>
              <a:off x="-5374593" y="143106"/>
              <a:ext cx="10744" cy="5587"/>
            </a:xfrm>
            <a:custGeom>
              <a:avLst/>
              <a:gdLst/>
              <a:ahLst/>
              <a:cxnLst/>
              <a:rect l="l" t="t" r="r" b="b"/>
              <a:pathLst>
                <a:path w="225" h="117" extrusionOk="0">
                  <a:moveTo>
                    <a:pt x="75" y="1"/>
                  </a:moveTo>
                  <a:cubicBezTo>
                    <a:pt x="53" y="16"/>
                    <a:pt x="27" y="27"/>
                    <a:pt x="1" y="42"/>
                  </a:cubicBezTo>
                  <a:cubicBezTo>
                    <a:pt x="27" y="90"/>
                    <a:pt x="75" y="101"/>
                    <a:pt x="124" y="116"/>
                  </a:cubicBezTo>
                  <a:cubicBezTo>
                    <a:pt x="116" y="109"/>
                    <a:pt x="106" y="101"/>
                    <a:pt x="94" y="94"/>
                  </a:cubicBezTo>
                  <a:cubicBezTo>
                    <a:pt x="116" y="87"/>
                    <a:pt x="135" y="75"/>
                    <a:pt x="154" y="75"/>
                  </a:cubicBezTo>
                  <a:cubicBezTo>
                    <a:pt x="165" y="75"/>
                    <a:pt x="173" y="79"/>
                    <a:pt x="184" y="87"/>
                  </a:cubicBezTo>
                  <a:lnTo>
                    <a:pt x="187" y="87"/>
                  </a:lnTo>
                  <a:cubicBezTo>
                    <a:pt x="206" y="87"/>
                    <a:pt x="206" y="61"/>
                    <a:pt x="225" y="61"/>
                  </a:cubicBezTo>
                  <a:cubicBezTo>
                    <a:pt x="221" y="49"/>
                    <a:pt x="218" y="38"/>
                    <a:pt x="214" y="27"/>
                  </a:cubicBezTo>
                  <a:cubicBezTo>
                    <a:pt x="195" y="46"/>
                    <a:pt x="184" y="53"/>
                    <a:pt x="173" y="53"/>
                  </a:cubicBezTo>
                  <a:cubicBezTo>
                    <a:pt x="147" y="53"/>
                    <a:pt x="132" y="27"/>
                    <a:pt x="109" y="8"/>
                  </a:cubicBezTo>
                  <a:cubicBezTo>
                    <a:pt x="97" y="4"/>
                    <a:pt x="87" y="4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3" name="Google Shape;47153;p30"/>
            <p:cNvSpPr/>
            <p:nvPr/>
          </p:nvSpPr>
          <p:spPr>
            <a:xfrm>
              <a:off x="-5038480" y="255414"/>
              <a:ext cx="9693" cy="6303"/>
            </a:xfrm>
            <a:custGeom>
              <a:avLst/>
              <a:gdLst/>
              <a:ahLst/>
              <a:cxnLst/>
              <a:rect l="l" t="t" r="r" b="b"/>
              <a:pathLst>
                <a:path w="203" h="132" extrusionOk="0">
                  <a:moveTo>
                    <a:pt x="56" y="0"/>
                  </a:moveTo>
                  <a:cubicBezTo>
                    <a:pt x="8" y="14"/>
                    <a:pt x="1" y="52"/>
                    <a:pt x="42" y="78"/>
                  </a:cubicBezTo>
                  <a:cubicBezTo>
                    <a:pt x="83" y="97"/>
                    <a:pt x="64" y="112"/>
                    <a:pt x="49" y="131"/>
                  </a:cubicBezTo>
                  <a:cubicBezTo>
                    <a:pt x="116" y="127"/>
                    <a:pt x="161" y="82"/>
                    <a:pt x="202" y="37"/>
                  </a:cubicBezTo>
                  <a:cubicBezTo>
                    <a:pt x="187" y="37"/>
                    <a:pt x="173" y="26"/>
                    <a:pt x="168" y="11"/>
                  </a:cubicBezTo>
                  <a:cubicBezTo>
                    <a:pt x="168" y="11"/>
                    <a:pt x="165" y="11"/>
                    <a:pt x="165" y="7"/>
                  </a:cubicBezTo>
                  <a:cubicBezTo>
                    <a:pt x="146" y="33"/>
                    <a:pt x="128" y="45"/>
                    <a:pt x="113" y="45"/>
                  </a:cubicBezTo>
                  <a:cubicBezTo>
                    <a:pt x="90" y="45"/>
                    <a:pt x="75" y="3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4" name="Google Shape;47154;p30"/>
            <p:cNvSpPr/>
            <p:nvPr/>
          </p:nvSpPr>
          <p:spPr>
            <a:xfrm>
              <a:off x="-5101845" y="-60213"/>
              <a:ext cx="6637" cy="7544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60" y="4"/>
                  </a:moveTo>
                  <a:cubicBezTo>
                    <a:pt x="53" y="23"/>
                    <a:pt x="49" y="42"/>
                    <a:pt x="34" y="57"/>
                  </a:cubicBezTo>
                  <a:cubicBezTo>
                    <a:pt x="1" y="98"/>
                    <a:pt x="15" y="128"/>
                    <a:pt x="53" y="158"/>
                  </a:cubicBezTo>
                  <a:cubicBezTo>
                    <a:pt x="56" y="151"/>
                    <a:pt x="56" y="143"/>
                    <a:pt x="60" y="135"/>
                  </a:cubicBezTo>
                  <a:cubicBezTo>
                    <a:pt x="60" y="125"/>
                    <a:pt x="53" y="109"/>
                    <a:pt x="72" y="106"/>
                  </a:cubicBezTo>
                  <a:lnTo>
                    <a:pt x="75" y="106"/>
                  </a:lnTo>
                  <a:cubicBezTo>
                    <a:pt x="90" y="106"/>
                    <a:pt x="90" y="120"/>
                    <a:pt x="98" y="128"/>
                  </a:cubicBezTo>
                  <a:cubicBezTo>
                    <a:pt x="139" y="106"/>
                    <a:pt x="127" y="61"/>
                    <a:pt x="139" y="27"/>
                  </a:cubicBezTo>
                  <a:cubicBezTo>
                    <a:pt x="120" y="1"/>
                    <a:pt x="90" y="8"/>
                    <a:pt x="60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5" name="Google Shape;47155;p30"/>
            <p:cNvSpPr/>
            <p:nvPr/>
          </p:nvSpPr>
          <p:spPr>
            <a:xfrm>
              <a:off x="-4914808" y="153468"/>
              <a:ext cx="9502" cy="7019"/>
            </a:xfrm>
            <a:custGeom>
              <a:avLst/>
              <a:gdLst/>
              <a:ahLst/>
              <a:cxnLst/>
              <a:rect l="l" t="t" r="r" b="b"/>
              <a:pathLst>
                <a:path w="199" h="147" extrusionOk="0">
                  <a:moveTo>
                    <a:pt x="117" y="1"/>
                  </a:moveTo>
                  <a:cubicBezTo>
                    <a:pt x="102" y="1"/>
                    <a:pt x="95" y="15"/>
                    <a:pt x="83" y="27"/>
                  </a:cubicBezTo>
                  <a:cubicBezTo>
                    <a:pt x="90" y="49"/>
                    <a:pt x="106" y="64"/>
                    <a:pt x="124" y="86"/>
                  </a:cubicBezTo>
                  <a:cubicBezTo>
                    <a:pt x="113" y="90"/>
                    <a:pt x="98" y="94"/>
                    <a:pt x="87" y="94"/>
                  </a:cubicBezTo>
                  <a:cubicBezTo>
                    <a:pt x="57" y="94"/>
                    <a:pt x="35" y="79"/>
                    <a:pt x="9" y="68"/>
                  </a:cubicBezTo>
                  <a:cubicBezTo>
                    <a:pt x="5" y="72"/>
                    <a:pt x="5" y="75"/>
                    <a:pt x="1" y="79"/>
                  </a:cubicBezTo>
                  <a:cubicBezTo>
                    <a:pt x="38" y="113"/>
                    <a:pt x="76" y="143"/>
                    <a:pt x="128" y="143"/>
                  </a:cubicBezTo>
                  <a:cubicBezTo>
                    <a:pt x="132" y="139"/>
                    <a:pt x="135" y="139"/>
                    <a:pt x="140" y="139"/>
                  </a:cubicBezTo>
                  <a:cubicBezTo>
                    <a:pt x="151" y="139"/>
                    <a:pt x="158" y="143"/>
                    <a:pt x="166" y="146"/>
                  </a:cubicBezTo>
                  <a:cubicBezTo>
                    <a:pt x="177" y="117"/>
                    <a:pt x="162" y="86"/>
                    <a:pt x="177" y="53"/>
                  </a:cubicBezTo>
                  <a:cubicBezTo>
                    <a:pt x="199" y="4"/>
                    <a:pt x="113" y="49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6" name="Google Shape;47156;p30"/>
            <p:cNvSpPr/>
            <p:nvPr/>
          </p:nvSpPr>
          <p:spPr>
            <a:xfrm>
              <a:off x="-4993166" y="-151225"/>
              <a:ext cx="10410" cy="5587"/>
            </a:xfrm>
            <a:custGeom>
              <a:avLst/>
              <a:gdLst/>
              <a:ahLst/>
              <a:cxnLst/>
              <a:rect l="l" t="t" r="r" b="b"/>
              <a:pathLst>
                <a:path w="218" h="117" extrusionOk="0">
                  <a:moveTo>
                    <a:pt x="46" y="0"/>
                  </a:moveTo>
                  <a:cubicBezTo>
                    <a:pt x="38" y="0"/>
                    <a:pt x="27" y="0"/>
                    <a:pt x="20" y="8"/>
                  </a:cubicBezTo>
                  <a:cubicBezTo>
                    <a:pt x="12" y="16"/>
                    <a:pt x="9" y="23"/>
                    <a:pt x="1" y="30"/>
                  </a:cubicBezTo>
                  <a:cubicBezTo>
                    <a:pt x="20" y="45"/>
                    <a:pt x="38" y="57"/>
                    <a:pt x="54" y="71"/>
                  </a:cubicBezTo>
                  <a:cubicBezTo>
                    <a:pt x="83" y="105"/>
                    <a:pt x="117" y="116"/>
                    <a:pt x="151" y="116"/>
                  </a:cubicBezTo>
                  <a:cubicBezTo>
                    <a:pt x="173" y="116"/>
                    <a:pt x="195" y="112"/>
                    <a:pt x="218" y="105"/>
                  </a:cubicBezTo>
                  <a:cubicBezTo>
                    <a:pt x="211" y="86"/>
                    <a:pt x="195" y="75"/>
                    <a:pt x="173" y="75"/>
                  </a:cubicBezTo>
                  <a:cubicBezTo>
                    <a:pt x="147" y="71"/>
                    <a:pt x="139" y="52"/>
                    <a:pt x="132" y="38"/>
                  </a:cubicBezTo>
                  <a:lnTo>
                    <a:pt x="113" y="38"/>
                  </a:lnTo>
                  <a:cubicBezTo>
                    <a:pt x="106" y="42"/>
                    <a:pt x="102" y="42"/>
                    <a:pt x="99" y="42"/>
                  </a:cubicBezTo>
                  <a:cubicBezTo>
                    <a:pt x="87" y="42"/>
                    <a:pt x="80" y="34"/>
                    <a:pt x="72" y="19"/>
                  </a:cubicBezTo>
                  <a:cubicBezTo>
                    <a:pt x="65" y="4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7" name="Google Shape;47157;p30"/>
            <p:cNvSpPr/>
            <p:nvPr/>
          </p:nvSpPr>
          <p:spPr>
            <a:xfrm>
              <a:off x="-5206608" y="-123386"/>
              <a:ext cx="10410" cy="5062"/>
            </a:xfrm>
            <a:custGeom>
              <a:avLst/>
              <a:gdLst/>
              <a:ahLst/>
              <a:cxnLst/>
              <a:rect l="l" t="t" r="r" b="b"/>
              <a:pathLst>
                <a:path w="218" h="106" extrusionOk="0">
                  <a:moveTo>
                    <a:pt x="105" y="0"/>
                  </a:moveTo>
                  <a:cubicBezTo>
                    <a:pt x="90" y="0"/>
                    <a:pt x="83" y="4"/>
                    <a:pt x="71" y="8"/>
                  </a:cubicBezTo>
                  <a:cubicBezTo>
                    <a:pt x="60" y="16"/>
                    <a:pt x="52" y="19"/>
                    <a:pt x="38" y="19"/>
                  </a:cubicBezTo>
                  <a:lnTo>
                    <a:pt x="34" y="19"/>
                  </a:lnTo>
                  <a:cubicBezTo>
                    <a:pt x="49" y="38"/>
                    <a:pt x="0" y="64"/>
                    <a:pt x="42" y="75"/>
                  </a:cubicBezTo>
                  <a:cubicBezTo>
                    <a:pt x="60" y="83"/>
                    <a:pt x="75" y="105"/>
                    <a:pt x="94" y="105"/>
                  </a:cubicBezTo>
                  <a:cubicBezTo>
                    <a:pt x="101" y="105"/>
                    <a:pt x="105" y="102"/>
                    <a:pt x="112" y="97"/>
                  </a:cubicBezTo>
                  <a:cubicBezTo>
                    <a:pt x="135" y="83"/>
                    <a:pt x="164" y="90"/>
                    <a:pt x="180" y="64"/>
                  </a:cubicBezTo>
                  <a:cubicBezTo>
                    <a:pt x="187" y="49"/>
                    <a:pt x="202" y="49"/>
                    <a:pt x="217" y="45"/>
                  </a:cubicBezTo>
                  <a:lnTo>
                    <a:pt x="217" y="38"/>
                  </a:lnTo>
                  <a:cubicBezTo>
                    <a:pt x="180" y="30"/>
                    <a:pt x="135" y="49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8" name="Google Shape;47158;p30"/>
            <p:cNvSpPr/>
            <p:nvPr/>
          </p:nvSpPr>
          <p:spPr>
            <a:xfrm>
              <a:off x="-5063119" y="-19673"/>
              <a:ext cx="6303" cy="7735"/>
            </a:xfrm>
            <a:custGeom>
              <a:avLst/>
              <a:gdLst/>
              <a:ahLst/>
              <a:cxnLst/>
              <a:rect l="l" t="t" r="r" b="b"/>
              <a:pathLst>
                <a:path w="132" h="162" extrusionOk="0">
                  <a:moveTo>
                    <a:pt x="83" y="0"/>
                  </a:moveTo>
                  <a:cubicBezTo>
                    <a:pt x="72" y="0"/>
                    <a:pt x="56" y="8"/>
                    <a:pt x="46" y="16"/>
                  </a:cubicBezTo>
                  <a:cubicBezTo>
                    <a:pt x="34" y="23"/>
                    <a:pt x="23" y="30"/>
                    <a:pt x="8" y="30"/>
                  </a:cubicBezTo>
                  <a:lnTo>
                    <a:pt x="1" y="30"/>
                  </a:lnTo>
                  <a:cubicBezTo>
                    <a:pt x="1" y="109"/>
                    <a:pt x="1" y="123"/>
                    <a:pt x="113" y="161"/>
                  </a:cubicBezTo>
                  <a:cubicBezTo>
                    <a:pt x="120" y="146"/>
                    <a:pt x="124" y="131"/>
                    <a:pt x="132" y="116"/>
                  </a:cubicBezTo>
                  <a:lnTo>
                    <a:pt x="132" y="113"/>
                  </a:lnTo>
                  <a:cubicBezTo>
                    <a:pt x="124" y="105"/>
                    <a:pt x="120" y="97"/>
                    <a:pt x="120" y="97"/>
                  </a:cubicBezTo>
                  <a:lnTo>
                    <a:pt x="106" y="97"/>
                  </a:lnTo>
                  <a:cubicBezTo>
                    <a:pt x="79" y="97"/>
                    <a:pt x="83" y="75"/>
                    <a:pt x="79" y="56"/>
                  </a:cubicBezTo>
                  <a:cubicBezTo>
                    <a:pt x="53" y="34"/>
                    <a:pt x="72" y="19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9" name="Google Shape;47159;p30"/>
            <p:cNvSpPr/>
            <p:nvPr/>
          </p:nvSpPr>
          <p:spPr>
            <a:xfrm>
              <a:off x="-5284441" y="176149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86" y="0"/>
                  </a:moveTo>
                  <a:cubicBezTo>
                    <a:pt x="76" y="0"/>
                    <a:pt x="64" y="8"/>
                    <a:pt x="60" y="19"/>
                  </a:cubicBezTo>
                  <a:cubicBezTo>
                    <a:pt x="53" y="52"/>
                    <a:pt x="0" y="78"/>
                    <a:pt x="31" y="116"/>
                  </a:cubicBezTo>
                  <a:cubicBezTo>
                    <a:pt x="41" y="127"/>
                    <a:pt x="57" y="131"/>
                    <a:pt x="76" y="131"/>
                  </a:cubicBezTo>
                  <a:cubicBezTo>
                    <a:pt x="90" y="131"/>
                    <a:pt x="109" y="123"/>
                    <a:pt x="116" y="113"/>
                  </a:cubicBezTo>
                  <a:cubicBezTo>
                    <a:pt x="135" y="94"/>
                    <a:pt x="135" y="30"/>
                    <a:pt x="116" y="11"/>
                  </a:cubicBezTo>
                  <a:cubicBezTo>
                    <a:pt x="109" y="4"/>
                    <a:pt x="98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0" name="Google Shape;47160;p30"/>
            <p:cNvSpPr/>
            <p:nvPr/>
          </p:nvSpPr>
          <p:spPr>
            <a:xfrm>
              <a:off x="-4916384" y="133318"/>
              <a:ext cx="10600" cy="8595"/>
            </a:xfrm>
            <a:custGeom>
              <a:avLst/>
              <a:gdLst/>
              <a:ahLst/>
              <a:cxnLst/>
              <a:rect l="l" t="t" r="r" b="b"/>
              <a:pathLst>
                <a:path w="222" h="180" extrusionOk="0">
                  <a:moveTo>
                    <a:pt x="213" y="0"/>
                  </a:moveTo>
                  <a:cubicBezTo>
                    <a:pt x="202" y="0"/>
                    <a:pt x="195" y="7"/>
                    <a:pt x="187" y="15"/>
                  </a:cubicBezTo>
                  <a:cubicBezTo>
                    <a:pt x="168" y="37"/>
                    <a:pt x="142" y="49"/>
                    <a:pt x="116" y="49"/>
                  </a:cubicBezTo>
                  <a:cubicBezTo>
                    <a:pt x="101" y="49"/>
                    <a:pt x="87" y="45"/>
                    <a:pt x="71" y="37"/>
                  </a:cubicBezTo>
                  <a:cubicBezTo>
                    <a:pt x="23" y="52"/>
                    <a:pt x="0" y="82"/>
                    <a:pt x="16" y="131"/>
                  </a:cubicBezTo>
                  <a:lnTo>
                    <a:pt x="19" y="131"/>
                  </a:lnTo>
                  <a:cubicBezTo>
                    <a:pt x="53" y="131"/>
                    <a:pt x="30" y="172"/>
                    <a:pt x="53" y="180"/>
                  </a:cubicBezTo>
                  <a:cubicBezTo>
                    <a:pt x="79" y="149"/>
                    <a:pt x="79" y="101"/>
                    <a:pt x="120" y="78"/>
                  </a:cubicBezTo>
                  <a:cubicBezTo>
                    <a:pt x="139" y="64"/>
                    <a:pt x="161" y="56"/>
                    <a:pt x="184" y="49"/>
                  </a:cubicBezTo>
                  <a:cubicBezTo>
                    <a:pt x="187" y="26"/>
                    <a:pt x="213" y="23"/>
                    <a:pt x="221" y="4"/>
                  </a:cubicBezTo>
                  <a:cubicBezTo>
                    <a:pt x="218" y="4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1" name="Google Shape;47161;p30"/>
            <p:cNvSpPr/>
            <p:nvPr/>
          </p:nvSpPr>
          <p:spPr>
            <a:xfrm>
              <a:off x="-4917434" y="110445"/>
              <a:ext cx="7879" cy="6685"/>
            </a:xfrm>
            <a:custGeom>
              <a:avLst/>
              <a:gdLst/>
              <a:ahLst/>
              <a:cxnLst/>
              <a:rect l="l" t="t" r="r" b="b"/>
              <a:pathLst>
                <a:path w="165" h="140" extrusionOk="0">
                  <a:moveTo>
                    <a:pt x="45" y="0"/>
                  </a:moveTo>
                  <a:cubicBezTo>
                    <a:pt x="30" y="5"/>
                    <a:pt x="22" y="19"/>
                    <a:pt x="15" y="31"/>
                  </a:cubicBezTo>
                  <a:cubicBezTo>
                    <a:pt x="0" y="53"/>
                    <a:pt x="26" y="57"/>
                    <a:pt x="33" y="60"/>
                  </a:cubicBezTo>
                  <a:cubicBezTo>
                    <a:pt x="64" y="79"/>
                    <a:pt x="83" y="102"/>
                    <a:pt x="86" y="135"/>
                  </a:cubicBezTo>
                  <a:cubicBezTo>
                    <a:pt x="112" y="131"/>
                    <a:pt x="142" y="139"/>
                    <a:pt x="164" y="117"/>
                  </a:cubicBezTo>
                  <a:cubicBezTo>
                    <a:pt x="161" y="94"/>
                    <a:pt x="157" y="76"/>
                    <a:pt x="153" y="53"/>
                  </a:cubicBezTo>
                  <a:cubicBezTo>
                    <a:pt x="142" y="49"/>
                    <a:pt x="135" y="41"/>
                    <a:pt x="123" y="41"/>
                  </a:cubicBezTo>
                  <a:cubicBezTo>
                    <a:pt x="112" y="41"/>
                    <a:pt x="90" y="34"/>
                    <a:pt x="83" y="23"/>
                  </a:cubicBezTo>
                  <a:cubicBezTo>
                    <a:pt x="75" y="12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2" name="Google Shape;47162;p30"/>
            <p:cNvSpPr/>
            <p:nvPr/>
          </p:nvSpPr>
          <p:spPr>
            <a:xfrm>
              <a:off x="-5156996" y="8165"/>
              <a:ext cx="6828" cy="12367"/>
            </a:xfrm>
            <a:custGeom>
              <a:avLst/>
              <a:gdLst/>
              <a:ahLst/>
              <a:cxnLst/>
              <a:rect l="l" t="t" r="r" b="b"/>
              <a:pathLst>
                <a:path w="143" h="259" extrusionOk="0">
                  <a:moveTo>
                    <a:pt x="15" y="1"/>
                  </a:moveTo>
                  <a:cubicBezTo>
                    <a:pt x="12" y="1"/>
                    <a:pt x="4" y="11"/>
                    <a:pt x="0" y="16"/>
                  </a:cubicBezTo>
                  <a:cubicBezTo>
                    <a:pt x="23" y="27"/>
                    <a:pt x="45" y="42"/>
                    <a:pt x="53" y="72"/>
                  </a:cubicBezTo>
                  <a:cubicBezTo>
                    <a:pt x="71" y="106"/>
                    <a:pt x="98" y="139"/>
                    <a:pt x="64" y="180"/>
                  </a:cubicBezTo>
                  <a:cubicBezTo>
                    <a:pt x="83" y="206"/>
                    <a:pt x="49" y="232"/>
                    <a:pt x="57" y="258"/>
                  </a:cubicBezTo>
                  <a:cubicBezTo>
                    <a:pt x="76" y="236"/>
                    <a:pt x="109" y="213"/>
                    <a:pt x="105" y="184"/>
                  </a:cubicBezTo>
                  <a:cubicBezTo>
                    <a:pt x="98" y="128"/>
                    <a:pt x="128" y="79"/>
                    <a:pt x="143" y="30"/>
                  </a:cubicBezTo>
                  <a:cubicBezTo>
                    <a:pt x="128" y="23"/>
                    <a:pt x="112" y="23"/>
                    <a:pt x="98" y="23"/>
                  </a:cubicBezTo>
                  <a:lnTo>
                    <a:pt x="79" y="23"/>
                  </a:lnTo>
                  <a:cubicBezTo>
                    <a:pt x="57" y="23"/>
                    <a:pt x="34" y="19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3" name="Google Shape;47163;p30"/>
            <p:cNvSpPr/>
            <p:nvPr/>
          </p:nvSpPr>
          <p:spPr>
            <a:xfrm>
              <a:off x="-5127200" y="3247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57" y="0"/>
                  </a:moveTo>
                  <a:cubicBezTo>
                    <a:pt x="38" y="0"/>
                    <a:pt x="19" y="4"/>
                    <a:pt x="1" y="23"/>
                  </a:cubicBezTo>
                  <a:cubicBezTo>
                    <a:pt x="4" y="30"/>
                    <a:pt x="12" y="34"/>
                    <a:pt x="12" y="41"/>
                  </a:cubicBezTo>
                  <a:cubicBezTo>
                    <a:pt x="19" y="90"/>
                    <a:pt x="23" y="112"/>
                    <a:pt x="42" y="112"/>
                  </a:cubicBezTo>
                  <a:cubicBezTo>
                    <a:pt x="53" y="112"/>
                    <a:pt x="68" y="101"/>
                    <a:pt x="98" y="86"/>
                  </a:cubicBezTo>
                  <a:lnTo>
                    <a:pt x="128" y="86"/>
                  </a:lnTo>
                  <a:cubicBezTo>
                    <a:pt x="147" y="56"/>
                    <a:pt x="132" y="18"/>
                    <a:pt x="113" y="11"/>
                  </a:cubicBezTo>
                  <a:cubicBezTo>
                    <a:pt x="98" y="4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4" name="Google Shape;47164;p30"/>
            <p:cNvSpPr/>
            <p:nvPr/>
          </p:nvSpPr>
          <p:spPr>
            <a:xfrm>
              <a:off x="-5066892" y="-26454"/>
              <a:ext cx="17763" cy="6828"/>
            </a:xfrm>
            <a:custGeom>
              <a:avLst/>
              <a:gdLst/>
              <a:ahLst/>
              <a:cxnLst/>
              <a:rect l="l" t="t" r="r" b="b"/>
              <a:pathLst>
                <a:path w="372" h="143" extrusionOk="0">
                  <a:moveTo>
                    <a:pt x="230" y="1"/>
                  </a:moveTo>
                  <a:cubicBezTo>
                    <a:pt x="173" y="1"/>
                    <a:pt x="166" y="19"/>
                    <a:pt x="80" y="60"/>
                  </a:cubicBezTo>
                  <a:cubicBezTo>
                    <a:pt x="1" y="94"/>
                    <a:pt x="50" y="113"/>
                    <a:pt x="65" y="142"/>
                  </a:cubicBezTo>
                  <a:cubicBezTo>
                    <a:pt x="65" y="139"/>
                    <a:pt x="68" y="135"/>
                    <a:pt x="73" y="135"/>
                  </a:cubicBezTo>
                  <a:cubicBezTo>
                    <a:pt x="80" y="120"/>
                    <a:pt x="91" y="108"/>
                    <a:pt x="102" y="94"/>
                  </a:cubicBezTo>
                  <a:cubicBezTo>
                    <a:pt x="99" y="72"/>
                    <a:pt x="109" y="56"/>
                    <a:pt x="132" y="56"/>
                  </a:cubicBezTo>
                  <a:cubicBezTo>
                    <a:pt x="132" y="56"/>
                    <a:pt x="132" y="53"/>
                    <a:pt x="135" y="53"/>
                  </a:cubicBezTo>
                  <a:cubicBezTo>
                    <a:pt x="151" y="30"/>
                    <a:pt x="173" y="23"/>
                    <a:pt x="203" y="23"/>
                  </a:cubicBezTo>
                  <a:lnTo>
                    <a:pt x="211" y="23"/>
                  </a:lnTo>
                  <a:cubicBezTo>
                    <a:pt x="270" y="23"/>
                    <a:pt x="319" y="53"/>
                    <a:pt x="360" y="90"/>
                  </a:cubicBezTo>
                  <a:cubicBezTo>
                    <a:pt x="368" y="79"/>
                    <a:pt x="371" y="60"/>
                    <a:pt x="364" y="53"/>
                  </a:cubicBezTo>
                  <a:cubicBezTo>
                    <a:pt x="326" y="38"/>
                    <a:pt x="297" y="4"/>
                    <a:pt x="252" y="4"/>
                  </a:cubicBezTo>
                  <a:cubicBezTo>
                    <a:pt x="244" y="1"/>
                    <a:pt x="237" y="1"/>
                    <a:pt x="2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5" name="Google Shape;47165;p30"/>
            <p:cNvSpPr/>
            <p:nvPr/>
          </p:nvSpPr>
          <p:spPr>
            <a:xfrm>
              <a:off x="-5293513" y="109920"/>
              <a:ext cx="7115" cy="6303"/>
            </a:xfrm>
            <a:custGeom>
              <a:avLst/>
              <a:gdLst/>
              <a:ahLst/>
              <a:cxnLst/>
              <a:rect l="l" t="t" r="r" b="b"/>
              <a:pathLst>
                <a:path w="149" h="132" extrusionOk="0">
                  <a:moveTo>
                    <a:pt x="90" y="0"/>
                  </a:moveTo>
                  <a:cubicBezTo>
                    <a:pt x="78" y="0"/>
                    <a:pt x="64" y="4"/>
                    <a:pt x="48" y="11"/>
                  </a:cubicBezTo>
                  <a:cubicBezTo>
                    <a:pt x="52" y="16"/>
                    <a:pt x="64" y="26"/>
                    <a:pt x="59" y="26"/>
                  </a:cubicBezTo>
                  <a:cubicBezTo>
                    <a:pt x="52" y="38"/>
                    <a:pt x="45" y="42"/>
                    <a:pt x="33" y="42"/>
                  </a:cubicBezTo>
                  <a:cubicBezTo>
                    <a:pt x="26" y="42"/>
                    <a:pt x="19" y="38"/>
                    <a:pt x="7" y="38"/>
                  </a:cubicBezTo>
                  <a:lnTo>
                    <a:pt x="4" y="34"/>
                  </a:lnTo>
                  <a:cubicBezTo>
                    <a:pt x="0" y="38"/>
                    <a:pt x="0" y="42"/>
                    <a:pt x="0" y="49"/>
                  </a:cubicBezTo>
                  <a:cubicBezTo>
                    <a:pt x="7" y="83"/>
                    <a:pt x="33" y="101"/>
                    <a:pt x="48" y="131"/>
                  </a:cubicBezTo>
                  <a:cubicBezTo>
                    <a:pt x="56" y="123"/>
                    <a:pt x="64" y="113"/>
                    <a:pt x="71" y="105"/>
                  </a:cubicBezTo>
                  <a:cubicBezTo>
                    <a:pt x="78" y="90"/>
                    <a:pt x="86" y="83"/>
                    <a:pt x="90" y="83"/>
                  </a:cubicBezTo>
                  <a:cubicBezTo>
                    <a:pt x="97" y="83"/>
                    <a:pt x="100" y="94"/>
                    <a:pt x="104" y="113"/>
                  </a:cubicBezTo>
                  <a:cubicBezTo>
                    <a:pt x="116" y="120"/>
                    <a:pt x="123" y="120"/>
                    <a:pt x="131" y="120"/>
                  </a:cubicBezTo>
                  <a:cubicBezTo>
                    <a:pt x="145" y="120"/>
                    <a:pt x="149" y="109"/>
                    <a:pt x="142" y="83"/>
                  </a:cubicBezTo>
                  <a:cubicBezTo>
                    <a:pt x="135" y="60"/>
                    <a:pt x="131" y="38"/>
                    <a:pt x="127" y="11"/>
                  </a:cubicBezTo>
                  <a:cubicBezTo>
                    <a:pt x="116" y="4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6" name="Google Shape;47166;p30"/>
            <p:cNvSpPr/>
            <p:nvPr/>
          </p:nvSpPr>
          <p:spPr>
            <a:xfrm>
              <a:off x="-4871594" y="14038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65" y="1"/>
                  </a:moveTo>
                  <a:cubicBezTo>
                    <a:pt x="83" y="42"/>
                    <a:pt x="87" y="79"/>
                    <a:pt x="34" y="98"/>
                  </a:cubicBezTo>
                  <a:cubicBezTo>
                    <a:pt x="27" y="109"/>
                    <a:pt x="60" y="140"/>
                    <a:pt x="20" y="140"/>
                  </a:cubicBezTo>
                  <a:cubicBezTo>
                    <a:pt x="12" y="150"/>
                    <a:pt x="1" y="158"/>
                    <a:pt x="8" y="173"/>
                  </a:cubicBezTo>
                  <a:lnTo>
                    <a:pt x="31" y="173"/>
                  </a:lnTo>
                  <a:lnTo>
                    <a:pt x="34" y="176"/>
                  </a:lnTo>
                  <a:cubicBezTo>
                    <a:pt x="60" y="176"/>
                    <a:pt x="83" y="166"/>
                    <a:pt x="101" y="150"/>
                  </a:cubicBezTo>
                  <a:cubicBezTo>
                    <a:pt x="124" y="135"/>
                    <a:pt x="139" y="95"/>
                    <a:pt x="139" y="83"/>
                  </a:cubicBezTo>
                  <a:cubicBezTo>
                    <a:pt x="146" y="42"/>
                    <a:pt x="105" y="16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7" name="Google Shape;47167;p30"/>
            <p:cNvSpPr/>
            <p:nvPr/>
          </p:nvSpPr>
          <p:spPr>
            <a:xfrm>
              <a:off x="-5088093" y="-171566"/>
              <a:ext cx="6828" cy="7163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105" y="0"/>
                  </a:moveTo>
                  <a:cubicBezTo>
                    <a:pt x="90" y="0"/>
                    <a:pt x="79" y="4"/>
                    <a:pt x="64" y="12"/>
                  </a:cubicBezTo>
                  <a:cubicBezTo>
                    <a:pt x="116" y="30"/>
                    <a:pt x="90" y="57"/>
                    <a:pt x="72" y="86"/>
                  </a:cubicBezTo>
                  <a:cubicBezTo>
                    <a:pt x="68" y="64"/>
                    <a:pt x="68" y="38"/>
                    <a:pt x="64" y="15"/>
                  </a:cubicBezTo>
                  <a:lnTo>
                    <a:pt x="64" y="12"/>
                  </a:lnTo>
                  <a:cubicBezTo>
                    <a:pt x="4" y="34"/>
                    <a:pt x="1" y="41"/>
                    <a:pt x="19" y="93"/>
                  </a:cubicBezTo>
                  <a:cubicBezTo>
                    <a:pt x="38" y="135"/>
                    <a:pt x="41" y="150"/>
                    <a:pt x="68" y="150"/>
                  </a:cubicBezTo>
                  <a:cubicBezTo>
                    <a:pt x="79" y="150"/>
                    <a:pt x="98" y="146"/>
                    <a:pt x="124" y="138"/>
                  </a:cubicBezTo>
                  <a:cubicBezTo>
                    <a:pt x="68" y="90"/>
                    <a:pt x="120" y="52"/>
                    <a:pt x="142" y="15"/>
                  </a:cubicBezTo>
                  <a:cubicBezTo>
                    <a:pt x="127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8" name="Google Shape;47168;p30"/>
            <p:cNvSpPr/>
            <p:nvPr/>
          </p:nvSpPr>
          <p:spPr>
            <a:xfrm>
              <a:off x="-4879091" y="7449"/>
              <a:ext cx="9311" cy="5969"/>
            </a:xfrm>
            <a:custGeom>
              <a:avLst/>
              <a:gdLst/>
              <a:ahLst/>
              <a:cxnLst/>
              <a:rect l="l" t="t" r="r" b="b"/>
              <a:pathLst>
                <a:path w="195" h="125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65" y="4"/>
                    <a:pt x="146" y="4"/>
                    <a:pt x="132" y="8"/>
                  </a:cubicBezTo>
                  <a:cubicBezTo>
                    <a:pt x="91" y="16"/>
                    <a:pt x="87" y="71"/>
                    <a:pt x="42" y="76"/>
                  </a:cubicBezTo>
                  <a:lnTo>
                    <a:pt x="42" y="71"/>
                  </a:lnTo>
                  <a:cubicBezTo>
                    <a:pt x="27" y="83"/>
                    <a:pt x="5" y="83"/>
                    <a:pt x="1" y="105"/>
                  </a:cubicBezTo>
                  <a:cubicBezTo>
                    <a:pt x="1" y="116"/>
                    <a:pt x="15" y="113"/>
                    <a:pt x="23" y="121"/>
                  </a:cubicBezTo>
                  <a:cubicBezTo>
                    <a:pt x="31" y="113"/>
                    <a:pt x="34" y="105"/>
                    <a:pt x="42" y="105"/>
                  </a:cubicBezTo>
                  <a:cubicBezTo>
                    <a:pt x="46" y="105"/>
                    <a:pt x="46" y="109"/>
                    <a:pt x="49" y="109"/>
                  </a:cubicBezTo>
                  <a:cubicBezTo>
                    <a:pt x="65" y="116"/>
                    <a:pt x="79" y="124"/>
                    <a:pt x="91" y="124"/>
                  </a:cubicBezTo>
                  <a:cubicBezTo>
                    <a:pt x="105" y="124"/>
                    <a:pt x="117" y="113"/>
                    <a:pt x="124" y="83"/>
                  </a:cubicBezTo>
                  <a:cubicBezTo>
                    <a:pt x="124" y="76"/>
                    <a:pt x="127" y="76"/>
                    <a:pt x="132" y="76"/>
                  </a:cubicBezTo>
                  <a:cubicBezTo>
                    <a:pt x="139" y="76"/>
                    <a:pt x="146" y="79"/>
                    <a:pt x="154" y="83"/>
                  </a:cubicBezTo>
                  <a:cubicBezTo>
                    <a:pt x="188" y="64"/>
                    <a:pt x="195" y="34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9" name="Google Shape;47169;p30"/>
            <p:cNvSpPr/>
            <p:nvPr/>
          </p:nvSpPr>
          <p:spPr>
            <a:xfrm>
              <a:off x="-4918676" y="142390"/>
              <a:ext cx="4297" cy="16665"/>
            </a:xfrm>
            <a:custGeom>
              <a:avLst/>
              <a:gdLst/>
              <a:ahLst/>
              <a:cxnLst/>
              <a:rect l="l" t="t" r="r" b="b"/>
              <a:pathLst>
                <a:path w="90" h="349" extrusionOk="0">
                  <a:moveTo>
                    <a:pt x="90" y="0"/>
                  </a:moveTo>
                  <a:cubicBezTo>
                    <a:pt x="52" y="26"/>
                    <a:pt x="11" y="45"/>
                    <a:pt x="41" y="113"/>
                  </a:cubicBezTo>
                  <a:cubicBezTo>
                    <a:pt x="52" y="139"/>
                    <a:pt x="67" y="195"/>
                    <a:pt x="45" y="218"/>
                  </a:cubicBezTo>
                  <a:cubicBezTo>
                    <a:pt x="0" y="262"/>
                    <a:pt x="4" y="300"/>
                    <a:pt x="33" y="349"/>
                  </a:cubicBezTo>
                  <a:lnTo>
                    <a:pt x="33" y="311"/>
                  </a:lnTo>
                  <a:cubicBezTo>
                    <a:pt x="33" y="304"/>
                    <a:pt x="26" y="285"/>
                    <a:pt x="45" y="285"/>
                  </a:cubicBezTo>
                  <a:cubicBezTo>
                    <a:pt x="56" y="285"/>
                    <a:pt x="56" y="304"/>
                    <a:pt x="64" y="311"/>
                  </a:cubicBezTo>
                  <a:lnTo>
                    <a:pt x="82" y="311"/>
                  </a:lnTo>
                  <a:cubicBezTo>
                    <a:pt x="86" y="307"/>
                    <a:pt x="86" y="304"/>
                    <a:pt x="90" y="300"/>
                  </a:cubicBezTo>
                  <a:cubicBezTo>
                    <a:pt x="78" y="270"/>
                    <a:pt x="71" y="244"/>
                    <a:pt x="82" y="214"/>
                  </a:cubicBezTo>
                  <a:cubicBezTo>
                    <a:pt x="67" y="188"/>
                    <a:pt x="48" y="157"/>
                    <a:pt x="71" y="128"/>
                  </a:cubicBezTo>
                  <a:cubicBezTo>
                    <a:pt x="67" y="116"/>
                    <a:pt x="64" y="105"/>
                    <a:pt x="59" y="94"/>
                  </a:cubicBezTo>
                  <a:cubicBezTo>
                    <a:pt x="41" y="79"/>
                    <a:pt x="45" y="61"/>
                    <a:pt x="64" y="53"/>
                  </a:cubicBezTo>
                  <a:cubicBezTo>
                    <a:pt x="86" y="42"/>
                    <a:pt x="90" y="23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0" name="Google Shape;47170;p30"/>
            <p:cNvSpPr/>
            <p:nvPr/>
          </p:nvSpPr>
          <p:spPr>
            <a:xfrm>
              <a:off x="-4878184" y="11030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113" y="1"/>
                  </a:moveTo>
                  <a:cubicBezTo>
                    <a:pt x="108" y="1"/>
                    <a:pt x="105" y="1"/>
                    <a:pt x="105" y="8"/>
                  </a:cubicBezTo>
                  <a:cubicBezTo>
                    <a:pt x="98" y="38"/>
                    <a:pt x="86" y="49"/>
                    <a:pt x="72" y="49"/>
                  </a:cubicBezTo>
                  <a:cubicBezTo>
                    <a:pt x="60" y="49"/>
                    <a:pt x="46" y="41"/>
                    <a:pt x="30" y="34"/>
                  </a:cubicBezTo>
                  <a:cubicBezTo>
                    <a:pt x="27" y="34"/>
                    <a:pt x="27" y="30"/>
                    <a:pt x="23" y="30"/>
                  </a:cubicBezTo>
                  <a:cubicBezTo>
                    <a:pt x="15" y="30"/>
                    <a:pt x="12" y="38"/>
                    <a:pt x="4" y="46"/>
                  </a:cubicBezTo>
                  <a:cubicBezTo>
                    <a:pt x="4" y="60"/>
                    <a:pt x="19" y="82"/>
                    <a:pt x="1" y="98"/>
                  </a:cubicBezTo>
                  <a:cubicBezTo>
                    <a:pt x="23" y="101"/>
                    <a:pt x="46" y="116"/>
                    <a:pt x="72" y="116"/>
                  </a:cubicBezTo>
                  <a:cubicBezTo>
                    <a:pt x="75" y="116"/>
                    <a:pt x="86" y="116"/>
                    <a:pt x="94" y="113"/>
                  </a:cubicBezTo>
                  <a:cubicBezTo>
                    <a:pt x="98" y="108"/>
                    <a:pt x="98" y="108"/>
                    <a:pt x="101" y="108"/>
                  </a:cubicBezTo>
                  <a:cubicBezTo>
                    <a:pt x="116" y="108"/>
                    <a:pt x="120" y="131"/>
                    <a:pt x="127" y="139"/>
                  </a:cubicBezTo>
                  <a:cubicBezTo>
                    <a:pt x="139" y="127"/>
                    <a:pt x="146" y="116"/>
                    <a:pt x="153" y="105"/>
                  </a:cubicBezTo>
                  <a:cubicBezTo>
                    <a:pt x="150" y="101"/>
                    <a:pt x="146" y="94"/>
                    <a:pt x="143" y="90"/>
                  </a:cubicBezTo>
                  <a:cubicBezTo>
                    <a:pt x="127" y="79"/>
                    <a:pt x="127" y="68"/>
                    <a:pt x="139" y="53"/>
                  </a:cubicBezTo>
                  <a:cubicBezTo>
                    <a:pt x="150" y="38"/>
                    <a:pt x="150" y="23"/>
                    <a:pt x="135" y="8"/>
                  </a:cubicBezTo>
                  <a:cubicBezTo>
                    <a:pt x="127" y="4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1" name="Google Shape;47171;p30"/>
            <p:cNvSpPr/>
            <p:nvPr/>
          </p:nvSpPr>
          <p:spPr>
            <a:xfrm>
              <a:off x="-4993500" y="-63078"/>
              <a:ext cx="9359" cy="10410"/>
            </a:xfrm>
            <a:custGeom>
              <a:avLst/>
              <a:gdLst/>
              <a:ahLst/>
              <a:cxnLst/>
              <a:rect l="l" t="t" r="r" b="b"/>
              <a:pathLst>
                <a:path w="196" h="218" extrusionOk="0">
                  <a:moveTo>
                    <a:pt x="19" y="1"/>
                  </a:moveTo>
                  <a:cubicBezTo>
                    <a:pt x="11" y="1"/>
                    <a:pt x="1" y="5"/>
                    <a:pt x="1" y="23"/>
                  </a:cubicBezTo>
                  <a:cubicBezTo>
                    <a:pt x="23" y="42"/>
                    <a:pt x="30" y="76"/>
                    <a:pt x="68" y="80"/>
                  </a:cubicBezTo>
                  <a:cubicBezTo>
                    <a:pt x="116" y="87"/>
                    <a:pt x="132" y="132"/>
                    <a:pt x="146" y="173"/>
                  </a:cubicBezTo>
                  <a:cubicBezTo>
                    <a:pt x="150" y="188"/>
                    <a:pt x="142" y="211"/>
                    <a:pt x="165" y="218"/>
                  </a:cubicBezTo>
                  <a:cubicBezTo>
                    <a:pt x="195" y="192"/>
                    <a:pt x="184" y="166"/>
                    <a:pt x="168" y="143"/>
                  </a:cubicBezTo>
                  <a:cubicBezTo>
                    <a:pt x="158" y="128"/>
                    <a:pt x="132" y="117"/>
                    <a:pt x="146" y="102"/>
                  </a:cubicBezTo>
                  <a:cubicBezTo>
                    <a:pt x="176" y="64"/>
                    <a:pt x="135" y="61"/>
                    <a:pt x="124" y="54"/>
                  </a:cubicBezTo>
                  <a:cubicBezTo>
                    <a:pt x="101" y="35"/>
                    <a:pt x="64" y="35"/>
                    <a:pt x="42" y="9"/>
                  </a:cubicBezTo>
                  <a:cubicBezTo>
                    <a:pt x="38" y="5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2" name="Google Shape;47172;p30"/>
            <p:cNvSpPr/>
            <p:nvPr/>
          </p:nvSpPr>
          <p:spPr>
            <a:xfrm>
              <a:off x="-5124144" y="-222420"/>
              <a:ext cx="10171" cy="6255"/>
            </a:xfrm>
            <a:custGeom>
              <a:avLst/>
              <a:gdLst/>
              <a:ahLst/>
              <a:cxnLst/>
              <a:rect l="l" t="t" r="r" b="b"/>
              <a:pathLst>
                <a:path w="213" h="131" extrusionOk="0">
                  <a:moveTo>
                    <a:pt x="16" y="0"/>
                  </a:moveTo>
                  <a:cubicBezTo>
                    <a:pt x="4" y="11"/>
                    <a:pt x="0" y="26"/>
                    <a:pt x="16" y="37"/>
                  </a:cubicBezTo>
                  <a:cubicBezTo>
                    <a:pt x="34" y="49"/>
                    <a:pt x="49" y="71"/>
                    <a:pt x="60" y="78"/>
                  </a:cubicBezTo>
                  <a:cubicBezTo>
                    <a:pt x="94" y="97"/>
                    <a:pt x="128" y="130"/>
                    <a:pt x="173" y="130"/>
                  </a:cubicBezTo>
                  <a:cubicBezTo>
                    <a:pt x="183" y="130"/>
                    <a:pt x="199" y="127"/>
                    <a:pt x="213" y="120"/>
                  </a:cubicBezTo>
                  <a:cubicBezTo>
                    <a:pt x="209" y="108"/>
                    <a:pt x="202" y="97"/>
                    <a:pt x="199" y="85"/>
                  </a:cubicBezTo>
                  <a:cubicBezTo>
                    <a:pt x="180" y="82"/>
                    <a:pt x="157" y="82"/>
                    <a:pt x="161" y="52"/>
                  </a:cubicBezTo>
                  <a:cubicBezTo>
                    <a:pt x="165" y="41"/>
                    <a:pt x="154" y="33"/>
                    <a:pt x="146" y="33"/>
                  </a:cubicBezTo>
                  <a:cubicBezTo>
                    <a:pt x="142" y="33"/>
                    <a:pt x="138" y="33"/>
                    <a:pt x="135" y="37"/>
                  </a:cubicBezTo>
                  <a:cubicBezTo>
                    <a:pt x="123" y="37"/>
                    <a:pt x="116" y="41"/>
                    <a:pt x="112" y="41"/>
                  </a:cubicBezTo>
                  <a:cubicBezTo>
                    <a:pt x="105" y="41"/>
                    <a:pt x="101" y="33"/>
                    <a:pt x="90" y="23"/>
                  </a:cubicBezTo>
                  <a:cubicBezTo>
                    <a:pt x="83" y="33"/>
                    <a:pt x="75" y="37"/>
                    <a:pt x="71" y="37"/>
                  </a:cubicBezTo>
                  <a:cubicBezTo>
                    <a:pt x="60" y="37"/>
                    <a:pt x="56" y="15"/>
                    <a:pt x="45" y="4"/>
                  </a:cubicBezTo>
                  <a:cubicBezTo>
                    <a:pt x="38" y="4"/>
                    <a:pt x="26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3" name="Google Shape;47173;p30"/>
            <p:cNvSpPr/>
            <p:nvPr/>
          </p:nvSpPr>
          <p:spPr>
            <a:xfrm>
              <a:off x="-4892318" y="138809"/>
              <a:ext cx="8118" cy="6160"/>
            </a:xfrm>
            <a:custGeom>
              <a:avLst/>
              <a:gdLst/>
              <a:ahLst/>
              <a:cxnLst/>
              <a:rect l="l" t="t" r="r" b="b"/>
              <a:pathLst>
                <a:path w="170" h="129" extrusionOk="0">
                  <a:moveTo>
                    <a:pt x="90" y="1"/>
                  </a:moveTo>
                  <a:cubicBezTo>
                    <a:pt x="68" y="1"/>
                    <a:pt x="46" y="12"/>
                    <a:pt x="31" y="34"/>
                  </a:cubicBezTo>
                  <a:cubicBezTo>
                    <a:pt x="28" y="42"/>
                    <a:pt x="20" y="42"/>
                    <a:pt x="12" y="42"/>
                  </a:cubicBezTo>
                  <a:lnTo>
                    <a:pt x="5" y="42"/>
                  </a:lnTo>
                  <a:cubicBezTo>
                    <a:pt x="1" y="72"/>
                    <a:pt x="28" y="61"/>
                    <a:pt x="42" y="68"/>
                  </a:cubicBezTo>
                  <a:cubicBezTo>
                    <a:pt x="46" y="68"/>
                    <a:pt x="50" y="65"/>
                    <a:pt x="54" y="65"/>
                  </a:cubicBezTo>
                  <a:cubicBezTo>
                    <a:pt x="72" y="65"/>
                    <a:pt x="80" y="75"/>
                    <a:pt x="76" y="98"/>
                  </a:cubicBezTo>
                  <a:lnTo>
                    <a:pt x="80" y="98"/>
                  </a:lnTo>
                  <a:cubicBezTo>
                    <a:pt x="98" y="98"/>
                    <a:pt x="117" y="106"/>
                    <a:pt x="132" y="120"/>
                  </a:cubicBezTo>
                  <a:cubicBezTo>
                    <a:pt x="135" y="120"/>
                    <a:pt x="135" y="124"/>
                    <a:pt x="140" y="128"/>
                  </a:cubicBezTo>
                  <a:cubicBezTo>
                    <a:pt x="147" y="113"/>
                    <a:pt x="169" y="113"/>
                    <a:pt x="166" y="94"/>
                  </a:cubicBezTo>
                  <a:cubicBezTo>
                    <a:pt x="154" y="61"/>
                    <a:pt x="147" y="20"/>
                    <a:pt x="117" y="5"/>
                  </a:cubicBezTo>
                  <a:cubicBezTo>
                    <a:pt x="109" y="1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4" name="Google Shape;47174;p30"/>
            <p:cNvSpPr/>
            <p:nvPr/>
          </p:nvSpPr>
          <p:spPr>
            <a:xfrm>
              <a:off x="-5114021" y="215925"/>
              <a:ext cx="8834" cy="8452"/>
            </a:xfrm>
            <a:custGeom>
              <a:avLst/>
              <a:gdLst/>
              <a:ahLst/>
              <a:cxnLst/>
              <a:rect l="l" t="t" r="r" b="b"/>
              <a:pathLst>
                <a:path w="185" h="177" extrusionOk="0">
                  <a:moveTo>
                    <a:pt x="121" y="1"/>
                  </a:moveTo>
                  <a:lnTo>
                    <a:pt x="110" y="12"/>
                  </a:lnTo>
                  <a:lnTo>
                    <a:pt x="110" y="16"/>
                  </a:lnTo>
                  <a:cubicBezTo>
                    <a:pt x="128" y="27"/>
                    <a:pt x="147" y="34"/>
                    <a:pt x="132" y="56"/>
                  </a:cubicBezTo>
                  <a:cubicBezTo>
                    <a:pt x="121" y="72"/>
                    <a:pt x="113" y="91"/>
                    <a:pt x="95" y="91"/>
                  </a:cubicBezTo>
                  <a:cubicBezTo>
                    <a:pt x="91" y="91"/>
                    <a:pt x="83" y="87"/>
                    <a:pt x="76" y="83"/>
                  </a:cubicBezTo>
                  <a:lnTo>
                    <a:pt x="76" y="83"/>
                  </a:lnTo>
                  <a:cubicBezTo>
                    <a:pt x="76" y="106"/>
                    <a:pt x="83" y="132"/>
                    <a:pt x="54" y="132"/>
                  </a:cubicBezTo>
                  <a:cubicBezTo>
                    <a:pt x="50" y="132"/>
                    <a:pt x="42" y="132"/>
                    <a:pt x="35" y="128"/>
                  </a:cubicBezTo>
                  <a:cubicBezTo>
                    <a:pt x="31" y="132"/>
                    <a:pt x="28" y="132"/>
                    <a:pt x="23" y="132"/>
                  </a:cubicBezTo>
                  <a:cubicBezTo>
                    <a:pt x="16" y="132"/>
                    <a:pt x="9" y="128"/>
                    <a:pt x="1" y="120"/>
                  </a:cubicBezTo>
                  <a:lnTo>
                    <a:pt x="1" y="120"/>
                  </a:lnTo>
                  <a:cubicBezTo>
                    <a:pt x="5" y="135"/>
                    <a:pt x="5" y="151"/>
                    <a:pt x="9" y="165"/>
                  </a:cubicBezTo>
                  <a:lnTo>
                    <a:pt x="20" y="177"/>
                  </a:lnTo>
                  <a:cubicBezTo>
                    <a:pt x="31" y="158"/>
                    <a:pt x="50" y="151"/>
                    <a:pt x="65" y="151"/>
                  </a:cubicBezTo>
                  <a:cubicBezTo>
                    <a:pt x="76" y="151"/>
                    <a:pt x="83" y="154"/>
                    <a:pt x="95" y="158"/>
                  </a:cubicBezTo>
                  <a:cubicBezTo>
                    <a:pt x="102" y="165"/>
                    <a:pt x="110" y="165"/>
                    <a:pt x="121" y="165"/>
                  </a:cubicBezTo>
                  <a:cubicBezTo>
                    <a:pt x="136" y="165"/>
                    <a:pt x="151" y="158"/>
                    <a:pt x="166" y="158"/>
                  </a:cubicBezTo>
                  <a:cubicBezTo>
                    <a:pt x="158" y="101"/>
                    <a:pt x="185" y="39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5" name="Google Shape;47175;p30"/>
            <p:cNvSpPr/>
            <p:nvPr/>
          </p:nvSpPr>
          <p:spPr>
            <a:xfrm>
              <a:off x="-5088475" y="-144969"/>
              <a:ext cx="5396" cy="8929"/>
            </a:xfrm>
            <a:custGeom>
              <a:avLst/>
              <a:gdLst/>
              <a:ahLst/>
              <a:cxnLst/>
              <a:rect l="l" t="t" r="r" b="b"/>
              <a:pathLst>
                <a:path w="113" h="187" extrusionOk="0">
                  <a:moveTo>
                    <a:pt x="46" y="0"/>
                  </a:moveTo>
                  <a:cubicBezTo>
                    <a:pt x="72" y="19"/>
                    <a:pt x="64" y="56"/>
                    <a:pt x="54" y="68"/>
                  </a:cubicBezTo>
                  <a:cubicBezTo>
                    <a:pt x="27" y="97"/>
                    <a:pt x="35" y="138"/>
                    <a:pt x="9" y="168"/>
                  </a:cubicBezTo>
                  <a:cubicBezTo>
                    <a:pt x="4" y="173"/>
                    <a:pt x="1" y="180"/>
                    <a:pt x="1" y="187"/>
                  </a:cubicBezTo>
                  <a:cubicBezTo>
                    <a:pt x="76" y="168"/>
                    <a:pt x="109" y="131"/>
                    <a:pt x="113" y="64"/>
                  </a:cubicBezTo>
                  <a:cubicBezTo>
                    <a:pt x="113" y="0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6" name="Google Shape;47176;p30"/>
            <p:cNvSpPr/>
            <p:nvPr/>
          </p:nvSpPr>
          <p:spPr>
            <a:xfrm>
              <a:off x="-5046311" y="-188899"/>
              <a:ext cx="8213" cy="5587"/>
            </a:xfrm>
            <a:custGeom>
              <a:avLst/>
              <a:gdLst/>
              <a:ahLst/>
              <a:cxnLst/>
              <a:rect l="l" t="t" r="r" b="b"/>
              <a:pathLst>
                <a:path w="172" h="117" extrusionOk="0">
                  <a:moveTo>
                    <a:pt x="90" y="1"/>
                  </a:moveTo>
                  <a:cubicBezTo>
                    <a:pt x="78" y="23"/>
                    <a:pt x="108" y="38"/>
                    <a:pt x="105" y="61"/>
                  </a:cubicBezTo>
                  <a:cubicBezTo>
                    <a:pt x="105" y="64"/>
                    <a:pt x="105" y="64"/>
                    <a:pt x="101" y="64"/>
                  </a:cubicBezTo>
                  <a:cubicBezTo>
                    <a:pt x="86" y="61"/>
                    <a:pt x="71" y="61"/>
                    <a:pt x="56" y="61"/>
                  </a:cubicBezTo>
                  <a:cubicBezTo>
                    <a:pt x="30" y="61"/>
                    <a:pt x="8" y="68"/>
                    <a:pt x="0" y="106"/>
                  </a:cubicBezTo>
                  <a:lnTo>
                    <a:pt x="52" y="106"/>
                  </a:lnTo>
                  <a:cubicBezTo>
                    <a:pt x="63" y="106"/>
                    <a:pt x="71" y="106"/>
                    <a:pt x="82" y="109"/>
                  </a:cubicBezTo>
                  <a:cubicBezTo>
                    <a:pt x="101" y="113"/>
                    <a:pt x="116" y="116"/>
                    <a:pt x="127" y="116"/>
                  </a:cubicBezTo>
                  <a:cubicBezTo>
                    <a:pt x="157" y="116"/>
                    <a:pt x="168" y="94"/>
                    <a:pt x="172" y="27"/>
                  </a:cubicBezTo>
                  <a:lnTo>
                    <a:pt x="172" y="27"/>
                  </a:lnTo>
                  <a:cubicBezTo>
                    <a:pt x="168" y="30"/>
                    <a:pt x="165" y="34"/>
                    <a:pt x="161" y="34"/>
                  </a:cubicBezTo>
                  <a:cubicBezTo>
                    <a:pt x="157" y="38"/>
                    <a:pt x="157" y="38"/>
                    <a:pt x="153" y="38"/>
                  </a:cubicBezTo>
                  <a:cubicBezTo>
                    <a:pt x="142" y="38"/>
                    <a:pt x="135" y="27"/>
                    <a:pt x="127" y="20"/>
                  </a:cubicBezTo>
                  <a:cubicBezTo>
                    <a:pt x="120" y="8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7" name="Google Shape;47177;p30"/>
            <p:cNvSpPr/>
            <p:nvPr/>
          </p:nvSpPr>
          <p:spPr>
            <a:xfrm>
              <a:off x="-4916718" y="137042"/>
              <a:ext cx="8213" cy="9837"/>
            </a:xfrm>
            <a:custGeom>
              <a:avLst/>
              <a:gdLst/>
              <a:ahLst/>
              <a:cxnLst/>
              <a:rect l="l" t="t" r="r" b="b"/>
              <a:pathLst>
                <a:path w="172" h="206" extrusionOk="0">
                  <a:moveTo>
                    <a:pt x="127" y="0"/>
                  </a:moveTo>
                  <a:cubicBezTo>
                    <a:pt x="86" y="23"/>
                    <a:pt x="86" y="71"/>
                    <a:pt x="60" y="102"/>
                  </a:cubicBezTo>
                  <a:cubicBezTo>
                    <a:pt x="60" y="109"/>
                    <a:pt x="56" y="112"/>
                    <a:pt x="49" y="112"/>
                  </a:cubicBezTo>
                  <a:cubicBezTo>
                    <a:pt x="49" y="135"/>
                    <a:pt x="45" y="154"/>
                    <a:pt x="23" y="165"/>
                  </a:cubicBezTo>
                  <a:cubicBezTo>
                    <a:pt x="4" y="173"/>
                    <a:pt x="0" y="191"/>
                    <a:pt x="18" y="206"/>
                  </a:cubicBezTo>
                  <a:cubicBezTo>
                    <a:pt x="26" y="199"/>
                    <a:pt x="30" y="191"/>
                    <a:pt x="37" y="183"/>
                  </a:cubicBezTo>
                  <a:cubicBezTo>
                    <a:pt x="52" y="180"/>
                    <a:pt x="52" y="147"/>
                    <a:pt x="68" y="147"/>
                  </a:cubicBezTo>
                  <a:cubicBezTo>
                    <a:pt x="75" y="147"/>
                    <a:pt x="78" y="150"/>
                    <a:pt x="90" y="165"/>
                  </a:cubicBezTo>
                  <a:lnTo>
                    <a:pt x="94" y="165"/>
                  </a:lnTo>
                  <a:cubicBezTo>
                    <a:pt x="116" y="157"/>
                    <a:pt x="108" y="109"/>
                    <a:pt x="138" y="109"/>
                  </a:cubicBezTo>
                  <a:cubicBezTo>
                    <a:pt x="146" y="109"/>
                    <a:pt x="149" y="112"/>
                    <a:pt x="157" y="112"/>
                  </a:cubicBezTo>
                  <a:cubicBezTo>
                    <a:pt x="168" y="112"/>
                    <a:pt x="172" y="86"/>
                    <a:pt x="168" y="86"/>
                  </a:cubicBezTo>
                  <a:cubicBezTo>
                    <a:pt x="127" y="68"/>
                    <a:pt x="142" y="26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8" name="Google Shape;47178;p30"/>
            <p:cNvSpPr/>
            <p:nvPr/>
          </p:nvSpPr>
          <p:spPr>
            <a:xfrm>
              <a:off x="-4944222" y="-46986"/>
              <a:ext cx="4679" cy="8070"/>
            </a:xfrm>
            <a:custGeom>
              <a:avLst/>
              <a:gdLst/>
              <a:ahLst/>
              <a:cxnLst/>
              <a:rect l="l" t="t" r="r" b="b"/>
              <a:pathLst>
                <a:path w="98" h="169" extrusionOk="0">
                  <a:moveTo>
                    <a:pt x="38" y="0"/>
                  </a:moveTo>
                  <a:cubicBezTo>
                    <a:pt x="16" y="0"/>
                    <a:pt x="4" y="12"/>
                    <a:pt x="11" y="34"/>
                  </a:cubicBezTo>
                  <a:cubicBezTo>
                    <a:pt x="19" y="49"/>
                    <a:pt x="23" y="64"/>
                    <a:pt x="16" y="79"/>
                  </a:cubicBezTo>
                  <a:cubicBezTo>
                    <a:pt x="26" y="101"/>
                    <a:pt x="8" y="124"/>
                    <a:pt x="0" y="146"/>
                  </a:cubicBezTo>
                  <a:cubicBezTo>
                    <a:pt x="16" y="157"/>
                    <a:pt x="34" y="169"/>
                    <a:pt x="49" y="169"/>
                  </a:cubicBezTo>
                  <a:cubicBezTo>
                    <a:pt x="56" y="169"/>
                    <a:pt x="64" y="165"/>
                    <a:pt x="71" y="165"/>
                  </a:cubicBezTo>
                  <a:cubicBezTo>
                    <a:pt x="86" y="157"/>
                    <a:pt x="97" y="150"/>
                    <a:pt x="78" y="135"/>
                  </a:cubicBezTo>
                  <a:cubicBezTo>
                    <a:pt x="45" y="105"/>
                    <a:pt x="90" y="101"/>
                    <a:pt x="90" y="83"/>
                  </a:cubicBezTo>
                  <a:cubicBezTo>
                    <a:pt x="86" y="45"/>
                    <a:pt x="75" y="15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9" name="Google Shape;47179;p30"/>
            <p:cNvSpPr/>
            <p:nvPr/>
          </p:nvSpPr>
          <p:spPr>
            <a:xfrm>
              <a:off x="-5200926" y="-67376"/>
              <a:ext cx="6876" cy="6494"/>
            </a:xfrm>
            <a:custGeom>
              <a:avLst/>
              <a:gdLst/>
              <a:ahLst/>
              <a:cxnLst/>
              <a:rect l="l" t="t" r="r" b="b"/>
              <a:pathLst>
                <a:path w="144" h="136" extrusionOk="0">
                  <a:moveTo>
                    <a:pt x="102" y="1"/>
                  </a:moveTo>
                  <a:cubicBezTo>
                    <a:pt x="98" y="1"/>
                    <a:pt x="94" y="5"/>
                    <a:pt x="87" y="13"/>
                  </a:cubicBezTo>
                  <a:cubicBezTo>
                    <a:pt x="76" y="31"/>
                    <a:pt x="64" y="35"/>
                    <a:pt x="57" y="35"/>
                  </a:cubicBezTo>
                  <a:cubicBezTo>
                    <a:pt x="42" y="35"/>
                    <a:pt x="31" y="9"/>
                    <a:pt x="16" y="1"/>
                  </a:cubicBezTo>
                  <a:lnTo>
                    <a:pt x="16" y="1"/>
                  </a:lnTo>
                  <a:cubicBezTo>
                    <a:pt x="1" y="31"/>
                    <a:pt x="35" y="54"/>
                    <a:pt x="31" y="83"/>
                  </a:cubicBezTo>
                  <a:cubicBezTo>
                    <a:pt x="23" y="125"/>
                    <a:pt x="35" y="136"/>
                    <a:pt x="54" y="136"/>
                  </a:cubicBezTo>
                  <a:cubicBezTo>
                    <a:pt x="64" y="136"/>
                    <a:pt x="80" y="132"/>
                    <a:pt x="94" y="125"/>
                  </a:cubicBezTo>
                  <a:cubicBezTo>
                    <a:pt x="87" y="87"/>
                    <a:pt x="135" y="95"/>
                    <a:pt x="143" y="65"/>
                  </a:cubicBezTo>
                  <a:cubicBezTo>
                    <a:pt x="132" y="57"/>
                    <a:pt x="124" y="50"/>
                    <a:pt x="128" y="35"/>
                  </a:cubicBezTo>
                  <a:cubicBezTo>
                    <a:pt x="121" y="23"/>
                    <a:pt x="113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0" name="Google Shape;47180;p30"/>
            <p:cNvSpPr/>
            <p:nvPr/>
          </p:nvSpPr>
          <p:spPr>
            <a:xfrm>
              <a:off x="-5015990" y="-127827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49" y="0"/>
                  </a:moveTo>
                  <a:cubicBezTo>
                    <a:pt x="42" y="4"/>
                    <a:pt x="34" y="4"/>
                    <a:pt x="27" y="4"/>
                  </a:cubicBezTo>
                  <a:cubicBezTo>
                    <a:pt x="27" y="11"/>
                    <a:pt x="27" y="19"/>
                    <a:pt x="30" y="26"/>
                  </a:cubicBezTo>
                  <a:cubicBezTo>
                    <a:pt x="49" y="67"/>
                    <a:pt x="19" y="93"/>
                    <a:pt x="4" y="128"/>
                  </a:cubicBezTo>
                  <a:cubicBezTo>
                    <a:pt x="1" y="142"/>
                    <a:pt x="11" y="150"/>
                    <a:pt x="19" y="157"/>
                  </a:cubicBezTo>
                  <a:cubicBezTo>
                    <a:pt x="30" y="150"/>
                    <a:pt x="61" y="150"/>
                    <a:pt x="53" y="123"/>
                  </a:cubicBezTo>
                  <a:cubicBezTo>
                    <a:pt x="34" y="71"/>
                    <a:pt x="68" y="75"/>
                    <a:pt x="101" y="67"/>
                  </a:cubicBezTo>
                  <a:lnTo>
                    <a:pt x="101" y="67"/>
                  </a:lnTo>
                  <a:cubicBezTo>
                    <a:pt x="101" y="90"/>
                    <a:pt x="87" y="101"/>
                    <a:pt x="94" y="116"/>
                  </a:cubicBezTo>
                  <a:cubicBezTo>
                    <a:pt x="101" y="116"/>
                    <a:pt x="109" y="116"/>
                    <a:pt x="116" y="112"/>
                  </a:cubicBezTo>
                  <a:cubicBezTo>
                    <a:pt x="120" y="101"/>
                    <a:pt x="128" y="83"/>
                    <a:pt x="128" y="83"/>
                  </a:cubicBezTo>
                  <a:lnTo>
                    <a:pt x="135" y="83"/>
                  </a:lnTo>
                  <a:cubicBezTo>
                    <a:pt x="161" y="83"/>
                    <a:pt x="154" y="60"/>
                    <a:pt x="154" y="45"/>
                  </a:cubicBezTo>
                  <a:cubicBezTo>
                    <a:pt x="124" y="15"/>
                    <a:pt x="83" y="19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1" name="Google Shape;47181;p30"/>
            <p:cNvSpPr/>
            <p:nvPr/>
          </p:nvSpPr>
          <p:spPr>
            <a:xfrm>
              <a:off x="-5118987" y="-231731"/>
              <a:ext cx="9311" cy="4870"/>
            </a:xfrm>
            <a:custGeom>
              <a:avLst/>
              <a:gdLst/>
              <a:ahLst/>
              <a:cxnLst/>
              <a:rect l="l" t="t" r="r" b="b"/>
              <a:pathLst>
                <a:path w="195" h="102" extrusionOk="0">
                  <a:moveTo>
                    <a:pt x="60" y="1"/>
                  </a:moveTo>
                  <a:cubicBezTo>
                    <a:pt x="38" y="1"/>
                    <a:pt x="20" y="19"/>
                    <a:pt x="1" y="34"/>
                  </a:cubicBezTo>
                  <a:cubicBezTo>
                    <a:pt x="4" y="38"/>
                    <a:pt x="8" y="38"/>
                    <a:pt x="12" y="38"/>
                  </a:cubicBezTo>
                  <a:lnTo>
                    <a:pt x="27" y="38"/>
                  </a:lnTo>
                  <a:cubicBezTo>
                    <a:pt x="30" y="38"/>
                    <a:pt x="34" y="34"/>
                    <a:pt x="34" y="34"/>
                  </a:cubicBezTo>
                  <a:cubicBezTo>
                    <a:pt x="42" y="34"/>
                    <a:pt x="46" y="38"/>
                    <a:pt x="46" y="49"/>
                  </a:cubicBezTo>
                  <a:cubicBezTo>
                    <a:pt x="49" y="68"/>
                    <a:pt x="42" y="71"/>
                    <a:pt x="30" y="71"/>
                  </a:cubicBezTo>
                  <a:lnTo>
                    <a:pt x="4" y="71"/>
                  </a:lnTo>
                  <a:lnTo>
                    <a:pt x="1" y="75"/>
                  </a:lnTo>
                  <a:cubicBezTo>
                    <a:pt x="12" y="79"/>
                    <a:pt x="23" y="94"/>
                    <a:pt x="34" y="94"/>
                  </a:cubicBezTo>
                  <a:cubicBezTo>
                    <a:pt x="38" y="94"/>
                    <a:pt x="42" y="90"/>
                    <a:pt x="49" y="87"/>
                  </a:cubicBezTo>
                  <a:cubicBezTo>
                    <a:pt x="60" y="75"/>
                    <a:pt x="75" y="71"/>
                    <a:pt x="91" y="71"/>
                  </a:cubicBezTo>
                  <a:cubicBezTo>
                    <a:pt x="109" y="71"/>
                    <a:pt x="127" y="79"/>
                    <a:pt x="146" y="90"/>
                  </a:cubicBezTo>
                  <a:cubicBezTo>
                    <a:pt x="154" y="97"/>
                    <a:pt x="165" y="101"/>
                    <a:pt x="172" y="101"/>
                  </a:cubicBezTo>
                  <a:cubicBezTo>
                    <a:pt x="177" y="101"/>
                    <a:pt x="184" y="101"/>
                    <a:pt x="187" y="97"/>
                  </a:cubicBezTo>
                  <a:cubicBezTo>
                    <a:pt x="195" y="68"/>
                    <a:pt x="158" y="53"/>
                    <a:pt x="161" y="23"/>
                  </a:cubicBezTo>
                  <a:cubicBezTo>
                    <a:pt x="154" y="16"/>
                    <a:pt x="150" y="11"/>
                    <a:pt x="143" y="11"/>
                  </a:cubicBezTo>
                  <a:cubicBezTo>
                    <a:pt x="139" y="11"/>
                    <a:pt x="132" y="16"/>
                    <a:pt x="127" y="19"/>
                  </a:cubicBezTo>
                  <a:cubicBezTo>
                    <a:pt x="120" y="19"/>
                    <a:pt x="117" y="23"/>
                    <a:pt x="109" y="23"/>
                  </a:cubicBezTo>
                  <a:cubicBezTo>
                    <a:pt x="105" y="23"/>
                    <a:pt x="101" y="23"/>
                    <a:pt x="98" y="19"/>
                  </a:cubicBezTo>
                  <a:cubicBezTo>
                    <a:pt x="83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2" name="Google Shape;47182;p30"/>
            <p:cNvSpPr/>
            <p:nvPr/>
          </p:nvSpPr>
          <p:spPr>
            <a:xfrm>
              <a:off x="-5192331" y="58350"/>
              <a:ext cx="5396" cy="6972"/>
            </a:xfrm>
            <a:custGeom>
              <a:avLst/>
              <a:gdLst/>
              <a:ahLst/>
              <a:cxnLst/>
              <a:rect l="l" t="t" r="r" b="b"/>
              <a:pathLst>
                <a:path w="113" h="146" extrusionOk="0">
                  <a:moveTo>
                    <a:pt x="53" y="0"/>
                  </a:moveTo>
                  <a:cubicBezTo>
                    <a:pt x="38" y="0"/>
                    <a:pt x="19" y="7"/>
                    <a:pt x="4" y="23"/>
                  </a:cubicBezTo>
                  <a:cubicBezTo>
                    <a:pt x="19" y="30"/>
                    <a:pt x="34" y="37"/>
                    <a:pt x="49" y="45"/>
                  </a:cubicBezTo>
                  <a:cubicBezTo>
                    <a:pt x="49" y="75"/>
                    <a:pt x="0" y="86"/>
                    <a:pt x="4" y="120"/>
                  </a:cubicBezTo>
                  <a:cubicBezTo>
                    <a:pt x="12" y="131"/>
                    <a:pt x="12" y="146"/>
                    <a:pt x="26" y="146"/>
                  </a:cubicBezTo>
                  <a:lnTo>
                    <a:pt x="31" y="146"/>
                  </a:lnTo>
                  <a:cubicBezTo>
                    <a:pt x="57" y="142"/>
                    <a:pt x="86" y="142"/>
                    <a:pt x="98" y="112"/>
                  </a:cubicBezTo>
                  <a:cubicBezTo>
                    <a:pt x="109" y="78"/>
                    <a:pt x="112" y="37"/>
                    <a:pt x="86" y="11"/>
                  </a:cubicBezTo>
                  <a:cubicBezTo>
                    <a:pt x="75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3" name="Google Shape;47183;p30"/>
            <p:cNvSpPr/>
            <p:nvPr/>
          </p:nvSpPr>
          <p:spPr>
            <a:xfrm>
              <a:off x="-5109150" y="-132125"/>
              <a:ext cx="6446" cy="7736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8" y="4"/>
                  </a:moveTo>
                  <a:lnTo>
                    <a:pt x="8" y="4"/>
                  </a:lnTo>
                  <a:cubicBezTo>
                    <a:pt x="4" y="16"/>
                    <a:pt x="0" y="30"/>
                    <a:pt x="16" y="38"/>
                  </a:cubicBezTo>
                  <a:cubicBezTo>
                    <a:pt x="68" y="61"/>
                    <a:pt x="71" y="83"/>
                    <a:pt x="38" y="123"/>
                  </a:cubicBezTo>
                  <a:cubicBezTo>
                    <a:pt x="19" y="146"/>
                    <a:pt x="19" y="146"/>
                    <a:pt x="56" y="161"/>
                  </a:cubicBezTo>
                  <a:lnTo>
                    <a:pt x="78" y="161"/>
                  </a:lnTo>
                  <a:cubicBezTo>
                    <a:pt x="135" y="142"/>
                    <a:pt x="105" y="90"/>
                    <a:pt x="123" y="56"/>
                  </a:cubicBezTo>
                  <a:cubicBezTo>
                    <a:pt x="109" y="0"/>
                    <a:pt x="60" y="19"/>
                    <a:pt x="26" y="11"/>
                  </a:cubicBezTo>
                  <a:cubicBezTo>
                    <a:pt x="19" y="11"/>
                    <a:pt x="11" y="8"/>
                    <a:pt x="8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4" name="Google Shape;47184;p30"/>
            <p:cNvSpPr/>
            <p:nvPr/>
          </p:nvSpPr>
          <p:spPr>
            <a:xfrm>
              <a:off x="-5042396" y="253266"/>
              <a:ext cx="7926" cy="8452"/>
            </a:xfrm>
            <a:custGeom>
              <a:avLst/>
              <a:gdLst/>
              <a:ahLst/>
              <a:cxnLst/>
              <a:rect l="l" t="t" r="r" b="b"/>
              <a:pathLst>
                <a:path w="166" h="177" extrusionOk="0">
                  <a:moveTo>
                    <a:pt x="105" y="0"/>
                  </a:moveTo>
                  <a:cubicBezTo>
                    <a:pt x="98" y="0"/>
                    <a:pt x="90" y="11"/>
                    <a:pt x="75" y="37"/>
                  </a:cubicBezTo>
                  <a:cubicBezTo>
                    <a:pt x="71" y="49"/>
                    <a:pt x="67" y="52"/>
                    <a:pt x="60" y="52"/>
                  </a:cubicBezTo>
                  <a:cubicBezTo>
                    <a:pt x="49" y="52"/>
                    <a:pt x="41" y="42"/>
                    <a:pt x="31" y="37"/>
                  </a:cubicBezTo>
                  <a:cubicBezTo>
                    <a:pt x="15" y="42"/>
                    <a:pt x="0" y="56"/>
                    <a:pt x="12" y="68"/>
                  </a:cubicBezTo>
                  <a:cubicBezTo>
                    <a:pt x="49" y="109"/>
                    <a:pt x="75" y="161"/>
                    <a:pt x="131" y="176"/>
                  </a:cubicBezTo>
                  <a:cubicBezTo>
                    <a:pt x="146" y="157"/>
                    <a:pt x="165" y="142"/>
                    <a:pt x="124" y="123"/>
                  </a:cubicBezTo>
                  <a:cubicBezTo>
                    <a:pt x="83" y="97"/>
                    <a:pt x="90" y="59"/>
                    <a:pt x="138" y="45"/>
                  </a:cubicBezTo>
                  <a:cubicBezTo>
                    <a:pt x="127" y="23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5" name="Google Shape;47185;p30"/>
            <p:cNvSpPr/>
            <p:nvPr/>
          </p:nvSpPr>
          <p:spPr>
            <a:xfrm>
              <a:off x="-5205558" y="42115"/>
              <a:ext cx="7210" cy="5157"/>
            </a:xfrm>
            <a:custGeom>
              <a:avLst/>
              <a:gdLst/>
              <a:ahLst/>
              <a:cxnLst/>
              <a:rect l="l" t="t" r="r" b="b"/>
              <a:pathLst>
                <a:path w="151" h="108" extrusionOk="0">
                  <a:moveTo>
                    <a:pt x="79" y="0"/>
                  </a:moveTo>
                  <a:cubicBezTo>
                    <a:pt x="64" y="0"/>
                    <a:pt x="53" y="7"/>
                    <a:pt x="46" y="26"/>
                  </a:cubicBezTo>
                  <a:cubicBezTo>
                    <a:pt x="34" y="45"/>
                    <a:pt x="1" y="63"/>
                    <a:pt x="38" y="90"/>
                  </a:cubicBezTo>
                  <a:cubicBezTo>
                    <a:pt x="53" y="101"/>
                    <a:pt x="101" y="108"/>
                    <a:pt x="132" y="108"/>
                  </a:cubicBezTo>
                  <a:cubicBezTo>
                    <a:pt x="142" y="108"/>
                    <a:pt x="151" y="104"/>
                    <a:pt x="151" y="101"/>
                  </a:cubicBezTo>
                  <a:cubicBezTo>
                    <a:pt x="151" y="67"/>
                    <a:pt x="132" y="37"/>
                    <a:pt x="116" y="15"/>
                  </a:cubicBezTo>
                  <a:cubicBezTo>
                    <a:pt x="106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6" name="Google Shape;47186;p30"/>
            <p:cNvSpPr/>
            <p:nvPr/>
          </p:nvSpPr>
          <p:spPr>
            <a:xfrm>
              <a:off x="-4873218" y="140623"/>
              <a:ext cx="11317" cy="6971"/>
            </a:xfrm>
            <a:custGeom>
              <a:avLst/>
              <a:gdLst/>
              <a:ahLst/>
              <a:cxnLst/>
              <a:rect l="l" t="t" r="r" b="b"/>
              <a:pathLst>
                <a:path w="237" h="146" extrusionOk="0">
                  <a:moveTo>
                    <a:pt x="20" y="1"/>
                  </a:moveTo>
                  <a:cubicBezTo>
                    <a:pt x="16" y="4"/>
                    <a:pt x="12" y="8"/>
                    <a:pt x="12" y="11"/>
                  </a:cubicBezTo>
                  <a:cubicBezTo>
                    <a:pt x="9" y="15"/>
                    <a:pt x="4" y="19"/>
                    <a:pt x="1" y="23"/>
                  </a:cubicBezTo>
                  <a:cubicBezTo>
                    <a:pt x="16" y="34"/>
                    <a:pt x="20" y="49"/>
                    <a:pt x="27" y="63"/>
                  </a:cubicBezTo>
                  <a:cubicBezTo>
                    <a:pt x="42" y="56"/>
                    <a:pt x="54" y="49"/>
                    <a:pt x="65" y="49"/>
                  </a:cubicBezTo>
                  <a:cubicBezTo>
                    <a:pt x="83" y="49"/>
                    <a:pt x="102" y="60"/>
                    <a:pt x="117" y="75"/>
                  </a:cubicBezTo>
                  <a:cubicBezTo>
                    <a:pt x="143" y="94"/>
                    <a:pt x="151" y="116"/>
                    <a:pt x="125" y="139"/>
                  </a:cubicBezTo>
                  <a:lnTo>
                    <a:pt x="125" y="146"/>
                  </a:lnTo>
                  <a:cubicBezTo>
                    <a:pt x="166" y="131"/>
                    <a:pt x="206" y="108"/>
                    <a:pt x="237" y="79"/>
                  </a:cubicBezTo>
                  <a:cubicBezTo>
                    <a:pt x="229" y="72"/>
                    <a:pt x="225" y="56"/>
                    <a:pt x="222" y="56"/>
                  </a:cubicBezTo>
                  <a:cubicBezTo>
                    <a:pt x="218" y="56"/>
                    <a:pt x="218" y="56"/>
                    <a:pt x="214" y="60"/>
                  </a:cubicBezTo>
                  <a:cubicBezTo>
                    <a:pt x="199" y="75"/>
                    <a:pt x="188" y="86"/>
                    <a:pt x="180" y="86"/>
                  </a:cubicBezTo>
                  <a:cubicBezTo>
                    <a:pt x="169" y="86"/>
                    <a:pt x="161" y="68"/>
                    <a:pt x="158" y="41"/>
                  </a:cubicBezTo>
                  <a:cubicBezTo>
                    <a:pt x="154" y="27"/>
                    <a:pt x="143" y="15"/>
                    <a:pt x="132" y="15"/>
                  </a:cubicBezTo>
                  <a:cubicBezTo>
                    <a:pt x="125" y="15"/>
                    <a:pt x="121" y="19"/>
                    <a:pt x="113" y="23"/>
                  </a:cubicBezTo>
                  <a:cubicBezTo>
                    <a:pt x="106" y="34"/>
                    <a:pt x="106" y="41"/>
                    <a:pt x="99" y="41"/>
                  </a:cubicBezTo>
                  <a:cubicBezTo>
                    <a:pt x="99" y="41"/>
                    <a:pt x="94" y="41"/>
                    <a:pt x="87" y="34"/>
                  </a:cubicBezTo>
                  <a:cubicBezTo>
                    <a:pt x="68" y="15"/>
                    <a:pt x="42" y="15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7" name="Google Shape;47187;p30"/>
            <p:cNvSpPr/>
            <p:nvPr/>
          </p:nvSpPr>
          <p:spPr>
            <a:xfrm>
              <a:off x="-5273172" y="109729"/>
              <a:ext cx="6064" cy="8786"/>
            </a:xfrm>
            <a:custGeom>
              <a:avLst/>
              <a:gdLst/>
              <a:ahLst/>
              <a:cxnLst/>
              <a:rect l="l" t="t" r="r" b="b"/>
              <a:pathLst>
                <a:path w="127" h="184" extrusionOk="0">
                  <a:moveTo>
                    <a:pt x="97" y="1"/>
                  </a:moveTo>
                  <a:cubicBezTo>
                    <a:pt x="82" y="1"/>
                    <a:pt x="71" y="8"/>
                    <a:pt x="59" y="12"/>
                  </a:cubicBezTo>
                  <a:cubicBezTo>
                    <a:pt x="7" y="46"/>
                    <a:pt x="26" y="113"/>
                    <a:pt x="0" y="158"/>
                  </a:cubicBezTo>
                  <a:lnTo>
                    <a:pt x="0" y="184"/>
                  </a:lnTo>
                  <a:lnTo>
                    <a:pt x="7" y="184"/>
                  </a:lnTo>
                  <a:cubicBezTo>
                    <a:pt x="41" y="184"/>
                    <a:pt x="41" y="146"/>
                    <a:pt x="59" y="132"/>
                  </a:cubicBezTo>
                  <a:cubicBezTo>
                    <a:pt x="82" y="105"/>
                    <a:pt x="52" y="79"/>
                    <a:pt x="67" y="56"/>
                  </a:cubicBezTo>
                  <a:lnTo>
                    <a:pt x="71" y="56"/>
                  </a:lnTo>
                  <a:cubicBezTo>
                    <a:pt x="75" y="56"/>
                    <a:pt x="82" y="60"/>
                    <a:pt x="86" y="64"/>
                  </a:cubicBezTo>
                  <a:cubicBezTo>
                    <a:pt x="90" y="68"/>
                    <a:pt x="93" y="72"/>
                    <a:pt x="101" y="72"/>
                  </a:cubicBezTo>
                  <a:cubicBezTo>
                    <a:pt x="104" y="72"/>
                    <a:pt x="109" y="72"/>
                    <a:pt x="112" y="64"/>
                  </a:cubicBezTo>
                  <a:cubicBezTo>
                    <a:pt x="127" y="49"/>
                    <a:pt x="127" y="30"/>
                    <a:pt x="119" y="15"/>
                  </a:cubicBezTo>
                  <a:cubicBezTo>
                    <a:pt x="112" y="4"/>
                    <a:pt x="104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8" name="Google Shape;47188;p30"/>
            <p:cNvSpPr/>
            <p:nvPr/>
          </p:nvSpPr>
          <p:spPr>
            <a:xfrm>
              <a:off x="-5195721" y="232351"/>
              <a:ext cx="7210" cy="4345"/>
            </a:xfrm>
            <a:custGeom>
              <a:avLst/>
              <a:gdLst/>
              <a:ahLst/>
              <a:cxnLst/>
              <a:rect l="l" t="t" r="r" b="b"/>
              <a:pathLst>
                <a:path w="151" h="91" extrusionOk="0">
                  <a:moveTo>
                    <a:pt x="79" y="0"/>
                  </a:moveTo>
                  <a:cubicBezTo>
                    <a:pt x="60" y="0"/>
                    <a:pt x="38" y="9"/>
                    <a:pt x="7" y="19"/>
                  </a:cubicBezTo>
                  <a:cubicBezTo>
                    <a:pt x="4" y="38"/>
                    <a:pt x="4" y="57"/>
                    <a:pt x="0" y="71"/>
                  </a:cubicBezTo>
                  <a:cubicBezTo>
                    <a:pt x="19" y="87"/>
                    <a:pt x="38" y="90"/>
                    <a:pt x="52" y="90"/>
                  </a:cubicBezTo>
                  <a:cubicBezTo>
                    <a:pt x="86" y="90"/>
                    <a:pt x="120" y="71"/>
                    <a:pt x="150" y="57"/>
                  </a:cubicBezTo>
                  <a:cubicBezTo>
                    <a:pt x="128" y="19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9" name="Google Shape;47189;p30"/>
            <p:cNvSpPr/>
            <p:nvPr/>
          </p:nvSpPr>
          <p:spPr>
            <a:xfrm>
              <a:off x="-5000997" y="-23173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68" y="1"/>
                  </a:moveTo>
                  <a:cubicBezTo>
                    <a:pt x="56" y="1"/>
                    <a:pt x="42" y="8"/>
                    <a:pt x="30" y="23"/>
                  </a:cubicBezTo>
                  <a:cubicBezTo>
                    <a:pt x="1" y="53"/>
                    <a:pt x="11" y="79"/>
                    <a:pt x="42" y="101"/>
                  </a:cubicBezTo>
                  <a:cubicBezTo>
                    <a:pt x="53" y="113"/>
                    <a:pt x="64" y="120"/>
                    <a:pt x="75" y="120"/>
                  </a:cubicBezTo>
                  <a:cubicBezTo>
                    <a:pt x="87" y="120"/>
                    <a:pt x="98" y="116"/>
                    <a:pt x="106" y="101"/>
                  </a:cubicBezTo>
                  <a:cubicBezTo>
                    <a:pt x="132" y="68"/>
                    <a:pt x="124" y="38"/>
                    <a:pt x="94" y="11"/>
                  </a:cubicBezTo>
                  <a:cubicBezTo>
                    <a:pt x="87" y="1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0" name="Google Shape;47190;p30"/>
            <p:cNvSpPr/>
            <p:nvPr/>
          </p:nvSpPr>
          <p:spPr>
            <a:xfrm>
              <a:off x="-5203409" y="232017"/>
              <a:ext cx="8070" cy="5539"/>
            </a:xfrm>
            <a:custGeom>
              <a:avLst/>
              <a:gdLst/>
              <a:ahLst/>
              <a:cxnLst/>
              <a:rect l="l" t="t" r="r" b="b"/>
              <a:pathLst>
                <a:path w="169" h="116" extrusionOk="0">
                  <a:moveTo>
                    <a:pt x="87" y="0"/>
                  </a:moveTo>
                  <a:cubicBezTo>
                    <a:pt x="23" y="4"/>
                    <a:pt x="1" y="33"/>
                    <a:pt x="19" y="86"/>
                  </a:cubicBezTo>
                  <a:cubicBezTo>
                    <a:pt x="23" y="90"/>
                    <a:pt x="30" y="94"/>
                    <a:pt x="34" y="94"/>
                  </a:cubicBezTo>
                  <a:cubicBezTo>
                    <a:pt x="38" y="94"/>
                    <a:pt x="42" y="90"/>
                    <a:pt x="45" y="90"/>
                  </a:cubicBezTo>
                  <a:cubicBezTo>
                    <a:pt x="49" y="90"/>
                    <a:pt x="53" y="94"/>
                    <a:pt x="53" y="94"/>
                  </a:cubicBezTo>
                  <a:cubicBezTo>
                    <a:pt x="79" y="109"/>
                    <a:pt x="109" y="109"/>
                    <a:pt x="135" y="116"/>
                  </a:cubicBezTo>
                  <a:cubicBezTo>
                    <a:pt x="135" y="112"/>
                    <a:pt x="139" y="109"/>
                    <a:pt x="142" y="105"/>
                  </a:cubicBezTo>
                  <a:cubicBezTo>
                    <a:pt x="150" y="97"/>
                    <a:pt x="158" y="90"/>
                    <a:pt x="161" y="78"/>
                  </a:cubicBezTo>
                  <a:cubicBezTo>
                    <a:pt x="165" y="64"/>
                    <a:pt x="165" y="45"/>
                    <a:pt x="168" y="26"/>
                  </a:cubicBezTo>
                  <a:cubicBezTo>
                    <a:pt x="165" y="23"/>
                    <a:pt x="161" y="19"/>
                    <a:pt x="158" y="16"/>
                  </a:cubicBezTo>
                  <a:cubicBezTo>
                    <a:pt x="146" y="23"/>
                    <a:pt x="135" y="23"/>
                    <a:pt x="132" y="30"/>
                  </a:cubicBezTo>
                  <a:cubicBezTo>
                    <a:pt x="116" y="45"/>
                    <a:pt x="139" y="83"/>
                    <a:pt x="116" y="83"/>
                  </a:cubicBezTo>
                  <a:lnTo>
                    <a:pt x="109" y="83"/>
                  </a:lnTo>
                  <a:cubicBezTo>
                    <a:pt x="79" y="75"/>
                    <a:pt x="64" y="38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1" name="Google Shape;47191;p30"/>
            <p:cNvSpPr/>
            <p:nvPr/>
          </p:nvSpPr>
          <p:spPr>
            <a:xfrm>
              <a:off x="-5318916" y="172950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65" y="0"/>
                  </a:moveTo>
                  <a:cubicBezTo>
                    <a:pt x="49" y="0"/>
                    <a:pt x="35" y="7"/>
                    <a:pt x="23" y="23"/>
                  </a:cubicBezTo>
                  <a:cubicBezTo>
                    <a:pt x="1" y="49"/>
                    <a:pt x="1" y="71"/>
                    <a:pt x="27" y="93"/>
                  </a:cubicBezTo>
                  <a:cubicBezTo>
                    <a:pt x="39" y="104"/>
                    <a:pt x="49" y="109"/>
                    <a:pt x="57" y="109"/>
                  </a:cubicBezTo>
                  <a:cubicBezTo>
                    <a:pt x="80" y="109"/>
                    <a:pt x="94" y="86"/>
                    <a:pt x="113" y="82"/>
                  </a:cubicBezTo>
                  <a:cubicBezTo>
                    <a:pt x="132" y="52"/>
                    <a:pt x="120" y="33"/>
                    <a:pt x="98" y="14"/>
                  </a:cubicBezTo>
                  <a:cubicBezTo>
                    <a:pt x="87" y="4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2" name="Google Shape;47192;p30"/>
            <p:cNvSpPr/>
            <p:nvPr/>
          </p:nvSpPr>
          <p:spPr>
            <a:xfrm>
              <a:off x="-5376741" y="133795"/>
              <a:ext cx="6160" cy="11317"/>
            </a:xfrm>
            <a:custGeom>
              <a:avLst/>
              <a:gdLst/>
              <a:ahLst/>
              <a:cxnLst/>
              <a:rect l="l" t="t" r="r" b="b"/>
              <a:pathLst>
                <a:path w="129" h="237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7" y="54"/>
                    <a:pt x="1" y="128"/>
                    <a:pt x="46" y="237"/>
                  </a:cubicBezTo>
                  <a:cubicBezTo>
                    <a:pt x="72" y="222"/>
                    <a:pt x="98" y="211"/>
                    <a:pt x="120" y="196"/>
                  </a:cubicBezTo>
                  <a:cubicBezTo>
                    <a:pt x="128" y="154"/>
                    <a:pt x="57" y="177"/>
                    <a:pt x="68" y="117"/>
                  </a:cubicBezTo>
                  <a:cubicBezTo>
                    <a:pt x="80" y="68"/>
                    <a:pt x="94" y="35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3" name="Google Shape;47193;p30"/>
            <p:cNvSpPr/>
            <p:nvPr/>
          </p:nvSpPr>
          <p:spPr>
            <a:xfrm>
              <a:off x="-5129826" y="170228"/>
              <a:ext cx="7306" cy="7544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59" y="1"/>
                  </a:moveTo>
                  <a:cubicBezTo>
                    <a:pt x="52" y="1"/>
                    <a:pt x="40" y="9"/>
                    <a:pt x="30" y="12"/>
                  </a:cubicBezTo>
                  <a:cubicBezTo>
                    <a:pt x="4" y="35"/>
                    <a:pt x="0" y="83"/>
                    <a:pt x="30" y="98"/>
                  </a:cubicBezTo>
                  <a:cubicBezTo>
                    <a:pt x="56" y="109"/>
                    <a:pt x="48" y="135"/>
                    <a:pt x="78" y="158"/>
                  </a:cubicBezTo>
                  <a:cubicBezTo>
                    <a:pt x="78" y="109"/>
                    <a:pt x="108" y="98"/>
                    <a:pt x="153" y="87"/>
                  </a:cubicBezTo>
                  <a:cubicBezTo>
                    <a:pt x="112" y="68"/>
                    <a:pt x="85" y="57"/>
                    <a:pt x="78" y="23"/>
                  </a:cubicBezTo>
                  <a:cubicBezTo>
                    <a:pt x="78" y="9"/>
                    <a:pt x="71" y="1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4" name="Google Shape;47194;p30"/>
            <p:cNvSpPr/>
            <p:nvPr/>
          </p:nvSpPr>
          <p:spPr>
            <a:xfrm>
              <a:off x="-5193763" y="-80220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61" y="1"/>
                  </a:moveTo>
                  <a:cubicBezTo>
                    <a:pt x="34" y="1"/>
                    <a:pt x="0" y="9"/>
                    <a:pt x="4" y="50"/>
                  </a:cubicBezTo>
                  <a:cubicBezTo>
                    <a:pt x="4" y="76"/>
                    <a:pt x="16" y="102"/>
                    <a:pt x="30" y="121"/>
                  </a:cubicBezTo>
                  <a:cubicBezTo>
                    <a:pt x="38" y="128"/>
                    <a:pt x="42" y="132"/>
                    <a:pt x="45" y="132"/>
                  </a:cubicBezTo>
                  <a:cubicBezTo>
                    <a:pt x="52" y="132"/>
                    <a:pt x="61" y="125"/>
                    <a:pt x="68" y="117"/>
                  </a:cubicBezTo>
                  <a:cubicBezTo>
                    <a:pt x="68" y="80"/>
                    <a:pt x="87" y="57"/>
                    <a:pt x="123" y="46"/>
                  </a:cubicBezTo>
                  <a:cubicBezTo>
                    <a:pt x="123" y="9"/>
                    <a:pt x="90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5" name="Google Shape;47195;p30"/>
            <p:cNvSpPr/>
            <p:nvPr/>
          </p:nvSpPr>
          <p:spPr>
            <a:xfrm>
              <a:off x="-5153606" y="279146"/>
              <a:ext cx="7019" cy="6972"/>
            </a:xfrm>
            <a:custGeom>
              <a:avLst/>
              <a:gdLst/>
              <a:ahLst/>
              <a:cxnLst/>
              <a:rect l="l" t="t" r="r" b="b"/>
              <a:pathLst>
                <a:path w="147" h="146" extrusionOk="0">
                  <a:moveTo>
                    <a:pt x="120" y="0"/>
                  </a:moveTo>
                  <a:cubicBezTo>
                    <a:pt x="112" y="0"/>
                    <a:pt x="105" y="4"/>
                    <a:pt x="98" y="7"/>
                  </a:cubicBezTo>
                  <a:cubicBezTo>
                    <a:pt x="94" y="11"/>
                    <a:pt x="86" y="15"/>
                    <a:pt x="79" y="15"/>
                  </a:cubicBezTo>
                  <a:lnTo>
                    <a:pt x="72" y="15"/>
                  </a:lnTo>
                  <a:cubicBezTo>
                    <a:pt x="75" y="26"/>
                    <a:pt x="120" y="49"/>
                    <a:pt x="79" y="49"/>
                  </a:cubicBezTo>
                  <a:lnTo>
                    <a:pt x="67" y="49"/>
                  </a:lnTo>
                  <a:cubicBezTo>
                    <a:pt x="53" y="49"/>
                    <a:pt x="53" y="60"/>
                    <a:pt x="57" y="67"/>
                  </a:cubicBezTo>
                  <a:cubicBezTo>
                    <a:pt x="60" y="78"/>
                    <a:pt x="67" y="86"/>
                    <a:pt x="64" y="86"/>
                  </a:cubicBezTo>
                  <a:cubicBezTo>
                    <a:pt x="60" y="86"/>
                    <a:pt x="57" y="86"/>
                    <a:pt x="45" y="78"/>
                  </a:cubicBezTo>
                  <a:cubicBezTo>
                    <a:pt x="41" y="78"/>
                    <a:pt x="31" y="75"/>
                    <a:pt x="23" y="75"/>
                  </a:cubicBezTo>
                  <a:cubicBezTo>
                    <a:pt x="15" y="75"/>
                    <a:pt x="5" y="78"/>
                    <a:pt x="0" y="97"/>
                  </a:cubicBezTo>
                  <a:lnTo>
                    <a:pt x="5" y="101"/>
                  </a:lnTo>
                  <a:cubicBezTo>
                    <a:pt x="23" y="135"/>
                    <a:pt x="49" y="145"/>
                    <a:pt x="79" y="145"/>
                  </a:cubicBezTo>
                  <a:cubicBezTo>
                    <a:pt x="94" y="145"/>
                    <a:pt x="109" y="145"/>
                    <a:pt x="127" y="138"/>
                  </a:cubicBezTo>
                  <a:cubicBezTo>
                    <a:pt x="86" y="101"/>
                    <a:pt x="98" y="75"/>
                    <a:pt x="143" y="49"/>
                  </a:cubicBezTo>
                  <a:cubicBezTo>
                    <a:pt x="146" y="38"/>
                    <a:pt x="143" y="23"/>
                    <a:pt x="135" y="7"/>
                  </a:cubicBezTo>
                  <a:cubicBezTo>
                    <a:pt x="131" y="4"/>
                    <a:pt x="124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6" name="Google Shape;47196;p30"/>
            <p:cNvSpPr/>
            <p:nvPr/>
          </p:nvSpPr>
          <p:spPr>
            <a:xfrm>
              <a:off x="-4892986" y="8165"/>
              <a:ext cx="9311" cy="6160"/>
            </a:xfrm>
            <a:custGeom>
              <a:avLst/>
              <a:gdLst/>
              <a:ahLst/>
              <a:cxnLst/>
              <a:rect l="l" t="t" r="r" b="b"/>
              <a:pathLst>
                <a:path w="195" h="129" extrusionOk="0">
                  <a:moveTo>
                    <a:pt x="161" y="1"/>
                  </a:moveTo>
                  <a:cubicBezTo>
                    <a:pt x="123" y="1"/>
                    <a:pt x="135" y="30"/>
                    <a:pt x="127" y="53"/>
                  </a:cubicBezTo>
                  <a:cubicBezTo>
                    <a:pt x="127" y="72"/>
                    <a:pt x="123" y="79"/>
                    <a:pt x="112" y="79"/>
                  </a:cubicBezTo>
                  <a:cubicBezTo>
                    <a:pt x="104" y="79"/>
                    <a:pt x="97" y="75"/>
                    <a:pt x="82" y="75"/>
                  </a:cubicBezTo>
                  <a:cubicBezTo>
                    <a:pt x="78" y="49"/>
                    <a:pt x="60" y="38"/>
                    <a:pt x="37" y="34"/>
                  </a:cubicBezTo>
                  <a:lnTo>
                    <a:pt x="37" y="34"/>
                  </a:lnTo>
                  <a:cubicBezTo>
                    <a:pt x="0" y="68"/>
                    <a:pt x="56" y="90"/>
                    <a:pt x="45" y="124"/>
                  </a:cubicBezTo>
                  <a:cubicBezTo>
                    <a:pt x="49" y="124"/>
                    <a:pt x="52" y="128"/>
                    <a:pt x="56" y="128"/>
                  </a:cubicBezTo>
                  <a:cubicBezTo>
                    <a:pt x="97" y="116"/>
                    <a:pt x="138" y="116"/>
                    <a:pt x="172" y="87"/>
                  </a:cubicBezTo>
                  <a:lnTo>
                    <a:pt x="183" y="75"/>
                  </a:lnTo>
                  <a:cubicBezTo>
                    <a:pt x="149" y="45"/>
                    <a:pt x="187" y="27"/>
                    <a:pt x="194" y="8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7" name="Google Shape;47197;p30"/>
            <p:cNvSpPr/>
            <p:nvPr/>
          </p:nvSpPr>
          <p:spPr>
            <a:xfrm>
              <a:off x="-5079880" y="211484"/>
              <a:ext cx="7544" cy="5014"/>
            </a:xfrm>
            <a:custGeom>
              <a:avLst/>
              <a:gdLst/>
              <a:ahLst/>
              <a:cxnLst/>
              <a:rect l="l" t="t" r="r" b="b"/>
              <a:pathLst>
                <a:path w="158" h="105" extrusionOk="0">
                  <a:moveTo>
                    <a:pt x="105" y="1"/>
                  </a:moveTo>
                  <a:cubicBezTo>
                    <a:pt x="98" y="1"/>
                    <a:pt x="90" y="1"/>
                    <a:pt x="83" y="4"/>
                  </a:cubicBezTo>
                  <a:cubicBezTo>
                    <a:pt x="57" y="15"/>
                    <a:pt x="31" y="34"/>
                    <a:pt x="0" y="45"/>
                  </a:cubicBezTo>
                  <a:cubicBezTo>
                    <a:pt x="23" y="64"/>
                    <a:pt x="49" y="75"/>
                    <a:pt x="71" y="94"/>
                  </a:cubicBezTo>
                  <a:cubicBezTo>
                    <a:pt x="79" y="101"/>
                    <a:pt x="83" y="105"/>
                    <a:pt x="90" y="105"/>
                  </a:cubicBezTo>
                  <a:cubicBezTo>
                    <a:pt x="101" y="105"/>
                    <a:pt x="112" y="94"/>
                    <a:pt x="120" y="82"/>
                  </a:cubicBezTo>
                  <a:cubicBezTo>
                    <a:pt x="135" y="64"/>
                    <a:pt x="157" y="45"/>
                    <a:pt x="138" y="15"/>
                  </a:cubicBezTo>
                  <a:cubicBezTo>
                    <a:pt x="131" y="4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8" name="Google Shape;47198;p30"/>
            <p:cNvSpPr/>
            <p:nvPr/>
          </p:nvSpPr>
          <p:spPr>
            <a:xfrm>
              <a:off x="-5181969" y="168462"/>
              <a:ext cx="8261" cy="7544"/>
            </a:xfrm>
            <a:custGeom>
              <a:avLst/>
              <a:gdLst/>
              <a:ahLst/>
              <a:cxnLst/>
              <a:rect l="l" t="t" r="r" b="b"/>
              <a:pathLst>
                <a:path w="173" h="158" extrusionOk="0">
                  <a:moveTo>
                    <a:pt x="150" y="1"/>
                  </a:moveTo>
                  <a:cubicBezTo>
                    <a:pt x="146" y="1"/>
                    <a:pt x="142" y="1"/>
                    <a:pt x="138" y="4"/>
                  </a:cubicBezTo>
                  <a:cubicBezTo>
                    <a:pt x="105" y="38"/>
                    <a:pt x="64" y="60"/>
                    <a:pt x="30" y="91"/>
                  </a:cubicBezTo>
                  <a:cubicBezTo>
                    <a:pt x="19" y="98"/>
                    <a:pt x="0" y="108"/>
                    <a:pt x="15" y="139"/>
                  </a:cubicBezTo>
                  <a:cubicBezTo>
                    <a:pt x="19" y="135"/>
                    <a:pt x="23" y="135"/>
                    <a:pt x="26" y="135"/>
                  </a:cubicBezTo>
                  <a:cubicBezTo>
                    <a:pt x="41" y="135"/>
                    <a:pt x="52" y="143"/>
                    <a:pt x="64" y="146"/>
                  </a:cubicBezTo>
                  <a:cubicBezTo>
                    <a:pt x="75" y="153"/>
                    <a:pt x="86" y="158"/>
                    <a:pt x="97" y="158"/>
                  </a:cubicBezTo>
                  <a:lnTo>
                    <a:pt x="109" y="158"/>
                  </a:lnTo>
                  <a:cubicBezTo>
                    <a:pt x="52" y="120"/>
                    <a:pt x="123" y="113"/>
                    <a:pt x="123" y="91"/>
                  </a:cubicBezTo>
                  <a:cubicBezTo>
                    <a:pt x="131" y="82"/>
                    <a:pt x="138" y="75"/>
                    <a:pt x="142" y="68"/>
                  </a:cubicBezTo>
                  <a:cubicBezTo>
                    <a:pt x="142" y="49"/>
                    <a:pt x="116" y="23"/>
                    <a:pt x="161" y="23"/>
                  </a:cubicBezTo>
                  <a:cubicBezTo>
                    <a:pt x="164" y="15"/>
                    <a:pt x="168" y="12"/>
                    <a:pt x="172" y="8"/>
                  </a:cubicBezTo>
                  <a:cubicBezTo>
                    <a:pt x="164" y="4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9" name="Google Shape;47199;p30"/>
            <p:cNvSpPr/>
            <p:nvPr/>
          </p:nvSpPr>
          <p:spPr>
            <a:xfrm>
              <a:off x="-4899098" y="152752"/>
              <a:ext cx="7926" cy="6971"/>
            </a:xfrm>
            <a:custGeom>
              <a:avLst/>
              <a:gdLst/>
              <a:ahLst/>
              <a:cxnLst/>
              <a:rect l="l" t="t" r="r" b="b"/>
              <a:pathLst>
                <a:path w="166" h="146" extrusionOk="0">
                  <a:moveTo>
                    <a:pt x="120" y="1"/>
                  </a:moveTo>
                  <a:cubicBezTo>
                    <a:pt x="106" y="11"/>
                    <a:pt x="87" y="19"/>
                    <a:pt x="80" y="30"/>
                  </a:cubicBezTo>
                  <a:cubicBezTo>
                    <a:pt x="72" y="45"/>
                    <a:pt x="65" y="49"/>
                    <a:pt x="57" y="49"/>
                  </a:cubicBezTo>
                  <a:cubicBezTo>
                    <a:pt x="46" y="49"/>
                    <a:pt x="35" y="30"/>
                    <a:pt x="23" y="23"/>
                  </a:cubicBezTo>
                  <a:lnTo>
                    <a:pt x="23" y="23"/>
                  </a:lnTo>
                  <a:cubicBezTo>
                    <a:pt x="27" y="42"/>
                    <a:pt x="1" y="49"/>
                    <a:pt x="8" y="68"/>
                  </a:cubicBezTo>
                  <a:cubicBezTo>
                    <a:pt x="39" y="97"/>
                    <a:pt x="83" y="109"/>
                    <a:pt x="109" y="146"/>
                  </a:cubicBezTo>
                  <a:cubicBezTo>
                    <a:pt x="106" y="113"/>
                    <a:pt x="165" y="97"/>
                    <a:pt x="139" y="53"/>
                  </a:cubicBezTo>
                  <a:cubicBezTo>
                    <a:pt x="132" y="38"/>
                    <a:pt x="128" y="19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0" name="Google Shape;47200;p30"/>
            <p:cNvSpPr/>
            <p:nvPr/>
          </p:nvSpPr>
          <p:spPr>
            <a:xfrm>
              <a:off x="-5292654" y="92587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131" y="1"/>
                  </a:moveTo>
                  <a:lnTo>
                    <a:pt x="131" y="1"/>
                  </a:lnTo>
                  <a:cubicBezTo>
                    <a:pt x="75" y="20"/>
                    <a:pt x="15" y="23"/>
                    <a:pt x="1" y="94"/>
                  </a:cubicBezTo>
                  <a:cubicBezTo>
                    <a:pt x="8" y="83"/>
                    <a:pt x="19" y="79"/>
                    <a:pt x="30" y="79"/>
                  </a:cubicBezTo>
                  <a:cubicBezTo>
                    <a:pt x="38" y="79"/>
                    <a:pt x="49" y="83"/>
                    <a:pt x="60" y="87"/>
                  </a:cubicBezTo>
                  <a:cubicBezTo>
                    <a:pt x="75" y="98"/>
                    <a:pt x="64" y="109"/>
                    <a:pt x="56" y="120"/>
                  </a:cubicBezTo>
                  <a:cubicBezTo>
                    <a:pt x="72" y="127"/>
                    <a:pt x="82" y="132"/>
                    <a:pt x="91" y="132"/>
                  </a:cubicBezTo>
                  <a:cubicBezTo>
                    <a:pt x="101" y="132"/>
                    <a:pt x="109" y="124"/>
                    <a:pt x="109" y="94"/>
                  </a:cubicBezTo>
                  <a:cubicBezTo>
                    <a:pt x="109" y="65"/>
                    <a:pt x="153" y="38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1" name="Google Shape;47201;p30"/>
            <p:cNvSpPr/>
            <p:nvPr/>
          </p:nvSpPr>
          <p:spPr>
            <a:xfrm>
              <a:off x="-5145393" y="-59640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79" y="0"/>
                  </a:moveTo>
                  <a:cubicBezTo>
                    <a:pt x="34" y="11"/>
                    <a:pt x="8" y="45"/>
                    <a:pt x="0" y="101"/>
                  </a:cubicBezTo>
                  <a:cubicBezTo>
                    <a:pt x="0" y="131"/>
                    <a:pt x="8" y="142"/>
                    <a:pt x="26" y="142"/>
                  </a:cubicBezTo>
                  <a:cubicBezTo>
                    <a:pt x="34" y="142"/>
                    <a:pt x="42" y="139"/>
                    <a:pt x="52" y="135"/>
                  </a:cubicBezTo>
                  <a:cubicBezTo>
                    <a:pt x="57" y="86"/>
                    <a:pt x="79" y="49"/>
                    <a:pt x="131" y="37"/>
                  </a:cubicBezTo>
                  <a:cubicBezTo>
                    <a:pt x="131" y="4"/>
                    <a:pt x="94" y="18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2" name="Google Shape;47202;p30"/>
            <p:cNvSpPr/>
            <p:nvPr/>
          </p:nvSpPr>
          <p:spPr>
            <a:xfrm>
              <a:off x="-4907645" y="133461"/>
              <a:ext cx="6303" cy="6637"/>
            </a:xfrm>
            <a:custGeom>
              <a:avLst/>
              <a:gdLst/>
              <a:ahLst/>
              <a:cxnLst/>
              <a:rect l="l" t="t" r="r" b="b"/>
              <a:pathLst>
                <a:path w="132" h="139" extrusionOk="0">
                  <a:moveTo>
                    <a:pt x="38" y="1"/>
                  </a:moveTo>
                  <a:cubicBezTo>
                    <a:pt x="30" y="20"/>
                    <a:pt x="4" y="23"/>
                    <a:pt x="1" y="46"/>
                  </a:cubicBezTo>
                  <a:cubicBezTo>
                    <a:pt x="4" y="79"/>
                    <a:pt x="8" y="109"/>
                    <a:pt x="19" y="139"/>
                  </a:cubicBezTo>
                  <a:cubicBezTo>
                    <a:pt x="30" y="135"/>
                    <a:pt x="27" y="106"/>
                    <a:pt x="42" y="106"/>
                  </a:cubicBezTo>
                  <a:cubicBezTo>
                    <a:pt x="49" y="106"/>
                    <a:pt x="53" y="109"/>
                    <a:pt x="61" y="117"/>
                  </a:cubicBezTo>
                  <a:lnTo>
                    <a:pt x="83" y="117"/>
                  </a:lnTo>
                  <a:cubicBezTo>
                    <a:pt x="97" y="117"/>
                    <a:pt x="113" y="113"/>
                    <a:pt x="124" y="109"/>
                  </a:cubicBezTo>
                  <a:cubicBezTo>
                    <a:pt x="131" y="72"/>
                    <a:pt x="75" y="72"/>
                    <a:pt x="87" y="30"/>
                  </a:cubicBezTo>
                  <a:cubicBezTo>
                    <a:pt x="71" y="23"/>
                    <a:pt x="53" y="12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3" name="Google Shape;47203;p30"/>
            <p:cNvSpPr/>
            <p:nvPr/>
          </p:nvSpPr>
          <p:spPr>
            <a:xfrm>
              <a:off x="-5036666" y="-65561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82" y="1"/>
                  </a:moveTo>
                  <a:cubicBezTo>
                    <a:pt x="75" y="8"/>
                    <a:pt x="71" y="8"/>
                    <a:pt x="63" y="8"/>
                  </a:cubicBezTo>
                  <a:lnTo>
                    <a:pt x="45" y="8"/>
                  </a:lnTo>
                  <a:cubicBezTo>
                    <a:pt x="18" y="8"/>
                    <a:pt x="0" y="23"/>
                    <a:pt x="0" y="45"/>
                  </a:cubicBezTo>
                  <a:cubicBezTo>
                    <a:pt x="0" y="64"/>
                    <a:pt x="7" y="68"/>
                    <a:pt x="18" y="68"/>
                  </a:cubicBezTo>
                  <a:cubicBezTo>
                    <a:pt x="26" y="68"/>
                    <a:pt x="37" y="64"/>
                    <a:pt x="45" y="64"/>
                  </a:cubicBezTo>
                  <a:cubicBezTo>
                    <a:pt x="60" y="64"/>
                    <a:pt x="71" y="75"/>
                    <a:pt x="68" y="94"/>
                  </a:cubicBezTo>
                  <a:lnTo>
                    <a:pt x="75" y="94"/>
                  </a:lnTo>
                  <a:cubicBezTo>
                    <a:pt x="86" y="94"/>
                    <a:pt x="97" y="102"/>
                    <a:pt x="104" y="109"/>
                  </a:cubicBezTo>
                  <a:cubicBezTo>
                    <a:pt x="116" y="113"/>
                    <a:pt x="127" y="120"/>
                    <a:pt x="138" y="120"/>
                  </a:cubicBezTo>
                  <a:lnTo>
                    <a:pt x="146" y="120"/>
                  </a:lnTo>
                  <a:cubicBezTo>
                    <a:pt x="142" y="116"/>
                    <a:pt x="138" y="113"/>
                    <a:pt x="135" y="109"/>
                  </a:cubicBezTo>
                  <a:cubicBezTo>
                    <a:pt x="130" y="68"/>
                    <a:pt x="138" y="19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4" name="Google Shape;47204;p30"/>
            <p:cNvSpPr/>
            <p:nvPr/>
          </p:nvSpPr>
          <p:spPr>
            <a:xfrm>
              <a:off x="-5357450" y="137949"/>
              <a:ext cx="6828" cy="5062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5" y="0"/>
                  </a:moveTo>
                  <a:cubicBezTo>
                    <a:pt x="30" y="0"/>
                    <a:pt x="16" y="0"/>
                    <a:pt x="0" y="4"/>
                  </a:cubicBezTo>
                  <a:cubicBezTo>
                    <a:pt x="8" y="23"/>
                    <a:pt x="19" y="41"/>
                    <a:pt x="38" y="52"/>
                  </a:cubicBezTo>
                  <a:cubicBezTo>
                    <a:pt x="61" y="90"/>
                    <a:pt x="68" y="105"/>
                    <a:pt x="90" y="105"/>
                  </a:cubicBezTo>
                  <a:cubicBezTo>
                    <a:pt x="102" y="105"/>
                    <a:pt x="120" y="101"/>
                    <a:pt x="142" y="93"/>
                  </a:cubicBezTo>
                  <a:cubicBezTo>
                    <a:pt x="128" y="26"/>
                    <a:pt x="102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5" name="Google Shape;47205;p30"/>
            <p:cNvSpPr/>
            <p:nvPr/>
          </p:nvSpPr>
          <p:spPr>
            <a:xfrm>
              <a:off x="-5190039" y="239179"/>
              <a:ext cx="5969" cy="678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38" y="0"/>
                  </a:moveTo>
                  <a:cubicBezTo>
                    <a:pt x="31" y="0"/>
                    <a:pt x="19" y="7"/>
                    <a:pt x="12" y="14"/>
                  </a:cubicBezTo>
                  <a:cubicBezTo>
                    <a:pt x="9" y="26"/>
                    <a:pt x="9" y="37"/>
                    <a:pt x="5" y="49"/>
                  </a:cubicBezTo>
                  <a:cubicBezTo>
                    <a:pt x="12" y="67"/>
                    <a:pt x="1" y="85"/>
                    <a:pt x="1" y="104"/>
                  </a:cubicBezTo>
                  <a:cubicBezTo>
                    <a:pt x="9" y="130"/>
                    <a:pt x="27" y="142"/>
                    <a:pt x="53" y="142"/>
                  </a:cubicBezTo>
                  <a:cubicBezTo>
                    <a:pt x="90" y="112"/>
                    <a:pt x="124" y="82"/>
                    <a:pt x="83" y="30"/>
                  </a:cubicBezTo>
                  <a:cubicBezTo>
                    <a:pt x="76" y="30"/>
                    <a:pt x="72" y="40"/>
                    <a:pt x="64" y="40"/>
                  </a:cubicBezTo>
                  <a:cubicBezTo>
                    <a:pt x="61" y="40"/>
                    <a:pt x="61" y="37"/>
                    <a:pt x="57" y="26"/>
                  </a:cubicBezTo>
                  <a:cubicBezTo>
                    <a:pt x="53" y="7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6" name="Google Shape;47206;p30"/>
            <p:cNvSpPr/>
            <p:nvPr/>
          </p:nvSpPr>
          <p:spPr>
            <a:xfrm>
              <a:off x="-5288356" y="11746"/>
              <a:ext cx="9311" cy="5921"/>
            </a:xfrm>
            <a:custGeom>
              <a:avLst/>
              <a:gdLst/>
              <a:ahLst/>
              <a:cxnLst/>
              <a:rect l="l" t="t" r="r" b="b"/>
              <a:pathLst>
                <a:path w="195" h="124" extrusionOk="0">
                  <a:moveTo>
                    <a:pt x="86" y="0"/>
                  </a:moveTo>
                  <a:cubicBezTo>
                    <a:pt x="79" y="0"/>
                    <a:pt x="68" y="4"/>
                    <a:pt x="56" y="8"/>
                  </a:cubicBezTo>
                  <a:cubicBezTo>
                    <a:pt x="15" y="23"/>
                    <a:pt x="1" y="53"/>
                    <a:pt x="11" y="93"/>
                  </a:cubicBezTo>
                  <a:cubicBezTo>
                    <a:pt x="19" y="86"/>
                    <a:pt x="23" y="79"/>
                    <a:pt x="27" y="71"/>
                  </a:cubicBezTo>
                  <a:cubicBezTo>
                    <a:pt x="30" y="53"/>
                    <a:pt x="37" y="31"/>
                    <a:pt x="56" y="31"/>
                  </a:cubicBezTo>
                  <a:cubicBezTo>
                    <a:pt x="60" y="31"/>
                    <a:pt x="63" y="31"/>
                    <a:pt x="68" y="34"/>
                  </a:cubicBezTo>
                  <a:cubicBezTo>
                    <a:pt x="97" y="45"/>
                    <a:pt x="86" y="67"/>
                    <a:pt x="75" y="90"/>
                  </a:cubicBezTo>
                  <a:lnTo>
                    <a:pt x="71" y="90"/>
                  </a:lnTo>
                  <a:cubicBezTo>
                    <a:pt x="82" y="98"/>
                    <a:pt x="90" y="101"/>
                    <a:pt x="101" y="101"/>
                  </a:cubicBezTo>
                  <a:cubicBezTo>
                    <a:pt x="108" y="101"/>
                    <a:pt x="120" y="98"/>
                    <a:pt x="127" y="90"/>
                  </a:cubicBezTo>
                  <a:cubicBezTo>
                    <a:pt x="142" y="83"/>
                    <a:pt x="149" y="79"/>
                    <a:pt x="153" y="79"/>
                  </a:cubicBezTo>
                  <a:cubicBezTo>
                    <a:pt x="168" y="79"/>
                    <a:pt x="153" y="112"/>
                    <a:pt x="161" y="124"/>
                  </a:cubicBezTo>
                  <a:cubicBezTo>
                    <a:pt x="194" y="98"/>
                    <a:pt x="184" y="67"/>
                    <a:pt x="165" y="45"/>
                  </a:cubicBezTo>
                  <a:cubicBezTo>
                    <a:pt x="142" y="19"/>
                    <a:pt x="116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7" name="Google Shape;47207;p30"/>
            <p:cNvSpPr/>
            <p:nvPr/>
          </p:nvSpPr>
          <p:spPr>
            <a:xfrm>
              <a:off x="-5083795" y="45840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60" y="0"/>
                  </a:moveTo>
                  <a:cubicBezTo>
                    <a:pt x="49" y="0"/>
                    <a:pt x="37" y="7"/>
                    <a:pt x="30" y="23"/>
                  </a:cubicBezTo>
                  <a:cubicBezTo>
                    <a:pt x="11" y="49"/>
                    <a:pt x="0" y="79"/>
                    <a:pt x="26" y="102"/>
                  </a:cubicBezTo>
                  <a:cubicBezTo>
                    <a:pt x="37" y="109"/>
                    <a:pt x="56" y="112"/>
                    <a:pt x="71" y="112"/>
                  </a:cubicBezTo>
                  <a:cubicBezTo>
                    <a:pt x="90" y="112"/>
                    <a:pt x="108" y="109"/>
                    <a:pt x="116" y="102"/>
                  </a:cubicBezTo>
                  <a:cubicBezTo>
                    <a:pt x="131" y="86"/>
                    <a:pt x="108" y="26"/>
                    <a:pt x="86" y="7"/>
                  </a:cubicBezTo>
                  <a:cubicBezTo>
                    <a:pt x="75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8" name="Google Shape;47208;p30"/>
            <p:cNvSpPr/>
            <p:nvPr/>
          </p:nvSpPr>
          <p:spPr>
            <a:xfrm>
              <a:off x="-5058631" y="59926"/>
              <a:ext cx="7354" cy="7926"/>
            </a:xfrm>
            <a:custGeom>
              <a:avLst/>
              <a:gdLst/>
              <a:ahLst/>
              <a:cxnLst/>
              <a:rect l="l" t="t" r="r" b="b"/>
              <a:pathLst>
                <a:path w="154" h="166" extrusionOk="0">
                  <a:moveTo>
                    <a:pt x="12" y="0"/>
                  </a:moveTo>
                  <a:cubicBezTo>
                    <a:pt x="7" y="4"/>
                    <a:pt x="4" y="8"/>
                    <a:pt x="0" y="12"/>
                  </a:cubicBezTo>
                  <a:cubicBezTo>
                    <a:pt x="19" y="26"/>
                    <a:pt x="19" y="38"/>
                    <a:pt x="4" y="57"/>
                  </a:cubicBezTo>
                  <a:cubicBezTo>
                    <a:pt x="67" y="68"/>
                    <a:pt x="90" y="121"/>
                    <a:pt x="119" y="165"/>
                  </a:cubicBezTo>
                  <a:cubicBezTo>
                    <a:pt x="131" y="147"/>
                    <a:pt x="142" y="131"/>
                    <a:pt x="153" y="113"/>
                  </a:cubicBezTo>
                  <a:cubicBezTo>
                    <a:pt x="150" y="90"/>
                    <a:pt x="109" y="76"/>
                    <a:pt x="131" y="45"/>
                  </a:cubicBezTo>
                  <a:cubicBezTo>
                    <a:pt x="86" y="42"/>
                    <a:pt x="49" y="16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9" name="Google Shape;47209;p30"/>
            <p:cNvSpPr/>
            <p:nvPr/>
          </p:nvSpPr>
          <p:spPr>
            <a:xfrm>
              <a:off x="-5139710" y="-130167"/>
              <a:ext cx="6303" cy="5253"/>
            </a:xfrm>
            <a:custGeom>
              <a:avLst/>
              <a:gdLst/>
              <a:ahLst/>
              <a:cxnLst/>
              <a:rect l="l" t="t" r="r" b="b"/>
              <a:pathLst>
                <a:path w="132" h="110" extrusionOk="0">
                  <a:moveTo>
                    <a:pt x="72" y="1"/>
                  </a:moveTo>
                  <a:cubicBezTo>
                    <a:pt x="46" y="1"/>
                    <a:pt x="23" y="15"/>
                    <a:pt x="1" y="23"/>
                  </a:cubicBezTo>
                  <a:cubicBezTo>
                    <a:pt x="1" y="82"/>
                    <a:pt x="35" y="109"/>
                    <a:pt x="95" y="109"/>
                  </a:cubicBezTo>
                  <a:cubicBezTo>
                    <a:pt x="95" y="75"/>
                    <a:pt x="95" y="38"/>
                    <a:pt x="132" y="20"/>
                  </a:cubicBezTo>
                  <a:cubicBezTo>
                    <a:pt x="117" y="4"/>
                    <a:pt x="98" y="8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0" name="Google Shape;47210;p30"/>
            <p:cNvSpPr/>
            <p:nvPr/>
          </p:nvSpPr>
          <p:spPr>
            <a:xfrm>
              <a:off x="-5426354" y="-104621"/>
              <a:ext cx="5253" cy="10027"/>
            </a:xfrm>
            <a:custGeom>
              <a:avLst/>
              <a:gdLst/>
              <a:ahLst/>
              <a:cxnLst/>
              <a:rect l="l" t="t" r="r" b="b"/>
              <a:pathLst>
                <a:path w="110" h="210" extrusionOk="0">
                  <a:moveTo>
                    <a:pt x="42" y="0"/>
                  </a:moveTo>
                  <a:cubicBezTo>
                    <a:pt x="34" y="0"/>
                    <a:pt x="27" y="11"/>
                    <a:pt x="23" y="18"/>
                  </a:cubicBezTo>
                  <a:cubicBezTo>
                    <a:pt x="15" y="23"/>
                    <a:pt x="12" y="30"/>
                    <a:pt x="8" y="34"/>
                  </a:cubicBezTo>
                  <a:cubicBezTo>
                    <a:pt x="1" y="86"/>
                    <a:pt x="56" y="131"/>
                    <a:pt x="20" y="187"/>
                  </a:cubicBezTo>
                  <a:cubicBezTo>
                    <a:pt x="15" y="198"/>
                    <a:pt x="30" y="209"/>
                    <a:pt x="46" y="209"/>
                  </a:cubicBezTo>
                  <a:lnTo>
                    <a:pt x="53" y="209"/>
                  </a:lnTo>
                  <a:cubicBezTo>
                    <a:pt x="68" y="206"/>
                    <a:pt x="82" y="194"/>
                    <a:pt x="101" y="187"/>
                  </a:cubicBezTo>
                  <a:cubicBezTo>
                    <a:pt x="94" y="175"/>
                    <a:pt x="101" y="165"/>
                    <a:pt x="109" y="153"/>
                  </a:cubicBezTo>
                  <a:cubicBezTo>
                    <a:pt x="72" y="123"/>
                    <a:pt x="20" y="94"/>
                    <a:pt x="49" y="30"/>
                  </a:cubicBezTo>
                  <a:cubicBezTo>
                    <a:pt x="42" y="23"/>
                    <a:pt x="53" y="4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1" name="Google Shape;47211;p30"/>
            <p:cNvSpPr/>
            <p:nvPr/>
          </p:nvSpPr>
          <p:spPr>
            <a:xfrm>
              <a:off x="-5296235" y="104906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1" y="0"/>
                  </a:moveTo>
                  <a:cubicBezTo>
                    <a:pt x="49" y="4"/>
                    <a:pt x="38" y="12"/>
                    <a:pt x="27" y="16"/>
                  </a:cubicBezTo>
                  <a:cubicBezTo>
                    <a:pt x="12" y="64"/>
                    <a:pt x="0" y="113"/>
                    <a:pt x="61" y="139"/>
                  </a:cubicBezTo>
                  <a:lnTo>
                    <a:pt x="64" y="143"/>
                  </a:lnTo>
                  <a:cubicBezTo>
                    <a:pt x="64" y="105"/>
                    <a:pt x="79" y="87"/>
                    <a:pt x="113" y="83"/>
                  </a:cubicBezTo>
                  <a:cubicBezTo>
                    <a:pt x="139" y="76"/>
                    <a:pt x="124" y="61"/>
                    <a:pt x="121" y="49"/>
                  </a:cubicBezTo>
                  <a:cubicBezTo>
                    <a:pt x="116" y="45"/>
                    <a:pt x="113" y="42"/>
                    <a:pt x="109" y="38"/>
                  </a:cubicBezTo>
                  <a:cubicBezTo>
                    <a:pt x="105" y="38"/>
                    <a:pt x="102" y="42"/>
                    <a:pt x="98" y="42"/>
                  </a:cubicBezTo>
                  <a:cubicBezTo>
                    <a:pt x="76" y="42"/>
                    <a:pt x="79" y="4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2" name="Google Shape;47212;p30"/>
            <p:cNvSpPr/>
            <p:nvPr/>
          </p:nvSpPr>
          <p:spPr>
            <a:xfrm>
              <a:off x="-5169124" y="274849"/>
              <a:ext cx="8452" cy="5921"/>
            </a:xfrm>
            <a:custGeom>
              <a:avLst/>
              <a:gdLst/>
              <a:ahLst/>
              <a:cxnLst/>
              <a:rect l="l" t="t" r="r" b="b"/>
              <a:pathLst>
                <a:path w="177" h="124" extrusionOk="0">
                  <a:moveTo>
                    <a:pt x="157" y="0"/>
                  </a:moveTo>
                  <a:cubicBezTo>
                    <a:pt x="150" y="0"/>
                    <a:pt x="142" y="4"/>
                    <a:pt x="135" y="16"/>
                  </a:cubicBezTo>
                  <a:cubicBezTo>
                    <a:pt x="128" y="30"/>
                    <a:pt x="116" y="34"/>
                    <a:pt x="105" y="34"/>
                  </a:cubicBezTo>
                  <a:cubicBezTo>
                    <a:pt x="94" y="34"/>
                    <a:pt x="83" y="26"/>
                    <a:pt x="71" y="19"/>
                  </a:cubicBezTo>
                  <a:lnTo>
                    <a:pt x="68" y="19"/>
                  </a:lnTo>
                  <a:cubicBezTo>
                    <a:pt x="64" y="19"/>
                    <a:pt x="56" y="19"/>
                    <a:pt x="52" y="16"/>
                  </a:cubicBezTo>
                  <a:cubicBezTo>
                    <a:pt x="49" y="11"/>
                    <a:pt x="42" y="8"/>
                    <a:pt x="38" y="8"/>
                  </a:cubicBezTo>
                  <a:cubicBezTo>
                    <a:pt x="30" y="8"/>
                    <a:pt x="26" y="16"/>
                    <a:pt x="26" y="34"/>
                  </a:cubicBezTo>
                  <a:cubicBezTo>
                    <a:pt x="26" y="56"/>
                    <a:pt x="23" y="75"/>
                    <a:pt x="0" y="90"/>
                  </a:cubicBezTo>
                  <a:cubicBezTo>
                    <a:pt x="19" y="97"/>
                    <a:pt x="16" y="113"/>
                    <a:pt x="4" y="123"/>
                  </a:cubicBezTo>
                  <a:cubicBezTo>
                    <a:pt x="34" y="120"/>
                    <a:pt x="78" y="113"/>
                    <a:pt x="86" y="87"/>
                  </a:cubicBezTo>
                  <a:cubicBezTo>
                    <a:pt x="97" y="38"/>
                    <a:pt x="146" y="75"/>
                    <a:pt x="161" y="42"/>
                  </a:cubicBezTo>
                  <a:cubicBezTo>
                    <a:pt x="165" y="30"/>
                    <a:pt x="173" y="19"/>
                    <a:pt x="176" y="8"/>
                  </a:cubicBezTo>
                  <a:cubicBezTo>
                    <a:pt x="173" y="4"/>
                    <a:pt x="165" y="0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3" name="Google Shape;47213;p30"/>
            <p:cNvSpPr/>
            <p:nvPr/>
          </p:nvSpPr>
          <p:spPr>
            <a:xfrm>
              <a:off x="-5039865" y="-66946"/>
              <a:ext cx="7115" cy="7879"/>
            </a:xfrm>
            <a:custGeom>
              <a:avLst/>
              <a:gdLst/>
              <a:ahLst/>
              <a:cxnLst/>
              <a:rect l="l" t="t" r="r" b="b"/>
              <a:pathLst>
                <a:path w="149" h="165" extrusionOk="0">
                  <a:moveTo>
                    <a:pt x="78" y="0"/>
                  </a:moveTo>
                  <a:cubicBezTo>
                    <a:pt x="82" y="45"/>
                    <a:pt x="33" y="26"/>
                    <a:pt x="18" y="48"/>
                  </a:cubicBezTo>
                  <a:cubicBezTo>
                    <a:pt x="11" y="56"/>
                    <a:pt x="7" y="67"/>
                    <a:pt x="0" y="74"/>
                  </a:cubicBezTo>
                  <a:cubicBezTo>
                    <a:pt x="14" y="86"/>
                    <a:pt x="30" y="101"/>
                    <a:pt x="45" y="112"/>
                  </a:cubicBezTo>
                  <a:cubicBezTo>
                    <a:pt x="52" y="119"/>
                    <a:pt x="82" y="112"/>
                    <a:pt x="59" y="135"/>
                  </a:cubicBezTo>
                  <a:cubicBezTo>
                    <a:pt x="56" y="142"/>
                    <a:pt x="37" y="142"/>
                    <a:pt x="45" y="153"/>
                  </a:cubicBezTo>
                  <a:cubicBezTo>
                    <a:pt x="48" y="161"/>
                    <a:pt x="56" y="164"/>
                    <a:pt x="63" y="164"/>
                  </a:cubicBezTo>
                  <a:lnTo>
                    <a:pt x="78" y="164"/>
                  </a:lnTo>
                  <a:cubicBezTo>
                    <a:pt x="100" y="157"/>
                    <a:pt x="104" y="123"/>
                    <a:pt x="130" y="123"/>
                  </a:cubicBezTo>
                  <a:lnTo>
                    <a:pt x="135" y="123"/>
                  </a:lnTo>
                  <a:cubicBezTo>
                    <a:pt x="138" y="104"/>
                    <a:pt x="127" y="93"/>
                    <a:pt x="112" y="93"/>
                  </a:cubicBezTo>
                  <a:cubicBezTo>
                    <a:pt x="104" y="93"/>
                    <a:pt x="93" y="97"/>
                    <a:pt x="85" y="97"/>
                  </a:cubicBezTo>
                  <a:cubicBezTo>
                    <a:pt x="74" y="97"/>
                    <a:pt x="67" y="93"/>
                    <a:pt x="67" y="74"/>
                  </a:cubicBezTo>
                  <a:cubicBezTo>
                    <a:pt x="67" y="52"/>
                    <a:pt x="85" y="37"/>
                    <a:pt x="112" y="37"/>
                  </a:cubicBezTo>
                  <a:lnTo>
                    <a:pt x="130" y="37"/>
                  </a:lnTo>
                  <a:cubicBezTo>
                    <a:pt x="138" y="37"/>
                    <a:pt x="142" y="37"/>
                    <a:pt x="149" y="30"/>
                  </a:cubicBezTo>
                  <a:cubicBezTo>
                    <a:pt x="127" y="22"/>
                    <a:pt x="100" y="11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4" name="Google Shape;47214;p30"/>
            <p:cNvSpPr/>
            <p:nvPr/>
          </p:nvSpPr>
          <p:spPr>
            <a:xfrm>
              <a:off x="-4994407" y="-29319"/>
              <a:ext cx="5969" cy="6160"/>
            </a:xfrm>
            <a:custGeom>
              <a:avLst/>
              <a:gdLst/>
              <a:ahLst/>
              <a:cxnLst/>
              <a:rect l="l" t="t" r="r" b="b"/>
              <a:pathLst>
                <a:path w="125" h="129" extrusionOk="0">
                  <a:moveTo>
                    <a:pt x="87" y="1"/>
                  </a:moveTo>
                  <a:lnTo>
                    <a:pt x="87" y="1"/>
                  </a:lnTo>
                  <a:cubicBezTo>
                    <a:pt x="68" y="38"/>
                    <a:pt x="35" y="30"/>
                    <a:pt x="1" y="34"/>
                  </a:cubicBezTo>
                  <a:cubicBezTo>
                    <a:pt x="16" y="64"/>
                    <a:pt x="12" y="106"/>
                    <a:pt x="46" y="128"/>
                  </a:cubicBezTo>
                  <a:lnTo>
                    <a:pt x="98" y="128"/>
                  </a:lnTo>
                  <a:cubicBezTo>
                    <a:pt x="113" y="109"/>
                    <a:pt x="120" y="87"/>
                    <a:pt x="125" y="64"/>
                  </a:cubicBezTo>
                  <a:cubicBezTo>
                    <a:pt x="120" y="61"/>
                    <a:pt x="117" y="61"/>
                    <a:pt x="113" y="61"/>
                  </a:cubicBezTo>
                  <a:cubicBezTo>
                    <a:pt x="109" y="61"/>
                    <a:pt x="106" y="61"/>
                    <a:pt x="102" y="64"/>
                  </a:cubicBezTo>
                  <a:cubicBezTo>
                    <a:pt x="94" y="64"/>
                    <a:pt x="91" y="68"/>
                    <a:pt x="87" y="68"/>
                  </a:cubicBezTo>
                  <a:cubicBezTo>
                    <a:pt x="87" y="68"/>
                    <a:pt x="83" y="64"/>
                    <a:pt x="80" y="64"/>
                  </a:cubicBezTo>
                  <a:cubicBezTo>
                    <a:pt x="75" y="42"/>
                    <a:pt x="117" y="23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5" name="Google Shape;47215;p30"/>
            <p:cNvSpPr/>
            <p:nvPr/>
          </p:nvSpPr>
          <p:spPr>
            <a:xfrm>
              <a:off x="-5290696" y="92062"/>
              <a:ext cx="7210" cy="9168"/>
            </a:xfrm>
            <a:custGeom>
              <a:avLst/>
              <a:gdLst/>
              <a:ahLst/>
              <a:cxnLst/>
              <a:rect l="l" t="t" r="r" b="b"/>
              <a:pathLst>
                <a:path w="151" h="192" extrusionOk="0">
                  <a:moveTo>
                    <a:pt x="120" y="0"/>
                  </a:moveTo>
                  <a:cubicBezTo>
                    <a:pt x="112" y="4"/>
                    <a:pt x="102" y="8"/>
                    <a:pt x="90" y="12"/>
                  </a:cubicBezTo>
                  <a:cubicBezTo>
                    <a:pt x="112" y="49"/>
                    <a:pt x="68" y="76"/>
                    <a:pt x="68" y="105"/>
                  </a:cubicBezTo>
                  <a:cubicBezTo>
                    <a:pt x="68" y="135"/>
                    <a:pt x="60" y="143"/>
                    <a:pt x="50" y="143"/>
                  </a:cubicBezTo>
                  <a:cubicBezTo>
                    <a:pt x="41" y="143"/>
                    <a:pt x="31" y="138"/>
                    <a:pt x="15" y="131"/>
                  </a:cubicBezTo>
                  <a:lnTo>
                    <a:pt x="15" y="131"/>
                  </a:lnTo>
                  <a:cubicBezTo>
                    <a:pt x="0" y="176"/>
                    <a:pt x="45" y="173"/>
                    <a:pt x="68" y="191"/>
                  </a:cubicBezTo>
                  <a:cubicBezTo>
                    <a:pt x="83" y="169"/>
                    <a:pt x="79" y="135"/>
                    <a:pt x="109" y="120"/>
                  </a:cubicBezTo>
                  <a:cubicBezTo>
                    <a:pt x="117" y="131"/>
                    <a:pt x="112" y="147"/>
                    <a:pt x="120" y="154"/>
                  </a:cubicBezTo>
                  <a:cubicBezTo>
                    <a:pt x="124" y="157"/>
                    <a:pt x="128" y="157"/>
                    <a:pt x="128" y="161"/>
                  </a:cubicBezTo>
                  <a:cubicBezTo>
                    <a:pt x="146" y="120"/>
                    <a:pt x="112" y="76"/>
                    <a:pt x="143" y="34"/>
                  </a:cubicBezTo>
                  <a:cubicBezTo>
                    <a:pt x="150" y="26"/>
                    <a:pt x="135" y="8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6" name="Google Shape;47216;p30"/>
            <p:cNvSpPr/>
            <p:nvPr/>
          </p:nvSpPr>
          <p:spPr>
            <a:xfrm>
              <a:off x="-5263192" y="116844"/>
              <a:ext cx="7210" cy="5969"/>
            </a:xfrm>
            <a:custGeom>
              <a:avLst/>
              <a:gdLst/>
              <a:ahLst/>
              <a:cxnLst/>
              <a:rect l="l" t="t" r="r" b="b"/>
              <a:pathLst>
                <a:path w="151" h="125" extrusionOk="0">
                  <a:moveTo>
                    <a:pt x="83" y="1"/>
                  </a:moveTo>
                  <a:cubicBezTo>
                    <a:pt x="52" y="1"/>
                    <a:pt x="34" y="23"/>
                    <a:pt x="19" y="72"/>
                  </a:cubicBezTo>
                  <a:cubicBezTo>
                    <a:pt x="15" y="83"/>
                    <a:pt x="0" y="90"/>
                    <a:pt x="7" y="106"/>
                  </a:cubicBezTo>
                  <a:cubicBezTo>
                    <a:pt x="19" y="113"/>
                    <a:pt x="30" y="125"/>
                    <a:pt x="41" y="125"/>
                  </a:cubicBezTo>
                  <a:cubicBezTo>
                    <a:pt x="49" y="125"/>
                    <a:pt x="57" y="121"/>
                    <a:pt x="64" y="109"/>
                  </a:cubicBezTo>
                  <a:cubicBezTo>
                    <a:pt x="57" y="90"/>
                    <a:pt x="49" y="76"/>
                    <a:pt x="60" y="57"/>
                  </a:cubicBezTo>
                  <a:lnTo>
                    <a:pt x="64" y="57"/>
                  </a:lnTo>
                  <a:cubicBezTo>
                    <a:pt x="75" y="57"/>
                    <a:pt x="83" y="57"/>
                    <a:pt x="93" y="61"/>
                  </a:cubicBezTo>
                  <a:cubicBezTo>
                    <a:pt x="102" y="64"/>
                    <a:pt x="109" y="64"/>
                    <a:pt x="120" y="64"/>
                  </a:cubicBezTo>
                  <a:cubicBezTo>
                    <a:pt x="135" y="64"/>
                    <a:pt x="146" y="57"/>
                    <a:pt x="150" y="23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7" name="Google Shape;47217;p30"/>
            <p:cNvSpPr/>
            <p:nvPr/>
          </p:nvSpPr>
          <p:spPr>
            <a:xfrm>
              <a:off x="-5247148" y="-212631"/>
              <a:ext cx="5969" cy="7019"/>
            </a:xfrm>
            <a:custGeom>
              <a:avLst/>
              <a:gdLst/>
              <a:ahLst/>
              <a:cxnLst/>
              <a:rect l="l" t="t" r="r" b="b"/>
              <a:pathLst>
                <a:path w="125" h="147" extrusionOk="0">
                  <a:moveTo>
                    <a:pt x="45" y="1"/>
                  </a:moveTo>
                  <a:cubicBezTo>
                    <a:pt x="35" y="1"/>
                    <a:pt x="27" y="4"/>
                    <a:pt x="19" y="8"/>
                  </a:cubicBezTo>
                  <a:cubicBezTo>
                    <a:pt x="1" y="37"/>
                    <a:pt x="27" y="72"/>
                    <a:pt x="4" y="98"/>
                  </a:cubicBezTo>
                  <a:cubicBezTo>
                    <a:pt x="27" y="105"/>
                    <a:pt x="12" y="146"/>
                    <a:pt x="42" y="146"/>
                  </a:cubicBezTo>
                  <a:lnTo>
                    <a:pt x="45" y="146"/>
                  </a:lnTo>
                  <a:cubicBezTo>
                    <a:pt x="42" y="82"/>
                    <a:pt x="102" y="116"/>
                    <a:pt x="124" y="98"/>
                  </a:cubicBezTo>
                  <a:cubicBezTo>
                    <a:pt x="109" y="64"/>
                    <a:pt x="68" y="49"/>
                    <a:pt x="64" y="4"/>
                  </a:cubicBezTo>
                  <a:cubicBezTo>
                    <a:pt x="57" y="4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8" name="Google Shape;47218;p30"/>
            <p:cNvSpPr/>
            <p:nvPr/>
          </p:nvSpPr>
          <p:spPr>
            <a:xfrm>
              <a:off x="-5365998" y="135466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45" y="0"/>
                  </a:moveTo>
                  <a:cubicBezTo>
                    <a:pt x="38" y="7"/>
                    <a:pt x="30" y="19"/>
                    <a:pt x="22" y="26"/>
                  </a:cubicBezTo>
                  <a:cubicBezTo>
                    <a:pt x="0" y="49"/>
                    <a:pt x="22" y="82"/>
                    <a:pt x="0" y="104"/>
                  </a:cubicBezTo>
                  <a:cubicBezTo>
                    <a:pt x="19" y="112"/>
                    <a:pt x="38" y="123"/>
                    <a:pt x="60" y="131"/>
                  </a:cubicBezTo>
                  <a:cubicBezTo>
                    <a:pt x="64" y="123"/>
                    <a:pt x="60" y="109"/>
                    <a:pt x="74" y="109"/>
                  </a:cubicBezTo>
                  <a:lnTo>
                    <a:pt x="79" y="109"/>
                  </a:lnTo>
                  <a:cubicBezTo>
                    <a:pt x="105" y="109"/>
                    <a:pt x="127" y="109"/>
                    <a:pt x="153" y="112"/>
                  </a:cubicBezTo>
                  <a:cubicBezTo>
                    <a:pt x="150" y="101"/>
                    <a:pt x="142" y="90"/>
                    <a:pt x="138" y="78"/>
                  </a:cubicBezTo>
                  <a:cubicBezTo>
                    <a:pt x="131" y="82"/>
                    <a:pt x="124" y="86"/>
                    <a:pt x="119" y="86"/>
                  </a:cubicBezTo>
                  <a:cubicBezTo>
                    <a:pt x="109" y="86"/>
                    <a:pt x="97" y="78"/>
                    <a:pt x="93" y="59"/>
                  </a:cubicBezTo>
                  <a:cubicBezTo>
                    <a:pt x="86" y="33"/>
                    <a:pt x="67" y="14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9" name="Google Shape;47219;p30"/>
            <p:cNvSpPr/>
            <p:nvPr/>
          </p:nvSpPr>
          <p:spPr>
            <a:xfrm>
              <a:off x="-5124717" y="-229917"/>
              <a:ext cx="5969" cy="7688"/>
            </a:xfrm>
            <a:custGeom>
              <a:avLst/>
              <a:gdLst/>
              <a:ahLst/>
              <a:cxnLst/>
              <a:rect l="l" t="t" r="r" b="b"/>
              <a:pathLst>
                <a:path w="125" h="161" extrusionOk="0">
                  <a:moveTo>
                    <a:pt x="102" y="0"/>
                  </a:moveTo>
                  <a:cubicBezTo>
                    <a:pt x="95" y="0"/>
                    <a:pt x="87" y="7"/>
                    <a:pt x="83" y="11"/>
                  </a:cubicBezTo>
                  <a:cubicBezTo>
                    <a:pt x="76" y="15"/>
                    <a:pt x="68" y="18"/>
                    <a:pt x="61" y="18"/>
                  </a:cubicBezTo>
                  <a:cubicBezTo>
                    <a:pt x="57" y="18"/>
                    <a:pt x="50" y="18"/>
                    <a:pt x="46" y="15"/>
                  </a:cubicBezTo>
                  <a:cubicBezTo>
                    <a:pt x="42" y="11"/>
                    <a:pt x="38" y="11"/>
                    <a:pt x="35" y="11"/>
                  </a:cubicBezTo>
                  <a:cubicBezTo>
                    <a:pt x="28" y="11"/>
                    <a:pt x="20" y="18"/>
                    <a:pt x="20" y="30"/>
                  </a:cubicBezTo>
                  <a:cubicBezTo>
                    <a:pt x="31" y="71"/>
                    <a:pt x="1" y="116"/>
                    <a:pt x="28" y="157"/>
                  </a:cubicBezTo>
                  <a:cubicBezTo>
                    <a:pt x="38" y="157"/>
                    <a:pt x="50" y="161"/>
                    <a:pt x="57" y="161"/>
                  </a:cubicBezTo>
                  <a:cubicBezTo>
                    <a:pt x="72" y="149"/>
                    <a:pt x="72" y="130"/>
                    <a:pt x="76" y="116"/>
                  </a:cubicBezTo>
                  <a:cubicBezTo>
                    <a:pt x="76" y="101"/>
                    <a:pt x="72" y="85"/>
                    <a:pt x="72" y="71"/>
                  </a:cubicBezTo>
                  <a:cubicBezTo>
                    <a:pt x="72" y="56"/>
                    <a:pt x="76" y="49"/>
                    <a:pt x="83" y="49"/>
                  </a:cubicBezTo>
                  <a:cubicBezTo>
                    <a:pt x="87" y="49"/>
                    <a:pt x="98" y="52"/>
                    <a:pt x="106" y="56"/>
                  </a:cubicBezTo>
                  <a:cubicBezTo>
                    <a:pt x="109" y="52"/>
                    <a:pt x="113" y="45"/>
                    <a:pt x="121" y="37"/>
                  </a:cubicBezTo>
                  <a:lnTo>
                    <a:pt x="124" y="33"/>
                  </a:lnTo>
                  <a:cubicBezTo>
                    <a:pt x="109" y="26"/>
                    <a:pt x="102" y="18"/>
                    <a:pt x="106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0" name="Google Shape;47220;p30"/>
            <p:cNvSpPr/>
            <p:nvPr/>
          </p:nvSpPr>
          <p:spPr>
            <a:xfrm>
              <a:off x="-5365138" y="180590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1" y="116"/>
                  </a:moveTo>
                  <a:cubicBezTo>
                    <a:pt x="1" y="124"/>
                    <a:pt x="1" y="128"/>
                    <a:pt x="4" y="128"/>
                  </a:cubicBezTo>
                  <a:cubicBezTo>
                    <a:pt x="4" y="124"/>
                    <a:pt x="1" y="120"/>
                    <a:pt x="1" y="116"/>
                  </a:cubicBezTo>
                  <a:close/>
                  <a:moveTo>
                    <a:pt x="83" y="1"/>
                  </a:moveTo>
                  <a:cubicBezTo>
                    <a:pt x="65" y="1"/>
                    <a:pt x="53" y="4"/>
                    <a:pt x="53" y="23"/>
                  </a:cubicBezTo>
                  <a:cubicBezTo>
                    <a:pt x="53" y="68"/>
                    <a:pt x="16" y="87"/>
                    <a:pt x="1" y="116"/>
                  </a:cubicBezTo>
                  <a:cubicBezTo>
                    <a:pt x="1" y="116"/>
                    <a:pt x="1" y="116"/>
                    <a:pt x="1" y="116"/>
                  </a:cubicBezTo>
                  <a:lnTo>
                    <a:pt x="1" y="116"/>
                  </a:lnTo>
                  <a:cubicBezTo>
                    <a:pt x="4" y="120"/>
                    <a:pt x="4" y="124"/>
                    <a:pt x="12" y="128"/>
                  </a:cubicBezTo>
                  <a:cubicBezTo>
                    <a:pt x="12" y="124"/>
                    <a:pt x="16" y="116"/>
                    <a:pt x="20" y="116"/>
                  </a:cubicBezTo>
                  <a:lnTo>
                    <a:pt x="23" y="116"/>
                  </a:lnTo>
                  <a:cubicBezTo>
                    <a:pt x="30" y="116"/>
                    <a:pt x="39" y="109"/>
                    <a:pt x="42" y="98"/>
                  </a:cubicBezTo>
                  <a:cubicBezTo>
                    <a:pt x="49" y="87"/>
                    <a:pt x="53" y="79"/>
                    <a:pt x="65" y="79"/>
                  </a:cubicBezTo>
                  <a:cubicBezTo>
                    <a:pt x="68" y="79"/>
                    <a:pt x="75" y="79"/>
                    <a:pt x="83" y="87"/>
                  </a:cubicBezTo>
                  <a:cubicBezTo>
                    <a:pt x="113" y="113"/>
                    <a:pt x="72" y="135"/>
                    <a:pt x="68" y="158"/>
                  </a:cubicBezTo>
                  <a:cubicBezTo>
                    <a:pt x="83" y="161"/>
                    <a:pt x="101" y="158"/>
                    <a:pt x="113" y="168"/>
                  </a:cubicBezTo>
                  <a:cubicBezTo>
                    <a:pt x="158" y="154"/>
                    <a:pt x="132" y="106"/>
                    <a:pt x="128" y="101"/>
                  </a:cubicBezTo>
                  <a:cubicBezTo>
                    <a:pt x="75" y="75"/>
                    <a:pt x="101" y="38"/>
                    <a:pt x="120" y="4"/>
                  </a:cubicBezTo>
                  <a:cubicBezTo>
                    <a:pt x="106" y="1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1" name="Google Shape;47221;p30"/>
            <p:cNvSpPr/>
            <p:nvPr/>
          </p:nvSpPr>
          <p:spPr>
            <a:xfrm>
              <a:off x="-5057771" y="-15949"/>
              <a:ext cx="7544" cy="4871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132" y="1"/>
                  </a:moveTo>
                  <a:cubicBezTo>
                    <a:pt x="91" y="1"/>
                    <a:pt x="57" y="16"/>
                    <a:pt x="27" y="38"/>
                  </a:cubicBezTo>
                  <a:cubicBezTo>
                    <a:pt x="23" y="38"/>
                    <a:pt x="23" y="35"/>
                    <a:pt x="20" y="35"/>
                  </a:cubicBezTo>
                  <a:lnTo>
                    <a:pt x="20" y="38"/>
                  </a:lnTo>
                  <a:cubicBezTo>
                    <a:pt x="12" y="53"/>
                    <a:pt x="8" y="68"/>
                    <a:pt x="1" y="83"/>
                  </a:cubicBezTo>
                  <a:cubicBezTo>
                    <a:pt x="20" y="95"/>
                    <a:pt x="39" y="102"/>
                    <a:pt x="57" y="102"/>
                  </a:cubicBezTo>
                  <a:cubicBezTo>
                    <a:pt x="75" y="102"/>
                    <a:pt x="98" y="95"/>
                    <a:pt x="113" y="72"/>
                  </a:cubicBezTo>
                  <a:cubicBezTo>
                    <a:pt x="120" y="64"/>
                    <a:pt x="132" y="61"/>
                    <a:pt x="139" y="57"/>
                  </a:cubicBezTo>
                  <a:cubicBezTo>
                    <a:pt x="128" y="35"/>
                    <a:pt x="158" y="19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2" name="Google Shape;47222;p30"/>
            <p:cNvSpPr/>
            <p:nvPr/>
          </p:nvSpPr>
          <p:spPr>
            <a:xfrm>
              <a:off x="-5140952" y="-2722"/>
              <a:ext cx="6637" cy="4871"/>
            </a:xfrm>
            <a:custGeom>
              <a:avLst/>
              <a:gdLst/>
              <a:ahLst/>
              <a:cxnLst/>
              <a:rect l="l" t="t" r="r" b="b"/>
              <a:pathLst>
                <a:path w="139" h="102" extrusionOk="0">
                  <a:moveTo>
                    <a:pt x="54" y="1"/>
                  </a:moveTo>
                  <a:cubicBezTo>
                    <a:pt x="42" y="1"/>
                    <a:pt x="31" y="4"/>
                    <a:pt x="23" y="15"/>
                  </a:cubicBezTo>
                  <a:cubicBezTo>
                    <a:pt x="1" y="42"/>
                    <a:pt x="4" y="68"/>
                    <a:pt x="12" y="94"/>
                  </a:cubicBezTo>
                  <a:cubicBezTo>
                    <a:pt x="16" y="98"/>
                    <a:pt x="23" y="101"/>
                    <a:pt x="35" y="101"/>
                  </a:cubicBezTo>
                  <a:cubicBezTo>
                    <a:pt x="54" y="101"/>
                    <a:pt x="87" y="94"/>
                    <a:pt x="94" y="82"/>
                  </a:cubicBezTo>
                  <a:cubicBezTo>
                    <a:pt x="139" y="53"/>
                    <a:pt x="98" y="30"/>
                    <a:pt x="83" y="12"/>
                  </a:cubicBezTo>
                  <a:cubicBezTo>
                    <a:pt x="76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3" name="Google Shape;47223;p30"/>
            <p:cNvSpPr/>
            <p:nvPr/>
          </p:nvSpPr>
          <p:spPr>
            <a:xfrm>
              <a:off x="-4894801" y="143106"/>
              <a:ext cx="7401" cy="5062"/>
            </a:xfrm>
            <a:custGeom>
              <a:avLst/>
              <a:gdLst/>
              <a:ahLst/>
              <a:cxnLst/>
              <a:rect l="l" t="t" r="r" b="b"/>
              <a:pathLst>
                <a:path w="155" h="106" extrusionOk="0">
                  <a:moveTo>
                    <a:pt x="68" y="1"/>
                  </a:moveTo>
                  <a:cubicBezTo>
                    <a:pt x="57" y="1"/>
                    <a:pt x="49" y="8"/>
                    <a:pt x="46" y="16"/>
                  </a:cubicBezTo>
                  <a:cubicBezTo>
                    <a:pt x="38" y="23"/>
                    <a:pt x="30" y="30"/>
                    <a:pt x="19" y="30"/>
                  </a:cubicBezTo>
                  <a:lnTo>
                    <a:pt x="12" y="30"/>
                  </a:lnTo>
                  <a:cubicBezTo>
                    <a:pt x="8" y="34"/>
                    <a:pt x="4" y="38"/>
                    <a:pt x="1" y="42"/>
                  </a:cubicBezTo>
                  <a:cubicBezTo>
                    <a:pt x="8" y="61"/>
                    <a:pt x="23" y="75"/>
                    <a:pt x="19" y="94"/>
                  </a:cubicBezTo>
                  <a:cubicBezTo>
                    <a:pt x="23" y="98"/>
                    <a:pt x="27" y="101"/>
                    <a:pt x="30" y="106"/>
                  </a:cubicBezTo>
                  <a:cubicBezTo>
                    <a:pt x="49" y="98"/>
                    <a:pt x="64" y="79"/>
                    <a:pt x="87" y="79"/>
                  </a:cubicBezTo>
                  <a:cubicBezTo>
                    <a:pt x="90" y="79"/>
                    <a:pt x="98" y="83"/>
                    <a:pt x="106" y="87"/>
                  </a:cubicBezTo>
                  <a:cubicBezTo>
                    <a:pt x="109" y="83"/>
                    <a:pt x="113" y="83"/>
                    <a:pt x="116" y="83"/>
                  </a:cubicBezTo>
                  <a:cubicBezTo>
                    <a:pt x="132" y="83"/>
                    <a:pt x="139" y="94"/>
                    <a:pt x="150" y="101"/>
                  </a:cubicBezTo>
                  <a:cubicBezTo>
                    <a:pt x="154" y="94"/>
                    <a:pt x="154" y="87"/>
                    <a:pt x="147" y="79"/>
                  </a:cubicBezTo>
                  <a:cubicBezTo>
                    <a:pt x="142" y="56"/>
                    <a:pt x="135" y="34"/>
                    <a:pt x="132" y="8"/>
                  </a:cubicBezTo>
                  <a:lnTo>
                    <a:pt x="124" y="8"/>
                  </a:lnTo>
                  <a:cubicBezTo>
                    <a:pt x="109" y="8"/>
                    <a:pt x="94" y="20"/>
                    <a:pt x="80" y="20"/>
                  </a:cubicBezTo>
                  <a:cubicBezTo>
                    <a:pt x="75" y="23"/>
                    <a:pt x="75" y="23"/>
                    <a:pt x="72" y="23"/>
                  </a:cubicBezTo>
                  <a:cubicBezTo>
                    <a:pt x="53" y="23"/>
                    <a:pt x="75" y="8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4" name="Google Shape;47224;p30"/>
            <p:cNvSpPr/>
            <p:nvPr/>
          </p:nvSpPr>
          <p:spPr>
            <a:xfrm>
              <a:off x="-5174329" y="266110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57" y="0"/>
                  </a:moveTo>
                  <a:cubicBezTo>
                    <a:pt x="46" y="0"/>
                    <a:pt x="38" y="15"/>
                    <a:pt x="30" y="49"/>
                  </a:cubicBezTo>
                  <a:cubicBezTo>
                    <a:pt x="27" y="64"/>
                    <a:pt x="16" y="64"/>
                    <a:pt x="8" y="71"/>
                  </a:cubicBezTo>
                  <a:cubicBezTo>
                    <a:pt x="1" y="82"/>
                    <a:pt x="1" y="90"/>
                    <a:pt x="4" y="101"/>
                  </a:cubicBezTo>
                  <a:cubicBezTo>
                    <a:pt x="20" y="113"/>
                    <a:pt x="30" y="131"/>
                    <a:pt x="49" y="131"/>
                  </a:cubicBezTo>
                  <a:cubicBezTo>
                    <a:pt x="53" y="131"/>
                    <a:pt x="61" y="131"/>
                    <a:pt x="64" y="127"/>
                  </a:cubicBezTo>
                  <a:cubicBezTo>
                    <a:pt x="102" y="104"/>
                    <a:pt x="83" y="56"/>
                    <a:pt x="106" y="26"/>
                  </a:cubicBezTo>
                  <a:cubicBezTo>
                    <a:pt x="83" y="11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5" name="Google Shape;47225;p30"/>
            <p:cNvSpPr/>
            <p:nvPr/>
          </p:nvSpPr>
          <p:spPr>
            <a:xfrm>
              <a:off x="-5206274" y="235932"/>
              <a:ext cx="5587" cy="6637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64" y="1"/>
                  </a:moveTo>
                  <a:cubicBezTo>
                    <a:pt x="31" y="1"/>
                    <a:pt x="19" y="38"/>
                    <a:pt x="0" y="56"/>
                  </a:cubicBezTo>
                  <a:cubicBezTo>
                    <a:pt x="35" y="60"/>
                    <a:pt x="27" y="94"/>
                    <a:pt x="38" y="113"/>
                  </a:cubicBezTo>
                  <a:cubicBezTo>
                    <a:pt x="49" y="131"/>
                    <a:pt x="61" y="139"/>
                    <a:pt x="71" y="139"/>
                  </a:cubicBezTo>
                  <a:cubicBezTo>
                    <a:pt x="83" y="139"/>
                    <a:pt x="94" y="135"/>
                    <a:pt x="105" y="124"/>
                  </a:cubicBezTo>
                  <a:cubicBezTo>
                    <a:pt x="94" y="98"/>
                    <a:pt x="116" y="68"/>
                    <a:pt x="87" y="46"/>
                  </a:cubicBezTo>
                  <a:cubicBezTo>
                    <a:pt x="83" y="49"/>
                    <a:pt x="79" y="49"/>
                    <a:pt x="79" y="49"/>
                  </a:cubicBezTo>
                  <a:cubicBezTo>
                    <a:pt x="76" y="49"/>
                    <a:pt x="71" y="46"/>
                    <a:pt x="68" y="41"/>
                  </a:cubicBezTo>
                  <a:cubicBezTo>
                    <a:pt x="64" y="23"/>
                    <a:pt x="83" y="19"/>
                    <a:pt x="94" y="12"/>
                  </a:cubicBezTo>
                  <a:cubicBezTo>
                    <a:pt x="90" y="12"/>
                    <a:pt x="83" y="8"/>
                    <a:pt x="79" y="4"/>
                  </a:cubicBezTo>
                  <a:cubicBezTo>
                    <a:pt x="76" y="1"/>
                    <a:pt x="68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6" name="Google Shape;47226;p30"/>
            <p:cNvSpPr/>
            <p:nvPr/>
          </p:nvSpPr>
          <p:spPr>
            <a:xfrm>
              <a:off x="-5152316" y="239848"/>
              <a:ext cx="6971" cy="6876"/>
            </a:xfrm>
            <a:custGeom>
              <a:avLst/>
              <a:gdLst/>
              <a:ahLst/>
              <a:cxnLst/>
              <a:rect l="l" t="t" r="r" b="b"/>
              <a:pathLst>
                <a:path w="146" h="144" extrusionOk="0">
                  <a:moveTo>
                    <a:pt x="82" y="0"/>
                  </a:moveTo>
                  <a:cubicBezTo>
                    <a:pt x="78" y="0"/>
                    <a:pt x="71" y="0"/>
                    <a:pt x="67" y="12"/>
                  </a:cubicBezTo>
                  <a:cubicBezTo>
                    <a:pt x="52" y="53"/>
                    <a:pt x="11" y="87"/>
                    <a:pt x="0" y="131"/>
                  </a:cubicBezTo>
                  <a:cubicBezTo>
                    <a:pt x="7" y="139"/>
                    <a:pt x="14" y="143"/>
                    <a:pt x="18" y="143"/>
                  </a:cubicBezTo>
                  <a:cubicBezTo>
                    <a:pt x="30" y="143"/>
                    <a:pt x="40" y="135"/>
                    <a:pt x="52" y="128"/>
                  </a:cubicBezTo>
                  <a:cubicBezTo>
                    <a:pt x="59" y="121"/>
                    <a:pt x="71" y="113"/>
                    <a:pt x="82" y="113"/>
                  </a:cubicBezTo>
                  <a:cubicBezTo>
                    <a:pt x="85" y="113"/>
                    <a:pt x="90" y="113"/>
                    <a:pt x="90" y="116"/>
                  </a:cubicBezTo>
                  <a:cubicBezTo>
                    <a:pt x="93" y="109"/>
                    <a:pt x="97" y="105"/>
                    <a:pt x="100" y="102"/>
                  </a:cubicBezTo>
                  <a:cubicBezTo>
                    <a:pt x="100" y="87"/>
                    <a:pt x="108" y="79"/>
                    <a:pt x="119" y="71"/>
                  </a:cubicBezTo>
                  <a:cubicBezTo>
                    <a:pt x="145" y="61"/>
                    <a:pt x="145" y="45"/>
                    <a:pt x="116" y="45"/>
                  </a:cubicBezTo>
                  <a:cubicBezTo>
                    <a:pt x="97" y="42"/>
                    <a:pt x="78" y="49"/>
                    <a:pt x="97" y="23"/>
                  </a:cubicBezTo>
                  <a:cubicBezTo>
                    <a:pt x="104" y="12"/>
                    <a:pt x="104" y="4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7" name="Google Shape;47227;p30"/>
            <p:cNvSpPr/>
            <p:nvPr/>
          </p:nvSpPr>
          <p:spPr>
            <a:xfrm>
              <a:off x="-5205558" y="-127827"/>
              <a:ext cx="6160" cy="5396"/>
            </a:xfrm>
            <a:custGeom>
              <a:avLst/>
              <a:gdLst/>
              <a:ahLst/>
              <a:cxnLst/>
              <a:rect l="l" t="t" r="r" b="b"/>
              <a:pathLst>
                <a:path w="129" h="113" extrusionOk="0">
                  <a:moveTo>
                    <a:pt x="128" y="0"/>
                  </a:moveTo>
                  <a:lnTo>
                    <a:pt x="128" y="0"/>
                  </a:lnTo>
                  <a:cubicBezTo>
                    <a:pt x="79" y="11"/>
                    <a:pt x="27" y="7"/>
                    <a:pt x="1" y="60"/>
                  </a:cubicBezTo>
                  <a:cubicBezTo>
                    <a:pt x="4" y="78"/>
                    <a:pt x="8" y="93"/>
                    <a:pt x="12" y="112"/>
                  </a:cubicBezTo>
                  <a:lnTo>
                    <a:pt x="16" y="112"/>
                  </a:lnTo>
                  <a:cubicBezTo>
                    <a:pt x="30" y="112"/>
                    <a:pt x="38" y="109"/>
                    <a:pt x="49" y="101"/>
                  </a:cubicBezTo>
                  <a:cubicBezTo>
                    <a:pt x="61" y="97"/>
                    <a:pt x="68" y="93"/>
                    <a:pt x="83" y="93"/>
                  </a:cubicBezTo>
                  <a:lnTo>
                    <a:pt x="90" y="93"/>
                  </a:lnTo>
                  <a:cubicBezTo>
                    <a:pt x="98" y="83"/>
                    <a:pt x="90" y="56"/>
                    <a:pt x="113" y="56"/>
                  </a:cubicBezTo>
                  <a:lnTo>
                    <a:pt x="120" y="56"/>
                  </a:lnTo>
                  <a:cubicBezTo>
                    <a:pt x="124" y="38"/>
                    <a:pt x="109" y="19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8" name="Google Shape;47228;p30"/>
            <p:cNvSpPr/>
            <p:nvPr/>
          </p:nvSpPr>
          <p:spPr>
            <a:xfrm>
              <a:off x="-5294086" y="-99464"/>
              <a:ext cx="8452" cy="7545"/>
            </a:xfrm>
            <a:custGeom>
              <a:avLst/>
              <a:gdLst/>
              <a:ahLst/>
              <a:cxnLst/>
              <a:rect l="l" t="t" r="r" b="b"/>
              <a:pathLst>
                <a:path w="177" h="158" extrusionOk="0">
                  <a:moveTo>
                    <a:pt x="169" y="0"/>
                  </a:moveTo>
                  <a:cubicBezTo>
                    <a:pt x="139" y="0"/>
                    <a:pt x="147" y="49"/>
                    <a:pt x="112" y="49"/>
                  </a:cubicBezTo>
                  <a:lnTo>
                    <a:pt x="109" y="49"/>
                  </a:lnTo>
                  <a:cubicBezTo>
                    <a:pt x="102" y="49"/>
                    <a:pt x="94" y="53"/>
                    <a:pt x="86" y="53"/>
                  </a:cubicBezTo>
                  <a:cubicBezTo>
                    <a:pt x="71" y="64"/>
                    <a:pt x="57" y="72"/>
                    <a:pt x="42" y="83"/>
                  </a:cubicBezTo>
                  <a:cubicBezTo>
                    <a:pt x="0" y="98"/>
                    <a:pt x="26" y="117"/>
                    <a:pt x="42" y="131"/>
                  </a:cubicBezTo>
                  <a:cubicBezTo>
                    <a:pt x="57" y="143"/>
                    <a:pt x="79" y="150"/>
                    <a:pt x="98" y="157"/>
                  </a:cubicBezTo>
                  <a:cubicBezTo>
                    <a:pt x="102" y="109"/>
                    <a:pt x="143" y="75"/>
                    <a:pt x="161" y="34"/>
                  </a:cubicBezTo>
                  <a:cubicBezTo>
                    <a:pt x="169" y="23"/>
                    <a:pt x="176" y="12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9" name="Google Shape;47229;p30"/>
            <p:cNvSpPr/>
            <p:nvPr/>
          </p:nvSpPr>
          <p:spPr>
            <a:xfrm>
              <a:off x="-5040629" y="65083"/>
              <a:ext cx="6494" cy="4679"/>
            </a:xfrm>
            <a:custGeom>
              <a:avLst/>
              <a:gdLst/>
              <a:ahLst/>
              <a:cxnLst/>
              <a:rect l="l" t="t" r="r" b="b"/>
              <a:pathLst>
                <a:path w="136" h="98" extrusionOk="0">
                  <a:moveTo>
                    <a:pt x="56" y="1"/>
                  </a:moveTo>
                  <a:cubicBezTo>
                    <a:pt x="46" y="23"/>
                    <a:pt x="16" y="27"/>
                    <a:pt x="1" y="46"/>
                  </a:cubicBezTo>
                  <a:cubicBezTo>
                    <a:pt x="12" y="65"/>
                    <a:pt x="23" y="80"/>
                    <a:pt x="38" y="98"/>
                  </a:cubicBezTo>
                  <a:lnTo>
                    <a:pt x="53" y="98"/>
                  </a:lnTo>
                  <a:cubicBezTo>
                    <a:pt x="61" y="98"/>
                    <a:pt x="72" y="98"/>
                    <a:pt x="79" y="94"/>
                  </a:cubicBezTo>
                  <a:cubicBezTo>
                    <a:pt x="128" y="83"/>
                    <a:pt x="135" y="65"/>
                    <a:pt x="109" y="23"/>
                  </a:cubicBezTo>
                  <a:cubicBezTo>
                    <a:pt x="98" y="8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0" name="Google Shape;47230;p30"/>
            <p:cNvSpPr/>
            <p:nvPr/>
          </p:nvSpPr>
          <p:spPr>
            <a:xfrm>
              <a:off x="-5221076" y="-60356"/>
              <a:ext cx="5587" cy="5539"/>
            </a:xfrm>
            <a:custGeom>
              <a:avLst/>
              <a:gdLst/>
              <a:ahLst/>
              <a:cxnLst/>
              <a:rect l="l" t="t" r="r" b="b"/>
              <a:pathLst>
                <a:path w="117" h="116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23"/>
                    <a:pt x="23" y="45"/>
                    <a:pt x="12" y="67"/>
                  </a:cubicBezTo>
                  <a:cubicBezTo>
                    <a:pt x="19" y="71"/>
                    <a:pt x="23" y="78"/>
                    <a:pt x="27" y="83"/>
                  </a:cubicBezTo>
                  <a:cubicBezTo>
                    <a:pt x="38" y="97"/>
                    <a:pt x="41" y="116"/>
                    <a:pt x="57" y="116"/>
                  </a:cubicBezTo>
                  <a:cubicBezTo>
                    <a:pt x="64" y="116"/>
                    <a:pt x="67" y="112"/>
                    <a:pt x="79" y="109"/>
                  </a:cubicBezTo>
                  <a:cubicBezTo>
                    <a:pt x="105" y="93"/>
                    <a:pt x="117" y="78"/>
                    <a:pt x="105" y="45"/>
                  </a:cubicBezTo>
                  <a:cubicBezTo>
                    <a:pt x="94" y="7"/>
                    <a:pt x="72" y="4"/>
                    <a:pt x="49" y="4"/>
                  </a:cubicBezTo>
                  <a:lnTo>
                    <a:pt x="31" y="4"/>
                  </a:lnTo>
                  <a:cubicBezTo>
                    <a:pt x="23" y="4"/>
                    <a:pt x="15" y="4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1" name="Google Shape;47231;p30"/>
            <p:cNvSpPr/>
            <p:nvPr/>
          </p:nvSpPr>
          <p:spPr>
            <a:xfrm>
              <a:off x="-4971344" y="119900"/>
              <a:ext cx="6494" cy="11317"/>
            </a:xfrm>
            <a:custGeom>
              <a:avLst/>
              <a:gdLst/>
              <a:ahLst/>
              <a:cxnLst/>
              <a:rect l="l" t="t" r="r" b="b"/>
              <a:pathLst>
                <a:path w="136" h="237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45"/>
                    <a:pt x="94" y="102"/>
                    <a:pt x="49" y="143"/>
                  </a:cubicBezTo>
                  <a:cubicBezTo>
                    <a:pt x="45" y="147"/>
                    <a:pt x="41" y="150"/>
                    <a:pt x="37" y="154"/>
                  </a:cubicBezTo>
                  <a:cubicBezTo>
                    <a:pt x="37" y="157"/>
                    <a:pt x="34" y="161"/>
                    <a:pt x="30" y="165"/>
                  </a:cubicBezTo>
                  <a:cubicBezTo>
                    <a:pt x="37" y="192"/>
                    <a:pt x="0" y="206"/>
                    <a:pt x="11" y="236"/>
                  </a:cubicBezTo>
                  <a:cubicBezTo>
                    <a:pt x="86" y="202"/>
                    <a:pt x="75" y="113"/>
                    <a:pt x="123" y="61"/>
                  </a:cubicBezTo>
                  <a:cubicBezTo>
                    <a:pt x="135" y="45"/>
                    <a:pt x="127" y="31"/>
                    <a:pt x="113" y="19"/>
                  </a:cubicBezTo>
                  <a:cubicBezTo>
                    <a:pt x="97" y="12"/>
                    <a:pt x="82" y="8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2" name="Google Shape;47232;p30"/>
            <p:cNvSpPr/>
            <p:nvPr/>
          </p:nvSpPr>
          <p:spPr>
            <a:xfrm>
              <a:off x="-5381182" y="215591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83" y="1"/>
                  </a:moveTo>
                  <a:cubicBezTo>
                    <a:pt x="71" y="1"/>
                    <a:pt x="56" y="8"/>
                    <a:pt x="34" y="19"/>
                  </a:cubicBezTo>
                  <a:cubicBezTo>
                    <a:pt x="4" y="37"/>
                    <a:pt x="0" y="68"/>
                    <a:pt x="8" y="90"/>
                  </a:cubicBezTo>
                  <a:cubicBezTo>
                    <a:pt x="11" y="113"/>
                    <a:pt x="23" y="120"/>
                    <a:pt x="38" y="120"/>
                  </a:cubicBezTo>
                  <a:cubicBezTo>
                    <a:pt x="45" y="120"/>
                    <a:pt x="56" y="116"/>
                    <a:pt x="68" y="113"/>
                  </a:cubicBezTo>
                  <a:cubicBezTo>
                    <a:pt x="61" y="79"/>
                    <a:pt x="78" y="60"/>
                    <a:pt x="109" y="53"/>
                  </a:cubicBezTo>
                  <a:cubicBezTo>
                    <a:pt x="109" y="15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3" name="Google Shape;47233;p30"/>
            <p:cNvSpPr/>
            <p:nvPr/>
          </p:nvSpPr>
          <p:spPr>
            <a:xfrm>
              <a:off x="-5051134" y="-52382"/>
              <a:ext cx="7879" cy="7974"/>
            </a:xfrm>
            <a:custGeom>
              <a:avLst/>
              <a:gdLst/>
              <a:ahLst/>
              <a:cxnLst/>
              <a:rect l="l" t="t" r="r" b="b"/>
              <a:pathLst>
                <a:path w="165" h="167" extrusionOk="0">
                  <a:moveTo>
                    <a:pt x="86" y="1"/>
                  </a:moveTo>
                  <a:cubicBezTo>
                    <a:pt x="75" y="13"/>
                    <a:pt x="64" y="16"/>
                    <a:pt x="49" y="16"/>
                  </a:cubicBezTo>
                  <a:cubicBezTo>
                    <a:pt x="41" y="16"/>
                    <a:pt x="38" y="16"/>
                    <a:pt x="30" y="13"/>
                  </a:cubicBezTo>
                  <a:lnTo>
                    <a:pt x="0" y="13"/>
                  </a:lnTo>
                  <a:cubicBezTo>
                    <a:pt x="30" y="87"/>
                    <a:pt x="109" y="110"/>
                    <a:pt x="157" y="166"/>
                  </a:cubicBezTo>
                  <a:cubicBezTo>
                    <a:pt x="164" y="132"/>
                    <a:pt x="164" y="106"/>
                    <a:pt x="138" y="83"/>
                  </a:cubicBezTo>
                  <a:cubicBezTo>
                    <a:pt x="131" y="80"/>
                    <a:pt x="124" y="76"/>
                    <a:pt x="116" y="76"/>
                  </a:cubicBezTo>
                  <a:lnTo>
                    <a:pt x="105" y="76"/>
                  </a:lnTo>
                  <a:cubicBezTo>
                    <a:pt x="101" y="80"/>
                    <a:pt x="97" y="80"/>
                    <a:pt x="93" y="80"/>
                  </a:cubicBezTo>
                  <a:cubicBezTo>
                    <a:pt x="83" y="80"/>
                    <a:pt x="79" y="76"/>
                    <a:pt x="71" y="65"/>
                  </a:cubicBezTo>
                  <a:cubicBezTo>
                    <a:pt x="57" y="39"/>
                    <a:pt x="105" y="39"/>
                    <a:pt x="97" y="13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4" name="Google Shape;47234;p30"/>
            <p:cNvSpPr/>
            <p:nvPr/>
          </p:nvSpPr>
          <p:spPr>
            <a:xfrm>
              <a:off x="-5007968" y="-68951"/>
              <a:ext cx="8595" cy="6828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128" y="1"/>
                  </a:moveTo>
                  <a:cubicBezTo>
                    <a:pt x="117" y="1"/>
                    <a:pt x="98" y="8"/>
                    <a:pt x="72" y="20"/>
                  </a:cubicBezTo>
                  <a:cubicBezTo>
                    <a:pt x="109" y="61"/>
                    <a:pt x="72" y="68"/>
                    <a:pt x="45" y="79"/>
                  </a:cubicBezTo>
                  <a:cubicBezTo>
                    <a:pt x="61" y="98"/>
                    <a:pt x="72" y="113"/>
                    <a:pt x="38" y="113"/>
                  </a:cubicBezTo>
                  <a:cubicBezTo>
                    <a:pt x="19" y="113"/>
                    <a:pt x="12" y="124"/>
                    <a:pt x="0" y="135"/>
                  </a:cubicBezTo>
                  <a:cubicBezTo>
                    <a:pt x="5" y="139"/>
                    <a:pt x="8" y="139"/>
                    <a:pt x="8" y="143"/>
                  </a:cubicBezTo>
                  <a:cubicBezTo>
                    <a:pt x="50" y="135"/>
                    <a:pt x="90" y="128"/>
                    <a:pt x="109" y="79"/>
                  </a:cubicBezTo>
                  <a:cubicBezTo>
                    <a:pt x="117" y="68"/>
                    <a:pt x="128" y="64"/>
                    <a:pt x="143" y="64"/>
                  </a:cubicBezTo>
                  <a:cubicBezTo>
                    <a:pt x="154" y="64"/>
                    <a:pt x="165" y="64"/>
                    <a:pt x="173" y="68"/>
                  </a:cubicBezTo>
                  <a:lnTo>
                    <a:pt x="176" y="68"/>
                  </a:lnTo>
                  <a:cubicBezTo>
                    <a:pt x="176" y="68"/>
                    <a:pt x="180" y="68"/>
                    <a:pt x="180" y="64"/>
                  </a:cubicBezTo>
                  <a:cubicBezTo>
                    <a:pt x="157" y="20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5" name="Google Shape;47235;p30"/>
            <p:cNvSpPr/>
            <p:nvPr/>
          </p:nvSpPr>
          <p:spPr>
            <a:xfrm>
              <a:off x="-5225708" y="-61789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1"/>
                  </a:moveTo>
                  <a:cubicBezTo>
                    <a:pt x="60" y="1"/>
                    <a:pt x="52" y="4"/>
                    <a:pt x="41" y="11"/>
                  </a:cubicBezTo>
                  <a:cubicBezTo>
                    <a:pt x="23" y="27"/>
                    <a:pt x="0" y="41"/>
                    <a:pt x="12" y="75"/>
                  </a:cubicBezTo>
                  <a:cubicBezTo>
                    <a:pt x="19" y="97"/>
                    <a:pt x="38" y="105"/>
                    <a:pt x="60" y="105"/>
                  </a:cubicBezTo>
                  <a:lnTo>
                    <a:pt x="64" y="105"/>
                  </a:lnTo>
                  <a:cubicBezTo>
                    <a:pt x="79" y="105"/>
                    <a:pt x="93" y="101"/>
                    <a:pt x="109" y="97"/>
                  </a:cubicBezTo>
                  <a:cubicBezTo>
                    <a:pt x="120" y="75"/>
                    <a:pt x="97" y="53"/>
                    <a:pt x="102" y="30"/>
                  </a:cubicBezTo>
                  <a:cubicBezTo>
                    <a:pt x="93" y="11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6" name="Google Shape;47236;p30"/>
            <p:cNvSpPr/>
            <p:nvPr/>
          </p:nvSpPr>
          <p:spPr>
            <a:xfrm>
              <a:off x="-5085084" y="16378"/>
              <a:ext cx="7926" cy="6685"/>
            </a:xfrm>
            <a:custGeom>
              <a:avLst/>
              <a:gdLst/>
              <a:ahLst/>
              <a:cxnLst/>
              <a:rect l="l" t="t" r="r" b="b"/>
              <a:pathLst>
                <a:path w="166" h="140" extrusionOk="0">
                  <a:moveTo>
                    <a:pt x="16" y="1"/>
                  </a:moveTo>
                  <a:cubicBezTo>
                    <a:pt x="9" y="12"/>
                    <a:pt x="1" y="19"/>
                    <a:pt x="9" y="34"/>
                  </a:cubicBezTo>
                  <a:cubicBezTo>
                    <a:pt x="16" y="38"/>
                    <a:pt x="27" y="38"/>
                    <a:pt x="35" y="41"/>
                  </a:cubicBezTo>
                  <a:cubicBezTo>
                    <a:pt x="79" y="72"/>
                    <a:pt x="79" y="75"/>
                    <a:pt x="31" y="109"/>
                  </a:cubicBezTo>
                  <a:cubicBezTo>
                    <a:pt x="35" y="113"/>
                    <a:pt x="35" y="117"/>
                    <a:pt x="38" y="117"/>
                  </a:cubicBezTo>
                  <a:cubicBezTo>
                    <a:pt x="50" y="124"/>
                    <a:pt x="57" y="131"/>
                    <a:pt x="64" y="139"/>
                  </a:cubicBezTo>
                  <a:cubicBezTo>
                    <a:pt x="79" y="117"/>
                    <a:pt x="90" y="98"/>
                    <a:pt x="105" y="79"/>
                  </a:cubicBezTo>
                  <a:cubicBezTo>
                    <a:pt x="117" y="91"/>
                    <a:pt x="128" y="101"/>
                    <a:pt x="135" y="117"/>
                  </a:cubicBezTo>
                  <a:lnTo>
                    <a:pt x="140" y="117"/>
                  </a:lnTo>
                  <a:cubicBezTo>
                    <a:pt x="147" y="98"/>
                    <a:pt x="158" y="79"/>
                    <a:pt x="166" y="60"/>
                  </a:cubicBezTo>
                  <a:cubicBezTo>
                    <a:pt x="158" y="60"/>
                    <a:pt x="147" y="64"/>
                    <a:pt x="143" y="64"/>
                  </a:cubicBezTo>
                  <a:lnTo>
                    <a:pt x="135" y="64"/>
                  </a:lnTo>
                  <a:cubicBezTo>
                    <a:pt x="109" y="15"/>
                    <a:pt x="57" y="19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7" name="Google Shape;47237;p30"/>
            <p:cNvSpPr/>
            <p:nvPr/>
          </p:nvSpPr>
          <p:spPr>
            <a:xfrm>
              <a:off x="-5295328" y="-23637"/>
              <a:ext cx="6637" cy="5444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60" y="1"/>
                  </a:moveTo>
                  <a:cubicBezTo>
                    <a:pt x="42" y="1"/>
                    <a:pt x="23" y="9"/>
                    <a:pt x="0" y="23"/>
                  </a:cubicBezTo>
                  <a:lnTo>
                    <a:pt x="0" y="27"/>
                  </a:lnTo>
                  <a:cubicBezTo>
                    <a:pt x="16" y="39"/>
                    <a:pt x="38" y="35"/>
                    <a:pt x="57" y="42"/>
                  </a:cubicBezTo>
                  <a:cubicBezTo>
                    <a:pt x="57" y="61"/>
                    <a:pt x="0" y="65"/>
                    <a:pt x="42" y="94"/>
                  </a:cubicBezTo>
                  <a:cubicBezTo>
                    <a:pt x="45" y="94"/>
                    <a:pt x="49" y="91"/>
                    <a:pt x="52" y="91"/>
                  </a:cubicBezTo>
                  <a:cubicBezTo>
                    <a:pt x="60" y="91"/>
                    <a:pt x="64" y="99"/>
                    <a:pt x="71" y="102"/>
                  </a:cubicBezTo>
                  <a:cubicBezTo>
                    <a:pt x="75" y="110"/>
                    <a:pt x="83" y="113"/>
                    <a:pt x="86" y="113"/>
                  </a:cubicBezTo>
                  <a:lnTo>
                    <a:pt x="94" y="113"/>
                  </a:lnTo>
                  <a:cubicBezTo>
                    <a:pt x="112" y="91"/>
                    <a:pt x="102" y="76"/>
                    <a:pt x="97" y="57"/>
                  </a:cubicBezTo>
                  <a:lnTo>
                    <a:pt x="97" y="46"/>
                  </a:lnTo>
                  <a:cubicBezTo>
                    <a:pt x="102" y="46"/>
                    <a:pt x="102" y="49"/>
                    <a:pt x="105" y="49"/>
                  </a:cubicBezTo>
                  <a:cubicBezTo>
                    <a:pt x="116" y="61"/>
                    <a:pt x="128" y="68"/>
                    <a:pt x="138" y="76"/>
                  </a:cubicBezTo>
                  <a:cubicBezTo>
                    <a:pt x="120" y="23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8" name="Google Shape;47238;p30"/>
            <p:cNvSpPr/>
            <p:nvPr/>
          </p:nvSpPr>
          <p:spPr>
            <a:xfrm>
              <a:off x="-4901390" y="155951"/>
              <a:ext cx="7544" cy="4870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56" y="1"/>
                  </a:moveTo>
                  <a:cubicBezTo>
                    <a:pt x="38" y="27"/>
                    <a:pt x="19" y="49"/>
                    <a:pt x="0" y="72"/>
                  </a:cubicBezTo>
                  <a:cubicBezTo>
                    <a:pt x="4" y="91"/>
                    <a:pt x="16" y="101"/>
                    <a:pt x="34" y="101"/>
                  </a:cubicBezTo>
                  <a:cubicBezTo>
                    <a:pt x="42" y="79"/>
                    <a:pt x="49" y="72"/>
                    <a:pt x="56" y="72"/>
                  </a:cubicBezTo>
                  <a:cubicBezTo>
                    <a:pt x="71" y="72"/>
                    <a:pt x="87" y="98"/>
                    <a:pt x="101" y="98"/>
                  </a:cubicBezTo>
                  <a:cubicBezTo>
                    <a:pt x="105" y="94"/>
                    <a:pt x="105" y="94"/>
                    <a:pt x="109" y="94"/>
                  </a:cubicBezTo>
                  <a:cubicBezTo>
                    <a:pt x="113" y="94"/>
                    <a:pt x="120" y="98"/>
                    <a:pt x="123" y="98"/>
                  </a:cubicBezTo>
                  <a:cubicBezTo>
                    <a:pt x="131" y="98"/>
                    <a:pt x="135" y="101"/>
                    <a:pt x="139" y="101"/>
                  </a:cubicBezTo>
                  <a:cubicBezTo>
                    <a:pt x="146" y="101"/>
                    <a:pt x="154" y="98"/>
                    <a:pt x="157" y="79"/>
                  </a:cubicBezTo>
                  <a:cubicBezTo>
                    <a:pt x="131" y="42"/>
                    <a:pt x="87" y="30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9" name="Google Shape;47239;p30"/>
            <p:cNvSpPr/>
            <p:nvPr/>
          </p:nvSpPr>
          <p:spPr>
            <a:xfrm>
              <a:off x="-5172515" y="160965"/>
              <a:ext cx="5730" cy="8261"/>
            </a:xfrm>
            <a:custGeom>
              <a:avLst/>
              <a:gdLst/>
              <a:ahLst/>
              <a:cxnLst/>
              <a:rect l="l" t="t" r="r" b="b"/>
              <a:pathLst>
                <a:path w="120" h="173" extrusionOk="0">
                  <a:moveTo>
                    <a:pt x="30" y="1"/>
                  </a:moveTo>
                  <a:cubicBezTo>
                    <a:pt x="19" y="4"/>
                    <a:pt x="11" y="8"/>
                    <a:pt x="0" y="12"/>
                  </a:cubicBezTo>
                  <a:cubicBezTo>
                    <a:pt x="30" y="30"/>
                    <a:pt x="11" y="60"/>
                    <a:pt x="19" y="86"/>
                  </a:cubicBezTo>
                  <a:cubicBezTo>
                    <a:pt x="37" y="108"/>
                    <a:pt x="60" y="131"/>
                    <a:pt x="49" y="165"/>
                  </a:cubicBezTo>
                  <a:lnTo>
                    <a:pt x="45" y="165"/>
                  </a:lnTo>
                  <a:cubicBezTo>
                    <a:pt x="49" y="165"/>
                    <a:pt x="49" y="169"/>
                    <a:pt x="49" y="169"/>
                  </a:cubicBezTo>
                  <a:cubicBezTo>
                    <a:pt x="56" y="172"/>
                    <a:pt x="60" y="172"/>
                    <a:pt x="64" y="172"/>
                  </a:cubicBezTo>
                  <a:cubicBezTo>
                    <a:pt x="90" y="172"/>
                    <a:pt x="105" y="150"/>
                    <a:pt x="120" y="127"/>
                  </a:cubicBezTo>
                  <a:cubicBezTo>
                    <a:pt x="90" y="113"/>
                    <a:pt x="90" y="82"/>
                    <a:pt x="82" y="56"/>
                  </a:cubicBezTo>
                  <a:cubicBezTo>
                    <a:pt x="75" y="60"/>
                    <a:pt x="71" y="60"/>
                    <a:pt x="68" y="60"/>
                  </a:cubicBezTo>
                  <a:cubicBezTo>
                    <a:pt x="60" y="60"/>
                    <a:pt x="52" y="56"/>
                    <a:pt x="49" y="49"/>
                  </a:cubicBezTo>
                  <a:cubicBezTo>
                    <a:pt x="42" y="34"/>
                    <a:pt x="37" y="15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0" name="Google Shape;47240;p30"/>
            <p:cNvSpPr/>
            <p:nvPr/>
          </p:nvSpPr>
          <p:spPr>
            <a:xfrm>
              <a:off x="-5054859" y="232160"/>
              <a:ext cx="5014" cy="8118"/>
            </a:xfrm>
            <a:custGeom>
              <a:avLst/>
              <a:gdLst/>
              <a:ahLst/>
              <a:cxnLst/>
              <a:rect l="l" t="t" r="r" b="b"/>
              <a:pathLst>
                <a:path w="105" h="170" extrusionOk="0">
                  <a:moveTo>
                    <a:pt x="18" y="1"/>
                  </a:moveTo>
                  <a:cubicBezTo>
                    <a:pt x="30" y="27"/>
                    <a:pt x="0" y="61"/>
                    <a:pt x="40" y="80"/>
                  </a:cubicBezTo>
                  <a:cubicBezTo>
                    <a:pt x="52" y="109"/>
                    <a:pt x="52" y="143"/>
                    <a:pt x="26" y="170"/>
                  </a:cubicBezTo>
                  <a:cubicBezTo>
                    <a:pt x="85" y="158"/>
                    <a:pt x="104" y="120"/>
                    <a:pt x="93" y="65"/>
                  </a:cubicBezTo>
                  <a:cubicBezTo>
                    <a:pt x="85" y="30"/>
                    <a:pt x="74" y="1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1" name="Google Shape;47241;p30"/>
            <p:cNvSpPr/>
            <p:nvPr/>
          </p:nvSpPr>
          <p:spPr>
            <a:xfrm>
              <a:off x="-5193238" y="-173906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39" y="4"/>
                    <a:pt x="124" y="16"/>
                    <a:pt x="109" y="16"/>
                  </a:cubicBezTo>
                  <a:lnTo>
                    <a:pt x="102" y="16"/>
                  </a:lnTo>
                  <a:cubicBezTo>
                    <a:pt x="98" y="30"/>
                    <a:pt x="86" y="38"/>
                    <a:pt x="76" y="38"/>
                  </a:cubicBezTo>
                  <a:cubicBezTo>
                    <a:pt x="72" y="38"/>
                    <a:pt x="64" y="38"/>
                    <a:pt x="60" y="34"/>
                  </a:cubicBezTo>
                  <a:cubicBezTo>
                    <a:pt x="53" y="27"/>
                    <a:pt x="50" y="27"/>
                    <a:pt x="45" y="27"/>
                  </a:cubicBezTo>
                  <a:cubicBezTo>
                    <a:pt x="34" y="27"/>
                    <a:pt x="31" y="34"/>
                    <a:pt x="31" y="46"/>
                  </a:cubicBezTo>
                  <a:cubicBezTo>
                    <a:pt x="31" y="68"/>
                    <a:pt x="34" y="90"/>
                    <a:pt x="0" y="90"/>
                  </a:cubicBezTo>
                  <a:cubicBezTo>
                    <a:pt x="0" y="106"/>
                    <a:pt x="5" y="113"/>
                    <a:pt x="12" y="113"/>
                  </a:cubicBezTo>
                  <a:cubicBezTo>
                    <a:pt x="15" y="113"/>
                    <a:pt x="19" y="109"/>
                    <a:pt x="27" y="106"/>
                  </a:cubicBezTo>
                  <a:cubicBezTo>
                    <a:pt x="34" y="101"/>
                    <a:pt x="41" y="94"/>
                    <a:pt x="53" y="94"/>
                  </a:cubicBezTo>
                  <a:lnTo>
                    <a:pt x="57" y="94"/>
                  </a:lnTo>
                  <a:cubicBezTo>
                    <a:pt x="64" y="87"/>
                    <a:pt x="76" y="87"/>
                    <a:pt x="86" y="87"/>
                  </a:cubicBezTo>
                  <a:lnTo>
                    <a:pt x="117" y="87"/>
                  </a:lnTo>
                  <a:cubicBezTo>
                    <a:pt x="131" y="87"/>
                    <a:pt x="146" y="87"/>
                    <a:pt x="157" y="72"/>
                  </a:cubicBezTo>
                  <a:cubicBezTo>
                    <a:pt x="150" y="49"/>
                    <a:pt x="165" y="23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2" name="Google Shape;47242;p30"/>
            <p:cNvSpPr/>
            <p:nvPr/>
          </p:nvSpPr>
          <p:spPr>
            <a:xfrm>
              <a:off x="-4994885" y="-173906"/>
              <a:ext cx="4823" cy="8786"/>
            </a:xfrm>
            <a:custGeom>
              <a:avLst/>
              <a:gdLst/>
              <a:ahLst/>
              <a:cxnLst/>
              <a:rect l="l" t="t" r="r" b="b"/>
              <a:pathLst>
                <a:path w="101" h="184" extrusionOk="0">
                  <a:moveTo>
                    <a:pt x="67" y="49"/>
                  </a:moveTo>
                  <a:cubicBezTo>
                    <a:pt x="67" y="49"/>
                    <a:pt x="67" y="53"/>
                    <a:pt x="63" y="53"/>
                  </a:cubicBezTo>
                  <a:cubicBezTo>
                    <a:pt x="67" y="56"/>
                    <a:pt x="71" y="61"/>
                    <a:pt x="74" y="64"/>
                  </a:cubicBezTo>
                  <a:cubicBezTo>
                    <a:pt x="74" y="56"/>
                    <a:pt x="71" y="53"/>
                    <a:pt x="67" y="49"/>
                  </a:cubicBezTo>
                  <a:close/>
                  <a:moveTo>
                    <a:pt x="48" y="1"/>
                  </a:moveTo>
                  <a:cubicBezTo>
                    <a:pt x="40" y="11"/>
                    <a:pt x="40" y="20"/>
                    <a:pt x="33" y="27"/>
                  </a:cubicBezTo>
                  <a:cubicBezTo>
                    <a:pt x="11" y="49"/>
                    <a:pt x="0" y="72"/>
                    <a:pt x="18" y="90"/>
                  </a:cubicBezTo>
                  <a:cubicBezTo>
                    <a:pt x="45" y="120"/>
                    <a:pt x="33" y="184"/>
                    <a:pt x="93" y="184"/>
                  </a:cubicBezTo>
                  <a:lnTo>
                    <a:pt x="101" y="184"/>
                  </a:lnTo>
                  <a:cubicBezTo>
                    <a:pt x="97" y="180"/>
                    <a:pt x="90" y="173"/>
                    <a:pt x="93" y="173"/>
                  </a:cubicBezTo>
                  <a:cubicBezTo>
                    <a:pt x="97" y="128"/>
                    <a:pt x="78" y="90"/>
                    <a:pt x="59" y="53"/>
                  </a:cubicBezTo>
                  <a:lnTo>
                    <a:pt x="56" y="53"/>
                  </a:lnTo>
                  <a:cubicBezTo>
                    <a:pt x="52" y="49"/>
                    <a:pt x="52" y="46"/>
                    <a:pt x="52" y="46"/>
                  </a:cubicBezTo>
                  <a:cubicBezTo>
                    <a:pt x="67" y="27"/>
                    <a:pt x="63" y="16"/>
                    <a:pt x="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3" name="Google Shape;47243;p30"/>
            <p:cNvSpPr/>
            <p:nvPr/>
          </p:nvSpPr>
          <p:spPr>
            <a:xfrm>
              <a:off x="-5152889" y="-44312"/>
              <a:ext cx="6446" cy="4870"/>
            </a:xfrm>
            <a:custGeom>
              <a:avLst/>
              <a:gdLst/>
              <a:ahLst/>
              <a:cxnLst/>
              <a:rect l="l" t="t" r="r" b="b"/>
              <a:pathLst>
                <a:path w="135" h="102" extrusionOk="0">
                  <a:moveTo>
                    <a:pt x="64" y="1"/>
                  </a:moveTo>
                  <a:cubicBezTo>
                    <a:pt x="49" y="1"/>
                    <a:pt x="38" y="11"/>
                    <a:pt x="26" y="23"/>
                  </a:cubicBezTo>
                  <a:cubicBezTo>
                    <a:pt x="23" y="34"/>
                    <a:pt x="0" y="71"/>
                    <a:pt x="34" y="87"/>
                  </a:cubicBezTo>
                  <a:cubicBezTo>
                    <a:pt x="49" y="94"/>
                    <a:pt x="60" y="101"/>
                    <a:pt x="75" y="101"/>
                  </a:cubicBezTo>
                  <a:cubicBezTo>
                    <a:pt x="90" y="101"/>
                    <a:pt x="102" y="98"/>
                    <a:pt x="112" y="79"/>
                  </a:cubicBezTo>
                  <a:cubicBezTo>
                    <a:pt x="135" y="53"/>
                    <a:pt x="124" y="34"/>
                    <a:pt x="102" y="19"/>
                  </a:cubicBezTo>
                  <a:cubicBezTo>
                    <a:pt x="86" y="8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4" name="Google Shape;47244;p30"/>
            <p:cNvSpPr/>
            <p:nvPr/>
          </p:nvSpPr>
          <p:spPr>
            <a:xfrm>
              <a:off x="-4863381" y="125964"/>
              <a:ext cx="5778" cy="9120"/>
            </a:xfrm>
            <a:custGeom>
              <a:avLst/>
              <a:gdLst/>
              <a:ahLst/>
              <a:cxnLst/>
              <a:rect l="l" t="t" r="r" b="b"/>
              <a:pathLst>
                <a:path w="121" h="191" extrusionOk="0">
                  <a:moveTo>
                    <a:pt x="83" y="1"/>
                  </a:moveTo>
                  <a:cubicBezTo>
                    <a:pt x="64" y="12"/>
                    <a:pt x="45" y="20"/>
                    <a:pt x="68" y="42"/>
                  </a:cubicBezTo>
                  <a:cubicBezTo>
                    <a:pt x="76" y="49"/>
                    <a:pt x="68" y="61"/>
                    <a:pt x="64" y="72"/>
                  </a:cubicBezTo>
                  <a:cubicBezTo>
                    <a:pt x="68" y="87"/>
                    <a:pt x="64" y="98"/>
                    <a:pt x="45" y="101"/>
                  </a:cubicBezTo>
                  <a:cubicBezTo>
                    <a:pt x="27" y="106"/>
                    <a:pt x="12" y="106"/>
                    <a:pt x="0" y="120"/>
                  </a:cubicBezTo>
                  <a:cubicBezTo>
                    <a:pt x="8" y="124"/>
                    <a:pt x="16" y="135"/>
                    <a:pt x="23" y="135"/>
                  </a:cubicBezTo>
                  <a:cubicBezTo>
                    <a:pt x="27" y="135"/>
                    <a:pt x="27" y="135"/>
                    <a:pt x="27" y="132"/>
                  </a:cubicBezTo>
                  <a:lnTo>
                    <a:pt x="53" y="132"/>
                  </a:lnTo>
                  <a:cubicBezTo>
                    <a:pt x="86" y="132"/>
                    <a:pt x="76" y="151"/>
                    <a:pt x="53" y="184"/>
                  </a:cubicBezTo>
                  <a:cubicBezTo>
                    <a:pt x="57" y="187"/>
                    <a:pt x="64" y="191"/>
                    <a:pt x="72" y="191"/>
                  </a:cubicBezTo>
                  <a:cubicBezTo>
                    <a:pt x="79" y="191"/>
                    <a:pt x="86" y="187"/>
                    <a:pt x="94" y="177"/>
                  </a:cubicBezTo>
                  <a:cubicBezTo>
                    <a:pt x="102" y="143"/>
                    <a:pt x="109" y="109"/>
                    <a:pt x="117" y="75"/>
                  </a:cubicBezTo>
                  <a:cubicBezTo>
                    <a:pt x="120" y="46"/>
                    <a:pt x="79" y="34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5" name="Google Shape;47245;p30"/>
            <p:cNvSpPr/>
            <p:nvPr/>
          </p:nvSpPr>
          <p:spPr>
            <a:xfrm>
              <a:off x="-5142910" y="-57873"/>
              <a:ext cx="6446" cy="520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79" y="0"/>
                  </a:moveTo>
                  <a:cubicBezTo>
                    <a:pt x="27" y="12"/>
                    <a:pt x="5" y="49"/>
                    <a:pt x="0" y="98"/>
                  </a:cubicBezTo>
                  <a:cubicBezTo>
                    <a:pt x="12" y="105"/>
                    <a:pt x="23" y="109"/>
                    <a:pt x="31" y="109"/>
                  </a:cubicBezTo>
                  <a:cubicBezTo>
                    <a:pt x="53" y="109"/>
                    <a:pt x="68" y="98"/>
                    <a:pt x="83" y="79"/>
                  </a:cubicBezTo>
                  <a:lnTo>
                    <a:pt x="87" y="76"/>
                  </a:lnTo>
                  <a:cubicBezTo>
                    <a:pt x="90" y="76"/>
                    <a:pt x="98" y="79"/>
                    <a:pt x="102" y="79"/>
                  </a:cubicBezTo>
                  <a:cubicBezTo>
                    <a:pt x="105" y="83"/>
                    <a:pt x="113" y="86"/>
                    <a:pt x="117" y="86"/>
                  </a:cubicBezTo>
                  <a:cubicBezTo>
                    <a:pt x="124" y="86"/>
                    <a:pt x="128" y="83"/>
                    <a:pt x="131" y="68"/>
                  </a:cubicBezTo>
                  <a:cubicBezTo>
                    <a:pt x="135" y="41"/>
                    <a:pt x="102" y="49"/>
                    <a:pt x="90" y="34"/>
                  </a:cubicBezTo>
                  <a:cubicBezTo>
                    <a:pt x="90" y="26"/>
                    <a:pt x="90" y="19"/>
                    <a:pt x="87" y="12"/>
                  </a:cubicBezTo>
                  <a:cubicBezTo>
                    <a:pt x="87" y="8"/>
                    <a:pt x="83" y="4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6" name="Google Shape;47246;p30"/>
            <p:cNvSpPr/>
            <p:nvPr/>
          </p:nvSpPr>
          <p:spPr>
            <a:xfrm>
              <a:off x="-5097356" y="-115317"/>
              <a:ext cx="5730" cy="7163"/>
            </a:xfrm>
            <a:custGeom>
              <a:avLst/>
              <a:gdLst/>
              <a:ahLst/>
              <a:cxnLst/>
              <a:rect l="l" t="t" r="r" b="b"/>
              <a:pathLst>
                <a:path w="120" h="150" extrusionOk="0">
                  <a:moveTo>
                    <a:pt x="60" y="0"/>
                  </a:moveTo>
                  <a:cubicBezTo>
                    <a:pt x="56" y="0"/>
                    <a:pt x="52" y="4"/>
                    <a:pt x="48" y="7"/>
                  </a:cubicBezTo>
                  <a:cubicBezTo>
                    <a:pt x="22" y="30"/>
                    <a:pt x="0" y="52"/>
                    <a:pt x="11" y="90"/>
                  </a:cubicBezTo>
                  <a:cubicBezTo>
                    <a:pt x="22" y="123"/>
                    <a:pt x="38" y="149"/>
                    <a:pt x="75" y="149"/>
                  </a:cubicBezTo>
                  <a:lnTo>
                    <a:pt x="86" y="149"/>
                  </a:lnTo>
                  <a:cubicBezTo>
                    <a:pt x="41" y="97"/>
                    <a:pt x="41" y="97"/>
                    <a:pt x="97" y="59"/>
                  </a:cubicBezTo>
                  <a:cubicBezTo>
                    <a:pt x="105" y="56"/>
                    <a:pt x="112" y="45"/>
                    <a:pt x="119" y="37"/>
                  </a:cubicBezTo>
                  <a:cubicBezTo>
                    <a:pt x="101" y="26"/>
                    <a:pt x="83" y="30"/>
                    <a:pt x="83" y="14"/>
                  </a:cubicBezTo>
                  <a:cubicBezTo>
                    <a:pt x="75" y="7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7" name="Google Shape;47247;p30"/>
            <p:cNvSpPr/>
            <p:nvPr/>
          </p:nvSpPr>
          <p:spPr>
            <a:xfrm>
              <a:off x="-5031891" y="104572"/>
              <a:ext cx="6303" cy="5062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53" y="0"/>
                  </a:moveTo>
                  <a:cubicBezTo>
                    <a:pt x="30" y="30"/>
                    <a:pt x="12" y="60"/>
                    <a:pt x="1" y="97"/>
                  </a:cubicBezTo>
                  <a:cubicBezTo>
                    <a:pt x="4" y="97"/>
                    <a:pt x="8" y="101"/>
                    <a:pt x="8" y="105"/>
                  </a:cubicBezTo>
                  <a:cubicBezTo>
                    <a:pt x="46" y="90"/>
                    <a:pt x="87" y="94"/>
                    <a:pt x="132" y="90"/>
                  </a:cubicBezTo>
                  <a:cubicBezTo>
                    <a:pt x="106" y="60"/>
                    <a:pt x="120" y="15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8" name="Google Shape;47248;p30"/>
            <p:cNvSpPr/>
            <p:nvPr/>
          </p:nvSpPr>
          <p:spPr>
            <a:xfrm>
              <a:off x="-4857651" y="134225"/>
              <a:ext cx="6637" cy="6781"/>
            </a:xfrm>
            <a:custGeom>
              <a:avLst/>
              <a:gdLst/>
              <a:ahLst/>
              <a:cxnLst/>
              <a:rect l="l" t="t" r="r" b="b"/>
              <a:pathLst>
                <a:path w="139" h="142" extrusionOk="0">
                  <a:moveTo>
                    <a:pt x="19" y="0"/>
                  </a:moveTo>
                  <a:cubicBezTo>
                    <a:pt x="11" y="7"/>
                    <a:pt x="4" y="14"/>
                    <a:pt x="0" y="22"/>
                  </a:cubicBezTo>
                  <a:lnTo>
                    <a:pt x="0" y="45"/>
                  </a:lnTo>
                  <a:cubicBezTo>
                    <a:pt x="49" y="75"/>
                    <a:pt x="15" y="101"/>
                    <a:pt x="0" y="123"/>
                  </a:cubicBezTo>
                  <a:cubicBezTo>
                    <a:pt x="11" y="130"/>
                    <a:pt x="19" y="142"/>
                    <a:pt x="34" y="142"/>
                  </a:cubicBezTo>
                  <a:cubicBezTo>
                    <a:pt x="34" y="142"/>
                    <a:pt x="37" y="142"/>
                    <a:pt x="45" y="138"/>
                  </a:cubicBezTo>
                  <a:cubicBezTo>
                    <a:pt x="45" y="123"/>
                    <a:pt x="45" y="101"/>
                    <a:pt x="68" y="101"/>
                  </a:cubicBezTo>
                  <a:lnTo>
                    <a:pt x="75" y="101"/>
                  </a:lnTo>
                  <a:cubicBezTo>
                    <a:pt x="94" y="75"/>
                    <a:pt x="139" y="56"/>
                    <a:pt x="94" y="14"/>
                  </a:cubicBezTo>
                  <a:lnTo>
                    <a:pt x="94" y="14"/>
                  </a:lnTo>
                  <a:cubicBezTo>
                    <a:pt x="79" y="26"/>
                    <a:pt x="64" y="37"/>
                    <a:pt x="49" y="37"/>
                  </a:cubicBezTo>
                  <a:cubicBezTo>
                    <a:pt x="37" y="37"/>
                    <a:pt x="27" y="3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9" name="Google Shape;47249;p30"/>
            <p:cNvSpPr/>
            <p:nvPr/>
          </p:nvSpPr>
          <p:spPr>
            <a:xfrm>
              <a:off x="-4992593" y="-177105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90" y="0"/>
                  </a:moveTo>
                  <a:cubicBezTo>
                    <a:pt x="45" y="8"/>
                    <a:pt x="19" y="34"/>
                    <a:pt x="0" y="68"/>
                  </a:cubicBezTo>
                  <a:cubicBezTo>
                    <a:pt x="15" y="83"/>
                    <a:pt x="19" y="94"/>
                    <a:pt x="4" y="113"/>
                  </a:cubicBezTo>
                  <a:cubicBezTo>
                    <a:pt x="4" y="113"/>
                    <a:pt x="4" y="116"/>
                    <a:pt x="8" y="120"/>
                  </a:cubicBezTo>
                  <a:lnTo>
                    <a:pt x="11" y="120"/>
                  </a:lnTo>
                  <a:cubicBezTo>
                    <a:pt x="8" y="120"/>
                    <a:pt x="8" y="116"/>
                    <a:pt x="4" y="113"/>
                  </a:cubicBezTo>
                  <a:lnTo>
                    <a:pt x="4" y="113"/>
                  </a:lnTo>
                  <a:cubicBezTo>
                    <a:pt x="8" y="116"/>
                    <a:pt x="11" y="120"/>
                    <a:pt x="15" y="120"/>
                  </a:cubicBezTo>
                  <a:cubicBezTo>
                    <a:pt x="19" y="120"/>
                    <a:pt x="19" y="116"/>
                    <a:pt x="19" y="116"/>
                  </a:cubicBezTo>
                  <a:cubicBezTo>
                    <a:pt x="34" y="94"/>
                    <a:pt x="53" y="83"/>
                    <a:pt x="71" y="83"/>
                  </a:cubicBezTo>
                  <a:cubicBezTo>
                    <a:pt x="87" y="83"/>
                    <a:pt x="105" y="87"/>
                    <a:pt x="123" y="105"/>
                  </a:cubicBezTo>
                  <a:cubicBezTo>
                    <a:pt x="105" y="68"/>
                    <a:pt x="139" y="19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0" name="Google Shape;47250;p30"/>
            <p:cNvSpPr/>
            <p:nvPr/>
          </p:nvSpPr>
          <p:spPr>
            <a:xfrm>
              <a:off x="-5077349" y="180924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78" y="139"/>
                  </a:moveTo>
                  <a:cubicBezTo>
                    <a:pt x="78" y="144"/>
                    <a:pt x="82" y="144"/>
                    <a:pt x="82" y="144"/>
                  </a:cubicBezTo>
                  <a:lnTo>
                    <a:pt x="78" y="139"/>
                  </a:lnTo>
                  <a:close/>
                  <a:moveTo>
                    <a:pt x="59" y="1"/>
                  </a:moveTo>
                  <a:lnTo>
                    <a:pt x="59" y="1"/>
                  </a:lnTo>
                  <a:cubicBezTo>
                    <a:pt x="45" y="20"/>
                    <a:pt x="67" y="35"/>
                    <a:pt x="71" y="54"/>
                  </a:cubicBezTo>
                  <a:lnTo>
                    <a:pt x="59" y="54"/>
                  </a:lnTo>
                  <a:cubicBezTo>
                    <a:pt x="52" y="54"/>
                    <a:pt x="48" y="49"/>
                    <a:pt x="40" y="46"/>
                  </a:cubicBezTo>
                  <a:cubicBezTo>
                    <a:pt x="37" y="42"/>
                    <a:pt x="30" y="39"/>
                    <a:pt x="22" y="39"/>
                  </a:cubicBezTo>
                  <a:cubicBezTo>
                    <a:pt x="18" y="39"/>
                    <a:pt x="14" y="39"/>
                    <a:pt x="11" y="42"/>
                  </a:cubicBezTo>
                  <a:cubicBezTo>
                    <a:pt x="0" y="61"/>
                    <a:pt x="30" y="76"/>
                    <a:pt x="26" y="94"/>
                  </a:cubicBezTo>
                  <a:lnTo>
                    <a:pt x="18" y="102"/>
                  </a:lnTo>
                  <a:cubicBezTo>
                    <a:pt x="22" y="113"/>
                    <a:pt x="22" y="125"/>
                    <a:pt x="33" y="125"/>
                  </a:cubicBezTo>
                  <a:cubicBezTo>
                    <a:pt x="37" y="125"/>
                    <a:pt x="37" y="125"/>
                    <a:pt x="40" y="121"/>
                  </a:cubicBezTo>
                  <a:lnTo>
                    <a:pt x="52" y="121"/>
                  </a:lnTo>
                  <a:cubicBezTo>
                    <a:pt x="67" y="121"/>
                    <a:pt x="74" y="132"/>
                    <a:pt x="82" y="144"/>
                  </a:cubicBezTo>
                  <a:cubicBezTo>
                    <a:pt x="85" y="147"/>
                    <a:pt x="90" y="147"/>
                    <a:pt x="97" y="151"/>
                  </a:cubicBezTo>
                  <a:cubicBezTo>
                    <a:pt x="93" y="144"/>
                    <a:pt x="93" y="139"/>
                    <a:pt x="93" y="135"/>
                  </a:cubicBezTo>
                  <a:cubicBezTo>
                    <a:pt x="100" y="121"/>
                    <a:pt x="138" y="106"/>
                    <a:pt x="100" y="80"/>
                  </a:cubicBezTo>
                  <a:cubicBezTo>
                    <a:pt x="82" y="68"/>
                    <a:pt x="93" y="16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1" name="Google Shape;47251;p30"/>
            <p:cNvSpPr/>
            <p:nvPr/>
          </p:nvSpPr>
          <p:spPr>
            <a:xfrm>
              <a:off x="-5083795" y="81748"/>
              <a:ext cx="5921" cy="5539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52" y="0"/>
                  </a:moveTo>
                  <a:cubicBezTo>
                    <a:pt x="37" y="11"/>
                    <a:pt x="18" y="26"/>
                    <a:pt x="0" y="37"/>
                  </a:cubicBezTo>
                  <a:cubicBezTo>
                    <a:pt x="26" y="48"/>
                    <a:pt x="30" y="75"/>
                    <a:pt x="30" y="101"/>
                  </a:cubicBezTo>
                  <a:lnTo>
                    <a:pt x="37" y="101"/>
                  </a:lnTo>
                  <a:cubicBezTo>
                    <a:pt x="41" y="101"/>
                    <a:pt x="49" y="97"/>
                    <a:pt x="56" y="97"/>
                  </a:cubicBezTo>
                  <a:cubicBezTo>
                    <a:pt x="63" y="93"/>
                    <a:pt x="68" y="90"/>
                    <a:pt x="75" y="90"/>
                  </a:cubicBezTo>
                  <a:cubicBezTo>
                    <a:pt x="82" y="90"/>
                    <a:pt x="90" y="97"/>
                    <a:pt x="94" y="116"/>
                  </a:cubicBezTo>
                  <a:cubicBezTo>
                    <a:pt x="97" y="112"/>
                    <a:pt x="105" y="108"/>
                    <a:pt x="108" y="101"/>
                  </a:cubicBezTo>
                  <a:cubicBezTo>
                    <a:pt x="123" y="40"/>
                    <a:pt x="116" y="3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2" name="Google Shape;47252;p30"/>
            <p:cNvSpPr/>
            <p:nvPr/>
          </p:nvSpPr>
          <p:spPr>
            <a:xfrm>
              <a:off x="-5076298" y="57252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49" y="1"/>
                  </a:moveTo>
                  <a:cubicBezTo>
                    <a:pt x="8" y="1"/>
                    <a:pt x="0" y="27"/>
                    <a:pt x="0" y="64"/>
                  </a:cubicBezTo>
                  <a:cubicBezTo>
                    <a:pt x="8" y="60"/>
                    <a:pt x="11" y="49"/>
                    <a:pt x="23" y="49"/>
                  </a:cubicBezTo>
                  <a:cubicBezTo>
                    <a:pt x="30" y="46"/>
                    <a:pt x="41" y="38"/>
                    <a:pt x="49" y="38"/>
                  </a:cubicBezTo>
                  <a:cubicBezTo>
                    <a:pt x="52" y="38"/>
                    <a:pt x="56" y="38"/>
                    <a:pt x="60" y="46"/>
                  </a:cubicBezTo>
                  <a:cubicBezTo>
                    <a:pt x="68" y="64"/>
                    <a:pt x="41" y="64"/>
                    <a:pt x="30" y="72"/>
                  </a:cubicBezTo>
                  <a:cubicBezTo>
                    <a:pt x="41" y="90"/>
                    <a:pt x="52" y="109"/>
                    <a:pt x="71" y="124"/>
                  </a:cubicBezTo>
                  <a:cubicBezTo>
                    <a:pt x="78" y="109"/>
                    <a:pt x="90" y="101"/>
                    <a:pt x="101" y="87"/>
                  </a:cubicBezTo>
                  <a:cubicBezTo>
                    <a:pt x="127" y="46"/>
                    <a:pt x="108" y="4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3" name="Google Shape;47253;p30"/>
            <p:cNvSpPr/>
            <p:nvPr/>
          </p:nvSpPr>
          <p:spPr>
            <a:xfrm>
              <a:off x="-5293704" y="96311"/>
              <a:ext cx="6828" cy="5825"/>
            </a:xfrm>
            <a:custGeom>
              <a:avLst/>
              <a:gdLst/>
              <a:ahLst/>
              <a:cxnLst/>
              <a:rect l="l" t="t" r="r" b="b"/>
              <a:pathLst>
                <a:path w="143" h="122" extrusionOk="0">
                  <a:moveTo>
                    <a:pt x="52" y="1"/>
                  </a:moveTo>
                  <a:cubicBezTo>
                    <a:pt x="41" y="1"/>
                    <a:pt x="30" y="5"/>
                    <a:pt x="23" y="16"/>
                  </a:cubicBezTo>
                  <a:cubicBezTo>
                    <a:pt x="11" y="27"/>
                    <a:pt x="0" y="42"/>
                    <a:pt x="4" y="61"/>
                  </a:cubicBezTo>
                  <a:cubicBezTo>
                    <a:pt x="4" y="61"/>
                    <a:pt x="8" y="61"/>
                    <a:pt x="8" y="65"/>
                  </a:cubicBezTo>
                  <a:lnTo>
                    <a:pt x="8" y="61"/>
                  </a:lnTo>
                  <a:cubicBezTo>
                    <a:pt x="15" y="54"/>
                    <a:pt x="23" y="49"/>
                    <a:pt x="26" y="49"/>
                  </a:cubicBezTo>
                  <a:cubicBezTo>
                    <a:pt x="34" y="49"/>
                    <a:pt x="37" y="65"/>
                    <a:pt x="41" y="72"/>
                  </a:cubicBezTo>
                  <a:cubicBezTo>
                    <a:pt x="49" y="91"/>
                    <a:pt x="23" y="106"/>
                    <a:pt x="34" y="121"/>
                  </a:cubicBezTo>
                  <a:cubicBezTo>
                    <a:pt x="45" y="117"/>
                    <a:pt x="52" y="117"/>
                    <a:pt x="63" y="117"/>
                  </a:cubicBezTo>
                  <a:lnTo>
                    <a:pt x="86" y="117"/>
                  </a:lnTo>
                  <a:cubicBezTo>
                    <a:pt x="94" y="121"/>
                    <a:pt x="101" y="121"/>
                    <a:pt x="108" y="121"/>
                  </a:cubicBezTo>
                  <a:cubicBezTo>
                    <a:pt x="120" y="121"/>
                    <a:pt x="131" y="117"/>
                    <a:pt x="142" y="113"/>
                  </a:cubicBezTo>
                  <a:cubicBezTo>
                    <a:pt x="139" y="106"/>
                    <a:pt x="135" y="106"/>
                    <a:pt x="131" y="102"/>
                  </a:cubicBezTo>
                  <a:cubicBezTo>
                    <a:pt x="108" y="84"/>
                    <a:pt x="63" y="87"/>
                    <a:pt x="78" y="42"/>
                  </a:cubicBezTo>
                  <a:cubicBezTo>
                    <a:pt x="86" y="31"/>
                    <a:pt x="97" y="20"/>
                    <a:pt x="82" y="9"/>
                  </a:cubicBezTo>
                  <a:cubicBezTo>
                    <a:pt x="71" y="5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4" name="Google Shape;47254;p30"/>
            <p:cNvSpPr/>
            <p:nvPr/>
          </p:nvSpPr>
          <p:spPr>
            <a:xfrm>
              <a:off x="-5019189" y="204895"/>
              <a:ext cx="3963" cy="8213"/>
            </a:xfrm>
            <a:custGeom>
              <a:avLst/>
              <a:gdLst/>
              <a:ahLst/>
              <a:cxnLst/>
              <a:rect l="l" t="t" r="r" b="b"/>
              <a:pathLst>
                <a:path w="83" h="172" extrusionOk="0">
                  <a:moveTo>
                    <a:pt x="30" y="0"/>
                  </a:moveTo>
                  <a:cubicBezTo>
                    <a:pt x="23" y="18"/>
                    <a:pt x="26" y="37"/>
                    <a:pt x="8" y="49"/>
                  </a:cubicBezTo>
                  <a:cubicBezTo>
                    <a:pt x="0" y="97"/>
                    <a:pt x="11" y="139"/>
                    <a:pt x="49" y="172"/>
                  </a:cubicBezTo>
                  <a:cubicBezTo>
                    <a:pt x="49" y="157"/>
                    <a:pt x="60" y="142"/>
                    <a:pt x="75" y="139"/>
                  </a:cubicBezTo>
                  <a:cubicBezTo>
                    <a:pt x="71" y="127"/>
                    <a:pt x="75" y="116"/>
                    <a:pt x="83" y="108"/>
                  </a:cubicBezTo>
                  <a:cubicBezTo>
                    <a:pt x="64" y="78"/>
                    <a:pt x="60" y="49"/>
                    <a:pt x="75" y="18"/>
                  </a:cubicBezTo>
                  <a:cubicBezTo>
                    <a:pt x="60" y="15"/>
                    <a:pt x="42" y="15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5" name="Google Shape;47255;p30"/>
            <p:cNvSpPr/>
            <p:nvPr/>
          </p:nvSpPr>
          <p:spPr>
            <a:xfrm>
              <a:off x="-5174329" y="-67710"/>
              <a:ext cx="5778" cy="5969"/>
            </a:xfrm>
            <a:custGeom>
              <a:avLst/>
              <a:gdLst/>
              <a:ahLst/>
              <a:cxnLst/>
              <a:rect l="l" t="t" r="r" b="b"/>
              <a:pathLst>
                <a:path w="121" h="125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38"/>
                    <a:pt x="27" y="53"/>
                    <a:pt x="20" y="75"/>
                  </a:cubicBezTo>
                  <a:cubicBezTo>
                    <a:pt x="4" y="120"/>
                    <a:pt x="42" y="117"/>
                    <a:pt x="68" y="125"/>
                  </a:cubicBezTo>
                  <a:cubicBezTo>
                    <a:pt x="83" y="87"/>
                    <a:pt x="120" y="57"/>
                    <a:pt x="120" y="12"/>
                  </a:cubicBezTo>
                  <a:lnTo>
                    <a:pt x="120" y="12"/>
                  </a:lnTo>
                  <a:cubicBezTo>
                    <a:pt x="98" y="20"/>
                    <a:pt x="80" y="38"/>
                    <a:pt x="57" y="38"/>
                  </a:cubicBezTo>
                  <a:cubicBezTo>
                    <a:pt x="42" y="38"/>
                    <a:pt x="27" y="30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6" name="Google Shape;47256;p30"/>
            <p:cNvSpPr/>
            <p:nvPr/>
          </p:nvSpPr>
          <p:spPr>
            <a:xfrm>
              <a:off x="-5391735" y="199165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42" y="0"/>
                  </a:moveTo>
                  <a:cubicBezTo>
                    <a:pt x="27" y="19"/>
                    <a:pt x="12" y="34"/>
                    <a:pt x="1" y="53"/>
                  </a:cubicBezTo>
                  <a:cubicBezTo>
                    <a:pt x="27" y="93"/>
                    <a:pt x="38" y="109"/>
                    <a:pt x="57" y="109"/>
                  </a:cubicBezTo>
                  <a:cubicBezTo>
                    <a:pt x="68" y="109"/>
                    <a:pt x="87" y="102"/>
                    <a:pt x="113" y="83"/>
                  </a:cubicBezTo>
                  <a:cubicBezTo>
                    <a:pt x="109" y="64"/>
                    <a:pt x="102" y="49"/>
                    <a:pt x="94" y="31"/>
                  </a:cubicBezTo>
                  <a:cubicBezTo>
                    <a:pt x="80" y="19"/>
                    <a:pt x="61" y="12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7" name="Google Shape;47257;p30"/>
            <p:cNvSpPr/>
            <p:nvPr/>
          </p:nvSpPr>
          <p:spPr>
            <a:xfrm>
              <a:off x="-5115931" y="212010"/>
              <a:ext cx="7736" cy="5061"/>
            </a:xfrm>
            <a:custGeom>
              <a:avLst/>
              <a:gdLst/>
              <a:ahLst/>
              <a:cxnLst/>
              <a:rect l="l" t="t" r="r" b="b"/>
              <a:pathLst>
                <a:path w="162" h="106" extrusionOk="0">
                  <a:moveTo>
                    <a:pt x="71" y="0"/>
                  </a:moveTo>
                  <a:cubicBezTo>
                    <a:pt x="60" y="12"/>
                    <a:pt x="49" y="12"/>
                    <a:pt x="34" y="12"/>
                  </a:cubicBezTo>
                  <a:lnTo>
                    <a:pt x="1" y="12"/>
                  </a:lnTo>
                  <a:cubicBezTo>
                    <a:pt x="4" y="16"/>
                    <a:pt x="8" y="19"/>
                    <a:pt x="11" y="23"/>
                  </a:cubicBezTo>
                  <a:cubicBezTo>
                    <a:pt x="23" y="31"/>
                    <a:pt x="34" y="38"/>
                    <a:pt x="37" y="49"/>
                  </a:cubicBezTo>
                  <a:cubicBezTo>
                    <a:pt x="63" y="86"/>
                    <a:pt x="79" y="105"/>
                    <a:pt x="101" y="105"/>
                  </a:cubicBezTo>
                  <a:cubicBezTo>
                    <a:pt x="116" y="105"/>
                    <a:pt x="131" y="102"/>
                    <a:pt x="150" y="94"/>
                  </a:cubicBezTo>
                  <a:lnTo>
                    <a:pt x="161" y="83"/>
                  </a:lnTo>
                  <a:cubicBezTo>
                    <a:pt x="158" y="79"/>
                    <a:pt x="150" y="76"/>
                    <a:pt x="150" y="71"/>
                  </a:cubicBezTo>
                  <a:cubicBezTo>
                    <a:pt x="139" y="34"/>
                    <a:pt x="71" y="53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8" name="Google Shape;47258;p30"/>
            <p:cNvSpPr/>
            <p:nvPr/>
          </p:nvSpPr>
          <p:spPr>
            <a:xfrm>
              <a:off x="-4864623" y="123099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53" y="1"/>
                  </a:moveTo>
                  <a:cubicBezTo>
                    <a:pt x="53" y="12"/>
                    <a:pt x="57" y="35"/>
                    <a:pt x="49" y="38"/>
                  </a:cubicBezTo>
                  <a:cubicBezTo>
                    <a:pt x="45" y="42"/>
                    <a:pt x="38" y="42"/>
                    <a:pt x="34" y="42"/>
                  </a:cubicBezTo>
                  <a:cubicBezTo>
                    <a:pt x="23" y="42"/>
                    <a:pt x="12" y="31"/>
                    <a:pt x="0" y="23"/>
                  </a:cubicBezTo>
                  <a:lnTo>
                    <a:pt x="0" y="23"/>
                  </a:lnTo>
                  <a:cubicBezTo>
                    <a:pt x="8" y="57"/>
                    <a:pt x="19" y="90"/>
                    <a:pt x="31" y="128"/>
                  </a:cubicBezTo>
                  <a:cubicBezTo>
                    <a:pt x="38" y="125"/>
                    <a:pt x="49" y="121"/>
                    <a:pt x="57" y="121"/>
                  </a:cubicBezTo>
                  <a:cubicBezTo>
                    <a:pt x="68" y="121"/>
                    <a:pt x="79" y="125"/>
                    <a:pt x="90" y="132"/>
                  </a:cubicBezTo>
                  <a:cubicBezTo>
                    <a:pt x="94" y="121"/>
                    <a:pt x="102" y="109"/>
                    <a:pt x="94" y="102"/>
                  </a:cubicBezTo>
                  <a:cubicBezTo>
                    <a:pt x="71" y="80"/>
                    <a:pt x="90" y="72"/>
                    <a:pt x="109" y="61"/>
                  </a:cubicBezTo>
                  <a:cubicBezTo>
                    <a:pt x="90" y="38"/>
                    <a:pt x="90" y="4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9" name="Google Shape;47259;p30"/>
            <p:cNvSpPr/>
            <p:nvPr/>
          </p:nvSpPr>
          <p:spPr>
            <a:xfrm>
              <a:off x="-5392785" y="-8213"/>
              <a:ext cx="5969" cy="4632"/>
            </a:xfrm>
            <a:custGeom>
              <a:avLst/>
              <a:gdLst/>
              <a:ahLst/>
              <a:cxnLst/>
              <a:rect l="l" t="t" r="r" b="b"/>
              <a:pathLst>
                <a:path w="125" h="97" extrusionOk="0">
                  <a:moveTo>
                    <a:pt x="68" y="0"/>
                  </a:moveTo>
                  <a:cubicBezTo>
                    <a:pt x="42" y="0"/>
                    <a:pt x="26" y="40"/>
                    <a:pt x="0" y="52"/>
                  </a:cubicBezTo>
                  <a:cubicBezTo>
                    <a:pt x="26" y="59"/>
                    <a:pt x="45" y="97"/>
                    <a:pt x="71" y="97"/>
                  </a:cubicBezTo>
                  <a:cubicBezTo>
                    <a:pt x="83" y="97"/>
                    <a:pt x="90" y="93"/>
                    <a:pt x="102" y="78"/>
                  </a:cubicBezTo>
                  <a:cubicBezTo>
                    <a:pt x="124" y="59"/>
                    <a:pt x="116" y="26"/>
                    <a:pt x="94" y="11"/>
                  </a:cubicBezTo>
                  <a:cubicBezTo>
                    <a:pt x="86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0" name="Google Shape;47260;p30"/>
            <p:cNvSpPr/>
            <p:nvPr/>
          </p:nvSpPr>
          <p:spPr>
            <a:xfrm>
              <a:off x="-5294420" y="-102329"/>
              <a:ext cx="5921" cy="5443"/>
            </a:xfrm>
            <a:custGeom>
              <a:avLst/>
              <a:gdLst/>
              <a:ahLst/>
              <a:cxnLst/>
              <a:rect l="l" t="t" r="r" b="b"/>
              <a:pathLst>
                <a:path w="124" h="114" extrusionOk="0">
                  <a:moveTo>
                    <a:pt x="71" y="1"/>
                  </a:moveTo>
                  <a:cubicBezTo>
                    <a:pt x="56" y="1"/>
                    <a:pt x="38" y="8"/>
                    <a:pt x="19" y="20"/>
                  </a:cubicBezTo>
                  <a:cubicBezTo>
                    <a:pt x="0" y="30"/>
                    <a:pt x="11" y="42"/>
                    <a:pt x="19" y="53"/>
                  </a:cubicBezTo>
                  <a:lnTo>
                    <a:pt x="49" y="53"/>
                  </a:lnTo>
                  <a:cubicBezTo>
                    <a:pt x="64" y="53"/>
                    <a:pt x="71" y="57"/>
                    <a:pt x="71" y="83"/>
                  </a:cubicBezTo>
                  <a:cubicBezTo>
                    <a:pt x="71" y="94"/>
                    <a:pt x="86" y="101"/>
                    <a:pt x="93" y="113"/>
                  </a:cubicBezTo>
                  <a:cubicBezTo>
                    <a:pt x="101" y="113"/>
                    <a:pt x="109" y="109"/>
                    <a:pt x="116" y="109"/>
                  </a:cubicBezTo>
                  <a:cubicBezTo>
                    <a:pt x="119" y="98"/>
                    <a:pt x="123" y="87"/>
                    <a:pt x="123" y="72"/>
                  </a:cubicBezTo>
                  <a:cubicBezTo>
                    <a:pt x="119" y="27"/>
                    <a:pt x="101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1" name="Google Shape;47261;p30"/>
            <p:cNvSpPr/>
            <p:nvPr/>
          </p:nvSpPr>
          <p:spPr>
            <a:xfrm>
              <a:off x="-5209807" y="240230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67" y="1"/>
                  </a:moveTo>
                  <a:cubicBezTo>
                    <a:pt x="64" y="18"/>
                    <a:pt x="60" y="37"/>
                    <a:pt x="45" y="45"/>
                  </a:cubicBezTo>
                  <a:cubicBezTo>
                    <a:pt x="11" y="63"/>
                    <a:pt x="0" y="97"/>
                    <a:pt x="11" y="123"/>
                  </a:cubicBezTo>
                  <a:cubicBezTo>
                    <a:pt x="19" y="142"/>
                    <a:pt x="45" y="149"/>
                    <a:pt x="71" y="149"/>
                  </a:cubicBezTo>
                  <a:lnTo>
                    <a:pt x="83" y="149"/>
                  </a:lnTo>
                  <a:cubicBezTo>
                    <a:pt x="71" y="120"/>
                    <a:pt x="109" y="108"/>
                    <a:pt x="109" y="82"/>
                  </a:cubicBezTo>
                  <a:lnTo>
                    <a:pt x="105" y="82"/>
                  </a:lnTo>
                  <a:cubicBezTo>
                    <a:pt x="67" y="82"/>
                    <a:pt x="45" y="71"/>
                    <a:pt x="74" y="30"/>
                  </a:cubicBezTo>
                  <a:cubicBezTo>
                    <a:pt x="86" y="18"/>
                    <a:pt x="74" y="8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2" name="Google Shape;47262;p30"/>
            <p:cNvSpPr/>
            <p:nvPr/>
          </p:nvSpPr>
          <p:spPr>
            <a:xfrm>
              <a:off x="-5357976" y="193817"/>
              <a:ext cx="7736" cy="3963"/>
            </a:xfrm>
            <a:custGeom>
              <a:avLst/>
              <a:gdLst/>
              <a:ahLst/>
              <a:cxnLst/>
              <a:rect l="l" t="t" r="r" b="b"/>
              <a:pathLst>
                <a:path w="162" h="83" extrusionOk="0">
                  <a:moveTo>
                    <a:pt x="82" y="0"/>
                  </a:moveTo>
                  <a:cubicBezTo>
                    <a:pt x="46" y="0"/>
                    <a:pt x="15" y="15"/>
                    <a:pt x="1" y="41"/>
                  </a:cubicBezTo>
                  <a:cubicBezTo>
                    <a:pt x="4" y="41"/>
                    <a:pt x="8" y="38"/>
                    <a:pt x="11" y="38"/>
                  </a:cubicBezTo>
                  <a:cubicBezTo>
                    <a:pt x="23" y="38"/>
                    <a:pt x="30" y="45"/>
                    <a:pt x="37" y="48"/>
                  </a:cubicBezTo>
                  <a:lnTo>
                    <a:pt x="60" y="48"/>
                  </a:lnTo>
                  <a:cubicBezTo>
                    <a:pt x="90" y="48"/>
                    <a:pt x="116" y="67"/>
                    <a:pt x="146" y="83"/>
                  </a:cubicBezTo>
                  <a:lnTo>
                    <a:pt x="150" y="83"/>
                  </a:lnTo>
                  <a:cubicBezTo>
                    <a:pt x="158" y="45"/>
                    <a:pt x="161" y="15"/>
                    <a:pt x="116" y="4"/>
                  </a:cubicBezTo>
                  <a:cubicBezTo>
                    <a:pt x="105" y="0"/>
                    <a:pt x="94" y="0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3" name="Google Shape;47263;p30"/>
            <p:cNvSpPr/>
            <p:nvPr/>
          </p:nvSpPr>
          <p:spPr>
            <a:xfrm>
              <a:off x="-5052949" y="-107677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76" y="1"/>
                  </a:moveTo>
                  <a:cubicBezTo>
                    <a:pt x="64" y="38"/>
                    <a:pt x="38" y="64"/>
                    <a:pt x="5" y="82"/>
                  </a:cubicBezTo>
                  <a:cubicBezTo>
                    <a:pt x="5" y="94"/>
                    <a:pt x="0" y="105"/>
                    <a:pt x="0" y="116"/>
                  </a:cubicBezTo>
                  <a:cubicBezTo>
                    <a:pt x="16" y="116"/>
                    <a:pt x="34" y="109"/>
                    <a:pt x="50" y="109"/>
                  </a:cubicBezTo>
                  <a:cubicBezTo>
                    <a:pt x="57" y="109"/>
                    <a:pt x="68" y="109"/>
                    <a:pt x="76" y="120"/>
                  </a:cubicBezTo>
                  <a:cubicBezTo>
                    <a:pt x="76" y="82"/>
                    <a:pt x="109" y="90"/>
                    <a:pt x="128" y="82"/>
                  </a:cubicBezTo>
                  <a:cubicBezTo>
                    <a:pt x="128" y="42"/>
                    <a:pt x="90" y="27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4" name="Google Shape;47264;p30"/>
            <p:cNvSpPr/>
            <p:nvPr/>
          </p:nvSpPr>
          <p:spPr>
            <a:xfrm>
              <a:off x="-4923546" y="118467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9" y="1"/>
                  </a:moveTo>
                  <a:lnTo>
                    <a:pt x="9" y="1"/>
                  </a:lnTo>
                  <a:cubicBezTo>
                    <a:pt x="4" y="23"/>
                    <a:pt x="4" y="46"/>
                    <a:pt x="31" y="68"/>
                  </a:cubicBezTo>
                  <a:lnTo>
                    <a:pt x="31" y="72"/>
                  </a:lnTo>
                  <a:cubicBezTo>
                    <a:pt x="35" y="91"/>
                    <a:pt x="1" y="113"/>
                    <a:pt x="42" y="120"/>
                  </a:cubicBezTo>
                  <a:cubicBezTo>
                    <a:pt x="64" y="128"/>
                    <a:pt x="87" y="143"/>
                    <a:pt x="113" y="143"/>
                  </a:cubicBezTo>
                  <a:cubicBezTo>
                    <a:pt x="121" y="143"/>
                    <a:pt x="128" y="143"/>
                    <a:pt x="132" y="139"/>
                  </a:cubicBezTo>
                  <a:cubicBezTo>
                    <a:pt x="128" y="128"/>
                    <a:pt x="116" y="101"/>
                    <a:pt x="116" y="101"/>
                  </a:cubicBezTo>
                  <a:cubicBezTo>
                    <a:pt x="109" y="106"/>
                    <a:pt x="106" y="106"/>
                    <a:pt x="98" y="106"/>
                  </a:cubicBezTo>
                  <a:cubicBezTo>
                    <a:pt x="68" y="106"/>
                    <a:pt x="64" y="72"/>
                    <a:pt x="64" y="53"/>
                  </a:cubicBezTo>
                  <a:cubicBezTo>
                    <a:pt x="61" y="16"/>
                    <a:pt x="27" y="20"/>
                    <a:pt x="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5" name="Google Shape;47265;p30"/>
            <p:cNvSpPr/>
            <p:nvPr/>
          </p:nvSpPr>
          <p:spPr>
            <a:xfrm>
              <a:off x="-5171846" y="-12429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73" y="1"/>
                  </a:moveTo>
                  <a:cubicBezTo>
                    <a:pt x="50" y="9"/>
                    <a:pt x="31" y="16"/>
                    <a:pt x="12" y="23"/>
                  </a:cubicBezTo>
                  <a:cubicBezTo>
                    <a:pt x="1" y="61"/>
                    <a:pt x="38" y="68"/>
                    <a:pt x="57" y="90"/>
                  </a:cubicBezTo>
                  <a:cubicBezTo>
                    <a:pt x="57" y="90"/>
                    <a:pt x="61" y="94"/>
                    <a:pt x="68" y="94"/>
                  </a:cubicBezTo>
                  <a:cubicBezTo>
                    <a:pt x="87" y="94"/>
                    <a:pt x="117" y="64"/>
                    <a:pt x="117" y="35"/>
                  </a:cubicBezTo>
                  <a:cubicBezTo>
                    <a:pt x="106" y="23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6" name="Google Shape;47266;p30"/>
            <p:cNvSpPr/>
            <p:nvPr/>
          </p:nvSpPr>
          <p:spPr>
            <a:xfrm>
              <a:off x="-5073624" y="-35574"/>
              <a:ext cx="4632" cy="5396"/>
            </a:xfrm>
            <a:custGeom>
              <a:avLst/>
              <a:gdLst/>
              <a:ahLst/>
              <a:cxnLst/>
              <a:rect l="l" t="t" r="r" b="b"/>
              <a:pathLst>
                <a:path w="97" h="113" extrusionOk="0">
                  <a:moveTo>
                    <a:pt x="38" y="1"/>
                  </a:moveTo>
                  <a:cubicBezTo>
                    <a:pt x="34" y="1"/>
                    <a:pt x="26" y="4"/>
                    <a:pt x="19" y="8"/>
                  </a:cubicBezTo>
                  <a:cubicBezTo>
                    <a:pt x="0" y="19"/>
                    <a:pt x="7" y="42"/>
                    <a:pt x="7" y="57"/>
                  </a:cubicBezTo>
                  <a:cubicBezTo>
                    <a:pt x="12" y="87"/>
                    <a:pt x="34" y="98"/>
                    <a:pt x="67" y="113"/>
                  </a:cubicBezTo>
                  <a:cubicBezTo>
                    <a:pt x="75" y="90"/>
                    <a:pt x="83" y="75"/>
                    <a:pt x="90" y="61"/>
                  </a:cubicBezTo>
                  <a:cubicBezTo>
                    <a:pt x="93" y="42"/>
                    <a:pt x="97" y="23"/>
                    <a:pt x="75" y="16"/>
                  </a:cubicBezTo>
                  <a:cubicBezTo>
                    <a:pt x="64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7" name="Google Shape;47267;p30"/>
            <p:cNvSpPr/>
            <p:nvPr/>
          </p:nvSpPr>
          <p:spPr>
            <a:xfrm>
              <a:off x="-4988868" y="-162446"/>
              <a:ext cx="5969" cy="5157"/>
            </a:xfrm>
            <a:custGeom>
              <a:avLst/>
              <a:gdLst/>
              <a:ahLst/>
              <a:cxnLst/>
              <a:rect l="l" t="t" r="r" b="b"/>
              <a:pathLst>
                <a:path w="125" h="108" extrusionOk="0">
                  <a:moveTo>
                    <a:pt x="68" y="0"/>
                  </a:moveTo>
                  <a:cubicBezTo>
                    <a:pt x="38" y="4"/>
                    <a:pt x="27" y="18"/>
                    <a:pt x="31" y="45"/>
                  </a:cubicBezTo>
                  <a:cubicBezTo>
                    <a:pt x="38" y="71"/>
                    <a:pt x="9" y="68"/>
                    <a:pt x="1" y="82"/>
                  </a:cubicBezTo>
                  <a:cubicBezTo>
                    <a:pt x="4" y="86"/>
                    <a:pt x="12" y="90"/>
                    <a:pt x="19" y="90"/>
                  </a:cubicBezTo>
                  <a:cubicBezTo>
                    <a:pt x="27" y="90"/>
                    <a:pt x="35" y="86"/>
                    <a:pt x="38" y="82"/>
                  </a:cubicBezTo>
                  <a:cubicBezTo>
                    <a:pt x="45" y="78"/>
                    <a:pt x="49" y="75"/>
                    <a:pt x="49" y="75"/>
                  </a:cubicBezTo>
                  <a:cubicBezTo>
                    <a:pt x="61" y="101"/>
                    <a:pt x="68" y="108"/>
                    <a:pt x="76" y="108"/>
                  </a:cubicBezTo>
                  <a:cubicBezTo>
                    <a:pt x="90" y="108"/>
                    <a:pt x="105" y="82"/>
                    <a:pt x="121" y="75"/>
                  </a:cubicBezTo>
                  <a:cubicBezTo>
                    <a:pt x="121" y="63"/>
                    <a:pt x="124" y="49"/>
                    <a:pt x="116" y="41"/>
                  </a:cubicBezTo>
                  <a:cubicBezTo>
                    <a:pt x="105" y="23"/>
                    <a:pt x="98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8" name="Google Shape;47268;p30"/>
            <p:cNvSpPr/>
            <p:nvPr/>
          </p:nvSpPr>
          <p:spPr>
            <a:xfrm>
              <a:off x="-4948328" y="-49326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64" y="1"/>
                  </a:moveTo>
                  <a:lnTo>
                    <a:pt x="64" y="1"/>
                  </a:lnTo>
                  <a:cubicBezTo>
                    <a:pt x="68" y="27"/>
                    <a:pt x="41" y="31"/>
                    <a:pt x="30" y="46"/>
                  </a:cubicBezTo>
                  <a:cubicBezTo>
                    <a:pt x="19" y="68"/>
                    <a:pt x="12" y="87"/>
                    <a:pt x="0" y="106"/>
                  </a:cubicBezTo>
                  <a:cubicBezTo>
                    <a:pt x="19" y="98"/>
                    <a:pt x="34" y="94"/>
                    <a:pt x="49" y="94"/>
                  </a:cubicBezTo>
                  <a:cubicBezTo>
                    <a:pt x="64" y="94"/>
                    <a:pt x="79" y="98"/>
                    <a:pt x="90" y="116"/>
                  </a:cubicBezTo>
                  <a:cubicBezTo>
                    <a:pt x="94" y="121"/>
                    <a:pt x="97" y="124"/>
                    <a:pt x="102" y="128"/>
                  </a:cubicBezTo>
                  <a:cubicBezTo>
                    <a:pt x="109" y="113"/>
                    <a:pt x="105" y="98"/>
                    <a:pt x="97" y="83"/>
                  </a:cubicBezTo>
                  <a:cubicBezTo>
                    <a:pt x="90" y="61"/>
                    <a:pt x="102" y="49"/>
                    <a:pt x="124" y="49"/>
                  </a:cubicBezTo>
                  <a:lnTo>
                    <a:pt x="128" y="49"/>
                  </a:lnTo>
                  <a:cubicBezTo>
                    <a:pt x="128" y="4"/>
                    <a:pt x="83" y="19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9" name="Google Shape;47269;p30"/>
            <p:cNvSpPr/>
            <p:nvPr/>
          </p:nvSpPr>
          <p:spPr>
            <a:xfrm>
              <a:off x="-5160577" y="159532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68" y="0"/>
                  </a:moveTo>
                  <a:cubicBezTo>
                    <a:pt x="56" y="0"/>
                    <a:pt x="46" y="4"/>
                    <a:pt x="30" y="12"/>
                  </a:cubicBezTo>
                  <a:cubicBezTo>
                    <a:pt x="12" y="16"/>
                    <a:pt x="1" y="26"/>
                    <a:pt x="1" y="45"/>
                  </a:cubicBezTo>
                  <a:cubicBezTo>
                    <a:pt x="12" y="53"/>
                    <a:pt x="20" y="64"/>
                    <a:pt x="16" y="76"/>
                  </a:cubicBezTo>
                  <a:cubicBezTo>
                    <a:pt x="27" y="83"/>
                    <a:pt x="38" y="86"/>
                    <a:pt x="49" y="86"/>
                  </a:cubicBezTo>
                  <a:cubicBezTo>
                    <a:pt x="79" y="86"/>
                    <a:pt x="98" y="64"/>
                    <a:pt x="116" y="45"/>
                  </a:cubicBezTo>
                  <a:cubicBezTo>
                    <a:pt x="109" y="16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0" name="Google Shape;47270;p30"/>
            <p:cNvSpPr/>
            <p:nvPr/>
          </p:nvSpPr>
          <p:spPr>
            <a:xfrm>
              <a:off x="-5146968" y="-123721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56" y="0"/>
                    <a:pt x="41" y="26"/>
                    <a:pt x="26" y="37"/>
                  </a:cubicBezTo>
                  <a:cubicBezTo>
                    <a:pt x="0" y="52"/>
                    <a:pt x="15" y="75"/>
                    <a:pt x="30" y="86"/>
                  </a:cubicBezTo>
                  <a:cubicBezTo>
                    <a:pt x="41" y="94"/>
                    <a:pt x="56" y="101"/>
                    <a:pt x="71" y="101"/>
                  </a:cubicBezTo>
                  <a:cubicBezTo>
                    <a:pt x="82" y="101"/>
                    <a:pt x="90" y="97"/>
                    <a:pt x="101" y="86"/>
                  </a:cubicBezTo>
                  <a:cubicBezTo>
                    <a:pt x="116" y="64"/>
                    <a:pt x="123" y="33"/>
                    <a:pt x="85" y="4"/>
                  </a:cubicBezTo>
                  <a:cubicBezTo>
                    <a:pt x="82" y="0"/>
                    <a:pt x="78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1" name="Google Shape;47271;p30"/>
            <p:cNvSpPr/>
            <p:nvPr/>
          </p:nvSpPr>
          <p:spPr>
            <a:xfrm>
              <a:off x="-5177719" y="251260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132" y="1"/>
                  </a:moveTo>
                  <a:lnTo>
                    <a:pt x="132" y="1"/>
                  </a:lnTo>
                  <a:cubicBezTo>
                    <a:pt x="87" y="16"/>
                    <a:pt x="46" y="20"/>
                    <a:pt x="1" y="23"/>
                  </a:cubicBezTo>
                  <a:cubicBezTo>
                    <a:pt x="23" y="39"/>
                    <a:pt x="42" y="49"/>
                    <a:pt x="68" y="49"/>
                  </a:cubicBezTo>
                  <a:cubicBezTo>
                    <a:pt x="79" y="49"/>
                    <a:pt x="87" y="46"/>
                    <a:pt x="98" y="42"/>
                  </a:cubicBezTo>
                  <a:lnTo>
                    <a:pt x="98" y="42"/>
                  </a:lnTo>
                  <a:cubicBezTo>
                    <a:pt x="109" y="87"/>
                    <a:pt x="49" y="91"/>
                    <a:pt x="61" y="132"/>
                  </a:cubicBezTo>
                  <a:lnTo>
                    <a:pt x="65" y="132"/>
                  </a:lnTo>
                  <a:cubicBezTo>
                    <a:pt x="98" y="120"/>
                    <a:pt x="128" y="101"/>
                    <a:pt x="143" y="61"/>
                  </a:cubicBezTo>
                  <a:cubicBezTo>
                    <a:pt x="146" y="42"/>
                    <a:pt x="128" y="34"/>
                    <a:pt x="120" y="23"/>
                  </a:cubicBezTo>
                  <a:cubicBezTo>
                    <a:pt x="117" y="16"/>
                    <a:pt x="117" y="12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2" name="Google Shape;47272;p30"/>
            <p:cNvSpPr/>
            <p:nvPr/>
          </p:nvSpPr>
          <p:spPr>
            <a:xfrm>
              <a:off x="-5172324" y="-128734"/>
              <a:ext cx="4632" cy="5587"/>
            </a:xfrm>
            <a:custGeom>
              <a:avLst/>
              <a:gdLst/>
              <a:ahLst/>
              <a:cxnLst/>
              <a:rect l="l" t="t" r="r" b="b"/>
              <a:pathLst>
                <a:path w="97" h="117" extrusionOk="0">
                  <a:moveTo>
                    <a:pt x="41" y="0"/>
                  </a:moveTo>
                  <a:cubicBezTo>
                    <a:pt x="38" y="19"/>
                    <a:pt x="26" y="30"/>
                    <a:pt x="11" y="34"/>
                  </a:cubicBezTo>
                  <a:cubicBezTo>
                    <a:pt x="11" y="64"/>
                    <a:pt x="0" y="94"/>
                    <a:pt x="22" y="116"/>
                  </a:cubicBezTo>
                  <a:cubicBezTo>
                    <a:pt x="41" y="109"/>
                    <a:pt x="60" y="102"/>
                    <a:pt x="83" y="94"/>
                  </a:cubicBezTo>
                  <a:cubicBezTo>
                    <a:pt x="83" y="68"/>
                    <a:pt x="97" y="38"/>
                    <a:pt x="83" y="8"/>
                  </a:cubicBezTo>
                  <a:cubicBezTo>
                    <a:pt x="74" y="0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3" name="Google Shape;47273;p30"/>
            <p:cNvSpPr/>
            <p:nvPr/>
          </p:nvSpPr>
          <p:spPr>
            <a:xfrm>
              <a:off x="-5020622" y="114934"/>
              <a:ext cx="4536" cy="7688"/>
            </a:xfrm>
            <a:custGeom>
              <a:avLst/>
              <a:gdLst/>
              <a:ahLst/>
              <a:cxnLst/>
              <a:rect l="l" t="t" r="r" b="b"/>
              <a:pathLst>
                <a:path w="95" h="161" extrusionOk="0">
                  <a:moveTo>
                    <a:pt x="60" y="0"/>
                  </a:moveTo>
                  <a:cubicBezTo>
                    <a:pt x="41" y="18"/>
                    <a:pt x="12" y="23"/>
                    <a:pt x="1" y="49"/>
                  </a:cubicBezTo>
                  <a:cubicBezTo>
                    <a:pt x="19" y="86"/>
                    <a:pt x="34" y="120"/>
                    <a:pt x="12" y="157"/>
                  </a:cubicBezTo>
                  <a:cubicBezTo>
                    <a:pt x="15" y="161"/>
                    <a:pt x="19" y="161"/>
                    <a:pt x="19" y="161"/>
                  </a:cubicBezTo>
                  <a:cubicBezTo>
                    <a:pt x="27" y="161"/>
                    <a:pt x="30" y="157"/>
                    <a:pt x="34" y="153"/>
                  </a:cubicBezTo>
                  <a:cubicBezTo>
                    <a:pt x="53" y="130"/>
                    <a:pt x="72" y="108"/>
                    <a:pt x="90" y="82"/>
                  </a:cubicBezTo>
                  <a:cubicBezTo>
                    <a:pt x="82" y="75"/>
                    <a:pt x="72" y="68"/>
                    <a:pt x="64" y="60"/>
                  </a:cubicBezTo>
                  <a:cubicBezTo>
                    <a:pt x="53" y="52"/>
                    <a:pt x="49" y="41"/>
                    <a:pt x="60" y="34"/>
                  </a:cubicBezTo>
                  <a:cubicBezTo>
                    <a:pt x="60" y="34"/>
                    <a:pt x="64" y="30"/>
                    <a:pt x="68" y="30"/>
                  </a:cubicBezTo>
                  <a:cubicBezTo>
                    <a:pt x="75" y="30"/>
                    <a:pt x="79" y="37"/>
                    <a:pt x="86" y="37"/>
                  </a:cubicBezTo>
                  <a:cubicBezTo>
                    <a:pt x="90" y="34"/>
                    <a:pt x="94" y="30"/>
                    <a:pt x="94" y="26"/>
                  </a:cubicBezTo>
                  <a:cubicBezTo>
                    <a:pt x="82" y="18"/>
                    <a:pt x="72" y="8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4" name="Google Shape;47274;p30"/>
            <p:cNvSpPr/>
            <p:nvPr/>
          </p:nvSpPr>
          <p:spPr>
            <a:xfrm>
              <a:off x="-5160386" y="155044"/>
              <a:ext cx="6637" cy="6685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45" y="1"/>
                  </a:moveTo>
                  <a:lnTo>
                    <a:pt x="45" y="1"/>
                  </a:lnTo>
                  <a:cubicBezTo>
                    <a:pt x="64" y="35"/>
                    <a:pt x="83" y="68"/>
                    <a:pt x="23" y="80"/>
                  </a:cubicBezTo>
                  <a:cubicBezTo>
                    <a:pt x="0" y="84"/>
                    <a:pt x="19" y="98"/>
                    <a:pt x="26" y="106"/>
                  </a:cubicBezTo>
                  <a:cubicBezTo>
                    <a:pt x="42" y="98"/>
                    <a:pt x="52" y="94"/>
                    <a:pt x="64" y="94"/>
                  </a:cubicBezTo>
                  <a:cubicBezTo>
                    <a:pt x="86" y="94"/>
                    <a:pt x="105" y="110"/>
                    <a:pt x="112" y="139"/>
                  </a:cubicBezTo>
                  <a:cubicBezTo>
                    <a:pt x="139" y="57"/>
                    <a:pt x="124" y="27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5" name="Google Shape;47275;p30"/>
            <p:cNvSpPr/>
            <p:nvPr/>
          </p:nvSpPr>
          <p:spPr>
            <a:xfrm>
              <a:off x="-4998848" y="3533"/>
              <a:ext cx="6112" cy="5396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83" y="1"/>
                  </a:moveTo>
                  <a:cubicBezTo>
                    <a:pt x="38" y="1"/>
                    <a:pt x="38" y="75"/>
                    <a:pt x="0" y="90"/>
                  </a:cubicBezTo>
                  <a:cubicBezTo>
                    <a:pt x="19" y="98"/>
                    <a:pt x="34" y="105"/>
                    <a:pt x="49" y="113"/>
                  </a:cubicBezTo>
                  <a:cubicBezTo>
                    <a:pt x="61" y="68"/>
                    <a:pt x="123" y="72"/>
                    <a:pt x="128" y="19"/>
                  </a:cubicBezTo>
                  <a:cubicBezTo>
                    <a:pt x="109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6" name="Google Shape;47276;p30"/>
            <p:cNvSpPr/>
            <p:nvPr/>
          </p:nvSpPr>
          <p:spPr>
            <a:xfrm>
              <a:off x="-5011549" y="211675"/>
              <a:ext cx="5443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61" y="0"/>
                  </a:moveTo>
                  <a:cubicBezTo>
                    <a:pt x="53" y="0"/>
                    <a:pt x="42" y="7"/>
                    <a:pt x="31" y="11"/>
                  </a:cubicBezTo>
                  <a:cubicBezTo>
                    <a:pt x="23" y="15"/>
                    <a:pt x="16" y="23"/>
                    <a:pt x="8" y="26"/>
                  </a:cubicBezTo>
                  <a:cubicBezTo>
                    <a:pt x="1" y="45"/>
                    <a:pt x="5" y="60"/>
                    <a:pt x="13" y="75"/>
                  </a:cubicBezTo>
                  <a:cubicBezTo>
                    <a:pt x="42" y="112"/>
                    <a:pt x="57" y="131"/>
                    <a:pt x="68" y="131"/>
                  </a:cubicBezTo>
                  <a:cubicBezTo>
                    <a:pt x="80" y="131"/>
                    <a:pt x="91" y="116"/>
                    <a:pt x="113" y="93"/>
                  </a:cubicBezTo>
                  <a:cubicBezTo>
                    <a:pt x="80" y="90"/>
                    <a:pt x="65" y="67"/>
                    <a:pt x="42" y="49"/>
                  </a:cubicBezTo>
                  <a:cubicBezTo>
                    <a:pt x="49" y="26"/>
                    <a:pt x="87" y="45"/>
                    <a:pt x="80" y="19"/>
                  </a:cubicBezTo>
                  <a:cubicBezTo>
                    <a:pt x="75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7" name="Google Shape;47277;p30"/>
            <p:cNvSpPr/>
            <p:nvPr/>
          </p:nvSpPr>
          <p:spPr>
            <a:xfrm>
              <a:off x="-5053140" y="-102472"/>
              <a:ext cx="5396" cy="4298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54" y="0"/>
                  </a:moveTo>
                  <a:cubicBezTo>
                    <a:pt x="38" y="0"/>
                    <a:pt x="20" y="7"/>
                    <a:pt x="4" y="7"/>
                  </a:cubicBezTo>
                  <a:cubicBezTo>
                    <a:pt x="1" y="37"/>
                    <a:pt x="31" y="82"/>
                    <a:pt x="64" y="90"/>
                  </a:cubicBezTo>
                  <a:lnTo>
                    <a:pt x="76" y="90"/>
                  </a:lnTo>
                  <a:cubicBezTo>
                    <a:pt x="106" y="90"/>
                    <a:pt x="102" y="56"/>
                    <a:pt x="113" y="41"/>
                  </a:cubicBezTo>
                  <a:cubicBezTo>
                    <a:pt x="102" y="30"/>
                    <a:pt x="76" y="41"/>
                    <a:pt x="80" y="11"/>
                  </a:cubicBezTo>
                  <a:cubicBezTo>
                    <a:pt x="72" y="0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8" name="Google Shape;47278;p30"/>
            <p:cNvSpPr/>
            <p:nvPr/>
          </p:nvSpPr>
          <p:spPr>
            <a:xfrm>
              <a:off x="-5336536" y="15671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30" y="18"/>
                    <a:pt x="26" y="30"/>
                    <a:pt x="18" y="40"/>
                  </a:cubicBezTo>
                  <a:cubicBezTo>
                    <a:pt x="7" y="67"/>
                    <a:pt x="0" y="93"/>
                    <a:pt x="30" y="108"/>
                  </a:cubicBezTo>
                  <a:cubicBezTo>
                    <a:pt x="41" y="112"/>
                    <a:pt x="49" y="112"/>
                    <a:pt x="56" y="112"/>
                  </a:cubicBezTo>
                  <a:cubicBezTo>
                    <a:pt x="78" y="112"/>
                    <a:pt x="97" y="104"/>
                    <a:pt x="104" y="90"/>
                  </a:cubicBezTo>
                  <a:cubicBezTo>
                    <a:pt x="123" y="67"/>
                    <a:pt x="90" y="52"/>
                    <a:pt x="75" y="37"/>
                  </a:cubicBezTo>
                  <a:cubicBezTo>
                    <a:pt x="63" y="26"/>
                    <a:pt x="52" y="14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9" name="Google Shape;47279;p30"/>
            <p:cNvSpPr/>
            <p:nvPr/>
          </p:nvSpPr>
          <p:spPr>
            <a:xfrm>
              <a:off x="-4988868" y="-19673"/>
              <a:ext cx="6494" cy="7354"/>
            </a:xfrm>
            <a:custGeom>
              <a:avLst/>
              <a:gdLst/>
              <a:ahLst/>
              <a:cxnLst/>
              <a:rect l="l" t="t" r="r" b="b"/>
              <a:pathLst>
                <a:path w="136" h="154" extrusionOk="0">
                  <a:moveTo>
                    <a:pt x="113" y="0"/>
                  </a:moveTo>
                  <a:cubicBezTo>
                    <a:pt x="109" y="0"/>
                    <a:pt x="105" y="0"/>
                    <a:pt x="102" y="4"/>
                  </a:cubicBezTo>
                  <a:cubicBezTo>
                    <a:pt x="94" y="11"/>
                    <a:pt x="87" y="19"/>
                    <a:pt x="83" y="27"/>
                  </a:cubicBezTo>
                  <a:lnTo>
                    <a:pt x="79" y="27"/>
                  </a:lnTo>
                  <a:cubicBezTo>
                    <a:pt x="71" y="27"/>
                    <a:pt x="68" y="27"/>
                    <a:pt x="64" y="23"/>
                  </a:cubicBezTo>
                  <a:lnTo>
                    <a:pt x="61" y="23"/>
                  </a:lnTo>
                  <a:cubicBezTo>
                    <a:pt x="35" y="23"/>
                    <a:pt x="45" y="56"/>
                    <a:pt x="38" y="75"/>
                  </a:cubicBezTo>
                  <a:cubicBezTo>
                    <a:pt x="27" y="101"/>
                    <a:pt x="1" y="120"/>
                    <a:pt x="19" y="154"/>
                  </a:cubicBezTo>
                  <a:cubicBezTo>
                    <a:pt x="31" y="139"/>
                    <a:pt x="38" y="116"/>
                    <a:pt x="53" y="109"/>
                  </a:cubicBezTo>
                  <a:cubicBezTo>
                    <a:pt x="79" y="97"/>
                    <a:pt x="102" y="83"/>
                    <a:pt x="102" y="61"/>
                  </a:cubicBezTo>
                  <a:cubicBezTo>
                    <a:pt x="98" y="30"/>
                    <a:pt x="109" y="19"/>
                    <a:pt x="135" y="8"/>
                  </a:cubicBezTo>
                  <a:cubicBezTo>
                    <a:pt x="128" y="4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0" name="Google Shape;47280;p30"/>
            <p:cNvSpPr/>
            <p:nvPr/>
          </p:nvSpPr>
          <p:spPr>
            <a:xfrm>
              <a:off x="-5068467" y="7831"/>
              <a:ext cx="5396" cy="4107"/>
            </a:xfrm>
            <a:custGeom>
              <a:avLst/>
              <a:gdLst/>
              <a:ahLst/>
              <a:cxnLst/>
              <a:rect l="l" t="t" r="r" b="b"/>
              <a:pathLst>
                <a:path w="113" h="86" extrusionOk="0">
                  <a:moveTo>
                    <a:pt x="61" y="0"/>
                  </a:moveTo>
                  <a:cubicBezTo>
                    <a:pt x="45" y="0"/>
                    <a:pt x="30" y="4"/>
                    <a:pt x="19" y="15"/>
                  </a:cubicBezTo>
                  <a:cubicBezTo>
                    <a:pt x="1" y="37"/>
                    <a:pt x="8" y="56"/>
                    <a:pt x="27" y="75"/>
                  </a:cubicBezTo>
                  <a:cubicBezTo>
                    <a:pt x="38" y="82"/>
                    <a:pt x="49" y="86"/>
                    <a:pt x="56" y="86"/>
                  </a:cubicBezTo>
                  <a:cubicBezTo>
                    <a:pt x="71" y="86"/>
                    <a:pt x="83" y="79"/>
                    <a:pt x="94" y="68"/>
                  </a:cubicBezTo>
                  <a:cubicBezTo>
                    <a:pt x="109" y="45"/>
                    <a:pt x="113" y="23"/>
                    <a:pt x="90" y="8"/>
                  </a:cubicBezTo>
                  <a:cubicBezTo>
                    <a:pt x="79" y="4"/>
                    <a:pt x="68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1" name="Google Shape;47281;p30"/>
            <p:cNvSpPr/>
            <p:nvPr/>
          </p:nvSpPr>
          <p:spPr>
            <a:xfrm>
              <a:off x="-5353010" y="27981"/>
              <a:ext cx="6637" cy="4298"/>
            </a:xfrm>
            <a:custGeom>
              <a:avLst/>
              <a:gdLst/>
              <a:ahLst/>
              <a:cxnLst/>
              <a:rect l="l" t="t" r="r" b="b"/>
              <a:pathLst>
                <a:path w="139" h="90" extrusionOk="0">
                  <a:moveTo>
                    <a:pt x="102" y="0"/>
                  </a:moveTo>
                  <a:cubicBezTo>
                    <a:pt x="54" y="0"/>
                    <a:pt x="20" y="27"/>
                    <a:pt x="1" y="79"/>
                  </a:cubicBezTo>
                  <a:cubicBezTo>
                    <a:pt x="16" y="67"/>
                    <a:pt x="27" y="60"/>
                    <a:pt x="42" y="60"/>
                  </a:cubicBezTo>
                  <a:cubicBezTo>
                    <a:pt x="61" y="60"/>
                    <a:pt x="76" y="72"/>
                    <a:pt x="90" y="90"/>
                  </a:cubicBezTo>
                  <a:cubicBezTo>
                    <a:pt x="102" y="72"/>
                    <a:pt x="113" y="53"/>
                    <a:pt x="135" y="53"/>
                  </a:cubicBezTo>
                  <a:lnTo>
                    <a:pt x="139" y="53"/>
                  </a:lnTo>
                  <a:cubicBezTo>
                    <a:pt x="125" y="41"/>
                    <a:pt x="116" y="23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2" name="Google Shape;47282;p30"/>
            <p:cNvSpPr/>
            <p:nvPr/>
          </p:nvSpPr>
          <p:spPr>
            <a:xfrm>
              <a:off x="-5166259" y="278764"/>
              <a:ext cx="6064" cy="6112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86" y="1"/>
                  </a:moveTo>
                  <a:cubicBezTo>
                    <a:pt x="56" y="1"/>
                    <a:pt x="34" y="12"/>
                    <a:pt x="49" y="64"/>
                  </a:cubicBezTo>
                  <a:cubicBezTo>
                    <a:pt x="52" y="75"/>
                    <a:pt x="45" y="83"/>
                    <a:pt x="34" y="91"/>
                  </a:cubicBezTo>
                  <a:cubicBezTo>
                    <a:pt x="0" y="109"/>
                    <a:pt x="41" y="109"/>
                    <a:pt x="41" y="120"/>
                  </a:cubicBezTo>
                  <a:cubicBezTo>
                    <a:pt x="45" y="124"/>
                    <a:pt x="52" y="124"/>
                    <a:pt x="56" y="127"/>
                  </a:cubicBezTo>
                  <a:cubicBezTo>
                    <a:pt x="63" y="109"/>
                    <a:pt x="82" y="113"/>
                    <a:pt x="94" y="105"/>
                  </a:cubicBezTo>
                  <a:cubicBezTo>
                    <a:pt x="86" y="94"/>
                    <a:pt x="94" y="83"/>
                    <a:pt x="101" y="72"/>
                  </a:cubicBezTo>
                  <a:cubicBezTo>
                    <a:pt x="86" y="46"/>
                    <a:pt x="127" y="31"/>
                    <a:pt x="116" y="5"/>
                  </a:cubicBezTo>
                  <a:cubicBezTo>
                    <a:pt x="105" y="5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3" name="Google Shape;47283;p30"/>
            <p:cNvSpPr/>
            <p:nvPr/>
          </p:nvSpPr>
          <p:spPr>
            <a:xfrm>
              <a:off x="-5059538" y="-150317"/>
              <a:ext cx="6637" cy="3772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83" y="0"/>
                  </a:moveTo>
                  <a:cubicBezTo>
                    <a:pt x="53" y="19"/>
                    <a:pt x="26" y="38"/>
                    <a:pt x="0" y="52"/>
                  </a:cubicBezTo>
                  <a:lnTo>
                    <a:pt x="23" y="75"/>
                  </a:lnTo>
                  <a:cubicBezTo>
                    <a:pt x="26" y="71"/>
                    <a:pt x="34" y="71"/>
                    <a:pt x="41" y="71"/>
                  </a:cubicBezTo>
                  <a:cubicBezTo>
                    <a:pt x="53" y="71"/>
                    <a:pt x="68" y="75"/>
                    <a:pt x="79" y="78"/>
                  </a:cubicBezTo>
                  <a:cubicBezTo>
                    <a:pt x="109" y="67"/>
                    <a:pt x="128" y="45"/>
                    <a:pt x="138" y="19"/>
                  </a:cubicBezTo>
                  <a:cubicBezTo>
                    <a:pt x="131" y="4"/>
                    <a:pt x="116" y="4"/>
                    <a:pt x="105" y="4"/>
                  </a:cubicBezTo>
                  <a:lnTo>
                    <a:pt x="98" y="4"/>
                  </a:lnTo>
                  <a:cubicBezTo>
                    <a:pt x="94" y="4"/>
                    <a:pt x="86" y="4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4" name="Google Shape;47284;p30"/>
            <p:cNvSpPr/>
            <p:nvPr/>
          </p:nvSpPr>
          <p:spPr>
            <a:xfrm>
              <a:off x="-5049367" y="63841"/>
              <a:ext cx="7163" cy="6160"/>
            </a:xfrm>
            <a:custGeom>
              <a:avLst/>
              <a:gdLst/>
              <a:ahLst/>
              <a:cxnLst/>
              <a:rect l="l" t="t" r="r" b="b"/>
              <a:pathLst>
                <a:path w="150" h="129" extrusionOk="0">
                  <a:moveTo>
                    <a:pt x="142" y="1"/>
                  </a:moveTo>
                  <a:cubicBezTo>
                    <a:pt x="127" y="1"/>
                    <a:pt x="113" y="5"/>
                    <a:pt x="98" y="8"/>
                  </a:cubicBezTo>
                  <a:cubicBezTo>
                    <a:pt x="82" y="12"/>
                    <a:pt x="72" y="23"/>
                    <a:pt x="53" y="23"/>
                  </a:cubicBezTo>
                  <a:lnTo>
                    <a:pt x="46" y="23"/>
                  </a:lnTo>
                  <a:cubicBezTo>
                    <a:pt x="34" y="61"/>
                    <a:pt x="1" y="87"/>
                    <a:pt x="1" y="128"/>
                  </a:cubicBezTo>
                  <a:cubicBezTo>
                    <a:pt x="20" y="94"/>
                    <a:pt x="53" y="83"/>
                    <a:pt x="87" y="83"/>
                  </a:cubicBezTo>
                  <a:lnTo>
                    <a:pt x="94" y="83"/>
                  </a:lnTo>
                  <a:cubicBezTo>
                    <a:pt x="101" y="75"/>
                    <a:pt x="109" y="68"/>
                    <a:pt x="116" y="57"/>
                  </a:cubicBezTo>
                  <a:cubicBezTo>
                    <a:pt x="150" y="49"/>
                    <a:pt x="120" y="12"/>
                    <a:pt x="1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5" name="Google Shape;47285;p30"/>
            <p:cNvSpPr/>
            <p:nvPr/>
          </p:nvSpPr>
          <p:spPr>
            <a:xfrm>
              <a:off x="-4992402" y="-171757"/>
              <a:ext cx="5396" cy="7354"/>
            </a:xfrm>
            <a:custGeom>
              <a:avLst/>
              <a:gdLst/>
              <a:ahLst/>
              <a:cxnLst/>
              <a:rect l="l" t="t" r="r" b="b"/>
              <a:pathLst>
                <a:path w="113" h="154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4"/>
                    <a:pt x="4" y="8"/>
                    <a:pt x="7" y="8"/>
                  </a:cubicBezTo>
                  <a:cubicBezTo>
                    <a:pt x="26" y="45"/>
                    <a:pt x="45" y="83"/>
                    <a:pt x="41" y="128"/>
                  </a:cubicBezTo>
                  <a:cubicBezTo>
                    <a:pt x="38" y="128"/>
                    <a:pt x="45" y="135"/>
                    <a:pt x="49" y="139"/>
                  </a:cubicBezTo>
                  <a:cubicBezTo>
                    <a:pt x="60" y="150"/>
                    <a:pt x="78" y="154"/>
                    <a:pt x="93" y="154"/>
                  </a:cubicBezTo>
                  <a:cubicBezTo>
                    <a:pt x="101" y="146"/>
                    <a:pt x="105" y="139"/>
                    <a:pt x="112" y="132"/>
                  </a:cubicBezTo>
                  <a:lnTo>
                    <a:pt x="112" y="128"/>
                  </a:lnTo>
                  <a:cubicBezTo>
                    <a:pt x="109" y="120"/>
                    <a:pt x="105" y="109"/>
                    <a:pt x="97" y="97"/>
                  </a:cubicBezTo>
                  <a:cubicBezTo>
                    <a:pt x="41" y="83"/>
                    <a:pt x="86" y="42"/>
                    <a:pt x="78" y="16"/>
                  </a:cubicBezTo>
                  <a:cubicBezTo>
                    <a:pt x="64" y="16"/>
                    <a:pt x="52" y="19"/>
                    <a:pt x="41" y="19"/>
                  </a:cubicBezTo>
                  <a:lnTo>
                    <a:pt x="22" y="19"/>
                  </a:lnTo>
                  <a:cubicBezTo>
                    <a:pt x="19" y="16"/>
                    <a:pt x="15" y="11"/>
                    <a:pt x="11" y="8"/>
                  </a:cubicBezTo>
                  <a:cubicBezTo>
                    <a:pt x="7" y="8"/>
                    <a:pt x="4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6" name="Google Shape;47286;p30"/>
            <p:cNvSpPr/>
            <p:nvPr/>
          </p:nvSpPr>
          <p:spPr>
            <a:xfrm>
              <a:off x="-4975450" y="-66612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9" y="0"/>
                  </a:moveTo>
                  <a:cubicBezTo>
                    <a:pt x="45" y="0"/>
                    <a:pt x="37" y="4"/>
                    <a:pt x="30" y="4"/>
                  </a:cubicBezTo>
                  <a:cubicBezTo>
                    <a:pt x="8" y="12"/>
                    <a:pt x="4" y="38"/>
                    <a:pt x="4" y="57"/>
                  </a:cubicBezTo>
                  <a:cubicBezTo>
                    <a:pt x="0" y="75"/>
                    <a:pt x="26" y="83"/>
                    <a:pt x="42" y="86"/>
                  </a:cubicBezTo>
                  <a:cubicBezTo>
                    <a:pt x="45" y="86"/>
                    <a:pt x="49" y="90"/>
                    <a:pt x="52" y="90"/>
                  </a:cubicBezTo>
                  <a:cubicBezTo>
                    <a:pt x="64" y="90"/>
                    <a:pt x="78" y="86"/>
                    <a:pt x="94" y="83"/>
                  </a:cubicBezTo>
                  <a:cubicBezTo>
                    <a:pt x="94" y="79"/>
                    <a:pt x="97" y="75"/>
                    <a:pt x="101" y="71"/>
                  </a:cubicBezTo>
                  <a:cubicBezTo>
                    <a:pt x="97" y="52"/>
                    <a:pt x="94" y="34"/>
                    <a:pt x="86" y="19"/>
                  </a:cubicBezTo>
                  <a:cubicBezTo>
                    <a:pt x="78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7" name="Google Shape;47287;p30"/>
            <p:cNvSpPr/>
            <p:nvPr/>
          </p:nvSpPr>
          <p:spPr>
            <a:xfrm>
              <a:off x="-5098120" y="-58972"/>
              <a:ext cx="4918" cy="7926"/>
            </a:xfrm>
            <a:custGeom>
              <a:avLst/>
              <a:gdLst/>
              <a:ahLst/>
              <a:cxnLst/>
              <a:rect l="l" t="t" r="r" b="b"/>
              <a:pathLst>
                <a:path w="103" h="166" extrusionOk="0">
                  <a:moveTo>
                    <a:pt x="61" y="1"/>
                  </a:moveTo>
                  <a:cubicBezTo>
                    <a:pt x="49" y="35"/>
                    <a:pt x="61" y="80"/>
                    <a:pt x="20" y="102"/>
                  </a:cubicBezTo>
                  <a:cubicBezTo>
                    <a:pt x="9" y="117"/>
                    <a:pt x="9" y="132"/>
                    <a:pt x="1" y="147"/>
                  </a:cubicBezTo>
                  <a:cubicBezTo>
                    <a:pt x="9" y="161"/>
                    <a:pt x="12" y="166"/>
                    <a:pt x="20" y="166"/>
                  </a:cubicBezTo>
                  <a:cubicBezTo>
                    <a:pt x="31" y="166"/>
                    <a:pt x="38" y="151"/>
                    <a:pt x="46" y="147"/>
                  </a:cubicBezTo>
                  <a:cubicBezTo>
                    <a:pt x="91" y="113"/>
                    <a:pt x="83" y="57"/>
                    <a:pt x="102" y="16"/>
                  </a:cubicBezTo>
                  <a:lnTo>
                    <a:pt x="99" y="12"/>
                  </a:lnTo>
                  <a:lnTo>
                    <a:pt x="91" y="12"/>
                  </a:lnTo>
                  <a:cubicBezTo>
                    <a:pt x="80" y="12"/>
                    <a:pt x="72" y="4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8" name="Google Shape;47288;p30"/>
            <p:cNvSpPr/>
            <p:nvPr/>
          </p:nvSpPr>
          <p:spPr>
            <a:xfrm>
              <a:off x="-5023153" y="99367"/>
              <a:ext cx="4536" cy="6494"/>
            </a:xfrm>
            <a:custGeom>
              <a:avLst/>
              <a:gdLst/>
              <a:ahLst/>
              <a:cxnLst/>
              <a:rect l="l" t="t" r="r" b="b"/>
              <a:pathLst>
                <a:path w="95" h="136" extrusionOk="0">
                  <a:moveTo>
                    <a:pt x="76" y="1"/>
                  </a:moveTo>
                  <a:cubicBezTo>
                    <a:pt x="68" y="8"/>
                    <a:pt x="61" y="16"/>
                    <a:pt x="54" y="16"/>
                  </a:cubicBezTo>
                  <a:cubicBezTo>
                    <a:pt x="46" y="16"/>
                    <a:pt x="42" y="12"/>
                    <a:pt x="35" y="4"/>
                  </a:cubicBezTo>
                  <a:cubicBezTo>
                    <a:pt x="31" y="20"/>
                    <a:pt x="31" y="38"/>
                    <a:pt x="16" y="53"/>
                  </a:cubicBezTo>
                  <a:cubicBezTo>
                    <a:pt x="35" y="80"/>
                    <a:pt x="20" y="98"/>
                    <a:pt x="1" y="116"/>
                  </a:cubicBezTo>
                  <a:cubicBezTo>
                    <a:pt x="12" y="132"/>
                    <a:pt x="27" y="135"/>
                    <a:pt x="38" y="135"/>
                  </a:cubicBezTo>
                  <a:cubicBezTo>
                    <a:pt x="49" y="135"/>
                    <a:pt x="61" y="135"/>
                    <a:pt x="68" y="132"/>
                  </a:cubicBezTo>
                  <a:lnTo>
                    <a:pt x="68" y="135"/>
                  </a:lnTo>
                  <a:cubicBezTo>
                    <a:pt x="68" y="132"/>
                    <a:pt x="68" y="132"/>
                    <a:pt x="72" y="132"/>
                  </a:cubicBezTo>
                  <a:cubicBezTo>
                    <a:pt x="72" y="113"/>
                    <a:pt x="57" y="94"/>
                    <a:pt x="76" y="75"/>
                  </a:cubicBezTo>
                  <a:cubicBezTo>
                    <a:pt x="94" y="53"/>
                    <a:pt x="91" y="27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9" name="Google Shape;47289;p30"/>
            <p:cNvSpPr/>
            <p:nvPr/>
          </p:nvSpPr>
          <p:spPr>
            <a:xfrm>
              <a:off x="-5016897" y="211484"/>
              <a:ext cx="5969" cy="4870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27" y="1"/>
                  </a:moveTo>
                  <a:cubicBezTo>
                    <a:pt x="12" y="4"/>
                    <a:pt x="1" y="19"/>
                    <a:pt x="1" y="34"/>
                  </a:cubicBezTo>
                  <a:cubicBezTo>
                    <a:pt x="4" y="60"/>
                    <a:pt x="38" y="53"/>
                    <a:pt x="38" y="60"/>
                  </a:cubicBezTo>
                  <a:cubicBezTo>
                    <a:pt x="46" y="90"/>
                    <a:pt x="61" y="101"/>
                    <a:pt x="72" y="101"/>
                  </a:cubicBezTo>
                  <a:cubicBezTo>
                    <a:pt x="91" y="101"/>
                    <a:pt x="106" y="90"/>
                    <a:pt x="125" y="79"/>
                  </a:cubicBezTo>
                  <a:cubicBezTo>
                    <a:pt x="117" y="64"/>
                    <a:pt x="113" y="49"/>
                    <a:pt x="120" y="30"/>
                  </a:cubicBezTo>
                  <a:cubicBezTo>
                    <a:pt x="113" y="30"/>
                    <a:pt x="106" y="34"/>
                    <a:pt x="102" y="34"/>
                  </a:cubicBezTo>
                  <a:cubicBezTo>
                    <a:pt x="94" y="37"/>
                    <a:pt x="87" y="37"/>
                    <a:pt x="83" y="37"/>
                  </a:cubicBezTo>
                  <a:cubicBezTo>
                    <a:pt x="72" y="37"/>
                    <a:pt x="64" y="30"/>
                    <a:pt x="61" y="8"/>
                  </a:cubicBezTo>
                  <a:cubicBezTo>
                    <a:pt x="49" y="4"/>
                    <a:pt x="38" y="4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0" name="Google Shape;47290;p30"/>
            <p:cNvSpPr/>
            <p:nvPr/>
          </p:nvSpPr>
          <p:spPr>
            <a:xfrm>
              <a:off x="-5005294" y="21201"/>
              <a:ext cx="5253" cy="4345"/>
            </a:xfrm>
            <a:custGeom>
              <a:avLst/>
              <a:gdLst/>
              <a:ahLst/>
              <a:cxnLst/>
              <a:rect l="l" t="t" r="r" b="b"/>
              <a:pathLst>
                <a:path w="110" h="91" extrusionOk="0">
                  <a:moveTo>
                    <a:pt x="49" y="0"/>
                  </a:moveTo>
                  <a:cubicBezTo>
                    <a:pt x="39" y="0"/>
                    <a:pt x="27" y="4"/>
                    <a:pt x="20" y="19"/>
                  </a:cubicBezTo>
                  <a:cubicBezTo>
                    <a:pt x="1" y="45"/>
                    <a:pt x="8" y="60"/>
                    <a:pt x="31" y="75"/>
                  </a:cubicBezTo>
                  <a:cubicBezTo>
                    <a:pt x="46" y="83"/>
                    <a:pt x="57" y="90"/>
                    <a:pt x="68" y="90"/>
                  </a:cubicBezTo>
                  <a:cubicBezTo>
                    <a:pt x="75" y="90"/>
                    <a:pt x="87" y="86"/>
                    <a:pt x="94" y="75"/>
                  </a:cubicBezTo>
                  <a:cubicBezTo>
                    <a:pt x="109" y="52"/>
                    <a:pt x="109" y="26"/>
                    <a:pt x="94" y="16"/>
                  </a:cubicBezTo>
                  <a:cubicBezTo>
                    <a:pt x="75" y="4"/>
                    <a:pt x="65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1" name="Google Shape;47291;p30"/>
            <p:cNvSpPr/>
            <p:nvPr/>
          </p:nvSpPr>
          <p:spPr>
            <a:xfrm>
              <a:off x="-4908696" y="160058"/>
              <a:ext cx="5921" cy="5921"/>
            </a:xfrm>
            <a:custGeom>
              <a:avLst/>
              <a:gdLst/>
              <a:ahLst/>
              <a:cxnLst/>
              <a:rect l="l" t="t" r="r" b="b"/>
              <a:pathLst>
                <a:path w="124" h="124" extrusionOk="0">
                  <a:moveTo>
                    <a:pt x="12" y="1"/>
                  </a:moveTo>
                  <a:cubicBezTo>
                    <a:pt x="7" y="1"/>
                    <a:pt x="4" y="1"/>
                    <a:pt x="0" y="5"/>
                  </a:cubicBezTo>
                  <a:cubicBezTo>
                    <a:pt x="19" y="27"/>
                    <a:pt x="26" y="53"/>
                    <a:pt x="26" y="83"/>
                  </a:cubicBezTo>
                  <a:cubicBezTo>
                    <a:pt x="26" y="105"/>
                    <a:pt x="30" y="124"/>
                    <a:pt x="49" y="124"/>
                  </a:cubicBezTo>
                  <a:cubicBezTo>
                    <a:pt x="52" y="124"/>
                    <a:pt x="60" y="124"/>
                    <a:pt x="64" y="120"/>
                  </a:cubicBezTo>
                  <a:cubicBezTo>
                    <a:pt x="93" y="113"/>
                    <a:pt x="124" y="98"/>
                    <a:pt x="97" y="57"/>
                  </a:cubicBezTo>
                  <a:lnTo>
                    <a:pt x="97" y="57"/>
                  </a:lnTo>
                  <a:cubicBezTo>
                    <a:pt x="90" y="60"/>
                    <a:pt x="86" y="60"/>
                    <a:pt x="83" y="60"/>
                  </a:cubicBezTo>
                  <a:cubicBezTo>
                    <a:pt x="67" y="60"/>
                    <a:pt x="67" y="42"/>
                    <a:pt x="60" y="27"/>
                  </a:cubicBezTo>
                  <a:cubicBezTo>
                    <a:pt x="52" y="23"/>
                    <a:pt x="45" y="15"/>
                    <a:pt x="38" y="8"/>
                  </a:cubicBezTo>
                  <a:cubicBezTo>
                    <a:pt x="30" y="5"/>
                    <a:pt x="23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2" name="Google Shape;47292;p30"/>
            <p:cNvSpPr/>
            <p:nvPr/>
          </p:nvSpPr>
          <p:spPr>
            <a:xfrm>
              <a:off x="-4963656" y="-73774"/>
              <a:ext cx="6971" cy="5062"/>
            </a:xfrm>
            <a:custGeom>
              <a:avLst/>
              <a:gdLst/>
              <a:ahLst/>
              <a:cxnLst/>
              <a:rect l="l" t="t" r="r" b="b"/>
              <a:pathLst>
                <a:path w="146" h="106" extrusionOk="0">
                  <a:moveTo>
                    <a:pt x="71" y="0"/>
                  </a:moveTo>
                  <a:lnTo>
                    <a:pt x="71" y="0"/>
                  </a:lnTo>
                  <a:cubicBezTo>
                    <a:pt x="26" y="12"/>
                    <a:pt x="11" y="45"/>
                    <a:pt x="0" y="87"/>
                  </a:cubicBezTo>
                  <a:cubicBezTo>
                    <a:pt x="11" y="76"/>
                    <a:pt x="22" y="72"/>
                    <a:pt x="33" y="72"/>
                  </a:cubicBezTo>
                  <a:cubicBezTo>
                    <a:pt x="45" y="72"/>
                    <a:pt x="56" y="76"/>
                    <a:pt x="67" y="83"/>
                  </a:cubicBezTo>
                  <a:cubicBezTo>
                    <a:pt x="86" y="90"/>
                    <a:pt x="109" y="102"/>
                    <a:pt x="131" y="105"/>
                  </a:cubicBezTo>
                  <a:cubicBezTo>
                    <a:pt x="145" y="79"/>
                    <a:pt x="138" y="57"/>
                    <a:pt x="119" y="38"/>
                  </a:cubicBezTo>
                  <a:cubicBezTo>
                    <a:pt x="116" y="42"/>
                    <a:pt x="112" y="42"/>
                    <a:pt x="109" y="42"/>
                  </a:cubicBezTo>
                  <a:lnTo>
                    <a:pt x="97" y="42"/>
                  </a:lnTo>
                  <a:cubicBezTo>
                    <a:pt x="93" y="42"/>
                    <a:pt x="90" y="38"/>
                    <a:pt x="86" y="38"/>
                  </a:cubicBezTo>
                  <a:lnTo>
                    <a:pt x="82" y="38"/>
                  </a:lnTo>
                  <a:cubicBezTo>
                    <a:pt x="82" y="42"/>
                    <a:pt x="78" y="42"/>
                    <a:pt x="78" y="42"/>
                  </a:cubicBezTo>
                  <a:cubicBezTo>
                    <a:pt x="33" y="42"/>
                    <a:pt x="59" y="16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3" name="Google Shape;47293;p30"/>
            <p:cNvSpPr/>
            <p:nvPr/>
          </p:nvSpPr>
          <p:spPr>
            <a:xfrm>
              <a:off x="-5071667" y="15853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42" y="0"/>
                  </a:moveTo>
                  <a:cubicBezTo>
                    <a:pt x="38" y="4"/>
                    <a:pt x="34" y="7"/>
                    <a:pt x="30" y="12"/>
                  </a:cubicBezTo>
                  <a:cubicBezTo>
                    <a:pt x="52" y="26"/>
                    <a:pt x="56" y="57"/>
                    <a:pt x="60" y="79"/>
                  </a:cubicBezTo>
                  <a:cubicBezTo>
                    <a:pt x="68" y="112"/>
                    <a:pt x="38" y="128"/>
                    <a:pt x="11" y="142"/>
                  </a:cubicBezTo>
                  <a:cubicBezTo>
                    <a:pt x="8" y="146"/>
                    <a:pt x="4" y="150"/>
                    <a:pt x="0" y="154"/>
                  </a:cubicBezTo>
                  <a:cubicBezTo>
                    <a:pt x="16" y="157"/>
                    <a:pt x="23" y="161"/>
                    <a:pt x="34" y="161"/>
                  </a:cubicBezTo>
                  <a:cubicBezTo>
                    <a:pt x="64" y="161"/>
                    <a:pt x="78" y="138"/>
                    <a:pt x="97" y="105"/>
                  </a:cubicBezTo>
                  <a:cubicBezTo>
                    <a:pt x="123" y="57"/>
                    <a:pt x="86" y="45"/>
                    <a:pt x="60" y="23"/>
                  </a:cubicBezTo>
                  <a:cubicBezTo>
                    <a:pt x="56" y="15"/>
                    <a:pt x="49" y="7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4" name="Google Shape;47294;p30"/>
            <p:cNvSpPr/>
            <p:nvPr/>
          </p:nvSpPr>
          <p:spPr>
            <a:xfrm>
              <a:off x="-5136081" y="172950"/>
              <a:ext cx="5014" cy="3915"/>
            </a:xfrm>
            <a:custGeom>
              <a:avLst/>
              <a:gdLst/>
              <a:ahLst/>
              <a:cxnLst/>
              <a:rect l="l" t="t" r="r" b="b"/>
              <a:pathLst>
                <a:path w="105" h="82" extrusionOk="0">
                  <a:moveTo>
                    <a:pt x="56" y="0"/>
                  </a:moveTo>
                  <a:cubicBezTo>
                    <a:pt x="41" y="0"/>
                    <a:pt x="30" y="7"/>
                    <a:pt x="19" y="14"/>
                  </a:cubicBezTo>
                  <a:cubicBezTo>
                    <a:pt x="0" y="30"/>
                    <a:pt x="0" y="52"/>
                    <a:pt x="14" y="67"/>
                  </a:cubicBezTo>
                  <a:cubicBezTo>
                    <a:pt x="26" y="78"/>
                    <a:pt x="37" y="82"/>
                    <a:pt x="48" y="82"/>
                  </a:cubicBezTo>
                  <a:cubicBezTo>
                    <a:pt x="59" y="82"/>
                    <a:pt x="74" y="75"/>
                    <a:pt x="90" y="67"/>
                  </a:cubicBezTo>
                  <a:cubicBezTo>
                    <a:pt x="104" y="49"/>
                    <a:pt x="104" y="26"/>
                    <a:pt x="86" y="14"/>
                  </a:cubicBezTo>
                  <a:cubicBezTo>
                    <a:pt x="78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5" name="Google Shape;47295;p30"/>
            <p:cNvSpPr/>
            <p:nvPr/>
          </p:nvSpPr>
          <p:spPr>
            <a:xfrm>
              <a:off x="-5199111" y="-178729"/>
              <a:ext cx="7688" cy="7544"/>
            </a:xfrm>
            <a:custGeom>
              <a:avLst/>
              <a:gdLst/>
              <a:ahLst/>
              <a:cxnLst/>
              <a:rect l="l" t="t" r="r" b="b"/>
              <a:pathLst>
                <a:path w="161" h="158" extrusionOk="0">
                  <a:moveTo>
                    <a:pt x="97" y="0"/>
                  </a:moveTo>
                  <a:cubicBezTo>
                    <a:pt x="86" y="0"/>
                    <a:pt x="75" y="16"/>
                    <a:pt x="68" y="23"/>
                  </a:cubicBezTo>
                  <a:cubicBezTo>
                    <a:pt x="45" y="53"/>
                    <a:pt x="45" y="98"/>
                    <a:pt x="7" y="124"/>
                  </a:cubicBezTo>
                  <a:cubicBezTo>
                    <a:pt x="0" y="131"/>
                    <a:pt x="23" y="147"/>
                    <a:pt x="34" y="157"/>
                  </a:cubicBezTo>
                  <a:cubicBezTo>
                    <a:pt x="42" y="150"/>
                    <a:pt x="49" y="147"/>
                    <a:pt x="52" y="131"/>
                  </a:cubicBezTo>
                  <a:cubicBezTo>
                    <a:pt x="64" y="98"/>
                    <a:pt x="60" y="53"/>
                    <a:pt x="109" y="42"/>
                  </a:cubicBezTo>
                  <a:cubicBezTo>
                    <a:pt x="116" y="45"/>
                    <a:pt x="120" y="50"/>
                    <a:pt x="128" y="50"/>
                  </a:cubicBezTo>
                  <a:cubicBezTo>
                    <a:pt x="135" y="50"/>
                    <a:pt x="146" y="45"/>
                    <a:pt x="154" y="38"/>
                  </a:cubicBezTo>
                  <a:cubicBezTo>
                    <a:pt x="154" y="34"/>
                    <a:pt x="157" y="27"/>
                    <a:pt x="161" y="23"/>
                  </a:cubicBezTo>
                  <a:cubicBezTo>
                    <a:pt x="153" y="23"/>
                    <a:pt x="143" y="24"/>
                    <a:pt x="134" y="24"/>
                  </a:cubicBezTo>
                  <a:cubicBezTo>
                    <a:pt x="126" y="24"/>
                    <a:pt x="119" y="23"/>
                    <a:pt x="116" y="19"/>
                  </a:cubicBezTo>
                  <a:cubicBezTo>
                    <a:pt x="109" y="5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6" name="Google Shape;47296;p30"/>
            <p:cNvSpPr/>
            <p:nvPr/>
          </p:nvSpPr>
          <p:spPr>
            <a:xfrm>
              <a:off x="-4951575" y="-40922"/>
              <a:ext cx="6494" cy="5252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87" y="0"/>
                  </a:moveTo>
                  <a:cubicBezTo>
                    <a:pt x="31" y="0"/>
                    <a:pt x="27" y="57"/>
                    <a:pt x="1" y="90"/>
                  </a:cubicBezTo>
                  <a:cubicBezTo>
                    <a:pt x="8" y="94"/>
                    <a:pt x="16" y="102"/>
                    <a:pt x="23" y="109"/>
                  </a:cubicBezTo>
                  <a:cubicBezTo>
                    <a:pt x="68" y="87"/>
                    <a:pt x="91" y="38"/>
                    <a:pt x="136" y="19"/>
                  </a:cubicBezTo>
                  <a:cubicBezTo>
                    <a:pt x="125" y="12"/>
                    <a:pt x="113" y="4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7" name="Google Shape;47297;p30"/>
            <p:cNvSpPr/>
            <p:nvPr/>
          </p:nvSpPr>
          <p:spPr>
            <a:xfrm>
              <a:off x="-5042921" y="67232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49" y="1"/>
                  </a:moveTo>
                  <a:cubicBezTo>
                    <a:pt x="37" y="27"/>
                    <a:pt x="0" y="30"/>
                    <a:pt x="0" y="65"/>
                  </a:cubicBezTo>
                  <a:cubicBezTo>
                    <a:pt x="45" y="72"/>
                    <a:pt x="7" y="125"/>
                    <a:pt x="42" y="139"/>
                  </a:cubicBezTo>
                  <a:cubicBezTo>
                    <a:pt x="64" y="125"/>
                    <a:pt x="97" y="120"/>
                    <a:pt x="68" y="80"/>
                  </a:cubicBezTo>
                  <a:cubicBezTo>
                    <a:pt x="56" y="61"/>
                    <a:pt x="78" y="61"/>
                    <a:pt x="86" y="53"/>
                  </a:cubicBezTo>
                  <a:cubicBezTo>
                    <a:pt x="71" y="35"/>
                    <a:pt x="60" y="20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8" name="Google Shape;47298;p30"/>
            <p:cNvSpPr/>
            <p:nvPr/>
          </p:nvSpPr>
          <p:spPr>
            <a:xfrm>
              <a:off x="-4883532" y="128304"/>
              <a:ext cx="5921" cy="5969"/>
            </a:xfrm>
            <a:custGeom>
              <a:avLst/>
              <a:gdLst/>
              <a:ahLst/>
              <a:cxnLst/>
              <a:rect l="l" t="t" r="r" b="b"/>
              <a:pathLst>
                <a:path w="124" h="125" extrusionOk="0">
                  <a:moveTo>
                    <a:pt x="90" y="0"/>
                  </a:moveTo>
                  <a:cubicBezTo>
                    <a:pt x="82" y="0"/>
                    <a:pt x="71" y="16"/>
                    <a:pt x="53" y="42"/>
                  </a:cubicBezTo>
                  <a:cubicBezTo>
                    <a:pt x="41" y="57"/>
                    <a:pt x="27" y="57"/>
                    <a:pt x="15" y="64"/>
                  </a:cubicBezTo>
                  <a:cubicBezTo>
                    <a:pt x="11" y="79"/>
                    <a:pt x="15" y="94"/>
                    <a:pt x="1" y="105"/>
                  </a:cubicBezTo>
                  <a:cubicBezTo>
                    <a:pt x="1" y="112"/>
                    <a:pt x="1" y="120"/>
                    <a:pt x="15" y="124"/>
                  </a:cubicBezTo>
                  <a:lnTo>
                    <a:pt x="23" y="124"/>
                  </a:lnTo>
                  <a:cubicBezTo>
                    <a:pt x="49" y="124"/>
                    <a:pt x="53" y="97"/>
                    <a:pt x="63" y="79"/>
                  </a:cubicBezTo>
                  <a:cubicBezTo>
                    <a:pt x="75" y="68"/>
                    <a:pt x="82" y="57"/>
                    <a:pt x="98" y="57"/>
                  </a:cubicBezTo>
                  <a:cubicBezTo>
                    <a:pt x="105" y="57"/>
                    <a:pt x="108" y="57"/>
                    <a:pt x="116" y="64"/>
                  </a:cubicBezTo>
                  <a:cubicBezTo>
                    <a:pt x="120" y="60"/>
                    <a:pt x="124" y="57"/>
                    <a:pt x="124" y="52"/>
                  </a:cubicBezTo>
                  <a:cubicBezTo>
                    <a:pt x="108" y="16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9" name="Google Shape;47299;p30"/>
            <p:cNvSpPr/>
            <p:nvPr/>
          </p:nvSpPr>
          <p:spPr>
            <a:xfrm>
              <a:off x="-5162535" y="247345"/>
              <a:ext cx="4345" cy="5061"/>
            </a:xfrm>
            <a:custGeom>
              <a:avLst/>
              <a:gdLst/>
              <a:ahLst/>
              <a:cxnLst/>
              <a:rect l="l" t="t" r="r" b="b"/>
              <a:pathLst>
                <a:path w="91" h="106" extrusionOk="0">
                  <a:moveTo>
                    <a:pt x="53" y="0"/>
                  </a:moveTo>
                  <a:cubicBezTo>
                    <a:pt x="38" y="12"/>
                    <a:pt x="27" y="19"/>
                    <a:pt x="12" y="19"/>
                  </a:cubicBezTo>
                  <a:lnTo>
                    <a:pt x="0" y="19"/>
                  </a:lnTo>
                  <a:cubicBezTo>
                    <a:pt x="0" y="35"/>
                    <a:pt x="4" y="53"/>
                    <a:pt x="4" y="68"/>
                  </a:cubicBezTo>
                  <a:cubicBezTo>
                    <a:pt x="0" y="98"/>
                    <a:pt x="12" y="105"/>
                    <a:pt x="27" y="105"/>
                  </a:cubicBezTo>
                  <a:cubicBezTo>
                    <a:pt x="35" y="105"/>
                    <a:pt x="45" y="105"/>
                    <a:pt x="53" y="102"/>
                  </a:cubicBezTo>
                  <a:lnTo>
                    <a:pt x="64" y="90"/>
                  </a:lnTo>
                  <a:cubicBezTo>
                    <a:pt x="68" y="71"/>
                    <a:pt x="71" y="49"/>
                    <a:pt x="90" y="35"/>
                  </a:cubicBezTo>
                  <a:cubicBezTo>
                    <a:pt x="83" y="16"/>
                    <a:pt x="64" y="12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0" name="Google Shape;47300;p30"/>
            <p:cNvSpPr/>
            <p:nvPr/>
          </p:nvSpPr>
          <p:spPr>
            <a:xfrm>
              <a:off x="-5195005" y="-169943"/>
              <a:ext cx="6971" cy="4297"/>
            </a:xfrm>
            <a:custGeom>
              <a:avLst/>
              <a:gdLst/>
              <a:ahLst/>
              <a:cxnLst/>
              <a:rect l="l" t="t" r="r" b="b"/>
              <a:pathLst>
                <a:path w="146" h="90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33"/>
                    <a:pt x="45" y="49"/>
                    <a:pt x="45" y="75"/>
                  </a:cubicBezTo>
                  <a:cubicBezTo>
                    <a:pt x="56" y="86"/>
                    <a:pt x="68" y="90"/>
                    <a:pt x="78" y="90"/>
                  </a:cubicBezTo>
                  <a:cubicBezTo>
                    <a:pt x="87" y="90"/>
                    <a:pt x="94" y="90"/>
                    <a:pt x="105" y="86"/>
                  </a:cubicBezTo>
                  <a:cubicBezTo>
                    <a:pt x="113" y="86"/>
                    <a:pt x="120" y="82"/>
                    <a:pt x="131" y="82"/>
                  </a:cubicBezTo>
                  <a:lnTo>
                    <a:pt x="135" y="82"/>
                  </a:lnTo>
                  <a:cubicBezTo>
                    <a:pt x="135" y="82"/>
                    <a:pt x="139" y="78"/>
                    <a:pt x="139" y="75"/>
                  </a:cubicBezTo>
                  <a:cubicBezTo>
                    <a:pt x="146" y="63"/>
                    <a:pt x="146" y="56"/>
                    <a:pt x="131" y="49"/>
                  </a:cubicBezTo>
                  <a:cubicBezTo>
                    <a:pt x="109" y="41"/>
                    <a:pt x="109" y="23"/>
                    <a:pt x="94" y="11"/>
                  </a:cubicBezTo>
                  <a:lnTo>
                    <a:pt x="90" y="11"/>
                  </a:lnTo>
                  <a:cubicBezTo>
                    <a:pt x="78" y="11"/>
                    <a:pt x="71" y="18"/>
                    <a:pt x="64" y="23"/>
                  </a:cubicBezTo>
                  <a:cubicBezTo>
                    <a:pt x="56" y="26"/>
                    <a:pt x="52" y="30"/>
                    <a:pt x="49" y="30"/>
                  </a:cubicBezTo>
                  <a:cubicBezTo>
                    <a:pt x="42" y="30"/>
                    <a:pt x="37" y="23"/>
                    <a:pt x="37" y="7"/>
                  </a:cubicBezTo>
                  <a:cubicBezTo>
                    <a:pt x="34" y="4"/>
                    <a:pt x="30" y="4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1" name="Google Shape;47301;p30"/>
            <p:cNvSpPr/>
            <p:nvPr/>
          </p:nvSpPr>
          <p:spPr>
            <a:xfrm>
              <a:off x="-5186458" y="-56966"/>
              <a:ext cx="7163" cy="3581"/>
            </a:xfrm>
            <a:custGeom>
              <a:avLst/>
              <a:gdLst/>
              <a:ahLst/>
              <a:cxnLst/>
              <a:rect l="l" t="t" r="r" b="b"/>
              <a:pathLst>
                <a:path w="150" h="75" extrusionOk="0">
                  <a:moveTo>
                    <a:pt x="120" y="0"/>
                  </a:moveTo>
                  <a:cubicBezTo>
                    <a:pt x="113" y="0"/>
                    <a:pt x="105" y="4"/>
                    <a:pt x="101" y="12"/>
                  </a:cubicBezTo>
                  <a:cubicBezTo>
                    <a:pt x="91" y="26"/>
                    <a:pt x="79" y="26"/>
                    <a:pt x="68" y="26"/>
                  </a:cubicBezTo>
                  <a:cubicBezTo>
                    <a:pt x="56" y="26"/>
                    <a:pt x="49" y="26"/>
                    <a:pt x="38" y="22"/>
                  </a:cubicBezTo>
                  <a:lnTo>
                    <a:pt x="27" y="22"/>
                  </a:lnTo>
                  <a:cubicBezTo>
                    <a:pt x="20" y="22"/>
                    <a:pt x="12" y="26"/>
                    <a:pt x="1" y="38"/>
                  </a:cubicBezTo>
                  <a:cubicBezTo>
                    <a:pt x="1" y="49"/>
                    <a:pt x="4" y="75"/>
                    <a:pt x="8" y="75"/>
                  </a:cubicBezTo>
                  <a:lnTo>
                    <a:pt x="12" y="75"/>
                  </a:lnTo>
                  <a:cubicBezTo>
                    <a:pt x="28" y="64"/>
                    <a:pt x="44" y="62"/>
                    <a:pt x="60" y="62"/>
                  </a:cubicBezTo>
                  <a:cubicBezTo>
                    <a:pt x="68" y="62"/>
                    <a:pt x="75" y="62"/>
                    <a:pt x="82" y="62"/>
                  </a:cubicBezTo>
                  <a:cubicBezTo>
                    <a:pt x="97" y="62"/>
                    <a:pt x="111" y="61"/>
                    <a:pt x="124" y="52"/>
                  </a:cubicBezTo>
                  <a:cubicBezTo>
                    <a:pt x="139" y="45"/>
                    <a:pt x="150" y="30"/>
                    <a:pt x="139" y="15"/>
                  </a:cubicBezTo>
                  <a:cubicBezTo>
                    <a:pt x="132" y="4"/>
                    <a:pt x="127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2" name="Google Shape;47302;p30"/>
            <p:cNvSpPr/>
            <p:nvPr/>
          </p:nvSpPr>
          <p:spPr>
            <a:xfrm>
              <a:off x="-5058488" y="-109825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38" y="1"/>
                  </a:moveTo>
                  <a:cubicBezTo>
                    <a:pt x="27" y="1"/>
                    <a:pt x="12" y="4"/>
                    <a:pt x="1" y="20"/>
                  </a:cubicBezTo>
                  <a:cubicBezTo>
                    <a:pt x="8" y="32"/>
                    <a:pt x="18" y="34"/>
                    <a:pt x="28" y="34"/>
                  </a:cubicBezTo>
                  <a:cubicBezTo>
                    <a:pt x="33" y="34"/>
                    <a:pt x="38" y="34"/>
                    <a:pt x="42" y="34"/>
                  </a:cubicBezTo>
                  <a:cubicBezTo>
                    <a:pt x="48" y="34"/>
                    <a:pt x="53" y="35"/>
                    <a:pt x="57" y="38"/>
                  </a:cubicBezTo>
                  <a:cubicBezTo>
                    <a:pt x="80" y="65"/>
                    <a:pt x="54" y="91"/>
                    <a:pt x="57" y="113"/>
                  </a:cubicBezTo>
                  <a:lnTo>
                    <a:pt x="68" y="124"/>
                  </a:lnTo>
                  <a:cubicBezTo>
                    <a:pt x="72" y="124"/>
                    <a:pt x="76" y="127"/>
                    <a:pt x="80" y="132"/>
                  </a:cubicBezTo>
                  <a:cubicBezTo>
                    <a:pt x="121" y="101"/>
                    <a:pt x="109" y="68"/>
                    <a:pt x="94" y="30"/>
                  </a:cubicBezTo>
                  <a:cubicBezTo>
                    <a:pt x="90" y="27"/>
                    <a:pt x="90" y="27"/>
                    <a:pt x="87" y="23"/>
                  </a:cubicBezTo>
                  <a:cubicBezTo>
                    <a:pt x="72" y="8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3" name="Google Shape;47303;p30"/>
            <p:cNvSpPr/>
            <p:nvPr/>
          </p:nvSpPr>
          <p:spPr>
            <a:xfrm>
              <a:off x="-5137180" y="-63603"/>
              <a:ext cx="4154" cy="6828"/>
            </a:xfrm>
            <a:custGeom>
              <a:avLst/>
              <a:gdLst/>
              <a:ahLst/>
              <a:cxnLst/>
              <a:rect l="l" t="t" r="r" b="b"/>
              <a:pathLst>
                <a:path w="87" h="143" extrusionOk="0">
                  <a:moveTo>
                    <a:pt x="45" y="1"/>
                  </a:moveTo>
                  <a:cubicBezTo>
                    <a:pt x="34" y="1"/>
                    <a:pt x="19" y="12"/>
                    <a:pt x="23" y="23"/>
                  </a:cubicBezTo>
                  <a:cubicBezTo>
                    <a:pt x="34" y="57"/>
                    <a:pt x="45" y="83"/>
                    <a:pt x="11" y="109"/>
                  </a:cubicBezTo>
                  <a:cubicBezTo>
                    <a:pt x="1" y="120"/>
                    <a:pt x="19" y="132"/>
                    <a:pt x="30" y="139"/>
                  </a:cubicBezTo>
                  <a:cubicBezTo>
                    <a:pt x="34" y="143"/>
                    <a:pt x="37" y="143"/>
                    <a:pt x="42" y="143"/>
                  </a:cubicBezTo>
                  <a:cubicBezTo>
                    <a:pt x="49" y="143"/>
                    <a:pt x="56" y="139"/>
                    <a:pt x="60" y="124"/>
                  </a:cubicBezTo>
                  <a:cubicBezTo>
                    <a:pt x="87" y="98"/>
                    <a:pt x="68" y="61"/>
                    <a:pt x="64" y="23"/>
                  </a:cubicBezTo>
                  <a:cubicBezTo>
                    <a:pt x="60" y="12"/>
                    <a:pt x="68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4" name="Google Shape;47304;p30"/>
            <p:cNvSpPr/>
            <p:nvPr/>
          </p:nvSpPr>
          <p:spPr>
            <a:xfrm>
              <a:off x="-5095398" y="-113598"/>
              <a:ext cx="4823" cy="5443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78" y="1"/>
                  </a:moveTo>
                  <a:cubicBezTo>
                    <a:pt x="71" y="9"/>
                    <a:pt x="64" y="20"/>
                    <a:pt x="56" y="23"/>
                  </a:cubicBezTo>
                  <a:cubicBezTo>
                    <a:pt x="0" y="61"/>
                    <a:pt x="0" y="61"/>
                    <a:pt x="45" y="113"/>
                  </a:cubicBezTo>
                  <a:lnTo>
                    <a:pt x="52" y="113"/>
                  </a:lnTo>
                  <a:cubicBezTo>
                    <a:pt x="64" y="113"/>
                    <a:pt x="71" y="109"/>
                    <a:pt x="78" y="102"/>
                  </a:cubicBezTo>
                  <a:cubicBezTo>
                    <a:pt x="101" y="72"/>
                    <a:pt x="78" y="39"/>
                    <a:pt x="90" y="9"/>
                  </a:cubicBezTo>
                  <a:cubicBezTo>
                    <a:pt x="86" y="5"/>
                    <a:pt x="82" y="1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5" name="Google Shape;47305;p30"/>
            <p:cNvSpPr/>
            <p:nvPr/>
          </p:nvSpPr>
          <p:spPr>
            <a:xfrm>
              <a:off x="-5345847" y="31562"/>
              <a:ext cx="5061" cy="5921"/>
            </a:xfrm>
            <a:custGeom>
              <a:avLst/>
              <a:gdLst/>
              <a:ahLst/>
              <a:cxnLst/>
              <a:rect l="l" t="t" r="r" b="b"/>
              <a:pathLst>
                <a:path w="106" h="124" extrusionOk="0">
                  <a:moveTo>
                    <a:pt x="71" y="0"/>
                  </a:moveTo>
                  <a:cubicBezTo>
                    <a:pt x="61" y="8"/>
                    <a:pt x="49" y="15"/>
                    <a:pt x="38" y="19"/>
                  </a:cubicBezTo>
                  <a:cubicBezTo>
                    <a:pt x="45" y="53"/>
                    <a:pt x="19" y="53"/>
                    <a:pt x="1" y="64"/>
                  </a:cubicBezTo>
                  <a:cubicBezTo>
                    <a:pt x="19" y="82"/>
                    <a:pt x="27" y="113"/>
                    <a:pt x="53" y="123"/>
                  </a:cubicBezTo>
                  <a:cubicBezTo>
                    <a:pt x="94" y="101"/>
                    <a:pt x="106" y="71"/>
                    <a:pt x="79" y="30"/>
                  </a:cubicBezTo>
                  <a:cubicBezTo>
                    <a:pt x="75" y="23"/>
                    <a:pt x="71" y="11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6" name="Google Shape;47306;p30"/>
            <p:cNvSpPr/>
            <p:nvPr/>
          </p:nvSpPr>
          <p:spPr>
            <a:xfrm>
              <a:off x="-4963656" y="-70336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33" y="0"/>
                  </a:moveTo>
                  <a:cubicBezTo>
                    <a:pt x="22" y="0"/>
                    <a:pt x="11" y="4"/>
                    <a:pt x="0" y="15"/>
                  </a:cubicBezTo>
                  <a:cubicBezTo>
                    <a:pt x="26" y="56"/>
                    <a:pt x="45" y="75"/>
                    <a:pt x="67" y="75"/>
                  </a:cubicBezTo>
                  <a:cubicBezTo>
                    <a:pt x="82" y="75"/>
                    <a:pt x="101" y="59"/>
                    <a:pt x="131" y="33"/>
                  </a:cubicBezTo>
                  <a:cubicBezTo>
                    <a:pt x="109" y="30"/>
                    <a:pt x="86" y="18"/>
                    <a:pt x="67" y="11"/>
                  </a:cubicBezTo>
                  <a:cubicBezTo>
                    <a:pt x="56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7" name="Google Shape;47307;p30"/>
            <p:cNvSpPr/>
            <p:nvPr/>
          </p:nvSpPr>
          <p:spPr>
            <a:xfrm>
              <a:off x="-5190564" y="-170516"/>
              <a:ext cx="5921" cy="4488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101" y="1"/>
                  </a:moveTo>
                  <a:cubicBezTo>
                    <a:pt x="90" y="16"/>
                    <a:pt x="75" y="16"/>
                    <a:pt x="61" y="16"/>
                  </a:cubicBezTo>
                  <a:lnTo>
                    <a:pt x="30" y="16"/>
                  </a:lnTo>
                  <a:cubicBezTo>
                    <a:pt x="20" y="16"/>
                    <a:pt x="8" y="16"/>
                    <a:pt x="1" y="23"/>
                  </a:cubicBezTo>
                  <a:cubicBezTo>
                    <a:pt x="16" y="35"/>
                    <a:pt x="16" y="53"/>
                    <a:pt x="38" y="61"/>
                  </a:cubicBezTo>
                  <a:cubicBezTo>
                    <a:pt x="53" y="68"/>
                    <a:pt x="53" y="75"/>
                    <a:pt x="46" y="87"/>
                  </a:cubicBezTo>
                  <a:cubicBezTo>
                    <a:pt x="46" y="90"/>
                    <a:pt x="42" y="94"/>
                    <a:pt x="42" y="94"/>
                  </a:cubicBezTo>
                  <a:cubicBezTo>
                    <a:pt x="124" y="80"/>
                    <a:pt x="124" y="80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8" name="Google Shape;47308;p30"/>
            <p:cNvSpPr/>
            <p:nvPr/>
          </p:nvSpPr>
          <p:spPr>
            <a:xfrm>
              <a:off x="-5131832" y="11297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79" y="0"/>
                  </a:moveTo>
                  <a:cubicBezTo>
                    <a:pt x="64" y="0"/>
                    <a:pt x="49" y="11"/>
                    <a:pt x="38" y="30"/>
                  </a:cubicBezTo>
                  <a:cubicBezTo>
                    <a:pt x="1" y="67"/>
                    <a:pt x="60" y="49"/>
                    <a:pt x="56" y="64"/>
                  </a:cubicBezTo>
                  <a:cubicBezTo>
                    <a:pt x="56" y="78"/>
                    <a:pt x="60" y="90"/>
                    <a:pt x="60" y="101"/>
                  </a:cubicBezTo>
                  <a:cubicBezTo>
                    <a:pt x="64" y="104"/>
                    <a:pt x="68" y="104"/>
                    <a:pt x="72" y="109"/>
                  </a:cubicBezTo>
                  <a:cubicBezTo>
                    <a:pt x="94" y="86"/>
                    <a:pt x="113" y="59"/>
                    <a:pt x="135" y="37"/>
                  </a:cubicBezTo>
                  <a:cubicBezTo>
                    <a:pt x="132" y="30"/>
                    <a:pt x="127" y="23"/>
                    <a:pt x="127" y="14"/>
                  </a:cubicBezTo>
                  <a:cubicBezTo>
                    <a:pt x="120" y="11"/>
                    <a:pt x="109" y="11"/>
                    <a:pt x="105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9" name="Google Shape;47309;p30"/>
            <p:cNvSpPr/>
            <p:nvPr/>
          </p:nvSpPr>
          <p:spPr>
            <a:xfrm>
              <a:off x="-5194814" y="-6126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2" y="0"/>
                  </a:moveTo>
                  <a:cubicBezTo>
                    <a:pt x="41" y="0"/>
                    <a:pt x="33" y="0"/>
                    <a:pt x="22" y="4"/>
                  </a:cubicBezTo>
                  <a:lnTo>
                    <a:pt x="0" y="4"/>
                  </a:lnTo>
                  <a:cubicBezTo>
                    <a:pt x="7" y="19"/>
                    <a:pt x="30" y="26"/>
                    <a:pt x="22" y="49"/>
                  </a:cubicBezTo>
                  <a:cubicBezTo>
                    <a:pt x="11" y="64"/>
                    <a:pt x="19" y="83"/>
                    <a:pt x="26" y="97"/>
                  </a:cubicBezTo>
                  <a:cubicBezTo>
                    <a:pt x="33" y="105"/>
                    <a:pt x="38" y="116"/>
                    <a:pt x="52" y="116"/>
                  </a:cubicBezTo>
                  <a:lnTo>
                    <a:pt x="56" y="116"/>
                  </a:lnTo>
                  <a:cubicBezTo>
                    <a:pt x="71" y="112"/>
                    <a:pt x="67" y="97"/>
                    <a:pt x="71" y="86"/>
                  </a:cubicBezTo>
                  <a:cubicBezTo>
                    <a:pt x="71" y="64"/>
                    <a:pt x="71" y="38"/>
                    <a:pt x="86" y="16"/>
                  </a:cubicBezTo>
                  <a:cubicBezTo>
                    <a:pt x="78" y="4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0" name="Google Shape;47310;p30"/>
            <p:cNvSpPr/>
            <p:nvPr/>
          </p:nvSpPr>
          <p:spPr>
            <a:xfrm>
              <a:off x="-5010117" y="-62505"/>
              <a:ext cx="4011" cy="6972"/>
            </a:xfrm>
            <a:custGeom>
              <a:avLst/>
              <a:gdLst/>
              <a:ahLst/>
              <a:cxnLst/>
              <a:rect l="l" t="t" r="r" b="b"/>
              <a:pathLst>
                <a:path w="84" h="146" extrusionOk="0">
                  <a:moveTo>
                    <a:pt x="45" y="0"/>
                  </a:moveTo>
                  <a:cubicBezTo>
                    <a:pt x="38" y="4"/>
                    <a:pt x="31" y="4"/>
                    <a:pt x="23" y="4"/>
                  </a:cubicBezTo>
                  <a:cubicBezTo>
                    <a:pt x="19" y="11"/>
                    <a:pt x="16" y="16"/>
                    <a:pt x="12" y="23"/>
                  </a:cubicBezTo>
                  <a:cubicBezTo>
                    <a:pt x="27" y="45"/>
                    <a:pt x="23" y="68"/>
                    <a:pt x="19" y="94"/>
                  </a:cubicBezTo>
                  <a:cubicBezTo>
                    <a:pt x="12" y="116"/>
                    <a:pt x="1" y="138"/>
                    <a:pt x="38" y="146"/>
                  </a:cubicBezTo>
                  <a:lnTo>
                    <a:pt x="53" y="146"/>
                  </a:lnTo>
                  <a:cubicBezTo>
                    <a:pt x="83" y="146"/>
                    <a:pt x="61" y="116"/>
                    <a:pt x="68" y="101"/>
                  </a:cubicBezTo>
                  <a:cubicBezTo>
                    <a:pt x="68" y="97"/>
                    <a:pt x="72" y="94"/>
                    <a:pt x="76" y="90"/>
                  </a:cubicBezTo>
                  <a:cubicBezTo>
                    <a:pt x="57" y="64"/>
                    <a:pt x="68" y="30"/>
                    <a:pt x="45" y="8"/>
                  </a:cubicBezTo>
                  <a:lnTo>
                    <a:pt x="53" y="8"/>
                  </a:lnTo>
                  <a:cubicBezTo>
                    <a:pt x="53" y="4"/>
                    <a:pt x="50" y="4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1" name="Google Shape;47311;p30"/>
            <p:cNvSpPr/>
            <p:nvPr/>
          </p:nvSpPr>
          <p:spPr>
            <a:xfrm>
              <a:off x="-4988486" y="-45029"/>
              <a:ext cx="5014" cy="5778"/>
            </a:xfrm>
            <a:custGeom>
              <a:avLst/>
              <a:gdLst/>
              <a:ahLst/>
              <a:cxnLst/>
              <a:rect l="l" t="t" r="r" b="b"/>
              <a:pathLst>
                <a:path w="105" h="121" extrusionOk="0">
                  <a:moveTo>
                    <a:pt x="71" y="0"/>
                  </a:moveTo>
                  <a:cubicBezTo>
                    <a:pt x="68" y="0"/>
                    <a:pt x="63" y="4"/>
                    <a:pt x="56" y="16"/>
                  </a:cubicBezTo>
                  <a:cubicBezTo>
                    <a:pt x="49" y="23"/>
                    <a:pt x="41" y="26"/>
                    <a:pt x="37" y="26"/>
                  </a:cubicBezTo>
                  <a:cubicBezTo>
                    <a:pt x="30" y="26"/>
                    <a:pt x="23" y="23"/>
                    <a:pt x="19" y="19"/>
                  </a:cubicBezTo>
                  <a:cubicBezTo>
                    <a:pt x="1" y="34"/>
                    <a:pt x="4" y="49"/>
                    <a:pt x="19" y="60"/>
                  </a:cubicBezTo>
                  <a:cubicBezTo>
                    <a:pt x="45" y="60"/>
                    <a:pt x="53" y="86"/>
                    <a:pt x="68" y="102"/>
                  </a:cubicBezTo>
                  <a:cubicBezTo>
                    <a:pt x="75" y="105"/>
                    <a:pt x="86" y="113"/>
                    <a:pt x="94" y="121"/>
                  </a:cubicBezTo>
                  <a:cubicBezTo>
                    <a:pt x="105" y="86"/>
                    <a:pt x="105" y="53"/>
                    <a:pt x="94" y="23"/>
                  </a:cubicBezTo>
                  <a:cubicBezTo>
                    <a:pt x="86" y="12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2" name="Google Shape;47312;p30"/>
            <p:cNvSpPr/>
            <p:nvPr/>
          </p:nvSpPr>
          <p:spPr>
            <a:xfrm>
              <a:off x="-5345847" y="118802"/>
              <a:ext cx="5061" cy="5253"/>
            </a:xfrm>
            <a:custGeom>
              <a:avLst/>
              <a:gdLst/>
              <a:ahLst/>
              <a:cxnLst/>
              <a:rect l="l" t="t" r="r" b="b"/>
              <a:pathLst>
                <a:path w="106" h="110" extrusionOk="0">
                  <a:moveTo>
                    <a:pt x="64" y="1"/>
                  </a:moveTo>
                  <a:cubicBezTo>
                    <a:pt x="1" y="20"/>
                    <a:pt x="19" y="65"/>
                    <a:pt x="30" y="110"/>
                  </a:cubicBezTo>
                  <a:cubicBezTo>
                    <a:pt x="106" y="87"/>
                    <a:pt x="106" y="87"/>
                    <a:pt x="68" y="31"/>
                  </a:cubicBezTo>
                  <a:cubicBezTo>
                    <a:pt x="61" y="23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3" name="Google Shape;47313;p30"/>
            <p:cNvSpPr/>
            <p:nvPr/>
          </p:nvSpPr>
          <p:spPr>
            <a:xfrm>
              <a:off x="-4970484" y="19243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35" y="0"/>
                  </a:moveTo>
                  <a:cubicBezTo>
                    <a:pt x="124" y="0"/>
                    <a:pt x="117" y="8"/>
                    <a:pt x="113" y="15"/>
                  </a:cubicBezTo>
                  <a:cubicBezTo>
                    <a:pt x="105" y="34"/>
                    <a:pt x="102" y="41"/>
                    <a:pt x="98" y="41"/>
                  </a:cubicBezTo>
                  <a:cubicBezTo>
                    <a:pt x="87" y="41"/>
                    <a:pt x="87" y="15"/>
                    <a:pt x="79" y="8"/>
                  </a:cubicBezTo>
                  <a:cubicBezTo>
                    <a:pt x="64" y="26"/>
                    <a:pt x="53" y="41"/>
                    <a:pt x="38" y="60"/>
                  </a:cubicBezTo>
                  <a:cubicBezTo>
                    <a:pt x="34" y="64"/>
                    <a:pt x="34" y="71"/>
                    <a:pt x="31" y="79"/>
                  </a:cubicBezTo>
                  <a:cubicBezTo>
                    <a:pt x="27" y="90"/>
                    <a:pt x="0" y="90"/>
                    <a:pt x="12" y="109"/>
                  </a:cubicBezTo>
                  <a:cubicBezTo>
                    <a:pt x="16" y="116"/>
                    <a:pt x="23" y="120"/>
                    <a:pt x="31" y="120"/>
                  </a:cubicBezTo>
                  <a:cubicBezTo>
                    <a:pt x="38" y="120"/>
                    <a:pt x="50" y="112"/>
                    <a:pt x="57" y="105"/>
                  </a:cubicBezTo>
                  <a:cubicBezTo>
                    <a:pt x="53" y="93"/>
                    <a:pt x="57" y="83"/>
                    <a:pt x="64" y="79"/>
                  </a:cubicBezTo>
                  <a:cubicBezTo>
                    <a:pt x="113" y="79"/>
                    <a:pt x="131" y="41"/>
                    <a:pt x="154" y="12"/>
                  </a:cubicBezTo>
                  <a:cubicBezTo>
                    <a:pt x="150" y="8"/>
                    <a:pt x="147" y="4"/>
                    <a:pt x="143" y="4"/>
                  </a:cubicBezTo>
                  <a:cubicBezTo>
                    <a:pt x="143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4" name="Google Shape;47314;p30"/>
            <p:cNvSpPr/>
            <p:nvPr/>
          </p:nvSpPr>
          <p:spPr>
            <a:xfrm>
              <a:off x="-5024537" y="-44121"/>
              <a:ext cx="4823" cy="7210"/>
            </a:xfrm>
            <a:custGeom>
              <a:avLst/>
              <a:gdLst/>
              <a:ahLst/>
              <a:cxnLst/>
              <a:rect l="l" t="t" r="r" b="b"/>
              <a:pathLst>
                <a:path w="101" h="151" extrusionOk="0">
                  <a:moveTo>
                    <a:pt x="64" y="0"/>
                  </a:moveTo>
                  <a:cubicBezTo>
                    <a:pt x="49" y="7"/>
                    <a:pt x="33" y="19"/>
                    <a:pt x="23" y="30"/>
                  </a:cubicBezTo>
                  <a:cubicBezTo>
                    <a:pt x="4" y="45"/>
                    <a:pt x="0" y="60"/>
                    <a:pt x="26" y="79"/>
                  </a:cubicBezTo>
                  <a:cubicBezTo>
                    <a:pt x="67" y="105"/>
                    <a:pt x="75" y="116"/>
                    <a:pt x="78" y="150"/>
                  </a:cubicBezTo>
                  <a:cubicBezTo>
                    <a:pt x="94" y="135"/>
                    <a:pt x="97" y="116"/>
                    <a:pt x="101" y="94"/>
                  </a:cubicBezTo>
                  <a:cubicBezTo>
                    <a:pt x="97" y="83"/>
                    <a:pt x="90" y="75"/>
                    <a:pt x="86" y="64"/>
                  </a:cubicBezTo>
                  <a:cubicBezTo>
                    <a:pt x="67" y="45"/>
                    <a:pt x="75" y="19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5" name="Google Shape;47315;p30"/>
            <p:cNvSpPr/>
            <p:nvPr/>
          </p:nvSpPr>
          <p:spPr>
            <a:xfrm>
              <a:off x="-5195005" y="-65704"/>
              <a:ext cx="5730" cy="5205"/>
            </a:xfrm>
            <a:custGeom>
              <a:avLst/>
              <a:gdLst/>
              <a:ahLst/>
              <a:cxnLst/>
              <a:rect l="l" t="t" r="r" b="b"/>
              <a:pathLst>
                <a:path w="120" h="109" extrusionOk="0">
                  <a:moveTo>
                    <a:pt x="4" y="0"/>
                  </a:moveTo>
                  <a:cubicBezTo>
                    <a:pt x="0" y="15"/>
                    <a:pt x="8" y="22"/>
                    <a:pt x="19" y="30"/>
                  </a:cubicBezTo>
                  <a:cubicBezTo>
                    <a:pt x="45" y="48"/>
                    <a:pt x="26" y="75"/>
                    <a:pt x="26" y="97"/>
                  </a:cubicBezTo>
                  <a:cubicBezTo>
                    <a:pt x="37" y="93"/>
                    <a:pt x="45" y="93"/>
                    <a:pt x="56" y="93"/>
                  </a:cubicBezTo>
                  <a:cubicBezTo>
                    <a:pt x="68" y="93"/>
                    <a:pt x="82" y="97"/>
                    <a:pt x="90" y="109"/>
                  </a:cubicBezTo>
                  <a:cubicBezTo>
                    <a:pt x="101" y="105"/>
                    <a:pt x="113" y="97"/>
                    <a:pt x="120" y="93"/>
                  </a:cubicBezTo>
                  <a:lnTo>
                    <a:pt x="109" y="83"/>
                  </a:lnTo>
                  <a:cubicBezTo>
                    <a:pt x="94" y="64"/>
                    <a:pt x="42" y="48"/>
                    <a:pt x="101" y="22"/>
                  </a:cubicBezTo>
                  <a:cubicBezTo>
                    <a:pt x="71" y="0"/>
                    <a:pt x="34" y="11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6" name="Google Shape;47316;p30"/>
            <p:cNvSpPr/>
            <p:nvPr/>
          </p:nvSpPr>
          <p:spPr>
            <a:xfrm>
              <a:off x="-5027928" y="-21822"/>
              <a:ext cx="4489" cy="5061"/>
            </a:xfrm>
            <a:custGeom>
              <a:avLst/>
              <a:gdLst/>
              <a:ahLst/>
              <a:cxnLst/>
              <a:rect l="l" t="t" r="r" b="b"/>
              <a:pathLst>
                <a:path w="94" h="106" extrusionOk="0">
                  <a:moveTo>
                    <a:pt x="45" y="1"/>
                  </a:moveTo>
                  <a:cubicBezTo>
                    <a:pt x="42" y="1"/>
                    <a:pt x="37" y="4"/>
                    <a:pt x="30" y="4"/>
                  </a:cubicBezTo>
                  <a:cubicBezTo>
                    <a:pt x="0" y="19"/>
                    <a:pt x="19" y="49"/>
                    <a:pt x="11" y="72"/>
                  </a:cubicBezTo>
                  <a:cubicBezTo>
                    <a:pt x="19" y="90"/>
                    <a:pt x="26" y="106"/>
                    <a:pt x="37" y="106"/>
                  </a:cubicBezTo>
                  <a:cubicBezTo>
                    <a:pt x="45" y="106"/>
                    <a:pt x="52" y="98"/>
                    <a:pt x="64" y="87"/>
                  </a:cubicBezTo>
                  <a:cubicBezTo>
                    <a:pt x="78" y="72"/>
                    <a:pt x="94" y="53"/>
                    <a:pt x="90" y="27"/>
                  </a:cubicBezTo>
                  <a:cubicBezTo>
                    <a:pt x="71" y="23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7" name="Google Shape;47317;p30"/>
            <p:cNvSpPr/>
            <p:nvPr/>
          </p:nvSpPr>
          <p:spPr>
            <a:xfrm>
              <a:off x="-5176812" y="137042"/>
              <a:ext cx="5396" cy="3963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46" y="0"/>
                  </a:moveTo>
                  <a:cubicBezTo>
                    <a:pt x="30" y="12"/>
                    <a:pt x="15" y="23"/>
                    <a:pt x="1" y="31"/>
                  </a:cubicBezTo>
                  <a:cubicBezTo>
                    <a:pt x="1" y="53"/>
                    <a:pt x="15" y="64"/>
                    <a:pt x="20" y="83"/>
                  </a:cubicBezTo>
                  <a:lnTo>
                    <a:pt x="23" y="83"/>
                  </a:lnTo>
                  <a:cubicBezTo>
                    <a:pt x="30" y="83"/>
                    <a:pt x="38" y="79"/>
                    <a:pt x="46" y="76"/>
                  </a:cubicBezTo>
                  <a:cubicBezTo>
                    <a:pt x="53" y="71"/>
                    <a:pt x="60" y="68"/>
                    <a:pt x="68" y="68"/>
                  </a:cubicBezTo>
                  <a:cubicBezTo>
                    <a:pt x="72" y="68"/>
                    <a:pt x="79" y="68"/>
                    <a:pt x="82" y="76"/>
                  </a:cubicBezTo>
                  <a:cubicBezTo>
                    <a:pt x="113" y="42"/>
                    <a:pt x="105" y="16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8" name="Google Shape;47318;p30"/>
            <p:cNvSpPr/>
            <p:nvPr/>
          </p:nvSpPr>
          <p:spPr>
            <a:xfrm>
              <a:off x="-5172324" y="-21488"/>
              <a:ext cx="5539" cy="4011"/>
            </a:xfrm>
            <a:custGeom>
              <a:avLst/>
              <a:gdLst/>
              <a:ahLst/>
              <a:cxnLst/>
              <a:rect l="l" t="t" r="r" b="b"/>
              <a:pathLst>
                <a:path w="116" h="84" extrusionOk="0">
                  <a:moveTo>
                    <a:pt x="45" y="1"/>
                  </a:moveTo>
                  <a:cubicBezTo>
                    <a:pt x="30" y="1"/>
                    <a:pt x="15" y="9"/>
                    <a:pt x="7" y="31"/>
                  </a:cubicBezTo>
                  <a:cubicBezTo>
                    <a:pt x="0" y="57"/>
                    <a:pt x="33" y="68"/>
                    <a:pt x="56" y="83"/>
                  </a:cubicBezTo>
                  <a:lnTo>
                    <a:pt x="60" y="83"/>
                  </a:lnTo>
                  <a:cubicBezTo>
                    <a:pt x="64" y="83"/>
                    <a:pt x="67" y="80"/>
                    <a:pt x="74" y="80"/>
                  </a:cubicBezTo>
                  <a:cubicBezTo>
                    <a:pt x="78" y="61"/>
                    <a:pt x="74" y="31"/>
                    <a:pt x="101" y="31"/>
                  </a:cubicBezTo>
                  <a:cubicBezTo>
                    <a:pt x="105" y="31"/>
                    <a:pt x="109" y="31"/>
                    <a:pt x="116" y="35"/>
                  </a:cubicBezTo>
                  <a:cubicBezTo>
                    <a:pt x="116" y="20"/>
                    <a:pt x="112" y="12"/>
                    <a:pt x="101" y="4"/>
                  </a:cubicBezTo>
                  <a:lnTo>
                    <a:pt x="64" y="4"/>
                  </a:lnTo>
                  <a:cubicBezTo>
                    <a:pt x="56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9" name="Google Shape;47319;p30"/>
            <p:cNvSpPr/>
            <p:nvPr/>
          </p:nvSpPr>
          <p:spPr>
            <a:xfrm>
              <a:off x="-4880858" y="142963"/>
              <a:ext cx="11985" cy="5396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12" y="0"/>
                  </a:moveTo>
                  <a:cubicBezTo>
                    <a:pt x="12" y="0"/>
                    <a:pt x="4" y="4"/>
                    <a:pt x="0" y="4"/>
                  </a:cubicBezTo>
                  <a:cubicBezTo>
                    <a:pt x="19" y="19"/>
                    <a:pt x="34" y="33"/>
                    <a:pt x="49" y="52"/>
                  </a:cubicBezTo>
                  <a:cubicBezTo>
                    <a:pt x="71" y="86"/>
                    <a:pt x="150" y="112"/>
                    <a:pt x="209" y="112"/>
                  </a:cubicBezTo>
                  <a:cubicBezTo>
                    <a:pt x="225" y="112"/>
                    <a:pt x="240" y="109"/>
                    <a:pt x="251" y="104"/>
                  </a:cubicBezTo>
                  <a:cubicBezTo>
                    <a:pt x="228" y="86"/>
                    <a:pt x="199" y="97"/>
                    <a:pt x="169" y="90"/>
                  </a:cubicBezTo>
                  <a:cubicBezTo>
                    <a:pt x="112" y="67"/>
                    <a:pt x="60" y="41"/>
                    <a:pt x="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0" name="Google Shape;47320;p30"/>
            <p:cNvSpPr/>
            <p:nvPr/>
          </p:nvSpPr>
          <p:spPr>
            <a:xfrm>
              <a:off x="-5286446" y="-100562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06" y="1"/>
                  </a:moveTo>
                  <a:cubicBezTo>
                    <a:pt x="73" y="9"/>
                    <a:pt x="42" y="16"/>
                    <a:pt x="9" y="23"/>
                  </a:cubicBezTo>
                  <a:cubicBezTo>
                    <a:pt x="16" y="35"/>
                    <a:pt x="9" y="46"/>
                    <a:pt x="1" y="57"/>
                  </a:cubicBezTo>
                  <a:lnTo>
                    <a:pt x="35" y="57"/>
                  </a:lnTo>
                  <a:cubicBezTo>
                    <a:pt x="46" y="57"/>
                    <a:pt x="57" y="61"/>
                    <a:pt x="68" y="68"/>
                  </a:cubicBezTo>
                  <a:cubicBezTo>
                    <a:pt x="80" y="57"/>
                    <a:pt x="91" y="50"/>
                    <a:pt x="106" y="50"/>
                  </a:cubicBezTo>
                  <a:cubicBezTo>
                    <a:pt x="109" y="50"/>
                    <a:pt x="118" y="50"/>
                    <a:pt x="121" y="54"/>
                  </a:cubicBezTo>
                  <a:lnTo>
                    <a:pt x="128" y="54"/>
                  </a:lnTo>
                  <a:cubicBezTo>
                    <a:pt x="140" y="54"/>
                    <a:pt x="147" y="46"/>
                    <a:pt x="154" y="38"/>
                  </a:cubicBezTo>
                  <a:cubicBezTo>
                    <a:pt x="136" y="28"/>
                    <a:pt x="121" y="12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1" name="Google Shape;47321;p30"/>
            <p:cNvSpPr/>
            <p:nvPr/>
          </p:nvSpPr>
          <p:spPr>
            <a:xfrm>
              <a:off x="-5065602" y="71338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38" y="1"/>
                  </a:moveTo>
                  <a:cubicBezTo>
                    <a:pt x="19" y="1"/>
                    <a:pt x="11" y="20"/>
                    <a:pt x="1" y="27"/>
                  </a:cubicBezTo>
                  <a:cubicBezTo>
                    <a:pt x="8" y="68"/>
                    <a:pt x="34" y="87"/>
                    <a:pt x="72" y="91"/>
                  </a:cubicBezTo>
                  <a:cubicBezTo>
                    <a:pt x="75" y="61"/>
                    <a:pt x="64" y="31"/>
                    <a:pt x="105" y="8"/>
                  </a:cubicBezTo>
                  <a:cubicBezTo>
                    <a:pt x="75" y="5"/>
                    <a:pt x="56" y="5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2" name="Google Shape;47322;p30"/>
            <p:cNvSpPr/>
            <p:nvPr/>
          </p:nvSpPr>
          <p:spPr>
            <a:xfrm>
              <a:off x="-5054715" y="-108727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11" y="0"/>
                  </a:moveTo>
                  <a:cubicBezTo>
                    <a:pt x="11" y="4"/>
                    <a:pt x="15" y="4"/>
                    <a:pt x="15" y="7"/>
                  </a:cubicBezTo>
                  <a:cubicBezTo>
                    <a:pt x="30" y="45"/>
                    <a:pt x="42" y="78"/>
                    <a:pt x="1" y="109"/>
                  </a:cubicBezTo>
                  <a:lnTo>
                    <a:pt x="23" y="109"/>
                  </a:lnTo>
                  <a:cubicBezTo>
                    <a:pt x="27" y="104"/>
                    <a:pt x="30" y="104"/>
                    <a:pt x="34" y="104"/>
                  </a:cubicBezTo>
                  <a:lnTo>
                    <a:pt x="42" y="104"/>
                  </a:lnTo>
                  <a:cubicBezTo>
                    <a:pt x="75" y="86"/>
                    <a:pt x="101" y="60"/>
                    <a:pt x="113" y="23"/>
                  </a:cubicBezTo>
                  <a:cubicBezTo>
                    <a:pt x="101" y="19"/>
                    <a:pt x="94" y="15"/>
                    <a:pt x="82" y="15"/>
                  </a:cubicBezTo>
                  <a:lnTo>
                    <a:pt x="68" y="15"/>
                  </a:lnTo>
                  <a:cubicBezTo>
                    <a:pt x="64" y="19"/>
                    <a:pt x="56" y="19"/>
                    <a:pt x="53" y="19"/>
                  </a:cubicBezTo>
                  <a:cubicBezTo>
                    <a:pt x="37" y="19"/>
                    <a:pt x="23" y="15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3" name="Google Shape;47323;p30"/>
            <p:cNvSpPr/>
            <p:nvPr/>
          </p:nvSpPr>
          <p:spPr>
            <a:xfrm>
              <a:off x="-4992067" y="40826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57" y="0"/>
                  </a:moveTo>
                  <a:cubicBezTo>
                    <a:pt x="15" y="34"/>
                    <a:pt x="0" y="94"/>
                    <a:pt x="15" y="94"/>
                  </a:cubicBezTo>
                  <a:lnTo>
                    <a:pt x="23" y="94"/>
                  </a:lnTo>
                  <a:cubicBezTo>
                    <a:pt x="64" y="94"/>
                    <a:pt x="60" y="143"/>
                    <a:pt x="83" y="154"/>
                  </a:cubicBezTo>
                  <a:cubicBezTo>
                    <a:pt x="109" y="143"/>
                    <a:pt x="105" y="120"/>
                    <a:pt x="109" y="102"/>
                  </a:cubicBezTo>
                  <a:cubicBezTo>
                    <a:pt x="102" y="98"/>
                    <a:pt x="98" y="94"/>
                    <a:pt x="90" y="94"/>
                  </a:cubicBezTo>
                  <a:cubicBezTo>
                    <a:pt x="49" y="83"/>
                    <a:pt x="31" y="64"/>
                    <a:pt x="57" y="23"/>
                  </a:cubicBezTo>
                  <a:cubicBezTo>
                    <a:pt x="60" y="19"/>
                    <a:pt x="57" y="8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4" name="Google Shape;47324;p30"/>
            <p:cNvSpPr/>
            <p:nvPr/>
          </p:nvSpPr>
          <p:spPr>
            <a:xfrm>
              <a:off x="-5015656" y="-62362"/>
              <a:ext cx="6637" cy="4536"/>
            </a:xfrm>
            <a:custGeom>
              <a:avLst/>
              <a:gdLst/>
              <a:ahLst/>
              <a:cxnLst/>
              <a:rect l="l" t="t" r="r" b="b"/>
              <a:pathLst>
                <a:path w="139" h="95" extrusionOk="0">
                  <a:moveTo>
                    <a:pt x="117" y="1"/>
                  </a:moveTo>
                  <a:cubicBezTo>
                    <a:pt x="109" y="1"/>
                    <a:pt x="106" y="1"/>
                    <a:pt x="102" y="5"/>
                  </a:cubicBezTo>
                  <a:cubicBezTo>
                    <a:pt x="68" y="27"/>
                    <a:pt x="20" y="23"/>
                    <a:pt x="1" y="68"/>
                  </a:cubicBezTo>
                  <a:cubicBezTo>
                    <a:pt x="12" y="80"/>
                    <a:pt x="20" y="87"/>
                    <a:pt x="27" y="94"/>
                  </a:cubicBezTo>
                  <a:cubicBezTo>
                    <a:pt x="65" y="72"/>
                    <a:pt x="99" y="46"/>
                    <a:pt x="128" y="20"/>
                  </a:cubicBezTo>
                  <a:cubicBezTo>
                    <a:pt x="132" y="13"/>
                    <a:pt x="135" y="8"/>
                    <a:pt x="1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5" name="Google Shape;47325;p30"/>
            <p:cNvSpPr/>
            <p:nvPr/>
          </p:nvSpPr>
          <p:spPr>
            <a:xfrm>
              <a:off x="-5144342" y="246103"/>
              <a:ext cx="6303" cy="5061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87" y="0"/>
                  </a:moveTo>
                  <a:cubicBezTo>
                    <a:pt x="80" y="0"/>
                    <a:pt x="72" y="4"/>
                    <a:pt x="64" y="12"/>
                  </a:cubicBezTo>
                  <a:cubicBezTo>
                    <a:pt x="53" y="19"/>
                    <a:pt x="46" y="42"/>
                    <a:pt x="30" y="42"/>
                  </a:cubicBezTo>
                  <a:cubicBezTo>
                    <a:pt x="27" y="42"/>
                    <a:pt x="23" y="42"/>
                    <a:pt x="23" y="38"/>
                  </a:cubicBezTo>
                  <a:cubicBezTo>
                    <a:pt x="16" y="45"/>
                    <a:pt x="8" y="52"/>
                    <a:pt x="1" y="61"/>
                  </a:cubicBezTo>
                  <a:cubicBezTo>
                    <a:pt x="4" y="75"/>
                    <a:pt x="4" y="90"/>
                    <a:pt x="8" y="102"/>
                  </a:cubicBezTo>
                  <a:lnTo>
                    <a:pt x="8" y="105"/>
                  </a:lnTo>
                  <a:cubicBezTo>
                    <a:pt x="30" y="97"/>
                    <a:pt x="30" y="52"/>
                    <a:pt x="57" y="52"/>
                  </a:cubicBezTo>
                  <a:cubicBezTo>
                    <a:pt x="64" y="52"/>
                    <a:pt x="72" y="57"/>
                    <a:pt x="80" y="61"/>
                  </a:cubicBezTo>
                  <a:cubicBezTo>
                    <a:pt x="87" y="64"/>
                    <a:pt x="90" y="68"/>
                    <a:pt x="98" y="68"/>
                  </a:cubicBezTo>
                  <a:cubicBezTo>
                    <a:pt x="106" y="68"/>
                    <a:pt x="113" y="64"/>
                    <a:pt x="120" y="52"/>
                  </a:cubicBezTo>
                  <a:cubicBezTo>
                    <a:pt x="132" y="38"/>
                    <a:pt x="125" y="23"/>
                    <a:pt x="109" y="12"/>
                  </a:cubicBezTo>
                  <a:cubicBezTo>
                    <a:pt x="102" y="4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6" name="Google Shape;47326;p30"/>
            <p:cNvSpPr/>
            <p:nvPr/>
          </p:nvSpPr>
          <p:spPr>
            <a:xfrm>
              <a:off x="-5168408" y="-128400"/>
              <a:ext cx="3963" cy="5778"/>
            </a:xfrm>
            <a:custGeom>
              <a:avLst/>
              <a:gdLst/>
              <a:ahLst/>
              <a:cxnLst/>
              <a:rect l="l" t="t" r="r" b="b"/>
              <a:pathLst>
                <a:path w="83" h="121" extrusionOk="0">
                  <a:moveTo>
                    <a:pt x="1" y="1"/>
                  </a:moveTo>
                  <a:cubicBezTo>
                    <a:pt x="15" y="31"/>
                    <a:pt x="1" y="61"/>
                    <a:pt x="1" y="87"/>
                  </a:cubicBezTo>
                  <a:lnTo>
                    <a:pt x="4" y="87"/>
                  </a:lnTo>
                  <a:cubicBezTo>
                    <a:pt x="27" y="87"/>
                    <a:pt x="34" y="109"/>
                    <a:pt x="45" y="121"/>
                  </a:cubicBezTo>
                  <a:cubicBezTo>
                    <a:pt x="82" y="38"/>
                    <a:pt x="82" y="35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7" name="Google Shape;47327;p30"/>
            <p:cNvSpPr/>
            <p:nvPr/>
          </p:nvSpPr>
          <p:spPr>
            <a:xfrm>
              <a:off x="-5421006" y="-105194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53" y="1"/>
                  </a:moveTo>
                  <a:cubicBezTo>
                    <a:pt x="53" y="4"/>
                    <a:pt x="49" y="4"/>
                    <a:pt x="49" y="4"/>
                  </a:cubicBezTo>
                  <a:cubicBezTo>
                    <a:pt x="27" y="30"/>
                    <a:pt x="1" y="64"/>
                    <a:pt x="31" y="87"/>
                  </a:cubicBezTo>
                  <a:cubicBezTo>
                    <a:pt x="34" y="94"/>
                    <a:pt x="38" y="94"/>
                    <a:pt x="46" y="94"/>
                  </a:cubicBezTo>
                  <a:cubicBezTo>
                    <a:pt x="65" y="94"/>
                    <a:pt x="87" y="68"/>
                    <a:pt x="105" y="57"/>
                  </a:cubicBezTo>
                  <a:cubicBezTo>
                    <a:pt x="79" y="46"/>
                    <a:pt x="94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8" name="Google Shape;47328;p30"/>
            <p:cNvSpPr/>
            <p:nvPr/>
          </p:nvSpPr>
          <p:spPr>
            <a:xfrm>
              <a:off x="-5346181" y="216450"/>
              <a:ext cx="6446" cy="3486"/>
            </a:xfrm>
            <a:custGeom>
              <a:avLst/>
              <a:gdLst/>
              <a:ahLst/>
              <a:cxnLst/>
              <a:rect l="l" t="t" r="r" b="b"/>
              <a:pathLst>
                <a:path w="135" h="73" extrusionOk="0">
                  <a:moveTo>
                    <a:pt x="75" y="1"/>
                  </a:moveTo>
                  <a:cubicBezTo>
                    <a:pt x="71" y="5"/>
                    <a:pt x="63" y="5"/>
                    <a:pt x="60" y="5"/>
                  </a:cubicBezTo>
                  <a:lnTo>
                    <a:pt x="37" y="5"/>
                  </a:lnTo>
                  <a:cubicBezTo>
                    <a:pt x="23" y="5"/>
                    <a:pt x="11" y="5"/>
                    <a:pt x="0" y="19"/>
                  </a:cubicBezTo>
                  <a:cubicBezTo>
                    <a:pt x="18" y="38"/>
                    <a:pt x="45" y="45"/>
                    <a:pt x="63" y="57"/>
                  </a:cubicBezTo>
                  <a:cubicBezTo>
                    <a:pt x="78" y="68"/>
                    <a:pt x="86" y="72"/>
                    <a:pt x="97" y="72"/>
                  </a:cubicBezTo>
                  <a:cubicBezTo>
                    <a:pt x="116" y="72"/>
                    <a:pt x="123" y="54"/>
                    <a:pt x="135" y="31"/>
                  </a:cubicBezTo>
                  <a:cubicBezTo>
                    <a:pt x="113" y="23"/>
                    <a:pt x="90" y="19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9" name="Google Shape;47329;p30"/>
            <p:cNvSpPr/>
            <p:nvPr/>
          </p:nvSpPr>
          <p:spPr>
            <a:xfrm>
              <a:off x="-5073815" y="12271"/>
              <a:ext cx="4345" cy="5014"/>
            </a:xfrm>
            <a:custGeom>
              <a:avLst/>
              <a:gdLst/>
              <a:ahLst/>
              <a:cxnLst/>
              <a:rect l="l" t="t" r="r" b="b"/>
              <a:pathLst>
                <a:path w="91" h="105" extrusionOk="0">
                  <a:moveTo>
                    <a:pt x="26" y="1"/>
                  </a:moveTo>
                  <a:cubicBezTo>
                    <a:pt x="16" y="1"/>
                    <a:pt x="4" y="12"/>
                    <a:pt x="4" y="38"/>
                  </a:cubicBezTo>
                  <a:cubicBezTo>
                    <a:pt x="0" y="60"/>
                    <a:pt x="0" y="87"/>
                    <a:pt x="23" y="105"/>
                  </a:cubicBezTo>
                  <a:cubicBezTo>
                    <a:pt x="26" y="87"/>
                    <a:pt x="34" y="79"/>
                    <a:pt x="42" y="79"/>
                  </a:cubicBezTo>
                  <a:cubicBezTo>
                    <a:pt x="53" y="79"/>
                    <a:pt x="64" y="87"/>
                    <a:pt x="75" y="87"/>
                  </a:cubicBezTo>
                  <a:cubicBezTo>
                    <a:pt x="79" y="82"/>
                    <a:pt x="83" y="79"/>
                    <a:pt x="87" y="75"/>
                  </a:cubicBezTo>
                  <a:cubicBezTo>
                    <a:pt x="90" y="49"/>
                    <a:pt x="53" y="42"/>
                    <a:pt x="56" y="15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0" name="Google Shape;47330;p30"/>
            <p:cNvSpPr/>
            <p:nvPr/>
          </p:nvSpPr>
          <p:spPr>
            <a:xfrm>
              <a:off x="-4881383" y="-1290"/>
              <a:ext cx="5921" cy="4489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60" y="0"/>
                  </a:moveTo>
                  <a:cubicBezTo>
                    <a:pt x="60" y="4"/>
                    <a:pt x="56" y="4"/>
                    <a:pt x="53" y="8"/>
                  </a:cubicBezTo>
                  <a:cubicBezTo>
                    <a:pt x="37" y="30"/>
                    <a:pt x="0" y="52"/>
                    <a:pt x="56" y="68"/>
                  </a:cubicBezTo>
                  <a:cubicBezTo>
                    <a:pt x="56" y="75"/>
                    <a:pt x="53" y="79"/>
                    <a:pt x="49" y="86"/>
                  </a:cubicBezTo>
                  <a:cubicBezTo>
                    <a:pt x="53" y="90"/>
                    <a:pt x="56" y="94"/>
                    <a:pt x="60" y="94"/>
                  </a:cubicBezTo>
                  <a:cubicBezTo>
                    <a:pt x="82" y="86"/>
                    <a:pt x="101" y="75"/>
                    <a:pt x="123" y="68"/>
                  </a:cubicBezTo>
                  <a:cubicBezTo>
                    <a:pt x="105" y="49"/>
                    <a:pt x="108" y="26"/>
                    <a:pt x="116" y="0"/>
                  </a:cubicBezTo>
                  <a:lnTo>
                    <a:pt x="113" y="0"/>
                  </a:lnTo>
                  <a:cubicBezTo>
                    <a:pt x="105" y="0"/>
                    <a:pt x="101" y="0"/>
                    <a:pt x="94" y="4"/>
                  </a:cubicBezTo>
                  <a:cubicBezTo>
                    <a:pt x="90" y="4"/>
                    <a:pt x="82" y="8"/>
                    <a:pt x="79" y="8"/>
                  </a:cubicBezTo>
                  <a:cubicBezTo>
                    <a:pt x="71" y="8"/>
                    <a:pt x="68" y="4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1" name="Google Shape;47331;p30"/>
            <p:cNvSpPr/>
            <p:nvPr/>
          </p:nvSpPr>
          <p:spPr>
            <a:xfrm>
              <a:off x="-5028835" y="99558"/>
              <a:ext cx="6494" cy="4727"/>
            </a:xfrm>
            <a:custGeom>
              <a:avLst/>
              <a:gdLst/>
              <a:ahLst/>
              <a:cxnLst/>
              <a:rect l="l" t="t" r="r" b="b"/>
              <a:pathLst>
                <a:path w="136" h="99" extrusionOk="0">
                  <a:moveTo>
                    <a:pt x="19" y="0"/>
                  </a:moveTo>
                  <a:cubicBezTo>
                    <a:pt x="8" y="0"/>
                    <a:pt x="0" y="4"/>
                    <a:pt x="0" y="19"/>
                  </a:cubicBezTo>
                  <a:cubicBezTo>
                    <a:pt x="19" y="34"/>
                    <a:pt x="53" y="45"/>
                    <a:pt x="30" y="83"/>
                  </a:cubicBezTo>
                  <a:cubicBezTo>
                    <a:pt x="42" y="86"/>
                    <a:pt x="53" y="98"/>
                    <a:pt x="61" y="98"/>
                  </a:cubicBezTo>
                  <a:cubicBezTo>
                    <a:pt x="75" y="64"/>
                    <a:pt x="120" y="76"/>
                    <a:pt x="135" y="49"/>
                  </a:cubicBezTo>
                  <a:cubicBezTo>
                    <a:pt x="105" y="49"/>
                    <a:pt x="116" y="19"/>
                    <a:pt x="105" y="8"/>
                  </a:cubicBezTo>
                  <a:cubicBezTo>
                    <a:pt x="90" y="26"/>
                    <a:pt x="79" y="38"/>
                    <a:pt x="71" y="38"/>
                  </a:cubicBezTo>
                  <a:cubicBezTo>
                    <a:pt x="64" y="38"/>
                    <a:pt x="53" y="26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2" name="Google Shape;47332;p30"/>
            <p:cNvSpPr/>
            <p:nvPr/>
          </p:nvSpPr>
          <p:spPr>
            <a:xfrm>
              <a:off x="-4969052" y="109347"/>
              <a:ext cx="5443" cy="5062"/>
            </a:xfrm>
            <a:custGeom>
              <a:avLst/>
              <a:gdLst/>
              <a:ahLst/>
              <a:cxnLst/>
              <a:rect l="l" t="t" r="r" b="b"/>
              <a:pathLst>
                <a:path w="114" h="106" extrusionOk="0">
                  <a:moveTo>
                    <a:pt x="1" y="1"/>
                  </a:moveTo>
                  <a:cubicBezTo>
                    <a:pt x="4" y="46"/>
                    <a:pt x="15" y="87"/>
                    <a:pt x="53" y="106"/>
                  </a:cubicBezTo>
                  <a:lnTo>
                    <a:pt x="65" y="106"/>
                  </a:lnTo>
                  <a:cubicBezTo>
                    <a:pt x="83" y="106"/>
                    <a:pt x="105" y="95"/>
                    <a:pt x="113" y="57"/>
                  </a:cubicBezTo>
                  <a:lnTo>
                    <a:pt x="113" y="57"/>
                  </a:lnTo>
                  <a:cubicBezTo>
                    <a:pt x="98" y="68"/>
                    <a:pt x="87" y="72"/>
                    <a:pt x="75" y="72"/>
                  </a:cubicBezTo>
                  <a:cubicBezTo>
                    <a:pt x="60" y="72"/>
                    <a:pt x="57" y="61"/>
                    <a:pt x="53" y="38"/>
                  </a:cubicBezTo>
                  <a:cubicBezTo>
                    <a:pt x="49" y="16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3" name="Google Shape;47333;p30"/>
            <p:cNvSpPr/>
            <p:nvPr/>
          </p:nvSpPr>
          <p:spPr>
            <a:xfrm>
              <a:off x="-5013125" y="-31802"/>
              <a:ext cx="5396" cy="4680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60" y="1"/>
                  </a:moveTo>
                  <a:cubicBezTo>
                    <a:pt x="53" y="1"/>
                    <a:pt x="46" y="8"/>
                    <a:pt x="38" y="30"/>
                  </a:cubicBezTo>
                  <a:cubicBezTo>
                    <a:pt x="38" y="41"/>
                    <a:pt x="27" y="53"/>
                    <a:pt x="12" y="53"/>
                  </a:cubicBezTo>
                  <a:cubicBezTo>
                    <a:pt x="8" y="53"/>
                    <a:pt x="8" y="49"/>
                    <a:pt x="4" y="49"/>
                  </a:cubicBezTo>
                  <a:cubicBezTo>
                    <a:pt x="1" y="63"/>
                    <a:pt x="12" y="71"/>
                    <a:pt x="23" y="79"/>
                  </a:cubicBezTo>
                  <a:lnTo>
                    <a:pt x="27" y="79"/>
                  </a:lnTo>
                  <a:cubicBezTo>
                    <a:pt x="38" y="79"/>
                    <a:pt x="49" y="82"/>
                    <a:pt x="60" y="86"/>
                  </a:cubicBezTo>
                  <a:cubicBezTo>
                    <a:pt x="72" y="90"/>
                    <a:pt x="82" y="97"/>
                    <a:pt x="94" y="97"/>
                  </a:cubicBezTo>
                  <a:cubicBezTo>
                    <a:pt x="98" y="97"/>
                    <a:pt x="105" y="94"/>
                    <a:pt x="113" y="94"/>
                  </a:cubicBezTo>
                  <a:cubicBezTo>
                    <a:pt x="86" y="71"/>
                    <a:pt x="98" y="41"/>
                    <a:pt x="94" y="19"/>
                  </a:cubicBezTo>
                  <a:cubicBezTo>
                    <a:pt x="82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4" name="Google Shape;47334;p30"/>
            <p:cNvSpPr/>
            <p:nvPr/>
          </p:nvSpPr>
          <p:spPr>
            <a:xfrm>
              <a:off x="-5086135" y="83467"/>
              <a:ext cx="3820" cy="4918"/>
            </a:xfrm>
            <a:custGeom>
              <a:avLst/>
              <a:gdLst/>
              <a:ahLst/>
              <a:cxnLst/>
              <a:rect l="l" t="t" r="r" b="b"/>
              <a:pathLst>
                <a:path w="80" h="103" extrusionOk="0">
                  <a:moveTo>
                    <a:pt x="49" y="1"/>
                  </a:moveTo>
                  <a:cubicBezTo>
                    <a:pt x="41" y="1"/>
                    <a:pt x="34" y="1"/>
                    <a:pt x="27" y="4"/>
                  </a:cubicBezTo>
                  <a:cubicBezTo>
                    <a:pt x="0" y="72"/>
                    <a:pt x="12" y="99"/>
                    <a:pt x="72" y="102"/>
                  </a:cubicBezTo>
                  <a:cubicBezTo>
                    <a:pt x="64" y="87"/>
                    <a:pt x="72" y="76"/>
                    <a:pt x="79" y="65"/>
                  </a:cubicBezTo>
                  <a:cubicBezTo>
                    <a:pt x="79" y="39"/>
                    <a:pt x="75" y="12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5" name="Google Shape;47335;p30"/>
            <p:cNvSpPr/>
            <p:nvPr/>
          </p:nvSpPr>
          <p:spPr>
            <a:xfrm>
              <a:off x="-4987627" y="-49995"/>
              <a:ext cx="5253" cy="6255"/>
            </a:xfrm>
            <a:custGeom>
              <a:avLst/>
              <a:gdLst/>
              <a:ahLst/>
              <a:cxnLst/>
              <a:rect l="l" t="t" r="r" b="b"/>
              <a:pathLst>
                <a:path w="110" h="131" extrusionOk="0">
                  <a:moveTo>
                    <a:pt x="38" y="0"/>
                  </a:moveTo>
                  <a:cubicBezTo>
                    <a:pt x="38" y="45"/>
                    <a:pt x="38" y="90"/>
                    <a:pt x="1" y="123"/>
                  </a:cubicBezTo>
                  <a:cubicBezTo>
                    <a:pt x="5" y="127"/>
                    <a:pt x="12" y="130"/>
                    <a:pt x="19" y="130"/>
                  </a:cubicBezTo>
                  <a:cubicBezTo>
                    <a:pt x="23" y="130"/>
                    <a:pt x="31" y="127"/>
                    <a:pt x="38" y="120"/>
                  </a:cubicBezTo>
                  <a:cubicBezTo>
                    <a:pt x="45" y="108"/>
                    <a:pt x="50" y="104"/>
                    <a:pt x="53" y="104"/>
                  </a:cubicBezTo>
                  <a:cubicBezTo>
                    <a:pt x="64" y="104"/>
                    <a:pt x="68" y="116"/>
                    <a:pt x="76" y="127"/>
                  </a:cubicBezTo>
                  <a:cubicBezTo>
                    <a:pt x="83" y="108"/>
                    <a:pt x="109" y="82"/>
                    <a:pt x="90" y="75"/>
                  </a:cubicBezTo>
                  <a:cubicBezTo>
                    <a:pt x="53" y="60"/>
                    <a:pt x="64" y="15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6" name="Google Shape;47336;p30"/>
            <p:cNvSpPr/>
            <p:nvPr/>
          </p:nvSpPr>
          <p:spPr>
            <a:xfrm>
              <a:off x="-4913901" y="115984"/>
              <a:ext cx="4727" cy="5014"/>
            </a:xfrm>
            <a:custGeom>
              <a:avLst/>
              <a:gdLst/>
              <a:ahLst/>
              <a:cxnLst/>
              <a:rect l="l" t="t" r="r" b="b"/>
              <a:pathLst>
                <a:path w="99" h="105" extrusionOk="0">
                  <a:moveTo>
                    <a:pt x="90" y="1"/>
                  </a:moveTo>
                  <a:lnTo>
                    <a:pt x="90" y="1"/>
                  </a:lnTo>
                  <a:cubicBezTo>
                    <a:pt x="68" y="23"/>
                    <a:pt x="38" y="15"/>
                    <a:pt x="12" y="19"/>
                  </a:cubicBezTo>
                  <a:cubicBezTo>
                    <a:pt x="9" y="27"/>
                    <a:pt x="4" y="30"/>
                    <a:pt x="1" y="34"/>
                  </a:cubicBezTo>
                  <a:cubicBezTo>
                    <a:pt x="4" y="46"/>
                    <a:pt x="4" y="60"/>
                    <a:pt x="4" y="75"/>
                  </a:cubicBezTo>
                  <a:cubicBezTo>
                    <a:pt x="16" y="72"/>
                    <a:pt x="23" y="68"/>
                    <a:pt x="31" y="68"/>
                  </a:cubicBezTo>
                  <a:cubicBezTo>
                    <a:pt x="35" y="68"/>
                    <a:pt x="42" y="68"/>
                    <a:pt x="49" y="72"/>
                  </a:cubicBezTo>
                  <a:cubicBezTo>
                    <a:pt x="57" y="86"/>
                    <a:pt x="49" y="94"/>
                    <a:pt x="42" y="105"/>
                  </a:cubicBezTo>
                  <a:lnTo>
                    <a:pt x="49" y="105"/>
                  </a:lnTo>
                  <a:cubicBezTo>
                    <a:pt x="61" y="105"/>
                    <a:pt x="68" y="98"/>
                    <a:pt x="76" y="90"/>
                  </a:cubicBezTo>
                  <a:cubicBezTo>
                    <a:pt x="87" y="60"/>
                    <a:pt x="98" y="34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7" name="Google Shape;47337;p30"/>
            <p:cNvSpPr/>
            <p:nvPr/>
          </p:nvSpPr>
          <p:spPr>
            <a:xfrm>
              <a:off x="-5042253" y="-67853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42" y="0"/>
                  </a:moveTo>
                  <a:cubicBezTo>
                    <a:pt x="35" y="0"/>
                    <a:pt x="28" y="4"/>
                    <a:pt x="20" y="4"/>
                  </a:cubicBezTo>
                  <a:cubicBezTo>
                    <a:pt x="1" y="56"/>
                    <a:pt x="46" y="52"/>
                    <a:pt x="68" y="67"/>
                  </a:cubicBezTo>
                  <a:cubicBezTo>
                    <a:pt x="83" y="45"/>
                    <a:pt x="132" y="64"/>
                    <a:pt x="128" y="19"/>
                  </a:cubicBezTo>
                  <a:cubicBezTo>
                    <a:pt x="98" y="15"/>
                    <a:pt x="72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8" name="Google Shape;47338;p30"/>
            <p:cNvSpPr/>
            <p:nvPr/>
          </p:nvSpPr>
          <p:spPr>
            <a:xfrm>
              <a:off x="-4984905" y="-22538"/>
              <a:ext cx="6446" cy="3247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45" y="0"/>
                  </a:moveTo>
                  <a:cubicBezTo>
                    <a:pt x="33" y="0"/>
                    <a:pt x="26" y="4"/>
                    <a:pt x="15" y="8"/>
                  </a:cubicBezTo>
                  <a:cubicBezTo>
                    <a:pt x="0" y="16"/>
                    <a:pt x="15" y="42"/>
                    <a:pt x="19" y="64"/>
                  </a:cubicBezTo>
                  <a:cubicBezTo>
                    <a:pt x="22" y="60"/>
                    <a:pt x="26" y="60"/>
                    <a:pt x="30" y="60"/>
                  </a:cubicBezTo>
                  <a:cubicBezTo>
                    <a:pt x="38" y="60"/>
                    <a:pt x="45" y="64"/>
                    <a:pt x="52" y="68"/>
                  </a:cubicBezTo>
                  <a:cubicBezTo>
                    <a:pt x="67" y="42"/>
                    <a:pt x="86" y="42"/>
                    <a:pt x="116" y="42"/>
                  </a:cubicBezTo>
                  <a:cubicBezTo>
                    <a:pt x="119" y="42"/>
                    <a:pt x="127" y="42"/>
                    <a:pt x="135" y="38"/>
                  </a:cubicBezTo>
                  <a:cubicBezTo>
                    <a:pt x="119" y="31"/>
                    <a:pt x="109" y="12"/>
                    <a:pt x="93" y="8"/>
                  </a:cubicBezTo>
                  <a:cubicBezTo>
                    <a:pt x="78" y="4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9" name="Google Shape;47339;p30"/>
            <p:cNvSpPr/>
            <p:nvPr/>
          </p:nvSpPr>
          <p:spPr>
            <a:xfrm>
              <a:off x="-5135031" y="224186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68" y="0"/>
                  </a:moveTo>
                  <a:cubicBezTo>
                    <a:pt x="45" y="4"/>
                    <a:pt x="23" y="0"/>
                    <a:pt x="0" y="14"/>
                  </a:cubicBezTo>
                  <a:cubicBezTo>
                    <a:pt x="49" y="23"/>
                    <a:pt x="34" y="82"/>
                    <a:pt x="68" y="101"/>
                  </a:cubicBezTo>
                  <a:cubicBezTo>
                    <a:pt x="75" y="104"/>
                    <a:pt x="82" y="112"/>
                    <a:pt x="90" y="119"/>
                  </a:cubicBezTo>
                  <a:lnTo>
                    <a:pt x="101" y="108"/>
                  </a:lnTo>
                  <a:cubicBezTo>
                    <a:pt x="97" y="101"/>
                    <a:pt x="97" y="93"/>
                    <a:pt x="94" y="85"/>
                  </a:cubicBezTo>
                  <a:cubicBezTo>
                    <a:pt x="101" y="56"/>
                    <a:pt x="109" y="26"/>
                    <a:pt x="60" y="23"/>
                  </a:cubicBezTo>
                  <a:cubicBezTo>
                    <a:pt x="52" y="23"/>
                    <a:pt x="60" y="7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0" name="Google Shape;47340;p30"/>
            <p:cNvSpPr/>
            <p:nvPr/>
          </p:nvSpPr>
          <p:spPr>
            <a:xfrm>
              <a:off x="-5029885" y="-24305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8" y="1"/>
                  </a:moveTo>
                  <a:cubicBezTo>
                    <a:pt x="75" y="11"/>
                    <a:pt x="71" y="23"/>
                    <a:pt x="67" y="34"/>
                  </a:cubicBezTo>
                  <a:cubicBezTo>
                    <a:pt x="56" y="63"/>
                    <a:pt x="11" y="41"/>
                    <a:pt x="0" y="75"/>
                  </a:cubicBezTo>
                  <a:cubicBezTo>
                    <a:pt x="7" y="94"/>
                    <a:pt x="11" y="124"/>
                    <a:pt x="38" y="124"/>
                  </a:cubicBezTo>
                  <a:lnTo>
                    <a:pt x="52" y="124"/>
                  </a:lnTo>
                  <a:cubicBezTo>
                    <a:pt x="60" y="101"/>
                    <a:pt x="41" y="71"/>
                    <a:pt x="71" y="56"/>
                  </a:cubicBezTo>
                  <a:cubicBezTo>
                    <a:pt x="78" y="56"/>
                    <a:pt x="83" y="53"/>
                    <a:pt x="86" y="53"/>
                  </a:cubicBezTo>
                  <a:cubicBezTo>
                    <a:pt x="105" y="53"/>
                    <a:pt x="112" y="75"/>
                    <a:pt x="131" y="79"/>
                  </a:cubicBezTo>
                  <a:cubicBezTo>
                    <a:pt x="123" y="45"/>
                    <a:pt x="93" y="27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1" name="Google Shape;47341;p30"/>
            <p:cNvSpPr/>
            <p:nvPr/>
          </p:nvSpPr>
          <p:spPr>
            <a:xfrm>
              <a:off x="-5080978" y="19243"/>
              <a:ext cx="5969" cy="5921"/>
            </a:xfrm>
            <a:custGeom>
              <a:avLst/>
              <a:gdLst/>
              <a:ahLst/>
              <a:cxnLst/>
              <a:rect l="l" t="t" r="r" b="b"/>
              <a:pathLst>
                <a:path w="125" h="124" extrusionOk="0">
                  <a:moveTo>
                    <a:pt x="80" y="0"/>
                  </a:moveTo>
                  <a:cubicBezTo>
                    <a:pt x="72" y="19"/>
                    <a:pt x="61" y="38"/>
                    <a:pt x="54" y="57"/>
                  </a:cubicBezTo>
                  <a:lnTo>
                    <a:pt x="54" y="60"/>
                  </a:lnTo>
                  <a:cubicBezTo>
                    <a:pt x="42" y="79"/>
                    <a:pt x="23" y="86"/>
                    <a:pt x="1" y="98"/>
                  </a:cubicBezTo>
                  <a:cubicBezTo>
                    <a:pt x="19" y="109"/>
                    <a:pt x="38" y="124"/>
                    <a:pt x="61" y="124"/>
                  </a:cubicBezTo>
                  <a:cubicBezTo>
                    <a:pt x="72" y="124"/>
                    <a:pt x="80" y="120"/>
                    <a:pt x="94" y="112"/>
                  </a:cubicBezTo>
                  <a:cubicBezTo>
                    <a:pt x="72" y="105"/>
                    <a:pt x="57" y="90"/>
                    <a:pt x="83" y="71"/>
                  </a:cubicBezTo>
                  <a:cubicBezTo>
                    <a:pt x="124" y="45"/>
                    <a:pt x="113" y="23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2" name="Google Shape;47342;p30"/>
            <p:cNvSpPr/>
            <p:nvPr/>
          </p:nvSpPr>
          <p:spPr>
            <a:xfrm>
              <a:off x="-5093441" y="-115555"/>
              <a:ext cx="4345" cy="6876"/>
            </a:xfrm>
            <a:custGeom>
              <a:avLst/>
              <a:gdLst/>
              <a:ahLst/>
              <a:cxnLst/>
              <a:rect l="l" t="t" r="r" b="b"/>
              <a:pathLst>
                <a:path w="91" h="144" extrusionOk="0">
                  <a:moveTo>
                    <a:pt x="23" y="1"/>
                  </a:moveTo>
                  <a:cubicBezTo>
                    <a:pt x="15" y="1"/>
                    <a:pt x="8" y="5"/>
                    <a:pt x="1" y="19"/>
                  </a:cubicBezTo>
                  <a:cubicBezTo>
                    <a:pt x="1" y="35"/>
                    <a:pt x="19" y="31"/>
                    <a:pt x="37" y="42"/>
                  </a:cubicBezTo>
                  <a:cubicBezTo>
                    <a:pt x="41" y="42"/>
                    <a:pt x="45" y="46"/>
                    <a:pt x="49" y="50"/>
                  </a:cubicBezTo>
                  <a:cubicBezTo>
                    <a:pt x="37" y="80"/>
                    <a:pt x="60" y="113"/>
                    <a:pt x="37" y="143"/>
                  </a:cubicBezTo>
                  <a:cubicBezTo>
                    <a:pt x="60" y="143"/>
                    <a:pt x="71" y="124"/>
                    <a:pt x="79" y="106"/>
                  </a:cubicBezTo>
                  <a:cubicBezTo>
                    <a:pt x="90" y="76"/>
                    <a:pt x="86" y="46"/>
                    <a:pt x="60" y="23"/>
                  </a:cubicBezTo>
                  <a:cubicBezTo>
                    <a:pt x="49" y="16"/>
                    <a:pt x="3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3" name="Google Shape;47343;p30"/>
            <p:cNvSpPr/>
            <p:nvPr/>
          </p:nvSpPr>
          <p:spPr>
            <a:xfrm>
              <a:off x="-5136272" y="224854"/>
              <a:ext cx="4489" cy="6112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45"/>
                    <a:pt x="41" y="76"/>
                    <a:pt x="52" y="113"/>
                  </a:cubicBezTo>
                  <a:cubicBezTo>
                    <a:pt x="63" y="124"/>
                    <a:pt x="75" y="128"/>
                    <a:pt x="78" y="128"/>
                  </a:cubicBezTo>
                  <a:cubicBezTo>
                    <a:pt x="94" y="128"/>
                    <a:pt x="86" y="98"/>
                    <a:pt x="94" y="87"/>
                  </a:cubicBezTo>
                  <a:cubicBezTo>
                    <a:pt x="60" y="68"/>
                    <a:pt x="75" y="9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4" name="Google Shape;47344;p30"/>
            <p:cNvSpPr/>
            <p:nvPr/>
          </p:nvSpPr>
          <p:spPr>
            <a:xfrm>
              <a:off x="-5357116" y="197732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8" y="1"/>
                  </a:moveTo>
                  <a:cubicBezTo>
                    <a:pt x="121" y="11"/>
                    <a:pt x="113" y="16"/>
                    <a:pt x="106" y="16"/>
                  </a:cubicBezTo>
                  <a:cubicBezTo>
                    <a:pt x="102" y="16"/>
                    <a:pt x="98" y="11"/>
                    <a:pt x="98" y="11"/>
                  </a:cubicBezTo>
                  <a:lnTo>
                    <a:pt x="90" y="11"/>
                  </a:lnTo>
                  <a:cubicBezTo>
                    <a:pt x="87" y="11"/>
                    <a:pt x="83" y="16"/>
                    <a:pt x="80" y="16"/>
                  </a:cubicBezTo>
                  <a:cubicBezTo>
                    <a:pt x="61" y="30"/>
                    <a:pt x="45" y="42"/>
                    <a:pt x="28" y="42"/>
                  </a:cubicBezTo>
                  <a:cubicBezTo>
                    <a:pt x="19" y="42"/>
                    <a:pt x="12" y="42"/>
                    <a:pt x="1" y="34"/>
                  </a:cubicBezTo>
                  <a:lnTo>
                    <a:pt x="1" y="34"/>
                  </a:lnTo>
                  <a:cubicBezTo>
                    <a:pt x="9" y="64"/>
                    <a:pt x="23" y="71"/>
                    <a:pt x="42" y="71"/>
                  </a:cubicBezTo>
                  <a:cubicBezTo>
                    <a:pt x="54" y="71"/>
                    <a:pt x="61" y="71"/>
                    <a:pt x="72" y="68"/>
                  </a:cubicBezTo>
                  <a:cubicBezTo>
                    <a:pt x="80" y="68"/>
                    <a:pt x="90" y="64"/>
                    <a:pt x="98" y="64"/>
                  </a:cubicBezTo>
                  <a:lnTo>
                    <a:pt x="106" y="64"/>
                  </a:lnTo>
                  <a:cubicBezTo>
                    <a:pt x="135" y="64"/>
                    <a:pt x="132" y="23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5" name="Google Shape;47345;p30"/>
            <p:cNvSpPr/>
            <p:nvPr/>
          </p:nvSpPr>
          <p:spPr>
            <a:xfrm>
              <a:off x="-5254072" y="-214589"/>
              <a:ext cx="5396" cy="7210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30" y="0"/>
                  </a:moveTo>
                  <a:cubicBezTo>
                    <a:pt x="0" y="52"/>
                    <a:pt x="0" y="56"/>
                    <a:pt x="30" y="56"/>
                  </a:cubicBezTo>
                  <a:cubicBezTo>
                    <a:pt x="97" y="64"/>
                    <a:pt x="97" y="64"/>
                    <a:pt x="63" y="128"/>
                  </a:cubicBezTo>
                  <a:lnTo>
                    <a:pt x="63" y="150"/>
                  </a:lnTo>
                  <a:cubicBezTo>
                    <a:pt x="78" y="128"/>
                    <a:pt x="97" y="109"/>
                    <a:pt x="112" y="90"/>
                  </a:cubicBezTo>
                  <a:cubicBezTo>
                    <a:pt x="94" y="52"/>
                    <a:pt x="75" y="11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6" name="Google Shape;47346;p30"/>
            <p:cNvSpPr/>
            <p:nvPr/>
          </p:nvSpPr>
          <p:spPr>
            <a:xfrm>
              <a:off x="-5185741" y="77593"/>
              <a:ext cx="7019" cy="5778"/>
            </a:xfrm>
            <a:custGeom>
              <a:avLst/>
              <a:gdLst/>
              <a:ahLst/>
              <a:cxnLst/>
              <a:rect l="l" t="t" r="r" b="b"/>
              <a:pathLst>
                <a:path w="147" h="121" extrusionOk="0">
                  <a:moveTo>
                    <a:pt x="60" y="1"/>
                  </a:moveTo>
                  <a:cubicBezTo>
                    <a:pt x="60" y="1"/>
                    <a:pt x="57" y="1"/>
                    <a:pt x="53" y="5"/>
                  </a:cubicBezTo>
                  <a:cubicBezTo>
                    <a:pt x="68" y="15"/>
                    <a:pt x="68" y="31"/>
                    <a:pt x="45" y="34"/>
                  </a:cubicBezTo>
                  <a:cubicBezTo>
                    <a:pt x="34" y="38"/>
                    <a:pt x="15" y="38"/>
                    <a:pt x="5" y="42"/>
                  </a:cubicBezTo>
                  <a:lnTo>
                    <a:pt x="0" y="42"/>
                  </a:lnTo>
                  <a:cubicBezTo>
                    <a:pt x="23" y="60"/>
                    <a:pt x="50" y="68"/>
                    <a:pt x="76" y="72"/>
                  </a:cubicBezTo>
                  <a:cubicBezTo>
                    <a:pt x="102" y="79"/>
                    <a:pt x="98" y="91"/>
                    <a:pt x="86" y="109"/>
                  </a:cubicBezTo>
                  <a:cubicBezTo>
                    <a:pt x="83" y="113"/>
                    <a:pt x="79" y="117"/>
                    <a:pt x="76" y="120"/>
                  </a:cubicBezTo>
                  <a:lnTo>
                    <a:pt x="86" y="120"/>
                  </a:lnTo>
                  <a:cubicBezTo>
                    <a:pt x="105" y="120"/>
                    <a:pt x="109" y="98"/>
                    <a:pt x="124" y="94"/>
                  </a:cubicBezTo>
                  <a:lnTo>
                    <a:pt x="135" y="94"/>
                  </a:lnTo>
                  <a:cubicBezTo>
                    <a:pt x="143" y="94"/>
                    <a:pt x="146" y="91"/>
                    <a:pt x="143" y="83"/>
                  </a:cubicBezTo>
                  <a:cubicBezTo>
                    <a:pt x="139" y="72"/>
                    <a:pt x="128" y="68"/>
                    <a:pt x="120" y="60"/>
                  </a:cubicBezTo>
                  <a:cubicBezTo>
                    <a:pt x="117" y="60"/>
                    <a:pt x="112" y="65"/>
                    <a:pt x="109" y="65"/>
                  </a:cubicBezTo>
                  <a:cubicBezTo>
                    <a:pt x="79" y="65"/>
                    <a:pt x="90" y="31"/>
                    <a:pt x="83" y="12"/>
                  </a:cubicBezTo>
                  <a:cubicBezTo>
                    <a:pt x="79" y="5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7" name="Google Shape;47347;p30"/>
            <p:cNvSpPr/>
            <p:nvPr/>
          </p:nvSpPr>
          <p:spPr>
            <a:xfrm>
              <a:off x="-5274795" y="-97124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0" y="0"/>
                  </a:moveTo>
                  <a:cubicBezTo>
                    <a:pt x="0" y="23"/>
                    <a:pt x="4" y="45"/>
                    <a:pt x="26" y="56"/>
                  </a:cubicBezTo>
                  <a:cubicBezTo>
                    <a:pt x="45" y="63"/>
                    <a:pt x="38" y="75"/>
                    <a:pt x="34" y="86"/>
                  </a:cubicBezTo>
                  <a:cubicBezTo>
                    <a:pt x="34" y="86"/>
                    <a:pt x="38" y="90"/>
                    <a:pt x="41" y="90"/>
                  </a:cubicBezTo>
                  <a:lnTo>
                    <a:pt x="41" y="94"/>
                  </a:lnTo>
                  <a:cubicBezTo>
                    <a:pt x="45" y="90"/>
                    <a:pt x="49" y="86"/>
                    <a:pt x="53" y="82"/>
                  </a:cubicBezTo>
                  <a:cubicBezTo>
                    <a:pt x="64" y="60"/>
                    <a:pt x="105" y="63"/>
                    <a:pt x="101" y="34"/>
                  </a:cubicBezTo>
                  <a:cubicBezTo>
                    <a:pt x="98" y="15"/>
                    <a:pt x="90" y="11"/>
                    <a:pt x="79" y="11"/>
                  </a:cubicBezTo>
                  <a:cubicBezTo>
                    <a:pt x="75" y="11"/>
                    <a:pt x="67" y="15"/>
                    <a:pt x="60" y="15"/>
                  </a:cubicBezTo>
                  <a:cubicBezTo>
                    <a:pt x="57" y="15"/>
                    <a:pt x="49" y="18"/>
                    <a:pt x="45" y="18"/>
                  </a:cubicBezTo>
                  <a:cubicBezTo>
                    <a:pt x="41" y="18"/>
                    <a:pt x="38" y="18"/>
                    <a:pt x="38" y="15"/>
                  </a:cubicBezTo>
                  <a:cubicBezTo>
                    <a:pt x="26" y="1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8" name="Google Shape;47348;p30"/>
            <p:cNvSpPr/>
            <p:nvPr/>
          </p:nvSpPr>
          <p:spPr>
            <a:xfrm>
              <a:off x="-5150215" y="4966"/>
              <a:ext cx="3963" cy="6446"/>
            </a:xfrm>
            <a:custGeom>
              <a:avLst/>
              <a:gdLst/>
              <a:ahLst/>
              <a:cxnLst/>
              <a:rect l="l" t="t" r="r" b="b"/>
              <a:pathLst>
                <a:path w="83" h="135" extrusionOk="0">
                  <a:moveTo>
                    <a:pt x="60" y="0"/>
                  </a:moveTo>
                  <a:cubicBezTo>
                    <a:pt x="56" y="0"/>
                    <a:pt x="53" y="0"/>
                    <a:pt x="46" y="4"/>
                  </a:cubicBezTo>
                  <a:cubicBezTo>
                    <a:pt x="12" y="26"/>
                    <a:pt x="4" y="42"/>
                    <a:pt x="1" y="97"/>
                  </a:cubicBezTo>
                  <a:cubicBezTo>
                    <a:pt x="12" y="109"/>
                    <a:pt x="12" y="135"/>
                    <a:pt x="30" y="135"/>
                  </a:cubicBezTo>
                  <a:lnTo>
                    <a:pt x="38" y="135"/>
                  </a:lnTo>
                  <a:cubicBezTo>
                    <a:pt x="64" y="128"/>
                    <a:pt x="49" y="105"/>
                    <a:pt x="41" y="86"/>
                  </a:cubicBezTo>
                  <a:cubicBezTo>
                    <a:pt x="12" y="38"/>
                    <a:pt x="56" y="38"/>
                    <a:pt x="83" y="26"/>
                  </a:cubicBezTo>
                  <a:cubicBezTo>
                    <a:pt x="75" y="16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9" name="Google Shape;47349;p30"/>
            <p:cNvSpPr/>
            <p:nvPr/>
          </p:nvSpPr>
          <p:spPr>
            <a:xfrm>
              <a:off x="-5067751" y="57777"/>
              <a:ext cx="3963" cy="8261"/>
            </a:xfrm>
            <a:custGeom>
              <a:avLst/>
              <a:gdLst/>
              <a:ahLst/>
              <a:cxnLst/>
              <a:rect l="l" t="t" r="r" b="b"/>
              <a:pathLst>
                <a:path w="83" h="173" extrusionOk="0">
                  <a:moveTo>
                    <a:pt x="1" y="1"/>
                  </a:moveTo>
                  <a:cubicBezTo>
                    <a:pt x="8" y="19"/>
                    <a:pt x="60" y="23"/>
                    <a:pt x="15" y="57"/>
                  </a:cubicBezTo>
                  <a:cubicBezTo>
                    <a:pt x="41" y="94"/>
                    <a:pt x="8" y="135"/>
                    <a:pt x="19" y="173"/>
                  </a:cubicBezTo>
                  <a:cubicBezTo>
                    <a:pt x="49" y="143"/>
                    <a:pt x="46" y="90"/>
                    <a:pt x="83" y="64"/>
                  </a:cubicBezTo>
                  <a:cubicBezTo>
                    <a:pt x="64" y="35"/>
                    <a:pt x="46" y="1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0" name="Google Shape;47350;p30"/>
            <p:cNvSpPr/>
            <p:nvPr/>
          </p:nvSpPr>
          <p:spPr>
            <a:xfrm>
              <a:off x="-5030793" y="-25738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4" y="31"/>
                    <a:pt x="0" y="49"/>
                    <a:pt x="7" y="60"/>
                  </a:cubicBezTo>
                  <a:lnTo>
                    <a:pt x="34" y="60"/>
                  </a:lnTo>
                  <a:cubicBezTo>
                    <a:pt x="52" y="60"/>
                    <a:pt x="71" y="60"/>
                    <a:pt x="86" y="64"/>
                  </a:cubicBezTo>
                  <a:cubicBezTo>
                    <a:pt x="90" y="53"/>
                    <a:pt x="94" y="41"/>
                    <a:pt x="97" y="31"/>
                  </a:cubicBezTo>
                  <a:cubicBezTo>
                    <a:pt x="97" y="19"/>
                    <a:pt x="90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1" name="Google Shape;47351;p30"/>
            <p:cNvSpPr/>
            <p:nvPr/>
          </p:nvSpPr>
          <p:spPr>
            <a:xfrm>
              <a:off x="-5064027" y="-21488"/>
              <a:ext cx="7210" cy="3295"/>
            </a:xfrm>
            <a:custGeom>
              <a:avLst/>
              <a:gdLst/>
              <a:ahLst/>
              <a:cxnLst/>
              <a:rect l="l" t="t" r="r" b="b"/>
              <a:pathLst>
                <a:path w="151" h="69" extrusionOk="0">
                  <a:moveTo>
                    <a:pt x="102" y="1"/>
                  </a:moveTo>
                  <a:cubicBezTo>
                    <a:pt x="94" y="1"/>
                    <a:pt x="83" y="4"/>
                    <a:pt x="72" y="9"/>
                  </a:cubicBezTo>
                  <a:cubicBezTo>
                    <a:pt x="49" y="16"/>
                    <a:pt x="31" y="27"/>
                    <a:pt x="13" y="38"/>
                  </a:cubicBezTo>
                  <a:cubicBezTo>
                    <a:pt x="1" y="54"/>
                    <a:pt x="8" y="61"/>
                    <a:pt x="20" y="68"/>
                  </a:cubicBezTo>
                  <a:lnTo>
                    <a:pt x="27" y="68"/>
                  </a:lnTo>
                  <a:cubicBezTo>
                    <a:pt x="42" y="68"/>
                    <a:pt x="53" y="61"/>
                    <a:pt x="65" y="54"/>
                  </a:cubicBezTo>
                  <a:cubicBezTo>
                    <a:pt x="75" y="46"/>
                    <a:pt x="91" y="38"/>
                    <a:pt x="102" y="38"/>
                  </a:cubicBezTo>
                  <a:lnTo>
                    <a:pt x="106" y="38"/>
                  </a:lnTo>
                  <a:cubicBezTo>
                    <a:pt x="109" y="35"/>
                    <a:pt x="113" y="35"/>
                    <a:pt x="117" y="35"/>
                  </a:cubicBezTo>
                  <a:cubicBezTo>
                    <a:pt x="128" y="35"/>
                    <a:pt x="139" y="46"/>
                    <a:pt x="147" y="54"/>
                  </a:cubicBezTo>
                  <a:lnTo>
                    <a:pt x="151" y="54"/>
                  </a:lnTo>
                  <a:cubicBezTo>
                    <a:pt x="147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2" name="Google Shape;47352;p30"/>
            <p:cNvSpPr/>
            <p:nvPr/>
          </p:nvSpPr>
          <p:spPr>
            <a:xfrm>
              <a:off x="-5049033" y="85090"/>
              <a:ext cx="4679" cy="4679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65" y="1"/>
                  </a:moveTo>
                  <a:cubicBezTo>
                    <a:pt x="61" y="1"/>
                    <a:pt x="57" y="1"/>
                    <a:pt x="53" y="5"/>
                  </a:cubicBezTo>
                  <a:cubicBezTo>
                    <a:pt x="57" y="34"/>
                    <a:pt x="53" y="65"/>
                    <a:pt x="20" y="65"/>
                  </a:cubicBezTo>
                  <a:lnTo>
                    <a:pt x="1" y="65"/>
                  </a:lnTo>
                  <a:cubicBezTo>
                    <a:pt x="8" y="91"/>
                    <a:pt x="20" y="98"/>
                    <a:pt x="39" y="98"/>
                  </a:cubicBezTo>
                  <a:cubicBezTo>
                    <a:pt x="46" y="98"/>
                    <a:pt x="57" y="94"/>
                    <a:pt x="65" y="94"/>
                  </a:cubicBezTo>
                  <a:cubicBezTo>
                    <a:pt x="87" y="87"/>
                    <a:pt x="98" y="72"/>
                    <a:pt x="94" y="49"/>
                  </a:cubicBezTo>
                  <a:cubicBezTo>
                    <a:pt x="94" y="27"/>
                    <a:pt x="91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3" name="Google Shape;47353;p30"/>
            <p:cNvSpPr/>
            <p:nvPr/>
          </p:nvSpPr>
          <p:spPr>
            <a:xfrm>
              <a:off x="-5031318" y="-32184"/>
              <a:ext cx="4489" cy="5252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52" y="1"/>
                    <a:pt x="45" y="4"/>
                    <a:pt x="41" y="4"/>
                  </a:cubicBezTo>
                  <a:cubicBezTo>
                    <a:pt x="11" y="9"/>
                    <a:pt x="4" y="31"/>
                    <a:pt x="4" y="53"/>
                  </a:cubicBezTo>
                  <a:cubicBezTo>
                    <a:pt x="4" y="71"/>
                    <a:pt x="0" y="94"/>
                    <a:pt x="11" y="109"/>
                  </a:cubicBezTo>
                  <a:cubicBezTo>
                    <a:pt x="23" y="105"/>
                    <a:pt x="34" y="102"/>
                    <a:pt x="45" y="98"/>
                  </a:cubicBezTo>
                  <a:cubicBezTo>
                    <a:pt x="52" y="76"/>
                    <a:pt x="34" y="31"/>
                    <a:pt x="71" y="31"/>
                  </a:cubicBezTo>
                  <a:cubicBezTo>
                    <a:pt x="78" y="31"/>
                    <a:pt x="86" y="35"/>
                    <a:pt x="94" y="35"/>
                  </a:cubicBezTo>
                  <a:cubicBezTo>
                    <a:pt x="90" y="9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4" name="Google Shape;47354;p30"/>
            <p:cNvSpPr/>
            <p:nvPr/>
          </p:nvSpPr>
          <p:spPr>
            <a:xfrm>
              <a:off x="-5049749" y="67805"/>
              <a:ext cx="4918" cy="4823"/>
            </a:xfrm>
            <a:custGeom>
              <a:avLst/>
              <a:gdLst/>
              <a:ahLst/>
              <a:cxnLst/>
              <a:rect l="l" t="t" r="r" b="b"/>
              <a:pathLst>
                <a:path w="103" h="101" extrusionOk="0">
                  <a:moveTo>
                    <a:pt x="95" y="0"/>
                  </a:moveTo>
                  <a:cubicBezTo>
                    <a:pt x="61" y="0"/>
                    <a:pt x="28" y="11"/>
                    <a:pt x="9" y="45"/>
                  </a:cubicBezTo>
                  <a:cubicBezTo>
                    <a:pt x="1" y="71"/>
                    <a:pt x="9" y="94"/>
                    <a:pt x="38" y="101"/>
                  </a:cubicBezTo>
                  <a:cubicBezTo>
                    <a:pt x="42" y="97"/>
                    <a:pt x="46" y="97"/>
                    <a:pt x="50" y="94"/>
                  </a:cubicBezTo>
                  <a:cubicBezTo>
                    <a:pt x="61" y="60"/>
                    <a:pt x="68" y="23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5" name="Google Shape;47355;p30"/>
            <p:cNvSpPr/>
            <p:nvPr/>
          </p:nvSpPr>
          <p:spPr>
            <a:xfrm>
              <a:off x="-5056530" y="235932"/>
              <a:ext cx="4202" cy="5205"/>
            </a:xfrm>
            <a:custGeom>
              <a:avLst/>
              <a:gdLst/>
              <a:ahLst/>
              <a:cxnLst/>
              <a:rect l="l" t="t" r="r" b="b"/>
              <a:pathLst>
                <a:path w="88" h="109" extrusionOk="0">
                  <a:moveTo>
                    <a:pt x="75" y="1"/>
                  </a:moveTo>
                  <a:cubicBezTo>
                    <a:pt x="65" y="19"/>
                    <a:pt x="23" y="19"/>
                    <a:pt x="27" y="23"/>
                  </a:cubicBezTo>
                  <a:cubicBezTo>
                    <a:pt x="68" y="68"/>
                    <a:pt x="5" y="72"/>
                    <a:pt x="1" y="94"/>
                  </a:cubicBezTo>
                  <a:cubicBezTo>
                    <a:pt x="5" y="105"/>
                    <a:pt x="13" y="108"/>
                    <a:pt x="20" y="108"/>
                  </a:cubicBezTo>
                  <a:cubicBezTo>
                    <a:pt x="27" y="108"/>
                    <a:pt x="35" y="101"/>
                    <a:pt x="42" y="98"/>
                  </a:cubicBezTo>
                  <a:cubicBezTo>
                    <a:pt x="46" y="94"/>
                    <a:pt x="53" y="91"/>
                    <a:pt x="61" y="91"/>
                  </a:cubicBezTo>
                  <a:cubicBezTo>
                    <a:pt x="87" y="64"/>
                    <a:pt x="87" y="30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6" name="Google Shape;47356;p30"/>
            <p:cNvSpPr/>
            <p:nvPr/>
          </p:nvSpPr>
          <p:spPr>
            <a:xfrm>
              <a:off x="-5060636" y="-106769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54" y="1"/>
                  </a:moveTo>
                  <a:cubicBezTo>
                    <a:pt x="38" y="1"/>
                    <a:pt x="23" y="11"/>
                    <a:pt x="9" y="15"/>
                  </a:cubicBezTo>
                  <a:cubicBezTo>
                    <a:pt x="4" y="19"/>
                    <a:pt x="4" y="23"/>
                    <a:pt x="1" y="30"/>
                  </a:cubicBezTo>
                  <a:cubicBezTo>
                    <a:pt x="12" y="63"/>
                    <a:pt x="35" y="75"/>
                    <a:pt x="57" y="75"/>
                  </a:cubicBezTo>
                  <a:cubicBezTo>
                    <a:pt x="76" y="75"/>
                    <a:pt x="94" y="68"/>
                    <a:pt x="113" y="60"/>
                  </a:cubicBezTo>
                  <a:lnTo>
                    <a:pt x="102" y="49"/>
                  </a:lnTo>
                  <a:cubicBezTo>
                    <a:pt x="83" y="37"/>
                    <a:pt x="61" y="27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7" name="Google Shape;47357;p30"/>
            <p:cNvSpPr/>
            <p:nvPr/>
          </p:nvSpPr>
          <p:spPr>
            <a:xfrm>
              <a:off x="-5105760" y="-129451"/>
              <a:ext cx="4154" cy="7927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52" y="0"/>
                  </a:moveTo>
                  <a:cubicBezTo>
                    <a:pt x="34" y="34"/>
                    <a:pt x="64" y="86"/>
                    <a:pt x="7" y="105"/>
                  </a:cubicBezTo>
                  <a:cubicBezTo>
                    <a:pt x="15" y="124"/>
                    <a:pt x="4" y="143"/>
                    <a:pt x="0" y="165"/>
                  </a:cubicBezTo>
                  <a:cubicBezTo>
                    <a:pt x="67" y="135"/>
                    <a:pt x="86" y="72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8" name="Google Shape;47358;p30"/>
            <p:cNvSpPr/>
            <p:nvPr/>
          </p:nvSpPr>
          <p:spPr>
            <a:xfrm>
              <a:off x="-4926602" y="142963"/>
              <a:ext cx="8308" cy="2674"/>
            </a:xfrm>
            <a:custGeom>
              <a:avLst/>
              <a:gdLst/>
              <a:ahLst/>
              <a:cxnLst/>
              <a:rect l="l" t="t" r="r" b="b"/>
              <a:pathLst>
                <a:path w="174" h="56" extrusionOk="0">
                  <a:moveTo>
                    <a:pt x="173" y="0"/>
                  </a:moveTo>
                  <a:cubicBezTo>
                    <a:pt x="173" y="0"/>
                    <a:pt x="170" y="0"/>
                    <a:pt x="170" y="4"/>
                  </a:cubicBezTo>
                  <a:cubicBezTo>
                    <a:pt x="147" y="19"/>
                    <a:pt x="128" y="23"/>
                    <a:pt x="106" y="23"/>
                  </a:cubicBezTo>
                  <a:cubicBezTo>
                    <a:pt x="73" y="23"/>
                    <a:pt x="42" y="14"/>
                    <a:pt x="13" y="7"/>
                  </a:cubicBezTo>
                  <a:lnTo>
                    <a:pt x="13" y="7"/>
                  </a:lnTo>
                  <a:cubicBezTo>
                    <a:pt x="5" y="26"/>
                    <a:pt x="1" y="49"/>
                    <a:pt x="28" y="49"/>
                  </a:cubicBezTo>
                  <a:cubicBezTo>
                    <a:pt x="42" y="52"/>
                    <a:pt x="61" y="56"/>
                    <a:pt x="76" y="56"/>
                  </a:cubicBezTo>
                  <a:cubicBezTo>
                    <a:pt x="118" y="56"/>
                    <a:pt x="151" y="45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9" name="Google Shape;47359;p30"/>
            <p:cNvSpPr/>
            <p:nvPr/>
          </p:nvSpPr>
          <p:spPr>
            <a:xfrm>
              <a:off x="-5453476" y="57252"/>
              <a:ext cx="4536" cy="3295"/>
            </a:xfrm>
            <a:custGeom>
              <a:avLst/>
              <a:gdLst/>
              <a:ahLst/>
              <a:cxnLst/>
              <a:rect l="l" t="t" r="r" b="b"/>
              <a:pathLst>
                <a:path w="95" h="69" extrusionOk="0">
                  <a:moveTo>
                    <a:pt x="67" y="1"/>
                  </a:moveTo>
                  <a:cubicBezTo>
                    <a:pt x="53" y="1"/>
                    <a:pt x="38" y="4"/>
                    <a:pt x="27" y="8"/>
                  </a:cubicBezTo>
                  <a:cubicBezTo>
                    <a:pt x="8" y="15"/>
                    <a:pt x="0" y="34"/>
                    <a:pt x="8" y="53"/>
                  </a:cubicBezTo>
                  <a:cubicBezTo>
                    <a:pt x="12" y="64"/>
                    <a:pt x="19" y="68"/>
                    <a:pt x="27" y="68"/>
                  </a:cubicBezTo>
                  <a:cubicBezTo>
                    <a:pt x="38" y="68"/>
                    <a:pt x="45" y="64"/>
                    <a:pt x="53" y="60"/>
                  </a:cubicBezTo>
                  <a:cubicBezTo>
                    <a:pt x="83" y="53"/>
                    <a:pt x="86" y="27"/>
                    <a:pt x="94" y="4"/>
                  </a:cubicBezTo>
                  <a:cubicBezTo>
                    <a:pt x="83" y="1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0" name="Google Shape;47360;p30"/>
            <p:cNvSpPr/>
            <p:nvPr/>
          </p:nvSpPr>
          <p:spPr>
            <a:xfrm>
              <a:off x="-5261568" y="283253"/>
              <a:ext cx="5157" cy="4680"/>
            </a:xfrm>
            <a:custGeom>
              <a:avLst/>
              <a:gdLst/>
              <a:ahLst/>
              <a:cxnLst/>
              <a:rect l="l" t="t" r="r" b="b"/>
              <a:pathLst>
                <a:path w="108" h="98" extrusionOk="0">
                  <a:moveTo>
                    <a:pt x="7" y="0"/>
                  </a:moveTo>
                  <a:cubicBezTo>
                    <a:pt x="0" y="0"/>
                    <a:pt x="0" y="4"/>
                    <a:pt x="7" y="30"/>
                  </a:cubicBezTo>
                  <a:cubicBezTo>
                    <a:pt x="23" y="37"/>
                    <a:pt x="49" y="30"/>
                    <a:pt x="45" y="59"/>
                  </a:cubicBezTo>
                  <a:cubicBezTo>
                    <a:pt x="71" y="59"/>
                    <a:pt x="75" y="86"/>
                    <a:pt x="94" y="97"/>
                  </a:cubicBezTo>
                  <a:cubicBezTo>
                    <a:pt x="108" y="26"/>
                    <a:pt x="108" y="26"/>
                    <a:pt x="49" y="4"/>
                  </a:cubicBezTo>
                  <a:cubicBezTo>
                    <a:pt x="49" y="7"/>
                    <a:pt x="45" y="7"/>
                    <a:pt x="45" y="7"/>
                  </a:cubicBezTo>
                  <a:cubicBezTo>
                    <a:pt x="37" y="7"/>
                    <a:pt x="33" y="7"/>
                    <a:pt x="26" y="4"/>
                  </a:cubicBezTo>
                  <a:cubicBezTo>
                    <a:pt x="18" y="0"/>
                    <a:pt x="15" y="0"/>
                    <a:pt x="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1" name="Google Shape;47361;p30"/>
            <p:cNvSpPr/>
            <p:nvPr/>
          </p:nvSpPr>
          <p:spPr>
            <a:xfrm>
              <a:off x="-4893702" y="146831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64" y="1"/>
                  </a:moveTo>
                  <a:cubicBezTo>
                    <a:pt x="41" y="1"/>
                    <a:pt x="26" y="20"/>
                    <a:pt x="7" y="28"/>
                  </a:cubicBezTo>
                  <a:cubicBezTo>
                    <a:pt x="0" y="50"/>
                    <a:pt x="0" y="68"/>
                    <a:pt x="26" y="80"/>
                  </a:cubicBezTo>
                  <a:cubicBezTo>
                    <a:pt x="30" y="72"/>
                    <a:pt x="38" y="68"/>
                    <a:pt x="49" y="68"/>
                  </a:cubicBezTo>
                  <a:lnTo>
                    <a:pt x="60" y="68"/>
                  </a:lnTo>
                  <a:cubicBezTo>
                    <a:pt x="71" y="68"/>
                    <a:pt x="83" y="68"/>
                    <a:pt x="86" y="50"/>
                  </a:cubicBezTo>
                  <a:cubicBezTo>
                    <a:pt x="86" y="35"/>
                    <a:pt x="83" y="23"/>
                    <a:pt x="83" y="9"/>
                  </a:cubicBezTo>
                  <a:cubicBezTo>
                    <a:pt x="75" y="5"/>
                    <a:pt x="67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2" name="Google Shape;47362;p30"/>
            <p:cNvSpPr/>
            <p:nvPr/>
          </p:nvSpPr>
          <p:spPr>
            <a:xfrm>
              <a:off x="-5166976" y="-80698"/>
              <a:ext cx="4679" cy="3390"/>
            </a:xfrm>
            <a:custGeom>
              <a:avLst/>
              <a:gdLst/>
              <a:ahLst/>
              <a:cxnLst/>
              <a:rect l="l" t="t" r="r" b="b"/>
              <a:pathLst>
                <a:path w="98" h="71" extrusionOk="0">
                  <a:moveTo>
                    <a:pt x="45" y="0"/>
                  </a:moveTo>
                  <a:cubicBezTo>
                    <a:pt x="33" y="0"/>
                    <a:pt x="26" y="4"/>
                    <a:pt x="15" y="11"/>
                  </a:cubicBezTo>
                  <a:cubicBezTo>
                    <a:pt x="0" y="26"/>
                    <a:pt x="4" y="45"/>
                    <a:pt x="19" y="56"/>
                  </a:cubicBezTo>
                  <a:cubicBezTo>
                    <a:pt x="30" y="67"/>
                    <a:pt x="41" y="71"/>
                    <a:pt x="52" y="71"/>
                  </a:cubicBezTo>
                  <a:cubicBezTo>
                    <a:pt x="60" y="71"/>
                    <a:pt x="71" y="67"/>
                    <a:pt x="78" y="56"/>
                  </a:cubicBezTo>
                  <a:cubicBezTo>
                    <a:pt x="97" y="41"/>
                    <a:pt x="83" y="26"/>
                    <a:pt x="71" y="11"/>
                  </a:cubicBezTo>
                  <a:cubicBezTo>
                    <a:pt x="64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3" name="Google Shape;47363;p30"/>
            <p:cNvSpPr/>
            <p:nvPr/>
          </p:nvSpPr>
          <p:spPr>
            <a:xfrm>
              <a:off x="-5102370" y="35860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4"/>
                    <a:pt x="53" y="7"/>
                    <a:pt x="41" y="11"/>
                  </a:cubicBezTo>
                  <a:cubicBezTo>
                    <a:pt x="31" y="23"/>
                    <a:pt x="8" y="15"/>
                    <a:pt x="0" y="37"/>
                  </a:cubicBezTo>
                  <a:cubicBezTo>
                    <a:pt x="15" y="49"/>
                    <a:pt x="34" y="64"/>
                    <a:pt x="49" y="78"/>
                  </a:cubicBezTo>
                  <a:cubicBezTo>
                    <a:pt x="53" y="78"/>
                    <a:pt x="57" y="82"/>
                    <a:pt x="60" y="86"/>
                  </a:cubicBezTo>
                  <a:cubicBezTo>
                    <a:pt x="79" y="59"/>
                    <a:pt x="112" y="33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4" name="Google Shape;47364;p30"/>
            <p:cNvSpPr/>
            <p:nvPr/>
          </p:nvSpPr>
          <p:spPr>
            <a:xfrm>
              <a:off x="-5440106" y="10562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49" y="1"/>
                  </a:moveTo>
                  <a:cubicBezTo>
                    <a:pt x="39" y="1"/>
                    <a:pt x="27" y="4"/>
                    <a:pt x="16" y="11"/>
                  </a:cubicBezTo>
                  <a:cubicBezTo>
                    <a:pt x="1" y="27"/>
                    <a:pt x="12" y="42"/>
                    <a:pt x="23" y="53"/>
                  </a:cubicBezTo>
                  <a:cubicBezTo>
                    <a:pt x="30" y="64"/>
                    <a:pt x="39" y="64"/>
                    <a:pt x="46" y="64"/>
                  </a:cubicBezTo>
                  <a:cubicBezTo>
                    <a:pt x="61" y="64"/>
                    <a:pt x="75" y="53"/>
                    <a:pt x="87" y="42"/>
                  </a:cubicBezTo>
                  <a:cubicBezTo>
                    <a:pt x="101" y="34"/>
                    <a:pt x="101" y="23"/>
                    <a:pt x="94" y="11"/>
                  </a:cubicBezTo>
                  <a:cubicBezTo>
                    <a:pt x="79" y="4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5" name="Google Shape;47365;p30"/>
            <p:cNvSpPr/>
            <p:nvPr/>
          </p:nvSpPr>
          <p:spPr>
            <a:xfrm>
              <a:off x="-5001570" y="-6570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39" y="0"/>
                  </a:moveTo>
                  <a:cubicBezTo>
                    <a:pt x="39" y="30"/>
                    <a:pt x="1" y="56"/>
                    <a:pt x="31" y="86"/>
                  </a:cubicBezTo>
                  <a:lnTo>
                    <a:pt x="42" y="86"/>
                  </a:lnTo>
                  <a:cubicBezTo>
                    <a:pt x="50" y="86"/>
                    <a:pt x="57" y="90"/>
                    <a:pt x="65" y="93"/>
                  </a:cubicBezTo>
                  <a:cubicBezTo>
                    <a:pt x="73" y="83"/>
                    <a:pt x="84" y="83"/>
                    <a:pt x="91" y="83"/>
                  </a:cubicBezTo>
                  <a:lnTo>
                    <a:pt x="102" y="83"/>
                  </a:lnTo>
                  <a:cubicBezTo>
                    <a:pt x="106" y="83"/>
                    <a:pt x="113" y="78"/>
                    <a:pt x="118" y="78"/>
                  </a:cubicBezTo>
                  <a:cubicBezTo>
                    <a:pt x="87" y="60"/>
                    <a:pt x="80" y="19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6" name="Google Shape;47366;p30"/>
            <p:cNvSpPr/>
            <p:nvPr/>
          </p:nvSpPr>
          <p:spPr>
            <a:xfrm>
              <a:off x="-5031318" y="250019"/>
              <a:ext cx="3772" cy="7163"/>
            </a:xfrm>
            <a:custGeom>
              <a:avLst/>
              <a:gdLst/>
              <a:ahLst/>
              <a:cxnLst/>
              <a:rect l="l" t="t" r="r" b="b"/>
              <a:pathLst>
                <a:path w="79" h="150" extrusionOk="0">
                  <a:moveTo>
                    <a:pt x="15" y="1"/>
                  </a:moveTo>
                  <a:cubicBezTo>
                    <a:pt x="0" y="15"/>
                    <a:pt x="8" y="34"/>
                    <a:pt x="15" y="49"/>
                  </a:cubicBezTo>
                  <a:cubicBezTo>
                    <a:pt x="30" y="72"/>
                    <a:pt x="23" y="98"/>
                    <a:pt x="18" y="120"/>
                  </a:cubicBezTo>
                  <a:lnTo>
                    <a:pt x="18" y="124"/>
                  </a:lnTo>
                  <a:cubicBezTo>
                    <a:pt x="23" y="139"/>
                    <a:pt x="37" y="150"/>
                    <a:pt x="52" y="150"/>
                  </a:cubicBezTo>
                  <a:cubicBezTo>
                    <a:pt x="78" y="143"/>
                    <a:pt x="78" y="124"/>
                    <a:pt x="71" y="105"/>
                  </a:cubicBezTo>
                  <a:cubicBezTo>
                    <a:pt x="60" y="72"/>
                    <a:pt x="26" y="49"/>
                    <a:pt x="26" y="1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7" name="Google Shape;47367;p30"/>
            <p:cNvSpPr/>
            <p:nvPr/>
          </p:nvSpPr>
          <p:spPr>
            <a:xfrm>
              <a:off x="-5191280" y="-130883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6" y="0"/>
                  </a:moveTo>
                  <a:cubicBezTo>
                    <a:pt x="19" y="30"/>
                    <a:pt x="0" y="61"/>
                    <a:pt x="23" y="87"/>
                  </a:cubicBezTo>
                  <a:cubicBezTo>
                    <a:pt x="31" y="79"/>
                    <a:pt x="38" y="75"/>
                    <a:pt x="45" y="75"/>
                  </a:cubicBezTo>
                  <a:cubicBezTo>
                    <a:pt x="61" y="75"/>
                    <a:pt x="71" y="83"/>
                    <a:pt x="87" y="87"/>
                  </a:cubicBezTo>
                  <a:cubicBezTo>
                    <a:pt x="102" y="87"/>
                    <a:pt x="116" y="79"/>
                    <a:pt x="113" y="61"/>
                  </a:cubicBezTo>
                  <a:cubicBezTo>
                    <a:pt x="113" y="45"/>
                    <a:pt x="105" y="42"/>
                    <a:pt x="98" y="42"/>
                  </a:cubicBezTo>
                  <a:cubicBezTo>
                    <a:pt x="94" y="42"/>
                    <a:pt x="90" y="45"/>
                    <a:pt x="87" y="45"/>
                  </a:cubicBezTo>
                  <a:cubicBezTo>
                    <a:pt x="79" y="49"/>
                    <a:pt x="71" y="49"/>
                    <a:pt x="68" y="49"/>
                  </a:cubicBezTo>
                  <a:cubicBezTo>
                    <a:pt x="53" y="49"/>
                    <a:pt x="45" y="38"/>
                    <a:pt x="45" y="16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8" name="Google Shape;47368;p30"/>
            <p:cNvSpPr/>
            <p:nvPr/>
          </p:nvSpPr>
          <p:spPr>
            <a:xfrm>
              <a:off x="-5191806" y="-177678"/>
              <a:ext cx="5921" cy="4536"/>
            </a:xfrm>
            <a:custGeom>
              <a:avLst/>
              <a:gdLst/>
              <a:ahLst/>
              <a:cxnLst/>
              <a:rect l="l" t="t" r="r" b="b"/>
              <a:pathLst>
                <a:path w="124" h="95" extrusionOk="0">
                  <a:moveTo>
                    <a:pt x="8" y="1"/>
                  </a:moveTo>
                  <a:cubicBezTo>
                    <a:pt x="4" y="5"/>
                    <a:pt x="1" y="12"/>
                    <a:pt x="1" y="16"/>
                  </a:cubicBezTo>
                  <a:cubicBezTo>
                    <a:pt x="11" y="54"/>
                    <a:pt x="75" y="42"/>
                    <a:pt x="72" y="95"/>
                  </a:cubicBezTo>
                  <a:lnTo>
                    <a:pt x="79" y="95"/>
                  </a:lnTo>
                  <a:cubicBezTo>
                    <a:pt x="94" y="95"/>
                    <a:pt x="109" y="83"/>
                    <a:pt x="124" y="80"/>
                  </a:cubicBezTo>
                  <a:cubicBezTo>
                    <a:pt x="109" y="20"/>
                    <a:pt x="46" y="28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9" name="Google Shape;47369;p30"/>
            <p:cNvSpPr/>
            <p:nvPr/>
          </p:nvSpPr>
          <p:spPr>
            <a:xfrm>
              <a:off x="-5253212" y="-210291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94" y="0"/>
                  </a:moveTo>
                  <a:cubicBezTo>
                    <a:pt x="79" y="19"/>
                    <a:pt x="60" y="38"/>
                    <a:pt x="45" y="60"/>
                  </a:cubicBezTo>
                  <a:cubicBezTo>
                    <a:pt x="34" y="86"/>
                    <a:pt x="0" y="123"/>
                    <a:pt x="64" y="131"/>
                  </a:cubicBezTo>
                  <a:cubicBezTo>
                    <a:pt x="57" y="101"/>
                    <a:pt x="79" y="78"/>
                    <a:pt x="90" y="52"/>
                  </a:cubicBezTo>
                  <a:cubicBezTo>
                    <a:pt x="102" y="38"/>
                    <a:pt x="102" y="23"/>
                    <a:pt x="105" y="7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0" name="Google Shape;47370;p30"/>
            <p:cNvSpPr/>
            <p:nvPr/>
          </p:nvSpPr>
          <p:spPr>
            <a:xfrm>
              <a:off x="-4950668" y="-49660"/>
              <a:ext cx="5587" cy="2913"/>
            </a:xfrm>
            <a:custGeom>
              <a:avLst/>
              <a:gdLst/>
              <a:ahLst/>
              <a:cxnLst/>
              <a:rect l="l" t="t" r="r" b="b"/>
              <a:pathLst>
                <a:path w="117" h="61" extrusionOk="0">
                  <a:moveTo>
                    <a:pt x="68" y="0"/>
                  </a:moveTo>
                  <a:cubicBezTo>
                    <a:pt x="38" y="0"/>
                    <a:pt x="23" y="16"/>
                    <a:pt x="1" y="53"/>
                  </a:cubicBezTo>
                  <a:cubicBezTo>
                    <a:pt x="8" y="61"/>
                    <a:pt x="12" y="61"/>
                    <a:pt x="16" y="61"/>
                  </a:cubicBezTo>
                  <a:cubicBezTo>
                    <a:pt x="23" y="61"/>
                    <a:pt x="30" y="56"/>
                    <a:pt x="38" y="53"/>
                  </a:cubicBezTo>
                  <a:cubicBezTo>
                    <a:pt x="46" y="49"/>
                    <a:pt x="53" y="45"/>
                    <a:pt x="61" y="45"/>
                  </a:cubicBezTo>
                  <a:cubicBezTo>
                    <a:pt x="68" y="45"/>
                    <a:pt x="72" y="49"/>
                    <a:pt x="79" y="53"/>
                  </a:cubicBezTo>
                  <a:cubicBezTo>
                    <a:pt x="90" y="38"/>
                    <a:pt x="117" y="34"/>
                    <a:pt x="113" y="8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1" name="Google Shape;47371;p30"/>
            <p:cNvSpPr/>
            <p:nvPr/>
          </p:nvSpPr>
          <p:spPr>
            <a:xfrm>
              <a:off x="-5106285" y="26214"/>
              <a:ext cx="4823" cy="4680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101" y="0"/>
                  </a:moveTo>
                  <a:lnTo>
                    <a:pt x="101" y="0"/>
                  </a:lnTo>
                  <a:cubicBezTo>
                    <a:pt x="41" y="4"/>
                    <a:pt x="15" y="42"/>
                    <a:pt x="0" y="97"/>
                  </a:cubicBezTo>
                  <a:cubicBezTo>
                    <a:pt x="15" y="90"/>
                    <a:pt x="30" y="78"/>
                    <a:pt x="49" y="78"/>
                  </a:cubicBezTo>
                  <a:lnTo>
                    <a:pt x="56" y="78"/>
                  </a:lnTo>
                  <a:cubicBezTo>
                    <a:pt x="71" y="71"/>
                    <a:pt x="94" y="68"/>
                    <a:pt x="82" y="37"/>
                  </a:cubicBezTo>
                  <a:cubicBezTo>
                    <a:pt x="78" y="23"/>
                    <a:pt x="94" y="11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2" name="Google Shape;47372;p30"/>
            <p:cNvSpPr/>
            <p:nvPr/>
          </p:nvSpPr>
          <p:spPr>
            <a:xfrm>
              <a:off x="-5317818" y="129545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5" y="0"/>
                  </a:moveTo>
                  <a:lnTo>
                    <a:pt x="75" y="0"/>
                  </a:lnTo>
                  <a:cubicBezTo>
                    <a:pt x="68" y="8"/>
                    <a:pt x="60" y="8"/>
                    <a:pt x="52" y="8"/>
                  </a:cubicBezTo>
                  <a:lnTo>
                    <a:pt x="26" y="8"/>
                  </a:lnTo>
                  <a:cubicBezTo>
                    <a:pt x="12" y="8"/>
                    <a:pt x="4" y="12"/>
                    <a:pt x="0" y="34"/>
                  </a:cubicBezTo>
                  <a:cubicBezTo>
                    <a:pt x="0" y="53"/>
                    <a:pt x="7" y="68"/>
                    <a:pt x="30" y="68"/>
                  </a:cubicBezTo>
                  <a:cubicBezTo>
                    <a:pt x="71" y="68"/>
                    <a:pt x="83" y="42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3" name="Google Shape;47373;p30"/>
            <p:cNvSpPr/>
            <p:nvPr/>
          </p:nvSpPr>
          <p:spPr>
            <a:xfrm>
              <a:off x="-5099505" y="34618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33" y="0"/>
                  </a:moveTo>
                  <a:cubicBezTo>
                    <a:pt x="26" y="7"/>
                    <a:pt x="19" y="18"/>
                    <a:pt x="15" y="26"/>
                  </a:cubicBezTo>
                  <a:cubicBezTo>
                    <a:pt x="52" y="59"/>
                    <a:pt x="19" y="85"/>
                    <a:pt x="0" y="112"/>
                  </a:cubicBezTo>
                  <a:lnTo>
                    <a:pt x="11" y="112"/>
                  </a:lnTo>
                  <a:cubicBezTo>
                    <a:pt x="52" y="112"/>
                    <a:pt x="67" y="67"/>
                    <a:pt x="105" y="56"/>
                  </a:cubicBezTo>
                  <a:cubicBezTo>
                    <a:pt x="93" y="49"/>
                    <a:pt x="83" y="37"/>
                    <a:pt x="71" y="30"/>
                  </a:cubicBezTo>
                  <a:cubicBezTo>
                    <a:pt x="60" y="18"/>
                    <a:pt x="45" y="7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4" name="Google Shape;47374;p30"/>
            <p:cNvSpPr/>
            <p:nvPr/>
          </p:nvSpPr>
          <p:spPr>
            <a:xfrm>
              <a:off x="-5122186" y="-239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34" y="1"/>
                  </a:moveTo>
                  <a:cubicBezTo>
                    <a:pt x="27" y="1"/>
                    <a:pt x="19" y="4"/>
                    <a:pt x="11" y="16"/>
                  </a:cubicBezTo>
                  <a:cubicBezTo>
                    <a:pt x="1" y="35"/>
                    <a:pt x="4" y="53"/>
                    <a:pt x="27" y="68"/>
                  </a:cubicBezTo>
                  <a:cubicBezTo>
                    <a:pt x="34" y="72"/>
                    <a:pt x="42" y="80"/>
                    <a:pt x="53" y="80"/>
                  </a:cubicBezTo>
                  <a:cubicBezTo>
                    <a:pt x="56" y="80"/>
                    <a:pt x="64" y="75"/>
                    <a:pt x="71" y="64"/>
                  </a:cubicBezTo>
                  <a:cubicBezTo>
                    <a:pt x="79" y="53"/>
                    <a:pt x="87" y="30"/>
                    <a:pt x="64" y="16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5" name="Google Shape;47375;p30"/>
            <p:cNvSpPr/>
            <p:nvPr/>
          </p:nvSpPr>
          <p:spPr>
            <a:xfrm>
              <a:off x="-5194814" y="-77833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26" y="0"/>
                  </a:moveTo>
                  <a:cubicBezTo>
                    <a:pt x="7" y="18"/>
                    <a:pt x="0" y="33"/>
                    <a:pt x="22" y="56"/>
                  </a:cubicBezTo>
                  <a:cubicBezTo>
                    <a:pt x="38" y="78"/>
                    <a:pt x="22" y="93"/>
                    <a:pt x="4" y="101"/>
                  </a:cubicBezTo>
                  <a:cubicBezTo>
                    <a:pt x="19" y="112"/>
                    <a:pt x="33" y="119"/>
                    <a:pt x="48" y="119"/>
                  </a:cubicBezTo>
                  <a:cubicBezTo>
                    <a:pt x="60" y="119"/>
                    <a:pt x="67" y="116"/>
                    <a:pt x="78" y="104"/>
                  </a:cubicBezTo>
                  <a:cubicBezTo>
                    <a:pt x="90" y="93"/>
                    <a:pt x="101" y="78"/>
                    <a:pt x="109" y="67"/>
                  </a:cubicBezTo>
                  <a:lnTo>
                    <a:pt x="90" y="67"/>
                  </a:lnTo>
                  <a:cubicBezTo>
                    <a:pt x="83" y="75"/>
                    <a:pt x="74" y="82"/>
                    <a:pt x="67" y="82"/>
                  </a:cubicBezTo>
                  <a:cubicBezTo>
                    <a:pt x="64" y="82"/>
                    <a:pt x="60" y="78"/>
                    <a:pt x="52" y="71"/>
                  </a:cubicBezTo>
                  <a:cubicBezTo>
                    <a:pt x="38" y="52"/>
                    <a:pt x="26" y="26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6" name="Google Shape;47376;p30"/>
            <p:cNvSpPr/>
            <p:nvPr/>
          </p:nvSpPr>
          <p:spPr>
            <a:xfrm>
              <a:off x="-5042778" y="-195489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39" y="1"/>
                  </a:moveTo>
                  <a:cubicBezTo>
                    <a:pt x="23" y="1"/>
                    <a:pt x="12" y="11"/>
                    <a:pt x="1" y="30"/>
                  </a:cubicBezTo>
                  <a:cubicBezTo>
                    <a:pt x="1" y="30"/>
                    <a:pt x="4" y="27"/>
                    <a:pt x="8" y="27"/>
                  </a:cubicBezTo>
                  <a:cubicBezTo>
                    <a:pt x="49" y="27"/>
                    <a:pt x="49" y="79"/>
                    <a:pt x="83" y="90"/>
                  </a:cubicBezTo>
                  <a:cubicBezTo>
                    <a:pt x="117" y="60"/>
                    <a:pt x="94" y="37"/>
                    <a:pt x="72" y="19"/>
                  </a:cubicBezTo>
                  <a:cubicBezTo>
                    <a:pt x="61" y="8"/>
                    <a:pt x="49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7" name="Google Shape;47377;p30"/>
            <p:cNvSpPr/>
            <p:nvPr/>
          </p:nvSpPr>
          <p:spPr>
            <a:xfrm>
              <a:off x="-4903348" y="159007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26" y="1"/>
                  </a:moveTo>
                  <a:cubicBezTo>
                    <a:pt x="23" y="4"/>
                    <a:pt x="19" y="8"/>
                    <a:pt x="15" y="11"/>
                  </a:cubicBezTo>
                  <a:cubicBezTo>
                    <a:pt x="4" y="27"/>
                    <a:pt x="4" y="45"/>
                    <a:pt x="0" y="60"/>
                  </a:cubicBezTo>
                  <a:cubicBezTo>
                    <a:pt x="15" y="79"/>
                    <a:pt x="26" y="87"/>
                    <a:pt x="34" y="87"/>
                  </a:cubicBezTo>
                  <a:cubicBezTo>
                    <a:pt x="52" y="87"/>
                    <a:pt x="68" y="60"/>
                    <a:pt x="83" y="45"/>
                  </a:cubicBezTo>
                  <a:cubicBezTo>
                    <a:pt x="83" y="42"/>
                    <a:pt x="79" y="42"/>
                    <a:pt x="75" y="37"/>
                  </a:cubicBezTo>
                  <a:cubicBezTo>
                    <a:pt x="57" y="37"/>
                    <a:pt x="45" y="27"/>
                    <a:pt x="41" y="8"/>
                  </a:cubicBezTo>
                  <a:cubicBezTo>
                    <a:pt x="38" y="4"/>
                    <a:pt x="30" y="4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8" name="Google Shape;47378;p30"/>
            <p:cNvSpPr/>
            <p:nvPr/>
          </p:nvSpPr>
          <p:spPr>
            <a:xfrm>
              <a:off x="-5265866" y="296241"/>
              <a:ext cx="5014" cy="4011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75" y="1"/>
                  </a:moveTo>
                  <a:cubicBezTo>
                    <a:pt x="63" y="1"/>
                    <a:pt x="53" y="12"/>
                    <a:pt x="45" y="20"/>
                  </a:cubicBezTo>
                  <a:cubicBezTo>
                    <a:pt x="37" y="31"/>
                    <a:pt x="30" y="42"/>
                    <a:pt x="15" y="42"/>
                  </a:cubicBezTo>
                  <a:lnTo>
                    <a:pt x="11" y="42"/>
                  </a:lnTo>
                  <a:cubicBezTo>
                    <a:pt x="8" y="46"/>
                    <a:pt x="4" y="49"/>
                    <a:pt x="1" y="53"/>
                  </a:cubicBezTo>
                  <a:cubicBezTo>
                    <a:pt x="11" y="61"/>
                    <a:pt x="23" y="72"/>
                    <a:pt x="34" y="84"/>
                  </a:cubicBezTo>
                  <a:cubicBezTo>
                    <a:pt x="79" y="72"/>
                    <a:pt x="105" y="49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9" name="Google Shape;47379;p30"/>
            <p:cNvSpPr/>
            <p:nvPr/>
          </p:nvSpPr>
          <p:spPr>
            <a:xfrm>
              <a:off x="-5149499" y="28143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12" y="27"/>
                    <a:pt x="0" y="53"/>
                    <a:pt x="41" y="90"/>
                  </a:cubicBezTo>
                  <a:cubicBezTo>
                    <a:pt x="98" y="90"/>
                    <a:pt x="76" y="49"/>
                    <a:pt x="76" y="23"/>
                  </a:cubicBezTo>
                  <a:cubicBezTo>
                    <a:pt x="68" y="16"/>
                    <a:pt x="60" y="8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0" name="Google Shape;47380;p30"/>
            <p:cNvSpPr/>
            <p:nvPr/>
          </p:nvSpPr>
          <p:spPr>
            <a:xfrm>
              <a:off x="-5191280" y="-69668"/>
              <a:ext cx="4727" cy="4727"/>
            </a:xfrm>
            <a:custGeom>
              <a:avLst/>
              <a:gdLst/>
              <a:ahLst/>
              <a:cxnLst/>
              <a:rect l="l" t="t" r="r" b="b"/>
              <a:pathLst>
                <a:path w="99" h="99" extrusionOk="0">
                  <a:moveTo>
                    <a:pt x="71" y="1"/>
                  </a:moveTo>
                  <a:cubicBezTo>
                    <a:pt x="61" y="4"/>
                    <a:pt x="49" y="12"/>
                    <a:pt x="38" y="16"/>
                  </a:cubicBezTo>
                  <a:cubicBezTo>
                    <a:pt x="38" y="38"/>
                    <a:pt x="0" y="53"/>
                    <a:pt x="27" y="83"/>
                  </a:cubicBezTo>
                  <a:cubicBezTo>
                    <a:pt x="35" y="79"/>
                    <a:pt x="42" y="76"/>
                    <a:pt x="53" y="76"/>
                  </a:cubicBezTo>
                  <a:cubicBezTo>
                    <a:pt x="64" y="76"/>
                    <a:pt x="76" y="83"/>
                    <a:pt x="87" y="98"/>
                  </a:cubicBezTo>
                  <a:lnTo>
                    <a:pt x="94" y="98"/>
                  </a:lnTo>
                  <a:cubicBezTo>
                    <a:pt x="98" y="61"/>
                    <a:pt x="83" y="3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1" name="Google Shape;47381;p30"/>
            <p:cNvSpPr/>
            <p:nvPr/>
          </p:nvSpPr>
          <p:spPr>
            <a:xfrm>
              <a:off x="-5200353" y="232017"/>
              <a:ext cx="4489" cy="3963"/>
            </a:xfrm>
            <a:custGeom>
              <a:avLst/>
              <a:gdLst/>
              <a:ahLst/>
              <a:cxnLst/>
              <a:rect l="l" t="t" r="r" b="b"/>
              <a:pathLst>
                <a:path w="94" h="83" extrusionOk="0">
                  <a:moveTo>
                    <a:pt x="23" y="0"/>
                  </a:moveTo>
                  <a:cubicBezTo>
                    <a:pt x="0" y="38"/>
                    <a:pt x="15" y="75"/>
                    <a:pt x="45" y="83"/>
                  </a:cubicBezTo>
                  <a:lnTo>
                    <a:pt x="52" y="83"/>
                  </a:lnTo>
                  <a:cubicBezTo>
                    <a:pt x="75" y="83"/>
                    <a:pt x="52" y="45"/>
                    <a:pt x="68" y="30"/>
                  </a:cubicBezTo>
                  <a:cubicBezTo>
                    <a:pt x="71" y="23"/>
                    <a:pt x="82" y="23"/>
                    <a:pt x="94" y="16"/>
                  </a:cubicBezTo>
                  <a:cubicBezTo>
                    <a:pt x="78" y="4"/>
                    <a:pt x="64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2" name="Google Shape;47382;p30"/>
            <p:cNvSpPr/>
            <p:nvPr/>
          </p:nvSpPr>
          <p:spPr>
            <a:xfrm>
              <a:off x="-4971010" y="-64654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4" y="0"/>
                  </a:moveTo>
                  <a:cubicBezTo>
                    <a:pt x="61" y="0"/>
                    <a:pt x="53" y="4"/>
                    <a:pt x="49" y="8"/>
                  </a:cubicBezTo>
                  <a:cubicBezTo>
                    <a:pt x="34" y="16"/>
                    <a:pt x="23" y="23"/>
                    <a:pt x="8" y="30"/>
                  </a:cubicBezTo>
                  <a:cubicBezTo>
                    <a:pt x="4" y="34"/>
                    <a:pt x="1" y="38"/>
                    <a:pt x="1" y="42"/>
                  </a:cubicBezTo>
                  <a:cubicBezTo>
                    <a:pt x="16" y="56"/>
                    <a:pt x="30" y="64"/>
                    <a:pt x="49" y="64"/>
                  </a:cubicBezTo>
                  <a:lnTo>
                    <a:pt x="61" y="64"/>
                  </a:lnTo>
                  <a:cubicBezTo>
                    <a:pt x="83" y="61"/>
                    <a:pt x="94" y="49"/>
                    <a:pt x="87" y="26"/>
                  </a:cubicBezTo>
                  <a:cubicBezTo>
                    <a:pt x="83" y="11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3" name="Google Shape;47383;p30"/>
            <p:cNvSpPr/>
            <p:nvPr/>
          </p:nvSpPr>
          <p:spPr>
            <a:xfrm>
              <a:off x="-5235354" y="2451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49" y="1"/>
                  </a:moveTo>
                  <a:cubicBezTo>
                    <a:pt x="38" y="9"/>
                    <a:pt x="30" y="16"/>
                    <a:pt x="19" y="16"/>
                  </a:cubicBezTo>
                  <a:lnTo>
                    <a:pt x="16" y="16"/>
                  </a:lnTo>
                  <a:lnTo>
                    <a:pt x="4" y="27"/>
                  </a:lnTo>
                  <a:cubicBezTo>
                    <a:pt x="0" y="54"/>
                    <a:pt x="30" y="71"/>
                    <a:pt x="23" y="98"/>
                  </a:cubicBezTo>
                  <a:cubicBezTo>
                    <a:pt x="68" y="76"/>
                    <a:pt x="71" y="6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4" name="Google Shape;47384;p30"/>
            <p:cNvSpPr/>
            <p:nvPr/>
          </p:nvSpPr>
          <p:spPr>
            <a:xfrm>
              <a:off x="-5082028" y="-170516"/>
              <a:ext cx="3629" cy="5396"/>
            </a:xfrm>
            <a:custGeom>
              <a:avLst/>
              <a:gdLst/>
              <a:ahLst/>
              <a:cxnLst/>
              <a:rect l="l" t="t" r="r" b="b"/>
              <a:pathLst>
                <a:path w="76" h="113" extrusionOk="0">
                  <a:moveTo>
                    <a:pt x="26" y="1"/>
                  </a:moveTo>
                  <a:cubicBezTo>
                    <a:pt x="0" y="35"/>
                    <a:pt x="8" y="75"/>
                    <a:pt x="15" y="113"/>
                  </a:cubicBezTo>
                  <a:cubicBezTo>
                    <a:pt x="71" y="80"/>
                    <a:pt x="76" y="53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5" name="Google Shape;47385;p30"/>
            <p:cNvSpPr/>
            <p:nvPr/>
          </p:nvSpPr>
          <p:spPr>
            <a:xfrm>
              <a:off x="-5084368" y="21917"/>
              <a:ext cx="2913" cy="5253"/>
            </a:xfrm>
            <a:custGeom>
              <a:avLst/>
              <a:gdLst/>
              <a:ahLst/>
              <a:cxnLst/>
              <a:rect l="l" t="t" r="r" b="b"/>
              <a:pathLst>
                <a:path w="61" h="110" extrusionOk="0">
                  <a:moveTo>
                    <a:pt x="23" y="1"/>
                  </a:moveTo>
                  <a:cubicBezTo>
                    <a:pt x="23" y="27"/>
                    <a:pt x="1" y="45"/>
                    <a:pt x="1" y="71"/>
                  </a:cubicBezTo>
                  <a:cubicBezTo>
                    <a:pt x="1" y="87"/>
                    <a:pt x="4" y="105"/>
                    <a:pt x="27" y="109"/>
                  </a:cubicBezTo>
                  <a:lnTo>
                    <a:pt x="35" y="109"/>
                  </a:lnTo>
                  <a:cubicBezTo>
                    <a:pt x="57" y="109"/>
                    <a:pt x="53" y="90"/>
                    <a:pt x="49" y="75"/>
                  </a:cubicBezTo>
                  <a:cubicBezTo>
                    <a:pt x="49" y="60"/>
                    <a:pt x="53" y="45"/>
                    <a:pt x="61" y="34"/>
                  </a:cubicBezTo>
                  <a:lnTo>
                    <a:pt x="49" y="23"/>
                  </a:lnTo>
                  <a:cubicBezTo>
                    <a:pt x="42" y="15"/>
                    <a:pt x="35" y="8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6" name="Google Shape;47386;p30"/>
            <p:cNvSpPr/>
            <p:nvPr/>
          </p:nvSpPr>
          <p:spPr>
            <a:xfrm>
              <a:off x="-5293704" y="-99846"/>
              <a:ext cx="3772" cy="4345"/>
            </a:xfrm>
            <a:custGeom>
              <a:avLst/>
              <a:gdLst/>
              <a:ahLst/>
              <a:cxnLst/>
              <a:rect l="l" t="t" r="r" b="b"/>
              <a:pathLst>
                <a:path w="79" h="91" extrusionOk="0">
                  <a:moveTo>
                    <a:pt x="4" y="1"/>
                  </a:moveTo>
                  <a:cubicBezTo>
                    <a:pt x="0" y="35"/>
                    <a:pt x="8" y="65"/>
                    <a:pt x="34" y="91"/>
                  </a:cubicBezTo>
                  <a:cubicBezTo>
                    <a:pt x="49" y="80"/>
                    <a:pt x="63" y="72"/>
                    <a:pt x="78" y="61"/>
                  </a:cubicBezTo>
                  <a:cubicBezTo>
                    <a:pt x="71" y="49"/>
                    <a:pt x="56" y="42"/>
                    <a:pt x="56" y="31"/>
                  </a:cubicBezTo>
                  <a:cubicBezTo>
                    <a:pt x="56" y="5"/>
                    <a:pt x="49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7" name="Google Shape;47387;p30"/>
            <p:cNvSpPr/>
            <p:nvPr/>
          </p:nvSpPr>
          <p:spPr>
            <a:xfrm>
              <a:off x="-5170223" y="160249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6" y="1"/>
                  </a:moveTo>
                  <a:cubicBezTo>
                    <a:pt x="42" y="4"/>
                    <a:pt x="39" y="8"/>
                    <a:pt x="39" y="11"/>
                  </a:cubicBezTo>
                  <a:cubicBezTo>
                    <a:pt x="23" y="30"/>
                    <a:pt x="12" y="45"/>
                    <a:pt x="1" y="64"/>
                  </a:cubicBezTo>
                  <a:cubicBezTo>
                    <a:pt x="4" y="71"/>
                    <a:pt x="12" y="75"/>
                    <a:pt x="20" y="75"/>
                  </a:cubicBezTo>
                  <a:cubicBezTo>
                    <a:pt x="23" y="75"/>
                    <a:pt x="27" y="75"/>
                    <a:pt x="34" y="71"/>
                  </a:cubicBezTo>
                  <a:cubicBezTo>
                    <a:pt x="39" y="64"/>
                    <a:pt x="46" y="56"/>
                    <a:pt x="53" y="56"/>
                  </a:cubicBezTo>
                  <a:cubicBezTo>
                    <a:pt x="57" y="56"/>
                    <a:pt x="65" y="61"/>
                    <a:pt x="65" y="75"/>
                  </a:cubicBezTo>
                  <a:cubicBezTo>
                    <a:pt x="68" y="90"/>
                    <a:pt x="72" y="94"/>
                    <a:pt x="79" y="94"/>
                  </a:cubicBezTo>
                  <a:cubicBezTo>
                    <a:pt x="83" y="94"/>
                    <a:pt x="91" y="90"/>
                    <a:pt x="94" y="87"/>
                  </a:cubicBezTo>
                  <a:lnTo>
                    <a:pt x="98" y="87"/>
                  </a:lnTo>
                  <a:cubicBezTo>
                    <a:pt x="94" y="49"/>
                    <a:pt x="75" y="19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8" name="Google Shape;47388;p30"/>
            <p:cNvSpPr/>
            <p:nvPr/>
          </p:nvSpPr>
          <p:spPr>
            <a:xfrm>
              <a:off x="-5287115" y="-88577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15" y="1"/>
                  </a:moveTo>
                  <a:cubicBezTo>
                    <a:pt x="4" y="12"/>
                    <a:pt x="4" y="30"/>
                    <a:pt x="1" y="46"/>
                  </a:cubicBezTo>
                  <a:cubicBezTo>
                    <a:pt x="15" y="72"/>
                    <a:pt x="42" y="79"/>
                    <a:pt x="68" y="83"/>
                  </a:cubicBezTo>
                  <a:cubicBezTo>
                    <a:pt x="71" y="68"/>
                    <a:pt x="71" y="49"/>
                    <a:pt x="87" y="38"/>
                  </a:cubicBezTo>
                  <a:cubicBezTo>
                    <a:pt x="68" y="15"/>
                    <a:pt x="37" y="15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9" name="Google Shape;47389;p30"/>
            <p:cNvSpPr/>
            <p:nvPr/>
          </p:nvSpPr>
          <p:spPr>
            <a:xfrm>
              <a:off x="-4892461" y="149218"/>
              <a:ext cx="3820" cy="5539"/>
            </a:xfrm>
            <a:custGeom>
              <a:avLst/>
              <a:gdLst/>
              <a:ahLst/>
              <a:cxnLst/>
              <a:rect l="l" t="t" r="r" b="b"/>
              <a:pathLst>
                <a:path w="80" h="116" extrusionOk="0">
                  <a:moveTo>
                    <a:pt x="60" y="0"/>
                  </a:moveTo>
                  <a:cubicBezTo>
                    <a:pt x="57" y="18"/>
                    <a:pt x="45" y="18"/>
                    <a:pt x="34" y="18"/>
                  </a:cubicBezTo>
                  <a:lnTo>
                    <a:pt x="23" y="18"/>
                  </a:lnTo>
                  <a:cubicBezTo>
                    <a:pt x="12" y="18"/>
                    <a:pt x="4" y="22"/>
                    <a:pt x="0" y="30"/>
                  </a:cubicBezTo>
                  <a:cubicBezTo>
                    <a:pt x="34" y="49"/>
                    <a:pt x="0" y="93"/>
                    <a:pt x="31" y="116"/>
                  </a:cubicBezTo>
                  <a:cubicBezTo>
                    <a:pt x="41" y="104"/>
                    <a:pt x="79" y="104"/>
                    <a:pt x="67" y="90"/>
                  </a:cubicBezTo>
                  <a:cubicBezTo>
                    <a:pt x="41" y="59"/>
                    <a:pt x="67" y="3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0" name="Google Shape;47390;p30"/>
            <p:cNvSpPr/>
            <p:nvPr/>
          </p:nvSpPr>
          <p:spPr>
            <a:xfrm>
              <a:off x="-5276944" y="118802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67" y="1"/>
                  </a:moveTo>
                  <a:cubicBezTo>
                    <a:pt x="57" y="27"/>
                    <a:pt x="26" y="20"/>
                    <a:pt x="8" y="31"/>
                  </a:cubicBezTo>
                  <a:cubicBezTo>
                    <a:pt x="4" y="42"/>
                    <a:pt x="4" y="54"/>
                    <a:pt x="0" y="65"/>
                  </a:cubicBezTo>
                  <a:cubicBezTo>
                    <a:pt x="4" y="91"/>
                    <a:pt x="8" y="99"/>
                    <a:pt x="19" y="99"/>
                  </a:cubicBezTo>
                  <a:cubicBezTo>
                    <a:pt x="26" y="99"/>
                    <a:pt x="38" y="91"/>
                    <a:pt x="49" y="80"/>
                  </a:cubicBezTo>
                  <a:cubicBezTo>
                    <a:pt x="60" y="54"/>
                    <a:pt x="71" y="31"/>
                    <a:pt x="67" y="5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1" name="Google Shape;47391;p30"/>
            <p:cNvSpPr/>
            <p:nvPr/>
          </p:nvSpPr>
          <p:spPr>
            <a:xfrm>
              <a:off x="-5295662" y="-22538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7" y="0"/>
                  </a:moveTo>
                  <a:cubicBezTo>
                    <a:pt x="4" y="4"/>
                    <a:pt x="0" y="8"/>
                    <a:pt x="0" y="16"/>
                  </a:cubicBezTo>
                  <a:cubicBezTo>
                    <a:pt x="15" y="38"/>
                    <a:pt x="4" y="68"/>
                    <a:pt x="11" y="98"/>
                  </a:cubicBezTo>
                  <a:cubicBezTo>
                    <a:pt x="30" y="94"/>
                    <a:pt x="49" y="94"/>
                    <a:pt x="71" y="90"/>
                  </a:cubicBezTo>
                  <a:cubicBezTo>
                    <a:pt x="64" y="87"/>
                    <a:pt x="56" y="79"/>
                    <a:pt x="49" y="71"/>
                  </a:cubicBezTo>
                  <a:cubicBezTo>
                    <a:pt x="7" y="42"/>
                    <a:pt x="64" y="38"/>
                    <a:pt x="64" y="19"/>
                  </a:cubicBezTo>
                  <a:cubicBezTo>
                    <a:pt x="45" y="12"/>
                    <a:pt x="23" y="16"/>
                    <a:pt x="7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2" name="Google Shape;47392;p30"/>
            <p:cNvSpPr/>
            <p:nvPr/>
          </p:nvSpPr>
          <p:spPr>
            <a:xfrm>
              <a:off x="-5061114" y="-151559"/>
              <a:ext cx="5539" cy="3772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59" y="0"/>
                  </a:moveTo>
                  <a:cubicBezTo>
                    <a:pt x="30" y="0"/>
                    <a:pt x="33" y="41"/>
                    <a:pt x="11" y="49"/>
                  </a:cubicBezTo>
                  <a:cubicBezTo>
                    <a:pt x="0" y="52"/>
                    <a:pt x="22" y="71"/>
                    <a:pt x="33" y="78"/>
                  </a:cubicBezTo>
                  <a:cubicBezTo>
                    <a:pt x="59" y="64"/>
                    <a:pt x="86" y="45"/>
                    <a:pt x="116" y="26"/>
                  </a:cubicBezTo>
                  <a:cubicBezTo>
                    <a:pt x="101" y="11"/>
                    <a:pt x="86" y="7"/>
                    <a:pt x="67" y="4"/>
                  </a:cubicBezTo>
                  <a:cubicBezTo>
                    <a:pt x="64" y="0"/>
                    <a:pt x="64" y="0"/>
                    <a:pt x="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3" name="Google Shape;47393;p30"/>
            <p:cNvSpPr/>
            <p:nvPr/>
          </p:nvSpPr>
          <p:spPr>
            <a:xfrm>
              <a:off x="-5017232" y="100466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42" y="0"/>
                  </a:moveTo>
                  <a:cubicBezTo>
                    <a:pt x="30" y="0"/>
                    <a:pt x="15" y="7"/>
                    <a:pt x="1" y="19"/>
                  </a:cubicBezTo>
                  <a:cubicBezTo>
                    <a:pt x="15" y="34"/>
                    <a:pt x="37" y="38"/>
                    <a:pt x="37" y="64"/>
                  </a:cubicBezTo>
                  <a:cubicBezTo>
                    <a:pt x="37" y="101"/>
                    <a:pt x="64" y="101"/>
                    <a:pt x="87" y="105"/>
                  </a:cubicBezTo>
                  <a:cubicBezTo>
                    <a:pt x="87" y="83"/>
                    <a:pt x="68" y="67"/>
                    <a:pt x="68" y="41"/>
                  </a:cubicBezTo>
                  <a:cubicBezTo>
                    <a:pt x="68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4" name="Google Shape;47394;p30"/>
            <p:cNvSpPr/>
            <p:nvPr/>
          </p:nvSpPr>
          <p:spPr>
            <a:xfrm>
              <a:off x="-5358883" y="195584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30" y="1"/>
                  </a:moveTo>
                  <a:cubicBezTo>
                    <a:pt x="27" y="1"/>
                    <a:pt x="23" y="4"/>
                    <a:pt x="20" y="4"/>
                  </a:cubicBezTo>
                  <a:cubicBezTo>
                    <a:pt x="1" y="38"/>
                    <a:pt x="12" y="61"/>
                    <a:pt x="38" y="79"/>
                  </a:cubicBezTo>
                  <a:cubicBezTo>
                    <a:pt x="49" y="87"/>
                    <a:pt x="56" y="87"/>
                    <a:pt x="65" y="87"/>
                  </a:cubicBezTo>
                  <a:cubicBezTo>
                    <a:pt x="82" y="87"/>
                    <a:pt x="98" y="75"/>
                    <a:pt x="117" y="61"/>
                  </a:cubicBezTo>
                  <a:cubicBezTo>
                    <a:pt x="91" y="53"/>
                    <a:pt x="65" y="53"/>
                    <a:pt x="46" y="42"/>
                  </a:cubicBezTo>
                  <a:cubicBezTo>
                    <a:pt x="20" y="27"/>
                    <a:pt x="46" y="20"/>
                    <a:pt x="56" y="11"/>
                  </a:cubicBezTo>
                  <a:cubicBezTo>
                    <a:pt x="49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5" name="Google Shape;47395;p30"/>
            <p:cNvSpPr/>
            <p:nvPr/>
          </p:nvSpPr>
          <p:spPr>
            <a:xfrm>
              <a:off x="-5166832" y="-158578"/>
              <a:ext cx="4918" cy="3677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42" y="1"/>
                  </a:moveTo>
                  <a:cubicBezTo>
                    <a:pt x="30" y="1"/>
                    <a:pt x="23" y="5"/>
                    <a:pt x="16" y="20"/>
                  </a:cubicBezTo>
                  <a:cubicBezTo>
                    <a:pt x="1" y="57"/>
                    <a:pt x="49" y="54"/>
                    <a:pt x="61" y="76"/>
                  </a:cubicBezTo>
                  <a:cubicBezTo>
                    <a:pt x="75" y="49"/>
                    <a:pt x="102" y="27"/>
                    <a:pt x="61" y="5"/>
                  </a:cubicBezTo>
                  <a:cubicBezTo>
                    <a:pt x="53" y="1"/>
                    <a:pt x="46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6" name="Google Shape;47396;p30"/>
            <p:cNvSpPr/>
            <p:nvPr/>
          </p:nvSpPr>
          <p:spPr>
            <a:xfrm>
              <a:off x="-4871403" y="14038"/>
              <a:ext cx="4011" cy="4727"/>
            </a:xfrm>
            <a:custGeom>
              <a:avLst/>
              <a:gdLst/>
              <a:ahLst/>
              <a:cxnLst/>
              <a:rect l="l" t="t" r="r" b="b"/>
              <a:pathLst>
                <a:path w="84" h="99" extrusionOk="0">
                  <a:moveTo>
                    <a:pt x="56" y="1"/>
                  </a:moveTo>
                  <a:cubicBezTo>
                    <a:pt x="34" y="1"/>
                    <a:pt x="23" y="27"/>
                    <a:pt x="1" y="27"/>
                  </a:cubicBezTo>
                  <a:cubicBezTo>
                    <a:pt x="4" y="31"/>
                    <a:pt x="8" y="38"/>
                    <a:pt x="11" y="42"/>
                  </a:cubicBezTo>
                  <a:cubicBezTo>
                    <a:pt x="38" y="53"/>
                    <a:pt x="19" y="79"/>
                    <a:pt x="30" y="98"/>
                  </a:cubicBezTo>
                  <a:cubicBezTo>
                    <a:pt x="83" y="79"/>
                    <a:pt x="79" y="42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7" name="Google Shape;47397;p30"/>
            <p:cNvSpPr/>
            <p:nvPr/>
          </p:nvSpPr>
          <p:spPr>
            <a:xfrm>
              <a:off x="-5285157" y="15518"/>
              <a:ext cx="4871" cy="3247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86" y="0"/>
                  </a:moveTo>
                  <a:cubicBezTo>
                    <a:pt x="82" y="0"/>
                    <a:pt x="75" y="4"/>
                    <a:pt x="60" y="11"/>
                  </a:cubicBezTo>
                  <a:cubicBezTo>
                    <a:pt x="53" y="19"/>
                    <a:pt x="41" y="22"/>
                    <a:pt x="34" y="22"/>
                  </a:cubicBezTo>
                  <a:cubicBezTo>
                    <a:pt x="23" y="22"/>
                    <a:pt x="15" y="19"/>
                    <a:pt x="4" y="11"/>
                  </a:cubicBezTo>
                  <a:lnTo>
                    <a:pt x="4" y="11"/>
                  </a:lnTo>
                  <a:cubicBezTo>
                    <a:pt x="1" y="26"/>
                    <a:pt x="19" y="41"/>
                    <a:pt x="12" y="56"/>
                  </a:cubicBezTo>
                  <a:cubicBezTo>
                    <a:pt x="27" y="59"/>
                    <a:pt x="41" y="67"/>
                    <a:pt x="56" y="67"/>
                  </a:cubicBezTo>
                  <a:cubicBezTo>
                    <a:pt x="72" y="67"/>
                    <a:pt x="82" y="64"/>
                    <a:pt x="94" y="45"/>
                  </a:cubicBezTo>
                  <a:cubicBezTo>
                    <a:pt x="86" y="33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8" name="Google Shape;47398;p30"/>
            <p:cNvSpPr/>
            <p:nvPr/>
          </p:nvSpPr>
          <p:spPr>
            <a:xfrm>
              <a:off x="-5368910" y="133461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1" y="1"/>
                  </a:moveTo>
                  <a:lnTo>
                    <a:pt x="13" y="12"/>
                  </a:lnTo>
                  <a:cubicBezTo>
                    <a:pt x="31" y="23"/>
                    <a:pt x="54" y="34"/>
                    <a:pt x="31" y="61"/>
                  </a:cubicBezTo>
                  <a:cubicBezTo>
                    <a:pt x="28" y="72"/>
                    <a:pt x="23" y="87"/>
                    <a:pt x="35" y="94"/>
                  </a:cubicBezTo>
                  <a:lnTo>
                    <a:pt x="39" y="94"/>
                  </a:lnTo>
                  <a:cubicBezTo>
                    <a:pt x="42" y="94"/>
                    <a:pt x="50" y="83"/>
                    <a:pt x="57" y="79"/>
                  </a:cubicBezTo>
                  <a:cubicBezTo>
                    <a:pt x="65" y="72"/>
                    <a:pt x="73" y="68"/>
                    <a:pt x="83" y="68"/>
                  </a:cubicBezTo>
                  <a:cubicBezTo>
                    <a:pt x="91" y="61"/>
                    <a:pt x="99" y="49"/>
                    <a:pt x="106" y="42"/>
                  </a:cubicBezTo>
                  <a:cubicBezTo>
                    <a:pt x="95" y="34"/>
                    <a:pt x="80" y="23"/>
                    <a:pt x="68" y="16"/>
                  </a:cubicBezTo>
                  <a:cubicBezTo>
                    <a:pt x="57" y="16"/>
                    <a:pt x="50" y="12"/>
                    <a:pt x="39" y="8"/>
                  </a:cubicBezTo>
                  <a:cubicBezTo>
                    <a:pt x="31" y="4"/>
                    <a:pt x="23" y="1"/>
                    <a:pt x="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9" name="Google Shape;47399;p30"/>
            <p:cNvSpPr/>
            <p:nvPr/>
          </p:nvSpPr>
          <p:spPr>
            <a:xfrm>
              <a:off x="-5282817" y="91154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6" y="5"/>
                    <a:pt x="45" y="8"/>
                    <a:pt x="0" y="16"/>
                  </a:cubicBezTo>
                  <a:cubicBezTo>
                    <a:pt x="11" y="42"/>
                    <a:pt x="19" y="68"/>
                    <a:pt x="49" y="87"/>
                  </a:cubicBezTo>
                  <a:cubicBezTo>
                    <a:pt x="49" y="64"/>
                    <a:pt x="33" y="35"/>
                    <a:pt x="64" y="35"/>
                  </a:cubicBezTo>
                  <a:cubicBezTo>
                    <a:pt x="68" y="35"/>
                    <a:pt x="71" y="35"/>
                    <a:pt x="78" y="38"/>
                  </a:cubicBezTo>
                  <a:lnTo>
                    <a:pt x="82" y="38"/>
                  </a:lnTo>
                  <a:cubicBezTo>
                    <a:pt x="94" y="38"/>
                    <a:pt x="101" y="31"/>
                    <a:pt x="109" y="23"/>
                  </a:cubicBezTo>
                  <a:cubicBezTo>
                    <a:pt x="116" y="16"/>
                    <a:pt x="123" y="8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0" name="Google Shape;47400;p30"/>
            <p:cNvSpPr/>
            <p:nvPr/>
          </p:nvSpPr>
          <p:spPr>
            <a:xfrm>
              <a:off x="-5050991" y="-81796"/>
              <a:ext cx="4011" cy="3629"/>
            </a:xfrm>
            <a:custGeom>
              <a:avLst/>
              <a:gdLst/>
              <a:ahLst/>
              <a:cxnLst/>
              <a:rect l="l" t="t" r="r" b="b"/>
              <a:pathLst>
                <a:path w="84" h="76" extrusionOk="0">
                  <a:moveTo>
                    <a:pt x="35" y="1"/>
                  </a:moveTo>
                  <a:cubicBezTo>
                    <a:pt x="27" y="1"/>
                    <a:pt x="19" y="1"/>
                    <a:pt x="12" y="11"/>
                  </a:cubicBezTo>
                  <a:cubicBezTo>
                    <a:pt x="1" y="30"/>
                    <a:pt x="4" y="53"/>
                    <a:pt x="19" y="68"/>
                  </a:cubicBezTo>
                  <a:cubicBezTo>
                    <a:pt x="27" y="71"/>
                    <a:pt x="31" y="75"/>
                    <a:pt x="38" y="75"/>
                  </a:cubicBezTo>
                  <a:cubicBezTo>
                    <a:pt x="49" y="75"/>
                    <a:pt x="61" y="64"/>
                    <a:pt x="68" y="53"/>
                  </a:cubicBezTo>
                  <a:cubicBezTo>
                    <a:pt x="83" y="34"/>
                    <a:pt x="76" y="19"/>
                    <a:pt x="57" y="8"/>
                  </a:cubicBezTo>
                  <a:cubicBezTo>
                    <a:pt x="49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1" name="Google Shape;47401;p30"/>
            <p:cNvSpPr/>
            <p:nvPr/>
          </p:nvSpPr>
          <p:spPr>
            <a:xfrm>
              <a:off x="-5291221" y="113836"/>
              <a:ext cx="2722" cy="5443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42" y="1"/>
                  </a:moveTo>
                  <a:cubicBezTo>
                    <a:pt x="38" y="1"/>
                    <a:pt x="30" y="8"/>
                    <a:pt x="23" y="23"/>
                  </a:cubicBezTo>
                  <a:cubicBezTo>
                    <a:pt x="16" y="31"/>
                    <a:pt x="8" y="41"/>
                    <a:pt x="0" y="49"/>
                  </a:cubicBezTo>
                  <a:cubicBezTo>
                    <a:pt x="16" y="75"/>
                    <a:pt x="26" y="98"/>
                    <a:pt x="52" y="113"/>
                  </a:cubicBezTo>
                  <a:cubicBezTo>
                    <a:pt x="56" y="86"/>
                    <a:pt x="56" y="57"/>
                    <a:pt x="56" y="31"/>
                  </a:cubicBezTo>
                  <a:cubicBezTo>
                    <a:pt x="52" y="12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2" name="Google Shape;47402;p30"/>
            <p:cNvSpPr/>
            <p:nvPr/>
          </p:nvSpPr>
          <p:spPr>
            <a:xfrm>
              <a:off x="-5446361" y="-74443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46" y="0"/>
                  </a:moveTo>
                  <a:cubicBezTo>
                    <a:pt x="30" y="22"/>
                    <a:pt x="1" y="45"/>
                    <a:pt x="39" y="67"/>
                  </a:cubicBezTo>
                  <a:lnTo>
                    <a:pt x="49" y="67"/>
                  </a:lnTo>
                  <a:cubicBezTo>
                    <a:pt x="61" y="67"/>
                    <a:pt x="80" y="56"/>
                    <a:pt x="91" y="41"/>
                  </a:cubicBezTo>
                  <a:cubicBezTo>
                    <a:pt x="102" y="19"/>
                    <a:pt x="80" y="11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3" name="Google Shape;47403;p30"/>
            <p:cNvSpPr/>
            <p:nvPr/>
          </p:nvSpPr>
          <p:spPr>
            <a:xfrm>
              <a:off x="-5007777" y="-68044"/>
              <a:ext cx="5014" cy="2865"/>
            </a:xfrm>
            <a:custGeom>
              <a:avLst/>
              <a:gdLst/>
              <a:ahLst/>
              <a:cxnLst/>
              <a:rect l="l" t="t" r="r" b="b"/>
              <a:pathLst>
                <a:path w="105" h="60" extrusionOk="0">
                  <a:moveTo>
                    <a:pt x="49" y="1"/>
                  </a:moveTo>
                  <a:cubicBezTo>
                    <a:pt x="30" y="1"/>
                    <a:pt x="15" y="4"/>
                    <a:pt x="8" y="27"/>
                  </a:cubicBezTo>
                  <a:cubicBezTo>
                    <a:pt x="1" y="56"/>
                    <a:pt x="27" y="56"/>
                    <a:pt x="41" y="60"/>
                  </a:cubicBezTo>
                  <a:cubicBezTo>
                    <a:pt x="68" y="49"/>
                    <a:pt x="105" y="42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4" name="Google Shape;47404;p30"/>
            <p:cNvSpPr/>
            <p:nvPr/>
          </p:nvSpPr>
          <p:spPr>
            <a:xfrm>
              <a:off x="-5150597" y="15327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2" y="0"/>
                  </a:moveTo>
                  <a:cubicBezTo>
                    <a:pt x="9" y="4"/>
                    <a:pt x="1" y="15"/>
                    <a:pt x="4" y="18"/>
                  </a:cubicBezTo>
                  <a:cubicBezTo>
                    <a:pt x="16" y="45"/>
                    <a:pt x="64" y="68"/>
                    <a:pt x="106" y="68"/>
                  </a:cubicBezTo>
                  <a:cubicBezTo>
                    <a:pt x="117" y="68"/>
                    <a:pt x="132" y="63"/>
                    <a:pt x="139" y="56"/>
                  </a:cubicBezTo>
                  <a:cubicBezTo>
                    <a:pt x="151" y="49"/>
                    <a:pt x="154" y="34"/>
                    <a:pt x="135" y="30"/>
                  </a:cubicBezTo>
                  <a:lnTo>
                    <a:pt x="99" y="30"/>
                  </a:lnTo>
                  <a:cubicBezTo>
                    <a:pt x="87" y="34"/>
                    <a:pt x="72" y="37"/>
                    <a:pt x="61" y="37"/>
                  </a:cubicBezTo>
                  <a:cubicBezTo>
                    <a:pt x="38" y="37"/>
                    <a:pt x="23" y="30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5" name="Google Shape;47405;p30"/>
            <p:cNvSpPr/>
            <p:nvPr/>
          </p:nvSpPr>
          <p:spPr>
            <a:xfrm>
              <a:off x="-5174138" y="-13069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4" y="0"/>
                  </a:moveTo>
                  <a:cubicBezTo>
                    <a:pt x="23" y="4"/>
                    <a:pt x="12" y="8"/>
                    <a:pt x="8" y="15"/>
                  </a:cubicBezTo>
                  <a:cubicBezTo>
                    <a:pt x="0" y="45"/>
                    <a:pt x="26" y="57"/>
                    <a:pt x="49" y="75"/>
                  </a:cubicBezTo>
                  <a:cubicBezTo>
                    <a:pt x="64" y="71"/>
                    <a:pt x="76" y="60"/>
                    <a:pt x="79" y="41"/>
                  </a:cubicBezTo>
                  <a:cubicBezTo>
                    <a:pt x="68" y="26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6" name="Google Shape;47406;p30"/>
            <p:cNvSpPr/>
            <p:nvPr/>
          </p:nvSpPr>
          <p:spPr>
            <a:xfrm>
              <a:off x="-4858893" y="129545"/>
              <a:ext cx="2865" cy="5778"/>
            </a:xfrm>
            <a:custGeom>
              <a:avLst/>
              <a:gdLst/>
              <a:ahLst/>
              <a:cxnLst/>
              <a:rect l="l" t="t" r="r" b="b"/>
              <a:pathLst>
                <a:path w="60" h="121" extrusionOk="0">
                  <a:moveTo>
                    <a:pt x="23" y="0"/>
                  </a:moveTo>
                  <a:cubicBezTo>
                    <a:pt x="15" y="34"/>
                    <a:pt x="8" y="68"/>
                    <a:pt x="0" y="102"/>
                  </a:cubicBezTo>
                  <a:cubicBezTo>
                    <a:pt x="8" y="109"/>
                    <a:pt x="15" y="116"/>
                    <a:pt x="26" y="120"/>
                  </a:cubicBezTo>
                  <a:cubicBezTo>
                    <a:pt x="30" y="112"/>
                    <a:pt x="37" y="105"/>
                    <a:pt x="45" y="98"/>
                  </a:cubicBezTo>
                  <a:cubicBezTo>
                    <a:pt x="60" y="60"/>
                    <a:pt x="45" y="31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7" name="Google Shape;47407;p30"/>
            <p:cNvSpPr/>
            <p:nvPr/>
          </p:nvSpPr>
          <p:spPr>
            <a:xfrm>
              <a:off x="-5193954" y="59401"/>
              <a:ext cx="3963" cy="4679"/>
            </a:xfrm>
            <a:custGeom>
              <a:avLst/>
              <a:gdLst/>
              <a:ahLst/>
              <a:cxnLst/>
              <a:rect l="l" t="t" r="r" b="b"/>
              <a:pathLst>
                <a:path w="83" h="98" extrusionOk="0">
                  <a:moveTo>
                    <a:pt x="38" y="1"/>
                  </a:moveTo>
                  <a:cubicBezTo>
                    <a:pt x="4" y="34"/>
                    <a:pt x="1" y="68"/>
                    <a:pt x="38" y="98"/>
                  </a:cubicBezTo>
                  <a:cubicBezTo>
                    <a:pt x="34" y="64"/>
                    <a:pt x="83" y="53"/>
                    <a:pt x="83" y="23"/>
                  </a:cubicBezTo>
                  <a:cubicBezTo>
                    <a:pt x="68" y="15"/>
                    <a:pt x="53" y="8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8" name="Google Shape;47408;p30"/>
            <p:cNvSpPr/>
            <p:nvPr/>
          </p:nvSpPr>
          <p:spPr>
            <a:xfrm>
              <a:off x="-5078638" y="184553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0" y="0"/>
                  </a:moveTo>
                  <a:cubicBezTo>
                    <a:pt x="5" y="4"/>
                    <a:pt x="8" y="7"/>
                    <a:pt x="12" y="11"/>
                  </a:cubicBezTo>
                  <a:cubicBezTo>
                    <a:pt x="27" y="41"/>
                    <a:pt x="23" y="75"/>
                    <a:pt x="19" y="116"/>
                  </a:cubicBezTo>
                  <a:cubicBezTo>
                    <a:pt x="49" y="94"/>
                    <a:pt x="64" y="63"/>
                    <a:pt x="94" y="63"/>
                  </a:cubicBezTo>
                  <a:lnTo>
                    <a:pt x="105" y="63"/>
                  </a:lnTo>
                  <a:lnTo>
                    <a:pt x="109" y="68"/>
                  </a:lnTo>
                  <a:cubicBezTo>
                    <a:pt x="101" y="56"/>
                    <a:pt x="94" y="45"/>
                    <a:pt x="79" y="45"/>
                  </a:cubicBezTo>
                  <a:lnTo>
                    <a:pt x="67" y="45"/>
                  </a:lnTo>
                  <a:cubicBezTo>
                    <a:pt x="64" y="49"/>
                    <a:pt x="64" y="49"/>
                    <a:pt x="60" y="49"/>
                  </a:cubicBezTo>
                  <a:cubicBezTo>
                    <a:pt x="49" y="49"/>
                    <a:pt x="49" y="37"/>
                    <a:pt x="45" y="26"/>
                  </a:cubicBezTo>
                  <a:lnTo>
                    <a:pt x="41" y="26"/>
                  </a:lnTo>
                  <a:cubicBezTo>
                    <a:pt x="27" y="15"/>
                    <a:pt x="15" y="7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9" name="Google Shape;47409;p30"/>
            <p:cNvSpPr/>
            <p:nvPr/>
          </p:nvSpPr>
          <p:spPr>
            <a:xfrm>
              <a:off x="-5130590" y="228245"/>
              <a:ext cx="3104" cy="6685"/>
            </a:xfrm>
            <a:custGeom>
              <a:avLst/>
              <a:gdLst/>
              <a:ahLst/>
              <a:cxnLst/>
              <a:rect l="l" t="t" r="r" b="b"/>
              <a:pathLst>
                <a:path w="65" h="140" extrusionOk="0">
                  <a:moveTo>
                    <a:pt x="1" y="0"/>
                  </a:moveTo>
                  <a:cubicBezTo>
                    <a:pt x="4" y="8"/>
                    <a:pt x="4" y="16"/>
                    <a:pt x="8" y="23"/>
                  </a:cubicBezTo>
                  <a:cubicBezTo>
                    <a:pt x="23" y="53"/>
                    <a:pt x="42" y="79"/>
                    <a:pt x="16" y="117"/>
                  </a:cubicBezTo>
                  <a:cubicBezTo>
                    <a:pt x="8" y="128"/>
                    <a:pt x="12" y="139"/>
                    <a:pt x="20" y="139"/>
                  </a:cubicBezTo>
                  <a:cubicBezTo>
                    <a:pt x="27" y="139"/>
                    <a:pt x="30" y="135"/>
                    <a:pt x="42" y="128"/>
                  </a:cubicBezTo>
                  <a:cubicBezTo>
                    <a:pt x="61" y="98"/>
                    <a:pt x="64" y="60"/>
                    <a:pt x="61" y="27"/>
                  </a:cubicBezTo>
                  <a:cubicBezTo>
                    <a:pt x="56" y="23"/>
                    <a:pt x="53" y="19"/>
                    <a:pt x="49" y="19"/>
                  </a:cubicBezTo>
                  <a:lnTo>
                    <a:pt x="38" y="19"/>
                  </a:lnTo>
                  <a:cubicBezTo>
                    <a:pt x="23" y="19"/>
                    <a:pt x="16" y="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0" name="Google Shape;47410;p30"/>
            <p:cNvSpPr/>
            <p:nvPr/>
          </p:nvSpPr>
          <p:spPr>
            <a:xfrm>
              <a:off x="-4888211" y="859"/>
              <a:ext cx="4918" cy="5396"/>
            </a:xfrm>
            <a:custGeom>
              <a:avLst/>
              <a:gdLst/>
              <a:ahLst/>
              <a:cxnLst/>
              <a:rect l="l" t="t" r="r" b="b"/>
              <a:pathLst>
                <a:path w="103" h="113" extrusionOk="0">
                  <a:moveTo>
                    <a:pt x="23" y="0"/>
                  </a:moveTo>
                  <a:cubicBezTo>
                    <a:pt x="4" y="0"/>
                    <a:pt x="1" y="12"/>
                    <a:pt x="4" y="26"/>
                  </a:cubicBezTo>
                  <a:cubicBezTo>
                    <a:pt x="16" y="60"/>
                    <a:pt x="61" y="68"/>
                    <a:pt x="68" y="109"/>
                  </a:cubicBezTo>
                  <a:cubicBezTo>
                    <a:pt x="68" y="112"/>
                    <a:pt x="72" y="112"/>
                    <a:pt x="76" y="112"/>
                  </a:cubicBezTo>
                  <a:cubicBezTo>
                    <a:pt x="83" y="112"/>
                    <a:pt x="94" y="109"/>
                    <a:pt x="102" y="105"/>
                  </a:cubicBezTo>
                  <a:cubicBezTo>
                    <a:pt x="87" y="94"/>
                    <a:pt x="83" y="79"/>
                    <a:pt x="76" y="64"/>
                  </a:cubicBezTo>
                  <a:cubicBezTo>
                    <a:pt x="49" y="49"/>
                    <a:pt x="46" y="19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1" name="Google Shape;47411;p30"/>
            <p:cNvSpPr/>
            <p:nvPr/>
          </p:nvSpPr>
          <p:spPr>
            <a:xfrm>
              <a:off x="-5027784" y="205038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6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1" y="34"/>
                    <a:pt x="4" y="53"/>
                    <a:pt x="23" y="65"/>
                  </a:cubicBezTo>
                  <a:cubicBezTo>
                    <a:pt x="27" y="68"/>
                    <a:pt x="34" y="72"/>
                    <a:pt x="42" y="72"/>
                  </a:cubicBezTo>
                  <a:cubicBezTo>
                    <a:pt x="49" y="72"/>
                    <a:pt x="53" y="68"/>
                    <a:pt x="57" y="57"/>
                  </a:cubicBezTo>
                  <a:cubicBezTo>
                    <a:pt x="65" y="42"/>
                    <a:pt x="83" y="20"/>
                    <a:pt x="61" y="5"/>
                  </a:cubicBezTo>
                  <a:cubicBezTo>
                    <a:pt x="57" y="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2" name="Google Shape;47412;p30"/>
            <p:cNvSpPr/>
            <p:nvPr/>
          </p:nvSpPr>
          <p:spPr>
            <a:xfrm>
              <a:off x="-5175236" y="161490"/>
              <a:ext cx="4202" cy="4011"/>
            </a:xfrm>
            <a:custGeom>
              <a:avLst/>
              <a:gdLst/>
              <a:ahLst/>
              <a:cxnLst/>
              <a:rect l="l" t="t" r="r" b="b"/>
              <a:pathLst>
                <a:path w="88" h="84" extrusionOk="0">
                  <a:moveTo>
                    <a:pt x="57" y="1"/>
                  </a:moveTo>
                  <a:cubicBezTo>
                    <a:pt x="42" y="8"/>
                    <a:pt x="27" y="19"/>
                    <a:pt x="16" y="27"/>
                  </a:cubicBezTo>
                  <a:cubicBezTo>
                    <a:pt x="9" y="38"/>
                    <a:pt x="1" y="45"/>
                    <a:pt x="9" y="61"/>
                  </a:cubicBezTo>
                  <a:cubicBezTo>
                    <a:pt x="20" y="64"/>
                    <a:pt x="35" y="61"/>
                    <a:pt x="35" y="80"/>
                  </a:cubicBezTo>
                  <a:cubicBezTo>
                    <a:pt x="39" y="83"/>
                    <a:pt x="46" y="83"/>
                    <a:pt x="49" y="83"/>
                  </a:cubicBezTo>
                  <a:cubicBezTo>
                    <a:pt x="57" y="83"/>
                    <a:pt x="68" y="80"/>
                    <a:pt x="76" y="75"/>
                  </a:cubicBezTo>
                  <a:cubicBezTo>
                    <a:pt x="68" y="49"/>
                    <a:pt x="87" y="1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3" name="Google Shape;47413;p30"/>
            <p:cNvSpPr/>
            <p:nvPr/>
          </p:nvSpPr>
          <p:spPr>
            <a:xfrm>
              <a:off x="-5150024" y="14420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0" y="1"/>
                  </a:moveTo>
                  <a:cubicBezTo>
                    <a:pt x="23" y="1"/>
                    <a:pt x="15" y="1"/>
                    <a:pt x="8" y="4"/>
                  </a:cubicBezTo>
                  <a:cubicBezTo>
                    <a:pt x="8" y="8"/>
                    <a:pt x="4" y="15"/>
                    <a:pt x="0" y="19"/>
                  </a:cubicBezTo>
                  <a:cubicBezTo>
                    <a:pt x="11" y="49"/>
                    <a:pt x="26" y="56"/>
                    <a:pt x="49" y="56"/>
                  </a:cubicBezTo>
                  <a:cubicBezTo>
                    <a:pt x="60" y="56"/>
                    <a:pt x="75" y="53"/>
                    <a:pt x="87" y="49"/>
                  </a:cubicBezTo>
                  <a:cubicBezTo>
                    <a:pt x="82" y="42"/>
                    <a:pt x="79" y="30"/>
                    <a:pt x="79" y="19"/>
                  </a:cubicBezTo>
                  <a:cubicBezTo>
                    <a:pt x="64" y="8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4" name="Google Shape;47414;p30"/>
            <p:cNvSpPr/>
            <p:nvPr/>
          </p:nvSpPr>
          <p:spPr>
            <a:xfrm>
              <a:off x="-5030076" y="100466"/>
              <a:ext cx="3772" cy="4154"/>
            </a:xfrm>
            <a:custGeom>
              <a:avLst/>
              <a:gdLst/>
              <a:ahLst/>
              <a:cxnLst/>
              <a:rect l="l" t="t" r="r" b="b"/>
              <a:pathLst>
                <a:path w="79" h="87" extrusionOk="0">
                  <a:moveTo>
                    <a:pt x="26" y="0"/>
                  </a:moveTo>
                  <a:cubicBezTo>
                    <a:pt x="15" y="15"/>
                    <a:pt x="0" y="34"/>
                    <a:pt x="0" y="57"/>
                  </a:cubicBezTo>
                  <a:cubicBezTo>
                    <a:pt x="8" y="67"/>
                    <a:pt x="11" y="79"/>
                    <a:pt x="15" y="86"/>
                  </a:cubicBezTo>
                  <a:lnTo>
                    <a:pt x="37" y="86"/>
                  </a:lnTo>
                  <a:cubicBezTo>
                    <a:pt x="45" y="79"/>
                    <a:pt x="52" y="71"/>
                    <a:pt x="56" y="64"/>
                  </a:cubicBezTo>
                  <a:cubicBezTo>
                    <a:pt x="79" y="26"/>
                    <a:pt x="45" y="15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5" name="Google Shape;47415;p30"/>
            <p:cNvSpPr/>
            <p:nvPr/>
          </p:nvSpPr>
          <p:spPr>
            <a:xfrm>
              <a:off x="-5048460" y="61358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79" y="1"/>
                  </a:moveTo>
                  <a:cubicBezTo>
                    <a:pt x="71" y="1"/>
                    <a:pt x="63" y="4"/>
                    <a:pt x="56" y="12"/>
                  </a:cubicBezTo>
                  <a:cubicBezTo>
                    <a:pt x="53" y="15"/>
                    <a:pt x="45" y="23"/>
                    <a:pt x="37" y="23"/>
                  </a:cubicBezTo>
                  <a:cubicBezTo>
                    <a:pt x="34" y="23"/>
                    <a:pt x="34" y="19"/>
                    <a:pt x="30" y="19"/>
                  </a:cubicBezTo>
                  <a:cubicBezTo>
                    <a:pt x="19" y="38"/>
                    <a:pt x="1" y="53"/>
                    <a:pt x="27" y="75"/>
                  </a:cubicBezTo>
                  <a:lnTo>
                    <a:pt x="34" y="75"/>
                  </a:lnTo>
                  <a:cubicBezTo>
                    <a:pt x="53" y="75"/>
                    <a:pt x="63" y="64"/>
                    <a:pt x="79" y="60"/>
                  </a:cubicBezTo>
                  <a:cubicBezTo>
                    <a:pt x="63" y="38"/>
                    <a:pt x="101" y="23"/>
                    <a:pt x="90" y="4"/>
                  </a:cubicBezTo>
                  <a:cubicBezTo>
                    <a:pt x="86" y="1"/>
                    <a:pt x="82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6" name="Google Shape;47416;p30"/>
            <p:cNvSpPr/>
            <p:nvPr/>
          </p:nvSpPr>
          <p:spPr>
            <a:xfrm>
              <a:off x="-5140952" y="262911"/>
              <a:ext cx="5587" cy="3390"/>
            </a:xfrm>
            <a:custGeom>
              <a:avLst/>
              <a:gdLst/>
              <a:ahLst/>
              <a:cxnLst/>
              <a:rect l="l" t="t" r="r" b="b"/>
              <a:pathLst>
                <a:path w="117" h="71" extrusionOk="0">
                  <a:moveTo>
                    <a:pt x="68" y="0"/>
                  </a:moveTo>
                  <a:cubicBezTo>
                    <a:pt x="57" y="26"/>
                    <a:pt x="16" y="11"/>
                    <a:pt x="1" y="41"/>
                  </a:cubicBezTo>
                  <a:cubicBezTo>
                    <a:pt x="12" y="45"/>
                    <a:pt x="19" y="59"/>
                    <a:pt x="31" y="59"/>
                  </a:cubicBezTo>
                  <a:cubicBezTo>
                    <a:pt x="35" y="59"/>
                    <a:pt x="42" y="56"/>
                    <a:pt x="46" y="52"/>
                  </a:cubicBezTo>
                  <a:cubicBezTo>
                    <a:pt x="54" y="49"/>
                    <a:pt x="57" y="45"/>
                    <a:pt x="61" y="45"/>
                  </a:cubicBezTo>
                  <a:cubicBezTo>
                    <a:pt x="76" y="45"/>
                    <a:pt x="80" y="67"/>
                    <a:pt x="90" y="71"/>
                  </a:cubicBezTo>
                  <a:cubicBezTo>
                    <a:pt x="116" y="41"/>
                    <a:pt x="98" y="23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7" name="Google Shape;47417;p30"/>
            <p:cNvSpPr/>
            <p:nvPr/>
          </p:nvSpPr>
          <p:spPr>
            <a:xfrm>
              <a:off x="-5365663" y="131837"/>
              <a:ext cx="3963" cy="3677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45" y="1"/>
                  </a:moveTo>
                  <a:cubicBezTo>
                    <a:pt x="34" y="1"/>
                    <a:pt x="27" y="16"/>
                    <a:pt x="19" y="23"/>
                  </a:cubicBezTo>
                  <a:cubicBezTo>
                    <a:pt x="12" y="31"/>
                    <a:pt x="8" y="42"/>
                    <a:pt x="0" y="50"/>
                  </a:cubicBezTo>
                  <a:cubicBezTo>
                    <a:pt x="12" y="57"/>
                    <a:pt x="27" y="68"/>
                    <a:pt x="38" y="76"/>
                  </a:cubicBezTo>
                  <a:cubicBezTo>
                    <a:pt x="41" y="72"/>
                    <a:pt x="45" y="68"/>
                    <a:pt x="50" y="64"/>
                  </a:cubicBezTo>
                  <a:cubicBezTo>
                    <a:pt x="79" y="54"/>
                    <a:pt x="83" y="35"/>
                    <a:pt x="64" y="12"/>
                  </a:cubicBezTo>
                  <a:cubicBezTo>
                    <a:pt x="57" y="5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8" name="Google Shape;47418;p30"/>
            <p:cNvSpPr/>
            <p:nvPr/>
          </p:nvSpPr>
          <p:spPr>
            <a:xfrm>
              <a:off x="-5084846" y="-170850"/>
              <a:ext cx="4107" cy="6064"/>
            </a:xfrm>
            <a:custGeom>
              <a:avLst/>
              <a:gdLst/>
              <a:ahLst/>
              <a:cxnLst/>
              <a:rect l="l" t="t" r="r" b="b"/>
              <a:pathLst>
                <a:path w="86" h="127" extrusionOk="0">
                  <a:moveTo>
                    <a:pt x="74" y="0"/>
                  </a:moveTo>
                  <a:cubicBezTo>
                    <a:pt x="52" y="37"/>
                    <a:pt x="0" y="75"/>
                    <a:pt x="56" y="123"/>
                  </a:cubicBezTo>
                  <a:cubicBezTo>
                    <a:pt x="56" y="123"/>
                    <a:pt x="59" y="127"/>
                    <a:pt x="63" y="127"/>
                  </a:cubicBezTo>
                  <a:cubicBezTo>
                    <a:pt x="67" y="127"/>
                    <a:pt x="71" y="123"/>
                    <a:pt x="74" y="120"/>
                  </a:cubicBezTo>
                  <a:cubicBezTo>
                    <a:pt x="67" y="82"/>
                    <a:pt x="59" y="42"/>
                    <a:pt x="85" y="8"/>
                  </a:cubicBezTo>
                  <a:cubicBezTo>
                    <a:pt x="82" y="4"/>
                    <a:pt x="78" y="0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9" name="Google Shape;47419;p30"/>
            <p:cNvSpPr/>
            <p:nvPr/>
          </p:nvSpPr>
          <p:spPr>
            <a:xfrm>
              <a:off x="-5168599" y="162923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19" y="0"/>
                  </a:moveTo>
                  <a:cubicBezTo>
                    <a:pt x="12" y="0"/>
                    <a:pt x="5" y="8"/>
                    <a:pt x="0" y="15"/>
                  </a:cubicBezTo>
                  <a:cubicBezTo>
                    <a:pt x="8" y="41"/>
                    <a:pt x="8" y="72"/>
                    <a:pt x="38" y="86"/>
                  </a:cubicBezTo>
                  <a:cubicBezTo>
                    <a:pt x="67" y="79"/>
                    <a:pt x="86" y="64"/>
                    <a:pt x="64" y="31"/>
                  </a:cubicBezTo>
                  <a:lnTo>
                    <a:pt x="60" y="31"/>
                  </a:lnTo>
                  <a:cubicBezTo>
                    <a:pt x="57" y="34"/>
                    <a:pt x="49" y="38"/>
                    <a:pt x="45" y="38"/>
                  </a:cubicBezTo>
                  <a:cubicBezTo>
                    <a:pt x="38" y="38"/>
                    <a:pt x="34" y="34"/>
                    <a:pt x="31" y="19"/>
                  </a:cubicBezTo>
                  <a:cubicBezTo>
                    <a:pt x="31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0" name="Google Shape;47420;p30"/>
            <p:cNvSpPr/>
            <p:nvPr/>
          </p:nvSpPr>
          <p:spPr>
            <a:xfrm>
              <a:off x="-5076680" y="174192"/>
              <a:ext cx="4871" cy="3056"/>
            </a:xfrm>
            <a:custGeom>
              <a:avLst/>
              <a:gdLst/>
              <a:ahLst/>
              <a:cxnLst/>
              <a:rect l="l" t="t" r="r" b="b"/>
              <a:pathLst>
                <a:path w="102" h="64" extrusionOk="0">
                  <a:moveTo>
                    <a:pt x="49" y="0"/>
                  </a:moveTo>
                  <a:cubicBezTo>
                    <a:pt x="38" y="0"/>
                    <a:pt x="31" y="4"/>
                    <a:pt x="19" y="4"/>
                  </a:cubicBezTo>
                  <a:cubicBezTo>
                    <a:pt x="0" y="7"/>
                    <a:pt x="19" y="41"/>
                    <a:pt x="12" y="60"/>
                  </a:cubicBezTo>
                  <a:cubicBezTo>
                    <a:pt x="23" y="60"/>
                    <a:pt x="34" y="64"/>
                    <a:pt x="45" y="64"/>
                  </a:cubicBezTo>
                  <a:cubicBezTo>
                    <a:pt x="64" y="52"/>
                    <a:pt x="76" y="30"/>
                    <a:pt x="102" y="26"/>
                  </a:cubicBezTo>
                  <a:cubicBezTo>
                    <a:pt x="86" y="7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1" name="Google Shape;47421;p30"/>
            <p:cNvSpPr/>
            <p:nvPr/>
          </p:nvSpPr>
          <p:spPr>
            <a:xfrm>
              <a:off x="-5160577" y="21774"/>
              <a:ext cx="6637" cy="4489"/>
            </a:xfrm>
            <a:custGeom>
              <a:avLst/>
              <a:gdLst/>
              <a:ahLst/>
              <a:cxnLst/>
              <a:rect l="l" t="t" r="r" b="b"/>
              <a:pathLst>
                <a:path w="139" h="94" extrusionOk="0">
                  <a:moveTo>
                    <a:pt x="94" y="0"/>
                  </a:moveTo>
                  <a:cubicBezTo>
                    <a:pt x="79" y="22"/>
                    <a:pt x="1" y="30"/>
                    <a:pt x="72" y="78"/>
                  </a:cubicBezTo>
                  <a:cubicBezTo>
                    <a:pt x="79" y="71"/>
                    <a:pt x="90" y="67"/>
                    <a:pt x="98" y="67"/>
                  </a:cubicBezTo>
                  <a:cubicBezTo>
                    <a:pt x="113" y="67"/>
                    <a:pt x="124" y="78"/>
                    <a:pt x="135" y="93"/>
                  </a:cubicBezTo>
                  <a:cubicBezTo>
                    <a:pt x="139" y="71"/>
                    <a:pt x="124" y="59"/>
                    <a:pt x="113" y="52"/>
                  </a:cubicBezTo>
                  <a:cubicBezTo>
                    <a:pt x="94" y="37"/>
                    <a:pt x="94" y="26"/>
                    <a:pt x="106" y="7"/>
                  </a:cubicBezTo>
                  <a:cubicBezTo>
                    <a:pt x="101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2" name="Google Shape;47422;p30"/>
            <p:cNvSpPr/>
            <p:nvPr/>
          </p:nvSpPr>
          <p:spPr>
            <a:xfrm>
              <a:off x="-4887829" y="144539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38" y="0"/>
                  </a:moveTo>
                  <a:cubicBezTo>
                    <a:pt x="41" y="31"/>
                    <a:pt x="30" y="45"/>
                    <a:pt x="1" y="49"/>
                  </a:cubicBezTo>
                  <a:cubicBezTo>
                    <a:pt x="8" y="57"/>
                    <a:pt x="8" y="64"/>
                    <a:pt x="4" y="71"/>
                  </a:cubicBezTo>
                  <a:cubicBezTo>
                    <a:pt x="4" y="90"/>
                    <a:pt x="8" y="105"/>
                    <a:pt x="27" y="116"/>
                  </a:cubicBezTo>
                  <a:cubicBezTo>
                    <a:pt x="53" y="79"/>
                    <a:pt x="72" y="45"/>
                    <a:pt x="46" y="8"/>
                  </a:cubicBezTo>
                  <a:cubicBezTo>
                    <a:pt x="41" y="4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3" name="Google Shape;47423;p30"/>
            <p:cNvSpPr/>
            <p:nvPr/>
          </p:nvSpPr>
          <p:spPr>
            <a:xfrm>
              <a:off x="-5177719" y="-18432"/>
              <a:ext cx="4202" cy="3820"/>
            </a:xfrm>
            <a:custGeom>
              <a:avLst/>
              <a:gdLst/>
              <a:ahLst/>
              <a:cxnLst/>
              <a:rect l="l" t="t" r="r" b="b"/>
              <a:pathLst>
                <a:path w="88" h="80" extrusionOk="0">
                  <a:moveTo>
                    <a:pt x="68" y="1"/>
                  </a:moveTo>
                  <a:cubicBezTo>
                    <a:pt x="57" y="27"/>
                    <a:pt x="1" y="4"/>
                    <a:pt x="8" y="45"/>
                  </a:cubicBezTo>
                  <a:cubicBezTo>
                    <a:pt x="16" y="79"/>
                    <a:pt x="53" y="64"/>
                    <a:pt x="75" y="75"/>
                  </a:cubicBezTo>
                  <a:cubicBezTo>
                    <a:pt x="75" y="75"/>
                    <a:pt x="83" y="68"/>
                    <a:pt x="87" y="68"/>
                  </a:cubicBezTo>
                  <a:cubicBezTo>
                    <a:pt x="87" y="49"/>
                    <a:pt x="61" y="38"/>
                    <a:pt x="68" y="1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4" name="Google Shape;47424;p30"/>
            <p:cNvSpPr/>
            <p:nvPr/>
          </p:nvSpPr>
          <p:spPr>
            <a:xfrm>
              <a:off x="-5034040" y="103140"/>
              <a:ext cx="4679" cy="6112"/>
            </a:xfrm>
            <a:custGeom>
              <a:avLst/>
              <a:gdLst/>
              <a:ahLst/>
              <a:cxnLst/>
              <a:rect l="l" t="t" r="r" b="b"/>
              <a:pathLst>
                <a:path w="98" h="128" extrusionOk="0">
                  <a:moveTo>
                    <a:pt x="83" y="1"/>
                  </a:moveTo>
                  <a:cubicBezTo>
                    <a:pt x="61" y="37"/>
                    <a:pt x="1" y="68"/>
                    <a:pt x="46" y="127"/>
                  </a:cubicBezTo>
                  <a:cubicBezTo>
                    <a:pt x="57" y="90"/>
                    <a:pt x="75" y="60"/>
                    <a:pt x="98" y="30"/>
                  </a:cubicBezTo>
                  <a:cubicBezTo>
                    <a:pt x="94" y="23"/>
                    <a:pt x="91" y="1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5" name="Google Shape;47425;p30"/>
            <p:cNvSpPr/>
            <p:nvPr/>
          </p:nvSpPr>
          <p:spPr>
            <a:xfrm>
              <a:off x="-5045070" y="-25021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2" y="0"/>
                  </a:moveTo>
                  <a:cubicBezTo>
                    <a:pt x="37" y="0"/>
                    <a:pt x="19" y="4"/>
                    <a:pt x="0" y="16"/>
                  </a:cubicBezTo>
                  <a:cubicBezTo>
                    <a:pt x="8" y="19"/>
                    <a:pt x="11" y="26"/>
                    <a:pt x="15" y="30"/>
                  </a:cubicBezTo>
                  <a:cubicBezTo>
                    <a:pt x="34" y="52"/>
                    <a:pt x="42" y="64"/>
                    <a:pt x="49" y="64"/>
                  </a:cubicBezTo>
                  <a:cubicBezTo>
                    <a:pt x="60" y="64"/>
                    <a:pt x="64" y="52"/>
                    <a:pt x="79" y="23"/>
                  </a:cubicBezTo>
                  <a:cubicBezTo>
                    <a:pt x="79" y="16"/>
                    <a:pt x="87" y="8"/>
                    <a:pt x="90" y="4"/>
                  </a:cubicBezTo>
                  <a:cubicBezTo>
                    <a:pt x="75" y="0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6" name="Google Shape;47426;p30"/>
            <p:cNvSpPr/>
            <p:nvPr/>
          </p:nvSpPr>
          <p:spPr>
            <a:xfrm>
              <a:off x="-5049893" y="85281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1" y="1"/>
                  </a:moveTo>
                  <a:cubicBezTo>
                    <a:pt x="8" y="4"/>
                    <a:pt x="0" y="11"/>
                    <a:pt x="19" y="61"/>
                  </a:cubicBezTo>
                  <a:lnTo>
                    <a:pt x="38" y="61"/>
                  </a:lnTo>
                  <a:cubicBezTo>
                    <a:pt x="71" y="61"/>
                    <a:pt x="75" y="30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7" name="Google Shape;47427;p30"/>
            <p:cNvSpPr/>
            <p:nvPr/>
          </p:nvSpPr>
          <p:spPr>
            <a:xfrm>
              <a:off x="-5445454" y="-65704"/>
              <a:ext cx="5253" cy="3056"/>
            </a:xfrm>
            <a:custGeom>
              <a:avLst/>
              <a:gdLst/>
              <a:ahLst/>
              <a:cxnLst/>
              <a:rect l="l" t="t" r="r" b="b"/>
              <a:pathLst>
                <a:path w="110" h="64" extrusionOk="0">
                  <a:moveTo>
                    <a:pt x="46" y="0"/>
                  </a:moveTo>
                  <a:cubicBezTo>
                    <a:pt x="42" y="0"/>
                    <a:pt x="34" y="0"/>
                    <a:pt x="27" y="11"/>
                  </a:cubicBezTo>
                  <a:cubicBezTo>
                    <a:pt x="75" y="48"/>
                    <a:pt x="1" y="38"/>
                    <a:pt x="8" y="60"/>
                  </a:cubicBezTo>
                  <a:cubicBezTo>
                    <a:pt x="16" y="64"/>
                    <a:pt x="27" y="64"/>
                    <a:pt x="34" y="64"/>
                  </a:cubicBezTo>
                  <a:cubicBezTo>
                    <a:pt x="56" y="64"/>
                    <a:pt x="79" y="56"/>
                    <a:pt x="94" y="30"/>
                  </a:cubicBezTo>
                  <a:cubicBezTo>
                    <a:pt x="94" y="22"/>
                    <a:pt x="109" y="7"/>
                    <a:pt x="94" y="7"/>
                  </a:cubicBezTo>
                  <a:lnTo>
                    <a:pt x="87" y="7"/>
                  </a:lnTo>
                  <a:cubicBezTo>
                    <a:pt x="87" y="11"/>
                    <a:pt x="87" y="11"/>
                    <a:pt x="83" y="11"/>
                  </a:cubicBezTo>
                  <a:cubicBezTo>
                    <a:pt x="79" y="11"/>
                    <a:pt x="72" y="7"/>
                    <a:pt x="64" y="4"/>
                  </a:cubicBezTo>
                  <a:cubicBezTo>
                    <a:pt x="61" y="0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8" name="Google Shape;47428;p30"/>
            <p:cNvSpPr/>
            <p:nvPr/>
          </p:nvSpPr>
          <p:spPr>
            <a:xfrm>
              <a:off x="-5359408" y="138093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41" y="1"/>
                  </a:moveTo>
                  <a:cubicBezTo>
                    <a:pt x="31" y="9"/>
                    <a:pt x="15" y="16"/>
                    <a:pt x="0" y="23"/>
                  </a:cubicBezTo>
                  <a:cubicBezTo>
                    <a:pt x="4" y="35"/>
                    <a:pt x="12" y="46"/>
                    <a:pt x="15" y="57"/>
                  </a:cubicBezTo>
                  <a:cubicBezTo>
                    <a:pt x="19" y="64"/>
                    <a:pt x="23" y="76"/>
                    <a:pt x="26" y="87"/>
                  </a:cubicBezTo>
                  <a:cubicBezTo>
                    <a:pt x="34" y="76"/>
                    <a:pt x="45" y="72"/>
                    <a:pt x="53" y="72"/>
                  </a:cubicBezTo>
                  <a:cubicBezTo>
                    <a:pt x="57" y="72"/>
                    <a:pt x="64" y="76"/>
                    <a:pt x="71" y="83"/>
                  </a:cubicBezTo>
                  <a:cubicBezTo>
                    <a:pt x="76" y="72"/>
                    <a:pt x="79" y="61"/>
                    <a:pt x="79" y="49"/>
                  </a:cubicBezTo>
                  <a:cubicBezTo>
                    <a:pt x="60" y="38"/>
                    <a:pt x="49" y="20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9" name="Google Shape;47429;p30"/>
            <p:cNvSpPr/>
            <p:nvPr/>
          </p:nvSpPr>
          <p:spPr>
            <a:xfrm>
              <a:off x="-5132739" y="119231"/>
              <a:ext cx="4679" cy="3915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61" y="0"/>
                  </a:moveTo>
                  <a:cubicBezTo>
                    <a:pt x="49" y="0"/>
                    <a:pt x="39" y="14"/>
                    <a:pt x="31" y="26"/>
                  </a:cubicBezTo>
                  <a:cubicBezTo>
                    <a:pt x="20" y="40"/>
                    <a:pt x="1" y="56"/>
                    <a:pt x="23" y="75"/>
                  </a:cubicBezTo>
                  <a:cubicBezTo>
                    <a:pt x="27" y="82"/>
                    <a:pt x="31" y="82"/>
                    <a:pt x="34" y="82"/>
                  </a:cubicBezTo>
                  <a:cubicBezTo>
                    <a:pt x="42" y="82"/>
                    <a:pt x="46" y="78"/>
                    <a:pt x="49" y="67"/>
                  </a:cubicBezTo>
                  <a:cubicBezTo>
                    <a:pt x="39" y="40"/>
                    <a:pt x="98" y="37"/>
                    <a:pt x="72" y="7"/>
                  </a:cubicBezTo>
                  <a:cubicBezTo>
                    <a:pt x="68" y="4"/>
                    <a:pt x="6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0" name="Google Shape;47430;p30"/>
            <p:cNvSpPr/>
            <p:nvPr/>
          </p:nvSpPr>
          <p:spPr>
            <a:xfrm>
              <a:off x="-5347471" y="27599"/>
              <a:ext cx="3629" cy="4345"/>
            </a:xfrm>
            <a:custGeom>
              <a:avLst/>
              <a:gdLst/>
              <a:ahLst/>
              <a:cxnLst/>
              <a:rect l="l" t="t" r="r" b="b"/>
              <a:pathLst>
                <a:path w="76" h="91" extrusionOk="0">
                  <a:moveTo>
                    <a:pt x="35" y="1"/>
                  </a:moveTo>
                  <a:cubicBezTo>
                    <a:pt x="27" y="1"/>
                    <a:pt x="19" y="5"/>
                    <a:pt x="9" y="8"/>
                  </a:cubicBezTo>
                  <a:cubicBezTo>
                    <a:pt x="0" y="31"/>
                    <a:pt x="9" y="49"/>
                    <a:pt x="23" y="61"/>
                  </a:cubicBezTo>
                  <a:cubicBezTo>
                    <a:pt x="31" y="72"/>
                    <a:pt x="35" y="83"/>
                    <a:pt x="42" y="91"/>
                  </a:cubicBezTo>
                  <a:cubicBezTo>
                    <a:pt x="53" y="75"/>
                    <a:pt x="50" y="49"/>
                    <a:pt x="76" y="46"/>
                  </a:cubicBezTo>
                  <a:cubicBezTo>
                    <a:pt x="64" y="27"/>
                    <a:pt x="57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1" name="Google Shape;47431;p30"/>
            <p:cNvSpPr/>
            <p:nvPr/>
          </p:nvSpPr>
          <p:spPr>
            <a:xfrm>
              <a:off x="-5062928" y="57968"/>
              <a:ext cx="4871" cy="2578"/>
            </a:xfrm>
            <a:custGeom>
              <a:avLst/>
              <a:gdLst/>
              <a:ahLst/>
              <a:cxnLst/>
              <a:rect l="l" t="t" r="r" b="b"/>
              <a:pathLst>
                <a:path w="102" h="54" extrusionOk="0">
                  <a:moveTo>
                    <a:pt x="94" y="0"/>
                  </a:moveTo>
                  <a:lnTo>
                    <a:pt x="94" y="0"/>
                  </a:lnTo>
                  <a:cubicBezTo>
                    <a:pt x="94" y="0"/>
                    <a:pt x="93" y="2"/>
                    <a:pt x="93" y="5"/>
                  </a:cubicBezTo>
                  <a:lnTo>
                    <a:pt x="93" y="5"/>
                  </a:lnTo>
                  <a:cubicBezTo>
                    <a:pt x="93" y="5"/>
                    <a:pt x="94" y="5"/>
                    <a:pt x="94" y="5"/>
                  </a:cubicBezTo>
                  <a:lnTo>
                    <a:pt x="94" y="0"/>
                  </a:lnTo>
                  <a:close/>
                  <a:moveTo>
                    <a:pt x="93" y="5"/>
                  </a:moveTo>
                  <a:cubicBezTo>
                    <a:pt x="81" y="14"/>
                    <a:pt x="66" y="14"/>
                    <a:pt x="52" y="14"/>
                  </a:cubicBezTo>
                  <a:cubicBezTo>
                    <a:pt x="50" y="14"/>
                    <a:pt x="49" y="14"/>
                    <a:pt x="48" y="14"/>
                  </a:cubicBezTo>
                  <a:cubicBezTo>
                    <a:pt x="28" y="14"/>
                    <a:pt x="9" y="15"/>
                    <a:pt x="0" y="38"/>
                  </a:cubicBezTo>
                  <a:cubicBezTo>
                    <a:pt x="4" y="38"/>
                    <a:pt x="12" y="34"/>
                    <a:pt x="16" y="34"/>
                  </a:cubicBezTo>
                  <a:cubicBezTo>
                    <a:pt x="26" y="34"/>
                    <a:pt x="38" y="41"/>
                    <a:pt x="49" y="45"/>
                  </a:cubicBezTo>
                  <a:cubicBezTo>
                    <a:pt x="60" y="49"/>
                    <a:pt x="71" y="53"/>
                    <a:pt x="83" y="53"/>
                  </a:cubicBezTo>
                  <a:lnTo>
                    <a:pt x="90" y="53"/>
                  </a:lnTo>
                  <a:cubicBezTo>
                    <a:pt x="94" y="49"/>
                    <a:pt x="97" y="45"/>
                    <a:pt x="102" y="41"/>
                  </a:cubicBezTo>
                  <a:cubicBezTo>
                    <a:pt x="93" y="33"/>
                    <a:pt x="93" y="14"/>
                    <a:pt x="93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2" name="Google Shape;47432;p30"/>
            <p:cNvSpPr/>
            <p:nvPr/>
          </p:nvSpPr>
          <p:spPr>
            <a:xfrm>
              <a:off x="-5175045" y="270885"/>
              <a:ext cx="4154" cy="4727"/>
            </a:xfrm>
            <a:custGeom>
              <a:avLst/>
              <a:gdLst/>
              <a:ahLst/>
              <a:cxnLst/>
              <a:rect l="l" t="t" r="r" b="b"/>
              <a:pathLst>
                <a:path w="87" h="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7" y="39"/>
                    <a:pt x="1" y="87"/>
                    <a:pt x="61" y="99"/>
                  </a:cubicBezTo>
                  <a:cubicBezTo>
                    <a:pt x="68" y="80"/>
                    <a:pt x="72" y="57"/>
                    <a:pt x="87" y="35"/>
                  </a:cubicBezTo>
                  <a:cubicBezTo>
                    <a:pt x="83" y="35"/>
                    <a:pt x="79" y="31"/>
                    <a:pt x="79" y="27"/>
                  </a:cubicBezTo>
                  <a:cubicBezTo>
                    <a:pt x="76" y="31"/>
                    <a:pt x="68" y="31"/>
                    <a:pt x="64" y="31"/>
                  </a:cubicBezTo>
                  <a:cubicBezTo>
                    <a:pt x="45" y="31"/>
                    <a:pt x="35" y="13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3" name="Google Shape;47433;p30"/>
            <p:cNvSpPr/>
            <p:nvPr/>
          </p:nvSpPr>
          <p:spPr>
            <a:xfrm>
              <a:off x="-5030076" y="-108584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64" y="1"/>
                  </a:moveTo>
                  <a:cubicBezTo>
                    <a:pt x="37" y="4"/>
                    <a:pt x="19" y="16"/>
                    <a:pt x="0" y="30"/>
                  </a:cubicBezTo>
                  <a:cubicBezTo>
                    <a:pt x="11" y="39"/>
                    <a:pt x="23" y="49"/>
                    <a:pt x="34" y="57"/>
                  </a:cubicBezTo>
                  <a:lnTo>
                    <a:pt x="37" y="57"/>
                  </a:lnTo>
                  <a:cubicBezTo>
                    <a:pt x="42" y="57"/>
                    <a:pt x="45" y="61"/>
                    <a:pt x="52" y="61"/>
                  </a:cubicBezTo>
                  <a:cubicBezTo>
                    <a:pt x="56" y="65"/>
                    <a:pt x="64" y="65"/>
                    <a:pt x="68" y="65"/>
                  </a:cubicBezTo>
                  <a:cubicBezTo>
                    <a:pt x="71" y="65"/>
                    <a:pt x="79" y="65"/>
                    <a:pt x="82" y="53"/>
                  </a:cubicBezTo>
                  <a:cubicBezTo>
                    <a:pt x="87" y="34"/>
                    <a:pt x="82" y="16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4" name="Google Shape;47434;p30"/>
            <p:cNvSpPr/>
            <p:nvPr/>
          </p:nvSpPr>
          <p:spPr>
            <a:xfrm>
              <a:off x="-5378317" y="218074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49" y="1"/>
                  </a:moveTo>
                  <a:lnTo>
                    <a:pt x="49" y="1"/>
                  </a:lnTo>
                  <a:cubicBezTo>
                    <a:pt x="18" y="8"/>
                    <a:pt x="1" y="27"/>
                    <a:pt x="8" y="61"/>
                  </a:cubicBezTo>
                  <a:cubicBezTo>
                    <a:pt x="15" y="64"/>
                    <a:pt x="23" y="68"/>
                    <a:pt x="34" y="68"/>
                  </a:cubicBezTo>
                  <a:cubicBezTo>
                    <a:pt x="49" y="68"/>
                    <a:pt x="63" y="61"/>
                    <a:pt x="75" y="46"/>
                  </a:cubicBezTo>
                  <a:cubicBezTo>
                    <a:pt x="90" y="23"/>
                    <a:pt x="45" y="23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5" name="Google Shape;47435;p30"/>
            <p:cNvSpPr/>
            <p:nvPr/>
          </p:nvSpPr>
          <p:spPr>
            <a:xfrm>
              <a:off x="-5178961" y="162732"/>
              <a:ext cx="4536" cy="5253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94" y="1"/>
                  </a:moveTo>
                  <a:cubicBezTo>
                    <a:pt x="23" y="27"/>
                    <a:pt x="1" y="54"/>
                    <a:pt x="4" y="109"/>
                  </a:cubicBezTo>
                  <a:cubicBezTo>
                    <a:pt x="27" y="98"/>
                    <a:pt x="38" y="76"/>
                    <a:pt x="42" y="57"/>
                  </a:cubicBezTo>
                  <a:cubicBezTo>
                    <a:pt x="47" y="38"/>
                    <a:pt x="57" y="37"/>
                    <a:pt x="68" y="37"/>
                  </a:cubicBezTo>
                  <a:cubicBezTo>
                    <a:pt x="69" y="37"/>
                    <a:pt x="71" y="37"/>
                    <a:pt x="73" y="37"/>
                  </a:cubicBezTo>
                  <a:cubicBezTo>
                    <a:pt x="78" y="37"/>
                    <a:pt x="83" y="37"/>
                    <a:pt x="87" y="35"/>
                  </a:cubicBezTo>
                  <a:cubicBezTo>
                    <a:pt x="79" y="19"/>
                    <a:pt x="87" y="12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6" name="Google Shape;47436;p30"/>
            <p:cNvSpPr/>
            <p:nvPr/>
          </p:nvSpPr>
          <p:spPr>
            <a:xfrm>
              <a:off x="-5030076" y="250544"/>
              <a:ext cx="5014" cy="4536"/>
            </a:xfrm>
            <a:custGeom>
              <a:avLst/>
              <a:gdLst/>
              <a:ahLst/>
              <a:cxnLst/>
              <a:rect l="l" t="t" r="r" b="b"/>
              <a:pathLst>
                <a:path w="105" h="95" extrusionOk="0">
                  <a:moveTo>
                    <a:pt x="0" y="1"/>
                  </a:moveTo>
                  <a:cubicBezTo>
                    <a:pt x="0" y="38"/>
                    <a:pt x="34" y="61"/>
                    <a:pt x="45" y="94"/>
                  </a:cubicBezTo>
                  <a:cubicBezTo>
                    <a:pt x="56" y="87"/>
                    <a:pt x="64" y="80"/>
                    <a:pt x="75" y="76"/>
                  </a:cubicBezTo>
                  <a:cubicBezTo>
                    <a:pt x="90" y="68"/>
                    <a:pt x="105" y="57"/>
                    <a:pt x="97" y="42"/>
                  </a:cubicBezTo>
                  <a:cubicBezTo>
                    <a:pt x="94" y="35"/>
                    <a:pt x="87" y="31"/>
                    <a:pt x="82" y="31"/>
                  </a:cubicBezTo>
                  <a:cubicBezTo>
                    <a:pt x="75" y="31"/>
                    <a:pt x="68" y="38"/>
                    <a:pt x="60" y="46"/>
                  </a:cubicBezTo>
                  <a:cubicBezTo>
                    <a:pt x="52" y="49"/>
                    <a:pt x="49" y="49"/>
                    <a:pt x="45" y="49"/>
                  </a:cubicBezTo>
                  <a:cubicBezTo>
                    <a:pt x="37" y="49"/>
                    <a:pt x="34" y="38"/>
                    <a:pt x="30" y="27"/>
                  </a:cubicBezTo>
                  <a:cubicBezTo>
                    <a:pt x="30" y="4"/>
                    <a:pt x="15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7" name="Google Shape;47437;p30"/>
            <p:cNvSpPr/>
            <p:nvPr/>
          </p:nvSpPr>
          <p:spPr>
            <a:xfrm>
              <a:off x="-5358883" y="16077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34"/>
                    <a:pt x="30" y="53"/>
                    <a:pt x="46" y="72"/>
                  </a:cubicBezTo>
                  <a:cubicBezTo>
                    <a:pt x="49" y="83"/>
                    <a:pt x="56" y="86"/>
                    <a:pt x="68" y="86"/>
                  </a:cubicBezTo>
                  <a:cubicBezTo>
                    <a:pt x="72" y="86"/>
                    <a:pt x="75" y="83"/>
                    <a:pt x="75" y="83"/>
                  </a:cubicBezTo>
                  <a:cubicBezTo>
                    <a:pt x="91" y="79"/>
                    <a:pt x="91" y="64"/>
                    <a:pt x="91" y="53"/>
                  </a:cubicBezTo>
                  <a:cubicBezTo>
                    <a:pt x="94" y="34"/>
                    <a:pt x="87" y="19"/>
                    <a:pt x="72" y="8"/>
                  </a:cubicBezTo>
                  <a:lnTo>
                    <a:pt x="72" y="8"/>
                  </a:lnTo>
                  <a:cubicBezTo>
                    <a:pt x="68" y="23"/>
                    <a:pt x="79" y="42"/>
                    <a:pt x="56" y="42"/>
                  </a:cubicBezTo>
                  <a:cubicBezTo>
                    <a:pt x="30" y="42"/>
                    <a:pt x="38" y="16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8" name="Google Shape;47438;p30"/>
            <p:cNvSpPr/>
            <p:nvPr/>
          </p:nvSpPr>
          <p:spPr>
            <a:xfrm>
              <a:off x="-5158572" y="8881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33" y="1"/>
                  </a:moveTo>
                  <a:cubicBezTo>
                    <a:pt x="26" y="8"/>
                    <a:pt x="19" y="15"/>
                    <a:pt x="14" y="19"/>
                  </a:cubicBezTo>
                  <a:cubicBezTo>
                    <a:pt x="0" y="46"/>
                    <a:pt x="59" y="46"/>
                    <a:pt x="30" y="75"/>
                  </a:cubicBezTo>
                  <a:lnTo>
                    <a:pt x="48" y="75"/>
                  </a:lnTo>
                  <a:cubicBezTo>
                    <a:pt x="64" y="75"/>
                    <a:pt x="74" y="68"/>
                    <a:pt x="86" y="57"/>
                  </a:cubicBezTo>
                  <a:cubicBezTo>
                    <a:pt x="78" y="27"/>
                    <a:pt x="56" y="12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9" name="Google Shape;47439;p30"/>
            <p:cNvSpPr/>
            <p:nvPr/>
          </p:nvSpPr>
          <p:spPr>
            <a:xfrm>
              <a:off x="-5044019" y="83323"/>
              <a:ext cx="3295" cy="3056"/>
            </a:xfrm>
            <a:custGeom>
              <a:avLst/>
              <a:gdLst/>
              <a:ahLst/>
              <a:cxnLst/>
              <a:rect l="l" t="t" r="r" b="b"/>
              <a:pathLst>
                <a:path w="69" h="64" extrusionOk="0">
                  <a:moveTo>
                    <a:pt x="4" y="0"/>
                  </a:moveTo>
                  <a:cubicBezTo>
                    <a:pt x="8" y="26"/>
                    <a:pt x="1" y="57"/>
                    <a:pt x="34" y="60"/>
                  </a:cubicBezTo>
                  <a:cubicBezTo>
                    <a:pt x="34" y="64"/>
                    <a:pt x="38" y="64"/>
                    <a:pt x="38" y="64"/>
                  </a:cubicBezTo>
                  <a:cubicBezTo>
                    <a:pt x="53" y="64"/>
                    <a:pt x="68" y="45"/>
                    <a:pt x="65" y="30"/>
                  </a:cubicBezTo>
                  <a:cubicBezTo>
                    <a:pt x="60" y="4"/>
                    <a:pt x="42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0" name="Google Shape;47440;p30"/>
            <p:cNvSpPr/>
            <p:nvPr/>
          </p:nvSpPr>
          <p:spPr>
            <a:xfrm>
              <a:off x="-5281432" y="-100896"/>
              <a:ext cx="6160" cy="3438"/>
            </a:xfrm>
            <a:custGeom>
              <a:avLst/>
              <a:gdLst/>
              <a:ahLst/>
              <a:cxnLst/>
              <a:rect l="l" t="t" r="r" b="b"/>
              <a:pathLst>
                <a:path w="129" h="72" extrusionOk="0">
                  <a:moveTo>
                    <a:pt x="31" y="0"/>
                  </a:moveTo>
                  <a:cubicBezTo>
                    <a:pt x="23" y="0"/>
                    <a:pt x="13" y="0"/>
                    <a:pt x="1" y="8"/>
                  </a:cubicBezTo>
                  <a:cubicBezTo>
                    <a:pt x="16" y="19"/>
                    <a:pt x="31" y="35"/>
                    <a:pt x="49" y="45"/>
                  </a:cubicBezTo>
                  <a:cubicBezTo>
                    <a:pt x="49" y="42"/>
                    <a:pt x="53" y="42"/>
                    <a:pt x="57" y="42"/>
                  </a:cubicBezTo>
                  <a:cubicBezTo>
                    <a:pt x="68" y="42"/>
                    <a:pt x="80" y="49"/>
                    <a:pt x="87" y="57"/>
                  </a:cubicBezTo>
                  <a:cubicBezTo>
                    <a:pt x="94" y="64"/>
                    <a:pt x="106" y="71"/>
                    <a:pt x="117" y="71"/>
                  </a:cubicBezTo>
                  <a:lnTo>
                    <a:pt x="128" y="71"/>
                  </a:lnTo>
                  <a:cubicBezTo>
                    <a:pt x="94" y="49"/>
                    <a:pt x="75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1" name="Google Shape;47441;p30"/>
            <p:cNvSpPr/>
            <p:nvPr/>
          </p:nvSpPr>
          <p:spPr>
            <a:xfrm>
              <a:off x="-5076680" y="6064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8" y="1"/>
                  </a:moveTo>
                  <a:cubicBezTo>
                    <a:pt x="31" y="8"/>
                    <a:pt x="19" y="11"/>
                    <a:pt x="8" y="16"/>
                  </a:cubicBezTo>
                  <a:cubicBezTo>
                    <a:pt x="0" y="56"/>
                    <a:pt x="23" y="75"/>
                    <a:pt x="60" y="75"/>
                  </a:cubicBezTo>
                  <a:cubicBezTo>
                    <a:pt x="68" y="68"/>
                    <a:pt x="71" y="61"/>
                    <a:pt x="79" y="53"/>
                  </a:cubicBezTo>
                  <a:cubicBezTo>
                    <a:pt x="60" y="38"/>
                    <a:pt x="49" y="19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2" name="Google Shape;47442;p30"/>
            <p:cNvSpPr/>
            <p:nvPr/>
          </p:nvSpPr>
          <p:spPr>
            <a:xfrm>
              <a:off x="-5067035" y="69046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53" y="0"/>
                  </a:moveTo>
                  <a:cubicBezTo>
                    <a:pt x="45" y="8"/>
                    <a:pt x="41" y="11"/>
                    <a:pt x="34" y="11"/>
                  </a:cubicBezTo>
                  <a:cubicBezTo>
                    <a:pt x="26" y="11"/>
                    <a:pt x="19" y="8"/>
                    <a:pt x="12" y="4"/>
                  </a:cubicBezTo>
                  <a:lnTo>
                    <a:pt x="12" y="4"/>
                  </a:lnTo>
                  <a:cubicBezTo>
                    <a:pt x="4" y="30"/>
                    <a:pt x="0" y="56"/>
                    <a:pt x="31" y="75"/>
                  </a:cubicBezTo>
                  <a:cubicBezTo>
                    <a:pt x="41" y="68"/>
                    <a:pt x="49" y="49"/>
                    <a:pt x="68" y="49"/>
                  </a:cubicBezTo>
                  <a:lnTo>
                    <a:pt x="71" y="49"/>
                  </a:lnTo>
                  <a:cubicBezTo>
                    <a:pt x="76" y="30"/>
                    <a:pt x="76" y="11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3" name="Google Shape;47443;p30"/>
            <p:cNvSpPr/>
            <p:nvPr/>
          </p:nvSpPr>
          <p:spPr>
            <a:xfrm>
              <a:off x="-4915142" y="130262"/>
              <a:ext cx="3438" cy="3772"/>
            </a:xfrm>
            <a:custGeom>
              <a:avLst/>
              <a:gdLst/>
              <a:ahLst/>
              <a:cxnLst/>
              <a:rect l="l" t="t" r="r" b="b"/>
              <a:pathLst>
                <a:path w="72" h="79" extrusionOk="0">
                  <a:moveTo>
                    <a:pt x="35" y="1"/>
                  </a:moveTo>
                  <a:cubicBezTo>
                    <a:pt x="30" y="1"/>
                    <a:pt x="23" y="1"/>
                    <a:pt x="19" y="4"/>
                  </a:cubicBezTo>
                  <a:cubicBezTo>
                    <a:pt x="1" y="23"/>
                    <a:pt x="19" y="42"/>
                    <a:pt x="23" y="61"/>
                  </a:cubicBezTo>
                  <a:cubicBezTo>
                    <a:pt x="27" y="68"/>
                    <a:pt x="38" y="75"/>
                    <a:pt x="42" y="79"/>
                  </a:cubicBezTo>
                  <a:cubicBezTo>
                    <a:pt x="64" y="68"/>
                    <a:pt x="64" y="45"/>
                    <a:pt x="71" y="23"/>
                  </a:cubicBezTo>
                  <a:cubicBezTo>
                    <a:pt x="61" y="11"/>
                    <a:pt x="49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4" name="Google Shape;47444;p30"/>
            <p:cNvSpPr/>
            <p:nvPr/>
          </p:nvSpPr>
          <p:spPr>
            <a:xfrm>
              <a:off x="-4953867" y="-4555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5" y="1"/>
                  </a:moveTo>
                  <a:cubicBezTo>
                    <a:pt x="38" y="1"/>
                    <a:pt x="27" y="1"/>
                    <a:pt x="16" y="4"/>
                  </a:cubicBezTo>
                  <a:cubicBezTo>
                    <a:pt x="11" y="11"/>
                    <a:pt x="4" y="19"/>
                    <a:pt x="0" y="30"/>
                  </a:cubicBezTo>
                  <a:cubicBezTo>
                    <a:pt x="11" y="34"/>
                    <a:pt x="23" y="45"/>
                    <a:pt x="38" y="49"/>
                  </a:cubicBezTo>
                  <a:cubicBezTo>
                    <a:pt x="45" y="53"/>
                    <a:pt x="49" y="56"/>
                    <a:pt x="56" y="56"/>
                  </a:cubicBezTo>
                  <a:cubicBezTo>
                    <a:pt x="64" y="56"/>
                    <a:pt x="71" y="49"/>
                    <a:pt x="75" y="34"/>
                  </a:cubicBezTo>
                  <a:cubicBezTo>
                    <a:pt x="75" y="11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5" name="Google Shape;47445;p30"/>
            <p:cNvSpPr/>
            <p:nvPr/>
          </p:nvSpPr>
          <p:spPr>
            <a:xfrm>
              <a:off x="-5173995" y="165071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50" y="0"/>
                  </a:moveTo>
                  <a:cubicBezTo>
                    <a:pt x="42" y="5"/>
                    <a:pt x="31" y="8"/>
                    <a:pt x="23" y="8"/>
                  </a:cubicBezTo>
                  <a:cubicBezTo>
                    <a:pt x="20" y="8"/>
                    <a:pt x="13" y="8"/>
                    <a:pt x="9" y="5"/>
                  </a:cubicBezTo>
                  <a:lnTo>
                    <a:pt x="9" y="5"/>
                  </a:lnTo>
                  <a:cubicBezTo>
                    <a:pt x="1" y="34"/>
                    <a:pt x="28" y="41"/>
                    <a:pt x="42" y="53"/>
                  </a:cubicBezTo>
                  <a:cubicBezTo>
                    <a:pt x="54" y="60"/>
                    <a:pt x="65" y="72"/>
                    <a:pt x="76" y="79"/>
                  </a:cubicBezTo>
                  <a:lnTo>
                    <a:pt x="80" y="79"/>
                  </a:lnTo>
                  <a:cubicBezTo>
                    <a:pt x="91" y="45"/>
                    <a:pt x="68" y="22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6" name="Google Shape;47446;p30"/>
            <p:cNvSpPr/>
            <p:nvPr/>
          </p:nvSpPr>
          <p:spPr>
            <a:xfrm>
              <a:off x="-5352102" y="136708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38" y="0"/>
                  </a:moveTo>
                  <a:cubicBezTo>
                    <a:pt x="27" y="0"/>
                    <a:pt x="19" y="7"/>
                    <a:pt x="1" y="19"/>
                  </a:cubicBezTo>
                  <a:cubicBezTo>
                    <a:pt x="19" y="26"/>
                    <a:pt x="30" y="30"/>
                    <a:pt x="38" y="30"/>
                  </a:cubicBezTo>
                  <a:cubicBezTo>
                    <a:pt x="49" y="33"/>
                    <a:pt x="61" y="49"/>
                    <a:pt x="71" y="49"/>
                  </a:cubicBezTo>
                  <a:cubicBezTo>
                    <a:pt x="75" y="49"/>
                    <a:pt x="80" y="49"/>
                    <a:pt x="87" y="41"/>
                  </a:cubicBezTo>
                  <a:cubicBezTo>
                    <a:pt x="90" y="38"/>
                    <a:pt x="90" y="26"/>
                    <a:pt x="87" y="23"/>
                  </a:cubicBezTo>
                  <a:cubicBezTo>
                    <a:pt x="80" y="0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7" name="Google Shape;47447;p30"/>
            <p:cNvSpPr/>
            <p:nvPr/>
          </p:nvSpPr>
          <p:spPr>
            <a:xfrm>
              <a:off x="-5030793" y="-30035"/>
              <a:ext cx="4871" cy="5205"/>
            </a:xfrm>
            <a:custGeom>
              <a:avLst/>
              <a:gdLst/>
              <a:ahLst/>
              <a:cxnLst/>
              <a:rect l="l" t="t" r="r" b="b"/>
              <a:pathLst>
                <a:path w="102" h="109" extrusionOk="0">
                  <a:moveTo>
                    <a:pt x="90" y="0"/>
                  </a:moveTo>
                  <a:lnTo>
                    <a:pt x="90" y="0"/>
                  </a:lnTo>
                  <a:cubicBezTo>
                    <a:pt x="75" y="23"/>
                    <a:pt x="67" y="49"/>
                    <a:pt x="34" y="53"/>
                  </a:cubicBezTo>
                  <a:cubicBezTo>
                    <a:pt x="23" y="57"/>
                    <a:pt x="12" y="60"/>
                    <a:pt x="0" y="64"/>
                  </a:cubicBezTo>
                  <a:cubicBezTo>
                    <a:pt x="4" y="79"/>
                    <a:pt x="4" y="94"/>
                    <a:pt x="4" y="109"/>
                  </a:cubicBezTo>
                  <a:cubicBezTo>
                    <a:pt x="15" y="94"/>
                    <a:pt x="26" y="90"/>
                    <a:pt x="41" y="90"/>
                  </a:cubicBezTo>
                  <a:lnTo>
                    <a:pt x="83" y="90"/>
                  </a:lnTo>
                  <a:cubicBezTo>
                    <a:pt x="67" y="76"/>
                    <a:pt x="64" y="60"/>
                    <a:pt x="79" y="45"/>
                  </a:cubicBezTo>
                  <a:cubicBezTo>
                    <a:pt x="90" y="31"/>
                    <a:pt x="102" y="19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8" name="Google Shape;47448;p30"/>
            <p:cNvSpPr/>
            <p:nvPr/>
          </p:nvSpPr>
          <p:spPr>
            <a:xfrm>
              <a:off x="-4905831" y="1590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9" y="1"/>
                  </a:moveTo>
                  <a:cubicBezTo>
                    <a:pt x="41" y="1"/>
                    <a:pt x="33" y="8"/>
                    <a:pt x="30" y="19"/>
                  </a:cubicBezTo>
                  <a:cubicBezTo>
                    <a:pt x="23" y="34"/>
                    <a:pt x="15" y="45"/>
                    <a:pt x="0" y="49"/>
                  </a:cubicBezTo>
                  <a:cubicBezTo>
                    <a:pt x="7" y="64"/>
                    <a:pt x="7" y="82"/>
                    <a:pt x="23" y="82"/>
                  </a:cubicBezTo>
                  <a:cubicBezTo>
                    <a:pt x="26" y="82"/>
                    <a:pt x="30" y="82"/>
                    <a:pt x="37" y="79"/>
                  </a:cubicBezTo>
                  <a:cubicBezTo>
                    <a:pt x="41" y="75"/>
                    <a:pt x="49" y="68"/>
                    <a:pt x="52" y="60"/>
                  </a:cubicBezTo>
                  <a:cubicBezTo>
                    <a:pt x="56" y="45"/>
                    <a:pt x="56" y="27"/>
                    <a:pt x="67" y="11"/>
                  </a:cubicBezTo>
                  <a:lnTo>
                    <a:pt x="67" y="8"/>
                  </a:lnTo>
                  <a:cubicBezTo>
                    <a:pt x="59" y="4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9" name="Google Shape;47449;p30"/>
            <p:cNvSpPr/>
            <p:nvPr/>
          </p:nvSpPr>
          <p:spPr>
            <a:xfrm>
              <a:off x="-5095971" y="-58208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57" y="0"/>
                  </a:moveTo>
                  <a:lnTo>
                    <a:pt x="57" y="0"/>
                  </a:lnTo>
                  <a:cubicBezTo>
                    <a:pt x="38" y="41"/>
                    <a:pt x="46" y="97"/>
                    <a:pt x="1" y="131"/>
                  </a:cubicBezTo>
                  <a:cubicBezTo>
                    <a:pt x="76" y="83"/>
                    <a:pt x="87" y="6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0" name="Google Shape;47450;p30"/>
            <p:cNvSpPr/>
            <p:nvPr/>
          </p:nvSpPr>
          <p:spPr>
            <a:xfrm>
              <a:off x="-5071141" y="-1144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31" y="0"/>
                  </a:moveTo>
                  <a:cubicBezTo>
                    <a:pt x="23" y="0"/>
                    <a:pt x="15" y="5"/>
                    <a:pt x="8" y="12"/>
                  </a:cubicBezTo>
                  <a:cubicBezTo>
                    <a:pt x="0" y="23"/>
                    <a:pt x="5" y="38"/>
                    <a:pt x="12" y="38"/>
                  </a:cubicBezTo>
                  <a:cubicBezTo>
                    <a:pt x="27" y="41"/>
                    <a:pt x="41" y="49"/>
                    <a:pt x="53" y="49"/>
                  </a:cubicBezTo>
                  <a:cubicBezTo>
                    <a:pt x="64" y="49"/>
                    <a:pt x="72" y="45"/>
                    <a:pt x="79" y="38"/>
                  </a:cubicBezTo>
                  <a:cubicBezTo>
                    <a:pt x="86" y="27"/>
                    <a:pt x="79" y="19"/>
                    <a:pt x="64" y="8"/>
                  </a:cubicBezTo>
                  <a:lnTo>
                    <a:pt x="60" y="8"/>
                  </a:lnTo>
                  <a:cubicBezTo>
                    <a:pt x="57" y="8"/>
                    <a:pt x="53" y="8"/>
                    <a:pt x="45" y="5"/>
                  </a:cubicBezTo>
                  <a:cubicBezTo>
                    <a:pt x="41" y="5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1" name="Google Shape;47451;p30"/>
            <p:cNvSpPr/>
            <p:nvPr/>
          </p:nvSpPr>
          <p:spPr>
            <a:xfrm>
              <a:off x="-4934576" y="135275"/>
              <a:ext cx="3247" cy="4107"/>
            </a:xfrm>
            <a:custGeom>
              <a:avLst/>
              <a:gdLst/>
              <a:ahLst/>
              <a:cxnLst/>
              <a:rect l="l" t="t" r="r" b="b"/>
              <a:pathLst>
                <a:path w="68" h="86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30"/>
                    <a:pt x="4" y="41"/>
                    <a:pt x="49" y="86"/>
                  </a:cubicBezTo>
                  <a:cubicBezTo>
                    <a:pt x="52" y="79"/>
                    <a:pt x="60" y="68"/>
                    <a:pt x="67" y="60"/>
                  </a:cubicBezTo>
                  <a:cubicBezTo>
                    <a:pt x="52" y="41"/>
                    <a:pt x="64" y="11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2" name="Google Shape;47452;p30"/>
            <p:cNvSpPr/>
            <p:nvPr/>
          </p:nvSpPr>
          <p:spPr>
            <a:xfrm>
              <a:off x="-5259802" y="286070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8" y="0"/>
                  </a:moveTo>
                  <a:cubicBezTo>
                    <a:pt x="4" y="12"/>
                    <a:pt x="4" y="23"/>
                    <a:pt x="0" y="35"/>
                  </a:cubicBezTo>
                  <a:cubicBezTo>
                    <a:pt x="4" y="50"/>
                    <a:pt x="4" y="68"/>
                    <a:pt x="8" y="83"/>
                  </a:cubicBezTo>
                  <a:lnTo>
                    <a:pt x="22" y="83"/>
                  </a:lnTo>
                  <a:cubicBezTo>
                    <a:pt x="49" y="83"/>
                    <a:pt x="57" y="64"/>
                    <a:pt x="57" y="38"/>
                  </a:cubicBezTo>
                  <a:cubicBezTo>
                    <a:pt x="38" y="27"/>
                    <a:pt x="34" y="0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3" name="Google Shape;47453;p30"/>
            <p:cNvSpPr/>
            <p:nvPr/>
          </p:nvSpPr>
          <p:spPr>
            <a:xfrm>
              <a:off x="-5123428" y="2366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19" y="0"/>
                  </a:moveTo>
                  <a:cubicBezTo>
                    <a:pt x="15" y="0"/>
                    <a:pt x="15" y="0"/>
                    <a:pt x="11" y="4"/>
                  </a:cubicBezTo>
                  <a:cubicBezTo>
                    <a:pt x="1" y="23"/>
                    <a:pt x="15" y="38"/>
                    <a:pt x="23" y="49"/>
                  </a:cubicBezTo>
                  <a:cubicBezTo>
                    <a:pt x="30" y="57"/>
                    <a:pt x="37" y="60"/>
                    <a:pt x="45" y="60"/>
                  </a:cubicBezTo>
                  <a:cubicBezTo>
                    <a:pt x="56" y="60"/>
                    <a:pt x="68" y="57"/>
                    <a:pt x="79" y="53"/>
                  </a:cubicBezTo>
                  <a:cubicBezTo>
                    <a:pt x="90" y="49"/>
                    <a:pt x="94" y="38"/>
                    <a:pt x="90" y="26"/>
                  </a:cubicBezTo>
                  <a:cubicBezTo>
                    <a:pt x="86" y="19"/>
                    <a:pt x="82" y="19"/>
                    <a:pt x="79" y="19"/>
                  </a:cubicBezTo>
                  <a:cubicBezTo>
                    <a:pt x="75" y="19"/>
                    <a:pt x="71" y="23"/>
                    <a:pt x="68" y="23"/>
                  </a:cubicBezTo>
                  <a:cubicBezTo>
                    <a:pt x="63" y="26"/>
                    <a:pt x="56" y="31"/>
                    <a:pt x="53" y="31"/>
                  </a:cubicBezTo>
                  <a:cubicBezTo>
                    <a:pt x="34" y="26"/>
                    <a:pt x="37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4" name="Google Shape;47454;p30"/>
            <p:cNvSpPr/>
            <p:nvPr/>
          </p:nvSpPr>
          <p:spPr>
            <a:xfrm>
              <a:off x="-5182542" y="75636"/>
              <a:ext cx="3486" cy="5062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23" y="1"/>
                  </a:moveTo>
                  <a:cubicBezTo>
                    <a:pt x="1" y="16"/>
                    <a:pt x="23" y="34"/>
                    <a:pt x="16" y="53"/>
                  </a:cubicBezTo>
                  <a:cubicBezTo>
                    <a:pt x="23" y="72"/>
                    <a:pt x="12" y="106"/>
                    <a:pt x="42" y="106"/>
                  </a:cubicBezTo>
                  <a:cubicBezTo>
                    <a:pt x="45" y="106"/>
                    <a:pt x="50" y="101"/>
                    <a:pt x="53" y="101"/>
                  </a:cubicBezTo>
                  <a:cubicBezTo>
                    <a:pt x="42" y="68"/>
                    <a:pt x="72" y="23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5" name="Google Shape;47455;p30"/>
            <p:cNvSpPr/>
            <p:nvPr/>
          </p:nvSpPr>
          <p:spPr>
            <a:xfrm>
              <a:off x="-5196246" y="-125869"/>
              <a:ext cx="3581" cy="4680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63" y="0"/>
                  </a:moveTo>
                  <a:cubicBezTo>
                    <a:pt x="60" y="0"/>
                    <a:pt x="52" y="8"/>
                    <a:pt x="45" y="15"/>
                  </a:cubicBezTo>
                  <a:cubicBezTo>
                    <a:pt x="45" y="42"/>
                    <a:pt x="11" y="42"/>
                    <a:pt x="8" y="64"/>
                  </a:cubicBezTo>
                  <a:cubicBezTo>
                    <a:pt x="15" y="75"/>
                    <a:pt x="8" y="82"/>
                    <a:pt x="0" y="90"/>
                  </a:cubicBezTo>
                  <a:lnTo>
                    <a:pt x="0" y="97"/>
                  </a:lnTo>
                  <a:cubicBezTo>
                    <a:pt x="26" y="97"/>
                    <a:pt x="41" y="71"/>
                    <a:pt x="63" y="68"/>
                  </a:cubicBezTo>
                  <a:cubicBezTo>
                    <a:pt x="68" y="49"/>
                    <a:pt x="75" y="34"/>
                    <a:pt x="71" y="19"/>
                  </a:cubicBezTo>
                  <a:cubicBezTo>
                    <a:pt x="71" y="4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6" name="Google Shape;47456;p30"/>
            <p:cNvSpPr/>
            <p:nvPr/>
          </p:nvSpPr>
          <p:spPr>
            <a:xfrm>
              <a:off x="-5082028" y="20102"/>
              <a:ext cx="3629" cy="3820"/>
            </a:xfrm>
            <a:custGeom>
              <a:avLst/>
              <a:gdLst/>
              <a:ahLst/>
              <a:cxnLst/>
              <a:rect l="l" t="t" r="r" b="b"/>
              <a:pathLst>
                <a:path w="76" h="80" extrusionOk="0">
                  <a:moveTo>
                    <a:pt x="41" y="1"/>
                  </a:moveTo>
                  <a:cubicBezTo>
                    <a:pt x="26" y="20"/>
                    <a:pt x="15" y="39"/>
                    <a:pt x="0" y="61"/>
                  </a:cubicBezTo>
                  <a:lnTo>
                    <a:pt x="12" y="72"/>
                  </a:lnTo>
                  <a:cubicBezTo>
                    <a:pt x="15" y="75"/>
                    <a:pt x="19" y="75"/>
                    <a:pt x="23" y="80"/>
                  </a:cubicBezTo>
                  <a:cubicBezTo>
                    <a:pt x="45" y="68"/>
                    <a:pt x="64" y="61"/>
                    <a:pt x="76" y="42"/>
                  </a:cubicBezTo>
                  <a:lnTo>
                    <a:pt x="71" y="39"/>
                  </a:lnTo>
                  <a:cubicBezTo>
                    <a:pt x="64" y="23"/>
                    <a:pt x="53" y="13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7" name="Google Shape;47457;p30"/>
            <p:cNvSpPr/>
            <p:nvPr/>
          </p:nvSpPr>
          <p:spPr>
            <a:xfrm>
              <a:off x="-4962080" y="-74872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49" y="1"/>
                  </a:moveTo>
                  <a:cubicBezTo>
                    <a:pt x="42" y="1"/>
                    <a:pt x="42" y="16"/>
                    <a:pt x="38" y="23"/>
                  </a:cubicBezTo>
                  <a:cubicBezTo>
                    <a:pt x="26" y="39"/>
                    <a:pt x="0" y="65"/>
                    <a:pt x="45" y="65"/>
                  </a:cubicBezTo>
                  <a:cubicBezTo>
                    <a:pt x="45" y="65"/>
                    <a:pt x="49" y="65"/>
                    <a:pt x="49" y="61"/>
                  </a:cubicBezTo>
                  <a:lnTo>
                    <a:pt x="53" y="61"/>
                  </a:lnTo>
                  <a:cubicBezTo>
                    <a:pt x="57" y="61"/>
                    <a:pt x="60" y="65"/>
                    <a:pt x="64" y="65"/>
                  </a:cubicBezTo>
                  <a:lnTo>
                    <a:pt x="76" y="65"/>
                  </a:lnTo>
                  <a:cubicBezTo>
                    <a:pt x="79" y="65"/>
                    <a:pt x="83" y="65"/>
                    <a:pt x="86" y="61"/>
                  </a:cubicBezTo>
                  <a:cubicBezTo>
                    <a:pt x="90" y="39"/>
                    <a:pt x="71" y="28"/>
                    <a:pt x="60" y="13"/>
                  </a:cubicBezTo>
                  <a:cubicBezTo>
                    <a:pt x="57" y="5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8" name="Google Shape;47458;p30"/>
            <p:cNvSpPr/>
            <p:nvPr/>
          </p:nvSpPr>
          <p:spPr>
            <a:xfrm>
              <a:off x="-4887113" y="-239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2" y="1"/>
                  </a:moveTo>
                  <a:cubicBezTo>
                    <a:pt x="26" y="8"/>
                    <a:pt x="15" y="16"/>
                    <a:pt x="0" y="23"/>
                  </a:cubicBezTo>
                  <a:cubicBezTo>
                    <a:pt x="23" y="42"/>
                    <a:pt x="26" y="72"/>
                    <a:pt x="53" y="87"/>
                  </a:cubicBezTo>
                  <a:cubicBezTo>
                    <a:pt x="86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9" name="Google Shape;47459;p30"/>
            <p:cNvSpPr/>
            <p:nvPr/>
          </p:nvSpPr>
          <p:spPr>
            <a:xfrm>
              <a:off x="-5175380" y="12472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30" y="1"/>
                  </a:moveTo>
                  <a:cubicBezTo>
                    <a:pt x="19" y="12"/>
                    <a:pt x="12" y="23"/>
                    <a:pt x="0" y="34"/>
                  </a:cubicBezTo>
                  <a:cubicBezTo>
                    <a:pt x="4" y="38"/>
                    <a:pt x="8" y="42"/>
                    <a:pt x="12" y="46"/>
                  </a:cubicBezTo>
                  <a:cubicBezTo>
                    <a:pt x="19" y="64"/>
                    <a:pt x="30" y="75"/>
                    <a:pt x="38" y="75"/>
                  </a:cubicBezTo>
                  <a:cubicBezTo>
                    <a:pt x="45" y="75"/>
                    <a:pt x="57" y="68"/>
                    <a:pt x="68" y="49"/>
                  </a:cubicBezTo>
                  <a:cubicBezTo>
                    <a:pt x="60" y="30"/>
                    <a:pt x="52" y="12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0" name="Google Shape;47460;p30"/>
            <p:cNvSpPr/>
            <p:nvPr/>
          </p:nvSpPr>
          <p:spPr>
            <a:xfrm>
              <a:off x="-5214821" y="-144969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19" y="0"/>
                  </a:moveTo>
                  <a:lnTo>
                    <a:pt x="19" y="4"/>
                  </a:lnTo>
                  <a:cubicBezTo>
                    <a:pt x="4" y="23"/>
                    <a:pt x="0" y="45"/>
                    <a:pt x="26" y="64"/>
                  </a:cubicBezTo>
                  <a:cubicBezTo>
                    <a:pt x="45" y="56"/>
                    <a:pt x="67" y="52"/>
                    <a:pt x="86" y="38"/>
                  </a:cubicBezTo>
                  <a:cubicBezTo>
                    <a:pt x="71" y="11"/>
                    <a:pt x="38" y="16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1" name="Google Shape;47461;p30"/>
            <p:cNvSpPr/>
            <p:nvPr/>
          </p:nvSpPr>
          <p:spPr>
            <a:xfrm>
              <a:off x="-5245190" y="-208716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6"/>
                  </a:moveTo>
                  <a:cubicBezTo>
                    <a:pt x="61" y="34"/>
                    <a:pt x="1" y="0"/>
                    <a:pt x="4" y="64"/>
                  </a:cubicBezTo>
                  <a:cubicBezTo>
                    <a:pt x="42" y="60"/>
                    <a:pt x="79" y="64"/>
                    <a:pt x="94" y="23"/>
                  </a:cubicBezTo>
                  <a:cubicBezTo>
                    <a:pt x="91" y="19"/>
                    <a:pt x="87" y="16"/>
                    <a:pt x="83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2" name="Google Shape;47462;p30"/>
            <p:cNvSpPr/>
            <p:nvPr/>
          </p:nvSpPr>
          <p:spPr>
            <a:xfrm>
              <a:off x="-5074866" y="175433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64" y="0"/>
                  </a:moveTo>
                  <a:cubicBezTo>
                    <a:pt x="38" y="4"/>
                    <a:pt x="26" y="26"/>
                    <a:pt x="7" y="38"/>
                  </a:cubicBezTo>
                  <a:cubicBezTo>
                    <a:pt x="4" y="45"/>
                    <a:pt x="4" y="49"/>
                    <a:pt x="0" y="52"/>
                  </a:cubicBezTo>
                  <a:lnTo>
                    <a:pt x="4" y="52"/>
                  </a:lnTo>
                  <a:cubicBezTo>
                    <a:pt x="11" y="60"/>
                    <a:pt x="19" y="79"/>
                    <a:pt x="26" y="79"/>
                  </a:cubicBezTo>
                  <a:cubicBezTo>
                    <a:pt x="30" y="79"/>
                    <a:pt x="38" y="75"/>
                    <a:pt x="41" y="52"/>
                  </a:cubicBezTo>
                  <a:cubicBezTo>
                    <a:pt x="45" y="41"/>
                    <a:pt x="67" y="30"/>
                    <a:pt x="83" y="23"/>
                  </a:cubicBezTo>
                  <a:cubicBezTo>
                    <a:pt x="75" y="15"/>
                    <a:pt x="67" y="7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3" name="Google Shape;47463;p30"/>
            <p:cNvSpPr/>
            <p:nvPr/>
          </p:nvSpPr>
          <p:spPr>
            <a:xfrm>
              <a:off x="-4989537" y="-20008"/>
              <a:ext cx="4679" cy="3916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41" y="0"/>
                  </a:moveTo>
                  <a:cubicBezTo>
                    <a:pt x="37" y="0"/>
                    <a:pt x="30" y="0"/>
                    <a:pt x="26" y="7"/>
                  </a:cubicBezTo>
                  <a:cubicBezTo>
                    <a:pt x="0" y="34"/>
                    <a:pt x="33" y="60"/>
                    <a:pt x="52" y="82"/>
                  </a:cubicBezTo>
                  <a:cubicBezTo>
                    <a:pt x="59" y="63"/>
                    <a:pt x="49" y="30"/>
                    <a:pt x="75" y="30"/>
                  </a:cubicBezTo>
                  <a:lnTo>
                    <a:pt x="78" y="30"/>
                  </a:lnTo>
                  <a:cubicBezTo>
                    <a:pt x="85" y="30"/>
                    <a:pt x="90" y="34"/>
                    <a:pt x="97" y="34"/>
                  </a:cubicBezTo>
                  <a:cubicBezTo>
                    <a:pt x="78" y="26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4" name="Google Shape;47464;p30"/>
            <p:cNvSpPr/>
            <p:nvPr/>
          </p:nvSpPr>
          <p:spPr>
            <a:xfrm>
              <a:off x="-4884248" y="13580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19"/>
                    <a:pt x="49" y="26"/>
                    <a:pt x="38" y="26"/>
                  </a:cubicBezTo>
                  <a:cubicBezTo>
                    <a:pt x="26" y="26"/>
                    <a:pt x="16" y="23"/>
                    <a:pt x="8" y="23"/>
                  </a:cubicBezTo>
                  <a:cubicBezTo>
                    <a:pt x="0" y="30"/>
                    <a:pt x="0" y="34"/>
                    <a:pt x="8" y="42"/>
                  </a:cubicBezTo>
                  <a:cubicBezTo>
                    <a:pt x="30" y="52"/>
                    <a:pt x="45" y="60"/>
                    <a:pt x="52" y="60"/>
                  </a:cubicBezTo>
                  <a:cubicBezTo>
                    <a:pt x="68" y="60"/>
                    <a:pt x="68" y="42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5" name="Google Shape;47465;p30"/>
            <p:cNvSpPr/>
            <p:nvPr/>
          </p:nvSpPr>
          <p:spPr>
            <a:xfrm>
              <a:off x="-5141620" y="-61598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01" y="0"/>
                  </a:moveTo>
                  <a:cubicBezTo>
                    <a:pt x="63" y="26"/>
                    <a:pt x="30" y="30"/>
                    <a:pt x="0" y="41"/>
                  </a:cubicBezTo>
                  <a:cubicBezTo>
                    <a:pt x="15" y="59"/>
                    <a:pt x="52" y="45"/>
                    <a:pt x="52" y="78"/>
                  </a:cubicBezTo>
                  <a:cubicBezTo>
                    <a:pt x="56" y="82"/>
                    <a:pt x="60" y="86"/>
                    <a:pt x="60" y="90"/>
                  </a:cubicBezTo>
                  <a:cubicBezTo>
                    <a:pt x="71" y="64"/>
                    <a:pt x="82" y="37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6" name="Google Shape;47466;p30"/>
            <p:cNvSpPr/>
            <p:nvPr/>
          </p:nvSpPr>
          <p:spPr>
            <a:xfrm>
              <a:off x="-5353535" y="142390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31"/>
                    <a:pt x="1" y="49"/>
                    <a:pt x="31" y="94"/>
                  </a:cubicBezTo>
                  <a:cubicBezTo>
                    <a:pt x="60" y="68"/>
                    <a:pt x="94" y="45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7" name="Google Shape;47467;p30"/>
            <p:cNvSpPr/>
            <p:nvPr/>
          </p:nvSpPr>
          <p:spPr>
            <a:xfrm>
              <a:off x="-5128441" y="114695"/>
              <a:ext cx="3438" cy="3486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64" y="1"/>
                  </a:moveTo>
                  <a:lnTo>
                    <a:pt x="64" y="1"/>
                  </a:lnTo>
                  <a:cubicBezTo>
                    <a:pt x="42" y="23"/>
                    <a:pt x="23" y="50"/>
                    <a:pt x="1" y="73"/>
                  </a:cubicBezTo>
                  <a:lnTo>
                    <a:pt x="34" y="73"/>
                  </a:lnTo>
                  <a:cubicBezTo>
                    <a:pt x="71" y="73"/>
                    <a:pt x="71" y="6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8" name="Google Shape;47468;p30"/>
            <p:cNvSpPr/>
            <p:nvPr/>
          </p:nvSpPr>
          <p:spPr>
            <a:xfrm>
              <a:off x="-5158094" y="283778"/>
              <a:ext cx="4727" cy="2340"/>
            </a:xfrm>
            <a:custGeom>
              <a:avLst/>
              <a:gdLst/>
              <a:ahLst/>
              <a:cxnLst/>
              <a:rect l="l" t="t" r="r" b="b"/>
              <a:pathLst>
                <a:path w="99" h="49" extrusionOk="0">
                  <a:moveTo>
                    <a:pt x="1" y="0"/>
                  </a:moveTo>
                  <a:lnTo>
                    <a:pt x="1" y="8"/>
                  </a:lnTo>
                  <a:cubicBezTo>
                    <a:pt x="31" y="38"/>
                    <a:pt x="46" y="48"/>
                    <a:pt x="61" y="48"/>
                  </a:cubicBezTo>
                  <a:cubicBezTo>
                    <a:pt x="72" y="48"/>
                    <a:pt x="83" y="34"/>
                    <a:pt x="99" y="4"/>
                  </a:cubicBezTo>
                  <a:lnTo>
                    <a:pt x="94" y="0"/>
                  </a:lnTo>
                  <a:cubicBezTo>
                    <a:pt x="87" y="8"/>
                    <a:pt x="80" y="12"/>
                    <a:pt x="68" y="12"/>
                  </a:cubicBezTo>
                  <a:cubicBezTo>
                    <a:pt x="61" y="12"/>
                    <a:pt x="49" y="8"/>
                    <a:pt x="38" y="4"/>
                  </a:cubicBezTo>
                  <a:cubicBezTo>
                    <a:pt x="31" y="0"/>
                    <a:pt x="20" y="0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9" name="Google Shape;47469;p30"/>
            <p:cNvSpPr/>
            <p:nvPr/>
          </p:nvSpPr>
          <p:spPr>
            <a:xfrm>
              <a:off x="-5279809" y="124914"/>
              <a:ext cx="3629" cy="2674"/>
            </a:xfrm>
            <a:custGeom>
              <a:avLst/>
              <a:gdLst/>
              <a:ahLst/>
              <a:cxnLst/>
              <a:rect l="l" t="t" r="r" b="b"/>
              <a:pathLst>
                <a:path w="76" h="56" extrusionOk="0">
                  <a:moveTo>
                    <a:pt x="38" y="0"/>
                  </a:moveTo>
                  <a:cubicBezTo>
                    <a:pt x="19" y="8"/>
                    <a:pt x="1" y="23"/>
                    <a:pt x="8" y="52"/>
                  </a:cubicBezTo>
                  <a:cubicBezTo>
                    <a:pt x="15" y="52"/>
                    <a:pt x="19" y="56"/>
                    <a:pt x="27" y="56"/>
                  </a:cubicBezTo>
                  <a:cubicBezTo>
                    <a:pt x="38" y="56"/>
                    <a:pt x="53" y="49"/>
                    <a:pt x="60" y="38"/>
                  </a:cubicBezTo>
                  <a:cubicBezTo>
                    <a:pt x="72" y="19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0" name="Google Shape;47470;p30"/>
            <p:cNvSpPr/>
            <p:nvPr/>
          </p:nvSpPr>
          <p:spPr>
            <a:xfrm>
              <a:off x="-5123428" y="-73392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0" y="0"/>
                  </a:moveTo>
                  <a:cubicBezTo>
                    <a:pt x="23" y="0"/>
                    <a:pt x="15" y="4"/>
                    <a:pt x="8" y="8"/>
                  </a:cubicBezTo>
                  <a:cubicBezTo>
                    <a:pt x="1" y="23"/>
                    <a:pt x="1" y="34"/>
                    <a:pt x="8" y="45"/>
                  </a:cubicBezTo>
                  <a:cubicBezTo>
                    <a:pt x="15" y="49"/>
                    <a:pt x="23" y="52"/>
                    <a:pt x="27" y="52"/>
                  </a:cubicBezTo>
                  <a:cubicBezTo>
                    <a:pt x="37" y="52"/>
                    <a:pt x="45" y="49"/>
                    <a:pt x="53" y="42"/>
                  </a:cubicBezTo>
                  <a:cubicBezTo>
                    <a:pt x="63" y="30"/>
                    <a:pt x="68" y="19"/>
                    <a:pt x="53" y="8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1" name="Google Shape;47471;p30"/>
            <p:cNvSpPr/>
            <p:nvPr/>
          </p:nvSpPr>
          <p:spPr>
            <a:xfrm>
              <a:off x="-5049511" y="-103761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56" y="0"/>
                  </a:moveTo>
                  <a:lnTo>
                    <a:pt x="56" y="0"/>
                  </a:lnTo>
                  <a:cubicBezTo>
                    <a:pt x="37" y="8"/>
                    <a:pt x="4" y="0"/>
                    <a:pt x="4" y="38"/>
                  </a:cubicBezTo>
                  <a:cubicBezTo>
                    <a:pt x="0" y="68"/>
                    <a:pt x="26" y="57"/>
                    <a:pt x="37" y="68"/>
                  </a:cubicBezTo>
                  <a:cubicBezTo>
                    <a:pt x="56" y="50"/>
                    <a:pt x="67" y="27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2" name="Google Shape;47472;p30"/>
            <p:cNvSpPr/>
            <p:nvPr/>
          </p:nvSpPr>
          <p:spPr>
            <a:xfrm>
              <a:off x="-5084702" y="18001"/>
              <a:ext cx="3438" cy="3581"/>
            </a:xfrm>
            <a:custGeom>
              <a:avLst/>
              <a:gdLst/>
              <a:ahLst/>
              <a:cxnLst/>
              <a:rect l="l" t="t" r="r" b="b"/>
              <a:pathLst>
                <a:path w="72" h="75" extrusionOk="0">
                  <a:moveTo>
                    <a:pt x="1" y="0"/>
                  </a:moveTo>
                  <a:cubicBezTo>
                    <a:pt x="1" y="26"/>
                    <a:pt x="4" y="52"/>
                    <a:pt x="23" y="75"/>
                  </a:cubicBezTo>
                  <a:cubicBezTo>
                    <a:pt x="71" y="41"/>
                    <a:pt x="71" y="38"/>
                    <a:pt x="27" y="7"/>
                  </a:cubicBezTo>
                  <a:cubicBezTo>
                    <a:pt x="19" y="4"/>
                    <a:pt x="8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3" name="Google Shape;47473;p30"/>
            <p:cNvSpPr/>
            <p:nvPr/>
          </p:nvSpPr>
          <p:spPr>
            <a:xfrm>
              <a:off x="-5152889" y="4531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16" y="0"/>
                  </a:moveTo>
                  <a:cubicBezTo>
                    <a:pt x="0" y="26"/>
                    <a:pt x="34" y="37"/>
                    <a:pt x="34" y="60"/>
                  </a:cubicBezTo>
                  <a:cubicBezTo>
                    <a:pt x="34" y="71"/>
                    <a:pt x="38" y="75"/>
                    <a:pt x="49" y="75"/>
                  </a:cubicBezTo>
                  <a:cubicBezTo>
                    <a:pt x="52" y="75"/>
                    <a:pt x="57" y="75"/>
                    <a:pt x="60" y="71"/>
                  </a:cubicBezTo>
                  <a:cubicBezTo>
                    <a:pt x="79" y="60"/>
                    <a:pt x="79" y="37"/>
                    <a:pt x="68" y="34"/>
                  </a:cubicBezTo>
                  <a:cubicBezTo>
                    <a:pt x="42" y="30"/>
                    <a:pt x="42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4" name="Google Shape;47474;p30"/>
            <p:cNvSpPr/>
            <p:nvPr/>
          </p:nvSpPr>
          <p:spPr>
            <a:xfrm>
              <a:off x="-5137562" y="12381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5" y="1"/>
                  </a:moveTo>
                  <a:cubicBezTo>
                    <a:pt x="23" y="1"/>
                    <a:pt x="12" y="5"/>
                    <a:pt x="1" y="8"/>
                  </a:cubicBezTo>
                  <a:cubicBezTo>
                    <a:pt x="12" y="23"/>
                    <a:pt x="19" y="49"/>
                    <a:pt x="42" y="49"/>
                  </a:cubicBezTo>
                  <a:cubicBezTo>
                    <a:pt x="45" y="49"/>
                    <a:pt x="50" y="46"/>
                    <a:pt x="57" y="46"/>
                  </a:cubicBezTo>
                  <a:cubicBezTo>
                    <a:pt x="61" y="42"/>
                    <a:pt x="68" y="31"/>
                    <a:pt x="64" y="27"/>
                  </a:cubicBezTo>
                  <a:cubicBezTo>
                    <a:pt x="61" y="8"/>
                    <a:pt x="45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5" name="Google Shape;47475;p30"/>
            <p:cNvSpPr/>
            <p:nvPr/>
          </p:nvSpPr>
          <p:spPr>
            <a:xfrm>
              <a:off x="-5287831" y="15089"/>
              <a:ext cx="3581" cy="3295"/>
            </a:xfrm>
            <a:custGeom>
              <a:avLst/>
              <a:gdLst/>
              <a:ahLst/>
              <a:cxnLst/>
              <a:rect l="l" t="t" r="r" b="b"/>
              <a:pathLst>
                <a:path w="75" h="69" extrusionOk="0">
                  <a:moveTo>
                    <a:pt x="16" y="1"/>
                  </a:moveTo>
                  <a:cubicBezTo>
                    <a:pt x="12" y="9"/>
                    <a:pt x="8" y="16"/>
                    <a:pt x="0" y="23"/>
                  </a:cubicBezTo>
                  <a:cubicBezTo>
                    <a:pt x="12" y="50"/>
                    <a:pt x="26" y="68"/>
                    <a:pt x="49" y="68"/>
                  </a:cubicBezTo>
                  <a:cubicBezTo>
                    <a:pt x="57" y="68"/>
                    <a:pt x="60" y="65"/>
                    <a:pt x="68" y="65"/>
                  </a:cubicBezTo>
                  <a:cubicBezTo>
                    <a:pt x="75" y="50"/>
                    <a:pt x="57" y="35"/>
                    <a:pt x="60" y="20"/>
                  </a:cubicBezTo>
                  <a:lnTo>
                    <a:pt x="64" y="20"/>
                  </a:lnTo>
                  <a:cubicBezTo>
                    <a:pt x="49" y="5"/>
                    <a:pt x="34" y="5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6" name="Google Shape;47476;p30"/>
            <p:cNvSpPr/>
            <p:nvPr/>
          </p:nvSpPr>
          <p:spPr>
            <a:xfrm>
              <a:off x="-5083127" y="85997"/>
              <a:ext cx="3820" cy="2722"/>
            </a:xfrm>
            <a:custGeom>
              <a:avLst/>
              <a:gdLst/>
              <a:ahLst/>
              <a:cxnLst/>
              <a:rect l="l" t="t" r="r" b="b"/>
              <a:pathLst>
                <a:path w="80" h="57" extrusionOk="0">
                  <a:moveTo>
                    <a:pt x="61" y="1"/>
                  </a:moveTo>
                  <a:cubicBezTo>
                    <a:pt x="54" y="1"/>
                    <a:pt x="49" y="4"/>
                    <a:pt x="42" y="8"/>
                  </a:cubicBezTo>
                  <a:cubicBezTo>
                    <a:pt x="35" y="8"/>
                    <a:pt x="27" y="12"/>
                    <a:pt x="23" y="12"/>
                  </a:cubicBezTo>
                  <a:lnTo>
                    <a:pt x="16" y="12"/>
                  </a:lnTo>
                  <a:cubicBezTo>
                    <a:pt x="9" y="23"/>
                    <a:pt x="1" y="34"/>
                    <a:pt x="9" y="49"/>
                  </a:cubicBezTo>
                  <a:cubicBezTo>
                    <a:pt x="12" y="53"/>
                    <a:pt x="16" y="53"/>
                    <a:pt x="20" y="56"/>
                  </a:cubicBezTo>
                  <a:cubicBezTo>
                    <a:pt x="42" y="53"/>
                    <a:pt x="64" y="46"/>
                    <a:pt x="80" y="27"/>
                  </a:cubicBezTo>
                  <a:cubicBezTo>
                    <a:pt x="76" y="8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7" name="Google Shape;47477;p30"/>
            <p:cNvSpPr/>
            <p:nvPr/>
          </p:nvSpPr>
          <p:spPr>
            <a:xfrm>
              <a:off x="-5164111" y="1602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1"/>
                  </a:moveTo>
                  <a:cubicBezTo>
                    <a:pt x="23" y="1"/>
                    <a:pt x="11" y="8"/>
                    <a:pt x="0" y="27"/>
                  </a:cubicBezTo>
                  <a:cubicBezTo>
                    <a:pt x="26" y="45"/>
                    <a:pt x="56" y="61"/>
                    <a:pt x="90" y="61"/>
                  </a:cubicBezTo>
                  <a:cubicBezTo>
                    <a:pt x="94" y="49"/>
                    <a:pt x="86" y="38"/>
                    <a:pt x="75" y="30"/>
                  </a:cubicBezTo>
                  <a:cubicBezTo>
                    <a:pt x="60" y="19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8" name="Google Shape;47478;p30"/>
            <p:cNvSpPr/>
            <p:nvPr/>
          </p:nvSpPr>
          <p:spPr>
            <a:xfrm>
              <a:off x="-5069518" y="57777"/>
              <a:ext cx="4679" cy="2913"/>
            </a:xfrm>
            <a:custGeom>
              <a:avLst/>
              <a:gdLst/>
              <a:ahLst/>
              <a:cxnLst/>
              <a:rect l="l" t="t" r="r" b="b"/>
              <a:pathLst>
                <a:path w="98" h="61" extrusionOk="0">
                  <a:moveTo>
                    <a:pt x="38" y="1"/>
                  </a:moveTo>
                  <a:cubicBezTo>
                    <a:pt x="30" y="19"/>
                    <a:pt x="0" y="27"/>
                    <a:pt x="11" y="53"/>
                  </a:cubicBezTo>
                  <a:cubicBezTo>
                    <a:pt x="15" y="57"/>
                    <a:pt x="23" y="61"/>
                    <a:pt x="30" y="61"/>
                  </a:cubicBezTo>
                  <a:cubicBezTo>
                    <a:pt x="38" y="61"/>
                    <a:pt x="45" y="57"/>
                    <a:pt x="52" y="57"/>
                  </a:cubicBezTo>
                  <a:cubicBezTo>
                    <a:pt x="97" y="23"/>
                    <a:pt x="45" y="19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9" name="Google Shape;47479;p30"/>
            <p:cNvSpPr/>
            <p:nvPr/>
          </p:nvSpPr>
          <p:spPr>
            <a:xfrm>
              <a:off x="-5084846" y="8098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14" y="1"/>
                  </a:moveTo>
                  <a:cubicBezTo>
                    <a:pt x="0" y="1"/>
                    <a:pt x="0" y="16"/>
                    <a:pt x="0" y="56"/>
                  </a:cubicBezTo>
                  <a:cubicBezTo>
                    <a:pt x="7" y="53"/>
                    <a:pt x="14" y="53"/>
                    <a:pt x="22" y="53"/>
                  </a:cubicBezTo>
                  <a:cubicBezTo>
                    <a:pt x="40" y="42"/>
                    <a:pt x="59" y="27"/>
                    <a:pt x="74" y="16"/>
                  </a:cubicBezTo>
                  <a:cubicBezTo>
                    <a:pt x="45" y="8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0" name="Google Shape;47480;p30"/>
            <p:cNvSpPr/>
            <p:nvPr/>
          </p:nvSpPr>
          <p:spPr>
            <a:xfrm>
              <a:off x="-5054190" y="85615"/>
              <a:ext cx="3438" cy="2578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1" y="1"/>
                    <a:pt x="19" y="9"/>
                    <a:pt x="12" y="16"/>
                  </a:cubicBezTo>
                  <a:cubicBezTo>
                    <a:pt x="0" y="27"/>
                    <a:pt x="4" y="42"/>
                    <a:pt x="19" y="49"/>
                  </a:cubicBezTo>
                  <a:cubicBezTo>
                    <a:pt x="23" y="54"/>
                    <a:pt x="31" y="54"/>
                    <a:pt x="34" y="54"/>
                  </a:cubicBezTo>
                  <a:cubicBezTo>
                    <a:pt x="42" y="54"/>
                    <a:pt x="53" y="46"/>
                    <a:pt x="60" y="38"/>
                  </a:cubicBezTo>
                  <a:cubicBezTo>
                    <a:pt x="71" y="27"/>
                    <a:pt x="68" y="16"/>
                    <a:pt x="57" y="4"/>
                  </a:cubicBezTo>
                  <a:cubicBezTo>
                    <a:pt x="53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1" name="Google Shape;47481;p30"/>
            <p:cNvSpPr/>
            <p:nvPr/>
          </p:nvSpPr>
          <p:spPr>
            <a:xfrm>
              <a:off x="-5450802" y="-67376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34" y="1"/>
                  </a:moveTo>
                  <a:cubicBezTo>
                    <a:pt x="19" y="1"/>
                    <a:pt x="11" y="13"/>
                    <a:pt x="1" y="20"/>
                  </a:cubicBezTo>
                  <a:cubicBezTo>
                    <a:pt x="4" y="50"/>
                    <a:pt x="23" y="65"/>
                    <a:pt x="49" y="65"/>
                  </a:cubicBezTo>
                  <a:lnTo>
                    <a:pt x="53" y="65"/>
                  </a:lnTo>
                  <a:cubicBezTo>
                    <a:pt x="56" y="42"/>
                    <a:pt x="61" y="20"/>
                    <a:pt x="45" y="5"/>
                  </a:cubicBezTo>
                  <a:cubicBezTo>
                    <a:pt x="42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2" name="Google Shape;47482;p30"/>
            <p:cNvSpPr/>
            <p:nvPr/>
          </p:nvSpPr>
          <p:spPr>
            <a:xfrm>
              <a:off x="-5185025" y="-128209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45" y="1"/>
                  </a:moveTo>
                  <a:cubicBezTo>
                    <a:pt x="35" y="1"/>
                    <a:pt x="26" y="12"/>
                    <a:pt x="19" y="19"/>
                  </a:cubicBezTo>
                  <a:cubicBezTo>
                    <a:pt x="8" y="34"/>
                    <a:pt x="0" y="57"/>
                    <a:pt x="26" y="75"/>
                  </a:cubicBezTo>
                  <a:cubicBezTo>
                    <a:pt x="38" y="64"/>
                    <a:pt x="42" y="49"/>
                    <a:pt x="53" y="41"/>
                  </a:cubicBezTo>
                  <a:cubicBezTo>
                    <a:pt x="71" y="31"/>
                    <a:pt x="71" y="15"/>
                    <a:pt x="57" y="5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3" name="Google Shape;47483;p30"/>
            <p:cNvSpPr/>
            <p:nvPr/>
          </p:nvSpPr>
          <p:spPr>
            <a:xfrm>
              <a:off x="-5196819" y="-64320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57" y="1"/>
                  </a:moveTo>
                  <a:cubicBezTo>
                    <a:pt x="49" y="31"/>
                    <a:pt x="1" y="23"/>
                    <a:pt x="8" y="61"/>
                  </a:cubicBezTo>
                  <a:cubicBezTo>
                    <a:pt x="20" y="64"/>
                    <a:pt x="30" y="68"/>
                    <a:pt x="42" y="68"/>
                  </a:cubicBezTo>
                  <a:lnTo>
                    <a:pt x="64" y="68"/>
                  </a:lnTo>
                  <a:cubicBezTo>
                    <a:pt x="64" y="46"/>
                    <a:pt x="83" y="1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4" name="Google Shape;47484;p30"/>
            <p:cNvSpPr/>
            <p:nvPr/>
          </p:nvSpPr>
          <p:spPr>
            <a:xfrm>
              <a:off x="-5297811" y="98842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1"/>
                  </a:moveTo>
                  <a:cubicBezTo>
                    <a:pt x="26" y="19"/>
                    <a:pt x="0" y="31"/>
                    <a:pt x="11" y="60"/>
                  </a:cubicBezTo>
                  <a:cubicBezTo>
                    <a:pt x="15" y="57"/>
                    <a:pt x="15" y="57"/>
                    <a:pt x="19" y="57"/>
                  </a:cubicBezTo>
                  <a:cubicBezTo>
                    <a:pt x="23" y="57"/>
                    <a:pt x="30" y="57"/>
                    <a:pt x="33" y="60"/>
                  </a:cubicBezTo>
                  <a:cubicBezTo>
                    <a:pt x="37" y="60"/>
                    <a:pt x="42" y="64"/>
                    <a:pt x="45" y="64"/>
                  </a:cubicBezTo>
                  <a:cubicBezTo>
                    <a:pt x="49" y="64"/>
                    <a:pt x="49" y="64"/>
                    <a:pt x="52" y="60"/>
                  </a:cubicBezTo>
                  <a:cubicBezTo>
                    <a:pt x="64" y="46"/>
                    <a:pt x="64" y="27"/>
                    <a:pt x="68" y="12"/>
                  </a:cubicBezTo>
                  <a:cubicBezTo>
                    <a:pt x="64" y="5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5" name="Google Shape;47485;p30"/>
            <p:cNvSpPr/>
            <p:nvPr/>
          </p:nvSpPr>
          <p:spPr>
            <a:xfrm>
              <a:off x="-4976167" y="114027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30" y="1"/>
                  </a:moveTo>
                  <a:cubicBezTo>
                    <a:pt x="19" y="1"/>
                    <a:pt x="12" y="4"/>
                    <a:pt x="0" y="11"/>
                  </a:cubicBezTo>
                  <a:cubicBezTo>
                    <a:pt x="4" y="27"/>
                    <a:pt x="4" y="37"/>
                    <a:pt x="4" y="53"/>
                  </a:cubicBezTo>
                  <a:cubicBezTo>
                    <a:pt x="30" y="30"/>
                    <a:pt x="71" y="49"/>
                    <a:pt x="90" y="15"/>
                  </a:cubicBezTo>
                  <a:cubicBezTo>
                    <a:pt x="67" y="15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6" name="Google Shape;47486;p30"/>
            <p:cNvSpPr/>
            <p:nvPr/>
          </p:nvSpPr>
          <p:spPr>
            <a:xfrm>
              <a:off x="-5365138" y="186129"/>
              <a:ext cx="5443" cy="3247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8"/>
                    <a:pt x="4" y="12"/>
                  </a:cubicBezTo>
                  <a:cubicBezTo>
                    <a:pt x="27" y="49"/>
                    <a:pt x="46" y="68"/>
                    <a:pt x="68" y="68"/>
                  </a:cubicBezTo>
                  <a:cubicBezTo>
                    <a:pt x="83" y="68"/>
                    <a:pt x="98" y="64"/>
                    <a:pt x="113" y="52"/>
                  </a:cubicBezTo>
                  <a:cubicBezTo>
                    <a:pt x="101" y="42"/>
                    <a:pt x="83" y="45"/>
                    <a:pt x="68" y="42"/>
                  </a:cubicBezTo>
                  <a:lnTo>
                    <a:pt x="61" y="42"/>
                  </a:lnTo>
                  <a:cubicBezTo>
                    <a:pt x="39" y="42"/>
                    <a:pt x="27" y="23"/>
                    <a:pt x="12" y="12"/>
                  </a:cubicBezTo>
                  <a:cubicBezTo>
                    <a:pt x="4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7" name="Google Shape;47487;p30"/>
            <p:cNvSpPr/>
            <p:nvPr/>
          </p:nvSpPr>
          <p:spPr>
            <a:xfrm>
              <a:off x="-5188415" y="236123"/>
              <a:ext cx="4489" cy="2722"/>
            </a:xfrm>
            <a:custGeom>
              <a:avLst/>
              <a:gdLst/>
              <a:ahLst/>
              <a:cxnLst/>
              <a:rect l="l" t="t" r="r" b="b"/>
              <a:pathLst>
                <a:path w="94" h="57" extrusionOk="0">
                  <a:moveTo>
                    <a:pt x="1" y="0"/>
                  </a:moveTo>
                  <a:cubicBezTo>
                    <a:pt x="16" y="34"/>
                    <a:pt x="49" y="42"/>
                    <a:pt x="71" y="56"/>
                  </a:cubicBezTo>
                  <a:cubicBezTo>
                    <a:pt x="94" y="30"/>
                    <a:pt x="75" y="15"/>
                    <a:pt x="53" y="8"/>
                  </a:cubicBezTo>
                  <a:cubicBezTo>
                    <a:pt x="38" y="0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8" name="Google Shape;47488;p30"/>
            <p:cNvSpPr/>
            <p:nvPr/>
          </p:nvSpPr>
          <p:spPr>
            <a:xfrm>
              <a:off x="-5163585" y="283778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38" y="0"/>
                  </a:moveTo>
                  <a:cubicBezTo>
                    <a:pt x="26" y="8"/>
                    <a:pt x="7" y="4"/>
                    <a:pt x="0" y="22"/>
                  </a:cubicBezTo>
                  <a:cubicBezTo>
                    <a:pt x="0" y="53"/>
                    <a:pt x="0" y="67"/>
                    <a:pt x="12" y="67"/>
                  </a:cubicBezTo>
                  <a:cubicBezTo>
                    <a:pt x="19" y="67"/>
                    <a:pt x="30" y="60"/>
                    <a:pt x="52" y="53"/>
                  </a:cubicBezTo>
                  <a:cubicBezTo>
                    <a:pt x="38" y="38"/>
                    <a:pt x="38" y="26"/>
                    <a:pt x="49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9" name="Google Shape;47489;p30"/>
            <p:cNvSpPr/>
            <p:nvPr/>
          </p:nvSpPr>
          <p:spPr>
            <a:xfrm>
              <a:off x="-5027593" y="-179397"/>
              <a:ext cx="3820" cy="2149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7" y="0"/>
                  </a:moveTo>
                  <a:cubicBezTo>
                    <a:pt x="16" y="0"/>
                    <a:pt x="8" y="7"/>
                    <a:pt x="0" y="22"/>
                  </a:cubicBezTo>
                  <a:cubicBezTo>
                    <a:pt x="27" y="37"/>
                    <a:pt x="42" y="45"/>
                    <a:pt x="53" y="45"/>
                  </a:cubicBezTo>
                  <a:cubicBezTo>
                    <a:pt x="64" y="45"/>
                    <a:pt x="68" y="30"/>
                    <a:pt x="79" y="4"/>
                  </a:cubicBezTo>
                  <a:lnTo>
                    <a:pt x="79" y="4"/>
                  </a:lnTo>
                  <a:cubicBezTo>
                    <a:pt x="75" y="7"/>
                    <a:pt x="68" y="7"/>
                    <a:pt x="64" y="7"/>
                  </a:cubicBezTo>
                  <a:cubicBezTo>
                    <a:pt x="61" y="7"/>
                    <a:pt x="53" y="7"/>
                    <a:pt x="45" y="4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0" name="Google Shape;47490;p30"/>
            <p:cNvSpPr/>
            <p:nvPr/>
          </p:nvSpPr>
          <p:spPr>
            <a:xfrm>
              <a:off x="-5161819" y="283778"/>
              <a:ext cx="3772" cy="2531"/>
            </a:xfrm>
            <a:custGeom>
              <a:avLst/>
              <a:gdLst/>
              <a:ahLst/>
              <a:cxnLst/>
              <a:rect l="l" t="t" r="r" b="b"/>
              <a:pathLst>
                <a:path w="79" h="53" extrusionOk="0">
                  <a:moveTo>
                    <a:pt x="56" y="0"/>
                  </a:moveTo>
                  <a:cubicBezTo>
                    <a:pt x="42" y="0"/>
                    <a:pt x="27" y="0"/>
                    <a:pt x="12" y="12"/>
                  </a:cubicBezTo>
                  <a:cubicBezTo>
                    <a:pt x="1" y="26"/>
                    <a:pt x="1" y="38"/>
                    <a:pt x="15" y="53"/>
                  </a:cubicBezTo>
                  <a:lnTo>
                    <a:pt x="20" y="53"/>
                  </a:lnTo>
                  <a:cubicBezTo>
                    <a:pt x="49" y="53"/>
                    <a:pt x="64" y="31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1" name="Google Shape;47491;p30"/>
            <p:cNvSpPr/>
            <p:nvPr/>
          </p:nvSpPr>
          <p:spPr>
            <a:xfrm>
              <a:off x="-5155038" y="5300"/>
              <a:ext cx="3581" cy="2579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53" y="1"/>
                  </a:moveTo>
                  <a:cubicBezTo>
                    <a:pt x="30" y="1"/>
                    <a:pt x="27" y="35"/>
                    <a:pt x="8" y="35"/>
                  </a:cubicBezTo>
                  <a:cubicBezTo>
                    <a:pt x="0" y="35"/>
                    <a:pt x="0" y="42"/>
                    <a:pt x="4" y="49"/>
                  </a:cubicBezTo>
                  <a:cubicBezTo>
                    <a:pt x="12" y="53"/>
                    <a:pt x="19" y="53"/>
                    <a:pt x="27" y="53"/>
                  </a:cubicBezTo>
                  <a:cubicBezTo>
                    <a:pt x="42" y="53"/>
                    <a:pt x="57" y="42"/>
                    <a:pt x="71" y="27"/>
                  </a:cubicBezTo>
                  <a:cubicBezTo>
                    <a:pt x="75" y="23"/>
                    <a:pt x="75" y="12"/>
                    <a:pt x="68" y="9"/>
                  </a:cubicBezTo>
                  <a:cubicBezTo>
                    <a:pt x="61" y="4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2" name="Google Shape;47492;p30"/>
            <p:cNvSpPr/>
            <p:nvPr/>
          </p:nvSpPr>
          <p:spPr>
            <a:xfrm>
              <a:off x="-5099027" y="-61789"/>
              <a:ext cx="5635" cy="3438"/>
            </a:xfrm>
            <a:custGeom>
              <a:avLst/>
              <a:gdLst/>
              <a:ahLst/>
              <a:cxnLst/>
              <a:rect l="l" t="t" r="r" b="b"/>
              <a:pathLst>
                <a:path w="118" h="72" extrusionOk="0">
                  <a:moveTo>
                    <a:pt x="23" y="1"/>
                  </a:moveTo>
                  <a:cubicBezTo>
                    <a:pt x="9" y="1"/>
                    <a:pt x="5" y="19"/>
                    <a:pt x="1" y="37"/>
                  </a:cubicBezTo>
                  <a:cubicBezTo>
                    <a:pt x="31" y="41"/>
                    <a:pt x="61" y="34"/>
                    <a:pt x="80" y="60"/>
                  </a:cubicBezTo>
                  <a:cubicBezTo>
                    <a:pt x="91" y="63"/>
                    <a:pt x="99" y="71"/>
                    <a:pt x="110" y="71"/>
                  </a:cubicBezTo>
                  <a:lnTo>
                    <a:pt x="118" y="71"/>
                  </a:lnTo>
                  <a:cubicBezTo>
                    <a:pt x="95" y="49"/>
                    <a:pt x="73" y="30"/>
                    <a:pt x="46" y="11"/>
                  </a:cubicBezTo>
                  <a:cubicBezTo>
                    <a:pt x="39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3" name="Google Shape;47493;p30"/>
            <p:cNvSpPr/>
            <p:nvPr/>
          </p:nvSpPr>
          <p:spPr>
            <a:xfrm>
              <a:off x="-5150215" y="12606"/>
              <a:ext cx="5205" cy="277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15" y="1"/>
                  </a:moveTo>
                  <a:cubicBezTo>
                    <a:pt x="1" y="1"/>
                    <a:pt x="8" y="23"/>
                    <a:pt x="12" y="42"/>
                  </a:cubicBezTo>
                  <a:cubicBezTo>
                    <a:pt x="19" y="39"/>
                    <a:pt x="27" y="39"/>
                    <a:pt x="34" y="39"/>
                  </a:cubicBezTo>
                  <a:cubicBezTo>
                    <a:pt x="53" y="39"/>
                    <a:pt x="68" y="46"/>
                    <a:pt x="83" y="57"/>
                  </a:cubicBezTo>
                  <a:cubicBezTo>
                    <a:pt x="109" y="8"/>
                    <a:pt x="56" y="20"/>
                    <a:pt x="41" y="8"/>
                  </a:cubicBezTo>
                  <a:cubicBezTo>
                    <a:pt x="30" y="5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4" name="Google Shape;47494;p30"/>
            <p:cNvSpPr/>
            <p:nvPr/>
          </p:nvSpPr>
          <p:spPr>
            <a:xfrm>
              <a:off x="-5017041" y="-130310"/>
              <a:ext cx="3772" cy="2674"/>
            </a:xfrm>
            <a:custGeom>
              <a:avLst/>
              <a:gdLst/>
              <a:ahLst/>
              <a:cxnLst/>
              <a:rect l="l" t="t" r="r" b="b"/>
              <a:pathLst>
                <a:path w="79" h="56" extrusionOk="0">
                  <a:moveTo>
                    <a:pt x="67" y="0"/>
                  </a:moveTo>
                  <a:cubicBezTo>
                    <a:pt x="49" y="11"/>
                    <a:pt x="19" y="4"/>
                    <a:pt x="0" y="26"/>
                  </a:cubicBezTo>
                  <a:cubicBezTo>
                    <a:pt x="23" y="37"/>
                    <a:pt x="33" y="45"/>
                    <a:pt x="49" y="56"/>
                  </a:cubicBezTo>
                  <a:cubicBezTo>
                    <a:pt x="56" y="56"/>
                    <a:pt x="64" y="56"/>
                    <a:pt x="71" y="52"/>
                  </a:cubicBezTo>
                  <a:cubicBezTo>
                    <a:pt x="75" y="37"/>
                    <a:pt x="78" y="18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5" name="Google Shape;47495;p30"/>
            <p:cNvSpPr/>
            <p:nvPr/>
          </p:nvSpPr>
          <p:spPr>
            <a:xfrm>
              <a:off x="-5024537" y="98317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8" y="0"/>
                  </a:moveTo>
                  <a:cubicBezTo>
                    <a:pt x="26" y="0"/>
                    <a:pt x="11" y="7"/>
                    <a:pt x="0" y="12"/>
                  </a:cubicBezTo>
                  <a:cubicBezTo>
                    <a:pt x="4" y="19"/>
                    <a:pt x="11" y="26"/>
                    <a:pt x="15" y="34"/>
                  </a:cubicBezTo>
                  <a:cubicBezTo>
                    <a:pt x="26" y="45"/>
                    <a:pt x="15" y="75"/>
                    <a:pt x="45" y="75"/>
                  </a:cubicBezTo>
                  <a:cubicBezTo>
                    <a:pt x="60" y="60"/>
                    <a:pt x="60" y="42"/>
                    <a:pt x="64" y="26"/>
                  </a:cubicBezTo>
                  <a:cubicBezTo>
                    <a:pt x="56" y="7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6" name="Google Shape;47496;p30"/>
            <p:cNvSpPr/>
            <p:nvPr/>
          </p:nvSpPr>
          <p:spPr>
            <a:xfrm>
              <a:off x="-5096115" y="34953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38" y="0"/>
                  </a:moveTo>
                  <a:cubicBezTo>
                    <a:pt x="30" y="0"/>
                    <a:pt x="19" y="8"/>
                    <a:pt x="0" y="23"/>
                  </a:cubicBezTo>
                  <a:cubicBezTo>
                    <a:pt x="12" y="30"/>
                    <a:pt x="22" y="42"/>
                    <a:pt x="34" y="49"/>
                  </a:cubicBezTo>
                  <a:cubicBezTo>
                    <a:pt x="41" y="52"/>
                    <a:pt x="49" y="52"/>
                    <a:pt x="52" y="52"/>
                  </a:cubicBezTo>
                  <a:cubicBezTo>
                    <a:pt x="64" y="52"/>
                    <a:pt x="71" y="49"/>
                    <a:pt x="79" y="49"/>
                  </a:cubicBezTo>
                  <a:cubicBezTo>
                    <a:pt x="64" y="16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7" name="Google Shape;47497;p30"/>
            <p:cNvSpPr/>
            <p:nvPr/>
          </p:nvSpPr>
          <p:spPr>
            <a:xfrm>
              <a:off x="-5175905" y="140241"/>
              <a:ext cx="4345" cy="2196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49" y="1"/>
                  </a:moveTo>
                  <a:cubicBezTo>
                    <a:pt x="41" y="1"/>
                    <a:pt x="34" y="4"/>
                    <a:pt x="27" y="9"/>
                  </a:cubicBezTo>
                  <a:cubicBezTo>
                    <a:pt x="19" y="12"/>
                    <a:pt x="11" y="16"/>
                    <a:pt x="4" y="16"/>
                  </a:cubicBezTo>
                  <a:lnTo>
                    <a:pt x="1" y="16"/>
                  </a:lnTo>
                  <a:cubicBezTo>
                    <a:pt x="11" y="38"/>
                    <a:pt x="23" y="45"/>
                    <a:pt x="37" y="45"/>
                  </a:cubicBezTo>
                  <a:cubicBezTo>
                    <a:pt x="53" y="45"/>
                    <a:pt x="71" y="35"/>
                    <a:pt x="90" y="31"/>
                  </a:cubicBezTo>
                  <a:cubicBezTo>
                    <a:pt x="82" y="23"/>
                    <a:pt x="75" y="16"/>
                    <a:pt x="63" y="9"/>
                  </a:cubicBezTo>
                  <a:cubicBezTo>
                    <a:pt x="60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8" name="Google Shape;47498;p30"/>
            <p:cNvSpPr/>
            <p:nvPr/>
          </p:nvSpPr>
          <p:spPr>
            <a:xfrm>
              <a:off x="-5094873" y="375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64" y="1"/>
                  </a:moveTo>
                  <a:lnTo>
                    <a:pt x="64" y="1"/>
                  </a:lnTo>
                  <a:cubicBezTo>
                    <a:pt x="53" y="9"/>
                    <a:pt x="45" y="20"/>
                    <a:pt x="38" y="28"/>
                  </a:cubicBezTo>
                  <a:cubicBezTo>
                    <a:pt x="23" y="35"/>
                    <a:pt x="0" y="46"/>
                    <a:pt x="23" y="65"/>
                  </a:cubicBezTo>
                  <a:cubicBezTo>
                    <a:pt x="31" y="68"/>
                    <a:pt x="34" y="68"/>
                    <a:pt x="38" y="68"/>
                  </a:cubicBezTo>
                  <a:cubicBezTo>
                    <a:pt x="45" y="68"/>
                    <a:pt x="53" y="61"/>
                    <a:pt x="60" y="50"/>
                  </a:cubicBezTo>
                  <a:cubicBezTo>
                    <a:pt x="7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9" name="Google Shape;47499;p30"/>
            <p:cNvSpPr/>
            <p:nvPr/>
          </p:nvSpPr>
          <p:spPr>
            <a:xfrm>
              <a:off x="-5029742" y="-30704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38" y="0"/>
                  </a:moveTo>
                  <a:cubicBezTo>
                    <a:pt x="1" y="0"/>
                    <a:pt x="19" y="45"/>
                    <a:pt x="12" y="67"/>
                  </a:cubicBezTo>
                  <a:cubicBezTo>
                    <a:pt x="45" y="63"/>
                    <a:pt x="53" y="37"/>
                    <a:pt x="68" y="14"/>
                  </a:cubicBezTo>
                  <a:cubicBezTo>
                    <a:pt x="64" y="11"/>
                    <a:pt x="64" y="7"/>
                    <a:pt x="61" y="4"/>
                  </a:cubicBezTo>
                  <a:cubicBezTo>
                    <a:pt x="53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0" name="Google Shape;47500;p30"/>
            <p:cNvSpPr/>
            <p:nvPr/>
          </p:nvSpPr>
          <p:spPr>
            <a:xfrm>
              <a:off x="-5014892" y="105479"/>
              <a:ext cx="3390" cy="3581"/>
            </a:xfrm>
            <a:custGeom>
              <a:avLst/>
              <a:gdLst/>
              <a:ahLst/>
              <a:cxnLst/>
              <a:rect l="l" t="t" r="r" b="b"/>
              <a:pathLst>
                <a:path w="71" h="75" extrusionOk="0">
                  <a:moveTo>
                    <a:pt x="0" y="45"/>
                  </a:moveTo>
                  <a:lnTo>
                    <a:pt x="0" y="49"/>
                  </a:lnTo>
                  <a:cubicBezTo>
                    <a:pt x="1" y="47"/>
                    <a:pt x="1" y="46"/>
                    <a:pt x="2" y="45"/>
                  </a:cubicBezTo>
                  <a:close/>
                  <a:moveTo>
                    <a:pt x="38" y="0"/>
                  </a:moveTo>
                  <a:cubicBezTo>
                    <a:pt x="27" y="14"/>
                    <a:pt x="13" y="28"/>
                    <a:pt x="2" y="45"/>
                  </a:cubicBezTo>
                  <a:lnTo>
                    <a:pt x="4" y="45"/>
                  </a:lnTo>
                  <a:cubicBezTo>
                    <a:pt x="11" y="45"/>
                    <a:pt x="19" y="52"/>
                    <a:pt x="26" y="59"/>
                  </a:cubicBezTo>
                  <a:cubicBezTo>
                    <a:pt x="30" y="67"/>
                    <a:pt x="38" y="75"/>
                    <a:pt x="45" y="75"/>
                  </a:cubicBezTo>
                  <a:cubicBezTo>
                    <a:pt x="52" y="75"/>
                    <a:pt x="60" y="71"/>
                    <a:pt x="67" y="64"/>
                  </a:cubicBezTo>
                  <a:cubicBezTo>
                    <a:pt x="71" y="37"/>
                    <a:pt x="45" y="23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1" name="Google Shape;47501;p30"/>
            <p:cNvSpPr/>
            <p:nvPr/>
          </p:nvSpPr>
          <p:spPr>
            <a:xfrm>
              <a:off x="-4891028" y="14945"/>
              <a:ext cx="3772" cy="5062"/>
            </a:xfrm>
            <a:custGeom>
              <a:avLst/>
              <a:gdLst/>
              <a:ahLst/>
              <a:cxnLst/>
              <a:rect l="l" t="t" r="r" b="b"/>
              <a:pathLst>
                <a:path w="79" h="106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23"/>
                    <a:pt x="30" y="34"/>
                    <a:pt x="23" y="57"/>
                  </a:cubicBezTo>
                  <a:cubicBezTo>
                    <a:pt x="1" y="102"/>
                    <a:pt x="37" y="98"/>
                    <a:pt x="63" y="105"/>
                  </a:cubicBezTo>
                  <a:cubicBezTo>
                    <a:pt x="79" y="79"/>
                    <a:pt x="27" y="87"/>
                    <a:pt x="41" y="60"/>
                  </a:cubicBezTo>
                  <a:cubicBezTo>
                    <a:pt x="53" y="31"/>
                    <a:pt x="30" y="19"/>
                    <a:pt x="15" y="8"/>
                  </a:cubicBezTo>
                  <a:cubicBezTo>
                    <a:pt x="11" y="4"/>
                    <a:pt x="8" y="4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2" name="Google Shape;47502;p30"/>
            <p:cNvSpPr/>
            <p:nvPr/>
          </p:nvSpPr>
          <p:spPr>
            <a:xfrm>
              <a:off x="-5159670" y="-91251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27" y="0"/>
                  </a:moveTo>
                  <a:cubicBezTo>
                    <a:pt x="19" y="0"/>
                    <a:pt x="11" y="4"/>
                    <a:pt x="4" y="12"/>
                  </a:cubicBezTo>
                  <a:cubicBezTo>
                    <a:pt x="1" y="23"/>
                    <a:pt x="4" y="42"/>
                    <a:pt x="15" y="49"/>
                  </a:cubicBezTo>
                  <a:cubicBezTo>
                    <a:pt x="19" y="52"/>
                    <a:pt x="23" y="52"/>
                    <a:pt x="27" y="52"/>
                  </a:cubicBezTo>
                  <a:cubicBezTo>
                    <a:pt x="34" y="52"/>
                    <a:pt x="45" y="49"/>
                    <a:pt x="49" y="38"/>
                  </a:cubicBezTo>
                  <a:cubicBezTo>
                    <a:pt x="56" y="26"/>
                    <a:pt x="53" y="16"/>
                    <a:pt x="42" y="4"/>
                  </a:cubicBezTo>
                  <a:cubicBezTo>
                    <a:pt x="37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3" name="Google Shape;47503;p30"/>
            <p:cNvSpPr/>
            <p:nvPr/>
          </p:nvSpPr>
          <p:spPr>
            <a:xfrm>
              <a:off x="-5063454" y="-10767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" y="1"/>
                  </a:moveTo>
                  <a:cubicBezTo>
                    <a:pt x="15" y="42"/>
                    <a:pt x="19" y="53"/>
                    <a:pt x="34" y="53"/>
                  </a:cubicBezTo>
                  <a:cubicBezTo>
                    <a:pt x="37" y="53"/>
                    <a:pt x="49" y="53"/>
                    <a:pt x="60" y="49"/>
                  </a:cubicBezTo>
                  <a:cubicBezTo>
                    <a:pt x="63" y="42"/>
                    <a:pt x="63" y="38"/>
                    <a:pt x="68" y="34"/>
                  </a:cubicBezTo>
                  <a:cubicBezTo>
                    <a:pt x="49" y="15"/>
                    <a:pt x="27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4" name="Google Shape;47504;p30"/>
            <p:cNvSpPr/>
            <p:nvPr/>
          </p:nvSpPr>
          <p:spPr>
            <a:xfrm>
              <a:off x="-5164111" y="-131074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33" y="1"/>
                  </a:moveTo>
                  <a:cubicBezTo>
                    <a:pt x="26" y="1"/>
                    <a:pt x="18" y="4"/>
                    <a:pt x="11" y="12"/>
                  </a:cubicBezTo>
                  <a:cubicBezTo>
                    <a:pt x="4" y="23"/>
                    <a:pt x="0" y="34"/>
                    <a:pt x="11" y="39"/>
                  </a:cubicBezTo>
                  <a:cubicBezTo>
                    <a:pt x="23" y="42"/>
                    <a:pt x="30" y="46"/>
                    <a:pt x="37" y="46"/>
                  </a:cubicBezTo>
                  <a:cubicBezTo>
                    <a:pt x="49" y="46"/>
                    <a:pt x="56" y="42"/>
                    <a:pt x="63" y="30"/>
                  </a:cubicBezTo>
                  <a:cubicBezTo>
                    <a:pt x="71" y="23"/>
                    <a:pt x="63" y="12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5" name="Google Shape;47505;p30"/>
            <p:cNvSpPr/>
            <p:nvPr/>
          </p:nvSpPr>
          <p:spPr>
            <a:xfrm>
              <a:off x="-5175236" y="26305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68" y="1"/>
                  </a:moveTo>
                  <a:lnTo>
                    <a:pt x="68" y="1"/>
                  </a:lnTo>
                  <a:cubicBezTo>
                    <a:pt x="49" y="11"/>
                    <a:pt x="35" y="20"/>
                    <a:pt x="16" y="27"/>
                  </a:cubicBezTo>
                  <a:cubicBezTo>
                    <a:pt x="5" y="46"/>
                    <a:pt x="1" y="61"/>
                    <a:pt x="13" y="79"/>
                  </a:cubicBezTo>
                  <a:cubicBezTo>
                    <a:pt x="42" y="64"/>
                    <a:pt x="49" y="30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6" name="Google Shape;47506;p30"/>
            <p:cNvSpPr/>
            <p:nvPr/>
          </p:nvSpPr>
          <p:spPr>
            <a:xfrm>
              <a:off x="-5190564" y="-78072"/>
              <a:ext cx="3104" cy="3486"/>
            </a:xfrm>
            <a:custGeom>
              <a:avLst/>
              <a:gdLst/>
              <a:ahLst/>
              <a:cxnLst/>
              <a:rect l="l" t="t" r="r" b="b"/>
              <a:pathLst>
                <a:path w="65" h="73" extrusionOk="0">
                  <a:moveTo>
                    <a:pt x="56" y="1"/>
                  </a:moveTo>
                  <a:lnTo>
                    <a:pt x="56" y="1"/>
                  </a:lnTo>
                  <a:cubicBezTo>
                    <a:pt x="20" y="12"/>
                    <a:pt x="1" y="35"/>
                    <a:pt x="1" y="72"/>
                  </a:cubicBezTo>
                  <a:lnTo>
                    <a:pt x="20" y="72"/>
                  </a:lnTo>
                  <a:cubicBezTo>
                    <a:pt x="38" y="50"/>
                    <a:pt x="64" y="35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7" name="Google Shape;47507;p30"/>
            <p:cNvSpPr/>
            <p:nvPr/>
          </p:nvSpPr>
          <p:spPr>
            <a:xfrm>
              <a:off x="-5135747" y="-132698"/>
              <a:ext cx="3963" cy="3486"/>
            </a:xfrm>
            <a:custGeom>
              <a:avLst/>
              <a:gdLst/>
              <a:ahLst/>
              <a:cxnLst/>
              <a:rect l="l" t="t" r="r" b="b"/>
              <a:pathLst>
                <a:path w="83" h="73" extrusionOk="0">
                  <a:moveTo>
                    <a:pt x="67" y="1"/>
                  </a:moveTo>
                  <a:cubicBezTo>
                    <a:pt x="30" y="1"/>
                    <a:pt x="23" y="35"/>
                    <a:pt x="0" y="54"/>
                  </a:cubicBezTo>
                  <a:cubicBezTo>
                    <a:pt x="15" y="61"/>
                    <a:pt x="34" y="57"/>
                    <a:pt x="49" y="73"/>
                  </a:cubicBezTo>
                  <a:cubicBezTo>
                    <a:pt x="45" y="68"/>
                    <a:pt x="45" y="68"/>
                    <a:pt x="45" y="64"/>
                  </a:cubicBezTo>
                  <a:cubicBezTo>
                    <a:pt x="34" y="35"/>
                    <a:pt x="75" y="28"/>
                    <a:pt x="83" y="5"/>
                  </a:cubicBezTo>
                  <a:cubicBezTo>
                    <a:pt x="75" y="5"/>
                    <a:pt x="71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8" name="Google Shape;47508;p30"/>
            <p:cNvSpPr/>
            <p:nvPr/>
          </p:nvSpPr>
          <p:spPr>
            <a:xfrm>
              <a:off x="-5147207" y="279146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8" y="0"/>
                  </a:moveTo>
                  <a:cubicBezTo>
                    <a:pt x="20" y="0"/>
                    <a:pt x="12" y="4"/>
                    <a:pt x="1" y="7"/>
                  </a:cubicBezTo>
                  <a:cubicBezTo>
                    <a:pt x="9" y="23"/>
                    <a:pt x="12" y="38"/>
                    <a:pt x="9" y="49"/>
                  </a:cubicBezTo>
                  <a:cubicBezTo>
                    <a:pt x="12" y="56"/>
                    <a:pt x="20" y="64"/>
                    <a:pt x="28" y="71"/>
                  </a:cubicBezTo>
                  <a:lnTo>
                    <a:pt x="50" y="49"/>
                  </a:lnTo>
                  <a:lnTo>
                    <a:pt x="61" y="38"/>
                  </a:lnTo>
                  <a:cubicBezTo>
                    <a:pt x="54" y="15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9" name="Google Shape;47509;p30"/>
            <p:cNvSpPr/>
            <p:nvPr/>
          </p:nvSpPr>
          <p:spPr>
            <a:xfrm>
              <a:off x="-4982613" y="-178920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23" y="1"/>
                  </a:moveTo>
                  <a:cubicBezTo>
                    <a:pt x="4" y="1"/>
                    <a:pt x="4" y="23"/>
                    <a:pt x="1" y="42"/>
                  </a:cubicBezTo>
                  <a:cubicBezTo>
                    <a:pt x="16" y="49"/>
                    <a:pt x="27" y="61"/>
                    <a:pt x="38" y="68"/>
                  </a:cubicBezTo>
                  <a:cubicBezTo>
                    <a:pt x="49" y="49"/>
                    <a:pt x="71" y="23"/>
                    <a:pt x="38" y="9"/>
                  </a:cubicBezTo>
                  <a:cubicBezTo>
                    <a:pt x="30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0" name="Google Shape;47510;p30"/>
            <p:cNvSpPr/>
            <p:nvPr/>
          </p:nvSpPr>
          <p:spPr>
            <a:xfrm>
              <a:off x="-5345513" y="29748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35" y="1"/>
                  </a:moveTo>
                  <a:cubicBezTo>
                    <a:pt x="9" y="4"/>
                    <a:pt x="12" y="30"/>
                    <a:pt x="1" y="46"/>
                  </a:cubicBezTo>
                  <a:cubicBezTo>
                    <a:pt x="9" y="53"/>
                    <a:pt x="16" y="61"/>
                    <a:pt x="23" y="61"/>
                  </a:cubicBezTo>
                  <a:cubicBezTo>
                    <a:pt x="27" y="61"/>
                    <a:pt x="31" y="57"/>
                    <a:pt x="31" y="57"/>
                  </a:cubicBezTo>
                  <a:cubicBezTo>
                    <a:pt x="42" y="53"/>
                    <a:pt x="54" y="46"/>
                    <a:pt x="64" y="38"/>
                  </a:cubicBezTo>
                  <a:cubicBezTo>
                    <a:pt x="68" y="16"/>
                    <a:pt x="49" y="1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1" name="Google Shape;47511;p30"/>
            <p:cNvSpPr/>
            <p:nvPr/>
          </p:nvSpPr>
          <p:spPr>
            <a:xfrm>
              <a:off x="-4987961" y="-165693"/>
              <a:ext cx="4345" cy="2388"/>
            </a:xfrm>
            <a:custGeom>
              <a:avLst/>
              <a:gdLst/>
              <a:ahLst/>
              <a:cxnLst/>
              <a:rect l="l" t="t" r="r" b="b"/>
              <a:pathLst>
                <a:path w="91" h="50" extrusionOk="0">
                  <a:moveTo>
                    <a:pt x="19" y="1"/>
                  </a:moveTo>
                  <a:lnTo>
                    <a:pt x="19" y="5"/>
                  </a:lnTo>
                  <a:cubicBezTo>
                    <a:pt x="12" y="12"/>
                    <a:pt x="8" y="19"/>
                    <a:pt x="0" y="27"/>
                  </a:cubicBezTo>
                  <a:cubicBezTo>
                    <a:pt x="16" y="41"/>
                    <a:pt x="30" y="49"/>
                    <a:pt x="45" y="49"/>
                  </a:cubicBezTo>
                  <a:cubicBezTo>
                    <a:pt x="60" y="49"/>
                    <a:pt x="75" y="41"/>
                    <a:pt x="90" y="19"/>
                  </a:cubicBezTo>
                  <a:cubicBezTo>
                    <a:pt x="83" y="12"/>
                    <a:pt x="75" y="8"/>
                    <a:pt x="68" y="8"/>
                  </a:cubicBezTo>
                  <a:lnTo>
                    <a:pt x="52" y="8"/>
                  </a:lnTo>
                  <a:cubicBezTo>
                    <a:pt x="49" y="12"/>
                    <a:pt x="45" y="12"/>
                    <a:pt x="42" y="12"/>
                  </a:cubicBezTo>
                  <a:cubicBezTo>
                    <a:pt x="34" y="12"/>
                    <a:pt x="26" y="8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2" name="Google Shape;47512;p30"/>
            <p:cNvSpPr/>
            <p:nvPr/>
          </p:nvSpPr>
          <p:spPr>
            <a:xfrm>
              <a:off x="-4893368" y="150603"/>
              <a:ext cx="2579" cy="4680"/>
            </a:xfrm>
            <a:custGeom>
              <a:avLst/>
              <a:gdLst/>
              <a:ahLst/>
              <a:cxnLst/>
              <a:rect l="l" t="t" r="r" b="b"/>
              <a:pathLst>
                <a:path w="54" h="98" extrusionOk="0">
                  <a:moveTo>
                    <a:pt x="19" y="1"/>
                  </a:moveTo>
                  <a:cubicBezTo>
                    <a:pt x="5" y="11"/>
                    <a:pt x="5" y="30"/>
                    <a:pt x="0" y="46"/>
                  </a:cubicBezTo>
                  <a:cubicBezTo>
                    <a:pt x="8" y="64"/>
                    <a:pt x="12" y="83"/>
                    <a:pt x="19" y="98"/>
                  </a:cubicBezTo>
                  <a:cubicBezTo>
                    <a:pt x="27" y="94"/>
                    <a:pt x="38" y="90"/>
                    <a:pt x="50" y="87"/>
                  </a:cubicBezTo>
                  <a:cubicBezTo>
                    <a:pt x="19" y="64"/>
                    <a:pt x="53" y="20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3" name="Google Shape;47513;p30"/>
            <p:cNvSpPr/>
            <p:nvPr/>
          </p:nvSpPr>
          <p:spPr>
            <a:xfrm>
              <a:off x="-5043828" y="63316"/>
              <a:ext cx="2913" cy="3963"/>
            </a:xfrm>
            <a:custGeom>
              <a:avLst/>
              <a:gdLst/>
              <a:ahLst/>
              <a:cxnLst/>
              <a:rect l="l" t="t" r="r" b="b"/>
              <a:pathLst>
                <a:path w="61" h="83" extrusionOk="0">
                  <a:moveTo>
                    <a:pt x="34" y="0"/>
                  </a:moveTo>
                  <a:cubicBezTo>
                    <a:pt x="30" y="5"/>
                    <a:pt x="26" y="8"/>
                    <a:pt x="26" y="12"/>
                  </a:cubicBezTo>
                  <a:cubicBezTo>
                    <a:pt x="4" y="23"/>
                    <a:pt x="34" y="60"/>
                    <a:pt x="0" y="68"/>
                  </a:cubicBezTo>
                  <a:cubicBezTo>
                    <a:pt x="8" y="76"/>
                    <a:pt x="19" y="83"/>
                    <a:pt x="30" y="83"/>
                  </a:cubicBezTo>
                  <a:cubicBezTo>
                    <a:pt x="34" y="83"/>
                    <a:pt x="38" y="83"/>
                    <a:pt x="42" y="76"/>
                  </a:cubicBezTo>
                  <a:cubicBezTo>
                    <a:pt x="49" y="53"/>
                    <a:pt x="61" y="27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4" name="Google Shape;47514;p30"/>
            <p:cNvSpPr/>
            <p:nvPr/>
          </p:nvSpPr>
          <p:spPr>
            <a:xfrm>
              <a:off x="-4889596" y="19959"/>
              <a:ext cx="2674" cy="3772"/>
            </a:xfrm>
            <a:custGeom>
              <a:avLst/>
              <a:gdLst/>
              <a:ahLst/>
              <a:cxnLst/>
              <a:rect l="l" t="t" r="r" b="b"/>
              <a:pathLst>
                <a:path w="56" h="79" extrusionOk="0">
                  <a:moveTo>
                    <a:pt x="33" y="0"/>
                  </a:moveTo>
                  <a:cubicBezTo>
                    <a:pt x="30" y="11"/>
                    <a:pt x="26" y="26"/>
                    <a:pt x="19" y="42"/>
                  </a:cubicBezTo>
                  <a:cubicBezTo>
                    <a:pt x="0" y="71"/>
                    <a:pt x="4" y="78"/>
                    <a:pt x="19" y="78"/>
                  </a:cubicBezTo>
                  <a:cubicBezTo>
                    <a:pt x="23" y="78"/>
                    <a:pt x="26" y="75"/>
                    <a:pt x="33" y="75"/>
                  </a:cubicBezTo>
                  <a:lnTo>
                    <a:pt x="49" y="75"/>
                  </a:lnTo>
                  <a:cubicBezTo>
                    <a:pt x="52" y="64"/>
                    <a:pt x="56" y="52"/>
                    <a:pt x="56" y="42"/>
                  </a:cubicBezTo>
                  <a:cubicBezTo>
                    <a:pt x="49" y="26"/>
                    <a:pt x="41" y="11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5" name="Google Shape;47515;p30"/>
            <p:cNvSpPr/>
            <p:nvPr/>
          </p:nvSpPr>
          <p:spPr>
            <a:xfrm>
              <a:off x="-5050991" y="-195680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16" y="1"/>
                  </a:moveTo>
                  <a:cubicBezTo>
                    <a:pt x="4" y="1"/>
                    <a:pt x="4" y="12"/>
                    <a:pt x="1" y="46"/>
                  </a:cubicBezTo>
                  <a:cubicBezTo>
                    <a:pt x="9" y="53"/>
                    <a:pt x="16" y="53"/>
                    <a:pt x="19" y="53"/>
                  </a:cubicBezTo>
                  <a:cubicBezTo>
                    <a:pt x="38" y="53"/>
                    <a:pt x="49" y="31"/>
                    <a:pt x="61" y="23"/>
                  </a:cubicBezTo>
                  <a:cubicBezTo>
                    <a:pt x="38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6" name="Google Shape;47516;p30"/>
            <p:cNvSpPr/>
            <p:nvPr/>
          </p:nvSpPr>
          <p:spPr>
            <a:xfrm>
              <a:off x="-5245906" y="-218170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45" y="1"/>
                  </a:moveTo>
                  <a:cubicBezTo>
                    <a:pt x="42" y="1"/>
                    <a:pt x="42" y="5"/>
                    <a:pt x="42" y="12"/>
                  </a:cubicBezTo>
                  <a:cubicBezTo>
                    <a:pt x="49" y="31"/>
                    <a:pt x="1" y="60"/>
                    <a:pt x="54" y="75"/>
                  </a:cubicBezTo>
                  <a:cubicBezTo>
                    <a:pt x="76" y="57"/>
                    <a:pt x="80" y="34"/>
                    <a:pt x="68" y="8"/>
                  </a:cubicBezTo>
                  <a:cubicBezTo>
                    <a:pt x="61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7" name="Google Shape;47517;p30"/>
            <p:cNvSpPr/>
            <p:nvPr/>
          </p:nvSpPr>
          <p:spPr>
            <a:xfrm>
              <a:off x="-5295519" y="102758"/>
              <a:ext cx="5061" cy="2913"/>
            </a:xfrm>
            <a:custGeom>
              <a:avLst/>
              <a:gdLst/>
              <a:ahLst/>
              <a:cxnLst/>
              <a:rect l="l" t="t" r="r" b="b"/>
              <a:pathLst>
                <a:path w="106" h="61" extrusionOk="0">
                  <a:moveTo>
                    <a:pt x="64" y="1"/>
                  </a:moveTo>
                  <a:cubicBezTo>
                    <a:pt x="49" y="4"/>
                    <a:pt x="38" y="16"/>
                    <a:pt x="23" y="16"/>
                  </a:cubicBezTo>
                  <a:lnTo>
                    <a:pt x="16" y="16"/>
                  </a:lnTo>
                  <a:cubicBezTo>
                    <a:pt x="16" y="16"/>
                    <a:pt x="16" y="12"/>
                    <a:pt x="12" y="12"/>
                  </a:cubicBezTo>
                  <a:cubicBezTo>
                    <a:pt x="12" y="12"/>
                    <a:pt x="12" y="16"/>
                    <a:pt x="8" y="16"/>
                  </a:cubicBezTo>
                  <a:cubicBezTo>
                    <a:pt x="4" y="31"/>
                    <a:pt x="1" y="45"/>
                    <a:pt x="12" y="61"/>
                  </a:cubicBezTo>
                  <a:cubicBezTo>
                    <a:pt x="23" y="57"/>
                    <a:pt x="34" y="49"/>
                    <a:pt x="46" y="45"/>
                  </a:cubicBezTo>
                  <a:cubicBezTo>
                    <a:pt x="53" y="38"/>
                    <a:pt x="61" y="31"/>
                    <a:pt x="72" y="27"/>
                  </a:cubicBezTo>
                  <a:cubicBezTo>
                    <a:pt x="106" y="9"/>
                    <a:pt x="79" y="4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8" name="Google Shape;47518;p30"/>
            <p:cNvSpPr/>
            <p:nvPr/>
          </p:nvSpPr>
          <p:spPr>
            <a:xfrm>
              <a:off x="-5027259" y="-10180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61" y="1"/>
                  </a:moveTo>
                  <a:cubicBezTo>
                    <a:pt x="28" y="12"/>
                    <a:pt x="16" y="38"/>
                    <a:pt x="1" y="61"/>
                  </a:cubicBezTo>
                  <a:cubicBezTo>
                    <a:pt x="16" y="68"/>
                    <a:pt x="28" y="76"/>
                    <a:pt x="42" y="76"/>
                  </a:cubicBezTo>
                  <a:cubicBezTo>
                    <a:pt x="54" y="76"/>
                    <a:pt x="61" y="72"/>
                    <a:pt x="68" y="68"/>
                  </a:cubicBezTo>
                  <a:cubicBezTo>
                    <a:pt x="9" y="57"/>
                    <a:pt x="64" y="27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9" name="Google Shape;47519;p30"/>
            <p:cNvSpPr/>
            <p:nvPr/>
          </p:nvSpPr>
          <p:spPr>
            <a:xfrm>
              <a:off x="-5021672" y="-45697"/>
              <a:ext cx="2865" cy="4632"/>
            </a:xfrm>
            <a:custGeom>
              <a:avLst/>
              <a:gdLst/>
              <a:ahLst/>
              <a:cxnLst/>
              <a:rect l="l" t="t" r="r" b="b"/>
              <a:pathLst>
                <a:path w="60" h="97" extrusionOk="0">
                  <a:moveTo>
                    <a:pt x="7" y="0"/>
                  </a:moveTo>
                  <a:cubicBezTo>
                    <a:pt x="0" y="11"/>
                    <a:pt x="7" y="22"/>
                    <a:pt x="4" y="33"/>
                  </a:cubicBezTo>
                  <a:cubicBezTo>
                    <a:pt x="15" y="52"/>
                    <a:pt x="7" y="78"/>
                    <a:pt x="26" y="97"/>
                  </a:cubicBezTo>
                  <a:cubicBezTo>
                    <a:pt x="30" y="85"/>
                    <a:pt x="26" y="71"/>
                    <a:pt x="34" y="59"/>
                  </a:cubicBezTo>
                  <a:cubicBezTo>
                    <a:pt x="60" y="26"/>
                    <a:pt x="41" y="11"/>
                    <a:pt x="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0" name="Google Shape;47520;p30"/>
            <p:cNvSpPr/>
            <p:nvPr/>
          </p:nvSpPr>
          <p:spPr>
            <a:xfrm>
              <a:off x="-5250538" y="-221035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46" y="1"/>
                  </a:moveTo>
                  <a:cubicBezTo>
                    <a:pt x="34" y="1"/>
                    <a:pt x="27" y="4"/>
                    <a:pt x="16" y="8"/>
                  </a:cubicBezTo>
                  <a:cubicBezTo>
                    <a:pt x="8" y="16"/>
                    <a:pt x="1" y="30"/>
                    <a:pt x="12" y="34"/>
                  </a:cubicBezTo>
                  <a:cubicBezTo>
                    <a:pt x="16" y="39"/>
                    <a:pt x="27" y="42"/>
                    <a:pt x="34" y="42"/>
                  </a:cubicBezTo>
                  <a:cubicBezTo>
                    <a:pt x="46" y="42"/>
                    <a:pt x="56" y="34"/>
                    <a:pt x="64" y="30"/>
                  </a:cubicBezTo>
                  <a:cubicBezTo>
                    <a:pt x="79" y="23"/>
                    <a:pt x="64" y="8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1" name="Google Shape;47521;p30"/>
            <p:cNvSpPr/>
            <p:nvPr/>
          </p:nvSpPr>
          <p:spPr>
            <a:xfrm>
              <a:off x="-5387246" y="20059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19"/>
                    <a:pt x="15" y="34"/>
                    <a:pt x="19" y="53"/>
                  </a:cubicBezTo>
                  <a:cubicBezTo>
                    <a:pt x="22" y="49"/>
                    <a:pt x="26" y="49"/>
                    <a:pt x="34" y="49"/>
                  </a:cubicBezTo>
                  <a:lnTo>
                    <a:pt x="45" y="49"/>
                  </a:lnTo>
                  <a:cubicBezTo>
                    <a:pt x="57" y="49"/>
                    <a:pt x="64" y="49"/>
                    <a:pt x="64" y="30"/>
                  </a:cubicBezTo>
                  <a:cubicBezTo>
                    <a:pt x="67" y="11"/>
                    <a:pt x="57" y="8"/>
                    <a:pt x="48" y="8"/>
                  </a:cubicBezTo>
                  <a:lnTo>
                    <a:pt x="22" y="8"/>
                  </a:lnTo>
                  <a:cubicBezTo>
                    <a:pt x="15" y="8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2" name="Google Shape;47522;p30"/>
            <p:cNvSpPr/>
            <p:nvPr/>
          </p:nvSpPr>
          <p:spPr>
            <a:xfrm>
              <a:off x="-4983520" y="-88051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8" y="1"/>
                  </a:moveTo>
                  <a:cubicBezTo>
                    <a:pt x="27" y="8"/>
                    <a:pt x="1" y="12"/>
                    <a:pt x="9" y="35"/>
                  </a:cubicBezTo>
                  <a:cubicBezTo>
                    <a:pt x="9" y="49"/>
                    <a:pt x="16" y="53"/>
                    <a:pt x="23" y="53"/>
                  </a:cubicBezTo>
                  <a:cubicBezTo>
                    <a:pt x="31" y="53"/>
                    <a:pt x="42" y="45"/>
                    <a:pt x="49" y="45"/>
                  </a:cubicBezTo>
                  <a:cubicBezTo>
                    <a:pt x="57" y="45"/>
                    <a:pt x="68" y="35"/>
                    <a:pt x="76" y="30"/>
                  </a:cubicBezTo>
                  <a:cubicBezTo>
                    <a:pt x="64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3" name="Google Shape;47523;p30"/>
            <p:cNvSpPr/>
            <p:nvPr/>
          </p:nvSpPr>
          <p:spPr>
            <a:xfrm>
              <a:off x="-4875366" y="116319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49" y="1"/>
                  </a:moveTo>
                  <a:cubicBezTo>
                    <a:pt x="46" y="1"/>
                    <a:pt x="39" y="5"/>
                    <a:pt x="35" y="5"/>
                  </a:cubicBezTo>
                  <a:cubicBezTo>
                    <a:pt x="1" y="8"/>
                    <a:pt x="1" y="31"/>
                    <a:pt x="13" y="53"/>
                  </a:cubicBezTo>
                  <a:cubicBezTo>
                    <a:pt x="20" y="57"/>
                    <a:pt x="27" y="65"/>
                    <a:pt x="31" y="68"/>
                  </a:cubicBezTo>
                  <a:cubicBezTo>
                    <a:pt x="31" y="53"/>
                    <a:pt x="31" y="42"/>
                    <a:pt x="49" y="39"/>
                  </a:cubicBezTo>
                  <a:cubicBezTo>
                    <a:pt x="61" y="34"/>
                    <a:pt x="72" y="27"/>
                    <a:pt x="68" y="12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4" name="Google Shape;47524;p30"/>
            <p:cNvSpPr/>
            <p:nvPr/>
          </p:nvSpPr>
          <p:spPr>
            <a:xfrm>
              <a:off x="-5060445" y="-115173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1"/>
                  </a:moveTo>
                  <a:cubicBezTo>
                    <a:pt x="19" y="1"/>
                    <a:pt x="12" y="11"/>
                    <a:pt x="0" y="30"/>
                  </a:cubicBezTo>
                  <a:cubicBezTo>
                    <a:pt x="5" y="49"/>
                    <a:pt x="16" y="60"/>
                    <a:pt x="23" y="60"/>
                  </a:cubicBezTo>
                  <a:cubicBezTo>
                    <a:pt x="31" y="60"/>
                    <a:pt x="42" y="49"/>
                    <a:pt x="53" y="34"/>
                  </a:cubicBezTo>
                  <a:cubicBezTo>
                    <a:pt x="45" y="11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5" name="Google Shape;47525;p30"/>
            <p:cNvSpPr/>
            <p:nvPr/>
          </p:nvSpPr>
          <p:spPr>
            <a:xfrm>
              <a:off x="-4938874" y="-38057"/>
              <a:ext cx="3581" cy="2196"/>
            </a:xfrm>
            <a:custGeom>
              <a:avLst/>
              <a:gdLst/>
              <a:ahLst/>
              <a:cxnLst/>
              <a:rect l="l" t="t" r="r" b="b"/>
              <a:pathLst>
                <a:path w="75" h="46" extrusionOk="0">
                  <a:moveTo>
                    <a:pt x="53" y="1"/>
                  </a:moveTo>
                  <a:cubicBezTo>
                    <a:pt x="30" y="1"/>
                    <a:pt x="16" y="11"/>
                    <a:pt x="4" y="27"/>
                  </a:cubicBezTo>
                  <a:cubicBezTo>
                    <a:pt x="0" y="30"/>
                    <a:pt x="4" y="37"/>
                    <a:pt x="8" y="42"/>
                  </a:cubicBezTo>
                  <a:cubicBezTo>
                    <a:pt x="11" y="45"/>
                    <a:pt x="19" y="45"/>
                    <a:pt x="23" y="45"/>
                  </a:cubicBezTo>
                  <a:cubicBezTo>
                    <a:pt x="42" y="45"/>
                    <a:pt x="49" y="23"/>
                    <a:pt x="68" y="19"/>
                  </a:cubicBezTo>
                  <a:cubicBezTo>
                    <a:pt x="68" y="19"/>
                    <a:pt x="68" y="15"/>
                    <a:pt x="75" y="4"/>
                  </a:cubicBezTo>
                  <a:cubicBezTo>
                    <a:pt x="64" y="4"/>
                    <a:pt x="56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6" name="Google Shape;47526;p30"/>
            <p:cNvSpPr/>
            <p:nvPr/>
          </p:nvSpPr>
          <p:spPr>
            <a:xfrm>
              <a:off x="-4878566" y="-3438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9" y="1"/>
                  </a:moveTo>
                  <a:cubicBezTo>
                    <a:pt x="42" y="1"/>
                    <a:pt x="35" y="8"/>
                    <a:pt x="27" y="19"/>
                  </a:cubicBezTo>
                  <a:cubicBezTo>
                    <a:pt x="23" y="30"/>
                    <a:pt x="12" y="38"/>
                    <a:pt x="1" y="45"/>
                  </a:cubicBezTo>
                  <a:cubicBezTo>
                    <a:pt x="9" y="49"/>
                    <a:pt x="12" y="53"/>
                    <a:pt x="20" y="53"/>
                  </a:cubicBezTo>
                  <a:cubicBezTo>
                    <a:pt x="23" y="53"/>
                    <a:pt x="31" y="49"/>
                    <a:pt x="35" y="49"/>
                  </a:cubicBezTo>
                  <a:cubicBezTo>
                    <a:pt x="42" y="45"/>
                    <a:pt x="46" y="45"/>
                    <a:pt x="54" y="45"/>
                  </a:cubicBezTo>
                  <a:lnTo>
                    <a:pt x="61" y="45"/>
                  </a:lnTo>
                  <a:cubicBezTo>
                    <a:pt x="68" y="30"/>
                    <a:pt x="80" y="16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7" name="Google Shape;47527;p30"/>
            <p:cNvSpPr/>
            <p:nvPr/>
          </p:nvSpPr>
          <p:spPr>
            <a:xfrm>
              <a:off x="-5031700" y="-22873"/>
              <a:ext cx="5061" cy="2197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26" y="0"/>
                  </a:moveTo>
                  <a:cubicBezTo>
                    <a:pt x="38" y="15"/>
                    <a:pt x="0" y="38"/>
                    <a:pt x="38" y="45"/>
                  </a:cubicBezTo>
                  <a:cubicBezTo>
                    <a:pt x="49" y="11"/>
                    <a:pt x="94" y="33"/>
                    <a:pt x="105" y="4"/>
                  </a:cubicBezTo>
                  <a:cubicBezTo>
                    <a:pt x="90" y="0"/>
                    <a:pt x="71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8" name="Google Shape;47528;p30"/>
            <p:cNvSpPr/>
            <p:nvPr/>
          </p:nvSpPr>
          <p:spPr>
            <a:xfrm>
              <a:off x="-5063119" y="51904"/>
              <a:ext cx="2722" cy="2197"/>
            </a:xfrm>
            <a:custGeom>
              <a:avLst/>
              <a:gdLst/>
              <a:ahLst/>
              <a:cxnLst/>
              <a:rect l="l" t="t" r="r" b="b"/>
              <a:pathLst>
                <a:path w="57" h="46" extrusionOk="0">
                  <a:moveTo>
                    <a:pt x="34" y="1"/>
                  </a:moveTo>
                  <a:cubicBezTo>
                    <a:pt x="27" y="1"/>
                    <a:pt x="16" y="4"/>
                    <a:pt x="12" y="8"/>
                  </a:cubicBezTo>
                  <a:cubicBezTo>
                    <a:pt x="1" y="15"/>
                    <a:pt x="1" y="23"/>
                    <a:pt x="8" y="30"/>
                  </a:cubicBezTo>
                  <a:cubicBezTo>
                    <a:pt x="16" y="37"/>
                    <a:pt x="23" y="45"/>
                    <a:pt x="34" y="45"/>
                  </a:cubicBezTo>
                  <a:cubicBezTo>
                    <a:pt x="38" y="45"/>
                    <a:pt x="42" y="42"/>
                    <a:pt x="49" y="37"/>
                  </a:cubicBezTo>
                  <a:cubicBezTo>
                    <a:pt x="53" y="27"/>
                    <a:pt x="56" y="19"/>
                    <a:pt x="49" y="8"/>
                  </a:cubicBezTo>
                  <a:cubicBezTo>
                    <a:pt x="46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9" name="Google Shape;47529;p30"/>
            <p:cNvSpPr/>
            <p:nvPr/>
          </p:nvSpPr>
          <p:spPr>
            <a:xfrm>
              <a:off x="-5082219" y="8652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75" y="1"/>
                  </a:moveTo>
                  <a:lnTo>
                    <a:pt x="75" y="1"/>
                  </a:lnTo>
                  <a:cubicBezTo>
                    <a:pt x="72" y="8"/>
                    <a:pt x="64" y="12"/>
                    <a:pt x="61" y="16"/>
                  </a:cubicBezTo>
                  <a:cubicBezTo>
                    <a:pt x="45" y="35"/>
                    <a:pt x="23" y="42"/>
                    <a:pt x="1" y="45"/>
                  </a:cubicBezTo>
                  <a:cubicBezTo>
                    <a:pt x="4" y="61"/>
                    <a:pt x="12" y="68"/>
                    <a:pt x="19" y="68"/>
                  </a:cubicBezTo>
                  <a:cubicBezTo>
                    <a:pt x="27" y="68"/>
                    <a:pt x="38" y="64"/>
                    <a:pt x="45" y="61"/>
                  </a:cubicBezTo>
                  <a:cubicBezTo>
                    <a:pt x="68" y="49"/>
                    <a:pt x="94" y="35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0" name="Google Shape;47530;p30"/>
            <p:cNvSpPr/>
            <p:nvPr/>
          </p:nvSpPr>
          <p:spPr>
            <a:xfrm>
              <a:off x="-5126627" y="215209"/>
              <a:ext cx="3438" cy="2005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23" y="1"/>
                  </a:moveTo>
                  <a:cubicBezTo>
                    <a:pt x="7" y="1"/>
                    <a:pt x="0" y="9"/>
                    <a:pt x="4" y="23"/>
                  </a:cubicBezTo>
                  <a:cubicBezTo>
                    <a:pt x="18" y="35"/>
                    <a:pt x="33" y="42"/>
                    <a:pt x="52" y="42"/>
                  </a:cubicBezTo>
                  <a:cubicBezTo>
                    <a:pt x="60" y="42"/>
                    <a:pt x="63" y="38"/>
                    <a:pt x="71" y="38"/>
                  </a:cubicBezTo>
                  <a:cubicBezTo>
                    <a:pt x="63" y="12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1" name="Google Shape;47531;p30"/>
            <p:cNvSpPr/>
            <p:nvPr/>
          </p:nvSpPr>
          <p:spPr>
            <a:xfrm>
              <a:off x="-5023153" y="201457"/>
              <a:ext cx="3104" cy="2196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49" y="1"/>
                  </a:moveTo>
                  <a:cubicBezTo>
                    <a:pt x="35" y="1"/>
                    <a:pt x="20" y="9"/>
                    <a:pt x="9" y="19"/>
                  </a:cubicBezTo>
                  <a:cubicBezTo>
                    <a:pt x="1" y="28"/>
                    <a:pt x="4" y="38"/>
                    <a:pt x="16" y="42"/>
                  </a:cubicBezTo>
                  <a:cubicBezTo>
                    <a:pt x="20" y="45"/>
                    <a:pt x="27" y="45"/>
                    <a:pt x="31" y="45"/>
                  </a:cubicBezTo>
                  <a:cubicBezTo>
                    <a:pt x="42" y="45"/>
                    <a:pt x="54" y="42"/>
                    <a:pt x="57" y="28"/>
                  </a:cubicBezTo>
                  <a:cubicBezTo>
                    <a:pt x="61" y="19"/>
                    <a:pt x="65" y="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2" name="Google Shape;47532;p30"/>
            <p:cNvSpPr/>
            <p:nvPr/>
          </p:nvSpPr>
          <p:spPr>
            <a:xfrm>
              <a:off x="-5145918" y="246103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34" y="0"/>
                  </a:moveTo>
                  <a:cubicBezTo>
                    <a:pt x="8" y="0"/>
                    <a:pt x="8" y="19"/>
                    <a:pt x="11" y="38"/>
                  </a:cubicBezTo>
                  <a:cubicBezTo>
                    <a:pt x="11" y="45"/>
                    <a:pt x="4" y="49"/>
                    <a:pt x="1" y="57"/>
                  </a:cubicBezTo>
                  <a:cubicBezTo>
                    <a:pt x="11" y="57"/>
                    <a:pt x="23" y="61"/>
                    <a:pt x="34" y="61"/>
                  </a:cubicBezTo>
                  <a:cubicBezTo>
                    <a:pt x="41" y="52"/>
                    <a:pt x="49" y="45"/>
                    <a:pt x="56" y="38"/>
                  </a:cubicBezTo>
                  <a:cubicBezTo>
                    <a:pt x="41" y="30"/>
                    <a:pt x="68" y="4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3" name="Google Shape;47533;p30"/>
            <p:cNvSpPr/>
            <p:nvPr/>
          </p:nvSpPr>
          <p:spPr>
            <a:xfrm>
              <a:off x="-4960314" y="19243"/>
              <a:ext cx="3295" cy="3820"/>
            </a:xfrm>
            <a:custGeom>
              <a:avLst/>
              <a:gdLst/>
              <a:ahLst/>
              <a:cxnLst/>
              <a:rect l="l" t="t" r="r" b="b"/>
              <a:pathLst>
                <a:path w="69" h="80" extrusionOk="0">
                  <a:moveTo>
                    <a:pt x="49" y="0"/>
                  </a:moveTo>
                  <a:lnTo>
                    <a:pt x="49" y="0"/>
                  </a:lnTo>
                  <a:cubicBezTo>
                    <a:pt x="31" y="23"/>
                    <a:pt x="1" y="45"/>
                    <a:pt x="31" y="79"/>
                  </a:cubicBezTo>
                  <a:cubicBezTo>
                    <a:pt x="68" y="60"/>
                    <a:pt x="68" y="3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4" name="Google Shape;47534;p30"/>
            <p:cNvSpPr/>
            <p:nvPr/>
          </p:nvSpPr>
          <p:spPr>
            <a:xfrm>
              <a:off x="-5051898" y="-20724"/>
              <a:ext cx="3295" cy="2674"/>
            </a:xfrm>
            <a:custGeom>
              <a:avLst/>
              <a:gdLst/>
              <a:ahLst/>
              <a:cxnLst/>
              <a:rect l="l" t="t" r="r" b="b"/>
              <a:pathLst>
                <a:path w="69" h="56" extrusionOk="0">
                  <a:moveTo>
                    <a:pt x="38" y="0"/>
                  </a:moveTo>
                  <a:cubicBezTo>
                    <a:pt x="35" y="19"/>
                    <a:pt x="16" y="19"/>
                    <a:pt x="1" y="22"/>
                  </a:cubicBezTo>
                  <a:cubicBezTo>
                    <a:pt x="12" y="45"/>
                    <a:pt x="23" y="56"/>
                    <a:pt x="38" y="56"/>
                  </a:cubicBezTo>
                  <a:cubicBezTo>
                    <a:pt x="46" y="56"/>
                    <a:pt x="57" y="52"/>
                    <a:pt x="68" y="45"/>
                  </a:cubicBezTo>
                  <a:cubicBezTo>
                    <a:pt x="65" y="26"/>
                    <a:pt x="61" y="11"/>
                    <a:pt x="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5" name="Google Shape;47535;p30"/>
            <p:cNvSpPr/>
            <p:nvPr/>
          </p:nvSpPr>
          <p:spPr>
            <a:xfrm>
              <a:off x="-4913328" y="120282"/>
              <a:ext cx="4297" cy="2865"/>
            </a:xfrm>
            <a:custGeom>
              <a:avLst/>
              <a:gdLst/>
              <a:ahLst/>
              <a:cxnLst/>
              <a:rect l="l" t="t" r="r" b="b"/>
              <a:pathLst>
                <a:path w="90" h="60" extrusionOk="0">
                  <a:moveTo>
                    <a:pt x="64" y="0"/>
                  </a:moveTo>
                  <a:lnTo>
                    <a:pt x="64" y="0"/>
                  </a:lnTo>
                  <a:cubicBezTo>
                    <a:pt x="56" y="8"/>
                    <a:pt x="49" y="15"/>
                    <a:pt x="37" y="15"/>
                  </a:cubicBezTo>
                  <a:lnTo>
                    <a:pt x="30" y="15"/>
                  </a:lnTo>
                  <a:cubicBezTo>
                    <a:pt x="19" y="27"/>
                    <a:pt x="11" y="41"/>
                    <a:pt x="0" y="53"/>
                  </a:cubicBezTo>
                  <a:cubicBezTo>
                    <a:pt x="4" y="56"/>
                    <a:pt x="7" y="56"/>
                    <a:pt x="15" y="60"/>
                  </a:cubicBezTo>
                  <a:cubicBezTo>
                    <a:pt x="19" y="56"/>
                    <a:pt x="26" y="49"/>
                    <a:pt x="30" y="49"/>
                  </a:cubicBezTo>
                  <a:cubicBezTo>
                    <a:pt x="45" y="53"/>
                    <a:pt x="52" y="53"/>
                    <a:pt x="59" y="53"/>
                  </a:cubicBezTo>
                  <a:cubicBezTo>
                    <a:pt x="90" y="53"/>
                    <a:pt x="71" y="27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6" name="Google Shape;47536;p30"/>
            <p:cNvSpPr/>
            <p:nvPr/>
          </p:nvSpPr>
          <p:spPr>
            <a:xfrm>
              <a:off x="-4992975" y="-154949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8" y="0"/>
                  </a:moveTo>
                  <a:cubicBezTo>
                    <a:pt x="27" y="0"/>
                    <a:pt x="16" y="11"/>
                    <a:pt x="5" y="18"/>
                  </a:cubicBezTo>
                  <a:cubicBezTo>
                    <a:pt x="0" y="23"/>
                    <a:pt x="0" y="26"/>
                    <a:pt x="5" y="33"/>
                  </a:cubicBezTo>
                  <a:cubicBezTo>
                    <a:pt x="12" y="41"/>
                    <a:pt x="23" y="49"/>
                    <a:pt x="34" y="49"/>
                  </a:cubicBezTo>
                  <a:cubicBezTo>
                    <a:pt x="38" y="49"/>
                    <a:pt x="45" y="45"/>
                    <a:pt x="53" y="37"/>
                  </a:cubicBezTo>
                  <a:cubicBezTo>
                    <a:pt x="61" y="26"/>
                    <a:pt x="61" y="11"/>
                    <a:pt x="50" y="4"/>
                  </a:cubicBezTo>
                  <a:cubicBezTo>
                    <a:pt x="45" y="0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7" name="Google Shape;47537;p30"/>
            <p:cNvSpPr/>
            <p:nvPr/>
          </p:nvSpPr>
          <p:spPr>
            <a:xfrm>
              <a:off x="-5157187" y="24973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27" y="0"/>
                  </a:moveTo>
                  <a:cubicBezTo>
                    <a:pt x="19" y="0"/>
                    <a:pt x="8" y="4"/>
                    <a:pt x="1" y="11"/>
                  </a:cubicBezTo>
                  <a:cubicBezTo>
                    <a:pt x="8" y="23"/>
                    <a:pt x="16" y="37"/>
                    <a:pt x="27" y="45"/>
                  </a:cubicBezTo>
                  <a:cubicBezTo>
                    <a:pt x="35" y="52"/>
                    <a:pt x="42" y="52"/>
                    <a:pt x="49" y="52"/>
                  </a:cubicBezTo>
                  <a:cubicBezTo>
                    <a:pt x="61" y="52"/>
                    <a:pt x="64" y="45"/>
                    <a:pt x="64" y="26"/>
                  </a:cubicBezTo>
                  <a:cubicBezTo>
                    <a:pt x="53" y="11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8" name="Google Shape;47538;p30"/>
            <p:cNvSpPr/>
            <p:nvPr/>
          </p:nvSpPr>
          <p:spPr>
            <a:xfrm>
              <a:off x="-5149690" y="6207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2" y="0"/>
                  </a:moveTo>
                  <a:cubicBezTo>
                    <a:pt x="45" y="12"/>
                    <a:pt x="1" y="12"/>
                    <a:pt x="30" y="60"/>
                  </a:cubicBezTo>
                  <a:cubicBezTo>
                    <a:pt x="61" y="52"/>
                    <a:pt x="75" y="3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9" name="Google Shape;47539;p30"/>
            <p:cNvSpPr/>
            <p:nvPr/>
          </p:nvSpPr>
          <p:spPr>
            <a:xfrm>
              <a:off x="-5027259" y="98842"/>
              <a:ext cx="3486" cy="2531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57" y="1"/>
                  </a:moveTo>
                  <a:cubicBezTo>
                    <a:pt x="46" y="15"/>
                    <a:pt x="35" y="15"/>
                    <a:pt x="23" y="15"/>
                  </a:cubicBezTo>
                  <a:lnTo>
                    <a:pt x="1" y="15"/>
                  </a:lnTo>
                  <a:cubicBezTo>
                    <a:pt x="20" y="41"/>
                    <a:pt x="31" y="53"/>
                    <a:pt x="38" y="53"/>
                  </a:cubicBezTo>
                  <a:cubicBezTo>
                    <a:pt x="46" y="53"/>
                    <a:pt x="57" y="41"/>
                    <a:pt x="72" y="23"/>
                  </a:cubicBezTo>
                  <a:cubicBezTo>
                    <a:pt x="68" y="15"/>
                    <a:pt x="61" y="8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0" name="Google Shape;47540;p30"/>
            <p:cNvSpPr/>
            <p:nvPr/>
          </p:nvSpPr>
          <p:spPr>
            <a:xfrm>
              <a:off x="-5168074" y="160249"/>
              <a:ext cx="3295" cy="4154"/>
            </a:xfrm>
            <a:custGeom>
              <a:avLst/>
              <a:gdLst/>
              <a:ahLst/>
              <a:cxnLst/>
              <a:rect l="l" t="t" r="r" b="b"/>
              <a:pathLst>
                <a:path w="69" h="87" extrusionOk="0">
                  <a:moveTo>
                    <a:pt x="1" y="1"/>
                  </a:moveTo>
                  <a:cubicBezTo>
                    <a:pt x="30" y="19"/>
                    <a:pt x="49" y="49"/>
                    <a:pt x="53" y="87"/>
                  </a:cubicBezTo>
                  <a:cubicBezTo>
                    <a:pt x="68" y="27"/>
                    <a:pt x="61" y="1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1" name="Google Shape;47541;p30"/>
            <p:cNvSpPr/>
            <p:nvPr/>
          </p:nvSpPr>
          <p:spPr>
            <a:xfrm>
              <a:off x="-5263049" y="-225142"/>
              <a:ext cx="2388" cy="2770"/>
            </a:xfrm>
            <a:custGeom>
              <a:avLst/>
              <a:gdLst/>
              <a:ahLst/>
              <a:cxnLst/>
              <a:rect l="l" t="t" r="r" b="b"/>
              <a:pathLst>
                <a:path w="50" h="58" extrusionOk="0">
                  <a:moveTo>
                    <a:pt x="23" y="1"/>
                  </a:moveTo>
                  <a:cubicBezTo>
                    <a:pt x="20" y="1"/>
                    <a:pt x="16" y="4"/>
                    <a:pt x="16" y="4"/>
                  </a:cubicBezTo>
                  <a:cubicBezTo>
                    <a:pt x="1" y="20"/>
                    <a:pt x="1" y="35"/>
                    <a:pt x="9" y="49"/>
                  </a:cubicBezTo>
                  <a:cubicBezTo>
                    <a:pt x="12" y="53"/>
                    <a:pt x="16" y="57"/>
                    <a:pt x="23" y="57"/>
                  </a:cubicBezTo>
                  <a:cubicBezTo>
                    <a:pt x="27" y="57"/>
                    <a:pt x="31" y="53"/>
                    <a:pt x="35" y="49"/>
                  </a:cubicBezTo>
                  <a:cubicBezTo>
                    <a:pt x="49" y="35"/>
                    <a:pt x="38" y="23"/>
                    <a:pt x="35" y="8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2" name="Google Shape;47542;p30"/>
            <p:cNvSpPr/>
            <p:nvPr/>
          </p:nvSpPr>
          <p:spPr>
            <a:xfrm>
              <a:off x="-5294086" y="-1628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2"/>
                    <a:pt x="12" y="19"/>
                    <a:pt x="16" y="26"/>
                  </a:cubicBezTo>
                  <a:lnTo>
                    <a:pt x="16" y="42"/>
                  </a:lnTo>
                  <a:cubicBezTo>
                    <a:pt x="23" y="49"/>
                    <a:pt x="34" y="64"/>
                    <a:pt x="42" y="64"/>
                  </a:cubicBezTo>
                  <a:cubicBezTo>
                    <a:pt x="49" y="64"/>
                    <a:pt x="53" y="57"/>
                    <a:pt x="60" y="38"/>
                  </a:cubicBezTo>
                  <a:cubicBezTo>
                    <a:pt x="38" y="26"/>
                    <a:pt x="26" y="4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3" name="Google Shape;47543;p30"/>
            <p:cNvSpPr/>
            <p:nvPr/>
          </p:nvSpPr>
          <p:spPr>
            <a:xfrm>
              <a:off x="-5184118" y="-61120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71" y="1"/>
                  </a:moveTo>
                  <a:lnTo>
                    <a:pt x="71" y="1"/>
                  </a:lnTo>
                  <a:cubicBezTo>
                    <a:pt x="56" y="31"/>
                    <a:pt x="23" y="31"/>
                    <a:pt x="0" y="46"/>
                  </a:cubicBezTo>
                  <a:cubicBezTo>
                    <a:pt x="23" y="49"/>
                    <a:pt x="38" y="54"/>
                    <a:pt x="49" y="54"/>
                  </a:cubicBezTo>
                  <a:cubicBezTo>
                    <a:pt x="71" y="54"/>
                    <a:pt x="75" y="39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4" name="Google Shape;47544;p30"/>
            <p:cNvSpPr/>
            <p:nvPr/>
          </p:nvSpPr>
          <p:spPr>
            <a:xfrm>
              <a:off x="-5119846" y="-230155"/>
              <a:ext cx="3247" cy="1862"/>
            </a:xfrm>
            <a:custGeom>
              <a:avLst/>
              <a:gdLst/>
              <a:ahLst/>
              <a:cxnLst/>
              <a:rect l="l" t="t" r="r" b="b"/>
              <a:pathLst>
                <a:path w="68" h="39" extrusionOk="0">
                  <a:moveTo>
                    <a:pt x="19" y="1"/>
                  </a:moveTo>
                  <a:cubicBezTo>
                    <a:pt x="11" y="1"/>
                    <a:pt x="7" y="5"/>
                    <a:pt x="4" y="9"/>
                  </a:cubicBezTo>
                  <a:cubicBezTo>
                    <a:pt x="0" y="23"/>
                    <a:pt x="7" y="31"/>
                    <a:pt x="22" y="38"/>
                  </a:cubicBezTo>
                  <a:lnTo>
                    <a:pt x="48" y="38"/>
                  </a:lnTo>
                  <a:cubicBezTo>
                    <a:pt x="60" y="38"/>
                    <a:pt x="67" y="35"/>
                    <a:pt x="64" y="16"/>
                  </a:cubicBezTo>
                  <a:cubicBezTo>
                    <a:pt x="64" y="5"/>
                    <a:pt x="60" y="1"/>
                    <a:pt x="52" y="1"/>
                  </a:cubicBezTo>
                  <a:cubicBezTo>
                    <a:pt x="52" y="1"/>
                    <a:pt x="48" y="5"/>
                    <a:pt x="45" y="5"/>
                  </a:cubicBezTo>
                  <a:lnTo>
                    <a:pt x="30" y="5"/>
                  </a:lnTo>
                  <a:cubicBezTo>
                    <a:pt x="26" y="5"/>
                    <a:pt x="22" y="5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5" name="Google Shape;47545;p30"/>
            <p:cNvSpPr/>
            <p:nvPr/>
          </p:nvSpPr>
          <p:spPr>
            <a:xfrm>
              <a:off x="-5133789" y="228961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42" y="1"/>
                  </a:moveTo>
                  <a:cubicBezTo>
                    <a:pt x="34" y="12"/>
                    <a:pt x="42" y="42"/>
                    <a:pt x="26" y="42"/>
                  </a:cubicBezTo>
                  <a:cubicBezTo>
                    <a:pt x="23" y="42"/>
                    <a:pt x="11" y="38"/>
                    <a:pt x="0" y="27"/>
                  </a:cubicBezTo>
                  <a:lnTo>
                    <a:pt x="0" y="27"/>
                  </a:lnTo>
                  <a:cubicBezTo>
                    <a:pt x="0" y="49"/>
                    <a:pt x="11" y="64"/>
                    <a:pt x="34" y="64"/>
                  </a:cubicBezTo>
                  <a:cubicBezTo>
                    <a:pt x="64" y="64"/>
                    <a:pt x="56" y="35"/>
                    <a:pt x="64" y="19"/>
                  </a:cubicBezTo>
                  <a:cubicBezTo>
                    <a:pt x="56" y="12"/>
                    <a:pt x="49" y="4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6" name="Google Shape;47546;p30"/>
            <p:cNvSpPr/>
            <p:nvPr/>
          </p:nvSpPr>
          <p:spPr>
            <a:xfrm>
              <a:off x="-5158094" y="-127827"/>
              <a:ext cx="2196" cy="2674"/>
            </a:xfrm>
            <a:custGeom>
              <a:avLst/>
              <a:gdLst/>
              <a:ahLst/>
              <a:cxnLst/>
              <a:rect l="l" t="t" r="r" b="b"/>
              <a:pathLst>
                <a:path w="46" h="56" extrusionOk="0">
                  <a:moveTo>
                    <a:pt x="31" y="0"/>
                  </a:moveTo>
                  <a:cubicBezTo>
                    <a:pt x="4" y="11"/>
                    <a:pt x="1" y="26"/>
                    <a:pt x="9" y="49"/>
                  </a:cubicBezTo>
                  <a:cubicBezTo>
                    <a:pt x="9" y="52"/>
                    <a:pt x="16" y="56"/>
                    <a:pt x="20" y="56"/>
                  </a:cubicBezTo>
                  <a:lnTo>
                    <a:pt x="27" y="56"/>
                  </a:lnTo>
                  <a:cubicBezTo>
                    <a:pt x="38" y="41"/>
                    <a:pt x="46" y="23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7" name="Google Shape;47547;p30"/>
            <p:cNvSpPr/>
            <p:nvPr/>
          </p:nvSpPr>
          <p:spPr>
            <a:xfrm>
              <a:off x="-5357785" y="16024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1" y="1"/>
                    <a:pt x="7" y="4"/>
                    <a:pt x="0" y="11"/>
                  </a:cubicBezTo>
                  <a:cubicBezTo>
                    <a:pt x="15" y="27"/>
                    <a:pt x="7" y="53"/>
                    <a:pt x="33" y="53"/>
                  </a:cubicBezTo>
                  <a:cubicBezTo>
                    <a:pt x="56" y="53"/>
                    <a:pt x="45" y="34"/>
                    <a:pt x="49" y="19"/>
                  </a:cubicBezTo>
                  <a:cubicBezTo>
                    <a:pt x="37" y="16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8" name="Google Shape;47548;p30"/>
            <p:cNvSpPr/>
            <p:nvPr/>
          </p:nvSpPr>
          <p:spPr>
            <a:xfrm>
              <a:off x="-5016133" y="-126586"/>
              <a:ext cx="2531" cy="4870"/>
            </a:xfrm>
            <a:custGeom>
              <a:avLst/>
              <a:gdLst/>
              <a:ahLst/>
              <a:cxnLst/>
              <a:rect l="l" t="t" r="r" b="b"/>
              <a:pathLst>
                <a:path w="53" h="102" extrusionOk="0">
                  <a:moveTo>
                    <a:pt x="33" y="0"/>
                  </a:moveTo>
                  <a:cubicBezTo>
                    <a:pt x="11" y="30"/>
                    <a:pt x="0" y="64"/>
                    <a:pt x="7" y="102"/>
                  </a:cubicBezTo>
                  <a:cubicBezTo>
                    <a:pt x="22" y="67"/>
                    <a:pt x="52" y="41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9" name="Google Shape;47549;p30"/>
            <p:cNvSpPr/>
            <p:nvPr/>
          </p:nvSpPr>
          <p:spPr>
            <a:xfrm>
              <a:off x="-4996365" y="-1506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7" y="1"/>
                  </a:moveTo>
                  <a:cubicBezTo>
                    <a:pt x="19" y="1"/>
                    <a:pt x="9" y="5"/>
                    <a:pt x="1" y="5"/>
                  </a:cubicBezTo>
                  <a:cubicBezTo>
                    <a:pt x="16" y="19"/>
                    <a:pt x="45" y="27"/>
                    <a:pt x="38" y="57"/>
                  </a:cubicBezTo>
                  <a:cubicBezTo>
                    <a:pt x="45" y="60"/>
                    <a:pt x="53" y="64"/>
                    <a:pt x="61" y="64"/>
                  </a:cubicBezTo>
                  <a:cubicBezTo>
                    <a:pt x="64" y="64"/>
                    <a:pt x="68" y="64"/>
                    <a:pt x="71" y="60"/>
                  </a:cubicBezTo>
                  <a:cubicBezTo>
                    <a:pt x="64" y="46"/>
                    <a:pt x="64" y="34"/>
                    <a:pt x="71" y="19"/>
                  </a:cubicBezTo>
                  <a:cubicBezTo>
                    <a:pt x="57" y="8"/>
                    <a:pt x="42" y="8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0" name="Google Shape;47550;p30"/>
            <p:cNvSpPr/>
            <p:nvPr/>
          </p:nvSpPr>
          <p:spPr>
            <a:xfrm>
              <a:off x="-4969195" y="116319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30" y="1"/>
                  </a:moveTo>
                  <a:cubicBezTo>
                    <a:pt x="23" y="1"/>
                    <a:pt x="11" y="12"/>
                    <a:pt x="0" y="23"/>
                  </a:cubicBezTo>
                  <a:cubicBezTo>
                    <a:pt x="4" y="42"/>
                    <a:pt x="60" y="20"/>
                    <a:pt x="30" y="65"/>
                  </a:cubicBezTo>
                  <a:cubicBezTo>
                    <a:pt x="63" y="61"/>
                    <a:pt x="68" y="42"/>
                    <a:pt x="52" y="20"/>
                  </a:cubicBezTo>
                  <a:cubicBezTo>
                    <a:pt x="45" y="8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1" name="Google Shape;47551;p30"/>
            <p:cNvSpPr/>
            <p:nvPr/>
          </p:nvSpPr>
          <p:spPr>
            <a:xfrm>
              <a:off x="-4932810" y="134559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4" y="0"/>
                  </a:moveTo>
                  <a:lnTo>
                    <a:pt x="34" y="0"/>
                  </a:lnTo>
                  <a:cubicBezTo>
                    <a:pt x="23" y="4"/>
                    <a:pt x="12" y="11"/>
                    <a:pt x="1" y="15"/>
                  </a:cubicBezTo>
                  <a:cubicBezTo>
                    <a:pt x="27" y="26"/>
                    <a:pt x="15" y="56"/>
                    <a:pt x="30" y="75"/>
                  </a:cubicBezTo>
                  <a:cubicBezTo>
                    <a:pt x="53" y="49"/>
                    <a:pt x="64" y="26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2" name="Google Shape;47552;p30"/>
            <p:cNvSpPr/>
            <p:nvPr/>
          </p:nvSpPr>
          <p:spPr>
            <a:xfrm>
              <a:off x="-5052376" y="-93208"/>
              <a:ext cx="2149" cy="3056"/>
            </a:xfrm>
            <a:custGeom>
              <a:avLst/>
              <a:gdLst/>
              <a:ahLst/>
              <a:cxnLst/>
              <a:rect l="l" t="t" r="r" b="b"/>
              <a:pathLst>
                <a:path w="45" h="64" extrusionOk="0">
                  <a:moveTo>
                    <a:pt x="0" y="0"/>
                  </a:moveTo>
                  <a:cubicBezTo>
                    <a:pt x="0" y="26"/>
                    <a:pt x="4" y="45"/>
                    <a:pt x="4" y="64"/>
                  </a:cubicBezTo>
                  <a:lnTo>
                    <a:pt x="7" y="64"/>
                  </a:lnTo>
                  <a:cubicBezTo>
                    <a:pt x="26" y="64"/>
                    <a:pt x="41" y="57"/>
                    <a:pt x="45" y="38"/>
                  </a:cubicBezTo>
                  <a:cubicBezTo>
                    <a:pt x="33" y="26"/>
                    <a:pt x="19" y="1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3" name="Google Shape;47553;p30"/>
            <p:cNvSpPr/>
            <p:nvPr/>
          </p:nvSpPr>
          <p:spPr>
            <a:xfrm>
              <a:off x="-5059395" y="-93734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1" y="0"/>
                  </a:moveTo>
                  <a:cubicBezTo>
                    <a:pt x="23" y="15"/>
                    <a:pt x="1" y="26"/>
                    <a:pt x="9" y="52"/>
                  </a:cubicBezTo>
                  <a:lnTo>
                    <a:pt x="12" y="52"/>
                  </a:lnTo>
                  <a:cubicBezTo>
                    <a:pt x="16" y="52"/>
                    <a:pt x="23" y="49"/>
                    <a:pt x="31" y="45"/>
                  </a:cubicBezTo>
                  <a:cubicBezTo>
                    <a:pt x="35" y="42"/>
                    <a:pt x="42" y="34"/>
                    <a:pt x="50" y="34"/>
                  </a:cubicBezTo>
                  <a:cubicBezTo>
                    <a:pt x="54" y="34"/>
                    <a:pt x="61" y="37"/>
                    <a:pt x="65" y="49"/>
                  </a:cubicBezTo>
                  <a:lnTo>
                    <a:pt x="76" y="37"/>
                  </a:lnTo>
                  <a:cubicBezTo>
                    <a:pt x="68" y="30"/>
                    <a:pt x="57" y="19"/>
                    <a:pt x="46" y="7"/>
                  </a:cubicBezTo>
                  <a:cubicBezTo>
                    <a:pt x="42" y="4"/>
                    <a:pt x="38" y="4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4" name="Google Shape;47554;p30"/>
            <p:cNvSpPr/>
            <p:nvPr/>
          </p:nvSpPr>
          <p:spPr>
            <a:xfrm>
              <a:off x="-5091865" y="32804"/>
              <a:ext cx="1862" cy="4345"/>
            </a:xfrm>
            <a:custGeom>
              <a:avLst/>
              <a:gdLst/>
              <a:ahLst/>
              <a:cxnLst/>
              <a:rect l="l" t="t" r="r" b="b"/>
              <a:pathLst>
                <a:path w="39" h="91" extrusionOk="0">
                  <a:moveTo>
                    <a:pt x="1" y="1"/>
                  </a:moveTo>
                  <a:cubicBezTo>
                    <a:pt x="4" y="30"/>
                    <a:pt x="1" y="64"/>
                    <a:pt x="12" y="90"/>
                  </a:cubicBezTo>
                  <a:cubicBezTo>
                    <a:pt x="38" y="61"/>
                    <a:pt x="35" y="3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5" name="Google Shape;47555;p30"/>
            <p:cNvSpPr/>
            <p:nvPr/>
          </p:nvSpPr>
          <p:spPr>
            <a:xfrm>
              <a:off x="-5070616" y="180447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34" y="0"/>
                  </a:moveTo>
                  <a:lnTo>
                    <a:pt x="34" y="0"/>
                  </a:lnTo>
                  <a:cubicBezTo>
                    <a:pt x="1" y="37"/>
                    <a:pt x="1" y="37"/>
                    <a:pt x="42" y="52"/>
                  </a:cubicBezTo>
                  <a:cubicBezTo>
                    <a:pt x="46" y="49"/>
                    <a:pt x="46" y="45"/>
                    <a:pt x="49" y="41"/>
                  </a:cubicBezTo>
                  <a:cubicBezTo>
                    <a:pt x="42" y="26"/>
                    <a:pt x="49" y="7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6" name="Google Shape;47556;p30"/>
            <p:cNvSpPr/>
            <p:nvPr/>
          </p:nvSpPr>
          <p:spPr>
            <a:xfrm>
              <a:off x="-5053474" y="61884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9" y="1"/>
                  </a:moveTo>
                  <a:cubicBezTo>
                    <a:pt x="42" y="1"/>
                    <a:pt x="34" y="1"/>
                    <a:pt x="23" y="4"/>
                  </a:cubicBezTo>
                  <a:cubicBezTo>
                    <a:pt x="1" y="35"/>
                    <a:pt x="42" y="49"/>
                    <a:pt x="45" y="72"/>
                  </a:cubicBezTo>
                  <a:cubicBezTo>
                    <a:pt x="71" y="49"/>
                    <a:pt x="53" y="23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7" name="Google Shape;47557;p30"/>
            <p:cNvSpPr/>
            <p:nvPr/>
          </p:nvSpPr>
          <p:spPr>
            <a:xfrm>
              <a:off x="-5076680" y="59019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57" y="1"/>
                  </a:moveTo>
                  <a:cubicBezTo>
                    <a:pt x="49" y="1"/>
                    <a:pt x="38" y="9"/>
                    <a:pt x="31" y="12"/>
                  </a:cubicBezTo>
                  <a:cubicBezTo>
                    <a:pt x="19" y="12"/>
                    <a:pt x="16" y="23"/>
                    <a:pt x="8" y="27"/>
                  </a:cubicBezTo>
                  <a:cubicBezTo>
                    <a:pt x="0" y="35"/>
                    <a:pt x="4" y="42"/>
                    <a:pt x="8" y="50"/>
                  </a:cubicBezTo>
                  <a:cubicBezTo>
                    <a:pt x="19" y="45"/>
                    <a:pt x="31" y="42"/>
                    <a:pt x="38" y="35"/>
                  </a:cubicBezTo>
                  <a:cubicBezTo>
                    <a:pt x="49" y="27"/>
                    <a:pt x="76" y="27"/>
                    <a:pt x="68" y="9"/>
                  </a:cubicBezTo>
                  <a:cubicBezTo>
                    <a:pt x="64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8" name="Google Shape;47558;p30"/>
            <p:cNvSpPr/>
            <p:nvPr/>
          </p:nvSpPr>
          <p:spPr>
            <a:xfrm>
              <a:off x="-5370152" y="146688"/>
              <a:ext cx="4345" cy="2006"/>
            </a:xfrm>
            <a:custGeom>
              <a:avLst/>
              <a:gdLst/>
              <a:ahLst/>
              <a:cxnLst/>
              <a:rect l="l" t="t" r="r" b="b"/>
              <a:pathLst>
                <a:path w="91" h="42" extrusionOk="0">
                  <a:moveTo>
                    <a:pt x="61" y="0"/>
                  </a:moveTo>
                  <a:cubicBezTo>
                    <a:pt x="42" y="0"/>
                    <a:pt x="23" y="12"/>
                    <a:pt x="1" y="19"/>
                  </a:cubicBezTo>
                  <a:cubicBezTo>
                    <a:pt x="13" y="26"/>
                    <a:pt x="23" y="34"/>
                    <a:pt x="31" y="41"/>
                  </a:cubicBezTo>
                  <a:cubicBezTo>
                    <a:pt x="39" y="38"/>
                    <a:pt x="49" y="34"/>
                    <a:pt x="61" y="26"/>
                  </a:cubicBezTo>
                  <a:cubicBezTo>
                    <a:pt x="68" y="23"/>
                    <a:pt x="80" y="15"/>
                    <a:pt x="91" y="12"/>
                  </a:cubicBezTo>
                  <a:cubicBezTo>
                    <a:pt x="80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9" name="Google Shape;47559;p30"/>
            <p:cNvSpPr/>
            <p:nvPr/>
          </p:nvSpPr>
          <p:spPr>
            <a:xfrm>
              <a:off x="-5019046" y="118802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57" y="1"/>
                  </a:moveTo>
                  <a:cubicBezTo>
                    <a:pt x="39" y="27"/>
                    <a:pt x="20" y="49"/>
                    <a:pt x="1" y="72"/>
                  </a:cubicBezTo>
                  <a:cubicBezTo>
                    <a:pt x="39" y="65"/>
                    <a:pt x="65" y="35"/>
                    <a:pt x="91" y="9"/>
                  </a:cubicBezTo>
                  <a:cubicBezTo>
                    <a:pt x="80" y="5"/>
                    <a:pt x="68" y="5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0" name="Google Shape;47560;p30"/>
            <p:cNvSpPr/>
            <p:nvPr/>
          </p:nvSpPr>
          <p:spPr>
            <a:xfrm>
              <a:off x="-5099362" y="-55199"/>
              <a:ext cx="2196" cy="3295"/>
            </a:xfrm>
            <a:custGeom>
              <a:avLst/>
              <a:gdLst/>
              <a:ahLst/>
              <a:cxnLst/>
              <a:rect l="l" t="t" r="r" b="b"/>
              <a:pathLst>
                <a:path w="46" h="69" extrusionOk="0">
                  <a:moveTo>
                    <a:pt x="20" y="1"/>
                  </a:moveTo>
                  <a:cubicBezTo>
                    <a:pt x="1" y="4"/>
                    <a:pt x="8" y="20"/>
                    <a:pt x="8" y="30"/>
                  </a:cubicBezTo>
                  <a:cubicBezTo>
                    <a:pt x="4" y="38"/>
                    <a:pt x="4" y="46"/>
                    <a:pt x="1" y="53"/>
                  </a:cubicBezTo>
                  <a:cubicBezTo>
                    <a:pt x="1" y="64"/>
                    <a:pt x="5" y="66"/>
                    <a:pt x="11" y="66"/>
                  </a:cubicBezTo>
                  <a:cubicBezTo>
                    <a:pt x="14" y="66"/>
                    <a:pt x="17" y="65"/>
                    <a:pt x="19" y="65"/>
                  </a:cubicBezTo>
                  <a:cubicBezTo>
                    <a:pt x="22" y="65"/>
                    <a:pt x="25" y="66"/>
                    <a:pt x="27" y="68"/>
                  </a:cubicBezTo>
                  <a:cubicBezTo>
                    <a:pt x="35" y="53"/>
                    <a:pt x="35" y="38"/>
                    <a:pt x="46" y="23"/>
                  </a:cubicBezTo>
                  <a:cubicBezTo>
                    <a:pt x="38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1" name="Google Shape;47561;p30"/>
            <p:cNvSpPr/>
            <p:nvPr/>
          </p:nvSpPr>
          <p:spPr>
            <a:xfrm>
              <a:off x="-4930136" y="137424"/>
              <a:ext cx="2769" cy="2865"/>
            </a:xfrm>
            <a:custGeom>
              <a:avLst/>
              <a:gdLst/>
              <a:ahLst/>
              <a:cxnLst/>
              <a:rect l="l" t="t" r="r" b="b"/>
              <a:pathLst>
                <a:path w="58" h="60" extrusionOk="0">
                  <a:moveTo>
                    <a:pt x="16" y="0"/>
                  </a:moveTo>
                  <a:cubicBezTo>
                    <a:pt x="4" y="0"/>
                    <a:pt x="4" y="15"/>
                    <a:pt x="1" y="30"/>
                  </a:cubicBezTo>
                  <a:cubicBezTo>
                    <a:pt x="4" y="34"/>
                    <a:pt x="12" y="37"/>
                    <a:pt x="19" y="41"/>
                  </a:cubicBezTo>
                  <a:cubicBezTo>
                    <a:pt x="19" y="37"/>
                    <a:pt x="19" y="37"/>
                    <a:pt x="23" y="37"/>
                  </a:cubicBezTo>
                  <a:cubicBezTo>
                    <a:pt x="27" y="37"/>
                    <a:pt x="30" y="45"/>
                    <a:pt x="35" y="49"/>
                  </a:cubicBezTo>
                  <a:cubicBezTo>
                    <a:pt x="38" y="52"/>
                    <a:pt x="42" y="60"/>
                    <a:pt x="49" y="60"/>
                  </a:cubicBezTo>
                  <a:cubicBezTo>
                    <a:pt x="49" y="60"/>
                    <a:pt x="53" y="56"/>
                    <a:pt x="57" y="56"/>
                  </a:cubicBezTo>
                  <a:cubicBezTo>
                    <a:pt x="53" y="37"/>
                    <a:pt x="35" y="30"/>
                    <a:pt x="38" y="11"/>
                  </a:cubicBezTo>
                  <a:cubicBezTo>
                    <a:pt x="30" y="4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2" name="Google Shape;47562;p30"/>
            <p:cNvSpPr/>
            <p:nvPr/>
          </p:nvSpPr>
          <p:spPr>
            <a:xfrm>
              <a:off x="-4983138" y="116701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8" y="0"/>
                  </a:moveTo>
                  <a:cubicBezTo>
                    <a:pt x="4" y="4"/>
                    <a:pt x="4" y="8"/>
                    <a:pt x="1" y="12"/>
                  </a:cubicBezTo>
                  <a:cubicBezTo>
                    <a:pt x="15" y="26"/>
                    <a:pt x="27" y="45"/>
                    <a:pt x="41" y="45"/>
                  </a:cubicBezTo>
                  <a:cubicBezTo>
                    <a:pt x="53" y="45"/>
                    <a:pt x="64" y="38"/>
                    <a:pt x="75" y="15"/>
                  </a:cubicBezTo>
                  <a:cubicBezTo>
                    <a:pt x="53" y="8"/>
                    <a:pt x="27" y="19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3" name="Google Shape;47563;p30"/>
            <p:cNvSpPr/>
            <p:nvPr/>
          </p:nvSpPr>
          <p:spPr>
            <a:xfrm>
              <a:off x="-5188224" y="-62362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15" y="1"/>
                  </a:moveTo>
                  <a:cubicBezTo>
                    <a:pt x="12" y="1"/>
                    <a:pt x="7" y="1"/>
                    <a:pt x="0" y="5"/>
                  </a:cubicBezTo>
                  <a:cubicBezTo>
                    <a:pt x="15" y="13"/>
                    <a:pt x="19" y="27"/>
                    <a:pt x="23" y="42"/>
                  </a:cubicBezTo>
                  <a:cubicBezTo>
                    <a:pt x="30" y="65"/>
                    <a:pt x="38" y="83"/>
                    <a:pt x="60" y="83"/>
                  </a:cubicBezTo>
                  <a:cubicBezTo>
                    <a:pt x="64" y="83"/>
                    <a:pt x="71" y="80"/>
                    <a:pt x="75" y="80"/>
                  </a:cubicBezTo>
                  <a:cubicBezTo>
                    <a:pt x="52" y="68"/>
                    <a:pt x="45" y="49"/>
                    <a:pt x="38" y="23"/>
                  </a:cubicBezTo>
                  <a:cubicBezTo>
                    <a:pt x="38" y="13"/>
                    <a:pt x="30" y="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4" name="Google Shape;47564;p30"/>
            <p:cNvSpPr/>
            <p:nvPr/>
          </p:nvSpPr>
          <p:spPr>
            <a:xfrm>
              <a:off x="-5021004" y="204513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57" y="0"/>
                  </a:moveTo>
                  <a:cubicBezTo>
                    <a:pt x="46" y="26"/>
                    <a:pt x="12" y="4"/>
                    <a:pt x="1" y="31"/>
                  </a:cubicBezTo>
                  <a:cubicBezTo>
                    <a:pt x="20" y="38"/>
                    <a:pt x="31" y="49"/>
                    <a:pt x="46" y="57"/>
                  </a:cubicBezTo>
                  <a:cubicBezTo>
                    <a:pt x="64" y="45"/>
                    <a:pt x="61" y="26"/>
                    <a:pt x="68" y="8"/>
                  </a:cubicBezTo>
                  <a:cubicBezTo>
                    <a:pt x="64" y="8"/>
                    <a:pt x="61" y="4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5" name="Google Shape;47565;p30"/>
            <p:cNvSpPr/>
            <p:nvPr/>
          </p:nvSpPr>
          <p:spPr>
            <a:xfrm>
              <a:off x="-4855502" y="139000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23" y="1"/>
                  </a:moveTo>
                  <a:cubicBezTo>
                    <a:pt x="0" y="1"/>
                    <a:pt x="0" y="23"/>
                    <a:pt x="0" y="38"/>
                  </a:cubicBezTo>
                  <a:cubicBezTo>
                    <a:pt x="8" y="45"/>
                    <a:pt x="19" y="53"/>
                    <a:pt x="26" y="53"/>
                  </a:cubicBezTo>
                  <a:cubicBezTo>
                    <a:pt x="34" y="53"/>
                    <a:pt x="37" y="53"/>
                    <a:pt x="45" y="45"/>
                  </a:cubicBezTo>
                  <a:cubicBezTo>
                    <a:pt x="56" y="30"/>
                    <a:pt x="45" y="12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6" name="Google Shape;47566;p30"/>
            <p:cNvSpPr/>
            <p:nvPr/>
          </p:nvSpPr>
          <p:spPr>
            <a:xfrm>
              <a:off x="-5058488" y="-146927"/>
              <a:ext cx="2769" cy="2006"/>
            </a:xfrm>
            <a:custGeom>
              <a:avLst/>
              <a:gdLst/>
              <a:ahLst/>
              <a:cxnLst/>
              <a:rect l="l" t="t" r="r" b="b"/>
              <a:pathLst>
                <a:path w="58" h="42" extrusionOk="0">
                  <a:moveTo>
                    <a:pt x="19" y="0"/>
                  </a:moveTo>
                  <a:cubicBezTo>
                    <a:pt x="12" y="0"/>
                    <a:pt x="4" y="0"/>
                    <a:pt x="1" y="4"/>
                  </a:cubicBezTo>
                  <a:cubicBezTo>
                    <a:pt x="12" y="30"/>
                    <a:pt x="19" y="41"/>
                    <a:pt x="27" y="41"/>
                  </a:cubicBezTo>
                  <a:cubicBezTo>
                    <a:pt x="35" y="41"/>
                    <a:pt x="46" y="30"/>
                    <a:pt x="57" y="7"/>
                  </a:cubicBezTo>
                  <a:cubicBezTo>
                    <a:pt x="46" y="4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7" name="Google Shape;47567;p30"/>
            <p:cNvSpPr/>
            <p:nvPr/>
          </p:nvSpPr>
          <p:spPr>
            <a:xfrm>
              <a:off x="-5175714" y="257515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19" y="1"/>
                  </a:moveTo>
                  <a:lnTo>
                    <a:pt x="19" y="1"/>
                  </a:lnTo>
                  <a:cubicBezTo>
                    <a:pt x="0" y="27"/>
                    <a:pt x="15" y="38"/>
                    <a:pt x="41" y="49"/>
                  </a:cubicBezTo>
                  <a:cubicBezTo>
                    <a:pt x="41" y="53"/>
                    <a:pt x="45" y="53"/>
                    <a:pt x="45" y="53"/>
                  </a:cubicBezTo>
                  <a:cubicBezTo>
                    <a:pt x="52" y="34"/>
                    <a:pt x="71" y="34"/>
                    <a:pt x="82" y="27"/>
                  </a:cubicBezTo>
                  <a:cubicBezTo>
                    <a:pt x="86" y="23"/>
                    <a:pt x="90" y="20"/>
                    <a:pt x="90" y="15"/>
                  </a:cubicBezTo>
                  <a:cubicBezTo>
                    <a:pt x="86" y="12"/>
                    <a:pt x="82" y="12"/>
                    <a:pt x="78" y="12"/>
                  </a:cubicBezTo>
                  <a:cubicBezTo>
                    <a:pt x="75" y="12"/>
                    <a:pt x="67" y="12"/>
                    <a:pt x="59" y="15"/>
                  </a:cubicBezTo>
                  <a:cubicBezTo>
                    <a:pt x="56" y="15"/>
                    <a:pt x="49" y="20"/>
                    <a:pt x="45" y="20"/>
                  </a:cubicBezTo>
                  <a:cubicBezTo>
                    <a:pt x="33" y="20"/>
                    <a:pt x="26" y="15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8" name="Google Shape;47568;p30"/>
            <p:cNvSpPr/>
            <p:nvPr/>
          </p:nvSpPr>
          <p:spPr>
            <a:xfrm>
              <a:off x="-5109485" y="32995"/>
              <a:ext cx="3008" cy="3247"/>
            </a:xfrm>
            <a:custGeom>
              <a:avLst/>
              <a:gdLst/>
              <a:ahLst/>
              <a:cxnLst/>
              <a:rect l="l" t="t" r="r" b="b"/>
              <a:pathLst>
                <a:path w="63" h="68" extrusionOk="0">
                  <a:moveTo>
                    <a:pt x="56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5" y="7"/>
                    <a:pt x="41" y="12"/>
                    <a:pt x="41" y="12"/>
                  </a:cubicBezTo>
                  <a:cubicBezTo>
                    <a:pt x="26" y="30"/>
                    <a:pt x="0" y="49"/>
                    <a:pt x="37" y="67"/>
                  </a:cubicBezTo>
                  <a:cubicBezTo>
                    <a:pt x="56" y="52"/>
                    <a:pt x="63" y="34"/>
                    <a:pt x="63" y="15"/>
                  </a:cubicBezTo>
                  <a:cubicBezTo>
                    <a:pt x="63" y="4"/>
                    <a:pt x="59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9" name="Google Shape;47569;p30"/>
            <p:cNvSpPr/>
            <p:nvPr/>
          </p:nvSpPr>
          <p:spPr>
            <a:xfrm>
              <a:off x="-5358501" y="190570"/>
              <a:ext cx="1098" cy="2769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0" y="27"/>
                    <a:pt x="7" y="57"/>
                  </a:cubicBezTo>
                  <a:cubicBezTo>
                    <a:pt x="22" y="31"/>
                    <a:pt x="22" y="3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0" name="Google Shape;47570;p30"/>
            <p:cNvSpPr/>
            <p:nvPr/>
          </p:nvSpPr>
          <p:spPr>
            <a:xfrm>
              <a:off x="-5107336" y="-124437"/>
              <a:ext cx="2340" cy="3247"/>
            </a:xfrm>
            <a:custGeom>
              <a:avLst/>
              <a:gdLst/>
              <a:ahLst/>
              <a:cxnLst/>
              <a:rect l="l" t="t" r="r" b="b"/>
              <a:pathLst>
                <a:path w="49" h="68" extrusionOk="0">
                  <a:moveTo>
                    <a:pt x="18" y="0"/>
                  </a:moveTo>
                  <a:cubicBezTo>
                    <a:pt x="0" y="26"/>
                    <a:pt x="4" y="45"/>
                    <a:pt x="26" y="67"/>
                  </a:cubicBezTo>
                  <a:cubicBezTo>
                    <a:pt x="30" y="64"/>
                    <a:pt x="33" y="64"/>
                    <a:pt x="33" y="60"/>
                  </a:cubicBezTo>
                  <a:cubicBezTo>
                    <a:pt x="37" y="38"/>
                    <a:pt x="48" y="19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1" name="Google Shape;47571;p30"/>
            <p:cNvSpPr/>
            <p:nvPr/>
          </p:nvSpPr>
          <p:spPr>
            <a:xfrm>
              <a:off x="-5295328" y="99224"/>
              <a:ext cx="2006" cy="4297"/>
            </a:xfrm>
            <a:custGeom>
              <a:avLst/>
              <a:gdLst/>
              <a:ahLst/>
              <a:cxnLst/>
              <a:rect l="l" t="t" r="r" b="b"/>
              <a:pathLst>
                <a:path w="42" h="90" extrusionOk="0">
                  <a:moveTo>
                    <a:pt x="38" y="0"/>
                  </a:moveTo>
                  <a:cubicBezTo>
                    <a:pt x="30" y="0"/>
                    <a:pt x="23" y="4"/>
                    <a:pt x="16" y="4"/>
                  </a:cubicBezTo>
                  <a:cubicBezTo>
                    <a:pt x="12" y="19"/>
                    <a:pt x="12" y="38"/>
                    <a:pt x="0" y="52"/>
                  </a:cubicBezTo>
                  <a:cubicBezTo>
                    <a:pt x="0" y="64"/>
                    <a:pt x="4" y="75"/>
                    <a:pt x="8" y="86"/>
                  </a:cubicBezTo>
                  <a:cubicBezTo>
                    <a:pt x="12" y="86"/>
                    <a:pt x="12" y="90"/>
                    <a:pt x="12" y="90"/>
                  </a:cubicBezTo>
                  <a:cubicBezTo>
                    <a:pt x="23" y="64"/>
                    <a:pt x="38" y="38"/>
                    <a:pt x="42" y="7"/>
                  </a:cubicBezTo>
                  <a:cubicBezTo>
                    <a:pt x="42" y="4"/>
                    <a:pt x="38" y="4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2" name="Google Shape;47572;p30"/>
            <p:cNvSpPr/>
            <p:nvPr/>
          </p:nvSpPr>
          <p:spPr>
            <a:xfrm>
              <a:off x="-5132739" y="87764"/>
              <a:ext cx="2053" cy="2197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20" y="1"/>
                  </a:moveTo>
                  <a:cubicBezTo>
                    <a:pt x="16" y="1"/>
                    <a:pt x="8" y="4"/>
                    <a:pt x="4" y="12"/>
                  </a:cubicBezTo>
                  <a:cubicBezTo>
                    <a:pt x="1" y="23"/>
                    <a:pt x="4" y="31"/>
                    <a:pt x="12" y="38"/>
                  </a:cubicBezTo>
                  <a:cubicBezTo>
                    <a:pt x="16" y="42"/>
                    <a:pt x="20" y="45"/>
                    <a:pt x="23" y="45"/>
                  </a:cubicBezTo>
                  <a:cubicBezTo>
                    <a:pt x="27" y="45"/>
                    <a:pt x="34" y="42"/>
                    <a:pt x="39" y="38"/>
                  </a:cubicBezTo>
                  <a:cubicBezTo>
                    <a:pt x="42" y="23"/>
                    <a:pt x="42" y="12"/>
                    <a:pt x="31" y="4"/>
                  </a:cubicBezTo>
                  <a:cubicBezTo>
                    <a:pt x="27" y="1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3" name="Google Shape;47573;p30"/>
            <p:cNvSpPr/>
            <p:nvPr/>
          </p:nvSpPr>
          <p:spPr>
            <a:xfrm>
              <a:off x="-5107336" y="-145542"/>
              <a:ext cx="3008" cy="1862"/>
            </a:xfrm>
            <a:custGeom>
              <a:avLst/>
              <a:gdLst/>
              <a:ahLst/>
              <a:cxnLst/>
              <a:rect l="l" t="t" r="r" b="b"/>
              <a:pathLst>
                <a:path w="63" h="39" extrusionOk="0">
                  <a:moveTo>
                    <a:pt x="18" y="1"/>
                  </a:moveTo>
                  <a:cubicBezTo>
                    <a:pt x="11" y="1"/>
                    <a:pt x="4" y="5"/>
                    <a:pt x="0" y="16"/>
                  </a:cubicBezTo>
                  <a:cubicBezTo>
                    <a:pt x="0" y="35"/>
                    <a:pt x="14" y="35"/>
                    <a:pt x="26" y="35"/>
                  </a:cubicBezTo>
                  <a:cubicBezTo>
                    <a:pt x="33" y="35"/>
                    <a:pt x="40" y="35"/>
                    <a:pt x="48" y="38"/>
                  </a:cubicBezTo>
                  <a:cubicBezTo>
                    <a:pt x="59" y="28"/>
                    <a:pt x="63" y="16"/>
                    <a:pt x="56" y="1"/>
                  </a:cubicBezTo>
                  <a:lnTo>
                    <a:pt x="56" y="1"/>
                  </a:lnTo>
                  <a:cubicBezTo>
                    <a:pt x="52" y="5"/>
                    <a:pt x="48" y="5"/>
                    <a:pt x="45" y="5"/>
                  </a:cubicBezTo>
                  <a:cubicBezTo>
                    <a:pt x="40" y="5"/>
                    <a:pt x="33" y="5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4" name="Google Shape;47574;p30"/>
            <p:cNvSpPr/>
            <p:nvPr/>
          </p:nvSpPr>
          <p:spPr>
            <a:xfrm>
              <a:off x="-4899814" y="159341"/>
              <a:ext cx="3247" cy="2006"/>
            </a:xfrm>
            <a:custGeom>
              <a:avLst/>
              <a:gdLst/>
              <a:ahLst/>
              <a:cxnLst/>
              <a:rect l="l" t="t" r="r" b="b"/>
              <a:pathLst>
                <a:path w="68" h="42" extrusionOk="0">
                  <a:moveTo>
                    <a:pt x="23" y="1"/>
                  </a:moveTo>
                  <a:cubicBezTo>
                    <a:pt x="16" y="1"/>
                    <a:pt x="9" y="8"/>
                    <a:pt x="1" y="30"/>
                  </a:cubicBezTo>
                  <a:cubicBezTo>
                    <a:pt x="5" y="35"/>
                    <a:pt x="9" y="35"/>
                    <a:pt x="9" y="38"/>
                  </a:cubicBezTo>
                  <a:cubicBezTo>
                    <a:pt x="12" y="38"/>
                    <a:pt x="12" y="38"/>
                    <a:pt x="12" y="42"/>
                  </a:cubicBezTo>
                  <a:lnTo>
                    <a:pt x="28" y="42"/>
                  </a:lnTo>
                  <a:cubicBezTo>
                    <a:pt x="42" y="42"/>
                    <a:pt x="57" y="38"/>
                    <a:pt x="68" y="27"/>
                  </a:cubicBezTo>
                  <a:cubicBezTo>
                    <a:pt x="54" y="27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5" name="Google Shape;47575;p30"/>
            <p:cNvSpPr/>
            <p:nvPr/>
          </p:nvSpPr>
          <p:spPr>
            <a:xfrm>
              <a:off x="-5171082" y="160440"/>
              <a:ext cx="2722" cy="2913"/>
            </a:xfrm>
            <a:custGeom>
              <a:avLst/>
              <a:gdLst/>
              <a:ahLst/>
              <a:cxnLst/>
              <a:rect l="l" t="t" r="r" b="b"/>
              <a:pathLst>
                <a:path w="57" h="61" extrusionOk="0">
                  <a:moveTo>
                    <a:pt x="26" y="0"/>
                  </a:moveTo>
                  <a:cubicBezTo>
                    <a:pt x="19" y="0"/>
                    <a:pt x="12" y="4"/>
                    <a:pt x="0" y="12"/>
                  </a:cubicBezTo>
                  <a:cubicBezTo>
                    <a:pt x="7" y="26"/>
                    <a:pt x="12" y="45"/>
                    <a:pt x="19" y="60"/>
                  </a:cubicBezTo>
                  <a:cubicBezTo>
                    <a:pt x="30" y="41"/>
                    <a:pt x="41" y="26"/>
                    <a:pt x="57" y="7"/>
                  </a:cubicBezTo>
                  <a:cubicBezTo>
                    <a:pt x="45" y="4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6" name="Google Shape;47576;p30"/>
            <p:cNvSpPr/>
            <p:nvPr/>
          </p:nvSpPr>
          <p:spPr>
            <a:xfrm>
              <a:off x="-5392451" y="199165"/>
              <a:ext cx="2769" cy="2579"/>
            </a:xfrm>
            <a:custGeom>
              <a:avLst/>
              <a:gdLst/>
              <a:ahLst/>
              <a:cxnLst/>
              <a:rect l="l" t="t" r="r" b="b"/>
              <a:pathLst>
                <a:path w="58" h="54" extrusionOk="0">
                  <a:moveTo>
                    <a:pt x="38" y="0"/>
                  </a:moveTo>
                  <a:cubicBezTo>
                    <a:pt x="9" y="0"/>
                    <a:pt x="0" y="15"/>
                    <a:pt x="16" y="53"/>
                  </a:cubicBezTo>
                  <a:cubicBezTo>
                    <a:pt x="27" y="34"/>
                    <a:pt x="42" y="19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7" name="Google Shape;47577;p30"/>
            <p:cNvSpPr/>
            <p:nvPr/>
          </p:nvSpPr>
          <p:spPr>
            <a:xfrm>
              <a:off x="-4917434" y="155951"/>
              <a:ext cx="2149" cy="3295"/>
            </a:xfrm>
            <a:custGeom>
              <a:avLst/>
              <a:gdLst/>
              <a:ahLst/>
              <a:cxnLst/>
              <a:rect l="l" t="t" r="r" b="b"/>
              <a:pathLst>
                <a:path w="45" h="69" extrusionOk="0">
                  <a:moveTo>
                    <a:pt x="19" y="1"/>
                  </a:moveTo>
                  <a:cubicBezTo>
                    <a:pt x="0" y="1"/>
                    <a:pt x="7" y="20"/>
                    <a:pt x="7" y="27"/>
                  </a:cubicBezTo>
                  <a:lnTo>
                    <a:pt x="7" y="65"/>
                  </a:lnTo>
                  <a:cubicBezTo>
                    <a:pt x="15" y="68"/>
                    <a:pt x="22" y="68"/>
                    <a:pt x="26" y="68"/>
                  </a:cubicBezTo>
                  <a:cubicBezTo>
                    <a:pt x="45" y="68"/>
                    <a:pt x="38" y="46"/>
                    <a:pt x="38" y="27"/>
                  </a:cubicBezTo>
                  <a:cubicBezTo>
                    <a:pt x="30" y="20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8" name="Google Shape;47578;p30"/>
            <p:cNvSpPr/>
            <p:nvPr/>
          </p:nvSpPr>
          <p:spPr>
            <a:xfrm>
              <a:off x="-5335485" y="112785"/>
              <a:ext cx="2388" cy="1958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3" y="0"/>
                  </a:moveTo>
                  <a:cubicBezTo>
                    <a:pt x="15" y="0"/>
                    <a:pt x="11" y="4"/>
                    <a:pt x="8" y="11"/>
                  </a:cubicBezTo>
                  <a:cubicBezTo>
                    <a:pt x="1" y="18"/>
                    <a:pt x="4" y="30"/>
                    <a:pt x="11" y="37"/>
                  </a:cubicBezTo>
                  <a:cubicBezTo>
                    <a:pt x="15" y="41"/>
                    <a:pt x="23" y="41"/>
                    <a:pt x="27" y="41"/>
                  </a:cubicBezTo>
                  <a:cubicBezTo>
                    <a:pt x="34" y="41"/>
                    <a:pt x="37" y="41"/>
                    <a:pt x="46" y="34"/>
                  </a:cubicBezTo>
                  <a:cubicBezTo>
                    <a:pt x="49" y="27"/>
                    <a:pt x="46" y="15"/>
                    <a:pt x="37" y="8"/>
                  </a:cubicBezTo>
                  <a:cubicBezTo>
                    <a:pt x="34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9" name="Google Shape;47579;p30"/>
            <p:cNvSpPr/>
            <p:nvPr/>
          </p:nvSpPr>
          <p:spPr>
            <a:xfrm>
              <a:off x="-5144820" y="96168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22" y="0"/>
                  </a:moveTo>
                  <a:cubicBezTo>
                    <a:pt x="18" y="0"/>
                    <a:pt x="11" y="0"/>
                    <a:pt x="4" y="8"/>
                  </a:cubicBezTo>
                  <a:cubicBezTo>
                    <a:pt x="0" y="19"/>
                    <a:pt x="4" y="26"/>
                    <a:pt x="14" y="34"/>
                  </a:cubicBezTo>
                  <a:cubicBezTo>
                    <a:pt x="18" y="38"/>
                    <a:pt x="22" y="38"/>
                    <a:pt x="22" y="38"/>
                  </a:cubicBezTo>
                  <a:cubicBezTo>
                    <a:pt x="30" y="38"/>
                    <a:pt x="37" y="34"/>
                    <a:pt x="40" y="26"/>
                  </a:cubicBezTo>
                  <a:cubicBezTo>
                    <a:pt x="48" y="19"/>
                    <a:pt x="48" y="8"/>
                    <a:pt x="37" y="4"/>
                  </a:cubicBezTo>
                  <a:cubicBezTo>
                    <a:pt x="33" y="0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0" name="Google Shape;47580;p30"/>
            <p:cNvSpPr/>
            <p:nvPr/>
          </p:nvSpPr>
          <p:spPr>
            <a:xfrm>
              <a:off x="-5183402" y="137424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26"/>
                    <a:pt x="4" y="45"/>
                    <a:pt x="30" y="68"/>
                  </a:cubicBezTo>
                  <a:cubicBezTo>
                    <a:pt x="27" y="45"/>
                    <a:pt x="45" y="23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1" name="Google Shape;47581;p30"/>
            <p:cNvSpPr/>
            <p:nvPr/>
          </p:nvSpPr>
          <p:spPr>
            <a:xfrm>
              <a:off x="-5016563" y="116175"/>
              <a:ext cx="2579" cy="3104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9" y="0"/>
                  </a:moveTo>
                  <a:cubicBezTo>
                    <a:pt x="9" y="4"/>
                    <a:pt x="5" y="8"/>
                    <a:pt x="1" y="11"/>
                  </a:cubicBezTo>
                  <a:cubicBezTo>
                    <a:pt x="16" y="26"/>
                    <a:pt x="20" y="42"/>
                    <a:pt x="5" y="56"/>
                  </a:cubicBezTo>
                  <a:cubicBezTo>
                    <a:pt x="16" y="60"/>
                    <a:pt x="28" y="60"/>
                    <a:pt x="39" y="64"/>
                  </a:cubicBezTo>
                  <a:lnTo>
                    <a:pt x="50" y="52"/>
                  </a:lnTo>
                  <a:cubicBezTo>
                    <a:pt x="31" y="37"/>
                    <a:pt x="54" y="0"/>
                    <a:pt x="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2" name="Google Shape;47582;p30"/>
            <p:cNvSpPr/>
            <p:nvPr/>
          </p:nvSpPr>
          <p:spPr>
            <a:xfrm>
              <a:off x="-4961030" y="15327"/>
              <a:ext cx="3247" cy="2865"/>
            </a:xfrm>
            <a:custGeom>
              <a:avLst/>
              <a:gdLst/>
              <a:ahLst/>
              <a:cxnLst/>
              <a:rect l="l" t="t" r="r" b="b"/>
              <a:pathLst>
                <a:path w="68" h="60" extrusionOk="0">
                  <a:moveTo>
                    <a:pt x="54" y="0"/>
                  </a:moveTo>
                  <a:lnTo>
                    <a:pt x="54" y="0"/>
                  </a:lnTo>
                  <a:cubicBezTo>
                    <a:pt x="49" y="8"/>
                    <a:pt x="42" y="15"/>
                    <a:pt x="35" y="23"/>
                  </a:cubicBezTo>
                  <a:cubicBezTo>
                    <a:pt x="23" y="30"/>
                    <a:pt x="1" y="37"/>
                    <a:pt x="16" y="52"/>
                  </a:cubicBezTo>
                  <a:cubicBezTo>
                    <a:pt x="20" y="56"/>
                    <a:pt x="27" y="60"/>
                    <a:pt x="31" y="60"/>
                  </a:cubicBezTo>
                  <a:cubicBezTo>
                    <a:pt x="42" y="60"/>
                    <a:pt x="49" y="49"/>
                    <a:pt x="57" y="41"/>
                  </a:cubicBezTo>
                  <a:cubicBezTo>
                    <a:pt x="49" y="26"/>
                    <a:pt x="68" y="11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3" name="Google Shape;47583;p30"/>
            <p:cNvSpPr/>
            <p:nvPr/>
          </p:nvSpPr>
          <p:spPr>
            <a:xfrm>
              <a:off x="-5107193" y="90820"/>
              <a:ext cx="2722" cy="2005"/>
            </a:xfrm>
            <a:custGeom>
              <a:avLst/>
              <a:gdLst/>
              <a:ahLst/>
              <a:cxnLst/>
              <a:rect l="l" t="t" r="r" b="b"/>
              <a:pathLst>
                <a:path w="57" h="42" extrusionOk="0">
                  <a:moveTo>
                    <a:pt x="15" y="0"/>
                  </a:moveTo>
                  <a:cubicBezTo>
                    <a:pt x="4" y="4"/>
                    <a:pt x="1" y="19"/>
                    <a:pt x="4" y="26"/>
                  </a:cubicBezTo>
                  <a:cubicBezTo>
                    <a:pt x="8" y="38"/>
                    <a:pt x="15" y="42"/>
                    <a:pt x="23" y="42"/>
                  </a:cubicBezTo>
                  <a:cubicBezTo>
                    <a:pt x="27" y="42"/>
                    <a:pt x="30" y="38"/>
                    <a:pt x="37" y="38"/>
                  </a:cubicBezTo>
                  <a:cubicBezTo>
                    <a:pt x="45" y="34"/>
                    <a:pt x="49" y="30"/>
                    <a:pt x="56" y="30"/>
                  </a:cubicBezTo>
                  <a:cubicBezTo>
                    <a:pt x="37" y="30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4" name="Google Shape;47584;p30"/>
            <p:cNvSpPr/>
            <p:nvPr/>
          </p:nvSpPr>
          <p:spPr>
            <a:xfrm>
              <a:off x="-5109723" y="-221895"/>
              <a:ext cx="2913" cy="2005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35" y="0"/>
                  </a:moveTo>
                  <a:cubicBezTo>
                    <a:pt x="28" y="0"/>
                    <a:pt x="20" y="4"/>
                    <a:pt x="16" y="12"/>
                  </a:cubicBezTo>
                  <a:cubicBezTo>
                    <a:pt x="1" y="22"/>
                    <a:pt x="16" y="30"/>
                    <a:pt x="23" y="41"/>
                  </a:cubicBezTo>
                  <a:lnTo>
                    <a:pt x="31" y="41"/>
                  </a:lnTo>
                  <a:cubicBezTo>
                    <a:pt x="50" y="41"/>
                    <a:pt x="57" y="26"/>
                    <a:pt x="61" y="15"/>
                  </a:cubicBezTo>
                  <a:cubicBezTo>
                    <a:pt x="54" y="7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5" name="Google Shape;47585;p30"/>
            <p:cNvSpPr/>
            <p:nvPr/>
          </p:nvSpPr>
          <p:spPr>
            <a:xfrm>
              <a:off x="-5144820" y="280531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2" y="1"/>
                  </a:moveTo>
                  <a:lnTo>
                    <a:pt x="52" y="1"/>
                  </a:lnTo>
                  <a:cubicBezTo>
                    <a:pt x="45" y="9"/>
                    <a:pt x="37" y="9"/>
                    <a:pt x="30" y="9"/>
                  </a:cubicBezTo>
                  <a:lnTo>
                    <a:pt x="11" y="9"/>
                  </a:lnTo>
                  <a:lnTo>
                    <a:pt x="0" y="20"/>
                  </a:lnTo>
                  <a:cubicBezTo>
                    <a:pt x="7" y="38"/>
                    <a:pt x="14" y="42"/>
                    <a:pt x="30" y="42"/>
                  </a:cubicBezTo>
                  <a:cubicBezTo>
                    <a:pt x="33" y="42"/>
                    <a:pt x="40" y="42"/>
                    <a:pt x="48" y="38"/>
                  </a:cubicBezTo>
                  <a:cubicBezTo>
                    <a:pt x="67" y="31"/>
                    <a:pt x="59" y="12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6" name="Google Shape;47586;p30"/>
            <p:cNvSpPr/>
            <p:nvPr/>
          </p:nvSpPr>
          <p:spPr>
            <a:xfrm>
              <a:off x="-5182733" y="-180304"/>
              <a:ext cx="2769" cy="2196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0"/>
                  </a:moveTo>
                  <a:cubicBezTo>
                    <a:pt x="31" y="0"/>
                    <a:pt x="27" y="4"/>
                    <a:pt x="23" y="11"/>
                  </a:cubicBezTo>
                  <a:cubicBezTo>
                    <a:pt x="20" y="19"/>
                    <a:pt x="1" y="26"/>
                    <a:pt x="16" y="41"/>
                  </a:cubicBezTo>
                  <a:cubicBezTo>
                    <a:pt x="23" y="45"/>
                    <a:pt x="27" y="45"/>
                    <a:pt x="31" y="45"/>
                  </a:cubicBezTo>
                  <a:cubicBezTo>
                    <a:pt x="39" y="45"/>
                    <a:pt x="46" y="41"/>
                    <a:pt x="49" y="38"/>
                  </a:cubicBezTo>
                  <a:cubicBezTo>
                    <a:pt x="57" y="26"/>
                    <a:pt x="57" y="15"/>
                    <a:pt x="46" y="4"/>
                  </a:cubicBezTo>
                  <a:cubicBezTo>
                    <a:pt x="42" y="0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7" name="Google Shape;47587;p30"/>
            <p:cNvSpPr/>
            <p:nvPr/>
          </p:nvSpPr>
          <p:spPr>
            <a:xfrm>
              <a:off x="-5179486" y="172759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1" y="1"/>
                  </a:moveTo>
                  <a:cubicBezTo>
                    <a:pt x="71" y="23"/>
                    <a:pt x="0" y="30"/>
                    <a:pt x="57" y="68"/>
                  </a:cubicBezTo>
                  <a:cubicBezTo>
                    <a:pt x="64" y="60"/>
                    <a:pt x="71" y="56"/>
                    <a:pt x="79" y="49"/>
                  </a:cubicBezTo>
                  <a:cubicBezTo>
                    <a:pt x="79" y="34"/>
                    <a:pt x="83" y="15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8" name="Google Shape;47588;p30"/>
            <p:cNvSpPr/>
            <p:nvPr/>
          </p:nvSpPr>
          <p:spPr>
            <a:xfrm>
              <a:off x="-5162726" y="8881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53" y="1"/>
                  </a:moveTo>
                  <a:cubicBezTo>
                    <a:pt x="49" y="1"/>
                    <a:pt x="42" y="1"/>
                    <a:pt x="34" y="4"/>
                  </a:cubicBezTo>
                  <a:cubicBezTo>
                    <a:pt x="27" y="12"/>
                    <a:pt x="1" y="15"/>
                    <a:pt x="12" y="34"/>
                  </a:cubicBezTo>
                  <a:cubicBezTo>
                    <a:pt x="16" y="41"/>
                    <a:pt x="20" y="41"/>
                    <a:pt x="23" y="41"/>
                  </a:cubicBezTo>
                  <a:cubicBezTo>
                    <a:pt x="34" y="41"/>
                    <a:pt x="46" y="34"/>
                    <a:pt x="53" y="30"/>
                  </a:cubicBezTo>
                  <a:cubicBezTo>
                    <a:pt x="83" y="23"/>
                    <a:pt x="61" y="12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9" name="Google Shape;47589;p30"/>
            <p:cNvSpPr/>
            <p:nvPr/>
          </p:nvSpPr>
          <p:spPr>
            <a:xfrm>
              <a:off x="-5291030" y="103474"/>
              <a:ext cx="9311" cy="6828"/>
            </a:xfrm>
            <a:custGeom>
              <a:avLst/>
              <a:gdLst/>
              <a:ahLst/>
              <a:cxnLst/>
              <a:rect l="l" t="t" r="r" b="b"/>
              <a:pathLst>
                <a:path w="195" h="143" extrusionOk="0">
                  <a:moveTo>
                    <a:pt x="90" y="1"/>
                  </a:moveTo>
                  <a:cubicBezTo>
                    <a:pt x="52" y="23"/>
                    <a:pt x="15" y="30"/>
                    <a:pt x="0" y="68"/>
                  </a:cubicBezTo>
                  <a:cubicBezTo>
                    <a:pt x="4" y="72"/>
                    <a:pt x="7" y="75"/>
                    <a:pt x="12" y="79"/>
                  </a:cubicBezTo>
                  <a:cubicBezTo>
                    <a:pt x="19" y="72"/>
                    <a:pt x="26" y="65"/>
                    <a:pt x="34" y="65"/>
                  </a:cubicBezTo>
                  <a:cubicBezTo>
                    <a:pt x="45" y="87"/>
                    <a:pt x="57" y="98"/>
                    <a:pt x="67" y="98"/>
                  </a:cubicBezTo>
                  <a:cubicBezTo>
                    <a:pt x="79" y="98"/>
                    <a:pt x="93" y="91"/>
                    <a:pt x="105" y="79"/>
                  </a:cubicBezTo>
                  <a:lnTo>
                    <a:pt x="105" y="79"/>
                  </a:lnTo>
                  <a:cubicBezTo>
                    <a:pt x="116" y="109"/>
                    <a:pt x="93" y="120"/>
                    <a:pt x="83" y="135"/>
                  </a:cubicBezTo>
                  <a:cubicBezTo>
                    <a:pt x="93" y="139"/>
                    <a:pt x="105" y="139"/>
                    <a:pt x="116" y="143"/>
                  </a:cubicBezTo>
                  <a:cubicBezTo>
                    <a:pt x="127" y="101"/>
                    <a:pt x="169" y="94"/>
                    <a:pt x="195" y="72"/>
                  </a:cubicBezTo>
                  <a:lnTo>
                    <a:pt x="195" y="68"/>
                  </a:lnTo>
                  <a:cubicBezTo>
                    <a:pt x="157" y="53"/>
                    <a:pt x="112" y="49"/>
                    <a:pt x="93" y="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0" name="Google Shape;47590;p30"/>
            <p:cNvSpPr/>
            <p:nvPr/>
          </p:nvSpPr>
          <p:spPr>
            <a:xfrm>
              <a:off x="-5278949" y="96741"/>
              <a:ext cx="5253" cy="6971"/>
            </a:xfrm>
            <a:custGeom>
              <a:avLst/>
              <a:gdLst/>
              <a:ahLst/>
              <a:cxnLst/>
              <a:rect l="l" t="t" r="r" b="b"/>
              <a:pathLst>
                <a:path w="110" h="146" extrusionOk="0">
                  <a:moveTo>
                    <a:pt x="42" y="0"/>
                  </a:moveTo>
                  <a:cubicBezTo>
                    <a:pt x="39" y="0"/>
                    <a:pt x="35" y="4"/>
                    <a:pt x="31" y="4"/>
                  </a:cubicBezTo>
                  <a:cubicBezTo>
                    <a:pt x="35" y="30"/>
                    <a:pt x="28" y="52"/>
                    <a:pt x="13" y="75"/>
                  </a:cubicBezTo>
                  <a:cubicBezTo>
                    <a:pt x="1" y="90"/>
                    <a:pt x="1" y="108"/>
                    <a:pt x="9" y="127"/>
                  </a:cubicBezTo>
                  <a:cubicBezTo>
                    <a:pt x="16" y="135"/>
                    <a:pt x="28" y="138"/>
                    <a:pt x="35" y="145"/>
                  </a:cubicBezTo>
                  <a:cubicBezTo>
                    <a:pt x="50" y="119"/>
                    <a:pt x="5" y="63"/>
                    <a:pt x="73" y="59"/>
                  </a:cubicBezTo>
                  <a:cubicBezTo>
                    <a:pt x="87" y="59"/>
                    <a:pt x="109" y="59"/>
                    <a:pt x="109" y="40"/>
                  </a:cubicBezTo>
                  <a:cubicBezTo>
                    <a:pt x="109" y="14"/>
                    <a:pt x="80" y="18"/>
                    <a:pt x="65" y="11"/>
                  </a:cubicBezTo>
                  <a:cubicBezTo>
                    <a:pt x="57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1" name="Google Shape;47591;p30"/>
            <p:cNvSpPr/>
            <p:nvPr/>
          </p:nvSpPr>
          <p:spPr>
            <a:xfrm>
              <a:off x="-5291555" y="106530"/>
              <a:ext cx="6064" cy="3963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45" y="1"/>
                  </a:moveTo>
                  <a:cubicBezTo>
                    <a:pt x="37" y="1"/>
                    <a:pt x="30" y="8"/>
                    <a:pt x="23" y="15"/>
                  </a:cubicBezTo>
                  <a:cubicBezTo>
                    <a:pt x="26" y="27"/>
                    <a:pt x="41" y="42"/>
                    <a:pt x="15" y="49"/>
                  </a:cubicBezTo>
                  <a:cubicBezTo>
                    <a:pt x="7" y="56"/>
                    <a:pt x="0" y="68"/>
                    <a:pt x="7" y="82"/>
                  </a:cubicBezTo>
                  <a:cubicBezTo>
                    <a:pt x="23" y="75"/>
                    <a:pt x="37" y="71"/>
                    <a:pt x="49" y="71"/>
                  </a:cubicBezTo>
                  <a:cubicBezTo>
                    <a:pt x="59" y="71"/>
                    <a:pt x="75" y="75"/>
                    <a:pt x="86" y="82"/>
                  </a:cubicBezTo>
                  <a:cubicBezTo>
                    <a:pt x="90" y="79"/>
                    <a:pt x="90" y="75"/>
                    <a:pt x="94" y="71"/>
                  </a:cubicBezTo>
                  <a:cubicBezTo>
                    <a:pt x="104" y="56"/>
                    <a:pt x="127" y="45"/>
                    <a:pt x="116" y="15"/>
                  </a:cubicBezTo>
                  <a:lnTo>
                    <a:pt x="116" y="15"/>
                  </a:lnTo>
                  <a:cubicBezTo>
                    <a:pt x="104" y="27"/>
                    <a:pt x="90" y="34"/>
                    <a:pt x="78" y="34"/>
                  </a:cubicBezTo>
                  <a:cubicBezTo>
                    <a:pt x="68" y="34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2" name="Google Shape;47592;p30"/>
            <p:cNvSpPr/>
            <p:nvPr/>
          </p:nvSpPr>
          <p:spPr>
            <a:xfrm>
              <a:off x="-5286446" y="100275"/>
              <a:ext cx="4202" cy="3438"/>
            </a:xfrm>
            <a:custGeom>
              <a:avLst/>
              <a:gdLst/>
              <a:ahLst/>
              <a:cxnLst/>
              <a:rect l="l" t="t" r="r" b="b"/>
              <a:pathLst>
                <a:path w="88" h="72" extrusionOk="0">
                  <a:moveTo>
                    <a:pt x="31" y="1"/>
                  </a:moveTo>
                  <a:cubicBezTo>
                    <a:pt x="5" y="1"/>
                    <a:pt x="16" y="30"/>
                    <a:pt x="1" y="38"/>
                  </a:cubicBezTo>
                  <a:cubicBezTo>
                    <a:pt x="1" y="45"/>
                    <a:pt x="5" y="53"/>
                    <a:pt x="5" y="61"/>
                  </a:cubicBezTo>
                  <a:cubicBezTo>
                    <a:pt x="16" y="68"/>
                    <a:pt x="23" y="71"/>
                    <a:pt x="35" y="71"/>
                  </a:cubicBezTo>
                  <a:cubicBezTo>
                    <a:pt x="42" y="71"/>
                    <a:pt x="50" y="68"/>
                    <a:pt x="61" y="64"/>
                  </a:cubicBezTo>
                  <a:cubicBezTo>
                    <a:pt x="76" y="56"/>
                    <a:pt x="87" y="45"/>
                    <a:pt x="65" y="30"/>
                  </a:cubicBezTo>
                  <a:cubicBezTo>
                    <a:pt x="54" y="19"/>
                    <a:pt x="42" y="1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3" name="Google Shape;47593;p30"/>
            <p:cNvSpPr/>
            <p:nvPr/>
          </p:nvSpPr>
          <p:spPr>
            <a:xfrm>
              <a:off x="-5285539" y="106721"/>
              <a:ext cx="5778" cy="4154"/>
            </a:xfrm>
            <a:custGeom>
              <a:avLst/>
              <a:gdLst/>
              <a:ahLst/>
              <a:cxnLst/>
              <a:rect l="l" t="t" r="r" b="b"/>
              <a:pathLst>
                <a:path w="121" h="87" extrusionOk="0">
                  <a:moveTo>
                    <a:pt x="80" y="0"/>
                  </a:moveTo>
                  <a:lnTo>
                    <a:pt x="80" y="4"/>
                  </a:lnTo>
                  <a:cubicBezTo>
                    <a:pt x="54" y="26"/>
                    <a:pt x="12" y="33"/>
                    <a:pt x="1" y="75"/>
                  </a:cubicBezTo>
                  <a:cubicBezTo>
                    <a:pt x="9" y="78"/>
                    <a:pt x="16" y="86"/>
                    <a:pt x="23" y="86"/>
                  </a:cubicBezTo>
                  <a:cubicBezTo>
                    <a:pt x="31" y="86"/>
                    <a:pt x="35" y="83"/>
                    <a:pt x="38" y="75"/>
                  </a:cubicBezTo>
                  <a:cubicBezTo>
                    <a:pt x="49" y="52"/>
                    <a:pt x="68" y="49"/>
                    <a:pt x="83" y="49"/>
                  </a:cubicBezTo>
                  <a:lnTo>
                    <a:pt x="102" y="49"/>
                  </a:lnTo>
                  <a:cubicBezTo>
                    <a:pt x="106" y="52"/>
                    <a:pt x="113" y="52"/>
                    <a:pt x="117" y="52"/>
                  </a:cubicBezTo>
                  <a:lnTo>
                    <a:pt x="121" y="52"/>
                  </a:lnTo>
                  <a:cubicBezTo>
                    <a:pt x="106" y="33"/>
                    <a:pt x="94" y="19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4" name="Google Shape;47594;p30"/>
            <p:cNvSpPr/>
            <p:nvPr/>
          </p:nvSpPr>
          <p:spPr>
            <a:xfrm>
              <a:off x="-5277469" y="101707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82" y="0"/>
                  </a:moveTo>
                  <a:cubicBezTo>
                    <a:pt x="64" y="0"/>
                    <a:pt x="49" y="12"/>
                    <a:pt x="37" y="26"/>
                  </a:cubicBezTo>
                  <a:cubicBezTo>
                    <a:pt x="0" y="60"/>
                    <a:pt x="64" y="71"/>
                    <a:pt x="52" y="102"/>
                  </a:cubicBezTo>
                  <a:lnTo>
                    <a:pt x="60" y="102"/>
                  </a:lnTo>
                  <a:cubicBezTo>
                    <a:pt x="71" y="102"/>
                    <a:pt x="78" y="93"/>
                    <a:pt x="87" y="86"/>
                  </a:cubicBezTo>
                  <a:cubicBezTo>
                    <a:pt x="87" y="67"/>
                    <a:pt x="52" y="60"/>
                    <a:pt x="68" y="34"/>
                  </a:cubicBezTo>
                  <a:cubicBezTo>
                    <a:pt x="82" y="26"/>
                    <a:pt x="97" y="23"/>
                    <a:pt x="109" y="8"/>
                  </a:cubicBezTo>
                  <a:cubicBezTo>
                    <a:pt x="97" y="4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5" name="Google Shape;47595;p30"/>
            <p:cNvSpPr/>
            <p:nvPr/>
          </p:nvSpPr>
          <p:spPr>
            <a:xfrm>
              <a:off x="-5286589" y="103140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8" y="1"/>
                  </a:moveTo>
                  <a:cubicBezTo>
                    <a:pt x="4" y="4"/>
                    <a:pt x="0" y="4"/>
                    <a:pt x="0" y="8"/>
                  </a:cubicBezTo>
                  <a:lnTo>
                    <a:pt x="0" y="11"/>
                  </a:lnTo>
                  <a:cubicBezTo>
                    <a:pt x="19" y="56"/>
                    <a:pt x="64" y="60"/>
                    <a:pt x="102" y="75"/>
                  </a:cubicBezTo>
                  <a:lnTo>
                    <a:pt x="102" y="56"/>
                  </a:lnTo>
                  <a:cubicBezTo>
                    <a:pt x="64" y="56"/>
                    <a:pt x="86" y="15"/>
                    <a:pt x="64" y="4"/>
                  </a:cubicBezTo>
                  <a:cubicBezTo>
                    <a:pt x="53" y="8"/>
                    <a:pt x="45" y="11"/>
                    <a:pt x="38" y="11"/>
                  </a:cubicBezTo>
                  <a:cubicBezTo>
                    <a:pt x="26" y="11"/>
                    <a:pt x="19" y="8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6" name="Google Shape;47596;p30"/>
            <p:cNvSpPr/>
            <p:nvPr/>
          </p:nvSpPr>
          <p:spPr>
            <a:xfrm>
              <a:off x="-5281767" y="105479"/>
              <a:ext cx="3629" cy="3772"/>
            </a:xfrm>
            <a:custGeom>
              <a:avLst/>
              <a:gdLst/>
              <a:ahLst/>
              <a:cxnLst/>
              <a:rect l="l" t="t" r="r" b="b"/>
              <a:pathLst>
                <a:path w="76" h="79" extrusionOk="0">
                  <a:moveTo>
                    <a:pt x="27" y="0"/>
                  </a:moveTo>
                  <a:cubicBezTo>
                    <a:pt x="20" y="0"/>
                    <a:pt x="8" y="0"/>
                    <a:pt x="1" y="7"/>
                  </a:cubicBezTo>
                  <a:lnTo>
                    <a:pt x="1" y="26"/>
                  </a:lnTo>
                  <a:cubicBezTo>
                    <a:pt x="15" y="45"/>
                    <a:pt x="27" y="59"/>
                    <a:pt x="42" y="78"/>
                  </a:cubicBezTo>
                  <a:cubicBezTo>
                    <a:pt x="64" y="67"/>
                    <a:pt x="75" y="45"/>
                    <a:pt x="64" y="23"/>
                  </a:cubicBezTo>
                  <a:cubicBezTo>
                    <a:pt x="56" y="7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7" name="Google Shape;47597;p30"/>
            <p:cNvSpPr/>
            <p:nvPr/>
          </p:nvSpPr>
          <p:spPr>
            <a:xfrm>
              <a:off x="-5282674" y="96884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23" y="1"/>
                  </a:moveTo>
                  <a:cubicBezTo>
                    <a:pt x="16" y="1"/>
                    <a:pt x="8" y="4"/>
                    <a:pt x="1" y="11"/>
                  </a:cubicBezTo>
                  <a:cubicBezTo>
                    <a:pt x="4" y="30"/>
                    <a:pt x="20" y="46"/>
                    <a:pt x="20" y="64"/>
                  </a:cubicBezTo>
                  <a:cubicBezTo>
                    <a:pt x="23" y="72"/>
                    <a:pt x="30" y="75"/>
                    <a:pt x="39" y="75"/>
                  </a:cubicBezTo>
                  <a:cubicBezTo>
                    <a:pt x="42" y="75"/>
                    <a:pt x="42" y="72"/>
                    <a:pt x="42" y="72"/>
                  </a:cubicBezTo>
                  <a:cubicBezTo>
                    <a:pt x="49" y="49"/>
                    <a:pt x="49" y="27"/>
                    <a:pt x="39" y="8"/>
                  </a:cubicBezTo>
                  <a:cubicBezTo>
                    <a:pt x="34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8" name="Google Shape;47598;p30"/>
            <p:cNvSpPr/>
            <p:nvPr/>
          </p:nvSpPr>
          <p:spPr>
            <a:xfrm>
              <a:off x="-5271930" y="9831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19" y="0"/>
                  </a:moveTo>
                  <a:cubicBezTo>
                    <a:pt x="0" y="16"/>
                    <a:pt x="0" y="34"/>
                    <a:pt x="15" y="52"/>
                  </a:cubicBezTo>
                  <a:cubicBezTo>
                    <a:pt x="15" y="57"/>
                    <a:pt x="19" y="60"/>
                    <a:pt x="23" y="64"/>
                  </a:cubicBezTo>
                  <a:cubicBezTo>
                    <a:pt x="45" y="57"/>
                    <a:pt x="64" y="45"/>
                    <a:pt x="45" y="16"/>
                  </a:cubicBezTo>
                  <a:cubicBezTo>
                    <a:pt x="41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9" name="Google Shape;47599;p30"/>
            <p:cNvSpPr/>
            <p:nvPr/>
          </p:nvSpPr>
          <p:spPr>
            <a:xfrm>
              <a:off x="-5276801" y="105479"/>
              <a:ext cx="5396" cy="3390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95" y="0"/>
                  </a:moveTo>
                  <a:cubicBezTo>
                    <a:pt x="87" y="0"/>
                    <a:pt x="80" y="4"/>
                    <a:pt x="73" y="7"/>
                  </a:cubicBezTo>
                  <a:cubicBezTo>
                    <a:pt x="64" y="14"/>
                    <a:pt x="57" y="23"/>
                    <a:pt x="46" y="23"/>
                  </a:cubicBezTo>
                  <a:lnTo>
                    <a:pt x="38" y="23"/>
                  </a:lnTo>
                  <a:cubicBezTo>
                    <a:pt x="28" y="37"/>
                    <a:pt x="16" y="52"/>
                    <a:pt x="1" y="71"/>
                  </a:cubicBezTo>
                  <a:cubicBezTo>
                    <a:pt x="54" y="67"/>
                    <a:pt x="76" y="26"/>
                    <a:pt x="113" y="4"/>
                  </a:cubicBezTo>
                  <a:cubicBezTo>
                    <a:pt x="106" y="4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0" name="Google Shape;47600;p30"/>
            <p:cNvSpPr/>
            <p:nvPr/>
          </p:nvSpPr>
          <p:spPr>
            <a:xfrm>
              <a:off x="-5274270" y="101325"/>
              <a:ext cx="4345" cy="2961"/>
            </a:xfrm>
            <a:custGeom>
              <a:avLst/>
              <a:gdLst/>
              <a:ahLst/>
              <a:cxnLst/>
              <a:rect l="l" t="t" r="r" b="b"/>
              <a:pathLst>
                <a:path w="91" h="62" extrusionOk="0">
                  <a:moveTo>
                    <a:pt x="72" y="1"/>
                  </a:moveTo>
                  <a:cubicBezTo>
                    <a:pt x="60" y="5"/>
                    <a:pt x="53" y="12"/>
                    <a:pt x="42" y="16"/>
                  </a:cubicBezTo>
                  <a:cubicBezTo>
                    <a:pt x="30" y="31"/>
                    <a:pt x="15" y="34"/>
                    <a:pt x="1" y="42"/>
                  </a:cubicBezTo>
                  <a:cubicBezTo>
                    <a:pt x="11" y="49"/>
                    <a:pt x="23" y="61"/>
                    <a:pt x="34" y="61"/>
                  </a:cubicBezTo>
                  <a:lnTo>
                    <a:pt x="46" y="61"/>
                  </a:lnTo>
                  <a:cubicBezTo>
                    <a:pt x="56" y="49"/>
                    <a:pt x="64" y="31"/>
                    <a:pt x="79" y="31"/>
                  </a:cubicBezTo>
                  <a:lnTo>
                    <a:pt x="87" y="31"/>
                  </a:lnTo>
                  <a:cubicBezTo>
                    <a:pt x="90" y="20"/>
                    <a:pt x="82" y="8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1" name="Google Shape;47601;p30"/>
            <p:cNvSpPr/>
            <p:nvPr/>
          </p:nvSpPr>
          <p:spPr>
            <a:xfrm>
              <a:off x="-5281432" y="113310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42" y="0"/>
                  </a:moveTo>
                  <a:cubicBezTo>
                    <a:pt x="31" y="16"/>
                    <a:pt x="16" y="19"/>
                    <a:pt x="1" y="26"/>
                  </a:cubicBezTo>
                  <a:cubicBezTo>
                    <a:pt x="1" y="42"/>
                    <a:pt x="8" y="49"/>
                    <a:pt x="16" y="49"/>
                  </a:cubicBezTo>
                  <a:cubicBezTo>
                    <a:pt x="23" y="49"/>
                    <a:pt x="31" y="42"/>
                    <a:pt x="42" y="38"/>
                  </a:cubicBezTo>
                  <a:cubicBezTo>
                    <a:pt x="65" y="26"/>
                    <a:pt x="57" y="16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2" name="Google Shape;47602;p30"/>
            <p:cNvSpPr/>
            <p:nvPr/>
          </p:nvSpPr>
          <p:spPr>
            <a:xfrm>
              <a:off x="-5279093" y="102758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12" y="1"/>
                  </a:moveTo>
                  <a:cubicBezTo>
                    <a:pt x="8" y="12"/>
                    <a:pt x="0" y="19"/>
                    <a:pt x="0" y="27"/>
                  </a:cubicBezTo>
                  <a:cubicBezTo>
                    <a:pt x="0" y="45"/>
                    <a:pt x="8" y="64"/>
                    <a:pt x="23" y="64"/>
                  </a:cubicBezTo>
                  <a:lnTo>
                    <a:pt x="31" y="64"/>
                  </a:lnTo>
                  <a:cubicBezTo>
                    <a:pt x="57" y="57"/>
                    <a:pt x="12" y="31"/>
                    <a:pt x="38" y="19"/>
                  </a:cubicBezTo>
                  <a:cubicBezTo>
                    <a:pt x="31" y="12"/>
                    <a:pt x="19" y="9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3" name="Google Shape;47603;p30"/>
            <p:cNvSpPr/>
            <p:nvPr/>
          </p:nvSpPr>
          <p:spPr>
            <a:xfrm>
              <a:off x="-4984571" y="-15567"/>
              <a:ext cx="10553" cy="10935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38" y="1"/>
                  </a:moveTo>
                  <a:cubicBezTo>
                    <a:pt x="221" y="56"/>
                    <a:pt x="71" y="82"/>
                    <a:pt x="120" y="135"/>
                  </a:cubicBezTo>
                  <a:cubicBezTo>
                    <a:pt x="120" y="135"/>
                    <a:pt x="116" y="142"/>
                    <a:pt x="112" y="142"/>
                  </a:cubicBezTo>
                  <a:cubicBezTo>
                    <a:pt x="105" y="142"/>
                    <a:pt x="98" y="142"/>
                    <a:pt x="90" y="139"/>
                  </a:cubicBezTo>
                  <a:lnTo>
                    <a:pt x="83" y="139"/>
                  </a:lnTo>
                  <a:cubicBezTo>
                    <a:pt x="71" y="139"/>
                    <a:pt x="64" y="142"/>
                    <a:pt x="57" y="150"/>
                  </a:cubicBezTo>
                  <a:cubicBezTo>
                    <a:pt x="71" y="199"/>
                    <a:pt x="0" y="158"/>
                    <a:pt x="12" y="199"/>
                  </a:cubicBezTo>
                  <a:cubicBezTo>
                    <a:pt x="42" y="202"/>
                    <a:pt x="71" y="225"/>
                    <a:pt x="105" y="228"/>
                  </a:cubicBezTo>
                  <a:lnTo>
                    <a:pt x="109" y="228"/>
                  </a:lnTo>
                  <a:cubicBezTo>
                    <a:pt x="128" y="228"/>
                    <a:pt x="131" y="217"/>
                    <a:pt x="128" y="213"/>
                  </a:cubicBezTo>
                  <a:cubicBezTo>
                    <a:pt x="116" y="202"/>
                    <a:pt x="112" y="194"/>
                    <a:pt x="112" y="187"/>
                  </a:cubicBezTo>
                  <a:cubicBezTo>
                    <a:pt x="112" y="180"/>
                    <a:pt x="116" y="172"/>
                    <a:pt x="120" y="168"/>
                  </a:cubicBezTo>
                  <a:cubicBezTo>
                    <a:pt x="124" y="158"/>
                    <a:pt x="135" y="150"/>
                    <a:pt x="146" y="146"/>
                  </a:cubicBezTo>
                  <a:cubicBezTo>
                    <a:pt x="188" y="113"/>
                    <a:pt x="188" y="75"/>
                    <a:pt x="183" y="30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4" name="Google Shape;47604;p30"/>
            <p:cNvSpPr/>
            <p:nvPr/>
          </p:nvSpPr>
          <p:spPr>
            <a:xfrm>
              <a:off x="-5156853" y="262004"/>
              <a:ext cx="12558" cy="18049"/>
            </a:xfrm>
            <a:custGeom>
              <a:avLst/>
              <a:gdLst/>
              <a:ahLst/>
              <a:cxnLst/>
              <a:rect l="l" t="t" r="r" b="b"/>
              <a:pathLst>
                <a:path w="263" h="378" extrusionOk="0">
                  <a:moveTo>
                    <a:pt x="125" y="0"/>
                  </a:moveTo>
                  <a:cubicBezTo>
                    <a:pt x="117" y="0"/>
                    <a:pt x="113" y="4"/>
                    <a:pt x="106" y="7"/>
                  </a:cubicBezTo>
                  <a:cubicBezTo>
                    <a:pt x="99" y="16"/>
                    <a:pt x="91" y="30"/>
                    <a:pt x="91" y="42"/>
                  </a:cubicBezTo>
                  <a:cubicBezTo>
                    <a:pt x="95" y="49"/>
                    <a:pt x="99" y="52"/>
                    <a:pt x="102" y="52"/>
                  </a:cubicBezTo>
                  <a:cubicBezTo>
                    <a:pt x="106" y="52"/>
                    <a:pt x="109" y="49"/>
                    <a:pt x="113" y="49"/>
                  </a:cubicBezTo>
                  <a:cubicBezTo>
                    <a:pt x="117" y="45"/>
                    <a:pt x="121" y="45"/>
                    <a:pt x="125" y="45"/>
                  </a:cubicBezTo>
                  <a:cubicBezTo>
                    <a:pt x="128" y="45"/>
                    <a:pt x="132" y="45"/>
                    <a:pt x="135" y="49"/>
                  </a:cubicBezTo>
                  <a:cubicBezTo>
                    <a:pt x="135" y="71"/>
                    <a:pt x="117" y="78"/>
                    <a:pt x="109" y="94"/>
                  </a:cubicBezTo>
                  <a:cubicBezTo>
                    <a:pt x="147" y="128"/>
                    <a:pt x="121" y="154"/>
                    <a:pt x="95" y="183"/>
                  </a:cubicBezTo>
                  <a:cubicBezTo>
                    <a:pt x="117" y="235"/>
                    <a:pt x="113" y="247"/>
                    <a:pt x="61" y="251"/>
                  </a:cubicBezTo>
                  <a:cubicBezTo>
                    <a:pt x="28" y="254"/>
                    <a:pt x="28" y="295"/>
                    <a:pt x="1" y="303"/>
                  </a:cubicBezTo>
                  <a:cubicBezTo>
                    <a:pt x="9" y="307"/>
                    <a:pt x="16" y="314"/>
                    <a:pt x="23" y="321"/>
                  </a:cubicBezTo>
                  <a:cubicBezTo>
                    <a:pt x="46" y="325"/>
                    <a:pt x="61" y="337"/>
                    <a:pt x="73" y="359"/>
                  </a:cubicBezTo>
                  <a:cubicBezTo>
                    <a:pt x="80" y="370"/>
                    <a:pt x="91" y="378"/>
                    <a:pt x="102" y="378"/>
                  </a:cubicBezTo>
                  <a:cubicBezTo>
                    <a:pt x="109" y="378"/>
                    <a:pt x="117" y="374"/>
                    <a:pt x="128" y="366"/>
                  </a:cubicBezTo>
                  <a:cubicBezTo>
                    <a:pt x="128" y="359"/>
                    <a:pt x="132" y="356"/>
                    <a:pt x="135" y="352"/>
                  </a:cubicBezTo>
                  <a:cubicBezTo>
                    <a:pt x="128" y="347"/>
                    <a:pt x="117" y="344"/>
                    <a:pt x="109" y="340"/>
                  </a:cubicBezTo>
                  <a:cubicBezTo>
                    <a:pt x="76" y="325"/>
                    <a:pt x="57" y="314"/>
                    <a:pt x="109" y="299"/>
                  </a:cubicBezTo>
                  <a:cubicBezTo>
                    <a:pt x="117" y="295"/>
                    <a:pt x="121" y="277"/>
                    <a:pt x="128" y="266"/>
                  </a:cubicBezTo>
                  <a:cubicBezTo>
                    <a:pt x="132" y="240"/>
                    <a:pt x="169" y="228"/>
                    <a:pt x="162" y="199"/>
                  </a:cubicBezTo>
                  <a:cubicBezTo>
                    <a:pt x="154" y="187"/>
                    <a:pt x="140" y="180"/>
                    <a:pt x="162" y="173"/>
                  </a:cubicBezTo>
                  <a:cubicBezTo>
                    <a:pt x="169" y="168"/>
                    <a:pt x="177" y="168"/>
                    <a:pt x="188" y="168"/>
                  </a:cubicBezTo>
                  <a:cubicBezTo>
                    <a:pt x="199" y="168"/>
                    <a:pt x="211" y="173"/>
                    <a:pt x="214" y="190"/>
                  </a:cubicBezTo>
                  <a:cubicBezTo>
                    <a:pt x="218" y="199"/>
                    <a:pt x="211" y="202"/>
                    <a:pt x="199" y="202"/>
                  </a:cubicBezTo>
                  <a:lnTo>
                    <a:pt x="195" y="202"/>
                  </a:lnTo>
                  <a:cubicBezTo>
                    <a:pt x="188" y="202"/>
                    <a:pt x="185" y="206"/>
                    <a:pt x="177" y="206"/>
                  </a:cubicBezTo>
                  <a:cubicBezTo>
                    <a:pt x="192" y="221"/>
                    <a:pt x="207" y="228"/>
                    <a:pt x="218" y="228"/>
                  </a:cubicBezTo>
                  <a:cubicBezTo>
                    <a:pt x="230" y="228"/>
                    <a:pt x="240" y="221"/>
                    <a:pt x="252" y="209"/>
                  </a:cubicBezTo>
                  <a:cubicBezTo>
                    <a:pt x="263" y="161"/>
                    <a:pt x="252" y="112"/>
                    <a:pt x="225" y="71"/>
                  </a:cubicBezTo>
                  <a:cubicBezTo>
                    <a:pt x="218" y="75"/>
                    <a:pt x="211" y="86"/>
                    <a:pt x="203" y="86"/>
                  </a:cubicBezTo>
                  <a:cubicBezTo>
                    <a:pt x="199" y="86"/>
                    <a:pt x="195" y="78"/>
                    <a:pt x="192" y="64"/>
                  </a:cubicBezTo>
                  <a:cubicBezTo>
                    <a:pt x="192" y="52"/>
                    <a:pt x="188" y="42"/>
                    <a:pt x="177" y="33"/>
                  </a:cubicBezTo>
                  <a:lnTo>
                    <a:pt x="169" y="33"/>
                  </a:lnTo>
                  <a:cubicBezTo>
                    <a:pt x="158" y="33"/>
                    <a:pt x="154" y="30"/>
                    <a:pt x="147" y="19"/>
                  </a:cubicBezTo>
                  <a:cubicBezTo>
                    <a:pt x="143" y="4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5" name="Google Shape;47605;p30"/>
            <p:cNvSpPr/>
            <p:nvPr/>
          </p:nvSpPr>
          <p:spPr>
            <a:xfrm>
              <a:off x="-5157712" y="251117"/>
              <a:ext cx="9311" cy="9836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91" y="0"/>
                  </a:moveTo>
                  <a:lnTo>
                    <a:pt x="91" y="4"/>
                  </a:lnTo>
                  <a:cubicBezTo>
                    <a:pt x="86" y="19"/>
                    <a:pt x="105" y="34"/>
                    <a:pt x="94" y="52"/>
                  </a:cubicBezTo>
                  <a:cubicBezTo>
                    <a:pt x="86" y="49"/>
                    <a:pt x="79" y="49"/>
                    <a:pt x="72" y="49"/>
                  </a:cubicBezTo>
                  <a:lnTo>
                    <a:pt x="49" y="49"/>
                  </a:lnTo>
                  <a:cubicBezTo>
                    <a:pt x="38" y="49"/>
                    <a:pt x="27" y="45"/>
                    <a:pt x="19" y="37"/>
                  </a:cubicBezTo>
                  <a:cubicBezTo>
                    <a:pt x="12" y="49"/>
                    <a:pt x="4" y="56"/>
                    <a:pt x="1" y="64"/>
                  </a:cubicBezTo>
                  <a:cubicBezTo>
                    <a:pt x="8" y="94"/>
                    <a:pt x="19" y="123"/>
                    <a:pt x="56" y="123"/>
                  </a:cubicBezTo>
                  <a:lnTo>
                    <a:pt x="79" y="123"/>
                  </a:lnTo>
                  <a:cubicBezTo>
                    <a:pt x="83" y="120"/>
                    <a:pt x="91" y="120"/>
                    <a:pt x="101" y="116"/>
                  </a:cubicBezTo>
                  <a:lnTo>
                    <a:pt x="101" y="116"/>
                  </a:lnTo>
                  <a:cubicBezTo>
                    <a:pt x="94" y="120"/>
                    <a:pt x="91" y="127"/>
                    <a:pt x="86" y="131"/>
                  </a:cubicBezTo>
                  <a:cubicBezTo>
                    <a:pt x="60" y="157"/>
                    <a:pt x="49" y="176"/>
                    <a:pt x="49" y="199"/>
                  </a:cubicBezTo>
                  <a:cubicBezTo>
                    <a:pt x="64" y="206"/>
                    <a:pt x="79" y="206"/>
                    <a:pt x="94" y="206"/>
                  </a:cubicBezTo>
                  <a:cubicBezTo>
                    <a:pt x="113" y="206"/>
                    <a:pt x="127" y="206"/>
                    <a:pt x="146" y="199"/>
                  </a:cubicBezTo>
                  <a:cubicBezTo>
                    <a:pt x="139" y="183"/>
                    <a:pt x="146" y="180"/>
                    <a:pt x="158" y="168"/>
                  </a:cubicBezTo>
                  <a:cubicBezTo>
                    <a:pt x="187" y="146"/>
                    <a:pt x="187" y="127"/>
                    <a:pt x="150" y="120"/>
                  </a:cubicBezTo>
                  <a:cubicBezTo>
                    <a:pt x="105" y="113"/>
                    <a:pt x="131" y="87"/>
                    <a:pt x="124" y="68"/>
                  </a:cubicBezTo>
                  <a:lnTo>
                    <a:pt x="135" y="68"/>
                  </a:lnTo>
                  <a:cubicBezTo>
                    <a:pt x="143" y="68"/>
                    <a:pt x="150" y="68"/>
                    <a:pt x="158" y="71"/>
                  </a:cubicBezTo>
                  <a:cubicBezTo>
                    <a:pt x="165" y="71"/>
                    <a:pt x="172" y="75"/>
                    <a:pt x="180" y="75"/>
                  </a:cubicBezTo>
                  <a:cubicBezTo>
                    <a:pt x="187" y="75"/>
                    <a:pt x="191" y="71"/>
                    <a:pt x="195" y="71"/>
                  </a:cubicBezTo>
                  <a:cubicBezTo>
                    <a:pt x="184" y="37"/>
                    <a:pt x="146" y="45"/>
                    <a:pt x="127" y="26"/>
                  </a:cubicBezTo>
                  <a:cubicBezTo>
                    <a:pt x="117" y="19"/>
                    <a:pt x="101" y="8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6" name="Google Shape;47606;p30"/>
            <p:cNvSpPr/>
            <p:nvPr/>
          </p:nvSpPr>
          <p:spPr>
            <a:xfrm>
              <a:off x="-5150741" y="270551"/>
              <a:ext cx="10553" cy="5921"/>
            </a:xfrm>
            <a:custGeom>
              <a:avLst/>
              <a:gdLst/>
              <a:ahLst/>
              <a:cxnLst/>
              <a:rect l="l" t="t" r="r" b="b"/>
              <a:pathLst>
                <a:path w="221" h="124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83" y="16"/>
                    <a:pt x="169" y="38"/>
                    <a:pt x="150" y="38"/>
                  </a:cubicBezTo>
                  <a:cubicBezTo>
                    <a:pt x="142" y="38"/>
                    <a:pt x="131" y="38"/>
                    <a:pt x="124" y="30"/>
                  </a:cubicBezTo>
                  <a:cubicBezTo>
                    <a:pt x="112" y="42"/>
                    <a:pt x="102" y="49"/>
                    <a:pt x="90" y="49"/>
                  </a:cubicBezTo>
                  <a:cubicBezTo>
                    <a:pt x="79" y="49"/>
                    <a:pt x="64" y="42"/>
                    <a:pt x="49" y="27"/>
                  </a:cubicBezTo>
                  <a:lnTo>
                    <a:pt x="45" y="27"/>
                  </a:lnTo>
                  <a:cubicBezTo>
                    <a:pt x="41" y="23"/>
                    <a:pt x="38" y="23"/>
                    <a:pt x="34" y="20"/>
                  </a:cubicBezTo>
                  <a:lnTo>
                    <a:pt x="34" y="20"/>
                  </a:lnTo>
                  <a:cubicBezTo>
                    <a:pt x="41" y="49"/>
                    <a:pt x="4" y="61"/>
                    <a:pt x="0" y="87"/>
                  </a:cubicBezTo>
                  <a:cubicBezTo>
                    <a:pt x="26" y="90"/>
                    <a:pt x="49" y="106"/>
                    <a:pt x="67" y="124"/>
                  </a:cubicBezTo>
                  <a:cubicBezTo>
                    <a:pt x="86" y="109"/>
                    <a:pt x="97" y="79"/>
                    <a:pt x="116" y="79"/>
                  </a:cubicBezTo>
                  <a:cubicBezTo>
                    <a:pt x="128" y="79"/>
                    <a:pt x="138" y="90"/>
                    <a:pt x="154" y="113"/>
                  </a:cubicBezTo>
                  <a:cubicBezTo>
                    <a:pt x="157" y="120"/>
                    <a:pt x="161" y="124"/>
                    <a:pt x="169" y="124"/>
                  </a:cubicBezTo>
                  <a:cubicBezTo>
                    <a:pt x="180" y="124"/>
                    <a:pt x="191" y="109"/>
                    <a:pt x="195" y="94"/>
                  </a:cubicBezTo>
                  <a:cubicBezTo>
                    <a:pt x="198" y="83"/>
                    <a:pt x="191" y="68"/>
                    <a:pt x="202" y="53"/>
                  </a:cubicBezTo>
                  <a:cubicBezTo>
                    <a:pt x="187" y="38"/>
                    <a:pt x="221" y="20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7" name="Google Shape;47607;p30"/>
            <p:cNvSpPr/>
            <p:nvPr/>
          </p:nvSpPr>
          <p:spPr>
            <a:xfrm>
              <a:off x="-5144485" y="257706"/>
              <a:ext cx="5539" cy="8595"/>
            </a:xfrm>
            <a:custGeom>
              <a:avLst/>
              <a:gdLst/>
              <a:ahLst/>
              <a:cxnLst/>
              <a:rect l="l" t="t" r="r" b="b"/>
              <a:pathLst>
                <a:path w="116" h="180" extrusionOk="0">
                  <a:moveTo>
                    <a:pt x="38" y="1"/>
                  </a:moveTo>
                  <a:cubicBezTo>
                    <a:pt x="33" y="1"/>
                    <a:pt x="26" y="4"/>
                    <a:pt x="19" y="4"/>
                  </a:cubicBezTo>
                  <a:cubicBezTo>
                    <a:pt x="30" y="49"/>
                    <a:pt x="56" y="94"/>
                    <a:pt x="11" y="135"/>
                  </a:cubicBezTo>
                  <a:cubicBezTo>
                    <a:pt x="0" y="146"/>
                    <a:pt x="4" y="161"/>
                    <a:pt x="11" y="173"/>
                  </a:cubicBezTo>
                  <a:cubicBezTo>
                    <a:pt x="15" y="176"/>
                    <a:pt x="23" y="180"/>
                    <a:pt x="30" y="180"/>
                  </a:cubicBezTo>
                  <a:cubicBezTo>
                    <a:pt x="33" y="180"/>
                    <a:pt x="41" y="176"/>
                    <a:pt x="49" y="176"/>
                  </a:cubicBezTo>
                  <a:cubicBezTo>
                    <a:pt x="56" y="168"/>
                    <a:pt x="64" y="158"/>
                    <a:pt x="75" y="150"/>
                  </a:cubicBezTo>
                  <a:cubicBezTo>
                    <a:pt x="64" y="128"/>
                    <a:pt x="60" y="113"/>
                    <a:pt x="90" y="109"/>
                  </a:cubicBezTo>
                  <a:cubicBezTo>
                    <a:pt x="109" y="106"/>
                    <a:pt x="116" y="97"/>
                    <a:pt x="112" y="79"/>
                  </a:cubicBezTo>
                  <a:cubicBezTo>
                    <a:pt x="97" y="71"/>
                    <a:pt x="86" y="61"/>
                    <a:pt x="75" y="53"/>
                  </a:cubicBezTo>
                  <a:cubicBezTo>
                    <a:pt x="52" y="34"/>
                    <a:pt x="64" y="27"/>
                    <a:pt x="83" y="16"/>
                  </a:cubicBezTo>
                  <a:cubicBezTo>
                    <a:pt x="67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8" name="Google Shape;47608;p30"/>
            <p:cNvSpPr/>
            <p:nvPr/>
          </p:nvSpPr>
          <p:spPr>
            <a:xfrm>
              <a:off x="-5148449" y="262338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8" y="9"/>
                  </a:moveTo>
                  <a:cubicBezTo>
                    <a:pt x="42" y="12"/>
                    <a:pt x="42" y="16"/>
                    <a:pt x="46" y="19"/>
                  </a:cubicBezTo>
                  <a:cubicBezTo>
                    <a:pt x="46" y="16"/>
                    <a:pt x="42" y="12"/>
                    <a:pt x="38" y="9"/>
                  </a:cubicBezTo>
                  <a:close/>
                  <a:moveTo>
                    <a:pt x="19" y="0"/>
                  </a:moveTo>
                  <a:cubicBezTo>
                    <a:pt x="16" y="9"/>
                    <a:pt x="9" y="16"/>
                    <a:pt x="1" y="26"/>
                  </a:cubicBezTo>
                  <a:cubicBezTo>
                    <a:pt x="12" y="35"/>
                    <a:pt x="16" y="45"/>
                    <a:pt x="16" y="57"/>
                  </a:cubicBezTo>
                  <a:cubicBezTo>
                    <a:pt x="19" y="71"/>
                    <a:pt x="23" y="79"/>
                    <a:pt x="27" y="79"/>
                  </a:cubicBezTo>
                  <a:cubicBezTo>
                    <a:pt x="35" y="79"/>
                    <a:pt x="42" y="68"/>
                    <a:pt x="49" y="64"/>
                  </a:cubicBezTo>
                  <a:cubicBezTo>
                    <a:pt x="64" y="45"/>
                    <a:pt x="61" y="35"/>
                    <a:pt x="46" y="19"/>
                  </a:cubicBezTo>
                  <a:cubicBezTo>
                    <a:pt x="38" y="12"/>
                    <a:pt x="27" y="9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9" name="Google Shape;47609;p30"/>
            <p:cNvSpPr/>
            <p:nvPr/>
          </p:nvSpPr>
          <p:spPr>
            <a:xfrm>
              <a:off x="-5148067" y="252167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" y="1"/>
                  </a:moveTo>
                  <a:cubicBezTo>
                    <a:pt x="30" y="49"/>
                    <a:pt x="38" y="60"/>
                    <a:pt x="64" y="72"/>
                  </a:cubicBezTo>
                  <a:cubicBezTo>
                    <a:pt x="41" y="49"/>
                    <a:pt x="56" y="1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0" name="Google Shape;47610;p30"/>
            <p:cNvSpPr/>
            <p:nvPr/>
          </p:nvSpPr>
          <p:spPr>
            <a:xfrm>
              <a:off x="-5150741" y="260189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34" y="1"/>
                  </a:moveTo>
                  <a:cubicBezTo>
                    <a:pt x="23" y="1"/>
                    <a:pt x="12" y="4"/>
                    <a:pt x="0" y="9"/>
                  </a:cubicBezTo>
                  <a:cubicBezTo>
                    <a:pt x="19" y="31"/>
                    <a:pt x="49" y="31"/>
                    <a:pt x="67" y="45"/>
                  </a:cubicBezTo>
                  <a:cubicBezTo>
                    <a:pt x="75" y="54"/>
                    <a:pt x="86" y="57"/>
                    <a:pt x="94" y="64"/>
                  </a:cubicBezTo>
                  <a:cubicBezTo>
                    <a:pt x="90" y="61"/>
                    <a:pt x="90" y="57"/>
                    <a:pt x="86" y="54"/>
                  </a:cubicBezTo>
                  <a:cubicBezTo>
                    <a:pt x="75" y="27"/>
                    <a:pt x="60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1" name="Google Shape;47611;p30"/>
            <p:cNvSpPr/>
            <p:nvPr/>
          </p:nvSpPr>
          <p:spPr>
            <a:xfrm>
              <a:off x="-5146109" y="258757"/>
              <a:ext cx="2149" cy="4011"/>
            </a:xfrm>
            <a:custGeom>
              <a:avLst/>
              <a:gdLst/>
              <a:ahLst/>
              <a:cxnLst/>
              <a:rect l="l" t="t" r="r" b="b"/>
              <a:pathLst>
                <a:path w="45" h="84" extrusionOk="0">
                  <a:moveTo>
                    <a:pt x="12" y="1"/>
                  </a:moveTo>
                  <a:lnTo>
                    <a:pt x="12" y="1"/>
                  </a:lnTo>
                  <a:cubicBezTo>
                    <a:pt x="5" y="39"/>
                    <a:pt x="0" y="65"/>
                    <a:pt x="38" y="84"/>
                  </a:cubicBezTo>
                  <a:cubicBezTo>
                    <a:pt x="45" y="49"/>
                    <a:pt x="38" y="27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2" name="Google Shape;47612;p30"/>
            <p:cNvSpPr/>
            <p:nvPr/>
          </p:nvSpPr>
          <p:spPr>
            <a:xfrm>
              <a:off x="-5142002" y="257897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38" y="0"/>
                  </a:moveTo>
                  <a:cubicBezTo>
                    <a:pt x="34" y="4"/>
                    <a:pt x="34" y="7"/>
                    <a:pt x="31" y="12"/>
                  </a:cubicBezTo>
                  <a:cubicBezTo>
                    <a:pt x="12" y="23"/>
                    <a:pt x="0" y="30"/>
                    <a:pt x="23" y="49"/>
                  </a:cubicBezTo>
                  <a:cubicBezTo>
                    <a:pt x="34" y="57"/>
                    <a:pt x="45" y="67"/>
                    <a:pt x="60" y="75"/>
                  </a:cubicBezTo>
                  <a:cubicBezTo>
                    <a:pt x="60" y="71"/>
                    <a:pt x="64" y="67"/>
                    <a:pt x="68" y="64"/>
                  </a:cubicBezTo>
                  <a:cubicBezTo>
                    <a:pt x="57" y="41"/>
                    <a:pt x="49" y="23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3" name="Google Shape;47613;p30"/>
            <p:cNvSpPr/>
            <p:nvPr/>
          </p:nvSpPr>
          <p:spPr>
            <a:xfrm>
              <a:off x="-4930470" y="128447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49" y="1"/>
                  </a:moveTo>
                  <a:lnTo>
                    <a:pt x="49" y="1"/>
                  </a:lnTo>
                  <a:cubicBezTo>
                    <a:pt x="37" y="16"/>
                    <a:pt x="26" y="27"/>
                    <a:pt x="19" y="39"/>
                  </a:cubicBezTo>
                  <a:cubicBezTo>
                    <a:pt x="8" y="54"/>
                    <a:pt x="0" y="72"/>
                    <a:pt x="26" y="72"/>
                  </a:cubicBezTo>
                  <a:lnTo>
                    <a:pt x="30" y="72"/>
                  </a:lnTo>
                  <a:cubicBezTo>
                    <a:pt x="68" y="72"/>
                    <a:pt x="75" y="39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4" name="Google Shape;47614;p30"/>
            <p:cNvSpPr/>
            <p:nvPr/>
          </p:nvSpPr>
          <p:spPr>
            <a:xfrm>
              <a:off x="-4915333" y="119375"/>
              <a:ext cx="4202" cy="4680"/>
            </a:xfrm>
            <a:custGeom>
              <a:avLst/>
              <a:gdLst/>
              <a:ahLst/>
              <a:cxnLst/>
              <a:rect l="l" t="t" r="r" b="b"/>
              <a:pathLst>
                <a:path w="88" h="98" extrusionOk="0">
                  <a:moveTo>
                    <a:pt x="79" y="1"/>
                  </a:moveTo>
                  <a:lnTo>
                    <a:pt x="79" y="1"/>
                  </a:lnTo>
                  <a:cubicBezTo>
                    <a:pt x="57" y="34"/>
                    <a:pt x="12" y="53"/>
                    <a:pt x="1" y="98"/>
                  </a:cubicBezTo>
                  <a:lnTo>
                    <a:pt x="5" y="98"/>
                  </a:lnTo>
                  <a:cubicBezTo>
                    <a:pt x="23" y="98"/>
                    <a:pt x="31" y="82"/>
                    <a:pt x="42" y="72"/>
                  </a:cubicBezTo>
                  <a:cubicBezTo>
                    <a:pt x="53" y="60"/>
                    <a:pt x="61" y="46"/>
                    <a:pt x="72" y="34"/>
                  </a:cubicBezTo>
                  <a:cubicBezTo>
                    <a:pt x="79" y="23"/>
                    <a:pt x="87" y="15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5" name="Google Shape;47615;p30"/>
            <p:cNvSpPr/>
            <p:nvPr/>
          </p:nvSpPr>
          <p:spPr>
            <a:xfrm>
              <a:off x="-4877993" y="129354"/>
              <a:ext cx="10171" cy="6160"/>
            </a:xfrm>
            <a:custGeom>
              <a:avLst/>
              <a:gdLst/>
              <a:ahLst/>
              <a:cxnLst/>
              <a:rect l="l" t="t" r="r" b="b"/>
              <a:pathLst>
                <a:path w="213" h="129" extrusionOk="0">
                  <a:moveTo>
                    <a:pt x="172" y="1"/>
                  </a:moveTo>
                  <a:cubicBezTo>
                    <a:pt x="165" y="8"/>
                    <a:pt x="157" y="16"/>
                    <a:pt x="146" y="16"/>
                  </a:cubicBezTo>
                  <a:lnTo>
                    <a:pt x="139" y="16"/>
                  </a:lnTo>
                  <a:cubicBezTo>
                    <a:pt x="131" y="20"/>
                    <a:pt x="120" y="27"/>
                    <a:pt x="109" y="30"/>
                  </a:cubicBezTo>
                  <a:cubicBezTo>
                    <a:pt x="104" y="35"/>
                    <a:pt x="101" y="38"/>
                    <a:pt x="97" y="42"/>
                  </a:cubicBezTo>
                  <a:cubicBezTo>
                    <a:pt x="86" y="61"/>
                    <a:pt x="64" y="61"/>
                    <a:pt x="45" y="64"/>
                  </a:cubicBezTo>
                  <a:cubicBezTo>
                    <a:pt x="0" y="80"/>
                    <a:pt x="52" y="94"/>
                    <a:pt x="45" y="109"/>
                  </a:cubicBezTo>
                  <a:cubicBezTo>
                    <a:pt x="42" y="124"/>
                    <a:pt x="45" y="128"/>
                    <a:pt x="49" y="128"/>
                  </a:cubicBezTo>
                  <a:cubicBezTo>
                    <a:pt x="56" y="128"/>
                    <a:pt x="68" y="124"/>
                    <a:pt x="71" y="120"/>
                  </a:cubicBezTo>
                  <a:cubicBezTo>
                    <a:pt x="82" y="116"/>
                    <a:pt x="94" y="113"/>
                    <a:pt x="104" y="106"/>
                  </a:cubicBezTo>
                  <a:cubicBezTo>
                    <a:pt x="98" y="67"/>
                    <a:pt x="123" y="64"/>
                    <a:pt x="149" y="64"/>
                  </a:cubicBezTo>
                  <a:cubicBezTo>
                    <a:pt x="153" y="64"/>
                    <a:pt x="157" y="64"/>
                    <a:pt x="161" y="64"/>
                  </a:cubicBezTo>
                  <a:lnTo>
                    <a:pt x="180" y="64"/>
                  </a:lnTo>
                  <a:cubicBezTo>
                    <a:pt x="191" y="64"/>
                    <a:pt x="199" y="61"/>
                    <a:pt x="206" y="42"/>
                  </a:cubicBezTo>
                  <a:cubicBezTo>
                    <a:pt x="213" y="8"/>
                    <a:pt x="180" y="16"/>
                    <a:pt x="1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6" name="Google Shape;47616;p30"/>
            <p:cNvSpPr/>
            <p:nvPr/>
          </p:nvSpPr>
          <p:spPr>
            <a:xfrm>
              <a:off x="-4876942" y="124197"/>
              <a:ext cx="6494" cy="6637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60" y="0"/>
                  </a:moveTo>
                  <a:cubicBezTo>
                    <a:pt x="1" y="45"/>
                    <a:pt x="8" y="102"/>
                    <a:pt x="87" y="138"/>
                  </a:cubicBezTo>
                  <a:cubicBezTo>
                    <a:pt x="98" y="135"/>
                    <a:pt x="109" y="128"/>
                    <a:pt x="117" y="124"/>
                  </a:cubicBezTo>
                  <a:cubicBezTo>
                    <a:pt x="135" y="98"/>
                    <a:pt x="124" y="79"/>
                    <a:pt x="105" y="60"/>
                  </a:cubicBezTo>
                  <a:cubicBezTo>
                    <a:pt x="90" y="67"/>
                    <a:pt x="105" y="93"/>
                    <a:pt x="87" y="93"/>
                  </a:cubicBezTo>
                  <a:cubicBezTo>
                    <a:pt x="72" y="90"/>
                    <a:pt x="68" y="79"/>
                    <a:pt x="68" y="64"/>
                  </a:cubicBezTo>
                  <a:cubicBezTo>
                    <a:pt x="64" y="41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7" name="Google Shape;47617;p30"/>
            <p:cNvSpPr/>
            <p:nvPr/>
          </p:nvSpPr>
          <p:spPr>
            <a:xfrm>
              <a:off x="-4868013" y="122431"/>
              <a:ext cx="4871" cy="6971"/>
            </a:xfrm>
            <a:custGeom>
              <a:avLst/>
              <a:gdLst/>
              <a:ahLst/>
              <a:cxnLst/>
              <a:rect l="l" t="t" r="r" b="b"/>
              <a:pathLst>
                <a:path w="102" h="146" extrusionOk="0">
                  <a:moveTo>
                    <a:pt x="57" y="0"/>
                  </a:moveTo>
                  <a:cubicBezTo>
                    <a:pt x="49" y="0"/>
                    <a:pt x="42" y="4"/>
                    <a:pt x="42" y="15"/>
                  </a:cubicBezTo>
                  <a:cubicBezTo>
                    <a:pt x="42" y="34"/>
                    <a:pt x="34" y="45"/>
                    <a:pt x="16" y="52"/>
                  </a:cubicBezTo>
                  <a:cubicBezTo>
                    <a:pt x="4" y="68"/>
                    <a:pt x="4" y="82"/>
                    <a:pt x="23" y="97"/>
                  </a:cubicBezTo>
                  <a:cubicBezTo>
                    <a:pt x="26" y="90"/>
                    <a:pt x="34" y="82"/>
                    <a:pt x="42" y="82"/>
                  </a:cubicBezTo>
                  <a:lnTo>
                    <a:pt x="45" y="82"/>
                  </a:lnTo>
                  <a:cubicBezTo>
                    <a:pt x="60" y="90"/>
                    <a:pt x="52" y="101"/>
                    <a:pt x="45" y="108"/>
                  </a:cubicBezTo>
                  <a:cubicBezTo>
                    <a:pt x="0" y="139"/>
                    <a:pt x="38" y="139"/>
                    <a:pt x="60" y="146"/>
                  </a:cubicBezTo>
                  <a:cubicBezTo>
                    <a:pt x="64" y="142"/>
                    <a:pt x="68" y="142"/>
                    <a:pt x="71" y="142"/>
                  </a:cubicBezTo>
                  <a:cubicBezTo>
                    <a:pt x="75" y="142"/>
                    <a:pt x="79" y="142"/>
                    <a:pt x="83" y="146"/>
                  </a:cubicBezTo>
                  <a:lnTo>
                    <a:pt x="90" y="146"/>
                  </a:lnTo>
                  <a:cubicBezTo>
                    <a:pt x="94" y="146"/>
                    <a:pt x="97" y="146"/>
                    <a:pt x="102" y="142"/>
                  </a:cubicBezTo>
                  <a:cubicBezTo>
                    <a:pt x="90" y="104"/>
                    <a:pt x="79" y="71"/>
                    <a:pt x="71" y="37"/>
                  </a:cubicBezTo>
                  <a:cubicBezTo>
                    <a:pt x="75" y="26"/>
                    <a:pt x="87" y="11"/>
                    <a:pt x="71" y="4"/>
                  </a:cubicBezTo>
                  <a:cubicBezTo>
                    <a:pt x="68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8" name="Google Shape;47618;p30"/>
            <p:cNvSpPr/>
            <p:nvPr/>
          </p:nvSpPr>
          <p:spPr>
            <a:xfrm>
              <a:off x="-4870687" y="124914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68" y="0"/>
                  </a:moveTo>
                  <a:cubicBezTo>
                    <a:pt x="53" y="0"/>
                    <a:pt x="46" y="8"/>
                    <a:pt x="38" y="16"/>
                  </a:cubicBezTo>
                  <a:cubicBezTo>
                    <a:pt x="30" y="26"/>
                    <a:pt x="1" y="11"/>
                    <a:pt x="1" y="42"/>
                  </a:cubicBezTo>
                  <a:cubicBezTo>
                    <a:pt x="1" y="56"/>
                    <a:pt x="4" y="60"/>
                    <a:pt x="12" y="60"/>
                  </a:cubicBezTo>
                  <a:cubicBezTo>
                    <a:pt x="15" y="60"/>
                    <a:pt x="19" y="56"/>
                    <a:pt x="27" y="56"/>
                  </a:cubicBezTo>
                  <a:cubicBezTo>
                    <a:pt x="30" y="52"/>
                    <a:pt x="34" y="49"/>
                    <a:pt x="38" y="49"/>
                  </a:cubicBezTo>
                  <a:cubicBezTo>
                    <a:pt x="41" y="49"/>
                    <a:pt x="46" y="52"/>
                    <a:pt x="46" y="56"/>
                  </a:cubicBezTo>
                  <a:cubicBezTo>
                    <a:pt x="49" y="60"/>
                    <a:pt x="53" y="60"/>
                    <a:pt x="53" y="60"/>
                  </a:cubicBezTo>
                  <a:cubicBezTo>
                    <a:pt x="64" y="60"/>
                    <a:pt x="72" y="52"/>
                    <a:pt x="79" y="45"/>
                  </a:cubicBezTo>
                  <a:cubicBezTo>
                    <a:pt x="60" y="30"/>
                    <a:pt x="60" y="16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9" name="Google Shape;47619;p30"/>
            <p:cNvSpPr/>
            <p:nvPr/>
          </p:nvSpPr>
          <p:spPr>
            <a:xfrm>
              <a:off x="-4881765" y="124197"/>
              <a:ext cx="4154" cy="1814"/>
            </a:xfrm>
            <a:custGeom>
              <a:avLst/>
              <a:gdLst/>
              <a:ahLst/>
              <a:cxnLst/>
              <a:rect l="l" t="t" r="r" b="b"/>
              <a:pathLst>
                <a:path w="87" h="38" extrusionOk="0">
                  <a:moveTo>
                    <a:pt x="71" y="0"/>
                  </a:moveTo>
                  <a:cubicBezTo>
                    <a:pt x="68" y="0"/>
                    <a:pt x="61" y="4"/>
                    <a:pt x="57" y="4"/>
                  </a:cubicBezTo>
                  <a:cubicBezTo>
                    <a:pt x="49" y="8"/>
                    <a:pt x="45" y="12"/>
                    <a:pt x="42" y="12"/>
                  </a:cubicBezTo>
                  <a:lnTo>
                    <a:pt x="31" y="12"/>
                  </a:lnTo>
                  <a:cubicBezTo>
                    <a:pt x="23" y="15"/>
                    <a:pt x="12" y="23"/>
                    <a:pt x="0" y="31"/>
                  </a:cubicBezTo>
                  <a:cubicBezTo>
                    <a:pt x="16" y="34"/>
                    <a:pt x="26" y="38"/>
                    <a:pt x="34" y="38"/>
                  </a:cubicBezTo>
                  <a:cubicBezTo>
                    <a:pt x="49" y="38"/>
                    <a:pt x="61" y="31"/>
                    <a:pt x="87" y="4"/>
                  </a:cubicBezTo>
                  <a:cubicBezTo>
                    <a:pt x="83" y="0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0" name="Google Shape;47620;p30"/>
            <p:cNvSpPr/>
            <p:nvPr/>
          </p:nvSpPr>
          <p:spPr>
            <a:xfrm>
              <a:off x="-4875366" y="121523"/>
              <a:ext cx="2961" cy="2722"/>
            </a:xfrm>
            <a:custGeom>
              <a:avLst/>
              <a:gdLst/>
              <a:ahLst/>
              <a:cxnLst/>
              <a:rect l="l" t="t" r="r" b="b"/>
              <a:pathLst>
                <a:path w="62" h="57" extrusionOk="0">
                  <a:moveTo>
                    <a:pt x="31" y="1"/>
                  </a:moveTo>
                  <a:cubicBezTo>
                    <a:pt x="27" y="1"/>
                    <a:pt x="23" y="1"/>
                    <a:pt x="23" y="4"/>
                  </a:cubicBezTo>
                  <a:cubicBezTo>
                    <a:pt x="1" y="19"/>
                    <a:pt x="23" y="37"/>
                    <a:pt x="27" y="53"/>
                  </a:cubicBezTo>
                  <a:lnTo>
                    <a:pt x="27" y="56"/>
                  </a:lnTo>
                  <a:cubicBezTo>
                    <a:pt x="39" y="45"/>
                    <a:pt x="61" y="45"/>
                    <a:pt x="57" y="27"/>
                  </a:cubicBezTo>
                  <a:cubicBezTo>
                    <a:pt x="54" y="11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1" name="Google Shape;47621;p30"/>
            <p:cNvSpPr/>
            <p:nvPr/>
          </p:nvSpPr>
          <p:spPr>
            <a:xfrm>
              <a:off x="-5008493" y="-61598"/>
              <a:ext cx="21631" cy="17190"/>
            </a:xfrm>
            <a:custGeom>
              <a:avLst/>
              <a:gdLst/>
              <a:ahLst/>
              <a:cxnLst/>
              <a:rect l="l" t="t" r="r" b="b"/>
              <a:pathLst>
                <a:path w="453" h="360" extrusionOk="0">
                  <a:moveTo>
                    <a:pt x="176" y="0"/>
                  </a:moveTo>
                  <a:cubicBezTo>
                    <a:pt x="146" y="41"/>
                    <a:pt x="83" y="37"/>
                    <a:pt x="64" y="90"/>
                  </a:cubicBezTo>
                  <a:cubicBezTo>
                    <a:pt x="83" y="93"/>
                    <a:pt x="101" y="97"/>
                    <a:pt x="116" y="101"/>
                  </a:cubicBezTo>
                  <a:cubicBezTo>
                    <a:pt x="132" y="112"/>
                    <a:pt x="142" y="127"/>
                    <a:pt x="132" y="146"/>
                  </a:cubicBezTo>
                  <a:cubicBezTo>
                    <a:pt x="128" y="154"/>
                    <a:pt x="120" y="157"/>
                    <a:pt x="113" y="157"/>
                  </a:cubicBezTo>
                  <a:cubicBezTo>
                    <a:pt x="106" y="157"/>
                    <a:pt x="98" y="149"/>
                    <a:pt x="90" y="142"/>
                  </a:cubicBezTo>
                  <a:cubicBezTo>
                    <a:pt x="83" y="131"/>
                    <a:pt x="75" y="119"/>
                    <a:pt x="68" y="112"/>
                  </a:cubicBezTo>
                  <a:cubicBezTo>
                    <a:pt x="45" y="138"/>
                    <a:pt x="42" y="180"/>
                    <a:pt x="1" y="194"/>
                  </a:cubicBezTo>
                  <a:cubicBezTo>
                    <a:pt x="11" y="198"/>
                    <a:pt x="23" y="198"/>
                    <a:pt x="34" y="202"/>
                  </a:cubicBezTo>
                  <a:lnTo>
                    <a:pt x="38" y="202"/>
                  </a:lnTo>
                  <a:cubicBezTo>
                    <a:pt x="42" y="202"/>
                    <a:pt x="49" y="206"/>
                    <a:pt x="53" y="209"/>
                  </a:cubicBezTo>
                  <a:cubicBezTo>
                    <a:pt x="61" y="216"/>
                    <a:pt x="64" y="221"/>
                    <a:pt x="68" y="221"/>
                  </a:cubicBezTo>
                  <a:cubicBezTo>
                    <a:pt x="75" y="221"/>
                    <a:pt x="79" y="213"/>
                    <a:pt x="87" y="198"/>
                  </a:cubicBezTo>
                  <a:cubicBezTo>
                    <a:pt x="90" y="180"/>
                    <a:pt x="106" y="172"/>
                    <a:pt x="116" y="172"/>
                  </a:cubicBezTo>
                  <a:cubicBezTo>
                    <a:pt x="128" y="172"/>
                    <a:pt x="139" y="176"/>
                    <a:pt x="150" y="180"/>
                  </a:cubicBezTo>
                  <a:cubicBezTo>
                    <a:pt x="173" y="190"/>
                    <a:pt x="195" y="202"/>
                    <a:pt x="187" y="235"/>
                  </a:cubicBezTo>
                  <a:cubicBezTo>
                    <a:pt x="180" y="276"/>
                    <a:pt x="184" y="318"/>
                    <a:pt x="202" y="359"/>
                  </a:cubicBezTo>
                  <a:cubicBezTo>
                    <a:pt x="210" y="359"/>
                    <a:pt x="218" y="355"/>
                    <a:pt x="225" y="355"/>
                  </a:cubicBezTo>
                  <a:cubicBezTo>
                    <a:pt x="236" y="347"/>
                    <a:pt x="255" y="340"/>
                    <a:pt x="255" y="337"/>
                  </a:cubicBezTo>
                  <a:cubicBezTo>
                    <a:pt x="247" y="306"/>
                    <a:pt x="255" y="299"/>
                    <a:pt x="263" y="299"/>
                  </a:cubicBezTo>
                  <a:cubicBezTo>
                    <a:pt x="270" y="299"/>
                    <a:pt x="285" y="311"/>
                    <a:pt x="296" y="314"/>
                  </a:cubicBezTo>
                  <a:cubicBezTo>
                    <a:pt x="315" y="295"/>
                    <a:pt x="311" y="273"/>
                    <a:pt x="303" y="250"/>
                  </a:cubicBezTo>
                  <a:cubicBezTo>
                    <a:pt x="299" y="232"/>
                    <a:pt x="289" y="206"/>
                    <a:pt x="311" y="198"/>
                  </a:cubicBezTo>
                  <a:lnTo>
                    <a:pt x="325" y="198"/>
                  </a:lnTo>
                  <a:cubicBezTo>
                    <a:pt x="341" y="198"/>
                    <a:pt x="363" y="202"/>
                    <a:pt x="363" y="232"/>
                  </a:cubicBezTo>
                  <a:cubicBezTo>
                    <a:pt x="370" y="266"/>
                    <a:pt x="404" y="261"/>
                    <a:pt x="423" y="280"/>
                  </a:cubicBezTo>
                  <a:cubicBezTo>
                    <a:pt x="453" y="243"/>
                    <a:pt x="397" y="232"/>
                    <a:pt x="401" y="202"/>
                  </a:cubicBezTo>
                  <a:cubicBezTo>
                    <a:pt x="404" y="187"/>
                    <a:pt x="404" y="176"/>
                    <a:pt x="393" y="176"/>
                  </a:cubicBezTo>
                  <a:cubicBezTo>
                    <a:pt x="389" y="176"/>
                    <a:pt x="382" y="176"/>
                    <a:pt x="375" y="180"/>
                  </a:cubicBezTo>
                  <a:cubicBezTo>
                    <a:pt x="367" y="183"/>
                    <a:pt x="363" y="187"/>
                    <a:pt x="356" y="187"/>
                  </a:cubicBezTo>
                  <a:cubicBezTo>
                    <a:pt x="333" y="187"/>
                    <a:pt x="337" y="149"/>
                    <a:pt x="322" y="142"/>
                  </a:cubicBezTo>
                  <a:cubicBezTo>
                    <a:pt x="318" y="138"/>
                    <a:pt x="315" y="138"/>
                    <a:pt x="311" y="138"/>
                  </a:cubicBezTo>
                  <a:cubicBezTo>
                    <a:pt x="303" y="138"/>
                    <a:pt x="296" y="142"/>
                    <a:pt x="289" y="146"/>
                  </a:cubicBezTo>
                  <a:cubicBezTo>
                    <a:pt x="281" y="149"/>
                    <a:pt x="273" y="154"/>
                    <a:pt x="266" y="154"/>
                  </a:cubicBezTo>
                  <a:cubicBezTo>
                    <a:pt x="258" y="154"/>
                    <a:pt x="251" y="149"/>
                    <a:pt x="247" y="135"/>
                  </a:cubicBezTo>
                  <a:cubicBezTo>
                    <a:pt x="240" y="138"/>
                    <a:pt x="232" y="146"/>
                    <a:pt x="229" y="146"/>
                  </a:cubicBezTo>
                  <a:cubicBezTo>
                    <a:pt x="213" y="142"/>
                    <a:pt x="218" y="127"/>
                    <a:pt x="221" y="116"/>
                  </a:cubicBezTo>
                  <a:cubicBezTo>
                    <a:pt x="184" y="109"/>
                    <a:pt x="180" y="78"/>
                    <a:pt x="180" y="45"/>
                  </a:cubicBezTo>
                  <a:cubicBezTo>
                    <a:pt x="187" y="45"/>
                    <a:pt x="195" y="49"/>
                    <a:pt x="199" y="52"/>
                  </a:cubicBezTo>
                  <a:cubicBezTo>
                    <a:pt x="206" y="52"/>
                    <a:pt x="213" y="56"/>
                    <a:pt x="218" y="56"/>
                  </a:cubicBezTo>
                  <a:lnTo>
                    <a:pt x="229" y="56"/>
                  </a:lnTo>
                  <a:lnTo>
                    <a:pt x="229" y="52"/>
                  </a:lnTo>
                  <a:cubicBezTo>
                    <a:pt x="232" y="52"/>
                    <a:pt x="232" y="52"/>
                    <a:pt x="236" y="49"/>
                  </a:cubicBezTo>
                  <a:cubicBezTo>
                    <a:pt x="221" y="41"/>
                    <a:pt x="218" y="23"/>
                    <a:pt x="210" y="7"/>
                  </a:cubicBezTo>
                  <a:cubicBezTo>
                    <a:pt x="202" y="4"/>
                    <a:pt x="195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2" name="Google Shape;47622;p30"/>
            <p:cNvSpPr/>
            <p:nvPr/>
          </p:nvSpPr>
          <p:spPr>
            <a:xfrm>
              <a:off x="-5017041" y="-53433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07" y="124"/>
                  </a:moveTo>
                  <a:cubicBezTo>
                    <a:pt x="311" y="124"/>
                    <a:pt x="318" y="128"/>
                    <a:pt x="325" y="135"/>
                  </a:cubicBezTo>
                  <a:cubicBezTo>
                    <a:pt x="329" y="143"/>
                    <a:pt x="329" y="158"/>
                    <a:pt x="318" y="158"/>
                  </a:cubicBezTo>
                  <a:cubicBezTo>
                    <a:pt x="314" y="162"/>
                    <a:pt x="311" y="162"/>
                    <a:pt x="311" y="162"/>
                  </a:cubicBezTo>
                  <a:cubicBezTo>
                    <a:pt x="295" y="162"/>
                    <a:pt x="285" y="150"/>
                    <a:pt x="280" y="135"/>
                  </a:cubicBezTo>
                  <a:cubicBezTo>
                    <a:pt x="288" y="128"/>
                    <a:pt x="295" y="124"/>
                    <a:pt x="307" y="124"/>
                  </a:cubicBezTo>
                  <a:close/>
                  <a:moveTo>
                    <a:pt x="295" y="1"/>
                  </a:moveTo>
                  <a:cubicBezTo>
                    <a:pt x="285" y="1"/>
                    <a:pt x="269" y="9"/>
                    <a:pt x="266" y="27"/>
                  </a:cubicBezTo>
                  <a:cubicBezTo>
                    <a:pt x="258" y="42"/>
                    <a:pt x="254" y="50"/>
                    <a:pt x="247" y="50"/>
                  </a:cubicBezTo>
                  <a:cubicBezTo>
                    <a:pt x="243" y="50"/>
                    <a:pt x="240" y="45"/>
                    <a:pt x="232" y="38"/>
                  </a:cubicBezTo>
                  <a:cubicBezTo>
                    <a:pt x="228" y="35"/>
                    <a:pt x="221" y="31"/>
                    <a:pt x="217" y="31"/>
                  </a:cubicBezTo>
                  <a:lnTo>
                    <a:pt x="213" y="31"/>
                  </a:lnTo>
                  <a:lnTo>
                    <a:pt x="213" y="38"/>
                  </a:lnTo>
                  <a:cubicBezTo>
                    <a:pt x="209" y="50"/>
                    <a:pt x="202" y="61"/>
                    <a:pt x="190" y="68"/>
                  </a:cubicBezTo>
                  <a:cubicBezTo>
                    <a:pt x="183" y="72"/>
                    <a:pt x="172" y="76"/>
                    <a:pt x="164" y="79"/>
                  </a:cubicBezTo>
                  <a:cubicBezTo>
                    <a:pt x="123" y="95"/>
                    <a:pt x="90" y="124"/>
                    <a:pt x="90" y="166"/>
                  </a:cubicBezTo>
                  <a:cubicBezTo>
                    <a:pt x="86" y="207"/>
                    <a:pt x="56" y="207"/>
                    <a:pt x="38" y="225"/>
                  </a:cubicBezTo>
                  <a:cubicBezTo>
                    <a:pt x="45" y="259"/>
                    <a:pt x="15" y="270"/>
                    <a:pt x="0" y="297"/>
                  </a:cubicBezTo>
                  <a:cubicBezTo>
                    <a:pt x="19" y="292"/>
                    <a:pt x="41" y="278"/>
                    <a:pt x="56" y="278"/>
                  </a:cubicBezTo>
                  <a:cubicBezTo>
                    <a:pt x="67" y="278"/>
                    <a:pt x="78" y="285"/>
                    <a:pt x="90" y="304"/>
                  </a:cubicBezTo>
                  <a:lnTo>
                    <a:pt x="90" y="307"/>
                  </a:lnTo>
                  <a:cubicBezTo>
                    <a:pt x="128" y="289"/>
                    <a:pt x="109" y="229"/>
                    <a:pt x="157" y="221"/>
                  </a:cubicBezTo>
                  <a:cubicBezTo>
                    <a:pt x="168" y="195"/>
                    <a:pt x="164" y="169"/>
                    <a:pt x="150" y="143"/>
                  </a:cubicBezTo>
                  <a:cubicBezTo>
                    <a:pt x="157" y="132"/>
                    <a:pt x="164" y="132"/>
                    <a:pt x="176" y="132"/>
                  </a:cubicBezTo>
                  <a:lnTo>
                    <a:pt x="195" y="132"/>
                  </a:lnTo>
                  <a:cubicBezTo>
                    <a:pt x="198" y="132"/>
                    <a:pt x="202" y="132"/>
                    <a:pt x="206" y="128"/>
                  </a:cubicBezTo>
                  <a:cubicBezTo>
                    <a:pt x="224" y="121"/>
                    <a:pt x="206" y="95"/>
                    <a:pt x="228" y="83"/>
                  </a:cubicBezTo>
                  <a:cubicBezTo>
                    <a:pt x="240" y="113"/>
                    <a:pt x="262" y="135"/>
                    <a:pt x="262" y="166"/>
                  </a:cubicBezTo>
                  <a:cubicBezTo>
                    <a:pt x="292" y="199"/>
                    <a:pt x="311" y="214"/>
                    <a:pt x="329" y="214"/>
                  </a:cubicBezTo>
                  <a:cubicBezTo>
                    <a:pt x="344" y="214"/>
                    <a:pt x="359" y="202"/>
                    <a:pt x="381" y="188"/>
                  </a:cubicBezTo>
                  <a:cubicBezTo>
                    <a:pt x="363" y="147"/>
                    <a:pt x="359" y="105"/>
                    <a:pt x="366" y="64"/>
                  </a:cubicBezTo>
                  <a:cubicBezTo>
                    <a:pt x="374" y="31"/>
                    <a:pt x="352" y="19"/>
                    <a:pt x="329" y="9"/>
                  </a:cubicBezTo>
                  <a:cubicBezTo>
                    <a:pt x="318" y="5"/>
                    <a:pt x="307" y="1"/>
                    <a:pt x="2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3" name="Google Shape;47623;p30"/>
            <p:cNvSpPr/>
            <p:nvPr/>
          </p:nvSpPr>
          <p:spPr>
            <a:xfrm>
              <a:off x="-5009066" y="-37723"/>
              <a:ext cx="13131" cy="11317"/>
            </a:xfrm>
            <a:custGeom>
              <a:avLst/>
              <a:gdLst/>
              <a:ahLst/>
              <a:cxnLst/>
              <a:rect l="l" t="t" r="r" b="b"/>
              <a:pathLst>
                <a:path w="275" h="237" extrusionOk="0">
                  <a:moveTo>
                    <a:pt x="199" y="1"/>
                  </a:moveTo>
                  <a:cubicBezTo>
                    <a:pt x="177" y="16"/>
                    <a:pt x="154" y="30"/>
                    <a:pt x="132" y="30"/>
                  </a:cubicBezTo>
                  <a:cubicBezTo>
                    <a:pt x="121" y="30"/>
                    <a:pt x="106" y="27"/>
                    <a:pt x="91" y="16"/>
                  </a:cubicBezTo>
                  <a:cubicBezTo>
                    <a:pt x="84" y="42"/>
                    <a:pt x="76" y="53"/>
                    <a:pt x="68" y="53"/>
                  </a:cubicBezTo>
                  <a:cubicBezTo>
                    <a:pt x="57" y="53"/>
                    <a:pt x="39" y="27"/>
                    <a:pt x="28" y="20"/>
                  </a:cubicBezTo>
                  <a:cubicBezTo>
                    <a:pt x="23" y="23"/>
                    <a:pt x="20" y="27"/>
                    <a:pt x="16" y="35"/>
                  </a:cubicBezTo>
                  <a:cubicBezTo>
                    <a:pt x="61" y="80"/>
                    <a:pt x="61" y="91"/>
                    <a:pt x="16" y="132"/>
                  </a:cubicBezTo>
                  <a:cubicBezTo>
                    <a:pt x="13" y="135"/>
                    <a:pt x="9" y="139"/>
                    <a:pt x="9" y="143"/>
                  </a:cubicBezTo>
                  <a:cubicBezTo>
                    <a:pt x="13" y="165"/>
                    <a:pt x="1" y="195"/>
                    <a:pt x="28" y="218"/>
                  </a:cubicBezTo>
                  <a:cubicBezTo>
                    <a:pt x="39" y="221"/>
                    <a:pt x="54" y="218"/>
                    <a:pt x="54" y="237"/>
                  </a:cubicBezTo>
                  <a:cubicBezTo>
                    <a:pt x="61" y="232"/>
                    <a:pt x="73" y="232"/>
                    <a:pt x="80" y="232"/>
                  </a:cubicBezTo>
                  <a:lnTo>
                    <a:pt x="102" y="232"/>
                  </a:lnTo>
                  <a:cubicBezTo>
                    <a:pt x="110" y="237"/>
                    <a:pt x="118" y="237"/>
                    <a:pt x="125" y="237"/>
                  </a:cubicBezTo>
                  <a:cubicBezTo>
                    <a:pt x="144" y="237"/>
                    <a:pt x="162" y="232"/>
                    <a:pt x="177" y="221"/>
                  </a:cubicBezTo>
                  <a:cubicBezTo>
                    <a:pt x="154" y="195"/>
                    <a:pt x="170" y="158"/>
                    <a:pt x="144" y="132"/>
                  </a:cubicBezTo>
                  <a:cubicBezTo>
                    <a:pt x="151" y="128"/>
                    <a:pt x="158" y="128"/>
                    <a:pt x="162" y="128"/>
                  </a:cubicBezTo>
                  <a:cubicBezTo>
                    <a:pt x="199" y="128"/>
                    <a:pt x="199" y="161"/>
                    <a:pt x="207" y="187"/>
                  </a:cubicBezTo>
                  <a:cubicBezTo>
                    <a:pt x="214" y="177"/>
                    <a:pt x="222" y="169"/>
                    <a:pt x="225" y="161"/>
                  </a:cubicBezTo>
                  <a:cubicBezTo>
                    <a:pt x="218" y="139"/>
                    <a:pt x="222" y="143"/>
                    <a:pt x="241" y="128"/>
                  </a:cubicBezTo>
                  <a:cubicBezTo>
                    <a:pt x="256" y="117"/>
                    <a:pt x="263" y="98"/>
                    <a:pt x="275" y="80"/>
                  </a:cubicBezTo>
                  <a:cubicBezTo>
                    <a:pt x="270" y="57"/>
                    <a:pt x="267" y="30"/>
                    <a:pt x="256" y="8"/>
                  </a:cubicBezTo>
                  <a:cubicBezTo>
                    <a:pt x="244" y="12"/>
                    <a:pt x="237" y="12"/>
                    <a:pt x="230" y="12"/>
                  </a:cubicBezTo>
                  <a:cubicBezTo>
                    <a:pt x="218" y="12"/>
                    <a:pt x="207" y="8"/>
                    <a:pt x="1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4" name="Google Shape;47624;p30"/>
            <p:cNvSpPr/>
            <p:nvPr/>
          </p:nvSpPr>
          <p:spPr>
            <a:xfrm>
              <a:off x="-4999039" y="-43214"/>
              <a:ext cx="13800" cy="12701"/>
            </a:xfrm>
            <a:custGeom>
              <a:avLst/>
              <a:gdLst/>
              <a:ahLst/>
              <a:cxnLst/>
              <a:rect l="l" t="t" r="r" b="b"/>
              <a:pathLst>
                <a:path w="289" h="266" extrusionOk="0">
                  <a:moveTo>
                    <a:pt x="154" y="0"/>
                  </a:moveTo>
                  <a:cubicBezTo>
                    <a:pt x="143" y="0"/>
                    <a:pt x="139" y="7"/>
                    <a:pt x="132" y="15"/>
                  </a:cubicBezTo>
                  <a:cubicBezTo>
                    <a:pt x="124" y="22"/>
                    <a:pt x="117" y="30"/>
                    <a:pt x="105" y="30"/>
                  </a:cubicBezTo>
                  <a:lnTo>
                    <a:pt x="98" y="30"/>
                  </a:lnTo>
                  <a:cubicBezTo>
                    <a:pt x="83" y="33"/>
                    <a:pt x="72" y="45"/>
                    <a:pt x="53" y="45"/>
                  </a:cubicBezTo>
                  <a:lnTo>
                    <a:pt x="46" y="45"/>
                  </a:lnTo>
                  <a:cubicBezTo>
                    <a:pt x="20" y="56"/>
                    <a:pt x="1" y="71"/>
                    <a:pt x="34" y="97"/>
                  </a:cubicBezTo>
                  <a:cubicBezTo>
                    <a:pt x="42" y="101"/>
                    <a:pt x="46" y="112"/>
                    <a:pt x="46" y="123"/>
                  </a:cubicBezTo>
                  <a:cubicBezTo>
                    <a:pt x="57" y="145"/>
                    <a:pt x="60" y="172"/>
                    <a:pt x="65" y="195"/>
                  </a:cubicBezTo>
                  <a:cubicBezTo>
                    <a:pt x="83" y="213"/>
                    <a:pt x="87" y="243"/>
                    <a:pt x="113" y="254"/>
                  </a:cubicBezTo>
                  <a:cubicBezTo>
                    <a:pt x="120" y="266"/>
                    <a:pt x="127" y="266"/>
                    <a:pt x="139" y="266"/>
                  </a:cubicBezTo>
                  <a:cubicBezTo>
                    <a:pt x="146" y="266"/>
                    <a:pt x="154" y="266"/>
                    <a:pt x="161" y="262"/>
                  </a:cubicBezTo>
                  <a:cubicBezTo>
                    <a:pt x="169" y="262"/>
                    <a:pt x="177" y="258"/>
                    <a:pt x="180" y="258"/>
                  </a:cubicBezTo>
                  <a:cubicBezTo>
                    <a:pt x="184" y="258"/>
                    <a:pt x="188" y="258"/>
                    <a:pt x="188" y="262"/>
                  </a:cubicBezTo>
                  <a:lnTo>
                    <a:pt x="191" y="262"/>
                  </a:lnTo>
                  <a:lnTo>
                    <a:pt x="191" y="254"/>
                  </a:lnTo>
                  <a:cubicBezTo>
                    <a:pt x="217" y="209"/>
                    <a:pt x="248" y="161"/>
                    <a:pt x="210" y="101"/>
                  </a:cubicBezTo>
                  <a:lnTo>
                    <a:pt x="210" y="101"/>
                  </a:lnTo>
                  <a:cubicBezTo>
                    <a:pt x="217" y="153"/>
                    <a:pt x="184" y="145"/>
                    <a:pt x="154" y="150"/>
                  </a:cubicBezTo>
                  <a:cubicBezTo>
                    <a:pt x="158" y="109"/>
                    <a:pt x="165" y="78"/>
                    <a:pt x="195" y="78"/>
                  </a:cubicBezTo>
                  <a:cubicBezTo>
                    <a:pt x="203" y="78"/>
                    <a:pt x="214" y="83"/>
                    <a:pt x="229" y="86"/>
                  </a:cubicBezTo>
                  <a:cubicBezTo>
                    <a:pt x="236" y="90"/>
                    <a:pt x="244" y="93"/>
                    <a:pt x="255" y="93"/>
                  </a:cubicBezTo>
                  <a:cubicBezTo>
                    <a:pt x="270" y="93"/>
                    <a:pt x="284" y="86"/>
                    <a:pt x="289" y="64"/>
                  </a:cubicBezTo>
                  <a:cubicBezTo>
                    <a:pt x="274" y="48"/>
                    <a:pt x="266" y="22"/>
                    <a:pt x="240" y="22"/>
                  </a:cubicBezTo>
                  <a:cubicBezTo>
                    <a:pt x="232" y="26"/>
                    <a:pt x="225" y="26"/>
                    <a:pt x="217" y="26"/>
                  </a:cubicBezTo>
                  <a:cubicBezTo>
                    <a:pt x="210" y="38"/>
                    <a:pt x="203" y="48"/>
                    <a:pt x="195" y="48"/>
                  </a:cubicBezTo>
                  <a:cubicBezTo>
                    <a:pt x="191" y="48"/>
                    <a:pt x="184" y="41"/>
                    <a:pt x="184" y="19"/>
                  </a:cubicBezTo>
                  <a:cubicBezTo>
                    <a:pt x="180" y="11"/>
                    <a:pt x="169" y="7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5" name="Google Shape;47625;p30"/>
            <p:cNvSpPr/>
            <p:nvPr/>
          </p:nvSpPr>
          <p:spPr>
            <a:xfrm>
              <a:off x="-5018473" y="-40206"/>
              <a:ext cx="7544" cy="6828"/>
            </a:xfrm>
            <a:custGeom>
              <a:avLst/>
              <a:gdLst/>
              <a:ahLst/>
              <a:cxnLst/>
              <a:rect l="l" t="t" r="r" b="b"/>
              <a:pathLst>
                <a:path w="158" h="143" extrusionOk="0">
                  <a:moveTo>
                    <a:pt x="86" y="1"/>
                  </a:moveTo>
                  <a:cubicBezTo>
                    <a:pt x="71" y="1"/>
                    <a:pt x="49" y="15"/>
                    <a:pt x="30" y="20"/>
                  </a:cubicBezTo>
                  <a:cubicBezTo>
                    <a:pt x="27" y="27"/>
                    <a:pt x="19" y="34"/>
                    <a:pt x="8" y="34"/>
                  </a:cubicBezTo>
                  <a:cubicBezTo>
                    <a:pt x="4" y="34"/>
                    <a:pt x="4" y="30"/>
                    <a:pt x="1" y="30"/>
                  </a:cubicBezTo>
                  <a:cubicBezTo>
                    <a:pt x="19" y="60"/>
                    <a:pt x="41" y="90"/>
                    <a:pt x="56" y="124"/>
                  </a:cubicBezTo>
                  <a:cubicBezTo>
                    <a:pt x="63" y="139"/>
                    <a:pt x="75" y="143"/>
                    <a:pt x="82" y="143"/>
                  </a:cubicBezTo>
                  <a:cubicBezTo>
                    <a:pt x="94" y="143"/>
                    <a:pt x="105" y="135"/>
                    <a:pt x="113" y="132"/>
                  </a:cubicBezTo>
                  <a:cubicBezTo>
                    <a:pt x="158" y="98"/>
                    <a:pt x="105" y="109"/>
                    <a:pt x="97" y="105"/>
                  </a:cubicBezTo>
                  <a:cubicBezTo>
                    <a:pt x="82" y="94"/>
                    <a:pt x="116" y="79"/>
                    <a:pt x="82" y="60"/>
                  </a:cubicBezTo>
                  <a:cubicBezTo>
                    <a:pt x="49" y="38"/>
                    <a:pt x="113" y="49"/>
                    <a:pt x="120" y="30"/>
                  </a:cubicBezTo>
                  <a:lnTo>
                    <a:pt x="120" y="27"/>
                  </a:lnTo>
                  <a:cubicBezTo>
                    <a:pt x="108" y="8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6" name="Google Shape;47626;p30"/>
            <p:cNvSpPr/>
            <p:nvPr/>
          </p:nvSpPr>
          <p:spPr>
            <a:xfrm>
              <a:off x="-5009878" y="-49469"/>
              <a:ext cx="5396" cy="7019"/>
            </a:xfrm>
            <a:custGeom>
              <a:avLst/>
              <a:gdLst/>
              <a:ahLst/>
              <a:cxnLst/>
              <a:rect l="l" t="t" r="r" b="b"/>
              <a:pathLst>
                <a:path w="113" h="147" extrusionOk="0">
                  <a:moveTo>
                    <a:pt x="78" y="0"/>
                  </a:moveTo>
                  <a:cubicBezTo>
                    <a:pt x="56" y="12"/>
                    <a:pt x="74" y="38"/>
                    <a:pt x="56" y="45"/>
                  </a:cubicBezTo>
                  <a:cubicBezTo>
                    <a:pt x="52" y="49"/>
                    <a:pt x="48" y="49"/>
                    <a:pt x="45" y="49"/>
                  </a:cubicBezTo>
                  <a:lnTo>
                    <a:pt x="26" y="49"/>
                  </a:lnTo>
                  <a:cubicBezTo>
                    <a:pt x="14" y="49"/>
                    <a:pt x="7" y="49"/>
                    <a:pt x="0" y="60"/>
                  </a:cubicBezTo>
                  <a:cubicBezTo>
                    <a:pt x="14" y="86"/>
                    <a:pt x="18" y="112"/>
                    <a:pt x="7" y="138"/>
                  </a:cubicBezTo>
                  <a:cubicBezTo>
                    <a:pt x="14" y="146"/>
                    <a:pt x="18" y="146"/>
                    <a:pt x="22" y="146"/>
                  </a:cubicBezTo>
                  <a:cubicBezTo>
                    <a:pt x="30" y="146"/>
                    <a:pt x="33" y="138"/>
                    <a:pt x="37" y="127"/>
                  </a:cubicBezTo>
                  <a:cubicBezTo>
                    <a:pt x="48" y="101"/>
                    <a:pt x="59" y="79"/>
                    <a:pt x="85" y="79"/>
                  </a:cubicBezTo>
                  <a:cubicBezTo>
                    <a:pt x="93" y="79"/>
                    <a:pt x="101" y="79"/>
                    <a:pt x="112" y="83"/>
                  </a:cubicBezTo>
                  <a:cubicBezTo>
                    <a:pt x="112" y="52"/>
                    <a:pt x="90" y="3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7" name="Google Shape;47627;p30"/>
            <p:cNvSpPr/>
            <p:nvPr/>
          </p:nvSpPr>
          <p:spPr>
            <a:xfrm>
              <a:off x="-5004769" y="-41829"/>
              <a:ext cx="5969" cy="5587"/>
            </a:xfrm>
            <a:custGeom>
              <a:avLst/>
              <a:gdLst/>
              <a:ahLst/>
              <a:cxnLst/>
              <a:rect l="l" t="t" r="r" b="b"/>
              <a:pathLst>
                <a:path w="125" h="117" extrusionOk="0">
                  <a:moveTo>
                    <a:pt x="57" y="1"/>
                  </a:moveTo>
                  <a:cubicBezTo>
                    <a:pt x="50" y="1"/>
                    <a:pt x="42" y="4"/>
                    <a:pt x="35" y="9"/>
                  </a:cubicBezTo>
                  <a:cubicBezTo>
                    <a:pt x="46" y="35"/>
                    <a:pt x="50" y="61"/>
                    <a:pt x="38" y="87"/>
                  </a:cubicBezTo>
                  <a:cubicBezTo>
                    <a:pt x="35" y="94"/>
                    <a:pt x="31" y="94"/>
                    <a:pt x="28" y="94"/>
                  </a:cubicBezTo>
                  <a:cubicBezTo>
                    <a:pt x="23" y="94"/>
                    <a:pt x="16" y="90"/>
                    <a:pt x="12" y="87"/>
                  </a:cubicBezTo>
                  <a:cubicBezTo>
                    <a:pt x="9" y="90"/>
                    <a:pt x="5" y="98"/>
                    <a:pt x="1" y="102"/>
                  </a:cubicBezTo>
                  <a:cubicBezTo>
                    <a:pt x="16" y="113"/>
                    <a:pt x="31" y="116"/>
                    <a:pt x="42" y="116"/>
                  </a:cubicBezTo>
                  <a:cubicBezTo>
                    <a:pt x="64" y="116"/>
                    <a:pt x="87" y="102"/>
                    <a:pt x="109" y="87"/>
                  </a:cubicBezTo>
                  <a:cubicBezTo>
                    <a:pt x="87" y="80"/>
                    <a:pt x="42" y="83"/>
                    <a:pt x="95" y="46"/>
                  </a:cubicBezTo>
                  <a:cubicBezTo>
                    <a:pt x="124" y="27"/>
                    <a:pt x="121" y="12"/>
                    <a:pt x="87" y="4"/>
                  </a:cubicBezTo>
                  <a:cubicBezTo>
                    <a:pt x="76" y="4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8" name="Google Shape;47628;p30"/>
            <p:cNvSpPr/>
            <p:nvPr/>
          </p:nvSpPr>
          <p:spPr>
            <a:xfrm>
              <a:off x="-4998848" y="-44647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34"/>
                    <a:pt x="16" y="56"/>
                    <a:pt x="42" y="75"/>
                  </a:cubicBezTo>
                  <a:lnTo>
                    <a:pt x="49" y="75"/>
                  </a:lnTo>
                  <a:cubicBezTo>
                    <a:pt x="68" y="75"/>
                    <a:pt x="79" y="63"/>
                    <a:pt x="94" y="60"/>
                  </a:cubicBezTo>
                  <a:cubicBezTo>
                    <a:pt x="105" y="45"/>
                    <a:pt x="105" y="34"/>
                    <a:pt x="83" y="26"/>
                  </a:cubicBezTo>
                  <a:cubicBezTo>
                    <a:pt x="61" y="23"/>
                    <a:pt x="42" y="18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9" name="Google Shape;47629;p30"/>
            <p:cNvSpPr/>
            <p:nvPr/>
          </p:nvSpPr>
          <p:spPr>
            <a:xfrm>
              <a:off x="-5008159" y="-39490"/>
              <a:ext cx="4011" cy="4298"/>
            </a:xfrm>
            <a:custGeom>
              <a:avLst/>
              <a:gdLst/>
              <a:ahLst/>
              <a:cxnLst/>
              <a:rect l="l" t="t" r="r" b="b"/>
              <a:pathLst>
                <a:path w="84" h="90" extrusionOk="0">
                  <a:moveTo>
                    <a:pt x="49" y="0"/>
                  </a:moveTo>
                  <a:cubicBezTo>
                    <a:pt x="65" y="41"/>
                    <a:pt x="1" y="23"/>
                    <a:pt x="9" y="57"/>
                  </a:cubicBezTo>
                  <a:cubicBezTo>
                    <a:pt x="20" y="64"/>
                    <a:pt x="38" y="90"/>
                    <a:pt x="49" y="90"/>
                  </a:cubicBezTo>
                  <a:cubicBezTo>
                    <a:pt x="57" y="90"/>
                    <a:pt x="65" y="79"/>
                    <a:pt x="72" y="53"/>
                  </a:cubicBezTo>
                  <a:cubicBezTo>
                    <a:pt x="76" y="49"/>
                    <a:pt x="80" y="41"/>
                    <a:pt x="83" y="38"/>
                  </a:cubicBezTo>
                  <a:cubicBezTo>
                    <a:pt x="72" y="27"/>
                    <a:pt x="72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0" name="Google Shape;47630;p30"/>
            <p:cNvSpPr/>
            <p:nvPr/>
          </p:nvSpPr>
          <p:spPr>
            <a:xfrm>
              <a:off x="-5012791" y="-42880"/>
              <a:ext cx="3629" cy="487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8" y="0"/>
                  </a:moveTo>
                  <a:cubicBezTo>
                    <a:pt x="20" y="8"/>
                    <a:pt x="39" y="68"/>
                    <a:pt x="1" y="86"/>
                  </a:cubicBezTo>
                  <a:cubicBezTo>
                    <a:pt x="12" y="94"/>
                    <a:pt x="23" y="102"/>
                    <a:pt x="31" y="102"/>
                  </a:cubicBezTo>
                  <a:cubicBezTo>
                    <a:pt x="39" y="102"/>
                    <a:pt x="46" y="98"/>
                    <a:pt x="53" y="79"/>
                  </a:cubicBezTo>
                  <a:cubicBezTo>
                    <a:pt x="65" y="53"/>
                    <a:pt x="75" y="31"/>
                    <a:pt x="68" y="4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1" name="Google Shape;47631;p30"/>
            <p:cNvSpPr/>
            <p:nvPr/>
          </p:nvSpPr>
          <p:spPr>
            <a:xfrm>
              <a:off x="-5009544" y="-36099"/>
              <a:ext cx="3438" cy="4680"/>
            </a:xfrm>
            <a:custGeom>
              <a:avLst/>
              <a:gdLst/>
              <a:ahLst/>
              <a:cxnLst/>
              <a:rect l="l" t="t" r="r" b="b"/>
              <a:pathLst>
                <a:path w="72" h="98" extrusionOk="0">
                  <a:moveTo>
                    <a:pt x="26" y="1"/>
                  </a:moveTo>
                  <a:cubicBezTo>
                    <a:pt x="0" y="30"/>
                    <a:pt x="4" y="64"/>
                    <a:pt x="26" y="98"/>
                  </a:cubicBezTo>
                  <a:cubicBezTo>
                    <a:pt x="71" y="57"/>
                    <a:pt x="71" y="46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2" name="Google Shape;47632;p30"/>
            <p:cNvSpPr/>
            <p:nvPr/>
          </p:nvSpPr>
          <p:spPr>
            <a:xfrm>
              <a:off x="-5005294" y="-42355"/>
              <a:ext cx="2961" cy="5014"/>
            </a:xfrm>
            <a:custGeom>
              <a:avLst/>
              <a:gdLst/>
              <a:ahLst/>
              <a:cxnLst/>
              <a:rect l="l" t="t" r="r" b="b"/>
              <a:pathLst>
                <a:path w="62" h="105" extrusionOk="0">
                  <a:moveTo>
                    <a:pt x="16" y="1"/>
                  </a:moveTo>
                  <a:cubicBezTo>
                    <a:pt x="12" y="1"/>
                    <a:pt x="8" y="4"/>
                    <a:pt x="1" y="12"/>
                  </a:cubicBezTo>
                  <a:cubicBezTo>
                    <a:pt x="8" y="42"/>
                    <a:pt x="46" y="60"/>
                    <a:pt x="23" y="98"/>
                  </a:cubicBezTo>
                  <a:cubicBezTo>
                    <a:pt x="27" y="101"/>
                    <a:pt x="34" y="105"/>
                    <a:pt x="39" y="105"/>
                  </a:cubicBezTo>
                  <a:cubicBezTo>
                    <a:pt x="42" y="105"/>
                    <a:pt x="46" y="105"/>
                    <a:pt x="49" y="98"/>
                  </a:cubicBezTo>
                  <a:cubicBezTo>
                    <a:pt x="61" y="72"/>
                    <a:pt x="57" y="46"/>
                    <a:pt x="46" y="20"/>
                  </a:cubicBezTo>
                  <a:cubicBezTo>
                    <a:pt x="34" y="15"/>
                    <a:pt x="27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3" name="Google Shape;47633;p30"/>
            <p:cNvSpPr/>
            <p:nvPr/>
          </p:nvSpPr>
          <p:spPr>
            <a:xfrm>
              <a:off x="-4989393" y="-152657"/>
              <a:ext cx="2531" cy="3295"/>
            </a:xfrm>
            <a:custGeom>
              <a:avLst/>
              <a:gdLst/>
              <a:ahLst/>
              <a:cxnLst/>
              <a:rect l="l" t="t" r="r" b="b"/>
              <a:pathLst>
                <a:path w="53" h="69" extrusionOk="0">
                  <a:moveTo>
                    <a:pt x="1" y="1"/>
                  </a:moveTo>
                  <a:lnTo>
                    <a:pt x="34" y="68"/>
                  </a:lnTo>
                  <a:lnTo>
                    <a:pt x="53" y="68"/>
                  </a:lnTo>
                  <a:cubicBezTo>
                    <a:pt x="53" y="8"/>
                    <a:pt x="53" y="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4" name="Google Shape;47634;p30"/>
            <p:cNvSpPr/>
            <p:nvPr/>
          </p:nvSpPr>
          <p:spPr>
            <a:xfrm>
              <a:off x="-5198586" y="-126920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cubicBezTo>
                    <a:pt x="5" y="0"/>
                    <a:pt x="0" y="7"/>
                    <a:pt x="8" y="22"/>
                  </a:cubicBezTo>
                  <a:cubicBezTo>
                    <a:pt x="34" y="37"/>
                    <a:pt x="41" y="64"/>
                    <a:pt x="57" y="86"/>
                  </a:cubicBezTo>
                  <a:cubicBezTo>
                    <a:pt x="60" y="64"/>
                    <a:pt x="94" y="64"/>
                    <a:pt x="94" y="37"/>
                  </a:cubicBezTo>
                  <a:cubicBezTo>
                    <a:pt x="83" y="4"/>
                    <a:pt x="38" y="3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5" name="Google Shape;47635;p30"/>
            <p:cNvSpPr/>
            <p:nvPr/>
          </p:nvSpPr>
          <p:spPr>
            <a:xfrm>
              <a:off x="-5203409" y="-131934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87" y="0"/>
                  </a:moveTo>
                  <a:cubicBezTo>
                    <a:pt x="68" y="0"/>
                    <a:pt x="56" y="12"/>
                    <a:pt x="42" y="15"/>
                  </a:cubicBezTo>
                  <a:cubicBezTo>
                    <a:pt x="38" y="19"/>
                    <a:pt x="38" y="19"/>
                    <a:pt x="38" y="22"/>
                  </a:cubicBezTo>
                  <a:cubicBezTo>
                    <a:pt x="27" y="34"/>
                    <a:pt x="4" y="34"/>
                    <a:pt x="1" y="52"/>
                  </a:cubicBezTo>
                  <a:cubicBezTo>
                    <a:pt x="11" y="57"/>
                    <a:pt x="19" y="60"/>
                    <a:pt x="30" y="60"/>
                  </a:cubicBezTo>
                  <a:cubicBezTo>
                    <a:pt x="38" y="60"/>
                    <a:pt x="45" y="57"/>
                    <a:pt x="56" y="48"/>
                  </a:cubicBezTo>
                  <a:cubicBezTo>
                    <a:pt x="68" y="30"/>
                    <a:pt x="79" y="15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6" name="Google Shape;47636;p30"/>
            <p:cNvSpPr/>
            <p:nvPr/>
          </p:nvSpPr>
          <p:spPr>
            <a:xfrm>
              <a:off x="-5198968" y="-133939"/>
              <a:ext cx="4202" cy="2196"/>
            </a:xfrm>
            <a:custGeom>
              <a:avLst/>
              <a:gdLst/>
              <a:ahLst/>
              <a:cxnLst/>
              <a:rect l="l" t="t" r="r" b="b"/>
              <a:pathLst>
                <a:path w="88" h="46" extrusionOk="0">
                  <a:moveTo>
                    <a:pt x="68" y="1"/>
                  </a:moveTo>
                  <a:cubicBezTo>
                    <a:pt x="61" y="1"/>
                    <a:pt x="49" y="4"/>
                    <a:pt x="42" y="9"/>
                  </a:cubicBezTo>
                  <a:cubicBezTo>
                    <a:pt x="20" y="12"/>
                    <a:pt x="1" y="16"/>
                    <a:pt x="1" y="42"/>
                  </a:cubicBezTo>
                  <a:cubicBezTo>
                    <a:pt x="4" y="42"/>
                    <a:pt x="13" y="46"/>
                    <a:pt x="16" y="46"/>
                  </a:cubicBezTo>
                  <a:cubicBezTo>
                    <a:pt x="27" y="46"/>
                    <a:pt x="39" y="38"/>
                    <a:pt x="49" y="35"/>
                  </a:cubicBezTo>
                  <a:lnTo>
                    <a:pt x="68" y="35"/>
                  </a:lnTo>
                  <a:cubicBezTo>
                    <a:pt x="80" y="35"/>
                    <a:pt x="87" y="31"/>
                    <a:pt x="83" y="16"/>
                  </a:cubicBezTo>
                  <a:cubicBezTo>
                    <a:pt x="80" y="4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7" name="Google Shape;47637;p30"/>
            <p:cNvSpPr/>
            <p:nvPr/>
          </p:nvSpPr>
          <p:spPr>
            <a:xfrm>
              <a:off x="-5200353" y="-128400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49" y="1"/>
                  </a:moveTo>
                  <a:cubicBezTo>
                    <a:pt x="37" y="5"/>
                    <a:pt x="26" y="9"/>
                    <a:pt x="19" y="12"/>
                  </a:cubicBezTo>
                  <a:cubicBezTo>
                    <a:pt x="0" y="31"/>
                    <a:pt x="15" y="50"/>
                    <a:pt x="11" y="68"/>
                  </a:cubicBezTo>
                  <a:lnTo>
                    <a:pt x="19" y="68"/>
                  </a:lnTo>
                  <a:cubicBezTo>
                    <a:pt x="30" y="68"/>
                    <a:pt x="37" y="64"/>
                    <a:pt x="45" y="53"/>
                  </a:cubicBezTo>
                  <a:cubicBezTo>
                    <a:pt x="37" y="38"/>
                    <a:pt x="42" y="31"/>
                    <a:pt x="60" y="31"/>
                  </a:cubicBezTo>
                  <a:lnTo>
                    <a:pt x="64" y="31"/>
                  </a:lnTo>
                  <a:cubicBezTo>
                    <a:pt x="68" y="16"/>
                    <a:pt x="56" y="9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8" name="Google Shape;47638;p30"/>
            <p:cNvSpPr/>
            <p:nvPr/>
          </p:nvSpPr>
          <p:spPr>
            <a:xfrm>
              <a:off x="-4866962" y="129211"/>
              <a:ext cx="7736" cy="6971"/>
            </a:xfrm>
            <a:custGeom>
              <a:avLst/>
              <a:gdLst/>
              <a:ahLst/>
              <a:cxnLst/>
              <a:rect l="l" t="t" r="r" b="b"/>
              <a:pathLst>
                <a:path w="162" h="146" extrusionOk="0">
                  <a:moveTo>
                    <a:pt x="49" y="0"/>
                  </a:moveTo>
                  <a:cubicBezTo>
                    <a:pt x="46" y="0"/>
                    <a:pt x="42" y="0"/>
                    <a:pt x="38" y="4"/>
                  </a:cubicBezTo>
                  <a:cubicBezTo>
                    <a:pt x="12" y="45"/>
                    <a:pt x="1" y="83"/>
                    <a:pt x="38" y="123"/>
                  </a:cubicBezTo>
                  <a:cubicBezTo>
                    <a:pt x="42" y="127"/>
                    <a:pt x="42" y="138"/>
                    <a:pt x="42" y="145"/>
                  </a:cubicBezTo>
                  <a:cubicBezTo>
                    <a:pt x="49" y="135"/>
                    <a:pt x="65" y="131"/>
                    <a:pt x="75" y="131"/>
                  </a:cubicBezTo>
                  <a:lnTo>
                    <a:pt x="91" y="131"/>
                  </a:lnTo>
                  <a:cubicBezTo>
                    <a:pt x="106" y="131"/>
                    <a:pt x="117" y="131"/>
                    <a:pt x="128" y="116"/>
                  </a:cubicBezTo>
                  <a:cubicBezTo>
                    <a:pt x="151" y="83"/>
                    <a:pt x="161" y="64"/>
                    <a:pt x="128" y="64"/>
                  </a:cubicBezTo>
                  <a:lnTo>
                    <a:pt x="102" y="64"/>
                  </a:lnTo>
                  <a:cubicBezTo>
                    <a:pt x="102" y="67"/>
                    <a:pt x="102" y="67"/>
                    <a:pt x="98" y="67"/>
                  </a:cubicBezTo>
                  <a:cubicBezTo>
                    <a:pt x="91" y="67"/>
                    <a:pt x="83" y="56"/>
                    <a:pt x="75" y="52"/>
                  </a:cubicBezTo>
                  <a:cubicBezTo>
                    <a:pt x="61" y="41"/>
                    <a:pt x="38" y="26"/>
                    <a:pt x="61" y="4"/>
                  </a:cubicBezTo>
                  <a:cubicBezTo>
                    <a:pt x="57" y="0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9" name="Google Shape;47639;p30"/>
            <p:cNvSpPr/>
            <p:nvPr/>
          </p:nvSpPr>
          <p:spPr>
            <a:xfrm>
              <a:off x="-4865148" y="134368"/>
              <a:ext cx="7544" cy="4345"/>
            </a:xfrm>
            <a:custGeom>
              <a:avLst/>
              <a:gdLst/>
              <a:ahLst/>
              <a:cxnLst/>
              <a:rect l="l" t="t" r="r" b="b"/>
              <a:pathLst>
                <a:path w="158" h="91" extrusionOk="0">
                  <a:moveTo>
                    <a:pt x="131" y="1"/>
                  </a:moveTo>
                  <a:cubicBezTo>
                    <a:pt x="123" y="11"/>
                    <a:pt x="116" y="15"/>
                    <a:pt x="109" y="15"/>
                  </a:cubicBezTo>
                  <a:cubicBezTo>
                    <a:pt x="101" y="15"/>
                    <a:pt x="94" y="11"/>
                    <a:pt x="90" y="8"/>
                  </a:cubicBezTo>
                  <a:cubicBezTo>
                    <a:pt x="79" y="23"/>
                    <a:pt x="68" y="23"/>
                    <a:pt x="53" y="23"/>
                  </a:cubicBezTo>
                  <a:lnTo>
                    <a:pt x="37" y="23"/>
                  </a:lnTo>
                  <a:cubicBezTo>
                    <a:pt x="27" y="23"/>
                    <a:pt x="11" y="27"/>
                    <a:pt x="4" y="37"/>
                  </a:cubicBezTo>
                  <a:cubicBezTo>
                    <a:pt x="0" y="75"/>
                    <a:pt x="0" y="90"/>
                    <a:pt x="11" y="90"/>
                  </a:cubicBezTo>
                  <a:cubicBezTo>
                    <a:pt x="19" y="90"/>
                    <a:pt x="34" y="87"/>
                    <a:pt x="53" y="79"/>
                  </a:cubicBezTo>
                  <a:cubicBezTo>
                    <a:pt x="60" y="75"/>
                    <a:pt x="64" y="75"/>
                    <a:pt x="71" y="75"/>
                  </a:cubicBezTo>
                  <a:cubicBezTo>
                    <a:pt x="79" y="75"/>
                    <a:pt x="82" y="75"/>
                    <a:pt x="90" y="79"/>
                  </a:cubicBezTo>
                  <a:lnTo>
                    <a:pt x="109" y="79"/>
                  </a:lnTo>
                  <a:cubicBezTo>
                    <a:pt x="131" y="79"/>
                    <a:pt x="142" y="60"/>
                    <a:pt x="157" y="42"/>
                  </a:cubicBezTo>
                  <a:lnTo>
                    <a:pt x="157" y="19"/>
                  </a:lnTo>
                  <a:cubicBezTo>
                    <a:pt x="146" y="15"/>
                    <a:pt x="139" y="8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0" name="Google Shape;47640;p30"/>
            <p:cNvSpPr/>
            <p:nvPr/>
          </p:nvSpPr>
          <p:spPr>
            <a:xfrm>
              <a:off x="-4876417" y="134368"/>
              <a:ext cx="5778" cy="6828"/>
            </a:xfrm>
            <a:custGeom>
              <a:avLst/>
              <a:gdLst/>
              <a:ahLst/>
              <a:cxnLst/>
              <a:rect l="l" t="t" r="r" b="b"/>
              <a:pathLst>
                <a:path w="121" h="143" extrusionOk="0">
                  <a:moveTo>
                    <a:pt x="76" y="1"/>
                  </a:moveTo>
                  <a:cubicBezTo>
                    <a:pt x="76" y="49"/>
                    <a:pt x="38" y="60"/>
                    <a:pt x="9" y="72"/>
                  </a:cubicBezTo>
                  <a:cubicBezTo>
                    <a:pt x="1" y="101"/>
                    <a:pt x="61" y="90"/>
                    <a:pt x="35" y="124"/>
                  </a:cubicBezTo>
                  <a:cubicBezTo>
                    <a:pt x="45" y="139"/>
                    <a:pt x="61" y="139"/>
                    <a:pt x="79" y="142"/>
                  </a:cubicBezTo>
                  <a:cubicBezTo>
                    <a:pt x="79" y="139"/>
                    <a:pt x="83" y="135"/>
                    <a:pt x="87" y="132"/>
                  </a:cubicBezTo>
                  <a:cubicBezTo>
                    <a:pt x="94" y="105"/>
                    <a:pt x="94" y="75"/>
                    <a:pt x="113" y="53"/>
                  </a:cubicBezTo>
                  <a:cubicBezTo>
                    <a:pt x="113" y="49"/>
                    <a:pt x="116" y="46"/>
                    <a:pt x="121" y="42"/>
                  </a:cubicBezTo>
                  <a:cubicBezTo>
                    <a:pt x="109" y="34"/>
                    <a:pt x="94" y="37"/>
                    <a:pt x="98" y="15"/>
                  </a:cubicBezTo>
                  <a:cubicBezTo>
                    <a:pt x="98" y="4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1" name="Google Shape;47641;p30"/>
            <p:cNvSpPr/>
            <p:nvPr/>
          </p:nvSpPr>
          <p:spPr>
            <a:xfrm>
              <a:off x="-4871069" y="136326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9" y="1"/>
                  </a:moveTo>
                  <a:cubicBezTo>
                    <a:pt x="4" y="5"/>
                    <a:pt x="1" y="8"/>
                    <a:pt x="1" y="12"/>
                  </a:cubicBezTo>
                  <a:cubicBezTo>
                    <a:pt x="16" y="49"/>
                    <a:pt x="42" y="75"/>
                    <a:pt x="87" y="75"/>
                  </a:cubicBezTo>
                  <a:lnTo>
                    <a:pt x="90" y="75"/>
                  </a:lnTo>
                  <a:cubicBezTo>
                    <a:pt x="68" y="46"/>
                    <a:pt x="64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2" name="Google Shape;47642;p30"/>
            <p:cNvSpPr/>
            <p:nvPr/>
          </p:nvSpPr>
          <p:spPr>
            <a:xfrm>
              <a:off x="-4994741" y="-52143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23" y="0"/>
                  </a:moveTo>
                  <a:cubicBezTo>
                    <a:pt x="1" y="8"/>
                    <a:pt x="11" y="34"/>
                    <a:pt x="15" y="52"/>
                  </a:cubicBezTo>
                  <a:cubicBezTo>
                    <a:pt x="23" y="75"/>
                    <a:pt x="27" y="97"/>
                    <a:pt x="8" y="116"/>
                  </a:cubicBezTo>
                  <a:cubicBezTo>
                    <a:pt x="23" y="116"/>
                    <a:pt x="37" y="113"/>
                    <a:pt x="53" y="113"/>
                  </a:cubicBezTo>
                  <a:cubicBezTo>
                    <a:pt x="75" y="90"/>
                    <a:pt x="53" y="56"/>
                    <a:pt x="75" y="34"/>
                  </a:cubicBezTo>
                  <a:cubicBezTo>
                    <a:pt x="75" y="4"/>
                    <a:pt x="53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3" name="Google Shape;47643;p30"/>
            <p:cNvSpPr/>
            <p:nvPr/>
          </p:nvSpPr>
          <p:spPr>
            <a:xfrm>
              <a:off x="-4992258" y="-50568"/>
              <a:ext cx="4011" cy="4918"/>
            </a:xfrm>
            <a:custGeom>
              <a:avLst/>
              <a:gdLst/>
              <a:ahLst/>
              <a:cxnLst/>
              <a:rect l="l" t="t" r="r" b="b"/>
              <a:pathLst>
                <a:path w="84" h="103" extrusionOk="0">
                  <a:moveTo>
                    <a:pt x="23" y="1"/>
                  </a:moveTo>
                  <a:cubicBezTo>
                    <a:pt x="1" y="23"/>
                    <a:pt x="23" y="57"/>
                    <a:pt x="1" y="80"/>
                  </a:cubicBezTo>
                  <a:cubicBezTo>
                    <a:pt x="23" y="94"/>
                    <a:pt x="38" y="102"/>
                    <a:pt x="49" y="102"/>
                  </a:cubicBezTo>
                  <a:cubicBezTo>
                    <a:pt x="64" y="102"/>
                    <a:pt x="72" y="83"/>
                    <a:pt x="83" y="49"/>
                  </a:cubicBezTo>
                  <a:cubicBezTo>
                    <a:pt x="64" y="30"/>
                    <a:pt x="30" y="35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4" name="Google Shape;47644;p30"/>
            <p:cNvSpPr/>
            <p:nvPr/>
          </p:nvSpPr>
          <p:spPr>
            <a:xfrm>
              <a:off x="-4999898" y="-59879"/>
              <a:ext cx="4632" cy="3820"/>
            </a:xfrm>
            <a:custGeom>
              <a:avLst/>
              <a:gdLst/>
              <a:ahLst/>
              <a:cxnLst/>
              <a:rect l="l" t="t" r="r" b="b"/>
              <a:pathLst>
                <a:path w="97" h="80" extrusionOk="0">
                  <a:moveTo>
                    <a:pt x="67" y="1"/>
                  </a:moveTo>
                  <a:lnTo>
                    <a:pt x="67" y="1"/>
                  </a:lnTo>
                  <a:cubicBezTo>
                    <a:pt x="64" y="5"/>
                    <a:pt x="60" y="9"/>
                    <a:pt x="56" y="13"/>
                  </a:cubicBezTo>
                  <a:cubicBezTo>
                    <a:pt x="52" y="16"/>
                    <a:pt x="52" y="16"/>
                    <a:pt x="49" y="16"/>
                  </a:cubicBezTo>
                  <a:lnTo>
                    <a:pt x="49" y="20"/>
                  </a:lnTo>
                  <a:lnTo>
                    <a:pt x="38" y="20"/>
                  </a:lnTo>
                  <a:cubicBezTo>
                    <a:pt x="33" y="20"/>
                    <a:pt x="26" y="16"/>
                    <a:pt x="19" y="16"/>
                  </a:cubicBezTo>
                  <a:cubicBezTo>
                    <a:pt x="15" y="13"/>
                    <a:pt x="7" y="9"/>
                    <a:pt x="0" y="9"/>
                  </a:cubicBezTo>
                  <a:cubicBezTo>
                    <a:pt x="0" y="42"/>
                    <a:pt x="4" y="73"/>
                    <a:pt x="41" y="80"/>
                  </a:cubicBezTo>
                  <a:cubicBezTo>
                    <a:pt x="52" y="54"/>
                    <a:pt x="97" y="39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5" name="Google Shape;47645;p30"/>
            <p:cNvSpPr/>
            <p:nvPr/>
          </p:nvSpPr>
          <p:spPr>
            <a:xfrm>
              <a:off x="-4998323" y="-60213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7" y="1"/>
                  </a:moveTo>
                  <a:cubicBezTo>
                    <a:pt x="50" y="1"/>
                    <a:pt x="42" y="4"/>
                    <a:pt x="34" y="8"/>
                  </a:cubicBezTo>
                  <a:cubicBezTo>
                    <a:pt x="64" y="46"/>
                    <a:pt x="19" y="61"/>
                    <a:pt x="8" y="87"/>
                  </a:cubicBezTo>
                  <a:cubicBezTo>
                    <a:pt x="5" y="98"/>
                    <a:pt x="0" y="113"/>
                    <a:pt x="16" y="117"/>
                  </a:cubicBezTo>
                  <a:cubicBezTo>
                    <a:pt x="19" y="117"/>
                    <a:pt x="27" y="109"/>
                    <a:pt x="34" y="106"/>
                  </a:cubicBezTo>
                  <a:cubicBezTo>
                    <a:pt x="34" y="90"/>
                    <a:pt x="42" y="83"/>
                    <a:pt x="57" y="75"/>
                  </a:cubicBezTo>
                  <a:cubicBezTo>
                    <a:pt x="86" y="61"/>
                    <a:pt x="72" y="30"/>
                    <a:pt x="64" y="8"/>
                  </a:cubicBezTo>
                  <a:cubicBezTo>
                    <a:pt x="64" y="4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6" name="Google Shape;47646;p30"/>
            <p:cNvSpPr/>
            <p:nvPr/>
          </p:nvSpPr>
          <p:spPr>
            <a:xfrm>
              <a:off x="-4991351" y="-44312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23" y="1"/>
                  </a:moveTo>
                  <a:cubicBezTo>
                    <a:pt x="16" y="1"/>
                    <a:pt x="8" y="11"/>
                    <a:pt x="0" y="23"/>
                  </a:cubicBezTo>
                  <a:cubicBezTo>
                    <a:pt x="8" y="30"/>
                    <a:pt x="19" y="34"/>
                    <a:pt x="23" y="42"/>
                  </a:cubicBezTo>
                  <a:cubicBezTo>
                    <a:pt x="23" y="64"/>
                    <a:pt x="30" y="71"/>
                    <a:pt x="34" y="71"/>
                  </a:cubicBezTo>
                  <a:cubicBezTo>
                    <a:pt x="42" y="71"/>
                    <a:pt x="49" y="61"/>
                    <a:pt x="56" y="49"/>
                  </a:cubicBezTo>
                  <a:cubicBezTo>
                    <a:pt x="49" y="42"/>
                    <a:pt x="38" y="38"/>
                    <a:pt x="38" y="27"/>
                  </a:cubicBezTo>
                  <a:cubicBezTo>
                    <a:pt x="34" y="8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7" name="Google Shape;47647;p30"/>
            <p:cNvSpPr/>
            <p:nvPr/>
          </p:nvSpPr>
          <p:spPr>
            <a:xfrm>
              <a:off x="-5123428" y="215018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68" y="1"/>
                  </a:moveTo>
                  <a:cubicBezTo>
                    <a:pt x="60" y="1"/>
                    <a:pt x="53" y="5"/>
                    <a:pt x="45" y="16"/>
                  </a:cubicBezTo>
                  <a:cubicBezTo>
                    <a:pt x="90" y="39"/>
                    <a:pt x="75" y="84"/>
                    <a:pt x="79" y="117"/>
                  </a:cubicBezTo>
                  <a:cubicBezTo>
                    <a:pt x="82" y="165"/>
                    <a:pt x="34" y="184"/>
                    <a:pt x="1" y="203"/>
                  </a:cubicBezTo>
                  <a:cubicBezTo>
                    <a:pt x="4" y="210"/>
                    <a:pt x="8" y="215"/>
                    <a:pt x="15" y="215"/>
                  </a:cubicBezTo>
                  <a:cubicBezTo>
                    <a:pt x="19" y="215"/>
                    <a:pt x="23" y="210"/>
                    <a:pt x="27" y="210"/>
                  </a:cubicBezTo>
                  <a:cubicBezTo>
                    <a:pt x="34" y="210"/>
                    <a:pt x="37" y="206"/>
                    <a:pt x="41" y="206"/>
                  </a:cubicBezTo>
                  <a:cubicBezTo>
                    <a:pt x="49" y="206"/>
                    <a:pt x="53" y="210"/>
                    <a:pt x="56" y="222"/>
                  </a:cubicBezTo>
                  <a:cubicBezTo>
                    <a:pt x="63" y="229"/>
                    <a:pt x="71" y="237"/>
                    <a:pt x="79" y="241"/>
                  </a:cubicBezTo>
                  <a:lnTo>
                    <a:pt x="90" y="241"/>
                  </a:lnTo>
                  <a:cubicBezTo>
                    <a:pt x="108" y="241"/>
                    <a:pt x="120" y="251"/>
                    <a:pt x="113" y="274"/>
                  </a:cubicBezTo>
                  <a:cubicBezTo>
                    <a:pt x="105" y="289"/>
                    <a:pt x="90" y="296"/>
                    <a:pt x="97" y="315"/>
                  </a:cubicBezTo>
                  <a:cubicBezTo>
                    <a:pt x="101" y="311"/>
                    <a:pt x="105" y="308"/>
                    <a:pt x="108" y="304"/>
                  </a:cubicBezTo>
                  <a:cubicBezTo>
                    <a:pt x="142" y="277"/>
                    <a:pt x="139" y="248"/>
                    <a:pt x="120" y="218"/>
                  </a:cubicBezTo>
                  <a:cubicBezTo>
                    <a:pt x="127" y="215"/>
                    <a:pt x="131" y="215"/>
                    <a:pt x="135" y="215"/>
                  </a:cubicBezTo>
                  <a:cubicBezTo>
                    <a:pt x="150" y="215"/>
                    <a:pt x="158" y="225"/>
                    <a:pt x="165" y="232"/>
                  </a:cubicBezTo>
                  <a:cubicBezTo>
                    <a:pt x="172" y="206"/>
                    <a:pt x="213" y="225"/>
                    <a:pt x="217" y="196"/>
                  </a:cubicBezTo>
                  <a:lnTo>
                    <a:pt x="206" y="184"/>
                  </a:lnTo>
                  <a:cubicBezTo>
                    <a:pt x="191" y="188"/>
                    <a:pt x="180" y="199"/>
                    <a:pt x="168" y="199"/>
                  </a:cubicBezTo>
                  <a:cubicBezTo>
                    <a:pt x="165" y="199"/>
                    <a:pt x="161" y="199"/>
                    <a:pt x="158" y="196"/>
                  </a:cubicBezTo>
                  <a:cubicBezTo>
                    <a:pt x="142" y="177"/>
                    <a:pt x="150" y="154"/>
                    <a:pt x="168" y="136"/>
                  </a:cubicBezTo>
                  <a:cubicBezTo>
                    <a:pt x="165" y="132"/>
                    <a:pt x="161" y="132"/>
                    <a:pt x="158" y="132"/>
                  </a:cubicBezTo>
                  <a:lnTo>
                    <a:pt x="146" y="132"/>
                  </a:lnTo>
                  <a:cubicBezTo>
                    <a:pt x="142" y="136"/>
                    <a:pt x="139" y="136"/>
                    <a:pt x="135" y="136"/>
                  </a:cubicBezTo>
                  <a:cubicBezTo>
                    <a:pt x="131" y="136"/>
                    <a:pt x="131" y="132"/>
                    <a:pt x="131" y="128"/>
                  </a:cubicBezTo>
                  <a:cubicBezTo>
                    <a:pt x="139" y="84"/>
                    <a:pt x="94" y="61"/>
                    <a:pt x="101" y="20"/>
                  </a:cubicBezTo>
                  <a:cubicBezTo>
                    <a:pt x="90" y="13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8" name="Google Shape;47648;p30"/>
            <p:cNvSpPr/>
            <p:nvPr/>
          </p:nvSpPr>
          <p:spPr>
            <a:xfrm>
              <a:off x="-5118271" y="225236"/>
              <a:ext cx="10075" cy="6112"/>
            </a:xfrm>
            <a:custGeom>
              <a:avLst/>
              <a:gdLst/>
              <a:ahLst/>
              <a:cxnLst/>
              <a:rect l="l" t="t" r="r" b="b"/>
              <a:pathLst>
                <a:path w="211" h="128" extrusionOk="0">
                  <a:moveTo>
                    <a:pt x="27" y="1"/>
                  </a:moveTo>
                  <a:cubicBezTo>
                    <a:pt x="23" y="1"/>
                    <a:pt x="19" y="1"/>
                    <a:pt x="12" y="4"/>
                  </a:cubicBezTo>
                  <a:cubicBezTo>
                    <a:pt x="31" y="34"/>
                    <a:pt x="34" y="63"/>
                    <a:pt x="0" y="90"/>
                  </a:cubicBezTo>
                  <a:cubicBezTo>
                    <a:pt x="8" y="97"/>
                    <a:pt x="15" y="101"/>
                    <a:pt x="23" y="108"/>
                  </a:cubicBezTo>
                  <a:cubicBezTo>
                    <a:pt x="42" y="120"/>
                    <a:pt x="60" y="127"/>
                    <a:pt x="79" y="127"/>
                  </a:cubicBezTo>
                  <a:cubicBezTo>
                    <a:pt x="120" y="127"/>
                    <a:pt x="162" y="97"/>
                    <a:pt x="210" y="82"/>
                  </a:cubicBezTo>
                  <a:cubicBezTo>
                    <a:pt x="176" y="71"/>
                    <a:pt x="143" y="56"/>
                    <a:pt x="124" y="56"/>
                  </a:cubicBezTo>
                  <a:lnTo>
                    <a:pt x="112" y="56"/>
                  </a:lnTo>
                  <a:cubicBezTo>
                    <a:pt x="98" y="68"/>
                    <a:pt x="86" y="68"/>
                    <a:pt x="79" y="68"/>
                  </a:cubicBezTo>
                  <a:cubicBezTo>
                    <a:pt x="57" y="68"/>
                    <a:pt x="60" y="41"/>
                    <a:pt x="57" y="18"/>
                  </a:cubicBezTo>
                  <a:cubicBezTo>
                    <a:pt x="50" y="11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9" name="Google Shape;47649;p30"/>
            <p:cNvSpPr/>
            <p:nvPr/>
          </p:nvSpPr>
          <p:spPr>
            <a:xfrm>
              <a:off x="-5176096" y="132936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60" y="0"/>
                  </a:moveTo>
                  <a:cubicBezTo>
                    <a:pt x="0" y="12"/>
                    <a:pt x="0" y="12"/>
                    <a:pt x="31" y="86"/>
                  </a:cubicBezTo>
                  <a:lnTo>
                    <a:pt x="53" y="86"/>
                  </a:lnTo>
                  <a:cubicBezTo>
                    <a:pt x="83" y="60"/>
                    <a:pt x="38" y="27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0" name="Google Shape;47650;p30"/>
            <p:cNvSpPr/>
            <p:nvPr/>
          </p:nvSpPr>
          <p:spPr>
            <a:xfrm>
              <a:off x="-5176096" y="12687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27" y="1"/>
                  </a:moveTo>
                  <a:cubicBezTo>
                    <a:pt x="19" y="15"/>
                    <a:pt x="0" y="27"/>
                    <a:pt x="15" y="46"/>
                  </a:cubicBezTo>
                  <a:cubicBezTo>
                    <a:pt x="23" y="53"/>
                    <a:pt x="31" y="56"/>
                    <a:pt x="38" y="56"/>
                  </a:cubicBezTo>
                  <a:cubicBezTo>
                    <a:pt x="45" y="56"/>
                    <a:pt x="49" y="56"/>
                    <a:pt x="57" y="53"/>
                  </a:cubicBezTo>
                  <a:cubicBezTo>
                    <a:pt x="67" y="49"/>
                    <a:pt x="79" y="46"/>
                    <a:pt x="94" y="42"/>
                  </a:cubicBezTo>
                  <a:cubicBezTo>
                    <a:pt x="101" y="37"/>
                    <a:pt x="112" y="34"/>
                    <a:pt x="109" y="23"/>
                  </a:cubicBezTo>
                  <a:cubicBezTo>
                    <a:pt x="109" y="4"/>
                    <a:pt x="90" y="8"/>
                    <a:pt x="83" y="4"/>
                  </a:cubicBezTo>
                  <a:cubicBezTo>
                    <a:pt x="72" y="23"/>
                    <a:pt x="60" y="30"/>
                    <a:pt x="53" y="30"/>
                  </a:cubicBezTo>
                  <a:cubicBezTo>
                    <a:pt x="45" y="30"/>
                    <a:pt x="34" y="19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1" name="Google Shape;47651;p30"/>
            <p:cNvSpPr/>
            <p:nvPr/>
          </p:nvSpPr>
          <p:spPr>
            <a:xfrm>
              <a:off x="-5015990" y="-61455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35" y="1"/>
                  </a:moveTo>
                  <a:cubicBezTo>
                    <a:pt x="106" y="27"/>
                    <a:pt x="72" y="53"/>
                    <a:pt x="34" y="75"/>
                  </a:cubicBezTo>
                  <a:cubicBezTo>
                    <a:pt x="68" y="98"/>
                    <a:pt x="42" y="128"/>
                    <a:pt x="42" y="151"/>
                  </a:cubicBezTo>
                  <a:cubicBezTo>
                    <a:pt x="42" y="173"/>
                    <a:pt x="1" y="203"/>
                    <a:pt x="38" y="213"/>
                  </a:cubicBezTo>
                  <a:cubicBezTo>
                    <a:pt x="38" y="218"/>
                    <a:pt x="42" y="218"/>
                    <a:pt x="42" y="218"/>
                  </a:cubicBezTo>
                  <a:cubicBezTo>
                    <a:pt x="61" y="218"/>
                    <a:pt x="68" y="177"/>
                    <a:pt x="72" y="143"/>
                  </a:cubicBezTo>
                  <a:cubicBezTo>
                    <a:pt x="72" y="135"/>
                    <a:pt x="75" y="124"/>
                    <a:pt x="87" y="124"/>
                  </a:cubicBezTo>
                  <a:cubicBezTo>
                    <a:pt x="106" y="124"/>
                    <a:pt x="113" y="135"/>
                    <a:pt x="109" y="151"/>
                  </a:cubicBezTo>
                  <a:cubicBezTo>
                    <a:pt x="101" y="173"/>
                    <a:pt x="87" y="195"/>
                    <a:pt x="101" y="218"/>
                  </a:cubicBezTo>
                  <a:cubicBezTo>
                    <a:pt x="120" y="218"/>
                    <a:pt x="116" y="173"/>
                    <a:pt x="132" y="173"/>
                  </a:cubicBezTo>
                  <a:cubicBezTo>
                    <a:pt x="139" y="173"/>
                    <a:pt x="146" y="180"/>
                    <a:pt x="158" y="191"/>
                  </a:cubicBezTo>
                  <a:cubicBezTo>
                    <a:pt x="199" y="177"/>
                    <a:pt x="202" y="135"/>
                    <a:pt x="225" y="109"/>
                  </a:cubicBezTo>
                  <a:cubicBezTo>
                    <a:pt x="225" y="101"/>
                    <a:pt x="225" y="94"/>
                    <a:pt x="221" y="87"/>
                  </a:cubicBezTo>
                  <a:cubicBezTo>
                    <a:pt x="213" y="79"/>
                    <a:pt x="206" y="75"/>
                    <a:pt x="199" y="68"/>
                  </a:cubicBezTo>
                  <a:cubicBezTo>
                    <a:pt x="195" y="72"/>
                    <a:pt x="191" y="75"/>
                    <a:pt x="191" y="79"/>
                  </a:cubicBezTo>
                  <a:cubicBezTo>
                    <a:pt x="184" y="94"/>
                    <a:pt x="206" y="124"/>
                    <a:pt x="176" y="124"/>
                  </a:cubicBezTo>
                  <a:lnTo>
                    <a:pt x="161" y="124"/>
                  </a:lnTo>
                  <a:cubicBezTo>
                    <a:pt x="124" y="116"/>
                    <a:pt x="135" y="94"/>
                    <a:pt x="142" y="72"/>
                  </a:cubicBezTo>
                  <a:cubicBezTo>
                    <a:pt x="146" y="46"/>
                    <a:pt x="150" y="23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2" name="Google Shape;47652;p30"/>
            <p:cNvSpPr/>
            <p:nvPr/>
          </p:nvSpPr>
          <p:spPr>
            <a:xfrm>
              <a:off x="-5169841" y="267877"/>
              <a:ext cx="17524" cy="8595"/>
            </a:xfrm>
            <a:custGeom>
              <a:avLst/>
              <a:gdLst/>
              <a:ahLst/>
              <a:cxnLst/>
              <a:rect l="l" t="t" r="r" b="b"/>
              <a:pathLst>
                <a:path w="367" h="180" extrusionOk="0">
                  <a:moveTo>
                    <a:pt x="165" y="0"/>
                  </a:moveTo>
                  <a:cubicBezTo>
                    <a:pt x="150" y="0"/>
                    <a:pt x="150" y="15"/>
                    <a:pt x="150" y="53"/>
                  </a:cubicBezTo>
                  <a:cubicBezTo>
                    <a:pt x="150" y="57"/>
                    <a:pt x="143" y="60"/>
                    <a:pt x="138" y="60"/>
                  </a:cubicBezTo>
                  <a:cubicBezTo>
                    <a:pt x="112" y="53"/>
                    <a:pt x="124" y="27"/>
                    <a:pt x="112" y="12"/>
                  </a:cubicBezTo>
                  <a:cubicBezTo>
                    <a:pt x="83" y="50"/>
                    <a:pt x="22" y="50"/>
                    <a:pt x="0" y="98"/>
                  </a:cubicBezTo>
                  <a:cubicBezTo>
                    <a:pt x="8" y="105"/>
                    <a:pt x="15" y="109"/>
                    <a:pt x="22" y="109"/>
                  </a:cubicBezTo>
                  <a:cubicBezTo>
                    <a:pt x="26" y="109"/>
                    <a:pt x="31" y="105"/>
                    <a:pt x="34" y="102"/>
                  </a:cubicBezTo>
                  <a:cubicBezTo>
                    <a:pt x="45" y="90"/>
                    <a:pt x="57" y="83"/>
                    <a:pt x="67" y="83"/>
                  </a:cubicBezTo>
                  <a:cubicBezTo>
                    <a:pt x="83" y="83"/>
                    <a:pt x="98" y="98"/>
                    <a:pt x="112" y="109"/>
                  </a:cubicBezTo>
                  <a:lnTo>
                    <a:pt x="120" y="109"/>
                  </a:lnTo>
                  <a:cubicBezTo>
                    <a:pt x="161" y="109"/>
                    <a:pt x="202" y="120"/>
                    <a:pt x="243" y="124"/>
                  </a:cubicBezTo>
                  <a:cubicBezTo>
                    <a:pt x="247" y="112"/>
                    <a:pt x="217" y="102"/>
                    <a:pt x="240" y="86"/>
                  </a:cubicBezTo>
                  <a:lnTo>
                    <a:pt x="247" y="86"/>
                  </a:lnTo>
                  <a:cubicBezTo>
                    <a:pt x="258" y="86"/>
                    <a:pt x="269" y="98"/>
                    <a:pt x="273" y="105"/>
                  </a:cubicBezTo>
                  <a:cubicBezTo>
                    <a:pt x="281" y="128"/>
                    <a:pt x="273" y="150"/>
                    <a:pt x="262" y="169"/>
                  </a:cubicBezTo>
                  <a:lnTo>
                    <a:pt x="273" y="180"/>
                  </a:lnTo>
                  <a:cubicBezTo>
                    <a:pt x="300" y="172"/>
                    <a:pt x="300" y="131"/>
                    <a:pt x="333" y="128"/>
                  </a:cubicBezTo>
                  <a:cubicBezTo>
                    <a:pt x="326" y="94"/>
                    <a:pt x="355" y="83"/>
                    <a:pt x="367" y="60"/>
                  </a:cubicBezTo>
                  <a:cubicBezTo>
                    <a:pt x="348" y="50"/>
                    <a:pt x="359" y="23"/>
                    <a:pt x="345" y="8"/>
                  </a:cubicBezTo>
                  <a:cubicBezTo>
                    <a:pt x="329" y="8"/>
                    <a:pt x="322" y="19"/>
                    <a:pt x="314" y="31"/>
                  </a:cubicBezTo>
                  <a:cubicBezTo>
                    <a:pt x="307" y="38"/>
                    <a:pt x="300" y="50"/>
                    <a:pt x="284" y="50"/>
                  </a:cubicBezTo>
                  <a:cubicBezTo>
                    <a:pt x="284" y="50"/>
                    <a:pt x="281" y="50"/>
                    <a:pt x="277" y="45"/>
                  </a:cubicBezTo>
                  <a:cubicBezTo>
                    <a:pt x="273" y="50"/>
                    <a:pt x="269" y="50"/>
                    <a:pt x="266" y="50"/>
                  </a:cubicBezTo>
                  <a:cubicBezTo>
                    <a:pt x="247" y="50"/>
                    <a:pt x="240" y="31"/>
                    <a:pt x="221" y="19"/>
                  </a:cubicBezTo>
                  <a:cubicBezTo>
                    <a:pt x="191" y="8"/>
                    <a:pt x="176" y="0"/>
                    <a:pt x="1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3" name="Google Shape;47653;p30"/>
            <p:cNvSpPr/>
            <p:nvPr/>
          </p:nvSpPr>
          <p:spPr>
            <a:xfrm>
              <a:off x="-5159813" y="260189"/>
              <a:ext cx="12319" cy="6303"/>
            </a:xfrm>
            <a:custGeom>
              <a:avLst/>
              <a:gdLst/>
              <a:ahLst/>
              <a:cxnLst/>
              <a:rect l="l" t="t" r="r" b="b"/>
              <a:pathLst>
                <a:path w="258" h="132" extrusionOk="0">
                  <a:moveTo>
                    <a:pt x="78" y="1"/>
                  </a:moveTo>
                  <a:cubicBezTo>
                    <a:pt x="71" y="16"/>
                    <a:pt x="52" y="19"/>
                    <a:pt x="37" y="27"/>
                  </a:cubicBezTo>
                  <a:cubicBezTo>
                    <a:pt x="0" y="76"/>
                    <a:pt x="0" y="76"/>
                    <a:pt x="18" y="106"/>
                  </a:cubicBezTo>
                  <a:cubicBezTo>
                    <a:pt x="33" y="102"/>
                    <a:pt x="52" y="94"/>
                    <a:pt x="67" y="90"/>
                  </a:cubicBezTo>
                  <a:cubicBezTo>
                    <a:pt x="71" y="87"/>
                    <a:pt x="74" y="87"/>
                    <a:pt x="78" y="87"/>
                  </a:cubicBezTo>
                  <a:cubicBezTo>
                    <a:pt x="97" y="87"/>
                    <a:pt x="112" y="98"/>
                    <a:pt x="123" y="109"/>
                  </a:cubicBezTo>
                  <a:cubicBezTo>
                    <a:pt x="138" y="121"/>
                    <a:pt x="149" y="132"/>
                    <a:pt x="168" y="132"/>
                  </a:cubicBezTo>
                  <a:lnTo>
                    <a:pt x="171" y="132"/>
                  </a:lnTo>
                  <a:cubicBezTo>
                    <a:pt x="179" y="116"/>
                    <a:pt x="197" y="109"/>
                    <a:pt x="197" y="87"/>
                  </a:cubicBezTo>
                  <a:cubicBezTo>
                    <a:pt x="194" y="83"/>
                    <a:pt x="190" y="83"/>
                    <a:pt x="187" y="83"/>
                  </a:cubicBezTo>
                  <a:cubicBezTo>
                    <a:pt x="183" y="83"/>
                    <a:pt x="179" y="83"/>
                    <a:pt x="175" y="87"/>
                  </a:cubicBezTo>
                  <a:cubicBezTo>
                    <a:pt x="171" y="87"/>
                    <a:pt x="168" y="90"/>
                    <a:pt x="164" y="90"/>
                  </a:cubicBezTo>
                  <a:cubicBezTo>
                    <a:pt x="161" y="90"/>
                    <a:pt x="157" y="87"/>
                    <a:pt x="153" y="80"/>
                  </a:cubicBezTo>
                  <a:cubicBezTo>
                    <a:pt x="153" y="68"/>
                    <a:pt x="161" y="54"/>
                    <a:pt x="168" y="45"/>
                  </a:cubicBezTo>
                  <a:cubicBezTo>
                    <a:pt x="175" y="42"/>
                    <a:pt x="179" y="38"/>
                    <a:pt x="187" y="38"/>
                  </a:cubicBezTo>
                  <a:cubicBezTo>
                    <a:pt x="197" y="38"/>
                    <a:pt x="205" y="42"/>
                    <a:pt x="209" y="57"/>
                  </a:cubicBezTo>
                  <a:cubicBezTo>
                    <a:pt x="216" y="68"/>
                    <a:pt x="220" y="71"/>
                    <a:pt x="231" y="71"/>
                  </a:cubicBezTo>
                  <a:lnTo>
                    <a:pt x="239" y="71"/>
                  </a:lnTo>
                  <a:cubicBezTo>
                    <a:pt x="247" y="61"/>
                    <a:pt x="254" y="54"/>
                    <a:pt x="257" y="45"/>
                  </a:cubicBezTo>
                  <a:cubicBezTo>
                    <a:pt x="239" y="31"/>
                    <a:pt x="209" y="31"/>
                    <a:pt x="190" y="9"/>
                  </a:cubicBezTo>
                  <a:cubicBezTo>
                    <a:pt x="171" y="16"/>
                    <a:pt x="157" y="16"/>
                    <a:pt x="138" y="16"/>
                  </a:cubicBezTo>
                  <a:cubicBezTo>
                    <a:pt x="123" y="16"/>
                    <a:pt x="108" y="16"/>
                    <a:pt x="93" y="9"/>
                  </a:cubicBezTo>
                  <a:cubicBezTo>
                    <a:pt x="85" y="9"/>
                    <a:pt x="82" y="4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4" name="Google Shape;47654;p30"/>
            <p:cNvSpPr/>
            <p:nvPr/>
          </p:nvSpPr>
          <p:spPr>
            <a:xfrm>
              <a:off x="-5168981" y="261813"/>
              <a:ext cx="7210" cy="3772"/>
            </a:xfrm>
            <a:custGeom>
              <a:avLst/>
              <a:gdLst/>
              <a:ahLst/>
              <a:cxnLst/>
              <a:rect l="l" t="t" r="r" b="b"/>
              <a:pathLst>
                <a:path w="151" h="79" extrusionOk="0">
                  <a:moveTo>
                    <a:pt x="91" y="1"/>
                  </a:moveTo>
                  <a:cubicBezTo>
                    <a:pt x="87" y="1"/>
                    <a:pt x="83" y="4"/>
                    <a:pt x="80" y="8"/>
                  </a:cubicBezTo>
                  <a:cubicBezTo>
                    <a:pt x="42" y="15"/>
                    <a:pt x="16" y="37"/>
                    <a:pt x="1" y="72"/>
                  </a:cubicBezTo>
                  <a:cubicBezTo>
                    <a:pt x="4" y="75"/>
                    <a:pt x="8" y="75"/>
                    <a:pt x="8" y="75"/>
                  </a:cubicBezTo>
                  <a:cubicBezTo>
                    <a:pt x="16" y="75"/>
                    <a:pt x="23" y="72"/>
                    <a:pt x="27" y="72"/>
                  </a:cubicBezTo>
                  <a:cubicBezTo>
                    <a:pt x="35" y="72"/>
                    <a:pt x="42" y="68"/>
                    <a:pt x="46" y="68"/>
                  </a:cubicBezTo>
                  <a:cubicBezTo>
                    <a:pt x="53" y="68"/>
                    <a:pt x="61" y="72"/>
                    <a:pt x="68" y="75"/>
                  </a:cubicBezTo>
                  <a:cubicBezTo>
                    <a:pt x="72" y="75"/>
                    <a:pt x="75" y="79"/>
                    <a:pt x="80" y="79"/>
                  </a:cubicBezTo>
                  <a:cubicBezTo>
                    <a:pt x="91" y="79"/>
                    <a:pt x="98" y="72"/>
                    <a:pt x="106" y="64"/>
                  </a:cubicBezTo>
                  <a:cubicBezTo>
                    <a:pt x="113" y="56"/>
                    <a:pt x="125" y="49"/>
                    <a:pt x="135" y="49"/>
                  </a:cubicBezTo>
                  <a:lnTo>
                    <a:pt x="139" y="49"/>
                  </a:lnTo>
                  <a:cubicBezTo>
                    <a:pt x="151" y="4"/>
                    <a:pt x="106" y="15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5" name="Google Shape;47655;p30"/>
            <p:cNvSpPr/>
            <p:nvPr/>
          </p:nvSpPr>
          <p:spPr>
            <a:xfrm>
              <a:off x="-5171273" y="267352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2" y="0"/>
                  </a:moveTo>
                  <a:cubicBezTo>
                    <a:pt x="19" y="30"/>
                    <a:pt x="38" y="78"/>
                    <a:pt x="0" y="101"/>
                  </a:cubicBezTo>
                  <a:cubicBezTo>
                    <a:pt x="0" y="105"/>
                    <a:pt x="4" y="109"/>
                    <a:pt x="8" y="109"/>
                  </a:cubicBezTo>
                  <a:cubicBezTo>
                    <a:pt x="8" y="113"/>
                    <a:pt x="8" y="113"/>
                    <a:pt x="11" y="113"/>
                  </a:cubicBezTo>
                  <a:cubicBezTo>
                    <a:pt x="16" y="113"/>
                    <a:pt x="23" y="113"/>
                    <a:pt x="30" y="109"/>
                  </a:cubicBezTo>
                  <a:cubicBezTo>
                    <a:pt x="52" y="61"/>
                    <a:pt x="113" y="61"/>
                    <a:pt x="142" y="23"/>
                  </a:cubicBezTo>
                  <a:cubicBezTo>
                    <a:pt x="131" y="16"/>
                    <a:pt x="123" y="11"/>
                    <a:pt x="113" y="11"/>
                  </a:cubicBezTo>
                  <a:cubicBezTo>
                    <a:pt x="105" y="11"/>
                    <a:pt x="101" y="11"/>
                    <a:pt x="94" y="16"/>
                  </a:cubicBezTo>
                  <a:cubicBezTo>
                    <a:pt x="87" y="19"/>
                    <a:pt x="83" y="19"/>
                    <a:pt x="75" y="19"/>
                  </a:cubicBezTo>
                  <a:cubicBezTo>
                    <a:pt x="64" y="19"/>
                    <a:pt x="52" y="11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6" name="Google Shape;47656;p30"/>
            <p:cNvSpPr/>
            <p:nvPr/>
          </p:nvSpPr>
          <p:spPr>
            <a:xfrm>
              <a:off x="-5160386" y="256656"/>
              <a:ext cx="4345" cy="4823"/>
            </a:xfrm>
            <a:custGeom>
              <a:avLst/>
              <a:gdLst/>
              <a:ahLst/>
              <a:cxnLst/>
              <a:rect l="l" t="t" r="r" b="b"/>
              <a:pathLst>
                <a:path w="91" h="101" extrusionOk="0">
                  <a:moveTo>
                    <a:pt x="30" y="0"/>
                  </a:moveTo>
                  <a:cubicBezTo>
                    <a:pt x="19" y="0"/>
                    <a:pt x="8" y="15"/>
                    <a:pt x="0" y="41"/>
                  </a:cubicBezTo>
                  <a:cubicBezTo>
                    <a:pt x="12" y="64"/>
                    <a:pt x="8" y="101"/>
                    <a:pt x="45" y="101"/>
                  </a:cubicBezTo>
                  <a:lnTo>
                    <a:pt x="49" y="101"/>
                  </a:lnTo>
                  <a:cubicBezTo>
                    <a:pt x="64" y="93"/>
                    <a:pt x="83" y="90"/>
                    <a:pt x="90" y="75"/>
                  </a:cubicBezTo>
                  <a:cubicBezTo>
                    <a:pt x="83" y="60"/>
                    <a:pt x="71" y="45"/>
                    <a:pt x="64" y="30"/>
                  </a:cubicBezTo>
                  <a:cubicBezTo>
                    <a:pt x="52" y="11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7" name="Google Shape;47657;p30"/>
            <p:cNvSpPr/>
            <p:nvPr/>
          </p:nvSpPr>
          <p:spPr>
            <a:xfrm>
              <a:off x="-5159336" y="264487"/>
              <a:ext cx="4154" cy="5778"/>
            </a:xfrm>
            <a:custGeom>
              <a:avLst/>
              <a:gdLst/>
              <a:ahLst/>
              <a:cxnLst/>
              <a:rect l="l" t="t" r="r" b="b"/>
              <a:pathLst>
                <a:path w="87" h="121" extrusionOk="0">
                  <a:moveTo>
                    <a:pt x="57" y="0"/>
                  </a:moveTo>
                  <a:lnTo>
                    <a:pt x="57" y="0"/>
                  </a:lnTo>
                  <a:cubicBezTo>
                    <a:pt x="42" y="4"/>
                    <a:pt x="23" y="12"/>
                    <a:pt x="8" y="16"/>
                  </a:cubicBezTo>
                  <a:cubicBezTo>
                    <a:pt x="46" y="53"/>
                    <a:pt x="46" y="53"/>
                    <a:pt x="1" y="90"/>
                  </a:cubicBezTo>
                  <a:cubicBezTo>
                    <a:pt x="20" y="102"/>
                    <a:pt x="27" y="121"/>
                    <a:pt x="46" y="121"/>
                  </a:cubicBezTo>
                  <a:cubicBezTo>
                    <a:pt x="49" y="121"/>
                    <a:pt x="53" y="121"/>
                    <a:pt x="57" y="116"/>
                  </a:cubicBezTo>
                  <a:cubicBezTo>
                    <a:pt x="38" y="79"/>
                    <a:pt x="87" y="38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8" name="Google Shape;47658;p30"/>
            <p:cNvSpPr/>
            <p:nvPr/>
          </p:nvSpPr>
          <p:spPr>
            <a:xfrm>
              <a:off x="-5171846" y="257515"/>
              <a:ext cx="5396" cy="3438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42" y="1"/>
                  </a:moveTo>
                  <a:cubicBezTo>
                    <a:pt x="35" y="8"/>
                    <a:pt x="28" y="15"/>
                    <a:pt x="16" y="15"/>
                  </a:cubicBezTo>
                  <a:lnTo>
                    <a:pt x="9" y="15"/>
                  </a:lnTo>
                  <a:cubicBezTo>
                    <a:pt x="9" y="20"/>
                    <a:pt x="5" y="23"/>
                    <a:pt x="1" y="27"/>
                  </a:cubicBezTo>
                  <a:cubicBezTo>
                    <a:pt x="20" y="34"/>
                    <a:pt x="38" y="46"/>
                    <a:pt x="57" y="53"/>
                  </a:cubicBezTo>
                  <a:cubicBezTo>
                    <a:pt x="68" y="60"/>
                    <a:pt x="80" y="72"/>
                    <a:pt x="91" y="72"/>
                  </a:cubicBezTo>
                  <a:cubicBezTo>
                    <a:pt x="99" y="72"/>
                    <a:pt x="106" y="68"/>
                    <a:pt x="113" y="57"/>
                  </a:cubicBezTo>
                  <a:cubicBezTo>
                    <a:pt x="80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9" name="Google Shape;47659;p30"/>
            <p:cNvSpPr/>
            <p:nvPr/>
          </p:nvSpPr>
          <p:spPr>
            <a:xfrm>
              <a:off x="-5173565" y="258757"/>
              <a:ext cx="4489" cy="2053"/>
            </a:xfrm>
            <a:custGeom>
              <a:avLst/>
              <a:gdLst/>
              <a:ahLst/>
              <a:cxnLst/>
              <a:rect l="l" t="t" r="r" b="b"/>
              <a:pathLst>
                <a:path w="94" h="43" extrusionOk="0">
                  <a:moveTo>
                    <a:pt x="37" y="1"/>
                  </a:moveTo>
                  <a:cubicBezTo>
                    <a:pt x="26" y="8"/>
                    <a:pt x="7" y="8"/>
                    <a:pt x="0" y="27"/>
                  </a:cubicBezTo>
                  <a:cubicBezTo>
                    <a:pt x="19" y="27"/>
                    <a:pt x="41" y="42"/>
                    <a:pt x="59" y="42"/>
                  </a:cubicBezTo>
                  <a:cubicBezTo>
                    <a:pt x="71" y="42"/>
                    <a:pt x="82" y="39"/>
                    <a:pt x="93" y="27"/>
                  </a:cubicBezTo>
                  <a:cubicBezTo>
                    <a:pt x="74" y="20"/>
                    <a:pt x="56" y="8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0" name="Google Shape;47660;p30"/>
            <p:cNvSpPr/>
            <p:nvPr/>
          </p:nvSpPr>
          <p:spPr>
            <a:xfrm>
              <a:off x="-4982947" y="121858"/>
              <a:ext cx="5205" cy="5062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34" y="1"/>
                  </a:moveTo>
                  <a:cubicBezTo>
                    <a:pt x="0" y="27"/>
                    <a:pt x="19" y="57"/>
                    <a:pt x="26" y="87"/>
                  </a:cubicBezTo>
                  <a:cubicBezTo>
                    <a:pt x="42" y="98"/>
                    <a:pt x="56" y="98"/>
                    <a:pt x="71" y="106"/>
                  </a:cubicBezTo>
                  <a:lnTo>
                    <a:pt x="75" y="106"/>
                  </a:lnTo>
                  <a:cubicBezTo>
                    <a:pt x="101" y="106"/>
                    <a:pt x="109" y="90"/>
                    <a:pt x="101" y="68"/>
                  </a:cubicBezTo>
                  <a:cubicBezTo>
                    <a:pt x="90" y="61"/>
                    <a:pt x="82" y="53"/>
                    <a:pt x="86" y="38"/>
                  </a:cubicBezTo>
                  <a:cubicBezTo>
                    <a:pt x="68" y="23"/>
                    <a:pt x="56" y="4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1" name="Google Shape;47661;p30"/>
            <p:cNvSpPr/>
            <p:nvPr/>
          </p:nvSpPr>
          <p:spPr>
            <a:xfrm>
              <a:off x="-4978315" y="117083"/>
              <a:ext cx="4489" cy="4107"/>
            </a:xfrm>
            <a:custGeom>
              <a:avLst/>
              <a:gdLst/>
              <a:ahLst/>
              <a:cxnLst/>
              <a:rect l="l" t="t" r="r" b="b"/>
              <a:pathLst>
                <a:path w="94" h="86" extrusionOk="0">
                  <a:moveTo>
                    <a:pt x="41" y="0"/>
                  </a:moveTo>
                  <a:cubicBezTo>
                    <a:pt x="34" y="18"/>
                    <a:pt x="4" y="15"/>
                    <a:pt x="0" y="37"/>
                  </a:cubicBezTo>
                  <a:cubicBezTo>
                    <a:pt x="4" y="45"/>
                    <a:pt x="7" y="45"/>
                    <a:pt x="15" y="45"/>
                  </a:cubicBezTo>
                  <a:lnTo>
                    <a:pt x="34" y="45"/>
                  </a:lnTo>
                  <a:cubicBezTo>
                    <a:pt x="41" y="45"/>
                    <a:pt x="49" y="49"/>
                    <a:pt x="49" y="67"/>
                  </a:cubicBezTo>
                  <a:cubicBezTo>
                    <a:pt x="57" y="71"/>
                    <a:pt x="64" y="78"/>
                    <a:pt x="71" y="85"/>
                  </a:cubicBezTo>
                  <a:cubicBezTo>
                    <a:pt x="79" y="82"/>
                    <a:pt x="86" y="82"/>
                    <a:pt x="94" y="82"/>
                  </a:cubicBezTo>
                  <a:cubicBezTo>
                    <a:pt x="94" y="45"/>
                    <a:pt x="45" y="37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2" name="Google Shape;47662;p30"/>
            <p:cNvSpPr/>
            <p:nvPr/>
          </p:nvSpPr>
          <p:spPr>
            <a:xfrm>
              <a:off x="-4976358" y="125057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64" y="1"/>
                  </a:moveTo>
                  <a:cubicBezTo>
                    <a:pt x="49" y="1"/>
                    <a:pt x="34" y="5"/>
                    <a:pt x="19" y="5"/>
                  </a:cubicBezTo>
                  <a:cubicBezTo>
                    <a:pt x="11" y="13"/>
                    <a:pt x="8" y="20"/>
                    <a:pt x="0" y="27"/>
                  </a:cubicBezTo>
                  <a:cubicBezTo>
                    <a:pt x="8" y="35"/>
                    <a:pt x="16" y="42"/>
                    <a:pt x="19" y="49"/>
                  </a:cubicBezTo>
                  <a:lnTo>
                    <a:pt x="27" y="49"/>
                  </a:lnTo>
                  <a:cubicBezTo>
                    <a:pt x="45" y="49"/>
                    <a:pt x="61" y="39"/>
                    <a:pt x="75" y="31"/>
                  </a:cubicBezTo>
                  <a:cubicBezTo>
                    <a:pt x="79" y="20"/>
                    <a:pt x="71" y="8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3" name="Google Shape;47663;p30"/>
            <p:cNvSpPr/>
            <p:nvPr/>
          </p:nvSpPr>
          <p:spPr>
            <a:xfrm>
              <a:off x="-4978315" y="120282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9" y="0"/>
                  </a:moveTo>
                  <a:cubicBezTo>
                    <a:pt x="41" y="0"/>
                    <a:pt x="34" y="4"/>
                    <a:pt x="26" y="8"/>
                  </a:cubicBezTo>
                  <a:cubicBezTo>
                    <a:pt x="15" y="15"/>
                    <a:pt x="0" y="27"/>
                    <a:pt x="12" y="41"/>
                  </a:cubicBezTo>
                  <a:cubicBezTo>
                    <a:pt x="15" y="49"/>
                    <a:pt x="23" y="49"/>
                    <a:pt x="26" y="49"/>
                  </a:cubicBezTo>
                  <a:cubicBezTo>
                    <a:pt x="34" y="49"/>
                    <a:pt x="41" y="49"/>
                    <a:pt x="45" y="45"/>
                  </a:cubicBezTo>
                  <a:cubicBezTo>
                    <a:pt x="57" y="37"/>
                    <a:pt x="60" y="27"/>
                    <a:pt x="71" y="18"/>
                  </a:cubicBezTo>
                  <a:cubicBezTo>
                    <a:pt x="64" y="11"/>
                    <a:pt x="57" y="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4" name="Google Shape;47664;p30"/>
            <p:cNvSpPr/>
            <p:nvPr/>
          </p:nvSpPr>
          <p:spPr>
            <a:xfrm>
              <a:off x="-4979079" y="123481"/>
              <a:ext cx="3677" cy="1814"/>
            </a:xfrm>
            <a:custGeom>
              <a:avLst/>
              <a:gdLst/>
              <a:ahLst/>
              <a:cxnLst/>
              <a:rect l="l" t="t" r="r" b="b"/>
              <a:pathLst>
                <a:path w="77" h="38" extrusionOk="0">
                  <a:moveTo>
                    <a:pt x="35" y="1"/>
                  </a:moveTo>
                  <a:cubicBezTo>
                    <a:pt x="28" y="4"/>
                    <a:pt x="20" y="4"/>
                    <a:pt x="16" y="4"/>
                  </a:cubicBezTo>
                  <a:lnTo>
                    <a:pt x="5" y="4"/>
                  </a:lnTo>
                  <a:cubicBezTo>
                    <a:pt x="1" y="19"/>
                    <a:pt x="9" y="27"/>
                    <a:pt x="20" y="34"/>
                  </a:cubicBezTo>
                  <a:cubicBezTo>
                    <a:pt x="23" y="30"/>
                    <a:pt x="28" y="30"/>
                    <a:pt x="31" y="30"/>
                  </a:cubicBezTo>
                  <a:cubicBezTo>
                    <a:pt x="46" y="30"/>
                    <a:pt x="61" y="38"/>
                    <a:pt x="76" y="38"/>
                  </a:cubicBezTo>
                  <a:cubicBezTo>
                    <a:pt x="76" y="8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5" name="Google Shape;47665;p30"/>
            <p:cNvSpPr/>
            <p:nvPr/>
          </p:nvSpPr>
          <p:spPr>
            <a:xfrm>
              <a:off x="-5169841" y="254316"/>
              <a:ext cx="5778" cy="5921"/>
            </a:xfrm>
            <a:custGeom>
              <a:avLst/>
              <a:gdLst/>
              <a:ahLst/>
              <a:cxnLst/>
              <a:rect l="l" t="t" r="r" b="b"/>
              <a:pathLst>
                <a:path w="121" h="124" extrusionOk="0">
                  <a:moveTo>
                    <a:pt x="112" y="1"/>
                  </a:moveTo>
                  <a:cubicBezTo>
                    <a:pt x="67" y="11"/>
                    <a:pt x="15" y="8"/>
                    <a:pt x="0" y="68"/>
                  </a:cubicBezTo>
                  <a:cubicBezTo>
                    <a:pt x="15" y="94"/>
                    <a:pt x="38" y="120"/>
                    <a:pt x="71" y="124"/>
                  </a:cubicBezTo>
                  <a:cubicBezTo>
                    <a:pt x="105" y="116"/>
                    <a:pt x="101" y="94"/>
                    <a:pt x="98" y="68"/>
                  </a:cubicBezTo>
                  <a:cubicBezTo>
                    <a:pt x="60" y="37"/>
                    <a:pt x="120" y="27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6" name="Google Shape;47666;p30"/>
            <p:cNvSpPr/>
            <p:nvPr/>
          </p:nvSpPr>
          <p:spPr>
            <a:xfrm>
              <a:off x="-5166976" y="253934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75" y="1"/>
                  </a:moveTo>
                  <a:cubicBezTo>
                    <a:pt x="67" y="1"/>
                    <a:pt x="60" y="9"/>
                    <a:pt x="52" y="9"/>
                  </a:cubicBezTo>
                  <a:cubicBezTo>
                    <a:pt x="60" y="35"/>
                    <a:pt x="0" y="45"/>
                    <a:pt x="38" y="76"/>
                  </a:cubicBezTo>
                  <a:cubicBezTo>
                    <a:pt x="78" y="76"/>
                    <a:pt x="83" y="42"/>
                    <a:pt x="83" y="16"/>
                  </a:cubicBezTo>
                  <a:cubicBezTo>
                    <a:pt x="86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7" name="Google Shape;47667;p30"/>
            <p:cNvSpPr/>
            <p:nvPr/>
          </p:nvSpPr>
          <p:spPr>
            <a:xfrm>
              <a:off x="-5160052" y="251642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12" y="0"/>
                  </a:moveTo>
                  <a:lnTo>
                    <a:pt x="1" y="12"/>
                  </a:lnTo>
                  <a:cubicBezTo>
                    <a:pt x="1" y="41"/>
                    <a:pt x="9" y="57"/>
                    <a:pt x="27" y="57"/>
                  </a:cubicBezTo>
                  <a:cubicBezTo>
                    <a:pt x="35" y="57"/>
                    <a:pt x="42" y="53"/>
                    <a:pt x="50" y="53"/>
                  </a:cubicBezTo>
                  <a:cubicBezTo>
                    <a:pt x="53" y="45"/>
                    <a:pt x="61" y="38"/>
                    <a:pt x="68" y="26"/>
                  </a:cubicBezTo>
                  <a:cubicBezTo>
                    <a:pt x="50" y="19"/>
                    <a:pt x="31" y="12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8" name="Google Shape;47668;p30"/>
            <p:cNvSpPr/>
            <p:nvPr/>
          </p:nvSpPr>
          <p:spPr>
            <a:xfrm>
              <a:off x="-5103277" y="32470"/>
              <a:ext cx="6685" cy="3915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90" y="0"/>
                  </a:moveTo>
                  <a:cubicBezTo>
                    <a:pt x="76" y="0"/>
                    <a:pt x="64" y="0"/>
                    <a:pt x="57" y="4"/>
                  </a:cubicBezTo>
                  <a:cubicBezTo>
                    <a:pt x="34" y="15"/>
                    <a:pt x="0" y="30"/>
                    <a:pt x="45" y="56"/>
                  </a:cubicBezTo>
                  <a:cubicBezTo>
                    <a:pt x="53" y="60"/>
                    <a:pt x="57" y="71"/>
                    <a:pt x="60" y="82"/>
                  </a:cubicBezTo>
                  <a:cubicBezTo>
                    <a:pt x="72" y="78"/>
                    <a:pt x="83" y="75"/>
                    <a:pt x="94" y="71"/>
                  </a:cubicBezTo>
                  <a:cubicBezTo>
                    <a:pt x="98" y="63"/>
                    <a:pt x="105" y="52"/>
                    <a:pt x="112" y="45"/>
                  </a:cubicBezTo>
                  <a:cubicBezTo>
                    <a:pt x="120" y="30"/>
                    <a:pt x="139" y="23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9" name="Google Shape;47669;p30"/>
            <p:cNvSpPr/>
            <p:nvPr/>
          </p:nvSpPr>
          <p:spPr>
            <a:xfrm>
              <a:off x="-5105044" y="29939"/>
              <a:ext cx="2196" cy="4727"/>
            </a:xfrm>
            <a:custGeom>
              <a:avLst/>
              <a:gdLst/>
              <a:ahLst/>
              <a:cxnLst/>
              <a:rect l="l" t="t" r="r" b="b"/>
              <a:pathLst>
                <a:path w="46" h="99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31"/>
                    <a:pt x="11" y="61"/>
                    <a:pt x="34" y="98"/>
                  </a:cubicBezTo>
                  <a:cubicBezTo>
                    <a:pt x="45" y="57"/>
                    <a:pt x="37" y="31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0" name="Google Shape;47670;p30"/>
            <p:cNvSpPr/>
            <p:nvPr/>
          </p:nvSpPr>
          <p:spPr>
            <a:xfrm>
              <a:off x="-4987818" y="-170850"/>
              <a:ext cx="4918" cy="5205"/>
            </a:xfrm>
            <a:custGeom>
              <a:avLst/>
              <a:gdLst/>
              <a:ahLst/>
              <a:cxnLst/>
              <a:rect l="l" t="t" r="r" b="b"/>
              <a:pathLst>
                <a:path w="103" h="109" extrusionOk="0">
                  <a:moveTo>
                    <a:pt x="27" y="0"/>
                  </a:moveTo>
                  <a:cubicBezTo>
                    <a:pt x="31" y="30"/>
                    <a:pt x="54" y="68"/>
                    <a:pt x="1" y="78"/>
                  </a:cubicBezTo>
                  <a:cubicBezTo>
                    <a:pt x="9" y="90"/>
                    <a:pt x="13" y="101"/>
                    <a:pt x="16" y="109"/>
                  </a:cubicBezTo>
                  <a:cubicBezTo>
                    <a:pt x="83" y="71"/>
                    <a:pt x="83" y="71"/>
                    <a:pt x="102" y="8"/>
                  </a:cubicBezTo>
                  <a:lnTo>
                    <a:pt x="102" y="8"/>
                  </a:lnTo>
                  <a:cubicBezTo>
                    <a:pt x="91" y="23"/>
                    <a:pt x="83" y="26"/>
                    <a:pt x="76" y="26"/>
                  </a:cubicBezTo>
                  <a:cubicBezTo>
                    <a:pt x="68" y="26"/>
                    <a:pt x="61" y="19"/>
                    <a:pt x="54" y="15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1" name="Google Shape;47671;p30"/>
            <p:cNvSpPr/>
            <p:nvPr/>
          </p:nvSpPr>
          <p:spPr>
            <a:xfrm>
              <a:off x="-4987054" y="-1251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19" y="0"/>
                  </a:moveTo>
                  <a:cubicBezTo>
                    <a:pt x="11" y="0"/>
                    <a:pt x="7" y="0"/>
                    <a:pt x="4" y="7"/>
                  </a:cubicBezTo>
                  <a:cubicBezTo>
                    <a:pt x="0" y="18"/>
                    <a:pt x="0" y="30"/>
                    <a:pt x="7" y="34"/>
                  </a:cubicBezTo>
                  <a:cubicBezTo>
                    <a:pt x="11" y="37"/>
                    <a:pt x="15" y="37"/>
                    <a:pt x="19" y="37"/>
                  </a:cubicBezTo>
                  <a:cubicBezTo>
                    <a:pt x="26" y="37"/>
                    <a:pt x="33" y="30"/>
                    <a:pt x="41" y="23"/>
                  </a:cubicBezTo>
                  <a:cubicBezTo>
                    <a:pt x="49" y="15"/>
                    <a:pt x="49" y="7"/>
                    <a:pt x="33" y="4"/>
                  </a:cubicBezTo>
                  <a:cubicBezTo>
                    <a:pt x="30" y="0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2" name="Google Shape;47672;p30"/>
            <p:cNvSpPr/>
            <p:nvPr/>
          </p:nvSpPr>
          <p:spPr>
            <a:xfrm>
              <a:off x="-4925122" y="129211"/>
              <a:ext cx="3247" cy="4823"/>
            </a:xfrm>
            <a:custGeom>
              <a:avLst/>
              <a:gdLst/>
              <a:ahLst/>
              <a:cxnLst/>
              <a:rect l="l" t="t" r="r" b="b"/>
              <a:pathLst>
                <a:path w="68" h="101" extrusionOk="0">
                  <a:moveTo>
                    <a:pt x="56" y="0"/>
                  </a:moveTo>
                  <a:cubicBezTo>
                    <a:pt x="37" y="23"/>
                    <a:pt x="26" y="38"/>
                    <a:pt x="4" y="41"/>
                  </a:cubicBezTo>
                  <a:cubicBezTo>
                    <a:pt x="0" y="64"/>
                    <a:pt x="19" y="71"/>
                    <a:pt x="34" y="83"/>
                  </a:cubicBezTo>
                  <a:cubicBezTo>
                    <a:pt x="42" y="90"/>
                    <a:pt x="49" y="101"/>
                    <a:pt x="68" y="101"/>
                  </a:cubicBezTo>
                  <a:cubicBezTo>
                    <a:pt x="53" y="71"/>
                    <a:pt x="56" y="38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3" name="Google Shape;47673;p30"/>
            <p:cNvSpPr/>
            <p:nvPr/>
          </p:nvSpPr>
          <p:spPr>
            <a:xfrm>
              <a:off x="-5048651" y="-60691"/>
              <a:ext cx="12701" cy="7879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31" y="0"/>
                  </a:moveTo>
                  <a:cubicBezTo>
                    <a:pt x="131" y="7"/>
                    <a:pt x="127" y="11"/>
                    <a:pt x="124" y="14"/>
                  </a:cubicBezTo>
                  <a:cubicBezTo>
                    <a:pt x="131" y="56"/>
                    <a:pt x="98" y="63"/>
                    <a:pt x="72" y="74"/>
                  </a:cubicBezTo>
                  <a:cubicBezTo>
                    <a:pt x="64" y="71"/>
                    <a:pt x="64" y="67"/>
                    <a:pt x="64" y="63"/>
                  </a:cubicBezTo>
                  <a:lnTo>
                    <a:pt x="60" y="63"/>
                  </a:lnTo>
                  <a:cubicBezTo>
                    <a:pt x="41" y="63"/>
                    <a:pt x="34" y="78"/>
                    <a:pt x="27" y="90"/>
                  </a:cubicBezTo>
                  <a:cubicBezTo>
                    <a:pt x="0" y="127"/>
                    <a:pt x="45" y="116"/>
                    <a:pt x="49" y="130"/>
                  </a:cubicBezTo>
                  <a:cubicBezTo>
                    <a:pt x="57" y="127"/>
                    <a:pt x="64" y="123"/>
                    <a:pt x="67" y="123"/>
                  </a:cubicBezTo>
                  <a:cubicBezTo>
                    <a:pt x="75" y="123"/>
                    <a:pt x="79" y="123"/>
                    <a:pt x="83" y="127"/>
                  </a:cubicBezTo>
                  <a:lnTo>
                    <a:pt x="94" y="127"/>
                  </a:lnTo>
                  <a:cubicBezTo>
                    <a:pt x="101" y="127"/>
                    <a:pt x="112" y="123"/>
                    <a:pt x="120" y="112"/>
                  </a:cubicBezTo>
                  <a:cubicBezTo>
                    <a:pt x="131" y="97"/>
                    <a:pt x="139" y="90"/>
                    <a:pt x="146" y="90"/>
                  </a:cubicBezTo>
                  <a:cubicBezTo>
                    <a:pt x="157" y="90"/>
                    <a:pt x="165" y="112"/>
                    <a:pt x="172" y="130"/>
                  </a:cubicBezTo>
                  <a:cubicBezTo>
                    <a:pt x="165" y="161"/>
                    <a:pt x="195" y="149"/>
                    <a:pt x="206" y="161"/>
                  </a:cubicBezTo>
                  <a:cubicBezTo>
                    <a:pt x="214" y="164"/>
                    <a:pt x="221" y="164"/>
                    <a:pt x="229" y="164"/>
                  </a:cubicBezTo>
                  <a:cubicBezTo>
                    <a:pt x="258" y="164"/>
                    <a:pt x="251" y="123"/>
                    <a:pt x="266" y="108"/>
                  </a:cubicBezTo>
                  <a:cubicBezTo>
                    <a:pt x="258" y="104"/>
                    <a:pt x="251" y="100"/>
                    <a:pt x="243" y="100"/>
                  </a:cubicBezTo>
                  <a:lnTo>
                    <a:pt x="232" y="100"/>
                  </a:lnTo>
                  <a:cubicBezTo>
                    <a:pt x="224" y="104"/>
                    <a:pt x="217" y="108"/>
                    <a:pt x="210" y="108"/>
                  </a:cubicBezTo>
                  <a:cubicBezTo>
                    <a:pt x="191" y="108"/>
                    <a:pt x="184" y="93"/>
                    <a:pt x="176" y="74"/>
                  </a:cubicBezTo>
                  <a:cubicBezTo>
                    <a:pt x="150" y="63"/>
                    <a:pt x="124" y="52"/>
                    <a:pt x="157" y="22"/>
                  </a:cubicBezTo>
                  <a:cubicBezTo>
                    <a:pt x="150" y="14"/>
                    <a:pt x="143" y="7"/>
                    <a:pt x="135" y="4"/>
                  </a:cubicBezTo>
                  <a:cubicBezTo>
                    <a:pt x="131" y="4"/>
                    <a:pt x="131" y="4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4" name="Google Shape;47674;p30"/>
            <p:cNvSpPr/>
            <p:nvPr/>
          </p:nvSpPr>
          <p:spPr>
            <a:xfrm>
              <a:off x="-5040295" y="-61598"/>
              <a:ext cx="7067" cy="6064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54" y="0"/>
                  </a:moveTo>
                  <a:cubicBezTo>
                    <a:pt x="49" y="7"/>
                    <a:pt x="42" y="15"/>
                    <a:pt x="39" y="23"/>
                  </a:cubicBezTo>
                  <a:lnTo>
                    <a:pt x="16" y="45"/>
                  </a:lnTo>
                  <a:cubicBezTo>
                    <a:pt x="46" y="75"/>
                    <a:pt x="23" y="82"/>
                    <a:pt x="1" y="93"/>
                  </a:cubicBezTo>
                  <a:cubicBezTo>
                    <a:pt x="9" y="112"/>
                    <a:pt x="16" y="127"/>
                    <a:pt x="35" y="127"/>
                  </a:cubicBezTo>
                  <a:cubicBezTo>
                    <a:pt x="42" y="127"/>
                    <a:pt x="49" y="123"/>
                    <a:pt x="57" y="119"/>
                  </a:cubicBezTo>
                  <a:lnTo>
                    <a:pt x="68" y="119"/>
                  </a:lnTo>
                  <a:cubicBezTo>
                    <a:pt x="76" y="119"/>
                    <a:pt x="83" y="123"/>
                    <a:pt x="91" y="127"/>
                  </a:cubicBezTo>
                  <a:cubicBezTo>
                    <a:pt x="102" y="123"/>
                    <a:pt x="113" y="116"/>
                    <a:pt x="121" y="112"/>
                  </a:cubicBezTo>
                  <a:cubicBezTo>
                    <a:pt x="128" y="86"/>
                    <a:pt x="121" y="56"/>
                    <a:pt x="147" y="33"/>
                  </a:cubicBezTo>
                  <a:cubicBezTo>
                    <a:pt x="147" y="26"/>
                    <a:pt x="147" y="19"/>
                    <a:pt x="144" y="11"/>
                  </a:cubicBezTo>
                  <a:lnTo>
                    <a:pt x="139" y="11"/>
                  </a:lnTo>
                  <a:cubicBezTo>
                    <a:pt x="113" y="11"/>
                    <a:pt x="109" y="45"/>
                    <a:pt x="87" y="52"/>
                  </a:cubicBezTo>
                  <a:lnTo>
                    <a:pt x="72" y="52"/>
                  </a:lnTo>
                  <a:cubicBezTo>
                    <a:pt x="65" y="52"/>
                    <a:pt x="57" y="49"/>
                    <a:pt x="54" y="41"/>
                  </a:cubicBezTo>
                  <a:cubicBezTo>
                    <a:pt x="46" y="30"/>
                    <a:pt x="65" y="30"/>
                    <a:pt x="68" y="23"/>
                  </a:cubicBezTo>
                  <a:cubicBezTo>
                    <a:pt x="91" y="0"/>
                    <a:pt x="61" y="7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5" name="Google Shape;47675;p30"/>
            <p:cNvSpPr/>
            <p:nvPr/>
          </p:nvSpPr>
          <p:spPr>
            <a:xfrm>
              <a:off x="-5048460" y="-53624"/>
              <a:ext cx="5921" cy="5252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82" y="1"/>
                  </a:moveTo>
                  <a:cubicBezTo>
                    <a:pt x="63" y="1"/>
                    <a:pt x="56" y="27"/>
                    <a:pt x="41" y="39"/>
                  </a:cubicBezTo>
                  <a:cubicBezTo>
                    <a:pt x="49" y="65"/>
                    <a:pt x="1" y="65"/>
                    <a:pt x="15" y="91"/>
                  </a:cubicBezTo>
                  <a:cubicBezTo>
                    <a:pt x="23" y="102"/>
                    <a:pt x="27" y="106"/>
                    <a:pt x="37" y="106"/>
                  </a:cubicBezTo>
                  <a:cubicBezTo>
                    <a:pt x="41" y="106"/>
                    <a:pt x="45" y="106"/>
                    <a:pt x="49" y="102"/>
                  </a:cubicBezTo>
                  <a:lnTo>
                    <a:pt x="60" y="102"/>
                  </a:lnTo>
                  <a:cubicBezTo>
                    <a:pt x="68" y="102"/>
                    <a:pt x="75" y="106"/>
                    <a:pt x="82" y="109"/>
                  </a:cubicBezTo>
                  <a:cubicBezTo>
                    <a:pt x="86" y="106"/>
                    <a:pt x="90" y="102"/>
                    <a:pt x="94" y="99"/>
                  </a:cubicBezTo>
                  <a:cubicBezTo>
                    <a:pt x="94" y="87"/>
                    <a:pt x="97" y="80"/>
                    <a:pt x="101" y="68"/>
                  </a:cubicBezTo>
                  <a:cubicBezTo>
                    <a:pt x="113" y="46"/>
                    <a:pt x="123" y="20"/>
                    <a:pt x="94" y="5"/>
                  </a:cubicBezTo>
                  <a:cubicBezTo>
                    <a:pt x="90" y="1"/>
                    <a:pt x="86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6" name="Google Shape;47676;p30"/>
            <p:cNvSpPr/>
            <p:nvPr/>
          </p:nvSpPr>
          <p:spPr>
            <a:xfrm>
              <a:off x="-5034517" y="-60022"/>
              <a:ext cx="2340" cy="4488"/>
            </a:xfrm>
            <a:custGeom>
              <a:avLst/>
              <a:gdLst/>
              <a:ahLst/>
              <a:cxnLst/>
              <a:rect l="l" t="t" r="r" b="b"/>
              <a:pathLst>
                <a:path w="49" h="94" extrusionOk="0">
                  <a:moveTo>
                    <a:pt x="26" y="0"/>
                  </a:moveTo>
                  <a:cubicBezTo>
                    <a:pt x="0" y="23"/>
                    <a:pt x="7" y="53"/>
                    <a:pt x="0" y="79"/>
                  </a:cubicBezTo>
                  <a:cubicBezTo>
                    <a:pt x="11" y="83"/>
                    <a:pt x="26" y="94"/>
                    <a:pt x="33" y="94"/>
                  </a:cubicBezTo>
                  <a:cubicBezTo>
                    <a:pt x="41" y="94"/>
                    <a:pt x="45" y="86"/>
                    <a:pt x="41" y="60"/>
                  </a:cubicBezTo>
                  <a:cubicBezTo>
                    <a:pt x="37" y="45"/>
                    <a:pt x="41" y="34"/>
                    <a:pt x="49" y="19"/>
                  </a:cubicBezTo>
                  <a:cubicBezTo>
                    <a:pt x="41" y="16"/>
                    <a:pt x="33" y="8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7" name="Google Shape;47677;p30"/>
            <p:cNvSpPr/>
            <p:nvPr/>
          </p:nvSpPr>
          <p:spPr>
            <a:xfrm>
              <a:off x="-5042921" y="-55008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0" y="0"/>
                  </a:moveTo>
                  <a:cubicBezTo>
                    <a:pt x="23" y="0"/>
                    <a:pt x="19" y="4"/>
                    <a:pt x="11" y="11"/>
                  </a:cubicBezTo>
                  <a:cubicBezTo>
                    <a:pt x="0" y="30"/>
                    <a:pt x="15" y="42"/>
                    <a:pt x="26" y="49"/>
                  </a:cubicBezTo>
                  <a:cubicBezTo>
                    <a:pt x="37" y="56"/>
                    <a:pt x="45" y="56"/>
                    <a:pt x="52" y="56"/>
                  </a:cubicBezTo>
                  <a:cubicBezTo>
                    <a:pt x="64" y="56"/>
                    <a:pt x="75" y="52"/>
                    <a:pt x="86" y="42"/>
                  </a:cubicBezTo>
                  <a:cubicBezTo>
                    <a:pt x="75" y="30"/>
                    <a:pt x="45" y="42"/>
                    <a:pt x="52" y="11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8" name="Google Shape;47678;p30"/>
            <p:cNvSpPr/>
            <p:nvPr/>
          </p:nvSpPr>
          <p:spPr>
            <a:xfrm>
              <a:off x="-5034756" y="-5161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5" y="0"/>
                  </a:moveTo>
                  <a:cubicBezTo>
                    <a:pt x="20" y="0"/>
                    <a:pt x="5" y="12"/>
                    <a:pt x="1" y="34"/>
                  </a:cubicBezTo>
                  <a:cubicBezTo>
                    <a:pt x="12" y="45"/>
                    <a:pt x="23" y="49"/>
                    <a:pt x="31" y="49"/>
                  </a:cubicBezTo>
                  <a:cubicBezTo>
                    <a:pt x="50" y="49"/>
                    <a:pt x="57" y="34"/>
                    <a:pt x="61" y="7"/>
                  </a:cubicBezTo>
                  <a:cubicBezTo>
                    <a:pt x="54" y="4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9" name="Google Shape;47679;p30"/>
            <p:cNvSpPr/>
            <p:nvPr/>
          </p:nvSpPr>
          <p:spPr>
            <a:xfrm>
              <a:off x="-5040295" y="-49326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" y="1"/>
                    <a:pt x="13" y="27"/>
                    <a:pt x="13" y="42"/>
                  </a:cubicBezTo>
                  <a:cubicBezTo>
                    <a:pt x="20" y="54"/>
                    <a:pt x="23" y="64"/>
                    <a:pt x="35" y="64"/>
                  </a:cubicBezTo>
                  <a:lnTo>
                    <a:pt x="46" y="64"/>
                  </a:lnTo>
                  <a:cubicBezTo>
                    <a:pt x="68" y="54"/>
                    <a:pt x="54" y="42"/>
                    <a:pt x="46" y="27"/>
                  </a:cubicBezTo>
                  <a:cubicBezTo>
                    <a:pt x="42" y="23"/>
                    <a:pt x="42" y="12"/>
                    <a:pt x="42" y="4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0" name="Google Shape;47680;p30"/>
            <p:cNvSpPr/>
            <p:nvPr/>
          </p:nvSpPr>
          <p:spPr>
            <a:xfrm>
              <a:off x="-5033467" y="-61120"/>
              <a:ext cx="4107" cy="2388"/>
            </a:xfrm>
            <a:custGeom>
              <a:avLst/>
              <a:gdLst/>
              <a:ahLst/>
              <a:cxnLst/>
              <a:rect l="l" t="t" r="r" b="b"/>
              <a:pathLst>
                <a:path w="86" h="50" extrusionOk="0">
                  <a:moveTo>
                    <a:pt x="1" y="1"/>
                  </a:moveTo>
                  <a:cubicBezTo>
                    <a:pt x="4" y="9"/>
                    <a:pt x="4" y="16"/>
                    <a:pt x="4" y="23"/>
                  </a:cubicBezTo>
                  <a:cubicBezTo>
                    <a:pt x="11" y="31"/>
                    <a:pt x="19" y="39"/>
                    <a:pt x="27" y="42"/>
                  </a:cubicBezTo>
                  <a:lnTo>
                    <a:pt x="37" y="42"/>
                  </a:lnTo>
                  <a:cubicBezTo>
                    <a:pt x="45" y="42"/>
                    <a:pt x="53" y="46"/>
                    <a:pt x="63" y="49"/>
                  </a:cubicBezTo>
                  <a:lnTo>
                    <a:pt x="71" y="49"/>
                  </a:lnTo>
                  <a:cubicBezTo>
                    <a:pt x="82" y="49"/>
                    <a:pt x="86" y="42"/>
                    <a:pt x="79" y="27"/>
                  </a:cubicBezTo>
                  <a:lnTo>
                    <a:pt x="71" y="27"/>
                  </a:lnTo>
                  <a:cubicBezTo>
                    <a:pt x="60" y="27"/>
                    <a:pt x="49" y="20"/>
                    <a:pt x="37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1" name="Google Shape;47681;p30"/>
            <p:cNvSpPr/>
            <p:nvPr/>
          </p:nvSpPr>
          <p:spPr>
            <a:xfrm>
              <a:off x="-5286589" y="-94832"/>
              <a:ext cx="9836" cy="8070"/>
            </a:xfrm>
            <a:custGeom>
              <a:avLst/>
              <a:gdLst/>
              <a:ahLst/>
              <a:cxnLst/>
              <a:rect l="l" t="t" r="r" b="b"/>
              <a:pathLst>
                <a:path w="206" h="169" extrusionOk="0">
                  <a:moveTo>
                    <a:pt x="90" y="1"/>
                  </a:moveTo>
                  <a:cubicBezTo>
                    <a:pt x="53" y="8"/>
                    <a:pt x="68" y="46"/>
                    <a:pt x="45" y="60"/>
                  </a:cubicBezTo>
                  <a:cubicBezTo>
                    <a:pt x="76" y="105"/>
                    <a:pt x="42" y="109"/>
                    <a:pt x="12" y="117"/>
                  </a:cubicBezTo>
                  <a:cubicBezTo>
                    <a:pt x="4" y="117"/>
                    <a:pt x="0" y="124"/>
                    <a:pt x="4" y="132"/>
                  </a:cubicBezTo>
                  <a:cubicBezTo>
                    <a:pt x="26" y="146"/>
                    <a:pt x="57" y="146"/>
                    <a:pt x="76" y="169"/>
                  </a:cubicBezTo>
                  <a:cubicBezTo>
                    <a:pt x="98" y="165"/>
                    <a:pt x="98" y="127"/>
                    <a:pt x="124" y="127"/>
                  </a:cubicBezTo>
                  <a:cubicBezTo>
                    <a:pt x="128" y="127"/>
                    <a:pt x="131" y="132"/>
                    <a:pt x="139" y="132"/>
                  </a:cubicBezTo>
                  <a:cubicBezTo>
                    <a:pt x="150" y="135"/>
                    <a:pt x="161" y="139"/>
                    <a:pt x="169" y="139"/>
                  </a:cubicBezTo>
                  <a:cubicBezTo>
                    <a:pt x="199" y="139"/>
                    <a:pt x="206" y="117"/>
                    <a:pt x="206" y="75"/>
                  </a:cubicBezTo>
                  <a:cubicBezTo>
                    <a:pt x="195" y="60"/>
                    <a:pt x="191" y="42"/>
                    <a:pt x="176" y="34"/>
                  </a:cubicBezTo>
                  <a:cubicBezTo>
                    <a:pt x="154" y="20"/>
                    <a:pt x="131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2" name="Google Shape;47682;p30"/>
            <p:cNvSpPr/>
            <p:nvPr/>
          </p:nvSpPr>
          <p:spPr>
            <a:xfrm>
              <a:off x="-5283390" y="-98174"/>
              <a:ext cx="2769" cy="1958"/>
            </a:xfrm>
            <a:custGeom>
              <a:avLst/>
              <a:gdLst/>
              <a:ahLst/>
              <a:cxnLst/>
              <a:rect l="l" t="t" r="r" b="b"/>
              <a:pathLst>
                <a:path w="58" h="41" extrusionOk="0">
                  <a:moveTo>
                    <a:pt x="42" y="0"/>
                  </a:moveTo>
                  <a:cubicBezTo>
                    <a:pt x="27" y="0"/>
                    <a:pt x="16" y="7"/>
                    <a:pt x="4" y="18"/>
                  </a:cubicBezTo>
                  <a:cubicBezTo>
                    <a:pt x="1" y="30"/>
                    <a:pt x="4" y="40"/>
                    <a:pt x="16" y="40"/>
                  </a:cubicBezTo>
                  <a:lnTo>
                    <a:pt x="19" y="40"/>
                  </a:lnTo>
                  <a:cubicBezTo>
                    <a:pt x="42" y="40"/>
                    <a:pt x="54" y="26"/>
                    <a:pt x="57" y="4"/>
                  </a:cubicBezTo>
                  <a:cubicBezTo>
                    <a:pt x="54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3" name="Google Shape;47683;p30"/>
            <p:cNvSpPr/>
            <p:nvPr/>
          </p:nvSpPr>
          <p:spPr>
            <a:xfrm>
              <a:off x="-5074388" y="15996"/>
              <a:ext cx="5969" cy="6876"/>
            </a:xfrm>
            <a:custGeom>
              <a:avLst/>
              <a:gdLst/>
              <a:ahLst/>
              <a:cxnLst/>
              <a:rect l="l" t="t" r="r" b="b"/>
              <a:pathLst>
                <a:path w="125" h="144" extrusionOk="0">
                  <a:moveTo>
                    <a:pt x="54" y="1"/>
                  </a:moveTo>
                  <a:cubicBezTo>
                    <a:pt x="46" y="1"/>
                    <a:pt x="38" y="9"/>
                    <a:pt x="35" y="27"/>
                  </a:cubicBezTo>
                  <a:cubicBezTo>
                    <a:pt x="1" y="72"/>
                    <a:pt x="38" y="106"/>
                    <a:pt x="57" y="143"/>
                  </a:cubicBezTo>
                  <a:cubicBezTo>
                    <a:pt x="61" y="143"/>
                    <a:pt x="61" y="143"/>
                    <a:pt x="61" y="139"/>
                  </a:cubicBezTo>
                  <a:lnTo>
                    <a:pt x="68" y="139"/>
                  </a:lnTo>
                  <a:cubicBezTo>
                    <a:pt x="95" y="125"/>
                    <a:pt x="125" y="109"/>
                    <a:pt x="117" y="76"/>
                  </a:cubicBezTo>
                  <a:cubicBezTo>
                    <a:pt x="113" y="54"/>
                    <a:pt x="109" y="23"/>
                    <a:pt x="87" y="9"/>
                  </a:cubicBezTo>
                  <a:cubicBezTo>
                    <a:pt x="76" y="9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4" name="Google Shape;47684;p30"/>
            <p:cNvSpPr/>
            <p:nvPr/>
          </p:nvSpPr>
          <p:spPr>
            <a:xfrm>
              <a:off x="-5094730" y="-141245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35" y="0"/>
                  </a:moveTo>
                  <a:cubicBezTo>
                    <a:pt x="23" y="0"/>
                    <a:pt x="12" y="8"/>
                    <a:pt x="1" y="19"/>
                  </a:cubicBezTo>
                  <a:cubicBezTo>
                    <a:pt x="12" y="19"/>
                    <a:pt x="16" y="27"/>
                    <a:pt x="23" y="38"/>
                  </a:cubicBezTo>
                  <a:cubicBezTo>
                    <a:pt x="28" y="50"/>
                    <a:pt x="35" y="57"/>
                    <a:pt x="42" y="57"/>
                  </a:cubicBezTo>
                  <a:cubicBezTo>
                    <a:pt x="50" y="57"/>
                    <a:pt x="57" y="53"/>
                    <a:pt x="68" y="34"/>
                  </a:cubicBezTo>
                  <a:cubicBezTo>
                    <a:pt x="68" y="27"/>
                    <a:pt x="68" y="19"/>
                    <a:pt x="64" y="12"/>
                  </a:cubicBezTo>
                  <a:cubicBezTo>
                    <a:pt x="57" y="5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5" name="Google Shape;47685;p30"/>
            <p:cNvSpPr/>
            <p:nvPr/>
          </p:nvSpPr>
          <p:spPr>
            <a:xfrm>
              <a:off x="-5216970" y="-147834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31" y="0"/>
                  </a:moveTo>
                  <a:cubicBezTo>
                    <a:pt x="0" y="0"/>
                    <a:pt x="4" y="31"/>
                    <a:pt x="8" y="49"/>
                  </a:cubicBezTo>
                  <a:cubicBezTo>
                    <a:pt x="12" y="60"/>
                    <a:pt x="19" y="64"/>
                    <a:pt x="26" y="64"/>
                  </a:cubicBezTo>
                  <a:lnTo>
                    <a:pt x="41" y="64"/>
                  </a:lnTo>
                  <a:cubicBezTo>
                    <a:pt x="49" y="60"/>
                    <a:pt x="53" y="60"/>
                    <a:pt x="57" y="60"/>
                  </a:cubicBezTo>
                  <a:lnTo>
                    <a:pt x="64" y="60"/>
                  </a:lnTo>
                  <a:cubicBezTo>
                    <a:pt x="71" y="31"/>
                    <a:pt x="26" y="26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6" name="Google Shape;47686;p30"/>
            <p:cNvSpPr/>
            <p:nvPr/>
          </p:nvSpPr>
          <p:spPr>
            <a:xfrm>
              <a:off x="-5215346" y="-149267"/>
              <a:ext cx="2674" cy="2388"/>
            </a:xfrm>
            <a:custGeom>
              <a:avLst/>
              <a:gdLst/>
              <a:ahLst/>
              <a:cxnLst/>
              <a:rect l="l" t="t" r="r" b="b"/>
              <a:pathLst>
                <a:path w="56" h="50" extrusionOk="0">
                  <a:moveTo>
                    <a:pt x="26" y="1"/>
                  </a:moveTo>
                  <a:cubicBezTo>
                    <a:pt x="11" y="1"/>
                    <a:pt x="4" y="16"/>
                    <a:pt x="0" y="30"/>
                  </a:cubicBezTo>
                  <a:cubicBezTo>
                    <a:pt x="11" y="34"/>
                    <a:pt x="19" y="49"/>
                    <a:pt x="30" y="49"/>
                  </a:cubicBezTo>
                  <a:cubicBezTo>
                    <a:pt x="37" y="49"/>
                    <a:pt x="42" y="45"/>
                    <a:pt x="49" y="38"/>
                  </a:cubicBezTo>
                  <a:cubicBezTo>
                    <a:pt x="56" y="27"/>
                    <a:pt x="52" y="11"/>
                    <a:pt x="42" y="4"/>
                  </a:cubicBezTo>
                  <a:cubicBezTo>
                    <a:pt x="33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7" name="Google Shape;47687;p30"/>
            <p:cNvSpPr/>
            <p:nvPr/>
          </p:nvSpPr>
          <p:spPr>
            <a:xfrm>
              <a:off x="-5104137" y="-141579"/>
              <a:ext cx="4679" cy="3963"/>
            </a:xfrm>
            <a:custGeom>
              <a:avLst/>
              <a:gdLst/>
              <a:ahLst/>
              <a:cxnLst/>
              <a:rect l="l" t="t" r="r" b="b"/>
              <a:pathLst>
                <a:path w="98" h="83" extrusionOk="0">
                  <a:moveTo>
                    <a:pt x="41" y="0"/>
                  </a:moveTo>
                  <a:cubicBezTo>
                    <a:pt x="30" y="0"/>
                    <a:pt x="15" y="12"/>
                    <a:pt x="0" y="12"/>
                  </a:cubicBezTo>
                  <a:cubicBezTo>
                    <a:pt x="18" y="34"/>
                    <a:pt x="4" y="83"/>
                    <a:pt x="45" y="83"/>
                  </a:cubicBezTo>
                  <a:lnTo>
                    <a:pt x="56" y="83"/>
                  </a:lnTo>
                  <a:cubicBezTo>
                    <a:pt x="97" y="75"/>
                    <a:pt x="33" y="34"/>
                    <a:pt x="68" y="15"/>
                  </a:cubicBezTo>
                  <a:cubicBezTo>
                    <a:pt x="60" y="4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8" name="Google Shape;47688;p30"/>
            <p:cNvSpPr/>
            <p:nvPr/>
          </p:nvSpPr>
          <p:spPr>
            <a:xfrm>
              <a:off x="-5129158" y="223279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23" y="0"/>
                  </a:moveTo>
                  <a:cubicBezTo>
                    <a:pt x="23" y="0"/>
                    <a:pt x="19" y="4"/>
                    <a:pt x="16" y="7"/>
                  </a:cubicBezTo>
                  <a:cubicBezTo>
                    <a:pt x="0" y="26"/>
                    <a:pt x="12" y="42"/>
                    <a:pt x="23" y="56"/>
                  </a:cubicBezTo>
                  <a:cubicBezTo>
                    <a:pt x="26" y="64"/>
                    <a:pt x="31" y="64"/>
                    <a:pt x="34" y="64"/>
                  </a:cubicBezTo>
                  <a:cubicBezTo>
                    <a:pt x="42" y="64"/>
                    <a:pt x="49" y="56"/>
                    <a:pt x="57" y="52"/>
                  </a:cubicBezTo>
                  <a:cubicBezTo>
                    <a:pt x="64" y="37"/>
                    <a:pt x="83" y="26"/>
                    <a:pt x="71" y="7"/>
                  </a:cubicBezTo>
                  <a:cubicBezTo>
                    <a:pt x="64" y="7"/>
                    <a:pt x="53" y="11"/>
                    <a:pt x="45" y="11"/>
                  </a:cubicBezTo>
                  <a:cubicBezTo>
                    <a:pt x="38" y="11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9" name="Google Shape;47689;p30"/>
            <p:cNvSpPr/>
            <p:nvPr/>
          </p:nvSpPr>
          <p:spPr>
            <a:xfrm>
              <a:off x="-5123428" y="225571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6" y="1"/>
                  </a:moveTo>
                  <a:cubicBezTo>
                    <a:pt x="53" y="4"/>
                    <a:pt x="49" y="8"/>
                    <a:pt x="49" y="11"/>
                  </a:cubicBezTo>
                  <a:cubicBezTo>
                    <a:pt x="56" y="53"/>
                    <a:pt x="11" y="49"/>
                    <a:pt x="1" y="72"/>
                  </a:cubicBezTo>
                  <a:cubicBezTo>
                    <a:pt x="11" y="75"/>
                    <a:pt x="19" y="79"/>
                    <a:pt x="30" y="79"/>
                  </a:cubicBezTo>
                  <a:cubicBezTo>
                    <a:pt x="60" y="79"/>
                    <a:pt x="75" y="56"/>
                    <a:pt x="79" y="20"/>
                  </a:cubicBezTo>
                  <a:cubicBezTo>
                    <a:pt x="71" y="16"/>
                    <a:pt x="63" y="8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0" name="Google Shape;47690;p30"/>
            <p:cNvSpPr/>
            <p:nvPr/>
          </p:nvSpPr>
          <p:spPr>
            <a:xfrm>
              <a:off x="-5124144" y="226096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4" y="0"/>
                  </a:moveTo>
                  <a:lnTo>
                    <a:pt x="64" y="0"/>
                  </a:lnTo>
                  <a:cubicBezTo>
                    <a:pt x="34" y="12"/>
                    <a:pt x="0" y="16"/>
                    <a:pt x="16" y="61"/>
                  </a:cubicBezTo>
                  <a:cubicBezTo>
                    <a:pt x="26" y="38"/>
                    <a:pt x="71" y="42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1" name="Google Shape;47691;p30"/>
            <p:cNvSpPr/>
            <p:nvPr/>
          </p:nvSpPr>
          <p:spPr>
            <a:xfrm>
              <a:off x="-4926936" y="139716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0" y="1"/>
                  </a:moveTo>
                  <a:cubicBezTo>
                    <a:pt x="1" y="38"/>
                    <a:pt x="27" y="49"/>
                    <a:pt x="53" y="53"/>
                  </a:cubicBezTo>
                  <a:lnTo>
                    <a:pt x="61" y="53"/>
                  </a:lnTo>
                  <a:cubicBezTo>
                    <a:pt x="68" y="53"/>
                    <a:pt x="75" y="49"/>
                    <a:pt x="75" y="38"/>
                  </a:cubicBezTo>
                  <a:cubicBezTo>
                    <a:pt x="80" y="4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2" name="Google Shape;47692;p30"/>
            <p:cNvSpPr/>
            <p:nvPr/>
          </p:nvSpPr>
          <p:spPr>
            <a:xfrm>
              <a:off x="-5050275" y="-61789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24" y="1"/>
                  </a:moveTo>
                  <a:cubicBezTo>
                    <a:pt x="117" y="1"/>
                    <a:pt x="113" y="8"/>
                    <a:pt x="109" y="27"/>
                  </a:cubicBezTo>
                  <a:cubicBezTo>
                    <a:pt x="109" y="56"/>
                    <a:pt x="91" y="71"/>
                    <a:pt x="72" y="71"/>
                  </a:cubicBezTo>
                  <a:cubicBezTo>
                    <a:pt x="68" y="71"/>
                    <a:pt x="61" y="68"/>
                    <a:pt x="57" y="63"/>
                  </a:cubicBezTo>
                  <a:cubicBezTo>
                    <a:pt x="42" y="53"/>
                    <a:pt x="34" y="45"/>
                    <a:pt x="27" y="45"/>
                  </a:cubicBezTo>
                  <a:cubicBezTo>
                    <a:pt x="12" y="45"/>
                    <a:pt x="12" y="79"/>
                    <a:pt x="1" y="86"/>
                  </a:cubicBezTo>
                  <a:cubicBezTo>
                    <a:pt x="16" y="105"/>
                    <a:pt x="39" y="108"/>
                    <a:pt x="61" y="113"/>
                  </a:cubicBezTo>
                  <a:cubicBezTo>
                    <a:pt x="68" y="101"/>
                    <a:pt x="75" y="86"/>
                    <a:pt x="94" y="86"/>
                  </a:cubicBezTo>
                  <a:lnTo>
                    <a:pt x="98" y="86"/>
                  </a:lnTo>
                  <a:cubicBezTo>
                    <a:pt x="113" y="63"/>
                    <a:pt x="143" y="56"/>
                    <a:pt x="158" y="37"/>
                  </a:cubicBezTo>
                  <a:cubicBezTo>
                    <a:pt x="161" y="34"/>
                    <a:pt x="165" y="30"/>
                    <a:pt x="165" y="23"/>
                  </a:cubicBezTo>
                  <a:cubicBezTo>
                    <a:pt x="161" y="23"/>
                    <a:pt x="161" y="19"/>
                    <a:pt x="158" y="15"/>
                  </a:cubicBezTo>
                  <a:cubicBezTo>
                    <a:pt x="146" y="1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3" name="Google Shape;47693;p30"/>
            <p:cNvSpPr/>
            <p:nvPr/>
          </p:nvSpPr>
          <p:spPr>
            <a:xfrm>
              <a:off x="-5042253" y="-63938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28" y="1"/>
                  </a:moveTo>
                  <a:cubicBezTo>
                    <a:pt x="23" y="1"/>
                    <a:pt x="16" y="4"/>
                    <a:pt x="12" y="11"/>
                  </a:cubicBezTo>
                  <a:cubicBezTo>
                    <a:pt x="1" y="27"/>
                    <a:pt x="9" y="38"/>
                    <a:pt x="20" y="49"/>
                  </a:cubicBezTo>
                  <a:cubicBezTo>
                    <a:pt x="42" y="49"/>
                    <a:pt x="61" y="56"/>
                    <a:pt x="80" y="72"/>
                  </a:cubicBezTo>
                  <a:cubicBezTo>
                    <a:pt x="83" y="64"/>
                    <a:pt x="90" y="56"/>
                    <a:pt x="95" y="49"/>
                  </a:cubicBezTo>
                  <a:cubicBezTo>
                    <a:pt x="80" y="38"/>
                    <a:pt x="64" y="23"/>
                    <a:pt x="50" y="11"/>
                  </a:cubicBezTo>
                  <a:cubicBezTo>
                    <a:pt x="42" y="4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4" name="Google Shape;47694;p30"/>
            <p:cNvSpPr/>
            <p:nvPr/>
          </p:nvSpPr>
          <p:spPr>
            <a:xfrm>
              <a:off x="-5042778" y="-61598"/>
              <a:ext cx="4345" cy="2197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31" y="0"/>
                  </a:moveTo>
                  <a:cubicBezTo>
                    <a:pt x="20" y="4"/>
                    <a:pt x="12" y="7"/>
                    <a:pt x="1" y="11"/>
                  </a:cubicBezTo>
                  <a:cubicBezTo>
                    <a:pt x="4" y="15"/>
                    <a:pt x="4" y="19"/>
                    <a:pt x="8" y="19"/>
                  </a:cubicBezTo>
                  <a:cubicBezTo>
                    <a:pt x="8" y="23"/>
                    <a:pt x="8" y="23"/>
                    <a:pt x="12" y="23"/>
                  </a:cubicBezTo>
                  <a:cubicBezTo>
                    <a:pt x="20" y="26"/>
                    <a:pt x="27" y="33"/>
                    <a:pt x="34" y="41"/>
                  </a:cubicBezTo>
                  <a:cubicBezTo>
                    <a:pt x="42" y="37"/>
                    <a:pt x="46" y="37"/>
                    <a:pt x="49" y="37"/>
                  </a:cubicBezTo>
                  <a:cubicBezTo>
                    <a:pt x="57" y="37"/>
                    <a:pt x="65" y="41"/>
                    <a:pt x="68" y="45"/>
                  </a:cubicBezTo>
                  <a:lnTo>
                    <a:pt x="91" y="23"/>
                  </a:lnTo>
                  <a:cubicBezTo>
                    <a:pt x="72" y="7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5" name="Google Shape;47695;p30"/>
            <p:cNvSpPr/>
            <p:nvPr/>
          </p:nvSpPr>
          <p:spPr>
            <a:xfrm>
              <a:off x="-4882099" y="15662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83" y="1"/>
                  </a:moveTo>
                  <a:cubicBezTo>
                    <a:pt x="68" y="4"/>
                    <a:pt x="56" y="4"/>
                    <a:pt x="41" y="8"/>
                  </a:cubicBezTo>
                  <a:lnTo>
                    <a:pt x="19" y="8"/>
                  </a:lnTo>
                  <a:cubicBezTo>
                    <a:pt x="0" y="49"/>
                    <a:pt x="11" y="61"/>
                    <a:pt x="26" y="61"/>
                  </a:cubicBezTo>
                  <a:cubicBezTo>
                    <a:pt x="33" y="61"/>
                    <a:pt x="41" y="56"/>
                    <a:pt x="49" y="56"/>
                  </a:cubicBezTo>
                  <a:cubicBezTo>
                    <a:pt x="52" y="56"/>
                    <a:pt x="60" y="53"/>
                    <a:pt x="68" y="53"/>
                  </a:cubicBezTo>
                  <a:cubicBezTo>
                    <a:pt x="71" y="53"/>
                    <a:pt x="75" y="56"/>
                    <a:pt x="78" y="56"/>
                  </a:cubicBezTo>
                  <a:cubicBezTo>
                    <a:pt x="78" y="38"/>
                    <a:pt x="83" y="19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6" name="Google Shape;47696;p30"/>
            <p:cNvSpPr/>
            <p:nvPr/>
          </p:nvSpPr>
          <p:spPr>
            <a:xfrm>
              <a:off x="-4880714" y="18336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39" y="27"/>
                    <a:pt x="23" y="45"/>
                    <a:pt x="1" y="60"/>
                  </a:cubicBezTo>
                  <a:cubicBezTo>
                    <a:pt x="12" y="68"/>
                    <a:pt x="27" y="79"/>
                    <a:pt x="39" y="86"/>
                  </a:cubicBezTo>
                  <a:cubicBezTo>
                    <a:pt x="65" y="60"/>
                    <a:pt x="87" y="3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7" name="Google Shape;47697;p30"/>
            <p:cNvSpPr/>
            <p:nvPr/>
          </p:nvSpPr>
          <p:spPr>
            <a:xfrm>
              <a:off x="-4872119" y="159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26" y="1"/>
                  </a:moveTo>
                  <a:cubicBezTo>
                    <a:pt x="19" y="12"/>
                    <a:pt x="12" y="23"/>
                    <a:pt x="0" y="35"/>
                  </a:cubicBezTo>
                  <a:cubicBezTo>
                    <a:pt x="23" y="49"/>
                    <a:pt x="16" y="80"/>
                    <a:pt x="31" y="99"/>
                  </a:cubicBezTo>
                  <a:cubicBezTo>
                    <a:pt x="71" y="99"/>
                    <a:pt x="38" y="68"/>
                    <a:pt x="45" y="57"/>
                  </a:cubicBezTo>
                  <a:cubicBezTo>
                    <a:pt x="34" y="38"/>
                    <a:pt x="53" y="12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8" name="Google Shape;47698;p30"/>
            <p:cNvSpPr/>
            <p:nvPr/>
          </p:nvSpPr>
          <p:spPr>
            <a:xfrm>
              <a:off x="-4995792" y="-31133"/>
              <a:ext cx="5921" cy="4202"/>
            </a:xfrm>
            <a:custGeom>
              <a:avLst/>
              <a:gdLst/>
              <a:ahLst/>
              <a:cxnLst/>
              <a:rect l="l" t="t" r="r" b="b"/>
              <a:pathLst>
                <a:path w="124" h="88" extrusionOk="0">
                  <a:moveTo>
                    <a:pt x="45" y="1"/>
                  </a:moveTo>
                  <a:cubicBezTo>
                    <a:pt x="41" y="35"/>
                    <a:pt x="23" y="61"/>
                    <a:pt x="0" y="83"/>
                  </a:cubicBezTo>
                  <a:cubicBezTo>
                    <a:pt x="0" y="83"/>
                    <a:pt x="4" y="87"/>
                    <a:pt x="7" y="87"/>
                  </a:cubicBezTo>
                  <a:cubicBezTo>
                    <a:pt x="15" y="87"/>
                    <a:pt x="23" y="80"/>
                    <a:pt x="30" y="72"/>
                  </a:cubicBezTo>
                  <a:cubicBezTo>
                    <a:pt x="64" y="68"/>
                    <a:pt x="97" y="76"/>
                    <a:pt x="116" y="39"/>
                  </a:cubicBezTo>
                  <a:cubicBezTo>
                    <a:pt x="109" y="27"/>
                    <a:pt x="116" y="16"/>
                    <a:pt x="123" y="9"/>
                  </a:cubicBezTo>
                  <a:lnTo>
                    <a:pt x="120" y="9"/>
                  </a:lnTo>
                  <a:cubicBezTo>
                    <a:pt x="120" y="5"/>
                    <a:pt x="116" y="5"/>
                    <a:pt x="112" y="5"/>
                  </a:cubicBezTo>
                  <a:cubicBezTo>
                    <a:pt x="109" y="5"/>
                    <a:pt x="101" y="9"/>
                    <a:pt x="93" y="9"/>
                  </a:cubicBezTo>
                  <a:cubicBezTo>
                    <a:pt x="86" y="13"/>
                    <a:pt x="78" y="13"/>
                    <a:pt x="71" y="13"/>
                  </a:cubicBezTo>
                  <a:cubicBezTo>
                    <a:pt x="59" y="13"/>
                    <a:pt x="52" y="13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9" name="Google Shape;47699;p30"/>
            <p:cNvSpPr/>
            <p:nvPr/>
          </p:nvSpPr>
          <p:spPr>
            <a:xfrm>
              <a:off x="-5002238" y="-3161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19" y="0"/>
                  </a:moveTo>
                  <a:cubicBezTo>
                    <a:pt x="15" y="0"/>
                    <a:pt x="8" y="0"/>
                    <a:pt x="1" y="4"/>
                  </a:cubicBezTo>
                  <a:cubicBezTo>
                    <a:pt x="27" y="30"/>
                    <a:pt x="11" y="67"/>
                    <a:pt x="34" y="93"/>
                  </a:cubicBezTo>
                  <a:cubicBezTo>
                    <a:pt x="45" y="90"/>
                    <a:pt x="56" y="86"/>
                    <a:pt x="68" y="82"/>
                  </a:cubicBezTo>
                  <a:cubicBezTo>
                    <a:pt x="68" y="75"/>
                    <a:pt x="68" y="67"/>
                    <a:pt x="64" y="59"/>
                  </a:cubicBezTo>
                  <a:cubicBezTo>
                    <a:pt x="56" y="33"/>
                    <a:pt x="56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0" name="Google Shape;47700;p30"/>
            <p:cNvSpPr/>
            <p:nvPr/>
          </p:nvSpPr>
          <p:spPr>
            <a:xfrm>
              <a:off x="-4999182" y="-30035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18" y="0"/>
                  </a:moveTo>
                  <a:cubicBezTo>
                    <a:pt x="15" y="8"/>
                    <a:pt x="7" y="16"/>
                    <a:pt x="0" y="26"/>
                  </a:cubicBezTo>
                  <a:cubicBezTo>
                    <a:pt x="4" y="34"/>
                    <a:pt x="4" y="42"/>
                    <a:pt x="4" y="49"/>
                  </a:cubicBezTo>
                  <a:cubicBezTo>
                    <a:pt x="11" y="53"/>
                    <a:pt x="23" y="60"/>
                    <a:pt x="26" y="68"/>
                  </a:cubicBezTo>
                  <a:cubicBezTo>
                    <a:pt x="34" y="87"/>
                    <a:pt x="41" y="90"/>
                    <a:pt x="45" y="90"/>
                  </a:cubicBezTo>
                  <a:cubicBezTo>
                    <a:pt x="56" y="90"/>
                    <a:pt x="63" y="76"/>
                    <a:pt x="71" y="60"/>
                  </a:cubicBezTo>
                  <a:cubicBezTo>
                    <a:pt x="41" y="49"/>
                    <a:pt x="60" y="0"/>
                    <a:pt x="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1" name="Google Shape;47701;p30"/>
            <p:cNvSpPr/>
            <p:nvPr/>
          </p:nvSpPr>
          <p:spPr>
            <a:xfrm>
              <a:off x="-5114164" y="-225476"/>
              <a:ext cx="4871" cy="2722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90" y="1"/>
                  </a:moveTo>
                  <a:cubicBezTo>
                    <a:pt x="86" y="4"/>
                    <a:pt x="79" y="8"/>
                    <a:pt x="76" y="8"/>
                  </a:cubicBezTo>
                  <a:cubicBezTo>
                    <a:pt x="71" y="8"/>
                    <a:pt x="68" y="8"/>
                    <a:pt x="64" y="4"/>
                  </a:cubicBezTo>
                  <a:lnTo>
                    <a:pt x="53" y="4"/>
                  </a:lnTo>
                  <a:cubicBezTo>
                    <a:pt x="42" y="4"/>
                    <a:pt x="34" y="8"/>
                    <a:pt x="26" y="19"/>
                  </a:cubicBezTo>
                  <a:cubicBezTo>
                    <a:pt x="8" y="45"/>
                    <a:pt x="0" y="42"/>
                    <a:pt x="45" y="56"/>
                  </a:cubicBezTo>
                  <a:cubicBezTo>
                    <a:pt x="64" y="42"/>
                    <a:pt x="102" y="42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2" name="Google Shape;47702;p30"/>
            <p:cNvSpPr/>
            <p:nvPr/>
          </p:nvSpPr>
          <p:spPr>
            <a:xfrm>
              <a:off x="-5121279" y="-227625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1" y="1"/>
                  </a:moveTo>
                  <a:cubicBezTo>
                    <a:pt x="4" y="1"/>
                    <a:pt x="0" y="8"/>
                    <a:pt x="0" y="23"/>
                  </a:cubicBezTo>
                  <a:cubicBezTo>
                    <a:pt x="0" y="37"/>
                    <a:pt x="4" y="53"/>
                    <a:pt x="4" y="68"/>
                  </a:cubicBezTo>
                  <a:cubicBezTo>
                    <a:pt x="15" y="72"/>
                    <a:pt x="26" y="72"/>
                    <a:pt x="37" y="75"/>
                  </a:cubicBezTo>
                  <a:cubicBezTo>
                    <a:pt x="63" y="53"/>
                    <a:pt x="34" y="30"/>
                    <a:pt x="34" y="8"/>
                  </a:cubicBezTo>
                  <a:cubicBezTo>
                    <a:pt x="26" y="4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3" name="Google Shape;47703;p30"/>
            <p:cNvSpPr/>
            <p:nvPr/>
          </p:nvSpPr>
          <p:spPr>
            <a:xfrm>
              <a:off x="-5121995" y="-224425"/>
              <a:ext cx="2531" cy="382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9" y="1"/>
                  </a:moveTo>
                  <a:cubicBezTo>
                    <a:pt x="15" y="15"/>
                    <a:pt x="15" y="34"/>
                    <a:pt x="0" y="46"/>
                  </a:cubicBezTo>
                  <a:cubicBezTo>
                    <a:pt x="11" y="57"/>
                    <a:pt x="15" y="79"/>
                    <a:pt x="26" y="79"/>
                  </a:cubicBezTo>
                  <a:cubicBezTo>
                    <a:pt x="30" y="79"/>
                    <a:pt x="38" y="75"/>
                    <a:pt x="45" y="65"/>
                  </a:cubicBezTo>
                  <a:cubicBezTo>
                    <a:pt x="41" y="46"/>
                    <a:pt x="49" y="27"/>
                    <a:pt x="52" y="8"/>
                  </a:cubicBezTo>
                  <a:cubicBezTo>
                    <a:pt x="41" y="5"/>
                    <a:pt x="30" y="5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4" name="Google Shape;47704;p30"/>
            <p:cNvSpPr/>
            <p:nvPr/>
          </p:nvSpPr>
          <p:spPr>
            <a:xfrm>
              <a:off x="-4972251" y="122956"/>
              <a:ext cx="3247" cy="4297"/>
            </a:xfrm>
            <a:custGeom>
              <a:avLst/>
              <a:gdLst/>
              <a:ahLst/>
              <a:cxnLst/>
              <a:rect l="l" t="t" r="r" b="b"/>
              <a:pathLst>
                <a:path w="68" h="90" extrusionOk="0">
                  <a:moveTo>
                    <a:pt x="11" y="0"/>
                  </a:moveTo>
                  <a:cubicBezTo>
                    <a:pt x="11" y="38"/>
                    <a:pt x="1" y="83"/>
                    <a:pt x="56" y="90"/>
                  </a:cubicBezTo>
                  <a:cubicBezTo>
                    <a:pt x="60" y="86"/>
                    <a:pt x="64" y="83"/>
                    <a:pt x="68" y="79"/>
                  </a:cubicBezTo>
                  <a:cubicBezTo>
                    <a:pt x="42" y="57"/>
                    <a:pt x="34" y="26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5" name="Google Shape;47705;p30"/>
            <p:cNvSpPr/>
            <p:nvPr/>
          </p:nvSpPr>
          <p:spPr>
            <a:xfrm>
              <a:off x="-4882672" y="139907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45" y="0"/>
                  </a:moveTo>
                  <a:cubicBezTo>
                    <a:pt x="35" y="0"/>
                    <a:pt x="19" y="4"/>
                    <a:pt x="1" y="16"/>
                  </a:cubicBezTo>
                  <a:cubicBezTo>
                    <a:pt x="27" y="42"/>
                    <a:pt x="57" y="49"/>
                    <a:pt x="90" y="49"/>
                  </a:cubicBezTo>
                  <a:cubicBezTo>
                    <a:pt x="68" y="16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6" name="Google Shape;47706;p30"/>
            <p:cNvSpPr/>
            <p:nvPr/>
          </p:nvSpPr>
          <p:spPr>
            <a:xfrm>
              <a:off x="-4880523" y="130978"/>
              <a:ext cx="3486" cy="2006"/>
            </a:xfrm>
            <a:custGeom>
              <a:avLst/>
              <a:gdLst/>
              <a:ahLst/>
              <a:cxnLst/>
              <a:rect l="l" t="t" r="r" b="b"/>
              <a:pathLst>
                <a:path w="73" h="42" extrusionOk="0">
                  <a:moveTo>
                    <a:pt x="35" y="1"/>
                  </a:moveTo>
                  <a:cubicBezTo>
                    <a:pt x="19" y="1"/>
                    <a:pt x="12" y="12"/>
                    <a:pt x="0" y="23"/>
                  </a:cubicBezTo>
                  <a:cubicBezTo>
                    <a:pt x="16" y="27"/>
                    <a:pt x="31" y="30"/>
                    <a:pt x="42" y="38"/>
                  </a:cubicBezTo>
                  <a:cubicBezTo>
                    <a:pt x="45" y="38"/>
                    <a:pt x="50" y="41"/>
                    <a:pt x="53" y="41"/>
                  </a:cubicBezTo>
                  <a:cubicBezTo>
                    <a:pt x="61" y="41"/>
                    <a:pt x="64" y="38"/>
                    <a:pt x="68" y="30"/>
                  </a:cubicBezTo>
                  <a:cubicBezTo>
                    <a:pt x="72" y="23"/>
                    <a:pt x="61" y="15"/>
                    <a:pt x="53" y="8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7" name="Google Shape;47707;p30"/>
            <p:cNvSpPr/>
            <p:nvPr/>
          </p:nvSpPr>
          <p:spPr>
            <a:xfrm>
              <a:off x="-5248962" y="-213538"/>
              <a:ext cx="3104" cy="5921"/>
            </a:xfrm>
            <a:custGeom>
              <a:avLst/>
              <a:gdLst/>
              <a:ahLst/>
              <a:cxnLst/>
              <a:rect l="l" t="t" r="r" b="b"/>
              <a:pathLst>
                <a:path w="65" h="124" extrusionOk="0">
                  <a:moveTo>
                    <a:pt x="35" y="1"/>
                  </a:moveTo>
                  <a:cubicBezTo>
                    <a:pt x="23" y="1"/>
                    <a:pt x="23" y="16"/>
                    <a:pt x="23" y="27"/>
                  </a:cubicBezTo>
                  <a:cubicBezTo>
                    <a:pt x="20" y="42"/>
                    <a:pt x="35" y="61"/>
                    <a:pt x="16" y="75"/>
                  </a:cubicBezTo>
                  <a:cubicBezTo>
                    <a:pt x="13" y="91"/>
                    <a:pt x="13" y="106"/>
                    <a:pt x="1" y="120"/>
                  </a:cubicBezTo>
                  <a:cubicBezTo>
                    <a:pt x="9" y="124"/>
                    <a:pt x="13" y="124"/>
                    <a:pt x="16" y="124"/>
                  </a:cubicBezTo>
                  <a:cubicBezTo>
                    <a:pt x="28" y="124"/>
                    <a:pt x="35" y="120"/>
                    <a:pt x="42" y="117"/>
                  </a:cubicBezTo>
                  <a:cubicBezTo>
                    <a:pt x="65" y="91"/>
                    <a:pt x="39" y="56"/>
                    <a:pt x="57" y="27"/>
                  </a:cubicBezTo>
                  <a:cubicBezTo>
                    <a:pt x="50" y="20"/>
                    <a:pt x="50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8" name="Google Shape;47708;p30"/>
            <p:cNvSpPr/>
            <p:nvPr/>
          </p:nvSpPr>
          <p:spPr>
            <a:xfrm>
              <a:off x="-5095780" y="-149410"/>
              <a:ext cx="3247" cy="3390"/>
            </a:xfrm>
            <a:custGeom>
              <a:avLst/>
              <a:gdLst/>
              <a:ahLst/>
              <a:cxnLst/>
              <a:rect l="l" t="t" r="r" b="b"/>
              <a:pathLst>
                <a:path w="68" h="71" extrusionOk="0">
                  <a:moveTo>
                    <a:pt x="34" y="0"/>
                  </a:moveTo>
                  <a:cubicBezTo>
                    <a:pt x="0" y="7"/>
                    <a:pt x="27" y="33"/>
                    <a:pt x="19" y="52"/>
                  </a:cubicBezTo>
                  <a:cubicBezTo>
                    <a:pt x="23" y="56"/>
                    <a:pt x="27" y="71"/>
                    <a:pt x="34" y="71"/>
                  </a:cubicBezTo>
                  <a:cubicBezTo>
                    <a:pt x="34" y="71"/>
                    <a:pt x="38" y="71"/>
                    <a:pt x="38" y="67"/>
                  </a:cubicBezTo>
                  <a:cubicBezTo>
                    <a:pt x="57" y="59"/>
                    <a:pt x="68" y="41"/>
                    <a:pt x="60" y="19"/>
                  </a:cubicBezTo>
                  <a:cubicBezTo>
                    <a:pt x="60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9" name="Google Shape;47709;p30"/>
            <p:cNvSpPr/>
            <p:nvPr/>
          </p:nvSpPr>
          <p:spPr>
            <a:xfrm>
              <a:off x="-4999898" y="-1481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45" y="1"/>
                  </a:moveTo>
                  <a:cubicBezTo>
                    <a:pt x="71" y="38"/>
                    <a:pt x="0" y="49"/>
                    <a:pt x="30" y="87"/>
                  </a:cubicBezTo>
                  <a:lnTo>
                    <a:pt x="49" y="87"/>
                  </a:lnTo>
                  <a:cubicBezTo>
                    <a:pt x="67" y="61"/>
                    <a:pt x="71" y="30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0" name="Google Shape;47710;p30"/>
            <p:cNvSpPr/>
            <p:nvPr/>
          </p:nvSpPr>
          <p:spPr>
            <a:xfrm>
              <a:off x="-4911943" y="142199"/>
              <a:ext cx="13991" cy="7927"/>
            </a:xfrm>
            <a:custGeom>
              <a:avLst/>
              <a:gdLst/>
              <a:ahLst/>
              <a:cxnLst/>
              <a:rect l="l" t="t" r="r" b="b"/>
              <a:pathLst>
                <a:path w="293" h="166" extrusionOk="0">
                  <a:moveTo>
                    <a:pt x="199" y="1"/>
                  </a:moveTo>
                  <a:cubicBezTo>
                    <a:pt x="195" y="1"/>
                    <a:pt x="195" y="1"/>
                    <a:pt x="192" y="4"/>
                  </a:cubicBezTo>
                  <a:cubicBezTo>
                    <a:pt x="180" y="16"/>
                    <a:pt x="221" y="49"/>
                    <a:pt x="173" y="49"/>
                  </a:cubicBezTo>
                  <a:cubicBezTo>
                    <a:pt x="154" y="68"/>
                    <a:pt x="135" y="83"/>
                    <a:pt x="120" y="83"/>
                  </a:cubicBezTo>
                  <a:cubicBezTo>
                    <a:pt x="106" y="83"/>
                    <a:pt x="91" y="72"/>
                    <a:pt x="75" y="49"/>
                  </a:cubicBezTo>
                  <a:cubicBezTo>
                    <a:pt x="68" y="57"/>
                    <a:pt x="61" y="75"/>
                    <a:pt x="49" y="75"/>
                  </a:cubicBezTo>
                  <a:cubicBezTo>
                    <a:pt x="46" y="75"/>
                    <a:pt x="38" y="68"/>
                    <a:pt x="30" y="49"/>
                  </a:cubicBezTo>
                  <a:cubicBezTo>
                    <a:pt x="27" y="46"/>
                    <a:pt x="27" y="46"/>
                    <a:pt x="23" y="46"/>
                  </a:cubicBezTo>
                  <a:cubicBezTo>
                    <a:pt x="20" y="46"/>
                    <a:pt x="12" y="65"/>
                    <a:pt x="1" y="68"/>
                  </a:cubicBezTo>
                  <a:cubicBezTo>
                    <a:pt x="16" y="80"/>
                    <a:pt x="20" y="94"/>
                    <a:pt x="27" y="109"/>
                  </a:cubicBezTo>
                  <a:cubicBezTo>
                    <a:pt x="30" y="113"/>
                    <a:pt x="35" y="117"/>
                    <a:pt x="38" y="117"/>
                  </a:cubicBezTo>
                  <a:cubicBezTo>
                    <a:pt x="57" y="128"/>
                    <a:pt x="72" y="135"/>
                    <a:pt x="91" y="135"/>
                  </a:cubicBezTo>
                  <a:cubicBezTo>
                    <a:pt x="94" y="135"/>
                    <a:pt x="102" y="135"/>
                    <a:pt x="109" y="132"/>
                  </a:cubicBezTo>
                  <a:lnTo>
                    <a:pt x="120" y="132"/>
                  </a:lnTo>
                  <a:cubicBezTo>
                    <a:pt x="128" y="132"/>
                    <a:pt x="132" y="135"/>
                    <a:pt x="132" y="139"/>
                  </a:cubicBezTo>
                  <a:cubicBezTo>
                    <a:pt x="139" y="158"/>
                    <a:pt x="151" y="165"/>
                    <a:pt x="161" y="165"/>
                  </a:cubicBezTo>
                  <a:cubicBezTo>
                    <a:pt x="169" y="165"/>
                    <a:pt x="177" y="161"/>
                    <a:pt x="187" y="158"/>
                  </a:cubicBezTo>
                  <a:cubicBezTo>
                    <a:pt x="161" y="139"/>
                    <a:pt x="151" y="120"/>
                    <a:pt x="161" y="94"/>
                  </a:cubicBezTo>
                  <a:cubicBezTo>
                    <a:pt x="161" y="87"/>
                    <a:pt x="169" y="80"/>
                    <a:pt x="177" y="80"/>
                  </a:cubicBezTo>
                  <a:cubicBezTo>
                    <a:pt x="180" y="80"/>
                    <a:pt x="180" y="83"/>
                    <a:pt x="184" y="83"/>
                  </a:cubicBezTo>
                  <a:cubicBezTo>
                    <a:pt x="206" y="91"/>
                    <a:pt x="195" y="117"/>
                    <a:pt x="206" y="132"/>
                  </a:cubicBezTo>
                  <a:cubicBezTo>
                    <a:pt x="221" y="117"/>
                    <a:pt x="229" y="83"/>
                    <a:pt x="251" y="83"/>
                  </a:cubicBezTo>
                  <a:cubicBezTo>
                    <a:pt x="259" y="83"/>
                    <a:pt x="266" y="87"/>
                    <a:pt x="277" y="94"/>
                  </a:cubicBezTo>
                  <a:lnTo>
                    <a:pt x="282" y="94"/>
                  </a:lnTo>
                  <a:cubicBezTo>
                    <a:pt x="289" y="94"/>
                    <a:pt x="292" y="91"/>
                    <a:pt x="292" y="83"/>
                  </a:cubicBezTo>
                  <a:cubicBezTo>
                    <a:pt x="292" y="65"/>
                    <a:pt x="274" y="68"/>
                    <a:pt x="263" y="61"/>
                  </a:cubicBezTo>
                  <a:cubicBezTo>
                    <a:pt x="248" y="53"/>
                    <a:pt x="221" y="65"/>
                    <a:pt x="229" y="30"/>
                  </a:cubicBezTo>
                  <a:cubicBezTo>
                    <a:pt x="225" y="27"/>
                    <a:pt x="225" y="20"/>
                    <a:pt x="225" y="12"/>
                  </a:cubicBezTo>
                  <a:cubicBezTo>
                    <a:pt x="221" y="12"/>
                    <a:pt x="221" y="16"/>
                    <a:pt x="218" y="16"/>
                  </a:cubicBezTo>
                  <a:cubicBezTo>
                    <a:pt x="214" y="16"/>
                    <a:pt x="210" y="12"/>
                    <a:pt x="206" y="8"/>
                  </a:cubicBezTo>
                  <a:cubicBezTo>
                    <a:pt x="206" y="4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1" name="Google Shape;47711;p30"/>
            <p:cNvSpPr/>
            <p:nvPr/>
          </p:nvSpPr>
          <p:spPr>
            <a:xfrm>
              <a:off x="-4906022" y="138284"/>
              <a:ext cx="8213" cy="4727"/>
            </a:xfrm>
            <a:custGeom>
              <a:avLst/>
              <a:gdLst/>
              <a:ahLst/>
              <a:cxnLst/>
              <a:rect l="l" t="t" r="r" b="b"/>
              <a:pathLst>
                <a:path w="172" h="99" extrusionOk="0">
                  <a:moveTo>
                    <a:pt x="90" y="8"/>
                  </a:moveTo>
                  <a:cubicBezTo>
                    <a:pt x="79" y="12"/>
                    <a:pt x="63" y="16"/>
                    <a:pt x="49" y="16"/>
                  </a:cubicBezTo>
                  <a:lnTo>
                    <a:pt x="27" y="16"/>
                  </a:lnTo>
                  <a:cubicBezTo>
                    <a:pt x="19" y="27"/>
                    <a:pt x="1" y="38"/>
                    <a:pt x="11" y="60"/>
                  </a:cubicBezTo>
                  <a:cubicBezTo>
                    <a:pt x="19" y="50"/>
                    <a:pt x="27" y="45"/>
                    <a:pt x="34" y="45"/>
                  </a:cubicBezTo>
                  <a:cubicBezTo>
                    <a:pt x="37" y="45"/>
                    <a:pt x="45" y="50"/>
                    <a:pt x="53" y="53"/>
                  </a:cubicBezTo>
                  <a:cubicBezTo>
                    <a:pt x="56" y="64"/>
                    <a:pt x="63" y="76"/>
                    <a:pt x="68" y="86"/>
                  </a:cubicBezTo>
                  <a:cubicBezTo>
                    <a:pt x="71" y="83"/>
                    <a:pt x="71" y="83"/>
                    <a:pt x="75" y="83"/>
                  </a:cubicBezTo>
                  <a:cubicBezTo>
                    <a:pt x="79" y="83"/>
                    <a:pt x="82" y="86"/>
                    <a:pt x="82" y="90"/>
                  </a:cubicBezTo>
                  <a:cubicBezTo>
                    <a:pt x="86" y="94"/>
                    <a:pt x="90" y="98"/>
                    <a:pt x="94" y="98"/>
                  </a:cubicBezTo>
                  <a:cubicBezTo>
                    <a:pt x="97" y="98"/>
                    <a:pt x="97" y="94"/>
                    <a:pt x="101" y="94"/>
                  </a:cubicBezTo>
                  <a:cubicBezTo>
                    <a:pt x="113" y="86"/>
                    <a:pt x="90" y="64"/>
                    <a:pt x="105" y="64"/>
                  </a:cubicBezTo>
                  <a:lnTo>
                    <a:pt x="120" y="64"/>
                  </a:lnTo>
                  <a:cubicBezTo>
                    <a:pt x="142" y="64"/>
                    <a:pt x="153" y="42"/>
                    <a:pt x="172" y="42"/>
                  </a:cubicBezTo>
                  <a:cubicBezTo>
                    <a:pt x="158" y="0"/>
                    <a:pt x="120" y="16"/>
                    <a:pt x="90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2" name="Google Shape;47712;p30"/>
            <p:cNvSpPr/>
            <p:nvPr/>
          </p:nvSpPr>
          <p:spPr>
            <a:xfrm>
              <a:off x="-4901390" y="142772"/>
              <a:ext cx="7210" cy="2531"/>
            </a:xfrm>
            <a:custGeom>
              <a:avLst/>
              <a:gdLst/>
              <a:ahLst/>
              <a:cxnLst/>
              <a:rect l="l" t="t" r="r" b="b"/>
              <a:pathLst>
                <a:path w="151" h="53" extrusionOk="0">
                  <a:moveTo>
                    <a:pt x="83" y="0"/>
                  </a:moveTo>
                  <a:cubicBezTo>
                    <a:pt x="68" y="0"/>
                    <a:pt x="53" y="8"/>
                    <a:pt x="19" y="23"/>
                  </a:cubicBezTo>
                  <a:cubicBezTo>
                    <a:pt x="16" y="23"/>
                    <a:pt x="11" y="23"/>
                    <a:pt x="8" y="18"/>
                  </a:cubicBezTo>
                  <a:lnTo>
                    <a:pt x="8" y="18"/>
                  </a:lnTo>
                  <a:cubicBezTo>
                    <a:pt x="0" y="53"/>
                    <a:pt x="27" y="41"/>
                    <a:pt x="42" y="49"/>
                  </a:cubicBezTo>
                  <a:cubicBezTo>
                    <a:pt x="53" y="34"/>
                    <a:pt x="64" y="30"/>
                    <a:pt x="75" y="30"/>
                  </a:cubicBezTo>
                  <a:cubicBezTo>
                    <a:pt x="97" y="30"/>
                    <a:pt x="120" y="49"/>
                    <a:pt x="139" y="49"/>
                  </a:cubicBezTo>
                  <a:cubicBezTo>
                    <a:pt x="142" y="45"/>
                    <a:pt x="146" y="41"/>
                    <a:pt x="150" y="37"/>
                  </a:cubicBezTo>
                  <a:cubicBezTo>
                    <a:pt x="116" y="11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3" name="Google Shape;47713;p30"/>
            <p:cNvSpPr/>
            <p:nvPr/>
          </p:nvSpPr>
          <p:spPr>
            <a:xfrm>
              <a:off x="-4892318" y="141865"/>
              <a:ext cx="3820" cy="2388"/>
            </a:xfrm>
            <a:custGeom>
              <a:avLst/>
              <a:gdLst/>
              <a:ahLst/>
              <a:cxnLst/>
              <a:rect l="l" t="t" r="r" b="b"/>
              <a:pathLst>
                <a:path w="80" h="50" extrusionOk="0">
                  <a:moveTo>
                    <a:pt x="54" y="1"/>
                  </a:moveTo>
                  <a:cubicBezTo>
                    <a:pt x="50" y="1"/>
                    <a:pt x="46" y="4"/>
                    <a:pt x="42" y="4"/>
                  </a:cubicBezTo>
                  <a:cubicBezTo>
                    <a:pt x="35" y="11"/>
                    <a:pt x="28" y="19"/>
                    <a:pt x="23" y="27"/>
                  </a:cubicBezTo>
                  <a:cubicBezTo>
                    <a:pt x="23" y="34"/>
                    <a:pt x="1" y="49"/>
                    <a:pt x="20" y="49"/>
                  </a:cubicBezTo>
                  <a:cubicBezTo>
                    <a:pt x="23" y="49"/>
                    <a:pt x="23" y="49"/>
                    <a:pt x="28" y="46"/>
                  </a:cubicBezTo>
                  <a:cubicBezTo>
                    <a:pt x="42" y="46"/>
                    <a:pt x="57" y="34"/>
                    <a:pt x="72" y="34"/>
                  </a:cubicBezTo>
                  <a:lnTo>
                    <a:pt x="76" y="34"/>
                  </a:lnTo>
                  <a:cubicBezTo>
                    <a:pt x="80" y="11"/>
                    <a:pt x="72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4" name="Google Shape;47714;p30"/>
            <p:cNvSpPr/>
            <p:nvPr/>
          </p:nvSpPr>
          <p:spPr>
            <a:xfrm>
              <a:off x="-5016324" y="203797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8" y="1"/>
                  </a:moveTo>
                  <a:cubicBezTo>
                    <a:pt x="94" y="12"/>
                    <a:pt x="82" y="34"/>
                    <a:pt x="68" y="34"/>
                  </a:cubicBezTo>
                  <a:cubicBezTo>
                    <a:pt x="60" y="34"/>
                    <a:pt x="52" y="27"/>
                    <a:pt x="45" y="5"/>
                  </a:cubicBezTo>
                  <a:lnTo>
                    <a:pt x="37" y="5"/>
                  </a:lnTo>
                  <a:cubicBezTo>
                    <a:pt x="15" y="5"/>
                    <a:pt x="23" y="31"/>
                    <a:pt x="15" y="41"/>
                  </a:cubicBezTo>
                  <a:cubicBezTo>
                    <a:pt x="0" y="72"/>
                    <a:pt x="4" y="101"/>
                    <a:pt x="23" y="131"/>
                  </a:cubicBezTo>
                  <a:cubicBezTo>
                    <a:pt x="52" y="131"/>
                    <a:pt x="56" y="105"/>
                    <a:pt x="75" y="91"/>
                  </a:cubicBezTo>
                  <a:cubicBezTo>
                    <a:pt x="82" y="86"/>
                    <a:pt x="90" y="83"/>
                    <a:pt x="97" y="83"/>
                  </a:cubicBezTo>
                  <a:cubicBezTo>
                    <a:pt x="105" y="83"/>
                    <a:pt x="113" y="86"/>
                    <a:pt x="120" y="94"/>
                  </a:cubicBezTo>
                  <a:cubicBezTo>
                    <a:pt x="127" y="105"/>
                    <a:pt x="131" y="113"/>
                    <a:pt x="135" y="113"/>
                  </a:cubicBezTo>
                  <a:cubicBezTo>
                    <a:pt x="139" y="113"/>
                    <a:pt x="142" y="105"/>
                    <a:pt x="153" y="91"/>
                  </a:cubicBezTo>
                  <a:cubicBezTo>
                    <a:pt x="161" y="64"/>
                    <a:pt x="139" y="41"/>
                    <a:pt x="131" y="19"/>
                  </a:cubicBezTo>
                  <a:cubicBezTo>
                    <a:pt x="123" y="12"/>
                    <a:pt x="116" y="5"/>
                    <a:pt x="1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5" name="Google Shape;47715;p30"/>
            <p:cNvSpPr/>
            <p:nvPr/>
          </p:nvSpPr>
          <p:spPr>
            <a:xfrm>
              <a:off x="-5010451" y="203080"/>
              <a:ext cx="4679" cy="5061"/>
            </a:xfrm>
            <a:custGeom>
              <a:avLst/>
              <a:gdLst/>
              <a:ahLst/>
              <a:cxnLst/>
              <a:rect l="l" t="t" r="r" b="b"/>
              <a:pathLst>
                <a:path w="98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8"/>
                    <a:pt x="16" y="23"/>
                    <a:pt x="8" y="34"/>
                  </a:cubicBezTo>
                  <a:cubicBezTo>
                    <a:pt x="16" y="56"/>
                    <a:pt x="38" y="79"/>
                    <a:pt x="30" y="106"/>
                  </a:cubicBezTo>
                  <a:lnTo>
                    <a:pt x="34" y="106"/>
                  </a:lnTo>
                  <a:cubicBezTo>
                    <a:pt x="42" y="106"/>
                    <a:pt x="49" y="101"/>
                    <a:pt x="52" y="98"/>
                  </a:cubicBezTo>
                  <a:cubicBezTo>
                    <a:pt x="60" y="94"/>
                    <a:pt x="68" y="90"/>
                    <a:pt x="75" y="90"/>
                  </a:cubicBezTo>
                  <a:cubicBezTo>
                    <a:pt x="79" y="90"/>
                    <a:pt x="86" y="94"/>
                    <a:pt x="94" y="98"/>
                  </a:cubicBezTo>
                  <a:cubicBezTo>
                    <a:pt x="97" y="42"/>
                    <a:pt x="34" y="38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6" name="Google Shape;47716;p30"/>
            <p:cNvSpPr/>
            <p:nvPr/>
          </p:nvSpPr>
          <p:spPr>
            <a:xfrm>
              <a:off x="-5014176" y="201314"/>
              <a:ext cx="2865" cy="2340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60" y="0"/>
                  </a:moveTo>
                  <a:lnTo>
                    <a:pt x="60" y="0"/>
                  </a:lnTo>
                  <a:cubicBezTo>
                    <a:pt x="41" y="19"/>
                    <a:pt x="0" y="8"/>
                    <a:pt x="7" y="48"/>
                  </a:cubicBezTo>
                  <a:lnTo>
                    <a:pt x="23" y="48"/>
                  </a:lnTo>
                  <a:cubicBezTo>
                    <a:pt x="30" y="48"/>
                    <a:pt x="41" y="45"/>
                    <a:pt x="52" y="41"/>
                  </a:cubicBezTo>
                  <a:cubicBezTo>
                    <a:pt x="52" y="26"/>
                    <a:pt x="56" y="15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7" name="Google Shape;47717;p30"/>
            <p:cNvSpPr/>
            <p:nvPr/>
          </p:nvSpPr>
          <p:spPr>
            <a:xfrm>
              <a:off x="-5014176" y="203271"/>
              <a:ext cx="3056" cy="2196"/>
            </a:xfrm>
            <a:custGeom>
              <a:avLst/>
              <a:gdLst/>
              <a:ahLst/>
              <a:cxnLst/>
              <a:rect l="l" t="t" r="r" b="b"/>
              <a:pathLst>
                <a:path w="64" h="46" extrusionOk="0">
                  <a:moveTo>
                    <a:pt x="52" y="0"/>
                  </a:moveTo>
                  <a:cubicBezTo>
                    <a:pt x="41" y="4"/>
                    <a:pt x="30" y="7"/>
                    <a:pt x="23" y="7"/>
                  </a:cubicBezTo>
                  <a:lnTo>
                    <a:pt x="7" y="7"/>
                  </a:lnTo>
                  <a:cubicBezTo>
                    <a:pt x="4" y="7"/>
                    <a:pt x="0" y="12"/>
                    <a:pt x="0" y="16"/>
                  </a:cubicBezTo>
                  <a:cubicBezTo>
                    <a:pt x="7" y="38"/>
                    <a:pt x="15" y="45"/>
                    <a:pt x="23" y="45"/>
                  </a:cubicBezTo>
                  <a:cubicBezTo>
                    <a:pt x="37" y="45"/>
                    <a:pt x="49" y="23"/>
                    <a:pt x="63" y="12"/>
                  </a:cubicBezTo>
                  <a:cubicBezTo>
                    <a:pt x="60" y="7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8" name="Google Shape;47718;p30"/>
            <p:cNvSpPr/>
            <p:nvPr/>
          </p:nvSpPr>
          <p:spPr>
            <a:xfrm>
              <a:off x="-5022245" y="110636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1" y="53"/>
                  </a:moveTo>
                  <a:cubicBezTo>
                    <a:pt x="1" y="56"/>
                    <a:pt x="4" y="56"/>
                    <a:pt x="4" y="56"/>
                  </a:cubicBezTo>
                  <a:lnTo>
                    <a:pt x="1" y="53"/>
                  </a:lnTo>
                  <a:close/>
                  <a:moveTo>
                    <a:pt x="30" y="1"/>
                  </a:moveTo>
                  <a:cubicBezTo>
                    <a:pt x="27" y="1"/>
                    <a:pt x="23" y="4"/>
                    <a:pt x="19" y="8"/>
                  </a:cubicBezTo>
                  <a:cubicBezTo>
                    <a:pt x="8" y="23"/>
                    <a:pt x="8" y="37"/>
                    <a:pt x="4" y="56"/>
                  </a:cubicBezTo>
                  <a:cubicBezTo>
                    <a:pt x="12" y="56"/>
                    <a:pt x="19" y="60"/>
                    <a:pt x="30" y="60"/>
                  </a:cubicBezTo>
                  <a:cubicBezTo>
                    <a:pt x="42" y="60"/>
                    <a:pt x="57" y="53"/>
                    <a:pt x="64" y="41"/>
                  </a:cubicBezTo>
                  <a:cubicBezTo>
                    <a:pt x="72" y="19"/>
                    <a:pt x="42" y="1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9" name="Google Shape;47719;p30"/>
            <p:cNvSpPr/>
            <p:nvPr/>
          </p:nvSpPr>
          <p:spPr>
            <a:xfrm>
              <a:off x="-5023153" y="104906"/>
              <a:ext cx="3295" cy="2579"/>
            </a:xfrm>
            <a:custGeom>
              <a:avLst/>
              <a:gdLst/>
              <a:ahLst/>
              <a:cxnLst/>
              <a:rect l="l" t="t" r="r" b="b"/>
              <a:pathLst>
                <a:path w="69" h="54" extrusionOk="0">
                  <a:moveTo>
                    <a:pt x="1" y="0"/>
                  </a:moveTo>
                  <a:cubicBezTo>
                    <a:pt x="4" y="8"/>
                    <a:pt x="4" y="16"/>
                    <a:pt x="4" y="23"/>
                  </a:cubicBezTo>
                  <a:cubicBezTo>
                    <a:pt x="20" y="31"/>
                    <a:pt x="35" y="53"/>
                    <a:pt x="49" y="53"/>
                  </a:cubicBezTo>
                  <a:cubicBezTo>
                    <a:pt x="57" y="53"/>
                    <a:pt x="65" y="45"/>
                    <a:pt x="68" y="19"/>
                  </a:cubicBezTo>
                  <a:lnTo>
                    <a:pt x="68" y="16"/>
                  </a:lnTo>
                  <a:cubicBezTo>
                    <a:pt x="61" y="19"/>
                    <a:pt x="49" y="19"/>
                    <a:pt x="38" y="19"/>
                  </a:cubicBezTo>
                  <a:cubicBezTo>
                    <a:pt x="27" y="19"/>
                    <a:pt x="12" y="1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0" name="Google Shape;47720;p30"/>
            <p:cNvSpPr/>
            <p:nvPr/>
          </p:nvSpPr>
          <p:spPr>
            <a:xfrm>
              <a:off x="-5059395" y="-18766"/>
              <a:ext cx="8643" cy="4679"/>
            </a:xfrm>
            <a:custGeom>
              <a:avLst/>
              <a:gdLst/>
              <a:ahLst/>
              <a:cxnLst/>
              <a:rect l="l" t="t" r="r" b="b"/>
              <a:pathLst>
                <a:path w="181" h="98" extrusionOk="0">
                  <a:moveTo>
                    <a:pt x="54" y="0"/>
                  </a:moveTo>
                  <a:lnTo>
                    <a:pt x="54" y="0"/>
                  </a:lnTo>
                  <a:cubicBezTo>
                    <a:pt x="57" y="30"/>
                    <a:pt x="46" y="37"/>
                    <a:pt x="28" y="37"/>
                  </a:cubicBezTo>
                  <a:lnTo>
                    <a:pt x="1" y="37"/>
                  </a:lnTo>
                  <a:cubicBezTo>
                    <a:pt x="5" y="56"/>
                    <a:pt x="1" y="78"/>
                    <a:pt x="28" y="78"/>
                  </a:cubicBezTo>
                  <a:lnTo>
                    <a:pt x="42" y="78"/>
                  </a:lnTo>
                  <a:cubicBezTo>
                    <a:pt x="42" y="78"/>
                    <a:pt x="46" y="86"/>
                    <a:pt x="54" y="94"/>
                  </a:cubicBezTo>
                  <a:cubicBezTo>
                    <a:pt x="57" y="94"/>
                    <a:pt x="57" y="97"/>
                    <a:pt x="61" y="97"/>
                  </a:cubicBezTo>
                  <a:cubicBezTo>
                    <a:pt x="91" y="75"/>
                    <a:pt x="125" y="60"/>
                    <a:pt x="166" y="60"/>
                  </a:cubicBezTo>
                  <a:lnTo>
                    <a:pt x="180" y="60"/>
                  </a:lnTo>
                  <a:cubicBezTo>
                    <a:pt x="147" y="23"/>
                    <a:pt x="83" y="45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1" name="Google Shape;47721;p30"/>
            <p:cNvSpPr/>
            <p:nvPr/>
          </p:nvSpPr>
          <p:spPr>
            <a:xfrm>
              <a:off x="-5053474" y="-22729"/>
              <a:ext cx="3438" cy="3104"/>
            </a:xfrm>
            <a:custGeom>
              <a:avLst/>
              <a:gdLst/>
              <a:ahLst/>
              <a:cxnLst/>
              <a:rect l="l" t="t" r="r" b="b"/>
              <a:pathLst>
                <a:path w="72" h="65" extrusionOk="0">
                  <a:moveTo>
                    <a:pt x="4" y="1"/>
                  </a:moveTo>
                  <a:cubicBezTo>
                    <a:pt x="1" y="30"/>
                    <a:pt x="8" y="53"/>
                    <a:pt x="34" y="64"/>
                  </a:cubicBezTo>
                  <a:cubicBezTo>
                    <a:pt x="49" y="61"/>
                    <a:pt x="68" y="61"/>
                    <a:pt x="71" y="42"/>
                  </a:cubicBezTo>
                  <a:cubicBezTo>
                    <a:pt x="61" y="20"/>
                    <a:pt x="42" y="1"/>
                    <a:pt x="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2" name="Google Shape;47722;p30"/>
            <p:cNvSpPr/>
            <p:nvPr/>
          </p:nvSpPr>
          <p:spPr>
            <a:xfrm>
              <a:off x="-5062212" y="-23780"/>
              <a:ext cx="3772" cy="1862"/>
            </a:xfrm>
            <a:custGeom>
              <a:avLst/>
              <a:gdLst/>
              <a:ahLst/>
              <a:cxnLst/>
              <a:rect l="l" t="t" r="r" b="b"/>
              <a:pathLst>
                <a:path w="79" h="39" extrusionOk="0">
                  <a:moveTo>
                    <a:pt x="34" y="0"/>
                  </a:moveTo>
                  <a:cubicBezTo>
                    <a:pt x="11" y="0"/>
                    <a:pt x="1" y="16"/>
                    <a:pt x="4" y="38"/>
                  </a:cubicBezTo>
                  <a:cubicBezTo>
                    <a:pt x="30" y="30"/>
                    <a:pt x="64" y="38"/>
                    <a:pt x="79" y="8"/>
                  </a:cubicBezTo>
                  <a:cubicBezTo>
                    <a:pt x="75" y="0"/>
                    <a:pt x="68" y="0"/>
                    <a:pt x="64" y="0"/>
                  </a:cubicBezTo>
                  <a:lnTo>
                    <a:pt x="53" y="0"/>
                  </a:lnTo>
                  <a:cubicBezTo>
                    <a:pt x="49" y="0"/>
                    <a:pt x="45" y="4"/>
                    <a:pt x="42" y="4"/>
                  </a:cubicBezTo>
                  <a:cubicBezTo>
                    <a:pt x="42" y="4"/>
                    <a:pt x="37" y="4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3" name="Google Shape;47723;p30"/>
            <p:cNvSpPr/>
            <p:nvPr/>
          </p:nvSpPr>
          <p:spPr>
            <a:xfrm>
              <a:off x="-5278185" y="11708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57" y="0"/>
                  </a:moveTo>
                  <a:cubicBezTo>
                    <a:pt x="49" y="0"/>
                    <a:pt x="41" y="0"/>
                    <a:pt x="34" y="7"/>
                  </a:cubicBezTo>
                  <a:cubicBezTo>
                    <a:pt x="0" y="26"/>
                    <a:pt x="15" y="49"/>
                    <a:pt x="34" y="67"/>
                  </a:cubicBezTo>
                  <a:cubicBezTo>
                    <a:pt x="52" y="56"/>
                    <a:pt x="83" y="63"/>
                    <a:pt x="93" y="37"/>
                  </a:cubicBezTo>
                  <a:cubicBezTo>
                    <a:pt x="79" y="23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4" name="Google Shape;47724;p30"/>
            <p:cNvSpPr/>
            <p:nvPr/>
          </p:nvSpPr>
          <p:spPr>
            <a:xfrm>
              <a:off x="-5283390" y="122192"/>
              <a:ext cx="3629" cy="2435"/>
            </a:xfrm>
            <a:custGeom>
              <a:avLst/>
              <a:gdLst/>
              <a:ahLst/>
              <a:cxnLst/>
              <a:rect l="l" t="t" r="r" b="b"/>
              <a:pathLst>
                <a:path w="76" h="51" extrusionOk="0">
                  <a:moveTo>
                    <a:pt x="72" y="1"/>
                  </a:moveTo>
                  <a:cubicBezTo>
                    <a:pt x="57" y="1"/>
                    <a:pt x="42" y="5"/>
                    <a:pt x="27" y="5"/>
                  </a:cubicBezTo>
                  <a:cubicBezTo>
                    <a:pt x="19" y="16"/>
                    <a:pt x="1" y="31"/>
                    <a:pt x="12" y="42"/>
                  </a:cubicBezTo>
                  <a:cubicBezTo>
                    <a:pt x="19" y="46"/>
                    <a:pt x="23" y="50"/>
                    <a:pt x="27" y="50"/>
                  </a:cubicBezTo>
                  <a:cubicBezTo>
                    <a:pt x="38" y="50"/>
                    <a:pt x="54" y="35"/>
                    <a:pt x="64" y="35"/>
                  </a:cubicBezTo>
                  <a:cubicBezTo>
                    <a:pt x="72" y="23"/>
                    <a:pt x="76" y="13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5" name="Google Shape;47725;p30"/>
            <p:cNvSpPr/>
            <p:nvPr/>
          </p:nvSpPr>
          <p:spPr>
            <a:xfrm>
              <a:off x="-5160386" y="11555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124" y="1"/>
                  </a:moveTo>
                  <a:cubicBezTo>
                    <a:pt x="112" y="12"/>
                    <a:pt x="102" y="19"/>
                    <a:pt x="86" y="19"/>
                  </a:cubicBezTo>
                  <a:lnTo>
                    <a:pt x="68" y="19"/>
                  </a:lnTo>
                  <a:cubicBezTo>
                    <a:pt x="68" y="16"/>
                    <a:pt x="64" y="16"/>
                    <a:pt x="64" y="16"/>
                  </a:cubicBezTo>
                  <a:cubicBezTo>
                    <a:pt x="57" y="16"/>
                    <a:pt x="57" y="19"/>
                    <a:pt x="52" y="27"/>
                  </a:cubicBezTo>
                  <a:cubicBezTo>
                    <a:pt x="49" y="30"/>
                    <a:pt x="49" y="35"/>
                    <a:pt x="42" y="35"/>
                  </a:cubicBezTo>
                  <a:lnTo>
                    <a:pt x="38" y="30"/>
                  </a:lnTo>
                  <a:cubicBezTo>
                    <a:pt x="26" y="49"/>
                    <a:pt x="12" y="64"/>
                    <a:pt x="0" y="79"/>
                  </a:cubicBezTo>
                  <a:cubicBezTo>
                    <a:pt x="19" y="94"/>
                    <a:pt x="16" y="109"/>
                    <a:pt x="12" y="128"/>
                  </a:cubicBezTo>
                  <a:cubicBezTo>
                    <a:pt x="8" y="147"/>
                    <a:pt x="0" y="161"/>
                    <a:pt x="19" y="176"/>
                  </a:cubicBezTo>
                  <a:cubicBezTo>
                    <a:pt x="38" y="142"/>
                    <a:pt x="71" y="124"/>
                    <a:pt x="90" y="94"/>
                  </a:cubicBezTo>
                  <a:cubicBezTo>
                    <a:pt x="97" y="83"/>
                    <a:pt x="105" y="79"/>
                    <a:pt x="109" y="79"/>
                  </a:cubicBezTo>
                  <a:cubicBezTo>
                    <a:pt x="120" y="79"/>
                    <a:pt x="124" y="102"/>
                    <a:pt x="135" y="109"/>
                  </a:cubicBezTo>
                  <a:cubicBezTo>
                    <a:pt x="169" y="68"/>
                    <a:pt x="142" y="35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6" name="Google Shape;47726;p30"/>
            <p:cNvSpPr/>
            <p:nvPr/>
          </p:nvSpPr>
          <p:spPr>
            <a:xfrm>
              <a:off x="-5162726" y="12988"/>
              <a:ext cx="4202" cy="2578"/>
            </a:xfrm>
            <a:custGeom>
              <a:avLst/>
              <a:gdLst/>
              <a:ahLst/>
              <a:cxnLst/>
              <a:rect l="l" t="t" r="r" b="b"/>
              <a:pathLst>
                <a:path w="88" h="54" extrusionOk="0">
                  <a:moveTo>
                    <a:pt x="8" y="0"/>
                  </a:moveTo>
                  <a:cubicBezTo>
                    <a:pt x="4" y="12"/>
                    <a:pt x="1" y="23"/>
                    <a:pt x="1" y="34"/>
                  </a:cubicBezTo>
                  <a:cubicBezTo>
                    <a:pt x="8" y="38"/>
                    <a:pt x="20" y="45"/>
                    <a:pt x="27" y="53"/>
                  </a:cubicBezTo>
                  <a:cubicBezTo>
                    <a:pt x="34" y="53"/>
                    <a:pt x="42" y="53"/>
                    <a:pt x="49" y="49"/>
                  </a:cubicBezTo>
                  <a:cubicBezTo>
                    <a:pt x="61" y="34"/>
                    <a:pt x="75" y="19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7" name="Google Shape;47727;p30"/>
            <p:cNvSpPr/>
            <p:nvPr/>
          </p:nvSpPr>
          <p:spPr>
            <a:xfrm>
              <a:off x="-5167310" y="14611"/>
              <a:ext cx="4632" cy="1815"/>
            </a:xfrm>
            <a:custGeom>
              <a:avLst/>
              <a:gdLst/>
              <a:ahLst/>
              <a:cxnLst/>
              <a:rect l="l" t="t" r="r" b="b"/>
              <a:pathLst>
                <a:path w="97" h="38" extrusionOk="0">
                  <a:moveTo>
                    <a:pt x="0" y="0"/>
                  </a:moveTo>
                  <a:cubicBezTo>
                    <a:pt x="7" y="26"/>
                    <a:pt x="18" y="38"/>
                    <a:pt x="33" y="38"/>
                  </a:cubicBezTo>
                  <a:cubicBezTo>
                    <a:pt x="48" y="38"/>
                    <a:pt x="63" y="26"/>
                    <a:pt x="78" y="23"/>
                  </a:cubicBezTo>
                  <a:cubicBezTo>
                    <a:pt x="85" y="15"/>
                    <a:pt x="90" y="7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8" name="Google Shape;47728;p30"/>
            <p:cNvSpPr/>
            <p:nvPr/>
          </p:nvSpPr>
          <p:spPr>
            <a:xfrm>
              <a:off x="-5164827" y="14611"/>
              <a:ext cx="3390" cy="3247"/>
            </a:xfrm>
            <a:custGeom>
              <a:avLst/>
              <a:gdLst/>
              <a:ahLst/>
              <a:cxnLst/>
              <a:rect l="l" t="t" r="r" b="b"/>
              <a:pathLst>
                <a:path w="71" h="68" extrusionOk="0">
                  <a:moveTo>
                    <a:pt x="45" y="0"/>
                  </a:moveTo>
                  <a:cubicBezTo>
                    <a:pt x="38" y="7"/>
                    <a:pt x="33" y="15"/>
                    <a:pt x="26" y="23"/>
                  </a:cubicBezTo>
                  <a:cubicBezTo>
                    <a:pt x="22" y="33"/>
                    <a:pt x="0" y="49"/>
                    <a:pt x="11" y="60"/>
                  </a:cubicBezTo>
                  <a:cubicBezTo>
                    <a:pt x="19" y="64"/>
                    <a:pt x="22" y="67"/>
                    <a:pt x="26" y="67"/>
                  </a:cubicBezTo>
                  <a:cubicBezTo>
                    <a:pt x="38" y="67"/>
                    <a:pt x="45" y="49"/>
                    <a:pt x="52" y="41"/>
                  </a:cubicBezTo>
                  <a:cubicBezTo>
                    <a:pt x="60" y="33"/>
                    <a:pt x="64" y="26"/>
                    <a:pt x="71" y="19"/>
                  </a:cubicBezTo>
                  <a:cubicBezTo>
                    <a:pt x="64" y="11"/>
                    <a:pt x="52" y="4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9" name="Google Shape;47729;p30"/>
            <p:cNvSpPr/>
            <p:nvPr/>
          </p:nvSpPr>
          <p:spPr>
            <a:xfrm>
              <a:off x="-4921015" y="115077"/>
              <a:ext cx="6112" cy="329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101" y="1"/>
                  </a:moveTo>
                  <a:cubicBezTo>
                    <a:pt x="97" y="1"/>
                    <a:pt x="90" y="5"/>
                    <a:pt x="82" y="12"/>
                  </a:cubicBezTo>
                  <a:cubicBezTo>
                    <a:pt x="68" y="23"/>
                    <a:pt x="53" y="34"/>
                    <a:pt x="34" y="34"/>
                  </a:cubicBezTo>
                  <a:lnTo>
                    <a:pt x="27" y="34"/>
                  </a:lnTo>
                  <a:cubicBezTo>
                    <a:pt x="19" y="42"/>
                    <a:pt x="1" y="38"/>
                    <a:pt x="8" y="57"/>
                  </a:cubicBezTo>
                  <a:cubicBezTo>
                    <a:pt x="19" y="65"/>
                    <a:pt x="30" y="68"/>
                    <a:pt x="41" y="68"/>
                  </a:cubicBezTo>
                  <a:cubicBezTo>
                    <a:pt x="49" y="68"/>
                    <a:pt x="56" y="68"/>
                    <a:pt x="63" y="65"/>
                  </a:cubicBezTo>
                  <a:cubicBezTo>
                    <a:pt x="86" y="57"/>
                    <a:pt x="113" y="60"/>
                    <a:pt x="127" y="34"/>
                  </a:cubicBezTo>
                  <a:cubicBezTo>
                    <a:pt x="120" y="2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0" name="Google Shape;47730;p30"/>
            <p:cNvSpPr/>
            <p:nvPr/>
          </p:nvSpPr>
          <p:spPr>
            <a:xfrm>
              <a:off x="-4918007" y="116701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64" y="0"/>
                  </a:moveTo>
                  <a:cubicBezTo>
                    <a:pt x="50" y="26"/>
                    <a:pt x="23" y="23"/>
                    <a:pt x="0" y="31"/>
                  </a:cubicBezTo>
                  <a:cubicBezTo>
                    <a:pt x="19" y="45"/>
                    <a:pt x="31" y="83"/>
                    <a:pt x="57" y="83"/>
                  </a:cubicBezTo>
                  <a:cubicBezTo>
                    <a:pt x="64" y="83"/>
                    <a:pt x="76" y="75"/>
                    <a:pt x="90" y="60"/>
                  </a:cubicBezTo>
                  <a:cubicBezTo>
                    <a:pt x="90" y="45"/>
                    <a:pt x="90" y="31"/>
                    <a:pt x="87" y="19"/>
                  </a:cubicBezTo>
                  <a:cubicBezTo>
                    <a:pt x="79" y="12"/>
                    <a:pt x="72" y="4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1" name="Google Shape;47731;p30"/>
            <p:cNvSpPr/>
            <p:nvPr/>
          </p:nvSpPr>
          <p:spPr>
            <a:xfrm>
              <a:off x="-4922066" y="111496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7" y="19"/>
                    <a:pt x="0" y="31"/>
                    <a:pt x="7" y="42"/>
                  </a:cubicBezTo>
                  <a:cubicBezTo>
                    <a:pt x="11" y="50"/>
                    <a:pt x="15" y="50"/>
                    <a:pt x="23" y="50"/>
                  </a:cubicBezTo>
                  <a:cubicBezTo>
                    <a:pt x="26" y="50"/>
                    <a:pt x="30" y="50"/>
                    <a:pt x="33" y="45"/>
                  </a:cubicBezTo>
                  <a:cubicBezTo>
                    <a:pt x="52" y="35"/>
                    <a:pt x="49" y="19"/>
                    <a:pt x="41" y="5"/>
                  </a:cubicBezTo>
                  <a:cubicBezTo>
                    <a:pt x="37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2" name="Google Shape;47732;p30"/>
            <p:cNvSpPr/>
            <p:nvPr/>
          </p:nvSpPr>
          <p:spPr>
            <a:xfrm>
              <a:off x="-4920681" y="114552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30" y="0"/>
                  </a:moveTo>
                  <a:cubicBezTo>
                    <a:pt x="12" y="0"/>
                    <a:pt x="1" y="8"/>
                    <a:pt x="20" y="45"/>
                  </a:cubicBezTo>
                  <a:lnTo>
                    <a:pt x="23" y="45"/>
                  </a:lnTo>
                  <a:cubicBezTo>
                    <a:pt x="34" y="31"/>
                    <a:pt x="46" y="16"/>
                    <a:pt x="61" y="4"/>
                  </a:cubicBezTo>
                  <a:cubicBezTo>
                    <a:pt x="49" y="0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3" name="Google Shape;47733;p30"/>
            <p:cNvSpPr/>
            <p:nvPr/>
          </p:nvSpPr>
          <p:spPr>
            <a:xfrm>
              <a:off x="-5274986" y="10333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26"/>
                    <a:pt x="35" y="33"/>
                    <a:pt x="35" y="52"/>
                  </a:cubicBezTo>
                  <a:cubicBezTo>
                    <a:pt x="42" y="49"/>
                    <a:pt x="49" y="45"/>
                    <a:pt x="57" y="45"/>
                  </a:cubicBezTo>
                  <a:cubicBezTo>
                    <a:pt x="64" y="45"/>
                    <a:pt x="68" y="49"/>
                    <a:pt x="75" y="49"/>
                  </a:cubicBezTo>
                  <a:cubicBezTo>
                    <a:pt x="79" y="33"/>
                    <a:pt x="71" y="26"/>
                    <a:pt x="61" y="19"/>
                  </a:cubicBezTo>
                  <a:lnTo>
                    <a:pt x="49" y="19"/>
                  </a:lnTo>
                  <a:cubicBezTo>
                    <a:pt x="38" y="19"/>
                    <a:pt x="26" y="7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4" name="Google Shape;47734;p30"/>
            <p:cNvSpPr/>
            <p:nvPr/>
          </p:nvSpPr>
          <p:spPr>
            <a:xfrm>
              <a:off x="-5060445" y="62600"/>
              <a:ext cx="8118" cy="13275"/>
            </a:xfrm>
            <a:custGeom>
              <a:avLst/>
              <a:gdLst/>
              <a:ahLst/>
              <a:cxnLst/>
              <a:rect l="l" t="t" r="r" b="b"/>
              <a:pathLst>
                <a:path w="170" h="278" extrusionOk="0">
                  <a:moveTo>
                    <a:pt x="42" y="1"/>
                  </a:moveTo>
                  <a:cubicBezTo>
                    <a:pt x="34" y="5"/>
                    <a:pt x="23" y="8"/>
                    <a:pt x="12" y="12"/>
                  </a:cubicBezTo>
                  <a:cubicBezTo>
                    <a:pt x="12" y="20"/>
                    <a:pt x="12" y="27"/>
                    <a:pt x="16" y="34"/>
                  </a:cubicBezTo>
                  <a:cubicBezTo>
                    <a:pt x="34" y="38"/>
                    <a:pt x="45" y="46"/>
                    <a:pt x="31" y="65"/>
                  </a:cubicBezTo>
                  <a:cubicBezTo>
                    <a:pt x="34" y="72"/>
                    <a:pt x="42" y="75"/>
                    <a:pt x="50" y="75"/>
                  </a:cubicBezTo>
                  <a:cubicBezTo>
                    <a:pt x="50" y="75"/>
                    <a:pt x="53" y="75"/>
                    <a:pt x="57" y="72"/>
                  </a:cubicBezTo>
                  <a:cubicBezTo>
                    <a:pt x="64" y="72"/>
                    <a:pt x="64" y="53"/>
                    <a:pt x="72" y="53"/>
                  </a:cubicBezTo>
                  <a:cubicBezTo>
                    <a:pt x="76" y="53"/>
                    <a:pt x="79" y="53"/>
                    <a:pt x="87" y="60"/>
                  </a:cubicBezTo>
                  <a:cubicBezTo>
                    <a:pt x="95" y="68"/>
                    <a:pt x="98" y="83"/>
                    <a:pt x="95" y="94"/>
                  </a:cubicBezTo>
                  <a:cubicBezTo>
                    <a:pt x="95" y="101"/>
                    <a:pt x="87" y="105"/>
                    <a:pt x="83" y="105"/>
                  </a:cubicBezTo>
                  <a:cubicBezTo>
                    <a:pt x="76" y="105"/>
                    <a:pt x="68" y="101"/>
                    <a:pt x="64" y="101"/>
                  </a:cubicBezTo>
                  <a:cubicBezTo>
                    <a:pt x="57" y="101"/>
                    <a:pt x="50" y="98"/>
                    <a:pt x="42" y="98"/>
                  </a:cubicBezTo>
                  <a:cubicBezTo>
                    <a:pt x="31" y="101"/>
                    <a:pt x="23" y="105"/>
                    <a:pt x="12" y="109"/>
                  </a:cubicBezTo>
                  <a:cubicBezTo>
                    <a:pt x="0" y="165"/>
                    <a:pt x="57" y="222"/>
                    <a:pt x="19" y="277"/>
                  </a:cubicBezTo>
                  <a:cubicBezTo>
                    <a:pt x="60" y="270"/>
                    <a:pt x="98" y="258"/>
                    <a:pt x="109" y="210"/>
                  </a:cubicBezTo>
                  <a:cubicBezTo>
                    <a:pt x="95" y="203"/>
                    <a:pt x="83" y="199"/>
                    <a:pt x="68" y="191"/>
                  </a:cubicBezTo>
                  <a:cubicBezTo>
                    <a:pt x="57" y="184"/>
                    <a:pt x="57" y="177"/>
                    <a:pt x="57" y="165"/>
                  </a:cubicBezTo>
                  <a:cubicBezTo>
                    <a:pt x="60" y="154"/>
                    <a:pt x="64" y="146"/>
                    <a:pt x="76" y="146"/>
                  </a:cubicBezTo>
                  <a:cubicBezTo>
                    <a:pt x="79" y="146"/>
                    <a:pt x="83" y="150"/>
                    <a:pt x="87" y="150"/>
                  </a:cubicBezTo>
                  <a:cubicBezTo>
                    <a:pt x="90" y="154"/>
                    <a:pt x="95" y="158"/>
                    <a:pt x="98" y="158"/>
                  </a:cubicBezTo>
                  <a:cubicBezTo>
                    <a:pt x="109" y="158"/>
                    <a:pt x="117" y="150"/>
                    <a:pt x="124" y="143"/>
                  </a:cubicBezTo>
                  <a:cubicBezTo>
                    <a:pt x="131" y="135"/>
                    <a:pt x="139" y="127"/>
                    <a:pt x="147" y="127"/>
                  </a:cubicBezTo>
                  <a:cubicBezTo>
                    <a:pt x="150" y="127"/>
                    <a:pt x="157" y="132"/>
                    <a:pt x="165" y="139"/>
                  </a:cubicBezTo>
                  <a:cubicBezTo>
                    <a:pt x="169" y="127"/>
                    <a:pt x="165" y="117"/>
                    <a:pt x="157" y="109"/>
                  </a:cubicBezTo>
                  <a:cubicBezTo>
                    <a:pt x="128" y="65"/>
                    <a:pt x="105" y="12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5" name="Google Shape;47735;p30"/>
            <p:cNvSpPr/>
            <p:nvPr/>
          </p:nvSpPr>
          <p:spPr>
            <a:xfrm>
              <a:off x="-5057771" y="68664"/>
              <a:ext cx="5253" cy="3963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91" y="0"/>
                  </a:moveTo>
                  <a:cubicBezTo>
                    <a:pt x="83" y="0"/>
                    <a:pt x="75" y="8"/>
                    <a:pt x="68" y="16"/>
                  </a:cubicBezTo>
                  <a:cubicBezTo>
                    <a:pt x="61" y="23"/>
                    <a:pt x="53" y="31"/>
                    <a:pt x="42" y="31"/>
                  </a:cubicBezTo>
                  <a:cubicBezTo>
                    <a:pt x="39" y="31"/>
                    <a:pt x="34" y="27"/>
                    <a:pt x="31" y="23"/>
                  </a:cubicBezTo>
                  <a:cubicBezTo>
                    <a:pt x="27" y="23"/>
                    <a:pt x="23" y="19"/>
                    <a:pt x="20" y="19"/>
                  </a:cubicBezTo>
                  <a:cubicBezTo>
                    <a:pt x="8" y="19"/>
                    <a:pt x="4" y="27"/>
                    <a:pt x="1" y="38"/>
                  </a:cubicBezTo>
                  <a:cubicBezTo>
                    <a:pt x="1" y="50"/>
                    <a:pt x="1" y="57"/>
                    <a:pt x="12" y="64"/>
                  </a:cubicBezTo>
                  <a:cubicBezTo>
                    <a:pt x="27" y="72"/>
                    <a:pt x="39" y="76"/>
                    <a:pt x="53" y="83"/>
                  </a:cubicBezTo>
                  <a:cubicBezTo>
                    <a:pt x="94" y="76"/>
                    <a:pt x="106" y="45"/>
                    <a:pt x="109" y="12"/>
                  </a:cubicBezTo>
                  <a:cubicBezTo>
                    <a:pt x="101" y="5"/>
                    <a:pt x="94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6" name="Google Shape;47736;p30"/>
            <p:cNvSpPr/>
            <p:nvPr/>
          </p:nvSpPr>
          <p:spPr>
            <a:xfrm>
              <a:off x="-4980464" y="-91251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57" y="0"/>
                  </a:moveTo>
                  <a:cubicBezTo>
                    <a:pt x="45" y="0"/>
                    <a:pt x="38" y="0"/>
                    <a:pt x="30" y="4"/>
                  </a:cubicBezTo>
                  <a:cubicBezTo>
                    <a:pt x="16" y="16"/>
                    <a:pt x="0" y="26"/>
                    <a:pt x="8" y="49"/>
                  </a:cubicBezTo>
                  <a:cubicBezTo>
                    <a:pt x="8" y="52"/>
                    <a:pt x="19" y="60"/>
                    <a:pt x="23" y="60"/>
                  </a:cubicBezTo>
                  <a:lnTo>
                    <a:pt x="26" y="60"/>
                  </a:lnTo>
                  <a:cubicBezTo>
                    <a:pt x="45" y="60"/>
                    <a:pt x="38" y="38"/>
                    <a:pt x="49" y="30"/>
                  </a:cubicBezTo>
                  <a:cubicBezTo>
                    <a:pt x="57" y="23"/>
                    <a:pt x="68" y="16"/>
                    <a:pt x="83" y="4"/>
                  </a:cubicBezTo>
                  <a:cubicBezTo>
                    <a:pt x="71" y="0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7" name="Google Shape;47737;p30"/>
            <p:cNvSpPr/>
            <p:nvPr/>
          </p:nvSpPr>
          <p:spPr>
            <a:xfrm>
              <a:off x="-5000997" y="-151225"/>
              <a:ext cx="6828" cy="3581"/>
            </a:xfrm>
            <a:custGeom>
              <a:avLst/>
              <a:gdLst/>
              <a:ahLst/>
              <a:cxnLst/>
              <a:rect l="l" t="t" r="r" b="b"/>
              <a:pathLst>
                <a:path w="143" h="75" extrusionOk="0">
                  <a:moveTo>
                    <a:pt x="72" y="0"/>
                  </a:moveTo>
                  <a:cubicBezTo>
                    <a:pt x="64" y="0"/>
                    <a:pt x="56" y="4"/>
                    <a:pt x="53" y="23"/>
                  </a:cubicBezTo>
                  <a:cubicBezTo>
                    <a:pt x="45" y="42"/>
                    <a:pt x="1" y="60"/>
                    <a:pt x="53" y="75"/>
                  </a:cubicBezTo>
                  <a:cubicBezTo>
                    <a:pt x="61" y="71"/>
                    <a:pt x="68" y="71"/>
                    <a:pt x="79" y="71"/>
                  </a:cubicBezTo>
                  <a:lnTo>
                    <a:pt x="113" y="71"/>
                  </a:lnTo>
                  <a:cubicBezTo>
                    <a:pt x="120" y="71"/>
                    <a:pt x="128" y="71"/>
                    <a:pt x="135" y="68"/>
                  </a:cubicBezTo>
                  <a:cubicBezTo>
                    <a:pt x="142" y="38"/>
                    <a:pt x="113" y="30"/>
                    <a:pt x="98" y="16"/>
                  </a:cubicBezTo>
                  <a:cubicBezTo>
                    <a:pt x="87" y="8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8" name="Google Shape;47738;p30"/>
            <p:cNvSpPr/>
            <p:nvPr/>
          </p:nvSpPr>
          <p:spPr>
            <a:xfrm>
              <a:off x="-5024872" y="10972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22" y="1"/>
                  </a:moveTo>
                  <a:cubicBezTo>
                    <a:pt x="0" y="42"/>
                    <a:pt x="26" y="60"/>
                    <a:pt x="56" y="72"/>
                  </a:cubicBezTo>
                  <a:lnTo>
                    <a:pt x="59" y="75"/>
                  </a:lnTo>
                  <a:cubicBezTo>
                    <a:pt x="63" y="56"/>
                    <a:pt x="63" y="42"/>
                    <a:pt x="74" y="27"/>
                  </a:cubicBezTo>
                  <a:lnTo>
                    <a:pt x="71" y="27"/>
                  </a:lnTo>
                  <a:cubicBezTo>
                    <a:pt x="59" y="27"/>
                    <a:pt x="52" y="23"/>
                    <a:pt x="48" y="15"/>
                  </a:cubicBezTo>
                  <a:cubicBezTo>
                    <a:pt x="40" y="8"/>
                    <a:pt x="33" y="1"/>
                    <a:pt x="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9" name="Google Shape;47739;p30"/>
            <p:cNvSpPr/>
            <p:nvPr/>
          </p:nvSpPr>
          <p:spPr>
            <a:xfrm>
              <a:off x="-4945320" y="-37723"/>
              <a:ext cx="2961" cy="3104"/>
            </a:xfrm>
            <a:custGeom>
              <a:avLst/>
              <a:gdLst/>
              <a:ahLst/>
              <a:cxnLst/>
              <a:rect l="l" t="t" r="r" b="b"/>
              <a:pathLst>
                <a:path w="62" h="65" extrusionOk="0">
                  <a:moveTo>
                    <a:pt x="1" y="1"/>
                  </a:moveTo>
                  <a:cubicBezTo>
                    <a:pt x="20" y="16"/>
                    <a:pt x="1" y="64"/>
                    <a:pt x="31" y="64"/>
                  </a:cubicBezTo>
                  <a:cubicBezTo>
                    <a:pt x="39" y="64"/>
                    <a:pt x="46" y="61"/>
                    <a:pt x="61" y="57"/>
                  </a:cubicBezTo>
                  <a:cubicBezTo>
                    <a:pt x="57" y="27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0" name="Google Shape;47740;p30"/>
            <p:cNvSpPr/>
            <p:nvPr/>
          </p:nvSpPr>
          <p:spPr>
            <a:xfrm>
              <a:off x="-5029551" y="115268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60" y="1"/>
                  </a:moveTo>
                  <a:lnTo>
                    <a:pt x="60" y="4"/>
                  </a:lnTo>
                  <a:cubicBezTo>
                    <a:pt x="49" y="30"/>
                    <a:pt x="0" y="56"/>
                    <a:pt x="57" y="90"/>
                  </a:cubicBezTo>
                  <a:cubicBezTo>
                    <a:pt x="60" y="61"/>
                    <a:pt x="57" y="34"/>
                    <a:pt x="71" y="11"/>
                  </a:cubicBezTo>
                  <a:cubicBezTo>
                    <a:pt x="68" y="8"/>
                    <a:pt x="68" y="4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1" name="Google Shape;47741;p30"/>
            <p:cNvSpPr/>
            <p:nvPr/>
          </p:nvSpPr>
          <p:spPr>
            <a:xfrm>
              <a:off x="-5030649" y="113836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27" y="1"/>
                  </a:moveTo>
                  <a:cubicBezTo>
                    <a:pt x="23" y="1"/>
                    <a:pt x="16" y="5"/>
                    <a:pt x="12" y="8"/>
                  </a:cubicBezTo>
                  <a:cubicBezTo>
                    <a:pt x="1" y="19"/>
                    <a:pt x="12" y="31"/>
                    <a:pt x="20" y="38"/>
                  </a:cubicBezTo>
                  <a:cubicBezTo>
                    <a:pt x="27" y="41"/>
                    <a:pt x="31" y="46"/>
                    <a:pt x="38" y="46"/>
                  </a:cubicBezTo>
                  <a:cubicBezTo>
                    <a:pt x="42" y="46"/>
                    <a:pt x="46" y="46"/>
                    <a:pt x="46" y="41"/>
                  </a:cubicBezTo>
                  <a:cubicBezTo>
                    <a:pt x="61" y="31"/>
                    <a:pt x="49" y="15"/>
                    <a:pt x="38" y="5"/>
                  </a:cubicBezTo>
                  <a:cubicBezTo>
                    <a:pt x="38" y="1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2" name="Google Shape;47742;p30"/>
            <p:cNvSpPr/>
            <p:nvPr/>
          </p:nvSpPr>
          <p:spPr>
            <a:xfrm>
              <a:off x="-5027402" y="114218"/>
              <a:ext cx="3390" cy="2531"/>
            </a:xfrm>
            <a:custGeom>
              <a:avLst/>
              <a:gdLst/>
              <a:ahLst/>
              <a:cxnLst/>
              <a:rect l="l" t="t" r="r" b="b"/>
              <a:pathLst>
                <a:path w="71" h="53" extrusionOk="0">
                  <a:moveTo>
                    <a:pt x="12" y="0"/>
                  </a:moveTo>
                  <a:cubicBezTo>
                    <a:pt x="4" y="0"/>
                    <a:pt x="0" y="4"/>
                    <a:pt x="15" y="19"/>
                  </a:cubicBezTo>
                  <a:lnTo>
                    <a:pt x="15" y="23"/>
                  </a:lnTo>
                  <a:cubicBezTo>
                    <a:pt x="23" y="26"/>
                    <a:pt x="23" y="30"/>
                    <a:pt x="26" y="33"/>
                  </a:cubicBezTo>
                  <a:cubicBezTo>
                    <a:pt x="38" y="41"/>
                    <a:pt x="45" y="45"/>
                    <a:pt x="53" y="52"/>
                  </a:cubicBezTo>
                  <a:cubicBezTo>
                    <a:pt x="71" y="26"/>
                    <a:pt x="57" y="11"/>
                    <a:pt x="38" y="0"/>
                  </a:cubicBezTo>
                  <a:cubicBezTo>
                    <a:pt x="34" y="4"/>
                    <a:pt x="34" y="4"/>
                    <a:pt x="31" y="4"/>
                  </a:cubicBezTo>
                  <a:lnTo>
                    <a:pt x="19" y="4"/>
                  </a:lnTo>
                  <a:cubicBezTo>
                    <a:pt x="15" y="0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3" name="Google Shape;47743;p30"/>
            <p:cNvSpPr/>
            <p:nvPr/>
          </p:nvSpPr>
          <p:spPr>
            <a:xfrm>
              <a:off x="-5057771" y="-108059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42" y="1"/>
                  </a:moveTo>
                  <a:cubicBezTo>
                    <a:pt x="31" y="9"/>
                    <a:pt x="16" y="19"/>
                    <a:pt x="1" y="28"/>
                  </a:cubicBezTo>
                  <a:cubicBezTo>
                    <a:pt x="1" y="54"/>
                    <a:pt x="23" y="64"/>
                    <a:pt x="42" y="76"/>
                  </a:cubicBezTo>
                  <a:cubicBezTo>
                    <a:pt x="39" y="54"/>
                    <a:pt x="65" y="28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4" name="Google Shape;47744;p30"/>
            <p:cNvSpPr/>
            <p:nvPr/>
          </p:nvSpPr>
          <p:spPr>
            <a:xfrm>
              <a:off x="-4869589" y="144205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41" y="0"/>
                  </a:moveTo>
                  <a:cubicBezTo>
                    <a:pt x="26" y="11"/>
                    <a:pt x="0" y="11"/>
                    <a:pt x="0" y="33"/>
                  </a:cubicBezTo>
                  <a:cubicBezTo>
                    <a:pt x="0" y="60"/>
                    <a:pt x="33" y="49"/>
                    <a:pt x="45" y="64"/>
                  </a:cubicBezTo>
                  <a:lnTo>
                    <a:pt x="49" y="64"/>
                  </a:lnTo>
                  <a:cubicBezTo>
                    <a:pt x="75" y="41"/>
                    <a:pt x="67" y="19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5" name="Google Shape;47745;p30"/>
            <p:cNvSpPr/>
            <p:nvPr/>
          </p:nvSpPr>
          <p:spPr>
            <a:xfrm>
              <a:off x="-4875844" y="141722"/>
              <a:ext cx="3915" cy="3915"/>
            </a:xfrm>
            <a:custGeom>
              <a:avLst/>
              <a:gdLst/>
              <a:ahLst/>
              <a:cxnLst/>
              <a:rect l="l" t="t" r="r" b="b"/>
              <a:pathLst>
                <a:path w="82" h="82" extrusionOk="0">
                  <a:moveTo>
                    <a:pt x="56" y="0"/>
                  </a:moveTo>
                  <a:cubicBezTo>
                    <a:pt x="37" y="22"/>
                    <a:pt x="0" y="33"/>
                    <a:pt x="19" y="82"/>
                  </a:cubicBezTo>
                  <a:cubicBezTo>
                    <a:pt x="33" y="56"/>
                    <a:pt x="52" y="40"/>
                    <a:pt x="78" y="40"/>
                  </a:cubicBezTo>
                  <a:lnTo>
                    <a:pt x="82" y="40"/>
                  </a:lnTo>
                  <a:cubicBezTo>
                    <a:pt x="75" y="26"/>
                    <a:pt x="71" y="11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6" name="Google Shape;47746;p30"/>
            <p:cNvSpPr/>
            <p:nvPr/>
          </p:nvSpPr>
          <p:spPr>
            <a:xfrm>
              <a:off x="-5035806" y="251260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34" y="1"/>
                  </a:moveTo>
                  <a:cubicBezTo>
                    <a:pt x="15" y="27"/>
                    <a:pt x="31" y="68"/>
                    <a:pt x="0" y="87"/>
                  </a:cubicBezTo>
                  <a:cubicBezTo>
                    <a:pt x="19" y="117"/>
                    <a:pt x="34" y="132"/>
                    <a:pt x="57" y="132"/>
                  </a:cubicBezTo>
                  <a:cubicBezTo>
                    <a:pt x="72" y="132"/>
                    <a:pt x="90" y="120"/>
                    <a:pt x="109" y="94"/>
                  </a:cubicBezTo>
                  <a:cubicBezTo>
                    <a:pt x="53" y="94"/>
                    <a:pt x="76" y="23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7" name="Google Shape;47747;p30"/>
            <p:cNvSpPr/>
            <p:nvPr/>
          </p:nvSpPr>
          <p:spPr>
            <a:xfrm>
              <a:off x="-4979223" y="126298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53" y="1"/>
                  </a:moveTo>
                  <a:cubicBezTo>
                    <a:pt x="23" y="1"/>
                    <a:pt x="31" y="49"/>
                    <a:pt x="0" y="54"/>
                  </a:cubicBezTo>
                  <a:cubicBezTo>
                    <a:pt x="23" y="68"/>
                    <a:pt x="42" y="72"/>
                    <a:pt x="53" y="72"/>
                  </a:cubicBezTo>
                  <a:cubicBezTo>
                    <a:pt x="71" y="72"/>
                    <a:pt x="79" y="58"/>
                    <a:pt x="79" y="23"/>
                  </a:cubicBezTo>
                  <a:cubicBezTo>
                    <a:pt x="76" y="16"/>
                    <a:pt x="68" y="9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8" name="Google Shape;47748;p30"/>
            <p:cNvSpPr/>
            <p:nvPr/>
          </p:nvSpPr>
          <p:spPr>
            <a:xfrm>
              <a:off x="-4979748" y="124914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5" y="0"/>
                  </a:moveTo>
                  <a:cubicBezTo>
                    <a:pt x="42" y="0"/>
                    <a:pt x="37" y="0"/>
                    <a:pt x="34" y="4"/>
                  </a:cubicBezTo>
                  <a:cubicBezTo>
                    <a:pt x="42" y="26"/>
                    <a:pt x="34" y="42"/>
                    <a:pt x="8" y="42"/>
                  </a:cubicBezTo>
                  <a:lnTo>
                    <a:pt x="4" y="42"/>
                  </a:lnTo>
                  <a:cubicBezTo>
                    <a:pt x="1" y="56"/>
                    <a:pt x="1" y="71"/>
                    <a:pt x="11" y="83"/>
                  </a:cubicBezTo>
                  <a:cubicBezTo>
                    <a:pt x="42" y="78"/>
                    <a:pt x="34" y="30"/>
                    <a:pt x="64" y="30"/>
                  </a:cubicBezTo>
                  <a:lnTo>
                    <a:pt x="71" y="30"/>
                  </a:lnTo>
                  <a:cubicBezTo>
                    <a:pt x="79" y="23"/>
                    <a:pt x="82" y="16"/>
                    <a:pt x="90" y="8"/>
                  </a:cubicBezTo>
                  <a:cubicBezTo>
                    <a:pt x="75" y="8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9" name="Google Shape;47749;p30"/>
            <p:cNvSpPr/>
            <p:nvPr/>
          </p:nvSpPr>
          <p:spPr>
            <a:xfrm>
              <a:off x="-4949761" y="-44885"/>
              <a:ext cx="5730" cy="3104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79" y="1"/>
                  </a:moveTo>
                  <a:cubicBezTo>
                    <a:pt x="64" y="1"/>
                    <a:pt x="49" y="5"/>
                    <a:pt x="30" y="13"/>
                  </a:cubicBezTo>
                  <a:cubicBezTo>
                    <a:pt x="19" y="20"/>
                    <a:pt x="1" y="23"/>
                    <a:pt x="11" y="46"/>
                  </a:cubicBezTo>
                  <a:cubicBezTo>
                    <a:pt x="15" y="54"/>
                    <a:pt x="27" y="65"/>
                    <a:pt x="30" y="65"/>
                  </a:cubicBezTo>
                  <a:cubicBezTo>
                    <a:pt x="53" y="28"/>
                    <a:pt x="105" y="65"/>
                    <a:pt x="120" y="23"/>
                  </a:cubicBezTo>
                  <a:cubicBezTo>
                    <a:pt x="109" y="5"/>
                    <a:pt x="94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0" name="Google Shape;47750;p30"/>
            <p:cNvSpPr/>
            <p:nvPr/>
          </p:nvSpPr>
          <p:spPr>
            <a:xfrm>
              <a:off x="-5425446" y="-103188"/>
              <a:ext cx="4345" cy="5873"/>
            </a:xfrm>
            <a:custGeom>
              <a:avLst/>
              <a:gdLst/>
              <a:ahLst/>
              <a:cxnLst/>
              <a:rect l="l" t="t" r="r" b="b"/>
              <a:pathLst>
                <a:path w="91" h="12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64"/>
                    <a:pt x="53" y="93"/>
                    <a:pt x="90" y="123"/>
                  </a:cubicBezTo>
                  <a:cubicBezTo>
                    <a:pt x="79" y="78"/>
                    <a:pt x="82" y="26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1" name="Google Shape;47751;p30"/>
            <p:cNvSpPr/>
            <p:nvPr/>
          </p:nvSpPr>
          <p:spPr>
            <a:xfrm>
              <a:off x="-5262858" y="284637"/>
              <a:ext cx="3629" cy="4154"/>
            </a:xfrm>
            <a:custGeom>
              <a:avLst/>
              <a:gdLst/>
              <a:ahLst/>
              <a:cxnLst/>
              <a:rect l="l" t="t" r="r" b="b"/>
              <a:pathLst>
                <a:path w="76" h="87" extrusionOk="0">
                  <a:moveTo>
                    <a:pt x="34" y="1"/>
                  </a:moveTo>
                  <a:lnTo>
                    <a:pt x="34" y="1"/>
                  </a:lnTo>
                  <a:cubicBezTo>
                    <a:pt x="38" y="35"/>
                    <a:pt x="8" y="46"/>
                    <a:pt x="0" y="72"/>
                  </a:cubicBezTo>
                  <a:cubicBezTo>
                    <a:pt x="12" y="83"/>
                    <a:pt x="23" y="87"/>
                    <a:pt x="31" y="87"/>
                  </a:cubicBezTo>
                  <a:cubicBezTo>
                    <a:pt x="45" y="87"/>
                    <a:pt x="53" y="80"/>
                    <a:pt x="64" y="65"/>
                  </a:cubicBezTo>
                  <a:cubicBezTo>
                    <a:pt x="68" y="53"/>
                    <a:pt x="68" y="42"/>
                    <a:pt x="72" y="30"/>
                  </a:cubicBezTo>
                  <a:cubicBezTo>
                    <a:pt x="76" y="1"/>
                    <a:pt x="50" y="8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2" name="Google Shape;47752;p30"/>
            <p:cNvSpPr/>
            <p:nvPr/>
          </p:nvSpPr>
          <p:spPr>
            <a:xfrm>
              <a:off x="-5266057" y="290367"/>
              <a:ext cx="3820" cy="4297"/>
            </a:xfrm>
            <a:custGeom>
              <a:avLst/>
              <a:gdLst/>
              <a:ahLst/>
              <a:cxnLst/>
              <a:rect l="l" t="t" r="r" b="b"/>
              <a:pathLst>
                <a:path w="80" h="90" extrusionOk="0">
                  <a:moveTo>
                    <a:pt x="8" y="0"/>
                  </a:moveTo>
                  <a:cubicBezTo>
                    <a:pt x="5" y="5"/>
                    <a:pt x="5" y="8"/>
                    <a:pt x="0" y="8"/>
                  </a:cubicBezTo>
                  <a:cubicBezTo>
                    <a:pt x="19" y="31"/>
                    <a:pt x="19" y="60"/>
                    <a:pt x="15" y="86"/>
                  </a:cubicBezTo>
                  <a:cubicBezTo>
                    <a:pt x="23" y="90"/>
                    <a:pt x="31" y="90"/>
                    <a:pt x="34" y="90"/>
                  </a:cubicBezTo>
                  <a:cubicBezTo>
                    <a:pt x="53" y="90"/>
                    <a:pt x="67" y="76"/>
                    <a:pt x="79" y="60"/>
                  </a:cubicBezTo>
                  <a:cubicBezTo>
                    <a:pt x="72" y="50"/>
                    <a:pt x="60" y="41"/>
                    <a:pt x="64" y="27"/>
                  </a:cubicBezTo>
                  <a:cubicBezTo>
                    <a:pt x="41" y="27"/>
                    <a:pt x="23" y="19"/>
                    <a:pt x="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3" name="Google Shape;47753;p30"/>
            <p:cNvSpPr/>
            <p:nvPr/>
          </p:nvSpPr>
          <p:spPr>
            <a:xfrm>
              <a:off x="-5203218" y="236267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41" y="1"/>
                  </a:moveTo>
                  <a:cubicBezTo>
                    <a:pt x="38" y="1"/>
                    <a:pt x="34" y="5"/>
                    <a:pt x="30" y="5"/>
                  </a:cubicBezTo>
                  <a:cubicBezTo>
                    <a:pt x="19" y="12"/>
                    <a:pt x="0" y="16"/>
                    <a:pt x="4" y="34"/>
                  </a:cubicBezTo>
                  <a:cubicBezTo>
                    <a:pt x="7" y="39"/>
                    <a:pt x="12" y="42"/>
                    <a:pt x="15" y="42"/>
                  </a:cubicBezTo>
                  <a:cubicBezTo>
                    <a:pt x="15" y="42"/>
                    <a:pt x="19" y="42"/>
                    <a:pt x="23" y="39"/>
                  </a:cubicBezTo>
                  <a:lnTo>
                    <a:pt x="34" y="39"/>
                  </a:lnTo>
                  <a:cubicBezTo>
                    <a:pt x="52" y="39"/>
                    <a:pt x="57" y="53"/>
                    <a:pt x="64" y="68"/>
                  </a:cubicBezTo>
                  <a:cubicBezTo>
                    <a:pt x="75" y="91"/>
                    <a:pt x="86" y="113"/>
                    <a:pt x="109" y="128"/>
                  </a:cubicBezTo>
                  <a:cubicBezTo>
                    <a:pt x="112" y="132"/>
                    <a:pt x="116" y="136"/>
                    <a:pt x="120" y="139"/>
                  </a:cubicBezTo>
                  <a:cubicBezTo>
                    <a:pt x="138" y="154"/>
                    <a:pt x="157" y="169"/>
                    <a:pt x="176" y="184"/>
                  </a:cubicBezTo>
                  <a:lnTo>
                    <a:pt x="180" y="184"/>
                  </a:lnTo>
                  <a:cubicBezTo>
                    <a:pt x="183" y="162"/>
                    <a:pt x="183" y="143"/>
                    <a:pt x="172" y="124"/>
                  </a:cubicBezTo>
                  <a:cubicBezTo>
                    <a:pt x="154" y="91"/>
                    <a:pt x="135" y="61"/>
                    <a:pt x="138" y="23"/>
                  </a:cubicBezTo>
                  <a:lnTo>
                    <a:pt x="138" y="16"/>
                  </a:lnTo>
                  <a:cubicBezTo>
                    <a:pt x="135" y="20"/>
                    <a:pt x="131" y="23"/>
                    <a:pt x="131" y="27"/>
                  </a:cubicBezTo>
                  <a:cubicBezTo>
                    <a:pt x="109" y="39"/>
                    <a:pt x="97" y="46"/>
                    <a:pt x="86" y="46"/>
                  </a:cubicBezTo>
                  <a:cubicBezTo>
                    <a:pt x="71" y="46"/>
                    <a:pt x="64" y="34"/>
                    <a:pt x="49" y="5"/>
                  </a:cubicBezTo>
                  <a:cubicBezTo>
                    <a:pt x="49" y="5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4" name="Google Shape;47754;p30"/>
            <p:cNvSpPr/>
            <p:nvPr/>
          </p:nvSpPr>
          <p:spPr>
            <a:xfrm>
              <a:off x="-5199828" y="242904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49" y="0"/>
                  </a:moveTo>
                  <a:cubicBezTo>
                    <a:pt x="41" y="19"/>
                    <a:pt x="0" y="19"/>
                    <a:pt x="12" y="38"/>
                  </a:cubicBezTo>
                  <a:cubicBezTo>
                    <a:pt x="31" y="71"/>
                    <a:pt x="8" y="116"/>
                    <a:pt x="41" y="142"/>
                  </a:cubicBezTo>
                  <a:cubicBezTo>
                    <a:pt x="45" y="146"/>
                    <a:pt x="57" y="146"/>
                    <a:pt x="64" y="150"/>
                  </a:cubicBezTo>
                  <a:cubicBezTo>
                    <a:pt x="64" y="150"/>
                    <a:pt x="64" y="146"/>
                    <a:pt x="67" y="146"/>
                  </a:cubicBezTo>
                  <a:cubicBezTo>
                    <a:pt x="101" y="131"/>
                    <a:pt x="98" y="97"/>
                    <a:pt x="109" y="67"/>
                  </a:cubicBezTo>
                  <a:lnTo>
                    <a:pt x="109" y="49"/>
                  </a:lnTo>
                  <a:lnTo>
                    <a:pt x="105" y="45"/>
                  </a:lnTo>
                  <a:cubicBezTo>
                    <a:pt x="86" y="30"/>
                    <a:pt x="67" y="15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5" name="Google Shape;47755;p30"/>
            <p:cNvSpPr/>
            <p:nvPr/>
          </p:nvSpPr>
          <p:spPr>
            <a:xfrm>
              <a:off x="-5202167" y="238081"/>
              <a:ext cx="4154" cy="5396"/>
            </a:xfrm>
            <a:custGeom>
              <a:avLst/>
              <a:gdLst/>
              <a:ahLst/>
              <a:cxnLst/>
              <a:rect l="l" t="t" r="r" b="b"/>
              <a:pathLst>
                <a:path w="87" h="113" extrusionOk="0">
                  <a:moveTo>
                    <a:pt x="1" y="1"/>
                  </a:moveTo>
                  <a:cubicBezTo>
                    <a:pt x="30" y="23"/>
                    <a:pt x="8" y="53"/>
                    <a:pt x="19" y="79"/>
                  </a:cubicBezTo>
                  <a:cubicBezTo>
                    <a:pt x="23" y="105"/>
                    <a:pt x="30" y="113"/>
                    <a:pt x="42" y="113"/>
                  </a:cubicBezTo>
                  <a:cubicBezTo>
                    <a:pt x="53" y="113"/>
                    <a:pt x="71" y="98"/>
                    <a:pt x="87" y="90"/>
                  </a:cubicBezTo>
                  <a:cubicBezTo>
                    <a:pt x="64" y="75"/>
                    <a:pt x="53" y="53"/>
                    <a:pt x="42" y="30"/>
                  </a:cubicBezTo>
                  <a:cubicBezTo>
                    <a:pt x="35" y="15"/>
                    <a:pt x="30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6" name="Google Shape;47756;p30"/>
            <p:cNvSpPr/>
            <p:nvPr/>
          </p:nvSpPr>
          <p:spPr>
            <a:xfrm>
              <a:off x="-5287497" y="97792"/>
              <a:ext cx="2913" cy="4345"/>
            </a:xfrm>
            <a:custGeom>
              <a:avLst/>
              <a:gdLst/>
              <a:ahLst/>
              <a:cxnLst/>
              <a:rect l="l" t="t" r="r" b="b"/>
              <a:pathLst>
                <a:path w="61" h="91" extrusionOk="0">
                  <a:moveTo>
                    <a:pt x="42" y="0"/>
                  </a:moveTo>
                  <a:cubicBezTo>
                    <a:pt x="12" y="15"/>
                    <a:pt x="16" y="49"/>
                    <a:pt x="1" y="71"/>
                  </a:cubicBezTo>
                  <a:cubicBezTo>
                    <a:pt x="5" y="75"/>
                    <a:pt x="9" y="75"/>
                    <a:pt x="12" y="82"/>
                  </a:cubicBezTo>
                  <a:cubicBezTo>
                    <a:pt x="16" y="82"/>
                    <a:pt x="19" y="86"/>
                    <a:pt x="23" y="90"/>
                  </a:cubicBezTo>
                  <a:cubicBezTo>
                    <a:pt x="38" y="82"/>
                    <a:pt x="27" y="53"/>
                    <a:pt x="53" y="53"/>
                  </a:cubicBezTo>
                  <a:cubicBezTo>
                    <a:pt x="57" y="49"/>
                    <a:pt x="61" y="45"/>
                    <a:pt x="61" y="41"/>
                  </a:cubicBezTo>
                  <a:cubicBezTo>
                    <a:pt x="57" y="41"/>
                    <a:pt x="57" y="37"/>
                    <a:pt x="53" y="34"/>
                  </a:cubicBezTo>
                  <a:cubicBezTo>
                    <a:pt x="45" y="27"/>
                    <a:pt x="50" y="11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7" name="Google Shape;47757;p30"/>
            <p:cNvSpPr/>
            <p:nvPr/>
          </p:nvSpPr>
          <p:spPr>
            <a:xfrm>
              <a:off x="-5364374" y="140623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40" y="1"/>
                  </a:moveTo>
                  <a:cubicBezTo>
                    <a:pt x="26" y="1"/>
                    <a:pt x="30" y="15"/>
                    <a:pt x="26" y="23"/>
                  </a:cubicBezTo>
                  <a:cubicBezTo>
                    <a:pt x="49" y="56"/>
                    <a:pt x="11" y="63"/>
                    <a:pt x="0" y="79"/>
                  </a:cubicBezTo>
                  <a:cubicBezTo>
                    <a:pt x="4" y="90"/>
                    <a:pt x="7" y="101"/>
                    <a:pt x="11" y="113"/>
                  </a:cubicBezTo>
                  <a:cubicBezTo>
                    <a:pt x="56" y="113"/>
                    <a:pt x="78" y="68"/>
                    <a:pt x="116" y="56"/>
                  </a:cubicBezTo>
                  <a:cubicBezTo>
                    <a:pt x="119" y="49"/>
                    <a:pt x="127" y="41"/>
                    <a:pt x="130" y="34"/>
                  </a:cubicBezTo>
                  <a:cubicBezTo>
                    <a:pt x="127" y="23"/>
                    <a:pt x="123" y="11"/>
                    <a:pt x="119" y="4"/>
                  </a:cubicBezTo>
                  <a:cubicBezTo>
                    <a:pt x="93" y="1"/>
                    <a:pt x="71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8" name="Google Shape;47758;p30"/>
            <p:cNvSpPr/>
            <p:nvPr/>
          </p:nvSpPr>
          <p:spPr>
            <a:xfrm>
              <a:off x="-5359742" y="141483"/>
              <a:ext cx="6255" cy="4870"/>
            </a:xfrm>
            <a:custGeom>
              <a:avLst/>
              <a:gdLst/>
              <a:ahLst/>
              <a:cxnLst/>
              <a:rect l="l" t="t" r="r" b="b"/>
              <a:pathLst>
                <a:path w="131" h="102" extrusionOk="0">
                  <a:moveTo>
                    <a:pt x="60" y="1"/>
                  </a:moveTo>
                  <a:cubicBezTo>
                    <a:pt x="52" y="1"/>
                    <a:pt x="41" y="5"/>
                    <a:pt x="33" y="16"/>
                  </a:cubicBezTo>
                  <a:cubicBezTo>
                    <a:pt x="30" y="23"/>
                    <a:pt x="22" y="31"/>
                    <a:pt x="19" y="38"/>
                  </a:cubicBezTo>
                  <a:cubicBezTo>
                    <a:pt x="0" y="61"/>
                    <a:pt x="7" y="90"/>
                    <a:pt x="26" y="98"/>
                  </a:cubicBezTo>
                  <a:cubicBezTo>
                    <a:pt x="38" y="102"/>
                    <a:pt x="45" y="102"/>
                    <a:pt x="52" y="102"/>
                  </a:cubicBezTo>
                  <a:cubicBezTo>
                    <a:pt x="78" y="102"/>
                    <a:pt x="105" y="87"/>
                    <a:pt x="131" y="72"/>
                  </a:cubicBezTo>
                  <a:cubicBezTo>
                    <a:pt x="119" y="45"/>
                    <a:pt x="74" y="45"/>
                    <a:pt x="78" y="12"/>
                  </a:cubicBezTo>
                  <a:cubicBezTo>
                    <a:pt x="71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9" name="Google Shape;47759;p30"/>
            <p:cNvSpPr/>
            <p:nvPr/>
          </p:nvSpPr>
          <p:spPr>
            <a:xfrm>
              <a:off x="-5195005" y="241280"/>
              <a:ext cx="5587" cy="5921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52" y="1"/>
                  </a:moveTo>
                  <a:cubicBezTo>
                    <a:pt x="37" y="8"/>
                    <a:pt x="19" y="12"/>
                    <a:pt x="0" y="19"/>
                  </a:cubicBezTo>
                  <a:cubicBezTo>
                    <a:pt x="11" y="38"/>
                    <a:pt x="11" y="57"/>
                    <a:pt x="8" y="79"/>
                  </a:cubicBezTo>
                  <a:lnTo>
                    <a:pt x="8" y="83"/>
                  </a:lnTo>
                  <a:lnTo>
                    <a:pt x="8" y="101"/>
                  </a:lnTo>
                  <a:cubicBezTo>
                    <a:pt x="23" y="120"/>
                    <a:pt x="26" y="124"/>
                    <a:pt x="34" y="124"/>
                  </a:cubicBezTo>
                  <a:lnTo>
                    <a:pt x="42" y="124"/>
                  </a:lnTo>
                  <a:cubicBezTo>
                    <a:pt x="71" y="113"/>
                    <a:pt x="82" y="79"/>
                    <a:pt x="105" y="60"/>
                  </a:cubicBezTo>
                  <a:cubicBezTo>
                    <a:pt x="105" y="41"/>
                    <a:pt x="116" y="23"/>
                    <a:pt x="109" y="5"/>
                  </a:cubicBezTo>
                  <a:lnTo>
                    <a:pt x="109" y="5"/>
                  </a:lnTo>
                  <a:cubicBezTo>
                    <a:pt x="101" y="12"/>
                    <a:pt x="90" y="12"/>
                    <a:pt x="82" y="12"/>
                  </a:cubicBezTo>
                  <a:cubicBezTo>
                    <a:pt x="71" y="12"/>
                    <a:pt x="64" y="8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0" name="Google Shape;47760;p30"/>
            <p:cNvSpPr/>
            <p:nvPr/>
          </p:nvSpPr>
          <p:spPr>
            <a:xfrm>
              <a:off x="-5193429" y="2396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1" y="1"/>
                    <a:pt x="16" y="20"/>
                    <a:pt x="19" y="35"/>
                  </a:cubicBezTo>
                  <a:cubicBezTo>
                    <a:pt x="31" y="42"/>
                    <a:pt x="38" y="46"/>
                    <a:pt x="49" y="46"/>
                  </a:cubicBezTo>
                  <a:cubicBezTo>
                    <a:pt x="57" y="46"/>
                    <a:pt x="68" y="46"/>
                    <a:pt x="76" y="39"/>
                  </a:cubicBezTo>
                  <a:cubicBezTo>
                    <a:pt x="80" y="27"/>
                    <a:pt x="80" y="16"/>
                    <a:pt x="83" y="4"/>
                  </a:cubicBezTo>
                  <a:cubicBezTo>
                    <a:pt x="68" y="4"/>
                    <a:pt x="54" y="4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1" name="Google Shape;47761;p30"/>
            <p:cNvSpPr/>
            <p:nvPr/>
          </p:nvSpPr>
          <p:spPr>
            <a:xfrm>
              <a:off x="-5048126" y="-30369"/>
              <a:ext cx="4871" cy="2913"/>
            </a:xfrm>
            <a:custGeom>
              <a:avLst/>
              <a:gdLst/>
              <a:ahLst/>
              <a:cxnLst/>
              <a:rect l="l" t="t" r="r" b="b"/>
              <a:pathLst>
                <a:path w="102" h="61" extrusionOk="0">
                  <a:moveTo>
                    <a:pt x="56" y="0"/>
                  </a:moveTo>
                  <a:cubicBezTo>
                    <a:pt x="34" y="0"/>
                    <a:pt x="20" y="26"/>
                    <a:pt x="1" y="33"/>
                  </a:cubicBezTo>
                  <a:cubicBezTo>
                    <a:pt x="4" y="41"/>
                    <a:pt x="12" y="41"/>
                    <a:pt x="20" y="41"/>
                  </a:cubicBezTo>
                  <a:lnTo>
                    <a:pt x="30" y="41"/>
                  </a:lnTo>
                  <a:cubicBezTo>
                    <a:pt x="34" y="41"/>
                    <a:pt x="42" y="38"/>
                    <a:pt x="46" y="38"/>
                  </a:cubicBezTo>
                  <a:cubicBezTo>
                    <a:pt x="53" y="38"/>
                    <a:pt x="64" y="41"/>
                    <a:pt x="68" y="60"/>
                  </a:cubicBezTo>
                  <a:lnTo>
                    <a:pt x="72" y="60"/>
                  </a:lnTo>
                  <a:cubicBezTo>
                    <a:pt x="75" y="60"/>
                    <a:pt x="90" y="49"/>
                    <a:pt x="94" y="38"/>
                  </a:cubicBezTo>
                  <a:cubicBezTo>
                    <a:pt x="101" y="23"/>
                    <a:pt x="94" y="19"/>
                    <a:pt x="83" y="11"/>
                  </a:cubicBezTo>
                  <a:cubicBezTo>
                    <a:pt x="72" y="4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2" name="Google Shape;47762;p30"/>
            <p:cNvSpPr/>
            <p:nvPr/>
          </p:nvSpPr>
          <p:spPr>
            <a:xfrm>
              <a:off x="-5063454" y="63125"/>
              <a:ext cx="3772" cy="5587"/>
            </a:xfrm>
            <a:custGeom>
              <a:avLst/>
              <a:gdLst/>
              <a:ahLst/>
              <a:cxnLst/>
              <a:rect l="l" t="t" r="r" b="b"/>
              <a:pathLst>
                <a:path w="79" h="117" extrusionOk="0">
                  <a:moveTo>
                    <a:pt x="75" y="1"/>
                  </a:moveTo>
                  <a:cubicBezTo>
                    <a:pt x="37" y="23"/>
                    <a:pt x="11" y="57"/>
                    <a:pt x="1" y="98"/>
                  </a:cubicBezTo>
                  <a:cubicBezTo>
                    <a:pt x="4" y="102"/>
                    <a:pt x="8" y="116"/>
                    <a:pt x="15" y="116"/>
                  </a:cubicBezTo>
                  <a:cubicBezTo>
                    <a:pt x="19" y="116"/>
                    <a:pt x="19" y="113"/>
                    <a:pt x="23" y="102"/>
                  </a:cubicBezTo>
                  <a:cubicBezTo>
                    <a:pt x="34" y="76"/>
                    <a:pt x="53" y="57"/>
                    <a:pt x="68" y="35"/>
                  </a:cubicBezTo>
                  <a:cubicBezTo>
                    <a:pt x="71" y="31"/>
                    <a:pt x="75" y="27"/>
                    <a:pt x="79" y="23"/>
                  </a:cubicBezTo>
                  <a:cubicBezTo>
                    <a:pt x="75" y="16"/>
                    <a:pt x="75" y="9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3" name="Google Shape;47763;p30"/>
            <p:cNvSpPr/>
            <p:nvPr/>
          </p:nvSpPr>
          <p:spPr>
            <a:xfrm>
              <a:off x="-5236786" y="243429"/>
              <a:ext cx="2865" cy="3056"/>
            </a:xfrm>
            <a:custGeom>
              <a:avLst/>
              <a:gdLst/>
              <a:ahLst/>
              <a:cxnLst/>
              <a:rect l="l" t="t" r="r" b="b"/>
              <a:pathLst>
                <a:path w="60" h="64" extrusionOk="0">
                  <a:moveTo>
                    <a:pt x="23" y="1"/>
                  </a:moveTo>
                  <a:cubicBezTo>
                    <a:pt x="20" y="1"/>
                    <a:pt x="15" y="8"/>
                    <a:pt x="11" y="15"/>
                  </a:cubicBezTo>
                  <a:cubicBezTo>
                    <a:pt x="1" y="41"/>
                    <a:pt x="1" y="60"/>
                    <a:pt x="34" y="64"/>
                  </a:cubicBezTo>
                  <a:lnTo>
                    <a:pt x="46" y="53"/>
                  </a:lnTo>
                  <a:cubicBezTo>
                    <a:pt x="60" y="30"/>
                    <a:pt x="53" y="15"/>
                    <a:pt x="30" y="4"/>
                  </a:cubicBezTo>
                  <a:cubicBezTo>
                    <a:pt x="30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4" name="Google Shape;47764;p30"/>
            <p:cNvSpPr/>
            <p:nvPr/>
          </p:nvSpPr>
          <p:spPr>
            <a:xfrm>
              <a:off x="-5159479" y="248968"/>
              <a:ext cx="6781" cy="4680"/>
            </a:xfrm>
            <a:custGeom>
              <a:avLst/>
              <a:gdLst/>
              <a:ahLst/>
              <a:cxnLst/>
              <a:rect l="l" t="t" r="r" b="b"/>
              <a:pathLst>
                <a:path w="142" h="98" extrusionOk="0">
                  <a:moveTo>
                    <a:pt x="26" y="1"/>
                  </a:moveTo>
                  <a:cubicBezTo>
                    <a:pt x="7" y="15"/>
                    <a:pt x="4" y="37"/>
                    <a:pt x="0" y="56"/>
                  </a:cubicBezTo>
                  <a:cubicBezTo>
                    <a:pt x="19" y="68"/>
                    <a:pt x="38" y="75"/>
                    <a:pt x="56" y="82"/>
                  </a:cubicBezTo>
                  <a:cubicBezTo>
                    <a:pt x="64" y="90"/>
                    <a:pt x="75" y="94"/>
                    <a:pt x="86" y="94"/>
                  </a:cubicBezTo>
                  <a:lnTo>
                    <a:pt x="109" y="94"/>
                  </a:lnTo>
                  <a:cubicBezTo>
                    <a:pt x="116" y="94"/>
                    <a:pt x="123" y="94"/>
                    <a:pt x="131" y="97"/>
                  </a:cubicBezTo>
                  <a:cubicBezTo>
                    <a:pt x="142" y="79"/>
                    <a:pt x="123" y="64"/>
                    <a:pt x="128" y="49"/>
                  </a:cubicBezTo>
                  <a:lnTo>
                    <a:pt x="128" y="45"/>
                  </a:lnTo>
                  <a:cubicBezTo>
                    <a:pt x="131" y="37"/>
                    <a:pt x="138" y="27"/>
                    <a:pt x="135" y="27"/>
                  </a:cubicBezTo>
                  <a:cubicBezTo>
                    <a:pt x="131" y="19"/>
                    <a:pt x="128" y="19"/>
                    <a:pt x="128" y="19"/>
                  </a:cubicBezTo>
                  <a:cubicBezTo>
                    <a:pt x="120" y="19"/>
                    <a:pt x="116" y="27"/>
                    <a:pt x="109" y="30"/>
                  </a:cubicBezTo>
                  <a:cubicBezTo>
                    <a:pt x="90" y="45"/>
                    <a:pt x="75" y="53"/>
                    <a:pt x="64" y="53"/>
                  </a:cubicBezTo>
                  <a:cubicBezTo>
                    <a:pt x="45" y="53"/>
                    <a:pt x="30" y="34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5" name="Google Shape;47765;p30"/>
            <p:cNvSpPr/>
            <p:nvPr/>
          </p:nvSpPr>
          <p:spPr>
            <a:xfrm>
              <a:off x="-5011549" y="-122479"/>
              <a:ext cx="3295" cy="1623"/>
            </a:xfrm>
            <a:custGeom>
              <a:avLst/>
              <a:gdLst/>
              <a:ahLst/>
              <a:cxnLst/>
              <a:rect l="l" t="t" r="r" b="b"/>
              <a:pathLst>
                <a:path w="69" h="34" extrusionOk="0">
                  <a:moveTo>
                    <a:pt x="23" y="0"/>
                  </a:moveTo>
                  <a:cubicBezTo>
                    <a:pt x="16" y="4"/>
                    <a:pt x="8" y="4"/>
                    <a:pt x="1" y="4"/>
                  </a:cubicBezTo>
                  <a:cubicBezTo>
                    <a:pt x="8" y="30"/>
                    <a:pt x="31" y="26"/>
                    <a:pt x="46" y="30"/>
                  </a:cubicBezTo>
                  <a:cubicBezTo>
                    <a:pt x="49" y="34"/>
                    <a:pt x="49" y="34"/>
                    <a:pt x="53" y="34"/>
                  </a:cubicBezTo>
                  <a:cubicBezTo>
                    <a:pt x="61" y="34"/>
                    <a:pt x="68" y="23"/>
                    <a:pt x="68" y="16"/>
                  </a:cubicBezTo>
                  <a:cubicBezTo>
                    <a:pt x="68" y="7"/>
                    <a:pt x="61" y="4"/>
                    <a:pt x="57" y="4"/>
                  </a:cubicBezTo>
                  <a:lnTo>
                    <a:pt x="46" y="4"/>
                  </a:lnTo>
                  <a:cubicBezTo>
                    <a:pt x="39" y="4"/>
                    <a:pt x="31" y="4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6" name="Google Shape;47766;p30"/>
            <p:cNvSpPr/>
            <p:nvPr/>
          </p:nvSpPr>
          <p:spPr>
            <a:xfrm>
              <a:off x="-5057246" y="-97506"/>
              <a:ext cx="3677" cy="5778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76" y="0"/>
                  </a:moveTo>
                  <a:lnTo>
                    <a:pt x="76" y="0"/>
                  </a:lnTo>
                  <a:cubicBezTo>
                    <a:pt x="35" y="16"/>
                    <a:pt x="9" y="45"/>
                    <a:pt x="1" y="86"/>
                  </a:cubicBezTo>
                  <a:cubicBezTo>
                    <a:pt x="12" y="98"/>
                    <a:pt x="23" y="109"/>
                    <a:pt x="31" y="116"/>
                  </a:cubicBezTo>
                  <a:cubicBezTo>
                    <a:pt x="38" y="116"/>
                    <a:pt x="50" y="121"/>
                    <a:pt x="57" y="121"/>
                  </a:cubicBezTo>
                  <a:cubicBezTo>
                    <a:pt x="64" y="121"/>
                    <a:pt x="64" y="121"/>
                    <a:pt x="57" y="109"/>
                  </a:cubicBezTo>
                  <a:cubicBezTo>
                    <a:pt x="12" y="60"/>
                    <a:pt x="42" y="34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7" name="Google Shape;47767;p30"/>
            <p:cNvSpPr/>
            <p:nvPr/>
          </p:nvSpPr>
          <p:spPr>
            <a:xfrm>
              <a:off x="-4890360" y="4058"/>
              <a:ext cx="17954" cy="12367"/>
            </a:xfrm>
            <a:custGeom>
              <a:avLst/>
              <a:gdLst/>
              <a:ahLst/>
              <a:cxnLst/>
              <a:rect l="l" t="t" r="r" b="b"/>
              <a:pathLst>
                <a:path w="376" h="259" extrusionOk="0">
                  <a:moveTo>
                    <a:pt x="349" y="1"/>
                  </a:moveTo>
                  <a:cubicBezTo>
                    <a:pt x="345" y="1"/>
                    <a:pt x="345" y="1"/>
                    <a:pt x="341" y="4"/>
                  </a:cubicBezTo>
                  <a:cubicBezTo>
                    <a:pt x="330" y="19"/>
                    <a:pt x="319" y="23"/>
                    <a:pt x="304" y="23"/>
                  </a:cubicBezTo>
                  <a:cubicBezTo>
                    <a:pt x="293" y="23"/>
                    <a:pt x="278" y="16"/>
                    <a:pt x="263" y="16"/>
                  </a:cubicBezTo>
                  <a:cubicBezTo>
                    <a:pt x="256" y="19"/>
                    <a:pt x="241" y="23"/>
                    <a:pt x="237" y="30"/>
                  </a:cubicBezTo>
                  <a:cubicBezTo>
                    <a:pt x="229" y="45"/>
                    <a:pt x="222" y="49"/>
                    <a:pt x="218" y="49"/>
                  </a:cubicBezTo>
                  <a:cubicBezTo>
                    <a:pt x="211" y="49"/>
                    <a:pt x="206" y="35"/>
                    <a:pt x="199" y="23"/>
                  </a:cubicBezTo>
                  <a:cubicBezTo>
                    <a:pt x="188" y="27"/>
                    <a:pt x="177" y="30"/>
                    <a:pt x="166" y="35"/>
                  </a:cubicBezTo>
                  <a:cubicBezTo>
                    <a:pt x="166" y="57"/>
                    <a:pt x="158" y="79"/>
                    <a:pt x="139" y="94"/>
                  </a:cubicBezTo>
                  <a:cubicBezTo>
                    <a:pt x="132" y="113"/>
                    <a:pt x="94" y="131"/>
                    <a:pt x="128" y="161"/>
                  </a:cubicBezTo>
                  <a:cubicBezTo>
                    <a:pt x="136" y="154"/>
                    <a:pt x="144" y="147"/>
                    <a:pt x="151" y="147"/>
                  </a:cubicBezTo>
                  <a:cubicBezTo>
                    <a:pt x="154" y="147"/>
                    <a:pt x="158" y="150"/>
                    <a:pt x="166" y="154"/>
                  </a:cubicBezTo>
                  <a:cubicBezTo>
                    <a:pt x="173" y="161"/>
                    <a:pt x="173" y="173"/>
                    <a:pt x="166" y="180"/>
                  </a:cubicBezTo>
                  <a:cubicBezTo>
                    <a:pt x="162" y="187"/>
                    <a:pt x="154" y="192"/>
                    <a:pt x="151" y="192"/>
                  </a:cubicBezTo>
                  <a:cubicBezTo>
                    <a:pt x="139" y="192"/>
                    <a:pt x="128" y="180"/>
                    <a:pt x="117" y="173"/>
                  </a:cubicBezTo>
                  <a:cubicBezTo>
                    <a:pt x="83" y="202"/>
                    <a:pt x="42" y="202"/>
                    <a:pt x="1" y="214"/>
                  </a:cubicBezTo>
                  <a:cubicBezTo>
                    <a:pt x="23" y="232"/>
                    <a:pt x="42" y="259"/>
                    <a:pt x="65" y="259"/>
                  </a:cubicBezTo>
                  <a:cubicBezTo>
                    <a:pt x="76" y="259"/>
                    <a:pt x="91" y="251"/>
                    <a:pt x="106" y="228"/>
                  </a:cubicBezTo>
                  <a:cubicBezTo>
                    <a:pt x="110" y="228"/>
                    <a:pt x="117" y="236"/>
                    <a:pt x="125" y="236"/>
                  </a:cubicBezTo>
                  <a:cubicBezTo>
                    <a:pt x="132" y="232"/>
                    <a:pt x="139" y="228"/>
                    <a:pt x="151" y="228"/>
                  </a:cubicBezTo>
                  <a:cubicBezTo>
                    <a:pt x="166" y="228"/>
                    <a:pt x="177" y="240"/>
                    <a:pt x="192" y="251"/>
                  </a:cubicBezTo>
                  <a:lnTo>
                    <a:pt x="214" y="251"/>
                  </a:lnTo>
                  <a:cubicBezTo>
                    <a:pt x="218" y="244"/>
                    <a:pt x="225" y="236"/>
                    <a:pt x="222" y="228"/>
                  </a:cubicBezTo>
                  <a:cubicBezTo>
                    <a:pt x="196" y="161"/>
                    <a:pt x="192" y="161"/>
                    <a:pt x="251" y="124"/>
                  </a:cubicBezTo>
                  <a:cubicBezTo>
                    <a:pt x="218" y="83"/>
                    <a:pt x="241" y="71"/>
                    <a:pt x="282" y="68"/>
                  </a:cubicBezTo>
                  <a:cubicBezTo>
                    <a:pt x="289" y="61"/>
                    <a:pt x="301" y="61"/>
                    <a:pt x="308" y="61"/>
                  </a:cubicBezTo>
                  <a:lnTo>
                    <a:pt x="341" y="61"/>
                  </a:lnTo>
                  <a:cubicBezTo>
                    <a:pt x="353" y="61"/>
                    <a:pt x="360" y="61"/>
                    <a:pt x="368" y="57"/>
                  </a:cubicBezTo>
                  <a:cubicBezTo>
                    <a:pt x="375" y="38"/>
                    <a:pt x="349" y="19"/>
                    <a:pt x="3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8" name="Google Shape;47768;p30"/>
            <p:cNvSpPr/>
            <p:nvPr/>
          </p:nvSpPr>
          <p:spPr>
            <a:xfrm>
              <a:off x="-4889118" y="6923"/>
              <a:ext cx="4011" cy="5014"/>
            </a:xfrm>
            <a:custGeom>
              <a:avLst/>
              <a:gdLst/>
              <a:ahLst/>
              <a:cxnLst/>
              <a:rect l="l" t="t" r="r" b="b"/>
              <a:pathLst>
                <a:path w="84" h="105" extrusionOk="0">
                  <a:moveTo>
                    <a:pt x="68" y="1"/>
                  </a:moveTo>
                  <a:cubicBezTo>
                    <a:pt x="61" y="1"/>
                    <a:pt x="54" y="4"/>
                    <a:pt x="46" y="8"/>
                  </a:cubicBezTo>
                  <a:cubicBezTo>
                    <a:pt x="9" y="27"/>
                    <a:pt x="9" y="64"/>
                    <a:pt x="1" y="101"/>
                  </a:cubicBezTo>
                  <a:cubicBezTo>
                    <a:pt x="16" y="101"/>
                    <a:pt x="23" y="105"/>
                    <a:pt x="31" y="105"/>
                  </a:cubicBezTo>
                  <a:cubicBezTo>
                    <a:pt x="42" y="105"/>
                    <a:pt x="46" y="98"/>
                    <a:pt x="46" y="79"/>
                  </a:cubicBezTo>
                  <a:cubicBezTo>
                    <a:pt x="54" y="56"/>
                    <a:pt x="42" y="27"/>
                    <a:pt x="80" y="27"/>
                  </a:cubicBezTo>
                  <a:cubicBezTo>
                    <a:pt x="84" y="8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9" name="Google Shape;47769;p30"/>
            <p:cNvSpPr/>
            <p:nvPr/>
          </p:nvSpPr>
          <p:spPr>
            <a:xfrm>
              <a:off x="-5162201" y="277332"/>
              <a:ext cx="14373" cy="7019"/>
            </a:xfrm>
            <a:custGeom>
              <a:avLst/>
              <a:gdLst/>
              <a:ahLst/>
              <a:cxnLst/>
              <a:rect l="l" t="t" r="r" b="b"/>
              <a:pathLst>
                <a:path w="301" h="147" extrusionOk="0">
                  <a:moveTo>
                    <a:pt x="135" y="0"/>
                  </a:moveTo>
                  <a:cubicBezTo>
                    <a:pt x="135" y="9"/>
                    <a:pt x="135" y="16"/>
                    <a:pt x="140" y="23"/>
                  </a:cubicBezTo>
                  <a:cubicBezTo>
                    <a:pt x="195" y="42"/>
                    <a:pt x="150" y="79"/>
                    <a:pt x="150" y="109"/>
                  </a:cubicBezTo>
                  <a:cubicBezTo>
                    <a:pt x="150" y="116"/>
                    <a:pt x="147" y="121"/>
                    <a:pt x="143" y="121"/>
                  </a:cubicBezTo>
                  <a:cubicBezTo>
                    <a:pt x="140" y="121"/>
                    <a:pt x="132" y="116"/>
                    <a:pt x="128" y="113"/>
                  </a:cubicBezTo>
                  <a:cubicBezTo>
                    <a:pt x="113" y="102"/>
                    <a:pt x="98" y="98"/>
                    <a:pt x="80" y="94"/>
                  </a:cubicBezTo>
                  <a:cubicBezTo>
                    <a:pt x="64" y="98"/>
                    <a:pt x="54" y="109"/>
                    <a:pt x="38" y="109"/>
                  </a:cubicBezTo>
                  <a:cubicBezTo>
                    <a:pt x="31" y="109"/>
                    <a:pt x="23" y="109"/>
                    <a:pt x="16" y="102"/>
                  </a:cubicBezTo>
                  <a:cubicBezTo>
                    <a:pt x="9" y="113"/>
                    <a:pt x="1" y="124"/>
                    <a:pt x="9" y="135"/>
                  </a:cubicBezTo>
                  <a:lnTo>
                    <a:pt x="20" y="147"/>
                  </a:lnTo>
                  <a:cubicBezTo>
                    <a:pt x="35" y="135"/>
                    <a:pt x="50" y="135"/>
                    <a:pt x="64" y="135"/>
                  </a:cubicBezTo>
                  <a:lnTo>
                    <a:pt x="98" y="135"/>
                  </a:lnTo>
                  <a:cubicBezTo>
                    <a:pt x="106" y="135"/>
                    <a:pt x="117" y="135"/>
                    <a:pt x="124" y="139"/>
                  </a:cubicBezTo>
                  <a:cubicBezTo>
                    <a:pt x="135" y="143"/>
                    <a:pt x="147" y="147"/>
                    <a:pt x="154" y="147"/>
                  </a:cubicBezTo>
                  <a:cubicBezTo>
                    <a:pt x="166" y="147"/>
                    <a:pt x="173" y="143"/>
                    <a:pt x="180" y="135"/>
                  </a:cubicBezTo>
                  <a:cubicBezTo>
                    <a:pt x="185" y="116"/>
                    <a:pt x="195" y="113"/>
                    <a:pt x="203" y="113"/>
                  </a:cubicBezTo>
                  <a:cubicBezTo>
                    <a:pt x="211" y="113"/>
                    <a:pt x="221" y="116"/>
                    <a:pt x="225" y="116"/>
                  </a:cubicBezTo>
                  <a:cubicBezTo>
                    <a:pt x="237" y="124"/>
                    <a:pt x="240" y="124"/>
                    <a:pt x="244" y="124"/>
                  </a:cubicBezTo>
                  <a:cubicBezTo>
                    <a:pt x="247" y="124"/>
                    <a:pt x="240" y="116"/>
                    <a:pt x="237" y="105"/>
                  </a:cubicBezTo>
                  <a:cubicBezTo>
                    <a:pt x="233" y="98"/>
                    <a:pt x="233" y="87"/>
                    <a:pt x="247" y="87"/>
                  </a:cubicBezTo>
                  <a:lnTo>
                    <a:pt x="259" y="87"/>
                  </a:lnTo>
                  <a:cubicBezTo>
                    <a:pt x="300" y="87"/>
                    <a:pt x="255" y="64"/>
                    <a:pt x="252" y="53"/>
                  </a:cubicBezTo>
                  <a:cubicBezTo>
                    <a:pt x="247" y="49"/>
                    <a:pt x="244" y="45"/>
                    <a:pt x="240" y="45"/>
                  </a:cubicBezTo>
                  <a:cubicBezTo>
                    <a:pt x="229" y="53"/>
                    <a:pt x="221" y="57"/>
                    <a:pt x="214" y="57"/>
                  </a:cubicBezTo>
                  <a:cubicBezTo>
                    <a:pt x="203" y="57"/>
                    <a:pt x="192" y="49"/>
                    <a:pt x="185" y="38"/>
                  </a:cubicBezTo>
                  <a:cubicBezTo>
                    <a:pt x="173" y="16"/>
                    <a:pt x="158" y="4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0" name="Google Shape;47770;p30"/>
            <p:cNvSpPr/>
            <p:nvPr/>
          </p:nvSpPr>
          <p:spPr>
            <a:xfrm>
              <a:off x="-5154131" y="274658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71" y="1"/>
                  </a:moveTo>
                  <a:cubicBezTo>
                    <a:pt x="64" y="12"/>
                    <a:pt x="60" y="30"/>
                    <a:pt x="52" y="34"/>
                  </a:cubicBezTo>
                  <a:cubicBezTo>
                    <a:pt x="0" y="49"/>
                    <a:pt x="19" y="60"/>
                    <a:pt x="52" y="75"/>
                  </a:cubicBezTo>
                  <a:cubicBezTo>
                    <a:pt x="60" y="79"/>
                    <a:pt x="71" y="82"/>
                    <a:pt x="78" y="87"/>
                  </a:cubicBezTo>
                  <a:cubicBezTo>
                    <a:pt x="90" y="75"/>
                    <a:pt x="101" y="68"/>
                    <a:pt x="120" y="68"/>
                  </a:cubicBezTo>
                  <a:lnTo>
                    <a:pt x="131" y="68"/>
                  </a:lnTo>
                  <a:cubicBezTo>
                    <a:pt x="157" y="68"/>
                    <a:pt x="142" y="49"/>
                    <a:pt x="138" y="38"/>
                  </a:cubicBezTo>
                  <a:cubicBezTo>
                    <a:pt x="120" y="20"/>
                    <a:pt x="97" y="4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1" name="Google Shape;47771;p30"/>
            <p:cNvSpPr/>
            <p:nvPr/>
          </p:nvSpPr>
          <p:spPr>
            <a:xfrm>
              <a:off x="-5268731" y="294856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52" y="0"/>
                  </a:moveTo>
                  <a:cubicBezTo>
                    <a:pt x="34" y="15"/>
                    <a:pt x="0" y="11"/>
                    <a:pt x="8" y="49"/>
                  </a:cubicBezTo>
                  <a:cubicBezTo>
                    <a:pt x="16" y="75"/>
                    <a:pt x="38" y="78"/>
                    <a:pt x="61" y="82"/>
                  </a:cubicBezTo>
                  <a:cubicBezTo>
                    <a:pt x="64" y="78"/>
                    <a:pt x="68" y="75"/>
                    <a:pt x="71" y="71"/>
                  </a:cubicBezTo>
                  <a:cubicBezTo>
                    <a:pt x="75" y="45"/>
                    <a:pt x="75" y="18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2" name="Google Shape;47772;p30"/>
            <p:cNvSpPr/>
            <p:nvPr/>
          </p:nvSpPr>
          <p:spPr>
            <a:xfrm>
              <a:off x="-5015799" y="208094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lnTo>
                    <a:pt x="64" y="1"/>
                  </a:lnTo>
                  <a:cubicBezTo>
                    <a:pt x="45" y="15"/>
                    <a:pt x="41" y="41"/>
                    <a:pt x="12" y="41"/>
                  </a:cubicBezTo>
                  <a:cubicBezTo>
                    <a:pt x="4" y="49"/>
                    <a:pt x="0" y="60"/>
                    <a:pt x="4" y="72"/>
                  </a:cubicBezTo>
                  <a:cubicBezTo>
                    <a:pt x="15" y="75"/>
                    <a:pt x="26" y="75"/>
                    <a:pt x="38" y="79"/>
                  </a:cubicBezTo>
                  <a:cubicBezTo>
                    <a:pt x="86" y="63"/>
                    <a:pt x="79" y="34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3" name="Google Shape;47773;p30"/>
            <p:cNvSpPr/>
            <p:nvPr/>
          </p:nvSpPr>
          <p:spPr>
            <a:xfrm>
              <a:off x="-4885871" y="14945"/>
              <a:ext cx="7544" cy="8118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57" y="0"/>
                  </a:moveTo>
                  <a:cubicBezTo>
                    <a:pt x="45" y="0"/>
                    <a:pt x="38" y="4"/>
                    <a:pt x="31" y="8"/>
                  </a:cubicBezTo>
                  <a:cubicBezTo>
                    <a:pt x="23" y="26"/>
                    <a:pt x="50" y="49"/>
                    <a:pt x="19" y="60"/>
                  </a:cubicBezTo>
                  <a:cubicBezTo>
                    <a:pt x="8" y="64"/>
                    <a:pt x="0" y="83"/>
                    <a:pt x="12" y="83"/>
                  </a:cubicBezTo>
                  <a:cubicBezTo>
                    <a:pt x="64" y="83"/>
                    <a:pt x="60" y="128"/>
                    <a:pt x="76" y="157"/>
                  </a:cubicBezTo>
                  <a:cubicBezTo>
                    <a:pt x="79" y="165"/>
                    <a:pt x="86" y="169"/>
                    <a:pt x="94" y="169"/>
                  </a:cubicBezTo>
                  <a:cubicBezTo>
                    <a:pt x="98" y="169"/>
                    <a:pt x="105" y="169"/>
                    <a:pt x="109" y="165"/>
                  </a:cubicBezTo>
                  <a:cubicBezTo>
                    <a:pt x="112" y="161"/>
                    <a:pt x="109" y="143"/>
                    <a:pt x="109" y="131"/>
                  </a:cubicBezTo>
                  <a:cubicBezTo>
                    <a:pt x="131" y="116"/>
                    <a:pt x="147" y="98"/>
                    <a:pt x="157" y="71"/>
                  </a:cubicBezTo>
                  <a:cubicBezTo>
                    <a:pt x="154" y="71"/>
                    <a:pt x="150" y="68"/>
                    <a:pt x="147" y="68"/>
                  </a:cubicBezTo>
                  <a:cubicBezTo>
                    <a:pt x="139" y="68"/>
                    <a:pt x="131" y="71"/>
                    <a:pt x="128" y="71"/>
                  </a:cubicBezTo>
                  <a:cubicBezTo>
                    <a:pt x="120" y="71"/>
                    <a:pt x="112" y="76"/>
                    <a:pt x="105" y="76"/>
                  </a:cubicBezTo>
                  <a:cubicBezTo>
                    <a:pt x="90" y="76"/>
                    <a:pt x="79" y="64"/>
                    <a:pt x="98" y="23"/>
                  </a:cubicBezTo>
                  <a:cubicBezTo>
                    <a:pt x="83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4" name="Google Shape;47774;p30"/>
            <p:cNvSpPr/>
            <p:nvPr/>
          </p:nvSpPr>
          <p:spPr>
            <a:xfrm>
              <a:off x="-4966712" y="17619"/>
              <a:ext cx="3772" cy="3629"/>
            </a:xfrm>
            <a:custGeom>
              <a:avLst/>
              <a:gdLst/>
              <a:ahLst/>
              <a:cxnLst/>
              <a:rect l="l" t="t" r="r" b="b"/>
              <a:pathLst>
                <a:path w="79" h="76" extrusionOk="0">
                  <a:moveTo>
                    <a:pt x="56" y="1"/>
                  </a:moveTo>
                  <a:cubicBezTo>
                    <a:pt x="52" y="1"/>
                    <a:pt x="49" y="1"/>
                    <a:pt x="42" y="4"/>
                  </a:cubicBezTo>
                  <a:cubicBezTo>
                    <a:pt x="19" y="8"/>
                    <a:pt x="16" y="31"/>
                    <a:pt x="0" y="42"/>
                  </a:cubicBezTo>
                  <a:cubicBezTo>
                    <a:pt x="8" y="49"/>
                    <a:pt x="8" y="75"/>
                    <a:pt x="19" y="75"/>
                  </a:cubicBezTo>
                  <a:cubicBezTo>
                    <a:pt x="23" y="75"/>
                    <a:pt x="26" y="68"/>
                    <a:pt x="34" y="49"/>
                  </a:cubicBezTo>
                  <a:cubicBezTo>
                    <a:pt x="38" y="42"/>
                    <a:pt x="45" y="34"/>
                    <a:pt x="56" y="34"/>
                  </a:cubicBezTo>
                  <a:cubicBezTo>
                    <a:pt x="60" y="34"/>
                    <a:pt x="64" y="38"/>
                    <a:pt x="64" y="38"/>
                  </a:cubicBezTo>
                  <a:cubicBezTo>
                    <a:pt x="78" y="15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5" name="Google Shape;47775;p30"/>
            <p:cNvSpPr/>
            <p:nvPr/>
          </p:nvSpPr>
          <p:spPr>
            <a:xfrm>
              <a:off x="-5260184" y="122049"/>
              <a:ext cx="3629" cy="1289"/>
            </a:xfrm>
            <a:custGeom>
              <a:avLst/>
              <a:gdLst/>
              <a:ahLst/>
              <a:cxnLst/>
              <a:rect l="l" t="t" r="r" b="b"/>
              <a:pathLst>
                <a:path w="76" h="27" extrusionOk="0">
                  <a:moveTo>
                    <a:pt x="1" y="0"/>
                  </a:moveTo>
                  <a:cubicBezTo>
                    <a:pt x="16" y="12"/>
                    <a:pt x="27" y="26"/>
                    <a:pt x="46" y="26"/>
                  </a:cubicBezTo>
                  <a:cubicBezTo>
                    <a:pt x="53" y="26"/>
                    <a:pt x="65" y="23"/>
                    <a:pt x="75" y="8"/>
                  </a:cubicBezTo>
                  <a:cubicBezTo>
                    <a:pt x="53" y="8"/>
                    <a:pt x="30" y="4"/>
                    <a:pt x="8" y="4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6" name="Google Shape;47776;p30"/>
            <p:cNvSpPr/>
            <p:nvPr/>
          </p:nvSpPr>
          <p:spPr>
            <a:xfrm>
              <a:off x="-5193047" y="-65370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72" y="0"/>
                  </a:moveTo>
                  <a:cubicBezTo>
                    <a:pt x="68" y="4"/>
                    <a:pt x="64" y="8"/>
                    <a:pt x="60" y="15"/>
                  </a:cubicBezTo>
                  <a:cubicBezTo>
                    <a:pt x="1" y="41"/>
                    <a:pt x="53" y="57"/>
                    <a:pt x="68" y="76"/>
                  </a:cubicBezTo>
                  <a:cubicBezTo>
                    <a:pt x="79" y="64"/>
                    <a:pt x="90" y="53"/>
                    <a:pt x="98" y="41"/>
                  </a:cubicBezTo>
                  <a:cubicBezTo>
                    <a:pt x="82" y="34"/>
                    <a:pt x="79" y="15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7" name="Google Shape;47777;p30"/>
            <p:cNvSpPr/>
            <p:nvPr/>
          </p:nvSpPr>
          <p:spPr>
            <a:xfrm>
              <a:off x="-5190039" y="-66086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27" y="1"/>
                  </a:moveTo>
                  <a:cubicBezTo>
                    <a:pt x="16" y="1"/>
                    <a:pt x="9" y="4"/>
                    <a:pt x="1" y="8"/>
                  </a:cubicBezTo>
                  <a:lnTo>
                    <a:pt x="9" y="15"/>
                  </a:lnTo>
                  <a:cubicBezTo>
                    <a:pt x="16" y="30"/>
                    <a:pt x="19" y="49"/>
                    <a:pt x="35" y="56"/>
                  </a:cubicBezTo>
                  <a:cubicBezTo>
                    <a:pt x="45" y="49"/>
                    <a:pt x="53" y="34"/>
                    <a:pt x="61" y="23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8" name="Google Shape;47778;p30"/>
            <p:cNvSpPr/>
            <p:nvPr/>
          </p:nvSpPr>
          <p:spPr>
            <a:xfrm>
              <a:off x="-5194098" y="-68951"/>
              <a:ext cx="3581" cy="1624"/>
            </a:xfrm>
            <a:custGeom>
              <a:avLst/>
              <a:gdLst/>
              <a:ahLst/>
              <a:cxnLst/>
              <a:rect l="l" t="t" r="r" b="b"/>
              <a:pathLst>
                <a:path w="75" h="34" extrusionOk="0">
                  <a:moveTo>
                    <a:pt x="0" y="1"/>
                  </a:moveTo>
                  <a:cubicBezTo>
                    <a:pt x="11" y="23"/>
                    <a:pt x="18" y="34"/>
                    <a:pt x="30" y="34"/>
                  </a:cubicBezTo>
                  <a:cubicBezTo>
                    <a:pt x="41" y="34"/>
                    <a:pt x="52" y="23"/>
                    <a:pt x="75" y="4"/>
                  </a:cubicBezTo>
                  <a:cubicBezTo>
                    <a:pt x="49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9" name="Google Shape;47779;p30"/>
            <p:cNvSpPr/>
            <p:nvPr/>
          </p:nvSpPr>
          <p:spPr>
            <a:xfrm>
              <a:off x="-5351768" y="30512"/>
              <a:ext cx="8118" cy="4298"/>
            </a:xfrm>
            <a:custGeom>
              <a:avLst/>
              <a:gdLst/>
              <a:ahLst/>
              <a:cxnLst/>
              <a:rect l="l" t="t" r="r" b="b"/>
              <a:pathLst>
                <a:path w="170" h="90" extrusionOk="0">
                  <a:moveTo>
                    <a:pt x="109" y="0"/>
                  </a:moveTo>
                  <a:cubicBezTo>
                    <a:pt x="87" y="0"/>
                    <a:pt x="76" y="19"/>
                    <a:pt x="64" y="37"/>
                  </a:cubicBezTo>
                  <a:cubicBezTo>
                    <a:pt x="57" y="52"/>
                    <a:pt x="42" y="49"/>
                    <a:pt x="28" y="52"/>
                  </a:cubicBezTo>
                  <a:cubicBezTo>
                    <a:pt x="1" y="59"/>
                    <a:pt x="16" y="75"/>
                    <a:pt x="23" y="82"/>
                  </a:cubicBezTo>
                  <a:cubicBezTo>
                    <a:pt x="35" y="82"/>
                    <a:pt x="42" y="78"/>
                    <a:pt x="50" y="78"/>
                  </a:cubicBezTo>
                  <a:cubicBezTo>
                    <a:pt x="61" y="78"/>
                    <a:pt x="73" y="82"/>
                    <a:pt x="83" y="90"/>
                  </a:cubicBezTo>
                  <a:cubicBezTo>
                    <a:pt x="95" y="90"/>
                    <a:pt x="109" y="86"/>
                    <a:pt x="125" y="86"/>
                  </a:cubicBezTo>
                  <a:cubicBezTo>
                    <a:pt x="143" y="75"/>
                    <a:pt x="169" y="75"/>
                    <a:pt x="162" y="41"/>
                  </a:cubicBezTo>
                  <a:lnTo>
                    <a:pt x="162" y="41"/>
                  </a:lnTo>
                  <a:cubicBezTo>
                    <a:pt x="162" y="41"/>
                    <a:pt x="158" y="45"/>
                    <a:pt x="154" y="45"/>
                  </a:cubicBezTo>
                  <a:cubicBezTo>
                    <a:pt x="147" y="45"/>
                    <a:pt x="140" y="37"/>
                    <a:pt x="132" y="30"/>
                  </a:cubicBezTo>
                  <a:cubicBezTo>
                    <a:pt x="125" y="22"/>
                    <a:pt x="121" y="11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0" name="Google Shape;47780;p30"/>
            <p:cNvSpPr/>
            <p:nvPr/>
          </p:nvSpPr>
          <p:spPr>
            <a:xfrm>
              <a:off x="-5350861" y="34236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31" y="0"/>
                  </a:moveTo>
                  <a:cubicBezTo>
                    <a:pt x="23" y="0"/>
                    <a:pt x="16" y="4"/>
                    <a:pt x="4" y="4"/>
                  </a:cubicBezTo>
                  <a:cubicBezTo>
                    <a:pt x="1" y="31"/>
                    <a:pt x="19" y="45"/>
                    <a:pt x="38" y="49"/>
                  </a:cubicBezTo>
                  <a:lnTo>
                    <a:pt x="42" y="49"/>
                  </a:lnTo>
                  <a:cubicBezTo>
                    <a:pt x="61" y="49"/>
                    <a:pt x="68" y="31"/>
                    <a:pt x="64" y="12"/>
                  </a:cubicBezTo>
                  <a:cubicBezTo>
                    <a:pt x="54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1" name="Google Shape;47781;p30"/>
            <p:cNvSpPr/>
            <p:nvPr/>
          </p:nvSpPr>
          <p:spPr>
            <a:xfrm>
              <a:off x="-5186458" y="79599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15" y="0"/>
                  </a:moveTo>
                  <a:lnTo>
                    <a:pt x="15" y="0"/>
                  </a:lnTo>
                  <a:cubicBezTo>
                    <a:pt x="8" y="11"/>
                    <a:pt x="1" y="23"/>
                    <a:pt x="20" y="30"/>
                  </a:cubicBezTo>
                  <a:cubicBezTo>
                    <a:pt x="46" y="41"/>
                    <a:pt x="75" y="45"/>
                    <a:pt x="101" y="67"/>
                  </a:cubicBezTo>
                  <a:cubicBezTo>
                    <a:pt x="113" y="49"/>
                    <a:pt x="117" y="37"/>
                    <a:pt x="91" y="30"/>
                  </a:cubicBezTo>
                  <a:cubicBezTo>
                    <a:pt x="65" y="26"/>
                    <a:pt x="38" y="18"/>
                    <a:pt x="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2" name="Google Shape;47782;p30"/>
            <p:cNvSpPr/>
            <p:nvPr/>
          </p:nvSpPr>
          <p:spPr>
            <a:xfrm>
              <a:off x="-5185741" y="77593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3" y="5"/>
                  </a:moveTo>
                  <a:cubicBezTo>
                    <a:pt x="31" y="12"/>
                    <a:pt x="0" y="1"/>
                    <a:pt x="0" y="42"/>
                  </a:cubicBezTo>
                  <a:lnTo>
                    <a:pt x="5" y="42"/>
                  </a:lnTo>
                  <a:cubicBezTo>
                    <a:pt x="15" y="38"/>
                    <a:pt x="34" y="38"/>
                    <a:pt x="45" y="34"/>
                  </a:cubicBezTo>
                  <a:cubicBezTo>
                    <a:pt x="68" y="31"/>
                    <a:pt x="68" y="15"/>
                    <a:pt x="53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3" name="Google Shape;47783;p30"/>
            <p:cNvSpPr/>
            <p:nvPr/>
          </p:nvSpPr>
          <p:spPr>
            <a:xfrm>
              <a:off x="-5165018" y="271984"/>
              <a:ext cx="8595" cy="3963"/>
            </a:xfrm>
            <a:custGeom>
              <a:avLst/>
              <a:gdLst/>
              <a:ahLst/>
              <a:cxnLst/>
              <a:rect l="l" t="t" r="r" b="b"/>
              <a:pathLst>
                <a:path w="180" h="83" extrusionOk="0">
                  <a:moveTo>
                    <a:pt x="139" y="0"/>
                  </a:moveTo>
                  <a:cubicBezTo>
                    <a:pt x="116" y="16"/>
                    <a:pt x="146" y="26"/>
                    <a:pt x="142" y="38"/>
                  </a:cubicBezTo>
                  <a:cubicBezTo>
                    <a:pt x="101" y="34"/>
                    <a:pt x="60" y="23"/>
                    <a:pt x="19" y="23"/>
                  </a:cubicBezTo>
                  <a:lnTo>
                    <a:pt x="11" y="23"/>
                  </a:lnTo>
                  <a:cubicBezTo>
                    <a:pt x="8" y="26"/>
                    <a:pt x="4" y="31"/>
                    <a:pt x="0" y="34"/>
                  </a:cubicBezTo>
                  <a:cubicBezTo>
                    <a:pt x="8" y="60"/>
                    <a:pt x="23" y="71"/>
                    <a:pt x="49" y="76"/>
                  </a:cubicBezTo>
                  <a:cubicBezTo>
                    <a:pt x="56" y="64"/>
                    <a:pt x="64" y="60"/>
                    <a:pt x="71" y="60"/>
                  </a:cubicBezTo>
                  <a:cubicBezTo>
                    <a:pt x="79" y="60"/>
                    <a:pt x="87" y="64"/>
                    <a:pt x="90" y="68"/>
                  </a:cubicBezTo>
                  <a:cubicBezTo>
                    <a:pt x="101" y="64"/>
                    <a:pt x="109" y="60"/>
                    <a:pt x="116" y="60"/>
                  </a:cubicBezTo>
                  <a:cubicBezTo>
                    <a:pt x="131" y="60"/>
                    <a:pt x="146" y="71"/>
                    <a:pt x="157" y="83"/>
                  </a:cubicBezTo>
                  <a:lnTo>
                    <a:pt x="161" y="83"/>
                  </a:lnTo>
                  <a:cubicBezTo>
                    <a:pt x="172" y="64"/>
                    <a:pt x="180" y="42"/>
                    <a:pt x="172" y="19"/>
                  </a:cubicBezTo>
                  <a:cubicBezTo>
                    <a:pt x="168" y="12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4" name="Google Shape;47784;p30"/>
            <p:cNvSpPr/>
            <p:nvPr/>
          </p:nvSpPr>
          <p:spPr>
            <a:xfrm>
              <a:off x="-5166832" y="273225"/>
              <a:ext cx="4154" cy="3247"/>
            </a:xfrm>
            <a:custGeom>
              <a:avLst/>
              <a:gdLst/>
              <a:ahLst/>
              <a:cxnLst/>
              <a:rect l="l" t="t" r="r" b="b"/>
              <a:pathLst>
                <a:path w="87" h="68" extrusionOk="0">
                  <a:moveTo>
                    <a:pt x="20" y="0"/>
                  </a:moveTo>
                  <a:cubicBezTo>
                    <a:pt x="16" y="0"/>
                    <a:pt x="16" y="0"/>
                    <a:pt x="12" y="5"/>
                  </a:cubicBezTo>
                  <a:cubicBezTo>
                    <a:pt x="1" y="8"/>
                    <a:pt x="8" y="19"/>
                    <a:pt x="12" y="27"/>
                  </a:cubicBezTo>
                  <a:cubicBezTo>
                    <a:pt x="20" y="34"/>
                    <a:pt x="23" y="45"/>
                    <a:pt x="23" y="53"/>
                  </a:cubicBezTo>
                  <a:cubicBezTo>
                    <a:pt x="35" y="60"/>
                    <a:pt x="46" y="68"/>
                    <a:pt x="57" y="68"/>
                  </a:cubicBezTo>
                  <a:cubicBezTo>
                    <a:pt x="68" y="68"/>
                    <a:pt x="80" y="64"/>
                    <a:pt x="87" y="50"/>
                  </a:cubicBezTo>
                  <a:cubicBezTo>
                    <a:pt x="61" y="45"/>
                    <a:pt x="46" y="34"/>
                    <a:pt x="38" y="8"/>
                  </a:cubicBezTo>
                  <a:cubicBezTo>
                    <a:pt x="35" y="5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5" name="Google Shape;47785;p30"/>
            <p:cNvSpPr/>
            <p:nvPr/>
          </p:nvSpPr>
          <p:spPr>
            <a:xfrm>
              <a:off x="-5176478" y="169560"/>
              <a:ext cx="4202" cy="2340"/>
            </a:xfrm>
            <a:custGeom>
              <a:avLst/>
              <a:gdLst/>
              <a:ahLst/>
              <a:cxnLst/>
              <a:rect l="l" t="t" r="r" b="b"/>
              <a:pathLst>
                <a:path w="88" h="49" extrusionOk="0">
                  <a:moveTo>
                    <a:pt x="46" y="0"/>
                  </a:moveTo>
                  <a:cubicBezTo>
                    <a:pt x="1" y="0"/>
                    <a:pt x="27" y="26"/>
                    <a:pt x="27" y="45"/>
                  </a:cubicBezTo>
                  <a:lnTo>
                    <a:pt x="46" y="45"/>
                  </a:lnTo>
                  <a:cubicBezTo>
                    <a:pt x="49" y="49"/>
                    <a:pt x="57" y="49"/>
                    <a:pt x="61" y="49"/>
                  </a:cubicBezTo>
                  <a:cubicBezTo>
                    <a:pt x="68" y="49"/>
                    <a:pt x="75" y="45"/>
                    <a:pt x="87" y="37"/>
                  </a:cubicBezTo>
                  <a:cubicBezTo>
                    <a:pt x="72" y="23"/>
                    <a:pt x="49" y="18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6" name="Google Shape;47786;p30"/>
            <p:cNvSpPr/>
            <p:nvPr/>
          </p:nvSpPr>
          <p:spPr>
            <a:xfrm>
              <a:off x="-5118987" y="213060"/>
              <a:ext cx="10218" cy="9168"/>
            </a:xfrm>
            <a:custGeom>
              <a:avLst/>
              <a:gdLst/>
              <a:ahLst/>
              <a:cxnLst/>
              <a:rect l="l" t="t" r="r" b="b"/>
              <a:pathLst>
                <a:path w="214" h="192" extrusionOk="0">
                  <a:moveTo>
                    <a:pt x="75" y="1"/>
                  </a:moveTo>
                  <a:cubicBezTo>
                    <a:pt x="68" y="12"/>
                    <a:pt x="60" y="12"/>
                    <a:pt x="53" y="12"/>
                  </a:cubicBezTo>
                  <a:lnTo>
                    <a:pt x="34" y="12"/>
                  </a:lnTo>
                  <a:cubicBezTo>
                    <a:pt x="30" y="9"/>
                    <a:pt x="23" y="9"/>
                    <a:pt x="20" y="9"/>
                  </a:cubicBezTo>
                  <a:cubicBezTo>
                    <a:pt x="12" y="9"/>
                    <a:pt x="8" y="12"/>
                    <a:pt x="1" y="12"/>
                  </a:cubicBezTo>
                  <a:cubicBezTo>
                    <a:pt x="12" y="31"/>
                    <a:pt x="23" y="46"/>
                    <a:pt x="8" y="61"/>
                  </a:cubicBezTo>
                  <a:cubicBezTo>
                    <a:pt x="1" y="102"/>
                    <a:pt x="46" y="125"/>
                    <a:pt x="38" y="169"/>
                  </a:cubicBezTo>
                  <a:cubicBezTo>
                    <a:pt x="38" y="173"/>
                    <a:pt x="38" y="177"/>
                    <a:pt x="42" y="177"/>
                  </a:cubicBezTo>
                  <a:cubicBezTo>
                    <a:pt x="46" y="177"/>
                    <a:pt x="49" y="177"/>
                    <a:pt x="53" y="173"/>
                  </a:cubicBezTo>
                  <a:lnTo>
                    <a:pt x="65" y="173"/>
                  </a:lnTo>
                  <a:cubicBezTo>
                    <a:pt x="68" y="173"/>
                    <a:pt x="72" y="173"/>
                    <a:pt x="75" y="177"/>
                  </a:cubicBezTo>
                  <a:cubicBezTo>
                    <a:pt x="83" y="177"/>
                    <a:pt x="94" y="180"/>
                    <a:pt x="105" y="180"/>
                  </a:cubicBezTo>
                  <a:cubicBezTo>
                    <a:pt x="113" y="188"/>
                    <a:pt x="120" y="192"/>
                    <a:pt x="127" y="192"/>
                  </a:cubicBezTo>
                  <a:cubicBezTo>
                    <a:pt x="132" y="192"/>
                    <a:pt x="135" y="192"/>
                    <a:pt x="139" y="188"/>
                  </a:cubicBezTo>
                  <a:cubicBezTo>
                    <a:pt x="109" y="161"/>
                    <a:pt x="154" y="132"/>
                    <a:pt x="127" y="106"/>
                  </a:cubicBezTo>
                  <a:cubicBezTo>
                    <a:pt x="132" y="102"/>
                    <a:pt x="132" y="102"/>
                    <a:pt x="135" y="102"/>
                  </a:cubicBezTo>
                  <a:cubicBezTo>
                    <a:pt x="165" y="102"/>
                    <a:pt x="172" y="121"/>
                    <a:pt x="187" y="132"/>
                  </a:cubicBezTo>
                  <a:cubicBezTo>
                    <a:pt x="203" y="116"/>
                    <a:pt x="199" y="90"/>
                    <a:pt x="214" y="72"/>
                  </a:cubicBezTo>
                  <a:lnTo>
                    <a:pt x="214" y="72"/>
                  </a:lnTo>
                  <a:cubicBezTo>
                    <a:pt x="195" y="80"/>
                    <a:pt x="180" y="83"/>
                    <a:pt x="165" y="83"/>
                  </a:cubicBezTo>
                  <a:cubicBezTo>
                    <a:pt x="143" y="83"/>
                    <a:pt x="127" y="64"/>
                    <a:pt x="101" y="27"/>
                  </a:cubicBezTo>
                  <a:cubicBezTo>
                    <a:pt x="98" y="16"/>
                    <a:pt x="87" y="9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7" name="Google Shape;47787;p30"/>
            <p:cNvSpPr/>
            <p:nvPr/>
          </p:nvSpPr>
          <p:spPr>
            <a:xfrm>
              <a:off x="-5141620" y="260906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60" y="1"/>
                  </a:moveTo>
                  <a:cubicBezTo>
                    <a:pt x="56" y="4"/>
                    <a:pt x="52" y="8"/>
                    <a:pt x="52" y="12"/>
                  </a:cubicBezTo>
                  <a:cubicBezTo>
                    <a:pt x="56" y="30"/>
                    <a:pt x="49" y="39"/>
                    <a:pt x="30" y="42"/>
                  </a:cubicBezTo>
                  <a:cubicBezTo>
                    <a:pt x="0" y="46"/>
                    <a:pt x="4" y="61"/>
                    <a:pt x="15" y="83"/>
                  </a:cubicBezTo>
                  <a:cubicBezTo>
                    <a:pt x="30" y="53"/>
                    <a:pt x="71" y="68"/>
                    <a:pt x="82" y="42"/>
                  </a:cubicBezTo>
                  <a:cubicBezTo>
                    <a:pt x="78" y="27"/>
                    <a:pt x="75" y="8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8" name="Google Shape;47788;p30"/>
            <p:cNvSpPr/>
            <p:nvPr/>
          </p:nvSpPr>
          <p:spPr>
            <a:xfrm>
              <a:off x="-5162201" y="275899"/>
              <a:ext cx="6685" cy="6685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98" y="1"/>
                  </a:moveTo>
                  <a:cubicBezTo>
                    <a:pt x="64" y="8"/>
                    <a:pt x="38" y="27"/>
                    <a:pt x="31" y="65"/>
                  </a:cubicBezTo>
                  <a:cubicBezTo>
                    <a:pt x="42" y="91"/>
                    <a:pt x="1" y="106"/>
                    <a:pt x="16" y="132"/>
                  </a:cubicBezTo>
                  <a:cubicBezTo>
                    <a:pt x="23" y="139"/>
                    <a:pt x="31" y="139"/>
                    <a:pt x="38" y="139"/>
                  </a:cubicBezTo>
                  <a:cubicBezTo>
                    <a:pt x="54" y="139"/>
                    <a:pt x="64" y="128"/>
                    <a:pt x="80" y="124"/>
                  </a:cubicBezTo>
                  <a:cubicBezTo>
                    <a:pt x="72" y="106"/>
                    <a:pt x="35" y="79"/>
                    <a:pt x="87" y="68"/>
                  </a:cubicBezTo>
                  <a:cubicBezTo>
                    <a:pt x="106" y="65"/>
                    <a:pt x="121" y="61"/>
                    <a:pt x="140" y="53"/>
                  </a:cubicBezTo>
                  <a:cubicBezTo>
                    <a:pt x="135" y="46"/>
                    <a:pt x="135" y="39"/>
                    <a:pt x="135" y="30"/>
                  </a:cubicBezTo>
                  <a:cubicBezTo>
                    <a:pt x="128" y="23"/>
                    <a:pt x="121" y="16"/>
                    <a:pt x="113" y="12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9" name="Google Shape;47789;p30"/>
            <p:cNvSpPr/>
            <p:nvPr/>
          </p:nvSpPr>
          <p:spPr>
            <a:xfrm>
              <a:off x="-5263192" y="290033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9" y="0"/>
                  </a:moveTo>
                  <a:cubicBezTo>
                    <a:pt x="4" y="0"/>
                    <a:pt x="12" y="26"/>
                    <a:pt x="4" y="34"/>
                  </a:cubicBezTo>
                  <a:cubicBezTo>
                    <a:pt x="0" y="48"/>
                    <a:pt x="12" y="57"/>
                    <a:pt x="19" y="67"/>
                  </a:cubicBezTo>
                  <a:lnTo>
                    <a:pt x="38" y="67"/>
                  </a:lnTo>
                  <a:cubicBezTo>
                    <a:pt x="45" y="67"/>
                    <a:pt x="52" y="67"/>
                    <a:pt x="52" y="52"/>
                  </a:cubicBezTo>
                  <a:cubicBezTo>
                    <a:pt x="52" y="34"/>
                    <a:pt x="49" y="7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0" name="Google Shape;47790;p30"/>
            <p:cNvSpPr/>
            <p:nvPr/>
          </p:nvSpPr>
          <p:spPr>
            <a:xfrm>
              <a:off x="-4881383" y="2817"/>
              <a:ext cx="3581" cy="3581"/>
            </a:xfrm>
            <a:custGeom>
              <a:avLst/>
              <a:gdLst/>
              <a:ahLst/>
              <a:cxnLst/>
              <a:rect l="l" t="t" r="r" b="b"/>
              <a:pathLst>
                <a:path w="75" h="75" extrusionOk="0">
                  <a:moveTo>
                    <a:pt x="49" y="0"/>
                  </a:moveTo>
                  <a:cubicBezTo>
                    <a:pt x="41" y="19"/>
                    <a:pt x="0" y="11"/>
                    <a:pt x="11" y="49"/>
                  </a:cubicBezTo>
                  <a:cubicBezTo>
                    <a:pt x="18" y="61"/>
                    <a:pt x="23" y="75"/>
                    <a:pt x="30" y="75"/>
                  </a:cubicBezTo>
                  <a:cubicBezTo>
                    <a:pt x="34" y="75"/>
                    <a:pt x="41" y="71"/>
                    <a:pt x="49" y="56"/>
                  </a:cubicBezTo>
                  <a:cubicBezTo>
                    <a:pt x="53" y="49"/>
                    <a:pt x="68" y="45"/>
                    <a:pt x="75" y="42"/>
                  </a:cubicBezTo>
                  <a:cubicBezTo>
                    <a:pt x="68" y="34"/>
                    <a:pt x="56" y="23"/>
                    <a:pt x="60" y="8"/>
                  </a:cubicBezTo>
                  <a:cubicBezTo>
                    <a:pt x="56" y="8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1" name="Google Shape;47791;p30"/>
            <p:cNvSpPr/>
            <p:nvPr/>
          </p:nvSpPr>
          <p:spPr>
            <a:xfrm>
              <a:off x="-5193954" y="-176914"/>
              <a:ext cx="5778" cy="7354"/>
            </a:xfrm>
            <a:custGeom>
              <a:avLst/>
              <a:gdLst/>
              <a:ahLst/>
              <a:cxnLst/>
              <a:rect l="l" t="t" r="r" b="b"/>
              <a:pathLst>
                <a:path w="121" h="154" extrusionOk="0">
                  <a:moveTo>
                    <a:pt x="46" y="0"/>
                  </a:moveTo>
                  <a:cubicBezTo>
                    <a:pt x="38" y="7"/>
                    <a:pt x="27" y="12"/>
                    <a:pt x="20" y="12"/>
                  </a:cubicBezTo>
                  <a:cubicBezTo>
                    <a:pt x="12" y="12"/>
                    <a:pt x="8" y="7"/>
                    <a:pt x="1" y="4"/>
                  </a:cubicBezTo>
                  <a:lnTo>
                    <a:pt x="1" y="4"/>
                  </a:lnTo>
                  <a:cubicBezTo>
                    <a:pt x="4" y="52"/>
                    <a:pt x="42" y="97"/>
                    <a:pt x="4" y="146"/>
                  </a:cubicBezTo>
                  <a:cubicBezTo>
                    <a:pt x="8" y="150"/>
                    <a:pt x="12" y="150"/>
                    <a:pt x="15" y="153"/>
                  </a:cubicBezTo>
                  <a:cubicBezTo>
                    <a:pt x="49" y="153"/>
                    <a:pt x="46" y="131"/>
                    <a:pt x="46" y="109"/>
                  </a:cubicBezTo>
                  <a:cubicBezTo>
                    <a:pt x="46" y="97"/>
                    <a:pt x="49" y="90"/>
                    <a:pt x="60" y="90"/>
                  </a:cubicBezTo>
                  <a:cubicBezTo>
                    <a:pt x="65" y="90"/>
                    <a:pt x="68" y="90"/>
                    <a:pt x="75" y="97"/>
                  </a:cubicBezTo>
                  <a:cubicBezTo>
                    <a:pt x="79" y="101"/>
                    <a:pt x="87" y="101"/>
                    <a:pt x="91" y="101"/>
                  </a:cubicBezTo>
                  <a:cubicBezTo>
                    <a:pt x="101" y="101"/>
                    <a:pt x="113" y="93"/>
                    <a:pt x="117" y="79"/>
                  </a:cubicBezTo>
                  <a:cubicBezTo>
                    <a:pt x="120" y="26"/>
                    <a:pt x="56" y="38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2" name="Google Shape;47792;p30"/>
            <p:cNvSpPr/>
            <p:nvPr/>
          </p:nvSpPr>
          <p:spPr>
            <a:xfrm>
              <a:off x="-5060780" y="64223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23" y="0"/>
                  </a:moveTo>
                  <a:cubicBezTo>
                    <a:pt x="19" y="4"/>
                    <a:pt x="15" y="8"/>
                    <a:pt x="12" y="12"/>
                  </a:cubicBezTo>
                  <a:cubicBezTo>
                    <a:pt x="19" y="34"/>
                    <a:pt x="0" y="57"/>
                    <a:pt x="19" y="75"/>
                  </a:cubicBezTo>
                  <a:cubicBezTo>
                    <a:pt x="30" y="71"/>
                    <a:pt x="38" y="67"/>
                    <a:pt x="49" y="64"/>
                  </a:cubicBezTo>
                  <a:cubicBezTo>
                    <a:pt x="38" y="53"/>
                    <a:pt x="30" y="45"/>
                    <a:pt x="38" y="31"/>
                  </a:cubicBezTo>
                  <a:cubicBezTo>
                    <a:pt x="52" y="12"/>
                    <a:pt x="41" y="4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3" name="Google Shape;47793;p30"/>
            <p:cNvSpPr/>
            <p:nvPr/>
          </p:nvSpPr>
          <p:spPr>
            <a:xfrm>
              <a:off x="-4878709" y="1910"/>
              <a:ext cx="7688" cy="3247"/>
            </a:xfrm>
            <a:custGeom>
              <a:avLst/>
              <a:gdLst/>
              <a:ahLst/>
              <a:cxnLst/>
              <a:rect l="l" t="t" r="r" b="b"/>
              <a:pathLst>
                <a:path w="161" h="68" extrusionOk="0">
                  <a:moveTo>
                    <a:pt x="67" y="1"/>
                  </a:moveTo>
                  <a:cubicBezTo>
                    <a:pt x="45" y="8"/>
                    <a:pt x="26" y="19"/>
                    <a:pt x="4" y="27"/>
                  </a:cubicBezTo>
                  <a:cubicBezTo>
                    <a:pt x="0" y="42"/>
                    <a:pt x="12" y="53"/>
                    <a:pt x="19" y="61"/>
                  </a:cubicBezTo>
                  <a:cubicBezTo>
                    <a:pt x="34" y="61"/>
                    <a:pt x="49" y="68"/>
                    <a:pt x="60" y="68"/>
                  </a:cubicBezTo>
                  <a:cubicBezTo>
                    <a:pt x="75" y="68"/>
                    <a:pt x="86" y="64"/>
                    <a:pt x="97" y="49"/>
                  </a:cubicBezTo>
                  <a:cubicBezTo>
                    <a:pt x="101" y="46"/>
                    <a:pt x="101" y="46"/>
                    <a:pt x="105" y="46"/>
                  </a:cubicBezTo>
                  <a:lnTo>
                    <a:pt x="127" y="46"/>
                  </a:lnTo>
                  <a:cubicBezTo>
                    <a:pt x="131" y="38"/>
                    <a:pt x="161" y="38"/>
                    <a:pt x="138" y="23"/>
                  </a:cubicBezTo>
                  <a:cubicBezTo>
                    <a:pt x="119" y="12"/>
                    <a:pt x="90" y="8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4" name="Google Shape;47794;p30"/>
            <p:cNvSpPr/>
            <p:nvPr/>
          </p:nvSpPr>
          <p:spPr>
            <a:xfrm>
              <a:off x="-4877085" y="6780"/>
              <a:ext cx="4297" cy="4298"/>
            </a:xfrm>
            <a:custGeom>
              <a:avLst/>
              <a:gdLst/>
              <a:ahLst/>
              <a:cxnLst/>
              <a:rect l="l" t="t" r="r" b="b"/>
              <a:pathLst>
                <a:path w="90" h="90" extrusionOk="0">
                  <a:moveTo>
                    <a:pt x="90" y="0"/>
                  </a:moveTo>
                  <a:cubicBezTo>
                    <a:pt x="82" y="4"/>
                    <a:pt x="75" y="4"/>
                    <a:pt x="6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1"/>
                  </a:cubicBezTo>
                  <a:cubicBezTo>
                    <a:pt x="15" y="37"/>
                    <a:pt x="30" y="63"/>
                    <a:pt x="0" y="85"/>
                  </a:cubicBezTo>
                  <a:lnTo>
                    <a:pt x="0" y="90"/>
                  </a:lnTo>
                  <a:cubicBezTo>
                    <a:pt x="45" y="85"/>
                    <a:pt x="49" y="30"/>
                    <a:pt x="90" y="22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5" name="Google Shape;47795;p30"/>
            <p:cNvSpPr/>
            <p:nvPr/>
          </p:nvSpPr>
          <p:spPr>
            <a:xfrm>
              <a:off x="-5371537" y="139573"/>
              <a:ext cx="9502" cy="6064"/>
            </a:xfrm>
            <a:custGeom>
              <a:avLst/>
              <a:gdLst/>
              <a:ahLst/>
              <a:cxnLst/>
              <a:rect l="l" t="t" r="r" b="b"/>
              <a:pathLst>
                <a:path w="199" h="127" extrusionOk="0">
                  <a:moveTo>
                    <a:pt x="49" y="4"/>
                  </a:moveTo>
                  <a:cubicBezTo>
                    <a:pt x="38" y="11"/>
                    <a:pt x="0" y="0"/>
                    <a:pt x="26" y="37"/>
                  </a:cubicBezTo>
                  <a:cubicBezTo>
                    <a:pt x="33" y="49"/>
                    <a:pt x="52" y="59"/>
                    <a:pt x="45" y="82"/>
                  </a:cubicBezTo>
                  <a:cubicBezTo>
                    <a:pt x="68" y="101"/>
                    <a:pt x="83" y="127"/>
                    <a:pt x="109" y="127"/>
                  </a:cubicBezTo>
                  <a:cubicBezTo>
                    <a:pt x="120" y="127"/>
                    <a:pt x="131" y="120"/>
                    <a:pt x="150" y="101"/>
                  </a:cubicBezTo>
                  <a:cubicBezTo>
                    <a:pt x="161" y="85"/>
                    <a:pt x="199" y="78"/>
                    <a:pt x="176" y="45"/>
                  </a:cubicBezTo>
                  <a:cubicBezTo>
                    <a:pt x="154" y="37"/>
                    <a:pt x="135" y="26"/>
                    <a:pt x="116" y="18"/>
                  </a:cubicBezTo>
                  <a:cubicBezTo>
                    <a:pt x="109" y="15"/>
                    <a:pt x="101" y="15"/>
                    <a:pt x="94" y="15"/>
                  </a:cubicBezTo>
                  <a:lnTo>
                    <a:pt x="83" y="15"/>
                  </a:lnTo>
                  <a:cubicBezTo>
                    <a:pt x="71" y="15"/>
                    <a:pt x="60" y="15"/>
                    <a:pt x="4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6" name="Google Shape;47796;p30"/>
            <p:cNvSpPr/>
            <p:nvPr/>
          </p:nvSpPr>
          <p:spPr>
            <a:xfrm>
              <a:off x="-5371202" y="136326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79" y="1"/>
                  </a:moveTo>
                  <a:cubicBezTo>
                    <a:pt x="71" y="1"/>
                    <a:pt x="64" y="5"/>
                    <a:pt x="57" y="5"/>
                  </a:cubicBezTo>
                  <a:cubicBezTo>
                    <a:pt x="0" y="15"/>
                    <a:pt x="23" y="46"/>
                    <a:pt x="42" y="72"/>
                  </a:cubicBezTo>
                  <a:cubicBezTo>
                    <a:pt x="53" y="83"/>
                    <a:pt x="64" y="83"/>
                    <a:pt x="76" y="83"/>
                  </a:cubicBezTo>
                  <a:lnTo>
                    <a:pt x="87" y="83"/>
                  </a:lnTo>
                  <a:cubicBezTo>
                    <a:pt x="94" y="83"/>
                    <a:pt x="102" y="83"/>
                    <a:pt x="109" y="86"/>
                  </a:cubicBezTo>
                  <a:cubicBezTo>
                    <a:pt x="131" y="64"/>
                    <a:pt x="109" y="31"/>
                    <a:pt x="131" y="8"/>
                  </a:cubicBezTo>
                  <a:cubicBezTo>
                    <a:pt x="121" y="8"/>
                    <a:pt x="113" y="12"/>
                    <a:pt x="105" y="19"/>
                  </a:cubicBezTo>
                  <a:cubicBezTo>
                    <a:pt x="98" y="23"/>
                    <a:pt x="90" y="34"/>
                    <a:pt x="87" y="34"/>
                  </a:cubicBezTo>
                  <a:lnTo>
                    <a:pt x="83" y="34"/>
                  </a:lnTo>
                  <a:cubicBezTo>
                    <a:pt x="71" y="27"/>
                    <a:pt x="76" y="12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7" name="Google Shape;47797;p30"/>
            <p:cNvSpPr/>
            <p:nvPr/>
          </p:nvSpPr>
          <p:spPr>
            <a:xfrm>
              <a:off x="-5369770" y="133986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31" y="1"/>
                  </a:moveTo>
                  <a:cubicBezTo>
                    <a:pt x="15" y="16"/>
                    <a:pt x="1" y="35"/>
                    <a:pt x="27" y="54"/>
                  </a:cubicBezTo>
                  <a:cubicBezTo>
                    <a:pt x="34" y="54"/>
                    <a:pt x="41" y="50"/>
                    <a:pt x="49" y="50"/>
                  </a:cubicBezTo>
                  <a:cubicBezTo>
                    <a:pt x="72" y="23"/>
                    <a:pt x="49" y="12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8" name="Google Shape;47798;p30"/>
            <p:cNvSpPr/>
            <p:nvPr/>
          </p:nvSpPr>
          <p:spPr>
            <a:xfrm>
              <a:off x="-4909460" y="148454"/>
              <a:ext cx="7926" cy="12892"/>
            </a:xfrm>
            <a:custGeom>
              <a:avLst/>
              <a:gdLst/>
              <a:ahLst/>
              <a:cxnLst/>
              <a:rect l="l" t="t" r="r" b="b"/>
              <a:pathLst>
                <a:path w="166" h="270" extrusionOk="0">
                  <a:moveTo>
                    <a:pt x="57" y="1"/>
                  </a:moveTo>
                  <a:cubicBezTo>
                    <a:pt x="68" y="46"/>
                    <a:pt x="35" y="72"/>
                    <a:pt x="12" y="106"/>
                  </a:cubicBezTo>
                  <a:cubicBezTo>
                    <a:pt x="1" y="154"/>
                    <a:pt x="87" y="109"/>
                    <a:pt x="65" y="158"/>
                  </a:cubicBezTo>
                  <a:cubicBezTo>
                    <a:pt x="50" y="191"/>
                    <a:pt x="65" y="222"/>
                    <a:pt x="54" y="251"/>
                  </a:cubicBezTo>
                  <a:cubicBezTo>
                    <a:pt x="61" y="258"/>
                    <a:pt x="68" y="266"/>
                    <a:pt x="76" y="270"/>
                  </a:cubicBezTo>
                  <a:cubicBezTo>
                    <a:pt x="91" y="266"/>
                    <a:pt x="99" y="255"/>
                    <a:pt x="106" y="240"/>
                  </a:cubicBezTo>
                  <a:cubicBezTo>
                    <a:pt x="109" y="229"/>
                    <a:pt x="117" y="222"/>
                    <a:pt x="125" y="222"/>
                  </a:cubicBezTo>
                  <a:cubicBezTo>
                    <a:pt x="128" y="222"/>
                    <a:pt x="135" y="225"/>
                    <a:pt x="143" y="229"/>
                  </a:cubicBezTo>
                  <a:lnTo>
                    <a:pt x="143" y="232"/>
                  </a:lnTo>
                  <a:cubicBezTo>
                    <a:pt x="147" y="229"/>
                    <a:pt x="151" y="225"/>
                    <a:pt x="154" y="222"/>
                  </a:cubicBezTo>
                  <a:cubicBezTo>
                    <a:pt x="158" y="187"/>
                    <a:pt x="121" y="184"/>
                    <a:pt x="117" y="161"/>
                  </a:cubicBezTo>
                  <a:cubicBezTo>
                    <a:pt x="113" y="151"/>
                    <a:pt x="99" y="132"/>
                    <a:pt x="113" y="132"/>
                  </a:cubicBezTo>
                  <a:cubicBezTo>
                    <a:pt x="121" y="132"/>
                    <a:pt x="128" y="132"/>
                    <a:pt x="140" y="139"/>
                  </a:cubicBezTo>
                  <a:cubicBezTo>
                    <a:pt x="143" y="139"/>
                    <a:pt x="147" y="143"/>
                    <a:pt x="151" y="143"/>
                  </a:cubicBezTo>
                  <a:cubicBezTo>
                    <a:pt x="166" y="143"/>
                    <a:pt x="143" y="109"/>
                    <a:pt x="154" y="101"/>
                  </a:cubicBezTo>
                  <a:cubicBezTo>
                    <a:pt x="143" y="75"/>
                    <a:pt x="166" y="49"/>
                    <a:pt x="158" y="23"/>
                  </a:cubicBezTo>
                  <a:lnTo>
                    <a:pt x="154" y="23"/>
                  </a:lnTo>
                  <a:cubicBezTo>
                    <a:pt x="147" y="23"/>
                    <a:pt x="143" y="27"/>
                    <a:pt x="135" y="27"/>
                  </a:cubicBezTo>
                  <a:cubicBezTo>
                    <a:pt x="125" y="30"/>
                    <a:pt x="117" y="34"/>
                    <a:pt x="109" y="34"/>
                  </a:cubicBezTo>
                  <a:cubicBezTo>
                    <a:pt x="99" y="34"/>
                    <a:pt x="87" y="27"/>
                    <a:pt x="80" y="8"/>
                  </a:cubicBezTo>
                  <a:cubicBezTo>
                    <a:pt x="80" y="4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9" name="Google Shape;47799;p30"/>
            <p:cNvSpPr/>
            <p:nvPr/>
          </p:nvSpPr>
          <p:spPr>
            <a:xfrm>
              <a:off x="-4915333" y="150603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65" y="1"/>
                  </a:moveTo>
                  <a:cubicBezTo>
                    <a:pt x="61" y="27"/>
                    <a:pt x="53" y="46"/>
                    <a:pt x="31" y="46"/>
                  </a:cubicBezTo>
                  <a:cubicBezTo>
                    <a:pt x="27" y="46"/>
                    <a:pt x="20" y="42"/>
                    <a:pt x="12" y="42"/>
                  </a:cubicBezTo>
                  <a:cubicBezTo>
                    <a:pt x="1" y="72"/>
                    <a:pt x="8" y="98"/>
                    <a:pt x="20" y="128"/>
                  </a:cubicBezTo>
                  <a:cubicBezTo>
                    <a:pt x="46" y="139"/>
                    <a:pt x="68" y="154"/>
                    <a:pt x="98" y="154"/>
                  </a:cubicBezTo>
                  <a:cubicBezTo>
                    <a:pt x="109" y="154"/>
                    <a:pt x="124" y="150"/>
                    <a:pt x="135" y="146"/>
                  </a:cubicBezTo>
                  <a:cubicBezTo>
                    <a:pt x="117" y="124"/>
                    <a:pt x="101" y="109"/>
                    <a:pt x="94" y="87"/>
                  </a:cubicBezTo>
                  <a:cubicBezTo>
                    <a:pt x="65" y="68"/>
                    <a:pt x="94" y="23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0" name="Google Shape;47800;p30"/>
            <p:cNvSpPr/>
            <p:nvPr/>
          </p:nvSpPr>
          <p:spPr>
            <a:xfrm>
              <a:off x="-4912420" y="147738"/>
              <a:ext cx="6255" cy="7019"/>
            </a:xfrm>
            <a:custGeom>
              <a:avLst/>
              <a:gdLst/>
              <a:ahLst/>
              <a:cxnLst/>
              <a:rect l="l" t="t" r="r" b="b"/>
              <a:pathLst>
                <a:path w="131" h="147" extrusionOk="0">
                  <a:moveTo>
                    <a:pt x="48" y="1"/>
                  </a:moveTo>
                  <a:cubicBezTo>
                    <a:pt x="48" y="27"/>
                    <a:pt x="40" y="42"/>
                    <a:pt x="18" y="42"/>
                  </a:cubicBezTo>
                  <a:lnTo>
                    <a:pt x="0" y="42"/>
                  </a:lnTo>
                  <a:cubicBezTo>
                    <a:pt x="0" y="49"/>
                    <a:pt x="4" y="57"/>
                    <a:pt x="4" y="61"/>
                  </a:cubicBezTo>
                  <a:cubicBezTo>
                    <a:pt x="33" y="83"/>
                    <a:pt x="4" y="128"/>
                    <a:pt x="33" y="147"/>
                  </a:cubicBezTo>
                  <a:cubicBezTo>
                    <a:pt x="45" y="135"/>
                    <a:pt x="52" y="121"/>
                    <a:pt x="67" y="121"/>
                  </a:cubicBezTo>
                  <a:lnTo>
                    <a:pt x="74" y="121"/>
                  </a:lnTo>
                  <a:cubicBezTo>
                    <a:pt x="97" y="87"/>
                    <a:pt x="130" y="61"/>
                    <a:pt x="119" y="16"/>
                  </a:cubicBezTo>
                  <a:lnTo>
                    <a:pt x="119" y="16"/>
                  </a:lnTo>
                  <a:cubicBezTo>
                    <a:pt x="112" y="19"/>
                    <a:pt x="104" y="19"/>
                    <a:pt x="101" y="19"/>
                  </a:cubicBezTo>
                  <a:cubicBezTo>
                    <a:pt x="82" y="19"/>
                    <a:pt x="67" y="12"/>
                    <a:pt x="4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1" name="Google Shape;47801;p30"/>
            <p:cNvSpPr/>
            <p:nvPr/>
          </p:nvSpPr>
          <p:spPr>
            <a:xfrm>
              <a:off x="-5201260" y="-125869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64" y="0"/>
                  </a:moveTo>
                  <a:cubicBezTo>
                    <a:pt x="56" y="11"/>
                    <a:pt x="49" y="15"/>
                    <a:pt x="38" y="15"/>
                  </a:cubicBezTo>
                  <a:lnTo>
                    <a:pt x="23" y="15"/>
                  </a:lnTo>
                  <a:cubicBezTo>
                    <a:pt x="0" y="15"/>
                    <a:pt x="8" y="42"/>
                    <a:pt x="0" y="52"/>
                  </a:cubicBezTo>
                  <a:cubicBezTo>
                    <a:pt x="23" y="101"/>
                    <a:pt x="68" y="82"/>
                    <a:pt x="105" y="90"/>
                  </a:cubicBezTo>
                  <a:cubicBezTo>
                    <a:pt x="113" y="82"/>
                    <a:pt x="120" y="75"/>
                    <a:pt x="113" y="64"/>
                  </a:cubicBezTo>
                  <a:cubicBezTo>
                    <a:pt x="97" y="42"/>
                    <a:pt x="90" y="15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2" name="Google Shape;47802;p30"/>
            <p:cNvSpPr/>
            <p:nvPr/>
          </p:nvSpPr>
          <p:spPr>
            <a:xfrm>
              <a:off x="-5060636" y="-19864"/>
              <a:ext cx="4011" cy="2913"/>
            </a:xfrm>
            <a:custGeom>
              <a:avLst/>
              <a:gdLst/>
              <a:ahLst/>
              <a:cxnLst/>
              <a:rect l="l" t="t" r="r" b="b"/>
              <a:pathLst>
                <a:path w="84" h="61" extrusionOk="0">
                  <a:moveTo>
                    <a:pt x="46" y="1"/>
                  </a:moveTo>
                  <a:cubicBezTo>
                    <a:pt x="42" y="1"/>
                    <a:pt x="38" y="1"/>
                    <a:pt x="35" y="4"/>
                  </a:cubicBezTo>
                  <a:cubicBezTo>
                    <a:pt x="20" y="23"/>
                    <a:pt x="1" y="38"/>
                    <a:pt x="27" y="60"/>
                  </a:cubicBezTo>
                  <a:lnTo>
                    <a:pt x="54" y="60"/>
                  </a:lnTo>
                  <a:cubicBezTo>
                    <a:pt x="72" y="60"/>
                    <a:pt x="83" y="53"/>
                    <a:pt x="80" y="23"/>
                  </a:cubicBezTo>
                  <a:lnTo>
                    <a:pt x="76" y="20"/>
                  </a:lnTo>
                  <a:cubicBezTo>
                    <a:pt x="68" y="12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3" name="Google Shape;47803;p30"/>
            <p:cNvSpPr/>
            <p:nvPr/>
          </p:nvSpPr>
          <p:spPr>
            <a:xfrm>
              <a:off x="-4912420" y="135610"/>
              <a:ext cx="5730" cy="10218"/>
            </a:xfrm>
            <a:custGeom>
              <a:avLst/>
              <a:gdLst/>
              <a:ahLst/>
              <a:cxnLst/>
              <a:rect l="l" t="t" r="r" b="b"/>
              <a:pathLst>
                <a:path w="120" h="214" extrusionOk="0">
                  <a:moveTo>
                    <a:pt x="101" y="1"/>
                  </a:moveTo>
                  <a:cubicBezTo>
                    <a:pt x="78" y="8"/>
                    <a:pt x="56" y="16"/>
                    <a:pt x="37" y="30"/>
                  </a:cubicBezTo>
                  <a:cubicBezTo>
                    <a:pt x="52" y="56"/>
                    <a:pt x="37" y="98"/>
                    <a:pt x="78" y="116"/>
                  </a:cubicBezTo>
                  <a:cubicBezTo>
                    <a:pt x="82" y="116"/>
                    <a:pt x="78" y="142"/>
                    <a:pt x="67" y="142"/>
                  </a:cubicBezTo>
                  <a:cubicBezTo>
                    <a:pt x="59" y="142"/>
                    <a:pt x="56" y="139"/>
                    <a:pt x="48" y="139"/>
                  </a:cubicBezTo>
                  <a:cubicBezTo>
                    <a:pt x="18" y="139"/>
                    <a:pt x="26" y="187"/>
                    <a:pt x="4" y="195"/>
                  </a:cubicBezTo>
                  <a:lnTo>
                    <a:pt x="0" y="195"/>
                  </a:lnTo>
                  <a:lnTo>
                    <a:pt x="11" y="206"/>
                  </a:lnTo>
                  <a:cubicBezTo>
                    <a:pt x="22" y="203"/>
                    <a:pt x="30" y="184"/>
                    <a:pt x="33" y="184"/>
                  </a:cubicBezTo>
                  <a:cubicBezTo>
                    <a:pt x="37" y="184"/>
                    <a:pt x="37" y="184"/>
                    <a:pt x="40" y="187"/>
                  </a:cubicBezTo>
                  <a:cubicBezTo>
                    <a:pt x="48" y="206"/>
                    <a:pt x="56" y="213"/>
                    <a:pt x="59" y="213"/>
                  </a:cubicBezTo>
                  <a:cubicBezTo>
                    <a:pt x="71" y="213"/>
                    <a:pt x="78" y="195"/>
                    <a:pt x="85" y="187"/>
                  </a:cubicBezTo>
                  <a:cubicBezTo>
                    <a:pt x="93" y="180"/>
                    <a:pt x="101" y="173"/>
                    <a:pt x="104" y="165"/>
                  </a:cubicBezTo>
                  <a:cubicBezTo>
                    <a:pt x="90" y="135"/>
                    <a:pt x="104" y="116"/>
                    <a:pt x="119" y="94"/>
                  </a:cubicBezTo>
                  <a:cubicBezTo>
                    <a:pt x="108" y="64"/>
                    <a:pt x="104" y="34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4" name="Google Shape;47804;p30"/>
            <p:cNvSpPr/>
            <p:nvPr/>
          </p:nvSpPr>
          <p:spPr>
            <a:xfrm>
              <a:off x="-5293179" y="108822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49" y="1"/>
                  </a:moveTo>
                  <a:cubicBezTo>
                    <a:pt x="15" y="5"/>
                    <a:pt x="0" y="23"/>
                    <a:pt x="0" y="61"/>
                  </a:cubicBezTo>
                  <a:cubicBezTo>
                    <a:pt x="12" y="61"/>
                    <a:pt x="19" y="65"/>
                    <a:pt x="26" y="65"/>
                  </a:cubicBezTo>
                  <a:cubicBezTo>
                    <a:pt x="38" y="65"/>
                    <a:pt x="45" y="61"/>
                    <a:pt x="52" y="49"/>
                  </a:cubicBezTo>
                  <a:cubicBezTo>
                    <a:pt x="57" y="49"/>
                    <a:pt x="45" y="39"/>
                    <a:pt x="41" y="34"/>
                  </a:cubicBezTo>
                  <a:cubicBezTo>
                    <a:pt x="34" y="20"/>
                    <a:pt x="41" y="8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5" name="Google Shape;47805;p30"/>
            <p:cNvSpPr/>
            <p:nvPr/>
          </p:nvSpPr>
          <p:spPr>
            <a:xfrm>
              <a:off x="-5085084" y="-171041"/>
              <a:ext cx="2579" cy="3629"/>
            </a:xfrm>
            <a:custGeom>
              <a:avLst/>
              <a:gdLst/>
              <a:ahLst/>
              <a:cxnLst/>
              <a:rect l="l" t="t" r="r" b="b"/>
              <a:pathLst>
                <a:path w="54" h="76" extrusionOk="0">
                  <a:moveTo>
                    <a:pt x="1" y="1"/>
                  </a:moveTo>
                  <a:lnTo>
                    <a:pt x="1" y="4"/>
                  </a:lnTo>
                  <a:cubicBezTo>
                    <a:pt x="5" y="27"/>
                    <a:pt x="5" y="53"/>
                    <a:pt x="9" y="75"/>
                  </a:cubicBezTo>
                  <a:cubicBezTo>
                    <a:pt x="27" y="46"/>
                    <a:pt x="53" y="1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6" name="Google Shape;47806;p30"/>
            <p:cNvSpPr/>
            <p:nvPr/>
          </p:nvSpPr>
          <p:spPr>
            <a:xfrm>
              <a:off x="-4881192" y="9979"/>
              <a:ext cx="4154" cy="6064"/>
            </a:xfrm>
            <a:custGeom>
              <a:avLst/>
              <a:gdLst/>
              <a:ahLst/>
              <a:cxnLst/>
              <a:rect l="l" t="t" r="r" b="b"/>
              <a:pathLst>
                <a:path w="87" h="127" extrusionOk="0">
                  <a:moveTo>
                    <a:pt x="59" y="0"/>
                  </a:moveTo>
                  <a:cubicBezTo>
                    <a:pt x="0" y="37"/>
                    <a:pt x="4" y="37"/>
                    <a:pt x="30" y="104"/>
                  </a:cubicBezTo>
                  <a:cubicBezTo>
                    <a:pt x="33" y="112"/>
                    <a:pt x="26" y="120"/>
                    <a:pt x="22" y="127"/>
                  </a:cubicBezTo>
                  <a:cubicBezTo>
                    <a:pt x="37" y="123"/>
                    <a:pt x="49" y="123"/>
                    <a:pt x="64" y="120"/>
                  </a:cubicBezTo>
                  <a:cubicBezTo>
                    <a:pt x="82" y="104"/>
                    <a:pt x="67" y="82"/>
                    <a:pt x="67" y="68"/>
                  </a:cubicBezTo>
                  <a:cubicBezTo>
                    <a:pt x="59" y="60"/>
                    <a:pt x="45" y="63"/>
                    <a:pt x="45" y="52"/>
                  </a:cubicBezTo>
                  <a:cubicBezTo>
                    <a:pt x="49" y="30"/>
                    <a:pt x="71" y="30"/>
                    <a:pt x="86" y="18"/>
                  </a:cubicBezTo>
                  <a:cubicBezTo>
                    <a:pt x="78" y="11"/>
                    <a:pt x="71" y="7"/>
                    <a:pt x="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7" name="Google Shape;47807;p30"/>
            <p:cNvSpPr/>
            <p:nvPr/>
          </p:nvSpPr>
          <p:spPr>
            <a:xfrm>
              <a:off x="-4916384" y="14401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1" y="1"/>
                  </a:moveTo>
                  <a:cubicBezTo>
                    <a:pt x="45" y="1"/>
                    <a:pt x="45" y="34"/>
                    <a:pt x="30" y="37"/>
                  </a:cubicBezTo>
                  <a:cubicBezTo>
                    <a:pt x="42" y="53"/>
                    <a:pt x="71" y="56"/>
                    <a:pt x="64" y="82"/>
                  </a:cubicBezTo>
                  <a:cubicBezTo>
                    <a:pt x="61" y="90"/>
                    <a:pt x="56" y="90"/>
                    <a:pt x="49" y="90"/>
                  </a:cubicBezTo>
                  <a:lnTo>
                    <a:pt x="38" y="90"/>
                  </a:lnTo>
                  <a:cubicBezTo>
                    <a:pt x="30" y="90"/>
                    <a:pt x="27" y="90"/>
                    <a:pt x="23" y="94"/>
                  </a:cubicBezTo>
                  <a:cubicBezTo>
                    <a:pt x="0" y="123"/>
                    <a:pt x="19" y="154"/>
                    <a:pt x="34" y="180"/>
                  </a:cubicBezTo>
                  <a:cubicBezTo>
                    <a:pt x="42" y="180"/>
                    <a:pt x="49" y="184"/>
                    <a:pt x="53" y="184"/>
                  </a:cubicBezTo>
                  <a:cubicBezTo>
                    <a:pt x="75" y="184"/>
                    <a:pt x="83" y="165"/>
                    <a:pt x="87" y="139"/>
                  </a:cubicBezTo>
                  <a:cubicBezTo>
                    <a:pt x="87" y="135"/>
                    <a:pt x="83" y="127"/>
                    <a:pt x="83" y="120"/>
                  </a:cubicBezTo>
                  <a:cubicBezTo>
                    <a:pt x="71" y="82"/>
                    <a:pt x="101" y="82"/>
                    <a:pt x="120" y="71"/>
                  </a:cubicBezTo>
                  <a:cubicBezTo>
                    <a:pt x="113" y="56"/>
                    <a:pt x="109" y="42"/>
                    <a:pt x="94" y="30"/>
                  </a:cubicBezTo>
                  <a:lnTo>
                    <a:pt x="83" y="19"/>
                  </a:ln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8" name="Google Shape;47808;p30"/>
            <p:cNvSpPr/>
            <p:nvPr/>
          </p:nvSpPr>
          <p:spPr>
            <a:xfrm>
              <a:off x="-4915858" y="145780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9" y="0"/>
                  </a:moveTo>
                  <a:cubicBezTo>
                    <a:pt x="12" y="8"/>
                    <a:pt x="8" y="16"/>
                    <a:pt x="0" y="23"/>
                  </a:cubicBezTo>
                  <a:cubicBezTo>
                    <a:pt x="5" y="34"/>
                    <a:pt x="8" y="45"/>
                    <a:pt x="12" y="57"/>
                  </a:cubicBezTo>
                  <a:cubicBezTo>
                    <a:pt x="16" y="53"/>
                    <a:pt x="19" y="53"/>
                    <a:pt x="27" y="53"/>
                  </a:cubicBezTo>
                  <a:lnTo>
                    <a:pt x="38" y="53"/>
                  </a:lnTo>
                  <a:cubicBezTo>
                    <a:pt x="45" y="53"/>
                    <a:pt x="50" y="53"/>
                    <a:pt x="53" y="45"/>
                  </a:cubicBezTo>
                  <a:cubicBezTo>
                    <a:pt x="60" y="19"/>
                    <a:pt x="31" y="16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9" name="Google Shape;47809;p30"/>
            <p:cNvSpPr/>
            <p:nvPr/>
          </p:nvSpPr>
          <p:spPr>
            <a:xfrm>
              <a:off x="-4888545" y="143441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1" y="1"/>
                  </a:moveTo>
                  <a:cubicBezTo>
                    <a:pt x="4" y="27"/>
                    <a:pt x="11" y="49"/>
                    <a:pt x="16" y="72"/>
                  </a:cubicBezTo>
                  <a:cubicBezTo>
                    <a:pt x="45" y="68"/>
                    <a:pt x="56" y="54"/>
                    <a:pt x="53" y="23"/>
                  </a:cubicBezTo>
                  <a:cubicBezTo>
                    <a:pt x="38" y="9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0" name="Google Shape;47810;p30"/>
            <p:cNvSpPr/>
            <p:nvPr/>
          </p:nvSpPr>
          <p:spPr>
            <a:xfrm>
              <a:off x="-5113782" y="217931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26" y="0"/>
                  </a:moveTo>
                  <a:cubicBezTo>
                    <a:pt x="23" y="0"/>
                    <a:pt x="23" y="0"/>
                    <a:pt x="18" y="4"/>
                  </a:cubicBezTo>
                  <a:cubicBezTo>
                    <a:pt x="45" y="30"/>
                    <a:pt x="0" y="59"/>
                    <a:pt x="30" y="86"/>
                  </a:cubicBezTo>
                  <a:cubicBezTo>
                    <a:pt x="37" y="90"/>
                    <a:pt x="45" y="90"/>
                    <a:pt x="49" y="90"/>
                  </a:cubicBezTo>
                  <a:cubicBezTo>
                    <a:pt x="78" y="90"/>
                    <a:pt x="71" y="64"/>
                    <a:pt x="71" y="41"/>
                  </a:cubicBezTo>
                  <a:cubicBezTo>
                    <a:pt x="71" y="33"/>
                    <a:pt x="75" y="30"/>
                    <a:pt x="78" y="30"/>
                  </a:cubicBezTo>
                  <a:cubicBezTo>
                    <a:pt x="63" y="19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1" name="Google Shape;47811;p30"/>
            <p:cNvSpPr/>
            <p:nvPr/>
          </p:nvSpPr>
          <p:spPr>
            <a:xfrm>
              <a:off x="-5116647" y="22146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26" y="1"/>
                  </a:moveTo>
                  <a:cubicBezTo>
                    <a:pt x="8" y="19"/>
                    <a:pt x="0" y="42"/>
                    <a:pt x="16" y="61"/>
                  </a:cubicBezTo>
                  <a:cubicBezTo>
                    <a:pt x="19" y="64"/>
                    <a:pt x="23" y="64"/>
                    <a:pt x="26" y="64"/>
                  </a:cubicBezTo>
                  <a:cubicBezTo>
                    <a:pt x="38" y="64"/>
                    <a:pt x="49" y="53"/>
                    <a:pt x="64" y="49"/>
                  </a:cubicBezTo>
                  <a:cubicBezTo>
                    <a:pt x="60" y="35"/>
                    <a:pt x="60" y="19"/>
                    <a:pt x="56" y="4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2" name="Google Shape;47812;p30"/>
            <p:cNvSpPr/>
            <p:nvPr/>
          </p:nvSpPr>
          <p:spPr>
            <a:xfrm>
              <a:off x="-5110392" y="216450"/>
              <a:ext cx="3438" cy="3820"/>
            </a:xfrm>
            <a:custGeom>
              <a:avLst/>
              <a:gdLst/>
              <a:ahLst/>
              <a:cxnLst/>
              <a:rect l="l" t="t" r="r" b="b"/>
              <a:pathLst>
                <a:path w="72" h="80" extrusionOk="0">
                  <a:moveTo>
                    <a:pt x="34" y="1"/>
                  </a:moveTo>
                  <a:cubicBezTo>
                    <a:pt x="19" y="19"/>
                    <a:pt x="23" y="45"/>
                    <a:pt x="7" y="61"/>
                  </a:cubicBezTo>
                  <a:cubicBezTo>
                    <a:pt x="4" y="61"/>
                    <a:pt x="0" y="64"/>
                    <a:pt x="0" y="72"/>
                  </a:cubicBezTo>
                  <a:cubicBezTo>
                    <a:pt x="7" y="76"/>
                    <a:pt x="15" y="80"/>
                    <a:pt x="19" y="80"/>
                  </a:cubicBezTo>
                  <a:cubicBezTo>
                    <a:pt x="37" y="80"/>
                    <a:pt x="45" y="61"/>
                    <a:pt x="56" y="45"/>
                  </a:cubicBezTo>
                  <a:cubicBezTo>
                    <a:pt x="71" y="23"/>
                    <a:pt x="52" y="16"/>
                    <a:pt x="34" y="5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3" name="Google Shape;47813;p30"/>
            <p:cNvSpPr/>
            <p:nvPr/>
          </p:nvSpPr>
          <p:spPr>
            <a:xfrm>
              <a:off x="-5200926" y="236458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30"/>
                    <a:pt x="23" y="42"/>
                    <a:pt x="38" y="42"/>
                  </a:cubicBezTo>
                  <a:cubicBezTo>
                    <a:pt x="49" y="42"/>
                    <a:pt x="61" y="35"/>
                    <a:pt x="83" y="23"/>
                  </a:cubicBezTo>
                  <a:cubicBezTo>
                    <a:pt x="57" y="16"/>
                    <a:pt x="27" y="1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4" name="Google Shape;47814;p30"/>
            <p:cNvSpPr/>
            <p:nvPr/>
          </p:nvSpPr>
          <p:spPr>
            <a:xfrm>
              <a:off x="-4884821" y="11030"/>
              <a:ext cx="2769" cy="2197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1"/>
                  </a:moveTo>
                  <a:cubicBezTo>
                    <a:pt x="28" y="1"/>
                    <a:pt x="20" y="8"/>
                    <a:pt x="12" y="15"/>
                  </a:cubicBezTo>
                  <a:lnTo>
                    <a:pt x="1" y="27"/>
                  </a:lnTo>
                  <a:cubicBezTo>
                    <a:pt x="12" y="34"/>
                    <a:pt x="23" y="46"/>
                    <a:pt x="35" y="46"/>
                  </a:cubicBezTo>
                  <a:cubicBezTo>
                    <a:pt x="38" y="46"/>
                    <a:pt x="46" y="41"/>
                    <a:pt x="50" y="34"/>
                  </a:cubicBezTo>
                  <a:cubicBezTo>
                    <a:pt x="57" y="27"/>
                    <a:pt x="57" y="15"/>
                    <a:pt x="50" y="8"/>
                  </a:cubicBezTo>
                  <a:cubicBezTo>
                    <a:pt x="42" y="4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5" name="Google Shape;47815;p30"/>
            <p:cNvSpPr/>
            <p:nvPr/>
          </p:nvSpPr>
          <p:spPr>
            <a:xfrm>
              <a:off x="-4904780" y="150460"/>
              <a:ext cx="7163" cy="8929"/>
            </a:xfrm>
            <a:custGeom>
              <a:avLst/>
              <a:gdLst/>
              <a:ahLst/>
              <a:cxnLst/>
              <a:rect l="l" t="t" r="r" b="b"/>
              <a:pathLst>
                <a:path w="150" h="187" extrusionOk="0">
                  <a:moveTo>
                    <a:pt x="105" y="0"/>
                  </a:moveTo>
                  <a:cubicBezTo>
                    <a:pt x="87" y="14"/>
                    <a:pt x="82" y="33"/>
                    <a:pt x="79" y="56"/>
                  </a:cubicBezTo>
                  <a:cubicBezTo>
                    <a:pt x="79" y="64"/>
                    <a:pt x="79" y="67"/>
                    <a:pt x="75" y="67"/>
                  </a:cubicBezTo>
                  <a:cubicBezTo>
                    <a:pt x="68" y="67"/>
                    <a:pt x="60" y="59"/>
                    <a:pt x="56" y="59"/>
                  </a:cubicBezTo>
                  <a:lnTo>
                    <a:pt x="56" y="59"/>
                  </a:lnTo>
                  <a:cubicBezTo>
                    <a:pt x="45" y="67"/>
                    <a:pt x="68" y="101"/>
                    <a:pt x="53" y="101"/>
                  </a:cubicBezTo>
                  <a:cubicBezTo>
                    <a:pt x="49" y="101"/>
                    <a:pt x="45" y="97"/>
                    <a:pt x="42" y="97"/>
                  </a:cubicBezTo>
                  <a:cubicBezTo>
                    <a:pt x="30" y="90"/>
                    <a:pt x="23" y="90"/>
                    <a:pt x="15" y="90"/>
                  </a:cubicBezTo>
                  <a:cubicBezTo>
                    <a:pt x="1" y="90"/>
                    <a:pt x="15" y="109"/>
                    <a:pt x="19" y="119"/>
                  </a:cubicBezTo>
                  <a:cubicBezTo>
                    <a:pt x="23" y="142"/>
                    <a:pt x="60" y="145"/>
                    <a:pt x="56" y="180"/>
                  </a:cubicBezTo>
                  <a:cubicBezTo>
                    <a:pt x="60" y="183"/>
                    <a:pt x="68" y="183"/>
                    <a:pt x="71" y="187"/>
                  </a:cubicBezTo>
                  <a:cubicBezTo>
                    <a:pt x="90" y="164"/>
                    <a:pt x="109" y="142"/>
                    <a:pt x="127" y="116"/>
                  </a:cubicBezTo>
                  <a:cubicBezTo>
                    <a:pt x="120" y="97"/>
                    <a:pt x="146" y="90"/>
                    <a:pt x="142" y="71"/>
                  </a:cubicBezTo>
                  <a:cubicBezTo>
                    <a:pt x="150" y="37"/>
                    <a:pt x="132" y="14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6" name="Google Shape;47816;p30"/>
            <p:cNvSpPr/>
            <p:nvPr/>
          </p:nvSpPr>
          <p:spPr>
            <a:xfrm>
              <a:off x="-4899814" y="149696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20" y="1"/>
                  </a:moveTo>
                  <a:cubicBezTo>
                    <a:pt x="12" y="1"/>
                    <a:pt x="5" y="8"/>
                    <a:pt x="1" y="16"/>
                  </a:cubicBezTo>
                  <a:cubicBezTo>
                    <a:pt x="28" y="30"/>
                    <a:pt x="46" y="53"/>
                    <a:pt x="38" y="87"/>
                  </a:cubicBezTo>
                  <a:cubicBezTo>
                    <a:pt x="50" y="94"/>
                    <a:pt x="61" y="113"/>
                    <a:pt x="72" y="113"/>
                  </a:cubicBezTo>
                  <a:cubicBezTo>
                    <a:pt x="80" y="113"/>
                    <a:pt x="87" y="109"/>
                    <a:pt x="95" y="94"/>
                  </a:cubicBezTo>
                  <a:cubicBezTo>
                    <a:pt x="102" y="83"/>
                    <a:pt x="121" y="75"/>
                    <a:pt x="135" y="65"/>
                  </a:cubicBezTo>
                  <a:cubicBezTo>
                    <a:pt x="124" y="35"/>
                    <a:pt x="106" y="8"/>
                    <a:pt x="72" y="8"/>
                  </a:cubicBezTo>
                  <a:lnTo>
                    <a:pt x="64" y="8"/>
                  </a:lnTo>
                  <a:cubicBezTo>
                    <a:pt x="57" y="16"/>
                    <a:pt x="54" y="20"/>
                    <a:pt x="46" y="20"/>
                  </a:cubicBezTo>
                  <a:cubicBezTo>
                    <a:pt x="42" y="20"/>
                    <a:pt x="38" y="16"/>
                    <a:pt x="35" y="12"/>
                  </a:cubicBezTo>
                  <a:cubicBezTo>
                    <a:pt x="31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7" name="Google Shape;47817;p30"/>
            <p:cNvSpPr/>
            <p:nvPr/>
          </p:nvSpPr>
          <p:spPr>
            <a:xfrm>
              <a:off x="-4908171" y="138475"/>
              <a:ext cx="3438" cy="5014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53" y="1"/>
                  </a:moveTo>
                  <a:cubicBezTo>
                    <a:pt x="38" y="1"/>
                    <a:pt x="41" y="30"/>
                    <a:pt x="30" y="34"/>
                  </a:cubicBezTo>
                  <a:cubicBezTo>
                    <a:pt x="15" y="56"/>
                    <a:pt x="1" y="75"/>
                    <a:pt x="15" y="105"/>
                  </a:cubicBezTo>
                  <a:cubicBezTo>
                    <a:pt x="23" y="82"/>
                    <a:pt x="56" y="82"/>
                    <a:pt x="56" y="56"/>
                  </a:cubicBezTo>
                  <a:cubicBezTo>
                    <a:pt x="46" y="34"/>
                    <a:pt x="64" y="23"/>
                    <a:pt x="72" y="12"/>
                  </a:cubicBezTo>
                  <a:cubicBezTo>
                    <a:pt x="64" y="4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8" name="Google Shape;47818;p30"/>
            <p:cNvSpPr/>
            <p:nvPr/>
          </p:nvSpPr>
          <p:spPr>
            <a:xfrm>
              <a:off x="-5287115" y="13179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30" y="1"/>
                  </a:moveTo>
                  <a:cubicBezTo>
                    <a:pt x="11" y="1"/>
                    <a:pt x="4" y="23"/>
                    <a:pt x="1" y="41"/>
                  </a:cubicBezTo>
                  <a:cubicBezTo>
                    <a:pt x="19" y="45"/>
                    <a:pt x="34" y="45"/>
                    <a:pt x="49" y="60"/>
                  </a:cubicBezTo>
                  <a:cubicBezTo>
                    <a:pt x="60" y="37"/>
                    <a:pt x="71" y="15"/>
                    <a:pt x="42" y="4"/>
                  </a:cubicBezTo>
                  <a:cubicBezTo>
                    <a:pt x="37" y="1"/>
                    <a:pt x="34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9" name="Google Shape;47819;p30"/>
            <p:cNvSpPr/>
            <p:nvPr/>
          </p:nvSpPr>
          <p:spPr>
            <a:xfrm>
              <a:off x="-5293370" y="101707"/>
              <a:ext cx="7210" cy="5205"/>
            </a:xfrm>
            <a:custGeom>
              <a:avLst/>
              <a:gdLst/>
              <a:ahLst/>
              <a:cxnLst/>
              <a:rect l="l" t="t" r="r" b="b"/>
              <a:pathLst>
                <a:path w="151" h="109" extrusionOk="0">
                  <a:moveTo>
                    <a:pt x="135" y="0"/>
                  </a:moveTo>
                  <a:cubicBezTo>
                    <a:pt x="124" y="4"/>
                    <a:pt x="113" y="8"/>
                    <a:pt x="101" y="8"/>
                  </a:cubicBezTo>
                  <a:cubicBezTo>
                    <a:pt x="94" y="8"/>
                    <a:pt x="87" y="8"/>
                    <a:pt x="79" y="4"/>
                  </a:cubicBezTo>
                  <a:lnTo>
                    <a:pt x="56" y="4"/>
                  </a:lnTo>
                  <a:cubicBezTo>
                    <a:pt x="45" y="4"/>
                    <a:pt x="38" y="4"/>
                    <a:pt x="27" y="8"/>
                  </a:cubicBezTo>
                  <a:cubicBezTo>
                    <a:pt x="23" y="15"/>
                    <a:pt x="19" y="19"/>
                    <a:pt x="19" y="23"/>
                  </a:cubicBezTo>
                  <a:cubicBezTo>
                    <a:pt x="34" y="26"/>
                    <a:pt x="61" y="31"/>
                    <a:pt x="27" y="49"/>
                  </a:cubicBezTo>
                  <a:cubicBezTo>
                    <a:pt x="16" y="53"/>
                    <a:pt x="8" y="60"/>
                    <a:pt x="1" y="67"/>
                  </a:cubicBezTo>
                  <a:cubicBezTo>
                    <a:pt x="19" y="71"/>
                    <a:pt x="16" y="109"/>
                    <a:pt x="38" y="109"/>
                  </a:cubicBezTo>
                  <a:cubicBezTo>
                    <a:pt x="42" y="109"/>
                    <a:pt x="45" y="105"/>
                    <a:pt x="49" y="105"/>
                  </a:cubicBezTo>
                  <a:cubicBezTo>
                    <a:pt x="64" y="67"/>
                    <a:pt x="101" y="60"/>
                    <a:pt x="139" y="38"/>
                  </a:cubicBezTo>
                  <a:lnTo>
                    <a:pt x="142" y="38"/>
                  </a:lnTo>
                  <a:cubicBezTo>
                    <a:pt x="142" y="34"/>
                    <a:pt x="146" y="34"/>
                    <a:pt x="150" y="31"/>
                  </a:cubicBezTo>
                  <a:cubicBezTo>
                    <a:pt x="150" y="23"/>
                    <a:pt x="146" y="15"/>
                    <a:pt x="146" y="8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0" name="Google Shape;47820;p30"/>
            <p:cNvSpPr/>
            <p:nvPr/>
          </p:nvSpPr>
          <p:spPr>
            <a:xfrm>
              <a:off x="-5364613" y="184315"/>
              <a:ext cx="4918" cy="3820"/>
            </a:xfrm>
            <a:custGeom>
              <a:avLst/>
              <a:gdLst/>
              <a:ahLst/>
              <a:cxnLst/>
              <a:rect l="l" t="t" r="r" b="b"/>
              <a:pathLst>
                <a:path w="103" h="80" extrusionOk="0">
                  <a:moveTo>
                    <a:pt x="54" y="1"/>
                  </a:moveTo>
                  <a:cubicBezTo>
                    <a:pt x="42" y="1"/>
                    <a:pt x="38" y="9"/>
                    <a:pt x="31" y="20"/>
                  </a:cubicBezTo>
                  <a:cubicBezTo>
                    <a:pt x="28" y="31"/>
                    <a:pt x="19" y="38"/>
                    <a:pt x="12" y="38"/>
                  </a:cubicBezTo>
                  <a:lnTo>
                    <a:pt x="9" y="38"/>
                  </a:lnTo>
                  <a:cubicBezTo>
                    <a:pt x="5" y="38"/>
                    <a:pt x="1" y="46"/>
                    <a:pt x="1" y="50"/>
                  </a:cubicBezTo>
                  <a:cubicBezTo>
                    <a:pt x="16" y="61"/>
                    <a:pt x="28" y="80"/>
                    <a:pt x="50" y="80"/>
                  </a:cubicBezTo>
                  <a:lnTo>
                    <a:pt x="57" y="80"/>
                  </a:lnTo>
                  <a:cubicBezTo>
                    <a:pt x="61" y="57"/>
                    <a:pt x="102" y="35"/>
                    <a:pt x="72" y="9"/>
                  </a:cubicBezTo>
                  <a:cubicBezTo>
                    <a:pt x="64" y="1"/>
                    <a:pt x="57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1" name="Google Shape;47821;p30"/>
            <p:cNvSpPr/>
            <p:nvPr/>
          </p:nvSpPr>
          <p:spPr>
            <a:xfrm>
              <a:off x="-4899576" y="14420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15" y="26"/>
                    <a:pt x="33" y="23"/>
                    <a:pt x="33" y="41"/>
                  </a:cubicBezTo>
                  <a:cubicBezTo>
                    <a:pt x="33" y="49"/>
                    <a:pt x="30" y="52"/>
                    <a:pt x="23" y="52"/>
                  </a:cubicBezTo>
                  <a:lnTo>
                    <a:pt x="18" y="52"/>
                  </a:lnTo>
                  <a:cubicBezTo>
                    <a:pt x="11" y="60"/>
                    <a:pt x="7" y="67"/>
                    <a:pt x="0" y="75"/>
                  </a:cubicBezTo>
                  <a:cubicBezTo>
                    <a:pt x="30" y="75"/>
                    <a:pt x="49" y="93"/>
                    <a:pt x="67" y="112"/>
                  </a:cubicBezTo>
                  <a:cubicBezTo>
                    <a:pt x="75" y="83"/>
                    <a:pt x="90" y="71"/>
                    <a:pt x="116" y="71"/>
                  </a:cubicBezTo>
                  <a:lnTo>
                    <a:pt x="119" y="71"/>
                  </a:lnTo>
                  <a:cubicBezTo>
                    <a:pt x="123" y="52"/>
                    <a:pt x="108" y="38"/>
                    <a:pt x="101" y="19"/>
                  </a:cubicBezTo>
                  <a:cubicBezTo>
                    <a:pt x="82" y="19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2" name="Google Shape;47822;p30"/>
            <p:cNvSpPr/>
            <p:nvPr/>
          </p:nvSpPr>
          <p:spPr>
            <a:xfrm>
              <a:off x="-4896758" y="147547"/>
              <a:ext cx="4345" cy="5253"/>
            </a:xfrm>
            <a:custGeom>
              <a:avLst/>
              <a:gdLst/>
              <a:ahLst/>
              <a:cxnLst/>
              <a:rect l="l" t="t" r="r" b="b"/>
              <a:pathLst>
                <a:path w="91" h="110" extrusionOk="0">
                  <a:moveTo>
                    <a:pt x="57" y="1"/>
                  </a:moveTo>
                  <a:cubicBezTo>
                    <a:pt x="31" y="1"/>
                    <a:pt x="16" y="13"/>
                    <a:pt x="8" y="42"/>
                  </a:cubicBezTo>
                  <a:cubicBezTo>
                    <a:pt x="8" y="46"/>
                    <a:pt x="4" y="49"/>
                    <a:pt x="0" y="53"/>
                  </a:cubicBezTo>
                  <a:lnTo>
                    <a:pt x="8" y="53"/>
                  </a:lnTo>
                  <a:cubicBezTo>
                    <a:pt x="42" y="53"/>
                    <a:pt x="60" y="80"/>
                    <a:pt x="71" y="110"/>
                  </a:cubicBezTo>
                  <a:cubicBezTo>
                    <a:pt x="76" y="94"/>
                    <a:pt x="76" y="75"/>
                    <a:pt x="90" y="65"/>
                  </a:cubicBezTo>
                  <a:cubicBezTo>
                    <a:pt x="64" y="53"/>
                    <a:pt x="64" y="35"/>
                    <a:pt x="71" y="13"/>
                  </a:cubicBezTo>
                  <a:cubicBezTo>
                    <a:pt x="68" y="8"/>
                    <a:pt x="64" y="5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3" name="Google Shape;47823;p30"/>
            <p:cNvSpPr/>
            <p:nvPr/>
          </p:nvSpPr>
          <p:spPr>
            <a:xfrm>
              <a:off x="-5007968" y="-65895"/>
              <a:ext cx="8261" cy="8595"/>
            </a:xfrm>
            <a:custGeom>
              <a:avLst/>
              <a:gdLst/>
              <a:ahLst/>
              <a:cxnLst/>
              <a:rect l="l" t="t" r="r" b="b"/>
              <a:pathLst>
                <a:path w="173" h="180" extrusionOk="0">
                  <a:moveTo>
                    <a:pt x="143" y="0"/>
                  </a:moveTo>
                  <a:cubicBezTo>
                    <a:pt x="128" y="0"/>
                    <a:pt x="117" y="4"/>
                    <a:pt x="109" y="15"/>
                  </a:cubicBezTo>
                  <a:cubicBezTo>
                    <a:pt x="90" y="64"/>
                    <a:pt x="50" y="71"/>
                    <a:pt x="8" y="79"/>
                  </a:cubicBezTo>
                  <a:lnTo>
                    <a:pt x="0" y="79"/>
                  </a:lnTo>
                  <a:cubicBezTo>
                    <a:pt x="23" y="101"/>
                    <a:pt x="12" y="135"/>
                    <a:pt x="31" y="161"/>
                  </a:cubicBezTo>
                  <a:cubicBezTo>
                    <a:pt x="38" y="168"/>
                    <a:pt x="45" y="172"/>
                    <a:pt x="53" y="180"/>
                  </a:cubicBezTo>
                  <a:cubicBezTo>
                    <a:pt x="72" y="127"/>
                    <a:pt x="135" y="131"/>
                    <a:pt x="165" y="90"/>
                  </a:cubicBezTo>
                  <a:cubicBezTo>
                    <a:pt x="135" y="60"/>
                    <a:pt x="173" y="34"/>
                    <a:pt x="173" y="4"/>
                  </a:cubicBezTo>
                  <a:cubicBezTo>
                    <a:pt x="165" y="0"/>
                    <a:pt x="154" y="0"/>
                    <a:pt x="1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4" name="Google Shape;47824;p30"/>
            <p:cNvSpPr/>
            <p:nvPr/>
          </p:nvSpPr>
          <p:spPr>
            <a:xfrm>
              <a:off x="-4865148" y="128829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68" y="1"/>
                  </a:moveTo>
                  <a:cubicBezTo>
                    <a:pt x="60" y="1"/>
                    <a:pt x="49" y="5"/>
                    <a:pt x="42" y="8"/>
                  </a:cubicBezTo>
                  <a:cubicBezTo>
                    <a:pt x="37" y="12"/>
                    <a:pt x="34" y="12"/>
                    <a:pt x="30" y="12"/>
                  </a:cubicBezTo>
                  <a:lnTo>
                    <a:pt x="23" y="12"/>
                  </a:lnTo>
                  <a:cubicBezTo>
                    <a:pt x="0" y="34"/>
                    <a:pt x="23" y="49"/>
                    <a:pt x="37" y="60"/>
                  </a:cubicBezTo>
                  <a:cubicBezTo>
                    <a:pt x="49" y="46"/>
                    <a:pt x="64" y="46"/>
                    <a:pt x="82" y="41"/>
                  </a:cubicBezTo>
                  <a:cubicBezTo>
                    <a:pt x="101" y="38"/>
                    <a:pt x="105" y="27"/>
                    <a:pt x="101" y="12"/>
                  </a:cubicBezTo>
                  <a:cubicBezTo>
                    <a:pt x="90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5" name="Google Shape;47825;p30"/>
            <p:cNvSpPr/>
            <p:nvPr/>
          </p:nvSpPr>
          <p:spPr>
            <a:xfrm>
              <a:off x="-5294802" y="98651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46" y="0"/>
                    <a:pt x="38" y="5"/>
                    <a:pt x="31" y="12"/>
                  </a:cubicBezTo>
                  <a:lnTo>
                    <a:pt x="31" y="16"/>
                  </a:lnTo>
                  <a:lnTo>
                    <a:pt x="31" y="19"/>
                  </a:lnTo>
                  <a:cubicBezTo>
                    <a:pt x="27" y="50"/>
                    <a:pt x="12" y="76"/>
                    <a:pt x="1" y="102"/>
                  </a:cubicBezTo>
                  <a:lnTo>
                    <a:pt x="8" y="102"/>
                  </a:lnTo>
                  <a:cubicBezTo>
                    <a:pt x="23" y="102"/>
                    <a:pt x="34" y="90"/>
                    <a:pt x="49" y="87"/>
                  </a:cubicBezTo>
                  <a:cubicBezTo>
                    <a:pt x="49" y="83"/>
                    <a:pt x="53" y="79"/>
                    <a:pt x="57" y="72"/>
                  </a:cubicBezTo>
                  <a:cubicBezTo>
                    <a:pt x="46" y="57"/>
                    <a:pt x="72" y="42"/>
                    <a:pt x="64" y="23"/>
                  </a:cubicBezTo>
                  <a:cubicBezTo>
                    <a:pt x="60" y="16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6" name="Google Shape;47826;p30"/>
            <p:cNvSpPr/>
            <p:nvPr/>
          </p:nvSpPr>
          <p:spPr>
            <a:xfrm>
              <a:off x="-5357976" y="196109"/>
              <a:ext cx="7019" cy="2388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37" y="0"/>
                  </a:moveTo>
                  <a:cubicBezTo>
                    <a:pt x="27" y="9"/>
                    <a:pt x="1" y="16"/>
                    <a:pt x="27" y="31"/>
                  </a:cubicBezTo>
                  <a:cubicBezTo>
                    <a:pt x="46" y="42"/>
                    <a:pt x="72" y="42"/>
                    <a:pt x="98" y="50"/>
                  </a:cubicBezTo>
                  <a:cubicBezTo>
                    <a:pt x="101" y="50"/>
                    <a:pt x="105" y="45"/>
                    <a:pt x="108" y="45"/>
                  </a:cubicBezTo>
                  <a:lnTo>
                    <a:pt x="116" y="45"/>
                  </a:lnTo>
                  <a:cubicBezTo>
                    <a:pt x="116" y="45"/>
                    <a:pt x="120" y="50"/>
                    <a:pt x="124" y="50"/>
                  </a:cubicBezTo>
                  <a:cubicBezTo>
                    <a:pt x="131" y="50"/>
                    <a:pt x="139" y="45"/>
                    <a:pt x="146" y="35"/>
                  </a:cubicBezTo>
                  <a:cubicBezTo>
                    <a:pt x="116" y="19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7" name="Google Shape;47827;p30"/>
            <p:cNvSpPr/>
            <p:nvPr/>
          </p:nvSpPr>
          <p:spPr>
            <a:xfrm>
              <a:off x="-5018282" y="11631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5" y="1"/>
                    <a:pt x="11" y="5"/>
                    <a:pt x="11" y="5"/>
                  </a:cubicBezTo>
                  <a:cubicBezTo>
                    <a:pt x="0" y="12"/>
                    <a:pt x="4" y="23"/>
                    <a:pt x="15" y="31"/>
                  </a:cubicBezTo>
                  <a:cubicBezTo>
                    <a:pt x="23" y="39"/>
                    <a:pt x="33" y="46"/>
                    <a:pt x="41" y="53"/>
                  </a:cubicBezTo>
                  <a:cubicBezTo>
                    <a:pt x="56" y="39"/>
                    <a:pt x="52" y="23"/>
                    <a:pt x="37" y="8"/>
                  </a:cubicBezTo>
                  <a:cubicBezTo>
                    <a:pt x="30" y="8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8" name="Google Shape;47828;p30"/>
            <p:cNvSpPr/>
            <p:nvPr/>
          </p:nvSpPr>
          <p:spPr>
            <a:xfrm>
              <a:off x="-5157521" y="264296"/>
              <a:ext cx="7736" cy="6494"/>
            </a:xfrm>
            <a:custGeom>
              <a:avLst/>
              <a:gdLst/>
              <a:ahLst/>
              <a:cxnLst/>
              <a:rect l="l" t="t" r="r" b="b"/>
              <a:pathLst>
                <a:path w="162" h="136" extrusionOk="0">
                  <a:moveTo>
                    <a:pt x="30" y="1"/>
                  </a:moveTo>
                  <a:cubicBezTo>
                    <a:pt x="26" y="1"/>
                    <a:pt x="23" y="1"/>
                    <a:pt x="19" y="4"/>
                  </a:cubicBezTo>
                  <a:cubicBezTo>
                    <a:pt x="49" y="42"/>
                    <a:pt x="0" y="83"/>
                    <a:pt x="19" y="120"/>
                  </a:cubicBezTo>
                  <a:cubicBezTo>
                    <a:pt x="23" y="125"/>
                    <a:pt x="26" y="125"/>
                    <a:pt x="26" y="125"/>
                  </a:cubicBezTo>
                  <a:cubicBezTo>
                    <a:pt x="42" y="125"/>
                    <a:pt x="49" y="113"/>
                    <a:pt x="56" y="106"/>
                  </a:cubicBezTo>
                  <a:cubicBezTo>
                    <a:pt x="64" y="94"/>
                    <a:pt x="71" y="83"/>
                    <a:pt x="87" y="83"/>
                  </a:cubicBezTo>
                  <a:cubicBezTo>
                    <a:pt x="101" y="98"/>
                    <a:pt x="90" y="125"/>
                    <a:pt x="109" y="135"/>
                  </a:cubicBezTo>
                  <a:cubicBezTo>
                    <a:pt x="135" y="106"/>
                    <a:pt x="161" y="80"/>
                    <a:pt x="123" y="46"/>
                  </a:cubicBezTo>
                  <a:lnTo>
                    <a:pt x="120" y="46"/>
                  </a:lnTo>
                  <a:cubicBezTo>
                    <a:pt x="101" y="46"/>
                    <a:pt x="90" y="35"/>
                    <a:pt x="75" y="23"/>
                  </a:cubicBezTo>
                  <a:cubicBezTo>
                    <a:pt x="64" y="1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9" name="Google Shape;47829;p30"/>
            <p:cNvSpPr/>
            <p:nvPr/>
          </p:nvSpPr>
          <p:spPr>
            <a:xfrm>
              <a:off x="-5154322" y="270742"/>
              <a:ext cx="3104" cy="3247"/>
            </a:xfrm>
            <a:custGeom>
              <a:avLst/>
              <a:gdLst/>
              <a:ahLst/>
              <a:cxnLst/>
              <a:rect l="l" t="t" r="r" b="b"/>
              <a:pathLst>
                <a:path w="65" h="68" extrusionOk="0">
                  <a:moveTo>
                    <a:pt x="42" y="0"/>
                  </a:moveTo>
                  <a:lnTo>
                    <a:pt x="42" y="0"/>
                  </a:lnTo>
                  <a:cubicBezTo>
                    <a:pt x="30" y="23"/>
                    <a:pt x="1" y="34"/>
                    <a:pt x="8" y="68"/>
                  </a:cubicBezTo>
                  <a:cubicBezTo>
                    <a:pt x="60" y="64"/>
                    <a:pt x="64" y="52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0" name="Google Shape;47830;p30"/>
            <p:cNvSpPr/>
            <p:nvPr/>
          </p:nvSpPr>
          <p:spPr>
            <a:xfrm>
              <a:off x="-5150215" y="270026"/>
              <a:ext cx="3772" cy="1814"/>
            </a:xfrm>
            <a:custGeom>
              <a:avLst/>
              <a:gdLst/>
              <a:ahLst/>
              <a:cxnLst/>
              <a:rect l="l" t="t" r="r" b="b"/>
              <a:pathLst>
                <a:path w="79" h="38" extrusionOk="0">
                  <a:moveTo>
                    <a:pt x="49" y="0"/>
                  </a:moveTo>
                  <a:cubicBezTo>
                    <a:pt x="38" y="0"/>
                    <a:pt x="30" y="0"/>
                    <a:pt x="23" y="5"/>
                  </a:cubicBezTo>
                  <a:cubicBezTo>
                    <a:pt x="1" y="12"/>
                    <a:pt x="15" y="19"/>
                    <a:pt x="23" y="31"/>
                  </a:cubicBezTo>
                  <a:cubicBezTo>
                    <a:pt x="27" y="34"/>
                    <a:pt x="30" y="34"/>
                    <a:pt x="34" y="38"/>
                  </a:cubicBezTo>
                  <a:lnTo>
                    <a:pt x="38" y="38"/>
                  </a:lnTo>
                  <a:cubicBezTo>
                    <a:pt x="46" y="38"/>
                    <a:pt x="49" y="34"/>
                    <a:pt x="56" y="34"/>
                  </a:cubicBezTo>
                  <a:lnTo>
                    <a:pt x="60" y="34"/>
                  </a:lnTo>
                  <a:cubicBezTo>
                    <a:pt x="72" y="34"/>
                    <a:pt x="79" y="31"/>
                    <a:pt x="75" y="22"/>
                  </a:cubicBezTo>
                  <a:cubicBezTo>
                    <a:pt x="72" y="5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1" name="Google Shape;47831;p30"/>
            <p:cNvSpPr/>
            <p:nvPr/>
          </p:nvSpPr>
          <p:spPr>
            <a:xfrm>
              <a:off x="-5005437" y="-57348"/>
              <a:ext cx="3772" cy="3295"/>
            </a:xfrm>
            <a:custGeom>
              <a:avLst/>
              <a:gdLst/>
              <a:ahLst/>
              <a:cxnLst/>
              <a:rect l="l" t="t" r="r" b="b"/>
              <a:pathLst>
                <a:path w="79" h="69" extrusionOk="0">
                  <a:moveTo>
                    <a:pt x="0" y="1"/>
                  </a:moveTo>
                  <a:cubicBezTo>
                    <a:pt x="4" y="8"/>
                    <a:pt x="4" y="15"/>
                    <a:pt x="4" y="23"/>
                  </a:cubicBezTo>
                  <a:cubicBezTo>
                    <a:pt x="11" y="30"/>
                    <a:pt x="19" y="42"/>
                    <a:pt x="26" y="53"/>
                  </a:cubicBezTo>
                  <a:cubicBezTo>
                    <a:pt x="34" y="60"/>
                    <a:pt x="42" y="68"/>
                    <a:pt x="49" y="68"/>
                  </a:cubicBezTo>
                  <a:cubicBezTo>
                    <a:pt x="56" y="68"/>
                    <a:pt x="64" y="65"/>
                    <a:pt x="68" y="57"/>
                  </a:cubicBezTo>
                  <a:cubicBezTo>
                    <a:pt x="78" y="38"/>
                    <a:pt x="68" y="23"/>
                    <a:pt x="52" y="12"/>
                  </a:cubicBezTo>
                  <a:cubicBezTo>
                    <a:pt x="37" y="8"/>
                    <a:pt x="19" y="4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2" name="Google Shape;47832;p30"/>
            <p:cNvSpPr/>
            <p:nvPr/>
          </p:nvSpPr>
          <p:spPr>
            <a:xfrm>
              <a:off x="-5003671" y="-47512"/>
              <a:ext cx="2388" cy="1862"/>
            </a:xfrm>
            <a:custGeom>
              <a:avLst/>
              <a:gdLst/>
              <a:ahLst/>
              <a:cxnLst/>
              <a:rect l="l" t="t" r="r" b="b"/>
              <a:pathLst>
                <a:path w="50" h="39" extrusionOk="0">
                  <a:moveTo>
                    <a:pt x="27" y="0"/>
                  </a:moveTo>
                  <a:cubicBezTo>
                    <a:pt x="15" y="0"/>
                    <a:pt x="8" y="4"/>
                    <a:pt x="0" y="11"/>
                  </a:cubicBezTo>
                  <a:cubicBezTo>
                    <a:pt x="5" y="26"/>
                    <a:pt x="15" y="38"/>
                    <a:pt x="31" y="38"/>
                  </a:cubicBezTo>
                  <a:cubicBezTo>
                    <a:pt x="31" y="38"/>
                    <a:pt x="34" y="38"/>
                    <a:pt x="38" y="34"/>
                  </a:cubicBezTo>
                  <a:cubicBezTo>
                    <a:pt x="49" y="34"/>
                    <a:pt x="49" y="19"/>
                    <a:pt x="45" y="11"/>
                  </a:cubicBezTo>
                  <a:cubicBezTo>
                    <a:pt x="38" y="4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3" name="Google Shape;47833;p30"/>
            <p:cNvSpPr/>
            <p:nvPr/>
          </p:nvSpPr>
          <p:spPr>
            <a:xfrm>
              <a:off x="-4998657" y="-33951"/>
              <a:ext cx="5061" cy="6828"/>
            </a:xfrm>
            <a:custGeom>
              <a:avLst/>
              <a:gdLst/>
              <a:ahLst/>
              <a:cxnLst/>
              <a:rect l="l" t="t" r="r" b="b"/>
              <a:pathLst>
                <a:path w="106" h="143" extrusionOk="0">
                  <a:moveTo>
                    <a:pt x="57" y="1"/>
                  </a:moveTo>
                  <a:cubicBezTo>
                    <a:pt x="45" y="19"/>
                    <a:pt x="38" y="38"/>
                    <a:pt x="23" y="49"/>
                  </a:cubicBezTo>
                  <a:cubicBezTo>
                    <a:pt x="4" y="64"/>
                    <a:pt x="0" y="60"/>
                    <a:pt x="7" y="82"/>
                  </a:cubicBezTo>
                  <a:cubicBezTo>
                    <a:pt x="49" y="82"/>
                    <a:pt x="30" y="131"/>
                    <a:pt x="60" y="142"/>
                  </a:cubicBezTo>
                  <a:cubicBezTo>
                    <a:pt x="83" y="120"/>
                    <a:pt x="101" y="94"/>
                    <a:pt x="105" y="60"/>
                  </a:cubicBezTo>
                  <a:cubicBezTo>
                    <a:pt x="79" y="49"/>
                    <a:pt x="75" y="19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4" name="Google Shape;47834;p30"/>
            <p:cNvSpPr/>
            <p:nvPr/>
          </p:nvSpPr>
          <p:spPr>
            <a:xfrm>
              <a:off x="-5042778" y="-59879"/>
              <a:ext cx="4679" cy="2770"/>
            </a:xfrm>
            <a:custGeom>
              <a:avLst/>
              <a:gdLst/>
              <a:ahLst/>
              <a:cxnLst/>
              <a:rect l="l" t="t" r="r" b="b"/>
              <a:pathLst>
                <a:path w="98" h="58" extrusionOk="0">
                  <a:moveTo>
                    <a:pt x="49" y="1"/>
                  </a:moveTo>
                  <a:cubicBezTo>
                    <a:pt x="46" y="1"/>
                    <a:pt x="42" y="1"/>
                    <a:pt x="34" y="5"/>
                  </a:cubicBezTo>
                  <a:cubicBezTo>
                    <a:pt x="1" y="35"/>
                    <a:pt x="27" y="46"/>
                    <a:pt x="53" y="57"/>
                  </a:cubicBezTo>
                  <a:cubicBezTo>
                    <a:pt x="75" y="46"/>
                    <a:pt x="98" y="39"/>
                    <a:pt x="68" y="9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5" name="Google Shape;47835;p30"/>
            <p:cNvSpPr/>
            <p:nvPr/>
          </p:nvSpPr>
          <p:spPr>
            <a:xfrm>
              <a:off x="-5045643" y="-60022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46" y="19"/>
                    <a:pt x="16" y="26"/>
                    <a:pt x="1" y="49"/>
                  </a:cubicBezTo>
                  <a:cubicBezTo>
                    <a:pt x="1" y="53"/>
                    <a:pt x="1" y="57"/>
                    <a:pt x="9" y="60"/>
                  </a:cubicBezTo>
                  <a:cubicBezTo>
                    <a:pt x="35" y="49"/>
                    <a:pt x="68" y="42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6" name="Google Shape;47836;p30"/>
            <p:cNvSpPr/>
            <p:nvPr/>
          </p:nvSpPr>
          <p:spPr>
            <a:xfrm>
              <a:off x="-4908362" y="140432"/>
              <a:ext cx="4871" cy="5778"/>
            </a:xfrm>
            <a:custGeom>
              <a:avLst/>
              <a:gdLst/>
              <a:ahLst/>
              <a:cxnLst/>
              <a:rect l="l" t="t" r="r" b="b"/>
              <a:pathLst>
                <a:path w="102" h="121" extrusionOk="0">
                  <a:moveTo>
                    <a:pt x="83" y="0"/>
                  </a:moveTo>
                  <a:cubicBezTo>
                    <a:pt x="76" y="0"/>
                    <a:pt x="68" y="5"/>
                    <a:pt x="60" y="15"/>
                  </a:cubicBezTo>
                  <a:cubicBezTo>
                    <a:pt x="60" y="41"/>
                    <a:pt x="27" y="41"/>
                    <a:pt x="19" y="64"/>
                  </a:cubicBezTo>
                  <a:cubicBezTo>
                    <a:pt x="16" y="72"/>
                    <a:pt x="8" y="79"/>
                    <a:pt x="0" y="86"/>
                  </a:cubicBezTo>
                  <a:cubicBezTo>
                    <a:pt x="16" y="109"/>
                    <a:pt x="31" y="120"/>
                    <a:pt x="45" y="120"/>
                  </a:cubicBezTo>
                  <a:cubicBezTo>
                    <a:pt x="60" y="120"/>
                    <a:pt x="79" y="105"/>
                    <a:pt x="98" y="86"/>
                  </a:cubicBezTo>
                  <a:cubicBezTo>
                    <a:pt x="72" y="60"/>
                    <a:pt x="79" y="34"/>
                    <a:pt x="102" y="8"/>
                  </a:cubicBezTo>
                  <a:cubicBezTo>
                    <a:pt x="94" y="5"/>
                    <a:pt x="86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7" name="Google Shape;47837;p30"/>
            <p:cNvSpPr/>
            <p:nvPr/>
          </p:nvSpPr>
          <p:spPr>
            <a:xfrm>
              <a:off x="-4904780" y="145971"/>
              <a:ext cx="2722" cy="3772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27" y="1"/>
                  </a:moveTo>
                  <a:cubicBezTo>
                    <a:pt x="19" y="1"/>
                    <a:pt x="11" y="8"/>
                    <a:pt x="11" y="15"/>
                  </a:cubicBezTo>
                  <a:cubicBezTo>
                    <a:pt x="1" y="41"/>
                    <a:pt x="11" y="60"/>
                    <a:pt x="37" y="79"/>
                  </a:cubicBezTo>
                  <a:cubicBezTo>
                    <a:pt x="45" y="79"/>
                    <a:pt x="49" y="75"/>
                    <a:pt x="56" y="75"/>
                  </a:cubicBezTo>
                  <a:lnTo>
                    <a:pt x="56" y="53"/>
                  </a:lnTo>
                  <a:cubicBezTo>
                    <a:pt x="45" y="38"/>
                    <a:pt x="56" y="12"/>
                    <a:pt x="34" y="4"/>
                  </a:cubicBezTo>
                  <a:cubicBezTo>
                    <a:pt x="30" y="4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8" name="Google Shape;47838;p30"/>
            <p:cNvSpPr/>
            <p:nvPr/>
          </p:nvSpPr>
          <p:spPr>
            <a:xfrm>
              <a:off x="-4904924" y="140814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30" y="0"/>
                  </a:moveTo>
                  <a:cubicBezTo>
                    <a:pt x="7" y="26"/>
                    <a:pt x="0" y="52"/>
                    <a:pt x="26" y="78"/>
                  </a:cubicBezTo>
                  <a:cubicBezTo>
                    <a:pt x="74" y="78"/>
                    <a:pt x="33" y="45"/>
                    <a:pt x="45" y="33"/>
                  </a:cubicBezTo>
                  <a:cubicBezTo>
                    <a:pt x="40" y="23"/>
                    <a:pt x="33" y="11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9" name="Google Shape;47839;p30"/>
            <p:cNvSpPr/>
            <p:nvPr/>
          </p:nvSpPr>
          <p:spPr>
            <a:xfrm>
              <a:off x="-4902106" y="146162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5" y="0"/>
                  </a:moveTo>
                  <a:cubicBezTo>
                    <a:pt x="23" y="0"/>
                    <a:pt x="15" y="34"/>
                    <a:pt x="0" y="49"/>
                  </a:cubicBezTo>
                  <a:lnTo>
                    <a:pt x="0" y="71"/>
                  </a:lnTo>
                  <a:lnTo>
                    <a:pt x="4" y="71"/>
                  </a:lnTo>
                  <a:cubicBezTo>
                    <a:pt x="15" y="52"/>
                    <a:pt x="31" y="42"/>
                    <a:pt x="53" y="34"/>
                  </a:cubicBezTo>
                  <a:cubicBezTo>
                    <a:pt x="60" y="26"/>
                    <a:pt x="64" y="19"/>
                    <a:pt x="71" y="11"/>
                  </a:cubicBezTo>
                  <a:cubicBezTo>
                    <a:pt x="60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0" name="Google Shape;47840;p30"/>
            <p:cNvSpPr/>
            <p:nvPr/>
          </p:nvSpPr>
          <p:spPr>
            <a:xfrm>
              <a:off x="-4912993" y="147404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49" y="0"/>
                  </a:moveTo>
                  <a:cubicBezTo>
                    <a:pt x="30" y="11"/>
                    <a:pt x="0" y="11"/>
                    <a:pt x="12" y="49"/>
                  </a:cubicBezTo>
                  <a:lnTo>
                    <a:pt x="30" y="49"/>
                  </a:lnTo>
                  <a:cubicBezTo>
                    <a:pt x="52" y="49"/>
                    <a:pt x="60" y="34"/>
                    <a:pt x="60" y="8"/>
                  </a:cubicBezTo>
                  <a:cubicBezTo>
                    <a:pt x="57" y="8"/>
                    <a:pt x="52" y="4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1" name="Google Shape;47841;p30"/>
            <p:cNvSpPr/>
            <p:nvPr/>
          </p:nvSpPr>
          <p:spPr>
            <a:xfrm>
              <a:off x="-5059395" y="65083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50" y="1"/>
                  </a:moveTo>
                  <a:cubicBezTo>
                    <a:pt x="42" y="1"/>
                    <a:pt x="42" y="20"/>
                    <a:pt x="35" y="20"/>
                  </a:cubicBezTo>
                  <a:cubicBezTo>
                    <a:pt x="31" y="23"/>
                    <a:pt x="28" y="23"/>
                    <a:pt x="28" y="23"/>
                  </a:cubicBezTo>
                  <a:cubicBezTo>
                    <a:pt x="20" y="23"/>
                    <a:pt x="12" y="20"/>
                    <a:pt x="9" y="13"/>
                  </a:cubicBezTo>
                  <a:lnTo>
                    <a:pt x="9" y="13"/>
                  </a:lnTo>
                  <a:cubicBezTo>
                    <a:pt x="1" y="27"/>
                    <a:pt x="9" y="35"/>
                    <a:pt x="20" y="46"/>
                  </a:cubicBezTo>
                  <a:cubicBezTo>
                    <a:pt x="28" y="46"/>
                    <a:pt x="35" y="49"/>
                    <a:pt x="42" y="49"/>
                  </a:cubicBezTo>
                  <a:cubicBezTo>
                    <a:pt x="46" y="49"/>
                    <a:pt x="54" y="53"/>
                    <a:pt x="61" y="53"/>
                  </a:cubicBezTo>
                  <a:cubicBezTo>
                    <a:pt x="65" y="53"/>
                    <a:pt x="73" y="49"/>
                    <a:pt x="73" y="42"/>
                  </a:cubicBezTo>
                  <a:cubicBezTo>
                    <a:pt x="76" y="31"/>
                    <a:pt x="73" y="16"/>
                    <a:pt x="65" y="8"/>
                  </a:cubicBezTo>
                  <a:cubicBezTo>
                    <a:pt x="57" y="1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2" name="Google Shape;47842;p30"/>
            <p:cNvSpPr/>
            <p:nvPr/>
          </p:nvSpPr>
          <p:spPr>
            <a:xfrm>
              <a:off x="-4879950" y="725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64" y="1"/>
                  </a:moveTo>
                  <a:cubicBezTo>
                    <a:pt x="23" y="4"/>
                    <a:pt x="0" y="16"/>
                    <a:pt x="33" y="57"/>
                  </a:cubicBezTo>
                  <a:cubicBezTo>
                    <a:pt x="45" y="64"/>
                    <a:pt x="52" y="68"/>
                    <a:pt x="60" y="75"/>
                  </a:cubicBezTo>
                  <a:cubicBezTo>
                    <a:pt x="90" y="53"/>
                    <a:pt x="75" y="27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3" name="Google Shape;47843;p30"/>
            <p:cNvSpPr/>
            <p:nvPr/>
          </p:nvSpPr>
          <p:spPr>
            <a:xfrm>
              <a:off x="-5160577" y="278382"/>
              <a:ext cx="7736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87" y="9"/>
                    <a:pt x="72" y="13"/>
                    <a:pt x="53" y="16"/>
                  </a:cubicBezTo>
                  <a:cubicBezTo>
                    <a:pt x="1" y="27"/>
                    <a:pt x="38" y="54"/>
                    <a:pt x="46" y="72"/>
                  </a:cubicBezTo>
                  <a:cubicBezTo>
                    <a:pt x="64" y="76"/>
                    <a:pt x="79" y="80"/>
                    <a:pt x="94" y="91"/>
                  </a:cubicBezTo>
                  <a:cubicBezTo>
                    <a:pt x="98" y="94"/>
                    <a:pt x="106" y="99"/>
                    <a:pt x="109" y="99"/>
                  </a:cubicBezTo>
                  <a:cubicBezTo>
                    <a:pt x="113" y="99"/>
                    <a:pt x="116" y="94"/>
                    <a:pt x="116" y="87"/>
                  </a:cubicBezTo>
                  <a:cubicBezTo>
                    <a:pt x="116" y="57"/>
                    <a:pt x="161" y="20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4" name="Google Shape;47844;p30"/>
            <p:cNvSpPr/>
            <p:nvPr/>
          </p:nvSpPr>
          <p:spPr>
            <a:xfrm>
              <a:off x="-4902632" y="147738"/>
              <a:ext cx="6303" cy="5969"/>
            </a:xfrm>
            <a:custGeom>
              <a:avLst/>
              <a:gdLst/>
              <a:ahLst/>
              <a:cxnLst/>
              <a:rect l="l" t="t" r="r" b="b"/>
              <a:pathLst>
                <a:path w="132" h="125" extrusionOk="0">
                  <a:moveTo>
                    <a:pt x="64" y="1"/>
                  </a:moveTo>
                  <a:cubicBezTo>
                    <a:pt x="42" y="9"/>
                    <a:pt x="26" y="19"/>
                    <a:pt x="15" y="38"/>
                  </a:cubicBezTo>
                  <a:cubicBezTo>
                    <a:pt x="23" y="64"/>
                    <a:pt x="0" y="90"/>
                    <a:pt x="11" y="116"/>
                  </a:cubicBezTo>
                  <a:cubicBezTo>
                    <a:pt x="15" y="116"/>
                    <a:pt x="23" y="124"/>
                    <a:pt x="30" y="124"/>
                  </a:cubicBezTo>
                  <a:cubicBezTo>
                    <a:pt x="34" y="124"/>
                    <a:pt x="34" y="121"/>
                    <a:pt x="34" y="113"/>
                  </a:cubicBezTo>
                  <a:cubicBezTo>
                    <a:pt x="37" y="90"/>
                    <a:pt x="42" y="71"/>
                    <a:pt x="60" y="57"/>
                  </a:cubicBezTo>
                  <a:cubicBezTo>
                    <a:pt x="64" y="49"/>
                    <a:pt x="71" y="42"/>
                    <a:pt x="79" y="42"/>
                  </a:cubicBezTo>
                  <a:cubicBezTo>
                    <a:pt x="82" y="42"/>
                    <a:pt x="90" y="45"/>
                    <a:pt x="94" y="53"/>
                  </a:cubicBezTo>
                  <a:cubicBezTo>
                    <a:pt x="97" y="57"/>
                    <a:pt x="101" y="61"/>
                    <a:pt x="105" y="61"/>
                  </a:cubicBezTo>
                  <a:cubicBezTo>
                    <a:pt x="113" y="61"/>
                    <a:pt x="116" y="57"/>
                    <a:pt x="123" y="49"/>
                  </a:cubicBezTo>
                  <a:cubicBezTo>
                    <a:pt x="127" y="45"/>
                    <a:pt x="131" y="42"/>
                    <a:pt x="131" y="38"/>
                  </a:cubicBezTo>
                  <a:cubicBezTo>
                    <a:pt x="113" y="19"/>
                    <a:pt x="94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7845" name="Google Shape;47845;p3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2343603">
            <a:off x="3328666" y="-793600"/>
            <a:ext cx="6489450" cy="604810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4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13" name="Google Shape;4413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829165" y="-2647027"/>
            <a:ext cx="6489449" cy="60481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414" name="Google Shape;4414;p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5400000">
            <a:off x="-2532788" y="3760801"/>
            <a:ext cx="3244250" cy="3459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415" name="Google Shape;4415;p4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302646">
            <a:off x="7560260" y="4212921"/>
            <a:ext cx="2733374" cy="25556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416" name="Google Shape;4416;p4"/>
          <p:cNvGrpSpPr/>
          <p:nvPr/>
        </p:nvGrpSpPr>
        <p:grpSpPr>
          <a:xfrm rot="10800000">
            <a:off x="6775167" y="3401075"/>
            <a:ext cx="3686007" cy="2746876"/>
            <a:chOff x="-2823883" y="2920485"/>
            <a:chExt cx="1609891" cy="1199719"/>
          </a:xfrm>
        </p:grpSpPr>
        <p:sp>
          <p:nvSpPr>
            <p:cNvPr id="4417" name="Google Shape;4417;p4"/>
            <p:cNvSpPr/>
            <p:nvPr/>
          </p:nvSpPr>
          <p:spPr>
            <a:xfrm>
              <a:off x="-1893379" y="3170027"/>
              <a:ext cx="468571" cy="253362"/>
            </a:xfrm>
            <a:custGeom>
              <a:avLst/>
              <a:gdLst/>
              <a:ahLst/>
              <a:cxnLst/>
              <a:rect l="l" t="t" r="r" b="b"/>
              <a:pathLst>
                <a:path w="9813" h="5306" extrusionOk="0">
                  <a:moveTo>
                    <a:pt x="9813" y="1"/>
                  </a:moveTo>
                  <a:lnTo>
                    <a:pt x="9813" y="1"/>
                  </a:lnTo>
                  <a:cubicBezTo>
                    <a:pt x="9630" y="35"/>
                    <a:pt x="9495" y="46"/>
                    <a:pt x="9371" y="83"/>
                  </a:cubicBezTo>
                  <a:cubicBezTo>
                    <a:pt x="9117" y="166"/>
                    <a:pt x="8867" y="266"/>
                    <a:pt x="8617" y="356"/>
                  </a:cubicBezTo>
                  <a:cubicBezTo>
                    <a:pt x="8586" y="368"/>
                    <a:pt x="8549" y="378"/>
                    <a:pt x="8519" y="378"/>
                  </a:cubicBezTo>
                  <a:cubicBezTo>
                    <a:pt x="8508" y="378"/>
                    <a:pt x="8501" y="378"/>
                    <a:pt x="8493" y="375"/>
                  </a:cubicBezTo>
                  <a:cubicBezTo>
                    <a:pt x="8460" y="363"/>
                    <a:pt x="8426" y="360"/>
                    <a:pt x="8396" y="360"/>
                  </a:cubicBezTo>
                  <a:cubicBezTo>
                    <a:pt x="8306" y="360"/>
                    <a:pt x="8224" y="397"/>
                    <a:pt x="8138" y="420"/>
                  </a:cubicBezTo>
                  <a:cubicBezTo>
                    <a:pt x="8044" y="446"/>
                    <a:pt x="7947" y="465"/>
                    <a:pt x="7851" y="487"/>
                  </a:cubicBezTo>
                  <a:cubicBezTo>
                    <a:pt x="7738" y="506"/>
                    <a:pt x="7618" y="502"/>
                    <a:pt x="7518" y="551"/>
                  </a:cubicBezTo>
                  <a:cubicBezTo>
                    <a:pt x="7211" y="689"/>
                    <a:pt x="6878" y="682"/>
                    <a:pt x="6557" y="756"/>
                  </a:cubicBezTo>
                  <a:cubicBezTo>
                    <a:pt x="6299" y="816"/>
                    <a:pt x="6034" y="839"/>
                    <a:pt x="5768" y="872"/>
                  </a:cubicBezTo>
                  <a:cubicBezTo>
                    <a:pt x="5667" y="887"/>
                    <a:pt x="5558" y="913"/>
                    <a:pt x="5454" y="913"/>
                  </a:cubicBezTo>
                  <a:cubicBezTo>
                    <a:pt x="5420" y="913"/>
                    <a:pt x="5391" y="910"/>
                    <a:pt x="5357" y="902"/>
                  </a:cubicBezTo>
                  <a:cubicBezTo>
                    <a:pt x="5312" y="894"/>
                    <a:pt x="5271" y="891"/>
                    <a:pt x="5230" y="891"/>
                  </a:cubicBezTo>
                  <a:cubicBezTo>
                    <a:pt x="5163" y="891"/>
                    <a:pt x="5095" y="902"/>
                    <a:pt x="5025" y="913"/>
                  </a:cubicBezTo>
                  <a:cubicBezTo>
                    <a:pt x="4859" y="946"/>
                    <a:pt x="4699" y="1029"/>
                    <a:pt x="4527" y="1029"/>
                  </a:cubicBezTo>
                  <a:cubicBezTo>
                    <a:pt x="4471" y="1029"/>
                    <a:pt x="4411" y="1022"/>
                    <a:pt x="4352" y="996"/>
                  </a:cubicBezTo>
                  <a:cubicBezTo>
                    <a:pt x="4340" y="991"/>
                    <a:pt x="4329" y="991"/>
                    <a:pt x="4318" y="991"/>
                  </a:cubicBezTo>
                  <a:cubicBezTo>
                    <a:pt x="4280" y="991"/>
                    <a:pt x="4240" y="1006"/>
                    <a:pt x="4202" y="1010"/>
                  </a:cubicBezTo>
                  <a:cubicBezTo>
                    <a:pt x="4086" y="1032"/>
                    <a:pt x="3966" y="1055"/>
                    <a:pt x="3839" y="1077"/>
                  </a:cubicBezTo>
                  <a:cubicBezTo>
                    <a:pt x="3802" y="1032"/>
                    <a:pt x="3764" y="980"/>
                    <a:pt x="3731" y="936"/>
                  </a:cubicBezTo>
                  <a:cubicBezTo>
                    <a:pt x="3589" y="962"/>
                    <a:pt x="3529" y="991"/>
                    <a:pt x="3465" y="1059"/>
                  </a:cubicBezTo>
                  <a:cubicBezTo>
                    <a:pt x="3436" y="1089"/>
                    <a:pt x="3410" y="1145"/>
                    <a:pt x="3379" y="1148"/>
                  </a:cubicBezTo>
                  <a:cubicBezTo>
                    <a:pt x="3226" y="1156"/>
                    <a:pt x="3077" y="1220"/>
                    <a:pt x="2927" y="1220"/>
                  </a:cubicBezTo>
                  <a:cubicBezTo>
                    <a:pt x="2897" y="1220"/>
                    <a:pt x="2871" y="1220"/>
                    <a:pt x="2841" y="1212"/>
                  </a:cubicBezTo>
                  <a:cubicBezTo>
                    <a:pt x="2792" y="1205"/>
                    <a:pt x="2744" y="1198"/>
                    <a:pt x="2696" y="1198"/>
                  </a:cubicBezTo>
                  <a:cubicBezTo>
                    <a:pt x="2609" y="1198"/>
                    <a:pt x="2527" y="1216"/>
                    <a:pt x="2437" y="1265"/>
                  </a:cubicBezTo>
                  <a:cubicBezTo>
                    <a:pt x="2494" y="1328"/>
                    <a:pt x="2535" y="1377"/>
                    <a:pt x="2591" y="1436"/>
                  </a:cubicBezTo>
                  <a:cubicBezTo>
                    <a:pt x="2280" y="1574"/>
                    <a:pt x="2042" y="1784"/>
                    <a:pt x="1754" y="1911"/>
                  </a:cubicBezTo>
                  <a:cubicBezTo>
                    <a:pt x="1712" y="1926"/>
                    <a:pt x="1686" y="1983"/>
                    <a:pt x="1656" y="2019"/>
                  </a:cubicBezTo>
                  <a:cubicBezTo>
                    <a:pt x="1548" y="2169"/>
                    <a:pt x="1454" y="2330"/>
                    <a:pt x="1335" y="2464"/>
                  </a:cubicBezTo>
                  <a:cubicBezTo>
                    <a:pt x="1196" y="2614"/>
                    <a:pt x="1043" y="2752"/>
                    <a:pt x="879" y="2872"/>
                  </a:cubicBezTo>
                  <a:cubicBezTo>
                    <a:pt x="770" y="2954"/>
                    <a:pt x="767" y="3014"/>
                    <a:pt x="864" y="3115"/>
                  </a:cubicBezTo>
                  <a:cubicBezTo>
                    <a:pt x="651" y="3291"/>
                    <a:pt x="688" y="3589"/>
                    <a:pt x="501" y="3784"/>
                  </a:cubicBezTo>
                  <a:cubicBezTo>
                    <a:pt x="463" y="3822"/>
                    <a:pt x="486" y="3911"/>
                    <a:pt x="472" y="3974"/>
                  </a:cubicBezTo>
                  <a:cubicBezTo>
                    <a:pt x="411" y="4162"/>
                    <a:pt x="348" y="4348"/>
                    <a:pt x="288" y="4535"/>
                  </a:cubicBezTo>
                  <a:cubicBezTo>
                    <a:pt x="277" y="4569"/>
                    <a:pt x="270" y="4621"/>
                    <a:pt x="247" y="4633"/>
                  </a:cubicBezTo>
                  <a:cubicBezTo>
                    <a:pt x="108" y="4685"/>
                    <a:pt x="135" y="4812"/>
                    <a:pt x="113" y="4916"/>
                  </a:cubicBezTo>
                  <a:cubicBezTo>
                    <a:pt x="86" y="5036"/>
                    <a:pt x="45" y="5156"/>
                    <a:pt x="1" y="5294"/>
                  </a:cubicBezTo>
                  <a:cubicBezTo>
                    <a:pt x="34" y="5298"/>
                    <a:pt x="60" y="5306"/>
                    <a:pt x="79" y="5306"/>
                  </a:cubicBezTo>
                  <a:cubicBezTo>
                    <a:pt x="86" y="5306"/>
                    <a:pt x="94" y="5302"/>
                    <a:pt x="97" y="5298"/>
                  </a:cubicBezTo>
                  <a:cubicBezTo>
                    <a:pt x="175" y="5201"/>
                    <a:pt x="262" y="5104"/>
                    <a:pt x="277" y="4969"/>
                  </a:cubicBezTo>
                  <a:cubicBezTo>
                    <a:pt x="284" y="4924"/>
                    <a:pt x="284" y="4864"/>
                    <a:pt x="310" y="4831"/>
                  </a:cubicBezTo>
                  <a:cubicBezTo>
                    <a:pt x="475" y="4610"/>
                    <a:pt x="534" y="4345"/>
                    <a:pt x="629" y="4094"/>
                  </a:cubicBezTo>
                  <a:cubicBezTo>
                    <a:pt x="665" y="3990"/>
                    <a:pt x="688" y="3877"/>
                    <a:pt x="736" y="3777"/>
                  </a:cubicBezTo>
                  <a:cubicBezTo>
                    <a:pt x="796" y="3649"/>
                    <a:pt x="875" y="3534"/>
                    <a:pt x="938" y="3406"/>
                  </a:cubicBezTo>
                  <a:cubicBezTo>
                    <a:pt x="1189" y="2887"/>
                    <a:pt x="1566" y="2468"/>
                    <a:pt x="2007" y="2109"/>
                  </a:cubicBezTo>
                  <a:cubicBezTo>
                    <a:pt x="2157" y="1990"/>
                    <a:pt x="2314" y="1870"/>
                    <a:pt x="2482" y="1784"/>
                  </a:cubicBezTo>
                  <a:cubicBezTo>
                    <a:pt x="2688" y="1679"/>
                    <a:pt x="2920" y="1624"/>
                    <a:pt x="3129" y="1522"/>
                  </a:cubicBezTo>
                  <a:cubicBezTo>
                    <a:pt x="3376" y="1407"/>
                    <a:pt x="3626" y="1346"/>
                    <a:pt x="3903" y="1346"/>
                  </a:cubicBezTo>
                  <a:cubicBezTo>
                    <a:pt x="4097" y="1343"/>
                    <a:pt x="4299" y="1346"/>
                    <a:pt x="4475" y="1216"/>
                  </a:cubicBezTo>
                  <a:cubicBezTo>
                    <a:pt x="4490" y="1205"/>
                    <a:pt x="4512" y="1201"/>
                    <a:pt x="4538" y="1201"/>
                  </a:cubicBezTo>
                  <a:lnTo>
                    <a:pt x="4561" y="1201"/>
                  </a:lnTo>
                  <a:cubicBezTo>
                    <a:pt x="4568" y="1201"/>
                    <a:pt x="4572" y="1205"/>
                    <a:pt x="4580" y="1205"/>
                  </a:cubicBezTo>
                  <a:lnTo>
                    <a:pt x="4587" y="1205"/>
                  </a:lnTo>
                  <a:cubicBezTo>
                    <a:pt x="4598" y="1201"/>
                    <a:pt x="4606" y="1201"/>
                    <a:pt x="4613" y="1201"/>
                  </a:cubicBezTo>
                  <a:cubicBezTo>
                    <a:pt x="4635" y="1201"/>
                    <a:pt x="4661" y="1205"/>
                    <a:pt x="4684" y="1205"/>
                  </a:cubicBezTo>
                  <a:lnTo>
                    <a:pt x="4755" y="1205"/>
                  </a:lnTo>
                  <a:cubicBezTo>
                    <a:pt x="4789" y="1205"/>
                    <a:pt x="4826" y="1205"/>
                    <a:pt x="4859" y="1198"/>
                  </a:cubicBezTo>
                  <a:cubicBezTo>
                    <a:pt x="5054" y="1171"/>
                    <a:pt x="5249" y="1126"/>
                    <a:pt x="5443" y="1103"/>
                  </a:cubicBezTo>
                  <a:cubicBezTo>
                    <a:pt x="5660" y="1081"/>
                    <a:pt x="5884" y="1103"/>
                    <a:pt x="6097" y="1051"/>
                  </a:cubicBezTo>
                  <a:cubicBezTo>
                    <a:pt x="6310" y="1003"/>
                    <a:pt x="6560" y="1089"/>
                    <a:pt x="6747" y="906"/>
                  </a:cubicBezTo>
                  <a:cubicBezTo>
                    <a:pt x="6752" y="902"/>
                    <a:pt x="6755" y="902"/>
                    <a:pt x="6762" y="902"/>
                  </a:cubicBezTo>
                  <a:cubicBezTo>
                    <a:pt x="6774" y="902"/>
                    <a:pt x="6796" y="910"/>
                    <a:pt x="6811" y="910"/>
                  </a:cubicBezTo>
                  <a:cubicBezTo>
                    <a:pt x="6841" y="913"/>
                    <a:pt x="6871" y="913"/>
                    <a:pt x="6901" y="913"/>
                  </a:cubicBezTo>
                  <a:cubicBezTo>
                    <a:pt x="7125" y="913"/>
                    <a:pt x="7327" y="846"/>
                    <a:pt x="7506" y="704"/>
                  </a:cubicBezTo>
                  <a:cubicBezTo>
                    <a:pt x="7570" y="741"/>
                    <a:pt x="7626" y="767"/>
                    <a:pt x="7689" y="767"/>
                  </a:cubicBezTo>
                  <a:cubicBezTo>
                    <a:pt x="7734" y="767"/>
                    <a:pt x="7779" y="756"/>
                    <a:pt x="7828" y="727"/>
                  </a:cubicBezTo>
                  <a:cubicBezTo>
                    <a:pt x="7910" y="677"/>
                    <a:pt x="8018" y="677"/>
                    <a:pt x="8112" y="648"/>
                  </a:cubicBezTo>
                  <a:cubicBezTo>
                    <a:pt x="8220" y="618"/>
                    <a:pt x="8325" y="570"/>
                    <a:pt x="8434" y="543"/>
                  </a:cubicBezTo>
                  <a:cubicBezTo>
                    <a:pt x="8541" y="517"/>
                    <a:pt x="8662" y="517"/>
                    <a:pt x="8766" y="483"/>
                  </a:cubicBezTo>
                  <a:cubicBezTo>
                    <a:pt x="8964" y="416"/>
                    <a:pt x="9159" y="330"/>
                    <a:pt x="9357" y="256"/>
                  </a:cubicBezTo>
                  <a:cubicBezTo>
                    <a:pt x="9476" y="214"/>
                    <a:pt x="9600" y="177"/>
                    <a:pt x="9716" y="132"/>
                  </a:cubicBezTo>
                  <a:cubicBezTo>
                    <a:pt x="9745" y="116"/>
                    <a:pt x="9761" y="72"/>
                    <a:pt x="98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8" name="Google Shape;4418;p4"/>
            <p:cNvSpPr/>
            <p:nvPr/>
          </p:nvSpPr>
          <p:spPr>
            <a:xfrm>
              <a:off x="-1947814" y="2950854"/>
              <a:ext cx="479267" cy="157671"/>
            </a:xfrm>
            <a:custGeom>
              <a:avLst/>
              <a:gdLst/>
              <a:ahLst/>
              <a:cxnLst/>
              <a:rect l="l" t="t" r="r" b="b"/>
              <a:pathLst>
                <a:path w="10037" h="3302" extrusionOk="0">
                  <a:moveTo>
                    <a:pt x="9959" y="1"/>
                  </a:moveTo>
                  <a:cubicBezTo>
                    <a:pt x="9906" y="1"/>
                    <a:pt x="9865" y="27"/>
                    <a:pt x="9824" y="49"/>
                  </a:cubicBezTo>
                  <a:cubicBezTo>
                    <a:pt x="9622" y="153"/>
                    <a:pt x="9409" y="236"/>
                    <a:pt x="9215" y="348"/>
                  </a:cubicBezTo>
                  <a:cubicBezTo>
                    <a:pt x="9035" y="450"/>
                    <a:pt x="8837" y="472"/>
                    <a:pt x="8654" y="539"/>
                  </a:cubicBezTo>
                  <a:cubicBezTo>
                    <a:pt x="8448" y="610"/>
                    <a:pt x="8254" y="700"/>
                    <a:pt x="8026" y="719"/>
                  </a:cubicBezTo>
                  <a:cubicBezTo>
                    <a:pt x="7809" y="733"/>
                    <a:pt x="7600" y="819"/>
                    <a:pt x="7386" y="864"/>
                  </a:cubicBezTo>
                  <a:cubicBezTo>
                    <a:pt x="7140" y="921"/>
                    <a:pt x="6889" y="973"/>
                    <a:pt x="6639" y="1002"/>
                  </a:cubicBezTo>
                  <a:cubicBezTo>
                    <a:pt x="6362" y="1040"/>
                    <a:pt x="6082" y="1047"/>
                    <a:pt x="5806" y="1078"/>
                  </a:cubicBezTo>
                  <a:cubicBezTo>
                    <a:pt x="5495" y="1114"/>
                    <a:pt x="5192" y="1190"/>
                    <a:pt x="4878" y="1190"/>
                  </a:cubicBezTo>
                  <a:lnTo>
                    <a:pt x="4766" y="1190"/>
                  </a:lnTo>
                  <a:cubicBezTo>
                    <a:pt x="4688" y="1190"/>
                    <a:pt x="4621" y="1208"/>
                    <a:pt x="4572" y="1287"/>
                  </a:cubicBezTo>
                  <a:cubicBezTo>
                    <a:pt x="4545" y="1328"/>
                    <a:pt x="4505" y="1350"/>
                    <a:pt x="4460" y="1350"/>
                  </a:cubicBezTo>
                  <a:cubicBezTo>
                    <a:pt x="4433" y="1350"/>
                    <a:pt x="4407" y="1342"/>
                    <a:pt x="4385" y="1328"/>
                  </a:cubicBezTo>
                  <a:cubicBezTo>
                    <a:pt x="4348" y="1302"/>
                    <a:pt x="4310" y="1294"/>
                    <a:pt x="4276" y="1294"/>
                  </a:cubicBezTo>
                  <a:cubicBezTo>
                    <a:pt x="4236" y="1294"/>
                    <a:pt x="4198" y="1302"/>
                    <a:pt x="4157" y="1313"/>
                  </a:cubicBezTo>
                  <a:cubicBezTo>
                    <a:pt x="3910" y="1357"/>
                    <a:pt x="3660" y="1409"/>
                    <a:pt x="3409" y="1459"/>
                  </a:cubicBezTo>
                  <a:cubicBezTo>
                    <a:pt x="3357" y="1470"/>
                    <a:pt x="3294" y="1459"/>
                    <a:pt x="3244" y="1477"/>
                  </a:cubicBezTo>
                  <a:cubicBezTo>
                    <a:pt x="2901" y="1604"/>
                    <a:pt x="2554" y="1723"/>
                    <a:pt x="2221" y="1873"/>
                  </a:cubicBezTo>
                  <a:cubicBezTo>
                    <a:pt x="1891" y="2023"/>
                    <a:pt x="1574" y="2199"/>
                    <a:pt x="1253" y="2367"/>
                  </a:cubicBezTo>
                  <a:cubicBezTo>
                    <a:pt x="1099" y="2446"/>
                    <a:pt x="942" y="2527"/>
                    <a:pt x="796" y="2621"/>
                  </a:cubicBezTo>
                  <a:cubicBezTo>
                    <a:pt x="602" y="2752"/>
                    <a:pt x="415" y="2890"/>
                    <a:pt x="228" y="3032"/>
                  </a:cubicBezTo>
                  <a:cubicBezTo>
                    <a:pt x="146" y="3100"/>
                    <a:pt x="75" y="3181"/>
                    <a:pt x="0" y="3253"/>
                  </a:cubicBezTo>
                  <a:cubicBezTo>
                    <a:pt x="11" y="3271"/>
                    <a:pt x="23" y="3286"/>
                    <a:pt x="37" y="3302"/>
                  </a:cubicBezTo>
                  <a:cubicBezTo>
                    <a:pt x="146" y="3234"/>
                    <a:pt x="266" y="3178"/>
                    <a:pt x="366" y="3100"/>
                  </a:cubicBezTo>
                  <a:cubicBezTo>
                    <a:pt x="628" y="2898"/>
                    <a:pt x="879" y="2681"/>
                    <a:pt x="1189" y="2550"/>
                  </a:cubicBezTo>
                  <a:cubicBezTo>
                    <a:pt x="1219" y="2535"/>
                    <a:pt x="1253" y="2520"/>
                    <a:pt x="1282" y="2505"/>
                  </a:cubicBezTo>
                  <a:cubicBezTo>
                    <a:pt x="1481" y="2393"/>
                    <a:pt x="1679" y="2277"/>
                    <a:pt x="1910" y="2239"/>
                  </a:cubicBezTo>
                  <a:cubicBezTo>
                    <a:pt x="1936" y="2232"/>
                    <a:pt x="1955" y="2206"/>
                    <a:pt x="1981" y="2191"/>
                  </a:cubicBezTo>
                  <a:cubicBezTo>
                    <a:pt x="2359" y="1970"/>
                    <a:pt x="2740" y="1754"/>
                    <a:pt x="3177" y="1668"/>
                  </a:cubicBezTo>
                  <a:cubicBezTo>
                    <a:pt x="3215" y="1661"/>
                    <a:pt x="3252" y="1627"/>
                    <a:pt x="3286" y="1627"/>
                  </a:cubicBezTo>
                  <a:cubicBezTo>
                    <a:pt x="3289" y="1627"/>
                    <a:pt x="3294" y="1630"/>
                    <a:pt x="3297" y="1630"/>
                  </a:cubicBezTo>
                  <a:cubicBezTo>
                    <a:pt x="3334" y="1638"/>
                    <a:pt x="3368" y="1642"/>
                    <a:pt x="3406" y="1642"/>
                  </a:cubicBezTo>
                  <a:cubicBezTo>
                    <a:pt x="3532" y="1642"/>
                    <a:pt x="3648" y="1593"/>
                    <a:pt x="3772" y="1556"/>
                  </a:cubicBezTo>
                  <a:cubicBezTo>
                    <a:pt x="3925" y="1511"/>
                    <a:pt x="4089" y="1470"/>
                    <a:pt x="4246" y="1470"/>
                  </a:cubicBezTo>
                  <a:lnTo>
                    <a:pt x="4254" y="1470"/>
                  </a:lnTo>
                  <a:cubicBezTo>
                    <a:pt x="4411" y="1470"/>
                    <a:pt x="4564" y="1518"/>
                    <a:pt x="4740" y="1549"/>
                  </a:cubicBezTo>
                  <a:cubicBezTo>
                    <a:pt x="4743" y="1492"/>
                    <a:pt x="4743" y="1462"/>
                    <a:pt x="4743" y="1432"/>
                  </a:cubicBezTo>
                  <a:cubicBezTo>
                    <a:pt x="4864" y="1369"/>
                    <a:pt x="4990" y="1347"/>
                    <a:pt x="5121" y="1347"/>
                  </a:cubicBezTo>
                  <a:cubicBezTo>
                    <a:pt x="5151" y="1347"/>
                    <a:pt x="5185" y="1347"/>
                    <a:pt x="5218" y="1350"/>
                  </a:cubicBezTo>
                  <a:lnTo>
                    <a:pt x="5237" y="1350"/>
                  </a:lnTo>
                  <a:cubicBezTo>
                    <a:pt x="5304" y="1350"/>
                    <a:pt x="5371" y="1320"/>
                    <a:pt x="5439" y="1305"/>
                  </a:cubicBezTo>
                  <a:cubicBezTo>
                    <a:pt x="5480" y="1294"/>
                    <a:pt x="5518" y="1268"/>
                    <a:pt x="5559" y="1264"/>
                  </a:cubicBezTo>
                  <a:cubicBezTo>
                    <a:pt x="5828" y="1235"/>
                    <a:pt x="6093" y="1204"/>
                    <a:pt x="6362" y="1178"/>
                  </a:cubicBezTo>
                  <a:cubicBezTo>
                    <a:pt x="6505" y="1163"/>
                    <a:pt x="6654" y="1174"/>
                    <a:pt x="6793" y="1140"/>
                  </a:cubicBezTo>
                  <a:cubicBezTo>
                    <a:pt x="7114" y="1062"/>
                    <a:pt x="7447" y="1036"/>
                    <a:pt x="7768" y="957"/>
                  </a:cubicBezTo>
                  <a:cubicBezTo>
                    <a:pt x="7951" y="912"/>
                    <a:pt x="8134" y="883"/>
                    <a:pt x="8310" y="808"/>
                  </a:cubicBezTo>
                  <a:cubicBezTo>
                    <a:pt x="8411" y="764"/>
                    <a:pt x="8527" y="733"/>
                    <a:pt x="8635" y="722"/>
                  </a:cubicBezTo>
                  <a:cubicBezTo>
                    <a:pt x="8781" y="711"/>
                    <a:pt x="8889" y="624"/>
                    <a:pt x="9013" y="565"/>
                  </a:cubicBezTo>
                  <a:cubicBezTo>
                    <a:pt x="9282" y="441"/>
                    <a:pt x="9555" y="333"/>
                    <a:pt x="9820" y="203"/>
                  </a:cubicBezTo>
                  <a:cubicBezTo>
                    <a:pt x="9899" y="165"/>
                    <a:pt x="9955" y="91"/>
                    <a:pt x="10037" y="19"/>
                  </a:cubicBezTo>
                  <a:cubicBezTo>
                    <a:pt x="10007" y="5"/>
                    <a:pt x="9981" y="1"/>
                    <a:pt x="99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19" name="Google Shape;4419;p4"/>
            <p:cNvSpPr/>
            <p:nvPr/>
          </p:nvSpPr>
          <p:spPr>
            <a:xfrm>
              <a:off x="-1923175" y="3136840"/>
              <a:ext cx="369537" cy="182835"/>
            </a:xfrm>
            <a:custGeom>
              <a:avLst/>
              <a:gdLst/>
              <a:ahLst/>
              <a:cxnLst/>
              <a:rect l="l" t="t" r="r" b="b"/>
              <a:pathLst>
                <a:path w="7739" h="3829" extrusionOk="0">
                  <a:moveTo>
                    <a:pt x="7600" y="0"/>
                  </a:moveTo>
                  <a:cubicBezTo>
                    <a:pt x="7555" y="0"/>
                    <a:pt x="7510" y="12"/>
                    <a:pt x="7476" y="19"/>
                  </a:cubicBezTo>
                  <a:cubicBezTo>
                    <a:pt x="7293" y="61"/>
                    <a:pt x="7110" y="94"/>
                    <a:pt x="6923" y="109"/>
                  </a:cubicBezTo>
                  <a:cubicBezTo>
                    <a:pt x="6519" y="143"/>
                    <a:pt x="6120" y="214"/>
                    <a:pt x="5716" y="255"/>
                  </a:cubicBezTo>
                  <a:cubicBezTo>
                    <a:pt x="5528" y="278"/>
                    <a:pt x="5338" y="285"/>
                    <a:pt x="5151" y="337"/>
                  </a:cubicBezTo>
                  <a:cubicBezTo>
                    <a:pt x="5065" y="363"/>
                    <a:pt x="4971" y="404"/>
                    <a:pt x="4886" y="404"/>
                  </a:cubicBezTo>
                  <a:cubicBezTo>
                    <a:pt x="4874" y="404"/>
                    <a:pt x="4864" y="401"/>
                    <a:pt x="4852" y="401"/>
                  </a:cubicBezTo>
                  <a:cubicBezTo>
                    <a:pt x="4800" y="393"/>
                    <a:pt x="4743" y="390"/>
                    <a:pt x="4691" y="390"/>
                  </a:cubicBezTo>
                  <a:cubicBezTo>
                    <a:pt x="4381" y="390"/>
                    <a:pt x="4082" y="494"/>
                    <a:pt x="3775" y="532"/>
                  </a:cubicBezTo>
                  <a:cubicBezTo>
                    <a:pt x="3637" y="547"/>
                    <a:pt x="3499" y="558"/>
                    <a:pt x="3383" y="569"/>
                  </a:cubicBezTo>
                  <a:cubicBezTo>
                    <a:pt x="3285" y="632"/>
                    <a:pt x="3204" y="696"/>
                    <a:pt x="3114" y="737"/>
                  </a:cubicBezTo>
                  <a:cubicBezTo>
                    <a:pt x="2830" y="864"/>
                    <a:pt x="2535" y="973"/>
                    <a:pt x="2257" y="1111"/>
                  </a:cubicBezTo>
                  <a:cubicBezTo>
                    <a:pt x="1966" y="1256"/>
                    <a:pt x="1727" y="1484"/>
                    <a:pt x="1484" y="1698"/>
                  </a:cubicBezTo>
                  <a:cubicBezTo>
                    <a:pt x="1270" y="1881"/>
                    <a:pt x="1080" y="2090"/>
                    <a:pt x="878" y="2288"/>
                  </a:cubicBezTo>
                  <a:cubicBezTo>
                    <a:pt x="785" y="2382"/>
                    <a:pt x="699" y="2471"/>
                    <a:pt x="647" y="2606"/>
                  </a:cubicBezTo>
                  <a:cubicBezTo>
                    <a:pt x="594" y="2740"/>
                    <a:pt x="504" y="2868"/>
                    <a:pt x="404" y="2973"/>
                  </a:cubicBezTo>
                  <a:cubicBezTo>
                    <a:pt x="209" y="3175"/>
                    <a:pt x="119" y="3428"/>
                    <a:pt x="14" y="3675"/>
                  </a:cubicBezTo>
                  <a:cubicBezTo>
                    <a:pt x="0" y="3713"/>
                    <a:pt x="19" y="3765"/>
                    <a:pt x="19" y="3829"/>
                  </a:cubicBezTo>
                  <a:cubicBezTo>
                    <a:pt x="216" y="3664"/>
                    <a:pt x="254" y="3432"/>
                    <a:pt x="381" y="3249"/>
                  </a:cubicBezTo>
                  <a:cubicBezTo>
                    <a:pt x="542" y="3014"/>
                    <a:pt x="677" y="2759"/>
                    <a:pt x="867" y="2539"/>
                  </a:cubicBezTo>
                  <a:cubicBezTo>
                    <a:pt x="1122" y="2243"/>
                    <a:pt x="1391" y="1960"/>
                    <a:pt x="1686" y="1705"/>
                  </a:cubicBezTo>
                  <a:cubicBezTo>
                    <a:pt x="1865" y="1548"/>
                    <a:pt x="2064" y="1413"/>
                    <a:pt x="2254" y="1272"/>
                  </a:cubicBezTo>
                  <a:cubicBezTo>
                    <a:pt x="2288" y="1249"/>
                    <a:pt x="2329" y="1234"/>
                    <a:pt x="2369" y="1220"/>
                  </a:cubicBezTo>
                  <a:cubicBezTo>
                    <a:pt x="2545" y="1156"/>
                    <a:pt x="2733" y="1115"/>
                    <a:pt x="2897" y="1021"/>
                  </a:cubicBezTo>
                  <a:cubicBezTo>
                    <a:pt x="3050" y="935"/>
                    <a:pt x="3207" y="868"/>
                    <a:pt x="3375" y="808"/>
                  </a:cubicBezTo>
                  <a:cubicBezTo>
                    <a:pt x="3727" y="685"/>
                    <a:pt x="4093" y="637"/>
                    <a:pt x="4460" y="584"/>
                  </a:cubicBezTo>
                  <a:cubicBezTo>
                    <a:pt x="4617" y="561"/>
                    <a:pt x="4781" y="595"/>
                    <a:pt x="4931" y="509"/>
                  </a:cubicBezTo>
                  <a:cubicBezTo>
                    <a:pt x="4957" y="494"/>
                    <a:pt x="4998" y="497"/>
                    <a:pt x="5031" y="494"/>
                  </a:cubicBezTo>
                  <a:cubicBezTo>
                    <a:pt x="5178" y="480"/>
                    <a:pt x="5319" y="464"/>
                    <a:pt x="5461" y="453"/>
                  </a:cubicBezTo>
                  <a:cubicBezTo>
                    <a:pt x="5678" y="435"/>
                    <a:pt x="5891" y="416"/>
                    <a:pt x="6104" y="397"/>
                  </a:cubicBezTo>
                  <a:cubicBezTo>
                    <a:pt x="6127" y="393"/>
                    <a:pt x="6146" y="382"/>
                    <a:pt x="6168" y="378"/>
                  </a:cubicBezTo>
                  <a:cubicBezTo>
                    <a:pt x="6332" y="349"/>
                    <a:pt x="6504" y="281"/>
                    <a:pt x="6665" y="281"/>
                  </a:cubicBezTo>
                  <a:cubicBezTo>
                    <a:pt x="6684" y="281"/>
                    <a:pt x="6703" y="285"/>
                    <a:pt x="6721" y="285"/>
                  </a:cubicBezTo>
                  <a:cubicBezTo>
                    <a:pt x="6766" y="288"/>
                    <a:pt x="6810" y="292"/>
                    <a:pt x="6855" y="292"/>
                  </a:cubicBezTo>
                  <a:cubicBezTo>
                    <a:pt x="6986" y="292"/>
                    <a:pt x="7106" y="266"/>
                    <a:pt x="7226" y="202"/>
                  </a:cubicBezTo>
                  <a:cubicBezTo>
                    <a:pt x="7237" y="199"/>
                    <a:pt x="7245" y="199"/>
                    <a:pt x="7255" y="199"/>
                  </a:cubicBezTo>
                  <a:cubicBezTo>
                    <a:pt x="7271" y="199"/>
                    <a:pt x="7281" y="199"/>
                    <a:pt x="7297" y="202"/>
                  </a:cubicBezTo>
                  <a:cubicBezTo>
                    <a:pt x="7308" y="202"/>
                    <a:pt x="7323" y="206"/>
                    <a:pt x="7334" y="206"/>
                  </a:cubicBezTo>
                  <a:cubicBezTo>
                    <a:pt x="7341" y="206"/>
                    <a:pt x="7345" y="202"/>
                    <a:pt x="7353" y="202"/>
                  </a:cubicBezTo>
                  <a:cubicBezTo>
                    <a:pt x="7488" y="180"/>
                    <a:pt x="7629" y="188"/>
                    <a:pt x="7738" y="79"/>
                  </a:cubicBezTo>
                  <a:cubicBezTo>
                    <a:pt x="7700" y="16"/>
                    <a:pt x="7652" y="0"/>
                    <a:pt x="760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0" name="Google Shape;4420;p4"/>
            <p:cNvSpPr/>
            <p:nvPr/>
          </p:nvSpPr>
          <p:spPr>
            <a:xfrm>
              <a:off x="-1918734" y="3179338"/>
              <a:ext cx="234023" cy="203893"/>
            </a:xfrm>
            <a:custGeom>
              <a:avLst/>
              <a:gdLst/>
              <a:ahLst/>
              <a:cxnLst/>
              <a:rect l="l" t="t" r="r" b="b"/>
              <a:pathLst>
                <a:path w="4901" h="4270" extrusionOk="0">
                  <a:moveTo>
                    <a:pt x="4538" y="0"/>
                  </a:moveTo>
                  <a:cubicBezTo>
                    <a:pt x="4389" y="0"/>
                    <a:pt x="4247" y="45"/>
                    <a:pt x="4108" y="113"/>
                  </a:cubicBezTo>
                  <a:cubicBezTo>
                    <a:pt x="4067" y="131"/>
                    <a:pt x="4026" y="157"/>
                    <a:pt x="3993" y="157"/>
                  </a:cubicBezTo>
                  <a:cubicBezTo>
                    <a:pt x="3981" y="157"/>
                    <a:pt x="3974" y="157"/>
                    <a:pt x="3967" y="150"/>
                  </a:cubicBezTo>
                  <a:cubicBezTo>
                    <a:pt x="3918" y="123"/>
                    <a:pt x="3873" y="116"/>
                    <a:pt x="3829" y="116"/>
                  </a:cubicBezTo>
                  <a:cubicBezTo>
                    <a:pt x="3750" y="116"/>
                    <a:pt x="3675" y="142"/>
                    <a:pt x="3596" y="154"/>
                  </a:cubicBezTo>
                  <a:cubicBezTo>
                    <a:pt x="3548" y="161"/>
                    <a:pt x="3492" y="180"/>
                    <a:pt x="3443" y="180"/>
                  </a:cubicBezTo>
                  <a:cubicBezTo>
                    <a:pt x="3428" y="180"/>
                    <a:pt x="3410" y="180"/>
                    <a:pt x="3398" y="173"/>
                  </a:cubicBezTo>
                  <a:cubicBezTo>
                    <a:pt x="3376" y="168"/>
                    <a:pt x="3361" y="165"/>
                    <a:pt x="3342" y="165"/>
                  </a:cubicBezTo>
                  <a:cubicBezTo>
                    <a:pt x="3279" y="165"/>
                    <a:pt x="3234" y="209"/>
                    <a:pt x="3189" y="244"/>
                  </a:cubicBezTo>
                  <a:cubicBezTo>
                    <a:pt x="3106" y="303"/>
                    <a:pt x="2965" y="401"/>
                    <a:pt x="2894" y="442"/>
                  </a:cubicBezTo>
                  <a:cubicBezTo>
                    <a:pt x="2714" y="542"/>
                    <a:pt x="2497" y="572"/>
                    <a:pt x="2355" y="748"/>
                  </a:cubicBezTo>
                  <a:cubicBezTo>
                    <a:pt x="2303" y="811"/>
                    <a:pt x="2228" y="868"/>
                    <a:pt x="2138" y="868"/>
                  </a:cubicBezTo>
                  <a:cubicBezTo>
                    <a:pt x="2116" y="868"/>
                    <a:pt x="2090" y="864"/>
                    <a:pt x="2067" y="856"/>
                  </a:cubicBezTo>
                  <a:cubicBezTo>
                    <a:pt x="1989" y="1051"/>
                    <a:pt x="1989" y="1051"/>
                    <a:pt x="1836" y="1144"/>
                  </a:cubicBezTo>
                  <a:cubicBezTo>
                    <a:pt x="1798" y="1167"/>
                    <a:pt x="1765" y="1193"/>
                    <a:pt x="1735" y="1222"/>
                  </a:cubicBezTo>
                  <a:cubicBezTo>
                    <a:pt x="1593" y="1346"/>
                    <a:pt x="1462" y="1481"/>
                    <a:pt x="1317" y="1596"/>
                  </a:cubicBezTo>
                  <a:cubicBezTo>
                    <a:pt x="1182" y="1701"/>
                    <a:pt x="1148" y="1888"/>
                    <a:pt x="984" y="1967"/>
                  </a:cubicBezTo>
                  <a:cubicBezTo>
                    <a:pt x="953" y="1981"/>
                    <a:pt x="961" y="2057"/>
                    <a:pt x="942" y="2102"/>
                  </a:cubicBezTo>
                  <a:cubicBezTo>
                    <a:pt x="924" y="2157"/>
                    <a:pt x="913" y="2228"/>
                    <a:pt x="872" y="2269"/>
                  </a:cubicBezTo>
                  <a:cubicBezTo>
                    <a:pt x="782" y="2359"/>
                    <a:pt x="684" y="2434"/>
                    <a:pt x="647" y="2568"/>
                  </a:cubicBezTo>
                  <a:cubicBezTo>
                    <a:pt x="613" y="2685"/>
                    <a:pt x="561" y="2808"/>
                    <a:pt x="482" y="2897"/>
                  </a:cubicBezTo>
                  <a:cubicBezTo>
                    <a:pt x="370" y="3025"/>
                    <a:pt x="382" y="3189"/>
                    <a:pt x="311" y="3331"/>
                  </a:cubicBezTo>
                  <a:cubicBezTo>
                    <a:pt x="173" y="3596"/>
                    <a:pt x="101" y="3896"/>
                    <a:pt x="8" y="4179"/>
                  </a:cubicBezTo>
                  <a:cubicBezTo>
                    <a:pt x="0" y="4202"/>
                    <a:pt x="34" y="4240"/>
                    <a:pt x="52" y="4269"/>
                  </a:cubicBezTo>
                  <a:cubicBezTo>
                    <a:pt x="68" y="4262"/>
                    <a:pt x="83" y="4258"/>
                    <a:pt x="101" y="4250"/>
                  </a:cubicBezTo>
                  <a:cubicBezTo>
                    <a:pt x="113" y="4191"/>
                    <a:pt x="120" y="4127"/>
                    <a:pt x="139" y="4067"/>
                  </a:cubicBezTo>
                  <a:cubicBezTo>
                    <a:pt x="173" y="3974"/>
                    <a:pt x="213" y="3884"/>
                    <a:pt x="254" y="3795"/>
                  </a:cubicBezTo>
                  <a:cubicBezTo>
                    <a:pt x="292" y="3701"/>
                    <a:pt x="337" y="3611"/>
                    <a:pt x="375" y="3522"/>
                  </a:cubicBezTo>
                  <a:cubicBezTo>
                    <a:pt x="411" y="3428"/>
                    <a:pt x="487" y="3324"/>
                    <a:pt x="468" y="3241"/>
                  </a:cubicBezTo>
                  <a:cubicBezTo>
                    <a:pt x="437" y="3106"/>
                    <a:pt x="572" y="3096"/>
                    <a:pt x="587" y="3010"/>
                  </a:cubicBezTo>
                  <a:cubicBezTo>
                    <a:pt x="587" y="3002"/>
                    <a:pt x="587" y="2994"/>
                    <a:pt x="591" y="2991"/>
                  </a:cubicBezTo>
                  <a:cubicBezTo>
                    <a:pt x="718" y="2669"/>
                    <a:pt x="931" y="2400"/>
                    <a:pt x="1129" y="2128"/>
                  </a:cubicBezTo>
                  <a:cubicBezTo>
                    <a:pt x="1241" y="1974"/>
                    <a:pt x="1384" y="1847"/>
                    <a:pt x="1510" y="1705"/>
                  </a:cubicBezTo>
                  <a:cubicBezTo>
                    <a:pt x="1746" y="1443"/>
                    <a:pt x="2000" y="1204"/>
                    <a:pt x="2292" y="1010"/>
                  </a:cubicBezTo>
                  <a:cubicBezTo>
                    <a:pt x="2378" y="950"/>
                    <a:pt x="2456" y="872"/>
                    <a:pt x="2550" y="830"/>
                  </a:cubicBezTo>
                  <a:cubicBezTo>
                    <a:pt x="2792" y="718"/>
                    <a:pt x="3039" y="625"/>
                    <a:pt x="3290" y="527"/>
                  </a:cubicBezTo>
                  <a:cubicBezTo>
                    <a:pt x="3428" y="475"/>
                    <a:pt x="3574" y="445"/>
                    <a:pt x="3712" y="393"/>
                  </a:cubicBezTo>
                  <a:cubicBezTo>
                    <a:pt x="3813" y="356"/>
                    <a:pt x="3910" y="292"/>
                    <a:pt x="4015" y="292"/>
                  </a:cubicBezTo>
                  <a:cubicBezTo>
                    <a:pt x="4056" y="292"/>
                    <a:pt x="4101" y="299"/>
                    <a:pt x="4146" y="325"/>
                  </a:cubicBezTo>
                  <a:cubicBezTo>
                    <a:pt x="4150" y="330"/>
                    <a:pt x="4153" y="330"/>
                    <a:pt x="4157" y="330"/>
                  </a:cubicBezTo>
                  <a:cubicBezTo>
                    <a:pt x="4176" y="330"/>
                    <a:pt x="4205" y="311"/>
                    <a:pt x="4228" y="303"/>
                  </a:cubicBezTo>
                  <a:cubicBezTo>
                    <a:pt x="4336" y="262"/>
                    <a:pt x="4445" y="244"/>
                    <a:pt x="4557" y="244"/>
                  </a:cubicBezTo>
                  <a:cubicBezTo>
                    <a:pt x="4598" y="244"/>
                    <a:pt x="4643" y="247"/>
                    <a:pt x="4688" y="251"/>
                  </a:cubicBezTo>
                  <a:cubicBezTo>
                    <a:pt x="4703" y="251"/>
                    <a:pt x="4721" y="254"/>
                    <a:pt x="4736" y="254"/>
                  </a:cubicBezTo>
                  <a:cubicBezTo>
                    <a:pt x="4762" y="254"/>
                    <a:pt x="4789" y="251"/>
                    <a:pt x="4811" y="240"/>
                  </a:cubicBezTo>
                  <a:cubicBezTo>
                    <a:pt x="4849" y="228"/>
                    <a:pt x="4890" y="191"/>
                    <a:pt x="4897" y="157"/>
                  </a:cubicBezTo>
                  <a:cubicBezTo>
                    <a:pt x="4901" y="131"/>
                    <a:pt x="4860" y="83"/>
                    <a:pt x="4830" y="68"/>
                  </a:cubicBezTo>
                  <a:cubicBezTo>
                    <a:pt x="4733" y="19"/>
                    <a:pt x="4636" y="0"/>
                    <a:pt x="45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1" name="Google Shape;4421;p4"/>
            <p:cNvSpPr/>
            <p:nvPr/>
          </p:nvSpPr>
          <p:spPr>
            <a:xfrm>
              <a:off x="-2335353" y="3517408"/>
              <a:ext cx="204418" cy="348145"/>
            </a:xfrm>
            <a:custGeom>
              <a:avLst/>
              <a:gdLst/>
              <a:ahLst/>
              <a:cxnLst/>
              <a:rect l="l" t="t" r="r" b="b"/>
              <a:pathLst>
                <a:path w="4281" h="7291" extrusionOk="0">
                  <a:moveTo>
                    <a:pt x="4169" y="1"/>
                  </a:moveTo>
                  <a:cubicBezTo>
                    <a:pt x="4150" y="53"/>
                    <a:pt x="4131" y="98"/>
                    <a:pt x="4120" y="143"/>
                  </a:cubicBezTo>
                  <a:cubicBezTo>
                    <a:pt x="4060" y="386"/>
                    <a:pt x="4004" y="629"/>
                    <a:pt x="3945" y="867"/>
                  </a:cubicBezTo>
                  <a:cubicBezTo>
                    <a:pt x="3910" y="1021"/>
                    <a:pt x="3840" y="1171"/>
                    <a:pt x="3840" y="1320"/>
                  </a:cubicBezTo>
                  <a:cubicBezTo>
                    <a:pt x="3840" y="1585"/>
                    <a:pt x="3686" y="1791"/>
                    <a:pt x="3627" y="2034"/>
                  </a:cubicBezTo>
                  <a:cubicBezTo>
                    <a:pt x="3541" y="2378"/>
                    <a:pt x="3391" y="2710"/>
                    <a:pt x="3260" y="3043"/>
                  </a:cubicBezTo>
                  <a:cubicBezTo>
                    <a:pt x="3215" y="3152"/>
                    <a:pt x="3275" y="3320"/>
                    <a:pt x="3099" y="3369"/>
                  </a:cubicBezTo>
                  <a:cubicBezTo>
                    <a:pt x="3058" y="3612"/>
                    <a:pt x="2909" y="3806"/>
                    <a:pt x="2801" y="4023"/>
                  </a:cubicBezTo>
                  <a:cubicBezTo>
                    <a:pt x="2689" y="4243"/>
                    <a:pt x="2580" y="4468"/>
                    <a:pt x="2464" y="4684"/>
                  </a:cubicBezTo>
                  <a:cubicBezTo>
                    <a:pt x="2397" y="4808"/>
                    <a:pt x="2326" y="4927"/>
                    <a:pt x="2240" y="5039"/>
                  </a:cubicBezTo>
                  <a:cubicBezTo>
                    <a:pt x="2109" y="5215"/>
                    <a:pt x="1963" y="5379"/>
                    <a:pt x="1825" y="5551"/>
                  </a:cubicBezTo>
                  <a:cubicBezTo>
                    <a:pt x="1597" y="5839"/>
                    <a:pt x="1380" y="6135"/>
                    <a:pt x="1081" y="6363"/>
                  </a:cubicBezTo>
                  <a:cubicBezTo>
                    <a:pt x="1070" y="6371"/>
                    <a:pt x="1062" y="6381"/>
                    <a:pt x="1055" y="6393"/>
                  </a:cubicBezTo>
                  <a:cubicBezTo>
                    <a:pt x="805" y="6711"/>
                    <a:pt x="487" y="6949"/>
                    <a:pt x="142" y="7156"/>
                  </a:cubicBezTo>
                  <a:cubicBezTo>
                    <a:pt x="90" y="7185"/>
                    <a:pt x="49" y="7234"/>
                    <a:pt x="1" y="7275"/>
                  </a:cubicBezTo>
                  <a:cubicBezTo>
                    <a:pt x="27" y="7286"/>
                    <a:pt x="49" y="7290"/>
                    <a:pt x="68" y="7290"/>
                  </a:cubicBezTo>
                  <a:cubicBezTo>
                    <a:pt x="146" y="7290"/>
                    <a:pt x="206" y="7234"/>
                    <a:pt x="273" y="7200"/>
                  </a:cubicBezTo>
                  <a:cubicBezTo>
                    <a:pt x="389" y="7140"/>
                    <a:pt x="501" y="7073"/>
                    <a:pt x="617" y="7013"/>
                  </a:cubicBezTo>
                  <a:cubicBezTo>
                    <a:pt x="632" y="6991"/>
                    <a:pt x="648" y="6957"/>
                    <a:pt x="670" y="6938"/>
                  </a:cubicBezTo>
                  <a:cubicBezTo>
                    <a:pt x="700" y="6916"/>
                    <a:pt x="748" y="6920"/>
                    <a:pt x="770" y="6897"/>
                  </a:cubicBezTo>
                  <a:cubicBezTo>
                    <a:pt x="846" y="6823"/>
                    <a:pt x="909" y="6740"/>
                    <a:pt x="980" y="6666"/>
                  </a:cubicBezTo>
                  <a:cubicBezTo>
                    <a:pt x="1062" y="6587"/>
                    <a:pt x="1160" y="6523"/>
                    <a:pt x="1234" y="6438"/>
                  </a:cubicBezTo>
                  <a:cubicBezTo>
                    <a:pt x="1406" y="6240"/>
                    <a:pt x="1559" y="6026"/>
                    <a:pt x="1735" y="5832"/>
                  </a:cubicBezTo>
                  <a:cubicBezTo>
                    <a:pt x="1937" y="5615"/>
                    <a:pt x="2147" y="5402"/>
                    <a:pt x="2307" y="5148"/>
                  </a:cubicBezTo>
                  <a:cubicBezTo>
                    <a:pt x="2513" y="4834"/>
                    <a:pt x="2767" y="4554"/>
                    <a:pt x="2868" y="4176"/>
                  </a:cubicBezTo>
                  <a:cubicBezTo>
                    <a:pt x="2882" y="4120"/>
                    <a:pt x="2958" y="4083"/>
                    <a:pt x="3013" y="4026"/>
                  </a:cubicBezTo>
                  <a:cubicBezTo>
                    <a:pt x="3006" y="4007"/>
                    <a:pt x="2991" y="3966"/>
                    <a:pt x="2977" y="3937"/>
                  </a:cubicBezTo>
                  <a:cubicBezTo>
                    <a:pt x="3129" y="3742"/>
                    <a:pt x="3264" y="3548"/>
                    <a:pt x="3301" y="3298"/>
                  </a:cubicBezTo>
                  <a:cubicBezTo>
                    <a:pt x="3317" y="3181"/>
                    <a:pt x="3350" y="3051"/>
                    <a:pt x="3417" y="2961"/>
                  </a:cubicBezTo>
                  <a:cubicBezTo>
                    <a:pt x="3552" y="2774"/>
                    <a:pt x="3645" y="2584"/>
                    <a:pt x="3664" y="2356"/>
                  </a:cubicBezTo>
                  <a:cubicBezTo>
                    <a:pt x="3664" y="2325"/>
                    <a:pt x="3675" y="2292"/>
                    <a:pt x="3694" y="2277"/>
                  </a:cubicBezTo>
                  <a:cubicBezTo>
                    <a:pt x="3791" y="2184"/>
                    <a:pt x="3776" y="2056"/>
                    <a:pt x="3802" y="1940"/>
                  </a:cubicBezTo>
                  <a:cubicBezTo>
                    <a:pt x="3824" y="1858"/>
                    <a:pt x="3829" y="1768"/>
                    <a:pt x="3862" y="1690"/>
                  </a:cubicBezTo>
                  <a:cubicBezTo>
                    <a:pt x="3933" y="1540"/>
                    <a:pt x="3989" y="1387"/>
                    <a:pt x="4031" y="1223"/>
                  </a:cubicBezTo>
                  <a:cubicBezTo>
                    <a:pt x="4076" y="1021"/>
                    <a:pt x="4183" y="841"/>
                    <a:pt x="4161" y="617"/>
                  </a:cubicBezTo>
                  <a:cubicBezTo>
                    <a:pt x="4146" y="490"/>
                    <a:pt x="4217" y="355"/>
                    <a:pt x="4255" y="229"/>
                  </a:cubicBezTo>
                  <a:cubicBezTo>
                    <a:pt x="4281" y="135"/>
                    <a:pt x="4259" y="64"/>
                    <a:pt x="4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2" name="Google Shape;4422;p4"/>
            <p:cNvSpPr/>
            <p:nvPr/>
          </p:nvSpPr>
          <p:spPr>
            <a:xfrm>
              <a:off x="-1920692" y="3084363"/>
              <a:ext cx="441831" cy="168176"/>
            </a:xfrm>
            <a:custGeom>
              <a:avLst/>
              <a:gdLst/>
              <a:ahLst/>
              <a:cxnLst/>
              <a:rect l="l" t="t" r="r" b="b"/>
              <a:pathLst>
                <a:path w="9253" h="3522" extrusionOk="0">
                  <a:moveTo>
                    <a:pt x="9237" y="0"/>
                  </a:moveTo>
                  <a:cubicBezTo>
                    <a:pt x="8871" y="79"/>
                    <a:pt x="8535" y="240"/>
                    <a:pt x="8157" y="292"/>
                  </a:cubicBezTo>
                  <a:cubicBezTo>
                    <a:pt x="7843" y="333"/>
                    <a:pt x="7548" y="490"/>
                    <a:pt x="7219" y="509"/>
                  </a:cubicBezTo>
                  <a:cubicBezTo>
                    <a:pt x="7132" y="513"/>
                    <a:pt x="7046" y="561"/>
                    <a:pt x="6965" y="561"/>
                  </a:cubicBezTo>
                  <a:lnTo>
                    <a:pt x="6949" y="561"/>
                  </a:lnTo>
                  <a:cubicBezTo>
                    <a:pt x="6920" y="558"/>
                    <a:pt x="6893" y="558"/>
                    <a:pt x="6863" y="558"/>
                  </a:cubicBezTo>
                  <a:cubicBezTo>
                    <a:pt x="6654" y="558"/>
                    <a:pt x="6456" y="621"/>
                    <a:pt x="6251" y="647"/>
                  </a:cubicBezTo>
                  <a:cubicBezTo>
                    <a:pt x="6052" y="677"/>
                    <a:pt x="5858" y="699"/>
                    <a:pt x="5659" y="718"/>
                  </a:cubicBezTo>
                  <a:cubicBezTo>
                    <a:pt x="5428" y="741"/>
                    <a:pt x="5196" y="756"/>
                    <a:pt x="4964" y="778"/>
                  </a:cubicBezTo>
                  <a:cubicBezTo>
                    <a:pt x="4946" y="778"/>
                    <a:pt x="4927" y="801"/>
                    <a:pt x="4908" y="804"/>
                  </a:cubicBezTo>
                  <a:cubicBezTo>
                    <a:pt x="4815" y="827"/>
                    <a:pt x="4717" y="856"/>
                    <a:pt x="4620" y="861"/>
                  </a:cubicBezTo>
                  <a:cubicBezTo>
                    <a:pt x="4385" y="875"/>
                    <a:pt x="4146" y="872"/>
                    <a:pt x="3918" y="973"/>
                  </a:cubicBezTo>
                  <a:cubicBezTo>
                    <a:pt x="3854" y="1003"/>
                    <a:pt x="3787" y="1025"/>
                    <a:pt x="3713" y="1025"/>
                  </a:cubicBezTo>
                  <a:cubicBezTo>
                    <a:pt x="3682" y="1025"/>
                    <a:pt x="3649" y="1021"/>
                    <a:pt x="3615" y="1010"/>
                  </a:cubicBezTo>
                  <a:cubicBezTo>
                    <a:pt x="3604" y="1006"/>
                    <a:pt x="3592" y="1006"/>
                    <a:pt x="3582" y="1006"/>
                  </a:cubicBezTo>
                  <a:cubicBezTo>
                    <a:pt x="3525" y="1006"/>
                    <a:pt x="3454" y="1040"/>
                    <a:pt x="3394" y="1058"/>
                  </a:cubicBezTo>
                  <a:cubicBezTo>
                    <a:pt x="3364" y="1066"/>
                    <a:pt x="3338" y="1096"/>
                    <a:pt x="3309" y="1096"/>
                  </a:cubicBezTo>
                  <a:cubicBezTo>
                    <a:pt x="3118" y="1111"/>
                    <a:pt x="2938" y="1148"/>
                    <a:pt x="2778" y="1268"/>
                  </a:cubicBezTo>
                  <a:cubicBezTo>
                    <a:pt x="2707" y="1324"/>
                    <a:pt x="2614" y="1339"/>
                    <a:pt x="2527" y="1372"/>
                  </a:cubicBezTo>
                  <a:cubicBezTo>
                    <a:pt x="2493" y="1384"/>
                    <a:pt x="2452" y="1380"/>
                    <a:pt x="2426" y="1399"/>
                  </a:cubicBezTo>
                  <a:cubicBezTo>
                    <a:pt x="2205" y="1567"/>
                    <a:pt x="1974" y="1698"/>
                    <a:pt x="1705" y="1762"/>
                  </a:cubicBezTo>
                  <a:cubicBezTo>
                    <a:pt x="1679" y="1769"/>
                    <a:pt x="1656" y="1791"/>
                    <a:pt x="1634" y="1810"/>
                  </a:cubicBezTo>
                  <a:cubicBezTo>
                    <a:pt x="1436" y="1955"/>
                    <a:pt x="1279" y="2157"/>
                    <a:pt x="1058" y="2274"/>
                  </a:cubicBezTo>
                  <a:cubicBezTo>
                    <a:pt x="1035" y="2288"/>
                    <a:pt x="1017" y="2314"/>
                    <a:pt x="1002" y="2337"/>
                  </a:cubicBezTo>
                  <a:cubicBezTo>
                    <a:pt x="860" y="2554"/>
                    <a:pt x="662" y="2714"/>
                    <a:pt x="468" y="2871"/>
                  </a:cubicBezTo>
                  <a:cubicBezTo>
                    <a:pt x="266" y="3032"/>
                    <a:pt x="169" y="3261"/>
                    <a:pt x="26" y="3458"/>
                  </a:cubicBezTo>
                  <a:cubicBezTo>
                    <a:pt x="15" y="3473"/>
                    <a:pt x="7" y="3496"/>
                    <a:pt x="0" y="3515"/>
                  </a:cubicBezTo>
                  <a:cubicBezTo>
                    <a:pt x="15" y="3518"/>
                    <a:pt x="30" y="3522"/>
                    <a:pt x="45" y="3522"/>
                  </a:cubicBezTo>
                  <a:cubicBezTo>
                    <a:pt x="60" y="3507"/>
                    <a:pt x="75" y="3496"/>
                    <a:pt x="86" y="3477"/>
                  </a:cubicBezTo>
                  <a:cubicBezTo>
                    <a:pt x="269" y="3230"/>
                    <a:pt x="445" y="2976"/>
                    <a:pt x="688" y="2774"/>
                  </a:cubicBezTo>
                  <a:cubicBezTo>
                    <a:pt x="882" y="2614"/>
                    <a:pt x="1044" y="2416"/>
                    <a:pt x="1230" y="2247"/>
                  </a:cubicBezTo>
                  <a:cubicBezTo>
                    <a:pt x="1335" y="2154"/>
                    <a:pt x="1470" y="2090"/>
                    <a:pt x="1582" y="2005"/>
                  </a:cubicBezTo>
                  <a:cubicBezTo>
                    <a:pt x="1846" y="1798"/>
                    <a:pt x="2138" y="1641"/>
                    <a:pt x="2452" y="1537"/>
                  </a:cubicBezTo>
                  <a:cubicBezTo>
                    <a:pt x="2643" y="1474"/>
                    <a:pt x="2826" y="1417"/>
                    <a:pt x="2995" y="1301"/>
                  </a:cubicBezTo>
                  <a:cubicBezTo>
                    <a:pt x="3066" y="1253"/>
                    <a:pt x="3163" y="1227"/>
                    <a:pt x="3252" y="1208"/>
                  </a:cubicBezTo>
                  <a:cubicBezTo>
                    <a:pt x="3506" y="1160"/>
                    <a:pt x="3765" y="1122"/>
                    <a:pt x="4018" y="1077"/>
                  </a:cubicBezTo>
                  <a:cubicBezTo>
                    <a:pt x="4108" y="1063"/>
                    <a:pt x="4194" y="1025"/>
                    <a:pt x="4284" y="1018"/>
                  </a:cubicBezTo>
                  <a:cubicBezTo>
                    <a:pt x="4628" y="995"/>
                    <a:pt x="4969" y="946"/>
                    <a:pt x="5305" y="879"/>
                  </a:cubicBezTo>
                  <a:cubicBezTo>
                    <a:pt x="5319" y="875"/>
                    <a:pt x="5338" y="875"/>
                    <a:pt x="5353" y="875"/>
                  </a:cubicBezTo>
                  <a:cubicBezTo>
                    <a:pt x="5379" y="875"/>
                    <a:pt x="5405" y="879"/>
                    <a:pt x="5431" y="879"/>
                  </a:cubicBezTo>
                  <a:cubicBezTo>
                    <a:pt x="5458" y="883"/>
                    <a:pt x="5484" y="887"/>
                    <a:pt x="5510" y="887"/>
                  </a:cubicBezTo>
                  <a:cubicBezTo>
                    <a:pt x="5525" y="887"/>
                    <a:pt x="5540" y="887"/>
                    <a:pt x="5552" y="883"/>
                  </a:cubicBezTo>
                  <a:cubicBezTo>
                    <a:pt x="5764" y="849"/>
                    <a:pt x="5973" y="785"/>
                    <a:pt x="6187" y="767"/>
                  </a:cubicBezTo>
                  <a:cubicBezTo>
                    <a:pt x="6557" y="733"/>
                    <a:pt x="6931" y="707"/>
                    <a:pt x="7293" y="614"/>
                  </a:cubicBezTo>
                  <a:cubicBezTo>
                    <a:pt x="7521" y="554"/>
                    <a:pt x="7745" y="490"/>
                    <a:pt x="7974" y="435"/>
                  </a:cubicBezTo>
                  <a:cubicBezTo>
                    <a:pt x="8097" y="404"/>
                    <a:pt x="8224" y="393"/>
                    <a:pt x="8347" y="367"/>
                  </a:cubicBezTo>
                  <a:cubicBezTo>
                    <a:pt x="8407" y="356"/>
                    <a:pt x="8467" y="337"/>
                    <a:pt x="8527" y="318"/>
                  </a:cubicBezTo>
                  <a:cubicBezTo>
                    <a:pt x="8598" y="292"/>
                    <a:pt x="8669" y="259"/>
                    <a:pt x="8740" y="240"/>
                  </a:cubicBezTo>
                  <a:cubicBezTo>
                    <a:pt x="8882" y="210"/>
                    <a:pt x="9185" y="79"/>
                    <a:pt x="9252" y="12"/>
                  </a:cubicBezTo>
                  <a:cubicBezTo>
                    <a:pt x="9248" y="9"/>
                    <a:pt x="9241" y="0"/>
                    <a:pt x="9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3" name="Google Shape;4423;p4"/>
            <p:cNvSpPr/>
            <p:nvPr/>
          </p:nvSpPr>
          <p:spPr>
            <a:xfrm>
              <a:off x="-1858235" y="3053326"/>
              <a:ext cx="316535" cy="80172"/>
            </a:xfrm>
            <a:custGeom>
              <a:avLst/>
              <a:gdLst/>
              <a:ahLst/>
              <a:cxnLst/>
              <a:rect l="l" t="t" r="r" b="b"/>
              <a:pathLst>
                <a:path w="6629" h="1679" extrusionOk="0">
                  <a:moveTo>
                    <a:pt x="6599" y="0"/>
                  </a:moveTo>
                  <a:cubicBezTo>
                    <a:pt x="6415" y="53"/>
                    <a:pt x="6235" y="112"/>
                    <a:pt x="6052" y="157"/>
                  </a:cubicBezTo>
                  <a:cubicBezTo>
                    <a:pt x="5664" y="250"/>
                    <a:pt x="5264" y="288"/>
                    <a:pt x="4872" y="345"/>
                  </a:cubicBezTo>
                  <a:cubicBezTo>
                    <a:pt x="4516" y="393"/>
                    <a:pt x="4158" y="404"/>
                    <a:pt x="3802" y="460"/>
                  </a:cubicBezTo>
                  <a:cubicBezTo>
                    <a:pt x="3511" y="505"/>
                    <a:pt x="3219" y="561"/>
                    <a:pt x="2920" y="576"/>
                  </a:cubicBezTo>
                  <a:cubicBezTo>
                    <a:pt x="2879" y="576"/>
                    <a:pt x="2841" y="602"/>
                    <a:pt x="2800" y="606"/>
                  </a:cubicBezTo>
                  <a:cubicBezTo>
                    <a:pt x="2527" y="628"/>
                    <a:pt x="2277" y="752"/>
                    <a:pt x="2001" y="752"/>
                  </a:cubicBezTo>
                  <a:cubicBezTo>
                    <a:pt x="1974" y="752"/>
                    <a:pt x="1952" y="752"/>
                    <a:pt x="1925" y="748"/>
                  </a:cubicBezTo>
                  <a:lnTo>
                    <a:pt x="1918" y="748"/>
                  </a:lnTo>
                  <a:cubicBezTo>
                    <a:pt x="1884" y="748"/>
                    <a:pt x="1855" y="763"/>
                    <a:pt x="1825" y="774"/>
                  </a:cubicBezTo>
                  <a:cubicBezTo>
                    <a:pt x="1518" y="883"/>
                    <a:pt x="1208" y="983"/>
                    <a:pt x="909" y="1107"/>
                  </a:cubicBezTo>
                  <a:cubicBezTo>
                    <a:pt x="659" y="1215"/>
                    <a:pt x="419" y="1346"/>
                    <a:pt x="176" y="1470"/>
                  </a:cubicBezTo>
                  <a:cubicBezTo>
                    <a:pt x="112" y="1503"/>
                    <a:pt x="60" y="1556"/>
                    <a:pt x="0" y="1604"/>
                  </a:cubicBezTo>
                  <a:cubicBezTo>
                    <a:pt x="45" y="1653"/>
                    <a:pt x="86" y="1679"/>
                    <a:pt x="128" y="1679"/>
                  </a:cubicBezTo>
                  <a:cubicBezTo>
                    <a:pt x="154" y="1679"/>
                    <a:pt x="180" y="1668"/>
                    <a:pt x="202" y="1637"/>
                  </a:cubicBezTo>
                  <a:cubicBezTo>
                    <a:pt x="303" y="1525"/>
                    <a:pt x="431" y="1470"/>
                    <a:pt x="573" y="1428"/>
                  </a:cubicBezTo>
                  <a:cubicBezTo>
                    <a:pt x="678" y="1394"/>
                    <a:pt x="782" y="1357"/>
                    <a:pt x="887" y="1316"/>
                  </a:cubicBezTo>
                  <a:cubicBezTo>
                    <a:pt x="954" y="1294"/>
                    <a:pt x="1018" y="1260"/>
                    <a:pt x="1081" y="1230"/>
                  </a:cubicBezTo>
                  <a:cubicBezTo>
                    <a:pt x="1185" y="1178"/>
                    <a:pt x="1287" y="1107"/>
                    <a:pt x="1399" y="1073"/>
                  </a:cubicBezTo>
                  <a:cubicBezTo>
                    <a:pt x="1646" y="1002"/>
                    <a:pt x="1889" y="916"/>
                    <a:pt x="2153" y="905"/>
                  </a:cubicBezTo>
                  <a:cubicBezTo>
                    <a:pt x="2389" y="894"/>
                    <a:pt x="2640" y="894"/>
                    <a:pt x="2786" y="726"/>
                  </a:cubicBezTo>
                  <a:lnTo>
                    <a:pt x="3383" y="726"/>
                  </a:lnTo>
                  <a:cubicBezTo>
                    <a:pt x="3402" y="726"/>
                    <a:pt x="3425" y="721"/>
                    <a:pt x="3436" y="711"/>
                  </a:cubicBezTo>
                  <a:cubicBezTo>
                    <a:pt x="3521" y="631"/>
                    <a:pt x="3621" y="625"/>
                    <a:pt x="3721" y="625"/>
                  </a:cubicBezTo>
                  <a:cubicBezTo>
                    <a:pt x="3741" y="625"/>
                    <a:pt x="3760" y="625"/>
                    <a:pt x="3780" y="625"/>
                  </a:cubicBezTo>
                  <a:cubicBezTo>
                    <a:pt x="3792" y="625"/>
                    <a:pt x="3805" y="625"/>
                    <a:pt x="3818" y="624"/>
                  </a:cubicBezTo>
                  <a:cubicBezTo>
                    <a:pt x="3952" y="617"/>
                    <a:pt x="4079" y="569"/>
                    <a:pt x="4213" y="569"/>
                  </a:cubicBezTo>
                  <a:cubicBezTo>
                    <a:pt x="4247" y="569"/>
                    <a:pt x="4280" y="572"/>
                    <a:pt x="4315" y="580"/>
                  </a:cubicBezTo>
                  <a:lnTo>
                    <a:pt x="4325" y="580"/>
                  </a:lnTo>
                  <a:cubicBezTo>
                    <a:pt x="4348" y="580"/>
                    <a:pt x="4374" y="569"/>
                    <a:pt x="4401" y="564"/>
                  </a:cubicBezTo>
                  <a:cubicBezTo>
                    <a:pt x="4677" y="524"/>
                    <a:pt x="4946" y="452"/>
                    <a:pt x="5231" y="449"/>
                  </a:cubicBezTo>
                  <a:cubicBezTo>
                    <a:pt x="5372" y="449"/>
                    <a:pt x="5518" y="415"/>
                    <a:pt x="5660" y="389"/>
                  </a:cubicBezTo>
                  <a:cubicBezTo>
                    <a:pt x="5712" y="381"/>
                    <a:pt x="5761" y="345"/>
                    <a:pt x="5809" y="345"/>
                  </a:cubicBezTo>
                  <a:cubicBezTo>
                    <a:pt x="6045" y="340"/>
                    <a:pt x="6266" y="273"/>
                    <a:pt x="6471" y="169"/>
                  </a:cubicBezTo>
                  <a:cubicBezTo>
                    <a:pt x="6531" y="143"/>
                    <a:pt x="6576" y="93"/>
                    <a:pt x="6628" y="53"/>
                  </a:cubicBezTo>
                  <a:cubicBezTo>
                    <a:pt x="6617" y="38"/>
                    <a:pt x="6609" y="19"/>
                    <a:pt x="65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4" name="Google Shape;4424;p4"/>
            <p:cNvSpPr/>
            <p:nvPr/>
          </p:nvSpPr>
          <p:spPr>
            <a:xfrm>
              <a:off x="-1727209" y="2976209"/>
              <a:ext cx="273846" cy="73917"/>
            </a:xfrm>
            <a:custGeom>
              <a:avLst/>
              <a:gdLst/>
              <a:ahLst/>
              <a:cxnLst/>
              <a:rect l="l" t="t" r="r" b="b"/>
              <a:pathLst>
                <a:path w="5735" h="1548" extrusionOk="0">
                  <a:moveTo>
                    <a:pt x="5682" y="0"/>
                  </a:moveTo>
                  <a:cubicBezTo>
                    <a:pt x="5660" y="0"/>
                    <a:pt x="5641" y="4"/>
                    <a:pt x="5622" y="12"/>
                  </a:cubicBezTo>
                  <a:cubicBezTo>
                    <a:pt x="5548" y="49"/>
                    <a:pt x="5477" y="102"/>
                    <a:pt x="5402" y="138"/>
                  </a:cubicBezTo>
                  <a:cubicBezTo>
                    <a:pt x="5226" y="224"/>
                    <a:pt x="5088" y="374"/>
                    <a:pt x="4890" y="423"/>
                  </a:cubicBezTo>
                  <a:cubicBezTo>
                    <a:pt x="4677" y="475"/>
                    <a:pt x="4471" y="557"/>
                    <a:pt x="4258" y="617"/>
                  </a:cubicBezTo>
                  <a:cubicBezTo>
                    <a:pt x="3862" y="726"/>
                    <a:pt x="3465" y="826"/>
                    <a:pt x="3070" y="928"/>
                  </a:cubicBezTo>
                  <a:cubicBezTo>
                    <a:pt x="3047" y="935"/>
                    <a:pt x="3025" y="935"/>
                    <a:pt x="3006" y="939"/>
                  </a:cubicBezTo>
                  <a:cubicBezTo>
                    <a:pt x="2756" y="980"/>
                    <a:pt x="2501" y="1018"/>
                    <a:pt x="2251" y="1058"/>
                  </a:cubicBezTo>
                  <a:cubicBezTo>
                    <a:pt x="2191" y="1070"/>
                    <a:pt x="2138" y="1114"/>
                    <a:pt x="2078" y="1118"/>
                  </a:cubicBezTo>
                  <a:cubicBezTo>
                    <a:pt x="1854" y="1133"/>
                    <a:pt x="1630" y="1133"/>
                    <a:pt x="1406" y="1152"/>
                  </a:cubicBezTo>
                  <a:cubicBezTo>
                    <a:pt x="1293" y="1159"/>
                    <a:pt x="1178" y="1192"/>
                    <a:pt x="1065" y="1208"/>
                  </a:cubicBezTo>
                  <a:cubicBezTo>
                    <a:pt x="969" y="1227"/>
                    <a:pt x="867" y="1234"/>
                    <a:pt x="770" y="1249"/>
                  </a:cubicBezTo>
                  <a:cubicBezTo>
                    <a:pt x="665" y="1260"/>
                    <a:pt x="561" y="1279"/>
                    <a:pt x="456" y="1287"/>
                  </a:cubicBezTo>
                  <a:cubicBezTo>
                    <a:pt x="318" y="1301"/>
                    <a:pt x="176" y="1305"/>
                    <a:pt x="1" y="1320"/>
                  </a:cubicBezTo>
                  <a:cubicBezTo>
                    <a:pt x="53" y="1417"/>
                    <a:pt x="87" y="1484"/>
                    <a:pt x="120" y="1548"/>
                  </a:cubicBezTo>
                  <a:cubicBezTo>
                    <a:pt x="370" y="1499"/>
                    <a:pt x="594" y="1451"/>
                    <a:pt x="822" y="1402"/>
                  </a:cubicBezTo>
                  <a:cubicBezTo>
                    <a:pt x="939" y="1380"/>
                    <a:pt x="1055" y="1332"/>
                    <a:pt x="1170" y="1332"/>
                  </a:cubicBezTo>
                  <a:lnTo>
                    <a:pt x="1200" y="1332"/>
                  </a:lnTo>
                  <a:cubicBezTo>
                    <a:pt x="1226" y="1335"/>
                    <a:pt x="1257" y="1335"/>
                    <a:pt x="1283" y="1335"/>
                  </a:cubicBezTo>
                  <a:cubicBezTo>
                    <a:pt x="1424" y="1335"/>
                    <a:pt x="1567" y="1309"/>
                    <a:pt x="1705" y="1282"/>
                  </a:cubicBezTo>
                  <a:cubicBezTo>
                    <a:pt x="1843" y="1253"/>
                    <a:pt x="1981" y="1227"/>
                    <a:pt x="2123" y="1227"/>
                  </a:cubicBezTo>
                  <a:cubicBezTo>
                    <a:pt x="2195" y="1227"/>
                    <a:pt x="2262" y="1234"/>
                    <a:pt x="2333" y="1249"/>
                  </a:cubicBezTo>
                  <a:cubicBezTo>
                    <a:pt x="2337" y="1253"/>
                    <a:pt x="2344" y="1253"/>
                    <a:pt x="2352" y="1253"/>
                  </a:cubicBezTo>
                  <a:cubicBezTo>
                    <a:pt x="2389" y="1253"/>
                    <a:pt x="2434" y="1227"/>
                    <a:pt x="2475" y="1215"/>
                  </a:cubicBezTo>
                  <a:cubicBezTo>
                    <a:pt x="2523" y="1201"/>
                    <a:pt x="2572" y="1178"/>
                    <a:pt x="2621" y="1175"/>
                  </a:cubicBezTo>
                  <a:cubicBezTo>
                    <a:pt x="2946" y="1148"/>
                    <a:pt x="3256" y="1077"/>
                    <a:pt x="3551" y="935"/>
                  </a:cubicBezTo>
                  <a:cubicBezTo>
                    <a:pt x="3581" y="920"/>
                    <a:pt x="3619" y="905"/>
                    <a:pt x="3653" y="905"/>
                  </a:cubicBezTo>
                  <a:cubicBezTo>
                    <a:pt x="3929" y="890"/>
                    <a:pt x="4198" y="868"/>
                    <a:pt x="4426" y="685"/>
                  </a:cubicBezTo>
                  <a:cubicBezTo>
                    <a:pt x="4467" y="651"/>
                    <a:pt x="4535" y="651"/>
                    <a:pt x="4590" y="632"/>
                  </a:cubicBezTo>
                  <a:cubicBezTo>
                    <a:pt x="4703" y="591"/>
                    <a:pt x="4823" y="564"/>
                    <a:pt x="4927" y="509"/>
                  </a:cubicBezTo>
                  <a:cubicBezTo>
                    <a:pt x="5028" y="452"/>
                    <a:pt x="5114" y="397"/>
                    <a:pt x="5230" y="367"/>
                  </a:cubicBezTo>
                  <a:cubicBezTo>
                    <a:pt x="5432" y="314"/>
                    <a:pt x="5596" y="188"/>
                    <a:pt x="57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5" name="Google Shape;4425;p4"/>
            <p:cNvSpPr/>
            <p:nvPr/>
          </p:nvSpPr>
          <p:spPr>
            <a:xfrm>
              <a:off x="-2347290" y="3701627"/>
              <a:ext cx="233688" cy="247775"/>
            </a:xfrm>
            <a:custGeom>
              <a:avLst/>
              <a:gdLst/>
              <a:ahLst/>
              <a:cxnLst/>
              <a:rect l="l" t="t" r="r" b="b"/>
              <a:pathLst>
                <a:path w="4894" h="5189" extrusionOk="0">
                  <a:moveTo>
                    <a:pt x="4800" y="1"/>
                  </a:moveTo>
                  <a:cubicBezTo>
                    <a:pt x="4778" y="49"/>
                    <a:pt x="4744" y="97"/>
                    <a:pt x="4733" y="149"/>
                  </a:cubicBezTo>
                  <a:cubicBezTo>
                    <a:pt x="4699" y="351"/>
                    <a:pt x="4590" y="520"/>
                    <a:pt x="4483" y="688"/>
                  </a:cubicBezTo>
                  <a:cubicBezTo>
                    <a:pt x="4464" y="718"/>
                    <a:pt x="4438" y="744"/>
                    <a:pt x="4426" y="777"/>
                  </a:cubicBezTo>
                  <a:cubicBezTo>
                    <a:pt x="4258" y="1245"/>
                    <a:pt x="3970" y="1649"/>
                    <a:pt x="3708" y="2068"/>
                  </a:cubicBezTo>
                  <a:cubicBezTo>
                    <a:pt x="3611" y="2225"/>
                    <a:pt x="3510" y="2382"/>
                    <a:pt x="3379" y="2508"/>
                  </a:cubicBezTo>
                  <a:cubicBezTo>
                    <a:pt x="3256" y="2625"/>
                    <a:pt x="3151" y="2751"/>
                    <a:pt x="3058" y="2889"/>
                  </a:cubicBezTo>
                  <a:cubicBezTo>
                    <a:pt x="2980" y="3006"/>
                    <a:pt x="2908" y="3141"/>
                    <a:pt x="2800" y="3219"/>
                  </a:cubicBezTo>
                  <a:cubicBezTo>
                    <a:pt x="2520" y="3417"/>
                    <a:pt x="2311" y="3686"/>
                    <a:pt x="2064" y="3914"/>
                  </a:cubicBezTo>
                  <a:cubicBezTo>
                    <a:pt x="1988" y="3985"/>
                    <a:pt x="1895" y="4038"/>
                    <a:pt x="1821" y="4112"/>
                  </a:cubicBezTo>
                  <a:cubicBezTo>
                    <a:pt x="1593" y="4325"/>
                    <a:pt x="1342" y="4509"/>
                    <a:pt x="1058" y="4643"/>
                  </a:cubicBezTo>
                  <a:cubicBezTo>
                    <a:pt x="718" y="4807"/>
                    <a:pt x="374" y="4957"/>
                    <a:pt x="30" y="5114"/>
                  </a:cubicBezTo>
                  <a:cubicBezTo>
                    <a:pt x="19" y="5122"/>
                    <a:pt x="15" y="5148"/>
                    <a:pt x="0" y="5189"/>
                  </a:cubicBezTo>
                  <a:cubicBezTo>
                    <a:pt x="176" y="5137"/>
                    <a:pt x="348" y="5114"/>
                    <a:pt x="490" y="5039"/>
                  </a:cubicBezTo>
                  <a:cubicBezTo>
                    <a:pt x="782" y="4890"/>
                    <a:pt x="1062" y="4733"/>
                    <a:pt x="1365" y="4609"/>
                  </a:cubicBezTo>
                  <a:cubicBezTo>
                    <a:pt x="1402" y="4594"/>
                    <a:pt x="1436" y="4564"/>
                    <a:pt x="1469" y="4538"/>
                  </a:cubicBezTo>
                  <a:cubicBezTo>
                    <a:pt x="1600" y="4433"/>
                    <a:pt x="1731" y="4325"/>
                    <a:pt x="1869" y="4228"/>
                  </a:cubicBezTo>
                  <a:cubicBezTo>
                    <a:pt x="1981" y="4145"/>
                    <a:pt x="2112" y="4086"/>
                    <a:pt x="2217" y="3993"/>
                  </a:cubicBezTo>
                  <a:cubicBezTo>
                    <a:pt x="2295" y="3921"/>
                    <a:pt x="2337" y="3802"/>
                    <a:pt x="2415" y="3727"/>
                  </a:cubicBezTo>
                  <a:cubicBezTo>
                    <a:pt x="2602" y="3548"/>
                    <a:pt x="2789" y="3379"/>
                    <a:pt x="2953" y="3174"/>
                  </a:cubicBezTo>
                  <a:cubicBezTo>
                    <a:pt x="3144" y="2934"/>
                    <a:pt x="3379" y="2729"/>
                    <a:pt x="3548" y="2463"/>
                  </a:cubicBezTo>
                  <a:cubicBezTo>
                    <a:pt x="3600" y="2378"/>
                    <a:pt x="3679" y="2303"/>
                    <a:pt x="3738" y="2221"/>
                  </a:cubicBezTo>
                  <a:cubicBezTo>
                    <a:pt x="3891" y="2007"/>
                    <a:pt x="4060" y="1802"/>
                    <a:pt x="4183" y="1574"/>
                  </a:cubicBezTo>
                  <a:cubicBezTo>
                    <a:pt x="4281" y="1402"/>
                    <a:pt x="4336" y="1204"/>
                    <a:pt x="4438" y="1032"/>
                  </a:cubicBezTo>
                  <a:cubicBezTo>
                    <a:pt x="4535" y="875"/>
                    <a:pt x="4598" y="691"/>
                    <a:pt x="4714" y="557"/>
                  </a:cubicBezTo>
                  <a:cubicBezTo>
                    <a:pt x="4856" y="385"/>
                    <a:pt x="4893" y="213"/>
                    <a:pt x="4849" y="15"/>
                  </a:cubicBezTo>
                  <a:cubicBezTo>
                    <a:pt x="4833" y="11"/>
                    <a:pt x="4814" y="4"/>
                    <a:pt x="48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6" name="Google Shape;4426;p4"/>
            <p:cNvSpPr/>
            <p:nvPr/>
          </p:nvSpPr>
          <p:spPr>
            <a:xfrm>
              <a:off x="-1928714" y="3041340"/>
              <a:ext cx="202460" cy="89292"/>
            </a:xfrm>
            <a:custGeom>
              <a:avLst/>
              <a:gdLst/>
              <a:ahLst/>
              <a:cxnLst/>
              <a:rect l="l" t="t" r="r" b="b"/>
              <a:pathLst>
                <a:path w="4240" h="1870" extrusionOk="0">
                  <a:moveTo>
                    <a:pt x="4007" y="1"/>
                  </a:moveTo>
                  <a:cubicBezTo>
                    <a:pt x="3996" y="1"/>
                    <a:pt x="3988" y="1"/>
                    <a:pt x="3981" y="4"/>
                  </a:cubicBezTo>
                  <a:cubicBezTo>
                    <a:pt x="3831" y="42"/>
                    <a:pt x="3663" y="53"/>
                    <a:pt x="3536" y="128"/>
                  </a:cubicBezTo>
                  <a:cubicBezTo>
                    <a:pt x="3480" y="161"/>
                    <a:pt x="3424" y="169"/>
                    <a:pt x="3368" y="169"/>
                  </a:cubicBezTo>
                  <a:cubicBezTo>
                    <a:pt x="3338" y="169"/>
                    <a:pt x="3308" y="169"/>
                    <a:pt x="3279" y="165"/>
                  </a:cubicBezTo>
                  <a:cubicBezTo>
                    <a:pt x="3248" y="161"/>
                    <a:pt x="3218" y="161"/>
                    <a:pt x="3192" y="161"/>
                  </a:cubicBezTo>
                  <a:cubicBezTo>
                    <a:pt x="3158" y="161"/>
                    <a:pt x="3125" y="165"/>
                    <a:pt x="3091" y="173"/>
                  </a:cubicBezTo>
                  <a:cubicBezTo>
                    <a:pt x="2908" y="232"/>
                    <a:pt x="2721" y="273"/>
                    <a:pt x="2542" y="341"/>
                  </a:cubicBezTo>
                  <a:cubicBezTo>
                    <a:pt x="2411" y="389"/>
                    <a:pt x="2288" y="461"/>
                    <a:pt x="2157" y="524"/>
                  </a:cubicBezTo>
                  <a:cubicBezTo>
                    <a:pt x="2030" y="584"/>
                    <a:pt x="1902" y="651"/>
                    <a:pt x="1772" y="700"/>
                  </a:cubicBezTo>
                  <a:cubicBezTo>
                    <a:pt x="1645" y="748"/>
                    <a:pt x="1536" y="827"/>
                    <a:pt x="1413" y="883"/>
                  </a:cubicBezTo>
                  <a:cubicBezTo>
                    <a:pt x="1148" y="1006"/>
                    <a:pt x="893" y="1163"/>
                    <a:pt x="646" y="1320"/>
                  </a:cubicBezTo>
                  <a:cubicBezTo>
                    <a:pt x="463" y="1440"/>
                    <a:pt x="296" y="1582"/>
                    <a:pt x="123" y="1717"/>
                  </a:cubicBezTo>
                  <a:cubicBezTo>
                    <a:pt x="82" y="1750"/>
                    <a:pt x="52" y="1802"/>
                    <a:pt x="0" y="1869"/>
                  </a:cubicBezTo>
                  <a:lnTo>
                    <a:pt x="60" y="1869"/>
                  </a:lnTo>
                  <a:cubicBezTo>
                    <a:pt x="172" y="1869"/>
                    <a:pt x="191" y="1855"/>
                    <a:pt x="280" y="1780"/>
                  </a:cubicBezTo>
                  <a:cubicBezTo>
                    <a:pt x="486" y="1616"/>
                    <a:pt x="696" y="1455"/>
                    <a:pt x="901" y="1294"/>
                  </a:cubicBezTo>
                  <a:cubicBezTo>
                    <a:pt x="924" y="1279"/>
                    <a:pt x="953" y="1276"/>
                    <a:pt x="979" y="1264"/>
                  </a:cubicBezTo>
                  <a:cubicBezTo>
                    <a:pt x="1148" y="1186"/>
                    <a:pt x="1331" y="1129"/>
                    <a:pt x="1473" y="1022"/>
                  </a:cubicBezTo>
                  <a:cubicBezTo>
                    <a:pt x="1578" y="946"/>
                    <a:pt x="1656" y="846"/>
                    <a:pt x="1783" y="846"/>
                  </a:cubicBezTo>
                  <a:cubicBezTo>
                    <a:pt x="1809" y="846"/>
                    <a:pt x="1840" y="849"/>
                    <a:pt x="1869" y="860"/>
                  </a:cubicBezTo>
                  <a:lnTo>
                    <a:pt x="1876" y="860"/>
                  </a:lnTo>
                  <a:cubicBezTo>
                    <a:pt x="1899" y="860"/>
                    <a:pt x="1933" y="827"/>
                    <a:pt x="1962" y="812"/>
                  </a:cubicBezTo>
                  <a:cubicBezTo>
                    <a:pt x="2280" y="640"/>
                    <a:pt x="2602" y="479"/>
                    <a:pt x="2957" y="397"/>
                  </a:cubicBezTo>
                  <a:cubicBezTo>
                    <a:pt x="3211" y="337"/>
                    <a:pt x="3469" y="285"/>
                    <a:pt x="3724" y="237"/>
                  </a:cubicBezTo>
                  <a:cubicBezTo>
                    <a:pt x="3734" y="232"/>
                    <a:pt x="3750" y="232"/>
                    <a:pt x="3760" y="232"/>
                  </a:cubicBezTo>
                  <a:cubicBezTo>
                    <a:pt x="3802" y="232"/>
                    <a:pt x="3846" y="244"/>
                    <a:pt x="3888" y="247"/>
                  </a:cubicBezTo>
                  <a:cubicBezTo>
                    <a:pt x="3959" y="251"/>
                    <a:pt x="4033" y="273"/>
                    <a:pt x="4108" y="273"/>
                  </a:cubicBezTo>
                  <a:cubicBezTo>
                    <a:pt x="4150" y="273"/>
                    <a:pt x="4195" y="266"/>
                    <a:pt x="4239" y="244"/>
                  </a:cubicBezTo>
                  <a:cubicBezTo>
                    <a:pt x="4176" y="158"/>
                    <a:pt x="4119" y="83"/>
                    <a:pt x="4060" y="4"/>
                  </a:cubicBezTo>
                  <a:cubicBezTo>
                    <a:pt x="4045" y="4"/>
                    <a:pt x="4026" y="1"/>
                    <a:pt x="40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7" name="Google Shape;4427;p4"/>
            <p:cNvSpPr/>
            <p:nvPr/>
          </p:nvSpPr>
          <p:spPr>
            <a:xfrm>
              <a:off x="-2475642" y="4043947"/>
              <a:ext cx="259044" cy="74490"/>
            </a:xfrm>
            <a:custGeom>
              <a:avLst/>
              <a:gdLst/>
              <a:ahLst/>
              <a:cxnLst/>
              <a:rect l="l" t="t" r="r" b="b"/>
              <a:pathLst>
                <a:path w="5425" h="1560" extrusionOk="0">
                  <a:moveTo>
                    <a:pt x="5425" y="1"/>
                  </a:moveTo>
                  <a:lnTo>
                    <a:pt x="5425" y="1"/>
                  </a:lnTo>
                  <a:cubicBezTo>
                    <a:pt x="5242" y="72"/>
                    <a:pt x="5088" y="121"/>
                    <a:pt x="4942" y="184"/>
                  </a:cubicBezTo>
                  <a:cubicBezTo>
                    <a:pt x="4763" y="266"/>
                    <a:pt x="4591" y="368"/>
                    <a:pt x="4412" y="449"/>
                  </a:cubicBezTo>
                  <a:cubicBezTo>
                    <a:pt x="4202" y="547"/>
                    <a:pt x="3989" y="644"/>
                    <a:pt x="3772" y="727"/>
                  </a:cubicBezTo>
                  <a:cubicBezTo>
                    <a:pt x="3518" y="827"/>
                    <a:pt x="3286" y="991"/>
                    <a:pt x="3002" y="1022"/>
                  </a:cubicBezTo>
                  <a:cubicBezTo>
                    <a:pt x="2890" y="1032"/>
                    <a:pt x="2785" y="1085"/>
                    <a:pt x="2673" y="1111"/>
                  </a:cubicBezTo>
                  <a:cubicBezTo>
                    <a:pt x="2378" y="1179"/>
                    <a:pt x="2083" y="1276"/>
                    <a:pt x="1783" y="1294"/>
                  </a:cubicBezTo>
                  <a:cubicBezTo>
                    <a:pt x="1571" y="1305"/>
                    <a:pt x="1365" y="1343"/>
                    <a:pt x="1163" y="1381"/>
                  </a:cubicBezTo>
                  <a:cubicBezTo>
                    <a:pt x="1051" y="1403"/>
                    <a:pt x="943" y="1410"/>
                    <a:pt x="834" y="1410"/>
                  </a:cubicBezTo>
                  <a:cubicBezTo>
                    <a:pt x="789" y="1410"/>
                    <a:pt x="744" y="1410"/>
                    <a:pt x="696" y="1407"/>
                  </a:cubicBezTo>
                  <a:cubicBezTo>
                    <a:pt x="639" y="1403"/>
                    <a:pt x="587" y="1399"/>
                    <a:pt x="532" y="1399"/>
                  </a:cubicBezTo>
                  <a:cubicBezTo>
                    <a:pt x="397" y="1399"/>
                    <a:pt x="258" y="1410"/>
                    <a:pt x="123" y="1414"/>
                  </a:cubicBezTo>
                  <a:cubicBezTo>
                    <a:pt x="68" y="1414"/>
                    <a:pt x="1" y="1417"/>
                    <a:pt x="16" y="1507"/>
                  </a:cubicBezTo>
                  <a:cubicBezTo>
                    <a:pt x="23" y="1552"/>
                    <a:pt x="49" y="1560"/>
                    <a:pt x="79" y="1560"/>
                  </a:cubicBezTo>
                  <a:cubicBezTo>
                    <a:pt x="97" y="1560"/>
                    <a:pt x="116" y="1556"/>
                    <a:pt x="135" y="1556"/>
                  </a:cubicBezTo>
                  <a:cubicBezTo>
                    <a:pt x="330" y="1538"/>
                    <a:pt x="524" y="1519"/>
                    <a:pt x="718" y="1503"/>
                  </a:cubicBezTo>
                  <a:cubicBezTo>
                    <a:pt x="823" y="1496"/>
                    <a:pt x="927" y="1489"/>
                    <a:pt x="1032" y="1481"/>
                  </a:cubicBezTo>
                  <a:cubicBezTo>
                    <a:pt x="1249" y="1462"/>
                    <a:pt x="1466" y="1448"/>
                    <a:pt x="1679" y="1425"/>
                  </a:cubicBezTo>
                  <a:cubicBezTo>
                    <a:pt x="1735" y="1417"/>
                    <a:pt x="1795" y="1369"/>
                    <a:pt x="1843" y="1369"/>
                  </a:cubicBezTo>
                  <a:cubicBezTo>
                    <a:pt x="1847" y="1369"/>
                    <a:pt x="1855" y="1369"/>
                    <a:pt x="1859" y="1372"/>
                  </a:cubicBezTo>
                  <a:cubicBezTo>
                    <a:pt x="1900" y="1381"/>
                    <a:pt x="1940" y="1388"/>
                    <a:pt x="1978" y="1388"/>
                  </a:cubicBezTo>
                  <a:cubicBezTo>
                    <a:pt x="2071" y="1388"/>
                    <a:pt x="2161" y="1362"/>
                    <a:pt x="2243" y="1343"/>
                  </a:cubicBezTo>
                  <a:cubicBezTo>
                    <a:pt x="2647" y="1242"/>
                    <a:pt x="3051" y="1134"/>
                    <a:pt x="3439" y="999"/>
                  </a:cubicBezTo>
                  <a:cubicBezTo>
                    <a:pt x="3817" y="868"/>
                    <a:pt x="4198" y="744"/>
                    <a:pt x="4550" y="547"/>
                  </a:cubicBezTo>
                  <a:cubicBezTo>
                    <a:pt x="4740" y="439"/>
                    <a:pt x="4946" y="363"/>
                    <a:pt x="5147" y="273"/>
                  </a:cubicBezTo>
                  <a:cubicBezTo>
                    <a:pt x="5260" y="225"/>
                    <a:pt x="5346" y="147"/>
                    <a:pt x="54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8" name="Google Shape;4428;p4"/>
            <p:cNvSpPr/>
            <p:nvPr/>
          </p:nvSpPr>
          <p:spPr>
            <a:xfrm>
              <a:off x="-2261627" y="3688783"/>
              <a:ext cx="110876" cy="158912"/>
            </a:xfrm>
            <a:custGeom>
              <a:avLst/>
              <a:gdLst/>
              <a:ahLst/>
              <a:cxnLst/>
              <a:rect l="l" t="t" r="r" b="b"/>
              <a:pathLst>
                <a:path w="2322" h="3328" extrusionOk="0">
                  <a:moveTo>
                    <a:pt x="2142" y="0"/>
                  </a:moveTo>
                  <a:cubicBezTo>
                    <a:pt x="2105" y="130"/>
                    <a:pt x="2068" y="258"/>
                    <a:pt x="2026" y="385"/>
                  </a:cubicBezTo>
                  <a:cubicBezTo>
                    <a:pt x="2016" y="427"/>
                    <a:pt x="1997" y="463"/>
                    <a:pt x="1978" y="497"/>
                  </a:cubicBezTo>
                  <a:cubicBezTo>
                    <a:pt x="1937" y="565"/>
                    <a:pt x="1885" y="620"/>
                    <a:pt x="1851" y="688"/>
                  </a:cubicBezTo>
                  <a:cubicBezTo>
                    <a:pt x="1735" y="905"/>
                    <a:pt x="1649" y="1140"/>
                    <a:pt x="1511" y="1342"/>
                  </a:cubicBezTo>
                  <a:cubicBezTo>
                    <a:pt x="1253" y="1712"/>
                    <a:pt x="1024" y="2101"/>
                    <a:pt x="707" y="2433"/>
                  </a:cubicBezTo>
                  <a:cubicBezTo>
                    <a:pt x="494" y="2654"/>
                    <a:pt x="334" y="2923"/>
                    <a:pt x="90" y="3122"/>
                  </a:cubicBezTo>
                  <a:cubicBezTo>
                    <a:pt x="42" y="3163"/>
                    <a:pt x="34" y="3253"/>
                    <a:pt x="11" y="3323"/>
                  </a:cubicBezTo>
                  <a:cubicBezTo>
                    <a:pt x="210" y="3248"/>
                    <a:pt x="363" y="3103"/>
                    <a:pt x="475" y="2942"/>
                  </a:cubicBezTo>
                  <a:cubicBezTo>
                    <a:pt x="786" y="2504"/>
                    <a:pt x="1204" y="2149"/>
                    <a:pt x="1459" y="1667"/>
                  </a:cubicBezTo>
                  <a:cubicBezTo>
                    <a:pt x="1469" y="1641"/>
                    <a:pt x="1503" y="1626"/>
                    <a:pt x="1514" y="1604"/>
                  </a:cubicBezTo>
                  <a:cubicBezTo>
                    <a:pt x="1600" y="1436"/>
                    <a:pt x="1742" y="1308"/>
                    <a:pt x="1799" y="1114"/>
                  </a:cubicBezTo>
                  <a:cubicBezTo>
                    <a:pt x="1847" y="953"/>
                    <a:pt x="1885" y="751"/>
                    <a:pt x="2094" y="677"/>
                  </a:cubicBezTo>
                  <a:cubicBezTo>
                    <a:pt x="2123" y="665"/>
                    <a:pt x="2135" y="591"/>
                    <a:pt x="2150" y="546"/>
                  </a:cubicBezTo>
                  <a:cubicBezTo>
                    <a:pt x="2165" y="489"/>
                    <a:pt x="2173" y="427"/>
                    <a:pt x="2195" y="374"/>
                  </a:cubicBezTo>
                  <a:cubicBezTo>
                    <a:pt x="2218" y="306"/>
                    <a:pt x="2258" y="247"/>
                    <a:pt x="2285" y="180"/>
                  </a:cubicBezTo>
                  <a:cubicBezTo>
                    <a:pt x="2322" y="68"/>
                    <a:pt x="2307" y="49"/>
                    <a:pt x="2142" y="0"/>
                  </a:cubicBezTo>
                  <a:close/>
                  <a:moveTo>
                    <a:pt x="11" y="3323"/>
                  </a:moveTo>
                  <a:cubicBezTo>
                    <a:pt x="8" y="3323"/>
                    <a:pt x="4" y="3323"/>
                    <a:pt x="1" y="3327"/>
                  </a:cubicBezTo>
                  <a:lnTo>
                    <a:pt x="11" y="3327"/>
                  </a:lnTo>
                  <a:lnTo>
                    <a:pt x="11" y="332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29" name="Google Shape;4429;p4"/>
            <p:cNvSpPr/>
            <p:nvPr/>
          </p:nvSpPr>
          <p:spPr>
            <a:xfrm>
              <a:off x="-2141822" y="3863118"/>
              <a:ext cx="108345" cy="123052"/>
            </a:xfrm>
            <a:custGeom>
              <a:avLst/>
              <a:gdLst/>
              <a:ahLst/>
              <a:cxnLst/>
              <a:rect l="l" t="t" r="r" b="b"/>
              <a:pathLst>
                <a:path w="2269" h="2577" extrusionOk="0">
                  <a:moveTo>
                    <a:pt x="2179" y="1"/>
                  </a:moveTo>
                  <a:cubicBezTo>
                    <a:pt x="2153" y="1"/>
                    <a:pt x="2126" y="20"/>
                    <a:pt x="2104" y="42"/>
                  </a:cubicBezTo>
                  <a:cubicBezTo>
                    <a:pt x="2033" y="117"/>
                    <a:pt x="1969" y="199"/>
                    <a:pt x="1898" y="282"/>
                  </a:cubicBezTo>
                  <a:cubicBezTo>
                    <a:pt x="1719" y="494"/>
                    <a:pt x="1655" y="797"/>
                    <a:pt x="1383" y="939"/>
                  </a:cubicBezTo>
                  <a:cubicBezTo>
                    <a:pt x="1379" y="943"/>
                    <a:pt x="1375" y="954"/>
                    <a:pt x="1372" y="958"/>
                  </a:cubicBezTo>
                  <a:cubicBezTo>
                    <a:pt x="1341" y="1141"/>
                    <a:pt x="1170" y="1220"/>
                    <a:pt x="1072" y="1347"/>
                  </a:cubicBezTo>
                  <a:cubicBezTo>
                    <a:pt x="965" y="1486"/>
                    <a:pt x="825" y="1605"/>
                    <a:pt x="744" y="1755"/>
                  </a:cubicBezTo>
                  <a:cubicBezTo>
                    <a:pt x="668" y="1893"/>
                    <a:pt x="583" y="2016"/>
                    <a:pt x="459" y="2087"/>
                  </a:cubicBezTo>
                  <a:cubicBezTo>
                    <a:pt x="269" y="2203"/>
                    <a:pt x="145" y="2378"/>
                    <a:pt x="0" y="2532"/>
                  </a:cubicBezTo>
                  <a:cubicBezTo>
                    <a:pt x="4" y="2547"/>
                    <a:pt x="11" y="2562"/>
                    <a:pt x="14" y="2577"/>
                  </a:cubicBezTo>
                  <a:cubicBezTo>
                    <a:pt x="71" y="2562"/>
                    <a:pt x="138" y="2558"/>
                    <a:pt x="183" y="2525"/>
                  </a:cubicBezTo>
                  <a:cubicBezTo>
                    <a:pt x="292" y="2446"/>
                    <a:pt x="377" y="2338"/>
                    <a:pt x="489" y="2266"/>
                  </a:cubicBezTo>
                  <a:cubicBezTo>
                    <a:pt x="594" y="2195"/>
                    <a:pt x="616" y="2095"/>
                    <a:pt x="673" y="1997"/>
                  </a:cubicBezTo>
                  <a:cubicBezTo>
                    <a:pt x="725" y="1907"/>
                    <a:pt x="867" y="1881"/>
                    <a:pt x="942" y="1800"/>
                  </a:cubicBezTo>
                  <a:cubicBezTo>
                    <a:pt x="1106" y="1620"/>
                    <a:pt x="1256" y="1422"/>
                    <a:pt x="1413" y="1227"/>
                  </a:cubicBezTo>
                  <a:cubicBezTo>
                    <a:pt x="1510" y="1111"/>
                    <a:pt x="1619" y="996"/>
                    <a:pt x="1693" y="865"/>
                  </a:cubicBezTo>
                  <a:cubicBezTo>
                    <a:pt x="1727" y="805"/>
                    <a:pt x="1738" y="745"/>
                    <a:pt x="1809" y="708"/>
                  </a:cubicBezTo>
                  <a:cubicBezTo>
                    <a:pt x="1862" y="682"/>
                    <a:pt x="1910" y="629"/>
                    <a:pt x="1943" y="580"/>
                  </a:cubicBezTo>
                  <a:cubicBezTo>
                    <a:pt x="2019" y="476"/>
                    <a:pt x="2086" y="368"/>
                    <a:pt x="2153" y="263"/>
                  </a:cubicBezTo>
                  <a:cubicBezTo>
                    <a:pt x="2194" y="192"/>
                    <a:pt x="2231" y="117"/>
                    <a:pt x="2269" y="54"/>
                  </a:cubicBezTo>
                  <a:cubicBezTo>
                    <a:pt x="2235" y="16"/>
                    <a:pt x="2209" y="1"/>
                    <a:pt x="21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0" name="Google Shape;4430;p4"/>
            <p:cNvSpPr/>
            <p:nvPr/>
          </p:nvSpPr>
          <p:spPr>
            <a:xfrm>
              <a:off x="-2153282" y="3520798"/>
              <a:ext cx="50710" cy="163544"/>
            </a:xfrm>
            <a:custGeom>
              <a:avLst/>
              <a:gdLst/>
              <a:ahLst/>
              <a:cxnLst/>
              <a:rect l="l" t="t" r="r" b="b"/>
              <a:pathLst>
                <a:path w="1062" h="3425" extrusionOk="0">
                  <a:moveTo>
                    <a:pt x="972" y="1"/>
                  </a:moveTo>
                  <a:cubicBezTo>
                    <a:pt x="953" y="34"/>
                    <a:pt x="924" y="68"/>
                    <a:pt x="917" y="105"/>
                  </a:cubicBezTo>
                  <a:cubicBezTo>
                    <a:pt x="875" y="412"/>
                    <a:pt x="819" y="715"/>
                    <a:pt x="748" y="1014"/>
                  </a:cubicBezTo>
                  <a:cubicBezTo>
                    <a:pt x="699" y="1212"/>
                    <a:pt x="613" y="1395"/>
                    <a:pt x="610" y="1607"/>
                  </a:cubicBezTo>
                  <a:cubicBezTo>
                    <a:pt x="606" y="1776"/>
                    <a:pt x="423" y="1911"/>
                    <a:pt x="460" y="2105"/>
                  </a:cubicBezTo>
                  <a:cubicBezTo>
                    <a:pt x="464" y="2120"/>
                    <a:pt x="423" y="2142"/>
                    <a:pt x="411" y="2165"/>
                  </a:cubicBezTo>
                  <a:cubicBezTo>
                    <a:pt x="385" y="2206"/>
                    <a:pt x="356" y="2247"/>
                    <a:pt x="344" y="2296"/>
                  </a:cubicBezTo>
                  <a:cubicBezTo>
                    <a:pt x="277" y="2554"/>
                    <a:pt x="218" y="2815"/>
                    <a:pt x="79" y="3051"/>
                  </a:cubicBezTo>
                  <a:cubicBezTo>
                    <a:pt x="23" y="3148"/>
                    <a:pt x="1" y="3282"/>
                    <a:pt x="90" y="3424"/>
                  </a:cubicBezTo>
                  <a:cubicBezTo>
                    <a:pt x="142" y="3301"/>
                    <a:pt x="168" y="3196"/>
                    <a:pt x="221" y="3107"/>
                  </a:cubicBezTo>
                  <a:cubicBezTo>
                    <a:pt x="356" y="2863"/>
                    <a:pt x="453" y="2610"/>
                    <a:pt x="472" y="2330"/>
                  </a:cubicBezTo>
                  <a:cubicBezTo>
                    <a:pt x="475" y="2299"/>
                    <a:pt x="494" y="2251"/>
                    <a:pt x="513" y="2244"/>
                  </a:cubicBezTo>
                  <a:cubicBezTo>
                    <a:pt x="610" y="2221"/>
                    <a:pt x="587" y="2135"/>
                    <a:pt x="610" y="2071"/>
                  </a:cubicBezTo>
                  <a:cubicBezTo>
                    <a:pt x="647" y="1966"/>
                    <a:pt x="677" y="1859"/>
                    <a:pt x="711" y="1750"/>
                  </a:cubicBezTo>
                  <a:cubicBezTo>
                    <a:pt x="778" y="1555"/>
                    <a:pt x="846" y="1361"/>
                    <a:pt x="913" y="1167"/>
                  </a:cubicBezTo>
                  <a:cubicBezTo>
                    <a:pt x="920" y="1148"/>
                    <a:pt x="931" y="1122"/>
                    <a:pt x="924" y="1107"/>
                  </a:cubicBezTo>
                  <a:cubicBezTo>
                    <a:pt x="856" y="976"/>
                    <a:pt x="939" y="867"/>
                    <a:pt x="969" y="748"/>
                  </a:cubicBezTo>
                  <a:cubicBezTo>
                    <a:pt x="1013" y="572"/>
                    <a:pt x="1032" y="389"/>
                    <a:pt x="1055" y="210"/>
                  </a:cubicBezTo>
                  <a:cubicBezTo>
                    <a:pt x="1062" y="142"/>
                    <a:pt x="1036" y="72"/>
                    <a:pt x="1025" y="4"/>
                  </a:cubicBezTo>
                  <a:cubicBezTo>
                    <a:pt x="1010" y="4"/>
                    <a:pt x="991" y="1"/>
                    <a:pt x="9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1" name="Google Shape;4431;p4"/>
            <p:cNvSpPr/>
            <p:nvPr/>
          </p:nvSpPr>
          <p:spPr>
            <a:xfrm>
              <a:off x="-2453725" y="3847647"/>
              <a:ext cx="194295" cy="84470"/>
            </a:xfrm>
            <a:custGeom>
              <a:avLst/>
              <a:gdLst/>
              <a:ahLst/>
              <a:cxnLst/>
              <a:rect l="l" t="t" r="r" b="b"/>
              <a:pathLst>
                <a:path w="4069" h="1769" extrusionOk="0">
                  <a:moveTo>
                    <a:pt x="4024" y="0"/>
                  </a:moveTo>
                  <a:cubicBezTo>
                    <a:pt x="4027" y="0"/>
                    <a:pt x="4027" y="4"/>
                    <a:pt x="4027" y="4"/>
                  </a:cubicBezTo>
                  <a:cubicBezTo>
                    <a:pt x="4031" y="4"/>
                    <a:pt x="4031" y="4"/>
                    <a:pt x="4034" y="0"/>
                  </a:cubicBezTo>
                  <a:close/>
                  <a:moveTo>
                    <a:pt x="4027" y="4"/>
                  </a:moveTo>
                  <a:cubicBezTo>
                    <a:pt x="3945" y="48"/>
                    <a:pt x="3851" y="86"/>
                    <a:pt x="3781" y="145"/>
                  </a:cubicBezTo>
                  <a:cubicBezTo>
                    <a:pt x="3579" y="307"/>
                    <a:pt x="3403" y="509"/>
                    <a:pt x="3186" y="639"/>
                  </a:cubicBezTo>
                  <a:cubicBezTo>
                    <a:pt x="2835" y="849"/>
                    <a:pt x="2464" y="1020"/>
                    <a:pt x="2095" y="1192"/>
                  </a:cubicBezTo>
                  <a:cubicBezTo>
                    <a:pt x="1859" y="1297"/>
                    <a:pt x="1609" y="1379"/>
                    <a:pt x="1358" y="1458"/>
                  </a:cubicBezTo>
                  <a:cubicBezTo>
                    <a:pt x="1186" y="1514"/>
                    <a:pt x="1003" y="1551"/>
                    <a:pt x="824" y="1585"/>
                  </a:cubicBezTo>
                  <a:cubicBezTo>
                    <a:pt x="637" y="1615"/>
                    <a:pt x="446" y="1619"/>
                    <a:pt x="259" y="1648"/>
                  </a:cubicBezTo>
                  <a:cubicBezTo>
                    <a:pt x="170" y="1660"/>
                    <a:pt x="87" y="1697"/>
                    <a:pt x="1" y="1723"/>
                  </a:cubicBezTo>
                  <a:cubicBezTo>
                    <a:pt x="1" y="1738"/>
                    <a:pt x="5" y="1753"/>
                    <a:pt x="5" y="1768"/>
                  </a:cubicBezTo>
                  <a:cubicBezTo>
                    <a:pt x="99" y="1760"/>
                    <a:pt x="192" y="1760"/>
                    <a:pt x="285" y="1749"/>
                  </a:cubicBezTo>
                  <a:cubicBezTo>
                    <a:pt x="356" y="1742"/>
                    <a:pt x="423" y="1712"/>
                    <a:pt x="491" y="1712"/>
                  </a:cubicBezTo>
                  <a:cubicBezTo>
                    <a:pt x="499" y="1712"/>
                    <a:pt x="510" y="1712"/>
                    <a:pt x="517" y="1715"/>
                  </a:cubicBezTo>
                  <a:cubicBezTo>
                    <a:pt x="551" y="1720"/>
                    <a:pt x="588" y="1720"/>
                    <a:pt x="622" y="1720"/>
                  </a:cubicBezTo>
                  <a:cubicBezTo>
                    <a:pt x="955" y="1720"/>
                    <a:pt x="1250" y="1540"/>
                    <a:pt x="1579" y="1522"/>
                  </a:cubicBezTo>
                  <a:cubicBezTo>
                    <a:pt x="1598" y="1518"/>
                    <a:pt x="1620" y="1506"/>
                    <a:pt x="1638" y="1499"/>
                  </a:cubicBezTo>
                  <a:cubicBezTo>
                    <a:pt x="2117" y="1286"/>
                    <a:pt x="2592" y="1073"/>
                    <a:pt x="3070" y="856"/>
                  </a:cubicBezTo>
                  <a:cubicBezTo>
                    <a:pt x="3186" y="804"/>
                    <a:pt x="3291" y="744"/>
                    <a:pt x="3377" y="635"/>
                  </a:cubicBezTo>
                  <a:cubicBezTo>
                    <a:pt x="3441" y="549"/>
                    <a:pt x="3541" y="459"/>
                    <a:pt x="3642" y="430"/>
                  </a:cubicBezTo>
                  <a:cubicBezTo>
                    <a:pt x="3841" y="378"/>
                    <a:pt x="3919" y="195"/>
                    <a:pt x="4065" y="90"/>
                  </a:cubicBezTo>
                  <a:cubicBezTo>
                    <a:pt x="4069" y="86"/>
                    <a:pt x="4043" y="38"/>
                    <a:pt x="4027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2" name="Google Shape;4432;p4"/>
            <p:cNvSpPr/>
            <p:nvPr/>
          </p:nvSpPr>
          <p:spPr>
            <a:xfrm>
              <a:off x="-2788548" y="4035782"/>
              <a:ext cx="170515" cy="73057"/>
            </a:xfrm>
            <a:custGeom>
              <a:avLst/>
              <a:gdLst/>
              <a:ahLst/>
              <a:cxnLst/>
              <a:rect l="l" t="t" r="r" b="b"/>
              <a:pathLst>
                <a:path w="3571" h="1530" extrusionOk="0">
                  <a:moveTo>
                    <a:pt x="1" y="0"/>
                  </a:moveTo>
                  <a:lnTo>
                    <a:pt x="1" y="0"/>
                  </a:lnTo>
                  <a:cubicBezTo>
                    <a:pt x="161" y="168"/>
                    <a:pt x="277" y="359"/>
                    <a:pt x="479" y="359"/>
                  </a:cubicBezTo>
                  <a:cubicBezTo>
                    <a:pt x="498" y="359"/>
                    <a:pt x="513" y="355"/>
                    <a:pt x="531" y="355"/>
                  </a:cubicBezTo>
                  <a:cubicBezTo>
                    <a:pt x="658" y="434"/>
                    <a:pt x="755" y="505"/>
                    <a:pt x="860" y="565"/>
                  </a:cubicBezTo>
                  <a:cubicBezTo>
                    <a:pt x="1032" y="662"/>
                    <a:pt x="1208" y="763"/>
                    <a:pt x="1388" y="845"/>
                  </a:cubicBezTo>
                  <a:cubicBezTo>
                    <a:pt x="1597" y="942"/>
                    <a:pt x="1814" y="1024"/>
                    <a:pt x="2026" y="1110"/>
                  </a:cubicBezTo>
                  <a:cubicBezTo>
                    <a:pt x="2232" y="1193"/>
                    <a:pt x="2434" y="1267"/>
                    <a:pt x="2639" y="1342"/>
                  </a:cubicBezTo>
                  <a:cubicBezTo>
                    <a:pt x="2677" y="1357"/>
                    <a:pt x="2715" y="1369"/>
                    <a:pt x="2756" y="1369"/>
                  </a:cubicBezTo>
                  <a:lnTo>
                    <a:pt x="2763" y="1369"/>
                  </a:lnTo>
                  <a:cubicBezTo>
                    <a:pt x="2778" y="1369"/>
                    <a:pt x="2793" y="1364"/>
                    <a:pt x="2804" y="1364"/>
                  </a:cubicBezTo>
                  <a:cubicBezTo>
                    <a:pt x="2942" y="1364"/>
                    <a:pt x="3065" y="1409"/>
                    <a:pt x="3186" y="1488"/>
                  </a:cubicBezTo>
                  <a:cubicBezTo>
                    <a:pt x="3234" y="1517"/>
                    <a:pt x="3286" y="1529"/>
                    <a:pt x="3339" y="1529"/>
                  </a:cubicBezTo>
                  <a:cubicBezTo>
                    <a:pt x="3417" y="1529"/>
                    <a:pt x="3496" y="1499"/>
                    <a:pt x="3570" y="1450"/>
                  </a:cubicBezTo>
                  <a:cubicBezTo>
                    <a:pt x="3514" y="1409"/>
                    <a:pt x="3458" y="1391"/>
                    <a:pt x="3402" y="1372"/>
                  </a:cubicBezTo>
                  <a:cubicBezTo>
                    <a:pt x="3170" y="1290"/>
                    <a:pt x="2913" y="1319"/>
                    <a:pt x="2689" y="1196"/>
                  </a:cubicBezTo>
                  <a:cubicBezTo>
                    <a:pt x="2610" y="1151"/>
                    <a:pt x="2516" y="1133"/>
                    <a:pt x="2430" y="1103"/>
                  </a:cubicBezTo>
                  <a:cubicBezTo>
                    <a:pt x="2228" y="1032"/>
                    <a:pt x="2026" y="953"/>
                    <a:pt x="1821" y="889"/>
                  </a:cubicBezTo>
                  <a:cubicBezTo>
                    <a:pt x="1537" y="800"/>
                    <a:pt x="1305" y="598"/>
                    <a:pt x="1006" y="539"/>
                  </a:cubicBezTo>
                  <a:cubicBezTo>
                    <a:pt x="924" y="523"/>
                    <a:pt x="853" y="453"/>
                    <a:pt x="778" y="400"/>
                  </a:cubicBezTo>
                  <a:cubicBezTo>
                    <a:pt x="703" y="351"/>
                    <a:pt x="640" y="287"/>
                    <a:pt x="561" y="247"/>
                  </a:cubicBezTo>
                  <a:cubicBezTo>
                    <a:pt x="438" y="180"/>
                    <a:pt x="311" y="123"/>
                    <a:pt x="184" y="63"/>
                  </a:cubicBezTo>
                  <a:cubicBezTo>
                    <a:pt x="161" y="49"/>
                    <a:pt x="139" y="30"/>
                    <a:pt x="113" y="18"/>
                  </a:cubicBezTo>
                  <a:cubicBezTo>
                    <a:pt x="87" y="8"/>
                    <a:pt x="56" y="1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3" name="Google Shape;4433;p4"/>
            <p:cNvSpPr/>
            <p:nvPr/>
          </p:nvSpPr>
          <p:spPr>
            <a:xfrm>
              <a:off x="-1679411" y="3166302"/>
              <a:ext cx="103426" cy="20580"/>
            </a:xfrm>
            <a:custGeom>
              <a:avLst/>
              <a:gdLst/>
              <a:ahLst/>
              <a:cxnLst/>
              <a:rect l="l" t="t" r="r" b="b"/>
              <a:pathLst>
                <a:path w="2166" h="431" extrusionOk="0">
                  <a:moveTo>
                    <a:pt x="1881" y="1"/>
                  </a:moveTo>
                  <a:cubicBezTo>
                    <a:pt x="1638" y="34"/>
                    <a:pt x="1399" y="72"/>
                    <a:pt x="1156" y="109"/>
                  </a:cubicBezTo>
                  <a:cubicBezTo>
                    <a:pt x="1063" y="124"/>
                    <a:pt x="965" y="172"/>
                    <a:pt x="876" y="172"/>
                  </a:cubicBezTo>
                  <a:cubicBezTo>
                    <a:pt x="865" y="172"/>
                    <a:pt x="850" y="168"/>
                    <a:pt x="835" y="165"/>
                  </a:cubicBezTo>
                  <a:cubicBezTo>
                    <a:pt x="808" y="161"/>
                    <a:pt x="782" y="158"/>
                    <a:pt x="756" y="158"/>
                  </a:cubicBezTo>
                  <a:cubicBezTo>
                    <a:pt x="670" y="158"/>
                    <a:pt x="596" y="184"/>
                    <a:pt x="509" y="191"/>
                  </a:cubicBezTo>
                  <a:cubicBezTo>
                    <a:pt x="401" y="194"/>
                    <a:pt x="289" y="206"/>
                    <a:pt x="177" y="206"/>
                  </a:cubicBezTo>
                  <a:cubicBezTo>
                    <a:pt x="68" y="210"/>
                    <a:pt x="5" y="251"/>
                    <a:pt x="1" y="401"/>
                  </a:cubicBezTo>
                  <a:cubicBezTo>
                    <a:pt x="68" y="412"/>
                    <a:pt x="125" y="430"/>
                    <a:pt x="177" y="430"/>
                  </a:cubicBezTo>
                  <a:lnTo>
                    <a:pt x="195" y="430"/>
                  </a:lnTo>
                  <a:cubicBezTo>
                    <a:pt x="401" y="412"/>
                    <a:pt x="603" y="382"/>
                    <a:pt x="808" y="360"/>
                  </a:cubicBezTo>
                  <a:cubicBezTo>
                    <a:pt x="1179" y="315"/>
                    <a:pt x="1553" y="277"/>
                    <a:pt x="1926" y="229"/>
                  </a:cubicBezTo>
                  <a:cubicBezTo>
                    <a:pt x="2005" y="217"/>
                    <a:pt x="2076" y="180"/>
                    <a:pt x="2166" y="150"/>
                  </a:cubicBezTo>
                  <a:cubicBezTo>
                    <a:pt x="2079" y="53"/>
                    <a:pt x="1986" y="1"/>
                    <a:pt x="19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4" name="Google Shape;4434;p4"/>
            <p:cNvSpPr/>
            <p:nvPr/>
          </p:nvSpPr>
          <p:spPr>
            <a:xfrm>
              <a:off x="-2135424" y="3360167"/>
              <a:ext cx="42688" cy="148168"/>
            </a:xfrm>
            <a:custGeom>
              <a:avLst/>
              <a:gdLst/>
              <a:ahLst/>
              <a:cxnLst/>
              <a:rect l="l" t="t" r="r" b="b"/>
              <a:pathLst>
                <a:path w="894" h="3103" extrusionOk="0">
                  <a:moveTo>
                    <a:pt x="893" y="0"/>
                  </a:moveTo>
                  <a:lnTo>
                    <a:pt x="893" y="0"/>
                  </a:lnTo>
                  <a:cubicBezTo>
                    <a:pt x="774" y="26"/>
                    <a:pt x="770" y="104"/>
                    <a:pt x="752" y="168"/>
                  </a:cubicBezTo>
                  <a:cubicBezTo>
                    <a:pt x="629" y="549"/>
                    <a:pt x="505" y="931"/>
                    <a:pt x="393" y="1316"/>
                  </a:cubicBezTo>
                  <a:cubicBezTo>
                    <a:pt x="329" y="1540"/>
                    <a:pt x="277" y="1769"/>
                    <a:pt x="236" y="1997"/>
                  </a:cubicBezTo>
                  <a:cubicBezTo>
                    <a:pt x="217" y="2083"/>
                    <a:pt x="258" y="2180"/>
                    <a:pt x="239" y="2258"/>
                  </a:cubicBezTo>
                  <a:cubicBezTo>
                    <a:pt x="184" y="2471"/>
                    <a:pt x="105" y="2677"/>
                    <a:pt x="37" y="2882"/>
                  </a:cubicBezTo>
                  <a:cubicBezTo>
                    <a:pt x="15" y="2957"/>
                    <a:pt x="1" y="3032"/>
                    <a:pt x="60" y="3103"/>
                  </a:cubicBezTo>
                  <a:cubicBezTo>
                    <a:pt x="206" y="2871"/>
                    <a:pt x="220" y="2818"/>
                    <a:pt x="247" y="2609"/>
                  </a:cubicBezTo>
                  <a:cubicBezTo>
                    <a:pt x="255" y="2538"/>
                    <a:pt x="270" y="2471"/>
                    <a:pt x="284" y="2400"/>
                  </a:cubicBezTo>
                  <a:cubicBezTo>
                    <a:pt x="360" y="2045"/>
                    <a:pt x="430" y="1686"/>
                    <a:pt x="512" y="1331"/>
                  </a:cubicBezTo>
                  <a:cubicBezTo>
                    <a:pt x="561" y="1114"/>
                    <a:pt x="591" y="879"/>
                    <a:pt x="700" y="692"/>
                  </a:cubicBezTo>
                  <a:cubicBezTo>
                    <a:pt x="819" y="471"/>
                    <a:pt x="812" y="235"/>
                    <a:pt x="8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5" name="Google Shape;4435;p4"/>
            <p:cNvSpPr/>
            <p:nvPr/>
          </p:nvSpPr>
          <p:spPr>
            <a:xfrm>
              <a:off x="-2095982" y="3344983"/>
              <a:ext cx="40540" cy="127827"/>
            </a:xfrm>
            <a:custGeom>
              <a:avLst/>
              <a:gdLst/>
              <a:ahLst/>
              <a:cxnLst/>
              <a:rect l="l" t="t" r="r" b="b"/>
              <a:pathLst>
                <a:path w="849" h="2677" extrusionOk="0">
                  <a:moveTo>
                    <a:pt x="763" y="1"/>
                  </a:moveTo>
                  <a:cubicBezTo>
                    <a:pt x="606" y="184"/>
                    <a:pt x="606" y="184"/>
                    <a:pt x="624" y="412"/>
                  </a:cubicBezTo>
                  <a:cubicBezTo>
                    <a:pt x="628" y="449"/>
                    <a:pt x="602" y="490"/>
                    <a:pt x="588" y="527"/>
                  </a:cubicBezTo>
                  <a:cubicBezTo>
                    <a:pt x="565" y="572"/>
                    <a:pt x="524" y="613"/>
                    <a:pt x="516" y="658"/>
                  </a:cubicBezTo>
                  <a:cubicBezTo>
                    <a:pt x="467" y="1010"/>
                    <a:pt x="269" y="1316"/>
                    <a:pt x="236" y="1675"/>
                  </a:cubicBezTo>
                  <a:cubicBezTo>
                    <a:pt x="210" y="1940"/>
                    <a:pt x="112" y="2199"/>
                    <a:pt x="34" y="2453"/>
                  </a:cubicBezTo>
                  <a:cubicBezTo>
                    <a:pt x="0" y="2553"/>
                    <a:pt x="27" y="2613"/>
                    <a:pt x="105" y="2677"/>
                  </a:cubicBezTo>
                  <a:cubicBezTo>
                    <a:pt x="217" y="2565"/>
                    <a:pt x="210" y="2408"/>
                    <a:pt x="229" y="2277"/>
                  </a:cubicBezTo>
                  <a:cubicBezTo>
                    <a:pt x="296" y="1791"/>
                    <a:pt x="445" y="1328"/>
                    <a:pt x="617" y="867"/>
                  </a:cubicBezTo>
                  <a:cubicBezTo>
                    <a:pt x="659" y="748"/>
                    <a:pt x="711" y="617"/>
                    <a:pt x="700" y="498"/>
                  </a:cubicBezTo>
                  <a:cubicBezTo>
                    <a:pt x="692" y="408"/>
                    <a:pt x="707" y="348"/>
                    <a:pt x="748" y="273"/>
                  </a:cubicBezTo>
                  <a:cubicBezTo>
                    <a:pt x="790" y="191"/>
                    <a:pt x="849" y="98"/>
                    <a:pt x="7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6" name="Google Shape;4436;p4"/>
            <p:cNvSpPr/>
            <p:nvPr/>
          </p:nvSpPr>
          <p:spPr>
            <a:xfrm>
              <a:off x="-1332937" y="3051177"/>
              <a:ext cx="90391" cy="69667"/>
            </a:xfrm>
            <a:custGeom>
              <a:avLst/>
              <a:gdLst/>
              <a:ahLst/>
              <a:cxnLst/>
              <a:rect l="l" t="t" r="r" b="b"/>
              <a:pathLst>
                <a:path w="1893" h="1459" extrusionOk="0">
                  <a:moveTo>
                    <a:pt x="1855" y="0"/>
                  </a:moveTo>
                  <a:cubicBezTo>
                    <a:pt x="1806" y="26"/>
                    <a:pt x="1758" y="49"/>
                    <a:pt x="1713" y="79"/>
                  </a:cubicBezTo>
                  <a:cubicBezTo>
                    <a:pt x="1402" y="273"/>
                    <a:pt x="1160" y="557"/>
                    <a:pt x="838" y="744"/>
                  </a:cubicBezTo>
                  <a:cubicBezTo>
                    <a:pt x="584" y="894"/>
                    <a:pt x="360" y="1099"/>
                    <a:pt x="124" y="1279"/>
                  </a:cubicBezTo>
                  <a:cubicBezTo>
                    <a:pt x="79" y="1316"/>
                    <a:pt x="42" y="1368"/>
                    <a:pt x="1" y="1413"/>
                  </a:cubicBezTo>
                  <a:cubicBezTo>
                    <a:pt x="8" y="1428"/>
                    <a:pt x="16" y="1444"/>
                    <a:pt x="23" y="1458"/>
                  </a:cubicBezTo>
                  <a:cubicBezTo>
                    <a:pt x="75" y="1447"/>
                    <a:pt x="143" y="1451"/>
                    <a:pt x="184" y="1421"/>
                  </a:cubicBezTo>
                  <a:cubicBezTo>
                    <a:pt x="494" y="1192"/>
                    <a:pt x="801" y="954"/>
                    <a:pt x="1111" y="718"/>
                  </a:cubicBezTo>
                  <a:cubicBezTo>
                    <a:pt x="1160" y="677"/>
                    <a:pt x="1205" y="632"/>
                    <a:pt x="1253" y="591"/>
                  </a:cubicBezTo>
                  <a:cubicBezTo>
                    <a:pt x="1440" y="452"/>
                    <a:pt x="1631" y="318"/>
                    <a:pt x="1814" y="176"/>
                  </a:cubicBezTo>
                  <a:cubicBezTo>
                    <a:pt x="1855" y="146"/>
                    <a:pt x="1870" y="86"/>
                    <a:pt x="1892" y="38"/>
                  </a:cubicBezTo>
                  <a:cubicBezTo>
                    <a:pt x="1881" y="26"/>
                    <a:pt x="1870" y="12"/>
                    <a:pt x="18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7" name="Google Shape;4437;p4"/>
            <p:cNvSpPr/>
            <p:nvPr/>
          </p:nvSpPr>
          <p:spPr>
            <a:xfrm>
              <a:off x="-2066377" y="3159140"/>
              <a:ext cx="68760" cy="117513"/>
            </a:xfrm>
            <a:custGeom>
              <a:avLst/>
              <a:gdLst/>
              <a:ahLst/>
              <a:cxnLst/>
              <a:rect l="l" t="t" r="r" b="b"/>
              <a:pathLst>
                <a:path w="1440" h="2461" extrusionOk="0">
                  <a:moveTo>
                    <a:pt x="1395" y="1"/>
                  </a:moveTo>
                  <a:cubicBezTo>
                    <a:pt x="1339" y="65"/>
                    <a:pt x="1276" y="125"/>
                    <a:pt x="1224" y="196"/>
                  </a:cubicBezTo>
                  <a:cubicBezTo>
                    <a:pt x="1129" y="327"/>
                    <a:pt x="1040" y="461"/>
                    <a:pt x="950" y="596"/>
                  </a:cubicBezTo>
                  <a:cubicBezTo>
                    <a:pt x="831" y="786"/>
                    <a:pt x="703" y="973"/>
                    <a:pt x="591" y="1167"/>
                  </a:cubicBezTo>
                  <a:cubicBezTo>
                    <a:pt x="479" y="1369"/>
                    <a:pt x="389" y="1583"/>
                    <a:pt x="270" y="1784"/>
                  </a:cubicBezTo>
                  <a:cubicBezTo>
                    <a:pt x="147" y="1997"/>
                    <a:pt x="53" y="2218"/>
                    <a:pt x="1" y="2461"/>
                  </a:cubicBezTo>
                  <a:lnTo>
                    <a:pt x="8" y="2461"/>
                  </a:lnTo>
                  <a:cubicBezTo>
                    <a:pt x="113" y="2461"/>
                    <a:pt x="170" y="2382"/>
                    <a:pt x="187" y="2300"/>
                  </a:cubicBezTo>
                  <a:cubicBezTo>
                    <a:pt x="251" y="2049"/>
                    <a:pt x="427" y="1859"/>
                    <a:pt x="491" y="1605"/>
                  </a:cubicBezTo>
                  <a:cubicBezTo>
                    <a:pt x="546" y="1381"/>
                    <a:pt x="708" y="1179"/>
                    <a:pt x="838" y="977"/>
                  </a:cubicBezTo>
                  <a:cubicBezTo>
                    <a:pt x="1014" y="703"/>
                    <a:pt x="1205" y="442"/>
                    <a:pt x="1384" y="173"/>
                  </a:cubicBezTo>
                  <a:cubicBezTo>
                    <a:pt x="1414" y="132"/>
                    <a:pt x="1421" y="80"/>
                    <a:pt x="1440" y="30"/>
                  </a:cubicBezTo>
                  <a:cubicBezTo>
                    <a:pt x="1426" y="20"/>
                    <a:pt x="1410" y="13"/>
                    <a:pt x="13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8" name="Google Shape;4438;p4"/>
            <p:cNvSpPr/>
            <p:nvPr/>
          </p:nvSpPr>
          <p:spPr>
            <a:xfrm>
              <a:off x="-1424283" y="3119698"/>
              <a:ext cx="87621" cy="50567"/>
            </a:xfrm>
            <a:custGeom>
              <a:avLst/>
              <a:gdLst/>
              <a:ahLst/>
              <a:cxnLst/>
              <a:rect l="l" t="t" r="r" b="b"/>
              <a:pathLst>
                <a:path w="1835" h="1059" extrusionOk="0">
                  <a:moveTo>
                    <a:pt x="1776" y="1"/>
                  </a:moveTo>
                  <a:cubicBezTo>
                    <a:pt x="1574" y="116"/>
                    <a:pt x="1376" y="233"/>
                    <a:pt x="1174" y="352"/>
                  </a:cubicBezTo>
                  <a:cubicBezTo>
                    <a:pt x="1162" y="359"/>
                    <a:pt x="1159" y="375"/>
                    <a:pt x="1148" y="382"/>
                  </a:cubicBezTo>
                  <a:cubicBezTo>
                    <a:pt x="1099" y="430"/>
                    <a:pt x="1054" y="483"/>
                    <a:pt x="994" y="516"/>
                  </a:cubicBezTo>
                  <a:cubicBezTo>
                    <a:pt x="725" y="689"/>
                    <a:pt x="430" y="801"/>
                    <a:pt x="127" y="901"/>
                  </a:cubicBezTo>
                  <a:cubicBezTo>
                    <a:pt x="86" y="917"/>
                    <a:pt x="56" y="961"/>
                    <a:pt x="0" y="1006"/>
                  </a:cubicBezTo>
                  <a:cubicBezTo>
                    <a:pt x="86" y="1040"/>
                    <a:pt x="157" y="1058"/>
                    <a:pt x="217" y="1058"/>
                  </a:cubicBezTo>
                  <a:cubicBezTo>
                    <a:pt x="269" y="1058"/>
                    <a:pt x="314" y="1044"/>
                    <a:pt x="351" y="1006"/>
                  </a:cubicBezTo>
                  <a:cubicBezTo>
                    <a:pt x="497" y="868"/>
                    <a:pt x="669" y="804"/>
                    <a:pt x="853" y="749"/>
                  </a:cubicBezTo>
                  <a:cubicBezTo>
                    <a:pt x="901" y="734"/>
                    <a:pt x="942" y="708"/>
                    <a:pt x="983" y="682"/>
                  </a:cubicBezTo>
                  <a:cubicBezTo>
                    <a:pt x="1193" y="551"/>
                    <a:pt x="1383" y="385"/>
                    <a:pt x="1619" y="292"/>
                  </a:cubicBezTo>
                  <a:cubicBezTo>
                    <a:pt x="1727" y="251"/>
                    <a:pt x="1805" y="143"/>
                    <a:pt x="1835" y="12"/>
                  </a:cubicBezTo>
                  <a:cubicBezTo>
                    <a:pt x="1809" y="9"/>
                    <a:pt x="1795" y="1"/>
                    <a:pt x="17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39" name="Google Shape;4439;p4"/>
            <p:cNvSpPr/>
            <p:nvPr/>
          </p:nvSpPr>
          <p:spPr>
            <a:xfrm>
              <a:off x="-2210582" y="3991852"/>
              <a:ext cx="65561" cy="49994"/>
            </a:xfrm>
            <a:custGeom>
              <a:avLst/>
              <a:gdLst/>
              <a:ahLst/>
              <a:cxnLst/>
              <a:rect l="l" t="t" r="r" b="b"/>
              <a:pathLst>
                <a:path w="1373" h="1047" extrusionOk="0">
                  <a:moveTo>
                    <a:pt x="1358" y="1"/>
                  </a:moveTo>
                  <a:lnTo>
                    <a:pt x="1358" y="1"/>
                  </a:lnTo>
                  <a:cubicBezTo>
                    <a:pt x="1290" y="30"/>
                    <a:pt x="1227" y="46"/>
                    <a:pt x="1175" y="82"/>
                  </a:cubicBezTo>
                  <a:cubicBezTo>
                    <a:pt x="992" y="217"/>
                    <a:pt x="808" y="360"/>
                    <a:pt x="625" y="501"/>
                  </a:cubicBezTo>
                  <a:cubicBezTo>
                    <a:pt x="426" y="662"/>
                    <a:pt x="229" y="823"/>
                    <a:pt x="0" y="1010"/>
                  </a:cubicBezTo>
                  <a:cubicBezTo>
                    <a:pt x="64" y="1028"/>
                    <a:pt x="98" y="1047"/>
                    <a:pt x="120" y="1047"/>
                  </a:cubicBezTo>
                  <a:cubicBezTo>
                    <a:pt x="124" y="1047"/>
                    <a:pt x="128" y="1047"/>
                    <a:pt x="131" y="1043"/>
                  </a:cubicBezTo>
                  <a:cubicBezTo>
                    <a:pt x="207" y="1010"/>
                    <a:pt x="288" y="972"/>
                    <a:pt x="355" y="924"/>
                  </a:cubicBezTo>
                  <a:cubicBezTo>
                    <a:pt x="655" y="700"/>
                    <a:pt x="954" y="472"/>
                    <a:pt x="1253" y="247"/>
                  </a:cubicBezTo>
                  <a:cubicBezTo>
                    <a:pt x="1323" y="191"/>
                    <a:pt x="1373" y="127"/>
                    <a:pt x="13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0" name="Google Shape;4440;p4"/>
            <p:cNvSpPr/>
            <p:nvPr/>
          </p:nvSpPr>
          <p:spPr>
            <a:xfrm>
              <a:off x="-2030469" y="3762461"/>
              <a:ext cx="46270" cy="89675"/>
            </a:xfrm>
            <a:custGeom>
              <a:avLst/>
              <a:gdLst/>
              <a:ahLst/>
              <a:cxnLst/>
              <a:rect l="l" t="t" r="r" b="b"/>
              <a:pathLst>
                <a:path w="969" h="1878" extrusionOk="0">
                  <a:moveTo>
                    <a:pt x="867" y="1"/>
                  </a:moveTo>
                  <a:cubicBezTo>
                    <a:pt x="826" y="95"/>
                    <a:pt x="759" y="173"/>
                    <a:pt x="770" y="236"/>
                  </a:cubicBezTo>
                  <a:cubicBezTo>
                    <a:pt x="793" y="330"/>
                    <a:pt x="744" y="386"/>
                    <a:pt x="714" y="454"/>
                  </a:cubicBezTo>
                  <a:cubicBezTo>
                    <a:pt x="674" y="550"/>
                    <a:pt x="613" y="637"/>
                    <a:pt x="565" y="730"/>
                  </a:cubicBezTo>
                  <a:cubicBezTo>
                    <a:pt x="498" y="857"/>
                    <a:pt x="464" y="1003"/>
                    <a:pt x="374" y="1104"/>
                  </a:cubicBezTo>
                  <a:cubicBezTo>
                    <a:pt x="172" y="1320"/>
                    <a:pt x="165" y="1612"/>
                    <a:pt x="1" y="1877"/>
                  </a:cubicBezTo>
                  <a:cubicBezTo>
                    <a:pt x="127" y="1844"/>
                    <a:pt x="176" y="1784"/>
                    <a:pt x="210" y="1720"/>
                  </a:cubicBezTo>
                  <a:cubicBezTo>
                    <a:pt x="310" y="1537"/>
                    <a:pt x="408" y="1351"/>
                    <a:pt x="494" y="1156"/>
                  </a:cubicBezTo>
                  <a:cubicBezTo>
                    <a:pt x="598" y="920"/>
                    <a:pt x="700" y="681"/>
                    <a:pt x="848" y="468"/>
                  </a:cubicBezTo>
                  <a:cubicBezTo>
                    <a:pt x="969" y="304"/>
                    <a:pt x="969" y="233"/>
                    <a:pt x="8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1" name="Google Shape;4441;p4"/>
            <p:cNvSpPr/>
            <p:nvPr/>
          </p:nvSpPr>
          <p:spPr>
            <a:xfrm>
              <a:off x="-1443049" y="2927122"/>
              <a:ext cx="58207" cy="45219"/>
            </a:xfrm>
            <a:custGeom>
              <a:avLst/>
              <a:gdLst/>
              <a:ahLst/>
              <a:cxnLst/>
              <a:rect l="l" t="t" r="r" b="b"/>
              <a:pathLst>
                <a:path w="1219" h="947" extrusionOk="0">
                  <a:moveTo>
                    <a:pt x="1137" y="0"/>
                  </a:moveTo>
                  <a:cubicBezTo>
                    <a:pt x="1103" y="27"/>
                    <a:pt x="1066" y="53"/>
                    <a:pt x="1036" y="83"/>
                  </a:cubicBezTo>
                  <a:cubicBezTo>
                    <a:pt x="853" y="262"/>
                    <a:pt x="628" y="381"/>
                    <a:pt x="423" y="528"/>
                  </a:cubicBezTo>
                  <a:cubicBezTo>
                    <a:pt x="311" y="610"/>
                    <a:pt x="195" y="692"/>
                    <a:pt x="90" y="781"/>
                  </a:cubicBezTo>
                  <a:cubicBezTo>
                    <a:pt x="57" y="807"/>
                    <a:pt x="45" y="864"/>
                    <a:pt x="0" y="947"/>
                  </a:cubicBezTo>
                  <a:cubicBezTo>
                    <a:pt x="147" y="879"/>
                    <a:pt x="254" y="849"/>
                    <a:pt x="337" y="785"/>
                  </a:cubicBezTo>
                  <a:cubicBezTo>
                    <a:pt x="427" y="718"/>
                    <a:pt x="490" y="621"/>
                    <a:pt x="568" y="543"/>
                  </a:cubicBezTo>
                  <a:cubicBezTo>
                    <a:pt x="602" y="509"/>
                    <a:pt x="651" y="490"/>
                    <a:pt x="692" y="460"/>
                  </a:cubicBezTo>
                  <a:cubicBezTo>
                    <a:pt x="770" y="400"/>
                    <a:pt x="849" y="345"/>
                    <a:pt x="927" y="284"/>
                  </a:cubicBezTo>
                  <a:cubicBezTo>
                    <a:pt x="1025" y="210"/>
                    <a:pt x="1118" y="127"/>
                    <a:pt x="1219" y="57"/>
                  </a:cubicBezTo>
                  <a:cubicBezTo>
                    <a:pt x="1193" y="38"/>
                    <a:pt x="1167" y="19"/>
                    <a:pt x="11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2" name="Google Shape;4442;p4"/>
            <p:cNvSpPr/>
            <p:nvPr/>
          </p:nvSpPr>
          <p:spPr>
            <a:xfrm>
              <a:off x="-1416452" y="2950663"/>
              <a:ext cx="71052" cy="52000"/>
            </a:xfrm>
            <a:custGeom>
              <a:avLst/>
              <a:gdLst/>
              <a:ahLst/>
              <a:cxnLst/>
              <a:rect l="l" t="t" r="r" b="b"/>
              <a:pathLst>
                <a:path w="1488" h="1089" extrusionOk="0">
                  <a:moveTo>
                    <a:pt x="1369" y="0"/>
                  </a:moveTo>
                  <a:cubicBezTo>
                    <a:pt x="1353" y="9"/>
                    <a:pt x="1339" y="19"/>
                    <a:pt x="1320" y="27"/>
                  </a:cubicBezTo>
                  <a:cubicBezTo>
                    <a:pt x="1309" y="31"/>
                    <a:pt x="1301" y="45"/>
                    <a:pt x="1290" y="53"/>
                  </a:cubicBezTo>
                  <a:cubicBezTo>
                    <a:pt x="1039" y="247"/>
                    <a:pt x="785" y="442"/>
                    <a:pt x="535" y="633"/>
                  </a:cubicBezTo>
                  <a:cubicBezTo>
                    <a:pt x="359" y="771"/>
                    <a:pt x="180" y="906"/>
                    <a:pt x="0" y="1040"/>
                  </a:cubicBezTo>
                  <a:cubicBezTo>
                    <a:pt x="8" y="1055"/>
                    <a:pt x="16" y="1073"/>
                    <a:pt x="23" y="1089"/>
                  </a:cubicBezTo>
                  <a:cubicBezTo>
                    <a:pt x="32" y="1088"/>
                    <a:pt x="42" y="1088"/>
                    <a:pt x="52" y="1088"/>
                  </a:cubicBezTo>
                  <a:cubicBezTo>
                    <a:pt x="62" y="1088"/>
                    <a:pt x="73" y="1088"/>
                    <a:pt x="83" y="1088"/>
                  </a:cubicBezTo>
                  <a:cubicBezTo>
                    <a:pt x="118" y="1088"/>
                    <a:pt x="151" y="1086"/>
                    <a:pt x="165" y="1070"/>
                  </a:cubicBezTo>
                  <a:cubicBezTo>
                    <a:pt x="378" y="808"/>
                    <a:pt x="707" y="681"/>
                    <a:pt x="931" y="435"/>
                  </a:cubicBezTo>
                  <a:cubicBezTo>
                    <a:pt x="1141" y="423"/>
                    <a:pt x="1193" y="199"/>
                    <a:pt x="1379" y="124"/>
                  </a:cubicBezTo>
                  <a:cubicBezTo>
                    <a:pt x="1417" y="109"/>
                    <a:pt x="1455" y="90"/>
                    <a:pt x="1488" y="64"/>
                  </a:cubicBezTo>
                  <a:cubicBezTo>
                    <a:pt x="1447" y="45"/>
                    <a:pt x="1410" y="23"/>
                    <a:pt x="13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3" name="Google Shape;4443;p4"/>
            <p:cNvSpPr/>
            <p:nvPr/>
          </p:nvSpPr>
          <p:spPr>
            <a:xfrm>
              <a:off x="-1935876" y="3131636"/>
              <a:ext cx="74681" cy="64319"/>
            </a:xfrm>
            <a:custGeom>
              <a:avLst/>
              <a:gdLst/>
              <a:ahLst/>
              <a:cxnLst/>
              <a:rect l="l" t="t" r="r" b="b"/>
              <a:pathLst>
                <a:path w="1564" h="1347" extrusionOk="0">
                  <a:moveTo>
                    <a:pt x="1563" y="1"/>
                  </a:moveTo>
                  <a:cubicBezTo>
                    <a:pt x="1519" y="9"/>
                    <a:pt x="1496" y="9"/>
                    <a:pt x="1481" y="16"/>
                  </a:cubicBezTo>
                  <a:cubicBezTo>
                    <a:pt x="1253" y="158"/>
                    <a:pt x="1065" y="353"/>
                    <a:pt x="838" y="491"/>
                  </a:cubicBezTo>
                  <a:cubicBezTo>
                    <a:pt x="722" y="562"/>
                    <a:pt x="632" y="682"/>
                    <a:pt x="532" y="779"/>
                  </a:cubicBezTo>
                  <a:cubicBezTo>
                    <a:pt x="482" y="824"/>
                    <a:pt x="434" y="861"/>
                    <a:pt x="389" y="910"/>
                  </a:cubicBezTo>
                  <a:cubicBezTo>
                    <a:pt x="263" y="1037"/>
                    <a:pt x="139" y="1167"/>
                    <a:pt x="1" y="1306"/>
                  </a:cubicBezTo>
                  <a:cubicBezTo>
                    <a:pt x="42" y="1332"/>
                    <a:pt x="75" y="1347"/>
                    <a:pt x="109" y="1347"/>
                  </a:cubicBezTo>
                  <a:cubicBezTo>
                    <a:pt x="150" y="1347"/>
                    <a:pt x="187" y="1321"/>
                    <a:pt x="236" y="1269"/>
                  </a:cubicBezTo>
                  <a:cubicBezTo>
                    <a:pt x="285" y="1220"/>
                    <a:pt x="322" y="1160"/>
                    <a:pt x="370" y="1108"/>
                  </a:cubicBezTo>
                  <a:cubicBezTo>
                    <a:pt x="475" y="999"/>
                    <a:pt x="610" y="917"/>
                    <a:pt x="681" y="775"/>
                  </a:cubicBezTo>
                  <a:cubicBezTo>
                    <a:pt x="699" y="737"/>
                    <a:pt x="737" y="708"/>
                    <a:pt x="770" y="685"/>
                  </a:cubicBezTo>
                  <a:cubicBezTo>
                    <a:pt x="984" y="528"/>
                    <a:pt x="1200" y="375"/>
                    <a:pt x="1417" y="218"/>
                  </a:cubicBezTo>
                  <a:cubicBezTo>
                    <a:pt x="1455" y="188"/>
                    <a:pt x="1496" y="154"/>
                    <a:pt x="1526" y="118"/>
                  </a:cubicBezTo>
                  <a:cubicBezTo>
                    <a:pt x="1545" y="91"/>
                    <a:pt x="1548" y="50"/>
                    <a:pt x="15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4" name="Google Shape;4444;p4"/>
            <p:cNvSpPr/>
            <p:nvPr/>
          </p:nvSpPr>
          <p:spPr>
            <a:xfrm>
              <a:off x="-2140581" y="3874721"/>
              <a:ext cx="49612" cy="52382"/>
            </a:xfrm>
            <a:custGeom>
              <a:avLst/>
              <a:gdLst/>
              <a:ahLst/>
              <a:cxnLst/>
              <a:rect l="l" t="t" r="r" b="b"/>
              <a:pathLst>
                <a:path w="1039" h="1097" extrusionOk="0">
                  <a:moveTo>
                    <a:pt x="983" y="1"/>
                  </a:moveTo>
                  <a:cubicBezTo>
                    <a:pt x="878" y="1"/>
                    <a:pt x="822" y="76"/>
                    <a:pt x="763" y="147"/>
                  </a:cubicBezTo>
                  <a:cubicBezTo>
                    <a:pt x="564" y="386"/>
                    <a:pt x="363" y="622"/>
                    <a:pt x="168" y="861"/>
                  </a:cubicBezTo>
                  <a:cubicBezTo>
                    <a:pt x="112" y="929"/>
                    <a:pt x="67" y="1003"/>
                    <a:pt x="0" y="1096"/>
                  </a:cubicBezTo>
                  <a:cubicBezTo>
                    <a:pt x="187" y="1074"/>
                    <a:pt x="235" y="1041"/>
                    <a:pt x="325" y="910"/>
                  </a:cubicBezTo>
                  <a:cubicBezTo>
                    <a:pt x="389" y="824"/>
                    <a:pt x="449" y="738"/>
                    <a:pt x="520" y="659"/>
                  </a:cubicBezTo>
                  <a:cubicBezTo>
                    <a:pt x="684" y="465"/>
                    <a:pt x="852" y="278"/>
                    <a:pt x="1020" y="83"/>
                  </a:cubicBezTo>
                  <a:cubicBezTo>
                    <a:pt x="1032" y="68"/>
                    <a:pt x="1032" y="46"/>
                    <a:pt x="1039" y="9"/>
                  </a:cubicBezTo>
                  <a:cubicBezTo>
                    <a:pt x="1020" y="5"/>
                    <a:pt x="1001" y="1"/>
                    <a:pt x="9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5" name="Google Shape;4445;p4"/>
            <p:cNvSpPr/>
            <p:nvPr/>
          </p:nvSpPr>
          <p:spPr>
            <a:xfrm>
              <a:off x="-2613306" y="4106786"/>
              <a:ext cx="73774" cy="10935"/>
            </a:xfrm>
            <a:custGeom>
              <a:avLst/>
              <a:gdLst/>
              <a:ahLst/>
              <a:cxnLst/>
              <a:rect l="l" t="t" r="r" b="b"/>
              <a:pathLst>
                <a:path w="1545" h="229" extrusionOk="0">
                  <a:moveTo>
                    <a:pt x="241" y="1"/>
                  </a:moveTo>
                  <a:cubicBezTo>
                    <a:pt x="162" y="1"/>
                    <a:pt x="84" y="16"/>
                    <a:pt x="1" y="61"/>
                  </a:cubicBezTo>
                  <a:cubicBezTo>
                    <a:pt x="222" y="165"/>
                    <a:pt x="454" y="218"/>
                    <a:pt x="693" y="218"/>
                  </a:cubicBezTo>
                  <a:cubicBezTo>
                    <a:pt x="749" y="218"/>
                    <a:pt x="805" y="213"/>
                    <a:pt x="861" y="206"/>
                  </a:cubicBezTo>
                  <a:lnTo>
                    <a:pt x="1022" y="206"/>
                  </a:lnTo>
                  <a:cubicBezTo>
                    <a:pt x="1167" y="213"/>
                    <a:pt x="1313" y="229"/>
                    <a:pt x="1463" y="229"/>
                  </a:cubicBezTo>
                  <a:cubicBezTo>
                    <a:pt x="1489" y="229"/>
                    <a:pt x="1519" y="177"/>
                    <a:pt x="1545" y="151"/>
                  </a:cubicBezTo>
                  <a:cubicBezTo>
                    <a:pt x="1538" y="132"/>
                    <a:pt x="1531" y="117"/>
                    <a:pt x="1523" y="101"/>
                  </a:cubicBezTo>
                  <a:cubicBezTo>
                    <a:pt x="1474" y="113"/>
                    <a:pt x="1422" y="117"/>
                    <a:pt x="1369" y="117"/>
                  </a:cubicBezTo>
                  <a:cubicBezTo>
                    <a:pt x="1313" y="117"/>
                    <a:pt x="1257" y="113"/>
                    <a:pt x="1198" y="106"/>
                  </a:cubicBezTo>
                  <a:cubicBezTo>
                    <a:pt x="1141" y="101"/>
                    <a:pt x="1086" y="98"/>
                    <a:pt x="1026" y="98"/>
                  </a:cubicBezTo>
                  <a:cubicBezTo>
                    <a:pt x="958" y="98"/>
                    <a:pt x="887" y="106"/>
                    <a:pt x="820" y="124"/>
                  </a:cubicBezTo>
                  <a:cubicBezTo>
                    <a:pt x="808" y="128"/>
                    <a:pt x="798" y="128"/>
                    <a:pt x="790" y="128"/>
                  </a:cubicBezTo>
                  <a:cubicBezTo>
                    <a:pt x="738" y="128"/>
                    <a:pt x="674" y="98"/>
                    <a:pt x="618" y="83"/>
                  </a:cubicBezTo>
                  <a:cubicBezTo>
                    <a:pt x="494" y="46"/>
                    <a:pt x="368" y="1"/>
                    <a:pt x="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6" name="Google Shape;4446;p4"/>
            <p:cNvSpPr/>
            <p:nvPr/>
          </p:nvSpPr>
          <p:spPr>
            <a:xfrm>
              <a:off x="-1911954" y="3427972"/>
              <a:ext cx="23588" cy="69476"/>
            </a:xfrm>
            <a:custGeom>
              <a:avLst/>
              <a:gdLst/>
              <a:ahLst/>
              <a:cxnLst/>
              <a:rect l="l" t="t" r="r" b="b"/>
              <a:pathLst>
                <a:path w="494" h="1455" extrusionOk="0">
                  <a:moveTo>
                    <a:pt x="445" y="1"/>
                  </a:moveTo>
                  <a:cubicBezTo>
                    <a:pt x="337" y="285"/>
                    <a:pt x="247" y="513"/>
                    <a:pt x="157" y="744"/>
                  </a:cubicBezTo>
                  <a:cubicBezTo>
                    <a:pt x="76" y="965"/>
                    <a:pt x="0" y="1189"/>
                    <a:pt x="34" y="1455"/>
                  </a:cubicBezTo>
                  <a:cubicBezTo>
                    <a:pt x="150" y="1380"/>
                    <a:pt x="150" y="1380"/>
                    <a:pt x="165" y="1294"/>
                  </a:cubicBezTo>
                  <a:cubicBezTo>
                    <a:pt x="195" y="1148"/>
                    <a:pt x="224" y="1006"/>
                    <a:pt x="266" y="864"/>
                  </a:cubicBezTo>
                  <a:cubicBezTo>
                    <a:pt x="333" y="636"/>
                    <a:pt x="412" y="411"/>
                    <a:pt x="479" y="184"/>
                  </a:cubicBezTo>
                  <a:cubicBezTo>
                    <a:pt x="494" y="142"/>
                    <a:pt x="464" y="94"/>
                    <a:pt x="4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7" name="Google Shape;4447;p4"/>
            <p:cNvSpPr/>
            <p:nvPr/>
          </p:nvSpPr>
          <p:spPr>
            <a:xfrm>
              <a:off x="-1931245" y="3504372"/>
              <a:ext cx="23111" cy="73392"/>
            </a:xfrm>
            <a:custGeom>
              <a:avLst/>
              <a:gdLst/>
              <a:ahLst/>
              <a:cxnLst/>
              <a:rect l="l" t="t" r="r" b="b"/>
              <a:pathLst>
                <a:path w="484" h="1537" extrusionOk="0">
                  <a:moveTo>
                    <a:pt x="385" y="0"/>
                  </a:moveTo>
                  <a:cubicBezTo>
                    <a:pt x="333" y="184"/>
                    <a:pt x="262" y="348"/>
                    <a:pt x="251" y="521"/>
                  </a:cubicBezTo>
                  <a:cubicBezTo>
                    <a:pt x="244" y="707"/>
                    <a:pt x="195" y="871"/>
                    <a:pt x="131" y="1047"/>
                  </a:cubicBezTo>
                  <a:cubicBezTo>
                    <a:pt x="83" y="1189"/>
                    <a:pt x="0" y="1350"/>
                    <a:pt x="131" y="1537"/>
                  </a:cubicBezTo>
                  <a:cubicBezTo>
                    <a:pt x="166" y="1470"/>
                    <a:pt x="188" y="1436"/>
                    <a:pt x="199" y="1395"/>
                  </a:cubicBezTo>
                  <a:cubicBezTo>
                    <a:pt x="259" y="1211"/>
                    <a:pt x="202" y="999"/>
                    <a:pt x="340" y="835"/>
                  </a:cubicBezTo>
                  <a:cubicBezTo>
                    <a:pt x="323" y="628"/>
                    <a:pt x="390" y="442"/>
                    <a:pt x="449" y="255"/>
                  </a:cubicBezTo>
                  <a:cubicBezTo>
                    <a:pt x="475" y="165"/>
                    <a:pt x="483" y="76"/>
                    <a:pt x="3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8" name="Google Shape;4448;p4"/>
            <p:cNvSpPr/>
            <p:nvPr/>
          </p:nvSpPr>
          <p:spPr>
            <a:xfrm>
              <a:off x="-2095982" y="3276605"/>
              <a:ext cx="30894" cy="73392"/>
            </a:xfrm>
            <a:custGeom>
              <a:avLst/>
              <a:gdLst/>
              <a:ahLst/>
              <a:cxnLst/>
              <a:rect l="l" t="t" r="r" b="b"/>
              <a:pathLst>
                <a:path w="647" h="1537" extrusionOk="0">
                  <a:moveTo>
                    <a:pt x="614" y="1"/>
                  </a:moveTo>
                  <a:cubicBezTo>
                    <a:pt x="614" y="4"/>
                    <a:pt x="614" y="8"/>
                    <a:pt x="617" y="12"/>
                  </a:cubicBezTo>
                  <a:cubicBezTo>
                    <a:pt x="617" y="8"/>
                    <a:pt x="621" y="4"/>
                    <a:pt x="621" y="1"/>
                  </a:cubicBezTo>
                  <a:close/>
                  <a:moveTo>
                    <a:pt x="617" y="12"/>
                  </a:moveTo>
                  <a:cubicBezTo>
                    <a:pt x="538" y="195"/>
                    <a:pt x="457" y="379"/>
                    <a:pt x="378" y="562"/>
                  </a:cubicBezTo>
                  <a:cubicBezTo>
                    <a:pt x="277" y="805"/>
                    <a:pt x="179" y="1043"/>
                    <a:pt x="83" y="1287"/>
                  </a:cubicBezTo>
                  <a:cubicBezTo>
                    <a:pt x="53" y="1369"/>
                    <a:pt x="31" y="1455"/>
                    <a:pt x="0" y="1537"/>
                  </a:cubicBezTo>
                  <a:cubicBezTo>
                    <a:pt x="64" y="1533"/>
                    <a:pt x="112" y="1514"/>
                    <a:pt x="127" y="1481"/>
                  </a:cubicBezTo>
                  <a:cubicBezTo>
                    <a:pt x="176" y="1380"/>
                    <a:pt x="195" y="1264"/>
                    <a:pt x="255" y="1171"/>
                  </a:cubicBezTo>
                  <a:cubicBezTo>
                    <a:pt x="457" y="842"/>
                    <a:pt x="505" y="460"/>
                    <a:pt x="636" y="113"/>
                  </a:cubicBezTo>
                  <a:cubicBezTo>
                    <a:pt x="647" y="87"/>
                    <a:pt x="628" y="46"/>
                    <a:pt x="617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49" name="Google Shape;4449;p4"/>
            <p:cNvSpPr/>
            <p:nvPr/>
          </p:nvSpPr>
          <p:spPr>
            <a:xfrm>
              <a:off x="-1553685" y="3120605"/>
              <a:ext cx="64988" cy="21297"/>
            </a:xfrm>
            <a:custGeom>
              <a:avLst/>
              <a:gdLst/>
              <a:ahLst/>
              <a:cxnLst/>
              <a:rect l="l" t="t" r="r" b="b"/>
              <a:pathLst>
                <a:path w="1361" h="446" extrusionOk="0">
                  <a:moveTo>
                    <a:pt x="0" y="416"/>
                  </a:moveTo>
                  <a:lnTo>
                    <a:pt x="0" y="423"/>
                  </a:lnTo>
                  <a:cubicBezTo>
                    <a:pt x="4" y="419"/>
                    <a:pt x="4" y="419"/>
                    <a:pt x="7" y="416"/>
                  </a:cubicBezTo>
                  <a:close/>
                  <a:moveTo>
                    <a:pt x="1346" y="0"/>
                  </a:moveTo>
                  <a:cubicBezTo>
                    <a:pt x="1218" y="30"/>
                    <a:pt x="1091" y="75"/>
                    <a:pt x="964" y="83"/>
                  </a:cubicBezTo>
                  <a:cubicBezTo>
                    <a:pt x="673" y="102"/>
                    <a:pt x="407" y="202"/>
                    <a:pt x="142" y="299"/>
                  </a:cubicBezTo>
                  <a:cubicBezTo>
                    <a:pt x="90" y="318"/>
                    <a:pt x="52" y="375"/>
                    <a:pt x="7" y="416"/>
                  </a:cubicBezTo>
                  <a:cubicBezTo>
                    <a:pt x="45" y="438"/>
                    <a:pt x="82" y="445"/>
                    <a:pt x="116" y="445"/>
                  </a:cubicBezTo>
                  <a:cubicBezTo>
                    <a:pt x="198" y="445"/>
                    <a:pt x="276" y="408"/>
                    <a:pt x="359" y="385"/>
                  </a:cubicBezTo>
                  <a:cubicBezTo>
                    <a:pt x="572" y="326"/>
                    <a:pt x="773" y="221"/>
                    <a:pt x="998" y="187"/>
                  </a:cubicBezTo>
                  <a:cubicBezTo>
                    <a:pt x="1125" y="169"/>
                    <a:pt x="1241" y="94"/>
                    <a:pt x="1360" y="42"/>
                  </a:cubicBezTo>
                  <a:cubicBezTo>
                    <a:pt x="1357" y="30"/>
                    <a:pt x="1353" y="16"/>
                    <a:pt x="13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0" name="Google Shape;4450;p4"/>
            <p:cNvSpPr/>
            <p:nvPr/>
          </p:nvSpPr>
          <p:spPr>
            <a:xfrm>
              <a:off x="-2230398" y="3963441"/>
              <a:ext cx="55008" cy="43643"/>
            </a:xfrm>
            <a:custGeom>
              <a:avLst/>
              <a:gdLst/>
              <a:ahLst/>
              <a:cxnLst/>
              <a:rect l="l" t="t" r="r" b="b"/>
              <a:pathLst>
                <a:path w="1152" h="914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767" y="293"/>
                    <a:pt x="386" y="581"/>
                    <a:pt x="1" y="872"/>
                  </a:cubicBezTo>
                  <a:cubicBezTo>
                    <a:pt x="8" y="887"/>
                    <a:pt x="16" y="902"/>
                    <a:pt x="23" y="913"/>
                  </a:cubicBezTo>
                  <a:cubicBezTo>
                    <a:pt x="106" y="883"/>
                    <a:pt x="195" y="865"/>
                    <a:pt x="263" y="816"/>
                  </a:cubicBezTo>
                  <a:cubicBezTo>
                    <a:pt x="505" y="644"/>
                    <a:pt x="744" y="465"/>
                    <a:pt x="980" y="285"/>
                  </a:cubicBezTo>
                  <a:cubicBezTo>
                    <a:pt x="1070" y="218"/>
                    <a:pt x="1152" y="147"/>
                    <a:pt x="11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1" name="Google Shape;4451;p4"/>
            <p:cNvSpPr/>
            <p:nvPr/>
          </p:nvSpPr>
          <p:spPr>
            <a:xfrm>
              <a:off x="-1462149" y="2920485"/>
              <a:ext cx="38964" cy="27552"/>
            </a:xfrm>
            <a:custGeom>
              <a:avLst/>
              <a:gdLst/>
              <a:ahLst/>
              <a:cxnLst/>
              <a:rect l="l" t="t" r="r" b="b"/>
              <a:pathLst>
                <a:path w="816" h="577" extrusionOk="0">
                  <a:moveTo>
                    <a:pt x="654" y="1"/>
                  </a:moveTo>
                  <a:cubicBezTo>
                    <a:pt x="565" y="72"/>
                    <a:pt x="471" y="143"/>
                    <a:pt x="378" y="206"/>
                  </a:cubicBezTo>
                  <a:cubicBezTo>
                    <a:pt x="233" y="304"/>
                    <a:pt x="102" y="405"/>
                    <a:pt x="0" y="577"/>
                  </a:cubicBezTo>
                  <a:cubicBezTo>
                    <a:pt x="53" y="562"/>
                    <a:pt x="94" y="562"/>
                    <a:pt x="128" y="543"/>
                  </a:cubicBezTo>
                  <a:cubicBezTo>
                    <a:pt x="247" y="468"/>
                    <a:pt x="363" y="386"/>
                    <a:pt x="479" y="311"/>
                  </a:cubicBezTo>
                  <a:cubicBezTo>
                    <a:pt x="580" y="244"/>
                    <a:pt x="681" y="188"/>
                    <a:pt x="752" y="80"/>
                  </a:cubicBezTo>
                  <a:cubicBezTo>
                    <a:pt x="771" y="49"/>
                    <a:pt x="793" y="27"/>
                    <a:pt x="8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2" name="Google Shape;4452;p4"/>
            <p:cNvSpPr/>
            <p:nvPr/>
          </p:nvSpPr>
          <p:spPr>
            <a:xfrm>
              <a:off x="-2662345" y="3904040"/>
              <a:ext cx="72007" cy="25737"/>
            </a:xfrm>
            <a:custGeom>
              <a:avLst/>
              <a:gdLst/>
              <a:ahLst/>
              <a:cxnLst/>
              <a:rect l="l" t="t" r="r" b="b"/>
              <a:pathLst>
                <a:path w="1508" h="539" extrusionOk="0">
                  <a:moveTo>
                    <a:pt x="12" y="1"/>
                  </a:moveTo>
                  <a:cubicBezTo>
                    <a:pt x="8" y="15"/>
                    <a:pt x="4" y="27"/>
                    <a:pt x="1" y="41"/>
                  </a:cubicBezTo>
                  <a:cubicBezTo>
                    <a:pt x="90" y="97"/>
                    <a:pt x="176" y="184"/>
                    <a:pt x="273" y="202"/>
                  </a:cubicBezTo>
                  <a:cubicBezTo>
                    <a:pt x="565" y="265"/>
                    <a:pt x="841" y="355"/>
                    <a:pt x="1114" y="472"/>
                  </a:cubicBezTo>
                  <a:cubicBezTo>
                    <a:pt x="1189" y="505"/>
                    <a:pt x="1271" y="539"/>
                    <a:pt x="1357" y="539"/>
                  </a:cubicBezTo>
                  <a:cubicBezTo>
                    <a:pt x="1406" y="539"/>
                    <a:pt x="1454" y="527"/>
                    <a:pt x="1507" y="498"/>
                  </a:cubicBezTo>
                  <a:cubicBezTo>
                    <a:pt x="1111" y="273"/>
                    <a:pt x="636" y="262"/>
                    <a:pt x="236" y="45"/>
                  </a:cubicBezTo>
                  <a:cubicBezTo>
                    <a:pt x="172" y="11"/>
                    <a:pt x="86" y="15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3" name="Google Shape;4453;p4"/>
            <p:cNvSpPr/>
            <p:nvPr/>
          </p:nvSpPr>
          <p:spPr>
            <a:xfrm>
              <a:off x="-1346307" y="3033844"/>
              <a:ext cx="61789" cy="45744"/>
            </a:xfrm>
            <a:custGeom>
              <a:avLst/>
              <a:gdLst/>
              <a:ahLst/>
              <a:cxnLst/>
              <a:rect l="l" t="t" r="r" b="b"/>
              <a:pathLst>
                <a:path w="1294" h="958" extrusionOk="0">
                  <a:moveTo>
                    <a:pt x="1294" y="1"/>
                  </a:moveTo>
                  <a:lnTo>
                    <a:pt x="1294" y="1"/>
                  </a:lnTo>
                  <a:cubicBezTo>
                    <a:pt x="826" y="263"/>
                    <a:pt x="431" y="610"/>
                    <a:pt x="0" y="910"/>
                  </a:cubicBezTo>
                  <a:cubicBezTo>
                    <a:pt x="5" y="924"/>
                    <a:pt x="8" y="939"/>
                    <a:pt x="12" y="954"/>
                  </a:cubicBezTo>
                  <a:lnTo>
                    <a:pt x="41" y="954"/>
                  </a:lnTo>
                  <a:cubicBezTo>
                    <a:pt x="53" y="958"/>
                    <a:pt x="60" y="958"/>
                    <a:pt x="72" y="958"/>
                  </a:cubicBezTo>
                  <a:cubicBezTo>
                    <a:pt x="83" y="958"/>
                    <a:pt x="94" y="954"/>
                    <a:pt x="105" y="950"/>
                  </a:cubicBezTo>
                  <a:cubicBezTo>
                    <a:pt x="184" y="894"/>
                    <a:pt x="255" y="831"/>
                    <a:pt x="333" y="775"/>
                  </a:cubicBezTo>
                  <a:cubicBezTo>
                    <a:pt x="546" y="622"/>
                    <a:pt x="763" y="479"/>
                    <a:pt x="969" y="322"/>
                  </a:cubicBezTo>
                  <a:cubicBezTo>
                    <a:pt x="1088" y="229"/>
                    <a:pt x="1185" y="109"/>
                    <a:pt x="12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4" name="Google Shape;4454;p4"/>
            <p:cNvSpPr/>
            <p:nvPr/>
          </p:nvSpPr>
          <p:spPr>
            <a:xfrm>
              <a:off x="-1504121" y="3134548"/>
              <a:ext cx="59306" cy="23923"/>
            </a:xfrm>
            <a:custGeom>
              <a:avLst/>
              <a:gdLst/>
              <a:ahLst/>
              <a:cxnLst/>
              <a:rect l="l" t="t" r="r" b="b"/>
              <a:pathLst>
                <a:path w="1242" h="501" extrusionOk="0">
                  <a:moveTo>
                    <a:pt x="1156" y="0"/>
                  </a:moveTo>
                  <a:cubicBezTo>
                    <a:pt x="1141" y="0"/>
                    <a:pt x="1130" y="4"/>
                    <a:pt x="1115" y="7"/>
                  </a:cubicBezTo>
                  <a:cubicBezTo>
                    <a:pt x="779" y="112"/>
                    <a:pt x="446" y="217"/>
                    <a:pt x="113" y="326"/>
                  </a:cubicBezTo>
                  <a:cubicBezTo>
                    <a:pt x="49" y="344"/>
                    <a:pt x="1" y="388"/>
                    <a:pt x="46" y="501"/>
                  </a:cubicBezTo>
                  <a:cubicBezTo>
                    <a:pt x="450" y="362"/>
                    <a:pt x="853" y="231"/>
                    <a:pt x="1242" y="22"/>
                  </a:cubicBezTo>
                  <a:cubicBezTo>
                    <a:pt x="1212" y="7"/>
                    <a:pt x="1186" y="0"/>
                    <a:pt x="11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5" name="Google Shape;4455;p4"/>
            <p:cNvSpPr/>
            <p:nvPr/>
          </p:nvSpPr>
          <p:spPr>
            <a:xfrm>
              <a:off x="-2009937" y="3180245"/>
              <a:ext cx="34332" cy="49803"/>
            </a:xfrm>
            <a:custGeom>
              <a:avLst/>
              <a:gdLst/>
              <a:ahLst/>
              <a:cxnLst/>
              <a:rect l="l" t="t" r="r" b="b"/>
              <a:pathLst>
                <a:path w="719" h="1043" extrusionOk="0">
                  <a:moveTo>
                    <a:pt x="718" y="0"/>
                  </a:moveTo>
                  <a:lnTo>
                    <a:pt x="718" y="0"/>
                  </a:lnTo>
                  <a:cubicBezTo>
                    <a:pt x="427" y="311"/>
                    <a:pt x="154" y="632"/>
                    <a:pt x="0" y="1043"/>
                  </a:cubicBezTo>
                  <a:cubicBezTo>
                    <a:pt x="228" y="949"/>
                    <a:pt x="273" y="710"/>
                    <a:pt x="415" y="549"/>
                  </a:cubicBezTo>
                  <a:cubicBezTo>
                    <a:pt x="553" y="392"/>
                    <a:pt x="703" y="232"/>
                    <a:pt x="7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6" name="Google Shape;4456;p4"/>
            <p:cNvSpPr/>
            <p:nvPr/>
          </p:nvSpPr>
          <p:spPr>
            <a:xfrm>
              <a:off x="-2046752" y="3381941"/>
              <a:ext cx="22777" cy="64271"/>
            </a:xfrm>
            <a:custGeom>
              <a:avLst/>
              <a:gdLst/>
              <a:ahLst/>
              <a:cxnLst/>
              <a:rect l="l" t="t" r="r" b="b"/>
              <a:pathLst>
                <a:path w="477" h="1346" extrusionOk="0">
                  <a:moveTo>
                    <a:pt x="401" y="0"/>
                  </a:moveTo>
                  <a:cubicBezTo>
                    <a:pt x="378" y="57"/>
                    <a:pt x="360" y="105"/>
                    <a:pt x="342" y="150"/>
                  </a:cubicBezTo>
                  <a:cubicBezTo>
                    <a:pt x="263" y="374"/>
                    <a:pt x="173" y="595"/>
                    <a:pt x="106" y="826"/>
                  </a:cubicBezTo>
                  <a:cubicBezTo>
                    <a:pt x="57" y="991"/>
                    <a:pt x="42" y="1163"/>
                    <a:pt x="12" y="1331"/>
                  </a:cubicBezTo>
                  <a:cubicBezTo>
                    <a:pt x="57" y="1271"/>
                    <a:pt x="113" y="1211"/>
                    <a:pt x="143" y="1144"/>
                  </a:cubicBezTo>
                  <a:cubicBezTo>
                    <a:pt x="180" y="1073"/>
                    <a:pt x="192" y="987"/>
                    <a:pt x="218" y="909"/>
                  </a:cubicBezTo>
                  <a:cubicBezTo>
                    <a:pt x="292" y="662"/>
                    <a:pt x="368" y="415"/>
                    <a:pt x="449" y="169"/>
                  </a:cubicBezTo>
                  <a:cubicBezTo>
                    <a:pt x="476" y="97"/>
                    <a:pt x="461" y="52"/>
                    <a:pt x="401" y="0"/>
                  </a:cubicBezTo>
                  <a:close/>
                  <a:moveTo>
                    <a:pt x="12" y="1331"/>
                  </a:moveTo>
                  <a:lnTo>
                    <a:pt x="12" y="1331"/>
                  </a:lnTo>
                  <a:cubicBezTo>
                    <a:pt x="9" y="1335"/>
                    <a:pt x="5" y="1342"/>
                    <a:pt x="1" y="1346"/>
                  </a:cubicBezTo>
                  <a:lnTo>
                    <a:pt x="9" y="1346"/>
                  </a:lnTo>
                  <a:cubicBezTo>
                    <a:pt x="9" y="1342"/>
                    <a:pt x="12" y="1335"/>
                    <a:pt x="12" y="13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7" name="Google Shape;4457;p4"/>
            <p:cNvSpPr/>
            <p:nvPr/>
          </p:nvSpPr>
          <p:spPr>
            <a:xfrm>
              <a:off x="-2059215" y="3290166"/>
              <a:ext cx="23254" cy="50949"/>
            </a:xfrm>
            <a:custGeom>
              <a:avLst/>
              <a:gdLst/>
              <a:ahLst/>
              <a:cxnLst/>
              <a:rect l="l" t="t" r="r" b="b"/>
              <a:pathLst>
                <a:path w="487" h="1067" extrusionOk="0">
                  <a:moveTo>
                    <a:pt x="434" y="0"/>
                  </a:moveTo>
                  <a:cubicBezTo>
                    <a:pt x="386" y="57"/>
                    <a:pt x="322" y="113"/>
                    <a:pt x="299" y="176"/>
                  </a:cubicBezTo>
                  <a:cubicBezTo>
                    <a:pt x="194" y="464"/>
                    <a:pt x="101" y="756"/>
                    <a:pt x="1" y="1051"/>
                  </a:cubicBezTo>
                  <a:cubicBezTo>
                    <a:pt x="30" y="1059"/>
                    <a:pt x="53" y="1066"/>
                    <a:pt x="72" y="1066"/>
                  </a:cubicBezTo>
                  <a:cubicBezTo>
                    <a:pt x="135" y="1066"/>
                    <a:pt x="161" y="1014"/>
                    <a:pt x="180" y="965"/>
                  </a:cubicBezTo>
                  <a:cubicBezTo>
                    <a:pt x="247" y="778"/>
                    <a:pt x="307" y="592"/>
                    <a:pt x="370" y="404"/>
                  </a:cubicBezTo>
                  <a:cubicBezTo>
                    <a:pt x="412" y="278"/>
                    <a:pt x="449" y="150"/>
                    <a:pt x="486" y="27"/>
                  </a:cubicBezTo>
                  <a:cubicBezTo>
                    <a:pt x="468" y="16"/>
                    <a:pt x="449" y="8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8" name="Google Shape;4458;p4"/>
            <p:cNvSpPr/>
            <p:nvPr/>
          </p:nvSpPr>
          <p:spPr>
            <a:xfrm>
              <a:off x="-1543180" y="3151165"/>
              <a:ext cx="36815" cy="16426"/>
            </a:xfrm>
            <a:custGeom>
              <a:avLst/>
              <a:gdLst/>
              <a:ahLst/>
              <a:cxnLst/>
              <a:rect l="l" t="t" r="r" b="b"/>
              <a:pathLst>
                <a:path w="771" h="344" extrusionOk="0">
                  <a:moveTo>
                    <a:pt x="550" y="0"/>
                  </a:moveTo>
                  <a:cubicBezTo>
                    <a:pt x="337" y="0"/>
                    <a:pt x="165" y="116"/>
                    <a:pt x="1" y="242"/>
                  </a:cubicBezTo>
                  <a:cubicBezTo>
                    <a:pt x="8" y="310"/>
                    <a:pt x="34" y="344"/>
                    <a:pt x="79" y="344"/>
                  </a:cubicBezTo>
                  <a:cubicBezTo>
                    <a:pt x="90" y="344"/>
                    <a:pt x="105" y="344"/>
                    <a:pt x="116" y="337"/>
                  </a:cubicBezTo>
                  <a:cubicBezTo>
                    <a:pt x="303" y="280"/>
                    <a:pt x="490" y="216"/>
                    <a:pt x="669" y="149"/>
                  </a:cubicBezTo>
                  <a:cubicBezTo>
                    <a:pt x="707" y="135"/>
                    <a:pt x="729" y="85"/>
                    <a:pt x="770" y="37"/>
                  </a:cubicBezTo>
                  <a:cubicBezTo>
                    <a:pt x="692" y="11"/>
                    <a:pt x="621" y="0"/>
                    <a:pt x="5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59" name="Google Shape;4459;p4"/>
            <p:cNvSpPr/>
            <p:nvPr/>
          </p:nvSpPr>
          <p:spPr>
            <a:xfrm>
              <a:off x="-1952111" y="3419234"/>
              <a:ext cx="24114" cy="70383"/>
            </a:xfrm>
            <a:custGeom>
              <a:avLst/>
              <a:gdLst/>
              <a:ahLst/>
              <a:cxnLst/>
              <a:rect l="l" t="t" r="r" b="b"/>
              <a:pathLst>
                <a:path w="505" h="1474" extrusionOk="0">
                  <a:moveTo>
                    <a:pt x="427" y="1"/>
                  </a:moveTo>
                  <a:cubicBezTo>
                    <a:pt x="367" y="218"/>
                    <a:pt x="311" y="434"/>
                    <a:pt x="251" y="651"/>
                  </a:cubicBezTo>
                  <a:cubicBezTo>
                    <a:pt x="244" y="681"/>
                    <a:pt x="225" y="711"/>
                    <a:pt x="213" y="741"/>
                  </a:cubicBezTo>
                  <a:cubicBezTo>
                    <a:pt x="184" y="827"/>
                    <a:pt x="146" y="908"/>
                    <a:pt x="132" y="995"/>
                  </a:cubicBezTo>
                  <a:cubicBezTo>
                    <a:pt x="120" y="1055"/>
                    <a:pt x="135" y="1096"/>
                    <a:pt x="75" y="1155"/>
                  </a:cubicBezTo>
                  <a:cubicBezTo>
                    <a:pt x="1" y="1234"/>
                    <a:pt x="56" y="1402"/>
                    <a:pt x="158" y="1474"/>
                  </a:cubicBezTo>
                  <a:cubicBezTo>
                    <a:pt x="176" y="1305"/>
                    <a:pt x="184" y="1141"/>
                    <a:pt x="221" y="984"/>
                  </a:cubicBezTo>
                  <a:cubicBezTo>
                    <a:pt x="254" y="812"/>
                    <a:pt x="315" y="647"/>
                    <a:pt x="370" y="482"/>
                  </a:cubicBezTo>
                  <a:cubicBezTo>
                    <a:pt x="423" y="330"/>
                    <a:pt x="505" y="184"/>
                    <a:pt x="486" y="16"/>
                  </a:cubicBezTo>
                  <a:cubicBezTo>
                    <a:pt x="463" y="11"/>
                    <a:pt x="446" y="8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0" name="Google Shape;4460;p4"/>
            <p:cNvSpPr/>
            <p:nvPr/>
          </p:nvSpPr>
          <p:spPr>
            <a:xfrm>
              <a:off x="-1964288" y="3133784"/>
              <a:ext cx="34332" cy="33807"/>
            </a:xfrm>
            <a:custGeom>
              <a:avLst/>
              <a:gdLst/>
              <a:ahLst/>
              <a:cxnLst/>
              <a:rect l="l" t="t" r="r" b="b"/>
              <a:pathLst>
                <a:path w="719" h="708" extrusionOk="0">
                  <a:moveTo>
                    <a:pt x="692" y="5"/>
                  </a:moveTo>
                  <a:cubicBezTo>
                    <a:pt x="659" y="9"/>
                    <a:pt x="618" y="1"/>
                    <a:pt x="596" y="20"/>
                  </a:cubicBezTo>
                  <a:cubicBezTo>
                    <a:pt x="420" y="188"/>
                    <a:pt x="240" y="356"/>
                    <a:pt x="68" y="528"/>
                  </a:cubicBezTo>
                  <a:cubicBezTo>
                    <a:pt x="23" y="573"/>
                    <a:pt x="1" y="637"/>
                    <a:pt x="87" y="708"/>
                  </a:cubicBezTo>
                  <a:cubicBezTo>
                    <a:pt x="337" y="525"/>
                    <a:pt x="528" y="289"/>
                    <a:pt x="718" y="54"/>
                  </a:cubicBezTo>
                  <a:cubicBezTo>
                    <a:pt x="711" y="38"/>
                    <a:pt x="701" y="20"/>
                    <a:pt x="692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1" name="Google Shape;4461;p4"/>
            <p:cNvSpPr/>
            <p:nvPr/>
          </p:nvSpPr>
          <p:spPr>
            <a:xfrm>
              <a:off x="-2630018" y="3883698"/>
              <a:ext cx="78406" cy="21965"/>
            </a:xfrm>
            <a:custGeom>
              <a:avLst/>
              <a:gdLst/>
              <a:ahLst/>
              <a:cxnLst/>
              <a:rect l="l" t="t" r="r" b="b"/>
              <a:pathLst>
                <a:path w="1642" h="460" extrusionOk="0">
                  <a:moveTo>
                    <a:pt x="41" y="0"/>
                  </a:moveTo>
                  <a:cubicBezTo>
                    <a:pt x="30" y="0"/>
                    <a:pt x="19" y="11"/>
                    <a:pt x="0" y="18"/>
                  </a:cubicBezTo>
                  <a:cubicBezTo>
                    <a:pt x="4" y="49"/>
                    <a:pt x="4" y="82"/>
                    <a:pt x="7" y="123"/>
                  </a:cubicBezTo>
                  <a:lnTo>
                    <a:pt x="78" y="123"/>
                  </a:lnTo>
                  <a:cubicBezTo>
                    <a:pt x="101" y="123"/>
                    <a:pt x="120" y="123"/>
                    <a:pt x="142" y="127"/>
                  </a:cubicBezTo>
                  <a:cubicBezTo>
                    <a:pt x="337" y="180"/>
                    <a:pt x="530" y="243"/>
                    <a:pt x="729" y="292"/>
                  </a:cubicBezTo>
                  <a:cubicBezTo>
                    <a:pt x="979" y="355"/>
                    <a:pt x="1230" y="408"/>
                    <a:pt x="1484" y="460"/>
                  </a:cubicBezTo>
                  <a:lnTo>
                    <a:pt x="1499" y="460"/>
                  </a:lnTo>
                  <a:cubicBezTo>
                    <a:pt x="1536" y="460"/>
                    <a:pt x="1581" y="437"/>
                    <a:pt x="1641" y="422"/>
                  </a:cubicBezTo>
                  <a:cubicBezTo>
                    <a:pt x="1596" y="389"/>
                    <a:pt x="1585" y="374"/>
                    <a:pt x="1574" y="374"/>
                  </a:cubicBezTo>
                  <a:cubicBezTo>
                    <a:pt x="1305" y="340"/>
                    <a:pt x="1032" y="332"/>
                    <a:pt x="770" y="225"/>
                  </a:cubicBezTo>
                  <a:cubicBezTo>
                    <a:pt x="538" y="123"/>
                    <a:pt x="288" y="71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2" name="Google Shape;4462;p4"/>
            <p:cNvSpPr/>
            <p:nvPr/>
          </p:nvSpPr>
          <p:spPr>
            <a:xfrm>
              <a:off x="-1983531" y="3710557"/>
              <a:ext cx="22156" cy="47654"/>
            </a:xfrm>
            <a:custGeom>
              <a:avLst/>
              <a:gdLst/>
              <a:ahLst/>
              <a:cxnLst/>
              <a:rect l="l" t="t" r="r" b="b"/>
              <a:pathLst>
                <a:path w="464" h="998" extrusionOk="0">
                  <a:moveTo>
                    <a:pt x="415" y="0"/>
                  </a:moveTo>
                  <a:cubicBezTo>
                    <a:pt x="400" y="19"/>
                    <a:pt x="381" y="30"/>
                    <a:pt x="374" y="49"/>
                  </a:cubicBezTo>
                  <a:cubicBezTo>
                    <a:pt x="314" y="172"/>
                    <a:pt x="284" y="333"/>
                    <a:pt x="191" y="419"/>
                  </a:cubicBezTo>
                  <a:cubicBezTo>
                    <a:pt x="49" y="546"/>
                    <a:pt x="31" y="699"/>
                    <a:pt x="5" y="860"/>
                  </a:cubicBezTo>
                  <a:cubicBezTo>
                    <a:pt x="0" y="894"/>
                    <a:pt x="19" y="931"/>
                    <a:pt x="34" y="998"/>
                  </a:cubicBezTo>
                  <a:cubicBezTo>
                    <a:pt x="240" y="680"/>
                    <a:pt x="348" y="359"/>
                    <a:pt x="464" y="41"/>
                  </a:cubicBezTo>
                  <a:cubicBezTo>
                    <a:pt x="464" y="38"/>
                    <a:pt x="434" y="19"/>
                    <a:pt x="4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3" name="Google Shape;4463;p4"/>
            <p:cNvSpPr/>
            <p:nvPr/>
          </p:nvSpPr>
          <p:spPr>
            <a:xfrm>
              <a:off x="-1975652" y="3202353"/>
              <a:ext cx="34141" cy="51427"/>
            </a:xfrm>
            <a:custGeom>
              <a:avLst/>
              <a:gdLst/>
              <a:ahLst/>
              <a:cxnLst/>
              <a:rect l="l" t="t" r="r" b="b"/>
              <a:pathLst>
                <a:path w="715" h="1077" extrusionOk="0">
                  <a:moveTo>
                    <a:pt x="714" y="0"/>
                  </a:moveTo>
                  <a:cubicBezTo>
                    <a:pt x="485" y="285"/>
                    <a:pt x="276" y="576"/>
                    <a:pt x="71" y="871"/>
                  </a:cubicBezTo>
                  <a:cubicBezTo>
                    <a:pt x="37" y="920"/>
                    <a:pt x="23" y="984"/>
                    <a:pt x="0" y="1040"/>
                  </a:cubicBezTo>
                  <a:cubicBezTo>
                    <a:pt x="23" y="1051"/>
                    <a:pt x="41" y="1062"/>
                    <a:pt x="64" y="1077"/>
                  </a:cubicBezTo>
                  <a:cubicBezTo>
                    <a:pt x="187" y="902"/>
                    <a:pt x="321" y="730"/>
                    <a:pt x="430" y="547"/>
                  </a:cubicBezTo>
                  <a:cubicBezTo>
                    <a:pt x="535" y="371"/>
                    <a:pt x="710" y="233"/>
                    <a:pt x="7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4" name="Google Shape;4464;p4"/>
            <p:cNvSpPr/>
            <p:nvPr/>
          </p:nvSpPr>
          <p:spPr>
            <a:xfrm>
              <a:off x="-2281061" y="4012910"/>
              <a:ext cx="46795" cy="22347"/>
            </a:xfrm>
            <a:custGeom>
              <a:avLst/>
              <a:gdLst/>
              <a:ahLst/>
              <a:cxnLst/>
              <a:rect l="l" t="t" r="r" b="b"/>
              <a:pathLst>
                <a:path w="980" h="468" extrusionOk="0">
                  <a:moveTo>
                    <a:pt x="875" y="0"/>
                  </a:moveTo>
                  <a:cubicBezTo>
                    <a:pt x="584" y="0"/>
                    <a:pt x="135" y="236"/>
                    <a:pt x="0" y="468"/>
                  </a:cubicBezTo>
                  <a:cubicBezTo>
                    <a:pt x="329" y="314"/>
                    <a:pt x="632" y="173"/>
                    <a:pt x="979" y="16"/>
                  </a:cubicBezTo>
                  <a:cubicBezTo>
                    <a:pt x="946" y="4"/>
                    <a:pt x="912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5" name="Google Shape;4465;p4"/>
            <p:cNvSpPr/>
            <p:nvPr/>
          </p:nvSpPr>
          <p:spPr>
            <a:xfrm>
              <a:off x="-2017815" y="3303249"/>
              <a:ext cx="22729" cy="52525"/>
            </a:xfrm>
            <a:custGeom>
              <a:avLst/>
              <a:gdLst/>
              <a:ahLst/>
              <a:cxnLst/>
              <a:rect l="l" t="t" r="r" b="b"/>
              <a:pathLst>
                <a:path w="476" h="1100" extrusionOk="0">
                  <a:moveTo>
                    <a:pt x="416" y="0"/>
                  </a:moveTo>
                  <a:cubicBezTo>
                    <a:pt x="199" y="287"/>
                    <a:pt x="117" y="635"/>
                    <a:pt x="12" y="972"/>
                  </a:cubicBezTo>
                  <a:cubicBezTo>
                    <a:pt x="0" y="1005"/>
                    <a:pt x="34" y="1058"/>
                    <a:pt x="50" y="1099"/>
                  </a:cubicBezTo>
                  <a:cubicBezTo>
                    <a:pt x="95" y="1009"/>
                    <a:pt x="147" y="920"/>
                    <a:pt x="180" y="825"/>
                  </a:cubicBezTo>
                  <a:cubicBezTo>
                    <a:pt x="255" y="609"/>
                    <a:pt x="322" y="392"/>
                    <a:pt x="393" y="179"/>
                  </a:cubicBezTo>
                  <a:cubicBezTo>
                    <a:pt x="412" y="119"/>
                    <a:pt x="476" y="74"/>
                    <a:pt x="423" y="7"/>
                  </a:cubicBezTo>
                  <a:lnTo>
                    <a:pt x="41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6" name="Google Shape;4466;p4"/>
            <p:cNvSpPr/>
            <p:nvPr/>
          </p:nvSpPr>
          <p:spPr>
            <a:xfrm>
              <a:off x="-2104911" y="3474194"/>
              <a:ext cx="15041" cy="40922"/>
            </a:xfrm>
            <a:custGeom>
              <a:avLst/>
              <a:gdLst/>
              <a:ahLst/>
              <a:cxnLst/>
              <a:rect l="l" t="t" r="r" b="b"/>
              <a:pathLst>
                <a:path w="315" h="857" extrusionOk="0">
                  <a:moveTo>
                    <a:pt x="218" y="1"/>
                  </a:moveTo>
                  <a:cubicBezTo>
                    <a:pt x="64" y="278"/>
                    <a:pt x="30" y="558"/>
                    <a:pt x="0" y="856"/>
                  </a:cubicBezTo>
                  <a:cubicBezTo>
                    <a:pt x="192" y="741"/>
                    <a:pt x="314" y="247"/>
                    <a:pt x="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7" name="Google Shape;4467;p4"/>
            <p:cNvSpPr/>
            <p:nvPr/>
          </p:nvSpPr>
          <p:spPr>
            <a:xfrm>
              <a:off x="-1239920" y="3023482"/>
              <a:ext cx="25928" cy="26310"/>
            </a:xfrm>
            <a:custGeom>
              <a:avLst/>
              <a:gdLst/>
              <a:ahLst/>
              <a:cxnLst/>
              <a:rect l="l" t="t" r="r" b="b"/>
              <a:pathLst>
                <a:path w="543" h="551" extrusionOk="0">
                  <a:moveTo>
                    <a:pt x="513" y="1"/>
                  </a:moveTo>
                  <a:lnTo>
                    <a:pt x="513" y="1"/>
                  </a:lnTo>
                  <a:cubicBezTo>
                    <a:pt x="468" y="19"/>
                    <a:pt x="412" y="23"/>
                    <a:pt x="382" y="54"/>
                  </a:cubicBezTo>
                  <a:cubicBezTo>
                    <a:pt x="255" y="176"/>
                    <a:pt x="135" y="304"/>
                    <a:pt x="15" y="438"/>
                  </a:cubicBezTo>
                  <a:cubicBezTo>
                    <a:pt x="1" y="454"/>
                    <a:pt x="23" y="502"/>
                    <a:pt x="27" y="551"/>
                  </a:cubicBezTo>
                  <a:cubicBezTo>
                    <a:pt x="303" y="472"/>
                    <a:pt x="543" y="199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8" name="Google Shape;4468;p4"/>
            <p:cNvSpPr/>
            <p:nvPr/>
          </p:nvSpPr>
          <p:spPr>
            <a:xfrm>
              <a:off x="-2060981" y="3779603"/>
              <a:ext cx="25737" cy="45936"/>
            </a:xfrm>
            <a:custGeom>
              <a:avLst/>
              <a:gdLst/>
              <a:ahLst/>
              <a:cxnLst/>
              <a:rect l="l" t="t" r="r" b="b"/>
              <a:pathLst>
                <a:path w="539" h="962" extrusionOk="0">
                  <a:moveTo>
                    <a:pt x="501" y="0"/>
                  </a:moveTo>
                  <a:cubicBezTo>
                    <a:pt x="433" y="0"/>
                    <a:pt x="400" y="42"/>
                    <a:pt x="374" y="105"/>
                  </a:cubicBezTo>
                  <a:cubicBezTo>
                    <a:pt x="340" y="191"/>
                    <a:pt x="307" y="278"/>
                    <a:pt x="258" y="356"/>
                  </a:cubicBezTo>
                  <a:cubicBezTo>
                    <a:pt x="142" y="539"/>
                    <a:pt x="67" y="741"/>
                    <a:pt x="12" y="950"/>
                  </a:cubicBezTo>
                  <a:cubicBezTo>
                    <a:pt x="41" y="920"/>
                    <a:pt x="74" y="890"/>
                    <a:pt x="101" y="857"/>
                  </a:cubicBezTo>
                  <a:cubicBezTo>
                    <a:pt x="292" y="599"/>
                    <a:pt x="419" y="307"/>
                    <a:pt x="538" y="5"/>
                  </a:cubicBezTo>
                  <a:cubicBezTo>
                    <a:pt x="528" y="5"/>
                    <a:pt x="512" y="0"/>
                    <a:pt x="501" y="0"/>
                  </a:cubicBezTo>
                  <a:close/>
                  <a:moveTo>
                    <a:pt x="12" y="950"/>
                  </a:moveTo>
                  <a:cubicBezTo>
                    <a:pt x="7" y="954"/>
                    <a:pt x="4" y="958"/>
                    <a:pt x="0" y="961"/>
                  </a:cubicBezTo>
                  <a:lnTo>
                    <a:pt x="7" y="961"/>
                  </a:lnTo>
                  <a:cubicBezTo>
                    <a:pt x="7" y="958"/>
                    <a:pt x="7" y="954"/>
                    <a:pt x="12" y="95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69" name="Google Shape;4469;p4"/>
            <p:cNvSpPr/>
            <p:nvPr/>
          </p:nvSpPr>
          <p:spPr>
            <a:xfrm>
              <a:off x="-1985871" y="3112392"/>
              <a:ext cx="32565" cy="36672"/>
            </a:xfrm>
            <a:custGeom>
              <a:avLst/>
              <a:gdLst/>
              <a:ahLst/>
              <a:cxnLst/>
              <a:rect l="l" t="t" r="r" b="b"/>
              <a:pathLst>
                <a:path w="682" h="768" extrusionOk="0">
                  <a:moveTo>
                    <a:pt x="682" y="0"/>
                  </a:moveTo>
                  <a:lnTo>
                    <a:pt x="682" y="0"/>
                  </a:lnTo>
                  <a:cubicBezTo>
                    <a:pt x="333" y="229"/>
                    <a:pt x="49" y="543"/>
                    <a:pt x="1" y="767"/>
                  </a:cubicBezTo>
                  <a:cubicBezTo>
                    <a:pt x="228" y="502"/>
                    <a:pt x="565" y="378"/>
                    <a:pt x="6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0" name="Google Shape;4470;p4"/>
            <p:cNvSpPr/>
            <p:nvPr/>
          </p:nvSpPr>
          <p:spPr>
            <a:xfrm>
              <a:off x="-2083472" y="3565062"/>
              <a:ext cx="13752" cy="42163"/>
            </a:xfrm>
            <a:custGeom>
              <a:avLst/>
              <a:gdLst/>
              <a:ahLst/>
              <a:cxnLst/>
              <a:rect l="l" t="t" r="r" b="b"/>
              <a:pathLst>
                <a:path w="288" h="883" extrusionOk="0">
                  <a:moveTo>
                    <a:pt x="288" y="0"/>
                  </a:moveTo>
                  <a:lnTo>
                    <a:pt x="288" y="0"/>
                  </a:lnTo>
                  <a:cubicBezTo>
                    <a:pt x="172" y="113"/>
                    <a:pt x="26" y="591"/>
                    <a:pt x="0" y="882"/>
                  </a:cubicBezTo>
                  <a:cubicBezTo>
                    <a:pt x="150" y="837"/>
                    <a:pt x="195" y="725"/>
                    <a:pt x="221" y="602"/>
                  </a:cubicBezTo>
                  <a:cubicBezTo>
                    <a:pt x="247" y="471"/>
                    <a:pt x="262" y="337"/>
                    <a:pt x="281" y="206"/>
                  </a:cubicBezTo>
                  <a:cubicBezTo>
                    <a:pt x="288" y="154"/>
                    <a:pt x="284" y="97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1" name="Google Shape;4471;p4"/>
            <p:cNvSpPr/>
            <p:nvPr/>
          </p:nvSpPr>
          <p:spPr>
            <a:xfrm>
              <a:off x="-2399624" y="3950262"/>
              <a:ext cx="49183" cy="16808"/>
            </a:xfrm>
            <a:custGeom>
              <a:avLst/>
              <a:gdLst/>
              <a:ahLst/>
              <a:cxnLst/>
              <a:rect l="l" t="t" r="r" b="b"/>
              <a:pathLst>
                <a:path w="1030" h="352" extrusionOk="0">
                  <a:moveTo>
                    <a:pt x="913" y="1"/>
                  </a:moveTo>
                  <a:cubicBezTo>
                    <a:pt x="886" y="1"/>
                    <a:pt x="864" y="4"/>
                    <a:pt x="842" y="8"/>
                  </a:cubicBezTo>
                  <a:cubicBezTo>
                    <a:pt x="662" y="60"/>
                    <a:pt x="479" y="116"/>
                    <a:pt x="300" y="172"/>
                  </a:cubicBezTo>
                  <a:cubicBezTo>
                    <a:pt x="191" y="210"/>
                    <a:pt x="79" y="244"/>
                    <a:pt x="8" y="344"/>
                  </a:cubicBezTo>
                  <a:cubicBezTo>
                    <a:pt x="363" y="292"/>
                    <a:pt x="711" y="202"/>
                    <a:pt x="1029" y="19"/>
                  </a:cubicBezTo>
                  <a:cubicBezTo>
                    <a:pt x="988" y="8"/>
                    <a:pt x="950" y="1"/>
                    <a:pt x="913" y="1"/>
                  </a:cubicBezTo>
                  <a:close/>
                  <a:moveTo>
                    <a:pt x="1" y="344"/>
                  </a:moveTo>
                  <a:lnTo>
                    <a:pt x="1" y="351"/>
                  </a:lnTo>
                  <a:cubicBezTo>
                    <a:pt x="5" y="351"/>
                    <a:pt x="5" y="348"/>
                    <a:pt x="8" y="34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2" name="Google Shape;4472;p4"/>
            <p:cNvSpPr/>
            <p:nvPr/>
          </p:nvSpPr>
          <p:spPr>
            <a:xfrm>
              <a:off x="-1962139" y="3658557"/>
              <a:ext cx="16999" cy="40062"/>
            </a:xfrm>
            <a:custGeom>
              <a:avLst/>
              <a:gdLst/>
              <a:ahLst/>
              <a:cxnLst/>
              <a:rect l="l" t="t" r="r" b="b"/>
              <a:pathLst>
                <a:path w="356" h="839" extrusionOk="0">
                  <a:moveTo>
                    <a:pt x="356" y="1"/>
                  </a:moveTo>
                  <a:lnTo>
                    <a:pt x="356" y="1"/>
                  </a:lnTo>
                  <a:cubicBezTo>
                    <a:pt x="304" y="31"/>
                    <a:pt x="247" y="39"/>
                    <a:pt x="225" y="73"/>
                  </a:cubicBezTo>
                  <a:cubicBezTo>
                    <a:pt x="185" y="128"/>
                    <a:pt x="166" y="199"/>
                    <a:pt x="143" y="266"/>
                  </a:cubicBezTo>
                  <a:cubicBezTo>
                    <a:pt x="113" y="353"/>
                    <a:pt x="90" y="446"/>
                    <a:pt x="64" y="532"/>
                  </a:cubicBezTo>
                  <a:cubicBezTo>
                    <a:pt x="45" y="599"/>
                    <a:pt x="12" y="667"/>
                    <a:pt x="5" y="734"/>
                  </a:cubicBezTo>
                  <a:cubicBezTo>
                    <a:pt x="1" y="763"/>
                    <a:pt x="42" y="801"/>
                    <a:pt x="61" y="839"/>
                  </a:cubicBezTo>
                  <a:cubicBezTo>
                    <a:pt x="80" y="835"/>
                    <a:pt x="98" y="835"/>
                    <a:pt x="117" y="831"/>
                  </a:cubicBezTo>
                  <a:cubicBezTo>
                    <a:pt x="154" y="701"/>
                    <a:pt x="192" y="570"/>
                    <a:pt x="229" y="435"/>
                  </a:cubicBezTo>
                  <a:cubicBezTo>
                    <a:pt x="266" y="301"/>
                    <a:pt x="307" y="162"/>
                    <a:pt x="3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3" name="Google Shape;4473;p4"/>
            <p:cNvSpPr/>
            <p:nvPr/>
          </p:nvSpPr>
          <p:spPr>
            <a:xfrm>
              <a:off x="-2106487" y="3633775"/>
              <a:ext cx="18909" cy="41638"/>
            </a:xfrm>
            <a:custGeom>
              <a:avLst/>
              <a:gdLst/>
              <a:ahLst/>
              <a:cxnLst/>
              <a:rect l="l" t="t" r="r" b="b"/>
              <a:pathLst>
                <a:path w="396" h="872" extrusionOk="0">
                  <a:moveTo>
                    <a:pt x="261" y="0"/>
                  </a:moveTo>
                  <a:cubicBezTo>
                    <a:pt x="198" y="244"/>
                    <a:pt x="130" y="449"/>
                    <a:pt x="90" y="659"/>
                  </a:cubicBezTo>
                  <a:cubicBezTo>
                    <a:pt x="78" y="722"/>
                    <a:pt x="0" y="801"/>
                    <a:pt x="90" y="872"/>
                  </a:cubicBezTo>
                  <a:cubicBezTo>
                    <a:pt x="153" y="737"/>
                    <a:pt x="228" y="606"/>
                    <a:pt x="269" y="464"/>
                  </a:cubicBezTo>
                  <a:cubicBezTo>
                    <a:pt x="314" y="330"/>
                    <a:pt x="396" y="183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4" name="Google Shape;4474;p4"/>
            <p:cNvSpPr/>
            <p:nvPr/>
          </p:nvSpPr>
          <p:spPr>
            <a:xfrm>
              <a:off x="-1940317" y="3590752"/>
              <a:ext cx="14659" cy="39489"/>
            </a:xfrm>
            <a:custGeom>
              <a:avLst/>
              <a:gdLst/>
              <a:ahLst/>
              <a:cxnLst/>
              <a:rect l="l" t="t" r="r" b="b"/>
              <a:pathLst>
                <a:path w="307" h="827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27" y="270"/>
                    <a:pt x="0" y="528"/>
                    <a:pt x="15" y="827"/>
                  </a:cubicBezTo>
                  <a:cubicBezTo>
                    <a:pt x="116" y="786"/>
                    <a:pt x="157" y="718"/>
                    <a:pt x="164" y="629"/>
                  </a:cubicBezTo>
                  <a:cubicBezTo>
                    <a:pt x="190" y="420"/>
                    <a:pt x="306" y="218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5" name="Google Shape;4475;p4"/>
            <p:cNvSpPr/>
            <p:nvPr/>
          </p:nvSpPr>
          <p:spPr>
            <a:xfrm>
              <a:off x="-2682018" y="4047337"/>
              <a:ext cx="44694" cy="16092"/>
            </a:xfrm>
            <a:custGeom>
              <a:avLst/>
              <a:gdLst/>
              <a:ahLst/>
              <a:cxnLst/>
              <a:rect l="l" t="t" r="r" b="b"/>
              <a:pathLst>
                <a:path w="936" h="337" extrusionOk="0">
                  <a:moveTo>
                    <a:pt x="1" y="1"/>
                  </a:moveTo>
                  <a:lnTo>
                    <a:pt x="1" y="1"/>
                  </a:lnTo>
                  <a:cubicBezTo>
                    <a:pt x="315" y="102"/>
                    <a:pt x="588" y="326"/>
                    <a:pt x="936" y="337"/>
                  </a:cubicBezTo>
                  <a:cubicBezTo>
                    <a:pt x="913" y="289"/>
                    <a:pt x="887" y="244"/>
                    <a:pt x="850" y="225"/>
                  </a:cubicBezTo>
                  <a:cubicBezTo>
                    <a:pt x="581" y="87"/>
                    <a:pt x="282" y="6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6" name="Google Shape;4476;p4"/>
            <p:cNvSpPr/>
            <p:nvPr/>
          </p:nvSpPr>
          <p:spPr>
            <a:xfrm>
              <a:off x="-1536209" y="3043823"/>
              <a:ext cx="34619" cy="15614"/>
            </a:xfrm>
            <a:custGeom>
              <a:avLst/>
              <a:gdLst/>
              <a:ahLst/>
              <a:cxnLst/>
              <a:rect l="l" t="t" r="r" b="b"/>
              <a:pathLst>
                <a:path w="725" h="327" extrusionOk="0">
                  <a:moveTo>
                    <a:pt x="718" y="1"/>
                  </a:moveTo>
                  <a:cubicBezTo>
                    <a:pt x="587" y="1"/>
                    <a:pt x="471" y="46"/>
                    <a:pt x="359" y="87"/>
                  </a:cubicBezTo>
                  <a:cubicBezTo>
                    <a:pt x="247" y="128"/>
                    <a:pt x="138" y="173"/>
                    <a:pt x="15" y="173"/>
                  </a:cubicBezTo>
                  <a:lnTo>
                    <a:pt x="0" y="173"/>
                  </a:lnTo>
                  <a:cubicBezTo>
                    <a:pt x="4" y="282"/>
                    <a:pt x="19" y="326"/>
                    <a:pt x="67" y="326"/>
                  </a:cubicBezTo>
                  <a:cubicBezTo>
                    <a:pt x="86" y="326"/>
                    <a:pt x="109" y="319"/>
                    <a:pt x="138" y="311"/>
                  </a:cubicBezTo>
                  <a:cubicBezTo>
                    <a:pt x="318" y="252"/>
                    <a:pt x="490" y="173"/>
                    <a:pt x="662" y="102"/>
                  </a:cubicBezTo>
                  <a:cubicBezTo>
                    <a:pt x="685" y="90"/>
                    <a:pt x="695" y="54"/>
                    <a:pt x="7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7" name="Google Shape;4477;p4"/>
            <p:cNvSpPr/>
            <p:nvPr/>
          </p:nvSpPr>
          <p:spPr>
            <a:xfrm>
              <a:off x="-2166700" y="3931162"/>
              <a:ext cx="25976" cy="25928"/>
            </a:xfrm>
            <a:custGeom>
              <a:avLst/>
              <a:gdLst/>
              <a:ahLst/>
              <a:cxnLst/>
              <a:rect l="l" t="t" r="r" b="b"/>
              <a:pathLst>
                <a:path w="544" h="543" extrusionOk="0">
                  <a:moveTo>
                    <a:pt x="535" y="0"/>
                  </a:moveTo>
                  <a:lnTo>
                    <a:pt x="535" y="0"/>
                  </a:lnTo>
                  <a:cubicBezTo>
                    <a:pt x="337" y="120"/>
                    <a:pt x="158" y="258"/>
                    <a:pt x="1" y="449"/>
                  </a:cubicBezTo>
                  <a:cubicBezTo>
                    <a:pt x="46" y="482"/>
                    <a:pt x="76" y="509"/>
                    <a:pt x="117" y="542"/>
                  </a:cubicBezTo>
                  <a:cubicBezTo>
                    <a:pt x="199" y="445"/>
                    <a:pt x="270" y="356"/>
                    <a:pt x="345" y="277"/>
                  </a:cubicBezTo>
                  <a:cubicBezTo>
                    <a:pt x="420" y="195"/>
                    <a:pt x="544" y="150"/>
                    <a:pt x="5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8" name="Google Shape;4478;p4"/>
            <p:cNvSpPr/>
            <p:nvPr/>
          </p:nvSpPr>
          <p:spPr>
            <a:xfrm>
              <a:off x="-2094359" y="3843875"/>
              <a:ext cx="21965" cy="27361"/>
            </a:xfrm>
            <a:custGeom>
              <a:avLst/>
              <a:gdLst/>
              <a:ahLst/>
              <a:cxnLst/>
              <a:rect l="l" t="t" r="r" b="b"/>
              <a:pathLst>
                <a:path w="460" h="573" extrusionOk="0">
                  <a:moveTo>
                    <a:pt x="381" y="0"/>
                  </a:moveTo>
                  <a:cubicBezTo>
                    <a:pt x="258" y="188"/>
                    <a:pt x="145" y="359"/>
                    <a:pt x="0" y="572"/>
                  </a:cubicBezTo>
                  <a:lnTo>
                    <a:pt x="101" y="572"/>
                  </a:lnTo>
                  <a:cubicBezTo>
                    <a:pt x="119" y="572"/>
                    <a:pt x="131" y="572"/>
                    <a:pt x="135" y="565"/>
                  </a:cubicBezTo>
                  <a:cubicBezTo>
                    <a:pt x="243" y="412"/>
                    <a:pt x="352" y="255"/>
                    <a:pt x="452" y="94"/>
                  </a:cubicBezTo>
                  <a:cubicBezTo>
                    <a:pt x="459" y="86"/>
                    <a:pt x="411" y="38"/>
                    <a:pt x="3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79" name="Google Shape;4479;p4"/>
            <p:cNvSpPr/>
            <p:nvPr/>
          </p:nvSpPr>
          <p:spPr>
            <a:xfrm>
              <a:off x="-1574934" y="3162530"/>
              <a:ext cx="25403" cy="10410"/>
            </a:xfrm>
            <a:custGeom>
              <a:avLst/>
              <a:gdLst/>
              <a:ahLst/>
              <a:cxnLst/>
              <a:rect l="l" t="t" r="r" b="b"/>
              <a:pathLst>
                <a:path w="532" h="218" extrusionOk="0">
                  <a:moveTo>
                    <a:pt x="340" y="1"/>
                  </a:moveTo>
                  <a:cubicBezTo>
                    <a:pt x="221" y="1"/>
                    <a:pt x="105" y="38"/>
                    <a:pt x="0" y="128"/>
                  </a:cubicBezTo>
                  <a:cubicBezTo>
                    <a:pt x="60" y="188"/>
                    <a:pt x="131" y="218"/>
                    <a:pt x="217" y="218"/>
                  </a:cubicBezTo>
                  <a:cubicBezTo>
                    <a:pt x="273" y="218"/>
                    <a:pt x="333" y="206"/>
                    <a:pt x="404" y="180"/>
                  </a:cubicBezTo>
                  <a:cubicBezTo>
                    <a:pt x="475" y="154"/>
                    <a:pt x="531" y="116"/>
                    <a:pt x="486" y="20"/>
                  </a:cubicBezTo>
                  <a:cubicBezTo>
                    <a:pt x="437" y="9"/>
                    <a:pt x="389" y="1"/>
                    <a:pt x="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0" name="Google Shape;4480;p4"/>
            <p:cNvSpPr/>
            <p:nvPr/>
          </p:nvSpPr>
          <p:spPr>
            <a:xfrm>
              <a:off x="-2025503" y="3235205"/>
              <a:ext cx="18097" cy="25928"/>
            </a:xfrm>
            <a:custGeom>
              <a:avLst/>
              <a:gdLst/>
              <a:ahLst/>
              <a:cxnLst/>
              <a:rect l="l" t="t" r="r" b="b"/>
              <a:pathLst>
                <a:path w="379" h="543" extrusionOk="0">
                  <a:moveTo>
                    <a:pt x="278" y="0"/>
                  </a:moveTo>
                  <a:cubicBezTo>
                    <a:pt x="263" y="0"/>
                    <a:pt x="251" y="4"/>
                    <a:pt x="247" y="8"/>
                  </a:cubicBezTo>
                  <a:cubicBezTo>
                    <a:pt x="177" y="105"/>
                    <a:pt x="106" y="206"/>
                    <a:pt x="57" y="311"/>
                  </a:cubicBezTo>
                  <a:cubicBezTo>
                    <a:pt x="1" y="430"/>
                    <a:pt x="23" y="475"/>
                    <a:pt x="116" y="542"/>
                  </a:cubicBezTo>
                  <a:cubicBezTo>
                    <a:pt x="199" y="374"/>
                    <a:pt x="282" y="206"/>
                    <a:pt x="378" y="4"/>
                  </a:cubicBezTo>
                  <a:lnTo>
                    <a:pt x="318" y="4"/>
                  </a:lnTo>
                  <a:cubicBezTo>
                    <a:pt x="304" y="0"/>
                    <a:pt x="289" y="0"/>
                    <a:pt x="2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1" name="Google Shape;4481;p4"/>
            <p:cNvSpPr/>
            <p:nvPr/>
          </p:nvSpPr>
          <p:spPr>
            <a:xfrm>
              <a:off x="-2586279" y="3928297"/>
              <a:ext cx="36958" cy="7544"/>
            </a:xfrm>
            <a:custGeom>
              <a:avLst/>
              <a:gdLst/>
              <a:ahLst/>
              <a:cxnLst/>
              <a:rect l="l" t="t" r="r" b="b"/>
              <a:pathLst>
                <a:path w="774" h="158" extrusionOk="0">
                  <a:moveTo>
                    <a:pt x="0" y="0"/>
                  </a:moveTo>
                  <a:lnTo>
                    <a:pt x="0" y="0"/>
                  </a:lnTo>
                  <a:cubicBezTo>
                    <a:pt x="175" y="109"/>
                    <a:pt x="329" y="157"/>
                    <a:pt x="504" y="157"/>
                  </a:cubicBezTo>
                  <a:cubicBezTo>
                    <a:pt x="587" y="157"/>
                    <a:pt x="677" y="147"/>
                    <a:pt x="774" y="124"/>
                  </a:cubicBezTo>
                  <a:cubicBezTo>
                    <a:pt x="689" y="32"/>
                    <a:pt x="592" y="31"/>
                    <a:pt x="499" y="31"/>
                  </a:cubicBezTo>
                  <a:cubicBezTo>
                    <a:pt x="497" y="31"/>
                    <a:pt x="495" y="31"/>
                    <a:pt x="493" y="31"/>
                  </a:cubicBezTo>
                  <a:cubicBezTo>
                    <a:pt x="453" y="31"/>
                    <a:pt x="414" y="31"/>
                    <a:pt x="377" y="23"/>
                  </a:cubicBezTo>
                  <a:cubicBezTo>
                    <a:pt x="296" y="3"/>
                    <a:pt x="209" y="1"/>
                    <a:pt x="122" y="1"/>
                  </a:cubicBezTo>
                  <a:cubicBezTo>
                    <a:pt x="108" y="1"/>
                    <a:pt x="93" y="1"/>
                    <a:pt x="79" y="1"/>
                  </a:cubicBezTo>
                  <a:cubicBezTo>
                    <a:pt x="52" y="1"/>
                    <a:pt x="26" y="1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2" name="Google Shape;4482;p4"/>
            <p:cNvSpPr/>
            <p:nvPr/>
          </p:nvSpPr>
          <p:spPr>
            <a:xfrm>
              <a:off x="-2474926" y="3896352"/>
              <a:ext cx="39298" cy="5587"/>
            </a:xfrm>
            <a:custGeom>
              <a:avLst/>
              <a:gdLst/>
              <a:ahLst/>
              <a:cxnLst/>
              <a:rect l="l" t="t" r="r" b="b"/>
              <a:pathLst>
                <a:path w="823" h="117" extrusionOk="0">
                  <a:moveTo>
                    <a:pt x="823" y="5"/>
                  </a:moveTo>
                  <a:lnTo>
                    <a:pt x="823" y="5"/>
                  </a:lnTo>
                  <a:cubicBezTo>
                    <a:pt x="543" y="15"/>
                    <a:pt x="265" y="0"/>
                    <a:pt x="1" y="101"/>
                  </a:cubicBezTo>
                  <a:cubicBezTo>
                    <a:pt x="34" y="98"/>
                    <a:pt x="72" y="98"/>
                    <a:pt x="105" y="98"/>
                  </a:cubicBezTo>
                  <a:cubicBezTo>
                    <a:pt x="165" y="98"/>
                    <a:pt x="229" y="101"/>
                    <a:pt x="288" y="109"/>
                  </a:cubicBezTo>
                  <a:cubicBezTo>
                    <a:pt x="348" y="112"/>
                    <a:pt x="412" y="117"/>
                    <a:pt x="472" y="117"/>
                  </a:cubicBezTo>
                  <a:cubicBezTo>
                    <a:pt x="591" y="117"/>
                    <a:pt x="710" y="94"/>
                    <a:pt x="823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3" name="Google Shape;4483;p4"/>
            <p:cNvSpPr/>
            <p:nvPr/>
          </p:nvSpPr>
          <p:spPr>
            <a:xfrm>
              <a:off x="-2073683" y="3529871"/>
              <a:ext cx="11126" cy="33282"/>
            </a:xfrm>
            <a:custGeom>
              <a:avLst/>
              <a:gdLst/>
              <a:ahLst/>
              <a:cxnLst/>
              <a:rect l="l" t="t" r="r" b="b"/>
              <a:pathLst>
                <a:path w="233" h="697" extrusionOk="0">
                  <a:moveTo>
                    <a:pt x="180" y="1"/>
                  </a:moveTo>
                  <a:cubicBezTo>
                    <a:pt x="116" y="248"/>
                    <a:pt x="64" y="458"/>
                    <a:pt x="0" y="696"/>
                  </a:cubicBezTo>
                  <a:cubicBezTo>
                    <a:pt x="192" y="618"/>
                    <a:pt x="202" y="603"/>
                    <a:pt x="210" y="468"/>
                  </a:cubicBezTo>
                  <a:cubicBezTo>
                    <a:pt x="218" y="363"/>
                    <a:pt x="233" y="263"/>
                    <a:pt x="233" y="158"/>
                  </a:cubicBezTo>
                  <a:cubicBezTo>
                    <a:pt x="233" y="117"/>
                    <a:pt x="206" y="72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4" name="Google Shape;4484;p4"/>
            <p:cNvSpPr/>
            <p:nvPr/>
          </p:nvSpPr>
          <p:spPr>
            <a:xfrm>
              <a:off x="-2369637" y="3864741"/>
              <a:ext cx="34332" cy="17524"/>
            </a:xfrm>
            <a:custGeom>
              <a:avLst/>
              <a:gdLst/>
              <a:ahLst/>
              <a:cxnLst/>
              <a:rect l="l" t="t" r="r" b="b"/>
              <a:pathLst>
                <a:path w="719" h="367" extrusionOk="0">
                  <a:moveTo>
                    <a:pt x="719" y="1"/>
                  </a:moveTo>
                  <a:cubicBezTo>
                    <a:pt x="719" y="1"/>
                    <a:pt x="715" y="1"/>
                    <a:pt x="715" y="4"/>
                  </a:cubicBezTo>
                  <a:lnTo>
                    <a:pt x="719" y="1"/>
                  </a:lnTo>
                  <a:close/>
                  <a:moveTo>
                    <a:pt x="715" y="4"/>
                  </a:moveTo>
                  <a:lnTo>
                    <a:pt x="715" y="4"/>
                  </a:lnTo>
                  <a:cubicBezTo>
                    <a:pt x="431" y="31"/>
                    <a:pt x="136" y="177"/>
                    <a:pt x="1" y="367"/>
                  </a:cubicBezTo>
                  <a:cubicBezTo>
                    <a:pt x="267" y="274"/>
                    <a:pt x="524" y="206"/>
                    <a:pt x="71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5" name="Google Shape;4485;p4"/>
            <p:cNvSpPr/>
            <p:nvPr/>
          </p:nvSpPr>
          <p:spPr>
            <a:xfrm>
              <a:off x="-2064037" y="3486705"/>
              <a:ext cx="11842" cy="38248"/>
            </a:xfrm>
            <a:custGeom>
              <a:avLst/>
              <a:gdLst/>
              <a:ahLst/>
              <a:cxnLst/>
              <a:rect l="l" t="t" r="r" b="b"/>
              <a:pathLst>
                <a:path w="248" h="801" extrusionOk="0">
                  <a:moveTo>
                    <a:pt x="217" y="1"/>
                  </a:moveTo>
                  <a:cubicBezTo>
                    <a:pt x="105" y="173"/>
                    <a:pt x="0" y="639"/>
                    <a:pt x="31" y="801"/>
                  </a:cubicBezTo>
                  <a:cubicBezTo>
                    <a:pt x="57" y="782"/>
                    <a:pt x="90" y="770"/>
                    <a:pt x="98" y="748"/>
                  </a:cubicBezTo>
                  <a:cubicBezTo>
                    <a:pt x="147" y="561"/>
                    <a:pt x="199" y="370"/>
                    <a:pt x="236" y="180"/>
                  </a:cubicBezTo>
                  <a:cubicBezTo>
                    <a:pt x="247" y="132"/>
                    <a:pt x="225" y="79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6" name="Google Shape;4486;p4"/>
            <p:cNvSpPr/>
            <p:nvPr/>
          </p:nvSpPr>
          <p:spPr>
            <a:xfrm>
              <a:off x="-2142395" y="3858009"/>
              <a:ext cx="26453" cy="33903"/>
            </a:xfrm>
            <a:custGeom>
              <a:avLst/>
              <a:gdLst/>
              <a:ahLst/>
              <a:cxnLst/>
              <a:rect l="l" t="t" r="r" b="b"/>
              <a:pathLst>
                <a:path w="554" h="710" extrusionOk="0">
                  <a:moveTo>
                    <a:pt x="501" y="0"/>
                  </a:moveTo>
                  <a:cubicBezTo>
                    <a:pt x="445" y="78"/>
                    <a:pt x="389" y="157"/>
                    <a:pt x="333" y="232"/>
                  </a:cubicBezTo>
                  <a:cubicBezTo>
                    <a:pt x="273" y="314"/>
                    <a:pt x="214" y="392"/>
                    <a:pt x="135" y="460"/>
                  </a:cubicBezTo>
                  <a:cubicBezTo>
                    <a:pt x="71" y="512"/>
                    <a:pt x="45" y="609"/>
                    <a:pt x="0" y="684"/>
                  </a:cubicBezTo>
                  <a:cubicBezTo>
                    <a:pt x="16" y="691"/>
                    <a:pt x="30" y="703"/>
                    <a:pt x="45" y="710"/>
                  </a:cubicBezTo>
                  <a:cubicBezTo>
                    <a:pt x="236" y="497"/>
                    <a:pt x="449" y="299"/>
                    <a:pt x="554" y="26"/>
                  </a:cubicBezTo>
                  <a:cubicBezTo>
                    <a:pt x="539" y="15"/>
                    <a:pt x="520" y="7"/>
                    <a:pt x="5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7" name="Google Shape;4487;p4"/>
            <p:cNvSpPr/>
            <p:nvPr/>
          </p:nvSpPr>
          <p:spPr>
            <a:xfrm>
              <a:off x="-2367298" y="4052685"/>
              <a:ext cx="31419" cy="10600"/>
            </a:xfrm>
            <a:custGeom>
              <a:avLst/>
              <a:gdLst/>
              <a:ahLst/>
              <a:cxnLst/>
              <a:rect l="l" t="t" r="r" b="b"/>
              <a:pathLst>
                <a:path w="658" h="222" extrusionOk="0">
                  <a:moveTo>
                    <a:pt x="658" y="1"/>
                  </a:moveTo>
                  <a:lnTo>
                    <a:pt x="658" y="1"/>
                  </a:lnTo>
                  <a:cubicBezTo>
                    <a:pt x="461" y="38"/>
                    <a:pt x="292" y="64"/>
                    <a:pt x="124" y="106"/>
                  </a:cubicBezTo>
                  <a:cubicBezTo>
                    <a:pt x="79" y="117"/>
                    <a:pt x="45" y="173"/>
                    <a:pt x="0" y="214"/>
                  </a:cubicBezTo>
                  <a:cubicBezTo>
                    <a:pt x="23" y="218"/>
                    <a:pt x="45" y="221"/>
                    <a:pt x="71" y="221"/>
                  </a:cubicBezTo>
                  <a:cubicBezTo>
                    <a:pt x="266" y="221"/>
                    <a:pt x="554" y="125"/>
                    <a:pt x="6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8" name="Google Shape;4488;p4"/>
            <p:cNvSpPr/>
            <p:nvPr/>
          </p:nvSpPr>
          <p:spPr>
            <a:xfrm>
              <a:off x="-2673041" y="3867224"/>
              <a:ext cx="39442" cy="15949"/>
            </a:xfrm>
            <a:custGeom>
              <a:avLst/>
              <a:gdLst/>
              <a:ahLst/>
              <a:cxnLst/>
              <a:rect l="l" t="t" r="r" b="b"/>
              <a:pathLst>
                <a:path w="826" h="334" extrusionOk="0">
                  <a:moveTo>
                    <a:pt x="15" y="1"/>
                  </a:moveTo>
                  <a:cubicBezTo>
                    <a:pt x="11" y="20"/>
                    <a:pt x="4" y="42"/>
                    <a:pt x="0" y="61"/>
                  </a:cubicBezTo>
                  <a:cubicBezTo>
                    <a:pt x="116" y="117"/>
                    <a:pt x="239" y="166"/>
                    <a:pt x="348" y="229"/>
                  </a:cubicBezTo>
                  <a:cubicBezTo>
                    <a:pt x="471" y="301"/>
                    <a:pt x="550" y="334"/>
                    <a:pt x="684" y="334"/>
                  </a:cubicBezTo>
                  <a:cubicBezTo>
                    <a:pt x="725" y="334"/>
                    <a:pt x="770" y="330"/>
                    <a:pt x="826" y="327"/>
                  </a:cubicBezTo>
                  <a:cubicBezTo>
                    <a:pt x="542" y="211"/>
                    <a:pt x="280" y="106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89" name="Google Shape;4489;p4"/>
            <p:cNvSpPr/>
            <p:nvPr/>
          </p:nvSpPr>
          <p:spPr>
            <a:xfrm>
              <a:off x="-1464632" y="3095441"/>
              <a:ext cx="36767" cy="18957"/>
            </a:xfrm>
            <a:custGeom>
              <a:avLst/>
              <a:gdLst/>
              <a:ahLst/>
              <a:cxnLst/>
              <a:rect l="l" t="t" r="r" b="b"/>
              <a:pathLst>
                <a:path w="770" h="397" extrusionOk="0">
                  <a:moveTo>
                    <a:pt x="751" y="1"/>
                  </a:moveTo>
                  <a:cubicBezTo>
                    <a:pt x="501" y="124"/>
                    <a:pt x="258" y="239"/>
                    <a:pt x="0" y="363"/>
                  </a:cubicBezTo>
                  <a:cubicBezTo>
                    <a:pt x="30" y="389"/>
                    <a:pt x="60" y="396"/>
                    <a:pt x="83" y="396"/>
                  </a:cubicBezTo>
                  <a:cubicBezTo>
                    <a:pt x="120" y="396"/>
                    <a:pt x="154" y="378"/>
                    <a:pt x="187" y="355"/>
                  </a:cubicBezTo>
                  <a:cubicBezTo>
                    <a:pt x="221" y="337"/>
                    <a:pt x="251" y="318"/>
                    <a:pt x="288" y="318"/>
                  </a:cubicBezTo>
                  <a:lnTo>
                    <a:pt x="325" y="318"/>
                  </a:lnTo>
                  <a:cubicBezTo>
                    <a:pt x="411" y="318"/>
                    <a:pt x="504" y="300"/>
                    <a:pt x="546" y="198"/>
                  </a:cubicBezTo>
                  <a:cubicBezTo>
                    <a:pt x="583" y="101"/>
                    <a:pt x="770" y="172"/>
                    <a:pt x="7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0" name="Google Shape;4490;p4"/>
            <p:cNvSpPr/>
            <p:nvPr/>
          </p:nvSpPr>
          <p:spPr>
            <a:xfrm>
              <a:off x="-2185418" y="3910486"/>
              <a:ext cx="25403" cy="25928"/>
            </a:xfrm>
            <a:custGeom>
              <a:avLst/>
              <a:gdLst/>
              <a:ahLst/>
              <a:cxnLst/>
              <a:rect l="l" t="t" r="r" b="b"/>
              <a:pathLst>
                <a:path w="532" h="543" extrusionOk="0">
                  <a:moveTo>
                    <a:pt x="532" y="0"/>
                  </a:moveTo>
                  <a:lnTo>
                    <a:pt x="532" y="0"/>
                  </a:lnTo>
                  <a:cubicBezTo>
                    <a:pt x="311" y="175"/>
                    <a:pt x="132" y="314"/>
                    <a:pt x="1" y="542"/>
                  </a:cubicBezTo>
                  <a:lnTo>
                    <a:pt x="64" y="542"/>
                  </a:lnTo>
                  <a:cubicBezTo>
                    <a:pt x="75" y="542"/>
                    <a:pt x="87" y="542"/>
                    <a:pt x="94" y="538"/>
                  </a:cubicBezTo>
                  <a:cubicBezTo>
                    <a:pt x="232" y="418"/>
                    <a:pt x="370" y="303"/>
                    <a:pt x="501" y="180"/>
                  </a:cubicBezTo>
                  <a:cubicBezTo>
                    <a:pt x="524" y="153"/>
                    <a:pt x="517" y="93"/>
                    <a:pt x="5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1" name="Google Shape;4491;p4"/>
            <p:cNvSpPr/>
            <p:nvPr/>
          </p:nvSpPr>
          <p:spPr>
            <a:xfrm>
              <a:off x="-2113506" y="3823485"/>
              <a:ext cx="25928" cy="33664"/>
            </a:xfrm>
            <a:custGeom>
              <a:avLst/>
              <a:gdLst/>
              <a:ahLst/>
              <a:cxnLst/>
              <a:rect l="l" t="t" r="r" b="b"/>
              <a:pathLst>
                <a:path w="543" h="705" extrusionOk="0">
                  <a:moveTo>
                    <a:pt x="543" y="1"/>
                  </a:moveTo>
                  <a:cubicBezTo>
                    <a:pt x="330" y="16"/>
                    <a:pt x="274" y="177"/>
                    <a:pt x="215" y="282"/>
                  </a:cubicBezTo>
                  <a:cubicBezTo>
                    <a:pt x="151" y="397"/>
                    <a:pt x="1" y="484"/>
                    <a:pt x="27" y="704"/>
                  </a:cubicBezTo>
                  <a:cubicBezTo>
                    <a:pt x="210" y="454"/>
                    <a:pt x="367" y="240"/>
                    <a:pt x="5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2" name="Google Shape;4492;p4"/>
            <p:cNvSpPr/>
            <p:nvPr/>
          </p:nvSpPr>
          <p:spPr>
            <a:xfrm>
              <a:off x="-2307849" y="3994001"/>
              <a:ext cx="40349" cy="20914"/>
            </a:xfrm>
            <a:custGeom>
              <a:avLst/>
              <a:gdLst/>
              <a:ahLst/>
              <a:cxnLst/>
              <a:rect l="l" t="t" r="r" b="b"/>
              <a:pathLst>
                <a:path w="845" h="438" extrusionOk="0">
                  <a:moveTo>
                    <a:pt x="808" y="1"/>
                  </a:moveTo>
                  <a:cubicBezTo>
                    <a:pt x="553" y="135"/>
                    <a:pt x="303" y="281"/>
                    <a:pt x="30" y="367"/>
                  </a:cubicBezTo>
                  <a:cubicBezTo>
                    <a:pt x="15" y="370"/>
                    <a:pt x="11" y="400"/>
                    <a:pt x="1" y="415"/>
                  </a:cubicBezTo>
                  <a:cubicBezTo>
                    <a:pt x="19" y="422"/>
                    <a:pt x="30" y="438"/>
                    <a:pt x="41" y="438"/>
                  </a:cubicBezTo>
                  <a:cubicBezTo>
                    <a:pt x="315" y="359"/>
                    <a:pt x="569" y="236"/>
                    <a:pt x="800" y="75"/>
                  </a:cubicBezTo>
                  <a:cubicBezTo>
                    <a:pt x="819" y="60"/>
                    <a:pt x="830" y="30"/>
                    <a:pt x="845" y="8"/>
                  </a:cubicBezTo>
                  <a:cubicBezTo>
                    <a:pt x="834" y="4"/>
                    <a:pt x="822" y="1"/>
                    <a:pt x="8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3" name="Google Shape;4493;p4"/>
            <p:cNvSpPr/>
            <p:nvPr/>
          </p:nvSpPr>
          <p:spPr>
            <a:xfrm>
              <a:off x="-1999384" y="3277512"/>
              <a:ext cx="15519" cy="26119"/>
            </a:xfrm>
            <a:custGeom>
              <a:avLst/>
              <a:gdLst/>
              <a:ahLst/>
              <a:cxnLst/>
              <a:rect l="l" t="t" r="r" b="b"/>
              <a:pathLst>
                <a:path w="325" h="547" extrusionOk="0">
                  <a:moveTo>
                    <a:pt x="194" y="1"/>
                  </a:moveTo>
                  <a:cubicBezTo>
                    <a:pt x="138" y="191"/>
                    <a:pt x="0" y="341"/>
                    <a:pt x="30" y="539"/>
                  </a:cubicBezTo>
                  <a:lnTo>
                    <a:pt x="37" y="546"/>
                  </a:lnTo>
                  <a:cubicBezTo>
                    <a:pt x="209" y="415"/>
                    <a:pt x="228" y="203"/>
                    <a:pt x="325" y="11"/>
                  </a:cubicBezTo>
                  <a:cubicBezTo>
                    <a:pt x="265" y="8"/>
                    <a:pt x="228" y="4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4" name="Google Shape;4494;p4"/>
            <p:cNvSpPr/>
            <p:nvPr/>
          </p:nvSpPr>
          <p:spPr>
            <a:xfrm>
              <a:off x="-2409079" y="4063047"/>
              <a:ext cx="39155" cy="9550"/>
            </a:xfrm>
            <a:custGeom>
              <a:avLst/>
              <a:gdLst/>
              <a:ahLst/>
              <a:cxnLst/>
              <a:rect l="l" t="t" r="r" b="b"/>
              <a:pathLst>
                <a:path w="820" h="200" extrusionOk="0">
                  <a:moveTo>
                    <a:pt x="696" y="1"/>
                  </a:moveTo>
                  <a:cubicBezTo>
                    <a:pt x="524" y="30"/>
                    <a:pt x="356" y="83"/>
                    <a:pt x="180" y="83"/>
                  </a:cubicBezTo>
                  <a:cubicBezTo>
                    <a:pt x="154" y="83"/>
                    <a:pt x="128" y="83"/>
                    <a:pt x="102" y="80"/>
                  </a:cubicBezTo>
                  <a:cubicBezTo>
                    <a:pt x="68" y="80"/>
                    <a:pt x="35" y="128"/>
                    <a:pt x="1" y="151"/>
                  </a:cubicBezTo>
                  <a:cubicBezTo>
                    <a:pt x="8" y="165"/>
                    <a:pt x="16" y="184"/>
                    <a:pt x="20" y="199"/>
                  </a:cubicBezTo>
                  <a:cubicBezTo>
                    <a:pt x="263" y="158"/>
                    <a:pt x="501" y="120"/>
                    <a:pt x="741" y="83"/>
                  </a:cubicBezTo>
                  <a:cubicBezTo>
                    <a:pt x="763" y="80"/>
                    <a:pt x="779" y="49"/>
                    <a:pt x="820" y="16"/>
                  </a:cubicBezTo>
                  <a:cubicBezTo>
                    <a:pt x="770" y="8"/>
                    <a:pt x="737" y="1"/>
                    <a:pt x="7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5" name="Google Shape;4495;p4"/>
            <p:cNvSpPr/>
            <p:nvPr/>
          </p:nvSpPr>
          <p:spPr>
            <a:xfrm>
              <a:off x="-2535425" y="4113949"/>
              <a:ext cx="30751" cy="6255"/>
            </a:xfrm>
            <a:custGeom>
              <a:avLst/>
              <a:gdLst/>
              <a:ahLst/>
              <a:cxnLst/>
              <a:rect l="l" t="t" r="r" b="b"/>
              <a:pathLst>
                <a:path w="644" h="131" extrusionOk="0">
                  <a:moveTo>
                    <a:pt x="273" y="1"/>
                  </a:moveTo>
                  <a:cubicBezTo>
                    <a:pt x="191" y="1"/>
                    <a:pt x="101" y="23"/>
                    <a:pt x="0" y="82"/>
                  </a:cubicBezTo>
                  <a:cubicBezTo>
                    <a:pt x="109" y="120"/>
                    <a:pt x="214" y="131"/>
                    <a:pt x="311" y="131"/>
                  </a:cubicBezTo>
                  <a:cubicBezTo>
                    <a:pt x="423" y="131"/>
                    <a:pt x="535" y="113"/>
                    <a:pt x="643" y="98"/>
                  </a:cubicBezTo>
                  <a:cubicBezTo>
                    <a:pt x="523" y="53"/>
                    <a:pt x="404" y="1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6" name="Google Shape;4496;p4"/>
            <p:cNvSpPr/>
            <p:nvPr/>
          </p:nvSpPr>
          <p:spPr>
            <a:xfrm>
              <a:off x="-1265275" y="2999082"/>
              <a:ext cx="22013" cy="22538"/>
            </a:xfrm>
            <a:custGeom>
              <a:avLst/>
              <a:gdLst/>
              <a:ahLst/>
              <a:cxnLst/>
              <a:rect l="l" t="t" r="r" b="b"/>
              <a:pathLst>
                <a:path w="461" h="472" extrusionOk="0">
                  <a:moveTo>
                    <a:pt x="461" y="0"/>
                  </a:moveTo>
                  <a:cubicBezTo>
                    <a:pt x="199" y="52"/>
                    <a:pt x="45" y="202"/>
                    <a:pt x="1" y="471"/>
                  </a:cubicBezTo>
                  <a:cubicBezTo>
                    <a:pt x="180" y="303"/>
                    <a:pt x="352" y="198"/>
                    <a:pt x="4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7" name="Google Shape;4497;p4"/>
            <p:cNvSpPr/>
            <p:nvPr/>
          </p:nvSpPr>
          <p:spPr>
            <a:xfrm>
              <a:off x="-2038682" y="3260370"/>
              <a:ext cx="14468" cy="28984"/>
            </a:xfrm>
            <a:custGeom>
              <a:avLst/>
              <a:gdLst/>
              <a:ahLst/>
              <a:cxnLst/>
              <a:rect l="l" t="t" r="r" b="b"/>
              <a:pathLst>
                <a:path w="303" h="607" extrusionOk="0">
                  <a:moveTo>
                    <a:pt x="247" y="1"/>
                  </a:moveTo>
                  <a:cubicBezTo>
                    <a:pt x="34" y="344"/>
                    <a:pt x="0" y="472"/>
                    <a:pt x="113" y="606"/>
                  </a:cubicBezTo>
                  <a:cubicBezTo>
                    <a:pt x="180" y="431"/>
                    <a:pt x="244" y="281"/>
                    <a:pt x="292" y="131"/>
                  </a:cubicBezTo>
                  <a:cubicBezTo>
                    <a:pt x="303" y="101"/>
                    <a:pt x="266" y="56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8" name="Google Shape;4498;p4"/>
            <p:cNvSpPr/>
            <p:nvPr/>
          </p:nvSpPr>
          <p:spPr>
            <a:xfrm>
              <a:off x="-1461623" y="3007247"/>
              <a:ext cx="34523" cy="22204"/>
            </a:xfrm>
            <a:custGeom>
              <a:avLst/>
              <a:gdLst/>
              <a:ahLst/>
              <a:cxnLst/>
              <a:rect l="l" t="t" r="r" b="b"/>
              <a:pathLst>
                <a:path w="723" h="465" extrusionOk="0">
                  <a:moveTo>
                    <a:pt x="722" y="1"/>
                  </a:moveTo>
                  <a:lnTo>
                    <a:pt x="722" y="1"/>
                  </a:lnTo>
                  <a:cubicBezTo>
                    <a:pt x="457" y="80"/>
                    <a:pt x="307" y="333"/>
                    <a:pt x="49" y="385"/>
                  </a:cubicBezTo>
                  <a:cubicBezTo>
                    <a:pt x="34" y="390"/>
                    <a:pt x="27" y="420"/>
                    <a:pt x="1" y="464"/>
                  </a:cubicBezTo>
                  <a:cubicBezTo>
                    <a:pt x="277" y="404"/>
                    <a:pt x="643" y="169"/>
                    <a:pt x="7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99" name="Google Shape;4499;p4"/>
            <p:cNvSpPr/>
            <p:nvPr/>
          </p:nvSpPr>
          <p:spPr>
            <a:xfrm>
              <a:off x="-2626628" y="4036116"/>
              <a:ext cx="39824" cy="9502"/>
            </a:xfrm>
            <a:custGeom>
              <a:avLst/>
              <a:gdLst/>
              <a:ahLst/>
              <a:cxnLst/>
              <a:rect l="l" t="t" r="r" b="b"/>
              <a:pathLst>
                <a:path w="834" h="199" extrusionOk="0">
                  <a:moveTo>
                    <a:pt x="195" y="1"/>
                  </a:moveTo>
                  <a:cubicBezTo>
                    <a:pt x="131" y="1"/>
                    <a:pt x="60" y="19"/>
                    <a:pt x="0" y="45"/>
                  </a:cubicBezTo>
                  <a:cubicBezTo>
                    <a:pt x="243" y="64"/>
                    <a:pt x="459" y="199"/>
                    <a:pt x="703" y="199"/>
                  </a:cubicBezTo>
                  <a:cubicBezTo>
                    <a:pt x="747" y="199"/>
                    <a:pt x="789" y="195"/>
                    <a:pt x="834" y="187"/>
                  </a:cubicBezTo>
                  <a:cubicBezTo>
                    <a:pt x="647" y="165"/>
                    <a:pt x="471" y="116"/>
                    <a:pt x="302" y="27"/>
                  </a:cubicBezTo>
                  <a:cubicBezTo>
                    <a:pt x="269" y="8"/>
                    <a:pt x="232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0" name="Google Shape;4500;p4"/>
            <p:cNvSpPr/>
            <p:nvPr/>
          </p:nvSpPr>
          <p:spPr>
            <a:xfrm>
              <a:off x="-2627392" y="3958857"/>
              <a:ext cx="26167" cy="9264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02" y="0"/>
                  </a:moveTo>
                  <a:cubicBezTo>
                    <a:pt x="68" y="0"/>
                    <a:pt x="35" y="4"/>
                    <a:pt x="1" y="14"/>
                  </a:cubicBezTo>
                  <a:cubicBezTo>
                    <a:pt x="125" y="131"/>
                    <a:pt x="251" y="194"/>
                    <a:pt x="401" y="194"/>
                  </a:cubicBezTo>
                  <a:cubicBezTo>
                    <a:pt x="446" y="194"/>
                    <a:pt x="494" y="190"/>
                    <a:pt x="547" y="176"/>
                  </a:cubicBezTo>
                  <a:cubicBezTo>
                    <a:pt x="532" y="145"/>
                    <a:pt x="520" y="101"/>
                    <a:pt x="509" y="101"/>
                  </a:cubicBezTo>
                  <a:cubicBezTo>
                    <a:pt x="371" y="97"/>
                    <a:pt x="248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1" name="Google Shape;4501;p4"/>
            <p:cNvSpPr/>
            <p:nvPr/>
          </p:nvSpPr>
          <p:spPr>
            <a:xfrm>
              <a:off x="-2077980" y="3761410"/>
              <a:ext cx="19148" cy="34285"/>
            </a:xfrm>
            <a:custGeom>
              <a:avLst/>
              <a:gdLst/>
              <a:ahLst/>
              <a:cxnLst/>
              <a:rect l="l" t="t" r="r" b="b"/>
              <a:pathLst>
                <a:path w="401" h="718" extrusionOk="0">
                  <a:moveTo>
                    <a:pt x="375" y="0"/>
                  </a:moveTo>
                  <a:cubicBezTo>
                    <a:pt x="247" y="172"/>
                    <a:pt x="173" y="374"/>
                    <a:pt x="106" y="576"/>
                  </a:cubicBezTo>
                  <a:cubicBezTo>
                    <a:pt x="90" y="621"/>
                    <a:pt x="1" y="651"/>
                    <a:pt x="72" y="718"/>
                  </a:cubicBezTo>
                  <a:lnTo>
                    <a:pt x="72" y="714"/>
                  </a:lnTo>
                  <a:cubicBezTo>
                    <a:pt x="116" y="662"/>
                    <a:pt x="188" y="617"/>
                    <a:pt x="199" y="557"/>
                  </a:cubicBezTo>
                  <a:cubicBezTo>
                    <a:pt x="221" y="408"/>
                    <a:pt x="311" y="296"/>
                    <a:pt x="378" y="169"/>
                  </a:cubicBezTo>
                  <a:cubicBezTo>
                    <a:pt x="401" y="124"/>
                    <a:pt x="378" y="57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2" name="Google Shape;4502;p4"/>
            <p:cNvSpPr/>
            <p:nvPr/>
          </p:nvSpPr>
          <p:spPr>
            <a:xfrm>
              <a:off x="-1499489" y="3030453"/>
              <a:ext cx="33473" cy="13083"/>
            </a:xfrm>
            <a:custGeom>
              <a:avLst/>
              <a:gdLst/>
              <a:ahLst/>
              <a:cxnLst/>
              <a:rect l="l" t="t" r="r" b="b"/>
              <a:pathLst>
                <a:path w="701" h="274" extrusionOk="0">
                  <a:moveTo>
                    <a:pt x="701" y="1"/>
                  </a:moveTo>
                  <a:lnTo>
                    <a:pt x="701" y="1"/>
                  </a:lnTo>
                  <a:cubicBezTo>
                    <a:pt x="622" y="12"/>
                    <a:pt x="577" y="1"/>
                    <a:pt x="554" y="20"/>
                  </a:cubicBezTo>
                  <a:cubicBezTo>
                    <a:pt x="454" y="113"/>
                    <a:pt x="323" y="139"/>
                    <a:pt x="196" y="177"/>
                  </a:cubicBezTo>
                  <a:cubicBezTo>
                    <a:pt x="135" y="191"/>
                    <a:pt x="83" y="225"/>
                    <a:pt x="1" y="263"/>
                  </a:cubicBezTo>
                  <a:cubicBezTo>
                    <a:pt x="46" y="270"/>
                    <a:pt x="91" y="274"/>
                    <a:pt x="132" y="274"/>
                  </a:cubicBezTo>
                  <a:cubicBezTo>
                    <a:pt x="326" y="274"/>
                    <a:pt x="483" y="191"/>
                    <a:pt x="7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3" name="Google Shape;4503;p4"/>
            <p:cNvSpPr/>
            <p:nvPr/>
          </p:nvSpPr>
          <p:spPr>
            <a:xfrm>
              <a:off x="-2409986" y="3881884"/>
              <a:ext cx="34905" cy="12893"/>
            </a:xfrm>
            <a:custGeom>
              <a:avLst/>
              <a:gdLst/>
              <a:ahLst/>
              <a:cxnLst/>
              <a:rect l="l" t="t" r="r" b="b"/>
              <a:pathLst>
                <a:path w="731" h="27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506" y="109"/>
                    <a:pt x="233" y="87"/>
                    <a:pt x="1" y="270"/>
                  </a:cubicBezTo>
                  <a:cubicBezTo>
                    <a:pt x="408" y="210"/>
                    <a:pt x="670" y="117"/>
                    <a:pt x="7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4" name="Google Shape;4504;p4"/>
            <p:cNvSpPr/>
            <p:nvPr/>
          </p:nvSpPr>
          <p:spPr>
            <a:xfrm>
              <a:off x="-1437892" y="3121656"/>
              <a:ext cx="21822" cy="10792"/>
            </a:xfrm>
            <a:custGeom>
              <a:avLst/>
              <a:gdLst/>
              <a:ahLst/>
              <a:cxnLst/>
              <a:rect l="l" t="t" r="r" b="b"/>
              <a:pathLst>
                <a:path w="457" h="226" extrusionOk="0">
                  <a:moveTo>
                    <a:pt x="457" y="1"/>
                  </a:moveTo>
                  <a:cubicBezTo>
                    <a:pt x="244" y="1"/>
                    <a:pt x="83" y="75"/>
                    <a:pt x="1" y="222"/>
                  </a:cubicBezTo>
                  <a:cubicBezTo>
                    <a:pt x="31" y="225"/>
                    <a:pt x="61" y="225"/>
                    <a:pt x="87" y="225"/>
                  </a:cubicBezTo>
                  <a:cubicBezTo>
                    <a:pt x="240" y="225"/>
                    <a:pt x="334" y="165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5" name="Google Shape;4505;p4"/>
            <p:cNvSpPr/>
            <p:nvPr/>
          </p:nvSpPr>
          <p:spPr>
            <a:xfrm>
              <a:off x="-1383600" y="3088661"/>
              <a:ext cx="19339" cy="16665"/>
            </a:xfrm>
            <a:custGeom>
              <a:avLst/>
              <a:gdLst/>
              <a:ahLst/>
              <a:cxnLst/>
              <a:rect l="l" t="t" r="r" b="b"/>
              <a:pathLst>
                <a:path w="405" h="349" extrusionOk="0">
                  <a:moveTo>
                    <a:pt x="374" y="0"/>
                  </a:moveTo>
                  <a:cubicBezTo>
                    <a:pt x="217" y="93"/>
                    <a:pt x="71" y="172"/>
                    <a:pt x="1" y="348"/>
                  </a:cubicBezTo>
                  <a:cubicBezTo>
                    <a:pt x="382" y="183"/>
                    <a:pt x="404" y="165"/>
                    <a:pt x="3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6" name="Google Shape;4506;p4"/>
            <p:cNvSpPr/>
            <p:nvPr/>
          </p:nvSpPr>
          <p:spPr>
            <a:xfrm>
              <a:off x="-2375702" y="4029861"/>
              <a:ext cx="26501" cy="8261"/>
            </a:xfrm>
            <a:custGeom>
              <a:avLst/>
              <a:gdLst/>
              <a:ahLst/>
              <a:cxnLst/>
              <a:rect l="l" t="t" r="r" b="b"/>
              <a:pathLst>
                <a:path w="555" h="173" extrusionOk="0">
                  <a:moveTo>
                    <a:pt x="449" y="1"/>
                  </a:moveTo>
                  <a:cubicBezTo>
                    <a:pt x="281" y="1"/>
                    <a:pt x="135" y="68"/>
                    <a:pt x="1" y="169"/>
                  </a:cubicBezTo>
                  <a:cubicBezTo>
                    <a:pt x="16" y="173"/>
                    <a:pt x="35" y="173"/>
                    <a:pt x="49" y="173"/>
                  </a:cubicBezTo>
                  <a:cubicBezTo>
                    <a:pt x="237" y="173"/>
                    <a:pt x="394" y="83"/>
                    <a:pt x="554" y="8"/>
                  </a:cubicBezTo>
                  <a:cubicBezTo>
                    <a:pt x="520" y="4"/>
                    <a:pt x="483" y="1"/>
                    <a:pt x="4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7" name="Google Shape;4507;p4"/>
            <p:cNvSpPr/>
            <p:nvPr/>
          </p:nvSpPr>
          <p:spPr>
            <a:xfrm>
              <a:off x="-2823883" y="4010427"/>
              <a:ext cx="23063" cy="17524"/>
            </a:xfrm>
            <a:custGeom>
              <a:avLst/>
              <a:gdLst/>
              <a:ahLst/>
              <a:cxnLst/>
              <a:rect l="l" t="t" r="r" b="b"/>
              <a:pathLst>
                <a:path w="483" h="367" extrusionOk="0">
                  <a:moveTo>
                    <a:pt x="1" y="0"/>
                  </a:moveTo>
                  <a:lnTo>
                    <a:pt x="1" y="0"/>
                  </a:lnTo>
                  <a:cubicBezTo>
                    <a:pt x="19" y="180"/>
                    <a:pt x="142" y="183"/>
                    <a:pt x="217" y="240"/>
                  </a:cubicBezTo>
                  <a:cubicBezTo>
                    <a:pt x="284" y="292"/>
                    <a:pt x="337" y="366"/>
                    <a:pt x="438" y="366"/>
                  </a:cubicBezTo>
                  <a:cubicBezTo>
                    <a:pt x="453" y="366"/>
                    <a:pt x="468" y="366"/>
                    <a:pt x="482" y="363"/>
                  </a:cubicBezTo>
                  <a:cubicBezTo>
                    <a:pt x="333" y="251"/>
                    <a:pt x="184" y="13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8" name="Google Shape;4508;p4"/>
            <p:cNvSpPr/>
            <p:nvPr/>
          </p:nvSpPr>
          <p:spPr>
            <a:xfrm>
              <a:off x="-2090825" y="3614866"/>
              <a:ext cx="9693" cy="16999"/>
            </a:xfrm>
            <a:custGeom>
              <a:avLst/>
              <a:gdLst/>
              <a:ahLst/>
              <a:cxnLst/>
              <a:rect l="l" t="t" r="r" b="b"/>
              <a:pathLst>
                <a:path w="203" h="356" extrusionOk="0">
                  <a:moveTo>
                    <a:pt x="76" y="1"/>
                  </a:moveTo>
                  <a:cubicBezTo>
                    <a:pt x="54" y="105"/>
                    <a:pt x="31" y="217"/>
                    <a:pt x="1" y="355"/>
                  </a:cubicBezTo>
                  <a:cubicBezTo>
                    <a:pt x="169" y="322"/>
                    <a:pt x="166" y="203"/>
                    <a:pt x="192" y="108"/>
                  </a:cubicBezTo>
                  <a:cubicBezTo>
                    <a:pt x="202" y="64"/>
                    <a:pt x="188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09" name="Google Shape;4509;p4"/>
            <p:cNvSpPr/>
            <p:nvPr/>
          </p:nvSpPr>
          <p:spPr>
            <a:xfrm>
              <a:off x="-1968346" y="3547395"/>
              <a:ext cx="8070" cy="25355"/>
            </a:xfrm>
            <a:custGeom>
              <a:avLst/>
              <a:gdLst/>
              <a:ahLst/>
              <a:cxnLst/>
              <a:rect l="l" t="t" r="r" b="b"/>
              <a:pathLst>
                <a:path w="169" h="531" extrusionOk="0">
                  <a:moveTo>
                    <a:pt x="105" y="1"/>
                  </a:moveTo>
                  <a:cubicBezTo>
                    <a:pt x="71" y="135"/>
                    <a:pt x="34" y="265"/>
                    <a:pt x="8" y="400"/>
                  </a:cubicBezTo>
                  <a:cubicBezTo>
                    <a:pt x="1" y="441"/>
                    <a:pt x="27" y="490"/>
                    <a:pt x="37" y="531"/>
                  </a:cubicBezTo>
                  <a:lnTo>
                    <a:pt x="82" y="531"/>
                  </a:lnTo>
                  <a:cubicBezTo>
                    <a:pt x="108" y="360"/>
                    <a:pt x="139" y="187"/>
                    <a:pt x="168" y="19"/>
                  </a:cubicBezTo>
                  <a:cubicBezTo>
                    <a:pt x="146" y="12"/>
                    <a:pt x="127" y="8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0" name="Google Shape;4510;p4"/>
            <p:cNvSpPr/>
            <p:nvPr/>
          </p:nvSpPr>
          <p:spPr>
            <a:xfrm>
              <a:off x="-2308231" y="3966162"/>
              <a:ext cx="28602" cy="15901"/>
            </a:xfrm>
            <a:custGeom>
              <a:avLst/>
              <a:gdLst/>
              <a:ahLst/>
              <a:cxnLst/>
              <a:rect l="l" t="t" r="r" b="b"/>
              <a:pathLst>
                <a:path w="599" h="333" extrusionOk="0">
                  <a:moveTo>
                    <a:pt x="565" y="0"/>
                  </a:moveTo>
                  <a:cubicBezTo>
                    <a:pt x="371" y="68"/>
                    <a:pt x="184" y="153"/>
                    <a:pt x="1" y="332"/>
                  </a:cubicBezTo>
                  <a:cubicBezTo>
                    <a:pt x="135" y="277"/>
                    <a:pt x="233" y="236"/>
                    <a:pt x="326" y="191"/>
                  </a:cubicBezTo>
                  <a:cubicBezTo>
                    <a:pt x="420" y="149"/>
                    <a:pt x="509" y="105"/>
                    <a:pt x="599" y="60"/>
                  </a:cubicBezTo>
                  <a:cubicBezTo>
                    <a:pt x="587" y="41"/>
                    <a:pt x="577" y="23"/>
                    <a:pt x="5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1" name="Google Shape;4511;p4"/>
            <p:cNvSpPr/>
            <p:nvPr/>
          </p:nvSpPr>
          <p:spPr>
            <a:xfrm>
              <a:off x="-1356287" y="3034560"/>
              <a:ext cx="23780" cy="20771"/>
            </a:xfrm>
            <a:custGeom>
              <a:avLst/>
              <a:gdLst/>
              <a:ahLst/>
              <a:cxnLst/>
              <a:rect l="l" t="t" r="r" b="b"/>
              <a:pathLst>
                <a:path w="498" h="435" extrusionOk="0">
                  <a:moveTo>
                    <a:pt x="460" y="1"/>
                  </a:moveTo>
                  <a:cubicBezTo>
                    <a:pt x="321" y="110"/>
                    <a:pt x="180" y="210"/>
                    <a:pt x="41" y="322"/>
                  </a:cubicBezTo>
                  <a:cubicBezTo>
                    <a:pt x="19" y="345"/>
                    <a:pt x="15" y="389"/>
                    <a:pt x="4" y="427"/>
                  </a:cubicBezTo>
                  <a:cubicBezTo>
                    <a:pt x="64" y="397"/>
                    <a:pt x="131" y="382"/>
                    <a:pt x="183" y="341"/>
                  </a:cubicBezTo>
                  <a:cubicBezTo>
                    <a:pt x="276" y="270"/>
                    <a:pt x="355" y="184"/>
                    <a:pt x="441" y="101"/>
                  </a:cubicBezTo>
                  <a:cubicBezTo>
                    <a:pt x="464" y="83"/>
                    <a:pt x="478" y="60"/>
                    <a:pt x="497" y="38"/>
                  </a:cubicBezTo>
                  <a:cubicBezTo>
                    <a:pt x="486" y="27"/>
                    <a:pt x="471" y="12"/>
                    <a:pt x="460" y="1"/>
                  </a:cubicBezTo>
                  <a:close/>
                  <a:moveTo>
                    <a:pt x="0" y="427"/>
                  </a:moveTo>
                  <a:lnTo>
                    <a:pt x="0" y="434"/>
                  </a:lnTo>
                  <a:cubicBezTo>
                    <a:pt x="0" y="431"/>
                    <a:pt x="4" y="427"/>
                    <a:pt x="4" y="42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2" name="Google Shape;4512;p4"/>
            <p:cNvSpPr/>
            <p:nvPr/>
          </p:nvSpPr>
          <p:spPr>
            <a:xfrm>
              <a:off x="-1963715" y="3311987"/>
              <a:ext cx="12701" cy="28554"/>
            </a:xfrm>
            <a:custGeom>
              <a:avLst/>
              <a:gdLst/>
              <a:ahLst/>
              <a:cxnLst/>
              <a:rect l="l" t="t" r="r" b="b"/>
              <a:pathLst>
                <a:path w="266" h="598" extrusionOk="0">
                  <a:moveTo>
                    <a:pt x="218" y="0"/>
                  </a:moveTo>
                  <a:cubicBezTo>
                    <a:pt x="83" y="171"/>
                    <a:pt x="45" y="385"/>
                    <a:pt x="0" y="598"/>
                  </a:cubicBezTo>
                  <a:cubicBezTo>
                    <a:pt x="90" y="407"/>
                    <a:pt x="176" y="221"/>
                    <a:pt x="266" y="30"/>
                  </a:cubicBezTo>
                  <a:cubicBezTo>
                    <a:pt x="251" y="19"/>
                    <a:pt x="232" y="7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3" name="Google Shape;4513;p4"/>
            <p:cNvSpPr/>
            <p:nvPr/>
          </p:nvSpPr>
          <p:spPr>
            <a:xfrm>
              <a:off x="-2054917" y="3459201"/>
              <a:ext cx="10601" cy="19482"/>
            </a:xfrm>
            <a:custGeom>
              <a:avLst/>
              <a:gdLst/>
              <a:ahLst/>
              <a:cxnLst/>
              <a:rect l="l" t="t" r="r" b="b"/>
              <a:pathLst>
                <a:path w="222" h="408" extrusionOk="0">
                  <a:moveTo>
                    <a:pt x="109" y="1"/>
                  </a:moveTo>
                  <a:cubicBezTo>
                    <a:pt x="64" y="143"/>
                    <a:pt x="34" y="251"/>
                    <a:pt x="0" y="363"/>
                  </a:cubicBezTo>
                  <a:cubicBezTo>
                    <a:pt x="8" y="378"/>
                    <a:pt x="15" y="394"/>
                    <a:pt x="23" y="408"/>
                  </a:cubicBezTo>
                  <a:cubicBezTo>
                    <a:pt x="68" y="385"/>
                    <a:pt x="142" y="371"/>
                    <a:pt x="149" y="337"/>
                  </a:cubicBezTo>
                  <a:cubicBezTo>
                    <a:pt x="176" y="240"/>
                    <a:pt x="221" y="128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4" name="Google Shape;4514;p4"/>
            <p:cNvSpPr/>
            <p:nvPr/>
          </p:nvSpPr>
          <p:spPr>
            <a:xfrm>
              <a:off x="-2113315" y="3675365"/>
              <a:ext cx="11126" cy="18097"/>
            </a:xfrm>
            <a:custGeom>
              <a:avLst/>
              <a:gdLst/>
              <a:ahLst/>
              <a:cxnLst/>
              <a:rect l="l" t="t" r="r" b="b"/>
              <a:pathLst>
                <a:path w="233" h="379" extrusionOk="0">
                  <a:moveTo>
                    <a:pt x="228" y="1"/>
                  </a:moveTo>
                  <a:cubicBezTo>
                    <a:pt x="64" y="1"/>
                    <a:pt x="80" y="161"/>
                    <a:pt x="16" y="251"/>
                  </a:cubicBezTo>
                  <a:cubicBezTo>
                    <a:pt x="1" y="277"/>
                    <a:pt x="31" y="337"/>
                    <a:pt x="42" y="378"/>
                  </a:cubicBezTo>
                  <a:cubicBezTo>
                    <a:pt x="80" y="352"/>
                    <a:pt x="135" y="337"/>
                    <a:pt x="150" y="299"/>
                  </a:cubicBezTo>
                  <a:cubicBezTo>
                    <a:pt x="188" y="206"/>
                    <a:pt x="206" y="102"/>
                    <a:pt x="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5" name="Google Shape;4515;p4"/>
            <p:cNvSpPr/>
            <p:nvPr/>
          </p:nvSpPr>
          <p:spPr>
            <a:xfrm>
              <a:off x="-2563646" y="4071976"/>
              <a:ext cx="19864" cy="6685"/>
            </a:xfrm>
            <a:custGeom>
              <a:avLst/>
              <a:gdLst/>
              <a:ahLst/>
              <a:cxnLst/>
              <a:rect l="l" t="t" r="r" b="b"/>
              <a:pathLst>
                <a:path w="416" h="140" extrusionOk="0">
                  <a:moveTo>
                    <a:pt x="206" y="0"/>
                  </a:moveTo>
                  <a:cubicBezTo>
                    <a:pt x="143" y="0"/>
                    <a:pt x="75" y="35"/>
                    <a:pt x="1" y="95"/>
                  </a:cubicBezTo>
                  <a:cubicBezTo>
                    <a:pt x="143" y="109"/>
                    <a:pt x="255" y="124"/>
                    <a:pt x="415" y="140"/>
                  </a:cubicBezTo>
                  <a:cubicBezTo>
                    <a:pt x="348" y="45"/>
                    <a:pt x="281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6" name="Google Shape;4516;p4"/>
            <p:cNvSpPr/>
            <p:nvPr/>
          </p:nvSpPr>
          <p:spPr>
            <a:xfrm>
              <a:off x="-2762333" y="4008421"/>
              <a:ext cx="16522" cy="10266"/>
            </a:xfrm>
            <a:custGeom>
              <a:avLst/>
              <a:gdLst/>
              <a:ahLst/>
              <a:cxnLst/>
              <a:rect l="l" t="t" r="r" b="b"/>
              <a:pathLst>
                <a:path w="346" h="215" extrusionOk="0">
                  <a:moveTo>
                    <a:pt x="94" y="1"/>
                  </a:moveTo>
                  <a:cubicBezTo>
                    <a:pt x="64" y="1"/>
                    <a:pt x="35" y="5"/>
                    <a:pt x="1" y="16"/>
                  </a:cubicBezTo>
                  <a:cubicBezTo>
                    <a:pt x="91" y="87"/>
                    <a:pt x="166" y="154"/>
                    <a:pt x="248" y="210"/>
                  </a:cubicBezTo>
                  <a:cubicBezTo>
                    <a:pt x="251" y="214"/>
                    <a:pt x="256" y="214"/>
                    <a:pt x="263" y="214"/>
                  </a:cubicBezTo>
                  <a:cubicBezTo>
                    <a:pt x="285" y="214"/>
                    <a:pt x="326" y="199"/>
                    <a:pt x="334" y="180"/>
                  </a:cubicBezTo>
                  <a:cubicBezTo>
                    <a:pt x="345" y="158"/>
                    <a:pt x="334" y="106"/>
                    <a:pt x="311" y="91"/>
                  </a:cubicBezTo>
                  <a:cubicBezTo>
                    <a:pt x="248" y="46"/>
                    <a:pt x="180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7" name="Google Shape;4517;p4"/>
            <p:cNvSpPr/>
            <p:nvPr/>
          </p:nvSpPr>
          <p:spPr>
            <a:xfrm>
              <a:off x="-2157723" y="3844066"/>
              <a:ext cx="16617" cy="19482"/>
            </a:xfrm>
            <a:custGeom>
              <a:avLst/>
              <a:gdLst/>
              <a:ahLst/>
              <a:cxnLst/>
              <a:rect l="l" t="t" r="r" b="b"/>
              <a:pathLst>
                <a:path w="348" h="408" extrusionOk="0">
                  <a:moveTo>
                    <a:pt x="325" y="1"/>
                  </a:moveTo>
                  <a:cubicBezTo>
                    <a:pt x="269" y="1"/>
                    <a:pt x="216" y="11"/>
                    <a:pt x="194" y="45"/>
                  </a:cubicBezTo>
                  <a:cubicBezTo>
                    <a:pt x="120" y="150"/>
                    <a:pt x="64" y="262"/>
                    <a:pt x="0" y="374"/>
                  </a:cubicBezTo>
                  <a:cubicBezTo>
                    <a:pt x="0" y="382"/>
                    <a:pt x="19" y="396"/>
                    <a:pt x="26" y="408"/>
                  </a:cubicBezTo>
                  <a:cubicBezTo>
                    <a:pt x="135" y="270"/>
                    <a:pt x="243" y="135"/>
                    <a:pt x="3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8" name="Google Shape;4518;p4"/>
            <p:cNvSpPr/>
            <p:nvPr/>
          </p:nvSpPr>
          <p:spPr>
            <a:xfrm>
              <a:off x="-1409289" y="3108668"/>
              <a:ext cx="19339" cy="12319"/>
            </a:xfrm>
            <a:custGeom>
              <a:avLst/>
              <a:gdLst/>
              <a:ahLst/>
              <a:cxnLst/>
              <a:rect l="l" t="t" r="r" b="b"/>
              <a:pathLst>
                <a:path w="405" h="258" extrusionOk="0">
                  <a:moveTo>
                    <a:pt x="404" y="0"/>
                  </a:moveTo>
                  <a:cubicBezTo>
                    <a:pt x="180" y="38"/>
                    <a:pt x="15" y="142"/>
                    <a:pt x="0" y="258"/>
                  </a:cubicBezTo>
                  <a:cubicBezTo>
                    <a:pt x="138" y="176"/>
                    <a:pt x="303" y="154"/>
                    <a:pt x="4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19" name="Google Shape;4519;p4"/>
            <p:cNvSpPr/>
            <p:nvPr/>
          </p:nvSpPr>
          <p:spPr>
            <a:xfrm>
              <a:off x="-2330005" y="4045427"/>
              <a:ext cx="19148" cy="7306"/>
            </a:xfrm>
            <a:custGeom>
              <a:avLst/>
              <a:gdLst/>
              <a:ahLst/>
              <a:cxnLst/>
              <a:rect l="l" t="t" r="r" b="b"/>
              <a:pathLst>
                <a:path w="401" h="153" extrusionOk="0">
                  <a:moveTo>
                    <a:pt x="330" y="0"/>
                  </a:moveTo>
                  <a:cubicBezTo>
                    <a:pt x="218" y="0"/>
                    <a:pt x="120" y="52"/>
                    <a:pt x="1" y="146"/>
                  </a:cubicBezTo>
                  <a:cubicBezTo>
                    <a:pt x="30" y="153"/>
                    <a:pt x="56" y="153"/>
                    <a:pt x="83" y="153"/>
                  </a:cubicBezTo>
                  <a:cubicBezTo>
                    <a:pt x="225" y="153"/>
                    <a:pt x="315" y="78"/>
                    <a:pt x="401" y="7"/>
                  </a:cubicBezTo>
                  <a:cubicBezTo>
                    <a:pt x="379" y="0"/>
                    <a:pt x="352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0" name="Google Shape;4520;p4"/>
            <p:cNvSpPr/>
            <p:nvPr/>
          </p:nvSpPr>
          <p:spPr>
            <a:xfrm>
              <a:off x="-1327923" y="3013836"/>
              <a:ext cx="24161" cy="17429"/>
            </a:xfrm>
            <a:custGeom>
              <a:avLst/>
              <a:gdLst/>
              <a:ahLst/>
              <a:cxnLst/>
              <a:rect l="l" t="t" r="r" b="b"/>
              <a:pathLst>
                <a:path w="506" h="365" extrusionOk="0">
                  <a:moveTo>
                    <a:pt x="479" y="1"/>
                  </a:moveTo>
                  <a:cubicBezTo>
                    <a:pt x="318" y="121"/>
                    <a:pt x="161" y="240"/>
                    <a:pt x="1" y="364"/>
                  </a:cubicBezTo>
                  <a:cubicBezTo>
                    <a:pt x="172" y="252"/>
                    <a:pt x="389" y="211"/>
                    <a:pt x="505" y="38"/>
                  </a:cubicBezTo>
                  <a:cubicBezTo>
                    <a:pt x="498" y="28"/>
                    <a:pt x="486" y="12"/>
                    <a:pt x="4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1" name="Google Shape;4521;p4"/>
            <p:cNvSpPr/>
            <p:nvPr/>
          </p:nvSpPr>
          <p:spPr>
            <a:xfrm>
              <a:off x="-1947671" y="3631817"/>
              <a:ext cx="7926" cy="19148"/>
            </a:xfrm>
            <a:custGeom>
              <a:avLst/>
              <a:gdLst/>
              <a:ahLst/>
              <a:cxnLst/>
              <a:rect l="l" t="t" r="r" b="b"/>
              <a:pathLst>
                <a:path w="166" h="401" extrusionOk="0">
                  <a:moveTo>
                    <a:pt x="135" y="0"/>
                  </a:moveTo>
                  <a:lnTo>
                    <a:pt x="135" y="0"/>
                  </a:lnTo>
                  <a:cubicBezTo>
                    <a:pt x="8" y="139"/>
                    <a:pt x="1" y="236"/>
                    <a:pt x="91" y="400"/>
                  </a:cubicBezTo>
                  <a:cubicBezTo>
                    <a:pt x="165" y="243"/>
                    <a:pt x="165" y="236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2" name="Google Shape;4522;p4"/>
            <p:cNvSpPr/>
            <p:nvPr/>
          </p:nvSpPr>
          <p:spPr>
            <a:xfrm>
              <a:off x="-2094024" y="3735673"/>
              <a:ext cx="13943" cy="25785"/>
            </a:xfrm>
            <a:custGeom>
              <a:avLst/>
              <a:gdLst/>
              <a:ahLst/>
              <a:cxnLst/>
              <a:rect l="l" t="t" r="r" b="b"/>
              <a:pathLst>
                <a:path w="292" h="540" extrusionOk="0">
                  <a:moveTo>
                    <a:pt x="278" y="1"/>
                  </a:moveTo>
                  <a:lnTo>
                    <a:pt x="278" y="1"/>
                  </a:lnTo>
                  <a:cubicBezTo>
                    <a:pt x="173" y="195"/>
                    <a:pt x="86" y="352"/>
                    <a:pt x="0" y="509"/>
                  </a:cubicBezTo>
                  <a:cubicBezTo>
                    <a:pt x="16" y="517"/>
                    <a:pt x="31" y="528"/>
                    <a:pt x="45" y="539"/>
                  </a:cubicBezTo>
                  <a:cubicBezTo>
                    <a:pt x="121" y="375"/>
                    <a:pt x="292" y="263"/>
                    <a:pt x="2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3" name="Google Shape;4523;p4"/>
            <p:cNvSpPr/>
            <p:nvPr/>
          </p:nvSpPr>
          <p:spPr>
            <a:xfrm>
              <a:off x="-1963906" y="3410687"/>
              <a:ext cx="10219" cy="23254"/>
            </a:xfrm>
            <a:custGeom>
              <a:avLst/>
              <a:gdLst/>
              <a:ahLst/>
              <a:cxnLst/>
              <a:rect l="l" t="t" r="r" b="b"/>
              <a:pathLst>
                <a:path w="214" h="487" extrusionOk="0">
                  <a:moveTo>
                    <a:pt x="143" y="0"/>
                  </a:moveTo>
                  <a:cubicBezTo>
                    <a:pt x="94" y="157"/>
                    <a:pt x="46" y="314"/>
                    <a:pt x="1" y="471"/>
                  </a:cubicBezTo>
                  <a:cubicBezTo>
                    <a:pt x="15" y="475"/>
                    <a:pt x="30" y="482"/>
                    <a:pt x="46" y="486"/>
                  </a:cubicBezTo>
                  <a:cubicBezTo>
                    <a:pt x="98" y="370"/>
                    <a:pt x="154" y="258"/>
                    <a:pt x="199" y="142"/>
                  </a:cubicBezTo>
                  <a:cubicBezTo>
                    <a:pt x="213" y="101"/>
                    <a:pt x="199" y="52"/>
                    <a:pt x="199" y="4"/>
                  </a:cubicBezTo>
                  <a:cubicBezTo>
                    <a:pt x="180" y="4"/>
                    <a:pt x="161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4" name="Google Shape;4524;p4"/>
            <p:cNvSpPr/>
            <p:nvPr/>
          </p:nvSpPr>
          <p:spPr>
            <a:xfrm>
              <a:off x="-2422449" y="3964205"/>
              <a:ext cx="22872" cy="5396"/>
            </a:xfrm>
            <a:custGeom>
              <a:avLst/>
              <a:gdLst/>
              <a:ahLst/>
              <a:cxnLst/>
              <a:rect l="l" t="t" r="r" b="b"/>
              <a:pathLst>
                <a:path w="479" h="113" extrusionOk="0">
                  <a:moveTo>
                    <a:pt x="479" y="52"/>
                  </a:moveTo>
                  <a:cubicBezTo>
                    <a:pt x="479" y="52"/>
                    <a:pt x="479" y="56"/>
                    <a:pt x="475" y="56"/>
                  </a:cubicBezTo>
                  <a:cubicBezTo>
                    <a:pt x="479" y="56"/>
                    <a:pt x="479" y="59"/>
                    <a:pt x="479" y="59"/>
                  </a:cubicBezTo>
                  <a:lnTo>
                    <a:pt x="479" y="52"/>
                  </a:lnTo>
                  <a:close/>
                  <a:moveTo>
                    <a:pt x="434" y="0"/>
                  </a:moveTo>
                  <a:cubicBezTo>
                    <a:pt x="318" y="0"/>
                    <a:pt x="206" y="7"/>
                    <a:pt x="94" y="23"/>
                  </a:cubicBezTo>
                  <a:cubicBezTo>
                    <a:pt x="75" y="23"/>
                    <a:pt x="56" y="56"/>
                    <a:pt x="1" y="109"/>
                  </a:cubicBezTo>
                  <a:cubicBezTo>
                    <a:pt x="38" y="112"/>
                    <a:pt x="72" y="112"/>
                    <a:pt x="105" y="112"/>
                  </a:cubicBezTo>
                  <a:cubicBezTo>
                    <a:pt x="247" y="112"/>
                    <a:pt x="363" y="90"/>
                    <a:pt x="475" y="56"/>
                  </a:cubicBezTo>
                  <a:cubicBezTo>
                    <a:pt x="460" y="33"/>
                    <a:pt x="445" y="0"/>
                    <a:pt x="4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5" name="Google Shape;4525;p4"/>
            <p:cNvSpPr/>
            <p:nvPr/>
          </p:nvSpPr>
          <p:spPr>
            <a:xfrm>
              <a:off x="-2028129" y="3733190"/>
              <a:ext cx="13036" cy="15949"/>
            </a:xfrm>
            <a:custGeom>
              <a:avLst/>
              <a:gdLst/>
              <a:ahLst/>
              <a:cxnLst/>
              <a:rect l="l" t="t" r="r" b="b"/>
              <a:pathLst>
                <a:path w="273" h="334" extrusionOk="0">
                  <a:moveTo>
                    <a:pt x="168" y="1"/>
                  </a:moveTo>
                  <a:lnTo>
                    <a:pt x="168" y="1"/>
                  </a:lnTo>
                  <a:cubicBezTo>
                    <a:pt x="112" y="106"/>
                    <a:pt x="64" y="210"/>
                    <a:pt x="0" y="334"/>
                  </a:cubicBezTo>
                  <a:cubicBezTo>
                    <a:pt x="224" y="232"/>
                    <a:pt x="273" y="120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6" name="Google Shape;4526;p4"/>
            <p:cNvSpPr/>
            <p:nvPr/>
          </p:nvSpPr>
          <p:spPr>
            <a:xfrm>
              <a:off x="-2196305" y="3887232"/>
              <a:ext cx="14659" cy="14707"/>
            </a:xfrm>
            <a:custGeom>
              <a:avLst/>
              <a:gdLst/>
              <a:ahLst/>
              <a:cxnLst/>
              <a:rect l="l" t="t" r="r" b="b"/>
              <a:pathLst>
                <a:path w="307" h="308" extrusionOk="0">
                  <a:moveTo>
                    <a:pt x="307" y="1"/>
                  </a:moveTo>
                  <a:lnTo>
                    <a:pt x="307" y="1"/>
                  </a:lnTo>
                  <a:cubicBezTo>
                    <a:pt x="203" y="101"/>
                    <a:pt x="101" y="206"/>
                    <a:pt x="1" y="308"/>
                  </a:cubicBezTo>
                  <a:cubicBezTo>
                    <a:pt x="169" y="277"/>
                    <a:pt x="277" y="169"/>
                    <a:pt x="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7" name="Google Shape;4527;p4"/>
            <p:cNvSpPr/>
            <p:nvPr/>
          </p:nvSpPr>
          <p:spPr>
            <a:xfrm>
              <a:off x="-1986205" y="3258937"/>
              <a:ext cx="10935" cy="14325"/>
            </a:xfrm>
            <a:custGeom>
              <a:avLst/>
              <a:gdLst/>
              <a:ahLst/>
              <a:cxnLst/>
              <a:rect l="l" t="t" r="r" b="b"/>
              <a:pathLst>
                <a:path w="229" h="300" extrusionOk="0">
                  <a:moveTo>
                    <a:pt x="183" y="0"/>
                  </a:moveTo>
                  <a:cubicBezTo>
                    <a:pt x="4" y="150"/>
                    <a:pt x="0" y="173"/>
                    <a:pt x="109" y="300"/>
                  </a:cubicBezTo>
                  <a:cubicBezTo>
                    <a:pt x="228" y="135"/>
                    <a:pt x="228" y="135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8" name="Google Shape;4528;p4"/>
            <p:cNvSpPr/>
            <p:nvPr/>
          </p:nvSpPr>
          <p:spPr>
            <a:xfrm>
              <a:off x="-1975652" y="3584497"/>
              <a:ext cx="8022" cy="20580"/>
            </a:xfrm>
            <a:custGeom>
              <a:avLst/>
              <a:gdLst/>
              <a:ahLst/>
              <a:cxnLst/>
              <a:rect l="l" t="t" r="r" b="b"/>
              <a:pathLst>
                <a:path w="168" h="431" extrusionOk="0">
                  <a:moveTo>
                    <a:pt x="149" y="1"/>
                  </a:moveTo>
                  <a:lnTo>
                    <a:pt x="149" y="1"/>
                  </a:lnTo>
                  <a:cubicBezTo>
                    <a:pt x="0" y="139"/>
                    <a:pt x="52" y="292"/>
                    <a:pt x="41" y="430"/>
                  </a:cubicBezTo>
                  <a:cubicBezTo>
                    <a:pt x="97" y="304"/>
                    <a:pt x="168" y="180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4"/>
            <p:cNvSpPr/>
            <p:nvPr/>
          </p:nvSpPr>
          <p:spPr>
            <a:xfrm>
              <a:off x="-2221803" y="3954177"/>
              <a:ext cx="16426" cy="12893"/>
            </a:xfrm>
            <a:custGeom>
              <a:avLst/>
              <a:gdLst/>
              <a:ahLst/>
              <a:cxnLst/>
              <a:rect l="l" t="t" r="r" b="b"/>
              <a:pathLst>
                <a:path w="344" h="270" extrusionOk="0">
                  <a:moveTo>
                    <a:pt x="318" y="0"/>
                  </a:moveTo>
                  <a:cubicBezTo>
                    <a:pt x="213" y="72"/>
                    <a:pt x="109" y="147"/>
                    <a:pt x="0" y="217"/>
                  </a:cubicBezTo>
                  <a:cubicBezTo>
                    <a:pt x="11" y="236"/>
                    <a:pt x="23" y="251"/>
                    <a:pt x="33" y="269"/>
                  </a:cubicBezTo>
                  <a:cubicBezTo>
                    <a:pt x="183" y="255"/>
                    <a:pt x="262" y="143"/>
                    <a:pt x="344" y="38"/>
                  </a:cubicBezTo>
                  <a:cubicBezTo>
                    <a:pt x="337" y="27"/>
                    <a:pt x="329" y="16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4"/>
            <p:cNvSpPr/>
            <p:nvPr/>
          </p:nvSpPr>
          <p:spPr>
            <a:xfrm>
              <a:off x="-1398259" y="3069035"/>
              <a:ext cx="18766" cy="11985"/>
            </a:xfrm>
            <a:custGeom>
              <a:avLst/>
              <a:gdLst/>
              <a:ahLst/>
              <a:cxnLst/>
              <a:rect l="l" t="t" r="r" b="b"/>
              <a:pathLst>
                <a:path w="393" h="251" extrusionOk="0">
                  <a:moveTo>
                    <a:pt x="393" y="0"/>
                  </a:moveTo>
                  <a:cubicBezTo>
                    <a:pt x="247" y="49"/>
                    <a:pt x="68" y="49"/>
                    <a:pt x="1" y="251"/>
                  </a:cubicBezTo>
                  <a:cubicBezTo>
                    <a:pt x="165" y="195"/>
                    <a:pt x="296" y="128"/>
                    <a:pt x="3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4"/>
            <p:cNvSpPr/>
            <p:nvPr/>
          </p:nvSpPr>
          <p:spPr>
            <a:xfrm>
              <a:off x="-2107585" y="3768525"/>
              <a:ext cx="12892" cy="21488"/>
            </a:xfrm>
            <a:custGeom>
              <a:avLst/>
              <a:gdLst/>
              <a:ahLst/>
              <a:cxnLst/>
              <a:rect l="l" t="t" r="r" b="b"/>
              <a:pathLst>
                <a:path w="270" h="450" extrusionOk="0">
                  <a:moveTo>
                    <a:pt x="270" y="1"/>
                  </a:moveTo>
                  <a:cubicBezTo>
                    <a:pt x="135" y="120"/>
                    <a:pt x="1" y="240"/>
                    <a:pt x="30" y="449"/>
                  </a:cubicBezTo>
                  <a:cubicBezTo>
                    <a:pt x="108" y="300"/>
                    <a:pt x="187" y="15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2" name="Google Shape;4532;p4"/>
            <p:cNvSpPr/>
            <p:nvPr/>
          </p:nvSpPr>
          <p:spPr>
            <a:xfrm>
              <a:off x="-2303551" y="4034875"/>
              <a:ext cx="18049" cy="7354"/>
            </a:xfrm>
            <a:custGeom>
              <a:avLst/>
              <a:gdLst/>
              <a:ahLst/>
              <a:cxnLst/>
              <a:rect l="l" t="t" r="r" b="b"/>
              <a:pathLst>
                <a:path w="378" h="154" extrusionOk="0">
                  <a:moveTo>
                    <a:pt x="287" y="1"/>
                  </a:moveTo>
                  <a:cubicBezTo>
                    <a:pt x="168" y="1"/>
                    <a:pt x="78" y="64"/>
                    <a:pt x="0" y="149"/>
                  </a:cubicBezTo>
                  <a:cubicBezTo>
                    <a:pt x="15" y="154"/>
                    <a:pt x="30" y="154"/>
                    <a:pt x="45" y="154"/>
                  </a:cubicBezTo>
                  <a:cubicBezTo>
                    <a:pt x="168" y="154"/>
                    <a:pt x="280" y="113"/>
                    <a:pt x="377" y="11"/>
                  </a:cubicBezTo>
                  <a:cubicBezTo>
                    <a:pt x="348" y="4"/>
                    <a:pt x="318" y="1"/>
                    <a:pt x="2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3" name="Google Shape;4533;p4"/>
            <p:cNvSpPr/>
            <p:nvPr/>
          </p:nvSpPr>
          <p:spPr>
            <a:xfrm>
              <a:off x="-2517567" y="3901366"/>
              <a:ext cx="20007" cy="4632"/>
            </a:xfrm>
            <a:custGeom>
              <a:avLst/>
              <a:gdLst/>
              <a:ahLst/>
              <a:cxnLst/>
              <a:rect l="l" t="t" r="r" b="b"/>
              <a:pathLst>
                <a:path w="419" h="97" extrusionOk="0">
                  <a:moveTo>
                    <a:pt x="224" y="0"/>
                  </a:moveTo>
                  <a:cubicBezTo>
                    <a:pt x="146" y="0"/>
                    <a:pt x="75" y="19"/>
                    <a:pt x="0" y="45"/>
                  </a:cubicBezTo>
                  <a:cubicBezTo>
                    <a:pt x="82" y="60"/>
                    <a:pt x="164" y="97"/>
                    <a:pt x="254" y="97"/>
                  </a:cubicBezTo>
                  <a:cubicBezTo>
                    <a:pt x="306" y="97"/>
                    <a:pt x="359" y="83"/>
                    <a:pt x="418" y="45"/>
                  </a:cubicBezTo>
                  <a:cubicBezTo>
                    <a:pt x="347" y="12"/>
                    <a:pt x="284" y="0"/>
                    <a:pt x="2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4" name="Google Shape;4534;p4"/>
            <p:cNvSpPr/>
            <p:nvPr/>
          </p:nvSpPr>
          <p:spPr>
            <a:xfrm>
              <a:off x="-1930003" y="3390488"/>
              <a:ext cx="11126" cy="18575"/>
            </a:xfrm>
            <a:custGeom>
              <a:avLst/>
              <a:gdLst/>
              <a:ahLst/>
              <a:cxnLst/>
              <a:rect l="l" t="t" r="r" b="b"/>
              <a:pathLst>
                <a:path w="233" h="389" extrusionOk="0">
                  <a:moveTo>
                    <a:pt x="233" y="1"/>
                  </a:moveTo>
                  <a:lnTo>
                    <a:pt x="233" y="1"/>
                  </a:lnTo>
                  <a:cubicBezTo>
                    <a:pt x="16" y="83"/>
                    <a:pt x="0" y="206"/>
                    <a:pt x="87" y="389"/>
                  </a:cubicBezTo>
                  <a:cubicBezTo>
                    <a:pt x="135" y="254"/>
                    <a:pt x="176" y="147"/>
                    <a:pt x="2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5" name="Google Shape;4535;p4"/>
            <p:cNvSpPr/>
            <p:nvPr/>
          </p:nvSpPr>
          <p:spPr>
            <a:xfrm>
              <a:off x="-2650216" y="4026327"/>
              <a:ext cx="18766" cy="9264"/>
            </a:xfrm>
            <a:custGeom>
              <a:avLst/>
              <a:gdLst/>
              <a:ahLst/>
              <a:cxnLst/>
              <a:rect l="l" t="t" r="r" b="b"/>
              <a:pathLst>
                <a:path w="393" h="194" extrusionOk="0">
                  <a:moveTo>
                    <a:pt x="1" y="0"/>
                  </a:moveTo>
                  <a:lnTo>
                    <a:pt x="1" y="0"/>
                  </a:lnTo>
                  <a:cubicBezTo>
                    <a:pt x="16" y="45"/>
                    <a:pt x="16" y="104"/>
                    <a:pt x="45" y="131"/>
                  </a:cubicBezTo>
                  <a:cubicBezTo>
                    <a:pt x="98" y="171"/>
                    <a:pt x="199" y="194"/>
                    <a:pt x="296" y="194"/>
                  </a:cubicBezTo>
                  <a:cubicBezTo>
                    <a:pt x="330" y="194"/>
                    <a:pt x="363" y="190"/>
                    <a:pt x="393" y="187"/>
                  </a:cubicBezTo>
                  <a:cubicBezTo>
                    <a:pt x="247" y="119"/>
                    <a:pt x="124" y="59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6" name="Google Shape;4536;p4"/>
            <p:cNvSpPr/>
            <p:nvPr/>
          </p:nvSpPr>
          <p:spPr>
            <a:xfrm>
              <a:off x="-2008170" y="3689833"/>
              <a:ext cx="11317" cy="21631"/>
            </a:xfrm>
            <a:custGeom>
              <a:avLst/>
              <a:gdLst/>
              <a:ahLst/>
              <a:cxnLst/>
              <a:rect l="l" t="t" r="r" b="b"/>
              <a:pathLst>
                <a:path w="237" h="453" extrusionOk="0">
                  <a:moveTo>
                    <a:pt x="224" y="1"/>
                  </a:moveTo>
                  <a:cubicBezTo>
                    <a:pt x="224" y="4"/>
                    <a:pt x="221" y="8"/>
                    <a:pt x="221" y="12"/>
                  </a:cubicBezTo>
                  <a:cubicBezTo>
                    <a:pt x="224" y="8"/>
                    <a:pt x="233" y="4"/>
                    <a:pt x="236" y="1"/>
                  </a:cubicBezTo>
                  <a:close/>
                  <a:moveTo>
                    <a:pt x="221" y="12"/>
                  </a:moveTo>
                  <a:lnTo>
                    <a:pt x="221" y="12"/>
                  </a:lnTo>
                  <a:cubicBezTo>
                    <a:pt x="57" y="158"/>
                    <a:pt x="0" y="307"/>
                    <a:pt x="60" y="453"/>
                  </a:cubicBezTo>
                  <a:cubicBezTo>
                    <a:pt x="117" y="303"/>
                    <a:pt x="169" y="158"/>
                    <a:pt x="221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7" name="Google Shape;4537;p4"/>
            <p:cNvSpPr/>
            <p:nvPr/>
          </p:nvSpPr>
          <p:spPr>
            <a:xfrm>
              <a:off x="-1961566" y="3523615"/>
              <a:ext cx="10553" cy="16331"/>
            </a:xfrm>
            <a:custGeom>
              <a:avLst/>
              <a:gdLst/>
              <a:ahLst/>
              <a:cxnLst/>
              <a:rect l="l" t="t" r="r" b="b"/>
              <a:pathLst>
                <a:path w="221" h="342" extrusionOk="0">
                  <a:moveTo>
                    <a:pt x="94" y="1"/>
                  </a:moveTo>
                  <a:lnTo>
                    <a:pt x="94" y="1"/>
                  </a:lnTo>
                  <a:cubicBezTo>
                    <a:pt x="4" y="214"/>
                    <a:pt x="0" y="237"/>
                    <a:pt x="86" y="342"/>
                  </a:cubicBezTo>
                  <a:cubicBezTo>
                    <a:pt x="112" y="222"/>
                    <a:pt x="221" y="12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8" name="Google Shape;4538;p4"/>
            <p:cNvSpPr/>
            <p:nvPr/>
          </p:nvSpPr>
          <p:spPr>
            <a:xfrm>
              <a:off x="-2244676" y="3973659"/>
              <a:ext cx="12367" cy="9311"/>
            </a:xfrm>
            <a:custGeom>
              <a:avLst/>
              <a:gdLst/>
              <a:ahLst/>
              <a:cxnLst/>
              <a:rect l="l" t="t" r="r" b="b"/>
              <a:pathLst>
                <a:path w="259" h="195" extrusionOk="0">
                  <a:moveTo>
                    <a:pt x="258" y="0"/>
                  </a:moveTo>
                  <a:lnTo>
                    <a:pt x="258" y="0"/>
                  </a:lnTo>
                  <a:cubicBezTo>
                    <a:pt x="169" y="68"/>
                    <a:pt x="83" y="131"/>
                    <a:pt x="1" y="194"/>
                  </a:cubicBezTo>
                  <a:cubicBezTo>
                    <a:pt x="243" y="139"/>
                    <a:pt x="243" y="139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9" name="Google Shape;4539;p4"/>
            <p:cNvSpPr/>
            <p:nvPr/>
          </p:nvSpPr>
          <p:spPr>
            <a:xfrm>
              <a:off x="-2679678" y="3939900"/>
              <a:ext cx="17190" cy="7019"/>
            </a:xfrm>
            <a:custGeom>
              <a:avLst/>
              <a:gdLst/>
              <a:ahLst/>
              <a:cxnLst/>
              <a:rect l="l" t="t" r="r" b="b"/>
              <a:pathLst>
                <a:path w="360" h="147" extrusionOk="0">
                  <a:moveTo>
                    <a:pt x="0" y="1"/>
                  </a:moveTo>
                  <a:cubicBezTo>
                    <a:pt x="64" y="97"/>
                    <a:pt x="117" y="147"/>
                    <a:pt x="191" y="147"/>
                  </a:cubicBezTo>
                  <a:cubicBezTo>
                    <a:pt x="240" y="147"/>
                    <a:pt x="292" y="128"/>
                    <a:pt x="359" y="94"/>
                  </a:cubicBezTo>
                  <a:cubicBezTo>
                    <a:pt x="274" y="75"/>
                    <a:pt x="218" y="68"/>
                    <a:pt x="165" y="53"/>
                  </a:cubicBezTo>
                  <a:cubicBezTo>
                    <a:pt x="113" y="38"/>
                    <a:pt x="61" y="1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0" name="Google Shape;4540;p4"/>
            <p:cNvSpPr/>
            <p:nvPr/>
          </p:nvSpPr>
          <p:spPr>
            <a:xfrm>
              <a:off x="-2513460" y="3931353"/>
              <a:ext cx="17190" cy="5205"/>
            </a:xfrm>
            <a:custGeom>
              <a:avLst/>
              <a:gdLst/>
              <a:ahLst/>
              <a:cxnLst/>
              <a:rect l="l" t="t" r="r" b="b"/>
              <a:pathLst>
                <a:path w="360" h="109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39" y="15"/>
                    <a:pt x="120" y="30"/>
                    <a:pt x="0" y="45"/>
                  </a:cubicBezTo>
                  <a:cubicBezTo>
                    <a:pt x="4" y="60"/>
                    <a:pt x="4" y="75"/>
                    <a:pt x="8" y="86"/>
                  </a:cubicBezTo>
                  <a:cubicBezTo>
                    <a:pt x="63" y="90"/>
                    <a:pt x="127" y="109"/>
                    <a:pt x="187" y="109"/>
                  </a:cubicBezTo>
                  <a:cubicBezTo>
                    <a:pt x="247" y="109"/>
                    <a:pt x="306" y="90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1" name="Google Shape;4541;p4"/>
            <p:cNvSpPr/>
            <p:nvPr/>
          </p:nvSpPr>
          <p:spPr>
            <a:xfrm>
              <a:off x="-1936927" y="3255881"/>
              <a:ext cx="14850" cy="18670"/>
            </a:xfrm>
            <a:custGeom>
              <a:avLst/>
              <a:gdLst/>
              <a:ahLst/>
              <a:cxnLst/>
              <a:rect l="l" t="t" r="r" b="b"/>
              <a:pathLst>
                <a:path w="311" h="391" extrusionOk="0">
                  <a:moveTo>
                    <a:pt x="258" y="1"/>
                  </a:moveTo>
                  <a:cubicBezTo>
                    <a:pt x="217" y="57"/>
                    <a:pt x="150" y="109"/>
                    <a:pt x="138" y="173"/>
                  </a:cubicBezTo>
                  <a:cubicBezTo>
                    <a:pt x="128" y="247"/>
                    <a:pt x="0" y="292"/>
                    <a:pt x="83" y="386"/>
                  </a:cubicBezTo>
                  <a:cubicBezTo>
                    <a:pt x="157" y="270"/>
                    <a:pt x="235" y="150"/>
                    <a:pt x="311" y="35"/>
                  </a:cubicBezTo>
                  <a:cubicBezTo>
                    <a:pt x="295" y="23"/>
                    <a:pt x="276" y="12"/>
                    <a:pt x="258" y="1"/>
                  </a:cubicBezTo>
                  <a:close/>
                  <a:moveTo>
                    <a:pt x="83" y="386"/>
                  </a:moveTo>
                  <a:lnTo>
                    <a:pt x="78" y="390"/>
                  </a:lnTo>
                  <a:lnTo>
                    <a:pt x="83" y="390"/>
                  </a:lnTo>
                  <a:lnTo>
                    <a:pt x="83" y="386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2" name="Google Shape;4542;p4"/>
            <p:cNvSpPr/>
            <p:nvPr/>
          </p:nvSpPr>
          <p:spPr>
            <a:xfrm>
              <a:off x="-2736787" y="4023415"/>
              <a:ext cx="18240" cy="7544"/>
            </a:xfrm>
            <a:custGeom>
              <a:avLst/>
              <a:gdLst/>
              <a:ahLst/>
              <a:cxnLst/>
              <a:rect l="l" t="t" r="r" b="b"/>
              <a:pathLst>
                <a:path w="382" h="158" extrusionOk="0">
                  <a:moveTo>
                    <a:pt x="105" y="1"/>
                  </a:moveTo>
                  <a:cubicBezTo>
                    <a:pt x="71" y="1"/>
                    <a:pt x="38" y="5"/>
                    <a:pt x="0" y="16"/>
                  </a:cubicBezTo>
                  <a:cubicBezTo>
                    <a:pt x="105" y="80"/>
                    <a:pt x="176" y="158"/>
                    <a:pt x="281" y="158"/>
                  </a:cubicBezTo>
                  <a:cubicBezTo>
                    <a:pt x="311" y="158"/>
                    <a:pt x="344" y="151"/>
                    <a:pt x="382" y="136"/>
                  </a:cubicBezTo>
                  <a:cubicBezTo>
                    <a:pt x="296" y="68"/>
                    <a:pt x="221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3" name="Google Shape;4543;p4"/>
            <p:cNvSpPr/>
            <p:nvPr/>
          </p:nvSpPr>
          <p:spPr>
            <a:xfrm>
              <a:off x="-1994609" y="3543814"/>
              <a:ext cx="6494" cy="18097"/>
            </a:xfrm>
            <a:custGeom>
              <a:avLst/>
              <a:gdLst/>
              <a:ahLst/>
              <a:cxnLst/>
              <a:rect l="l" t="t" r="r" b="b"/>
              <a:pathLst>
                <a:path w="136" h="379" extrusionOk="0">
                  <a:moveTo>
                    <a:pt x="135" y="0"/>
                  </a:moveTo>
                  <a:lnTo>
                    <a:pt x="135" y="0"/>
                  </a:lnTo>
                  <a:cubicBezTo>
                    <a:pt x="1" y="128"/>
                    <a:pt x="12" y="247"/>
                    <a:pt x="8" y="363"/>
                  </a:cubicBezTo>
                  <a:cubicBezTo>
                    <a:pt x="30" y="371"/>
                    <a:pt x="53" y="375"/>
                    <a:pt x="75" y="378"/>
                  </a:cubicBezTo>
                  <a:cubicBezTo>
                    <a:pt x="94" y="266"/>
                    <a:pt x="109" y="154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4" name="Google Shape;4544;p4"/>
            <p:cNvSpPr/>
            <p:nvPr/>
          </p:nvSpPr>
          <p:spPr>
            <a:xfrm>
              <a:off x="-2238802" y="3928297"/>
              <a:ext cx="13991" cy="13609"/>
            </a:xfrm>
            <a:custGeom>
              <a:avLst/>
              <a:gdLst/>
              <a:ahLst/>
              <a:cxnLst/>
              <a:rect l="l" t="t" r="r" b="b"/>
              <a:pathLst>
                <a:path w="293" h="285" extrusionOk="0">
                  <a:moveTo>
                    <a:pt x="292" y="0"/>
                  </a:moveTo>
                  <a:cubicBezTo>
                    <a:pt x="177" y="102"/>
                    <a:pt x="91" y="176"/>
                    <a:pt x="1" y="255"/>
                  </a:cubicBezTo>
                  <a:cubicBezTo>
                    <a:pt x="23" y="273"/>
                    <a:pt x="35" y="285"/>
                    <a:pt x="39" y="285"/>
                  </a:cubicBezTo>
                  <a:cubicBezTo>
                    <a:pt x="135" y="225"/>
                    <a:pt x="255" y="180"/>
                    <a:pt x="2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5" name="Google Shape;4545;p4"/>
            <p:cNvSpPr/>
            <p:nvPr/>
          </p:nvSpPr>
          <p:spPr>
            <a:xfrm>
              <a:off x="-1932773" y="3324450"/>
              <a:ext cx="8881" cy="17381"/>
            </a:xfrm>
            <a:custGeom>
              <a:avLst/>
              <a:gdLst/>
              <a:ahLst/>
              <a:cxnLst/>
              <a:rect l="l" t="t" r="r" b="b"/>
              <a:pathLst>
                <a:path w="186" h="364" extrusionOk="0">
                  <a:moveTo>
                    <a:pt x="163" y="0"/>
                  </a:moveTo>
                  <a:cubicBezTo>
                    <a:pt x="56" y="116"/>
                    <a:pt x="0" y="219"/>
                    <a:pt x="50" y="360"/>
                  </a:cubicBezTo>
                  <a:lnTo>
                    <a:pt x="50" y="360"/>
                  </a:lnTo>
                  <a:cubicBezTo>
                    <a:pt x="131" y="264"/>
                    <a:pt x="186" y="160"/>
                    <a:pt x="163" y="0"/>
                  </a:cubicBezTo>
                  <a:close/>
                  <a:moveTo>
                    <a:pt x="50" y="360"/>
                  </a:moveTo>
                  <a:cubicBezTo>
                    <a:pt x="49" y="361"/>
                    <a:pt x="49" y="362"/>
                    <a:pt x="48" y="363"/>
                  </a:cubicBezTo>
                  <a:lnTo>
                    <a:pt x="51" y="363"/>
                  </a:lnTo>
                  <a:cubicBezTo>
                    <a:pt x="51" y="362"/>
                    <a:pt x="51" y="361"/>
                    <a:pt x="50" y="36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6" name="Google Shape;4546;p4"/>
            <p:cNvSpPr/>
            <p:nvPr/>
          </p:nvSpPr>
          <p:spPr>
            <a:xfrm>
              <a:off x="-1974602" y="3448505"/>
              <a:ext cx="8977" cy="18814"/>
            </a:xfrm>
            <a:custGeom>
              <a:avLst/>
              <a:gdLst/>
              <a:ahLst/>
              <a:cxnLst/>
              <a:rect l="l" t="t" r="r" b="b"/>
              <a:pathLst>
                <a:path w="188" h="394" extrusionOk="0">
                  <a:moveTo>
                    <a:pt x="149" y="0"/>
                  </a:moveTo>
                  <a:cubicBezTo>
                    <a:pt x="149" y="4"/>
                    <a:pt x="154" y="8"/>
                    <a:pt x="154" y="12"/>
                  </a:cubicBezTo>
                  <a:cubicBezTo>
                    <a:pt x="154" y="8"/>
                    <a:pt x="158" y="4"/>
                    <a:pt x="158" y="4"/>
                  </a:cubicBezTo>
                  <a:lnTo>
                    <a:pt x="149" y="0"/>
                  </a:lnTo>
                  <a:close/>
                  <a:moveTo>
                    <a:pt x="154" y="12"/>
                  </a:moveTo>
                  <a:cubicBezTo>
                    <a:pt x="94" y="120"/>
                    <a:pt x="1" y="225"/>
                    <a:pt x="90" y="393"/>
                  </a:cubicBezTo>
                  <a:cubicBezTo>
                    <a:pt x="127" y="269"/>
                    <a:pt x="158" y="173"/>
                    <a:pt x="184" y="76"/>
                  </a:cubicBezTo>
                  <a:cubicBezTo>
                    <a:pt x="187" y="57"/>
                    <a:pt x="168" y="34"/>
                    <a:pt x="154" y="1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7" name="Google Shape;4547;p4"/>
            <p:cNvSpPr/>
            <p:nvPr/>
          </p:nvSpPr>
          <p:spPr>
            <a:xfrm>
              <a:off x="-1432353" y="3056191"/>
              <a:ext cx="15758" cy="9502"/>
            </a:xfrm>
            <a:custGeom>
              <a:avLst/>
              <a:gdLst/>
              <a:ahLst/>
              <a:cxnLst/>
              <a:rect l="l" t="t" r="r" b="b"/>
              <a:pathLst>
                <a:path w="330" h="199" extrusionOk="0">
                  <a:moveTo>
                    <a:pt x="304" y="0"/>
                  </a:moveTo>
                  <a:cubicBezTo>
                    <a:pt x="203" y="52"/>
                    <a:pt x="102" y="105"/>
                    <a:pt x="1" y="161"/>
                  </a:cubicBezTo>
                  <a:cubicBezTo>
                    <a:pt x="8" y="172"/>
                    <a:pt x="16" y="183"/>
                    <a:pt x="27" y="198"/>
                  </a:cubicBezTo>
                  <a:cubicBezTo>
                    <a:pt x="128" y="150"/>
                    <a:pt x="229" y="97"/>
                    <a:pt x="330" y="49"/>
                  </a:cubicBezTo>
                  <a:cubicBezTo>
                    <a:pt x="318" y="33"/>
                    <a:pt x="311" y="15"/>
                    <a:pt x="3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8" name="Google Shape;4548;p4"/>
            <p:cNvSpPr/>
            <p:nvPr/>
          </p:nvSpPr>
          <p:spPr>
            <a:xfrm>
              <a:off x="-2172907" y="3863357"/>
              <a:ext cx="16474" cy="16808"/>
            </a:xfrm>
            <a:custGeom>
              <a:avLst/>
              <a:gdLst/>
              <a:ahLst/>
              <a:cxnLst/>
              <a:rect l="l" t="t" r="r" b="b"/>
              <a:pathLst>
                <a:path w="345" h="352" extrusionOk="0">
                  <a:moveTo>
                    <a:pt x="322" y="0"/>
                  </a:moveTo>
                  <a:cubicBezTo>
                    <a:pt x="101" y="0"/>
                    <a:pt x="105" y="235"/>
                    <a:pt x="1" y="351"/>
                  </a:cubicBezTo>
                  <a:cubicBezTo>
                    <a:pt x="116" y="235"/>
                    <a:pt x="229" y="120"/>
                    <a:pt x="344" y="4"/>
                  </a:cubicBezTo>
                  <a:cubicBezTo>
                    <a:pt x="337" y="4"/>
                    <a:pt x="329" y="0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49" name="Google Shape;4549;p4"/>
            <p:cNvSpPr/>
            <p:nvPr/>
          </p:nvSpPr>
          <p:spPr>
            <a:xfrm>
              <a:off x="-2543113" y="3931496"/>
              <a:ext cx="14468" cy="4918"/>
            </a:xfrm>
            <a:custGeom>
              <a:avLst/>
              <a:gdLst/>
              <a:ahLst/>
              <a:cxnLst/>
              <a:rect l="l" t="t" r="r" b="b"/>
              <a:pathLst>
                <a:path w="303" h="103" extrusionOk="0">
                  <a:moveTo>
                    <a:pt x="131" y="1"/>
                  </a:moveTo>
                  <a:cubicBezTo>
                    <a:pt x="94" y="1"/>
                    <a:pt x="64" y="35"/>
                    <a:pt x="1" y="102"/>
                  </a:cubicBezTo>
                  <a:cubicBezTo>
                    <a:pt x="120" y="98"/>
                    <a:pt x="213" y="94"/>
                    <a:pt x="303" y="90"/>
                  </a:cubicBezTo>
                  <a:cubicBezTo>
                    <a:pt x="218" y="31"/>
                    <a:pt x="173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0" name="Google Shape;4550;p4"/>
            <p:cNvSpPr/>
            <p:nvPr/>
          </p:nvSpPr>
          <p:spPr>
            <a:xfrm>
              <a:off x="-1417359" y="3082787"/>
              <a:ext cx="15041" cy="9693"/>
            </a:xfrm>
            <a:custGeom>
              <a:avLst/>
              <a:gdLst/>
              <a:ahLst/>
              <a:cxnLst/>
              <a:rect l="l" t="t" r="r" b="b"/>
              <a:pathLst>
                <a:path w="315" h="203" extrusionOk="0">
                  <a:moveTo>
                    <a:pt x="315" y="0"/>
                  </a:moveTo>
                  <a:cubicBezTo>
                    <a:pt x="210" y="52"/>
                    <a:pt x="106" y="104"/>
                    <a:pt x="1" y="157"/>
                  </a:cubicBezTo>
                  <a:cubicBezTo>
                    <a:pt x="8" y="172"/>
                    <a:pt x="19" y="187"/>
                    <a:pt x="27" y="202"/>
                  </a:cubicBezTo>
                  <a:cubicBezTo>
                    <a:pt x="158" y="202"/>
                    <a:pt x="240" y="109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1" name="Google Shape;4551;p4"/>
            <p:cNvSpPr/>
            <p:nvPr/>
          </p:nvSpPr>
          <p:spPr>
            <a:xfrm>
              <a:off x="-2034385" y="3760551"/>
              <a:ext cx="8404" cy="14468"/>
            </a:xfrm>
            <a:custGeom>
              <a:avLst/>
              <a:gdLst/>
              <a:ahLst/>
              <a:cxnLst/>
              <a:rect l="l" t="t" r="r" b="b"/>
              <a:pathLst>
                <a:path w="176" h="303" extrusionOk="0">
                  <a:moveTo>
                    <a:pt x="176" y="0"/>
                  </a:moveTo>
                  <a:lnTo>
                    <a:pt x="176" y="0"/>
                  </a:lnTo>
                  <a:cubicBezTo>
                    <a:pt x="15" y="56"/>
                    <a:pt x="4" y="164"/>
                    <a:pt x="0" y="302"/>
                  </a:cubicBezTo>
                  <a:cubicBezTo>
                    <a:pt x="123" y="228"/>
                    <a:pt x="157" y="13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2" name="Google Shape;4552;p4"/>
            <p:cNvSpPr/>
            <p:nvPr/>
          </p:nvSpPr>
          <p:spPr>
            <a:xfrm>
              <a:off x="-1949294" y="3288256"/>
              <a:ext cx="9550" cy="16951"/>
            </a:xfrm>
            <a:custGeom>
              <a:avLst/>
              <a:gdLst/>
              <a:ahLst/>
              <a:cxnLst/>
              <a:rect l="l" t="t" r="r" b="b"/>
              <a:pathLst>
                <a:path w="200" h="355" extrusionOk="0">
                  <a:moveTo>
                    <a:pt x="199" y="0"/>
                  </a:moveTo>
                  <a:lnTo>
                    <a:pt x="199" y="0"/>
                  </a:lnTo>
                  <a:cubicBezTo>
                    <a:pt x="57" y="67"/>
                    <a:pt x="1" y="179"/>
                    <a:pt x="20" y="354"/>
                  </a:cubicBezTo>
                  <a:cubicBezTo>
                    <a:pt x="90" y="213"/>
                    <a:pt x="143" y="108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3" name="Google Shape;4553;p4"/>
            <p:cNvSpPr/>
            <p:nvPr/>
          </p:nvSpPr>
          <p:spPr>
            <a:xfrm>
              <a:off x="-2013900" y="3712514"/>
              <a:ext cx="8308" cy="13800"/>
            </a:xfrm>
            <a:custGeom>
              <a:avLst/>
              <a:gdLst/>
              <a:ahLst/>
              <a:cxnLst/>
              <a:rect l="l" t="t" r="r" b="b"/>
              <a:pathLst>
                <a:path w="174" h="28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1" y="135"/>
                    <a:pt x="1" y="135"/>
                    <a:pt x="20" y="288"/>
                  </a:cubicBezTo>
                  <a:cubicBezTo>
                    <a:pt x="161" y="161"/>
                    <a:pt x="173" y="12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4" name="Google Shape;4554;p4"/>
            <p:cNvSpPr/>
            <p:nvPr/>
          </p:nvSpPr>
          <p:spPr>
            <a:xfrm>
              <a:off x="-1954976" y="3381750"/>
              <a:ext cx="9502" cy="18766"/>
            </a:xfrm>
            <a:custGeom>
              <a:avLst/>
              <a:gdLst/>
              <a:ahLst/>
              <a:cxnLst/>
              <a:rect l="l" t="t" r="r" b="b"/>
              <a:pathLst>
                <a:path w="199" h="393" extrusionOk="0">
                  <a:moveTo>
                    <a:pt x="157" y="1"/>
                  </a:moveTo>
                  <a:cubicBezTo>
                    <a:pt x="64" y="97"/>
                    <a:pt x="0" y="206"/>
                    <a:pt x="61" y="393"/>
                  </a:cubicBezTo>
                  <a:cubicBezTo>
                    <a:pt x="113" y="247"/>
                    <a:pt x="157" y="135"/>
                    <a:pt x="199" y="23"/>
                  </a:cubicBezTo>
                  <a:cubicBezTo>
                    <a:pt x="183" y="16"/>
                    <a:pt x="173" y="8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5" name="Google Shape;4555;p4"/>
            <p:cNvSpPr/>
            <p:nvPr/>
          </p:nvSpPr>
          <p:spPr>
            <a:xfrm>
              <a:off x="-2628442" y="4062904"/>
              <a:ext cx="12892" cy="5539"/>
            </a:xfrm>
            <a:custGeom>
              <a:avLst/>
              <a:gdLst/>
              <a:ahLst/>
              <a:cxnLst/>
              <a:rect l="l" t="t" r="r" b="b"/>
              <a:pathLst>
                <a:path w="270" h="116" extrusionOk="0">
                  <a:moveTo>
                    <a:pt x="270" y="0"/>
                  </a:moveTo>
                  <a:cubicBezTo>
                    <a:pt x="180" y="4"/>
                    <a:pt x="90" y="11"/>
                    <a:pt x="0" y="19"/>
                  </a:cubicBezTo>
                  <a:cubicBezTo>
                    <a:pt x="60" y="83"/>
                    <a:pt x="94" y="116"/>
                    <a:pt x="128" y="116"/>
                  </a:cubicBezTo>
                  <a:cubicBezTo>
                    <a:pt x="161" y="116"/>
                    <a:pt x="195" y="78"/>
                    <a:pt x="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6" name="Google Shape;4556;p4"/>
            <p:cNvSpPr/>
            <p:nvPr/>
          </p:nvSpPr>
          <p:spPr>
            <a:xfrm>
              <a:off x="-1382358" y="3023148"/>
              <a:ext cx="13609" cy="10410"/>
            </a:xfrm>
            <a:custGeom>
              <a:avLst/>
              <a:gdLst/>
              <a:ahLst/>
              <a:cxnLst/>
              <a:rect l="l" t="t" r="r" b="b"/>
              <a:pathLst>
                <a:path w="285" h="218" extrusionOk="0">
                  <a:moveTo>
                    <a:pt x="284" y="0"/>
                  </a:moveTo>
                  <a:lnTo>
                    <a:pt x="284" y="0"/>
                  </a:lnTo>
                  <a:cubicBezTo>
                    <a:pt x="191" y="71"/>
                    <a:pt x="94" y="142"/>
                    <a:pt x="1" y="218"/>
                  </a:cubicBezTo>
                  <a:cubicBezTo>
                    <a:pt x="139" y="199"/>
                    <a:pt x="244" y="135"/>
                    <a:pt x="2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7" name="Google Shape;4557;p4"/>
            <p:cNvSpPr/>
            <p:nvPr/>
          </p:nvSpPr>
          <p:spPr>
            <a:xfrm>
              <a:off x="-1939410" y="3341783"/>
              <a:ext cx="9120" cy="16283"/>
            </a:xfrm>
            <a:custGeom>
              <a:avLst/>
              <a:gdLst/>
              <a:ahLst/>
              <a:cxnLst/>
              <a:rect l="l" t="t" r="r" b="b"/>
              <a:pathLst>
                <a:path w="191" h="341" extrusionOk="0">
                  <a:moveTo>
                    <a:pt x="187" y="0"/>
                  </a:moveTo>
                  <a:cubicBezTo>
                    <a:pt x="187" y="1"/>
                    <a:pt x="186" y="2"/>
                    <a:pt x="186" y="2"/>
                  </a:cubicBezTo>
                  <a:lnTo>
                    <a:pt x="186" y="2"/>
                  </a:lnTo>
                  <a:cubicBezTo>
                    <a:pt x="188" y="2"/>
                    <a:pt x="189" y="1"/>
                    <a:pt x="190" y="0"/>
                  </a:cubicBezTo>
                  <a:close/>
                  <a:moveTo>
                    <a:pt x="186" y="2"/>
                  </a:moveTo>
                  <a:cubicBezTo>
                    <a:pt x="41" y="66"/>
                    <a:pt x="59" y="218"/>
                    <a:pt x="0" y="340"/>
                  </a:cubicBezTo>
                  <a:cubicBezTo>
                    <a:pt x="119" y="332"/>
                    <a:pt x="123" y="247"/>
                    <a:pt x="145" y="180"/>
                  </a:cubicBezTo>
                  <a:cubicBezTo>
                    <a:pt x="168" y="120"/>
                    <a:pt x="175" y="61"/>
                    <a:pt x="186" y="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8" name="Google Shape;4558;p4"/>
            <p:cNvSpPr/>
            <p:nvPr/>
          </p:nvSpPr>
          <p:spPr>
            <a:xfrm>
              <a:off x="-1955502" y="3498833"/>
              <a:ext cx="8070" cy="12224"/>
            </a:xfrm>
            <a:custGeom>
              <a:avLst/>
              <a:gdLst/>
              <a:ahLst/>
              <a:cxnLst/>
              <a:rect l="l" t="t" r="r" b="b"/>
              <a:pathLst>
                <a:path w="169" h="256" extrusionOk="0">
                  <a:moveTo>
                    <a:pt x="120" y="0"/>
                  </a:moveTo>
                  <a:cubicBezTo>
                    <a:pt x="1" y="57"/>
                    <a:pt x="1" y="154"/>
                    <a:pt x="19" y="255"/>
                  </a:cubicBezTo>
                  <a:cubicBezTo>
                    <a:pt x="90" y="188"/>
                    <a:pt x="168" y="12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9" name="Google Shape;4559;p4"/>
            <p:cNvSpPr/>
            <p:nvPr/>
          </p:nvSpPr>
          <p:spPr>
            <a:xfrm>
              <a:off x="-2698730" y="4039841"/>
              <a:ext cx="16426" cy="6876"/>
            </a:xfrm>
            <a:custGeom>
              <a:avLst/>
              <a:gdLst/>
              <a:ahLst/>
              <a:cxnLst/>
              <a:rect l="l" t="t" r="r" b="b"/>
              <a:pathLst>
                <a:path w="344" h="144" extrusionOk="0">
                  <a:moveTo>
                    <a:pt x="90" y="1"/>
                  </a:moveTo>
                  <a:cubicBezTo>
                    <a:pt x="63" y="1"/>
                    <a:pt x="37" y="16"/>
                    <a:pt x="0" y="45"/>
                  </a:cubicBezTo>
                  <a:cubicBezTo>
                    <a:pt x="85" y="64"/>
                    <a:pt x="145" y="143"/>
                    <a:pt x="228" y="143"/>
                  </a:cubicBezTo>
                  <a:cubicBezTo>
                    <a:pt x="261" y="143"/>
                    <a:pt x="299" y="132"/>
                    <a:pt x="344" y="102"/>
                  </a:cubicBezTo>
                  <a:cubicBezTo>
                    <a:pt x="261" y="72"/>
                    <a:pt x="206" y="61"/>
                    <a:pt x="164" y="35"/>
                  </a:cubicBezTo>
                  <a:cubicBezTo>
                    <a:pt x="138" y="16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0" name="Google Shape;4560;p4"/>
            <p:cNvSpPr/>
            <p:nvPr/>
          </p:nvSpPr>
          <p:spPr>
            <a:xfrm>
              <a:off x="-2682495" y="3896543"/>
              <a:ext cx="14468" cy="8213"/>
            </a:xfrm>
            <a:custGeom>
              <a:avLst/>
              <a:gdLst/>
              <a:ahLst/>
              <a:cxnLst/>
              <a:rect l="l" t="t" r="r" b="b"/>
              <a:pathLst>
                <a:path w="303" h="172" extrusionOk="0">
                  <a:moveTo>
                    <a:pt x="90" y="1"/>
                  </a:moveTo>
                  <a:cubicBezTo>
                    <a:pt x="64" y="1"/>
                    <a:pt x="33" y="4"/>
                    <a:pt x="0" y="19"/>
                  </a:cubicBezTo>
                  <a:cubicBezTo>
                    <a:pt x="93" y="71"/>
                    <a:pt x="187" y="120"/>
                    <a:pt x="280" y="172"/>
                  </a:cubicBezTo>
                  <a:cubicBezTo>
                    <a:pt x="288" y="158"/>
                    <a:pt x="295" y="142"/>
                    <a:pt x="303" y="127"/>
                  </a:cubicBezTo>
                  <a:cubicBezTo>
                    <a:pt x="243" y="63"/>
                    <a:pt x="183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1" name="Google Shape;4561;p4"/>
            <p:cNvSpPr/>
            <p:nvPr/>
          </p:nvSpPr>
          <p:spPr>
            <a:xfrm>
              <a:off x="-2478507" y="3928106"/>
              <a:ext cx="13800" cy="5587"/>
            </a:xfrm>
            <a:custGeom>
              <a:avLst/>
              <a:gdLst/>
              <a:ahLst/>
              <a:cxnLst/>
              <a:rect l="l" t="t" r="r" b="b"/>
              <a:pathLst>
                <a:path w="289" h="117" extrusionOk="0">
                  <a:moveTo>
                    <a:pt x="288" y="1"/>
                  </a:moveTo>
                  <a:lnTo>
                    <a:pt x="288" y="1"/>
                  </a:lnTo>
                  <a:cubicBezTo>
                    <a:pt x="173" y="20"/>
                    <a:pt x="87" y="30"/>
                    <a:pt x="0" y="42"/>
                  </a:cubicBezTo>
                  <a:cubicBezTo>
                    <a:pt x="4" y="68"/>
                    <a:pt x="12" y="91"/>
                    <a:pt x="16" y="117"/>
                  </a:cubicBezTo>
                  <a:cubicBezTo>
                    <a:pt x="31" y="113"/>
                    <a:pt x="45" y="113"/>
                    <a:pt x="61" y="113"/>
                  </a:cubicBezTo>
                  <a:lnTo>
                    <a:pt x="83" y="113"/>
                  </a:lnTo>
                  <a:cubicBezTo>
                    <a:pt x="90" y="113"/>
                    <a:pt x="102" y="117"/>
                    <a:pt x="109" y="117"/>
                  </a:cubicBezTo>
                  <a:cubicBezTo>
                    <a:pt x="169" y="117"/>
                    <a:pt x="233" y="106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2" name="Google Shape;4562;p4"/>
            <p:cNvSpPr/>
            <p:nvPr/>
          </p:nvSpPr>
          <p:spPr>
            <a:xfrm>
              <a:off x="-2075450" y="3700195"/>
              <a:ext cx="11842" cy="18622"/>
            </a:xfrm>
            <a:custGeom>
              <a:avLst/>
              <a:gdLst/>
              <a:ahLst/>
              <a:cxnLst/>
              <a:rect l="l" t="t" r="r" b="b"/>
              <a:pathLst>
                <a:path w="248" h="390" extrusionOk="0">
                  <a:moveTo>
                    <a:pt x="203" y="0"/>
                  </a:moveTo>
                  <a:cubicBezTo>
                    <a:pt x="146" y="127"/>
                    <a:pt x="46" y="232"/>
                    <a:pt x="1" y="367"/>
                  </a:cubicBezTo>
                  <a:cubicBezTo>
                    <a:pt x="15" y="374"/>
                    <a:pt x="30" y="381"/>
                    <a:pt x="41" y="389"/>
                  </a:cubicBezTo>
                  <a:cubicBezTo>
                    <a:pt x="108" y="266"/>
                    <a:pt x="180" y="146"/>
                    <a:pt x="247" y="26"/>
                  </a:cubicBezTo>
                  <a:cubicBezTo>
                    <a:pt x="232" y="19"/>
                    <a:pt x="217" y="12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3" name="Google Shape;4563;p4"/>
            <p:cNvSpPr/>
            <p:nvPr/>
          </p:nvSpPr>
          <p:spPr>
            <a:xfrm>
              <a:off x="-2026554" y="3355726"/>
              <a:ext cx="11126" cy="15375"/>
            </a:xfrm>
            <a:custGeom>
              <a:avLst/>
              <a:gdLst/>
              <a:ahLst/>
              <a:cxnLst/>
              <a:rect l="l" t="t" r="r" b="b"/>
              <a:pathLst>
                <a:path w="233" h="322" extrusionOk="0">
                  <a:moveTo>
                    <a:pt x="233" y="0"/>
                  </a:moveTo>
                  <a:cubicBezTo>
                    <a:pt x="199" y="7"/>
                    <a:pt x="147" y="0"/>
                    <a:pt x="135" y="18"/>
                  </a:cubicBezTo>
                  <a:cubicBezTo>
                    <a:pt x="86" y="108"/>
                    <a:pt x="53" y="202"/>
                    <a:pt x="0" y="321"/>
                  </a:cubicBezTo>
                  <a:cubicBezTo>
                    <a:pt x="121" y="287"/>
                    <a:pt x="169" y="242"/>
                    <a:pt x="154" y="161"/>
                  </a:cubicBezTo>
                  <a:cubicBezTo>
                    <a:pt x="143" y="85"/>
                    <a:pt x="173" y="37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4" name="Google Shape;4564;p4"/>
            <p:cNvSpPr/>
            <p:nvPr/>
          </p:nvSpPr>
          <p:spPr>
            <a:xfrm>
              <a:off x="-2698396" y="3856194"/>
              <a:ext cx="14707" cy="8452"/>
            </a:xfrm>
            <a:custGeom>
              <a:avLst/>
              <a:gdLst/>
              <a:ahLst/>
              <a:cxnLst/>
              <a:rect l="l" t="t" r="r" b="b"/>
              <a:pathLst>
                <a:path w="308" h="177" extrusionOk="0">
                  <a:moveTo>
                    <a:pt x="90" y="0"/>
                  </a:moveTo>
                  <a:cubicBezTo>
                    <a:pt x="64" y="0"/>
                    <a:pt x="34" y="8"/>
                    <a:pt x="0" y="19"/>
                  </a:cubicBezTo>
                  <a:cubicBezTo>
                    <a:pt x="131" y="87"/>
                    <a:pt x="217" y="131"/>
                    <a:pt x="307" y="176"/>
                  </a:cubicBezTo>
                  <a:cubicBezTo>
                    <a:pt x="235" y="128"/>
                    <a:pt x="213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5" name="Google Shape;4565;p4"/>
            <p:cNvSpPr/>
            <p:nvPr/>
          </p:nvSpPr>
          <p:spPr>
            <a:xfrm>
              <a:off x="-2207908" y="3905615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210" y="1"/>
                  </a:moveTo>
                  <a:lnTo>
                    <a:pt x="210" y="1"/>
                  </a:lnTo>
                  <a:cubicBezTo>
                    <a:pt x="75" y="46"/>
                    <a:pt x="1" y="154"/>
                    <a:pt x="8" y="300"/>
                  </a:cubicBezTo>
                  <a:cubicBezTo>
                    <a:pt x="83" y="187"/>
                    <a:pt x="142" y="102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6" name="Google Shape;4566;p4"/>
            <p:cNvSpPr/>
            <p:nvPr/>
          </p:nvSpPr>
          <p:spPr>
            <a:xfrm>
              <a:off x="-2157914" y="3897784"/>
              <a:ext cx="10362" cy="13418"/>
            </a:xfrm>
            <a:custGeom>
              <a:avLst/>
              <a:gdLst/>
              <a:ahLst/>
              <a:cxnLst/>
              <a:rect l="l" t="t" r="r" b="b"/>
              <a:pathLst>
                <a:path w="217" h="281" extrusionOk="0">
                  <a:moveTo>
                    <a:pt x="184" y="1"/>
                  </a:moveTo>
                  <a:cubicBezTo>
                    <a:pt x="90" y="60"/>
                    <a:pt x="1" y="132"/>
                    <a:pt x="19" y="281"/>
                  </a:cubicBezTo>
                  <a:cubicBezTo>
                    <a:pt x="82" y="199"/>
                    <a:pt x="150" y="120"/>
                    <a:pt x="217" y="42"/>
                  </a:cubicBezTo>
                  <a:cubicBezTo>
                    <a:pt x="206" y="27"/>
                    <a:pt x="194" y="11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7" name="Google Shape;4567;p4"/>
            <p:cNvSpPr/>
            <p:nvPr/>
          </p:nvSpPr>
          <p:spPr>
            <a:xfrm>
              <a:off x="-2133657" y="3813888"/>
              <a:ext cx="10410" cy="14325"/>
            </a:xfrm>
            <a:custGeom>
              <a:avLst/>
              <a:gdLst/>
              <a:ahLst/>
              <a:cxnLst/>
              <a:rect l="l" t="t" r="r" b="b"/>
              <a:pathLst>
                <a:path w="218" h="300" extrusionOk="0">
                  <a:moveTo>
                    <a:pt x="218" y="0"/>
                  </a:moveTo>
                  <a:cubicBezTo>
                    <a:pt x="143" y="101"/>
                    <a:pt x="71" y="198"/>
                    <a:pt x="0" y="300"/>
                  </a:cubicBezTo>
                  <a:cubicBezTo>
                    <a:pt x="113" y="229"/>
                    <a:pt x="214" y="15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8" name="Google Shape;4568;p4"/>
            <p:cNvSpPr/>
            <p:nvPr/>
          </p:nvSpPr>
          <p:spPr>
            <a:xfrm>
              <a:off x="-2702837" y="3928679"/>
              <a:ext cx="14612" cy="8213"/>
            </a:xfrm>
            <a:custGeom>
              <a:avLst/>
              <a:gdLst/>
              <a:ahLst/>
              <a:cxnLst/>
              <a:rect l="l" t="t" r="r" b="b"/>
              <a:pathLst>
                <a:path w="306" h="172" extrusionOk="0">
                  <a:moveTo>
                    <a:pt x="0" y="0"/>
                  </a:moveTo>
                  <a:cubicBezTo>
                    <a:pt x="131" y="123"/>
                    <a:pt x="187" y="172"/>
                    <a:pt x="231" y="172"/>
                  </a:cubicBezTo>
                  <a:cubicBezTo>
                    <a:pt x="258" y="172"/>
                    <a:pt x="280" y="157"/>
                    <a:pt x="306" y="135"/>
                  </a:cubicBezTo>
                  <a:cubicBezTo>
                    <a:pt x="209" y="94"/>
                    <a:pt x="116" y="5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9" name="Google Shape;4569;p4"/>
            <p:cNvSpPr/>
            <p:nvPr/>
          </p:nvSpPr>
          <p:spPr>
            <a:xfrm>
              <a:off x="-2665544" y="4022937"/>
              <a:ext cx="15376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94"/>
                    <a:pt x="120" y="135"/>
                    <a:pt x="180" y="135"/>
                  </a:cubicBezTo>
                  <a:cubicBezTo>
                    <a:pt x="225" y="135"/>
                    <a:pt x="270" y="112"/>
                    <a:pt x="322" y="71"/>
                  </a:cubicBezTo>
                  <a:cubicBezTo>
                    <a:pt x="220" y="49"/>
                    <a:pt x="120" y="2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0" name="Google Shape;4570;p4"/>
            <p:cNvSpPr/>
            <p:nvPr/>
          </p:nvSpPr>
          <p:spPr>
            <a:xfrm>
              <a:off x="-1999766" y="3664144"/>
              <a:ext cx="9311" cy="12893"/>
            </a:xfrm>
            <a:custGeom>
              <a:avLst/>
              <a:gdLst/>
              <a:ahLst/>
              <a:cxnLst/>
              <a:rect l="l" t="t" r="r" b="b"/>
              <a:pathLst>
                <a:path w="195" h="27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05" y="75"/>
                    <a:pt x="67" y="149"/>
                    <a:pt x="0" y="270"/>
                  </a:cubicBezTo>
                  <a:cubicBezTo>
                    <a:pt x="176" y="217"/>
                    <a:pt x="195" y="123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1" name="Google Shape;4571;p4"/>
            <p:cNvSpPr/>
            <p:nvPr/>
          </p:nvSpPr>
          <p:spPr>
            <a:xfrm>
              <a:off x="-2604138" y="4069159"/>
              <a:ext cx="13227" cy="4679"/>
            </a:xfrm>
            <a:custGeom>
              <a:avLst/>
              <a:gdLst/>
              <a:ahLst/>
              <a:cxnLst/>
              <a:rect l="l" t="t" r="r" b="b"/>
              <a:pathLst>
                <a:path w="277" h="98" extrusionOk="0">
                  <a:moveTo>
                    <a:pt x="164" y="0"/>
                  </a:moveTo>
                  <a:cubicBezTo>
                    <a:pt x="112" y="0"/>
                    <a:pt x="56" y="19"/>
                    <a:pt x="0" y="37"/>
                  </a:cubicBezTo>
                  <a:cubicBezTo>
                    <a:pt x="83" y="56"/>
                    <a:pt x="168" y="75"/>
                    <a:pt x="254" y="97"/>
                  </a:cubicBezTo>
                  <a:cubicBezTo>
                    <a:pt x="262" y="75"/>
                    <a:pt x="269" y="56"/>
                    <a:pt x="276" y="33"/>
                  </a:cubicBezTo>
                  <a:cubicBezTo>
                    <a:pt x="240" y="11"/>
                    <a:pt x="206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2" name="Google Shape;4572;p4"/>
            <p:cNvSpPr/>
            <p:nvPr/>
          </p:nvSpPr>
          <p:spPr>
            <a:xfrm>
              <a:off x="-2267548" y="3989321"/>
              <a:ext cx="16140" cy="5396"/>
            </a:xfrm>
            <a:custGeom>
              <a:avLst/>
              <a:gdLst/>
              <a:ahLst/>
              <a:cxnLst/>
              <a:rect l="l" t="t" r="r" b="b"/>
              <a:pathLst>
                <a:path w="338" h="113" extrusionOk="0">
                  <a:moveTo>
                    <a:pt x="1" y="102"/>
                  </a:moveTo>
                  <a:lnTo>
                    <a:pt x="1" y="106"/>
                  </a:lnTo>
                  <a:cubicBezTo>
                    <a:pt x="4" y="106"/>
                    <a:pt x="4" y="106"/>
                    <a:pt x="4" y="102"/>
                  </a:cubicBezTo>
                  <a:close/>
                  <a:moveTo>
                    <a:pt x="263" y="1"/>
                  </a:moveTo>
                  <a:cubicBezTo>
                    <a:pt x="151" y="1"/>
                    <a:pt x="72" y="27"/>
                    <a:pt x="4" y="102"/>
                  </a:cubicBezTo>
                  <a:cubicBezTo>
                    <a:pt x="35" y="109"/>
                    <a:pt x="65" y="113"/>
                    <a:pt x="91" y="113"/>
                  </a:cubicBezTo>
                  <a:cubicBezTo>
                    <a:pt x="170" y="113"/>
                    <a:pt x="248" y="83"/>
                    <a:pt x="337" y="4"/>
                  </a:cubicBezTo>
                  <a:cubicBezTo>
                    <a:pt x="311" y="1"/>
                    <a:pt x="285" y="1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3" name="Google Shape;4573;p4"/>
            <p:cNvSpPr/>
            <p:nvPr/>
          </p:nvSpPr>
          <p:spPr>
            <a:xfrm>
              <a:off x="-1982480" y="3495443"/>
              <a:ext cx="6685" cy="15375"/>
            </a:xfrm>
            <a:custGeom>
              <a:avLst/>
              <a:gdLst/>
              <a:ahLst/>
              <a:cxnLst/>
              <a:rect l="l" t="t" r="r" b="b"/>
              <a:pathLst>
                <a:path w="140" h="322" extrusionOk="0">
                  <a:moveTo>
                    <a:pt x="140" y="1"/>
                  </a:moveTo>
                  <a:lnTo>
                    <a:pt x="140" y="1"/>
                  </a:lnTo>
                  <a:cubicBezTo>
                    <a:pt x="0" y="90"/>
                    <a:pt x="23" y="184"/>
                    <a:pt x="57" y="322"/>
                  </a:cubicBezTo>
                  <a:cubicBezTo>
                    <a:pt x="87" y="195"/>
                    <a:pt x="109" y="116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4" name="Google Shape;4574;p4"/>
            <p:cNvSpPr/>
            <p:nvPr/>
          </p:nvSpPr>
          <p:spPr>
            <a:xfrm>
              <a:off x="-2588094" y="3968836"/>
              <a:ext cx="13418" cy="4297"/>
            </a:xfrm>
            <a:custGeom>
              <a:avLst/>
              <a:gdLst/>
              <a:ahLst/>
              <a:cxnLst/>
              <a:rect l="l" t="t" r="r" b="b"/>
              <a:pathLst>
                <a:path w="28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57"/>
                    <a:pt x="87" y="90"/>
                    <a:pt x="142" y="90"/>
                  </a:cubicBezTo>
                  <a:cubicBezTo>
                    <a:pt x="180" y="90"/>
                    <a:pt x="228" y="71"/>
                    <a:pt x="280" y="26"/>
                  </a:cubicBezTo>
                  <a:cubicBezTo>
                    <a:pt x="165" y="15"/>
                    <a:pt x="83" y="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5" name="Google Shape;4575;p4"/>
            <p:cNvSpPr/>
            <p:nvPr/>
          </p:nvSpPr>
          <p:spPr>
            <a:xfrm>
              <a:off x="-2725900" y="3918317"/>
              <a:ext cx="8977" cy="6971"/>
            </a:xfrm>
            <a:custGeom>
              <a:avLst/>
              <a:gdLst/>
              <a:ahLst/>
              <a:cxnLst/>
              <a:rect l="l" t="t" r="r" b="b"/>
              <a:pathLst>
                <a:path w="188" h="146" extrusionOk="0">
                  <a:moveTo>
                    <a:pt x="71" y="0"/>
                  </a:moveTo>
                  <a:cubicBezTo>
                    <a:pt x="49" y="0"/>
                    <a:pt x="26" y="0"/>
                    <a:pt x="0" y="4"/>
                  </a:cubicBezTo>
                  <a:cubicBezTo>
                    <a:pt x="49" y="42"/>
                    <a:pt x="102" y="83"/>
                    <a:pt x="180" y="146"/>
                  </a:cubicBezTo>
                  <a:cubicBezTo>
                    <a:pt x="188" y="23"/>
                    <a:pt x="135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6" name="Google Shape;4576;p4"/>
            <p:cNvSpPr/>
            <p:nvPr/>
          </p:nvSpPr>
          <p:spPr>
            <a:xfrm>
              <a:off x="-2082755" y="3795647"/>
              <a:ext cx="8213" cy="12224"/>
            </a:xfrm>
            <a:custGeom>
              <a:avLst/>
              <a:gdLst/>
              <a:ahLst/>
              <a:cxnLst/>
              <a:rect l="l" t="t" r="r" b="b"/>
              <a:pathLst>
                <a:path w="172" h="256" extrusionOk="0">
                  <a:moveTo>
                    <a:pt x="172" y="1"/>
                  </a:moveTo>
                  <a:cubicBezTo>
                    <a:pt x="45" y="38"/>
                    <a:pt x="0" y="128"/>
                    <a:pt x="11" y="256"/>
                  </a:cubicBezTo>
                  <a:cubicBezTo>
                    <a:pt x="131" y="214"/>
                    <a:pt x="154" y="109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7" name="Google Shape;4577;p4"/>
            <p:cNvSpPr/>
            <p:nvPr/>
          </p:nvSpPr>
          <p:spPr>
            <a:xfrm>
              <a:off x="-2496175" y="4114665"/>
              <a:ext cx="10601" cy="3629"/>
            </a:xfrm>
            <a:custGeom>
              <a:avLst/>
              <a:gdLst/>
              <a:ahLst/>
              <a:cxnLst/>
              <a:rect l="l" t="t" r="r" b="b"/>
              <a:pathLst>
                <a:path w="222" h="76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87" y="4"/>
                    <a:pt x="154" y="12"/>
                    <a:pt x="120" y="15"/>
                  </a:cubicBezTo>
                  <a:cubicBezTo>
                    <a:pt x="82" y="19"/>
                    <a:pt x="42" y="19"/>
                    <a:pt x="1" y="19"/>
                  </a:cubicBezTo>
                  <a:cubicBezTo>
                    <a:pt x="60" y="57"/>
                    <a:pt x="94" y="75"/>
                    <a:pt x="120" y="75"/>
                  </a:cubicBezTo>
                  <a:cubicBezTo>
                    <a:pt x="150" y="75"/>
                    <a:pt x="172" y="53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8" name="Google Shape;4578;p4"/>
            <p:cNvSpPr/>
            <p:nvPr/>
          </p:nvSpPr>
          <p:spPr>
            <a:xfrm>
              <a:off x="-2053150" y="3446165"/>
              <a:ext cx="12367" cy="12558"/>
            </a:xfrm>
            <a:custGeom>
              <a:avLst/>
              <a:gdLst/>
              <a:ahLst/>
              <a:cxnLst/>
              <a:rect l="l" t="t" r="r" b="b"/>
              <a:pathLst>
                <a:path w="259" h="263" extrusionOk="0">
                  <a:moveTo>
                    <a:pt x="135" y="1"/>
                  </a:moveTo>
                  <a:cubicBezTo>
                    <a:pt x="139" y="1"/>
                    <a:pt x="139" y="4"/>
                    <a:pt x="143" y="4"/>
                  </a:cubicBezTo>
                  <a:lnTo>
                    <a:pt x="143" y="1"/>
                  </a:lnTo>
                  <a:close/>
                  <a:moveTo>
                    <a:pt x="143" y="4"/>
                  </a:moveTo>
                  <a:lnTo>
                    <a:pt x="143" y="4"/>
                  </a:lnTo>
                  <a:cubicBezTo>
                    <a:pt x="112" y="87"/>
                    <a:pt x="0" y="169"/>
                    <a:pt x="154" y="263"/>
                  </a:cubicBezTo>
                  <a:cubicBezTo>
                    <a:pt x="176" y="165"/>
                    <a:pt x="259" y="80"/>
                    <a:pt x="143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9" name="Google Shape;4579;p4"/>
            <p:cNvSpPr/>
            <p:nvPr/>
          </p:nvSpPr>
          <p:spPr>
            <a:xfrm>
              <a:off x="-2536858" y="3901366"/>
              <a:ext cx="10362" cy="3581"/>
            </a:xfrm>
            <a:custGeom>
              <a:avLst/>
              <a:gdLst/>
              <a:ahLst/>
              <a:cxnLst/>
              <a:rect l="l" t="t" r="r" b="b"/>
              <a:pathLst>
                <a:path w="217" h="75" extrusionOk="0">
                  <a:moveTo>
                    <a:pt x="0" y="0"/>
                  </a:moveTo>
                  <a:lnTo>
                    <a:pt x="0" y="0"/>
                  </a:lnTo>
                  <a:cubicBezTo>
                    <a:pt x="37" y="45"/>
                    <a:pt x="79" y="75"/>
                    <a:pt x="120" y="75"/>
                  </a:cubicBezTo>
                  <a:cubicBezTo>
                    <a:pt x="149" y="75"/>
                    <a:pt x="184" y="57"/>
                    <a:pt x="217" y="19"/>
                  </a:cubicBezTo>
                  <a:cubicBezTo>
                    <a:pt x="142" y="12"/>
                    <a:pt x="71" y="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0" name="Google Shape;4580;p4"/>
            <p:cNvSpPr/>
            <p:nvPr/>
          </p:nvSpPr>
          <p:spPr>
            <a:xfrm>
              <a:off x="-1375912" y="3060631"/>
              <a:ext cx="9693" cy="9359"/>
            </a:xfrm>
            <a:custGeom>
              <a:avLst/>
              <a:gdLst/>
              <a:ahLst/>
              <a:cxnLst/>
              <a:rect l="l" t="t" r="r" b="b"/>
              <a:pathLst>
                <a:path w="203" h="196" extrusionOk="0">
                  <a:moveTo>
                    <a:pt x="194" y="30"/>
                  </a:moveTo>
                  <a:lnTo>
                    <a:pt x="194" y="35"/>
                  </a:lnTo>
                  <a:cubicBezTo>
                    <a:pt x="198" y="30"/>
                    <a:pt x="198" y="30"/>
                    <a:pt x="202" y="30"/>
                  </a:cubicBezTo>
                  <a:close/>
                  <a:moveTo>
                    <a:pt x="194" y="35"/>
                  </a:moveTo>
                  <a:cubicBezTo>
                    <a:pt x="127" y="61"/>
                    <a:pt x="0" y="0"/>
                    <a:pt x="4" y="195"/>
                  </a:cubicBezTo>
                  <a:cubicBezTo>
                    <a:pt x="64" y="97"/>
                    <a:pt x="183" y="147"/>
                    <a:pt x="194" y="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1" name="Google Shape;4581;p4"/>
            <p:cNvSpPr/>
            <p:nvPr/>
          </p:nvSpPr>
          <p:spPr>
            <a:xfrm>
              <a:off x="-1366267" y="3054758"/>
              <a:ext cx="10027" cy="7353"/>
            </a:xfrm>
            <a:custGeom>
              <a:avLst/>
              <a:gdLst/>
              <a:ahLst/>
              <a:cxnLst/>
              <a:rect l="l" t="t" r="r" b="b"/>
              <a:pathLst>
                <a:path w="210" h="154" extrusionOk="0">
                  <a:moveTo>
                    <a:pt x="209" y="4"/>
                  </a:moveTo>
                  <a:cubicBezTo>
                    <a:pt x="209" y="4"/>
                    <a:pt x="206" y="8"/>
                    <a:pt x="206" y="11"/>
                  </a:cubicBezTo>
                  <a:lnTo>
                    <a:pt x="209" y="11"/>
                  </a:lnTo>
                  <a:lnTo>
                    <a:pt x="209" y="4"/>
                  </a:lnTo>
                  <a:close/>
                  <a:moveTo>
                    <a:pt x="142" y="1"/>
                  </a:moveTo>
                  <a:cubicBezTo>
                    <a:pt x="78" y="1"/>
                    <a:pt x="49" y="41"/>
                    <a:pt x="0" y="153"/>
                  </a:cubicBezTo>
                  <a:cubicBezTo>
                    <a:pt x="101" y="153"/>
                    <a:pt x="161" y="94"/>
                    <a:pt x="206" y="11"/>
                  </a:cubicBezTo>
                  <a:cubicBezTo>
                    <a:pt x="179" y="4"/>
                    <a:pt x="161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2" name="Google Shape;4582;p4"/>
            <p:cNvSpPr/>
            <p:nvPr/>
          </p:nvSpPr>
          <p:spPr>
            <a:xfrm>
              <a:off x="-2720552" y="4002357"/>
              <a:ext cx="9837" cy="5396"/>
            </a:xfrm>
            <a:custGeom>
              <a:avLst/>
              <a:gdLst/>
              <a:ahLst/>
              <a:cxnLst/>
              <a:rect l="l" t="t" r="r" b="b"/>
              <a:pathLst>
                <a:path w="206" h="113" extrusionOk="0">
                  <a:moveTo>
                    <a:pt x="94" y="1"/>
                  </a:moveTo>
                  <a:cubicBezTo>
                    <a:pt x="68" y="1"/>
                    <a:pt x="38" y="9"/>
                    <a:pt x="1" y="31"/>
                  </a:cubicBezTo>
                  <a:cubicBezTo>
                    <a:pt x="79" y="64"/>
                    <a:pt x="128" y="90"/>
                    <a:pt x="176" y="113"/>
                  </a:cubicBezTo>
                  <a:cubicBezTo>
                    <a:pt x="184" y="98"/>
                    <a:pt x="195" y="83"/>
                    <a:pt x="206" y="68"/>
                  </a:cubicBezTo>
                  <a:cubicBezTo>
                    <a:pt x="173" y="38"/>
                    <a:pt x="147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3" name="Google Shape;4583;p4"/>
            <p:cNvSpPr/>
            <p:nvPr/>
          </p:nvSpPr>
          <p:spPr>
            <a:xfrm>
              <a:off x="-2745525" y="3986504"/>
              <a:ext cx="10601" cy="8213"/>
            </a:xfrm>
            <a:custGeom>
              <a:avLst/>
              <a:gdLst/>
              <a:ahLst/>
              <a:cxnLst/>
              <a:rect l="l" t="t" r="r" b="b"/>
              <a:pathLst>
                <a:path w="222" h="172" extrusionOk="0">
                  <a:moveTo>
                    <a:pt x="30" y="1"/>
                  </a:moveTo>
                  <a:cubicBezTo>
                    <a:pt x="23" y="15"/>
                    <a:pt x="11" y="27"/>
                    <a:pt x="0" y="41"/>
                  </a:cubicBezTo>
                  <a:cubicBezTo>
                    <a:pt x="61" y="79"/>
                    <a:pt x="120" y="113"/>
                    <a:pt x="221" y="172"/>
                  </a:cubicBezTo>
                  <a:cubicBezTo>
                    <a:pt x="180" y="23"/>
                    <a:pt x="75" y="56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4" name="Google Shape;4584;p4"/>
            <p:cNvSpPr/>
            <p:nvPr/>
          </p:nvSpPr>
          <p:spPr>
            <a:xfrm>
              <a:off x="-1988019" y="3638072"/>
              <a:ext cx="6876" cy="9836"/>
            </a:xfrm>
            <a:custGeom>
              <a:avLst/>
              <a:gdLst/>
              <a:ahLst/>
              <a:cxnLst/>
              <a:rect l="l" t="t" r="r" b="b"/>
              <a:pathLst>
                <a:path w="144" h="206" extrusionOk="0">
                  <a:moveTo>
                    <a:pt x="61" y="0"/>
                  </a:moveTo>
                  <a:cubicBezTo>
                    <a:pt x="46" y="57"/>
                    <a:pt x="27" y="112"/>
                    <a:pt x="1" y="206"/>
                  </a:cubicBezTo>
                  <a:cubicBezTo>
                    <a:pt x="121" y="146"/>
                    <a:pt x="143" y="90"/>
                    <a:pt x="116" y="15"/>
                  </a:cubicBezTo>
                  <a:cubicBezTo>
                    <a:pt x="99" y="12"/>
                    <a:pt x="80" y="4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5" name="Google Shape;4585;p4"/>
            <p:cNvSpPr/>
            <p:nvPr/>
          </p:nvSpPr>
          <p:spPr>
            <a:xfrm>
              <a:off x="-2634507" y="4003980"/>
              <a:ext cx="13609" cy="5587"/>
            </a:xfrm>
            <a:custGeom>
              <a:avLst/>
              <a:gdLst/>
              <a:ahLst/>
              <a:cxnLst/>
              <a:rect l="l" t="t" r="r" b="b"/>
              <a:pathLst>
                <a:path w="285" h="117" extrusionOk="0">
                  <a:moveTo>
                    <a:pt x="120" y="1"/>
                  </a:moveTo>
                  <a:cubicBezTo>
                    <a:pt x="91" y="1"/>
                    <a:pt x="57" y="16"/>
                    <a:pt x="1" y="34"/>
                  </a:cubicBezTo>
                  <a:cubicBezTo>
                    <a:pt x="98" y="64"/>
                    <a:pt x="172" y="87"/>
                    <a:pt x="284" y="116"/>
                  </a:cubicBezTo>
                  <a:cubicBezTo>
                    <a:pt x="203" y="34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6" name="Google Shape;4586;p4"/>
            <p:cNvSpPr/>
            <p:nvPr/>
          </p:nvSpPr>
          <p:spPr>
            <a:xfrm>
              <a:off x="-2012802" y="3624320"/>
              <a:ext cx="6446" cy="11126"/>
            </a:xfrm>
            <a:custGeom>
              <a:avLst/>
              <a:gdLst/>
              <a:ahLst/>
              <a:cxnLst/>
              <a:rect l="l" t="t" r="r" b="b"/>
              <a:pathLst>
                <a:path w="135" h="233" extrusionOk="0">
                  <a:moveTo>
                    <a:pt x="135" y="0"/>
                  </a:moveTo>
                  <a:lnTo>
                    <a:pt x="135" y="0"/>
                  </a:lnTo>
                  <a:cubicBezTo>
                    <a:pt x="0" y="64"/>
                    <a:pt x="34" y="150"/>
                    <a:pt x="23" y="217"/>
                  </a:cubicBezTo>
                  <a:cubicBezTo>
                    <a:pt x="38" y="221"/>
                    <a:pt x="52" y="229"/>
                    <a:pt x="68" y="233"/>
                  </a:cubicBezTo>
                  <a:cubicBezTo>
                    <a:pt x="86" y="165"/>
                    <a:pt x="105" y="102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7" name="Google Shape;4587;p4"/>
            <p:cNvSpPr/>
            <p:nvPr/>
          </p:nvSpPr>
          <p:spPr>
            <a:xfrm>
              <a:off x="-2710763" y="3879401"/>
              <a:ext cx="8117" cy="5921"/>
            </a:xfrm>
            <a:custGeom>
              <a:avLst/>
              <a:gdLst/>
              <a:ahLst/>
              <a:cxnLst/>
              <a:rect l="l" t="t" r="r" b="b"/>
              <a:pathLst>
                <a:path w="170" h="124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01"/>
                    <a:pt x="39" y="124"/>
                    <a:pt x="91" y="124"/>
                  </a:cubicBezTo>
                  <a:cubicBezTo>
                    <a:pt x="118" y="124"/>
                    <a:pt x="140" y="120"/>
                    <a:pt x="170" y="116"/>
                  </a:cubicBezTo>
                  <a:cubicBezTo>
                    <a:pt x="121" y="79"/>
                    <a:pt x="73" y="46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8" name="Google Shape;4588;p4"/>
            <p:cNvSpPr/>
            <p:nvPr/>
          </p:nvSpPr>
          <p:spPr>
            <a:xfrm>
              <a:off x="-2087626" y="3807823"/>
              <a:ext cx="6876" cy="8977"/>
            </a:xfrm>
            <a:custGeom>
              <a:avLst/>
              <a:gdLst/>
              <a:ahLst/>
              <a:cxnLst/>
              <a:rect l="l" t="t" r="r" b="b"/>
              <a:pathLst>
                <a:path w="144" h="188" extrusionOk="0">
                  <a:moveTo>
                    <a:pt x="106" y="1"/>
                  </a:moveTo>
                  <a:lnTo>
                    <a:pt x="106" y="4"/>
                  </a:lnTo>
                  <a:lnTo>
                    <a:pt x="113" y="4"/>
                  </a:lnTo>
                  <a:lnTo>
                    <a:pt x="113" y="1"/>
                  </a:lnTo>
                  <a:close/>
                  <a:moveTo>
                    <a:pt x="106" y="4"/>
                  </a:moveTo>
                  <a:lnTo>
                    <a:pt x="106" y="4"/>
                  </a:lnTo>
                  <a:cubicBezTo>
                    <a:pt x="49" y="45"/>
                    <a:pt x="1" y="90"/>
                    <a:pt x="35" y="187"/>
                  </a:cubicBezTo>
                  <a:cubicBezTo>
                    <a:pt x="128" y="142"/>
                    <a:pt x="144" y="82"/>
                    <a:pt x="106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9" name="Google Shape;4589;p4"/>
            <p:cNvSpPr/>
            <p:nvPr/>
          </p:nvSpPr>
          <p:spPr>
            <a:xfrm>
              <a:off x="-1343442" y="2995453"/>
              <a:ext cx="10744" cy="10075"/>
            </a:xfrm>
            <a:custGeom>
              <a:avLst/>
              <a:gdLst/>
              <a:ahLst/>
              <a:cxnLst/>
              <a:rect l="l" t="t" r="r" b="b"/>
              <a:pathLst>
                <a:path w="225" h="211" extrusionOk="0">
                  <a:moveTo>
                    <a:pt x="225" y="1"/>
                  </a:moveTo>
                  <a:lnTo>
                    <a:pt x="225" y="1"/>
                  </a:lnTo>
                  <a:cubicBezTo>
                    <a:pt x="138" y="68"/>
                    <a:pt x="71" y="121"/>
                    <a:pt x="0" y="173"/>
                  </a:cubicBezTo>
                  <a:cubicBezTo>
                    <a:pt x="12" y="184"/>
                    <a:pt x="23" y="196"/>
                    <a:pt x="34" y="211"/>
                  </a:cubicBezTo>
                  <a:cubicBezTo>
                    <a:pt x="79" y="128"/>
                    <a:pt x="202" y="135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0" name="Google Shape;4590;p4"/>
            <p:cNvSpPr/>
            <p:nvPr/>
          </p:nvSpPr>
          <p:spPr>
            <a:xfrm>
              <a:off x="-1482872" y="3116642"/>
              <a:ext cx="8786" cy="4727"/>
            </a:xfrm>
            <a:custGeom>
              <a:avLst/>
              <a:gdLst/>
              <a:ahLst/>
              <a:cxnLst/>
              <a:rect l="l" t="t" r="r" b="b"/>
              <a:pathLst>
                <a:path w="184" h="99" extrusionOk="0">
                  <a:moveTo>
                    <a:pt x="65" y="1"/>
                  </a:moveTo>
                  <a:cubicBezTo>
                    <a:pt x="31" y="1"/>
                    <a:pt x="5" y="23"/>
                    <a:pt x="1" y="99"/>
                  </a:cubicBezTo>
                  <a:cubicBezTo>
                    <a:pt x="68" y="76"/>
                    <a:pt x="128" y="54"/>
                    <a:pt x="184" y="35"/>
                  </a:cubicBezTo>
                  <a:cubicBezTo>
                    <a:pt x="169" y="35"/>
                    <a:pt x="146" y="28"/>
                    <a:pt x="128" y="20"/>
                  </a:cubicBezTo>
                  <a:cubicBezTo>
                    <a:pt x="106" y="13"/>
                    <a:pt x="83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1" name="Google Shape;4591;p4"/>
            <p:cNvSpPr/>
            <p:nvPr/>
          </p:nvSpPr>
          <p:spPr>
            <a:xfrm>
              <a:off x="-2579881" y="4073409"/>
              <a:ext cx="8404" cy="3629"/>
            </a:xfrm>
            <a:custGeom>
              <a:avLst/>
              <a:gdLst/>
              <a:ahLst/>
              <a:cxnLst/>
              <a:rect l="l" t="t" r="r" b="b"/>
              <a:pathLst>
                <a:path w="176" h="76" extrusionOk="0">
                  <a:moveTo>
                    <a:pt x="19" y="1"/>
                  </a:moveTo>
                  <a:cubicBezTo>
                    <a:pt x="15" y="1"/>
                    <a:pt x="8" y="38"/>
                    <a:pt x="1" y="75"/>
                  </a:cubicBezTo>
                  <a:cubicBezTo>
                    <a:pt x="72" y="65"/>
                    <a:pt x="120" y="57"/>
                    <a:pt x="169" y="49"/>
                  </a:cubicBezTo>
                  <a:cubicBezTo>
                    <a:pt x="172" y="38"/>
                    <a:pt x="172" y="27"/>
                    <a:pt x="176" y="15"/>
                  </a:cubicBezTo>
                  <a:cubicBezTo>
                    <a:pt x="124" y="8"/>
                    <a:pt x="72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2" name="Google Shape;4592;p4"/>
            <p:cNvSpPr/>
            <p:nvPr/>
          </p:nvSpPr>
          <p:spPr>
            <a:xfrm>
              <a:off x="-1975175" y="3471520"/>
              <a:ext cx="4345" cy="10935"/>
            </a:xfrm>
            <a:custGeom>
              <a:avLst/>
              <a:gdLst/>
              <a:ahLst/>
              <a:cxnLst/>
              <a:rect l="l" t="t" r="r" b="b"/>
              <a:pathLst>
                <a:path w="91" h="229" extrusionOk="0">
                  <a:moveTo>
                    <a:pt x="1" y="1"/>
                  </a:moveTo>
                  <a:lnTo>
                    <a:pt x="1" y="229"/>
                  </a:lnTo>
                  <a:cubicBezTo>
                    <a:pt x="91" y="113"/>
                    <a:pt x="91" y="113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3" name="Google Shape;4593;p4"/>
            <p:cNvSpPr/>
            <p:nvPr/>
          </p:nvSpPr>
          <p:spPr>
            <a:xfrm>
              <a:off x="-2564362" y="3970937"/>
              <a:ext cx="9359" cy="4679"/>
            </a:xfrm>
            <a:custGeom>
              <a:avLst/>
              <a:gdLst/>
              <a:ahLst/>
              <a:cxnLst/>
              <a:rect l="l" t="t" r="r" b="b"/>
              <a:pathLst>
                <a:path w="196" h="98" extrusionOk="0">
                  <a:moveTo>
                    <a:pt x="187" y="1"/>
                  </a:moveTo>
                  <a:cubicBezTo>
                    <a:pt x="124" y="13"/>
                    <a:pt x="61" y="23"/>
                    <a:pt x="1" y="31"/>
                  </a:cubicBezTo>
                  <a:cubicBezTo>
                    <a:pt x="1" y="53"/>
                    <a:pt x="4" y="75"/>
                    <a:pt x="8" y="98"/>
                  </a:cubicBezTo>
                  <a:cubicBezTo>
                    <a:pt x="71" y="83"/>
                    <a:pt x="131" y="68"/>
                    <a:pt x="195" y="49"/>
                  </a:cubicBezTo>
                  <a:cubicBezTo>
                    <a:pt x="195" y="35"/>
                    <a:pt x="192" y="20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4" name="Google Shape;4594;p4"/>
            <p:cNvSpPr/>
            <p:nvPr/>
          </p:nvSpPr>
          <p:spPr>
            <a:xfrm>
              <a:off x="-2059931" y="3751765"/>
              <a:ext cx="8117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28" y="0"/>
                  </a:moveTo>
                  <a:cubicBezTo>
                    <a:pt x="87" y="68"/>
                    <a:pt x="42" y="131"/>
                    <a:pt x="0" y="198"/>
                  </a:cubicBezTo>
                  <a:cubicBezTo>
                    <a:pt x="97" y="176"/>
                    <a:pt x="169" y="131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5" name="Google Shape;4595;p4"/>
            <p:cNvSpPr/>
            <p:nvPr/>
          </p:nvSpPr>
          <p:spPr>
            <a:xfrm>
              <a:off x="-2471345" y="4071976"/>
              <a:ext cx="9311" cy="3486"/>
            </a:xfrm>
            <a:custGeom>
              <a:avLst/>
              <a:gdLst/>
              <a:ahLst/>
              <a:cxnLst/>
              <a:rect l="l" t="t" r="r" b="b"/>
              <a:pathLst>
                <a:path w="195" h="73" extrusionOk="0">
                  <a:moveTo>
                    <a:pt x="105" y="0"/>
                  </a:moveTo>
                  <a:cubicBezTo>
                    <a:pt x="68" y="0"/>
                    <a:pt x="38" y="27"/>
                    <a:pt x="0" y="72"/>
                  </a:cubicBezTo>
                  <a:cubicBezTo>
                    <a:pt x="78" y="64"/>
                    <a:pt x="135" y="57"/>
                    <a:pt x="195" y="50"/>
                  </a:cubicBezTo>
                  <a:cubicBezTo>
                    <a:pt x="161" y="16"/>
                    <a:pt x="135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6" name="Google Shape;4596;p4"/>
            <p:cNvSpPr/>
            <p:nvPr/>
          </p:nvSpPr>
          <p:spPr>
            <a:xfrm>
              <a:off x="-2037632" y="3702869"/>
              <a:ext cx="4679" cy="9502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6" y="1"/>
                  </a:moveTo>
                  <a:cubicBezTo>
                    <a:pt x="39" y="64"/>
                    <a:pt x="20" y="127"/>
                    <a:pt x="1" y="187"/>
                  </a:cubicBezTo>
                  <a:cubicBezTo>
                    <a:pt x="12" y="191"/>
                    <a:pt x="27" y="194"/>
                    <a:pt x="39" y="199"/>
                  </a:cubicBezTo>
                  <a:cubicBezTo>
                    <a:pt x="56" y="139"/>
                    <a:pt x="79" y="75"/>
                    <a:pt x="98" y="15"/>
                  </a:cubicBezTo>
                  <a:cubicBezTo>
                    <a:pt x="83" y="11"/>
                    <a:pt x="72" y="8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7" name="Google Shape;4597;p4"/>
            <p:cNvSpPr/>
            <p:nvPr/>
          </p:nvSpPr>
          <p:spPr>
            <a:xfrm>
              <a:off x="-2029610" y="3569360"/>
              <a:ext cx="5253" cy="9646"/>
            </a:xfrm>
            <a:custGeom>
              <a:avLst/>
              <a:gdLst/>
              <a:ahLst/>
              <a:cxnLst/>
              <a:rect l="l" t="t" r="r" b="b"/>
              <a:pathLst>
                <a:path w="110" h="202" extrusionOk="0">
                  <a:moveTo>
                    <a:pt x="61" y="0"/>
                  </a:moveTo>
                  <a:cubicBezTo>
                    <a:pt x="42" y="64"/>
                    <a:pt x="19" y="124"/>
                    <a:pt x="1" y="187"/>
                  </a:cubicBezTo>
                  <a:cubicBezTo>
                    <a:pt x="12" y="191"/>
                    <a:pt x="28" y="195"/>
                    <a:pt x="38" y="202"/>
                  </a:cubicBezTo>
                  <a:cubicBezTo>
                    <a:pt x="64" y="138"/>
                    <a:pt x="87" y="79"/>
                    <a:pt x="109" y="19"/>
                  </a:cubicBezTo>
                  <a:cubicBezTo>
                    <a:pt x="95" y="12"/>
                    <a:pt x="80" y="7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8" name="Google Shape;4598;p4"/>
            <p:cNvSpPr/>
            <p:nvPr/>
          </p:nvSpPr>
          <p:spPr>
            <a:xfrm>
              <a:off x="-2142061" y="3831555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147" y="1"/>
                  </a:moveTo>
                  <a:lnTo>
                    <a:pt x="147" y="1"/>
                  </a:lnTo>
                  <a:cubicBezTo>
                    <a:pt x="90" y="56"/>
                    <a:pt x="54" y="94"/>
                    <a:pt x="1" y="150"/>
                  </a:cubicBezTo>
                  <a:cubicBezTo>
                    <a:pt x="23" y="154"/>
                    <a:pt x="45" y="158"/>
                    <a:pt x="61" y="158"/>
                  </a:cubicBezTo>
                  <a:cubicBezTo>
                    <a:pt x="147" y="158"/>
                    <a:pt x="143" y="90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9" name="Google Shape;4599;p4"/>
            <p:cNvSpPr/>
            <p:nvPr/>
          </p:nvSpPr>
          <p:spPr>
            <a:xfrm>
              <a:off x="-2000291" y="3680570"/>
              <a:ext cx="6637" cy="9311"/>
            </a:xfrm>
            <a:custGeom>
              <a:avLst/>
              <a:gdLst/>
              <a:ahLst/>
              <a:cxnLst/>
              <a:rect l="l" t="t" r="r" b="b"/>
              <a:pathLst>
                <a:path w="139" h="195" extrusionOk="0">
                  <a:moveTo>
                    <a:pt x="138" y="0"/>
                  </a:moveTo>
                  <a:cubicBezTo>
                    <a:pt x="0" y="56"/>
                    <a:pt x="11" y="119"/>
                    <a:pt x="64" y="187"/>
                  </a:cubicBezTo>
                  <a:cubicBezTo>
                    <a:pt x="86" y="131"/>
                    <a:pt x="104" y="78"/>
                    <a:pt x="138" y="0"/>
                  </a:cubicBezTo>
                  <a:close/>
                  <a:moveTo>
                    <a:pt x="64" y="187"/>
                  </a:moveTo>
                  <a:cubicBezTo>
                    <a:pt x="64" y="187"/>
                    <a:pt x="64" y="190"/>
                    <a:pt x="59" y="195"/>
                  </a:cubicBezTo>
                  <a:lnTo>
                    <a:pt x="71" y="195"/>
                  </a:lnTo>
                  <a:cubicBezTo>
                    <a:pt x="68" y="190"/>
                    <a:pt x="68" y="187"/>
                    <a:pt x="64" y="1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0" name="Google Shape;4600;p4"/>
            <p:cNvSpPr/>
            <p:nvPr/>
          </p:nvSpPr>
          <p:spPr>
            <a:xfrm>
              <a:off x="-2776085" y="3882982"/>
              <a:ext cx="7067" cy="5061"/>
            </a:xfrm>
            <a:custGeom>
              <a:avLst/>
              <a:gdLst/>
              <a:ahLst/>
              <a:cxnLst/>
              <a:rect l="l" t="t" r="r" b="b"/>
              <a:pathLst>
                <a:path w="148" h="106" extrusionOk="0">
                  <a:moveTo>
                    <a:pt x="65" y="0"/>
                  </a:moveTo>
                  <a:cubicBezTo>
                    <a:pt x="50" y="0"/>
                    <a:pt x="28" y="7"/>
                    <a:pt x="1" y="26"/>
                  </a:cubicBezTo>
                  <a:cubicBezTo>
                    <a:pt x="61" y="60"/>
                    <a:pt x="102" y="83"/>
                    <a:pt x="147" y="105"/>
                  </a:cubicBezTo>
                  <a:cubicBezTo>
                    <a:pt x="128" y="52"/>
                    <a:pt x="113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1" name="Google Shape;4601;p4"/>
            <p:cNvSpPr/>
            <p:nvPr/>
          </p:nvSpPr>
          <p:spPr>
            <a:xfrm>
              <a:off x="-2265399" y="3956517"/>
              <a:ext cx="7019" cy="5587"/>
            </a:xfrm>
            <a:custGeom>
              <a:avLst/>
              <a:gdLst/>
              <a:ahLst/>
              <a:cxnLst/>
              <a:rect l="l" t="t" r="r" b="b"/>
              <a:pathLst>
                <a:path w="147" h="117" extrusionOk="0">
                  <a:moveTo>
                    <a:pt x="116" y="1"/>
                  </a:moveTo>
                  <a:cubicBezTo>
                    <a:pt x="80" y="30"/>
                    <a:pt x="38" y="60"/>
                    <a:pt x="1" y="90"/>
                  </a:cubicBezTo>
                  <a:cubicBezTo>
                    <a:pt x="4" y="98"/>
                    <a:pt x="12" y="108"/>
                    <a:pt x="16" y="116"/>
                  </a:cubicBezTo>
                  <a:cubicBezTo>
                    <a:pt x="61" y="90"/>
                    <a:pt x="102" y="68"/>
                    <a:pt x="147" y="41"/>
                  </a:cubicBezTo>
                  <a:cubicBezTo>
                    <a:pt x="135" y="27"/>
                    <a:pt x="128" y="1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2" name="Google Shape;4602;p4"/>
            <p:cNvSpPr/>
            <p:nvPr/>
          </p:nvSpPr>
          <p:spPr>
            <a:xfrm>
              <a:off x="-2449619" y="4072884"/>
              <a:ext cx="7067" cy="2913"/>
            </a:xfrm>
            <a:custGeom>
              <a:avLst/>
              <a:gdLst/>
              <a:ahLst/>
              <a:cxnLst/>
              <a:rect l="l" t="t" r="r" b="b"/>
              <a:pathLst>
                <a:path w="148" h="61" extrusionOk="0">
                  <a:moveTo>
                    <a:pt x="5" y="0"/>
                  </a:moveTo>
                  <a:cubicBezTo>
                    <a:pt x="5" y="12"/>
                    <a:pt x="1" y="23"/>
                    <a:pt x="1" y="38"/>
                  </a:cubicBezTo>
                  <a:cubicBezTo>
                    <a:pt x="46" y="45"/>
                    <a:pt x="94" y="53"/>
                    <a:pt x="139" y="60"/>
                  </a:cubicBezTo>
                  <a:cubicBezTo>
                    <a:pt x="144" y="45"/>
                    <a:pt x="144" y="26"/>
                    <a:pt x="147" y="12"/>
                  </a:cubicBezTo>
                  <a:cubicBezTo>
                    <a:pt x="99" y="8"/>
                    <a:pt x="54" y="4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3" name="Google Shape;4603;p4"/>
            <p:cNvSpPr/>
            <p:nvPr/>
          </p:nvSpPr>
          <p:spPr>
            <a:xfrm>
              <a:off x="-2407455" y="4040557"/>
              <a:ext cx="8643" cy="3104"/>
            </a:xfrm>
            <a:custGeom>
              <a:avLst/>
              <a:gdLst/>
              <a:ahLst/>
              <a:cxnLst/>
              <a:rect l="l" t="t" r="r" b="b"/>
              <a:pathLst>
                <a:path w="181" h="65" extrusionOk="0">
                  <a:moveTo>
                    <a:pt x="1" y="1"/>
                  </a:moveTo>
                  <a:lnTo>
                    <a:pt x="1" y="42"/>
                  </a:lnTo>
                  <a:cubicBezTo>
                    <a:pt x="60" y="49"/>
                    <a:pt x="120" y="57"/>
                    <a:pt x="180" y="65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4" name="Google Shape;4604;p4"/>
            <p:cNvSpPr/>
            <p:nvPr/>
          </p:nvSpPr>
          <p:spPr>
            <a:xfrm>
              <a:off x="-2254512" y="3951503"/>
              <a:ext cx="4871" cy="4345"/>
            </a:xfrm>
            <a:custGeom>
              <a:avLst/>
              <a:gdLst/>
              <a:ahLst/>
              <a:cxnLst/>
              <a:rect l="l" t="t" r="r" b="b"/>
              <a:pathLst>
                <a:path w="102" h="91" extrusionOk="0">
                  <a:moveTo>
                    <a:pt x="102" y="1"/>
                  </a:moveTo>
                  <a:lnTo>
                    <a:pt x="102" y="1"/>
                  </a:lnTo>
                  <a:cubicBezTo>
                    <a:pt x="5" y="8"/>
                    <a:pt x="5" y="8"/>
                    <a:pt x="1" y="90"/>
                  </a:cubicBezTo>
                  <a:cubicBezTo>
                    <a:pt x="35" y="61"/>
                    <a:pt x="64" y="34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5" name="Google Shape;4605;p4"/>
            <p:cNvSpPr/>
            <p:nvPr/>
          </p:nvSpPr>
          <p:spPr>
            <a:xfrm>
              <a:off x="-2652890" y="3950118"/>
              <a:ext cx="7019" cy="2674"/>
            </a:xfrm>
            <a:custGeom>
              <a:avLst/>
              <a:gdLst/>
              <a:ahLst/>
              <a:cxnLst/>
              <a:rect l="l" t="t" r="r" b="b"/>
              <a:pathLst>
                <a:path w="147" h="56" extrusionOk="0">
                  <a:moveTo>
                    <a:pt x="0" y="0"/>
                  </a:moveTo>
                  <a:lnTo>
                    <a:pt x="0" y="56"/>
                  </a:lnTo>
                  <a:cubicBezTo>
                    <a:pt x="49" y="52"/>
                    <a:pt x="98" y="48"/>
                    <a:pt x="146" y="48"/>
                  </a:cubicBezTo>
                  <a:lnTo>
                    <a:pt x="146" y="7"/>
                  </a:lnTo>
                  <a:cubicBezTo>
                    <a:pt x="98" y="4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6" name="Google Shape;4606;p4"/>
            <p:cNvSpPr/>
            <p:nvPr/>
          </p:nvSpPr>
          <p:spPr>
            <a:xfrm>
              <a:off x="-1940174" y="3274504"/>
              <a:ext cx="7210" cy="9120"/>
            </a:xfrm>
            <a:custGeom>
              <a:avLst/>
              <a:gdLst/>
              <a:ahLst/>
              <a:cxnLst/>
              <a:rect l="l" t="t" r="r" b="b"/>
              <a:pathLst>
                <a:path w="151" h="191" extrusionOk="0">
                  <a:moveTo>
                    <a:pt x="146" y="0"/>
                  </a:moveTo>
                  <a:cubicBezTo>
                    <a:pt x="146" y="0"/>
                    <a:pt x="146" y="4"/>
                    <a:pt x="143" y="4"/>
                  </a:cubicBezTo>
                  <a:cubicBezTo>
                    <a:pt x="146" y="4"/>
                    <a:pt x="146" y="0"/>
                    <a:pt x="151" y="0"/>
                  </a:cubicBezTo>
                  <a:close/>
                  <a:moveTo>
                    <a:pt x="143" y="4"/>
                  </a:moveTo>
                  <a:lnTo>
                    <a:pt x="143" y="4"/>
                  </a:lnTo>
                  <a:cubicBezTo>
                    <a:pt x="98" y="56"/>
                    <a:pt x="49" y="104"/>
                    <a:pt x="1" y="157"/>
                  </a:cubicBezTo>
                  <a:cubicBezTo>
                    <a:pt x="20" y="168"/>
                    <a:pt x="34" y="179"/>
                    <a:pt x="53" y="190"/>
                  </a:cubicBezTo>
                  <a:cubicBezTo>
                    <a:pt x="83" y="127"/>
                    <a:pt x="113" y="67"/>
                    <a:pt x="143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7" name="Google Shape;4607;p4"/>
            <p:cNvSpPr/>
            <p:nvPr/>
          </p:nvSpPr>
          <p:spPr>
            <a:xfrm>
              <a:off x="-2322317" y="4015775"/>
              <a:ext cx="8261" cy="5921"/>
            </a:xfrm>
            <a:custGeom>
              <a:avLst/>
              <a:gdLst/>
              <a:ahLst/>
              <a:cxnLst/>
              <a:rect l="l" t="t" r="r" b="b"/>
              <a:pathLst>
                <a:path w="173" h="124" extrusionOk="0">
                  <a:moveTo>
                    <a:pt x="150" y="0"/>
                  </a:moveTo>
                  <a:cubicBezTo>
                    <a:pt x="102" y="30"/>
                    <a:pt x="52" y="60"/>
                    <a:pt x="0" y="90"/>
                  </a:cubicBezTo>
                  <a:cubicBezTo>
                    <a:pt x="8" y="101"/>
                    <a:pt x="16" y="113"/>
                    <a:pt x="23" y="123"/>
                  </a:cubicBezTo>
                  <a:cubicBezTo>
                    <a:pt x="75" y="94"/>
                    <a:pt x="124" y="64"/>
                    <a:pt x="173" y="34"/>
                  </a:cubicBezTo>
                  <a:cubicBezTo>
                    <a:pt x="165" y="23"/>
                    <a:pt x="157" y="11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8" name="Google Shape;4608;p4"/>
            <p:cNvSpPr/>
            <p:nvPr/>
          </p:nvSpPr>
          <p:spPr>
            <a:xfrm>
              <a:off x="-1967487" y="3439002"/>
              <a:ext cx="5635" cy="9693"/>
            </a:xfrm>
            <a:custGeom>
              <a:avLst/>
              <a:gdLst/>
              <a:ahLst/>
              <a:cxnLst/>
              <a:rect l="l" t="t" r="r" b="b"/>
              <a:pathLst>
                <a:path w="118" h="203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6" y="35"/>
                    <a:pt x="9" y="110"/>
                    <a:pt x="9" y="189"/>
                  </a:cubicBezTo>
                  <a:cubicBezTo>
                    <a:pt x="45" y="125"/>
                    <a:pt x="79" y="65"/>
                    <a:pt x="117" y="1"/>
                  </a:cubicBezTo>
                  <a:close/>
                  <a:moveTo>
                    <a:pt x="9" y="189"/>
                  </a:moveTo>
                  <a:cubicBezTo>
                    <a:pt x="5" y="192"/>
                    <a:pt x="5" y="196"/>
                    <a:pt x="0" y="199"/>
                  </a:cubicBezTo>
                  <a:lnTo>
                    <a:pt x="9" y="203"/>
                  </a:lnTo>
                  <a:lnTo>
                    <a:pt x="9" y="189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9" name="Google Shape;4609;p4"/>
            <p:cNvSpPr/>
            <p:nvPr/>
          </p:nvSpPr>
          <p:spPr>
            <a:xfrm>
              <a:off x="-2822785" y="3962056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68"/>
                    <a:pt x="11" y="104"/>
                    <a:pt x="56" y="104"/>
                  </a:cubicBezTo>
                  <a:cubicBezTo>
                    <a:pt x="74" y="104"/>
                    <a:pt x="93" y="101"/>
                    <a:pt x="119" y="94"/>
                  </a:cubicBezTo>
                  <a:cubicBezTo>
                    <a:pt x="86" y="64"/>
                    <a:pt x="52" y="3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0" name="Google Shape;4610;p4"/>
            <p:cNvSpPr/>
            <p:nvPr/>
          </p:nvSpPr>
          <p:spPr>
            <a:xfrm>
              <a:off x="-2505295" y="3973086"/>
              <a:ext cx="8261" cy="3629"/>
            </a:xfrm>
            <a:custGeom>
              <a:avLst/>
              <a:gdLst/>
              <a:ahLst/>
              <a:cxnLst/>
              <a:rect l="l" t="t" r="r" b="b"/>
              <a:pathLst>
                <a:path w="173" h="76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57"/>
                    <a:pt x="38" y="75"/>
                    <a:pt x="64" y="75"/>
                  </a:cubicBezTo>
                  <a:cubicBezTo>
                    <a:pt x="98" y="75"/>
                    <a:pt x="135" y="42"/>
                    <a:pt x="173" y="12"/>
                  </a:cubicBezTo>
                  <a:cubicBezTo>
                    <a:pt x="116" y="8"/>
                    <a:pt x="57" y="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1" name="Google Shape;4611;p4"/>
            <p:cNvSpPr/>
            <p:nvPr/>
          </p:nvSpPr>
          <p:spPr>
            <a:xfrm>
              <a:off x="-2461365" y="3969362"/>
              <a:ext cx="5539" cy="2531"/>
            </a:xfrm>
            <a:custGeom>
              <a:avLst/>
              <a:gdLst/>
              <a:ahLst/>
              <a:cxnLst/>
              <a:rect l="l" t="t" r="r" b="b"/>
              <a:pathLst>
                <a:path w="116" h="53" extrusionOk="0">
                  <a:moveTo>
                    <a:pt x="116" y="1"/>
                  </a:moveTo>
                  <a:cubicBezTo>
                    <a:pt x="79" y="4"/>
                    <a:pt x="38" y="12"/>
                    <a:pt x="0" y="15"/>
                  </a:cubicBezTo>
                  <a:cubicBezTo>
                    <a:pt x="4" y="27"/>
                    <a:pt x="4" y="41"/>
                    <a:pt x="4" y="53"/>
                  </a:cubicBezTo>
                  <a:lnTo>
                    <a:pt x="116" y="5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2" name="Google Shape;4612;p4"/>
            <p:cNvSpPr/>
            <p:nvPr/>
          </p:nvSpPr>
          <p:spPr>
            <a:xfrm>
              <a:off x="-2746433" y="3904899"/>
              <a:ext cx="7019" cy="6112"/>
            </a:xfrm>
            <a:custGeom>
              <a:avLst/>
              <a:gdLst/>
              <a:ahLst/>
              <a:cxnLst/>
              <a:rect l="l" t="t" r="r" b="b"/>
              <a:pathLst>
                <a:path w="147" h="128" extrusionOk="0">
                  <a:moveTo>
                    <a:pt x="1" y="1"/>
                  </a:moveTo>
                  <a:cubicBezTo>
                    <a:pt x="49" y="53"/>
                    <a:pt x="83" y="90"/>
                    <a:pt x="116" y="128"/>
                  </a:cubicBezTo>
                  <a:cubicBezTo>
                    <a:pt x="128" y="121"/>
                    <a:pt x="139" y="113"/>
                    <a:pt x="147" y="102"/>
                  </a:cubicBezTo>
                  <a:cubicBezTo>
                    <a:pt x="124" y="68"/>
                    <a:pt x="98" y="35"/>
                    <a:pt x="72" y="5"/>
                  </a:cubicBezTo>
                  <a:cubicBezTo>
                    <a:pt x="68" y="1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3" name="Google Shape;4613;p4"/>
            <p:cNvSpPr/>
            <p:nvPr/>
          </p:nvSpPr>
          <p:spPr>
            <a:xfrm>
              <a:off x="-1276879" y="3023148"/>
              <a:ext cx="6446" cy="6112"/>
            </a:xfrm>
            <a:custGeom>
              <a:avLst/>
              <a:gdLst/>
              <a:ahLst/>
              <a:cxnLst/>
              <a:rect l="l" t="t" r="r" b="b"/>
              <a:pathLst>
                <a:path w="135" h="128" extrusionOk="0">
                  <a:moveTo>
                    <a:pt x="105" y="0"/>
                  </a:moveTo>
                  <a:cubicBezTo>
                    <a:pt x="68" y="30"/>
                    <a:pt x="34" y="64"/>
                    <a:pt x="0" y="94"/>
                  </a:cubicBezTo>
                  <a:cubicBezTo>
                    <a:pt x="8" y="105"/>
                    <a:pt x="16" y="116"/>
                    <a:pt x="26" y="128"/>
                  </a:cubicBezTo>
                  <a:cubicBezTo>
                    <a:pt x="61" y="97"/>
                    <a:pt x="98" y="64"/>
                    <a:pt x="135" y="35"/>
                  </a:cubicBezTo>
                  <a:cubicBezTo>
                    <a:pt x="124" y="23"/>
                    <a:pt x="116" y="12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4" name="Google Shape;4614;p4"/>
            <p:cNvSpPr/>
            <p:nvPr/>
          </p:nvSpPr>
          <p:spPr>
            <a:xfrm>
              <a:off x="-2515609" y="3973086"/>
              <a:ext cx="10362" cy="3295"/>
            </a:xfrm>
            <a:custGeom>
              <a:avLst/>
              <a:gdLst/>
              <a:ahLst/>
              <a:cxnLst/>
              <a:rect l="l" t="t" r="r" b="b"/>
              <a:pathLst>
                <a:path w="217" h="69" extrusionOk="0">
                  <a:moveTo>
                    <a:pt x="213" y="1"/>
                  </a:moveTo>
                  <a:cubicBezTo>
                    <a:pt x="149" y="8"/>
                    <a:pt x="86" y="16"/>
                    <a:pt x="0" y="23"/>
                  </a:cubicBezTo>
                  <a:cubicBezTo>
                    <a:pt x="41" y="53"/>
                    <a:pt x="79" y="68"/>
                    <a:pt x="108" y="68"/>
                  </a:cubicBezTo>
                  <a:cubicBezTo>
                    <a:pt x="149" y="68"/>
                    <a:pt x="183" y="42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5" name="Google Shape;4615;p4"/>
            <p:cNvSpPr/>
            <p:nvPr/>
          </p:nvSpPr>
          <p:spPr>
            <a:xfrm>
              <a:off x="-2037632" y="3610616"/>
              <a:ext cx="5253" cy="5539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91" y="0"/>
                  </a:moveTo>
                  <a:cubicBezTo>
                    <a:pt x="61" y="26"/>
                    <a:pt x="30" y="52"/>
                    <a:pt x="1" y="78"/>
                  </a:cubicBezTo>
                  <a:cubicBezTo>
                    <a:pt x="12" y="93"/>
                    <a:pt x="23" y="104"/>
                    <a:pt x="34" y="116"/>
                  </a:cubicBezTo>
                  <a:cubicBezTo>
                    <a:pt x="61" y="82"/>
                    <a:pt x="87" y="52"/>
                    <a:pt x="109" y="18"/>
                  </a:cubicBezTo>
                  <a:cubicBezTo>
                    <a:pt x="106" y="14"/>
                    <a:pt x="98" y="7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6" name="Google Shape;4616;p4"/>
            <p:cNvSpPr/>
            <p:nvPr/>
          </p:nvSpPr>
          <p:spPr>
            <a:xfrm>
              <a:off x="-1999957" y="3585595"/>
              <a:ext cx="3104" cy="6828"/>
            </a:xfrm>
            <a:custGeom>
              <a:avLst/>
              <a:gdLst/>
              <a:ahLst/>
              <a:cxnLst/>
              <a:rect l="l" t="t" r="r" b="b"/>
              <a:pathLst>
                <a:path w="65" h="143" extrusionOk="0">
                  <a:moveTo>
                    <a:pt x="19" y="0"/>
                  </a:moveTo>
                  <a:cubicBezTo>
                    <a:pt x="12" y="49"/>
                    <a:pt x="8" y="93"/>
                    <a:pt x="0" y="138"/>
                  </a:cubicBezTo>
                  <a:cubicBezTo>
                    <a:pt x="12" y="138"/>
                    <a:pt x="26" y="143"/>
                    <a:pt x="38" y="143"/>
                  </a:cubicBezTo>
                  <a:cubicBezTo>
                    <a:pt x="45" y="98"/>
                    <a:pt x="52" y="49"/>
                    <a:pt x="64" y="4"/>
                  </a:cubicBezTo>
                  <a:cubicBezTo>
                    <a:pt x="49" y="4"/>
                    <a:pt x="35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7" name="Google Shape;4617;p4"/>
            <p:cNvSpPr/>
            <p:nvPr/>
          </p:nvSpPr>
          <p:spPr>
            <a:xfrm>
              <a:off x="-2532226" y="4075558"/>
              <a:ext cx="8261" cy="3438"/>
            </a:xfrm>
            <a:custGeom>
              <a:avLst/>
              <a:gdLst/>
              <a:ahLst/>
              <a:cxnLst/>
              <a:rect l="l" t="t" r="r" b="b"/>
              <a:pathLst>
                <a:path w="173" h="72" extrusionOk="0">
                  <a:moveTo>
                    <a:pt x="161" y="1"/>
                  </a:moveTo>
                  <a:cubicBezTo>
                    <a:pt x="109" y="12"/>
                    <a:pt x="57" y="27"/>
                    <a:pt x="0" y="38"/>
                  </a:cubicBezTo>
                  <a:cubicBezTo>
                    <a:pt x="4" y="49"/>
                    <a:pt x="8" y="60"/>
                    <a:pt x="8" y="72"/>
                  </a:cubicBezTo>
                  <a:cubicBezTo>
                    <a:pt x="64" y="65"/>
                    <a:pt x="116" y="56"/>
                    <a:pt x="173" y="46"/>
                  </a:cubicBezTo>
                  <a:cubicBezTo>
                    <a:pt x="169" y="30"/>
                    <a:pt x="165" y="15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8" name="Google Shape;4618;p4"/>
            <p:cNvSpPr/>
            <p:nvPr/>
          </p:nvSpPr>
          <p:spPr>
            <a:xfrm>
              <a:off x="-2495459" y="4075414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8" y="0"/>
                  </a:moveTo>
                  <a:cubicBezTo>
                    <a:pt x="8" y="11"/>
                    <a:pt x="5" y="26"/>
                    <a:pt x="0" y="41"/>
                  </a:cubicBezTo>
                  <a:cubicBezTo>
                    <a:pt x="38" y="49"/>
                    <a:pt x="79" y="59"/>
                    <a:pt x="117" y="68"/>
                  </a:cubicBezTo>
                  <a:cubicBezTo>
                    <a:pt x="120" y="49"/>
                    <a:pt x="124" y="30"/>
                    <a:pt x="131" y="11"/>
                  </a:cubicBezTo>
                  <a:cubicBezTo>
                    <a:pt x="90" y="7"/>
                    <a:pt x="49" y="4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9" name="Google Shape;4619;p4"/>
            <p:cNvSpPr/>
            <p:nvPr/>
          </p:nvSpPr>
          <p:spPr>
            <a:xfrm>
              <a:off x="-2063512" y="3825491"/>
              <a:ext cx="3438" cy="7688"/>
            </a:xfrm>
            <a:custGeom>
              <a:avLst/>
              <a:gdLst/>
              <a:ahLst/>
              <a:cxnLst/>
              <a:rect l="l" t="t" r="r" b="b"/>
              <a:pathLst>
                <a:path w="72" h="161" extrusionOk="0">
                  <a:moveTo>
                    <a:pt x="53" y="0"/>
                  </a:moveTo>
                  <a:lnTo>
                    <a:pt x="53" y="8"/>
                  </a:lnTo>
                  <a:cubicBezTo>
                    <a:pt x="53" y="4"/>
                    <a:pt x="57" y="4"/>
                    <a:pt x="60" y="0"/>
                  </a:cubicBezTo>
                  <a:close/>
                  <a:moveTo>
                    <a:pt x="53" y="8"/>
                  </a:moveTo>
                  <a:lnTo>
                    <a:pt x="53" y="8"/>
                  </a:lnTo>
                  <a:cubicBezTo>
                    <a:pt x="1" y="64"/>
                    <a:pt x="1" y="68"/>
                    <a:pt x="72" y="161"/>
                  </a:cubicBezTo>
                  <a:cubicBezTo>
                    <a:pt x="65" y="94"/>
                    <a:pt x="57" y="49"/>
                    <a:pt x="53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620" name="Google Shape;4620;p4"/>
          <p:cNvGrpSpPr/>
          <p:nvPr/>
        </p:nvGrpSpPr>
        <p:grpSpPr>
          <a:xfrm rot="5400000">
            <a:off x="-2774876" y="2144731"/>
            <a:ext cx="4381391" cy="2346213"/>
            <a:chOff x="-4904924" y="1912865"/>
            <a:chExt cx="1329790" cy="712096"/>
          </a:xfrm>
        </p:grpSpPr>
        <p:sp>
          <p:nvSpPr>
            <p:cNvPr id="4621" name="Google Shape;4621;p4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2" name="Google Shape;4622;p4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3" name="Google Shape;4623;p4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4" name="Google Shape;4624;p4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5" name="Google Shape;4625;p4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6" name="Google Shape;4626;p4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7" name="Google Shape;4627;p4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8" name="Google Shape;4628;p4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9" name="Google Shape;4629;p4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0" name="Google Shape;4630;p4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1" name="Google Shape;4631;p4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2" name="Google Shape;4632;p4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3" name="Google Shape;4633;p4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4" name="Google Shape;4634;p4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5" name="Google Shape;4635;p4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6" name="Google Shape;4636;p4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7" name="Google Shape;4637;p4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8" name="Google Shape;4638;p4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9" name="Google Shape;4639;p4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0" name="Google Shape;4640;p4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1" name="Google Shape;4641;p4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2" name="Google Shape;4642;p4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3" name="Google Shape;4643;p4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4" name="Google Shape;4644;p4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5" name="Google Shape;4645;p4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6" name="Google Shape;4646;p4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7" name="Google Shape;4647;p4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8" name="Google Shape;4648;p4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9" name="Google Shape;4649;p4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0" name="Google Shape;4650;p4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1" name="Google Shape;4651;p4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2" name="Google Shape;4652;p4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3" name="Google Shape;4653;p4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4" name="Google Shape;4654;p4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5" name="Google Shape;4655;p4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6" name="Google Shape;4656;p4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7" name="Google Shape;4657;p4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8" name="Google Shape;4658;p4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9" name="Google Shape;4659;p4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0" name="Google Shape;4660;p4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1" name="Google Shape;4661;p4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2" name="Google Shape;4662;p4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3" name="Google Shape;4663;p4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4" name="Google Shape;4664;p4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5" name="Google Shape;4665;p4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6" name="Google Shape;4666;p4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7" name="Google Shape;4667;p4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8" name="Google Shape;4668;p4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9" name="Google Shape;4669;p4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0" name="Google Shape;4670;p4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1" name="Google Shape;4671;p4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2" name="Google Shape;4672;p4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3" name="Google Shape;4673;p4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4" name="Google Shape;4674;p4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5" name="Google Shape;4675;p4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6" name="Google Shape;4676;p4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7" name="Google Shape;4677;p4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8" name="Google Shape;4678;p4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9" name="Google Shape;4679;p4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0" name="Google Shape;4680;p4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1" name="Google Shape;4681;p4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2" name="Google Shape;4682;p4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3" name="Google Shape;4683;p4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4" name="Google Shape;4684;p4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5" name="Google Shape;4685;p4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6" name="Google Shape;4686;p4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7" name="Google Shape;4687;p4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8" name="Google Shape;4688;p4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9" name="Google Shape;4689;p4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0" name="Google Shape;4690;p4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1" name="Google Shape;4691;p4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2" name="Google Shape;4692;p4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3" name="Google Shape;4693;p4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4" name="Google Shape;4694;p4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5" name="Google Shape;4695;p4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6" name="Google Shape;4696;p4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7" name="Google Shape;4697;p4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8" name="Google Shape;4698;p4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9" name="Google Shape;4699;p4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0" name="Google Shape;4700;p4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1" name="Google Shape;4701;p4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2" name="Google Shape;4702;p4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3" name="Google Shape;4703;p4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4" name="Google Shape;4704;p4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5" name="Google Shape;4705;p4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6" name="Google Shape;4706;p4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7" name="Google Shape;4707;p4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8" name="Google Shape;4708;p4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9" name="Google Shape;4709;p4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0" name="Google Shape;4710;p4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1" name="Google Shape;4711;p4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2" name="Google Shape;4712;p4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3" name="Google Shape;4713;p4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4" name="Google Shape;4714;p4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5" name="Google Shape;4715;p4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6" name="Google Shape;4716;p4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7" name="Google Shape;4717;p4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8" name="Google Shape;4718;p4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9" name="Google Shape;4719;p4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0" name="Google Shape;4720;p4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1" name="Google Shape;4721;p4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2" name="Google Shape;4722;p4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3" name="Google Shape;4723;p4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4" name="Google Shape;4724;p4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5" name="Google Shape;4725;p4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6" name="Google Shape;4726;p4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7" name="Google Shape;4727;p4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8" name="Google Shape;4728;p4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9" name="Google Shape;4729;p4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0" name="Google Shape;4730;p4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1" name="Google Shape;4731;p4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2" name="Google Shape;4732;p4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3" name="Google Shape;4733;p4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4" name="Google Shape;4734;p4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5" name="Google Shape;4735;p4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6" name="Google Shape;4736;p4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7" name="Google Shape;4737;p4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8" name="Google Shape;4738;p4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9" name="Google Shape;4739;p4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0" name="Google Shape;4740;p4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1" name="Google Shape;4741;p4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2" name="Google Shape;4742;p4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3" name="Google Shape;4743;p4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4" name="Google Shape;4744;p4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5" name="Google Shape;4745;p4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6" name="Google Shape;4746;p4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7" name="Google Shape;4747;p4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8" name="Google Shape;4748;p4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9" name="Google Shape;4749;p4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0" name="Google Shape;4750;p4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1" name="Google Shape;4751;p4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2" name="Google Shape;4752;p4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3" name="Google Shape;4753;p4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4" name="Google Shape;4754;p4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5" name="Google Shape;4755;p4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6" name="Google Shape;4756;p4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7" name="Google Shape;4757;p4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8" name="Google Shape;4758;p4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9" name="Google Shape;4759;p4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0" name="Google Shape;4760;p4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1" name="Google Shape;4761;p4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2" name="Google Shape;4762;p4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3" name="Google Shape;4763;p4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4" name="Google Shape;4764;p4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5" name="Google Shape;4765;p4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6" name="Google Shape;4766;p4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7" name="Google Shape;4767;p4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8" name="Google Shape;4768;p4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69" name="Google Shape;4769;p4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0" name="Google Shape;4770;p4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1" name="Google Shape;4771;p4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2" name="Google Shape;4772;p4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3" name="Google Shape;4773;p4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4" name="Google Shape;4774;p4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5" name="Google Shape;4775;p4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6" name="Google Shape;4776;p4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7" name="Google Shape;4777;p4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8" name="Google Shape;4778;p4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79" name="Google Shape;4779;p4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0" name="Google Shape;4780;p4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1" name="Google Shape;4781;p4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2" name="Google Shape;4782;p4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3" name="Google Shape;4783;p4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4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785" name="Google Shape;4785;p4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831426" y="-1312118"/>
            <a:ext cx="3951963" cy="23298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86" name="Google Shape;4786;p4"/>
          <p:cNvGrpSpPr/>
          <p:nvPr/>
        </p:nvGrpSpPr>
        <p:grpSpPr>
          <a:xfrm rot="10800000">
            <a:off x="8619411" y="469648"/>
            <a:ext cx="2645557" cy="2644275"/>
            <a:chOff x="-5696762" y="-2229114"/>
            <a:chExt cx="689558" cy="689223"/>
          </a:xfrm>
        </p:grpSpPr>
        <p:sp>
          <p:nvSpPr>
            <p:cNvPr id="4787" name="Google Shape;4787;p4"/>
            <p:cNvSpPr/>
            <p:nvPr/>
          </p:nvSpPr>
          <p:spPr>
            <a:xfrm>
              <a:off x="-5535080" y="-1926904"/>
              <a:ext cx="23445" cy="22347"/>
            </a:xfrm>
            <a:custGeom>
              <a:avLst/>
              <a:gdLst/>
              <a:ahLst/>
              <a:cxnLst/>
              <a:rect l="l" t="t" r="r" b="b"/>
              <a:pathLst>
                <a:path w="491" h="468" extrusionOk="0">
                  <a:moveTo>
                    <a:pt x="229" y="0"/>
                  </a:moveTo>
                  <a:cubicBezTo>
                    <a:pt x="206" y="0"/>
                    <a:pt x="184" y="4"/>
                    <a:pt x="161" y="7"/>
                  </a:cubicBezTo>
                  <a:cubicBezTo>
                    <a:pt x="166" y="19"/>
                    <a:pt x="147" y="38"/>
                    <a:pt x="161" y="38"/>
                  </a:cubicBezTo>
                  <a:cubicBezTo>
                    <a:pt x="166" y="38"/>
                    <a:pt x="166" y="34"/>
                    <a:pt x="170" y="34"/>
                  </a:cubicBezTo>
                  <a:lnTo>
                    <a:pt x="188" y="34"/>
                  </a:lnTo>
                  <a:cubicBezTo>
                    <a:pt x="206" y="34"/>
                    <a:pt x="222" y="38"/>
                    <a:pt x="237" y="42"/>
                  </a:cubicBezTo>
                  <a:cubicBezTo>
                    <a:pt x="218" y="68"/>
                    <a:pt x="270" y="83"/>
                    <a:pt x="248" y="109"/>
                  </a:cubicBezTo>
                  <a:cubicBezTo>
                    <a:pt x="233" y="124"/>
                    <a:pt x="222" y="131"/>
                    <a:pt x="211" y="131"/>
                  </a:cubicBezTo>
                  <a:cubicBezTo>
                    <a:pt x="203" y="131"/>
                    <a:pt x="192" y="128"/>
                    <a:pt x="180" y="112"/>
                  </a:cubicBezTo>
                  <a:cubicBezTo>
                    <a:pt x="177" y="109"/>
                    <a:pt x="170" y="105"/>
                    <a:pt x="161" y="105"/>
                  </a:cubicBezTo>
                  <a:cubicBezTo>
                    <a:pt x="154" y="105"/>
                    <a:pt x="144" y="109"/>
                    <a:pt x="135" y="112"/>
                  </a:cubicBezTo>
                  <a:cubicBezTo>
                    <a:pt x="121" y="135"/>
                    <a:pt x="170" y="154"/>
                    <a:pt x="144" y="183"/>
                  </a:cubicBezTo>
                  <a:cubicBezTo>
                    <a:pt x="113" y="147"/>
                    <a:pt x="102" y="102"/>
                    <a:pt x="87" y="60"/>
                  </a:cubicBezTo>
                  <a:cubicBezTo>
                    <a:pt x="46" y="68"/>
                    <a:pt x="31" y="102"/>
                    <a:pt x="13" y="131"/>
                  </a:cubicBezTo>
                  <a:cubicBezTo>
                    <a:pt x="16" y="135"/>
                    <a:pt x="20" y="138"/>
                    <a:pt x="23" y="142"/>
                  </a:cubicBezTo>
                  <a:cubicBezTo>
                    <a:pt x="39" y="150"/>
                    <a:pt x="76" y="142"/>
                    <a:pt x="68" y="173"/>
                  </a:cubicBezTo>
                  <a:cubicBezTo>
                    <a:pt x="65" y="187"/>
                    <a:pt x="54" y="191"/>
                    <a:pt x="42" y="191"/>
                  </a:cubicBezTo>
                  <a:lnTo>
                    <a:pt x="13" y="191"/>
                  </a:lnTo>
                  <a:cubicBezTo>
                    <a:pt x="1" y="191"/>
                    <a:pt x="4" y="202"/>
                    <a:pt x="4" y="214"/>
                  </a:cubicBezTo>
                  <a:cubicBezTo>
                    <a:pt x="16" y="236"/>
                    <a:pt x="31" y="243"/>
                    <a:pt x="46" y="243"/>
                  </a:cubicBezTo>
                  <a:cubicBezTo>
                    <a:pt x="61" y="243"/>
                    <a:pt x="76" y="236"/>
                    <a:pt x="91" y="228"/>
                  </a:cubicBezTo>
                  <a:lnTo>
                    <a:pt x="91" y="228"/>
                  </a:lnTo>
                  <a:cubicBezTo>
                    <a:pt x="113" y="266"/>
                    <a:pt x="76" y="277"/>
                    <a:pt x="72" y="304"/>
                  </a:cubicBezTo>
                  <a:lnTo>
                    <a:pt x="117" y="304"/>
                  </a:lnTo>
                  <a:cubicBezTo>
                    <a:pt x="128" y="304"/>
                    <a:pt x="139" y="299"/>
                    <a:pt x="151" y="281"/>
                  </a:cubicBezTo>
                  <a:cubicBezTo>
                    <a:pt x="154" y="273"/>
                    <a:pt x="166" y="269"/>
                    <a:pt x="154" y="259"/>
                  </a:cubicBezTo>
                  <a:cubicBezTo>
                    <a:pt x="135" y="240"/>
                    <a:pt x="139" y="221"/>
                    <a:pt x="158" y="221"/>
                  </a:cubicBezTo>
                  <a:lnTo>
                    <a:pt x="161" y="221"/>
                  </a:lnTo>
                  <a:cubicBezTo>
                    <a:pt x="177" y="221"/>
                    <a:pt x="196" y="225"/>
                    <a:pt x="218" y="225"/>
                  </a:cubicBezTo>
                  <a:cubicBezTo>
                    <a:pt x="233" y="225"/>
                    <a:pt x="248" y="225"/>
                    <a:pt x="266" y="221"/>
                  </a:cubicBezTo>
                  <a:lnTo>
                    <a:pt x="266" y="221"/>
                  </a:lnTo>
                  <a:cubicBezTo>
                    <a:pt x="214" y="266"/>
                    <a:pt x="154" y="281"/>
                    <a:pt x="158" y="352"/>
                  </a:cubicBezTo>
                  <a:cubicBezTo>
                    <a:pt x="158" y="366"/>
                    <a:pt x="151" y="371"/>
                    <a:pt x="139" y="371"/>
                  </a:cubicBezTo>
                  <a:cubicBezTo>
                    <a:pt x="135" y="371"/>
                    <a:pt x="128" y="366"/>
                    <a:pt x="121" y="366"/>
                  </a:cubicBezTo>
                  <a:lnTo>
                    <a:pt x="102" y="366"/>
                  </a:lnTo>
                  <a:cubicBezTo>
                    <a:pt x="91" y="366"/>
                    <a:pt x="80" y="366"/>
                    <a:pt x="72" y="374"/>
                  </a:cubicBezTo>
                  <a:cubicBezTo>
                    <a:pt x="80" y="393"/>
                    <a:pt x="99" y="400"/>
                    <a:pt x="113" y="411"/>
                  </a:cubicBezTo>
                  <a:cubicBezTo>
                    <a:pt x="135" y="430"/>
                    <a:pt x="177" y="430"/>
                    <a:pt x="180" y="468"/>
                  </a:cubicBezTo>
                  <a:lnTo>
                    <a:pt x="214" y="468"/>
                  </a:lnTo>
                  <a:cubicBezTo>
                    <a:pt x="233" y="408"/>
                    <a:pt x="251" y="348"/>
                    <a:pt x="311" y="318"/>
                  </a:cubicBezTo>
                  <a:cubicBezTo>
                    <a:pt x="349" y="295"/>
                    <a:pt x="368" y="254"/>
                    <a:pt x="397" y="225"/>
                  </a:cubicBezTo>
                  <a:cubicBezTo>
                    <a:pt x="405" y="221"/>
                    <a:pt x="408" y="217"/>
                    <a:pt x="416" y="217"/>
                  </a:cubicBezTo>
                  <a:cubicBezTo>
                    <a:pt x="420" y="217"/>
                    <a:pt x="423" y="217"/>
                    <a:pt x="427" y="221"/>
                  </a:cubicBezTo>
                  <a:cubicBezTo>
                    <a:pt x="435" y="228"/>
                    <a:pt x="439" y="247"/>
                    <a:pt x="431" y="247"/>
                  </a:cubicBezTo>
                  <a:cubicBezTo>
                    <a:pt x="379" y="266"/>
                    <a:pt x="439" y="288"/>
                    <a:pt x="423" y="307"/>
                  </a:cubicBezTo>
                  <a:cubicBezTo>
                    <a:pt x="491" y="259"/>
                    <a:pt x="446" y="191"/>
                    <a:pt x="458" y="131"/>
                  </a:cubicBezTo>
                  <a:cubicBezTo>
                    <a:pt x="449" y="128"/>
                    <a:pt x="442" y="124"/>
                    <a:pt x="442" y="116"/>
                  </a:cubicBezTo>
                  <a:cubicBezTo>
                    <a:pt x="427" y="105"/>
                    <a:pt x="408" y="97"/>
                    <a:pt x="397" y="83"/>
                  </a:cubicBezTo>
                  <a:cubicBezTo>
                    <a:pt x="349" y="26"/>
                    <a:pt x="292" y="0"/>
                    <a:pt x="2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8" name="Google Shape;4788;p4"/>
            <p:cNvSpPr/>
            <p:nvPr/>
          </p:nvSpPr>
          <p:spPr>
            <a:xfrm>
              <a:off x="-5551650" y="-2112365"/>
              <a:ext cx="39489" cy="23588"/>
            </a:xfrm>
            <a:custGeom>
              <a:avLst/>
              <a:gdLst/>
              <a:ahLst/>
              <a:cxnLst/>
              <a:rect l="l" t="t" r="r" b="b"/>
              <a:pathLst>
                <a:path w="827" h="494" extrusionOk="0">
                  <a:moveTo>
                    <a:pt x="729" y="1"/>
                  </a:moveTo>
                  <a:cubicBezTo>
                    <a:pt x="707" y="1"/>
                    <a:pt x="684" y="4"/>
                    <a:pt x="670" y="16"/>
                  </a:cubicBezTo>
                  <a:cubicBezTo>
                    <a:pt x="643" y="30"/>
                    <a:pt x="621" y="68"/>
                    <a:pt x="587" y="68"/>
                  </a:cubicBezTo>
                  <a:cubicBezTo>
                    <a:pt x="580" y="68"/>
                    <a:pt x="576" y="64"/>
                    <a:pt x="569" y="64"/>
                  </a:cubicBezTo>
                  <a:cubicBezTo>
                    <a:pt x="561" y="61"/>
                    <a:pt x="553" y="61"/>
                    <a:pt x="550" y="61"/>
                  </a:cubicBezTo>
                  <a:cubicBezTo>
                    <a:pt x="539" y="61"/>
                    <a:pt x="527" y="61"/>
                    <a:pt x="517" y="64"/>
                  </a:cubicBezTo>
                  <a:cubicBezTo>
                    <a:pt x="505" y="68"/>
                    <a:pt x="498" y="71"/>
                    <a:pt x="486" y="71"/>
                  </a:cubicBezTo>
                  <a:cubicBezTo>
                    <a:pt x="479" y="71"/>
                    <a:pt x="472" y="68"/>
                    <a:pt x="460" y="64"/>
                  </a:cubicBezTo>
                  <a:lnTo>
                    <a:pt x="456" y="64"/>
                  </a:lnTo>
                  <a:cubicBezTo>
                    <a:pt x="449" y="64"/>
                    <a:pt x="446" y="71"/>
                    <a:pt x="441" y="83"/>
                  </a:cubicBezTo>
                  <a:cubicBezTo>
                    <a:pt x="427" y="161"/>
                    <a:pt x="382" y="199"/>
                    <a:pt x="303" y="199"/>
                  </a:cubicBezTo>
                  <a:lnTo>
                    <a:pt x="289" y="199"/>
                  </a:lnTo>
                  <a:cubicBezTo>
                    <a:pt x="307" y="247"/>
                    <a:pt x="341" y="289"/>
                    <a:pt x="325" y="341"/>
                  </a:cubicBezTo>
                  <a:cubicBezTo>
                    <a:pt x="322" y="356"/>
                    <a:pt x="315" y="356"/>
                    <a:pt x="303" y="359"/>
                  </a:cubicBezTo>
                  <a:cubicBezTo>
                    <a:pt x="277" y="397"/>
                    <a:pt x="232" y="419"/>
                    <a:pt x="187" y="419"/>
                  </a:cubicBezTo>
                  <a:cubicBezTo>
                    <a:pt x="165" y="419"/>
                    <a:pt x="146" y="411"/>
                    <a:pt x="127" y="404"/>
                  </a:cubicBezTo>
                  <a:cubicBezTo>
                    <a:pt x="116" y="404"/>
                    <a:pt x="105" y="408"/>
                    <a:pt x="94" y="419"/>
                  </a:cubicBezTo>
                  <a:cubicBezTo>
                    <a:pt x="87" y="427"/>
                    <a:pt x="79" y="430"/>
                    <a:pt x="72" y="430"/>
                  </a:cubicBezTo>
                  <a:cubicBezTo>
                    <a:pt x="68" y="430"/>
                    <a:pt x="60" y="430"/>
                    <a:pt x="53" y="423"/>
                  </a:cubicBezTo>
                  <a:cubicBezTo>
                    <a:pt x="30" y="408"/>
                    <a:pt x="53" y="397"/>
                    <a:pt x="60" y="389"/>
                  </a:cubicBezTo>
                  <a:cubicBezTo>
                    <a:pt x="90" y="363"/>
                    <a:pt x="60" y="337"/>
                    <a:pt x="56" y="311"/>
                  </a:cubicBezTo>
                  <a:cubicBezTo>
                    <a:pt x="27" y="344"/>
                    <a:pt x="34" y="393"/>
                    <a:pt x="11" y="427"/>
                  </a:cubicBezTo>
                  <a:cubicBezTo>
                    <a:pt x="1" y="449"/>
                    <a:pt x="15" y="460"/>
                    <a:pt x="34" y="472"/>
                  </a:cubicBezTo>
                  <a:cubicBezTo>
                    <a:pt x="64" y="487"/>
                    <a:pt x="94" y="494"/>
                    <a:pt x="124" y="494"/>
                  </a:cubicBezTo>
                  <a:cubicBezTo>
                    <a:pt x="229" y="494"/>
                    <a:pt x="329" y="415"/>
                    <a:pt x="363" y="330"/>
                  </a:cubicBezTo>
                  <a:cubicBezTo>
                    <a:pt x="370" y="303"/>
                    <a:pt x="370" y="273"/>
                    <a:pt x="404" y="270"/>
                  </a:cubicBezTo>
                  <a:cubicBezTo>
                    <a:pt x="404" y="251"/>
                    <a:pt x="396" y="228"/>
                    <a:pt x="419" y="213"/>
                  </a:cubicBezTo>
                  <a:cubicBezTo>
                    <a:pt x="423" y="213"/>
                    <a:pt x="427" y="210"/>
                    <a:pt x="430" y="210"/>
                  </a:cubicBezTo>
                  <a:cubicBezTo>
                    <a:pt x="441" y="210"/>
                    <a:pt x="446" y="225"/>
                    <a:pt x="453" y="236"/>
                  </a:cubicBezTo>
                  <a:cubicBezTo>
                    <a:pt x="468" y="221"/>
                    <a:pt x="482" y="221"/>
                    <a:pt x="498" y="221"/>
                  </a:cubicBezTo>
                  <a:lnTo>
                    <a:pt x="546" y="221"/>
                  </a:lnTo>
                  <a:cubicBezTo>
                    <a:pt x="561" y="221"/>
                    <a:pt x="576" y="221"/>
                    <a:pt x="591" y="206"/>
                  </a:cubicBezTo>
                  <a:cubicBezTo>
                    <a:pt x="595" y="180"/>
                    <a:pt x="576" y="150"/>
                    <a:pt x="603" y="128"/>
                  </a:cubicBezTo>
                  <a:cubicBezTo>
                    <a:pt x="617" y="113"/>
                    <a:pt x="632" y="109"/>
                    <a:pt x="643" y="109"/>
                  </a:cubicBezTo>
                  <a:cubicBezTo>
                    <a:pt x="665" y="109"/>
                    <a:pt x="681" y="128"/>
                    <a:pt x="700" y="150"/>
                  </a:cubicBezTo>
                  <a:cubicBezTo>
                    <a:pt x="700" y="225"/>
                    <a:pt x="700" y="225"/>
                    <a:pt x="625" y="236"/>
                  </a:cubicBezTo>
                  <a:cubicBezTo>
                    <a:pt x="621" y="258"/>
                    <a:pt x="603" y="285"/>
                    <a:pt x="629" y="299"/>
                  </a:cubicBezTo>
                  <a:cubicBezTo>
                    <a:pt x="636" y="303"/>
                    <a:pt x="639" y="307"/>
                    <a:pt x="648" y="307"/>
                  </a:cubicBezTo>
                  <a:cubicBezTo>
                    <a:pt x="665" y="307"/>
                    <a:pt x="681" y="292"/>
                    <a:pt x="696" y="280"/>
                  </a:cubicBezTo>
                  <a:cubicBezTo>
                    <a:pt x="707" y="277"/>
                    <a:pt x="715" y="266"/>
                    <a:pt x="718" y="258"/>
                  </a:cubicBezTo>
                  <a:cubicBezTo>
                    <a:pt x="729" y="195"/>
                    <a:pt x="770" y="146"/>
                    <a:pt x="808" y="94"/>
                  </a:cubicBezTo>
                  <a:cubicBezTo>
                    <a:pt x="827" y="71"/>
                    <a:pt x="822" y="53"/>
                    <a:pt x="808" y="30"/>
                  </a:cubicBezTo>
                  <a:cubicBezTo>
                    <a:pt x="789" y="8"/>
                    <a:pt x="760" y="1"/>
                    <a:pt x="72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4"/>
            <p:cNvSpPr/>
            <p:nvPr/>
          </p:nvSpPr>
          <p:spPr>
            <a:xfrm>
              <a:off x="-5084846" y="-1677362"/>
              <a:ext cx="22538" cy="24830"/>
            </a:xfrm>
            <a:custGeom>
              <a:avLst/>
              <a:gdLst/>
              <a:ahLst/>
              <a:cxnLst/>
              <a:rect l="l" t="t" r="r" b="b"/>
              <a:pathLst>
                <a:path w="472" h="520" extrusionOk="0">
                  <a:moveTo>
                    <a:pt x="459" y="0"/>
                  </a:moveTo>
                  <a:lnTo>
                    <a:pt x="459" y="0"/>
                  </a:lnTo>
                  <a:cubicBezTo>
                    <a:pt x="407" y="4"/>
                    <a:pt x="359" y="26"/>
                    <a:pt x="310" y="26"/>
                  </a:cubicBezTo>
                  <a:cubicBezTo>
                    <a:pt x="287" y="26"/>
                    <a:pt x="265" y="23"/>
                    <a:pt x="247" y="12"/>
                  </a:cubicBezTo>
                  <a:cubicBezTo>
                    <a:pt x="242" y="7"/>
                    <a:pt x="239" y="7"/>
                    <a:pt x="235" y="7"/>
                  </a:cubicBezTo>
                  <a:cubicBezTo>
                    <a:pt x="224" y="7"/>
                    <a:pt x="213" y="19"/>
                    <a:pt x="202" y="26"/>
                  </a:cubicBezTo>
                  <a:cubicBezTo>
                    <a:pt x="161" y="71"/>
                    <a:pt x="100" y="90"/>
                    <a:pt x="48" y="116"/>
                  </a:cubicBezTo>
                  <a:cubicBezTo>
                    <a:pt x="11" y="138"/>
                    <a:pt x="0" y="157"/>
                    <a:pt x="11" y="195"/>
                  </a:cubicBezTo>
                  <a:cubicBezTo>
                    <a:pt x="18" y="209"/>
                    <a:pt x="22" y="225"/>
                    <a:pt x="18" y="240"/>
                  </a:cubicBezTo>
                  <a:cubicBezTo>
                    <a:pt x="4" y="340"/>
                    <a:pt x="33" y="423"/>
                    <a:pt x="123" y="478"/>
                  </a:cubicBezTo>
                  <a:cubicBezTo>
                    <a:pt x="119" y="464"/>
                    <a:pt x="119" y="449"/>
                    <a:pt x="112" y="434"/>
                  </a:cubicBezTo>
                  <a:cubicBezTo>
                    <a:pt x="85" y="389"/>
                    <a:pt x="78" y="348"/>
                    <a:pt x="116" y="303"/>
                  </a:cubicBezTo>
                  <a:cubicBezTo>
                    <a:pt x="127" y="292"/>
                    <a:pt x="119" y="281"/>
                    <a:pt x="108" y="273"/>
                  </a:cubicBezTo>
                  <a:cubicBezTo>
                    <a:pt x="82" y="254"/>
                    <a:pt x="67" y="232"/>
                    <a:pt x="71" y="198"/>
                  </a:cubicBezTo>
                  <a:cubicBezTo>
                    <a:pt x="74" y="161"/>
                    <a:pt x="93" y="128"/>
                    <a:pt x="135" y="120"/>
                  </a:cubicBezTo>
                  <a:lnTo>
                    <a:pt x="149" y="120"/>
                  </a:lnTo>
                  <a:cubicBezTo>
                    <a:pt x="187" y="120"/>
                    <a:pt x="213" y="146"/>
                    <a:pt x="228" y="202"/>
                  </a:cubicBezTo>
                  <a:cubicBezTo>
                    <a:pt x="239" y="217"/>
                    <a:pt x="242" y="232"/>
                    <a:pt x="231" y="247"/>
                  </a:cubicBezTo>
                  <a:cubicBezTo>
                    <a:pt x="257" y="292"/>
                    <a:pt x="318" y="314"/>
                    <a:pt x="306" y="382"/>
                  </a:cubicBezTo>
                  <a:cubicBezTo>
                    <a:pt x="299" y="442"/>
                    <a:pt x="257" y="483"/>
                    <a:pt x="202" y="483"/>
                  </a:cubicBezTo>
                  <a:lnTo>
                    <a:pt x="183" y="483"/>
                  </a:lnTo>
                  <a:cubicBezTo>
                    <a:pt x="168" y="478"/>
                    <a:pt x="153" y="478"/>
                    <a:pt x="138" y="478"/>
                  </a:cubicBezTo>
                  <a:cubicBezTo>
                    <a:pt x="164" y="494"/>
                    <a:pt x="194" y="520"/>
                    <a:pt x="224" y="520"/>
                  </a:cubicBezTo>
                  <a:cubicBezTo>
                    <a:pt x="235" y="520"/>
                    <a:pt x="247" y="516"/>
                    <a:pt x="257" y="505"/>
                  </a:cubicBezTo>
                  <a:cubicBezTo>
                    <a:pt x="295" y="471"/>
                    <a:pt x="354" y="456"/>
                    <a:pt x="351" y="382"/>
                  </a:cubicBezTo>
                  <a:cubicBezTo>
                    <a:pt x="351" y="355"/>
                    <a:pt x="362" y="333"/>
                    <a:pt x="336" y="318"/>
                  </a:cubicBezTo>
                  <a:cubicBezTo>
                    <a:pt x="280" y="277"/>
                    <a:pt x="280" y="209"/>
                    <a:pt x="257" y="154"/>
                  </a:cubicBezTo>
                  <a:cubicBezTo>
                    <a:pt x="247" y="124"/>
                    <a:pt x="273" y="102"/>
                    <a:pt x="295" y="86"/>
                  </a:cubicBezTo>
                  <a:cubicBezTo>
                    <a:pt x="302" y="90"/>
                    <a:pt x="306" y="90"/>
                    <a:pt x="306" y="94"/>
                  </a:cubicBezTo>
                  <a:cubicBezTo>
                    <a:pt x="310" y="97"/>
                    <a:pt x="314" y="102"/>
                    <a:pt x="314" y="105"/>
                  </a:cubicBezTo>
                  <a:cubicBezTo>
                    <a:pt x="328" y="142"/>
                    <a:pt x="336" y="154"/>
                    <a:pt x="351" y="154"/>
                  </a:cubicBezTo>
                  <a:cubicBezTo>
                    <a:pt x="359" y="154"/>
                    <a:pt x="373" y="146"/>
                    <a:pt x="396" y="138"/>
                  </a:cubicBezTo>
                  <a:cubicBezTo>
                    <a:pt x="471" y="109"/>
                    <a:pt x="456" y="52"/>
                    <a:pt x="4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4"/>
            <p:cNvSpPr/>
            <p:nvPr/>
          </p:nvSpPr>
          <p:spPr>
            <a:xfrm>
              <a:off x="-5282149" y="-2027227"/>
              <a:ext cx="26644" cy="37913"/>
            </a:xfrm>
            <a:custGeom>
              <a:avLst/>
              <a:gdLst/>
              <a:ahLst/>
              <a:cxnLst/>
              <a:rect l="l" t="t" r="r" b="b"/>
              <a:pathLst>
                <a:path w="558" h="794" extrusionOk="0">
                  <a:moveTo>
                    <a:pt x="1" y="565"/>
                  </a:moveTo>
                  <a:cubicBezTo>
                    <a:pt x="5" y="565"/>
                    <a:pt x="5" y="565"/>
                    <a:pt x="5" y="569"/>
                  </a:cubicBezTo>
                  <a:lnTo>
                    <a:pt x="5" y="565"/>
                  </a:lnTo>
                  <a:close/>
                  <a:moveTo>
                    <a:pt x="95" y="0"/>
                  </a:moveTo>
                  <a:cubicBezTo>
                    <a:pt x="68" y="0"/>
                    <a:pt x="42" y="12"/>
                    <a:pt x="9" y="31"/>
                  </a:cubicBezTo>
                  <a:cubicBezTo>
                    <a:pt x="35" y="27"/>
                    <a:pt x="57" y="23"/>
                    <a:pt x="80" y="23"/>
                  </a:cubicBezTo>
                  <a:cubicBezTo>
                    <a:pt x="117" y="23"/>
                    <a:pt x="150" y="34"/>
                    <a:pt x="173" y="76"/>
                  </a:cubicBezTo>
                  <a:cubicBezTo>
                    <a:pt x="195" y="105"/>
                    <a:pt x="203" y="139"/>
                    <a:pt x="180" y="172"/>
                  </a:cubicBezTo>
                  <a:cubicBezTo>
                    <a:pt x="185" y="236"/>
                    <a:pt x="154" y="274"/>
                    <a:pt x="87" y="277"/>
                  </a:cubicBezTo>
                  <a:cubicBezTo>
                    <a:pt x="68" y="277"/>
                    <a:pt x="50" y="288"/>
                    <a:pt x="31" y="296"/>
                  </a:cubicBezTo>
                  <a:cubicBezTo>
                    <a:pt x="31" y="307"/>
                    <a:pt x="31" y="322"/>
                    <a:pt x="42" y="322"/>
                  </a:cubicBezTo>
                  <a:cubicBezTo>
                    <a:pt x="113" y="326"/>
                    <a:pt x="147" y="386"/>
                    <a:pt x="195" y="423"/>
                  </a:cubicBezTo>
                  <a:cubicBezTo>
                    <a:pt x="247" y="468"/>
                    <a:pt x="233" y="543"/>
                    <a:pt x="166" y="561"/>
                  </a:cubicBezTo>
                  <a:cubicBezTo>
                    <a:pt x="143" y="565"/>
                    <a:pt x="121" y="576"/>
                    <a:pt x="98" y="576"/>
                  </a:cubicBezTo>
                  <a:cubicBezTo>
                    <a:pt x="83" y="576"/>
                    <a:pt x="64" y="569"/>
                    <a:pt x="46" y="550"/>
                  </a:cubicBezTo>
                  <a:cubicBezTo>
                    <a:pt x="42" y="543"/>
                    <a:pt x="38" y="543"/>
                    <a:pt x="38" y="543"/>
                  </a:cubicBezTo>
                  <a:cubicBezTo>
                    <a:pt x="23" y="543"/>
                    <a:pt x="16" y="565"/>
                    <a:pt x="5" y="569"/>
                  </a:cubicBezTo>
                  <a:lnTo>
                    <a:pt x="1" y="569"/>
                  </a:lnTo>
                  <a:cubicBezTo>
                    <a:pt x="35" y="606"/>
                    <a:pt x="76" y="625"/>
                    <a:pt x="113" y="625"/>
                  </a:cubicBezTo>
                  <a:cubicBezTo>
                    <a:pt x="140" y="625"/>
                    <a:pt x="166" y="617"/>
                    <a:pt x="192" y="599"/>
                  </a:cubicBezTo>
                  <a:cubicBezTo>
                    <a:pt x="214" y="580"/>
                    <a:pt x="233" y="573"/>
                    <a:pt x="247" y="573"/>
                  </a:cubicBezTo>
                  <a:cubicBezTo>
                    <a:pt x="270" y="573"/>
                    <a:pt x="285" y="595"/>
                    <a:pt x="297" y="636"/>
                  </a:cubicBezTo>
                  <a:cubicBezTo>
                    <a:pt x="315" y="740"/>
                    <a:pt x="315" y="740"/>
                    <a:pt x="420" y="759"/>
                  </a:cubicBezTo>
                  <a:cubicBezTo>
                    <a:pt x="431" y="763"/>
                    <a:pt x="442" y="763"/>
                    <a:pt x="449" y="771"/>
                  </a:cubicBezTo>
                  <a:cubicBezTo>
                    <a:pt x="468" y="785"/>
                    <a:pt x="483" y="793"/>
                    <a:pt x="499" y="793"/>
                  </a:cubicBezTo>
                  <a:cubicBezTo>
                    <a:pt x="521" y="793"/>
                    <a:pt x="539" y="782"/>
                    <a:pt x="558" y="763"/>
                  </a:cubicBezTo>
                  <a:lnTo>
                    <a:pt x="551" y="763"/>
                  </a:lnTo>
                  <a:cubicBezTo>
                    <a:pt x="506" y="730"/>
                    <a:pt x="454" y="711"/>
                    <a:pt x="397" y="700"/>
                  </a:cubicBezTo>
                  <a:lnTo>
                    <a:pt x="378" y="700"/>
                  </a:lnTo>
                  <a:cubicBezTo>
                    <a:pt x="368" y="681"/>
                    <a:pt x="356" y="666"/>
                    <a:pt x="342" y="647"/>
                  </a:cubicBezTo>
                  <a:cubicBezTo>
                    <a:pt x="259" y="557"/>
                    <a:pt x="259" y="460"/>
                    <a:pt x="307" y="355"/>
                  </a:cubicBezTo>
                  <a:lnTo>
                    <a:pt x="300" y="355"/>
                  </a:lnTo>
                  <a:cubicBezTo>
                    <a:pt x="278" y="355"/>
                    <a:pt x="270" y="333"/>
                    <a:pt x="255" y="326"/>
                  </a:cubicBezTo>
                  <a:cubicBezTo>
                    <a:pt x="255" y="341"/>
                    <a:pt x="252" y="355"/>
                    <a:pt x="240" y="355"/>
                  </a:cubicBezTo>
                  <a:cubicBezTo>
                    <a:pt x="237" y="355"/>
                    <a:pt x="229" y="352"/>
                    <a:pt x="225" y="348"/>
                  </a:cubicBezTo>
                  <a:cubicBezTo>
                    <a:pt x="195" y="329"/>
                    <a:pt x="199" y="292"/>
                    <a:pt x="233" y="262"/>
                  </a:cubicBezTo>
                  <a:cubicBezTo>
                    <a:pt x="233" y="247"/>
                    <a:pt x="237" y="233"/>
                    <a:pt x="252" y="221"/>
                  </a:cubicBezTo>
                  <a:cubicBezTo>
                    <a:pt x="281" y="207"/>
                    <a:pt x="281" y="184"/>
                    <a:pt x="259" y="157"/>
                  </a:cubicBezTo>
                  <a:cubicBezTo>
                    <a:pt x="255" y="154"/>
                    <a:pt x="247" y="150"/>
                    <a:pt x="247" y="146"/>
                  </a:cubicBezTo>
                  <a:cubicBezTo>
                    <a:pt x="247" y="98"/>
                    <a:pt x="203" y="79"/>
                    <a:pt x="180" y="50"/>
                  </a:cubicBezTo>
                  <a:cubicBezTo>
                    <a:pt x="154" y="15"/>
                    <a:pt x="128" y="0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4"/>
            <p:cNvSpPr/>
            <p:nvPr/>
          </p:nvSpPr>
          <p:spPr>
            <a:xfrm>
              <a:off x="-5309080" y="-1706824"/>
              <a:ext cx="17906" cy="24496"/>
            </a:xfrm>
            <a:custGeom>
              <a:avLst/>
              <a:gdLst/>
              <a:ahLst/>
              <a:cxnLst/>
              <a:rect l="l" t="t" r="r" b="b"/>
              <a:pathLst>
                <a:path w="375" h="513" extrusionOk="0">
                  <a:moveTo>
                    <a:pt x="179" y="116"/>
                  </a:moveTo>
                  <a:cubicBezTo>
                    <a:pt x="196" y="116"/>
                    <a:pt x="211" y="120"/>
                    <a:pt x="214" y="153"/>
                  </a:cubicBezTo>
                  <a:cubicBezTo>
                    <a:pt x="217" y="198"/>
                    <a:pt x="183" y="195"/>
                    <a:pt x="161" y="203"/>
                  </a:cubicBezTo>
                  <a:cubicBezTo>
                    <a:pt x="154" y="203"/>
                    <a:pt x="150" y="206"/>
                    <a:pt x="147" y="206"/>
                  </a:cubicBezTo>
                  <a:cubicBezTo>
                    <a:pt x="128" y="206"/>
                    <a:pt x="112" y="191"/>
                    <a:pt x="112" y="165"/>
                  </a:cubicBezTo>
                  <a:cubicBezTo>
                    <a:pt x="112" y="135"/>
                    <a:pt x="128" y="117"/>
                    <a:pt x="161" y="117"/>
                  </a:cubicBezTo>
                  <a:cubicBezTo>
                    <a:pt x="167" y="117"/>
                    <a:pt x="173" y="116"/>
                    <a:pt x="179" y="116"/>
                  </a:cubicBezTo>
                  <a:close/>
                  <a:moveTo>
                    <a:pt x="71" y="1"/>
                  </a:moveTo>
                  <a:cubicBezTo>
                    <a:pt x="60" y="1"/>
                    <a:pt x="45" y="8"/>
                    <a:pt x="31" y="19"/>
                  </a:cubicBezTo>
                  <a:cubicBezTo>
                    <a:pt x="0" y="49"/>
                    <a:pt x="0" y="124"/>
                    <a:pt x="26" y="153"/>
                  </a:cubicBezTo>
                  <a:cubicBezTo>
                    <a:pt x="53" y="184"/>
                    <a:pt x="79" y="214"/>
                    <a:pt x="60" y="266"/>
                  </a:cubicBezTo>
                  <a:cubicBezTo>
                    <a:pt x="45" y="303"/>
                    <a:pt x="34" y="360"/>
                    <a:pt x="109" y="360"/>
                  </a:cubicBezTo>
                  <a:lnTo>
                    <a:pt x="112" y="360"/>
                  </a:lnTo>
                  <a:cubicBezTo>
                    <a:pt x="135" y="360"/>
                    <a:pt x="154" y="386"/>
                    <a:pt x="183" y="389"/>
                  </a:cubicBezTo>
                  <a:cubicBezTo>
                    <a:pt x="214" y="397"/>
                    <a:pt x="217" y="427"/>
                    <a:pt x="210" y="457"/>
                  </a:cubicBezTo>
                  <a:cubicBezTo>
                    <a:pt x="202" y="475"/>
                    <a:pt x="183" y="490"/>
                    <a:pt x="188" y="512"/>
                  </a:cubicBezTo>
                  <a:cubicBezTo>
                    <a:pt x="199" y="505"/>
                    <a:pt x="214" y="498"/>
                    <a:pt x="225" y="486"/>
                  </a:cubicBezTo>
                  <a:cubicBezTo>
                    <a:pt x="247" y="460"/>
                    <a:pt x="273" y="445"/>
                    <a:pt x="300" y="445"/>
                  </a:cubicBezTo>
                  <a:cubicBezTo>
                    <a:pt x="318" y="445"/>
                    <a:pt x="337" y="453"/>
                    <a:pt x="359" y="467"/>
                  </a:cubicBezTo>
                  <a:lnTo>
                    <a:pt x="374" y="467"/>
                  </a:lnTo>
                  <a:cubicBezTo>
                    <a:pt x="363" y="408"/>
                    <a:pt x="296" y="419"/>
                    <a:pt x="269" y="378"/>
                  </a:cubicBezTo>
                  <a:lnTo>
                    <a:pt x="240" y="378"/>
                  </a:lnTo>
                  <a:cubicBezTo>
                    <a:pt x="221" y="378"/>
                    <a:pt x="206" y="374"/>
                    <a:pt x="221" y="333"/>
                  </a:cubicBezTo>
                  <a:cubicBezTo>
                    <a:pt x="210" y="274"/>
                    <a:pt x="217" y="221"/>
                    <a:pt x="278" y="184"/>
                  </a:cubicBezTo>
                  <a:cubicBezTo>
                    <a:pt x="307" y="165"/>
                    <a:pt x="300" y="117"/>
                    <a:pt x="266" y="113"/>
                  </a:cubicBezTo>
                  <a:cubicBezTo>
                    <a:pt x="206" y="109"/>
                    <a:pt x="176" y="60"/>
                    <a:pt x="135" y="30"/>
                  </a:cubicBezTo>
                  <a:cubicBezTo>
                    <a:pt x="112" y="15"/>
                    <a:pt x="94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2" name="Google Shape;4792;p4"/>
            <p:cNvSpPr/>
            <p:nvPr/>
          </p:nvSpPr>
          <p:spPr>
            <a:xfrm>
              <a:off x="-5580920" y="-1870129"/>
              <a:ext cx="27504" cy="19482"/>
            </a:xfrm>
            <a:custGeom>
              <a:avLst/>
              <a:gdLst/>
              <a:ahLst/>
              <a:cxnLst/>
              <a:rect l="l" t="t" r="r" b="b"/>
              <a:pathLst>
                <a:path w="576" h="408" extrusionOk="0">
                  <a:moveTo>
                    <a:pt x="460" y="0"/>
                  </a:moveTo>
                  <a:cubicBezTo>
                    <a:pt x="457" y="0"/>
                    <a:pt x="453" y="0"/>
                    <a:pt x="449" y="4"/>
                  </a:cubicBezTo>
                  <a:cubicBezTo>
                    <a:pt x="467" y="86"/>
                    <a:pt x="453" y="116"/>
                    <a:pt x="381" y="135"/>
                  </a:cubicBezTo>
                  <a:cubicBezTo>
                    <a:pt x="371" y="150"/>
                    <a:pt x="363" y="153"/>
                    <a:pt x="352" y="153"/>
                  </a:cubicBezTo>
                  <a:cubicBezTo>
                    <a:pt x="345" y="153"/>
                    <a:pt x="333" y="150"/>
                    <a:pt x="326" y="146"/>
                  </a:cubicBezTo>
                  <a:cubicBezTo>
                    <a:pt x="319" y="142"/>
                    <a:pt x="307" y="138"/>
                    <a:pt x="300" y="138"/>
                  </a:cubicBezTo>
                  <a:cubicBezTo>
                    <a:pt x="296" y="138"/>
                    <a:pt x="288" y="142"/>
                    <a:pt x="284" y="142"/>
                  </a:cubicBezTo>
                  <a:cubicBezTo>
                    <a:pt x="266" y="195"/>
                    <a:pt x="224" y="224"/>
                    <a:pt x="188" y="224"/>
                  </a:cubicBezTo>
                  <a:cubicBezTo>
                    <a:pt x="162" y="224"/>
                    <a:pt x="135" y="214"/>
                    <a:pt x="112" y="187"/>
                  </a:cubicBezTo>
                  <a:cubicBezTo>
                    <a:pt x="45" y="150"/>
                    <a:pt x="67" y="90"/>
                    <a:pt x="72" y="34"/>
                  </a:cubicBezTo>
                  <a:lnTo>
                    <a:pt x="72" y="34"/>
                  </a:lnTo>
                  <a:cubicBezTo>
                    <a:pt x="19" y="57"/>
                    <a:pt x="0" y="90"/>
                    <a:pt x="49" y="138"/>
                  </a:cubicBezTo>
                  <a:cubicBezTo>
                    <a:pt x="57" y="146"/>
                    <a:pt x="60" y="161"/>
                    <a:pt x="64" y="172"/>
                  </a:cubicBezTo>
                  <a:cubicBezTo>
                    <a:pt x="79" y="217"/>
                    <a:pt x="98" y="250"/>
                    <a:pt x="153" y="266"/>
                  </a:cubicBezTo>
                  <a:cubicBezTo>
                    <a:pt x="169" y="269"/>
                    <a:pt x="184" y="273"/>
                    <a:pt x="198" y="273"/>
                  </a:cubicBezTo>
                  <a:cubicBezTo>
                    <a:pt x="217" y="273"/>
                    <a:pt x="232" y="266"/>
                    <a:pt x="251" y="247"/>
                  </a:cubicBezTo>
                  <a:cubicBezTo>
                    <a:pt x="292" y="202"/>
                    <a:pt x="336" y="183"/>
                    <a:pt x="378" y="183"/>
                  </a:cubicBezTo>
                  <a:cubicBezTo>
                    <a:pt x="412" y="183"/>
                    <a:pt x="441" y="191"/>
                    <a:pt x="476" y="209"/>
                  </a:cubicBezTo>
                  <a:cubicBezTo>
                    <a:pt x="460" y="240"/>
                    <a:pt x="415" y="240"/>
                    <a:pt x="412" y="273"/>
                  </a:cubicBezTo>
                  <a:cubicBezTo>
                    <a:pt x="404" y="321"/>
                    <a:pt x="490" y="407"/>
                    <a:pt x="538" y="407"/>
                  </a:cubicBezTo>
                  <a:lnTo>
                    <a:pt x="543" y="407"/>
                  </a:lnTo>
                  <a:cubicBezTo>
                    <a:pt x="561" y="407"/>
                    <a:pt x="572" y="400"/>
                    <a:pt x="569" y="378"/>
                  </a:cubicBezTo>
                  <a:cubicBezTo>
                    <a:pt x="543" y="269"/>
                    <a:pt x="576" y="153"/>
                    <a:pt x="520" y="48"/>
                  </a:cubicBezTo>
                  <a:cubicBezTo>
                    <a:pt x="502" y="15"/>
                    <a:pt x="490" y="0"/>
                    <a:pt x="4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3" name="Google Shape;4793;p4"/>
            <p:cNvSpPr/>
            <p:nvPr/>
          </p:nvSpPr>
          <p:spPr>
            <a:xfrm>
              <a:off x="-5171846" y="-1805571"/>
              <a:ext cx="18288" cy="14564"/>
            </a:xfrm>
            <a:custGeom>
              <a:avLst/>
              <a:gdLst/>
              <a:ahLst/>
              <a:cxnLst/>
              <a:rect l="l" t="t" r="r" b="b"/>
              <a:pathLst>
                <a:path w="383" h="305" extrusionOk="0">
                  <a:moveTo>
                    <a:pt x="203" y="113"/>
                  </a:moveTo>
                  <a:cubicBezTo>
                    <a:pt x="218" y="113"/>
                    <a:pt x="230" y="113"/>
                    <a:pt x="244" y="125"/>
                  </a:cubicBezTo>
                  <a:cubicBezTo>
                    <a:pt x="229" y="145"/>
                    <a:pt x="210" y="146"/>
                    <a:pt x="193" y="146"/>
                  </a:cubicBezTo>
                  <a:cubicBezTo>
                    <a:pt x="190" y="146"/>
                    <a:pt x="187" y="146"/>
                    <a:pt x="184" y="146"/>
                  </a:cubicBezTo>
                  <a:cubicBezTo>
                    <a:pt x="179" y="146"/>
                    <a:pt x="174" y="146"/>
                    <a:pt x="169" y="147"/>
                  </a:cubicBezTo>
                  <a:cubicBezTo>
                    <a:pt x="158" y="162"/>
                    <a:pt x="207" y="203"/>
                    <a:pt x="158" y="203"/>
                  </a:cubicBezTo>
                  <a:cubicBezTo>
                    <a:pt x="154" y="203"/>
                    <a:pt x="147" y="203"/>
                    <a:pt x="143" y="199"/>
                  </a:cubicBezTo>
                  <a:lnTo>
                    <a:pt x="135" y="199"/>
                  </a:lnTo>
                  <a:cubicBezTo>
                    <a:pt x="128" y="199"/>
                    <a:pt x="125" y="199"/>
                    <a:pt x="117" y="203"/>
                  </a:cubicBezTo>
                  <a:lnTo>
                    <a:pt x="102" y="203"/>
                  </a:lnTo>
                  <a:cubicBezTo>
                    <a:pt x="83" y="203"/>
                    <a:pt x="64" y="196"/>
                    <a:pt x="61" y="166"/>
                  </a:cubicBezTo>
                  <a:cubicBezTo>
                    <a:pt x="54" y="136"/>
                    <a:pt x="83" y="113"/>
                    <a:pt x="117" y="113"/>
                  </a:cubicBezTo>
                  <a:lnTo>
                    <a:pt x="125" y="113"/>
                  </a:lnTo>
                  <a:cubicBezTo>
                    <a:pt x="135" y="113"/>
                    <a:pt x="143" y="118"/>
                    <a:pt x="151" y="118"/>
                  </a:cubicBezTo>
                  <a:lnTo>
                    <a:pt x="154" y="118"/>
                  </a:lnTo>
                  <a:cubicBezTo>
                    <a:pt x="162" y="118"/>
                    <a:pt x="169" y="118"/>
                    <a:pt x="177" y="113"/>
                  </a:cubicBezTo>
                  <a:close/>
                  <a:moveTo>
                    <a:pt x="143" y="1"/>
                  </a:moveTo>
                  <a:cubicBezTo>
                    <a:pt x="125" y="1"/>
                    <a:pt x="121" y="46"/>
                    <a:pt x="102" y="61"/>
                  </a:cubicBezTo>
                  <a:cubicBezTo>
                    <a:pt x="87" y="76"/>
                    <a:pt x="68" y="87"/>
                    <a:pt x="50" y="95"/>
                  </a:cubicBezTo>
                  <a:cubicBezTo>
                    <a:pt x="12" y="118"/>
                    <a:pt x="1" y="162"/>
                    <a:pt x="23" y="188"/>
                  </a:cubicBezTo>
                  <a:cubicBezTo>
                    <a:pt x="95" y="263"/>
                    <a:pt x="180" y="301"/>
                    <a:pt x="282" y="304"/>
                  </a:cubicBezTo>
                  <a:lnTo>
                    <a:pt x="285" y="304"/>
                  </a:lnTo>
                  <a:cubicBezTo>
                    <a:pt x="319" y="304"/>
                    <a:pt x="382" y="248"/>
                    <a:pt x="379" y="218"/>
                  </a:cubicBezTo>
                  <a:cubicBezTo>
                    <a:pt x="375" y="158"/>
                    <a:pt x="337" y="102"/>
                    <a:pt x="289" y="50"/>
                  </a:cubicBezTo>
                  <a:cubicBezTo>
                    <a:pt x="252" y="5"/>
                    <a:pt x="199" y="23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4" name="Google Shape;4794;p4"/>
            <p:cNvSpPr/>
            <p:nvPr/>
          </p:nvSpPr>
          <p:spPr>
            <a:xfrm>
              <a:off x="-5225899" y="-1956175"/>
              <a:ext cx="21488" cy="16617"/>
            </a:xfrm>
            <a:custGeom>
              <a:avLst/>
              <a:gdLst/>
              <a:ahLst/>
              <a:cxnLst/>
              <a:rect l="l" t="t" r="r" b="b"/>
              <a:pathLst>
                <a:path w="450" h="348" extrusionOk="0">
                  <a:moveTo>
                    <a:pt x="120" y="1"/>
                  </a:moveTo>
                  <a:lnTo>
                    <a:pt x="120" y="1"/>
                  </a:lnTo>
                  <a:cubicBezTo>
                    <a:pt x="87" y="23"/>
                    <a:pt x="128" y="42"/>
                    <a:pt x="128" y="64"/>
                  </a:cubicBezTo>
                  <a:cubicBezTo>
                    <a:pt x="146" y="68"/>
                    <a:pt x="158" y="82"/>
                    <a:pt x="168" y="94"/>
                  </a:cubicBezTo>
                  <a:cubicBezTo>
                    <a:pt x="165" y="101"/>
                    <a:pt x="161" y="105"/>
                    <a:pt x="158" y="105"/>
                  </a:cubicBezTo>
                  <a:cubicBezTo>
                    <a:pt x="154" y="105"/>
                    <a:pt x="150" y="101"/>
                    <a:pt x="146" y="101"/>
                  </a:cubicBezTo>
                  <a:cubicBezTo>
                    <a:pt x="142" y="101"/>
                    <a:pt x="135" y="97"/>
                    <a:pt x="132" y="97"/>
                  </a:cubicBezTo>
                  <a:cubicBezTo>
                    <a:pt x="132" y="97"/>
                    <a:pt x="128" y="97"/>
                    <a:pt x="128" y="101"/>
                  </a:cubicBezTo>
                  <a:cubicBezTo>
                    <a:pt x="116" y="132"/>
                    <a:pt x="161" y="146"/>
                    <a:pt x="142" y="184"/>
                  </a:cubicBezTo>
                  <a:cubicBezTo>
                    <a:pt x="120" y="180"/>
                    <a:pt x="94" y="165"/>
                    <a:pt x="68" y="165"/>
                  </a:cubicBezTo>
                  <a:cubicBezTo>
                    <a:pt x="56" y="165"/>
                    <a:pt x="49" y="168"/>
                    <a:pt x="38" y="176"/>
                  </a:cubicBezTo>
                  <a:lnTo>
                    <a:pt x="34" y="176"/>
                  </a:lnTo>
                  <a:cubicBezTo>
                    <a:pt x="30" y="176"/>
                    <a:pt x="23" y="161"/>
                    <a:pt x="23" y="149"/>
                  </a:cubicBezTo>
                  <a:lnTo>
                    <a:pt x="23" y="149"/>
                  </a:lnTo>
                  <a:cubicBezTo>
                    <a:pt x="1" y="187"/>
                    <a:pt x="4" y="225"/>
                    <a:pt x="27" y="258"/>
                  </a:cubicBezTo>
                  <a:lnTo>
                    <a:pt x="30" y="258"/>
                  </a:lnTo>
                  <a:cubicBezTo>
                    <a:pt x="30" y="244"/>
                    <a:pt x="19" y="228"/>
                    <a:pt x="42" y="221"/>
                  </a:cubicBezTo>
                  <a:cubicBezTo>
                    <a:pt x="49" y="221"/>
                    <a:pt x="56" y="217"/>
                    <a:pt x="61" y="217"/>
                  </a:cubicBezTo>
                  <a:cubicBezTo>
                    <a:pt x="75" y="217"/>
                    <a:pt x="87" y="225"/>
                    <a:pt x="97" y="236"/>
                  </a:cubicBezTo>
                  <a:cubicBezTo>
                    <a:pt x="106" y="251"/>
                    <a:pt x="124" y="266"/>
                    <a:pt x="116" y="284"/>
                  </a:cubicBezTo>
                  <a:cubicBezTo>
                    <a:pt x="113" y="299"/>
                    <a:pt x="101" y="303"/>
                    <a:pt x="90" y="303"/>
                  </a:cubicBezTo>
                  <a:cubicBezTo>
                    <a:pt x="83" y="303"/>
                    <a:pt x="79" y="303"/>
                    <a:pt x="71" y="296"/>
                  </a:cubicBezTo>
                  <a:cubicBezTo>
                    <a:pt x="56" y="284"/>
                    <a:pt x="49" y="266"/>
                    <a:pt x="30" y="262"/>
                  </a:cubicBezTo>
                  <a:lnTo>
                    <a:pt x="30" y="262"/>
                  </a:lnTo>
                  <a:cubicBezTo>
                    <a:pt x="30" y="284"/>
                    <a:pt x="38" y="303"/>
                    <a:pt x="53" y="322"/>
                  </a:cubicBezTo>
                  <a:lnTo>
                    <a:pt x="56" y="322"/>
                  </a:lnTo>
                  <a:cubicBezTo>
                    <a:pt x="61" y="322"/>
                    <a:pt x="64" y="322"/>
                    <a:pt x="68" y="325"/>
                  </a:cubicBezTo>
                  <a:cubicBezTo>
                    <a:pt x="83" y="325"/>
                    <a:pt x="94" y="337"/>
                    <a:pt x="101" y="348"/>
                  </a:cubicBezTo>
                  <a:lnTo>
                    <a:pt x="132" y="348"/>
                  </a:lnTo>
                  <a:cubicBezTo>
                    <a:pt x="139" y="325"/>
                    <a:pt x="135" y="292"/>
                    <a:pt x="158" y="292"/>
                  </a:cubicBezTo>
                  <a:cubicBezTo>
                    <a:pt x="165" y="292"/>
                    <a:pt x="176" y="296"/>
                    <a:pt x="191" y="311"/>
                  </a:cubicBezTo>
                  <a:lnTo>
                    <a:pt x="206" y="311"/>
                  </a:lnTo>
                  <a:cubicBezTo>
                    <a:pt x="240" y="244"/>
                    <a:pt x="348" y="292"/>
                    <a:pt x="363" y="199"/>
                  </a:cubicBezTo>
                  <a:cubicBezTo>
                    <a:pt x="389" y="213"/>
                    <a:pt x="397" y="239"/>
                    <a:pt x="397" y="262"/>
                  </a:cubicBezTo>
                  <a:cubicBezTo>
                    <a:pt x="408" y="254"/>
                    <a:pt x="411" y="244"/>
                    <a:pt x="411" y="228"/>
                  </a:cubicBezTo>
                  <a:cubicBezTo>
                    <a:pt x="401" y="187"/>
                    <a:pt x="404" y="146"/>
                    <a:pt x="449" y="109"/>
                  </a:cubicBezTo>
                  <a:cubicBezTo>
                    <a:pt x="449" y="101"/>
                    <a:pt x="449" y="97"/>
                    <a:pt x="446" y="94"/>
                  </a:cubicBezTo>
                  <a:cubicBezTo>
                    <a:pt x="427" y="90"/>
                    <a:pt x="411" y="79"/>
                    <a:pt x="401" y="71"/>
                  </a:cubicBezTo>
                  <a:cubicBezTo>
                    <a:pt x="385" y="56"/>
                    <a:pt x="375" y="45"/>
                    <a:pt x="352" y="45"/>
                  </a:cubicBezTo>
                  <a:lnTo>
                    <a:pt x="348" y="45"/>
                  </a:lnTo>
                  <a:cubicBezTo>
                    <a:pt x="348" y="60"/>
                    <a:pt x="348" y="71"/>
                    <a:pt x="333" y="79"/>
                  </a:cubicBezTo>
                  <a:cubicBezTo>
                    <a:pt x="344" y="90"/>
                    <a:pt x="359" y="90"/>
                    <a:pt x="367" y="97"/>
                  </a:cubicBezTo>
                  <a:cubicBezTo>
                    <a:pt x="393" y="116"/>
                    <a:pt x="397" y="142"/>
                    <a:pt x="363" y="154"/>
                  </a:cubicBezTo>
                  <a:cubicBezTo>
                    <a:pt x="341" y="165"/>
                    <a:pt x="311" y="154"/>
                    <a:pt x="315" y="199"/>
                  </a:cubicBezTo>
                  <a:cubicBezTo>
                    <a:pt x="315" y="202"/>
                    <a:pt x="311" y="206"/>
                    <a:pt x="307" y="206"/>
                  </a:cubicBezTo>
                  <a:cubicBezTo>
                    <a:pt x="296" y="206"/>
                    <a:pt x="281" y="199"/>
                    <a:pt x="277" y="194"/>
                  </a:cubicBezTo>
                  <a:cubicBezTo>
                    <a:pt x="263" y="184"/>
                    <a:pt x="251" y="180"/>
                    <a:pt x="240" y="180"/>
                  </a:cubicBezTo>
                  <a:cubicBezTo>
                    <a:pt x="225" y="180"/>
                    <a:pt x="210" y="187"/>
                    <a:pt x="191" y="194"/>
                  </a:cubicBezTo>
                  <a:cubicBezTo>
                    <a:pt x="221" y="139"/>
                    <a:pt x="296" y="139"/>
                    <a:pt x="318" y="79"/>
                  </a:cubicBezTo>
                  <a:cubicBezTo>
                    <a:pt x="303" y="75"/>
                    <a:pt x="292" y="64"/>
                    <a:pt x="285" y="49"/>
                  </a:cubicBezTo>
                  <a:cubicBezTo>
                    <a:pt x="236" y="19"/>
                    <a:pt x="176" y="1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5" name="Google Shape;4795;p4"/>
            <p:cNvSpPr/>
            <p:nvPr/>
          </p:nvSpPr>
          <p:spPr>
            <a:xfrm>
              <a:off x="-5317484" y="-1839426"/>
              <a:ext cx="17190" cy="19148"/>
            </a:xfrm>
            <a:custGeom>
              <a:avLst/>
              <a:gdLst/>
              <a:ahLst/>
              <a:cxnLst/>
              <a:rect l="l" t="t" r="r" b="b"/>
              <a:pathLst>
                <a:path w="360" h="401" extrusionOk="0">
                  <a:moveTo>
                    <a:pt x="259" y="0"/>
                  </a:moveTo>
                  <a:cubicBezTo>
                    <a:pt x="214" y="0"/>
                    <a:pt x="169" y="19"/>
                    <a:pt x="140" y="52"/>
                  </a:cubicBezTo>
                  <a:cubicBezTo>
                    <a:pt x="124" y="75"/>
                    <a:pt x="102" y="86"/>
                    <a:pt x="79" y="101"/>
                  </a:cubicBezTo>
                  <a:cubicBezTo>
                    <a:pt x="23" y="135"/>
                    <a:pt x="23" y="202"/>
                    <a:pt x="0" y="258"/>
                  </a:cubicBezTo>
                  <a:cubicBezTo>
                    <a:pt x="5" y="269"/>
                    <a:pt x="5" y="280"/>
                    <a:pt x="5" y="292"/>
                  </a:cubicBezTo>
                  <a:cubicBezTo>
                    <a:pt x="9" y="292"/>
                    <a:pt x="9" y="292"/>
                    <a:pt x="9" y="295"/>
                  </a:cubicBezTo>
                  <a:cubicBezTo>
                    <a:pt x="19" y="303"/>
                    <a:pt x="27" y="311"/>
                    <a:pt x="38" y="321"/>
                  </a:cubicBezTo>
                  <a:cubicBezTo>
                    <a:pt x="38" y="303"/>
                    <a:pt x="42" y="292"/>
                    <a:pt x="53" y="280"/>
                  </a:cubicBezTo>
                  <a:cubicBezTo>
                    <a:pt x="61" y="277"/>
                    <a:pt x="64" y="273"/>
                    <a:pt x="72" y="273"/>
                  </a:cubicBezTo>
                  <a:cubicBezTo>
                    <a:pt x="83" y="273"/>
                    <a:pt x="95" y="284"/>
                    <a:pt x="102" y="288"/>
                  </a:cubicBezTo>
                  <a:cubicBezTo>
                    <a:pt x="113" y="292"/>
                    <a:pt x="113" y="306"/>
                    <a:pt x="109" y="314"/>
                  </a:cubicBezTo>
                  <a:cubicBezTo>
                    <a:pt x="102" y="325"/>
                    <a:pt x="95" y="329"/>
                    <a:pt x="83" y="329"/>
                  </a:cubicBezTo>
                  <a:cubicBezTo>
                    <a:pt x="79" y="329"/>
                    <a:pt x="76" y="329"/>
                    <a:pt x="68" y="325"/>
                  </a:cubicBezTo>
                  <a:cubicBezTo>
                    <a:pt x="61" y="321"/>
                    <a:pt x="50" y="321"/>
                    <a:pt x="38" y="321"/>
                  </a:cubicBezTo>
                  <a:cubicBezTo>
                    <a:pt x="42" y="347"/>
                    <a:pt x="42" y="374"/>
                    <a:pt x="45" y="400"/>
                  </a:cubicBezTo>
                  <a:lnTo>
                    <a:pt x="61" y="400"/>
                  </a:lnTo>
                  <a:cubicBezTo>
                    <a:pt x="61" y="392"/>
                    <a:pt x="61" y="382"/>
                    <a:pt x="64" y="378"/>
                  </a:cubicBezTo>
                  <a:cubicBezTo>
                    <a:pt x="68" y="374"/>
                    <a:pt x="72" y="370"/>
                    <a:pt x="79" y="370"/>
                  </a:cubicBezTo>
                  <a:cubicBezTo>
                    <a:pt x="87" y="370"/>
                    <a:pt x="95" y="374"/>
                    <a:pt x="102" y="378"/>
                  </a:cubicBezTo>
                  <a:cubicBezTo>
                    <a:pt x="109" y="382"/>
                    <a:pt x="117" y="385"/>
                    <a:pt x="121" y="385"/>
                  </a:cubicBezTo>
                  <a:cubicBezTo>
                    <a:pt x="124" y="385"/>
                    <a:pt x="131" y="385"/>
                    <a:pt x="135" y="378"/>
                  </a:cubicBezTo>
                  <a:cubicBezTo>
                    <a:pt x="147" y="351"/>
                    <a:pt x="154" y="325"/>
                    <a:pt x="180" y="311"/>
                  </a:cubicBezTo>
                  <a:cubicBezTo>
                    <a:pt x="192" y="258"/>
                    <a:pt x="236" y="254"/>
                    <a:pt x="270" y="239"/>
                  </a:cubicBezTo>
                  <a:cubicBezTo>
                    <a:pt x="259" y="213"/>
                    <a:pt x="240" y="199"/>
                    <a:pt x="218" y="180"/>
                  </a:cubicBezTo>
                  <a:cubicBezTo>
                    <a:pt x="162" y="164"/>
                    <a:pt x="143" y="131"/>
                    <a:pt x="166" y="75"/>
                  </a:cubicBezTo>
                  <a:lnTo>
                    <a:pt x="169" y="71"/>
                  </a:lnTo>
                  <a:cubicBezTo>
                    <a:pt x="180" y="71"/>
                    <a:pt x="192" y="78"/>
                    <a:pt x="202" y="82"/>
                  </a:cubicBezTo>
                  <a:cubicBezTo>
                    <a:pt x="214" y="90"/>
                    <a:pt x="225" y="94"/>
                    <a:pt x="236" y="94"/>
                  </a:cubicBezTo>
                  <a:cubicBezTo>
                    <a:pt x="247" y="94"/>
                    <a:pt x="255" y="94"/>
                    <a:pt x="262" y="86"/>
                  </a:cubicBezTo>
                  <a:lnTo>
                    <a:pt x="266" y="86"/>
                  </a:lnTo>
                  <a:cubicBezTo>
                    <a:pt x="270" y="86"/>
                    <a:pt x="281" y="94"/>
                    <a:pt x="288" y="101"/>
                  </a:cubicBezTo>
                  <a:cubicBezTo>
                    <a:pt x="297" y="116"/>
                    <a:pt x="288" y="131"/>
                    <a:pt x="274" y="135"/>
                  </a:cubicBezTo>
                  <a:cubicBezTo>
                    <a:pt x="259" y="138"/>
                    <a:pt x="244" y="138"/>
                    <a:pt x="247" y="161"/>
                  </a:cubicBezTo>
                  <a:lnTo>
                    <a:pt x="252" y="161"/>
                  </a:lnTo>
                  <a:cubicBezTo>
                    <a:pt x="259" y="161"/>
                    <a:pt x="262" y="172"/>
                    <a:pt x="266" y="180"/>
                  </a:cubicBezTo>
                  <a:cubicBezTo>
                    <a:pt x="270" y="187"/>
                    <a:pt x="274" y="199"/>
                    <a:pt x="281" y="199"/>
                  </a:cubicBezTo>
                  <a:cubicBezTo>
                    <a:pt x="285" y="199"/>
                    <a:pt x="292" y="194"/>
                    <a:pt x="300" y="190"/>
                  </a:cubicBezTo>
                  <a:cubicBezTo>
                    <a:pt x="311" y="154"/>
                    <a:pt x="304" y="109"/>
                    <a:pt x="341" y="82"/>
                  </a:cubicBezTo>
                  <a:cubicBezTo>
                    <a:pt x="359" y="68"/>
                    <a:pt x="356" y="64"/>
                    <a:pt x="297" y="33"/>
                  </a:cubicBezTo>
                  <a:cubicBezTo>
                    <a:pt x="319" y="30"/>
                    <a:pt x="333" y="26"/>
                    <a:pt x="352" y="26"/>
                  </a:cubicBezTo>
                  <a:cubicBezTo>
                    <a:pt x="323" y="7"/>
                    <a:pt x="292" y="0"/>
                    <a:pt x="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6" name="Google Shape;4796;p4"/>
            <p:cNvSpPr/>
            <p:nvPr/>
          </p:nvSpPr>
          <p:spPr>
            <a:xfrm>
              <a:off x="-5307122" y="-1831786"/>
              <a:ext cx="15949" cy="17190"/>
            </a:xfrm>
            <a:custGeom>
              <a:avLst/>
              <a:gdLst/>
              <a:ahLst/>
              <a:cxnLst/>
              <a:rect l="l" t="t" r="r" b="b"/>
              <a:pathLst>
                <a:path w="334" h="360" extrusionOk="0">
                  <a:moveTo>
                    <a:pt x="30" y="1"/>
                  </a:moveTo>
                  <a:cubicBezTo>
                    <a:pt x="23" y="8"/>
                    <a:pt x="12" y="12"/>
                    <a:pt x="1" y="20"/>
                  </a:cubicBezTo>
                  <a:cubicBezTo>
                    <a:pt x="23" y="39"/>
                    <a:pt x="42" y="53"/>
                    <a:pt x="53" y="79"/>
                  </a:cubicBezTo>
                  <a:cubicBezTo>
                    <a:pt x="68" y="83"/>
                    <a:pt x="83" y="91"/>
                    <a:pt x="80" y="106"/>
                  </a:cubicBezTo>
                  <a:cubicBezTo>
                    <a:pt x="64" y="154"/>
                    <a:pt x="90" y="169"/>
                    <a:pt x="132" y="173"/>
                  </a:cubicBezTo>
                  <a:cubicBezTo>
                    <a:pt x="128" y="203"/>
                    <a:pt x="94" y="218"/>
                    <a:pt x="102" y="248"/>
                  </a:cubicBezTo>
                  <a:cubicBezTo>
                    <a:pt x="106" y="255"/>
                    <a:pt x="109" y="255"/>
                    <a:pt x="113" y="255"/>
                  </a:cubicBezTo>
                  <a:cubicBezTo>
                    <a:pt x="120" y="255"/>
                    <a:pt x="128" y="251"/>
                    <a:pt x="132" y="248"/>
                  </a:cubicBezTo>
                  <a:cubicBezTo>
                    <a:pt x="139" y="244"/>
                    <a:pt x="147" y="240"/>
                    <a:pt x="154" y="240"/>
                  </a:cubicBezTo>
                  <a:cubicBezTo>
                    <a:pt x="161" y="240"/>
                    <a:pt x="169" y="244"/>
                    <a:pt x="173" y="251"/>
                  </a:cubicBezTo>
                  <a:cubicBezTo>
                    <a:pt x="180" y="270"/>
                    <a:pt x="169" y="274"/>
                    <a:pt x="154" y="277"/>
                  </a:cubicBezTo>
                  <a:cubicBezTo>
                    <a:pt x="142" y="281"/>
                    <a:pt x="132" y="292"/>
                    <a:pt x="139" y="300"/>
                  </a:cubicBezTo>
                  <a:cubicBezTo>
                    <a:pt x="161" y="344"/>
                    <a:pt x="113" y="334"/>
                    <a:pt x="94" y="353"/>
                  </a:cubicBezTo>
                  <a:cubicBezTo>
                    <a:pt x="106" y="360"/>
                    <a:pt x="116" y="360"/>
                    <a:pt x="128" y="360"/>
                  </a:cubicBezTo>
                  <a:lnTo>
                    <a:pt x="147" y="360"/>
                  </a:lnTo>
                  <a:cubicBezTo>
                    <a:pt x="154" y="356"/>
                    <a:pt x="161" y="356"/>
                    <a:pt x="165" y="356"/>
                  </a:cubicBezTo>
                  <a:lnTo>
                    <a:pt x="173" y="356"/>
                  </a:lnTo>
                  <a:cubicBezTo>
                    <a:pt x="218" y="356"/>
                    <a:pt x="240" y="300"/>
                    <a:pt x="285" y="300"/>
                  </a:cubicBezTo>
                  <a:lnTo>
                    <a:pt x="296" y="300"/>
                  </a:lnTo>
                  <a:cubicBezTo>
                    <a:pt x="307" y="292"/>
                    <a:pt x="318" y="281"/>
                    <a:pt x="322" y="266"/>
                  </a:cubicBezTo>
                  <a:cubicBezTo>
                    <a:pt x="326" y="232"/>
                    <a:pt x="330" y="203"/>
                    <a:pt x="333" y="169"/>
                  </a:cubicBezTo>
                  <a:lnTo>
                    <a:pt x="333" y="161"/>
                  </a:lnTo>
                  <a:cubicBezTo>
                    <a:pt x="326" y="135"/>
                    <a:pt x="289" y="135"/>
                    <a:pt x="281" y="109"/>
                  </a:cubicBezTo>
                  <a:cubicBezTo>
                    <a:pt x="273" y="113"/>
                    <a:pt x="270" y="113"/>
                    <a:pt x="266" y="117"/>
                  </a:cubicBezTo>
                  <a:cubicBezTo>
                    <a:pt x="259" y="120"/>
                    <a:pt x="247" y="128"/>
                    <a:pt x="240" y="128"/>
                  </a:cubicBezTo>
                  <a:cubicBezTo>
                    <a:pt x="232" y="128"/>
                    <a:pt x="225" y="124"/>
                    <a:pt x="221" y="113"/>
                  </a:cubicBezTo>
                  <a:cubicBezTo>
                    <a:pt x="218" y="98"/>
                    <a:pt x="232" y="83"/>
                    <a:pt x="247" y="83"/>
                  </a:cubicBezTo>
                  <a:lnTo>
                    <a:pt x="263" y="83"/>
                  </a:lnTo>
                  <a:cubicBezTo>
                    <a:pt x="270" y="83"/>
                    <a:pt x="277" y="83"/>
                    <a:pt x="273" y="68"/>
                  </a:cubicBezTo>
                  <a:cubicBezTo>
                    <a:pt x="270" y="65"/>
                    <a:pt x="266" y="61"/>
                    <a:pt x="263" y="57"/>
                  </a:cubicBezTo>
                  <a:cubicBezTo>
                    <a:pt x="259" y="57"/>
                    <a:pt x="255" y="61"/>
                    <a:pt x="251" y="61"/>
                  </a:cubicBezTo>
                  <a:cubicBezTo>
                    <a:pt x="244" y="61"/>
                    <a:pt x="237" y="65"/>
                    <a:pt x="228" y="65"/>
                  </a:cubicBezTo>
                  <a:cubicBezTo>
                    <a:pt x="202" y="65"/>
                    <a:pt x="176" y="46"/>
                    <a:pt x="158" y="27"/>
                  </a:cubicBezTo>
                  <a:cubicBezTo>
                    <a:pt x="147" y="20"/>
                    <a:pt x="135" y="12"/>
                    <a:pt x="128" y="12"/>
                  </a:cubicBezTo>
                  <a:cubicBezTo>
                    <a:pt x="113" y="12"/>
                    <a:pt x="98" y="23"/>
                    <a:pt x="83" y="30"/>
                  </a:cubicBezTo>
                  <a:cubicBezTo>
                    <a:pt x="75" y="34"/>
                    <a:pt x="68" y="39"/>
                    <a:pt x="64" y="39"/>
                  </a:cubicBezTo>
                  <a:cubicBezTo>
                    <a:pt x="57" y="39"/>
                    <a:pt x="53" y="27"/>
                    <a:pt x="49" y="20"/>
                  </a:cubicBezTo>
                  <a:cubicBezTo>
                    <a:pt x="45" y="12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7" name="Google Shape;4797;p4"/>
            <p:cNvSpPr/>
            <p:nvPr/>
          </p:nvSpPr>
          <p:spPr>
            <a:xfrm>
              <a:off x="-5237168" y="-1837850"/>
              <a:ext cx="27886" cy="21297"/>
            </a:xfrm>
            <a:custGeom>
              <a:avLst/>
              <a:gdLst/>
              <a:ahLst/>
              <a:cxnLst/>
              <a:rect l="l" t="t" r="r" b="b"/>
              <a:pathLst>
                <a:path w="584" h="446" extrusionOk="0">
                  <a:moveTo>
                    <a:pt x="211" y="0"/>
                  </a:moveTo>
                  <a:cubicBezTo>
                    <a:pt x="173" y="0"/>
                    <a:pt x="150" y="23"/>
                    <a:pt x="140" y="57"/>
                  </a:cubicBezTo>
                  <a:cubicBezTo>
                    <a:pt x="132" y="71"/>
                    <a:pt x="124" y="79"/>
                    <a:pt x="117" y="79"/>
                  </a:cubicBezTo>
                  <a:cubicBezTo>
                    <a:pt x="109" y="79"/>
                    <a:pt x="106" y="79"/>
                    <a:pt x="98" y="71"/>
                  </a:cubicBezTo>
                  <a:cubicBezTo>
                    <a:pt x="90" y="64"/>
                    <a:pt x="83" y="64"/>
                    <a:pt x="76" y="64"/>
                  </a:cubicBezTo>
                  <a:cubicBezTo>
                    <a:pt x="61" y="64"/>
                    <a:pt x="54" y="76"/>
                    <a:pt x="46" y="87"/>
                  </a:cubicBezTo>
                  <a:cubicBezTo>
                    <a:pt x="35" y="113"/>
                    <a:pt x="1" y="135"/>
                    <a:pt x="12" y="169"/>
                  </a:cubicBezTo>
                  <a:cubicBezTo>
                    <a:pt x="19" y="199"/>
                    <a:pt x="46" y="218"/>
                    <a:pt x="76" y="218"/>
                  </a:cubicBezTo>
                  <a:cubicBezTo>
                    <a:pt x="98" y="218"/>
                    <a:pt x="128" y="202"/>
                    <a:pt x="147" y="180"/>
                  </a:cubicBezTo>
                  <a:lnTo>
                    <a:pt x="147" y="180"/>
                  </a:lnTo>
                  <a:cubicBezTo>
                    <a:pt x="132" y="184"/>
                    <a:pt x="117" y="184"/>
                    <a:pt x="102" y="184"/>
                  </a:cubicBezTo>
                  <a:lnTo>
                    <a:pt x="98" y="184"/>
                  </a:lnTo>
                  <a:cubicBezTo>
                    <a:pt x="68" y="184"/>
                    <a:pt x="50" y="173"/>
                    <a:pt x="50" y="139"/>
                  </a:cubicBezTo>
                  <a:cubicBezTo>
                    <a:pt x="50" y="113"/>
                    <a:pt x="61" y="102"/>
                    <a:pt x="80" y="102"/>
                  </a:cubicBezTo>
                  <a:cubicBezTo>
                    <a:pt x="83" y="102"/>
                    <a:pt x="90" y="102"/>
                    <a:pt x="98" y="105"/>
                  </a:cubicBezTo>
                  <a:lnTo>
                    <a:pt x="109" y="105"/>
                  </a:lnTo>
                  <a:cubicBezTo>
                    <a:pt x="128" y="105"/>
                    <a:pt x="143" y="94"/>
                    <a:pt x="150" y="79"/>
                  </a:cubicBezTo>
                  <a:cubicBezTo>
                    <a:pt x="158" y="68"/>
                    <a:pt x="162" y="57"/>
                    <a:pt x="173" y="57"/>
                  </a:cubicBezTo>
                  <a:cubicBezTo>
                    <a:pt x="176" y="57"/>
                    <a:pt x="180" y="57"/>
                    <a:pt x="188" y="61"/>
                  </a:cubicBezTo>
                  <a:cubicBezTo>
                    <a:pt x="207" y="76"/>
                    <a:pt x="192" y="87"/>
                    <a:pt x="180" y="98"/>
                  </a:cubicBezTo>
                  <a:cubicBezTo>
                    <a:pt x="158" y="116"/>
                    <a:pt x="147" y="139"/>
                    <a:pt x="147" y="166"/>
                  </a:cubicBezTo>
                  <a:cubicBezTo>
                    <a:pt x="169" y="150"/>
                    <a:pt x="188" y="131"/>
                    <a:pt x="207" y="113"/>
                  </a:cubicBezTo>
                  <a:cubicBezTo>
                    <a:pt x="214" y="109"/>
                    <a:pt x="221" y="105"/>
                    <a:pt x="229" y="105"/>
                  </a:cubicBezTo>
                  <a:cubicBezTo>
                    <a:pt x="237" y="105"/>
                    <a:pt x="247" y="109"/>
                    <a:pt x="252" y="121"/>
                  </a:cubicBezTo>
                  <a:cubicBezTo>
                    <a:pt x="274" y="161"/>
                    <a:pt x="304" y="199"/>
                    <a:pt x="292" y="244"/>
                  </a:cubicBezTo>
                  <a:cubicBezTo>
                    <a:pt x="274" y="330"/>
                    <a:pt x="345" y="371"/>
                    <a:pt x="382" y="445"/>
                  </a:cubicBezTo>
                  <a:cubicBezTo>
                    <a:pt x="401" y="390"/>
                    <a:pt x="431" y="371"/>
                    <a:pt x="464" y="349"/>
                  </a:cubicBezTo>
                  <a:lnTo>
                    <a:pt x="457" y="349"/>
                  </a:lnTo>
                  <a:cubicBezTo>
                    <a:pt x="449" y="349"/>
                    <a:pt x="442" y="349"/>
                    <a:pt x="435" y="345"/>
                  </a:cubicBezTo>
                  <a:cubicBezTo>
                    <a:pt x="427" y="345"/>
                    <a:pt x="420" y="341"/>
                    <a:pt x="416" y="341"/>
                  </a:cubicBezTo>
                  <a:cubicBezTo>
                    <a:pt x="409" y="341"/>
                    <a:pt x="397" y="345"/>
                    <a:pt x="390" y="349"/>
                  </a:cubicBezTo>
                  <a:cubicBezTo>
                    <a:pt x="386" y="352"/>
                    <a:pt x="386" y="352"/>
                    <a:pt x="382" y="352"/>
                  </a:cubicBezTo>
                  <a:cubicBezTo>
                    <a:pt x="368" y="352"/>
                    <a:pt x="356" y="337"/>
                    <a:pt x="349" y="326"/>
                  </a:cubicBezTo>
                  <a:cubicBezTo>
                    <a:pt x="330" y="318"/>
                    <a:pt x="330" y="296"/>
                    <a:pt x="323" y="281"/>
                  </a:cubicBezTo>
                  <a:cubicBezTo>
                    <a:pt x="285" y="176"/>
                    <a:pt x="300" y="150"/>
                    <a:pt x="404" y="135"/>
                  </a:cubicBezTo>
                  <a:lnTo>
                    <a:pt x="431" y="135"/>
                  </a:lnTo>
                  <a:cubicBezTo>
                    <a:pt x="513" y="135"/>
                    <a:pt x="561" y="199"/>
                    <a:pt x="539" y="278"/>
                  </a:cubicBezTo>
                  <a:cubicBezTo>
                    <a:pt x="528" y="318"/>
                    <a:pt x="480" y="314"/>
                    <a:pt x="464" y="349"/>
                  </a:cubicBezTo>
                  <a:cubicBezTo>
                    <a:pt x="480" y="352"/>
                    <a:pt x="502" y="356"/>
                    <a:pt x="521" y="356"/>
                  </a:cubicBezTo>
                  <a:cubicBezTo>
                    <a:pt x="543" y="356"/>
                    <a:pt x="561" y="349"/>
                    <a:pt x="569" y="323"/>
                  </a:cubicBezTo>
                  <a:cubicBezTo>
                    <a:pt x="577" y="273"/>
                    <a:pt x="584" y="218"/>
                    <a:pt x="554" y="169"/>
                  </a:cubicBezTo>
                  <a:cubicBezTo>
                    <a:pt x="513" y="105"/>
                    <a:pt x="480" y="38"/>
                    <a:pt x="404" y="0"/>
                  </a:cubicBezTo>
                  <a:lnTo>
                    <a:pt x="404" y="4"/>
                  </a:lnTo>
                  <a:cubicBezTo>
                    <a:pt x="397" y="31"/>
                    <a:pt x="438" y="68"/>
                    <a:pt x="404" y="90"/>
                  </a:cubicBezTo>
                  <a:cubicBezTo>
                    <a:pt x="386" y="102"/>
                    <a:pt x="364" y="105"/>
                    <a:pt x="342" y="105"/>
                  </a:cubicBezTo>
                  <a:cubicBezTo>
                    <a:pt x="326" y="105"/>
                    <a:pt x="307" y="105"/>
                    <a:pt x="292" y="102"/>
                  </a:cubicBezTo>
                  <a:cubicBezTo>
                    <a:pt x="281" y="98"/>
                    <a:pt x="252" y="98"/>
                    <a:pt x="274" y="68"/>
                  </a:cubicBezTo>
                  <a:cubicBezTo>
                    <a:pt x="285" y="53"/>
                    <a:pt x="266" y="49"/>
                    <a:pt x="255" y="42"/>
                  </a:cubicBezTo>
                  <a:cubicBezTo>
                    <a:pt x="237" y="35"/>
                    <a:pt x="214" y="31"/>
                    <a:pt x="2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8" name="Google Shape;4798;p4"/>
            <p:cNvSpPr/>
            <p:nvPr/>
          </p:nvSpPr>
          <p:spPr>
            <a:xfrm>
              <a:off x="-5307265" y="-1804473"/>
              <a:ext cx="15901" cy="14182"/>
            </a:xfrm>
            <a:custGeom>
              <a:avLst/>
              <a:gdLst/>
              <a:ahLst/>
              <a:cxnLst/>
              <a:rect l="l" t="t" r="r" b="b"/>
              <a:pathLst>
                <a:path w="333" h="297" extrusionOk="0">
                  <a:moveTo>
                    <a:pt x="123" y="0"/>
                  </a:moveTo>
                  <a:cubicBezTo>
                    <a:pt x="105" y="0"/>
                    <a:pt x="60" y="45"/>
                    <a:pt x="64" y="79"/>
                  </a:cubicBezTo>
                  <a:cubicBezTo>
                    <a:pt x="64" y="86"/>
                    <a:pt x="71" y="95"/>
                    <a:pt x="64" y="102"/>
                  </a:cubicBezTo>
                  <a:lnTo>
                    <a:pt x="56" y="102"/>
                  </a:lnTo>
                  <a:cubicBezTo>
                    <a:pt x="38" y="102"/>
                    <a:pt x="26" y="86"/>
                    <a:pt x="15" y="76"/>
                  </a:cubicBezTo>
                  <a:cubicBezTo>
                    <a:pt x="11" y="76"/>
                    <a:pt x="7" y="79"/>
                    <a:pt x="4" y="79"/>
                  </a:cubicBezTo>
                  <a:cubicBezTo>
                    <a:pt x="0" y="131"/>
                    <a:pt x="30" y="176"/>
                    <a:pt x="48" y="225"/>
                  </a:cubicBezTo>
                  <a:cubicBezTo>
                    <a:pt x="56" y="229"/>
                    <a:pt x="60" y="233"/>
                    <a:pt x="67" y="240"/>
                  </a:cubicBezTo>
                  <a:cubicBezTo>
                    <a:pt x="78" y="243"/>
                    <a:pt x="90" y="252"/>
                    <a:pt x="97" y="259"/>
                  </a:cubicBezTo>
                  <a:cubicBezTo>
                    <a:pt x="119" y="281"/>
                    <a:pt x="142" y="296"/>
                    <a:pt x="168" y="296"/>
                  </a:cubicBezTo>
                  <a:cubicBezTo>
                    <a:pt x="187" y="296"/>
                    <a:pt x="202" y="288"/>
                    <a:pt x="221" y="278"/>
                  </a:cubicBezTo>
                  <a:cubicBezTo>
                    <a:pt x="231" y="274"/>
                    <a:pt x="247" y="274"/>
                    <a:pt x="258" y="274"/>
                  </a:cubicBezTo>
                  <a:cubicBezTo>
                    <a:pt x="292" y="243"/>
                    <a:pt x="329" y="217"/>
                    <a:pt x="333" y="169"/>
                  </a:cubicBezTo>
                  <a:lnTo>
                    <a:pt x="333" y="169"/>
                  </a:lnTo>
                  <a:lnTo>
                    <a:pt x="329" y="173"/>
                  </a:lnTo>
                  <a:cubicBezTo>
                    <a:pt x="250" y="139"/>
                    <a:pt x="247" y="131"/>
                    <a:pt x="266" y="72"/>
                  </a:cubicBezTo>
                  <a:cubicBezTo>
                    <a:pt x="262" y="68"/>
                    <a:pt x="254" y="68"/>
                    <a:pt x="250" y="68"/>
                  </a:cubicBezTo>
                  <a:cubicBezTo>
                    <a:pt x="231" y="68"/>
                    <a:pt x="231" y="86"/>
                    <a:pt x="228" y="102"/>
                  </a:cubicBezTo>
                  <a:cubicBezTo>
                    <a:pt x="224" y="117"/>
                    <a:pt x="217" y="128"/>
                    <a:pt x="202" y="128"/>
                  </a:cubicBezTo>
                  <a:cubicBezTo>
                    <a:pt x="183" y="124"/>
                    <a:pt x="179" y="105"/>
                    <a:pt x="187" y="98"/>
                  </a:cubicBezTo>
                  <a:cubicBezTo>
                    <a:pt x="221" y="38"/>
                    <a:pt x="145" y="38"/>
                    <a:pt x="131" y="5"/>
                  </a:cubicBezTo>
                  <a:cubicBezTo>
                    <a:pt x="131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9" name="Google Shape;4799;p4"/>
            <p:cNvSpPr/>
            <p:nvPr/>
          </p:nvSpPr>
          <p:spPr>
            <a:xfrm>
              <a:off x="-5696762" y="-1992990"/>
              <a:ext cx="22681" cy="19912"/>
            </a:xfrm>
            <a:custGeom>
              <a:avLst/>
              <a:gdLst/>
              <a:ahLst/>
              <a:cxnLst/>
              <a:rect l="l" t="t" r="r" b="b"/>
              <a:pathLst>
                <a:path w="475" h="417" extrusionOk="0">
                  <a:moveTo>
                    <a:pt x="285" y="1"/>
                  </a:moveTo>
                  <a:cubicBezTo>
                    <a:pt x="221" y="80"/>
                    <a:pt x="138" y="135"/>
                    <a:pt x="34" y="154"/>
                  </a:cubicBezTo>
                  <a:cubicBezTo>
                    <a:pt x="26" y="158"/>
                    <a:pt x="23" y="162"/>
                    <a:pt x="15" y="170"/>
                  </a:cubicBezTo>
                  <a:cubicBezTo>
                    <a:pt x="4" y="173"/>
                    <a:pt x="0" y="185"/>
                    <a:pt x="8" y="196"/>
                  </a:cubicBezTo>
                  <a:cubicBezTo>
                    <a:pt x="34" y="233"/>
                    <a:pt x="34" y="289"/>
                    <a:pt x="90" y="304"/>
                  </a:cubicBezTo>
                  <a:cubicBezTo>
                    <a:pt x="64" y="240"/>
                    <a:pt x="86" y="196"/>
                    <a:pt x="143" y="158"/>
                  </a:cubicBezTo>
                  <a:cubicBezTo>
                    <a:pt x="154" y="151"/>
                    <a:pt x="169" y="140"/>
                    <a:pt x="183" y="140"/>
                  </a:cubicBezTo>
                  <a:lnTo>
                    <a:pt x="191" y="140"/>
                  </a:lnTo>
                  <a:cubicBezTo>
                    <a:pt x="224" y="140"/>
                    <a:pt x="255" y="162"/>
                    <a:pt x="273" y="180"/>
                  </a:cubicBezTo>
                  <a:cubicBezTo>
                    <a:pt x="307" y="214"/>
                    <a:pt x="288" y="256"/>
                    <a:pt x="262" y="289"/>
                  </a:cubicBezTo>
                  <a:cubicBezTo>
                    <a:pt x="243" y="311"/>
                    <a:pt x="221" y="337"/>
                    <a:pt x="191" y="337"/>
                  </a:cubicBezTo>
                  <a:cubicBezTo>
                    <a:pt x="183" y="337"/>
                    <a:pt x="176" y="337"/>
                    <a:pt x="169" y="334"/>
                  </a:cubicBezTo>
                  <a:cubicBezTo>
                    <a:pt x="143" y="323"/>
                    <a:pt x="112" y="319"/>
                    <a:pt x="90" y="304"/>
                  </a:cubicBezTo>
                  <a:lnTo>
                    <a:pt x="90" y="304"/>
                  </a:lnTo>
                  <a:cubicBezTo>
                    <a:pt x="79" y="327"/>
                    <a:pt x="71" y="345"/>
                    <a:pt x="102" y="364"/>
                  </a:cubicBezTo>
                  <a:cubicBezTo>
                    <a:pt x="128" y="382"/>
                    <a:pt x="154" y="394"/>
                    <a:pt x="180" y="394"/>
                  </a:cubicBezTo>
                  <a:cubicBezTo>
                    <a:pt x="210" y="394"/>
                    <a:pt x="243" y="379"/>
                    <a:pt x="285" y="345"/>
                  </a:cubicBezTo>
                  <a:cubicBezTo>
                    <a:pt x="300" y="330"/>
                    <a:pt x="318" y="323"/>
                    <a:pt x="329" y="323"/>
                  </a:cubicBezTo>
                  <a:cubicBezTo>
                    <a:pt x="352" y="323"/>
                    <a:pt x="367" y="342"/>
                    <a:pt x="371" y="375"/>
                  </a:cubicBezTo>
                  <a:cubicBezTo>
                    <a:pt x="374" y="390"/>
                    <a:pt x="359" y="405"/>
                    <a:pt x="378" y="416"/>
                  </a:cubicBezTo>
                  <a:cubicBezTo>
                    <a:pt x="397" y="409"/>
                    <a:pt x="393" y="390"/>
                    <a:pt x="397" y="379"/>
                  </a:cubicBezTo>
                  <a:cubicBezTo>
                    <a:pt x="412" y="330"/>
                    <a:pt x="475" y="270"/>
                    <a:pt x="367" y="252"/>
                  </a:cubicBezTo>
                  <a:cubicBezTo>
                    <a:pt x="367" y="252"/>
                    <a:pt x="363" y="237"/>
                    <a:pt x="363" y="233"/>
                  </a:cubicBezTo>
                  <a:cubicBezTo>
                    <a:pt x="371" y="211"/>
                    <a:pt x="355" y="196"/>
                    <a:pt x="345" y="192"/>
                  </a:cubicBezTo>
                  <a:cubicBezTo>
                    <a:pt x="259" y="170"/>
                    <a:pt x="277" y="109"/>
                    <a:pt x="288" y="50"/>
                  </a:cubicBezTo>
                  <a:cubicBezTo>
                    <a:pt x="292" y="35"/>
                    <a:pt x="311" y="23"/>
                    <a:pt x="2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0" name="Google Shape;4800;p4"/>
            <p:cNvSpPr/>
            <p:nvPr/>
          </p:nvSpPr>
          <p:spPr>
            <a:xfrm>
              <a:off x="-5525053" y="-2193779"/>
              <a:ext cx="22538" cy="16140"/>
            </a:xfrm>
            <a:custGeom>
              <a:avLst/>
              <a:gdLst/>
              <a:ahLst/>
              <a:cxnLst/>
              <a:rect l="l" t="t" r="r" b="b"/>
              <a:pathLst>
                <a:path w="472" h="338" extrusionOk="0">
                  <a:moveTo>
                    <a:pt x="243" y="1"/>
                  </a:moveTo>
                  <a:cubicBezTo>
                    <a:pt x="232" y="1"/>
                    <a:pt x="221" y="1"/>
                    <a:pt x="206" y="5"/>
                  </a:cubicBezTo>
                  <a:cubicBezTo>
                    <a:pt x="248" y="42"/>
                    <a:pt x="310" y="61"/>
                    <a:pt x="329" y="120"/>
                  </a:cubicBezTo>
                  <a:cubicBezTo>
                    <a:pt x="307" y="154"/>
                    <a:pt x="341" y="196"/>
                    <a:pt x="307" y="222"/>
                  </a:cubicBezTo>
                  <a:cubicBezTo>
                    <a:pt x="262" y="240"/>
                    <a:pt x="221" y="263"/>
                    <a:pt x="176" y="263"/>
                  </a:cubicBezTo>
                  <a:cubicBezTo>
                    <a:pt x="150" y="263"/>
                    <a:pt x="124" y="255"/>
                    <a:pt x="98" y="236"/>
                  </a:cubicBezTo>
                  <a:cubicBezTo>
                    <a:pt x="34" y="177"/>
                    <a:pt x="38" y="132"/>
                    <a:pt x="101" y="75"/>
                  </a:cubicBezTo>
                  <a:cubicBezTo>
                    <a:pt x="108" y="68"/>
                    <a:pt x="117" y="57"/>
                    <a:pt x="127" y="46"/>
                  </a:cubicBezTo>
                  <a:lnTo>
                    <a:pt x="131" y="42"/>
                  </a:lnTo>
                  <a:cubicBezTo>
                    <a:pt x="158" y="42"/>
                    <a:pt x="180" y="34"/>
                    <a:pt x="191" y="5"/>
                  </a:cubicBezTo>
                  <a:lnTo>
                    <a:pt x="191" y="5"/>
                  </a:lnTo>
                  <a:cubicBezTo>
                    <a:pt x="161" y="12"/>
                    <a:pt x="135" y="27"/>
                    <a:pt x="101" y="31"/>
                  </a:cubicBezTo>
                  <a:cubicBezTo>
                    <a:pt x="56" y="34"/>
                    <a:pt x="30" y="65"/>
                    <a:pt x="15" y="109"/>
                  </a:cubicBezTo>
                  <a:cubicBezTo>
                    <a:pt x="8" y="136"/>
                    <a:pt x="15" y="162"/>
                    <a:pt x="8" y="188"/>
                  </a:cubicBezTo>
                  <a:cubicBezTo>
                    <a:pt x="1" y="244"/>
                    <a:pt x="15" y="266"/>
                    <a:pt x="72" y="270"/>
                  </a:cubicBezTo>
                  <a:cubicBezTo>
                    <a:pt x="101" y="270"/>
                    <a:pt x="124" y="274"/>
                    <a:pt x="146" y="293"/>
                  </a:cubicBezTo>
                  <a:cubicBezTo>
                    <a:pt x="184" y="322"/>
                    <a:pt x="221" y="337"/>
                    <a:pt x="251" y="337"/>
                  </a:cubicBezTo>
                  <a:cubicBezTo>
                    <a:pt x="292" y="337"/>
                    <a:pt x="326" y="308"/>
                    <a:pt x="360" y="255"/>
                  </a:cubicBezTo>
                  <a:cubicBezTo>
                    <a:pt x="374" y="263"/>
                    <a:pt x="393" y="270"/>
                    <a:pt x="408" y="277"/>
                  </a:cubicBezTo>
                  <a:cubicBezTo>
                    <a:pt x="419" y="281"/>
                    <a:pt x="431" y="289"/>
                    <a:pt x="441" y="289"/>
                  </a:cubicBezTo>
                  <a:cubicBezTo>
                    <a:pt x="445" y="289"/>
                    <a:pt x="453" y="285"/>
                    <a:pt x="460" y="277"/>
                  </a:cubicBezTo>
                  <a:cubicBezTo>
                    <a:pt x="472" y="263"/>
                    <a:pt x="467" y="244"/>
                    <a:pt x="460" y="225"/>
                  </a:cubicBezTo>
                  <a:cubicBezTo>
                    <a:pt x="453" y="196"/>
                    <a:pt x="431" y="173"/>
                    <a:pt x="405" y="151"/>
                  </a:cubicBezTo>
                  <a:cubicBezTo>
                    <a:pt x="374" y="128"/>
                    <a:pt x="348" y="106"/>
                    <a:pt x="329" y="65"/>
                  </a:cubicBezTo>
                  <a:cubicBezTo>
                    <a:pt x="310" y="20"/>
                    <a:pt x="284" y="1"/>
                    <a:pt x="2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1" name="Google Shape;4801;p4"/>
            <p:cNvSpPr/>
            <p:nvPr/>
          </p:nvSpPr>
          <p:spPr>
            <a:xfrm>
              <a:off x="-5522570" y="-2062753"/>
              <a:ext cx="20914" cy="14516"/>
            </a:xfrm>
            <a:custGeom>
              <a:avLst/>
              <a:gdLst/>
              <a:ahLst/>
              <a:cxnLst/>
              <a:rect l="l" t="t" r="r" b="b"/>
              <a:pathLst>
                <a:path w="438" h="304" extrusionOk="0">
                  <a:moveTo>
                    <a:pt x="113" y="0"/>
                  </a:moveTo>
                  <a:cubicBezTo>
                    <a:pt x="106" y="0"/>
                    <a:pt x="101" y="0"/>
                    <a:pt x="94" y="4"/>
                  </a:cubicBezTo>
                  <a:cubicBezTo>
                    <a:pt x="98" y="9"/>
                    <a:pt x="98" y="12"/>
                    <a:pt x="98" y="19"/>
                  </a:cubicBezTo>
                  <a:lnTo>
                    <a:pt x="113" y="19"/>
                  </a:lnTo>
                  <a:cubicBezTo>
                    <a:pt x="132" y="26"/>
                    <a:pt x="139" y="49"/>
                    <a:pt x="146" y="64"/>
                  </a:cubicBezTo>
                  <a:cubicBezTo>
                    <a:pt x="158" y="79"/>
                    <a:pt x="169" y="90"/>
                    <a:pt x="165" y="109"/>
                  </a:cubicBezTo>
                  <a:cubicBezTo>
                    <a:pt x="165" y="154"/>
                    <a:pt x="101" y="192"/>
                    <a:pt x="158" y="247"/>
                  </a:cubicBezTo>
                  <a:cubicBezTo>
                    <a:pt x="124" y="218"/>
                    <a:pt x="91" y="202"/>
                    <a:pt x="61" y="202"/>
                  </a:cubicBezTo>
                  <a:cubicBezTo>
                    <a:pt x="42" y="202"/>
                    <a:pt x="20" y="210"/>
                    <a:pt x="1" y="218"/>
                  </a:cubicBezTo>
                  <a:cubicBezTo>
                    <a:pt x="16" y="240"/>
                    <a:pt x="30" y="259"/>
                    <a:pt x="49" y="273"/>
                  </a:cubicBezTo>
                  <a:cubicBezTo>
                    <a:pt x="79" y="262"/>
                    <a:pt x="53" y="233"/>
                    <a:pt x="75" y="221"/>
                  </a:cubicBezTo>
                  <a:lnTo>
                    <a:pt x="75" y="221"/>
                  </a:lnTo>
                  <a:cubicBezTo>
                    <a:pt x="98" y="233"/>
                    <a:pt x="94" y="247"/>
                    <a:pt x="91" y="266"/>
                  </a:cubicBezTo>
                  <a:cubicBezTo>
                    <a:pt x="87" y="288"/>
                    <a:pt x="106" y="304"/>
                    <a:pt x="120" y="304"/>
                  </a:cubicBezTo>
                  <a:cubicBezTo>
                    <a:pt x="124" y="304"/>
                    <a:pt x="128" y="304"/>
                    <a:pt x="132" y="300"/>
                  </a:cubicBezTo>
                  <a:cubicBezTo>
                    <a:pt x="177" y="251"/>
                    <a:pt x="232" y="240"/>
                    <a:pt x="289" y="225"/>
                  </a:cubicBezTo>
                  <a:cubicBezTo>
                    <a:pt x="353" y="214"/>
                    <a:pt x="382" y="150"/>
                    <a:pt x="438" y="124"/>
                  </a:cubicBezTo>
                  <a:cubicBezTo>
                    <a:pt x="408" y="94"/>
                    <a:pt x="405" y="79"/>
                    <a:pt x="401" y="35"/>
                  </a:cubicBezTo>
                  <a:cubicBezTo>
                    <a:pt x="397" y="23"/>
                    <a:pt x="397" y="9"/>
                    <a:pt x="382" y="0"/>
                  </a:cubicBezTo>
                  <a:lnTo>
                    <a:pt x="375" y="0"/>
                  </a:lnTo>
                  <a:cubicBezTo>
                    <a:pt x="363" y="0"/>
                    <a:pt x="356" y="4"/>
                    <a:pt x="348" y="12"/>
                  </a:cubicBezTo>
                  <a:cubicBezTo>
                    <a:pt x="341" y="19"/>
                    <a:pt x="337" y="26"/>
                    <a:pt x="334" y="31"/>
                  </a:cubicBezTo>
                  <a:cubicBezTo>
                    <a:pt x="303" y="64"/>
                    <a:pt x="285" y="76"/>
                    <a:pt x="258" y="76"/>
                  </a:cubicBezTo>
                  <a:cubicBezTo>
                    <a:pt x="240" y="76"/>
                    <a:pt x="218" y="68"/>
                    <a:pt x="187" y="53"/>
                  </a:cubicBezTo>
                  <a:cubicBezTo>
                    <a:pt x="161" y="38"/>
                    <a:pt x="146" y="0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2" name="Google Shape;4802;p4"/>
            <p:cNvSpPr/>
            <p:nvPr/>
          </p:nvSpPr>
          <p:spPr>
            <a:xfrm>
              <a:off x="-5314619" y="-1828061"/>
              <a:ext cx="16139" cy="14564"/>
            </a:xfrm>
            <a:custGeom>
              <a:avLst/>
              <a:gdLst/>
              <a:ahLst/>
              <a:cxnLst/>
              <a:rect l="l" t="t" r="r" b="b"/>
              <a:pathLst>
                <a:path w="338" h="305" extrusionOk="0">
                  <a:moveTo>
                    <a:pt x="210" y="1"/>
                  </a:moveTo>
                  <a:cubicBezTo>
                    <a:pt x="210" y="31"/>
                    <a:pt x="225" y="65"/>
                    <a:pt x="199" y="91"/>
                  </a:cubicBezTo>
                  <a:cubicBezTo>
                    <a:pt x="192" y="102"/>
                    <a:pt x="192" y="109"/>
                    <a:pt x="195" y="121"/>
                  </a:cubicBezTo>
                  <a:cubicBezTo>
                    <a:pt x="195" y="136"/>
                    <a:pt x="225" y="140"/>
                    <a:pt x="206" y="158"/>
                  </a:cubicBezTo>
                  <a:lnTo>
                    <a:pt x="199" y="158"/>
                  </a:lnTo>
                  <a:cubicBezTo>
                    <a:pt x="169" y="154"/>
                    <a:pt x="176" y="136"/>
                    <a:pt x="173" y="118"/>
                  </a:cubicBezTo>
                  <a:cubicBezTo>
                    <a:pt x="169" y="95"/>
                    <a:pt x="173" y="73"/>
                    <a:pt x="184" y="50"/>
                  </a:cubicBezTo>
                  <a:cubicBezTo>
                    <a:pt x="180" y="46"/>
                    <a:pt x="180" y="46"/>
                    <a:pt x="176" y="46"/>
                  </a:cubicBezTo>
                  <a:cubicBezTo>
                    <a:pt x="150" y="46"/>
                    <a:pt x="139" y="65"/>
                    <a:pt x="120" y="73"/>
                  </a:cubicBezTo>
                  <a:cubicBezTo>
                    <a:pt x="94" y="87"/>
                    <a:pt x="87" y="113"/>
                    <a:pt x="75" y="140"/>
                  </a:cubicBezTo>
                  <a:cubicBezTo>
                    <a:pt x="71" y="147"/>
                    <a:pt x="64" y="147"/>
                    <a:pt x="61" y="147"/>
                  </a:cubicBezTo>
                  <a:cubicBezTo>
                    <a:pt x="57" y="147"/>
                    <a:pt x="49" y="144"/>
                    <a:pt x="42" y="140"/>
                  </a:cubicBezTo>
                  <a:cubicBezTo>
                    <a:pt x="35" y="136"/>
                    <a:pt x="27" y="132"/>
                    <a:pt x="19" y="132"/>
                  </a:cubicBezTo>
                  <a:cubicBezTo>
                    <a:pt x="12" y="132"/>
                    <a:pt x="8" y="136"/>
                    <a:pt x="4" y="140"/>
                  </a:cubicBezTo>
                  <a:cubicBezTo>
                    <a:pt x="1" y="144"/>
                    <a:pt x="1" y="154"/>
                    <a:pt x="1" y="162"/>
                  </a:cubicBezTo>
                  <a:cubicBezTo>
                    <a:pt x="1" y="188"/>
                    <a:pt x="27" y="199"/>
                    <a:pt x="35" y="222"/>
                  </a:cubicBezTo>
                  <a:cubicBezTo>
                    <a:pt x="75" y="282"/>
                    <a:pt x="132" y="304"/>
                    <a:pt x="199" y="304"/>
                  </a:cubicBezTo>
                  <a:lnTo>
                    <a:pt x="237" y="304"/>
                  </a:lnTo>
                  <a:cubicBezTo>
                    <a:pt x="244" y="301"/>
                    <a:pt x="251" y="301"/>
                    <a:pt x="263" y="301"/>
                  </a:cubicBezTo>
                  <a:lnTo>
                    <a:pt x="281" y="301"/>
                  </a:lnTo>
                  <a:cubicBezTo>
                    <a:pt x="296" y="301"/>
                    <a:pt x="315" y="297"/>
                    <a:pt x="330" y="278"/>
                  </a:cubicBezTo>
                  <a:lnTo>
                    <a:pt x="322" y="278"/>
                  </a:lnTo>
                  <a:cubicBezTo>
                    <a:pt x="318" y="278"/>
                    <a:pt x="311" y="278"/>
                    <a:pt x="304" y="282"/>
                  </a:cubicBezTo>
                  <a:lnTo>
                    <a:pt x="285" y="282"/>
                  </a:lnTo>
                  <a:cubicBezTo>
                    <a:pt x="273" y="282"/>
                    <a:pt x="263" y="282"/>
                    <a:pt x="251" y="275"/>
                  </a:cubicBezTo>
                  <a:cubicBezTo>
                    <a:pt x="270" y="256"/>
                    <a:pt x="318" y="266"/>
                    <a:pt x="296" y="222"/>
                  </a:cubicBezTo>
                  <a:cubicBezTo>
                    <a:pt x="289" y="214"/>
                    <a:pt x="299" y="203"/>
                    <a:pt x="311" y="199"/>
                  </a:cubicBezTo>
                  <a:cubicBezTo>
                    <a:pt x="326" y="196"/>
                    <a:pt x="337" y="192"/>
                    <a:pt x="330" y="173"/>
                  </a:cubicBezTo>
                  <a:cubicBezTo>
                    <a:pt x="326" y="166"/>
                    <a:pt x="318" y="162"/>
                    <a:pt x="311" y="162"/>
                  </a:cubicBezTo>
                  <a:cubicBezTo>
                    <a:pt x="304" y="162"/>
                    <a:pt x="296" y="166"/>
                    <a:pt x="289" y="170"/>
                  </a:cubicBezTo>
                  <a:cubicBezTo>
                    <a:pt x="285" y="173"/>
                    <a:pt x="277" y="177"/>
                    <a:pt x="270" y="177"/>
                  </a:cubicBezTo>
                  <a:cubicBezTo>
                    <a:pt x="266" y="177"/>
                    <a:pt x="263" y="177"/>
                    <a:pt x="259" y="170"/>
                  </a:cubicBezTo>
                  <a:cubicBezTo>
                    <a:pt x="251" y="140"/>
                    <a:pt x="285" y="125"/>
                    <a:pt x="289" y="95"/>
                  </a:cubicBezTo>
                  <a:cubicBezTo>
                    <a:pt x="247" y="91"/>
                    <a:pt x="221" y="76"/>
                    <a:pt x="237" y="28"/>
                  </a:cubicBezTo>
                  <a:cubicBezTo>
                    <a:pt x="240" y="13"/>
                    <a:pt x="225" y="5"/>
                    <a:pt x="21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3" name="Google Shape;4803;p4"/>
            <p:cNvSpPr/>
            <p:nvPr/>
          </p:nvSpPr>
          <p:spPr>
            <a:xfrm>
              <a:off x="-5400282" y="-2117379"/>
              <a:ext cx="33568" cy="31515"/>
            </a:xfrm>
            <a:custGeom>
              <a:avLst/>
              <a:gdLst/>
              <a:ahLst/>
              <a:cxnLst/>
              <a:rect l="l" t="t" r="r" b="b"/>
              <a:pathLst>
                <a:path w="703" h="660" extrusionOk="0">
                  <a:moveTo>
                    <a:pt x="124" y="1"/>
                  </a:moveTo>
                  <a:cubicBezTo>
                    <a:pt x="97" y="1"/>
                    <a:pt x="86" y="23"/>
                    <a:pt x="79" y="49"/>
                  </a:cubicBezTo>
                  <a:cubicBezTo>
                    <a:pt x="71" y="71"/>
                    <a:pt x="71" y="106"/>
                    <a:pt x="57" y="116"/>
                  </a:cubicBezTo>
                  <a:cubicBezTo>
                    <a:pt x="0" y="150"/>
                    <a:pt x="16" y="206"/>
                    <a:pt x="7" y="255"/>
                  </a:cubicBezTo>
                  <a:cubicBezTo>
                    <a:pt x="0" y="289"/>
                    <a:pt x="26" y="318"/>
                    <a:pt x="23" y="352"/>
                  </a:cubicBezTo>
                  <a:cubicBezTo>
                    <a:pt x="26" y="352"/>
                    <a:pt x="30" y="352"/>
                    <a:pt x="38" y="349"/>
                  </a:cubicBezTo>
                  <a:cubicBezTo>
                    <a:pt x="26" y="195"/>
                    <a:pt x="64" y="124"/>
                    <a:pt x="187" y="68"/>
                  </a:cubicBezTo>
                  <a:cubicBezTo>
                    <a:pt x="214" y="53"/>
                    <a:pt x="240" y="35"/>
                    <a:pt x="269" y="35"/>
                  </a:cubicBezTo>
                  <a:cubicBezTo>
                    <a:pt x="281" y="35"/>
                    <a:pt x="288" y="38"/>
                    <a:pt x="304" y="42"/>
                  </a:cubicBezTo>
                  <a:cubicBezTo>
                    <a:pt x="318" y="38"/>
                    <a:pt x="337" y="35"/>
                    <a:pt x="356" y="35"/>
                  </a:cubicBezTo>
                  <a:cubicBezTo>
                    <a:pt x="419" y="35"/>
                    <a:pt x="487" y="64"/>
                    <a:pt x="509" y="116"/>
                  </a:cubicBezTo>
                  <a:cubicBezTo>
                    <a:pt x="523" y="143"/>
                    <a:pt x="535" y="169"/>
                    <a:pt x="561" y="180"/>
                  </a:cubicBezTo>
                  <a:cubicBezTo>
                    <a:pt x="587" y="195"/>
                    <a:pt x="602" y="228"/>
                    <a:pt x="599" y="244"/>
                  </a:cubicBezTo>
                  <a:cubicBezTo>
                    <a:pt x="587" y="292"/>
                    <a:pt x="609" y="345"/>
                    <a:pt x="583" y="390"/>
                  </a:cubicBezTo>
                  <a:cubicBezTo>
                    <a:pt x="591" y="416"/>
                    <a:pt x="565" y="442"/>
                    <a:pt x="587" y="468"/>
                  </a:cubicBezTo>
                  <a:cubicBezTo>
                    <a:pt x="654" y="502"/>
                    <a:pt x="658" y="520"/>
                    <a:pt x="602" y="554"/>
                  </a:cubicBezTo>
                  <a:cubicBezTo>
                    <a:pt x="557" y="584"/>
                    <a:pt x="618" y="618"/>
                    <a:pt x="587" y="644"/>
                  </a:cubicBezTo>
                  <a:cubicBezTo>
                    <a:pt x="591" y="647"/>
                    <a:pt x="599" y="651"/>
                    <a:pt x="602" y="659"/>
                  </a:cubicBezTo>
                  <a:cubicBezTo>
                    <a:pt x="606" y="651"/>
                    <a:pt x="613" y="647"/>
                    <a:pt x="618" y="640"/>
                  </a:cubicBezTo>
                  <a:cubicBezTo>
                    <a:pt x="613" y="606"/>
                    <a:pt x="609" y="577"/>
                    <a:pt x="651" y="554"/>
                  </a:cubicBezTo>
                  <a:cubicBezTo>
                    <a:pt x="699" y="528"/>
                    <a:pt x="703" y="480"/>
                    <a:pt x="662" y="438"/>
                  </a:cubicBezTo>
                  <a:cubicBezTo>
                    <a:pt x="640" y="416"/>
                    <a:pt x="644" y="394"/>
                    <a:pt x="640" y="363"/>
                  </a:cubicBezTo>
                  <a:cubicBezTo>
                    <a:pt x="635" y="304"/>
                    <a:pt x="647" y="237"/>
                    <a:pt x="599" y="180"/>
                  </a:cubicBezTo>
                  <a:cubicBezTo>
                    <a:pt x="561" y="143"/>
                    <a:pt x="531" y="94"/>
                    <a:pt x="494" y="57"/>
                  </a:cubicBezTo>
                  <a:cubicBezTo>
                    <a:pt x="456" y="19"/>
                    <a:pt x="408" y="9"/>
                    <a:pt x="359" y="9"/>
                  </a:cubicBezTo>
                  <a:cubicBezTo>
                    <a:pt x="344" y="9"/>
                    <a:pt x="330" y="9"/>
                    <a:pt x="314" y="12"/>
                  </a:cubicBezTo>
                  <a:cubicBezTo>
                    <a:pt x="304" y="4"/>
                    <a:pt x="292" y="4"/>
                    <a:pt x="277" y="4"/>
                  </a:cubicBezTo>
                  <a:cubicBezTo>
                    <a:pt x="266" y="4"/>
                    <a:pt x="251" y="4"/>
                    <a:pt x="236" y="9"/>
                  </a:cubicBezTo>
                  <a:cubicBezTo>
                    <a:pt x="221" y="12"/>
                    <a:pt x="206" y="16"/>
                    <a:pt x="191" y="16"/>
                  </a:cubicBezTo>
                  <a:cubicBezTo>
                    <a:pt x="180" y="16"/>
                    <a:pt x="169" y="12"/>
                    <a:pt x="157" y="9"/>
                  </a:cubicBezTo>
                  <a:cubicBezTo>
                    <a:pt x="142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4" name="Google Shape;4804;p4"/>
            <p:cNvSpPr/>
            <p:nvPr/>
          </p:nvSpPr>
          <p:spPr>
            <a:xfrm>
              <a:off x="-5614489" y="-2145742"/>
              <a:ext cx="20055" cy="15232"/>
            </a:xfrm>
            <a:custGeom>
              <a:avLst/>
              <a:gdLst/>
              <a:ahLst/>
              <a:cxnLst/>
              <a:rect l="l" t="t" r="r" b="b"/>
              <a:pathLst>
                <a:path w="420" h="319" extrusionOk="0">
                  <a:moveTo>
                    <a:pt x="251" y="1"/>
                  </a:moveTo>
                  <a:cubicBezTo>
                    <a:pt x="199" y="1"/>
                    <a:pt x="165" y="30"/>
                    <a:pt x="128" y="105"/>
                  </a:cubicBezTo>
                  <a:cubicBezTo>
                    <a:pt x="124" y="109"/>
                    <a:pt x="124" y="113"/>
                    <a:pt x="120" y="116"/>
                  </a:cubicBezTo>
                  <a:cubicBezTo>
                    <a:pt x="113" y="127"/>
                    <a:pt x="102" y="135"/>
                    <a:pt x="90" y="135"/>
                  </a:cubicBezTo>
                  <a:cubicBezTo>
                    <a:pt x="83" y="135"/>
                    <a:pt x="75" y="132"/>
                    <a:pt x="71" y="116"/>
                  </a:cubicBezTo>
                  <a:cubicBezTo>
                    <a:pt x="68" y="90"/>
                    <a:pt x="61" y="82"/>
                    <a:pt x="49" y="82"/>
                  </a:cubicBezTo>
                  <a:cubicBezTo>
                    <a:pt x="42" y="82"/>
                    <a:pt x="35" y="87"/>
                    <a:pt x="27" y="90"/>
                  </a:cubicBezTo>
                  <a:cubicBezTo>
                    <a:pt x="19" y="94"/>
                    <a:pt x="12" y="98"/>
                    <a:pt x="4" y="98"/>
                  </a:cubicBezTo>
                  <a:lnTo>
                    <a:pt x="1" y="94"/>
                  </a:lnTo>
                  <a:lnTo>
                    <a:pt x="1" y="94"/>
                  </a:lnTo>
                  <a:cubicBezTo>
                    <a:pt x="57" y="165"/>
                    <a:pt x="80" y="262"/>
                    <a:pt x="173" y="299"/>
                  </a:cubicBezTo>
                  <a:cubicBezTo>
                    <a:pt x="195" y="311"/>
                    <a:pt x="214" y="318"/>
                    <a:pt x="237" y="318"/>
                  </a:cubicBezTo>
                  <a:cubicBezTo>
                    <a:pt x="251" y="318"/>
                    <a:pt x="266" y="311"/>
                    <a:pt x="285" y="299"/>
                  </a:cubicBezTo>
                  <a:cubicBezTo>
                    <a:pt x="270" y="273"/>
                    <a:pt x="259" y="251"/>
                    <a:pt x="270" y="221"/>
                  </a:cubicBezTo>
                  <a:cubicBezTo>
                    <a:pt x="281" y="203"/>
                    <a:pt x="266" y="187"/>
                    <a:pt x="259" y="172"/>
                  </a:cubicBezTo>
                  <a:lnTo>
                    <a:pt x="254" y="172"/>
                  </a:lnTo>
                  <a:cubicBezTo>
                    <a:pt x="244" y="172"/>
                    <a:pt x="237" y="176"/>
                    <a:pt x="228" y="180"/>
                  </a:cubicBezTo>
                  <a:cubicBezTo>
                    <a:pt x="221" y="184"/>
                    <a:pt x="214" y="187"/>
                    <a:pt x="210" y="187"/>
                  </a:cubicBezTo>
                  <a:lnTo>
                    <a:pt x="210" y="184"/>
                  </a:lnTo>
                  <a:cubicBezTo>
                    <a:pt x="218" y="135"/>
                    <a:pt x="165" y="101"/>
                    <a:pt x="195" y="56"/>
                  </a:cubicBezTo>
                  <a:cubicBezTo>
                    <a:pt x="206" y="37"/>
                    <a:pt x="221" y="34"/>
                    <a:pt x="240" y="34"/>
                  </a:cubicBezTo>
                  <a:lnTo>
                    <a:pt x="254" y="34"/>
                  </a:lnTo>
                  <a:cubicBezTo>
                    <a:pt x="330" y="45"/>
                    <a:pt x="330" y="42"/>
                    <a:pt x="337" y="135"/>
                  </a:cubicBezTo>
                  <a:cubicBezTo>
                    <a:pt x="363" y="146"/>
                    <a:pt x="385" y="161"/>
                    <a:pt x="416" y="161"/>
                  </a:cubicBezTo>
                  <a:lnTo>
                    <a:pt x="420" y="161"/>
                  </a:lnTo>
                  <a:cubicBezTo>
                    <a:pt x="401" y="127"/>
                    <a:pt x="382" y="98"/>
                    <a:pt x="378" y="60"/>
                  </a:cubicBezTo>
                  <a:cubicBezTo>
                    <a:pt x="375" y="37"/>
                    <a:pt x="367" y="30"/>
                    <a:pt x="349" y="23"/>
                  </a:cubicBezTo>
                  <a:cubicBezTo>
                    <a:pt x="307" y="8"/>
                    <a:pt x="277" y="1"/>
                    <a:pt x="2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5" name="Google Shape;4805;p4"/>
            <p:cNvSpPr/>
            <p:nvPr/>
          </p:nvSpPr>
          <p:spPr>
            <a:xfrm>
              <a:off x="-5593431" y="-2053632"/>
              <a:ext cx="13275" cy="11985"/>
            </a:xfrm>
            <a:custGeom>
              <a:avLst/>
              <a:gdLst/>
              <a:ahLst/>
              <a:cxnLst/>
              <a:rect l="l" t="t" r="r" b="b"/>
              <a:pathLst>
                <a:path w="278" h="251" extrusionOk="0">
                  <a:moveTo>
                    <a:pt x="139" y="1"/>
                  </a:moveTo>
                  <a:cubicBezTo>
                    <a:pt x="31" y="1"/>
                    <a:pt x="1" y="116"/>
                    <a:pt x="53" y="206"/>
                  </a:cubicBezTo>
                  <a:cubicBezTo>
                    <a:pt x="72" y="236"/>
                    <a:pt x="101" y="251"/>
                    <a:pt x="136" y="251"/>
                  </a:cubicBezTo>
                  <a:cubicBezTo>
                    <a:pt x="146" y="251"/>
                    <a:pt x="162" y="247"/>
                    <a:pt x="177" y="244"/>
                  </a:cubicBezTo>
                  <a:cubicBezTo>
                    <a:pt x="195" y="239"/>
                    <a:pt x="206" y="213"/>
                    <a:pt x="229" y="213"/>
                  </a:cubicBezTo>
                  <a:cubicBezTo>
                    <a:pt x="232" y="213"/>
                    <a:pt x="236" y="217"/>
                    <a:pt x="240" y="217"/>
                  </a:cubicBezTo>
                  <a:cubicBezTo>
                    <a:pt x="255" y="210"/>
                    <a:pt x="255" y="199"/>
                    <a:pt x="255" y="187"/>
                  </a:cubicBezTo>
                  <a:cubicBezTo>
                    <a:pt x="244" y="158"/>
                    <a:pt x="277" y="139"/>
                    <a:pt x="277" y="105"/>
                  </a:cubicBezTo>
                  <a:cubicBezTo>
                    <a:pt x="277" y="34"/>
                    <a:pt x="225" y="23"/>
                    <a:pt x="177" y="1"/>
                  </a:cubicBezTo>
                  <a:cubicBezTo>
                    <a:pt x="169" y="1"/>
                    <a:pt x="162" y="4"/>
                    <a:pt x="158" y="4"/>
                  </a:cubicBezTo>
                  <a:lnTo>
                    <a:pt x="154" y="4"/>
                  </a:lnTo>
                  <a:cubicBezTo>
                    <a:pt x="146" y="1"/>
                    <a:pt x="143" y="1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6" name="Google Shape;4806;p4"/>
            <p:cNvSpPr/>
            <p:nvPr/>
          </p:nvSpPr>
          <p:spPr>
            <a:xfrm>
              <a:off x="-5190707" y="-1557749"/>
              <a:ext cx="18240" cy="17858"/>
            </a:xfrm>
            <a:custGeom>
              <a:avLst/>
              <a:gdLst/>
              <a:ahLst/>
              <a:cxnLst/>
              <a:rect l="l" t="t" r="r" b="b"/>
              <a:pathLst>
                <a:path w="382" h="374" extrusionOk="0">
                  <a:moveTo>
                    <a:pt x="190" y="131"/>
                  </a:moveTo>
                  <a:cubicBezTo>
                    <a:pt x="232" y="131"/>
                    <a:pt x="292" y="168"/>
                    <a:pt x="306" y="206"/>
                  </a:cubicBezTo>
                  <a:cubicBezTo>
                    <a:pt x="325" y="250"/>
                    <a:pt x="299" y="284"/>
                    <a:pt x="269" y="310"/>
                  </a:cubicBezTo>
                  <a:cubicBezTo>
                    <a:pt x="258" y="321"/>
                    <a:pt x="243" y="325"/>
                    <a:pt x="232" y="325"/>
                  </a:cubicBezTo>
                  <a:cubicBezTo>
                    <a:pt x="206" y="325"/>
                    <a:pt x="183" y="306"/>
                    <a:pt x="161" y="292"/>
                  </a:cubicBezTo>
                  <a:cubicBezTo>
                    <a:pt x="135" y="273"/>
                    <a:pt x="123" y="247"/>
                    <a:pt x="123" y="216"/>
                  </a:cubicBezTo>
                  <a:cubicBezTo>
                    <a:pt x="127" y="176"/>
                    <a:pt x="135" y="135"/>
                    <a:pt x="187" y="131"/>
                  </a:cubicBezTo>
                  <a:close/>
                  <a:moveTo>
                    <a:pt x="280" y="0"/>
                  </a:moveTo>
                  <a:cubicBezTo>
                    <a:pt x="276" y="0"/>
                    <a:pt x="273" y="0"/>
                    <a:pt x="269" y="7"/>
                  </a:cubicBezTo>
                  <a:cubicBezTo>
                    <a:pt x="243" y="49"/>
                    <a:pt x="190" y="56"/>
                    <a:pt x="161" y="86"/>
                  </a:cubicBezTo>
                  <a:cubicBezTo>
                    <a:pt x="119" y="127"/>
                    <a:pt x="78" y="138"/>
                    <a:pt x="30" y="138"/>
                  </a:cubicBezTo>
                  <a:cubicBezTo>
                    <a:pt x="19" y="138"/>
                    <a:pt x="7" y="138"/>
                    <a:pt x="0" y="135"/>
                  </a:cubicBezTo>
                  <a:lnTo>
                    <a:pt x="0" y="135"/>
                  </a:lnTo>
                  <a:cubicBezTo>
                    <a:pt x="37" y="194"/>
                    <a:pt x="78" y="247"/>
                    <a:pt x="112" y="302"/>
                  </a:cubicBezTo>
                  <a:cubicBezTo>
                    <a:pt x="145" y="363"/>
                    <a:pt x="154" y="373"/>
                    <a:pt x="183" y="373"/>
                  </a:cubicBezTo>
                  <a:cubicBezTo>
                    <a:pt x="198" y="373"/>
                    <a:pt x="216" y="370"/>
                    <a:pt x="247" y="370"/>
                  </a:cubicBezTo>
                  <a:cubicBezTo>
                    <a:pt x="318" y="363"/>
                    <a:pt x="333" y="318"/>
                    <a:pt x="355" y="273"/>
                  </a:cubicBezTo>
                  <a:cubicBezTo>
                    <a:pt x="381" y="224"/>
                    <a:pt x="355" y="161"/>
                    <a:pt x="299" y="138"/>
                  </a:cubicBezTo>
                  <a:cubicBezTo>
                    <a:pt x="269" y="127"/>
                    <a:pt x="273" y="109"/>
                    <a:pt x="284" y="90"/>
                  </a:cubicBezTo>
                  <a:cubicBezTo>
                    <a:pt x="292" y="75"/>
                    <a:pt x="302" y="64"/>
                    <a:pt x="314" y="52"/>
                  </a:cubicBezTo>
                  <a:cubicBezTo>
                    <a:pt x="329" y="37"/>
                    <a:pt x="325" y="26"/>
                    <a:pt x="311" y="14"/>
                  </a:cubicBezTo>
                  <a:cubicBezTo>
                    <a:pt x="302" y="7"/>
                    <a:pt x="292" y="0"/>
                    <a:pt x="2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7" name="Google Shape;4807;p4"/>
            <p:cNvSpPr/>
            <p:nvPr/>
          </p:nvSpPr>
          <p:spPr>
            <a:xfrm>
              <a:off x="-5571657" y="-1822475"/>
              <a:ext cx="21822" cy="15901"/>
            </a:xfrm>
            <a:custGeom>
              <a:avLst/>
              <a:gdLst/>
              <a:ahLst/>
              <a:cxnLst/>
              <a:rect l="l" t="t" r="r" b="b"/>
              <a:pathLst>
                <a:path w="457" h="333" extrusionOk="0">
                  <a:moveTo>
                    <a:pt x="352" y="213"/>
                  </a:moveTo>
                  <a:cubicBezTo>
                    <a:pt x="367" y="236"/>
                    <a:pt x="401" y="236"/>
                    <a:pt x="397" y="265"/>
                  </a:cubicBezTo>
                  <a:cubicBezTo>
                    <a:pt x="394" y="280"/>
                    <a:pt x="382" y="284"/>
                    <a:pt x="371" y="284"/>
                  </a:cubicBezTo>
                  <a:lnTo>
                    <a:pt x="337" y="284"/>
                  </a:lnTo>
                  <a:cubicBezTo>
                    <a:pt x="352" y="262"/>
                    <a:pt x="349" y="243"/>
                    <a:pt x="352" y="213"/>
                  </a:cubicBezTo>
                  <a:close/>
                  <a:moveTo>
                    <a:pt x="199" y="1"/>
                  </a:moveTo>
                  <a:cubicBezTo>
                    <a:pt x="177" y="41"/>
                    <a:pt x="125" y="23"/>
                    <a:pt x="98" y="53"/>
                  </a:cubicBezTo>
                  <a:cubicBezTo>
                    <a:pt x="128" y="68"/>
                    <a:pt x="147" y="90"/>
                    <a:pt x="116" y="120"/>
                  </a:cubicBezTo>
                  <a:cubicBezTo>
                    <a:pt x="109" y="127"/>
                    <a:pt x="102" y="131"/>
                    <a:pt x="90" y="131"/>
                  </a:cubicBezTo>
                  <a:cubicBezTo>
                    <a:pt x="75" y="131"/>
                    <a:pt x="61" y="116"/>
                    <a:pt x="46" y="101"/>
                  </a:cubicBezTo>
                  <a:cubicBezTo>
                    <a:pt x="35" y="90"/>
                    <a:pt x="35" y="71"/>
                    <a:pt x="35" y="56"/>
                  </a:cubicBezTo>
                  <a:lnTo>
                    <a:pt x="35" y="56"/>
                  </a:lnTo>
                  <a:cubicBezTo>
                    <a:pt x="1" y="86"/>
                    <a:pt x="8" y="116"/>
                    <a:pt x="42" y="127"/>
                  </a:cubicBezTo>
                  <a:cubicBezTo>
                    <a:pt x="106" y="149"/>
                    <a:pt x="113" y="194"/>
                    <a:pt x="113" y="247"/>
                  </a:cubicBezTo>
                  <a:cubicBezTo>
                    <a:pt x="113" y="258"/>
                    <a:pt x="120" y="265"/>
                    <a:pt x="128" y="273"/>
                  </a:cubicBezTo>
                  <a:cubicBezTo>
                    <a:pt x="132" y="239"/>
                    <a:pt x="109" y="206"/>
                    <a:pt x="135" y="176"/>
                  </a:cubicBezTo>
                  <a:cubicBezTo>
                    <a:pt x="139" y="149"/>
                    <a:pt x="151" y="142"/>
                    <a:pt x="169" y="142"/>
                  </a:cubicBezTo>
                  <a:cubicBezTo>
                    <a:pt x="177" y="142"/>
                    <a:pt x="184" y="142"/>
                    <a:pt x="195" y="146"/>
                  </a:cubicBezTo>
                  <a:cubicBezTo>
                    <a:pt x="218" y="149"/>
                    <a:pt x="232" y="172"/>
                    <a:pt x="247" y="184"/>
                  </a:cubicBezTo>
                  <a:cubicBezTo>
                    <a:pt x="289" y="225"/>
                    <a:pt x="270" y="258"/>
                    <a:pt x="229" y="280"/>
                  </a:cubicBezTo>
                  <a:cubicBezTo>
                    <a:pt x="214" y="292"/>
                    <a:pt x="195" y="296"/>
                    <a:pt x="180" y="299"/>
                  </a:cubicBezTo>
                  <a:lnTo>
                    <a:pt x="187" y="299"/>
                  </a:lnTo>
                  <a:cubicBezTo>
                    <a:pt x="251" y="299"/>
                    <a:pt x="315" y="306"/>
                    <a:pt x="375" y="329"/>
                  </a:cubicBezTo>
                  <a:cubicBezTo>
                    <a:pt x="382" y="333"/>
                    <a:pt x="386" y="333"/>
                    <a:pt x="394" y="333"/>
                  </a:cubicBezTo>
                  <a:cubicBezTo>
                    <a:pt x="416" y="333"/>
                    <a:pt x="439" y="310"/>
                    <a:pt x="446" y="280"/>
                  </a:cubicBezTo>
                  <a:cubicBezTo>
                    <a:pt x="456" y="251"/>
                    <a:pt x="434" y="236"/>
                    <a:pt x="408" y="225"/>
                  </a:cubicBezTo>
                  <a:cubicBezTo>
                    <a:pt x="334" y="187"/>
                    <a:pt x="270" y="123"/>
                    <a:pt x="266" y="45"/>
                  </a:cubicBezTo>
                  <a:cubicBezTo>
                    <a:pt x="263" y="8"/>
                    <a:pt x="251" y="4"/>
                    <a:pt x="237" y="4"/>
                  </a:cubicBezTo>
                  <a:lnTo>
                    <a:pt x="210" y="4"/>
                  </a:lnTo>
                  <a:cubicBezTo>
                    <a:pt x="206" y="4"/>
                    <a:pt x="203" y="4"/>
                    <a:pt x="1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8" name="Google Shape;4808;p4"/>
            <p:cNvSpPr/>
            <p:nvPr/>
          </p:nvSpPr>
          <p:spPr>
            <a:xfrm>
              <a:off x="-5228573" y="-1758919"/>
              <a:ext cx="19530" cy="17906"/>
            </a:xfrm>
            <a:custGeom>
              <a:avLst/>
              <a:gdLst/>
              <a:ahLst/>
              <a:cxnLst/>
              <a:rect l="l" t="t" r="r" b="b"/>
              <a:pathLst>
                <a:path w="409" h="375" extrusionOk="0">
                  <a:moveTo>
                    <a:pt x="153" y="38"/>
                  </a:moveTo>
                  <a:cubicBezTo>
                    <a:pt x="169" y="41"/>
                    <a:pt x="172" y="56"/>
                    <a:pt x="176" y="67"/>
                  </a:cubicBezTo>
                  <a:cubicBezTo>
                    <a:pt x="180" y="83"/>
                    <a:pt x="172" y="90"/>
                    <a:pt x="157" y="90"/>
                  </a:cubicBezTo>
                  <a:lnTo>
                    <a:pt x="153" y="90"/>
                  </a:lnTo>
                  <a:cubicBezTo>
                    <a:pt x="139" y="86"/>
                    <a:pt x="135" y="75"/>
                    <a:pt x="135" y="60"/>
                  </a:cubicBezTo>
                  <a:cubicBezTo>
                    <a:pt x="135" y="48"/>
                    <a:pt x="143" y="41"/>
                    <a:pt x="153" y="38"/>
                  </a:cubicBezTo>
                  <a:close/>
                  <a:moveTo>
                    <a:pt x="146" y="0"/>
                  </a:moveTo>
                  <a:cubicBezTo>
                    <a:pt x="120" y="19"/>
                    <a:pt x="101" y="52"/>
                    <a:pt x="60" y="52"/>
                  </a:cubicBezTo>
                  <a:lnTo>
                    <a:pt x="57" y="52"/>
                  </a:lnTo>
                  <a:cubicBezTo>
                    <a:pt x="41" y="52"/>
                    <a:pt x="41" y="71"/>
                    <a:pt x="41" y="83"/>
                  </a:cubicBezTo>
                  <a:cubicBezTo>
                    <a:pt x="53" y="105"/>
                    <a:pt x="79" y="90"/>
                    <a:pt x="98" y="105"/>
                  </a:cubicBezTo>
                  <a:cubicBezTo>
                    <a:pt x="79" y="116"/>
                    <a:pt x="60" y="131"/>
                    <a:pt x="49" y="131"/>
                  </a:cubicBezTo>
                  <a:cubicBezTo>
                    <a:pt x="34" y="131"/>
                    <a:pt x="27" y="119"/>
                    <a:pt x="27" y="86"/>
                  </a:cubicBezTo>
                  <a:cubicBezTo>
                    <a:pt x="5" y="101"/>
                    <a:pt x="0" y="138"/>
                    <a:pt x="8" y="145"/>
                  </a:cubicBezTo>
                  <a:cubicBezTo>
                    <a:pt x="57" y="179"/>
                    <a:pt x="64" y="258"/>
                    <a:pt x="135" y="269"/>
                  </a:cubicBezTo>
                  <a:cubicBezTo>
                    <a:pt x="139" y="228"/>
                    <a:pt x="98" y="172"/>
                    <a:pt x="172" y="153"/>
                  </a:cubicBezTo>
                  <a:cubicBezTo>
                    <a:pt x="188" y="153"/>
                    <a:pt x="198" y="145"/>
                    <a:pt x="210" y="138"/>
                  </a:cubicBezTo>
                  <a:cubicBezTo>
                    <a:pt x="224" y="123"/>
                    <a:pt x="236" y="116"/>
                    <a:pt x="247" y="116"/>
                  </a:cubicBezTo>
                  <a:cubicBezTo>
                    <a:pt x="262" y="116"/>
                    <a:pt x="277" y="127"/>
                    <a:pt x="292" y="153"/>
                  </a:cubicBezTo>
                  <a:cubicBezTo>
                    <a:pt x="329" y="195"/>
                    <a:pt x="341" y="235"/>
                    <a:pt x="341" y="288"/>
                  </a:cubicBezTo>
                  <a:cubicBezTo>
                    <a:pt x="341" y="325"/>
                    <a:pt x="322" y="336"/>
                    <a:pt x="292" y="336"/>
                  </a:cubicBezTo>
                  <a:lnTo>
                    <a:pt x="284" y="336"/>
                  </a:lnTo>
                  <a:cubicBezTo>
                    <a:pt x="262" y="366"/>
                    <a:pt x="232" y="352"/>
                    <a:pt x="206" y="359"/>
                  </a:cubicBezTo>
                  <a:cubicBezTo>
                    <a:pt x="229" y="370"/>
                    <a:pt x="247" y="374"/>
                    <a:pt x="269" y="374"/>
                  </a:cubicBezTo>
                  <a:cubicBezTo>
                    <a:pt x="310" y="374"/>
                    <a:pt x="352" y="355"/>
                    <a:pt x="389" y="325"/>
                  </a:cubicBezTo>
                  <a:cubicBezTo>
                    <a:pt x="400" y="321"/>
                    <a:pt x="408" y="310"/>
                    <a:pt x="400" y="302"/>
                  </a:cubicBezTo>
                  <a:cubicBezTo>
                    <a:pt x="348" y="247"/>
                    <a:pt x="381" y="172"/>
                    <a:pt x="359" y="109"/>
                  </a:cubicBezTo>
                  <a:lnTo>
                    <a:pt x="359" y="109"/>
                  </a:lnTo>
                  <a:cubicBezTo>
                    <a:pt x="341" y="112"/>
                    <a:pt x="337" y="135"/>
                    <a:pt x="314" y="138"/>
                  </a:cubicBezTo>
                  <a:cubicBezTo>
                    <a:pt x="300" y="105"/>
                    <a:pt x="322" y="83"/>
                    <a:pt x="341" y="60"/>
                  </a:cubicBezTo>
                  <a:lnTo>
                    <a:pt x="333" y="60"/>
                  </a:lnTo>
                  <a:cubicBezTo>
                    <a:pt x="319" y="60"/>
                    <a:pt x="303" y="56"/>
                    <a:pt x="288" y="48"/>
                  </a:cubicBezTo>
                  <a:cubicBezTo>
                    <a:pt x="274" y="45"/>
                    <a:pt x="262" y="38"/>
                    <a:pt x="247" y="38"/>
                  </a:cubicBezTo>
                  <a:cubicBezTo>
                    <a:pt x="240" y="38"/>
                    <a:pt x="236" y="41"/>
                    <a:pt x="232" y="41"/>
                  </a:cubicBezTo>
                  <a:lnTo>
                    <a:pt x="224" y="41"/>
                  </a:lnTo>
                  <a:cubicBezTo>
                    <a:pt x="210" y="41"/>
                    <a:pt x="198" y="30"/>
                    <a:pt x="188" y="19"/>
                  </a:cubicBezTo>
                  <a:cubicBezTo>
                    <a:pt x="180" y="11"/>
                    <a:pt x="169" y="0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09" name="Google Shape;4809;p4"/>
            <p:cNvSpPr/>
            <p:nvPr/>
          </p:nvSpPr>
          <p:spPr>
            <a:xfrm>
              <a:off x="-5244999" y="-1966536"/>
              <a:ext cx="17190" cy="13227"/>
            </a:xfrm>
            <a:custGeom>
              <a:avLst/>
              <a:gdLst/>
              <a:ahLst/>
              <a:cxnLst/>
              <a:rect l="l" t="t" r="r" b="b"/>
              <a:pathLst>
                <a:path w="360" h="277" extrusionOk="0">
                  <a:moveTo>
                    <a:pt x="26" y="0"/>
                  </a:moveTo>
                  <a:cubicBezTo>
                    <a:pt x="0" y="16"/>
                    <a:pt x="26" y="49"/>
                    <a:pt x="0" y="64"/>
                  </a:cubicBezTo>
                  <a:cubicBezTo>
                    <a:pt x="12" y="94"/>
                    <a:pt x="12" y="131"/>
                    <a:pt x="30" y="154"/>
                  </a:cubicBezTo>
                  <a:cubicBezTo>
                    <a:pt x="71" y="199"/>
                    <a:pt x="30" y="195"/>
                    <a:pt x="0" y="206"/>
                  </a:cubicBezTo>
                  <a:lnTo>
                    <a:pt x="0" y="209"/>
                  </a:lnTo>
                  <a:cubicBezTo>
                    <a:pt x="75" y="228"/>
                    <a:pt x="135" y="277"/>
                    <a:pt x="210" y="277"/>
                  </a:cubicBezTo>
                  <a:cubicBezTo>
                    <a:pt x="225" y="277"/>
                    <a:pt x="240" y="273"/>
                    <a:pt x="254" y="270"/>
                  </a:cubicBezTo>
                  <a:cubicBezTo>
                    <a:pt x="270" y="262"/>
                    <a:pt x="270" y="251"/>
                    <a:pt x="270" y="236"/>
                  </a:cubicBezTo>
                  <a:lnTo>
                    <a:pt x="247" y="236"/>
                  </a:lnTo>
                  <a:cubicBezTo>
                    <a:pt x="236" y="236"/>
                    <a:pt x="225" y="236"/>
                    <a:pt x="218" y="228"/>
                  </a:cubicBezTo>
                  <a:cubicBezTo>
                    <a:pt x="206" y="218"/>
                    <a:pt x="183" y="209"/>
                    <a:pt x="202" y="192"/>
                  </a:cubicBezTo>
                  <a:cubicBezTo>
                    <a:pt x="214" y="183"/>
                    <a:pt x="221" y="161"/>
                    <a:pt x="236" y="161"/>
                  </a:cubicBezTo>
                  <a:lnTo>
                    <a:pt x="244" y="161"/>
                  </a:lnTo>
                  <a:cubicBezTo>
                    <a:pt x="266" y="176"/>
                    <a:pt x="307" y="192"/>
                    <a:pt x="285" y="236"/>
                  </a:cubicBezTo>
                  <a:lnTo>
                    <a:pt x="285" y="247"/>
                  </a:lnTo>
                  <a:cubicBezTo>
                    <a:pt x="322" y="247"/>
                    <a:pt x="337" y="218"/>
                    <a:pt x="359" y="199"/>
                  </a:cubicBezTo>
                  <a:lnTo>
                    <a:pt x="356" y="199"/>
                  </a:lnTo>
                  <a:cubicBezTo>
                    <a:pt x="333" y="199"/>
                    <a:pt x="318" y="187"/>
                    <a:pt x="311" y="169"/>
                  </a:cubicBezTo>
                  <a:cubicBezTo>
                    <a:pt x="259" y="128"/>
                    <a:pt x="228" y="68"/>
                    <a:pt x="187" y="19"/>
                  </a:cubicBezTo>
                  <a:cubicBezTo>
                    <a:pt x="166" y="70"/>
                    <a:pt x="130" y="75"/>
                    <a:pt x="88" y="75"/>
                  </a:cubicBezTo>
                  <a:cubicBezTo>
                    <a:pt x="77" y="75"/>
                    <a:pt x="66" y="74"/>
                    <a:pt x="55" y="74"/>
                  </a:cubicBezTo>
                  <a:cubicBezTo>
                    <a:pt x="48" y="74"/>
                    <a:pt x="42" y="75"/>
                    <a:pt x="35" y="75"/>
                  </a:cubicBezTo>
                  <a:cubicBezTo>
                    <a:pt x="49" y="45"/>
                    <a:pt x="75" y="12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0" name="Google Shape;4810;p4"/>
            <p:cNvSpPr/>
            <p:nvPr/>
          </p:nvSpPr>
          <p:spPr>
            <a:xfrm>
              <a:off x="-5243758" y="-1974940"/>
              <a:ext cx="19482" cy="16522"/>
            </a:xfrm>
            <a:custGeom>
              <a:avLst/>
              <a:gdLst/>
              <a:ahLst/>
              <a:cxnLst/>
              <a:rect l="l" t="t" r="r" b="b"/>
              <a:pathLst>
                <a:path w="408" h="346" extrusionOk="0">
                  <a:moveTo>
                    <a:pt x="150" y="1"/>
                  </a:moveTo>
                  <a:cubicBezTo>
                    <a:pt x="113" y="4"/>
                    <a:pt x="124" y="61"/>
                    <a:pt x="87" y="61"/>
                  </a:cubicBezTo>
                  <a:lnTo>
                    <a:pt x="71" y="61"/>
                  </a:lnTo>
                  <a:cubicBezTo>
                    <a:pt x="49" y="90"/>
                    <a:pt x="27" y="116"/>
                    <a:pt x="0" y="147"/>
                  </a:cubicBezTo>
                  <a:lnTo>
                    <a:pt x="0" y="154"/>
                  </a:lnTo>
                  <a:lnTo>
                    <a:pt x="0" y="161"/>
                  </a:lnTo>
                  <a:cubicBezTo>
                    <a:pt x="16" y="161"/>
                    <a:pt x="31" y="154"/>
                    <a:pt x="42" y="154"/>
                  </a:cubicBezTo>
                  <a:cubicBezTo>
                    <a:pt x="53" y="154"/>
                    <a:pt x="68" y="158"/>
                    <a:pt x="76" y="180"/>
                  </a:cubicBezTo>
                  <a:cubicBezTo>
                    <a:pt x="83" y="195"/>
                    <a:pt x="94" y="202"/>
                    <a:pt x="109" y="202"/>
                  </a:cubicBezTo>
                  <a:cubicBezTo>
                    <a:pt x="116" y="202"/>
                    <a:pt x="124" y="199"/>
                    <a:pt x="135" y="199"/>
                  </a:cubicBezTo>
                  <a:cubicBezTo>
                    <a:pt x="143" y="195"/>
                    <a:pt x="150" y="195"/>
                    <a:pt x="157" y="195"/>
                  </a:cubicBezTo>
                  <a:lnTo>
                    <a:pt x="161" y="195"/>
                  </a:lnTo>
                  <a:cubicBezTo>
                    <a:pt x="161" y="158"/>
                    <a:pt x="180" y="147"/>
                    <a:pt x="206" y="147"/>
                  </a:cubicBezTo>
                  <a:lnTo>
                    <a:pt x="218" y="147"/>
                  </a:lnTo>
                  <a:cubicBezTo>
                    <a:pt x="225" y="113"/>
                    <a:pt x="180" y="113"/>
                    <a:pt x="192" y="76"/>
                  </a:cubicBezTo>
                  <a:lnTo>
                    <a:pt x="192" y="76"/>
                  </a:lnTo>
                  <a:cubicBezTo>
                    <a:pt x="204" y="93"/>
                    <a:pt x="220" y="94"/>
                    <a:pt x="237" y="94"/>
                  </a:cubicBezTo>
                  <a:cubicBezTo>
                    <a:pt x="239" y="94"/>
                    <a:pt x="242" y="94"/>
                    <a:pt x="244" y="94"/>
                  </a:cubicBezTo>
                  <a:cubicBezTo>
                    <a:pt x="255" y="94"/>
                    <a:pt x="266" y="94"/>
                    <a:pt x="278" y="98"/>
                  </a:cubicBezTo>
                  <a:cubicBezTo>
                    <a:pt x="251" y="132"/>
                    <a:pt x="251" y="158"/>
                    <a:pt x="296" y="166"/>
                  </a:cubicBezTo>
                  <a:cubicBezTo>
                    <a:pt x="259" y="214"/>
                    <a:pt x="330" y="259"/>
                    <a:pt x="292" y="307"/>
                  </a:cubicBezTo>
                  <a:cubicBezTo>
                    <a:pt x="288" y="318"/>
                    <a:pt x="288" y="333"/>
                    <a:pt x="285" y="345"/>
                  </a:cubicBezTo>
                  <a:cubicBezTo>
                    <a:pt x="304" y="345"/>
                    <a:pt x="311" y="333"/>
                    <a:pt x="323" y="318"/>
                  </a:cubicBezTo>
                  <a:cubicBezTo>
                    <a:pt x="330" y="304"/>
                    <a:pt x="337" y="292"/>
                    <a:pt x="356" y="292"/>
                  </a:cubicBezTo>
                  <a:lnTo>
                    <a:pt x="359" y="292"/>
                  </a:lnTo>
                  <a:cubicBezTo>
                    <a:pt x="408" y="214"/>
                    <a:pt x="375" y="150"/>
                    <a:pt x="326" y="87"/>
                  </a:cubicBezTo>
                  <a:cubicBezTo>
                    <a:pt x="311" y="76"/>
                    <a:pt x="288" y="80"/>
                    <a:pt x="278" y="61"/>
                  </a:cubicBezTo>
                  <a:cubicBezTo>
                    <a:pt x="266" y="57"/>
                    <a:pt x="262" y="35"/>
                    <a:pt x="247" y="35"/>
                  </a:cubicBezTo>
                  <a:lnTo>
                    <a:pt x="236" y="35"/>
                  </a:lnTo>
                  <a:cubicBezTo>
                    <a:pt x="228" y="38"/>
                    <a:pt x="225" y="42"/>
                    <a:pt x="218" y="42"/>
                  </a:cubicBezTo>
                  <a:cubicBezTo>
                    <a:pt x="206" y="42"/>
                    <a:pt x="195" y="31"/>
                    <a:pt x="188" y="19"/>
                  </a:cubicBezTo>
                  <a:cubicBezTo>
                    <a:pt x="176" y="12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1" name="Google Shape;4811;p4"/>
            <p:cNvSpPr/>
            <p:nvPr/>
          </p:nvSpPr>
          <p:spPr>
            <a:xfrm>
              <a:off x="-5337443" y="-1628992"/>
              <a:ext cx="15232" cy="19291"/>
            </a:xfrm>
            <a:custGeom>
              <a:avLst/>
              <a:gdLst/>
              <a:ahLst/>
              <a:cxnLst/>
              <a:rect l="l" t="t" r="r" b="b"/>
              <a:pathLst>
                <a:path w="319" h="404" extrusionOk="0">
                  <a:moveTo>
                    <a:pt x="149" y="0"/>
                  </a:moveTo>
                  <a:lnTo>
                    <a:pt x="149" y="0"/>
                  </a:lnTo>
                  <a:cubicBezTo>
                    <a:pt x="113" y="4"/>
                    <a:pt x="87" y="38"/>
                    <a:pt x="49" y="41"/>
                  </a:cubicBezTo>
                  <a:cubicBezTo>
                    <a:pt x="30" y="41"/>
                    <a:pt x="26" y="60"/>
                    <a:pt x="19" y="75"/>
                  </a:cubicBezTo>
                  <a:cubicBezTo>
                    <a:pt x="0" y="128"/>
                    <a:pt x="23" y="210"/>
                    <a:pt x="68" y="243"/>
                  </a:cubicBezTo>
                  <a:cubicBezTo>
                    <a:pt x="113" y="277"/>
                    <a:pt x="127" y="307"/>
                    <a:pt x="90" y="352"/>
                  </a:cubicBezTo>
                  <a:cubicBezTo>
                    <a:pt x="78" y="363"/>
                    <a:pt x="64" y="378"/>
                    <a:pt x="78" y="393"/>
                  </a:cubicBezTo>
                  <a:cubicBezTo>
                    <a:pt x="82" y="400"/>
                    <a:pt x="94" y="404"/>
                    <a:pt x="101" y="404"/>
                  </a:cubicBezTo>
                  <a:cubicBezTo>
                    <a:pt x="113" y="404"/>
                    <a:pt x="123" y="397"/>
                    <a:pt x="127" y="389"/>
                  </a:cubicBezTo>
                  <a:cubicBezTo>
                    <a:pt x="146" y="337"/>
                    <a:pt x="199" y="329"/>
                    <a:pt x="235" y="303"/>
                  </a:cubicBezTo>
                  <a:cubicBezTo>
                    <a:pt x="261" y="288"/>
                    <a:pt x="273" y="266"/>
                    <a:pt x="284" y="240"/>
                  </a:cubicBezTo>
                  <a:cubicBezTo>
                    <a:pt x="311" y="188"/>
                    <a:pt x="296" y="135"/>
                    <a:pt x="311" y="83"/>
                  </a:cubicBezTo>
                  <a:cubicBezTo>
                    <a:pt x="318" y="60"/>
                    <a:pt x="303" y="45"/>
                    <a:pt x="280" y="38"/>
                  </a:cubicBezTo>
                  <a:cubicBezTo>
                    <a:pt x="273" y="109"/>
                    <a:pt x="270" y="135"/>
                    <a:pt x="244" y="135"/>
                  </a:cubicBezTo>
                  <a:cubicBezTo>
                    <a:pt x="228" y="135"/>
                    <a:pt x="213" y="131"/>
                    <a:pt x="191" y="124"/>
                  </a:cubicBezTo>
                  <a:cubicBezTo>
                    <a:pt x="180" y="131"/>
                    <a:pt x="172" y="143"/>
                    <a:pt x="172" y="154"/>
                  </a:cubicBezTo>
                  <a:cubicBezTo>
                    <a:pt x="168" y="202"/>
                    <a:pt x="139" y="210"/>
                    <a:pt x="104" y="210"/>
                  </a:cubicBezTo>
                  <a:lnTo>
                    <a:pt x="82" y="210"/>
                  </a:lnTo>
                  <a:cubicBezTo>
                    <a:pt x="34" y="210"/>
                    <a:pt x="34" y="169"/>
                    <a:pt x="34" y="135"/>
                  </a:cubicBezTo>
                  <a:cubicBezTo>
                    <a:pt x="30" y="120"/>
                    <a:pt x="26" y="98"/>
                    <a:pt x="45" y="86"/>
                  </a:cubicBezTo>
                  <a:cubicBezTo>
                    <a:pt x="52" y="71"/>
                    <a:pt x="68" y="67"/>
                    <a:pt x="82" y="67"/>
                  </a:cubicBezTo>
                  <a:lnTo>
                    <a:pt x="90" y="67"/>
                  </a:lnTo>
                  <a:cubicBezTo>
                    <a:pt x="135" y="67"/>
                    <a:pt x="149" y="38"/>
                    <a:pt x="1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2" name="Google Shape;4812;p4"/>
            <p:cNvSpPr/>
            <p:nvPr/>
          </p:nvSpPr>
          <p:spPr>
            <a:xfrm>
              <a:off x="-5253546" y="-2033673"/>
              <a:ext cx="13800" cy="12892"/>
            </a:xfrm>
            <a:custGeom>
              <a:avLst/>
              <a:gdLst/>
              <a:ahLst/>
              <a:cxnLst/>
              <a:rect l="l" t="t" r="r" b="b"/>
              <a:pathLst>
                <a:path w="289" h="270" extrusionOk="0">
                  <a:moveTo>
                    <a:pt x="67" y="1"/>
                  </a:moveTo>
                  <a:cubicBezTo>
                    <a:pt x="71" y="28"/>
                    <a:pt x="67" y="50"/>
                    <a:pt x="41" y="64"/>
                  </a:cubicBezTo>
                  <a:cubicBezTo>
                    <a:pt x="38" y="102"/>
                    <a:pt x="48" y="132"/>
                    <a:pt x="15" y="169"/>
                  </a:cubicBezTo>
                  <a:cubicBezTo>
                    <a:pt x="0" y="188"/>
                    <a:pt x="4" y="240"/>
                    <a:pt x="48" y="255"/>
                  </a:cubicBezTo>
                  <a:lnTo>
                    <a:pt x="52" y="255"/>
                  </a:lnTo>
                  <a:cubicBezTo>
                    <a:pt x="34" y="229"/>
                    <a:pt x="64" y="218"/>
                    <a:pt x="75" y="207"/>
                  </a:cubicBezTo>
                  <a:cubicBezTo>
                    <a:pt x="83" y="199"/>
                    <a:pt x="86" y="195"/>
                    <a:pt x="90" y="195"/>
                  </a:cubicBezTo>
                  <a:cubicBezTo>
                    <a:pt x="101" y="195"/>
                    <a:pt x="112" y="211"/>
                    <a:pt x="119" y="218"/>
                  </a:cubicBezTo>
                  <a:cubicBezTo>
                    <a:pt x="127" y="221"/>
                    <a:pt x="131" y="225"/>
                    <a:pt x="138" y="233"/>
                  </a:cubicBezTo>
                  <a:cubicBezTo>
                    <a:pt x="161" y="259"/>
                    <a:pt x="172" y="270"/>
                    <a:pt x="183" y="270"/>
                  </a:cubicBezTo>
                  <a:cubicBezTo>
                    <a:pt x="195" y="270"/>
                    <a:pt x="205" y="255"/>
                    <a:pt x="228" y="225"/>
                  </a:cubicBezTo>
                  <a:cubicBezTo>
                    <a:pt x="228" y="207"/>
                    <a:pt x="236" y="199"/>
                    <a:pt x="243" y="199"/>
                  </a:cubicBezTo>
                  <a:cubicBezTo>
                    <a:pt x="250" y="199"/>
                    <a:pt x="254" y="202"/>
                    <a:pt x="262" y="202"/>
                  </a:cubicBezTo>
                  <a:cubicBezTo>
                    <a:pt x="269" y="207"/>
                    <a:pt x="273" y="211"/>
                    <a:pt x="281" y="211"/>
                  </a:cubicBezTo>
                  <a:cubicBezTo>
                    <a:pt x="284" y="211"/>
                    <a:pt x="288" y="207"/>
                    <a:pt x="288" y="207"/>
                  </a:cubicBezTo>
                  <a:cubicBezTo>
                    <a:pt x="243" y="166"/>
                    <a:pt x="232" y="117"/>
                    <a:pt x="228" y="61"/>
                  </a:cubicBezTo>
                  <a:cubicBezTo>
                    <a:pt x="228" y="35"/>
                    <a:pt x="232" y="19"/>
                    <a:pt x="262" y="16"/>
                  </a:cubicBezTo>
                  <a:cubicBezTo>
                    <a:pt x="243" y="5"/>
                    <a:pt x="224" y="1"/>
                    <a:pt x="209" y="1"/>
                  </a:cubicBezTo>
                  <a:cubicBezTo>
                    <a:pt x="187" y="1"/>
                    <a:pt x="164" y="9"/>
                    <a:pt x="146" y="23"/>
                  </a:cubicBezTo>
                  <a:cubicBezTo>
                    <a:pt x="131" y="31"/>
                    <a:pt x="124" y="35"/>
                    <a:pt x="116" y="35"/>
                  </a:cubicBezTo>
                  <a:cubicBezTo>
                    <a:pt x="109" y="35"/>
                    <a:pt x="105" y="23"/>
                    <a:pt x="1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3" name="Google Shape;4813;p4"/>
            <p:cNvSpPr/>
            <p:nvPr/>
          </p:nvSpPr>
          <p:spPr>
            <a:xfrm>
              <a:off x="-5691414" y="-2017056"/>
              <a:ext cx="17715" cy="16617"/>
            </a:xfrm>
            <a:custGeom>
              <a:avLst/>
              <a:gdLst/>
              <a:ahLst/>
              <a:cxnLst/>
              <a:rect l="l" t="t" r="r" b="b"/>
              <a:pathLst>
                <a:path w="371" h="348" extrusionOk="0">
                  <a:moveTo>
                    <a:pt x="199" y="53"/>
                  </a:moveTo>
                  <a:cubicBezTo>
                    <a:pt x="233" y="53"/>
                    <a:pt x="255" y="75"/>
                    <a:pt x="259" y="116"/>
                  </a:cubicBezTo>
                  <a:cubicBezTo>
                    <a:pt x="269" y="173"/>
                    <a:pt x="217" y="199"/>
                    <a:pt x="206" y="244"/>
                  </a:cubicBezTo>
                  <a:cubicBezTo>
                    <a:pt x="206" y="251"/>
                    <a:pt x="199" y="251"/>
                    <a:pt x="195" y="251"/>
                  </a:cubicBezTo>
                  <a:cubicBezTo>
                    <a:pt x="183" y="251"/>
                    <a:pt x="169" y="244"/>
                    <a:pt x="165" y="236"/>
                  </a:cubicBezTo>
                  <a:cubicBezTo>
                    <a:pt x="150" y="195"/>
                    <a:pt x="109" y="168"/>
                    <a:pt x="105" y="128"/>
                  </a:cubicBezTo>
                  <a:cubicBezTo>
                    <a:pt x="102" y="109"/>
                    <a:pt x="102" y="101"/>
                    <a:pt x="79" y="98"/>
                  </a:cubicBezTo>
                  <a:cubicBezTo>
                    <a:pt x="68" y="98"/>
                    <a:pt x="64" y="87"/>
                    <a:pt x="71" y="75"/>
                  </a:cubicBezTo>
                  <a:cubicBezTo>
                    <a:pt x="76" y="64"/>
                    <a:pt x="83" y="56"/>
                    <a:pt x="94" y="56"/>
                  </a:cubicBezTo>
                  <a:cubicBezTo>
                    <a:pt x="94" y="56"/>
                    <a:pt x="98" y="56"/>
                    <a:pt x="102" y="61"/>
                  </a:cubicBezTo>
                  <a:cubicBezTo>
                    <a:pt x="112" y="72"/>
                    <a:pt x="121" y="75"/>
                    <a:pt x="128" y="75"/>
                  </a:cubicBezTo>
                  <a:cubicBezTo>
                    <a:pt x="138" y="75"/>
                    <a:pt x="150" y="64"/>
                    <a:pt x="165" y="61"/>
                  </a:cubicBezTo>
                  <a:cubicBezTo>
                    <a:pt x="176" y="56"/>
                    <a:pt x="188" y="53"/>
                    <a:pt x="199" y="53"/>
                  </a:cubicBezTo>
                  <a:close/>
                  <a:moveTo>
                    <a:pt x="273" y="1"/>
                  </a:moveTo>
                  <a:cubicBezTo>
                    <a:pt x="251" y="20"/>
                    <a:pt x="228" y="27"/>
                    <a:pt x="206" y="27"/>
                  </a:cubicBezTo>
                  <a:cubicBezTo>
                    <a:pt x="176" y="27"/>
                    <a:pt x="143" y="16"/>
                    <a:pt x="112" y="8"/>
                  </a:cubicBezTo>
                  <a:cubicBezTo>
                    <a:pt x="105" y="4"/>
                    <a:pt x="98" y="4"/>
                    <a:pt x="90" y="4"/>
                  </a:cubicBezTo>
                  <a:cubicBezTo>
                    <a:pt x="71" y="4"/>
                    <a:pt x="53" y="16"/>
                    <a:pt x="45" y="42"/>
                  </a:cubicBezTo>
                  <a:cubicBezTo>
                    <a:pt x="38" y="75"/>
                    <a:pt x="0" y="116"/>
                    <a:pt x="38" y="139"/>
                  </a:cubicBezTo>
                  <a:cubicBezTo>
                    <a:pt x="83" y="165"/>
                    <a:pt x="83" y="199"/>
                    <a:pt x="98" y="236"/>
                  </a:cubicBezTo>
                  <a:cubicBezTo>
                    <a:pt x="109" y="263"/>
                    <a:pt x="109" y="296"/>
                    <a:pt x="131" y="322"/>
                  </a:cubicBezTo>
                  <a:cubicBezTo>
                    <a:pt x="147" y="341"/>
                    <a:pt x="165" y="348"/>
                    <a:pt x="180" y="348"/>
                  </a:cubicBezTo>
                  <a:cubicBezTo>
                    <a:pt x="195" y="348"/>
                    <a:pt x="210" y="341"/>
                    <a:pt x="221" y="318"/>
                  </a:cubicBezTo>
                  <a:cubicBezTo>
                    <a:pt x="236" y="273"/>
                    <a:pt x="269" y="258"/>
                    <a:pt x="314" y="255"/>
                  </a:cubicBezTo>
                  <a:cubicBezTo>
                    <a:pt x="333" y="251"/>
                    <a:pt x="359" y="247"/>
                    <a:pt x="371" y="225"/>
                  </a:cubicBezTo>
                  <a:cubicBezTo>
                    <a:pt x="367" y="206"/>
                    <a:pt x="356" y="206"/>
                    <a:pt x="345" y="206"/>
                  </a:cubicBezTo>
                  <a:cubicBezTo>
                    <a:pt x="292" y="199"/>
                    <a:pt x="262" y="177"/>
                    <a:pt x="281" y="113"/>
                  </a:cubicBezTo>
                  <a:cubicBezTo>
                    <a:pt x="292" y="83"/>
                    <a:pt x="278" y="46"/>
                    <a:pt x="2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4" name="Google Shape;4814;p4"/>
            <p:cNvSpPr/>
            <p:nvPr/>
          </p:nvSpPr>
          <p:spPr>
            <a:xfrm>
              <a:off x="-5384954" y="-1714321"/>
              <a:ext cx="15757" cy="21488"/>
            </a:xfrm>
            <a:custGeom>
              <a:avLst/>
              <a:gdLst/>
              <a:ahLst/>
              <a:cxnLst/>
              <a:rect l="l" t="t" r="r" b="b"/>
              <a:pathLst>
                <a:path w="330" h="450" extrusionOk="0">
                  <a:moveTo>
                    <a:pt x="252" y="1"/>
                  </a:moveTo>
                  <a:cubicBezTo>
                    <a:pt x="244" y="1"/>
                    <a:pt x="236" y="4"/>
                    <a:pt x="233" y="8"/>
                  </a:cubicBezTo>
                  <a:cubicBezTo>
                    <a:pt x="147" y="53"/>
                    <a:pt x="98" y="135"/>
                    <a:pt x="19" y="191"/>
                  </a:cubicBezTo>
                  <a:cubicBezTo>
                    <a:pt x="0" y="203"/>
                    <a:pt x="5" y="229"/>
                    <a:pt x="9" y="248"/>
                  </a:cubicBezTo>
                  <a:cubicBezTo>
                    <a:pt x="31" y="240"/>
                    <a:pt x="31" y="217"/>
                    <a:pt x="42" y="198"/>
                  </a:cubicBezTo>
                  <a:cubicBezTo>
                    <a:pt x="68" y="165"/>
                    <a:pt x="102" y="146"/>
                    <a:pt x="140" y="146"/>
                  </a:cubicBezTo>
                  <a:cubicBezTo>
                    <a:pt x="154" y="146"/>
                    <a:pt x="173" y="150"/>
                    <a:pt x="188" y="158"/>
                  </a:cubicBezTo>
                  <a:cubicBezTo>
                    <a:pt x="192" y="158"/>
                    <a:pt x="199" y="161"/>
                    <a:pt x="199" y="165"/>
                  </a:cubicBezTo>
                  <a:cubicBezTo>
                    <a:pt x="202" y="221"/>
                    <a:pt x="259" y="262"/>
                    <a:pt x="229" y="329"/>
                  </a:cubicBezTo>
                  <a:cubicBezTo>
                    <a:pt x="207" y="386"/>
                    <a:pt x="184" y="412"/>
                    <a:pt x="131" y="412"/>
                  </a:cubicBezTo>
                  <a:lnTo>
                    <a:pt x="113" y="412"/>
                  </a:lnTo>
                  <a:cubicBezTo>
                    <a:pt x="102" y="408"/>
                    <a:pt x="113" y="393"/>
                    <a:pt x="113" y="386"/>
                  </a:cubicBezTo>
                  <a:lnTo>
                    <a:pt x="105" y="386"/>
                  </a:lnTo>
                  <a:cubicBezTo>
                    <a:pt x="95" y="386"/>
                    <a:pt x="83" y="378"/>
                    <a:pt x="72" y="371"/>
                  </a:cubicBezTo>
                  <a:cubicBezTo>
                    <a:pt x="61" y="363"/>
                    <a:pt x="50" y="355"/>
                    <a:pt x="38" y="355"/>
                  </a:cubicBezTo>
                  <a:lnTo>
                    <a:pt x="31" y="355"/>
                  </a:lnTo>
                  <a:cubicBezTo>
                    <a:pt x="45" y="405"/>
                    <a:pt x="64" y="438"/>
                    <a:pt x="109" y="438"/>
                  </a:cubicBezTo>
                  <a:cubicBezTo>
                    <a:pt x="121" y="438"/>
                    <a:pt x="128" y="438"/>
                    <a:pt x="143" y="434"/>
                  </a:cubicBezTo>
                  <a:lnTo>
                    <a:pt x="147" y="434"/>
                  </a:lnTo>
                  <a:cubicBezTo>
                    <a:pt x="154" y="434"/>
                    <a:pt x="162" y="438"/>
                    <a:pt x="169" y="441"/>
                  </a:cubicBezTo>
                  <a:cubicBezTo>
                    <a:pt x="188" y="445"/>
                    <a:pt x="199" y="449"/>
                    <a:pt x="210" y="449"/>
                  </a:cubicBezTo>
                  <a:cubicBezTo>
                    <a:pt x="236" y="449"/>
                    <a:pt x="252" y="431"/>
                    <a:pt x="247" y="386"/>
                  </a:cubicBezTo>
                  <a:cubicBezTo>
                    <a:pt x="244" y="344"/>
                    <a:pt x="255" y="322"/>
                    <a:pt x="285" y="292"/>
                  </a:cubicBezTo>
                  <a:cubicBezTo>
                    <a:pt x="330" y="248"/>
                    <a:pt x="330" y="184"/>
                    <a:pt x="278" y="150"/>
                  </a:cubicBezTo>
                  <a:cubicBezTo>
                    <a:pt x="225" y="117"/>
                    <a:pt x="225" y="83"/>
                    <a:pt x="259" y="41"/>
                  </a:cubicBezTo>
                  <a:cubicBezTo>
                    <a:pt x="266" y="30"/>
                    <a:pt x="278" y="19"/>
                    <a:pt x="266" y="8"/>
                  </a:cubicBezTo>
                  <a:cubicBezTo>
                    <a:pt x="262" y="1"/>
                    <a:pt x="255" y="1"/>
                    <a:pt x="2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5" name="Google Shape;4815;p4"/>
            <p:cNvSpPr/>
            <p:nvPr/>
          </p:nvSpPr>
          <p:spPr>
            <a:xfrm>
              <a:off x="-5266916" y="-2030617"/>
              <a:ext cx="32327" cy="21822"/>
            </a:xfrm>
            <a:custGeom>
              <a:avLst/>
              <a:gdLst/>
              <a:ahLst/>
              <a:cxnLst/>
              <a:rect l="l" t="t" r="r" b="b"/>
              <a:pathLst>
                <a:path w="677" h="457" extrusionOk="0">
                  <a:moveTo>
                    <a:pt x="190" y="359"/>
                  </a:moveTo>
                  <a:lnTo>
                    <a:pt x="187" y="363"/>
                  </a:lnTo>
                  <a:cubicBezTo>
                    <a:pt x="187" y="363"/>
                    <a:pt x="190" y="363"/>
                    <a:pt x="190" y="359"/>
                  </a:cubicBezTo>
                  <a:close/>
                  <a:moveTo>
                    <a:pt x="321" y="0"/>
                  </a:moveTo>
                  <a:cubicBezTo>
                    <a:pt x="299" y="4"/>
                    <a:pt x="318" y="42"/>
                    <a:pt x="284" y="42"/>
                  </a:cubicBezTo>
                  <a:cubicBezTo>
                    <a:pt x="228" y="42"/>
                    <a:pt x="247" y="102"/>
                    <a:pt x="232" y="135"/>
                  </a:cubicBezTo>
                  <a:cubicBezTo>
                    <a:pt x="216" y="157"/>
                    <a:pt x="242" y="169"/>
                    <a:pt x="265" y="183"/>
                  </a:cubicBezTo>
                  <a:cubicBezTo>
                    <a:pt x="306" y="206"/>
                    <a:pt x="287" y="247"/>
                    <a:pt x="284" y="281"/>
                  </a:cubicBezTo>
                  <a:cubicBezTo>
                    <a:pt x="276" y="314"/>
                    <a:pt x="261" y="326"/>
                    <a:pt x="228" y="326"/>
                  </a:cubicBezTo>
                  <a:cubicBezTo>
                    <a:pt x="175" y="330"/>
                    <a:pt x="123" y="337"/>
                    <a:pt x="71" y="337"/>
                  </a:cubicBezTo>
                  <a:cubicBezTo>
                    <a:pt x="30" y="337"/>
                    <a:pt x="7" y="352"/>
                    <a:pt x="0" y="397"/>
                  </a:cubicBezTo>
                  <a:cubicBezTo>
                    <a:pt x="7" y="393"/>
                    <a:pt x="11" y="393"/>
                    <a:pt x="14" y="393"/>
                  </a:cubicBezTo>
                  <a:cubicBezTo>
                    <a:pt x="30" y="382"/>
                    <a:pt x="45" y="374"/>
                    <a:pt x="63" y="371"/>
                  </a:cubicBezTo>
                  <a:cubicBezTo>
                    <a:pt x="85" y="356"/>
                    <a:pt x="108" y="348"/>
                    <a:pt x="130" y="348"/>
                  </a:cubicBezTo>
                  <a:cubicBezTo>
                    <a:pt x="149" y="348"/>
                    <a:pt x="168" y="352"/>
                    <a:pt x="190" y="359"/>
                  </a:cubicBezTo>
                  <a:lnTo>
                    <a:pt x="209" y="359"/>
                  </a:lnTo>
                  <a:cubicBezTo>
                    <a:pt x="216" y="359"/>
                    <a:pt x="228" y="359"/>
                    <a:pt x="235" y="367"/>
                  </a:cubicBezTo>
                  <a:cubicBezTo>
                    <a:pt x="247" y="374"/>
                    <a:pt x="258" y="382"/>
                    <a:pt x="265" y="382"/>
                  </a:cubicBezTo>
                  <a:cubicBezTo>
                    <a:pt x="276" y="382"/>
                    <a:pt x="284" y="374"/>
                    <a:pt x="287" y="352"/>
                  </a:cubicBezTo>
                  <a:cubicBezTo>
                    <a:pt x="292" y="340"/>
                    <a:pt x="302" y="326"/>
                    <a:pt x="318" y="326"/>
                  </a:cubicBezTo>
                  <a:cubicBezTo>
                    <a:pt x="321" y="326"/>
                    <a:pt x="325" y="330"/>
                    <a:pt x="332" y="330"/>
                  </a:cubicBezTo>
                  <a:cubicBezTo>
                    <a:pt x="351" y="340"/>
                    <a:pt x="381" y="348"/>
                    <a:pt x="377" y="374"/>
                  </a:cubicBezTo>
                  <a:cubicBezTo>
                    <a:pt x="373" y="412"/>
                    <a:pt x="407" y="426"/>
                    <a:pt x="418" y="457"/>
                  </a:cubicBezTo>
                  <a:cubicBezTo>
                    <a:pt x="449" y="423"/>
                    <a:pt x="471" y="378"/>
                    <a:pt x="523" y="378"/>
                  </a:cubicBezTo>
                  <a:cubicBezTo>
                    <a:pt x="530" y="378"/>
                    <a:pt x="534" y="382"/>
                    <a:pt x="542" y="382"/>
                  </a:cubicBezTo>
                  <a:cubicBezTo>
                    <a:pt x="561" y="385"/>
                    <a:pt x="579" y="382"/>
                    <a:pt x="594" y="393"/>
                  </a:cubicBezTo>
                  <a:cubicBezTo>
                    <a:pt x="609" y="400"/>
                    <a:pt x="620" y="404"/>
                    <a:pt x="632" y="404"/>
                  </a:cubicBezTo>
                  <a:cubicBezTo>
                    <a:pt x="651" y="404"/>
                    <a:pt x="661" y="385"/>
                    <a:pt x="669" y="356"/>
                  </a:cubicBezTo>
                  <a:cubicBezTo>
                    <a:pt x="669" y="337"/>
                    <a:pt x="673" y="322"/>
                    <a:pt x="677" y="307"/>
                  </a:cubicBezTo>
                  <a:lnTo>
                    <a:pt x="677" y="307"/>
                  </a:lnTo>
                  <a:cubicBezTo>
                    <a:pt x="669" y="314"/>
                    <a:pt x="658" y="322"/>
                    <a:pt x="646" y="326"/>
                  </a:cubicBezTo>
                  <a:cubicBezTo>
                    <a:pt x="628" y="359"/>
                    <a:pt x="601" y="367"/>
                    <a:pt x="572" y="367"/>
                  </a:cubicBezTo>
                  <a:cubicBezTo>
                    <a:pt x="549" y="367"/>
                    <a:pt x="527" y="359"/>
                    <a:pt x="508" y="359"/>
                  </a:cubicBezTo>
                  <a:cubicBezTo>
                    <a:pt x="475" y="359"/>
                    <a:pt x="426" y="359"/>
                    <a:pt x="392" y="330"/>
                  </a:cubicBezTo>
                  <a:cubicBezTo>
                    <a:pt x="366" y="288"/>
                    <a:pt x="310" y="259"/>
                    <a:pt x="332" y="195"/>
                  </a:cubicBezTo>
                  <a:cubicBezTo>
                    <a:pt x="332" y="195"/>
                    <a:pt x="328" y="195"/>
                    <a:pt x="328" y="191"/>
                  </a:cubicBezTo>
                  <a:cubicBezTo>
                    <a:pt x="284" y="176"/>
                    <a:pt x="280" y="124"/>
                    <a:pt x="295" y="105"/>
                  </a:cubicBezTo>
                  <a:cubicBezTo>
                    <a:pt x="328" y="68"/>
                    <a:pt x="318" y="38"/>
                    <a:pt x="3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6" name="Google Shape;4816;p4"/>
            <p:cNvSpPr/>
            <p:nvPr/>
          </p:nvSpPr>
          <p:spPr>
            <a:xfrm>
              <a:off x="-5081503" y="-1844965"/>
              <a:ext cx="33425" cy="19482"/>
            </a:xfrm>
            <a:custGeom>
              <a:avLst/>
              <a:gdLst/>
              <a:ahLst/>
              <a:cxnLst/>
              <a:rect l="l" t="t" r="r" b="b"/>
              <a:pathLst>
                <a:path w="700" h="408" extrusionOk="0">
                  <a:moveTo>
                    <a:pt x="315" y="1"/>
                  </a:moveTo>
                  <a:cubicBezTo>
                    <a:pt x="258" y="1"/>
                    <a:pt x="222" y="53"/>
                    <a:pt x="169" y="68"/>
                  </a:cubicBezTo>
                  <a:cubicBezTo>
                    <a:pt x="91" y="94"/>
                    <a:pt x="30" y="139"/>
                    <a:pt x="1" y="217"/>
                  </a:cubicBezTo>
                  <a:lnTo>
                    <a:pt x="4" y="220"/>
                  </a:lnTo>
                  <a:cubicBezTo>
                    <a:pt x="34" y="228"/>
                    <a:pt x="34" y="254"/>
                    <a:pt x="38" y="277"/>
                  </a:cubicBezTo>
                  <a:cubicBezTo>
                    <a:pt x="68" y="251"/>
                    <a:pt x="68" y="251"/>
                    <a:pt x="53" y="187"/>
                  </a:cubicBezTo>
                  <a:cubicBezTo>
                    <a:pt x="87" y="172"/>
                    <a:pt x="158" y="194"/>
                    <a:pt x="139" y="120"/>
                  </a:cubicBezTo>
                  <a:cubicBezTo>
                    <a:pt x="135" y="113"/>
                    <a:pt x="139" y="108"/>
                    <a:pt x="143" y="108"/>
                  </a:cubicBezTo>
                  <a:lnTo>
                    <a:pt x="165" y="108"/>
                  </a:lnTo>
                  <a:cubicBezTo>
                    <a:pt x="222" y="108"/>
                    <a:pt x="258" y="56"/>
                    <a:pt x="303" y="34"/>
                  </a:cubicBezTo>
                  <a:cubicBezTo>
                    <a:pt x="311" y="30"/>
                    <a:pt x="315" y="30"/>
                    <a:pt x="322" y="30"/>
                  </a:cubicBezTo>
                  <a:cubicBezTo>
                    <a:pt x="329" y="30"/>
                    <a:pt x="334" y="34"/>
                    <a:pt x="337" y="41"/>
                  </a:cubicBezTo>
                  <a:cubicBezTo>
                    <a:pt x="341" y="49"/>
                    <a:pt x="344" y="53"/>
                    <a:pt x="348" y="53"/>
                  </a:cubicBezTo>
                  <a:lnTo>
                    <a:pt x="367" y="53"/>
                  </a:lnTo>
                  <a:cubicBezTo>
                    <a:pt x="393" y="53"/>
                    <a:pt x="415" y="60"/>
                    <a:pt x="438" y="71"/>
                  </a:cubicBezTo>
                  <a:cubicBezTo>
                    <a:pt x="457" y="82"/>
                    <a:pt x="479" y="94"/>
                    <a:pt x="505" y="94"/>
                  </a:cubicBezTo>
                  <a:cubicBezTo>
                    <a:pt x="513" y="94"/>
                    <a:pt x="524" y="90"/>
                    <a:pt x="531" y="86"/>
                  </a:cubicBezTo>
                  <a:lnTo>
                    <a:pt x="539" y="86"/>
                  </a:lnTo>
                  <a:cubicBezTo>
                    <a:pt x="558" y="86"/>
                    <a:pt x="569" y="116"/>
                    <a:pt x="572" y="131"/>
                  </a:cubicBezTo>
                  <a:cubicBezTo>
                    <a:pt x="584" y="187"/>
                    <a:pt x="606" y="232"/>
                    <a:pt x="651" y="270"/>
                  </a:cubicBezTo>
                  <a:cubicBezTo>
                    <a:pt x="662" y="277"/>
                    <a:pt x="655" y="296"/>
                    <a:pt x="655" y="306"/>
                  </a:cubicBezTo>
                  <a:cubicBezTo>
                    <a:pt x="662" y="341"/>
                    <a:pt x="648" y="374"/>
                    <a:pt x="651" y="408"/>
                  </a:cubicBezTo>
                  <a:lnTo>
                    <a:pt x="655" y="408"/>
                  </a:lnTo>
                  <a:cubicBezTo>
                    <a:pt x="696" y="348"/>
                    <a:pt x="700" y="288"/>
                    <a:pt x="658" y="225"/>
                  </a:cubicBezTo>
                  <a:cubicBezTo>
                    <a:pt x="648" y="206"/>
                    <a:pt x="643" y="180"/>
                    <a:pt x="629" y="165"/>
                  </a:cubicBezTo>
                  <a:cubicBezTo>
                    <a:pt x="595" y="127"/>
                    <a:pt x="595" y="53"/>
                    <a:pt x="546" y="45"/>
                  </a:cubicBezTo>
                  <a:cubicBezTo>
                    <a:pt x="475" y="37"/>
                    <a:pt x="412" y="11"/>
                    <a:pt x="3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7" name="Google Shape;4817;p4"/>
            <p:cNvSpPr/>
            <p:nvPr/>
          </p:nvSpPr>
          <p:spPr>
            <a:xfrm>
              <a:off x="-5069852" y="-1825531"/>
              <a:ext cx="20724" cy="34332"/>
            </a:xfrm>
            <a:custGeom>
              <a:avLst/>
              <a:gdLst/>
              <a:ahLst/>
              <a:cxnLst/>
              <a:rect l="l" t="t" r="r" b="b"/>
              <a:pathLst>
                <a:path w="434" h="719" extrusionOk="0">
                  <a:moveTo>
                    <a:pt x="399" y="1"/>
                  </a:moveTo>
                  <a:cubicBezTo>
                    <a:pt x="370" y="1"/>
                    <a:pt x="359" y="38"/>
                    <a:pt x="362" y="42"/>
                  </a:cubicBezTo>
                  <a:cubicBezTo>
                    <a:pt x="404" y="94"/>
                    <a:pt x="344" y="98"/>
                    <a:pt x="325" y="113"/>
                  </a:cubicBezTo>
                  <a:cubicBezTo>
                    <a:pt x="292" y="139"/>
                    <a:pt x="254" y="154"/>
                    <a:pt x="216" y="177"/>
                  </a:cubicBezTo>
                  <a:cubicBezTo>
                    <a:pt x="213" y="195"/>
                    <a:pt x="202" y="199"/>
                    <a:pt x="190" y="199"/>
                  </a:cubicBezTo>
                  <a:lnTo>
                    <a:pt x="171" y="199"/>
                  </a:lnTo>
                  <a:cubicBezTo>
                    <a:pt x="168" y="195"/>
                    <a:pt x="161" y="195"/>
                    <a:pt x="157" y="195"/>
                  </a:cubicBezTo>
                  <a:lnTo>
                    <a:pt x="153" y="195"/>
                  </a:lnTo>
                  <a:cubicBezTo>
                    <a:pt x="157" y="217"/>
                    <a:pt x="145" y="229"/>
                    <a:pt x="127" y="232"/>
                  </a:cubicBezTo>
                  <a:cubicBezTo>
                    <a:pt x="90" y="255"/>
                    <a:pt x="71" y="281"/>
                    <a:pt x="112" y="318"/>
                  </a:cubicBezTo>
                  <a:lnTo>
                    <a:pt x="100" y="318"/>
                  </a:lnTo>
                  <a:cubicBezTo>
                    <a:pt x="71" y="318"/>
                    <a:pt x="67" y="289"/>
                    <a:pt x="48" y="284"/>
                  </a:cubicBezTo>
                  <a:lnTo>
                    <a:pt x="48" y="284"/>
                  </a:lnTo>
                  <a:cubicBezTo>
                    <a:pt x="67" y="348"/>
                    <a:pt x="30" y="397"/>
                    <a:pt x="0" y="446"/>
                  </a:cubicBezTo>
                  <a:cubicBezTo>
                    <a:pt x="40" y="453"/>
                    <a:pt x="82" y="460"/>
                    <a:pt x="127" y="468"/>
                  </a:cubicBezTo>
                  <a:cubicBezTo>
                    <a:pt x="179" y="494"/>
                    <a:pt x="190" y="550"/>
                    <a:pt x="179" y="595"/>
                  </a:cubicBezTo>
                  <a:cubicBezTo>
                    <a:pt x="168" y="643"/>
                    <a:pt x="187" y="677"/>
                    <a:pt x="209" y="715"/>
                  </a:cubicBezTo>
                  <a:lnTo>
                    <a:pt x="209" y="719"/>
                  </a:lnTo>
                  <a:cubicBezTo>
                    <a:pt x="235" y="684"/>
                    <a:pt x="194" y="662"/>
                    <a:pt x="202" y="629"/>
                  </a:cubicBezTo>
                  <a:cubicBezTo>
                    <a:pt x="228" y="550"/>
                    <a:pt x="197" y="486"/>
                    <a:pt x="142" y="431"/>
                  </a:cubicBezTo>
                  <a:cubicBezTo>
                    <a:pt x="127" y="415"/>
                    <a:pt x="127" y="401"/>
                    <a:pt x="130" y="382"/>
                  </a:cubicBezTo>
                  <a:cubicBezTo>
                    <a:pt x="142" y="277"/>
                    <a:pt x="205" y="206"/>
                    <a:pt x="292" y="169"/>
                  </a:cubicBezTo>
                  <a:cubicBezTo>
                    <a:pt x="332" y="150"/>
                    <a:pt x="362" y="109"/>
                    <a:pt x="411" y="109"/>
                  </a:cubicBezTo>
                  <a:lnTo>
                    <a:pt x="414" y="109"/>
                  </a:lnTo>
                  <a:cubicBezTo>
                    <a:pt x="433" y="109"/>
                    <a:pt x="433" y="83"/>
                    <a:pt x="430" y="68"/>
                  </a:cubicBezTo>
                  <a:cubicBezTo>
                    <a:pt x="426" y="46"/>
                    <a:pt x="418" y="23"/>
                    <a:pt x="4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8" name="Google Shape;4818;p4"/>
            <p:cNvSpPr/>
            <p:nvPr/>
          </p:nvSpPr>
          <p:spPr>
            <a:xfrm>
              <a:off x="-5384954" y="-1707349"/>
              <a:ext cx="12367" cy="12701"/>
            </a:xfrm>
            <a:custGeom>
              <a:avLst/>
              <a:gdLst/>
              <a:ahLst/>
              <a:cxnLst/>
              <a:rect l="l" t="t" r="r" b="b"/>
              <a:pathLst>
                <a:path w="259" h="266" extrusionOk="0">
                  <a:moveTo>
                    <a:pt x="72" y="52"/>
                  </a:moveTo>
                  <a:lnTo>
                    <a:pt x="72" y="52"/>
                  </a:lnTo>
                  <a:cubicBezTo>
                    <a:pt x="102" y="57"/>
                    <a:pt x="124" y="64"/>
                    <a:pt x="121" y="94"/>
                  </a:cubicBezTo>
                  <a:cubicBezTo>
                    <a:pt x="121" y="97"/>
                    <a:pt x="113" y="105"/>
                    <a:pt x="105" y="105"/>
                  </a:cubicBezTo>
                  <a:cubicBezTo>
                    <a:pt x="79" y="97"/>
                    <a:pt x="76" y="79"/>
                    <a:pt x="72" y="52"/>
                  </a:cubicBezTo>
                  <a:close/>
                  <a:moveTo>
                    <a:pt x="140" y="0"/>
                  </a:moveTo>
                  <a:cubicBezTo>
                    <a:pt x="102" y="0"/>
                    <a:pt x="68" y="19"/>
                    <a:pt x="42" y="52"/>
                  </a:cubicBezTo>
                  <a:cubicBezTo>
                    <a:pt x="31" y="71"/>
                    <a:pt x="31" y="94"/>
                    <a:pt x="9" y="102"/>
                  </a:cubicBezTo>
                  <a:cubicBezTo>
                    <a:pt x="0" y="142"/>
                    <a:pt x="31" y="172"/>
                    <a:pt x="31" y="209"/>
                  </a:cubicBezTo>
                  <a:lnTo>
                    <a:pt x="38" y="209"/>
                  </a:lnTo>
                  <a:cubicBezTo>
                    <a:pt x="50" y="209"/>
                    <a:pt x="61" y="217"/>
                    <a:pt x="72" y="225"/>
                  </a:cubicBezTo>
                  <a:cubicBezTo>
                    <a:pt x="83" y="232"/>
                    <a:pt x="95" y="240"/>
                    <a:pt x="105" y="240"/>
                  </a:cubicBezTo>
                  <a:lnTo>
                    <a:pt x="113" y="240"/>
                  </a:lnTo>
                  <a:cubicBezTo>
                    <a:pt x="117" y="198"/>
                    <a:pt x="131" y="187"/>
                    <a:pt x="154" y="187"/>
                  </a:cubicBezTo>
                  <a:cubicBezTo>
                    <a:pt x="169" y="187"/>
                    <a:pt x="184" y="191"/>
                    <a:pt x="199" y="195"/>
                  </a:cubicBezTo>
                  <a:cubicBezTo>
                    <a:pt x="166" y="198"/>
                    <a:pt x="140" y="221"/>
                    <a:pt x="113" y="240"/>
                  </a:cubicBezTo>
                  <a:cubicBezTo>
                    <a:pt x="113" y="247"/>
                    <a:pt x="102" y="262"/>
                    <a:pt x="113" y="266"/>
                  </a:cubicBezTo>
                  <a:lnTo>
                    <a:pt x="131" y="266"/>
                  </a:lnTo>
                  <a:cubicBezTo>
                    <a:pt x="184" y="266"/>
                    <a:pt x="207" y="240"/>
                    <a:pt x="229" y="183"/>
                  </a:cubicBezTo>
                  <a:cubicBezTo>
                    <a:pt x="259" y="116"/>
                    <a:pt x="202" y="75"/>
                    <a:pt x="199" y="19"/>
                  </a:cubicBezTo>
                  <a:cubicBezTo>
                    <a:pt x="199" y="15"/>
                    <a:pt x="192" y="12"/>
                    <a:pt x="188" y="12"/>
                  </a:cubicBezTo>
                  <a:cubicBezTo>
                    <a:pt x="173" y="4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19" name="Google Shape;4819;p4"/>
            <p:cNvSpPr/>
            <p:nvPr/>
          </p:nvSpPr>
          <p:spPr>
            <a:xfrm>
              <a:off x="-5221936" y="-1936740"/>
              <a:ext cx="10505" cy="1203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119" y="1"/>
                  </a:moveTo>
                  <a:cubicBezTo>
                    <a:pt x="63" y="34"/>
                    <a:pt x="18" y="72"/>
                    <a:pt x="0" y="135"/>
                  </a:cubicBezTo>
                  <a:cubicBezTo>
                    <a:pt x="4" y="143"/>
                    <a:pt x="14" y="146"/>
                    <a:pt x="14" y="154"/>
                  </a:cubicBezTo>
                  <a:cubicBezTo>
                    <a:pt x="23" y="203"/>
                    <a:pt x="23" y="206"/>
                    <a:pt x="63" y="225"/>
                  </a:cubicBezTo>
                  <a:cubicBezTo>
                    <a:pt x="67" y="229"/>
                    <a:pt x="67" y="229"/>
                    <a:pt x="71" y="229"/>
                  </a:cubicBezTo>
                  <a:cubicBezTo>
                    <a:pt x="78" y="236"/>
                    <a:pt x="85" y="240"/>
                    <a:pt x="97" y="240"/>
                  </a:cubicBezTo>
                  <a:lnTo>
                    <a:pt x="104" y="240"/>
                  </a:lnTo>
                  <a:cubicBezTo>
                    <a:pt x="119" y="236"/>
                    <a:pt x="130" y="236"/>
                    <a:pt x="142" y="236"/>
                  </a:cubicBezTo>
                  <a:cubicBezTo>
                    <a:pt x="157" y="236"/>
                    <a:pt x="168" y="240"/>
                    <a:pt x="183" y="248"/>
                  </a:cubicBezTo>
                  <a:cubicBezTo>
                    <a:pt x="183" y="251"/>
                    <a:pt x="183" y="251"/>
                    <a:pt x="187" y="251"/>
                  </a:cubicBezTo>
                  <a:cubicBezTo>
                    <a:pt x="190" y="244"/>
                    <a:pt x="194" y="240"/>
                    <a:pt x="202" y="232"/>
                  </a:cubicBezTo>
                  <a:cubicBezTo>
                    <a:pt x="183" y="180"/>
                    <a:pt x="220" y="139"/>
                    <a:pt x="220" y="87"/>
                  </a:cubicBezTo>
                  <a:cubicBezTo>
                    <a:pt x="206" y="65"/>
                    <a:pt x="194" y="39"/>
                    <a:pt x="183" y="12"/>
                  </a:cubicBezTo>
                  <a:cubicBezTo>
                    <a:pt x="175" y="4"/>
                    <a:pt x="168" y="4"/>
                    <a:pt x="161" y="4"/>
                  </a:cubicBezTo>
                  <a:lnTo>
                    <a:pt x="149" y="4"/>
                  </a:lnTo>
                  <a:cubicBezTo>
                    <a:pt x="145" y="4"/>
                    <a:pt x="142" y="8"/>
                    <a:pt x="135" y="8"/>
                  </a:cubicBezTo>
                  <a:cubicBezTo>
                    <a:pt x="130" y="8"/>
                    <a:pt x="123" y="4"/>
                    <a:pt x="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0" name="Google Shape;4820;p4"/>
            <p:cNvSpPr/>
            <p:nvPr/>
          </p:nvSpPr>
          <p:spPr>
            <a:xfrm>
              <a:off x="-5037239" y="-1678270"/>
              <a:ext cx="15614" cy="16283"/>
            </a:xfrm>
            <a:custGeom>
              <a:avLst/>
              <a:gdLst/>
              <a:ahLst/>
              <a:cxnLst/>
              <a:rect l="l" t="t" r="r" b="b"/>
              <a:pathLst>
                <a:path w="327" h="341" extrusionOk="0">
                  <a:moveTo>
                    <a:pt x="218" y="0"/>
                  </a:moveTo>
                  <a:cubicBezTo>
                    <a:pt x="187" y="60"/>
                    <a:pt x="132" y="87"/>
                    <a:pt x="75" y="113"/>
                  </a:cubicBezTo>
                  <a:cubicBezTo>
                    <a:pt x="72" y="116"/>
                    <a:pt x="68" y="116"/>
                    <a:pt x="64" y="116"/>
                  </a:cubicBezTo>
                  <a:lnTo>
                    <a:pt x="53" y="116"/>
                  </a:lnTo>
                  <a:cubicBezTo>
                    <a:pt x="53" y="113"/>
                    <a:pt x="49" y="113"/>
                    <a:pt x="45" y="113"/>
                  </a:cubicBezTo>
                  <a:cubicBezTo>
                    <a:pt x="35" y="113"/>
                    <a:pt x="23" y="121"/>
                    <a:pt x="23" y="143"/>
                  </a:cubicBezTo>
                  <a:cubicBezTo>
                    <a:pt x="19" y="176"/>
                    <a:pt x="1" y="210"/>
                    <a:pt x="49" y="225"/>
                  </a:cubicBezTo>
                  <a:cubicBezTo>
                    <a:pt x="80" y="233"/>
                    <a:pt x="80" y="259"/>
                    <a:pt x="80" y="281"/>
                  </a:cubicBezTo>
                  <a:cubicBezTo>
                    <a:pt x="87" y="278"/>
                    <a:pt x="90" y="270"/>
                    <a:pt x="94" y="266"/>
                  </a:cubicBezTo>
                  <a:cubicBezTo>
                    <a:pt x="102" y="247"/>
                    <a:pt x="113" y="233"/>
                    <a:pt x="132" y="233"/>
                  </a:cubicBezTo>
                  <a:lnTo>
                    <a:pt x="139" y="233"/>
                  </a:lnTo>
                  <a:cubicBezTo>
                    <a:pt x="158" y="236"/>
                    <a:pt x="158" y="255"/>
                    <a:pt x="158" y="270"/>
                  </a:cubicBezTo>
                  <a:cubicBezTo>
                    <a:pt x="154" y="292"/>
                    <a:pt x="142" y="311"/>
                    <a:pt x="120" y="311"/>
                  </a:cubicBezTo>
                  <a:cubicBezTo>
                    <a:pt x="116" y="311"/>
                    <a:pt x="113" y="307"/>
                    <a:pt x="109" y="307"/>
                  </a:cubicBezTo>
                  <a:cubicBezTo>
                    <a:pt x="102" y="307"/>
                    <a:pt x="90" y="300"/>
                    <a:pt x="83" y="296"/>
                  </a:cubicBezTo>
                  <a:lnTo>
                    <a:pt x="83" y="296"/>
                  </a:lnTo>
                  <a:cubicBezTo>
                    <a:pt x="102" y="326"/>
                    <a:pt x="116" y="340"/>
                    <a:pt x="132" y="340"/>
                  </a:cubicBezTo>
                  <a:cubicBezTo>
                    <a:pt x="142" y="340"/>
                    <a:pt x="154" y="330"/>
                    <a:pt x="165" y="307"/>
                  </a:cubicBezTo>
                  <a:cubicBezTo>
                    <a:pt x="184" y="278"/>
                    <a:pt x="199" y="255"/>
                    <a:pt x="232" y="255"/>
                  </a:cubicBezTo>
                  <a:cubicBezTo>
                    <a:pt x="240" y="255"/>
                    <a:pt x="247" y="255"/>
                    <a:pt x="259" y="259"/>
                  </a:cubicBezTo>
                  <a:lnTo>
                    <a:pt x="263" y="259"/>
                  </a:lnTo>
                  <a:cubicBezTo>
                    <a:pt x="281" y="259"/>
                    <a:pt x="292" y="236"/>
                    <a:pt x="299" y="217"/>
                  </a:cubicBezTo>
                  <a:lnTo>
                    <a:pt x="289" y="217"/>
                  </a:lnTo>
                  <a:cubicBezTo>
                    <a:pt x="277" y="217"/>
                    <a:pt x="266" y="217"/>
                    <a:pt x="255" y="221"/>
                  </a:cubicBezTo>
                  <a:cubicBezTo>
                    <a:pt x="240" y="225"/>
                    <a:pt x="229" y="225"/>
                    <a:pt x="218" y="225"/>
                  </a:cubicBezTo>
                  <a:cubicBezTo>
                    <a:pt x="202" y="225"/>
                    <a:pt x="187" y="221"/>
                    <a:pt x="173" y="210"/>
                  </a:cubicBezTo>
                  <a:cubicBezTo>
                    <a:pt x="173" y="173"/>
                    <a:pt x="180" y="139"/>
                    <a:pt x="210" y="113"/>
                  </a:cubicBezTo>
                  <a:cubicBezTo>
                    <a:pt x="225" y="98"/>
                    <a:pt x="237" y="94"/>
                    <a:pt x="244" y="94"/>
                  </a:cubicBezTo>
                  <a:cubicBezTo>
                    <a:pt x="266" y="94"/>
                    <a:pt x="285" y="113"/>
                    <a:pt x="307" y="121"/>
                  </a:cubicBezTo>
                  <a:cubicBezTo>
                    <a:pt x="304" y="94"/>
                    <a:pt x="326" y="68"/>
                    <a:pt x="318" y="42"/>
                  </a:cubicBezTo>
                  <a:lnTo>
                    <a:pt x="315" y="42"/>
                  </a:lnTo>
                  <a:cubicBezTo>
                    <a:pt x="292" y="49"/>
                    <a:pt x="277" y="57"/>
                    <a:pt x="266" y="57"/>
                  </a:cubicBezTo>
                  <a:cubicBezTo>
                    <a:pt x="247" y="57"/>
                    <a:pt x="237" y="42"/>
                    <a:pt x="2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1" name="Google Shape;4821;p4"/>
            <p:cNvSpPr/>
            <p:nvPr/>
          </p:nvSpPr>
          <p:spPr>
            <a:xfrm>
              <a:off x="-5565545" y="-1895150"/>
              <a:ext cx="14277" cy="14516"/>
            </a:xfrm>
            <a:custGeom>
              <a:avLst/>
              <a:gdLst/>
              <a:ahLst/>
              <a:cxnLst/>
              <a:rect l="l" t="t" r="r" b="b"/>
              <a:pathLst>
                <a:path w="299" h="304" extrusionOk="0">
                  <a:moveTo>
                    <a:pt x="194" y="110"/>
                  </a:moveTo>
                  <a:cubicBezTo>
                    <a:pt x="194" y="139"/>
                    <a:pt x="198" y="162"/>
                    <a:pt x="194" y="188"/>
                  </a:cubicBezTo>
                  <a:cubicBezTo>
                    <a:pt x="194" y="217"/>
                    <a:pt x="183" y="248"/>
                    <a:pt x="157" y="248"/>
                  </a:cubicBezTo>
                  <a:cubicBezTo>
                    <a:pt x="149" y="248"/>
                    <a:pt x="142" y="248"/>
                    <a:pt x="135" y="244"/>
                  </a:cubicBezTo>
                  <a:lnTo>
                    <a:pt x="131" y="244"/>
                  </a:lnTo>
                  <a:cubicBezTo>
                    <a:pt x="123" y="244"/>
                    <a:pt x="116" y="251"/>
                    <a:pt x="112" y="255"/>
                  </a:cubicBezTo>
                  <a:cubicBezTo>
                    <a:pt x="104" y="262"/>
                    <a:pt x="101" y="270"/>
                    <a:pt x="93" y="270"/>
                  </a:cubicBezTo>
                  <a:cubicBezTo>
                    <a:pt x="86" y="270"/>
                    <a:pt x="78" y="267"/>
                    <a:pt x="71" y="248"/>
                  </a:cubicBezTo>
                  <a:cubicBezTo>
                    <a:pt x="33" y="180"/>
                    <a:pt x="49" y="127"/>
                    <a:pt x="127" y="113"/>
                  </a:cubicBezTo>
                  <a:cubicBezTo>
                    <a:pt x="149" y="110"/>
                    <a:pt x="168" y="110"/>
                    <a:pt x="194" y="110"/>
                  </a:cubicBezTo>
                  <a:close/>
                  <a:moveTo>
                    <a:pt x="157" y="1"/>
                  </a:moveTo>
                  <a:cubicBezTo>
                    <a:pt x="149" y="1"/>
                    <a:pt x="138" y="5"/>
                    <a:pt x="127" y="12"/>
                  </a:cubicBezTo>
                  <a:lnTo>
                    <a:pt x="93" y="12"/>
                  </a:lnTo>
                  <a:cubicBezTo>
                    <a:pt x="82" y="12"/>
                    <a:pt x="71" y="15"/>
                    <a:pt x="56" y="27"/>
                  </a:cubicBezTo>
                  <a:cubicBezTo>
                    <a:pt x="0" y="91"/>
                    <a:pt x="41" y="169"/>
                    <a:pt x="14" y="236"/>
                  </a:cubicBezTo>
                  <a:cubicBezTo>
                    <a:pt x="11" y="240"/>
                    <a:pt x="19" y="248"/>
                    <a:pt x="23" y="251"/>
                  </a:cubicBezTo>
                  <a:cubicBezTo>
                    <a:pt x="49" y="270"/>
                    <a:pt x="67" y="303"/>
                    <a:pt x="104" y="303"/>
                  </a:cubicBezTo>
                  <a:lnTo>
                    <a:pt x="119" y="303"/>
                  </a:lnTo>
                  <a:cubicBezTo>
                    <a:pt x="164" y="293"/>
                    <a:pt x="202" y="270"/>
                    <a:pt x="216" y="222"/>
                  </a:cubicBezTo>
                  <a:cubicBezTo>
                    <a:pt x="221" y="199"/>
                    <a:pt x="224" y="172"/>
                    <a:pt x="247" y="158"/>
                  </a:cubicBezTo>
                  <a:cubicBezTo>
                    <a:pt x="299" y="127"/>
                    <a:pt x="288" y="98"/>
                    <a:pt x="243" y="75"/>
                  </a:cubicBezTo>
                  <a:cubicBezTo>
                    <a:pt x="224" y="65"/>
                    <a:pt x="221" y="46"/>
                    <a:pt x="209" y="34"/>
                  </a:cubicBezTo>
                  <a:cubicBezTo>
                    <a:pt x="190" y="23"/>
                    <a:pt x="180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2" name="Google Shape;4822;p4"/>
            <p:cNvSpPr/>
            <p:nvPr/>
          </p:nvSpPr>
          <p:spPr>
            <a:xfrm>
              <a:off x="-5269781" y="-2011851"/>
              <a:ext cx="11794" cy="18049"/>
            </a:xfrm>
            <a:custGeom>
              <a:avLst/>
              <a:gdLst/>
              <a:ahLst/>
              <a:cxnLst/>
              <a:rect l="l" t="t" r="r" b="b"/>
              <a:pathLst>
                <a:path w="247" h="378" extrusionOk="0">
                  <a:moveTo>
                    <a:pt x="48" y="187"/>
                  </a:moveTo>
                  <a:lnTo>
                    <a:pt x="48" y="187"/>
                  </a:lnTo>
                  <a:cubicBezTo>
                    <a:pt x="123" y="209"/>
                    <a:pt x="123" y="209"/>
                    <a:pt x="97" y="295"/>
                  </a:cubicBezTo>
                  <a:cubicBezTo>
                    <a:pt x="38" y="280"/>
                    <a:pt x="93" y="209"/>
                    <a:pt x="48" y="187"/>
                  </a:cubicBezTo>
                  <a:close/>
                  <a:moveTo>
                    <a:pt x="74" y="0"/>
                  </a:moveTo>
                  <a:cubicBezTo>
                    <a:pt x="71" y="0"/>
                    <a:pt x="67" y="0"/>
                    <a:pt x="60" y="4"/>
                  </a:cubicBezTo>
                  <a:cubicBezTo>
                    <a:pt x="60" y="15"/>
                    <a:pt x="60" y="26"/>
                    <a:pt x="48" y="33"/>
                  </a:cubicBezTo>
                  <a:cubicBezTo>
                    <a:pt x="0" y="138"/>
                    <a:pt x="0" y="235"/>
                    <a:pt x="83" y="325"/>
                  </a:cubicBezTo>
                  <a:cubicBezTo>
                    <a:pt x="97" y="344"/>
                    <a:pt x="109" y="359"/>
                    <a:pt x="119" y="378"/>
                  </a:cubicBezTo>
                  <a:cubicBezTo>
                    <a:pt x="150" y="366"/>
                    <a:pt x="176" y="363"/>
                    <a:pt x="205" y="363"/>
                  </a:cubicBezTo>
                  <a:cubicBezTo>
                    <a:pt x="217" y="363"/>
                    <a:pt x="231" y="363"/>
                    <a:pt x="247" y="366"/>
                  </a:cubicBezTo>
                  <a:cubicBezTo>
                    <a:pt x="224" y="340"/>
                    <a:pt x="231" y="303"/>
                    <a:pt x="187" y="288"/>
                  </a:cubicBezTo>
                  <a:cubicBezTo>
                    <a:pt x="164" y="280"/>
                    <a:pt x="183" y="228"/>
                    <a:pt x="198" y="221"/>
                  </a:cubicBezTo>
                  <a:cubicBezTo>
                    <a:pt x="205" y="216"/>
                    <a:pt x="213" y="209"/>
                    <a:pt x="217" y="206"/>
                  </a:cubicBezTo>
                  <a:cubicBezTo>
                    <a:pt x="221" y="202"/>
                    <a:pt x="221" y="199"/>
                    <a:pt x="224" y="194"/>
                  </a:cubicBezTo>
                  <a:cubicBezTo>
                    <a:pt x="224" y="180"/>
                    <a:pt x="195" y="176"/>
                    <a:pt x="183" y="164"/>
                  </a:cubicBezTo>
                  <a:lnTo>
                    <a:pt x="157" y="164"/>
                  </a:lnTo>
                  <a:cubicBezTo>
                    <a:pt x="135" y="164"/>
                    <a:pt x="119" y="161"/>
                    <a:pt x="131" y="120"/>
                  </a:cubicBezTo>
                  <a:cubicBezTo>
                    <a:pt x="109" y="82"/>
                    <a:pt x="71" y="52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3" name="Google Shape;4823;p4"/>
            <p:cNvSpPr/>
            <p:nvPr/>
          </p:nvSpPr>
          <p:spPr>
            <a:xfrm>
              <a:off x="-5074723" y="-1804282"/>
              <a:ext cx="10935" cy="14850"/>
            </a:xfrm>
            <a:custGeom>
              <a:avLst/>
              <a:gdLst/>
              <a:ahLst/>
              <a:cxnLst/>
              <a:rect l="l" t="t" r="r" b="b"/>
              <a:pathLst>
                <a:path w="229" h="311" extrusionOk="0">
                  <a:moveTo>
                    <a:pt x="102" y="1"/>
                  </a:moveTo>
                  <a:cubicBezTo>
                    <a:pt x="94" y="34"/>
                    <a:pt x="80" y="34"/>
                    <a:pt x="57" y="34"/>
                  </a:cubicBezTo>
                  <a:lnTo>
                    <a:pt x="45" y="34"/>
                  </a:lnTo>
                  <a:cubicBezTo>
                    <a:pt x="38" y="34"/>
                    <a:pt x="30" y="38"/>
                    <a:pt x="23" y="38"/>
                  </a:cubicBezTo>
                  <a:cubicBezTo>
                    <a:pt x="1" y="127"/>
                    <a:pt x="35" y="210"/>
                    <a:pt x="57" y="292"/>
                  </a:cubicBezTo>
                  <a:cubicBezTo>
                    <a:pt x="64" y="303"/>
                    <a:pt x="80" y="303"/>
                    <a:pt x="90" y="303"/>
                  </a:cubicBezTo>
                  <a:cubicBezTo>
                    <a:pt x="102" y="296"/>
                    <a:pt x="113" y="292"/>
                    <a:pt x="120" y="292"/>
                  </a:cubicBezTo>
                  <a:cubicBezTo>
                    <a:pt x="142" y="292"/>
                    <a:pt x="165" y="307"/>
                    <a:pt x="187" y="310"/>
                  </a:cubicBezTo>
                  <a:cubicBezTo>
                    <a:pt x="206" y="266"/>
                    <a:pt x="229" y="221"/>
                    <a:pt x="187" y="176"/>
                  </a:cubicBezTo>
                  <a:cubicBezTo>
                    <a:pt x="180" y="165"/>
                    <a:pt x="187" y="143"/>
                    <a:pt x="187" y="124"/>
                  </a:cubicBezTo>
                  <a:lnTo>
                    <a:pt x="142" y="124"/>
                  </a:lnTo>
                  <a:lnTo>
                    <a:pt x="139" y="127"/>
                  </a:lnTo>
                  <a:cubicBezTo>
                    <a:pt x="147" y="139"/>
                    <a:pt x="142" y="150"/>
                    <a:pt x="139" y="165"/>
                  </a:cubicBezTo>
                  <a:cubicBezTo>
                    <a:pt x="135" y="176"/>
                    <a:pt x="124" y="187"/>
                    <a:pt x="113" y="187"/>
                  </a:cubicBezTo>
                  <a:cubicBezTo>
                    <a:pt x="109" y="191"/>
                    <a:pt x="106" y="191"/>
                    <a:pt x="106" y="191"/>
                  </a:cubicBezTo>
                  <a:cubicBezTo>
                    <a:pt x="90" y="191"/>
                    <a:pt x="83" y="180"/>
                    <a:pt x="80" y="165"/>
                  </a:cubicBezTo>
                  <a:cubicBezTo>
                    <a:pt x="72" y="127"/>
                    <a:pt x="19" y="105"/>
                    <a:pt x="45" y="64"/>
                  </a:cubicBezTo>
                  <a:lnTo>
                    <a:pt x="45" y="64"/>
                  </a:lnTo>
                  <a:cubicBezTo>
                    <a:pt x="75" y="82"/>
                    <a:pt x="98" y="105"/>
                    <a:pt x="128" y="120"/>
                  </a:cubicBezTo>
                  <a:cubicBezTo>
                    <a:pt x="132" y="120"/>
                    <a:pt x="135" y="124"/>
                    <a:pt x="139" y="127"/>
                  </a:cubicBezTo>
                  <a:lnTo>
                    <a:pt x="139" y="124"/>
                  </a:lnTo>
                  <a:cubicBezTo>
                    <a:pt x="124" y="64"/>
                    <a:pt x="173" y="82"/>
                    <a:pt x="199" y="72"/>
                  </a:cubicBezTo>
                  <a:cubicBezTo>
                    <a:pt x="195" y="49"/>
                    <a:pt x="221" y="41"/>
                    <a:pt x="229" y="23"/>
                  </a:cubicBezTo>
                  <a:cubicBezTo>
                    <a:pt x="184" y="15"/>
                    <a:pt x="142" y="8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4" name="Google Shape;4824;p4"/>
            <p:cNvSpPr/>
            <p:nvPr/>
          </p:nvSpPr>
          <p:spPr>
            <a:xfrm>
              <a:off x="-5081121" y="-1665950"/>
              <a:ext cx="11460" cy="11651"/>
            </a:xfrm>
            <a:custGeom>
              <a:avLst/>
              <a:gdLst/>
              <a:ahLst/>
              <a:cxnLst/>
              <a:rect l="l" t="t" r="r" b="b"/>
              <a:pathLst>
                <a:path w="240" h="244" extrusionOk="0">
                  <a:moveTo>
                    <a:pt x="71" y="1"/>
                  </a:moveTo>
                  <a:cubicBezTo>
                    <a:pt x="49" y="1"/>
                    <a:pt x="38" y="12"/>
                    <a:pt x="30" y="34"/>
                  </a:cubicBezTo>
                  <a:cubicBezTo>
                    <a:pt x="41" y="42"/>
                    <a:pt x="49" y="53"/>
                    <a:pt x="38" y="64"/>
                  </a:cubicBezTo>
                  <a:cubicBezTo>
                    <a:pt x="0" y="109"/>
                    <a:pt x="7" y="150"/>
                    <a:pt x="34" y="195"/>
                  </a:cubicBezTo>
                  <a:cubicBezTo>
                    <a:pt x="41" y="210"/>
                    <a:pt x="41" y="225"/>
                    <a:pt x="45" y="239"/>
                  </a:cubicBezTo>
                  <a:lnTo>
                    <a:pt x="60" y="239"/>
                  </a:lnTo>
                  <a:cubicBezTo>
                    <a:pt x="75" y="239"/>
                    <a:pt x="90" y="239"/>
                    <a:pt x="105" y="244"/>
                  </a:cubicBezTo>
                  <a:lnTo>
                    <a:pt x="124" y="244"/>
                  </a:lnTo>
                  <a:cubicBezTo>
                    <a:pt x="179" y="244"/>
                    <a:pt x="221" y="203"/>
                    <a:pt x="228" y="143"/>
                  </a:cubicBezTo>
                  <a:cubicBezTo>
                    <a:pt x="240" y="75"/>
                    <a:pt x="179" y="53"/>
                    <a:pt x="153" y="8"/>
                  </a:cubicBezTo>
                  <a:cubicBezTo>
                    <a:pt x="150" y="15"/>
                    <a:pt x="142" y="23"/>
                    <a:pt x="142" y="27"/>
                  </a:cubicBezTo>
                  <a:cubicBezTo>
                    <a:pt x="161" y="64"/>
                    <a:pt x="153" y="72"/>
                    <a:pt x="138" y="72"/>
                  </a:cubicBezTo>
                  <a:cubicBezTo>
                    <a:pt x="131" y="72"/>
                    <a:pt x="124" y="72"/>
                    <a:pt x="116" y="68"/>
                  </a:cubicBezTo>
                  <a:lnTo>
                    <a:pt x="93" y="68"/>
                  </a:lnTo>
                  <a:cubicBezTo>
                    <a:pt x="86" y="72"/>
                    <a:pt x="79" y="72"/>
                    <a:pt x="75" y="72"/>
                  </a:cubicBezTo>
                  <a:cubicBezTo>
                    <a:pt x="57" y="72"/>
                    <a:pt x="64" y="46"/>
                    <a:pt x="64" y="27"/>
                  </a:cubicBezTo>
                  <a:cubicBezTo>
                    <a:pt x="64" y="20"/>
                    <a:pt x="67" y="12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5" name="Google Shape;4825;p4"/>
            <p:cNvSpPr/>
            <p:nvPr/>
          </p:nvSpPr>
          <p:spPr>
            <a:xfrm>
              <a:off x="-5550217" y="-2104534"/>
              <a:ext cx="14850" cy="12749"/>
            </a:xfrm>
            <a:custGeom>
              <a:avLst/>
              <a:gdLst/>
              <a:ahLst/>
              <a:cxnLst/>
              <a:rect l="l" t="t" r="r" b="b"/>
              <a:pathLst>
                <a:path w="311" h="267" extrusionOk="0">
                  <a:moveTo>
                    <a:pt x="173" y="1"/>
                  </a:moveTo>
                  <a:cubicBezTo>
                    <a:pt x="147" y="1"/>
                    <a:pt x="124" y="16"/>
                    <a:pt x="83" y="49"/>
                  </a:cubicBezTo>
                  <a:cubicBezTo>
                    <a:pt x="45" y="76"/>
                    <a:pt x="45" y="113"/>
                    <a:pt x="26" y="147"/>
                  </a:cubicBezTo>
                  <a:cubicBezTo>
                    <a:pt x="30" y="173"/>
                    <a:pt x="60" y="199"/>
                    <a:pt x="30" y="225"/>
                  </a:cubicBezTo>
                  <a:cubicBezTo>
                    <a:pt x="23" y="233"/>
                    <a:pt x="0" y="244"/>
                    <a:pt x="23" y="259"/>
                  </a:cubicBezTo>
                  <a:cubicBezTo>
                    <a:pt x="30" y="266"/>
                    <a:pt x="38" y="266"/>
                    <a:pt x="42" y="266"/>
                  </a:cubicBezTo>
                  <a:cubicBezTo>
                    <a:pt x="49" y="266"/>
                    <a:pt x="57" y="263"/>
                    <a:pt x="64" y="255"/>
                  </a:cubicBezTo>
                  <a:cubicBezTo>
                    <a:pt x="75" y="244"/>
                    <a:pt x="86" y="240"/>
                    <a:pt x="97" y="240"/>
                  </a:cubicBezTo>
                  <a:cubicBezTo>
                    <a:pt x="86" y="206"/>
                    <a:pt x="83" y="173"/>
                    <a:pt x="116" y="151"/>
                  </a:cubicBezTo>
                  <a:cubicBezTo>
                    <a:pt x="138" y="135"/>
                    <a:pt x="131" y="102"/>
                    <a:pt x="147" y="83"/>
                  </a:cubicBezTo>
                  <a:lnTo>
                    <a:pt x="150" y="83"/>
                  </a:lnTo>
                  <a:cubicBezTo>
                    <a:pt x="191" y="83"/>
                    <a:pt x="142" y="132"/>
                    <a:pt x="180" y="135"/>
                  </a:cubicBezTo>
                  <a:cubicBezTo>
                    <a:pt x="202" y="139"/>
                    <a:pt x="214" y="177"/>
                    <a:pt x="236" y="177"/>
                  </a:cubicBezTo>
                  <a:cubicBezTo>
                    <a:pt x="243" y="177"/>
                    <a:pt x="251" y="177"/>
                    <a:pt x="259" y="169"/>
                  </a:cubicBezTo>
                  <a:lnTo>
                    <a:pt x="262" y="169"/>
                  </a:lnTo>
                  <a:cubicBezTo>
                    <a:pt x="266" y="169"/>
                    <a:pt x="269" y="188"/>
                    <a:pt x="273" y="195"/>
                  </a:cubicBezTo>
                  <a:cubicBezTo>
                    <a:pt x="285" y="192"/>
                    <a:pt x="292" y="192"/>
                    <a:pt x="295" y="177"/>
                  </a:cubicBezTo>
                  <a:cubicBezTo>
                    <a:pt x="311" y="125"/>
                    <a:pt x="277" y="83"/>
                    <a:pt x="259" y="35"/>
                  </a:cubicBezTo>
                  <a:cubicBezTo>
                    <a:pt x="217" y="12"/>
                    <a:pt x="195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6" name="Google Shape;4826;p4"/>
            <p:cNvSpPr/>
            <p:nvPr/>
          </p:nvSpPr>
          <p:spPr>
            <a:xfrm>
              <a:off x="-5129826" y="-1725017"/>
              <a:ext cx="21249" cy="20580"/>
            </a:xfrm>
            <a:custGeom>
              <a:avLst/>
              <a:gdLst/>
              <a:ahLst/>
              <a:cxnLst/>
              <a:rect l="l" t="t" r="r" b="b"/>
              <a:pathLst>
                <a:path w="445" h="431" extrusionOk="0">
                  <a:moveTo>
                    <a:pt x="164" y="1"/>
                  </a:moveTo>
                  <a:cubicBezTo>
                    <a:pt x="135" y="1"/>
                    <a:pt x="108" y="11"/>
                    <a:pt x="112" y="53"/>
                  </a:cubicBezTo>
                  <a:cubicBezTo>
                    <a:pt x="130" y="45"/>
                    <a:pt x="145" y="19"/>
                    <a:pt x="168" y="19"/>
                  </a:cubicBezTo>
                  <a:cubicBezTo>
                    <a:pt x="175" y="19"/>
                    <a:pt x="183" y="23"/>
                    <a:pt x="190" y="27"/>
                  </a:cubicBezTo>
                  <a:cubicBezTo>
                    <a:pt x="216" y="41"/>
                    <a:pt x="224" y="63"/>
                    <a:pt x="228" y="94"/>
                  </a:cubicBezTo>
                  <a:cubicBezTo>
                    <a:pt x="228" y="123"/>
                    <a:pt x="205" y="139"/>
                    <a:pt x="183" y="150"/>
                  </a:cubicBezTo>
                  <a:cubicBezTo>
                    <a:pt x="171" y="158"/>
                    <a:pt x="161" y="161"/>
                    <a:pt x="153" y="161"/>
                  </a:cubicBezTo>
                  <a:cubicBezTo>
                    <a:pt x="135" y="161"/>
                    <a:pt x="119" y="146"/>
                    <a:pt x="116" y="116"/>
                  </a:cubicBezTo>
                  <a:cubicBezTo>
                    <a:pt x="112" y="97"/>
                    <a:pt x="112" y="75"/>
                    <a:pt x="112" y="53"/>
                  </a:cubicBezTo>
                  <a:cubicBezTo>
                    <a:pt x="82" y="94"/>
                    <a:pt x="104" y="135"/>
                    <a:pt x="104" y="172"/>
                  </a:cubicBezTo>
                  <a:cubicBezTo>
                    <a:pt x="108" y="213"/>
                    <a:pt x="100" y="232"/>
                    <a:pt x="56" y="232"/>
                  </a:cubicBezTo>
                  <a:lnTo>
                    <a:pt x="40" y="232"/>
                  </a:lnTo>
                  <a:cubicBezTo>
                    <a:pt x="22" y="232"/>
                    <a:pt x="0" y="236"/>
                    <a:pt x="0" y="270"/>
                  </a:cubicBezTo>
                  <a:cubicBezTo>
                    <a:pt x="18" y="258"/>
                    <a:pt x="33" y="251"/>
                    <a:pt x="52" y="251"/>
                  </a:cubicBezTo>
                  <a:cubicBezTo>
                    <a:pt x="67" y="251"/>
                    <a:pt x="82" y="254"/>
                    <a:pt x="93" y="262"/>
                  </a:cubicBezTo>
                  <a:cubicBezTo>
                    <a:pt x="108" y="251"/>
                    <a:pt x="116" y="247"/>
                    <a:pt x="127" y="247"/>
                  </a:cubicBezTo>
                  <a:cubicBezTo>
                    <a:pt x="153" y="247"/>
                    <a:pt x="171" y="277"/>
                    <a:pt x="194" y="284"/>
                  </a:cubicBezTo>
                  <a:lnTo>
                    <a:pt x="202" y="284"/>
                  </a:lnTo>
                  <a:cubicBezTo>
                    <a:pt x="216" y="284"/>
                    <a:pt x="228" y="292"/>
                    <a:pt x="242" y="299"/>
                  </a:cubicBezTo>
                  <a:lnTo>
                    <a:pt x="257" y="299"/>
                  </a:lnTo>
                  <a:cubicBezTo>
                    <a:pt x="292" y="284"/>
                    <a:pt x="310" y="277"/>
                    <a:pt x="328" y="277"/>
                  </a:cubicBezTo>
                  <a:cubicBezTo>
                    <a:pt x="351" y="277"/>
                    <a:pt x="362" y="292"/>
                    <a:pt x="388" y="333"/>
                  </a:cubicBezTo>
                  <a:cubicBezTo>
                    <a:pt x="426" y="363"/>
                    <a:pt x="392" y="396"/>
                    <a:pt x="396" y="430"/>
                  </a:cubicBezTo>
                  <a:cubicBezTo>
                    <a:pt x="444" y="363"/>
                    <a:pt x="418" y="281"/>
                    <a:pt x="340" y="258"/>
                  </a:cubicBezTo>
                  <a:cubicBezTo>
                    <a:pt x="261" y="239"/>
                    <a:pt x="257" y="228"/>
                    <a:pt x="261" y="142"/>
                  </a:cubicBezTo>
                  <a:cubicBezTo>
                    <a:pt x="261" y="116"/>
                    <a:pt x="261" y="90"/>
                    <a:pt x="254" y="63"/>
                  </a:cubicBezTo>
                  <a:cubicBezTo>
                    <a:pt x="239" y="30"/>
                    <a:pt x="213" y="4"/>
                    <a:pt x="1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7" name="Google Shape;4827;p4"/>
            <p:cNvSpPr/>
            <p:nvPr/>
          </p:nvSpPr>
          <p:spPr>
            <a:xfrm>
              <a:off x="-5523429" y="-2193588"/>
              <a:ext cx="14134" cy="12367"/>
            </a:xfrm>
            <a:custGeom>
              <a:avLst/>
              <a:gdLst/>
              <a:ahLst/>
              <a:cxnLst/>
              <a:rect l="l" t="t" r="r" b="b"/>
              <a:pathLst>
                <a:path w="296" h="259" extrusionOk="0">
                  <a:moveTo>
                    <a:pt x="236" y="83"/>
                  </a:moveTo>
                  <a:cubicBezTo>
                    <a:pt x="247" y="113"/>
                    <a:pt x="209" y="128"/>
                    <a:pt x="217" y="154"/>
                  </a:cubicBezTo>
                  <a:cubicBezTo>
                    <a:pt x="169" y="109"/>
                    <a:pt x="169" y="109"/>
                    <a:pt x="236" y="83"/>
                  </a:cubicBezTo>
                  <a:close/>
                  <a:moveTo>
                    <a:pt x="157" y="1"/>
                  </a:moveTo>
                  <a:cubicBezTo>
                    <a:pt x="146" y="30"/>
                    <a:pt x="124" y="38"/>
                    <a:pt x="97" y="38"/>
                  </a:cubicBezTo>
                  <a:cubicBezTo>
                    <a:pt x="97" y="45"/>
                    <a:pt x="101" y="53"/>
                    <a:pt x="101" y="61"/>
                  </a:cubicBezTo>
                  <a:cubicBezTo>
                    <a:pt x="109" y="75"/>
                    <a:pt x="124" y="90"/>
                    <a:pt x="97" y="97"/>
                  </a:cubicBezTo>
                  <a:cubicBezTo>
                    <a:pt x="93" y="102"/>
                    <a:pt x="90" y="102"/>
                    <a:pt x="90" y="102"/>
                  </a:cubicBezTo>
                  <a:cubicBezTo>
                    <a:pt x="74" y="102"/>
                    <a:pt x="71" y="87"/>
                    <a:pt x="67" y="71"/>
                  </a:cubicBezTo>
                  <a:cubicBezTo>
                    <a:pt x="4" y="128"/>
                    <a:pt x="0" y="173"/>
                    <a:pt x="64" y="232"/>
                  </a:cubicBezTo>
                  <a:cubicBezTo>
                    <a:pt x="71" y="195"/>
                    <a:pt x="71" y="161"/>
                    <a:pt x="41" y="128"/>
                  </a:cubicBezTo>
                  <a:cubicBezTo>
                    <a:pt x="52" y="124"/>
                    <a:pt x="60" y="124"/>
                    <a:pt x="67" y="124"/>
                  </a:cubicBezTo>
                  <a:cubicBezTo>
                    <a:pt x="90" y="124"/>
                    <a:pt x="101" y="132"/>
                    <a:pt x="101" y="158"/>
                  </a:cubicBezTo>
                  <a:cubicBezTo>
                    <a:pt x="101" y="187"/>
                    <a:pt x="119" y="228"/>
                    <a:pt x="64" y="232"/>
                  </a:cubicBezTo>
                  <a:cubicBezTo>
                    <a:pt x="90" y="251"/>
                    <a:pt x="116" y="259"/>
                    <a:pt x="142" y="259"/>
                  </a:cubicBezTo>
                  <a:cubicBezTo>
                    <a:pt x="187" y="259"/>
                    <a:pt x="228" y="236"/>
                    <a:pt x="273" y="218"/>
                  </a:cubicBezTo>
                  <a:lnTo>
                    <a:pt x="202" y="218"/>
                  </a:lnTo>
                  <a:cubicBezTo>
                    <a:pt x="195" y="195"/>
                    <a:pt x="224" y="180"/>
                    <a:pt x="217" y="158"/>
                  </a:cubicBezTo>
                  <a:cubicBezTo>
                    <a:pt x="240" y="142"/>
                    <a:pt x="254" y="116"/>
                    <a:pt x="284" y="116"/>
                  </a:cubicBezTo>
                  <a:lnTo>
                    <a:pt x="295" y="116"/>
                  </a:lnTo>
                  <a:cubicBezTo>
                    <a:pt x="276" y="57"/>
                    <a:pt x="214" y="38"/>
                    <a:pt x="1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8" name="Google Shape;4828;p4"/>
            <p:cNvSpPr/>
            <p:nvPr/>
          </p:nvSpPr>
          <p:spPr>
            <a:xfrm>
              <a:off x="-5230197" y="-1797310"/>
              <a:ext cx="10600" cy="12176"/>
            </a:xfrm>
            <a:custGeom>
              <a:avLst/>
              <a:gdLst/>
              <a:ahLst/>
              <a:cxnLst/>
              <a:rect l="l" t="t" r="r" b="b"/>
              <a:pathLst>
                <a:path w="222" h="255" extrusionOk="0">
                  <a:moveTo>
                    <a:pt x="79" y="0"/>
                  </a:moveTo>
                  <a:cubicBezTo>
                    <a:pt x="61" y="7"/>
                    <a:pt x="42" y="23"/>
                    <a:pt x="49" y="49"/>
                  </a:cubicBezTo>
                  <a:cubicBezTo>
                    <a:pt x="57" y="71"/>
                    <a:pt x="46" y="75"/>
                    <a:pt x="27" y="79"/>
                  </a:cubicBezTo>
                  <a:cubicBezTo>
                    <a:pt x="27" y="93"/>
                    <a:pt x="23" y="105"/>
                    <a:pt x="20" y="116"/>
                  </a:cubicBezTo>
                  <a:cubicBezTo>
                    <a:pt x="1" y="180"/>
                    <a:pt x="8" y="198"/>
                    <a:pt x="68" y="228"/>
                  </a:cubicBezTo>
                  <a:cubicBezTo>
                    <a:pt x="94" y="240"/>
                    <a:pt x="120" y="247"/>
                    <a:pt x="146" y="247"/>
                  </a:cubicBezTo>
                  <a:cubicBezTo>
                    <a:pt x="152" y="247"/>
                    <a:pt x="158" y="247"/>
                    <a:pt x="163" y="245"/>
                  </a:cubicBezTo>
                  <a:lnTo>
                    <a:pt x="163" y="245"/>
                  </a:lnTo>
                  <a:cubicBezTo>
                    <a:pt x="161" y="246"/>
                    <a:pt x="159" y="247"/>
                    <a:pt x="156" y="248"/>
                  </a:cubicBezTo>
                  <a:lnTo>
                    <a:pt x="156" y="248"/>
                  </a:lnTo>
                  <a:cubicBezTo>
                    <a:pt x="161" y="247"/>
                    <a:pt x="165" y="245"/>
                    <a:pt x="169" y="243"/>
                  </a:cubicBezTo>
                  <a:lnTo>
                    <a:pt x="169" y="243"/>
                  </a:lnTo>
                  <a:cubicBezTo>
                    <a:pt x="167" y="244"/>
                    <a:pt x="165" y="245"/>
                    <a:pt x="163" y="245"/>
                  </a:cubicBezTo>
                  <a:lnTo>
                    <a:pt x="163" y="245"/>
                  </a:lnTo>
                  <a:cubicBezTo>
                    <a:pt x="165" y="245"/>
                    <a:pt x="167" y="244"/>
                    <a:pt x="169" y="243"/>
                  </a:cubicBezTo>
                  <a:cubicBezTo>
                    <a:pt x="218" y="202"/>
                    <a:pt x="222" y="142"/>
                    <a:pt x="184" y="67"/>
                  </a:cubicBezTo>
                  <a:cubicBezTo>
                    <a:pt x="154" y="64"/>
                    <a:pt x="132" y="57"/>
                    <a:pt x="113" y="30"/>
                  </a:cubicBezTo>
                  <a:cubicBezTo>
                    <a:pt x="109" y="19"/>
                    <a:pt x="101" y="0"/>
                    <a:pt x="87" y="0"/>
                  </a:cubicBezTo>
                  <a:close/>
                  <a:moveTo>
                    <a:pt x="156" y="248"/>
                  </a:moveTo>
                  <a:cubicBezTo>
                    <a:pt x="145" y="250"/>
                    <a:pt x="134" y="250"/>
                    <a:pt x="120" y="250"/>
                  </a:cubicBezTo>
                  <a:lnTo>
                    <a:pt x="91" y="250"/>
                  </a:lnTo>
                  <a:cubicBezTo>
                    <a:pt x="101" y="254"/>
                    <a:pt x="113" y="254"/>
                    <a:pt x="120" y="254"/>
                  </a:cubicBezTo>
                  <a:cubicBezTo>
                    <a:pt x="132" y="254"/>
                    <a:pt x="143" y="252"/>
                    <a:pt x="156" y="2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29" name="Google Shape;4829;p4"/>
            <p:cNvSpPr/>
            <p:nvPr/>
          </p:nvSpPr>
          <p:spPr>
            <a:xfrm>
              <a:off x="-5152173" y="-1905989"/>
              <a:ext cx="13418" cy="11794"/>
            </a:xfrm>
            <a:custGeom>
              <a:avLst/>
              <a:gdLst/>
              <a:ahLst/>
              <a:cxnLst/>
              <a:rect l="l" t="t" r="r" b="b"/>
              <a:pathLst>
                <a:path w="281" h="247" extrusionOk="0">
                  <a:moveTo>
                    <a:pt x="228" y="0"/>
                  </a:moveTo>
                  <a:cubicBezTo>
                    <a:pt x="217" y="0"/>
                    <a:pt x="202" y="14"/>
                    <a:pt x="191" y="23"/>
                  </a:cubicBezTo>
                  <a:cubicBezTo>
                    <a:pt x="158" y="52"/>
                    <a:pt x="165" y="97"/>
                    <a:pt x="150" y="135"/>
                  </a:cubicBezTo>
                  <a:cubicBezTo>
                    <a:pt x="165" y="130"/>
                    <a:pt x="176" y="123"/>
                    <a:pt x="191" y="123"/>
                  </a:cubicBezTo>
                  <a:lnTo>
                    <a:pt x="194" y="123"/>
                  </a:lnTo>
                  <a:cubicBezTo>
                    <a:pt x="206" y="127"/>
                    <a:pt x="225" y="138"/>
                    <a:pt x="217" y="153"/>
                  </a:cubicBezTo>
                  <a:cubicBezTo>
                    <a:pt x="217" y="161"/>
                    <a:pt x="194" y="161"/>
                    <a:pt x="184" y="164"/>
                  </a:cubicBezTo>
                  <a:cubicBezTo>
                    <a:pt x="172" y="187"/>
                    <a:pt x="158" y="197"/>
                    <a:pt x="142" y="197"/>
                  </a:cubicBezTo>
                  <a:cubicBezTo>
                    <a:pt x="132" y="197"/>
                    <a:pt x="120" y="194"/>
                    <a:pt x="109" y="187"/>
                  </a:cubicBezTo>
                  <a:cubicBezTo>
                    <a:pt x="82" y="164"/>
                    <a:pt x="90" y="142"/>
                    <a:pt x="113" y="116"/>
                  </a:cubicBezTo>
                  <a:cubicBezTo>
                    <a:pt x="135" y="90"/>
                    <a:pt x="154" y="59"/>
                    <a:pt x="127" y="26"/>
                  </a:cubicBezTo>
                  <a:lnTo>
                    <a:pt x="124" y="23"/>
                  </a:lnTo>
                  <a:lnTo>
                    <a:pt x="116" y="23"/>
                  </a:lnTo>
                  <a:cubicBezTo>
                    <a:pt x="75" y="23"/>
                    <a:pt x="49" y="52"/>
                    <a:pt x="19" y="82"/>
                  </a:cubicBezTo>
                  <a:cubicBezTo>
                    <a:pt x="19" y="108"/>
                    <a:pt x="1" y="135"/>
                    <a:pt x="8" y="161"/>
                  </a:cubicBezTo>
                  <a:cubicBezTo>
                    <a:pt x="30" y="168"/>
                    <a:pt x="34" y="190"/>
                    <a:pt x="42" y="206"/>
                  </a:cubicBezTo>
                  <a:cubicBezTo>
                    <a:pt x="45" y="209"/>
                    <a:pt x="45" y="216"/>
                    <a:pt x="45" y="220"/>
                  </a:cubicBezTo>
                  <a:lnTo>
                    <a:pt x="53" y="220"/>
                  </a:lnTo>
                  <a:cubicBezTo>
                    <a:pt x="64" y="220"/>
                    <a:pt x="75" y="228"/>
                    <a:pt x="87" y="235"/>
                  </a:cubicBezTo>
                  <a:cubicBezTo>
                    <a:pt x="97" y="239"/>
                    <a:pt x="105" y="247"/>
                    <a:pt x="120" y="247"/>
                  </a:cubicBezTo>
                  <a:lnTo>
                    <a:pt x="127" y="247"/>
                  </a:lnTo>
                  <a:cubicBezTo>
                    <a:pt x="150" y="216"/>
                    <a:pt x="194" y="235"/>
                    <a:pt x="221" y="209"/>
                  </a:cubicBezTo>
                  <a:cubicBezTo>
                    <a:pt x="225" y="194"/>
                    <a:pt x="236" y="190"/>
                    <a:pt x="247" y="190"/>
                  </a:cubicBezTo>
                  <a:cubicBezTo>
                    <a:pt x="258" y="164"/>
                    <a:pt x="244" y="130"/>
                    <a:pt x="270" y="112"/>
                  </a:cubicBezTo>
                  <a:cubicBezTo>
                    <a:pt x="273" y="108"/>
                    <a:pt x="277" y="104"/>
                    <a:pt x="281" y="101"/>
                  </a:cubicBezTo>
                  <a:cubicBezTo>
                    <a:pt x="277" y="101"/>
                    <a:pt x="277" y="97"/>
                    <a:pt x="277" y="97"/>
                  </a:cubicBezTo>
                  <a:cubicBezTo>
                    <a:pt x="277" y="93"/>
                    <a:pt x="273" y="93"/>
                    <a:pt x="270" y="93"/>
                  </a:cubicBezTo>
                  <a:cubicBezTo>
                    <a:pt x="225" y="75"/>
                    <a:pt x="254" y="40"/>
                    <a:pt x="254" y="14"/>
                  </a:cubicBezTo>
                  <a:cubicBezTo>
                    <a:pt x="247" y="4"/>
                    <a:pt x="236" y="0"/>
                    <a:pt x="2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0" name="Google Shape;4830;p4"/>
            <p:cNvSpPr/>
            <p:nvPr/>
          </p:nvSpPr>
          <p:spPr>
            <a:xfrm>
              <a:off x="-5284297" y="-2026176"/>
              <a:ext cx="10982" cy="10744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125" y="1"/>
                  </a:moveTo>
                  <a:cubicBezTo>
                    <a:pt x="102" y="1"/>
                    <a:pt x="80" y="5"/>
                    <a:pt x="54" y="9"/>
                  </a:cubicBezTo>
                  <a:cubicBezTo>
                    <a:pt x="42" y="23"/>
                    <a:pt x="28" y="38"/>
                    <a:pt x="12" y="57"/>
                  </a:cubicBezTo>
                  <a:cubicBezTo>
                    <a:pt x="12" y="98"/>
                    <a:pt x="20" y="140"/>
                    <a:pt x="1" y="195"/>
                  </a:cubicBezTo>
                  <a:cubicBezTo>
                    <a:pt x="5" y="199"/>
                    <a:pt x="5" y="202"/>
                    <a:pt x="9" y="207"/>
                  </a:cubicBezTo>
                  <a:cubicBezTo>
                    <a:pt x="20" y="199"/>
                    <a:pt x="31" y="199"/>
                    <a:pt x="38" y="199"/>
                  </a:cubicBezTo>
                  <a:cubicBezTo>
                    <a:pt x="57" y="199"/>
                    <a:pt x="68" y="207"/>
                    <a:pt x="83" y="211"/>
                  </a:cubicBezTo>
                  <a:cubicBezTo>
                    <a:pt x="95" y="211"/>
                    <a:pt x="106" y="211"/>
                    <a:pt x="113" y="214"/>
                  </a:cubicBezTo>
                  <a:cubicBezTo>
                    <a:pt x="132" y="221"/>
                    <a:pt x="147" y="225"/>
                    <a:pt x="158" y="225"/>
                  </a:cubicBezTo>
                  <a:cubicBezTo>
                    <a:pt x="177" y="225"/>
                    <a:pt x="192" y="214"/>
                    <a:pt x="199" y="176"/>
                  </a:cubicBezTo>
                  <a:cubicBezTo>
                    <a:pt x="203" y="166"/>
                    <a:pt x="214" y="154"/>
                    <a:pt x="225" y="150"/>
                  </a:cubicBezTo>
                  <a:cubicBezTo>
                    <a:pt x="230" y="113"/>
                    <a:pt x="185" y="128"/>
                    <a:pt x="173" y="106"/>
                  </a:cubicBezTo>
                  <a:cubicBezTo>
                    <a:pt x="135" y="109"/>
                    <a:pt x="128" y="158"/>
                    <a:pt x="91" y="158"/>
                  </a:cubicBezTo>
                  <a:cubicBezTo>
                    <a:pt x="87" y="158"/>
                    <a:pt x="80" y="158"/>
                    <a:pt x="76" y="154"/>
                  </a:cubicBezTo>
                  <a:cubicBezTo>
                    <a:pt x="102" y="106"/>
                    <a:pt x="113" y="90"/>
                    <a:pt x="128" y="90"/>
                  </a:cubicBezTo>
                  <a:cubicBezTo>
                    <a:pt x="140" y="90"/>
                    <a:pt x="154" y="95"/>
                    <a:pt x="173" y="106"/>
                  </a:cubicBezTo>
                  <a:cubicBezTo>
                    <a:pt x="192" y="95"/>
                    <a:pt x="221" y="87"/>
                    <a:pt x="218" y="54"/>
                  </a:cubicBezTo>
                  <a:cubicBezTo>
                    <a:pt x="195" y="12"/>
                    <a:pt x="162" y="1"/>
                    <a:pt x="1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1" name="Google Shape;4831;p4"/>
            <p:cNvSpPr/>
            <p:nvPr/>
          </p:nvSpPr>
          <p:spPr>
            <a:xfrm>
              <a:off x="-5261568" y="-1719144"/>
              <a:ext cx="13083" cy="14850"/>
            </a:xfrm>
            <a:custGeom>
              <a:avLst/>
              <a:gdLst/>
              <a:ahLst/>
              <a:cxnLst/>
              <a:rect l="l" t="t" r="r" b="b"/>
              <a:pathLst>
                <a:path w="274" h="311" extrusionOk="0">
                  <a:moveTo>
                    <a:pt x="90" y="0"/>
                  </a:moveTo>
                  <a:cubicBezTo>
                    <a:pt x="59" y="27"/>
                    <a:pt x="26" y="64"/>
                    <a:pt x="37" y="87"/>
                  </a:cubicBezTo>
                  <a:cubicBezTo>
                    <a:pt x="82" y="173"/>
                    <a:pt x="37" y="232"/>
                    <a:pt x="0" y="296"/>
                  </a:cubicBezTo>
                  <a:cubicBezTo>
                    <a:pt x="15" y="288"/>
                    <a:pt x="30" y="281"/>
                    <a:pt x="45" y="273"/>
                  </a:cubicBezTo>
                  <a:cubicBezTo>
                    <a:pt x="59" y="266"/>
                    <a:pt x="71" y="254"/>
                    <a:pt x="86" y="254"/>
                  </a:cubicBezTo>
                  <a:cubicBezTo>
                    <a:pt x="94" y="254"/>
                    <a:pt x="101" y="259"/>
                    <a:pt x="108" y="270"/>
                  </a:cubicBezTo>
                  <a:cubicBezTo>
                    <a:pt x="120" y="277"/>
                    <a:pt x="130" y="277"/>
                    <a:pt x="146" y="277"/>
                  </a:cubicBezTo>
                  <a:cubicBezTo>
                    <a:pt x="157" y="277"/>
                    <a:pt x="168" y="277"/>
                    <a:pt x="183" y="270"/>
                  </a:cubicBezTo>
                  <a:cubicBezTo>
                    <a:pt x="190" y="266"/>
                    <a:pt x="202" y="266"/>
                    <a:pt x="206" y="266"/>
                  </a:cubicBezTo>
                  <a:cubicBezTo>
                    <a:pt x="228" y="266"/>
                    <a:pt x="213" y="292"/>
                    <a:pt x="206" y="311"/>
                  </a:cubicBezTo>
                  <a:cubicBezTo>
                    <a:pt x="251" y="307"/>
                    <a:pt x="273" y="292"/>
                    <a:pt x="235" y="254"/>
                  </a:cubicBezTo>
                  <a:cubicBezTo>
                    <a:pt x="209" y="232"/>
                    <a:pt x="190" y="206"/>
                    <a:pt x="187" y="176"/>
                  </a:cubicBezTo>
                  <a:cubicBezTo>
                    <a:pt x="180" y="131"/>
                    <a:pt x="157" y="97"/>
                    <a:pt x="127" y="71"/>
                  </a:cubicBezTo>
                  <a:cubicBezTo>
                    <a:pt x="101" y="53"/>
                    <a:pt x="104" y="23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2" name="Google Shape;4832;p4"/>
            <p:cNvSpPr/>
            <p:nvPr/>
          </p:nvSpPr>
          <p:spPr>
            <a:xfrm>
              <a:off x="-5214439" y="-1559229"/>
              <a:ext cx="16092" cy="15758"/>
            </a:xfrm>
            <a:custGeom>
              <a:avLst/>
              <a:gdLst/>
              <a:ahLst/>
              <a:cxnLst/>
              <a:rect l="l" t="t" r="r" b="b"/>
              <a:pathLst>
                <a:path w="337" h="330" extrusionOk="0">
                  <a:moveTo>
                    <a:pt x="209" y="1"/>
                  </a:moveTo>
                  <a:cubicBezTo>
                    <a:pt x="187" y="35"/>
                    <a:pt x="198" y="95"/>
                    <a:pt x="138" y="95"/>
                  </a:cubicBezTo>
                  <a:lnTo>
                    <a:pt x="130" y="95"/>
                  </a:lnTo>
                  <a:cubicBezTo>
                    <a:pt x="157" y="113"/>
                    <a:pt x="183" y="135"/>
                    <a:pt x="220" y="135"/>
                  </a:cubicBezTo>
                  <a:cubicBezTo>
                    <a:pt x="235" y="135"/>
                    <a:pt x="242" y="143"/>
                    <a:pt x="247" y="158"/>
                  </a:cubicBezTo>
                  <a:cubicBezTo>
                    <a:pt x="247" y="173"/>
                    <a:pt x="247" y="188"/>
                    <a:pt x="232" y="192"/>
                  </a:cubicBezTo>
                  <a:cubicBezTo>
                    <a:pt x="183" y="202"/>
                    <a:pt x="149" y="244"/>
                    <a:pt x="112" y="274"/>
                  </a:cubicBezTo>
                  <a:cubicBezTo>
                    <a:pt x="104" y="278"/>
                    <a:pt x="97" y="278"/>
                    <a:pt x="93" y="278"/>
                  </a:cubicBezTo>
                  <a:cubicBezTo>
                    <a:pt x="82" y="278"/>
                    <a:pt x="71" y="274"/>
                    <a:pt x="75" y="270"/>
                  </a:cubicBezTo>
                  <a:cubicBezTo>
                    <a:pt x="101" y="229"/>
                    <a:pt x="59" y="202"/>
                    <a:pt x="56" y="169"/>
                  </a:cubicBezTo>
                  <a:cubicBezTo>
                    <a:pt x="49" y="121"/>
                    <a:pt x="101" y="124"/>
                    <a:pt x="116" y="95"/>
                  </a:cubicBezTo>
                  <a:cubicBezTo>
                    <a:pt x="108" y="87"/>
                    <a:pt x="104" y="87"/>
                    <a:pt x="101" y="87"/>
                  </a:cubicBezTo>
                  <a:lnTo>
                    <a:pt x="82" y="87"/>
                  </a:lnTo>
                  <a:cubicBezTo>
                    <a:pt x="37" y="90"/>
                    <a:pt x="0" y="90"/>
                    <a:pt x="37" y="150"/>
                  </a:cubicBezTo>
                  <a:cubicBezTo>
                    <a:pt x="49" y="169"/>
                    <a:pt x="45" y="195"/>
                    <a:pt x="37" y="221"/>
                  </a:cubicBezTo>
                  <a:cubicBezTo>
                    <a:pt x="18" y="292"/>
                    <a:pt x="18" y="292"/>
                    <a:pt x="85" y="311"/>
                  </a:cubicBezTo>
                  <a:cubicBezTo>
                    <a:pt x="97" y="315"/>
                    <a:pt x="116" y="330"/>
                    <a:pt x="127" y="330"/>
                  </a:cubicBezTo>
                  <a:cubicBezTo>
                    <a:pt x="135" y="330"/>
                    <a:pt x="142" y="326"/>
                    <a:pt x="145" y="311"/>
                  </a:cubicBezTo>
                  <a:cubicBezTo>
                    <a:pt x="161" y="266"/>
                    <a:pt x="198" y="263"/>
                    <a:pt x="228" y="247"/>
                  </a:cubicBezTo>
                  <a:cubicBezTo>
                    <a:pt x="258" y="237"/>
                    <a:pt x="284" y="229"/>
                    <a:pt x="306" y="207"/>
                  </a:cubicBezTo>
                  <a:cubicBezTo>
                    <a:pt x="325" y="188"/>
                    <a:pt x="337" y="169"/>
                    <a:pt x="299" y="154"/>
                  </a:cubicBezTo>
                  <a:cubicBezTo>
                    <a:pt x="261" y="135"/>
                    <a:pt x="247" y="98"/>
                    <a:pt x="247" y="64"/>
                  </a:cubicBezTo>
                  <a:cubicBezTo>
                    <a:pt x="247" y="31"/>
                    <a:pt x="224" y="19"/>
                    <a:pt x="2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3" name="Google Shape;4833;p4"/>
            <p:cNvSpPr/>
            <p:nvPr/>
          </p:nvSpPr>
          <p:spPr>
            <a:xfrm>
              <a:off x="-5518607" y="-1920649"/>
              <a:ext cx="16808" cy="20198"/>
            </a:xfrm>
            <a:custGeom>
              <a:avLst/>
              <a:gdLst/>
              <a:ahLst/>
              <a:cxnLst/>
              <a:rect l="l" t="t" r="r" b="b"/>
              <a:pathLst>
                <a:path w="352" h="423" extrusionOk="0">
                  <a:moveTo>
                    <a:pt x="113" y="0"/>
                  </a:moveTo>
                  <a:lnTo>
                    <a:pt x="113" y="0"/>
                  </a:lnTo>
                  <a:cubicBezTo>
                    <a:pt x="101" y="60"/>
                    <a:pt x="146" y="128"/>
                    <a:pt x="78" y="176"/>
                  </a:cubicBezTo>
                  <a:cubicBezTo>
                    <a:pt x="75" y="228"/>
                    <a:pt x="60" y="277"/>
                    <a:pt x="75" y="330"/>
                  </a:cubicBezTo>
                  <a:cubicBezTo>
                    <a:pt x="86" y="378"/>
                    <a:pt x="41" y="392"/>
                    <a:pt x="0" y="408"/>
                  </a:cubicBezTo>
                  <a:cubicBezTo>
                    <a:pt x="4" y="411"/>
                    <a:pt x="4" y="415"/>
                    <a:pt x="4" y="419"/>
                  </a:cubicBezTo>
                  <a:cubicBezTo>
                    <a:pt x="8" y="423"/>
                    <a:pt x="11" y="423"/>
                    <a:pt x="15" y="423"/>
                  </a:cubicBezTo>
                  <a:cubicBezTo>
                    <a:pt x="60" y="423"/>
                    <a:pt x="86" y="397"/>
                    <a:pt x="94" y="344"/>
                  </a:cubicBezTo>
                  <a:cubicBezTo>
                    <a:pt x="104" y="280"/>
                    <a:pt x="149" y="258"/>
                    <a:pt x="213" y="258"/>
                  </a:cubicBezTo>
                  <a:lnTo>
                    <a:pt x="247" y="258"/>
                  </a:lnTo>
                  <a:cubicBezTo>
                    <a:pt x="254" y="262"/>
                    <a:pt x="265" y="262"/>
                    <a:pt x="277" y="262"/>
                  </a:cubicBezTo>
                  <a:cubicBezTo>
                    <a:pt x="306" y="262"/>
                    <a:pt x="332" y="254"/>
                    <a:pt x="351" y="217"/>
                  </a:cubicBezTo>
                  <a:lnTo>
                    <a:pt x="351" y="217"/>
                  </a:lnTo>
                  <a:cubicBezTo>
                    <a:pt x="340" y="225"/>
                    <a:pt x="325" y="232"/>
                    <a:pt x="310" y="235"/>
                  </a:cubicBezTo>
                  <a:cubicBezTo>
                    <a:pt x="299" y="240"/>
                    <a:pt x="292" y="240"/>
                    <a:pt x="284" y="240"/>
                  </a:cubicBezTo>
                  <a:cubicBezTo>
                    <a:pt x="251" y="240"/>
                    <a:pt x="228" y="221"/>
                    <a:pt x="220" y="190"/>
                  </a:cubicBezTo>
                  <a:cubicBezTo>
                    <a:pt x="206" y="142"/>
                    <a:pt x="239" y="123"/>
                    <a:pt x="273" y="116"/>
                  </a:cubicBezTo>
                  <a:cubicBezTo>
                    <a:pt x="280" y="112"/>
                    <a:pt x="292" y="112"/>
                    <a:pt x="299" y="112"/>
                  </a:cubicBezTo>
                  <a:lnTo>
                    <a:pt x="314" y="112"/>
                  </a:lnTo>
                  <a:cubicBezTo>
                    <a:pt x="303" y="101"/>
                    <a:pt x="296" y="97"/>
                    <a:pt x="284" y="97"/>
                  </a:cubicBezTo>
                  <a:cubicBezTo>
                    <a:pt x="273" y="97"/>
                    <a:pt x="258" y="101"/>
                    <a:pt x="247" y="101"/>
                  </a:cubicBezTo>
                  <a:lnTo>
                    <a:pt x="202" y="101"/>
                  </a:lnTo>
                  <a:cubicBezTo>
                    <a:pt x="153" y="101"/>
                    <a:pt x="149" y="86"/>
                    <a:pt x="127" y="16"/>
                  </a:cubicBezTo>
                  <a:cubicBezTo>
                    <a:pt x="127" y="7"/>
                    <a:pt x="116" y="4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4" name="Google Shape;4834;p4"/>
            <p:cNvSpPr/>
            <p:nvPr/>
          </p:nvSpPr>
          <p:spPr>
            <a:xfrm>
              <a:off x="-5250347" y="-2035583"/>
              <a:ext cx="25928" cy="17333"/>
            </a:xfrm>
            <a:custGeom>
              <a:avLst/>
              <a:gdLst/>
              <a:ahLst/>
              <a:cxnLst/>
              <a:rect l="l" t="t" r="r" b="b"/>
              <a:pathLst>
                <a:path w="543" h="363" extrusionOk="0">
                  <a:moveTo>
                    <a:pt x="23" y="0"/>
                  </a:moveTo>
                  <a:cubicBezTo>
                    <a:pt x="4" y="0"/>
                    <a:pt x="8" y="30"/>
                    <a:pt x="0" y="41"/>
                  </a:cubicBezTo>
                  <a:cubicBezTo>
                    <a:pt x="8" y="41"/>
                    <a:pt x="19" y="37"/>
                    <a:pt x="26" y="37"/>
                  </a:cubicBezTo>
                  <a:cubicBezTo>
                    <a:pt x="30" y="37"/>
                    <a:pt x="34" y="37"/>
                    <a:pt x="34" y="41"/>
                  </a:cubicBezTo>
                  <a:cubicBezTo>
                    <a:pt x="38" y="63"/>
                    <a:pt x="42" y="75"/>
                    <a:pt x="49" y="75"/>
                  </a:cubicBezTo>
                  <a:cubicBezTo>
                    <a:pt x="57" y="75"/>
                    <a:pt x="64" y="71"/>
                    <a:pt x="79" y="63"/>
                  </a:cubicBezTo>
                  <a:cubicBezTo>
                    <a:pt x="97" y="49"/>
                    <a:pt x="120" y="41"/>
                    <a:pt x="142" y="41"/>
                  </a:cubicBezTo>
                  <a:cubicBezTo>
                    <a:pt x="157" y="41"/>
                    <a:pt x="176" y="45"/>
                    <a:pt x="195" y="56"/>
                  </a:cubicBezTo>
                  <a:cubicBezTo>
                    <a:pt x="269" y="56"/>
                    <a:pt x="340" y="112"/>
                    <a:pt x="359" y="187"/>
                  </a:cubicBezTo>
                  <a:cubicBezTo>
                    <a:pt x="366" y="194"/>
                    <a:pt x="374" y="198"/>
                    <a:pt x="385" y="198"/>
                  </a:cubicBezTo>
                  <a:lnTo>
                    <a:pt x="404" y="198"/>
                  </a:lnTo>
                  <a:cubicBezTo>
                    <a:pt x="426" y="198"/>
                    <a:pt x="449" y="247"/>
                    <a:pt x="434" y="251"/>
                  </a:cubicBezTo>
                  <a:cubicBezTo>
                    <a:pt x="382" y="273"/>
                    <a:pt x="400" y="337"/>
                    <a:pt x="359" y="363"/>
                  </a:cubicBezTo>
                  <a:cubicBezTo>
                    <a:pt x="366" y="359"/>
                    <a:pt x="371" y="359"/>
                    <a:pt x="378" y="359"/>
                  </a:cubicBezTo>
                  <a:lnTo>
                    <a:pt x="397" y="359"/>
                  </a:lnTo>
                  <a:cubicBezTo>
                    <a:pt x="411" y="359"/>
                    <a:pt x="426" y="359"/>
                    <a:pt x="430" y="340"/>
                  </a:cubicBezTo>
                  <a:cubicBezTo>
                    <a:pt x="442" y="303"/>
                    <a:pt x="471" y="284"/>
                    <a:pt x="497" y="258"/>
                  </a:cubicBezTo>
                  <a:cubicBezTo>
                    <a:pt x="542" y="216"/>
                    <a:pt x="528" y="175"/>
                    <a:pt x="471" y="161"/>
                  </a:cubicBezTo>
                  <a:cubicBezTo>
                    <a:pt x="419" y="146"/>
                    <a:pt x="374" y="123"/>
                    <a:pt x="337" y="82"/>
                  </a:cubicBezTo>
                  <a:cubicBezTo>
                    <a:pt x="307" y="45"/>
                    <a:pt x="269" y="18"/>
                    <a:pt x="217" y="18"/>
                  </a:cubicBezTo>
                  <a:cubicBezTo>
                    <a:pt x="209" y="18"/>
                    <a:pt x="202" y="23"/>
                    <a:pt x="195" y="23"/>
                  </a:cubicBezTo>
                  <a:cubicBezTo>
                    <a:pt x="169" y="23"/>
                    <a:pt x="142" y="30"/>
                    <a:pt x="116" y="30"/>
                  </a:cubicBezTo>
                  <a:cubicBezTo>
                    <a:pt x="90" y="30"/>
                    <a:pt x="68" y="26"/>
                    <a:pt x="49" y="11"/>
                  </a:cubicBezTo>
                  <a:cubicBezTo>
                    <a:pt x="38" y="4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5" name="Google Shape;4835;p4"/>
            <p:cNvSpPr/>
            <p:nvPr/>
          </p:nvSpPr>
          <p:spPr>
            <a:xfrm>
              <a:off x="-5236452" y="-1934735"/>
              <a:ext cx="10935" cy="10362"/>
            </a:xfrm>
            <a:custGeom>
              <a:avLst/>
              <a:gdLst/>
              <a:ahLst/>
              <a:cxnLst/>
              <a:rect l="l" t="t" r="r" b="b"/>
              <a:pathLst>
                <a:path w="229" h="217" extrusionOk="0">
                  <a:moveTo>
                    <a:pt x="87" y="75"/>
                  </a:moveTo>
                  <a:cubicBezTo>
                    <a:pt x="132" y="101"/>
                    <a:pt x="132" y="101"/>
                    <a:pt x="143" y="142"/>
                  </a:cubicBezTo>
                  <a:cubicBezTo>
                    <a:pt x="80" y="119"/>
                    <a:pt x="80" y="119"/>
                    <a:pt x="87" y="75"/>
                  </a:cubicBezTo>
                  <a:close/>
                  <a:moveTo>
                    <a:pt x="125" y="0"/>
                  </a:moveTo>
                  <a:cubicBezTo>
                    <a:pt x="113" y="14"/>
                    <a:pt x="102" y="19"/>
                    <a:pt x="87" y="19"/>
                  </a:cubicBezTo>
                  <a:cubicBezTo>
                    <a:pt x="83" y="19"/>
                    <a:pt x="80" y="19"/>
                    <a:pt x="75" y="14"/>
                  </a:cubicBezTo>
                  <a:lnTo>
                    <a:pt x="61" y="14"/>
                  </a:lnTo>
                  <a:cubicBezTo>
                    <a:pt x="31" y="19"/>
                    <a:pt x="23" y="45"/>
                    <a:pt x="4" y="56"/>
                  </a:cubicBezTo>
                  <a:cubicBezTo>
                    <a:pt x="16" y="78"/>
                    <a:pt x="1" y="101"/>
                    <a:pt x="4" y="123"/>
                  </a:cubicBezTo>
                  <a:cubicBezTo>
                    <a:pt x="8" y="176"/>
                    <a:pt x="46" y="209"/>
                    <a:pt x="94" y="209"/>
                  </a:cubicBezTo>
                  <a:cubicBezTo>
                    <a:pt x="113" y="206"/>
                    <a:pt x="128" y="206"/>
                    <a:pt x="143" y="206"/>
                  </a:cubicBezTo>
                  <a:cubicBezTo>
                    <a:pt x="158" y="206"/>
                    <a:pt x="173" y="206"/>
                    <a:pt x="184" y="216"/>
                  </a:cubicBezTo>
                  <a:cubicBezTo>
                    <a:pt x="203" y="198"/>
                    <a:pt x="180" y="183"/>
                    <a:pt x="184" y="168"/>
                  </a:cubicBezTo>
                  <a:cubicBezTo>
                    <a:pt x="210" y="135"/>
                    <a:pt x="229" y="97"/>
                    <a:pt x="222" y="52"/>
                  </a:cubicBezTo>
                  <a:cubicBezTo>
                    <a:pt x="199" y="41"/>
                    <a:pt x="177" y="26"/>
                    <a:pt x="154" y="11"/>
                  </a:cubicBezTo>
                  <a:cubicBezTo>
                    <a:pt x="143" y="7"/>
                    <a:pt x="135" y="4"/>
                    <a:pt x="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6" name="Google Shape;4836;p4"/>
            <p:cNvSpPr/>
            <p:nvPr/>
          </p:nvSpPr>
          <p:spPr>
            <a:xfrm>
              <a:off x="-5542386" y="-1929053"/>
              <a:ext cx="28459" cy="15949"/>
            </a:xfrm>
            <a:custGeom>
              <a:avLst/>
              <a:gdLst/>
              <a:ahLst/>
              <a:cxnLst/>
              <a:rect l="l" t="t" r="r" b="b"/>
              <a:pathLst>
                <a:path w="596" h="334" extrusionOk="0">
                  <a:moveTo>
                    <a:pt x="416" y="0"/>
                  </a:moveTo>
                  <a:cubicBezTo>
                    <a:pt x="412" y="0"/>
                    <a:pt x="404" y="0"/>
                    <a:pt x="397" y="4"/>
                  </a:cubicBezTo>
                  <a:cubicBezTo>
                    <a:pt x="367" y="23"/>
                    <a:pt x="333" y="19"/>
                    <a:pt x="300" y="23"/>
                  </a:cubicBezTo>
                  <a:cubicBezTo>
                    <a:pt x="262" y="26"/>
                    <a:pt x="229" y="38"/>
                    <a:pt x="210" y="68"/>
                  </a:cubicBezTo>
                  <a:cubicBezTo>
                    <a:pt x="184" y="113"/>
                    <a:pt x="131" y="124"/>
                    <a:pt x="113" y="176"/>
                  </a:cubicBezTo>
                  <a:cubicBezTo>
                    <a:pt x="109" y="192"/>
                    <a:pt x="90" y="195"/>
                    <a:pt x="76" y="195"/>
                  </a:cubicBezTo>
                  <a:cubicBezTo>
                    <a:pt x="9" y="199"/>
                    <a:pt x="0" y="209"/>
                    <a:pt x="12" y="277"/>
                  </a:cubicBezTo>
                  <a:cubicBezTo>
                    <a:pt x="16" y="296"/>
                    <a:pt x="16" y="314"/>
                    <a:pt x="19" y="333"/>
                  </a:cubicBezTo>
                  <a:cubicBezTo>
                    <a:pt x="38" y="288"/>
                    <a:pt x="76" y="277"/>
                    <a:pt x="117" y="277"/>
                  </a:cubicBezTo>
                  <a:lnTo>
                    <a:pt x="124" y="277"/>
                  </a:lnTo>
                  <a:cubicBezTo>
                    <a:pt x="150" y="247"/>
                    <a:pt x="128" y="199"/>
                    <a:pt x="166" y="176"/>
                  </a:cubicBezTo>
                  <a:cubicBezTo>
                    <a:pt x="184" y="147"/>
                    <a:pt x="199" y="113"/>
                    <a:pt x="240" y="105"/>
                  </a:cubicBezTo>
                  <a:cubicBezTo>
                    <a:pt x="255" y="75"/>
                    <a:pt x="285" y="61"/>
                    <a:pt x="314" y="52"/>
                  </a:cubicBezTo>
                  <a:cubicBezTo>
                    <a:pt x="337" y="49"/>
                    <a:pt x="359" y="45"/>
                    <a:pt x="382" y="45"/>
                  </a:cubicBezTo>
                  <a:cubicBezTo>
                    <a:pt x="445" y="45"/>
                    <a:pt x="502" y="71"/>
                    <a:pt x="550" y="128"/>
                  </a:cubicBezTo>
                  <a:cubicBezTo>
                    <a:pt x="561" y="142"/>
                    <a:pt x="580" y="150"/>
                    <a:pt x="595" y="161"/>
                  </a:cubicBezTo>
                  <a:cubicBezTo>
                    <a:pt x="566" y="90"/>
                    <a:pt x="506" y="57"/>
                    <a:pt x="449" y="12"/>
                  </a:cubicBezTo>
                  <a:cubicBezTo>
                    <a:pt x="438" y="4"/>
                    <a:pt x="427" y="0"/>
                    <a:pt x="4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7" name="Google Shape;4837;p4"/>
            <p:cNvSpPr/>
            <p:nvPr/>
          </p:nvSpPr>
          <p:spPr>
            <a:xfrm>
              <a:off x="-5301010" y="-1685623"/>
              <a:ext cx="12893" cy="12749"/>
            </a:xfrm>
            <a:custGeom>
              <a:avLst/>
              <a:gdLst/>
              <a:ahLst/>
              <a:cxnLst/>
              <a:rect l="l" t="t" r="r" b="b"/>
              <a:pathLst>
                <a:path w="270" h="267" extrusionOk="0">
                  <a:moveTo>
                    <a:pt x="131" y="1"/>
                  </a:moveTo>
                  <a:cubicBezTo>
                    <a:pt x="104" y="1"/>
                    <a:pt x="78" y="16"/>
                    <a:pt x="56" y="42"/>
                  </a:cubicBezTo>
                  <a:cubicBezTo>
                    <a:pt x="45" y="54"/>
                    <a:pt x="30" y="61"/>
                    <a:pt x="19" y="68"/>
                  </a:cubicBezTo>
                  <a:cubicBezTo>
                    <a:pt x="19" y="87"/>
                    <a:pt x="26" y="106"/>
                    <a:pt x="7" y="118"/>
                  </a:cubicBezTo>
                  <a:cubicBezTo>
                    <a:pt x="0" y="166"/>
                    <a:pt x="48" y="185"/>
                    <a:pt x="59" y="225"/>
                  </a:cubicBezTo>
                  <a:cubicBezTo>
                    <a:pt x="86" y="252"/>
                    <a:pt x="116" y="267"/>
                    <a:pt x="145" y="267"/>
                  </a:cubicBezTo>
                  <a:cubicBezTo>
                    <a:pt x="157" y="267"/>
                    <a:pt x="168" y="267"/>
                    <a:pt x="176" y="263"/>
                  </a:cubicBezTo>
                  <a:cubicBezTo>
                    <a:pt x="183" y="252"/>
                    <a:pt x="190" y="248"/>
                    <a:pt x="202" y="248"/>
                  </a:cubicBezTo>
                  <a:lnTo>
                    <a:pt x="213" y="248"/>
                  </a:lnTo>
                  <a:cubicBezTo>
                    <a:pt x="224" y="252"/>
                    <a:pt x="231" y="267"/>
                    <a:pt x="243" y="267"/>
                  </a:cubicBezTo>
                  <a:cubicBezTo>
                    <a:pt x="247" y="267"/>
                    <a:pt x="250" y="263"/>
                    <a:pt x="257" y="252"/>
                  </a:cubicBezTo>
                  <a:cubicBezTo>
                    <a:pt x="269" y="233"/>
                    <a:pt x="257" y="222"/>
                    <a:pt x="243" y="207"/>
                  </a:cubicBezTo>
                  <a:cubicBezTo>
                    <a:pt x="239" y="203"/>
                    <a:pt x="235" y="199"/>
                    <a:pt x="235" y="196"/>
                  </a:cubicBezTo>
                  <a:cubicBezTo>
                    <a:pt x="224" y="211"/>
                    <a:pt x="216" y="218"/>
                    <a:pt x="205" y="218"/>
                  </a:cubicBezTo>
                  <a:cubicBezTo>
                    <a:pt x="194" y="218"/>
                    <a:pt x="179" y="203"/>
                    <a:pt x="171" y="192"/>
                  </a:cubicBezTo>
                  <a:cubicBezTo>
                    <a:pt x="157" y="173"/>
                    <a:pt x="145" y="151"/>
                    <a:pt x="123" y="151"/>
                  </a:cubicBezTo>
                  <a:cubicBezTo>
                    <a:pt x="116" y="151"/>
                    <a:pt x="109" y="151"/>
                    <a:pt x="100" y="154"/>
                  </a:cubicBezTo>
                  <a:cubicBezTo>
                    <a:pt x="97" y="158"/>
                    <a:pt x="93" y="158"/>
                    <a:pt x="90" y="158"/>
                  </a:cubicBezTo>
                  <a:cubicBezTo>
                    <a:pt x="71" y="158"/>
                    <a:pt x="67" y="128"/>
                    <a:pt x="56" y="106"/>
                  </a:cubicBezTo>
                  <a:lnTo>
                    <a:pt x="56" y="106"/>
                  </a:lnTo>
                  <a:cubicBezTo>
                    <a:pt x="71" y="118"/>
                    <a:pt x="82" y="121"/>
                    <a:pt x="97" y="121"/>
                  </a:cubicBezTo>
                  <a:cubicBezTo>
                    <a:pt x="116" y="121"/>
                    <a:pt x="131" y="110"/>
                    <a:pt x="149" y="95"/>
                  </a:cubicBezTo>
                  <a:cubicBezTo>
                    <a:pt x="176" y="76"/>
                    <a:pt x="171" y="68"/>
                    <a:pt x="161" y="46"/>
                  </a:cubicBezTo>
                  <a:cubicBezTo>
                    <a:pt x="149" y="28"/>
                    <a:pt x="157" y="28"/>
                    <a:pt x="168" y="28"/>
                  </a:cubicBezTo>
                  <a:lnTo>
                    <a:pt x="179" y="28"/>
                  </a:lnTo>
                  <a:cubicBezTo>
                    <a:pt x="183" y="28"/>
                    <a:pt x="187" y="23"/>
                    <a:pt x="190" y="23"/>
                  </a:cubicBezTo>
                  <a:cubicBezTo>
                    <a:pt x="168" y="9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8" name="Google Shape;4838;p4"/>
            <p:cNvSpPr/>
            <p:nvPr/>
          </p:nvSpPr>
          <p:spPr>
            <a:xfrm>
              <a:off x="-5210189" y="-1866930"/>
              <a:ext cx="17190" cy="11317"/>
            </a:xfrm>
            <a:custGeom>
              <a:avLst/>
              <a:gdLst/>
              <a:ahLst/>
              <a:cxnLst/>
              <a:rect l="l" t="t" r="r" b="b"/>
              <a:pathLst>
                <a:path w="360" h="237" extrusionOk="0">
                  <a:moveTo>
                    <a:pt x="322" y="0"/>
                  </a:moveTo>
                  <a:cubicBezTo>
                    <a:pt x="322" y="23"/>
                    <a:pt x="315" y="45"/>
                    <a:pt x="296" y="52"/>
                  </a:cubicBezTo>
                  <a:cubicBezTo>
                    <a:pt x="221" y="79"/>
                    <a:pt x="225" y="138"/>
                    <a:pt x="229" y="195"/>
                  </a:cubicBezTo>
                  <a:cubicBezTo>
                    <a:pt x="191" y="195"/>
                    <a:pt x="191" y="154"/>
                    <a:pt x="165" y="150"/>
                  </a:cubicBezTo>
                  <a:cubicBezTo>
                    <a:pt x="143" y="169"/>
                    <a:pt x="131" y="180"/>
                    <a:pt x="120" y="180"/>
                  </a:cubicBezTo>
                  <a:cubicBezTo>
                    <a:pt x="109" y="180"/>
                    <a:pt x="94" y="169"/>
                    <a:pt x="64" y="135"/>
                  </a:cubicBezTo>
                  <a:lnTo>
                    <a:pt x="79" y="135"/>
                  </a:lnTo>
                  <a:cubicBezTo>
                    <a:pt x="117" y="135"/>
                    <a:pt x="146" y="131"/>
                    <a:pt x="135" y="79"/>
                  </a:cubicBezTo>
                  <a:cubicBezTo>
                    <a:pt x="135" y="75"/>
                    <a:pt x="131" y="68"/>
                    <a:pt x="131" y="64"/>
                  </a:cubicBezTo>
                  <a:cubicBezTo>
                    <a:pt x="98" y="71"/>
                    <a:pt x="75" y="105"/>
                    <a:pt x="38" y="105"/>
                  </a:cubicBezTo>
                  <a:lnTo>
                    <a:pt x="8" y="105"/>
                  </a:lnTo>
                  <a:cubicBezTo>
                    <a:pt x="1" y="157"/>
                    <a:pt x="49" y="187"/>
                    <a:pt x="68" y="228"/>
                  </a:cubicBezTo>
                  <a:cubicBezTo>
                    <a:pt x="72" y="232"/>
                    <a:pt x="75" y="236"/>
                    <a:pt x="79" y="236"/>
                  </a:cubicBezTo>
                  <a:cubicBezTo>
                    <a:pt x="82" y="236"/>
                    <a:pt x="86" y="232"/>
                    <a:pt x="94" y="232"/>
                  </a:cubicBezTo>
                  <a:cubicBezTo>
                    <a:pt x="143" y="225"/>
                    <a:pt x="191" y="221"/>
                    <a:pt x="239" y="214"/>
                  </a:cubicBezTo>
                  <a:cubicBezTo>
                    <a:pt x="288" y="187"/>
                    <a:pt x="344" y="169"/>
                    <a:pt x="344" y="94"/>
                  </a:cubicBezTo>
                  <a:cubicBezTo>
                    <a:pt x="348" y="60"/>
                    <a:pt x="360" y="23"/>
                    <a:pt x="3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39" name="Google Shape;4839;p4"/>
            <p:cNvSpPr/>
            <p:nvPr/>
          </p:nvSpPr>
          <p:spPr>
            <a:xfrm>
              <a:off x="-5231438" y="-1970834"/>
              <a:ext cx="15757" cy="30035"/>
            </a:xfrm>
            <a:custGeom>
              <a:avLst/>
              <a:gdLst/>
              <a:ahLst/>
              <a:cxnLst/>
              <a:rect l="l" t="t" r="r" b="b"/>
              <a:pathLst>
                <a:path w="330" h="629" extrusionOk="0">
                  <a:moveTo>
                    <a:pt x="68" y="1"/>
                  </a:moveTo>
                  <a:cubicBezTo>
                    <a:pt x="117" y="64"/>
                    <a:pt x="150" y="128"/>
                    <a:pt x="101" y="206"/>
                  </a:cubicBezTo>
                  <a:cubicBezTo>
                    <a:pt x="109" y="237"/>
                    <a:pt x="109" y="270"/>
                    <a:pt x="75" y="289"/>
                  </a:cubicBezTo>
                  <a:cubicBezTo>
                    <a:pt x="53" y="308"/>
                    <a:pt x="38" y="337"/>
                    <a:pt x="1" y="337"/>
                  </a:cubicBezTo>
                  <a:cubicBezTo>
                    <a:pt x="4" y="344"/>
                    <a:pt x="12" y="356"/>
                    <a:pt x="12" y="356"/>
                  </a:cubicBezTo>
                  <a:lnTo>
                    <a:pt x="27" y="356"/>
                  </a:lnTo>
                  <a:cubicBezTo>
                    <a:pt x="105" y="356"/>
                    <a:pt x="101" y="416"/>
                    <a:pt x="109" y="472"/>
                  </a:cubicBezTo>
                  <a:cubicBezTo>
                    <a:pt x="109" y="506"/>
                    <a:pt x="109" y="535"/>
                    <a:pt x="117" y="565"/>
                  </a:cubicBezTo>
                  <a:cubicBezTo>
                    <a:pt x="120" y="599"/>
                    <a:pt x="124" y="629"/>
                    <a:pt x="169" y="629"/>
                  </a:cubicBezTo>
                  <a:cubicBezTo>
                    <a:pt x="154" y="610"/>
                    <a:pt x="146" y="591"/>
                    <a:pt x="146" y="569"/>
                  </a:cubicBezTo>
                  <a:cubicBezTo>
                    <a:pt x="146" y="569"/>
                    <a:pt x="146" y="565"/>
                    <a:pt x="143" y="565"/>
                  </a:cubicBezTo>
                  <a:cubicBezTo>
                    <a:pt x="120" y="532"/>
                    <a:pt x="117" y="494"/>
                    <a:pt x="139" y="456"/>
                  </a:cubicBezTo>
                  <a:cubicBezTo>
                    <a:pt x="143" y="453"/>
                    <a:pt x="146" y="449"/>
                    <a:pt x="150" y="442"/>
                  </a:cubicBezTo>
                  <a:cubicBezTo>
                    <a:pt x="135" y="412"/>
                    <a:pt x="150" y="371"/>
                    <a:pt x="109" y="344"/>
                  </a:cubicBezTo>
                  <a:cubicBezTo>
                    <a:pt x="83" y="330"/>
                    <a:pt x="113" y="282"/>
                    <a:pt x="150" y="273"/>
                  </a:cubicBezTo>
                  <a:cubicBezTo>
                    <a:pt x="158" y="270"/>
                    <a:pt x="165" y="270"/>
                    <a:pt x="172" y="270"/>
                  </a:cubicBezTo>
                  <a:cubicBezTo>
                    <a:pt x="199" y="270"/>
                    <a:pt x="217" y="285"/>
                    <a:pt x="236" y="308"/>
                  </a:cubicBezTo>
                  <a:cubicBezTo>
                    <a:pt x="262" y="282"/>
                    <a:pt x="292" y="270"/>
                    <a:pt x="329" y="270"/>
                  </a:cubicBezTo>
                  <a:lnTo>
                    <a:pt x="329" y="266"/>
                  </a:lnTo>
                  <a:cubicBezTo>
                    <a:pt x="292" y="240"/>
                    <a:pt x="255" y="225"/>
                    <a:pt x="210" y="225"/>
                  </a:cubicBezTo>
                  <a:cubicBezTo>
                    <a:pt x="187" y="225"/>
                    <a:pt x="165" y="229"/>
                    <a:pt x="143" y="240"/>
                  </a:cubicBezTo>
                  <a:cubicBezTo>
                    <a:pt x="158" y="180"/>
                    <a:pt x="139" y="128"/>
                    <a:pt x="143" y="72"/>
                  </a:cubicBezTo>
                  <a:cubicBezTo>
                    <a:pt x="150" y="12"/>
                    <a:pt x="150" y="1"/>
                    <a:pt x="1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0" name="Google Shape;4840;p4"/>
            <p:cNvSpPr/>
            <p:nvPr/>
          </p:nvSpPr>
          <p:spPr>
            <a:xfrm>
              <a:off x="-5527584" y="-1873376"/>
              <a:ext cx="10935" cy="11508"/>
            </a:xfrm>
            <a:custGeom>
              <a:avLst/>
              <a:gdLst/>
              <a:ahLst/>
              <a:cxnLst/>
              <a:rect l="l" t="t" r="r" b="b"/>
              <a:pathLst>
                <a:path w="229" h="241" extrusionOk="0">
                  <a:moveTo>
                    <a:pt x="57" y="1"/>
                  </a:moveTo>
                  <a:lnTo>
                    <a:pt x="57" y="1"/>
                  </a:lnTo>
                  <a:cubicBezTo>
                    <a:pt x="20" y="113"/>
                    <a:pt x="1" y="210"/>
                    <a:pt x="147" y="240"/>
                  </a:cubicBezTo>
                  <a:cubicBezTo>
                    <a:pt x="166" y="221"/>
                    <a:pt x="170" y="192"/>
                    <a:pt x="196" y="173"/>
                  </a:cubicBezTo>
                  <a:cubicBezTo>
                    <a:pt x="229" y="142"/>
                    <a:pt x="222" y="80"/>
                    <a:pt x="184" y="61"/>
                  </a:cubicBezTo>
                  <a:cubicBezTo>
                    <a:pt x="144" y="38"/>
                    <a:pt x="106" y="12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1" name="Google Shape;4841;p4"/>
            <p:cNvSpPr/>
            <p:nvPr/>
          </p:nvSpPr>
          <p:spPr>
            <a:xfrm>
              <a:off x="-5171989" y="-1896392"/>
              <a:ext cx="10553" cy="9168"/>
            </a:xfrm>
            <a:custGeom>
              <a:avLst/>
              <a:gdLst/>
              <a:ahLst/>
              <a:cxnLst/>
              <a:rect l="l" t="t" r="r" b="b"/>
              <a:pathLst>
                <a:path w="221" h="192" extrusionOk="0">
                  <a:moveTo>
                    <a:pt x="120" y="1"/>
                  </a:moveTo>
                  <a:cubicBezTo>
                    <a:pt x="45" y="5"/>
                    <a:pt x="0" y="49"/>
                    <a:pt x="4" y="117"/>
                  </a:cubicBezTo>
                  <a:cubicBezTo>
                    <a:pt x="8" y="165"/>
                    <a:pt x="38" y="191"/>
                    <a:pt x="86" y="191"/>
                  </a:cubicBezTo>
                  <a:cubicBezTo>
                    <a:pt x="146" y="191"/>
                    <a:pt x="221" y="124"/>
                    <a:pt x="217" y="75"/>
                  </a:cubicBezTo>
                  <a:cubicBezTo>
                    <a:pt x="217" y="57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2" name="Google Shape;4842;p4"/>
            <p:cNvSpPr/>
            <p:nvPr/>
          </p:nvSpPr>
          <p:spPr>
            <a:xfrm>
              <a:off x="-5103993" y="-1677697"/>
              <a:ext cx="12511" cy="12319"/>
            </a:xfrm>
            <a:custGeom>
              <a:avLst/>
              <a:gdLst/>
              <a:ahLst/>
              <a:cxnLst/>
              <a:rect l="l" t="t" r="r" b="b"/>
              <a:pathLst>
                <a:path w="262" h="258" extrusionOk="0">
                  <a:moveTo>
                    <a:pt x="105" y="0"/>
                  </a:moveTo>
                  <a:cubicBezTo>
                    <a:pt x="87" y="0"/>
                    <a:pt x="57" y="41"/>
                    <a:pt x="34" y="64"/>
                  </a:cubicBezTo>
                  <a:cubicBezTo>
                    <a:pt x="20" y="82"/>
                    <a:pt x="1" y="97"/>
                    <a:pt x="4" y="123"/>
                  </a:cubicBezTo>
                  <a:cubicBezTo>
                    <a:pt x="4" y="202"/>
                    <a:pt x="60" y="228"/>
                    <a:pt x="124" y="254"/>
                  </a:cubicBezTo>
                  <a:cubicBezTo>
                    <a:pt x="132" y="258"/>
                    <a:pt x="135" y="258"/>
                    <a:pt x="143" y="258"/>
                  </a:cubicBezTo>
                  <a:cubicBezTo>
                    <a:pt x="154" y="258"/>
                    <a:pt x="165" y="254"/>
                    <a:pt x="177" y="250"/>
                  </a:cubicBezTo>
                  <a:cubicBezTo>
                    <a:pt x="187" y="243"/>
                    <a:pt x="199" y="239"/>
                    <a:pt x="210" y="239"/>
                  </a:cubicBezTo>
                  <a:cubicBezTo>
                    <a:pt x="217" y="239"/>
                    <a:pt x="225" y="243"/>
                    <a:pt x="229" y="243"/>
                  </a:cubicBezTo>
                  <a:lnTo>
                    <a:pt x="232" y="243"/>
                  </a:lnTo>
                  <a:cubicBezTo>
                    <a:pt x="244" y="243"/>
                    <a:pt x="258" y="221"/>
                    <a:pt x="262" y="205"/>
                  </a:cubicBezTo>
                  <a:lnTo>
                    <a:pt x="262" y="202"/>
                  </a:lnTo>
                  <a:cubicBezTo>
                    <a:pt x="255" y="202"/>
                    <a:pt x="248" y="198"/>
                    <a:pt x="240" y="198"/>
                  </a:cubicBezTo>
                  <a:cubicBezTo>
                    <a:pt x="236" y="198"/>
                    <a:pt x="229" y="198"/>
                    <a:pt x="225" y="205"/>
                  </a:cubicBezTo>
                  <a:cubicBezTo>
                    <a:pt x="214" y="216"/>
                    <a:pt x="199" y="224"/>
                    <a:pt x="184" y="224"/>
                  </a:cubicBezTo>
                  <a:cubicBezTo>
                    <a:pt x="169" y="224"/>
                    <a:pt x="154" y="216"/>
                    <a:pt x="143" y="209"/>
                  </a:cubicBezTo>
                  <a:cubicBezTo>
                    <a:pt x="117" y="187"/>
                    <a:pt x="113" y="149"/>
                    <a:pt x="113" y="112"/>
                  </a:cubicBezTo>
                  <a:cubicBezTo>
                    <a:pt x="117" y="93"/>
                    <a:pt x="127" y="90"/>
                    <a:pt x="146" y="86"/>
                  </a:cubicBezTo>
                  <a:cubicBezTo>
                    <a:pt x="154" y="82"/>
                    <a:pt x="161" y="82"/>
                    <a:pt x="169" y="82"/>
                  </a:cubicBezTo>
                  <a:cubicBezTo>
                    <a:pt x="187" y="82"/>
                    <a:pt x="206" y="86"/>
                    <a:pt x="222" y="97"/>
                  </a:cubicBezTo>
                  <a:cubicBezTo>
                    <a:pt x="229" y="97"/>
                    <a:pt x="232" y="93"/>
                    <a:pt x="240" y="93"/>
                  </a:cubicBezTo>
                  <a:lnTo>
                    <a:pt x="217" y="71"/>
                  </a:lnTo>
                  <a:cubicBezTo>
                    <a:pt x="195" y="26"/>
                    <a:pt x="146" y="14"/>
                    <a:pt x="109" y="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3" name="Google Shape;4843;p4"/>
            <p:cNvSpPr/>
            <p:nvPr/>
          </p:nvSpPr>
          <p:spPr>
            <a:xfrm>
              <a:off x="-5086326" y="-1834651"/>
              <a:ext cx="17190" cy="20580"/>
            </a:xfrm>
            <a:custGeom>
              <a:avLst/>
              <a:gdLst/>
              <a:ahLst/>
              <a:cxnLst/>
              <a:rect l="l" t="t" r="r" b="b"/>
              <a:pathLst>
                <a:path w="360" h="431" extrusionOk="0">
                  <a:moveTo>
                    <a:pt x="102" y="1"/>
                  </a:moveTo>
                  <a:cubicBezTo>
                    <a:pt x="57" y="16"/>
                    <a:pt x="87" y="68"/>
                    <a:pt x="53" y="94"/>
                  </a:cubicBezTo>
                  <a:cubicBezTo>
                    <a:pt x="1" y="132"/>
                    <a:pt x="4" y="180"/>
                    <a:pt x="57" y="221"/>
                  </a:cubicBezTo>
                  <a:cubicBezTo>
                    <a:pt x="147" y="296"/>
                    <a:pt x="259" y="341"/>
                    <a:pt x="341" y="427"/>
                  </a:cubicBezTo>
                  <a:cubicBezTo>
                    <a:pt x="345" y="427"/>
                    <a:pt x="345" y="431"/>
                    <a:pt x="349" y="431"/>
                  </a:cubicBezTo>
                  <a:lnTo>
                    <a:pt x="352" y="431"/>
                  </a:lnTo>
                  <a:cubicBezTo>
                    <a:pt x="352" y="427"/>
                    <a:pt x="356" y="427"/>
                    <a:pt x="356" y="427"/>
                  </a:cubicBezTo>
                  <a:cubicBezTo>
                    <a:pt x="359" y="427"/>
                    <a:pt x="359" y="427"/>
                    <a:pt x="359" y="423"/>
                  </a:cubicBezTo>
                  <a:cubicBezTo>
                    <a:pt x="359" y="413"/>
                    <a:pt x="356" y="397"/>
                    <a:pt x="352" y="382"/>
                  </a:cubicBezTo>
                  <a:cubicBezTo>
                    <a:pt x="326" y="368"/>
                    <a:pt x="300" y="349"/>
                    <a:pt x="273" y="334"/>
                  </a:cubicBezTo>
                  <a:cubicBezTo>
                    <a:pt x="218" y="304"/>
                    <a:pt x="199" y="247"/>
                    <a:pt x="166" y="203"/>
                  </a:cubicBezTo>
                  <a:cubicBezTo>
                    <a:pt x="158" y="206"/>
                    <a:pt x="147" y="211"/>
                    <a:pt x="135" y="211"/>
                  </a:cubicBezTo>
                  <a:cubicBezTo>
                    <a:pt x="105" y="211"/>
                    <a:pt x="79" y="195"/>
                    <a:pt x="71" y="173"/>
                  </a:cubicBezTo>
                  <a:cubicBezTo>
                    <a:pt x="68" y="154"/>
                    <a:pt x="71" y="139"/>
                    <a:pt x="90" y="139"/>
                  </a:cubicBezTo>
                  <a:lnTo>
                    <a:pt x="98" y="139"/>
                  </a:lnTo>
                  <a:cubicBezTo>
                    <a:pt x="109" y="143"/>
                    <a:pt x="116" y="143"/>
                    <a:pt x="124" y="143"/>
                  </a:cubicBezTo>
                  <a:lnTo>
                    <a:pt x="161" y="143"/>
                  </a:lnTo>
                  <a:cubicBezTo>
                    <a:pt x="195" y="102"/>
                    <a:pt x="150" y="90"/>
                    <a:pt x="139" y="64"/>
                  </a:cubicBezTo>
                  <a:lnTo>
                    <a:pt x="135" y="64"/>
                  </a:lnTo>
                  <a:cubicBezTo>
                    <a:pt x="94" y="64"/>
                    <a:pt x="94" y="38"/>
                    <a:pt x="105" y="4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4" name="Google Shape;4844;p4"/>
            <p:cNvSpPr/>
            <p:nvPr/>
          </p:nvSpPr>
          <p:spPr>
            <a:xfrm>
              <a:off x="-5212147" y="-1900307"/>
              <a:ext cx="13227" cy="11651"/>
            </a:xfrm>
            <a:custGeom>
              <a:avLst/>
              <a:gdLst/>
              <a:ahLst/>
              <a:cxnLst/>
              <a:rect l="l" t="t" r="r" b="b"/>
              <a:pathLst>
                <a:path w="277" h="244" extrusionOk="0">
                  <a:moveTo>
                    <a:pt x="116" y="0"/>
                  </a:moveTo>
                  <a:cubicBezTo>
                    <a:pt x="132" y="38"/>
                    <a:pt x="168" y="52"/>
                    <a:pt x="194" y="83"/>
                  </a:cubicBezTo>
                  <a:cubicBezTo>
                    <a:pt x="172" y="116"/>
                    <a:pt x="135" y="105"/>
                    <a:pt x="113" y="128"/>
                  </a:cubicBezTo>
                  <a:cubicBezTo>
                    <a:pt x="105" y="131"/>
                    <a:pt x="101" y="135"/>
                    <a:pt x="97" y="135"/>
                  </a:cubicBezTo>
                  <a:cubicBezTo>
                    <a:pt x="90" y="135"/>
                    <a:pt x="87" y="116"/>
                    <a:pt x="79" y="113"/>
                  </a:cubicBezTo>
                  <a:cubicBezTo>
                    <a:pt x="60" y="94"/>
                    <a:pt x="49" y="83"/>
                    <a:pt x="37" y="83"/>
                  </a:cubicBezTo>
                  <a:cubicBezTo>
                    <a:pt x="27" y="83"/>
                    <a:pt x="19" y="97"/>
                    <a:pt x="8" y="131"/>
                  </a:cubicBezTo>
                  <a:cubicBezTo>
                    <a:pt x="4" y="139"/>
                    <a:pt x="4" y="146"/>
                    <a:pt x="1" y="154"/>
                  </a:cubicBezTo>
                  <a:cubicBezTo>
                    <a:pt x="34" y="176"/>
                    <a:pt x="87" y="165"/>
                    <a:pt x="109" y="213"/>
                  </a:cubicBezTo>
                  <a:cubicBezTo>
                    <a:pt x="105" y="225"/>
                    <a:pt x="94" y="225"/>
                    <a:pt x="87" y="225"/>
                  </a:cubicBezTo>
                  <a:lnTo>
                    <a:pt x="71" y="225"/>
                  </a:lnTo>
                  <a:cubicBezTo>
                    <a:pt x="68" y="225"/>
                    <a:pt x="60" y="221"/>
                    <a:pt x="56" y="221"/>
                  </a:cubicBezTo>
                  <a:cubicBezTo>
                    <a:pt x="49" y="221"/>
                    <a:pt x="42" y="225"/>
                    <a:pt x="34" y="232"/>
                  </a:cubicBezTo>
                  <a:cubicBezTo>
                    <a:pt x="56" y="240"/>
                    <a:pt x="75" y="244"/>
                    <a:pt x="97" y="244"/>
                  </a:cubicBezTo>
                  <a:cubicBezTo>
                    <a:pt x="132" y="244"/>
                    <a:pt x="165" y="232"/>
                    <a:pt x="194" y="206"/>
                  </a:cubicBezTo>
                  <a:cubicBezTo>
                    <a:pt x="217" y="176"/>
                    <a:pt x="277" y="180"/>
                    <a:pt x="266" y="120"/>
                  </a:cubicBezTo>
                  <a:cubicBezTo>
                    <a:pt x="247" y="120"/>
                    <a:pt x="239" y="109"/>
                    <a:pt x="232" y="87"/>
                  </a:cubicBezTo>
                  <a:cubicBezTo>
                    <a:pt x="217" y="34"/>
                    <a:pt x="184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5" name="Google Shape;4845;p4"/>
            <p:cNvSpPr/>
            <p:nvPr/>
          </p:nvSpPr>
          <p:spPr>
            <a:xfrm>
              <a:off x="-5291794" y="-1834651"/>
              <a:ext cx="12033" cy="15614"/>
            </a:xfrm>
            <a:custGeom>
              <a:avLst/>
              <a:gdLst/>
              <a:ahLst/>
              <a:cxnLst/>
              <a:rect l="l" t="t" r="r" b="b"/>
              <a:pathLst>
                <a:path w="252" h="327" extrusionOk="0">
                  <a:moveTo>
                    <a:pt x="57" y="1"/>
                  </a:moveTo>
                  <a:cubicBezTo>
                    <a:pt x="23" y="76"/>
                    <a:pt x="28" y="154"/>
                    <a:pt x="12" y="229"/>
                  </a:cubicBezTo>
                  <a:cubicBezTo>
                    <a:pt x="9" y="263"/>
                    <a:pt x="5" y="292"/>
                    <a:pt x="1" y="326"/>
                  </a:cubicBezTo>
                  <a:cubicBezTo>
                    <a:pt x="46" y="300"/>
                    <a:pt x="68" y="263"/>
                    <a:pt x="73" y="214"/>
                  </a:cubicBezTo>
                  <a:cubicBezTo>
                    <a:pt x="80" y="154"/>
                    <a:pt x="91" y="132"/>
                    <a:pt x="113" y="132"/>
                  </a:cubicBezTo>
                  <a:cubicBezTo>
                    <a:pt x="132" y="132"/>
                    <a:pt x="151" y="139"/>
                    <a:pt x="180" y="161"/>
                  </a:cubicBezTo>
                  <a:cubicBezTo>
                    <a:pt x="195" y="169"/>
                    <a:pt x="203" y="173"/>
                    <a:pt x="214" y="173"/>
                  </a:cubicBezTo>
                  <a:cubicBezTo>
                    <a:pt x="225" y="173"/>
                    <a:pt x="233" y="161"/>
                    <a:pt x="240" y="135"/>
                  </a:cubicBezTo>
                  <a:cubicBezTo>
                    <a:pt x="252" y="87"/>
                    <a:pt x="218" y="68"/>
                    <a:pt x="180" y="61"/>
                  </a:cubicBezTo>
                  <a:cubicBezTo>
                    <a:pt x="135" y="49"/>
                    <a:pt x="87" y="46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6" name="Google Shape;4846;p4"/>
            <p:cNvSpPr/>
            <p:nvPr/>
          </p:nvSpPr>
          <p:spPr>
            <a:xfrm>
              <a:off x="-5240176" y="-2029375"/>
              <a:ext cx="11269" cy="14325"/>
            </a:xfrm>
            <a:custGeom>
              <a:avLst/>
              <a:gdLst/>
              <a:ahLst/>
              <a:cxnLst/>
              <a:rect l="l" t="t" r="r" b="b"/>
              <a:pathLst>
                <a:path w="236" h="300" extrusionOk="0">
                  <a:moveTo>
                    <a:pt x="56" y="0"/>
                  </a:moveTo>
                  <a:cubicBezTo>
                    <a:pt x="46" y="0"/>
                    <a:pt x="34" y="8"/>
                    <a:pt x="23" y="16"/>
                  </a:cubicBezTo>
                  <a:cubicBezTo>
                    <a:pt x="1" y="31"/>
                    <a:pt x="1" y="53"/>
                    <a:pt x="12" y="72"/>
                  </a:cubicBezTo>
                  <a:cubicBezTo>
                    <a:pt x="23" y="98"/>
                    <a:pt x="41" y="121"/>
                    <a:pt x="60" y="143"/>
                  </a:cubicBezTo>
                  <a:cubicBezTo>
                    <a:pt x="64" y="154"/>
                    <a:pt x="64" y="169"/>
                    <a:pt x="72" y="169"/>
                  </a:cubicBezTo>
                  <a:cubicBezTo>
                    <a:pt x="75" y="169"/>
                    <a:pt x="79" y="165"/>
                    <a:pt x="82" y="165"/>
                  </a:cubicBezTo>
                  <a:cubicBezTo>
                    <a:pt x="98" y="157"/>
                    <a:pt x="91" y="124"/>
                    <a:pt x="117" y="124"/>
                  </a:cubicBezTo>
                  <a:lnTo>
                    <a:pt x="120" y="124"/>
                  </a:lnTo>
                  <a:cubicBezTo>
                    <a:pt x="131" y="124"/>
                    <a:pt x="135" y="117"/>
                    <a:pt x="143" y="112"/>
                  </a:cubicBezTo>
                  <a:cubicBezTo>
                    <a:pt x="150" y="109"/>
                    <a:pt x="158" y="102"/>
                    <a:pt x="169" y="102"/>
                  </a:cubicBezTo>
                  <a:lnTo>
                    <a:pt x="172" y="102"/>
                  </a:lnTo>
                  <a:cubicBezTo>
                    <a:pt x="143" y="154"/>
                    <a:pt x="124" y="207"/>
                    <a:pt x="60" y="207"/>
                  </a:cubicBezTo>
                  <a:lnTo>
                    <a:pt x="49" y="207"/>
                  </a:lnTo>
                  <a:cubicBezTo>
                    <a:pt x="41" y="247"/>
                    <a:pt x="94" y="259"/>
                    <a:pt x="86" y="300"/>
                  </a:cubicBezTo>
                  <a:cubicBezTo>
                    <a:pt x="98" y="296"/>
                    <a:pt x="109" y="288"/>
                    <a:pt x="117" y="281"/>
                  </a:cubicBezTo>
                  <a:cubicBezTo>
                    <a:pt x="139" y="269"/>
                    <a:pt x="146" y="255"/>
                    <a:pt x="146" y="233"/>
                  </a:cubicBezTo>
                  <a:cubicBezTo>
                    <a:pt x="187" y="207"/>
                    <a:pt x="169" y="143"/>
                    <a:pt x="221" y="121"/>
                  </a:cubicBezTo>
                  <a:cubicBezTo>
                    <a:pt x="236" y="117"/>
                    <a:pt x="213" y="68"/>
                    <a:pt x="191" y="68"/>
                  </a:cubicBezTo>
                  <a:lnTo>
                    <a:pt x="172" y="68"/>
                  </a:lnTo>
                  <a:cubicBezTo>
                    <a:pt x="161" y="68"/>
                    <a:pt x="153" y="64"/>
                    <a:pt x="146" y="57"/>
                  </a:cubicBezTo>
                  <a:lnTo>
                    <a:pt x="143" y="57"/>
                  </a:lnTo>
                  <a:cubicBezTo>
                    <a:pt x="117" y="57"/>
                    <a:pt x="98" y="38"/>
                    <a:pt x="82" y="19"/>
                  </a:cubicBezTo>
                  <a:cubicBezTo>
                    <a:pt x="75" y="5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7" name="Google Shape;4847;p4"/>
            <p:cNvSpPr/>
            <p:nvPr/>
          </p:nvSpPr>
          <p:spPr>
            <a:xfrm>
              <a:off x="-5229098" y="-1940131"/>
              <a:ext cx="17906" cy="11699"/>
            </a:xfrm>
            <a:custGeom>
              <a:avLst/>
              <a:gdLst/>
              <a:ahLst/>
              <a:cxnLst/>
              <a:rect l="l" t="t" r="r" b="b"/>
              <a:pathLst>
                <a:path w="375" h="245" extrusionOk="0">
                  <a:moveTo>
                    <a:pt x="374" y="1"/>
                  </a:moveTo>
                  <a:cubicBezTo>
                    <a:pt x="337" y="12"/>
                    <a:pt x="299" y="23"/>
                    <a:pt x="262" y="23"/>
                  </a:cubicBezTo>
                  <a:cubicBezTo>
                    <a:pt x="240" y="23"/>
                    <a:pt x="221" y="23"/>
                    <a:pt x="199" y="12"/>
                  </a:cubicBezTo>
                  <a:lnTo>
                    <a:pt x="168" y="12"/>
                  </a:lnTo>
                  <a:cubicBezTo>
                    <a:pt x="176" y="23"/>
                    <a:pt x="183" y="34"/>
                    <a:pt x="191" y="42"/>
                  </a:cubicBezTo>
                  <a:cubicBezTo>
                    <a:pt x="180" y="46"/>
                    <a:pt x="168" y="46"/>
                    <a:pt x="161" y="49"/>
                  </a:cubicBezTo>
                  <a:lnTo>
                    <a:pt x="120" y="49"/>
                  </a:lnTo>
                  <a:cubicBezTo>
                    <a:pt x="97" y="49"/>
                    <a:pt x="78" y="60"/>
                    <a:pt x="60" y="72"/>
                  </a:cubicBezTo>
                  <a:cubicBezTo>
                    <a:pt x="49" y="98"/>
                    <a:pt x="34" y="120"/>
                    <a:pt x="4" y="124"/>
                  </a:cubicBezTo>
                  <a:lnTo>
                    <a:pt x="0" y="124"/>
                  </a:lnTo>
                  <a:cubicBezTo>
                    <a:pt x="23" y="139"/>
                    <a:pt x="45" y="154"/>
                    <a:pt x="68" y="165"/>
                  </a:cubicBezTo>
                  <a:cubicBezTo>
                    <a:pt x="101" y="184"/>
                    <a:pt x="78" y="229"/>
                    <a:pt x="116" y="244"/>
                  </a:cubicBezTo>
                  <a:cubicBezTo>
                    <a:pt x="123" y="236"/>
                    <a:pt x="138" y="222"/>
                    <a:pt x="150" y="206"/>
                  </a:cubicBezTo>
                  <a:cubicBezTo>
                    <a:pt x="168" y="143"/>
                    <a:pt x="213" y="105"/>
                    <a:pt x="269" y="72"/>
                  </a:cubicBezTo>
                  <a:cubicBezTo>
                    <a:pt x="247" y="46"/>
                    <a:pt x="247" y="42"/>
                    <a:pt x="262" y="42"/>
                  </a:cubicBezTo>
                  <a:cubicBezTo>
                    <a:pt x="295" y="38"/>
                    <a:pt x="330" y="34"/>
                    <a:pt x="359" y="34"/>
                  </a:cubicBezTo>
                  <a:cubicBezTo>
                    <a:pt x="366" y="27"/>
                    <a:pt x="370" y="23"/>
                    <a:pt x="374" y="15"/>
                  </a:cubicBezTo>
                  <a:lnTo>
                    <a:pt x="37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8" name="Google Shape;4848;p4"/>
            <p:cNvSpPr/>
            <p:nvPr/>
          </p:nvSpPr>
          <p:spPr>
            <a:xfrm>
              <a:off x="-5084702" y="-1710740"/>
              <a:ext cx="11460" cy="8261"/>
            </a:xfrm>
            <a:custGeom>
              <a:avLst/>
              <a:gdLst/>
              <a:ahLst/>
              <a:cxnLst/>
              <a:rect l="l" t="t" r="r" b="b"/>
              <a:pathLst>
                <a:path w="240" h="173" extrusionOk="0">
                  <a:moveTo>
                    <a:pt x="97" y="0"/>
                  </a:moveTo>
                  <a:cubicBezTo>
                    <a:pt x="64" y="0"/>
                    <a:pt x="53" y="26"/>
                    <a:pt x="37" y="56"/>
                  </a:cubicBezTo>
                  <a:cubicBezTo>
                    <a:pt x="1" y="146"/>
                    <a:pt x="4" y="154"/>
                    <a:pt x="97" y="173"/>
                  </a:cubicBezTo>
                  <a:lnTo>
                    <a:pt x="116" y="173"/>
                  </a:lnTo>
                  <a:cubicBezTo>
                    <a:pt x="150" y="173"/>
                    <a:pt x="180" y="157"/>
                    <a:pt x="199" y="131"/>
                  </a:cubicBezTo>
                  <a:cubicBezTo>
                    <a:pt x="213" y="112"/>
                    <a:pt x="239" y="86"/>
                    <a:pt x="217" y="60"/>
                  </a:cubicBezTo>
                  <a:cubicBezTo>
                    <a:pt x="191" y="34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49" name="Google Shape;4849;p4"/>
            <p:cNvSpPr/>
            <p:nvPr/>
          </p:nvSpPr>
          <p:spPr>
            <a:xfrm>
              <a:off x="-5140236" y="-1820899"/>
              <a:ext cx="14707" cy="12892"/>
            </a:xfrm>
            <a:custGeom>
              <a:avLst/>
              <a:gdLst/>
              <a:ahLst/>
              <a:cxnLst/>
              <a:rect l="l" t="t" r="r" b="b"/>
              <a:pathLst>
                <a:path w="308" h="270" extrusionOk="0">
                  <a:moveTo>
                    <a:pt x="214" y="1"/>
                  </a:moveTo>
                  <a:cubicBezTo>
                    <a:pt x="199" y="1"/>
                    <a:pt x="191" y="12"/>
                    <a:pt x="184" y="27"/>
                  </a:cubicBezTo>
                  <a:cubicBezTo>
                    <a:pt x="169" y="49"/>
                    <a:pt x="158" y="68"/>
                    <a:pt x="161" y="94"/>
                  </a:cubicBezTo>
                  <a:cubicBezTo>
                    <a:pt x="161" y="113"/>
                    <a:pt x="146" y="132"/>
                    <a:pt x="128" y="132"/>
                  </a:cubicBezTo>
                  <a:cubicBezTo>
                    <a:pt x="34" y="135"/>
                    <a:pt x="39" y="218"/>
                    <a:pt x="1" y="270"/>
                  </a:cubicBezTo>
                  <a:cubicBezTo>
                    <a:pt x="16" y="270"/>
                    <a:pt x="23" y="263"/>
                    <a:pt x="31" y="259"/>
                  </a:cubicBezTo>
                  <a:cubicBezTo>
                    <a:pt x="39" y="251"/>
                    <a:pt x="49" y="244"/>
                    <a:pt x="57" y="244"/>
                  </a:cubicBezTo>
                  <a:cubicBezTo>
                    <a:pt x="65" y="244"/>
                    <a:pt x="75" y="247"/>
                    <a:pt x="87" y="255"/>
                  </a:cubicBezTo>
                  <a:cubicBezTo>
                    <a:pt x="91" y="259"/>
                    <a:pt x="94" y="263"/>
                    <a:pt x="98" y="263"/>
                  </a:cubicBezTo>
                  <a:cubicBezTo>
                    <a:pt x="117" y="263"/>
                    <a:pt x="135" y="244"/>
                    <a:pt x="135" y="225"/>
                  </a:cubicBezTo>
                  <a:cubicBezTo>
                    <a:pt x="139" y="195"/>
                    <a:pt x="158" y="180"/>
                    <a:pt x="169" y="154"/>
                  </a:cubicBezTo>
                  <a:cubicBezTo>
                    <a:pt x="180" y="132"/>
                    <a:pt x="191" y="113"/>
                    <a:pt x="203" y="113"/>
                  </a:cubicBezTo>
                  <a:cubicBezTo>
                    <a:pt x="214" y="113"/>
                    <a:pt x="225" y="125"/>
                    <a:pt x="236" y="151"/>
                  </a:cubicBezTo>
                  <a:cubicBezTo>
                    <a:pt x="244" y="161"/>
                    <a:pt x="251" y="173"/>
                    <a:pt x="266" y="173"/>
                  </a:cubicBezTo>
                  <a:cubicBezTo>
                    <a:pt x="274" y="173"/>
                    <a:pt x="281" y="169"/>
                    <a:pt x="289" y="158"/>
                  </a:cubicBezTo>
                  <a:cubicBezTo>
                    <a:pt x="303" y="143"/>
                    <a:pt x="308" y="116"/>
                    <a:pt x="281" y="106"/>
                  </a:cubicBezTo>
                  <a:cubicBezTo>
                    <a:pt x="248" y="90"/>
                    <a:pt x="240" y="72"/>
                    <a:pt x="251" y="38"/>
                  </a:cubicBezTo>
                  <a:cubicBezTo>
                    <a:pt x="255" y="23"/>
                    <a:pt x="240" y="8"/>
                    <a:pt x="225" y="4"/>
                  </a:cubicBezTo>
                  <a:cubicBezTo>
                    <a:pt x="222" y="1"/>
                    <a:pt x="218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0" name="Google Shape;4850;p4"/>
            <p:cNvSpPr/>
            <p:nvPr/>
          </p:nvSpPr>
          <p:spPr>
            <a:xfrm>
              <a:off x="-5251780" y="-1644892"/>
              <a:ext cx="12367" cy="9168"/>
            </a:xfrm>
            <a:custGeom>
              <a:avLst/>
              <a:gdLst/>
              <a:ahLst/>
              <a:cxnLst/>
              <a:rect l="l" t="t" r="r" b="b"/>
              <a:pathLst>
                <a:path w="259" h="192" extrusionOk="0">
                  <a:moveTo>
                    <a:pt x="146" y="0"/>
                  </a:moveTo>
                  <a:lnTo>
                    <a:pt x="146" y="5"/>
                  </a:lnTo>
                  <a:cubicBezTo>
                    <a:pt x="98" y="31"/>
                    <a:pt x="68" y="64"/>
                    <a:pt x="75" y="131"/>
                  </a:cubicBezTo>
                  <a:cubicBezTo>
                    <a:pt x="49" y="105"/>
                    <a:pt x="27" y="90"/>
                    <a:pt x="23" y="60"/>
                  </a:cubicBezTo>
                  <a:lnTo>
                    <a:pt x="8" y="60"/>
                  </a:lnTo>
                  <a:lnTo>
                    <a:pt x="8" y="76"/>
                  </a:lnTo>
                  <a:cubicBezTo>
                    <a:pt x="15" y="109"/>
                    <a:pt x="1" y="147"/>
                    <a:pt x="30" y="173"/>
                  </a:cubicBezTo>
                  <a:cubicBezTo>
                    <a:pt x="72" y="169"/>
                    <a:pt x="113" y="150"/>
                    <a:pt x="150" y="143"/>
                  </a:cubicBezTo>
                  <a:lnTo>
                    <a:pt x="161" y="143"/>
                  </a:lnTo>
                  <a:cubicBezTo>
                    <a:pt x="187" y="143"/>
                    <a:pt x="165" y="180"/>
                    <a:pt x="177" y="191"/>
                  </a:cubicBezTo>
                  <a:cubicBezTo>
                    <a:pt x="199" y="184"/>
                    <a:pt x="217" y="176"/>
                    <a:pt x="239" y="169"/>
                  </a:cubicBezTo>
                  <a:cubicBezTo>
                    <a:pt x="258" y="72"/>
                    <a:pt x="232" y="27"/>
                    <a:pt x="1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1" name="Google Shape;4851;p4"/>
            <p:cNvSpPr/>
            <p:nvPr/>
          </p:nvSpPr>
          <p:spPr>
            <a:xfrm>
              <a:off x="-5599686" y="-2054683"/>
              <a:ext cx="17715" cy="14468"/>
            </a:xfrm>
            <a:custGeom>
              <a:avLst/>
              <a:gdLst/>
              <a:ahLst/>
              <a:cxnLst/>
              <a:rect l="l" t="t" r="r" b="b"/>
              <a:pathLst>
                <a:path w="371" h="303" extrusionOk="0">
                  <a:moveTo>
                    <a:pt x="232" y="0"/>
                  </a:moveTo>
                  <a:cubicBezTo>
                    <a:pt x="210" y="0"/>
                    <a:pt x="188" y="4"/>
                    <a:pt x="173" y="19"/>
                  </a:cubicBezTo>
                  <a:cubicBezTo>
                    <a:pt x="151" y="33"/>
                    <a:pt x="132" y="52"/>
                    <a:pt x="101" y="52"/>
                  </a:cubicBezTo>
                  <a:cubicBezTo>
                    <a:pt x="132" y="86"/>
                    <a:pt x="162" y="119"/>
                    <a:pt x="110" y="161"/>
                  </a:cubicBezTo>
                  <a:cubicBezTo>
                    <a:pt x="91" y="142"/>
                    <a:pt x="68" y="123"/>
                    <a:pt x="46" y="101"/>
                  </a:cubicBezTo>
                  <a:cubicBezTo>
                    <a:pt x="68" y="82"/>
                    <a:pt x="87" y="67"/>
                    <a:pt x="101" y="52"/>
                  </a:cubicBezTo>
                  <a:cubicBezTo>
                    <a:pt x="91" y="45"/>
                    <a:pt x="75" y="37"/>
                    <a:pt x="65" y="37"/>
                  </a:cubicBezTo>
                  <a:cubicBezTo>
                    <a:pt x="46" y="37"/>
                    <a:pt x="31" y="45"/>
                    <a:pt x="20" y="59"/>
                  </a:cubicBezTo>
                  <a:cubicBezTo>
                    <a:pt x="1" y="86"/>
                    <a:pt x="27" y="104"/>
                    <a:pt x="39" y="123"/>
                  </a:cubicBezTo>
                  <a:cubicBezTo>
                    <a:pt x="46" y="135"/>
                    <a:pt x="65" y="145"/>
                    <a:pt x="57" y="164"/>
                  </a:cubicBezTo>
                  <a:cubicBezTo>
                    <a:pt x="46" y="194"/>
                    <a:pt x="61" y="194"/>
                    <a:pt x="87" y="202"/>
                  </a:cubicBezTo>
                  <a:cubicBezTo>
                    <a:pt x="124" y="206"/>
                    <a:pt x="173" y="206"/>
                    <a:pt x="158" y="269"/>
                  </a:cubicBezTo>
                  <a:cubicBezTo>
                    <a:pt x="154" y="280"/>
                    <a:pt x="162" y="284"/>
                    <a:pt x="169" y="284"/>
                  </a:cubicBezTo>
                  <a:cubicBezTo>
                    <a:pt x="169" y="284"/>
                    <a:pt x="173" y="284"/>
                    <a:pt x="177" y="280"/>
                  </a:cubicBezTo>
                  <a:cubicBezTo>
                    <a:pt x="184" y="280"/>
                    <a:pt x="188" y="276"/>
                    <a:pt x="196" y="276"/>
                  </a:cubicBezTo>
                  <a:cubicBezTo>
                    <a:pt x="203" y="276"/>
                    <a:pt x="214" y="284"/>
                    <a:pt x="222" y="288"/>
                  </a:cubicBezTo>
                  <a:cubicBezTo>
                    <a:pt x="241" y="299"/>
                    <a:pt x="258" y="302"/>
                    <a:pt x="274" y="302"/>
                  </a:cubicBezTo>
                  <a:cubicBezTo>
                    <a:pt x="315" y="302"/>
                    <a:pt x="345" y="273"/>
                    <a:pt x="371" y="239"/>
                  </a:cubicBezTo>
                  <a:cubicBezTo>
                    <a:pt x="367" y="239"/>
                    <a:pt x="363" y="235"/>
                    <a:pt x="360" y="235"/>
                  </a:cubicBezTo>
                  <a:cubicBezTo>
                    <a:pt x="337" y="235"/>
                    <a:pt x="326" y="261"/>
                    <a:pt x="308" y="266"/>
                  </a:cubicBezTo>
                  <a:cubicBezTo>
                    <a:pt x="293" y="269"/>
                    <a:pt x="277" y="273"/>
                    <a:pt x="267" y="273"/>
                  </a:cubicBezTo>
                  <a:cubicBezTo>
                    <a:pt x="232" y="273"/>
                    <a:pt x="203" y="258"/>
                    <a:pt x="184" y="228"/>
                  </a:cubicBezTo>
                  <a:cubicBezTo>
                    <a:pt x="132" y="138"/>
                    <a:pt x="162" y="23"/>
                    <a:pt x="270" y="23"/>
                  </a:cubicBezTo>
                  <a:cubicBezTo>
                    <a:pt x="274" y="23"/>
                    <a:pt x="277" y="23"/>
                    <a:pt x="285" y="26"/>
                  </a:cubicBezTo>
                  <a:lnTo>
                    <a:pt x="289" y="26"/>
                  </a:lnTo>
                  <a:cubicBezTo>
                    <a:pt x="293" y="26"/>
                    <a:pt x="300" y="23"/>
                    <a:pt x="308" y="23"/>
                  </a:cubicBezTo>
                  <a:cubicBezTo>
                    <a:pt x="285" y="7"/>
                    <a:pt x="258" y="0"/>
                    <a:pt x="2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2" name="Google Shape;4852;p4"/>
            <p:cNvSpPr/>
            <p:nvPr/>
          </p:nvSpPr>
          <p:spPr>
            <a:xfrm>
              <a:off x="-5121279" y="-1888704"/>
              <a:ext cx="16283" cy="14325"/>
            </a:xfrm>
            <a:custGeom>
              <a:avLst/>
              <a:gdLst/>
              <a:ahLst/>
              <a:cxnLst/>
              <a:rect l="l" t="t" r="r" b="b"/>
              <a:pathLst>
                <a:path w="341" h="300" extrusionOk="0">
                  <a:moveTo>
                    <a:pt x="232" y="1"/>
                  </a:moveTo>
                  <a:cubicBezTo>
                    <a:pt x="191" y="1"/>
                    <a:pt x="149" y="27"/>
                    <a:pt x="120" y="45"/>
                  </a:cubicBezTo>
                  <a:cubicBezTo>
                    <a:pt x="63" y="75"/>
                    <a:pt x="0" y="132"/>
                    <a:pt x="63" y="217"/>
                  </a:cubicBezTo>
                  <a:cubicBezTo>
                    <a:pt x="68" y="221"/>
                    <a:pt x="63" y="232"/>
                    <a:pt x="63" y="239"/>
                  </a:cubicBezTo>
                  <a:cubicBezTo>
                    <a:pt x="86" y="228"/>
                    <a:pt x="71" y="199"/>
                    <a:pt x="94" y="187"/>
                  </a:cubicBezTo>
                  <a:cubicBezTo>
                    <a:pt x="94" y="161"/>
                    <a:pt x="49" y="135"/>
                    <a:pt x="94" y="105"/>
                  </a:cubicBezTo>
                  <a:cubicBezTo>
                    <a:pt x="108" y="94"/>
                    <a:pt x="123" y="75"/>
                    <a:pt x="142" y="75"/>
                  </a:cubicBezTo>
                  <a:cubicBezTo>
                    <a:pt x="146" y="75"/>
                    <a:pt x="153" y="75"/>
                    <a:pt x="161" y="79"/>
                  </a:cubicBezTo>
                  <a:cubicBezTo>
                    <a:pt x="183" y="94"/>
                    <a:pt x="220" y="109"/>
                    <a:pt x="206" y="135"/>
                  </a:cubicBezTo>
                  <a:cubicBezTo>
                    <a:pt x="194" y="158"/>
                    <a:pt x="194" y="199"/>
                    <a:pt x="153" y="199"/>
                  </a:cubicBezTo>
                  <a:lnTo>
                    <a:pt x="149" y="199"/>
                  </a:lnTo>
                  <a:cubicBezTo>
                    <a:pt x="142" y="199"/>
                    <a:pt x="135" y="202"/>
                    <a:pt x="127" y="202"/>
                  </a:cubicBezTo>
                  <a:cubicBezTo>
                    <a:pt x="108" y="232"/>
                    <a:pt x="101" y="266"/>
                    <a:pt x="116" y="299"/>
                  </a:cubicBezTo>
                  <a:cubicBezTo>
                    <a:pt x="146" y="258"/>
                    <a:pt x="175" y="217"/>
                    <a:pt x="225" y="202"/>
                  </a:cubicBezTo>
                  <a:cubicBezTo>
                    <a:pt x="273" y="184"/>
                    <a:pt x="288" y="127"/>
                    <a:pt x="318" y="90"/>
                  </a:cubicBezTo>
                  <a:cubicBezTo>
                    <a:pt x="329" y="75"/>
                    <a:pt x="340" y="23"/>
                    <a:pt x="284" y="15"/>
                  </a:cubicBezTo>
                  <a:lnTo>
                    <a:pt x="284" y="15"/>
                  </a:lnTo>
                  <a:cubicBezTo>
                    <a:pt x="314" y="79"/>
                    <a:pt x="314" y="79"/>
                    <a:pt x="247" y="120"/>
                  </a:cubicBezTo>
                  <a:cubicBezTo>
                    <a:pt x="194" y="37"/>
                    <a:pt x="198" y="27"/>
                    <a:pt x="284" y="15"/>
                  </a:cubicBezTo>
                  <a:cubicBezTo>
                    <a:pt x="270" y="4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3" name="Google Shape;4853;p4"/>
            <p:cNvSpPr/>
            <p:nvPr/>
          </p:nvSpPr>
          <p:spPr>
            <a:xfrm>
              <a:off x="-5137753" y="-1712172"/>
              <a:ext cx="14373" cy="25355"/>
            </a:xfrm>
            <a:custGeom>
              <a:avLst/>
              <a:gdLst/>
              <a:ahLst/>
              <a:cxnLst/>
              <a:rect l="l" t="t" r="r" b="b"/>
              <a:pathLst>
                <a:path w="301" h="531" extrusionOk="0">
                  <a:moveTo>
                    <a:pt x="166" y="1"/>
                  </a:moveTo>
                  <a:cubicBezTo>
                    <a:pt x="91" y="56"/>
                    <a:pt x="1" y="105"/>
                    <a:pt x="39" y="225"/>
                  </a:cubicBezTo>
                  <a:cubicBezTo>
                    <a:pt x="42" y="239"/>
                    <a:pt x="46" y="255"/>
                    <a:pt x="42" y="265"/>
                  </a:cubicBezTo>
                  <a:cubicBezTo>
                    <a:pt x="31" y="315"/>
                    <a:pt x="61" y="344"/>
                    <a:pt x="91" y="370"/>
                  </a:cubicBezTo>
                  <a:cubicBezTo>
                    <a:pt x="132" y="412"/>
                    <a:pt x="180" y="445"/>
                    <a:pt x="206" y="501"/>
                  </a:cubicBezTo>
                  <a:cubicBezTo>
                    <a:pt x="214" y="524"/>
                    <a:pt x="229" y="531"/>
                    <a:pt x="248" y="531"/>
                  </a:cubicBezTo>
                  <a:cubicBezTo>
                    <a:pt x="259" y="531"/>
                    <a:pt x="270" y="527"/>
                    <a:pt x="285" y="517"/>
                  </a:cubicBezTo>
                  <a:cubicBezTo>
                    <a:pt x="282" y="498"/>
                    <a:pt x="293" y="483"/>
                    <a:pt x="301" y="467"/>
                  </a:cubicBezTo>
                  <a:cubicBezTo>
                    <a:pt x="285" y="453"/>
                    <a:pt x="282" y="427"/>
                    <a:pt x="256" y="427"/>
                  </a:cubicBezTo>
                  <a:cubicBezTo>
                    <a:pt x="154" y="415"/>
                    <a:pt x="109" y="344"/>
                    <a:pt x="72" y="262"/>
                  </a:cubicBezTo>
                  <a:cubicBezTo>
                    <a:pt x="39" y="180"/>
                    <a:pt x="68" y="116"/>
                    <a:pt x="125" y="56"/>
                  </a:cubicBezTo>
                  <a:cubicBezTo>
                    <a:pt x="139" y="38"/>
                    <a:pt x="158" y="23"/>
                    <a:pt x="16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4" name="Google Shape;4854;p4"/>
            <p:cNvSpPr/>
            <p:nvPr/>
          </p:nvSpPr>
          <p:spPr>
            <a:xfrm>
              <a:off x="-5556472" y="-1842625"/>
              <a:ext cx="14325" cy="14468"/>
            </a:xfrm>
            <a:custGeom>
              <a:avLst/>
              <a:gdLst/>
              <a:ahLst/>
              <a:cxnLst/>
              <a:rect l="l" t="t" r="r" b="b"/>
              <a:pathLst>
                <a:path w="300" h="303" extrusionOk="0">
                  <a:moveTo>
                    <a:pt x="23" y="0"/>
                  </a:moveTo>
                  <a:cubicBezTo>
                    <a:pt x="12" y="0"/>
                    <a:pt x="0" y="11"/>
                    <a:pt x="0" y="41"/>
                  </a:cubicBezTo>
                  <a:lnTo>
                    <a:pt x="0" y="45"/>
                  </a:lnTo>
                  <a:cubicBezTo>
                    <a:pt x="12" y="41"/>
                    <a:pt x="23" y="30"/>
                    <a:pt x="31" y="30"/>
                  </a:cubicBezTo>
                  <a:cubicBezTo>
                    <a:pt x="38" y="30"/>
                    <a:pt x="42" y="33"/>
                    <a:pt x="49" y="48"/>
                  </a:cubicBezTo>
                  <a:cubicBezTo>
                    <a:pt x="49" y="59"/>
                    <a:pt x="53" y="71"/>
                    <a:pt x="64" y="82"/>
                  </a:cubicBezTo>
                  <a:cubicBezTo>
                    <a:pt x="109" y="131"/>
                    <a:pt x="109" y="131"/>
                    <a:pt x="42" y="164"/>
                  </a:cubicBezTo>
                  <a:lnTo>
                    <a:pt x="42" y="168"/>
                  </a:lnTo>
                  <a:cubicBezTo>
                    <a:pt x="90" y="183"/>
                    <a:pt x="154" y="179"/>
                    <a:pt x="138" y="266"/>
                  </a:cubicBezTo>
                  <a:cubicBezTo>
                    <a:pt x="135" y="280"/>
                    <a:pt x="165" y="295"/>
                    <a:pt x="188" y="299"/>
                  </a:cubicBezTo>
                  <a:lnTo>
                    <a:pt x="255" y="299"/>
                  </a:lnTo>
                  <a:cubicBezTo>
                    <a:pt x="262" y="302"/>
                    <a:pt x="269" y="302"/>
                    <a:pt x="273" y="302"/>
                  </a:cubicBezTo>
                  <a:cubicBezTo>
                    <a:pt x="295" y="302"/>
                    <a:pt x="285" y="276"/>
                    <a:pt x="288" y="257"/>
                  </a:cubicBezTo>
                  <a:lnTo>
                    <a:pt x="288" y="257"/>
                  </a:lnTo>
                  <a:cubicBezTo>
                    <a:pt x="266" y="261"/>
                    <a:pt x="247" y="266"/>
                    <a:pt x="225" y="269"/>
                  </a:cubicBezTo>
                  <a:cubicBezTo>
                    <a:pt x="221" y="273"/>
                    <a:pt x="217" y="273"/>
                    <a:pt x="214" y="273"/>
                  </a:cubicBezTo>
                  <a:cubicBezTo>
                    <a:pt x="191" y="273"/>
                    <a:pt x="173" y="250"/>
                    <a:pt x="173" y="235"/>
                  </a:cubicBezTo>
                  <a:cubicBezTo>
                    <a:pt x="169" y="216"/>
                    <a:pt x="191" y="194"/>
                    <a:pt x="206" y="179"/>
                  </a:cubicBezTo>
                  <a:cubicBezTo>
                    <a:pt x="214" y="176"/>
                    <a:pt x="217" y="171"/>
                    <a:pt x="225" y="171"/>
                  </a:cubicBezTo>
                  <a:cubicBezTo>
                    <a:pt x="240" y="171"/>
                    <a:pt x="255" y="183"/>
                    <a:pt x="262" y="194"/>
                  </a:cubicBezTo>
                  <a:cubicBezTo>
                    <a:pt x="273" y="213"/>
                    <a:pt x="278" y="235"/>
                    <a:pt x="288" y="257"/>
                  </a:cubicBezTo>
                  <a:cubicBezTo>
                    <a:pt x="300" y="202"/>
                    <a:pt x="278" y="149"/>
                    <a:pt x="228" y="142"/>
                  </a:cubicBezTo>
                  <a:cubicBezTo>
                    <a:pt x="195" y="135"/>
                    <a:pt x="169" y="123"/>
                    <a:pt x="147" y="100"/>
                  </a:cubicBezTo>
                  <a:cubicBezTo>
                    <a:pt x="116" y="74"/>
                    <a:pt x="86" y="48"/>
                    <a:pt x="60" y="22"/>
                  </a:cubicBezTo>
                  <a:cubicBezTo>
                    <a:pt x="45" y="7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5" name="Google Shape;4855;p4"/>
            <p:cNvSpPr/>
            <p:nvPr/>
          </p:nvSpPr>
          <p:spPr>
            <a:xfrm>
              <a:off x="-5577005" y="-1874427"/>
              <a:ext cx="18240" cy="5730"/>
            </a:xfrm>
            <a:custGeom>
              <a:avLst/>
              <a:gdLst/>
              <a:ahLst/>
              <a:cxnLst/>
              <a:rect l="l" t="t" r="r" b="b"/>
              <a:pathLst>
                <a:path w="382" h="120" extrusionOk="0">
                  <a:moveTo>
                    <a:pt x="206" y="0"/>
                  </a:moveTo>
                  <a:cubicBezTo>
                    <a:pt x="187" y="0"/>
                    <a:pt x="173" y="0"/>
                    <a:pt x="158" y="4"/>
                  </a:cubicBezTo>
                  <a:cubicBezTo>
                    <a:pt x="94" y="12"/>
                    <a:pt x="16" y="16"/>
                    <a:pt x="1" y="105"/>
                  </a:cubicBezTo>
                  <a:cubicBezTo>
                    <a:pt x="35" y="102"/>
                    <a:pt x="64" y="75"/>
                    <a:pt x="102" y="75"/>
                  </a:cubicBezTo>
                  <a:cubicBezTo>
                    <a:pt x="109" y="75"/>
                    <a:pt x="116" y="75"/>
                    <a:pt x="128" y="79"/>
                  </a:cubicBezTo>
                  <a:cubicBezTo>
                    <a:pt x="154" y="86"/>
                    <a:pt x="169" y="120"/>
                    <a:pt x="202" y="120"/>
                  </a:cubicBezTo>
                  <a:lnTo>
                    <a:pt x="210" y="120"/>
                  </a:lnTo>
                  <a:cubicBezTo>
                    <a:pt x="225" y="83"/>
                    <a:pt x="254" y="60"/>
                    <a:pt x="289" y="60"/>
                  </a:cubicBezTo>
                  <a:cubicBezTo>
                    <a:pt x="299" y="60"/>
                    <a:pt x="311" y="60"/>
                    <a:pt x="322" y="68"/>
                  </a:cubicBezTo>
                  <a:cubicBezTo>
                    <a:pt x="337" y="71"/>
                    <a:pt x="352" y="83"/>
                    <a:pt x="367" y="94"/>
                  </a:cubicBezTo>
                  <a:cubicBezTo>
                    <a:pt x="367" y="79"/>
                    <a:pt x="363" y="64"/>
                    <a:pt x="367" y="52"/>
                  </a:cubicBezTo>
                  <a:cubicBezTo>
                    <a:pt x="382" y="16"/>
                    <a:pt x="367" y="0"/>
                    <a:pt x="337" y="0"/>
                  </a:cubicBezTo>
                  <a:lnTo>
                    <a:pt x="326" y="0"/>
                  </a:lnTo>
                  <a:cubicBezTo>
                    <a:pt x="315" y="4"/>
                    <a:pt x="304" y="4"/>
                    <a:pt x="289" y="4"/>
                  </a:cubicBezTo>
                  <a:cubicBezTo>
                    <a:pt x="277" y="4"/>
                    <a:pt x="263" y="0"/>
                    <a:pt x="24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6" name="Google Shape;4856;p4"/>
            <p:cNvSpPr/>
            <p:nvPr/>
          </p:nvSpPr>
          <p:spPr>
            <a:xfrm>
              <a:off x="-5145249" y="-1784131"/>
              <a:ext cx="13800" cy="14707"/>
            </a:xfrm>
            <a:custGeom>
              <a:avLst/>
              <a:gdLst/>
              <a:ahLst/>
              <a:cxnLst/>
              <a:rect l="l" t="t" r="r" b="b"/>
              <a:pathLst>
                <a:path w="289" h="308" extrusionOk="0">
                  <a:moveTo>
                    <a:pt x="80" y="1"/>
                  </a:moveTo>
                  <a:cubicBezTo>
                    <a:pt x="65" y="1"/>
                    <a:pt x="57" y="16"/>
                    <a:pt x="49" y="31"/>
                  </a:cubicBezTo>
                  <a:lnTo>
                    <a:pt x="72" y="31"/>
                  </a:lnTo>
                  <a:cubicBezTo>
                    <a:pt x="87" y="31"/>
                    <a:pt x="102" y="35"/>
                    <a:pt x="113" y="53"/>
                  </a:cubicBezTo>
                  <a:cubicBezTo>
                    <a:pt x="121" y="64"/>
                    <a:pt x="132" y="72"/>
                    <a:pt x="144" y="72"/>
                  </a:cubicBezTo>
                  <a:cubicBezTo>
                    <a:pt x="147" y="72"/>
                    <a:pt x="151" y="68"/>
                    <a:pt x="154" y="68"/>
                  </a:cubicBezTo>
                  <a:cubicBezTo>
                    <a:pt x="166" y="68"/>
                    <a:pt x="177" y="61"/>
                    <a:pt x="188" y="61"/>
                  </a:cubicBezTo>
                  <a:cubicBezTo>
                    <a:pt x="199" y="61"/>
                    <a:pt x="206" y="64"/>
                    <a:pt x="211" y="83"/>
                  </a:cubicBezTo>
                  <a:cubicBezTo>
                    <a:pt x="218" y="113"/>
                    <a:pt x="225" y="143"/>
                    <a:pt x="188" y="162"/>
                  </a:cubicBezTo>
                  <a:cubicBezTo>
                    <a:pt x="184" y="180"/>
                    <a:pt x="173" y="192"/>
                    <a:pt x="158" y="199"/>
                  </a:cubicBezTo>
                  <a:cubicBezTo>
                    <a:pt x="158" y="210"/>
                    <a:pt x="158" y="225"/>
                    <a:pt x="144" y="229"/>
                  </a:cubicBezTo>
                  <a:cubicBezTo>
                    <a:pt x="125" y="247"/>
                    <a:pt x="106" y="255"/>
                    <a:pt x="83" y="255"/>
                  </a:cubicBezTo>
                  <a:cubicBezTo>
                    <a:pt x="57" y="255"/>
                    <a:pt x="31" y="244"/>
                    <a:pt x="1" y="240"/>
                  </a:cubicBezTo>
                  <a:lnTo>
                    <a:pt x="1" y="244"/>
                  </a:lnTo>
                  <a:cubicBezTo>
                    <a:pt x="35" y="292"/>
                    <a:pt x="117" y="247"/>
                    <a:pt x="144" y="307"/>
                  </a:cubicBezTo>
                  <a:cubicBezTo>
                    <a:pt x="154" y="304"/>
                    <a:pt x="166" y="300"/>
                    <a:pt x="173" y="292"/>
                  </a:cubicBezTo>
                  <a:cubicBezTo>
                    <a:pt x="184" y="281"/>
                    <a:pt x="196" y="266"/>
                    <a:pt x="214" y="259"/>
                  </a:cubicBezTo>
                  <a:cubicBezTo>
                    <a:pt x="282" y="218"/>
                    <a:pt x="289" y="83"/>
                    <a:pt x="222" y="45"/>
                  </a:cubicBezTo>
                  <a:cubicBezTo>
                    <a:pt x="180" y="23"/>
                    <a:pt x="136" y="16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7" name="Google Shape;4857;p4"/>
            <p:cNvSpPr/>
            <p:nvPr/>
          </p:nvSpPr>
          <p:spPr>
            <a:xfrm>
              <a:off x="-5286446" y="-2023454"/>
              <a:ext cx="6160" cy="23397"/>
            </a:xfrm>
            <a:custGeom>
              <a:avLst/>
              <a:gdLst/>
              <a:ahLst/>
              <a:cxnLst/>
              <a:rect l="l" t="t" r="r" b="b"/>
              <a:pathLst>
                <a:path w="129" h="490" extrusionOk="0">
                  <a:moveTo>
                    <a:pt x="57" y="0"/>
                  </a:moveTo>
                  <a:lnTo>
                    <a:pt x="57" y="0"/>
                  </a:lnTo>
                  <a:cubicBezTo>
                    <a:pt x="46" y="4"/>
                    <a:pt x="42" y="11"/>
                    <a:pt x="42" y="23"/>
                  </a:cubicBezTo>
                  <a:cubicBezTo>
                    <a:pt x="31" y="67"/>
                    <a:pt x="39" y="112"/>
                    <a:pt x="39" y="157"/>
                  </a:cubicBezTo>
                  <a:cubicBezTo>
                    <a:pt x="42" y="150"/>
                    <a:pt x="42" y="142"/>
                    <a:pt x="46" y="138"/>
                  </a:cubicBezTo>
                  <a:cubicBezTo>
                    <a:pt x="65" y="83"/>
                    <a:pt x="57" y="41"/>
                    <a:pt x="57" y="0"/>
                  </a:cubicBezTo>
                  <a:close/>
                  <a:moveTo>
                    <a:pt x="83" y="142"/>
                  </a:moveTo>
                  <a:cubicBezTo>
                    <a:pt x="76" y="142"/>
                    <a:pt x="65" y="142"/>
                    <a:pt x="54" y="150"/>
                  </a:cubicBezTo>
                  <a:cubicBezTo>
                    <a:pt x="50" y="150"/>
                    <a:pt x="42" y="154"/>
                    <a:pt x="39" y="157"/>
                  </a:cubicBezTo>
                  <a:cubicBezTo>
                    <a:pt x="39" y="202"/>
                    <a:pt x="35" y="247"/>
                    <a:pt x="5" y="285"/>
                  </a:cubicBezTo>
                  <a:cubicBezTo>
                    <a:pt x="1" y="292"/>
                    <a:pt x="13" y="302"/>
                    <a:pt x="16" y="314"/>
                  </a:cubicBezTo>
                  <a:cubicBezTo>
                    <a:pt x="16" y="337"/>
                    <a:pt x="20" y="363"/>
                    <a:pt x="16" y="385"/>
                  </a:cubicBezTo>
                  <a:cubicBezTo>
                    <a:pt x="9" y="445"/>
                    <a:pt x="39" y="475"/>
                    <a:pt x="91" y="490"/>
                  </a:cubicBezTo>
                  <a:lnTo>
                    <a:pt x="95" y="490"/>
                  </a:lnTo>
                  <a:cubicBezTo>
                    <a:pt x="95" y="486"/>
                    <a:pt x="95" y="486"/>
                    <a:pt x="91" y="486"/>
                  </a:cubicBezTo>
                  <a:cubicBezTo>
                    <a:pt x="87" y="468"/>
                    <a:pt x="13" y="445"/>
                    <a:pt x="95" y="426"/>
                  </a:cubicBezTo>
                  <a:cubicBezTo>
                    <a:pt x="102" y="426"/>
                    <a:pt x="95" y="415"/>
                    <a:pt x="91" y="407"/>
                  </a:cubicBezTo>
                  <a:cubicBezTo>
                    <a:pt x="42" y="337"/>
                    <a:pt x="91" y="280"/>
                    <a:pt x="113" y="217"/>
                  </a:cubicBezTo>
                  <a:lnTo>
                    <a:pt x="121" y="217"/>
                  </a:lnTo>
                  <a:cubicBezTo>
                    <a:pt x="121" y="195"/>
                    <a:pt x="125" y="172"/>
                    <a:pt x="128" y="154"/>
                  </a:cubicBezTo>
                  <a:cubicBezTo>
                    <a:pt x="113" y="150"/>
                    <a:pt x="102" y="142"/>
                    <a:pt x="83" y="14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8" name="Google Shape;4858;p4"/>
            <p:cNvSpPr/>
            <p:nvPr/>
          </p:nvSpPr>
          <p:spPr>
            <a:xfrm>
              <a:off x="-5208041" y="-1871944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13" y="0"/>
                  </a:moveTo>
                  <a:cubicBezTo>
                    <a:pt x="86" y="0"/>
                    <a:pt x="64" y="12"/>
                    <a:pt x="49" y="50"/>
                  </a:cubicBezTo>
                  <a:cubicBezTo>
                    <a:pt x="41" y="72"/>
                    <a:pt x="19" y="90"/>
                    <a:pt x="1" y="109"/>
                  </a:cubicBezTo>
                  <a:lnTo>
                    <a:pt x="4" y="112"/>
                  </a:lnTo>
                  <a:lnTo>
                    <a:pt x="11" y="112"/>
                  </a:lnTo>
                  <a:cubicBezTo>
                    <a:pt x="49" y="112"/>
                    <a:pt x="56" y="157"/>
                    <a:pt x="86" y="169"/>
                  </a:cubicBezTo>
                  <a:cubicBezTo>
                    <a:pt x="86" y="173"/>
                    <a:pt x="90" y="180"/>
                    <a:pt x="90" y="184"/>
                  </a:cubicBezTo>
                  <a:cubicBezTo>
                    <a:pt x="94" y="184"/>
                    <a:pt x="101" y="176"/>
                    <a:pt x="108" y="176"/>
                  </a:cubicBezTo>
                  <a:cubicBezTo>
                    <a:pt x="113" y="176"/>
                    <a:pt x="116" y="180"/>
                    <a:pt x="120" y="188"/>
                  </a:cubicBezTo>
                  <a:cubicBezTo>
                    <a:pt x="124" y="195"/>
                    <a:pt x="120" y="217"/>
                    <a:pt x="135" y="217"/>
                  </a:cubicBezTo>
                  <a:lnTo>
                    <a:pt x="142" y="217"/>
                  </a:lnTo>
                  <a:cubicBezTo>
                    <a:pt x="165" y="210"/>
                    <a:pt x="172" y="195"/>
                    <a:pt x="168" y="173"/>
                  </a:cubicBezTo>
                  <a:cubicBezTo>
                    <a:pt x="165" y="157"/>
                    <a:pt x="153" y="135"/>
                    <a:pt x="165" y="135"/>
                  </a:cubicBezTo>
                  <a:cubicBezTo>
                    <a:pt x="168" y="135"/>
                    <a:pt x="176" y="139"/>
                    <a:pt x="191" y="150"/>
                  </a:cubicBezTo>
                  <a:lnTo>
                    <a:pt x="194" y="150"/>
                  </a:lnTo>
                  <a:cubicBezTo>
                    <a:pt x="198" y="150"/>
                    <a:pt x="206" y="143"/>
                    <a:pt x="203" y="135"/>
                  </a:cubicBezTo>
                  <a:cubicBezTo>
                    <a:pt x="203" y="131"/>
                    <a:pt x="198" y="124"/>
                    <a:pt x="194" y="124"/>
                  </a:cubicBezTo>
                  <a:cubicBezTo>
                    <a:pt x="172" y="112"/>
                    <a:pt x="150" y="95"/>
                    <a:pt x="161" y="68"/>
                  </a:cubicBezTo>
                  <a:cubicBezTo>
                    <a:pt x="168" y="57"/>
                    <a:pt x="172" y="53"/>
                    <a:pt x="180" y="53"/>
                  </a:cubicBezTo>
                  <a:cubicBezTo>
                    <a:pt x="184" y="53"/>
                    <a:pt x="191" y="57"/>
                    <a:pt x="198" y="60"/>
                  </a:cubicBezTo>
                  <a:cubicBezTo>
                    <a:pt x="203" y="60"/>
                    <a:pt x="210" y="64"/>
                    <a:pt x="217" y="64"/>
                  </a:cubicBezTo>
                  <a:cubicBezTo>
                    <a:pt x="217" y="64"/>
                    <a:pt x="221" y="64"/>
                    <a:pt x="225" y="60"/>
                  </a:cubicBezTo>
                  <a:cubicBezTo>
                    <a:pt x="217" y="53"/>
                    <a:pt x="210" y="42"/>
                    <a:pt x="203" y="34"/>
                  </a:cubicBezTo>
                  <a:lnTo>
                    <a:pt x="198" y="34"/>
                  </a:lnTo>
                  <a:cubicBezTo>
                    <a:pt x="180" y="34"/>
                    <a:pt x="165" y="23"/>
                    <a:pt x="153" y="8"/>
                  </a:cubicBezTo>
                  <a:cubicBezTo>
                    <a:pt x="139" y="0"/>
                    <a:pt x="124" y="0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59" name="Google Shape;4859;p4"/>
            <p:cNvSpPr/>
            <p:nvPr/>
          </p:nvSpPr>
          <p:spPr>
            <a:xfrm>
              <a:off x="-5238219" y="-1932109"/>
              <a:ext cx="25212" cy="9550"/>
            </a:xfrm>
            <a:custGeom>
              <a:avLst/>
              <a:gdLst/>
              <a:ahLst/>
              <a:cxnLst/>
              <a:rect l="l" t="t" r="r" b="b"/>
              <a:pathLst>
                <a:path w="528" h="200" extrusionOk="0">
                  <a:moveTo>
                    <a:pt x="41" y="1"/>
                  </a:moveTo>
                  <a:cubicBezTo>
                    <a:pt x="34" y="1"/>
                    <a:pt x="27" y="1"/>
                    <a:pt x="27" y="4"/>
                  </a:cubicBezTo>
                  <a:cubicBezTo>
                    <a:pt x="0" y="38"/>
                    <a:pt x="34" y="154"/>
                    <a:pt x="72" y="166"/>
                  </a:cubicBezTo>
                  <a:cubicBezTo>
                    <a:pt x="112" y="177"/>
                    <a:pt x="154" y="184"/>
                    <a:pt x="195" y="184"/>
                  </a:cubicBezTo>
                  <a:cubicBezTo>
                    <a:pt x="217" y="184"/>
                    <a:pt x="236" y="184"/>
                    <a:pt x="255" y="177"/>
                  </a:cubicBezTo>
                  <a:cubicBezTo>
                    <a:pt x="269" y="173"/>
                    <a:pt x="285" y="169"/>
                    <a:pt x="300" y="169"/>
                  </a:cubicBezTo>
                  <a:cubicBezTo>
                    <a:pt x="314" y="169"/>
                    <a:pt x="329" y="173"/>
                    <a:pt x="341" y="180"/>
                  </a:cubicBezTo>
                  <a:cubicBezTo>
                    <a:pt x="364" y="195"/>
                    <a:pt x="382" y="199"/>
                    <a:pt x="400" y="199"/>
                  </a:cubicBezTo>
                  <a:cubicBezTo>
                    <a:pt x="438" y="199"/>
                    <a:pt x="476" y="184"/>
                    <a:pt x="516" y="180"/>
                  </a:cubicBezTo>
                  <a:cubicBezTo>
                    <a:pt x="524" y="180"/>
                    <a:pt x="524" y="161"/>
                    <a:pt x="528" y="154"/>
                  </a:cubicBezTo>
                  <a:cubicBezTo>
                    <a:pt x="524" y="154"/>
                    <a:pt x="524" y="154"/>
                    <a:pt x="524" y="151"/>
                  </a:cubicBezTo>
                  <a:cubicBezTo>
                    <a:pt x="509" y="143"/>
                    <a:pt x="498" y="139"/>
                    <a:pt x="483" y="139"/>
                  </a:cubicBezTo>
                  <a:cubicBezTo>
                    <a:pt x="471" y="139"/>
                    <a:pt x="460" y="139"/>
                    <a:pt x="445" y="143"/>
                  </a:cubicBezTo>
                  <a:lnTo>
                    <a:pt x="438" y="143"/>
                  </a:lnTo>
                  <a:cubicBezTo>
                    <a:pt x="426" y="143"/>
                    <a:pt x="419" y="139"/>
                    <a:pt x="412" y="132"/>
                  </a:cubicBezTo>
                  <a:lnTo>
                    <a:pt x="386" y="132"/>
                  </a:lnTo>
                  <a:cubicBezTo>
                    <a:pt x="371" y="132"/>
                    <a:pt x="355" y="132"/>
                    <a:pt x="341" y="139"/>
                  </a:cubicBezTo>
                  <a:cubicBezTo>
                    <a:pt x="333" y="147"/>
                    <a:pt x="326" y="147"/>
                    <a:pt x="319" y="147"/>
                  </a:cubicBezTo>
                  <a:cubicBezTo>
                    <a:pt x="311" y="147"/>
                    <a:pt x="303" y="143"/>
                    <a:pt x="296" y="132"/>
                  </a:cubicBezTo>
                  <a:cubicBezTo>
                    <a:pt x="288" y="109"/>
                    <a:pt x="277" y="102"/>
                    <a:pt x="266" y="102"/>
                  </a:cubicBezTo>
                  <a:cubicBezTo>
                    <a:pt x="251" y="102"/>
                    <a:pt x="236" y="109"/>
                    <a:pt x="221" y="113"/>
                  </a:cubicBezTo>
                  <a:cubicBezTo>
                    <a:pt x="217" y="128"/>
                    <a:pt x="240" y="143"/>
                    <a:pt x="221" y="161"/>
                  </a:cubicBezTo>
                  <a:cubicBezTo>
                    <a:pt x="210" y="151"/>
                    <a:pt x="195" y="151"/>
                    <a:pt x="180" y="151"/>
                  </a:cubicBezTo>
                  <a:cubicBezTo>
                    <a:pt x="165" y="151"/>
                    <a:pt x="150" y="151"/>
                    <a:pt x="131" y="154"/>
                  </a:cubicBezTo>
                  <a:cubicBezTo>
                    <a:pt x="83" y="154"/>
                    <a:pt x="45" y="121"/>
                    <a:pt x="41" y="68"/>
                  </a:cubicBezTo>
                  <a:cubicBezTo>
                    <a:pt x="38" y="46"/>
                    <a:pt x="53" y="23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0" name="Google Shape;4860;p4"/>
            <p:cNvSpPr/>
            <p:nvPr/>
          </p:nvSpPr>
          <p:spPr>
            <a:xfrm>
              <a:off x="-5555231" y="-2133041"/>
              <a:ext cx="10982" cy="8786"/>
            </a:xfrm>
            <a:custGeom>
              <a:avLst/>
              <a:gdLst/>
              <a:ahLst/>
              <a:cxnLst/>
              <a:rect l="l" t="t" r="r" b="b"/>
              <a:pathLst>
                <a:path w="230" h="184" extrusionOk="0">
                  <a:moveTo>
                    <a:pt x="95" y="0"/>
                  </a:moveTo>
                  <a:cubicBezTo>
                    <a:pt x="90" y="7"/>
                    <a:pt x="86" y="11"/>
                    <a:pt x="83" y="11"/>
                  </a:cubicBezTo>
                  <a:cubicBezTo>
                    <a:pt x="79" y="11"/>
                    <a:pt x="76" y="7"/>
                    <a:pt x="72" y="7"/>
                  </a:cubicBezTo>
                  <a:cubicBezTo>
                    <a:pt x="68" y="4"/>
                    <a:pt x="64" y="4"/>
                    <a:pt x="60" y="4"/>
                  </a:cubicBezTo>
                  <a:cubicBezTo>
                    <a:pt x="34" y="33"/>
                    <a:pt x="0" y="56"/>
                    <a:pt x="8" y="112"/>
                  </a:cubicBezTo>
                  <a:cubicBezTo>
                    <a:pt x="16" y="153"/>
                    <a:pt x="31" y="164"/>
                    <a:pt x="57" y="180"/>
                  </a:cubicBezTo>
                  <a:cubicBezTo>
                    <a:pt x="72" y="175"/>
                    <a:pt x="86" y="175"/>
                    <a:pt x="102" y="175"/>
                  </a:cubicBezTo>
                  <a:cubicBezTo>
                    <a:pt x="102" y="172"/>
                    <a:pt x="105" y="172"/>
                    <a:pt x="105" y="172"/>
                  </a:cubicBezTo>
                  <a:cubicBezTo>
                    <a:pt x="98" y="161"/>
                    <a:pt x="60" y="149"/>
                    <a:pt x="102" y="135"/>
                  </a:cubicBezTo>
                  <a:cubicBezTo>
                    <a:pt x="121" y="130"/>
                    <a:pt x="135" y="120"/>
                    <a:pt x="150" y="120"/>
                  </a:cubicBezTo>
                  <a:cubicBezTo>
                    <a:pt x="162" y="120"/>
                    <a:pt x="176" y="127"/>
                    <a:pt x="184" y="149"/>
                  </a:cubicBezTo>
                  <a:lnTo>
                    <a:pt x="199" y="149"/>
                  </a:lnTo>
                  <a:cubicBezTo>
                    <a:pt x="199" y="135"/>
                    <a:pt x="229" y="135"/>
                    <a:pt x="214" y="108"/>
                  </a:cubicBezTo>
                  <a:cubicBezTo>
                    <a:pt x="188" y="59"/>
                    <a:pt x="165" y="15"/>
                    <a:pt x="109" y="4"/>
                  </a:cubicBezTo>
                  <a:cubicBezTo>
                    <a:pt x="102" y="4"/>
                    <a:pt x="98" y="4"/>
                    <a:pt x="95" y="0"/>
                  </a:cubicBezTo>
                  <a:close/>
                  <a:moveTo>
                    <a:pt x="57" y="180"/>
                  </a:moveTo>
                  <a:cubicBezTo>
                    <a:pt x="64" y="183"/>
                    <a:pt x="72" y="183"/>
                    <a:pt x="76" y="183"/>
                  </a:cubicBezTo>
                  <a:cubicBezTo>
                    <a:pt x="72" y="183"/>
                    <a:pt x="64" y="180"/>
                    <a:pt x="57" y="1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1" name="Google Shape;4861;p4"/>
            <p:cNvSpPr/>
            <p:nvPr/>
          </p:nvSpPr>
          <p:spPr>
            <a:xfrm>
              <a:off x="-5297285" y="-1842291"/>
              <a:ext cx="8261" cy="18575"/>
            </a:xfrm>
            <a:custGeom>
              <a:avLst/>
              <a:gdLst/>
              <a:ahLst/>
              <a:cxnLst/>
              <a:rect l="l" t="t" r="r" b="b"/>
              <a:pathLst>
                <a:path w="173" h="389" extrusionOk="0">
                  <a:moveTo>
                    <a:pt x="49" y="0"/>
                  </a:moveTo>
                  <a:cubicBezTo>
                    <a:pt x="34" y="19"/>
                    <a:pt x="0" y="30"/>
                    <a:pt x="22" y="64"/>
                  </a:cubicBezTo>
                  <a:cubicBezTo>
                    <a:pt x="41" y="116"/>
                    <a:pt x="64" y="169"/>
                    <a:pt x="98" y="214"/>
                  </a:cubicBezTo>
                  <a:cubicBezTo>
                    <a:pt x="131" y="266"/>
                    <a:pt x="124" y="292"/>
                    <a:pt x="75" y="329"/>
                  </a:cubicBezTo>
                  <a:cubicBezTo>
                    <a:pt x="83" y="355"/>
                    <a:pt x="120" y="355"/>
                    <a:pt x="127" y="381"/>
                  </a:cubicBezTo>
                  <a:lnTo>
                    <a:pt x="127" y="389"/>
                  </a:lnTo>
                  <a:cubicBezTo>
                    <a:pt x="143" y="314"/>
                    <a:pt x="138" y="236"/>
                    <a:pt x="172" y="161"/>
                  </a:cubicBezTo>
                  <a:cubicBezTo>
                    <a:pt x="165" y="154"/>
                    <a:pt x="161" y="142"/>
                    <a:pt x="153" y="135"/>
                  </a:cubicBezTo>
                  <a:cubicBezTo>
                    <a:pt x="143" y="93"/>
                    <a:pt x="101" y="75"/>
                    <a:pt x="83" y="41"/>
                  </a:cubicBezTo>
                  <a:cubicBezTo>
                    <a:pt x="64" y="34"/>
                    <a:pt x="60" y="12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2" name="Google Shape;4862;p4"/>
            <p:cNvSpPr/>
            <p:nvPr/>
          </p:nvSpPr>
          <p:spPr>
            <a:xfrm>
              <a:off x="-5110249" y="-1574891"/>
              <a:ext cx="8643" cy="14277"/>
            </a:xfrm>
            <a:custGeom>
              <a:avLst/>
              <a:gdLst/>
              <a:ahLst/>
              <a:cxnLst/>
              <a:rect l="l" t="t" r="r" b="b"/>
              <a:pathLst>
                <a:path w="181" h="299" extrusionOk="0">
                  <a:moveTo>
                    <a:pt x="132" y="0"/>
                  </a:moveTo>
                  <a:cubicBezTo>
                    <a:pt x="109" y="0"/>
                    <a:pt x="4" y="49"/>
                    <a:pt x="4" y="64"/>
                  </a:cubicBezTo>
                  <a:cubicBezTo>
                    <a:pt x="1" y="101"/>
                    <a:pt x="39" y="109"/>
                    <a:pt x="61" y="131"/>
                  </a:cubicBezTo>
                  <a:cubicBezTo>
                    <a:pt x="65" y="138"/>
                    <a:pt x="72" y="149"/>
                    <a:pt x="79" y="154"/>
                  </a:cubicBezTo>
                  <a:cubicBezTo>
                    <a:pt x="109" y="180"/>
                    <a:pt x="143" y="202"/>
                    <a:pt x="106" y="251"/>
                  </a:cubicBezTo>
                  <a:cubicBezTo>
                    <a:pt x="94" y="266"/>
                    <a:pt x="106" y="288"/>
                    <a:pt x="124" y="295"/>
                  </a:cubicBezTo>
                  <a:cubicBezTo>
                    <a:pt x="135" y="295"/>
                    <a:pt x="146" y="299"/>
                    <a:pt x="154" y="299"/>
                  </a:cubicBezTo>
                  <a:cubicBezTo>
                    <a:pt x="169" y="299"/>
                    <a:pt x="180" y="292"/>
                    <a:pt x="180" y="266"/>
                  </a:cubicBezTo>
                  <a:lnTo>
                    <a:pt x="180" y="266"/>
                  </a:lnTo>
                  <a:cubicBezTo>
                    <a:pt x="173" y="269"/>
                    <a:pt x="165" y="280"/>
                    <a:pt x="154" y="280"/>
                  </a:cubicBezTo>
                  <a:cubicBezTo>
                    <a:pt x="151" y="280"/>
                    <a:pt x="151" y="280"/>
                    <a:pt x="146" y="277"/>
                  </a:cubicBezTo>
                  <a:cubicBezTo>
                    <a:pt x="128" y="269"/>
                    <a:pt x="132" y="251"/>
                    <a:pt x="139" y="235"/>
                  </a:cubicBezTo>
                  <a:cubicBezTo>
                    <a:pt x="146" y="225"/>
                    <a:pt x="146" y="209"/>
                    <a:pt x="161" y="202"/>
                  </a:cubicBezTo>
                  <a:cubicBezTo>
                    <a:pt x="124" y="157"/>
                    <a:pt x="146" y="109"/>
                    <a:pt x="158" y="59"/>
                  </a:cubicBezTo>
                  <a:cubicBezTo>
                    <a:pt x="165" y="33"/>
                    <a:pt x="177" y="7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3" name="Google Shape;4863;p4"/>
            <p:cNvSpPr/>
            <p:nvPr/>
          </p:nvSpPr>
          <p:spPr>
            <a:xfrm>
              <a:off x="-5215728" y="-1958323"/>
              <a:ext cx="13800" cy="18957"/>
            </a:xfrm>
            <a:custGeom>
              <a:avLst/>
              <a:gdLst/>
              <a:ahLst/>
              <a:cxnLst/>
              <a:rect l="l" t="t" r="r" b="b"/>
              <a:pathLst>
                <a:path w="289" h="397" extrusionOk="0">
                  <a:moveTo>
                    <a:pt x="86" y="1"/>
                  </a:moveTo>
                  <a:cubicBezTo>
                    <a:pt x="60" y="1"/>
                    <a:pt x="31" y="4"/>
                    <a:pt x="0" y="4"/>
                  </a:cubicBezTo>
                  <a:lnTo>
                    <a:pt x="0" y="8"/>
                  </a:lnTo>
                  <a:cubicBezTo>
                    <a:pt x="5" y="20"/>
                    <a:pt x="5" y="27"/>
                    <a:pt x="23" y="27"/>
                  </a:cubicBezTo>
                  <a:cubicBezTo>
                    <a:pt x="38" y="27"/>
                    <a:pt x="53" y="20"/>
                    <a:pt x="72" y="20"/>
                  </a:cubicBezTo>
                  <a:cubicBezTo>
                    <a:pt x="79" y="20"/>
                    <a:pt x="90" y="23"/>
                    <a:pt x="98" y="30"/>
                  </a:cubicBezTo>
                  <a:cubicBezTo>
                    <a:pt x="117" y="46"/>
                    <a:pt x="112" y="79"/>
                    <a:pt x="135" y="90"/>
                  </a:cubicBezTo>
                  <a:lnTo>
                    <a:pt x="139" y="90"/>
                  </a:lnTo>
                  <a:cubicBezTo>
                    <a:pt x="162" y="90"/>
                    <a:pt x="172" y="101"/>
                    <a:pt x="188" y="116"/>
                  </a:cubicBezTo>
                  <a:cubicBezTo>
                    <a:pt x="198" y="124"/>
                    <a:pt x="214" y="135"/>
                    <a:pt x="233" y="139"/>
                  </a:cubicBezTo>
                  <a:lnTo>
                    <a:pt x="255" y="139"/>
                  </a:lnTo>
                  <a:cubicBezTo>
                    <a:pt x="247" y="142"/>
                    <a:pt x="240" y="150"/>
                    <a:pt x="236" y="154"/>
                  </a:cubicBezTo>
                  <a:cubicBezTo>
                    <a:pt x="191" y="191"/>
                    <a:pt x="188" y="232"/>
                    <a:pt x="198" y="273"/>
                  </a:cubicBezTo>
                  <a:cubicBezTo>
                    <a:pt x="198" y="289"/>
                    <a:pt x="195" y="299"/>
                    <a:pt x="184" y="307"/>
                  </a:cubicBezTo>
                  <a:cubicBezTo>
                    <a:pt x="154" y="334"/>
                    <a:pt x="124" y="356"/>
                    <a:pt x="94" y="382"/>
                  </a:cubicBezTo>
                  <a:lnTo>
                    <a:pt x="94" y="396"/>
                  </a:lnTo>
                  <a:cubicBezTo>
                    <a:pt x="124" y="382"/>
                    <a:pt x="162" y="386"/>
                    <a:pt x="191" y="378"/>
                  </a:cubicBezTo>
                  <a:cubicBezTo>
                    <a:pt x="243" y="360"/>
                    <a:pt x="259" y="337"/>
                    <a:pt x="233" y="292"/>
                  </a:cubicBezTo>
                  <a:cubicBezTo>
                    <a:pt x="217" y="270"/>
                    <a:pt x="225" y="255"/>
                    <a:pt x="240" y="236"/>
                  </a:cubicBezTo>
                  <a:cubicBezTo>
                    <a:pt x="288" y="180"/>
                    <a:pt x="277" y="139"/>
                    <a:pt x="210" y="98"/>
                  </a:cubicBezTo>
                  <a:cubicBezTo>
                    <a:pt x="176" y="79"/>
                    <a:pt x="131" y="72"/>
                    <a:pt x="128" y="15"/>
                  </a:cubicBezTo>
                  <a:cubicBezTo>
                    <a:pt x="124" y="1"/>
                    <a:pt x="112" y="1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4" name="Google Shape;4864;p4"/>
            <p:cNvSpPr/>
            <p:nvPr/>
          </p:nvSpPr>
          <p:spPr>
            <a:xfrm>
              <a:off x="-5526342" y="-2061845"/>
              <a:ext cx="11699" cy="10935"/>
            </a:xfrm>
            <a:custGeom>
              <a:avLst/>
              <a:gdLst/>
              <a:ahLst/>
              <a:cxnLst/>
              <a:rect l="l" t="t" r="r" b="b"/>
              <a:pathLst>
                <a:path w="245" h="229" extrusionOk="0">
                  <a:moveTo>
                    <a:pt x="1" y="75"/>
                  </a:moveTo>
                  <a:cubicBezTo>
                    <a:pt x="1" y="83"/>
                    <a:pt x="1" y="86"/>
                    <a:pt x="5" y="94"/>
                  </a:cubicBezTo>
                  <a:cubicBezTo>
                    <a:pt x="5" y="86"/>
                    <a:pt x="1" y="83"/>
                    <a:pt x="1" y="75"/>
                  </a:cubicBezTo>
                  <a:close/>
                  <a:moveTo>
                    <a:pt x="192" y="0"/>
                  </a:moveTo>
                  <a:cubicBezTo>
                    <a:pt x="180" y="57"/>
                    <a:pt x="162" y="75"/>
                    <a:pt x="109" y="79"/>
                  </a:cubicBezTo>
                  <a:cubicBezTo>
                    <a:pt x="83" y="79"/>
                    <a:pt x="83" y="102"/>
                    <a:pt x="73" y="116"/>
                  </a:cubicBezTo>
                  <a:cubicBezTo>
                    <a:pt x="50" y="105"/>
                    <a:pt x="54" y="75"/>
                    <a:pt x="35" y="60"/>
                  </a:cubicBezTo>
                  <a:cubicBezTo>
                    <a:pt x="16" y="60"/>
                    <a:pt x="5" y="71"/>
                    <a:pt x="5" y="94"/>
                  </a:cubicBezTo>
                  <a:cubicBezTo>
                    <a:pt x="9" y="97"/>
                    <a:pt x="9" y="105"/>
                    <a:pt x="9" y="109"/>
                  </a:cubicBezTo>
                  <a:cubicBezTo>
                    <a:pt x="39" y="128"/>
                    <a:pt x="65" y="150"/>
                    <a:pt x="80" y="183"/>
                  </a:cubicBezTo>
                  <a:lnTo>
                    <a:pt x="80" y="199"/>
                  </a:lnTo>
                  <a:cubicBezTo>
                    <a:pt x="99" y="191"/>
                    <a:pt x="121" y="183"/>
                    <a:pt x="140" y="183"/>
                  </a:cubicBezTo>
                  <a:cubicBezTo>
                    <a:pt x="170" y="183"/>
                    <a:pt x="203" y="199"/>
                    <a:pt x="237" y="228"/>
                  </a:cubicBezTo>
                  <a:cubicBezTo>
                    <a:pt x="180" y="173"/>
                    <a:pt x="244" y="135"/>
                    <a:pt x="244" y="90"/>
                  </a:cubicBezTo>
                  <a:lnTo>
                    <a:pt x="244" y="90"/>
                  </a:lnTo>
                  <a:cubicBezTo>
                    <a:pt x="233" y="94"/>
                    <a:pt x="218" y="109"/>
                    <a:pt x="207" y="109"/>
                  </a:cubicBezTo>
                  <a:cubicBezTo>
                    <a:pt x="203" y="109"/>
                    <a:pt x="199" y="109"/>
                    <a:pt x="196" y="102"/>
                  </a:cubicBezTo>
                  <a:cubicBezTo>
                    <a:pt x="185" y="83"/>
                    <a:pt x="203" y="57"/>
                    <a:pt x="225" y="45"/>
                  </a:cubicBezTo>
                  <a:cubicBezTo>
                    <a:pt x="218" y="30"/>
                    <a:pt x="211" y="7"/>
                    <a:pt x="1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5" name="Google Shape;4865;p4"/>
            <p:cNvSpPr/>
            <p:nvPr/>
          </p:nvSpPr>
          <p:spPr>
            <a:xfrm>
              <a:off x="-5148067" y="-1782651"/>
              <a:ext cx="13609" cy="8022"/>
            </a:xfrm>
            <a:custGeom>
              <a:avLst/>
              <a:gdLst/>
              <a:ahLst/>
              <a:cxnLst/>
              <a:rect l="l" t="t" r="r" b="b"/>
              <a:pathLst>
                <a:path w="285" h="168" extrusionOk="0">
                  <a:moveTo>
                    <a:pt x="108" y="0"/>
                  </a:moveTo>
                  <a:cubicBezTo>
                    <a:pt x="105" y="7"/>
                    <a:pt x="101" y="11"/>
                    <a:pt x="98" y="19"/>
                  </a:cubicBezTo>
                  <a:cubicBezTo>
                    <a:pt x="68" y="33"/>
                    <a:pt x="56" y="67"/>
                    <a:pt x="34" y="90"/>
                  </a:cubicBezTo>
                  <a:cubicBezTo>
                    <a:pt x="1" y="123"/>
                    <a:pt x="56" y="138"/>
                    <a:pt x="41" y="164"/>
                  </a:cubicBezTo>
                  <a:cubicBezTo>
                    <a:pt x="64" y="127"/>
                    <a:pt x="79" y="86"/>
                    <a:pt x="139" y="86"/>
                  </a:cubicBezTo>
                  <a:lnTo>
                    <a:pt x="142" y="86"/>
                  </a:lnTo>
                  <a:cubicBezTo>
                    <a:pt x="150" y="123"/>
                    <a:pt x="158" y="168"/>
                    <a:pt x="213" y="168"/>
                  </a:cubicBezTo>
                  <a:lnTo>
                    <a:pt x="217" y="168"/>
                  </a:lnTo>
                  <a:cubicBezTo>
                    <a:pt x="232" y="161"/>
                    <a:pt x="243" y="149"/>
                    <a:pt x="247" y="131"/>
                  </a:cubicBezTo>
                  <a:cubicBezTo>
                    <a:pt x="239" y="127"/>
                    <a:pt x="232" y="127"/>
                    <a:pt x="225" y="119"/>
                  </a:cubicBezTo>
                  <a:cubicBezTo>
                    <a:pt x="213" y="112"/>
                    <a:pt x="198" y="104"/>
                    <a:pt x="210" y="86"/>
                  </a:cubicBezTo>
                  <a:cubicBezTo>
                    <a:pt x="210" y="82"/>
                    <a:pt x="217" y="78"/>
                    <a:pt x="221" y="74"/>
                  </a:cubicBezTo>
                  <a:lnTo>
                    <a:pt x="225" y="74"/>
                  </a:lnTo>
                  <a:cubicBezTo>
                    <a:pt x="243" y="74"/>
                    <a:pt x="243" y="93"/>
                    <a:pt x="243" y="109"/>
                  </a:cubicBezTo>
                  <a:cubicBezTo>
                    <a:pt x="247" y="116"/>
                    <a:pt x="247" y="123"/>
                    <a:pt x="247" y="131"/>
                  </a:cubicBezTo>
                  <a:cubicBezTo>
                    <a:pt x="284" y="112"/>
                    <a:pt x="277" y="82"/>
                    <a:pt x="270" y="52"/>
                  </a:cubicBezTo>
                  <a:cubicBezTo>
                    <a:pt x="265" y="33"/>
                    <a:pt x="258" y="30"/>
                    <a:pt x="247" y="30"/>
                  </a:cubicBezTo>
                  <a:cubicBezTo>
                    <a:pt x="236" y="30"/>
                    <a:pt x="225" y="37"/>
                    <a:pt x="213" y="37"/>
                  </a:cubicBezTo>
                  <a:cubicBezTo>
                    <a:pt x="210" y="37"/>
                    <a:pt x="206" y="41"/>
                    <a:pt x="203" y="41"/>
                  </a:cubicBezTo>
                  <a:cubicBezTo>
                    <a:pt x="191" y="41"/>
                    <a:pt x="180" y="33"/>
                    <a:pt x="172" y="22"/>
                  </a:cubicBezTo>
                  <a:cubicBezTo>
                    <a:pt x="161" y="4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6" name="Google Shape;4866;p4"/>
            <p:cNvSpPr/>
            <p:nvPr/>
          </p:nvSpPr>
          <p:spPr>
            <a:xfrm>
              <a:off x="-5385145" y="-1778783"/>
              <a:ext cx="9168" cy="13131"/>
            </a:xfrm>
            <a:custGeom>
              <a:avLst/>
              <a:gdLst/>
              <a:ahLst/>
              <a:cxnLst/>
              <a:rect l="l" t="t" r="r" b="b"/>
              <a:pathLst>
                <a:path w="192" h="275" extrusionOk="0">
                  <a:moveTo>
                    <a:pt x="94" y="158"/>
                  </a:moveTo>
                  <a:cubicBezTo>
                    <a:pt x="125" y="158"/>
                    <a:pt x="135" y="185"/>
                    <a:pt x="144" y="207"/>
                  </a:cubicBezTo>
                  <a:cubicBezTo>
                    <a:pt x="147" y="233"/>
                    <a:pt x="132" y="252"/>
                    <a:pt x="109" y="252"/>
                  </a:cubicBezTo>
                  <a:lnTo>
                    <a:pt x="106" y="252"/>
                  </a:lnTo>
                  <a:cubicBezTo>
                    <a:pt x="76" y="252"/>
                    <a:pt x="49" y="240"/>
                    <a:pt x="46" y="207"/>
                  </a:cubicBezTo>
                  <a:cubicBezTo>
                    <a:pt x="46" y="177"/>
                    <a:pt x="54" y="162"/>
                    <a:pt x="83" y="158"/>
                  </a:cubicBezTo>
                  <a:close/>
                  <a:moveTo>
                    <a:pt x="61" y="1"/>
                  </a:moveTo>
                  <a:cubicBezTo>
                    <a:pt x="35" y="5"/>
                    <a:pt x="39" y="23"/>
                    <a:pt x="46" y="42"/>
                  </a:cubicBezTo>
                  <a:cubicBezTo>
                    <a:pt x="57" y="87"/>
                    <a:pt x="80" y="135"/>
                    <a:pt x="13" y="162"/>
                  </a:cubicBezTo>
                  <a:cubicBezTo>
                    <a:pt x="4" y="162"/>
                    <a:pt x="1" y="177"/>
                    <a:pt x="1" y="180"/>
                  </a:cubicBezTo>
                  <a:cubicBezTo>
                    <a:pt x="1" y="218"/>
                    <a:pt x="61" y="274"/>
                    <a:pt x="91" y="274"/>
                  </a:cubicBezTo>
                  <a:cubicBezTo>
                    <a:pt x="94" y="274"/>
                    <a:pt x="94" y="270"/>
                    <a:pt x="99" y="270"/>
                  </a:cubicBezTo>
                  <a:cubicBezTo>
                    <a:pt x="121" y="266"/>
                    <a:pt x="161" y="274"/>
                    <a:pt x="158" y="247"/>
                  </a:cubicBezTo>
                  <a:cubicBezTo>
                    <a:pt x="151" y="199"/>
                    <a:pt x="192" y="147"/>
                    <a:pt x="154" y="102"/>
                  </a:cubicBezTo>
                  <a:cubicBezTo>
                    <a:pt x="132" y="80"/>
                    <a:pt x="113" y="57"/>
                    <a:pt x="109" y="23"/>
                  </a:cubicBezTo>
                  <a:cubicBezTo>
                    <a:pt x="109" y="5"/>
                    <a:pt x="99" y="1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7" name="Google Shape;4867;p4"/>
            <p:cNvSpPr/>
            <p:nvPr/>
          </p:nvSpPr>
          <p:spPr>
            <a:xfrm>
              <a:off x="-5055432" y="-1688584"/>
              <a:ext cx="14516" cy="13752"/>
            </a:xfrm>
            <a:custGeom>
              <a:avLst/>
              <a:gdLst/>
              <a:ahLst/>
              <a:cxnLst/>
              <a:rect l="l" t="t" r="r" b="b"/>
              <a:pathLst>
                <a:path w="304" h="288" extrusionOk="0">
                  <a:moveTo>
                    <a:pt x="206" y="0"/>
                  </a:moveTo>
                  <a:cubicBezTo>
                    <a:pt x="176" y="0"/>
                    <a:pt x="161" y="30"/>
                    <a:pt x="150" y="59"/>
                  </a:cubicBezTo>
                  <a:cubicBezTo>
                    <a:pt x="124" y="119"/>
                    <a:pt x="102" y="183"/>
                    <a:pt x="38" y="228"/>
                  </a:cubicBezTo>
                  <a:cubicBezTo>
                    <a:pt x="0" y="250"/>
                    <a:pt x="8" y="269"/>
                    <a:pt x="64" y="287"/>
                  </a:cubicBezTo>
                  <a:cubicBezTo>
                    <a:pt x="60" y="276"/>
                    <a:pt x="42" y="261"/>
                    <a:pt x="49" y="254"/>
                  </a:cubicBezTo>
                  <a:cubicBezTo>
                    <a:pt x="79" y="242"/>
                    <a:pt x="86" y="206"/>
                    <a:pt x="116" y="194"/>
                  </a:cubicBezTo>
                  <a:cubicBezTo>
                    <a:pt x="120" y="190"/>
                    <a:pt x="128" y="190"/>
                    <a:pt x="131" y="190"/>
                  </a:cubicBezTo>
                  <a:cubicBezTo>
                    <a:pt x="150" y="190"/>
                    <a:pt x="157" y="216"/>
                    <a:pt x="169" y="232"/>
                  </a:cubicBezTo>
                  <a:cubicBezTo>
                    <a:pt x="183" y="183"/>
                    <a:pt x="206" y="142"/>
                    <a:pt x="262" y="127"/>
                  </a:cubicBezTo>
                  <a:cubicBezTo>
                    <a:pt x="304" y="112"/>
                    <a:pt x="281" y="63"/>
                    <a:pt x="288" y="33"/>
                  </a:cubicBezTo>
                  <a:cubicBezTo>
                    <a:pt x="292" y="11"/>
                    <a:pt x="277" y="4"/>
                    <a:pt x="259" y="4"/>
                  </a:cubicBezTo>
                  <a:cubicBezTo>
                    <a:pt x="254" y="4"/>
                    <a:pt x="251" y="4"/>
                    <a:pt x="247" y="7"/>
                  </a:cubicBezTo>
                  <a:cubicBezTo>
                    <a:pt x="247" y="18"/>
                    <a:pt x="247" y="33"/>
                    <a:pt x="251" y="45"/>
                  </a:cubicBezTo>
                  <a:cubicBezTo>
                    <a:pt x="266" y="71"/>
                    <a:pt x="262" y="97"/>
                    <a:pt x="236" y="108"/>
                  </a:cubicBezTo>
                  <a:cubicBezTo>
                    <a:pt x="228" y="112"/>
                    <a:pt x="225" y="112"/>
                    <a:pt x="221" y="112"/>
                  </a:cubicBezTo>
                  <a:cubicBezTo>
                    <a:pt x="202" y="112"/>
                    <a:pt x="187" y="90"/>
                    <a:pt x="180" y="75"/>
                  </a:cubicBezTo>
                  <a:cubicBezTo>
                    <a:pt x="161" y="45"/>
                    <a:pt x="187" y="30"/>
                    <a:pt x="217" y="23"/>
                  </a:cubicBezTo>
                  <a:cubicBezTo>
                    <a:pt x="221" y="18"/>
                    <a:pt x="228" y="11"/>
                    <a:pt x="232" y="7"/>
                  </a:cubicBezTo>
                  <a:cubicBezTo>
                    <a:pt x="221" y="4"/>
                    <a:pt x="214" y="0"/>
                    <a:pt x="2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8" name="Google Shape;4868;p4"/>
            <p:cNvSpPr/>
            <p:nvPr/>
          </p:nvSpPr>
          <p:spPr>
            <a:xfrm>
              <a:off x="-5105951" y="-1848880"/>
              <a:ext cx="11508" cy="7544"/>
            </a:xfrm>
            <a:custGeom>
              <a:avLst/>
              <a:gdLst/>
              <a:ahLst/>
              <a:cxnLst/>
              <a:rect l="l" t="t" r="r" b="b"/>
              <a:pathLst>
                <a:path w="241" h="158" extrusionOk="0">
                  <a:moveTo>
                    <a:pt x="94" y="0"/>
                  </a:moveTo>
                  <a:cubicBezTo>
                    <a:pt x="61" y="19"/>
                    <a:pt x="30" y="33"/>
                    <a:pt x="1" y="52"/>
                  </a:cubicBezTo>
                  <a:cubicBezTo>
                    <a:pt x="11" y="86"/>
                    <a:pt x="19" y="119"/>
                    <a:pt x="45" y="142"/>
                  </a:cubicBezTo>
                  <a:cubicBezTo>
                    <a:pt x="53" y="150"/>
                    <a:pt x="64" y="157"/>
                    <a:pt x="75" y="157"/>
                  </a:cubicBezTo>
                  <a:cubicBezTo>
                    <a:pt x="79" y="157"/>
                    <a:pt x="83" y="157"/>
                    <a:pt x="87" y="153"/>
                  </a:cubicBezTo>
                  <a:cubicBezTo>
                    <a:pt x="109" y="142"/>
                    <a:pt x="94" y="127"/>
                    <a:pt x="87" y="116"/>
                  </a:cubicBezTo>
                  <a:cubicBezTo>
                    <a:pt x="83" y="97"/>
                    <a:pt x="79" y="78"/>
                    <a:pt x="87" y="56"/>
                  </a:cubicBezTo>
                  <a:cubicBezTo>
                    <a:pt x="116" y="64"/>
                    <a:pt x="135" y="83"/>
                    <a:pt x="146" y="109"/>
                  </a:cubicBezTo>
                  <a:cubicBezTo>
                    <a:pt x="161" y="138"/>
                    <a:pt x="168" y="150"/>
                    <a:pt x="176" y="150"/>
                  </a:cubicBezTo>
                  <a:cubicBezTo>
                    <a:pt x="187" y="150"/>
                    <a:pt x="195" y="138"/>
                    <a:pt x="218" y="112"/>
                  </a:cubicBezTo>
                  <a:cubicBezTo>
                    <a:pt x="218" y="105"/>
                    <a:pt x="225" y="105"/>
                    <a:pt x="228" y="101"/>
                  </a:cubicBezTo>
                  <a:cubicBezTo>
                    <a:pt x="232" y="86"/>
                    <a:pt x="240" y="71"/>
                    <a:pt x="240" y="52"/>
                  </a:cubicBezTo>
                  <a:lnTo>
                    <a:pt x="221" y="52"/>
                  </a:lnTo>
                  <a:cubicBezTo>
                    <a:pt x="213" y="52"/>
                    <a:pt x="202" y="52"/>
                    <a:pt x="202" y="48"/>
                  </a:cubicBezTo>
                  <a:cubicBezTo>
                    <a:pt x="184" y="4"/>
                    <a:pt x="135" y="19"/>
                    <a:pt x="1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9" name="Google Shape;4869;p4"/>
            <p:cNvSpPr/>
            <p:nvPr/>
          </p:nvSpPr>
          <p:spPr>
            <a:xfrm>
              <a:off x="-5212147" y="-1554740"/>
              <a:ext cx="9502" cy="8786"/>
            </a:xfrm>
            <a:custGeom>
              <a:avLst/>
              <a:gdLst/>
              <a:ahLst/>
              <a:cxnLst/>
              <a:rect l="l" t="t" r="r" b="b"/>
              <a:pathLst>
                <a:path w="199" h="184" extrusionOk="0">
                  <a:moveTo>
                    <a:pt x="68" y="1"/>
                  </a:moveTo>
                  <a:cubicBezTo>
                    <a:pt x="53" y="30"/>
                    <a:pt x="1" y="27"/>
                    <a:pt x="8" y="75"/>
                  </a:cubicBezTo>
                  <a:cubicBezTo>
                    <a:pt x="11" y="108"/>
                    <a:pt x="53" y="135"/>
                    <a:pt x="27" y="176"/>
                  </a:cubicBezTo>
                  <a:cubicBezTo>
                    <a:pt x="23" y="180"/>
                    <a:pt x="34" y="184"/>
                    <a:pt x="45" y="184"/>
                  </a:cubicBezTo>
                  <a:cubicBezTo>
                    <a:pt x="49" y="184"/>
                    <a:pt x="56" y="184"/>
                    <a:pt x="64" y="180"/>
                  </a:cubicBezTo>
                  <a:cubicBezTo>
                    <a:pt x="101" y="150"/>
                    <a:pt x="135" y="108"/>
                    <a:pt x="184" y="98"/>
                  </a:cubicBezTo>
                  <a:cubicBezTo>
                    <a:pt x="199" y="94"/>
                    <a:pt x="199" y="79"/>
                    <a:pt x="199" y="64"/>
                  </a:cubicBezTo>
                  <a:cubicBezTo>
                    <a:pt x="194" y="49"/>
                    <a:pt x="187" y="41"/>
                    <a:pt x="172" y="41"/>
                  </a:cubicBezTo>
                  <a:cubicBezTo>
                    <a:pt x="135" y="41"/>
                    <a:pt x="109" y="19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0" name="Google Shape;4870;p4"/>
            <p:cNvSpPr/>
            <p:nvPr/>
          </p:nvSpPr>
          <p:spPr>
            <a:xfrm>
              <a:off x="-5319632" y="-1843198"/>
              <a:ext cx="24687" cy="16092"/>
            </a:xfrm>
            <a:custGeom>
              <a:avLst/>
              <a:gdLst/>
              <a:ahLst/>
              <a:cxnLst/>
              <a:rect l="l" t="t" r="r" b="b"/>
              <a:pathLst>
                <a:path w="517" h="337" extrusionOk="0">
                  <a:moveTo>
                    <a:pt x="476" y="0"/>
                  </a:moveTo>
                  <a:cubicBezTo>
                    <a:pt x="461" y="0"/>
                    <a:pt x="449" y="4"/>
                    <a:pt x="438" y="16"/>
                  </a:cubicBezTo>
                  <a:cubicBezTo>
                    <a:pt x="409" y="49"/>
                    <a:pt x="375" y="60"/>
                    <a:pt x="342" y="60"/>
                  </a:cubicBezTo>
                  <a:cubicBezTo>
                    <a:pt x="315" y="60"/>
                    <a:pt x="289" y="57"/>
                    <a:pt x="263" y="45"/>
                  </a:cubicBezTo>
                  <a:cubicBezTo>
                    <a:pt x="259" y="42"/>
                    <a:pt x="255" y="42"/>
                    <a:pt x="252" y="42"/>
                  </a:cubicBezTo>
                  <a:cubicBezTo>
                    <a:pt x="244" y="42"/>
                    <a:pt x="240" y="45"/>
                    <a:pt x="237" y="49"/>
                  </a:cubicBezTo>
                  <a:cubicBezTo>
                    <a:pt x="192" y="98"/>
                    <a:pt x="140" y="135"/>
                    <a:pt x="90" y="180"/>
                  </a:cubicBezTo>
                  <a:cubicBezTo>
                    <a:pt x="54" y="217"/>
                    <a:pt x="1" y="269"/>
                    <a:pt x="45" y="337"/>
                  </a:cubicBezTo>
                  <a:cubicBezTo>
                    <a:pt x="68" y="281"/>
                    <a:pt x="68" y="214"/>
                    <a:pt x="124" y="180"/>
                  </a:cubicBezTo>
                  <a:cubicBezTo>
                    <a:pt x="147" y="165"/>
                    <a:pt x="169" y="154"/>
                    <a:pt x="185" y="131"/>
                  </a:cubicBezTo>
                  <a:cubicBezTo>
                    <a:pt x="214" y="98"/>
                    <a:pt x="259" y="79"/>
                    <a:pt x="304" y="79"/>
                  </a:cubicBezTo>
                  <a:cubicBezTo>
                    <a:pt x="337" y="79"/>
                    <a:pt x="368" y="86"/>
                    <a:pt x="397" y="105"/>
                  </a:cubicBezTo>
                  <a:cubicBezTo>
                    <a:pt x="431" y="102"/>
                    <a:pt x="461" y="102"/>
                    <a:pt x="490" y="83"/>
                  </a:cubicBezTo>
                  <a:cubicBezTo>
                    <a:pt x="468" y="49"/>
                    <a:pt x="502" y="38"/>
                    <a:pt x="517" y="19"/>
                  </a:cubicBezTo>
                  <a:cubicBezTo>
                    <a:pt x="506" y="4"/>
                    <a:pt x="490" y="0"/>
                    <a:pt x="4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1" name="Google Shape;4871;p4"/>
            <p:cNvSpPr/>
            <p:nvPr/>
          </p:nvSpPr>
          <p:spPr>
            <a:xfrm>
              <a:off x="-5560579" y="-1981196"/>
              <a:ext cx="11126" cy="10601"/>
            </a:xfrm>
            <a:custGeom>
              <a:avLst/>
              <a:gdLst/>
              <a:ahLst/>
              <a:cxnLst/>
              <a:rect l="l" t="t" r="r" b="b"/>
              <a:pathLst>
                <a:path w="233" h="222" extrusionOk="0">
                  <a:moveTo>
                    <a:pt x="86" y="1"/>
                  </a:moveTo>
                  <a:cubicBezTo>
                    <a:pt x="57" y="9"/>
                    <a:pt x="60" y="50"/>
                    <a:pt x="41" y="72"/>
                  </a:cubicBezTo>
                  <a:cubicBezTo>
                    <a:pt x="31" y="87"/>
                    <a:pt x="23" y="102"/>
                    <a:pt x="15" y="121"/>
                  </a:cubicBezTo>
                  <a:cubicBezTo>
                    <a:pt x="0" y="154"/>
                    <a:pt x="23" y="214"/>
                    <a:pt x="53" y="214"/>
                  </a:cubicBezTo>
                  <a:lnTo>
                    <a:pt x="60" y="214"/>
                  </a:lnTo>
                  <a:cubicBezTo>
                    <a:pt x="98" y="202"/>
                    <a:pt x="154" y="221"/>
                    <a:pt x="176" y="166"/>
                  </a:cubicBezTo>
                  <a:lnTo>
                    <a:pt x="176" y="166"/>
                  </a:lnTo>
                  <a:cubicBezTo>
                    <a:pt x="154" y="169"/>
                    <a:pt x="135" y="173"/>
                    <a:pt x="112" y="180"/>
                  </a:cubicBezTo>
                  <a:cubicBezTo>
                    <a:pt x="109" y="180"/>
                    <a:pt x="105" y="185"/>
                    <a:pt x="102" y="185"/>
                  </a:cubicBezTo>
                  <a:cubicBezTo>
                    <a:pt x="90" y="185"/>
                    <a:pt x="83" y="176"/>
                    <a:pt x="76" y="166"/>
                  </a:cubicBezTo>
                  <a:cubicBezTo>
                    <a:pt x="67" y="147"/>
                    <a:pt x="64" y="128"/>
                    <a:pt x="76" y="106"/>
                  </a:cubicBezTo>
                  <a:cubicBezTo>
                    <a:pt x="76" y="102"/>
                    <a:pt x="83" y="98"/>
                    <a:pt x="86" y="98"/>
                  </a:cubicBezTo>
                  <a:cubicBezTo>
                    <a:pt x="109" y="102"/>
                    <a:pt x="124" y="121"/>
                    <a:pt x="146" y="121"/>
                  </a:cubicBezTo>
                  <a:cubicBezTo>
                    <a:pt x="154" y="121"/>
                    <a:pt x="162" y="121"/>
                    <a:pt x="169" y="117"/>
                  </a:cubicBezTo>
                  <a:cubicBezTo>
                    <a:pt x="169" y="117"/>
                    <a:pt x="172" y="150"/>
                    <a:pt x="176" y="166"/>
                  </a:cubicBezTo>
                  <a:cubicBezTo>
                    <a:pt x="233" y="147"/>
                    <a:pt x="198" y="113"/>
                    <a:pt x="184" y="87"/>
                  </a:cubicBezTo>
                  <a:cubicBezTo>
                    <a:pt x="172" y="68"/>
                    <a:pt x="150" y="64"/>
                    <a:pt x="131" y="57"/>
                  </a:cubicBezTo>
                  <a:cubicBezTo>
                    <a:pt x="109" y="45"/>
                    <a:pt x="124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2" name="Google Shape;4872;p4"/>
            <p:cNvSpPr/>
            <p:nvPr/>
          </p:nvSpPr>
          <p:spPr>
            <a:xfrm>
              <a:off x="-5261568" y="-1706442"/>
              <a:ext cx="10935" cy="10171"/>
            </a:xfrm>
            <a:custGeom>
              <a:avLst/>
              <a:gdLst/>
              <a:ahLst/>
              <a:cxnLst/>
              <a:rect l="l" t="t" r="r" b="b"/>
              <a:pathLst>
                <a:path w="229" h="213" extrusionOk="0">
                  <a:moveTo>
                    <a:pt x="206" y="0"/>
                  </a:moveTo>
                  <a:cubicBezTo>
                    <a:pt x="202" y="0"/>
                    <a:pt x="190" y="0"/>
                    <a:pt x="183" y="4"/>
                  </a:cubicBezTo>
                  <a:cubicBezTo>
                    <a:pt x="168" y="11"/>
                    <a:pt x="157" y="11"/>
                    <a:pt x="146" y="11"/>
                  </a:cubicBezTo>
                  <a:cubicBezTo>
                    <a:pt x="130" y="11"/>
                    <a:pt x="120" y="11"/>
                    <a:pt x="108" y="4"/>
                  </a:cubicBezTo>
                  <a:lnTo>
                    <a:pt x="108" y="4"/>
                  </a:lnTo>
                  <a:cubicBezTo>
                    <a:pt x="108" y="19"/>
                    <a:pt x="120" y="41"/>
                    <a:pt x="101" y="41"/>
                  </a:cubicBezTo>
                  <a:lnTo>
                    <a:pt x="94" y="41"/>
                  </a:lnTo>
                  <a:cubicBezTo>
                    <a:pt x="75" y="41"/>
                    <a:pt x="56" y="30"/>
                    <a:pt x="45" y="7"/>
                  </a:cubicBezTo>
                  <a:cubicBezTo>
                    <a:pt x="30" y="15"/>
                    <a:pt x="15" y="22"/>
                    <a:pt x="0" y="30"/>
                  </a:cubicBezTo>
                  <a:cubicBezTo>
                    <a:pt x="0" y="33"/>
                    <a:pt x="0" y="41"/>
                    <a:pt x="4" y="45"/>
                  </a:cubicBezTo>
                  <a:cubicBezTo>
                    <a:pt x="41" y="52"/>
                    <a:pt x="78" y="64"/>
                    <a:pt x="75" y="116"/>
                  </a:cubicBezTo>
                  <a:cubicBezTo>
                    <a:pt x="71" y="138"/>
                    <a:pt x="97" y="142"/>
                    <a:pt x="112" y="157"/>
                  </a:cubicBezTo>
                  <a:cubicBezTo>
                    <a:pt x="94" y="164"/>
                    <a:pt x="75" y="176"/>
                    <a:pt x="59" y="183"/>
                  </a:cubicBezTo>
                  <a:cubicBezTo>
                    <a:pt x="59" y="195"/>
                    <a:pt x="59" y="206"/>
                    <a:pt x="63" y="213"/>
                  </a:cubicBezTo>
                  <a:lnTo>
                    <a:pt x="68" y="213"/>
                  </a:lnTo>
                  <a:cubicBezTo>
                    <a:pt x="90" y="213"/>
                    <a:pt x="108" y="206"/>
                    <a:pt x="123" y="187"/>
                  </a:cubicBezTo>
                  <a:cubicBezTo>
                    <a:pt x="142" y="164"/>
                    <a:pt x="161" y="138"/>
                    <a:pt x="198" y="135"/>
                  </a:cubicBezTo>
                  <a:cubicBezTo>
                    <a:pt x="187" y="97"/>
                    <a:pt x="130" y="60"/>
                    <a:pt x="206" y="45"/>
                  </a:cubicBezTo>
                  <a:cubicBezTo>
                    <a:pt x="213" y="26"/>
                    <a:pt x="228" y="0"/>
                    <a:pt x="2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3" name="Google Shape;4873;p4"/>
            <p:cNvSpPr/>
            <p:nvPr/>
          </p:nvSpPr>
          <p:spPr>
            <a:xfrm>
              <a:off x="-5147207" y="-1857284"/>
              <a:ext cx="15280" cy="9837"/>
            </a:xfrm>
            <a:custGeom>
              <a:avLst/>
              <a:gdLst/>
              <a:ahLst/>
              <a:cxnLst/>
              <a:rect l="l" t="t" r="r" b="b"/>
              <a:pathLst>
                <a:path w="320" h="206" extrusionOk="0">
                  <a:moveTo>
                    <a:pt x="113" y="0"/>
                  </a:moveTo>
                  <a:cubicBezTo>
                    <a:pt x="124" y="23"/>
                    <a:pt x="154" y="7"/>
                    <a:pt x="166" y="26"/>
                  </a:cubicBezTo>
                  <a:cubicBezTo>
                    <a:pt x="203" y="67"/>
                    <a:pt x="185" y="105"/>
                    <a:pt x="158" y="142"/>
                  </a:cubicBezTo>
                  <a:cubicBezTo>
                    <a:pt x="135" y="161"/>
                    <a:pt x="109" y="169"/>
                    <a:pt x="83" y="169"/>
                  </a:cubicBezTo>
                  <a:cubicBezTo>
                    <a:pt x="76" y="169"/>
                    <a:pt x="68" y="164"/>
                    <a:pt x="57" y="164"/>
                  </a:cubicBezTo>
                  <a:lnTo>
                    <a:pt x="31" y="164"/>
                  </a:lnTo>
                  <a:cubicBezTo>
                    <a:pt x="20" y="164"/>
                    <a:pt x="12" y="164"/>
                    <a:pt x="1" y="169"/>
                  </a:cubicBezTo>
                  <a:cubicBezTo>
                    <a:pt x="16" y="191"/>
                    <a:pt x="46" y="187"/>
                    <a:pt x="68" y="202"/>
                  </a:cubicBezTo>
                  <a:cubicBezTo>
                    <a:pt x="76" y="206"/>
                    <a:pt x="87" y="206"/>
                    <a:pt x="98" y="206"/>
                  </a:cubicBezTo>
                  <a:cubicBezTo>
                    <a:pt x="143" y="206"/>
                    <a:pt x="211" y="176"/>
                    <a:pt x="207" y="150"/>
                  </a:cubicBezTo>
                  <a:cubicBezTo>
                    <a:pt x="203" y="97"/>
                    <a:pt x="240" y="97"/>
                    <a:pt x="266" y="86"/>
                  </a:cubicBezTo>
                  <a:cubicBezTo>
                    <a:pt x="289" y="75"/>
                    <a:pt x="311" y="71"/>
                    <a:pt x="319" y="49"/>
                  </a:cubicBezTo>
                  <a:cubicBezTo>
                    <a:pt x="266" y="12"/>
                    <a:pt x="244" y="0"/>
                    <a:pt x="1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4" name="Google Shape;4874;p4"/>
            <p:cNvSpPr/>
            <p:nvPr/>
          </p:nvSpPr>
          <p:spPr>
            <a:xfrm>
              <a:off x="-5309605" y="-1810012"/>
              <a:ext cx="13609" cy="16283"/>
            </a:xfrm>
            <a:custGeom>
              <a:avLst/>
              <a:gdLst/>
              <a:ahLst/>
              <a:cxnLst/>
              <a:rect l="l" t="t" r="r" b="b"/>
              <a:pathLst>
                <a:path w="285" h="341" extrusionOk="0">
                  <a:moveTo>
                    <a:pt x="225" y="1"/>
                  </a:moveTo>
                  <a:cubicBezTo>
                    <a:pt x="217" y="1"/>
                    <a:pt x="213" y="4"/>
                    <a:pt x="210" y="9"/>
                  </a:cubicBezTo>
                  <a:cubicBezTo>
                    <a:pt x="176" y="27"/>
                    <a:pt x="150" y="45"/>
                    <a:pt x="113" y="45"/>
                  </a:cubicBezTo>
                  <a:lnTo>
                    <a:pt x="105" y="45"/>
                  </a:lnTo>
                  <a:cubicBezTo>
                    <a:pt x="94" y="45"/>
                    <a:pt x="87" y="64"/>
                    <a:pt x="75" y="80"/>
                  </a:cubicBezTo>
                  <a:cubicBezTo>
                    <a:pt x="37" y="132"/>
                    <a:pt x="30" y="195"/>
                    <a:pt x="15" y="255"/>
                  </a:cubicBezTo>
                  <a:cubicBezTo>
                    <a:pt x="1" y="315"/>
                    <a:pt x="15" y="341"/>
                    <a:pt x="68" y="341"/>
                  </a:cubicBezTo>
                  <a:lnTo>
                    <a:pt x="97" y="341"/>
                  </a:lnTo>
                  <a:cubicBezTo>
                    <a:pt x="79" y="292"/>
                    <a:pt x="49" y="247"/>
                    <a:pt x="53" y="195"/>
                  </a:cubicBezTo>
                  <a:lnTo>
                    <a:pt x="53" y="184"/>
                  </a:lnTo>
                  <a:cubicBezTo>
                    <a:pt x="64" y="109"/>
                    <a:pt x="139" y="54"/>
                    <a:pt x="244" y="54"/>
                  </a:cubicBezTo>
                  <a:cubicBezTo>
                    <a:pt x="258" y="54"/>
                    <a:pt x="270" y="54"/>
                    <a:pt x="284" y="57"/>
                  </a:cubicBezTo>
                  <a:lnTo>
                    <a:pt x="284" y="54"/>
                  </a:lnTo>
                  <a:cubicBezTo>
                    <a:pt x="273" y="27"/>
                    <a:pt x="247" y="1"/>
                    <a:pt x="2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5" name="Google Shape;4875;p4"/>
            <p:cNvSpPr/>
            <p:nvPr/>
          </p:nvSpPr>
          <p:spPr>
            <a:xfrm>
              <a:off x="-5223941" y="-1751614"/>
              <a:ext cx="8977" cy="10219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75" y="0"/>
                  </a:moveTo>
                  <a:cubicBezTo>
                    <a:pt x="1" y="19"/>
                    <a:pt x="42" y="75"/>
                    <a:pt x="38" y="116"/>
                  </a:cubicBezTo>
                  <a:cubicBezTo>
                    <a:pt x="60" y="146"/>
                    <a:pt x="53" y="199"/>
                    <a:pt x="109" y="206"/>
                  </a:cubicBezTo>
                  <a:cubicBezTo>
                    <a:pt x="135" y="199"/>
                    <a:pt x="165" y="213"/>
                    <a:pt x="187" y="183"/>
                  </a:cubicBezTo>
                  <a:lnTo>
                    <a:pt x="150" y="183"/>
                  </a:lnTo>
                  <a:cubicBezTo>
                    <a:pt x="143" y="183"/>
                    <a:pt x="135" y="180"/>
                    <a:pt x="135" y="176"/>
                  </a:cubicBezTo>
                  <a:cubicBezTo>
                    <a:pt x="154" y="149"/>
                    <a:pt x="113" y="146"/>
                    <a:pt x="127" y="116"/>
                  </a:cubicBezTo>
                  <a:cubicBezTo>
                    <a:pt x="161" y="37"/>
                    <a:pt x="154" y="34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6" name="Google Shape;4876;p4"/>
            <p:cNvSpPr/>
            <p:nvPr/>
          </p:nvSpPr>
          <p:spPr>
            <a:xfrm>
              <a:off x="-5124144" y="-1792679"/>
              <a:ext cx="12701" cy="10410"/>
            </a:xfrm>
            <a:custGeom>
              <a:avLst/>
              <a:gdLst/>
              <a:ahLst/>
              <a:cxnLst/>
              <a:rect l="l" t="t" r="r" b="b"/>
              <a:pathLst>
                <a:path w="266" h="218" extrusionOk="0">
                  <a:moveTo>
                    <a:pt x="38" y="0"/>
                  </a:moveTo>
                  <a:cubicBezTo>
                    <a:pt x="45" y="31"/>
                    <a:pt x="90" y="27"/>
                    <a:pt x="90" y="60"/>
                  </a:cubicBezTo>
                  <a:cubicBezTo>
                    <a:pt x="94" y="101"/>
                    <a:pt x="64" y="127"/>
                    <a:pt x="64" y="165"/>
                  </a:cubicBezTo>
                  <a:lnTo>
                    <a:pt x="60" y="165"/>
                  </a:lnTo>
                  <a:cubicBezTo>
                    <a:pt x="49" y="165"/>
                    <a:pt x="42" y="162"/>
                    <a:pt x="34" y="157"/>
                  </a:cubicBezTo>
                  <a:cubicBezTo>
                    <a:pt x="26" y="150"/>
                    <a:pt x="19" y="146"/>
                    <a:pt x="8" y="146"/>
                  </a:cubicBezTo>
                  <a:lnTo>
                    <a:pt x="4" y="146"/>
                  </a:lnTo>
                  <a:cubicBezTo>
                    <a:pt x="4" y="146"/>
                    <a:pt x="0" y="146"/>
                    <a:pt x="0" y="150"/>
                  </a:cubicBezTo>
                  <a:cubicBezTo>
                    <a:pt x="16" y="176"/>
                    <a:pt x="45" y="184"/>
                    <a:pt x="68" y="202"/>
                  </a:cubicBezTo>
                  <a:cubicBezTo>
                    <a:pt x="75" y="214"/>
                    <a:pt x="86" y="217"/>
                    <a:pt x="94" y="217"/>
                  </a:cubicBezTo>
                  <a:cubicBezTo>
                    <a:pt x="105" y="217"/>
                    <a:pt x="112" y="214"/>
                    <a:pt x="120" y="210"/>
                  </a:cubicBezTo>
                  <a:cubicBezTo>
                    <a:pt x="142" y="195"/>
                    <a:pt x="165" y="184"/>
                    <a:pt x="191" y="184"/>
                  </a:cubicBezTo>
                  <a:cubicBezTo>
                    <a:pt x="202" y="184"/>
                    <a:pt x="213" y="188"/>
                    <a:pt x="225" y="188"/>
                  </a:cubicBezTo>
                  <a:cubicBezTo>
                    <a:pt x="228" y="191"/>
                    <a:pt x="232" y="191"/>
                    <a:pt x="235" y="191"/>
                  </a:cubicBezTo>
                  <a:cubicBezTo>
                    <a:pt x="262" y="191"/>
                    <a:pt x="266" y="169"/>
                    <a:pt x="240" y="146"/>
                  </a:cubicBezTo>
                  <a:lnTo>
                    <a:pt x="240" y="146"/>
                  </a:lnTo>
                  <a:cubicBezTo>
                    <a:pt x="232" y="162"/>
                    <a:pt x="221" y="165"/>
                    <a:pt x="209" y="165"/>
                  </a:cubicBezTo>
                  <a:cubicBezTo>
                    <a:pt x="202" y="165"/>
                    <a:pt x="195" y="162"/>
                    <a:pt x="187" y="157"/>
                  </a:cubicBezTo>
                  <a:cubicBezTo>
                    <a:pt x="165" y="131"/>
                    <a:pt x="123" y="146"/>
                    <a:pt x="112" y="109"/>
                  </a:cubicBezTo>
                  <a:cubicBezTo>
                    <a:pt x="105" y="79"/>
                    <a:pt x="105" y="49"/>
                    <a:pt x="146" y="41"/>
                  </a:cubicBezTo>
                  <a:cubicBezTo>
                    <a:pt x="153" y="40"/>
                    <a:pt x="162" y="40"/>
                    <a:pt x="171" y="40"/>
                  </a:cubicBezTo>
                  <a:cubicBezTo>
                    <a:pt x="180" y="40"/>
                    <a:pt x="189" y="40"/>
                    <a:pt x="199" y="38"/>
                  </a:cubicBezTo>
                  <a:lnTo>
                    <a:pt x="202" y="38"/>
                  </a:lnTo>
                  <a:cubicBezTo>
                    <a:pt x="157" y="5"/>
                    <a:pt x="105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7" name="Google Shape;4877;p4"/>
            <p:cNvSpPr/>
            <p:nvPr/>
          </p:nvSpPr>
          <p:spPr>
            <a:xfrm>
              <a:off x="-5564685" y="-2109500"/>
              <a:ext cx="12367" cy="10553"/>
            </a:xfrm>
            <a:custGeom>
              <a:avLst/>
              <a:gdLst/>
              <a:ahLst/>
              <a:cxnLst/>
              <a:rect l="l" t="t" r="r" b="b"/>
              <a:pathLst>
                <a:path w="259" h="221" extrusionOk="0">
                  <a:moveTo>
                    <a:pt x="91" y="1"/>
                  </a:moveTo>
                  <a:cubicBezTo>
                    <a:pt x="46" y="19"/>
                    <a:pt x="1" y="41"/>
                    <a:pt x="5" y="98"/>
                  </a:cubicBezTo>
                  <a:cubicBezTo>
                    <a:pt x="5" y="165"/>
                    <a:pt x="79" y="220"/>
                    <a:pt x="146" y="220"/>
                  </a:cubicBezTo>
                  <a:cubicBezTo>
                    <a:pt x="162" y="220"/>
                    <a:pt x="172" y="220"/>
                    <a:pt x="184" y="217"/>
                  </a:cubicBezTo>
                  <a:cubicBezTo>
                    <a:pt x="243" y="194"/>
                    <a:pt x="258" y="131"/>
                    <a:pt x="221" y="56"/>
                  </a:cubicBezTo>
                  <a:lnTo>
                    <a:pt x="221" y="56"/>
                  </a:lnTo>
                  <a:cubicBezTo>
                    <a:pt x="214" y="90"/>
                    <a:pt x="217" y="131"/>
                    <a:pt x="180" y="153"/>
                  </a:cubicBezTo>
                  <a:cubicBezTo>
                    <a:pt x="165" y="161"/>
                    <a:pt x="146" y="165"/>
                    <a:pt x="127" y="165"/>
                  </a:cubicBezTo>
                  <a:cubicBezTo>
                    <a:pt x="98" y="165"/>
                    <a:pt x="68" y="153"/>
                    <a:pt x="49" y="135"/>
                  </a:cubicBezTo>
                  <a:cubicBezTo>
                    <a:pt x="34" y="120"/>
                    <a:pt x="46" y="105"/>
                    <a:pt x="46" y="90"/>
                  </a:cubicBezTo>
                  <a:cubicBezTo>
                    <a:pt x="46" y="53"/>
                    <a:pt x="79" y="30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8" name="Google Shape;4878;p4"/>
            <p:cNvSpPr/>
            <p:nvPr/>
          </p:nvSpPr>
          <p:spPr>
            <a:xfrm>
              <a:off x="-5218737" y="-1902265"/>
              <a:ext cx="21058" cy="7688"/>
            </a:xfrm>
            <a:custGeom>
              <a:avLst/>
              <a:gdLst/>
              <a:ahLst/>
              <a:cxnLst/>
              <a:rect l="l" t="t" r="r" b="b"/>
              <a:pathLst>
                <a:path w="441" h="161" extrusionOk="0">
                  <a:moveTo>
                    <a:pt x="180" y="0"/>
                  </a:moveTo>
                  <a:cubicBezTo>
                    <a:pt x="120" y="0"/>
                    <a:pt x="60" y="34"/>
                    <a:pt x="0" y="49"/>
                  </a:cubicBezTo>
                  <a:cubicBezTo>
                    <a:pt x="23" y="49"/>
                    <a:pt x="37" y="83"/>
                    <a:pt x="60" y="83"/>
                  </a:cubicBezTo>
                  <a:cubicBezTo>
                    <a:pt x="68" y="83"/>
                    <a:pt x="75" y="79"/>
                    <a:pt x="82" y="75"/>
                  </a:cubicBezTo>
                  <a:cubicBezTo>
                    <a:pt x="135" y="67"/>
                    <a:pt x="183" y="41"/>
                    <a:pt x="235" y="41"/>
                  </a:cubicBezTo>
                  <a:lnTo>
                    <a:pt x="265" y="41"/>
                  </a:lnTo>
                  <a:cubicBezTo>
                    <a:pt x="322" y="41"/>
                    <a:pt x="355" y="75"/>
                    <a:pt x="370" y="128"/>
                  </a:cubicBezTo>
                  <a:cubicBezTo>
                    <a:pt x="377" y="150"/>
                    <a:pt x="385" y="161"/>
                    <a:pt x="404" y="161"/>
                  </a:cubicBezTo>
                  <a:cubicBezTo>
                    <a:pt x="441" y="102"/>
                    <a:pt x="363" y="86"/>
                    <a:pt x="359" y="41"/>
                  </a:cubicBezTo>
                  <a:cubicBezTo>
                    <a:pt x="355" y="26"/>
                    <a:pt x="337" y="23"/>
                    <a:pt x="318" y="23"/>
                  </a:cubicBezTo>
                  <a:lnTo>
                    <a:pt x="280" y="23"/>
                  </a:lnTo>
                  <a:cubicBezTo>
                    <a:pt x="273" y="23"/>
                    <a:pt x="265" y="23"/>
                    <a:pt x="258" y="19"/>
                  </a:cubicBezTo>
                  <a:cubicBezTo>
                    <a:pt x="232" y="7"/>
                    <a:pt x="206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9" name="Google Shape;4879;p4"/>
            <p:cNvSpPr/>
            <p:nvPr/>
          </p:nvSpPr>
          <p:spPr>
            <a:xfrm>
              <a:off x="-5670165" y="-1905846"/>
              <a:ext cx="9311" cy="7735"/>
            </a:xfrm>
            <a:custGeom>
              <a:avLst/>
              <a:gdLst/>
              <a:ahLst/>
              <a:cxnLst/>
              <a:rect l="l" t="t" r="r" b="b"/>
              <a:pathLst>
                <a:path w="195" h="162" extrusionOk="0">
                  <a:moveTo>
                    <a:pt x="135" y="1"/>
                  </a:moveTo>
                  <a:cubicBezTo>
                    <a:pt x="83" y="8"/>
                    <a:pt x="94" y="60"/>
                    <a:pt x="68" y="75"/>
                  </a:cubicBezTo>
                  <a:cubicBezTo>
                    <a:pt x="38" y="90"/>
                    <a:pt x="0" y="94"/>
                    <a:pt x="12" y="135"/>
                  </a:cubicBezTo>
                  <a:cubicBezTo>
                    <a:pt x="16" y="158"/>
                    <a:pt x="23" y="161"/>
                    <a:pt x="34" y="161"/>
                  </a:cubicBezTo>
                  <a:cubicBezTo>
                    <a:pt x="42" y="161"/>
                    <a:pt x="49" y="158"/>
                    <a:pt x="57" y="154"/>
                  </a:cubicBezTo>
                  <a:cubicBezTo>
                    <a:pt x="64" y="150"/>
                    <a:pt x="75" y="146"/>
                    <a:pt x="79" y="146"/>
                  </a:cubicBezTo>
                  <a:lnTo>
                    <a:pt x="112" y="146"/>
                  </a:lnTo>
                  <a:cubicBezTo>
                    <a:pt x="195" y="146"/>
                    <a:pt x="191" y="135"/>
                    <a:pt x="154" y="42"/>
                  </a:cubicBezTo>
                  <a:cubicBezTo>
                    <a:pt x="150" y="30"/>
                    <a:pt x="142" y="15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0" name="Google Shape;4880;p4"/>
            <p:cNvSpPr/>
            <p:nvPr/>
          </p:nvSpPr>
          <p:spPr>
            <a:xfrm>
              <a:off x="-5280668" y="-1876910"/>
              <a:ext cx="9502" cy="9120"/>
            </a:xfrm>
            <a:custGeom>
              <a:avLst/>
              <a:gdLst/>
              <a:ahLst/>
              <a:cxnLst/>
              <a:rect l="l" t="t" r="r" b="b"/>
              <a:pathLst>
                <a:path w="199" h="191" extrusionOk="0">
                  <a:moveTo>
                    <a:pt x="161" y="0"/>
                  </a:moveTo>
                  <a:cubicBezTo>
                    <a:pt x="154" y="0"/>
                    <a:pt x="142" y="7"/>
                    <a:pt x="127" y="19"/>
                  </a:cubicBezTo>
                  <a:cubicBezTo>
                    <a:pt x="127" y="23"/>
                    <a:pt x="127" y="23"/>
                    <a:pt x="123" y="23"/>
                  </a:cubicBezTo>
                  <a:lnTo>
                    <a:pt x="127" y="23"/>
                  </a:lnTo>
                  <a:cubicBezTo>
                    <a:pt x="187" y="42"/>
                    <a:pt x="149" y="94"/>
                    <a:pt x="164" y="127"/>
                  </a:cubicBezTo>
                  <a:cubicBezTo>
                    <a:pt x="168" y="146"/>
                    <a:pt x="161" y="146"/>
                    <a:pt x="154" y="146"/>
                  </a:cubicBezTo>
                  <a:lnTo>
                    <a:pt x="142" y="146"/>
                  </a:lnTo>
                  <a:cubicBezTo>
                    <a:pt x="131" y="146"/>
                    <a:pt x="123" y="149"/>
                    <a:pt x="123" y="157"/>
                  </a:cubicBezTo>
                  <a:cubicBezTo>
                    <a:pt x="119" y="164"/>
                    <a:pt x="112" y="168"/>
                    <a:pt x="101" y="168"/>
                  </a:cubicBezTo>
                  <a:cubicBezTo>
                    <a:pt x="93" y="168"/>
                    <a:pt x="82" y="164"/>
                    <a:pt x="82" y="157"/>
                  </a:cubicBezTo>
                  <a:cubicBezTo>
                    <a:pt x="75" y="146"/>
                    <a:pt x="82" y="142"/>
                    <a:pt x="90" y="142"/>
                  </a:cubicBezTo>
                  <a:lnTo>
                    <a:pt x="97" y="142"/>
                  </a:lnTo>
                  <a:cubicBezTo>
                    <a:pt x="101" y="146"/>
                    <a:pt x="104" y="146"/>
                    <a:pt x="104" y="146"/>
                  </a:cubicBezTo>
                  <a:cubicBezTo>
                    <a:pt x="109" y="146"/>
                    <a:pt x="109" y="142"/>
                    <a:pt x="104" y="142"/>
                  </a:cubicBezTo>
                  <a:cubicBezTo>
                    <a:pt x="71" y="94"/>
                    <a:pt x="116" y="59"/>
                    <a:pt x="123" y="23"/>
                  </a:cubicBezTo>
                  <a:lnTo>
                    <a:pt x="109" y="23"/>
                  </a:lnTo>
                  <a:cubicBezTo>
                    <a:pt x="75" y="45"/>
                    <a:pt x="45" y="75"/>
                    <a:pt x="0" y="78"/>
                  </a:cubicBezTo>
                  <a:cubicBezTo>
                    <a:pt x="4" y="86"/>
                    <a:pt x="4" y="90"/>
                    <a:pt x="0" y="94"/>
                  </a:cubicBezTo>
                  <a:cubicBezTo>
                    <a:pt x="7" y="101"/>
                    <a:pt x="11" y="109"/>
                    <a:pt x="15" y="112"/>
                  </a:cubicBezTo>
                  <a:cubicBezTo>
                    <a:pt x="30" y="135"/>
                    <a:pt x="19" y="183"/>
                    <a:pt x="30" y="183"/>
                  </a:cubicBezTo>
                  <a:cubicBezTo>
                    <a:pt x="59" y="187"/>
                    <a:pt x="90" y="190"/>
                    <a:pt x="123" y="190"/>
                  </a:cubicBezTo>
                  <a:cubicBezTo>
                    <a:pt x="142" y="190"/>
                    <a:pt x="161" y="190"/>
                    <a:pt x="180" y="187"/>
                  </a:cubicBezTo>
                  <a:cubicBezTo>
                    <a:pt x="198" y="187"/>
                    <a:pt x="198" y="172"/>
                    <a:pt x="198" y="157"/>
                  </a:cubicBezTo>
                  <a:cubicBezTo>
                    <a:pt x="176" y="149"/>
                    <a:pt x="180" y="127"/>
                    <a:pt x="180" y="112"/>
                  </a:cubicBezTo>
                  <a:cubicBezTo>
                    <a:pt x="180" y="86"/>
                    <a:pt x="172" y="64"/>
                    <a:pt x="176" y="42"/>
                  </a:cubicBezTo>
                  <a:cubicBezTo>
                    <a:pt x="176" y="11"/>
                    <a:pt x="172" y="0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1" name="Google Shape;4881;p4"/>
            <p:cNvSpPr/>
            <p:nvPr/>
          </p:nvSpPr>
          <p:spPr>
            <a:xfrm>
              <a:off x="-5578819" y="-1870893"/>
              <a:ext cx="7926" cy="9693"/>
            </a:xfrm>
            <a:custGeom>
              <a:avLst/>
              <a:gdLst/>
              <a:ahLst/>
              <a:cxnLst/>
              <a:rect l="l" t="t" r="r" b="b"/>
              <a:pathLst>
                <a:path w="166" h="203" extrusionOk="0">
                  <a:moveTo>
                    <a:pt x="140" y="1"/>
                  </a:moveTo>
                  <a:cubicBezTo>
                    <a:pt x="102" y="1"/>
                    <a:pt x="73" y="28"/>
                    <a:pt x="39" y="31"/>
                  </a:cubicBezTo>
                  <a:cubicBezTo>
                    <a:pt x="35" y="38"/>
                    <a:pt x="31" y="42"/>
                    <a:pt x="28" y="50"/>
                  </a:cubicBezTo>
                  <a:cubicBezTo>
                    <a:pt x="23" y="106"/>
                    <a:pt x="1" y="166"/>
                    <a:pt x="68" y="203"/>
                  </a:cubicBezTo>
                  <a:cubicBezTo>
                    <a:pt x="76" y="185"/>
                    <a:pt x="109" y="180"/>
                    <a:pt x="113" y="151"/>
                  </a:cubicBezTo>
                  <a:lnTo>
                    <a:pt x="113" y="151"/>
                  </a:lnTo>
                  <a:cubicBezTo>
                    <a:pt x="109" y="154"/>
                    <a:pt x="106" y="154"/>
                    <a:pt x="106" y="154"/>
                  </a:cubicBezTo>
                  <a:cubicBezTo>
                    <a:pt x="61" y="154"/>
                    <a:pt x="73" y="106"/>
                    <a:pt x="46" y="76"/>
                  </a:cubicBezTo>
                  <a:lnTo>
                    <a:pt x="46" y="76"/>
                  </a:lnTo>
                  <a:cubicBezTo>
                    <a:pt x="106" y="80"/>
                    <a:pt x="99" y="125"/>
                    <a:pt x="113" y="151"/>
                  </a:cubicBezTo>
                  <a:lnTo>
                    <a:pt x="118" y="151"/>
                  </a:lnTo>
                  <a:cubicBezTo>
                    <a:pt x="125" y="151"/>
                    <a:pt x="128" y="151"/>
                    <a:pt x="132" y="154"/>
                  </a:cubicBezTo>
                  <a:cubicBezTo>
                    <a:pt x="135" y="154"/>
                    <a:pt x="144" y="158"/>
                    <a:pt x="147" y="158"/>
                  </a:cubicBezTo>
                  <a:cubicBezTo>
                    <a:pt x="154" y="158"/>
                    <a:pt x="158" y="151"/>
                    <a:pt x="158" y="132"/>
                  </a:cubicBezTo>
                  <a:cubicBezTo>
                    <a:pt x="128" y="87"/>
                    <a:pt x="144" y="46"/>
                    <a:pt x="166" y="5"/>
                  </a:cubicBezTo>
                  <a:cubicBezTo>
                    <a:pt x="154" y="1"/>
                    <a:pt x="147" y="1"/>
                    <a:pt x="14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2" name="Google Shape;4882;p4"/>
            <p:cNvSpPr/>
            <p:nvPr/>
          </p:nvSpPr>
          <p:spPr>
            <a:xfrm>
              <a:off x="-5022054" y="-1773913"/>
              <a:ext cx="12558" cy="5396"/>
            </a:xfrm>
            <a:custGeom>
              <a:avLst/>
              <a:gdLst/>
              <a:ahLst/>
              <a:cxnLst/>
              <a:rect l="l" t="t" r="r" b="b"/>
              <a:pathLst>
                <a:path w="263" h="113" extrusionOk="0">
                  <a:moveTo>
                    <a:pt x="64" y="0"/>
                  </a:moveTo>
                  <a:cubicBezTo>
                    <a:pt x="64" y="15"/>
                    <a:pt x="0" y="41"/>
                    <a:pt x="71" y="48"/>
                  </a:cubicBezTo>
                  <a:cubicBezTo>
                    <a:pt x="94" y="48"/>
                    <a:pt x="98" y="64"/>
                    <a:pt x="102" y="83"/>
                  </a:cubicBezTo>
                  <a:cubicBezTo>
                    <a:pt x="109" y="101"/>
                    <a:pt x="120" y="105"/>
                    <a:pt x="135" y="105"/>
                  </a:cubicBezTo>
                  <a:lnTo>
                    <a:pt x="154" y="105"/>
                  </a:lnTo>
                  <a:cubicBezTo>
                    <a:pt x="161" y="93"/>
                    <a:pt x="172" y="90"/>
                    <a:pt x="180" y="90"/>
                  </a:cubicBezTo>
                  <a:cubicBezTo>
                    <a:pt x="191" y="90"/>
                    <a:pt x="199" y="93"/>
                    <a:pt x="210" y="101"/>
                  </a:cubicBezTo>
                  <a:cubicBezTo>
                    <a:pt x="217" y="109"/>
                    <a:pt x="228" y="112"/>
                    <a:pt x="240" y="112"/>
                  </a:cubicBezTo>
                  <a:lnTo>
                    <a:pt x="247" y="112"/>
                  </a:lnTo>
                  <a:cubicBezTo>
                    <a:pt x="251" y="105"/>
                    <a:pt x="255" y="97"/>
                    <a:pt x="262" y="97"/>
                  </a:cubicBezTo>
                  <a:cubicBezTo>
                    <a:pt x="259" y="83"/>
                    <a:pt x="259" y="71"/>
                    <a:pt x="259" y="56"/>
                  </a:cubicBezTo>
                  <a:cubicBezTo>
                    <a:pt x="255" y="15"/>
                    <a:pt x="240" y="4"/>
                    <a:pt x="191" y="4"/>
                  </a:cubicBezTo>
                  <a:cubicBezTo>
                    <a:pt x="176" y="4"/>
                    <a:pt x="165" y="7"/>
                    <a:pt x="150" y="11"/>
                  </a:cubicBezTo>
                  <a:cubicBezTo>
                    <a:pt x="135" y="15"/>
                    <a:pt x="124" y="15"/>
                    <a:pt x="109" y="15"/>
                  </a:cubicBezTo>
                  <a:cubicBezTo>
                    <a:pt x="94" y="15"/>
                    <a:pt x="79" y="11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3" name="Google Shape;4883;p4"/>
            <p:cNvSpPr/>
            <p:nvPr/>
          </p:nvSpPr>
          <p:spPr>
            <a:xfrm>
              <a:off x="-5212720" y="-1864781"/>
              <a:ext cx="13991" cy="11317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42" y="0"/>
                  </a:moveTo>
                  <a:cubicBezTo>
                    <a:pt x="1" y="83"/>
                    <a:pt x="1" y="93"/>
                    <a:pt x="57" y="154"/>
                  </a:cubicBezTo>
                  <a:cubicBezTo>
                    <a:pt x="61" y="161"/>
                    <a:pt x="68" y="172"/>
                    <a:pt x="68" y="183"/>
                  </a:cubicBezTo>
                  <a:cubicBezTo>
                    <a:pt x="76" y="221"/>
                    <a:pt x="102" y="224"/>
                    <a:pt x="135" y="232"/>
                  </a:cubicBezTo>
                  <a:cubicBezTo>
                    <a:pt x="147" y="232"/>
                    <a:pt x="158" y="236"/>
                    <a:pt x="170" y="236"/>
                  </a:cubicBezTo>
                  <a:cubicBezTo>
                    <a:pt x="222" y="236"/>
                    <a:pt x="259" y="209"/>
                    <a:pt x="292" y="169"/>
                  </a:cubicBezTo>
                  <a:lnTo>
                    <a:pt x="292" y="169"/>
                  </a:lnTo>
                  <a:cubicBezTo>
                    <a:pt x="244" y="176"/>
                    <a:pt x="196" y="180"/>
                    <a:pt x="147" y="187"/>
                  </a:cubicBezTo>
                  <a:cubicBezTo>
                    <a:pt x="139" y="187"/>
                    <a:pt x="135" y="191"/>
                    <a:pt x="132" y="191"/>
                  </a:cubicBezTo>
                  <a:cubicBezTo>
                    <a:pt x="128" y="191"/>
                    <a:pt x="125" y="187"/>
                    <a:pt x="121" y="183"/>
                  </a:cubicBezTo>
                  <a:cubicBezTo>
                    <a:pt x="102" y="142"/>
                    <a:pt x="54" y="112"/>
                    <a:pt x="61" y="60"/>
                  </a:cubicBezTo>
                  <a:cubicBezTo>
                    <a:pt x="54" y="41"/>
                    <a:pt x="49" y="19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4" name="Google Shape;4884;p4"/>
            <p:cNvSpPr/>
            <p:nvPr/>
          </p:nvSpPr>
          <p:spPr>
            <a:xfrm>
              <a:off x="-5097022" y="-1846397"/>
              <a:ext cx="6637" cy="18622"/>
            </a:xfrm>
            <a:custGeom>
              <a:avLst/>
              <a:gdLst/>
              <a:ahLst/>
              <a:cxnLst/>
              <a:rect l="l" t="t" r="r" b="b"/>
              <a:pathLst>
                <a:path w="139" h="390" extrusionOk="0">
                  <a:moveTo>
                    <a:pt x="53" y="0"/>
                  </a:moveTo>
                  <a:cubicBezTo>
                    <a:pt x="53" y="19"/>
                    <a:pt x="45" y="34"/>
                    <a:pt x="41" y="49"/>
                  </a:cubicBezTo>
                  <a:cubicBezTo>
                    <a:pt x="45" y="90"/>
                    <a:pt x="83" y="127"/>
                    <a:pt x="64" y="172"/>
                  </a:cubicBezTo>
                  <a:cubicBezTo>
                    <a:pt x="79" y="195"/>
                    <a:pt x="90" y="214"/>
                    <a:pt x="57" y="228"/>
                  </a:cubicBezTo>
                  <a:cubicBezTo>
                    <a:pt x="26" y="240"/>
                    <a:pt x="23" y="262"/>
                    <a:pt x="41" y="284"/>
                  </a:cubicBezTo>
                  <a:cubicBezTo>
                    <a:pt x="53" y="288"/>
                    <a:pt x="71" y="288"/>
                    <a:pt x="71" y="295"/>
                  </a:cubicBezTo>
                  <a:cubicBezTo>
                    <a:pt x="64" y="326"/>
                    <a:pt x="57" y="355"/>
                    <a:pt x="23" y="355"/>
                  </a:cubicBezTo>
                  <a:cubicBezTo>
                    <a:pt x="19" y="355"/>
                    <a:pt x="12" y="355"/>
                    <a:pt x="0" y="352"/>
                  </a:cubicBezTo>
                  <a:lnTo>
                    <a:pt x="0" y="355"/>
                  </a:lnTo>
                  <a:cubicBezTo>
                    <a:pt x="8" y="378"/>
                    <a:pt x="15" y="389"/>
                    <a:pt x="26" y="389"/>
                  </a:cubicBezTo>
                  <a:cubicBezTo>
                    <a:pt x="34" y="389"/>
                    <a:pt x="45" y="378"/>
                    <a:pt x="60" y="363"/>
                  </a:cubicBezTo>
                  <a:cubicBezTo>
                    <a:pt x="138" y="281"/>
                    <a:pt x="90" y="176"/>
                    <a:pt x="120" y="90"/>
                  </a:cubicBezTo>
                  <a:cubicBezTo>
                    <a:pt x="124" y="83"/>
                    <a:pt x="116" y="67"/>
                    <a:pt x="112" y="67"/>
                  </a:cubicBezTo>
                  <a:cubicBezTo>
                    <a:pt x="68" y="67"/>
                    <a:pt x="79" y="15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5" name="Google Shape;4885;p4"/>
            <p:cNvSpPr/>
            <p:nvPr/>
          </p:nvSpPr>
          <p:spPr>
            <a:xfrm>
              <a:off x="-5563062" y="-2109691"/>
              <a:ext cx="8261" cy="8070"/>
            </a:xfrm>
            <a:custGeom>
              <a:avLst/>
              <a:gdLst/>
              <a:ahLst/>
              <a:cxnLst/>
              <a:rect l="l" t="t" r="r" b="b"/>
              <a:pathLst>
                <a:path w="173" h="169" extrusionOk="0">
                  <a:moveTo>
                    <a:pt x="79" y="0"/>
                  </a:moveTo>
                  <a:cubicBezTo>
                    <a:pt x="71" y="0"/>
                    <a:pt x="64" y="5"/>
                    <a:pt x="57" y="5"/>
                  </a:cubicBezTo>
                  <a:cubicBezTo>
                    <a:pt x="45" y="34"/>
                    <a:pt x="12" y="57"/>
                    <a:pt x="12" y="94"/>
                  </a:cubicBezTo>
                  <a:cubicBezTo>
                    <a:pt x="12" y="109"/>
                    <a:pt x="0" y="124"/>
                    <a:pt x="15" y="139"/>
                  </a:cubicBezTo>
                  <a:cubicBezTo>
                    <a:pt x="34" y="157"/>
                    <a:pt x="64" y="169"/>
                    <a:pt x="93" y="169"/>
                  </a:cubicBezTo>
                  <a:cubicBezTo>
                    <a:pt x="112" y="169"/>
                    <a:pt x="131" y="165"/>
                    <a:pt x="146" y="157"/>
                  </a:cubicBezTo>
                  <a:lnTo>
                    <a:pt x="124" y="157"/>
                  </a:lnTo>
                  <a:cubicBezTo>
                    <a:pt x="116" y="157"/>
                    <a:pt x="109" y="157"/>
                    <a:pt x="109" y="146"/>
                  </a:cubicBezTo>
                  <a:cubicBezTo>
                    <a:pt x="112" y="112"/>
                    <a:pt x="83" y="86"/>
                    <a:pt x="86" y="53"/>
                  </a:cubicBezTo>
                  <a:lnTo>
                    <a:pt x="93" y="53"/>
                  </a:lnTo>
                  <a:cubicBezTo>
                    <a:pt x="105" y="53"/>
                    <a:pt x="112" y="57"/>
                    <a:pt x="119" y="64"/>
                  </a:cubicBezTo>
                  <a:cubicBezTo>
                    <a:pt x="131" y="72"/>
                    <a:pt x="138" y="79"/>
                    <a:pt x="146" y="79"/>
                  </a:cubicBezTo>
                  <a:cubicBezTo>
                    <a:pt x="154" y="79"/>
                    <a:pt x="161" y="72"/>
                    <a:pt x="172" y="60"/>
                  </a:cubicBezTo>
                  <a:cubicBezTo>
                    <a:pt x="172" y="41"/>
                    <a:pt x="157" y="27"/>
                    <a:pt x="154" y="12"/>
                  </a:cubicBezTo>
                  <a:cubicBezTo>
                    <a:pt x="128" y="12"/>
                    <a:pt x="105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6" name="Google Shape;4886;p4"/>
            <p:cNvSpPr/>
            <p:nvPr/>
          </p:nvSpPr>
          <p:spPr>
            <a:xfrm>
              <a:off x="-5292654" y="-1685050"/>
              <a:ext cx="6828" cy="13418"/>
            </a:xfrm>
            <a:custGeom>
              <a:avLst/>
              <a:gdLst/>
              <a:ahLst/>
              <a:cxnLst/>
              <a:rect l="l" t="t" r="r" b="b"/>
              <a:pathLst>
                <a:path w="143" h="281" extrusionOk="0">
                  <a:moveTo>
                    <a:pt x="53" y="1"/>
                  </a:moveTo>
                  <a:cubicBezTo>
                    <a:pt x="46" y="1"/>
                    <a:pt x="38" y="4"/>
                    <a:pt x="30" y="11"/>
                  </a:cubicBezTo>
                  <a:cubicBezTo>
                    <a:pt x="60" y="64"/>
                    <a:pt x="98" y="116"/>
                    <a:pt x="60" y="184"/>
                  </a:cubicBezTo>
                  <a:cubicBezTo>
                    <a:pt x="60" y="187"/>
                    <a:pt x="64" y="191"/>
                    <a:pt x="68" y="195"/>
                  </a:cubicBezTo>
                  <a:cubicBezTo>
                    <a:pt x="82" y="210"/>
                    <a:pt x="94" y="221"/>
                    <a:pt x="82" y="240"/>
                  </a:cubicBezTo>
                  <a:cubicBezTo>
                    <a:pt x="75" y="251"/>
                    <a:pt x="72" y="255"/>
                    <a:pt x="68" y="255"/>
                  </a:cubicBezTo>
                  <a:cubicBezTo>
                    <a:pt x="56" y="255"/>
                    <a:pt x="49" y="240"/>
                    <a:pt x="38" y="236"/>
                  </a:cubicBezTo>
                  <a:lnTo>
                    <a:pt x="27" y="236"/>
                  </a:lnTo>
                  <a:cubicBezTo>
                    <a:pt x="15" y="236"/>
                    <a:pt x="8" y="240"/>
                    <a:pt x="1" y="251"/>
                  </a:cubicBezTo>
                  <a:cubicBezTo>
                    <a:pt x="15" y="258"/>
                    <a:pt x="30" y="263"/>
                    <a:pt x="46" y="270"/>
                  </a:cubicBezTo>
                  <a:cubicBezTo>
                    <a:pt x="64" y="277"/>
                    <a:pt x="82" y="281"/>
                    <a:pt x="98" y="281"/>
                  </a:cubicBezTo>
                  <a:cubicBezTo>
                    <a:pt x="127" y="281"/>
                    <a:pt x="143" y="258"/>
                    <a:pt x="139" y="206"/>
                  </a:cubicBezTo>
                  <a:cubicBezTo>
                    <a:pt x="139" y="135"/>
                    <a:pt x="113" y="75"/>
                    <a:pt x="75" y="19"/>
                  </a:cubicBezTo>
                  <a:cubicBezTo>
                    <a:pt x="68" y="8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7" name="Google Shape;4887;p4"/>
            <p:cNvSpPr/>
            <p:nvPr/>
          </p:nvSpPr>
          <p:spPr>
            <a:xfrm>
              <a:off x="-5328180" y="-1675214"/>
              <a:ext cx="11317" cy="11460"/>
            </a:xfrm>
            <a:custGeom>
              <a:avLst/>
              <a:gdLst/>
              <a:ahLst/>
              <a:cxnLst/>
              <a:rect l="l" t="t" r="r" b="b"/>
              <a:pathLst>
                <a:path w="237" h="240" extrusionOk="0">
                  <a:moveTo>
                    <a:pt x="72" y="0"/>
                  </a:moveTo>
                  <a:cubicBezTo>
                    <a:pt x="41" y="4"/>
                    <a:pt x="12" y="12"/>
                    <a:pt x="15" y="49"/>
                  </a:cubicBezTo>
                  <a:cubicBezTo>
                    <a:pt x="19" y="105"/>
                    <a:pt x="12" y="153"/>
                    <a:pt x="5" y="206"/>
                  </a:cubicBezTo>
                  <a:cubicBezTo>
                    <a:pt x="0" y="228"/>
                    <a:pt x="8" y="240"/>
                    <a:pt x="23" y="240"/>
                  </a:cubicBezTo>
                  <a:lnTo>
                    <a:pt x="34" y="240"/>
                  </a:lnTo>
                  <a:cubicBezTo>
                    <a:pt x="76" y="217"/>
                    <a:pt x="124" y="217"/>
                    <a:pt x="165" y="202"/>
                  </a:cubicBezTo>
                  <a:cubicBezTo>
                    <a:pt x="233" y="176"/>
                    <a:pt x="236" y="138"/>
                    <a:pt x="188" y="41"/>
                  </a:cubicBezTo>
                  <a:lnTo>
                    <a:pt x="188" y="41"/>
                  </a:lnTo>
                  <a:cubicBezTo>
                    <a:pt x="188" y="60"/>
                    <a:pt x="191" y="79"/>
                    <a:pt x="191" y="97"/>
                  </a:cubicBezTo>
                  <a:cubicBezTo>
                    <a:pt x="184" y="157"/>
                    <a:pt x="169" y="180"/>
                    <a:pt x="128" y="180"/>
                  </a:cubicBezTo>
                  <a:cubicBezTo>
                    <a:pt x="117" y="180"/>
                    <a:pt x="105" y="180"/>
                    <a:pt x="90" y="176"/>
                  </a:cubicBezTo>
                  <a:cubicBezTo>
                    <a:pt x="53" y="169"/>
                    <a:pt x="23" y="109"/>
                    <a:pt x="34" y="60"/>
                  </a:cubicBezTo>
                  <a:cubicBezTo>
                    <a:pt x="41" y="34"/>
                    <a:pt x="60" y="23"/>
                    <a:pt x="72" y="4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8" name="Google Shape;4888;p4"/>
            <p:cNvSpPr/>
            <p:nvPr/>
          </p:nvSpPr>
          <p:spPr>
            <a:xfrm>
              <a:off x="-5147350" y="-1857284"/>
              <a:ext cx="8070" cy="8070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16" y="0"/>
                  </a:moveTo>
                  <a:cubicBezTo>
                    <a:pt x="90" y="0"/>
                    <a:pt x="64" y="4"/>
                    <a:pt x="41" y="23"/>
                  </a:cubicBezTo>
                  <a:cubicBezTo>
                    <a:pt x="0" y="64"/>
                    <a:pt x="26" y="124"/>
                    <a:pt x="4" y="169"/>
                  </a:cubicBezTo>
                  <a:cubicBezTo>
                    <a:pt x="15" y="164"/>
                    <a:pt x="23" y="164"/>
                    <a:pt x="34" y="164"/>
                  </a:cubicBezTo>
                  <a:lnTo>
                    <a:pt x="60" y="164"/>
                  </a:lnTo>
                  <a:cubicBezTo>
                    <a:pt x="71" y="164"/>
                    <a:pt x="79" y="169"/>
                    <a:pt x="86" y="169"/>
                  </a:cubicBezTo>
                  <a:cubicBezTo>
                    <a:pt x="112" y="169"/>
                    <a:pt x="138" y="161"/>
                    <a:pt x="161" y="142"/>
                  </a:cubicBezTo>
                  <a:cubicBezTo>
                    <a:pt x="98" y="131"/>
                    <a:pt x="86" y="109"/>
                    <a:pt x="120" y="64"/>
                  </a:cubicBezTo>
                  <a:cubicBezTo>
                    <a:pt x="135" y="49"/>
                    <a:pt x="143" y="26"/>
                    <a:pt x="169" y="26"/>
                  </a:cubicBezTo>
                  <a:cubicBezTo>
                    <a:pt x="157" y="7"/>
                    <a:pt x="127" y="23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9" name="Google Shape;4889;p4"/>
            <p:cNvSpPr/>
            <p:nvPr/>
          </p:nvSpPr>
          <p:spPr>
            <a:xfrm>
              <a:off x="-5122186" y="-1704484"/>
              <a:ext cx="11269" cy="17524"/>
            </a:xfrm>
            <a:custGeom>
              <a:avLst/>
              <a:gdLst/>
              <a:ahLst/>
              <a:cxnLst/>
              <a:rect l="l" t="t" r="r" b="b"/>
              <a:pathLst>
                <a:path w="236" h="367" extrusionOk="0">
                  <a:moveTo>
                    <a:pt x="221" y="0"/>
                  </a:moveTo>
                  <a:cubicBezTo>
                    <a:pt x="210" y="23"/>
                    <a:pt x="187" y="23"/>
                    <a:pt x="176" y="37"/>
                  </a:cubicBezTo>
                  <a:cubicBezTo>
                    <a:pt x="180" y="90"/>
                    <a:pt x="150" y="131"/>
                    <a:pt x="120" y="168"/>
                  </a:cubicBezTo>
                  <a:cubicBezTo>
                    <a:pt x="113" y="239"/>
                    <a:pt x="45" y="232"/>
                    <a:pt x="1" y="258"/>
                  </a:cubicBezTo>
                  <a:cubicBezTo>
                    <a:pt x="1" y="269"/>
                    <a:pt x="4" y="284"/>
                    <a:pt x="19" y="288"/>
                  </a:cubicBezTo>
                  <a:cubicBezTo>
                    <a:pt x="87" y="306"/>
                    <a:pt x="90" y="318"/>
                    <a:pt x="56" y="363"/>
                  </a:cubicBezTo>
                  <a:cubicBezTo>
                    <a:pt x="64" y="366"/>
                    <a:pt x="71" y="366"/>
                    <a:pt x="79" y="366"/>
                  </a:cubicBezTo>
                  <a:cubicBezTo>
                    <a:pt x="94" y="366"/>
                    <a:pt x="101" y="359"/>
                    <a:pt x="105" y="329"/>
                  </a:cubicBezTo>
                  <a:cubicBezTo>
                    <a:pt x="109" y="277"/>
                    <a:pt x="109" y="213"/>
                    <a:pt x="158" y="172"/>
                  </a:cubicBezTo>
                  <a:cubicBezTo>
                    <a:pt x="210" y="127"/>
                    <a:pt x="210" y="56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0" name="Google Shape;4890;p4"/>
            <p:cNvSpPr/>
            <p:nvPr/>
          </p:nvSpPr>
          <p:spPr>
            <a:xfrm>
              <a:off x="-5458489" y="-1804282"/>
              <a:ext cx="8452" cy="15758"/>
            </a:xfrm>
            <a:custGeom>
              <a:avLst/>
              <a:gdLst/>
              <a:ahLst/>
              <a:cxnLst/>
              <a:rect l="l" t="t" r="r" b="b"/>
              <a:pathLst>
                <a:path w="177" h="330" extrusionOk="0">
                  <a:moveTo>
                    <a:pt x="75" y="1"/>
                  </a:moveTo>
                  <a:cubicBezTo>
                    <a:pt x="117" y="19"/>
                    <a:pt x="117" y="56"/>
                    <a:pt x="117" y="94"/>
                  </a:cubicBezTo>
                  <a:cubicBezTo>
                    <a:pt x="113" y="105"/>
                    <a:pt x="101" y="124"/>
                    <a:pt x="110" y="127"/>
                  </a:cubicBezTo>
                  <a:cubicBezTo>
                    <a:pt x="127" y="153"/>
                    <a:pt x="139" y="172"/>
                    <a:pt x="110" y="198"/>
                  </a:cubicBezTo>
                  <a:cubicBezTo>
                    <a:pt x="98" y="213"/>
                    <a:pt x="127" y="255"/>
                    <a:pt x="94" y="266"/>
                  </a:cubicBezTo>
                  <a:cubicBezTo>
                    <a:pt x="79" y="274"/>
                    <a:pt x="68" y="274"/>
                    <a:pt x="53" y="274"/>
                  </a:cubicBezTo>
                  <a:cubicBezTo>
                    <a:pt x="34" y="274"/>
                    <a:pt x="20" y="270"/>
                    <a:pt x="1" y="262"/>
                  </a:cubicBezTo>
                  <a:lnTo>
                    <a:pt x="1" y="262"/>
                  </a:lnTo>
                  <a:cubicBezTo>
                    <a:pt x="5" y="296"/>
                    <a:pt x="31" y="300"/>
                    <a:pt x="53" y="315"/>
                  </a:cubicBezTo>
                  <a:cubicBezTo>
                    <a:pt x="68" y="326"/>
                    <a:pt x="79" y="329"/>
                    <a:pt x="91" y="329"/>
                  </a:cubicBezTo>
                  <a:cubicBezTo>
                    <a:pt x="110" y="329"/>
                    <a:pt x="120" y="318"/>
                    <a:pt x="127" y="288"/>
                  </a:cubicBezTo>
                  <a:cubicBezTo>
                    <a:pt x="139" y="239"/>
                    <a:pt x="158" y="187"/>
                    <a:pt x="165" y="135"/>
                  </a:cubicBezTo>
                  <a:cubicBezTo>
                    <a:pt x="177" y="72"/>
                    <a:pt x="132" y="8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1" name="Google Shape;4891;p4"/>
            <p:cNvSpPr/>
            <p:nvPr/>
          </p:nvSpPr>
          <p:spPr>
            <a:xfrm>
              <a:off x="-5539330" y="-1829303"/>
              <a:ext cx="12558" cy="10792"/>
            </a:xfrm>
            <a:custGeom>
              <a:avLst/>
              <a:gdLst/>
              <a:ahLst/>
              <a:cxnLst/>
              <a:rect l="l" t="t" r="r" b="b"/>
              <a:pathLst>
                <a:path w="263" h="226" extrusionOk="0">
                  <a:moveTo>
                    <a:pt x="93" y="1"/>
                  </a:moveTo>
                  <a:cubicBezTo>
                    <a:pt x="67" y="1"/>
                    <a:pt x="41" y="9"/>
                    <a:pt x="34" y="27"/>
                  </a:cubicBezTo>
                  <a:cubicBezTo>
                    <a:pt x="0" y="99"/>
                    <a:pt x="23" y="162"/>
                    <a:pt x="102" y="203"/>
                  </a:cubicBezTo>
                  <a:cubicBezTo>
                    <a:pt x="124" y="214"/>
                    <a:pt x="146" y="225"/>
                    <a:pt x="169" y="225"/>
                  </a:cubicBezTo>
                  <a:cubicBezTo>
                    <a:pt x="180" y="225"/>
                    <a:pt x="191" y="222"/>
                    <a:pt x="198" y="211"/>
                  </a:cubicBezTo>
                  <a:cubicBezTo>
                    <a:pt x="221" y="177"/>
                    <a:pt x="262" y="135"/>
                    <a:pt x="224" y="87"/>
                  </a:cubicBezTo>
                  <a:lnTo>
                    <a:pt x="224" y="87"/>
                  </a:lnTo>
                  <a:cubicBezTo>
                    <a:pt x="224" y="109"/>
                    <a:pt x="217" y="132"/>
                    <a:pt x="198" y="151"/>
                  </a:cubicBezTo>
                  <a:cubicBezTo>
                    <a:pt x="191" y="180"/>
                    <a:pt x="176" y="188"/>
                    <a:pt x="161" y="188"/>
                  </a:cubicBezTo>
                  <a:cubicBezTo>
                    <a:pt x="150" y="188"/>
                    <a:pt x="135" y="180"/>
                    <a:pt x="120" y="173"/>
                  </a:cubicBezTo>
                  <a:cubicBezTo>
                    <a:pt x="45" y="158"/>
                    <a:pt x="57" y="102"/>
                    <a:pt x="64" y="49"/>
                  </a:cubicBezTo>
                  <a:cubicBezTo>
                    <a:pt x="83" y="35"/>
                    <a:pt x="102" y="27"/>
                    <a:pt x="124" y="27"/>
                  </a:cubicBezTo>
                  <a:cubicBezTo>
                    <a:pt x="146" y="27"/>
                    <a:pt x="165" y="35"/>
                    <a:pt x="188" y="42"/>
                  </a:cubicBezTo>
                  <a:cubicBezTo>
                    <a:pt x="169" y="16"/>
                    <a:pt x="128" y="1"/>
                    <a:pt x="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2" name="Google Shape;4892;p4"/>
            <p:cNvSpPr/>
            <p:nvPr/>
          </p:nvSpPr>
          <p:spPr>
            <a:xfrm>
              <a:off x="-5305307" y="-1667908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68" y="0"/>
                  </a:moveTo>
                  <a:cubicBezTo>
                    <a:pt x="11" y="23"/>
                    <a:pt x="0" y="64"/>
                    <a:pt x="11" y="120"/>
                  </a:cubicBezTo>
                  <a:cubicBezTo>
                    <a:pt x="52" y="146"/>
                    <a:pt x="90" y="173"/>
                    <a:pt x="138" y="173"/>
                  </a:cubicBezTo>
                  <a:lnTo>
                    <a:pt x="142" y="173"/>
                  </a:lnTo>
                  <a:cubicBezTo>
                    <a:pt x="138" y="146"/>
                    <a:pt x="149" y="123"/>
                    <a:pt x="164" y="101"/>
                  </a:cubicBezTo>
                  <a:cubicBezTo>
                    <a:pt x="183" y="75"/>
                    <a:pt x="180" y="49"/>
                    <a:pt x="149" y="30"/>
                  </a:cubicBezTo>
                  <a:lnTo>
                    <a:pt x="149" y="30"/>
                  </a:lnTo>
                  <a:cubicBezTo>
                    <a:pt x="157" y="64"/>
                    <a:pt x="142" y="71"/>
                    <a:pt x="123" y="71"/>
                  </a:cubicBezTo>
                  <a:lnTo>
                    <a:pt x="75" y="71"/>
                  </a:lnTo>
                  <a:cubicBezTo>
                    <a:pt x="52" y="71"/>
                    <a:pt x="71" y="42"/>
                    <a:pt x="68" y="27"/>
                  </a:cubicBezTo>
                  <a:lnTo>
                    <a:pt x="68" y="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3" name="Google Shape;4893;p4"/>
            <p:cNvSpPr/>
            <p:nvPr/>
          </p:nvSpPr>
          <p:spPr>
            <a:xfrm>
              <a:off x="-5175905" y="-1758203"/>
              <a:ext cx="11269" cy="9837"/>
            </a:xfrm>
            <a:custGeom>
              <a:avLst/>
              <a:gdLst/>
              <a:ahLst/>
              <a:cxnLst/>
              <a:rect l="l" t="t" r="r" b="b"/>
              <a:pathLst>
                <a:path w="236" h="206" extrusionOk="0">
                  <a:moveTo>
                    <a:pt x="131" y="0"/>
                  </a:moveTo>
                  <a:cubicBezTo>
                    <a:pt x="116" y="0"/>
                    <a:pt x="105" y="4"/>
                    <a:pt x="90" y="11"/>
                  </a:cubicBezTo>
                  <a:cubicBezTo>
                    <a:pt x="71" y="23"/>
                    <a:pt x="41" y="33"/>
                    <a:pt x="37" y="63"/>
                  </a:cubicBezTo>
                  <a:cubicBezTo>
                    <a:pt x="49" y="60"/>
                    <a:pt x="63" y="56"/>
                    <a:pt x="71" y="49"/>
                  </a:cubicBezTo>
                  <a:cubicBezTo>
                    <a:pt x="86" y="37"/>
                    <a:pt x="101" y="30"/>
                    <a:pt x="113" y="30"/>
                  </a:cubicBezTo>
                  <a:cubicBezTo>
                    <a:pt x="131" y="30"/>
                    <a:pt x="146" y="45"/>
                    <a:pt x="158" y="75"/>
                  </a:cubicBezTo>
                  <a:cubicBezTo>
                    <a:pt x="168" y="94"/>
                    <a:pt x="202" y="120"/>
                    <a:pt x="172" y="142"/>
                  </a:cubicBezTo>
                  <a:cubicBezTo>
                    <a:pt x="161" y="153"/>
                    <a:pt x="142" y="157"/>
                    <a:pt x="123" y="157"/>
                  </a:cubicBezTo>
                  <a:cubicBezTo>
                    <a:pt x="108" y="157"/>
                    <a:pt x="97" y="153"/>
                    <a:pt x="82" y="146"/>
                  </a:cubicBezTo>
                  <a:cubicBezTo>
                    <a:pt x="53" y="130"/>
                    <a:pt x="30" y="104"/>
                    <a:pt x="37" y="63"/>
                  </a:cubicBezTo>
                  <a:lnTo>
                    <a:pt x="37" y="63"/>
                  </a:lnTo>
                  <a:cubicBezTo>
                    <a:pt x="1" y="78"/>
                    <a:pt x="15" y="101"/>
                    <a:pt x="27" y="123"/>
                  </a:cubicBezTo>
                  <a:cubicBezTo>
                    <a:pt x="41" y="153"/>
                    <a:pt x="139" y="206"/>
                    <a:pt x="176" y="206"/>
                  </a:cubicBezTo>
                  <a:lnTo>
                    <a:pt x="180" y="206"/>
                  </a:lnTo>
                  <a:cubicBezTo>
                    <a:pt x="217" y="202"/>
                    <a:pt x="236" y="172"/>
                    <a:pt x="217" y="130"/>
                  </a:cubicBezTo>
                  <a:cubicBezTo>
                    <a:pt x="202" y="101"/>
                    <a:pt x="180" y="71"/>
                    <a:pt x="168" y="33"/>
                  </a:cubicBezTo>
                  <a:cubicBezTo>
                    <a:pt x="161" y="7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4" name="Google Shape;4894;p4"/>
            <p:cNvSpPr/>
            <p:nvPr/>
          </p:nvSpPr>
          <p:spPr>
            <a:xfrm>
              <a:off x="-5055097" y="-1776826"/>
              <a:ext cx="8261" cy="6685"/>
            </a:xfrm>
            <a:custGeom>
              <a:avLst/>
              <a:gdLst/>
              <a:ahLst/>
              <a:cxnLst/>
              <a:rect l="l" t="t" r="r" b="b"/>
              <a:pathLst>
                <a:path w="173" h="140" extrusionOk="0">
                  <a:moveTo>
                    <a:pt x="95" y="1"/>
                  </a:moveTo>
                  <a:cubicBezTo>
                    <a:pt x="76" y="1"/>
                    <a:pt x="64" y="16"/>
                    <a:pt x="45" y="23"/>
                  </a:cubicBezTo>
                  <a:cubicBezTo>
                    <a:pt x="9" y="39"/>
                    <a:pt x="1" y="68"/>
                    <a:pt x="16" y="106"/>
                  </a:cubicBezTo>
                  <a:cubicBezTo>
                    <a:pt x="27" y="128"/>
                    <a:pt x="42" y="139"/>
                    <a:pt x="61" y="139"/>
                  </a:cubicBezTo>
                  <a:cubicBezTo>
                    <a:pt x="68" y="139"/>
                    <a:pt x="79" y="139"/>
                    <a:pt x="95" y="132"/>
                  </a:cubicBezTo>
                  <a:cubicBezTo>
                    <a:pt x="102" y="125"/>
                    <a:pt x="113" y="128"/>
                    <a:pt x="124" y="125"/>
                  </a:cubicBezTo>
                  <a:cubicBezTo>
                    <a:pt x="166" y="94"/>
                    <a:pt x="173" y="61"/>
                    <a:pt x="124" y="31"/>
                  </a:cubicBezTo>
                  <a:cubicBezTo>
                    <a:pt x="113" y="23"/>
                    <a:pt x="105" y="13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5" name="Google Shape;4895;p4"/>
            <p:cNvSpPr/>
            <p:nvPr/>
          </p:nvSpPr>
          <p:spPr>
            <a:xfrm>
              <a:off x="-5153606" y="-1643126"/>
              <a:ext cx="8404" cy="9216"/>
            </a:xfrm>
            <a:custGeom>
              <a:avLst/>
              <a:gdLst/>
              <a:ahLst/>
              <a:cxnLst/>
              <a:rect l="l" t="t" r="r" b="b"/>
              <a:pathLst>
                <a:path w="176" h="193" extrusionOk="0">
                  <a:moveTo>
                    <a:pt x="131" y="1"/>
                  </a:moveTo>
                  <a:cubicBezTo>
                    <a:pt x="109" y="1"/>
                    <a:pt x="86" y="1"/>
                    <a:pt x="86" y="35"/>
                  </a:cubicBezTo>
                  <a:cubicBezTo>
                    <a:pt x="101" y="68"/>
                    <a:pt x="79" y="91"/>
                    <a:pt x="57" y="106"/>
                  </a:cubicBezTo>
                  <a:lnTo>
                    <a:pt x="53" y="110"/>
                  </a:lnTo>
                  <a:cubicBezTo>
                    <a:pt x="45" y="110"/>
                    <a:pt x="41" y="94"/>
                    <a:pt x="41" y="83"/>
                  </a:cubicBezTo>
                  <a:cubicBezTo>
                    <a:pt x="0" y="94"/>
                    <a:pt x="19" y="117"/>
                    <a:pt x="31" y="136"/>
                  </a:cubicBezTo>
                  <a:cubicBezTo>
                    <a:pt x="53" y="162"/>
                    <a:pt x="75" y="192"/>
                    <a:pt x="112" y="192"/>
                  </a:cubicBezTo>
                  <a:cubicBezTo>
                    <a:pt x="131" y="173"/>
                    <a:pt x="176" y="184"/>
                    <a:pt x="172" y="139"/>
                  </a:cubicBezTo>
                  <a:cubicBezTo>
                    <a:pt x="117" y="87"/>
                    <a:pt x="112" y="68"/>
                    <a:pt x="165" y="27"/>
                  </a:cubicBezTo>
                  <a:cubicBezTo>
                    <a:pt x="157" y="20"/>
                    <a:pt x="146" y="13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6" name="Google Shape;4896;p4"/>
            <p:cNvSpPr/>
            <p:nvPr/>
          </p:nvSpPr>
          <p:spPr>
            <a:xfrm>
              <a:off x="-5335294" y="-1629374"/>
              <a:ext cx="11269" cy="6828"/>
            </a:xfrm>
            <a:custGeom>
              <a:avLst/>
              <a:gdLst/>
              <a:ahLst/>
              <a:cxnLst/>
              <a:rect l="l" t="t" r="r" b="b"/>
              <a:pathLst>
                <a:path w="236" h="143" extrusionOk="0">
                  <a:moveTo>
                    <a:pt x="127" y="1"/>
                  </a:moveTo>
                  <a:cubicBezTo>
                    <a:pt x="120" y="1"/>
                    <a:pt x="112" y="5"/>
                    <a:pt x="104" y="8"/>
                  </a:cubicBezTo>
                  <a:cubicBezTo>
                    <a:pt x="104" y="46"/>
                    <a:pt x="90" y="75"/>
                    <a:pt x="45" y="75"/>
                  </a:cubicBezTo>
                  <a:lnTo>
                    <a:pt x="37" y="75"/>
                  </a:lnTo>
                  <a:cubicBezTo>
                    <a:pt x="23" y="75"/>
                    <a:pt x="7" y="79"/>
                    <a:pt x="0" y="94"/>
                  </a:cubicBezTo>
                  <a:cubicBezTo>
                    <a:pt x="11" y="91"/>
                    <a:pt x="23" y="91"/>
                    <a:pt x="33" y="91"/>
                  </a:cubicBezTo>
                  <a:lnTo>
                    <a:pt x="68" y="91"/>
                  </a:lnTo>
                  <a:cubicBezTo>
                    <a:pt x="78" y="94"/>
                    <a:pt x="90" y="94"/>
                    <a:pt x="101" y="94"/>
                  </a:cubicBezTo>
                  <a:cubicBezTo>
                    <a:pt x="116" y="94"/>
                    <a:pt x="131" y="94"/>
                    <a:pt x="142" y="87"/>
                  </a:cubicBezTo>
                  <a:lnTo>
                    <a:pt x="149" y="87"/>
                  </a:lnTo>
                  <a:cubicBezTo>
                    <a:pt x="157" y="87"/>
                    <a:pt x="164" y="94"/>
                    <a:pt x="168" y="101"/>
                  </a:cubicBezTo>
                  <a:cubicBezTo>
                    <a:pt x="172" y="117"/>
                    <a:pt x="157" y="124"/>
                    <a:pt x="146" y="132"/>
                  </a:cubicBezTo>
                  <a:cubicBezTo>
                    <a:pt x="168" y="139"/>
                    <a:pt x="183" y="143"/>
                    <a:pt x="199" y="143"/>
                  </a:cubicBezTo>
                  <a:cubicBezTo>
                    <a:pt x="225" y="143"/>
                    <a:pt x="228" y="117"/>
                    <a:pt x="235" y="46"/>
                  </a:cubicBezTo>
                  <a:cubicBezTo>
                    <a:pt x="228" y="39"/>
                    <a:pt x="225" y="34"/>
                    <a:pt x="216" y="31"/>
                  </a:cubicBezTo>
                  <a:cubicBezTo>
                    <a:pt x="187" y="27"/>
                    <a:pt x="161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7" name="Google Shape;4897;p4"/>
            <p:cNvSpPr/>
            <p:nvPr/>
          </p:nvSpPr>
          <p:spPr>
            <a:xfrm>
              <a:off x="-5630724" y="-1870654"/>
              <a:ext cx="6637" cy="9454"/>
            </a:xfrm>
            <a:custGeom>
              <a:avLst/>
              <a:gdLst/>
              <a:ahLst/>
              <a:cxnLst/>
              <a:rect l="l" t="t" r="r" b="b"/>
              <a:pathLst>
                <a:path w="139" h="198" extrusionOk="0">
                  <a:moveTo>
                    <a:pt x="87" y="0"/>
                  </a:moveTo>
                  <a:cubicBezTo>
                    <a:pt x="68" y="0"/>
                    <a:pt x="53" y="30"/>
                    <a:pt x="34" y="37"/>
                  </a:cubicBezTo>
                  <a:cubicBezTo>
                    <a:pt x="19" y="41"/>
                    <a:pt x="4" y="49"/>
                    <a:pt x="1" y="63"/>
                  </a:cubicBezTo>
                  <a:cubicBezTo>
                    <a:pt x="1" y="68"/>
                    <a:pt x="4" y="68"/>
                    <a:pt x="8" y="68"/>
                  </a:cubicBezTo>
                  <a:cubicBezTo>
                    <a:pt x="11" y="68"/>
                    <a:pt x="19" y="63"/>
                    <a:pt x="23" y="63"/>
                  </a:cubicBezTo>
                  <a:lnTo>
                    <a:pt x="42" y="63"/>
                  </a:lnTo>
                  <a:cubicBezTo>
                    <a:pt x="53" y="63"/>
                    <a:pt x="56" y="68"/>
                    <a:pt x="56" y="78"/>
                  </a:cubicBezTo>
                  <a:cubicBezTo>
                    <a:pt x="45" y="104"/>
                    <a:pt x="97" y="146"/>
                    <a:pt x="38" y="157"/>
                  </a:cubicBezTo>
                  <a:cubicBezTo>
                    <a:pt x="49" y="172"/>
                    <a:pt x="64" y="198"/>
                    <a:pt x="83" y="198"/>
                  </a:cubicBezTo>
                  <a:cubicBezTo>
                    <a:pt x="87" y="198"/>
                    <a:pt x="94" y="194"/>
                    <a:pt x="97" y="194"/>
                  </a:cubicBezTo>
                  <a:cubicBezTo>
                    <a:pt x="123" y="183"/>
                    <a:pt x="135" y="157"/>
                    <a:pt x="132" y="127"/>
                  </a:cubicBezTo>
                  <a:cubicBezTo>
                    <a:pt x="132" y="116"/>
                    <a:pt x="139" y="108"/>
                    <a:pt x="139" y="97"/>
                  </a:cubicBezTo>
                  <a:cubicBezTo>
                    <a:pt x="132" y="63"/>
                    <a:pt x="132" y="26"/>
                    <a:pt x="106" y="4"/>
                  </a:cubicBezTo>
                  <a:cubicBezTo>
                    <a:pt x="97" y="0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8" name="Google Shape;4898;p4"/>
            <p:cNvSpPr/>
            <p:nvPr/>
          </p:nvSpPr>
          <p:spPr>
            <a:xfrm>
              <a:off x="-5323357" y="-1867264"/>
              <a:ext cx="10028" cy="6303"/>
            </a:xfrm>
            <a:custGeom>
              <a:avLst/>
              <a:gdLst/>
              <a:ahLst/>
              <a:cxnLst/>
              <a:rect l="l" t="t" r="r" b="b"/>
              <a:pathLst>
                <a:path w="210" h="132" extrusionOk="0">
                  <a:moveTo>
                    <a:pt x="123" y="0"/>
                  </a:moveTo>
                  <a:cubicBezTo>
                    <a:pt x="97" y="0"/>
                    <a:pt x="71" y="4"/>
                    <a:pt x="45" y="4"/>
                  </a:cubicBezTo>
                  <a:cubicBezTo>
                    <a:pt x="30" y="19"/>
                    <a:pt x="16" y="30"/>
                    <a:pt x="1" y="41"/>
                  </a:cubicBezTo>
                  <a:lnTo>
                    <a:pt x="1" y="56"/>
                  </a:lnTo>
                  <a:cubicBezTo>
                    <a:pt x="27" y="67"/>
                    <a:pt x="56" y="78"/>
                    <a:pt x="68" y="109"/>
                  </a:cubicBezTo>
                  <a:cubicBezTo>
                    <a:pt x="75" y="123"/>
                    <a:pt x="83" y="131"/>
                    <a:pt x="90" y="131"/>
                  </a:cubicBezTo>
                  <a:cubicBezTo>
                    <a:pt x="97" y="131"/>
                    <a:pt x="109" y="123"/>
                    <a:pt x="116" y="112"/>
                  </a:cubicBezTo>
                  <a:lnTo>
                    <a:pt x="116" y="109"/>
                  </a:lnTo>
                  <a:cubicBezTo>
                    <a:pt x="90" y="86"/>
                    <a:pt x="75" y="59"/>
                    <a:pt x="75" y="26"/>
                  </a:cubicBezTo>
                  <a:lnTo>
                    <a:pt x="75" y="26"/>
                  </a:lnTo>
                  <a:cubicBezTo>
                    <a:pt x="101" y="45"/>
                    <a:pt x="113" y="71"/>
                    <a:pt x="116" y="104"/>
                  </a:cubicBezTo>
                  <a:cubicBezTo>
                    <a:pt x="120" y="104"/>
                    <a:pt x="120" y="101"/>
                    <a:pt x="123" y="101"/>
                  </a:cubicBezTo>
                  <a:cubicBezTo>
                    <a:pt x="132" y="93"/>
                    <a:pt x="135" y="90"/>
                    <a:pt x="142" y="90"/>
                  </a:cubicBezTo>
                  <a:cubicBezTo>
                    <a:pt x="158" y="90"/>
                    <a:pt x="168" y="116"/>
                    <a:pt x="184" y="123"/>
                  </a:cubicBezTo>
                  <a:cubicBezTo>
                    <a:pt x="187" y="119"/>
                    <a:pt x="191" y="119"/>
                    <a:pt x="199" y="119"/>
                  </a:cubicBezTo>
                  <a:cubicBezTo>
                    <a:pt x="210" y="112"/>
                    <a:pt x="210" y="101"/>
                    <a:pt x="210" y="90"/>
                  </a:cubicBezTo>
                  <a:cubicBezTo>
                    <a:pt x="199" y="41"/>
                    <a:pt x="161" y="19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9" name="Google Shape;4899;p4"/>
            <p:cNvSpPr/>
            <p:nvPr/>
          </p:nvSpPr>
          <p:spPr>
            <a:xfrm>
              <a:off x="-5276562" y="-2043844"/>
              <a:ext cx="9120" cy="6160"/>
            </a:xfrm>
            <a:custGeom>
              <a:avLst/>
              <a:gdLst/>
              <a:ahLst/>
              <a:cxnLst/>
              <a:rect l="l" t="t" r="r" b="b"/>
              <a:pathLst>
                <a:path w="191" h="129" extrusionOk="0">
                  <a:moveTo>
                    <a:pt x="26" y="1"/>
                  </a:moveTo>
                  <a:cubicBezTo>
                    <a:pt x="15" y="5"/>
                    <a:pt x="4" y="8"/>
                    <a:pt x="0" y="20"/>
                  </a:cubicBezTo>
                  <a:cubicBezTo>
                    <a:pt x="0" y="27"/>
                    <a:pt x="4" y="39"/>
                    <a:pt x="11" y="39"/>
                  </a:cubicBezTo>
                  <a:cubicBezTo>
                    <a:pt x="56" y="39"/>
                    <a:pt x="59" y="79"/>
                    <a:pt x="82" y="101"/>
                  </a:cubicBezTo>
                  <a:cubicBezTo>
                    <a:pt x="94" y="113"/>
                    <a:pt x="101" y="128"/>
                    <a:pt x="116" y="128"/>
                  </a:cubicBezTo>
                  <a:cubicBezTo>
                    <a:pt x="120" y="128"/>
                    <a:pt x="127" y="128"/>
                    <a:pt x="130" y="120"/>
                  </a:cubicBezTo>
                  <a:cubicBezTo>
                    <a:pt x="157" y="101"/>
                    <a:pt x="190" y="87"/>
                    <a:pt x="183" y="49"/>
                  </a:cubicBezTo>
                  <a:cubicBezTo>
                    <a:pt x="175" y="27"/>
                    <a:pt x="164" y="5"/>
                    <a:pt x="135" y="5"/>
                  </a:cubicBezTo>
                  <a:cubicBezTo>
                    <a:pt x="112" y="5"/>
                    <a:pt x="94" y="8"/>
                    <a:pt x="71" y="8"/>
                  </a:cubicBezTo>
                  <a:cubicBezTo>
                    <a:pt x="56" y="8"/>
                    <a:pt x="41" y="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0" name="Google Shape;4900;p4"/>
            <p:cNvSpPr/>
            <p:nvPr/>
          </p:nvSpPr>
          <p:spPr>
            <a:xfrm>
              <a:off x="-5240893" y="-1978140"/>
              <a:ext cx="10600" cy="6112"/>
            </a:xfrm>
            <a:custGeom>
              <a:avLst/>
              <a:gdLst/>
              <a:ahLst/>
              <a:cxnLst/>
              <a:rect l="l" t="t" r="r" b="b"/>
              <a:pathLst>
                <a:path w="222" h="128" extrusionOk="0">
                  <a:moveTo>
                    <a:pt x="79" y="0"/>
                  </a:moveTo>
                  <a:cubicBezTo>
                    <a:pt x="64" y="0"/>
                    <a:pt x="53" y="12"/>
                    <a:pt x="27" y="42"/>
                  </a:cubicBezTo>
                  <a:cubicBezTo>
                    <a:pt x="1" y="71"/>
                    <a:pt x="16" y="98"/>
                    <a:pt x="11" y="128"/>
                  </a:cubicBezTo>
                  <a:lnTo>
                    <a:pt x="27" y="128"/>
                  </a:lnTo>
                  <a:cubicBezTo>
                    <a:pt x="64" y="128"/>
                    <a:pt x="53" y="71"/>
                    <a:pt x="90" y="68"/>
                  </a:cubicBezTo>
                  <a:lnTo>
                    <a:pt x="94" y="68"/>
                  </a:lnTo>
                  <a:cubicBezTo>
                    <a:pt x="109" y="68"/>
                    <a:pt x="116" y="79"/>
                    <a:pt x="128" y="86"/>
                  </a:cubicBezTo>
                  <a:cubicBezTo>
                    <a:pt x="135" y="98"/>
                    <a:pt x="146" y="109"/>
                    <a:pt x="158" y="109"/>
                  </a:cubicBezTo>
                  <a:cubicBezTo>
                    <a:pt x="165" y="109"/>
                    <a:pt x="168" y="105"/>
                    <a:pt x="176" y="102"/>
                  </a:cubicBezTo>
                  <a:lnTo>
                    <a:pt x="187" y="102"/>
                  </a:lnTo>
                  <a:cubicBezTo>
                    <a:pt x="202" y="102"/>
                    <a:pt x="206" y="124"/>
                    <a:pt x="218" y="128"/>
                  </a:cubicBezTo>
                  <a:cubicBezTo>
                    <a:pt x="218" y="86"/>
                    <a:pt x="221" y="45"/>
                    <a:pt x="165" y="45"/>
                  </a:cubicBezTo>
                  <a:lnTo>
                    <a:pt x="154" y="45"/>
                  </a:lnTo>
                  <a:cubicBezTo>
                    <a:pt x="146" y="45"/>
                    <a:pt x="139" y="34"/>
                    <a:pt x="132" y="26"/>
                  </a:cubicBezTo>
                  <a:cubicBezTo>
                    <a:pt x="106" y="8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1" name="Google Shape;4901;p4"/>
            <p:cNvSpPr/>
            <p:nvPr/>
          </p:nvSpPr>
          <p:spPr>
            <a:xfrm>
              <a:off x="-5508818" y="-1915301"/>
              <a:ext cx="7926" cy="6112"/>
            </a:xfrm>
            <a:custGeom>
              <a:avLst/>
              <a:gdLst/>
              <a:ahLst/>
              <a:cxnLst/>
              <a:rect l="l" t="t" r="r" b="b"/>
              <a:pathLst>
                <a:path w="166" h="128" extrusionOk="0">
                  <a:moveTo>
                    <a:pt x="94" y="0"/>
                  </a:moveTo>
                  <a:cubicBezTo>
                    <a:pt x="87" y="0"/>
                    <a:pt x="75" y="0"/>
                    <a:pt x="68" y="4"/>
                  </a:cubicBezTo>
                  <a:cubicBezTo>
                    <a:pt x="34" y="11"/>
                    <a:pt x="1" y="30"/>
                    <a:pt x="15" y="78"/>
                  </a:cubicBezTo>
                  <a:cubicBezTo>
                    <a:pt x="23" y="109"/>
                    <a:pt x="46" y="128"/>
                    <a:pt x="79" y="128"/>
                  </a:cubicBezTo>
                  <a:cubicBezTo>
                    <a:pt x="87" y="128"/>
                    <a:pt x="94" y="128"/>
                    <a:pt x="105" y="123"/>
                  </a:cubicBezTo>
                  <a:cubicBezTo>
                    <a:pt x="120" y="120"/>
                    <a:pt x="135" y="113"/>
                    <a:pt x="146" y="105"/>
                  </a:cubicBezTo>
                  <a:cubicBezTo>
                    <a:pt x="165" y="61"/>
                    <a:pt x="132" y="30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2" name="Google Shape;4902;p4"/>
            <p:cNvSpPr/>
            <p:nvPr/>
          </p:nvSpPr>
          <p:spPr>
            <a:xfrm>
              <a:off x="-5022054" y="-1773913"/>
              <a:ext cx="7354" cy="9120"/>
            </a:xfrm>
            <a:custGeom>
              <a:avLst/>
              <a:gdLst/>
              <a:ahLst/>
              <a:cxnLst/>
              <a:rect l="l" t="t" r="r" b="b"/>
              <a:pathLst>
                <a:path w="154" h="191" extrusionOk="0">
                  <a:moveTo>
                    <a:pt x="60" y="0"/>
                  </a:moveTo>
                  <a:cubicBezTo>
                    <a:pt x="38" y="0"/>
                    <a:pt x="19" y="7"/>
                    <a:pt x="4" y="22"/>
                  </a:cubicBezTo>
                  <a:lnTo>
                    <a:pt x="4" y="38"/>
                  </a:lnTo>
                  <a:cubicBezTo>
                    <a:pt x="0" y="93"/>
                    <a:pt x="19" y="142"/>
                    <a:pt x="49" y="190"/>
                  </a:cubicBezTo>
                  <a:cubicBezTo>
                    <a:pt x="64" y="187"/>
                    <a:pt x="71" y="172"/>
                    <a:pt x="79" y="161"/>
                  </a:cubicBezTo>
                  <a:cubicBezTo>
                    <a:pt x="83" y="145"/>
                    <a:pt x="90" y="142"/>
                    <a:pt x="102" y="142"/>
                  </a:cubicBezTo>
                  <a:cubicBezTo>
                    <a:pt x="109" y="142"/>
                    <a:pt x="116" y="145"/>
                    <a:pt x="124" y="153"/>
                  </a:cubicBezTo>
                  <a:cubicBezTo>
                    <a:pt x="146" y="153"/>
                    <a:pt x="154" y="138"/>
                    <a:pt x="154" y="119"/>
                  </a:cubicBezTo>
                  <a:lnTo>
                    <a:pt x="154" y="105"/>
                  </a:lnTo>
                  <a:lnTo>
                    <a:pt x="135" y="105"/>
                  </a:lnTo>
                  <a:cubicBezTo>
                    <a:pt x="120" y="105"/>
                    <a:pt x="109" y="101"/>
                    <a:pt x="102" y="83"/>
                  </a:cubicBezTo>
                  <a:cubicBezTo>
                    <a:pt x="98" y="64"/>
                    <a:pt x="94" y="48"/>
                    <a:pt x="71" y="48"/>
                  </a:cubicBezTo>
                  <a:cubicBezTo>
                    <a:pt x="0" y="41"/>
                    <a:pt x="64" y="15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" name="Google Shape;4903;p4"/>
            <p:cNvSpPr/>
            <p:nvPr/>
          </p:nvSpPr>
          <p:spPr>
            <a:xfrm>
              <a:off x="-5246814" y="-1963480"/>
              <a:ext cx="13991" cy="13036"/>
            </a:xfrm>
            <a:custGeom>
              <a:avLst/>
              <a:gdLst/>
              <a:ahLst/>
              <a:cxnLst/>
              <a:rect l="l" t="t" r="r" b="b"/>
              <a:pathLst>
                <a:path w="293" h="273" extrusionOk="0">
                  <a:moveTo>
                    <a:pt x="38" y="0"/>
                  </a:moveTo>
                  <a:lnTo>
                    <a:pt x="38" y="4"/>
                  </a:lnTo>
                  <a:cubicBezTo>
                    <a:pt x="16" y="41"/>
                    <a:pt x="42" y="86"/>
                    <a:pt x="20" y="123"/>
                  </a:cubicBezTo>
                  <a:cubicBezTo>
                    <a:pt x="1" y="154"/>
                    <a:pt x="16" y="164"/>
                    <a:pt x="50" y="180"/>
                  </a:cubicBezTo>
                  <a:cubicBezTo>
                    <a:pt x="95" y="195"/>
                    <a:pt x="158" y="190"/>
                    <a:pt x="188" y="250"/>
                  </a:cubicBezTo>
                  <a:cubicBezTo>
                    <a:pt x="195" y="262"/>
                    <a:pt x="211" y="273"/>
                    <a:pt x="225" y="273"/>
                  </a:cubicBezTo>
                  <a:cubicBezTo>
                    <a:pt x="240" y="273"/>
                    <a:pt x="256" y="262"/>
                    <a:pt x="263" y="243"/>
                  </a:cubicBezTo>
                  <a:cubicBezTo>
                    <a:pt x="270" y="228"/>
                    <a:pt x="282" y="217"/>
                    <a:pt x="292" y="206"/>
                  </a:cubicBezTo>
                  <a:lnTo>
                    <a:pt x="292" y="206"/>
                  </a:lnTo>
                  <a:cubicBezTo>
                    <a:pt x="278" y="209"/>
                    <a:pt x="263" y="213"/>
                    <a:pt x="248" y="213"/>
                  </a:cubicBezTo>
                  <a:cubicBezTo>
                    <a:pt x="173" y="213"/>
                    <a:pt x="113" y="164"/>
                    <a:pt x="38" y="145"/>
                  </a:cubicBezTo>
                  <a:cubicBezTo>
                    <a:pt x="35" y="142"/>
                    <a:pt x="35" y="142"/>
                    <a:pt x="31" y="142"/>
                  </a:cubicBezTo>
                  <a:lnTo>
                    <a:pt x="38" y="142"/>
                  </a:lnTo>
                  <a:cubicBezTo>
                    <a:pt x="68" y="131"/>
                    <a:pt x="109" y="135"/>
                    <a:pt x="68" y="90"/>
                  </a:cubicBezTo>
                  <a:cubicBezTo>
                    <a:pt x="50" y="67"/>
                    <a:pt x="50" y="3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" name="Google Shape;4904;p4"/>
            <p:cNvSpPr/>
            <p:nvPr/>
          </p:nvSpPr>
          <p:spPr>
            <a:xfrm>
              <a:off x="-5133598" y="-1796069"/>
              <a:ext cx="10553" cy="10553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57" y="49"/>
                    <a:pt x="164" y="102"/>
                    <a:pt x="109" y="138"/>
                  </a:cubicBezTo>
                  <a:cubicBezTo>
                    <a:pt x="79" y="105"/>
                    <a:pt x="15" y="94"/>
                    <a:pt x="26" y="26"/>
                  </a:cubicBezTo>
                  <a:lnTo>
                    <a:pt x="26" y="26"/>
                  </a:lnTo>
                  <a:cubicBezTo>
                    <a:pt x="0" y="57"/>
                    <a:pt x="4" y="102"/>
                    <a:pt x="30" y="120"/>
                  </a:cubicBezTo>
                  <a:cubicBezTo>
                    <a:pt x="83" y="157"/>
                    <a:pt x="138" y="191"/>
                    <a:pt x="198" y="221"/>
                  </a:cubicBezTo>
                  <a:lnTo>
                    <a:pt x="202" y="217"/>
                  </a:lnTo>
                  <a:cubicBezTo>
                    <a:pt x="195" y="206"/>
                    <a:pt x="191" y="191"/>
                    <a:pt x="183" y="183"/>
                  </a:cubicBezTo>
                  <a:cubicBezTo>
                    <a:pt x="153" y="154"/>
                    <a:pt x="157" y="131"/>
                    <a:pt x="191" y="109"/>
                  </a:cubicBezTo>
                  <a:cubicBezTo>
                    <a:pt x="195" y="94"/>
                    <a:pt x="206" y="83"/>
                    <a:pt x="221" y="76"/>
                  </a:cubicBezTo>
                  <a:cubicBezTo>
                    <a:pt x="206" y="41"/>
                    <a:pt x="179" y="19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5" name="Google Shape;4905;p4"/>
            <p:cNvSpPr/>
            <p:nvPr/>
          </p:nvSpPr>
          <p:spPr>
            <a:xfrm>
              <a:off x="-5255552" y="-2008843"/>
              <a:ext cx="9025" cy="18049"/>
            </a:xfrm>
            <a:custGeom>
              <a:avLst/>
              <a:gdLst/>
              <a:ahLst/>
              <a:cxnLst/>
              <a:rect l="l" t="t" r="r" b="b"/>
              <a:pathLst>
                <a:path w="189" h="378" extrusionOk="0">
                  <a:moveTo>
                    <a:pt x="180" y="1"/>
                  </a:moveTo>
                  <a:cubicBezTo>
                    <a:pt x="154" y="1"/>
                    <a:pt x="128" y="5"/>
                    <a:pt x="102" y="5"/>
                  </a:cubicBezTo>
                  <a:cubicBezTo>
                    <a:pt x="143" y="79"/>
                    <a:pt x="135" y="153"/>
                    <a:pt x="102" y="229"/>
                  </a:cubicBezTo>
                  <a:cubicBezTo>
                    <a:pt x="94" y="251"/>
                    <a:pt x="64" y="243"/>
                    <a:pt x="57" y="262"/>
                  </a:cubicBezTo>
                  <a:cubicBezTo>
                    <a:pt x="54" y="310"/>
                    <a:pt x="1" y="333"/>
                    <a:pt x="1" y="378"/>
                  </a:cubicBezTo>
                  <a:cubicBezTo>
                    <a:pt x="38" y="345"/>
                    <a:pt x="76" y="310"/>
                    <a:pt x="113" y="277"/>
                  </a:cubicBezTo>
                  <a:cubicBezTo>
                    <a:pt x="139" y="251"/>
                    <a:pt x="154" y="221"/>
                    <a:pt x="147" y="180"/>
                  </a:cubicBezTo>
                  <a:cubicBezTo>
                    <a:pt x="143" y="162"/>
                    <a:pt x="143" y="139"/>
                    <a:pt x="158" y="120"/>
                  </a:cubicBezTo>
                  <a:cubicBezTo>
                    <a:pt x="173" y="105"/>
                    <a:pt x="169" y="91"/>
                    <a:pt x="154" y="72"/>
                  </a:cubicBezTo>
                  <a:cubicBezTo>
                    <a:pt x="125" y="41"/>
                    <a:pt x="151" y="49"/>
                    <a:pt x="169" y="41"/>
                  </a:cubicBezTo>
                  <a:cubicBezTo>
                    <a:pt x="188" y="34"/>
                    <a:pt x="180" y="15"/>
                    <a:pt x="1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6" name="Google Shape;4906;p4"/>
            <p:cNvSpPr/>
            <p:nvPr/>
          </p:nvSpPr>
          <p:spPr>
            <a:xfrm>
              <a:off x="-5602169" y="-2139296"/>
              <a:ext cx="7926" cy="8213"/>
            </a:xfrm>
            <a:custGeom>
              <a:avLst/>
              <a:gdLst/>
              <a:ahLst/>
              <a:cxnLst/>
              <a:rect l="l" t="t" r="r" b="b"/>
              <a:pathLst>
                <a:path w="166" h="172" extrusionOk="0">
                  <a:moveTo>
                    <a:pt x="162" y="26"/>
                  </a:moveTo>
                  <a:lnTo>
                    <a:pt x="162" y="26"/>
                  </a:lnTo>
                  <a:cubicBezTo>
                    <a:pt x="162" y="30"/>
                    <a:pt x="165" y="33"/>
                    <a:pt x="165" y="37"/>
                  </a:cubicBezTo>
                  <a:cubicBezTo>
                    <a:pt x="165" y="33"/>
                    <a:pt x="165" y="30"/>
                    <a:pt x="162" y="26"/>
                  </a:cubicBezTo>
                  <a:close/>
                  <a:moveTo>
                    <a:pt x="79" y="0"/>
                  </a:moveTo>
                  <a:cubicBezTo>
                    <a:pt x="75" y="15"/>
                    <a:pt x="64" y="30"/>
                    <a:pt x="68" y="49"/>
                  </a:cubicBezTo>
                  <a:cubicBezTo>
                    <a:pt x="86" y="68"/>
                    <a:pt x="64" y="78"/>
                    <a:pt x="53" y="78"/>
                  </a:cubicBezTo>
                  <a:cubicBezTo>
                    <a:pt x="31" y="75"/>
                    <a:pt x="38" y="52"/>
                    <a:pt x="34" y="37"/>
                  </a:cubicBezTo>
                  <a:lnTo>
                    <a:pt x="1" y="37"/>
                  </a:lnTo>
                  <a:cubicBezTo>
                    <a:pt x="8" y="52"/>
                    <a:pt x="23" y="68"/>
                    <a:pt x="12" y="86"/>
                  </a:cubicBezTo>
                  <a:cubicBezTo>
                    <a:pt x="1" y="116"/>
                    <a:pt x="12" y="138"/>
                    <a:pt x="27" y="164"/>
                  </a:cubicBezTo>
                  <a:cubicBezTo>
                    <a:pt x="31" y="164"/>
                    <a:pt x="38" y="164"/>
                    <a:pt x="41" y="161"/>
                  </a:cubicBezTo>
                  <a:cubicBezTo>
                    <a:pt x="49" y="157"/>
                    <a:pt x="57" y="154"/>
                    <a:pt x="64" y="154"/>
                  </a:cubicBezTo>
                  <a:cubicBezTo>
                    <a:pt x="79" y="154"/>
                    <a:pt x="91" y="168"/>
                    <a:pt x="105" y="172"/>
                  </a:cubicBezTo>
                  <a:cubicBezTo>
                    <a:pt x="113" y="168"/>
                    <a:pt x="117" y="161"/>
                    <a:pt x="120" y="157"/>
                  </a:cubicBezTo>
                  <a:cubicBezTo>
                    <a:pt x="124" y="135"/>
                    <a:pt x="131" y="112"/>
                    <a:pt x="136" y="94"/>
                  </a:cubicBezTo>
                  <a:cubicBezTo>
                    <a:pt x="105" y="90"/>
                    <a:pt x="94" y="78"/>
                    <a:pt x="117" y="56"/>
                  </a:cubicBezTo>
                  <a:cubicBezTo>
                    <a:pt x="127" y="41"/>
                    <a:pt x="146" y="45"/>
                    <a:pt x="162" y="41"/>
                  </a:cubicBezTo>
                  <a:lnTo>
                    <a:pt x="162" y="26"/>
                  </a:lnTo>
                  <a:lnTo>
                    <a:pt x="158" y="26"/>
                  </a:lnTo>
                  <a:cubicBezTo>
                    <a:pt x="127" y="26"/>
                    <a:pt x="105" y="11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7" name="Google Shape;4907;p4"/>
            <p:cNvSpPr/>
            <p:nvPr/>
          </p:nvSpPr>
          <p:spPr>
            <a:xfrm>
              <a:off x="-5199828" y="-1659504"/>
              <a:ext cx="6637" cy="8595"/>
            </a:xfrm>
            <a:custGeom>
              <a:avLst/>
              <a:gdLst/>
              <a:ahLst/>
              <a:cxnLst/>
              <a:rect l="l" t="t" r="r" b="b"/>
              <a:pathLst>
                <a:path w="139" h="180" extrusionOk="0">
                  <a:moveTo>
                    <a:pt x="71" y="8"/>
                  </a:moveTo>
                  <a:cubicBezTo>
                    <a:pt x="49" y="15"/>
                    <a:pt x="22" y="0"/>
                    <a:pt x="8" y="30"/>
                  </a:cubicBezTo>
                  <a:cubicBezTo>
                    <a:pt x="53" y="75"/>
                    <a:pt x="53" y="75"/>
                    <a:pt x="0" y="123"/>
                  </a:cubicBezTo>
                  <a:cubicBezTo>
                    <a:pt x="12" y="142"/>
                    <a:pt x="26" y="157"/>
                    <a:pt x="38" y="172"/>
                  </a:cubicBezTo>
                  <a:cubicBezTo>
                    <a:pt x="41" y="180"/>
                    <a:pt x="49" y="180"/>
                    <a:pt x="53" y="180"/>
                  </a:cubicBezTo>
                  <a:cubicBezTo>
                    <a:pt x="57" y="180"/>
                    <a:pt x="64" y="176"/>
                    <a:pt x="67" y="168"/>
                  </a:cubicBezTo>
                  <a:cubicBezTo>
                    <a:pt x="75" y="157"/>
                    <a:pt x="79" y="142"/>
                    <a:pt x="86" y="135"/>
                  </a:cubicBezTo>
                  <a:cubicBezTo>
                    <a:pt x="138" y="78"/>
                    <a:pt x="138" y="45"/>
                    <a:pt x="75" y="11"/>
                  </a:cubicBezTo>
                  <a:cubicBezTo>
                    <a:pt x="71" y="11"/>
                    <a:pt x="71" y="8"/>
                    <a:pt x="71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8" name="Google Shape;4908;p4"/>
            <p:cNvSpPr/>
            <p:nvPr/>
          </p:nvSpPr>
          <p:spPr>
            <a:xfrm>
              <a:off x="-5500605" y="-1835701"/>
              <a:ext cx="6303" cy="7353"/>
            </a:xfrm>
            <a:custGeom>
              <a:avLst/>
              <a:gdLst/>
              <a:ahLst/>
              <a:cxnLst/>
              <a:rect l="l" t="t" r="r" b="b"/>
              <a:pathLst>
                <a:path w="132" h="154" extrusionOk="0">
                  <a:moveTo>
                    <a:pt x="67" y="0"/>
                  </a:moveTo>
                  <a:cubicBezTo>
                    <a:pt x="60" y="0"/>
                    <a:pt x="50" y="4"/>
                    <a:pt x="41" y="8"/>
                  </a:cubicBezTo>
                  <a:cubicBezTo>
                    <a:pt x="12" y="16"/>
                    <a:pt x="0" y="34"/>
                    <a:pt x="5" y="64"/>
                  </a:cubicBezTo>
                  <a:cubicBezTo>
                    <a:pt x="12" y="94"/>
                    <a:pt x="5" y="124"/>
                    <a:pt x="23" y="154"/>
                  </a:cubicBezTo>
                  <a:cubicBezTo>
                    <a:pt x="60" y="143"/>
                    <a:pt x="83" y="121"/>
                    <a:pt x="102" y="98"/>
                  </a:cubicBezTo>
                  <a:cubicBezTo>
                    <a:pt x="131" y="64"/>
                    <a:pt x="102" y="38"/>
                    <a:pt x="90" y="12"/>
                  </a:cubicBezTo>
                  <a:cubicBezTo>
                    <a:pt x="83" y="4"/>
                    <a:pt x="79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9" name="Google Shape;4909;p4"/>
            <p:cNvSpPr/>
            <p:nvPr/>
          </p:nvSpPr>
          <p:spPr>
            <a:xfrm>
              <a:off x="-5523955" y="-1963146"/>
              <a:ext cx="5539" cy="7210"/>
            </a:xfrm>
            <a:custGeom>
              <a:avLst/>
              <a:gdLst/>
              <a:ahLst/>
              <a:cxnLst/>
              <a:rect l="l" t="t" r="r" b="b"/>
              <a:pathLst>
                <a:path w="116" h="151" extrusionOk="0">
                  <a:moveTo>
                    <a:pt x="49" y="0"/>
                  </a:moveTo>
                  <a:cubicBezTo>
                    <a:pt x="0" y="16"/>
                    <a:pt x="15" y="64"/>
                    <a:pt x="4" y="94"/>
                  </a:cubicBezTo>
                  <a:cubicBezTo>
                    <a:pt x="7" y="124"/>
                    <a:pt x="11" y="150"/>
                    <a:pt x="45" y="150"/>
                  </a:cubicBezTo>
                  <a:cubicBezTo>
                    <a:pt x="82" y="150"/>
                    <a:pt x="116" y="116"/>
                    <a:pt x="116" y="86"/>
                  </a:cubicBezTo>
                  <a:cubicBezTo>
                    <a:pt x="112" y="53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0" name="Google Shape;4910;p4"/>
            <p:cNvSpPr/>
            <p:nvPr/>
          </p:nvSpPr>
          <p:spPr>
            <a:xfrm>
              <a:off x="-5078256" y="-1610990"/>
              <a:ext cx="8786" cy="7210"/>
            </a:xfrm>
            <a:custGeom>
              <a:avLst/>
              <a:gdLst/>
              <a:ahLst/>
              <a:cxnLst/>
              <a:rect l="l" t="t" r="r" b="b"/>
              <a:pathLst>
                <a:path w="184" h="151" extrusionOk="0">
                  <a:moveTo>
                    <a:pt x="123" y="1"/>
                  </a:moveTo>
                  <a:cubicBezTo>
                    <a:pt x="109" y="1"/>
                    <a:pt x="93" y="12"/>
                    <a:pt x="75" y="20"/>
                  </a:cubicBezTo>
                  <a:cubicBezTo>
                    <a:pt x="52" y="35"/>
                    <a:pt x="26" y="42"/>
                    <a:pt x="0" y="57"/>
                  </a:cubicBezTo>
                  <a:cubicBezTo>
                    <a:pt x="11" y="80"/>
                    <a:pt x="30" y="87"/>
                    <a:pt x="33" y="109"/>
                  </a:cubicBezTo>
                  <a:cubicBezTo>
                    <a:pt x="33" y="135"/>
                    <a:pt x="52" y="151"/>
                    <a:pt x="78" y="151"/>
                  </a:cubicBezTo>
                  <a:lnTo>
                    <a:pt x="82" y="151"/>
                  </a:lnTo>
                  <a:cubicBezTo>
                    <a:pt x="75" y="139"/>
                    <a:pt x="71" y="132"/>
                    <a:pt x="64" y="125"/>
                  </a:cubicBezTo>
                  <a:cubicBezTo>
                    <a:pt x="52" y="113"/>
                    <a:pt x="41" y="98"/>
                    <a:pt x="52" y="83"/>
                  </a:cubicBezTo>
                  <a:cubicBezTo>
                    <a:pt x="56" y="75"/>
                    <a:pt x="59" y="75"/>
                    <a:pt x="64" y="75"/>
                  </a:cubicBezTo>
                  <a:cubicBezTo>
                    <a:pt x="71" y="75"/>
                    <a:pt x="78" y="80"/>
                    <a:pt x="86" y="83"/>
                  </a:cubicBezTo>
                  <a:lnTo>
                    <a:pt x="97" y="83"/>
                  </a:lnTo>
                  <a:cubicBezTo>
                    <a:pt x="109" y="83"/>
                    <a:pt x="119" y="80"/>
                    <a:pt x="131" y="72"/>
                  </a:cubicBezTo>
                  <a:lnTo>
                    <a:pt x="131" y="72"/>
                  </a:lnTo>
                  <a:cubicBezTo>
                    <a:pt x="138" y="102"/>
                    <a:pt x="104" y="109"/>
                    <a:pt x="112" y="132"/>
                  </a:cubicBezTo>
                  <a:cubicBezTo>
                    <a:pt x="127" y="128"/>
                    <a:pt x="142" y="125"/>
                    <a:pt x="149" y="109"/>
                  </a:cubicBezTo>
                  <a:cubicBezTo>
                    <a:pt x="164" y="80"/>
                    <a:pt x="183" y="49"/>
                    <a:pt x="161" y="20"/>
                  </a:cubicBezTo>
                  <a:cubicBezTo>
                    <a:pt x="149" y="8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1" name="Google Shape;4911;p4"/>
            <p:cNvSpPr/>
            <p:nvPr/>
          </p:nvSpPr>
          <p:spPr>
            <a:xfrm>
              <a:off x="-5302108" y="-1668958"/>
              <a:ext cx="8595" cy="9311"/>
            </a:xfrm>
            <a:custGeom>
              <a:avLst/>
              <a:gdLst/>
              <a:ahLst/>
              <a:cxnLst/>
              <a:rect l="l" t="t" r="r" b="b"/>
              <a:pathLst>
                <a:path w="180" h="195" extrusionOk="0">
                  <a:moveTo>
                    <a:pt x="60" y="0"/>
                  </a:moveTo>
                  <a:cubicBezTo>
                    <a:pt x="34" y="0"/>
                    <a:pt x="15" y="7"/>
                    <a:pt x="1" y="22"/>
                  </a:cubicBezTo>
                  <a:lnTo>
                    <a:pt x="1" y="26"/>
                  </a:lnTo>
                  <a:cubicBezTo>
                    <a:pt x="27" y="45"/>
                    <a:pt x="60" y="26"/>
                    <a:pt x="82" y="49"/>
                  </a:cubicBezTo>
                  <a:lnTo>
                    <a:pt x="82" y="52"/>
                  </a:lnTo>
                  <a:cubicBezTo>
                    <a:pt x="113" y="71"/>
                    <a:pt x="116" y="97"/>
                    <a:pt x="97" y="123"/>
                  </a:cubicBezTo>
                  <a:cubicBezTo>
                    <a:pt x="82" y="145"/>
                    <a:pt x="71" y="168"/>
                    <a:pt x="75" y="195"/>
                  </a:cubicBezTo>
                  <a:cubicBezTo>
                    <a:pt x="158" y="153"/>
                    <a:pt x="180" y="101"/>
                    <a:pt x="139" y="38"/>
                  </a:cubicBezTo>
                  <a:cubicBezTo>
                    <a:pt x="123" y="15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2" name="Google Shape;4912;p4"/>
            <p:cNvSpPr/>
            <p:nvPr/>
          </p:nvSpPr>
          <p:spPr>
            <a:xfrm>
              <a:off x="-5254072" y="-1938889"/>
              <a:ext cx="7544" cy="8977"/>
            </a:xfrm>
            <a:custGeom>
              <a:avLst/>
              <a:gdLst/>
              <a:ahLst/>
              <a:cxnLst/>
              <a:rect l="l" t="t" r="r" b="b"/>
              <a:pathLst>
                <a:path w="158" h="188" extrusionOk="0">
                  <a:moveTo>
                    <a:pt x="68" y="1"/>
                  </a:moveTo>
                  <a:cubicBezTo>
                    <a:pt x="52" y="1"/>
                    <a:pt x="37" y="8"/>
                    <a:pt x="37" y="20"/>
                  </a:cubicBezTo>
                  <a:cubicBezTo>
                    <a:pt x="26" y="68"/>
                    <a:pt x="0" y="124"/>
                    <a:pt x="45" y="188"/>
                  </a:cubicBezTo>
                  <a:cubicBezTo>
                    <a:pt x="49" y="128"/>
                    <a:pt x="86" y="113"/>
                    <a:pt x="116" y="94"/>
                  </a:cubicBezTo>
                  <a:cubicBezTo>
                    <a:pt x="157" y="68"/>
                    <a:pt x="127" y="42"/>
                    <a:pt x="112" y="20"/>
                  </a:cubicBezTo>
                  <a:cubicBezTo>
                    <a:pt x="101" y="8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3" name="Google Shape;4913;p4"/>
            <p:cNvSpPr/>
            <p:nvPr/>
          </p:nvSpPr>
          <p:spPr>
            <a:xfrm>
              <a:off x="-5456723" y="-1840142"/>
              <a:ext cx="10266" cy="8929"/>
            </a:xfrm>
            <a:custGeom>
              <a:avLst/>
              <a:gdLst/>
              <a:ahLst/>
              <a:cxnLst/>
              <a:rect l="l" t="t" r="r" b="b"/>
              <a:pathLst>
                <a:path w="215" h="187" extrusionOk="0">
                  <a:moveTo>
                    <a:pt x="102" y="0"/>
                  </a:moveTo>
                  <a:cubicBezTo>
                    <a:pt x="87" y="0"/>
                    <a:pt x="73" y="4"/>
                    <a:pt x="61" y="12"/>
                  </a:cubicBezTo>
                  <a:cubicBezTo>
                    <a:pt x="16" y="38"/>
                    <a:pt x="1" y="83"/>
                    <a:pt x="28" y="138"/>
                  </a:cubicBezTo>
                  <a:cubicBezTo>
                    <a:pt x="46" y="172"/>
                    <a:pt x="57" y="187"/>
                    <a:pt x="76" y="187"/>
                  </a:cubicBezTo>
                  <a:cubicBezTo>
                    <a:pt x="87" y="187"/>
                    <a:pt x="102" y="179"/>
                    <a:pt x="125" y="172"/>
                  </a:cubicBezTo>
                  <a:lnTo>
                    <a:pt x="102" y="172"/>
                  </a:lnTo>
                  <a:cubicBezTo>
                    <a:pt x="87" y="172"/>
                    <a:pt x="73" y="169"/>
                    <a:pt x="61" y="150"/>
                  </a:cubicBezTo>
                  <a:cubicBezTo>
                    <a:pt x="42" y="124"/>
                    <a:pt x="28" y="93"/>
                    <a:pt x="46" y="57"/>
                  </a:cubicBezTo>
                  <a:cubicBezTo>
                    <a:pt x="57" y="38"/>
                    <a:pt x="73" y="34"/>
                    <a:pt x="87" y="34"/>
                  </a:cubicBezTo>
                  <a:lnTo>
                    <a:pt x="99" y="34"/>
                  </a:lnTo>
                  <a:cubicBezTo>
                    <a:pt x="140" y="38"/>
                    <a:pt x="158" y="67"/>
                    <a:pt x="169" y="101"/>
                  </a:cubicBezTo>
                  <a:cubicBezTo>
                    <a:pt x="185" y="142"/>
                    <a:pt x="125" y="138"/>
                    <a:pt x="125" y="172"/>
                  </a:cubicBezTo>
                  <a:cubicBezTo>
                    <a:pt x="203" y="138"/>
                    <a:pt x="214" y="109"/>
                    <a:pt x="173" y="38"/>
                  </a:cubicBezTo>
                  <a:cubicBezTo>
                    <a:pt x="158" y="12"/>
                    <a:pt x="132" y="0"/>
                    <a:pt x="1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4" name="Google Shape;4914;p4"/>
            <p:cNvSpPr/>
            <p:nvPr/>
          </p:nvSpPr>
          <p:spPr>
            <a:xfrm>
              <a:off x="-5217304" y="-1779118"/>
              <a:ext cx="6637" cy="5253"/>
            </a:xfrm>
            <a:custGeom>
              <a:avLst/>
              <a:gdLst/>
              <a:ahLst/>
              <a:cxnLst/>
              <a:rect l="l" t="t" r="r" b="b"/>
              <a:pathLst>
                <a:path w="139" h="110" extrusionOk="0">
                  <a:moveTo>
                    <a:pt x="41" y="0"/>
                  </a:moveTo>
                  <a:cubicBezTo>
                    <a:pt x="15" y="0"/>
                    <a:pt x="0" y="19"/>
                    <a:pt x="0" y="38"/>
                  </a:cubicBezTo>
                  <a:cubicBezTo>
                    <a:pt x="4" y="90"/>
                    <a:pt x="38" y="109"/>
                    <a:pt x="90" y="109"/>
                  </a:cubicBezTo>
                  <a:lnTo>
                    <a:pt x="101" y="109"/>
                  </a:lnTo>
                  <a:cubicBezTo>
                    <a:pt x="138" y="109"/>
                    <a:pt x="138" y="87"/>
                    <a:pt x="135" y="64"/>
                  </a:cubicBezTo>
                  <a:cubicBezTo>
                    <a:pt x="135" y="38"/>
                    <a:pt x="8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5" name="Google Shape;4915;p4"/>
            <p:cNvSpPr/>
            <p:nvPr/>
          </p:nvSpPr>
          <p:spPr>
            <a:xfrm>
              <a:off x="-5229098" y="-1799125"/>
              <a:ext cx="10410" cy="5635"/>
            </a:xfrm>
            <a:custGeom>
              <a:avLst/>
              <a:gdLst/>
              <a:ahLst/>
              <a:cxnLst/>
              <a:rect l="l" t="t" r="r" b="b"/>
              <a:pathLst>
                <a:path w="218" h="118" extrusionOk="0">
                  <a:moveTo>
                    <a:pt x="94" y="1"/>
                  </a:moveTo>
                  <a:cubicBezTo>
                    <a:pt x="75" y="1"/>
                    <a:pt x="56" y="5"/>
                    <a:pt x="42" y="12"/>
                  </a:cubicBezTo>
                  <a:cubicBezTo>
                    <a:pt x="0" y="38"/>
                    <a:pt x="0" y="76"/>
                    <a:pt x="4" y="117"/>
                  </a:cubicBezTo>
                  <a:cubicBezTo>
                    <a:pt x="23" y="113"/>
                    <a:pt x="34" y="109"/>
                    <a:pt x="26" y="87"/>
                  </a:cubicBezTo>
                  <a:cubicBezTo>
                    <a:pt x="19" y="61"/>
                    <a:pt x="38" y="45"/>
                    <a:pt x="56" y="38"/>
                  </a:cubicBezTo>
                  <a:lnTo>
                    <a:pt x="64" y="38"/>
                  </a:lnTo>
                  <a:cubicBezTo>
                    <a:pt x="78" y="38"/>
                    <a:pt x="86" y="57"/>
                    <a:pt x="90" y="68"/>
                  </a:cubicBezTo>
                  <a:cubicBezTo>
                    <a:pt x="109" y="95"/>
                    <a:pt x="131" y="102"/>
                    <a:pt x="161" y="105"/>
                  </a:cubicBezTo>
                  <a:cubicBezTo>
                    <a:pt x="173" y="76"/>
                    <a:pt x="217" y="42"/>
                    <a:pt x="168" y="19"/>
                  </a:cubicBezTo>
                  <a:cubicBezTo>
                    <a:pt x="146" y="12"/>
                    <a:pt x="120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6" name="Google Shape;4916;p4"/>
            <p:cNvSpPr/>
            <p:nvPr/>
          </p:nvSpPr>
          <p:spPr>
            <a:xfrm>
              <a:off x="-5558621" y="-2134139"/>
              <a:ext cx="6303" cy="9884"/>
            </a:xfrm>
            <a:custGeom>
              <a:avLst/>
              <a:gdLst/>
              <a:ahLst/>
              <a:cxnLst/>
              <a:rect l="l" t="t" r="r" b="b"/>
              <a:pathLst>
                <a:path w="132" h="207" extrusionOk="0">
                  <a:moveTo>
                    <a:pt x="53" y="1"/>
                  </a:moveTo>
                  <a:cubicBezTo>
                    <a:pt x="38" y="1"/>
                    <a:pt x="26" y="4"/>
                    <a:pt x="16" y="15"/>
                  </a:cubicBezTo>
                  <a:cubicBezTo>
                    <a:pt x="0" y="34"/>
                    <a:pt x="12" y="49"/>
                    <a:pt x="26" y="60"/>
                  </a:cubicBezTo>
                  <a:cubicBezTo>
                    <a:pt x="49" y="82"/>
                    <a:pt x="38" y="113"/>
                    <a:pt x="45" y="135"/>
                  </a:cubicBezTo>
                  <a:cubicBezTo>
                    <a:pt x="57" y="169"/>
                    <a:pt x="68" y="206"/>
                    <a:pt x="105" y="206"/>
                  </a:cubicBezTo>
                  <a:cubicBezTo>
                    <a:pt x="113" y="206"/>
                    <a:pt x="121" y="203"/>
                    <a:pt x="128" y="203"/>
                  </a:cubicBezTo>
                  <a:cubicBezTo>
                    <a:pt x="102" y="187"/>
                    <a:pt x="87" y="176"/>
                    <a:pt x="79" y="135"/>
                  </a:cubicBezTo>
                  <a:cubicBezTo>
                    <a:pt x="71" y="79"/>
                    <a:pt x="105" y="56"/>
                    <a:pt x="131" y="27"/>
                  </a:cubicBezTo>
                  <a:cubicBezTo>
                    <a:pt x="109" y="19"/>
                    <a:pt x="90" y="8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7" name="Google Shape;4917;p4"/>
            <p:cNvSpPr/>
            <p:nvPr/>
          </p:nvSpPr>
          <p:spPr>
            <a:xfrm>
              <a:off x="-5184452" y="-1674688"/>
              <a:ext cx="8929" cy="7735"/>
            </a:xfrm>
            <a:custGeom>
              <a:avLst/>
              <a:gdLst/>
              <a:ahLst/>
              <a:cxnLst/>
              <a:rect l="l" t="t" r="r" b="b"/>
              <a:pathLst>
                <a:path w="187" h="162" extrusionOk="0">
                  <a:moveTo>
                    <a:pt x="0" y="1"/>
                  </a:moveTo>
                  <a:cubicBezTo>
                    <a:pt x="4" y="79"/>
                    <a:pt x="41" y="127"/>
                    <a:pt x="112" y="158"/>
                  </a:cubicBezTo>
                  <a:cubicBezTo>
                    <a:pt x="119" y="161"/>
                    <a:pt x="127" y="161"/>
                    <a:pt x="135" y="161"/>
                  </a:cubicBezTo>
                  <a:cubicBezTo>
                    <a:pt x="145" y="161"/>
                    <a:pt x="157" y="158"/>
                    <a:pt x="164" y="150"/>
                  </a:cubicBezTo>
                  <a:cubicBezTo>
                    <a:pt x="187" y="131"/>
                    <a:pt x="164" y="116"/>
                    <a:pt x="161" y="101"/>
                  </a:cubicBezTo>
                  <a:cubicBezTo>
                    <a:pt x="149" y="105"/>
                    <a:pt x="138" y="105"/>
                    <a:pt x="130" y="105"/>
                  </a:cubicBezTo>
                  <a:cubicBezTo>
                    <a:pt x="90" y="105"/>
                    <a:pt x="71" y="75"/>
                    <a:pt x="59" y="30"/>
                  </a:cubicBezTo>
                  <a:cubicBezTo>
                    <a:pt x="59" y="34"/>
                    <a:pt x="56" y="34"/>
                    <a:pt x="52" y="34"/>
                  </a:cubicBezTo>
                  <a:cubicBezTo>
                    <a:pt x="41" y="34"/>
                    <a:pt x="33" y="27"/>
                    <a:pt x="26" y="15"/>
                  </a:cubicBezTo>
                  <a:cubicBezTo>
                    <a:pt x="23" y="8"/>
                    <a:pt x="14" y="1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8" name="Google Shape;4918;p4"/>
            <p:cNvSpPr/>
            <p:nvPr/>
          </p:nvSpPr>
          <p:spPr>
            <a:xfrm>
              <a:off x="-5132882" y="-1796594"/>
              <a:ext cx="7163" cy="7163"/>
            </a:xfrm>
            <a:custGeom>
              <a:avLst/>
              <a:gdLst/>
              <a:ahLst/>
              <a:cxnLst/>
              <a:rect l="l" t="t" r="r" b="b"/>
              <a:pathLst>
                <a:path w="150" h="150" extrusionOk="0">
                  <a:moveTo>
                    <a:pt x="23" y="0"/>
                  </a:moveTo>
                  <a:lnTo>
                    <a:pt x="23" y="0"/>
                  </a:lnTo>
                  <a:cubicBezTo>
                    <a:pt x="19" y="8"/>
                    <a:pt x="11" y="11"/>
                    <a:pt x="11" y="23"/>
                  </a:cubicBezTo>
                  <a:cubicBezTo>
                    <a:pt x="15" y="15"/>
                    <a:pt x="19" y="8"/>
                    <a:pt x="23" y="0"/>
                  </a:cubicBezTo>
                  <a:close/>
                  <a:moveTo>
                    <a:pt x="68" y="0"/>
                  </a:moveTo>
                  <a:cubicBezTo>
                    <a:pt x="45" y="0"/>
                    <a:pt x="26" y="8"/>
                    <a:pt x="11" y="23"/>
                  </a:cubicBezTo>
                  <a:lnTo>
                    <a:pt x="11" y="37"/>
                  </a:lnTo>
                  <a:cubicBezTo>
                    <a:pt x="0" y="105"/>
                    <a:pt x="64" y="116"/>
                    <a:pt x="94" y="149"/>
                  </a:cubicBezTo>
                  <a:cubicBezTo>
                    <a:pt x="149" y="113"/>
                    <a:pt x="142" y="60"/>
                    <a:pt x="135" y="11"/>
                  </a:cubicBezTo>
                  <a:lnTo>
                    <a:pt x="120" y="11"/>
                  </a:lnTo>
                  <a:cubicBezTo>
                    <a:pt x="120" y="34"/>
                    <a:pt x="123" y="56"/>
                    <a:pt x="123" y="78"/>
                  </a:cubicBezTo>
                  <a:cubicBezTo>
                    <a:pt x="94" y="56"/>
                    <a:pt x="56" y="45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9" name="Google Shape;4919;p4"/>
            <p:cNvSpPr/>
            <p:nvPr/>
          </p:nvSpPr>
          <p:spPr>
            <a:xfrm>
              <a:off x="-5115931" y="-1907279"/>
              <a:ext cx="9311" cy="11317"/>
            </a:xfrm>
            <a:custGeom>
              <a:avLst/>
              <a:gdLst/>
              <a:ahLst/>
              <a:cxnLst/>
              <a:rect l="l" t="t" r="r" b="b"/>
              <a:pathLst>
                <a:path w="195" h="237" extrusionOk="0">
                  <a:moveTo>
                    <a:pt x="34" y="0"/>
                  </a:moveTo>
                  <a:cubicBezTo>
                    <a:pt x="15" y="45"/>
                    <a:pt x="41" y="86"/>
                    <a:pt x="27" y="128"/>
                  </a:cubicBezTo>
                  <a:cubicBezTo>
                    <a:pt x="1" y="188"/>
                    <a:pt x="68" y="198"/>
                    <a:pt x="82" y="236"/>
                  </a:cubicBezTo>
                  <a:cubicBezTo>
                    <a:pt x="82" y="224"/>
                    <a:pt x="79" y="214"/>
                    <a:pt x="79" y="202"/>
                  </a:cubicBezTo>
                  <a:cubicBezTo>
                    <a:pt x="68" y="184"/>
                    <a:pt x="56" y="165"/>
                    <a:pt x="60" y="139"/>
                  </a:cubicBezTo>
                  <a:cubicBezTo>
                    <a:pt x="53" y="112"/>
                    <a:pt x="86" y="83"/>
                    <a:pt x="56" y="50"/>
                  </a:cubicBezTo>
                  <a:lnTo>
                    <a:pt x="56" y="50"/>
                  </a:lnTo>
                  <a:cubicBezTo>
                    <a:pt x="63" y="53"/>
                    <a:pt x="75" y="53"/>
                    <a:pt x="82" y="53"/>
                  </a:cubicBezTo>
                  <a:lnTo>
                    <a:pt x="105" y="53"/>
                  </a:lnTo>
                  <a:cubicBezTo>
                    <a:pt x="123" y="53"/>
                    <a:pt x="135" y="57"/>
                    <a:pt x="150" y="72"/>
                  </a:cubicBezTo>
                  <a:cubicBezTo>
                    <a:pt x="165" y="72"/>
                    <a:pt x="180" y="67"/>
                    <a:pt x="194" y="67"/>
                  </a:cubicBezTo>
                  <a:cubicBezTo>
                    <a:pt x="153" y="19"/>
                    <a:pt x="86" y="31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0" name="Google Shape;4920;p4"/>
            <p:cNvSpPr/>
            <p:nvPr/>
          </p:nvSpPr>
          <p:spPr>
            <a:xfrm>
              <a:off x="-5112206" y="-1901740"/>
              <a:ext cx="7736" cy="6112"/>
            </a:xfrm>
            <a:custGeom>
              <a:avLst/>
              <a:gdLst/>
              <a:ahLst/>
              <a:cxnLst/>
              <a:rect l="l" t="t" r="r" b="b"/>
              <a:pathLst>
                <a:path w="162" h="128" extrusionOk="0">
                  <a:moveTo>
                    <a:pt x="142" y="1"/>
                  </a:moveTo>
                  <a:cubicBezTo>
                    <a:pt x="139" y="1"/>
                    <a:pt x="135" y="4"/>
                    <a:pt x="135" y="4"/>
                  </a:cubicBezTo>
                  <a:cubicBezTo>
                    <a:pt x="120" y="34"/>
                    <a:pt x="109" y="60"/>
                    <a:pt x="72" y="60"/>
                  </a:cubicBezTo>
                  <a:lnTo>
                    <a:pt x="61" y="60"/>
                  </a:lnTo>
                  <a:cubicBezTo>
                    <a:pt x="42" y="60"/>
                    <a:pt x="19" y="79"/>
                    <a:pt x="1" y="86"/>
                  </a:cubicBezTo>
                  <a:cubicBezTo>
                    <a:pt x="1" y="98"/>
                    <a:pt x="4" y="108"/>
                    <a:pt x="4" y="120"/>
                  </a:cubicBezTo>
                  <a:cubicBezTo>
                    <a:pt x="23" y="127"/>
                    <a:pt x="45" y="127"/>
                    <a:pt x="64" y="127"/>
                  </a:cubicBezTo>
                  <a:lnTo>
                    <a:pt x="132" y="127"/>
                  </a:lnTo>
                  <a:cubicBezTo>
                    <a:pt x="150" y="113"/>
                    <a:pt x="150" y="91"/>
                    <a:pt x="161" y="75"/>
                  </a:cubicBezTo>
                  <a:cubicBezTo>
                    <a:pt x="158" y="49"/>
                    <a:pt x="158" y="23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1" name="Google Shape;4921;p4"/>
            <p:cNvSpPr/>
            <p:nvPr/>
          </p:nvSpPr>
          <p:spPr>
            <a:xfrm>
              <a:off x="-5566452" y="-1814118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26" y="1"/>
                  </a:moveTo>
                  <a:cubicBezTo>
                    <a:pt x="0" y="31"/>
                    <a:pt x="23" y="64"/>
                    <a:pt x="19" y="98"/>
                  </a:cubicBezTo>
                  <a:cubicBezTo>
                    <a:pt x="30" y="117"/>
                    <a:pt x="45" y="124"/>
                    <a:pt x="64" y="124"/>
                  </a:cubicBezTo>
                  <a:lnTo>
                    <a:pt x="71" y="124"/>
                  </a:lnTo>
                  <a:cubicBezTo>
                    <a:pt x="86" y="121"/>
                    <a:pt x="105" y="117"/>
                    <a:pt x="120" y="105"/>
                  </a:cubicBezTo>
                  <a:cubicBezTo>
                    <a:pt x="161" y="83"/>
                    <a:pt x="180" y="50"/>
                    <a:pt x="138" y="9"/>
                  </a:cubicBezTo>
                  <a:lnTo>
                    <a:pt x="138" y="9"/>
                  </a:lnTo>
                  <a:cubicBezTo>
                    <a:pt x="112" y="38"/>
                    <a:pt x="94" y="53"/>
                    <a:pt x="78" y="53"/>
                  </a:cubicBezTo>
                  <a:cubicBezTo>
                    <a:pt x="60" y="53"/>
                    <a:pt x="45" y="35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2" name="Google Shape;4922;p4"/>
            <p:cNvSpPr/>
            <p:nvPr/>
          </p:nvSpPr>
          <p:spPr>
            <a:xfrm>
              <a:off x="-5330137" y="-1781410"/>
              <a:ext cx="5205" cy="7879"/>
            </a:xfrm>
            <a:custGeom>
              <a:avLst/>
              <a:gdLst/>
              <a:ahLst/>
              <a:cxnLst/>
              <a:rect l="l" t="t" r="r" b="b"/>
              <a:pathLst>
                <a:path w="109" h="165" extrusionOk="0">
                  <a:moveTo>
                    <a:pt x="72" y="0"/>
                  </a:moveTo>
                  <a:cubicBezTo>
                    <a:pt x="64" y="0"/>
                    <a:pt x="56" y="0"/>
                    <a:pt x="46" y="4"/>
                  </a:cubicBezTo>
                  <a:cubicBezTo>
                    <a:pt x="27" y="4"/>
                    <a:pt x="1" y="11"/>
                    <a:pt x="12" y="33"/>
                  </a:cubicBezTo>
                  <a:cubicBezTo>
                    <a:pt x="38" y="78"/>
                    <a:pt x="15" y="119"/>
                    <a:pt x="19" y="164"/>
                  </a:cubicBezTo>
                  <a:cubicBezTo>
                    <a:pt x="34" y="157"/>
                    <a:pt x="46" y="142"/>
                    <a:pt x="64" y="142"/>
                  </a:cubicBezTo>
                  <a:cubicBezTo>
                    <a:pt x="75" y="127"/>
                    <a:pt x="82" y="112"/>
                    <a:pt x="94" y="93"/>
                  </a:cubicBezTo>
                  <a:cubicBezTo>
                    <a:pt x="101" y="71"/>
                    <a:pt x="108" y="52"/>
                    <a:pt x="101" y="26"/>
                  </a:cubicBezTo>
                  <a:cubicBezTo>
                    <a:pt x="98" y="4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3" name="Google Shape;4923;p4"/>
            <p:cNvSpPr/>
            <p:nvPr/>
          </p:nvSpPr>
          <p:spPr>
            <a:xfrm>
              <a:off x="-5598254" y="-1946195"/>
              <a:ext cx="13609" cy="7544"/>
            </a:xfrm>
            <a:custGeom>
              <a:avLst/>
              <a:gdLst/>
              <a:ahLst/>
              <a:cxnLst/>
              <a:rect l="l" t="t" r="r" b="b"/>
              <a:pathLst>
                <a:path w="285" h="158" extrusionOk="0">
                  <a:moveTo>
                    <a:pt x="211" y="1"/>
                  </a:moveTo>
                  <a:cubicBezTo>
                    <a:pt x="251" y="45"/>
                    <a:pt x="244" y="87"/>
                    <a:pt x="206" y="128"/>
                  </a:cubicBezTo>
                  <a:cubicBezTo>
                    <a:pt x="192" y="132"/>
                    <a:pt x="176" y="132"/>
                    <a:pt x="161" y="132"/>
                  </a:cubicBezTo>
                  <a:cubicBezTo>
                    <a:pt x="143" y="132"/>
                    <a:pt x="128" y="132"/>
                    <a:pt x="109" y="120"/>
                  </a:cubicBezTo>
                  <a:cubicBezTo>
                    <a:pt x="38" y="113"/>
                    <a:pt x="35" y="109"/>
                    <a:pt x="54" y="16"/>
                  </a:cubicBezTo>
                  <a:lnTo>
                    <a:pt x="54" y="12"/>
                  </a:lnTo>
                  <a:lnTo>
                    <a:pt x="54" y="12"/>
                  </a:lnTo>
                  <a:cubicBezTo>
                    <a:pt x="1" y="87"/>
                    <a:pt x="12" y="124"/>
                    <a:pt x="90" y="139"/>
                  </a:cubicBezTo>
                  <a:cubicBezTo>
                    <a:pt x="128" y="150"/>
                    <a:pt x="161" y="147"/>
                    <a:pt x="199" y="158"/>
                  </a:cubicBezTo>
                  <a:lnTo>
                    <a:pt x="214" y="158"/>
                  </a:lnTo>
                  <a:cubicBezTo>
                    <a:pt x="237" y="158"/>
                    <a:pt x="251" y="142"/>
                    <a:pt x="251" y="116"/>
                  </a:cubicBezTo>
                  <a:cubicBezTo>
                    <a:pt x="251" y="97"/>
                    <a:pt x="255" y="80"/>
                    <a:pt x="263" y="61"/>
                  </a:cubicBezTo>
                  <a:cubicBezTo>
                    <a:pt x="285" y="12"/>
                    <a:pt x="263" y="1"/>
                    <a:pt x="2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4" name="Google Shape;4924;p4"/>
            <p:cNvSpPr/>
            <p:nvPr/>
          </p:nvSpPr>
          <p:spPr>
            <a:xfrm>
              <a:off x="-5585027" y="-2055065"/>
              <a:ext cx="7354" cy="10410"/>
            </a:xfrm>
            <a:custGeom>
              <a:avLst/>
              <a:gdLst/>
              <a:ahLst/>
              <a:cxnLst/>
              <a:rect l="l" t="t" r="r" b="b"/>
              <a:pathLst>
                <a:path w="154" h="218" extrusionOk="0">
                  <a:moveTo>
                    <a:pt x="79" y="0"/>
                  </a:moveTo>
                  <a:cubicBezTo>
                    <a:pt x="72" y="0"/>
                    <a:pt x="60" y="8"/>
                    <a:pt x="53" y="19"/>
                  </a:cubicBezTo>
                  <a:cubicBezTo>
                    <a:pt x="46" y="31"/>
                    <a:pt x="34" y="31"/>
                    <a:pt x="19" y="31"/>
                  </a:cubicBezTo>
                  <a:lnTo>
                    <a:pt x="1" y="31"/>
                  </a:lnTo>
                  <a:cubicBezTo>
                    <a:pt x="49" y="53"/>
                    <a:pt x="101" y="64"/>
                    <a:pt x="101" y="135"/>
                  </a:cubicBezTo>
                  <a:cubicBezTo>
                    <a:pt x="101" y="169"/>
                    <a:pt x="68" y="188"/>
                    <a:pt x="79" y="217"/>
                  </a:cubicBezTo>
                  <a:cubicBezTo>
                    <a:pt x="150" y="195"/>
                    <a:pt x="120" y="124"/>
                    <a:pt x="139" y="83"/>
                  </a:cubicBezTo>
                  <a:cubicBezTo>
                    <a:pt x="153" y="53"/>
                    <a:pt x="139" y="34"/>
                    <a:pt x="117" y="22"/>
                  </a:cubicBezTo>
                  <a:cubicBezTo>
                    <a:pt x="101" y="15"/>
                    <a:pt x="91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5" name="Google Shape;4925;p4"/>
            <p:cNvSpPr/>
            <p:nvPr/>
          </p:nvSpPr>
          <p:spPr>
            <a:xfrm>
              <a:off x="-5310178" y="-1718236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80" y="23"/>
                  </a:moveTo>
                  <a:cubicBezTo>
                    <a:pt x="99" y="23"/>
                    <a:pt x="106" y="38"/>
                    <a:pt x="106" y="52"/>
                  </a:cubicBezTo>
                  <a:cubicBezTo>
                    <a:pt x="106" y="68"/>
                    <a:pt x="102" y="83"/>
                    <a:pt x="83" y="83"/>
                  </a:cubicBezTo>
                  <a:lnTo>
                    <a:pt x="80" y="83"/>
                  </a:lnTo>
                  <a:cubicBezTo>
                    <a:pt x="65" y="83"/>
                    <a:pt x="39" y="78"/>
                    <a:pt x="39" y="56"/>
                  </a:cubicBezTo>
                  <a:cubicBezTo>
                    <a:pt x="39" y="34"/>
                    <a:pt x="61" y="30"/>
                    <a:pt x="80" y="23"/>
                  </a:cubicBezTo>
                  <a:close/>
                  <a:moveTo>
                    <a:pt x="72" y="0"/>
                  </a:moveTo>
                  <a:cubicBezTo>
                    <a:pt x="42" y="11"/>
                    <a:pt x="4" y="19"/>
                    <a:pt x="1" y="64"/>
                  </a:cubicBezTo>
                  <a:cubicBezTo>
                    <a:pt x="4" y="86"/>
                    <a:pt x="68" y="139"/>
                    <a:pt x="91" y="139"/>
                  </a:cubicBezTo>
                  <a:lnTo>
                    <a:pt x="94" y="139"/>
                  </a:lnTo>
                  <a:cubicBezTo>
                    <a:pt x="147" y="123"/>
                    <a:pt x="117" y="68"/>
                    <a:pt x="147" y="38"/>
                  </a:cubicBezTo>
                  <a:cubicBezTo>
                    <a:pt x="158" y="30"/>
                    <a:pt x="113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6" name="Google Shape;4926;p4"/>
            <p:cNvSpPr/>
            <p:nvPr/>
          </p:nvSpPr>
          <p:spPr>
            <a:xfrm>
              <a:off x="-5296044" y="-1808197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0" y="16"/>
                  </a:moveTo>
                  <a:lnTo>
                    <a:pt x="0" y="19"/>
                  </a:lnTo>
                  <a:cubicBezTo>
                    <a:pt x="0" y="23"/>
                    <a:pt x="5" y="26"/>
                    <a:pt x="8" y="30"/>
                  </a:cubicBezTo>
                  <a:cubicBezTo>
                    <a:pt x="19" y="45"/>
                    <a:pt x="38" y="49"/>
                    <a:pt x="53" y="64"/>
                  </a:cubicBezTo>
                  <a:cubicBezTo>
                    <a:pt x="79" y="90"/>
                    <a:pt x="53" y="146"/>
                    <a:pt x="109" y="154"/>
                  </a:cubicBezTo>
                  <a:cubicBezTo>
                    <a:pt x="117" y="154"/>
                    <a:pt x="105" y="168"/>
                    <a:pt x="101" y="173"/>
                  </a:cubicBezTo>
                  <a:cubicBezTo>
                    <a:pt x="83" y="199"/>
                    <a:pt x="98" y="225"/>
                    <a:pt x="94" y="251"/>
                  </a:cubicBezTo>
                  <a:lnTo>
                    <a:pt x="98" y="247"/>
                  </a:lnTo>
                  <a:cubicBezTo>
                    <a:pt x="112" y="240"/>
                    <a:pt x="105" y="217"/>
                    <a:pt x="117" y="206"/>
                  </a:cubicBezTo>
                  <a:cubicBezTo>
                    <a:pt x="162" y="164"/>
                    <a:pt x="120" y="120"/>
                    <a:pt x="120" y="75"/>
                  </a:cubicBezTo>
                  <a:cubicBezTo>
                    <a:pt x="117" y="0"/>
                    <a:pt x="45" y="34"/>
                    <a:pt x="8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7" name="Google Shape;4927;p4"/>
            <p:cNvSpPr/>
            <p:nvPr/>
          </p:nvSpPr>
          <p:spPr>
            <a:xfrm>
              <a:off x="-5325171" y="-1863014"/>
              <a:ext cx="10457" cy="6685"/>
            </a:xfrm>
            <a:custGeom>
              <a:avLst/>
              <a:gdLst/>
              <a:ahLst/>
              <a:cxnLst/>
              <a:rect l="l" t="t" r="r" b="b"/>
              <a:pathLst>
                <a:path w="219" h="140" extrusionOk="0">
                  <a:moveTo>
                    <a:pt x="27" y="1"/>
                  </a:moveTo>
                  <a:cubicBezTo>
                    <a:pt x="4" y="23"/>
                    <a:pt x="4" y="53"/>
                    <a:pt x="1" y="79"/>
                  </a:cubicBezTo>
                  <a:cubicBezTo>
                    <a:pt x="35" y="94"/>
                    <a:pt x="61" y="117"/>
                    <a:pt x="99" y="120"/>
                  </a:cubicBezTo>
                  <a:cubicBezTo>
                    <a:pt x="99" y="105"/>
                    <a:pt x="102" y="91"/>
                    <a:pt x="121" y="91"/>
                  </a:cubicBezTo>
                  <a:lnTo>
                    <a:pt x="125" y="91"/>
                  </a:lnTo>
                  <a:cubicBezTo>
                    <a:pt x="151" y="94"/>
                    <a:pt x="144" y="117"/>
                    <a:pt x="147" y="132"/>
                  </a:cubicBezTo>
                  <a:lnTo>
                    <a:pt x="177" y="132"/>
                  </a:lnTo>
                  <a:cubicBezTo>
                    <a:pt x="173" y="94"/>
                    <a:pt x="214" y="79"/>
                    <a:pt x="218" y="49"/>
                  </a:cubicBezTo>
                  <a:lnTo>
                    <a:pt x="218" y="49"/>
                  </a:lnTo>
                  <a:cubicBezTo>
                    <a:pt x="199" y="60"/>
                    <a:pt x="177" y="60"/>
                    <a:pt x="154" y="60"/>
                  </a:cubicBezTo>
                  <a:lnTo>
                    <a:pt x="99" y="60"/>
                  </a:lnTo>
                  <a:cubicBezTo>
                    <a:pt x="80" y="60"/>
                    <a:pt x="61" y="60"/>
                    <a:pt x="42" y="68"/>
                  </a:cubicBezTo>
                  <a:cubicBezTo>
                    <a:pt x="61" y="42"/>
                    <a:pt x="61" y="34"/>
                    <a:pt x="27" y="1"/>
                  </a:cubicBezTo>
                  <a:close/>
                  <a:moveTo>
                    <a:pt x="177" y="132"/>
                  </a:moveTo>
                  <a:cubicBezTo>
                    <a:pt x="173" y="135"/>
                    <a:pt x="170" y="135"/>
                    <a:pt x="166" y="139"/>
                  </a:cubicBezTo>
                  <a:cubicBezTo>
                    <a:pt x="170" y="139"/>
                    <a:pt x="173" y="135"/>
                    <a:pt x="177" y="13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8" name="Google Shape;4928;p4"/>
            <p:cNvSpPr/>
            <p:nvPr/>
          </p:nvSpPr>
          <p:spPr>
            <a:xfrm>
              <a:off x="-5050991" y="-1732705"/>
              <a:ext cx="7019" cy="5062"/>
            </a:xfrm>
            <a:custGeom>
              <a:avLst/>
              <a:gdLst/>
              <a:ahLst/>
              <a:cxnLst/>
              <a:rect l="l" t="t" r="r" b="b"/>
              <a:pathLst>
                <a:path w="147" h="106" extrusionOk="0">
                  <a:moveTo>
                    <a:pt x="64" y="0"/>
                  </a:moveTo>
                  <a:cubicBezTo>
                    <a:pt x="49" y="0"/>
                    <a:pt x="35" y="15"/>
                    <a:pt x="19" y="27"/>
                  </a:cubicBezTo>
                  <a:cubicBezTo>
                    <a:pt x="1" y="41"/>
                    <a:pt x="16" y="60"/>
                    <a:pt x="23" y="75"/>
                  </a:cubicBezTo>
                  <a:cubicBezTo>
                    <a:pt x="35" y="90"/>
                    <a:pt x="42" y="105"/>
                    <a:pt x="57" y="105"/>
                  </a:cubicBezTo>
                  <a:cubicBezTo>
                    <a:pt x="61" y="105"/>
                    <a:pt x="68" y="101"/>
                    <a:pt x="72" y="98"/>
                  </a:cubicBezTo>
                  <a:cubicBezTo>
                    <a:pt x="98" y="83"/>
                    <a:pt x="128" y="94"/>
                    <a:pt x="147" y="75"/>
                  </a:cubicBezTo>
                  <a:cubicBezTo>
                    <a:pt x="147" y="31"/>
                    <a:pt x="109" y="19"/>
                    <a:pt x="83" y="5"/>
                  </a:cubicBezTo>
                  <a:cubicBezTo>
                    <a:pt x="76" y="0"/>
                    <a:pt x="72" y="0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9" name="Google Shape;4929;p4"/>
            <p:cNvSpPr/>
            <p:nvPr/>
          </p:nvSpPr>
          <p:spPr>
            <a:xfrm>
              <a:off x="-5304400" y="-1793061"/>
              <a:ext cx="9454" cy="5253"/>
            </a:xfrm>
            <a:custGeom>
              <a:avLst/>
              <a:gdLst/>
              <a:ahLst/>
              <a:cxnLst/>
              <a:rect l="l" t="t" r="r" b="b"/>
              <a:pathLst>
                <a:path w="198" h="110" extrusionOk="0">
                  <a:moveTo>
                    <a:pt x="7" y="1"/>
                  </a:moveTo>
                  <a:cubicBezTo>
                    <a:pt x="0" y="49"/>
                    <a:pt x="41" y="91"/>
                    <a:pt x="101" y="102"/>
                  </a:cubicBezTo>
                  <a:cubicBezTo>
                    <a:pt x="119" y="106"/>
                    <a:pt x="135" y="109"/>
                    <a:pt x="145" y="109"/>
                  </a:cubicBezTo>
                  <a:cubicBezTo>
                    <a:pt x="171" y="109"/>
                    <a:pt x="180" y="91"/>
                    <a:pt x="198" y="35"/>
                  </a:cubicBezTo>
                  <a:cubicBezTo>
                    <a:pt x="187" y="35"/>
                    <a:pt x="171" y="35"/>
                    <a:pt x="161" y="39"/>
                  </a:cubicBezTo>
                  <a:cubicBezTo>
                    <a:pt x="142" y="49"/>
                    <a:pt x="127" y="57"/>
                    <a:pt x="108" y="57"/>
                  </a:cubicBezTo>
                  <a:cubicBezTo>
                    <a:pt x="82" y="57"/>
                    <a:pt x="59" y="42"/>
                    <a:pt x="37" y="20"/>
                  </a:cubicBezTo>
                  <a:cubicBezTo>
                    <a:pt x="30" y="13"/>
                    <a:pt x="18" y="4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0" name="Google Shape;4930;p4"/>
            <p:cNvSpPr/>
            <p:nvPr/>
          </p:nvSpPr>
          <p:spPr>
            <a:xfrm>
              <a:off x="-5043112" y="-1700044"/>
              <a:ext cx="9693" cy="6972"/>
            </a:xfrm>
            <a:custGeom>
              <a:avLst/>
              <a:gdLst/>
              <a:ahLst/>
              <a:cxnLst/>
              <a:rect l="l" t="t" r="r" b="b"/>
              <a:pathLst>
                <a:path w="203" h="146" extrusionOk="0">
                  <a:moveTo>
                    <a:pt x="34" y="1"/>
                  </a:moveTo>
                  <a:cubicBezTo>
                    <a:pt x="11" y="27"/>
                    <a:pt x="1" y="98"/>
                    <a:pt x="15" y="128"/>
                  </a:cubicBezTo>
                  <a:cubicBezTo>
                    <a:pt x="23" y="139"/>
                    <a:pt x="56" y="146"/>
                    <a:pt x="90" y="146"/>
                  </a:cubicBezTo>
                  <a:cubicBezTo>
                    <a:pt x="108" y="146"/>
                    <a:pt x="124" y="146"/>
                    <a:pt x="139" y="139"/>
                  </a:cubicBezTo>
                  <a:cubicBezTo>
                    <a:pt x="191" y="120"/>
                    <a:pt x="203" y="87"/>
                    <a:pt x="180" y="38"/>
                  </a:cubicBezTo>
                  <a:lnTo>
                    <a:pt x="180" y="38"/>
                  </a:lnTo>
                  <a:cubicBezTo>
                    <a:pt x="176" y="49"/>
                    <a:pt x="172" y="61"/>
                    <a:pt x="168" y="72"/>
                  </a:cubicBezTo>
                  <a:cubicBezTo>
                    <a:pt x="153" y="98"/>
                    <a:pt x="142" y="120"/>
                    <a:pt x="113" y="120"/>
                  </a:cubicBezTo>
                  <a:lnTo>
                    <a:pt x="98" y="120"/>
                  </a:lnTo>
                  <a:cubicBezTo>
                    <a:pt x="72" y="113"/>
                    <a:pt x="34" y="113"/>
                    <a:pt x="41" y="64"/>
                  </a:cubicBezTo>
                  <a:cubicBezTo>
                    <a:pt x="38" y="45"/>
                    <a:pt x="38" y="23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1" name="Google Shape;4931;p4"/>
            <p:cNvSpPr/>
            <p:nvPr/>
          </p:nvSpPr>
          <p:spPr>
            <a:xfrm>
              <a:off x="-5022962" y="-1775345"/>
              <a:ext cx="15757" cy="6064"/>
            </a:xfrm>
            <a:custGeom>
              <a:avLst/>
              <a:gdLst/>
              <a:ahLst/>
              <a:cxnLst/>
              <a:rect l="l" t="t" r="r" b="b"/>
              <a:pathLst>
                <a:path w="330" h="127" extrusionOk="0">
                  <a:moveTo>
                    <a:pt x="135" y="0"/>
                  </a:moveTo>
                  <a:cubicBezTo>
                    <a:pt x="98" y="0"/>
                    <a:pt x="57" y="18"/>
                    <a:pt x="19" y="23"/>
                  </a:cubicBezTo>
                  <a:cubicBezTo>
                    <a:pt x="0" y="26"/>
                    <a:pt x="8" y="41"/>
                    <a:pt x="23" y="52"/>
                  </a:cubicBezTo>
                  <a:cubicBezTo>
                    <a:pt x="38" y="37"/>
                    <a:pt x="57" y="30"/>
                    <a:pt x="79" y="30"/>
                  </a:cubicBezTo>
                  <a:lnTo>
                    <a:pt x="83" y="30"/>
                  </a:lnTo>
                  <a:cubicBezTo>
                    <a:pt x="98" y="41"/>
                    <a:pt x="113" y="45"/>
                    <a:pt x="128" y="45"/>
                  </a:cubicBezTo>
                  <a:cubicBezTo>
                    <a:pt x="143" y="45"/>
                    <a:pt x="154" y="45"/>
                    <a:pt x="169" y="41"/>
                  </a:cubicBezTo>
                  <a:cubicBezTo>
                    <a:pt x="184" y="37"/>
                    <a:pt x="195" y="34"/>
                    <a:pt x="210" y="34"/>
                  </a:cubicBezTo>
                  <a:cubicBezTo>
                    <a:pt x="259" y="34"/>
                    <a:pt x="274" y="45"/>
                    <a:pt x="278" y="86"/>
                  </a:cubicBezTo>
                  <a:cubicBezTo>
                    <a:pt x="278" y="101"/>
                    <a:pt x="278" y="113"/>
                    <a:pt x="281" y="127"/>
                  </a:cubicBezTo>
                  <a:cubicBezTo>
                    <a:pt x="330" y="41"/>
                    <a:pt x="319" y="26"/>
                    <a:pt x="225" y="18"/>
                  </a:cubicBezTo>
                  <a:cubicBezTo>
                    <a:pt x="210" y="18"/>
                    <a:pt x="195" y="15"/>
                    <a:pt x="180" y="8"/>
                  </a:cubicBezTo>
                  <a:cubicBezTo>
                    <a:pt x="165" y="0"/>
                    <a:pt x="150" y="0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2" name="Google Shape;4932;p4"/>
            <p:cNvSpPr/>
            <p:nvPr/>
          </p:nvSpPr>
          <p:spPr>
            <a:xfrm>
              <a:off x="-5253737" y="-1647901"/>
              <a:ext cx="8977" cy="5921"/>
            </a:xfrm>
            <a:custGeom>
              <a:avLst/>
              <a:gdLst/>
              <a:ahLst/>
              <a:cxnLst/>
              <a:rect l="l" t="t" r="r" b="b"/>
              <a:pathLst>
                <a:path w="188" h="124" extrusionOk="0">
                  <a:moveTo>
                    <a:pt x="71" y="0"/>
                  </a:moveTo>
                  <a:cubicBezTo>
                    <a:pt x="61" y="0"/>
                    <a:pt x="45" y="15"/>
                    <a:pt x="34" y="30"/>
                  </a:cubicBezTo>
                  <a:cubicBezTo>
                    <a:pt x="0" y="68"/>
                    <a:pt x="34" y="94"/>
                    <a:pt x="49" y="123"/>
                  </a:cubicBezTo>
                  <a:lnTo>
                    <a:pt x="64" y="123"/>
                  </a:lnTo>
                  <a:cubicBezTo>
                    <a:pt x="75" y="75"/>
                    <a:pt x="105" y="63"/>
                    <a:pt x="139" y="63"/>
                  </a:cubicBezTo>
                  <a:cubicBezTo>
                    <a:pt x="154" y="63"/>
                    <a:pt x="173" y="63"/>
                    <a:pt x="187" y="68"/>
                  </a:cubicBezTo>
                  <a:lnTo>
                    <a:pt x="187" y="63"/>
                  </a:lnTo>
                  <a:cubicBezTo>
                    <a:pt x="183" y="41"/>
                    <a:pt x="176" y="26"/>
                    <a:pt x="157" y="26"/>
                  </a:cubicBezTo>
                  <a:cubicBezTo>
                    <a:pt x="154" y="26"/>
                    <a:pt x="146" y="26"/>
                    <a:pt x="142" y="30"/>
                  </a:cubicBezTo>
                  <a:cubicBezTo>
                    <a:pt x="135" y="30"/>
                    <a:pt x="128" y="34"/>
                    <a:pt x="123" y="34"/>
                  </a:cubicBezTo>
                  <a:cubicBezTo>
                    <a:pt x="116" y="34"/>
                    <a:pt x="109" y="30"/>
                    <a:pt x="101" y="18"/>
                  </a:cubicBezTo>
                  <a:cubicBezTo>
                    <a:pt x="90" y="4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3" name="Google Shape;4933;p4"/>
            <p:cNvSpPr/>
            <p:nvPr/>
          </p:nvSpPr>
          <p:spPr>
            <a:xfrm>
              <a:off x="-5543628" y="-1892094"/>
              <a:ext cx="6494" cy="7019"/>
            </a:xfrm>
            <a:custGeom>
              <a:avLst/>
              <a:gdLst/>
              <a:ahLst/>
              <a:cxnLst/>
              <a:rect l="l" t="t" r="r" b="b"/>
              <a:pathLst>
                <a:path w="136" h="147" extrusionOk="0">
                  <a:moveTo>
                    <a:pt x="87" y="1"/>
                  </a:moveTo>
                  <a:cubicBezTo>
                    <a:pt x="83" y="1"/>
                    <a:pt x="79" y="4"/>
                    <a:pt x="76" y="4"/>
                  </a:cubicBezTo>
                  <a:cubicBezTo>
                    <a:pt x="45" y="27"/>
                    <a:pt x="19" y="49"/>
                    <a:pt x="9" y="82"/>
                  </a:cubicBezTo>
                  <a:cubicBezTo>
                    <a:pt x="0" y="105"/>
                    <a:pt x="16" y="116"/>
                    <a:pt x="35" y="116"/>
                  </a:cubicBezTo>
                  <a:lnTo>
                    <a:pt x="38" y="116"/>
                  </a:lnTo>
                  <a:lnTo>
                    <a:pt x="38" y="108"/>
                  </a:lnTo>
                  <a:cubicBezTo>
                    <a:pt x="38" y="82"/>
                    <a:pt x="38" y="60"/>
                    <a:pt x="68" y="56"/>
                  </a:cubicBezTo>
                  <a:cubicBezTo>
                    <a:pt x="79" y="56"/>
                    <a:pt x="83" y="68"/>
                    <a:pt x="83" y="79"/>
                  </a:cubicBezTo>
                  <a:cubicBezTo>
                    <a:pt x="87" y="113"/>
                    <a:pt x="64" y="113"/>
                    <a:pt x="38" y="116"/>
                  </a:cubicBezTo>
                  <a:cubicBezTo>
                    <a:pt x="49" y="131"/>
                    <a:pt x="64" y="146"/>
                    <a:pt x="79" y="146"/>
                  </a:cubicBezTo>
                  <a:cubicBezTo>
                    <a:pt x="87" y="146"/>
                    <a:pt x="98" y="139"/>
                    <a:pt x="109" y="127"/>
                  </a:cubicBezTo>
                  <a:cubicBezTo>
                    <a:pt x="135" y="94"/>
                    <a:pt x="135" y="27"/>
                    <a:pt x="113" y="8"/>
                  </a:cubicBezTo>
                  <a:cubicBezTo>
                    <a:pt x="105" y="4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4" name="Google Shape;4934;p4"/>
            <p:cNvSpPr/>
            <p:nvPr/>
          </p:nvSpPr>
          <p:spPr>
            <a:xfrm>
              <a:off x="-5277469" y="-1807672"/>
              <a:ext cx="11269" cy="10744"/>
            </a:xfrm>
            <a:custGeom>
              <a:avLst/>
              <a:gdLst/>
              <a:ahLst/>
              <a:cxnLst/>
              <a:rect l="l" t="t" r="r" b="b"/>
              <a:pathLst>
                <a:path w="236" h="225" extrusionOk="0">
                  <a:moveTo>
                    <a:pt x="139" y="0"/>
                  </a:moveTo>
                  <a:cubicBezTo>
                    <a:pt x="90" y="0"/>
                    <a:pt x="42" y="34"/>
                    <a:pt x="23" y="83"/>
                  </a:cubicBezTo>
                  <a:cubicBezTo>
                    <a:pt x="0" y="153"/>
                    <a:pt x="23" y="198"/>
                    <a:pt x="90" y="224"/>
                  </a:cubicBezTo>
                  <a:cubicBezTo>
                    <a:pt x="78" y="210"/>
                    <a:pt x="64" y="195"/>
                    <a:pt x="56" y="180"/>
                  </a:cubicBezTo>
                  <a:cubicBezTo>
                    <a:pt x="42" y="139"/>
                    <a:pt x="34" y="98"/>
                    <a:pt x="71" y="57"/>
                  </a:cubicBezTo>
                  <a:cubicBezTo>
                    <a:pt x="90" y="34"/>
                    <a:pt x="113" y="27"/>
                    <a:pt x="135" y="27"/>
                  </a:cubicBezTo>
                  <a:cubicBezTo>
                    <a:pt x="154" y="27"/>
                    <a:pt x="172" y="31"/>
                    <a:pt x="191" y="38"/>
                  </a:cubicBezTo>
                  <a:cubicBezTo>
                    <a:pt x="206" y="45"/>
                    <a:pt x="217" y="53"/>
                    <a:pt x="232" y="53"/>
                  </a:cubicBezTo>
                  <a:lnTo>
                    <a:pt x="235" y="53"/>
                  </a:lnTo>
                  <a:cubicBezTo>
                    <a:pt x="221" y="27"/>
                    <a:pt x="194" y="12"/>
                    <a:pt x="168" y="5"/>
                  </a:cubicBezTo>
                  <a:cubicBezTo>
                    <a:pt x="157" y="0"/>
                    <a:pt x="146" y="0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5" name="Google Shape;4935;p4"/>
            <p:cNvSpPr/>
            <p:nvPr/>
          </p:nvSpPr>
          <p:spPr>
            <a:xfrm>
              <a:off x="-5234828" y="-1835128"/>
              <a:ext cx="7544" cy="6064"/>
            </a:xfrm>
            <a:custGeom>
              <a:avLst/>
              <a:gdLst/>
              <a:ahLst/>
              <a:cxnLst/>
              <a:rect l="l" t="t" r="r" b="b"/>
              <a:pathLst>
                <a:path w="158" h="127" extrusionOk="0">
                  <a:moveTo>
                    <a:pt x="124" y="0"/>
                  </a:moveTo>
                  <a:cubicBezTo>
                    <a:pt x="113" y="0"/>
                    <a:pt x="109" y="11"/>
                    <a:pt x="101" y="22"/>
                  </a:cubicBezTo>
                  <a:cubicBezTo>
                    <a:pt x="94" y="37"/>
                    <a:pt x="79" y="48"/>
                    <a:pt x="60" y="48"/>
                  </a:cubicBezTo>
                  <a:lnTo>
                    <a:pt x="49" y="48"/>
                  </a:lnTo>
                  <a:cubicBezTo>
                    <a:pt x="41" y="45"/>
                    <a:pt x="34" y="45"/>
                    <a:pt x="31" y="45"/>
                  </a:cubicBezTo>
                  <a:cubicBezTo>
                    <a:pt x="12" y="45"/>
                    <a:pt x="1" y="56"/>
                    <a:pt x="1" y="82"/>
                  </a:cubicBezTo>
                  <a:cubicBezTo>
                    <a:pt x="1" y="116"/>
                    <a:pt x="19" y="127"/>
                    <a:pt x="49" y="127"/>
                  </a:cubicBezTo>
                  <a:lnTo>
                    <a:pt x="53" y="127"/>
                  </a:lnTo>
                  <a:cubicBezTo>
                    <a:pt x="68" y="127"/>
                    <a:pt x="83" y="127"/>
                    <a:pt x="98" y="123"/>
                  </a:cubicBezTo>
                  <a:lnTo>
                    <a:pt x="98" y="109"/>
                  </a:lnTo>
                  <a:cubicBezTo>
                    <a:pt x="98" y="82"/>
                    <a:pt x="109" y="59"/>
                    <a:pt x="131" y="41"/>
                  </a:cubicBezTo>
                  <a:cubicBezTo>
                    <a:pt x="143" y="30"/>
                    <a:pt x="158" y="19"/>
                    <a:pt x="139" y="4"/>
                  </a:cubicBezTo>
                  <a:cubicBezTo>
                    <a:pt x="131" y="0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6" name="Google Shape;4936;p4"/>
            <p:cNvSpPr/>
            <p:nvPr/>
          </p:nvSpPr>
          <p:spPr>
            <a:xfrm>
              <a:off x="-5211479" y="-1873519"/>
              <a:ext cx="10792" cy="8022"/>
            </a:xfrm>
            <a:custGeom>
              <a:avLst/>
              <a:gdLst/>
              <a:ahLst/>
              <a:cxnLst/>
              <a:rect l="l" t="t" r="r" b="b"/>
              <a:pathLst>
                <a:path w="226" h="168" extrusionOk="0">
                  <a:moveTo>
                    <a:pt x="188" y="0"/>
                  </a:moveTo>
                  <a:cubicBezTo>
                    <a:pt x="177" y="0"/>
                    <a:pt x="162" y="4"/>
                    <a:pt x="151" y="7"/>
                  </a:cubicBezTo>
                  <a:cubicBezTo>
                    <a:pt x="95" y="30"/>
                    <a:pt x="76" y="93"/>
                    <a:pt x="20" y="119"/>
                  </a:cubicBezTo>
                  <a:cubicBezTo>
                    <a:pt x="1" y="128"/>
                    <a:pt x="23" y="150"/>
                    <a:pt x="31" y="168"/>
                  </a:cubicBezTo>
                  <a:cubicBezTo>
                    <a:pt x="50" y="164"/>
                    <a:pt x="61" y="154"/>
                    <a:pt x="73" y="142"/>
                  </a:cubicBezTo>
                  <a:cubicBezTo>
                    <a:pt x="91" y="123"/>
                    <a:pt x="113" y="105"/>
                    <a:pt x="121" y="83"/>
                  </a:cubicBezTo>
                  <a:cubicBezTo>
                    <a:pt x="136" y="45"/>
                    <a:pt x="158" y="33"/>
                    <a:pt x="185" y="33"/>
                  </a:cubicBezTo>
                  <a:cubicBezTo>
                    <a:pt x="196" y="33"/>
                    <a:pt x="211" y="33"/>
                    <a:pt x="225" y="41"/>
                  </a:cubicBezTo>
                  <a:cubicBezTo>
                    <a:pt x="218" y="11"/>
                    <a:pt x="207" y="0"/>
                    <a:pt x="18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7" name="Google Shape;4937;p4"/>
            <p:cNvSpPr/>
            <p:nvPr/>
          </p:nvSpPr>
          <p:spPr>
            <a:xfrm>
              <a:off x="-5522379" y="-1878008"/>
              <a:ext cx="7879" cy="4345"/>
            </a:xfrm>
            <a:custGeom>
              <a:avLst/>
              <a:gdLst/>
              <a:ahLst/>
              <a:cxnLst/>
              <a:rect l="l" t="t" r="r" b="b"/>
              <a:pathLst>
                <a:path w="165" h="91" extrusionOk="0">
                  <a:moveTo>
                    <a:pt x="124" y="1"/>
                  </a:moveTo>
                  <a:cubicBezTo>
                    <a:pt x="109" y="1"/>
                    <a:pt x="94" y="4"/>
                    <a:pt x="79" y="12"/>
                  </a:cubicBezTo>
                  <a:cubicBezTo>
                    <a:pt x="68" y="20"/>
                    <a:pt x="52" y="27"/>
                    <a:pt x="38" y="27"/>
                  </a:cubicBezTo>
                  <a:lnTo>
                    <a:pt x="30" y="27"/>
                  </a:lnTo>
                  <a:cubicBezTo>
                    <a:pt x="16" y="27"/>
                    <a:pt x="0" y="38"/>
                    <a:pt x="4" y="49"/>
                  </a:cubicBezTo>
                  <a:cubicBezTo>
                    <a:pt x="12" y="68"/>
                    <a:pt x="23" y="72"/>
                    <a:pt x="35" y="72"/>
                  </a:cubicBezTo>
                  <a:lnTo>
                    <a:pt x="79" y="72"/>
                  </a:lnTo>
                  <a:cubicBezTo>
                    <a:pt x="87" y="72"/>
                    <a:pt x="94" y="72"/>
                    <a:pt x="102" y="75"/>
                  </a:cubicBezTo>
                  <a:cubicBezTo>
                    <a:pt x="109" y="82"/>
                    <a:pt x="116" y="91"/>
                    <a:pt x="124" y="91"/>
                  </a:cubicBezTo>
                  <a:cubicBezTo>
                    <a:pt x="128" y="91"/>
                    <a:pt x="135" y="91"/>
                    <a:pt x="139" y="82"/>
                  </a:cubicBezTo>
                  <a:cubicBezTo>
                    <a:pt x="150" y="65"/>
                    <a:pt x="157" y="49"/>
                    <a:pt x="165" y="34"/>
                  </a:cubicBezTo>
                  <a:cubicBezTo>
                    <a:pt x="161" y="27"/>
                    <a:pt x="161" y="23"/>
                    <a:pt x="157" y="20"/>
                  </a:cubicBezTo>
                  <a:cubicBezTo>
                    <a:pt x="147" y="4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8" name="Google Shape;4938;p4"/>
            <p:cNvSpPr/>
            <p:nvPr/>
          </p:nvSpPr>
          <p:spPr>
            <a:xfrm>
              <a:off x="-5105617" y="-1832645"/>
              <a:ext cx="10600" cy="5062"/>
            </a:xfrm>
            <a:custGeom>
              <a:avLst/>
              <a:gdLst/>
              <a:ahLst/>
              <a:cxnLst/>
              <a:rect l="l" t="t" r="r" b="b"/>
              <a:pathLst>
                <a:path w="222" h="106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88" y="26"/>
                    <a:pt x="151" y="34"/>
                    <a:pt x="113" y="34"/>
                  </a:cubicBezTo>
                  <a:cubicBezTo>
                    <a:pt x="99" y="34"/>
                    <a:pt x="80" y="34"/>
                    <a:pt x="64" y="30"/>
                  </a:cubicBezTo>
                  <a:lnTo>
                    <a:pt x="1" y="30"/>
                  </a:lnTo>
                  <a:cubicBezTo>
                    <a:pt x="4" y="38"/>
                    <a:pt x="9" y="41"/>
                    <a:pt x="9" y="45"/>
                  </a:cubicBezTo>
                  <a:cubicBezTo>
                    <a:pt x="31" y="86"/>
                    <a:pt x="38" y="105"/>
                    <a:pt x="57" y="105"/>
                  </a:cubicBezTo>
                  <a:cubicBezTo>
                    <a:pt x="68" y="105"/>
                    <a:pt x="83" y="93"/>
                    <a:pt x="113" y="75"/>
                  </a:cubicBezTo>
                  <a:cubicBezTo>
                    <a:pt x="125" y="64"/>
                    <a:pt x="135" y="64"/>
                    <a:pt x="143" y="64"/>
                  </a:cubicBezTo>
                  <a:cubicBezTo>
                    <a:pt x="154" y="64"/>
                    <a:pt x="169" y="67"/>
                    <a:pt x="180" y="67"/>
                  </a:cubicBezTo>
                  <a:lnTo>
                    <a:pt x="180" y="64"/>
                  </a:lnTo>
                  <a:cubicBezTo>
                    <a:pt x="195" y="45"/>
                    <a:pt x="206" y="22"/>
                    <a:pt x="2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9" name="Google Shape;4939;p4"/>
            <p:cNvSpPr/>
            <p:nvPr/>
          </p:nvSpPr>
          <p:spPr>
            <a:xfrm>
              <a:off x="-5168981" y="-1706442"/>
              <a:ext cx="7067" cy="4823"/>
            </a:xfrm>
            <a:custGeom>
              <a:avLst/>
              <a:gdLst/>
              <a:ahLst/>
              <a:cxnLst/>
              <a:rect l="l" t="t" r="r" b="b"/>
              <a:pathLst>
                <a:path w="148" h="101" extrusionOk="0">
                  <a:moveTo>
                    <a:pt x="80" y="0"/>
                  </a:moveTo>
                  <a:cubicBezTo>
                    <a:pt x="49" y="0"/>
                    <a:pt x="31" y="26"/>
                    <a:pt x="16" y="52"/>
                  </a:cubicBezTo>
                  <a:cubicBezTo>
                    <a:pt x="1" y="75"/>
                    <a:pt x="16" y="93"/>
                    <a:pt x="35" y="93"/>
                  </a:cubicBezTo>
                  <a:lnTo>
                    <a:pt x="46" y="93"/>
                  </a:lnTo>
                  <a:cubicBezTo>
                    <a:pt x="57" y="86"/>
                    <a:pt x="65" y="86"/>
                    <a:pt x="75" y="86"/>
                  </a:cubicBezTo>
                  <a:cubicBezTo>
                    <a:pt x="94" y="86"/>
                    <a:pt x="113" y="93"/>
                    <a:pt x="135" y="101"/>
                  </a:cubicBezTo>
                  <a:cubicBezTo>
                    <a:pt x="128" y="60"/>
                    <a:pt x="147" y="19"/>
                    <a:pt x="98" y="4"/>
                  </a:cubicBezTo>
                  <a:cubicBezTo>
                    <a:pt x="91" y="0"/>
                    <a:pt x="87" y="0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0" name="Google Shape;4940;p4"/>
            <p:cNvSpPr/>
            <p:nvPr/>
          </p:nvSpPr>
          <p:spPr>
            <a:xfrm>
              <a:off x="-5323930" y="-1864638"/>
              <a:ext cx="9359" cy="4918"/>
            </a:xfrm>
            <a:custGeom>
              <a:avLst/>
              <a:gdLst/>
              <a:ahLst/>
              <a:cxnLst/>
              <a:rect l="l" t="t" r="r" b="b"/>
              <a:pathLst>
                <a:path w="196" h="103" extrusionOk="0">
                  <a:moveTo>
                    <a:pt x="13" y="1"/>
                  </a:moveTo>
                  <a:cubicBezTo>
                    <a:pt x="1" y="9"/>
                    <a:pt x="1" y="23"/>
                    <a:pt x="1" y="35"/>
                  </a:cubicBezTo>
                  <a:cubicBezTo>
                    <a:pt x="35" y="68"/>
                    <a:pt x="35" y="76"/>
                    <a:pt x="16" y="102"/>
                  </a:cubicBezTo>
                  <a:cubicBezTo>
                    <a:pt x="35" y="94"/>
                    <a:pt x="54" y="94"/>
                    <a:pt x="73" y="94"/>
                  </a:cubicBezTo>
                  <a:lnTo>
                    <a:pt x="128" y="94"/>
                  </a:lnTo>
                  <a:cubicBezTo>
                    <a:pt x="151" y="94"/>
                    <a:pt x="173" y="94"/>
                    <a:pt x="192" y="83"/>
                  </a:cubicBezTo>
                  <a:cubicBezTo>
                    <a:pt x="196" y="76"/>
                    <a:pt x="196" y="72"/>
                    <a:pt x="196" y="68"/>
                  </a:cubicBezTo>
                  <a:cubicBezTo>
                    <a:pt x="180" y="61"/>
                    <a:pt x="170" y="35"/>
                    <a:pt x="154" y="35"/>
                  </a:cubicBezTo>
                  <a:cubicBezTo>
                    <a:pt x="147" y="35"/>
                    <a:pt x="144" y="38"/>
                    <a:pt x="135" y="46"/>
                  </a:cubicBezTo>
                  <a:cubicBezTo>
                    <a:pt x="132" y="49"/>
                    <a:pt x="132" y="54"/>
                    <a:pt x="128" y="57"/>
                  </a:cubicBezTo>
                  <a:cubicBezTo>
                    <a:pt x="121" y="68"/>
                    <a:pt x="109" y="76"/>
                    <a:pt x="102" y="76"/>
                  </a:cubicBezTo>
                  <a:cubicBezTo>
                    <a:pt x="95" y="76"/>
                    <a:pt x="87" y="68"/>
                    <a:pt x="80" y="54"/>
                  </a:cubicBezTo>
                  <a:cubicBezTo>
                    <a:pt x="68" y="23"/>
                    <a:pt x="39" y="12"/>
                    <a:pt x="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1" name="Google Shape;4941;p4"/>
            <p:cNvSpPr/>
            <p:nvPr/>
          </p:nvSpPr>
          <p:spPr>
            <a:xfrm>
              <a:off x="-5250013" y="-1634865"/>
              <a:ext cx="7736" cy="6064"/>
            </a:xfrm>
            <a:custGeom>
              <a:avLst/>
              <a:gdLst/>
              <a:ahLst/>
              <a:cxnLst/>
              <a:rect l="l" t="t" r="r" b="b"/>
              <a:pathLst>
                <a:path w="162" h="127" extrusionOk="0">
                  <a:moveTo>
                    <a:pt x="109" y="0"/>
                  </a:moveTo>
                  <a:lnTo>
                    <a:pt x="109" y="0"/>
                  </a:lnTo>
                  <a:cubicBezTo>
                    <a:pt x="95" y="4"/>
                    <a:pt x="79" y="4"/>
                    <a:pt x="61" y="4"/>
                  </a:cubicBezTo>
                  <a:cubicBezTo>
                    <a:pt x="42" y="23"/>
                    <a:pt x="23" y="37"/>
                    <a:pt x="1" y="56"/>
                  </a:cubicBezTo>
                  <a:cubicBezTo>
                    <a:pt x="1" y="75"/>
                    <a:pt x="12" y="90"/>
                    <a:pt x="23" y="104"/>
                  </a:cubicBezTo>
                  <a:cubicBezTo>
                    <a:pt x="35" y="120"/>
                    <a:pt x="45" y="127"/>
                    <a:pt x="53" y="127"/>
                  </a:cubicBezTo>
                  <a:cubicBezTo>
                    <a:pt x="64" y="127"/>
                    <a:pt x="76" y="116"/>
                    <a:pt x="83" y="97"/>
                  </a:cubicBezTo>
                  <a:cubicBezTo>
                    <a:pt x="98" y="75"/>
                    <a:pt x="162" y="56"/>
                    <a:pt x="90" y="23"/>
                  </a:cubicBezTo>
                  <a:cubicBezTo>
                    <a:pt x="98" y="15"/>
                    <a:pt x="105" y="7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2" name="Google Shape;4942;p4"/>
            <p:cNvSpPr/>
            <p:nvPr/>
          </p:nvSpPr>
          <p:spPr>
            <a:xfrm>
              <a:off x="-5258751" y="-1704341"/>
              <a:ext cx="9693" cy="9359"/>
            </a:xfrm>
            <a:custGeom>
              <a:avLst/>
              <a:gdLst/>
              <a:ahLst/>
              <a:cxnLst/>
              <a:rect l="l" t="t" r="r" b="b"/>
              <a:pathLst>
                <a:path w="203" h="196" extrusionOk="0">
                  <a:moveTo>
                    <a:pt x="147" y="1"/>
                  </a:moveTo>
                  <a:cubicBezTo>
                    <a:pt x="71" y="16"/>
                    <a:pt x="128" y="53"/>
                    <a:pt x="139" y="91"/>
                  </a:cubicBezTo>
                  <a:cubicBezTo>
                    <a:pt x="102" y="94"/>
                    <a:pt x="83" y="120"/>
                    <a:pt x="64" y="143"/>
                  </a:cubicBezTo>
                  <a:cubicBezTo>
                    <a:pt x="49" y="162"/>
                    <a:pt x="31" y="169"/>
                    <a:pt x="9" y="169"/>
                  </a:cubicBezTo>
                  <a:lnTo>
                    <a:pt x="0" y="169"/>
                  </a:lnTo>
                  <a:cubicBezTo>
                    <a:pt x="4" y="169"/>
                    <a:pt x="4" y="173"/>
                    <a:pt x="4" y="173"/>
                  </a:cubicBezTo>
                  <a:cubicBezTo>
                    <a:pt x="23" y="188"/>
                    <a:pt x="42" y="196"/>
                    <a:pt x="57" y="196"/>
                  </a:cubicBezTo>
                  <a:cubicBezTo>
                    <a:pt x="71" y="196"/>
                    <a:pt x="83" y="184"/>
                    <a:pt x="94" y="162"/>
                  </a:cubicBezTo>
                  <a:cubicBezTo>
                    <a:pt x="105" y="132"/>
                    <a:pt x="124" y="120"/>
                    <a:pt x="150" y="109"/>
                  </a:cubicBezTo>
                  <a:cubicBezTo>
                    <a:pt x="180" y="94"/>
                    <a:pt x="202" y="65"/>
                    <a:pt x="161" y="39"/>
                  </a:cubicBezTo>
                  <a:cubicBezTo>
                    <a:pt x="139" y="27"/>
                    <a:pt x="143" y="16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3" name="Google Shape;4943;p4"/>
            <p:cNvSpPr/>
            <p:nvPr/>
          </p:nvSpPr>
          <p:spPr>
            <a:xfrm>
              <a:off x="-5330519" y="-1774677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72" y="1"/>
                  </a:moveTo>
                  <a:cubicBezTo>
                    <a:pt x="54" y="1"/>
                    <a:pt x="42" y="16"/>
                    <a:pt x="27" y="23"/>
                  </a:cubicBezTo>
                  <a:cubicBezTo>
                    <a:pt x="31" y="42"/>
                    <a:pt x="31" y="64"/>
                    <a:pt x="12" y="80"/>
                  </a:cubicBezTo>
                  <a:cubicBezTo>
                    <a:pt x="1" y="94"/>
                    <a:pt x="1" y="109"/>
                    <a:pt x="20" y="117"/>
                  </a:cubicBezTo>
                  <a:cubicBezTo>
                    <a:pt x="46" y="125"/>
                    <a:pt x="72" y="139"/>
                    <a:pt x="102" y="139"/>
                  </a:cubicBezTo>
                  <a:cubicBezTo>
                    <a:pt x="116" y="139"/>
                    <a:pt x="132" y="135"/>
                    <a:pt x="147" y="125"/>
                  </a:cubicBezTo>
                  <a:cubicBezTo>
                    <a:pt x="154" y="121"/>
                    <a:pt x="158" y="117"/>
                    <a:pt x="158" y="106"/>
                  </a:cubicBezTo>
                  <a:lnTo>
                    <a:pt x="158" y="106"/>
                  </a:lnTo>
                  <a:cubicBezTo>
                    <a:pt x="154" y="109"/>
                    <a:pt x="151" y="109"/>
                    <a:pt x="147" y="109"/>
                  </a:cubicBezTo>
                  <a:cubicBezTo>
                    <a:pt x="125" y="109"/>
                    <a:pt x="113" y="94"/>
                    <a:pt x="102" y="80"/>
                  </a:cubicBezTo>
                  <a:cubicBezTo>
                    <a:pt x="87" y="64"/>
                    <a:pt x="76" y="49"/>
                    <a:pt x="57" y="49"/>
                  </a:cubicBezTo>
                  <a:lnTo>
                    <a:pt x="49" y="49"/>
                  </a:lnTo>
                  <a:cubicBezTo>
                    <a:pt x="57" y="35"/>
                    <a:pt x="72" y="27"/>
                    <a:pt x="72" y="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4" name="Google Shape;4944;p4"/>
            <p:cNvSpPr/>
            <p:nvPr/>
          </p:nvSpPr>
          <p:spPr>
            <a:xfrm>
              <a:off x="-5181635" y="-1675070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64" y="1"/>
                  </a:moveTo>
                  <a:cubicBezTo>
                    <a:pt x="53" y="1"/>
                    <a:pt x="42" y="9"/>
                    <a:pt x="31" y="16"/>
                  </a:cubicBezTo>
                  <a:cubicBezTo>
                    <a:pt x="23" y="23"/>
                    <a:pt x="12" y="31"/>
                    <a:pt x="0" y="38"/>
                  </a:cubicBezTo>
                  <a:cubicBezTo>
                    <a:pt x="12" y="83"/>
                    <a:pt x="31" y="113"/>
                    <a:pt x="71" y="113"/>
                  </a:cubicBezTo>
                  <a:cubicBezTo>
                    <a:pt x="79" y="113"/>
                    <a:pt x="90" y="113"/>
                    <a:pt x="102" y="109"/>
                  </a:cubicBezTo>
                  <a:cubicBezTo>
                    <a:pt x="102" y="94"/>
                    <a:pt x="98" y="80"/>
                    <a:pt x="105" y="64"/>
                  </a:cubicBezTo>
                  <a:cubicBezTo>
                    <a:pt x="116" y="42"/>
                    <a:pt x="102" y="23"/>
                    <a:pt x="86" y="12"/>
                  </a:cubicBezTo>
                  <a:cubicBezTo>
                    <a:pt x="79" y="4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5" name="Google Shape;4945;p4"/>
            <p:cNvSpPr/>
            <p:nvPr/>
          </p:nvSpPr>
          <p:spPr>
            <a:xfrm>
              <a:off x="-5164827" y="-1603159"/>
              <a:ext cx="9120" cy="5634"/>
            </a:xfrm>
            <a:custGeom>
              <a:avLst/>
              <a:gdLst/>
              <a:ahLst/>
              <a:cxnLst/>
              <a:rect l="l" t="t" r="r" b="b"/>
              <a:pathLst>
                <a:path w="191" h="118" extrusionOk="0">
                  <a:moveTo>
                    <a:pt x="153" y="1"/>
                  </a:moveTo>
                  <a:cubicBezTo>
                    <a:pt x="135" y="9"/>
                    <a:pt x="109" y="5"/>
                    <a:pt x="97" y="28"/>
                  </a:cubicBezTo>
                  <a:cubicBezTo>
                    <a:pt x="112" y="28"/>
                    <a:pt x="127" y="28"/>
                    <a:pt x="135" y="31"/>
                  </a:cubicBezTo>
                  <a:cubicBezTo>
                    <a:pt x="153" y="42"/>
                    <a:pt x="150" y="61"/>
                    <a:pt x="145" y="76"/>
                  </a:cubicBezTo>
                  <a:cubicBezTo>
                    <a:pt x="142" y="80"/>
                    <a:pt x="135" y="87"/>
                    <a:pt x="127" y="87"/>
                  </a:cubicBezTo>
                  <a:lnTo>
                    <a:pt x="119" y="87"/>
                  </a:lnTo>
                  <a:cubicBezTo>
                    <a:pt x="105" y="87"/>
                    <a:pt x="93" y="80"/>
                    <a:pt x="90" y="65"/>
                  </a:cubicBezTo>
                  <a:cubicBezTo>
                    <a:pt x="90" y="54"/>
                    <a:pt x="97" y="39"/>
                    <a:pt x="97" y="28"/>
                  </a:cubicBezTo>
                  <a:lnTo>
                    <a:pt x="97" y="28"/>
                  </a:lnTo>
                  <a:cubicBezTo>
                    <a:pt x="93" y="31"/>
                    <a:pt x="86" y="31"/>
                    <a:pt x="78" y="31"/>
                  </a:cubicBezTo>
                  <a:cubicBezTo>
                    <a:pt x="71" y="31"/>
                    <a:pt x="60" y="28"/>
                    <a:pt x="52" y="28"/>
                  </a:cubicBezTo>
                  <a:cubicBezTo>
                    <a:pt x="41" y="28"/>
                    <a:pt x="30" y="23"/>
                    <a:pt x="22" y="23"/>
                  </a:cubicBezTo>
                  <a:cubicBezTo>
                    <a:pt x="15" y="23"/>
                    <a:pt x="7" y="23"/>
                    <a:pt x="0" y="28"/>
                  </a:cubicBezTo>
                  <a:cubicBezTo>
                    <a:pt x="19" y="58"/>
                    <a:pt x="22" y="87"/>
                    <a:pt x="60" y="91"/>
                  </a:cubicBezTo>
                  <a:cubicBezTo>
                    <a:pt x="86" y="95"/>
                    <a:pt x="109" y="118"/>
                    <a:pt x="135" y="118"/>
                  </a:cubicBezTo>
                  <a:cubicBezTo>
                    <a:pt x="138" y="118"/>
                    <a:pt x="142" y="118"/>
                    <a:pt x="145" y="113"/>
                  </a:cubicBezTo>
                  <a:cubicBezTo>
                    <a:pt x="190" y="91"/>
                    <a:pt x="157" y="50"/>
                    <a:pt x="161" y="16"/>
                  </a:cubicBezTo>
                  <a:cubicBezTo>
                    <a:pt x="161" y="13"/>
                    <a:pt x="157" y="5"/>
                    <a:pt x="1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6" name="Google Shape;4946;p4"/>
            <p:cNvSpPr/>
            <p:nvPr/>
          </p:nvSpPr>
          <p:spPr>
            <a:xfrm>
              <a:off x="-5203218" y="-1822140"/>
              <a:ext cx="8452" cy="7401"/>
            </a:xfrm>
            <a:custGeom>
              <a:avLst/>
              <a:gdLst/>
              <a:ahLst/>
              <a:cxnLst/>
              <a:rect l="l" t="t" r="r" b="b"/>
              <a:pathLst>
                <a:path w="177" h="155" extrusionOk="0">
                  <a:moveTo>
                    <a:pt x="105" y="1"/>
                  </a:moveTo>
                  <a:cubicBezTo>
                    <a:pt x="71" y="4"/>
                    <a:pt x="30" y="23"/>
                    <a:pt x="30" y="68"/>
                  </a:cubicBezTo>
                  <a:cubicBezTo>
                    <a:pt x="30" y="94"/>
                    <a:pt x="0" y="124"/>
                    <a:pt x="34" y="146"/>
                  </a:cubicBezTo>
                  <a:cubicBezTo>
                    <a:pt x="41" y="154"/>
                    <a:pt x="49" y="154"/>
                    <a:pt x="52" y="154"/>
                  </a:cubicBezTo>
                  <a:cubicBezTo>
                    <a:pt x="71" y="154"/>
                    <a:pt x="83" y="142"/>
                    <a:pt x="97" y="135"/>
                  </a:cubicBezTo>
                  <a:cubicBezTo>
                    <a:pt x="79" y="113"/>
                    <a:pt x="26" y="109"/>
                    <a:pt x="52" y="61"/>
                  </a:cubicBezTo>
                  <a:cubicBezTo>
                    <a:pt x="60" y="42"/>
                    <a:pt x="75" y="27"/>
                    <a:pt x="97" y="27"/>
                  </a:cubicBezTo>
                  <a:lnTo>
                    <a:pt x="105" y="27"/>
                  </a:lnTo>
                  <a:cubicBezTo>
                    <a:pt x="131" y="34"/>
                    <a:pt x="138" y="53"/>
                    <a:pt x="138" y="75"/>
                  </a:cubicBezTo>
                  <a:cubicBezTo>
                    <a:pt x="142" y="98"/>
                    <a:pt x="135" y="116"/>
                    <a:pt x="128" y="135"/>
                  </a:cubicBezTo>
                  <a:cubicBezTo>
                    <a:pt x="172" y="124"/>
                    <a:pt x="176" y="87"/>
                    <a:pt x="169" y="56"/>
                  </a:cubicBezTo>
                  <a:cubicBezTo>
                    <a:pt x="161" y="27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7" name="Google Shape;4947;p4"/>
            <p:cNvSpPr/>
            <p:nvPr/>
          </p:nvSpPr>
          <p:spPr>
            <a:xfrm>
              <a:off x="-5124335" y="-1867837"/>
              <a:ext cx="5778" cy="8117"/>
            </a:xfrm>
            <a:custGeom>
              <a:avLst/>
              <a:gdLst/>
              <a:ahLst/>
              <a:cxnLst/>
              <a:rect l="l" t="t" r="r" b="b"/>
              <a:pathLst>
                <a:path w="121" h="170" extrusionOk="0">
                  <a:moveTo>
                    <a:pt x="79" y="0"/>
                  </a:moveTo>
                  <a:cubicBezTo>
                    <a:pt x="68" y="23"/>
                    <a:pt x="60" y="42"/>
                    <a:pt x="49" y="57"/>
                  </a:cubicBezTo>
                  <a:cubicBezTo>
                    <a:pt x="1" y="128"/>
                    <a:pt x="1" y="128"/>
                    <a:pt x="82" y="169"/>
                  </a:cubicBezTo>
                  <a:cubicBezTo>
                    <a:pt x="90" y="113"/>
                    <a:pt x="120" y="61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8" name="Google Shape;4948;p4"/>
            <p:cNvSpPr/>
            <p:nvPr/>
          </p:nvSpPr>
          <p:spPr>
            <a:xfrm>
              <a:off x="-5262141" y="-1704341"/>
              <a:ext cx="5969" cy="6685"/>
            </a:xfrm>
            <a:custGeom>
              <a:avLst/>
              <a:gdLst/>
              <a:ahLst/>
              <a:cxnLst/>
              <a:rect l="l" t="t" r="r" b="b"/>
              <a:pathLst>
                <a:path w="125" h="140" extrusionOk="0">
                  <a:moveTo>
                    <a:pt x="16" y="1"/>
                  </a:moveTo>
                  <a:cubicBezTo>
                    <a:pt x="8" y="8"/>
                    <a:pt x="4" y="12"/>
                    <a:pt x="1" y="20"/>
                  </a:cubicBezTo>
                  <a:cubicBezTo>
                    <a:pt x="16" y="65"/>
                    <a:pt x="16" y="117"/>
                    <a:pt x="71" y="139"/>
                  </a:cubicBezTo>
                  <a:cubicBezTo>
                    <a:pt x="87" y="132"/>
                    <a:pt x="106" y="120"/>
                    <a:pt x="124" y="113"/>
                  </a:cubicBezTo>
                  <a:cubicBezTo>
                    <a:pt x="109" y="98"/>
                    <a:pt x="83" y="94"/>
                    <a:pt x="87" y="72"/>
                  </a:cubicBezTo>
                  <a:cubicBezTo>
                    <a:pt x="90" y="20"/>
                    <a:pt x="53" y="8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9" name="Google Shape;4949;p4"/>
            <p:cNvSpPr/>
            <p:nvPr/>
          </p:nvSpPr>
          <p:spPr>
            <a:xfrm>
              <a:off x="-5273172" y="-1805141"/>
              <a:ext cx="9264" cy="9837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45" y="0"/>
                  </a:moveTo>
                  <a:lnTo>
                    <a:pt x="145" y="48"/>
                  </a:lnTo>
                  <a:cubicBezTo>
                    <a:pt x="149" y="86"/>
                    <a:pt x="164" y="119"/>
                    <a:pt x="123" y="145"/>
                  </a:cubicBezTo>
                  <a:cubicBezTo>
                    <a:pt x="109" y="168"/>
                    <a:pt x="93" y="176"/>
                    <a:pt x="75" y="176"/>
                  </a:cubicBezTo>
                  <a:cubicBezTo>
                    <a:pt x="64" y="176"/>
                    <a:pt x="56" y="176"/>
                    <a:pt x="45" y="171"/>
                  </a:cubicBezTo>
                  <a:cubicBezTo>
                    <a:pt x="33" y="171"/>
                    <a:pt x="26" y="168"/>
                    <a:pt x="15" y="168"/>
                  </a:cubicBezTo>
                  <a:cubicBezTo>
                    <a:pt x="11" y="168"/>
                    <a:pt x="4" y="168"/>
                    <a:pt x="0" y="171"/>
                  </a:cubicBezTo>
                  <a:cubicBezTo>
                    <a:pt x="19" y="194"/>
                    <a:pt x="52" y="205"/>
                    <a:pt x="82" y="205"/>
                  </a:cubicBezTo>
                  <a:cubicBezTo>
                    <a:pt x="119" y="205"/>
                    <a:pt x="154" y="190"/>
                    <a:pt x="161" y="161"/>
                  </a:cubicBezTo>
                  <a:cubicBezTo>
                    <a:pt x="176" y="109"/>
                    <a:pt x="194" y="48"/>
                    <a:pt x="1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0" name="Google Shape;4950;p4"/>
            <p:cNvSpPr/>
            <p:nvPr/>
          </p:nvSpPr>
          <p:spPr>
            <a:xfrm>
              <a:off x="-5281910" y="-1872469"/>
              <a:ext cx="11985" cy="6303"/>
            </a:xfrm>
            <a:custGeom>
              <a:avLst/>
              <a:gdLst/>
              <a:ahLst/>
              <a:cxnLst/>
              <a:rect l="l" t="t" r="r" b="b"/>
              <a:pathLst>
                <a:path w="251" h="132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97"/>
                    <a:pt x="18" y="132"/>
                    <a:pt x="101" y="132"/>
                  </a:cubicBezTo>
                  <a:lnTo>
                    <a:pt x="108" y="132"/>
                  </a:lnTo>
                  <a:cubicBezTo>
                    <a:pt x="145" y="132"/>
                    <a:pt x="187" y="123"/>
                    <a:pt x="220" y="109"/>
                  </a:cubicBezTo>
                  <a:cubicBezTo>
                    <a:pt x="250" y="101"/>
                    <a:pt x="250" y="83"/>
                    <a:pt x="224" y="64"/>
                  </a:cubicBezTo>
                  <a:lnTo>
                    <a:pt x="224" y="64"/>
                  </a:lnTo>
                  <a:cubicBezTo>
                    <a:pt x="224" y="79"/>
                    <a:pt x="224" y="94"/>
                    <a:pt x="206" y="94"/>
                  </a:cubicBezTo>
                  <a:cubicBezTo>
                    <a:pt x="187" y="97"/>
                    <a:pt x="168" y="97"/>
                    <a:pt x="149" y="97"/>
                  </a:cubicBezTo>
                  <a:cubicBezTo>
                    <a:pt x="116" y="97"/>
                    <a:pt x="85" y="94"/>
                    <a:pt x="56" y="90"/>
                  </a:cubicBezTo>
                  <a:cubicBezTo>
                    <a:pt x="45" y="90"/>
                    <a:pt x="56" y="42"/>
                    <a:pt x="41" y="19"/>
                  </a:cubicBezTo>
                  <a:cubicBezTo>
                    <a:pt x="37" y="16"/>
                    <a:pt x="33" y="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1" name="Google Shape;4951;p4"/>
            <p:cNvSpPr/>
            <p:nvPr/>
          </p:nvSpPr>
          <p:spPr>
            <a:xfrm>
              <a:off x="-5148258" y="-1904939"/>
              <a:ext cx="5205" cy="8404"/>
            </a:xfrm>
            <a:custGeom>
              <a:avLst/>
              <a:gdLst/>
              <a:ahLst/>
              <a:cxnLst/>
              <a:rect l="l" t="t" r="r" b="b"/>
              <a:pathLst>
                <a:path w="109" h="176" extrusionOk="0">
                  <a:moveTo>
                    <a:pt x="109" y="1"/>
                  </a:moveTo>
                  <a:cubicBezTo>
                    <a:pt x="86" y="1"/>
                    <a:pt x="64" y="1"/>
                    <a:pt x="45" y="4"/>
                  </a:cubicBezTo>
                  <a:cubicBezTo>
                    <a:pt x="72" y="37"/>
                    <a:pt x="53" y="68"/>
                    <a:pt x="31" y="94"/>
                  </a:cubicBezTo>
                  <a:cubicBezTo>
                    <a:pt x="8" y="120"/>
                    <a:pt x="0" y="142"/>
                    <a:pt x="27" y="165"/>
                  </a:cubicBezTo>
                  <a:cubicBezTo>
                    <a:pt x="38" y="172"/>
                    <a:pt x="50" y="175"/>
                    <a:pt x="60" y="175"/>
                  </a:cubicBezTo>
                  <a:cubicBezTo>
                    <a:pt x="76" y="175"/>
                    <a:pt x="90" y="165"/>
                    <a:pt x="102" y="142"/>
                  </a:cubicBezTo>
                  <a:cubicBezTo>
                    <a:pt x="86" y="135"/>
                    <a:pt x="76" y="127"/>
                    <a:pt x="68" y="113"/>
                  </a:cubicBezTo>
                  <a:cubicBezTo>
                    <a:pt x="83" y="75"/>
                    <a:pt x="76" y="30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2" name="Google Shape;4952;p4"/>
            <p:cNvSpPr/>
            <p:nvPr/>
          </p:nvSpPr>
          <p:spPr>
            <a:xfrm>
              <a:off x="-5041536" y="-1701428"/>
              <a:ext cx="7067" cy="4823"/>
            </a:xfrm>
            <a:custGeom>
              <a:avLst/>
              <a:gdLst/>
              <a:ahLst/>
              <a:cxnLst/>
              <a:rect l="l" t="t" r="r" b="b"/>
              <a:pathLst>
                <a:path w="148" h="101" extrusionOk="0">
                  <a:moveTo>
                    <a:pt x="83" y="0"/>
                  </a:moveTo>
                  <a:cubicBezTo>
                    <a:pt x="65" y="0"/>
                    <a:pt x="39" y="11"/>
                    <a:pt x="1" y="30"/>
                  </a:cubicBezTo>
                  <a:cubicBezTo>
                    <a:pt x="5" y="52"/>
                    <a:pt x="5" y="74"/>
                    <a:pt x="8" y="93"/>
                  </a:cubicBezTo>
                  <a:cubicBezTo>
                    <a:pt x="53" y="93"/>
                    <a:pt x="80" y="67"/>
                    <a:pt x="94" y="18"/>
                  </a:cubicBezTo>
                  <a:cubicBezTo>
                    <a:pt x="106" y="56"/>
                    <a:pt x="106" y="85"/>
                    <a:pt x="135" y="101"/>
                  </a:cubicBezTo>
                  <a:cubicBezTo>
                    <a:pt x="139" y="90"/>
                    <a:pt x="143" y="78"/>
                    <a:pt x="147" y="67"/>
                  </a:cubicBezTo>
                  <a:lnTo>
                    <a:pt x="147" y="52"/>
                  </a:lnTo>
                  <a:cubicBezTo>
                    <a:pt x="120" y="18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3" name="Google Shape;4953;p4"/>
            <p:cNvSpPr/>
            <p:nvPr/>
          </p:nvSpPr>
          <p:spPr>
            <a:xfrm>
              <a:off x="-5541479" y="-1915874"/>
              <a:ext cx="5061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98" y="1"/>
                  </a:moveTo>
                  <a:cubicBezTo>
                    <a:pt x="57" y="1"/>
                    <a:pt x="19" y="12"/>
                    <a:pt x="0" y="57"/>
                  </a:cubicBezTo>
                  <a:lnTo>
                    <a:pt x="0" y="73"/>
                  </a:lnTo>
                  <a:cubicBezTo>
                    <a:pt x="19" y="83"/>
                    <a:pt x="12" y="125"/>
                    <a:pt x="38" y="125"/>
                  </a:cubicBezTo>
                  <a:lnTo>
                    <a:pt x="45" y="125"/>
                  </a:lnTo>
                  <a:cubicBezTo>
                    <a:pt x="71" y="121"/>
                    <a:pt x="98" y="102"/>
                    <a:pt x="98" y="64"/>
                  </a:cubicBezTo>
                  <a:cubicBezTo>
                    <a:pt x="53" y="35"/>
                    <a:pt x="98" y="20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4" name="Google Shape;4954;p4"/>
            <p:cNvSpPr/>
            <p:nvPr/>
          </p:nvSpPr>
          <p:spPr>
            <a:xfrm>
              <a:off x="-5541670" y="-1913152"/>
              <a:ext cx="8261" cy="5396"/>
            </a:xfrm>
            <a:custGeom>
              <a:avLst/>
              <a:gdLst/>
              <a:ahLst/>
              <a:cxnLst/>
              <a:rect l="l" t="t" r="r" b="b"/>
              <a:pathLst>
                <a:path w="173" h="113" extrusionOk="0">
                  <a:moveTo>
                    <a:pt x="120" y="0"/>
                  </a:moveTo>
                  <a:cubicBezTo>
                    <a:pt x="113" y="0"/>
                    <a:pt x="106" y="4"/>
                    <a:pt x="102" y="7"/>
                  </a:cubicBezTo>
                  <a:cubicBezTo>
                    <a:pt x="102" y="45"/>
                    <a:pt x="75" y="64"/>
                    <a:pt x="49" y="68"/>
                  </a:cubicBezTo>
                  <a:lnTo>
                    <a:pt x="42" y="68"/>
                  </a:lnTo>
                  <a:cubicBezTo>
                    <a:pt x="16" y="68"/>
                    <a:pt x="23" y="26"/>
                    <a:pt x="4" y="16"/>
                  </a:cubicBezTo>
                  <a:lnTo>
                    <a:pt x="4" y="16"/>
                  </a:lnTo>
                  <a:cubicBezTo>
                    <a:pt x="1" y="71"/>
                    <a:pt x="8" y="90"/>
                    <a:pt x="42" y="90"/>
                  </a:cubicBezTo>
                  <a:lnTo>
                    <a:pt x="75" y="90"/>
                  </a:lnTo>
                  <a:cubicBezTo>
                    <a:pt x="109" y="90"/>
                    <a:pt x="139" y="101"/>
                    <a:pt x="173" y="112"/>
                  </a:cubicBezTo>
                  <a:cubicBezTo>
                    <a:pt x="169" y="75"/>
                    <a:pt x="151" y="45"/>
                    <a:pt x="135" y="11"/>
                  </a:cubicBezTo>
                  <a:cubicBezTo>
                    <a:pt x="132" y="4"/>
                    <a:pt x="128" y="0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5" name="Google Shape;4955;p4"/>
            <p:cNvSpPr/>
            <p:nvPr/>
          </p:nvSpPr>
          <p:spPr>
            <a:xfrm>
              <a:off x="-5536322" y="-1828061"/>
              <a:ext cx="7736" cy="5969"/>
            </a:xfrm>
            <a:custGeom>
              <a:avLst/>
              <a:gdLst/>
              <a:ahLst/>
              <a:cxnLst/>
              <a:rect l="l" t="t" r="r" b="b"/>
              <a:pathLst>
                <a:path w="162" h="125" extrusionOk="0">
                  <a:moveTo>
                    <a:pt x="61" y="1"/>
                  </a:moveTo>
                  <a:cubicBezTo>
                    <a:pt x="39" y="1"/>
                    <a:pt x="20" y="9"/>
                    <a:pt x="1" y="23"/>
                  </a:cubicBezTo>
                  <a:lnTo>
                    <a:pt x="27" y="23"/>
                  </a:lnTo>
                  <a:cubicBezTo>
                    <a:pt x="49" y="23"/>
                    <a:pt x="65" y="28"/>
                    <a:pt x="68" y="61"/>
                  </a:cubicBezTo>
                  <a:cubicBezTo>
                    <a:pt x="75" y="99"/>
                    <a:pt x="132" y="83"/>
                    <a:pt x="135" y="125"/>
                  </a:cubicBezTo>
                  <a:cubicBezTo>
                    <a:pt x="154" y="106"/>
                    <a:pt x="161" y="83"/>
                    <a:pt x="161" y="61"/>
                  </a:cubicBezTo>
                  <a:cubicBezTo>
                    <a:pt x="151" y="46"/>
                    <a:pt x="135" y="31"/>
                    <a:pt x="125" y="16"/>
                  </a:cubicBezTo>
                  <a:cubicBezTo>
                    <a:pt x="102" y="9"/>
                    <a:pt x="83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6" name="Google Shape;4956;p4"/>
            <p:cNvSpPr/>
            <p:nvPr/>
          </p:nvSpPr>
          <p:spPr>
            <a:xfrm>
              <a:off x="-5124335" y="-1690732"/>
              <a:ext cx="6494" cy="4488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64" y="0"/>
                  </a:moveTo>
                  <a:cubicBezTo>
                    <a:pt x="56" y="18"/>
                    <a:pt x="49" y="26"/>
                    <a:pt x="38" y="26"/>
                  </a:cubicBezTo>
                  <a:cubicBezTo>
                    <a:pt x="30" y="26"/>
                    <a:pt x="27" y="23"/>
                    <a:pt x="20" y="18"/>
                  </a:cubicBezTo>
                  <a:cubicBezTo>
                    <a:pt x="12" y="34"/>
                    <a:pt x="1" y="49"/>
                    <a:pt x="4" y="68"/>
                  </a:cubicBezTo>
                  <a:cubicBezTo>
                    <a:pt x="23" y="82"/>
                    <a:pt x="42" y="94"/>
                    <a:pt x="60" y="94"/>
                  </a:cubicBezTo>
                  <a:cubicBezTo>
                    <a:pt x="75" y="94"/>
                    <a:pt x="87" y="90"/>
                    <a:pt x="101" y="75"/>
                  </a:cubicBezTo>
                  <a:cubicBezTo>
                    <a:pt x="135" y="30"/>
                    <a:pt x="132" y="18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7" name="Google Shape;4957;p4"/>
            <p:cNvSpPr/>
            <p:nvPr/>
          </p:nvSpPr>
          <p:spPr>
            <a:xfrm>
              <a:off x="-5201976" y="-1820899"/>
              <a:ext cx="5539" cy="5253"/>
            </a:xfrm>
            <a:custGeom>
              <a:avLst/>
              <a:gdLst/>
              <a:ahLst/>
              <a:cxnLst/>
              <a:rect l="l" t="t" r="r" b="b"/>
              <a:pathLst>
                <a:path w="116" h="110" extrusionOk="0">
                  <a:moveTo>
                    <a:pt x="71" y="1"/>
                  </a:moveTo>
                  <a:cubicBezTo>
                    <a:pt x="49" y="1"/>
                    <a:pt x="34" y="16"/>
                    <a:pt x="26" y="35"/>
                  </a:cubicBezTo>
                  <a:cubicBezTo>
                    <a:pt x="0" y="83"/>
                    <a:pt x="53" y="87"/>
                    <a:pt x="71" y="109"/>
                  </a:cubicBezTo>
                  <a:lnTo>
                    <a:pt x="102" y="109"/>
                  </a:lnTo>
                  <a:cubicBezTo>
                    <a:pt x="109" y="90"/>
                    <a:pt x="116" y="72"/>
                    <a:pt x="112" y="49"/>
                  </a:cubicBezTo>
                  <a:cubicBezTo>
                    <a:pt x="112" y="27"/>
                    <a:pt x="105" y="8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8" name="Google Shape;4958;p4"/>
            <p:cNvSpPr/>
            <p:nvPr/>
          </p:nvSpPr>
          <p:spPr>
            <a:xfrm>
              <a:off x="-5056864" y="-1777160"/>
              <a:ext cx="7736" cy="8070"/>
            </a:xfrm>
            <a:custGeom>
              <a:avLst/>
              <a:gdLst/>
              <a:ahLst/>
              <a:cxnLst/>
              <a:rect l="l" t="t" r="r" b="b"/>
              <a:pathLst>
                <a:path w="162" h="169" extrusionOk="0">
                  <a:moveTo>
                    <a:pt x="98" y="1"/>
                  </a:moveTo>
                  <a:cubicBezTo>
                    <a:pt x="64" y="1"/>
                    <a:pt x="38" y="20"/>
                    <a:pt x="20" y="49"/>
                  </a:cubicBezTo>
                  <a:cubicBezTo>
                    <a:pt x="1" y="87"/>
                    <a:pt x="8" y="116"/>
                    <a:pt x="46" y="146"/>
                  </a:cubicBezTo>
                  <a:cubicBezTo>
                    <a:pt x="64" y="161"/>
                    <a:pt x="82" y="169"/>
                    <a:pt x="98" y="169"/>
                  </a:cubicBezTo>
                  <a:cubicBezTo>
                    <a:pt x="120" y="169"/>
                    <a:pt x="142" y="154"/>
                    <a:pt x="161" y="132"/>
                  </a:cubicBezTo>
                  <a:lnTo>
                    <a:pt x="161" y="132"/>
                  </a:lnTo>
                  <a:cubicBezTo>
                    <a:pt x="150" y="135"/>
                    <a:pt x="139" y="132"/>
                    <a:pt x="132" y="139"/>
                  </a:cubicBezTo>
                  <a:cubicBezTo>
                    <a:pt x="116" y="146"/>
                    <a:pt x="105" y="146"/>
                    <a:pt x="98" y="146"/>
                  </a:cubicBezTo>
                  <a:cubicBezTo>
                    <a:pt x="79" y="146"/>
                    <a:pt x="64" y="135"/>
                    <a:pt x="53" y="113"/>
                  </a:cubicBezTo>
                  <a:cubicBezTo>
                    <a:pt x="38" y="75"/>
                    <a:pt x="46" y="46"/>
                    <a:pt x="82" y="30"/>
                  </a:cubicBezTo>
                  <a:cubicBezTo>
                    <a:pt x="101" y="23"/>
                    <a:pt x="113" y="8"/>
                    <a:pt x="132" y="8"/>
                  </a:cubicBezTo>
                  <a:lnTo>
                    <a:pt x="135" y="8"/>
                  </a:lnTo>
                  <a:cubicBezTo>
                    <a:pt x="124" y="4"/>
                    <a:pt x="113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59" name="Google Shape;4959;p4"/>
            <p:cNvSpPr/>
            <p:nvPr/>
          </p:nvSpPr>
          <p:spPr>
            <a:xfrm>
              <a:off x="-5101510" y="-1690398"/>
              <a:ext cx="6303" cy="4679"/>
            </a:xfrm>
            <a:custGeom>
              <a:avLst/>
              <a:gdLst/>
              <a:ahLst/>
              <a:cxnLst/>
              <a:rect l="l" t="t" r="r" b="b"/>
              <a:pathLst>
                <a:path w="132" h="98" extrusionOk="0">
                  <a:moveTo>
                    <a:pt x="75" y="19"/>
                  </a:moveTo>
                  <a:cubicBezTo>
                    <a:pt x="87" y="19"/>
                    <a:pt x="94" y="27"/>
                    <a:pt x="98" y="42"/>
                  </a:cubicBezTo>
                  <a:cubicBezTo>
                    <a:pt x="98" y="56"/>
                    <a:pt x="91" y="64"/>
                    <a:pt x="72" y="64"/>
                  </a:cubicBezTo>
                  <a:cubicBezTo>
                    <a:pt x="57" y="64"/>
                    <a:pt x="49" y="56"/>
                    <a:pt x="42" y="45"/>
                  </a:cubicBezTo>
                  <a:cubicBezTo>
                    <a:pt x="46" y="30"/>
                    <a:pt x="53" y="23"/>
                    <a:pt x="68" y="19"/>
                  </a:cubicBezTo>
                  <a:close/>
                  <a:moveTo>
                    <a:pt x="27" y="0"/>
                  </a:moveTo>
                  <a:cubicBezTo>
                    <a:pt x="1" y="0"/>
                    <a:pt x="1" y="27"/>
                    <a:pt x="5" y="45"/>
                  </a:cubicBezTo>
                  <a:cubicBezTo>
                    <a:pt x="5" y="75"/>
                    <a:pt x="13" y="97"/>
                    <a:pt x="46" y="97"/>
                  </a:cubicBezTo>
                  <a:lnTo>
                    <a:pt x="49" y="97"/>
                  </a:lnTo>
                  <a:cubicBezTo>
                    <a:pt x="87" y="97"/>
                    <a:pt x="132" y="64"/>
                    <a:pt x="128" y="34"/>
                  </a:cubicBezTo>
                  <a:cubicBezTo>
                    <a:pt x="120" y="8"/>
                    <a:pt x="102" y="0"/>
                    <a:pt x="83" y="0"/>
                  </a:cubicBezTo>
                  <a:lnTo>
                    <a:pt x="65" y="0"/>
                  </a:lnTo>
                  <a:cubicBezTo>
                    <a:pt x="61" y="0"/>
                    <a:pt x="57" y="4"/>
                    <a:pt x="49" y="4"/>
                  </a:cubicBezTo>
                  <a:cubicBezTo>
                    <a:pt x="46" y="4"/>
                    <a:pt x="42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0" name="Google Shape;4960;p4"/>
            <p:cNvSpPr/>
            <p:nvPr/>
          </p:nvSpPr>
          <p:spPr>
            <a:xfrm>
              <a:off x="-5595723" y="-1951209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16" y="1"/>
                  </a:moveTo>
                  <a:cubicBezTo>
                    <a:pt x="82" y="5"/>
                    <a:pt x="11" y="76"/>
                    <a:pt x="1" y="117"/>
                  </a:cubicBezTo>
                  <a:cubicBezTo>
                    <a:pt x="27" y="106"/>
                    <a:pt x="41" y="83"/>
                    <a:pt x="60" y="61"/>
                  </a:cubicBezTo>
                  <a:cubicBezTo>
                    <a:pt x="68" y="54"/>
                    <a:pt x="71" y="54"/>
                    <a:pt x="75" y="54"/>
                  </a:cubicBezTo>
                  <a:cubicBezTo>
                    <a:pt x="86" y="54"/>
                    <a:pt x="90" y="64"/>
                    <a:pt x="94" y="80"/>
                  </a:cubicBezTo>
                  <a:cubicBezTo>
                    <a:pt x="98" y="80"/>
                    <a:pt x="103" y="79"/>
                    <a:pt x="107" y="79"/>
                  </a:cubicBezTo>
                  <a:cubicBezTo>
                    <a:pt x="124" y="79"/>
                    <a:pt x="139" y="82"/>
                    <a:pt x="142" y="106"/>
                  </a:cubicBezTo>
                  <a:lnTo>
                    <a:pt x="158" y="106"/>
                  </a:lnTo>
                  <a:cubicBezTo>
                    <a:pt x="158" y="80"/>
                    <a:pt x="158" y="54"/>
                    <a:pt x="149" y="31"/>
                  </a:cubicBezTo>
                  <a:cubicBezTo>
                    <a:pt x="146" y="1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1" name="Google Shape;4961;p4"/>
            <p:cNvSpPr/>
            <p:nvPr/>
          </p:nvSpPr>
          <p:spPr>
            <a:xfrm>
              <a:off x="-5053474" y="-1679511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90" y="0"/>
                  </a:moveTo>
                  <a:cubicBezTo>
                    <a:pt x="87" y="0"/>
                    <a:pt x="79" y="0"/>
                    <a:pt x="75" y="4"/>
                  </a:cubicBezTo>
                  <a:cubicBezTo>
                    <a:pt x="45" y="16"/>
                    <a:pt x="38" y="52"/>
                    <a:pt x="8" y="64"/>
                  </a:cubicBezTo>
                  <a:cubicBezTo>
                    <a:pt x="1" y="71"/>
                    <a:pt x="19" y="86"/>
                    <a:pt x="23" y="97"/>
                  </a:cubicBezTo>
                  <a:cubicBezTo>
                    <a:pt x="23" y="105"/>
                    <a:pt x="27" y="109"/>
                    <a:pt x="30" y="109"/>
                  </a:cubicBezTo>
                  <a:cubicBezTo>
                    <a:pt x="34" y="109"/>
                    <a:pt x="34" y="105"/>
                    <a:pt x="38" y="97"/>
                  </a:cubicBezTo>
                  <a:cubicBezTo>
                    <a:pt x="42" y="86"/>
                    <a:pt x="49" y="83"/>
                    <a:pt x="61" y="83"/>
                  </a:cubicBezTo>
                  <a:lnTo>
                    <a:pt x="68" y="83"/>
                  </a:lnTo>
                  <a:cubicBezTo>
                    <a:pt x="75" y="86"/>
                    <a:pt x="83" y="90"/>
                    <a:pt x="90" y="90"/>
                  </a:cubicBezTo>
                  <a:cubicBezTo>
                    <a:pt x="109" y="90"/>
                    <a:pt x="120" y="75"/>
                    <a:pt x="132" y="57"/>
                  </a:cubicBezTo>
                  <a:lnTo>
                    <a:pt x="128" y="49"/>
                  </a:lnTo>
                  <a:lnTo>
                    <a:pt x="128" y="42"/>
                  </a:lnTo>
                  <a:cubicBezTo>
                    <a:pt x="116" y="26"/>
                    <a:pt x="109" y="0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2" name="Google Shape;4962;p4"/>
            <p:cNvSpPr/>
            <p:nvPr/>
          </p:nvSpPr>
          <p:spPr>
            <a:xfrm>
              <a:off x="-5141477" y="-1905321"/>
              <a:ext cx="5253" cy="11508"/>
            </a:xfrm>
            <a:custGeom>
              <a:avLst/>
              <a:gdLst/>
              <a:ahLst/>
              <a:cxnLst/>
              <a:rect l="l" t="t" r="r" b="b"/>
              <a:pathLst>
                <a:path w="110" h="241" extrusionOk="0">
                  <a:moveTo>
                    <a:pt x="30" y="0"/>
                  </a:moveTo>
                  <a:cubicBezTo>
                    <a:pt x="30" y="26"/>
                    <a:pt x="1" y="61"/>
                    <a:pt x="46" y="79"/>
                  </a:cubicBezTo>
                  <a:cubicBezTo>
                    <a:pt x="49" y="79"/>
                    <a:pt x="53" y="79"/>
                    <a:pt x="53" y="83"/>
                  </a:cubicBezTo>
                  <a:cubicBezTo>
                    <a:pt x="57" y="83"/>
                    <a:pt x="57" y="87"/>
                    <a:pt x="57" y="87"/>
                  </a:cubicBezTo>
                  <a:cubicBezTo>
                    <a:pt x="53" y="90"/>
                    <a:pt x="49" y="94"/>
                    <a:pt x="46" y="98"/>
                  </a:cubicBezTo>
                  <a:cubicBezTo>
                    <a:pt x="20" y="116"/>
                    <a:pt x="34" y="150"/>
                    <a:pt x="23" y="176"/>
                  </a:cubicBezTo>
                  <a:cubicBezTo>
                    <a:pt x="60" y="195"/>
                    <a:pt x="38" y="218"/>
                    <a:pt x="30" y="240"/>
                  </a:cubicBezTo>
                  <a:cubicBezTo>
                    <a:pt x="46" y="236"/>
                    <a:pt x="68" y="228"/>
                    <a:pt x="68" y="218"/>
                  </a:cubicBezTo>
                  <a:cubicBezTo>
                    <a:pt x="57" y="147"/>
                    <a:pt x="109" y="61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3" name="Google Shape;4963;p4"/>
            <p:cNvSpPr/>
            <p:nvPr/>
          </p:nvSpPr>
          <p:spPr>
            <a:xfrm>
              <a:off x="-5089716" y="-1713079"/>
              <a:ext cx="4345" cy="7019"/>
            </a:xfrm>
            <a:custGeom>
              <a:avLst/>
              <a:gdLst/>
              <a:ahLst/>
              <a:cxnLst/>
              <a:rect l="l" t="t" r="r" b="b"/>
              <a:pathLst>
                <a:path w="91" h="147" extrusionOk="0">
                  <a:moveTo>
                    <a:pt x="45" y="1"/>
                  </a:moveTo>
                  <a:cubicBezTo>
                    <a:pt x="35" y="1"/>
                    <a:pt x="27" y="4"/>
                    <a:pt x="23" y="8"/>
                  </a:cubicBezTo>
                  <a:cubicBezTo>
                    <a:pt x="8" y="20"/>
                    <a:pt x="1" y="42"/>
                    <a:pt x="12" y="49"/>
                  </a:cubicBezTo>
                  <a:cubicBezTo>
                    <a:pt x="42" y="72"/>
                    <a:pt x="38" y="105"/>
                    <a:pt x="49" y="132"/>
                  </a:cubicBezTo>
                  <a:cubicBezTo>
                    <a:pt x="53" y="139"/>
                    <a:pt x="57" y="146"/>
                    <a:pt x="68" y="146"/>
                  </a:cubicBezTo>
                  <a:lnTo>
                    <a:pt x="72" y="146"/>
                  </a:lnTo>
                  <a:cubicBezTo>
                    <a:pt x="83" y="143"/>
                    <a:pt x="90" y="132"/>
                    <a:pt x="87" y="120"/>
                  </a:cubicBezTo>
                  <a:cubicBezTo>
                    <a:pt x="75" y="94"/>
                    <a:pt x="64" y="68"/>
                    <a:pt x="90" y="46"/>
                  </a:cubicBezTo>
                  <a:cubicBezTo>
                    <a:pt x="87" y="23"/>
                    <a:pt x="68" y="15"/>
                    <a:pt x="57" y="4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4" name="Google Shape;4964;p4"/>
            <p:cNvSpPr/>
            <p:nvPr/>
          </p:nvSpPr>
          <p:spPr>
            <a:xfrm>
              <a:off x="-5155229" y="-1644367"/>
              <a:ext cx="7926" cy="7735"/>
            </a:xfrm>
            <a:custGeom>
              <a:avLst/>
              <a:gdLst/>
              <a:ahLst/>
              <a:cxnLst/>
              <a:rect l="l" t="t" r="r" b="b"/>
              <a:pathLst>
                <a:path w="166" h="162" extrusionOk="0">
                  <a:moveTo>
                    <a:pt x="135" y="1"/>
                  </a:moveTo>
                  <a:cubicBezTo>
                    <a:pt x="124" y="1"/>
                    <a:pt x="109" y="8"/>
                    <a:pt x="98" y="20"/>
                  </a:cubicBezTo>
                  <a:cubicBezTo>
                    <a:pt x="83" y="31"/>
                    <a:pt x="83" y="49"/>
                    <a:pt x="65" y="61"/>
                  </a:cubicBezTo>
                  <a:cubicBezTo>
                    <a:pt x="1" y="91"/>
                    <a:pt x="1" y="120"/>
                    <a:pt x="65" y="162"/>
                  </a:cubicBezTo>
                  <a:cubicBezTo>
                    <a:pt x="53" y="143"/>
                    <a:pt x="34" y="120"/>
                    <a:pt x="75" y="109"/>
                  </a:cubicBezTo>
                  <a:cubicBezTo>
                    <a:pt x="72" y="79"/>
                    <a:pt x="101" y="75"/>
                    <a:pt x="120" y="61"/>
                  </a:cubicBezTo>
                  <a:cubicBezTo>
                    <a:pt x="120" y="27"/>
                    <a:pt x="143" y="27"/>
                    <a:pt x="165" y="27"/>
                  </a:cubicBezTo>
                  <a:cubicBezTo>
                    <a:pt x="158" y="8"/>
                    <a:pt x="146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5" name="Google Shape;4965;p4"/>
            <p:cNvSpPr/>
            <p:nvPr/>
          </p:nvSpPr>
          <p:spPr>
            <a:xfrm>
              <a:off x="-5524193" y="-2106301"/>
              <a:ext cx="5969" cy="5205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28" y="1"/>
                  </a:moveTo>
                  <a:cubicBezTo>
                    <a:pt x="1" y="23"/>
                    <a:pt x="20" y="53"/>
                    <a:pt x="16" y="79"/>
                  </a:cubicBezTo>
                  <a:cubicBezTo>
                    <a:pt x="23" y="94"/>
                    <a:pt x="35" y="105"/>
                    <a:pt x="50" y="109"/>
                  </a:cubicBezTo>
                  <a:cubicBezTo>
                    <a:pt x="125" y="98"/>
                    <a:pt x="125" y="98"/>
                    <a:pt x="125" y="23"/>
                  </a:cubicBezTo>
                  <a:lnTo>
                    <a:pt x="125" y="23"/>
                  </a:lnTo>
                  <a:cubicBezTo>
                    <a:pt x="109" y="38"/>
                    <a:pt x="95" y="46"/>
                    <a:pt x="83" y="46"/>
                  </a:cubicBezTo>
                  <a:cubicBezTo>
                    <a:pt x="64" y="46"/>
                    <a:pt x="50" y="31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6" name="Google Shape;4966;p4"/>
            <p:cNvSpPr/>
            <p:nvPr/>
          </p:nvSpPr>
          <p:spPr>
            <a:xfrm>
              <a:off x="-5657846" y="-1897108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94" y="1"/>
                  </a:moveTo>
                  <a:cubicBezTo>
                    <a:pt x="86" y="1"/>
                    <a:pt x="82" y="4"/>
                    <a:pt x="75" y="4"/>
                  </a:cubicBezTo>
                  <a:lnTo>
                    <a:pt x="53" y="4"/>
                  </a:lnTo>
                  <a:cubicBezTo>
                    <a:pt x="23" y="4"/>
                    <a:pt x="4" y="23"/>
                    <a:pt x="4" y="49"/>
                  </a:cubicBezTo>
                  <a:cubicBezTo>
                    <a:pt x="1" y="83"/>
                    <a:pt x="27" y="94"/>
                    <a:pt x="56" y="98"/>
                  </a:cubicBezTo>
                  <a:cubicBezTo>
                    <a:pt x="60" y="98"/>
                    <a:pt x="68" y="101"/>
                    <a:pt x="75" y="101"/>
                  </a:cubicBezTo>
                  <a:cubicBezTo>
                    <a:pt x="90" y="101"/>
                    <a:pt x="101" y="98"/>
                    <a:pt x="113" y="79"/>
                  </a:cubicBezTo>
                  <a:cubicBezTo>
                    <a:pt x="94" y="79"/>
                    <a:pt x="79" y="79"/>
                    <a:pt x="79" y="56"/>
                  </a:cubicBezTo>
                  <a:cubicBezTo>
                    <a:pt x="79" y="30"/>
                    <a:pt x="98" y="20"/>
                    <a:pt x="124" y="16"/>
                  </a:cubicBezTo>
                  <a:cubicBezTo>
                    <a:pt x="113" y="4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7" name="Google Shape;4967;p4"/>
            <p:cNvSpPr/>
            <p:nvPr/>
          </p:nvSpPr>
          <p:spPr>
            <a:xfrm>
              <a:off x="-5213198" y="-1934066"/>
              <a:ext cx="4823" cy="8452"/>
            </a:xfrm>
            <a:custGeom>
              <a:avLst/>
              <a:gdLst/>
              <a:ahLst/>
              <a:cxnLst/>
              <a:rect l="l" t="t" r="r" b="b"/>
              <a:pathLst>
                <a:path w="101" h="177" extrusionOk="0">
                  <a:moveTo>
                    <a:pt x="52" y="0"/>
                  </a:moveTo>
                  <a:cubicBezTo>
                    <a:pt x="52" y="12"/>
                    <a:pt x="52" y="27"/>
                    <a:pt x="37" y="31"/>
                  </a:cubicBezTo>
                  <a:cubicBezTo>
                    <a:pt x="37" y="83"/>
                    <a:pt x="0" y="124"/>
                    <a:pt x="19" y="176"/>
                  </a:cubicBezTo>
                  <a:cubicBezTo>
                    <a:pt x="101" y="105"/>
                    <a:pt x="101" y="98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8" name="Google Shape;4968;p4"/>
            <p:cNvSpPr/>
            <p:nvPr/>
          </p:nvSpPr>
          <p:spPr>
            <a:xfrm>
              <a:off x="-5231581" y="-1793538"/>
              <a:ext cx="9454" cy="8213"/>
            </a:xfrm>
            <a:custGeom>
              <a:avLst/>
              <a:gdLst/>
              <a:ahLst/>
              <a:cxnLst/>
              <a:rect l="l" t="t" r="r" b="b"/>
              <a:pathLst>
                <a:path w="198" h="172" extrusionOk="0">
                  <a:moveTo>
                    <a:pt x="56" y="0"/>
                  </a:moveTo>
                  <a:cubicBezTo>
                    <a:pt x="18" y="18"/>
                    <a:pt x="23" y="59"/>
                    <a:pt x="4" y="93"/>
                  </a:cubicBezTo>
                  <a:cubicBezTo>
                    <a:pt x="0" y="104"/>
                    <a:pt x="4" y="119"/>
                    <a:pt x="11" y="130"/>
                  </a:cubicBezTo>
                  <a:cubicBezTo>
                    <a:pt x="30" y="149"/>
                    <a:pt x="75" y="168"/>
                    <a:pt x="120" y="171"/>
                  </a:cubicBezTo>
                  <a:lnTo>
                    <a:pt x="149" y="171"/>
                  </a:lnTo>
                  <a:cubicBezTo>
                    <a:pt x="168" y="171"/>
                    <a:pt x="183" y="171"/>
                    <a:pt x="198" y="164"/>
                  </a:cubicBezTo>
                  <a:lnTo>
                    <a:pt x="198" y="164"/>
                  </a:lnTo>
                  <a:cubicBezTo>
                    <a:pt x="190" y="168"/>
                    <a:pt x="183" y="168"/>
                    <a:pt x="175" y="168"/>
                  </a:cubicBezTo>
                  <a:cubicBezTo>
                    <a:pt x="149" y="168"/>
                    <a:pt x="123" y="161"/>
                    <a:pt x="97" y="149"/>
                  </a:cubicBezTo>
                  <a:cubicBezTo>
                    <a:pt x="37" y="119"/>
                    <a:pt x="30" y="101"/>
                    <a:pt x="49" y="37"/>
                  </a:cubicBezTo>
                  <a:cubicBezTo>
                    <a:pt x="52" y="26"/>
                    <a:pt x="56" y="14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69" name="Google Shape;4969;p4"/>
            <p:cNvSpPr/>
            <p:nvPr/>
          </p:nvSpPr>
          <p:spPr>
            <a:xfrm>
              <a:off x="-5131306" y="-1862489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27" y="1"/>
                  </a:moveTo>
                  <a:cubicBezTo>
                    <a:pt x="4" y="1"/>
                    <a:pt x="1" y="23"/>
                    <a:pt x="1" y="49"/>
                  </a:cubicBezTo>
                  <a:cubicBezTo>
                    <a:pt x="4" y="76"/>
                    <a:pt x="19" y="87"/>
                    <a:pt x="45" y="87"/>
                  </a:cubicBezTo>
                  <a:lnTo>
                    <a:pt x="53" y="87"/>
                  </a:lnTo>
                  <a:cubicBezTo>
                    <a:pt x="79" y="83"/>
                    <a:pt x="94" y="71"/>
                    <a:pt x="94" y="45"/>
                  </a:cubicBezTo>
                  <a:cubicBezTo>
                    <a:pt x="90" y="12"/>
                    <a:pt x="57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0" name="Google Shape;4970;p4"/>
            <p:cNvSpPr/>
            <p:nvPr/>
          </p:nvSpPr>
          <p:spPr>
            <a:xfrm>
              <a:off x="-5315860" y="-1817509"/>
              <a:ext cx="10935" cy="5062"/>
            </a:xfrm>
            <a:custGeom>
              <a:avLst/>
              <a:gdLst/>
              <a:ahLst/>
              <a:cxnLst/>
              <a:rect l="l" t="t" r="r" b="b"/>
              <a:pathLst>
                <a:path w="229" h="106" extrusionOk="0">
                  <a:moveTo>
                    <a:pt x="61" y="1"/>
                  </a:moveTo>
                  <a:cubicBezTo>
                    <a:pt x="38" y="4"/>
                    <a:pt x="16" y="16"/>
                    <a:pt x="1" y="38"/>
                  </a:cubicBezTo>
                  <a:cubicBezTo>
                    <a:pt x="30" y="68"/>
                    <a:pt x="79" y="54"/>
                    <a:pt x="106" y="80"/>
                  </a:cubicBezTo>
                  <a:cubicBezTo>
                    <a:pt x="128" y="98"/>
                    <a:pt x="146" y="106"/>
                    <a:pt x="165" y="106"/>
                  </a:cubicBezTo>
                  <a:cubicBezTo>
                    <a:pt x="187" y="106"/>
                    <a:pt x="206" y="98"/>
                    <a:pt x="228" y="83"/>
                  </a:cubicBezTo>
                  <a:lnTo>
                    <a:pt x="225" y="83"/>
                  </a:lnTo>
                  <a:cubicBezTo>
                    <a:pt x="158" y="83"/>
                    <a:pt x="101" y="6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1" name="Google Shape;4971;p4"/>
            <p:cNvSpPr/>
            <p:nvPr/>
          </p:nvSpPr>
          <p:spPr>
            <a:xfrm>
              <a:off x="-5463981" y="-1804998"/>
              <a:ext cx="9311" cy="7401"/>
            </a:xfrm>
            <a:custGeom>
              <a:avLst/>
              <a:gdLst/>
              <a:ahLst/>
              <a:cxnLst/>
              <a:rect l="l" t="t" r="r" b="b"/>
              <a:pathLst>
                <a:path w="195" h="155" extrusionOk="0">
                  <a:moveTo>
                    <a:pt x="130" y="1"/>
                  </a:moveTo>
                  <a:cubicBezTo>
                    <a:pt x="101" y="1"/>
                    <a:pt x="71" y="11"/>
                    <a:pt x="45" y="42"/>
                  </a:cubicBezTo>
                  <a:cubicBezTo>
                    <a:pt x="0" y="87"/>
                    <a:pt x="45" y="116"/>
                    <a:pt x="59" y="154"/>
                  </a:cubicBezTo>
                  <a:cubicBezTo>
                    <a:pt x="71" y="146"/>
                    <a:pt x="78" y="139"/>
                    <a:pt x="90" y="135"/>
                  </a:cubicBezTo>
                  <a:cubicBezTo>
                    <a:pt x="94" y="101"/>
                    <a:pt x="63" y="94"/>
                    <a:pt x="41" y="79"/>
                  </a:cubicBezTo>
                  <a:cubicBezTo>
                    <a:pt x="90" y="38"/>
                    <a:pt x="138" y="19"/>
                    <a:pt x="190" y="16"/>
                  </a:cubicBezTo>
                  <a:lnTo>
                    <a:pt x="194" y="16"/>
                  </a:lnTo>
                  <a:cubicBezTo>
                    <a:pt x="172" y="4"/>
                    <a:pt x="149" y="1"/>
                    <a:pt x="1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2" name="Google Shape;4972;p4"/>
            <p:cNvSpPr/>
            <p:nvPr/>
          </p:nvSpPr>
          <p:spPr>
            <a:xfrm>
              <a:off x="-5211956" y="-1890518"/>
              <a:ext cx="9693" cy="4011"/>
            </a:xfrm>
            <a:custGeom>
              <a:avLst/>
              <a:gdLst/>
              <a:ahLst/>
              <a:cxnLst/>
              <a:rect l="l" t="t" r="r" b="b"/>
              <a:pathLst>
                <a:path w="203" h="84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61" y="27"/>
                    <a:pt x="128" y="39"/>
                    <a:pt x="93" y="39"/>
                  </a:cubicBezTo>
                  <a:cubicBezTo>
                    <a:pt x="71" y="39"/>
                    <a:pt x="52" y="35"/>
                    <a:pt x="30" y="27"/>
                  </a:cubicBezTo>
                  <a:lnTo>
                    <a:pt x="4" y="27"/>
                  </a:lnTo>
                  <a:lnTo>
                    <a:pt x="0" y="30"/>
                  </a:lnTo>
                  <a:cubicBezTo>
                    <a:pt x="23" y="75"/>
                    <a:pt x="71" y="57"/>
                    <a:pt x="109" y="68"/>
                  </a:cubicBezTo>
                  <a:cubicBezTo>
                    <a:pt x="131" y="80"/>
                    <a:pt x="150" y="83"/>
                    <a:pt x="161" y="83"/>
                  </a:cubicBezTo>
                  <a:cubicBezTo>
                    <a:pt x="195" y="83"/>
                    <a:pt x="202" y="57"/>
                    <a:pt x="1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3" name="Google Shape;4973;p4"/>
            <p:cNvSpPr/>
            <p:nvPr/>
          </p:nvSpPr>
          <p:spPr>
            <a:xfrm>
              <a:off x="-5559146" y="-2107160"/>
              <a:ext cx="5014" cy="5014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4" y="0"/>
                  </a:moveTo>
                  <a:cubicBezTo>
                    <a:pt x="1" y="33"/>
                    <a:pt x="30" y="59"/>
                    <a:pt x="27" y="93"/>
                  </a:cubicBezTo>
                  <a:cubicBezTo>
                    <a:pt x="27" y="104"/>
                    <a:pt x="34" y="104"/>
                    <a:pt x="42" y="104"/>
                  </a:cubicBezTo>
                  <a:lnTo>
                    <a:pt x="64" y="104"/>
                  </a:lnTo>
                  <a:cubicBezTo>
                    <a:pt x="101" y="82"/>
                    <a:pt x="98" y="41"/>
                    <a:pt x="105" y="7"/>
                  </a:cubicBezTo>
                  <a:lnTo>
                    <a:pt x="90" y="7"/>
                  </a:lnTo>
                  <a:cubicBezTo>
                    <a:pt x="79" y="19"/>
                    <a:pt x="72" y="26"/>
                    <a:pt x="64" y="26"/>
                  </a:cubicBezTo>
                  <a:cubicBezTo>
                    <a:pt x="56" y="26"/>
                    <a:pt x="49" y="19"/>
                    <a:pt x="37" y="11"/>
                  </a:cubicBezTo>
                  <a:cubicBezTo>
                    <a:pt x="30" y="4"/>
                    <a:pt x="23" y="0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4" name="Google Shape;4974;p4"/>
            <p:cNvSpPr/>
            <p:nvPr/>
          </p:nvSpPr>
          <p:spPr>
            <a:xfrm>
              <a:off x="-5224323" y="-184281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35" y="0"/>
                  </a:moveTo>
                  <a:cubicBezTo>
                    <a:pt x="23" y="0"/>
                    <a:pt x="12" y="0"/>
                    <a:pt x="1" y="4"/>
                  </a:cubicBezTo>
                  <a:cubicBezTo>
                    <a:pt x="20" y="11"/>
                    <a:pt x="31" y="26"/>
                    <a:pt x="38" y="41"/>
                  </a:cubicBezTo>
                  <a:cubicBezTo>
                    <a:pt x="61" y="82"/>
                    <a:pt x="95" y="101"/>
                    <a:pt x="135" y="108"/>
                  </a:cubicBezTo>
                  <a:lnTo>
                    <a:pt x="135" y="104"/>
                  </a:lnTo>
                  <a:cubicBezTo>
                    <a:pt x="125" y="41"/>
                    <a:pt x="83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5" name="Google Shape;4975;p4"/>
            <p:cNvSpPr/>
            <p:nvPr/>
          </p:nvSpPr>
          <p:spPr>
            <a:xfrm>
              <a:off x="-5113591" y="-1844440"/>
              <a:ext cx="4297" cy="11460"/>
            </a:xfrm>
            <a:custGeom>
              <a:avLst/>
              <a:gdLst/>
              <a:ahLst/>
              <a:cxnLst/>
              <a:rect l="l" t="t" r="r" b="b"/>
              <a:pathLst>
                <a:path w="90" h="240" extrusionOk="0">
                  <a:moveTo>
                    <a:pt x="67" y="0"/>
                  </a:moveTo>
                  <a:cubicBezTo>
                    <a:pt x="0" y="75"/>
                    <a:pt x="30" y="157"/>
                    <a:pt x="56" y="240"/>
                  </a:cubicBezTo>
                  <a:lnTo>
                    <a:pt x="56" y="236"/>
                  </a:lnTo>
                  <a:cubicBezTo>
                    <a:pt x="41" y="195"/>
                    <a:pt x="90" y="169"/>
                    <a:pt x="74" y="128"/>
                  </a:cubicBezTo>
                  <a:cubicBezTo>
                    <a:pt x="37" y="86"/>
                    <a:pt x="82" y="42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6" name="Google Shape;4976;p4"/>
            <p:cNvSpPr/>
            <p:nvPr/>
          </p:nvSpPr>
          <p:spPr>
            <a:xfrm>
              <a:off x="-5503852" y="-1869079"/>
              <a:ext cx="4011" cy="5062"/>
            </a:xfrm>
            <a:custGeom>
              <a:avLst/>
              <a:gdLst/>
              <a:ahLst/>
              <a:cxnLst/>
              <a:rect l="l" t="t" r="r" b="b"/>
              <a:pathLst>
                <a:path w="84" h="106" extrusionOk="0">
                  <a:moveTo>
                    <a:pt x="39" y="0"/>
                  </a:moveTo>
                  <a:cubicBezTo>
                    <a:pt x="5" y="4"/>
                    <a:pt x="1" y="35"/>
                    <a:pt x="5" y="61"/>
                  </a:cubicBezTo>
                  <a:cubicBezTo>
                    <a:pt x="5" y="83"/>
                    <a:pt x="13" y="105"/>
                    <a:pt x="35" y="105"/>
                  </a:cubicBezTo>
                  <a:lnTo>
                    <a:pt x="39" y="105"/>
                  </a:lnTo>
                  <a:cubicBezTo>
                    <a:pt x="65" y="102"/>
                    <a:pt x="80" y="79"/>
                    <a:pt x="83" y="49"/>
                  </a:cubicBezTo>
                  <a:cubicBezTo>
                    <a:pt x="73" y="30"/>
                    <a:pt x="68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7" name="Google Shape;4977;p4"/>
            <p:cNvSpPr/>
            <p:nvPr/>
          </p:nvSpPr>
          <p:spPr>
            <a:xfrm>
              <a:off x="-5081503" y="-1727357"/>
              <a:ext cx="5253" cy="3820"/>
            </a:xfrm>
            <a:custGeom>
              <a:avLst/>
              <a:gdLst/>
              <a:ahLst/>
              <a:cxnLst/>
              <a:rect l="l" t="t" r="r" b="b"/>
              <a:pathLst>
                <a:path w="110" h="80" extrusionOk="0">
                  <a:moveTo>
                    <a:pt x="65" y="0"/>
                  </a:moveTo>
                  <a:cubicBezTo>
                    <a:pt x="38" y="8"/>
                    <a:pt x="1" y="8"/>
                    <a:pt x="4" y="53"/>
                  </a:cubicBezTo>
                  <a:cubicBezTo>
                    <a:pt x="8" y="76"/>
                    <a:pt x="20" y="79"/>
                    <a:pt x="34" y="79"/>
                  </a:cubicBezTo>
                  <a:cubicBezTo>
                    <a:pt x="42" y="79"/>
                    <a:pt x="46" y="76"/>
                    <a:pt x="53" y="76"/>
                  </a:cubicBezTo>
                  <a:cubicBezTo>
                    <a:pt x="79" y="76"/>
                    <a:pt x="109" y="76"/>
                    <a:pt x="109" y="38"/>
                  </a:cubicBezTo>
                  <a:cubicBezTo>
                    <a:pt x="105" y="19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8" name="Google Shape;4978;p4"/>
            <p:cNvSpPr/>
            <p:nvPr/>
          </p:nvSpPr>
          <p:spPr>
            <a:xfrm>
              <a:off x="-5533457" y="-1907804"/>
              <a:ext cx="10410" cy="6637"/>
            </a:xfrm>
            <a:custGeom>
              <a:avLst/>
              <a:gdLst/>
              <a:ahLst/>
              <a:cxnLst/>
              <a:rect l="l" t="t" r="r" b="b"/>
              <a:pathLst>
                <a:path w="218" h="139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61"/>
                    <a:pt x="136" y="78"/>
                    <a:pt x="188" y="135"/>
                  </a:cubicBezTo>
                  <a:cubicBezTo>
                    <a:pt x="188" y="139"/>
                    <a:pt x="188" y="139"/>
                    <a:pt x="191" y="139"/>
                  </a:cubicBezTo>
                  <a:cubicBezTo>
                    <a:pt x="195" y="139"/>
                    <a:pt x="206" y="131"/>
                    <a:pt x="217" y="128"/>
                  </a:cubicBezTo>
                  <a:lnTo>
                    <a:pt x="217" y="113"/>
                  </a:lnTo>
                  <a:cubicBezTo>
                    <a:pt x="206" y="97"/>
                    <a:pt x="191" y="83"/>
                    <a:pt x="180" y="68"/>
                  </a:cubicBezTo>
                  <a:lnTo>
                    <a:pt x="146" y="68"/>
                  </a:lnTo>
                  <a:cubicBezTo>
                    <a:pt x="94" y="56"/>
                    <a:pt x="57" y="8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79" name="Google Shape;4979;p4"/>
            <p:cNvSpPr/>
            <p:nvPr/>
          </p:nvSpPr>
          <p:spPr>
            <a:xfrm>
              <a:off x="-5220885" y="-1899973"/>
              <a:ext cx="6971" cy="5396"/>
            </a:xfrm>
            <a:custGeom>
              <a:avLst/>
              <a:gdLst/>
              <a:ahLst/>
              <a:cxnLst/>
              <a:rect l="l" t="t" r="r" b="b"/>
              <a:pathLst>
                <a:path w="146" h="113" extrusionOk="0">
                  <a:moveTo>
                    <a:pt x="45" y="1"/>
                  </a:moveTo>
                  <a:cubicBezTo>
                    <a:pt x="37" y="38"/>
                    <a:pt x="1" y="71"/>
                    <a:pt x="37" y="113"/>
                  </a:cubicBezTo>
                  <a:cubicBezTo>
                    <a:pt x="45" y="93"/>
                    <a:pt x="62" y="91"/>
                    <a:pt x="77" y="91"/>
                  </a:cubicBezTo>
                  <a:cubicBezTo>
                    <a:pt x="80" y="91"/>
                    <a:pt x="82" y="91"/>
                    <a:pt x="85" y="91"/>
                  </a:cubicBezTo>
                  <a:cubicBezTo>
                    <a:pt x="89" y="91"/>
                    <a:pt x="94" y="91"/>
                    <a:pt x="97" y="90"/>
                  </a:cubicBezTo>
                  <a:cubicBezTo>
                    <a:pt x="97" y="76"/>
                    <a:pt x="101" y="61"/>
                    <a:pt x="120" y="57"/>
                  </a:cubicBezTo>
                  <a:cubicBezTo>
                    <a:pt x="146" y="54"/>
                    <a:pt x="131" y="38"/>
                    <a:pt x="127" y="27"/>
                  </a:cubicBezTo>
                  <a:lnTo>
                    <a:pt x="127" y="27"/>
                  </a:lnTo>
                  <a:cubicBezTo>
                    <a:pt x="120" y="31"/>
                    <a:pt x="113" y="35"/>
                    <a:pt x="105" y="35"/>
                  </a:cubicBezTo>
                  <a:cubicBezTo>
                    <a:pt x="82" y="35"/>
                    <a:pt x="68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0" name="Google Shape;4980;p4"/>
            <p:cNvSpPr/>
            <p:nvPr/>
          </p:nvSpPr>
          <p:spPr>
            <a:xfrm>
              <a:off x="-5219119" y="-1895675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60" y="0"/>
                  </a:moveTo>
                  <a:cubicBezTo>
                    <a:pt x="57" y="1"/>
                    <a:pt x="52" y="1"/>
                    <a:pt x="48" y="1"/>
                  </a:cubicBezTo>
                  <a:cubicBezTo>
                    <a:pt x="45" y="1"/>
                    <a:pt x="43" y="1"/>
                    <a:pt x="40" y="1"/>
                  </a:cubicBezTo>
                  <a:cubicBezTo>
                    <a:pt x="25" y="1"/>
                    <a:pt x="8" y="3"/>
                    <a:pt x="0" y="23"/>
                  </a:cubicBezTo>
                  <a:cubicBezTo>
                    <a:pt x="42" y="71"/>
                    <a:pt x="109" y="86"/>
                    <a:pt x="150" y="138"/>
                  </a:cubicBezTo>
                  <a:lnTo>
                    <a:pt x="154" y="135"/>
                  </a:lnTo>
                  <a:cubicBezTo>
                    <a:pt x="147" y="121"/>
                    <a:pt x="139" y="105"/>
                    <a:pt x="131" y="90"/>
                  </a:cubicBezTo>
                  <a:cubicBezTo>
                    <a:pt x="98" y="71"/>
                    <a:pt x="98" y="23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1" name="Google Shape;4981;p4"/>
            <p:cNvSpPr/>
            <p:nvPr/>
          </p:nvSpPr>
          <p:spPr>
            <a:xfrm>
              <a:off x="-5329612" y="-1769138"/>
              <a:ext cx="6112" cy="6685"/>
            </a:xfrm>
            <a:custGeom>
              <a:avLst/>
              <a:gdLst/>
              <a:ahLst/>
              <a:cxnLst/>
              <a:rect l="l" t="t" r="r" b="b"/>
              <a:pathLst>
                <a:path w="128" h="140" extrusionOk="0">
                  <a:moveTo>
                    <a:pt x="1" y="1"/>
                  </a:moveTo>
                  <a:cubicBezTo>
                    <a:pt x="23" y="50"/>
                    <a:pt x="49" y="95"/>
                    <a:pt x="71" y="140"/>
                  </a:cubicBezTo>
                  <a:lnTo>
                    <a:pt x="75" y="140"/>
                  </a:lnTo>
                  <a:cubicBezTo>
                    <a:pt x="75" y="117"/>
                    <a:pt x="61" y="79"/>
                    <a:pt x="87" y="79"/>
                  </a:cubicBezTo>
                  <a:cubicBezTo>
                    <a:pt x="94" y="79"/>
                    <a:pt x="106" y="83"/>
                    <a:pt x="116" y="87"/>
                  </a:cubicBezTo>
                  <a:cubicBezTo>
                    <a:pt x="102" y="61"/>
                    <a:pt x="109" y="35"/>
                    <a:pt x="128" y="9"/>
                  </a:cubicBezTo>
                  <a:lnTo>
                    <a:pt x="128" y="9"/>
                  </a:lnTo>
                  <a:cubicBezTo>
                    <a:pt x="113" y="19"/>
                    <a:pt x="97" y="23"/>
                    <a:pt x="83" y="23"/>
                  </a:cubicBezTo>
                  <a:cubicBezTo>
                    <a:pt x="53" y="23"/>
                    <a:pt x="27" y="9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2" name="Google Shape;4982;p4"/>
            <p:cNvSpPr/>
            <p:nvPr/>
          </p:nvSpPr>
          <p:spPr>
            <a:xfrm>
              <a:off x="-5246050" y="-1636870"/>
              <a:ext cx="6303" cy="6685"/>
            </a:xfrm>
            <a:custGeom>
              <a:avLst/>
              <a:gdLst/>
              <a:ahLst/>
              <a:cxnLst/>
              <a:rect l="l" t="t" r="r" b="b"/>
              <a:pathLst>
                <a:path w="132" h="140" extrusionOk="0">
                  <a:moveTo>
                    <a:pt x="119" y="1"/>
                  </a:moveTo>
                  <a:cubicBezTo>
                    <a:pt x="97" y="8"/>
                    <a:pt x="79" y="16"/>
                    <a:pt x="57" y="23"/>
                  </a:cubicBezTo>
                  <a:cubicBezTo>
                    <a:pt x="52" y="39"/>
                    <a:pt x="41" y="42"/>
                    <a:pt x="26" y="42"/>
                  </a:cubicBezTo>
                  <a:cubicBezTo>
                    <a:pt x="22" y="49"/>
                    <a:pt x="15" y="57"/>
                    <a:pt x="7" y="65"/>
                  </a:cubicBezTo>
                  <a:cubicBezTo>
                    <a:pt x="79" y="98"/>
                    <a:pt x="15" y="117"/>
                    <a:pt x="0" y="139"/>
                  </a:cubicBezTo>
                  <a:lnTo>
                    <a:pt x="7" y="139"/>
                  </a:lnTo>
                  <a:cubicBezTo>
                    <a:pt x="83" y="139"/>
                    <a:pt x="67" y="39"/>
                    <a:pt x="131" y="31"/>
                  </a:cubicBezTo>
                  <a:cubicBezTo>
                    <a:pt x="127" y="20"/>
                    <a:pt x="124" y="12"/>
                    <a:pt x="1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3" name="Google Shape;4983;p4"/>
            <p:cNvSpPr/>
            <p:nvPr/>
          </p:nvSpPr>
          <p:spPr>
            <a:xfrm>
              <a:off x="-5148449" y="-1781792"/>
              <a:ext cx="5061" cy="9311"/>
            </a:xfrm>
            <a:custGeom>
              <a:avLst/>
              <a:gdLst/>
              <a:ahLst/>
              <a:cxnLst/>
              <a:rect l="l" t="t" r="r" b="b"/>
              <a:pathLst>
                <a:path w="106" h="195" extrusionOk="0">
                  <a:moveTo>
                    <a:pt x="106" y="1"/>
                  </a:moveTo>
                  <a:lnTo>
                    <a:pt x="106" y="1"/>
                  </a:lnTo>
                  <a:cubicBezTo>
                    <a:pt x="54" y="8"/>
                    <a:pt x="1" y="46"/>
                    <a:pt x="1" y="86"/>
                  </a:cubicBezTo>
                  <a:cubicBezTo>
                    <a:pt x="4" y="117"/>
                    <a:pt x="16" y="146"/>
                    <a:pt x="27" y="176"/>
                  </a:cubicBezTo>
                  <a:cubicBezTo>
                    <a:pt x="35" y="191"/>
                    <a:pt x="49" y="195"/>
                    <a:pt x="64" y="195"/>
                  </a:cubicBezTo>
                  <a:lnTo>
                    <a:pt x="68" y="195"/>
                  </a:lnTo>
                  <a:lnTo>
                    <a:pt x="68" y="191"/>
                  </a:lnTo>
                  <a:lnTo>
                    <a:pt x="68" y="176"/>
                  </a:lnTo>
                  <a:cubicBezTo>
                    <a:pt x="54" y="172"/>
                    <a:pt x="49" y="161"/>
                    <a:pt x="49" y="146"/>
                  </a:cubicBezTo>
                  <a:cubicBezTo>
                    <a:pt x="64" y="120"/>
                    <a:pt x="9" y="105"/>
                    <a:pt x="42" y="72"/>
                  </a:cubicBezTo>
                  <a:cubicBezTo>
                    <a:pt x="64" y="49"/>
                    <a:pt x="76" y="15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4" name="Google Shape;4984;p4"/>
            <p:cNvSpPr/>
            <p:nvPr/>
          </p:nvSpPr>
          <p:spPr>
            <a:xfrm>
              <a:off x="-5503613" y="-2065809"/>
              <a:ext cx="4823" cy="5635"/>
            </a:xfrm>
            <a:custGeom>
              <a:avLst/>
              <a:gdLst/>
              <a:ahLst/>
              <a:cxnLst/>
              <a:rect l="l" t="t" r="r" b="b"/>
              <a:pathLst>
                <a:path w="101" h="118" extrusionOk="0">
                  <a:moveTo>
                    <a:pt x="26" y="1"/>
                  </a:moveTo>
                  <a:cubicBezTo>
                    <a:pt x="18" y="1"/>
                    <a:pt x="8" y="5"/>
                    <a:pt x="0" y="5"/>
                  </a:cubicBezTo>
                  <a:cubicBezTo>
                    <a:pt x="18" y="38"/>
                    <a:pt x="34" y="73"/>
                    <a:pt x="52" y="102"/>
                  </a:cubicBezTo>
                  <a:cubicBezTo>
                    <a:pt x="56" y="109"/>
                    <a:pt x="63" y="117"/>
                    <a:pt x="75" y="117"/>
                  </a:cubicBezTo>
                  <a:cubicBezTo>
                    <a:pt x="75" y="117"/>
                    <a:pt x="78" y="117"/>
                    <a:pt x="82" y="113"/>
                  </a:cubicBezTo>
                  <a:cubicBezTo>
                    <a:pt x="101" y="109"/>
                    <a:pt x="97" y="95"/>
                    <a:pt x="94" y="80"/>
                  </a:cubicBezTo>
                  <a:cubicBezTo>
                    <a:pt x="82" y="46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5" name="Google Shape;4985;p4"/>
            <p:cNvSpPr/>
            <p:nvPr/>
          </p:nvSpPr>
          <p:spPr>
            <a:xfrm>
              <a:off x="-5523095" y="-1904748"/>
              <a:ext cx="4871" cy="4297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67" y="0"/>
                  </a:moveTo>
                  <a:cubicBezTo>
                    <a:pt x="57" y="0"/>
                    <a:pt x="45" y="11"/>
                    <a:pt x="34" y="23"/>
                  </a:cubicBezTo>
                  <a:cubicBezTo>
                    <a:pt x="23" y="30"/>
                    <a:pt x="19" y="49"/>
                    <a:pt x="0" y="49"/>
                  </a:cubicBezTo>
                  <a:lnTo>
                    <a:pt x="0" y="64"/>
                  </a:lnTo>
                  <a:cubicBezTo>
                    <a:pt x="12" y="86"/>
                    <a:pt x="31" y="90"/>
                    <a:pt x="50" y="90"/>
                  </a:cubicBezTo>
                  <a:lnTo>
                    <a:pt x="72" y="90"/>
                  </a:lnTo>
                  <a:cubicBezTo>
                    <a:pt x="79" y="90"/>
                    <a:pt x="86" y="86"/>
                    <a:pt x="98" y="86"/>
                  </a:cubicBezTo>
                  <a:cubicBezTo>
                    <a:pt x="98" y="82"/>
                    <a:pt x="98" y="78"/>
                    <a:pt x="94" y="75"/>
                  </a:cubicBezTo>
                  <a:cubicBezTo>
                    <a:pt x="94" y="67"/>
                    <a:pt x="86" y="56"/>
                    <a:pt x="86" y="52"/>
                  </a:cubicBezTo>
                  <a:cubicBezTo>
                    <a:pt x="102" y="33"/>
                    <a:pt x="102" y="14"/>
                    <a:pt x="83" y="4"/>
                  </a:cubicBezTo>
                  <a:cubicBezTo>
                    <a:pt x="76" y="0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6" name="Google Shape;4986;p4"/>
            <p:cNvSpPr/>
            <p:nvPr/>
          </p:nvSpPr>
          <p:spPr>
            <a:xfrm>
              <a:off x="-5047792" y="-1688249"/>
              <a:ext cx="5061" cy="5062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72" y="0"/>
                  </a:moveTo>
                  <a:cubicBezTo>
                    <a:pt x="68" y="4"/>
                    <a:pt x="61" y="11"/>
                    <a:pt x="57" y="16"/>
                  </a:cubicBezTo>
                  <a:cubicBezTo>
                    <a:pt x="27" y="23"/>
                    <a:pt x="1" y="38"/>
                    <a:pt x="20" y="68"/>
                  </a:cubicBezTo>
                  <a:cubicBezTo>
                    <a:pt x="27" y="83"/>
                    <a:pt x="42" y="105"/>
                    <a:pt x="61" y="105"/>
                  </a:cubicBezTo>
                  <a:cubicBezTo>
                    <a:pt x="65" y="105"/>
                    <a:pt x="68" y="105"/>
                    <a:pt x="76" y="101"/>
                  </a:cubicBezTo>
                  <a:cubicBezTo>
                    <a:pt x="102" y="90"/>
                    <a:pt x="106" y="64"/>
                    <a:pt x="91" y="38"/>
                  </a:cubicBezTo>
                  <a:cubicBezTo>
                    <a:pt x="87" y="26"/>
                    <a:pt x="87" y="11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7" name="Google Shape;4987;p4"/>
            <p:cNvSpPr/>
            <p:nvPr/>
          </p:nvSpPr>
          <p:spPr>
            <a:xfrm>
              <a:off x="-5145058" y="-1895293"/>
              <a:ext cx="6494" cy="5587"/>
            </a:xfrm>
            <a:custGeom>
              <a:avLst/>
              <a:gdLst/>
              <a:ahLst/>
              <a:cxnLst/>
              <a:rect l="l" t="t" r="r" b="b"/>
              <a:pathLst>
                <a:path w="136" h="117" extrusionOk="0">
                  <a:moveTo>
                    <a:pt x="72" y="0"/>
                  </a:moveTo>
                  <a:cubicBezTo>
                    <a:pt x="35" y="23"/>
                    <a:pt x="16" y="63"/>
                    <a:pt x="1" y="101"/>
                  </a:cubicBezTo>
                  <a:cubicBezTo>
                    <a:pt x="12" y="104"/>
                    <a:pt x="23" y="108"/>
                    <a:pt x="31" y="116"/>
                  </a:cubicBezTo>
                  <a:cubicBezTo>
                    <a:pt x="35" y="82"/>
                    <a:pt x="53" y="78"/>
                    <a:pt x="68" y="78"/>
                  </a:cubicBezTo>
                  <a:lnTo>
                    <a:pt x="109" y="78"/>
                  </a:lnTo>
                  <a:cubicBezTo>
                    <a:pt x="135" y="60"/>
                    <a:pt x="109" y="45"/>
                    <a:pt x="105" y="30"/>
                  </a:cubicBezTo>
                  <a:cubicBezTo>
                    <a:pt x="95" y="18"/>
                    <a:pt x="83" y="11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8" name="Google Shape;4988;p4"/>
            <p:cNvSpPr/>
            <p:nvPr/>
          </p:nvSpPr>
          <p:spPr>
            <a:xfrm>
              <a:off x="-5303350" y="-1817509"/>
              <a:ext cx="10362" cy="5778"/>
            </a:xfrm>
            <a:custGeom>
              <a:avLst/>
              <a:gdLst/>
              <a:ahLst/>
              <a:cxnLst/>
              <a:rect l="l" t="t" r="r" b="b"/>
              <a:pathLst>
                <a:path w="217" h="121" extrusionOk="0">
                  <a:moveTo>
                    <a:pt x="206" y="1"/>
                  </a:moveTo>
                  <a:cubicBezTo>
                    <a:pt x="161" y="1"/>
                    <a:pt x="139" y="57"/>
                    <a:pt x="94" y="57"/>
                  </a:cubicBezTo>
                  <a:cubicBezTo>
                    <a:pt x="79" y="76"/>
                    <a:pt x="60" y="80"/>
                    <a:pt x="45" y="80"/>
                  </a:cubicBezTo>
                  <a:lnTo>
                    <a:pt x="27" y="80"/>
                  </a:lnTo>
                  <a:cubicBezTo>
                    <a:pt x="15" y="80"/>
                    <a:pt x="8" y="80"/>
                    <a:pt x="1" y="83"/>
                  </a:cubicBezTo>
                  <a:cubicBezTo>
                    <a:pt x="27" y="106"/>
                    <a:pt x="71" y="83"/>
                    <a:pt x="97" y="116"/>
                  </a:cubicBezTo>
                  <a:cubicBezTo>
                    <a:pt x="97" y="121"/>
                    <a:pt x="101" y="121"/>
                    <a:pt x="105" y="121"/>
                  </a:cubicBezTo>
                  <a:cubicBezTo>
                    <a:pt x="113" y="121"/>
                    <a:pt x="123" y="113"/>
                    <a:pt x="123" y="106"/>
                  </a:cubicBezTo>
                  <a:cubicBezTo>
                    <a:pt x="127" y="45"/>
                    <a:pt x="198" y="49"/>
                    <a:pt x="2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89" name="Google Shape;4989;p4"/>
            <p:cNvSpPr/>
            <p:nvPr/>
          </p:nvSpPr>
          <p:spPr>
            <a:xfrm>
              <a:off x="-5570033" y="-1819992"/>
              <a:ext cx="5396" cy="3772"/>
            </a:xfrm>
            <a:custGeom>
              <a:avLst/>
              <a:gdLst/>
              <a:ahLst/>
              <a:cxnLst/>
              <a:rect l="l" t="t" r="r" b="b"/>
              <a:pathLst>
                <a:path w="113" h="79" extrusionOk="0">
                  <a:moveTo>
                    <a:pt x="64" y="1"/>
                  </a:moveTo>
                  <a:cubicBezTo>
                    <a:pt x="41" y="1"/>
                    <a:pt x="23" y="4"/>
                    <a:pt x="1" y="4"/>
                  </a:cubicBezTo>
                  <a:cubicBezTo>
                    <a:pt x="1" y="19"/>
                    <a:pt x="1" y="38"/>
                    <a:pt x="12" y="49"/>
                  </a:cubicBezTo>
                  <a:cubicBezTo>
                    <a:pt x="27" y="64"/>
                    <a:pt x="41" y="79"/>
                    <a:pt x="56" y="79"/>
                  </a:cubicBezTo>
                  <a:cubicBezTo>
                    <a:pt x="68" y="79"/>
                    <a:pt x="75" y="75"/>
                    <a:pt x="82" y="68"/>
                  </a:cubicBezTo>
                  <a:cubicBezTo>
                    <a:pt x="113" y="38"/>
                    <a:pt x="94" y="16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0" name="Google Shape;4990;p4"/>
            <p:cNvSpPr/>
            <p:nvPr/>
          </p:nvSpPr>
          <p:spPr>
            <a:xfrm>
              <a:off x="-5485802" y="-2057596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64" y="1"/>
                  </a:moveTo>
                  <a:cubicBezTo>
                    <a:pt x="54" y="1"/>
                    <a:pt x="45" y="1"/>
                    <a:pt x="38" y="8"/>
                  </a:cubicBezTo>
                  <a:cubicBezTo>
                    <a:pt x="16" y="27"/>
                    <a:pt x="1" y="49"/>
                    <a:pt x="9" y="75"/>
                  </a:cubicBezTo>
                  <a:cubicBezTo>
                    <a:pt x="23" y="117"/>
                    <a:pt x="54" y="125"/>
                    <a:pt x="87" y="128"/>
                  </a:cubicBezTo>
                  <a:cubicBezTo>
                    <a:pt x="90" y="128"/>
                    <a:pt x="94" y="132"/>
                    <a:pt x="94" y="132"/>
                  </a:cubicBezTo>
                  <a:cubicBezTo>
                    <a:pt x="121" y="132"/>
                    <a:pt x="121" y="110"/>
                    <a:pt x="121" y="91"/>
                  </a:cubicBezTo>
                  <a:lnTo>
                    <a:pt x="121" y="91"/>
                  </a:lnTo>
                  <a:cubicBezTo>
                    <a:pt x="116" y="91"/>
                    <a:pt x="113" y="98"/>
                    <a:pt x="106" y="98"/>
                  </a:cubicBezTo>
                  <a:lnTo>
                    <a:pt x="80" y="98"/>
                  </a:lnTo>
                  <a:cubicBezTo>
                    <a:pt x="57" y="98"/>
                    <a:pt x="35" y="94"/>
                    <a:pt x="31" y="68"/>
                  </a:cubicBezTo>
                  <a:cubicBezTo>
                    <a:pt x="27" y="23"/>
                    <a:pt x="71" y="31"/>
                    <a:pt x="98" y="27"/>
                  </a:cubicBezTo>
                  <a:cubicBezTo>
                    <a:pt x="90" y="13"/>
                    <a:pt x="80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1" name="Google Shape;4991;p4"/>
            <p:cNvSpPr/>
            <p:nvPr/>
          </p:nvSpPr>
          <p:spPr>
            <a:xfrm>
              <a:off x="-5148258" y="-1643126"/>
              <a:ext cx="4536" cy="9550"/>
            </a:xfrm>
            <a:custGeom>
              <a:avLst/>
              <a:gdLst/>
              <a:ahLst/>
              <a:cxnLst/>
              <a:rect l="l" t="t" r="r" b="b"/>
              <a:pathLst>
                <a:path w="95" h="200" extrusionOk="0">
                  <a:moveTo>
                    <a:pt x="23" y="1"/>
                  </a:moveTo>
                  <a:cubicBezTo>
                    <a:pt x="34" y="13"/>
                    <a:pt x="45" y="20"/>
                    <a:pt x="53" y="27"/>
                  </a:cubicBezTo>
                  <a:cubicBezTo>
                    <a:pt x="94" y="61"/>
                    <a:pt x="64" y="102"/>
                    <a:pt x="60" y="139"/>
                  </a:cubicBezTo>
                  <a:cubicBezTo>
                    <a:pt x="64" y="184"/>
                    <a:pt x="19" y="173"/>
                    <a:pt x="0" y="192"/>
                  </a:cubicBezTo>
                  <a:cubicBezTo>
                    <a:pt x="12" y="196"/>
                    <a:pt x="23" y="199"/>
                    <a:pt x="31" y="199"/>
                  </a:cubicBezTo>
                  <a:cubicBezTo>
                    <a:pt x="57" y="199"/>
                    <a:pt x="72" y="184"/>
                    <a:pt x="83" y="151"/>
                  </a:cubicBezTo>
                  <a:cubicBezTo>
                    <a:pt x="90" y="125"/>
                    <a:pt x="86" y="94"/>
                    <a:pt x="90" y="68"/>
                  </a:cubicBezTo>
                  <a:cubicBezTo>
                    <a:pt x="90" y="5"/>
                    <a:pt x="94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2" name="Google Shape;4992;p4"/>
            <p:cNvSpPr/>
            <p:nvPr/>
          </p:nvSpPr>
          <p:spPr>
            <a:xfrm>
              <a:off x="-5041536" y="-1702718"/>
              <a:ext cx="9216" cy="3820"/>
            </a:xfrm>
            <a:custGeom>
              <a:avLst/>
              <a:gdLst/>
              <a:ahLst/>
              <a:cxnLst/>
              <a:rect l="l" t="t" r="r" b="b"/>
              <a:pathLst>
                <a:path w="193" h="80" extrusionOk="0">
                  <a:moveTo>
                    <a:pt x="120" y="0"/>
                  </a:moveTo>
                  <a:cubicBezTo>
                    <a:pt x="80" y="0"/>
                    <a:pt x="27" y="23"/>
                    <a:pt x="1" y="57"/>
                  </a:cubicBezTo>
                  <a:cubicBezTo>
                    <a:pt x="39" y="38"/>
                    <a:pt x="65" y="27"/>
                    <a:pt x="83" y="27"/>
                  </a:cubicBezTo>
                  <a:cubicBezTo>
                    <a:pt x="106" y="27"/>
                    <a:pt x="120" y="45"/>
                    <a:pt x="147" y="79"/>
                  </a:cubicBezTo>
                  <a:cubicBezTo>
                    <a:pt x="177" y="60"/>
                    <a:pt x="192" y="34"/>
                    <a:pt x="158" y="12"/>
                  </a:cubicBezTo>
                  <a:cubicBezTo>
                    <a:pt x="151" y="5"/>
                    <a:pt x="135" y="0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3" name="Google Shape;4993;p4"/>
            <p:cNvSpPr/>
            <p:nvPr/>
          </p:nvSpPr>
          <p:spPr>
            <a:xfrm>
              <a:off x="-5014749" y="-1769663"/>
              <a:ext cx="4489" cy="4871"/>
            </a:xfrm>
            <a:custGeom>
              <a:avLst/>
              <a:gdLst/>
              <a:ahLst/>
              <a:cxnLst/>
              <a:rect l="l" t="t" r="r" b="b"/>
              <a:pathLst>
                <a:path w="94" h="102" extrusionOk="0">
                  <a:moveTo>
                    <a:pt x="27" y="1"/>
                  </a:moveTo>
                  <a:cubicBezTo>
                    <a:pt x="19" y="1"/>
                    <a:pt x="8" y="4"/>
                    <a:pt x="1" y="16"/>
                  </a:cubicBezTo>
                  <a:lnTo>
                    <a:pt x="1" y="30"/>
                  </a:lnTo>
                  <a:lnTo>
                    <a:pt x="4" y="30"/>
                  </a:lnTo>
                  <a:cubicBezTo>
                    <a:pt x="35" y="30"/>
                    <a:pt x="38" y="61"/>
                    <a:pt x="42" y="79"/>
                  </a:cubicBezTo>
                  <a:cubicBezTo>
                    <a:pt x="42" y="94"/>
                    <a:pt x="35" y="94"/>
                    <a:pt x="23" y="94"/>
                  </a:cubicBezTo>
                  <a:lnTo>
                    <a:pt x="4" y="94"/>
                  </a:lnTo>
                  <a:cubicBezTo>
                    <a:pt x="23" y="98"/>
                    <a:pt x="38" y="101"/>
                    <a:pt x="49" y="101"/>
                  </a:cubicBezTo>
                  <a:cubicBezTo>
                    <a:pt x="80" y="101"/>
                    <a:pt x="90" y="79"/>
                    <a:pt x="94" y="23"/>
                  </a:cubicBezTo>
                  <a:lnTo>
                    <a:pt x="87" y="23"/>
                  </a:lnTo>
                  <a:cubicBezTo>
                    <a:pt x="75" y="23"/>
                    <a:pt x="64" y="20"/>
                    <a:pt x="57" y="12"/>
                  </a:cubicBezTo>
                  <a:cubicBezTo>
                    <a:pt x="46" y="4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4" name="Google Shape;4994;p4"/>
            <p:cNvSpPr/>
            <p:nvPr/>
          </p:nvSpPr>
          <p:spPr>
            <a:xfrm>
              <a:off x="-5075773" y="-1802515"/>
              <a:ext cx="3820" cy="12224"/>
            </a:xfrm>
            <a:custGeom>
              <a:avLst/>
              <a:gdLst/>
              <a:ahLst/>
              <a:cxnLst/>
              <a:rect l="l" t="t" r="r" b="b"/>
              <a:pathLst>
                <a:path w="80" h="256" extrusionOk="0">
                  <a:moveTo>
                    <a:pt x="45" y="1"/>
                  </a:moveTo>
                  <a:lnTo>
                    <a:pt x="45" y="1"/>
                  </a:lnTo>
                  <a:cubicBezTo>
                    <a:pt x="0" y="106"/>
                    <a:pt x="12" y="192"/>
                    <a:pt x="79" y="255"/>
                  </a:cubicBezTo>
                  <a:cubicBezTo>
                    <a:pt x="57" y="173"/>
                    <a:pt x="23" y="90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5" name="Google Shape;4995;p4"/>
            <p:cNvSpPr/>
            <p:nvPr/>
          </p:nvSpPr>
          <p:spPr>
            <a:xfrm>
              <a:off x="-5253403" y="-1641311"/>
              <a:ext cx="6303" cy="9120"/>
            </a:xfrm>
            <a:custGeom>
              <a:avLst/>
              <a:gdLst/>
              <a:ahLst/>
              <a:cxnLst/>
              <a:rect l="l" t="t" r="r" b="b"/>
              <a:pathLst>
                <a:path w="132" h="191" extrusionOk="0">
                  <a:moveTo>
                    <a:pt x="42" y="1"/>
                  </a:moveTo>
                  <a:lnTo>
                    <a:pt x="42" y="1"/>
                  </a:lnTo>
                  <a:cubicBezTo>
                    <a:pt x="12" y="42"/>
                    <a:pt x="1" y="79"/>
                    <a:pt x="45" y="116"/>
                  </a:cubicBezTo>
                  <a:cubicBezTo>
                    <a:pt x="72" y="135"/>
                    <a:pt x="72" y="161"/>
                    <a:pt x="72" y="191"/>
                  </a:cubicBezTo>
                  <a:cubicBezTo>
                    <a:pt x="94" y="172"/>
                    <a:pt x="113" y="158"/>
                    <a:pt x="132" y="139"/>
                  </a:cubicBezTo>
                  <a:cubicBezTo>
                    <a:pt x="109" y="127"/>
                    <a:pt x="80" y="124"/>
                    <a:pt x="64" y="98"/>
                  </a:cubicBezTo>
                  <a:cubicBezTo>
                    <a:pt x="35" y="72"/>
                    <a:pt x="49" y="34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6" name="Google Shape;4996;p4"/>
            <p:cNvSpPr/>
            <p:nvPr/>
          </p:nvSpPr>
          <p:spPr>
            <a:xfrm>
              <a:off x="-5070425" y="-1791389"/>
              <a:ext cx="11985" cy="3008"/>
            </a:xfrm>
            <a:custGeom>
              <a:avLst/>
              <a:gdLst/>
              <a:ahLst/>
              <a:cxnLst/>
              <a:rect l="l" t="t" r="r" b="b"/>
              <a:pathLst>
                <a:path w="251" h="63" extrusionOk="0">
                  <a:moveTo>
                    <a:pt x="221" y="0"/>
                  </a:moveTo>
                  <a:cubicBezTo>
                    <a:pt x="206" y="18"/>
                    <a:pt x="195" y="37"/>
                    <a:pt x="173" y="37"/>
                  </a:cubicBezTo>
                  <a:cubicBezTo>
                    <a:pt x="169" y="37"/>
                    <a:pt x="165" y="37"/>
                    <a:pt x="157" y="33"/>
                  </a:cubicBezTo>
                  <a:lnTo>
                    <a:pt x="147" y="33"/>
                  </a:lnTo>
                  <a:cubicBezTo>
                    <a:pt x="139" y="33"/>
                    <a:pt x="131" y="33"/>
                    <a:pt x="124" y="37"/>
                  </a:cubicBezTo>
                  <a:cubicBezTo>
                    <a:pt x="116" y="40"/>
                    <a:pt x="109" y="40"/>
                    <a:pt x="102" y="40"/>
                  </a:cubicBezTo>
                  <a:lnTo>
                    <a:pt x="97" y="40"/>
                  </a:lnTo>
                  <a:cubicBezTo>
                    <a:pt x="75" y="37"/>
                    <a:pt x="52" y="22"/>
                    <a:pt x="30" y="22"/>
                  </a:cubicBezTo>
                  <a:cubicBezTo>
                    <a:pt x="23" y="22"/>
                    <a:pt x="12" y="26"/>
                    <a:pt x="0" y="33"/>
                  </a:cubicBezTo>
                  <a:cubicBezTo>
                    <a:pt x="30" y="56"/>
                    <a:pt x="60" y="63"/>
                    <a:pt x="90" y="63"/>
                  </a:cubicBezTo>
                  <a:cubicBezTo>
                    <a:pt x="131" y="63"/>
                    <a:pt x="176" y="48"/>
                    <a:pt x="221" y="45"/>
                  </a:cubicBezTo>
                  <a:cubicBezTo>
                    <a:pt x="251" y="45"/>
                    <a:pt x="225" y="18"/>
                    <a:pt x="221" y="4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7" name="Google Shape;4997;p4"/>
            <p:cNvSpPr/>
            <p:nvPr/>
          </p:nvSpPr>
          <p:spPr>
            <a:xfrm>
              <a:off x="-5265197" y="-1721436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49" y="0"/>
                  </a:moveTo>
                  <a:cubicBezTo>
                    <a:pt x="20" y="0"/>
                    <a:pt x="9" y="26"/>
                    <a:pt x="1" y="93"/>
                  </a:cubicBezTo>
                  <a:cubicBezTo>
                    <a:pt x="27" y="71"/>
                    <a:pt x="54" y="52"/>
                    <a:pt x="83" y="52"/>
                  </a:cubicBezTo>
                  <a:cubicBezTo>
                    <a:pt x="91" y="52"/>
                    <a:pt x="106" y="41"/>
                    <a:pt x="106" y="33"/>
                  </a:cubicBezTo>
                  <a:cubicBezTo>
                    <a:pt x="106" y="19"/>
                    <a:pt x="94" y="11"/>
                    <a:pt x="80" y="7"/>
                  </a:cubicBezTo>
                  <a:cubicBezTo>
                    <a:pt x="68" y="4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8" name="Google Shape;4998;p4"/>
            <p:cNvSpPr/>
            <p:nvPr/>
          </p:nvSpPr>
          <p:spPr>
            <a:xfrm>
              <a:off x="-5328180" y="-1776969"/>
              <a:ext cx="5396" cy="7544"/>
            </a:xfrm>
            <a:custGeom>
              <a:avLst/>
              <a:gdLst/>
              <a:ahLst/>
              <a:cxnLst/>
              <a:rect l="l" t="t" r="r" b="b"/>
              <a:pathLst>
                <a:path w="113" h="158" extrusionOk="0">
                  <a:moveTo>
                    <a:pt x="53" y="0"/>
                  </a:moveTo>
                  <a:cubicBezTo>
                    <a:pt x="41" y="19"/>
                    <a:pt x="34" y="34"/>
                    <a:pt x="23" y="49"/>
                  </a:cubicBezTo>
                  <a:lnTo>
                    <a:pt x="23" y="57"/>
                  </a:lnTo>
                  <a:cubicBezTo>
                    <a:pt x="23" y="75"/>
                    <a:pt x="8" y="83"/>
                    <a:pt x="0" y="97"/>
                  </a:cubicBezTo>
                  <a:lnTo>
                    <a:pt x="8" y="97"/>
                  </a:lnTo>
                  <a:cubicBezTo>
                    <a:pt x="27" y="97"/>
                    <a:pt x="38" y="112"/>
                    <a:pt x="53" y="128"/>
                  </a:cubicBezTo>
                  <a:cubicBezTo>
                    <a:pt x="64" y="142"/>
                    <a:pt x="76" y="157"/>
                    <a:pt x="98" y="157"/>
                  </a:cubicBezTo>
                  <a:cubicBezTo>
                    <a:pt x="102" y="157"/>
                    <a:pt x="105" y="157"/>
                    <a:pt x="109" y="154"/>
                  </a:cubicBezTo>
                  <a:lnTo>
                    <a:pt x="112" y="154"/>
                  </a:lnTo>
                  <a:cubicBezTo>
                    <a:pt x="112" y="135"/>
                    <a:pt x="102" y="124"/>
                    <a:pt x="94" y="109"/>
                  </a:cubicBezTo>
                  <a:cubicBezTo>
                    <a:pt x="23" y="94"/>
                    <a:pt x="67" y="49"/>
                    <a:pt x="67" y="16"/>
                  </a:cubicBezTo>
                  <a:cubicBezTo>
                    <a:pt x="64" y="12"/>
                    <a:pt x="57" y="8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9" name="Google Shape;4999;p4"/>
            <p:cNvSpPr/>
            <p:nvPr/>
          </p:nvSpPr>
          <p:spPr>
            <a:xfrm>
              <a:off x="-5550742" y="-2133423"/>
              <a:ext cx="7879" cy="7544"/>
            </a:xfrm>
            <a:custGeom>
              <a:avLst/>
              <a:gdLst/>
              <a:ahLst/>
              <a:cxnLst/>
              <a:rect l="l" t="t" r="r" b="b"/>
              <a:pathLst>
                <a:path w="165" h="158" extrusionOk="0">
                  <a:moveTo>
                    <a:pt x="49" y="0"/>
                  </a:moveTo>
                  <a:cubicBezTo>
                    <a:pt x="37" y="0"/>
                    <a:pt x="18" y="4"/>
                    <a:pt x="1" y="8"/>
                  </a:cubicBezTo>
                  <a:cubicBezTo>
                    <a:pt x="4" y="8"/>
                    <a:pt x="8" y="12"/>
                    <a:pt x="15" y="12"/>
                  </a:cubicBezTo>
                  <a:cubicBezTo>
                    <a:pt x="71" y="23"/>
                    <a:pt x="94" y="67"/>
                    <a:pt x="120" y="116"/>
                  </a:cubicBezTo>
                  <a:cubicBezTo>
                    <a:pt x="135" y="143"/>
                    <a:pt x="105" y="143"/>
                    <a:pt x="105" y="157"/>
                  </a:cubicBezTo>
                  <a:cubicBezTo>
                    <a:pt x="139" y="157"/>
                    <a:pt x="165" y="150"/>
                    <a:pt x="142" y="109"/>
                  </a:cubicBezTo>
                  <a:cubicBezTo>
                    <a:pt x="131" y="86"/>
                    <a:pt x="120" y="64"/>
                    <a:pt x="108" y="45"/>
                  </a:cubicBezTo>
                  <a:cubicBezTo>
                    <a:pt x="94" y="15"/>
                    <a:pt x="79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0" name="Google Shape;5000;p4"/>
            <p:cNvSpPr/>
            <p:nvPr/>
          </p:nvSpPr>
          <p:spPr>
            <a:xfrm>
              <a:off x="-5528825" y="-1860340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46" y="0"/>
                  </a:moveTo>
                  <a:cubicBezTo>
                    <a:pt x="20" y="0"/>
                    <a:pt x="1" y="12"/>
                    <a:pt x="1" y="42"/>
                  </a:cubicBezTo>
                  <a:cubicBezTo>
                    <a:pt x="1" y="64"/>
                    <a:pt x="13" y="79"/>
                    <a:pt x="35" y="79"/>
                  </a:cubicBezTo>
                  <a:cubicBezTo>
                    <a:pt x="68" y="76"/>
                    <a:pt x="87" y="57"/>
                    <a:pt x="87" y="26"/>
                  </a:cubicBezTo>
                  <a:cubicBezTo>
                    <a:pt x="87" y="9"/>
                    <a:pt x="65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1" name="Google Shape;5001;p4"/>
            <p:cNvSpPr/>
            <p:nvPr/>
          </p:nvSpPr>
          <p:spPr>
            <a:xfrm>
              <a:off x="-5512733" y="-1876575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16" y="8"/>
                    <a:pt x="0" y="35"/>
                    <a:pt x="4" y="71"/>
                  </a:cubicBezTo>
                  <a:cubicBezTo>
                    <a:pt x="7" y="83"/>
                    <a:pt x="4" y="102"/>
                    <a:pt x="19" y="102"/>
                  </a:cubicBezTo>
                  <a:lnTo>
                    <a:pt x="26" y="102"/>
                  </a:lnTo>
                  <a:cubicBezTo>
                    <a:pt x="60" y="90"/>
                    <a:pt x="64" y="57"/>
                    <a:pt x="71" y="26"/>
                  </a:cubicBezTo>
                  <a:cubicBezTo>
                    <a:pt x="71" y="12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2" name="Google Shape;5002;p4"/>
            <p:cNvSpPr/>
            <p:nvPr/>
          </p:nvSpPr>
          <p:spPr>
            <a:xfrm>
              <a:off x="-5546111" y="-1865163"/>
              <a:ext cx="5061" cy="3963"/>
            </a:xfrm>
            <a:custGeom>
              <a:avLst/>
              <a:gdLst/>
              <a:ahLst/>
              <a:cxnLst/>
              <a:rect l="l" t="t" r="r" b="b"/>
              <a:pathLst>
                <a:path w="106" h="83" extrusionOk="0">
                  <a:moveTo>
                    <a:pt x="42" y="1"/>
                  </a:moveTo>
                  <a:cubicBezTo>
                    <a:pt x="19" y="1"/>
                    <a:pt x="16" y="27"/>
                    <a:pt x="0" y="38"/>
                  </a:cubicBezTo>
                  <a:cubicBezTo>
                    <a:pt x="4" y="60"/>
                    <a:pt x="16" y="75"/>
                    <a:pt x="38" y="83"/>
                  </a:cubicBezTo>
                  <a:cubicBezTo>
                    <a:pt x="83" y="83"/>
                    <a:pt x="105" y="60"/>
                    <a:pt x="94" y="12"/>
                  </a:cubicBezTo>
                  <a:cubicBezTo>
                    <a:pt x="87" y="12"/>
                    <a:pt x="78" y="15"/>
                    <a:pt x="71" y="15"/>
                  </a:cubicBezTo>
                  <a:cubicBezTo>
                    <a:pt x="64" y="15"/>
                    <a:pt x="52" y="12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3" name="Google Shape;5003;p4"/>
            <p:cNvSpPr/>
            <p:nvPr/>
          </p:nvSpPr>
          <p:spPr>
            <a:xfrm>
              <a:off x="-5076680" y="-1688249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23" y="0"/>
                  </a:moveTo>
                  <a:cubicBezTo>
                    <a:pt x="23" y="8"/>
                    <a:pt x="19" y="16"/>
                    <a:pt x="16" y="23"/>
                  </a:cubicBezTo>
                  <a:cubicBezTo>
                    <a:pt x="12" y="49"/>
                    <a:pt x="0" y="78"/>
                    <a:pt x="31" y="90"/>
                  </a:cubicBezTo>
                  <a:cubicBezTo>
                    <a:pt x="34" y="90"/>
                    <a:pt x="42" y="94"/>
                    <a:pt x="45" y="94"/>
                  </a:cubicBezTo>
                  <a:cubicBezTo>
                    <a:pt x="68" y="94"/>
                    <a:pt x="79" y="68"/>
                    <a:pt x="90" y="42"/>
                  </a:cubicBezTo>
                  <a:lnTo>
                    <a:pt x="90" y="26"/>
                  </a:lnTo>
                  <a:cubicBezTo>
                    <a:pt x="71" y="23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4" name="Google Shape;5004;p4"/>
            <p:cNvSpPr/>
            <p:nvPr/>
          </p:nvSpPr>
          <p:spPr>
            <a:xfrm>
              <a:off x="-5072765" y="-1704484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42" y="0"/>
                  </a:moveTo>
                  <a:cubicBezTo>
                    <a:pt x="23" y="15"/>
                    <a:pt x="1" y="26"/>
                    <a:pt x="4" y="49"/>
                  </a:cubicBezTo>
                  <a:cubicBezTo>
                    <a:pt x="8" y="78"/>
                    <a:pt x="34" y="82"/>
                    <a:pt x="57" y="86"/>
                  </a:cubicBezTo>
                  <a:lnTo>
                    <a:pt x="61" y="86"/>
                  </a:lnTo>
                  <a:cubicBezTo>
                    <a:pt x="75" y="86"/>
                    <a:pt x="98" y="75"/>
                    <a:pt x="94" y="52"/>
                  </a:cubicBezTo>
                  <a:cubicBezTo>
                    <a:pt x="87" y="26"/>
                    <a:pt x="61" y="15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5" name="Google Shape;5005;p4"/>
            <p:cNvSpPr/>
            <p:nvPr/>
          </p:nvSpPr>
          <p:spPr>
            <a:xfrm>
              <a:off x="-5507720" y="-2110073"/>
              <a:ext cx="6064" cy="4345"/>
            </a:xfrm>
            <a:custGeom>
              <a:avLst/>
              <a:gdLst/>
              <a:ahLst/>
              <a:cxnLst/>
              <a:rect l="l" t="t" r="r" b="b"/>
              <a:pathLst>
                <a:path w="127" h="91" extrusionOk="0">
                  <a:moveTo>
                    <a:pt x="59" y="1"/>
                  </a:moveTo>
                  <a:cubicBezTo>
                    <a:pt x="33" y="5"/>
                    <a:pt x="0" y="5"/>
                    <a:pt x="4" y="39"/>
                  </a:cubicBezTo>
                  <a:cubicBezTo>
                    <a:pt x="4" y="57"/>
                    <a:pt x="15" y="65"/>
                    <a:pt x="26" y="65"/>
                  </a:cubicBezTo>
                  <a:cubicBezTo>
                    <a:pt x="37" y="65"/>
                    <a:pt x="49" y="61"/>
                    <a:pt x="56" y="61"/>
                  </a:cubicBezTo>
                  <a:lnTo>
                    <a:pt x="59" y="61"/>
                  </a:lnTo>
                  <a:cubicBezTo>
                    <a:pt x="68" y="61"/>
                    <a:pt x="75" y="68"/>
                    <a:pt x="82" y="75"/>
                  </a:cubicBezTo>
                  <a:cubicBezTo>
                    <a:pt x="97" y="87"/>
                    <a:pt x="109" y="91"/>
                    <a:pt x="112" y="91"/>
                  </a:cubicBezTo>
                  <a:cubicBezTo>
                    <a:pt x="127" y="91"/>
                    <a:pt x="127" y="68"/>
                    <a:pt x="123" y="46"/>
                  </a:cubicBezTo>
                  <a:lnTo>
                    <a:pt x="104" y="46"/>
                  </a:lnTo>
                  <a:cubicBezTo>
                    <a:pt x="78" y="46"/>
                    <a:pt x="59" y="39"/>
                    <a:pt x="5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6" name="Google Shape;5006;p4"/>
            <p:cNvSpPr/>
            <p:nvPr/>
          </p:nvSpPr>
          <p:spPr>
            <a:xfrm>
              <a:off x="-5236261" y="-1958849"/>
              <a:ext cx="5969" cy="3629"/>
            </a:xfrm>
            <a:custGeom>
              <a:avLst/>
              <a:gdLst/>
              <a:ahLst/>
              <a:cxnLst/>
              <a:rect l="l" t="t" r="r" b="b"/>
              <a:pathLst>
                <a:path w="125" h="76" extrusionOk="0">
                  <a:moveTo>
                    <a:pt x="53" y="0"/>
                  </a:moveTo>
                  <a:cubicBezTo>
                    <a:pt x="38" y="0"/>
                    <a:pt x="31" y="22"/>
                    <a:pt x="19" y="31"/>
                  </a:cubicBezTo>
                  <a:cubicBezTo>
                    <a:pt x="0" y="48"/>
                    <a:pt x="23" y="57"/>
                    <a:pt x="35" y="67"/>
                  </a:cubicBezTo>
                  <a:cubicBezTo>
                    <a:pt x="42" y="75"/>
                    <a:pt x="53" y="75"/>
                    <a:pt x="64" y="75"/>
                  </a:cubicBezTo>
                  <a:lnTo>
                    <a:pt x="102" y="75"/>
                  </a:lnTo>
                  <a:cubicBezTo>
                    <a:pt x="124" y="31"/>
                    <a:pt x="83" y="15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7" name="Google Shape;5007;p4"/>
            <p:cNvSpPr/>
            <p:nvPr/>
          </p:nvSpPr>
          <p:spPr>
            <a:xfrm>
              <a:off x="-5026352" y="-1681469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27" y="0"/>
                  </a:moveTo>
                  <a:cubicBezTo>
                    <a:pt x="9" y="0"/>
                    <a:pt x="1" y="19"/>
                    <a:pt x="4" y="49"/>
                  </a:cubicBezTo>
                  <a:cubicBezTo>
                    <a:pt x="42" y="57"/>
                    <a:pt x="76" y="67"/>
                    <a:pt x="87" y="109"/>
                  </a:cubicBezTo>
                  <a:lnTo>
                    <a:pt x="90" y="109"/>
                  </a:lnTo>
                  <a:cubicBezTo>
                    <a:pt x="116" y="64"/>
                    <a:pt x="94" y="34"/>
                    <a:pt x="57" y="12"/>
                  </a:cubicBezTo>
                  <a:cubicBezTo>
                    <a:pt x="45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8" name="Google Shape;5008;p4"/>
            <p:cNvSpPr/>
            <p:nvPr/>
          </p:nvSpPr>
          <p:spPr>
            <a:xfrm>
              <a:off x="-5324598" y="-1776253"/>
              <a:ext cx="3963" cy="6637"/>
            </a:xfrm>
            <a:custGeom>
              <a:avLst/>
              <a:gdLst/>
              <a:ahLst/>
              <a:cxnLst/>
              <a:rect l="l" t="t" r="r" b="b"/>
              <a:pathLst>
                <a:path w="83" h="139" extrusionOk="0">
                  <a:moveTo>
                    <a:pt x="8" y="1"/>
                  </a:moveTo>
                  <a:cubicBezTo>
                    <a:pt x="15" y="30"/>
                    <a:pt x="1" y="64"/>
                    <a:pt x="19" y="94"/>
                  </a:cubicBezTo>
                  <a:cubicBezTo>
                    <a:pt x="27" y="109"/>
                    <a:pt x="37" y="120"/>
                    <a:pt x="37" y="139"/>
                  </a:cubicBezTo>
                  <a:cubicBezTo>
                    <a:pt x="82" y="97"/>
                    <a:pt x="75" y="53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9" name="Google Shape;5009;p4"/>
            <p:cNvSpPr/>
            <p:nvPr/>
          </p:nvSpPr>
          <p:spPr>
            <a:xfrm>
              <a:off x="-5484561" y="-2056497"/>
              <a:ext cx="4536" cy="3581"/>
            </a:xfrm>
            <a:custGeom>
              <a:avLst/>
              <a:gdLst/>
              <a:ahLst/>
              <a:cxnLst/>
              <a:rect l="l" t="t" r="r" b="b"/>
              <a:pathLst>
                <a:path w="95" h="75" extrusionOk="0">
                  <a:moveTo>
                    <a:pt x="72" y="4"/>
                  </a:moveTo>
                  <a:cubicBezTo>
                    <a:pt x="45" y="8"/>
                    <a:pt x="1" y="0"/>
                    <a:pt x="5" y="45"/>
                  </a:cubicBezTo>
                  <a:cubicBezTo>
                    <a:pt x="9" y="71"/>
                    <a:pt x="31" y="75"/>
                    <a:pt x="54" y="75"/>
                  </a:cubicBezTo>
                  <a:lnTo>
                    <a:pt x="80" y="75"/>
                  </a:lnTo>
                  <a:cubicBezTo>
                    <a:pt x="87" y="75"/>
                    <a:pt x="90" y="68"/>
                    <a:pt x="95" y="68"/>
                  </a:cubicBezTo>
                  <a:cubicBezTo>
                    <a:pt x="95" y="42"/>
                    <a:pt x="87" y="23"/>
                    <a:pt x="72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0" name="Google Shape;5010;p4"/>
            <p:cNvSpPr/>
            <p:nvPr/>
          </p:nvSpPr>
          <p:spPr>
            <a:xfrm>
              <a:off x="-5634830" y="-1962764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102" y="0"/>
                  </a:moveTo>
                  <a:lnTo>
                    <a:pt x="102" y="0"/>
                  </a:lnTo>
                  <a:cubicBezTo>
                    <a:pt x="61" y="23"/>
                    <a:pt x="0" y="18"/>
                    <a:pt x="35" y="86"/>
                  </a:cubicBezTo>
                  <a:cubicBezTo>
                    <a:pt x="38" y="86"/>
                    <a:pt x="45" y="82"/>
                    <a:pt x="49" y="82"/>
                  </a:cubicBezTo>
                  <a:cubicBezTo>
                    <a:pt x="68" y="82"/>
                    <a:pt x="83" y="101"/>
                    <a:pt x="97" y="113"/>
                  </a:cubicBezTo>
                  <a:lnTo>
                    <a:pt x="102" y="113"/>
                  </a:lnTo>
                  <a:cubicBezTo>
                    <a:pt x="90" y="78"/>
                    <a:pt x="102" y="41"/>
                    <a:pt x="1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1" name="Google Shape;5011;p4"/>
            <p:cNvSpPr/>
            <p:nvPr/>
          </p:nvSpPr>
          <p:spPr>
            <a:xfrm>
              <a:off x="-5257844" y="-1738912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12" y="0"/>
                  </a:moveTo>
                  <a:cubicBezTo>
                    <a:pt x="0" y="71"/>
                    <a:pt x="0" y="71"/>
                    <a:pt x="64" y="78"/>
                  </a:cubicBezTo>
                  <a:cubicBezTo>
                    <a:pt x="68" y="71"/>
                    <a:pt x="75" y="67"/>
                    <a:pt x="79" y="59"/>
                  </a:cubicBezTo>
                  <a:cubicBezTo>
                    <a:pt x="86" y="7"/>
                    <a:pt x="57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2" name="Google Shape;5012;p4"/>
            <p:cNvSpPr/>
            <p:nvPr/>
          </p:nvSpPr>
          <p:spPr>
            <a:xfrm>
              <a:off x="-5088284" y="-171809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23" y="1"/>
                  </a:moveTo>
                  <a:cubicBezTo>
                    <a:pt x="12" y="1"/>
                    <a:pt x="0" y="8"/>
                    <a:pt x="5" y="20"/>
                  </a:cubicBezTo>
                  <a:cubicBezTo>
                    <a:pt x="8" y="61"/>
                    <a:pt x="45" y="61"/>
                    <a:pt x="72" y="65"/>
                  </a:cubicBezTo>
                  <a:lnTo>
                    <a:pt x="79" y="65"/>
                  </a:lnTo>
                  <a:cubicBezTo>
                    <a:pt x="90" y="65"/>
                    <a:pt x="102" y="57"/>
                    <a:pt x="102" y="46"/>
                  </a:cubicBezTo>
                  <a:cubicBezTo>
                    <a:pt x="94" y="5"/>
                    <a:pt x="57" y="8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3" name="Google Shape;5013;p4"/>
            <p:cNvSpPr/>
            <p:nvPr/>
          </p:nvSpPr>
          <p:spPr>
            <a:xfrm>
              <a:off x="-5461689" y="-1796403"/>
              <a:ext cx="6494" cy="4632"/>
            </a:xfrm>
            <a:custGeom>
              <a:avLst/>
              <a:gdLst/>
              <a:ahLst/>
              <a:cxnLst/>
              <a:rect l="l" t="t" r="r" b="b"/>
              <a:pathLst>
                <a:path w="136" h="97" extrusionOk="0">
                  <a:moveTo>
                    <a:pt x="60" y="0"/>
                  </a:moveTo>
                  <a:cubicBezTo>
                    <a:pt x="72" y="56"/>
                    <a:pt x="27" y="41"/>
                    <a:pt x="1" y="52"/>
                  </a:cubicBezTo>
                  <a:cubicBezTo>
                    <a:pt x="4" y="90"/>
                    <a:pt x="27" y="97"/>
                    <a:pt x="53" y="97"/>
                  </a:cubicBezTo>
                  <a:lnTo>
                    <a:pt x="68" y="97"/>
                  </a:lnTo>
                  <a:lnTo>
                    <a:pt x="68" y="93"/>
                  </a:lnTo>
                  <a:cubicBezTo>
                    <a:pt x="79" y="64"/>
                    <a:pt x="135" y="38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4" name="Google Shape;5014;p4"/>
            <p:cNvSpPr/>
            <p:nvPr/>
          </p:nvSpPr>
          <p:spPr>
            <a:xfrm>
              <a:off x="-5420480" y="-1774486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2" y="0"/>
                  </a:moveTo>
                  <a:cubicBezTo>
                    <a:pt x="23" y="0"/>
                    <a:pt x="16" y="27"/>
                    <a:pt x="1" y="38"/>
                  </a:cubicBezTo>
                  <a:cubicBezTo>
                    <a:pt x="4" y="76"/>
                    <a:pt x="27" y="83"/>
                    <a:pt x="54" y="83"/>
                  </a:cubicBezTo>
                  <a:cubicBezTo>
                    <a:pt x="57" y="83"/>
                    <a:pt x="64" y="83"/>
                    <a:pt x="68" y="79"/>
                  </a:cubicBezTo>
                  <a:cubicBezTo>
                    <a:pt x="90" y="53"/>
                    <a:pt x="87" y="27"/>
                    <a:pt x="61" y="8"/>
                  </a:cubicBezTo>
                  <a:cubicBezTo>
                    <a:pt x="54" y="5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5" name="Google Shape;5015;p4"/>
            <p:cNvSpPr/>
            <p:nvPr/>
          </p:nvSpPr>
          <p:spPr>
            <a:xfrm>
              <a:off x="-5573949" y="-1998481"/>
              <a:ext cx="5396" cy="3056"/>
            </a:xfrm>
            <a:custGeom>
              <a:avLst/>
              <a:gdLst/>
              <a:ahLst/>
              <a:cxnLst/>
              <a:rect l="l" t="t" r="r" b="b"/>
              <a:pathLst>
                <a:path w="113" h="64" extrusionOk="0">
                  <a:moveTo>
                    <a:pt x="97" y="0"/>
                  </a:moveTo>
                  <a:cubicBezTo>
                    <a:pt x="64" y="0"/>
                    <a:pt x="33" y="4"/>
                    <a:pt x="0" y="8"/>
                  </a:cubicBezTo>
                  <a:cubicBezTo>
                    <a:pt x="0" y="15"/>
                    <a:pt x="4" y="26"/>
                    <a:pt x="4" y="38"/>
                  </a:cubicBezTo>
                  <a:cubicBezTo>
                    <a:pt x="33" y="53"/>
                    <a:pt x="49" y="64"/>
                    <a:pt x="64" y="64"/>
                  </a:cubicBezTo>
                  <a:cubicBezTo>
                    <a:pt x="78" y="64"/>
                    <a:pt x="90" y="53"/>
                    <a:pt x="112" y="31"/>
                  </a:cubicBezTo>
                  <a:lnTo>
                    <a:pt x="112" y="15"/>
                  </a:lnTo>
                  <a:cubicBezTo>
                    <a:pt x="109" y="8"/>
                    <a:pt x="101" y="4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6" name="Google Shape;5016;p4"/>
            <p:cNvSpPr/>
            <p:nvPr/>
          </p:nvSpPr>
          <p:spPr>
            <a:xfrm>
              <a:off x="-5325171" y="-1859290"/>
              <a:ext cx="8452" cy="4011"/>
            </a:xfrm>
            <a:custGeom>
              <a:avLst/>
              <a:gdLst/>
              <a:ahLst/>
              <a:cxnLst/>
              <a:rect l="l" t="t" r="r" b="b"/>
              <a:pathLst>
                <a:path w="177" h="8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57"/>
                    <a:pt x="61" y="83"/>
                    <a:pt x="99" y="83"/>
                  </a:cubicBezTo>
                  <a:cubicBezTo>
                    <a:pt x="117" y="83"/>
                    <a:pt x="139" y="76"/>
                    <a:pt x="166" y="61"/>
                  </a:cubicBezTo>
                  <a:cubicBezTo>
                    <a:pt x="170" y="57"/>
                    <a:pt x="173" y="57"/>
                    <a:pt x="177" y="54"/>
                  </a:cubicBezTo>
                  <a:lnTo>
                    <a:pt x="147" y="54"/>
                  </a:lnTo>
                  <a:cubicBezTo>
                    <a:pt x="144" y="57"/>
                    <a:pt x="139" y="57"/>
                    <a:pt x="135" y="57"/>
                  </a:cubicBezTo>
                  <a:cubicBezTo>
                    <a:pt x="121" y="57"/>
                    <a:pt x="109" y="49"/>
                    <a:pt x="99" y="42"/>
                  </a:cubicBezTo>
                  <a:cubicBezTo>
                    <a:pt x="61" y="39"/>
                    <a:pt x="35" y="16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7" name="Google Shape;5017;p4"/>
            <p:cNvSpPr/>
            <p:nvPr/>
          </p:nvSpPr>
          <p:spPr>
            <a:xfrm>
              <a:off x="-5069375" y="-1814978"/>
              <a:ext cx="5587" cy="4679"/>
            </a:xfrm>
            <a:custGeom>
              <a:avLst/>
              <a:gdLst/>
              <a:ahLst/>
              <a:cxnLst/>
              <a:rect l="l" t="t" r="r" b="b"/>
              <a:pathLst>
                <a:path w="117" h="98" extrusionOk="0">
                  <a:moveTo>
                    <a:pt x="83" y="1"/>
                  </a:moveTo>
                  <a:cubicBezTo>
                    <a:pt x="57" y="1"/>
                    <a:pt x="30" y="15"/>
                    <a:pt x="8" y="15"/>
                  </a:cubicBezTo>
                  <a:lnTo>
                    <a:pt x="1" y="15"/>
                  </a:lnTo>
                  <a:cubicBezTo>
                    <a:pt x="16" y="30"/>
                    <a:pt x="27" y="45"/>
                    <a:pt x="38" y="63"/>
                  </a:cubicBezTo>
                  <a:cubicBezTo>
                    <a:pt x="57" y="68"/>
                    <a:pt x="61" y="97"/>
                    <a:pt x="90" y="97"/>
                  </a:cubicBezTo>
                  <a:lnTo>
                    <a:pt x="102" y="97"/>
                  </a:lnTo>
                  <a:cubicBezTo>
                    <a:pt x="61" y="60"/>
                    <a:pt x="80" y="34"/>
                    <a:pt x="117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8" name="Google Shape;5018;p4"/>
            <p:cNvSpPr/>
            <p:nvPr/>
          </p:nvSpPr>
          <p:spPr>
            <a:xfrm>
              <a:off x="-5124478" y="-1792679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45" y="0"/>
                  </a:moveTo>
                  <a:cubicBezTo>
                    <a:pt x="41" y="5"/>
                    <a:pt x="33" y="5"/>
                    <a:pt x="30" y="5"/>
                  </a:cubicBezTo>
                  <a:cubicBezTo>
                    <a:pt x="15" y="12"/>
                    <a:pt x="4" y="23"/>
                    <a:pt x="0" y="38"/>
                  </a:cubicBezTo>
                  <a:cubicBezTo>
                    <a:pt x="11" y="67"/>
                    <a:pt x="26" y="79"/>
                    <a:pt x="45" y="79"/>
                  </a:cubicBezTo>
                  <a:cubicBezTo>
                    <a:pt x="63" y="79"/>
                    <a:pt x="78" y="72"/>
                    <a:pt x="97" y="60"/>
                  </a:cubicBezTo>
                  <a:cubicBezTo>
                    <a:pt x="97" y="27"/>
                    <a:pt x="52" y="31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9" name="Google Shape;5019;p4"/>
            <p:cNvSpPr/>
            <p:nvPr/>
          </p:nvSpPr>
          <p:spPr>
            <a:xfrm>
              <a:off x="-5419573" y="-1997956"/>
              <a:ext cx="7354" cy="4536"/>
            </a:xfrm>
            <a:custGeom>
              <a:avLst/>
              <a:gdLst/>
              <a:ahLst/>
              <a:cxnLst/>
              <a:rect l="l" t="t" r="r" b="b"/>
              <a:pathLst>
                <a:path w="154" h="95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60"/>
                    <a:pt x="35" y="94"/>
                    <a:pt x="71" y="94"/>
                  </a:cubicBezTo>
                  <a:cubicBezTo>
                    <a:pt x="90" y="94"/>
                    <a:pt x="109" y="87"/>
                    <a:pt x="135" y="72"/>
                  </a:cubicBezTo>
                  <a:cubicBezTo>
                    <a:pt x="154" y="60"/>
                    <a:pt x="147" y="38"/>
                    <a:pt x="147" y="23"/>
                  </a:cubicBezTo>
                  <a:cubicBezTo>
                    <a:pt x="142" y="15"/>
                    <a:pt x="135" y="12"/>
                    <a:pt x="128" y="8"/>
                  </a:cubicBezTo>
                  <a:cubicBezTo>
                    <a:pt x="128" y="46"/>
                    <a:pt x="113" y="72"/>
                    <a:pt x="75" y="72"/>
                  </a:cubicBezTo>
                  <a:cubicBezTo>
                    <a:pt x="42" y="72"/>
                    <a:pt x="23" y="49"/>
                    <a:pt x="16" y="15"/>
                  </a:cubicBezTo>
                  <a:cubicBezTo>
                    <a:pt x="16" y="12"/>
                    <a:pt x="8" y="4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0" name="Google Shape;5020;p4"/>
            <p:cNvSpPr/>
            <p:nvPr/>
          </p:nvSpPr>
          <p:spPr>
            <a:xfrm>
              <a:off x="-5110392" y="-1849453"/>
              <a:ext cx="8929" cy="5062"/>
            </a:xfrm>
            <a:custGeom>
              <a:avLst/>
              <a:gdLst/>
              <a:ahLst/>
              <a:cxnLst/>
              <a:rect l="l" t="t" r="r" b="b"/>
              <a:pathLst>
                <a:path w="187" h="106" extrusionOk="0">
                  <a:moveTo>
                    <a:pt x="168" y="0"/>
                  </a:moveTo>
                  <a:cubicBezTo>
                    <a:pt x="164" y="0"/>
                    <a:pt x="157" y="0"/>
                    <a:pt x="154" y="5"/>
                  </a:cubicBezTo>
                  <a:cubicBezTo>
                    <a:pt x="101" y="34"/>
                    <a:pt x="42" y="57"/>
                    <a:pt x="0" y="105"/>
                  </a:cubicBezTo>
                  <a:lnTo>
                    <a:pt x="7" y="105"/>
                  </a:lnTo>
                  <a:cubicBezTo>
                    <a:pt x="42" y="105"/>
                    <a:pt x="60" y="64"/>
                    <a:pt x="94" y="64"/>
                  </a:cubicBezTo>
                  <a:cubicBezTo>
                    <a:pt x="123" y="45"/>
                    <a:pt x="154" y="31"/>
                    <a:pt x="187" y="12"/>
                  </a:cubicBezTo>
                  <a:cubicBezTo>
                    <a:pt x="180" y="5"/>
                    <a:pt x="176" y="0"/>
                    <a:pt x="1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1" name="Google Shape;5021;p4"/>
            <p:cNvSpPr/>
            <p:nvPr/>
          </p:nvSpPr>
          <p:spPr>
            <a:xfrm>
              <a:off x="-5026877" y="-1679177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15" y="1"/>
                  </a:moveTo>
                  <a:cubicBezTo>
                    <a:pt x="12" y="9"/>
                    <a:pt x="4" y="12"/>
                    <a:pt x="1" y="19"/>
                  </a:cubicBezTo>
                  <a:cubicBezTo>
                    <a:pt x="20" y="61"/>
                    <a:pt x="30" y="76"/>
                    <a:pt x="49" y="76"/>
                  </a:cubicBezTo>
                  <a:cubicBezTo>
                    <a:pt x="60" y="76"/>
                    <a:pt x="75" y="68"/>
                    <a:pt x="98" y="61"/>
                  </a:cubicBezTo>
                  <a:cubicBezTo>
                    <a:pt x="87" y="19"/>
                    <a:pt x="53" y="9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2" name="Google Shape;5022;p4"/>
            <p:cNvSpPr/>
            <p:nvPr/>
          </p:nvSpPr>
          <p:spPr>
            <a:xfrm>
              <a:off x="-5568601" y="-1997765"/>
              <a:ext cx="3581" cy="6112"/>
            </a:xfrm>
            <a:custGeom>
              <a:avLst/>
              <a:gdLst/>
              <a:ahLst/>
              <a:cxnLst/>
              <a:rect l="l" t="t" r="r" b="b"/>
              <a:pathLst>
                <a:path w="75" h="128" extrusionOk="0">
                  <a:moveTo>
                    <a:pt x="0" y="0"/>
                  </a:moveTo>
                  <a:lnTo>
                    <a:pt x="0" y="16"/>
                  </a:lnTo>
                  <a:cubicBezTo>
                    <a:pt x="4" y="52"/>
                    <a:pt x="8" y="90"/>
                    <a:pt x="11" y="123"/>
                  </a:cubicBezTo>
                  <a:lnTo>
                    <a:pt x="11" y="128"/>
                  </a:lnTo>
                  <a:cubicBezTo>
                    <a:pt x="75" y="64"/>
                    <a:pt x="71" y="26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3" name="Google Shape;5023;p4"/>
            <p:cNvSpPr/>
            <p:nvPr/>
          </p:nvSpPr>
          <p:spPr>
            <a:xfrm>
              <a:off x="-5118271" y="-1879775"/>
              <a:ext cx="3056" cy="6112"/>
            </a:xfrm>
            <a:custGeom>
              <a:avLst/>
              <a:gdLst/>
              <a:ahLst/>
              <a:cxnLst/>
              <a:rect l="l" t="t" r="r" b="b"/>
              <a:pathLst>
                <a:path w="64" h="128" extrusionOk="0">
                  <a:moveTo>
                    <a:pt x="31" y="0"/>
                  </a:moveTo>
                  <a:cubicBezTo>
                    <a:pt x="8" y="12"/>
                    <a:pt x="23" y="41"/>
                    <a:pt x="0" y="52"/>
                  </a:cubicBezTo>
                  <a:cubicBezTo>
                    <a:pt x="5" y="67"/>
                    <a:pt x="5" y="86"/>
                    <a:pt x="12" y="102"/>
                  </a:cubicBezTo>
                  <a:cubicBezTo>
                    <a:pt x="15" y="112"/>
                    <a:pt x="23" y="128"/>
                    <a:pt x="34" y="128"/>
                  </a:cubicBezTo>
                  <a:cubicBezTo>
                    <a:pt x="38" y="128"/>
                    <a:pt x="45" y="119"/>
                    <a:pt x="53" y="112"/>
                  </a:cubicBezTo>
                  <a:cubicBezTo>
                    <a:pt x="38" y="79"/>
                    <a:pt x="45" y="45"/>
                    <a:pt x="64" y="15"/>
                  </a:cubicBezTo>
                  <a:cubicBezTo>
                    <a:pt x="53" y="12"/>
                    <a:pt x="42" y="7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4" name="Google Shape;5024;p4"/>
            <p:cNvSpPr/>
            <p:nvPr/>
          </p:nvSpPr>
          <p:spPr>
            <a:xfrm>
              <a:off x="-5574522" y="-1992751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52"/>
                    <a:pt x="42" y="56"/>
                    <a:pt x="80" y="68"/>
                  </a:cubicBezTo>
                  <a:cubicBezTo>
                    <a:pt x="87" y="68"/>
                    <a:pt x="90" y="71"/>
                    <a:pt x="95" y="71"/>
                  </a:cubicBezTo>
                  <a:cubicBezTo>
                    <a:pt x="121" y="71"/>
                    <a:pt x="124" y="41"/>
                    <a:pt x="135" y="23"/>
                  </a:cubicBezTo>
                  <a:lnTo>
                    <a:pt x="135" y="18"/>
                  </a:lnTo>
                  <a:lnTo>
                    <a:pt x="117" y="18"/>
                  </a:lnTo>
                  <a:cubicBezTo>
                    <a:pt x="106" y="18"/>
                    <a:pt x="98" y="18"/>
                    <a:pt x="87" y="23"/>
                  </a:cubicBezTo>
                  <a:lnTo>
                    <a:pt x="57" y="23"/>
                  </a:lnTo>
                  <a:cubicBezTo>
                    <a:pt x="38" y="23"/>
                    <a:pt x="19" y="18"/>
                    <a:pt x="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5" name="Google Shape;5025;p4"/>
            <p:cNvSpPr/>
            <p:nvPr/>
          </p:nvSpPr>
          <p:spPr>
            <a:xfrm>
              <a:off x="-5198395" y="-1870511"/>
              <a:ext cx="6637" cy="8070"/>
            </a:xfrm>
            <a:custGeom>
              <a:avLst/>
              <a:gdLst/>
              <a:ahLst/>
              <a:cxnLst/>
              <a:rect l="l" t="t" r="r" b="b"/>
              <a:pathLst>
                <a:path w="139" h="169" extrusionOk="0">
                  <a:moveTo>
                    <a:pt x="11" y="1"/>
                  </a:moveTo>
                  <a:cubicBezTo>
                    <a:pt x="8" y="1"/>
                    <a:pt x="4" y="4"/>
                    <a:pt x="1" y="4"/>
                  </a:cubicBezTo>
                  <a:cubicBezTo>
                    <a:pt x="8" y="12"/>
                    <a:pt x="15" y="23"/>
                    <a:pt x="23" y="30"/>
                  </a:cubicBezTo>
                  <a:cubicBezTo>
                    <a:pt x="53" y="30"/>
                    <a:pt x="68" y="46"/>
                    <a:pt x="75" y="75"/>
                  </a:cubicBezTo>
                  <a:cubicBezTo>
                    <a:pt x="113" y="98"/>
                    <a:pt x="101" y="135"/>
                    <a:pt x="97" y="169"/>
                  </a:cubicBezTo>
                  <a:cubicBezTo>
                    <a:pt x="131" y="150"/>
                    <a:pt x="139" y="109"/>
                    <a:pt x="120" y="87"/>
                  </a:cubicBezTo>
                  <a:cubicBezTo>
                    <a:pt x="94" y="49"/>
                    <a:pt x="68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6" name="Google Shape;5026;p4"/>
            <p:cNvSpPr/>
            <p:nvPr/>
          </p:nvSpPr>
          <p:spPr>
            <a:xfrm>
              <a:off x="-5196628" y="-1659361"/>
              <a:ext cx="4345" cy="7926"/>
            </a:xfrm>
            <a:custGeom>
              <a:avLst/>
              <a:gdLst/>
              <a:ahLst/>
              <a:cxnLst/>
              <a:rect l="l" t="t" r="r" b="b"/>
              <a:pathLst>
                <a:path w="91" h="166" extrusionOk="0">
                  <a:moveTo>
                    <a:pt x="57" y="1"/>
                  </a:moveTo>
                  <a:cubicBezTo>
                    <a:pt x="38" y="1"/>
                    <a:pt x="19" y="5"/>
                    <a:pt x="4" y="5"/>
                  </a:cubicBezTo>
                  <a:cubicBezTo>
                    <a:pt x="4" y="5"/>
                    <a:pt x="4" y="8"/>
                    <a:pt x="8" y="8"/>
                  </a:cubicBezTo>
                  <a:cubicBezTo>
                    <a:pt x="71" y="42"/>
                    <a:pt x="71" y="75"/>
                    <a:pt x="19" y="132"/>
                  </a:cubicBezTo>
                  <a:cubicBezTo>
                    <a:pt x="12" y="139"/>
                    <a:pt x="8" y="154"/>
                    <a:pt x="0" y="165"/>
                  </a:cubicBezTo>
                  <a:cubicBezTo>
                    <a:pt x="64" y="132"/>
                    <a:pt x="90" y="83"/>
                    <a:pt x="83" y="27"/>
                  </a:cubicBezTo>
                  <a:cubicBezTo>
                    <a:pt x="79" y="12"/>
                    <a:pt x="71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7" name="Google Shape;5027;p4"/>
            <p:cNvSpPr/>
            <p:nvPr/>
          </p:nvSpPr>
          <p:spPr>
            <a:xfrm>
              <a:off x="-5318009" y="-1820326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56" y="0"/>
                  </a:moveTo>
                  <a:cubicBezTo>
                    <a:pt x="56" y="34"/>
                    <a:pt x="34" y="34"/>
                    <a:pt x="11" y="34"/>
                  </a:cubicBezTo>
                  <a:cubicBezTo>
                    <a:pt x="16" y="60"/>
                    <a:pt x="1" y="94"/>
                    <a:pt x="46" y="97"/>
                  </a:cubicBezTo>
                  <a:cubicBezTo>
                    <a:pt x="61" y="75"/>
                    <a:pt x="83" y="63"/>
                    <a:pt x="106" y="60"/>
                  </a:cubicBezTo>
                  <a:cubicBezTo>
                    <a:pt x="98" y="37"/>
                    <a:pt x="72" y="26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8" name="Google Shape;5028;p4"/>
            <p:cNvSpPr/>
            <p:nvPr/>
          </p:nvSpPr>
          <p:spPr>
            <a:xfrm>
              <a:off x="-5463646" y="-1798552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83" y="0"/>
                  </a:moveTo>
                  <a:cubicBezTo>
                    <a:pt x="71" y="4"/>
                    <a:pt x="64" y="11"/>
                    <a:pt x="52" y="19"/>
                  </a:cubicBezTo>
                  <a:cubicBezTo>
                    <a:pt x="49" y="45"/>
                    <a:pt x="0" y="67"/>
                    <a:pt x="42" y="97"/>
                  </a:cubicBezTo>
                  <a:cubicBezTo>
                    <a:pt x="68" y="86"/>
                    <a:pt x="113" y="101"/>
                    <a:pt x="101" y="45"/>
                  </a:cubicBezTo>
                  <a:cubicBezTo>
                    <a:pt x="56" y="45"/>
                    <a:pt x="90" y="15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9" name="Google Shape;5029;p4"/>
            <p:cNvSpPr/>
            <p:nvPr/>
          </p:nvSpPr>
          <p:spPr>
            <a:xfrm>
              <a:off x="-5318343" y="-1869604"/>
              <a:ext cx="5730" cy="6637"/>
            </a:xfrm>
            <a:custGeom>
              <a:avLst/>
              <a:gdLst/>
              <a:ahLst/>
              <a:cxnLst/>
              <a:rect l="l" t="t" r="r" b="b"/>
              <a:pathLst>
                <a:path w="120" h="139" extrusionOk="0">
                  <a:moveTo>
                    <a:pt x="1" y="1"/>
                  </a:moveTo>
                  <a:cubicBezTo>
                    <a:pt x="1" y="19"/>
                    <a:pt x="11" y="34"/>
                    <a:pt x="18" y="49"/>
                  </a:cubicBezTo>
                  <a:cubicBezTo>
                    <a:pt x="56" y="68"/>
                    <a:pt x="94" y="90"/>
                    <a:pt x="105" y="139"/>
                  </a:cubicBezTo>
                  <a:cubicBezTo>
                    <a:pt x="116" y="131"/>
                    <a:pt x="120" y="124"/>
                    <a:pt x="116" y="108"/>
                  </a:cubicBezTo>
                  <a:cubicBezTo>
                    <a:pt x="97" y="53"/>
                    <a:pt x="56" y="19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0" name="Google Shape;5030;p4"/>
            <p:cNvSpPr/>
            <p:nvPr/>
          </p:nvSpPr>
          <p:spPr>
            <a:xfrm>
              <a:off x="-5033467" y="-1667192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3" y="1"/>
                  </a:moveTo>
                  <a:cubicBezTo>
                    <a:pt x="34" y="1"/>
                    <a:pt x="23" y="15"/>
                    <a:pt x="15" y="34"/>
                  </a:cubicBezTo>
                  <a:cubicBezTo>
                    <a:pt x="11" y="38"/>
                    <a:pt x="8" y="46"/>
                    <a:pt x="1" y="49"/>
                  </a:cubicBezTo>
                  <a:cubicBezTo>
                    <a:pt x="4" y="56"/>
                    <a:pt x="4" y="60"/>
                    <a:pt x="4" y="64"/>
                  </a:cubicBezTo>
                  <a:cubicBezTo>
                    <a:pt x="11" y="68"/>
                    <a:pt x="23" y="75"/>
                    <a:pt x="30" y="75"/>
                  </a:cubicBezTo>
                  <a:cubicBezTo>
                    <a:pt x="34" y="75"/>
                    <a:pt x="37" y="79"/>
                    <a:pt x="41" y="79"/>
                  </a:cubicBezTo>
                  <a:cubicBezTo>
                    <a:pt x="63" y="79"/>
                    <a:pt x="75" y="60"/>
                    <a:pt x="79" y="38"/>
                  </a:cubicBezTo>
                  <a:cubicBezTo>
                    <a:pt x="79" y="23"/>
                    <a:pt x="79" y="4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1" name="Google Shape;5031;p4"/>
            <p:cNvSpPr/>
            <p:nvPr/>
          </p:nvSpPr>
          <p:spPr>
            <a:xfrm>
              <a:off x="-5147350" y="-1896010"/>
              <a:ext cx="5778" cy="5539"/>
            </a:xfrm>
            <a:custGeom>
              <a:avLst/>
              <a:gdLst/>
              <a:ahLst/>
              <a:cxnLst/>
              <a:rect l="l" t="t" r="r" b="b"/>
              <a:pathLst>
                <a:path w="121" h="116" extrusionOk="0">
                  <a:moveTo>
                    <a:pt x="120" y="0"/>
                  </a:moveTo>
                  <a:cubicBezTo>
                    <a:pt x="93" y="26"/>
                    <a:pt x="49" y="7"/>
                    <a:pt x="26" y="38"/>
                  </a:cubicBezTo>
                  <a:cubicBezTo>
                    <a:pt x="49" y="56"/>
                    <a:pt x="0" y="83"/>
                    <a:pt x="31" y="101"/>
                  </a:cubicBezTo>
                  <a:cubicBezTo>
                    <a:pt x="34" y="105"/>
                    <a:pt x="41" y="112"/>
                    <a:pt x="49" y="116"/>
                  </a:cubicBezTo>
                  <a:cubicBezTo>
                    <a:pt x="64" y="78"/>
                    <a:pt x="83" y="38"/>
                    <a:pt x="120" y="15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2" name="Google Shape;5032;p4"/>
            <p:cNvSpPr/>
            <p:nvPr/>
          </p:nvSpPr>
          <p:spPr>
            <a:xfrm>
              <a:off x="-5143578" y="-1891569"/>
              <a:ext cx="3915" cy="3104"/>
            </a:xfrm>
            <a:custGeom>
              <a:avLst/>
              <a:gdLst/>
              <a:ahLst/>
              <a:cxnLst/>
              <a:rect l="l" t="t" r="r" b="b"/>
              <a:pathLst>
                <a:path w="82" h="65" extrusionOk="0">
                  <a:moveTo>
                    <a:pt x="37" y="0"/>
                  </a:moveTo>
                  <a:cubicBezTo>
                    <a:pt x="22" y="0"/>
                    <a:pt x="4" y="4"/>
                    <a:pt x="0" y="38"/>
                  </a:cubicBezTo>
                  <a:cubicBezTo>
                    <a:pt x="11" y="52"/>
                    <a:pt x="22" y="64"/>
                    <a:pt x="41" y="64"/>
                  </a:cubicBezTo>
                  <a:cubicBezTo>
                    <a:pt x="45" y="64"/>
                    <a:pt x="52" y="64"/>
                    <a:pt x="59" y="61"/>
                  </a:cubicBezTo>
                  <a:cubicBezTo>
                    <a:pt x="82" y="45"/>
                    <a:pt x="82" y="23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3" name="Google Shape;5033;p4"/>
            <p:cNvSpPr/>
            <p:nvPr/>
          </p:nvSpPr>
          <p:spPr>
            <a:xfrm>
              <a:off x="-5230006" y="-191066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0"/>
                  </a:moveTo>
                  <a:cubicBezTo>
                    <a:pt x="8" y="4"/>
                    <a:pt x="4" y="34"/>
                    <a:pt x="0" y="57"/>
                  </a:cubicBezTo>
                  <a:cubicBezTo>
                    <a:pt x="0" y="68"/>
                    <a:pt x="8" y="76"/>
                    <a:pt x="16" y="76"/>
                  </a:cubicBezTo>
                  <a:lnTo>
                    <a:pt x="19" y="76"/>
                  </a:lnTo>
                  <a:cubicBezTo>
                    <a:pt x="42" y="60"/>
                    <a:pt x="68" y="53"/>
                    <a:pt x="71" y="23"/>
                  </a:cubicBezTo>
                  <a:cubicBezTo>
                    <a:pt x="75" y="4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4" name="Google Shape;5034;p4"/>
            <p:cNvSpPr/>
            <p:nvPr/>
          </p:nvSpPr>
          <p:spPr>
            <a:xfrm>
              <a:off x="-5148974" y="-1856234"/>
              <a:ext cx="3629" cy="7019"/>
            </a:xfrm>
            <a:custGeom>
              <a:avLst/>
              <a:gdLst/>
              <a:ahLst/>
              <a:cxnLst/>
              <a:rect l="l" t="t" r="r" b="b"/>
              <a:pathLst>
                <a:path w="76" h="147" extrusionOk="0">
                  <a:moveTo>
                    <a:pt x="75" y="1"/>
                  </a:moveTo>
                  <a:cubicBezTo>
                    <a:pt x="12" y="1"/>
                    <a:pt x="42" y="64"/>
                    <a:pt x="12" y="87"/>
                  </a:cubicBezTo>
                  <a:cubicBezTo>
                    <a:pt x="1" y="94"/>
                    <a:pt x="1" y="109"/>
                    <a:pt x="8" y="124"/>
                  </a:cubicBezTo>
                  <a:cubicBezTo>
                    <a:pt x="15" y="135"/>
                    <a:pt x="23" y="142"/>
                    <a:pt x="38" y="147"/>
                  </a:cubicBezTo>
                  <a:cubicBezTo>
                    <a:pt x="60" y="102"/>
                    <a:pt x="34" y="42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5" name="Google Shape;5035;p4"/>
            <p:cNvSpPr/>
            <p:nvPr/>
          </p:nvSpPr>
          <p:spPr>
            <a:xfrm>
              <a:off x="-5201451" y="-1658119"/>
              <a:ext cx="4154" cy="4536"/>
            </a:xfrm>
            <a:custGeom>
              <a:avLst/>
              <a:gdLst/>
              <a:ahLst/>
              <a:cxnLst/>
              <a:rect l="l" t="t" r="r" b="b"/>
              <a:pathLst>
                <a:path w="87" h="95" extrusionOk="0">
                  <a:moveTo>
                    <a:pt x="42" y="1"/>
                  </a:moveTo>
                  <a:lnTo>
                    <a:pt x="42" y="1"/>
                  </a:lnTo>
                  <a:cubicBezTo>
                    <a:pt x="1" y="27"/>
                    <a:pt x="4" y="61"/>
                    <a:pt x="34" y="94"/>
                  </a:cubicBezTo>
                  <a:cubicBezTo>
                    <a:pt x="87" y="46"/>
                    <a:pt x="87" y="46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6" name="Google Shape;5036;p4"/>
            <p:cNvSpPr/>
            <p:nvPr/>
          </p:nvSpPr>
          <p:spPr>
            <a:xfrm>
              <a:off x="-5323930" y="-1870893"/>
              <a:ext cx="4202" cy="5635"/>
            </a:xfrm>
            <a:custGeom>
              <a:avLst/>
              <a:gdLst/>
              <a:ahLst/>
              <a:cxnLst/>
              <a:rect l="l" t="t" r="r" b="b"/>
              <a:pathLst>
                <a:path w="88" h="118" extrusionOk="0">
                  <a:moveTo>
                    <a:pt x="68" y="1"/>
                  </a:moveTo>
                  <a:lnTo>
                    <a:pt x="68" y="1"/>
                  </a:lnTo>
                  <a:cubicBezTo>
                    <a:pt x="13" y="23"/>
                    <a:pt x="1" y="64"/>
                    <a:pt x="13" y="117"/>
                  </a:cubicBezTo>
                  <a:cubicBezTo>
                    <a:pt x="28" y="106"/>
                    <a:pt x="42" y="95"/>
                    <a:pt x="57" y="80"/>
                  </a:cubicBezTo>
                  <a:cubicBezTo>
                    <a:pt x="87" y="57"/>
                    <a:pt x="68" y="28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7" name="Google Shape;5037;p4"/>
            <p:cNvSpPr/>
            <p:nvPr/>
          </p:nvSpPr>
          <p:spPr>
            <a:xfrm>
              <a:off x="-5263383" y="-1703434"/>
              <a:ext cx="4871" cy="7163"/>
            </a:xfrm>
            <a:custGeom>
              <a:avLst/>
              <a:gdLst/>
              <a:ahLst/>
              <a:cxnLst/>
              <a:rect l="l" t="t" r="r" b="b"/>
              <a:pathLst>
                <a:path w="102" h="150" extrusionOk="0">
                  <a:moveTo>
                    <a:pt x="27" y="1"/>
                  </a:moveTo>
                  <a:cubicBezTo>
                    <a:pt x="1" y="68"/>
                    <a:pt x="30" y="124"/>
                    <a:pt x="97" y="150"/>
                  </a:cubicBezTo>
                  <a:lnTo>
                    <a:pt x="101" y="150"/>
                  </a:lnTo>
                  <a:cubicBezTo>
                    <a:pt x="97" y="143"/>
                    <a:pt x="97" y="132"/>
                    <a:pt x="97" y="120"/>
                  </a:cubicBezTo>
                  <a:cubicBezTo>
                    <a:pt x="42" y="98"/>
                    <a:pt x="42" y="46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8" name="Google Shape;5038;p4"/>
            <p:cNvSpPr/>
            <p:nvPr/>
          </p:nvSpPr>
          <p:spPr>
            <a:xfrm>
              <a:off x="-5596439" y="-2138054"/>
              <a:ext cx="3772" cy="6303"/>
            </a:xfrm>
            <a:custGeom>
              <a:avLst/>
              <a:gdLst/>
              <a:ahLst/>
              <a:cxnLst/>
              <a:rect l="l" t="t" r="r" b="b"/>
              <a:pathLst>
                <a:path w="79" h="132" extrusionOk="0">
                  <a:moveTo>
                    <a:pt x="42" y="0"/>
                  </a:moveTo>
                  <a:lnTo>
                    <a:pt x="42" y="15"/>
                  </a:lnTo>
                  <a:cubicBezTo>
                    <a:pt x="45" y="42"/>
                    <a:pt x="33" y="56"/>
                    <a:pt x="16" y="68"/>
                  </a:cubicBezTo>
                  <a:cubicBezTo>
                    <a:pt x="11" y="86"/>
                    <a:pt x="4" y="109"/>
                    <a:pt x="0" y="131"/>
                  </a:cubicBezTo>
                  <a:cubicBezTo>
                    <a:pt x="68" y="112"/>
                    <a:pt x="78" y="86"/>
                    <a:pt x="45" y="11"/>
                  </a:cubicBezTo>
                  <a:cubicBezTo>
                    <a:pt x="45" y="7"/>
                    <a:pt x="42" y="4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9" name="Google Shape;5039;p4"/>
            <p:cNvSpPr/>
            <p:nvPr/>
          </p:nvSpPr>
          <p:spPr>
            <a:xfrm>
              <a:off x="-5076298" y="-1607600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90" y="1"/>
                  </a:moveTo>
                  <a:cubicBezTo>
                    <a:pt x="78" y="9"/>
                    <a:pt x="68" y="12"/>
                    <a:pt x="56" y="12"/>
                  </a:cubicBezTo>
                  <a:lnTo>
                    <a:pt x="45" y="12"/>
                  </a:lnTo>
                  <a:cubicBezTo>
                    <a:pt x="37" y="9"/>
                    <a:pt x="30" y="4"/>
                    <a:pt x="23" y="4"/>
                  </a:cubicBezTo>
                  <a:cubicBezTo>
                    <a:pt x="18" y="4"/>
                    <a:pt x="15" y="4"/>
                    <a:pt x="11" y="12"/>
                  </a:cubicBezTo>
                  <a:cubicBezTo>
                    <a:pt x="0" y="27"/>
                    <a:pt x="11" y="42"/>
                    <a:pt x="23" y="54"/>
                  </a:cubicBezTo>
                  <a:cubicBezTo>
                    <a:pt x="30" y="61"/>
                    <a:pt x="34" y="68"/>
                    <a:pt x="41" y="80"/>
                  </a:cubicBezTo>
                  <a:cubicBezTo>
                    <a:pt x="52" y="76"/>
                    <a:pt x="68" y="76"/>
                    <a:pt x="71" y="61"/>
                  </a:cubicBezTo>
                  <a:cubicBezTo>
                    <a:pt x="63" y="38"/>
                    <a:pt x="97" y="3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0" name="Google Shape;5040;p4"/>
            <p:cNvSpPr/>
            <p:nvPr/>
          </p:nvSpPr>
          <p:spPr>
            <a:xfrm>
              <a:off x="-5150024" y="-1895532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0" y="1"/>
                  </a:moveTo>
                  <a:cubicBezTo>
                    <a:pt x="15" y="46"/>
                    <a:pt x="42" y="76"/>
                    <a:pt x="87" y="91"/>
                  </a:cubicBezTo>
                  <a:cubicBezTo>
                    <a:pt x="56" y="73"/>
                    <a:pt x="105" y="46"/>
                    <a:pt x="82" y="28"/>
                  </a:cubicBezTo>
                  <a:lnTo>
                    <a:pt x="75" y="28"/>
                  </a:lnTo>
                  <a:cubicBezTo>
                    <a:pt x="60" y="28"/>
                    <a:pt x="52" y="20"/>
                    <a:pt x="42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1" name="Google Shape;5041;p4"/>
            <p:cNvSpPr/>
            <p:nvPr/>
          </p:nvSpPr>
          <p:spPr>
            <a:xfrm>
              <a:off x="-5217304" y="-1938507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112" y="0"/>
                  </a:moveTo>
                  <a:cubicBezTo>
                    <a:pt x="83" y="0"/>
                    <a:pt x="48" y="4"/>
                    <a:pt x="15" y="8"/>
                  </a:cubicBezTo>
                  <a:cubicBezTo>
                    <a:pt x="0" y="8"/>
                    <a:pt x="0" y="12"/>
                    <a:pt x="22" y="38"/>
                  </a:cubicBezTo>
                  <a:cubicBezTo>
                    <a:pt x="26" y="41"/>
                    <a:pt x="33" y="45"/>
                    <a:pt x="38" y="45"/>
                  </a:cubicBezTo>
                  <a:cubicBezTo>
                    <a:pt x="45" y="45"/>
                    <a:pt x="48" y="41"/>
                    <a:pt x="52" y="41"/>
                  </a:cubicBezTo>
                  <a:lnTo>
                    <a:pt x="64" y="41"/>
                  </a:lnTo>
                  <a:cubicBezTo>
                    <a:pt x="71" y="41"/>
                    <a:pt x="78" y="41"/>
                    <a:pt x="86" y="49"/>
                  </a:cubicBezTo>
                  <a:lnTo>
                    <a:pt x="101" y="49"/>
                  </a:lnTo>
                  <a:cubicBezTo>
                    <a:pt x="97" y="31"/>
                    <a:pt x="109" y="15"/>
                    <a:pt x="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2" name="Google Shape;5042;p4"/>
            <p:cNvSpPr/>
            <p:nvPr/>
          </p:nvSpPr>
          <p:spPr>
            <a:xfrm>
              <a:off x="-5275511" y="-1877817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37" y="0"/>
                  </a:moveTo>
                  <a:cubicBezTo>
                    <a:pt x="19" y="0"/>
                    <a:pt x="4" y="8"/>
                    <a:pt x="1" y="42"/>
                  </a:cubicBezTo>
                  <a:lnTo>
                    <a:pt x="15" y="42"/>
                  </a:lnTo>
                  <a:cubicBezTo>
                    <a:pt x="19" y="42"/>
                    <a:pt x="19" y="42"/>
                    <a:pt x="19" y="38"/>
                  </a:cubicBezTo>
                  <a:cubicBezTo>
                    <a:pt x="34" y="26"/>
                    <a:pt x="46" y="19"/>
                    <a:pt x="53" y="19"/>
                  </a:cubicBezTo>
                  <a:cubicBezTo>
                    <a:pt x="64" y="19"/>
                    <a:pt x="68" y="30"/>
                    <a:pt x="68" y="61"/>
                  </a:cubicBezTo>
                  <a:cubicBezTo>
                    <a:pt x="64" y="83"/>
                    <a:pt x="72" y="105"/>
                    <a:pt x="72" y="131"/>
                  </a:cubicBezTo>
                  <a:cubicBezTo>
                    <a:pt x="98" y="109"/>
                    <a:pt x="75" y="78"/>
                    <a:pt x="86" y="56"/>
                  </a:cubicBezTo>
                  <a:cubicBezTo>
                    <a:pt x="94" y="34"/>
                    <a:pt x="105" y="11"/>
                    <a:pt x="68" y="4"/>
                  </a:cubicBezTo>
                  <a:cubicBezTo>
                    <a:pt x="56" y="0"/>
                    <a:pt x="46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3" name="Google Shape;5043;p4"/>
            <p:cNvSpPr/>
            <p:nvPr/>
          </p:nvSpPr>
          <p:spPr>
            <a:xfrm>
              <a:off x="-5330328" y="-1630997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72" y="1"/>
                  </a:moveTo>
                  <a:cubicBezTo>
                    <a:pt x="57" y="1"/>
                    <a:pt x="34" y="16"/>
                    <a:pt x="0" y="42"/>
                  </a:cubicBezTo>
                  <a:cubicBezTo>
                    <a:pt x="8" y="39"/>
                    <a:pt x="16" y="35"/>
                    <a:pt x="23" y="35"/>
                  </a:cubicBezTo>
                  <a:cubicBezTo>
                    <a:pt x="57" y="35"/>
                    <a:pt x="83" y="61"/>
                    <a:pt x="112" y="65"/>
                  </a:cubicBezTo>
                  <a:cubicBezTo>
                    <a:pt x="102" y="23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4" name="Google Shape;5044;p4"/>
            <p:cNvSpPr/>
            <p:nvPr/>
          </p:nvSpPr>
          <p:spPr>
            <a:xfrm>
              <a:off x="-5633398" y="-1867646"/>
              <a:ext cx="4536" cy="4536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57" y="0"/>
                  </a:moveTo>
                  <a:lnTo>
                    <a:pt x="57" y="0"/>
                  </a:lnTo>
                  <a:cubicBezTo>
                    <a:pt x="0" y="57"/>
                    <a:pt x="0" y="67"/>
                    <a:pt x="72" y="94"/>
                  </a:cubicBezTo>
                  <a:lnTo>
                    <a:pt x="94" y="94"/>
                  </a:lnTo>
                  <a:cubicBezTo>
                    <a:pt x="94" y="57"/>
                    <a:pt x="45" y="41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5" name="Google Shape;5045;p4"/>
            <p:cNvSpPr/>
            <p:nvPr/>
          </p:nvSpPr>
          <p:spPr>
            <a:xfrm>
              <a:off x="-5504902" y="-2111458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12" y="0"/>
                  </a:moveTo>
                  <a:cubicBezTo>
                    <a:pt x="16" y="11"/>
                    <a:pt x="12" y="26"/>
                    <a:pt x="0" y="30"/>
                  </a:cubicBezTo>
                  <a:cubicBezTo>
                    <a:pt x="0" y="68"/>
                    <a:pt x="19" y="75"/>
                    <a:pt x="45" y="75"/>
                  </a:cubicBezTo>
                  <a:lnTo>
                    <a:pt x="64" y="75"/>
                  </a:lnTo>
                  <a:cubicBezTo>
                    <a:pt x="64" y="37"/>
                    <a:pt x="68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6" name="Google Shape;5046;p4"/>
            <p:cNvSpPr/>
            <p:nvPr/>
          </p:nvSpPr>
          <p:spPr>
            <a:xfrm>
              <a:off x="-5304782" y="-1662226"/>
              <a:ext cx="6303" cy="4011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6"/>
                    <a:pt x="45" y="61"/>
                    <a:pt x="79" y="80"/>
                  </a:cubicBezTo>
                  <a:cubicBezTo>
                    <a:pt x="90" y="83"/>
                    <a:pt x="98" y="83"/>
                    <a:pt x="101" y="83"/>
                  </a:cubicBezTo>
                  <a:cubicBezTo>
                    <a:pt x="116" y="83"/>
                    <a:pt x="127" y="72"/>
                    <a:pt x="131" y="54"/>
                  </a:cubicBezTo>
                  <a:lnTo>
                    <a:pt x="127" y="54"/>
                  </a:lnTo>
                  <a:cubicBezTo>
                    <a:pt x="79" y="54"/>
                    <a:pt x="41" y="27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4"/>
            <p:cNvSpPr/>
            <p:nvPr/>
          </p:nvSpPr>
          <p:spPr>
            <a:xfrm>
              <a:off x="-5272837" y="-2014716"/>
              <a:ext cx="2913" cy="4488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38" y="0"/>
                  </a:moveTo>
                  <a:cubicBezTo>
                    <a:pt x="4" y="30"/>
                    <a:pt x="0" y="67"/>
                    <a:pt x="30" y="86"/>
                  </a:cubicBezTo>
                  <a:cubicBezTo>
                    <a:pt x="34" y="90"/>
                    <a:pt x="42" y="93"/>
                    <a:pt x="45" y="93"/>
                  </a:cubicBezTo>
                  <a:cubicBezTo>
                    <a:pt x="57" y="93"/>
                    <a:pt x="60" y="79"/>
                    <a:pt x="60" y="64"/>
                  </a:cubicBezTo>
                  <a:cubicBezTo>
                    <a:pt x="60" y="41"/>
                    <a:pt x="52" y="19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4"/>
            <p:cNvSpPr/>
            <p:nvPr/>
          </p:nvSpPr>
          <p:spPr>
            <a:xfrm>
              <a:off x="-5110965" y="-1834460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42" y="0"/>
                  </a:moveTo>
                  <a:cubicBezTo>
                    <a:pt x="31" y="0"/>
                    <a:pt x="16" y="16"/>
                    <a:pt x="1" y="27"/>
                  </a:cubicBezTo>
                  <a:lnTo>
                    <a:pt x="1" y="31"/>
                  </a:lnTo>
                  <a:cubicBezTo>
                    <a:pt x="35" y="57"/>
                    <a:pt x="76" y="53"/>
                    <a:pt x="113" y="68"/>
                  </a:cubicBezTo>
                  <a:lnTo>
                    <a:pt x="116" y="68"/>
                  </a:lnTo>
                  <a:cubicBezTo>
                    <a:pt x="102" y="53"/>
                    <a:pt x="83" y="45"/>
                    <a:pt x="76" y="31"/>
                  </a:cubicBezTo>
                  <a:cubicBezTo>
                    <a:pt x="64" y="8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4"/>
            <p:cNvSpPr/>
            <p:nvPr/>
          </p:nvSpPr>
          <p:spPr>
            <a:xfrm>
              <a:off x="-5293370" y="-1840524"/>
              <a:ext cx="4345" cy="4679"/>
            </a:xfrm>
            <a:custGeom>
              <a:avLst/>
              <a:gdLst/>
              <a:ahLst/>
              <a:cxnLst/>
              <a:rect l="l" t="t" r="r" b="b"/>
              <a:pathLst>
                <a:path w="91" h="98" extrusionOk="0">
                  <a:moveTo>
                    <a:pt x="49" y="1"/>
                  </a:moveTo>
                  <a:cubicBezTo>
                    <a:pt x="42" y="1"/>
                    <a:pt x="38" y="1"/>
                    <a:pt x="30" y="4"/>
                  </a:cubicBezTo>
                  <a:lnTo>
                    <a:pt x="1" y="4"/>
                  </a:lnTo>
                  <a:cubicBezTo>
                    <a:pt x="19" y="38"/>
                    <a:pt x="61" y="56"/>
                    <a:pt x="71" y="98"/>
                  </a:cubicBezTo>
                  <a:cubicBezTo>
                    <a:pt x="71" y="83"/>
                    <a:pt x="71" y="65"/>
                    <a:pt x="75" y="53"/>
                  </a:cubicBezTo>
                  <a:cubicBezTo>
                    <a:pt x="90" y="12"/>
                    <a:pt x="7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0" name="Google Shape;5050;p4"/>
            <p:cNvSpPr/>
            <p:nvPr/>
          </p:nvSpPr>
          <p:spPr>
            <a:xfrm>
              <a:off x="-5504520" y="-2113272"/>
              <a:ext cx="4679" cy="5396"/>
            </a:xfrm>
            <a:custGeom>
              <a:avLst/>
              <a:gdLst/>
              <a:ahLst/>
              <a:cxnLst/>
              <a:rect l="l" t="t" r="r" b="b"/>
              <a:pathLst>
                <a:path w="98" h="113" extrusionOk="0">
                  <a:moveTo>
                    <a:pt x="8" y="1"/>
                  </a:moveTo>
                  <a:cubicBezTo>
                    <a:pt x="1" y="12"/>
                    <a:pt x="4" y="27"/>
                    <a:pt x="4" y="38"/>
                  </a:cubicBezTo>
                  <a:lnTo>
                    <a:pt x="11" y="38"/>
                  </a:lnTo>
                  <a:cubicBezTo>
                    <a:pt x="60" y="38"/>
                    <a:pt x="56" y="75"/>
                    <a:pt x="56" y="113"/>
                  </a:cubicBezTo>
                  <a:cubicBezTo>
                    <a:pt x="97" y="61"/>
                    <a:pt x="94" y="49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1" name="Google Shape;5051;p4"/>
            <p:cNvSpPr/>
            <p:nvPr/>
          </p:nvSpPr>
          <p:spPr>
            <a:xfrm>
              <a:off x="-5130256" y="-179659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16" y="0"/>
                  </a:moveTo>
                  <a:cubicBezTo>
                    <a:pt x="1" y="45"/>
                    <a:pt x="39" y="56"/>
                    <a:pt x="68" y="78"/>
                  </a:cubicBezTo>
                  <a:cubicBezTo>
                    <a:pt x="68" y="56"/>
                    <a:pt x="65" y="34"/>
                    <a:pt x="65" y="11"/>
                  </a:cubicBezTo>
                  <a:lnTo>
                    <a:pt x="65" y="8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2" name="Google Shape;5052;p4"/>
            <p:cNvSpPr/>
            <p:nvPr/>
          </p:nvSpPr>
          <p:spPr>
            <a:xfrm>
              <a:off x="-5633016" y="-1957416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59" y="1"/>
                  </a:moveTo>
                  <a:cubicBezTo>
                    <a:pt x="64" y="45"/>
                    <a:pt x="37" y="53"/>
                    <a:pt x="4" y="53"/>
                  </a:cubicBezTo>
                  <a:lnTo>
                    <a:pt x="0" y="53"/>
                  </a:lnTo>
                  <a:cubicBezTo>
                    <a:pt x="11" y="68"/>
                    <a:pt x="26" y="71"/>
                    <a:pt x="41" y="79"/>
                  </a:cubicBezTo>
                  <a:cubicBezTo>
                    <a:pt x="49" y="79"/>
                    <a:pt x="56" y="82"/>
                    <a:pt x="64" y="82"/>
                  </a:cubicBezTo>
                  <a:cubicBezTo>
                    <a:pt x="75" y="82"/>
                    <a:pt x="86" y="79"/>
                    <a:pt x="93" y="68"/>
                  </a:cubicBezTo>
                  <a:cubicBezTo>
                    <a:pt x="101" y="53"/>
                    <a:pt x="93" y="37"/>
                    <a:pt x="82" y="23"/>
                  </a:cubicBezTo>
                  <a:cubicBezTo>
                    <a:pt x="75" y="15"/>
                    <a:pt x="67" y="8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3" name="Google Shape;5053;p4"/>
            <p:cNvSpPr/>
            <p:nvPr/>
          </p:nvSpPr>
          <p:spPr>
            <a:xfrm>
              <a:off x="-5676038" y="-1899782"/>
              <a:ext cx="4107" cy="2913"/>
            </a:xfrm>
            <a:custGeom>
              <a:avLst/>
              <a:gdLst/>
              <a:ahLst/>
              <a:cxnLst/>
              <a:rect l="l" t="t" r="r" b="b"/>
              <a:pathLst>
                <a:path w="86" h="61" extrusionOk="0">
                  <a:moveTo>
                    <a:pt x="37" y="0"/>
                  </a:moveTo>
                  <a:cubicBezTo>
                    <a:pt x="34" y="0"/>
                    <a:pt x="26" y="5"/>
                    <a:pt x="18" y="12"/>
                  </a:cubicBezTo>
                  <a:cubicBezTo>
                    <a:pt x="4" y="27"/>
                    <a:pt x="0" y="45"/>
                    <a:pt x="26" y="60"/>
                  </a:cubicBezTo>
                  <a:cubicBezTo>
                    <a:pt x="52" y="60"/>
                    <a:pt x="78" y="57"/>
                    <a:pt x="86" y="23"/>
                  </a:cubicBezTo>
                  <a:cubicBezTo>
                    <a:pt x="68" y="23"/>
                    <a:pt x="56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4" name="Google Shape;5054;p4"/>
            <p:cNvSpPr/>
            <p:nvPr/>
          </p:nvSpPr>
          <p:spPr>
            <a:xfrm>
              <a:off x="-5093823" y="-1673256"/>
              <a:ext cx="3820" cy="5396"/>
            </a:xfrm>
            <a:custGeom>
              <a:avLst/>
              <a:gdLst/>
              <a:ahLst/>
              <a:cxnLst/>
              <a:rect l="l" t="t" r="r" b="b"/>
              <a:pathLst>
                <a:path w="80" h="113" extrusionOk="0">
                  <a:moveTo>
                    <a:pt x="27" y="0"/>
                  </a:moveTo>
                  <a:cubicBezTo>
                    <a:pt x="19" y="0"/>
                    <a:pt x="16" y="4"/>
                    <a:pt x="9" y="4"/>
                  </a:cubicBezTo>
                  <a:cubicBezTo>
                    <a:pt x="1" y="45"/>
                    <a:pt x="31" y="75"/>
                    <a:pt x="49" y="109"/>
                  </a:cubicBezTo>
                  <a:lnTo>
                    <a:pt x="49" y="112"/>
                  </a:lnTo>
                  <a:cubicBezTo>
                    <a:pt x="79" y="68"/>
                    <a:pt x="64" y="3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5" name="Google Shape;5055;p4"/>
            <p:cNvSpPr/>
            <p:nvPr/>
          </p:nvSpPr>
          <p:spPr>
            <a:xfrm>
              <a:off x="-5104137" y="-1565245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33" y="0"/>
                  </a:moveTo>
                  <a:cubicBezTo>
                    <a:pt x="18" y="7"/>
                    <a:pt x="18" y="23"/>
                    <a:pt x="11" y="33"/>
                  </a:cubicBezTo>
                  <a:cubicBezTo>
                    <a:pt x="4" y="49"/>
                    <a:pt x="0" y="67"/>
                    <a:pt x="18" y="75"/>
                  </a:cubicBezTo>
                  <a:cubicBezTo>
                    <a:pt x="23" y="78"/>
                    <a:pt x="23" y="78"/>
                    <a:pt x="26" y="78"/>
                  </a:cubicBezTo>
                  <a:cubicBezTo>
                    <a:pt x="37" y="78"/>
                    <a:pt x="45" y="67"/>
                    <a:pt x="52" y="64"/>
                  </a:cubicBezTo>
                  <a:cubicBezTo>
                    <a:pt x="90" y="30"/>
                    <a:pt x="45" y="19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6" name="Google Shape;5056;p4"/>
            <p:cNvSpPr/>
            <p:nvPr/>
          </p:nvSpPr>
          <p:spPr>
            <a:xfrm>
              <a:off x="-5023296" y="-1772146"/>
              <a:ext cx="3581" cy="7353"/>
            </a:xfrm>
            <a:custGeom>
              <a:avLst/>
              <a:gdLst/>
              <a:ahLst/>
              <a:cxnLst/>
              <a:rect l="l" t="t" r="r" b="b"/>
              <a:pathLst>
                <a:path w="75" h="154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05"/>
                    <a:pt x="0" y="105"/>
                    <a:pt x="75" y="153"/>
                  </a:cubicBezTo>
                  <a:cubicBezTo>
                    <a:pt x="45" y="105"/>
                    <a:pt x="26" y="56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7" name="Google Shape;5057;p4"/>
            <p:cNvSpPr/>
            <p:nvPr/>
          </p:nvSpPr>
          <p:spPr>
            <a:xfrm>
              <a:off x="-5326222" y="-1765031"/>
              <a:ext cx="5969" cy="4488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45" y="1"/>
                  </a:moveTo>
                  <a:lnTo>
                    <a:pt x="45" y="1"/>
                  </a:lnTo>
                  <a:cubicBezTo>
                    <a:pt x="53" y="35"/>
                    <a:pt x="42" y="54"/>
                    <a:pt x="9" y="54"/>
                  </a:cubicBezTo>
                  <a:lnTo>
                    <a:pt x="0" y="54"/>
                  </a:lnTo>
                  <a:cubicBezTo>
                    <a:pt x="19" y="68"/>
                    <a:pt x="35" y="83"/>
                    <a:pt x="64" y="94"/>
                  </a:cubicBezTo>
                  <a:cubicBezTo>
                    <a:pt x="53" y="61"/>
                    <a:pt x="124" y="23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8" name="Google Shape;5058;p4"/>
            <p:cNvSpPr/>
            <p:nvPr/>
          </p:nvSpPr>
          <p:spPr>
            <a:xfrm>
              <a:off x="-5233539" y="-1936740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45" y="1"/>
                  </a:moveTo>
                  <a:cubicBezTo>
                    <a:pt x="14" y="1"/>
                    <a:pt x="0" y="16"/>
                    <a:pt x="0" y="56"/>
                  </a:cubicBezTo>
                  <a:lnTo>
                    <a:pt x="14" y="56"/>
                  </a:lnTo>
                  <a:cubicBezTo>
                    <a:pt x="19" y="61"/>
                    <a:pt x="22" y="61"/>
                    <a:pt x="26" y="61"/>
                  </a:cubicBezTo>
                  <a:cubicBezTo>
                    <a:pt x="41" y="61"/>
                    <a:pt x="52" y="56"/>
                    <a:pt x="64" y="42"/>
                  </a:cubicBezTo>
                  <a:cubicBezTo>
                    <a:pt x="67" y="30"/>
                    <a:pt x="71" y="20"/>
                    <a:pt x="74" y="8"/>
                  </a:cubicBezTo>
                  <a:cubicBezTo>
                    <a:pt x="64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9" name="Google Shape;5059;p4"/>
            <p:cNvSpPr/>
            <p:nvPr/>
          </p:nvSpPr>
          <p:spPr>
            <a:xfrm>
              <a:off x="-5301440" y="-1783558"/>
              <a:ext cx="4011" cy="2674"/>
            </a:xfrm>
            <a:custGeom>
              <a:avLst/>
              <a:gdLst/>
              <a:ahLst/>
              <a:cxnLst/>
              <a:rect l="l" t="t" r="r" b="b"/>
              <a:pathLst>
                <a:path w="84" h="56" extrusionOk="0">
                  <a:moveTo>
                    <a:pt x="50" y="0"/>
                  </a:moveTo>
                  <a:cubicBezTo>
                    <a:pt x="46" y="0"/>
                    <a:pt x="46" y="0"/>
                    <a:pt x="42" y="4"/>
                  </a:cubicBezTo>
                  <a:cubicBezTo>
                    <a:pt x="28" y="11"/>
                    <a:pt x="1" y="11"/>
                    <a:pt x="5" y="33"/>
                  </a:cubicBezTo>
                  <a:cubicBezTo>
                    <a:pt x="9" y="45"/>
                    <a:pt x="20" y="56"/>
                    <a:pt x="31" y="56"/>
                  </a:cubicBezTo>
                  <a:cubicBezTo>
                    <a:pt x="35" y="56"/>
                    <a:pt x="39" y="56"/>
                    <a:pt x="42" y="52"/>
                  </a:cubicBezTo>
                  <a:cubicBezTo>
                    <a:pt x="54" y="49"/>
                    <a:pt x="83" y="56"/>
                    <a:pt x="76" y="26"/>
                  </a:cubicBezTo>
                  <a:cubicBezTo>
                    <a:pt x="73" y="11"/>
                    <a:pt x="65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0" name="Google Shape;5060;p4"/>
            <p:cNvSpPr/>
            <p:nvPr/>
          </p:nvSpPr>
          <p:spPr>
            <a:xfrm>
              <a:off x="-5316911" y="-1861582"/>
              <a:ext cx="3963" cy="4871"/>
            </a:xfrm>
            <a:custGeom>
              <a:avLst/>
              <a:gdLst/>
              <a:ahLst/>
              <a:cxnLst/>
              <a:rect l="l" t="t" r="r" b="b"/>
              <a:pathLst>
                <a:path w="83" h="102" extrusionOk="0">
                  <a:moveTo>
                    <a:pt x="64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9" y="8"/>
                    <a:pt x="49" y="12"/>
                    <a:pt x="45" y="19"/>
                  </a:cubicBezTo>
                  <a:cubicBezTo>
                    <a:pt x="41" y="49"/>
                    <a:pt x="0" y="64"/>
                    <a:pt x="4" y="102"/>
                  </a:cubicBezTo>
                  <a:lnTo>
                    <a:pt x="7" y="102"/>
                  </a:lnTo>
                  <a:cubicBezTo>
                    <a:pt x="83" y="102"/>
                    <a:pt x="64" y="45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1" name="Google Shape;5061;p4"/>
            <p:cNvSpPr/>
            <p:nvPr/>
          </p:nvSpPr>
          <p:spPr>
            <a:xfrm>
              <a:off x="-5654121" y="-1896392"/>
              <a:ext cx="3104" cy="3056"/>
            </a:xfrm>
            <a:custGeom>
              <a:avLst/>
              <a:gdLst/>
              <a:ahLst/>
              <a:cxnLst/>
              <a:rect l="l" t="t" r="r" b="b"/>
              <a:pathLst>
                <a:path w="65" h="64" extrusionOk="0">
                  <a:moveTo>
                    <a:pt x="46" y="1"/>
                  </a:moveTo>
                  <a:cubicBezTo>
                    <a:pt x="20" y="5"/>
                    <a:pt x="1" y="15"/>
                    <a:pt x="1" y="41"/>
                  </a:cubicBezTo>
                  <a:cubicBezTo>
                    <a:pt x="1" y="64"/>
                    <a:pt x="16" y="64"/>
                    <a:pt x="35" y="64"/>
                  </a:cubicBezTo>
                  <a:cubicBezTo>
                    <a:pt x="64" y="49"/>
                    <a:pt x="64" y="27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2" name="Google Shape;5062;p4"/>
            <p:cNvSpPr/>
            <p:nvPr/>
          </p:nvSpPr>
          <p:spPr>
            <a:xfrm>
              <a:off x="-5100937" y="-184926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45" y="1"/>
                  </a:moveTo>
                  <a:cubicBezTo>
                    <a:pt x="30" y="1"/>
                    <a:pt x="15" y="4"/>
                    <a:pt x="1" y="8"/>
                  </a:cubicBezTo>
                  <a:cubicBezTo>
                    <a:pt x="30" y="27"/>
                    <a:pt x="79" y="12"/>
                    <a:pt x="97" y="56"/>
                  </a:cubicBezTo>
                  <a:cubicBezTo>
                    <a:pt x="97" y="60"/>
                    <a:pt x="108" y="60"/>
                    <a:pt x="116" y="60"/>
                  </a:cubicBezTo>
                  <a:lnTo>
                    <a:pt x="135" y="60"/>
                  </a:lnTo>
                  <a:cubicBezTo>
                    <a:pt x="113" y="15"/>
                    <a:pt x="82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3" name="Google Shape;5063;p4"/>
            <p:cNvSpPr/>
            <p:nvPr/>
          </p:nvSpPr>
          <p:spPr>
            <a:xfrm>
              <a:off x="-5527393" y="-2061511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87" y="0"/>
                  </a:moveTo>
                  <a:cubicBezTo>
                    <a:pt x="12" y="12"/>
                    <a:pt x="0" y="19"/>
                    <a:pt x="23" y="68"/>
                  </a:cubicBezTo>
                  <a:cubicBezTo>
                    <a:pt x="23" y="76"/>
                    <a:pt x="27" y="79"/>
                    <a:pt x="27" y="87"/>
                  </a:cubicBezTo>
                  <a:cubicBezTo>
                    <a:pt x="27" y="64"/>
                    <a:pt x="38" y="53"/>
                    <a:pt x="57" y="53"/>
                  </a:cubicBezTo>
                  <a:cubicBezTo>
                    <a:pt x="68" y="35"/>
                    <a:pt x="76" y="19"/>
                    <a:pt x="87" y="5"/>
                  </a:cubicBezTo>
                  <a:lnTo>
                    <a:pt x="87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4" name="Google Shape;5064;p4"/>
            <p:cNvSpPr/>
            <p:nvPr/>
          </p:nvSpPr>
          <p:spPr>
            <a:xfrm>
              <a:off x="-5577530" y="-1998099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75" y="0"/>
                  </a:moveTo>
                  <a:cubicBezTo>
                    <a:pt x="1" y="59"/>
                    <a:pt x="1" y="59"/>
                    <a:pt x="68" y="112"/>
                  </a:cubicBezTo>
                  <a:lnTo>
                    <a:pt x="68" y="108"/>
                  </a:lnTo>
                  <a:cubicBezTo>
                    <a:pt x="68" y="101"/>
                    <a:pt x="72" y="85"/>
                    <a:pt x="64" y="78"/>
                  </a:cubicBezTo>
                  <a:cubicBezTo>
                    <a:pt x="27" y="49"/>
                    <a:pt x="60" y="41"/>
                    <a:pt x="79" y="30"/>
                  </a:cubicBezTo>
                  <a:cubicBezTo>
                    <a:pt x="79" y="18"/>
                    <a:pt x="75" y="7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5" name="Google Shape;5065;p4"/>
            <p:cNvSpPr/>
            <p:nvPr/>
          </p:nvSpPr>
          <p:spPr>
            <a:xfrm>
              <a:off x="-5680336" y="-1992417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53" y="1"/>
                  </a:moveTo>
                  <a:cubicBezTo>
                    <a:pt x="23" y="4"/>
                    <a:pt x="8" y="23"/>
                    <a:pt x="1" y="53"/>
                  </a:cubicBezTo>
                  <a:cubicBezTo>
                    <a:pt x="1" y="53"/>
                    <a:pt x="4" y="56"/>
                    <a:pt x="11" y="64"/>
                  </a:cubicBezTo>
                  <a:cubicBezTo>
                    <a:pt x="34" y="49"/>
                    <a:pt x="63" y="45"/>
                    <a:pt x="68" y="16"/>
                  </a:cubicBezTo>
                  <a:cubicBezTo>
                    <a:pt x="68" y="8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6" name="Google Shape;5066;p4"/>
            <p:cNvSpPr/>
            <p:nvPr/>
          </p:nvSpPr>
          <p:spPr>
            <a:xfrm>
              <a:off x="-5106667" y="-1904079"/>
              <a:ext cx="3629" cy="5969"/>
            </a:xfrm>
            <a:custGeom>
              <a:avLst/>
              <a:gdLst/>
              <a:ahLst/>
              <a:cxnLst/>
              <a:rect l="l" t="t" r="r" b="b"/>
              <a:pathLst>
                <a:path w="76" h="125" extrusionOk="0">
                  <a:moveTo>
                    <a:pt x="0" y="0"/>
                  </a:moveTo>
                  <a:cubicBezTo>
                    <a:pt x="12" y="16"/>
                    <a:pt x="23" y="27"/>
                    <a:pt x="23" y="45"/>
                  </a:cubicBezTo>
                  <a:cubicBezTo>
                    <a:pt x="23" y="45"/>
                    <a:pt x="23" y="50"/>
                    <a:pt x="26" y="50"/>
                  </a:cubicBezTo>
                  <a:cubicBezTo>
                    <a:pt x="42" y="72"/>
                    <a:pt x="42" y="98"/>
                    <a:pt x="45" y="124"/>
                  </a:cubicBezTo>
                  <a:cubicBezTo>
                    <a:pt x="76" y="42"/>
                    <a:pt x="76" y="42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7" name="Google Shape;5067;p4"/>
            <p:cNvSpPr/>
            <p:nvPr/>
          </p:nvSpPr>
          <p:spPr>
            <a:xfrm>
              <a:off x="-5526820" y="-205668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19" y="1"/>
                  </a:moveTo>
                  <a:cubicBezTo>
                    <a:pt x="0" y="16"/>
                    <a:pt x="0" y="34"/>
                    <a:pt x="19" y="46"/>
                  </a:cubicBezTo>
                  <a:cubicBezTo>
                    <a:pt x="38" y="56"/>
                    <a:pt x="56" y="75"/>
                    <a:pt x="78" y="75"/>
                  </a:cubicBezTo>
                  <a:lnTo>
                    <a:pt x="90" y="75"/>
                  </a:lnTo>
                  <a:cubicBezTo>
                    <a:pt x="75" y="42"/>
                    <a:pt x="49" y="20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8" name="Google Shape;5068;p4"/>
            <p:cNvSpPr/>
            <p:nvPr/>
          </p:nvSpPr>
          <p:spPr>
            <a:xfrm>
              <a:off x="-5230531" y="-1939414"/>
              <a:ext cx="2722" cy="5205"/>
            </a:xfrm>
            <a:custGeom>
              <a:avLst/>
              <a:gdLst/>
              <a:ahLst/>
              <a:cxnLst/>
              <a:rect l="l" t="t" r="r" b="b"/>
              <a:pathLst>
                <a:path w="57" h="109" extrusionOk="0">
                  <a:moveTo>
                    <a:pt x="41" y="0"/>
                  </a:moveTo>
                  <a:cubicBezTo>
                    <a:pt x="37" y="0"/>
                    <a:pt x="34" y="5"/>
                    <a:pt x="27" y="12"/>
                  </a:cubicBezTo>
                  <a:cubicBezTo>
                    <a:pt x="15" y="27"/>
                    <a:pt x="8" y="45"/>
                    <a:pt x="11" y="64"/>
                  </a:cubicBezTo>
                  <a:cubicBezTo>
                    <a:pt x="8" y="76"/>
                    <a:pt x="4" y="86"/>
                    <a:pt x="1" y="98"/>
                  </a:cubicBezTo>
                  <a:cubicBezTo>
                    <a:pt x="11" y="102"/>
                    <a:pt x="19" y="105"/>
                    <a:pt x="30" y="109"/>
                  </a:cubicBezTo>
                  <a:lnTo>
                    <a:pt x="34" y="109"/>
                  </a:lnTo>
                  <a:cubicBezTo>
                    <a:pt x="56" y="86"/>
                    <a:pt x="15" y="45"/>
                    <a:pt x="56" y="27"/>
                  </a:cubicBezTo>
                  <a:cubicBezTo>
                    <a:pt x="53" y="16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9" name="Google Shape;5069;p4"/>
            <p:cNvSpPr/>
            <p:nvPr/>
          </p:nvSpPr>
          <p:spPr>
            <a:xfrm>
              <a:off x="-5436715" y="-20600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87" y="1"/>
                  </a:moveTo>
                  <a:cubicBezTo>
                    <a:pt x="61" y="5"/>
                    <a:pt x="30" y="5"/>
                    <a:pt x="4" y="8"/>
                  </a:cubicBezTo>
                  <a:cubicBezTo>
                    <a:pt x="1" y="49"/>
                    <a:pt x="42" y="49"/>
                    <a:pt x="57" y="68"/>
                  </a:cubicBezTo>
                  <a:cubicBezTo>
                    <a:pt x="68" y="49"/>
                    <a:pt x="68" y="31"/>
                    <a:pt x="87" y="15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0" name="Google Shape;5070;p4"/>
            <p:cNvSpPr/>
            <p:nvPr/>
          </p:nvSpPr>
          <p:spPr>
            <a:xfrm>
              <a:off x="-5257319" y="-1740010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46" y="1"/>
                  </a:moveTo>
                  <a:cubicBezTo>
                    <a:pt x="31" y="1"/>
                    <a:pt x="12" y="8"/>
                    <a:pt x="1" y="23"/>
                  </a:cubicBezTo>
                  <a:lnTo>
                    <a:pt x="8" y="23"/>
                  </a:lnTo>
                  <a:cubicBezTo>
                    <a:pt x="46" y="23"/>
                    <a:pt x="75" y="30"/>
                    <a:pt x="68" y="82"/>
                  </a:cubicBezTo>
                  <a:cubicBezTo>
                    <a:pt x="94" y="68"/>
                    <a:pt x="109" y="45"/>
                    <a:pt x="86" y="23"/>
                  </a:cubicBezTo>
                  <a:cubicBezTo>
                    <a:pt x="72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1" name="Google Shape;5071;p4"/>
            <p:cNvSpPr/>
            <p:nvPr/>
          </p:nvSpPr>
          <p:spPr>
            <a:xfrm>
              <a:off x="-5321208" y="-1870893"/>
              <a:ext cx="3772" cy="3820"/>
            </a:xfrm>
            <a:custGeom>
              <a:avLst/>
              <a:gdLst/>
              <a:ahLst/>
              <a:cxnLst/>
              <a:rect l="l" t="t" r="r" b="b"/>
              <a:pathLst>
                <a:path w="79" h="80" extrusionOk="0">
                  <a:moveTo>
                    <a:pt x="11" y="1"/>
                  </a:moveTo>
                  <a:cubicBezTo>
                    <a:pt x="11" y="28"/>
                    <a:pt x="30" y="57"/>
                    <a:pt x="0" y="80"/>
                  </a:cubicBezTo>
                  <a:cubicBezTo>
                    <a:pt x="26" y="80"/>
                    <a:pt x="52" y="76"/>
                    <a:pt x="78" y="76"/>
                  </a:cubicBezTo>
                  <a:cubicBezTo>
                    <a:pt x="71" y="61"/>
                    <a:pt x="61" y="46"/>
                    <a:pt x="61" y="28"/>
                  </a:cubicBezTo>
                  <a:cubicBezTo>
                    <a:pt x="42" y="20"/>
                    <a:pt x="26" y="9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2" name="Google Shape;5072;p4"/>
            <p:cNvSpPr/>
            <p:nvPr/>
          </p:nvSpPr>
          <p:spPr>
            <a:xfrm>
              <a:off x="-5532741" y="-2102385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34" y="1"/>
                  </a:moveTo>
                  <a:cubicBezTo>
                    <a:pt x="31" y="1"/>
                    <a:pt x="27" y="4"/>
                    <a:pt x="23" y="4"/>
                  </a:cubicBezTo>
                  <a:cubicBezTo>
                    <a:pt x="0" y="19"/>
                    <a:pt x="8" y="42"/>
                    <a:pt x="8" y="61"/>
                  </a:cubicBezTo>
                  <a:cubicBezTo>
                    <a:pt x="19" y="68"/>
                    <a:pt x="31" y="71"/>
                    <a:pt x="34" y="71"/>
                  </a:cubicBezTo>
                  <a:cubicBezTo>
                    <a:pt x="53" y="71"/>
                    <a:pt x="50" y="42"/>
                    <a:pt x="57" y="27"/>
                  </a:cubicBezTo>
                  <a:cubicBezTo>
                    <a:pt x="50" y="16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3" name="Google Shape;5073;p4"/>
            <p:cNvSpPr/>
            <p:nvPr/>
          </p:nvSpPr>
          <p:spPr>
            <a:xfrm>
              <a:off x="-5073815" y="-1804473"/>
              <a:ext cx="4011" cy="2006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9" y="0"/>
                  </a:moveTo>
                  <a:cubicBezTo>
                    <a:pt x="0" y="0"/>
                    <a:pt x="0" y="19"/>
                    <a:pt x="4" y="42"/>
                  </a:cubicBezTo>
                  <a:cubicBezTo>
                    <a:pt x="11" y="42"/>
                    <a:pt x="19" y="38"/>
                    <a:pt x="26" y="38"/>
                  </a:cubicBezTo>
                  <a:lnTo>
                    <a:pt x="38" y="38"/>
                  </a:lnTo>
                  <a:cubicBezTo>
                    <a:pt x="61" y="38"/>
                    <a:pt x="75" y="38"/>
                    <a:pt x="83" y="5"/>
                  </a:cubicBezTo>
                  <a:lnTo>
                    <a:pt x="68" y="5"/>
                  </a:lnTo>
                  <a:cubicBezTo>
                    <a:pt x="64" y="5"/>
                    <a:pt x="61" y="8"/>
                    <a:pt x="61" y="8"/>
                  </a:cubicBezTo>
                  <a:cubicBezTo>
                    <a:pt x="53" y="8"/>
                    <a:pt x="49" y="5"/>
                    <a:pt x="42" y="5"/>
                  </a:cubicBezTo>
                  <a:cubicBezTo>
                    <a:pt x="34" y="0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4" name="Google Shape;5074;p4"/>
            <p:cNvSpPr/>
            <p:nvPr/>
          </p:nvSpPr>
          <p:spPr>
            <a:xfrm>
              <a:off x="-5151266" y="-1905512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49" y="1"/>
                  </a:moveTo>
                  <a:cubicBezTo>
                    <a:pt x="11" y="1"/>
                    <a:pt x="4" y="23"/>
                    <a:pt x="0" y="72"/>
                  </a:cubicBezTo>
                  <a:cubicBezTo>
                    <a:pt x="30" y="42"/>
                    <a:pt x="56" y="13"/>
                    <a:pt x="97" y="13"/>
                  </a:cubicBezTo>
                  <a:lnTo>
                    <a:pt x="105" y="13"/>
                  </a:lnTo>
                  <a:cubicBezTo>
                    <a:pt x="82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5" name="Google Shape;5075;p4"/>
            <p:cNvSpPr/>
            <p:nvPr/>
          </p:nvSpPr>
          <p:spPr>
            <a:xfrm>
              <a:off x="-5483081" y="-1992608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82" y="1"/>
                  </a:moveTo>
                  <a:cubicBezTo>
                    <a:pt x="67" y="1"/>
                    <a:pt x="49" y="5"/>
                    <a:pt x="33" y="5"/>
                  </a:cubicBezTo>
                  <a:cubicBezTo>
                    <a:pt x="30" y="38"/>
                    <a:pt x="0" y="68"/>
                    <a:pt x="26" y="101"/>
                  </a:cubicBezTo>
                  <a:cubicBezTo>
                    <a:pt x="37" y="60"/>
                    <a:pt x="45" y="15"/>
                    <a:pt x="93" y="15"/>
                  </a:cubicBezTo>
                  <a:lnTo>
                    <a:pt x="116" y="15"/>
                  </a:lnTo>
                  <a:cubicBezTo>
                    <a:pt x="109" y="5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6" name="Google Shape;5076;p4"/>
            <p:cNvSpPr/>
            <p:nvPr/>
          </p:nvSpPr>
          <p:spPr>
            <a:xfrm>
              <a:off x="-5557714" y="-1840667"/>
              <a:ext cx="3247" cy="6064"/>
            </a:xfrm>
            <a:custGeom>
              <a:avLst/>
              <a:gdLst/>
              <a:ahLst/>
              <a:cxnLst/>
              <a:rect l="l" t="t" r="r" b="b"/>
              <a:pathLst>
                <a:path w="68" h="127" extrusionOk="0">
                  <a:moveTo>
                    <a:pt x="26" y="0"/>
                  </a:moveTo>
                  <a:cubicBezTo>
                    <a:pt x="0" y="23"/>
                    <a:pt x="19" y="49"/>
                    <a:pt x="16" y="75"/>
                  </a:cubicBezTo>
                  <a:cubicBezTo>
                    <a:pt x="4" y="116"/>
                    <a:pt x="19" y="127"/>
                    <a:pt x="49" y="127"/>
                  </a:cubicBezTo>
                  <a:lnTo>
                    <a:pt x="68" y="127"/>
                  </a:lnTo>
                  <a:lnTo>
                    <a:pt x="68" y="123"/>
                  </a:lnTo>
                  <a:cubicBezTo>
                    <a:pt x="49" y="108"/>
                    <a:pt x="23" y="97"/>
                    <a:pt x="34" y="63"/>
                  </a:cubicBezTo>
                  <a:cubicBezTo>
                    <a:pt x="42" y="41"/>
                    <a:pt x="26" y="23"/>
                    <a:pt x="26" y="4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7" name="Google Shape;5077;p4"/>
            <p:cNvSpPr/>
            <p:nvPr/>
          </p:nvSpPr>
          <p:spPr>
            <a:xfrm>
              <a:off x="-5324789" y="-1676837"/>
              <a:ext cx="5587" cy="3629"/>
            </a:xfrm>
            <a:custGeom>
              <a:avLst/>
              <a:gdLst/>
              <a:ahLst/>
              <a:cxnLst/>
              <a:rect l="l" t="t" r="r" b="b"/>
              <a:pathLst>
                <a:path w="117" h="76" extrusionOk="0">
                  <a:moveTo>
                    <a:pt x="68" y="1"/>
                  </a:moveTo>
                  <a:cubicBezTo>
                    <a:pt x="49" y="1"/>
                    <a:pt x="31" y="15"/>
                    <a:pt x="1" y="34"/>
                  </a:cubicBezTo>
                  <a:lnTo>
                    <a:pt x="1" y="38"/>
                  </a:lnTo>
                  <a:cubicBezTo>
                    <a:pt x="15" y="30"/>
                    <a:pt x="31" y="27"/>
                    <a:pt x="41" y="27"/>
                  </a:cubicBezTo>
                  <a:cubicBezTo>
                    <a:pt x="72" y="27"/>
                    <a:pt x="94" y="46"/>
                    <a:pt x="117" y="75"/>
                  </a:cubicBezTo>
                  <a:cubicBezTo>
                    <a:pt x="101" y="27"/>
                    <a:pt x="91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8" name="Google Shape;5078;p4"/>
            <p:cNvSpPr/>
            <p:nvPr/>
          </p:nvSpPr>
          <p:spPr>
            <a:xfrm>
              <a:off x="-5103468" y="-1583486"/>
              <a:ext cx="5061" cy="3963"/>
            </a:xfrm>
            <a:custGeom>
              <a:avLst/>
              <a:gdLst/>
              <a:ahLst/>
              <a:cxnLst/>
              <a:rect l="l" t="t" r="r" b="b"/>
              <a:pathLst>
                <a:path w="106" h="83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49"/>
                    <a:pt x="49" y="64"/>
                    <a:pt x="76" y="79"/>
                  </a:cubicBezTo>
                  <a:cubicBezTo>
                    <a:pt x="80" y="79"/>
                    <a:pt x="83" y="82"/>
                    <a:pt x="87" y="82"/>
                  </a:cubicBezTo>
                  <a:cubicBezTo>
                    <a:pt x="102" y="82"/>
                    <a:pt x="106" y="60"/>
                    <a:pt x="106" y="42"/>
                  </a:cubicBezTo>
                  <a:lnTo>
                    <a:pt x="83" y="42"/>
                  </a:lnTo>
                  <a:cubicBezTo>
                    <a:pt x="61" y="42"/>
                    <a:pt x="42" y="34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9" name="Google Shape;5079;p4"/>
            <p:cNvSpPr/>
            <p:nvPr/>
          </p:nvSpPr>
          <p:spPr>
            <a:xfrm>
              <a:off x="-5210715" y="-1866787"/>
              <a:ext cx="2913" cy="4918"/>
            </a:xfrm>
            <a:custGeom>
              <a:avLst/>
              <a:gdLst/>
              <a:ahLst/>
              <a:cxnLst/>
              <a:rect l="l" t="t" r="r" b="b"/>
              <a:pathLst>
                <a:path w="61" h="103" extrusionOk="0">
                  <a:moveTo>
                    <a:pt x="57" y="1"/>
                  </a:moveTo>
                  <a:cubicBezTo>
                    <a:pt x="45" y="13"/>
                    <a:pt x="34" y="23"/>
                    <a:pt x="15" y="27"/>
                  </a:cubicBezTo>
                  <a:lnTo>
                    <a:pt x="0" y="42"/>
                  </a:lnTo>
                  <a:cubicBezTo>
                    <a:pt x="7" y="61"/>
                    <a:pt x="12" y="83"/>
                    <a:pt x="19" y="102"/>
                  </a:cubicBezTo>
                  <a:lnTo>
                    <a:pt x="34" y="102"/>
                  </a:lnTo>
                  <a:cubicBezTo>
                    <a:pt x="23" y="61"/>
                    <a:pt x="60" y="39"/>
                    <a:pt x="60" y="4"/>
                  </a:cubicBezTo>
                  <a:lnTo>
                    <a:pt x="5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0" name="Google Shape;5080;p4"/>
            <p:cNvSpPr/>
            <p:nvPr/>
          </p:nvSpPr>
          <p:spPr>
            <a:xfrm>
              <a:off x="-5246575" y="-1967969"/>
              <a:ext cx="2865" cy="4679"/>
            </a:xfrm>
            <a:custGeom>
              <a:avLst/>
              <a:gdLst/>
              <a:ahLst/>
              <a:cxnLst/>
              <a:rect l="l" t="t" r="r" b="b"/>
              <a:pathLst>
                <a:path w="60" h="98" extrusionOk="0">
                  <a:moveTo>
                    <a:pt x="59" y="1"/>
                  </a:moveTo>
                  <a:cubicBezTo>
                    <a:pt x="30" y="1"/>
                    <a:pt x="0" y="4"/>
                    <a:pt x="23" y="46"/>
                  </a:cubicBezTo>
                  <a:cubicBezTo>
                    <a:pt x="30" y="60"/>
                    <a:pt x="33" y="79"/>
                    <a:pt x="33" y="98"/>
                  </a:cubicBezTo>
                  <a:lnTo>
                    <a:pt x="33" y="94"/>
                  </a:lnTo>
                  <a:cubicBezTo>
                    <a:pt x="59" y="79"/>
                    <a:pt x="33" y="46"/>
                    <a:pt x="59" y="30"/>
                  </a:cubicBezTo>
                  <a:lnTo>
                    <a:pt x="59" y="15"/>
                  </a:lnTo>
                  <a:lnTo>
                    <a:pt x="59" y="8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1" name="Google Shape;5081;p4"/>
            <p:cNvSpPr/>
            <p:nvPr/>
          </p:nvSpPr>
          <p:spPr>
            <a:xfrm>
              <a:off x="-5301917" y="-1680036"/>
              <a:ext cx="3772" cy="5205"/>
            </a:xfrm>
            <a:custGeom>
              <a:avLst/>
              <a:gdLst/>
              <a:ahLst/>
              <a:cxnLst/>
              <a:rect l="l" t="t" r="r" b="b"/>
              <a:pathLst>
                <a:path w="79" h="109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53"/>
                    <a:pt x="7" y="68"/>
                    <a:pt x="78" y="108"/>
                  </a:cubicBezTo>
                  <a:cubicBezTo>
                    <a:pt x="67" y="68"/>
                    <a:pt x="19" y="49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5082;p4"/>
            <p:cNvSpPr/>
            <p:nvPr/>
          </p:nvSpPr>
          <p:spPr>
            <a:xfrm>
              <a:off x="-5544296" y="-1864638"/>
              <a:ext cx="4489" cy="4727"/>
            </a:xfrm>
            <a:custGeom>
              <a:avLst/>
              <a:gdLst/>
              <a:ahLst/>
              <a:cxnLst/>
              <a:rect l="l" t="t" r="r" b="b"/>
              <a:pathLst>
                <a:path w="94" h="99" extrusionOk="0">
                  <a:moveTo>
                    <a:pt x="56" y="1"/>
                  </a:moveTo>
                  <a:cubicBezTo>
                    <a:pt x="67" y="49"/>
                    <a:pt x="45" y="72"/>
                    <a:pt x="0" y="72"/>
                  </a:cubicBezTo>
                  <a:cubicBezTo>
                    <a:pt x="7" y="83"/>
                    <a:pt x="14" y="99"/>
                    <a:pt x="30" y="99"/>
                  </a:cubicBezTo>
                  <a:cubicBezTo>
                    <a:pt x="33" y="99"/>
                    <a:pt x="40" y="94"/>
                    <a:pt x="49" y="87"/>
                  </a:cubicBezTo>
                  <a:cubicBezTo>
                    <a:pt x="75" y="64"/>
                    <a:pt x="93" y="35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5083;p4"/>
            <p:cNvSpPr/>
            <p:nvPr/>
          </p:nvSpPr>
          <p:spPr>
            <a:xfrm>
              <a:off x="-5016133" y="-1768231"/>
              <a:ext cx="3390" cy="3104"/>
            </a:xfrm>
            <a:custGeom>
              <a:avLst/>
              <a:gdLst/>
              <a:ahLst/>
              <a:cxnLst/>
              <a:rect l="l" t="t" r="r" b="b"/>
              <a:pathLst>
                <a:path w="71" h="65" extrusionOk="0">
                  <a:moveTo>
                    <a:pt x="30" y="0"/>
                  </a:moveTo>
                  <a:cubicBezTo>
                    <a:pt x="30" y="19"/>
                    <a:pt x="22" y="34"/>
                    <a:pt x="0" y="34"/>
                  </a:cubicBezTo>
                  <a:cubicBezTo>
                    <a:pt x="11" y="45"/>
                    <a:pt x="22" y="53"/>
                    <a:pt x="33" y="64"/>
                  </a:cubicBezTo>
                  <a:lnTo>
                    <a:pt x="52" y="64"/>
                  </a:lnTo>
                  <a:cubicBezTo>
                    <a:pt x="64" y="64"/>
                    <a:pt x="71" y="64"/>
                    <a:pt x="71" y="49"/>
                  </a:cubicBezTo>
                  <a:cubicBezTo>
                    <a:pt x="67" y="31"/>
                    <a:pt x="64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4" name="Google Shape;5084;p4"/>
            <p:cNvSpPr/>
            <p:nvPr/>
          </p:nvSpPr>
          <p:spPr>
            <a:xfrm>
              <a:off x="-5421865" y="-1772671"/>
              <a:ext cx="4679" cy="3581"/>
            </a:xfrm>
            <a:custGeom>
              <a:avLst/>
              <a:gdLst/>
              <a:ahLst/>
              <a:cxnLst/>
              <a:rect l="l" t="t" r="r" b="b"/>
              <a:pathLst>
                <a:path w="98" h="75" extrusionOk="0">
                  <a:moveTo>
                    <a:pt x="30" y="0"/>
                  </a:moveTo>
                  <a:cubicBezTo>
                    <a:pt x="0" y="30"/>
                    <a:pt x="26" y="57"/>
                    <a:pt x="45" y="71"/>
                  </a:cubicBezTo>
                  <a:cubicBezTo>
                    <a:pt x="52" y="75"/>
                    <a:pt x="56" y="75"/>
                    <a:pt x="64" y="75"/>
                  </a:cubicBezTo>
                  <a:cubicBezTo>
                    <a:pt x="78" y="75"/>
                    <a:pt x="90" y="60"/>
                    <a:pt x="97" y="41"/>
                  </a:cubicBezTo>
                  <a:lnTo>
                    <a:pt x="97" y="41"/>
                  </a:lnTo>
                  <a:cubicBezTo>
                    <a:pt x="93" y="45"/>
                    <a:pt x="86" y="45"/>
                    <a:pt x="83" y="45"/>
                  </a:cubicBezTo>
                  <a:cubicBezTo>
                    <a:pt x="56" y="45"/>
                    <a:pt x="33" y="38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5" name="Google Shape;5085;p4"/>
            <p:cNvSpPr/>
            <p:nvPr/>
          </p:nvSpPr>
          <p:spPr>
            <a:xfrm>
              <a:off x="-5317818" y="-1822475"/>
              <a:ext cx="2531" cy="3772"/>
            </a:xfrm>
            <a:custGeom>
              <a:avLst/>
              <a:gdLst/>
              <a:ahLst/>
              <a:cxnLst/>
              <a:rect l="l" t="t" r="r" b="b"/>
              <a:pathLst>
                <a:path w="53" h="7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7"/>
                    <a:pt x="4" y="53"/>
                    <a:pt x="7" y="79"/>
                  </a:cubicBezTo>
                  <a:cubicBezTo>
                    <a:pt x="30" y="79"/>
                    <a:pt x="52" y="79"/>
                    <a:pt x="52" y="45"/>
                  </a:cubicBezTo>
                  <a:cubicBezTo>
                    <a:pt x="30" y="34"/>
                    <a:pt x="26" y="4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6" name="Google Shape;5086;p4"/>
            <p:cNvSpPr/>
            <p:nvPr/>
          </p:nvSpPr>
          <p:spPr>
            <a:xfrm>
              <a:off x="-5259276" y="-1738912"/>
              <a:ext cx="4536" cy="4632"/>
            </a:xfrm>
            <a:custGeom>
              <a:avLst/>
              <a:gdLst/>
              <a:ahLst/>
              <a:cxnLst/>
              <a:rect l="l" t="t" r="r" b="b"/>
              <a:pathLst>
                <a:path w="95" h="97" extrusionOk="0">
                  <a:moveTo>
                    <a:pt x="42" y="0"/>
                  </a:moveTo>
                  <a:lnTo>
                    <a:pt x="42" y="0"/>
                  </a:lnTo>
                  <a:cubicBezTo>
                    <a:pt x="8" y="18"/>
                    <a:pt x="1" y="48"/>
                    <a:pt x="20" y="74"/>
                  </a:cubicBezTo>
                  <a:cubicBezTo>
                    <a:pt x="30" y="90"/>
                    <a:pt x="42" y="97"/>
                    <a:pt x="56" y="97"/>
                  </a:cubicBezTo>
                  <a:cubicBezTo>
                    <a:pt x="68" y="97"/>
                    <a:pt x="82" y="90"/>
                    <a:pt x="94" y="78"/>
                  </a:cubicBezTo>
                  <a:cubicBezTo>
                    <a:pt x="30" y="71"/>
                    <a:pt x="30" y="71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7" name="Google Shape;5087;p4"/>
            <p:cNvSpPr/>
            <p:nvPr/>
          </p:nvSpPr>
          <p:spPr>
            <a:xfrm>
              <a:off x="-5317818" y="-1825531"/>
              <a:ext cx="2531" cy="5253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12" y="1"/>
                  </a:moveTo>
                  <a:cubicBezTo>
                    <a:pt x="16" y="23"/>
                    <a:pt x="12" y="46"/>
                    <a:pt x="0" y="65"/>
                  </a:cubicBezTo>
                  <a:cubicBezTo>
                    <a:pt x="26" y="68"/>
                    <a:pt x="30" y="98"/>
                    <a:pt x="52" y="109"/>
                  </a:cubicBezTo>
                  <a:cubicBezTo>
                    <a:pt x="49" y="83"/>
                    <a:pt x="49" y="56"/>
                    <a:pt x="45" y="30"/>
                  </a:cubicBezTo>
                  <a:cubicBezTo>
                    <a:pt x="34" y="20"/>
                    <a:pt x="26" y="12"/>
                    <a:pt x="16" y="4"/>
                  </a:cubicBezTo>
                  <a:cubicBezTo>
                    <a:pt x="16" y="1"/>
                    <a:pt x="16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8" name="Google Shape;5088;p4"/>
            <p:cNvSpPr/>
            <p:nvPr/>
          </p:nvSpPr>
          <p:spPr>
            <a:xfrm>
              <a:off x="-5214296" y="-1756054"/>
              <a:ext cx="3104" cy="3772"/>
            </a:xfrm>
            <a:custGeom>
              <a:avLst/>
              <a:gdLst/>
              <a:ahLst/>
              <a:cxnLst/>
              <a:rect l="l" t="t" r="r" b="b"/>
              <a:pathLst>
                <a:path w="65" h="79" extrusionOk="0">
                  <a:moveTo>
                    <a:pt x="42" y="0"/>
                  </a:moveTo>
                  <a:cubicBezTo>
                    <a:pt x="23" y="23"/>
                    <a:pt x="1" y="45"/>
                    <a:pt x="15" y="78"/>
                  </a:cubicBezTo>
                  <a:cubicBezTo>
                    <a:pt x="38" y="75"/>
                    <a:pt x="42" y="52"/>
                    <a:pt x="60" y="49"/>
                  </a:cubicBezTo>
                  <a:cubicBezTo>
                    <a:pt x="60" y="30"/>
                    <a:pt x="64" y="11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9" name="Google Shape;5089;p4"/>
            <p:cNvSpPr/>
            <p:nvPr/>
          </p:nvSpPr>
          <p:spPr>
            <a:xfrm>
              <a:off x="-5552557" y="-2125926"/>
              <a:ext cx="6828" cy="2149"/>
            </a:xfrm>
            <a:custGeom>
              <a:avLst/>
              <a:gdLst/>
              <a:ahLst/>
              <a:cxnLst/>
              <a:rect l="l" t="t" r="r" b="b"/>
              <a:pathLst>
                <a:path w="143" h="45" extrusionOk="0">
                  <a:moveTo>
                    <a:pt x="128" y="0"/>
                  </a:moveTo>
                  <a:cubicBezTo>
                    <a:pt x="106" y="19"/>
                    <a:pt x="79" y="26"/>
                    <a:pt x="53" y="26"/>
                  </a:cubicBezTo>
                  <a:lnTo>
                    <a:pt x="46" y="26"/>
                  </a:lnTo>
                  <a:cubicBezTo>
                    <a:pt x="30" y="26"/>
                    <a:pt x="16" y="26"/>
                    <a:pt x="1" y="31"/>
                  </a:cubicBezTo>
                  <a:cubicBezTo>
                    <a:pt x="8" y="31"/>
                    <a:pt x="16" y="34"/>
                    <a:pt x="20" y="34"/>
                  </a:cubicBezTo>
                  <a:cubicBezTo>
                    <a:pt x="39" y="41"/>
                    <a:pt x="53" y="45"/>
                    <a:pt x="72" y="45"/>
                  </a:cubicBezTo>
                  <a:cubicBezTo>
                    <a:pt x="98" y="45"/>
                    <a:pt x="124" y="34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0" name="Google Shape;5090;p4"/>
            <p:cNvSpPr/>
            <p:nvPr/>
          </p:nvSpPr>
          <p:spPr>
            <a:xfrm>
              <a:off x="-5112015" y="-1896010"/>
              <a:ext cx="6112" cy="1433"/>
            </a:xfrm>
            <a:custGeom>
              <a:avLst/>
              <a:gdLst/>
              <a:ahLst/>
              <a:cxnLst/>
              <a:rect l="l" t="t" r="r" b="b"/>
              <a:pathLst>
                <a:path w="128" h="30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23"/>
                    <a:pt x="34" y="30"/>
                    <a:pt x="53" y="30"/>
                  </a:cubicBezTo>
                  <a:cubicBezTo>
                    <a:pt x="79" y="30"/>
                    <a:pt x="102" y="19"/>
                    <a:pt x="128" y="7"/>
                  </a:cubicBezTo>
                  <a:lnTo>
                    <a:pt x="60" y="7"/>
                  </a:lnTo>
                  <a:cubicBezTo>
                    <a:pt x="41" y="7"/>
                    <a:pt x="19" y="7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1" name="Google Shape;5091;p4"/>
            <p:cNvSpPr/>
            <p:nvPr/>
          </p:nvSpPr>
          <p:spPr>
            <a:xfrm>
              <a:off x="-5674797" y="-1898731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60" y="1"/>
                  </a:moveTo>
                  <a:cubicBezTo>
                    <a:pt x="52" y="35"/>
                    <a:pt x="26" y="38"/>
                    <a:pt x="0" y="38"/>
                  </a:cubicBezTo>
                  <a:cubicBezTo>
                    <a:pt x="8" y="54"/>
                    <a:pt x="19" y="68"/>
                    <a:pt x="34" y="68"/>
                  </a:cubicBezTo>
                  <a:cubicBezTo>
                    <a:pt x="42" y="68"/>
                    <a:pt x="45" y="64"/>
                    <a:pt x="52" y="57"/>
                  </a:cubicBezTo>
                  <a:cubicBezTo>
                    <a:pt x="68" y="45"/>
                    <a:pt x="90" y="23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2" name="Google Shape;5092;p4"/>
            <p:cNvSpPr/>
            <p:nvPr/>
          </p:nvSpPr>
          <p:spPr>
            <a:xfrm>
              <a:off x="-5327129" y="-1776253"/>
              <a:ext cx="3486" cy="4488"/>
            </a:xfrm>
            <a:custGeom>
              <a:avLst/>
              <a:gdLst/>
              <a:ahLst/>
              <a:cxnLst/>
              <a:rect l="l" t="t" r="r" b="b"/>
              <a:pathLst>
                <a:path w="73" h="94" extrusionOk="0">
                  <a:moveTo>
                    <a:pt x="45" y="1"/>
                  </a:moveTo>
                  <a:cubicBezTo>
                    <a:pt x="45" y="34"/>
                    <a:pt x="1" y="79"/>
                    <a:pt x="72" y="94"/>
                  </a:cubicBezTo>
                  <a:cubicBezTo>
                    <a:pt x="54" y="64"/>
                    <a:pt x="68" y="30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3" name="Google Shape;5093;p4"/>
            <p:cNvSpPr/>
            <p:nvPr/>
          </p:nvSpPr>
          <p:spPr>
            <a:xfrm>
              <a:off x="-5215203" y="-1762692"/>
              <a:ext cx="4011" cy="1480"/>
            </a:xfrm>
            <a:custGeom>
              <a:avLst/>
              <a:gdLst/>
              <a:ahLst/>
              <a:cxnLst/>
              <a:rect l="l" t="t" r="r" b="b"/>
              <a:pathLst>
                <a:path w="84" h="31" extrusionOk="0">
                  <a:moveTo>
                    <a:pt x="49" y="0"/>
                  </a:moveTo>
                  <a:cubicBezTo>
                    <a:pt x="34" y="0"/>
                    <a:pt x="20" y="5"/>
                    <a:pt x="1" y="19"/>
                  </a:cubicBezTo>
                  <a:cubicBezTo>
                    <a:pt x="16" y="23"/>
                    <a:pt x="30" y="31"/>
                    <a:pt x="42" y="31"/>
                  </a:cubicBezTo>
                  <a:cubicBezTo>
                    <a:pt x="57" y="31"/>
                    <a:pt x="68" y="23"/>
                    <a:pt x="83" y="5"/>
                  </a:cubicBezTo>
                  <a:cubicBezTo>
                    <a:pt x="72" y="0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4" name="Google Shape;5094;p4"/>
            <p:cNvSpPr/>
            <p:nvPr/>
          </p:nvSpPr>
          <p:spPr>
            <a:xfrm>
              <a:off x="-5229815" y="-1938125"/>
              <a:ext cx="3629" cy="3915"/>
            </a:xfrm>
            <a:custGeom>
              <a:avLst/>
              <a:gdLst/>
              <a:ahLst/>
              <a:cxnLst/>
              <a:rect l="l" t="t" r="r" b="b"/>
              <a:pathLst>
                <a:path w="76" h="82" extrusionOk="0">
                  <a:moveTo>
                    <a:pt x="41" y="0"/>
                  </a:moveTo>
                  <a:cubicBezTo>
                    <a:pt x="0" y="18"/>
                    <a:pt x="41" y="59"/>
                    <a:pt x="19" y="82"/>
                  </a:cubicBezTo>
                  <a:cubicBezTo>
                    <a:pt x="49" y="78"/>
                    <a:pt x="64" y="56"/>
                    <a:pt x="75" y="30"/>
                  </a:cubicBezTo>
                  <a:lnTo>
                    <a:pt x="71" y="30"/>
                  </a:lnTo>
                  <a:cubicBezTo>
                    <a:pt x="53" y="30"/>
                    <a:pt x="41" y="18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5" name="Google Shape;5095;p4"/>
            <p:cNvSpPr/>
            <p:nvPr/>
          </p:nvSpPr>
          <p:spPr>
            <a:xfrm>
              <a:off x="-5132357" y="-1797645"/>
              <a:ext cx="5205" cy="2149"/>
            </a:xfrm>
            <a:custGeom>
              <a:avLst/>
              <a:gdLst/>
              <a:ahLst/>
              <a:cxnLst/>
              <a:rect l="l" t="t" r="r" b="b"/>
              <a:pathLst>
                <a:path w="109" h="45" extrusionOk="0">
                  <a:moveTo>
                    <a:pt x="60" y="0"/>
                  </a:moveTo>
                  <a:cubicBezTo>
                    <a:pt x="41" y="0"/>
                    <a:pt x="26" y="7"/>
                    <a:pt x="12" y="22"/>
                  </a:cubicBezTo>
                  <a:cubicBezTo>
                    <a:pt x="8" y="30"/>
                    <a:pt x="4" y="37"/>
                    <a:pt x="0" y="45"/>
                  </a:cubicBezTo>
                  <a:cubicBezTo>
                    <a:pt x="15" y="30"/>
                    <a:pt x="34" y="22"/>
                    <a:pt x="57" y="22"/>
                  </a:cubicBezTo>
                  <a:lnTo>
                    <a:pt x="109" y="22"/>
                  </a:lnTo>
                  <a:cubicBezTo>
                    <a:pt x="105" y="19"/>
                    <a:pt x="101" y="19"/>
                    <a:pt x="101" y="14"/>
                  </a:cubicBezTo>
                  <a:cubicBezTo>
                    <a:pt x="86" y="4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6" name="Google Shape;5096;p4"/>
            <p:cNvSpPr/>
            <p:nvPr/>
          </p:nvSpPr>
          <p:spPr>
            <a:xfrm>
              <a:off x="-5101654" y="-1583629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9" y="0"/>
                  </a:moveTo>
                  <a:cubicBezTo>
                    <a:pt x="11" y="0"/>
                    <a:pt x="4" y="0"/>
                    <a:pt x="0" y="4"/>
                  </a:cubicBezTo>
                  <a:cubicBezTo>
                    <a:pt x="4" y="37"/>
                    <a:pt x="23" y="45"/>
                    <a:pt x="45" y="45"/>
                  </a:cubicBezTo>
                  <a:lnTo>
                    <a:pt x="68" y="45"/>
                  </a:lnTo>
                  <a:cubicBezTo>
                    <a:pt x="64" y="11"/>
                    <a:pt x="42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7" name="Google Shape;5097;p4"/>
            <p:cNvSpPr/>
            <p:nvPr/>
          </p:nvSpPr>
          <p:spPr>
            <a:xfrm>
              <a:off x="-5114689" y="-1790912"/>
              <a:ext cx="2531" cy="5253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1" y="1"/>
                  </a:moveTo>
                  <a:cubicBezTo>
                    <a:pt x="34" y="30"/>
                    <a:pt x="11" y="80"/>
                    <a:pt x="42" y="109"/>
                  </a:cubicBezTo>
                  <a:cubicBezTo>
                    <a:pt x="53" y="61"/>
                    <a:pt x="53" y="23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8" name="Google Shape;5098;p4"/>
            <p:cNvSpPr/>
            <p:nvPr/>
          </p:nvSpPr>
          <p:spPr>
            <a:xfrm>
              <a:off x="-5547734" y="-1865879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50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0" y="38"/>
                    <a:pt x="23" y="46"/>
                    <a:pt x="34" y="53"/>
                  </a:cubicBezTo>
                  <a:cubicBezTo>
                    <a:pt x="50" y="42"/>
                    <a:pt x="53" y="16"/>
                    <a:pt x="76" y="16"/>
                  </a:cubicBezTo>
                  <a:lnTo>
                    <a:pt x="79" y="16"/>
                  </a:lnTo>
                  <a:cubicBezTo>
                    <a:pt x="68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9" name="Google Shape;5099;p4"/>
            <p:cNvSpPr/>
            <p:nvPr/>
          </p:nvSpPr>
          <p:spPr>
            <a:xfrm>
              <a:off x="-5087233" y="-1851936"/>
              <a:ext cx="2435" cy="2340"/>
            </a:xfrm>
            <a:custGeom>
              <a:avLst/>
              <a:gdLst/>
              <a:ahLst/>
              <a:cxnLst/>
              <a:rect l="l" t="t" r="r" b="b"/>
              <a:pathLst>
                <a:path w="51" h="49" extrusionOk="0">
                  <a:moveTo>
                    <a:pt x="20" y="0"/>
                  </a:moveTo>
                  <a:cubicBezTo>
                    <a:pt x="9" y="4"/>
                    <a:pt x="1" y="12"/>
                    <a:pt x="5" y="23"/>
                  </a:cubicBezTo>
                  <a:cubicBezTo>
                    <a:pt x="5" y="38"/>
                    <a:pt x="16" y="49"/>
                    <a:pt x="28" y="49"/>
                  </a:cubicBezTo>
                  <a:cubicBezTo>
                    <a:pt x="31" y="49"/>
                    <a:pt x="31" y="49"/>
                    <a:pt x="35" y="45"/>
                  </a:cubicBezTo>
                  <a:cubicBezTo>
                    <a:pt x="46" y="45"/>
                    <a:pt x="50" y="34"/>
                    <a:pt x="46" y="23"/>
                  </a:cubicBezTo>
                  <a:cubicBezTo>
                    <a:pt x="42" y="7"/>
                    <a:pt x="35" y="0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0" name="Google Shape;5100;p4"/>
            <p:cNvSpPr/>
            <p:nvPr/>
          </p:nvSpPr>
          <p:spPr>
            <a:xfrm>
              <a:off x="-5280668" y="-1875859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101" y="1"/>
                  </a:moveTo>
                  <a:cubicBezTo>
                    <a:pt x="56" y="1"/>
                    <a:pt x="26" y="23"/>
                    <a:pt x="0" y="56"/>
                  </a:cubicBezTo>
                  <a:cubicBezTo>
                    <a:pt x="45" y="53"/>
                    <a:pt x="75" y="23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1" name="Google Shape;5101;p4"/>
            <p:cNvSpPr/>
            <p:nvPr/>
          </p:nvSpPr>
          <p:spPr>
            <a:xfrm>
              <a:off x="-5560388" y="-2110932"/>
              <a:ext cx="4679" cy="1815"/>
            </a:xfrm>
            <a:custGeom>
              <a:avLst/>
              <a:gdLst/>
              <a:ahLst/>
              <a:cxnLst/>
              <a:rect l="l" t="t" r="r" b="b"/>
              <a:pathLst>
                <a:path w="98" h="38" extrusionOk="0">
                  <a:moveTo>
                    <a:pt x="53" y="0"/>
                  </a:moveTo>
                  <a:cubicBezTo>
                    <a:pt x="37" y="0"/>
                    <a:pt x="19" y="15"/>
                    <a:pt x="1" y="31"/>
                  </a:cubicBezTo>
                  <a:cubicBezTo>
                    <a:pt x="8" y="31"/>
                    <a:pt x="15" y="26"/>
                    <a:pt x="23" y="26"/>
                  </a:cubicBezTo>
                  <a:cubicBezTo>
                    <a:pt x="49" y="26"/>
                    <a:pt x="72" y="38"/>
                    <a:pt x="98" y="38"/>
                  </a:cubicBezTo>
                  <a:cubicBezTo>
                    <a:pt x="82" y="12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2" name="Google Shape;5102;p4"/>
            <p:cNvSpPr/>
            <p:nvPr/>
          </p:nvSpPr>
          <p:spPr>
            <a:xfrm>
              <a:off x="-5051659" y="-1676837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94" y="1"/>
                  </a:moveTo>
                  <a:lnTo>
                    <a:pt x="94" y="1"/>
                  </a:lnTo>
                  <a:cubicBezTo>
                    <a:pt x="82" y="19"/>
                    <a:pt x="71" y="34"/>
                    <a:pt x="52" y="34"/>
                  </a:cubicBezTo>
                  <a:cubicBezTo>
                    <a:pt x="45" y="34"/>
                    <a:pt x="37" y="30"/>
                    <a:pt x="30" y="27"/>
                  </a:cubicBezTo>
                  <a:lnTo>
                    <a:pt x="23" y="27"/>
                  </a:lnTo>
                  <a:cubicBezTo>
                    <a:pt x="11" y="27"/>
                    <a:pt x="4" y="30"/>
                    <a:pt x="0" y="41"/>
                  </a:cubicBezTo>
                  <a:cubicBezTo>
                    <a:pt x="15" y="46"/>
                    <a:pt x="30" y="49"/>
                    <a:pt x="45" y="53"/>
                  </a:cubicBezTo>
                  <a:lnTo>
                    <a:pt x="60" y="53"/>
                  </a:lnTo>
                  <a:cubicBezTo>
                    <a:pt x="90" y="53"/>
                    <a:pt x="97" y="34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3" name="Google Shape;5103;p4"/>
            <p:cNvSpPr/>
            <p:nvPr/>
          </p:nvSpPr>
          <p:spPr>
            <a:xfrm>
              <a:off x="-5223225" y="-1940656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12" y="0"/>
                  </a:moveTo>
                  <a:cubicBezTo>
                    <a:pt x="19" y="19"/>
                    <a:pt x="23" y="42"/>
                    <a:pt x="5" y="57"/>
                  </a:cubicBezTo>
                  <a:cubicBezTo>
                    <a:pt x="5" y="60"/>
                    <a:pt x="0" y="60"/>
                    <a:pt x="0" y="60"/>
                  </a:cubicBezTo>
                  <a:lnTo>
                    <a:pt x="38" y="60"/>
                  </a:lnTo>
                  <a:cubicBezTo>
                    <a:pt x="45" y="57"/>
                    <a:pt x="57" y="57"/>
                    <a:pt x="68" y="53"/>
                  </a:cubicBezTo>
                  <a:cubicBezTo>
                    <a:pt x="60" y="45"/>
                    <a:pt x="53" y="34"/>
                    <a:pt x="45" y="23"/>
                  </a:cubicBezTo>
                  <a:cubicBezTo>
                    <a:pt x="38" y="12"/>
                    <a:pt x="27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4" name="Google Shape;5104;p4"/>
            <p:cNvSpPr/>
            <p:nvPr/>
          </p:nvSpPr>
          <p:spPr>
            <a:xfrm>
              <a:off x="-5299291" y="-1690971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6" y="1"/>
                  </a:moveTo>
                  <a:lnTo>
                    <a:pt x="16" y="1"/>
                  </a:lnTo>
                  <a:cubicBezTo>
                    <a:pt x="1" y="42"/>
                    <a:pt x="16" y="46"/>
                    <a:pt x="35" y="46"/>
                  </a:cubicBezTo>
                  <a:lnTo>
                    <a:pt x="64" y="46"/>
                  </a:lnTo>
                  <a:cubicBezTo>
                    <a:pt x="64" y="12"/>
                    <a:pt x="35" y="16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5" name="Google Shape;5105;p4"/>
            <p:cNvSpPr/>
            <p:nvPr/>
          </p:nvSpPr>
          <p:spPr>
            <a:xfrm>
              <a:off x="-5226950" y="-1842625"/>
              <a:ext cx="3056" cy="4823"/>
            </a:xfrm>
            <a:custGeom>
              <a:avLst/>
              <a:gdLst/>
              <a:ahLst/>
              <a:cxnLst/>
              <a:rect l="l" t="t" r="r" b="b"/>
              <a:pathLst>
                <a:path w="64" h="101" extrusionOk="0">
                  <a:moveTo>
                    <a:pt x="56" y="0"/>
                  </a:moveTo>
                  <a:lnTo>
                    <a:pt x="56" y="0"/>
                  </a:lnTo>
                  <a:cubicBezTo>
                    <a:pt x="41" y="4"/>
                    <a:pt x="26" y="7"/>
                    <a:pt x="30" y="22"/>
                  </a:cubicBezTo>
                  <a:cubicBezTo>
                    <a:pt x="30" y="56"/>
                    <a:pt x="11" y="74"/>
                    <a:pt x="0" y="100"/>
                  </a:cubicBezTo>
                  <a:cubicBezTo>
                    <a:pt x="64" y="93"/>
                    <a:pt x="30" y="3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6" name="Google Shape;5106;p4"/>
            <p:cNvSpPr/>
            <p:nvPr/>
          </p:nvSpPr>
          <p:spPr>
            <a:xfrm>
              <a:off x="-5635164" y="-1958705"/>
              <a:ext cx="2340" cy="4011"/>
            </a:xfrm>
            <a:custGeom>
              <a:avLst/>
              <a:gdLst/>
              <a:ahLst/>
              <a:cxnLst/>
              <a:rect l="l" t="t" r="r" b="b"/>
              <a:pathLst>
                <a:path w="49" h="84" extrusionOk="0">
                  <a:moveTo>
                    <a:pt x="42" y="1"/>
                  </a:moveTo>
                  <a:lnTo>
                    <a:pt x="42" y="1"/>
                  </a:lnTo>
                  <a:cubicBezTo>
                    <a:pt x="15" y="16"/>
                    <a:pt x="0" y="42"/>
                    <a:pt x="4" y="72"/>
                  </a:cubicBezTo>
                  <a:cubicBezTo>
                    <a:pt x="7" y="80"/>
                    <a:pt x="15" y="83"/>
                    <a:pt x="23" y="83"/>
                  </a:cubicBezTo>
                  <a:lnTo>
                    <a:pt x="33" y="83"/>
                  </a:lnTo>
                  <a:cubicBezTo>
                    <a:pt x="37" y="80"/>
                    <a:pt x="42" y="80"/>
                    <a:pt x="45" y="80"/>
                  </a:cubicBezTo>
                  <a:lnTo>
                    <a:pt x="49" y="80"/>
                  </a:lnTo>
                  <a:cubicBezTo>
                    <a:pt x="23" y="57"/>
                    <a:pt x="42" y="28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7" name="Google Shape;5107;p4"/>
            <p:cNvSpPr/>
            <p:nvPr/>
          </p:nvSpPr>
          <p:spPr>
            <a:xfrm>
              <a:off x="-5227332" y="-1755004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15" y="1"/>
                  </a:moveTo>
                  <a:cubicBezTo>
                    <a:pt x="8" y="4"/>
                    <a:pt x="5" y="4"/>
                    <a:pt x="1" y="4"/>
                  </a:cubicBezTo>
                  <a:cubicBezTo>
                    <a:pt x="1" y="37"/>
                    <a:pt x="8" y="49"/>
                    <a:pt x="23" y="49"/>
                  </a:cubicBezTo>
                  <a:cubicBezTo>
                    <a:pt x="34" y="49"/>
                    <a:pt x="53" y="34"/>
                    <a:pt x="72" y="23"/>
                  </a:cubicBezTo>
                  <a:cubicBezTo>
                    <a:pt x="53" y="8"/>
                    <a:pt x="27" y="2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8" name="Google Shape;5108;p4"/>
            <p:cNvSpPr/>
            <p:nvPr/>
          </p:nvSpPr>
          <p:spPr>
            <a:xfrm>
              <a:off x="-5507194" y="-1863396"/>
              <a:ext cx="2149" cy="2053"/>
            </a:xfrm>
            <a:custGeom>
              <a:avLst/>
              <a:gdLst/>
              <a:ahLst/>
              <a:cxnLst/>
              <a:rect l="l" t="t" r="r" b="b"/>
              <a:pathLst>
                <a:path w="45" h="43" extrusionOk="0">
                  <a:moveTo>
                    <a:pt x="31" y="1"/>
                  </a:moveTo>
                  <a:cubicBezTo>
                    <a:pt x="8" y="5"/>
                    <a:pt x="0" y="12"/>
                    <a:pt x="4" y="23"/>
                  </a:cubicBezTo>
                  <a:cubicBezTo>
                    <a:pt x="4" y="38"/>
                    <a:pt x="12" y="42"/>
                    <a:pt x="22" y="42"/>
                  </a:cubicBezTo>
                  <a:lnTo>
                    <a:pt x="31" y="42"/>
                  </a:lnTo>
                  <a:cubicBezTo>
                    <a:pt x="41" y="42"/>
                    <a:pt x="45" y="31"/>
                    <a:pt x="45" y="20"/>
                  </a:cubicBezTo>
                  <a:cubicBezTo>
                    <a:pt x="45" y="9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9" name="Google Shape;5109;p4"/>
            <p:cNvSpPr/>
            <p:nvPr/>
          </p:nvSpPr>
          <p:spPr>
            <a:xfrm>
              <a:off x="-5523286" y="-2063278"/>
              <a:ext cx="5253" cy="2006"/>
            </a:xfrm>
            <a:custGeom>
              <a:avLst/>
              <a:gdLst/>
              <a:ahLst/>
              <a:cxnLst/>
              <a:rect l="l" t="t" r="r" b="b"/>
              <a:pathLst>
                <a:path w="110" h="42" extrusionOk="0">
                  <a:moveTo>
                    <a:pt x="68" y="1"/>
                  </a:moveTo>
                  <a:cubicBezTo>
                    <a:pt x="42" y="1"/>
                    <a:pt x="23" y="20"/>
                    <a:pt x="1" y="37"/>
                  </a:cubicBezTo>
                  <a:cubicBezTo>
                    <a:pt x="4" y="42"/>
                    <a:pt x="4" y="42"/>
                    <a:pt x="9" y="42"/>
                  </a:cubicBezTo>
                  <a:cubicBezTo>
                    <a:pt x="27" y="42"/>
                    <a:pt x="42" y="34"/>
                    <a:pt x="61" y="27"/>
                  </a:cubicBezTo>
                  <a:cubicBezTo>
                    <a:pt x="76" y="23"/>
                    <a:pt x="90" y="15"/>
                    <a:pt x="109" y="15"/>
                  </a:cubicBezTo>
                  <a:cubicBezTo>
                    <a:pt x="94" y="4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0" name="Google Shape;5110;p4"/>
            <p:cNvSpPr/>
            <p:nvPr/>
          </p:nvSpPr>
          <p:spPr>
            <a:xfrm>
              <a:off x="-5600211" y="-2131990"/>
              <a:ext cx="3104" cy="2388"/>
            </a:xfrm>
            <a:custGeom>
              <a:avLst/>
              <a:gdLst/>
              <a:ahLst/>
              <a:cxnLst/>
              <a:rect l="l" t="t" r="r" b="b"/>
              <a:pathLst>
                <a:path w="65" h="50" extrusionOk="0">
                  <a:moveTo>
                    <a:pt x="23" y="1"/>
                  </a:moveTo>
                  <a:cubicBezTo>
                    <a:pt x="16" y="1"/>
                    <a:pt x="8" y="4"/>
                    <a:pt x="0" y="8"/>
                  </a:cubicBezTo>
                  <a:cubicBezTo>
                    <a:pt x="16" y="19"/>
                    <a:pt x="23" y="49"/>
                    <a:pt x="38" y="49"/>
                  </a:cubicBezTo>
                  <a:cubicBezTo>
                    <a:pt x="45" y="49"/>
                    <a:pt x="57" y="41"/>
                    <a:pt x="64" y="19"/>
                  </a:cubicBezTo>
                  <a:cubicBezTo>
                    <a:pt x="50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1" name="Google Shape;5111;p4"/>
            <p:cNvSpPr/>
            <p:nvPr/>
          </p:nvSpPr>
          <p:spPr>
            <a:xfrm>
              <a:off x="-5019762" y="-1767180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54" y="1"/>
                  </a:moveTo>
                  <a:cubicBezTo>
                    <a:pt x="42" y="1"/>
                    <a:pt x="35" y="4"/>
                    <a:pt x="31" y="20"/>
                  </a:cubicBezTo>
                  <a:cubicBezTo>
                    <a:pt x="23" y="31"/>
                    <a:pt x="16" y="46"/>
                    <a:pt x="1" y="49"/>
                  </a:cubicBezTo>
                  <a:cubicBezTo>
                    <a:pt x="5" y="61"/>
                    <a:pt x="12" y="64"/>
                    <a:pt x="16" y="64"/>
                  </a:cubicBezTo>
                  <a:cubicBezTo>
                    <a:pt x="28" y="64"/>
                    <a:pt x="35" y="54"/>
                    <a:pt x="38" y="46"/>
                  </a:cubicBezTo>
                  <a:cubicBezTo>
                    <a:pt x="50" y="31"/>
                    <a:pt x="57" y="12"/>
                    <a:pt x="76" y="12"/>
                  </a:cubicBezTo>
                  <a:cubicBezTo>
                    <a:pt x="68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2" name="Google Shape;5112;p4"/>
            <p:cNvSpPr/>
            <p:nvPr/>
          </p:nvSpPr>
          <p:spPr>
            <a:xfrm>
              <a:off x="-5022962" y="-1672540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8" y="1"/>
                  </a:moveTo>
                  <a:cubicBezTo>
                    <a:pt x="16" y="34"/>
                    <a:pt x="5" y="63"/>
                    <a:pt x="0" y="97"/>
                  </a:cubicBezTo>
                  <a:cubicBezTo>
                    <a:pt x="50" y="68"/>
                    <a:pt x="31" y="34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3" name="Google Shape;5113;p4"/>
            <p:cNvSpPr/>
            <p:nvPr/>
          </p:nvSpPr>
          <p:spPr>
            <a:xfrm>
              <a:off x="-5213198" y="-193621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0" y="1"/>
                  </a:moveTo>
                  <a:cubicBezTo>
                    <a:pt x="11" y="28"/>
                    <a:pt x="23" y="54"/>
                    <a:pt x="37" y="76"/>
                  </a:cubicBezTo>
                  <a:cubicBezTo>
                    <a:pt x="52" y="72"/>
                    <a:pt x="52" y="57"/>
                    <a:pt x="52" y="45"/>
                  </a:cubicBezTo>
                  <a:cubicBezTo>
                    <a:pt x="41" y="28"/>
                    <a:pt x="33" y="9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4"/>
            <p:cNvSpPr/>
            <p:nvPr/>
          </p:nvSpPr>
          <p:spPr>
            <a:xfrm>
              <a:off x="-5152889" y="-1898349"/>
              <a:ext cx="2722" cy="2865"/>
            </a:xfrm>
            <a:custGeom>
              <a:avLst/>
              <a:gdLst/>
              <a:ahLst/>
              <a:cxnLst/>
              <a:rect l="l" t="t" r="r" b="b"/>
              <a:pathLst>
                <a:path w="57" h="60" extrusionOk="0">
                  <a:moveTo>
                    <a:pt x="23" y="1"/>
                  </a:moveTo>
                  <a:cubicBezTo>
                    <a:pt x="19" y="20"/>
                    <a:pt x="0" y="37"/>
                    <a:pt x="19" y="56"/>
                  </a:cubicBezTo>
                  <a:cubicBezTo>
                    <a:pt x="23" y="60"/>
                    <a:pt x="26" y="60"/>
                    <a:pt x="30" y="60"/>
                  </a:cubicBezTo>
                  <a:cubicBezTo>
                    <a:pt x="38" y="60"/>
                    <a:pt x="49" y="49"/>
                    <a:pt x="57" y="46"/>
                  </a:cubicBezTo>
                  <a:cubicBezTo>
                    <a:pt x="49" y="30"/>
                    <a:pt x="45" y="8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5" name="Google Shape;5115;p4"/>
            <p:cNvSpPr/>
            <p:nvPr/>
          </p:nvSpPr>
          <p:spPr>
            <a:xfrm>
              <a:off x="-5075630" y="-16891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20" y="1"/>
                    <a:pt x="12" y="8"/>
                    <a:pt x="1" y="19"/>
                  </a:cubicBezTo>
                  <a:lnTo>
                    <a:pt x="12" y="19"/>
                  </a:lnTo>
                  <a:cubicBezTo>
                    <a:pt x="35" y="19"/>
                    <a:pt x="49" y="42"/>
                    <a:pt x="68" y="45"/>
                  </a:cubicBezTo>
                  <a:cubicBezTo>
                    <a:pt x="80" y="38"/>
                    <a:pt x="83" y="23"/>
                    <a:pt x="68" y="19"/>
                  </a:cubicBezTo>
                  <a:cubicBezTo>
                    <a:pt x="57" y="12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6" name="Google Shape;5116;p4"/>
            <p:cNvSpPr/>
            <p:nvPr/>
          </p:nvSpPr>
          <p:spPr>
            <a:xfrm>
              <a:off x="-5573949" y="-1999723"/>
              <a:ext cx="4679" cy="1671"/>
            </a:xfrm>
            <a:custGeom>
              <a:avLst/>
              <a:gdLst/>
              <a:ahLst/>
              <a:cxnLst/>
              <a:rect l="l" t="t" r="r" b="b"/>
              <a:pathLst>
                <a:path w="98" h="35" extrusionOk="0">
                  <a:moveTo>
                    <a:pt x="60" y="0"/>
                  </a:moveTo>
                  <a:cubicBezTo>
                    <a:pt x="38" y="0"/>
                    <a:pt x="19" y="19"/>
                    <a:pt x="0" y="34"/>
                  </a:cubicBezTo>
                  <a:cubicBezTo>
                    <a:pt x="33" y="30"/>
                    <a:pt x="64" y="26"/>
                    <a:pt x="97" y="26"/>
                  </a:cubicBezTo>
                  <a:cubicBezTo>
                    <a:pt x="83" y="7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7" name="Google Shape;5117;p4"/>
            <p:cNvSpPr/>
            <p:nvPr/>
          </p:nvSpPr>
          <p:spPr>
            <a:xfrm>
              <a:off x="-5319776" y="-1937600"/>
              <a:ext cx="12893" cy="16808"/>
            </a:xfrm>
            <a:custGeom>
              <a:avLst/>
              <a:gdLst/>
              <a:ahLst/>
              <a:cxnLst/>
              <a:rect l="l" t="t" r="r" b="b"/>
              <a:pathLst>
                <a:path w="270" h="352" extrusionOk="0">
                  <a:moveTo>
                    <a:pt x="120" y="172"/>
                  </a:moveTo>
                  <a:cubicBezTo>
                    <a:pt x="120" y="172"/>
                    <a:pt x="135" y="176"/>
                    <a:pt x="135" y="183"/>
                  </a:cubicBezTo>
                  <a:cubicBezTo>
                    <a:pt x="143" y="209"/>
                    <a:pt x="127" y="221"/>
                    <a:pt x="101" y="231"/>
                  </a:cubicBezTo>
                  <a:cubicBezTo>
                    <a:pt x="90" y="205"/>
                    <a:pt x="105" y="187"/>
                    <a:pt x="120" y="172"/>
                  </a:cubicBezTo>
                  <a:close/>
                  <a:moveTo>
                    <a:pt x="127" y="0"/>
                  </a:moveTo>
                  <a:cubicBezTo>
                    <a:pt x="120" y="4"/>
                    <a:pt x="112" y="12"/>
                    <a:pt x="109" y="15"/>
                  </a:cubicBezTo>
                  <a:cubicBezTo>
                    <a:pt x="0" y="97"/>
                    <a:pt x="0" y="101"/>
                    <a:pt x="34" y="228"/>
                  </a:cubicBezTo>
                  <a:lnTo>
                    <a:pt x="38" y="228"/>
                  </a:lnTo>
                  <a:cubicBezTo>
                    <a:pt x="57" y="228"/>
                    <a:pt x="67" y="240"/>
                    <a:pt x="67" y="258"/>
                  </a:cubicBezTo>
                  <a:cubicBezTo>
                    <a:pt x="93" y="269"/>
                    <a:pt x="112" y="288"/>
                    <a:pt x="105" y="321"/>
                  </a:cubicBezTo>
                  <a:cubicBezTo>
                    <a:pt x="105" y="333"/>
                    <a:pt x="105" y="340"/>
                    <a:pt x="109" y="352"/>
                  </a:cubicBezTo>
                  <a:cubicBezTo>
                    <a:pt x="112" y="352"/>
                    <a:pt x="116" y="352"/>
                    <a:pt x="120" y="352"/>
                  </a:cubicBezTo>
                  <a:cubicBezTo>
                    <a:pt x="133" y="352"/>
                    <a:pt x="145" y="350"/>
                    <a:pt x="153" y="333"/>
                  </a:cubicBezTo>
                  <a:cubicBezTo>
                    <a:pt x="176" y="299"/>
                    <a:pt x="124" y="284"/>
                    <a:pt x="135" y="254"/>
                  </a:cubicBezTo>
                  <a:cubicBezTo>
                    <a:pt x="143" y="250"/>
                    <a:pt x="146" y="250"/>
                    <a:pt x="150" y="250"/>
                  </a:cubicBezTo>
                  <a:cubicBezTo>
                    <a:pt x="176" y="250"/>
                    <a:pt x="176" y="292"/>
                    <a:pt x="198" y="299"/>
                  </a:cubicBezTo>
                  <a:cubicBezTo>
                    <a:pt x="214" y="258"/>
                    <a:pt x="205" y="202"/>
                    <a:pt x="266" y="198"/>
                  </a:cubicBezTo>
                  <a:lnTo>
                    <a:pt x="269" y="195"/>
                  </a:lnTo>
                  <a:cubicBezTo>
                    <a:pt x="243" y="161"/>
                    <a:pt x="250" y="124"/>
                    <a:pt x="247" y="86"/>
                  </a:cubicBezTo>
                  <a:cubicBezTo>
                    <a:pt x="247" y="83"/>
                    <a:pt x="243" y="74"/>
                    <a:pt x="243" y="71"/>
                  </a:cubicBezTo>
                  <a:cubicBezTo>
                    <a:pt x="214" y="30"/>
                    <a:pt x="161" y="34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8" name="Google Shape;5118;p4"/>
            <p:cNvSpPr/>
            <p:nvPr/>
          </p:nvSpPr>
          <p:spPr>
            <a:xfrm>
              <a:off x="-5316003" y="-1921890"/>
              <a:ext cx="16999" cy="11412"/>
            </a:xfrm>
            <a:custGeom>
              <a:avLst/>
              <a:gdLst/>
              <a:ahLst/>
              <a:cxnLst/>
              <a:rect l="l" t="t" r="r" b="b"/>
              <a:pathLst>
                <a:path w="356" h="239" extrusionOk="0">
                  <a:moveTo>
                    <a:pt x="314" y="0"/>
                  </a:moveTo>
                  <a:cubicBezTo>
                    <a:pt x="302" y="42"/>
                    <a:pt x="302" y="59"/>
                    <a:pt x="288" y="59"/>
                  </a:cubicBezTo>
                  <a:cubicBezTo>
                    <a:pt x="280" y="59"/>
                    <a:pt x="266" y="52"/>
                    <a:pt x="247" y="45"/>
                  </a:cubicBezTo>
                  <a:cubicBezTo>
                    <a:pt x="239" y="42"/>
                    <a:pt x="235" y="37"/>
                    <a:pt x="228" y="37"/>
                  </a:cubicBezTo>
                  <a:lnTo>
                    <a:pt x="221" y="37"/>
                  </a:lnTo>
                  <a:cubicBezTo>
                    <a:pt x="183" y="49"/>
                    <a:pt x="161" y="56"/>
                    <a:pt x="142" y="56"/>
                  </a:cubicBezTo>
                  <a:cubicBezTo>
                    <a:pt x="119" y="56"/>
                    <a:pt x="104" y="42"/>
                    <a:pt x="74" y="4"/>
                  </a:cubicBezTo>
                  <a:cubicBezTo>
                    <a:pt x="66" y="21"/>
                    <a:pt x="54" y="23"/>
                    <a:pt x="41" y="23"/>
                  </a:cubicBezTo>
                  <a:cubicBezTo>
                    <a:pt x="37" y="23"/>
                    <a:pt x="33" y="23"/>
                    <a:pt x="30" y="23"/>
                  </a:cubicBezTo>
                  <a:cubicBezTo>
                    <a:pt x="41" y="59"/>
                    <a:pt x="0" y="75"/>
                    <a:pt x="0" y="104"/>
                  </a:cubicBezTo>
                  <a:cubicBezTo>
                    <a:pt x="19" y="127"/>
                    <a:pt x="22" y="157"/>
                    <a:pt x="45" y="180"/>
                  </a:cubicBezTo>
                  <a:cubicBezTo>
                    <a:pt x="67" y="209"/>
                    <a:pt x="86" y="239"/>
                    <a:pt x="126" y="239"/>
                  </a:cubicBezTo>
                  <a:lnTo>
                    <a:pt x="138" y="239"/>
                  </a:lnTo>
                  <a:cubicBezTo>
                    <a:pt x="149" y="235"/>
                    <a:pt x="161" y="235"/>
                    <a:pt x="171" y="235"/>
                  </a:cubicBezTo>
                  <a:cubicBezTo>
                    <a:pt x="168" y="225"/>
                    <a:pt x="168" y="213"/>
                    <a:pt x="157" y="209"/>
                  </a:cubicBezTo>
                  <a:cubicBezTo>
                    <a:pt x="138" y="202"/>
                    <a:pt x="112" y="199"/>
                    <a:pt x="123" y="176"/>
                  </a:cubicBezTo>
                  <a:cubicBezTo>
                    <a:pt x="135" y="161"/>
                    <a:pt x="131" y="123"/>
                    <a:pt x="161" y="123"/>
                  </a:cubicBezTo>
                  <a:lnTo>
                    <a:pt x="164" y="123"/>
                  </a:lnTo>
                  <a:cubicBezTo>
                    <a:pt x="168" y="127"/>
                    <a:pt x="171" y="127"/>
                    <a:pt x="176" y="127"/>
                  </a:cubicBezTo>
                  <a:cubicBezTo>
                    <a:pt x="202" y="127"/>
                    <a:pt x="198" y="97"/>
                    <a:pt x="213" y="78"/>
                  </a:cubicBezTo>
                  <a:cubicBezTo>
                    <a:pt x="235" y="116"/>
                    <a:pt x="284" y="138"/>
                    <a:pt x="280" y="190"/>
                  </a:cubicBezTo>
                  <a:lnTo>
                    <a:pt x="280" y="199"/>
                  </a:lnTo>
                  <a:cubicBezTo>
                    <a:pt x="284" y="190"/>
                    <a:pt x="292" y="183"/>
                    <a:pt x="295" y="180"/>
                  </a:cubicBezTo>
                  <a:cubicBezTo>
                    <a:pt x="295" y="168"/>
                    <a:pt x="295" y="157"/>
                    <a:pt x="292" y="149"/>
                  </a:cubicBezTo>
                  <a:cubicBezTo>
                    <a:pt x="306" y="112"/>
                    <a:pt x="321" y="71"/>
                    <a:pt x="340" y="37"/>
                  </a:cubicBezTo>
                  <a:cubicBezTo>
                    <a:pt x="355" y="11"/>
                    <a:pt x="347" y="0"/>
                    <a:pt x="3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9" name="Google Shape;5119;p4"/>
            <p:cNvSpPr/>
            <p:nvPr/>
          </p:nvSpPr>
          <p:spPr>
            <a:xfrm>
              <a:off x="-5344415" y="-1904079"/>
              <a:ext cx="17715" cy="15423"/>
            </a:xfrm>
            <a:custGeom>
              <a:avLst/>
              <a:gdLst/>
              <a:ahLst/>
              <a:cxnLst/>
              <a:rect l="l" t="t" r="r" b="b"/>
              <a:pathLst>
                <a:path w="371" h="323" extrusionOk="0">
                  <a:moveTo>
                    <a:pt x="146" y="19"/>
                  </a:moveTo>
                  <a:cubicBezTo>
                    <a:pt x="150" y="19"/>
                    <a:pt x="157" y="19"/>
                    <a:pt x="161" y="23"/>
                  </a:cubicBezTo>
                  <a:cubicBezTo>
                    <a:pt x="191" y="27"/>
                    <a:pt x="224" y="42"/>
                    <a:pt x="250" y="61"/>
                  </a:cubicBezTo>
                  <a:cubicBezTo>
                    <a:pt x="273" y="76"/>
                    <a:pt x="303" y="95"/>
                    <a:pt x="288" y="131"/>
                  </a:cubicBezTo>
                  <a:cubicBezTo>
                    <a:pt x="281" y="154"/>
                    <a:pt x="273" y="188"/>
                    <a:pt x="243" y="188"/>
                  </a:cubicBezTo>
                  <a:lnTo>
                    <a:pt x="240" y="188"/>
                  </a:lnTo>
                  <a:cubicBezTo>
                    <a:pt x="210" y="184"/>
                    <a:pt x="176" y="169"/>
                    <a:pt x="165" y="131"/>
                  </a:cubicBezTo>
                  <a:lnTo>
                    <a:pt x="143" y="131"/>
                  </a:lnTo>
                  <a:cubicBezTo>
                    <a:pt x="135" y="131"/>
                    <a:pt x="131" y="131"/>
                    <a:pt x="128" y="128"/>
                  </a:cubicBezTo>
                  <a:cubicBezTo>
                    <a:pt x="102" y="113"/>
                    <a:pt x="60" y="102"/>
                    <a:pt x="76" y="64"/>
                  </a:cubicBezTo>
                  <a:cubicBezTo>
                    <a:pt x="86" y="35"/>
                    <a:pt x="112" y="19"/>
                    <a:pt x="146" y="19"/>
                  </a:cubicBezTo>
                  <a:close/>
                  <a:moveTo>
                    <a:pt x="311" y="202"/>
                  </a:moveTo>
                  <a:cubicBezTo>
                    <a:pt x="322" y="202"/>
                    <a:pt x="333" y="210"/>
                    <a:pt x="345" y="229"/>
                  </a:cubicBezTo>
                  <a:cubicBezTo>
                    <a:pt x="355" y="252"/>
                    <a:pt x="352" y="278"/>
                    <a:pt x="326" y="288"/>
                  </a:cubicBezTo>
                  <a:cubicBezTo>
                    <a:pt x="314" y="292"/>
                    <a:pt x="307" y="297"/>
                    <a:pt x="300" y="297"/>
                  </a:cubicBezTo>
                  <a:cubicBezTo>
                    <a:pt x="266" y="297"/>
                    <a:pt x="259" y="259"/>
                    <a:pt x="240" y="225"/>
                  </a:cubicBezTo>
                  <a:cubicBezTo>
                    <a:pt x="266" y="221"/>
                    <a:pt x="288" y="202"/>
                    <a:pt x="311" y="202"/>
                  </a:cubicBezTo>
                  <a:close/>
                  <a:moveTo>
                    <a:pt x="79" y="0"/>
                  </a:moveTo>
                  <a:cubicBezTo>
                    <a:pt x="38" y="0"/>
                    <a:pt x="31" y="45"/>
                    <a:pt x="12" y="72"/>
                  </a:cubicBezTo>
                  <a:cubicBezTo>
                    <a:pt x="0" y="95"/>
                    <a:pt x="34" y="113"/>
                    <a:pt x="60" y="121"/>
                  </a:cubicBezTo>
                  <a:cubicBezTo>
                    <a:pt x="79" y="128"/>
                    <a:pt x="90" y="140"/>
                    <a:pt x="105" y="150"/>
                  </a:cubicBezTo>
                  <a:cubicBezTo>
                    <a:pt x="161" y="192"/>
                    <a:pt x="202" y="252"/>
                    <a:pt x="259" y="297"/>
                  </a:cubicBezTo>
                  <a:cubicBezTo>
                    <a:pt x="273" y="311"/>
                    <a:pt x="292" y="323"/>
                    <a:pt x="311" y="323"/>
                  </a:cubicBezTo>
                  <a:cubicBezTo>
                    <a:pt x="318" y="323"/>
                    <a:pt x="326" y="319"/>
                    <a:pt x="333" y="319"/>
                  </a:cubicBezTo>
                  <a:cubicBezTo>
                    <a:pt x="359" y="307"/>
                    <a:pt x="363" y="281"/>
                    <a:pt x="367" y="252"/>
                  </a:cubicBezTo>
                  <a:cubicBezTo>
                    <a:pt x="371" y="214"/>
                    <a:pt x="355" y="184"/>
                    <a:pt x="348" y="150"/>
                  </a:cubicBezTo>
                  <a:cubicBezTo>
                    <a:pt x="348" y="109"/>
                    <a:pt x="352" y="109"/>
                    <a:pt x="322" y="87"/>
                  </a:cubicBezTo>
                  <a:cubicBezTo>
                    <a:pt x="307" y="79"/>
                    <a:pt x="292" y="72"/>
                    <a:pt x="288" y="57"/>
                  </a:cubicBezTo>
                  <a:cubicBezTo>
                    <a:pt x="269" y="12"/>
                    <a:pt x="240" y="0"/>
                    <a:pt x="206" y="0"/>
                  </a:cubicBezTo>
                  <a:cubicBezTo>
                    <a:pt x="195" y="0"/>
                    <a:pt x="183" y="0"/>
                    <a:pt x="172" y="5"/>
                  </a:cubicBezTo>
                  <a:cubicBezTo>
                    <a:pt x="157" y="5"/>
                    <a:pt x="143" y="9"/>
                    <a:pt x="131" y="9"/>
                  </a:cubicBezTo>
                  <a:cubicBezTo>
                    <a:pt x="116" y="9"/>
                    <a:pt x="105" y="5"/>
                    <a:pt x="93" y="5"/>
                  </a:cubicBezTo>
                  <a:cubicBezTo>
                    <a:pt x="90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0" name="Google Shape;5120;p4"/>
            <p:cNvSpPr/>
            <p:nvPr/>
          </p:nvSpPr>
          <p:spPr>
            <a:xfrm>
              <a:off x="-5369054" y="-1935833"/>
              <a:ext cx="13800" cy="16999"/>
            </a:xfrm>
            <a:custGeom>
              <a:avLst/>
              <a:gdLst/>
              <a:ahLst/>
              <a:cxnLst/>
              <a:rect l="l" t="t" r="r" b="b"/>
              <a:pathLst>
                <a:path w="289" h="356" extrusionOk="0">
                  <a:moveTo>
                    <a:pt x="76" y="1"/>
                  </a:moveTo>
                  <a:cubicBezTo>
                    <a:pt x="64" y="1"/>
                    <a:pt x="57" y="4"/>
                    <a:pt x="45" y="11"/>
                  </a:cubicBezTo>
                  <a:cubicBezTo>
                    <a:pt x="16" y="42"/>
                    <a:pt x="0" y="217"/>
                    <a:pt x="26" y="247"/>
                  </a:cubicBezTo>
                  <a:cubicBezTo>
                    <a:pt x="31" y="255"/>
                    <a:pt x="38" y="258"/>
                    <a:pt x="45" y="258"/>
                  </a:cubicBezTo>
                  <a:cubicBezTo>
                    <a:pt x="90" y="266"/>
                    <a:pt x="109" y="296"/>
                    <a:pt x="124" y="334"/>
                  </a:cubicBezTo>
                  <a:cubicBezTo>
                    <a:pt x="131" y="348"/>
                    <a:pt x="138" y="356"/>
                    <a:pt x="147" y="356"/>
                  </a:cubicBezTo>
                  <a:cubicBezTo>
                    <a:pt x="154" y="356"/>
                    <a:pt x="165" y="348"/>
                    <a:pt x="176" y="329"/>
                  </a:cubicBezTo>
                  <a:cubicBezTo>
                    <a:pt x="199" y="289"/>
                    <a:pt x="202" y="244"/>
                    <a:pt x="206" y="194"/>
                  </a:cubicBezTo>
                  <a:cubicBezTo>
                    <a:pt x="199" y="194"/>
                    <a:pt x="195" y="199"/>
                    <a:pt x="191" y="199"/>
                  </a:cubicBezTo>
                  <a:cubicBezTo>
                    <a:pt x="188" y="247"/>
                    <a:pt x="128" y="225"/>
                    <a:pt x="116" y="262"/>
                  </a:cubicBezTo>
                  <a:cubicBezTo>
                    <a:pt x="60" y="213"/>
                    <a:pt x="42" y="158"/>
                    <a:pt x="71" y="109"/>
                  </a:cubicBezTo>
                  <a:cubicBezTo>
                    <a:pt x="64" y="94"/>
                    <a:pt x="42" y="79"/>
                    <a:pt x="71" y="60"/>
                  </a:cubicBezTo>
                  <a:cubicBezTo>
                    <a:pt x="86" y="53"/>
                    <a:pt x="102" y="49"/>
                    <a:pt x="116" y="49"/>
                  </a:cubicBezTo>
                  <a:cubicBezTo>
                    <a:pt x="135" y="49"/>
                    <a:pt x="150" y="53"/>
                    <a:pt x="161" y="60"/>
                  </a:cubicBezTo>
                  <a:cubicBezTo>
                    <a:pt x="183" y="79"/>
                    <a:pt x="217" y="94"/>
                    <a:pt x="217" y="132"/>
                  </a:cubicBezTo>
                  <a:cubicBezTo>
                    <a:pt x="243" y="127"/>
                    <a:pt x="278" y="135"/>
                    <a:pt x="281" y="98"/>
                  </a:cubicBezTo>
                  <a:cubicBezTo>
                    <a:pt x="288" y="56"/>
                    <a:pt x="251" y="64"/>
                    <a:pt x="228" y="53"/>
                  </a:cubicBezTo>
                  <a:cubicBezTo>
                    <a:pt x="188" y="34"/>
                    <a:pt x="143" y="23"/>
                    <a:pt x="98" y="4"/>
                  </a:cubicBezTo>
                  <a:cubicBezTo>
                    <a:pt x="90" y="4"/>
                    <a:pt x="83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1" name="Google Shape;5121;p4"/>
            <p:cNvSpPr/>
            <p:nvPr/>
          </p:nvSpPr>
          <p:spPr>
            <a:xfrm>
              <a:off x="-5325649" y="-1959040"/>
              <a:ext cx="9120" cy="11078"/>
            </a:xfrm>
            <a:custGeom>
              <a:avLst/>
              <a:gdLst/>
              <a:ahLst/>
              <a:cxnLst/>
              <a:rect l="l" t="t" r="r" b="b"/>
              <a:pathLst>
                <a:path w="191" h="232" extrusionOk="0">
                  <a:moveTo>
                    <a:pt x="82" y="0"/>
                  </a:moveTo>
                  <a:cubicBezTo>
                    <a:pt x="49" y="4"/>
                    <a:pt x="0" y="61"/>
                    <a:pt x="0" y="97"/>
                  </a:cubicBezTo>
                  <a:cubicBezTo>
                    <a:pt x="0" y="150"/>
                    <a:pt x="78" y="232"/>
                    <a:pt x="127" y="232"/>
                  </a:cubicBezTo>
                  <a:cubicBezTo>
                    <a:pt x="145" y="232"/>
                    <a:pt x="190" y="150"/>
                    <a:pt x="190" y="109"/>
                  </a:cubicBezTo>
                  <a:cubicBezTo>
                    <a:pt x="190" y="79"/>
                    <a:pt x="116" y="0"/>
                    <a:pt x="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2" name="Google Shape;5122;p4"/>
            <p:cNvSpPr/>
            <p:nvPr/>
          </p:nvSpPr>
          <p:spPr>
            <a:xfrm>
              <a:off x="-5324264" y="-1939940"/>
              <a:ext cx="11508" cy="20246"/>
            </a:xfrm>
            <a:custGeom>
              <a:avLst/>
              <a:gdLst/>
              <a:ahLst/>
              <a:cxnLst/>
              <a:rect l="l" t="t" r="r" b="b"/>
              <a:pathLst>
                <a:path w="241" h="424" extrusionOk="0">
                  <a:moveTo>
                    <a:pt x="232" y="1"/>
                  </a:moveTo>
                  <a:lnTo>
                    <a:pt x="232" y="1"/>
                  </a:lnTo>
                  <a:cubicBezTo>
                    <a:pt x="195" y="42"/>
                    <a:pt x="135" y="53"/>
                    <a:pt x="102" y="106"/>
                  </a:cubicBezTo>
                  <a:cubicBezTo>
                    <a:pt x="75" y="146"/>
                    <a:pt x="8" y="158"/>
                    <a:pt x="12" y="225"/>
                  </a:cubicBezTo>
                  <a:lnTo>
                    <a:pt x="16" y="225"/>
                  </a:lnTo>
                  <a:cubicBezTo>
                    <a:pt x="49" y="225"/>
                    <a:pt x="46" y="251"/>
                    <a:pt x="46" y="273"/>
                  </a:cubicBezTo>
                  <a:cubicBezTo>
                    <a:pt x="46" y="303"/>
                    <a:pt x="23" y="303"/>
                    <a:pt x="1" y="307"/>
                  </a:cubicBezTo>
                  <a:cubicBezTo>
                    <a:pt x="87" y="341"/>
                    <a:pt x="87" y="341"/>
                    <a:pt x="125" y="423"/>
                  </a:cubicBezTo>
                  <a:cubicBezTo>
                    <a:pt x="125" y="370"/>
                    <a:pt x="180" y="397"/>
                    <a:pt x="199" y="370"/>
                  </a:cubicBezTo>
                  <a:cubicBezTo>
                    <a:pt x="206" y="337"/>
                    <a:pt x="187" y="318"/>
                    <a:pt x="161" y="307"/>
                  </a:cubicBezTo>
                  <a:cubicBezTo>
                    <a:pt x="154" y="322"/>
                    <a:pt x="142" y="325"/>
                    <a:pt x="135" y="325"/>
                  </a:cubicBezTo>
                  <a:cubicBezTo>
                    <a:pt x="128" y="325"/>
                    <a:pt x="116" y="322"/>
                    <a:pt x="109" y="315"/>
                  </a:cubicBezTo>
                  <a:cubicBezTo>
                    <a:pt x="94" y="296"/>
                    <a:pt x="128" y="292"/>
                    <a:pt x="128" y="277"/>
                  </a:cubicBezTo>
                  <a:cubicBezTo>
                    <a:pt x="94" y="150"/>
                    <a:pt x="94" y="146"/>
                    <a:pt x="203" y="64"/>
                  </a:cubicBezTo>
                  <a:cubicBezTo>
                    <a:pt x="206" y="61"/>
                    <a:pt x="214" y="53"/>
                    <a:pt x="221" y="49"/>
                  </a:cubicBezTo>
                  <a:cubicBezTo>
                    <a:pt x="240" y="38"/>
                    <a:pt x="232" y="19"/>
                    <a:pt x="2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3" name="Google Shape;5123;p4"/>
            <p:cNvSpPr/>
            <p:nvPr/>
          </p:nvSpPr>
          <p:spPr>
            <a:xfrm>
              <a:off x="-5320683" y="-1897633"/>
              <a:ext cx="14182" cy="10553"/>
            </a:xfrm>
            <a:custGeom>
              <a:avLst/>
              <a:gdLst/>
              <a:ahLst/>
              <a:cxnLst/>
              <a:rect l="l" t="t" r="r" b="b"/>
              <a:pathLst>
                <a:path w="297" h="221" extrusionOk="0">
                  <a:moveTo>
                    <a:pt x="259" y="0"/>
                  </a:moveTo>
                  <a:cubicBezTo>
                    <a:pt x="233" y="0"/>
                    <a:pt x="207" y="5"/>
                    <a:pt x="184" y="5"/>
                  </a:cubicBezTo>
                  <a:lnTo>
                    <a:pt x="146" y="5"/>
                  </a:lnTo>
                  <a:cubicBezTo>
                    <a:pt x="41" y="5"/>
                    <a:pt x="0" y="53"/>
                    <a:pt x="15" y="165"/>
                  </a:cubicBezTo>
                  <a:cubicBezTo>
                    <a:pt x="19" y="202"/>
                    <a:pt x="34" y="221"/>
                    <a:pt x="67" y="221"/>
                  </a:cubicBezTo>
                  <a:lnTo>
                    <a:pt x="83" y="221"/>
                  </a:lnTo>
                  <a:cubicBezTo>
                    <a:pt x="31" y="184"/>
                    <a:pt x="27" y="131"/>
                    <a:pt x="31" y="79"/>
                  </a:cubicBezTo>
                  <a:cubicBezTo>
                    <a:pt x="34" y="64"/>
                    <a:pt x="45" y="64"/>
                    <a:pt x="53" y="60"/>
                  </a:cubicBezTo>
                  <a:cubicBezTo>
                    <a:pt x="67" y="44"/>
                    <a:pt x="84" y="42"/>
                    <a:pt x="102" y="42"/>
                  </a:cubicBezTo>
                  <a:cubicBezTo>
                    <a:pt x="107" y="42"/>
                    <a:pt x="113" y="42"/>
                    <a:pt x="118" y="42"/>
                  </a:cubicBezTo>
                  <a:cubicBezTo>
                    <a:pt x="124" y="42"/>
                    <a:pt x="129" y="42"/>
                    <a:pt x="135" y="41"/>
                  </a:cubicBezTo>
                  <a:cubicBezTo>
                    <a:pt x="143" y="34"/>
                    <a:pt x="150" y="31"/>
                    <a:pt x="162" y="31"/>
                  </a:cubicBezTo>
                  <a:cubicBezTo>
                    <a:pt x="172" y="31"/>
                    <a:pt x="188" y="38"/>
                    <a:pt x="198" y="49"/>
                  </a:cubicBezTo>
                  <a:cubicBezTo>
                    <a:pt x="210" y="41"/>
                    <a:pt x="229" y="27"/>
                    <a:pt x="236" y="27"/>
                  </a:cubicBezTo>
                  <a:cubicBezTo>
                    <a:pt x="259" y="41"/>
                    <a:pt x="240" y="57"/>
                    <a:pt x="236" y="75"/>
                  </a:cubicBezTo>
                  <a:cubicBezTo>
                    <a:pt x="233" y="79"/>
                    <a:pt x="236" y="90"/>
                    <a:pt x="233" y="98"/>
                  </a:cubicBezTo>
                  <a:cubicBezTo>
                    <a:pt x="247" y="101"/>
                    <a:pt x="243" y="105"/>
                    <a:pt x="233" y="112"/>
                  </a:cubicBezTo>
                  <a:cubicBezTo>
                    <a:pt x="236" y="117"/>
                    <a:pt x="236" y="124"/>
                    <a:pt x="236" y="127"/>
                  </a:cubicBezTo>
                  <a:cubicBezTo>
                    <a:pt x="285" y="109"/>
                    <a:pt x="266" y="57"/>
                    <a:pt x="288" y="22"/>
                  </a:cubicBezTo>
                  <a:cubicBezTo>
                    <a:pt x="296" y="12"/>
                    <a:pt x="277" y="0"/>
                    <a:pt x="2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4" name="Google Shape;5124;p4"/>
            <p:cNvSpPr/>
            <p:nvPr/>
          </p:nvSpPr>
          <p:spPr>
            <a:xfrm>
              <a:off x="-5318152" y="-1895675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82" y="0"/>
                  </a:moveTo>
                  <a:lnTo>
                    <a:pt x="82" y="0"/>
                  </a:lnTo>
                  <a:cubicBezTo>
                    <a:pt x="76" y="1"/>
                    <a:pt x="71" y="1"/>
                    <a:pt x="65" y="1"/>
                  </a:cubicBezTo>
                  <a:cubicBezTo>
                    <a:pt x="60" y="1"/>
                    <a:pt x="54" y="1"/>
                    <a:pt x="49" y="1"/>
                  </a:cubicBezTo>
                  <a:cubicBezTo>
                    <a:pt x="31" y="1"/>
                    <a:pt x="14" y="3"/>
                    <a:pt x="0" y="19"/>
                  </a:cubicBezTo>
                  <a:lnTo>
                    <a:pt x="4" y="19"/>
                  </a:lnTo>
                  <a:cubicBezTo>
                    <a:pt x="45" y="19"/>
                    <a:pt x="52" y="60"/>
                    <a:pt x="49" y="79"/>
                  </a:cubicBezTo>
                  <a:cubicBezTo>
                    <a:pt x="37" y="135"/>
                    <a:pt x="67" y="147"/>
                    <a:pt x="109" y="157"/>
                  </a:cubicBezTo>
                  <a:lnTo>
                    <a:pt x="109" y="173"/>
                  </a:lnTo>
                  <a:cubicBezTo>
                    <a:pt x="127" y="165"/>
                    <a:pt x="142" y="157"/>
                    <a:pt x="157" y="154"/>
                  </a:cubicBezTo>
                  <a:cubicBezTo>
                    <a:pt x="164" y="131"/>
                    <a:pt x="176" y="109"/>
                    <a:pt x="183" y="86"/>
                  </a:cubicBezTo>
                  <a:cubicBezTo>
                    <a:pt x="183" y="83"/>
                    <a:pt x="183" y="76"/>
                    <a:pt x="180" y="71"/>
                  </a:cubicBezTo>
                  <a:lnTo>
                    <a:pt x="154" y="71"/>
                  </a:lnTo>
                  <a:cubicBezTo>
                    <a:pt x="131" y="71"/>
                    <a:pt x="112" y="64"/>
                    <a:pt x="116" y="26"/>
                  </a:cubicBezTo>
                  <a:cubicBezTo>
                    <a:pt x="116" y="16"/>
                    <a:pt x="78" y="31"/>
                    <a:pt x="8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5" name="Google Shape;5125;p4"/>
            <p:cNvSpPr/>
            <p:nvPr/>
          </p:nvSpPr>
          <p:spPr>
            <a:xfrm>
              <a:off x="-5346181" y="-1947102"/>
              <a:ext cx="6255" cy="6494"/>
            </a:xfrm>
            <a:custGeom>
              <a:avLst/>
              <a:gdLst/>
              <a:ahLst/>
              <a:cxnLst/>
              <a:rect l="l" t="t" r="r" b="b"/>
              <a:pathLst>
                <a:path w="131" h="136" extrusionOk="0">
                  <a:moveTo>
                    <a:pt x="86" y="1"/>
                  </a:moveTo>
                  <a:cubicBezTo>
                    <a:pt x="49" y="1"/>
                    <a:pt x="26" y="38"/>
                    <a:pt x="0" y="61"/>
                  </a:cubicBezTo>
                  <a:cubicBezTo>
                    <a:pt x="0" y="72"/>
                    <a:pt x="4" y="83"/>
                    <a:pt x="4" y="90"/>
                  </a:cubicBezTo>
                  <a:cubicBezTo>
                    <a:pt x="23" y="109"/>
                    <a:pt x="41" y="128"/>
                    <a:pt x="71" y="135"/>
                  </a:cubicBezTo>
                  <a:cubicBezTo>
                    <a:pt x="101" y="132"/>
                    <a:pt x="116" y="109"/>
                    <a:pt x="130" y="83"/>
                  </a:cubicBezTo>
                  <a:cubicBezTo>
                    <a:pt x="127" y="49"/>
                    <a:pt x="120" y="9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6" name="Google Shape;5126;p4"/>
            <p:cNvSpPr/>
            <p:nvPr/>
          </p:nvSpPr>
          <p:spPr>
            <a:xfrm>
              <a:off x="-5319394" y="-1894768"/>
              <a:ext cx="6446" cy="8452"/>
            </a:xfrm>
            <a:custGeom>
              <a:avLst/>
              <a:gdLst/>
              <a:ahLst/>
              <a:cxnLst/>
              <a:rect l="l" t="t" r="r" b="b"/>
              <a:pathLst>
                <a:path w="135" h="177" extrusionOk="0">
                  <a:moveTo>
                    <a:pt x="26" y="0"/>
                  </a:moveTo>
                  <a:cubicBezTo>
                    <a:pt x="18" y="4"/>
                    <a:pt x="7" y="4"/>
                    <a:pt x="4" y="19"/>
                  </a:cubicBezTo>
                  <a:cubicBezTo>
                    <a:pt x="0" y="71"/>
                    <a:pt x="4" y="124"/>
                    <a:pt x="56" y="161"/>
                  </a:cubicBezTo>
                  <a:cubicBezTo>
                    <a:pt x="63" y="172"/>
                    <a:pt x="75" y="172"/>
                    <a:pt x="82" y="172"/>
                  </a:cubicBezTo>
                  <a:lnTo>
                    <a:pt x="104" y="172"/>
                  </a:lnTo>
                  <a:cubicBezTo>
                    <a:pt x="119" y="169"/>
                    <a:pt x="130" y="169"/>
                    <a:pt x="135" y="154"/>
                  </a:cubicBezTo>
                  <a:lnTo>
                    <a:pt x="135" y="138"/>
                  </a:lnTo>
                  <a:cubicBezTo>
                    <a:pt x="93" y="128"/>
                    <a:pt x="63" y="116"/>
                    <a:pt x="75" y="60"/>
                  </a:cubicBezTo>
                  <a:cubicBezTo>
                    <a:pt x="78" y="41"/>
                    <a:pt x="71" y="0"/>
                    <a:pt x="30" y="0"/>
                  </a:cubicBezTo>
                  <a:close/>
                  <a:moveTo>
                    <a:pt x="105" y="173"/>
                  </a:moveTo>
                  <a:lnTo>
                    <a:pt x="105" y="173"/>
                  </a:lnTo>
                  <a:cubicBezTo>
                    <a:pt x="112" y="176"/>
                    <a:pt x="119" y="176"/>
                    <a:pt x="123" y="176"/>
                  </a:cubicBezTo>
                  <a:lnTo>
                    <a:pt x="127" y="176"/>
                  </a:lnTo>
                  <a:cubicBezTo>
                    <a:pt x="120" y="176"/>
                    <a:pt x="112" y="176"/>
                    <a:pt x="105" y="1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7" name="Google Shape;5127;p4"/>
            <p:cNvSpPr/>
            <p:nvPr/>
          </p:nvSpPr>
          <p:spPr>
            <a:xfrm>
              <a:off x="-5357976" y="-1908711"/>
              <a:ext cx="9311" cy="4345"/>
            </a:xfrm>
            <a:custGeom>
              <a:avLst/>
              <a:gdLst/>
              <a:ahLst/>
              <a:cxnLst/>
              <a:rect l="l" t="t" r="r" b="b"/>
              <a:pathLst>
                <a:path w="195" h="91" extrusionOk="0">
                  <a:moveTo>
                    <a:pt x="82" y="1"/>
                  </a:moveTo>
                  <a:cubicBezTo>
                    <a:pt x="53" y="4"/>
                    <a:pt x="34" y="30"/>
                    <a:pt x="15" y="49"/>
                  </a:cubicBezTo>
                  <a:cubicBezTo>
                    <a:pt x="1" y="61"/>
                    <a:pt x="8" y="83"/>
                    <a:pt x="27" y="83"/>
                  </a:cubicBezTo>
                  <a:lnTo>
                    <a:pt x="46" y="83"/>
                  </a:lnTo>
                  <a:cubicBezTo>
                    <a:pt x="82" y="83"/>
                    <a:pt x="120" y="87"/>
                    <a:pt x="158" y="90"/>
                  </a:cubicBezTo>
                  <a:lnTo>
                    <a:pt x="161" y="90"/>
                  </a:lnTo>
                  <a:cubicBezTo>
                    <a:pt x="172" y="90"/>
                    <a:pt x="184" y="83"/>
                    <a:pt x="191" y="68"/>
                  </a:cubicBezTo>
                  <a:cubicBezTo>
                    <a:pt x="194" y="61"/>
                    <a:pt x="194" y="49"/>
                    <a:pt x="187" y="49"/>
                  </a:cubicBezTo>
                  <a:cubicBezTo>
                    <a:pt x="146" y="45"/>
                    <a:pt x="124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8" name="Google Shape;5128;p4"/>
            <p:cNvSpPr/>
            <p:nvPr/>
          </p:nvSpPr>
          <p:spPr>
            <a:xfrm>
              <a:off x="-5308172" y="-1933493"/>
              <a:ext cx="8929" cy="5539"/>
            </a:xfrm>
            <a:custGeom>
              <a:avLst/>
              <a:gdLst/>
              <a:ahLst/>
              <a:cxnLst/>
              <a:rect l="l" t="t" r="r" b="b"/>
              <a:pathLst>
                <a:path w="187" h="116" extrusionOk="0">
                  <a:moveTo>
                    <a:pt x="4" y="0"/>
                  </a:moveTo>
                  <a:cubicBezTo>
                    <a:pt x="7" y="38"/>
                    <a:pt x="0" y="75"/>
                    <a:pt x="26" y="109"/>
                  </a:cubicBezTo>
                  <a:lnTo>
                    <a:pt x="26" y="112"/>
                  </a:lnTo>
                  <a:cubicBezTo>
                    <a:pt x="45" y="109"/>
                    <a:pt x="67" y="109"/>
                    <a:pt x="86" y="109"/>
                  </a:cubicBezTo>
                  <a:cubicBezTo>
                    <a:pt x="120" y="109"/>
                    <a:pt x="154" y="109"/>
                    <a:pt x="183" y="116"/>
                  </a:cubicBezTo>
                  <a:cubicBezTo>
                    <a:pt x="187" y="116"/>
                    <a:pt x="187" y="116"/>
                    <a:pt x="187" y="112"/>
                  </a:cubicBezTo>
                  <a:cubicBezTo>
                    <a:pt x="164" y="90"/>
                    <a:pt x="154" y="56"/>
                    <a:pt x="112" y="52"/>
                  </a:cubicBezTo>
                  <a:cubicBezTo>
                    <a:pt x="71" y="49"/>
                    <a:pt x="38" y="26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9" name="Google Shape;5129;p4"/>
            <p:cNvSpPr/>
            <p:nvPr/>
          </p:nvSpPr>
          <p:spPr>
            <a:xfrm>
              <a:off x="-5313186" y="-1941181"/>
              <a:ext cx="10218" cy="6112"/>
            </a:xfrm>
            <a:custGeom>
              <a:avLst/>
              <a:gdLst/>
              <a:ahLst/>
              <a:cxnLst/>
              <a:rect l="l" t="t" r="r" b="b"/>
              <a:pathLst>
                <a:path w="214" h="128" extrusionOk="0">
                  <a:moveTo>
                    <a:pt x="86" y="1"/>
                  </a:moveTo>
                  <a:cubicBezTo>
                    <a:pt x="60" y="1"/>
                    <a:pt x="31" y="11"/>
                    <a:pt x="0" y="27"/>
                  </a:cubicBezTo>
                  <a:cubicBezTo>
                    <a:pt x="53" y="45"/>
                    <a:pt x="124" y="45"/>
                    <a:pt x="120" y="127"/>
                  </a:cubicBezTo>
                  <a:cubicBezTo>
                    <a:pt x="131" y="94"/>
                    <a:pt x="150" y="64"/>
                    <a:pt x="195" y="64"/>
                  </a:cubicBezTo>
                  <a:lnTo>
                    <a:pt x="214" y="64"/>
                  </a:lnTo>
                  <a:cubicBezTo>
                    <a:pt x="172" y="23"/>
                    <a:pt x="128" y="1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0" name="Google Shape;5130;p4"/>
            <p:cNvSpPr/>
            <p:nvPr/>
          </p:nvSpPr>
          <p:spPr>
            <a:xfrm>
              <a:off x="-5358883" y="-1917449"/>
              <a:ext cx="5014" cy="5730"/>
            </a:xfrm>
            <a:custGeom>
              <a:avLst/>
              <a:gdLst/>
              <a:ahLst/>
              <a:cxnLst/>
              <a:rect l="l" t="t" r="r" b="b"/>
              <a:pathLst>
                <a:path w="105" h="120" extrusionOk="0">
                  <a:moveTo>
                    <a:pt x="46" y="1"/>
                  </a:moveTo>
                  <a:cubicBezTo>
                    <a:pt x="12" y="8"/>
                    <a:pt x="1" y="38"/>
                    <a:pt x="1" y="64"/>
                  </a:cubicBezTo>
                  <a:cubicBezTo>
                    <a:pt x="4" y="87"/>
                    <a:pt x="15" y="120"/>
                    <a:pt x="46" y="120"/>
                  </a:cubicBezTo>
                  <a:lnTo>
                    <a:pt x="56" y="120"/>
                  </a:lnTo>
                  <a:cubicBezTo>
                    <a:pt x="87" y="113"/>
                    <a:pt x="105" y="87"/>
                    <a:pt x="101" y="56"/>
                  </a:cubicBezTo>
                  <a:cubicBezTo>
                    <a:pt x="98" y="27"/>
                    <a:pt x="82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1" name="Google Shape;5131;p4"/>
            <p:cNvSpPr/>
            <p:nvPr/>
          </p:nvSpPr>
          <p:spPr>
            <a:xfrm>
              <a:off x="-5350288" y="-1942805"/>
              <a:ext cx="7544" cy="7353"/>
            </a:xfrm>
            <a:custGeom>
              <a:avLst/>
              <a:gdLst/>
              <a:ahLst/>
              <a:cxnLst/>
              <a:rect l="l" t="t" r="r" b="b"/>
              <a:pathLst>
                <a:path w="158" h="154" extrusionOk="0">
                  <a:moveTo>
                    <a:pt x="90" y="0"/>
                  </a:moveTo>
                  <a:cubicBezTo>
                    <a:pt x="71" y="23"/>
                    <a:pt x="37" y="31"/>
                    <a:pt x="37" y="68"/>
                  </a:cubicBezTo>
                  <a:cubicBezTo>
                    <a:pt x="37" y="83"/>
                    <a:pt x="15" y="87"/>
                    <a:pt x="0" y="87"/>
                  </a:cubicBezTo>
                  <a:lnTo>
                    <a:pt x="0" y="90"/>
                  </a:lnTo>
                  <a:cubicBezTo>
                    <a:pt x="15" y="109"/>
                    <a:pt x="19" y="131"/>
                    <a:pt x="4" y="150"/>
                  </a:cubicBezTo>
                  <a:lnTo>
                    <a:pt x="4" y="154"/>
                  </a:lnTo>
                  <a:cubicBezTo>
                    <a:pt x="37" y="150"/>
                    <a:pt x="75" y="154"/>
                    <a:pt x="78" y="113"/>
                  </a:cubicBezTo>
                  <a:cubicBezTo>
                    <a:pt x="90" y="68"/>
                    <a:pt x="120" y="53"/>
                    <a:pt x="157" y="45"/>
                  </a:cubicBezTo>
                  <a:cubicBezTo>
                    <a:pt x="127" y="38"/>
                    <a:pt x="109" y="19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2" name="Google Shape;5132;p4"/>
            <p:cNvSpPr/>
            <p:nvPr/>
          </p:nvSpPr>
          <p:spPr>
            <a:xfrm>
              <a:off x="-5313711" y="-1939940"/>
              <a:ext cx="6494" cy="5730"/>
            </a:xfrm>
            <a:custGeom>
              <a:avLst/>
              <a:gdLst/>
              <a:ahLst/>
              <a:cxnLst/>
              <a:rect l="l" t="t" r="r" b="b"/>
              <a:pathLst>
                <a:path w="136" h="120" extrusionOk="0">
                  <a:moveTo>
                    <a:pt x="11" y="1"/>
                  </a:moveTo>
                  <a:cubicBezTo>
                    <a:pt x="11" y="19"/>
                    <a:pt x="19" y="38"/>
                    <a:pt x="0" y="49"/>
                  </a:cubicBezTo>
                  <a:cubicBezTo>
                    <a:pt x="34" y="83"/>
                    <a:pt x="87" y="79"/>
                    <a:pt x="116" y="120"/>
                  </a:cubicBezTo>
                  <a:cubicBezTo>
                    <a:pt x="120" y="113"/>
                    <a:pt x="128" y="109"/>
                    <a:pt x="131" y="101"/>
                  </a:cubicBezTo>
                  <a:cubicBezTo>
                    <a:pt x="135" y="19"/>
                    <a:pt x="64" y="19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3" name="Google Shape;5133;p4"/>
            <p:cNvSpPr/>
            <p:nvPr/>
          </p:nvSpPr>
          <p:spPr>
            <a:xfrm>
              <a:off x="-5299434" y="-1928145"/>
              <a:ext cx="6112" cy="10553"/>
            </a:xfrm>
            <a:custGeom>
              <a:avLst/>
              <a:gdLst/>
              <a:ahLst/>
              <a:cxnLst/>
              <a:rect l="l" t="t" r="r" b="b"/>
              <a:pathLst>
                <a:path w="128" h="221" extrusionOk="0">
                  <a:moveTo>
                    <a:pt x="4" y="0"/>
                  </a:moveTo>
                  <a:lnTo>
                    <a:pt x="0" y="4"/>
                  </a:lnTo>
                  <a:lnTo>
                    <a:pt x="4" y="11"/>
                  </a:lnTo>
                  <a:lnTo>
                    <a:pt x="4" y="19"/>
                  </a:lnTo>
                  <a:cubicBezTo>
                    <a:pt x="12" y="26"/>
                    <a:pt x="15" y="38"/>
                    <a:pt x="23" y="49"/>
                  </a:cubicBezTo>
                  <a:cubicBezTo>
                    <a:pt x="64" y="90"/>
                    <a:pt x="79" y="142"/>
                    <a:pt x="60" y="190"/>
                  </a:cubicBezTo>
                  <a:cubicBezTo>
                    <a:pt x="57" y="199"/>
                    <a:pt x="64" y="209"/>
                    <a:pt x="64" y="221"/>
                  </a:cubicBezTo>
                  <a:lnTo>
                    <a:pt x="67" y="221"/>
                  </a:lnTo>
                  <a:cubicBezTo>
                    <a:pt x="79" y="195"/>
                    <a:pt x="128" y="183"/>
                    <a:pt x="120" y="164"/>
                  </a:cubicBezTo>
                  <a:cubicBezTo>
                    <a:pt x="90" y="105"/>
                    <a:pt x="90" y="19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4" name="Google Shape;5134;p4"/>
            <p:cNvSpPr/>
            <p:nvPr/>
          </p:nvSpPr>
          <p:spPr>
            <a:xfrm>
              <a:off x="-5367096" y="-1933493"/>
              <a:ext cx="8452" cy="4823"/>
            </a:xfrm>
            <a:custGeom>
              <a:avLst/>
              <a:gdLst/>
              <a:ahLst/>
              <a:cxnLst/>
              <a:rect l="l" t="t" r="r" b="b"/>
              <a:pathLst>
                <a:path w="177" h="101" extrusionOk="0">
                  <a:moveTo>
                    <a:pt x="75" y="0"/>
                  </a:moveTo>
                  <a:cubicBezTo>
                    <a:pt x="61" y="0"/>
                    <a:pt x="45" y="4"/>
                    <a:pt x="30" y="11"/>
                  </a:cubicBezTo>
                  <a:cubicBezTo>
                    <a:pt x="1" y="30"/>
                    <a:pt x="23" y="45"/>
                    <a:pt x="30" y="60"/>
                  </a:cubicBezTo>
                  <a:cubicBezTo>
                    <a:pt x="35" y="64"/>
                    <a:pt x="35" y="64"/>
                    <a:pt x="38" y="64"/>
                  </a:cubicBezTo>
                  <a:cubicBezTo>
                    <a:pt x="64" y="64"/>
                    <a:pt x="75" y="38"/>
                    <a:pt x="94" y="30"/>
                  </a:cubicBezTo>
                  <a:cubicBezTo>
                    <a:pt x="128" y="45"/>
                    <a:pt x="116" y="101"/>
                    <a:pt x="161" y="101"/>
                  </a:cubicBezTo>
                  <a:cubicBezTo>
                    <a:pt x="169" y="93"/>
                    <a:pt x="173" y="90"/>
                    <a:pt x="176" y="83"/>
                  </a:cubicBezTo>
                  <a:cubicBezTo>
                    <a:pt x="176" y="45"/>
                    <a:pt x="142" y="30"/>
                    <a:pt x="120" y="11"/>
                  </a:cubicBezTo>
                  <a:cubicBezTo>
                    <a:pt x="109" y="4"/>
                    <a:pt x="94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5" name="Google Shape;5135;p4"/>
            <p:cNvSpPr/>
            <p:nvPr/>
          </p:nvSpPr>
          <p:spPr>
            <a:xfrm>
              <a:off x="-5354394" y="-1939749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56" y="0"/>
                  </a:moveTo>
                  <a:cubicBezTo>
                    <a:pt x="49" y="0"/>
                    <a:pt x="41" y="7"/>
                    <a:pt x="33" y="26"/>
                  </a:cubicBezTo>
                  <a:cubicBezTo>
                    <a:pt x="26" y="41"/>
                    <a:pt x="23" y="60"/>
                    <a:pt x="19" y="79"/>
                  </a:cubicBezTo>
                  <a:cubicBezTo>
                    <a:pt x="11" y="105"/>
                    <a:pt x="0" y="135"/>
                    <a:pt x="41" y="138"/>
                  </a:cubicBezTo>
                  <a:lnTo>
                    <a:pt x="52" y="138"/>
                  </a:lnTo>
                  <a:cubicBezTo>
                    <a:pt x="83" y="138"/>
                    <a:pt x="97" y="124"/>
                    <a:pt x="90" y="90"/>
                  </a:cubicBezTo>
                  <a:lnTo>
                    <a:pt x="86" y="90"/>
                  </a:lnTo>
                  <a:cubicBezTo>
                    <a:pt x="64" y="90"/>
                    <a:pt x="52" y="71"/>
                    <a:pt x="49" y="52"/>
                  </a:cubicBezTo>
                  <a:cubicBezTo>
                    <a:pt x="49" y="30"/>
                    <a:pt x="67" y="26"/>
                    <a:pt x="86" y="26"/>
                  </a:cubicBezTo>
                  <a:lnTo>
                    <a:pt x="86" y="23"/>
                  </a:lnTo>
                  <a:cubicBezTo>
                    <a:pt x="75" y="12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6" name="Google Shape;5136;p4"/>
            <p:cNvSpPr/>
            <p:nvPr/>
          </p:nvSpPr>
          <p:spPr>
            <a:xfrm>
              <a:off x="-5309414" y="-1912818"/>
              <a:ext cx="6781" cy="5587"/>
            </a:xfrm>
            <a:custGeom>
              <a:avLst/>
              <a:gdLst/>
              <a:ahLst/>
              <a:cxnLst/>
              <a:rect l="l" t="t" r="r" b="b"/>
              <a:pathLst>
                <a:path w="142" h="117" extrusionOk="0">
                  <a:moveTo>
                    <a:pt x="142" y="0"/>
                  </a:moveTo>
                  <a:cubicBezTo>
                    <a:pt x="109" y="4"/>
                    <a:pt x="90" y="49"/>
                    <a:pt x="52" y="49"/>
                  </a:cubicBezTo>
                  <a:cubicBezTo>
                    <a:pt x="49" y="49"/>
                    <a:pt x="41" y="49"/>
                    <a:pt x="33" y="45"/>
                  </a:cubicBezTo>
                  <a:cubicBezTo>
                    <a:pt x="23" y="45"/>
                    <a:pt x="11" y="45"/>
                    <a:pt x="0" y="49"/>
                  </a:cubicBezTo>
                  <a:cubicBezTo>
                    <a:pt x="15" y="68"/>
                    <a:pt x="30" y="87"/>
                    <a:pt x="45" y="105"/>
                  </a:cubicBezTo>
                  <a:cubicBezTo>
                    <a:pt x="52" y="113"/>
                    <a:pt x="60" y="116"/>
                    <a:pt x="67" y="116"/>
                  </a:cubicBezTo>
                  <a:cubicBezTo>
                    <a:pt x="75" y="116"/>
                    <a:pt x="78" y="116"/>
                    <a:pt x="83" y="105"/>
                  </a:cubicBezTo>
                  <a:cubicBezTo>
                    <a:pt x="97" y="71"/>
                    <a:pt x="142" y="53"/>
                    <a:pt x="142" y="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7" name="Google Shape;5137;p4"/>
            <p:cNvSpPr/>
            <p:nvPr/>
          </p:nvSpPr>
          <p:spPr>
            <a:xfrm>
              <a:off x="-5336011" y="-1933875"/>
              <a:ext cx="4489" cy="3820"/>
            </a:xfrm>
            <a:custGeom>
              <a:avLst/>
              <a:gdLst/>
              <a:ahLst/>
              <a:cxnLst/>
              <a:rect l="l" t="t" r="r" b="b"/>
              <a:pathLst>
                <a:path w="94" h="80" extrusionOk="0">
                  <a:moveTo>
                    <a:pt x="57" y="1"/>
                  </a:moveTo>
                  <a:cubicBezTo>
                    <a:pt x="30" y="5"/>
                    <a:pt x="7" y="8"/>
                    <a:pt x="0" y="38"/>
                  </a:cubicBezTo>
                  <a:cubicBezTo>
                    <a:pt x="7" y="60"/>
                    <a:pt x="26" y="75"/>
                    <a:pt x="48" y="79"/>
                  </a:cubicBezTo>
                  <a:lnTo>
                    <a:pt x="57" y="79"/>
                  </a:lnTo>
                  <a:cubicBezTo>
                    <a:pt x="83" y="79"/>
                    <a:pt x="86" y="53"/>
                    <a:pt x="90" y="31"/>
                  </a:cubicBezTo>
                  <a:cubicBezTo>
                    <a:pt x="93" y="8"/>
                    <a:pt x="79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8" name="Google Shape;5138;p4"/>
            <p:cNvSpPr/>
            <p:nvPr/>
          </p:nvSpPr>
          <p:spPr>
            <a:xfrm>
              <a:off x="-5346181" y="-1949251"/>
              <a:ext cx="7879" cy="6160"/>
            </a:xfrm>
            <a:custGeom>
              <a:avLst/>
              <a:gdLst/>
              <a:ahLst/>
              <a:cxnLst/>
              <a:rect l="l" t="t" r="r" b="b"/>
              <a:pathLst>
                <a:path w="165" h="129" extrusionOk="0">
                  <a:moveTo>
                    <a:pt x="113" y="1"/>
                  </a:moveTo>
                  <a:cubicBezTo>
                    <a:pt x="68" y="35"/>
                    <a:pt x="0" y="35"/>
                    <a:pt x="0" y="106"/>
                  </a:cubicBezTo>
                  <a:cubicBezTo>
                    <a:pt x="26" y="83"/>
                    <a:pt x="49" y="46"/>
                    <a:pt x="86" y="46"/>
                  </a:cubicBezTo>
                  <a:lnTo>
                    <a:pt x="97" y="46"/>
                  </a:lnTo>
                  <a:cubicBezTo>
                    <a:pt x="120" y="54"/>
                    <a:pt x="127" y="94"/>
                    <a:pt x="130" y="128"/>
                  </a:cubicBezTo>
                  <a:cubicBezTo>
                    <a:pt x="165" y="80"/>
                    <a:pt x="123" y="46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9" name="Google Shape;5139;p4"/>
            <p:cNvSpPr/>
            <p:nvPr/>
          </p:nvSpPr>
          <p:spPr>
            <a:xfrm>
              <a:off x="-5318343" y="-1922272"/>
              <a:ext cx="4345" cy="5396"/>
            </a:xfrm>
            <a:custGeom>
              <a:avLst/>
              <a:gdLst/>
              <a:ahLst/>
              <a:cxnLst/>
              <a:rect l="l" t="t" r="r" b="b"/>
              <a:pathLst>
                <a:path w="91" h="113" extrusionOk="0">
                  <a:moveTo>
                    <a:pt x="75" y="0"/>
                  </a:moveTo>
                  <a:cubicBezTo>
                    <a:pt x="56" y="27"/>
                    <a:pt x="1" y="0"/>
                    <a:pt x="1" y="53"/>
                  </a:cubicBezTo>
                  <a:cubicBezTo>
                    <a:pt x="15" y="60"/>
                    <a:pt x="27" y="67"/>
                    <a:pt x="23" y="90"/>
                  </a:cubicBezTo>
                  <a:cubicBezTo>
                    <a:pt x="15" y="112"/>
                    <a:pt x="34" y="112"/>
                    <a:pt x="49" y="112"/>
                  </a:cubicBezTo>
                  <a:cubicBezTo>
                    <a:pt x="49" y="83"/>
                    <a:pt x="90" y="67"/>
                    <a:pt x="79" y="31"/>
                  </a:cubicBezTo>
                  <a:cubicBezTo>
                    <a:pt x="75" y="19"/>
                    <a:pt x="75" y="12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0" name="Google Shape;5140;p4"/>
            <p:cNvSpPr/>
            <p:nvPr/>
          </p:nvSpPr>
          <p:spPr>
            <a:xfrm>
              <a:off x="-5365663" y="-1932109"/>
              <a:ext cx="7544" cy="5778"/>
            </a:xfrm>
            <a:custGeom>
              <a:avLst/>
              <a:gdLst/>
              <a:ahLst/>
              <a:cxnLst/>
              <a:rect l="l" t="t" r="r" b="b"/>
              <a:pathLst>
                <a:path w="158" h="121" extrusionOk="0">
                  <a:moveTo>
                    <a:pt x="64" y="1"/>
                  </a:moveTo>
                  <a:cubicBezTo>
                    <a:pt x="45" y="9"/>
                    <a:pt x="34" y="35"/>
                    <a:pt x="8" y="35"/>
                  </a:cubicBezTo>
                  <a:cubicBezTo>
                    <a:pt x="5" y="35"/>
                    <a:pt x="5" y="35"/>
                    <a:pt x="0" y="31"/>
                  </a:cubicBezTo>
                  <a:lnTo>
                    <a:pt x="0" y="31"/>
                  </a:lnTo>
                  <a:cubicBezTo>
                    <a:pt x="34" y="68"/>
                    <a:pt x="105" y="57"/>
                    <a:pt x="120" y="121"/>
                  </a:cubicBezTo>
                  <a:cubicBezTo>
                    <a:pt x="124" y="121"/>
                    <a:pt x="128" y="116"/>
                    <a:pt x="135" y="116"/>
                  </a:cubicBezTo>
                  <a:cubicBezTo>
                    <a:pt x="157" y="102"/>
                    <a:pt x="135" y="87"/>
                    <a:pt x="131" y="72"/>
                  </a:cubicBezTo>
                  <a:cubicBezTo>
                    <a:pt x="86" y="72"/>
                    <a:pt x="98" y="16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1" name="Google Shape;5141;p4"/>
            <p:cNvSpPr/>
            <p:nvPr/>
          </p:nvSpPr>
          <p:spPr>
            <a:xfrm>
              <a:off x="-5302108" y="-1918022"/>
              <a:ext cx="5921" cy="4727"/>
            </a:xfrm>
            <a:custGeom>
              <a:avLst/>
              <a:gdLst/>
              <a:ahLst/>
              <a:cxnLst/>
              <a:rect l="l" t="t" r="r" b="b"/>
              <a:pathLst>
                <a:path w="124" h="99" extrusionOk="0">
                  <a:moveTo>
                    <a:pt x="94" y="1"/>
                  </a:moveTo>
                  <a:cubicBezTo>
                    <a:pt x="53" y="1"/>
                    <a:pt x="34" y="50"/>
                    <a:pt x="1" y="68"/>
                  </a:cubicBezTo>
                  <a:cubicBezTo>
                    <a:pt x="4" y="76"/>
                    <a:pt x="4" y="87"/>
                    <a:pt x="4" y="99"/>
                  </a:cubicBezTo>
                  <a:cubicBezTo>
                    <a:pt x="34" y="57"/>
                    <a:pt x="105" y="68"/>
                    <a:pt x="123" y="9"/>
                  </a:cubicBezTo>
                  <a:lnTo>
                    <a:pt x="120" y="9"/>
                  </a:lnTo>
                  <a:cubicBezTo>
                    <a:pt x="113" y="1"/>
                    <a:pt x="101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4"/>
            <p:cNvSpPr/>
            <p:nvPr/>
          </p:nvSpPr>
          <p:spPr>
            <a:xfrm>
              <a:off x="-5336202" y="-1945288"/>
              <a:ext cx="4154" cy="3438"/>
            </a:xfrm>
            <a:custGeom>
              <a:avLst/>
              <a:gdLst/>
              <a:ahLst/>
              <a:cxnLst/>
              <a:rect l="l" t="t" r="r" b="b"/>
              <a:pathLst>
                <a:path w="87" h="72" extrusionOk="0">
                  <a:moveTo>
                    <a:pt x="75" y="0"/>
                  </a:moveTo>
                  <a:cubicBezTo>
                    <a:pt x="0" y="8"/>
                    <a:pt x="0" y="8"/>
                    <a:pt x="4" y="71"/>
                  </a:cubicBezTo>
                  <a:lnTo>
                    <a:pt x="8" y="71"/>
                  </a:lnTo>
                  <a:cubicBezTo>
                    <a:pt x="52" y="71"/>
                    <a:pt x="87" y="56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3" name="Google Shape;5143;p4"/>
            <p:cNvSpPr/>
            <p:nvPr/>
          </p:nvSpPr>
          <p:spPr>
            <a:xfrm>
              <a:off x="-5326222" y="-1929244"/>
              <a:ext cx="4345" cy="4011"/>
            </a:xfrm>
            <a:custGeom>
              <a:avLst/>
              <a:gdLst/>
              <a:ahLst/>
              <a:cxnLst/>
              <a:rect l="l" t="t" r="r" b="b"/>
              <a:pathLst>
                <a:path w="91" h="84" extrusionOk="0">
                  <a:moveTo>
                    <a:pt x="53" y="1"/>
                  </a:moveTo>
                  <a:cubicBezTo>
                    <a:pt x="45" y="27"/>
                    <a:pt x="0" y="49"/>
                    <a:pt x="42" y="83"/>
                  </a:cubicBezTo>
                  <a:cubicBezTo>
                    <a:pt x="64" y="79"/>
                    <a:pt x="87" y="79"/>
                    <a:pt x="87" y="49"/>
                  </a:cubicBezTo>
                  <a:cubicBezTo>
                    <a:pt x="87" y="27"/>
                    <a:pt x="90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4" name="Google Shape;5144;p4"/>
            <p:cNvSpPr/>
            <p:nvPr/>
          </p:nvSpPr>
          <p:spPr>
            <a:xfrm>
              <a:off x="-5337443" y="-1946529"/>
              <a:ext cx="4823" cy="4679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49" y="0"/>
                  </a:moveTo>
                  <a:cubicBezTo>
                    <a:pt x="42" y="0"/>
                    <a:pt x="30" y="4"/>
                    <a:pt x="23" y="15"/>
                  </a:cubicBezTo>
                  <a:cubicBezTo>
                    <a:pt x="0" y="37"/>
                    <a:pt x="0" y="71"/>
                    <a:pt x="30" y="97"/>
                  </a:cubicBezTo>
                  <a:cubicBezTo>
                    <a:pt x="26" y="34"/>
                    <a:pt x="26" y="34"/>
                    <a:pt x="101" y="26"/>
                  </a:cubicBezTo>
                  <a:cubicBezTo>
                    <a:pt x="87" y="15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5" name="Google Shape;5145;p4"/>
            <p:cNvSpPr/>
            <p:nvPr/>
          </p:nvSpPr>
          <p:spPr>
            <a:xfrm>
              <a:off x="-5314428" y="-1888370"/>
              <a:ext cx="3820" cy="2197"/>
            </a:xfrm>
            <a:custGeom>
              <a:avLst/>
              <a:gdLst/>
              <a:ahLst/>
              <a:cxnLst/>
              <a:rect l="l" t="t" r="r" b="b"/>
              <a:pathLst>
                <a:path w="80" h="46" extrusionOk="0">
                  <a:moveTo>
                    <a:pt x="79" y="1"/>
                  </a:moveTo>
                  <a:lnTo>
                    <a:pt x="79" y="1"/>
                  </a:lnTo>
                  <a:cubicBezTo>
                    <a:pt x="64" y="4"/>
                    <a:pt x="49" y="12"/>
                    <a:pt x="31" y="20"/>
                  </a:cubicBezTo>
                  <a:cubicBezTo>
                    <a:pt x="26" y="35"/>
                    <a:pt x="15" y="35"/>
                    <a:pt x="0" y="38"/>
                  </a:cubicBezTo>
                  <a:cubicBezTo>
                    <a:pt x="8" y="42"/>
                    <a:pt x="15" y="42"/>
                    <a:pt x="23" y="42"/>
                  </a:cubicBezTo>
                  <a:cubicBezTo>
                    <a:pt x="26" y="46"/>
                    <a:pt x="31" y="46"/>
                    <a:pt x="34" y="46"/>
                  </a:cubicBezTo>
                  <a:cubicBezTo>
                    <a:pt x="53" y="46"/>
                    <a:pt x="64" y="30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6" name="Google Shape;5146;p4"/>
            <p:cNvSpPr/>
            <p:nvPr/>
          </p:nvSpPr>
          <p:spPr>
            <a:xfrm>
              <a:off x="-5416374" y="-1928718"/>
              <a:ext cx="24543" cy="22777"/>
            </a:xfrm>
            <a:custGeom>
              <a:avLst/>
              <a:gdLst/>
              <a:ahLst/>
              <a:cxnLst/>
              <a:rect l="l" t="t" r="r" b="b"/>
              <a:pathLst>
                <a:path w="514" h="477" extrusionOk="0">
                  <a:moveTo>
                    <a:pt x="98" y="1"/>
                  </a:moveTo>
                  <a:lnTo>
                    <a:pt x="98" y="1"/>
                  </a:lnTo>
                  <a:cubicBezTo>
                    <a:pt x="125" y="42"/>
                    <a:pt x="98" y="95"/>
                    <a:pt x="125" y="135"/>
                  </a:cubicBezTo>
                  <a:cubicBezTo>
                    <a:pt x="132" y="150"/>
                    <a:pt x="143" y="166"/>
                    <a:pt x="125" y="176"/>
                  </a:cubicBezTo>
                  <a:cubicBezTo>
                    <a:pt x="113" y="185"/>
                    <a:pt x="102" y="192"/>
                    <a:pt x="91" y="192"/>
                  </a:cubicBezTo>
                  <a:cubicBezTo>
                    <a:pt x="87" y="192"/>
                    <a:pt x="83" y="192"/>
                    <a:pt x="80" y="188"/>
                  </a:cubicBezTo>
                  <a:cubicBezTo>
                    <a:pt x="65" y="180"/>
                    <a:pt x="57" y="166"/>
                    <a:pt x="65" y="150"/>
                  </a:cubicBezTo>
                  <a:cubicBezTo>
                    <a:pt x="72" y="132"/>
                    <a:pt x="68" y="117"/>
                    <a:pt x="49" y="113"/>
                  </a:cubicBezTo>
                  <a:lnTo>
                    <a:pt x="46" y="113"/>
                  </a:lnTo>
                  <a:cubicBezTo>
                    <a:pt x="30" y="113"/>
                    <a:pt x="23" y="128"/>
                    <a:pt x="16" y="143"/>
                  </a:cubicBezTo>
                  <a:cubicBezTo>
                    <a:pt x="4" y="173"/>
                    <a:pt x="20" y="207"/>
                    <a:pt x="1" y="233"/>
                  </a:cubicBezTo>
                  <a:lnTo>
                    <a:pt x="1" y="237"/>
                  </a:lnTo>
                  <a:cubicBezTo>
                    <a:pt x="16" y="233"/>
                    <a:pt x="30" y="233"/>
                    <a:pt x="49" y="233"/>
                  </a:cubicBezTo>
                  <a:cubicBezTo>
                    <a:pt x="57" y="229"/>
                    <a:pt x="68" y="229"/>
                    <a:pt x="80" y="229"/>
                  </a:cubicBezTo>
                  <a:cubicBezTo>
                    <a:pt x="120" y="211"/>
                    <a:pt x="143" y="199"/>
                    <a:pt x="161" y="199"/>
                  </a:cubicBezTo>
                  <a:cubicBezTo>
                    <a:pt x="187" y="199"/>
                    <a:pt x="203" y="214"/>
                    <a:pt x="240" y="240"/>
                  </a:cubicBezTo>
                  <a:cubicBezTo>
                    <a:pt x="282" y="274"/>
                    <a:pt x="289" y="349"/>
                    <a:pt x="266" y="409"/>
                  </a:cubicBezTo>
                  <a:cubicBezTo>
                    <a:pt x="255" y="442"/>
                    <a:pt x="210" y="442"/>
                    <a:pt x="196" y="472"/>
                  </a:cubicBezTo>
                  <a:lnTo>
                    <a:pt x="196" y="476"/>
                  </a:lnTo>
                  <a:lnTo>
                    <a:pt x="199" y="476"/>
                  </a:lnTo>
                  <a:cubicBezTo>
                    <a:pt x="232" y="476"/>
                    <a:pt x="263" y="464"/>
                    <a:pt x="292" y="446"/>
                  </a:cubicBezTo>
                  <a:cubicBezTo>
                    <a:pt x="318" y="427"/>
                    <a:pt x="277" y="401"/>
                    <a:pt x="296" y="382"/>
                  </a:cubicBezTo>
                  <a:cubicBezTo>
                    <a:pt x="322" y="349"/>
                    <a:pt x="282" y="311"/>
                    <a:pt x="300" y="278"/>
                  </a:cubicBezTo>
                  <a:lnTo>
                    <a:pt x="300" y="278"/>
                  </a:lnTo>
                  <a:cubicBezTo>
                    <a:pt x="334" y="292"/>
                    <a:pt x="360" y="297"/>
                    <a:pt x="382" y="297"/>
                  </a:cubicBezTo>
                  <a:cubicBezTo>
                    <a:pt x="434" y="297"/>
                    <a:pt x="468" y="270"/>
                    <a:pt x="475" y="214"/>
                  </a:cubicBezTo>
                  <a:lnTo>
                    <a:pt x="475" y="214"/>
                  </a:lnTo>
                  <a:cubicBezTo>
                    <a:pt x="439" y="255"/>
                    <a:pt x="412" y="278"/>
                    <a:pt x="382" y="278"/>
                  </a:cubicBezTo>
                  <a:cubicBezTo>
                    <a:pt x="371" y="278"/>
                    <a:pt x="356" y="270"/>
                    <a:pt x="341" y="259"/>
                  </a:cubicBezTo>
                  <a:cubicBezTo>
                    <a:pt x="315" y="240"/>
                    <a:pt x="292" y="221"/>
                    <a:pt x="304" y="180"/>
                  </a:cubicBezTo>
                  <a:cubicBezTo>
                    <a:pt x="318" y="140"/>
                    <a:pt x="360" y="109"/>
                    <a:pt x="401" y="109"/>
                  </a:cubicBezTo>
                  <a:cubicBezTo>
                    <a:pt x="442" y="109"/>
                    <a:pt x="465" y="128"/>
                    <a:pt x="472" y="166"/>
                  </a:cubicBezTo>
                  <a:cubicBezTo>
                    <a:pt x="475" y="180"/>
                    <a:pt x="475" y="199"/>
                    <a:pt x="475" y="214"/>
                  </a:cubicBezTo>
                  <a:cubicBezTo>
                    <a:pt x="510" y="199"/>
                    <a:pt x="513" y="166"/>
                    <a:pt x="498" y="140"/>
                  </a:cubicBezTo>
                  <a:cubicBezTo>
                    <a:pt x="487" y="109"/>
                    <a:pt x="457" y="95"/>
                    <a:pt x="423" y="90"/>
                  </a:cubicBezTo>
                  <a:lnTo>
                    <a:pt x="405" y="90"/>
                  </a:lnTo>
                  <a:cubicBezTo>
                    <a:pt x="360" y="90"/>
                    <a:pt x="318" y="98"/>
                    <a:pt x="292" y="143"/>
                  </a:cubicBezTo>
                  <a:cubicBezTo>
                    <a:pt x="285" y="154"/>
                    <a:pt x="266" y="169"/>
                    <a:pt x="255" y="169"/>
                  </a:cubicBezTo>
                  <a:cubicBezTo>
                    <a:pt x="248" y="169"/>
                    <a:pt x="240" y="162"/>
                    <a:pt x="240" y="150"/>
                  </a:cubicBezTo>
                  <a:cubicBezTo>
                    <a:pt x="237" y="54"/>
                    <a:pt x="161" y="38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7" name="Google Shape;5147;p4"/>
            <p:cNvSpPr/>
            <p:nvPr/>
          </p:nvSpPr>
          <p:spPr>
            <a:xfrm>
              <a:off x="-5427070" y="-1959231"/>
              <a:ext cx="20246" cy="15567"/>
            </a:xfrm>
            <a:custGeom>
              <a:avLst/>
              <a:gdLst/>
              <a:ahLst/>
              <a:cxnLst/>
              <a:rect l="l" t="t" r="r" b="b"/>
              <a:pathLst>
                <a:path w="424" h="326" extrusionOk="0">
                  <a:moveTo>
                    <a:pt x="173" y="1"/>
                  </a:moveTo>
                  <a:lnTo>
                    <a:pt x="173" y="4"/>
                  </a:lnTo>
                  <a:cubicBezTo>
                    <a:pt x="187" y="34"/>
                    <a:pt x="187" y="68"/>
                    <a:pt x="165" y="98"/>
                  </a:cubicBezTo>
                  <a:cubicBezTo>
                    <a:pt x="165" y="101"/>
                    <a:pt x="169" y="106"/>
                    <a:pt x="169" y="106"/>
                  </a:cubicBezTo>
                  <a:cubicBezTo>
                    <a:pt x="192" y="139"/>
                    <a:pt x="192" y="184"/>
                    <a:pt x="165" y="199"/>
                  </a:cubicBezTo>
                  <a:cubicBezTo>
                    <a:pt x="158" y="203"/>
                    <a:pt x="154" y="206"/>
                    <a:pt x="150" y="206"/>
                  </a:cubicBezTo>
                  <a:cubicBezTo>
                    <a:pt x="124" y="206"/>
                    <a:pt x="128" y="158"/>
                    <a:pt x="106" y="151"/>
                  </a:cubicBezTo>
                  <a:cubicBezTo>
                    <a:pt x="97" y="173"/>
                    <a:pt x="83" y="184"/>
                    <a:pt x="61" y="187"/>
                  </a:cubicBezTo>
                  <a:cubicBezTo>
                    <a:pt x="49" y="213"/>
                    <a:pt x="23" y="222"/>
                    <a:pt x="1" y="236"/>
                  </a:cubicBezTo>
                  <a:cubicBezTo>
                    <a:pt x="1" y="248"/>
                    <a:pt x="1" y="258"/>
                    <a:pt x="4" y="270"/>
                  </a:cubicBezTo>
                  <a:cubicBezTo>
                    <a:pt x="12" y="270"/>
                    <a:pt x="23" y="270"/>
                    <a:pt x="35" y="266"/>
                  </a:cubicBezTo>
                  <a:cubicBezTo>
                    <a:pt x="53" y="258"/>
                    <a:pt x="68" y="255"/>
                    <a:pt x="75" y="255"/>
                  </a:cubicBezTo>
                  <a:cubicBezTo>
                    <a:pt x="90" y="255"/>
                    <a:pt x="90" y="274"/>
                    <a:pt x="87" y="326"/>
                  </a:cubicBezTo>
                  <a:cubicBezTo>
                    <a:pt x="150" y="311"/>
                    <a:pt x="199" y="277"/>
                    <a:pt x="240" y="229"/>
                  </a:cubicBezTo>
                  <a:cubicBezTo>
                    <a:pt x="254" y="210"/>
                    <a:pt x="273" y="199"/>
                    <a:pt x="259" y="173"/>
                  </a:cubicBezTo>
                  <a:cubicBezTo>
                    <a:pt x="240" y="135"/>
                    <a:pt x="281" y="128"/>
                    <a:pt x="296" y="113"/>
                  </a:cubicBezTo>
                  <a:cubicBezTo>
                    <a:pt x="304" y="106"/>
                    <a:pt x="307" y="101"/>
                    <a:pt x="315" y="101"/>
                  </a:cubicBezTo>
                  <a:cubicBezTo>
                    <a:pt x="326" y="101"/>
                    <a:pt x="337" y="113"/>
                    <a:pt x="349" y="124"/>
                  </a:cubicBezTo>
                  <a:cubicBezTo>
                    <a:pt x="359" y="139"/>
                    <a:pt x="371" y="146"/>
                    <a:pt x="385" y="146"/>
                  </a:cubicBezTo>
                  <a:cubicBezTo>
                    <a:pt x="397" y="146"/>
                    <a:pt x="408" y="139"/>
                    <a:pt x="423" y="128"/>
                  </a:cubicBezTo>
                  <a:cubicBezTo>
                    <a:pt x="349" y="113"/>
                    <a:pt x="349" y="113"/>
                    <a:pt x="382" y="34"/>
                  </a:cubicBezTo>
                  <a:lnTo>
                    <a:pt x="382" y="34"/>
                  </a:lnTo>
                  <a:cubicBezTo>
                    <a:pt x="352" y="49"/>
                    <a:pt x="322" y="61"/>
                    <a:pt x="296" y="61"/>
                  </a:cubicBezTo>
                  <a:cubicBezTo>
                    <a:pt x="266" y="61"/>
                    <a:pt x="237" y="49"/>
                    <a:pt x="206" y="16"/>
                  </a:cubicBezTo>
                  <a:cubicBezTo>
                    <a:pt x="199" y="8"/>
                    <a:pt x="184" y="4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8" name="Google Shape;5148;p4"/>
            <p:cNvSpPr/>
            <p:nvPr/>
          </p:nvSpPr>
          <p:spPr>
            <a:xfrm>
              <a:off x="-5438291" y="-1922081"/>
              <a:ext cx="16283" cy="11603"/>
            </a:xfrm>
            <a:custGeom>
              <a:avLst/>
              <a:gdLst/>
              <a:ahLst/>
              <a:cxnLst/>
              <a:rect l="l" t="t" r="r" b="b"/>
              <a:pathLst>
                <a:path w="341" h="243" extrusionOk="0">
                  <a:moveTo>
                    <a:pt x="254" y="1"/>
                  </a:moveTo>
                  <a:cubicBezTo>
                    <a:pt x="187" y="11"/>
                    <a:pt x="123" y="30"/>
                    <a:pt x="56" y="46"/>
                  </a:cubicBezTo>
                  <a:lnTo>
                    <a:pt x="56" y="49"/>
                  </a:lnTo>
                  <a:cubicBezTo>
                    <a:pt x="75" y="53"/>
                    <a:pt x="90" y="63"/>
                    <a:pt x="94" y="86"/>
                  </a:cubicBezTo>
                  <a:cubicBezTo>
                    <a:pt x="94" y="105"/>
                    <a:pt x="94" y="120"/>
                    <a:pt x="79" y="135"/>
                  </a:cubicBezTo>
                  <a:cubicBezTo>
                    <a:pt x="71" y="139"/>
                    <a:pt x="68" y="139"/>
                    <a:pt x="63" y="139"/>
                  </a:cubicBezTo>
                  <a:cubicBezTo>
                    <a:pt x="53" y="139"/>
                    <a:pt x="45" y="131"/>
                    <a:pt x="37" y="124"/>
                  </a:cubicBezTo>
                  <a:cubicBezTo>
                    <a:pt x="27" y="116"/>
                    <a:pt x="15" y="113"/>
                    <a:pt x="1" y="113"/>
                  </a:cubicBezTo>
                  <a:lnTo>
                    <a:pt x="1" y="116"/>
                  </a:lnTo>
                  <a:cubicBezTo>
                    <a:pt x="23" y="142"/>
                    <a:pt x="37" y="176"/>
                    <a:pt x="53" y="206"/>
                  </a:cubicBezTo>
                  <a:cubicBezTo>
                    <a:pt x="60" y="203"/>
                    <a:pt x="63" y="203"/>
                    <a:pt x="68" y="198"/>
                  </a:cubicBezTo>
                  <a:cubicBezTo>
                    <a:pt x="101" y="180"/>
                    <a:pt x="120" y="168"/>
                    <a:pt x="135" y="168"/>
                  </a:cubicBezTo>
                  <a:cubicBezTo>
                    <a:pt x="161" y="168"/>
                    <a:pt x="172" y="191"/>
                    <a:pt x="198" y="243"/>
                  </a:cubicBezTo>
                  <a:cubicBezTo>
                    <a:pt x="239" y="220"/>
                    <a:pt x="273" y="198"/>
                    <a:pt x="288" y="158"/>
                  </a:cubicBezTo>
                  <a:lnTo>
                    <a:pt x="288" y="158"/>
                  </a:lnTo>
                  <a:cubicBezTo>
                    <a:pt x="270" y="161"/>
                    <a:pt x="254" y="168"/>
                    <a:pt x="236" y="168"/>
                  </a:cubicBezTo>
                  <a:cubicBezTo>
                    <a:pt x="232" y="168"/>
                    <a:pt x="232" y="168"/>
                    <a:pt x="228" y="165"/>
                  </a:cubicBezTo>
                  <a:cubicBezTo>
                    <a:pt x="194" y="161"/>
                    <a:pt x="158" y="158"/>
                    <a:pt x="146" y="116"/>
                  </a:cubicBezTo>
                  <a:cubicBezTo>
                    <a:pt x="142" y="98"/>
                    <a:pt x="206" y="37"/>
                    <a:pt x="228" y="34"/>
                  </a:cubicBezTo>
                  <a:cubicBezTo>
                    <a:pt x="236" y="34"/>
                    <a:pt x="239" y="30"/>
                    <a:pt x="247" y="30"/>
                  </a:cubicBezTo>
                  <a:cubicBezTo>
                    <a:pt x="280" y="30"/>
                    <a:pt x="299" y="49"/>
                    <a:pt x="299" y="94"/>
                  </a:cubicBezTo>
                  <a:cubicBezTo>
                    <a:pt x="303" y="108"/>
                    <a:pt x="306" y="127"/>
                    <a:pt x="288" y="139"/>
                  </a:cubicBezTo>
                  <a:lnTo>
                    <a:pt x="288" y="158"/>
                  </a:lnTo>
                  <a:cubicBezTo>
                    <a:pt x="325" y="150"/>
                    <a:pt x="341" y="131"/>
                    <a:pt x="325" y="98"/>
                  </a:cubicBezTo>
                  <a:cubicBezTo>
                    <a:pt x="318" y="79"/>
                    <a:pt x="315" y="56"/>
                    <a:pt x="310" y="37"/>
                  </a:cubicBezTo>
                  <a:cubicBezTo>
                    <a:pt x="306" y="11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9" name="Google Shape;5149;p4"/>
            <p:cNvSpPr/>
            <p:nvPr/>
          </p:nvSpPr>
          <p:spPr>
            <a:xfrm>
              <a:off x="-5452043" y="-1930485"/>
              <a:ext cx="14468" cy="8977"/>
            </a:xfrm>
            <a:custGeom>
              <a:avLst/>
              <a:gdLst/>
              <a:ahLst/>
              <a:cxnLst/>
              <a:rect l="l" t="t" r="r" b="b"/>
              <a:pathLst>
                <a:path w="303" h="188" extrusionOk="0">
                  <a:moveTo>
                    <a:pt x="296" y="1"/>
                  </a:moveTo>
                  <a:lnTo>
                    <a:pt x="296" y="1"/>
                  </a:lnTo>
                  <a:cubicBezTo>
                    <a:pt x="251" y="23"/>
                    <a:pt x="251" y="65"/>
                    <a:pt x="239" y="105"/>
                  </a:cubicBezTo>
                  <a:cubicBezTo>
                    <a:pt x="225" y="120"/>
                    <a:pt x="210" y="127"/>
                    <a:pt x="194" y="127"/>
                  </a:cubicBezTo>
                  <a:cubicBezTo>
                    <a:pt x="176" y="127"/>
                    <a:pt x="158" y="113"/>
                    <a:pt x="127" y="79"/>
                  </a:cubicBezTo>
                  <a:cubicBezTo>
                    <a:pt x="120" y="82"/>
                    <a:pt x="116" y="82"/>
                    <a:pt x="109" y="82"/>
                  </a:cubicBezTo>
                  <a:cubicBezTo>
                    <a:pt x="94" y="82"/>
                    <a:pt x="79" y="79"/>
                    <a:pt x="79" y="53"/>
                  </a:cubicBezTo>
                  <a:lnTo>
                    <a:pt x="71" y="53"/>
                  </a:lnTo>
                  <a:cubicBezTo>
                    <a:pt x="64" y="53"/>
                    <a:pt x="56" y="56"/>
                    <a:pt x="53" y="60"/>
                  </a:cubicBezTo>
                  <a:cubicBezTo>
                    <a:pt x="45" y="65"/>
                    <a:pt x="37" y="68"/>
                    <a:pt x="30" y="68"/>
                  </a:cubicBezTo>
                  <a:cubicBezTo>
                    <a:pt x="23" y="68"/>
                    <a:pt x="15" y="60"/>
                    <a:pt x="11" y="42"/>
                  </a:cubicBezTo>
                  <a:cubicBezTo>
                    <a:pt x="8" y="49"/>
                    <a:pt x="1" y="56"/>
                    <a:pt x="1" y="60"/>
                  </a:cubicBezTo>
                  <a:cubicBezTo>
                    <a:pt x="19" y="109"/>
                    <a:pt x="37" y="154"/>
                    <a:pt x="90" y="180"/>
                  </a:cubicBezTo>
                  <a:cubicBezTo>
                    <a:pt x="105" y="187"/>
                    <a:pt x="120" y="187"/>
                    <a:pt x="132" y="187"/>
                  </a:cubicBezTo>
                  <a:cubicBezTo>
                    <a:pt x="180" y="187"/>
                    <a:pt x="217" y="158"/>
                    <a:pt x="262" y="154"/>
                  </a:cubicBezTo>
                  <a:cubicBezTo>
                    <a:pt x="266" y="150"/>
                    <a:pt x="273" y="139"/>
                    <a:pt x="273" y="132"/>
                  </a:cubicBezTo>
                  <a:cubicBezTo>
                    <a:pt x="277" y="91"/>
                    <a:pt x="303" y="49"/>
                    <a:pt x="29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0" name="Google Shape;5150;p4"/>
            <p:cNvSpPr/>
            <p:nvPr/>
          </p:nvSpPr>
          <p:spPr>
            <a:xfrm>
              <a:off x="-5448319" y="-1937600"/>
              <a:ext cx="10410" cy="12128"/>
            </a:xfrm>
            <a:custGeom>
              <a:avLst/>
              <a:gdLst/>
              <a:ahLst/>
              <a:cxnLst/>
              <a:rect l="l" t="t" r="r" b="b"/>
              <a:pathLst>
                <a:path w="218" h="254" extrusionOk="0">
                  <a:moveTo>
                    <a:pt x="90" y="0"/>
                  </a:moveTo>
                  <a:cubicBezTo>
                    <a:pt x="71" y="34"/>
                    <a:pt x="23" y="12"/>
                    <a:pt x="4" y="41"/>
                  </a:cubicBezTo>
                  <a:lnTo>
                    <a:pt x="27" y="41"/>
                  </a:lnTo>
                  <a:cubicBezTo>
                    <a:pt x="98" y="41"/>
                    <a:pt x="113" y="109"/>
                    <a:pt x="143" y="157"/>
                  </a:cubicBezTo>
                  <a:lnTo>
                    <a:pt x="135" y="164"/>
                  </a:lnTo>
                  <a:lnTo>
                    <a:pt x="132" y="164"/>
                  </a:lnTo>
                  <a:cubicBezTo>
                    <a:pt x="121" y="157"/>
                    <a:pt x="106" y="157"/>
                    <a:pt x="94" y="157"/>
                  </a:cubicBezTo>
                  <a:cubicBezTo>
                    <a:pt x="57" y="157"/>
                    <a:pt x="31" y="183"/>
                    <a:pt x="1" y="202"/>
                  </a:cubicBezTo>
                  <a:cubicBezTo>
                    <a:pt x="1" y="228"/>
                    <a:pt x="16" y="231"/>
                    <a:pt x="31" y="231"/>
                  </a:cubicBezTo>
                  <a:cubicBezTo>
                    <a:pt x="38" y="231"/>
                    <a:pt x="42" y="231"/>
                    <a:pt x="49" y="228"/>
                  </a:cubicBezTo>
                  <a:cubicBezTo>
                    <a:pt x="68" y="209"/>
                    <a:pt x="83" y="198"/>
                    <a:pt x="94" y="198"/>
                  </a:cubicBezTo>
                  <a:cubicBezTo>
                    <a:pt x="106" y="198"/>
                    <a:pt x="116" y="205"/>
                    <a:pt x="128" y="224"/>
                  </a:cubicBezTo>
                  <a:cubicBezTo>
                    <a:pt x="139" y="236"/>
                    <a:pt x="147" y="247"/>
                    <a:pt x="161" y="254"/>
                  </a:cubicBezTo>
                  <a:cubicBezTo>
                    <a:pt x="173" y="214"/>
                    <a:pt x="173" y="172"/>
                    <a:pt x="218" y="150"/>
                  </a:cubicBezTo>
                  <a:cubicBezTo>
                    <a:pt x="211" y="112"/>
                    <a:pt x="180" y="90"/>
                    <a:pt x="161" y="60"/>
                  </a:cubicBezTo>
                  <a:cubicBezTo>
                    <a:pt x="143" y="38"/>
                    <a:pt x="109" y="22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1" name="Google Shape;5151;p4"/>
            <p:cNvSpPr/>
            <p:nvPr/>
          </p:nvSpPr>
          <p:spPr>
            <a:xfrm>
              <a:off x="-5440106" y="-1912245"/>
              <a:ext cx="8977" cy="13227"/>
            </a:xfrm>
            <a:custGeom>
              <a:avLst/>
              <a:gdLst/>
              <a:ahLst/>
              <a:cxnLst/>
              <a:rect l="l" t="t" r="r" b="b"/>
              <a:pathLst>
                <a:path w="188" h="277" extrusionOk="0">
                  <a:moveTo>
                    <a:pt x="91" y="0"/>
                  </a:moveTo>
                  <a:cubicBezTo>
                    <a:pt x="39" y="45"/>
                    <a:pt x="1" y="93"/>
                    <a:pt x="39" y="168"/>
                  </a:cubicBezTo>
                  <a:cubicBezTo>
                    <a:pt x="46" y="180"/>
                    <a:pt x="42" y="190"/>
                    <a:pt x="42" y="202"/>
                  </a:cubicBezTo>
                  <a:cubicBezTo>
                    <a:pt x="42" y="254"/>
                    <a:pt x="53" y="276"/>
                    <a:pt x="83" y="276"/>
                  </a:cubicBezTo>
                  <a:cubicBezTo>
                    <a:pt x="94" y="276"/>
                    <a:pt x="109" y="273"/>
                    <a:pt x="128" y="266"/>
                  </a:cubicBezTo>
                  <a:cubicBezTo>
                    <a:pt x="151" y="258"/>
                    <a:pt x="177" y="254"/>
                    <a:pt x="187" y="232"/>
                  </a:cubicBezTo>
                  <a:lnTo>
                    <a:pt x="187" y="232"/>
                  </a:lnTo>
                  <a:cubicBezTo>
                    <a:pt x="173" y="235"/>
                    <a:pt x="158" y="235"/>
                    <a:pt x="143" y="235"/>
                  </a:cubicBezTo>
                  <a:cubicBezTo>
                    <a:pt x="135" y="239"/>
                    <a:pt x="128" y="243"/>
                    <a:pt x="124" y="243"/>
                  </a:cubicBezTo>
                  <a:lnTo>
                    <a:pt x="113" y="243"/>
                  </a:lnTo>
                  <a:cubicBezTo>
                    <a:pt x="106" y="243"/>
                    <a:pt x="101" y="243"/>
                    <a:pt x="98" y="247"/>
                  </a:cubicBezTo>
                  <a:lnTo>
                    <a:pt x="83" y="247"/>
                  </a:lnTo>
                  <a:cubicBezTo>
                    <a:pt x="75" y="247"/>
                    <a:pt x="68" y="243"/>
                    <a:pt x="65" y="239"/>
                  </a:cubicBezTo>
                  <a:cubicBezTo>
                    <a:pt x="53" y="221"/>
                    <a:pt x="65" y="198"/>
                    <a:pt x="83" y="187"/>
                  </a:cubicBezTo>
                  <a:cubicBezTo>
                    <a:pt x="109" y="171"/>
                    <a:pt x="91" y="123"/>
                    <a:pt x="132" y="123"/>
                  </a:cubicBezTo>
                  <a:cubicBezTo>
                    <a:pt x="135" y="119"/>
                    <a:pt x="135" y="112"/>
                    <a:pt x="135" y="109"/>
                  </a:cubicBezTo>
                  <a:cubicBezTo>
                    <a:pt x="124" y="97"/>
                    <a:pt x="117" y="75"/>
                    <a:pt x="106" y="71"/>
                  </a:cubicBezTo>
                  <a:cubicBezTo>
                    <a:pt x="56" y="59"/>
                    <a:pt x="79" y="37"/>
                    <a:pt x="94" y="14"/>
                  </a:cubicBezTo>
                  <a:cubicBezTo>
                    <a:pt x="94" y="11"/>
                    <a:pt x="94" y="7"/>
                    <a:pt x="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2" name="Google Shape;5152;p4"/>
            <p:cNvSpPr/>
            <p:nvPr/>
          </p:nvSpPr>
          <p:spPr>
            <a:xfrm>
              <a:off x="-5448844" y="-1935642"/>
              <a:ext cx="7401" cy="7688"/>
            </a:xfrm>
            <a:custGeom>
              <a:avLst/>
              <a:gdLst/>
              <a:ahLst/>
              <a:cxnLst/>
              <a:rect l="l" t="t" r="r" b="b"/>
              <a:pathLst>
                <a:path w="155" h="161" extrusionOk="0">
                  <a:moveTo>
                    <a:pt x="15" y="0"/>
                  </a:moveTo>
                  <a:cubicBezTo>
                    <a:pt x="12" y="7"/>
                    <a:pt x="8" y="11"/>
                    <a:pt x="1" y="19"/>
                  </a:cubicBezTo>
                  <a:cubicBezTo>
                    <a:pt x="20" y="56"/>
                    <a:pt x="65" y="94"/>
                    <a:pt x="1" y="135"/>
                  </a:cubicBezTo>
                  <a:cubicBezTo>
                    <a:pt x="1" y="135"/>
                    <a:pt x="8" y="154"/>
                    <a:pt x="8" y="161"/>
                  </a:cubicBezTo>
                  <a:lnTo>
                    <a:pt x="12" y="161"/>
                  </a:lnTo>
                  <a:cubicBezTo>
                    <a:pt x="42" y="142"/>
                    <a:pt x="68" y="116"/>
                    <a:pt x="105" y="116"/>
                  </a:cubicBezTo>
                  <a:cubicBezTo>
                    <a:pt x="117" y="116"/>
                    <a:pt x="132" y="116"/>
                    <a:pt x="143" y="123"/>
                  </a:cubicBezTo>
                  <a:lnTo>
                    <a:pt x="146" y="123"/>
                  </a:lnTo>
                  <a:lnTo>
                    <a:pt x="154" y="116"/>
                  </a:lnTo>
                  <a:cubicBezTo>
                    <a:pt x="124" y="68"/>
                    <a:pt x="109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3" name="Google Shape;5153;p4"/>
            <p:cNvSpPr/>
            <p:nvPr/>
          </p:nvSpPr>
          <p:spPr>
            <a:xfrm>
              <a:off x="-5427595" y="-1964053"/>
              <a:ext cx="8786" cy="8595"/>
            </a:xfrm>
            <a:custGeom>
              <a:avLst/>
              <a:gdLst/>
              <a:ahLst/>
              <a:cxnLst/>
              <a:rect l="l" t="t" r="r" b="b"/>
              <a:pathLst>
                <a:path w="184" h="180" extrusionOk="0">
                  <a:moveTo>
                    <a:pt x="79" y="0"/>
                  </a:moveTo>
                  <a:lnTo>
                    <a:pt x="79" y="0"/>
                  </a:lnTo>
                  <a:cubicBezTo>
                    <a:pt x="91" y="35"/>
                    <a:pt x="72" y="50"/>
                    <a:pt x="38" y="50"/>
                  </a:cubicBezTo>
                  <a:cubicBezTo>
                    <a:pt x="53" y="102"/>
                    <a:pt x="27" y="143"/>
                    <a:pt x="1" y="180"/>
                  </a:cubicBezTo>
                  <a:cubicBezTo>
                    <a:pt x="12" y="173"/>
                    <a:pt x="23" y="173"/>
                    <a:pt x="34" y="173"/>
                  </a:cubicBezTo>
                  <a:cubicBezTo>
                    <a:pt x="53" y="173"/>
                    <a:pt x="72" y="176"/>
                    <a:pt x="86" y="180"/>
                  </a:cubicBezTo>
                  <a:cubicBezTo>
                    <a:pt x="105" y="157"/>
                    <a:pt x="46" y="131"/>
                    <a:pt x="98" y="105"/>
                  </a:cubicBezTo>
                  <a:cubicBezTo>
                    <a:pt x="108" y="98"/>
                    <a:pt x="120" y="98"/>
                    <a:pt x="127" y="98"/>
                  </a:cubicBezTo>
                  <a:cubicBezTo>
                    <a:pt x="139" y="98"/>
                    <a:pt x="146" y="98"/>
                    <a:pt x="158" y="102"/>
                  </a:cubicBezTo>
                  <a:cubicBezTo>
                    <a:pt x="165" y="102"/>
                    <a:pt x="172" y="105"/>
                    <a:pt x="184" y="105"/>
                  </a:cubicBezTo>
                  <a:lnTo>
                    <a:pt x="184" y="102"/>
                  </a:lnTo>
                  <a:cubicBezTo>
                    <a:pt x="184" y="76"/>
                    <a:pt x="180" y="45"/>
                    <a:pt x="150" y="45"/>
                  </a:cubicBezTo>
                  <a:lnTo>
                    <a:pt x="139" y="45"/>
                  </a:lnTo>
                  <a:cubicBezTo>
                    <a:pt x="105" y="45"/>
                    <a:pt x="101" y="12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4" name="Google Shape;5154;p4"/>
            <p:cNvSpPr/>
            <p:nvPr/>
          </p:nvSpPr>
          <p:spPr>
            <a:xfrm>
              <a:off x="-5426354" y="-190121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87" y="1"/>
                  </a:moveTo>
                  <a:cubicBezTo>
                    <a:pt x="49" y="1"/>
                    <a:pt x="12" y="4"/>
                    <a:pt x="1" y="57"/>
                  </a:cubicBezTo>
                  <a:cubicBezTo>
                    <a:pt x="4" y="64"/>
                    <a:pt x="4" y="68"/>
                    <a:pt x="4" y="71"/>
                  </a:cubicBezTo>
                  <a:cubicBezTo>
                    <a:pt x="20" y="102"/>
                    <a:pt x="46" y="116"/>
                    <a:pt x="68" y="116"/>
                  </a:cubicBezTo>
                  <a:cubicBezTo>
                    <a:pt x="79" y="116"/>
                    <a:pt x="94" y="113"/>
                    <a:pt x="105" y="106"/>
                  </a:cubicBezTo>
                  <a:cubicBezTo>
                    <a:pt x="150" y="80"/>
                    <a:pt x="127" y="38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5" name="Google Shape;5155;p4"/>
            <p:cNvSpPr/>
            <p:nvPr/>
          </p:nvSpPr>
          <p:spPr>
            <a:xfrm>
              <a:off x="-5391401" y="-197026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83" y="0"/>
                  </a:moveTo>
                  <a:cubicBezTo>
                    <a:pt x="65" y="0"/>
                    <a:pt x="46" y="18"/>
                    <a:pt x="31" y="23"/>
                  </a:cubicBezTo>
                  <a:cubicBezTo>
                    <a:pt x="23" y="23"/>
                    <a:pt x="20" y="26"/>
                    <a:pt x="16" y="30"/>
                  </a:cubicBezTo>
                  <a:cubicBezTo>
                    <a:pt x="5" y="49"/>
                    <a:pt x="1" y="71"/>
                    <a:pt x="5" y="94"/>
                  </a:cubicBezTo>
                  <a:cubicBezTo>
                    <a:pt x="23" y="97"/>
                    <a:pt x="39" y="120"/>
                    <a:pt x="65" y="120"/>
                  </a:cubicBezTo>
                  <a:lnTo>
                    <a:pt x="73" y="120"/>
                  </a:lnTo>
                  <a:cubicBezTo>
                    <a:pt x="125" y="104"/>
                    <a:pt x="132" y="78"/>
                    <a:pt x="109" y="26"/>
                  </a:cubicBezTo>
                  <a:cubicBezTo>
                    <a:pt x="102" y="8"/>
                    <a:pt x="91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6" name="Google Shape;5156;p4"/>
            <p:cNvSpPr/>
            <p:nvPr/>
          </p:nvSpPr>
          <p:spPr>
            <a:xfrm>
              <a:off x="-5435808" y="-1914059"/>
              <a:ext cx="6971" cy="6112"/>
            </a:xfrm>
            <a:custGeom>
              <a:avLst/>
              <a:gdLst/>
              <a:ahLst/>
              <a:cxnLst/>
              <a:rect l="l" t="t" r="r" b="b"/>
              <a:pathLst>
                <a:path w="146" h="128" extrusionOk="0">
                  <a:moveTo>
                    <a:pt x="83" y="0"/>
                  </a:moveTo>
                  <a:cubicBezTo>
                    <a:pt x="68" y="0"/>
                    <a:pt x="49" y="12"/>
                    <a:pt x="16" y="30"/>
                  </a:cubicBezTo>
                  <a:cubicBezTo>
                    <a:pt x="11" y="35"/>
                    <a:pt x="8" y="35"/>
                    <a:pt x="1" y="38"/>
                  </a:cubicBezTo>
                  <a:cubicBezTo>
                    <a:pt x="4" y="45"/>
                    <a:pt x="4" y="49"/>
                    <a:pt x="4" y="52"/>
                  </a:cubicBezTo>
                  <a:cubicBezTo>
                    <a:pt x="49" y="61"/>
                    <a:pt x="61" y="116"/>
                    <a:pt x="101" y="128"/>
                  </a:cubicBezTo>
                  <a:cubicBezTo>
                    <a:pt x="123" y="116"/>
                    <a:pt x="139" y="97"/>
                    <a:pt x="146" y="75"/>
                  </a:cubicBezTo>
                  <a:cubicBezTo>
                    <a:pt x="120" y="23"/>
                    <a:pt x="109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7" name="Google Shape;5157;p4"/>
            <p:cNvSpPr/>
            <p:nvPr/>
          </p:nvSpPr>
          <p:spPr>
            <a:xfrm>
              <a:off x="-5407254" y="-1935117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79" y="0"/>
                  </a:moveTo>
                  <a:cubicBezTo>
                    <a:pt x="64" y="0"/>
                    <a:pt x="49" y="8"/>
                    <a:pt x="34" y="22"/>
                  </a:cubicBezTo>
                  <a:cubicBezTo>
                    <a:pt x="1" y="53"/>
                    <a:pt x="8" y="86"/>
                    <a:pt x="46" y="112"/>
                  </a:cubicBezTo>
                  <a:cubicBezTo>
                    <a:pt x="98" y="109"/>
                    <a:pt x="124" y="79"/>
                    <a:pt x="117" y="27"/>
                  </a:cubicBezTo>
                  <a:cubicBezTo>
                    <a:pt x="105" y="8"/>
                    <a:pt x="94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8" name="Google Shape;5158;p4"/>
            <p:cNvSpPr/>
            <p:nvPr/>
          </p:nvSpPr>
          <p:spPr>
            <a:xfrm>
              <a:off x="-5410453" y="-1957989"/>
              <a:ext cx="5778" cy="4918"/>
            </a:xfrm>
            <a:custGeom>
              <a:avLst/>
              <a:gdLst/>
              <a:ahLst/>
              <a:cxnLst/>
              <a:rect l="l" t="t" r="r" b="b"/>
              <a:pathLst>
                <a:path w="121" h="103" extrusionOk="0">
                  <a:moveTo>
                    <a:pt x="79" y="1"/>
                  </a:moveTo>
                  <a:cubicBezTo>
                    <a:pt x="68" y="1"/>
                    <a:pt x="53" y="4"/>
                    <a:pt x="34" y="8"/>
                  </a:cubicBezTo>
                  <a:cubicBezTo>
                    <a:pt x="1" y="87"/>
                    <a:pt x="1" y="87"/>
                    <a:pt x="75" y="102"/>
                  </a:cubicBezTo>
                  <a:cubicBezTo>
                    <a:pt x="98" y="98"/>
                    <a:pt x="120" y="94"/>
                    <a:pt x="120" y="61"/>
                  </a:cubicBezTo>
                  <a:cubicBezTo>
                    <a:pt x="120" y="16"/>
                    <a:pt x="113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9" name="Google Shape;5159;p4"/>
            <p:cNvSpPr/>
            <p:nvPr/>
          </p:nvSpPr>
          <p:spPr>
            <a:xfrm>
              <a:off x="-5434901" y="-1907279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71" y="0"/>
                  </a:moveTo>
                  <a:cubicBezTo>
                    <a:pt x="56" y="0"/>
                    <a:pt x="42" y="5"/>
                    <a:pt x="26" y="5"/>
                  </a:cubicBezTo>
                  <a:cubicBezTo>
                    <a:pt x="26" y="8"/>
                    <a:pt x="26" y="15"/>
                    <a:pt x="23" y="19"/>
                  </a:cubicBezTo>
                  <a:cubicBezTo>
                    <a:pt x="30" y="31"/>
                    <a:pt x="37" y="38"/>
                    <a:pt x="45" y="45"/>
                  </a:cubicBezTo>
                  <a:cubicBezTo>
                    <a:pt x="0" y="67"/>
                    <a:pt x="37" y="102"/>
                    <a:pt x="34" y="131"/>
                  </a:cubicBezTo>
                  <a:cubicBezTo>
                    <a:pt x="49" y="131"/>
                    <a:pt x="64" y="131"/>
                    <a:pt x="78" y="128"/>
                  </a:cubicBezTo>
                  <a:cubicBezTo>
                    <a:pt x="104" y="86"/>
                    <a:pt x="94" y="41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0" name="Google Shape;5160;p4"/>
            <p:cNvSpPr/>
            <p:nvPr/>
          </p:nvSpPr>
          <p:spPr>
            <a:xfrm>
              <a:off x="-5451518" y="-1934735"/>
              <a:ext cx="5778" cy="7544"/>
            </a:xfrm>
            <a:custGeom>
              <a:avLst/>
              <a:gdLst/>
              <a:ahLst/>
              <a:cxnLst/>
              <a:rect l="l" t="t" r="r" b="b"/>
              <a:pathLst>
                <a:path w="121" h="158" extrusionOk="0">
                  <a:moveTo>
                    <a:pt x="57" y="0"/>
                  </a:moveTo>
                  <a:cubicBezTo>
                    <a:pt x="23" y="14"/>
                    <a:pt x="26" y="41"/>
                    <a:pt x="31" y="71"/>
                  </a:cubicBezTo>
                  <a:cubicBezTo>
                    <a:pt x="31" y="93"/>
                    <a:pt x="42" y="123"/>
                    <a:pt x="0" y="131"/>
                  </a:cubicBezTo>
                  <a:cubicBezTo>
                    <a:pt x="4" y="149"/>
                    <a:pt x="12" y="157"/>
                    <a:pt x="19" y="157"/>
                  </a:cubicBezTo>
                  <a:cubicBezTo>
                    <a:pt x="26" y="157"/>
                    <a:pt x="34" y="154"/>
                    <a:pt x="42" y="149"/>
                  </a:cubicBezTo>
                  <a:cubicBezTo>
                    <a:pt x="45" y="145"/>
                    <a:pt x="53" y="142"/>
                    <a:pt x="60" y="142"/>
                  </a:cubicBezTo>
                  <a:lnTo>
                    <a:pt x="64" y="142"/>
                  </a:lnTo>
                  <a:cubicBezTo>
                    <a:pt x="64" y="135"/>
                    <a:pt x="57" y="116"/>
                    <a:pt x="57" y="116"/>
                  </a:cubicBezTo>
                  <a:cubicBezTo>
                    <a:pt x="121" y="75"/>
                    <a:pt x="76" y="37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1" name="Google Shape;5161;p4"/>
            <p:cNvSpPr/>
            <p:nvPr/>
          </p:nvSpPr>
          <p:spPr>
            <a:xfrm>
              <a:off x="-5431367" y="-1951543"/>
              <a:ext cx="4536" cy="5396"/>
            </a:xfrm>
            <a:custGeom>
              <a:avLst/>
              <a:gdLst/>
              <a:ahLst/>
              <a:cxnLst/>
              <a:rect l="l" t="t" r="r" b="b"/>
              <a:pathLst>
                <a:path w="95" h="113" extrusionOk="0">
                  <a:moveTo>
                    <a:pt x="39" y="0"/>
                  </a:moveTo>
                  <a:cubicBezTo>
                    <a:pt x="20" y="30"/>
                    <a:pt x="23" y="64"/>
                    <a:pt x="1" y="90"/>
                  </a:cubicBezTo>
                  <a:cubicBezTo>
                    <a:pt x="23" y="97"/>
                    <a:pt x="42" y="105"/>
                    <a:pt x="61" y="113"/>
                  </a:cubicBezTo>
                  <a:cubicBezTo>
                    <a:pt x="65" y="113"/>
                    <a:pt x="72" y="109"/>
                    <a:pt x="75" y="109"/>
                  </a:cubicBezTo>
                  <a:cubicBezTo>
                    <a:pt x="75" y="113"/>
                    <a:pt x="80" y="113"/>
                    <a:pt x="80" y="113"/>
                  </a:cubicBezTo>
                  <a:cubicBezTo>
                    <a:pt x="80" y="113"/>
                    <a:pt x="80" y="109"/>
                    <a:pt x="75" y="109"/>
                  </a:cubicBezTo>
                  <a:lnTo>
                    <a:pt x="94" y="109"/>
                  </a:lnTo>
                  <a:cubicBezTo>
                    <a:pt x="91" y="97"/>
                    <a:pt x="91" y="87"/>
                    <a:pt x="91" y="75"/>
                  </a:cubicBezTo>
                  <a:cubicBezTo>
                    <a:pt x="91" y="38"/>
                    <a:pt x="72" y="16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2" name="Google Shape;5162;p4"/>
            <p:cNvSpPr/>
            <p:nvPr/>
          </p:nvSpPr>
          <p:spPr>
            <a:xfrm>
              <a:off x="-5396176" y="-1968685"/>
              <a:ext cx="5061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52" y="1"/>
                  </a:moveTo>
                  <a:cubicBezTo>
                    <a:pt x="42" y="23"/>
                    <a:pt x="0" y="23"/>
                    <a:pt x="0" y="45"/>
                  </a:cubicBezTo>
                  <a:cubicBezTo>
                    <a:pt x="0" y="75"/>
                    <a:pt x="38" y="83"/>
                    <a:pt x="56" y="106"/>
                  </a:cubicBezTo>
                  <a:cubicBezTo>
                    <a:pt x="64" y="113"/>
                    <a:pt x="71" y="116"/>
                    <a:pt x="78" y="124"/>
                  </a:cubicBezTo>
                  <a:cubicBezTo>
                    <a:pt x="71" y="97"/>
                    <a:pt x="97" y="83"/>
                    <a:pt x="105" y="61"/>
                  </a:cubicBezTo>
                  <a:cubicBezTo>
                    <a:pt x="87" y="42"/>
                    <a:pt x="56" y="30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3" name="Google Shape;5163;p4"/>
            <p:cNvSpPr/>
            <p:nvPr/>
          </p:nvSpPr>
          <p:spPr>
            <a:xfrm>
              <a:off x="-5392785" y="-1965820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34" y="1"/>
                  </a:moveTo>
                  <a:cubicBezTo>
                    <a:pt x="26" y="23"/>
                    <a:pt x="0" y="37"/>
                    <a:pt x="7" y="64"/>
                  </a:cubicBezTo>
                  <a:cubicBezTo>
                    <a:pt x="38" y="90"/>
                    <a:pt x="52" y="101"/>
                    <a:pt x="64" y="101"/>
                  </a:cubicBezTo>
                  <a:cubicBezTo>
                    <a:pt x="83" y="101"/>
                    <a:pt x="86" y="79"/>
                    <a:pt x="102" y="27"/>
                  </a:cubicBezTo>
                  <a:lnTo>
                    <a:pt x="94" y="27"/>
                  </a:lnTo>
                  <a:cubicBezTo>
                    <a:pt x="68" y="27"/>
                    <a:pt x="52" y="4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4" name="Google Shape;5164;p4"/>
            <p:cNvSpPr/>
            <p:nvPr/>
          </p:nvSpPr>
          <p:spPr>
            <a:xfrm>
              <a:off x="-5432752" y="-1952259"/>
              <a:ext cx="4297" cy="7019"/>
            </a:xfrm>
            <a:custGeom>
              <a:avLst/>
              <a:gdLst/>
              <a:ahLst/>
              <a:cxnLst/>
              <a:rect l="l" t="t" r="r" b="b"/>
              <a:pathLst>
                <a:path w="90" h="147" extrusionOk="0">
                  <a:moveTo>
                    <a:pt x="64" y="0"/>
                  </a:moveTo>
                  <a:cubicBezTo>
                    <a:pt x="42" y="12"/>
                    <a:pt x="26" y="31"/>
                    <a:pt x="15" y="50"/>
                  </a:cubicBezTo>
                  <a:cubicBezTo>
                    <a:pt x="0" y="79"/>
                    <a:pt x="0" y="109"/>
                    <a:pt x="23" y="131"/>
                  </a:cubicBezTo>
                  <a:cubicBezTo>
                    <a:pt x="33" y="143"/>
                    <a:pt x="45" y="146"/>
                    <a:pt x="56" y="146"/>
                  </a:cubicBezTo>
                  <a:cubicBezTo>
                    <a:pt x="68" y="146"/>
                    <a:pt x="78" y="139"/>
                    <a:pt x="90" y="128"/>
                  </a:cubicBezTo>
                  <a:cubicBezTo>
                    <a:pt x="71" y="120"/>
                    <a:pt x="52" y="112"/>
                    <a:pt x="30" y="105"/>
                  </a:cubicBezTo>
                  <a:cubicBezTo>
                    <a:pt x="52" y="79"/>
                    <a:pt x="49" y="45"/>
                    <a:pt x="68" y="15"/>
                  </a:cubicBezTo>
                  <a:cubicBezTo>
                    <a:pt x="68" y="12"/>
                    <a:pt x="64" y="5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5" name="Google Shape;5165;p4"/>
            <p:cNvSpPr/>
            <p:nvPr/>
          </p:nvSpPr>
          <p:spPr>
            <a:xfrm>
              <a:off x="-5437432" y="-1911576"/>
              <a:ext cx="6494" cy="4536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23"/>
                    <a:pt x="0" y="45"/>
                    <a:pt x="50" y="57"/>
                  </a:cubicBezTo>
                  <a:cubicBezTo>
                    <a:pt x="61" y="61"/>
                    <a:pt x="68" y="83"/>
                    <a:pt x="79" y="95"/>
                  </a:cubicBezTo>
                  <a:cubicBezTo>
                    <a:pt x="95" y="95"/>
                    <a:pt x="109" y="90"/>
                    <a:pt x="124" y="90"/>
                  </a:cubicBezTo>
                  <a:cubicBezTo>
                    <a:pt x="131" y="87"/>
                    <a:pt x="135" y="83"/>
                    <a:pt x="135" y="76"/>
                  </a:cubicBezTo>
                  <a:cubicBezTo>
                    <a:pt x="95" y="64"/>
                    <a:pt x="83" y="9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6" name="Google Shape;5166;p4"/>
            <p:cNvSpPr/>
            <p:nvPr/>
          </p:nvSpPr>
          <p:spPr>
            <a:xfrm>
              <a:off x="-5429744" y="-1955506"/>
              <a:ext cx="5587" cy="7544"/>
            </a:xfrm>
            <a:custGeom>
              <a:avLst/>
              <a:gdLst/>
              <a:ahLst/>
              <a:cxnLst/>
              <a:rect l="l" t="t" r="r" b="b"/>
              <a:pathLst>
                <a:path w="117" h="158" extrusionOk="0">
                  <a:moveTo>
                    <a:pt x="46" y="1"/>
                  </a:moveTo>
                  <a:cubicBezTo>
                    <a:pt x="31" y="23"/>
                    <a:pt x="15" y="46"/>
                    <a:pt x="1" y="68"/>
                  </a:cubicBezTo>
                  <a:cubicBezTo>
                    <a:pt x="1" y="73"/>
                    <a:pt x="5" y="80"/>
                    <a:pt x="5" y="83"/>
                  </a:cubicBezTo>
                  <a:cubicBezTo>
                    <a:pt x="38" y="99"/>
                    <a:pt x="57" y="121"/>
                    <a:pt x="57" y="158"/>
                  </a:cubicBezTo>
                  <a:cubicBezTo>
                    <a:pt x="79" y="144"/>
                    <a:pt x="105" y="135"/>
                    <a:pt x="117" y="109"/>
                  </a:cubicBezTo>
                  <a:lnTo>
                    <a:pt x="117" y="109"/>
                  </a:lnTo>
                  <a:cubicBezTo>
                    <a:pt x="105" y="113"/>
                    <a:pt x="94" y="118"/>
                    <a:pt x="86" y="118"/>
                  </a:cubicBezTo>
                  <a:cubicBezTo>
                    <a:pt x="72" y="118"/>
                    <a:pt x="57" y="106"/>
                    <a:pt x="53" y="80"/>
                  </a:cubicBezTo>
                  <a:cubicBezTo>
                    <a:pt x="49" y="54"/>
                    <a:pt x="49" y="28"/>
                    <a:pt x="46" y="5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7" name="Google Shape;5167;p4"/>
            <p:cNvSpPr/>
            <p:nvPr/>
          </p:nvSpPr>
          <p:spPr>
            <a:xfrm>
              <a:off x="-5419907" y="-1917640"/>
              <a:ext cx="4154" cy="7735"/>
            </a:xfrm>
            <a:custGeom>
              <a:avLst/>
              <a:gdLst/>
              <a:ahLst/>
              <a:cxnLst/>
              <a:rect l="l" t="t" r="r" b="b"/>
              <a:pathLst>
                <a:path w="87" h="162" extrusionOk="0">
                  <a:moveTo>
                    <a:pt x="75" y="1"/>
                  </a:moveTo>
                  <a:cubicBezTo>
                    <a:pt x="52" y="5"/>
                    <a:pt x="42" y="15"/>
                    <a:pt x="30" y="34"/>
                  </a:cubicBezTo>
                  <a:cubicBezTo>
                    <a:pt x="0" y="98"/>
                    <a:pt x="52" y="124"/>
                    <a:pt x="87" y="162"/>
                  </a:cubicBezTo>
                  <a:cubicBezTo>
                    <a:pt x="87" y="139"/>
                    <a:pt x="82" y="120"/>
                    <a:pt x="78" y="101"/>
                  </a:cubicBezTo>
                  <a:cubicBezTo>
                    <a:pt x="56" y="98"/>
                    <a:pt x="42" y="87"/>
                    <a:pt x="52" y="60"/>
                  </a:cubicBezTo>
                  <a:cubicBezTo>
                    <a:pt x="56" y="38"/>
                    <a:pt x="68" y="23"/>
                    <a:pt x="75" y="5"/>
                  </a:cubicBezTo>
                  <a:lnTo>
                    <a:pt x="75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8" name="Google Shape;5168;p4"/>
            <p:cNvSpPr/>
            <p:nvPr/>
          </p:nvSpPr>
          <p:spPr>
            <a:xfrm>
              <a:off x="-5416183" y="-1909953"/>
              <a:ext cx="9168" cy="5062"/>
            </a:xfrm>
            <a:custGeom>
              <a:avLst/>
              <a:gdLst/>
              <a:ahLst/>
              <a:cxnLst/>
              <a:rect l="l" t="t" r="r" b="b"/>
              <a:pathLst>
                <a:path w="192" h="106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64"/>
                    <a:pt x="71" y="64"/>
                    <a:pt x="98" y="106"/>
                  </a:cubicBezTo>
                  <a:cubicBezTo>
                    <a:pt x="105" y="101"/>
                    <a:pt x="113" y="101"/>
                    <a:pt x="124" y="101"/>
                  </a:cubicBezTo>
                  <a:lnTo>
                    <a:pt x="135" y="101"/>
                  </a:lnTo>
                  <a:cubicBezTo>
                    <a:pt x="154" y="101"/>
                    <a:pt x="176" y="101"/>
                    <a:pt x="192" y="83"/>
                  </a:cubicBezTo>
                  <a:cubicBezTo>
                    <a:pt x="176" y="83"/>
                    <a:pt x="166" y="87"/>
                    <a:pt x="157" y="87"/>
                  </a:cubicBezTo>
                  <a:cubicBezTo>
                    <a:pt x="94" y="87"/>
                    <a:pt x="49" y="49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9" name="Google Shape;5169;p4"/>
            <p:cNvSpPr/>
            <p:nvPr/>
          </p:nvSpPr>
          <p:spPr>
            <a:xfrm>
              <a:off x="-5427786" y="-1946529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0" y="0"/>
                  </a:moveTo>
                  <a:cubicBezTo>
                    <a:pt x="38" y="4"/>
                    <a:pt x="27" y="4"/>
                    <a:pt x="19" y="4"/>
                  </a:cubicBezTo>
                  <a:lnTo>
                    <a:pt x="0" y="4"/>
                  </a:lnTo>
                  <a:cubicBezTo>
                    <a:pt x="5" y="4"/>
                    <a:pt x="5" y="8"/>
                    <a:pt x="5" y="8"/>
                  </a:cubicBezTo>
                  <a:cubicBezTo>
                    <a:pt x="23" y="30"/>
                    <a:pt x="34" y="64"/>
                    <a:pt x="72" y="64"/>
                  </a:cubicBezTo>
                  <a:lnTo>
                    <a:pt x="86" y="64"/>
                  </a:lnTo>
                  <a:cubicBezTo>
                    <a:pt x="90" y="30"/>
                    <a:pt x="68" y="19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0" name="Google Shape;5170;p4"/>
            <p:cNvSpPr/>
            <p:nvPr/>
          </p:nvSpPr>
          <p:spPr>
            <a:xfrm>
              <a:off x="-5403863" y="-1964579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1"/>
                  </a:moveTo>
                  <a:cubicBezTo>
                    <a:pt x="15" y="8"/>
                    <a:pt x="1" y="16"/>
                    <a:pt x="1" y="34"/>
                  </a:cubicBezTo>
                  <a:cubicBezTo>
                    <a:pt x="4" y="46"/>
                    <a:pt x="12" y="53"/>
                    <a:pt x="23" y="53"/>
                  </a:cubicBezTo>
                  <a:lnTo>
                    <a:pt x="27" y="53"/>
                  </a:lnTo>
                  <a:cubicBezTo>
                    <a:pt x="42" y="49"/>
                    <a:pt x="56" y="46"/>
                    <a:pt x="53" y="23"/>
                  </a:cubicBezTo>
                  <a:cubicBezTo>
                    <a:pt x="49" y="16"/>
                    <a:pt x="46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1" name="Google Shape;5171;p4"/>
            <p:cNvSpPr/>
            <p:nvPr/>
          </p:nvSpPr>
          <p:spPr>
            <a:xfrm>
              <a:off x="-5405105" y="-1933875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72" y="1"/>
                  </a:moveTo>
                  <a:cubicBezTo>
                    <a:pt x="79" y="53"/>
                    <a:pt x="53" y="83"/>
                    <a:pt x="1" y="86"/>
                  </a:cubicBezTo>
                  <a:cubicBezTo>
                    <a:pt x="12" y="94"/>
                    <a:pt x="23" y="101"/>
                    <a:pt x="30" y="101"/>
                  </a:cubicBezTo>
                  <a:cubicBezTo>
                    <a:pt x="46" y="101"/>
                    <a:pt x="60" y="91"/>
                    <a:pt x="75" y="75"/>
                  </a:cubicBezTo>
                  <a:cubicBezTo>
                    <a:pt x="94" y="49"/>
                    <a:pt x="101" y="23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2" name="Google Shape;5172;p4"/>
            <p:cNvSpPr/>
            <p:nvPr/>
          </p:nvSpPr>
          <p:spPr>
            <a:xfrm>
              <a:off x="-5426736" y="-1964053"/>
              <a:ext cx="3486" cy="2388"/>
            </a:xfrm>
            <a:custGeom>
              <a:avLst/>
              <a:gdLst/>
              <a:ahLst/>
              <a:cxnLst/>
              <a:rect l="l" t="t" r="r" b="b"/>
              <a:pathLst>
                <a:path w="73" h="50" extrusionOk="0">
                  <a:moveTo>
                    <a:pt x="61" y="0"/>
                  </a:moveTo>
                  <a:cubicBezTo>
                    <a:pt x="5" y="9"/>
                    <a:pt x="1" y="12"/>
                    <a:pt x="20" y="50"/>
                  </a:cubicBezTo>
                  <a:cubicBezTo>
                    <a:pt x="54" y="50"/>
                    <a:pt x="73" y="35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3" name="Google Shape;5173;p4"/>
            <p:cNvSpPr/>
            <p:nvPr/>
          </p:nvSpPr>
          <p:spPr>
            <a:xfrm>
              <a:off x="-5426354" y="-1901931"/>
              <a:ext cx="5253" cy="3486"/>
            </a:xfrm>
            <a:custGeom>
              <a:avLst/>
              <a:gdLst/>
              <a:ahLst/>
              <a:cxnLst/>
              <a:rect l="l" t="t" r="r" b="b"/>
              <a:pathLst>
                <a:path w="110" h="73" extrusionOk="0">
                  <a:moveTo>
                    <a:pt x="46" y="0"/>
                  </a:moveTo>
                  <a:cubicBezTo>
                    <a:pt x="12" y="0"/>
                    <a:pt x="1" y="23"/>
                    <a:pt x="1" y="72"/>
                  </a:cubicBezTo>
                  <a:cubicBezTo>
                    <a:pt x="12" y="19"/>
                    <a:pt x="49" y="16"/>
                    <a:pt x="87" y="16"/>
                  </a:cubicBezTo>
                  <a:lnTo>
                    <a:pt x="109" y="16"/>
                  </a:lnTo>
                  <a:cubicBezTo>
                    <a:pt x="79" y="8"/>
                    <a:pt x="60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4" name="Google Shape;5174;p4"/>
            <p:cNvSpPr/>
            <p:nvPr/>
          </p:nvSpPr>
          <p:spPr>
            <a:xfrm>
              <a:off x="-5425446" y="-1947102"/>
              <a:ext cx="2722" cy="3677"/>
            </a:xfrm>
            <a:custGeom>
              <a:avLst/>
              <a:gdLst/>
              <a:ahLst/>
              <a:cxnLst/>
              <a:rect l="l" t="t" r="r" b="b"/>
              <a:pathLst>
                <a:path w="57" h="77" extrusionOk="0">
                  <a:moveTo>
                    <a:pt x="41" y="1"/>
                  </a:moveTo>
                  <a:cubicBezTo>
                    <a:pt x="34" y="1"/>
                    <a:pt x="19" y="4"/>
                    <a:pt x="1" y="12"/>
                  </a:cubicBezTo>
                  <a:cubicBezTo>
                    <a:pt x="19" y="31"/>
                    <a:pt x="41" y="42"/>
                    <a:pt x="37" y="76"/>
                  </a:cubicBezTo>
                  <a:cubicBezTo>
                    <a:pt x="41" y="72"/>
                    <a:pt x="49" y="72"/>
                    <a:pt x="53" y="72"/>
                  </a:cubicBezTo>
                  <a:cubicBezTo>
                    <a:pt x="56" y="20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5" name="Google Shape;5175;p4"/>
            <p:cNvSpPr/>
            <p:nvPr/>
          </p:nvSpPr>
          <p:spPr>
            <a:xfrm>
              <a:off x="-5393693" y="-1968876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64" y="1"/>
                  </a:moveTo>
                  <a:cubicBezTo>
                    <a:pt x="42" y="1"/>
                    <a:pt x="23" y="1"/>
                    <a:pt x="0" y="5"/>
                  </a:cubicBezTo>
                  <a:cubicBezTo>
                    <a:pt x="4" y="34"/>
                    <a:pt x="35" y="46"/>
                    <a:pt x="53" y="65"/>
                  </a:cubicBezTo>
                  <a:cubicBezTo>
                    <a:pt x="49" y="42"/>
                    <a:pt x="53" y="20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6" name="Google Shape;5176;p4"/>
            <p:cNvSpPr/>
            <p:nvPr/>
          </p:nvSpPr>
          <p:spPr>
            <a:xfrm>
              <a:off x="-5439580" y="-1919932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83" y="1"/>
                  </a:moveTo>
                  <a:cubicBezTo>
                    <a:pt x="61" y="4"/>
                    <a:pt x="42" y="8"/>
                    <a:pt x="28" y="23"/>
                  </a:cubicBezTo>
                  <a:cubicBezTo>
                    <a:pt x="5" y="37"/>
                    <a:pt x="1" y="53"/>
                    <a:pt x="28" y="71"/>
                  </a:cubicBezTo>
                  <a:lnTo>
                    <a:pt x="28" y="68"/>
                  </a:lnTo>
                  <a:cubicBezTo>
                    <a:pt x="19" y="27"/>
                    <a:pt x="72" y="30"/>
                    <a:pt x="83" y="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7" name="Google Shape;5177;p4"/>
            <p:cNvSpPr/>
            <p:nvPr/>
          </p:nvSpPr>
          <p:spPr>
            <a:xfrm>
              <a:off x="-5481505" y="-2029901"/>
              <a:ext cx="25737" cy="24830"/>
            </a:xfrm>
            <a:custGeom>
              <a:avLst/>
              <a:gdLst/>
              <a:ahLst/>
              <a:cxnLst/>
              <a:rect l="l" t="t" r="r" b="b"/>
              <a:pathLst>
                <a:path w="539" h="520" extrusionOk="0">
                  <a:moveTo>
                    <a:pt x="483" y="1"/>
                  </a:moveTo>
                  <a:lnTo>
                    <a:pt x="483" y="1"/>
                  </a:lnTo>
                  <a:cubicBezTo>
                    <a:pt x="475" y="4"/>
                    <a:pt x="457" y="4"/>
                    <a:pt x="457" y="11"/>
                  </a:cubicBezTo>
                  <a:cubicBezTo>
                    <a:pt x="412" y="94"/>
                    <a:pt x="337" y="123"/>
                    <a:pt x="255" y="150"/>
                  </a:cubicBezTo>
                  <a:cubicBezTo>
                    <a:pt x="183" y="168"/>
                    <a:pt x="143" y="244"/>
                    <a:pt x="76" y="273"/>
                  </a:cubicBezTo>
                  <a:cubicBezTo>
                    <a:pt x="94" y="270"/>
                    <a:pt x="116" y="270"/>
                    <a:pt x="135" y="266"/>
                  </a:cubicBezTo>
                  <a:cubicBezTo>
                    <a:pt x="169" y="254"/>
                    <a:pt x="199" y="247"/>
                    <a:pt x="217" y="247"/>
                  </a:cubicBezTo>
                  <a:cubicBezTo>
                    <a:pt x="285" y="247"/>
                    <a:pt x="300" y="299"/>
                    <a:pt x="311" y="378"/>
                  </a:cubicBezTo>
                  <a:cubicBezTo>
                    <a:pt x="311" y="382"/>
                    <a:pt x="314" y="389"/>
                    <a:pt x="311" y="393"/>
                  </a:cubicBezTo>
                  <a:cubicBezTo>
                    <a:pt x="307" y="404"/>
                    <a:pt x="202" y="468"/>
                    <a:pt x="180" y="468"/>
                  </a:cubicBezTo>
                  <a:cubicBezTo>
                    <a:pt x="161" y="460"/>
                    <a:pt x="147" y="460"/>
                    <a:pt x="131" y="460"/>
                  </a:cubicBezTo>
                  <a:lnTo>
                    <a:pt x="86" y="460"/>
                  </a:lnTo>
                  <a:cubicBezTo>
                    <a:pt x="83" y="437"/>
                    <a:pt x="83" y="420"/>
                    <a:pt x="79" y="397"/>
                  </a:cubicBezTo>
                  <a:cubicBezTo>
                    <a:pt x="42" y="363"/>
                    <a:pt x="76" y="325"/>
                    <a:pt x="76" y="289"/>
                  </a:cubicBezTo>
                  <a:lnTo>
                    <a:pt x="76" y="289"/>
                  </a:lnTo>
                  <a:cubicBezTo>
                    <a:pt x="16" y="337"/>
                    <a:pt x="0" y="378"/>
                    <a:pt x="26" y="427"/>
                  </a:cubicBezTo>
                  <a:cubicBezTo>
                    <a:pt x="45" y="460"/>
                    <a:pt x="79" y="487"/>
                    <a:pt x="105" y="513"/>
                  </a:cubicBezTo>
                  <a:cubicBezTo>
                    <a:pt x="105" y="516"/>
                    <a:pt x="109" y="520"/>
                    <a:pt x="112" y="520"/>
                  </a:cubicBezTo>
                  <a:cubicBezTo>
                    <a:pt x="121" y="520"/>
                    <a:pt x="128" y="513"/>
                    <a:pt x="135" y="501"/>
                  </a:cubicBezTo>
                  <a:cubicBezTo>
                    <a:pt x="143" y="494"/>
                    <a:pt x="150" y="487"/>
                    <a:pt x="161" y="487"/>
                  </a:cubicBezTo>
                  <a:lnTo>
                    <a:pt x="176" y="487"/>
                  </a:lnTo>
                  <a:cubicBezTo>
                    <a:pt x="195" y="498"/>
                    <a:pt x="210" y="501"/>
                    <a:pt x="228" y="501"/>
                  </a:cubicBezTo>
                  <a:cubicBezTo>
                    <a:pt x="259" y="501"/>
                    <a:pt x="285" y="490"/>
                    <a:pt x="314" y="490"/>
                  </a:cubicBezTo>
                  <a:cubicBezTo>
                    <a:pt x="307" y="472"/>
                    <a:pt x="281" y="468"/>
                    <a:pt x="281" y="437"/>
                  </a:cubicBezTo>
                  <a:lnTo>
                    <a:pt x="281" y="437"/>
                  </a:lnTo>
                  <a:cubicBezTo>
                    <a:pt x="318" y="442"/>
                    <a:pt x="356" y="437"/>
                    <a:pt x="359" y="487"/>
                  </a:cubicBezTo>
                  <a:cubicBezTo>
                    <a:pt x="412" y="430"/>
                    <a:pt x="378" y="356"/>
                    <a:pt x="408" y="292"/>
                  </a:cubicBezTo>
                  <a:cubicBezTo>
                    <a:pt x="400" y="292"/>
                    <a:pt x="393" y="296"/>
                    <a:pt x="385" y="296"/>
                  </a:cubicBezTo>
                  <a:lnTo>
                    <a:pt x="371" y="296"/>
                  </a:lnTo>
                  <a:cubicBezTo>
                    <a:pt x="359" y="296"/>
                    <a:pt x="352" y="292"/>
                    <a:pt x="348" y="280"/>
                  </a:cubicBezTo>
                  <a:cubicBezTo>
                    <a:pt x="348" y="273"/>
                    <a:pt x="352" y="266"/>
                    <a:pt x="356" y="263"/>
                  </a:cubicBezTo>
                  <a:cubicBezTo>
                    <a:pt x="363" y="258"/>
                    <a:pt x="367" y="254"/>
                    <a:pt x="371" y="254"/>
                  </a:cubicBezTo>
                  <a:cubicBezTo>
                    <a:pt x="382" y="254"/>
                    <a:pt x="390" y="266"/>
                    <a:pt x="397" y="273"/>
                  </a:cubicBezTo>
                  <a:cubicBezTo>
                    <a:pt x="400" y="277"/>
                    <a:pt x="404" y="285"/>
                    <a:pt x="408" y="292"/>
                  </a:cubicBezTo>
                  <a:cubicBezTo>
                    <a:pt x="426" y="285"/>
                    <a:pt x="445" y="285"/>
                    <a:pt x="464" y="285"/>
                  </a:cubicBezTo>
                  <a:cubicBezTo>
                    <a:pt x="490" y="285"/>
                    <a:pt x="513" y="289"/>
                    <a:pt x="539" y="299"/>
                  </a:cubicBezTo>
                  <a:cubicBezTo>
                    <a:pt x="535" y="289"/>
                    <a:pt x="535" y="277"/>
                    <a:pt x="524" y="273"/>
                  </a:cubicBezTo>
                  <a:cubicBezTo>
                    <a:pt x="408" y="202"/>
                    <a:pt x="397" y="135"/>
                    <a:pt x="479" y="23"/>
                  </a:cubicBezTo>
                  <a:cubicBezTo>
                    <a:pt x="483" y="19"/>
                    <a:pt x="483" y="8"/>
                    <a:pt x="4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8" name="Google Shape;5178;p4"/>
            <p:cNvSpPr/>
            <p:nvPr/>
          </p:nvSpPr>
          <p:spPr>
            <a:xfrm>
              <a:off x="-5462596" y="-2030235"/>
              <a:ext cx="16665" cy="14803"/>
            </a:xfrm>
            <a:custGeom>
              <a:avLst/>
              <a:gdLst/>
              <a:ahLst/>
              <a:cxnLst/>
              <a:rect l="l" t="t" r="r" b="b"/>
              <a:pathLst>
                <a:path w="349" h="310" extrusionOk="0">
                  <a:moveTo>
                    <a:pt x="143" y="0"/>
                  </a:moveTo>
                  <a:cubicBezTo>
                    <a:pt x="124" y="0"/>
                    <a:pt x="106" y="4"/>
                    <a:pt x="87" y="8"/>
                  </a:cubicBezTo>
                  <a:cubicBezTo>
                    <a:pt x="87" y="15"/>
                    <a:pt x="87" y="26"/>
                    <a:pt x="83" y="30"/>
                  </a:cubicBezTo>
                  <a:cubicBezTo>
                    <a:pt x="1" y="142"/>
                    <a:pt x="12" y="209"/>
                    <a:pt x="128" y="280"/>
                  </a:cubicBezTo>
                  <a:cubicBezTo>
                    <a:pt x="139" y="284"/>
                    <a:pt x="139" y="296"/>
                    <a:pt x="143" y="306"/>
                  </a:cubicBezTo>
                  <a:cubicBezTo>
                    <a:pt x="151" y="306"/>
                    <a:pt x="158" y="310"/>
                    <a:pt x="161" y="310"/>
                  </a:cubicBezTo>
                  <a:lnTo>
                    <a:pt x="165" y="310"/>
                  </a:lnTo>
                  <a:cubicBezTo>
                    <a:pt x="184" y="303"/>
                    <a:pt x="203" y="284"/>
                    <a:pt x="225" y="284"/>
                  </a:cubicBezTo>
                  <a:cubicBezTo>
                    <a:pt x="232" y="284"/>
                    <a:pt x="244" y="287"/>
                    <a:pt x="255" y="299"/>
                  </a:cubicBezTo>
                  <a:cubicBezTo>
                    <a:pt x="277" y="273"/>
                    <a:pt x="270" y="232"/>
                    <a:pt x="308" y="213"/>
                  </a:cubicBezTo>
                  <a:lnTo>
                    <a:pt x="308" y="206"/>
                  </a:lnTo>
                  <a:cubicBezTo>
                    <a:pt x="300" y="161"/>
                    <a:pt x="348" y="120"/>
                    <a:pt x="292" y="71"/>
                  </a:cubicBezTo>
                  <a:cubicBezTo>
                    <a:pt x="244" y="26"/>
                    <a:pt x="199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9" name="Google Shape;5179;p4"/>
            <p:cNvSpPr/>
            <p:nvPr/>
          </p:nvSpPr>
          <p:spPr>
            <a:xfrm>
              <a:off x="-5431845" y="-2024696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97" y="0"/>
                  </a:moveTo>
                  <a:cubicBezTo>
                    <a:pt x="63" y="0"/>
                    <a:pt x="33" y="23"/>
                    <a:pt x="18" y="59"/>
                  </a:cubicBezTo>
                  <a:cubicBezTo>
                    <a:pt x="4" y="104"/>
                    <a:pt x="0" y="149"/>
                    <a:pt x="7" y="198"/>
                  </a:cubicBezTo>
                  <a:lnTo>
                    <a:pt x="37" y="198"/>
                  </a:lnTo>
                  <a:cubicBezTo>
                    <a:pt x="52" y="198"/>
                    <a:pt x="63" y="198"/>
                    <a:pt x="78" y="213"/>
                  </a:cubicBezTo>
                  <a:cubicBezTo>
                    <a:pt x="85" y="221"/>
                    <a:pt x="93" y="224"/>
                    <a:pt x="104" y="224"/>
                  </a:cubicBezTo>
                  <a:cubicBezTo>
                    <a:pt x="116" y="224"/>
                    <a:pt x="127" y="216"/>
                    <a:pt x="138" y="206"/>
                  </a:cubicBezTo>
                  <a:cubicBezTo>
                    <a:pt x="135" y="198"/>
                    <a:pt x="135" y="194"/>
                    <a:pt x="135" y="190"/>
                  </a:cubicBezTo>
                  <a:cubicBezTo>
                    <a:pt x="123" y="183"/>
                    <a:pt x="108" y="180"/>
                    <a:pt x="112" y="164"/>
                  </a:cubicBezTo>
                  <a:cubicBezTo>
                    <a:pt x="116" y="157"/>
                    <a:pt x="130" y="145"/>
                    <a:pt x="142" y="145"/>
                  </a:cubicBezTo>
                  <a:lnTo>
                    <a:pt x="145" y="145"/>
                  </a:lnTo>
                  <a:cubicBezTo>
                    <a:pt x="171" y="145"/>
                    <a:pt x="161" y="168"/>
                    <a:pt x="164" y="187"/>
                  </a:cubicBezTo>
                  <a:cubicBezTo>
                    <a:pt x="190" y="168"/>
                    <a:pt x="187" y="131"/>
                    <a:pt x="209" y="112"/>
                  </a:cubicBezTo>
                  <a:cubicBezTo>
                    <a:pt x="228" y="101"/>
                    <a:pt x="250" y="86"/>
                    <a:pt x="242" y="64"/>
                  </a:cubicBezTo>
                  <a:cubicBezTo>
                    <a:pt x="239" y="52"/>
                    <a:pt x="228" y="49"/>
                    <a:pt x="216" y="49"/>
                  </a:cubicBezTo>
                  <a:cubicBezTo>
                    <a:pt x="209" y="49"/>
                    <a:pt x="197" y="49"/>
                    <a:pt x="187" y="52"/>
                  </a:cubicBezTo>
                  <a:cubicBezTo>
                    <a:pt x="171" y="52"/>
                    <a:pt x="168" y="30"/>
                    <a:pt x="153" y="23"/>
                  </a:cubicBezTo>
                  <a:cubicBezTo>
                    <a:pt x="138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0" name="Google Shape;5180;p4"/>
            <p:cNvSpPr/>
            <p:nvPr/>
          </p:nvSpPr>
          <p:spPr>
            <a:xfrm>
              <a:off x="-5457773" y="-2009559"/>
              <a:ext cx="9884" cy="9884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73" y="1"/>
                  </a:moveTo>
                  <a:cubicBezTo>
                    <a:pt x="150" y="27"/>
                    <a:pt x="131" y="27"/>
                    <a:pt x="109" y="30"/>
                  </a:cubicBezTo>
                  <a:cubicBezTo>
                    <a:pt x="42" y="38"/>
                    <a:pt x="0" y="94"/>
                    <a:pt x="16" y="142"/>
                  </a:cubicBezTo>
                  <a:cubicBezTo>
                    <a:pt x="27" y="177"/>
                    <a:pt x="72" y="206"/>
                    <a:pt x="112" y="206"/>
                  </a:cubicBezTo>
                  <a:cubicBezTo>
                    <a:pt x="121" y="206"/>
                    <a:pt x="128" y="203"/>
                    <a:pt x="135" y="203"/>
                  </a:cubicBezTo>
                  <a:cubicBezTo>
                    <a:pt x="191" y="187"/>
                    <a:pt x="207" y="161"/>
                    <a:pt x="195" y="98"/>
                  </a:cubicBezTo>
                  <a:cubicBezTo>
                    <a:pt x="188" y="68"/>
                    <a:pt x="180" y="42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1" name="Google Shape;5181;p4"/>
            <p:cNvSpPr/>
            <p:nvPr/>
          </p:nvSpPr>
          <p:spPr>
            <a:xfrm>
              <a:off x="-5433850" y="-2026176"/>
              <a:ext cx="16665" cy="11317"/>
            </a:xfrm>
            <a:custGeom>
              <a:avLst/>
              <a:gdLst/>
              <a:ahLst/>
              <a:cxnLst/>
              <a:rect l="l" t="t" r="r" b="b"/>
              <a:pathLst>
                <a:path w="349" h="237" extrusionOk="0">
                  <a:moveTo>
                    <a:pt x="146" y="1"/>
                  </a:moveTo>
                  <a:cubicBezTo>
                    <a:pt x="101" y="1"/>
                    <a:pt x="34" y="31"/>
                    <a:pt x="30" y="61"/>
                  </a:cubicBezTo>
                  <a:cubicBezTo>
                    <a:pt x="27" y="117"/>
                    <a:pt x="1" y="176"/>
                    <a:pt x="49" y="229"/>
                  </a:cubicBezTo>
                  <a:cubicBezTo>
                    <a:pt x="42" y="180"/>
                    <a:pt x="46" y="135"/>
                    <a:pt x="60" y="90"/>
                  </a:cubicBezTo>
                  <a:cubicBezTo>
                    <a:pt x="75" y="54"/>
                    <a:pt x="105" y="31"/>
                    <a:pt x="139" y="31"/>
                  </a:cubicBezTo>
                  <a:cubicBezTo>
                    <a:pt x="158" y="31"/>
                    <a:pt x="180" y="38"/>
                    <a:pt x="195" y="54"/>
                  </a:cubicBezTo>
                  <a:cubicBezTo>
                    <a:pt x="210" y="61"/>
                    <a:pt x="213" y="83"/>
                    <a:pt x="229" y="83"/>
                  </a:cubicBezTo>
                  <a:cubicBezTo>
                    <a:pt x="239" y="80"/>
                    <a:pt x="251" y="80"/>
                    <a:pt x="258" y="80"/>
                  </a:cubicBezTo>
                  <a:cubicBezTo>
                    <a:pt x="270" y="80"/>
                    <a:pt x="281" y="83"/>
                    <a:pt x="284" y="95"/>
                  </a:cubicBezTo>
                  <a:cubicBezTo>
                    <a:pt x="292" y="117"/>
                    <a:pt x="270" y="132"/>
                    <a:pt x="251" y="143"/>
                  </a:cubicBezTo>
                  <a:cubicBezTo>
                    <a:pt x="229" y="162"/>
                    <a:pt x="232" y="199"/>
                    <a:pt x="206" y="218"/>
                  </a:cubicBezTo>
                  <a:cubicBezTo>
                    <a:pt x="199" y="218"/>
                    <a:pt x="187" y="218"/>
                    <a:pt x="177" y="221"/>
                  </a:cubicBezTo>
                  <a:cubicBezTo>
                    <a:pt x="177" y="225"/>
                    <a:pt x="177" y="229"/>
                    <a:pt x="180" y="237"/>
                  </a:cubicBezTo>
                  <a:lnTo>
                    <a:pt x="187" y="237"/>
                  </a:lnTo>
                  <a:cubicBezTo>
                    <a:pt x="199" y="237"/>
                    <a:pt x="210" y="233"/>
                    <a:pt x="222" y="229"/>
                  </a:cubicBezTo>
                  <a:cubicBezTo>
                    <a:pt x="232" y="225"/>
                    <a:pt x="244" y="218"/>
                    <a:pt x="255" y="218"/>
                  </a:cubicBezTo>
                  <a:cubicBezTo>
                    <a:pt x="262" y="218"/>
                    <a:pt x="270" y="221"/>
                    <a:pt x="277" y="225"/>
                  </a:cubicBezTo>
                  <a:cubicBezTo>
                    <a:pt x="284" y="233"/>
                    <a:pt x="292" y="233"/>
                    <a:pt x="300" y="233"/>
                  </a:cubicBezTo>
                  <a:cubicBezTo>
                    <a:pt x="315" y="233"/>
                    <a:pt x="322" y="214"/>
                    <a:pt x="329" y="199"/>
                  </a:cubicBezTo>
                  <a:cubicBezTo>
                    <a:pt x="348" y="150"/>
                    <a:pt x="329" y="102"/>
                    <a:pt x="284" y="64"/>
                  </a:cubicBezTo>
                  <a:cubicBezTo>
                    <a:pt x="251" y="35"/>
                    <a:pt x="206" y="23"/>
                    <a:pt x="169" y="5"/>
                  </a:cubicBezTo>
                  <a:cubicBezTo>
                    <a:pt x="161" y="1"/>
                    <a:pt x="154" y="1"/>
                    <a:pt x="1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2" name="Google Shape;5182;p4"/>
            <p:cNvSpPr/>
            <p:nvPr/>
          </p:nvSpPr>
          <p:spPr>
            <a:xfrm>
              <a:off x="-5442971" y="-2032049"/>
              <a:ext cx="7544" cy="8452"/>
            </a:xfrm>
            <a:custGeom>
              <a:avLst/>
              <a:gdLst/>
              <a:ahLst/>
              <a:cxnLst/>
              <a:rect l="l" t="t" r="r" b="b"/>
              <a:pathLst>
                <a:path w="158" h="177" extrusionOk="0">
                  <a:moveTo>
                    <a:pt x="113" y="1"/>
                  </a:moveTo>
                  <a:cubicBezTo>
                    <a:pt x="106" y="1"/>
                    <a:pt x="99" y="4"/>
                    <a:pt x="90" y="11"/>
                  </a:cubicBezTo>
                  <a:cubicBezTo>
                    <a:pt x="72" y="27"/>
                    <a:pt x="49" y="30"/>
                    <a:pt x="27" y="38"/>
                  </a:cubicBezTo>
                  <a:cubicBezTo>
                    <a:pt x="20" y="53"/>
                    <a:pt x="12" y="61"/>
                    <a:pt x="1" y="68"/>
                  </a:cubicBezTo>
                  <a:cubicBezTo>
                    <a:pt x="9" y="109"/>
                    <a:pt x="38" y="139"/>
                    <a:pt x="54" y="177"/>
                  </a:cubicBezTo>
                  <a:cubicBezTo>
                    <a:pt x="158" y="124"/>
                    <a:pt x="158" y="124"/>
                    <a:pt x="151" y="27"/>
                  </a:cubicBezTo>
                  <a:cubicBezTo>
                    <a:pt x="139" y="16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3" name="Google Shape;5183;p4"/>
            <p:cNvSpPr/>
            <p:nvPr/>
          </p:nvSpPr>
          <p:spPr>
            <a:xfrm>
              <a:off x="-5458489" y="-2031333"/>
              <a:ext cx="18097" cy="11269"/>
            </a:xfrm>
            <a:custGeom>
              <a:avLst/>
              <a:gdLst/>
              <a:ahLst/>
              <a:cxnLst/>
              <a:rect l="l" t="t" r="r" b="b"/>
              <a:pathLst>
                <a:path w="379" h="236" extrusionOk="0">
                  <a:moveTo>
                    <a:pt x="7" y="29"/>
                  </a:moveTo>
                  <a:cubicBezTo>
                    <a:pt x="5" y="30"/>
                    <a:pt x="3" y="30"/>
                    <a:pt x="1" y="31"/>
                  </a:cubicBezTo>
                  <a:lnTo>
                    <a:pt x="5" y="31"/>
                  </a:lnTo>
                  <a:cubicBezTo>
                    <a:pt x="5" y="30"/>
                    <a:pt x="6" y="30"/>
                    <a:pt x="7" y="29"/>
                  </a:cubicBezTo>
                  <a:close/>
                  <a:moveTo>
                    <a:pt x="98" y="1"/>
                  </a:moveTo>
                  <a:cubicBezTo>
                    <a:pt x="65" y="1"/>
                    <a:pt x="36" y="15"/>
                    <a:pt x="7" y="29"/>
                  </a:cubicBezTo>
                  <a:lnTo>
                    <a:pt x="7" y="29"/>
                  </a:lnTo>
                  <a:cubicBezTo>
                    <a:pt x="23" y="26"/>
                    <a:pt x="40" y="23"/>
                    <a:pt x="57" y="23"/>
                  </a:cubicBezTo>
                  <a:cubicBezTo>
                    <a:pt x="113" y="23"/>
                    <a:pt x="158" y="49"/>
                    <a:pt x="206" y="94"/>
                  </a:cubicBezTo>
                  <a:cubicBezTo>
                    <a:pt x="262" y="143"/>
                    <a:pt x="214" y="184"/>
                    <a:pt x="222" y="229"/>
                  </a:cubicBezTo>
                  <a:lnTo>
                    <a:pt x="222" y="236"/>
                  </a:lnTo>
                  <a:lnTo>
                    <a:pt x="236" y="221"/>
                  </a:lnTo>
                  <a:cubicBezTo>
                    <a:pt x="262" y="153"/>
                    <a:pt x="274" y="127"/>
                    <a:pt x="296" y="127"/>
                  </a:cubicBezTo>
                  <a:cubicBezTo>
                    <a:pt x="311" y="127"/>
                    <a:pt x="334" y="139"/>
                    <a:pt x="371" y="162"/>
                  </a:cubicBezTo>
                  <a:lnTo>
                    <a:pt x="379" y="162"/>
                  </a:lnTo>
                  <a:cubicBezTo>
                    <a:pt x="363" y="124"/>
                    <a:pt x="334" y="94"/>
                    <a:pt x="326" y="53"/>
                  </a:cubicBezTo>
                  <a:cubicBezTo>
                    <a:pt x="303" y="75"/>
                    <a:pt x="284" y="83"/>
                    <a:pt x="262" y="83"/>
                  </a:cubicBezTo>
                  <a:cubicBezTo>
                    <a:pt x="229" y="83"/>
                    <a:pt x="199" y="57"/>
                    <a:pt x="172" y="34"/>
                  </a:cubicBezTo>
                  <a:cubicBezTo>
                    <a:pt x="146" y="8"/>
                    <a:pt x="120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4" name="Google Shape;5184;p4"/>
            <p:cNvSpPr/>
            <p:nvPr/>
          </p:nvSpPr>
          <p:spPr>
            <a:xfrm>
              <a:off x="-5479547" y="-2017199"/>
              <a:ext cx="10410" cy="6303"/>
            </a:xfrm>
            <a:custGeom>
              <a:avLst/>
              <a:gdLst/>
              <a:ahLst/>
              <a:cxnLst/>
              <a:rect l="l" t="t" r="r" b="b"/>
              <a:pathLst>
                <a:path w="218" h="132" extrusionOk="0">
                  <a:moveTo>
                    <a:pt x="94" y="0"/>
                  </a:moveTo>
                  <a:cubicBezTo>
                    <a:pt x="75" y="4"/>
                    <a:pt x="53" y="4"/>
                    <a:pt x="35" y="7"/>
                  </a:cubicBezTo>
                  <a:lnTo>
                    <a:pt x="35" y="23"/>
                  </a:lnTo>
                  <a:cubicBezTo>
                    <a:pt x="35" y="59"/>
                    <a:pt x="1" y="97"/>
                    <a:pt x="38" y="131"/>
                  </a:cubicBezTo>
                  <a:lnTo>
                    <a:pt x="45" y="131"/>
                  </a:lnTo>
                  <a:cubicBezTo>
                    <a:pt x="53" y="119"/>
                    <a:pt x="61" y="109"/>
                    <a:pt x="71" y="97"/>
                  </a:cubicBezTo>
                  <a:cubicBezTo>
                    <a:pt x="71" y="86"/>
                    <a:pt x="71" y="67"/>
                    <a:pt x="87" y="67"/>
                  </a:cubicBezTo>
                  <a:cubicBezTo>
                    <a:pt x="87" y="67"/>
                    <a:pt x="90" y="71"/>
                    <a:pt x="94" y="71"/>
                  </a:cubicBezTo>
                  <a:cubicBezTo>
                    <a:pt x="116" y="82"/>
                    <a:pt x="135" y="90"/>
                    <a:pt x="161" y="90"/>
                  </a:cubicBezTo>
                  <a:cubicBezTo>
                    <a:pt x="169" y="90"/>
                    <a:pt x="180" y="97"/>
                    <a:pt x="187" y="97"/>
                  </a:cubicBezTo>
                  <a:cubicBezTo>
                    <a:pt x="195" y="97"/>
                    <a:pt x="199" y="93"/>
                    <a:pt x="206" y="86"/>
                  </a:cubicBezTo>
                  <a:cubicBezTo>
                    <a:pt x="218" y="67"/>
                    <a:pt x="218" y="41"/>
                    <a:pt x="206" y="26"/>
                  </a:cubicBezTo>
                  <a:cubicBezTo>
                    <a:pt x="202" y="19"/>
                    <a:pt x="192" y="14"/>
                    <a:pt x="184" y="14"/>
                  </a:cubicBezTo>
                  <a:cubicBezTo>
                    <a:pt x="173" y="14"/>
                    <a:pt x="161" y="19"/>
                    <a:pt x="154" y="30"/>
                  </a:cubicBezTo>
                  <a:cubicBezTo>
                    <a:pt x="139" y="37"/>
                    <a:pt x="132" y="41"/>
                    <a:pt x="124" y="41"/>
                  </a:cubicBezTo>
                  <a:cubicBezTo>
                    <a:pt x="109" y="41"/>
                    <a:pt x="102" y="23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5" name="Google Shape;5185;p4"/>
            <p:cNvSpPr/>
            <p:nvPr/>
          </p:nvSpPr>
          <p:spPr>
            <a:xfrm>
              <a:off x="-5419573" y="-1999723"/>
              <a:ext cx="6112" cy="5205"/>
            </a:xfrm>
            <a:custGeom>
              <a:avLst/>
              <a:gdLst/>
              <a:ahLst/>
              <a:cxnLst/>
              <a:rect l="l" t="t" r="r" b="b"/>
              <a:pathLst>
                <a:path w="128" h="109" extrusionOk="0">
                  <a:moveTo>
                    <a:pt x="57" y="0"/>
                  </a:moveTo>
                  <a:cubicBezTo>
                    <a:pt x="38" y="0"/>
                    <a:pt x="19" y="7"/>
                    <a:pt x="1" y="23"/>
                  </a:cubicBezTo>
                  <a:lnTo>
                    <a:pt x="1" y="38"/>
                  </a:lnTo>
                  <a:cubicBezTo>
                    <a:pt x="8" y="41"/>
                    <a:pt x="16" y="49"/>
                    <a:pt x="16" y="52"/>
                  </a:cubicBezTo>
                  <a:cubicBezTo>
                    <a:pt x="23" y="86"/>
                    <a:pt x="42" y="109"/>
                    <a:pt x="75" y="109"/>
                  </a:cubicBezTo>
                  <a:cubicBezTo>
                    <a:pt x="113" y="109"/>
                    <a:pt x="128" y="83"/>
                    <a:pt x="128" y="45"/>
                  </a:cubicBezTo>
                  <a:lnTo>
                    <a:pt x="128" y="38"/>
                  </a:lnTo>
                  <a:lnTo>
                    <a:pt x="128" y="30"/>
                  </a:lnTo>
                  <a:cubicBezTo>
                    <a:pt x="106" y="12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6" name="Google Shape;5186;p4"/>
            <p:cNvSpPr/>
            <p:nvPr/>
          </p:nvSpPr>
          <p:spPr>
            <a:xfrm>
              <a:off x="-5481839" y="-1991892"/>
              <a:ext cx="5921" cy="5778"/>
            </a:xfrm>
            <a:custGeom>
              <a:avLst/>
              <a:gdLst/>
              <a:ahLst/>
              <a:cxnLst/>
              <a:rect l="l" t="t" r="r" b="b"/>
              <a:pathLst>
                <a:path w="124" h="121" extrusionOk="0">
                  <a:moveTo>
                    <a:pt x="67" y="0"/>
                  </a:moveTo>
                  <a:cubicBezTo>
                    <a:pt x="19" y="0"/>
                    <a:pt x="11" y="45"/>
                    <a:pt x="0" y="86"/>
                  </a:cubicBezTo>
                  <a:cubicBezTo>
                    <a:pt x="11" y="105"/>
                    <a:pt x="19" y="121"/>
                    <a:pt x="33" y="121"/>
                  </a:cubicBezTo>
                  <a:cubicBezTo>
                    <a:pt x="41" y="121"/>
                    <a:pt x="52" y="117"/>
                    <a:pt x="64" y="109"/>
                  </a:cubicBezTo>
                  <a:cubicBezTo>
                    <a:pt x="119" y="72"/>
                    <a:pt x="123" y="64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7" name="Google Shape;5187;p4"/>
            <p:cNvSpPr/>
            <p:nvPr/>
          </p:nvSpPr>
          <p:spPr>
            <a:xfrm>
              <a:off x="-5474342" y="-1993133"/>
              <a:ext cx="7544" cy="4727"/>
            </a:xfrm>
            <a:custGeom>
              <a:avLst/>
              <a:gdLst/>
              <a:ahLst/>
              <a:cxnLst/>
              <a:rect l="l" t="t" r="r" b="b"/>
              <a:pathLst>
                <a:path w="158" h="99" extrusionOk="0">
                  <a:moveTo>
                    <a:pt x="60" y="0"/>
                  </a:moveTo>
                  <a:cubicBezTo>
                    <a:pt x="11" y="4"/>
                    <a:pt x="0" y="19"/>
                    <a:pt x="23" y="49"/>
                  </a:cubicBezTo>
                  <a:cubicBezTo>
                    <a:pt x="45" y="83"/>
                    <a:pt x="64" y="98"/>
                    <a:pt x="90" y="98"/>
                  </a:cubicBezTo>
                  <a:cubicBezTo>
                    <a:pt x="109" y="98"/>
                    <a:pt x="131" y="90"/>
                    <a:pt x="157" y="71"/>
                  </a:cubicBezTo>
                  <a:cubicBezTo>
                    <a:pt x="131" y="38"/>
                    <a:pt x="83" y="38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8" name="Google Shape;5188;p4"/>
            <p:cNvSpPr/>
            <p:nvPr/>
          </p:nvSpPr>
          <p:spPr>
            <a:xfrm>
              <a:off x="-5453285" y="-1984729"/>
              <a:ext cx="5587" cy="4871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30" y="0"/>
                  </a:moveTo>
                  <a:cubicBezTo>
                    <a:pt x="8" y="0"/>
                    <a:pt x="4" y="19"/>
                    <a:pt x="1" y="64"/>
                  </a:cubicBezTo>
                  <a:cubicBezTo>
                    <a:pt x="8" y="93"/>
                    <a:pt x="23" y="102"/>
                    <a:pt x="37" y="102"/>
                  </a:cubicBezTo>
                  <a:cubicBezTo>
                    <a:pt x="53" y="102"/>
                    <a:pt x="68" y="97"/>
                    <a:pt x="79" y="86"/>
                  </a:cubicBezTo>
                  <a:cubicBezTo>
                    <a:pt x="116" y="64"/>
                    <a:pt x="90" y="38"/>
                    <a:pt x="75" y="12"/>
                  </a:cubicBezTo>
                  <a:cubicBezTo>
                    <a:pt x="56" y="4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9" name="Google Shape;5189;p4"/>
            <p:cNvSpPr/>
            <p:nvPr/>
          </p:nvSpPr>
          <p:spPr>
            <a:xfrm>
              <a:off x="-5438291" y="-1997049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7" y="1"/>
                  </a:moveTo>
                  <a:cubicBezTo>
                    <a:pt x="27" y="1"/>
                    <a:pt x="15" y="19"/>
                    <a:pt x="8" y="30"/>
                  </a:cubicBezTo>
                  <a:cubicBezTo>
                    <a:pt x="4" y="37"/>
                    <a:pt x="1" y="53"/>
                    <a:pt x="11" y="56"/>
                  </a:cubicBezTo>
                  <a:cubicBezTo>
                    <a:pt x="45" y="72"/>
                    <a:pt x="75" y="86"/>
                    <a:pt x="108" y="98"/>
                  </a:cubicBezTo>
                  <a:lnTo>
                    <a:pt x="113" y="98"/>
                  </a:lnTo>
                  <a:cubicBezTo>
                    <a:pt x="120" y="98"/>
                    <a:pt x="127" y="86"/>
                    <a:pt x="127" y="60"/>
                  </a:cubicBezTo>
                  <a:cubicBezTo>
                    <a:pt x="105" y="46"/>
                    <a:pt x="75" y="19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0" name="Google Shape;5190;p4"/>
            <p:cNvSpPr/>
            <p:nvPr/>
          </p:nvSpPr>
          <p:spPr>
            <a:xfrm>
              <a:off x="-5427070" y="-2006694"/>
              <a:ext cx="5253" cy="4679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80" y="1"/>
                  </a:moveTo>
                  <a:cubicBezTo>
                    <a:pt x="71" y="1"/>
                    <a:pt x="68" y="8"/>
                    <a:pt x="68" y="15"/>
                  </a:cubicBezTo>
                  <a:cubicBezTo>
                    <a:pt x="64" y="23"/>
                    <a:pt x="61" y="30"/>
                    <a:pt x="53" y="30"/>
                  </a:cubicBezTo>
                  <a:cubicBezTo>
                    <a:pt x="49" y="30"/>
                    <a:pt x="42" y="27"/>
                    <a:pt x="35" y="19"/>
                  </a:cubicBezTo>
                  <a:cubicBezTo>
                    <a:pt x="23" y="15"/>
                    <a:pt x="12" y="12"/>
                    <a:pt x="1" y="4"/>
                  </a:cubicBezTo>
                  <a:lnTo>
                    <a:pt x="1" y="4"/>
                  </a:lnTo>
                  <a:cubicBezTo>
                    <a:pt x="4" y="23"/>
                    <a:pt x="4" y="38"/>
                    <a:pt x="4" y="53"/>
                  </a:cubicBezTo>
                  <a:cubicBezTo>
                    <a:pt x="19" y="82"/>
                    <a:pt x="27" y="98"/>
                    <a:pt x="38" y="98"/>
                  </a:cubicBezTo>
                  <a:cubicBezTo>
                    <a:pt x="49" y="98"/>
                    <a:pt x="61" y="79"/>
                    <a:pt x="83" y="49"/>
                  </a:cubicBezTo>
                  <a:cubicBezTo>
                    <a:pt x="109" y="30"/>
                    <a:pt x="87" y="15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1" name="Google Shape;5191;p4"/>
            <p:cNvSpPr/>
            <p:nvPr/>
          </p:nvSpPr>
          <p:spPr>
            <a:xfrm>
              <a:off x="-5419573" y="-2001537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75" y="0"/>
                  </a:moveTo>
                  <a:cubicBezTo>
                    <a:pt x="42" y="0"/>
                    <a:pt x="4" y="16"/>
                    <a:pt x="1" y="61"/>
                  </a:cubicBezTo>
                  <a:cubicBezTo>
                    <a:pt x="19" y="45"/>
                    <a:pt x="38" y="38"/>
                    <a:pt x="57" y="38"/>
                  </a:cubicBezTo>
                  <a:cubicBezTo>
                    <a:pt x="80" y="38"/>
                    <a:pt x="106" y="50"/>
                    <a:pt x="128" y="68"/>
                  </a:cubicBezTo>
                  <a:cubicBezTo>
                    <a:pt x="132" y="31"/>
                    <a:pt x="102" y="0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2" name="Google Shape;5192;p4"/>
            <p:cNvSpPr/>
            <p:nvPr/>
          </p:nvSpPr>
          <p:spPr>
            <a:xfrm>
              <a:off x="-5428120" y="-200134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52" y="1"/>
                  </a:moveTo>
                  <a:cubicBezTo>
                    <a:pt x="38" y="1"/>
                    <a:pt x="19" y="15"/>
                    <a:pt x="0" y="23"/>
                  </a:cubicBezTo>
                  <a:cubicBezTo>
                    <a:pt x="4" y="57"/>
                    <a:pt x="26" y="68"/>
                    <a:pt x="49" y="68"/>
                  </a:cubicBezTo>
                  <a:cubicBezTo>
                    <a:pt x="57" y="68"/>
                    <a:pt x="64" y="68"/>
                    <a:pt x="67" y="64"/>
                  </a:cubicBezTo>
                  <a:cubicBezTo>
                    <a:pt x="83" y="57"/>
                    <a:pt x="83" y="46"/>
                    <a:pt x="83" y="34"/>
                  </a:cubicBezTo>
                  <a:cubicBezTo>
                    <a:pt x="75" y="8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3" name="Google Shape;5193;p4"/>
            <p:cNvSpPr/>
            <p:nvPr/>
          </p:nvSpPr>
          <p:spPr>
            <a:xfrm>
              <a:off x="-5454717" y="-1987069"/>
              <a:ext cx="5014" cy="5396"/>
            </a:xfrm>
            <a:custGeom>
              <a:avLst/>
              <a:gdLst/>
              <a:ahLst/>
              <a:cxnLst/>
              <a:rect l="l" t="t" r="r" b="b"/>
              <a:pathLst>
                <a:path w="105" h="113" extrusionOk="0">
                  <a:moveTo>
                    <a:pt x="12" y="1"/>
                  </a:moveTo>
                  <a:cubicBezTo>
                    <a:pt x="15" y="49"/>
                    <a:pt x="0" y="83"/>
                    <a:pt x="31" y="113"/>
                  </a:cubicBezTo>
                  <a:cubicBezTo>
                    <a:pt x="34" y="68"/>
                    <a:pt x="38" y="49"/>
                    <a:pt x="60" y="49"/>
                  </a:cubicBezTo>
                  <a:cubicBezTo>
                    <a:pt x="71" y="49"/>
                    <a:pt x="86" y="53"/>
                    <a:pt x="105" y="61"/>
                  </a:cubicBezTo>
                  <a:cubicBezTo>
                    <a:pt x="93" y="16"/>
                    <a:pt x="45" y="27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4" name="Google Shape;5194;p4"/>
            <p:cNvSpPr/>
            <p:nvPr/>
          </p:nvSpPr>
          <p:spPr>
            <a:xfrm>
              <a:off x="-5428120" y="-2004354"/>
              <a:ext cx="5205" cy="4679"/>
            </a:xfrm>
            <a:custGeom>
              <a:avLst/>
              <a:gdLst/>
              <a:ahLst/>
              <a:cxnLst/>
              <a:rect l="l" t="t" r="r" b="b"/>
              <a:pathLst>
                <a:path w="109" h="98" extrusionOk="0">
                  <a:moveTo>
                    <a:pt x="105" y="0"/>
                  </a:moveTo>
                  <a:lnTo>
                    <a:pt x="105" y="0"/>
                  </a:lnTo>
                  <a:cubicBezTo>
                    <a:pt x="83" y="30"/>
                    <a:pt x="71" y="49"/>
                    <a:pt x="60" y="49"/>
                  </a:cubicBezTo>
                  <a:cubicBezTo>
                    <a:pt x="49" y="49"/>
                    <a:pt x="41" y="33"/>
                    <a:pt x="26" y="4"/>
                  </a:cubicBezTo>
                  <a:cubicBezTo>
                    <a:pt x="7" y="26"/>
                    <a:pt x="4" y="56"/>
                    <a:pt x="0" y="86"/>
                  </a:cubicBezTo>
                  <a:cubicBezTo>
                    <a:pt x="19" y="78"/>
                    <a:pt x="38" y="64"/>
                    <a:pt x="52" y="64"/>
                  </a:cubicBezTo>
                  <a:cubicBezTo>
                    <a:pt x="64" y="64"/>
                    <a:pt x="75" y="71"/>
                    <a:pt x="83" y="97"/>
                  </a:cubicBezTo>
                  <a:cubicBezTo>
                    <a:pt x="105" y="68"/>
                    <a:pt x="109" y="33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5" name="Google Shape;5195;p4"/>
            <p:cNvSpPr/>
            <p:nvPr/>
          </p:nvSpPr>
          <p:spPr>
            <a:xfrm>
              <a:off x="-5471477" y="-1993133"/>
              <a:ext cx="6781" cy="3438"/>
            </a:xfrm>
            <a:custGeom>
              <a:avLst/>
              <a:gdLst/>
              <a:ahLst/>
              <a:cxnLst/>
              <a:rect l="l" t="t" r="r" b="b"/>
              <a:pathLst>
                <a:path w="142" h="7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38"/>
                    <a:pt x="71" y="38"/>
                    <a:pt x="97" y="71"/>
                  </a:cubicBezTo>
                  <a:cubicBezTo>
                    <a:pt x="116" y="68"/>
                    <a:pt x="142" y="60"/>
                    <a:pt x="112" y="42"/>
                  </a:cubicBezTo>
                  <a:cubicBezTo>
                    <a:pt x="78" y="23"/>
                    <a:pt x="41" y="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6" name="Google Shape;5196;p4"/>
            <p:cNvSpPr/>
            <p:nvPr/>
          </p:nvSpPr>
          <p:spPr>
            <a:xfrm>
              <a:off x="-5462214" y="-1991510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57" y="0"/>
                  </a:moveTo>
                  <a:cubicBezTo>
                    <a:pt x="38" y="0"/>
                    <a:pt x="26" y="19"/>
                    <a:pt x="12" y="23"/>
                  </a:cubicBezTo>
                  <a:cubicBezTo>
                    <a:pt x="8" y="23"/>
                    <a:pt x="8" y="26"/>
                    <a:pt x="0" y="34"/>
                  </a:cubicBezTo>
                  <a:cubicBezTo>
                    <a:pt x="15" y="42"/>
                    <a:pt x="26" y="45"/>
                    <a:pt x="41" y="45"/>
                  </a:cubicBezTo>
                  <a:cubicBezTo>
                    <a:pt x="53" y="45"/>
                    <a:pt x="64" y="42"/>
                    <a:pt x="75" y="26"/>
                  </a:cubicBezTo>
                  <a:cubicBezTo>
                    <a:pt x="75" y="23"/>
                    <a:pt x="75" y="8"/>
                    <a:pt x="71" y="8"/>
                  </a:cubicBezTo>
                  <a:cubicBezTo>
                    <a:pt x="64" y="4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7" name="Google Shape;5197;p4"/>
            <p:cNvSpPr/>
            <p:nvPr/>
          </p:nvSpPr>
          <p:spPr>
            <a:xfrm>
              <a:off x="-5468087" y="-2009034"/>
              <a:ext cx="3772" cy="2578"/>
            </a:xfrm>
            <a:custGeom>
              <a:avLst/>
              <a:gdLst/>
              <a:ahLst/>
              <a:cxnLst/>
              <a:rect l="l" t="t" r="r" b="b"/>
              <a:pathLst>
                <a:path w="79" h="54" extrusionOk="0">
                  <a:moveTo>
                    <a:pt x="0" y="0"/>
                  </a:moveTo>
                  <a:cubicBezTo>
                    <a:pt x="0" y="31"/>
                    <a:pt x="26" y="35"/>
                    <a:pt x="33" y="53"/>
                  </a:cubicBezTo>
                  <a:cubicBezTo>
                    <a:pt x="49" y="53"/>
                    <a:pt x="64" y="53"/>
                    <a:pt x="78" y="50"/>
                  </a:cubicBezTo>
                  <a:cubicBezTo>
                    <a:pt x="75" y="0"/>
                    <a:pt x="37" y="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8" name="Google Shape;5198;p4"/>
            <p:cNvSpPr/>
            <p:nvPr/>
          </p:nvSpPr>
          <p:spPr>
            <a:xfrm>
              <a:off x="-5441729" y="-2032957"/>
              <a:ext cx="5969" cy="2769"/>
            </a:xfrm>
            <a:custGeom>
              <a:avLst/>
              <a:gdLst/>
              <a:ahLst/>
              <a:cxnLst/>
              <a:rect l="l" t="t" r="r" b="b"/>
              <a:pathLst>
                <a:path w="125" h="58" extrusionOk="0">
                  <a:moveTo>
                    <a:pt x="83" y="1"/>
                  </a:moveTo>
                  <a:cubicBezTo>
                    <a:pt x="50" y="1"/>
                    <a:pt x="28" y="35"/>
                    <a:pt x="1" y="57"/>
                  </a:cubicBezTo>
                  <a:cubicBezTo>
                    <a:pt x="23" y="49"/>
                    <a:pt x="46" y="46"/>
                    <a:pt x="64" y="30"/>
                  </a:cubicBezTo>
                  <a:cubicBezTo>
                    <a:pt x="73" y="23"/>
                    <a:pt x="80" y="20"/>
                    <a:pt x="87" y="20"/>
                  </a:cubicBezTo>
                  <a:cubicBezTo>
                    <a:pt x="102" y="20"/>
                    <a:pt x="113" y="35"/>
                    <a:pt x="125" y="46"/>
                  </a:cubicBezTo>
                  <a:lnTo>
                    <a:pt x="125" y="13"/>
                  </a:lnTo>
                  <a:cubicBezTo>
                    <a:pt x="109" y="4"/>
                    <a:pt x="95" y="1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9" name="Google Shape;5199;p4"/>
            <p:cNvSpPr/>
            <p:nvPr/>
          </p:nvSpPr>
          <p:spPr>
            <a:xfrm>
              <a:off x="-5427213" y="-2008843"/>
              <a:ext cx="2913" cy="3056"/>
            </a:xfrm>
            <a:custGeom>
              <a:avLst/>
              <a:gdLst/>
              <a:ahLst/>
              <a:cxnLst/>
              <a:rect l="l" t="t" r="r" b="b"/>
              <a:pathLst>
                <a:path w="61" h="64" extrusionOk="0">
                  <a:moveTo>
                    <a:pt x="33" y="1"/>
                  </a:moveTo>
                  <a:cubicBezTo>
                    <a:pt x="11" y="12"/>
                    <a:pt x="0" y="27"/>
                    <a:pt x="4" y="49"/>
                  </a:cubicBezTo>
                  <a:cubicBezTo>
                    <a:pt x="15" y="57"/>
                    <a:pt x="26" y="60"/>
                    <a:pt x="38" y="64"/>
                  </a:cubicBezTo>
                  <a:cubicBezTo>
                    <a:pt x="60" y="41"/>
                    <a:pt x="60" y="19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0" name="Google Shape;5200;p4"/>
            <p:cNvSpPr/>
            <p:nvPr/>
          </p:nvSpPr>
          <p:spPr>
            <a:xfrm>
              <a:off x="-5425637" y="-2009559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5" y="1"/>
                  </a:moveTo>
                  <a:cubicBezTo>
                    <a:pt x="8" y="1"/>
                    <a:pt x="5" y="8"/>
                    <a:pt x="0" y="16"/>
                  </a:cubicBezTo>
                  <a:cubicBezTo>
                    <a:pt x="27" y="34"/>
                    <a:pt x="27" y="56"/>
                    <a:pt x="5" y="79"/>
                  </a:cubicBezTo>
                  <a:cubicBezTo>
                    <a:pt x="12" y="87"/>
                    <a:pt x="19" y="90"/>
                    <a:pt x="23" y="90"/>
                  </a:cubicBezTo>
                  <a:cubicBezTo>
                    <a:pt x="31" y="90"/>
                    <a:pt x="34" y="83"/>
                    <a:pt x="38" y="75"/>
                  </a:cubicBezTo>
                  <a:cubicBezTo>
                    <a:pt x="38" y="68"/>
                    <a:pt x="41" y="61"/>
                    <a:pt x="50" y="61"/>
                  </a:cubicBezTo>
                  <a:cubicBezTo>
                    <a:pt x="41" y="46"/>
                    <a:pt x="38" y="27"/>
                    <a:pt x="27" y="11"/>
                  </a:cubicBezTo>
                  <a:cubicBezTo>
                    <a:pt x="23" y="4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1" name="Google Shape;5201;p4"/>
            <p:cNvSpPr/>
            <p:nvPr/>
          </p:nvSpPr>
          <p:spPr>
            <a:xfrm>
              <a:off x="-5429028" y="-2000248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19" y="0"/>
                  </a:moveTo>
                  <a:cubicBezTo>
                    <a:pt x="0" y="18"/>
                    <a:pt x="4" y="37"/>
                    <a:pt x="23" y="49"/>
                  </a:cubicBezTo>
                  <a:cubicBezTo>
                    <a:pt x="34" y="56"/>
                    <a:pt x="42" y="63"/>
                    <a:pt x="53" y="63"/>
                  </a:cubicBezTo>
                  <a:cubicBezTo>
                    <a:pt x="64" y="63"/>
                    <a:pt x="79" y="56"/>
                    <a:pt x="86" y="41"/>
                  </a:cubicBezTo>
                  <a:lnTo>
                    <a:pt x="86" y="41"/>
                  </a:lnTo>
                  <a:cubicBezTo>
                    <a:pt x="83" y="45"/>
                    <a:pt x="76" y="45"/>
                    <a:pt x="68" y="45"/>
                  </a:cubicBezTo>
                  <a:cubicBezTo>
                    <a:pt x="45" y="45"/>
                    <a:pt x="23" y="34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2" name="Google Shape;5202;p4"/>
            <p:cNvSpPr/>
            <p:nvPr/>
          </p:nvSpPr>
          <p:spPr>
            <a:xfrm>
              <a:off x="-5392976" y="-1868362"/>
              <a:ext cx="18766" cy="33425"/>
            </a:xfrm>
            <a:custGeom>
              <a:avLst/>
              <a:gdLst/>
              <a:ahLst/>
              <a:cxnLst/>
              <a:rect l="l" t="t" r="r" b="b"/>
              <a:pathLst>
                <a:path w="393" h="700" extrusionOk="0">
                  <a:moveTo>
                    <a:pt x="1" y="116"/>
                  </a:moveTo>
                  <a:cubicBezTo>
                    <a:pt x="1" y="124"/>
                    <a:pt x="4" y="127"/>
                    <a:pt x="11" y="127"/>
                  </a:cubicBezTo>
                  <a:lnTo>
                    <a:pt x="1" y="116"/>
                  </a:lnTo>
                  <a:close/>
                  <a:moveTo>
                    <a:pt x="4" y="1"/>
                  </a:moveTo>
                  <a:lnTo>
                    <a:pt x="4" y="1"/>
                  </a:lnTo>
                  <a:cubicBezTo>
                    <a:pt x="27" y="42"/>
                    <a:pt x="8" y="87"/>
                    <a:pt x="11" y="127"/>
                  </a:cubicBezTo>
                  <a:cubicBezTo>
                    <a:pt x="20" y="139"/>
                    <a:pt x="27" y="139"/>
                    <a:pt x="38" y="139"/>
                  </a:cubicBezTo>
                  <a:lnTo>
                    <a:pt x="61" y="139"/>
                  </a:lnTo>
                  <a:lnTo>
                    <a:pt x="61" y="135"/>
                  </a:lnTo>
                  <a:cubicBezTo>
                    <a:pt x="68" y="127"/>
                    <a:pt x="72" y="120"/>
                    <a:pt x="79" y="109"/>
                  </a:cubicBezTo>
                  <a:cubicBezTo>
                    <a:pt x="94" y="87"/>
                    <a:pt x="98" y="79"/>
                    <a:pt x="106" y="79"/>
                  </a:cubicBezTo>
                  <a:cubicBezTo>
                    <a:pt x="116" y="79"/>
                    <a:pt x="124" y="90"/>
                    <a:pt x="154" y="101"/>
                  </a:cubicBezTo>
                  <a:cubicBezTo>
                    <a:pt x="221" y="127"/>
                    <a:pt x="203" y="165"/>
                    <a:pt x="195" y="210"/>
                  </a:cubicBezTo>
                  <a:cubicBezTo>
                    <a:pt x="232" y="229"/>
                    <a:pt x="251" y="244"/>
                    <a:pt x="273" y="296"/>
                  </a:cubicBezTo>
                  <a:cubicBezTo>
                    <a:pt x="285" y="329"/>
                    <a:pt x="337" y="341"/>
                    <a:pt x="318" y="389"/>
                  </a:cubicBezTo>
                  <a:cubicBezTo>
                    <a:pt x="370" y="404"/>
                    <a:pt x="344" y="434"/>
                    <a:pt x="325" y="460"/>
                  </a:cubicBezTo>
                  <a:cubicBezTo>
                    <a:pt x="296" y="501"/>
                    <a:pt x="308" y="558"/>
                    <a:pt x="266" y="598"/>
                  </a:cubicBezTo>
                  <a:cubicBezTo>
                    <a:pt x="251" y="610"/>
                    <a:pt x="296" y="643"/>
                    <a:pt x="263" y="666"/>
                  </a:cubicBezTo>
                  <a:cubicBezTo>
                    <a:pt x="251" y="677"/>
                    <a:pt x="244" y="688"/>
                    <a:pt x="232" y="700"/>
                  </a:cubicBezTo>
                  <a:cubicBezTo>
                    <a:pt x="289" y="696"/>
                    <a:pt x="322" y="666"/>
                    <a:pt x="334" y="617"/>
                  </a:cubicBezTo>
                  <a:cubicBezTo>
                    <a:pt x="348" y="558"/>
                    <a:pt x="370" y="501"/>
                    <a:pt x="378" y="446"/>
                  </a:cubicBezTo>
                  <a:cubicBezTo>
                    <a:pt x="386" y="401"/>
                    <a:pt x="393" y="344"/>
                    <a:pt x="334" y="315"/>
                  </a:cubicBezTo>
                  <a:cubicBezTo>
                    <a:pt x="325" y="311"/>
                    <a:pt x="315" y="299"/>
                    <a:pt x="315" y="292"/>
                  </a:cubicBezTo>
                  <a:cubicBezTo>
                    <a:pt x="315" y="221"/>
                    <a:pt x="263" y="177"/>
                    <a:pt x="221" y="124"/>
                  </a:cubicBezTo>
                  <a:cubicBezTo>
                    <a:pt x="168" y="49"/>
                    <a:pt x="90" y="20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3" name="Google Shape;5203;p4"/>
            <p:cNvSpPr/>
            <p:nvPr/>
          </p:nvSpPr>
          <p:spPr>
            <a:xfrm>
              <a:off x="-5414225" y="-1851029"/>
              <a:ext cx="32518" cy="21297"/>
            </a:xfrm>
            <a:custGeom>
              <a:avLst/>
              <a:gdLst/>
              <a:ahLst/>
              <a:cxnLst/>
              <a:rect l="l" t="t" r="r" b="b"/>
              <a:pathLst>
                <a:path w="681" h="446" extrusionOk="0">
                  <a:moveTo>
                    <a:pt x="80" y="0"/>
                  </a:moveTo>
                  <a:cubicBezTo>
                    <a:pt x="49" y="11"/>
                    <a:pt x="8" y="7"/>
                    <a:pt x="4" y="45"/>
                  </a:cubicBezTo>
                  <a:cubicBezTo>
                    <a:pt x="1" y="86"/>
                    <a:pt x="38" y="97"/>
                    <a:pt x="64" y="116"/>
                  </a:cubicBezTo>
                  <a:cubicBezTo>
                    <a:pt x="125" y="154"/>
                    <a:pt x="173" y="202"/>
                    <a:pt x="206" y="269"/>
                  </a:cubicBezTo>
                  <a:cubicBezTo>
                    <a:pt x="232" y="321"/>
                    <a:pt x="240" y="400"/>
                    <a:pt x="318" y="400"/>
                  </a:cubicBezTo>
                  <a:cubicBezTo>
                    <a:pt x="330" y="400"/>
                    <a:pt x="341" y="400"/>
                    <a:pt x="352" y="397"/>
                  </a:cubicBezTo>
                  <a:cubicBezTo>
                    <a:pt x="367" y="397"/>
                    <a:pt x="382" y="415"/>
                    <a:pt x="401" y="423"/>
                  </a:cubicBezTo>
                  <a:cubicBezTo>
                    <a:pt x="427" y="426"/>
                    <a:pt x="449" y="445"/>
                    <a:pt x="479" y="445"/>
                  </a:cubicBezTo>
                  <a:cubicBezTo>
                    <a:pt x="491" y="445"/>
                    <a:pt x="501" y="442"/>
                    <a:pt x="513" y="433"/>
                  </a:cubicBezTo>
                  <a:cubicBezTo>
                    <a:pt x="551" y="415"/>
                    <a:pt x="591" y="397"/>
                    <a:pt x="632" y="385"/>
                  </a:cubicBezTo>
                  <a:cubicBezTo>
                    <a:pt x="655" y="378"/>
                    <a:pt x="681" y="366"/>
                    <a:pt x="677" y="337"/>
                  </a:cubicBezTo>
                  <a:lnTo>
                    <a:pt x="663" y="337"/>
                  </a:lnTo>
                  <a:cubicBezTo>
                    <a:pt x="648" y="337"/>
                    <a:pt x="629" y="333"/>
                    <a:pt x="613" y="325"/>
                  </a:cubicBezTo>
                  <a:cubicBezTo>
                    <a:pt x="613" y="344"/>
                    <a:pt x="610" y="359"/>
                    <a:pt x="591" y="359"/>
                  </a:cubicBezTo>
                  <a:lnTo>
                    <a:pt x="587" y="359"/>
                  </a:lnTo>
                  <a:cubicBezTo>
                    <a:pt x="584" y="355"/>
                    <a:pt x="577" y="355"/>
                    <a:pt x="573" y="355"/>
                  </a:cubicBezTo>
                  <a:cubicBezTo>
                    <a:pt x="561" y="355"/>
                    <a:pt x="551" y="359"/>
                    <a:pt x="535" y="378"/>
                  </a:cubicBezTo>
                  <a:cubicBezTo>
                    <a:pt x="520" y="397"/>
                    <a:pt x="494" y="404"/>
                    <a:pt x="465" y="404"/>
                  </a:cubicBezTo>
                  <a:cubicBezTo>
                    <a:pt x="430" y="404"/>
                    <a:pt x="397" y="392"/>
                    <a:pt x="378" y="370"/>
                  </a:cubicBezTo>
                  <a:cubicBezTo>
                    <a:pt x="367" y="355"/>
                    <a:pt x="356" y="355"/>
                    <a:pt x="344" y="352"/>
                  </a:cubicBezTo>
                  <a:cubicBezTo>
                    <a:pt x="322" y="347"/>
                    <a:pt x="273" y="325"/>
                    <a:pt x="263" y="307"/>
                  </a:cubicBezTo>
                  <a:cubicBezTo>
                    <a:pt x="244" y="276"/>
                    <a:pt x="225" y="243"/>
                    <a:pt x="206" y="213"/>
                  </a:cubicBezTo>
                  <a:cubicBezTo>
                    <a:pt x="184" y="187"/>
                    <a:pt x="161" y="161"/>
                    <a:pt x="165" y="119"/>
                  </a:cubicBezTo>
                  <a:cubicBezTo>
                    <a:pt x="154" y="119"/>
                    <a:pt x="139" y="116"/>
                    <a:pt x="135" y="101"/>
                  </a:cubicBezTo>
                  <a:cubicBezTo>
                    <a:pt x="120" y="64"/>
                    <a:pt x="113" y="49"/>
                    <a:pt x="98" y="49"/>
                  </a:cubicBezTo>
                  <a:cubicBezTo>
                    <a:pt x="87" y="49"/>
                    <a:pt x="72" y="56"/>
                    <a:pt x="46" y="67"/>
                  </a:cubicBezTo>
                  <a:cubicBezTo>
                    <a:pt x="38" y="30"/>
                    <a:pt x="83" y="23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4" name="Google Shape;5204;p4"/>
            <p:cNvSpPr/>
            <p:nvPr/>
          </p:nvSpPr>
          <p:spPr>
            <a:xfrm>
              <a:off x="-5435283" y="-1858048"/>
              <a:ext cx="20580" cy="15280"/>
            </a:xfrm>
            <a:custGeom>
              <a:avLst/>
              <a:gdLst/>
              <a:ahLst/>
              <a:cxnLst/>
              <a:rect l="l" t="t" r="r" b="b"/>
              <a:pathLst>
                <a:path w="431" h="320" extrusionOk="0">
                  <a:moveTo>
                    <a:pt x="319" y="1"/>
                  </a:moveTo>
                  <a:lnTo>
                    <a:pt x="319" y="5"/>
                  </a:lnTo>
                  <a:cubicBezTo>
                    <a:pt x="322" y="20"/>
                    <a:pt x="345" y="31"/>
                    <a:pt x="322" y="50"/>
                  </a:cubicBezTo>
                  <a:cubicBezTo>
                    <a:pt x="348" y="95"/>
                    <a:pt x="359" y="140"/>
                    <a:pt x="345" y="196"/>
                  </a:cubicBezTo>
                  <a:cubicBezTo>
                    <a:pt x="333" y="244"/>
                    <a:pt x="311" y="263"/>
                    <a:pt x="269" y="263"/>
                  </a:cubicBezTo>
                  <a:lnTo>
                    <a:pt x="259" y="263"/>
                  </a:lnTo>
                  <a:cubicBezTo>
                    <a:pt x="247" y="278"/>
                    <a:pt x="233" y="285"/>
                    <a:pt x="217" y="285"/>
                  </a:cubicBezTo>
                  <a:cubicBezTo>
                    <a:pt x="210" y="285"/>
                    <a:pt x="207" y="285"/>
                    <a:pt x="202" y="282"/>
                  </a:cubicBezTo>
                  <a:cubicBezTo>
                    <a:pt x="184" y="275"/>
                    <a:pt x="169" y="275"/>
                    <a:pt x="154" y="275"/>
                  </a:cubicBezTo>
                  <a:cubicBezTo>
                    <a:pt x="128" y="275"/>
                    <a:pt x="102" y="282"/>
                    <a:pt x="76" y="289"/>
                  </a:cubicBezTo>
                  <a:cubicBezTo>
                    <a:pt x="64" y="293"/>
                    <a:pt x="57" y="297"/>
                    <a:pt x="50" y="297"/>
                  </a:cubicBezTo>
                  <a:cubicBezTo>
                    <a:pt x="27" y="297"/>
                    <a:pt x="16" y="282"/>
                    <a:pt x="27" y="244"/>
                  </a:cubicBezTo>
                  <a:cubicBezTo>
                    <a:pt x="38" y="218"/>
                    <a:pt x="27" y="196"/>
                    <a:pt x="12" y="170"/>
                  </a:cubicBezTo>
                  <a:cubicBezTo>
                    <a:pt x="0" y="211"/>
                    <a:pt x="0" y="248"/>
                    <a:pt x="5" y="289"/>
                  </a:cubicBezTo>
                  <a:cubicBezTo>
                    <a:pt x="8" y="308"/>
                    <a:pt x="12" y="319"/>
                    <a:pt x="27" y="319"/>
                  </a:cubicBezTo>
                  <a:lnTo>
                    <a:pt x="45" y="319"/>
                  </a:lnTo>
                  <a:cubicBezTo>
                    <a:pt x="72" y="308"/>
                    <a:pt x="98" y="308"/>
                    <a:pt x="124" y="308"/>
                  </a:cubicBezTo>
                  <a:lnTo>
                    <a:pt x="233" y="308"/>
                  </a:lnTo>
                  <a:cubicBezTo>
                    <a:pt x="243" y="311"/>
                    <a:pt x="255" y="311"/>
                    <a:pt x="266" y="311"/>
                  </a:cubicBezTo>
                  <a:cubicBezTo>
                    <a:pt x="296" y="311"/>
                    <a:pt x="322" y="304"/>
                    <a:pt x="341" y="275"/>
                  </a:cubicBezTo>
                  <a:cubicBezTo>
                    <a:pt x="359" y="240"/>
                    <a:pt x="382" y="211"/>
                    <a:pt x="404" y="185"/>
                  </a:cubicBezTo>
                  <a:cubicBezTo>
                    <a:pt x="431" y="158"/>
                    <a:pt x="431" y="132"/>
                    <a:pt x="397" y="113"/>
                  </a:cubicBezTo>
                  <a:cubicBezTo>
                    <a:pt x="371" y="99"/>
                    <a:pt x="356" y="68"/>
                    <a:pt x="364" y="50"/>
                  </a:cubicBezTo>
                  <a:cubicBezTo>
                    <a:pt x="382" y="9"/>
                    <a:pt x="367" y="1"/>
                    <a:pt x="3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5" name="Google Shape;5205;p4"/>
            <p:cNvSpPr/>
            <p:nvPr/>
          </p:nvSpPr>
          <p:spPr>
            <a:xfrm>
              <a:off x="-5387628" y="-1896392"/>
              <a:ext cx="15949" cy="7163"/>
            </a:xfrm>
            <a:custGeom>
              <a:avLst/>
              <a:gdLst/>
              <a:ahLst/>
              <a:cxnLst/>
              <a:rect l="l" t="t" r="r" b="b"/>
              <a:pathLst>
                <a:path w="334" h="150" extrusionOk="0">
                  <a:moveTo>
                    <a:pt x="65" y="1"/>
                  </a:moveTo>
                  <a:cubicBezTo>
                    <a:pt x="53" y="1"/>
                    <a:pt x="42" y="5"/>
                    <a:pt x="56" y="23"/>
                  </a:cubicBezTo>
                  <a:cubicBezTo>
                    <a:pt x="91" y="64"/>
                    <a:pt x="49" y="60"/>
                    <a:pt x="27" y="68"/>
                  </a:cubicBezTo>
                  <a:cubicBezTo>
                    <a:pt x="20" y="83"/>
                    <a:pt x="20" y="105"/>
                    <a:pt x="1" y="117"/>
                  </a:cubicBezTo>
                  <a:lnTo>
                    <a:pt x="1" y="124"/>
                  </a:lnTo>
                  <a:lnTo>
                    <a:pt x="1" y="131"/>
                  </a:lnTo>
                  <a:lnTo>
                    <a:pt x="12" y="131"/>
                  </a:lnTo>
                  <a:cubicBezTo>
                    <a:pt x="49" y="131"/>
                    <a:pt x="83" y="113"/>
                    <a:pt x="98" y="83"/>
                  </a:cubicBezTo>
                  <a:cubicBezTo>
                    <a:pt x="113" y="53"/>
                    <a:pt x="124" y="41"/>
                    <a:pt x="143" y="41"/>
                  </a:cubicBezTo>
                  <a:cubicBezTo>
                    <a:pt x="151" y="41"/>
                    <a:pt x="161" y="46"/>
                    <a:pt x="173" y="49"/>
                  </a:cubicBezTo>
                  <a:cubicBezTo>
                    <a:pt x="206" y="60"/>
                    <a:pt x="206" y="91"/>
                    <a:pt x="203" y="120"/>
                  </a:cubicBezTo>
                  <a:cubicBezTo>
                    <a:pt x="203" y="131"/>
                    <a:pt x="196" y="139"/>
                    <a:pt x="191" y="150"/>
                  </a:cubicBezTo>
                  <a:cubicBezTo>
                    <a:pt x="206" y="146"/>
                    <a:pt x="225" y="146"/>
                    <a:pt x="240" y="146"/>
                  </a:cubicBezTo>
                  <a:lnTo>
                    <a:pt x="248" y="146"/>
                  </a:lnTo>
                  <a:cubicBezTo>
                    <a:pt x="277" y="146"/>
                    <a:pt x="303" y="127"/>
                    <a:pt x="334" y="124"/>
                  </a:cubicBezTo>
                  <a:cubicBezTo>
                    <a:pt x="334" y="86"/>
                    <a:pt x="289" y="72"/>
                    <a:pt x="292" y="31"/>
                  </a:cubicBezTo>
                  <a:cubicBezTo>
                    <a:pt x="258" y="15"/>
                    <a:pt x="222" y="15"/>
                    <a:pt x="184" y="15"/>
                  </a:cubicBezTo>
                  <a:lnTo>
                    <a:pt x="180" y="15"/>
                  </a:lnTo>
                  <a:cubicBezTo>
                    <a:pt x="143" y="15"/>
                    <a:pt x="109" y="15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6" name="Google Shape;5206;p4"/>
            <p:cNvSpPr/>
            <p:nvPr/>
          </p:nvSpPr>
          <p:spPr>
            <a:xfrm>
              <a:off x="-5392642" y="-1890853"/>
              <a:ext cx="5253" cy="13083"/>
            </a:xfrm>
            <a:custGeom>
              <a:avLst/>
              <a:gdLst/>
              <a:ahLst/>
              <a:cxnLst/>
              <a:rect l="l" t="t" r="r" b="b"/>
              <a:pathLst>
                <a:path w="110" h="274" extrusionOk="0">
                  <a:moveTo>
                    <a:pt x="106" y="1"/>
                  </a:moveTo>
                  <a:cubicBezTo>
                    <a:pt x="87" y="8"/>
                    <a:pt x="72" y="15"/>
                    <a:pt x="54" y="20"/>
                  </a:cubicBezTo>
                  <a:cubicBezTo>
                    <a:pt x="4" y="34"/>
                    <a:pt x="1" y="75"/>
                    <a:pt x="23" y="105"/>
                  </a:cubicBezTo>
                  <a:cubicBezTo>
                    <a:pt x="46" y="135"/>
                    <a:pt x="39" y="146"/>
                    <a:pt x="27" y="172"/>
                  </a:cubicBezTo>
                  <a:cubicBezTo>
                    <a:pt x="9" y="225"/>
                    <a:pt x="23" y="251"/>
                    <a:pt x="76" y="273"/>
                  </a:cubicBezTo>
                  <a:lnTo>
                    <a:pt x="76" y="270"/>
                  </a:lnTo>
                  <a:cubicBezTo>
                    <a:pt x="54" y="244"/>
                    <a:pt x="16" y="217"/>
                    <a:pt x="72" y="184"/>
                  </a:cubicBezTo>
                  <a:cubicBezTo>
                    <a:pt x="87" y="172"/>
                    <a:pt x="87" y="150"/>
                    <a:pt x="83" y="132"/>
                  </a:cubicBezTo>
                  <a:cubicBezTo>
                    <a:pt x="80" y="109"/>
                    <a:pt x="91" y="98"/>
                    <a:pt x="109" y="94"/>
                  </a:cubicBezTo>
                  <a:cubicBezTo>
                    <a:pt x="109" y="68"/>
                    <a:pt x="106" y="42"/>
                    <a:pt x="106" y="15"/>
                  </a:cubicBezTo>
                  <a:lnTo>
                    <a:pt x="106" y="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7" name="Google Shape;5207;p4"/>
            <p:cNvSpPr/>
            <p:nvPr/>
          </p:nvSpPr>
          <p:spPr>
            <a:xfrm>
              <a:off x="-5408304" y="-1865879"/>
              <a:ext cx="12367" cy="13991"/>
            </a:xfrm>
            <a:custGeom>
              <a:avLst/>
              <a:gdLst/>
              <a:ahLst/>
              <a:cxnLst/>
              <a:rect l="l" t="t" r="r" b="b"/>
              <a:pathLst>
                <a:path w="259" h="293" extrusionOk="0">
                  <a:moveTo>
                    <a:pt x="251" y="1"/>
                  </a:moveTo>
                  <a:cubicBezTo>
                    <a:pt x="198" y="16"/>
                    <a:pt x="168" y="42"/>
                    <a:pt x="149" y="94"/>
                  </a:cubicBezTo>
                  <a:cubicBezTo>
                    <a:pt x="123" y="173"/>
                    <a:pt x="49" y="225"/>
                    <a:pt x="1" y="292"/>
                  </a:cubicBezTo>
                  <a:cubicBezTo>
                    <a:pt x="8" y="292"/>
                    <a:pt x="11" y="292"/>
                    <a:pt x="15" y="289"/>
                  </a:cubicBezTo>
                  <a:cubicBezTo>
                    <a:pt x="63" y="270"/>
                    <a:pt x="97" y="237"/>
                    <a:pt x="120" y="187"/>
                  </a:cubicBezTo>
                  <a:cubicBezTo>
                    <a:pt x="127" y="169"/>
                    <a:pt x="142" y="154"/>
                    <a:pt x="165" y="151"/>
                  </a:cubicBezTo>
                  <a:cubicBezTo>
                    <a:pt x="175" y="135"/>
                    <a:pt x="172" y="113"/>
                    <a:pt x="194" y="113"/>
                  </a:cubicBezTo>
                  <a:lnTo>
                    <a:pt x="210" y="113"/>
                  </a:lnTo>
                  <a:cubicBezTo>
                    <a:pt x="213" y="113"/>
                    <a:pt x="217" y="116"/>
                    <a:pt x="220" y="116"/>
                  </a:cubicBezTo>
                  <a:cubicBezTo>
                    <a:pt x="236" y="116"/>
                    <a:pt x="251" y="98"/>
                    <a:pt x="258" y="83"/>
                  </a:cubicBezTo>
                  <a:cubicBezTo>
                    <a:pt x="247" y="64"/>
                    <a:pt x="225" y="68"/>
                    <a:pt x="210" y="57"/>
                  </a:cubicBezTo>
                  <a:cubicBezTo>
                    <a:pt x="213" y="27"/>
                    <a:pt x="243" y="27"/>
                    <a:pt x="254" y="12"/>
                  </a:cubicBezTo>
                  <a:lnTo>
                    <a:pt x="254" y="4"/>
                  </a:lnTo>
                  <a:cubicBezTo>
                    <a:pt x="254" y="4"/>
                    <a:pt x="251" y="4"/>
                    <a:pt x="2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8" name="Google Shape;5208;p4"/>
            <p:cNvSpPr/>
            <p:nvPr/>
          </p:nvSpPr>
          <p:spPr>
            <a:xfrm>
              <a:off x="-5387963" y="-1897633"/>
              <a:ext cx="14325" cy="4536"/>
            </a:xfrm>
            <a:custGeom>
              <a:avLst/>
              <a:gdLst/>
              <a:ahLst/>
              <a:cxnLst/>
              <a:rect l="l" t="t" r="r" b="b"/>
              <a:pathLst>
                <a:path w="300" h="95" extrusionOk="0">
                  <a:moveTo>
                    <a:pt x="131" y="0"/>
                  </a:moveTo>
                  <a:cubicBezTo>
                    <a:pt x="116" y="0"/>
                    <a:pt x="98" y="0"/>
                    <a:pt x="79" y="8"/>
                  </a:cubicBezTo>
                  <a:cubicBezTo>
                    <a:pt x="4" y="31"/>
                    <a:pt x="1" y="19"/>
                    <a:pt x="34" y="94"/>
                  </a:cubicBezTo>
                  <a:cubicBezTo>
                    <a:pt x="56" y="86"/>
                    <a:pt x="98" y="90"/>
                    <a:pt x="63" y="49"/>
                  </a:cubicBezTo>
                  <a:cubicBezTo>
                    <a:pt x="49" y="31"/>
                    <a:pt x="60" y="27"/>
                    <a:pt x="72" y="27"/>
                  </a:cubicBezTo>
                  <a:lnTo>
                    <a:pt x="82" y="27"/>
                  </a:lnTo>
                  <a:cubicBezTo>
                    <a:pt x="116" y="41"/>
                    <a:pt x="150" y="41"/>
                    <a:pt x="187" y="41"/>
                  </a:cubicBezTo>
                  <a:lnTo>
                    <a:pt x="191" y="41"/>
                  </a:lnTo>
                  <a:cubicBezTo>
                    <a:pt x="229" y="41"/>
                    <a:pt x="265" y="41"/>
                    <a:pt x="299" y="57"/>
                  </a:cubicBezTo>
                  <a:cubicBezTo>
                    <a:pt x="299" y="41"/>
                    <a:pt x="296" y="22"/>
                    <a:pt x="281" y="19"/>
                  </a:cubicBezTo>
                  <a:cubicBezTo>
                    <a:pt x="229" y="19"/>
                    <a:pt x="184" y="0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9" name="Google Shape;5209;p4"/>
            <p:cNvSpPr/>
            <p:nvPr/>
          </p:nvSpPr>
          <p:spPr>
            <a:xfrm>
              <a:off x="-5373876" y="-1894959"/>
              <a:ext cx="7163" cy="12749"/>
            </a:xfrm>
            <a:custGeom>
              <a:avLst/>
              <a:gdLst/>
              <a:ahLst/>
              <a:cxnLst/>
              <a:rect l="l" t="t" r="r" b="b"/>
              <a:pathLst>
                <a:path w="150" h="267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42"/>
                    <a:pt x="46" y="56"/>
                    <a:pt x="46" y="94"/>
                  </a:cubicBezTo>
                  <a:cubicBezTo>
                    <a:pt x="105" y="139"/>
                    <a:pt x="87" y="202"/>
                    <a:pt x="91" y="263"/>
                  </a:cubicBezTo>
                  <a:lnTo>
                    <a:pt x="91" y="266"/>
                  </a:lnTo>
                  <a:cubicBezTo>
                    <a:pt x="124" y="244"/>
                    <a:pt x="127" y="202"/>
                    <a:pt x="143" y="173"/>
                  </a:cubicBezTo>
                  <a:cubicBezTo>
                    <a:pt x="150" y="158"/>
                    <a:pt x="146" y="139"/>
                    <a:pt x="132" y="132"/>
                  </a:cubicBezTo>
                  <a:cubicBezTo>
                    <a:pt x="79" y="97"/>
                    <a:pt x="60" y="30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0" name="Google Shape;5210;p4"/>
            <p:cNvSpPr/>
            <p:nvPr/>
          </p:nvSpPr>
          <p:spPr>
            <a:xfrm>
              <a:off x="-5398324" y="-1868744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94" y="1"/>
                  </a:moveTo>
                  <a:cubicBezTo>
                    <a:pt x="61" y="1"/>
                    <a:pt x="61" y="42"/>
                    <a:pt x="42" y="61"/>
                  </a:cubicBezTo>
                  <a:cubicBezTo>
                    <a:pt x="42" y="64"/>
                    <a:pt x="45" y="64"/>
                    <a:pt x="45" y="64"/>
                  </a:cubicBezTo>
                  <a:lnTo>
                    <a:pt x="45" y="72"/>
                  </a:lnTo>
                  <a:cubicBezTo>
                    <a:pt x="34" y="87"/>
                    <a:pt x="4" y="87"/>
                    <a:pt x="1" y="117"/>
                  </a:cubicBezTo>
                  <a:cubicBezTo>
                    <a:pt x="16" y="128"/>
                    <a:pt x="38" y="124"/>
                    <a:pt x="49" y="143"/>
                  </a:cubicBezTo>
                  <a:cubicBezTo>
                    <a:pt x="53" y="140"/>
                    <a:pt x="56" y="140"/>
                    <a:pt x="61" y="135"/>
                  </a:cubicBezTo>
                  <a:cubicBezTo>
                    <a:pt x="87" y="124"/>
                    <a:pt x="49" y="83"/>
                    <a:pt x="83" y="80"/>
                  </a:cubicBezTo>
                  <a:lnTo>
                    <a:pt x="87" y="80"/>
                  </a:lnTo>
                  <a:cubicBezTo>
                    <a:pt x="113" y="80"/>
                    <a:pt x="106" y="109"/>
                    <a:pt x="113" y="124"/>
                  </a:cubicBezTo>
                  <a:lnTo>
                    <a:pt x="123" y="135"/>
                  </a:lnTo>
                  <a:cubicBezTo>
                    <a:pt x="120" y="95"/>
                    <a:pt x="139" y="50"/>
                    <a:pt x="116" y="9"/>
                  </a:cubicBezTo>
                  <a:cubicBezTo>
                    <a:pt x="106" y="5"/>
                    <a:pt x="97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1" name="Google Shape;5211;p4"/>
            <p:cNvSpPr/>
            <p:nvPr/>
          </p:nvSpPr>
          <p:spPr>
            <a:xfrm>
              <a:off x="-5380466" y="-1879058"/>
              <a:ext cx="8261" cy="4345"/>
            </a:xfrm>
            <a:custGeom>
              <a:avLst/>
              <a:gdLst/>
              <a:ahLst/>
              <a:cxnLst/>
              <a:rect l="l" t="t" r="r" b="b"/>
              <a:pathLst>
                <a:path w="173" h="91" extrusionOk="0">
                  <a:moveTo>
                    <a:pt x="124" y="0"/>
                  </a:moveTo>
                  <a:cubicBezTo>
                    <a:pt x="101" y="11"/>
                    <a:pt x="82" y="15"/>
                    <a:pt x="60" y="15"/>
                  </a:cubicBezTo>
                  <a:cubicBezTo>
                    <a:pt x="49" y="15"/>
                    <a:pt x="37" y="15"/>
                    <a:pt x="27" y="11"/>
                  </a:cubicBezTo>
                  <a:lnTo>
                    <a:pt x="15" y="11"/>
                  </a:lnTo>
                  <a:cubicBezTo>
                    <a:pt x="15" y="26"/>
                    <a:pt x="11" y="37"/>
                    <a:pt x="1" y="45"/>
                  </a:cubicBezTo>
                  <a:cubicBezTo>
                    <a:pt x="15" y="71"/>
                    <a:pt x="41" y="90"/>
                    <a:pt x="68" y="90"/>
                  </a:cubicBezTo>
                  <a:cubicBezTo>
                    <a:pt x="79" y="90"/>
                    <a:pt x="90" y="87"/>
                    <a:pt x="98" y="75"/>
                  </a:cubicBezTo>
                  <a:cubicBezTo>
                    <a:pt x="120" y="45"/>
                    <a:pt x="153" y="42"/>
                    <a:pt x="172" y="15"/>
                  </a:cubicBezTo>
                  <a:lnTo>
                    <a:pt x="161" y="15"/>
                  </a:lnTo>
                  <a:cubicBezTo>
                    <a:pt x="146" y="15"/>
                    <a:pt x="135" y="8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2" name="Google Shape;5212;p4"/>
            <p:cNvSpPr/>
            <p:nvPr/>
          </p:nvSpPr>
          <p:spPr>
            <a:xfrm>
              <a:off x="-5412411" y="-1852127"/>
              <a:ext cx="6064" cy="6828"/>
            </a:xfrm>
            <a:custGeom>
              <a:avLst/>
              <a:gdLst/>
              <a:ahLst/>
              <a:cxnLst/>
              <a:rect l="l" t="t" r="r" b="b"/>
              <a:pathLst>
                <a:path w="127" h="143" extrusionOk="0">
                  <a:moveTo>
                    <a:pt x="101" y="1"/>
                  </a:moveTo>
                  <a:cubicBezTo>
                    <a:pt x="97" y="4"/>
                    <a:pt x="94" y="4"/>
                    <a:pt x="87" y="4"/>
                  </a:cubicBezTo>
                  <a:cubicBezTo>
                    <a:pt x="82" y="20"/>
                    <a:pt x="68" y="20"/>
                    <a:pt x="56" y="23"/>
                  </a:cubicBezTo>
                  <a:cubicBezTo>
                    <a:pt x="45" y="46"/>
                    <a:pt x="0" y="53"/>
                    <a:pt x="8" y="90"/>
                  </a:cubicBezTo>
                  <a:cubicBezTo>
                    <a:pt x="34" y="79"/>
                    <a:pt x="49" y="72"/>
                    <a:pt x="60" y="72"/>
                  </a:cubicBezTo>
                  <a:cubicBezTo>
                    <a:pt x="75" y="72"/>
                    <a:pt x="82" y="87"/>
                    <a:pt x="97" y="124"/>
                  </a:cubicBezTo>
                  <a:cubicBezTo>
                    <a:pt x="101" y="139"/>
                    <a:pt x="116" y="142"/>
                    <a:pt x="127" y="142"/>
                  </a:cubicBezTo>
                  <a:lnTo>
                    <a:pt x="127" y="128"/>
                  </a:lnTo>
                  <a:cubicBezTo>
                    <a:pt x="109" y="120"/>
                    <a:pt x="104" y="101"/>
                    <a:pt x="109" y="90"/>
                  </a:cubicBezTo>
                  <a:cubicBezTo>
                    <a:pt x="127" y="56"/>
                    <a:pt x="109" y="30"/>
                    <a:pt x="1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3" name="Google Shape;5213;p4"/>
            <p:cNvSpPr/>
            <p:nvPr/>
          </p:nvSpPr>
          <p:spPr>
            <a:xfrm>
              <a:off x="-5382615" y="-1914250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1"/>
                  </a:moveTo>
                  <a:cubicBezTo>
                    <a:pt x="41" y="23"/>
                    <a:pt x="27" y="34"/>
                    <a:pt x="4" y="39"/>
                  </a:cubicBezTo>
                  <a:cubicBezTo>
                    <a:pt x="1" y="65"/>
                    <a:pt x="27" y="65"/>
                    <a:pt x="38" y="79"/>
                  </a:cubicBezTo>
                  <a:lnTo>
                    <a:pt x="46" y="79"/>
                  </a:lnTo>
                  <a:cubicBezTo>
                    <a:pt x="53" y="79"/>
                    <a:pt x="56" y="83"/>
                    <a:pt x="64" y="87"/>
                  </a:cubicBezTo>
                  <a:cubicBezTo>
                    <a:pt x="68" y="87"/>
                    <a:pt x="75" y="91"/>
                    <a:pt x="82" y="91"/>
                  </a:cubicBezTo>
                  <a:cubicBezTo>
                    <a:pt x="91" y="91"/>
                    <a:pt x="94" y="87"/>
                    <a:pt x="101" y="75"/>
                  </a:cubicBezTo>
                  <a:cubicBezTo>
                    <a:pt x="105" y="39"/>
                    <a:pt x="91" y="8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4" name="Google Shape;5214;p4"/>
            <p:cNvSpPr/>
            <p:nvPr/>
          </p:nvSpPr>
          <p:spPr>
            <a:xfrm>
              <a:off x="-5389013" y="-1879631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71" y="1"/>
                  </a:moveTo>
                  <a:cubicBezTo>
                    <a:pt x="59" y="1"/>
                    <a:pt x="52" y="9"/>
                    <a:pt x="49" y="31"/>
                  </a:cubicBezTo>
                  <a:cubicBezTo>
                    <a:pt x="45" y="38"/>
                    <a:pt x="41" y="42"/>
                    <a:pt x="33" y="42"/>
                  </a:cubicBezTo>
                  <a:cubicBezTo>
                    <a:pt x="30" y="42"/>
                    <a:pt x="26" y="42"/>
                    <a:pt x="23" y="38"/>
                  </a:cubicBezTo>
                  <a:cubicBezTo>
                    <a:pt x="15" y="38"/>
                    <a:pt x="11" y="35"/>
                    <a:pt x="7" y="35"/>
                  </a:cubicBezTo>
                  <a:cubicBezTo>
                    <a:pt x="4" y="35"/>
                    <a:pt x="4" y="35"/>
                    <a:pt x="4" y="38"/>
                  </a:cubicBezTo>
                  <a:lnTo>
                    <a:pt x="0" y="38"/>
                  </a:lnTo>
                  <a:cubicBezTo>
                    <a:pt x="30" y="61"/>
                    <a:pt x="56" y="72"/>
                    <a:pt x="82" y="72"/>
                  </a:cubicBezTo>
                  <a:cubicBezTo>
                    <a:pt x="97" y="72"/>
                    <a:pt x="112" y="68"/>
                    <a:pt x="130" y="61"/>
                  </a:cubicBezTo>
                  <a:lnTo>
                    <a:pt x="127" y="61"/>
                  </a:lnTo>
                  <a:cubicBezTo>
                    <a:pt x="85" y="61"/>
                    <a:pt x="120" y="27"/>
                    <a:pt x="112" y="16"/>
                  </a:cubicBezTo>
                  <a:cubicBezTo>
                    <a:pt x="97" y="12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5" name="Google Shape;5215;p4"/>
            <p:cNvSpPr/>
            <p:nvPr/>
          </p:nvSpPr>
          <p:spPr>
            <a:xfrm>
              <a:off x="-5432943" y="-1859767"/>
              <a:ext cx="7354" cy="3772"/>
            </a:xfrm>
            <a:custGeom>
              <a:avLst/>
              <a:gdLst/>
              <a:ahLst/>
              <a:cxnLst/>
              <a:rect l="l" t="t" r="r" b="b"/>
              <a:pathLst>
                <a:path w="154" h="79" extrusionOk="0">
                  <a:moveTo>
                    <a:pt x="153" y="14"/>
                  </a:moveTo>
                  <a:cubicBezTo>
                    <a:pt x="101" y="33"/>
                    <a:pt x="30" y="0"/>
                    <a:pt x="1" y="75"/>
                  </a:cubicBezTo>
                  <a:lnTo>
                    <a:pt x="1" y="78"/>
                  </a:lnTo>
                  <a:cubicBezTo>
                    <a:pt x="49" y="49"/>
                    <a:pt x="113" y="56"/>
                    <a:pt x="153" y="19"/>
                  </a:cubicBezTo>
                  <a:lnTo>
                    <a:pt x="153" y="1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6" name="Google Shape;5216;p4"/>
            <p:cNvSpPr/>
            <p:nvPr/>
          </p:nvSpPr>
          <p:spPr>
            <a:xfrm>
              <a:off x="-5384954" y="-1879058"/>
              <a:ext cx="5253" cy="2340"/>
            </a:xfrm>
            <a:custGeom>
              <a:avLst/>
              <a:gdLst/>
              <a:ahLst/>
              <a:cxnLst/>
              <a:rect l="l" t="t" r="r" b="b"/>
              <a:pathLst>
                <a:path w="110" h="49" extrusionOk="0">
                  <a:moveTo>
                    <a:pt x="42" y="0"/>
                  </a:moveTo>
                  <a:cubicBezTo>
                    <a:pt x="35" y="0"/>
                    <a:pt x="31" y="0"/>
                    <a:pt x="27" y="4"/>
                  </a:cubicBezTo>
                  <a:cubicBezTo>
                    <a:pt x="35" y="15"/>
                    <a:pt x="0" y="49"/>
                    <a:pt x="42" y="49"/>
                  </a:cubicBezTo>
                  <a:lnTo>
                    <a:pt x="45" y="49"/>
                  </a:lnTo>
                  <a:cubicBezTo>
                    <a:pt x="61" y="45"/>
                    <a:pt x="76" y="45"/>
                    <a:pt x="95" y="45"/>
                  </a:cubicBezTo>
                  <a:cubicBezTo>
                    <a:pt x="105" y="37"/>
                    <a:pt x="109" y="26"/>
                    <a:pt x="109" y="11"/>
                  </a:cubicBezTo>
                  <a:cubicBezTo>
                    <a:pt x="87" y="11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7" name="Google Shape;5217;p4"/>
            <p:cNvSpPr/>
            <p:nvPr/>
          </p:nvSpPr>
          <p:spPr>
            <a:xfrm>
              <a:off x="-5369245" y="-1870320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6" y="4"/>
                    <a:pt x="1" y="8"/>
                    <a:pt x="1" y="30"/>
                  </a:cubicBezTo>
                  <a:cubicBezTo>
                    <a:pt x="4" y="45"/>
                    <a:pt x="16" y="61"/>
                    <a:pt x="30" y="61"/>
                  </a:cubicBezTo>
                  <a:cubicBezTo>
                    <a:pt x="49" y="61"/>
                    <a:pt x="61" y="45"/>
                    <a:pt x="61" y="26"/>
                  </a:cubicBezTo>
                  <a:cubicBezTo>
                    <a:pt x="61" y="8"/>
                    <a:pt x="53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8" name="Google Shape;5218;p4"/>
            <p:cNvSpPr/>
            <p:nvPr/>
          </p:nvSpPr>
          <p:spPr>
            <a:xfrm>
              <a:off x="-5435092" y="-1856234"/>
              <a:ext cx="2196" cy="6303"/>
            </a:xfrm>
            <a:custGeom>
              <a:avLst/>
              <a:gdLst/>
              <a:ahLst/>
              <a:cxnLst/>
              <a:rect l="l" t="t" r="r" b="b"/>
              <a:pathLst>
                <a:path w="46" h="132" extrusionOk="0">
                  <a:moveTo>
                    <a:pt x="46" y="1"/>
                  </a:moveTo>
                  <a:cubicBezTo>
                    <a:pt x="1" y="35"/>
                    <a:pt x="4" y="83"/>
                    <a:pt x="8" y="132"/>
                  </a:cubicBezTo>
                  <a:lnTo>
                    <a:pt x="23" y="132"/>
                  </a:lnTo>
                  <a:cubicBezTo>
                    <a:pt x="38" y="90"/>
                    <a:pt x="46" y="45"/>
                    <a:pt x="46" y="4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9" name="Google Shape;5219;p4"/>
            <p:cNvSpPr/>
            <p:nvPr/>
          </p:nvSpPr>
          <p:spPr>
            <a:xfrm>
              <a:off x="-5425637" y="-1859958"/>
              <a:ext cx="5587" cy="2197"/>
            </a:xfrm>
            <a:custGeom>
              <a:avLst/>
              <a:gdLst/>
              <a:ahLst/>
              <a:cxnLst/>
              <a:rect l="l" t="t" r="r" b="b"/>
              <a:pathLst>
                <a:path w="117" h="46" extrusionOk="0">
                  <a:moveTo>
                    <a:pt x="41" y="1"/>
                  </a:moveTo>
                  <a:cubicBezTo>
                    <a:pt x="27" y="1"/>
                    <a:pt x="15" y="8"/>
                    <a:pt x="0" y="18"/>
                  </a:cubicBezTo>
                  <a:cubicBezTo>
                    <a:pt x="31" y="34"/>
                    <a:pt x="60" y="45"/>
                    <a:pt x="90" y="45"/>
                  </a:cubicBezTo>
                  <a:lnTo>
                    <a:pt x="117" y="45"/>
                  </a:lnTo>
                  <a:lnTo>
                    <a:pt x="117" y="41"/>
                  </a:lnTo>
                  <a:cubicBezTo>
                    <a:pt x="90" y="30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0" name="Google Shape;5220;p4"/>
            <p:cNvSpPr/>
            <p:nvPr/>
          </p:nvSpPr>
          <p:spPr>
            <a:xfrm>
              <a:off x="-5384954" y="-1912436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53" y="1"/>
                  </a:moveTo>
                  <a:lnTo>
                    <a:pt x="53" y="1"/>
                  </a:lnTo>
                  <a:cubicBezTo>
                    <a:pt x="38" y="11"/>
                    <a:pt x="0" y="11"/>
                    <a:pt x="16" y="45"/>
                  </a:cubicBezTo>
                  <a:cubicBezTo>
                    <a:pt x="23" y="56"/>
                    <a:pt x="31" y="63"/>
                    <a:pt x="42" y="63"/>
                  </a:cubicBezTo>
                  <a:cubicBezTo>
                    <a:pt x="53" y="63"/>
                    <a:pt x="68" y="56"/>
                    <a:pt x="79" y="45"/>
                  </a:cubicBezTo>
                  <a:cubicBezTo>
                    <a:pt x="83" y="45"/>
                    <a:pt x="83" y="45"/>
                    <a:pt x="87" y="41"/>
                  </a:cubicBezTo>
                  <a:cubicBezTo>
                    <a:pt x="76" y="27"/>
                    <a:pt x="50" y="27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1" name="Google Shape;5221;p4"/>
            <p:cNvSpPr/>
            <p:nvPr/>
          </p:nvSpPr>
          <p:spPr>
            <a:xfrm>
              <a:off x="-5380275" y="-1914775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23" y="0"/>
                  </a:moveTo>
                  <a:cubicBezTo>
                    <a:pt x="15" y="0"/>
                    <a:pt x="7" y="0"/>
                    <a:pt x="0" y="12"/>
                  </a:cubicBezTo>
                  <a:cubicBezTo>
                    <a:pt x="42" y="19"/>
                    <a:pt x="56" y="50"/>
                    <a:pt x="52" y="86"/>
                  </a:cubicBezTo>
                  <a:cubicBezTo>
                    <a:pt x="71" y="67"/>
                    <a:pt x="68" y="41"/>
                    <a:pt x="75" y="12"/>
                  </a:cubicBezTo>
                  <a:lnTo>
                    <a:pt x="71" y="12"/>
                  </a:lnTo>
                  <a:cubicBezTo>
                    <a:pt x="59" y="12"/>
                    <a:pt x="52" y="8"/>
                    <a:pt x="45" y="5"/>
                  </a:cubicBezTo>
                  <a:cubicBezTo>
                    <a:pt x="37" y="0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2" name="Google Shape;5222;p4"/>
            <p:cNvSpPr/>
            <p:nvPr/>
          </p:nvSpPr>
          <p:spPr>
            <a:xfrm>
              <a:off x="-5372969" y="-1882449"/>
              <a:ext cx="3963" cy="4106"/>
            </a:xfrm>
            <a:custGeom>
              <a:avLst/>
              <a:gdLst/>
              <a:ahLst/>
              <a:cxnLst/>
              <a:rect l="l" t="t" r="r" b="b"/>
              <a:pathLst>
                <a:path w="83" h="86" extrusionOk="0">
                  <a:moveTo>
                    <a:pt x="72" y="1"/>
                  </a:moveTo>
                  <a:cubicBezTo>
                    <a:pt x="53" y="30"/>
                    <a:pt x="1" y="34"/>
                    <a:pt x="11" y="86"/>
                  </a:cubicBezTo>
                  <a:lnTo>
                    <a:pt x="15" y="86"/>
                  </a:lnTo>
                  <a:cubicBezTo>
                    <a:pt x="37" y="63"/>
                    <a:pt x="82" y="53"/>
                    <a:pt x="72" y="4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3" name="Google Shape;5223;p4"/>
            <p:cNvSpPr/>
            <p:nvPr/>
          </p:nvSpPr>
          <p:spPr>
            <a:xfrm>
              <a:off x="-5393311" y="-2028468"/>
              <a:ext cx="17333" cy="18957"/>
            </a:xfrm>
            <a:custGeom>
              <a:avLst/>
              <a:gdLst/>
              <a:ahLst/>
              <a:cxnLst/>
              <a:rect l="l" t="t" r="r" b="b"/>
              <a:pathLst>
                <a:path w="363" h="397" extrusionOk="0">
                  <a:moveTo>
                    <a:pt x="116" y="112"/>
                  </a:moveTo>
                  <a:cubicBezTo>
                    <a:pt x="120" y="112"/>
                    <a:pt x="123" y="112"/>
                    <a:pt x="127" y="116"/>
                  </a:cubicBezTo>
                  <a:cubicBezTo>
                    <a:pt x="146" y="120"/>
                    <a:pt x="149" y="138"/>
                    <a:pt x="146" y="154"/>
                  </a:cubicBezTo>
                  <a:cubicBezTo>
                    <a:pt x="135" y="183"/>
                    <a:pt x="120" y="210"/>
                    <a:pt x="101" y="247"/>
                  </a:cubicBezTo>
                  <a:cubicBezTo>
                    <a:pt x="82" y="202"/>
                    <a:pt x="82" y="172"/>
                    <a:pt x="86" y="143"/>
                  </a:cubicBezTo>
                  <a:cubicBezTo>
                    <a:pt x="90" y="124"/>
                    <a:pt x="101" y="112"/>
                    <a:pt x="116" y="112"/>
                  </a:cubicBezTo>
                  <a:close/>
                  <a:moveTo>
                    <a:pt x="213" y="0"/>
                  </a:moveTo>
                  <a:cubicBezTo>
                    <a:pt x="191" y="0"/>
                    <a:pt x="175" y="15"/>
                    <a:pt x="168" y="49"/>
                  </a:cubicBezTo>
                  <a:cubicBezTo>
                    <a:pt x="161" y="71"/>
                    <a:pt x="153" y="93"/>
                    <a:pt x="127" y="93"/>
                  </a:cubicBezTo>
                  <a:cubicBezTo>
                    <a:pt x="123" y="93"/>
                    <a:pt x="120" y="90"/>
                    <a:pt x="113" y="90"/>
                  </a:cubicBezTo>
                  <a:cubicBezTo>
                    <a:pt x="105" y="86"/>
                    <a:pt x="101" y="86"/>
                    <a:pt x="94" y="86"/>
                  </a:cubicBezTo>
                  <a:cubicBezTo>
                    <a:pt x="63" y="86"/>
                    <a:pt x="53" y="116"/>
                    <a:pt x="53" y="150"/>
                  </a:cubicBezTo>
                  <a:cubicBezTo>
                    <a:pt x="86" y="180"/>
                    <a:pt x="63" y="228"/>
                    <a:pt x="82" y="266"/>
                  </a:cubicBezTo>
                  <a:cubicBezTo>
                    <a:pt x="86" y="277"/>
                    <a:pt x="68" y="288"/>
                    <a:pt x="56" y="292"/>
                  </a:cubicBezTo>
                  <a:cubicBezTo>
                    <a:pt x="53" y="292"/>
                    <a:pt x="49" y="293"/>
                    <a:pt x="45" y="293"/>
                  </a:cubicBezTo>
                  <a:cubicBezTo>
                    <a:pt x="41" y="293"/>
                    <a:pt x="37" y="292"/>
                    <a:pt x="33" y="292"/>
                  </a:cubicBezTo>
                  <a:cubicBezTo>
                    <a:pt x="20" y="292"/>
                    <a:pt x="7" y="294"/>
                    <a:pt x="1" y="311"/>
                  </a:cubicBezTo>
                  <a:lnTo>
                    <a:pt x="27" y="311"/>
                  </a:lnTo>
                  <a:cubicBezTo>
                    <a:pt x="34" y="307"/>
                    <a:pt x="41" y="307"/>
                    <a:pt x="49" y="307"/>
                  </a:cubicBezTo>
                  <a:cubicBezTo>
                    <a:pt x="60" y="307"/>
                    <a:pt x="71" y="311"/>
                    <a:pt x="79" y="322"/>
                  </a:cubicBezTo>
                  <a:cubicBezTo>
                    <a:pt x="90" y="322"/>
                    <a:pt x="101" y="318"/>
                    <a:pt x="113" y="318"/>
                  </a:cubicBezTo>
                  <a:cubicBezTo>
                    <a:pt x="105" y="277"/>
                    <a:pt x="139" y="277"/>
                    <a:pt x="165" y="273"/>
                  </a:cubicBezTo>
                  <a:cubicBezTo>
                    <a:pt x="168" y="269"/>
                    <a:pt x="172" y="269"/>
                    <a:pt x="172" y="269"/>
                  </a:cubicBezTo>
                  <a:cubicBezTo>
                    <a:pt x="194" y="269"/>
                    <a:pt x="202" y="288"/>
                    <a:pt x="206" y="311"/>
                  </a:cubicBezTo>
                  <a:lnTo>
                    <a:pt x="220" y="311"/>
                  </a:lnTo>
                  <a:cubicBezTo>
                    <a:pt x="247" y="311"/>
                    <a:pt x="258" y="329"/>
                    <a:pt x="258" y="359"/>
                  </a:cubicBezTo>
                  <a:cubicBezTo>
                    <a:pt x="254" y="390"/>
                    <a:pt x="265" y="397"/>
                    <a:pt x="284" y="397"/>
                  </a:cubicBezTo>
                  <a:cubicBezTo>
                    <a:pt x="292" y="397"/>
                    <a:pt x="303" y="393"/>
                    <a:pt x="310" y="393"/>
                  </a:cubicBezTo>
                  <a:cubicBezTo>
                    <a:pt x="348" y="385"/>
                    <a:pt x="363" y="367"/>
                    <a:pt x="337" y="333"/>
                  </a:cubicBezTo>
                  <a:cubicBezTo>
                    <a:pt x="322" y="311"/>
                    <a:pt x="296" y="314"/>
                    <a:pt x="277" y="311"/>
                  </a:cubicBezTo>
                  <a:cubicBezTo>
                    <a:pt x="273" y="292"/>
                    <a:pt x="292" y="292"/>
                    <a:pt x="299" y="281"/>
                  </a:cubicBezTo>
                  <a:cubicBezTo>
                    <a:pt x="299" y="281"/>
                    <a:pt x="303" y="277"/>
                    <a:pt x="306" y="277"/>
                  </a:cubicBezTo>
                  <a:cubicBezTo>
                    <a:pt x="310" y="277"/>
                    <a:pt x="315" y="281"/>
                    <a:pt x="322" y="285"/>
                  </a:cubicBezTo>
                  <a:cubicBezTo>
                    <a:pt x="325" y="288"/>
                    <a:pt x="329" y="292"/>
                    <a:pt x="337" y="292"/>
                  </a:cubicBezTo>
                  <a:cubicBezTo>
                    <a:pt x="341" y="292"/>
                    <a:pt x="344" y="288"/>
                    <a:pt x="344" y="277"/>
                  </a:cubicBezTo>
                  <a:cubicBezTo>
                    <a:pt x="351" y="250"/>
                    <a:pt x="337" y="233"/>
                    <a:pt x="310" y="224"/>
                  </a:cubicBezTo>
                  <a:cubicBezTo>
                    <a:pt x="306" y="214"/>
                    <a:pt x="306" y="202"/>
                    <a:pt x="306" y="191"/>
                  </a:cubicBezTo>
                  <a:cubicBezTo>
                    <a:pt x="306" y="180"/>
                    <a:pt x="306" y="172"/>
                    <a:pt x="299" y="165"/>
                  </a:cubicBezTo>
                  <a:cubicBezTo>
                    <a:pt x="296" y="165"/>
                    <a:pt x="296" y="165"/>
                    <a:pt x="292" y="161"/>
                  </a:cubicBezTo>
                  <a:cubicBezTo>
                    <a:pt x="280" y="165"/>
                    <a:pt x="270" y="180"/>
                    <a:pt x="254" y="180"/>
                  </a:cubicBezTo>
                  <a:cubicBezTo>
                    <a:pt x="247" y="180"/>
                    <a:pt x="239" y="176"/>
                    <a:pt x="232" y="172"/>
                  </a:cubicBezTo>
                  <a:cubicBezTo>
                    <a:pt x="239" y="150"/>
                    <a:pt x="254" y="131"/>
                    <a:pt x="273" y="112"/>
                  </a:cubicBezTo>
                  <a:cubicBezTo>
                    <a:pt x="232" y="86"/>
                    <a:pt x="254" y="49"/>
                    <a:pt x="262" y="19"/>
                  </a:cubicBezTo>
                  <a:cubicBezTo>
                    <a:pt x="243" y="8"/>
                    <a:pt x="225" y="0"/>
                    <a:pt x="2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4" name="Google Shape;5224;p4"/>
            <p:cNvSpPr/>
            <p:nvPr/>
          </p:nvSpPr>
          <p:spPr>
            <a:xfrm>
              <a:off x="-5387963" y="-2016865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44" y="0"/>
                  </a:moveTo>
                  <a:cubicBezTo>
                    <a:pt x="348" y="30"/>
                    <a:pt x="322" y="49"/>
                    <a:pt x="307" y="49"/>
                  </a:cubicBezTo>
                  <a:lnTo>
                    <a:pt x="303" y="49"/>
                  </a:lnTo>
                  <a:cubicBezTo>
                    <a:pt x="299" y="49"/>
                    <a:pt x="299" y="45"/>
                    <a:pt x="296" y="45"/>
                  </a:cubicBezTo>
                  <a:cubicBezTo>
                    <a:pt x="262" y="45"/>
                    <a:pt x="247" y="71"/>
                    <a:pt x="225" y="90"/>
                  </a:cubicBezTo>
                  <a:cubicBezTo>
                    <a:pt x="251" y="124"/>
                    <a:pt x="236" y="142"/>
                    <a:pt x="198" y="150"/>
                  </a:cubicBezTo>
                  <a:cubicBezTo>
                    <a:pt x="191" y="150"/>
                    <a:pt x="180" y="154"/>
                    <a:pt x="172" y="154"/>
                  </a:cubicBezTo>
                  <a:cubicBezTo>
                    <a:pt x="153" y="154"/>
                    <a:pt x="142" y="147"/>
                    <a:pt x="146" y="116"/>
                  </a:cubicBezTo>
                  <a:cubicBezTo>
                    <a:pt x="146" y="86"/>
                    <a:pt x="135" y="68"/>
                    <a:pt x="108" y="68"/>
                  </a:cubicBezTo>
                  <a:lnTo>
                    <a:pt x="94" y="68"/>
                  </a:lnTo>
                  <a:cubicBezTo>
                    <a:pt x="94" y="79"/>
                    <a:pt x="86" y="83"/>
                    <a:pt x="79" y="86"/>
                  </a:cubicBezTo>
                  <a:cubicBezTo>
                    <a:pt x="82" y="97"/>
                    <a:pt x="82" y="112"/>
                    <a:pt x="86" y="124"/>
                  </a:cubicBezTo>
                  <a:cubicBezTo>
                    <a:pt x="98" y="147"/>
                    <a:pt x="116" y="180"/>
                    <a:pt x="105" y="187"/>
                  </a:cubicBezTo>
                  <a:cubicBezTo>
                    <a:pt x="63" y="209"/>
                    <a:pt x="72" y="285"/>
                    <a:pt x="8" y="285"/>
                  </a:cubicBezTo>
                  <a:lnTo>
                    <a:pt x="1" y="285"/>
                  </a:lnTo>
                  <a:lnTo>
                    <a:pt x="1" y="295"/>
                  </a:lnTo>
                  <a:lnTo>
                    <a:pt x="1" y="299"/>
                  </a:lnTo>
                  <a:cubicBezTo>
                    <a:pt x="11" y="304"/>
                    <a:pt x="19" y="307"/>
                    <a:pt x="30" y="307"/>
                  </a:cubicBezTo>
                  <a:cubicBezTo>
                    <a:pt x="37" y="307"/>
                    <a:pt x="49" y="304"/>
                    <a:pt x="56" y="295"/>
                  </a:cubicBezTo>
                  <a:cubicBezTo>
                    <a:pt x="105" y="262"/>
                    <a:pt x="142" y="206"/>
                    <a:pt x="187" y="183"/>
                  </a:cubicBezTo>
                  <a:cubicBezTo>
                    <a:pt x="258" y="154"/>
                    <a:pt x="303" y="105"/>
                    <a:pt x="351" y="52"/>
                  </a:cubicBezTo>
                  <a:cubicBezTo>
                    <a:pt x="382" y="19"/>
                    <a:pt x="355" y="16"/>
                    <a:pt x="34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5" name="Google Shape;5225;p4"/>
            <p:cNvSpPr/>
            <p:nvPr/>
          </p:nvSpPr>
          <p:spPr>
            <a:xfrm>
              <a:off x="-5393693" y="-2013331"/>
              <a:ext cx="11317" cy="10075"/>
            </a:xfrm>
            <a:custGeom>
              <a:avLst/>
              <a:gdLst/>
              <a:ahLst/>
              <a:cxnLst/>
              <a:rect l="l" t="t" r="r" b="b"/>
              <a:pathLst>
                <a:path w="237" h="211" extrusionOk="0">
                  <a:moveTo>
                    <a:pt x="121" y="1"/>
                  </a:moveTo>
                  <a:cubicBezTo>
                    <a:pt x="109" y="1"/>
                    <a:pt x="98" y="5"/>
                    <a:pt x="87" y="5"/>
                  </a:cubicBezTo>
                  <a:cubicBezTo>
                    <a:pt x="57" y="31"/>
                    <a:pt x="38" y="57"/>
                    <a:pt x="45" y="102"/>
                  </a:cubicBezTo>
                  <a:cubicBezTo>
                    <a:pt x="49" y="125"/>
                    <a:pt x="42" y="132"/>
                    <a:pt x="35" y="132"/>
                  </a:cubicBezTo>
                  <a:cubicBezTo>
                    <a:pt x="23" y="132"/>
                    <a:pt x="12" y="125"/>
                    <a:pt x="0" y="121"/>
                  </a:cubicBezTo>
                  <a:lnTo>
                    <a:pt x="0" y="140"/>
                  </a:lnTo>
                  <a:cubicBezTo>
                    <a:pt x="4" y="143"/>
                    <a:pt x="4" y="147"/>
                    <a:pt x="4" y="154"/>
                  </a:cubicBezTo>
                  <a:cubicBezTo>
                    <a:pt x="26" y="166"/>
                    <a:pt x="31" y="195"/>
                    <a:pt x="53" y="199"/>
                  </a:cubicBezTo>
                  <a:cubicBezTo>
                    <a:pt x="64" y="147"/>
                    <a:pt x="79" y="95"/>
                    <a:pt x="83" y="42"/>
                  </a:cubicBezTo>
                  <a:cubicBezTo>
                    <a:pt x="109" y="42"/>
                    <a:pt x="116" y="57"/>
                    <a:pt x="113" y="73"/>
                  </a:cubicBezTo>
                  <a:cubicBezTo>
                    <a:pt x="109" y="87"/>
                    <a:pt x="98" y="102"/>
                    <a:pt x="113" y="113"/>
                  </a:cubicBezTo>
                  <a:cubicBezTo>
                    <a:pt x="116" y="117"/>
                    <a:pt x="121" y="117"/>
                    <a:pt x="121" y="117"/>
                  </a:cubicBezTo>
                  <a:cubicBezTo>
                    <a:pt x="124" y="117"/>
                    <a:pt x="128" y="113"/>
                    <a:pt x="131" y="109"/>
                  </a:cubicBezTo>
                  <a:cubicBezTo>
                    <a:pt x="135" y="106"/>
                    <a:pt x="135" y="102"/>
                    <a:pt x="139" y="102"/>
                  </a:cubicBezTo>
                  <a:lnTo>
                    <a:pt x="143" y="102"/>
                  </a:lnTo>
                  <a:cubicBezTo>
                    <a:pt x="161" y="109"/>
                    <a:pt x="176" y="125"/>
                    <a:pt x="166" y="147"/>
                  </a:cubicBezTo>
                  <a:cubicBezTo>
                    <a:pt x="150" y="169"/>
                    <a:pt x="135" y="188"/>
                    <a:pt x="121" y="211"/>
                  </a:cubicBezTo>
                  <a:lnTo>
                    <a:pt x="128" y="211"/>
                  </a:lnTo>
                  <a:cubicBezTo>
                    <a:pt x="192" y="211"/>
                    <a:pt x="183" y="135"/>
                    <a:pt x="225" y="113"/>
                  </a:cubicBezTo>
                  <a:cubicBezTo>
                    <a:pt x="236" y="106"/>
                    <a:pt x="218" y="73"/>
                    <a:pt x="206" y="50"/>
                  </a:cubicBezTo>
                  <a:cubicBezTo>
                    <a:pt x="202" y="38"/>
                    <a:pt x="202" y="23"/>
                    <a:pt x="199" y="12"/>
                  </a:cubicBezTo>
                  <a:cubicBezTo>
                    <a:pt x="192" y="28"/>
                    <a:pt x="183" y="31"/>
                    <a:pt x="176" y="31"/>
                  </a:cubicBezTo>
                  <a:cubicBezTo>
                    <a:pt x="161" y="31"/>
                    <a:pt x="150" y="9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6" name="Google Shape;5226;p4"/>
            <p:cNvSpPr/>
            <p:nvPr/>
          </p:nvSpPr>
          <p:spPr>
            <a:xfrm>
              <a:off x="-5379368" y="-2052057"/>
              <a:ext cx="9454" cy="7210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127" y="1"/>
                  </a:moveTo>
                  <a:cubicBezTo>
                    <a:pt x="104" y="1"/>
                    <a:pt x="85" y="16"/>
                    <a:pt x="63" y="31"/>
                  </a:cubicBezTo>
                  <a:cubicBezTo>
                    <a:pt x="63" y="49"/>
                    <a:pt x="49" y="61"/>
                    <a:pt x="37" y="72"/>
                  </a:cubicBezTo>
                  <a:cubicBezTo>
                    <a:pt x="11" y="90"/>
                    <a:pt x="0" y="113"/>
                    <a:pt x="7" y="147"/>
                  </a:cubicBezTo>
                  <a:cubicBezTo>
                    <a:pt x="23" y="147"/>
                    <a:pt x="33" y="151"/>
                    <a:pt x="49" y="151"/>
                  </a:cubicBezTo>
                  <a:cubicBezTo>
                    <a:pt x="63" y="151"/>
                    <a:pt x="78" y="143"/>
                    <a:pt x="93" y="125"/>
                  </a:cubicBezTo>
                  <a:cubicBezTo>
                    <a:pt x="108" y="102"/>
                    <a:pt x="138" y="109"/>
                    <a:pt x="164" y="102"/>
                  </a:cubicBezTo>
                  <a:cubicBezTo>
                    <a:pt x="197" y="80"/>
                    <a:pt x="197" y="57"/>
                    <a:pt x="171" y="27"/>
                  </a:cubicBezTo>
                  <a:cubicBezTo>
                    <a:pt x="153" y="9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7" name="Google Shape;5227;p4"/>
            <p:cNvSpPr/>
            <p:nvPr/>
          </p:nvSpPr>
          <p:spPr>
            <a:xfrm>
              <a:off x="-5398133" y="-2021353"/>
              <a:ext cx="8929" cy="14707"/>
            </a:xfrm>
            <a:custGeom>
              <a:avLst/>
              <a:gdLst/>
              <a:ahLst/>
              <a:cxnLst/>
              <a:rect l="l" t="t" r="r" b="b"/>
              <a:pathLst>
                <a:path w="187" h="308" extrusionOk="0">
                  <a:moveTo>
                    <a:pt x="154" y="1"/>
                  </a:moveTo>
                  <a:cubicBezTo>
                    <a:pt x="154" y="27"/>
                    <a:pt x="157" y="53"/>
                    <a:pt x="157" y="87"/>
                  </a:cubicBezTo>
                  <a:cubicBezTo>
                    <a:pt x="146" y="75"/>
                    <a:pt x="138" y="57"/>
                    <a:pt x="128" y="57"/>
                  </a:cubicBezTo>
                  <a:cubicBezTo>
                    <a:pt x="119" y="57"/>
                    <a:pt x="116" y="61"/>
                    <a:pt x="109" y="68"/>
                  </a:cubicBezTo>
                  <a:cubicBezTo>
                    <a:pt x="135" y="101"/>
                    <a:pt x="128" y="124"/>
                    <a:pt x="83" y="132"/>
                  </a:cubicBezTo>
                  <a:cubicBezTo>
                    <a:pt x="75" y="158"/>
                    <a:pt x="52" y="162"/>
                    <a:pt x="30" y="173"/>
                  </a:cubicBezTo>
                  <a:cubicBezTo>
                    <a:pt x="15" y="180"/>
                    <a:pt x="0" y="203"/>
                    <a:pt x="15" y="210"/>
                  </a:cubicBezTo>
                  <a:cubicBezTo>
                    <a:pt x="64" y="225"/>
                    <a:pt x="49" y="293"/>
                    <a:pt x="93" y="308"/>
                  </a:cubicBezTo>
                  <a:lnTo>
                    <a:pt x="93" y="289"/>
                  </a:lnTo>
                  <a:cubicBezTo>
                    <a:pt x="93" y="248"/>
                    <a:pt x="79" y="203"/>
                    <a:pt x="102" y="162"/>
                  </a:cubicBezTo>
                  <a:cubicBezTo>
                    <a:pt x="108" y="145"/>
                    <a:pt x="121" y="143"/>
                    <a:pt x="134" y="143"/>
                  </a:cubicBezTo>
                  <a:cubicBezTo>
                    <a:pt x="138" y="143"/>
                    <a:pt x="142" y="144"/>
                    <a:pt x="146" y="144"/>
                  </a:cubicBezTo>
                  <a:cubicBezTo>
                    <a:pt x="150" y="144"/>
                    <a:pt x="154" y="143"/>
                    <a:pt x="157" y="143"/>
                  </a:cubicBezTo>
                  <a:cubicBezTo>
                    <a:pt x="169" y="139"/>
                    <a:pt x="187" y="128"/>
                    <a:pt x="183" y="117"/>
                  </a:cubicBezTo>
                  <a:cubicBezTo>
                    <a:pt x="164" y="79"/>
                    <a:pt x="187" y="3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8" name="Google Shape;5228;p4"/>
            <p:cNvSpPr/>
            <p:nvPr/>
          </p:nvSpPr>
          <p:spPr>
            <a:xfrm>
              <a:off x="-5402956" y="-1994231"/>
              <a:ext cx="9502" cy="9168"/>
            </a:xfrm>
            <a:custGeom>
              <a:avLst/>
              <a:gdLst/>
              <a:ahLst/>
              <a:cxnLst/>
              <a:rect l="l" t="t" r="r" b="b"/>
              <a:pathLst>
                <a:path w="199" h="192" extrusionOk="0">
                  <a:moveTo>
                    <a:pt x="113" y="31"/>
                  </a:moveTo>
                  <a:cubicBezTo>
                    <a:pt x="142" y="31"/>
                    <a:pt x="142" y="57"/>
                    <a:pt x="150" y="76"/>
                  </a:cubicBezTo>
                  <a:cubicBezTo>
                    <a:pt x="165" y="106"/>
                    <a:pt x="146" y="117"/>
                    <a:pt x="120" y="128"/>
                  </a:cubicBezTo>
                  <a:cubicBezTo>
                    <a:pt x="94" y="135"/>
                    <a:pt x="79" y="166"/>
                    <a:pt x="49" y="166"/>
                  </a:cubicBezTo>
                  <a:cubicBezTo>
                    <a:pt x="46" y="166"/>
                    <a:pt x="41" y="166"/>
                    <a:pt x="37" y="161"/>
                  </a:cubicBezTo>
                  <a:cubicBezTo>
                    <a:pt x="30" y="132"/>
                    <a:pt x="46" y="102"/>
                    <a:pt x="53" y="72"/>
                  </a:cubicBezTo>
                  <a:cubicBezTo>
                    <a:pt x="56" y="42"/>
                    <a:pt x="82" y="35"/>
                    <a:pt x="113" y="31"/>
                  </a:cubicBezTo>
                  <a:close/>
                  <a:moveTo>
                    <a:pt x="90" y="1"/>
                  </a:moveTo>
                  <a:cubicBezTo>
                    <a:pt x="82" y="1"/>
                    <a:pt x="79" y="1"/>
                    <a:pt x="72" y="4"/>
                  </a:cubicBezTo>
                  <a:cubicBezTo>
                    <a:pt x="49" y="9"/>
                    <a:pt x="30" y="20"/>
                    <a:pt x="30" y="42"/>
                  </a:cubicBezTo>
                  <a:cubicBezTo>
                    <a:pt x="34" y="76"/>
                    <a:pt x="27" y="99"/>
                    <a:pt x="11" y="125"/>
                  </a:cubicBezTo>
                  <a:cubicBezTo>
                    <a:pt x="1" y="147"/>
                    <a:pt x="19" y="158"/>
                    <a:pt x="37" y="166"/>
                  </a:cubicBezTo>
                  <a:cubicBezTo>
                    <a:pt x="53" y="184"/>
                    <a:pt x="63" y="192"/>
                    <a:pt x="72" y="192"/>
                  </a:cubicBezTo>
                  <a:cubicBezTo>
                    <a:pt x="94" y="192"/>
                    <a:pt x="116" y="158"/>
                    <a:pt x="135" y="151"/>
                  </a:cubicBezTo>
                  <a:cubicBezTo>
                    <a:pt x="165" y="144"/>
                    <a:pt x="198" y="113"/>
                    <a:pt x="176" y="68"/>
                  </a:cubicBezTo>
                  <a:cubicBezTo>
                    <a:pt x="158" y="23"/>
                    <a:pt x="127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9" name="Google Shape;5229;p4"/>
            <p:cNvSpPr/>
            <p:nvPr/>
          </p:nvSpPr>
          <p:spPr>
            <a:xfrm>
              <a:off x="-5380275" y="-2021688"/>
              <a:ext cx="8929" cy="9120"/>
            </a:xfrm>
            <a:custGeom>
              <a:avLst/>
              <a:gdLst/>
              <a:ahLst/>
              <a:cxnLst/>
              <a:rect l="l" t="t" r="r" b="b"/>
              <a:pathLst>
                <a:path w="187" h="191" extrusionOk="0">
                  <a:moveTo>
                    <a:pt x="49" y="1"/>
                  </a:moveTo>
                  <a:cubicBezTo>
                    <a:pt x="45" y="4"/>
                    <a:pt x="42" y="12"/>
                    <a:pt x="37" y="15"/>
                  </a:cubicBezTo>
                  <a:cubicBezTo>
                    <a:pt x="37" y="27"/>
                    <a:pt x="33" y="38"/>
                    <a:pt x="33" y="49"/>
                  </a:cubicBezTo>
                  <a:cubicBezTo>
                    <a:pt x="33" y="60"/>
                    <a:pt x="33" y="72"/>
                    <a:pt x="37" y="82"/>
                  </a:cubicBezTo>
                  <a:cubicBezTo>
                    <a:pt x="64" y="91"/>
                    <a:pt x="78" y="108"/>
                    <a:pt x="71" y="135"/>
                  </a:cubicBezTo>
                  <a:cubicBezTo>
                    <a:pt x="71" y="146"/>
                    <a:pt x="68" y="150"/>
                    <a:pt x="64" y="150"/>
                  </a:cubicBezTo>
                  <a:cubicBezTo>
                    <a:pt x="56" y="150"/>
                    <a:pt x="52" y="146"/>
                    <a:pt x="49" y="143"/>
                  </a:cubicBezTo>
                  <a:cubicBezTo>
                    <a:pt x="42" y="139"/>
                    <a:pt x="37" y="135"/>
                    <a:pt x="33" y="135"/>
                  </a:cubicBezTo>
                  <a:cubicBezTo>
                    <a:pt x="30" y="135"/>
                    <a:pt x="26" y="139"/>
                    <a:pt x="26" y="139"/>
                  </a:cubicBezTo>
                  <a:cubicBezTo>
                    <a:pt x="19" y="150"/>
                    <a:pt x="0" y="150"/>
                    <a:pt x="4" y="169"/>
                  </a:cubicBezTo>
                  <a:cubicBezTo>
                    <a:pt x="23" y="172"/>
                    <a:pt x="49" y="169"/>
                    <a:pt x="64" y="191"/>
                  </a:cubicBezTo>
                  <a:cubicBezTo>
                    <a:pt x="86" y="172"/>
                    <a:pt x="101" y="146"/>
                    <a:pt x="135" y="146"/>
                  </a:cubicBezTo>
                  <a:cubicBezTo>
                    <a:pt x="138" y="146"/>
                    <a:pt x="138" y="150"/>
                    <a:pt x="142" y="150"/>
                  </a:cubicBezTo>
                  <a:lnTo>
                    <a:pt x="146" y="150"/>
                  </a:lnTo>
                  <a:cubicBezTo>
                    <a:pt x="161" y="150"/>
                    <a:pt x="187" y="131"/>
                    <a:pt x="183" y="101"/>
                  </a:cubicBezTo>
                  <a:cubicBezTo>
                    <a:pt x="127" y="82"/>
                    <a:pt x="71" y="64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0" name="Google Shape;5230;p4"/>
            <p:cNvSpPr/>
            <p:nvPr/>
          </p:nvSpPr>
          <p:spPr>
            <a:xfrm>
              <a:off x="-5384047" y="-2052391"/>
              <a:ext cx="7688" cy="7353"/>
            </a:xfrm>
            <a:custGeom>
              <a:avLst/>
              <a:gdLst/>
              <a:ahLst/>
              <a:cxnLst/>
              <a:rect l="l" t="t" r="r" b="b"/>
              <a:pathLst>
                <a:path w="161" h="154" extrusionOk="0">
                  <a:moveTo>
                    <a:pt x="34" y="1"/>
                  </a:moveTo>
                  <a:cubicBezTo>
                    <a:pt x="26" y="1"/>
                    <a:pt x="19" y="1"/>
                    <a:pt x="12" y="4"/>
                  </a:cubicBezTo>
                  <a:cubicBezTo>
                    <a:pt x="4" y="8"/>
                    <a:pt x="0" y="16"/>
                    <a:pt x="4" y="23"/>
                  </a:cubicBezTo>
                  <a:cubicBezTo>
                    <a:pt x="26" y="56"/>
                    <a:pt x="26" y="94"/>
                    <a:pt x="42" y="128"/>
                  </a:cubicBezTo>
                  <a:cubicBezTo>
                    <a:pt x="49" y="142"/>
                    <a:pt x="83" y="146"/>
                    <a:pt x="105" y="154"/>
                  </a:cubicBezTo>
                  <a:cubicBezTo>
                    <a:pt x="98" y="120"/>
                    <a:pt x="109" y="97"/>
                    <a:pt x="135" y="79"/>
                  </a:cubicBezTo>
                  <a:cubicBezTo>
                    <a:pt x="147" y="68"/>
                    <a:pt x="161" y="56"/>
                    <a:pt x="161" y="38"/>
                  </a:cubicBezTo>
                  <a:lnTo>
                    <a:pt x="161" y="38"/>
                  </a:lnTo>
                  <a:cubicBezTo>
                    <a:pt x="135" y="49"/>
                    <a:pt x="116" y="71"/>
                    <a:pt x="83" y="71"/>
                  </a:cubicBezTo>
                  <a:cubicBezTo>
                    <a:pt x="68" y="53"/>
                    <a:pt x="90" y="27"/>
                    <a:pt x="64" y="8"/>
                  </a:cubicBezTo>
                  <a:cubicBezTo>
                    <a:pt x="57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1" name="Google Shape;5231;p4"/>
            <p:cNvSpPr/>
            <p:nvPr/>
          </p:nvSpPr>
          <p:spPr>
            <a:xfrm>
              <a:off x="-5376885" y="-2039880"/>
              <a:ext cx="3772" cy="4488"/>
            </a:xfrm>
            <a:custGeom>
              <a:avLst/>
              <a:gdLst/>
              <a:ahLst/>
              <a:cxnLst/>
              <a:rect l="l" t="t" r="r" b="b"/>
              <a:pathLst>
                <a:path w="79" h="94" extrusionOk="0">
                  <a:moveTo>
                    <a:pt x="33" y="1"/>
                  </a:moveTo>
                  <a:cubicBezTo>
                    <a:pt x="4" y="4"/>
                    <a:pt x="4" y="34"/>
                    <a:pt x="0" y="60"/>
                  </a:cubicBezTo>
                  <a:cubicBezTo>
                    <a:pt x="0" y="75"/>
                    <a:pt x="4" y="86"/>
                    <a:pt x="19" y="94"/>
                  </a:cubicBezTo>
                  <a:cubicBezTo>
                    <a:pt x="38" y="79"/>
                    <a:pt x="60" y="68"/>
                    <a:pt x="78" y="56"/>
                  </a:cubicBezTo>
                  <a:cubicBezTo>
                    <a:pt x="78" y="30"/>
                    <a:pt x="75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2" name="Google Shape;5232;p4"/>
            <p:cNvSpPr/>
            <p:nvPr/>
          </p:nvSpPr>
          <p:spPr>
            <a:xfrm>
              <a:off x="-5379033" y="-2047186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157" y="0"/>
                  </a:moveTo>
                  <a:cubicBezTo>
                    <a:pt x="131" y="7"/>
                    <a:pt x="101" y="0"/>
                    <a:pt x="86" y="23"/>
                  </a:cubicBezTo>
                  <a:cubicBezTo>
                    <a:pt x="71" y="41"/>
                    <a:pt x="56" y="49"/>
                    <a:pt x="42" y="49"/>
                  </a:cubicBezTo>
                  <a:cubicBezTo>
                    <a:pt x="26" y="49"/>
                    <a:pt x="16" y="45"/>
                    <a:pt x="0" y="45"/>
                  </a:cubicBezTo>
                  <a:cubicBezTo>
                    <a:pt x="11" y="71"/>
                    <a:pt x="26" y="86"/>
                    <a:pt x="45" y="86"/>
                  </a:cubicBezTo>
                  <a:cubicBezTo>
                    <a:pt x="56" y="86"/>
                    <a:pt x="68" y="78"/>
                    <a:pt x="83" y="67"/>
                  </a:cubicBezTo>
                  <a:cubicBezTo>
                    <a:pt x="112" y="49"/>
                    <a:pt x="142" y="33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3" name="Google Shape;5233;p4"/>
            <p:cNvSpPr/>
            <p:nvPr/>
          </p:nvSpPr>
          <p:spPr>
            <a:xfrm>
              <a:off x="-5395268" y="-2005978"/>
              <a:ext cx="7354" cy="3963"/>
            </a:xfrm>
            <a:custGeom>
              <a:avLst/>
              <a:gdLst/>
              <a:ahLst/>
              <a:cxnLst/>
              <a:rect l="l" t="t" r="r" b="b"/>
              <a:pathLst>
                <a:path w="154" h="83" extrusionOk="0">
                  <a:moveTo>
                    <a:pt x="37" y="0"/>
                  </a:moveTo>
                  <a:cubicBezTo>
                    <a:pt x="0" y="34"/>
                    <a:pt x="15" y="60"/>
                    <a:pt x="56" y="76"/>
                  </a:cubicBezTo>
                  <a:cubicBezTo>
                    <a:pt x="68" y="83"/>
                    <a:pt x="82" y="83"/>
                    <a:pt x="97" y="83"/>
                  </a:cubicBezTo>
                  <a:cubicBezTo>
                    <a:pt x="116" y="83"/>
                    <a:pt x="135" y="79"/>
                    <a:pt x="154" y="71"/>
                  </a:cubicBezTo>
                  <a:lnTo>
                    <a:pt x="154" y="67"/>
                  </a:lnTo>
                  <a:cubicBezTo>
                    <a:pt x="135" y="57"/>
                    <a:pt x="104" y="67"/>
                    <a:pt x="86" y="45"/>
                  </a:cubicBezTo>
                  <a:cubicBezTo>
                    <a:pt x="64" y="41"/>
                    <a:pt x="59" y="12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4" name="Google Shape;5234;p4"/>
            <p:cNvSpPr/>
            <p:nvPr/>
          </p:nvSpPr>
          <p:spPr>
            <a:xfrm>
              <a:off x="-5399948" y="-2061129"/>
              <a:ext cx="3629" cy="3104"/>
            </a:xfrm>
            <a:custGeom>
              <a:avLst/>
              <a:gdLst/>
              <a:ahLst/>
              <a:cxnLst/>
              <a:rect l="l" t="t" r="r" b="b"/>
              <a:pathLst>
                <a:path w="76" h="65" extrusionOk="0">
                  <a:moveTo>
                    <a:pt x="35" y="1"/>
                  </a:moveTo>
                  <a:cubicBezTo>
                    <a:pt x="12" y="1"/>
                    <a:pt x="0" y="11"/>
                    <a:pt x="0" y="34"/>
                  </a:cubicBezTo>
                  <a:cubicBezTo>
                    <a:pt x="5" y="56"/>
                    <a:pt x="16" y="64"/>
                    <a:pt x="31" y="64"/>
                  </a:cubicBezTo>
                  <a:lnTo>
                    <a:pt x="38" y="64"/>
                  </a:lnTo>
                  <a:cubicBezTo>
                    <a:pt x="61" y="60"/>
                    <a:pt x="72" y="53"/>
                    <a:pt x="76" y="27"/>
                  </a:cubicBezTo>
                  <a:cubicBezTo>
                    <a:pt x="68" y="11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5" name="Google Shape;5235;p4"/>
            <p:cNvSpPr/>
            <p:nvPr/>
          </p:nvSpPr>
          <p:spPr>
            <a:xfrm>
              <a:off x="-5376025" y="-2037206"/>
              <a:ext cx="4871" cy="3820"/>
            </a:xfrm>
            <a:custGeom>
              <a:avLst/>
              <a:gdLst/>
              <a:ahLst/>
              <a:cxnLst/>
              <a:rect l="l" t="t" r="r" b="b"/>
              <a:pathLst>
                <a:path w="102" h="80" extrusionOk="0">
                  <a:moveTo>
                    <a:pt x="60" y="0"/>
                  </a:moveTo>
                  <a:cubicBezTo>
                    <a:pt x="42" y="12"/>
                    <a:pt x="20" y="23"/>
                    <a:pt x="1" y="38"/>
                  </a:cubicBezTo>
                  <a:cubicBezTo>
                    <a:pt x="5" y="57"/>
                    <a:pt x="12" y="79"/>
                    <a:pt x="31" y="79"/>
                  </a:cubicBezTo>
                  <a:cubicBezTo>
                    <a:pt x="34" y="79"/>
                    <a:pt x="38" y="75"/>
                    <a:pt x="46" y="71"/>
                  </a:cubicBezTo>
                  <a:cubicBezTo>
                    <a:pt x="68" y="60"/>
                    <a:pt x="101" y="34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6" name="Google Shape;5236;p4"/>
            <p:cNvSpPr/>
            <p:nvPr/>
          </p:nvSpPr>
          <p:spPr>
            <a:xfrm>
              <a:off x="-5382233" y="-202312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1" y="0"/>
                  </a:moveTo>
                  <a:cubicBezTo>
                    <a:pt x="22" y="19"/>
                    <a:pt x="7" y="38"/>
                    <a:pt x="0" y="60"/>
                  </a:cubicBezTo>
                  <a:cubicBezTo>
                    <a:pt x="7" y="64"/>
                    <a:pt x="15" y="68"/>
                    <a:pt x="22" y="68"/>
                  </a:cubicBezTo>
                  <a:cubicBezTo>
                    <a:pt x="38" y="68"/>
                    <a:pt x="48" y="53"/>
                    <a:pt x="60" y="49"/>
                  </a:cubicBezTo>
                  <a:cubicBezTo>
                    <a:pt x="64" y="53"/>
                    <a:pt x="64" y="53"/>
                    <a:pt x="67" y="53"/>
                  </a:cubicBezTo>
                  <a:cubicBezTo>
                    <a:pt x="74" y="53"/>
                    <a:pt x="78" y="49"/>
                    <a:pt x="78" y="45"/>
                  </a:cubicBezTo>
                  <a:cubicBezTo>
                    <a:pt x="83" y="42"/>
                    <a:pt x="86" y="34"/>
                    <a:pt x="90" y="31"/>
                  </a:cubicBezTo>
                  <a:cubicBezTo>
                    <a:pt x="86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7" name="Google Shape;5237;p4"/>
            <p:cNvSpPr/>
            <p:nvPr/>
          </p:nvSpPr>
          <p:spPr>
            <a:xfrm>
              <a:off x="-5393120" y="-206007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45" y="1"/>
                  </a:moveTo>
                  <a:cubicBezTo>
                    <a:pt x="37" y="1"/>
                    <a:pt x="30" y="1"/>
                    <a:pt x="19" y="8"/>
                  </a:cubicBezTo>
                  <a:cubicBezTo>
                    <a:pt x="7" y="15"/>
                    <a:pt x="0" y="31"/>
                    <a:pt x="11" y="42"/>
                  </a:cubicBezTo>
                  <a:cubicBezTo>
                    <a:pt x="19" y="53"/>
                    <a:pt x="30" y="60"/>
                    <a:pt x="37" y="60"/>
                  </a:cubicBezTo>
                  <a:cubicBezTo>
                    <a:pt x="45" y="60"/>
                    <a:pt x="56" y="53"/>
                    <a:pt x="64" y="49"/>
                  </a:cubicBezTo>
                  <a:cubicBezTo>
                    <a:pt x="75" y="46"/>
                    <a:pt x="82" y="38"/>
                    <a:pt x="93" y="38"/>
                  </a:cubicBezTo>
                  <a:cubicBezTo>
                    <a:pt x="78" y="15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8" name="Google Shape;5238;p4"/>
            <p:cNvSpPr/>
            <p:nvPr/>
          </p:nvSpPr>
          <p:spPr>
            <a:xfrm>
              <a:off x="-5395985" y="-2018106"/>
              <a:ext cx="4297" cy="3056"/>
            </a:xfrm>
            <a:custGeom>
              <a:avLst/>
              <a:gdLst/>
              <a:ahLst/>
              <a:cxnLst/>
              <a:rect l="l" t="t" r="r" b="b"/>
              <a:pathLst>
                <a:path w="90" h="64" extrusionOk="0">
                  <a:moveTo>
                    <a:pt x="64" y="0"/>
                  </a:moveTo>
                  <a:cubicBezTo>
                    <a:pt x="26" y="7"/>
                    <a:pt x="0" y="23"/>
                    <a:pt x="38" y="64"/>
                  </a:cubicBezTo>
                  <a:cubicBezTo>
                    <a:pt x="83" y="56"/>
                    <a:pt x="90" y="33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9" name="Google Shape;5239;p4"/>
            <p:cNvSpPr/>
            <p:nvPr/>
          </p:nvSpPr>
          <p:spPr>
            <a:xfrm>
              <a:off x="-5387628" y="-2058837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2" y="1"/>
                    <a:pt x="4" y="5"/>
                    <a:pt x="1" y="16"/>
                  </a:cubicBezTo>
                  <a:cubicBezTo>
                    <a:pt x="1" y="49"/>
                    <a:pt x="30" y="46"/>
                    <a:pt x="68" y="65"/>
                  </a:cubicBezTo>
                  <a:cubicBezTo>
                    <a:pt x="46" y="31"/>
                    <a:pt x="56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0" name="Google Shape;5240;p4"/>
            <p:cNvSpPr/>
            <p:nvPr/>
          </p:nvSpPr>
          <p:spPr>
            <a:xfrm>
              <a:off x="-5379224" y="-2000821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20" y="1"/>
                  </a:moveTo>
                  <a:cubicBezTo>
                    <a:pt x="8" y="4"/>
                    <a:pt x="1" y="16"/>
                    <a:pt x="4" y="30"/>
                  </a:cubicBezTo>
                  <a:cubicBezTo>
                    <a:pt x="8" y="42"/>
                    <a:pt x="15" y="53"/>
                    <a:pt x="27" y="53"/>
                  </a:cubicBezTo>
                  <a:lnTo>
                    <a:pt x="30" y="53"/>
                  </a:lnTo>
                  <a:cubicBezTo>
                    <a:pt x="49" y="49"/>
                    <a:pt x="46" y="35"/>
                    <a:pt x="46" y="23"/>
                  </a:cubicBezTo>
                  <a:cubicBezTo>
                    <a:pt x="42" y="12"/>
                    <a:pt x="37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1" name="Google Shape;5241;p4"/>
            <p:cNvSpPr/>
            <p:nvPr/>
          </p:nvSpPr>
          <p:spPr>
            <a:xfrm>
              <a:off x="-5399232" y="-2108067"/>
              <a:ext cx="19530" cy="19673"/>
            </a:xfrm>
            <a:custGeom>
              <a:avLst/>
              <a:gdLst/>
              <a:ahLst/>
              <a:cxnLst/>
              <a:rect l="l" t="t" r="r" b="b"/>
              <a:pathLst>
                <a:path w="409" h="412" extrusionOk="0">
                  <a:moveTo>
                    <a:pt x="154" y="266"/>
                  </a:moveTo>
                  <a:cubicBezTo>
                    <a:pt x="173" y="292"/>
                    <a:pt x="192" y="318"/>
                    <a:pt x="210" y="347"/>
                  </a:cubicBezTo>
                  <a:lnTo>
                    <a:pt x="206" y="352"/>
                  </a:lnTo>
                  <a:cubicBezTo>
                    <a:pt x="199" y="359"/>
                    <a:pt x="195" y="363"/>
                    <a:pt x="187" y="363"/>
                  </a:cubicBezTo>
                  <a:cubicBezTo>
                    <a:pt x="180" y="363"/>
                    <a:pt x="173" y="356"/>
                    <a:pt x="161" y="352"/>
                  </a:cubicBezTo>
                  <a:cubicBezTo>
                    <a:pt x="139" y="340"/>
                    <a:pt x="120" y="321"/>
                    <a:pt x="132" y="292"/>
                  </a:cubicBezTo>
                  <a:cubicBezTo>
                    <a:pt x="132" y="280"/>
                    <a:pt x="135" y="266"/>
                    <a:pt x="151" y="266"/>
                  </a:cubicBezTo>
                  <a:close/>
                  <a:moveTo>
                    <a:pt x="255" y="0"/>
                  </a:moveTo>
                  <a:cubicBezTo>
                    <a:pt x="244" y="0"/>
                    <a:pt x="232" y="7"/>
                    <a:pt x="218" y="23"/>
                  </a:cubicBezTo>
                  <a:cubicBezTo>
                    <a:pt x="232" y="45"/>
                    <a:pt x="304" y="11"/>
                    <a:pt x="273" y="75"/>
                  </a:cubicBezTo>
                  <a:cubicBezTo>
                    <a:pt x="251" y="64"/>
                    <a:pt x="229" y="56"/>
                    <a:pt x="206" y="56"/>
                  </a:cubicBezTo>
                  <a:cubicBezTo>
                    <a:pt x="192" y="56"/>
                    <a:pt x="180" y="56"/>
                    <a:pt x="169" y="64"/>
                  </a:cubicBezTo>
                  <a:cubicBezTo>
                    <a:pt x="165" y="75"/>
                    <a:pt x="161" y="83"/>
                    <a:pt x="151" y="109"/>
                  </a:cubicBezTo>
                  <a:cubicBezTo>
                    <a:pt x="169" y="94"/>
                    <a:pt x="184" y="90"/>
                    <a:pt x="199" y="90"/>
                  </a:cubicBezTo>
                  <a:cubicBezTo>
                    <a:pt x="218" y="90"/>
                    <a:pt x="237" y="97"/>
                    <a:pt x="255" y="105"/>
                  </a:cubicBezTo>
                  <a:cubicBezTo>
                    <a:pt x="273" y="116"/>
                    <a:pt x="289" y="123"/>
                    <a:pt x="308" y="123"/>
                  </a:cubicBezTo>
                  <a:lnTo>
                    <a:pt x="318" y="123"/>
                  </a:lnTo>
                  <a:cubicBezTo>
                    <a:pt x="285" y="142"/>
                    <a:pt x="225" y="123"/>
                    <a:pt x="221" y="187"/>
                  </a:cubicBezTo>
                  <a:cubicBezTo>
                    <a:pt x="221" y="190"/>
                    <a:pt x="218" y="195"/>
                    <a:pt x="214" y="195"/>
                  </a:cubicBezTo>
                  <a:cubicBezTo>
                    <a:pt x="210" y="195"/>
                    <a:pt x="206" y="190"/>
                    <a:pt x="203" y="187"/>
                  </a:cubicBezTo>
                  <a:cubicBezTo>
                    <a:pt x="187" y="168"/>
                    <a:pt x="177" y="164"/>
                    <a:pt x="169" y="164"/>
                  </a:cubicBezTo>
                  <a:cubicBezTo>
                    <a:pt x="151" y="164"/>
                    <a:pt x="151" y="202"/>
                    <a:pt x="135" y="225"/>
                  </a:cubicBezTo>
                  <a:cubicBezTo>
                    <a:pt x="109" y="187"/>
                    <a:pt x="49" y="202"/>
                    <a:pt x="35" y="146"/>
                  </a:cubicBezTo>
                  <a:cubicBezTo>
                    <a:pt x="27" y="150"/>
                    <a:pt x="20" y="154"/>
                    <a:pt x="16" y="154"/>
                  </a:cubicBezTo>
                  <a:cubicBezTo>
                    <a:pt x="8" y="157"/>
                    <a:pt x="4" y="157"/>
                    <a:pt x="1" y="157"/>
                  </a:cubicBezTo>
                  <a:cubicBezTo>
                    <a:pt x="16" y="269"/>
                    <a:pt x="113" y="389"/>
                    <a:pt x="210" y="411"/>
                  </a:cubicBezTo>
                  <a:cubicBezTo>
                    <a:pt x="259" y="408"/>
                    <a:pt x="304" y="404"/>
                    <a:pt x="352" y="404"/>
                  </a:cubicBezTo>
                  <a:lnTo>
                    <a:pt x="352" y="400"/>
                  </a:lnTo>
                  <a:cubicBezTo>
                    <a:pt x="341" y="389"/>
                    <a:pt x="326" y="382"/>
                    <a:pt x="315" y="374"/>
                  </a:cubicBezTo>
                  <a:cubicBezTo>
                    <a:pt x="349" y="344"/>
                    <a:pt x="322" y="299"/>
                    <a:pt x="344" y="269"/>
                  </a:cubicBezTo>
                  <a:cubicBezTo>
                    <a:pt x="356" y="254"/>
                    <a:pt x="375" y="247"/>
                    <a:pt x="371" y="225"/>
                  </a:cubicBezTo>
                  <a:lnTo>
                    <a:pt x="371" y="225"/>
                  </a:lnTo>
                  <a:cubicBezTo>
                    <a:pt x="334" y="232"/>
                    <a:pt x="311" y="269"/>
                    <a:pt x="270" y="277"/>
                  </a:cubicBezTo>
                  <a:cubicBezTo>
                    <a:pt x="266" y="247"/>
                    <a:pt x="292" y="225"/>
                    <a:pt x="282" y="195"/>
                  </a:cubicBezTo>
                  <a:cubicBezTo>
                    <a:pt x="273" y="183"/>
                    <a:pt x="277" y="168"/>
                    <a:pt x="292" y="168"/>
                  </a:cubicBezTo>
                  <a:cubicBezTo>
                    <a:pt x="299" y="164"/>
                    <a:pt x="308" y="164"/>
                    <a:pt x="311" y="164"/>
                  </a:cubicBezTo>
                  <a:cubicBezTo>
                    <a:pt x="318" y="164"/>
                    <a:pt x="326" y="168"/>
                    <a:pt x="326" y="183"/>
                  </a:cubicBezTo>
                  <a:cubicBezTo>
                    <a:pt x="330" y="209"/>
                    <a:pt x="363" y="206"/>
                    <a:pt x="371" y="225"/>
                  </a:cubicBezTo>
                  <a:cubicBezTo>
                    <a:pt x="408" y="202"/>
                    <a:pt x="408" y="172"/>
                    <a:pt x="382" y="142"/>
                  </a:cubicBezTo>
                  <a:cubicBezTo>
                    <a:pt x="375" y="128"/>
                    <a:pt x="360" y="116"/>
                    <a:pt x="360" y="97"/>
                  </a:cubicBezTo>
                  <a:lnTo>
                    <a:pt x="356" y="97"/>
                  </a:lnTo>
                  <a:cubicBezTo>
                    <a:pt x="315" y="97"/>
                    <a:pt x="308" y="60"/>
                    <a:pt x="292" y="33"/>
                  </a:cubicBezTo>
                  <a:cubicBezTo>
                    <a:pt x="282" y="1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2" name="Google Shape;5242;p4"/>
            <p:cNvSpPr/>
            <p:nvPr/>
          </p:nvSpPr>
          <p:spPr>
            <a:xfrm>
              <a:off x="-5427404" y="-2108975"/>
              <a:ext cx="24114" cy="20580"/>
            </a:xfrm>
            <a:custGeom>
              <a:avLst/>
              <a:gdLst/>
              <a:ahLst/>
              <a:cxnLst/>
              <a:rect l="l" t="t" r="r" b="b"/>
              <a:pathLst>
                <a:path w="505" h="431" extrusionOk="0">
                  <a:moveTo>
                    <a:pt x="213" y="0"/>
                  </a:moveTo>
                  <a:cubicBezTo>
                    <a:pt x="206" y="0"/>
                    <a:pt x="199" y="8"/>
                    <a:pt x="194" y="12"/>
                  </a:cubicBezTo>
                  <a:cubicBezTo>
                    <a:pt x="135" y="79"/>
                    <a:pt x="52" y="124"/>
                    <a:pt x="23" y="218"/>
                  </a:cubicBezTo>
                  <a:cubicBezTo>
                    <a:pt x="0" y="281"/>
                    <a:pt x="11" y="299"/>
                    <a:pt x="90" y="311"/>
                  </a:cubicBezTo>
                  <a:cubicBezTo>
                    <a:pt x="90" y="292"/>
                    <a:pt x="87" y="277"/>
                    <a:pt x="78" y="262"/>
                  </a:cubicBezTo>
                  <a:cubicBezTo>
                    <a:pt x="56" y="221"/>
                    <a:pt x="60" y="187"/>
                    <a:pt x="104" y="157"/>
                  </a:cubicBezTo>
                  <a:cubicBezTo>
                    <a:pt x="139" y="139"/>
                    <a:pt x="149" y="97"/>
                    <a:pt x="183" y="79"/>
                  </a:cubicBezTo>
                  <a:cubicBezTo>
                    <a:pt x="225" y="68"/>
                    <a:pt x="266" y="49"/>
                    <a:pt x="303" y="49"/>
                  </a:cubicBezTo>
                  <a:cubicBezTo>
                    <a:pt x="329" y="49"/>
                    <a:pt x="356" y="57"/>
                    <a:pt x="382" y="75"/>
                  </a:cubicBezTo>
                  <a:cubicBezTo>
                    <a:pt x="475" y="154"/>
                    <a:pt x="486" y="273"/>
                    <a:pt x="396" y="356"/>
                  </a:cubicBezTo>
                  <a:cubicBezTo>
                    <a:pt x="385" y="366"/>
                    <a:pt x="374" y="375"/>
                    <a:pt x="366" y="382"/>
                  </a:cubicBezTo>
                  <a:cubicBezTo>
                    <a:pt x="363" y="408"/>
                    <a:pt x="329" y="397"/>
                    <a:pt x="322" y="419"/>
                  </a:cubicBezTo>
                  <a:lnTo>
                    <a:pt x="337" y="419"/>
                  </a:lnTo>
                  <a:cubicBezTo>
                    <a:pt x="356" y="419"/>
                    <a:pt x="374" y="427"/>
                    <a:pt x="392" y="427"/>
                  </a:cubicBezTo>
                  <a:cubicBezTo>
                    <a:pt x="392" y="427"/>
                    <a:pt x="396" y="430"/>
                    <a:pt x="401" y="430"/>
                  </a:cubicBezTo>
                  <a:cubicBezTo>
                    <a:pt x="411" y="430"/>
                    <a:pt x="423" y="423"/>
                    <a:pt x="430" y="408"/>
                  </a:cubicBezTo>
                  <a:cubicBezTo>
                    <a:pt x="471" y="322"/>
                    <a:pt x="505" y="236"/>
                    <a:pt x="468" y="139"/>
                  </a:cubicBezTo>
                  <a:cubicBezTo>
                    <a:pt x="449" y="94"/>
                    <a:pt x="430" y="61"/>
                    <a:pt x="378" y="38"/>
                  </a:cubicBezTo>
                  <a:cubicBezTo>
                    <a:pt x="359" y="30"/>
                    <a:pt x="340" y="26"/>
                    <a:pt x="318" y="26"/>
                  </a:cubicBezTo>
                  <a:lnTo>
                    <a:pt x="292" y="26"/>
                  </a:lnTo>
                  <a:cubicBezTo>
                    <a:pt x="261" y="26"/>
                    <a:pt x="235" y="23"/>
                    <a:pt x="213" y="4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3" name="Google Shape;5243;p4"/>
            <p:cNvSpPr/>
            <p:nvPr/>
          </p:nvSpPr>
          <p:spPr>
            <a:xfrm>
              <a:off x="-5424730" y="-2105202"/>
              <a:ext cx="10887" cy="15376"/>
            </a:xfrm>
            <a:custGeom>
              <a:avLst/>
              <a:gdLst/>
              <a:ahLst/>
              <a:cxnLst/>
              <a:rect l="l" t="t" r="r" b="b"/>
              <a:pathLst>
                <a:path w="228" h="322" extrusionOk="0">
                  <a:moveTo>
                    <a:pt x="127" y="0"/>
                  </a:moveTo>
                  <a:lnTo>
                    <a:pt x="127" y="0"/>
                  </a:lnTo>
                  <a:cubicBezTo>
                    <a:pt x="93" y="18"/>
                    <a:pt x="83" y="60"/>
                    <a:pt x="48" y="78"/>
                  </a:cubicBezTo>
                  <a:cubicBezTo>
                    <a:pt x="4" y="108"/>
                    <a:pt x="0" y="142"/>
                    <a:pt x="22" y="183"/>
                  </a:cubicBezTo>
                  <a:cubicBezTo>
                    <a:pt x="31" y="198"/>
                    <a:pt x="34" y="213"/>
                    <a:pt x="34" y="232"/>
                  </a:cubicBezTo>
                  <a:cubicBezTo>
                    <a:pt x="53" y="277"/>
                    <a:pt x="79" y="318"/>
                    <a:pt x="138" y="322"/>
                  </a:cubicBezTo>
                  <a:lnTo>
                    <a:pt x="135" y="318"/>
                  </a:lnTo>
                  <a:cubicBezTo>
                    <a:pt x="161" y="251"/>
                    <a:pt x="165" y="247"/>
                    <a:pt x="228" y="225"/>
                  </a:cubicBezTo>
                  <a:cubicBezTo>
                    <a:pt x="224" y="213"/>
                    <a:pt x="217" y="209"/>
                    <a:pt x="205" y="209"/>
                  </a:cubicBezTo>
                  <a:cubicBezTo>
                    <a:pt x="202" y="209"/>
                    <a:pt x="195" y="213"/>
                    <a:pt x="188" y="213"/>
                  </a:cubicBezTo>
                  <a:cubicBezTo>
                    <a:pt x="179" y="217"/>
                    <a:pt x="172" y="217"/>
                    <a:pt x="169" y="217"/>
                  </a:cubicBezTo>
                  <a:cubicBezTo>
                    <a:pt x="157" y="217"/>
                    <a:pt x="146" y="213"/>
                    <a:pt x="143" y="191"/>
                  </a:cubicBezTo>
                  <a:cubicBezTo>
                    <a:pt x="131" y="194"/>
                    <a:pt x="124" y="194"/>
                    <a:pt x="112" y="202"/>
                  </a:cubicBezTo>
                  <a:cubicBezTo>
                    <a:pt x="105" y="206"/>
                    <a:pt x="93" y="209"/>
                    <a:pt x="86" y="209"/>
                  </a:cubicBezTo>
                  <a:cubicBezTo>
                    <a:pt x="79" y="209"/>
                    <a:pt x="75" y="206"/>
                    <a:pt x="71" y="202"/>
                  </a:cubicBezTo>
                  <a:cubicBezTo>
                    <a:pt x="60" y="180"/>
                    <a:pt x="79" y="168"/>
                    <a:pt x="98" y="161"/>
                  </a:cubicBezTo>
                  <a:cubicBezTo>
                    <a:pt x="109" y="157"/>
                    <a:pt x="120" y="157"/>
                    <a:pt x="116" y="142"/>
                  </a:cubicBezTo>
                  <a:cubicBezTo>
                    <a:pt x="112" y="139"/>
                    <a:pt x="109" y="135"/>
                    <a:pt x="105" y="135"/>
                  </a:cubicBezTo>
                  <a:cubicBezTo>
                    <a:pt x="98" y="135"/>
                    <a:pt x="90" y="139"/>
                    <a:pt x="86" y="142"/>
                  </a:cubicBezTo>
                  <a:cubicBezTo>
                    <a:pt x="79" y="146"/>
                    <a:pt x="71" y="146"/>
                    <a:pt x="67" y="146"/>
                  </a:cubicBezTo>
                  <a:cubicBezTo>
                    <a:pt x="64" y="146"/>
                    <a:pt x="60" y="146"/>
                    <a:pt x="53" y="142"/>
                  </a:cubicBezTo>
                  <a:cubicBezTo>
                    <a:pt x="45" y="97"/>
                    <a:pt x="90" y="90"/>
                    <a:pt x="109" y="78"/>
                  </a:cubicBezTo>
                  <a:cubicBezTo>
                    <a:pt x="161" y="49"/>
                    <a:pt x="165" y="52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4" name="Google Shape;5244;p4"/>
            <p:cNvSpPr/>
            <p:nvPr/>
          </p:nvSpPr>
          <p:spPr>
            <a:xfrm>
              <a:off x="-5382424" y="-2095079"/>
              <a:ext cx="13561" cy="8452"/>
            </a:xfrm>
            <a:custGeom>
              <a:avLst/>
              <a:gdLst/>
              <a:ahLst/>
              <a:cxnLst/>
              <a:rect l="l" t="t" r="r" b="b"/>
              <a:pathLst>
                <a:path w="284" h="177" extrusionOk="0">
                  <a:moveTo>
                    <a:pt x="213" y="1"/>
                  </a:moveTo>
                  <a:cubicBezTo>
                    <a:pt x="209" y="49"/>
                    <a:pt x="149" y="68"/>
                    <a:pt x="131" y="68"/>
                  </a:cubicBezTo>
                  <a:cubicBezTo>
                    <a:pt x="78" y="75"/>
                    <a:pt x="49" y="117"/>
                    <a:pt x="0" y="128"/>
                  </a:cubicBezTo>
                  <a:lnTo>
                    <a:pt x="0" y="132"/>
                  </a:lnTo>
                  <a:lnTo>
                    <a:pt x="0" y="143"/>
                  </a:lnTo>
                  <a:cubicBezTo>
                    <a:pt x="0" y="151"/>
                    <a:pt x="4" y="154"/>
                    <a:pt x="4" y="158"/>
                  </a:cubicBezTo>
                  <a:cubicBezTo>
                    <a:pt x="8" y="165"/>
                    <a:pt x="15" y="170"/>
                    <a:pt x="19" y="173"/>
                  </a:cubicBezTo>
                  <a:lnTo>
                    <a:pt x="23" y="173"/>
                  </a:lnTo>
                  <a:cubicBezTo>
                    <a:pt x="34" y="173"/>
                    <a:pt x="45" y="173"/>
                    <a:pt x="56" y="177"/>
                  </a:cubicBezTo>
                  <a:lnTo>
                    <a:pt x="90" y="177"/>
                  </a:lnTo>
                  <a:cubicBezTo>
                    <a:pt x="113" y="177"/>
                    <a:pt x="135" y="173"/>
                    <a:pt x="157" y="154"/>
                  </a:cubicBezTo>
                  <a:cubicBezTo>
                    <a:pt x="161" y="147"/>
                    <a:pt x="168" y="147"/>
                    <a:pt x="172" y="147"/>
                  </a:cubicBezTo>
                  <a:cubicBezTo>
                    <a:pt x="187" y="147"/>
                    <a:pt x="202" y="158"/>
                    <a:pt x="213" y="177"/>
                  </a:cubicBezTo>
                  <a:cubicBezTo>
                    <a:pt x="244" y="151"/>
                    <a:pt x="183" y="117"/>
                    <a:pt x="228" y="87"/>
                  </a:cubicBezTo>
                  <a:cubicBezTo>
                    <a:pt x="284" y="53"/>
                    <a:pt x="280" y="35"/>
                    <a:pt x="2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5" name="Google Shape;5245;p4"/>
            <p:cNvSpPr/>
            <p:nvPr/>
          </p:nvSpPr>
          <p:spPr>
            <a:xfrm>
              <a:off x="-5382997" y="-2088060"/>
              <a:ext cx="10792" cy="8929"/>
            </a:xfrm>
            <a:custGeom>
              <a:avLst/>
              <a:gdLst/>
              <a:ahLst/>
              <a:cxnLst/>
              <a:rect l="l" t="t" r="r" b="b"/>
              <a:pathLst>
                <a:path w="226" h="187" extrusionOk="0">
                  <a:moveTo>
                    <a:pt x="184" y="0"/>
                  </a:moveTo>
                  <a:cubicBezTo>
                    <a:pt x="180" y="0"/>
                    <a:pt x="173" y="0"/>
                    <a:pt x="169" y="7"/>
                  </a:cubicBezTo>
                  <a:cubicBezTo>
                    <a:pt x="147" y="26"/>
                    <a:pt x="125" y="30"/>
                    <a:pt x="102" y="30"/>
                  </a:cubicBezTo>
                  <a:lnTo>
                    <a:pt x="68" y="30"/>
                  </a:lnTo>
                  <a:cubicBezTo>
                    <a:pt x="57" y="26"/>
                    <a:pt x="46" y="26"/>
                    <a:pt x="35" y="26"/>
                  </a:cubicBezTo>
                  <a:lnTo>
                    <a:pt x="31" y="26"/>
                  </a:lnTo>
                  <a:cubicBezTo>
                    <a:pt x="38" y="41"/>
                    <a:pt x="54" y="52"/>
                    <a:pt x="38" y="75"/>
                  </a:cubicBezTo>
                  <a:cubicBezTo>
                    <a:pt x="16" y="108"/>
                    <a:pt x="1" y="146"/>
                    <a:pt x="27" y="187"/>
                  </a:cubicBezTo>
                  <a:cubicBezTo>
                    <a:pt x="54" y="175"/>
                    <a:pt x="61" y="153"/>
                    <a:pt x="57" y="127"/>
                  </a:cubicBezTo>
                  <a:cubicBezTo>
                    <a:pt x="54" y="108"/>
                    <a:pt x="54" y="82"/>
                    <a:pt x="72" y="82"/>
                  </a:cubicBezTo>
                  <a:cubicBezTo>
                    <a:pt x="125" y="75"/>
                    <a:pt x="166" y="30"/>
                    <a:pt x="218" y="30"/>
                  </a:cubicBezTo>
                  <a:lnTo>
                    <a:pt x="225" y="30"/>
                  </a:lnTo>
                  <a:cubicBezTo>
                    <a:pt x="214" y="11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6" name="Google Shape;5246;p4"/>
            <p:cNvSpPr/>
            <p:nvPr/>
          </p:nvSpPr>
          <p:spPr>
            <a:xfrm>
              <a:off x="-5389395" y="-2072732"/>
              <a:ext cx="6637" cy="6828"/>
            </a:xfrm>
            <a:custGeom>
              <a:avLst/>
              <a:gdLst/>
              <a:ahLst/>
              <a:cxnLst/>
              <a:rect l="l" t="t" r="r" b="b"/>
              <a:pathLst>
                <a:path w="139" h="143" extrusionOk="0">
                  <a:moveTo>
                    <a:pt x="38" y="0"/>
                  </a:moveTo>
                  <a:cubicBezTo>
                    <a:pt x="26" y="0"/>
                    <a:pt x="12" y="8"/>
                    <a:pt x="0" y="23"/>
                  </a:cubicBezTo>
                  <a:lnTo>
                    <a:pt x="23" y="23"/>
                  </a:lnTo>
                  <a:cubicBezTo>
                    <a:pt x="45" y="23"/>
                    <a:pt x="64" y="30"/>
                    <a:pt x="64" y="56"/>
                  </a:cubicBezTo>
                  <a:cubicBezTo>
                    <a:pt x="64" y="83"/>
                    <a:pt x="49" y="83"/>
                    <a:pt x="34" y="83"/>
                  </a:cubicBezTo>
                  <a:lnTo>
                    <a:pt x="19" y="83"/>
                  </a:lnTo>
                  <a:cubicBezTo>
                    <a:pt x="12" y="83"/>
                    <a:pt x="8" y="83"/>
                    <a:pt x="4" y="87"/>
                  </a:cubicBezTo>
                  <a:cubicBezTo>
                    <a:pt x="26" y="123"/>
                    <a:pt x="41" y="142"/>
                    <a:pt x="60" y="142"/>
                  </a:cubicBezTo>
                  <a:cubicBezTo>
                    <a:pt x="83" y="142"/>
                    <a:pt x="105" y="120"/>
                    <a:pt x="138" y="75"/>
                  </a:cubicBezTo>
                  <a:cubicBezTo>
                    <a:pt x="120" y="56"/>
                    <a:pt x="83" y="61"/>
                    <a:pt x="67" y="23"/>
                  </a:cubicBezTo>
                  <a:cubicBezTo>
                    <a:pt x="64" y="8"/>
                    <a:pt x="53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7" name="Google Shape;5247;p4"/>
            <p:cNvSpPr/>
            <p:nvPr/>
          </p:nvSpPr>
          <p:spPr>
            <a:xfrm>
              <a:off x="-5386196" y="-2087583"/>
              <a:ext cx="5778" cy="9550"/>
            </a:xfrm>
            <a:custGeom>
              <a:avLst/>
              <a:gdLst/>
              <a:ahLst/>
              <a:cxnLst/>
              <a:rect l="l" t="t" r="r" b="b"/>
              <a:pathLst>
                <a:path w="121" h="200" extrusionOk="0">
                  <a:moveTo>
                    <a:pt x="83" y="1"/>
                  </a:moveTo>
                  <a:cubicBezTo>
                    <a:pt x="57" y="68"/>
                    <a:pt x="57" y="147"/>
                    <a:pt x="0" y="199"/>
                  </a:cubicBezTo>
                  <a:cubicBezTo>
                    <a:pt x="31" y="196"/>
                    <a:pt x="57" y="177"/>
                    <a:pt x="87" y="177"/>
                  </a:cubicBezTo>
                  <a:lnTo>
                    <a:pt x="94" y="177"/>
                  </a:lnTo>
                  <a:cubicBezTo>
                    <a:pt x="68" y="136"/>
                    <a:pt x="83" y="98"/>
                    <a:pt x="105" y="65"/>
                  </a:cubicBezTo>
                  <a:cubicBezTo>
                    <a:pt x="121" y="42"/>
                    <a:pt x="105" y="31"/>
                    <a:pt x="98" y="16"/>
                  </a:cubicBezTo>
                  <a:cubicBezTo>
                    <a:pt x="94" y="13"/>
                    <a:pt x="87" y="8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8" name="Google Shape;5248;p4"/>
            <p:cNvSpPr/>
            <p:nvPr/>
          </p:nvSpPr>
          <p:spPr>
            <a:xfrm>
              <a:off x="-5434376" y="-2101669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34" y="1"/>
                  </a:moveTo>
                  <a:cubicBezTo>
                    <a:pt x="12" y="16"/>
                    <a:pt x="8" y="34"/>
                    <a:pt x="8" y="53"/>
                  </a:cubicBezTo>
                  <a:cubicBezTo>
                    <a:pt x="8" y="72"/>
                    <a:pt x="0" y="98"/>
                    <a:pt x="23" y="101"/>
                  </a:cubicBezTo>
                  <a:lnTo>
                    <a:pt x="26" y="101"/>
                  </a:lnTo>
                  <a:cubicBezTo>
                    <a:pt x="49" y="101"/>
                    <a:pt x="64" y="79"/>
                    <a:pt x="67" y="56"/>
                  </a:cubicBezTo>
                  <a:cubicBezTo>
                    <a:pt x="71" y="34"/>
                    <a:pt x="57" y="16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9" name="Google Shape;5249;p4"/>
            <p:cNvSpPr/>
            <p:nvPr/>
          </p:nvSpPr>
          <p:spPr>
            <a:xfrm>
              <a:off x="-5389395" y="-2071682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0" y="1"/>
                  </a:moveTo>
                  <a:lnTo>
                    <a:pt x="0" y="16"/>
                  </a:lnTo>
                  <a:cubicBezTo>
                    <a:pt x="0" y="30"/>
                    <a:pt x="4" y="46"/>
                    <a:pt x="4" y="61"/>
                  </a:cubicBezTo>
                  <a:lnTo>
                    <a:pt x="4" y="65"/>
                  </a:lnTo>
                  <a:cubicBezTo>
                    <a:pt x="8" y="61"/>
                    <a:pt x="12" y="61"/>
                    <a:pt x="19" y="61"/>
                  </a:cubicBezTo>
                  <a:lnTo>
                    <a:pt x="34" y="61"/>
                  </a:lnTo>
                  <a:cubicBezTo>
                    <a:pt x="49" y="61"/>
                    <a:pt x="64" y="61"/>
                    <a:pt x="64" y="34"/>
                  </a:cubicBezTo>
                  <a:cubicBezTo>
                    <a:pt x="64" y="8"/>
                    <a:pt x="45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0" name="Google Shape;5250;p4"/>
            <p:cNvSpPr/>
            <p:nvPr/>
          </p:nvSpPr>
          <p:spPr>
            <a:xfrm>
              <a:off x="-5389252" y="-2088824"/>
              <a:ext cx="6876" cy="2722"/>
            </a:xfrm>
            <a:custGeom>
              <a:avLst/>
              <a:gdLst/>
              <a:ahLst/>
              <a:cxnLst/>
              <a:rect l="l" t="t" r="r" b="b"/>
              <a:pathLst>
                <a:path w="144" h="57" extrusionOk="0">
                  <a:moveTo>
                    <a:pt x="143" y="1"/>
                  </a:moveTo>
                  <a:cubicBezTo>
                    <a:pt x="95" y="1"/>
                    <a:pt x="50" y="5"/>
                    <a:pt x="1" y="8"/>
                  </a:cubicBezTo>
                  <a:cubicBezTo>
                    <a:pt x="23" y="34"/>
                    <a:pt x="68" y="8"/>
                    <a:pt x="87" y="49"/>
                  </a:cubicBezTo>
                  <a:cubicBezTo>
                    <a:pt x="87" y="53"/>
                    <a:pt x="90" y="57"/>
                    <a:pt x="95" y="57"/>
                  </a:cubicBezTo>
                  <a:cubicBezTo>
                    <a:pt x="102" y="57"/>
                    <a:pt x="109" y="46"/>
                    <a:pt x="106" y="39"/>
                  </a:cubicBezTo>
                  <a:cubicBezTo>
                    <a:pt x="106" y="16"/>
                    <a:pt x="113" y="16"/>
                    <a:pt x="125" y="16"/>
                  </a:cubicBezTo>
                  <a:lnTo>
                    <a:pt x="135" y="16"/>
                  </a:lnTo>
                  <a:cubicBezTo>
                    <a:pt x="140" y="16"/>
                    <a:pt x="140" y="16"/>
                    <a:pt x="143" y="12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1" name="Google Shape;5251;p4"/>
            <p:cNvSpPr/>
            <p:nvPr/>
          </p:nvSpPr>
          <p:spPr>
            <a:xfrm>
              <a:off x="-5392785" y="-2070918"/>
              <a:ext cx="3581" cy="2674"/>
            </a:xfrm>
            <a:custGeom>
              <a:avLst/>
              <a:gdLst/>
              <a:ahLst/>
              <a:cxnLst/>
              <a:rect l="l" t="t" r="r" b="b"/>
              <a:pathLst>
                <a:path w="75" h="56" extrusionOk="0">
                  <a:moveTo>
                    <a:pt x="71" y="0"/>
                  </a:moveTo>
                  <a:cubicBezTo>
                    <a:pt x="64" y="4"/>
                    <a:pt x="52" y="11"/>
                    <a:pt x="45" y="11"/>
                  </a:cubicBezTo>
                  <a:cubicBezTo>
                    <a:pt x="42" y="11"/>
                    <a:pt x="38" y="11"/>
                    <a:pt x="38" y="7"/>
                  </a:cubicBezTo>
                  <a:lnTo>
                    <a:pt x="26" y="7"/>
                  </a:lnTo>
                  <a:cubicBezTo>
                    <a:pt x="12" y="7"/>
                    <a:pt x="4" y="14"/>
                    <a:pt x="4" y="30"/>
                  </a:cubicBezTo>
                  <a:cubicBezTo>
                    <a:pt x="0" y="45"/>
                    <a:pt x="19" y="56"/>
                    <a:pt x="34" y="56"/>
                  </a:cubicBezTo>
                  <a:cubicBezTo>
                    <a:pt x="49" y="56"/>
                    <a:pt x="64" y="49"/>
                    <a:pt x="75" y="45"/>
                  </a:cubicBezTo>
                  <a:cubicBezTo>
                    <a:pt x="75" y="30"/>
                    <a:pt x="71" y="14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2" name="Google Shape;5252;p4"/>
            <p:cNvSpPr/>
            <p:nvPr/>
          </p:nvSpPr>
          <p:spPr>
            <a:xfrm>
              <a:off x="-5418332" y="-2090209"/>
              <a:ext cx="6303" cy="1958"/>
            </a:xfrm>
            <a:custGeom>
              <a:avLst/>
              <a:gdLst/>
              <a:ahLst/>
              <a:cxnLst/>
              <a:rect l="l" t="t" r="r" b="b"/>
              <a:pathLst>
                <a:path w="132" h="41" extrusionOk="0">
                  <a:moveTo>
                    <a:pt x="31" y="0"/>
                  </a:moveTo>
                  <a:cubicBezTo>
                    <a:pt x="23" y="0"/>
                    <a:pt x="12" y="0"/>
                    <a:pt x="1" y="4"/>
                  </a:cubicBezTo>
                  <a:lnTo>
                    <a:pt x="4" y="8"/>
                  </a:lnTo>
                  <a:cubicBezTo>
                    <a:pt x="35" y="11"/>
                    <a:pt x="61" y="41"/>
                    <a:pt x="94" y="41"/>
                  </a:cubicBezTo>
                  <a:cubicBezTo>
                    <a:pt x="106" y="41"/>
                    <a:pt x="116" y="37"/>
                    <a:pt x="132" y="26"/>
                  </a:cubicBezTo>
                  <a:lnTo>
                    <a:pt x="116" y="26"/>
                  </a:lnTo>
                  <a:cubicBezTo>
                    <a:pt x="90" y="8"/>
                    <a:pt x="61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3" name="Google Shape;5253;p4"/>
            <p:cNvSpPr/>
            <p:nvPr/>
          </p:nvSpPr>
          <p:spPr>
            <a:xfrm>
              <a:off x="-5386196" y="-2079179"/>
              <a:ext cx="4489" cy="1862"/>
            </a:xfrm>
            <a:custGeom>
              <a:avLst/>
              <a:gdLst/>
              <a:ahLst/>
              <a:cxnLst/>
              <a:rect l="l" t="t" r="r" b="b"/>
              <a:pathLst>
                <a:path w="94" h="39" extrusionOk="0">
                  <a:moveTo>
                    <a:pt x="87" y="1"/>
                  </a:moveTo>
                  <a:cubicBezTo>
                    <a:pt x="57" y="1"/>
                    <a:pt x="31" y="20"/>
                    <a:pt x="0" y="23"/>
                  </a:cubicBezTo>
                  <a:cubicBezTo>
                    <a:pt x="19" y="34"/>
                    <a:pt x="35" y="38"/>
                    <a:pt x="49" y="38"/>
                  </a:cubicBezTo>
                  <a:cubicBezTo>
                    <a:pt x="68" y="38"/>
                    <a:pt x="83" y="30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4" name="Google Shape;5254;p4"/>
            <p:cNvSpPr/>
            <p:nvPr/>
          </p:nvSpPr>
          <p:spPr>
            <a:xfrm>
              <a:off x="-5321781" y="-2001728"/>
              <a:ext cx="12749" cy="13465"/>
            </a:xfrm>
            <a:custGeom>
              <a:avLst/>
              <a:gdLst/>
              <a:ahLst/>
              <a:cxnLst/>
              <a:rect l="l" t="t" r="r" b="b"/>
              <a:pathLst>
                <a:path w="267" h="282" extrusionOk="0">
                  <a:moveTo>
                    <a:pt x="211" y="1"/>
                  </a:moveTo>
                  <a:lnTo>
                    <a:pt x="211" y="20"/>
                  </a:lnTo>
                  <a:cubicBezTo>
                    <a:pt x="218" y="42"/>
                    <a:pt x="221" y="49"/>
                    <a:pt x="211" y="49"/>
                  </a:cubicBezTo>
                  <a:cubicBezTo>
                    <a:pt x="207" y="49"/>
                    <a:pt x="203" y="46"/>
                    <a:pt x="192" y="46"/>
                  </a:cubicBezTo>
                  <a:cubicBezTo>
                    <a:pt x="188" y="46"/>
                    <a:pt x="185" y="49"/>
                    <a:pt x="185" y="54"/>
                  </a:cubicBezTo>
                  <a:cubicBezTo>
                    <a:pt x="180" y="57"/>
                    <a:pt x="177" y="61"/>
                    <a:pt x="173" y="61"/>
                  </a:cubicBezTo>
                  <a:cubicBezTo>
                    <a:pt x="173" y="61"/>
                    <a:pt x="169" y="57"/>
                    <a:pt x="166" y="54"/>
                  </a:cubicBezTo>
                  <a:cubicBezTo>
                    <a:pt x="135" y="61"/>
                    <a:pt x="109" y="83"/>
                    <a:pt x="80" y="83"/>
                  </a:cubicBezTo>
                  <a:cubicBezTo>
                    <a:pt x="73" y="83"/>
                    <a:pt x="64" y="80"/>
                    <a:pt x="57" y="80"/>
                  </a:cubicBezTo>
                  <a:lnTo>
                    <a:pt x="42" y="80"/>
                  </a:lnTo>
                  <a:cubicBezTo>
                    <a:pt x="35" y="80"/>
                    <a:pt x="31" y="80"/>
                    <a:pt x="42" y="94"/>
                  </a:cubicBezTo>
                  <a:lnTo>
                    <a:pt x="46" y="94"/>
                  </a:lnTo>
                  <a:cubicBezTo>
                    <a:pt x="76" y="94"/>
                    <a:pt x="95" y="117"/>
                    <a:pt x="117" y="132"/>
                  </a:cubicBezTo>
                  <a:cubicBezTo>
                    <a:pt x="106" y="147"/>
                    <a:pt x="95" y="154"/>
                    <a:pt x="83" y="154"/>
                  </a:cubicBezTo>
                  <a:cubicBezTo>
                    <a:pt x="76" y="154"/>
                    <a:pt x="64" y="151"/>
                    <a:pt x="57" y="147"/>
                  </a:cubicBezTo>
                  <a:cubicBezTo>
                    <a:pt x="46" y="147"/>
                    <a:pt x="38" y="144"/>
                    <a:pt x="28" y="144"/>
                  </a:cubicBezTo>
                  <a:cubicBezTo>
                    <a:pt x="12" y="144"/>
                    <a:pt x="1" y="151"/>
                    <a:pt x="1" y="177"/>
                  </a:cubicBezTo>
                  <a:lnTo>
                    <a:pt x="1" y="192"/>
                  </a:lnTo>
                  <a:cubicBezTo>
                    <a:pt x="20" y="211"/>
                    <a:pt x="42" y="225"/>
                    <a:pt x="54" y="251"/>
                  </a:cubicBezTo>
                  <a:cubicBezTo>
                    <a:pt x="68" y="259"/>
                    <a:pt x="76" y="282"/>
                    <a:pt x="95" y="282"/>
                  </a:cubicBezTo>
                  <a:lnTo>
                    <a:pt x="102" y="282"/>
                  </a:lnTo>
                  <a:cubicBezTo>
                    <a:pt x="102" y="270"/>
                    <a:pt x="102" y="256"/>
                    <a:pt x="113" y="251"/>
                  </a:cubicBezTo>
                  <a:cubicBezTo>
                    <a:pt x="195" y="251"/>
                    <a:pt x="225" y="188"/>
                    <a:pt x="252" y="128"/>
                  </a:cubicBezTo>
                  <a:cubicBezTo>
                    <a:pt x="240" y="83"/>
                    <a:pt x="266" y="31"/>
                    <a:pt x="2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5" name="Google Shape;5255;p4"/>
            <p:cNvSpPr/>
            <p:nvPr/>
          </p:nvSpPr>
          <p:spPr>
            <a:xfrm>
              <a:off x="-5307456" y="-2023645"/>
              <a:ext cx="9836" cy="9311"/>
            </a:xfrm>
            <a:custGeom>
              <a:avLst/>
              <a:gdLst/>
              <a:ahLst/>
              <a:cxnLst/>
              <a:rect l="l" t="t" r="r" b="b"/>
              <a:pathLst>
                <a:path w="206" h="195" extrusionOk="0">
                  <a:moveTo>
                    <a:pt x="97" y="1"/>
                  </a:moveTo>
                  <a:cubicBezTo>
                    <a:pt x="78" y="1"/>
                    <a:pt x="68" y="19"/>
                    <a:pt x="49" y="27"/>
                  </a:cubicBezTo>
                  <a:cubicBezTo>
                    <a:pt x="4" y="42"/>
                    <a:pt x="0" y="68"/>
                    <a:pt x="34" y="97"/>
                  </a:cubicBezTo>
                  <a:cubicBezTo>
                    <a:pt x="60" y="123"/>
                    <a:pt x="68" y="154"/>
                    <a:pt x="52" y="194"/>
                  </a:cubicBezTo>
                  <a:cubicBezTo>
                    <a:pt x="90" y="180"/>
                    <a:pt x="120" y="165"/>
                    <a:pt x="149" y="158"/>
                  </a:cubicBezTo>
                  <a:cubicBezTo>
                    <a:pt x="187" y="149"/>
                    <a:pt x="194" y="123"/>
                    <a:pt x="199" y="90"/>
                  </a:cubicBezTo>
                  <a:cubicBezTo>
                    <a:pt x="206" y="53"/>
                    <a:pt x="206" y="23"/>
                    <a:pt x="161" y="11"/>
                  </a:cubicBezTo>
                  <a:lnTo>
                    <a:pt x="161" y="11"/>
                  </a:lnTo>
                  <a:cubicBezTo>
                    <a:pt x="165" y="30"/>
                    <a:pt x="161" y="49"/>
                    <a:pt x="154" y="68"/>
                  </a:cubicBezTo>
                  <a:cubicBezTo>
                    <a:pt x="149" y="90"/>
                    <a:pt x="139" y="101"/>
                    <a:pt x="120" y="101"/>
                  </a:cubicBezTo>
                  <a:cubicBezTo>
                    <a:pt x="113" y="101"/>
                    <a:pt x="105" y="101"/>
                    <a:pt x="97" y="97"/>
                  </a:cubicBezTo>
                  <a:cubicBezTo>
                    <a:pt x="60" y="87"/>
                    <a:pt x="68" y="60"/>
                    <a:pt x="78" y="34"/>
                  </a:cubicBezTo>
                  <a:cubicBezTo>
                    <a:pt x="82" y="23"/>
                    <a:pt x="90" y="11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6" name="Google Shape;5256;p4"/>
            <p:cNvSpPr/>
            <p:nvPr/>
          </p:nvSpPr>
          <p:spPr>
            <a:xfrm>
              <a:off x="-5322450" y="-2005262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127" y="11"/>
                    <a:pt x="101" y="19"/>
                    <a:pt x="75" y="26"/>
                  </a:cubicBezTo>
                  <a:cubicBezTo>
                    <a:pt x="68" y="45"/>
                    <a:pt x="49" y="49"/>
                    <a:pt x="34" y="61"/>
                  </a:cubicBezTo>
                  <a:cubicBezTo>
                    <a:pt x="23" y="75"/>
                    <a:pt x="11" y="94"/>
                    <a:pt x="0" y="109"/>
                  </a:cubicBezTo>
                  <a:cubicBezTo>
                    <a:pt x="19" y="128"/>
                    <a:pt x="4" y="150"/>
                    <a:pt x="11" y="165"/>
                  </a:cubicBezTo>
                  <a:cubicBezTo>
                    <a:pt x="15" y="180"/>
                    <a:pt x="23" y="199"/>
                    <a:pt x="34" y="199"/>
                  </a:cubicBezTo>
                  <a:cubicBezTo>
                    <a:pt x="42" y="199"/>
                    <a:pt x="49" y="191"/>
                    <a:pt x="56" y="168"/>
                  </a:cubicBezTo>
                  <a:cubicBezTo>
                    <a:pt x="45" y="154"/>
                    <a:pt x="49" y="154"/>
                    <a:pt x="56" y="154"/>
                  </a:cubicBezTo>
                  <a:lnTo>
                    <a:pt x="71" y="154"/>
                  </a:lnTo>
                  <a:cubicBezTo>
                    <a:pt x="71" y="139"/>
                    <a:pt x="94" y="135"/>
                    <a:pt x="87" y="123"/>
                  </a:cubicBezTo>
                  <a:cubicBezTo>
                    <a:pt x="61" y="90"/>
                    <a:pt x="73" y="87"/>
                    <a:pt x="90" y="87"/>
                  </a:cubicBezTo>
                  <a:cubicBezTo>
                    <a:pt x="94" y="87"/>
                    <a:pt x="99" y="87"/>
                    <a:pt x="104" y="87"/>
                  </a:cubicBezTo>
                  <a:cubicBezTo>
                    <a:pt x="107" y="87"/>
                    <a:pt x="110" y="87"/>
                    <a:pt x="113" y="87"/>
                  </a:cubicBezTo>
                  <a:cubicBezTo>
                    <a:pt x="139" y="64"/>
                    <a:pt x="142" y="30"/>
                    <a:pt x="1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7" name="Google Shape;5257;p4"/>
            <p:cNvSpPr/>
            <p:nvPr/>
          </p:nvSpPr>
          <p:spPr>
            <a:xfrm>
              <a:off x="-5313711" y="-2008461"/>
              <a:ext cx="5205" cy="12892"/>
            </a:xfrm>
            <a:custGeom>
              <a:avLst/>
              <a:gdLst/>
              <a:ahLst/>
              <a:cxnLst/>
              <a:rect l="l" t="t" r="r" b="b"/>
              <a:pathLst>
                <a:path w="109" h="270" extrusionOk="0">
                  <a:moveTo>
                    <a:pt x="61" y="0"/>
                  </a:moveTo>
                  <a:cubicBezTo>
                    <a:pt x="61" y="38"/>
                    <a:pt x="23" y="45"/>
                    <a:pt x="0" y="67"/>
                  </a:cubicBezTo>
                  <a:cubicBezTo>
                    <a:pt x="4" y="78"/>
                    <a:pt x="4" y="86"/>
                    <a:pt x="4" y="97"/>
                  </a:cubicBezTo>
                  <a:cubicBezTo>
                    <a:pt x="23" y="90"/>
                    <a:pt x="34" y="86"/>
                    <a:pt x="38" y="86"/>
                  </a:cubicBezTo>
                  <a:cubicBezTo>
                    <a:pt x="64" y="86"/>
                    <a:pt x="30" y="131"/>
                    <a:pt x="42" y="142"/>
                  </a:cubicBezTo>
                  <a:cubicBezTo>
                    <a:pt x="97" y="172"/>
                    <a:pt x="71" y="224"/>
                    <a:pt x="83" y="269"/>
                  </a:cubicBezTo>
                  <a:cubicBezTo>
                    <a:pt x="97" y="258"/>
                    <a:pt x="109" y="243"/>
                    <a:pt x="109" y="224"/>
                  </a:cubicBezTo>
                  <a:cubicBezTo>
                    <a:pt x="105" y="145"/>
                    <a:pt x="101" y="67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8" name="Google Shape;5258;p4"/>
            <p:cNvSpPr/>
            <p:nvPr/>
          </p:nvSpPr>
          <p:spPr>
            <a:xfrm>
              <a:off x="-5316911" y="-1995616"/>
              <a:ext cx="8022" cy="7544"/>
            </a:xfrm>
            <a:custGeom>
              <a:avLst/>
              <a:gdLst/>
              <a:ahLst/>
              <a:cxnLst/>
              <a:rect l="l" t="t" r="r" b="b"/>
              <a:pathLst>
                <a:path w="168" h="158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23" y="60"/>
                    <a:pt x="93" y="123"/>
                    <a:pt x="11" y="123"/>
                  </a:cubicBezTo>
                  <a:cubicBezTo>
                    <a:pt x="0" y="128"/>
                    <a:pt x="0" y="142"/>
                    <a:pt x="0" y="154"/>
                  </a:cubicBezTo>
                  <a:cubicBezTo>
                    <a:pt x="15" y="157"/>
                    <a:pt x="26" y="157"/>
                    <a:pt x="38" y="157"/>
                  </a:cubicBezTo>
                  <a:cubicBezTo>
                    <a:pt x="116" y="157"/>
                    <a:pt x="168" y="90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9" name="Google Shape;5259;p4"/>
            <p:cNvSpPr/>
            <p:nvPr/>
          </p:nvSpPr>
          <p:spPr>
            <a:xfrm>
              <a:off x="-5304639" y="-2023645"/>
              <a:ext cx="5061" cy="4871"/>
            </a:xfrm>
            <a:custGeom>
              <a:avLst/>
              <a:gdLst/>
              <a:ahLst/>
              <a:cxnLst/>
              <a:rect l="l" t="t" r="r" b="b"/>
              <a:pathLst>
                <a:path w="106" h="102" extrusionOk="0">
                  <a:moveTo>
                    <a:pt x="38" y="1"/>
                  </a:moveTo>
                  <a:cubicBezTo>
                    <a:pt x="31" y="11"/>
                    <a:pt x="23" y="23"/>
                    <a:pt x="19" y="34"/>
                  </a:cubicBezTo>
                  <a:cubicBezTo>
                    <a:pt x="9" y="60"/>
                    <a:pt x="1" y="87"/>
                    <a:pt x="38" y="97"/>
                  </a:cubicBezTo>
                  <a:cubicBezTo>
                    <a:pt x="46" y="101"/>
                    <a:pt x="54" y="101"/>
                    <a:pt x="61" y="101"/>
                  </a:cubicBezTo>
                  <a:cubicBezTo>
                    <a:pt x="80" y="101"/>
                    <a:pt x="90" y="90"/>
                    <a:pt x="95" y="68"/>
                  </a:cubicBezTo>
                  <a:cubicBezTo>
                    <a:pt x="102" y="49"/>
                    <a:pt x="106" y="30"/>
                    <a:pt x="102" y="11"/>
                  </a:cubicBezTo>
                  <a:cubicBezTo>
                    <a:pt x="80" y="8"/>
                    <a:pt x="61" y="4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0" name="Google Shape;5260;p4"/>
            <p:cNvSpPr/>
            <p:nvPr/>
          </p:nvSpPr>
          <p:spPr>
            <a:xfrm>
              <a:off x="-5325315" y="-2002397"/>
              <a:ext cx="4489" cy="10744"/>
            </a:xfrm>
            <a:custGeom>
              <a:avLst/>
              <a:gdLst/>
              <a:ahLst/>
              <a:cxnLst/>
              <a:rect l="l" t="t" r="r" b="b"/>
              <a:pathLst>
                <a:path w="94" h="225" extrusionOk="0">
                  <a:moveTo>
                    <a:pt x="94" y="1"/>
                  </a:moveTo>
                  <a:lnTo>
                    <a:pt x="94" y="1"/>
                  </a:lnTo>
                  <a:cubicBezTo>
                    <a:pt x="57" y="4"/>
                    <a:pt x="38" y="27"/>
                    <a:pt x="30" y="63"/>
                  </a:cubicBezTo>
                  <a:cubicBezTo>
                    <a:pt x="26" y="97"/>
                    <a:pt x="26" y="135"/>
                    <a:pt x="26" y="168"/>
                  </a:cubicBezTo>
                  <a:cubicBezTo>
                    <a:pt x="23" y="184"/>
                    <a:pt x="0" y="202"/>
                    <a:pt x="19" y="217"/>
                  </a:cubicBezTo>
                  <a:cubicBezTo>
                    <a:pt x="26" y="225"/>
                    <a:pt x="30" y="225"/>
                    <a:pt x="38" y="225"/>
                  </a:cubicBezTo>
                  <a:cubicBezTo>
                    <a:pt x="49" y="225"/>
                    <a:pt x="64" y="213"/>
                    <a:pt x="75" y="206"/>
                  </a:cubicBezTo>
                  <a:lnTo>
                    <a:pt x="75" y="191"/>
                  </a:lnTo>
                  <a:cubicBezTo>
                    <a:pt x="42" y="146"/>
                    <a:pt x="45" y="97"/>
                    <a:pt x="60" y="49"/>
                  </a:cubicBezTo>
                  <a:cubicBezTo>
                    <a:pt x="71" y="34"/>
                    <a:pt x="83" y="15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1" name="Google Shape;5261;p4"/>
            <p:cNvSpPr/>
            <p:nvPr/>
          </p:nvSpPr>
          <p:spPr>
            <a:xfrm>
              <a:off x="-5303015" y="-2012424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49" y="1"/>
                  </a:moveTo>
                  <a:cubicBezTo>
                    <a:pt x="42" y="1"/>
                    <a:pt x="38" y="4"/>
                    <a:pt x="34" y="9"/>
                  </a:cubicBezTo>
                  <a:cubicBezTo>
                    <a:pt x="20" y="31"/>
                    <a:pt x="16" y="61"/>
                    <a:pt x="4" y="87"/>
                  </a:cubicBezTo>
                  <a:cubicBezTo>
                    <a:pt x="1" y="102"/>
                    <a:pt x="30" y="106"/>
                    <a:pt x="46" y="113"/>
                  </a:cubicBezTo>
                  <a:cubicBezTo>
                    <a:pt x="53" y="94"/>
                    <a:pt x="61" y="76"/>
                    <a:pt x="64" y="57"/>
                  </a:cubicBezTo>
                  <a:cubicBezTo>
                    <a:pt x="79" y="61"/>
                    <a:pt x="90" y="68"/>
                    <a:pt x="101" y="76"/>
                  </a:cubicBezTo>
                  <a:lnTo>
                    <a:pt x="124" y="76"/>
                  </a:lnTo>
                  <a:cubicBezTo>
                    <a:pt x="120" y="42"/>
                    <a:pt x="87" y="35"/>
                    <a:pt x="72" y="12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2" name="Google Shape;5262;p4"/>
            <p:cNvSpPr/>
            <p:nvPr/>
          </p:nvSpPr>
          <p:spPr>
            <a:xfrm>
              <a:off x="-5315335" y="-2009702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19" y="0"/>
                  </a:moveTo>
                  <a:cubicBezTo>
                    <a:pt x="0" y="0"/>
                    <a:pt x="0" y="19"/>
                    <a:pt x="0" y="64"/>
                  </a:cubicBezTo>
                  <a:cubicBezTo>
                    <a:pt x="8" y="71"/>
                    <a:pt x="12" y="82"/>
                    <a:pt x="19" y="90"/>
                  </a:cubicBezTo>
                  <a:cubicBezTo>
                    <a:pt x="23" y="93"/>
                    <a:pt x="31" y="93"/>
                    <a:pt x="34" y="93"/>
                  </a:cubicBezTo>
                  <a:cubicBezTo>
                    <a:pt x="57" y="71"/>
                    <a:pt x="95" y="64"/>
                    <a:pt x="95" y="26"/>
                  </a:cubicBezTo>
                  <a:cubicBezTo>
                    <a:pt x="57" y="7"/>
                    <a:pt x="34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3" name="Google Shape;5263;p4"/>
            <p:cNvSpPr/>
            <p:nvPr/>
          </p:nvSpPr>
          <p:spPr>
            <a:xfrm>
              <a:off x="-5300867" y="-2009702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19" y="0"/>
                  </a:moveTo>
                  <a:cubicBezTo>
                    <a:pt x="16" y="19"/>
                    <a:pt x="8" y="37"/>
                    <a:pt x="1" y="56"/>
                  </a:cubicBezTo>
                  <a:cubicBezTo>
                    <a:pt x="4" y="71"/>
                    <a:pt x="4" y="82"/>
                    <a:pt x="19" y="86"/>
                  </a:cubicBezTo>
                  <a:cubicBezTo>
                    <a:pt x="53" y="82"/>
                    <a:pt x="90" y="78"/>
                    <a:pt x="94" y="33"/>
                  </a:cubicBezTo>
                  <a:cubicBezTo>
                    <a:pt x="87" y="30"/>
                    <a:pt x="83" y="26"/>
                    <a:pt x="79" y="19"/>
                  </a:cubicBezTo>
                  <a:lnTo>
                    <a:pt x="56" y="19"/>
                  </a:lnTo>
                  <a:cubicBezTo>
                    <a:pt x="45" y="11"/>
                    <a:pt x="34" y="4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4" name="Google Shape;5264;p4"/>
            <p:cNvSpPr/>
            <p:nvPr/>
          </p:nvSpPr>
          <p:spPr>
            <a:xfrm>
              <a:off x="-5318916" y="-2006694"/>
              <a:ext cx="4536" cy="2722"/>
            </a:xfrm>
            <a:custGeom>
              <a:avLst/>
              <a:gdLst/>
              <a:ahLst/>
              <a:cxnLst/>
              <a:rect l="l" t="t" r="r" b="b"/>
              <a:pathLst>
                <a:path w="95" h="57" extrusionOk="0">
                  <a:moveTo>
                    <a:pt x="75" y="1"/>
                  </a:moveTo>
                  <a:cubicBezTo>
                    <a:pt x="39" y="1"/>
                    <a:pt x="13" y="19"/>
                    <a:pt x="1" y="56"/>
                  </a:cubicBezTo>
                  <a:cubicBezTo>
                    <a:pt x="27" y="49"/>
                    <a:pt x="53" y="41"/>
                    <a:pt x="80" y="30"/>
                  </a:cubicBezTo>
                  <a:cubicBezTo>
                    <a:pt x="83" y="30"/>
                    <a:pt x="91" y="30"/>
                    <a:pt x="94" y="27"/>
                  </a:cubicBezTo>
                  <a:cubicBezTo>
                    <a:pt x="87" y="19"/>
                    <a:pt x="83" y="8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5" name="Google Shape;5265;p4"/>
            <p:cNvSpPr/>
            <p:nvPr/>
          </p:nvSpPr>
          <p:spPr>
            <a:xfrm>
              <a:off x="-5299959" y="-2008127"/>
              <a:ext cx="4823" cy="3247"/>
            </a:xfrm>
            <a:custGeom>
              <a:avLst/>
              <a:gdLst/>
              <a:ahLst/>
              <a:cxnLst/>
              <a:rect l="l" t="t" r="r" b="b"/>
              <a:pathLst>
                <a:path w="101" h="68" extrusionOk="0">
                  <a:moveTo>
                    <a:pt x="75" y="0"/>
                  </a:moveTo>
                  <a:cubicBezTo>
                    <a:pt x="71" y="45"/>
                    <a:pt x="34" y="49"/>
                    <a:pt x="0" y="53"/>
                  </a:cubicBezTo>
                  <a:cubicBezTo>
                    <a:pt x="11" y="64"/>
                    <a:pt x="23" y="68"/>
                    <a:pt x="34" y="68"/>
                  </a:cubicBezTo>
                  <a:cubicBezTo>
                    <a:pt x="52" y="68"/>
                    <a:pt x="68" y="57"/>
                    <a:pt x="82" y="45"/>
                  </a:cubicBezTo>
                  <a:cubicBezTo>
                    <a:pt x="101" y="31"/>
                    <a:pt x="97" y="12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6" name="Google Shape;5266;p4"/>
            <p:cNvSpPr/>
            <p:nvPr/>
          </p:nvSpPr>
          <p:spPr>
            <a:xfrm>
              <a:off x="-5320158" y="-1989743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20" y="0"/>
                  </a:moveTo>
                  <a:cubicBezTo>
                    <a:pt x="1" y="31"/>
                    <a:pt x="20" y="50"/>
                    <a:pt x="46" y="57"/>
                  </a:cubicBezTo>
                  <a:cubicBezTo>
                    <a:pt x="49" y="57"/>
                    <a:pt x="53" y="60"/>
                    <a:pt x="56" y="60"/>
                  </a:cubicBezTo>
                  <a:cubicBezTo>
                    <a:pt x="68" y="60"/>
                    <a:pt x="68" y="41"/>
                    <a:pt x="68" y="31"/>
                  </a:cubicBezTo>
                  <a:lnTo>
                    <a:pt x="61" y="31"/>
                  </a:lnTo>
                  <a:cubicBezTo>
                    <a:pt x="42" y="31"/>
                    <a:pt x="34" y="8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7" name="Google Shape;5267;p4"/>
            <p:cNvSpPr/>
            <p:nvPr/>
          </p:nvSpPr>
          <p:spPr>
            <a:xfrm>
              <a:off x="-5487951" y="-1935833"/>
              <a:ext cx="10792" cy="9502"/>
            </a:xfrm>
            <a:custGeom>
              <a:avLst/>
              <a:gdLst/>
              <a:ahLst/>
              <a:cxnLst/>
              <a:rect l="l" t="t" r="r" b="b"/>
              <a:pathLst>
                <a:path w="226" h="199" extrusionOk="0">
                  <a:moveTo>
                    <a:pt x="128" y="1"/>
                  </a:moveTo>
                  <a:cubicBezTo>
                    <a:pt x="116" y="1"/>
                    <a:pt x="106" y="1"/>
                    <a:pt x="94" y="4"/>
                  </a:cubicBezTo>
                  <a:cubicBezTo>
                    <a:pt x="83" y="4"/>
                    <a:pt x="72" y="8"/>
                    <a:pt x="61" y="8"/>
                  </a:cubicBezTo>
                  <a:cubicBezTo>
                    <a:pt x="54" y="8"/>
                    <a:pt x="46" y="8"/>
                    <a:pt x="38" y="4"/>
                  </a:cubicBezTo>
                  <a:lnTo>
                    <a:pt x="38" y="4"/>
                  </a:lnTo>
                  <a:cubicBezTo>
                    <a:pt x="46" y="56"/>
                    <a:pt x="1" y="113"/>
                    <a:pt x="49" y="161"/>
                  </a:cubicBezTo>
                  <a:cubicBezTo>
                    <a:pt x="87" y="199"/>
                    <a:pt x="139" y="177"/>
                    <a:pt x="180" y="194"/>
                  </a:cubicBezTo>
                  <a:cubicBezTo>
                    <a:pt x="188" y="194"/>
                    <a:pt x="192" y="187"/>
                    <a:pt x="195" y="180"/>
                  </a:cubicBezTo>
                  <a:cubicBezTo>
                    <a:pt x="203" y="165"/>
                    <a:pt x="214" y="150"/>
                    <a:pt x="221" y="132"/>
                  </a:cubicBezTo>
                  <a:cubicBezTo>
                    <a:pt x="225" y="90"/>
                    <a:pt x="203" y="56"/>
                    <a:pt x="184" y="23"/>
                  </a:cubicBezTo>
                  <a:cubicBezTo>
                    <a:pt x="166" y="4"/>
                    <a:pt x="147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8" name="Google Shape;5268;p4"/>
            <p:cNvSpPr/>
            <p:nvPr/>
          </p:nvSpPr>
          <p:spPr>
            <a:xfrm>
              <a:off x="-5489909" y="-1924421"/>
              <a:ext cx="10075" cy="9168"/>
            </a:xfrm>
            <a:custGeom>
              <a:avLst/>
              <a:gdLst/>
              <a:ahLst/>
              <a:cxnLst/>
              <a:rect l="l" t="t" r="r" b="b"/>
              <a:pathLst>
                <a:path w="211" h="192" extrusionOk="0">
                  <a:moveTo>
                    <a:pt x="113" y="0"/>
                  </a:moveTo>
                  <a:cubicBezTo>
                    <a:pt x="90" y="0"/>
                    <a:pt x="68" y="5"/>
                    <a:pt x="50" y="5"/>
                  </a:cubicBezTo>
                  <a:cubicBezTo>
                    <a:pt x="38" y="27"/>
                    <a:pt x="9" y="31"/>
                    <a:pt x="5" y="53"/>
                  </a:cubicBezTo>
                  <a:cubicBezTo>
                    <a:pt x="0" y="98"/>
                    <a:pt x="27" y="139"/>
                    <a:pt x="31" y="180"/>
                  </a:cubicBezTo>
                  <a:lnTo>
                    <a:pt x="35" y="180"/>
                  </a:lnTo>
                  <a:cubicBezTo>
                    <a:pt x="57" y="180"/>
                    <a:pt x="57" y="154"/>
                    <a:pt x="72" y="139"/>
                  </a:cubicBezTo>
                  <a:cubicBezTo>
                    <a:pt x="72" y="173"/>
                    <a:pt x="83" y="191"/>
                    <a:pt x="113" y="191"/>
                  </a:cubicBezTo>
                  <a:lnTo>
                    <a:pt x="128" y="191"/>
                  </a:lnTo>
                  <a:cubicBezTo>
                    <a:pt x="166" y="188"/>
                    <a:pt x="173" y="150"/>
                    <a:pt x="199" y="135"/>
                  </a:cubicBezTo>
                  <a:cubicBezTo>
                    <a:pt x="210" y="83"/>
                    <a:pt x="184" y="45"/>
                    <a:pt x="143" y="16"/>
                  </a:cubicBezTo>
                  <a:lnTo>
                    <a:pt x="140" y="16"/>
                  </a:lnTo>
                  <a:cubicBezTo>
                    <a:pt x="128" y="16"/>
                    <a:pt x="117" y="12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9" name="Google Shape;5269;p4"/>
            <p:cNvSpPr/>
            <p:nvPr/>
          </p:nvSpPr>
          <p:spPr>
            <a:xfrm>
              <a:off x="-5479213" y="-1934926"/>
              <a:ext cx="11842" cy="6972"/>
            </a:xfrm>
            <a:custGeom>
              <a:avLst/>
              <a:gdLst/>
              <a:ahLst/>
              <a:cxnLst/>
              <a:rect l="l" t="t" r="r" b="b"/>
              <a:pathLst>
                <a:path w="248" h="146" extrusionOk="0">
                  <a:moveTo>
                    <a:pt x="31" y="1"/>
                  </a:moveTo>
                  <a:cubicBezTo>
                    <a:pt x="23" y="1"/>
                    <a:pt x="20" y="4"/>
                    <a:pt x="16" y="4"/>
                  </a:cubicBezTo>
                  <a:lnTo>
                    <a:pt x="1" y="4"/>
                  </a:lnTo>
                  <a:cubicBezTo>
                    <a:pt x="20" y="37"/>
                    <a:pt x="42" y="71"/>
                    <a:pt x="38" y="113"/>
                  </a:cubicBezTo>
                  <a:lnTo>
                    <a:pt x="42" y="113"/>
                  </a:lnTo>
                  <a:cubicBezTo>
                    <a:pt x="54" y="113"/>
                    <a:pt x="64" y="120"/>
                    <a:pt x="73" y="127"/>
                  </a:cubicBezTo>
                  <a:cubicBezTo>
                    <a:pt x="83" y="135"/>
                    <a:pt x="95" y="142"/>
                    <a:pt x="106" y="142"/>
                  </a:cubicBezTo>
                  <a:cubicBezTo>
                    <a:pt x="109" y="142"/>
                    <a:pt x="113" y="142"/>
                    <a:pt x="121" y="139"/>
                  </a:cubicBezTo>
                  <a:cubicBezTo>
                    <a:pt x="143" y="113"/>
                    <a:pt x="158" y="101"/>
                    <a:pt x="173" y="101"/>
                  </a:cubicBezTo>
                  <a:cubicBezTo>
                    <a:pt x="188" y="101"/>
                    <a:pt x="199" y="113"/>
                    <a:pt x="221" y="135"/>
                  </a:cubicBezTo>
                  <a:cubicBezTo>
                    <a:pt x="230" y="142"/>
                    <a:pt x="237" y="142"/>
                    <a:pt x="247" y="146"/>
                  </a:cubicBezTo>
                  <a:cubicBezTo>
                    <a:pt x="221" y="108"/>
                    <a:pt x="225" y="56"/>
                    <a:pt x="177" y="37"/>
                  </a:cubicBezTo>
                  <a:cubicBezTo>
                    <a:pt x="173" y="68"/>
                    <a:pt x="158" y="75"/>
                    <a:pt x="143" y="75"/>
                  </a:cubicBezTo>
                  <a:cubicBezTo>
                    <a:pt x="132" y="75"/>
                    <a:pt x="121" y="71"/>
                    <a:pt x="113" y="71"/>
                  </a:cubicBezTo>
                  <a:cubicBezTo>
                    <a:pt x="76" y="63"/>
                    <a:pt x="42" y="49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0" name="Google Shape;5270;p4"/>
            <p:cNvSpPr/>
            <p:nvPr/>
          </p:nvSpPr>
          <p:spPr>
            <a:xfrm>
              <a:off x="-5477207" y="-1936740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101" y="1"/>
                  </a:moveTo>
                  <a:cubicBezTo>
                    <a:pt x="64" y="1"/>
                    <a:pt x="34" y="20"/>
                    <a:pt x="4" y="39"/>
                  </a:cubicBezTo>
                  <a:cubicBezTo>
                    <a:pt x="0" y="87"/>
                    <a:pt x="34" y="101"/>
                    <a:pt x="71" y="109"/>
                  </a:cubicBezTo>
                  <a:cubicBezTo>
                    <a:pt x="79" y="109"/>
                    <a:pt x="90" y="113"/>
                    <a:pt x="101" y="113"/>
                  </a:cubicBezTo>
                  <a:cubicBezTo>
                    <a:pt x="116" y="113"/>
                    <a:pt x="131" y="106"/>
                    <a:pt x="135" y="75"/>
                  </a:cubicBezTo>
                  <a:cubicBezTo>
                    <a:pt x="131" y="49"/>
                    <a:pt x="131" y="23"/>
                    <a:pt x="1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1" name="Google Shape;5271;p4"/>
            <p:cNvSpPr/>
            <p:nvPr/>
          </p:nvSpPr>
          <p:spPr>
            <a:xfrm>
              <a:off x="-5473865" y="-1930103"/>
              <a:ext cx="6494" cy="5730"/>
            </a:xfrm>
            <a:custGeom>
              <a:avLst/>
              <a:gdLst/>
              <a:ahLst/>
              <a:cxnLst/>
              <a:rect l="l" t="t" r="r" b="b"/>
              <a:pathLst>
                <a:path w="136" h="120" extrusionOk="0">
                  <a:moveTo>
                    <a:pt x="61" y="0"/>
                  </a:moveTo>
                  <a:cubicBezTo>
                    <a:pt x="46" y="0"/>
                    <a:pt x="31" y="12"/>
                    <a:pt x="9" y="38"/>
                  </a:cubicBezTo>
                  <a:cubicBezTo>
                    <a:pt x="1" y="71"/>
                    <a:pt x="31" y="90"/>
                    <a:pt x="46" y="112"/>
                  </a:cubicBezTo>
                  <a:cubicBezTo>
                    <a:pt x="61" y="116"/>
                    <a:pt x="73" y="119"/>
                    <a:pt x="80" y="119"/>
                  </a:cubicBezTo>
                  <a:cubicBezTo>
                    <a:pt x="109" y="119"/>
                    <a:pt x="121" y="101"/>
                    <a:pt x="135" y="45"/>
                  </a:cubicBezTo>
                  <a:cubicBezTo>
                    <a:pt x="125" y="41"/>
                    <a:pt x="118" y="41"/>
                    <a:pt x="109" y="34"/>
                  </a:cubicBezTo>
                  <a:cubicBezTo>
                    <a:pt x="87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2" name="Google Shape;5272;p4"/>
            <p:cNvSpPr/>
            <p:nvPr/>
          </p:nvSpPr>
          <p:spPr>
            <a:xfrm>
              <a:off x="-5488476" y="-1935642"/>
              <a:ext cx="3963" cy="11460"/>
            </a:xfrm>
            <a:custGeom>
              <a:avLst/>
              <a:gdLst/>
              <a:ahLst/>
              <a:cxnLst/>
              <a:rect l="l" t="t" r="r" b="b"/>
              <a:pathLst>
                <a:path w="83" h="240" extrusionOk="0">
                  <a:moveTo>
                    <a:pt x="49" y="0"/>
                  </a:moveTo>
                  <a:cubicBezTo>
                    <a:pt x="20" y="45"/>
                    <a:pt x="1" y="90"/>
                    <a:pt x="23" y="150"/>
                  </a:cubicBezTo>
                  <a:cubicBezTo>
                    <a:pt x="34" y="176"/>
                    <a:pt x="49" y="213"/>
                    <a:pt x="20" y="240"/>
                  </a:cubicBezTo>
                  <a:cubicBezTo>
                    <a:pt x="38" y="240"/>
                    <a:pt x="60" y="235"/>
                    <a:pt x="83" y="235"/>
                  </a:cubicBezTo>
                  <a:cubicBezTo>
                    <a:pt x="65" y="213"/>
                    <a:pt x="57" y="183"/>
                    <a:pt x="60" y="157"/>
                  </a:cubicBezTo>
                  <a:cubicBezTo>
                    <a:pt x="12" y="109"/>
                    <a:pt x="57" y="52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3" name="Google Shape;5273;p4"/>
            <p:cNvSpPr/>
            <p:nvPr/>
          </p:nvSpPr>
          <p:spPr>
            <a:xfrm>
              <a:off x="-5478640" y="-1929578"/>
              <a:ext cx="6971" cy="4871"/>
            </a:xfrm>
            <a:custGeom>
              <a:avLst/>
              <a:gdLst/>
              <a:ahLst/>
              <a:cxnLst/>
              <a:rect l="l" t="t" r="r" b="b"/>
              <a:pathLst>
                <a:path w="146" h="102" extrusionOk="0">
                  <a:moveTo>
                    <a:pt x="26" y="1"/>
                  </a:moveTo>
                  <a:cubicBezTo>
                    <a:pt x="19" y="19"/>
                    <a:pt x="8" y="34"/>
                    <a:pt x="0" y="49"/>
                  </a:cubicBezTo>
                  <a:lnTo>
                    <a:pt x="8" y="49"/>
                  </a:lnTo>
                  <a:cubicBezTo>
                    <a:pt x="61" y="49"/>
                    <a:pt x="94" y="101"/>
                    <a:pt x="146" y="101"/>
                  </a:cubicBezTo>
                  <a:cubicBezTo>
                    <a:pt x="131" y="79"/>
                    <a:pt x="101" y="60"/>
                    <a:pt x="109" y="27"/>
                  </a:cubicBezTo>
                  <a:lnTo>
                    <a:pt x="109" y="27"/>
                  </a:lnTo>
                  <a:cubicBezTo>
                    <a:pt x="101" y="30"/>
                    <a:pt x="97" y="30"/>
                    <a:pt x="94" y="30"/>
                  </a:cubicBezTo>
                  <a:cubicBezTo>
                    <a:pt x="83" y="30"/>
                    <a:pt x="71" y="23"/>
                    <a:pt x="61" y="15"/>
                  </a:cubicBezTo>
                  <a:cubicBezTo>
                    <a:pt x="52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4" name="Google Shape;5274;p4"/>
            <p:cNvSpPr/>
            <p:nvPr/>
          </p:nvSpPr>
          <p:spPr>
            <a:xfrm>
              <a:off x="-5485802" y="-1928145"/>
              <a:ext cx="6494" cy="4488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26"/>
                    <a:pt x="9" y="56"/>
                    <a:pt x="27" y="78"/>
                  </a:cubicBezTo>
                  <a:cubicBezTo>
                    <a:pt x="31" y="90"/>
                    <a:pt x="42" y="94"/>
                    <a:pt x="54" y="94"/>
                  </a:cubicBezTo>
                  <a:lnTo>
                    <a:pt x="57" y="94"/>
                  </a:lnTo>
                  <a:cubicBezTo>
                    <a:pt x="71" y="56"/>
                    <a:pt x="102" y="45"/>
                    <a:pt x="135" y="33"/>
                  </a:cubicBezTo>
                  <a:cubicBezTo>
                    <a:pt x="94" y="16"/>
                    <a:pt x="42" y="38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5" name="Google Shape;5275;p4"/>
            <p:cNvSpPr/>
            <p:nvPr/>
          </p:nvSpPr>
          <p:spPr>
            <a:xfrm>
              <a:off x="-5486328" y="-1937457"/>
              <a:ext cx="7926" cy="2769"/>
            </a:xfrm>
            <a:custGeom>
              <a:avLst/>
              <a:gdLst/>
              <a:ahLst/>
              <a:cxnLst/>
              <a:rect l="l" t="t" r="r" b="b"/>
              <a:pathLst>
                <a:path w="166" h="58" extrusionOk="0">
                  <a:moveTo>
                    <a:pt x="60" y="1"/>
                  </a:moveTo>
                  <a:cubicBezTo>
                    <a:pt x="46" y="1"/>
                    <a:pt x="30" y="4"/>
                    <a:pt x="12" y="9"/>
                  </a:cubicBezTo>
                  <a:cubicBezTo>
                    <a:pt x="1" y="12"/>
                    <a:pt x="4" y="27"/>
                    <a:pt x="4" y="38"/>
                  </a:cubicBezTo>
                  <a:cubicBezTo>
                    <a:pt x="12" y="42"/>
                    <a:pt x="20" y="42"/>
                    <a:pt x="27" y="42"/>
                  </a:cubicBezTo>
                  <a:cubicBezTo>
                    <a:pt x="38" y="42"/>
                    <a:pt x="49" y="38"/>
                    <a:pt x="60" y="38"/>
                  </a:cubicBezTo>
                  <a:cubicBezTo>
                    <a:pt x="72" y="35"/>
                    <a:pt x="82" y="35"/>
                    <a:pt x="94" y="35"/>
                  </a:cubicBezTo>
                  <a:cubicBezTo>
                    <a:pt x="113" y="35"/>
                    <a:pt x="132" y="38"/>
                    <a:pt x="150" y="57"/>
                  </a:cubicBezTo>
                  <a:lnTo>
                    <a:pt x="165" y="57"/>
                  </a:lnTo>
                  <a:lnTo>
                    <a:pt x="161" y="54"/>
                  </a:lnTo>
                  <a:cubicBezTo>
                    <a:pt x="132" y="16"/>
                    <a:pt x="98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6" name="Google Shape;5276;p4"/>
            <p:cNvSpPr/>
            <p:nvPr/>
          </p:nvSpPr>
          <p:spPr>
            <a:xfrm>
              <a:off x="-5486137" y="-1918022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120" y="1"/>
                  </a:moveTo>
                  <a:cubicBezTo>
                    <a:pt x="94" y="16"/>
                    <a:pt x="87" y="54"/>
                    <a:pt x="49" y="57"/>
                  </a:cubicBezTo>
                  <a:cubicBezTo>
                    <a:pt x="38" y="76"/>
                    <a:pt x="19" y="73"/>
                    <a:pt x="0" y="76"/>
                  </a:cubicBezTo>
                  <a:cubicBezTo>
                    <a:pt x="8" y="76"/>
                    <a:pt x="16" y="80"/>
                    <a:pt x="23" y="80"/>
                  </a:cubicBezTo>
                  <a:cubicBezTo>
                    <a:pt x="64" y="80"/>
                    <a:pt x="123" y="57"/>
                    <a:pt x="139" y="31"/>
                  </a:cubicBezTo>
                  <a:cubicBezTo>
                    <a:pt x="142" y="20"/>
                    <a:pt x="135" y="9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7" name="Google Shape;5277;p4"/>
            <p:cNvSpPr/>
            <p:nvPr/>
          </p:nvSpPr>
          <p:spPr>
            <a:xfrm>
              <a:off x="-5471859" y="-1918500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8" y="0"/>
                  </a:moveTo>
                  <a:cubicBezTo>
                    <a:pt x="31" y="0"/>
                    <a:pt x="23" y="4"/>
                    <a:pt x="12" y="11"/>
                  </a:cubicBezTo>
                  <a:cubicBezTo>
                    <a:pt x="0" y="19"/>
                    <a:pt x="0" y="33"/>
                    <a:pt x="12" y="45"/>
                  </a:cubicBezTo>
                  <a:cubicBezTo>
                    <a:pt x="19" y="52"/>
                    <a:pt x="26" y="56"/>
                    <a:pt x="34" y="56"/>
                  </a:cubicBezTo>
                  <a:cubicBezTo>
                    <a:pt x="53" y="56"/>
                    <a:pt x="67" y="33"/>
                    <a:pt x="86" y="30"/>
                  </a:cubicBezTo>
                  <a:cubicBezTo>
                    <a:pt x="71" y="19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8" name="Google Shape;5278;p4"/>
            <p:cNvSpPr/>
            <p:nvPr/>
          </p:nvSpPr>
          <p:spPr>
            <a:xfrm>
              <a:off x="-5491676" y="-1924230"/>
              <a:ext cx="4154" cy="7163"/>
            </a:xfrm>
            <a:custGeom>
              <a:avLst/>
              <a:gdLst/>
              <a:ahLst/>
              <a:cxnLst/>
              <a:rect l="l" t="t" r="r" b="b"/>
              <a:pathLst>
                <a:path w="87" h="150" extrusionOk="0">
                  <a:moveTo>
                    <a:pt x="87" y="1"/>
                  </a:moveTo>
                  <a:lnTo>
                    <a:pt x="87" y="1"/>
                  </a:lnTo>
                  <a:cubicBezTo>
                    <a:pt x="11" y="19"/>
                    <a:pt x="1" y="41"/>
                    <a:pt x="1" y="150"/>
                  </a:cubicBezTo>
                  <a:cubicBezTo>
                    <a:pt x="30" y="124"/>
                    <a:pt x="11" y="79"/>
                    <a:pt x="42" y="49"/>
                  </a:cubicBezTo>
                  <a:cubicBezTo>
                    <a:pt x="46" y="27"/>
                    <a:pt x="75" y="23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9" name="Google Shape;5279;p4"/>
            <p:cNvSpPr/>
            <p:nvPr/>
          </p:nvSpPr>
          <p:spPr>
            <a:xfrm>
              <a:off x="-5488476" y="-1917784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42" y="0"/>
                  </a:moveTo>
                  <a:cubicBezTo>
                    <a:pt x="27" y="15"/>
                    <a:pt x="27" y="41"/>
                    <a:pt x="5" y="41"/>
                  </a:cubicBezTo>
                  <a:lnTo>
                    <a:pt x="1" y="41"/>
                  </a:lnTo>
                  <a:lnTo>
                    <a:pt x="1" y="60"/>
                  </a:lnTo>
                  <a:cubicBezTo>
                    <a:pt x="8" y="68"/>
                    <a:pt x="15" y="71"/>
                    <a:pt x="27" y="71"/>
                  </a:cubicBezTo>
                  <a:lnTo>
                    <a:pt x="49" y="71"/>
                  </a:lnTo>
                  <a:cubicBezTo>
                    <a:pt x="68" y="68"/>
                    <a:pt x="87" y="71"/>
                    <a:pt x="98" y="52"/>
                  </a:cubicBezTo>
                  <a:lnTo>
                    <a:pt x="83" y="52"/>
                  </a:lnTo>
                  <a:cubicBezTo>
                    <a:pt x="53" y="52"/>
                    <a:pt x="42" y="34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0" name="Google Shape;5280;p4"/>
            <p:cNvSpPr/>
            <p:nvPr/>
          </p:nvSpPr>
          <p:spPr>
            <a:xfrm>
              <a:off x="-5477733" y="-1937457"/>
              <a:ext cx="5921" cy="2578"/>
            </a:xfrm>
            <a:custGeom>
              <a:avLst/>
              <a:gdLst/>
              <a:ahLst/>
              <a:cxnLst/>
              <a:rect l="l" t="t" r="r" b="b"/>
              <a:pathLst>
                <a:path w="124" h="54" extrusionOk="0">
                  <a:moveTo>
                    <a:pt x="75" y="1"/>
                  </a:moveTo>
                  <a:cubicBezTo>
                    <a:pt x="45" y="1"/>
                    <a:pt x="23" y="23"/>
                    <a:pt x="0" y="54"/>
                  </a:cubicBezTo>
                  <a:lnTo>
                    <a:pt x="15" y="54"/>
                  </a:lnTo>
                  <a:cubicBezTo>
                    <a:pt x="45" y="35"/>
                    <a:pt x="75" y="16"/>
                    <a:pt x="112" y="16"/>
                  </a:cubicBezTo>
                  <a:lnTo>
                    <a:pt x="123" y="16"/>
                  </a:lnTo>
                  <a:cubicBezTo>
                    <a:pt x="104" y="4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1" name="Google Shape;5281;p4"/>
            <p:cNvSpPr/>
            <p:nvPr/>
          </p:nvSpPr>
          <p:spPr>
            <a:xfrm>
              <a:off x="-5492058" y="-1917115"/>
              <a:ext cx="3629" cy="2578"/>
            </a:xfrm>
            <a:custGeom>
              <a:avLst/>
              <a:gdLst/>
              <a:ahLst/>
              <a:cxnLst/>
              <a:rect l="l" t="t" r="r" b="b"/>
              <a:pathLst>
                <a:path w="76" h="54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38"/>
                    <a:pt x="1" y="54"/>
                    <a:pt x="28" y="54"/>
                  </a:cubicBezTo>
                  <a:cubicBezTo>
                    <a:pt x="38" y="54"/>
                    <a:pt x="54" y="49"/>
                    <a:pt x="76" y="46"/>
                  </a:cubicBezTo>
                  <a:lnTo>
                    <a:pt x="76" y="27"/>
                  </a:lnTo>
                  <a:cubicBezTo>
                    <a:pt x="68" y="23"/>
                    <a:pt x="61" y="23"/>
                    <a:pt x="54" y="23"/>
                  </a:cubicBezTo>
                  <a:lnTo>
                    <a:pt x="42" y="23"/>
                  </a:lnTo>
                  <a:cubicBezTo>
                    <a:pt x="28" y="23"/>
                    <a:pt x="16" y="20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2" name="Google Shape;5282;p4"/>
            <p:cNvSpPr/>
            <p:nvPr/>
          </p:nvSpPr>
          <p:spPr>
            <a:xfrm>
              <a:off x="-5300150" y="-2114657"/>
              <a:ext cx="22156" cy="27695"/>
            </a:xfrm>
            <a:custGeom>
              <a:avLst/>
              <a:gdLst/>
              <a:ahLst/>
              <a:cxnLst/>
              <a:rect l="l" t="t" r="r" b="b"/>
              <a:pathLst>
                <a:path w="464" h="580" extrusionOk="0">
                  <a:moveTo>
                    <a:pt x="337" y="0"/>
                  </a:moveTo>
                  <a:cubicBezTo>
                    <a:pt x="329" y="0"/>
                    <a:pt x="318" y="4"/>
                    <a:pt x="310" y="7"/>
                  </a:cubicBezTo>
                  <a:cubicBezTo>
                    <a:pt x="300" y="11"/>
                    <a:pt x="296" y="26"/>
                    <a:pt x="284" y="26"/>
                  </a:cubicBezTo>
                  <a:cubicBezTo>
                    <a:pt x="281" y="26"/>
                    <a:pt x="277" y="23"/>
                    <a:pt x="270" y="19"/>
                  </a:cubicBezTo>
                  <a:cubicBezTo>
                    <a:pt x="262" y="14"/>
                    <a:pt x="255" y="11"/>
                    <a:pt x="248" y="11"/>
                  </a:cubicBezTo>
                  <a:cubicBezTo>
                    <a:pt x="239" y="11"/>
                    <a:pt x="232" y="19"/>
                    <a:pt x="221" y="33"/>
                  </a:cubicBezTo>
                  <a:cubicBezTo>
                    <a:pt x="206" y="59"/>
                    <a:pt x="176" y="67"/>
                    <a:pt x="153" y="82"/>
                  </a:cubicBezTo>
                  <a:cubicBezTo>
                    <a:pt x="120" y="104"/>
                    <a:pt x="94" y="127"/>
                    <a:pt x="94" y="168"/>
                  </a:cubicBezTo>
                  <a:cubicBezTo>
                    <a:pt x="94" y="198"/>
                    <a:pt x="79" y="216"/>
                    <a:pt x="56" y="235"/>
                  </a:cubicBezTo>
                  <a:cubicBezTo>
                    <a:pt x="1" y="276"/>
                    <a:pt x="1" y="280"/>
                    <a:pt x="53" y="321"/>
                  </a:cubicBezTo>
                  <a:cubicBezTo>
                    <a:pt x="113" y="370"/>
                    <a:pt x="172" y="415"/>
                    <a:pt x="213" y="482"/>
                  </a:cubicBezTo>
                  <a:cubicBezTo>
                    <a:pt x="236" y="516"/>
                    <a:pt x="262" y="553"/>
                    <a:pt x="288" y="575"/>
                  </a:cubicBezTo>
                  <a:cubicBezTo>
                    <a:pt x="296" y="580"/>
                    <a:pt x="300" y="580"/>
                    <a:pt x="303" y="580"/>
                  </a:cubicBezTo>
                  <a:cubicBezTo>
                    <a:pt x="329" y="580"/>
                    <a:pt x="360" y="538"/>
                    <a:pt x="389" y="523"/>
                  </a:cubicBezTo>
                  <a:lnTo>
                    <a:pt x="405" y="523"/>
                  </a:lnTo>
                  <a:cubicBezTo>
                    <a:pt x="441" y="523"/>
                    <a:pt x="453" y="497"/>
                    <a:pt x="453" y="467"/>
                  </a:cubicBezTo>
                  <a:lnTo>
                    <a:pt x="453" y="467"/>
                  </a:lnTo>
                  <a:cubicBezTo>
                    <a:pt x="415" y="475"/>
                    <a:pt x="378" y="497"/>
                    <a:pt x="352" y="512"/>
                  </a:cubicBezTo>
                  <a:cubicBezTo>
                    <a:pt x="333" y="523"/>
                    <a:pt x="322" y="527"/>
                    <a:pt x="315" y="527"/>
                  </a:cubicBezTo>
                  <a:cubicBezTo>
                    <a:pt x="296" y="527"/>
                    <a:pt x="288" y="512"/>
                    <a:pt x="281" y="490"/>
                  </a:cubicBezTo>
                  <a:cubicBezTo>
                    <a:pt x="262" y="441"/>
                    <a:pt x="213" y="418"/>
                    <a:pt x="191" y="378"/>
                  </a:cubicBezTo>
                  <a:cubicBezTo>
                    <a:pt x="101" y="337"/>
                    <a:pt x="79" y="280"/>
                    <a:pt x="117" y="190"/>
                  </a:cubicBezTo>
                  <a:cubicBezTo>
                    <a:pt x="117" y="138"/>
                    <a:pt x="150" y="109"/>
                    <a:pt x="191" y="90"/>
                  </a:cubicBezTo>
                  <a:cubicBezTo>
                    <a:pt x="217" y="78"/>
                    <a:pt x="239" y="67"/>
                    <a:pt x="255" y="45"/>
                  </a:cubicBezTo>
                  <a:cubicBezTo>
                    <a:pt x="274" y="59"/>
                    <a:pt x="281" y="93"/>
                    <a:pt x="307" y="93"/>
                  </a:cubicBezTo>
                  <a:lnTo>
                    <a:pt x="318" y="93"/>
                  </a:lnTo>
                  <a:cubicBezTo>
                    <a:pt x="326" y="93"/>
                    <a:pt x="329" y="90"/>
                    <a:pt x="333" y="90"/>
                  </a:cubicBezTo>
                  <a:cubicBezTo>
                    <a:pt x="360" y="90"/>
                    <a:pt x="352" y="127"/>
                    <a:pt x="367" y="138"/>
                  </a:cubicBezTo>
                  <a:cubicBezTo>
                    <a:pt x="378" y="131"/>
                    <a:pt x="386" y="127"/>
                    <a:pt x="396" y="127"/>
                  </a:cubicBezTo>
                  <a:cubicBezTo>
                    <a:pt x="412" y="127"/>
                    <a:pt x="423" y="142"/>
                    <a:pt x="419" y="164"/>
                  </a:cubicBezTo>
                  <a:cubicBezTo>
                    <a:pt x="419" y="187"/>
                    <a:pt x="415" y="209"/>
                    <a:pt x="419" y="228"/>
                  </a:cubicBezTo>
                  <a:lnTo>
                    <a:pt x="423" y="235"/>
                  </a:lnTo>
                  <a:lnTo>
                    <a:pt x="423" y="243"/>
                  </a:lnTo>
                  <a:lnTo>
                    <a:pt x="427" y="243"/>
                  </a:lnTo>
                  <a:cubicBezTo>
                    <a:pt x="449" y="243"/>
                    <a:pt x="453" y="221"/>
                    <a:pt x="464" y="213"/>
                  </a:cubicBezTo>
                  <a:cubicBezTo>
                    <a:pt x="434" y="153"/>
                    <a:pt x="438" y="75"/>
                    <a:pt x="355" y="49"/>
                  </a:cubicBezTo>
                  <a:cubicBezTo>
                    <a:pt x="352" y="45"/>
                    <a:pt x="348" y="37"/>
                    <a:pt x="348" y="26"/>
                  </a:cubicBezTo>
                  <a:cubicBezTo>
                    <a:pt x="352" y="4"/>
                    <a:pt x="344" y="0"/>
                    <a:pt x="3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3" name="Google Shape;5283;p4"/>
            <p:cNvSpPr/>
            <p:nvPr/>
          </p:nvSpPr>
          <p:spPr>
            <a:xfrm>
              <a:off x="-5291030" y="-2104534"/>
              <a:ext cx="14850" cy="15041"/>
            </a:xfrm>
            <a:custGeom>
              <a:avLst/>
              <a:gdLst/>
              <a:ahLst/>
              <a:cxnLst/>
              <a:rect l="l" t="t" r="r" b="b"/>
              <a:pathLst>
                <a:path w="311" h="315" extrusionOk="0">
                  <a:moveTo>
                    <a:pt x="273" y="1"/>
                  </a:moveTo>
                  <a:cubicBezTo>
                    <a:pt x="262" y="9"/>
                    <a:pt x="258" y="31"/>
                    <a:pt x="236" y="31"/>
                  </a:cubicBezTo>
                  <a:lnTo>
                    <a:pt x="232" y="31"/>
                  </a:lnTo>
                  <a:lnTo>
                    <a:pt x="232" y="64"/>
                  </a:lnTo>
                  <a:cubicBezTo>
                    <a:pt x="243" y="90"/>
                    <a:pt x="307" y="106"/>
                    <a:pt x="243" y="139"/>
                  </a:cubicBezTo>
                  <a:cubicBezTo>
                    <a:pt x="232" y="147"/>
                    <a:pt x="228" y="166"/>
                    <a:pt x="236" y="184"/>
                  </a:cubicBezTo>
                  <a:cubicBezTo>
                    <a:pt x="247" y="203"/>
                    <a:pt x="247" y="221"/>
                    <a:pt x="221" y="221"/>
                  </a:cubicBezTo>
                  <a:lnTo>
                    <a:pt x="217" y="221"/>
                  </a:lnTo>
                  <a:cubicBezTo>
                    <a:pt x="195" y="221"/>
                    <a:pt x="202" y="203"/>
                    <a:pt x="205" y="188"/>
                  </a:cubicBezTo>
                  <a:cubicBezTo>
                    <a:pt x="205" y="184"/>
                    <a:pt x="209" y="177"/>
                    <a:pt x="209" y="173"/>
                  </a:cubicBezTo>
                  <a:cubicBezTo>
                    <a:pt x="205" y="154"/>
                    <a:pt x="198" y="139"/>
                    <a:pt x="179" y="139"/>
                  </a:cubicBezTo>
                  <a:lnTo>
                    <a:pt x="176" y="139"/>
                  </a:lnTo>
                  <a:cubicBezTo>
                    <a:pt x="157" y="139"/>
                    <a:pt x="161" y="161"/>
                    <a:pt x="157" y="173"/>
                  </a:cubicBezTo>
                  <a:cubicBezTo>
                    <a:pt x="153" y="184"/>
                    <a:pt x="153" y="199"/>
                    <a:pt x="153" y="211"/>
                  </a:cubicBezTo>
                  <a:lnTo>
                    <a:pt x="146" y="211"/>
                  </a:lnTo>
                  <a:cubicBezTo>
                    <a:pt x="131" y="211"/>
                    <a:pt x="131" y="188"/>
                    <a:pt x="116" y="188"/>
                  </a:cubicBezTo>
                  <a:lnTo>
                    <a:pt x="97" y="188"/>
                  </a:lnTo>
                  <a:cubicBezTo>
                    <a:pt x="71" y="188"/>
                    <a:pt x="75" y="161"/>
                    <a:pt x="79" y="139"/>
                  </a:cubicBezTo>
                  <a:cubicBezTo>
                    <a:pt x="64" y="132"/>
                    <a:pt x="41" y="132"/>
                    <a:pt x="30" y="113"/>
                  </a:cubicBezTo>
                  <a:cubicBezTo>
                    <a:pt x="7" y="125"/>
                    <a:pt x="22" y="154"/>
                    <a:pt x="0" y="166"/>
                  </a:cubicBezTo>
                  <a:cubicBezTo>
                    <a:pt x="22" y="206"/>
                    <a:pt x="71" y="229"/>
                    <a:pt x="90" y="278"/>
                  </a:cubicBezTo>
                  <a:cubicBezTo>
                    <a:pt x="97" y="300"/>
                    <a:pt x="105" y="315"/>
                    <a:pt x="124" y="315"/>
                  </a:cubicBezTo>
                  <a:cubicBezTo>
                    <a:pt x="131" y="315"/>
                    <a:pt x="142" y="311"/>
                    <a:pt x="161" y="300"/>
                  </a:cubicBezTo>
                  <a:cubicBezTo>
                    <a:pt x="187" y="285"/>
                    <a:pt x="224" y="263"/>
                    <a:pt x="262" y="255"/>
                  </a:cubicBezTo>
                  <a:cubicBezTo>
                    <a:pt x="276" y="247"/>
                    <a:pt x="288" y="237"/>
                    <a:pt x="295" y="221"/>
                  </a:cubicBezTo>
                  <a:cubicBezTo>
                    <a:pt x="281" y="173"/>
                    <a:pt x="292" y="125"/>
                    <a:pt x="303" y="80"/>
                  </a:cubicBezTo>
                  <a:cubicBezTo>
                    <a:pt x="310" y="42"/>
                    <a:pt x="292" y="23"/>
                    <a:pt x="2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4" name="Google Shape;5284;p4"/>
            <p:cNvSpPr/>
            <p:nvPr/>
          </p:nvSpPr>
          <p:spPr>
            <a:xfrm>
              <a:off x="-5278042" y="-2104534"/>
              <a:ext cx="6160" cy="10601"/>
            </a:xfrm>
            <a:custGeom>
              <a:avLst/>
              <a:gdLst/>
              <a:ahLst/>
              <a:cxnLst/>
              <a:rect l="l" t="t" r="r" b="b"/>
              <a:pathLst>
                <a:path w="129" h="222" extrusionOk="0">
                  <a:moveTo>
                    <a:pt x="1" y="1"/>
                  </a:moveTo>
                  <a:lnTo>
                    <a:pt x="1" y="1"/>
                  </a:lnTo>
                  <a:cubicBezTo>
                    <a:pt x="20" y="23"/>
                    <a:pt x="38" y="42"/>
                    <a:pt x="31" y="80"/>
                  </a:cubicBezTo>
                  <a:cubicBezTo>
                    <a:pt x="20" y="125"/>
                    <a:pt x="9" y="173"/>
                    <a:pt x="23" y="221"/>
                  </a:cubicBezTo>
                  <a:cubicBezTo>
                    <a:pt x="54" y="214"/>
                    <a:pt x="68" y="188"/>
                    <a:pt x="80" y="161"/>
                  </a:cubicBezTo>
                  <a:cubicBezTo>
                    <a:pt x="128" y="72"/>
                    <a:pt x="94" y="9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5" name="Google Shape;5285;p4"/>
            <p:cNvSpPr/>
            <p:nvPr/>
          </p:nvSpPr>
          <p:spPr>
            <a:xfrm>
              <a:off x="-5344606" y="-2077937"/>
              <a:ext cx="7401" cy="12558"/>
            </a:xfrm>
            <a:custGeom>
              <a:avLst/>
              <a:gdLst/>
              <a:ahLst/>
              <a:cxnLst/>
              <a:rect l="l" t="t" r="r" b="b"/>
              <a:pathLst>
                <a:path w="155" h="263" extrusionOk="0">
                  <a:moveTo>
                    <a:pt x="45" y="8"/>
                  </a:moveTo>
                  <a:cubicBezTo>
                    <a:pt x="38" y="8"/>
                    <a:pt x="30" y="16"/>
                    <a:pt x="27" y="27"/>
                  </a:cubicBezTo>
                  <a:cubicBezTo>
                    <a:pt x="12" y="106"/>
                    <a:pt x="1" y="187"/>
                    <a:pt x="42" y="263"/>
                  </a:cubicBezTo>
                  <a:cubicBezTo>
                    <a:pt x="45" y="203"/>
                    <a:pt x="49" y="147"/>
                    <a:pt x="53" y="87"/>
                  </a:cubicBezTo>
                  <a:cubicBezTo>
                    <a:pt x="53" y="75"/>
                    <a:pt x="57" y="68"/>
                    <a:pt x="61" y="68"/>
                  </a:cubicBezTo>
                  <a:cubicBezTo>
                    <a:pt x="68" y="68"/>
                    <a:pt x="75" y="72"/>
                    <a:pt x="90" y="83"/>
                  </a:cubicBezTo>
                  <a:cubicBezTo>
                    <a:pt x="106" y="61"/>
                    <a:pt x="135" y="65"/>
                    <a:pt x="154" y="46"/>
                  </a:cubicBezTo>
                  <a:cubicBezTo>
                    <a:pt x="132" y="1"/>
                    <a:pt x="83" y="23"/>
                    <a:pt x="49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6" name="Google Shape;5286;p4"/>
            <p:cNvSpPr/>
            <p:nvPr/>
          </p:nvSpPr>
          <p:spPr>
            <a:xfrm>
              <a:off x="-5340308" y="-2071157"/>
              <a:ext cx="7688" cy="5062"/>
            </a:xfrm>
            <a:custGeom>
              <a:avLst/>
              <a:gdLst/>
              <a:ahLst/>
              <a:cxnLst/>
              <a:rect l="l" t="t" r="r" b="b"/>
              <a:pathLst>
                <a:path w="161" h="106" extrusionOk="0">
                  <a:moveTo>
                    <a:pt x="49" y="1"/>
                  </a:moveTo>
                  <a:cubicBezTo>
                    <a:pt x="42" y="1"/>
                    <a:pt x="30" y="1"/>
                    <a:pt x="23" y="5"/>
                  </a:cubicBezTo>
                  <a:cubicBezTo>
                    <a:pt x="19" y="35"/>
                    <a:pt x="12" y="68"/>
                    <a:pt x="0" y="98"/>
                  </a:cubicBezTo>
                  <a:cubicBezTo>
                    <a:pt x="7" y="102"/>
                    <a:pt x="16" y="106"/>
                    <a:pt x="23" y="106"/>
                  </a:cubicBezTo>
                  <a:cubicBezTo>
                    <a:pt x="30" y="106"/>
                    <a:pt x="38" y="102"/>
                    <a:pt x="45" y="98"/>
                  </a:cubicBezTo>
                  <a:cubicBezTo>
                    <a:pt x="64" y="95"/>
                    <a:pt x="79" y="90"/>
                    <a:pt x="94" y="90"/>
                  </a:cubicBezTo>
                  <a:cubicBezTo>
                    <a:pt x="94" y="90"/>
                    <a:pt x="97" y="95"/>
                    <a:pt x="102" y="95"/>
                  </a:cubicBezTo>
                  <a:lnTo>
                    <a:pt x="112" y="95"/>
                  </a:lnTo>
                  <a:cubicBezTo>
                    <a:pt x="161" y="95"/>
                    <a:pt x="150" y="61"/>
                    <a:pt x="135" y="28"/>
                  </a:cubicBezTo>
                  <a:lnTo>
                    <a:pt x="120" y="28"/>
                  </a:lnTo>
                  <a:cubicBezTo>
                    <a:pt x="97" y="12"/>
                    <a:pt x="7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7" name="Google Shape;5287;p4"/>
            <p:cNvSpPr/>
            <p:nvPr/>
          </p:nvSpPr>
          <p:spPr>
            <a:xfrm>
              <a:off x="-5342648" y="-2074690"/>
              <a:ext cx="3772" cy="9502"/>
            </a:xfrm>
            <a:custGeom>
              <a:avLst/>
              <a:gdLst/>
              <a:ahLst/>
              <a:cxnLst/>
              <a:rect l="l" t="t" r="r" b="b"/>
              <a:pathLst>
                <a:path w="79" h="199" extrusionOk="0">
                  <a:moveTo>
                    <a:pt x="20" y="0"/>
                  </a:moveTo>
                  <a:cubicBezTo>
                    <a:pt x="16" y="0"/>
                    <a:pt x="12" y="7"/>
                    <a:pt x="12" y="19"/>
                  </a:cubicBezTo>
                  <a:cubicBezTo>
                    <a:pt x="8" y="79"/>
                    <a:pt x="4" y="135"/>
                    <a:pt x="1" y="195"/>
                  </a:cubicBezTo>
                  <a:cubicBezTo>
                    <a:pt x="8" y="198"/>
                    <a:pt x="12" y="198"/>
                    <a:pt x="16" y="198"/>
                  </a:cubicBezTo>
                  <a:cubicBezTo>
                    <a:pt x="30" y="198"/>
                    <a:pt x="42" y="187"/>
                    <a:pt x="49" y="172"/>
                  </a:cubicBezTo>
                  <a:cubicBezTo>
                    <a:pt x="61" y="142"/>
                    <a:pt x="68" y="109"/>
                    <a:pt x="72" y="79"/>
                  </a:cubicBezTo>
                  <a:cubicBezTo>
                    <a:pt x="68" y="57"/>
                    <a:pt x="79" y="30"/>
                    <a:pt x="49" y="15"/>
                  </a:cubicBezTo>
                  <a:cubicBezTo>
                    <a:pt x="34" y="4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8" name="Google Shape;5288;p4"/>
            <p:cNvSpPr/>
            <p:nvPr/>
          </p:nvSpPr>
          <p:spPr>
            <a:xfrm>
              <a:off x="-5338159" y="-2069867"/>
              <a:ext cx="6781" cy="4488"/>
            </a:xfrm>
            <a:custGeom>
              <a:avLst/>
              <a:gdLst/>
              <a:ahLst/>
              <a:cxnLst/>
              <a:rect l="l" t="t" r="r" b="b"/>
              <a:pathLst>
                <a:path w="142" h="94" extrusionOk="0">
                  <a:moveTo>
                    <a:pt x="90" y="1"/>
                  </a:moveTo>
                  <a:lnTo>
                    <a:pt x="90" y="1"/>
                  </a:lnTo>
                  <a:cubicBezTo>
                    <a:pt x="105" y="34"/>
                    <a:pt x="116" y="68"/>
                    <a:pt x="67" y="68"/>
                  </a:cubicBezTo>
                  <a:lnTo>
                    <a:pt x="57" y="68"/>
                  </a:lnTo>
                  <a:cubicBezTo>
                    <a:pt x="52" y="68"/>
                    <a:pt x="49" y="63"/>
                    <a:pt x="49" y="63"/>
                  </a:cubicBezTo>
                  <a:cubicBezTo>
                    <a:pt x="34" y="63"/>
                    <a:pt x="19" y="68"/>
                    <a:pt x="0" y="71"/>
                  </a:cubicBezTo>
                  <a:cubicBezTo>
                    <a:pt x="12" y="82"/>
                    <a:pt x="23" y="86"/>
                    <a:pt x="34" y="86"/>
                  </a:cubicBezTo>
                  <a:cubicBezTo>
                    <a:pt x="38" y="86"/>
                    <a:pt x="41" y="82"/>
                    <a:pt x="45" y="82"/>
                  </a:cubicBezTo>
                  <a:lnTo>
                    <a:pt x="60" y="82"/>
                  </a:lnTo>
                  <a:cubicBezTo>
                    <a:pt x="64" y="82"/>
                    <a:pt x="71" y="82"/>
                    <a:pt x="75" y="86"/>
                  </a:cubicBezTo>
                  <a:cubicBezTo>
                    <a:pt x="86" y="90"/>
                    <a:pt x="97" y="94"/>
                    <a:pt x="105" y="94"/>
                  </a:cubicBezTo>
                  <a:cubicBezTo>
                    <a:pt x="116" y="94"/>
                    <a:pt x="124" y="90"/>
                    <a:pt x="124" y="71"/>
                  </a:cubicBezTo>
                  <a:cubicBezTo>
                    <a:pt x="128" y="45"/>
                    <a:pt x="142" y="4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9" name="Google Shape;5289;p4"/>
            <p:cNvSpPr/>
            <p:nvPr/>
          </p:nvSpPr>
          <p:spPr>
            <a:xfrm>
              <a:off x="-5351004" y="-2060795"/>
              <a:ext cx="3390" cy="3104"/>
            </a:xfrm>
            <a:custGeom>
              <a:avLst/>
              <a:gdLst/>
              <a:ahLst/>
              <a:cxnLst/>
              <a:rect l="l" t="t" r="r" b="b"/>
              <a:pathLst>
                <a:path w="71" h="65" extrusionOk="0">
                  <a:moveTo>
                    <a:pt x="26" y="1"/>
                  </a:moveTo>
                  <a:cubicBezTo>
                    <a:pt x="7" y="1"/>
                    <a:pt x="0" y="12"/>
                    <a:pt x="0" y="27"/>
                  </a:cubicBezTo>
                  <a:cubicBezTo>
                    <a:pt x="0" y="49"/>
                    <a:pt x="19" y="64"/>
                    <a:pt x="38" y="64"/>
                  </a:cubicBezTo>
                  <a:cubicBezTo>
                    <a:pt x="57" y="64"/>
                    <a:pt x="64" y="46"/>
                    <a:pt x="71" y="27"/>
                  </a:cubicBezTo>
                  <a:cubicBezTo>
                    <a:pt x="67" y="4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0" name="Google Shape;5290;p4"/>
            <p:cNvSpPr/>
            <p:nvPr/>
          </p:nvSpPr>
          <p:spPr>
            <a:xfrm>
              <a:off x="-5337252" y="-2075788"/>
              <a:ext cx="3390" cy="5969"/>
            </a:xfrm>
            <a:custGeom>
              <a:avLst/>
              <a:gdLst/>
              <a:ahLst/>
              <a:cxnLst/>
              <a:rect l="l" t="t" r="r" b="b"/>
              <a:pathLst>
                <a:path w="71" h="125" extrusionOk="0">
                  <a:moveTo>
                    <a:pt x="0" y="1"/>
                  </a:moveTo>
                  <a:lnTo>
                    <a:pt x="0" y="1"/>
                  </a:lnTo>
                  <a:cubicBezTo>
                    <a:pt x="19" y="42"/>
                    <a:pt x="56" y="75"/>
                    <a:pt x="56" y="125"/>
                  </a:cubicBezTo>
                  <a:lnTo>
                    <a:pt x="71" y="125"/>
                  </a:lnTo>
                  <a:cubicBezTo>
                    <a:pt x="71" y="68"/>
                    <a:pt x="64" y="20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1" name="Google Shape;5291;p4"/>
            <p:cNvSpPr/>
            <p:nvPr/>
          </p:nvSpPr>
          <p:spPr>
            <a:xfrm>
              <a:off x="-5361748" y="-2003447"/>
              <a:ext cx="22729" cy="21440"/>
            </a:xfrm>
            <a:custGeom>
              <a:avLst/>
              <a:gdLst/>
              <a:ahLst/>
              <a:cxnLst/>
              <a:rect l="l" t="t" r="r" b="b"/>
              <a:pathLst>
                <a:path w="476" h="449" extrusionOk="0">
                  <a:moveTo>
                    <a:pt x="161" y="0"/>
                  </a:moveTo>
                  <a:cubicBezTo>
                    <a:pt x="142" y="0"/>
                    <a:pt x="132" y="4"/>
                    <a:pt x="128" y="18"/>
                  </a:cubicBezTo>
                  <a:cubicBezTo>
                    <a:pt x="125" y="49"/>
                    <a:pt x="113" y="59"/>
                    <a:pt x="94" y="59"/>
                  </a:cubicBezTo>
                  <a:cubicBezTo>
                    <a:pt x="83" y="59"/>
                    <a:pt x="75" y="59"/>
                    <a:pt x="61" y="52"/>
                  </a:cubicBezTo>
                  <a:lnTo>
                    <a:pt x="46" y="52"/>
                  </a:lnTo>
                  <a:cubicBezTo>
                    <a:pt x="30" y="52"/>
                    <a:pt x="20" y="56"/>
                    <a:pt x="12" y="71"/>
                  </a:cubicBezTo>
                  <a:cubicBezTo>
                    <a:pt x="30" y="71"/>
                    <a:pt x="57" y="71"/>
                    <a:pt x="53" y="93"/>
                  </a:cubicBezTo>
                  <a:cubicBezTo>
                    <a:pt x="49" y="119"/>
                    <a:pt x="23" y="116"/>
                    <a:pt x="1" y="119"/>
                  </a:cubicBezTo>
                  <a:cubicBezTo>
                    <a:pt x="8" y="135"/>
                    <a:pt x="23" y="149"/>
                    <a:pt x="20" y="161"/>
                  </a:cubicBezTo>
                  <a:cubicBezTo>
                    <a:pt x="1" y="239"/>
                    <a:pt x="61" y="265"/>
                    <a:pt x="109" y="302"/>
                  </a:cubicBezTo>
                  <a:cubicBezTo>
                    <a:pt x="109" y="299"/>
                    <a:pt x="109" y="299"/>
                    <a:pt x="113" y="299"/>
                  </a:cubicBezTo>
                  <a:cubicBezTo>
                    <a:pt x="109" y="295"/>
                    <a:pt x="109" y="292"/>
                    <a:pt x="109" y="287"/>
                  </a:cubicBezTo>
                  <a:cubicBezTo>
                    <a:pt x="68" y="242"/>
                    <a:pt x="98" y="183"/>
                    <a:pt x="75" y="138"/>
                  </a:cubicBezTo>
                  <a:cubicBezTo>
                    <a:pt x="72" y="127"/>
                    <a:pt x="83" y="116"/>
                    <a:pt x="90" y="116"/>
                  </a:cubicBezTo>
                  <a:cubicBezTo>
                    <a:pt x="98" y="119"/>
                    <a:pt x="102" y="119"/>
                    <a:pt x="106" y="119"/>
                  </a:cubicBezTo>
                  <a:cubicBezTo>
                    <a:pt x="132" y="119"/>
                    <a:pt x="125" y="82"/>
                    <a:pt x="142" y="78"/>
                  </a:cubicBezTo>
                  <a:cubicBezTo>
                    <a:pt x="151" y="78"/>
                    <a:pt x="161" y="75"/>
                    <a:pt x="173" y="75"/>
                  </a:cubicBezTo>
                  <a:cubicBezTo>
                    <a:pt x="184" y="71"/>
                    <a:pt x="195" y="63"/>
                    <a:pt x="203" y="56"/>
                  </a:cubicBezTo>
                  <a:cubicBezTo>
                    <a:pt x="210" y="59"/>
                    <a:pt x="214" y="59"/>
                    <a:pt x="221" y="59"/>
                  </a:cubicBezTo>
                  <a:cubicBezTo>
                    <a:pt x="229" y="59"/>
                    <a:pt x="237" y="59"/>
                    <a:pt x="244" y="56"/>
                  </a:cubicBezTo>
                  <a:lnTo>
                    <a:pt x="263" y="56"/>
                  </a:lnTo>
                  <a:cubicBezTo>
                    <a:pt x="282" y="56"/>
                    <a:pt x="296" y="63"/>
                    <a:pt x="304" y="93"/>
                  </a:cubicBezTo>
                  <a:cubicBezTo>
                    <a:pt x="360" y="123"/>
                    <a:pt x="408" y="161"/>
                    <a:pt x="427" y="228"/>
                  </a:cubicBezTo>
                  <a:cubicBezTo>
                    <a:pt x="439" y="261"/>
                    <a:pt x="416" y="269"/>
                    <a:pt x="397" y="280"/>
                  </a:cubicBezTo>
                  <a:cubicBezTo>
                    <a:pt x="397" y="318"/>
                    <a:pt x="378" y="351"/>
                    <a:pt x="356" y="377"/>
                  </a:cubicBezTo>
                  <a:cubicBezTo>
                    <a:pt x="318" y="407"/>
                    <a:pt x="289" y="422"/>
                    <a:pt x="259" y="422"/>
                  </a:cubicBezTo>
                  <a:cubicBezTo>
                    <a:pt x="225" y="422"/>
                    <a:pt x="187" y="404"/>
                    <a:pt x="132" y="363"/>
                  </a:cubicBezTo>
                  <a:lnTo>
                    <a:pt x="132" y="363"/>
                  </a:lnTo>
                  <a:cubicBezTo>
                    <a:pt x="158" y="415"/>
                    <a:pt x="206" y="449"/>
                    <a:pt x="259" y="449"/>
                  </a:cubicBezTo>
                  <a:cubicBezTo>
                    <a:pt x="282" y="449"/>
                    <a:pt x="308" y="441"/>
                    <a:pt x="326" y="430"/>
                  </a:cubicBezTo>
                  <a:cubicBezTo>
                    <a:pt x="337" y="422"/>
                    <a:pt x="349" y="415"/>
                    <a:pt x="360" y="415"/>
                  </a:cubicBezTo>
                  <a:lnTo>
                    <a:pt x="375" y="415"/>
                  </a:lnTo>
                  <a:cubicBezTo>
                    <a:pt x="401" y="415"/>
                    <a:pt x="404" y="396"/>
                    <a:pt x="401" y="373"/>
                  </a:cubicBezTo>
                  <a:cubicBezTo>
                    <a:pt x="401" y="337"/>
                    <a:pt x="404" y="299"/>
                    <a:pt x="439" y="284"/>
                  </a:cubicBezTo>
                  <a:cubicBezTo>
                    <a:pt x="468" y="269"/>
                    <a:pt x="475" y="250"/>
                    <a:pt x="472" y="220"/>
                  </a:cubicBezTo>
                  <a:cubicBezTo>
                    <a:pt x="468" y="190"/>
                    <a:pt x="456" y="168"/>
                    <a:pt x="430" y="157"/>
                  </a:cubicBezTo>
                  <a:cubicBezTo>
                    <a:pt x="404" y="145"/>
                    <a:pt x="389" y="119"/>
                    <a:pt x="371" y="101"/>
                  </a:cubicBezTo>
                  <a:cubicBezTo>
                    <a:pt x="315" y="45"/>
                    <a:pt x="247" y="4"/>
                    <a:pt x="1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2" name="Google Shape;5292;p4"/>
            <p:cNvSpPr/>
            <p:nvPr/>
          </p:nvSpPr>
          <p:spPr>
            <a:xfrm>
              <a:off x="-5356543" y="-1989552"/>
              <a:ext cx="11842" cy="6255"/>
            </a:xfrm>
            <a:custGeom>
              <a:avLst/>
              <a:gdLst/>
              <a:ahLst/>
              <a:cxnLst/>
              <a:rect l="l" t="t" r="r" b="b"/>
              <a:pathLst>
                <a:path w="248" h="131" extrusionOk="0">
                  <a:moveTo>
                    <a:pt x="30" y="1"/>
                  </a:moveTo>
                  <a:cubicBezTo>
                    <a:pt x="23" y="1"/>
                    <a:pt x="11" y="4"/>
                    <a:pt x="4" y="11"/>
                  </a:cubicBezTo>
                  <a:lnTo>
                    <a:pt x="0" y="11"/>
                  </a:lnTo>
                  <a:cubicBezTo>
                    <a:pt x="4" y="30"/>
                    <a:pt x="7" y="53"/>
                    <a:pt x="23" y="72"/>
                  </a:cubicBezTo>
                  <a:cubicBezTo>
                    <a:pt x="78" y="113"/>
                    <a:pt x="116" y="131"/>
                    <a:pt x="150" y="131"/>
                  </a:cubicBezTo>
                  <a:cubicBezTo>
                    <a:pt x="180" y="131"/>
                    <a:pt x="209" y="116"/>
                    <a:pt x="247" y="86"/>
                  </a:cubicBezTo>
                  <a:lnTo>
                    <a:pt x="247" y="86"/>
                  </a:lnTo>
                  <a:cubicBezTo>
                    <a:pt x="221" y="94"/>
                    <a:pt x="206" y="98"/>
                    <a:pt x="190" y="98"/>
                  </a:cubicBezTo>
                  <a:cubicBezTo>
                    <a:pt x="161" y="98"/>
                    <a:pt x="150" y="75"/>
                    <a:pt x="112" y="1"/>
                  </a:cubicBezTo>
                  <a:cubicBezTo>
                    <a:pt x="105" y="8"/>
                    <a:pt x="94" y="11"/>
                    <a:pt x="86" y="11"/>
                  </a:cubicBezTo>
                  <a:cubicBezTo>
                    <a:pt x="78" y="11"/>
                    <a:pt x="68" y="8"/>
                    <a:pt x="60" y="8"/>
                  </a:cubicBezTo>
                  <a:cubicBezTo>
                    <a:pt x="49" y="4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3" name="Google Shape;5293;p4"/>
            <p:cNvSpPr/>
            <p:nvPr/>
          </p:nvSpPr>
          <p:spPr>
            <a:xfrm>
              <a:off x="-5361891" y="-2000105"/>
              <a:ext cx="2913" cy="2388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15" y="1"/>
                  </a:moveTo>
                  <a:cubicBezTo>
                    <a:pt x="11" y="15"/>
                    <a:pt x="0" y="31"/>
                    <a:pt x="4" y="49"/>
                  </a:cubicBezTo>
                  <a:cubicBezTo>
                    <a:pt x="26" y="46"/>
                    <a:pt x="52" y="49"/>
                    <a:pt x="56" y="23"/>
                  </a:cubicBezTo>
                  <a:cubicBezTo>
                    <a:pt x="60" y="1"/>
                    <a:pt x="33" y="1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4" name="Google Shape;5294;p4"/>
            <p:cNvSpPr/>
            <p:nvPr/>
          </p:nvSpPr>
          <p:spPr>
            <a:xfrm>
              <a:off x="-5440440" y="-2130892"/>
              <a:ext cx="8786" cy="5157"/>
            </a:xfrm>
            <a:custGeom>
              <a:avLst/>
              <a:gdLst/>
              <a:ahLst/>
              <a:cxnLst/>
              <a:rect l="l" t="t" r="r" b="b"/>
              <a:pathLst>
                <a:path w="184" h="108" extrusionOk="0">
                  <a:moveTo>
                    <a:pt x="139" y="0"/>
                  </a:moveTo>
                  <a:cubicBezTo>
                    <a:pt x="131" y="0"/>
                    <a:pt x="124" y="4"/>
                    <a:pt x="116" y="4"/>
                  </a:cubicBezTo>
                  <a:cubicBezTo>
                    <a:pt x="98" y="7"/>
                    <a:pt x="75" y="11"/>
                    <a:pt x="56" y="11"/>
                  </a:cubicBezTo>
                  <a:cubicBezTo>
                    <a:pt x="37" y="11"/>
                    <a:pt x="19" y="11"/>
                    <a:pt x="1" y="0"/>
                  </a:cubicBezTo>
                  <a:lnTo>
                    <a:pt x="1" y="0"/>
                  </a:lnTo>
                  <a:cubicBezTo>
                    <a:pt x="4" y="11"/>
                    <a:pt x="4" y="22"/>
                    <a:pt x="4" y="30"/>
                  </a:cubicBezTo>
                  <a:cubicBezTo>
                    <a:pt x="19" y="49"/>
                    <a:pt x="72" y="49"/>
                    <a:pt x="41" y="93"/>
                  </a:cubicBezTo>
                  <a:lnTo>
                    <a:pt x="41" y="108"/>
                  </a:lnTo>
                  <a:cubicBezTo>
                    <a:pt x="63" y="101"/>
                    <a:pt x="82" y="82"/>
                    <a:pt x="105" y="82"/>
                  </a:cubicBezTo>
                  <a:cubicBezTo>
                    <a:pt x="113" y="82"/>
                    <a:pt x="120" y="85"/>
                    <a:pt x="127" y="90"/>
                  </a:cubicBezTo>
                  <a:cubicBezTo>
                    <a:pt x="135" y="93"/>
                    <a:pt x="142" y="97"/>
                    <a:pt x="150" y="97"/>
                  </a:cubicBezTo>
                  <a:cubicBezTo>
                    <a:pt x="158" y="97"/>
                    <a:pt x="165" y="93"/>
                    <a:pt x="168" y="85"/>
                  </a:cubicBezTo>
                  <a:cubicBezTo>
                    <a:pt x="184" y="59"/>
                    <a:pt x="165" y="37"/>
                    <a:pt x="158" y="14"/>
                  </a:cubicBezTo>
                  <a:cubicBezTo>
                    <a:pt x="153" y="4"/>
                    <a:pt x="146" y="0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5" name="Google Shape;5295;p4"/>
            <p:cNvSpPr/>
            <p:nvPr/>
          </p:nvSpPr>
          <p:spPr>
            <a:xfrm>
              <a:off x="-5447602" y="-2132897"/>
              <a:ext cx="7401" cy="8452"/>
            </a:xfrm>
            <a:custGeom>
              <a:avLst/>
              <a:gdLst/>
              <a:ahLst/>
              <a:cxnLst/>
              <a:rect l="l" t="t" r="r" b="b"/>
              <a:pathLst>
                <a:path w="155" h="177" extrusionOk="0">
                  <a:moveTo>
                    <a:pt x="68" y="1"/>
                  </a:moveTo>
                  <a:cubicBezTo>
                    <a:pt x="53" y="8"/>
                    <a:pt x="46" y="20"/>
                    <a:pt x="39" y="34"/>
                  </a:cubicBezTo>
                  <a:cubicBezTo>
                    <a:pt x="42" y="72"/>
                    <a:pt x="1" y="94"/>
                    <a:pt x="16" y="132"/>
                  </a:cubicBezTo>
                  <a:cubicBezTo>
                    <a:pt x="27" y="146"/>
                    <a:pt x="30" y="169"/>
                    <a:pt x="49" y="177"/>
                  </a:cubicBezTo>
                  <a:cubicBezTo>
                    <a:pt x="49" y="109"/>
                    <a:pt x="106" y="94"/>
                    <a:pt x="154" y="72"/>
                  </a:cubicBezTo>
                  <a:cubicBezTo>
                    <a:pt x="154" y="64"/>
                    <a:pt x="154" y="53"/>
                    <a:pt x="151" y="42"/>
                  </a:cubicBezTo>
                  <a:cubicBezTo>
                    <a:pt x="117" y="38"/>
                    <a:pt x="87" y="30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6" name="Google Shape;5296;p4"/>
            <p:cNvSpPr/>
            <p:nvPr/>
          </p:nvSpPr>
          <p:spPr>
            <a:xfrm>
              <a:off x="-5445263" y="-2129507"/>
              <a:ext cx="8261" cy="5730"/>
            </a:xfrm>
            <a:custGeom>
              <a:avLst/>
              <a:gdLst/>
              <a:ahLst/>
              <a:cxnLst/>
              <a:rect l="l" t="t" r="r" b="b"/>
              <a:pathLst>
                <a:path w="173" h="120" extrusionOk="0">
                  <a:moveTo>
                    <a:pt x="105" y="1"/>
                  </a:moveTo>
                  <a:cubicBezTo>
                    <a:pt x="57" y="23"/>
                    <a:pt x="0" y="38"/>
                    <a:pt x="0" y="106"/>
                  </a:cubicBezTo>
                  <a:cubicBezTo>
                    <a:pt x="7" y="116"/>
                    <a:pt x="16" y="120"/>
                    <a:pt x="26" y="120"/>
                  </a:cubicBezTo>
                  <a:lnTo>
                    <a:pt x="34" y="120"/>
                  </a:lnTo>
                  <a:cubicBezTo>
                    <a:pt x="38" y="109"/>
                    <a:pt x="45" y="98"/>
                    <a:pt x="49" y="87"/>
                  </a:cubicBezTo>
                  <a:cubicBezTo>
                    <a:pt x="64" y="56"/>
                    <a:pt x="75" y="42"/>
                    <a:pt x="94" y="42"/>
                  </a:cubicBezTo>
                  <a:cubicBezTo>
                    <a:pt x="109" y="42"/>
                    <a:pt x="124" y="49"/>
                    <a:pt x="142" y="64"/>
                  </a:cubicBezTo>
                  <a:cubicBezTo>
                    <a:pt x="173" y="20"/>
                    <a:pt x="120" y="20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7" name="Google Shape;5297;p4"/>
            <p:cNvSpPr/>
            <p:nvPr/>
          </p:nvSpPr>
          <p:spPr>
            <a:xfrm>
              <a:off x="-5450085" y="-2131322"/>
              <a:ext cx="4536" cy="4918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91" y="1"/>
                  </a:moveTo>
                  <a:cubicBezTo>
                    <a:pt x="56" y="13"/>
                    <a:pt x="38" y="49"/>
                    <a:pt x="1" y="58"/>
                  </a:cubicBezTo>
                  <a:cubicBezTo>
                    <a:pt x="8" y="72"/>
                    <a:pt x="19" y="84"/>
                    <a:pt x="19" y="102"/>
                  </a:cubicBezTo>
                  <a:cubicBezTo>
                    <a:pt x="34" y="102"/>
                    <a:pt x="49" y="102"/>
                    <a:pt x="68" y="99"/>
                  </a:cubicBezTo>
                  <a:cubicBezTo>
                    <a:pt x="53" y="61"/>
                    <a:pt x="94" y="39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8" name="Google Shape;5298;p4"/>
            <p:cNvSpPr/>
            <p:nvPr/>
          </p:nvSpPr>
          <p:spPr>
            <a:xfrm>
              <a:off x="-5455099" y="-2128409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61" y="0"/>
                  </a:moveTo>
                  <a:cubicBezTo>
                    <a:pt x="42" y="15"/>
                    <a:pt x="23" y="33"/>
                    <a:pt x="1" y="52"/>
                  </a:cubicBezTo>
                  <a:cubicBezTo>
                    <a:pt x="23" y="60"/>
                    <a:pt x="46" y="64"/>
                    <a:pt x="65" y="64"/>
                  </a:cubicBezTo>
                  <a:cubicBezTo>
                    <a:pt x="87" y="64"/>
                    <a:pt x="106" y="60"/>
                    <a:pt x="124" y="41"/>
                  </a:cubicBezTo>
                  <a:cubicBezTo>
                    <a:pt x="113" y="41"/>
                    <a:pt x="101" y="45"/>
                    <a:pt x="91" y="45"/>
                  </a:cubicBezTo>
                  <a:cubicBezTo>
                    <a:pt x="72" y="45"/>
                    <a:pt x="56" y="38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9" name="Google Shape;5299;p4"/>
            <p:cNvSpPr/>
            <p:nvPr/>
          </p:nvSpPr>
          <p:spPr>
            <a:xfrm>
              <a:off x="-5443639" y="-2125926"/>
              <a:ext cx="5205" cy="2149"/>
            </a:xfrm>
            <a:custGeom>
              <a:avLst/>
              <a:gdLst/>
              <a:ahLst/>
              <a:cxnLst/>
              <a:rect l="l" t="t" r="r" b="b"/>
              <a:pathLst>
                <a:path w="109" h="45" extrusionOk="0">
                  <a:moveTo>
                    <a:pt x="86" y="0"/>
                  </a:moveTo>
                  <a:cubicBezTo>
                    <a:pt x="60" y="0"/>
                    <a:pt x="37" y="12"/>
                    <a:pt x="15" y="12"/>
                  </a:cubicBezTo>
                  <a:cubicBezTo>
                    <a:pt x="11" y="23"/>
                    <a:pt x="4" y="34"/>
                    <a:pt x="0" y="45"/>
                  </a:cubicBezTo>
                  <a:cubicBezTo>
                    <a:pt x="18" y="41"/>
                    <a:pt x="37" y="31"/>
                    <a:pt x="56" y="31"/>
                  </a:cubicBezTo>
                  <a:cubicBezTo>
                    <a:pt x="63" y="31"/>
                    <a:pt x="71" y="31"/>
                    <a:pt x="78" y="34"/>
                  </a:cubicBezTo>
                  <a:cubicBezTo>
                    <a:pt x="82" y="38"/>
                    <a:pt x="86" y="38"/>
                    <a:pt x="90" y="38"/>
                  </a:cubicBezTo>
                  <a:cubicBezTo>
                    <a:pt x="101" y="38"/>
                    <a:pt x="108" y="23"/>
                    <a:pt x="108" y="4"/>
                  </a:cubicBezTo>
                  <a:cubicBezTo>
                    <a:pt x="101" y="0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0" name="Google Shape;5300;p4"/>
            <p:cNvSpPr/>
            <p:nvPr/>
          </p:nvSpPr>
          <p:spPr>
            <a:xfrm>
              <a:off x="-5452425" y="-2128600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50" y="1"/>
                  </a:moveTo>
                  <a:cubicBezTo>
                    <a:pt x="35" y="1"/>
                    <a:pt x="19" y="4"/>
                    <a:pt x="5" y="4"/>
                  </a:cubicBezTo>
                  <a:cubicBezTo>
                    <a:pt x="0" y="42"/>
                    <a:pt x="16" y="49"/>
                    <a:pt x="35" y="49"/>
                  </a:cubicBezTo>
                  <a:cubicBezTo>
                    <a:pt x="45" y="49"/>
                    <a:pt x="57" y="45"/>
                    <a:pt x="68" y="45"/>
                  </a:cubicBezTo>
                  <a:cubicBezTo>
                    <a:pt x="68" y="27"/>
                    <a:pt x="57" y="15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1" name="Google Shape;5301;p4"/>
            <p:cNvSpPr/>
            <p:nvPr/>
          </p:nvSpPr>
          <p:spPr>
            <a:xfrm>
              <a:off x="-5444355" y="-2132897"/>
              <a:ext cx="3963" cy="2053"/>
            </a:xfrm>
            <a:custGeom>
              <a:avLst/>
              <a:gdLst/>
              <a:ahLst/>
              <a:cxnLst/>
              <a:rect l="l" t="t" r="r" b="b"/>
              <a:pathLst>
                <a:path w="83" h="43" extrusionOk="0">
                  <a:moveTo>
                    <a:pt x="0" y="1"/>
                  </a:moveTo>
                  <a:cubicBezTo>
                    <a:pt x="19" y="30"/>
                    <a:pt x="49" y="38"/>
                    <a:pt x="83" y="42"/>
                  </a:cubicBezTo>
                  <a:cubicBezTo>
                    <a:pt x="67" y="15"/>
                    <a:pt x="45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2" name="Google Shape;5302;p4"/>
            <p:cNvSpPr/>
            <p:nvPr/>
          </p:nvSpPr>
          <p:spPr>
            <a:xfrm>
              <a:off x="-5474199" y="-1967969"/>
              <a:ext cx="12176" cy="11126"/>
            </a:xfrm>
            <a:custGeom>
              <a:avLst/>
              <a:gdLst/>
              <a:ahLst/>
              <a:cxnLst/>
              <a:rect l="l" t="t" r="r" b="b"/>
              <a:pathLst>
                <a:path w="255" h="233" extrusionOk="0">
                  <a:moveTo>
                    <a:pt x="147" y="1"/>
                  </a:moveTo>
                  <a:cubicBezTo>
                    <a:pt x="132" y="1"/>
                    <a:pt x="116" y="4"/>
                    <a:pt x="102" y="12"/>
                  </a:cubicBezTo>
                  <a:cubicBezTo>
                    <a:pt x="49" y="38"/>
                    <a:pt x="1" y="139"/>
                    <a:pt x="16" y="191"/>
                  </a:cubicBezTo>
                  <a:cubicBezTo>
                    <a:pt x="23" y="206"/>
                    <a:pt x="27" y="232"/>
                    <a:pt x="46" y="232"/>
                  </a:cubicBezTo>
                  <a:lnTo>
                    <a:pt x="57" y="232"/>
                  </a:lnTo>
                  <a:cubicBezTo>
                    <a:pt x="102" y="213"/>
                    <a:pt x="154" y="210"/>
                    <a:pt x="187" y="165"/>
                  </a:cubicBezTo>
                  <a:cubicBezTo>
                    <a:pt x="173" y="165"/>
                    <a:pt x="154" y="165"/>
                    <a:pt x="139" y="169"/>
                  </a:cubicBezTo>
                  <a:cubicBezTo>
                    <a:pt x="139" y="165"/>
                    <a:pt x="135" y="165"/>
                    <a:pt x="132" y="165"/>
                  </a:cubicBezTo>
                  <a:cubicBezTo>
                    <a:pt x="125" y="165"/>
                    <a:pt x="116" y="169"/>
                    <a:pt x="109" y="172"/>
                  </a:cubicBezTo>
                  <a:cubicBezTo>
                    <a:pt x="102" y="177"/>
                    <a:pt x="94" y="180"/>
                    <a:pt x="87" y="180"/>
                  </a:cubicBezTo>
                  <a:cubicBezTo>
                    <a:pt x="75" y="180"/>
                    <a:pt x="68" y="172"/>
                    <a:pt x="64" y="154"/>
                  </a:cubicBezTo>
                  <a:cubicBezTo>
                    <a:pt x="46" y="101"/>
                    <a:pt x="75" y="46"/>
                    <a:pt x="128" y="27"/>
                  </a:cubicBezTo>
                  <a:cubicBezTo>
                    <a:pt x="132" y="23"/>
                    <a:pt x="139" y="23"/>
                    <a:pt x="142" y="23"/>
                  </a:cubicBezTo>
                  <a:lnTo>
                    <a:pt x="158" y="23"/>
                  </a:lnTo>
                  <a:cubicBezTo>
                    <a:pt x="218" y="53"/>
                    <a:pt x="225" y="105"/>
                    <a:pt x="218" y="161"/>
                  </a:cubicBezTo>
                  <a:cubicBezTo>
                    <a:pt x="255" y="117"/>
                    <a:pt x="255" y="82"/>
                    <a:pt x="218" y="38"/>
                  </a:cubicBezTo>
                  <a:cubicBezTo>
                    <a:pt x="199" y="12"/>
                    <a:pt x="173" y="1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3" name="Google Shape;5303;p4"/>
            <p:cNvSpPr/>
            <p:nvPr/>
          </p:nvSpPr>
          <p:spPr>
            <a:xfrm>
              <a:off x="-5476348" y="-1975609"/>
              <a:ext cx="6494" cy="6255"/>
            </a:xfrm>
            <a:custGeom>
              <a:avLst/>
              <a:gdLst/>
              <a:ahLst/>
              <a:cxnLst/>
              <a:rect l="l" t="t" r="r" b="b"/>
              <a:pathLst>
                <a:path w="136" h="131" extrusionOk="0">
                  <a:moveTo>
                    <a:pt x="87" y="0"/>
                  </a:moveTo>
                  <a:cubicBezTo>
                    <a:pt x="72" y="0"/>
                    <a:pt x="53" y="7"/>
                    <a:pt x="30" y="15"/>
                  </a:cubicBezTo>
                  <a:cubicBezTo>
                    <a:pt x="23" y="18"/>
                    <a:pt x="13" y="23"/>
                    <a:pt x="1" y="26"/>
                  </a:cubicBezTo>
                  <a:cubicBezTo>
                    <a:pt x="13" y="97"/>
                    <a:pt x="39" y="130"/>
                    <a:pt x="75" y="130"/>
                  </a:cubicBezTo>
                  <a:cubicBezTo>
                    <a:pt x="94" y="130"/>
                    <a:pt x="113" y="123"/>
                    <a:pt x="135" y="108"/>
                  </a:cubicBezTo>
                  <a:lnTo>
                    <a:pt x="135" y="78"/>
                  </a:lnTo>
                  <a:cubicBezTo>
                    <a:pt x="128" y="23"/>
                    <a:pt x="117" y="0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4" name="Google Shape;5304;p4"/>
            <p:cNvSpPr/>
            <p:nvPr/>
          </p:nvSpPr>
          <p:spPr>
            <a:xfrm>
              <a:off x="-5476348" y="-1977758"/>
              <a:ext cx="8786" cy="7306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51" y="11"/>
                  </a:moveTo>
                  <a:cubicBezTo>
                    <a:pt x="98" y="18"/>
                    <a:pt x="30" y="0"/>
                    <a:pt x="1" y="71"/>
                  </a:cubicBezTo>
                  <a:cubicBezTo>
                    <a:pt x="13" y="68"/>
                    <a:pt x="23" y="63"/>
                    <a:pt x="30" y="60"/>
                  </a:cubicBezTo>
                  <a:cubicBezTo>
                    <a:pt x="53" y="52"/>
                    <a:pt x="72" y="45"/>
                    <a:pt x="87" y="45"/>
                  </a:cubicBezTo>
                  <a:cubicBezTo>
                    <a:pt x="117" y="45"/>
                    <a:pt x="128" y="68"/>
                    <a:pt x="135" y="123"/>
                  </a:cubicBezTo>
                  <a:lnTo>
                    <a:pt x="135" y="153"/>
                  </a:lnTo>
                  <a:cubicBezTo>
                    <a:pt x="158" y="127"/>
                    <a:pt x="177" y="101"/>
                    <a:pt x="180" y="63"/>
                  </a:cubicBezTo>
                  <a:cubicBezTo>
                    <a:pt x="184" y="37"/>
                    <a:pt x="177" y="11"/>
                    <a:pt x="154" y="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5" name="Google Shape;5305;p4"/>
            <p:cNvSpPr/>
            <p:nvPr/>
          </p:nvSpPr>
          <p:spPr>
            <a:xfrm>
              <a:off x="-5467610" y="-1966871"/>
              <a:ext cx="4202" cy="6972"/>
            </a:xfrm>
            <a:custGeom>
              <a:avLst/>
              <a:gdLst/>
              <a:ahLst/>
              <a:cxnLst/>
              <a:rect l="l" t="t" r="r" b="b"/>
              <a:pathLst>
                <a:path w="88" h="146" extrusionOk="0">
                  <a:moveTo>
                    <a:pt x="20" y="0"/>
                  </a:moveTo>
                  <a:lnTo>
                    <a:pt x="20" y="0"/>
                  </a:lnTo>
                  <a:cubicBezTo>
                    <a:pt x="23" y="4"/>
                    <a:pt x="23" y="11"/>
                    <a:pt x="23" y="15"/>
                  </a:cubicBezTo>
                  <a:cubicBezTo>
                    <a:pt x="61" y="90"/>
                    <a:pt x="61" y="90"/>
                    <a:pt x="1" y="146"/>
                  </a:cubicBezTo>
                  <a:cubicBezTo>
                    <a:pt x="16" y="142"/>
                    <a:pt x="35" y="142"/>
                    <a:pt x="49" y="142"/>
                  </a:cubicBezTo>
                  <a:cubicBezTo>
                    <a:pt x="61" y="138"/>
                    <a:pt x="68" y="138"/>
                    <a:pt x="80" y="138"/>
                  </a:cubicBezTo>
                  <a:cubicBezTo>
                    <a:pt x="87" y="82"/>
                    <a:pt x="80" y="30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6" name="Google Shape;5306;p4"/>
            <p:cNvSpPr/>
            <p:nvPr/>
          </p:nvSpPr>
          <p:spPr>
            <a:xfrm>
              <a:off x="-5328705" y="-2053298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45" y="1"/>
                  </a:moveTo>
                  <a:cubicBezTo>
                    <a:pt x="23" y="1"/>
                    <a:pt x="8" y="12"/>
                    <a:pt x="4" y="30"/>
                  </a:cubicBezTo>
                  <a:cubicBezTo>
                    <a:pt x="0" y="49"/>
                    <a:pt x="8" y="68"/>
                    <a:pt x="30" y="75"/>
                  </a:cubicBezTo>
                  <a:lnTo>
                    <a:pt x="42" y="75"/>
                  </a:lnTo>
                  <a:cubicBezTo>
                    <a:pt x="61" y="75"/>
                    <a:pt x="56" y="49"/>
                    <a:pt x="71" y="42"/>
                  </a:cubicBezTo>
                  <a:cubicBezTo>
                    <a:pt x="83" y="30"/>
                    <a:pt x="83" y="20"/>
                    <a:pt x="78" y="4"/>
                  </a:cubicBezTo>
                  <a:cubicBezTo>
                    <a:pt x="71" y="4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7" name="Google Shape;5307;p4"/>
            <p:cNvSpPr/>
            <p:nvPr/>
          </p:nvSpPr>
          <p:spPr>
            <a:xfrm>
              <a:off x="-5325315" y="-2055447"/>
              <a:ext cx="2531" cy="2531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30" y="1"/>
                  </a:moveTo>
                  <a:cubicBezTo>
                    <a:pt x="0" y="4"/>
                    <a:pt x="12" y="30"/>
                    <a:pt x="7" y="49"/>
                  </a:cubicBezTo>
                  <a:cubicBezTo>
                    <a:pt x="26" y="46"/>
                    <a:pt x="52" y="53"/>
                    <a:pt x="52" y="20"/>
                  </a:cubicBezTo>
                  <a:cubicBezTo>
                    <a:pt x="52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8" name="Google Shape;5308;p4"/>
            <p:cNvSpPr/>
            <p:nvPr/>
          </p:nvSpPr>
          <p:spPr>
            <a:xfrm>
              <a:off x="-5334626" y="-2052964"/>
              <a:ext cx="2196" cy="2435"/>
            </a:xfrm>
            <a:custGeom>
              <a:avLst/>
              <a:gdLst/>
              <a:ahLst/>
              <a:cxnLst/>
              <a:rect l="l" t="t" r="r" b="b"/>
              <a:pathLst>
                <a:path w="46" h="51" extrusionOk="0">
                  <a:moveTo>
                    <a:pt x="31" y="1"/>
                  </a:moveTo>
                  <a:cubicBezTo>
                    <a:pt x="16" y="1"/>
                    <a:pt x="9" y="9"/>
                    <a:pt x="5" y="20"/>
                  </a:cubicBezTo>
                  <a:cubicBezTo>
                    <a:pt x="1" y="35"/>
                    <a:pt x="9" y="46"/>
                    <a:pt x="23" y="50"/>
                  </a:cubicBezTo>
                  <a:lnTo>
                    <a:pt x="28" y="50"/>
                  </a:lnTo>
                  <a:cubicBezTo>
                    <a:pt x="35" y="50"/>
                    <a:pt x="42" y="42"/>
                    <a:pt x="42" y="31"/>
                  </a:cubicBezTo>
                  <a:cubicBezTo>
                    <a:pt x="45" y="20"/>
                    <a:pt x="45" y="5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09" name="Google Shape;5309;p4"/>
            <p:cNvSpPr/>
            <p:nvPr/>
          </p:nvSpPr>
          <p:spPr>
            <a:xfrm>
              <a:off x="-5524862" y="-1916542"/>
              <a:ext cx="10744" cy="15376"/>
            </a:xfrm>
            <a:custGeom>
              <a:avLst/>
              <a:gdLst/>
              <a:ahLst/>
              <a:cxnLst/>
              <a:rect l="l" t="t" r="r" b="b"/>
              <a:pathLst>
                <a:path w="225" h="322" extrusionOk="0">
                  <a:moveTo>
                    <a:pt x="202" y="0"/>
                  </a:moveTo>
                  <a:cubicBezTo>
                    <a:pt x="194" y="0"/>
                    <a:pt x="191" y="4"/>
                    <a:pt x="183" y="8"/>
                  </a:cubicBezTo>
                  <a:cubicBezTo>
                    <a:pt x="154" y="37"/>
                    <a:pt x="135" y="78"/>
                    <a:pt x="97" y="101"/>
                  </a:cubicBezTo>
                  <a:cubicBezTo>
                    <a:pt x="37" y="131"/>
                    <a:pt x="19" y="191"/>
                    <a:pt x="0" y="251"/>
                  </a:cubicBezTo>
                  <a:cubicBezTo>
                    <a:pt x="11" y="266"/>
                    <a:pt x="26" y="280"/>
                    <a:pt x="37" y="296"/>
                  </a:cubicBezTo>
                  <a:cubicBezTo>
                    <a:pt x="56" y="296"/>
                    <a:pt x="60" y="277"/>
                    <a:pt x="71" y="270"/>
                  </a:cubicBezTo>
                  <a:cubicBezTo>
                    <a:pt x="82" y="258"/>
                    <a:pt x="94" y="247"/>
                    <a:pt x="104" y="247"/>
                  </a:cubicBezTo>
                  <a:cubicBezTo>
                    <a:pt x="109" y="247"/>
                    <a:pt x="113" y="247"/>
                    <a:pt x="120" y="251"/>
                  </a:cubicBezTo>
                  <a:cubicBezTo>
                    <a:pt x="139" y="261"/>
                    <a:pt x="139" y="280"/>
                    <a:pt x="123" y="299"/>
                  </a:cubicBezTo>
                  <a:cubicBezTo>
                    <a:pt x="123" y="303"/>
                    <a:pt x="131" y="314"/>
                    <a:pt x="131" y="322"/>
                  </a:cubicBezTo>
                  <a:cubicBezTo>
                    <a:pt x="172" y="306"/>
                    <a:pt x="217" y="292"/>
                    <a:pt x="206" y="244"/>
                  </a:cubicBezTo>
                  <a:cubicBezTo>
                    <a:pt x="191" y="191"/>
                    <a:pt x="206" y="142"/>
                    <a:pt x="209" y="90"/>
                  </a:cubicBezTo>
                  <a:cubicBezTo>
                    <a:pt x="225" y="71"/>
                    <a:pt x="165" y="49"/>
                    <a:pt x="217" y="30"/>
                  </a:cubicBezTo>
                  <a:cubicBezTo>
                    <a:pt x="225" y="30"/>
                    <a:pt x="221" y="11"/>
                    <a:pt x="213" y="4"/>
                  </a:cubicBezTo>
                  <a:cubicBezTo>
                    <a:pt x="209" y="0"/>
                    <a:pt x="206" y="0"/>
                    <a:pt x="2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0" name="Google Shape;5310;p4"/>
            <p:cNvSpPr/>
            <p:nvPr/>
          </p:nvSpPr>
          <p:spPr>
            <a:xfrm>
              <a:off x="-5538948" y="-1920649"/>
              <a:ext cx="16617" cy="16092"/>
            </a:xfrm>
            <a:custGeom>
              <a:avLst/>
              <a:gdLst/>
              <a:ahLst/>
              <a:cxnLst/>
              <a:rect l="l" t="t" r="r" b="b"/>
              <a:pathLst>
                <a:path w="348" h="337" extrusionOk="0">
                  <a:moveTo>
                    <a:pt x="94" y="0"/>
                  </a:moveTo>
                  <a:cubicBezTo>
                    <a:pt x="56" y="23"/>
                    <a:pt x="78" y="71"/>
                    <a:pt x="52" y="101"/>
                  </a:cubicBezTo>
                  <a:cubicBezTo>
                    <a:pt x="45" y="120"/>
                    <a:pt x="0" y="135"/>
                    <a:pt x="45" y="164"/>
                  </a:cubicBezTo>
                  <a:cubicBezTo>
                    <a:pt x="49" y="161"/>
                    <a:pt x="56" y="157"/>
                    <a:pt x="63" y="157"/>
                  </a:cubicBezTo>
                  <a:cubicBezTo>
                    <a:pt x="71" y="157"/>
                    <a:pt x="75" y="161"/>
                    <a:pt x="78" y="168"/>
                  </a:cubicBezTo>
                  <a:cubicBezTo>
                    <a:pt x="94" y="202"/>
                    <a:pt x="112" y="232"/>
                    <a:pt x="116" y="269"/>
                  </a:cubicBezTo>
                  <a:cubicBezTo>
                    <a:pt x="172" y="277"/>
                    <a:pt x="209" y="325"/>
                    <a:pt x="261" y="337"/>
                  </a:cubicBezTo>
                  <a:cubicBezTo>
                    <a:pt x="258" y="299"/>
                    <a:pt x="216" y="299"/>
                    <a:pt x="194" y="280"/>
                  </a:cubicBezTo>
                  <a:cubicBezTo>
                    <a:pt x="180" y="269"/>
                    <a:pt x="161" y="262"/>
                    <a:pt x="153" y="243"/>
                  </a:cubicBezTo>
                  <a:cubicBezTo>
                    <a:pt x="161" y="235"/>
                    <a:pt x="172" y="235"/>
                    <a:pt x="183" y="235"/>
                  </a:cubicBezTo>
                  <a:lnTo>
                    <a:pt x="202" y="235"/>
                  </a:lnTo>
                  <a:cubicBezTo>
                    <a:pt x="209" y="235"/>
                    <a:pt x="216" y="240"/>
                    <a:pt x="220" y="240"/>
                  </a:cubicBezTo>
                  <a:cubicBezTo>
                    <a:pt x="232" y="240"/>
                    <a:pt x="239" y="235"/>
                    <a:pt x="239" y="221"/>
                  </a:cubicBezTo>
                  <a:cubicBezTo>
                    <a:pt x="235" y="150"/>
                    <a:pt x="295" y="135"/>
                    <a:pt x="347" y="90"/>
                  </a:cubicBezTo>
                  <a:lnTo>
                    <a:pt x="347" y="90"/>
                  </a:lnTo>
                  <a:cubicBezTo>
                    <a:pt x="329" y="94"/>
                    <a:pt x="314" y="94"/>
                    <a:pt x="299" y="94"/>
                  </a:cubicBezTo>
                  <a:cubicBezTo>
                    <a:pt x="277" y="94"/>
                    <a:pt x="258" y="90"/>
                    <a:pt x="242" y="90"/>
                  </a:cubicBezTo>
                  <a:lnTo>
                    <a:pt x="239" y="90"/>
                  </a:lnTo>
                  <a:cubicBezTo>
                    <a:pt x="220" y="90"/>
                    <a:pt x="216" y="109"/>
                    <a:pt x="235" y="128"/>
                  </a:cubicBezTo>
                  <a:cubicBezTo>
                    <a:pt x="247" y="138"/>
                    <a:pt x="235" y="142"/>
                    <a:pt x="232" y="150"/>
                  </a:cubicBezTo>
                  <a:cubicBezTo>
                    <a:pt x="220" y="168"/>
                    <a:pt x="209" y="173"/>
                    <a:pt x="198" y="173"/>
                  </a:cubicBezTo>
                  <a:lnTo>
                    <a:pt x="153" y="173"/>
                  </a:lnTo>
                  <a:cubicBezTo>
                    <a:pt x="101" y="164"/>
                    <a:pt x="78" y="135"/>
                    <a:pt x="85" y="83"/>
                  </a:cubicBezTo>
                  <a:cubicBezTo>
                    <a:pt x="85" y="71"/>
                    <a:pt x="82" y="60"/>
                    <a:pt x="94" y="60"/>
                  </a:cubicBezTo>
                  <a:lnTo>
                    <a:pt x="123" y="60"/>
                  </a:lnTo>
                  <a:cubicBezTo>
                    <a:pt x="135" y="60"/>
                    <a:pt x="146" y="56"/>
                    <a:pt x="149" y="42"/>
                  </a:cubicBezTo>
                  <a:cubicBezTo>
                    <a:pt x="157" y="11"/>
                    <a:pt x="120" y="19"/>
                    <a:pt x="104" y="11"/>
                  </a:cubicBezTo>
                  <a:cubicBezTo>
                    <a:pt x="101" y="7"/>
                    <a:pt x="97" y="4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1" name="Google Shape;5311;p4"/>
            <p:cNvSpPr/>
            <p:nvPr/>
          </p:nvSpPr>
          <p:spPr>
            <a:xfrm>
              <a:off x="-5530926" y="-1926570"/>
              <a:ext cx="8786" cy="8452"/>
            </a:xfrm>
            <a:custGeom>
              <a:avLst/>
              <a:gdLst/>
              <a:ahLst/>
              <a:cxnLst/>
              <a:rect l="l" t="t" r="r" b="b"/>
              <a:pathLst>
                <a:path w="184" h="177" extrusionOk="0">
                  <a:moveTo>
                    <a:pt x="74" y="0"/>
                  </a:moveTo>
                  <a:cubicBezTo>
                    <a:pt x="45" y="9"/>
                    <a:pt x="15" y="23"/>
                    <a:pt x="0" y="53"/>
                  </a:cubicBezTo>
                  <a:cubicBezTo>
                    <a:pt x="15" y="95"/>
                    <a:pt x="26" y="140"/>
                    <a:pt x="57" y="176"/>
                  </a:cubicBezTo>
                  <a:cubicBezTo>
                    <a:pt x="83" y="147"/>
                    <a:pt x="34" y="128"/>
                    <a:pt x="48" y="105"/>
                  </a:cubicBezTo>
                  <a:cubicBezTo>
                    <a:pt x="57" y="102"/>
                    <a:pt x="67" y="98"/>
                    <a:pt x="74" y="98"/>
                  </a:cubicBezTo>
                  <a:cubicBezTo>
                    <a:pt x="83" y="98"/>
                    <a:pt x="90" y="102"/>
                    <a:pt x="93" y="105"/>
                  </a:cubicBezTo>
                  <a:cubicBezTo>
                    <a:pt x="105" y="121"/>
                    <a:pt x="116" y="124"/>
                    <a:pt x="124" y="124"/>
                  </a:cubicBezTo>
                  <a:cubicBezTo>
                    <a:pt x="135" y="124"/>
                    <a:pt x="146" y="117"/>
                    <a:pt x="161" y="102"/>
                  </a:cubicBezTo>
                  <a:cubicBezTo>
                    <a:pt x="183" y="76"/>
                    <a:pt x="131" y="61"/>
                    <a:pt x="150" y="35"/>
                  </a:cubicBezTo>
                  <a:cubicBezTo>
                    <a:pt x="135" y="31"/>
                    <a:pt x="119" y="27"/>
                    <a:pt x="101" y="27"/>
                  </a:cubicBezTo>
                  <a:lnTo>
                    <a:pt x="83" y="27"/>
                  </a:lnTo>
                  <a:cubicBezTo>
                    <a:pt x="79" y="27"/>
                    <a:pt x="79" y="31"/>
                    <a:pt x="74" y="31"/>
                  </a:cubicBezTo>
                  <a:cubicBezTo>
                    <a:pt x="60" y="31"/>
                    <a:pt x="79" y="12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2" name="Google Shape;5312;p4"/>
            <p:cNvSpPr/>
            <p:nvPr/>
          </p:nvSpPr>
          <p:spPr>
            <a:xfrm>
              <a:off x="-5535224" y="-1916733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7" y="1"/>
                  </a:moveTo>
                  <a:cubicBezTo>
                    <a:pt x="0" y="53"/>
                    <a:pt x="23" y="82"/>
                    <a:pt x="75" y="91"/>
                  </a:cubicBezTo>
                  <a:cubicBezTo>
                    <a:pt x="79" y="64"/>
                    <a:pt x="116" y="53"/>
                    <a:pt x="94" y="15"/>
                  </a:cubicBezTo>
                  <a:lnTo>
                    <a:pt x="94" y="15"/>
                  </a:lnTo>
                  <a:cubicBezTo>
                    <a:pt x="79" y="23"/>
                    <a:pt x="64" y="30"/>
                    <a:pt x="49" y="30"/>
                  </a:cubicBezTo>
                  <a:cubicBezTo>
                    <a:pt x="34" y="30"/>
                    <a:pt x="19" y="23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3" name="Google Shape;5313;p4"/>
            <p:cNvSpPr/>
            <p:nvPr/>
          </p:nvSpPr>
          <p:spPr>
            <a:xfrm>
              <a:off x="-5352628" y="-2121103"/>
              <a:ext cx="11842" cy="10362"/>
            </a:xfrm>
            <a:custGeom>
              <a:avLst/>
              <a:gdLst/>
              <a:ahLst/>
              <a:cxnLst/>
              <a:rect l="l" t="t" r="r" b="b"/>
              <a:pathLst>
                <a:path w="248" h="217" extrusionOk="0">
                  <a:moveTo>
                    <a:pt x="172" y="56"/>
                  </a:moveTo>
                  <a:cubicBezTo>
                    <a:pt x="176" y="60"/>
                    <a:pt x="184" y="60"/>
                    <a:pt x="187" y="60"/>
                  </a:cubicBezTo>
                  <a:lnTo>
                    <a:pt x="203" y="60"/>
                  </a:lnTo>
                  <a:cubicBezTo>
                    <a:pt x="213" y="60"/>
                    <a:pt x="221" y="60"/>
                    <a:pt x="221" y="79"/>
                  </a:cubicBezTo>
                  <a:cubicBezTo>
                    <a:pt x="221" y="105"/>
                    <a:pt x="195" y="97"/>
                    <a:pt x="180" y="101"/>
                  </a:cubicBezTo>
                  <a:cubicBezTo>
                    <a:pt x="169" y="105"/>
                    <a:pt x="158" y="116"/>
                    <a:pt x="146" y="116"/>
                  </a:cubicBezTo>
                  <a:cubicBezTo>
                    <a:pt x="139" y="116"/>
                    <a:pt x="131" y="113"/>
                    <a:pt x="120" y="101"/>
                  </a:cubicBezTo>
                  <a:cubicBezTo>
                    <a:pt x="135" y="82"/>
                    <a:pt x="169" y="82"/>
                    <a:pt x="172" y="56"/>
                  </a:cubicBezTo>
                  <a:close/>
                  <a:moveTo>
                    <a:pt x="187" y="4"/>
                  </a:moveTo>
                  <a:cubicBezTo>
                    <a:pt x="180" y="11"/>
                    <a:pt x="153" y="1"/>
                    <a:pt x="172" y="23"/>
                  </a:cubicBezTo>
                  <a:cubicBezTo>
                    <a:pt x="184" y="34"/>
                    <a:pt x="172" y="45"/>
                    <a:pt x="172" y="53"/>
                  </a:cubicBezTo>
                  <a:lnTo>
                    <a:pt x="158" y="53"/>
                  </a:lnTo>
                  <a:cubicBezTo>
                    <a:pt x="146" y="53"/>
                    <a:pt x="131" y="60"/>
                    <a:pt x="120" y="68"/>
                  </a:cubicBezTo>
                  <a:cubicBezTo>
                    <a:pt x="105" y="75"/>
                    <a:pt x="94" y="82"/>
                    <a:pt x="79" y="82"/>
                  </a:cubicBezTo>
                  <a:cubicBezTo>
                    <a:pt x="75" y="82"/>
                    <a:pt x="68" y="82"/>
                    <a:pt x="64" y="79"/>
                  </a:cubicBezTo>
                  <a:cubicBezTo>
                    <a:pt x="55" y="95"/>
                    <a:pt x="41" y="97"/>
                    <a:pt x="27" y="97"/>
                  </a:cubicBezTo>
                  <a:cubicBezTo>
                    <a:pt x="22" y="97"/>
                    <a:pt x="18" y="97"/>
                    <a:pt x="14" y="97"/>
                  </a:cubicBezTo>
                  <a:cubicBezTo>
                    <a:pt x="9" y="97"/>
                    <a:pt x="5" y="97"/>
                    <a:pt x="1" y="97"/>
                  </a:cubicBezTo>
                  <a:cubicBezTo>
                    <a:pt x="12" y="158"/>
                    <a:pt x="72" y="168"/>
                    <a:pt x="105" y="202"/>
                  </a:cubicBezTo>
                  <a:cubicBezTo>
                    <a:pt x="113" y="213"/>
                    <a:pt x="124" y="217"/>
                    <a:pt x="135" y="217"/>
                  </a:cubicBezTo>
                  <a:lnTo>
                    <a:pt x="139" y="217"/>
                  </a:lnTo>
                  <a:cubicBezTo>
                    <a:pt x="172" y="199"/>
                    <a:pt x="213" y="191"/>
                    <a:pt x="229" y="146"/>
                  </a:cubicBezTo>
                  <a:cubicBezTo>
                    <a:pt x="229" y="139"/>
                    <a:pt x="232" y="131"/>
                    <a:pt x="243" y="127"/>
                  </a:cubicBezTo>
                  <a:cubicBezTo>
                    <a:pt x="239" y="79"/>
                    <a:pt x="248" y="27"/>
                    <a:pt x="187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4" name="Google Shape;5314;p4"/>
            <p:cNvSpPr/>
            <p:nvPr/>
          </p:nvSpPr>
          <p:spPr>
            <a:xfrm>
              <a:off x="-5355493" y="-2126451"/>
              <a:ext cx="9359" cy="15041"/>
            </a:xfrm>
            <a:custGeom>
              <a:avLst/>
              <a:gdLst/>
              <a:ahLst/>
              <a:cxnLst/>
              <a:rect l="l" t="t" r="r" b="b"/>
              <a:pathLst>
                <a:path w="196" h="315" extrusionOk="0">
                  <a:moveTo>
                    <a:pt x="142" y="0"/>
                  </a:moveTo>
                  <a:cubicBezTo>
                    <a:pt x="135" y="0"/>
                    <a:pt x="132" y="4"/>
                    <a:pt x="124" y="11"/>
                  </a:cubicBezTo>
                  <a:cubicBezTo>
                    <a:pt x="94" y="45"/>
                    <a:pt x="56" y="75"/>
                    <a:pt x="38" y="120"/>
                  </a:cubicBezTo>
                  <a:cubicBezTo>
                    <a:pt x="1" y="213"/>
                    <a:pt x="68" y="314"/>
                    <a:pt x="165" y="314"/>
                  </a:cubicBezTo>
                  <a:cubicBezTo>
                    <a:pt x="132" y="280"/>
                    <a:pt x="72" y="270"/>
                    <a:pt x="61" y="209"/>
                  </a:cubicBezTo>
                  <a:cubicBezTo>
                    <a:pt x="61" y="199"/>
                    <a:pt x="61" y="187"/>
                    <a:pt x="72" y="176"/>
                  </a:cubicBezTo>
                  <a:cubicBezTo>
                    <a:pt x="72" y="172"/>
                    <a:pt x="72" y="168"/>
                    <a:pt x="75" y="161"/>
                  </a:cubicBezTo>
                  <a:cubicBezTo>
                    <a:pt x="98" y="86"/>
                    <a:pt x="106" y="71"/>
                    <a:pt x="158" y="71"/>
                  </a:cubicBezTo>
                  <a:cubicBezTo>
                    <a:pt x="168" y="71"/>
                    <a:pt x="180" y="75"/>
                    <a:pt x="195" y="75"/>
                  </a:cubicBezTo>
                  <a:cubicBezTo>
                    <a:pt x="177" y="60"/>
                    <a:pt x="191" y="34"/>
                    <a:pt x="173" y="19"/>
                  </a:cubicBezTo>
                  <a:cubicBezTo>
                    <a:pt x="161" y="11"/>
                    <a:pt x="154" y="0"/>
                    <a:pt x="1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5" name="Google Shape;5315;p4"/>
            <p:cNvSpPr/>
            <p:nvPr/>
          </p:nvSpPr>
          <p:spPr>
            <a:xfrm>
              <a:off x="-5346181" y="-2122918"/>
              <a:ext cx="8595" cy="7879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0" y="1"/>
                  </a:moveTo>
                  <a:lnTo>
                    <a:pt x="0" y="8"/>
                  </a:lnTo>
                  <a:lnTo>
                    <a:pt x="0" y="16"/>
                  </a:lnTo>
                  <a:cubicBezTo>
                    <a:pt x="11" y="39"/>
                    <a:pt x="41" y="20"/>
                    <a:pt x="52" y="42"/>
                  </a:cubicBezTo>
                  <a:cubicBezTo>
                    <a:pt x="113" y="65"/>
                    <a:pt x="104" y="117"/>
                    <a:pt x="108" y="165"/>
                  </a:cubicBezTo>
                  <a:lnTo>
                    <a:pt x="116" y="165"/>
                  </a:lnTo>
                  <a:cubicBezTo>
                    <a:pt x="153" y="165"/>
                    <a:pt x="172" y="143"/>
                    <a:pt x="175" y="106"/>
                  </a:cubicBezTo>
                  <a:cubicBezTo>
                    <a:pt x="180" y="80"/>
                    <a:pt x="165" y="53"/>
                    <a:pt x="139" y="42"/>
                  </a:cubicBezTo>
                  <a:cubicBezTo>
                    <a:pt x="94" y="27"/>
                    <a:pt x="52" y="1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6" name="Google Shape;5316;p4"/>
            <p:cNvSpPr/>
            <p:nvPr/>
          </p:nvSpPr>
          <p:spPr>
            <a:xfrm>
              <a:off x="-5346038" y="-2114179"/>
              <a:ext cx="6112" cy="4154"/>
            </a:xfrm>
            <a:custGeom>
              <a:avLst/>
              <a:gdLst/>
              <a:ahLst/>
              <a:cxnLst/>
              <a:rect l="l" t="t" r="r" b="b"/>
              <a:pathLst>
                <a:path w="128" h="87" extrusionOk="0">
                  <a:moveTo>
                    <a:pt x="91" y="1"/>
                  </a:moveTo>
                  <a:cubicBezTo>
                    <a:pt x="75" y="46"/>
                    <a:pt x="34" y="54"/>
                    <a:pt x="1" y="72"/>
                  </a:cubicBezTo>
                  <a:cubicBezTo>
                    <a:pt x="8" y="83"/>
                    <a:pt x="20" y="87"/>
                    <a:pt x="27" y="87"/>
                  </a:cubicBezTo>
                  <a:cubicBezTo>
                    <a:pt x="38" y="87"/>
                    <a:pt x="49" y="83"/>
                    <a:pt x="57" y="83"/>
                  </a:cubicBezTo>
                  <a:cubicBezTo>
                    <a:pt x="79" y="80"/>
                    <a:pt x="110" y="83"/>
                    <a:pt x="117" y="57"/>
                  </a:cubicBezTo>
                  <a:cubicBezTo>
                    <a:pt x="127" y="31"/>
                    <a:pt x="110" y="16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7" name="Google Shape;5317;p4"/>
            <p:cNvSpPr/>
            <p:nvPr/>
          </p:nvSpPr>
          <p:spPr>
            <a:xfrm>
              <a:off x="-5546302" y="-2100571"/>
              <a:ext cx="9168" cy="8261"/>
            </a:xfrm>
            <a:custGeom>
              <a:avLst/>
              <a:gdLst/>
              <a:ahLst/>
              <a:cxnLst/>
              <a:rect l="l" t="t" r="r" b="b"/>
              <a:pathLst>
                <a:path w="192" h="173" extrusionOk="0">
                  <a:moveTo>
                    <a:pt x="65" y="0"/>
                  </a:moveTo>
                  <a:cubicBezTo>
                    <a:pt x="49" y="19"/>
                    <a:pt x="56" y="52"/>
                    <a:pt x="34" y="68"/>
                  </a:cubicBezTo>
                  <a:cubicBezTo>
                    <a:pt x="1" y="90"/>
                    <a:pt x="4" y="123"/>
                    <a:pt x="15" y="157"/>
                  </a:cubicBezTo>
                  <a:cubicBezTo>
                    <a:pt x="34" y="164"/>
                    <a:pt x="53" y="172"/>
                    <a:pt x="75" y="172"/>
                  </a:cubicBezTo>
                  <a:cubicBezTo>
                    <a:pt x="120" y="172"/>
                    <a:pt x="165" y="150"/>
                    <a:pt x="191" y="112"/>
                  </a:cubicBezTo>
                  <a:cubicBezTo>
                    <a:pt x="187" y="105"/>
                    <a:pt x="184" y="86"/>
                    <a:pt x="180" y="86"/>
                  </a:cubicBezTo>
                  <a:lnTo>
                    <a:pt x="177" y="86"/>
                  </a:lnTo>
                  <a:cubicBezTo>
                    <a:pt x="169" y="94"/>
                    <a:pt x="161" y="94"/>
                    <a:pt x="154" y="94"/>
                  </a:cubicBezTo>
                  <a:cubicBezTo>
                    <a:pt x="132" y="94"/>
                    <a:pt x="120" y="56"/>
                    <a:pt x="98" y="52"/>
                  </a:cubicBezTo>
                  <a:cubicBezTo>
                    <a:pt x="60" y="49"/>
                    <a:pt x="109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8" name="Google Shape;5318;p4"/>
            <p:cNvSpPr/>
            <p:nvPr/>
          </p:nvSpPr>
          <p:spPr>
            <a:xfrm>
              <a:off x="-5522904" y="-2107160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30" y="0"/>
                    <a:pt x="15" y="4"/>
                    <a:pt x="1" y="19"/>
                  </a:cubicBezTo>
                  <a:cubicBezTo>
                    <a:pt x="23" y="49"/>
                    <a:pt x="37" y="64"/>
                    <a:pt x="56" y="64"/>
                  </a:cubicBezTo>
                  <a:cubicBezTo>
                    <a:pt x="68" y="64"/>
                    <a:pt x="82" y="56"/>
                    <a:pt x="98" y="41"/>
                  </a:cubicBezTo>
                  <a:cubicBezTo>
                    <a:pt x="79" y="19"/>
                    <a:pt x="63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19" name="Google Shape;5319;p4"/>
            <p:cNvSpPr/>
            <p:nvPr/>
          </p:nvSpPr>
          <p:spPr>
            <a:xfrm>
              <a:off x="-5442971" y="-2188383"/>
              <a:ext cx="9168" cy="5205"/>
            </a:xfrm>
            <a:custGeom>
              <a:avLst/>
              <a:gdLst/>
              <a:ahLst/>
              <a:cxnLst/>
              <a:rect l="l" t="t" r="r" b="b"/>
              <a:pathLst>
                <a:path w="192" h="109" extrusionOk="0">
                  <a:moveTo>
                    <a:pt x="192" y="0"/>
                  </a:moveTo>
                  <a:lnTo>
                    <a:pt x="192" y="0"/>
                  </a:lnTo>
                  <a:cubicBezTo>
                    <a:pt x="173" y="15"/>
                    <a:pt x="151" y="19"/>
                    <a:pt x="132" y="19"/>
                  </a:cubicBezTo>
                  <a:cubicBezTo>
                    <a:pt x="102" y="19"/>
                    <a:pt x="72" y="11"/>
                    <a:pt x="42" y="11"/>
                  </a:cubicBezTo>
                  <a:cubicBezTo>
                    <a:pt x="42" y="49"/>
                    <a:pt x="49" y="90"/>
                    <a:pt x="1" y="109"/>
                  </a:cubicBezTo>
                  <a:lnTo>
                    <a:pt x="27" y="109"/>
                  </a:lnTo>
                  <a:cubicBezTo>
                    <a:pt x="109" y="109"/>
                    <a:pt x="177" y="67"/>
                    <a:pt x="1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0" name="Google Shape;5320;p4"/>
            <p:cNvSpPr/>
            <p:nvPr/>
          </p:nvSpPr>
          <p:spPr>
            <a:xfrm>
              <a:off x="-5445979" y="-2188383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3" y="0"/>
                  </a:moveTo>
                  <a:cubicBezTo>
                    <a:pt x="15" y="0"/>
                    <a:pt x="5" y="23"/>
                    <a:pt x="0" y="83"/>
                  </a:cubicBezTo>
                  <a:cubicBezTo>
                    <a:pt x="5" y="105"/>
                    <a:pt x="15" y="112"/>
                    <a:pt x="31" y="112"/>
                  </a:cubicBezTo>
                  <a:cubicBezTo>
                    <a:pt x="34" y="112"/>
                    <a:pt x="38" y="112"/>
                    <a:pt x="45" y="109"/>
                  </a:cubicBezTo>
                  <a:lnTo>
                    <a:pt x="64" y="109"/>
                  </a:lnTo>
                  <a:cubicBezTo>
                    <a:pt x="112" y="90"/>
                    <a:pt x="105" y="49"/>
                    <a:pt x="105" y="11"/>
                  </a:cubicBezTo>
                  <a:cubicBezTo>
                    <a:pt x="83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1" name="Google Shape;5321;p4"/>
            <p:cNvSpPr/>
            <p:nvPr/>
          </p:nvSpPr>
          <p:spPr>
            <a:xfrm>
              <a:off x="-5448319" y="-219053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124" y="0"/>
                  </a:moveTo>
                  <a:cubicBezTo>
                    <a:pt x="116" y="0"/>
                    <a:pt x="102" y="7"/>
                    <a:pt x="80" y="23"/>
                  </a:cubicBezTo>
                  <a:cubicBezTo>
                    <a:pt x="1" y="68"/>
                    <a:pt x="1" y="68"/>
                    <a:pt x="49" y="128"/>
                  </a:cubicBezTo>
                  <a:cubicBezTo>
                    <a:pt x="54" y="68"/>
                    <a:pt x="64" y="45"/>
                    <a:pt x="102" y="45"/>
                  </a:cubicBezTo>
                  <a:cubicBezTo>
                    <a:pt x="113" y="45"/>
                    <a:pt x="132" y="49"/>
                    <a:pt x="154" y="56"/>
                  </a:cubicBezTo>
                  <a:cubicBezTo>
                    <a:pt x="143" y="15"/>
                    <a:pt x="139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2" name="Google Shape;5322;p4"/>
            <p:cNvSpPr/>
            <p:nvPr/>
          </p:nvSpPr>
          <p:spPr>
            <a:xfrm>
              <a:off x="-5418666" y="-2073067"/>
              <a:ext cx="11078" cy="10028"/>
            </a:xfrm>
            <a:custGeom>
              <a:avLst/>
              <a:gdLst/>
              <a:ahLst/>
              <a:cxnLst/>
              <a:rect l="l" t="t" r="r" b="b"/>
              <a:pathLst>
                <a:path w="232" h="210" extrusionOk="0">
                  <a:moveTo>
                    <a:pt x="142" y="0"/>
                  </a:moveTo>
                  <a:cubicBezTo>
                    <a:pt x="94" y="4"/>
                    <a:pt x="49" y="11"/>
                    <a:pt x="26" y="52"/>
                  </a:cubicBezTo>
                  <a:cubicBezTo>
                    <a:pt x="0" y="94"/>
                    <a:pt x="0" y="142"/>
                    <a:pt x="34" y="183"/>
                  </a:cubicBezTo>
                  <a:cubicBezTo>
                    <a:pt x="42" y="146"/>
                    <a:pt x="42" y="108"/>
                    <a:pt x="90" y="104"/>
                  </a:cubicBezTo>
                  <a:lnTo>
                    <a:pt x="94" y="104"/>
                  </a:lnTo>
                  <a:cubicBezTo>
                    <a:pt x="123" y="104"/>
                    <a:pt x="142" y="149"/>
                    <a:pt x="131" y="209"/>
                  </a:cubicBezTo>
                  <a:lnTo>
                    <a:pt x="139" y="209"/>
                  </a:lnTo>
                  <a:cubicBezTo>
                    <a:pt x="195" y="209"/>
                    <a:pt x="213" y="172"/>
                    <a:pt x="221" y="123"/>
                  </a:cubicBezTo>
                  <a:cubicBezTo>
                    <a:pt x="225" y="108"/>
                    <a:pt x="213" y="85"/>
                    <a:pt x="232" y="75"/>
                  </a:cubicBezTo>
                  <a:lnTo>
                    <a:pt x="232" y="68"/>
                  </a:lnTo>
                  <a:lnTo>
                    <a:pt x="232" y="59"/>
                  </a:lnTo>
                  <a:cubicBezTo>
                    <a:pt x="195" y="52"/>
                    <a:pt x="187" y="0"/>
                    <a:pt x="1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3" name="Google Shape;5323;p4"/>
            <p:cNvSpPr/>
            <p:nvPr/>
          </p:nvSpPr>
          <p:spPr>
            <a:xfrm>
              <a:off x="-5421149" y="-2075072"/>
              <a:ext cx="14803" cy="13991"/>
            </a:xfrm>
            <a:custGeom>
              <a:avLst/>
              <a:gdLst/>
              <a:ahLst/>
              <a:cxnLst/>
              <a:rect l="l" t="t" r="r" b="b"/>
              <a:pathLst>
                <a:path w="310" h="293" extrusionOk="0">
                  <a:moveTo>
                    <a:pt x="198" y="1"/>
                  </a:moveTo>
                  <a:cubicBezTo>
                    <a:pt x="175" y="1"/>
                    <a:pt x="146" y="15"/>
                    <a:pt x="104" y="42"/>
                  </a:cubicBezTo>
                  <a:cubicBezTo>
                    <a:pt x="97" y="49"/>
                    <a:pt x="86" y="53"/>
                    <a:pt x="78" y="57"/>
                  </a:cubicBezTo>
                  <a:cubicBezTo>
                    <a:pt x="0" y="101"/>
                    <a:pt x="26" y="169"/>
                    <a:pt x="41" y="232"/>
                  </a:cubicBezTo>
                  <a:cubicBezTo>
                    <a:pt x="52" y="277"/>
                    <a:pt x="97" y="267"/>
                    <a:pt x="127" y="274"/>
                  </a:cubicBezTo>
                  <a:cubicBezTo>
                    <a:pt x="153" y="277"/>
                    <a:pt x="180" y="284"/>
                    <a:pt x="202" y="289"/>
                  </a:cubicBezTo>
                  <a:cubicBezTo>
                    <a:pt x="209" y="293"/>
                    <a:pt x="217" y="293"/>
                    <a:pt x="225" y="293"/>
                  </a:cubicBezTo>
                  <a:cubicBezTo>
                    <a:pt x="232" y="293"/>
                    <a:pt x="235" y="293"/>
                    <a:pt x="243" y="289"/>
                  </a:cubicBezTo>
                  <a:cubicBezTo>
                    <a:pt x="284" y="267"/>
                    <a:pt x="310" y="165"/>
                    <a:pt x="284" y="117"/>
                  </a:cubicBezTo>
                  <a:lnTo>
                    <a:pt x="284" y="117"/>
                  </a:lnTo>
                  <a:cubicBezTo>
                    <a:pt x="265" y="127"/>
                    <a:pt x="277" y="150"/>
                    <a:pt x="273" y="165"/>
                  </a:cubicBezTo>
                  <a:cubicBezTo>
                    <a:pt x="265" y="214"/>
                    <a:pt x="247" y="251"/>
                    <a:pt x="191" y="251"/>
                  </a:cubicBezTo>
                  <a:lnTo>
                    <a:pt x="183" y="251"/>
                  </a:lnTo>
                  <a:cubicBezTo>
                    <a:pt x="172" y="255"/>
                    <a:pt x="161" y="255"/>
                    <a:pt x="149" y="255"/>
                  </a:cubicBezTo>
                  <a:cubicBezTo>
                    <a:pt x="127" y="255"/>
                    <a:pt x="104" y="248"/>
                    <a:pt x="86" y="225"/>
                  </a:cubicBezTo>
                  <a:cubicBezTo>
                    <a:pt x="52" y="184"/>
                    <a:pt x="52" y="136"/>
                    <a:pt x="78" y="94"/>
                  </a:cubicBezTo>
                  <a:cubicBezTo>
                    <a:pt x="101" y="53"/>
                    <a:pt x="146" y="46"/>
                    <a:pt x="194" y="42"/>
                  </a:cubicBezTo>
                  <a:lnTo>
                    <a:pt x="198" y="42"/>
                  </a:lnTo>
                  <a:cubicBezTo>
                    <a:pt x="239" y="42"/>
                    <a:pt x="247" y="94"/>
                    <a:pt x="284" y="101"/>
                  </a:cubicBezTo>
                  <a:cubicBezTo>
                    <a:pt x="251" y="31"/>
                    <a:pt x="232" y="1"/>
                    <a:pt x="1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4" name="Google Shape;5324;p4"/>
            <p:cNvSpPr/>
            <p:nvPr/>
          </p:nvSpPr>
          <p:spPr>
            <a:xfrm>
              <a:off x="-5081646" y="-1671680"/>
              <a:ext cx="7688" cy="7353"/>
            </a:xfrm>
            <a:custGeom>
              <a:avLst/>
              <a:gdLst/>
              <a:ahLst/>
              <a:cxnLst/>
              <a:rect l="l" t="t" r="r" b="b"/>
              <a:pathLst>
                <a:path w="161" h="154" extrusionOk="0">
                  <a:moveTo>
                    <a:pt x="68" y="1"/>
                  </a:moveTo>
                  <a:cubicBezTo>
                    <a:pt x="26" y="9"/>
                    <a:pt x="7" y="42"/>
                    <a:pt x="4" y="79"/>
                  </a:cubicBezTo>
                  <a:cubicBezTo>
                    <a:pt x="0" y="113"/>
                    <a:pt x="15" y="135"/>
                    <a:pt x="41" y="154"/>
                  </a:cubicBezTo>
                  <a:cubicBezTo>
                    <a:pt x="49" y="132"/>
                    <a:pt x="60" y="121"/>
                    <a:pt x="82" y="121"/>
                  </a:cubicBezTo>
                  <a:lnTo>
                    <a:pt x="86" y="121"/>
                  </a:lnTo>
                  <a:cubicBezTo>
                    <a:pt x="94" y="124"/>
                    <a:pt x="101" y="128"/>
                    <a:pt x="108" y="128"/>
                  </a:cubicBezTo>
                  <a:cubicBezTo>
                    <a:pt x="135" y="128"/>
                    <a:pt x="138" y="87"/>
                    <a:pt x="161" y="83"/>
                  </a:cubicBezTo>
                  <a:cubicBezTo>
                    <a:pt x="146" y="27"/>
                    <a:pt x="120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5" name="Google Shape;5325;p4"/>
            <p:cNvSpPr/>
            <p:nvPr/>
          </p:nvSpPr>
          <p:spPr>
            <a:xfrm>
              <a:off x="-5078447" y="-1667717"/>
              <a:ext cx="5205" cy="520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94" y="0"/>
                  </a:moveTo>
                  <a:cubicBezTo>
                    <a:pt x="71" y="4"/>
                    <a:pt x="68" y="45"/>
                    <a:pt x="41" y="45"/>
                  </a:cubicBezTo>
                  <a:cubicBezTo>
                    <a:pt x="34" y="45"/>
                    <a:pt x="27" y="41"/>
                    <a:pt x="19" y="38"/>
                  </a:cubicBezTo>
                  <a:lnTo>
                    <a:pt x="15" y="38"/>
                  </a:lnTo>
                  <a:cubicBezTo>
                    <a:pt x="11" y="49"/>
                    <a:pt x="8" y="57"/>
                    <a:pt x="8" y="64"/>
                  </a:cubicBezTo>
                  <a:cubicBezTo>
                    <a:pt x="8" y="83"/>
                    <a:pt x="1" y="109"/>
                    <a:pt x="19" y="109"/>
                  </a:cubicBezTo>
                  <a:cubicBezTo>
                    <a:pt x="23" y="109"/>
                    <a:pt x="30" y="109"/>
                    <a:pt x="37" y="105"/>
                  </a:cubicBezTo>
                  <a:lnTo>
                    <a:pt x="60" y="105"/>
                  </a:lnTo>
                  <a:cubicBezTo>
                    <a:pt x="68" y="109"/>
                    <a:pt x="75" y="109"/>
                    <a:pt x="82" y="109"/>
                  </a:cubicBezTo>
                  <a:cubicBezTo>
                    <a:pt x="97" y="109"/>
                    <a:pt x="105" y="101"/>
                    <a:pt x="86" y="64"/>
                  </a:cubicBezTo>
                  <a:cubicBezTo>
                    <a:pt x="86" y="60"/>
                    <a:pt x="94" y="52"/>
                    <a:pt x="97" y="45"/>
                  </a:cubicBezTo>
                  <a:cubicBezTo>
                    <a:pt x="108" y="30"/>
                    <a:pt x="105" y="15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6" name="Google Shape;5326;p4"/>
            <p:cNvSpPr/>
            <p:nvPr/>
          </p:nvSpPr>
          <p:spPr>
            <a:xfrm>
              <a:off x="-5285873" y="-2013093"/>
              <a:ext cx="15567" cy="13418"/>
            </a:xfrm>
            <a:custGeom>
              <a:avLst/>
              <a:gdLst/>
              <a:ahLst/>
              <a:cxnLst/>
              <a:rect l="l" t="t" r="r" b="b"/>
              <a:pathLst>
                <a:path w="326" h="281" extrusionOk="0">
                  <a:moveTo>
                    <a:pt x="101" y="0"/>
                  </a:moveTo>
                  <a:cubicBezTo>
                    <a:pt x="79" y="63"/>
                    <a:pt x="30" y="120"/>
                    <a:pt x="79" y="190"/>
                  </a:cubicBezTo>
                  <a:cubicBezTo>
                    <a:pt x="83" y="198"/>
                    <a:pt x="90" y="209"/>
                    <a:pt x="83" y="209"/>
                  </a:cubicBezTo>
                  <a:cubicBezTo>
                    <a:pt x="1" y="228"/>
                    <a:pt x="75" y="251"/>
                    <a:pt x="79" y="269"/>
                  </a:cubicBezTo>
                  <a:lnTo>
                    <a:pt x="83" y="269"/>
                  </a:lnTo>
                  <a:lnTo>
                    <a:pt x="83" y="273"/>
                  </a:lnTo>
                  <a:cubicBezTo>
                    <a:pt x="94" y="269"/>
                    <a:pt x="101" y="247"/>
                    <a:pt x="116" y="247"/>
                  </a:cubicBezTo>
                  <a:cubicBezTo>
                    <a:pt x="116" y="247"/>
                    <a:pt x="120" y="247"/>
                    <a:pt x="124" y="254"/>
                  </a:cubicBezTo>
                  <a:cubicBezTo>
                    <a:pt x="142" y="273"/>
                    <a:pt x="161" y="280"/>
                    <a:pt x="176" y="280"/>
                  </a:cubicBezTo>
                  <a:cubicBezTo>
                    <a:pt x="199" y="280"/>
                    <a:pt x="221" y="269"/>
                    <a:pt x="244" y="265"/>
                  </a:cubicBezTo>
                  <a:cubicBezTo>
                    <a:pt x="311" y="247"/>
                    <a:pt x="325" y="172"/>
                    <a:pt x="273" y="127"/>
                  </a:cubicBezTo>
                  <a:cubicBezTo>
                    <a:pt x="225" y="90"/>
                    <a:pt x="191" y="30"/>
                    <a:pt x="120" y="26"/>
                  </a:cubicBezTo>
                  <a:cubicBezTo>
                    <a:pt x="109" y="26"/>
                    <a:pt x="109" y="11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7" name="Google Shape;5327;p4"/>
            <p:cNvSpPr/>
            <p:nvPr/>
          </p:nvSpPr>
          <p:spPr>
            <a:xfrm>
              <a:off x="-5264099" y="-1996332"/>
              <a:ext cx="11317" cy="5539"/>
            </a:xfrm>
            <a:custGeom>
              <a:avLst/>
              <a:gdLst/>
              <a:ahLst/>
              <a:cxnLst/>
              <a:rect l="l" t="t" r="r" b="b"/>
              <a:pathLst>
                <a:path w="237" h="116" extrusionOk="0">
                  <a:moveTo>
                    <a:pt x="236" y="0"/>
                  </a:moveTo>
                  <a:cubicBezTo>
                    <a:pt x="233" y="0"/>
                    <a:pt x="225" y="4"/>
                    <a:pt x="221" y="4"/>
                  </a:cubicBezTo>
                  <a:cubicBezTo>
                    <a:pt x="214" y="26"/>
                    <a:pt x="199" y="38"/>
                    <a:pt x="176" y="38"/>
                  </a:cubicBezTo>
                  <a:cubicBezTo>
                    <a:pt x="173" y="45"/>
                    <a:pt x="165" y="48"/>
                    <a:pt x="161" y="48"/>
                  </a:cubicBezTo>
                  <a:cubicBezTo>
                    <a:pt x="157" y="48"/>
                    <a:pt x="154" y="45"/>
                    <a:pt x="147" y="45"/>
                  </a:cubicBezTo>
                  <a:cubicBezTo>
                    <a:pt x="143" y="41"/>
                    <a:pt x="139" y="41"/>
                    <a:pt x="135" y="41"/>
                  </a:cubicBezTo>
                  <a:lnTo>
                    <a:pt x="128" y="41"/>
                  </a:lnTo>
                  <a:cubicBezTo>
                    <a:pt x="112" y="38"/>
                    <a:pt x="98" y="38"/>
                    <a:pt x="86" y="38"/>
                  </a:cubicBezTo>
                  <a:cubicBezTo>
                    <a:pt x="57" y="38"/>
                    <a:pt x="31" y="41"/>
                    <a:pt x="0" y="53"/>
                  </a:cubicBezTo>
                  <a:lnTo>
                    <a:pt x="19" y="53"/>
                  </a:lnTo>
                  <a:cubicBezTo>
                    <a:pt x="76" y="64"/>
                    <a:pt x="128" y="83"/>
                    <a:pt x="173" y="116"/>
                  </a:cubicBezTo>
                  <a:lnTo>
                    <a:pt x="180" y="116"/>
                  </a:lnTo>
                  <a:cubicBezTo>
                    <a:pt x="180" y="71"/>
                    <a:pt x="233" y="48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8" name="Google Shape;5328;p4"/>
            <p:cNvSpPr/>
            <p:nvPr/>
          </p:nvSpPr>
          <p:spPr>
            <a:xfrm>
              <a:off x="-5280668" y="-2019014"/>
              <a:ext cx="7354" cy="5969"/>
            </a:xfrm>
            <a:custGeom>
              <a:avLst/>
              <a:gdLst/>
              <a:ahLst/>
              <a:cxnLst/>
              <a:rect l="l" t="t" r="r" b="b"/>
              <a:pathLst>
                <a:path w="154" h="125" extrusionOk="0">
                  <a:moveTo>
                    <a:pt x="149" y="0"/>
                  </a:moveTo>
                  <a:lnTo>
                    <a:pt x="149" y="0"/>
                  </a:lnTo>
                  <a:cubicBezTo>
                    <a:pt x="138" y="4"/>
                    <a:pt x="127" y="16"/>
                    <a:pt x="123" y="26"/>
                  </a:cubicBezTo>
                  <a:cubicBezTo>
                    <a:pt x="116" y="64"/>
                    <a:pt x="101" y="75"/>
                    <a:pt x="82" y="75"/>
                  </a:cubicBezTo>
                  <a:cubicBezTo>
                    <a:pt x="71" y="75"/>
                    <a:pt x="56" y="71"/>
                    <a:pt x="37" y="64"/>
                  </a:cubicBezTo>
                  <a:cubicBezTo>
                    <a:pt x="30" y="61"/>
                    <a:pt x="19" y="61"/>
                    <a:pt x="7" y="61"/>
                  </a:cubicBezTo>
                  <a:cubicBezTo>
                    <a:pt x="4" y="79"/>
                    <a:pt x="0" y="102"/>
                    <a:pt x="0" y="124"/>
                  </a:cubicBezTo>
                  <a:cubicBezTo>
                    <a:pt x="19" y="116"/>
                    <a:pt x="37" y="105"/>
                    <a:pt x="56" y="105"/>
                  </a:cubicBezTo>
                  <a:cubicBezTo>
                    <a:pt x="123" y="102"/>
                    <a:pt x="154" y="64"/>
                    <a:pt x="1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29" name="Google Shape;5329;p4"/>
            <p:cNvSpPr/>
            <p:nvPr/>
          </p:nvSpPr>
          <p:spPr>
            <a:xfrm>
              <a:off x="-5276037" y="-2023645"/>
              <a:ext cx="3581" cy="4679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45" y="1"/>
                  </a:moveTo>
                  <a:lnTo>
                    <a:pt x="45" y="1"/>
                  </a:lnTo>
                  <a:cubicBezTo>
                    <a:pt x="48" y="34"/>
                    <a:pt x="19" y="42"/>
                    <a:pt x="0" y="53"/>
                  </a:cubicBezTo>
                  <a:cubicBezTo>
                    <a:pt x="12" y="75"/>
                    <a:pt x="57" y="60"/>
                    <a:pt x="52" y="97"/>
                  </a:cubicBezTo>
                  <a:cubicBezTo>
                    <a:pt x="75" y="64"/>
                    <a:pt x="67" y="30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0" name="Google Shape;5330;p4"/>
            <p:cNvSpPr/>
            <p:nvPr/>
          </p:nvSpPr>
          <p:spPr>
            <a:xfrm>
              <a:off x="-5298384" y="-1684525"/>
              <a:ext cx="10410" cy="9359"/>
            </a:xfrm>
            <a:custGeom>
              <a:avLst/>
              <a:gdLst/>
              <a:ahLst/>
              <a:cxnLst/>
              <a:rect l="l" t="t" r="r" b="b"/>
              <a:pathLst>
                <a:path w="218" h="196" extrusionOk="0">
                  <a:moveTo>
                    <a:pt x="135" y="0"/>
                  </a:moveTo>
                  <a:cubicBezTo>
                    <a:pt x="132" y="0"/>
                    <a:pt x="128" y="5"/>
                    <a:pt x="124" y="5"/>
                  </a:cubicBezTo>
                  <a:lnTo>
                    <a:pt x="113" y="5"/>
                  </a:lnTo>
                  <a:cubicBezTo>
                    <a:pt x="102" y="5"/>
                    <a:pt x="94" y="5"/>
                    <a:pt x="106" y="23"/>
                  </a:cubicBezTo>
                  <a:cubicBezTo>
                    <a:pt x="116" y="45"/>
                    <a:pt x="121" y="53"/>
                    <a:pt x="94" y="72"/>
                  </a:cubicBezTo>
                  <a:cubicBezTo>
                    <a:pt x="76" y="87"/>
                    <a:pt x="61" y="98"/>
                    <a:pt x="42" y="98"/>
                  </a:cubicBezTo>
                  <a:cubicBezTo>
                    <a:pt x="27" y="98"/>
                    <a:pt x="16" y="95"/>
                    <a:pt x="1" y="83"/>
                  </a:cubicBezTo>
                  <a:lnTo>
                    <a:pt x="1" y="83"/>
                  </a:lnTo>
                  <a:cubicBezTo>
                    <a:pt x="12" y="105"/>
                    <a:pt x="16" y="135"/>
                    <a:pt x="35" y="135"/>
                  </a:cubicBezTo>
                  <a:cubicBezTo>
                    <a:pt x="38" y="135"/>
                    <a:pt x="42" y="135"/>
                    <a:pt x="45" y="131"/>
                  </a:cubicBezTo>
                  <a:cubicBezTo>
                    <a:pt x="54" y="128"/>
                    <a:pt x="61" y="128"/>
                    <a:pt x="68" y="128"/>
                  </a:cubicBezTo>
                  <a:cubicBezTo>
                    <a:pt x="90" y="128"/>
                    <a:pt x="102" y="150"/>
                    <a:pt x="116" y="169"/>
                  </a:cubicBezTo>
                  <a:cubicBezTo>
                    <a:pt x="124" y="180"/>
                    <a:pt x="139" y="195"/>
                    <a:pt x="150" y="195"/>
                  </a:cubicBezTo>
                  <a:cubicBezTo>
                    <a:pt x="161" y="195"/>
                    <a:pt x="169" y="188"/>
                    <a:pt x="180" y="173"/>
                  </a:cubicBezTo>
                  <a:cubicBezTo>
                    <a:pt x="218" y="105"/>
                    <a:pt x="180" y="53"/>
                    <a:pt x="1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1" name="Google Shape;5331;p4"/>
            <p:cNvSpPr/>
            <p:nvPr/>
          </p:nvSpPr>
          <p:spPr>
            <a:xfrm>
              <a:off x="-5303732" y="-1701285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67" y="0"/>
                  </a:moveTo>
                  <a:cubicBezTo>
                    <a:pt x="61" y="0"/>
                    <a:pt x="55" y="1"/>
                    <a:pt x="49" y="1"/>
                  </a:cubicBezTo>
                  <a:cubicBezTo>
                    <a:pt x="16" y="1"/>
                    <a:pt x="0" y="19"/>
                    <a:pt x="0" y="49"/>
                  </a:cubicBezTo>
                  <a:cubicBezTo>
                    <a:pt x="0" y="75"/>
                    <a:pt x="16" y="90"/>
                    <a:pt x="35" y="90"/>
                  </a:cubicBezTo>
                  <a:cubicBezTo>
                    <a:pt x="38" y="90"/>
                    <a:pt x="42" y="87"/>
                    <a:pt x="49" y="87"/>
                  </a:cubicBezTo>
                  <a:cubicBezTo>
                    <a:pt x="71" y="79"/>
                    <a:pt x="105" y="82"/>
                    <a:pt x="102" y="37"/>
                  </a:cubicBezTo>
                  <a:cubicBezTo>
                    <a:pt x="99" y="4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2" name="Google Shape;5332;p4"/>
            <p:cNvSpPr/>
            <p:nvPr/>
          </p:nvSpPr>
          <p:spPr>
            <a:xfrm>
              <a:off x="-5567025" y="-1871562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80" y="0"/>
                  </a:moveTo>
                  <a:cubicBezTo>
                    <a:pt x="45" y="0"/>
                    <a:pt x="16" y="23"/>
                    <a:pt x="1" y="60"/>
                  </a:cubicBezTo>
                  <a:cubicBezTo>
                    <a:pt x="12" y="64"/>
                    <a:pt x="31" y="75"/>
                    <a:pt x="28" y="82"/>
                  </a:cubicBezTo>
                  <a:cubicBezTo>
                    <a:pt x="5" y="142"/>
                    <a:pt x="68" y="139"/>
                    <a:pt x="90" y="165"/>
                  </a:cubicBezTo>
                  <a:cubicBezTo>
                    <a:pt x="162" y="146"/>
                    <a:pt x="176" y="116"/>
                    <a:pt x="158" y="34"/>
                  </a:cubicBezTo>
                  <a:cubicBezTo>
                    <a:pt x="143" y="23"/>
                    <a:pt x="128" y="11"/>
                    <a:pt x="113" y="8"/>
                  </a:cubicBezTo>
                  <a:cubicBezTo>
                    <a:pt x="102" y="0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3" name="Google Shape;5333;p4"/>
            <p:cNvSpPr/>
            <p:nvPr/>
          </p:nvSpPr>
          <p:spPr>
            <a:xfrm>
              <a:off x="-5575572" y="-1865879"/>
              <a:ext cx="8261" cy="6494"/>
            </a:xfrm>
            <a:custGeom>
              <a:avLst/>
              <a:gdLst/>
              <a:ahLst/>
              <a:cxnLst/>
              <a:rect l="l" t="t" r="r" b="b"/>
              <a:pathLst>
                <a:path w="173" h="136" extrusionOk="0">
                  <a:moveTo>
                    <a:pt x="120" y="1"/>
                  </a:moveTo>
                  <a:cubicBezTo>
                    <a:pt x="109" y="1"/>
                    <a:pt x="102" y="20"/>
                    <a:pt x="90" y="27"/>
                  </a:cubicBezTo>
                  <a:cubicBezTo>
                    <a:pt x="90" y="46"/>
                    <a:pt x="86" y="53"/>
                    <a:pt x="79" y="53"/>
                  </a:cubicBezTo>
                  <a:cubicBezTo>
                    <a:pt x="76" y="53"/>
                    <a:pt x="67" y="49"/>
                    <a:pt x="64" y="49"/>
                  </a:cubicBezTo>
                  <a:cubicBezTo>
                    <a:pt x="60" y="46"/>
                    <a:pt x="57" y="46"/>
                    <a:pt x="50" y="46"/>
                  </a:cubicBezTo>
                  <a:lnTo>
                    <a:pt x="45" y="46"/>
                  </a:lnTo>
                  <a:cubicBezTo>
                    <a:pt x="41" y="75"/>
                    <a:pt x="8" y="80"/>
                    <a:pt x="0" y="98"/>
                  </a:cubicBezTo>
                  <a:cubicBezTo>
                    <a:pt x="23" y="125"/>
                    <a:pt x="50" y="135"/>
                    <a:pt x="76" y="135"/>
                  </a:cubicBezTo>
                  <a:cubicBezTo>
                    <a:pt x="112" y="135"/>
                    <a:pt x="154" y="106"/>
                    <a:pt x="172" y="53"/>
                  </a:cubicBezTo>
                  <a:lnTo>
                    <a:pt x="169" y="53"/>
                  </a:lnTo>
                  <a:cubicBezTo>
                    <a:pt x="139" y="53"/>
                    <a:pt x="139" y="30"/>
                    <a:pt x="139" y="8"/>
                  </a:cubicBezTo>
                  <a:cubicBezTo>
                    <a:pt x="131" y="4"/>
                    <a:pt x="128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4" name="Google Shape;5334;p4"/>
            <p:cNvSpPr/>
            <p:nvPr/>
          </p:nvSpPr>
          <p:spPr>
            <a:xfrm>
              <a:off x="-5569842" y="-1868744"/>
              <a:ext cx="7163" cy="5969"/>
            </a:xfrm>
            <a:custGeom>
              <a:avLst/>
              <a:gdLst/>
              <a:ahLst/>
              <a:cxnLst/>
              <a:rect l="l" t="t" r="r" b="b"/>
              <a:pathLst>
                <a:path w="150" h="125" extrusionOk="0">
                  <a:moveTo>
                    <a:pt x="60" y="1"/>
                  </a:moveTo>
                  <a:cubicBezTo>
                    <a:pt x="45" y="23"/>
                    <a:pt x="0" y="28"/>
                    <a:pt x="19" y="68"/>
                  </a:cubicBezTo>
                  <a:cubicBezTo>
                    <a:pt x="19" y="90"/>
                    <a:pt x="19" y="113"/>
                    <a:pt x="49" y="113"/>
                  </a:cubicBezTo>
                  <a:lnTo>
                    <a:pt x="52" y="113"/>
                  </a:lnTo>
                  <a:cubicBezTo>
                    <a:pt x="56" y="113"/>
                    <a:pt x="64" y="109"/>
                    <a:pt x="68" y="109"/>
                  </a:cubicBezTo>
                  <a:cubicBezTo>
                    <a:pt x="75" y="109"/>
                    <a:pt x="87" y="113"/>
                    <a:pt x="94" y="117"/>
                  </a:cubicBezTo>
                  <a:cubicBezTo>
                    <a:pt x="101" y="121"/>
                    <a:pt x="113" y="124"/>
                    <a:pt x="120" y="124"/>
                  </a:cubicBezTo>
                  <a:cubicBezTo>
                    <a:pt x="131" y="124"/>
                    <a:pt x="139" y="121"/>
                    <a:pt x="149" y="106"/>
                  </a:cubicBezTo>
                  <a:cubicBezTo>
                    <a:pt x="127" y="80"/>
                    <a:pt x="64" y="83"/>
                    <a:pt x="87" y="23"/>
                  </a:cubicBezTo>
                  <a:cubicBezTo>
                    <a:pt x="90" y="16"/>
                    <a:pt x="71" y="5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5" name="Google Shape;5335;p4"/>
            <p:cNvSpPr/>
            <p:nvPr/>
          </p:nvSpPr>
          <p:spPr>
            <a:xfrm>
              <a:off x="-5169315" y="-1800175"/>
              <a:ext cx="7401" cy="4297"/>
            </a:xfrm>
            <a:custGeom>
              <a:avLst/>
              <a:gdLst/>
              <a:ahLst/>
              <a:cxnLst/>
              <a:rect l="l" t="t" r="r" b="b"/>
              <a:pathLst>
                <a:path w="155" h="90" extrusionOk="0">
                  <a:moveTo>
                    <a:pt x="64" y="0"/>
                  </a:moveTo>
                  <a:cubicBezTo>
                    <a:pt x="30" y="0"/>
                    <a:pt x="1" y="23"/>
                    <a:pt x="8" y="53"/>
                  </a:cubicBezTo>
                  <a:cubicBezTo>
                    <a:pt x="11" y="83"/>
                    <a:pt x="30" y="90"/>
                    <a:pt x="49" y="90"/>
                  </a:cubicBezTo>
                  <a:lnTo>
                    <a:pt x="64" y="90"/>
                  </a:lnTo>
                  <a:cubicBezTo>
                    <a:pt x="72" y="86"/>
                    <a:pt x="75" y="86"/>
                    <a:pt x="82" y="86"/>
                  </a:cubicBezTo>
                  <a:lnTo>
                    <a:pt x="90" y="86"/>
                  </a:lnTo>
                  <a:cubicBezTo>
                    <a:pt x="94" y="90"/>
                    <a:pt x="101" y="90"/>
                    <a:pt x="105" y="90"/>
                  </a:cubicBezTo>
                  <a:cubicBezTo>
                    <a:pt x="154" y="90"/>
                    <a:pt x="105" y="49"/>
                    <a:pt x="116" y="34"/>
                  </a:cubicBezTo>
                  <a:cubicBezTo>
                    <a:pt x="109" y="23"/>
                    <a:pt x="101" y="15"/>
                    <a:pt x="98" y="5"/>
                  </a:cubicBezTo>
                  <a:cubicBezTo>
                    <a:pt x="90" y="5"/>
                    <a:pt x="82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6" name="Google Shape;5336;p4"/>
            <p:cNvSpPr/>
            <p:nvPr/>
          </p:nvSpPr>
          <p:spPr>
            <a:xfrm>
              <a:off x="-5164684" y="-1800175"/>
              <a:ext cx="4489" cy="1671"/>
            </a:xfrm>
            <a:custGeom>
              <a:avLst/>
              <a:gdLst/>
              <a:ahLst/>
              <a:cxnLst/>
              <a:rect l="l" t="t" r="r" b="b"/>
              <a:pathLst>
                <a:path w="94" h="35" extrusionOk="0">
                  <a:moveTo>
                    <a:pt x="27" y="0"/>
                  </a:moveTo>
                  <a:cubicBezTo>
                    <a:pt x="19" y="5"/>
                    <a:pt x="12" y="5"/>
                    <a:pt x="4" y="5"/>
                  </a:cubicBezTo>
                  <a:lnTo>
                    <a:pt x="1" y="5"/>
                  </a:lnTo>
                  <a:cubicBezTo>
                    <a:pt x="4" y="15"/>
                    <a:pt x="12" y="23"/>
                    <a:pt x="19" y="34"/>
                  </a:cubicBezTo>
                  <a:cubicBezTo>
                    <a:pt x="24" y="33"/>
                    <a:pt x="29" y="33"/>
                    <a:pt x="34" y="33"/>
                  </a:cubicBezTo>
                  <a:cubicBezTo>
                    <a:pt x="37" y="33"/>
                    <a:pt x="40" y="33"/>
                    <a:pt x="43" y="33"/>
                  </a:cubicBezTo>
                  <a:cubicBezTo>
                    <a:pt x="60" y="33"/>
                    <a:pt x="79" y="32"/>
                    <a:pt x="94" y="12"/>
                  </a:cubicBezTo>
                  <a:cubicBezTo>
                    <a:pt x="80" y="0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7" name="Google Shape;5337;p4"/>
            <p:cNvSpPr/>
            <p:nvPr/>
          </p:nvSpPr>
          <p:spPr>
            <a:xfrm>
              <a:off x="-5219644" y="-1946720"/>
              <a:ext cx="12749" cy="7735"/>
            </a:xfrm>
            <a:custGeom>
              <a:avLst/>
              <a:gdLst/>
              <a:ahLst/>
              <a:cxnLst/>
              <a:rect l="l" t="t" r="r" b="b"/>
              <a:pathLst>
                <a:path w="267" h="162" extrusionOk="0">
                  <a:moveTo>
                    <a:pt x="232" y="1"/>
                  </a:moveTo>
                  <a:cubicBezTo>
                    <a:pt x="217" y="94"/>
                    <a:pt x="109" y="46"/>
                    <a:pt x="75" y="113"/>
                  </a:cubicBezTo>
                  <a:lnTo>
                    <a:pt x="60" y="113"/>
                  </a:lnTo>
                  <a:cubicBezTo>
                    <a:pt x="45" y="98"/>
                    <a:pt x="34" y="94"/>
                    <a:pt x="27" y="94"/>
                  </a:cubicBezTo>
                  <a:cubicBezTo>
                    <a:pt x="4" y="94"/>
                    <a:pt x="8" y="127"/>
                    <a:pt x="1" y="150"/>
                  </a:cubicBezTo>
                  <a:cubicBezTo>
                    <a:pt x="23" y="161"/>
                    <a:pt x="42" y="161"/>
                    <a:pt x="64" y="161"/>
                  </a:cubicBezTo>
                  <a:cubicBezTo>
                    <a:pt x="101" y="161"/>
                    <a:pt x="139" y="150"/>
                    <a:pt x="176" y="139"/>
                  </a:cubicBezTo>
                  <a:cubicBezTo>
                    <a:pt x="206" y="113"/>
                    <a:pt x="236" y="91"/>
                    <a:pt x="266" y="64"/>
                  </a:cubicBezTo>
                  <a:cubicBezTo>
                    <a:pt x="266" y="41"/>
                    <a:pt x="258" y="15"/>
                    <a:pt x="2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8" name="Google Shape;5338;p4"/>
            <p:cNvSpPr/>
            <p:nvPr/>
          </p:nvSpPr>
          <p:spPr>
            <a:xfrm>
              <a:off x="-5227523" y="-1957989"/>
              <a:ext cx="7736" cy="8308"/>
            </a:xfrm>
            <a:custGeom>
              <a:avLst/>
              <a:gdLst/>
              <a:ahLst/>
              <a:cxnLst/>
              <a:rect l="l" t="t" r="r" b="b"/>
              <a:pathLst>
                <a:path w="162" h="174" extrusionOk="0">
                  <a:moveTo>
                    <a:pt x="90" y="1"/>
                  </a:moveTo>
                  <a:cubicBezTo>
                    <a:pt x="83" y="1"/>
                    <a:pt x="76" y="1"/>
                    <a:pt x="68" y="4"/>
                  </a:cubicBezTo>
                  <a:cubicBezTo>
                    <a:pt x="31" y="13"/>
                    <a:pt x="1" y="61"/>
                    <a:pt x="27" y="75"/>
                  </a:cubicBezTo>
                  <a:cubicBezTo>
                    <a:pt x="68" y="102"/>
                    <a:pt x="53" y="143"/>
                    <a:pt x="68" y="173"/>
                  </a:cubicBezTo>
                  <a:cubicBezTo>
                    <a:pt x="72" y="165"/>
                    <a:pt x="76" y="161"/>
                    <a:pt x="83" y="161"/>
                  </a:cubicBezTo>
                  <a:cubicBezTo>
                    <a:pt x="87" y="161"/>
                    <a:pt x="90" y="165"/>
                    <a:pt x="90" y="165"/>
                  </a:cubicBezTo>
                  <a:lnTo>
                    <a:pt x="102" y="165"/>
                  </a:lnTo>
                  <a:cubicBezTo>
                    <a:pt x="109" y="165"/>
                    <a:pt x="117" y="161"/>
                    <a:pt x="117" y="151"/>
                  </a:cubicBezTo>
                  <a:lnTo>
                    <a:pt x="113" y="147"/>
                  </a:lnTo>
                  <a:cubicBezTo>
                    <a:pt x="98" y="135"/>
                    <a:pt x="72" y="128"/>
                    <a:pt x="87" y="106"/>
                  </a:cubicBezTo>
                  <a:cubicBezTo>
                    <a:pt x="90" y="102"/>
                    <a:pt x="95" y="98"/>
                    <a:pt x="98" y="98"/>
                  </a:cubicBezTo>
                  <a:cubicBezTo>
                    <a:pt x="109" y="98"/>
                    <a:pt x="121" y="109"/>
                    <a:pt x="131" y="120"/>
                  </a:cubicBezTo>
                  <a:cubicBezTo>
                    <a:pt x="143" y="117"/>
                    <a:pt x="154" y="117"/>
                    <a:pt x="162" y="102"/>
                  </a:cubicBezTo>
                  <a:cubicBezTo>
                    <a:pt x="162" y="80"/>
                    <a:pt x="121" y="61"/>
                    <a:pt x="154" y="39"/>
                  </a:cubicBezTo>
                  <a:cubicBezTo>
                    <a:pt x="135" y="16"/>
                    <a:pt x="117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39" name="Google Shape;5339;p4"/>
            <p:cNvSpPr/>
            <p:nvPr/>
          </p:nvSpPr>
          <p:spPr>
            <a:xfrm>
              <a:off x="-5216827" y="-1952450"/>
              <a:ext cx="9932" cy="6112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128" y="1"/>
                  </a:moveTo>
                  <a:cubicBezTo>
                    <a:pt x="106" y="61"/>
                    <a:pt x="31" y="61"/>
                    <a:pt x="1" y="116"/>
                  </a:cubicBezTo>
                  <a:cubicBezTo>
                    <a:pt x="20" y="109"/>
                    <a:pt x="35" y="102"/>
                    <a:pt x="50" y="102"/>
                  </a:cubicBezTo>
                  <a:cubicBezTo>
                    <a:pt x="61" y="102"/>
                    <a:pt x="73" y="106"/>
                    <a:pt x="87" y="116"/>
                  </a:cubicBezTo>
                  <a:cubicBezTo>
                    <a:pt x="91" y="121"/>
                    <a:pt x="106" y="128"/>
                    <a:pt x="117" y="128"/>
                  </a:cubicBezTo>
                  <a:cubicBezTo>
                    <a:pt x="121" y="128"/>
                    <a:pt x="125" y="124"/>
                    <a:pt x="125" y="121"/>
                  </a:cubicBezTo>
                  <a:cubicBezTo>
                    <a:pt x="121" y="76"/>
                    <a:pt x="151" y="87"/>
                    <a:pt x="173" y="76"/>
                  </a:cubicBezTo>
                  <a:cubicBezTo>
                    <a:pt x="207" y="64"/>
                    <a:pt x="203" y="38"/>
                    <a:pt x="177" y="19"/>
                  </a:cubicBezTo>
                  <a:cubicBezTo>
                    <a:pt x="169" y="12"/>
                    <a:pt x="154" y="12"/>
                    <a:pt x="14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0" name="Google Shape;5340;p4"/>
            <p:cNvSpPr/>
            <p:nvPr/>
          </p:nvSpPr>
          <p:spPr>
            <a:xfrm>
              <a:off x="-5224801" y="-1953119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105" y="0"/>
                  </a:moveTo>
                  <a:cubicBezTo>
                    <a:pt x="97" y="15"/>
                    <a:pt x="86" y="15"/>
                    <a:pt x="74" y="18"/>
                  </a:cubicBezTo>
                  <a:cubicBezTo>
                    <a:pt x="74" y="30"/>
                    <a:pt x="74" y="45"/>
                    <a:pt x="60" y="49"/>
                  </a:cubicBezTo>
                  <a:cubicBezTo>
                    <a:pt x="60" y="59"/>
                    <a:pt x="52" y="63"/>
                    <a:pt x="45" y="63"/>
                  </a:cubicBezTo>
                  <a:lnTo>
                    <a:pt x="33" y="63"/>
                  </a:lnTo>
                  <a:cubicBezTo>
                    <a:pt x="33" y="63"/>
                    <a:pt x="30" y="59"/>
                    <a:pt x="26" y="59"/>
                  </a:cubicBezTo>
                  <a:cubicBezTo>
                    <a:pt x="19" y="59"/>
                    <a:pt x="15" y="63"/>
                    <a:pt x="11" y="71"/>
                  </a:cubicBezTo>
                  <a:cubicBezTo>
                    <a:pt x="7" y="78"/>
                    <a:pt x="4" y="82"/>
                    <a:pt x="0" y="85"/>
                  </a:cubicBezTo>
                  <a:cubicBezTo>
                    <a:pt x="0" y="97"/>
                    <a:pt x="7" y="112"/>
                    <a:pt x="11" y="112"/>
                  </a:cubicBezTo>
                  <a:lnTo>
                    <a:pt x="15" y="112"/>
                  </a:lnTo>
                  <a:cubicBezTo>
                    <a:pt x="26" y="104"/>
                    <a:pt x="33" y="101"/>
                    <a:pt x="45" y="101"/>
                  </a:cubicBezTo>
                  <a:cubicBezTo>
                    <a:pt x="71" y="101"/>
                    <a:pt x="97" y="116"/>
                    <a:pt x="119" y="120"/>
                  </a:cubicBezTo>
                  <a:cubicBezTo>
                    <a:pt x="138" y="82"/>
                    <a:pt x="93" y="68"/>
                    <a:pt x="105" y="37"/>
                  </a:cubicBezTo>
                  <a:cubicBezTo>
                    <a:pt x="105" y="33"/>
                    <a:pt x="109" y="33"/>
                    <a:pt x="109" y="33"/>
                  </a:cubicBezTo>
                  <a:cubicBezTo>
                    <a:pt x="112" y="33"/>
                    <a:pt x="119" y="37"/>
                    <a:pt x="123" y="37"/>
                  </a:cubicBezTo>
                  <a:cubicBezTo>
                    <a:pt x="127" y="37"/>
                    <a:pt x="131" y="41"/>
                    <a:pt x="135" y="41"/>
                  </a:cubicBezTo>
                  <a:cubicBezTo>
                    <a:pt x="138" y="41"/>
                    <a:pt x="142" y="37"/>
                    <a:pt x="145" y="30"/>
                  </a:cubicBezTo>
                  <a:cubicBezTo>
                    <a:pt x="135" y="18"/>
                    <a:pt x="123" y="4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1" name="Google Shape;5341;p4"/>
            <p:cNvSpPr/>
            <p:nvPr/>
          </p:nvSpPr>
          <p:spPr>
            <a:xfrm>
              <a:off x="-5220217" y="-1957989"/>
              <a:ext cx="9216" cy="4154"/>
            </a:xfrm>
            <a:custGeom>
              <a:avLst/>
              <a:gdLst/>
              <a:ahLst/>
              <a:cxnLst/>
              <a:rect l="l" t="t" r="r" b="b"/>
              <a:pathLst>
                <a:path w="193" h="87" extrusionOk="0">
                  <a:moveTo>
                    <a:pt x="94" y="1"/>
                  </a:moveTo>
                  <a:cubicBezTo>
                    <a:pt x="57" y="1"/>
                    <a:pt x="27" y="13"/>
                    <a:pt x="1" y="39"/>
                  </a:cubicBezTo>
                  <a:cubicBezTo>
                    <a:pt x="57" y="49"/>
                    <a:pt x="117" y="57"/>
                    <a:pt x="166" y="87"/>
                  </a:cubicBezTo>
                  <a:cubicBezTo>
                    <a:pt x="162" y="61"/>
                    <a:pt x="162" y="39"/>
                    <a:pt x="192" y="23"/>
                  </a:cubicBezTo>
                  <a:cubicBezTo>
                    <a:pt x="184" y="16"/>
                    <a:pt x="173" y="13"/>
                    <a:pt x="166" y="13"/>
                  </a:cubicBezTo>
                  <a:cubicBezTo>
                    <a:pt x="147" y="13"/>
                    <a:pt x="132" y="20"/>
                    <a:pt x="117" y="20"/>
                  </a:cubicBezTo>
                  <a:cubicBezTo>
                    <a:pt x="99" y="20"/>
                    <a:pt x="99" y="13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2" name="Google Shape;5342;p4"/>
            <p:cNvSpPr/>
            <p:nvPr/>
          </p:nvSpPr>
          <p:spPr>
            <a:xfrm>
              <a:off x="-5224992" y="-1945861"/>
              <a:ext cx="5014" cy="4154"/>
            </a:xfrm>
            <a:custGeom>
              <a:avLst/>
              <a:gdLst/>
              <a:ahLst/>
              <a:cxnLst/>
              <a:rect l="l" t="t" r="r" b="b"/>
              <a:pathLst>
                <a:path w="105" h="87" extrusionOk="0">
                  <a:moveTo>
                    <a:pt x="42" y="1"/>
                  </a:moveTo>
                  <a:cubicBezTo>
                    <a:pt x="37" y="1"/>
                    <a:pt x="30" y="5"/>
                    <a:pt x="23" y="5"/>
                  </a:cubicBezTo>
                  <a:cubicBezTo>
                    <a:pt x="0" y="12"/>
                    <a:pt x="11" y="28"/>
                    <a:pt x="11" y="42"/>
                  </a:cubicBezTo>
                  <a:lnTo>
                    <a:pt x="11" y="46"/>
                  </a:lnTo>
                  <a:cubicBezTo>
                    <a:pt x="30" y="50"/>
                    <a:pt x="37" y="68"/>
                    <a:pt x="52" y="80"/>
                  </a:cubicBezTo>
                  <a:cubicBezTo>
                    <a:pt x="60" y="87"/>
                    <a:pt x="64" y="87"/>
                    <a:pt x="71" y="87"/>
                  </a:cubicBezTo>
                  <a:cubicBezTo>
                    <a:pt x="82" y="87"/>
                    <a:pt x="94" y="83"/>
                    <a:pt x="97" y="68"/>
                  </a:cubicBezTo>
                  <a:cubicBezTo>
                    <a:pt x="105" y="50"/>
                    <a:pt x="87" y="35"/>
                    <a:pt x="78" y="20"/>
                  </a:cubicBezTo>
                  <a:cubicBezTo>
                    <a:pt x="68" y="9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3" name="Google Shape;5343;p4"/>
            <p:cNvSpPr/>
            <p:nvPr/>
          </p:nvSpPr>
          <p:spPr>
            <a:xfrm>
              <a:off x="-5212529" y="-195689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31" y="0"/>
                  </a:moveTo>
                  <a:cubicBezTo>
                    <a:pt x="1" y="16"/>
                    <a:pt x="1" y="38"/>
                    <a:pt x="5" y="64"/>
                  </a:cubicBezTo>
                  <a:cubicBezTo>
                    <a:pt x="12" y="79"/>
                    <a:pt x="23" y="90"/>
                    <a:pt x="38" y="94"/>
                  </a:cubicBezTo>
                  <a:lnTo>
                    <a:pt x="53" y="94"/>
                  </a:lnTo>
                  <a:cubicBezTo>
                    <a:pt x="68" y="86"/>
                    <a:pt x="68" y="75"/>
                    <a:pt x="68" y="60"/>
                  </a:cubicBezTo>
                  <a:cubicBezTo>
                    <a:pt x="45" y="49"/>
                    <a:pt x="50" y="16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4" name="Google Shape;5344;p4"/>
            <p:cNvSpPr/>
            <p:nvPr/>
          </p:nvSpPr>
          <p:spPr>
            <a:xfrm>
              <a:off x="-5303350" y="-1839283"/>
              <a:ext cx="12367" cy="13656"/>
            </a:xfrm>
            <a:custGeom>
              <a:avLst/>
              <a:gdLst/>
              <a:ahLst/>
              <a:cxnLst/>
              <a:rect l="l" t="t" r="r" b="b"/>
              <a:pathLst>
                <a:path w="259" h="286" extrusionOk="0">
                  <a:moveTo>
                    <a:pt x="149" y="1"/>
                  </a:moveTo>
                  <a:cubicBezTo>
                    <a:pt x="120" y="20"/>
                    <a:pt x="90" y="20"/>
                    <a:pt x="56" y="23"/>
                  </a:cubicBezTo>
                  <a:cubicBezTo>
                    <a:pt x="37" y="23"/>
                    <a:pt x="23" y="27"/>
                    <a:pt x="1" y="30"/>
                  </a:cubicBezTo>
                  <a:cubicBezTo>
                    <a:pt x="60" y="61"/>
                    <a:pt x="63" y="65"/>
                    <a:pt x="45" y="79"/>
                  </a:cubicBezTo>
                  <a:cubicBezTo>
                    <a:pt x="8" y="106"/>
                    <a:pt x="15" y="151"/>
                    <a:pt x="4" y="187"/>
                  </a:cubicBezTo>
                  <a:cubicBezTo>
                    <a:pt x="19" y="180"/>
                    <a:pt x="34" y="169"/>
                    <a:pt x="49" y="169"/>
                  </a:cubicBezTo>
                  <a:cubicBezTo>
                    <a:pt x="56" y="169"/>
                    <a:pt x="68" y="177"/>
                    <a:pt x="79" y="184"/>
                  </a:cubicBezTo>
                  <a:cubicBezTo>
                    <a:pt x="97" y="203"/>
                    <a:pt x="123" y="222"/>
                    <a:pt x="149" y="222"/>
                  </a:cubicBezTo>
                  <a:cubicBezTo>
                    <a:pt x="158" y="222"/>
                    <a:pt x="165" y="218"/>
                    <a:pt x="172" y="218"/>
                  </a:cubicBezTo>
                  <a:cubicBezTo>
                    <a:pt x="176" y="218"/>
                    <a:pt x="180" y="214"/>
                    <a:pt x="184" y="214"/>
                  </a:cubicBezTo>
                  <a:lnTo>
                    <a:pt x="187" y="214"/>
                  </a:lnTo>
                  <a:cubicBezTo>
                    <a:pt x="191" y="214"/>
                    <a:pt x="194" y="214"/>
                    <a:pt x="194" y="225"/>
                  </a:cubicBezTo>
                  <a:cubicBezTo>
                    <a:pt x="198" y="240"/>
                    <a:pt x="191" y="240"/>
                    <a:pt x="184" y="240"/>
                  </a:cubicBezTo>
                  <a:lnTo>
                    <a:pt x="168" y="240"/>
                  </a:lnTo>
                  <a:cubicBezTo>
                    <a:pt x="153" y="240"/>
                    <a:pt x="139" y="255"/>
                    <a:pt x="142" y="270"/>
                  </a:cubicBezTo>
                  <a:cubicBezTo>
                    <a:pt x="146" y="281"/>
                    <a:pt x="153" y="285"/>
                    <a:pt x="161" y="285"/>
                  </a:cubicBezTo>
                  <a:cubicBezTo>
                    <a:pt x="168" y="285"/>
                    <a:pt x="180" y="277"/>
                    <a:pt x="187" y="274"/>
                  </a:cubicBezTo>
                  <a:cubicBezTo>
                    <a:pt x="191" y="270"/>
                    <a:pt x="194" y="270"/>
                    <a:pt x="202" y="266"/>
                  </a:cubicBezTo>
                  <a:cubicBezTo>
                    <a:pt x="251" y="229"/>
                    <a:pt x="258" y="203"/>
                    <a:pt x="225" y="151"/>
                  </a:cubicBezTo>
                  <a:cubicBezTo>
                    <a:pt x="191" y="106"/>
                    <a:pt x="168" y="53"/>
                    <a:pt x="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5" name="Google Shape;5345;p4"/>
            <p:cNvSpPr/>
            <p:nvPr/>
          </p:nvSpPr>
          <p:spPr>
            <a:xfrm>
              <a:off x="-5310655" y="-1836036"/>
              <a:ext cx="7354" cy="5205"/>
            </a:xfrm>
            <a:custGeom>
              <a:avLst/>
              <a:gdLst/>
              <a:ahLst/>
              <a:cxnLst/>
              <a:rect l="l" t="t" r="r" b="b"/>
              <a:pathLst>
                <a:path w="154" h="109" extrusionOk="0">
                  <a:moveTo>
                    <a:pt x="26" y="0"/>
                  </a:moveTo>
                  <a:lnTo>
                    <a:pt x="23" y="4"/>
                  </a:lnTo>
                  <a:cubicBezTo>
                    <a:pt x="0" y="60"/>
                    <a:pt x="19" y="93"/>
                    <a:pt x="75" y="109"/>
                  </a:cubicBezTo>
                  <a:cubicBezTo>
                    <a:pt x="86" y="101"/>
                    <a:pt x="97" y="97"/>
                    <a:pt x="104" y="90"/>
                  </a:cubicBezTo>
                  <a:cubicBezTo>
                    <a:pt x="101" y="67"/>
                    <a:pt x="116" y="67"/>
                    <a:pt x="131" y="64"/>
                  </a:cubicBezTo>
                  <a:cubicBezTo>
                    <a:pt x="145" y="60"/>
                    <a:pt x="154" y="45"/>
                    <a:pt x="145" y="30"/>
                  </a:cubicBezTo>
                  <a:cubicBezTo>
                    <a:pt x="138" y="23"/>
                    <a:pt x="127" y="15"/>
                    <a:pt x="123" y="15"/>
                  </a:cubicBezTo>
                  <a:lnTo>
                    <a:pt x="119" y="15"/>
                  </a:lnTo>
                  <a:cubicBezTo>
                    <a:pt x="112" y="23"/>
                    <a:pt x="104" y="23"/>
                    <a:pt x="93" y="23"/>
                  </a:cubicBezTo>
                  <a:cubicBezTo>
                    <a:pt x="82" y="23"/>
                    <a:pt x="71" y="19"/>
                    <a:pt x="59" y="11"/>
                  </a:cubicBezTo>
                  <a:cubicBezTo>
                    <a:pt x="49" y="7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6" name="Google Shape;5346;p4"/>
            <p:cNvSpPr/>
            <p:nvPr/>
          </p:nvSpPr>
          <p:spPr>
            <a:xfrm>
              <a:off x="-5308936" y="-1828061"/>
              <a:ext cx="5061" cy="7544"/>
            </a:xfrm>
            <a:custGeom>
              <a:avLst/>
              <a:gdLst/>
              <a:ahLst/>
              <a:cxnLst/>
              <a:rect l="l" t="t" r="r" b="b"/>
              <a:pathLst>
                <a:path w="106" h="158" extrusionOk="0">
                  <a:moveTo>
                    <a:pt x="91" y="1"/>
                  </a:moveTo>
                  <a:cubicBezTo>
                    <a:pt x="57" y="16"/>
                    <a:pt x="13" y="20"/>
                    <a:pt x="1" y="73"/>
                  </a:cubicBezTo>
                  <a:cubicBezTo>
                    <a:pt x="20" y="65"/>
                    <a:pt x="31" y="46"/>
                    <a:pt x="57" y="46"/>
                  </a:cubicBezTo>
                  <a:cubicBezTo>
                    <a:pt x="61" y="46"/>
                    <a:pt x="61" y="46"/>
                    <a:pt x="65" y="50"/>
                  </a:cubicBezTo>
                  <a:cubicBezTo>
                    <a:pt x="54" y="73"/>
                    <a:pt x="50" y="95"/>
                    <a:pt x="54" y="118"/>
                  </a:cubicBezTo>
                  <a:cubicBezTo>
                    <a:pt x="57" y="136"/>
                    <a:pt x="50" y="154"/>
                    <a:pt x="80" y="158"/>
                  </a:cubicBezTo>
                  <a:lnTo>
                    <a:pt x="87" y="158"/>
                  </a:lnTo>
                  <a:cubicBezTo>
                    <a:pt x="106" y="140"/>
                    <a:pt x="76" y="136"/>
                    <a:pt x="76" y="121"/>
                  </a:cubicBezTo>
                  <a:cubicBezTo>
                    <a:pt x="73" y="109"/>
                    <a:pt x="73" y="102"/>
                    <a:pt x="80" y="91"/>
                  </a:cubicBezTo>
                  <a:cubicBezTo>
                    <a:pt x="106" y="65"/>
                    <a:pt x="91" y="31"/>
                    <a:pt x="9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7" name="Google Shape;5347;p4"/>
            <p:cNvSpPr/>
            <p:nvPr/>
          </p:nvSpPr>
          <p:spPr>
            <a:xfrm>
              <a:off x="-5315669" y="-1826390"/>
              <a:ext cx="3581" cy="2674"/>
            </a:xfrm>
            <a:custGeom>
              <a:avLst/>
              <a:gdLst/>
              <a:ahLst/>
              <a:cxnLst/>
              <a:rect l="l" t="t" r="r" b="b"/>
              <a:pathLst>
                <a:path w="75" h="56" extrusionOk="0">
                  <a:moveTo>
                    <a:pt x="34" y="0"/>
                  </a:moveTo>
                  <a:cubicBezTo>
                    <a:pt x="26" y="0"/>
                    <a:pt x="23" y="4"/>
                    <a:pt x="15" y="7"/>
                  </a:cubicBezTo>
                  <a:cubicBezTo>
                    <a:pt x="4" y="19"/>
                    <a:pt x="0" y="30"/>
                    <a:pt x="0" y="48"/>
                  </a:cubicBezTo>
                  <a:cubicBezTo>
                    <a:pt x="12" y="48"/>
                    <a:pt x="23" y="48"/>
                    <a:pt x="30" y="52"/>
                  </a:cubicBezTo>
                  <a:cubicBezTo>
                    <a:pt x="38" y="56"/>
                    <a:pt x="41" y="56"/>
                    <a:pt x="45" y="56"/>
                  </a:cubicBezTo>
                  <a:cubicBezTo>
                    <a:pt x="57" y="56"/>
                    <a:pt x="64" y="52"/>
                    <a:pt x="71" y="41"/>
                  </a:cubicBezTo>
                  <a:cubicBezTo>
                    <a:pt x="75" y="33"/>
                    <a:pt x="75" y="19"/>
                    <a:pt x="64" y="15"/>
                  </a:cubicBezTo>
                  <a:cubicBezTo>
                    <a:pt x="57" y="11"/>
                    <a:pt x="45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8" name="Google Shape;5348;p4"/>
            <p:cNvSpPr/>
            <p:nvPr/>
          </p:nvSpPr>
          <p:spPr>
            <a:xfrm>
              <a:off x="-5336202" y="-1976516"/>
              <a:ext cx="7544" cy="5587"/>
            </a:xfrm>
            <a:custGeom>
              <a:avLst/>
              <a:gdLst/>
              <a:ahLst/>
              <a:cxnLst/>
              <a:rect l="l" t="t" r="r" b="b"/>
              <a:pathLst>
                <a:path w="158" h="117" extrusionOk="0">
                  <a:moveTo>
                    <a:pt x="90" y="0"/>
                  </a:moveTo>
                  <a:cubicBezTo>
                    <a:pt x="42" y="0"/>
                    <a:pt x="0" y="11"/>
                    <a:pt x="0" y="71"/>
                  </a:cubicBezTo>
                  <a:cubicBezTo>
                    <a:pt x="11" y="97"/>
                    <a:pt x="26" y="116"/>
                    <a:pt x="52" y="116"/>
                  </a:cubicBezTo>
                  <a:cubicBezTo>
                    <a:pt x="56" y="116"/>
                    <a:pt x="64" y="116"/>
                    <a:pt x="71" y="113"/>
                  </a:cubicBezTo>
                  <a:cubicBezTo>
                    <a:pt x="109" y="104"/>
                    <a:pt x="123" y="71"/>
                    <a:pt x="150" y="45"/>
                  </a:cubicBezTo>
                  <a:cubicBezTo>
                    <a:pt x="157" y="42"/>
                    <a:pt x="146" y="26"/>
                    <a:pt x="139" y="23"/>
                  </a:cubicBezTo>
                  <a:cubicBezTo>
                    <a:pt x="123" y="11"/>
                    <a:pt x="101" y="19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49" name="Google Shape;5349;p4"/>
            <p:cNvSpPr/>
            <p:nvPr/>
          </p:nvSpPr>
          <p:spPr>
            <a:xfrm>
              <a:off x="-5336775" y="-1976707"/>
              <a:ext cx="9693" cy="7019"/>
            </a:xfrm>
            <a:custGeom>
              <a:avLst/>
              <a:gdLst/>
              <a:ahLst/>
              <a:cxnLst/>
              <a:rect l="l" t="t" r="r" b="b"/>
              <a:pathLst>
                <a:path w="203" h="147" extrusionOk="0">
                  <a:moveTo>
                    <a:pt x="135" y="1"/>
                  </a:moveTo>
                  <a:cubicBezTo>
                    <a:pt x="125" y="1"/>
                    <a:pt x="113" y="4"/>
                    <a:pt x="102" y="4"/>
                  </a:cubicBezTo>
                  <a:cubicBezTo>
                    <a:pt x="113" y="23"/>
                    <a:pt x="135" y="15"/>
                    <a:pt x="151" y="27"/>
                  </a:cubicBezTo>
                  <a:cubicBezTo>
                    <a:pt x="158" y="30"/>
                    <a:pt x="169" y="46"/>
                    <a:pt x="162" y="49"/>
                  </a:cubicBezTo>
                  <a:cubicBezTo>
                    <a:pt x="135" y="75"/>
                    <a:pt x="121" y="108"/>
                    <a:pt x="83" y="117"/>
                  </a:cubicBezTo>
                  <a:cubicBezTo>
                    <a:pt x="76" y="120"/>
                    <a:pt x="68" y="120"/>
                    <a:pt x="64" y="120"/>
                  </a:cubicBezTo>
                  <a:cubicBezTo>
                    <a:pt x="38" y="120"/>
                    <a:pt x="23" y="101"/>
                    <a:pt x="12" y="75"/>
                  </a:cubicBezTo>
                  <a:lnTo>
                    <a:pt x="12" y="75"/>
                  </a:lnTo>
                  <a:cubicBezTo>
                    <a:pt x="1" y="113"/>
                    <a:pt x="5" y="146"/>
                    <a:pt x="46" y="146"/>
                  </a:cubicBezTo>
                  <a:lnTo>
                    <a:pt x="50" y="146"/>
                  </a:lnTo>
                  <a:cubicBezTo>
                    <a:pt x="102" y="143"/>
                    <a:pt x="147" y="108"/>
                    <a:pt x="180" y="68"/>
                  </a:cubicBezTo>
                  <a:cubicBezTo>
                    <a:pt x="203" y="41"/>
                    <a:pt x="192" y="23"/>
                    <a:pt x="162" y="8"/>
                  </a:cubicBezTo>
                  <a:cubicBezTo>
                    <a:pt x="154" y="4"/>
                    <a:pt x="147" y="1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0" name="Google Shape;5350;p4"/>
            <p:cNvSpPr/>
            <p:nvPr/>
          </p:nvSpPr>
          <p:spPr>
            <a:xfrm>
              <a:off x="-5223559" y="-1831404"/>
              <a:ext cx="13227" cy="10410"/>
            </a:xfrm>
            <a:custGeom>
              <a:avLst/>
              <a:gdLst/>
              <a:ahLst/>
              <a:cxnLst/>
              <a:rect l="l" t="t" r="r" b="b"/>
              <a:pathLst>
                <a:path w="277" h="218" extrusionOk="0">
                  <a:moveTo>
                    <a:pt x="119" y="0"/>
                  </a:moveTo>
                  <a:cubicBezTo>
                    <a:pt x="15" y="15"/>
                    <a:pt x="0" y="41"/>
                    <a:pt x="38" y="146"/>
                  </a:cubicBezTo>
                  <a:cubicBezTo>
                    <a:pt x="45" y="161"/>
                    <a:pt x="45" y="183"/>
                    <a:pt x="64" y="191"/>
                  </a:cubicBezTo>
                  <a:cubicBezTo>
                    <a:pt x="67" y="176"/>
                    <a:pt x="67" y="150"/>
                    <a:pt x="83" y="150"/>
                  </a:cubicBezTo>
                  <a:cubicBezTo>
                    <a:pt x="86" y="150"/>
                    <a:pt x="93" y="153"/>
                    <a:pt x="101" y="157"/>
                  </a:cubicBezTo>
                  <a:cubicBezTo>
                    <a:pt x="119" y="169"/>
                    <a:pt x="142" y="153"/>
                    <a:pt x="157" y="176"/>
                  </a:cubicBezTo>
                  <a:cubicBezTo>
                    <a:pt x="127" y="191"/>
                    <a:pt x="93" y="188"/>
                    <a:pt x="64" y="191"/>
                  </a:cubicBezTo>
                  <a:cubicBezTo>
                    <a:pt x="71" y="202"/>
                    <a:pt x="83" y="217"/>
                    <a:pt x="97" y="217"/>
                  </a:cubicBezTo>
                  <a:cubicBezTo>
                    <a:pt x="101" y="217"/>
                    <a:pt x="101" y="217"/>
                    <a:pt x="105" y="214"/>
                  </a:cubicBezTo>
                  <a:cubicBezTo>
                    <a:pt x="112" y="210"/>
                    <a:pt x="124" y="206"/>
                    <a:pt x="131" y="206"/>
                  </a:cubicBezTo>
                  <a:cubicBezTo>
                    <a:pt x="135" y="206"/>
                    <a:pt x="142" y="210"/>
                    <a:pt x="150" y="210"/>
                  </a:cubicBezTo>
                  <a:cubicBezTo>
                    <a:pt x="157" y="214"/>
                    <a:pt x="164" y="214"/>
                    <a:pt x="172" y="214"/>
                  </a:cubicBezTo>
                  <a:lnTo>
                    <a:pt x="179" y="214"/>
                  </a:lnTo>
                  <a:cubicBezTo>
                    <a:pt x="195" y="179"/>
                    <a:pt x="243" y="183"/>
                    <a:pt x="254" y="143"/>
                  </a:cubicBezTo>
                  <a:lnTo>
                    <a:pt x="247" y="143"/>
                  </a:lnTo>
                  <a:cubicBezTo>
                    <a:pt x="221" y="143"/>
                    <a:pt x="217" y="120"/>
                    <a:pt x="198" y="101"/>
                  </a:cubicBezTo>
                  <a:cubicBezTo>
                    <a:pt x="205" y="98"/>
                    <a:pt x="214" y="98"/>
                    <a:pt x="217" y="98"/>
                  </a:cubicBezTo>
                  <a:cubicBezTo>
                    <a:pt x="247" y="98"/>
                    <a:pt x="250" y="120"/>
                    <a:pt x="254" y="143"/>
                  </a:cubicBezTo>
                  <a:cubicBezTo>
                    <a:pt x="276" y="64"/>
                    <a:pt x="228" y="0"/>
                    <a:pt x="1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1" name="Google Shape;5351;p4"/>
            <p:cNvSpPr/>
            <p:nvPr/>
          </p:nvSpPr>
          <p:spPr>
            <a:xfrm>
              <a:off x="-5226950" y="-1842625"/>
              <a:ext cx="10744" cy="9837"/>
            </a:xfrm>
            <a:custGeom>
              <a:avLst/>
              <a:gdLst/>
              <a:ahLst/>
              <a:cxnLst/>
              <a:rect l="l" t="t" r="r" b="b"/>
              <a:pathLst>
                <a:path w="225" h="206" extrusionOk="0">
                  <a:moveTo>
                    <a:pt x="56" y="0"/>
                  </a:moveTo>
                  <a:cubicBezTo>
                    <a:pt x="30" y="30"/>
                    <a:pt x="64" y="93"/>
                    <a:pt x="0" y="100"/>
                  </a:cubicBezTo>
                  <a:cubicBezTo>
                    <a:pt x="0" y="131"/>
                    <a:pt x="23" y="135"/>
                    <a:pt x="41" y="142"/>
                  </a:cubicBezTo>
                  <a:cubicBezTo>
                    <a:pt x="52" y="149"/>
                    <a:pt x="71" y="153"/>
                    <a:pt x="60" y="168"/>
                  </a:cubicBezTo>
                  <a:cubicBezTo>
                    <a:pt x="38" y="198"/>
                    <a:pt x="67" y="198"/>
                    <a:pt x="78" y="202"/>
                  </a:cubicBezTo>
                  <a:cubicBezTo>
                    <a:pt x="93" y="205"/>
                    <a:pt x="112" y="205"/>
                    <a:pt x="128" y="205"/>
                  </a:cubicBezTo>
                  <a:cubicBezTo>
                    <a:pt x="150" y="205"/>
                    <a:pt x="172" y="202"/>
                    <a:pt x="190" y="190"/>
                  </a:cubicBezTo>
                  <a:cubicBezTo>
                    <a:pt x="224" y="168"/>
                    <a:pt x="183" y="131"/>
                    <a:pt x="190" y="104"/>
                  </a:cubicBezTo>
                  <a:cubicBezTo>
                    <a:pt x="150" y="97"/>
                    <a:pt x="116" y="78"/>
                    <a:pt x="93" y="37"/>
                  </a:cubicBezTo>
                  <a:cubicBezTo>
                    <a:pt x="86" y="22"/>
                    <a:pt x="75" y="7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2" name="Google Shape;5352;p4"/>
            <p:cNvSpPr/>
            <p:nvPr/>
          </p:nvSpPr>
          <p:spPr>
            <a:xfrm>
              <a:off x="-5307122" y="-1807481"/>
              <a:ext cx="16665" cy="11269"/>
            </a:xfrm>
            <a:custGeom>
              <a:avLst/>
              <a:gdLst/>
              <a:ahLst/>
              <a:cxnLst/>
              <a:rect l="l" t="t" r="r" b="b"/>
              <a:pathLst>
                <a:path w="349" h="236" extrusionOk="0">
                  <a:moveTo>
                    <a:pt x="192" y="1"/>
                  </a:moveTo>
                  <a:cubicBezTo>
                    <a:pt x="87" y="1"/>
                    <a:pt x="12" y="56"/>
                    <a:pt x="1" y="131"/>
                  </a:cubicBezTo>
                  <a:cubicBezTo>
                    <a:pt x="4" y="135"/>
                    <a:pt x="8" y="135"/>
                    <a:pt x="12" y="139"/>
                  </a:cubicBezTo>
                  <a:cubicBezTo>
                    <a:pt x="23" y="149"/>
                    <a:pt x="35" y="165"/>
                    <a:pt x="53" y="165"/>
                  </a:cubicBezTo>
                  <a:lnTo>
                    <a:pt x="61" y="165"/>
                  </a:lnTo>
                  <a:cubicBezTo>
                    <a:pt x="68" y="158"/>
                    <a:pt x="61" y="149"/>
                    <a:pt x="61" y="142"/>
                  </a:cubicBezTo>
                  <a:cubicBezTo>
                    <a:pt x="57" y="108"/>
                    <a:pt x="102" y="63"/>
                    <a:pt x="120" y="63"/>
                  </a:cubicBezTo>
                  <a:cubicBezTo>
                    <a:pt x="124" y="63"/>
                    <a:pt x="128" y="63"/>
                    <a:pt x="128" y="68"/>
                  </a:cubicBezTo>
                  <a:cubicBezTo>
                    <a:pt x="142" y="101"/>
                    <a:pt x="218" y="101"/>
                    <a:pt x="184" y="161"/>
                  </a:cubicBezTo>
                  <a:cubicBezTo>
                    <a:pt x="176" y="168"/>
                    <a:pt x="180" y="187"/>
                    <a:pt x="199" y="191"/>
                  </a:cubicBezTo>
                  <a:cubicBezTo>
                    <a:pt x="214" y="191"/>
                    <a:pt x="221" y="180"/>
                    <a:pt x="225" y="165"/>
                  </a:cubicBezTo>
                  <a:cubicBezTo>
                    <a:pt x="228" y="149"/>
                    <a:pt x="228" y="131"/>
                    <a:pt x="247" y="131"/>
                  </a:cubicBezTo>
                  <a:cubicBezTo>
                    <a:pt x="251" y="131"/>
                    <a:pt x="259" y="131"/>
                    <a:pt x="263" y="135"/>
                  </a:cubicBezTo>
                  <a:cubicBezTo>
                    <a:pt x="244" y="194"/>
                    <a:pt x="247" y="202"/>
                    <a:pt x="326" y="236"/>
                  </a:cubicBezTo>
                  <a:cubicBezTo>
                    <a:pt x="330" y="210"/>
                    <a:pt x="315" y="184"/>
                    <a:pt x="333" y="158"/>
                  </a:cubicBezTo>
                  <a:cubicBezTo>
                    <a:pt x="337" y="153"/>
                    <a:pt x="349" y="139"/>
                    <a:pt x="341" y="139"/>
                  </a:cubicBezTo>
                  <a:cubicBezTo>
                    <a:pt x="285" y="131"/>
                    <a:pt x="311" y="75"/>
                    <a:pt x="285" y="49"/>
                  </a:cubicBezTo>
                  <a:cubicBezTo>
                    <a:pt x="270" y="34"/>
                    <a:pt x="251" y="30"/>
                    <a:pt x="240" y="15"/>
                  </a:cubicBezTo>
                  <a:cubicBezTo>
                    <a:pt x="237" y="11"/>
                    <a:pt x="232" y="8"/>
                    <a:pt x="232" y="4"/>
                  </a:cubicBezTo>
                  <a:cubicBezTo>
                    <a:pt x="218" y="1"/>
                    <a:pt x="206" y="1"/>
                    <a:pt x="1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3" name="Google Shape;5353;p4"/>
            <p:cNvSpPr/>
            <p:nvPr/>
          </p:nvSpPr>
          <p:spPr>
            <a:xfrm>
              <a:off x="-5450802" y="-1952259"/>
              <a:ext cx="9884" cy="4154"/>
            </a:xfrm>
            <a:custGeom>
              <a:avLst/>
              <a:gdLst/>
              <a:ahLst/>
              <a:cxnLst/>
              <a:rect l="l" t="t" r="r" b="b"/>
              <a:pathLst>
                <a:path w="207" h="87" extrusionOk="0">
                  <a:moveTo>
                    <a:pt x="27" y="0"/>
                  </a:moveTo>
                  <a:cubicBezTo>
                    <a:pt x="1" y="31"/>
                    <a:pt x="19" y="50"/>
                    <a:pt x="45" y="60"/>
                  </a:cubicBezTo>
                  <a:cubicBezTo>
                    <a:pt x="64" y="67"/>
                    <a:pt x="87" y="72"/>
                    <a:pt x="106" y="79"/>
                  </a:cubicBezTo>
                  <a:cubicBezTo>
                    <a:pt x="123" y="83"/>
                    <a:pt x="139" y="86"/>
                    <a:pt x="150" y="86"/>
                  </a:cubicBezTo>
                  <a:cubicBezTo>
                    <a:pt x="176" y="86"/>
                    <a:pt x="187" y="67"/>
                    <a:pt x="206" y="19"/>
                  </a:cubicBezTo>
                  <a:lnTo>
                    <a:pt x="202" y="19"/>
                  </a:lnTo>
                  <a:cubicBezTo>
                    <a:pt x="173" y="45"/>
                    <a:pt x="142" y="60"/>
                    <a:pt x="116" y="60"/>
                  </a:cubicBezTo>
                  <a:cubicBezTo>
                    <a:pt x="87" y="60"/>
                    <a:pt x="61" y="41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4" name="Google Shape;5354;p4"/>
            <p:cNvSpPr/>
            <p:nvPr/>
          </p:nvSpPr>
          <p:spPr>
            <a:xfrm>
              <a:off x="-5449703" y="-1957607"/>
              <a:ext cx="5205" cy="5396"/>
            </a:xfrm>
            <a:custGeom>
              <a:avLst/>
              <a:gdLst/>
              <a:ahLst/>
              <a:cxnLst/>
              <a:rect l="l" t="t" r="r" b="b"/>
              <a:pathLst>
                <a:path w="109" h="113" extrusionOk="0">
                  <a:moveTo>
                    <a:pt x="56" y="0"/>
                  </a:moveTo>
                  <a:cubicBezTo>
                    <a:pt x="15" y="0"/>
                    <a:pt x="0" y="31"/>
                    <a:pt x="4" y="112"/>
                  </a:cubicBezTo>
                  <a:lnTo>
                    <a:pt x="7" y="112"/>
                  </a:lnTo>
                  <a:cubicBezTo>
                    <a:pt x="19" y="64"/>
                    <a:pt x="30" y="8"/>
                    <a:pt x="93" y="8"/>
                  </a:cubicBezTo>
                  <a:cubicBezTo>
                    <a:pt x="97" y="8"/>
                    <a:pt x="100" y="8"/>
                    <a:pt x="109" y="12"/>
                  </a:cubicBezTo>
                  <a:lnTo>
                    <a:pt x="109" y="8"/>
                  </a:lnTo>
                  <a:cubicBezTo>
                    <a:pt x="90" y="5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5" name="Google Shape;5355;p4"/>
            <p:cNvSpPr/>
            <p:nvPr/>
          </p:nvSpPr>
          <p:spPr>
            <a:xfrm>
              <a:off x="-5444546" y="-1957225"/>
              <a:ext cx="4489" cy="5921"/>
            </a:xfrm>
            <a:custGeom>
              <a:avLst/>
              <a:gdLst/>
              <a:ahLst/>
              <a:cxnLst/>
              <a:rect l="l" t="t" r="r" b="b"/>
              <a:pathLst>
                <a:path w="94" h="124" extrusionOk="0">
                  <a:moveTo>
                    <a:pt x="1" y="0"/>
                  </a:moveTo>
                  <a:lnTo>
                    <a:pt x="1" y="4"/>
                  </a:lnTo>
                  <a:cubicBezTo>
                    <a:pt x="34" y="37"/>
                    <a:pt x="75" y="67"/>
                    <a:pt x="71" y="123"/>
                  </a:cubicBezTo>
                  <a:lnTo>
                    <a:pt x="75" y="123"/>
                  </a:lnTo>
                  <a:cubicBezTo>
                    <a:pt x="94" y="56"/>
                    <a:pt x="75" y="26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6" name="Google Shape;5356;p4"/>
            <p:cNvSpPr/>
            <p:nvPr/>
          </p:nvSpPr>
          <p:spPr>
            <a:xfrm>
              <a:off x="-5693754" y="-1986353"/>
              <a:ext cx="11651" cy="9502"/>
            </a:xfrm>
            <a:custGeom>
              <a:avLst/>
              <a:gdLst/>
              <a:ahLst/>
              <a:cxnLst/>
              <a:rect l="l" t="t" r="r" b="b"/>
              <a:pathLst>
                <a:path w="244" h="199" extrusionOk="0">
                  <a:moveTo>
                    <a:pt x="125" y="1"/>
                  </a:moveTo>
                  <a:cubicBezTo>
                    <a:pt x="125" y="12"/>
                    <a:pt x="128" y="23"/>
                    <a:pt x="125" y="31"/>
                  </a:cubicBezTo>
                  <a:cubicBezTo>
                    <a:pt x="120" y="46"/>
                    <a:pt x="113" y="60"/>
                    <a:pt x="98" y="60"/>
                  </a:cubicBezTo>
                  <a:lnTo>
                    <a:pt x="94" y="60"/>
                  </a:lnTo>
                  <a:cubicBezTo>
                    <a:pt x="75" y="53"/>
                    <a:pt x="80" y="34"/>
                    <a:pt x="80" y="19"/>
                  </a:cubicBezTo>
                  <a:lnTo>
                    <a:pt x="80" y="19"/>
                  </a:lnTo>
                  <a:cubicBezTo>
                    <a:pt x="23" y="57"/>
                    <a:pt x="1" y="101"/>
                    <a:pt x="27" y="165"/>
                  </a:cubicBezTo>
                  <a:cubicBezTo>
                    <a:pt x="49" y="180"/>
                    <a:pt x="80" y="184"/>
                    <a:pt x="106" y="195"/>
                  </a:cubicBezTo>
                  <a:cubicBezTo>
                    <a:pt x="113" y="198"/>
                    <a:pt x="120" y="198"/>
                    <a:pt x="128" y="198"/>
                  </a:cubicBezTo>
                  <a:cubicBezTo>
                    <a:pt x="158" y="198"/>
                    <a:pt x="180" y="172"/>
                    <a:pt x="199" y="150"/>
                  </a:cubicBezTo>
                  <a:cubicBezTo>
                    <a:pt x="225" y="117"/>
                    <a:pt x="244" y="75"/>
                    <a:pt x="210" y="41"/>
                  </a:cubicBezTo>
                  <a:cubicBezTo>
                    <a:pt x="192" y="23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7" name="Google Shape;5357;p4"/>
            <p:cNvSpPr/>
            <p:nvPr/>
          </p:nvSpPr>
          <p:spPr>
            <a:xfrm>
              <a:off x="-5690172" y="-1986353"/>
              <a:ext cx="2579" cy="2913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45" y="1"/>
                  </a:moveTo>
                  <a:cubicBezTo>
                    <a:pt x="31" y="1"/>
                    <a:pt x="16" y="12"/>
                    <a:pt x="5" y="19"/>
                  </a:cubicBezTo>
                  <a:cubicBezTo>
                    <a:pt x="5" y="34"/>
                    <a:pt x="0" y="53"/>
                    <a:pt x="19" y="60"/>
                  </a:cubicBezTo>
                  <a:lnTo>
                    <a:pt x="23" y="60"/>
                  </a:lnTo>
                  <a:cubicBezTo>
                    <a:pt x="38" y="60"/>
                    <a:pt x="45" y="46"/>
                    <a:pt x="50" y="31"/>
                  </a:cubicBezTo>
                  <a:cubicBezTo>
                    <a:pt x="53" y="23"/>
                    <a:pt x="50" y="12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8" name="Google Shape;5358;p4"/>
            <p:cNvSpPr/>
            <p:nvPr/>
          </p:nvSpPr>
          <p:spPr>
            <a:xfrm>
              <a:off x="-5514166" y="-2188049"/>
              <a:ext cx="5396" cy="4871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90" y="0"/>
                  </a:moveTo>
                  <a:cubicBezTo>
                    <a:pt x="60" y="0"/>
                    <a:pt x="46" y="26"/>
                    <a:pt x="23" y="42"/>
                  </a:cubicBezTo>
                  <a:cubicBezTo>
                    <a:pt x="30" y="64"/>
                    <a:pt x="1" y="79"/>
                    <a:pt x="8" y="102"/>
                  </a:cubicBezTo>
                  <a:lnTo>
                    <a:pt x="79" y="102"/>
                  </a:lnTo>
                  <a:cubicBezTo>
                    <a:pt x="113" y="76"/>
                    <a:pt x="79" y="34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59" name="Google Shape;5359;p4"/>
            <p:cNvSpPr/>
            <p:nvPr/>
          </p:nvSpPr>
          <p:spPr>
            <a:xfrm>
              <a:off x="-5520230" y="-2191773"/>
              <a:ext cx="2722" cy="3056"/>
            </a:xfrm>
            <a:custGeom>
              <a:avLst/>
              <a:gdLst/>
              <a:ahLst/>
              <a:cxnLst/>
              <a:rect l="l" t="t" r="r" b="b"/>
              <a:pathLst>
                <a:path w="57" h="64" extrusionOk="0">
                  <a:moveTo>
                    <a:pt x="30" y="0"/>
                  </a:moveTo>
                  <a:lnTo>
                    <a:pt x="26" y="4"/>
                  </a:lnTo>
                  <a:cubicBezTo>
                    <a:pt x="16" y="15"/>
                    <a:pt x="7" y="26"/>
                    <a:pt x="0" y="33"/>
                  </a:cubicBezTo>
                  <a:cubicBezTo>
                    <a:pt x="4" y="49"/>
                    <a:pt x="7" y="64"/>
                    <a:pt x="23" y="64"/>
                  </a:cubicBezTo>
                  <a:cubicBezTo>
                    <a:pt x="23" y="64"/>
                    <a:pt x="26" y="64"/>
                    <a:pt x="30" y="59"/>
                  </a:cubicBezTo>
                  <a:cubicBezTo>
                    <a:pt x="57" y="52"/>
                    <a:pt x="42" y="37"/>
                    <a:pt x="34" y="23"/>
                  </a:cubicBezTo>
                  <a:cubicBezTo>
                    <a:pt x="34" y="15"/>
                    <a:pt x="30" y="7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0" name="Google Shape;5360;p4"/>
            <p:cNvSpPr/>
            <p:nvPr/>
          </p:nvSpPr>
          <p:spPr>
            <a:xfrm>
              <a:off x="-5368146" y="-1960472"/>
              <a:ext cx="11078" cy="7926"/>
            </a:xfrm>
            <a:custGeom>
              <a:avLst/>
              <a:gdLst/>
              <a:ahLst/>
              <a:cxnLst/>
              <a:rect l="l" t="t" r="r" b="b"/>
              <a:pathLst>
                <a:path w="232" h="166" extrusionOk="0">
                  <a:moveTo>
                    <a:pt x="157" y="1"/>
                  </a:moveTo>
                  <a:cubicBezTo>
                    <a:pt x="154" y="1"/>
                    <a:pt x="146" y="1"/>
                    <a:pt x="138" y="4"/>
                  </a:cubicBezTo>
                  <a:cubicBezTo>
                    <a:pt x="86" y="30"/>
                    <a:pt x="30" y="53"/>
                    <a:pt x="19" y="120"/>
                  </a:cubicBezTo>
                  <a:cubicBezTo>
                    <a:pt x="15" y="132"/>
                    <a:pt x="0" y="143"/>
                    <a:pt x="15" y="154"/>
                  </a:cubicBezTo>
                  <a:cubicBezTo>
                    <a:pt x="23" y="161"/>
                    <a:pt x="30" y="165"/>
                    <a:pt x="38" y="165"/>
                  </a:cubicBezTo>
                  <a:cubicBezTo>
                    <a:pt x="45" y="165"/>
                    <a:pt x="52" y="165"/>
                    <a:pt x="57" y="158"/>
                  </a:cubicBezTo>
                  <a:cubicBezTo>
                    <a:pt x="79" y="135"/>
                    <a:pt x="109" y="127"/>
                    <a:pt x="138" y="127"/>
                  </a:cubicBezTo>
                  <a:lnTo>
                    <a:pt x="142" y="127"/>
                  </a:lnTo>
                  <a:cubicBezTo>
                    <a:pt x="119" y="101"/>
                    <a:pt x="124" y="68"/>
                    <a:pt x="112" y="38"/>
                  </a:cubicBezTo>
                  <a:cubicBezTo>
                    <a:pt x="128" y="34"/>
                    <a:pt x="142" y="30"/>
                    <a:pt x="154" y="30"/>
                  </a:cubicBezTo>
                  <a:cubicBezTo>
                    <a:pt x="187" y="30"/>
                    <a:pt x="214" y="42"/>
                    <a:pt x="232" y="72"/>
                  </a:cubicBezTo>
                  <a:cubicBezTo>
                    <a:pt x="232" y="38"/>
                    <a:pt x="195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1" name="Google Shape;5361;p4"/>
            <p:cNvSpPr/>
            <p:nvPr/>
          </p:nvSpPr>
          <p:spPr>
            <a:xfrm>
              <a:off x="-5362798" y="-1959040"/>
              <a:ext cx="5730" cy="4871"/>
            </a:xfrm>
            <a:custGeom>
              <a:avLst/>
              <a:gdLst/>
              <a:ahLst/>
              <a:cxnLst/>
              <a:rect l="l" t="t" r="r" b="b"/>
              <a:pathLst>
                <a:path w="120" h="102" extrusionOk="0">
                  <a:moveTo>
                    <a:pt x="42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12" y="38"/>
                    <a:pt x="7" y="71"/>
                    <a:pt x="30" y="97"/>
                  </a:cubicBezTo>
                  <a:cubicBezTo>
                    <a:pt x="42" y="102"/>
                    <a:pt x="52" y="102"/>
                    <a:pt x="64" y="102"/>
                  </a:cubicBezTo>
                  <a:cubicBezTo>
                    <a:pt x="90" y="102"/>
                    <a:pt x="105" y="87"/>
                    <a:pt x="120" y="42"/>
                  </a:cubicBezTo>
                  <a:cubicBezTo>
                    <a:pt x="102" y="12"/>
                    <a:pt x="75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2" name="Google Shape;5362;p4"/>
            <p:cNvSpPr/>
            <p:nvPr/>
          </p:nvSpPr>
          <p:spPr>
            <a:xfrm>
              <a:off x="-5524719" y="-2061845"/>
              <a:ext cx="7544" cy="5539"/>
            </a:xfrm>
            <a:custGeom>
              <a:avLst/>
              <a:gdLst/>
              <a:ahLst/>
              <a:cxnLst/>
              <a:rect l="l" t="t" r="r" b="b"/>
              <a:pathLst>
                <a:path w="158" h="116" extrusionOk="0">
                  <a:moveTo>
                    <a:pt x="143" y="0"/>
                  </a:moveTo>
                  <a:cubicBezTo>
                    <a:pt x="117" y="64"/>
                    <a:pt x="57" y="57"/>
                    <a:pt x="1" y="60"/>
                  </a:cubicBezTo>
                  <a:cubicBezTo>
                    <a:pt x="20" y="75"/>
                    <a:pt x="16" y="105"/>
                    <a:pt x="39" y="116"/>
                  </a:cubicBezTo>
                  <a:cubicBezTo>
                    <a:pt x="49" y="102"/>
                    <a:pt x="49" y="79"/>
                    <a:pt x="75" y="79"/>
                  </a:cubicBezTo>
                  <a:cubicBezTo>
                    <a:pt x="128" y="75"/>
                    <a:pt x="146" y="57"/>
                    <a:pt x="1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3" name="Google Shape;5363;p4"/>
            <p:cNvSpPr/>
            <p:nvPr/>
          </p:nvSpPr>
          <p:spPr>
            <a:xfrm>
              <a:off x="-5524719" y="-2062562"/>
              <a:ext cx="6828" cy="3772"/>
            </a:xfrm>
            <a:custGeom>
              <a:avLst/>
              <a:gdLst/>
              <a:ahLst/>
              <a:cxnLst/>
              <a:rect l="l" t="t" r="r" b="b"/>
              <a:pathLst>
                <a:path w="143" h="79" extrusionOk="0">
                  <a:moveTo>
                    <a:pt x="139" y="0"/>
                  </a:moveTo>
                  <a:cubicBezTo>
                    <a:pt x="120" y="0"/>
                    <a:pt x="106" y="8"/>
                    <a:pt x="91" y="12"/>
                  </a:cubicBezTo>
                  <a:cubicBezTo>
                    <a:pt x="72" y="19"/>
                    <a:pt x="57" y="27"/>
                    <a:pt x="39" y="27"/>
                  </a:cubicBezTo>
                  <a:cubicBezTo>
                    <a:pt x="34" y="27"/>
                    <a:pt x="34" y="27"/>
                    <a:pt x="31" y="22"/>
                  </a:cubicBezTo>
                  <a:lnTo>
                    <a:pt x="31" y="27"/>
                  </a:lnTo>
                  <a:cubicBezTo>
                    <a:pt x="20" y="41"/>
                    <a:pt x="12" y="57"/>
                    <a:pt x="1" y="75"/>
                  </a:cubicBezTo>
                  <a:cubicBezTo>
                    <a:pt x="57" y="72"/>
                    <a:pt x="117" y="79"/>
                    <a:pt x="143" y="15"/>
                  </a:cubicBezTo>
                  <a:cubicBezTo>
                    <a:pt x="143" y="8"/>
                    <a:pt x="143" y="5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4" name="Google Shape;5364;p4"/>
            <p:cNvSpPr/>
            <p:nvPr/>
          </p:nvSpPr>
          <p:spPr>
            <a:xfrm>
              <a:off x="-5517556" y="-205969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1" y="0"/>
                  </a:moveTo>
                  <a:cubicBezTo>
                    <a:pt x="19" y="12"/>
                    <a:pt x="1" y="38"/>
                    <a:pt x="12" y="57"/>
                  </a:cubicBezTo>
                  <a:cubicBezTo>
                    <a:pt x="15" y="64"/>
                    <a:pt x="19" y="64"/>
                    <a:pt x="23" y="64"/>
                  </a:cubicBezTo>
                  <a:cubicBezTo>
                    <a:pt x="34" y="64"/>
                    <a:pt x="49" y="49"/>
                    <a:pt x="60" y="45"/>
                  </a:cubicBezTo>
                  <a:cubicBezTo>
                    <a:pt x="64" y="26"/>
                    <a:pt x="53" y="15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5" name="Google Shape;5365;p4"/>
            <p:cNvSpPr/>
            <p:nvPr/>
          </p:nvSpPr>
          <p:spPr>
            <a:xfrm>
              <a:off x="-5387963" y="-2115755"/>
              <a:ext cx="16808" cy="16999"/>
            </a:xfrm>
            <a:custGeom>
              <a:avLst/>
              <a:gdLst/>
              <a:ahLst/>
              <a:cxnLst/>
              <a:rect l="l" t="t" r="r" b="b"/>
              <a:pathLst>
                <a:path w="352" h="356" extrusionOk="0">
                  <a:moveTo>
                    <a:pt x="98" y="1"/>
                  </a:moveTo>
                  <a:cubicBezTo>
                    <a:pt x="79" y="1"/>
                    <a:pt x="60" y="4"/>
                    <a:pt x="46" y="8"/>
                  </a:cubicBezTo>
                  <a:cubicBezTo>
                    <a:pt x="15" y="11"/>
                    <a:pt x="15" y="34"/>
                    <a:pt x="8" y="53"/>
                  </a:cubicBezTo>
                  <a:cubicBezTo>
                    <a:pt x="4" y="72"/>
                    <a:pt x="1" y="90"/>
                    <a:pt x="23" y="98"/>
                  </a:cubicBezTo>
                  <a:cubicBezTo>
                    <a:pt x="27" y="101"/>
                    <a:pt x="30" y="101"/>
                    <a:pt x="34" y="101"/>
                  </a:cubicBezTo>
                  <a:cubicBezTo>
                    <a:pt x="46" y="101"/>
                    <a:pt x="49" y="82"/>
                    <a:pt x="53" y="75"/>
                  </a:cubicBezTo>
                  <a:cubicBezTo>
                    <a:pt x="60" y="68"/>
                    <a:pt x="56" y="49"/>
                    <a:pt x="75" y="49"/>
                  </a:cubicBezTo>
                  <a:lnTo>
                    <a:pt x="79" y="49"/>
                  </a:lnTo>
                  <a:cubicBezTo>
                    <a:pt x="98" y="64"/>
                    <a:pt x="79" y="75"/>
                    <a:pt x="72" y="90"/>
                  </a:cubicBezTo>
                  <a:cubicBezTo>
                    <a:pt x="68" y="98"/>
                    <a:pt x="72" y="113"/>
                    <a:pt x="79" y="113"/>
                  </a:cubicBezTo>
                  <a:lnTo>
                    <a:pt x="98" y="113"/>
                  </a:lnTo>
                  <a:cubicBezTo>
                    <a:pt x="161" y="113"/>
                    <a:pt x="124" y="184"/>
                    <a:pt x="153" y="210"/>
                  </a:cubicBezTo>
                  <a:cubicBezTo>
                    <a:pt x="176" y="199"/>
                    <a:pt x="184" y="180"/>
                    <a:pt x="180" y="158"/>
                  </a:cubicBezTo>
                  <a:cubicBezTo>
                    <a:pt x="158" y="142"/>
                    <a:pt x="158" y="124"/>
                    <a:pt x="176" y="98"/>
                  </a:cubicBezTo>
                  <a:lnTo>
                    <a:pt x="176" y="98"/>
                  </a:lnTo>
                  <a:cubicBezTo>
                    <a:pt x="194" y="113"/>
                    <a:pt x="210" y="124"/>
                    <a:pt x="229" y="139"/>
                  </a:cubicBezTo>
                  <a:cubicBezTo>
                    <a:pt x="229" y="165"/>
                    <a:pt x="284" y="172"/>
                    <a:pt x="247" y="213"/>
                  </a:cubicBezTo>
                  <a:cubicBezTo>
                    <a:pt x="225" y="236"/>
                    <a:pt x="206" y="251"/>
                    <a:pt x="180" y="251"/>
                  </a:cubicBezTo>
                  <a:cubicBezTo>
                    <a:pt x="168" y="251"/>
                    <a:pt x="153" y="247"/>
                    <a:pt x="139" y="239"/>
                  </a:cubicBezTo>
                  <a:cubicBezTo>
                    <a:pt x="135" y="247"/>
                    <a:pt x="131" y="251"/>
                    <a:pt x="124" y="258"/>
                  </a:cubicBezTo>
                  <a:cubicBezTo>
                    <a:pt x="124" y="277"/>
                    <a:pt x="139" y="289"/>
                    <a:pt x="146" y="303"/>
                  </a:cubicBezTo>
                  <a:lnTo>
                    <a:pt x="150" y="303"/>
                  </a:lnTo>
                  <a:cubicBezTo>
                    <a:pt x="184" y="303"/>
                    <a:pt x="206" y="329"/>
                    <a:pt x="239" y="333"/>
                  </a:cubicBezTo>
                  <a:cubicBezTo>
                    <a:pt x="255" y="333"/>
                    <a:pt x="265" y="337"/>
                    <a:pt x="273" y="337"/>
                  </a:cubicBezTo>
                  <a:cubicBezTo>
                    <a:pt x="288" y="337"/>
                    <a:pt x="292" y="329"/>
                    <a:pt x="303" y="296"/>
                  </a:cubicBezTo>
                  <a:cubicBezTo>
                    <a:pt x="329" y="311"/>
                    <a:pt x="318" y="337"/>
                    <a:pt x="325" y="356"/>
                  </a:cubicBezTo>
                  <a:cubicBezTo>
                    <a:pt x="351" y="311"/>
                    <a:pt x="329" y="258"/>
                    <a:pt x="341" y="210"/>
                  </a:cubicBezTo>
                  <a:cubicBezTo>
                    <a:pt x="344" y="194"/>
                    <a:pt x="329" y="161"/>
                    <a:pt x="303" y="146"/>
                  </a:cubicBezTo>
                  <a:cubicBezTo>
                    <a:pt x="277" y="135"/>
                    <a:pt x="265" y="109"/>
                    <a:pt x="251" y="82"/>
                  </a:cubicBezTo>
                  <a:cubicBezTo>
                    <a:pt x="229" y="30"/>
                    <a:pt x="161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6" name="Google Shape;5366;p4"/>
            <p:cNvSpPr/>
            <p:nvPr/>
          </p:nvSpPr>
          <p:spPr>
            <a:xfrm>
              <a:off x="-5399041" y="-2114179"/>
              <a:ext cx="15041" cy="16856"/>
            </a:xfrm>
            <a:custGeom>
              <a:avLst/>
              <a:gdLst/>
              <a:ahLst/>
              <a:cxnLst/>
              <a:rect l="l" t="t" r="r" b="b"/>
              <a:pathLst>
                <a:path w="315" h="353" extrusionOk="0">
                  <a:moveTo>
                    <a:pt x="161" y="1"/>
                  </a:moveTo>
                  <a:cubicBezTo>
                    <a:pt x="38" y="57"/>
                    <a:pt x="0" y="128"/>
                    <a:pt x="12" y="282"/>
                  </a:cubicBezTo>
                  <a:cubicBezTo>
                    <a:pt x="16" y="282"/>
                    <a:pt x="23" y="278"/>
                    <a:pt x="31" y="274"/>
                  </a:cubicBezTo>
                  <a:cubicBezTo>
                    <a:pt x="45" y="330"/>
                    <a:pt x="105" y="315"/>
                    <a:pt x="131" y="353"/>
                  </a:cubicBezTo>
                  <a:cubicBezTo>
                    <a:pt x="147" y="330"/>
                    <a:pt x="147" y="292"/>
                    <a:pt x="165" y="292"/>
                  </a:cubicBezTo>
                  <a:cubicBezTo>
                    <a:pt x="173" y="292"/>
                    <a:pt x="183" y="296"/>
                    <a:pt x="199" y="315"/>
                  </a:cubicBezTo>
                  <a:cubicBezTo>
                    <a:pt x="202" y="318"/>
                    <a:pt x="206" y="323"/>
                    <a:pt x="210" y="323"/>
                  </a:cubicBezTo>
                  <a:cubicBezTo>
                    <a:pt x="214" y="323"/>
                    <a:pt x="217" y="318"/>
                    <a:pt x="217" y="315"/>
                  </a:cubicBezTo>
                  <a:cubicBezTo>
                    <a:pt x="221" y="251"/>
                    <a:pt x="281" y="270"/>
                    <a:pt x="314" y="251"/>
                  </a:cubicBezTo>
                  <a:lnTo>
                    <a:pt x="304" y="251"/>
                  </a:lnTo>
                  <a:cubicBezTo>
                    <a:pt x="285" y="251"/>
                    <a:pt x="269" y="244"/>
                    <a:pt x="251" y="233"/>
                  </a:cubicBezTo>
                  <a:cubicBezTo>
                    <a:pt x="233" y="225"/>
                    <a:pt x="214" y="218"/>
                    <a:pt x="195" y="218"/>
                  </a:cubicBezTo>
                  <a:cubicBezTo>
                    <a:pt x="180" y="218"/>
                    <a:pt x="165" y="222"/>
                    <a:pt x="147" y="237"/>
                  </a:cubicBezTo>
                  <a:cubicBezTo>
                    <a:pt x="157" y="211"/>
                    <a:pt x="161" y="203"/>
                    <a:pt x="165" y="192"/>
                  </a:cubicBezTo>
                  <a:cubicBezTo>
                    <a:pt x="165" y="177"/>
                    <a:pt x="176" y="158"/>
                    <a:pt x="173" y="147"/>
                  </a:cubicBezTo>
                  <a:cubicBezTo>
                    <a:pt x="135" y="83"/>
                    <a:pt x="180" y="42"/>
                    <a:pt x="2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7" name="Google Shape;5367;p4"/>
            <p:cNvSpPr/>
            <p:nvPr/>
          </p:nvSpPr>
          <p:spPr>
            <a:xfrm>
              <a:off x="-5384238" y="-2101669"/>
              <a:ext cx="12176" cy="12749"/>
            </a:xfrm>
            <a:custGeom>
              <a:avLst/>
              <a:gdLst/>
              <a:ahLst/>
              <a:cxnLst/>
              <a:rect l="l" t="t" r="r" b="b"/>
              <a:pathLst>
                <a:path w="255" h="267" extrusionOk="0">
                  <a:moveTo>
                    <a:pt x="225" y="1"/>
                  </a:moveTo>
                  <a:cubicBezTo>
                    <a:pt x="214" y="34"/>
                    <a:pt x="210" y="42"/>
                    <a:pt x="195" y="42"/>
                  </a:cubicBezTo>
                  <a:cubicBezTo>
                    <a:pt x="187" y="42"/>
                    <a:pt x="177" y="38"/>
                    <a:pt x="161" y="38"/>
                  </a:cubicBezTo>
                  <a:cubicBezTo>
                    <a:pt x="128" y="34"/>
                    <a:pt x="106" y="8"/>
                    <a:pt x="72" y="8"/>
                  </a:cubicBezTo>
                  <a:lnTo>
                    <a:pt x="68" y="8"/>
                  </a:lnTo>
                  <a:cubicBezTo>
                    <a:pt x="94" y="38"/>
                    <a:pt x="94" y="68"/>
                    <a:pt x="57" y="91"/>
                  </a:cubicBezTo>
                  <a:cubicBezTo>
                    <a:pt x="61" y="113"/>
                    <a:pt x="42" y="120"/>
                    <a:pt x="30" y="135"/>
                  </a:cubicBezTo>
                  <a:cubicBezTo>
                    <a:pt x="8" y="165"/>
                    <a:pt x="35" y="210"/>
                    <a:pt x="1" y="240"/>
                  </a:cubicBezTo>
                  <a:cubicBezTo>
                    <a:pt x="12" y="248"/>
                    <a:pt x="27" y="255"/>
                    <a:pt x="38" y="266"/>
                  </a:cubicBezTo>
                  <a:cubicBezTo>
                    <a:pt x="87" y="255"/>
                    <a:pt x="116" y="213"/>
                    <a:pt x="169" y="206"/>
                  </a:cubicBezTo>
                  <a:cubicBezTo>
                    <a:pt x="187" y="206"/>
                    <a:pt x="247" y="187"/>
                    <a:pt x="251" y="139"/>
                  </a:cubicBezTo>
                  <a:cubicBezTo>
                    <a:pt x="229" y="113"/>
                    <a:pt x="255" y="87"/>
                    <a:pt x="247" y="61"/>
                  </a:cubicBezTo>
                  <a:cubicBezTo>
                    <a:pt x="240" y="42"/>
                    <a:pt x="251" y="16"/>
                    <a:pt x="2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8" name="Google Shape;5368;p4"/>
            <p:cNvSpPr/>
            <p:nvPr/>
          </p:nvSpPr>
          <p:spPr>
            <a:xfrm>
              <a:off x="-5392642" y="-2115755"/>
              <a:ext cx="12415" cy="12367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09" y="1"/>
                  </a:moveTo>
                  <a:cubicBezTo>
                    <a:pt x="80" y="1"/>
                    <a:pt x="54" y="19"/>
                    <a:pt x="27" y="34"/>
                  </a:cubicBezTo>
                  <a:lnTo>
                    <a:pt x="91" y="34"/>
                  </a:lnTo>
                  <a:cubicBezTo>
                    <a:pt x="46" y="75"/>
                    <a:pt x="1" y="116"/>
                    <a:pt x="39" y="180"/>
                  </a:cubicBezTo>
                  <a:cubicBezTo>
                    <a:pt x="42" y="191"/>
                    <a:pt x="31" y="210"/>
                    <a:pt x="31" y="225"/>
                  </a:cubicBezTo>
                  <a:cubicBezTo>
                    <a:pt x="42" y="217"/>
                    <a:pt x="54" y="217"/>
                    <a:pt x="68" y="217"/>
                  </a:cubicBezTo>
                  <a:cubicBezTo>
                    <a:pt x="91" y="217"/>
                    <a:pt x="113" y="225"/>
                    <a:pt x="135" y="236"/>
                  </a:cubicBezTo>
                  <a:cubicBezTo>
                    <a:pt x="166" y="172"/>
                    <a:pt x="94" y="206"/>
                    <a:pt x="80" y="184"/>
                  </a:cubicBezTo>
                  <a:cubicBezTo>
                    <a:pt x="94" y="168"/>
                    <a:pt x="106" y="161"/>
                    <a:pt x="117" y="161"/>
                  </a:cubicBezTo>
                  <a:cubicBezTo>
                    <a:pt x="132" y="161"/>
                    <a:pt x="144" y="172"/>
                    <a:pt x="154" y="194"/>
                  </a:cubicBezTo>
                  <a:cubicBezTo>
                    <a:pt x="170" y="221"/>
                    <a:pt x="177" y="258"/>
                    <a:pt x="218" y="258"/>
                  </a:cubicBezTo>
                  <a:lnTo>
                    <a:pt x="222" y="258"/>
                  </a:lnTo>
                  <a:cubicBezTo>
                    <a:pt x="229" y="251"/>
                    <a:pt x="233" y="247"/>
                    <a:pt x="237" y="239"/>
                  </a:cubicBezTo>
                  <a:cubicBezTo>
                    <a:pt x="233" y="229"/>
                    <a:pt x="218" y="221"/>
                    <a:pt x="225" y="206"/>
                  </a:cubicBezTo>
                  <a:cubicBezTo>
                    <a:pt x="225" y="203"/>
                    <a:pt x="229" y="203"/>
                    <a:pt x="233" y="203"/>
                  </a:cubicBezTo>
                  <a:cubicBezTo>
                    <a:pt x="233" y="203"/>
                    <a:pt x="237" y="203"/>
                    <a:pt x="240" y="206"/>
                  </a:cubicBezTo>
                  <a:cubicBezTo>
                    <a:pt x="244" y="206"/>
                    <a:pt x="248" y="210"/>
                    <a:pt x="251" y="210"/>
                  </a:cubicBezTo>
                  <a:cubicBezTo>
                    <a:pt x="222" y="184"/>
                    <a:pt x="259" y="113"/>
                    <a:pt x="196" y="113"/>
                  </a:cubicBezTo>
                  <a:lnTo>
                    <a:pt x="177" y="113"/>
                  </a:lnTo>
                  <a:cubicBezTo>
                    <a:pt x="170" y="113"/>
                    <a:pt x="166" y="98"/>
                    <a:pt x="170" y="90"/>
                  </a:cubicBezTo>
                  <a:cubicBezTo>
                    <a:pt x="177" y="75"/>
                    <a:pt x="196" y="64"/>
                    <a:pt x="177" y="49"/>
                  </a:cubicBezTo>
                  <a:lnTo>
                    <a:pt x="173" y="49"/>
                  </a:lnTo>
                  <a:cubicBezTo>
                    <a:pt x="154" y="49"/>
                    <a:pt x="158" y="68"/>
                    <a:pt x="151" y="75"/>
                  </a:cubicBezTo>
                  <a:cubicBezTo>
                    <a:pt x="147" y="82"/>
                    <a:pt x="144" y="101"/>
                    <a:pt x="132" y="101"/>
                  </a:cubicBezTo>
                  <a:cubicBezTo>
                    <a:pt x="128" y="101"/>
                    <a:pt x="125" y="101"/>
                    <a:pt x="121" y="98"/>
                  </a:cubicBezTo>
                  <a:cubicBezTo>
                    <a:pt x="99" y="90"/>
                    <a:pt x="102" y="72"/>
                    <a:pt x="106" y="53"/>
                  </a:cubicBezTo>
                  <a:cubicBezTo>
                    <a:pt x="113" y="34"/>
                    <a:pt x="113" y="11"/>
                    <a:pt x="144" y="8"/>
                  </a:cubicBezTo>
                  <a:cubicBezTo>
                    <a:pt x="128" y="4"/>
                    <a:pt x="121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69" name="Google Shape;5369;p4"/>
            <p:cNvSpPr/>
            <p:nvPr/>
          </p:nvSpPr>
          <p:spPr>
            <a:xfrm>
              <a:off x="-5425637" y="-1988119"/>
              <a:ext cx="7544" cy="8452"/>
            </a:xfrm>
            <a:custGeom>
              <a:avLst/>
              <a:gdLst/>
              <a:ahLst/>
              <a:cxnLst/>
              <a:rect l="l" t="t" r="r" b="b"/>
              <a:pathLst>
                <a:path w="158" h="177" extrusionOk="0">
                  <a:moveTo>
                    <a:pt x="76" y="0"/>
                  </a:moveTo>
                  <a:cubicBezTo>
                    <a:pt x="45" y="0"/>
                    <a:pt x="8" y="68"/>
                    <a:pt x="60" y="131"/>
                  </a:cubicBezTo>
                  <a:lnTo>
                    <a:pt x="60" y="116"/>
                  </a:lnTo>
                  <a:cubicBezTo>
                    <a:pt x="60" y="109"/>
                    <a:pt x="60" y="97"/>
                    <a:pt x="72" y="97"/>
                  </a:cubicBezTo>
                  <a:lnTo>
                    <a:pt x="76" y="97"/>
                  </a:lnTo>
                  <a:cubicBezTo>
                    <a:pt x="98" y="101"/>
                    <a:pt x="112" y="116"/>
                    <a:pt x="117" y="142"/>
                  </a:cubicBezTo>
                  <a:cubicBezTo>
                    <a:pt x="117" y="150"/>
                    <a:pt x="117" y="164"/>
                    <a:pt x="102" y="164"/>
                  </a:cubicBezTo>
                  <a:lnTo>
                    <a:pt x="94" y="164"/>
                  </a:lnTo>
                  <a:cubicBezTo>
                    <a:pt x="76" y="157"/>
                    <a:pt x="64" y="146"/>
                    <a:pt x="60" y="131"/>
                  </a:cubicBezTo>
                  <a:cubicBezTo>
                    <a:pt x="34" y="116"/>
                    <a:pt x="23" y="112"/>
                    <a:pt x="19" y="112"/>
                  </a:cubicBezTo>
                  <a:lnTo>
                    <a:pt x="19" y="116"/>
                  </a:lnTo>
                  <a:cubicBezTo>
                    <a:pt x="0" y="168"/>
                    <a:pt x="38" y="176"/>
                    <a:pt x="67" y="176"/>
                  </a:cubicBezTo>
                  <a:lnTo>
                    <a:pt x="86" y="176"/>
                  </a:lnTo>
                  <a:cubicBezTo>
                    <a:pt x="117" y="176"/>
                    <a:pt x="157" y="157"/>
                    <a:pt x="128" y="105"/>
                  </a:cubicBezTo>
                  <a:cubicBezTo>
                    <a:pt x="120" y="94"/>
                    <a:pt x="131" y="71"/>
                    <a:pt x="131" y="52"/>
                  </a:cubicBezTo>
                  <a:cubicBezTo>
                    <a:pt x="128" y="19"/>
                    <a:pt x="102" y="0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0" name="Google Shape;5370;p4"/>
            <p:cNvSpPr/>
            <p:nvPr/>
          </p:nvSpPr>
          <p:spPr>
            <a:xfrm>
              <a:off x="-5606658" y="-2144166"/>
              <a:ext cx="8261" cy="7401"/>
            </a:xfrm>
            <a:custGeom>
              <a:avLst/>
              <a:gdLst/>
              <a:ahLst/>
              <a:cxnLst/>
              <a:rect l="l" t="t" r="r" b="b"/>
              <a:pathLst>
                <a:path w="173" h="155" extrusionOk="0">
                  <a:moveTo>
                    <a:pt x="76" y="1"/>
                  </a:moveTo>
                  <a:cubicBezTo>
                    <a:pt x="57" y="1"/>
                    <a:pt x="42" y="4"/>
                    <a:pt x="31" y="23"/>
                  </a:cubicBezTo>
                  <a:cubicBezTo>
                    <a:pt x="1" y="68"/>
                    <a:pt x="54" y="102"/>
                    <a:pt x="46" y="151"/>
                  </a:cubicBezTo>
                  <a:lnTo>
                    <a:pt x="46" y="154"/>
                  </a:lnTo>
                  <a:cubicBezTo>
                    <a:pt x="50" y="154"/>
                    <a:pt x="57" y="151"/>
                    <a:pt x="64" y="147"/>
                  </a:cubicBezTo>
                  <a:cubicBezTo>
                    <a:pt x="73" y="143"/>
                    <a:pt x="80" y="139"/>
                    <a:pt x="90" y="139"/>
                  </a:cubicBezTo>
                  <a:lnTo>
                    <a:pt x="128" y="139"/>
                  </a:lnTo>
                  <a:cubicBezTo>
                    <a:pt x="128" y="132"/>
                    <a:pt x="128" y="121"/>
                    <a:pt x="132" y="117"/>
                  </a:cubicBezTo>
                  <a:lnTo>
                    <a:pt x="135" y="117"/>
                  </a:lnTo>
                  <a:cubicBezTo>
                    <a:pt x="140" y="117"/>
                    <a:pt x="140" y="125"/>
                    <a:pt x="143" y="128"/>
                  </a:cubicBezTo>
                  <a:cubicBezTo>
                    <a:pt x="143" y="139"/>
                    <a:pt x="151" y="147"/>
                    <a:pt x="162" y="151"/>
                  </a:cubicBezTo>
                  <a:cubicBezTo>
                    <a:pt x="158" y="132"/>
                    <a:pt x="169" y="117"/>
                    <a:pt x="173" y="102"/>
                  </a:cubicBezTo>
                  <a:cubicBezTo>
                    <a:pt x="166" y="9"/>
                    <a:pt x="166" y="12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1" name="Google Shape;5371;p4"/>
            <p:cNvSpPr/>
            <p:nvPr/>
          </p:nvSpPr>
          <p:spPr>
            <a:xfrm>
              <a:off x="-5184834" y="-1551493"/>
              <a:ext cx="9646" cy="9264"/>
            </a:xfrm>
            <a:custGeom>
              <a:avLst/>
              <a:gdLst/>
              <a:ahLst/>
              <a:cxnLst/>
              <a:rect l="l" t="t" r="r" b="b"/>
              <a:pathLst>
                <a:path w="202" h="194" extrusionOk="0">
                  <a:moveTo>
                    <a:pt x="64" y="0"/>
                  </a:moveTo>
                  <a:cubicBezTo>
                    <a:pt x="12" y="4"/>
                    <a:pt x="4" y="45"/>
                    <a:pt x="0" y="85"/>
                  </a:cubicBezTo>
                  <a:cubicBezTo>
                    <a:pt x="19" y="82"/>
                    <a:pt x="31" y="78"/>
                    <a:pt x="41" y="78"/>
                  </a:cubicBezTo>
                  <a:cubicBezTo>
                    <a:pt x="67" y="78"/>
                    <a:pt x="67" y="93"/>
                    <a:pt x="71" y="138"/>
                  </a:cubicBezTo>
                  <a:cubicBezTo>
                    <a:pt x="75" y="157"/>
                    <a:pt x="67" y="161"/>
                    <a:pt x="57" y="161"/>
                  </a:cubicBezTo>
                  <a:lnTo>
                    <a:pt x="38" y="161"/>
                  </a:lnTo>
                  <a:cubicBezTo>
                    <a:pt x="60" y="175"/>
                    <a:pt x="83" y="194"/>
                    <a:pt x="109" y="194"/>
                  </a:cubicBezTo>
                  <a:cubicBezTo>
                    <a:pt x="120" y="194"/>
                    <a:pt x="135" y="190"/>
                    <a:pt x="146" y="179"/>
                  </a:cubicBezTo>
                  <a:cubicBezTo>
                    <a:pt x="176" y="153"/>
                    <a:pt x="202" y="119"/>
                    <a:pt x="183" y="75"/>
                  </a:cubicBezTo>
                  <a:cubicBezTo>
                    <a:pt x="169" y="37"/>
                    <a:pt x="109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2" name="Google Shape;5372;p4"/>
            <p:cNvSpPr/>
            <p:nvPr/>
          </p:nvSpPr>
          <p:spPr>
            <a:xfrm>
              <a:off x="-5184834" y="-1547769"/>
              <a:ext cx="3629" cy="3963"/>
            </a:xfrm>
            <a:custGeom>
              <a:avLst/>
              <a:gdLst/>
              <a:ahLst/>
              <a:cxnLst/>
              <a:rect l="l" t="t" r="r" b="b"/>
              <a:pathLst>
                <a:path w="76" h="83" extrusionOk="0">
                  <a:moveTo>
                    <a:pt x="41" y="0"/>
                  </a:moveTo>
                  <a:cubicBezTo>
                    <a:pt x="31" y="0"/>
                    <a:pt x="19" y="4"/>
                    <a:pt x="0" y="7"/>
                  </a:cubicBezTo>
                  <a:cubicBezTo>
                    <a:pt x="0" y="38"/>
                    <a:pt x="12" y="64"/>
                    <a:pt x="38" y="83"/>
                  </a:cubicBezTo>
                  <a:lnTo>
                    <a:pt x="57" y="83"/>
                  </a:lnTo>
                  <a:cubicBezTo>
                    <a:pt x="67" y="83"/>
                    <a:pt x="75" y="79"/>
                    <a:pt x="71" y="60"/>
                  </a:cubicBezTo>
                  <a:cubicBezTo>
                    <a:pt x="67" y="15"/>
                    <a:pt x="67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3" name="Google Shape;5373;p4"/>
            <p:cNvSpPr/>
            <p:nvPr/>
          </p:nvSpPr>
          <p:spPr>
            <a:xfrm>
              <a:off x="-5565211" y="-1815694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34" y="0"/>
                  </a:moveTo>
                  <a:cubicBezTo>
                    <a:pt x="16" y="0"/>
                    <a:pt x="4" y="7"/>
                    <a:pt x="0" y="34"/>
                  </a:cubicBezTo>
                  <a:cubicBezTo>
                    <a:pt x="19" y="68"/>
                    <a:pt x="34" y="86"/>
                    <a:pt x="52" y="86"/>
                  </a:cubicBezTo>
                  <a:cubicBezTo>
                    <a:pt x="68" y="86"/>
                    <a:pt x="86" y="71"/>
                    <a:pt x="112" y="42"/>
                  </a:cubicBezTo>
                  <a:cubicBezTo>
                    <a:pt x="97" y="30"/>
                    <a:pt x="83" y="7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4" name="Google Shape;5374;p4"/>
            <p:cNvSpPr/>
            <p:nvPr/>
          </p:nvSpPr>
          <p:spPr>
            <a:xfrm>
              <a:off x="-5555565" y="-1812304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5" y="0"/>
                  </a:moveTo>
                  <a:cubicBezTo>
                    <a:pt x="12" y="30"/>
                    <a:pt x="15" y="49"/>
                    <a:pt x="0" y="71"/>
                  </a:cubicBezTo>
                  <a:lnTo>
                    <a:pt x="34" y="71"/>
                  </a:lnTo>
                  <a:cubicBezTo>
                    <a:pt x="45" y="71"/>
                    <a:pt x="57" y="67"/>
                    <a:pt x="60" y="52"/>
                  </a:cubicBezTo>
                  <a:cubicBezTo>
                    <a:pt x="64" y="23"/>
                    <a:pt x="30" y="23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5" name="Google Shape;5375;p4"/>
            <p:cNvSpPr/>
            <p:nvPr/>
          </p:nvSpPr>
          <p:spPr>
            <a:xfrm>
              <a:off x="-5220360" y="-1753428"/>
              <a:ext cx="8070" cy="10601"/>
            </a:xfrm>
            <a:custGeom>
              <a:avLst/>
              <a:gdLst/>
              <a:ahLst/>
              <a:cxnLst/>
              <a:rect l="l" t="t" r="r" b="b"/>
              <a:pathLst>
                <a:path w="169" h="222" extrusionOk="0">
                  <a:moveTo>
                    <a:pt x="75" y="1"/>
                  </a:moveTo>
                  <a:cubicBezTo>
                    <a:pt x="64" y="1"/>
                    <a:pt x="52" y="8"/>
                    <a:pt x="38" y="23"/>
                  </a:cubicBezTo>
                  <a:cubicBezTo>
                    <a:pt x="26" y="30"/>
                    <a:pt x="16" y="38"/>
                    <a:pt x="0" y="38"/>
                  </a:cubicBezTo>
                  <a:cubicBezTo>
                    <a:pt x="79" y="72"/>
                    <a:pt x="86" y="75"/>
                    <a:pt x="52" y="154"/>
                  </a:cubicBezTo>
                  <a:cubicBezTo>
                    <a:pt x="38" y="184"/>
                    <a:pt x="79" y="187"/>
                    <a:pt x="60" y="214"/>
                  </a:cubicBezTo>
                  <a:cubicBezTo>
                    <a:pt x="60" y="218"/>
                    <a:pt x="68" y="221"/>
                    <a:pt x="75" y="221"/>
                  </a:cubicBezTo>
                  <a:lnTo>
                    <a:pt x="120" y="221"/>
                  </a:lnTo>
                  <a:cubicBezTo>
                    <a:pt x="150" y="221"/>
                    <a:pt x="169" y="210"/>
                    <a:pt x="169" y="173"/>
                  </a:cubicBezTo>
                  <a:cubicBezTo>
                    <a:pt x="169" y="120"/>
                    <a:pt x="157" y="80"/>
                    <a:pt x="120" y="38"/>
                  </a:cubicBezTo>
                  <a:cubicBezTo>
                    <a:pt x="105" y="12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6" name="Google Shape;5376;p4"/>
            <p:cNvSpPr/>
            <p:nvPr/>
          </p:nvSpPr>
          <p:spPr>
            <a:xfrm>
              <a:off x="-5222175" y="-1757153"/>
              <a:ext cx="2196" cy="2531"/>
            </a:xfrm>
            <a:custGeom>
              <a:avLst/>
              <a:gdLst/>
              <a:ahLst/>
              <a:cxnLst/>
              <a:rect l="l" t="t" r="r" b="b"/>
              <a:pathLst>
                <a:path w="46" h="53" extrusionOk="0">
                  <a:moveTo>
                    <a:pt x="19" y="1"/>
                  </a:moveTo>
                  <a:cubicBezTo>
                    <a:pt x="9" y="4"/>
                    <a:pt x="1" y="11"/>
                    <a:pt x="1" y="23"/>
                  </a:cubicBezTo>
                  <a:cubicBezTo>
                    <a:pt x="1" y="38"/>
                    <a:pt x="5" y="49"/>
                    <a:pt x="19" y="53"/>
                  </a:cubicBezTo>
                  <a:lnTo>
                    <a:pt x="23" y="53"/>
                  </a:lnTo>
                  <a:cubicBezTo>
                    <a:pt x="38" y="53"/>
                    <a:pt x="46" y="46"/>
                    <a:pt x="42" y="30"/>
                  </a:cubicBezTo>
                  <a:cubicBezTo>
                    <a:pt x="38" y="19"/>
                    <a:pt x="35" y="4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7" name="Google Shape;5377;p4"/>
            <p:cNvSpPr/>
            <p:nvPr/>
          </p:nvSpPr>
          <p:spPr>
            <a:xfrm>
              <a:off x="-5441729" y="-2229114"/>
              <a:ext cx="4536" cy="4679"/>
            </a:xfrm>
            <a:custGeom>
              <a:avLst/>
              <a:gdLst/>
              <a:ahLst/>
              <a:cxnLst/>
              <a:rect l="l" t="t" r="r" b="b"/>
              <a:pathLst>
                <a:path w="95" h="98" extrusionOk="0">
                  <a:moveTo>
                    <a:pt x="57" y="1"/>
                  </a:moveTo>
                  <a:cubicBezTo>
                    <a:pt x="50" y="1"/>
                    <a:pt x="42" y="4"/>
                    <a:pt x="31" y="8"/>
                  </a:cubicBezTo>
                  <a:cubicBezTo>
                    <a:pt x="16" y="20"/>
                    <a:pt x="1" y="27"/>
                    <a:pt x="1" y="49"/>
                  </a:cubicBezTo>
                  <a:cubicBezTo>
                    <a:pt x="5" y="83"/>
                    <a:pt x="20" y="98"/>
                    <a:pt x="50" y="98"/>
                  </a:cubicBezTo>
                  <a:cubicBezTo>
                    <a:pt x="50" y="98"/>
                    <a:pt x="54" y="98"/>
                    <a:pt x="54" y="94"/>
                  </a:cubicBezTo>
                  <a:cubicBezTo>
                    <a:pt x="12" y="38"/>
                    <a:pt x="76" y="49"/>
                    <a:pt x="95" y="30"/>
                  </a:cubicBezTo>
                  <a:cubicBezTo>
                    <a:pt x="87" y="12"/>
                    <a:pt x="73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8" name="Google Shape;5378;p4"/>
            <p:cNvSpPr/>
            <p:nvPr/>
          </p:nvSpPr>
          <p:spPr>
            <a:xfrm>
              <a:off x="-5441156" y="-2227681"/>
              <a:ext cx="5205" cy="3629"/>
            </a:xfrm>
            <a:custGeom>
              <a:avLst/>
              <a:gdLst/>
              <a:ahLst/>
              <a:cxnLst/>
              <a:rect l="l" t="t" r="r" b="b"/>
              <a:pathLst>
                <a:path w="109" h="76" extrusionOk="0">
                  <a:moveTo>
                    <a:pt x="83" y="0"/>
                  </a:moveTo>
                  <a:cubicBezTo>
                    <a:pt x="64" y="19"/>
                    <a:pt x="0" y="8"/>
                    <a:pt x="42" y="64"/>
                  </a:cubicBezTo>
                  <a:cubicBezTo>
                    <a:pt x="52" y="71"/>
                    <a:pt x="61" y="76"/>
                    <a:pt x="71" y="76"/>
                  </a:cubicBezTo>
                  <a:cubicBezTo>
                    <a:pt x="78" y="76"/>
                    <a:pt x="87" y="71"/>
                    <a:pt x="94" y="60"/>
                  </a:cubicBezTo>
                  <a:cubicBezTo>
                    <a:pt x="109" y="38"/>
                    <a:pt x="94" y="19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79" name="Google Shape;5379;p4"/>
            <p:cNvSpPr/>
            <p:nvPr/>
          </p:nvSpPr>
          <p:spPr>
            <a:xfrm>
              <a:off x="-5236070" y="-1971359"/>
              <a:ext cx="8070" cy="12940"/>
            </a:xfrm>
            <a:custGeom>
              <a:avLst/>
              <a:gdLst/>
              <a:ahLst/>
              <a:cxnLst/>
              <a:rect l="l" t="t" r="r" b="b"/>
              <a:pathLst>
                <a:path w="169" h="271" extrusionOk="0">
                  <a:moveTo>
                    <a:pt x="31" y="1"/>
                  </a:moveTo>
                  <a:lnTo>
                    <a:pt x="31" y="1"/>
                  </a:lnTo>
                  <a:cubicBezTo>
                    <a:pt x="19" y="38"/>
                    <a:pt x="64" y="38"/>
                    <a:pt x="57" y="72"/>
                  </a:cubicBezTo>
                  <a:lnTo>
                    <a:pt x="45" y="72"/>
                  </a:lnTo>
                  <a:cubicBezTo>
                    <a:pt x="19" y="72"/>
                    <a:pt x="0" y="83"/>
                    <a:pt x="0" y="120"/>
                  </a:cubicBezTo>
                  <a:cubicBezTo>
                    <a:pt x="41" y="169"/>
                    <a:pt x="72" y="229"/>
                    <a:pt x="124" y="270"/>
                  </a:cubicBezTo>
                  <a:cubicBezTo>
                    <a:pt x="127" y="258"/>
                    <a:pt x="127" y="243"/>
                    <a:pt x="131" y="232"/>
                  </a:cubicBezTo>
                  <a:cubicBezTo>
                    <a:pt x="169" y="184"/>
                    <a:pt x="98" y="139"/>
                    <a:pt x="135" y="91"/>
                  </a:cubicBezTo>
                  <a:cubicBezTo>
                    <a:pt x="90" y="83"/>
                    <a:pt x="90" y="57"/>
                    <a:pt x="117" y="23"/>
                  </a:cubicBezTo>
                  <a:cubicBezTo>
                    <a:pt x="105" y="19"/>
                    <a:pt x="94" y="19"/>
                    <a:pt x="83" y="19"/>
                  </a:cubicBezTo>
                  <a:cubicBezTo>
                    <a:pt x="81" y="19"/>
                    <a:pt x="78" y="19"/>
                    <a:pt x="76" y="19"/>
                  </a:cubicBezTo>
                  <a:cubicBezTo>
                    <a:pt x="59" y="19"/>
                    <a:pt x="43" y="18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0" name="Google Shape;5380;p4"/>
            <p:cNvSpPr/>
            <p:nvPr/>
          </p:nvSpPr>
          <p:spPr>
            <a:xfrm>
              <a:off x="-5243758" y="-1967587"/>
              <a:ext cx="7736" cy="4632"/>
            </a:xfrm>
            <a:custGeom>
              <a:avLst/>
              <a:gdLst/>
              <a:ahLst/>
              <a:cxnLst/>
              <a:rect l="l" t="t" r="r" b="b"/>
              <a:pathLst>
                <a:path w="162" h="97" extrusionOk="0">
                  <a:moveTo>
                    <a:pt x="42" y="0"/>
                  </a:moveTo>
                  <a:cubicBezTo>
                    <a:pt x="31" y="0"/>
                    <a:pt x="16" y="7"/>
                    <a:pt x="0" y="7"/>
                  </a:cubicBezTo>
                  <a:lnTo>
                    <a:pt x="0" y="22"/>
                  </a:lnTo>
                  <a:cubicBezTo>
                    <a:pt x="49" y="34"/>
                    <a:pt x="23" y="67"/>
                    <a:pt x="9" y="97"/>
                  </a:cubicBezTo>
                  <a:cubicBezTo>
                    <a:pt x="16" y="97"/>
                    <a:pt x="22" y="96"/>
                    <a:pt x="29" y="96"/>
                  </a:cubicBezTo>
                  <a:cubicBezTo>
                    <a:pt x="40" y="96"/>
                    <a:pt x="51" y="97"/>
                    <a:pt x="62" y="97"/>
                  </a:cubicBezTo>
                  <a:cubicBezTo>
                    <a:pt x="104" y="97"/>
                    <a:pt x="140" y="92"/>
                    <a:pt x="161" y="41"/>
                  </a:cubicBezTo>
                  <a:lnTo>
                    <a:pt x="157" y="41"/>
                  </a:lnTo>
                  <a:cubicBezTo>
                    <a:pt x="150" y="41"/>
                    <a:pt x="143" y="41"/>
                    <a:pt x="135" y="45"/>
                  </a:cubicBezTo>
                  <a:cubicBezTo>
                    <a:pt x="124" y="45"/>
                    <a:pt x="116" y="48"/>
                    <a:pt x="109" y="48"/>
                  </a:cubicBezTo>
                  <a:cubicBezTo>
                    <a:pt x="94" y="48"/>
                    <a:pt x="83" y="41"/>
                    <a:pt x="76" y="26"/>
                  </a:cubicBezTo>
                  <a:cubicBezTo>
                    <a:pt x="68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1" name="Google Shape;5381;p4"/>
            <p:cNvSpPr/>
            <p:nvPr/>
          </p:nvSpPr>
          <p:spPr>
            <a:xfrm>
              <a:off x="-5230197" y="-1960997"/>
              <a:ext cx="4011" cy="3963"/>
            </a:xfrm>
            <a:custGeom>
              <a:avLst/>
              <a:gdLst/>
              <a:ahLst/>
              <a:cxnLst/>
              <a:rect l="l" t="t" r="r" b="b"/>
              <a:pathLst>
                <a:path w="84" h="83" extrusionOk="0">
                  <a:moveTo>
                    <a:pt x="72" y="0"/>
                  </a:moveTo>
                  <a:cubicBezTo>
                    <a:pt x="53" y="0"/>
                    <a:pt x="46" y="12"/>
                    <a:pt x="39" y="26"/>
                  </a:cubicBezTo>
                  <a:cubicBezTo>
                    <a:pt x="27" y="41"/>
                    <a:pt x="20" y="53"/>
                    <a:pt x="1" y="53"/>
                  </a:cubicBezTo>
                  <a:cubicBezTo>
                    <a:pt x="8" y="71"/>
                    <a:pt x="23" y="83"/>
                    <a:pt x="46" y="83"/>
                  </a:cubicBezTo>
                  <a:lnTo>
                    <a:pt x="49" y="83"/>
                  </a:lnTo>
                  <a:cubicBezTo>
                    <a:pt x="83" y="64"/>
                    <a:pt x="83" y="31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2" name="Google Shape;5382;p4"/>
            <p:cNvSpPr/>
            <p:nvPr/>
          </p:nvSpPr>
          <p:spPr>
            <a:xfrm>
              <a:off x="-5336202" y="-1625219"/>
              <a:ext cx="9120" cy="6303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161" y="0"/>
                  </a:moveTo>
                  <a:cubicBezTo>
                    <a:pt x="150" y="7"/>
                    <a:pt x="135" y="7"/>
                    <a:pt x="120" y="7"/>
                  </a:cubicBezTo>
                  <a:cubicBezTo>
                    <a:pt x="109" y="7"/>
                    <a:pt x="97" y="7"/>
                    <a:pt x="87" y="4"/>
                  </a:cubicBezTo>
                  <a:lnTo>
                    <a:pt x="52" y="4"/>
                  </a:lnTo>
                  <a:cubicBezTo>
                    <a:pt x="42" y="4"/>
                    <a:pt x="30" y="4"/>
                    <a:pt x="19" y="7"/>
                  </a:cubicBezTo>
                  <a:cubicBezTo>
                    <a:pt x="0" y="19"/>
                    <a:pt x="4" y="41"/>
                    <a:pt x="8" y="56"/>
                  </a:cubicBezTo>
                  <a:cubicBezTo>
                    <a:pt x="8" y="90"/>
                    <a:pt x="8" y="131"/>
                    <a:pt x="56" y="131"/>
                  </a:cubicBezTo>
                  <a:lnTo>
                    <a:pt x="78" y="131"/>
                  </a:lnTo>
                  <a:cubicBezTo>
                    <a:pt x="113" y="131"/>
                    <a:pt x="142" y="123"/>
                    <a:pt x="146" y="75"/>
                  </a:cubicBezTo>
                  <a:cubicBezTo>
                    <a:pt x="146" y="64"/>
                    <a:pt x="154" y="52"/>
                    <a:pt x="165" y="45"/>
                  </a:cubicBezTo>
                  <a:cubicBezTo>
                    <a:pt x="176" y="37"/>
                    <a:pt x="191" y="30"/>
                    <a:pt x="187" y="14"/>
                  </a:cubicBezTo>
                  <a:cubicBezTo>
                    <a:pt x="183" y="7"/>
                    <a:pt x="176" y="0"/>
                    <a:pt x="1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3" name="Google Shape;5383;p4"/>
            <p:cNvSpPr/>
            <p:nvPr/>
          </p:nvSpPr>
          <p:spPr>
            <a:xfrm>
              <a:off x="-5252162" y="-2024362"/>
              <a:ext cx="16521" cy="10028"/>
            </a:xfrm>
            <a:custGeom>
              <a:avLst/>
              <a:gdLst/>
              <a:ahLst/>
              <a:cxnLst/>
              <a:rect l="l" t="t" r="r" b="b"/>
              <a:pathLst>
                <a:path w="346" h="210" extrusionOk="0">
                  <a:moveTo>
                    <a:pt x="124" y="124"/>
                  </a:moveTo>
                  <a:cubicBezTo>
                    <a:pt x="143" y="124"/>
                    <a:pt x="158" y="131"/>
                    <a:pt x="173" y="142"/>
                  </a:cubicBezTo>
                  <a:lnTo>
                    <a:pt x="173" y="147"/>
                  </a:lnTo>
                  <a:cubicBezTo>
                    <a:pt x="158" y="154"/>
                    <a:pt x="143" y="164"/>
                    <a:pt x="128" y="164"/>
                  </a:cubicBezTo>
                  <a:cubicBezTo>
                    <a:pt x="117" y="164"/>
                    <a:pt x="109" y="161"/>
                    <a:pt x="98" y="150"/>
                  </a:cubicBezTo>
                  <a:cubicBezTo>
                    <a:pt x="98" y="147"/>
                    <a:pt x="98" y="131"/>
                    <a:pt x="102" y="131"/>
                  </a:cubicBezTo>
                  <a:cubicBezTo>
                    <a:pt x="109" y="128"/>
                    <a:pt x="117" y="124"/>
                    <a:pt x="124" y="124"/>
                  </a:cubicBezTo>
                  <a:close/>
                  <a:moveTo>
                    <a:pt x="61" y="0"/>
                  </a:moveTo>
                  <a:cubicBezTo>
                    <a:pt x="57" y="0"/>
                    <a:pt x="54" y="4"/>
                    <a:pt x="46" y="12"/>
                  </a:cubicBezTo>
                  <a:cubicBezTo>
                    <a:pt x="35" y="23"/>
                    <a:pt x="5" y="34"/>
                    <a:pt x="23" y="60"/>
                  </a:cubicBezTo>
                  <a:lnTo>
                    <a:pt x="23" y="64"/>
                  </a:lnTo>
                  <a:cubicBezTo>
                    <a:pt x="1" y="128"/>
                    <a:pt x="57" y="157"/>
                    <a:pt x="83" y="199"/>
                  </a:cubicBezTo>
                  <a:cubicBezTo>
                    <a:pt x="121" y="191"/>
                    <a:pt x="173" y="209"/>
                    <a:pt x="176" y="147"/>
                  </a:cubicBezTo>
                  <a:lnTo>
                    <a:pt x="176" y="142"/>
                  </a:lnTo>
                  <a:cubicBezTo>
                    <a:pt x="188" y="142"/>
                    <a:pt x="203" y="142"/>
                    <a:pt x="214" y="138"/>
                  </a:cubicBezTo>
                  <a:cubicBezTo>
                    <a:pt x="229" y="131"/>
                    <a:pt x="240" y="124"/>
                    <a:pt x="247" y="124"/>
                  </a:cubicBezTo>
                  <a:cubicBezTo>
                    <a:pt x="259" y="124"/>
                    <a:pt x="263" y="135"/>
                    <a:pt x="263" y="169"/>
                  </a:cubicBezTo>
                  <a:cubicBezTo>
                    <a:pt x="259" y="199"/>
                    <a:pt x="266" y="206"/>
                    <a:pt x="278" y="206"/>
                  </a:cubicBezTo>
                  <a:cubicBezTo>
                    <a:pt x="285" y="206"/>
                    <a:pt x="297" y="202"/>
                    <a:pt x="304" y="199"/>
                  </a:cubicBezTo>
                  <a:cubicBezTo>
                    <a:pt x="315" y="199"/>
                    <a:pt x="323" y="195"/>
                    <a:pt x="330" y="195"/>
                  </a:cubicBezTo>
                  <a:lnTo>
                    <a:pt x="337" y="195"/>
                  </a:lnTo>
                  <a:cubicBezTo>
                    <a:pt x="345" y="154"/>
                    <a:pt x="292" y="142"/>
                    <a:pt x="300" y="102"/>
                  </a:cubicBezTo>
                  <a:cubicBezTo>
                    <a:pt x="263" y="94"/>
                    <a:pt x="211" y="102"/>
                    <a:pt x="233" y="34"/>
                  </a:cubicBezTo>
                  <a:cubicBezTo>
                    <a:pt x="237" y="30"/>
                    <a:pt x="225" y="30"/>
                    <a:pt x="214" y="30"/>
                  </a:cubicBezTo>
                  <a:lnTo>
                    <a:pt x="199" y="30"/>
                  </a:lnTo>
                  <a:cubicBezTo>
                    <a:pt x="176" y="60"/>
                    <a:pt x="166" y="75"/>
                    <a:pt x="154" y="75"/>
                  </a:cubicBezTo>
                  <a:cubicBezTo>
                    <a:pt x="143" y="75"/>
                    <a:pt x="132" y="64"/>
                    <a:pt x="109" y="38"/>
                  </a:cubicBezTo>
                  <a:cubicBezTo>
                    <a:pt x="102" y="30"/>
                    <a:pt x="98" y="26"/>
                    <a:pt x="90" y="23"/>
                  </a:cubicBezTo>
                  <a:cubicBezTo>
                    <a:pt x="83" y="16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4" name="Google Shape;5384;p4"/>
            <p:cNvSpPr/>
            <p:nvPr/>
          </p:nvSpPr>
          <p:spPr>
            <a:xfrm>
              <a:off x="-5242707" y="-2032957"/>
              <a:ext cx="9550" cy="10935"/>
            </a:xfrm>
            <a:custGeom>
              <a:avLst/>
              <a:gdLst/>
              <a:ahLst/>
              <a:cxnLst/>
              <a:rect l="l" t="t" r="r" b="b"/>
              <a:pathLst>
                <a:path w="200" h="229" extrusionOk="0">
                  <a:moveTo>
                    <a:pt x="35" y="1"/>
                  </a:moveTo>
                  <a:cubicBezTo>
                    <a:pt x="5" y="4"/>
                    <a:pt x="1" y="20"/>
                    <a:pt x="1" y="46"/>
                  </a:cubicBezTo>
                  <a:cubicBezTo>
                    <a:pt x="5" y="102"/>
                    <a:pt x="16" y="151"/>
                    <a:pt x="61" y="192"/>
                  </a:cubicBezTo>
                  <a:cubicBezTo>
                    <a:pt x="65" y="210"/>
                    <a:pt x="72" y="229"/>
                    <a:pt x="87" y="229"/>
                  </a:cubicBezTo>
                  <a:cubicBezTo>
                    <a:pt x="94" y="229"/>
                    <a:pt x="102" y="225"/>
                    <a:pt x="113" y="218"/>
                  </a:cubicBezTo>
                  <a:cubicBezTo>
                    <a:pt x="94" y="196"/>
                    <a:pt x="76" y="173"/>
                    <a:pt x="65" y="147"/>
                  </a:cubicBezTo>
                  <a:cubicBezTo>
                    <a:pt x="54" y="128"/>
                    <a:pt x="54" y="106"/>
                    <a:pt x="76" y="91"/>
                  </a:cubicBezTo>
                  <a:cubicBezTo>
                    <a:pt x="87" y="83"/>
                    <a:pt x="99" y="75"/>
                    <a:pt x="109" y="75"/>
                  </a:cubicBezTo>
                  <a:cubicBezTo>
                    <a:pt x="121" y="75"/>
                    <a:pt x="128" y="80"/>
                    <a:pt x="135" y="94"/>
                  </a:cubicBezTo>
                  <a:cubicBezTo>
                    <a:pt x="151" y="113"/>
                    <a:pt x="170" y="132"/>
                    <a:pt x="196" y="132"/>
                  </a:cubicBezTo>
                  <a:lnTo>
                    <a:pt x="199" y="132"/>
                  </a:lnTo>
                  <a:cubicBezTo>
                    <a:pt x="180" y="57"/>
                    <a:pt x="109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5" name="Google Shape;5385;p4"/>
            <p:cNvSpPr/>
            <p:nvPr/>
          </p:nvSpPr>
          <p:spPr>
            <a:xfrm>
              <a:off x="-5242707" y="-2024553"/>
              <a:ext cx="10792" cy="5062"/>
            </a:xfrm>
            <a:custGeom>
              <a:avLst/>
              <a:gdLst/>
              <a:ahLst/>
              <a:cxnLst/>
              <a:rect l="l" t="t" r="r" b="b"/>
              <a:pathLst>
                <a:path w="226" h="106" extrusionOk="0">
                  <a:moveTo>
                    <a:pt x="222" y="1"/>
                  </a:moveTo>
                  <a:cubicBezTo>
                    <a:pt x="211" y="1"/>
                    <a:pt x="203" y="8"/>
                    <a:pt x="196" y="11"/>
                  </a:cubicBezTo>
                  <a:cubicBezTo>
                    <a:pt x="188" y="16"/>
                    <a:pt x="184" y="23"/>
                    <a:pt x="173" y="23"/>
                  </a:cubicBezTo>
                  <a:lnTo>
                    <a:pt x="170" y="23"/>
                  </a:lnTo>
                  <a:cubicBezTo>
                    <a:pt x="144" y="23"/>
                    <a:pt x="151" y="56"/>
                    <a:pt x="135" y="64"/>
                  </a:cubicBezTo>
                  <a:cubicBezTo>
                    <a:pt x="132" y="64"/>
                    <a:pt x="128" y="68"/>
                    <a:pt x="125" y="68"/>
                  </a:cubicBezTo>
                  <a:cubicBezTo>
                    <a:pt x="117" y="68"/>
                    <a:pt x="117" y="53"/>
                    <a:pt x="113" y="42"/>
                  </a:cubicBezTo>
                  <a:cubicBezTo>
                    <a:pt x="102" y="49"/>
                    <a:pt x="94" y="53"/>
                    <a:pt x="87" y="53"/>
                  </a:cubicBezTo>
                  <a:cubicBezTo>
                    <a:pt x="72" y="53"/>
                    <a:pt x="65" y="34"/>
                    <a:pt x="61" y="16"/>
                  </a:cubicBezTo>
                  <a:cubicBezTo>
                    <a:pt x="61" y="16"/>
                    <a:pt x="57" y="20"/>
                    <a:pt x="54" y="20"/>
                  </a:cubicBezTo>
                  <a:cubicBezTo>
                    <a:pt x="46" y="20"/>
                    <a:pt x="42" y="16"/>
                    <a:pt x="35" y="11"/>
                  </a:cubicBezTo>
                  <a:cubicBezTo>
                    <a:pt x="27" y="11"/>
                    <a:pt x="23" y="8"/>
                    <a:pt x="16" y="8"/>
                  </a:cubicBezTo>
                  <a:cubicBezTo>
                    <a:pt x="9" y="8"/>
                    <a:pt x="1" y="16"/>
                    <a:pt x="1" y="34"/>
                  </a:cubicBezTo>
                  <a:lnTo>
                    <a:pt x="16" y="34"/>
                  </a:lnTo>
                  <a:cubicBezTo>
                    <a:pt x="27" y="34"/>
                    <a:pt x="39" y="34"/>
                    <a:pt x="35" y="38"/>
                  </a:cubicBezTo>
                  <a:cubicBezTo>
                    <a:pt x="13" y="106"/>
                    <a:pt x="65" y="98"/>
                    <a:pt x="102" y="106"/>
                  </a:cubicBezTo>
                  <a:lnTo>
                    <a:pt x="113" y="106"/>
                  </a:lnTo>
                  <a:cubicBezTo>
                    <a:pt x="177" y="106"/>
                    <a:pt x="196" y="53"/>
                    <a:pt x="2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6" name="Google Shape;5386;p4"/>
            <p:cNvSpPr/>
            <p:nvPr/>
          </p:nvSpPr>
          <p:spPr>
            <a:xfrm>
              <a:off x="-5459540" y="-1900116"/>
              <a:ext cx="13083" cy="11794"/>
            </a:xfrm>
            <a:custGeom>
              <a:avLst/>
              <a:gdLst/>
              <a:ahLst/>
              <a:cxnLst/>
              <a:rect l="l" t="t" r="r" b="b"/>
              <a:pathLst>
                <a:path w="274" h="247" extrusionOk="0">
                  <a:moveTo>
                    <a:pt x="97" y="0"/>
                  </a:moveTo>
                  <a:cubicBezTo>
                    <a:pt x="75" y="0"/>
                    <a:pt x="60" y="22"/>
                    <a:pt x="45" y="67"/>
                  </a:cubicBezTo>
                  <a:cubicBezTo>
                    <a:pt x="68" y="38"/>
                    <a:pt x="87" y="30"/>
                    <a:pt x="105" y="30"/>
                  </a:cubicBezTo>
                  <a:cubicBezTo>
                    <a:pt x="139" y="30"/>
                    <a:pt x="172" y="60"/>
                    <a:pt x="206" y="71"/>
                  </a:cubicBezTo>
                  <a:cubicBezTo>
                    <a:pt x="236" y="83"/>
                    <a:pt x="244" y="105"/>
                    <a:pt x="244" y="131"/>
                  </a:cubicBezTo>
                  <a:cubicBezTo>
                    <a:pt x="244" y="164"/>
                    <a:pt x="247" y="198"/>
                    <a:pt x="199" y="202"/>
                  </a:cubicBezTo>
                  <a:lnTo>
                    <a:pt x="184" y="202"/>
                  </a:lnTo>
                  <a:cubicBezTo>
                    <a:pt x="172" y="205"/>
                    <a:pt x="165" y="205"/>
                    <a:pt x="154" y="205"/>
                  </a:cubicBezTo>
                  <a:cubicBezTo>
                    <a:pt x="116" y="205"/>
                    <a:pt x="94" y="176"/>
                    <a:pt x="68" y="146"/>
                  </a:cubicBezTo>
                  <a:cubicBezTo>
                    <a:pt x="68" y="142"/>
                    <a:pt x="64" y="135"/>
                    <a:pt x="64" y="131"/>
                  </a:cubicBezTo>
                  <a:cubicBezTo>
                    <a:pt x="42" y="116"/>
                    <a:pt x="49" y="90"/>
                    <a:pt x="45" y="67"/>
                  </a:cubicBezTo>
                  <a:lnTo>
                    <a:pt x="45" y="67"/>
                  </a:lnTo>
                  <a:cubicBezTo>
                    <a:pt x="30" y="112"/>
                    <a:pt x="1" y="161"/>
                    <a:pt x="56" y="187"/>
                  </a:cubicBezTo>
                  <a:cubicBezTo>
                    <a:pt x="79" y="202"/>
                    <a:pt x="101" y="221"/>
                    <a:pt x="127" y="228"/>
                  </a:cubicBezTo>
                  <a:cubicBezTo>
                    <a:pt x="146" y="236"/>
                    <a:pt x="165" y="247"/>
                    <a:pt x="187" y="247"/>
                  </a:cubicBezTo>
                  <a:cubicBezTo>
                    <a:pt x="199" y="247"/>
                    <a:pt x="210" y="243"/>
                    <a:pt x="221" y="231"/>
                  </a:cubicBezTo>
                  <a:cubicBezTo>
                    <a:pt x="262" y="191"/>
                    <a:pt x="273" y="142"/>
                    <a:pt x="270" y="90"/>
                  </a:cubicBezTo>
                  <a:cubicBezTo>
                    <a:pt x="270" y="45"/>
                    <a:pt x="232" y="52"/>
                    <a:pt x="206" y="45"/>
                  </a:cubicBezTo>
                  <a:cubicBezTo>
                    <a:pt x="184" y="38"/>
                    <a:pt x="165" y="26"/>
                    <a:pt x="142" y="15"/>
                  </a:cubicBezTo>
                  <a:cubicBezTo>
                    <a:pt x="123" y="7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7" name="Google Shape;5387;p4"/>
            <p:cNvSpPr/>
            <p:nvPr/>
          </p:nvSpPr>
          <p:spPr>
            <a:xfrm>
              <a:off x="-5462071" y="-1948009"/>
              <a:ext cx="7210" cy="7401"/>
            </a:xfrm>
            <a:custGeom>
              <a:avLst/>
              <a:gdLst/>
              <a:ahLst/>
              <a:cxnLst/>
              <a:rect l="l" t="t" r="r" b="b"/>
              <a:pathLst>
                <a:path w="151" h="155" extrusionOk="0">
                  <a:moveTo>
                    <a:pt x="61" y="1"/>
                  </a:moveTo>
                  <a:cubicBezTo>
                    <a:pt x="23" y="1"/>
                    <a:pt x="9" y="20"/>
                    <a:pt x="5" y="54"/>
                  </a:cubicBezTo>
                  <a:cubicBezTo>
                    <a:pt x="1" y="99"/>
                    <a:pt x="42" y="154"/>
                    <a:pt x="83" y="154"/>
                  </a:cubicBezTo>
                  <a:cubicBezTo>
                    <a:pt x="98" y="154"/>
                    <a:pt x="109" y="140"/>
                    <a:pt x="121" y="128"/>
                  </a:cubicBezTo>
                  <a:cubicBezTo>
                    <a:pt x="132" y="83"/>
                    <a:pt x="150" y="39"/>
                    <a:pt x="95" y="5"/>
                  </a:cubicBezTo>
                  <a:cubicBezTo>
                    <a:pt x="83" y="5"/>
                    <a:pt x="72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8" name="Google Shape;5388;p4"/>
            <p:cNvSpPr/>
            <p:nvPr/>
          </p:nvSpPr>
          <p:spPr>
            <a:xfrm>
              <a:off x="-5462930" y="-1949251"/>
              <a:ext cx="7163" cy="11317"/>
            </a:xfrm>
            <a:custGeom>
              <a:avLst/>
              <a:gdLst/>
              <a:ahLst/>
              <a:cxnLst/>
              <a:rect l="l" t="t" r="r" b="b"/>
              <a:pathLst>
                <a:path w="150" h="237" extrusionOk="0">
                  <a:moveTo>
                    <a:pt x="72" y="1"/>
                  </a:moveTo>
                  <a:cubicBezTo>
                    <a:pt x="63" y="1"/>
                    <a:pt x="56" y="1"/>
                    <a:pt x="49" y="4"/>
                  </a:cubicBezTo>
                  <a:cubicBezTo>
                    <a:pt x="23" y="16"/>
                    <a:pt x="8" y="39"/>
                    <a:pt x="4" y="68"/>
                  </a:cubicBezTo>
                  <a:cubicBezTo>
                    <a:pt x="1" y="135"/>
                    <a:pt x="37" y="180"/>
                    <a:pt x="79" y="225"/>
                  </a:cubicBezTo>
                  <a:cubicBezTo>
                    <a:pt x="86" y="233"/>
                    <a:pt x="90" y="237"/>
                    <a:pt x="98" y="237"/>
                  </a:cubicBezTo>
                  <a:cubicBezTo>
                    <a:pt x="113" y="237"/>
                    <a:pt x="124" y="225"/>
                    <a:pt x="131" y="214"/>
                  </a:cubicBezTo>
                  <a:cubicBezTo>
                    <a:pt x="150" y="199"/>
                    <a:pt x="139" y="177"/>
                    <a:pt x="139" y="154"/>
                  </a:cubicBezTo>
                  <a:lnTo>
                    <a:pt x="139" y="154"/>
                  </a:lnTo>
                  <a:cubicBezTo>
                    <a:pt x="127" y="166"/>
                    <a:pt x="116" y="180"/>
                    <a:pt x="101" y="180"/>
                  </a:cubicBezTo>
                  <a:cubicBezTo>
                    <a:pt x="60" y="180"/>
                    <a:pt x="19" y="125"/>
                    <a:pt x="23" y="80"/>
                  </a:cubicBezTo>
                  <a:cubicBezTo>
                    <a:pt x="27" y="46"/>
                    <a:pt x="41" y="27"/>
                    <a:pt x="79" y="27"/>
                  </a:cubicBezTo>
                  <a:cubicBezTo>
                    <a:pt x="90" y="27"/>
                    <a:pt x="101" y="31"/>
                    <a:pt x="113" y="31"/>
                  </a:cubicBezTo>
                  <a:cubicBezTo>
                    <a:pt x="105" y="13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89" name="Google Shape;5389;p4"/>
            <p:cNvSpPr/>
            <p:nvPr/>
          </p:nvSpPr>
          <p:spPr>
            <a:xfrm>
              <a:off x="-5688406" y="-2014573"/>
              <a:ext cx="9884" cy="9502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136" y="1"/>
                  </a:moveTo>
                  <a:cubicBezTo>
                    <a:pt x="125" y="1"/>
                    <a:pt x="113" y="4"/>
                    <a:pt x="102" y="9"/>
                  </a:cubicBezTo>
                  <a:cubicBezTo>
                    <a:pt x="87" y="12"/>
                    <a:pt x="75" y="23"/>
                    <a:pt x="65" y="23"/>
                  </a:cubicBezTo>
                  <a:cubicBezTo>
                    <a:pt x="58" y="23"/>
                    <a:pt x="49" y="20"/>
                    <a:pt x="39" y="9"/>
                  </a:cubicBezTo>
                  <a:cubicBezTo>
                    <a:pt x="35" y="4"/>
                    <a:pt x="31" y="4"/>
                    <a:pt x="31" y="4"/>
                  </a:cubicBezTo>
                  <a:cubicBezTo>
                    <a:pt x="20" y="4"/>
                    <a:pt x="13" y="12"/>
                    <a:pt x="8" y="23"/>
                  </a:cubicBezTo>
                  <a:cubicBezTo>
                    <a:pt x="1" y="35"/>
                    <a:pt x="5" y="46"/>
                    <a:pt x="16" y="46"/>
                  </a:cubicBezTo>
                  <a:cubicBezTo>
                    <a:pt x="39" y="49"/>
                    <a:pt x="39" y="57"/>
                    <a:pt x="42" y="76"/>
                  </a:cubicBezTo>
                  <a:cubicBezTo>
                    <a:pt x="46" y="116"/>
                    <a:pt x="87" y="143"/>
                    <a:pt x="102" y="184"/>
                  </a:cubicBezTo>
                  <a:cubicBezTo>
                    <a:pt x="106" y="192"/>
                    <a:pt x="120" y="199"/>
                    <a:pt x="132" y="199"/>
                  </a:cubicBezTo>
                  <a:cubicBezTo>
                    <a:pt x="136" y="199"/>
                    <a:pt x="143" y="199"/>
                    <a:pt x="143" y="192"/>
                  </a:cubicBezTo>
                  <a:cubicBezTo>
                    <a:pt x="154" y="147"/>
                    <a:pt x="206" y="121"/>
                    <a:pt x="196" y="64"/>
                  </a:cubicBezTo>
                  <a:cubicBezTo>
                    <a:pt x="192" y="23"/>
                    <a:pt x="170" y="1"/>
                    <a:pt x="1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0" name="Google Shape;5390;p4"/>
            <p:cNvSpPr/>
            <p:nvPr/>
          </p:nvSpPr>
          <p:spPr>
            <a:xfrm>
              <a:off x="-5258035" y="-2015098"/>
              <a:ext cx="11126" cy="7544"/>
            </a:xfrm>
            <a:custGeom>
              <a:avLst/>
              <a:gdLst/>
              <a:ahLst/>
              <a:cxnLst/>
              <a:rect l="l" t="t" r="r" b="b"/>
              <a:pathLst>
                <a:path w="233" h="158" extrusionOk="0">
                  <a:moveTo>
                    <a:pt x="132" y="1"/>
                  </a:moveTo>
                  <a:cubicBezTo>
                    <a:pt x="116" y="1"/>
                    <a:pt x="106" y="15"/>
                    <a:pt x="101" y="27"/>
                  </a:cubicBezTo>
                  <a:cubicBezTo>
                    <a:pt x="98" y="49"/>
                    <a:pt x="90" y="57"/>
                    <a:pt x="79" y="57"/>
                  </a:cubicBezTo>
                  <a:cubicBezTo>
                    <a:pt x="72" y="57"/>
                    <a:pt x="61" y="49"/>
                    <a:pt x="49" y="42"/>
                  </a:cubicBezTo>
                  <a:cubicBezTo>
                    <a:pt x="42" y="34"/>
                    <a:pt x="30" y="34"/>
                    <a:pt x="23" y="34"/>
                  </a:cubicBezTo>
                  <a:lnTo>
                    <a:pt x="4" y="34"/>
                  </a:lnTo>
                  <a:cubicBezTo>
                    <a:pt x="4" y="38"/>
                    <a:pt x="1" y="38"/>
                    <a:pt x="1" y="38"/>
                  </a:cubicBezTo>
                  <a:cubicBezTo>
                    <a:pt x="27" y="57"/>
                    <a:pt x="49" y="75"/>
                    <a:pt x="49" y="113"/>
                  </a:cubicBezTo>
                  <a:cubicBezTo>
                    <a:pt x="64" y="98"/>
                    <a:pt x="75" y="91"/>
                    <a:pt x="83" y="83"/>
                  </a:cubicBezTo>
                  <a:lnTo>
                    <a:pt x="83" y="83"/>
                  </a:lnTo>
                  <a:cubicBezTo>
                    <a:pt x="109" y="105"/>
                    <a:pt x="53" y="136"/>
                    <a:pt x="90" y="158"/>
                  </a:cubicBezTo>
                  <a:lnTo>
                    <a:pt x="94" y="158"/>
                  </a:lnTo>
                  <a:cubicBezTo>
                    <a:pt x="101" y="158"/>
                    <a:pt x="109" y="150"/>
                    <a:pt x="116" y="143"/>
                  </a:cubicBezTo>
                  <a:cubicBezTo>
                    <a:pt x="124" y="139"/>
                    <a:pt x="132" y="132"/>
                    <a:pt x="139" y="132"/>
                  </a:cubicBezTo>
                  <a:cubicBezTo>
                    <a:pt x="142" y="132"/>
                    <a:pt x="146" y="132"/>
                    <a:pt x="154" y="136"/>
                  </a:cubicBezTo>
                  <a:cubicBezTo>
                    <a:pt x="180" y="136"/>
                    <a:pt x="206" y="132"/>
                    <a:pt x="232" y="132"/>
                  </a:cubicBezTo>
                  <a:cubicBezTo>
                    <a:pt x="221" y="101"/>
                    <a:pt x="187" y="87"/>
                    <a:pt x="191" y="49"/>
                  </a:cubicBezTo>
                  <a:cubicBezTo>
                    <a:pt x="195" y="23"/>
                    <a:pt x="165" y="15"/>
                    <a:pt x="146" y="5"/>
                  </a:cubicBezTo>
                  <a:cubicBezTo>
                    <a:pt x="139" y="5"/>
                    <a:pt x="135" y="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1" name="Google Shape;5391;p4"/>
            <p:cNvSpPr/>
            <p:nvPr/>
          </p:nvSpPr>
          <p:spPr>
            <a:xfrm>
              <a:off x="-5248198" y="-2018441"/>
              <a:ext cx="12176" cy="5396"/>
            </a:xfrm>
            <a:custGeom>
              <a:avLst/>
              <a:gdLst/>
              <a:ahLst/>
              <a:cxnLst/>
              <a:rect l="l" t="t" r="r" b="b"/>
              <a:pathLst>
                <a:path w="255" h="113" extrusionOk="0">
                  <a:moveTo>
                    <a:pt x="164" y="0"/>
                  </a:moveTo>
                  <a:cubicBezTo>
                    <a:pt x="157" y="0"/>
                    <a:pt x="146" y="7"/>
                    <a:pt x="131" y="14"/>
                  </a:cubicBezTo>
                  <a:cubicBezTo>
                    <a:pt x="120" y="18"/>
                    <a:pt x="105" y="18"/>
                    <a:pt x="93" y="18"/>
                  </a:cubicBezTo>
                  <a:lnTo>
                    <a:pt x="93" y="23"/>
                  </a:lnTo>
                  <a:cubicBezTo>
                    <a:pt x="90" y="85"/>
                    <a:pt x="38" y="67"/>
                    <a:pt x="0" y="75"/>
                  </a:cubicBezTo>
                  <a:cubicBezTo>
                    <a:pt x="34" y="104"/>
                    <a:pt x="83" y="104"/>
                    <a:pt x="116" y="104"/>
                  </a:cubicBezTo>
                  <a:cubicBezTo>
                    <a:pt x="135" y="104"/>
                    <a:pt x="157" y="112"/>
                    <a:pt x="180" y="112"/>
                  </a:cubicBezTo>
                  <a:cubicBezTo>
                    <a:pt x="209" y="112"/>
                    <a:pt x="236" y="104"/>
                    <a:pt x="254" y="71"/>
                  </a:cubicBezTo>
                  <a:lnTo>
                    <a:pt x="247" y="71"/>
                  </a:lnTo>
                  <a:cubicBezTo>
                    <a:pt x="240" y="71"/>
                    <a:pt x="232" y="75"/>
                    <a:pt x="221" y="75"/>
                  </a:cubicBezTo>
                  <a:cubicBezTo>
                    <a:pt x="214" y="78"/>
                    <a:pt x="202" y="82"/>
                    <a:pt x="195" y="82"/>
                  </a:cubicBezTo>
                  <a:cubicBezTo>
                    <a:pt x="183" y="82"/>
                    <a:pt x="176" y="75"/>
                    <a:pt x="180" y="45"/>
                  </a:cubicBezTo>
                  <a:cubicBezTo>
                    <a:pt x="180" y="11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2" name="Google Shape;5392;p4"/>
            <p:cNvSpPr/>
            <p:nvPr/>
          </p:nvSpPr>
          <p:spPr>
            <a:xfrm>
              <a:off x="-5266439" y="-2012949"/>
              <a:ext cx="4918" cy="6828"/>
            </a:xfrm>
            <a:custGeom>
              <a:avLst/>
              <a:gdLst/>
              <a:ahLst/>
              <a:cxnLst/>
              <a:rect l="l" t="t" r="r" b="b"/>
              <a:pathLst>
                <a:path w="103" h="143" extrusionOk="0">
                  <a:moveTo>
                    <a:pt x="65" y="124"/>
                  </a:moveTo>
                  <a:cubicBezTo>
                    <a:pt x="65" y="124"/>
                    <a:pt x="61" y="124"/>
                    <a:pt x="61" y="127"/>
                  </a:cubicBezTo>
                  <a:cubicBezTo>
                    <a:pt x="65" y="127"/>
                    <a:pt x="65" y="124"/>
                    <a:pt x="65" y="124"/>
                  </a:cubicBezTo>
                  <a:close/>
                  <a:moveTo>
                    <a:pt x="53" y="1"/>
                  </a:moveTo>
                  <a:cubicBezTo>
                    <a:pt x="35" y="4"/>
                    <a:pt x="20" y="12"/>
                    <a:pt x="4" y="23"/>
                  </a:cubicBezTo>
                  <a:cubicBezTo>
                    <a:pt x="1" y="75"/>
                    <a:pt x="39" y="105"/>
                    <a:pt x="61" y="143"/>
                  </a:cubicBezTo>
                  <a:lnTo>
                    <a:pt x="61" y="127"/>
                  </a:lnTo>
                  <a:cubicBezTo>
                    <a:pt x="49" y="87"/>
                    <a:pt x="80" y="68"/>
                    <a:pt x="102" y="46"/>
                  </a:cubicBezTo>
                  <a:lnTo>
                    <a:pt x="102" y="30"/>
                  </a:lnTo>
                  <a:cubicBezTo>
                    <a:pt x="98" y="4"/>
                    <a:pt x="87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3" name="Google Shape;5393;p4"/>
            <p:cNvSpPr/>
            <p:nvPr/>
          </p:nvSpPr>
          <p:spPr>
            <a:xfrm>
              <a:off x="-5263956" y="-2014000"/>
              <a:ext cx="6160" cy="2531"/>
            </a:xfrm>
            <a:custGeom>
              <a:avLst/>
              <a:gdLst/>
              <a:ahLst/>
              <a:cxnLst/>
              <a:rect l="l" t="t" r="r" b="b"/>
              <a:pathLst>
                <a:path w="129" h="53" extrusionOk="0">
                  <a:moveTo>
                    <a:pt x="68" y="0"/>
                  </a:moveTo>
                  <a:cubicBezTo>
                    <a:pt x="46" y="0"/>
                    <a:pt x="23" y="8"/>
                    <a:pt x="1" y="23"/>
                  </a:cubicBezTo>
                  <a:lnTo>
                    <a:pt x="20" y="23"/>
                  </a:lnTo>
                  <a:cubicBezTo>
                    <a:pt x="35" y="23"/>
                    <a:pt x="46" y="26"/>
                    <a:pt x="50" y="52"/>
                  </a:cubicBezTo>
                  <a:lnTo>
                    <a:pt x="54" y="52"/>
                  </a:lnTo>
                  <a:cubicBezTo>
                    <a:pt x="65" y="52"/>
                    <a:pt x="76" y="42"/>
                    <a:pt x="87" y="34"/>
                  </a:cubicBezTo>
                  <a:cubicBezTo>
                    <a:pt x="99" y="23"/>
                    <a:pt x="106" y="15"/>
                    <a:pt x="121" y="15"/>
                  </a:cubicBezTo>
                  <a:lnTo>
                    <a:pt x="125" y="15"/>
                  </a:lnTo>
                  <a:lnTo>
                    <a:pt x="128" y="11"/>
                  </a:lnTo>
                  <a:cubicBezTo>
                    <a:pt x="106" y="4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4" name="Google Shape;5394;p4"/>
            <p:cNvSpPr/>
            <p:nvPr/>
          </p:nvSpPr>
          <p:spPr>
            <a:xfrm>
              <a:off x="-5080596" y="-1843532"/>
              <a:ext cx="30751" cy="27886"/>
            </a:xfrm>
            <a:custGeom>
              <a:avLst/>
              <a:gdLst/>
              <a:ahLst/>
              <a:cxnLst/>
              <a:rect l="l" t="t" r="r" b="b"/>
              <a:pathLst>
                <a:path w="644" h="584" extrusionOk="0">
                  <a:moveTo>
                    <a:pt x="303" y="0"/>
                  </a:moveTo>
                  <a:cubicBezTo>
                    <a:pt x="296" y="0"/>
                    <a:pt x="292" y="0"/>
                    <a:pt x="284" y="4"/>
                  </a:cubicBezTo>
                  <a:cubicBezTo>
                    <a:pt x="239" y="26"/>
                    <a:pt x="203" y="78"/>
                    <a:pt x="146" y="78"/>
                  </a:cubicBezTo>
                  <a:lnTo>
                    <a:pt x="124" y="78"/>
                  </a:lnTo>
                  <a:cubicBezTo>
                    <a:pt x="120" y="78"/>
                    <a:pt x="116" y="83"/>
                    <a:pt x="120" y="90"/>
                  </a:cubicBezTo>
                  <a:cubicBezTo>
                    <a:pt x="139" y="164"/>
                    <a:pt x="68" y="142"/>
                    <a:pt x="34" y="157"/>
                  </a:cubicBezTo>
                  <a:cubicBezTo>
                    <a:pt x="49" y="221"/>
                    <a:pt x="49" y="221"/>
                    <a:pt x="19" y="247"/>
                  </a:cubicBezTo>
                  <a:lnTo>
                    <a:pt x="19" y="250"/>
                  </a:lnTo>
                  <a:cubicBezTo>
                    <a:pt x="30" y="276"/>
                    <a:pt x="75" y="288"/>
                    <a:pt x="41" y="329"/>
                  </a:cubicBezTo>
                  <a:cubicBezTo>
                    <a:pt x="34" y="347"/>
                    <a:pt x="8" y="340"/>
                    <a:pt x="1" y="359"/>
                  </a:cubicBezTo>
                  <a:cubicBezTo>
                    <a:pt x="11" y="374"/>
                    <a:pt x="49" y="355"/>
                    <a:pt x="46" y="389"/>
                  </a:cubicBezTo>
                  <a:cubicBezTo>
                    <a:pt x="79" y="433"/>
                    <a:pt x="98" y="490"/>
                    <a:pt x="153" y="520"/>
                  </a:cubicBezTo>
                  <a:cubicBezTo>
                    <a:pt x="180" y="535"/>
                    <a:pt x="206" y="554"/>
                    <a:pt x="232" y="568"/>
                  </a:cubicBezTo>
                  <a:cubicBezTo>
                    <a:pt x="255" y="580"/>
                    <a:pt x="281" y="583"/>
                    <a:pt x="303" y="583"/>
                  </a:cubicBezTo>
                  <a:cubicBezTo>
                    <a:pt x="329" y="583"/>
                    <a:pt x="352" y="580"/>
                    <a:pt x="378" y="572"/>
                  </a:cubicBezTo>
                  <a:cubicBezTo>
                    <a:pt x="374" y="554"/>
                    <a:pt x="367" y="535"/>
                    <a:pt x="363" y="512"/>
                  </a:cubicBezTo>
                  <a:cubicBezTo>
                    <a:pt x="344" y="535"/>
                    <a:pt x="329" y="549"/>
                    <a:pt x="315" y="549"/>
                  </a:cubicBezTo>
                  <a:cubicBezTo>
                    <a:pt x="292" y="549"/>
                    <a:pt x="270" y="527"/>
                    <a:pt x="236" y="482"/>
                  </a:cubicBezTo>
                  <a:cubicBezTo>
                    <a:pt x="247" y="471"/>
                    <a:pt x="258" y="471"/>
                    <a:pt x="270" y="471"/>
                  </a:cubicBezTo>
                  <a:cubicBezTo>
                    <a:pt x="277" y="471"/>
                    <a:pt x="288" y="471"/>
                    <a:pt x="296" y="475"/>
                  </a:cubicBezTo>
                  <a:lnTo>
                    <a:pt x="348" y="475"/>
                  </a:lnTo>
                  <a:cubicBezTo>
                    <a:pt x="296" y="433"/>
                    <a:pt x="315" y="400"/>
                    <a:pt x="363" y="370"/>
                  </a:cubicBezTo>
                  <a:lnTo>
                    <a:pt x="360" y="366"/>
                  </a:lnTo>
                  <a:cubicBezTo>
                    <a:pt x="337" y="347"/>
                    <a:pt x="284" y="352"/>
                    <a:pt x="310" y="299"/>
                  </a:cubicBezTo>
                  <a:cubicBezTo>
                    <a:pt x="333" y="250"/>
                    <a:pt x="303" y="228"/>
                    <a:pt x="258" y="217"/>
                  </a:cubicBezTo>
                  <a:cubicBezTo>
                    <a:pt x="251" y="217"/>
                    <a:pt x="239" y="217"/>
                    <a:pt x="232" y="202"/>
                  </a:cubicBezTo>
                  <a:cubicBezTo>
                    <a:pt x="247" y="187"/>
                    <a:pt x="265" y="176"/>
                    <a:pt x="284" y="176"/>
                  </a:cubicBezTo>
                  <a:cubicBezTo>
                    <a:pt x="299" y="176"/>
                    <a:pt x="315" y="183"/>
                    <a:pt x="333" y="206"/>
                  </a:cubicBezTo>
                  <a:cubicBezTo>
                    <a:pt x="367" y="250"/>
                    <a:pt x="412" y="288"/>
                    <a:pt x="396" y="352"/>
                  </a:cubicBezTo>
                  <a:cubicBezTo>
                    <a:pt x="389" y="385"/>
                    <a:pt x="396" y="392"/>
                    <a:pt x="434" y="392"/>
                  </a:cubicBezTo>
                  <a:cubicBezTo>
                    <a:pt x="456" y="397"/>
                    <a:pt x="472" y="430"/>
                    <a:pt x="512" y="430"/>
                  </a:cubicBezTo>
                  <a:lnTo>
                    <a:pt x="520" y="430"/>
                  </a:lnTo>
                  <a:cubicBezTo>
                    <a:pt x="482" y="468"/>
                    <a:pt x="441" y="478"/>
                    <a:pt x="419" y="512"/>
                  </a:cubicBezTo>
                  <a:cubicBezTo>
                    <a:pt x="382" y="561"/>
                    <a:pt x="419" y="546"/>
                    <a:pt x="441" y="554"/>
                  </a:cubicBezTo>
                  <a:cubicBezTo>
                    <a:pt x="479" y="531"/>
                    <a:pt x="517" y="516"/>
                    <a:pt x="550" y="490"/>
                  </a:cubicBezTo>
                  <a:cubicBezTo>
                    <a:pt x="569" y="475"/>
                    <a:pt x="629" y="471"/>
                    <a:pt x="587" y="419"/>
                  </a:cubicBezTo>
                  <a:cubicBezTo>
                    <a:pt x="584" y="415"/>
                    <a:pt x="595" y="378"/>
                    <a:pt x="624" y="378"/>
                  </a:cubicBezTo>
                  <a:lnTo>
                    <a:pt x="632" y="378"/>
                  </a:lnTo>
                  <a:cubicBezTo>
                    <a:pt x="629" y="344"/>
                    <a:pt x="643" y="311"/>
                    <a:pt x="636" y="276"/>
                  </a:cubicBezTo>
                  <a:cubicBezTo>
                    <a:pt x="636" y="266"/>
                    <a:pt x="643" y="247"/>
                    <a:pt x="632" y="240"/>
                  </a:cubicBezTo>
                  <a:cubicBezTo>
                    <a:pt x="587" y="202"/>
                    <a:pt x="565" y="157"/>
                    <a:pt x="553" y="101"/>
                  </a:cubicBezTo>
                  <a:cubicBezTo>
                    <a:pt x="550" y="86"/>
                    <a:pt x="539" y="56"/>
                    <a:pt x="520" y="56"/>
                  </a:cubicBezTo>
                  <a:lnTo>
                    <a:pt x="512" y="56"/>
                  </a:lnTo>
                  <a:cubicBezTo>
                    <a:pt x="505" y="60"/>
                    <a:pt x="494" y="64"/>
                    <a:pt x="486" y="64"/>
                  </a:cubicBezTo>
                  <a:cubicBezTo>
                    <a:pt x="460" y="64"/>
                    <a:pt x="438" y="52"/>
                    <a:pt x="419" y="41"/>
                  </a:cubicBezTo>
                  <a:cubicBezTo>
                    <a:pt x="396" y="30"/>
                    <a:pt x="374" y="23"/>
                    <a:pt x="348" y="23"/>
                  </a:cubicBezTo>
                  <a:lnTo>
                    <a:pt x="329" y="23"/>
                  </a:lnTo>
                  <a:cubicBezTo>
                    <a:pt x="325" y="23"/>
                    <a:pt x="322" y="19"/>
                    <a:pt x="318" y="11"/>
                  </a:cubicBezTo>
                  <a:cubicBezTo>
                    <a:pt x="315" y="4"/>
                    <a:pt x="310" y="0"/>
                    <a:pt x="30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5" name="Google Shape;5395;p4"/>
            <p:cNvSpPr/>
            <p:nvPr/>
          </p:nvSpPr>
          <p:spPr>
            <a:xfrm>
              <a:off x="-5081885" y="-1834460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2" y="0"/>
                  </a:moveTo>
                  <a:cubicBezTo>
                    <a:pt x="1" y="34"/>
                    <a:pt x="1" y="60"/>
                    <a:pt x="42" y="60"/>
                  </a:cubicBezTo>
                  <a:lnTo>
                    <a:pt x="46" y="60"/>
                  </a:lnTo>
                  <a:lnTo>
                    <a:pt x="46" y="57"/>
                  </a:lnTo>
                  <a:cubicBezTo>
                    <a:pt x="42" y="34"/>
                    <a:pt x="42" y="8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6" name="Google Shape;5396;p4"/>
            <p:cNvSpPr/>
            <p:nvPr/>
          </p:nvSpPr>
          <p:spPr>
            <a:xfrm>
              <a:off x="-5069518" y="-1835128"/>
              <a:ext cx="13800" cy="19148"/>
            </a:xfrm>
            <a:custGeom>
              <a:avLst/>
              <a:gdLst/>
              <a:ahLst/>
              <a:cxnLst/>
              <a:rect l="l" t="t" r="r" b="b"/>
              <a:pathLst>
                <a:path w="289" h="401" extrusionOk="0">
                  <a:moveTo>
                    <a:pt x="52" y="0"/>
                  </a:moveTo>
                  <a:cubicBezTo>
                    <a:pt x="33" y="0"/>
                    <a:pt x="15" y="11"/>
                    <a:pt x="0" y="26"/>
                  </a:cubicBezTo>
                  <a:cubicBezTo>
                    <a:pt x="7" y="41"/>
                    <a:pt x="19" y="41"/>
                    <a:pt x="26" y="41"/>
                  </a:cubicBezTo>
                  <a:cubicBezTo>
                    <a:pt x="71" y="52"/>
                    <a:pt x="101" y="74"/>
                    <a:pt x="78" y="123"/>
                  </a:cubicBezTo>
                  <a:cubicBezTo>
                    <a:pt x="52" y="176"/>
                    <a:pt x="105" y="171"/>
                    <a:pt x="128" y="190"/>
                  </a:cubicBezTo>
                  <a:cubicBezTo>
                    <a:pt x="131" y="190"/>
                    <a:pt x="131" y="190"/>
                    <a:pt x="131" y="194"/>
                  </a:cubicBezTo>
                  <a:cubicBezTo>
                    <a:pt x="83" y="224"/>
                    <a:pt x="64" y="257"/>
                    <a:pt x="116" y="299"/>
                  </a:cubicBezTo>
                  <a:lnTo>
                    <a:pt x="64" y="299"/>
                  </a:lnTo>
                  <a:cubicBezTo>
                    <a:pt x="56" y="295"/>
                    <a:pt x="45" y="295"/>
                    <a:pt x="38" y="295"/>
                  </a:cubicBezTo>
                  <a:cubicBezTo>
                    <a:pt x="26" y="295"/>
                    <a:pt x="15" y="295"/>
                    <a:pt x="4" y="306"/>
                  </a:cubicBezTo>
                  <a:cubicBezTo>
                    <a:pt x="38" y="351"/>
                    <a:pt x="60" y="373"/>
                    <a:pt x="83" y="373"/>
                  </a:cubicBezTo>
                  <a:cubicBezTo>
                    <a:pt x="97" y="373"/>
                    <a:pt x="112" y="359"/>
                    <a:pt x="131" y="336"/>
                  </a:cubicBezTo>
                  <a:cubicBezTo>
                    <a:pt x="135" y="359"/>
                    <a:pt x="142" y="378"/>
                    <a:pt x="146" y="396"/>
                  </a:cubicBezTo>
                  <a:lnTo>
                    <a:pt x="150" y="396"/>
                  </a:lnTo>
                  <a:cubicBezTo>
                    <a:pt x="154" y="396"/>
                    <a:pt x="161" y="396"/>
                    <a:pt x="164" y="400"/>
                  </a:cubicBezTo>
                  <a:lnTo>
                    <a:pt x="183" y="400"/>
                  </a:lnTo>
                  <a:cubicBezTo>
                    <a:pt x="195" y="400"/>
                    <a:pt x="206" y="396"/>
                    <a:pt x="209" y="378"/>
                  </a:cubicBezTo>
                  <a:cubicBezTo>
                    <a:pt x="187" y="370"/>
                    <a:pt x="150" y="385"/>
                    <a:pt x="187" y="336"/>
                  </a:cubicBezTo>
                  <a:cubicBezTo>
                    <a:pt x="209" y="302"/>
                    <a:pt x="250" y="292"/>
                    <a:pt x="288" y="254"/>
                  </a:cubicBezTo>
                  <a:lnTo>
                    <a:pt x="280" y="254"/>
                  </a:lnTo>
                  <a:cubicBezTo>
                    <a:pt x="240" y="254"/>
                    <a:pt x="224" y="221"/>
                    <a:pt x="202" y="216"/>
                  </a:cubicBezTo>
                  <a:cubicBezTo>
                    <a:pt x="164" y="216"/>
                    <a:pt x="157" y="209"/>
                    <a:pt x="164" y="176"/>
                  </a:cubicBezTo>
                  <a:cubicBezTo>
                    <a:pt x="180" y="112"/>
                    <a:pt x="135" y="74"/>
                    <a:pt x="101" y="30"/>
                  </a:cubicBezTo>
                  <a:cubicBezTo>
                    <a:pt x="83" y="7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7" name="Google Shape;5397;p4"/>
            <p:cNvSpPr/>
            <p:nvPr/>
          </p:nvSpPr>
          <p:spPr>
            <a:xfrm>
              <a:off x="-5066128" y="-1803184"/>
              <a:ext cx="6303" cy="13752"/>
            </a:xfrm>
            <a:custGeom>
              <a:avLst/>
              <a:gdLst/>
              <a:ahLst/>
              <a:cxnLst/>
              <a:rect l="l" t="t" r="r" b="b"/>
              <a:pathLst>
                <a:path w="132" h="288" extrusionOk="0">
                  <a:moveTo>
                    <a:pt x="49" y="0"/>
                  </a:moveTo>
                  <a:cubicBezTo>
                    <a:pt x="41" y="18"/>
                    <a:pt x="15" y="26"/>
                    <a:pt x="19" y="49"/>
                  </a:cubicBezTo>
                  <a:cubicBezTo>
                    <a:pt x="30" y="71"/>
                    <a:pt x="52" y="94"/>
                    <a:pt x="7" y="101"/>
                  </a:cubicBezTo>
                  <a:cubicBezTo>
                    <a:pt x="7" y="120"/>
                    <a:pt x="0" y="142"/>
                    <a:pt x="7" y="153"/>
                  </a:cubicBezTo>
                  <a:cubicBezTo>
                    <a:pt x="49" y="198"/>
                    <a:pt x="26" y="243"/>
                    <a:pt x="7" y="287"/>
                  </a:cubicBezTo>
                  <a:lnTo>
                    <a:pt x="12" y="287"/>
                  </a:lnTo>
                  <a:cubicBezTo>
                    <a:pt x="19" y="287"/>
                    <a:pt x="26" y="287"/>
                    <a:pt x="34" y="284"/>
                  </a:cubicBezTo>
                  <a:cubicBezTo>
                    <a:pt x="41" y="280"/>
                    <a:pt x="49" y="280"/>
                    <a:pt x="57" y="280"/>
                  </a:cubicBezTo>
                  <a:lnTo>
                    <a:pt x="67" y="280"/>
                  </a:lnTo>
                  <a:cubicBezTo>
                    <a:pt x="75" y="284"/>
                    <a:pt x="79" y="284"/>
                    <a:pt x="83" y="284"/>
                  </a:cubicBezTo>
                  <a:cubicBezTo>
                    <a:pt x="105" y="284"/>
                    <a:pt x="116" y="265"/>
                    <a:pt x="131" y="247"/>
                  </a:cubicBezTo>
                  <a:cubicBezTo>
                    <a:pt x="109" y="209"/>
                    <a:pt x="90" y="175"/>
                    <a:pt x="101" y="127"/>
                  </a:cubicBezTo>
                  <a:cubicBezTo>
                    <a:pt x="112" y="82"/>
                    <a:pt x="101" y="26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8" name="Google Shape;5398;p4"/>
            <p:cNvSpPr/>
            <p:nvPr/>
          </p:nvSpPr>
          <p:spPr>
            <a:xfrm>
              <a:off x="-5069518" y="-1816410"/>
              <a:ext cx="7210" cy="2149"/>
            </a:xfrm>
            <a:custGeom>
              <a:avLst/>
              <a:gdLst/>
              <a:ahLst/>
              <a:cxnLst/>
              <a:rect l="l" t="t" r="r" b="b"/>
              <a:pathLst>
                <a:path w="151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15"/>
                    <a:pt x="7" y="31"/>
                    <a:pt x="7" y="41"/>
                  </a:cubicBezTo>
                  <a:cubicBezTo>
                    <a:pt x="7" y="45"/>
                    <a:pt x="11" y="45"/>
                    <a:pt x="11" y="45"/>
                  </a:cubicBezTo>
                  <a:cubicBezTo>
                    <a:pt x="33" y="45"/>
                    <a:pt x="60" y="31"/>
                    <a:pt x="86" y="31"/>
                  </a:cubicBezTo>
                  <a:cubicBezTo>
                    <a:pt x="97" y="31"/>
                    <a:pt x="109" y="34"/>
                    <a:pt x="120" y="41"/>
                  </a:cubicBezTo>
                  <a:cubicBezTo>
                    <a:pt x="138" y="38"/>
                    <a:pt x="150" y="26"/>
                    <a:pt x="146" y="4"/>
                  </a:cubicBezTo>
                  <a:lnTo>
                    <a:pt x="146" y="4"/>
                  </a:lnTo>
                  <a:cubicBezTo>
                    <a:pt x="120" y="12"/>
                    <a:pt x="97" y="15"/>
                    <a:pt x="71" y="15"/>
                  </a:cubicBezTo>
                  <a:cubicBezTo>
                    <a:pt x="49" y="15"/>
                    <a:pt x="23" y="12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99" name="Google Shape;5399;p4"/>
            <p:cNvSpPr/>
            <p:nvPr/>
          </p:nvSpPr>
          <p:spPr>
            <a:xfrm>
              <a:off x="-5381516" y="-1704866"/>
              <a:ext cx="2531" cy="2578"/>
            </a:xfrm>
            <a:custGeom>
              <a:avLst/>
              <a:gdLst/>
              <a:ahLst/>
              <a:cxnLst/>
              <a:rect l="l" t="t" r="r" b="b"/>
              <a:pathLst>
                <a:path w="53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7"/>
                    <a:pt x="7" y="45"/>
                    <a:pt x="33" y="53"/>
                  </a:cubicBezTo>
                  <a:cubicBezTo>
                    <a:pt x="41" y="53"/>
                    <a:pt x="49" y="45"/>
                    <a:pt x="49" y="42"/>
                  </a:cubicBezTo>
                  <a:cubicBezTo>
                    <a:pt x="52" y="12"/>
                    <a:pt x="30" y="5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0" name="Google Shape;5400;p4"/>
            <p:cNvSpPr/>
            <p:nvPr/>
          </p:nvSpPr>
          <p:spPr>
            <a:xfrm>
              <a:off x="-5379606" y="-1698468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1"/>
                  </a:moveTo>
                  <a:cubicBezTo>
                    <a:pt x="19" y="1"/>
                    <a:pt x="5" y="12"/>
                    <a:pt x="1" y="54"/>
                  </a:cubicBezTo>
                  <a:cubicBezTo>
                    <a:pt x="28" y="35"/>
                    <a:pt x="54" y="12"/>
                    <a:pt x="87" y="9"/>
                  </a:cubicBezTo>
                  <a:cubicBezTo>
                    <a:pt x="72" y="5"/>
                    <a:pt x="57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1" name="Google Shape;5401;p4"/>
            <p:cNvSpPr/>
            <p:nvPr/>
          </p:nvSpPr>
          <p:spPr>
            <a:xfrm>
              <a:off x="-5227714" y="-1932252"/>
              <a:ext cx="9216" cy="7163"/>
            </a:xfrm>
            <a:custGeom>
              <a:avLst/>
              <a:gdLst/>
              <a:ahLst/>
              <a:cxnLst/>
              <a:rect l="l" t="t" r="r" b="b"/>
              <a:pathLst>
                <a:path w="193" h="150" extrusionOk="0">
                  <a:moveTo>
                    <a:pt x="39" y="0"/>
                  </a:moveTo>
                  <a:lnTo>
                    <a:pt x="39" y="0"/>
                  </a:lnTo>
                  <a:cubicBezTo>
                    <a:pt x="46" y="45"/>
                    <a:pt x="27" y="83"/>
                    <a:pt x="1" y="116"/>
                  </a:cubicBezTo>
                  <a:cubicBezTo>
                    <a:pt x="16" y="112"/>
                    <a:pt x="31" y="105"/>
                    <a:pt x="46" y="105"/>
                  </a:cubicBezTo>
                  <a:cubicBezTo>
                    <a:pt x="57" y="105"/>
                    <a:pt x="68" y="112"/>
                    <a:pt x="76" y="135"/>
                  </a:cubicBezTo>
                  <a:cubicBezTo>
                    <a:pt x="83" y="146"/>
                    <a:pt x="91" y="150"/>
                    <a:pt x="99" y="150"/>
                  </a:cubicBezTo>
                  <a:cubicBezTo>
                    <a:pt x="106" y="150"/>
                    <a:pt x="113" y="150"/>
                    <a:pt x="121" y="142"/>
                  </a:cubicBezTo>
                  <a:cubicBezTo>
                    <a:pt x="135" y="135"/>
                    <a:pt x="151" y="135"/>
                    <a:pt x="166" y="135"/>
                  </a:cubicBezTo>
                  <a:lnTo>
                    <a:pt x="192" y="135"/>
                  </a:lnTo>
                  <a:cubicBezTo>
                    <a:pt x="188" y="135"/>
                    <a:pt x="188" y="135"/>
                    <a:pt x="184" y="131"/>
                  </a:cubicBezTo>
                  <a:cubicBezTo>
                    <a:pt x="144" y="112"/>
                    <a:pt x="144" y="109"/>
                    <a:pt x="135" y="60"/>
                  </a:cubicBezTo>
                  <a:cubicBezTo>
                    <a:pt x="135" y="52"/>
                    <a:pt x="125" y="49"/>
                    <a:pt x="121" y="41"/>
                  </a:cubicBezTo>
                  <a:cubicBezTo>
                    <a:pt x="109" y="57"/>
                    <a:pt x="94" y="71"/>
                    <a:pt x="87" y="79"/>
                  </a:cubicBezTo>
                  <a:cubicBezTo>
                    <a:pt x="49" y="64"/>
                    <a:pt x="72" y="19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2" name="Google Shape;5402;p4"/>
            <p:cNvSpPr/>
            <p:nvPr/>
          </p:nvSpPr>
          <p:spPr>
            <a:xfrm>
              <a:off x="-5029026" y="-1673829"/>
              <a:ext cx="6828" cy="6303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72" y="1"/>
                  </a:moveTo>
                  <a:cubicBezTo>
                    <a:pt x="65" y="1"/>
                    <a:pt x="53" y="5"/>
                    <a:pt x="38" y="20"/>
                  </a:cubicBezTo>
                  <a:cubicBezTo>
                    <a:pt x="87" y="102"/>
                    <a:pt x="87" y="106"/>
                    <a:pt x="1" y="117"/>
                  </a:cubicBezTo>
                  <a:cubicBezTo>
                    <a:pt x="15" y="128"/>
                    <a:pt x="30" y="132"/>
                    <a:pt x="46" y="132"/>
                  </a:cubicBezTo>
                  <a:cubicBezTo>
                    <a:pt x="57" y="132"/>
                    <a:pt x="68" y="132"/>
                    <a:pt x="83" y="128"/>
                  </a:cubicBezTo>
                  <a:cubicBezTo>
                    <a:pt x="94" y="124"/>
                    <a:pt x="105" y="124"/>
                    <a:pt x="117" y="124"/>
                  </a:cubicBezTo>
                  <a:lnTo>
                    <a:pt x="127" y="124"/>
                  </a:lnTo>
                  <a:cubicBezTo>
                    <a:pt x="132" y="90"/>
                    <a:pt x="143" y="61"/>
                    <a:pt x="135" y="28"/>
                  </a:cubicBezTo>
                  <a:cubicBezTo>
                    <a:pt x="113" y="20"/>
                    <a:pt x="94" y="1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3" name="Google Shape;5403;p4"/>
            <p:cNvSpPr/>
            <p:nvPr/>
          </p:nvSpPr>
          <p:spPr>
            <a:xfrm>
              <a:off x="-5029026" y="-1672922"/>
              <a:ext cx="4202" cy="4727"/>
            </a:xfrm>
            <a:custGeom>
              <a:avLst/>
              <a:gdLst/>
              <a:ahLst/>
              <a:cxnLst/>
              <a:rect l="l" t="t" r="r" b="b"/>
              <a:pathLst>
                <a:path w="88" h="99" extrusionOk="0">
                  <a:moveTo>
                    <a:pt x="38" y="1"/>
                  </a:moveTo>
                  <a:lnTo>
                    <a:pt x="38" y="1"/>
                  </a:lnTo>
                  <a:cubicBezTo>
                    <a:pt x="8" y="27"/>
                    <a:pt x="1" y="61"/>
                    <a:pt x="1" y="98"/>
                  </a:cubicBezTo>
                  <a:cubicBezTo>
                    <a:pt x="87" y="87"/>
                    <a:pt x="87" y="83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4" name="Google Shape;5404;p4"/>
            <p:cNvSpPr/>
            <p:nvPr/>
          </p:nvSpPr>
          <p:spPr>
            <a:xfrm>
              <a:off x="-5563969" y="-1889945"/>
              <a:ext cx="7926" cy="7735"/>
            </a:xfrm>
            <a:custGeom>
              <a:avLst/>
              <a:gdLst/>
              <a:ahLst/>
              <a:cxnLst/>
              <a:rect l="l" t="t" r="r" b="b"/>
              <a:pathLst>
                <a:path w="166" h="162" extrusionOk="0">
                  <a:moveTo>
                    <a:pt x="161" y="1"/>
                  </a:moveTo>
                  <a:cubicBezTo>
                    <a:pt x="135" y="1"/>
                    <a:pt x="116" y="1"/>
                    <a:pt x="94" y="4"/>
                  </a:cubicBezTo>
                  <a:cubicBezTo>
                    <a:pt x="16" y="18"/>
                    <a:pt x="0" y="71"/>
                    <a:pt x="38" y="139"/>
                  </a:cubicBezTo>
                  <a:cubicBezTo>
                    <a:pt x="45" y="158"/>
                    <a:pt x="53" y="161"/>
                    <a:pt x="60" y="161"/>
                  </a:cubicBezTo>
                  <a:cubicBezTo>
                    <a:pt x="68" y="161"/>
                    <a:pt x="71" y="153"/>
                    <a:pt x="79" y="146"/>
                  </a:cubicBezTo>
                  <a:cubicBezTo>
                    <a:pt x="83" y="142"/>
                    <a:pt x="90" y="135"/>
                    <a:pt x="98" y="135"/>
                  </a:cubicBezTo>
                  <a:lnTo>
                    <a:pt x="102" y="135"/>
                  </a:lnTo>
                  <a:cubicBezTo>
                    <a:pt x="109" y="139"/>
                    <a:pt x="116" y="139"/>
                    <a:pt x="124" y="139"/>
                  </a:cubicBezTo>
                  <a:cubicBezTo>
                    <a:pt x="150" y="139"/>
                    <a:pt x="161" y="108"/>
                    <a:pt x="161" y="79"/>
                  </a:cubicBezTo>
                  <a:cubicBezTo>
                    <a:pt x="165" y="53"/>
                    <a:pt x="161" y="30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5" name="Google Shape;5405;p4"/>
            <p:cNvSpPr/>
            <p:nvPr/>
          </p:nvSpPr>
          <p:spPr>
            <a:xfrm>
              <a:off x="-5261950" y="-2006694"/>
              <a:ext cx="7544" cy="12701"/>
            </a:xfrm>
            <a:custGeom>
              <a:avLst/>
              <a:gdLst/>
              <a:ahLst/>
              <a:cxnLst/>
              <a:rect l="l" t="t" r="r" b="b"/>
              <a:pathLst>
                <a:path w="158" h="266" extrusionOk="0">
                  <a:moveTo>
                    <a:pt x="26" y="1"/>
                  </a:moveTo>
                  <a:cubicBezTo>
                    <a:pt x="23" y="1"/>
                    <a:pt x="19" y="4"/>
                    <a:pt x="15" y="8"/>
                  </a:cubicBezTo>
                  <a:cubicBezTo>
                    <a:pt x="15" y="27"/>
                    <a:pt x="19" y="41"/>
                    <a:pt x="19" y="56"/>
                  </a:cubicBezTo>
                  <a:cubicBezTo>
                    <a:pt x="31" y="68"/>
                    <a:pt x="60" y="72"/>
                    <a:pt x="60" y="86"/>
                  </a:cubicBezTo>
                  <a:cubicBezTo>
                    <a:pt x="60" y="86"/>
                    <a:pt x="60" y="94"/>
                    <a:pt x="53" y="98"/>
                  </a:cubicBezTo>
                  <a:cubicBezTo>
                    <a:pt x="49" y="101"/>
                    <a:pt x="41" y="108"/>
                    <a:pt x="34" y="113"/>
                  </a:cubicBezTo>
                  <a:cubicBezTo>
                    <a:pt x="19" y="120"/>
                    <a:pt x="0" y="172"/>
                    <a:pt x="23" y="180"/>
                  </a:cubicBezTo>
                  <a:cubicBezTo>
                    <a:pt x="67" y="195"/>
                    <a:pt x="60" y="232"/>
                    <a:pt x="83" y="258"/>
                  </a:cubicBezTo>
                  <a:lnTo>
                    <a:pt x="90" y="258"/>
                  </a:lnTo>
                  <a:cubicBezTo>
                    <a:pt x="94" y="258"/>
                    <a:pt x="98" y="258"/>
                    <a:pt x="102" y="262"/>
                  </a:cubicBezTo>
                  <a:cubicBezTo>
                    <a:pt x="109" y="262"/>
                    <a:pt x="112" y="265"/>
                    <a:pt x="116" y="265"/>
                  </a:cubicBezTo>
                  <a:cubicBezTo>
                    <a:pt x="120" y="265"/>
                    <a:pt x="128" y="262"/>
                    <a:pt x="131" y="255"/>
                  </a:cubicBezTo>
                  <a:cubicBezTo>
                    <a:pt x="138" y="243"/>
                    <a:pt x="105" y="203"/>
                    <a:pt x="138" y="203"/>
                  </a:cubicBezTo>
                  <a:cubicBezTo>
                    <a:pt x="143" y="203"/>
                    <a:pt x="146" y="203"/>
                    <a:pt x="154" y="206"/>
                  </a:cubicBezTo>
                  <a:cubicBezTo>
                    <a:pt x="154" y="203"/>
                    <a:pt x="157" y="203"/>
                    <a:pt x="157" y="203"/>
                  </a:cubicBezTo>
                  <a:lnTo>
                    <a:pt x="157" y="172"/>
                  </a:lnTo>
                  <a:cubicBezTo>
                    <a:pt x="105" y="165"/>
                    <a:pt x="71" y="101"/>
                    <a:pt x="90" y="49"/>
                  </a:cubicBezTo>
                  <a:cubicBezTo>
                    <a:pt x="94" y="30"/>
                    <a:pt x="102" y="15"/>
                    <a:pt x="79" y="4"/>
                  </a:cubicBezTo>
                  <a:cubicBezTo>
                    <a:pt x="76" y="19"/>
                    <a:pt x="67" y="30"/>
                    <a:pt x="57" y="30"/>
                  </a:cubicBezTo>
                  <a:cubicBezTo>
                    <a:pt x="53" y="30"/>
                    <a:pt x="45" y="27"/>
                    <a:pt x="34" y="15"/>
                  </a:cubicBezTo>
                  <a:cubicBezTo>
                    <a:pt x="31" y="12"/>
                    <a:pt x="31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6" name="Google Shape;5406;p4"/>
            <p:cNvSpPr/>
            <p:nvPr/>
          </p:nvSpPr>
          <p:spPr>
            <a:xfrm>
              <a:off x="-5268015" y="-2002970"/>
              <a:ext cx="4107" cy="5253"/>
            </a:xfrm>
            <a:custGeom>
              <a:avLst/>
              <a:gdLst/>
              <a:ahLst/>
              <a:cxnLst/>
              <a:rect l="l" t="t" r="r" b="b"/>
              <a:pathLst>
                <a:path w="86" h="110" extrusionOk="0">
                  <a:moveTo>
                    <a:pt x="11" y="1"/>
                  </a:moveTo>
                  <a:cubicBezTo>
                    <a:pt x="56" y="23"/>
                    <a:pt x="1" y="94"/>
                    <a:pt x="60" y="109"/>
                  </a:cubicBezTo>
                  <a:cubicBezTo>
                    <a:pt x="86" y="23"/>
                    <a:pt x="86" y="23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7" name="Google Shape;5407;p4"/>
            <p:cNvSpPr/>
            <p:nvPr/>
          </p:nvSpPr>
          <p:spPr>
            <a:xfrm>
              <a:off x="-5264099" y="-2007745"/>
              <a:ext cx="3104" cy="3772"/>
            </a:xfrm>
            <a:custGeom>
              <a:avLst/>
              <a:gdLst/>
              <a:ahLst/>
              <a:cxnLst/>
              <a:rect l="l" t="t" r="r" b="b"/>
              <a:pathLst>
                <a:path w="65" h="79" extrusionOk="0">
                  <a:moveTo>
                    <a:pt x="31" y="0"/>
                  </a:moveTo>
                  <a:cubicBezTo>
                    <a:pt x="26" y="0"/>
                    <a:pt x="23" y="4"/>
                    <a:pt x="16" y="15"/>
                  </a:cubicBezTo>
                  <a:cubicBezTo>
                    <a:pt x="16" y="15"/>
                    <a:pt x="16" y="18"/>
                    <a:pt x="12" y="18"/>
                  </a:cubicBezTo>
                  <a:lnTo>
                    <a:pt x="12" y="34"/>
                  </a:lnTo>
                  <a:cubicBezTo>
                    <a:pt x="0" y="75"/>
                    <a:pt x="16" y="78"/>
                    <a:pt x="38" y="78"/>
                  </a:cubicBezTo>
                  <a:lnTo>
                    <a:pt x="64" y="78"/>
                  </a:lnTo>
                  <a:cubicBezTo>
                    <a:pt x="64" y="63"/>
                    <a:pt x="60" y="49"/>
                    <a:pt x="60" y="30"/>
                  </a:cubicBezTo>
                  <a:cubicBezTo>
                    <a:pt x="49" y="30"/>
                    <a:pt x="45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8" name="Google Shape;5408;p4"/>
            <p:cNvSpPr/>
            <p:nvPr/>
          </p:nvSpPr>
          <p:spPr>
            <a:xfrm>
              <a:off x="-5073815" y="-1801274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42"/>
                    <a:pt x="53" y="64"/>
                    <a:pt x="61" y="102"/>
                  </a:cubicBezTo>
                  <a:cubicBezTo>
                    <a:pt x="64" y="117"/>
                    <a:pt x="71" y="128"/>
                    <a:pt x="87" y="128"/>
                  </a:cubicBezTo>
                  <a:cubicBezTo>
                    <a:pt x="87" y="128"/>
                    <a:pt x="90" y="128"/>
                    <a:pt x="94" y="124"/>
                  </a:cubicBezTo>
                  <a:cubicBezTo>
                    <a:pt x="105" y="124"/>
                    <a:pt x="116" y="113"/>
                    <a:pt x="120" y="102"/>
                  </a:cubicBezTo>
                  <a:cubicBezTo>
                    <a:pt x="123" y="87"/>
                    <a:pt x="128" y="76"/>
                    <a:pt x="120" y="64"/>
                  </a:cubicBezTo>
                  <a:cubicBezTo>
                    <a:pt x="116" y="61"/>
                    <a:pt x="113" y="57"/>
                    <a:pt x="109" y="57"/>
                  </a:cubicBezTo>
                  <a:cubicBezTo>
                    <a:pt x="79" y="42"/>
                    <a:pt x="56" y="19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09" name="Google Shape;5409;p4"/>
            <p:cNvSpPr/>
            <p:nvPr/>
          </p:nvSpPr>
          <p:spPr>
            <a:xfrm>
              <a:off x="-5068802" y="-1801274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75" y="9"/>
                  </a:moveTo>
                  <a:lnTo>
                    <a:pt x="75" y="9"/>
                  </a:lnTo>
                  <a:cubicBezTo>
                    <a:pt x="49" y="19"/>
                    <a:pt x="0" y="1"/>
                    <a:pt x="15" y="61"/>
                  </a:cubicBezTo>
                  <a:lnTo>
                    <a:pt x="63" y="61"/>
                  </a:lnTo>
                  <a:cubicBezTo>
                    <a:pt x="108" y="54"/>
                    <a:pt x="86" y="31"/>
                    <a:pt x="75" y="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0" name="Google Shape;5410;p4"/>
            <p:cNvSpPr/>
            <p:nvPr/>
          </p:nvSpPr>
          <p:spPr>
            <a:xfrm>
              <a:off x="-5352819" y="-2021162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45" y="1"/>
                  </a:moveTo>
                  <a:cubicBezTo>
                    <a:pt x="23" y="1"/>
                    <a:pt x="0" y="16"/>
                    <a:pt x="5" y="57"/>
                  </a:cubicBezTo>
                  <a:cubicBezTo>
                    <a:pt x="19" y="68"/>
                    <a:pt x="31" y="102"/>
                    <a:pt x="64" y="102"/>
                  </a:cubicBezTo>
                  <a:lnTo>
                    <a:pt x="68" y="102"/>
                  </a:lnTo>
                  <a:cubicBezTo>
                    <a:pt x="90" y="97"/>
                    <a:pt x="102" y="80"/>
                    <a:pt x="98" y="53"/>
                  </a:cubicBezTo>
                  <a:cubicBezTo>
                    <a:pt x="95" y="23"/>
                    <a:pt x="76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1" name="Google Shape;5411;p4"/>
            <p:cNvSpPr/>
            <p:nvPr/>
          </p:nvSpPr>
          <p:spPr>
            <a:xfrm>
              <a:off x="-5332477" y="-2022738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31" y="0"/>
                  </a:moveTo>
                  <a:cubicBezTo>
                    <a:pt x="19" y="4"/>
                    <a:pt x="0" y="15"/>
                    <a:pt x="9" y="30"/>
                  </a:cubicBezTo>
                  <a:cubicBezTo>
                    <a:pt x="16" y="52"/>
                    <a:pt x="19" y="78"/>
                    <a:pt x="50" y="78"/>
                  </a:cubicBezTo>
                  <a:cubicBezTo>
                    <a:pt x="64" y="78"/>
                    <a:pt x="68" y="60"/>
                    <a:pt x="68" y="41"/>
                  </a:cubicBezTo>
                  <a:cubicBezTo>
                    <a:pt x="64" y="18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2" name="Google Shape;5412;p4"/>
            <p:cNvSpPr/>
            <p:nvPr/>
          </p:nvSpPr>
          <p:spPr>
            <a:xfrm>
              <a:off x="-5135938" y="-1713079"/>
              <a:ext cx="22395" cy="16665"/>
            </a:xfrm>
            <a:custGeom>
              <a:avLst/>
              <a:gdLst/>
              <a:ahLst/>
              <a:cxnLst/>
              <a:rect l="l" t="t" r="r" b="b"/>
              <a:pathLst>
                <a:path w="469" h="349" extrusionOk="0">
                  <a:moveTo>
                    <a:pt x="180" y="1"/>
                  </a:moveTo>
                  <a:cubicBezTo>
                    <a:pt x="161" y="1"/>
                    <a:pt x="146" y="8"/>
                    <a:pt x="128" y="20"/>
                  </a:cubicBezTo>
                  <a:cubicBezTo>
                    <a:pt x="120" y="42"/>
                    <a:pt x="101" y="57"/>
                    <a:pt x="87" y="75"/>
                  </a:cubicBezTo>
                  <a:cubicBezTo>
                    <a:pt x="30" y="135"/>
                    <a:pt x="1" y="199"/>
                    <a:pt x="34" y="281"/>
                  </a:cubicBezTo>
                  <a:cubicBezTo>
                    <a:pt x="64" y="270"/>
                    <a:pt x="61" y="244"/>
                    <a:pt x="71" y="225"/>
                  </a:cubicBezTo>
                  <a:cubicBezTo>
                    <a:pt x="79" y="214"/>
                    <a:pt x="87" y="191"/>
                    <a:pt x="101" y="191"/>
                  </a:cubicBezTo>
                  <a:lnTo>
                    <a:pt x="109" y="191"/>
                  </a:lnTo>
                  <a:cubicBezTo>
                    <a:pt x="135" y="199"/>
                    <a:pt x="146" y="222"/>
                    <a:pt x="146" y="248"/>
                  </a:cubicBezTo>
                  <a:cubicBezTo>
                    <a:pt x="146" y="274"/>
                    <a:pt x="116" y="289"/>
                    <a:pt x="124" y="315"/>
                  </a:cubicBezTo>
                  <a:lnTo>
                    <a:pt x="128" y="315"/>
                  </a:lnTo>
                  <a:cubicBezTo>
                    <a:pt x="158" y="315"/>
                    <a:pt x="168" y="292"/>
                    <a:pt x="176" y="274"/>
                  </a:cubicBezTo>
                  <a:cubicBezTo>
                    <a:pt x="187" y="262"/>
                    <a:pt x="195" y="251"/>
                    <a:pt x="202" y="251"/>
                  </a:cubicBezTo>
                  <a:cubicBezTo>
                    <a:pt x="210" y="251"/>
                    <a:pt x="218" y="258"/>
                    <a:pt x="225" y="266"/>
                  </a:cubicBezTo>
                  <a:cubicBezTo>
                    <a:pt x="258" y="248"/>
                    <a:pt x="221" y="210"/>
                    <a:pt x="251" y="191"/>
                  </a:cubicBezTo>
                  <a:lnTo>
                    <a:pt x="251" y="191"/>
                  </a:lnTo>
                  <a:cubicBezTo>
                    <a:pt x="277" y="255"/>
                    <a:pt x="299" y="277"/>
                    <a:pt x="352" y="277"/>
                  </a:cubicBezTo>
                  <a:lnTo>
                    <a:pt x="375" y="277"/>
                  </a:lnTo>
                  <a:cubicBezTo>
                    <a:pt x="363" y="337"/>
                    <a:pt x="367" y="345"/>
                    <a:pt x="408" y="348"/>
                  </a:cubicBezTo>
                  <a:cubicBezTo>
                    <a:pt x="438" y="311"/>
                    <a:pt x="468" y="270"/>
                    <a:pt x="464" y="217"/>
                  </a:cubicBezTo>
                  <a:lnTo>
                    <a:pt x="464" y="217"/>
                  </a:lnTo>
                  <a:cubicBezTo>
                    <a:pt x="460" y="222"/>
                    <a:pt x="453" y="222"/>
                    <a:pt x="449" y="222"/>
                  </a:cubicBezTo>
                  <a:cubicBezTo>
                    <a:pt x="438" y="222"/>
                    <a:pt x="430" y="210"/>
                    <a:pt x="423" y="199"/>
                  </a:cubicBezTo>
                  <a:cubicBezTo>
                    <a:pt x="412" y="188"/>
                    <a:pt x="404" y="172"/>
                    <a:pt x="389" y="172"/>
                  </a:cubicBezTo>
                  <a:cubicBezTo>
                    <a:pt x="382" y="172"/>
                    <a:pt x="375" y="177"/>
                    <a:pt x="367" y="180"/>
                  </a:cubicBezTo>
                  <a:cubicBezTo>
                    <a:pt x="363" y="184"/>
                    <a:pt x="359" y="184"/>
                    <a:pt x="359" y="184"/>
                  </a:cubicBezTo>
                  <a:cubicBezTo>
                    <a:pt x="337" y="184"/>
                    <a:pt x="322" y="124"/>
                    <a:pt x="292" y="101"/>
                  </a:cubicBezTo>
                  <a:cubicBezTo>
                    <a:pt x="244" y="91"/>
                    <a:pt x="195" y="83"/>
                    <a:pt x="221" y="12"/>
                  </a:cubicBezTo>
                  <a:cubicBezTo>
                    <a:pt x="210" y="4"/>
                    <a:pt x="195" y="1"/>
                    <a:pt x="1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3" name="Google Shape;5413;p4"/>
            <p:cNvSpPr/>
            <p:nvPr/>
          </p:nvSpPr>
          <p:spPr>
            <a:xfrm>
              <a:off x="-5121995" y="-1710740"/>
              <a:ext cx="10410" cy="8261"/>
            </a:xfrm>
            <a:custGeom>
              <a:avLst/>
              <a:gdLst/>
              <a:ahLst/>
              <a:cxnLst/>
              <a:rect l="l" t="t" r="r" b="b"/>
              <a:pathLst>
                <a:path w="218" h="173" extrusionOk="0">
                  <a:moveTo>
                    <a:pt x="180" y="94"/>
                  </a:moveTo>
                  <a:lnTo>
                    <a:pt x="180" y="101"/>
                  </a:lnTo>
                  <a:cubicBezTo>
                    <a:pt x="183" y="101"/>
                    <a:pt x="180" y="97"/>
                    <a:pt x="180" y="94"/>
                  </a:cubicBezTo>
                  <a:close/>
                  <a:moveTo>
                    <a:pt x="78" y="0"/>
                  </a:moveTo>
                  <a:cubicBezTo>
                    <a:pt x="64" y="34"/>
                    <a:pt x="26" y="30"/>
                    <a:pt x="0" y="52"/>
                  </a:cubicBezTo>
                  <a:cubicBezTo>
                    <a:pt x="30" y="75"/>
                    <a:pt x="45" y="135"/>
                    <a:pt x="67" y="135"/>
                  </a:cubicBezTo>
                  <a:cubicBezTo>
                    <a:pt x="67" y="135"/>
                    <a:pt x="71" y="135"/>
                    <a:pt x="75" y="131"/>
                  </a:cubicBezTo>
                  <a:cubicBezTo>
                    <a:pt x="83" y="128"/>
                    <a:pt x="90" y="123"/>
                    <a:pt x="97" y="123"/>
                  </a:cubicBezTo>
                  <a:cubicBezTo>
                    <a:pt x="112" y="123"/>
                    <a:pt x="120" y="139"/>
                    <a:pt x="131" y="150"/>
                  </a:cubicBezTo>
                  <a:cubicBezTo>
                    <a:pt x="138" y="161"/>
                    <a:pt x="146" y="173"/>
                    <a:pt x="157" y="173"/>
                  </a:cubicBezTo>
                  <a:cubicBezTo>
                    <a:pt x="161" y="173"/>
                    <a:pt x="168" y="173"/>
                    <a:pt x="172" y="168"/>
                  </a:cubicBezTo>
                  <a:cubicBezTo>
                    <a:pt x="183" y="154"/>
                    <a:pt x="206" y="154"/>
                    <a:pt x="217" y="131"/>
                  </a:cubicBezTo>
                  <a:cubicBezTo>
                    <a:pt x="202" y="123"/>
                    <a:pt x="190" y="112"/>
                    <a:pt x="180" y="101"/>
                  </a:cubicBezTo>
                  <a:cubicBezTo>
                    <a:pt x="138" y="78"/>
                    <a:pt x="112" y="42"/>
                    <a:pt x="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4" name="Google Shape;5414;p4"/>
            <p:cNvSpPr/>
            <p:nvPr/>
          </p:nvSpPr>
          <p:spPr>
            <a:xfrm>
              <a:off x="-5124478" y="-1724157"/>
              <a:ext cx="5539" cy="6876"/>
            </a:xfrm>
            <a:custGeom>
              <a:avLst/>
              <a:gdLst/>
              <a:ahLst/>
              <a:cxnLst/>
              <a:rect l="l" t="t" r="r" b="b"/>
              <a:pathLst>
                <a:path w="116" h="144" extrusionOk="0">
                  <a:moveTo>
                    <a:pt x="56" y="1"/>
                  </a:moveTo>
                  <a:cubicBezTo>
                    <a:pt x="33" y="1"/>
                    <a:pt x="18" y="27"/>
                    <a:pt x="0" y="35"/>
                  </a:cubicBezTo>
                  <a:cubicBezTo>
                    <a:pt x="0" y="57"/>
                    <a:pt x="0" y="79"/>
                    <a:pt x="4" y="98"/>
                  </a:cubicBezTo>
                  <a:cubicBezTo>
                    <a:pt x="7" y="128"/>
                    <a:pt x="23" y="143"/>
                    <a:pt x="41" y="143"/>
                  </a:cubicBezTo>
                  <a:cubicBezTo>
                    <a:pt x="49" y="143"/>
                    <a:pt x="59" y="140"/>
                    <a:pt x="71" y="132"/>
                  </a:cubicBezTo>
                  <a:cubicBezTo>
                    <a:pt x="93" y="121"/>
                    <a:pt x="116" y="105"/>
                    <a:pt x="116" y="76"/>
                  </a:cubicBezTo>
                  <a:cubicBezTo>
                    <a:pt x="112" y="45"/>
                    <a:pt x="104" y="23"/>
                    <a:pt x="78" y="9"/>
                  </a:cubicBezTo>
                  <a:cubicBezTo>
                    <a:pt x="71" y="5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5" name="Google Shape;5415;p4"/>
            <p:cNvSpPr/>
            <p:nvPr/>
          </p:nvSpPr>
          <p:spPr>
            <a:xfrm>
              <a:off x="-5117554" y="-1711838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1" y="1"/>
                  </a:moveTo>
                  <a:cubicBezTo>
                    <a:pt x="53" y="1"/>
                    <a:pt x="35" y="8"/>
                    <a:pt x="0" y="23"/>
                  </a:cubicBezTo>
                  <a:cubicBezTo>
                    <a:pt x="19" y="65"/>
                    <a:pt x="45" y="101"/>
                    <a:pt x="87" y="124"/>
                  </a:cubicBezTo>
                  <a:lnTo>
                    <a:pt x="87" y="117"/>
                  </a:lnTo>
                  <a:cubicBezTo>
                    <a:pt x="83" y="101"/>
                    <a:pt x="68" y="83"/>
                    <a:pt x="90" y="83"/>
                  </a:cubicBezTo>
                  <a:lnTo>
                    <a:pt x="113" y="83"/>
                  </a:lnTo>
                  <a:cubicBezTo>
                    <a:pt x="120" y="83"/>
                    <a:pt x="128" y="68"/>
                    <a:pt x="131" y="57"/>
                  </a:cubicBezTo>
                  <a:cubicBezTo>
                    <a:pt x="105" y="16"/>
                    <a:pt x="94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6" name="Google Shape;5416;p4"/>
            <p:cNvSpPr/>
            <p:nvPr/>
          </p:nvSpPr>
          <p:spPr>
            <a:xfrm>
              <a:off x="-5126627" y="-1712554"/>
              <a:ext cx="8404" cy="4345"/>
            </a:xfrm>
            <a:custGeom>
              <a:avLst/>
              <a:gdLst/>
              <a:ahLst/>
              <a:cxnLst/>
              <a:rect l="l" t="t" r="r" b="b"/>
              <a:pathLst>
                <a:path w="176" h="91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72"/>
                    <a:pt x="49" y="80"/>
                    <a:pt x="97" y="90"/>
                  </a:cubicBezTo>
                  <a:cubicBezTo>
                    <a:pt x="123" y="68"/>
                    <a:pt x="161" y="72"/>
                    <a:pt x="175" y="38"/>
                  </a:cubicBezTo>
                  <a:cubicBezTo>
                    <a:pt x="161" y="31"/>
                    <a:pt x="149" y="23"/>
                    <a:pt x="135" y="23"/>
                  </a:cubicBezTo>
                  <a:lnTo>
                    <a:pt x="127" y="23"/>
                  </a:lnTo>
                  <a:cubicBezTo>
                    <a:pt x="120" y="27"/>
                    <a:pt x="112" y="31"/>
                    <a:pt x="104" y="31"/>
                  </a:cubicBezTo>
                  <a:cubicBezTo>
                    <a:pt x="78" y="31"/>
                    <a:pt x="56" y="4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7" name="Google Shape;5417;p4"/>
            <p:cNvSpPr/>
            <p:nvPr/>
          </p:nvSpPr>
          <p:spPr>
            <a:xfrm>
              <a:off x="-5114355" y="-1709164"/>
              <a:ext cx="4918" cy="4727"/>
            </a:xfrm>
            <a:custGeom>
              <a:avLst/>
              <a:gdLst/>
              <a:ahLst/>
              <a:cxnLst/>
              <a:rect l="l" t="t" r="r" b="b"/>
              <a:pathLst>
                <a:path w="103" h="99" extrusionOk="0">
                  <a:moveTo>
                    <a:pt x="64" y="1"/>
                  </a:moveTo>
                  <a:cubicBezTo>
                    <a:pt x="61" y="12"/>
                    <a:pt x="53" y="27"/>
                    <a:pt x="46" y="27"/>
                  </a:cubicBezTo>
                  <a:lnTo>
                    <a:pt x="23" y="27"/>
                  </a:lnTo>
                  <a:cubicBezTo>
                    <a:pt x="1" y="27"/>
                    <a:pt x="16" y="45"/>
                    <a:pt x="20" y="61"/>
                  </a:cubicBezTo>
                  <a:cubicBezTo>
                    <a:pt x="20" y="64"/>
                    <a:pt x="23" y="68"/>
                    <a:pt x="20" y="68"/>
                  </a:cubicBezTo>
                  <a:cubicBezTo>
                    <a:pt x="30" y="79"/>
                    <a:pt x="42" y="90"/>
                    <a:pt x="57" y="98"/>
                  </a:cubicBezTo>
                  <a:lnTo>
                    <a:pt x="72" y="98"/>
                  </a:lnTo>
                  <a:cubicBezTo>
                    <a:pt x="68" y="64"/>
                    <a:pt x="102" y="3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8" name="Google Shape;5418;p4"/>
            <p:cNvSpPr/>
            <p:nvPr/>
          </p:nvSpPr>
          <p:spPr>
            <a:xfrm>
              <a:off x="-5125385" y="-1713223"/>
              <a:ext cx="4823" cy="2197"/>
            </a:xfrm>
            <a:custGeom>
              <a:avLst/>
              <a:gdLst/>
              <a:ahLst/>
              <a:cxnLst/>
              <a:rect l="l" t="t" r="r" b="b"/>
              <a:pathLst>
                <a:path w="101" h="46" extrusionOk="0">
                  <a:moveTo>
                    <a:pt x="34" y="0"/>
                  </a:moveTo>
                  <a:cubicBezTo>
                    <a:pt x="23" y="0"/>
                    <a:pt x="15" y="4"/>
                    <a:pt x="0" y="15"/>
                  </a:cubicBezTo>
                  <a:cubicBezTo>
                    <a:pt x="30" y="18"/>
                    <a:pt x="52" y="45"/>
                    <a:pt x="78" y="45"/>
                  </a:cubicBezTo>
                  <a:cubicBezTo>
                    <a:pt x="86" y="45"/>
                    <a:pt x="94" y="41"/>
                    <a:pt x="101" y="37"/>
                  </a:cubicBezTo>
                  <a:cubicBezTo>
                    <a:pt x="78" y="30"/>
                    <a:pt x="60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19" name="Google Shape;5419;p4"/>
            <p:cNvSpPr/>
            <p:nvPr/>
          </p:nvSpPr>
          <p:spPr>
            <a:xfrm>
              <a:off x="-5521472" y="-2187667"/>
              <a:ext cx="3772" cy="5157"/>
            </a:xfrm>
            <a:custGeom>
              <a:avLst/>
              <a:gdLst/>
              <a:ahLst/>
              <a:cxnLst/>
              <a:rect l="l" t="t" r="r" b="b"/>
              <a:pathLst>
                <a:path w="79" h="108" extrusionOk="0">
                  <a:moveTo>
                    <a:pt x="26" y="0"/>
                  </a:moveTo>
                  <a:cubicBezTo>
                    <a:pt x="19" y="0"/>
                    <a:pt x="11" y="0"/>
                    <a:pt x="0" y="4"/>
                  </a:cubicBezTo>
                  <a:cubicBezTo>
                    <a:pt x="30" y="37"/>
                    <a:pt x="30" y="71"/>
                    <a:pt x="23" y="108"/>
                  </a:cubicBezTo>
                  <a:cubicBezTo>
                    <a:pt x="78" y="104"/>
                    <a:pt x="60" y="63"/>
                    <a:pt x="60" y="34"/>
                  </a:cubicBezTo>
                  <a:cubicBezTo>
                    <a:pt x="60" y="8"/>
                    <a:pt x="49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0" name="Google Shape;5420;p4"/>
            <p:cNvSpPr/>
            <p:nvPr/>
          </p:nvSpPr>
          <p:spPr>
            <a:xfrm>
              <a:off x="-5515407" y="-2189624"/>
              <a:ext cx="3772" cy="3390"/>
            </a:xfrm>
            <a:custGeom>
              <a:avLst/>
              <a:gdLst/>
              <a:ahLst/>
              <a:cxnLst/>
              <a:rect l="l" t="t" r="r" b="b"/>
              <a:pathLst>
                <a:path w="79" h="71" extrusionOk="0">
                  <a:moveTo>
                    <a:pt x="68" y="0"/>
                  </a:moveTo>
                  <a:cubicBezTo>
                    <a:pt x="1" y="26"/>
                    <a:pt x="1" y="26"/>
                    <a:pt x="49" y="71"/>
                  </a:cubicBezTo>
                  <a:cubicBezTo>
                    <a:pt x="41" y="45"/>
                    <a:pt x="79" y="3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1" name="Google Shape;5421;p4"/>
            <p:cNvSpPr/>
            <p:nvPr/>
          </p:nvSpPr>
          <p:spPr>
            <a:xfrm>
              <a:off x="-5145058" y="-1900116"/>
              <a:ext cx="3629" cy="2006"/>
            </a:xfrm>
            <a:custGeom>
              <a:avLst/>
              <a:gdLst/>
              <a:ahLst/>
              <a:cxnLst/>
              <a:rect l="l" t="t" r="r" b="b"/>
              <a:pathLst>
                <a:path w="76" h="42" extrusionOk="0">
                  <a:moveTo>
                    <a:pt x="42" y="0"/>
                  </a:moveTo>
                  <a:cubicBezTo>
                    <a:pt x="27" y="0"/>
                    <a:pt x="16" y="7"/>
                    <a:pt x="1" y="12"/>
                  </a:cubicBezTo>
                  <a:cubicBezTo>
                    <a:pt x="9" y="26"/>
                    <a:pt x="19" y="34"/>
                    <a:pt x="35" y="41"/>
                  </a:cubicBezTo>
                  <a:cubicBezTo>
                    <a:pt x="45" y="38"/>
                    <a:pt x="68" y="38"/>
                    <a:pt x="68" y="30"/>
                  </a:cubicBezTo>
                  <a:cubicBezTo>
                    <a:pt x="76" y="15"/>
                    <a:pt x="57" y="4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2" name="Google Shape;5422;p4"/>
            <p:cNvSpPr/>
            <p:nvPr/>
          </p:nvSpPr>
          <p:spPr>
            <a:xfrm>
              <a:off x="-5141620" y="-1896917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26" y="0"/>
                  </a:moveTo>
                  <a:cubicBezTo>
                    <a:pt x="15" y="0"/>
                    <a:pt x="4" y="4"/>
                    <a:pt x="0" y="19"/>
                  </a:cubicBezTo>
                  <a:lnTo>
                    <a:pt x="0" y="34"/>
                  </a:lnTo>
                  <a:cubicBezTo>
                    <a:pt x="11" y="45"/>
                    <a:pt x="23" y="52"/>
                    <a:pt x="33" y="64"/>
                  </a:cubicBezTo>
                  <a:cubicBezTo>
                    <a:pt x="41" y="42"/>
                    <a:pt x="63" y="19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3" name="Google Shape;5423;p4"/>
            <p:cNvSpPr/>
            <p:nvPr/>
          </p:nvSpPr>
          <p:spPr>
            <a:xfrm>
              <a:off x="-5280668" y="-2021879"/>
              <a:ext cx="4679" cy="3247"/>
            </a:xfrm>
            <a:custGeom>
              <a:avLst/>
              <a:gdLst/>
              <a:ahLst/>
              <a:cxnLst/>
              <a:rect l="l" t="t" r="r" b="b"/>
              <a:pathLst>
                <a:path w="98" h="68" extrusionOk="0">
                  <a:moveTo>
                    <a:pt x="52" y="0"/>
                  </a:moveTo>
                  <a:cubicBezTo>
                    <a:pt x="37" y="0"/>
                    <a:pt x="26" y="16"/>
                    <a:pt x="0" y="64"/>
                  </a:cubicBezTo>
                  <a:cubicBezTo>
                    <a:pt x="4" y="68"/>
                    <a:pt x="11" y="68"/>
                    <a:pt x="15" y="68"/>
                  </a:cubicBezTo>
                  <a:cubicBezTo>
                    <a:pt x="52" y="68"/>
                    <a:pt x="59" y="19"/>
                    <a:pt x="97" y="16"/>
                  </a:cubicBezTo>
                  <a:cubicBezTo>
                    <a:pt x="78" y="5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4" name="Google Shape;5424;p4"/>
            <p:cNvSpPr/>
            <p:nvPr/>
          </p:nvSpPr>
          <p:spPr>
            <a:xfrm>
              <a:off x="-5259420" y="-1707015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41" y="0"/>
                  </a:moveTo>
                  <a:cubicBezTo>
                    <a:pt x="26" y="0"/>
                    <a:pt x="14" y="12"/>
                    <a:pt x="0" y="19"/>
                  </a:cubicBezTo>
                  <a:cubicBezTo>
                    <a:pt x="11" y="42"/>
                    <a:pt x="30" y="53"/>
                    <a:pt x="49" y="53"/>
                  </a:cubicBezTo>
                  <a:lnTo>
                    <a:pt x="56" y="53"/>
                  </a:lnTo>
                  <a:cubicBezTo>
                    <a:pt x="75" y="53"/>
                    <a:pt x="63" y="31"/>
                    <a:pt x="63" y="16"/>
                  </a:cubicBezTo>
                  <a:cubicBezTo>
                    <a:pt x="56" y="5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5" name="Google Shape;5425;p4"/>
            <p:cNvSpPr/>
            <p:nvPr/>
          </p:nvSpPr>
          <p:spPr>
            <a:xfrm>
              <a:off x="-5232680" y="-1931201"/>
              <a:ext cx="3056" cy="3247"/>
            </a:xfrm>
            <a:custGeom>
              <a:avLst/>
              <a:gdLst/>
              <a:ahLst/>
              <a:cxnLst/>
              <a:rect l="l" t="t" r="r" b="b"/>
              <a:pathLst>
                <a:path w="64" h="68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45"/>
                    <a:pt x="1" y="45"/>
                    <a:pt x="64" y="68"/>
                  </a:cubicBezTo>
                  <a:cubicBezTo>
                    <a:pt x="53" y="27"/>
                    <a:pt x="53" y="27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6" name="Google Shape;5426;p4"/>
            <p:cNvSpPr/>
            <p:nvPr/>
          </p:nvSpPr>
          <p:spPr>
            <a:xfrm>
              <a:off x="-5207181" y="-1869413"/>
              <a:ext cx="12415" cy="11794"/>
            </a:xfrm>
            <a:custGeom>
              <a:avLst/>
              <a:gdLst/>
              <a:ahLst/>
              <a:cxnLst/>
              <a:rect l="l" t="t" r="r" b="b"/>
              <a:pathLst>
                <a:path w="260" h="247" extrusionOk="0">
                  <a:moveTo>
                    <a:pt x="162" y="0"/>
                  </a:moveTo>
                  <a:cubicBezTo>
                    <a:pt x="154" y="0"/>
                    <a:pt x="150" y="4"/>
                    <a:pt x="143" y="15"/>
                  </a:cubicBezTo>
                  <a:cubicBezTo>
                    <a:pt x="132" y="42"/>
                    <a:pt x="154" y="59"/>
                    <a:pt x="176" y="71"/>
                  </a:cubicBezTo>
                  <a:cubicBezTo>
                    <a:pt x="180" y="71"/>
                    <a:pt x="185" y="78"/>
                    <a:pt x="185" y="82"/>
                  </a:cubicBezTo>
                  <a:cubicBezTo>
                    <a:pt x="188" y="90"/>
                    <a:pt x="180" y="97"/>
                    <a:pt x="176" y="97"/>
                  </a:cubicBezTo>
                  <a:lnTo>
                    <a:pt x="173" y="97"/>
                  </a:lnTo>
                  <a:cubicBezTo>
                    <a:pt x="158" y="86"/>
                    <a:pt x="150" y="82"/>
                    <a:pt x="147" y="82"/>
                  </a:cubicBezTo>
                  <a:cubicBezTo>
                    <a:pt x="135" y="82"/>
                    <a:pt x="147" y="104"/>
                    <a:pt x="150" y="120"/>
                  </a:cubicBezTo>
                  <a:cubicBezTo>
                    <a:pt x="154" y="142"/>
                    <a:pt x="147" y="157"/>
                    <a:pt x="124" y="164"/>
                  </a:cubicBezTo>
                  <a:lnTo>
                    <a:pt x="117" y="164"/>
                  </a:lnTo>
                  <a:cubicBezTo>
                    <a:pt x="102" y="164"/>
                    <a:pt x="106" y="142"/>
                    <a:pt x="102" y="135"/>
                  </a:cubicBezTo>
                  <a:cubicBezTo>
                    <a:pt x="98" y="127"/>
                    <a:pt x="95" y="123"/>
                    <a:pt x="90" y="123"/>
                  </a:cubicBezTo>
                  <a:cubicBezTo>
                    <a:pt x="83" y="123"/>
                    <a:pt x="76" y="131"/>
                    <a:pt x="72" y="131"/>
                  </a:cubicBezTo>
                  <a:cubicBezTo>
                    <a:pt x="83" y="183"/>
                    <a:pt x="54" y="187"/>
                    <a:pt x="16" y="187"/>
                  </a:cubicBezTo>
                  <a:lnTo>
                    <a:pt x="1" y="187"/>
                  </a:lnTo>
                  <a:cubicBezTo>
                    <a:pt x="31" y="221"/>
                    <a:pt x="46" y="232"/>
                    <a:pt x="57" y="232"/>
                  </a:cubicBezTo>
                  <a:cubicBezTo>
                    <a:pt x="68" y="232"/>
                    <a:pt x="80" y="221"/>
                    <a:pt x="102" y="202"/>
                  </a:cubicBezTo>
                  <a:cubicBezTo>
                    <a:pt x="128" y="206"/>
                    <a:pt x="128" y="247"/>
                    <a:pt x="166" y="247"/>
                  </a:cubicBezTo>
                  <a:cubicBezTo>
                    <a:pt x="162" y="190"/>
                    <a:pt x="158" y="131"/>
                    <a:pt x="233" y="104"/>
                  </a:cubicBezTo>
                  <a:cubicBezTo>
                    <a:pt x="252" y="97"/>
                    <a:pt x="259" y="75"/>
                    <a:pt x="259" y="52"/>
                  </a:cubicBezTo>
                  <a:cubicBezTo>
                    <a:pt x="252" y="23"/>
                    <a:pt x="237" y="7"/>
                    <a:pt x="207" y="7"/>
                  </a:cubicBezTo>
                  <a:cubicBezTo>
                    <a:pt x="203" y="11"/>
                    <a:pt x="199" y="11"/>
                    <a:pt x="199" y="11"/>
                  </a:cubicBezTo>
                  <a:cubicBezTo>
                    <a:pt x="192" y="11"/>
                    <a:pt x="185" y="7"/>
                    <a:pt x="180" y="7"/>
                  </a:cubicBezTo>
                  <a:cubicBezTo>
                    <a:pt x="173" y="4"/>
                    <a:pt x="166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7" name="Google Shape;5427;p4"/>
            <p:cNvSpPr/>
            <p:nvPr/>
          </p:nvSpPr>
          <p:spPr>
            <a:xfrm>
              <a:off x="-5209664" y="-1866596"/>
              <a:ext cx="5730" cy="4727"/>
            </a:xfrm>
            <a:custGeom>
              <a:avLst/>
              <a:gdLst/>
              <a:ahLst/>
              <a:cxnLst/>
              <a:rect l="l" t="t" r="r" b="b"/>
              <a:pathLst>
                <a:path w="120" h="99" extrusionOk="0">
                  <a:moveTo>
                    <a:pt x="38" y="0"/>
                  </a:moveTo>
                  <a:cubicBezTo>
                    <a:pt x="38" y="35"/>
                    <a:pt x="1" y="57"/>
                    <a:pt x="12" y="98"/>
                  </a:cubicBezTo>
                  <a:lnTo>
                    <a:pt x="27" y="98"/>
                  </a:lnTo>
                  <a:cubicBezTo>
                    <a:pt x="64" y="98"/>
                    <a:pt x="87" y="64"/>
                    <a:pt x="120" y="57"/>
                  </a:cubicBezTo>
                  <a:cubicBezTo>
                    <a:pt x="90" y="45"/>
                    <a:pt x="8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8" name="Google Shape;5428;p4"/>
            <p:cNvSpPr/>
            <p:nvPr/>
          </p:nvSpPr>
          <p:spPr>
            <a:xfrm>
              <a:off x="-5098598" y="-1673829"/>
              <a:ext cx="7115" cy="6876"/>
            </a:xfrm>
            <a:custGeom>
              <a:avLst/>
              <a:gdLst/>
              <a:ahLst/>
              <a:cxnLst/>
              <a:rect l="l" t="t" r="r" b="b"/>
              <a:pathLst>
                <a:path w="149" h="144" extrusionOk="0">
                  <a:moveTo>
                    <a:pt x="56" y="1"/>
                  </a:moveTo>
                  <a:cubicBezTo>
                    <a:pt x="48" y="1"/>
                    <a:pt x="41" y="1"/>
                    <a:pt x="33" y="5"/>
                  </a:cubicBezTo>
                  <a:cubicBezTo>
                    <a:pt x="14" y="9"/>
                    <a:pt x="4" y="12"/>
                    <a:pt x="0" y="31"/>
                  </a:cubicBezTo>
                  <a:cubicBezTo>
                    <a:pt x="0" y="68"/>
                    <a:pt x="4" y="106"/>
                    <a:pt x="30" y="128"/>
                  </a:cubicBezTo>
                  <a:cubicBezTo>
                    <a:pt x="41" y="135"/>
                    <a:pt x="56" y="143"/>
                    <a:pt x="71" y="143"/>
                  </a:cubicBezTo>
                  <a:cubicBezTo>
                    <a:pt x="86" y="143"/>
                    <a:pt x="101" y="135"/>
                    <a:pt x="112" y="124"/>
                  </a:cubicBezTo>
                  <a:cubicBezTo>
                    <a:pt x="116" y="117"/>
                    <a:pt x="123" y="117"/>
                    <a:pt x="127" y="117"/>
                  </a:cubicBezTo>
                  <a:cubicBezTo>
                    <a:pt x="135" y="117"/>
                    <a:pt x="142" y="121"/>
                    <a:pt x="149" y="121"/>
                  </a:cubicBezTo>
                  <a:cubicBezTo>
                    <a:pt x="131" y="87"/>
                    <a:pt x="101" y="57"/>
                    <a:pt x="109" y="16"/>
                  </a:cubicBezTo>
                  <a:cubicBezTo>
                    <a:pt x="93" y="5"/>
                    <a:pt x="74" y="1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29" name="Google Shape;5429;p4"/>
            <p:cNvSpPr/>
            <p:nvPr/>
          </p:nvSpPr>
          <p:spPr>
            <a:xfrm>
              <a:off x="-5083127" y="-1828061"/>
              <a:ext cx="4918" cy="3486"/>
            </a:xfrm>
            <a:custGeom>
              <a:avLst/>
              <a:gdLst/>
              <a:ahLst/>
              <a:cxnLst/>
              <a:rect l="l" t="t" r="r" b="b"/>
              <a:pathLst>
                <a:path w="103" h="73" extrusionOk="0">
                  <a:moveTo>
                    <a:pt x="23" y="1"/>
                  </a:moveTo>
                  <a:cubicBezTo>
                    <a:pt x="4" y="1"/>
                    <a:pt x="1" y="16"/>
                    <a:pt x="4" y="35"/>
                  </a:cubicBezTo>
                  <a:cubicBezTo>
                    <a:pt x="12" y="57"/>
                    <a:pt x="38" y="73"/>
                    <a:pt x="68" y="73"/>
                  </a:cubicBezTo>
                  <a:cubicBezTo>
                    <a:pt x="80" y="73"/>
                    <a:pt x="91" y="68"/>
                    <a:pt x="99" y="65"/>
                  </a:cubicBezTo>
                  <a:cubicBezTo>
                    <a:pt x="102" y="31"/>
                    <a:pt x="64" y="50"/>
                    <a:pt x="54" y="35"/>
                  </a:cubicBezTo>
                  <a:cubicBezTo>
                    <a:pt x="61" y="16"/>
                    <a:pt x="87" y="23"/>
                    <a:pt x="94" y="5"/>
                  </a:cubicBezTo>
                  <a:lnTo>
                    <a:pt x="57" y="5"/>
                  </a:lnTo>
                  <a:cubicBezTo>
                    <a:pt x="49" y="5"/>
                    <a:pt x="42" y="5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0" name="Google Shape;5430;p4"/>
            <p:cNvSpPr/>
            <p:nvPr/>
          </p:nvSpPr>
          <p:spPr>
            <a:xfrm>
              <a:off x="-5216254" y="-1900307"/>
              <a:ext cx="13418" cy="8977"/>
            </a:xfrm>
            <a:custGeom>
              <a:avLst/>
              <a:gdLst/>
              <a:ahLst/>
              <a:cxnLst/>
              <a:rect l="l" t="t" r="r" b="b"/>
              <a:pathLst>
                <a:path w="281" h="188" extrusionOk="0">
                  <a:moveTo>
                    <a:pt x="183" y="0"/>
                  </a:moveTo>
                  <a:cubicBezTo>
                    <a:pt x="131" y="0"/>
                    <a:pt x="83" y="26"/>
                    <a:pt x="30" y="34"/>
                  </a:cubicBezTo>
                  <a:cubicBezTo>
                    <a:pt x="34" y="45"/>
                    <a:pt x="49" y="61"/>
                    <a:pt x="23" y="64"/>
                  </a:cubicBezTo>
                  <a:cubicBezTo>
                    <a:pt x="4" y="68"/>
                    <a:pt x="0" y="83"/>
                    <a:pt x="0" y="97"/>
                  </a:cubicBezTo>
                  <a:cubicBezTo>
                    <a:pt x="38" y="120"/>
                    <a:pt x="38" y="168"/>
                    <a:pt x="71" y="187"/>
                  </a:cubicBezTo>
                  <a:cubicBezTo>
                    <a:pt x="75" y="176"/>
                    <a:pt x="83" y="165"/>
                    <a:pt x="87" y="154"/>
                  </a:cubicBezTo>
                  <a:cubicBezTo>
                    <a:pt x="90" y="146"/>
                    <a:pt x="90" y="139"/>
                    <a:pt x="94" y="131"/>
                  </a:cubicBezTo>
                  <a:cubicBezTo>
                    <a:pt x="105" y="97"/>
                    <a:pt x="113" y="83"/>
                    <a:pt x="123" y="83"/>
                  </a:cubicBezTo>
                  <a:cubicBezTo>
                    <a:pt x="135" y="83"/>
                    <a:pt x="146" y="94"/>
                    <a:pt x="165" y="113"/>
                  </a:cubicBezTo>
                  <a:cubicBezTo>
                    <a:pt x="173" y="116"/>
                    <a:pt x="176" y="135"/>
                    <a:pt x="183" y="135"/>
                  </a:cubicBezTo>
                  <a:cubicBezTo>
                    <a:pt x="187" y="135"/>
                    <a:pt x="191" y="131"/>
                    <a:pt x="199" y="128"/>
                  </a:cubicBezTo>
                  <a:cubicBezTo>
                    <a:pt x="221" y="105"/>
                    <a:pt x="258" y="116"/>
                    <a:pt x="280" y="83"/>
                  </a:cubicBezTo>
                  <a:cubicBezTo>
                    <a:pt x="254" y="52"/>
                    <a:pt x="218" y="38"/>
                    <a:pt x="2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1" name="Google Shape;5431;p4"/>
            <p:cNvSpPr/>
            <p:nvPr/>
          </p:nvSpPr>
          <p:spPr>
            <a:xfrm>
              <a:off x="-5212863" y="-1893001"/>
              <a:ext cx="5969" cy="3772"/>
            </a:xfrm>
            <a:custGeom>
              <a:avLst/>
              <a:gdLst/>
              <a:ahLst/>
              <a:cxnLst/>
              <a:rect l="l" t="t" r="r" b="b"/>
              <a:pathLst>
                <a:path w="125" h="79" extrusionOk="0">
                  <a:moveTo>
                    <a:pt x="16" y="1"/>
                  </a:moveTo>
                  <a:cubicBezTo>
                    <a:pt x="12" y="12"/>
                    <a:pt x="4" y="23"/>
                    <a:pt x="0" y="34"/>
                  </a:cubicBezTo>
                  <a:cubicBezTo>
                    <a:pt x="8" y="49"/>
                    <a:pt x="16" y="65"/>
                    <a:pt x="23" y="79"/>
                  </a:cubicBezTo>
                  <a:lnTo>
                    <a:pt x="49" y="79"/>
                  </a:lnTo>
                  <a:cubicBezTo>
                    <a:pt x="57" y="72"/>
                    <a:pt x="64" y="68"/>
                    <a:pt x="71" y="68"/>
                  </a:cubicBezTo>
                  <a:cubicBezTo>
                    <a:pt x="75" y="68"/>
                    <a:pt x="83" y="72"/>
                    <a:pt x="86" y="72"/>
                  </a:cubicBezTo>
                  <a:lnTo>
                    <a:pt x="102" y="72"/>
                  </a:lnTo>
                  <a:cubicBezTo>
                    <a:pt x="109" y="72"/>
                    <a:pt x="120" y="72"/>
                    <a:pt x="124" y="60"/>
                  </a:cubicBezTo>
                  <a:cubicBezTo>
                    <a:pt x="102" y="12"/>
                    <a:pt x="49" y="23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2" name="Google Shape;5432;p4"/>
            <p:cNvSpPr/>
            <p:nvPr/>
          </p:nvSpPr>
          <p:spPr>
            <a:xfrm>
              <a:off x="-5439198" y="-2059697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56" y="0"/>
                  </a:moveTo>
                  <a:cubicBezTo>
                    <a:pt x="49" y="0"/>
                    <a:pt x="37" y="0"/>
                    <a:pt x="27" y="4"/>
                  </a:cubicBezTo>
                  <a:cubicBezTo>
                    <a:pt x="1" y="38"/>
                    <a:pt x="37" y="64"/>
                    <a:pt x="34" y="97"/>
                  </a:cubicBezTo>
                  <a:lnTo>
                    <a:pt x="34" y="112"/>
                  </a:lnTo>
                  <a:cubicBezTo>
                    <a:pt x="53" y="116"/>
                    <a:pt x="68" y="119"/>
                    <a:pt x="79" y="119"/>
                  </a:cubicBezTo>
                  <a:cubicBezTo>
                    <a:pt x="109" y="119"/>
                    <a:pt x="116" y="102"/>
                    <a:pt x="109" y="60"/>
                  </a:cubicBezTo>
                  <a:cubicBezTo>
                    <a:pt x="94" y="41"/>
                    <a:pt x="53" y="41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3" name="Google Shape;5433;p4"/>
            <p:cNvSpPr/>
            <p:nvPr/>
          </p:nvSpPr>
          <p:spPr>
            <a:xfrm>
              <a:off x="-5437623" y="-2056832"/>
              <a:ext cx="5443" cy="4154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76" y="0"/>
                  </a:moveTo>
                  <a:cubicBezTo>
                    <a:pt x="83" y="42"/>
                    <a:pt x="76" y="59"/>
                    <a:pt x="46" y="59"/>
                  </a:cubicBezTo>
                  <a:cubicBezTo>
                    <a:pt x="35" y="59"/>
                    <a:pt x="20" y="56"/>
                    <a:pt x="1" y="52"/>
                  </a:cubicBezTo>
                  <a:lnTo>
                    <a:pt x="1" y="52"/>
                  </a:lnTo>
                  <a:cubicBezTo>
                    <a:pt x="4" y="78"/>
                    <a:pt x="20" y="86"/>
                    <a:pt x="35" y="86"/>
                  </a:cubicBezTo>
                  <a:cubicBezTo>
                    <a:pt x="46" y="86"/>
                    <a:pt x="57" y="78"/>
                    <a:pt x="68" y="75"/>
                  </a:cubicBezTo>
                  <a:cubicBezTo>
                    <a:pt x="94" y="68"/>
                    <a:pt x="113" y="49"/>
                    <a:pt x="109" y="15"/>
                  </a:cubicBezTo>
                  <a:cubicBezTo>
                    <a:pt x="106" y="0"/>
                    <a:pt x="91" y="0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4" name="Google Shape;5434;p4"/>
            <p:cNvSpPr/>
            <p:nvPr/>
          </p:nvSpPr>
          <p:spPr>
            <a:xfrm>
              <a:off x="-5439915" y="-2059553"/>
              <a:ext cx="2531" cy="4536"/>
            </a:xfrm>
            <a:custGeom>
              <a:avLst/>
              <a:gdLst/>
              <a:ahLst/>
              <a:cxnLst/>
              <a:rect l="l" t="t" r="r" b="b"/>
              <a:pathLst>
                <a:path w="53" h="95" extrusionOk="0">
                  <a:moveTo>
                    <a:pt x="42" y="1"/>
                  </a:moveTo>
                  <a:cubicBezTo>
                    <a:pt x="0" y="31"/>
                    <a:pt x="0" y="54"/>
                    <a:pt x="49" y="94"/>
                  </a:cubicBezTo>
                  <a:cubicBezTo>
                    <a:pt x="52" y="61"/>
                    <a:pt x="16" y="35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5" name="Google Shape;5435;p4"/>
            <p:cNvSpPr/>
            <p:nvPr/>
          </p:nvSpPr>
          <p:spPr>
            <a:xfrm>
              <a:off x="-5432609" y="-2040931"/>
              <a:ext cx="4345" cy="2865"/>
            </a:xfrm>
            <a:custGeom>
              <a:avLst/>
              <a:gdLst/>
              <a:ahLst/>
              <a:cxnLst/>
              <a:rect l="l" t="t" r="r" b="b"/>
              <a:pathLst>
                <a:path w="91" h="60" extrusionOk="0">
                  <a:moveTo>
                    <a:pt x="30" y="0"/>
                  </a:moveTo>
                  <a:cubicBezTo>
                    <a:pt x="23" y="0"/>
                    <a:pt x="12" y="7"/>
                    <a:pt x="1" y="14"/>
                  </a:cubicBezTo>
                  <a:cubicBezTo>
                    <a:pt x="4" y="52"/>
                    <a:pt x="23" y="59"/>
                    <a:pt x="46" y="59"/>
                  </a:cubicBezTo>
                  <a:cubicBezTo>
                    <a:pt x="53" y="59"/>
                    <a:pt x="61" y="59"/>
                    <a:pt x="68" y="56"/>
                  </a:cubicBezTo>
                  <a:cubicBezTo>
                    <a:pt x="91" y="40"/>
                    <a:pt x="72" y="30"/>
                    <a:pt x="61" y="14"/>
                  </a:cubicBezTo>
                  <a:cubicBezTo>
                    <a:pt x="49" y="4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6" name="Google Shape;5436;p4"/>
            <p:cNvSpPr/>
            <p:nvPr/>
          </p:nvSpPr>
          <p:spPr>
            <a:xfrm>
              <a:off x="-5434232" y="-2040262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35"/>
                    <a:pt x="31" y="53"/>
                    <a:pt x="54" y="68"/>
                  </a:cubicBezTo>
                  <a:cubicBezTo>
                    <a:pt x="61" y="71"/>
                    <a:pt x="64" y="76"/>
                    <a:pt x="73" y="76"/>
                  </a:cubicBezTo>
                  <a:cubicBezTo>
                    <a:pt x="87" y="76"/>
                    <a:pt x="95" y="61"/>
                    <a:pt x="102" y="42"/>
                  </a:cubicBezTo>
                  <a:lnTo>
                    <a:pt x="102" y="42"/>
                  </a:lnTo>
                  <a:cubicBezTo>
                    <a:pt x="95" y="45"/>
                    <a:pt x="87" y="45"/>
                    <a:pt x="80" y="45"/>
                  </a:cubicBezTo>
                  <a:cubicBezTo>
                    <a:pt x="57" y="45"/>
                    <a:pt x="38" y="38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7" name="Google Shape;5437;p4"/>
            <p:cNvSpPr/>
            <p:nvPr/>
          </p:nvSpPr>
          <p:spPr>
            <a:xfrm>
              <a:off x="-5250347" y="-1638112"/>
              <a:ext cx="7544" cy="3438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120" y="1"/>
                  </a:moveTo>
                  <a:cubicBezTo>
                    <a:pt x="83" y="8"/>
                    <a:pt x="42" y="27"/>
                    <a:pt x="0" y="31"/>
                  </a:cubicBezTo>
                  <a:cubicBezTo>
                    <a:pt x="16" y="57"/>
                    <a:pt x="45" y="60"/>
                    <a:pt x="68" y="72"/>
                  </a:cubicBezTo>
                  <a:cubicBezTo>
                    <a:pt x="86" y="72"/>
                    <a:pt x="102" y="72"/>
                    <a:pt x="116" y="68"/>
                  </a:cubicBezTo>
                  <a:cubicBezTo>
                    <a:pt x="131" y="68"/>
                    <a:pt x="142" y="65"/>
                    <a:pt x="147" y="49"/>
                  </a:cubicBezTo>
                  <a:cubicBezTo>
                    <a:pt x="135" y="38"/>
                    <a:pt x="157" y="1"/>
                    <a:pt x="1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8" name="Google Shape;5438;p4"/>
            <p:cNvSpPr/>
            <p:nvPr/>
          </p:nvSpPr>
          <p:spPr>
            <a:xfrm>
              <a:off x="-5250681" y="-1644892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5" y="0"/>
                  </a:moveTo>
                  <a:cubicBezTo>
                    <a:pt x="41" y="0"/>
                    <a:pt x="11" y="12"/>
                    <a:pt x="0" y="60"/>
                  </a:cubicBezTo>
                  <a:cubicBezTo>
                    <a:pt x="4" y="90"/>
                    <a:pt x="26" y="105"/>
                    <a:pt x="52" y="131"/>
                  </a:cubicBezTo>
                  <a:cubicBezTo>
                    <a:pt x="45" y="64"/>
                    <a:pt x="75" y="31"/>
                    <a:pt x="123" y="5"/>
                  </a:cubicBezTo>
                  <a:cubicBezTo>
                    <a:pt x="109" y="0"/>
                    <a:pt x="90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39" name="Google Shape;5439;p4"/>
            <p:cNvSpPr/>
            <p:nvPr/>
          </p:nvSpPr>
          <p:spPr>
            <a:xfrm>
              <a:off x="-5597537" y="-2052200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56" y="0"/>
                  </a:moveTo>
                  <a:cubicBezTo>
                    <a:pt x="42" y="15"/>
                    <a:pt x="23" y="30"/>
                    <a:pt x="1" y="49"/>
                  </a:cubicBezTo>
                  <a:cubicBezTo>
                    <a:pt x="23" y="71"/>
                    <a:pt x="46" y="90"/>
                    <a:pt x="65" y="109"/>
                  </a:cubicBezTo>
                  <a:cubicBezTo>
                    <a:pt x="117" y="67"/>
                    <a:pt x="87" y="34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0" name="Google Shape;5440;p4"/>
            <p:cNvSpPr/>
            <p:nvPr/>
          </p:nvSpPr>
          <p:spPr>
            <a:xfrm>
              <a:off x="-5118987" y="-1885123"/>
              <a:ext cx="8261" cy="6112"/>
            </a:xfrm>
            <a:custGeom>
              <a:avLst/>
              <a:gdLst/>
              <a:ahLst/>
              <a:cxnLst/>
              <a:rect l="l" t="t" r="r" b="b"/>
              <a:pathLst>
                <a:path w="173" h="128" extrusionOk="0">
                  <a:moveTo>
                    <a:pt x="94" y="0"/>
                  </a:moveTo>
                  <a:cubicBezTo>
                    <a:pt x="75" y="0"/>
                    <a:pt x="60" y="19"/>
                    <a:pt x="46" y="30"/>
                  </a:cubicBezTo>
                  <a:cubicBezTo>
                    <a:pt x="1" y="60"/>
                    <a:pt x="46" y="86"/>
                    <a:pt x="46" y="112"/>
                  </a:cubicBezTo>
                  <a:cubicBezTo>
                    <a:pt x="57" y="119"/>
                    <a:pt x="68" y="124"/>
                    <a:pt x="79" y="127"/>
                  </a:cubicBezTo>
                  <a:cubicBezTo>
                    <a:pt x="87" y="127"/>
                    <a:pt x="94" y="124"/>
                    <a:pt x="101" y="124"/>
                  </a:cubicBezTo>
                  <a:lnTo>
                    <a:pt x="105" y="124"/>
                  </a:lnTo>
                  <a:cubicBezTo>
                    <a:pt x="146" y="124"/>
                    <a:pt x="146" y="83"/>
                    <a:pt x="158" y="60"/>
                  </a:cubicBezTo>
                  <a:cubicBezTo>
                    <a:pt x="172" y="34"/>
                    <a:pt x="135" y="19"/>
                    <a:pt x="113" y="4"/>
                  </a:cubicBezTo>
                  <a:cubicBezTo>
                    <a:pt x="105" y="0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1" name="Google Shape;5441;p4"/>
            <p:cNvSpPr/>
            <p:nvPr/>
          </p:nvSpPr>
          <p:spPr>
            <a:xfrm>
              <a:off x="-5112015" y="-1888035"/>
              <a:ext cx="5778" cy="5062"/>
            </a:xfrm>
            <a:custGeom>
              <a:avLst/>
              <a:gdLst/>
              <a:ahLst/>
              <a:cxnLst/>
              <a:rect l="l" t="t" r="r" b="b"/>
              <a:pathLst>
                <a:path w="121" h="106" extrusionOk="0">
                  <a:moveTo>
                    <a:pt x="90" y="1"/>
                  </a:moveTo>
                  <a:lnTo>
                    <a:pt x="90" y="1"/>
                  </a:lnTo>
                  <a:cubicBezTo>
                    <a:pt x="4" y="13"/>
                    <a:pt x="0" y="23"/>
                    <a:pt x="53" y="106"/>
                  </a:cubicBezTo>
                  <a:cubicBezTo>
                    <a:pt x="120" y="65"/>
                    <a:pt x="120" y="65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2" name="Google Shape;5442;p4"/>
            <p:cNvSpPr/>
            <p:nvPr/>
          </p:nvSpPr>
          <p:spPr>
            <a:xfrm>
              <a:off x="-5134362" y="-1703959"/>
              <a:ext cx="13131" cy="14516"/>
            </a:xfrm>
            <a:custGeom>
              <a:avLst/>
              <a:gdLst/>
              <a:ahLst/>
              <a:cxnLst/>
              <a:rect l="l" t="t" r="r" b="b"/>
              <a:pathLst>
                <a:path w="275" h="304" extrusionOk="0">
                  <a:moveTo>
                    <a:pt x="68" y="0"/>
                  </a:moveTo>
                  <a:cubicBezTo>
                    <a:pt x="54" y="0"/>
                    <a:pt x="46" y="23"/>
                    <a:pt x="38" y="34"/>
                  </a:cubicBezTo>
                  <a:cubicBezTo>
                    <a:pt x="28" y="53"/>
                    <a:pt x="31" y="79"/>
                    <a:pt x="1" y="90"/>
                  </a:cubicBezTo>
                  <a:cubicBezTo>
                    <a:pt x="38" y="172"/>
                    <a:pt x="83" y="243"/>
                    <a:pt x="185" y="255"/>
                  </a:cubicBezTo>
                  <a:cubicBezTo>
                    <a:pt x="211" y="255"/>
                    <a:pt x="214" y="281"/>
                    <a:pt x="230" y="295"/>
                  </a:cubicBezTo>
                  <a:cubicBezTo>
                    <a:pt x="237" y="300"/>
                    <a:pt x="240" y="303"/>
                    <a:pt x="248" y="303"/>
                  </a:cubicBezTo>
                  <a:cubicBezTo>
                    <a:pt x="259" y="303"/>
                    <a:pt x="266" y="295"/>
                    <a:pt x="274" y="277"/>
                  </a:cubicBezTo>
                  <a:cubicBezTo>
                    <a:pt x="259" y="273"/>
                    <a:pt x="256" y="258"/>
                    <a:pt x="256" y="247"/>
                  </a:cubicBezTo>
                  <a:cubicBezTo>
                    <a:pt x="237" y="232"/>
                    <a:pt x="192" y="247"/>
                    <a:pt x="222" y="198"/>
                  </a:cubicBezTo>
                  <a:cubicBezTo>
                    <a:pt x="230" y="188"/>
                    <a:pt x="207" y="157"/>
                    <a:pt x="185" y="143"/>
                  </a:cubicBezTo>
                  <a:cubicBezTo>
                    <a:pt x="151" y="116"/>
                    <a:pt x="166" y="93"/>
                    <a:pt x="192" y="75"/>
                  </a:cubicBezTo>
                  <a:cubicBezTo>
                    <a:pt x="185" y="67"/>
                    <a:pt x="177" y="60"/>
                    <a:pt x="169" y="60"/>
                  </a:cubicBezTo>
                  <a:cubicBezTo>
                    <a:pt x="162" y="60"/>
                    <a:pt x="154" y="71"/>
                    <a:pt x="143" y="83"/>
                  </a:cubicBezTo>
                  <a:cubicBezTo>
                    <a:pt x="135" y="101"/>
                    <a:pt x="125" y="124"/>
                    <a:pt x="95" y="124"/>
                  </a:cubicBezTo>
                  <a:lnTo>
                    <a:pt x="91" y="124"/>
                  </a:lnTo>
                  <a:cubicBezTo>
                    <a:pt x="83" y="98"/>
                    <a:pt x="113" y="83"/>
                    <a:pt x="113" y="57"/>
                  </a:cubicBezTo>
                  <a:cubicBezTo>
                    <a:pt x="113" y="31"/>
                    <a:pt x="102" y="8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3" name="Google Shape;5443;p4"/>
            <p:cNvSpPr/>
            <p:nvPr/>
          </p:nvSpPr>
          <p:spPr>
            <a:xfrm>
              <a:off x="-5556663" y="-1841240"/>
              <a:ext cx="5396" cy="6494"/>
            </a:xfrm>
            <a:custGeom>
              <a:avLst/>
              <a:gdLst/>
              <a:ahLst/>
              <a:cxnLst/>
              <a:rect l="l" t="t" r="r" b="b"/>
              <a:pathLst>
                <a:path w="113" h="136" extrusionOk="0">
                  <a:moveTo>
                    <a:pt x="35" y="1"/>
                  </a:moveTo>
                  <a:cubicBezTo>
                    <a:pt x="27" y="1"/>
                    <a:pt x="16" y="12"/>
                    <a:pt x="4" y="16"/>
                  </a:cubicBezTo>
                  <a:cubicBezTo>
                    <a:pt x="4" y="35"/>
                    <a:pt x="20" y="53"/>
                    <a:pt x="12" y="75"/>
                  </a:cubicBezTo>
                  <a:cubicBezTo>
                    <a:pt x="1" y="109"/>
                    <a:pt x="27" y="120"/>
                    <a:pt x="46" y="135"/>
                  </a:cubicBezTo>
                  <a:cubicBezTo>
                    <a:pt x="113" y="102"/>
                    <a:pt x="113" y="102"/>
                    <a:pt x="68" y="53"/>
                  </a:cubicBezTo>
                  <a:cubicBezTo>
                    <a:pt x="57" y="42"/>
                    <a:pt x="53" y="30"/>
                    <a:pt x="53" y="19"/>
                  </a:cubicBezTo>
                  <a:cubicBezTo>
                    <a:pt x="46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4" name="Google Shape;5444;p4"/>
            <p:cNvSpPr/>
            <p:nvPr/>
          </p:nvSpPr>
          <p:spPr>
            <a:xfrm>
              <a:off x="-5548450" y="-1834460"/>
              <a:ext cx="5778" cy="4871"/>
            </a:xfrm>
            <a:custGeom>
              <a:avLst/>
              <a:gdLst/>
              <a:ahLst/>
              <a:cxnLst/>
              <a:rect l="l" t="t" r="r" b="b"/>
              <a:pathLst>
                <a:path w="121" h="102" extrusionOk="0">
                  <a:moveTo>
                    <a:pt x="57" y="0"/>
                  </a:moveTo>
                  <a:cubicBezTo>
                    <a:pt x="49" y="0"/>
                    <a:pt x="46" y="5"/>
                    <a:pt x="38" y="8"/>
                  </a:cubicBezTo>
                  <a:cubicBezTo>
                    <a:pt x="23" y="23"/>
                    <a:pt x="1" y="45"/>
                    <a:pt x="5" y="64"/>
                  </a:cubicBezTo>
                  <a:cubicBezTo>
                    <a:pt x="5" y="79"/>
                    <a:pt x="23" y="102"/>
                    <a:pt x="46" y="102"/>
                  </a:cubicBezTo>
                  <a:cubicBezTo>
                    <a:pt x="49" y="102"/>
                    <a:pt x="53" y="102"/>
                    <a:pt x="57" y="98"/>
                  </a:cubicBezTo>
                  <a:cubicBezTo>
                    <a:pt x="79" y="95"/>
                    <a:pt x="98" y="90"/>
                    <a:pt x="120" y="86"/>
                  </a:cubicBezTo>
                  <a:cubicBezTo>
                    <a:pt x="110" y="64"/>
                    <a:pt x="105" y="42"/>
                    <a:pt x="94" y="23"/>
                  </a:cubicBezTo>
                  <a:cubicBezTo>
                    <a:pt x="87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5" name="Google Shape;5445;p4"/>
            <p:cNvSpPr/>
            <p:nvPr/>
          </p:nvSpPr>
          <p:spPr>
            <a:xfrm>
              <a:off x="-5572707" y="-1870654"/>
              <a:ext cx="5730" cy="6064"/>
            </a:xfrm>
            <a:custGeom>
              <a:avLst/>
              <a:gdLst/>
              <a:ahLst/>
              <a:cxnLst/>
              <a:rect l="l" t="t" r="r" b="b"/>
              <a:pathLst>
                <a:path w="120" h="127" extrusionOk="0">
                  <a:moveTo>
                    <a:pt x="38" y="0"/>
                  </a:moveTo>
                  <a:cubicBezTo>
                    <a:pt x="16" y="41"/>
                    <a:pt x="0" y="82"/>
                    <a:pt x="30" y="127"/>
                  </a:cubicBezTo>
                  <a:cubicBezTo>
                    <a:pt x="42" y="120"/>
                    <a:pt x="49" y="101"/>
                    <a:pt x="60" y="101"/>
                  </a:cubicBezTo>
                  <a:cubicBezTo>
                    <a:pt x="68" y="101"/>
                    <a:pt x="71" y="104"/>
                    <a:pt x="79" y="108"/>
                  </a:cubicBezTo>
                  <a:cubicBezTo>
                    <a:pt x="60" y="68"/>
                    <a:pt x="105" y="63"/>
                    <a:pt x="120" y="41"/>
                  </a:cubicBezTo>
                  <a:lnTo>
                    <a:pt x="112" y="41"/>
                  </a:lnTo>
                  <a:cubicBezTo>
                    <a:pt x="79" y="41"/>
                    <a:pt x="64" y="7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6" name="Google Shape;5446;p4"/>
            <p:cNvSpPr/>
            <p:nvPr/>
          </p:nvSpPr>
          <p:spPr>
            <a:xfrm>
              <a:off x="-5146109" y="-1778545"/>
              <a:ext cx="8404" cy="5396"/>
            </a:xfrm>
            <a:custGeom>
              <a:avLst/>
              <a:gdLst/>
              <a:ahLst/>
              <a:cxnLst/>
              <a:rect l="l" t="t" r="r" b="b"/>
              <a:pathLst>
                <a:path w="176" h="113" extrusionOk="0">
                  <a:moveTo>
                    <a:pt x="98" y="0"/>
                  </a:moveTo>
                  <a:cubicBezTo>
                    <a:pt x="38" y="0"/>
                    <a:pt x="23" y="41"/>
                    <a:pt x="0" y="78"/>
                  </a:cubicBezTo>
                  <a:cubicBezTo>
                    <a:pt x="0" y="93"/>
                    <a:pt x="5" y="104"/>
                    <a:pt x="19" y="108"/>
                  </a:cubicBezTo>
                  <a:cubicBezTo>
                    <a:pt x="38" y="85"/>
                    <a:pt x="57" y="78"/>
                    <a:pt x="79" y="78"/>
                  </a:cubicBezTo>
                  <a:cubicBezTo>
                    <a:pt x="105" y="78"/>
                    <a:pt x="135" y="97"/>
                    <a:pt x="162" y="112"/>
                  </a:cubicBezTo>
                  <a:cubicBezTo>
                    <a:pt x="176" y="108"/>
                    <a:pt x="176" y="93"/>
                    <a:pt x="176" y="82"/>
                  </a:cubicBezTo>
                  <a:lnTo>
                    <a:pt x="172" y="82"/>
                  </a:lnTo>
                  <a:cubicBezTo>
                    <a:pt x="117" y="82"/>
                    <a:pt x="109" y="37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7" name="Google Shape;5447;p4"/>
            <p:cNvSpPr/>
            <p:nvPr/>
          </p:nvSpPr>
          <p:spPr>
            <a:xfrm>
              <a:off x="-5145249" y="-1774820"/>
              <a:ext cx="6876" cy="2913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61" y="0"/>
                  </a:moveTo>
                  <a:cubicBezTo>
                    <a:pt x="39" y="0"/>
                    <a:pt x="20" y="7"/>
                    <a:pt x="1" y="30"/>
                  </a:cubicBezTo>
                  <a:lnTo>
                    <a:pt x="1" y="45"/>
                  </a:lnTo>
                  <a:cubicBezTo>
                    <a:pt x="31" y="49"/>
                    <a:pt x="57" y="60"/>
                    <a:pt x="83" y="60"/>
                  </a:cubicBezTo>
                  <a:cubicBezTo>
                    <a:pt x="106" y="60"/>
                    <a:pt x="125" y="52"/>
                    <a:pt x="144" y="34"/>
                  </a:cubicBezTo>
                  <a:cubicBezTo>
                    <a:pt x="117" y="19"/>
                    <a:pt x="87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8" name="Google Shape;5448;p4"/>
            <p:cNvSpPr/>
            <p:nvPr/>
          </p:nvSpPr>
          <p:spPr>
            <a:xfrm>
              <a:off x="-5552366" y="-2127358"/>
              <a:ext cx="5969" cy="2722"/>
            </a:xfrm>
            <a:custGeom>
              <a:avLst/>
              <a:gdLst/>
              <a:ahLst/>
              <a:cxnLst/>
              <a:rect l="l" t="t" r="r" b="b"/>
              <a:pathLst>
                <a:path w="125" h="57" extrusionOk="0">
                  <a:moveTo>
                    <a:pt x="90" y="1"/>
                  </a:moveTo>
                  <a:cubicBezTo>
                    <a:pt x="75" y="1"/>
                    <a:pt x="61" y="11"/>
                    <a:pt x="42" y="16"/>
                  </a:cubicBezTo>
                  <a:cubicBezTo>
                    <a:pt x="0" y="30"/>
                    <a:pt x="38" y="42"/>
                    <a:pt x="45" y="53"/>
                  </a:cubicBezTo>
                  <a:lnTo>
                    <a:pt x="45" y="56"/>
                  </a:lnTo>
                  <a:lnTo>
                    <a:pt x="49" y="56"/>
                  </a:lnTo>
                  <a:cubicBezTo>
                    <a:pt x="75" y="56"/>
                    <a:pt x="102" y="49"/>
                    <a:pt x="124" y="30"/>
                  </a:cubicBezTo>
                  <a:cubicBezTo>
                    <a:pt x="116" y="8"/>
                    <a:pt x="102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49" name="Google Shape;5449;p4"/>
            <p:cNvSpPr/>
            <p:nvPr/>
          </p:nvSpPr>
          <p:spPr>
            <a:xfrm>
              <a:off x="-5138612" y="-1779118"/>
              <a:ext cx="2388" cy="2722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23" y="0"/>
                  </a:moveTo>
                  <a:cubicBezTo>
                    <a:pt x="19" y="4"/>
                    <a:pt x="12" y="8"/>
                    <a:pt x="12" y="12"/>
                  </a:cubicBezTo>
                  <a:cubicBezTo>
                    <a:pt x="0" y="30"/>
                    <a:pt x="15" y="38"/>
                    <a:pt x="27" y="45"/>
                  </a:cubicBezTo>
                  <a:cubicBezTo>
                    <a:pt x="34" y="53"/>
                    <a:pt x="41" y="53"/>
                    <a:pt x="49" y="57"/>
                  </a:cubicBezTo>
                  <a:cubicBezTo>
                    <a:pt x="49" y="49"/>
                    <a:pt x="49" y="42"/>
                    <a:pt x="45" y="35"/>
                  </a:cubicBezTo>
                  <a:cubicBezTo>
                    <a:pt x="45" y="19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0" name="Google Shape;5450;p4"/>
            <p:cNvSpPr/>
            <p:nvPr/>
          </p:nvSpPr>
          <p:spPr>
            <a:xfrm>
              <a:off x="-5382997" y="-1771287"/>
              <a:ext cx="4918" cy="4536"/>
            </a:xfrm>
            <a:custGeom>
              <a:avLst/>
              <a:gdLst/>
              <a:ahLst/>
              <a:cxnLst/>
              <a:rect l="l" t="t" r="r" b="b"/>
              <a:pathLst>
                <a:path w="103" h="95" extrusionOk="0">
                  <a:moveTo>
                    <a:pt x="38" y="1"/>
                  </a:moveTo>
                  <a:cubicBezTo>
                    <a:pt x="9" y="5"/>
                    <a:pt x="1" y="20"/>
                    <a:pt x="1" y="50"/>
                  </a:cubicBezTo>
                  <a:cubicBezTo>
                    <a:pt x="4" y="83"/>
                    <a:pt x="31" y="95"/>
                    <a:pt x="61" y="95"/>
                  </a:cubicBezTo>
                  <a:lnTo>
                    <a:pt x="64" y="95"/>
                  </a:lnTo>
                  <a:cubicBezTo>
                    <a:pt x="87" y="95"/>
                    <a:pt x="102" y="76"/>
                    <a:pt x="99" y="50"/>
                  </a:cubicBezTo>
                  <a:cubicBezTo>
                    <a:pt x="90" y="28"/>
                    <a:pt x="80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1" name="Google Shape;5451;p4"/>
            <p:cNvSpPr/>
            <p:nvPr/>
          </p:nvSpPr>
          <p:spPr>
            <a:xfrm>
              <a:off x="-5111872" y="-1846397"/>
              <a:ext cx="18814" cy="8261"/>
            </a:xfrm>
            <a:custGeom>
              <a:avLst/>
              <a:gdLst/>
              <a:ahLst/>
              <a:cxnLst/>
              <a:rect l="l" t="t" r="r" b="b"/>
              <a:pathLst>
                <a:path w="394" h="173" extrusionOk="0">
                  <a:moveTo>
                    <a:pt x="125" y="0"/>
                  </a:moveTo>
                  <a:cubicBezTo>
                    <a:pt x="91" y="0"/>
                    <a:pt x="73" y="41"/>
                    <a:pt x="38" y="41"/>
                  </a:cubicBezTo>
                  <a:lnTo>
                    <a:pt x="35" y="41"/>
                  </a:lnTo>
                  <a:cubicBezTo>
                    <a:pt x="46" y="83"/>
                    <a:pt x="1" y="127"/>
                    <a:pt x="38" y="169"/>
                  </a:cubicBezTo>
                  <a:cubicBezTo>
                    <a:pt x="65" y="146"/>
                    <a:pt x="106" y="143"/>
                    <a:pt x="125" y="112"/>
                  </a:cubicBezTo>
                  <a:cubicBezTo>
                    <a:pt x="128" y="109"/>
                    <a:pt x="132" y="105"/>
                    <a:pt x="135" y="105"/>
                  </a:cubicBezTo>
                  <a:cubicBezTo>
                    <a:pt x="140" y="105"/>
                    <a:pt x="143" y="105"/>
                    <a:pt x="143" y="109"/>
                  </a:cubicBezTo>
                  <a:cubicBezTo>
                    <a:pt x="154" y="131"/>
                    <a:pt x="169" y="138"/>
                    <a:pt x="185" y="138"/>
                  </a:cubicBezTo>
                  <a:cubicBezTo>
                    <a:pt x="203" y="138"/>
                    <a:pt x="218" y="131"/>
                    <a:pt x="233" y="124"/>
                  </a:cubicBezTo>
                  <a:cubicBezTo>
                    <a:pt x="240" y="124"/>
                    <a:pt x="244" y="120"/>
                    <a:pt x="252" y="120"/>
                  </a:cubicBezTo>
                  <a:cubicBezTo>
                    <a:pt x="263" y="120"/>
                    <a:pt x="274" y="127"/>
                    <a:pt x="285" y="131"/>
                  </a:cubicBezTo>
                  <a:cubicBezTo>
                    <a:pt x="300" y="135"/>
                    <a:pt x="311" y="138"/>
                    <a:pt x="323" y="138"/>
                  </a:cubicBezTo>
                  <a:cubicBezTo>
                    <a:pt x="330" y="138"/>
                    <a:pt x="342" y="135"/>
                    <a:pt x="352" y="124"/>
                  </a:cubicBezTo>
                  <a:cubicBezTo>
                    <a:pt x="360" y="143"/>
                    <a:pt x="368" y="157"/>
                    <a:pt x="375" y="172"/>
                  </a:cubicBezTo>
                  <a:cubicBezTo>
                    <a:pt x="394" y="127"/>
                    <a:pt x="356" y="90"/>
                    <a:pt x="352" y="49"/>
                  </a:cubicBezTo>
                  <a:cubicBezTo>
                    <a:pt x="349" y="53"/>
                    <a:pt x="342" y="53"/>
                    <a:pt x="342" y="60"/>
                  </a:cubicBezTo>
                  <a:cubicBezTo>
                    <a:pt x="319" y="86"/>
                    <a:pt x="311" y="98"/>
                    <a:pt x="300" y="98"/>
                  </a:cubicBezTo>
                  <a:cubicBezTo>
                    <a:pt x="292" y="98"/>
                    <a:pt x="285" y="86"/>
                    <a:pt x="270" y="57"/>
                  </a:cubicBezTo>
                  <a:cubicBezTo>
                    <a:pt x="259" y="31"/>
                    <a:pt x="240" y="12"/>
                    <a:pt x="211" y="4"/>
                  </a:cubicBezTo>
                  <a:cubicBezTo>
                    <a:pt x="203" y="26"/>
                    <a:pt x="207" y="45"/>
                    <a:pt x="211" y="64"/>
                  </a:cubicBezTo>
                  <a:cubicBezTo>
                    <a:pt x="218" y="75"/>
                    <a:pt x="233" y="90"/>
                    <a:pt x="211" y="101"/>
                  </a:cubicBezTo>
                  <a:cubicBezTo>
                    <a:pt x="207" y="105"/>
                    <a:pt x="203" y="105"/>
                    <a:pt x="199" y="105"/>
                  </a:cubicBezTo>
                  <a:cubicBezTo>
                    <a:pt x="188" y="105"/>
                    <a:pt x="177" y="98"/>
                    <a:pt x="169" y="90"/>
                  </a:cubicBezTo>
                  <a:cubicBezTo>
                    <a:pt x="143" y="67"/>
                    <a:pt x="135" y="34"/>
                    <a:pt x="12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2" name="Google Shape;5452;p4"/>
            <p:cNvSpPr/>
            <p:nvPr/>
          </p:nvSpPr>
          <p:spPr>
            <a:xfrm>
              <a:off x="-5557571" y="-1976516"/>
              <a:ext cx="5443" cy="4154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23" y="0"/>
                  </a:moveTo>
                  <a:cubicBezTo>
                    <a:pt x="20" y="0"/>
                    <a:pt x="13" y="4"/>
                    <a:pt x="13" y="8"/>
                  </a:cubicBezTo>
                  <a:cubicBezTo>
                    <a:pt x="1" y="30"/>
                    <a:pt x="4" y="49"/>
                    <a:pt x="13" y="68"/>
                  </a:cubicBezTo>
                  <a:cubicBezTo>
                    <a:pt x="20" y="78"/>
                    <a:pt x="27" y="87"/>
                    <a:pt x="39" y="87"/>
                  </a:cubicBezTo>
                  <a:cubicBezTo>
                    <a:pt x="42" y="87"/>
                    <a:pt x="46" y="82"/>
                    <a:pt x="49" y="82"/>
                  </a:cubicBezTo>
                  <a:cubicBezTo>
                    <a:pt x="72" y="75"/>
                    <a:pt x="91" y="71"/>
                    <a:pt x="113" y="68"/>
                  </a:cubicBezTo>
                  <a:cubicBezTo>
                    <a:pt x="109" y="52"/>
                    <a:pt x="106" y="19"/>
                    <a:pt x="106" y="19"/>
                  </a:cubicBezTo>
                  <a:cubicBezTo>
                    <a:pt x="99" y="23"/>
                    <a:pt x="91" y="23"/>
                    <a:pt x="83" y="23"/>
                  </a:cubicBezTo>
                  <a:cubicBezTo>
                    <a:pt x="61" y="23"/>
                    <a:pt x="46" y="4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3" name="Google Shape;5453;p4"/>
            <p:cNvSpPr/>
            <p:nvPr/>
          </p:nvSpPr>
          <p:spPr>
            <a:xfrm>
              <a:off x="-5143244" y="-1856043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83" y="0"/>
                  </a:moveTo>
                  <a:cubicBezTo>
                    <a:pt x="57" y="0"/>
                    <a:pt x="49" y="23"/>
                    <a:pt x="34" y="38"/>
                  </a:cubicBezTo>
                  <a:cubicBezTo>
                    <a:pt x="0" y="83"/>
                    <a:pt x="12" y="105"/>
                    <a:pt x="75" y="116"/>
                  </a:cubicBezTo>
                  <a:cubicBezTo>
                    <a:pt x="102" y="79"/>
                    <a:pt x="120" y="41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4" name="Google Shape;5454;p4"/>
            <p:cNvSpPr/>
            <p:nvPr/>
          </p:nvSpPr>
          <p:spPr>
            <a:xfrm>
              <a:off x="-5119130" y="-1790912"/>
              <a:ext cx="6446" cy="6160"/>
            </a:xfrm>
            <a:custGeom>
              <a:avLst/>
              <a:gdLst/>
              <a:ahLst/>
              <a:cxnLst/>
              <a:rect l="l" t="t" r="r" b="b"/>
              <a:pathLst>
                <a:path w="135" h="129" extrusionOk="0">
                  <a:moveTo>
                    <a:pt x="94" y="1"/>
                  </a:moveTo>
                  <a:cubicBezTo>
                    <a:pt x="84" y="3"/>
                    <a:pt x="75" y="3"/>
                    <a:pt x="66" y="3"/>
                  </a:cubicBezTo>
                  <a:cubicBezTo>
                    <a:pt x="57" y="3"/>
                    <a:pt x="48" y="3"/>
                    <a:pt x="41" y="4"/>
                  </a:cubicBezTo>
                  <a:cubicBezTo>
                    <a:pt x="0" y="12"/>
                    <a:pt x="0" y="42"/>
                    <a:pt x="7" y="72"/>
                  </a:cubicBezTo>
                  <a:cubicBezTo>
                    <a:pt x="18" y="109"/>
                    <a:pt x="60" y="94"/>
                    <a:pt x="82" y="120"/>
                  </a:cubicBezTo>
                  <a:cubicBezTo>
                    <a:pt x="90" y="125"/>
                    <a:pt x="97" y="128"/>
                    <a:pt x="104" y="128"/>
                  </a:cubicBezTo>
                  <a:cubicBezTo>
                    <a:pt x="116" y="128"/>
                    <a:pt x="127" y="125"/>
                    <a:pt x="135" y="109"/>
                  </a:cubicBezTo>
                  <a:cubicBezTo>
                    <a:pt x="104" y="80"/>
                    <a:pt x="127" y="30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5" name="Google Shape;5455;p4"/>
            <p:cNvSpPr/>
            <p:nvPr/>
          </p:nvSpPr>
          <p:spPr>
            <a:xfrm>
              <a:off x="-5126293" y="-1790912"/>
              <a:ext cx="6637" cy="6160"/>
            </a:xfrm>
            <a:custGeom>
              <a:avLst/>
              <a:gdLst/>
              <a:ahLst/>
              <a:cxnLst/>
              <a:rect l="l" t="t" r="r" b="b"/>
              <a:pathLst>
                <a:path w="139" h="129" extrusionOk="0">
                  <a:moveTo>
                    <a:pt x="38" y="1"/>
                  </a:moveTo>
                  <a:cubicBezTo>
                    <a:pt x="4" y="23"/>
                    <a:pt x="0" y="46"/>
                    <a:pt x="30" y="75"/>
                  </a:cubicBezTo>
                  <a:cubicBezTo>
                    <a:pt x="38" y="83"/>
                    <a:pt x="42" y="98"/>
                    <a:pt x="49" y="109"/>
                  </a:cubicBezTo>
                  <a:lnTo>
                    <a:pt x="53" y="109"/>
                  </a:lnTo>
                  <a:cubicBezTo>
                    <a:pt x="64" y="109"/>
                    <a:pt x="71" y="113"/>
                    <a:pt x="79" y="120"/>
                  </a:cubicBezTo>
                  <a:cubicBezTo>
                    <a:pt x="87" y="125"/>
                    <a:pt x="94" y="128"/>
                    <a:pt x="105" y="128"/>
                  </a:cubicBezTo>
                  <a:lnTo>
                    <a:pt x="109" y="128"/>
                  </a:lnTo>
                  <a:cubicBezTo>
                    <a:pt x="109" y="90"/>
                    <a:pt x="139" y="64"/>
                    <a:pt x="135" y="23"/>
                  </a:cubicBezTo>
                  <a:lnTo>
                    <a:pt x="135" y="23"/>
                  </a:lnTo>
                  <a:cubicBezTo>
                    <a:pt x="116" y="35"/>
                    <a:pt x="101" y="42"/>
                    <a:pt x="83" y="42"/>
                  </a:cubicBezTo>
                  <a:cubicBezTo>
                    <a:pt x="64" y="42"/>
                    <a:pt x="49" y="30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6" name="Google Shape;5456;p4"/>
            <p:cNvSpPr/>
            <p:nvPr/>
          </p:nvSpPr>
          <p:spPr>
            <a:xfrm>
              <a:off x="-5412984" y="-2050815"/>
              <a:ext cx="2579" cy="2578"/>
            </a:xfrm>
            <a:custGeom>
              <a:avLst/>
              <a:gdLst/>
              <a:ahLst/>
              <a:cxnLst/>
              <a:rect l="l" t="t" r="r" b="b"/>
              <a:pathLst>
                <a:path w="54" h="54" extrusionOk="0">
                  <a:moveTo>
                    <a:pt x="20" y="1"/>
                  </a:moveTo>
                  <a:cubicBezTo>
                    <a:pt x="4" y="9"/>
                    <a:pt x="1" y="16"/>
                    <a:pt x="4" y="28"/>
                  </a:cubicBezTo>
                  <a:cubicBezTo>
                    <a:pt x="9" y="42"/>
                    <a:pt x="16" y="54"/>
                    <a:pt x="35" y="54"/>
                  </a:cubicBezTo>
                  <a:lnTo>
                    <a:pt x="38" y="54"/>
                  </a:lnTo>
                  <a:cubicBezTo>
                    <a:pt x="49" y="54"/>
                    <a:pt x="54" y="38"/>
                    <a:pt x="49" y="31"/>
                  </a:cubicBezTo>
                  <a:cubicBezTo>
                    <a:pt x="46" y="12"/>
                    <a:pt x="35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7" name="Google Shape;5457;p4"/>
            <p:cNvSpPr/>
            <p:nvPr/>
          </p:nvSpPr>
          <p:spPr>
            <a:xfrm>
              <a:off x="-5277278" y="-1875859"/>
              <a:ext cx="5539" cy="7019"/>
            </a:xfrm>
            <a:custGeom>
              <a:avLst/>
              <a:gdLst/>
              <a:ahLst/>
              <a:cxnLst/>
              <a:rect l="l" t="t" r="r" b="b"/>
              <a:pathLst>
                <a:path w="116" h="147" extrusionOk="0">
                  <a:moveTo>
                    <a:pt x="52" y="1"/>
                  </a:moveTo>
                  <a:cubicBezTo>
                    <a:pt x="45" y="37"/>
                    <a:pt x="0" y="72"/>
                    <a:pt x="33" y="120"/>
                  </a:cubicBezTo>
                  <a:cubicBezTo>
                    <a:pt x="38" y="120"/>
                    <a:pt x="38" y="124"/>
                    <a:pt x="33" y="124"/>
                  </a:cubicBezTo>
                  <a:cubicBezTo>
                    <a:pt x="33" y="124"/>
                    <a:pt x="30" y="124"/>
                    <a:pt x="26" y="120"/>
                  </a:cubicBezTo>
                  <a:lnTo>
                    <a:pt x="19" y="120"/>
                  </a:lnTo>
                  <a:cubicBezTo>
                    <a:pt x="11" y="120"/>
                    <a:pt x="4" y="124"/>
                    <a:pt x="11" y="135"/>
                  </a:cubicBezTo>
                  <a:cubicBezTo>
                    <a:pt x="11" y="142"/>
                    <a:pt x="22" y="146"/>
                    <a:pt x="30" y="146"/>
                  </a:cubicBezTo>
                  <a:cubicBezTo>
                    <a:pt x="41" y="146"/>
                    <a:pt x="48" y="142"/>
                    <a:pt x="52" y="135"/>
                  </a:cubicBezTo>
                  <a:cubicBezTo>
                    <a:pt x="52" y="127"/>
                    <a:pt x="60" y="124"/>
                    <a:pt x="71" y="124"/>
                  </a:cubicBezTo>
                  <a:lnTo>
                    <a:pt x="83" y="124"/>
                  </a:lnTo>
                  <a:cubicBezTo>
                    <a:pt x="90" y="124"/>
                    <a:pt x="97" y="124"/>
                    <a:pt x="93" y="105"/>
                  </a:cubicBezTo>
                  <a:cubicBezTo>
                    <a:pt x="78" y="72"/>
                    <a:pt x="116" y="20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8" name="Google Shape;5458;p4"/>
            <p:cNvSpPr/>
            <p:nvPr/>
          </p:nvSpPr>
          <p:spPr>
            <a:xfrm>
              <a:off x="-5576671" y="-186726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1" y="0"/>
                  </a:moveTo>
                  <a:lnTo>
                    <a:pt x="1" y="0"/>
                  </a:lnTo>
                  <a:cubicBezTo>
                    <a:pt x="28" y="30"/>
                    <a:pt x="16" y="78"/>
                    <a:pt x="61" y="78"/>
                  </a:cubicBezTo>
                  <a:cubicBezTo>
                    <a:pt x="61" y="78"/>
                    <a:pt x="64" y="78"/>
                    <a:pt x="68" y="75"/>
                  </a:cubicBezTo>
                  <a:cubicBezTo>
                    <a:pt x="54" y="49"/>
                    <a:pt x="61" y="4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59" name="Google Shape;5459;p4"/>
            <p:cNvSpPr/>
            <p:nvPr/>
          </p:nvSpPr>
          <p:spPr>
            <a:xfrm>
              <a:off x="-5111633" y="-1841384"/>
              <a:ext cx="18909" cy="10410"/>
            </a:xfrm>
            <a:custGeom>
              <a:avLst/>
              <a:gdLst/>
              <a:ahLst/>
              <a:cxnLst/>
              <a:rect l="l" t="t" r="r" b="b"/>
              <a:pathLst>
                <a:path w="396" h="218" extrusionOk="0">
                  <a:moveTo>
                    <a:pt x="130" y="0"/>
                  </a:moveTo>
                  <a:cubicBezTo>
                    <a:pt x="127" y="0"/>
                    <a:pt x="123" y="4"/>
                    <a:pt x="120" y="7"/>
                  </a:cubicBezTo>
                  <a:cubicBezTo>
                    <a:pt x="101" y="38"/>
                    <a:pt x="60" y="41"/>
                    <a:pt x="33" y="64"/>
                  </a:cubicBezTo>
                  <a:cubicBezTo>
                    <a:pt x="49" y="105"/>
                    <a:pt x="0" y="131"/>
                    <a:pt x="15" y="172"/>
                  </a:cubicBezTo>
                  <a:cubicBezTo>
                    <a:pt x="30" y="161"/>
                    <a:pt x="45" y="145"/>
                    <a:pt x="56" y="145"/>
                  </a:cubicBezTo>
                  <a:cubicBezTo>
                    <a:pt x="68" y="145"/>
                    <a:pt x="78" y="153"/>
                    <a:pt x="90" y="176"/>
                  </a:cubicBezTo>
                  <a:cubicBezTo>
                    <a:pt x="97" y="190"/>
                    <a:pt x="116" y="198"/>
                    <a:pt x="130" y="213"/>
                  </a:cubicBezTo>
                  <a:lnTo>
                    <a:pt x="190" y="213"/>
                  </a:lnTo>
                  <a:cubicBezTo>
                    <a:pt x="206" y="217"/>
                    <a:pt x="225" y="217"/>
                    <a:pt x="239" y="217"/>
                  </a:cubicBezTo>
                  <a:cubicBezTo>
                    <a:pt x="277" y="217"/>
                    <a:pt x="314" y="209"/>
                    <a:pt x="347" y="183"/>
                  </a:cubicBezTo>
                  <a:lnTo>
                    <a:pt x="347" y="179"/>
                  </a:lnTo>
                  <a:cubicBezTo>
                    <a:pt x="329" y="157"/>
                    <a:pt x="332" y="135"/>
                    <a:pt x="363" y="123"/>
                  </a:cubicBezTo>
                  <a:cubicBezTo>
                    <a:pt x="396" y="109"/>
                    <a:pt x="385" y="90"/>
                    <a:pt x="370" y="67"/>
                  </a:cubicBezTo>
                  <a:cubicBezTo>
                    <a:pt x="363" y="52"/>
                    <a:pt x="355" y="38"/>
                    <a:pt x="347" y="19"/>
                  </a:cubicBezTo>
                  <a:cubicBezTo>
                    <a:pt x="337" y="30"/>
                    <a:pt x="325" y="33"/>
                    <a:pt x="318" y="33"/>
                  </a:cubicBezTo>
                  <a:cubicBezTo>
                    <a:pt x="306" y="33"/>
                    <a:pt x="295" y="30"/>
                    <a:pt x="280" y="26"/>
                  </a:cubicBezTo>
                  <a:cubicBezTo>
                    <a:pt x="269" y="22"/>
                    <a:pt x="258" y="15"/>
                    <a:pt x="247" y="15"/>
                  </a:cubicBezTo>
                  <a:cubicBezTo>
                    <a:pt x="239" y="15"/>
                    <a:pt x="235" y="19"/>
                    <a:pt x="228" y="19"/>
                  </a:cubicBezTo>
                  <a:cubicBezTo>
                    <a:pt x="213" y="26"/>
                    <a:pt x="198" y="33"/>
                    <a:pt x="180" y="33"/>
                  </a:cubicBezTo>
                  <a:cubicBezTo>
                    <a:pt x="164" y="33"/>
                    <a:pt x="149" y="26"/>
                    <a:pt x="138" y="4"/>
                  </a:cubicBezTo>
                  <a:cubicBezTo>
                    <a:pt x="138" y="0"/>
                    <a:pt x="135" y="0"/>
                    <a:pt x="1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0" name="Google Shape;5460;p4"/>
            <p:cNvSpPr/>
            <p:nvPr/>
          </p:nvSpPr>
          <p:spPr>
            <a:xfrm>
              <a:off x="-5097022" y="-1832836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1" y="0"/>
                  </a:moveTo>
                  <a:lnTo>
                    <a:pt x="41" y="4"/>
                  </a:lnTo>
                  <a:cubicBezTo>
                    <a:pt x="26" y="26"/>
                    <a:pt x="15" y="49"/>
                    <a:pt x="0" y="68"/>
                  </a:cubicBezTo>
                  <a:cubicBezTo>
                    <a:pt x="12" y="71"/>
                    <a:pt x="19" y="71"/>
                    <a:pt x="23" y="71"/>
                  </a:cubicBezTo>
                  <a:cubicBezTo>
                    <a:pt x="57" y="71"/>
                    <a:pt x="64" y="42"/>
                    <a:pt x="71" y="11"/>
                  </a:cubicBezTo>
                  <a:cubicBezTo>
                    <a:pt x="71" y="4"/>
                    <a:pt x="53" y="4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1" name="Google Shape;5461;p4"/>
            <p:cNvSpPr/>
            <p:nvPr/>
          </p:nvSpPr>
          <p:spPr>
            <a:xfrm>
              <a:off x="-5327129" y="-1675596"/>
              <a:ext cx="8118" cy="8977"/>
            </a:xfrm>
            <a:custGeom>
              <a:avLst/>
              <a:gdLst/>
              <a:ahLst/>
              <a:cxnLst/>
              <a:rect l="l" t="t" r="r" b="b"/>
              <a:pathLst>
                <a:path w="170" h="188" extrusionOk="0">
                  <a:moveTo>
                    <a:pt x="90" y="1"/>
                  </a:moveTo>
                  <a:cubicBezTo>
                    <a:pt x="80" y="1"/>
                    <a:pt x="64" y="4"/>
                    <a:pt x="50" y="12"/>
                  </a:cubicBezTo>
                  <a:cubicBezTo>
                    <a:pt x="38" y="31"/>
                    <a:pt x="19" y="42"/>
                    <a:pt x="12" y="68"/>
                  </a:cubicBezTo>
                  <a:cubicBezTo>
                    <a:pt x="1" y="117"/>
                    <a:pt x="31" y="177"/>
                    <a:pt x="68" y="184"/>
                  </a:cubicBezTo>
                  <a:cubicBezTo>
                    <a:pt x="83" y="188"/>
                    <a:pt x="95" y="188"/>
                    <a:pt x="106" y="188"/>
                  </a:cubicBezTo>
                  <a:cubicBezTo>
                    <a:pt x="147" y="188"/>
                    <a:pt x="162" y="165"/>
                    <a:pt x="169" y="105"/>
                  </a:cubicBezTo>
                  <a:cubicBezTo>
                    <a:pt x="169" y="87"/>
                    <a:pt x="166" y="68"/>
                    <a:pt x="166" y="49"/>
                  </a:cubicBezTo>
                  <a:cubicBezTo>
                    <a:pt x="143" y="20"/>
                    <a:pt x="121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2" name="Google Shape;5462;p4"/>
            <p:cNvSpPr/>
            <p:nvPr/>
          </p:nvSpPr>
          <p:spPr>
            <a:xfrm>
              <a:off x="-5125385" y="-1703959"/>
              <a:ext cx="8929" cy="11794"/>
            </a:xfrm>
            <a:custGeom>
              <a:avLst/>
              <a:gdLst/>
              <a:ahLst/>
              <a:cxnLst/>
              <a:rect l="l" t="t" r="r" b="b"/>
              <a:pathLst>
                <a:path w="187" h="247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19"/>
                    <a:pt x="37" y="57"/>
                    <a:pt x="4" y="75"/>
                  </a:cubicBezTo>
                  <a:cubicBezTo>
                    <a:pt x="7" y="98"/>
                    <a:pt x="15" y="120"/>
                    <a:pt x="34" y="127"/>
                  </a:cubicBezTo>
                  <a:cubicBezTo>
                    <a:pt x="90" y="157"/>
                    <a:pt x="86" y="198"/>
                    <a:pt x="68" y="247"/>
                  </a:cubicBezTo>
                  <a:cubicBezTo>
                    <a:pt x="112" y="221"/>
                    <a:pt x="180" y="228"/>
                    <a:pt x="187" y="157"/>
                  </a:cubicBezTo>
                  <a:cubicBezTo>
                    <a:pt x="146" y="154"/>
                    <a:pt x="142" y="146"/>
                    <a:pt x="154" y="86"/>
                  </a:cubicBezTo>
                  <a:lnTo>
                    <a:pt x="131" y="86"/>
                  </a:lnTo>
                  <a:cubicBezTo>
                    <a:pt x="78" y="86"/>
                    <a:pt x="56" y="64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3" name="Google Shape;5463;p4"/>
            <p:cNvSpPr/>
            <p:nvPr/>
          </p:nvSpPr>
          <p:spPr>
            <a:xfrm>
              <a:off x="-5462071" y="-1804282"/>
              <a:ext cx="9168" cy="7926"/>
            </a:xfrm>
            <a:custGeom>
              <a:avLst/>
              <a:gdLst/>
              <a:ahLst/>
              <a:cxnLst/>
              <a:rect l="l" t="t" r="r" b="b"/>
              <a:pathLst>
                <a:path w="192" h="166" extrusionOk="0">
                  <a:moveTo>
                    <a:pt x="150" y="1"/>
                  </a:moveTo>
                  <a:cubicBezTo>
                    <a:pt x="98" y="4"/>
                    <a:pt x="50" y="23"/>
                    <a:pt x="1" y="64"/>
                  </a:cubicBezTo>
                  <a:cubicBezTo>
                    <a:pt x="23" y="79"/>
                    <a:pt x="54" y="86"/>
                    <a:pt x="50" y="120"/>
                  </a:cubicBezTo>
                  <a:cubicBezTo>
                    <a:pt x="57" y="135"/>
                    <a:pt x="23" y="165"/>
                    <a:pt x="68" y="165"/>
                  </a:cubicBezTo>
                  <a:lnTo>
                    <a:pt x="87" y="165"/>
                  </a:lnTo>
                  <a:cubicBezTo>
                    <a:pt x="95" y="101"/>
                    <a:pt x="143" y="94"/>
                    <a:pt x="192" y="94"/>
                  </a:cubicBezTo>
                  <a:cubicBezTo>
                    <a:pt x="192" y="56"/>
                    <a:pt x="192" y="19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4" name="Google Shape;5464;p4"/>
            <p:cNvSpPr/>
            <p:nvPr/>
          </p:nvSpPr>
          <p:spPr>
            <a:xfrm>
              <a:off x="-5458489" y="-1799793"/>
              <a:ext cx="6685" cy="8595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17" y="0"/>
                  </a:moveTo>
                  <a:cubicBezTo>
                    <a:pt x="68" y="0"/>
                    <a:pt x="20" y="7"/>
                    <a:pt x="12" y="71"/>
                  </a:cubicBezTo>
                  <a:cubicBezTo>
                    <a:pt x="68" y="109"/>
                    <a:pt x="12" y="135"/>
                    <a:pt x="1" y="164"/>
                  </a:cubicBezTo>
                  <a:lnTo>
                    <a:pt x="1" y="168"/>
                  </a:lnTo>
                  <a:cubicBezTo>
                    <a:pt x="20" y="176"/>
                    <a:pt x="34" y="180"/>
                    <a:pt x="53" y="180"/>
                  </a:cubicBezTo>
                  <a:cubicBezTo>
                    <a:pt x="68" y="180"/>
                    <a:pt x="79" y="180"/>
                    <a:pt x="94" y="172"/>
                  </a:cubicBezTo>
                  <a:cubicBezTo>
                    <a:pt x="127" y="161"/>
                    <a:pt x="98" y="119"/>
                    <a:pt x="110" y="104"/>
                  </a:cubicBezTo>
                  <a:cubicBezTo>
                    <a:pt x="139" y="78"/>
                    <a:pt x="127" y="59"/>
                    <a:pt x="110" y="33"/>
                  </a:cubicBezTo>
                  <a:cubicBezTo>
                    <a:pt x="101" y="30"/>
                    <a:pt x="113" y="11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5" name="Google Shape;5465;p4"/>
            <p:cNvSpPr/>
            <p:nvPr/>
          </p:nvSpPr>
          <p:spPr>
            <a:xfrm>
              <a:off x="-5537181" y="-1826963"/>
              <a:ext cx="7354" cy="5969"/>
            </a:xfrm>
            <a:custGeom>
              <a:avLst/>
              <a:gdLst/>
              <a:ahLst/>
              <a:cxnLst/>
              <a:rect l="l" t="t" r="r" b="b"/>
              <a:pathLst>
                <a:path w="154" h="125" extrusionOk="0">
                  <a:moveTo>
                    <a:pt x="19" y="0"/>
                  </a:moveTo>
                  <a:cubicBezTo>
                    <a:pt x="12" y="53"/>
                    <a:pt x="0" y="109"/>
                    <a:pt x="75" y="124"/>
                  </a:cubicBezTo>
                  <a:cubicBezTo>
                    <a:pt x="83" y="105"/>
                    <a:pt x="98" y="98"/>
                    <a:pt x="112" y="98"/>
                  </a:cubicBezTo>
                  <a:cubicBezTo>
                    <a:pt x="127" y="98"/>
                    <a:pt x="138" y="102"/>
                    <a:pt x="153" y="102"/>
                  </a:cubicBezTo>
                  <a:cubicBezTo>
                    <a:pt x="150" y="60"/>
                    <a:pt x="93" y="76"/>
                    <a:pt x="86" y="38"/>
                  </a:cubicBezTo>
                  <a:cubicBezTo>
                    <a:pt x="83" y="5"/>
                    <a:pt x="67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6" name="Google Shape;5466;p4"/>
            <p:cNvSpPr/>
            <p:nvPr/>
          </p:nvSpPr>
          <p:spPr>
            <a:xfrm>
              <a:off x="-5533600" y="-1822284"/>
              <a:ext cx="3772" cy="2006"/>
            </a:xfrm>
            <a:custGeom>
              <a:avLst/>
              <a:gdLst/>
              <a:ahLst/>
              <a:cxnLst/>
              <a:rect l="l" t="t" r="r" b="b"/>
              <a:pathLst>
                <a:path w="79" h="42" extrusionOk="0">
                  <a:moveTo>
                    <a:pt x="37" y="0"/>
                  </a:moveTo>
                  <a:cubicBezTo>
                    <a:pt x="23" y="0"/>
                    <a:pt x="8" y="7"/>
                    <a:pt x="0" y="26"/>
                  </a:cubicBezTo>
                  <a:cubicBezTo>
                    <a:pt x="15" y="33"/>
                    <a:pt x="30" y="41"/>
                    <a:pt x="41" y="41"/>
                  </a:cubicBezTo>
                  <a:cubicBezTo>
                    <a:pt x="56" y="41"/>
                    <a:pt x="71" y="33"/>
                    <a:pt x="78" y="4"/>
                  </a:cubicBezTo>
                  <a:cubicBezTo>
                    <a:pt x="63" y="4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7" name="Google Shape;5467;p4"/>
            <p:cNvSpPr/>
            <p:nvPr/>
          </p:nvSpPr>
          <p:spPr>
            <a:xfrm>
              <a:off x="-5302824" y="-1667717"/>
              <a:ext cx="5061" cy="3247"/>
            </a:xfrm>
            <a:custGeom>
              <a:avLst/>
              <a:gdLst/>
              <a:ahLst/>
              <a:cxnLst/>
              <a:rect l="l" t="t" r="r" b="b"/>
              <a:pathLst>
                <a:path w="106" h="68" extrusionOk="0">
                  <a:moveTo>
                    <a:pt x="16" y="0"/>
                  </a:moveTo>
                  <a:lnTo>
                    <a:pt x="16" y="23"/>
                  </a:lnTo>
                  <a:cubicBezTo>
                    <a:pt x="19" y="38"/>
                    <a:pt x="0" y="67"/>
                    <a:pt x="23" y="67"/>
                  </a:cubicBezTo>
                  <a:lnTo>
                    <a:pt x="71" y="67"/>
                  </a:lnTo>
                  <a:cubicBezTo>
                    <a:pt x="90" y="67"/>
                    <a:pt x="105" y="60"/>
                    <a:pt x="97" y="26"/>
                  </a:cubicBezTo>
                  <a:lnTo>
                    <a:pt x="97" y="23"/>
                  </a:lnTo>
                  <a:cubicBezTo>
                    <a:pt x="75" y="0"/>
                    <a:pt x="42" y="19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8" name="Google Shape;5468;p4"/>
            <p:cNvSpPr/>
            <p:nvPr/>
          </p:nvSpPr>
          <p:spPr>
            <a:xfrm>
              <a:off x="-5174472" y="-1756818"/>
              <a:ext cx="8261" cy="6160"/>
            </a:xfrm>
            <a:custGeom>
              <a:avLst/>
              <a:gdLst/>
              <a:ahLst/>
              <a:cxnLst/>
              <a:rect l="l" t="t" r="r" b="b"/>
              <a:pathLst>
                <a:path w="173" h="129" extrusionOk="0">
                  <a:moveTo>
                    <a:pt x="83" y="1"/>
                  </a:moveTo>
                  <a:cubicBezTo>
                    <a:pt x="71" y="1"/>
                    <a:pt x="56" y="8"/>
                    <a:pt x="41" y="20"/>
                  </a:cubicBezTo>
                  <a:cubicBezTo>
                    <a:pt x="33" y="27"/>
                    <a:pt x="19" y="31"/>
                    <a:pt x="7" y="34"/>
                  </a:cubicBezTo>
                  <a:cubicBezTo>
                    <a:pt x="0" y="75"/>
                    <a:pt x="23" y="101"/>
                    <a:pt x="52" y="117"/>
                  </a:cubicBezTo>
                  <a:cubicBezTo>
                    <a:pt x="67" y="124"/>
                    <a:pt x="78" y="128"/>
                    <a:pt x="93" y="128"/>
                  </a:cubicBezTo>
                  <a:cubicBezTo>
                    <a:pt x="112" y="128"/>
                    <a:pt x="131" y="124"/>
                    <a:pt x="142" y="113"/>
                  </a:cubicBezTo>
                  <a:cubicBezTo>
                    <a:pt x="172" y="91"/>
                    <a:pt x="138" y="65"/>
                    <a:pt x="128" y="46"/>
                  </a:cubicBezTo>
                  <a:cubicBezTo>
                    <a:pt x="116" y="16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69" name="Google Shape;5469;p4"/>
            <p:cNvSpPr/>
            <p:nvPr/>
          </p:nvSpPr>
          <p:spPr>
            <a:xfrm>
              <a:off x="-5148258" y="-1641884"/>
              <a:ext cx="4536" cy="5443"/>
            </a:xfrm>
            <a:custGeom>
              <a:avLst/>
              <a:gdLst/>
              <a:ahLst/>
              <a:cxnLst/>
              <a:rect l="l" t="t" r="r" b="b"/>
              <a:pathLst>
                <a:path w="95" h="114" extrusionOk="0">
                  <a:moveTo>
                    <a:pt x="53" y="1"/>
                  </a:moveTo>
                  <a:cubicBezTo>
                    <a:pt x="0" y="42"/>
                    <a:pt x="5" y="61"/>
                    <a:pt x="60" y="113"/>
                  </a:cubicBezTo>
                  <a:cubicBezTo>
                    <a:pt x="64" y="76"/>
                    <a:pt x="94" y="35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0" name="Google Shape;5470;p4"/>
            <p:cNvSpPr/>
            <p:nvPr/>
          </p:nvSpPr>
          <p:spPr>
            <a:xfrm>
              <a:off x="-5151839" y="-1641454"/>
              <a:ext cx="3104" cy="3581"/>
            </a:xfrm>
            <a:custGeom>
              <a:avLst/>
              <a:gdLst/>
              <a:ahLst/>
              <a:cxnLst/>
              <a:rect l="l" t="t" r="r" b="b"/>
              <a:pathLst>
                <a:path w="65" h="75" extrusionOk="0">
                  <a:moveTo>
                    <a:pt x="49" y="0"/>
                  </a:moveTo>
                  <a:cubicBezTo>
                    <a:pt x="30" y="14"/>
                    <a:pt x="1" y="18"/>
                    <a:pt x="4" y="48"/>
                  </a:cubicBezTo>
                  <a:cubicBezTo>
                    <a:pt x="4" y="59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42" y="56"/>
                    <a:pt x="64" y="33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1" name="Google Shape;5471;p4"/>
            <p:cNvSpPr/>
            <p:nvPr/>
          </p:nvSpPr>
          <p:spPr>
            <a:xfrm>
              <a:off x="-5631297" y="-1867646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5" y="0"/>
                  </a:moveTo>
                  <a:cubicBezTo>
                    <a:pt x="31" y="0"/>
                    <a:pt x="23" y="5"/>
                    <a:pt x="20" y="5"/>
                  </a:cubicBezTo>
                  <a:cubicBezTo>
                    <a:pt x="16" y="5"/>
                    <a:pt x="13" y="5"/>
                    <a:pt x="13" y="0"/>
                  </a:cubicBezTo>
                  <a:lnTo>
                    <a:pt x="13" y="0"/>
                  </a:lnTo>
                  <a:cubicBezTo>
                    <a:pt x="1" y="41"/>
                    <a:pt x="50" y="57"/>
                    <a:pt x="50" y="94"/>
                  </a:cubicBezTo>
                  <a:cubicBezTo>
                    <a:pt x="109" y="83"/>
                    <a:pt x="57" y="41"/>
                    <a:pt x="68" y="15"/>
                  </a:cubicBezTo>
                  <a:cubicBezTo>
                    <a:pt x="68" y="5"/>
                    <a:pt x="65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2" name="Google Shape;5472;p4"/>
            <p:cNvSpPr/>
            <p:nvPr/>
          </p:nvSpPr>
          <p:spPr>
            <a:xfrm>
              <a:off x="-5319776" y="-1866023"/>
              <a:ext cx="2006" cy="3963"/>
            </a:xfrm>
            <a:custGeom>
              <a:avLst/>
              <a:gdLst/>
              <a:ahLst/>
              <a:cxnLst/>
              <a:rect l="l" t="t" r="r" b="b"/>
              <a:pathLst>
                <a:path w="42" h="83" extrusionOk="0">
                  <a:moveTo>
                    <a:pt x="0" y="0"/>
                  </a:moveTo>
                  <a:cubicBezTo>
                    <a:pt x="0" y="33"/>
                    <a:pt x="15" y="60"/>
                    <a:pt x="41" y="83"/>
                  </a:cubicBezTo>
                  <a:lnTo>
                    <a:pt x="41" y="78"/>
                  </a:lnTo>
                  <a:cubicBezTo>
                    <a:pt x="38" y="45"/>
                    <a:pt x="26" y="19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3" name="Google Shape;5473;p4"/>
            <p:cNvSpPr/>
            <p:nvPr/>
          </p:nvSpPr>
          <p:spPr>
            <a:xfrm>
              <a:off x="-5258560" y="-2008843"/>
              <a:ext cx="9884" cy="1093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50" y="1"/>
                  </a:moveTo>
                  <a:cubicBezTo>
                    <a:pt x="143" y="1"/>
                    <a:pt x="135" y="8"/>
                    <a:pt x="127" y="12"/>
                  </a:cubicBezTo>
                  <a:cubicBezTo>
                    <a:pt x="120" y="19"/>
                    <a:pt x="112" y="27"/>
                    <a:pt x="105" y="27"/>
                  </a:cubicBezTo>
                  <a:lnTo>
                    <a:pt x="101" y="27"/>
                  </a:lnTo>
                  <a:cubicBezTo>
                    <a:pt x="94" y="38"/>
                    <a:pt x="86" y="53"/>
                    <a:pt x="75" y="64"/>
                  </a:cubicBezTo>
                  <a:cubicBezTo>
                    <a:pt x="72" y="68"/>
                    <a:pt x="67" y="68"/>
                    <a:pt x="64" y="68"/>
                  </a:cubicBezTo>
                  <a:cubicBezTo>
                    <a:pt x="60" y="68"/>
                    <a:pt x="53" y="64"/>
                    <a:pt x="49" y="57"/>
                  </a:cubicBezTo>
                  <a:cubicBezTo>
                    <a:pt x="41" y="41"/>
                    <a:pt x="41" y="34"/>
                    <a:pt x="34" y="34"/>
                  </a:cubicBezTo>
                  <a:cubicBezTo>
                    <a:pt x="31" y="34"/>
                    <a:pt x="23" y="38"/>
                    <a:pt x="8" y="49"/>
                  </a:cubicBezTo>
                  <a:cubicBezTo>
                    <a:pt x="31" y="60"/>
                    <a:pt x="23" y="75"/>
                    <a:pt x="19" y="94"/>
                  </a:cubicBezTo>
                  <a:cubicBezTo>
                    <a:pt x="0" y="146"/>
                    <a:pt x="34" y="210"/>
                    <a:pt x="86" y="217"/>
                  </a:cubicBezTo>
                  <a:cubicBezTo>
                    <a:pt x="101" y="206"/>
                    <a:pt x="117" y="195"/>
                    <a:pt x="131" y="195"/>
                  </a:cubicBezTo>
                  <a:cubicBezTo>
                    <a:pt x="146" y="195"/>
                    <a:pt x="157" y="206"/>
                    <a:pt x="165" y="229"/>
                  </a:cubicBezTo>
                  <a:cubicBezTo>
                    <a:pt x="198" y="153"/>
                    <a:pt x="206" y="79"/>
                    <a:pt x="165" y="5"/>
                  </a:cubicBezTo>
                  <a:cubicBezTo>
                    <a:pt x="157" y="1"/>
                    <a:pt x="153" y="1"/>
                    <a:pt x="1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4" name="Google Shape;5474;p4"/>
            <p:cNvSpPr/>
            <p:nvPr/>
          </p:nvSpPr>
          <p:spPr>
            <a:xfrm>
              <a:off x="-5254454" y="-1999579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45" y="1"/>
                  </a:moveTo>
                  <a:cubicBezTo>
                    <a:pt x="31" y="1"/>
                    <a:pt x="15" y="12"/>
                    <a:pt x="0" y="23"/>
                  </a:cubicBezTo>
                  <a:lnTo>
                    <a:pt x="0" y="54"/>
                  </a:lnTo>
                  <a:lnTo>
                    <a:pt x="0" y="57"/>
                  </a:lnTo>
                  <a:cubicBezTo>
                    <a:pt x="8" y="61"/>
                    <a:pt x="12" y="64"/>
                    <a:pt x="19" y="72"/>
                  </a:cubicBezTo>
                  <a:cubicBezTo>
                    <a:pt x="23" y="72"/>
                    <a:pt x="31" y="68"/>
                    <a:pt x="34" y="68"/>
                  </a:cubicBezTo>
                  <a:cubicBezTo>
                    <a:pt x="41" y="49"/>
                    <a:pt x="71" y="57"/>
                    <a:pt x="79" y="35"/>
                  </a:cubicBezTo>
                  <a:cubicBezTo>
                    <a:pt x="71" y="12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5" name="Google Shape;5475;p4"/>
            <p:cNvSpPr/>
            <p:nvPr/>
          </p:nvSpPr>
          <p:spPr>
            <a:xfrm>
              <a:off x="-5597681" y="-2137338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68" y="0"/>
                  </a:moveTo>
                  <a:lnTo>
                    <a:pt x="68" y="0"/>
                  </a:lnTo>
                  <a:cubicBezTo>
                    <a:pt x="52" y="4"/>
                    <a:pt x="33" y="0"/>
                    <a:pt x="23" y="15"/>
                  </a:cubicBezTo>
                  <a:cubicBezTo>
                    <a:pt x="0" y="37"/>
                    <a:pt x="11" y="49"/>
                    <a:pt x="42" y="53"/>
                  </a:cubicBezTo>
                  <a:cubicBezTo>
                    <a:pt x="59" y="41"/>
                    <a:pt x="71" y="27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6" name="Google Shape;5476;p4"/>
            <p:cNvSpPr/>
            <p:nvPr/>
          </p:nvSpPr>
          <p:spPr>
            <a:xfrm>
              <a:off x="-5600737" y="-2138627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8" y="1"/>
                  </a:moveTo>
                  <a:cubicBezTo>
                    <a:pt x="4" y="5"/>
                    <a:pt x="4" y="16"/>
                    <a:pt x="4" y="23"/>
                  </a:cubicBezTo>
                  <a:cubicBezTo>
                    <a:pt x="8" y="38"/>
                    <a:pt x="1" y="61"/>
                    <a:pt x="23" y="64"/>
                  </a:cubicBezTo>
                  <a:cubicBezTo>
                    <a:pt x="34" y="64"/>
                    <a:pt x="56" y="54"/>
                    <a:pt x="38" y="35"/>
                  </a:cubicBezTo>
                  <a:cubicBezTo>
                    <a:pt x="27" y="31"/>
                    <a:pt x="19" y="23"/>
                    <a:pt x="19" y="12"/>
                  </a:cubicBezTo>
                  <a:cubicBezTo>
                    <a:pt x="16" y="9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7" name="Google Shape;5477;p4"/>
            <p:cNvSpPr/>
            <p:nvPr/>
          </p:nvSpPr>
          <p:spPr>
            <a:xfrm>
              <a:off x="-5455433" y="-1838519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60" y="0"/>
                  </a:moveTo>
                  <a:cubicBezTo>
                    <a:pt x="46" y="0"/>
                    <a:pt x="30" y="4"/>
                    <a:pt x="19" y="23"/>
                  </a:cubicBezTo>
                  <a:cubicBezTo>
                    <a:pt x="1" y="59"/>
                    <a:pt x="15" y="90"/>
                    <a:pt x="34" y="116"/>
                  </a:cubicBezTo>
                  <a:cubicBezTo>
                    <a:pt x="46" y="135"/>
                    <a:pt x="60" y="138"/>
                    <a:pt x="75" y="138"/>
                  </a:cubicBezTo>
                  <a:lnTo>
                    <a:pt x="98" y="138"/>
                  </a:lnTo>
                  <a:cubicBezTo>
                    <a:pt x="98" y="104"/>
                    <a:pt x="158" y="108"/>
                    <a:pt x="142" y="67"/>
                  </a:cubicBezTo>
                  <a:cubicBezTo>
                    <a:pt x="131" y="33"/>
                    <a:pt x="113" y="4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8" name="Google Shape;5478;p4"/>
            <p:cNvSpPr/>
            <p:nvPr/>
          </p:nvSpPr>
          <p:spPr>
            <a:xfrm>
              <a:off x="-5113257" y="-1904079"/>
              <a:ext cx="7688" cy="6494"/>
            </a:xfrm>
            <a:custGeom>
              <a:avLst/>
              <a:gdLst/>
              <a:ahLst/>
              <a:cxnLst/>
              <a:rect l="l" t="t" r="r" b="b"/>
              <a:pathLst>
                <a:path w="161" h="136" extrusionOk="0">
                  <a:moveTo>
                    <a:pt x="138" y="0"/>
                  </a:moveTo>
                  <a:cubicBezTo>
                    <a:pt x="124" y="0"/>
                    <a:pt x="109" y="5"/>
                    <a:pt x="94" y="5"/>
                  </a:cubicBezTo>
                  <a:cubicBezTo>
                    <a:pt x="67" y="35"/>
                    <a:pt x="41" y="57"/>
                    <a:pt x="4" y="72"/>
                  </a:cubicBezTo>
                  <a:cubicBezTo>
                    <a:pt x="0" y="98"/>
                    <a:pt x="12" y="117"/>
                    <a:pt x="23" y="135"/>
                  </a:cubicBezTo>
                  <a:cubicBezTo>
                    <a:pt x="41" y="128"/>
                    <a:pt x="64" y="109"/>
                    <a:pt x="83" y="109"/>
                  </a:cubicBezTo>
                  <a:lnTo>
                    <a:pt x="94" y="109"/>
                  </a:lnTo>
                  <a:cubicBezTo>
                    <a:pt x="131" y="109"/>
                    <a:pt x="142" y="83"/>
                    <a:pt x="157" y="53"/>
                  </a:cubicBezTo>
                  <a:cubicBezTo>
                    <a:pt x="157" y="50"/>
                    <a:pt x="157" y="50"/>
                    <a:pt x="161" y="45"/>
                  </a:cubicBezTo>
                  <a:cubicBezTo>
                    <a:pt x="161" y="27"/>
                    <a:pt x="150" y="16"/>
                    <a:pt x="1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79" name="Google Shape;5479;p4"/>
            <p:cNvSpPr/>
            <p:nvPr/>
          </p:nvSpPr>
          <p:spPr>
            <a:xfrm>
              <a:off x="-5113448" y="-1904939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4" y="1"/>
                  </a:moveTo>
                  <a:lnTo>
                    <a:pt x="4" y="1"/>
                  </a:lnTo>
                  <a:cubicBezTo>
                    <a:pt x="34" y="34"/>
                    <a:pt x="1" y="63"/>
                    <a:pt x="8" y="90"/>
                  </a:cubicBezTo>
                  <a:cubicBezTo>
                    <a:pt x="45" y="75"/>
                    <a:pt x="71" y="53"/>
                    <a:pt x="98" y="23"/>
                  </a:cubicBezTo>
                  <a:cubicBezTo>
                    <a:pt x="83" y="8"/>
                    <a:pt x="71" y="4"/>
                    <a:pt x="5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0" name="Google Shape;5480;p4"/>
            <p:cNvSpPr/>
            <p:nvPr/>
          </p:nvSpPr>
          <p:spPr>
            <a:xfrm>
              <a:off x="-5596630" y="-1948678"/>
              <a:ext cx="10362" cy="8595"/>
            </a:xfrm>
            <a:custGeom>
              <a:avLst/>
              <a:gdLst/>
              <a:ahLst/>
              <a:cxnLst/>
              <a:rect l="l" t="t" r="r" b="b"/>
              <a:pathLst>
                <a:path w="217" h="180" extrusionOk="0">
                  <a:moveTo>
                    <a:pt x="94" y="1"/>
                  </a:moveTo>
                  <a:cubicBezTo>
                    <a:pt x="90" y="1"/>
                    <a:pt x="87" y="1"/>
                    <a:pt x="79" y="8"/>
                  </a:cubicBezTo>
                  <a:cubicBezTo>
                    <a:pt x="60" y="30"/>
                    <a:pt x="46" y="53"/>
                    <a:pt x="20" y="64"/>
                  </a:cubicBezTo>
                  <a:lnTo>
                    <a:pt x="20" y="68"/>
                  </a:lnTo>
                  <a:cubicBezTo>
                    <a:pt x="1" y="161"/>
                    <a:pt x="4" y="165"/>
                    <a:pt x="75" y="172"/>
                  </a:cubicBezTo>
                  <a:cubicBezTo>
                    <a:pt x="72" y="161"/>
                    <a:pt x="46" y="158"/>
                    <a:pt x="53" y="146"/>
                  </a:cubicBezTo>
                  <a:cubicBezTo>
                    <a:pt x="72" y="127"/>
                    <a:pt x="94" y="123"/>
                    <a:pt x="120" y="123"/>
                  </a:cubicBezTo>
                  <a:lnTo>
                    <a:pt x="146" y="123"/>
                  </a:lnTo>
                  <a:cubicBezTo>
                    <a:pt x="180" y="123"/>
                    <a:pt x="165" y="161"/>
                    <a:pt x="172" y="180"/>
                  </a:cubicBezTo>
                  <a:cubicBezTo>
                    <a:pt x="210" y="139"/>
                    <a:pt x="217" y="97"/>
                    <a:pt x="177" y="53"/>
                  </a:cubicBezTo>
                  <a:lnTo>
                    <a:pt x="161" y="53"/>
                  </a:lnTo>
                  <a:cubicBezTo>
                    <a:pt x="161" y="64"/>
                    <a:pt x="161" y="79"/>
                    <a:pt x="150" y="79"/>
                  </a:cubicBezTo>
                  <a:cubicBezTo>
                    <a:pt x="146" y="79"/>
                    <a:pt x="142" y="79"/>
                    <a:pt x="139" y="75"/>
                  </a:cubicBezTo>
                  <a:cubicBezTo>
                    <a:pt x="120" y="64"/>
                    <a:pt x="90" y="68"/>
                    <a:pt x="90" y="37"/>
                  </a:cubicBezTo>
                  <a:cubicBezTo>
                    <a:pt x="90" y="30"/>
                    <a:pt x="105" y="27"/>
                    <a:pt x="113" y="27"/>
                  </a:cubicBezTo>
                  <a:cubicBezTo>
                    <a:pt x="109" y="11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1" name="Google Shape;5481;p4"/>
            <p:cNvSpPr/>
            <p:nvPr/>
          </p:nvSpPr>
          <p:spPr>
            <a:xfrm>
              <a:off x="-5594481" y="-1942805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75" y="0"/>
                  </a:moveTo>
                  <a:cubicBezTo>
                    <a:pt x="49" y="0"/>
                    <a:pt x="27" y="4"/>
                    <a:pt x="8" y="23"/>
                  </a:cubicBezTo>
                  <a:cubicBezTo>
                    <a:pt x="1" y="35"/>
                    <a:pt x="27" y="38"/>
                    <a:pt x="30" y="49"/>
                  </a:cubicBezTo>
                  <a:cubicBezTo>
                    <a:pt x="49" y="61"/>
                    <a:pt x="64" y="61"/>
                    <a:pt x="82" y="61"/>
                  </a:cubicBezTo>
                  <a:cubicBezTo>
                    <a:pt x="97" y="61"/>
                    <a:pt x="113" y="61"/>
                    <a:pt x="127" y="57"/>
                  </a:cubicBezTo>
                  <a:cubicBezTo>
                    <a:pt x="120" y="38"/>
                    <a:pt x="135" y="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2" name="Google Shape;5482;p4"/>
            <p:cNvSpPr/>
            <p:nvPr/>
          </p:nvSpPr>
          <p:spPr>
            <a:xfrm>
              <a:off x="-5308363" y="-1717186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42" y="1"/>
                  </a:moveTo>
                  <a:cubicBezTo>
                    <a:pt x="23" y="8"/>
                    <a:pt x="1" y="12"/>
                    <a:pt x="1" y="34"/>
                  </a:cubicBezTo>
                  <a:cubicBezTo>
                    <a:pt x="1" y="56"/>
                    <a:pt x="27" y="61"/>
                    <a:pt x="42" y="61"/>
                  </a:cubicBezTo>
                  <a:lnTo>
                    <a:pt x="45" y="61"/>
                  </a:lnTo>
                  <a:cubicBezTo>
                    <a:pt x="64" y="61"/>
                    <a:pt x="68" y="46"/>
                    <a:pt x="68" y="30"/>
                  </a:cubicBezTo>
                  <a:cubicBezTo>
                    <a:pt x="68" y="16"/>
                    <a:pt x="61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3" name="Google Shape;5483;p4"/>
            <p:cNvSpPr/>
            <p:nvPr/>
          </p:nvSpPr>
          <p:spPr>
            <a:xfrm>
              <a:off x="-5320492" y="-1858717"/>
              <a:ext cx="2531" cy="2197"/>
            </a:xfrm>
            <a:custGeom>
              <a:avLst/>
              <a:gdLst/>
              <a:ahLst/>
              <a:cxnLst/>
              <a:rect l="l" t="t" r="r" b="b"/>
              <a:pathLst>
                <a:path w="53" h="46" extrusionOk="0">
                  <a:moveTo>
                    <a:pt x="23" y="1"/>
                  </a:moveTo>
                  <a:cubicBezTo>
                    <a:pt x="4" y="1"/>
                    <a:pt x="1" y="15"/>
                    <a:pt x="1" y="30"/>
                  </a:cubicBezTo>
                  <a:cubicBezTo>
                    <a:pt x="11" y="37"/>
                    <a:pt x="23" y="45"/>
                    <a:pt x="37" y="45"/>
                  </a:cubicBezTo>
                  <a:cubicBezTo>
                    <a:pt x="41" y="45"/>
                    <a:pt x="46" y="45"/>
                    <a:pt x="49" y="42"/>
                  </a:cubicBezTo>
                  <a:cubicBezTo>
                    <a:pt x="46" y="27"/>
                    <a:pt x="53" y="4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4" name="Google Shape;5484;p4"/>
            <p:cNvSpPr/>
            <p:nvPr/>
          </p:nvSpPr>
          <p:spPr>
            <a:xfrm>
              <a:off x="-5041536" y="-1700617"/>
              <a:ext cx="6494" cy="6303"/>
            </a:xfrm>
            <a:custGeom>
              <a:avLst/>
              <a:gdLst/>
              <a:ahLst/>
              <a:cxnLst/>
              <a:rect l="l" t="t" r="r" b="b"/>
              <a:pathLst>
                <a:path w="136" h="132" extrusionOk="0">
                  <a:moveTo>
                    <a:pt x="94" y="1"/>
                  </a:moveTo>
                  <a:cubicBezTo>
                    <a:pt x="80" y="50"/>
                    <a:pt x="53" y="76"/>
                    <a:pt x="8" y="76"/>
                  </a:cubicBezTo>
                  <a:cubicBezTo>
                    <a:pt x="1" y="125"/>
                    <a:pt x="39" y="125"/>
                    <a:pt x="65" y="132"/>
                  </a:cubicBezTo>
                  <a:lnTo>
                    <a:pt x="80" y="132"/>
                  </a:lnTo>
                  <a:cubicBezTo>
                    <a:pt x="109" y="132"/>
                    <a:pt x="120" y="110"/>
                    <a:pt x="135" y="84"/>
                  </a:cubicBezTo>
                  <a:cubicBezTo>
                    <a:pt x="106" y="68"/>
                    <a:pt x="106" y="39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5" name="Google Shape;5485;p4"/>
            <p:cNvSpPr/>
            <p:nvPr/>
          </p:nvSpPr>
          <p:spPr>
            <a:xfrm>
              <a:off x="-5541813" y="-1889420"/>
              <a:ext cx="2340" cy="2913"/>
            </a:xfrm>
            <a:custGeom>
              <a:avLst/>
              <a:gdLst/>
              <a:ahLst/>
              <a:cxnLst/>
              <a:rect l="l" t="t" r="r" b="b"/>
              <a:pathLst>
                <a:path w="49" h="61" extrusionOk="0">
                  <a:moveTo>
                    <a:pt x="30" y="0"/>
                  </a:moveTo>
                  <a:cubicBezTo>
                    <a:pt x="0" y="4"/>
                    <a:pt x="0" y="26"/>
                    <a:pt x="0" y="52"/>
                  </a:cubicBezTo>
                  <a:lnTo>
                    <a:pt x="0" y="60"/>
                  </a:lnTo>
                  <a:cubicBezTo>
                    <a:pt x="26" y="57"/>
                    <a:pt x="49" y="57"/>
                    <a:pt x="45" y="23"/>
                  </a:cubicBezTo>
                  <a:cubicBezTo>
                    <a:pt x="45" y="12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6" name="Google Shape;5486;p4"/>
            <p:cNvSpPr/>
            <p:nvPr/>
          </p:nvSpPr>
          <p:spPr>
            <a:xfrm>
              <a:off x="-5275893" y="-1806431"/>
              <a:ext cx="9693" cy="9693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102" y="1"/>
                  </a:moveTo>
                  <a:cubicBezTo>
                    <a:pt x="80" y="1"/>
                    <a:pt x="57" y="8"/>
                    <a:pt x="38" y="31"/>
                  </a:cubicBezTo>
                  <a:cubicBezTo>
                    <a:pt x="1" y="72"/>
                    <a:pt x="9" y="113"/>
                    <a:pt x="23" y="154"/>
                  </a:cubicBezTo>
                  <a:cubicBezTo>
                    <a:pt x="31" y="169"/>
                    <a:pt x="45" y="184"/>
                    <a:pt x="57" y="198"/>
                  </a:cubicBezTo>
                  <a:cubicBezTo>
                    <a:pt x="61" y="195"/>
                    <a:pt x="68" y="195"/>
                    <a:pt x="72" y="195"/>
                  </a:cubicBezTo>
                  <a:cubicBezTo>
                    <a:pt x="83" y="195"/>
                    <a:pt x="90" y="198"/>
                    <a:pt x="102" y="198"/>
                  </a:cubicBezTo>
                  <a:cubicBezTo>
                    <a:pt x="113" y="203"/>
                    <a:pt x="121" y="203"/>
                    <a:pt x="132" y="203"/>
                  </a:cubicBezTo>
                  <a:cubicBezTo>
                    <a:pt x="150" y="203"/>
                    <a:pt x="166" y="195"/>
                    <a:pt x="180" y="172"/>
                  </a:cubicBezTo>
                  <a:cubicBezTo>
                    <a:pt x="106" y="165"/>
                    <a:pt x="106" y="165"/>
                    <a:pt x="116" y="98"/>
                  </a:cubicBezTo>
                  <a:cubicBezTo>
                    <a:pt x="121" y="86"/>
                    <a:pt x="113" y="79"/>
                    <a:pt x="113" y="68"/>
                  </a:cubicBezTo>
                  <a:cubicBezTo>
                    <a:pt x="109" y="57"/>
                    <a:pt x="109" y="46"/>
                    <a:pt x="109" y="27"/>
                  </a:cubicBezTo>
                  <a:lnTo>
                    <a:pt x="109" y="27"/>
                  </a:lnTo>
                  <a:cubicBezTo>
                    <a:pt x="132" y="60"/>
                    <a:pt x="158" y="79"/>
                    <a:pt x="192" y="79"/>
                  </a:cubicBezTo>
                  <a:cubicBezTo>
                    <a:pt x="195" y="79"/>
                    <a:pt x="199" y="75"/>
                    <a:pt x="202" y="75"/>
                  </a:cubicBezTo>
                  <a:lnTo>
                    <a:pt x="202" y="27"/>
                  </a:lnTo>
                  <a:lnTo>
                    <a:pt x="199" y="27"/>
                  </a:lnTo>
                  <a:cubicBezTo>
                    <a:pt x="184" y="27"/>
                    <a:pt x="173" y="19"/>
                    <a:pt x="158" y="12"/>
                  </a:cubicBezTo>
                  <a:cubicBezTo>
                    <a:pt x="139" y="5"/>
                    <a:pt x="121" y="1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7" name="Google Shape;5487;p4"/>
            <p:cNvSpPr/>
            <p:nvPr/>
          </p:nvSpPr>
          <p:spPr>
            <a:xfrm>
              <a:off x="-5160577" y="-1601870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8" y="1"/>
                  </a:moveTo>
                  <a:cubicBezTo>
                    <a:pt x="8" y="12"/>
                    <a:pt x="1" y="27"/>
                    <a:pt x="1" y="38"/>
                  </a:cubicBezTo>
                  <a:cubicBezTo>
                    <a:pt x="4" y="53"/>
                    <a:pt x="16" y="60"/>
                    <a:pt x="30" y="60"/>
                  </a:cubicBezTo>
                  <a:lnTo>
                    <a:pt x="38" y="60"/>
                  </a:lnTo>
                  <a:cubicBezTo>
                    <a:pt x="46" y="60"/>
                    <a:pt x="53" y="53"/>
                    <a:pt x="56" y="49"/>
                  </a:cubicBezTo>
                  <a:cubicBezTo>
                    <a:pt x="61" y="34"/>
                    <a:pt x="64" y="15"/>
                    <a:pt x="46" y="4"/>
                  </a:cubicBezTo>
                  <a:cubicBezTo>
                    <a:pt x="38" y="1"/>
                    <a:pt x="23" y="1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8" name="Google Shape;5488;p4"/>
            <p:cNvSpPr/>
            <p:nvPr/>
          </p:nvSpPr>
          <p:spPr>
            <a:xfrm>
              <a:off x="-5270880" y="-1805141"/>
              <a:ext cx="5587" cy="6972"/>
            </a:xfrm>
            <a:custGeom>
              <a:avLst/>
              <a:gdLst/>
              <a:ahLst/>
              <a:cxnLst/>
              <a:rect l="l" t="t" r="r" b="b"/>
              <a:pathLst>
                <a:path w="117" h="146" extrusionOk="0">
                  <a:moveTo>
                    <a:pt x="4" y="0"/>
                  </a:moveTo>
                  <a:cubicBezTo>
                    <a:pt x="4" y="19"/>
                    <a:pt x="4" y="30"/>
                    <a:pt x="8" y="41"/>
                  </a:cubicBezTo>
                  <a:cubicBezTo>
                    <a:pt x="8" y="52"/>
                    <a:pt x="16" y="59"/>
                    <a:pt x="11" y="71"/>
                  </a:cubicBezTo>
                  <a:cubicBezTo>
                    <a:pt x="1" y="138"/>
                    <a:pt x="1" y="138"/>
                    <a:pt x="75" y="145"/>
                  </a:cubicBezTo>
                  <a:cubicBezTo>
                    <a:pt x="116" y="119"/>
                    <a:pt x="101" y="86"/>
                    <a:pt x="97" y="48"/>
                  </a:cubicBezTo>
                  <a:lnTo>
                    <a:pt x="97" y="48"/>
                  </a:lnTo>
                  <a:cubicBezTo>
                    <a:pt x="94" y="48"/>
                    <a:pt x="90" y="52"/>
                    <a:pt x="87" y="52"/>
                  </a:cubicBezTo>
                  <a:cubicBezTo>
                    <a:pt x="53" y="52"/>
                    <a:pt x="27" y="33"/>
                    <a:pt x="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89" name="Google Shape;5489;p4"/>
            <p:cNvSpPr/>
            <p:nvPr/>
          </p:nvSpPr>
          <p:spPr>
            <a:xfrm>
              <a:off x="-5099505" y="-1689491"/>
              <a:ext cx="2674" cy="2197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26" y="0"/>
                  </a:moveTo>
                  <a:cubicBezTo>
                    <a:pt x="11" y="4"/>
                    <a:pt x="4" y="11"/>
                    <a:pt x="0" y="26"/>
                  </a:cubicBezTo>
                  <a:cubicBezTo>
                    <a:pt x="7" y="37"/>
                    <a:pt x="15" y="45"/>
                    <a:pt x="30" y="45"/>
                  </a:cubicBezTo>
                  <a:cubicBezTo>
                    <a:pt x="49" y="45"/>
                    <a:pt x="56" y="37"/>
                    <a:pt x="56" y="23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0" name="Google Shape;5490;p4"/>
            <p:cNvSpPr/>
            <p:nvPr/>
          </p:nvSpPr>
          <p:spPr>
            <a:xfrm>
              <a:off x="-5592333" y="-1947436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6" y="0"/>
                  </a:moveTo>
                  <a:cubicBezTo>
                    <a:pt x="32" y="0"/>
                    <a:pt x="27" y="1"/>
                    <a:pt x="23" y="1"/>
                  </a:cubicBezTo>
                  <a:cubicBezTo>
                    <a:pt x="15" y="1"/>
                    <a:pt x="0" y="4"/>
                    <a:pt x="0" y="11"/>
                  </a:cubicBezTo>
                  <a:cubicBezTo>
                    <a:pt x="0" y="42"/>
                    <a:pt x="30" y="38"/>
                    <a:pt x="49" y="49"/>
                  </a:cubicBezTo>
                  <a:cubicBezTo>
                    <a:pt x="52" y="53"/>
                    <a:pt x="56" y="53"/>
                    <a:pt x="60" y="53"/>
                  </a:cubicBezTo>
                  <a:cubicBezTo>
                    <a:pt x="71" y="53"/>
                    <a:pt x="71" y="38"/>
                    <a:pt x="71" y="27"/>
                  </a:cubicBezTo>
                  <a:cubicBezTo>
                    <a:pt x="68" y="3"/>
                    <a:pt x="53" y="0"/>
                    <a:pt x="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1" name="Google Shape;5491;p4"/>
            <p:cNvSpPr/>
            <p:nvPr/>
          </p:nvSpPr>
          <p:spPr>
            <a:xfrm>
              <a:off x="-5326747" y="-1765366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27" y="0"/>
                  </a:moveTo>
                  <a:cubicBezTo>
                    <a:pt x="1" y="0"/>
                    <a:pt x="15" y="38"/>
                    <a:pt x="15" y="61"/>
                  </a:cubicBezTo>
                  <a:lnTo>
                    <a:pt x="20" y="61"/>
                  </a:lnTo>
                  <a:cubicBezTo>
                    <a:pt x="53" y="61"/>
                    <a:pt x="64" y="42"/>
                    <a:pt x="56" y="8"/>
                  </a:cubicBezTo>
                  <a:cubicBezTo>
                    <a:pt x="46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2" name="Google Shape;5492;p4"/>
            <p:cNvSpPr/>
            <p:nvPr/>
          </p:nvSpPr>
          <p:spPr>
            <a:xfrm>
              <a:off x="-5634114" y="-1958849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34" y="0"/>
                  </a:moveTo>
                  <a:cubicBezTo>
                    <a:pt x="30" y="0"/>
                    <a:pt x="23" y="4"/>
                    <a:pt x="20" y="4"/>
                  </a:cubicBezTo>
                  <a:cubicBezTo>
                    <a:pt x="20" y="31"/>
                    <a:pt x="1" y="60"/>
                    <a:pt x="27" y="83"/>
                  </a:cubicBezTo>
                  <a:cubicBezTo>
                    <a:pt x="60" y="83"/>
                    <a:pt x="87" y="75"/>
                    <a:pt x="82" y="31"/>
                  </a:cubicBezTo>
                  <a:cubicBezTo>
                    <a:pt x="68" y="19"/>
                    <a:pt x="53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3" name="Google Shape;5493;p4"/>
            <p:cNvSpPr/>
            <p:nvPr/>
          </p:nvSpPr>
          <p:spPr>
            <a:xfrm>
              <a:off x="-5576289" y="-1997049"/>
              <a:ext cx="8261" cy="5396"/>
            </a:xfrm>
            <a:custGeom>
              <a:avLst/>
              <a:gdLst/>
              <a:ahLst/>
              <a:cxnLst/>
              <a:rect l="l" t="t" r="r" b="b"/>
              <a:pathLst>
                <a:path w="173" h="113" extrusionOk="0">
                  <a:moveTo>
                    <a:pt x="161" y="1"/>
                  </a:moveTo>
                  <a:cubicBezTo>
                    <a:pt x="139" y="23"/>
                    <a:pt x="127" y="34"/>
                    <a:pt x="113" y="34"/>
                  </a:cubicBezTo>
                  <a:cubicBezTo>
                    <a:pt x="98" y="34"/>
                    <a:pt x="82" y="23"/>
                    <a:pt x="53" y="8"/>
                  </a:cubicBezTo>
                  <a:cubicBezTo>
                    <a:pt x="34" y="19"/>
                    <a:pt x="1" y="27"/>
                    <a:pt x="38" y="56"/>
                  </a:cubicBezTo>
                  <a:cubicBezTo>
                    <a:pt x="46" y="63"/>
                    <a:pt x="42" y="79"/>
                    <a:pt x="42" y="86"/>
                  </a:cubicBezTo>
                  <a:lnTo>
                    <a:pt x="42" y="90"/>
                  </a:lnTo>
                  <a:cubicBezTo>
                    <a:pt x="56" y="108"/>
                    <a:pt x="75" y="113"/>
                    <a:pt x="94" y="113"/>
                  </a:cubicBezTo>
                  <a:lnTo>
                    <a:pt x="124" y="113"/>
                  </a:lnTo>
                  <a:cubicBezTo>
                    <a:pt x="135" y="108"/>
                    <a:pt x="143" y="108"/>
                    <a:pt x="154" y="108"/>
                  </a:cubicBezTo>
                  <a:lnTo>
                    <a:pt x="172" y="108"/>
                  </a:lnTo>
                  <a:cubicBezTo>
                    <a:pt x="169" y="75"/>
                    <a:pt x="165" y="37"/>
                    <a:pt x="1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4" name="Google Shape;5494;p4"/>
            <p:cNvSpPr/>
            <p:nvPr/>
          </p:nvSpPr>
          <p:spPr>
            <a:xfrm>
              <a:off x="-5313902" y="-1928145"/>
              <a:ext cx="15567" cy="9120"/>
            </a:xfrm>
            <a:custGeom>
              <a:avLst/>
              <a:gdLst/>
              <a:ahLst/>
              <a:cxnLst/>
              <a:rect l="l" t="t" r="r" b="b"/>
              <a:pathLst>
                <a:path w="326" h="191" extrusionOk="0">
                  <a:moveTo>
                    <a:pt x="143" y="0"/>
                  </a:moveTo>
                  <a:cubicBezTo>
                    <a:pt x="82" y="4"/>
                    <a:pt x="91" y="60"/>
                    <a:pt x="75" y="101"/>
                  </a:cubicBezTo>
                  <a:cubicBezTo>
                    <a:pt x="82" y="97"/>
                    <a:pt x="94" y="94"/>
                    <a:pt x="105" y="90"/>
                  </a:cubicBezTo>
                  <a:cubicBezTo>
                    <a:pt x="113" y="86"/>
                    <a:pt x="117" y="83"/>
                    <a:pt x="120" y="83"/>
                  </a:cubicBezTo>
                  <a:cubicBezTo>
                    <a:pt x="139" y="83"/>
                    <a:pt x="135" y="116"/>
                    <a:pt x="150" y="123"/>
                  </a:cubicBezTo>
                  <a:cubicBezTo>
                    <a:pt x="161" y="128"/>
                    <a:pt x="169" y="135"/>
                    <a:pt x="158" y="146"/>
                  </a:cubicBezTo>
                  <a:cubicBezTo>
                    <a:pt x="150" y="154"/>
                    <a:pt x="146" y="157"/>
                    <a:pt x="139" y="157"/>
                  </a:cubicBezTo>
                  <a:cubicBezTo>
                    <a:pt x="127" y="157"/>
                    <a:pt x="120" y="146"/>
                    <a:pt x="109" y="138"/>
                  </a:cubicBezTo>
                  <a:cubicBezTo>
                    <a:pt x="98" y="128"/>
                    <a:pt x="53" y="142"/>
                    <a:pt x="75" y="101"/>
                  </a:cubicBezTo>
                  <a:cubicBezTo>
                    <a:pt x="53" y="94"/>
                    <a:pt x="53" y="52"/>
                    <a:pt x="27" y="52"/>
                  </a:cubicBezTo>
                  <a:cubicBezTo>
                    <a:pt x="23" y="52"/>
                    <a:pt x="20" y="52"/>
                    <a:pt x="12" y="56"/>
                  </a:cubicBezTo>
                  <a:cubicBezTo>
                    <a:pt x="1" y="86"/>
                    <a:pt x="53" y="101"/>
                    <a:pt x="30" y="135"/>
                  </a:cubicBezTo>
                  <a:cubicBezTo>
                    <a:pt x="60" y="173"/>
                    <a:pt x="75" y="187"/>
                    <a:pt x="98" y="187"/>
                  </a:cubicBezTo>
                  <a:cubicBezTo>
                    <a:pt x="117" y="187"/>
                    <a:pt x="139" y="180"/>
                    <a:pt x="177" y="168"/>
                  </a:cubicBezTo>
                  <a:lnTo>
                    <a:pt x="184" y="168"/>
                  </a:lnTo>
                  <a:cubicBezTo>
                    <a:pt x="191" y="168"/>
                    <a:pt x="195" y="173"/>
                    <a:pt x="203" y="176"/>
                  </a:cubicBezTo>
                  <a:cubicBezTo>
                    <a:pt x="222" y="183"/>
                    <a:pt x="236" y="190"/>
                    <a:pt x="244" y="190"/>
                  </a:cubicBezTo>
                  <a:cubicBezTo>
                    <a:pt x="258" y="190"/>
                    <a:pt x="258" y="173"/>
                    <a:pt x="270" y="131"/>
                  </a:cubicBezTo>
                  <a:lnTo>
                    <a:pt x="266" y="131"/>
                  </a:lnTo>
                  <a:cubicBezTo>
                    <a:pt x="240" y="131"/>
                    <a:pt x="217" y="128"/>
                    <a:pt x="225" y="94"/>
                  </a:cubicBezTo>
                  <a:cubicBezTo>
                    <a:pt x="229" y="83"/>
                    <a:pt x="236" y="78"/>
                    <a:pt x="240" y="78"/>
                  </a:cubicBezTo>
                  <a:cubicBezTo>
                    <a:pt x="251" y="78"/>
                    <a:pt x="262" y="86"/>
                    <a:pt x="270" y="86"/>
                  </a:cubicBezTo>
                  <a:cubicBezTo>
                    <a:pt x="277" y="90"/>
                    <a:pt x="281" y="90"/>
                    <a:pt x="284" y="90"/>
                  </a:cubicBezTo>
                  <a:cubicBezTo>
                    <a:pt x="311" y="90"/>
                    <a:pt x="315" y="64"/>
                    <a:pt x="326" y="49"/>
                  </a:cubicBezTo>
                  <a:cubicBezTo>
                    <a:pt x="318" y="38"/>
                    <a:pt x="315" y="26"/>
                    <a:pt x="307" y="19"/>
                  </a:cubicBezTo>
                  <a:lnTo>
                    <a:pt x="303" y="19"/>
                  </a:lnTo>
                  <a:cubicBezTo>
                    <a:pt x="292" y="19"/>
                    <a:pt x="281" y="26"/>
                    <a:pt x="270" y="33"/>
                  </a:cubicBezTo>
                  <a:cubicBezTo>
                    <a:pt x="258" y="45"/>
                    <a:pt x="248" y="52"/>
                    <a:pt x="236" y="52"/>
                  </a:cubicBezTo>
                  <a:cubicBezTo>
                    <a:pt x="225" y="52"/>
                    <a:pt x="213" y="45"/>
                    <a:pt x="203" y="19"/>
                  </a:cubicBezTo>
                  <a:cubicBezTo>
                    <a:pt x="199" y="16"/>
                    <a:pt x="199" y="16"/>
                    <a:pt x="195" y="16"/>
                  </a:cubicBezTo>
                  <a:cubicBezTo>
                    <a:pt x="187" y="16"/>
                    <a:pt x="180" y="23"/>
                    <a:pt x="177" y="26"/>
                  </a:cubicBezTo>
                  <a:cubicBezTo>
                    <a:pt x="165" y="33"/>
                    <a:pt x="158" y="38"/>
                    <a:pt x="154" y="38"/>
                  </a:cubicBezTo>
                  <a:cubicBezTo>
                    <a:pt x="139" y="38"/>
                    <a:pt x="154" y="4"/>
                    <a:pt x="1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5" name="Google Shape;5495;p4"/>
            <p:cNvSpPr/>
            <p:nvPr/>
          </p:nvSpPr>
          <p:spPr>
            <a:xfrm>
              <a:off x="-5315526" y="-1929387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0"/>
                  </a:moveTo>
                  <a:cubicBezTo>
                    <a:pt x="16" y="15"/>
                    <a:pt x="1" y="33"/>
                    <a:pt x="12" y="59"/>
                  </a:cubicBezTo>
                  <a:cubicBezTo>
                    <a:pt x="38" y="49"/>
                    <a:pt x="54" y="37"/>
                    <a:pt x="46" y="11"/>
                  </a:cubicBezTo>
                  <a:cubicBezTo>
                    <a:pt x="46" y="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6" name="Google Shape;5496;p4"/>
            <p:cNvSpPr/>
            <p:nvPr/>
          </p:nvSpPr>
          <p:spPr>
            <a:xfrm>
              <a:off x="-5319776" y="-1926761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4" y="1"/>
                  </a:moveTo>
                  <a:cubicBezTo>
                    <a:pt x="34" y="16"/>
                    <a:pt x="0" y="20"/>
                    <a:pt x="15" y="39"/>
                  </a:cubicBezTo>
                  <a:cubicBezTo>
                    <a:pt x="22" y="46"/>
                    <a:pt x="34" y="49"/>
                    <a:pt x="41" y="49"/>
                  </a:cubicBezTo>
                  <a:cubicBezTo>
                    <a:pt x="48" y="49"/>
                    <a:pt x="60" y="46"/>
                    <a:pt x="67" y="31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7" name="Google Shape;5497;p4"/>
            <p:cNvSpPr/>
            <p:nvPr/>
          </p:nvSpPr>
          <p:spPr>
            <a:xfrm>
              <a:off x="-5303541" y="-1925853"/>
              <a:ext cx="7926" cy="11126"/>
            </a:xfrm>
            <a:custGeom>
              <a:avLst/>
              <a:gdLst/>
              <a:ahLst/>
              <a:cxnLst/>
              <a:rect l="l" t="t" r="r" b="b"/>
              <a:pathLst>
                <a:path w="166" h="233" extrusionOk="0">
                  <a:moveTo>
                    <a:pt x="109" y="1"/>
                  </a:moveTo>
                  <a:cubicBezTo>
                    <a:pt x="98" y="16"/>
                    <a:pt x="94" y="42"/>
                    <a:pt x="67" y="42"/>
                  </a:cubicBezTo>
                  <a:cubicBezTo>
                    <a:pt x="64" y="42"/>
                    <a:pt x="60" y="42"/>
                    <a:pt x="53" y="38"/>
                  </a:cubicBezTo>
                  <a:cubicBezTo>
                    <a:pt x="45" y="38"/>
                    <a:pt x="34" y="30"/>
                    <a:pt x="23" y="30"/>
                  </a:cubicBezTo>
                  <a:cubicBezTo>
                    <a:pt x="19" y="30"/>
                    <a:pt x="12" y="35"/>
                    <a:pt x="8" y="46"/>
                  </a:cubicBezTo>
                  <a:cubicBezTo>
                    <a:pt x="0" y="80"/>
                    <a:pt x="23" y="83"/>
                    <a:pt x="49" y="83"/>
                  </a:cubicBezTo>
                  <a:lnTo>
                    <a:pt x="57" y="83"/>
                  </a:lnTo>
                  <a:cubicBezTo>
                    <a:pt x="86" y="83"/>
                    <a:pt x="94" y="94"/>
                    <a:pt x="79" y="120"/>
                  </a:cubicBezTo>
                  <a:cubicBezTo>
                    <a:pt x="60" y="154"/>
                    <a:pt x="45" y="195"/>
                    <a:pt x="31" y="232"/>
                  </a:cubicBezTo>
                  <a:cubicBezTo>
                    <a:pt x="64" y="214"/>
                    <a:pt x="83" y="165"/>
                    <a:pt x="124" y="165"/>
                  </a:cubicBezTo>
                  <a:cubicBezTo>
                    <a:pt x="131" y="165"/>
                    <a:pt x="143" y="165"/>
                    <a:pt x="150" y="173"/>
                  </a:cubicBezTo>
                  <a:cubicBezTo>
                    <a:pt x="150" y="161"/>
                    <a:pt x="143" y="151"/>
                    <a:pt x="146" y="142"/>
                  </a:cubicBezTo>
                  <a:cubicBezTo>
                    <a:pt x="165" y="94"/>
                    <a:pt x="150" y="42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8" name="Google Shape;5498;p4"/>
            <p:cNvSpPr/>
            <p:nvPr/>
          </p:nvSpPr>
          <p:spPr>
            <a:xfrm>
              <a:off x="-5310655" y="-1918166"/>
              <a:ext cx="8213" cy="7688"/>
            </a:xfrm>
            <a:custGeom>
              <a:avLst/>
              <a:gdLst/>
              <a:ahLst/>
              <a:cxnLst/>
              <a:rect l="l" t="t" r="r" b="b"/>
              <a:pathLst>
                <a:path w="172" h="161" extrusionOk="0">
                  <a:moveTo>
                    <a:pt x="101" y="0"/>
                  </a:moveTo>
                  <a:cubicBezTo>
                    <a:pt x="86" y="19"/>
                    <a:pt x="90" y="49"/>
                    <a:pt x="64" y="49"/>
                  </a:cubicBezTo>
                  <a:cubicBezTo>
                    <a:pt x="59" y="49"/>
                    <a:pt x="56" y="49"/>
                    <a:pt x="52" y="45"/>
                  </a:cubicBezTo>
                  <a:lnTo>
                    <a:pt x="49" y="45"/>
                  </a:lnTo>
                  <a:cubicBezTo>
                    <a:pt x="19" y="45"/>
                    <a:pt x="23" y="83"/>
                    <a:pt x="11" y="98"/>
                  </a:cubicBezTo>
                  <a:cubicBezTo>
                    <a:pt x="0" y="121"/>
                    <a:pt x="26" y="124"/>
                    <a:pt x="45" y="131"/>
                  </a:cubicBezTo>
                  <a:cubicBezTo>
                    <a:pt x="56" y="135"/>
                    <a:pt x="56" y="147"/>
                    <a:pt x="59" y="157"/>
                  </a:cubicBezTo>
                  <a:cubicBezTo>
                    <a:pt x="67" y="161"/>
                    <a:pt x="75" y="161"/>
                    <a:pt x="78" y="161"/>
                  </a:cubicBezTo>
                  <a:cubicBezTo>
                    <a:pt x="116" y="161"/>
                    <a:pt x="135" y="116"/>
                    <a:pt x="168" y="112"/>
                  </a:cubicBezTo>
                  <a:cubicBezTo>
                    <a:pt x="172" y="60"/>
                    <a:pt x="123" y="38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99" name="Google Shape;5499;p4"/>
            <p:cNvSpPr/>
            <p:nvPr/>
          </p:nvSpPr>
          <p:spPr>
            <a:xfrm>
              <a:off x="-5341550" y="-1903172"/>
              <a:ext cx="11651" cy="8070"/>
            </a:xfrm>
            <a:custGeom>
              <a:avLst/>
              <a:gdLst/>
              <a:ahLst/>
              <a:cxnLst/>
              <a:rect l="l" t="t" r="r" b="b"/>
              <a:pathLst>
                <a:path w="244" h="169" extrusionOk="0">
                  <a:moveTo>
                    <a:pt x="86" y="0"/>
                  </a:moveTo>
                  <a:cubicBezTo>
                    <a:pt x="52" y="0"/>
                    <a:pt x="26" y="16"/>
                    <a:pt x="16" y="45"/>
                  </a:cubicBezTo>
                  <a:cubicBezTo>
                    <a:pt x="0" y="83"/>
                    <a:pt x="42" y="94"/>
                    <a:pt x="68" y="109"/>
                  </a:cubicBezTo>
                  <a:cubicBezTo>
                    <a:pt x="71" y="112"/>
                    <a:pt x="75" y="112"/>
                    <a:pt x="83" y="112"/>
                  </a:cubicBezTo>
                  <a:lnTo>
                    <a:pt x="105" y="112"/>
                  </a:lnTo>
                  <a:lnTo>
                    <a:pt x="105" y="79"/>
                  </a:lnTo>
                  <a:cubicBezTo>
                    <a:pt x="109" y="60"/>
                    <a:pt x="120" y="49"/>
                    <a:pt x="142" y="49"/>
                  </a:cubicBezTo>
                  <a:cubicBezTo>
                    <a:pt x="150" y="49"/>
                    <a:pt x="161" y="53"/>
                    <a:pt x="161" y="60"/>
                  </a:cubicBezTo>
                  <a:cubicBezTo>
                    <a:pt x="161" y="79"/>
                    <a:pt x="146" y="86"/>
                    <a:pt x="131" y="94"/>
                  </a:cubicBezTo>
                  <a:cubicBezTo>
                    <a:pt x="123" y="102"/>
                    <a:pt x="116" y="105"/>
                    <a:pt x="105" y="112"/>
                  </a:cubicBezTo>
                  <a:cubicBezTo>
                    <a:pt x="116" y="150"/>
                    <a:pt x="150" y="165"/>
                    <a:pt x="180" y="169"/>
                  </a:cubicBezTo>
                  <a:lnTo>
                    <a:pt x="183" y="169"/>
                  </a:lnTo>
                  <a:cubicBezTo>
                    <a:pt x="213" y="169"/>
                    <a:pt x="221" y="135"/>
                    <a:pt x="228" y="112"/>
                  </a:cubicBezTo>
                  <a:cubicBezTo>
                    <a:pt x="243" y="76"/>
                    <a:pt x="213" y="57"/>
                    <a:pt x="190" y="42"/>
                  </a:cubicBezTo>
                  <a:cubicBezTo>
                    <a:pt x="164" y="23"/>
                    <a:pt x="131" y="8"/>
                    <a:pt x="101" y="4"/>
                  </a:cubicBezTo>
                  <a:cubicBezTo>
                    <a:pt x="97" y="0"/>
                    <a:pt x="90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0" name="Google Shape;5500;p4"/>
            <p:cNvSpPr/>
            <p:nvPr/>
          </p:nvSpPr>
          <p:spPr>
            <a:xfrm>
              <a:off x="-5333002" y="-1894434"/>
              <a:ext cx="5587" cy="4536"/>
            </a:xfrm>
            <a:custGeom>
              <a:avLst/>
              <a:gdLst/>
              <a:ahLst/>
              <a:cxnLst/>
              <a:rect l="l" t="t" r="r" b="b"/>
              <a:pathLst>
                <a:path w="117" h="95" extrusionOk="0">
                  <a:moveTo>
                    <a:pt x="72" y="0"/>
                  </a:moveTo>
                  <a:cubicBezTo>
                    <a:pt x="49" y="0"/>
                    <a:pt x="27" y="19"/>
                    <a:pt x="1" y="23"/>
                  </a:cubicBezTo>
                  <a:cubicBezTo>
                    <a:pt x="20" y="57"/>
                    <a:pt x="27" y="95"/>
                    <a:pt x="61" y="95"/>
                  </a:cubicBezTo>
                  <a:cubicBezTo>
                    <a:pt x="68" y="95"/>
                    <a:pt x="75" y="90"/>
                    <a:pt x="87" y="86"/>
                  </a:cubicBezTo>
                  <a:cubicBezTo>
                    <a:pt x="113" y="76"/>
                    <a:pt x="116" y="50"/>
                    <a:pt x="106" y="27"/>
                  </a:cubicBezTo>
                  <a:cubicBezTo>
                    <a:pt x="94" y="8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1" name="Google Shape;5501;p4"/>
            <p:cNvSpPr/>
            <p:nvPr/>
          </p:nvSpPr>
          <p:spPr>
            <a:xfrm>
              <a:off x="-5367096" y="-1930628"/>
              <a:ext cx="7210" cy="7306"/>
            </a:xfrm>
            <a:custGeom>
              <a:avLst/>
              <a:gdLst/>
              <a:ahLst/>
              <a:cxnLst/>
              <a:rect l="l" t="t" r="r" b="b"/>
              <a:pathLst>
                <a:path w="151" h="15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49"/>
                    <a:pt x="19" y="104"/>
                    <a:pt x="75" y="153"/>
                  </a:cubicBezTo>
                  <a:cubicBezTo>
                    <a:pt x="87" y="116"/>
                    <a:pt x="147" y="138"/>
                    <a:pt x="150" y="90"/>
                  </a:cubicBezTo>
                  <a:cubicBezTo>
                    <a:pt x="135" y="26"/>
                    <a:pt x="64" y="37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2" name="Google Shape;5502;p4"/>
            <p:cNvSpPr/>
            <p:nvPr/>
          </p:nvSpPr>
          <p:spPr>
            <a:xfrm>
              <a:off x="-5314428" y="-1896201"/>
              <a:ext cx="5539" cy="3963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31" y="1"/>
                  </a:moveTo>
                  <a:cubicBezTo>
                    <a:pt x="19" y="1"/>
                    <a:pt x="12" y="4"/>
                    <a:pt x="4" y="11"/>
                  </a:cubicBezTo>
                  <a:cubicBezTo>
                    <a:pt x="0" y="42"/>
                    <a:pt x="38" y="27"/>
                    <a:pt x="38" y="37"/>
                  </a:cubicBezTo>
                  <a:cubicBezTo>
                    <a:pt x="34" y="75"/>
                    <a:pt x="53" y="82"/>
                    <a:pt x="76" y="82"/>
                  </a:cubicBezTo>
                  <a:lnTo>
                    <a:pt x="102" y="82"/>
                  </a:lnTo>
                  <a:cubicBezTo>
                    <a:pt x="112" y="75"/>
                    <a:pt x="116" y="71"/>
                    <a:pt x="102" y="68"/>
                  </a:cubicBezTo>
                  <a:cubicBezTo>
                    <a:pt x="83" y="56"/>
                    <a:pt x="76" y="37"/>
                    <a:pt x="67" y="19"/>
                  </a:cubicBezTo>
                  <a:cubicBezTo>
                    <a:pt x="57" y="8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3" name="Google Shape;5503;p4"/>
            <p:cNvSpPr/>
            <p:nvPr/>
          </p:nvSpPr>
          <p:spPr>
            <a:xfrm>
              <a:off x="-5311228" y="-1896392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38" y="1"/>
                  </a:moveTo>
                  <a:cubicBezTo>
                    <a:pt x="31" y="1"/>
                    <a:pt x="12" y="15"/>
                    <a:pt x="0" y="23"/>
                  </a:cubicBezTo>
                  <a:cubicBezTo>
                    <a:pt x="9" y="41"/>
                    <a:pt x="16" y="60"/>
                    <a:pt x="35" y="72"/>
                  </a:cubicBezTo>
                  <a:cubicBezTo>
                    <a:pt x="38" y="64"/>
                    <a:pt x="35" y="53"/>
                    <a:pt x="38" y="49"/>
                  </a:cubicBezTo>
                  <a:cubicBezTo>
                    <a:pt x="42" y="31"/>
                    <a:pt x="61" y="15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4" name="Google Shape;5504;p4"/>
            <p:cNvSpPr/>
            <p:nvPr/>
          </p:nvSpPr>
          <p:spPr>
            <a:xfrm>
              <a:off x="-5307265" y="-1928336"/>
              <a:ext cx="8022" cy="2722"/>
            </a:xfrm>
            <a:custGeom>
              <a:avLst/>
              <a:gdLst/>
              <a:ahLst/>
              <a:cxnLst/>
              <a:rect l="l" t="t" r="r" b="b"/>
              <a:pathLst>
                <a:path w="168" h="57" extrusionOk="0">
                  <a:moveTo>
                    <a:pt x="67" y="1"/>
                  </a:moveTo>
                  <a:cubicBezTo>
                    <a:pt x="48" y="1"/>
                    <a:pt x="26" y="1"/>
                    <a:pt x="7" y="4"/>
                  </a:cubicBezTo>
                  <a:cubicBezTo>
                    <a:pt x="15" y="8"/>
                    <a:pt x="0" y="42"/>
                    <a:pt x="15" y="42"/>
                  </a:cubicBezTo>
                  <a:cubicBezTo>
                    <a:pt x="19" y="42"/>
                    <a:pt x="26" y="37"/>
                    <a:pt x="38" y="30"/>
                  </a:cubicBezTo>
                  <a:cubicBezTo>
                    <a:pt x="41" y="27"/>
                    <a:pt x="48" y="20"/>
                    <a:pt x="56" y="20"/>
                  </a:cubicBezTo>
                  <a:cubicBezTo>
                    <a:pt x="60" y="20"/>
                    <a:pt x="60" y="20"/>
                    <a:pt x="64" y="23"/>
                  </a:cubicBezTo>
                  <a:cubicBezTo>
                    <a:pt x="74" y="49"/>
                    <a:pt x="86" y="56"/>
                    <a:pt x="97" y="56"/>
                  </a:cubicBezTo>
                  <a:cubicBezTo>
                    <a:pt x="109" y="56"/>
                    <a:pt x="119" y="49"/>
                    <a:pt x="131" y="37"/>
                  </a:cubicBezTo>
                  <a:cubicBezTo>
                    <a:pt x="142" y="30"/>
                    <a:pt x="153" y="23"/>
                    <a:pt x="164" y="23"/>
                  </a:cubicBezTo>
                  <a:lnTo>
                    <a:pt x="168" y="23"/>
                  </a:lnTo>
                  <a:lnTo>
                    <a:pt x="168" y="15"/>
                  </a:lnTo>
                  <a:lnTo>
                    <a:pt x="164" y="8"/>
                  </a:lnTo>
                  <a:cubicBezTo>
                    <a:pt x="135" y="1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5" name="Google Shape;5505;p4"/>
            <p:cNvSpPr/>
            <p:nvPr/>
          </p:nvSpPr>
          <p:spPr>
            <a:xfrm>
              <a:off x="-5352102" y="-1938507"/>
              <a:ext cx="2769" cy="3056"/>
            </a:xfrm>
            <a:custGeom>
              <a:avLst/>
              <a:gdLst/>
              <a:ahLst/>
              <a:cxnLst/>
              <a:rect l="l" t="t" r="r" b="b"/>
              <a:pathLst>
                <a:path w="58" h="64" extrusionOk="0">
                  <a:moveTo>
                    <a:pt x="38" y="0"/>
                  </a:moveTo>
                  <a:cubicBezTo>
                    <a:pt x="19" y="0"/>
                    <a:pt x="1" y="4"/>
                    <a:pt x="1" y="26"/>
                  </a:cubicBezTo>
                  <a:cubicBezTo>
                    <a:pt x="4" y="45"/>
                    <a:pt x="16" y="64"/>
                    <a:pt x="38" y="64"/>
                  </a:cubicBezTo>
                  <a:lnTo>
                    <a:pt x="42" y="64"/>
                  </a:lnTo>
                  <a:lnTo>
                    <a:pt x="42" y="60"/>
                  </a:lnTo>
                  <a:cubicBezTo>
                    <a:pt x="57" y="41"/>
                    <a:pt x="53" y="19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6" name="Google Shape;5506;p4"/>
            <p:cNvSpPr/>
            <p:nvPr/>
          </p:nvSpPr>
          <p:spPr>
            <a:xfrm>
              <a:off x="-5416183" y="-1919264"/>
              <a:ext cx="13609" cy="13465"/>
            </a:xfrm>
            <a:custGeom>
              <a:avLst/>
              <a:gdLst/>
              <a:ahLst/>
              <a:cxnLst/>
              <a:rect l="l" t="t" r="r" b="b"/>
              <a:pathLst>
                <a:path w="285" h="282" extrusionOk="0">
                  <a:moveTo>
                    <a:pt x="157" y="1"/>
                  </a:moveTo>
                  <a:cubicBezTo>
                    <a:pt x="139" y="1"/>
                    <a:pt x="116" y="13"/>
                    <a:pt x="76" y="31"/>
                  </a:cubicBezTo>
                  <a:cubicBezTo>
                    <a:pt x="83" y="49"/>
                    <a:pt x="109" y="39"/>
                    <a:pt x="121" y="57"/>
                  </a:cubicBezTo>
                  <a:cubicBezTo>
                    <a:pt x="113" y="72"/>
                    <a:pt x="102" y="87"/>
                    <a:pt x="94" y="102"/>
                  </a:cubicBezTo>
                  <a:cubicBezTo>
                    <a:pt x="83" y="121"/>
                    <a:pt x="113" y="154"/>
                    <a:pt x="64" y="161"/>
                  </a:cubicBezTo>
                  <a:lnTo>
                    <a:pt x="57" y="161"/>
                  </a:lnTo>
                  <a:cubicBezTo>
                    <a:pt x="23" y="161"/>
                    <a:pt x="23" y="128"/>
                    <a:pt x="0" y="117"/>
                  </a:cubicBezTo>
                  <a:lnTo>
                    <a:pt x="0" y="135"/>
                  </a:lnTo>
                  <a:cubicBezTo>
                    <a:pt x="4" y="154"/>
                    <a:pt x="9" y="173"/>
                    <a:pt x="9" y="196"/>
                  </a:cubicBezTo>
                  <a:cubicBezTo>
                    <a:pt x="49" y="244"/>
                    <a:pt x="94" y="282"/>
                    <a:pt x="157" y="282"/>
                  </a:cubicBezTo>
                  <a:cubicBezTo>
                    <a:pt x="166" y="282"/>
                    <a:pt x="176" y="278"/>
                    <a:pt x="192" y="278"/>
                  </a:cubicBezTo>
                  <a:lnTo>
                    <a:pt x="192" y="274"/>
                  </a:lnTo>
                  <a:cubicBezTo>
                    <a:pt x="206" y="244"/>
                    <a:pt x="251" y="244"/>
                    <a:pt x="262" y="211"/>
                  </a:cubicBezTo>
                  <a:cubicBezTo>
                    <a:pt x="285" y="151"/>
                    <a:pt x="278" y="76"/>
                    <a:pt x="236" y="42"/>
                  </a:cubicBezTo>
                  <a:cubicBezTo>
                    <a:pt x="199" y="16"/>
                    <a:pt x="183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7" name="Google Shape;5507;p4"/>
            <p:cNvSpPr/>
            <p:nvPr/>
          </p:nvSpPr>
          <p:spPr>
            <a:xfrm>
              <a:off x="-5402431" y="-1923514"/>
              <a:ext cx="8786" cy="8070"/>
            </a:xfrm>
            <a:custGeom>
              <a:avLst/>
              <a:gdLst/>
              <a:ahLst/>
              <a:cxnLst/>
              <a:rect l="l" t="t" r="r" b="b"/>
              <a:pathLst>
                <a:path w="184" h="169" extrusionOk="0">
                  <a:moveTo>
                    <a:pt x="109" y="0"/>
                  </a:moveTo>
                  <a:cubicBezTo>
                    <a:pt x="68" y="0"/>
                    <a:pt x="26" y="31"/>
                    <a:pt x="12" y="71"/>
                  </a:cubicBezTo>
                  <a:cubicBezTo>
                    <a:pt x="0" y="112"/>
                    <a:pt x="23" y="131"/>
                    <a:pt x="49" y="150"/>
                  </a:cubicBezTo>
                  <a:cubicBezTo>
                    <a:pt x="64" y="161"/>
                    <a:pt x="79" y="169"/>
                    <a:pt x="90" y="169"/>
                  </a:cubicBezTo>
                  <a:cubicBezTo>
                    <a:pt x="120" y="169"/>
                    <a:pt x="147" y="146"/>
                    <a:pt x="183" y="105"/>
                  </a:cubicBezTo>
                  <a:cubicBezTo>
                    <a:pt x="183" y="90"/>
                    <a:pt x="183" y="71"/>
                    <a:pt x="180" y="57"/>
                  </a:cubicBezTo>
                  <a:cubicBezTo>
                    <a:pt x="173" y="19"/>
                    <a:pt x="150" y="0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8" name="Google Shape;5508;p4"/>
            <p:cNvSpPr/>
            <p:nvPr/>
          </p:nvSpPr>
          <p:spPr>
            <a:xfrm>
              <a:off x="-5416183" y="-1917784"/>
              <a:ext cx="5778" cy="6255"/>
            </a:xfrm>
            <a:custGeom>
              <a:avLst/>
              <a:gdLst/>
              <a:ahLst/>
              <a:cxnLst/>
              <a:rect l="l" t="t" r="r" b="b"/>
              <a:pathLst>
                <a:path w="121" h="131" extrusionOk="0">
                  <a:moveTo>
                    <a:pt x="76" y="0"/>
                  </a:moveTo>
                  <a:cubicBezTo>
                    <a:pt x="64" y="0"/>
                    <a:pt x="53" y="0"/>
                    <a:pt x="45" y="4"/>
                  </a:cubicBezTo>
                  <a:cubicBezTo>
                    <a:pt x="49" y="41"/>
                    <a:pt x="9" y="52"/>
                    <a:pt x="0" y="86"/>
                  </a:cubicBezTo>
                  <a:cubicBezTo>
                    <a:pt x="23" y="97"/>
                    <a:pt x="23" y="130"/>
                    <a:pt x="57" y="130"/>
                  </a:cubicBezTo>
                  <a:lnTo>
                    <a:pt x="64" y="130"/>
                  </a:lnTo>
                  <a:cubicBezTo>
                    <a:pt x="113" y="123"/>
                    <a:pt x="83" y="90"/>
                    <a:pt x="94" y="71"/>
                  </a:cubicBezTo>
                  <a:cubicBezTo>
                    <a:pt x="102" y="56"/>
                    <a:pt x="113" y="41"/>
                    <a:pt x="121" y="26"/>
                  </a:cubicBezTo>
                  <a:cubicBezTo>
                    <a:pt x="109" y="8"/>
                    <a:pt x="83" y="18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09" name="Google Shape;5509;p4"/>
            <p:cNvSpPr/>
            <p:nvPr/>
          </p:nvSpPr>
          <p:spPr>
            <a:xfrm>
              <a:off x="-5417950" y="-1917640"/>
              <a:ext cx="4107" cy="4871"/>
            </a:xfrm>
            <a:custGeom>
              <a:avLst/>
              <a:gdLst/>
              <a:ahLst/>
              <a:cxnLst/>
              <a:rect l="l" t="t" r="r" b="b"/>
              <a:pathLst>
                <a:path w="86" h="102" extrusionOk="0">
                  <a:moveTo>
                    <a:pt x="82" y="1"/>
                  </a:moveTo>
                  <a:cubicBezTo>
                    <a:pt x="63" y="1"/>
                    <a:pt x="49" y="1"/>
                    <a:pt x="34" y="5"/>
                  </a:cubicBezTo>
                  <a:cubicBezTo>
                    <a:pt x="27" y="23"/>
                    <a:pt x="15" y="38"/>
                    <a:pt x="11" y="60"/>
                  </a:cubicBezTo>
                  <a:cubicBezTo>
                    <a:pt x="1" y="87"/>
                    <a:pt x="15" y="98"/>
                    <a:pt x="37" y="101"/>
                  </a:cubicBezTo>
                  <a:lnTo>
                    <a:pt x="37" y="83"/>
                  </a:lnTo>
                  <a:cubicBezTo>
                    <a:pt x="46" y="49"/>
                    <a:pt x="86" y="38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0" name="Google Shape;5510;p4"/>
            <p:cNvSpPr/>
            <p:nvPr/>
          </p:nvSpPr>
          <p:spPr>
            <a:xfrm>
              <a:off x="-5427595" y="-1959374"/>
              <a:ext cx="9502" cy="9502"/>
            </a:xfrm>
            <a:custGeom>
              <a:avLst/>
              <a:gdLst/>
              <a:ahLst/>
              <a:cxnLst/>
              <a:rect l="l" t="t" r="r" b="b"/>
              <a:pathLst>
                <a:path w="199" h="199" extrusionOk="0">
                  <a:moveTo>
                    <a:pt x="127" y="0"/>
                  </a:moveTo>
                  <a:cubicBezTo>
                    <a:pt x="120" y="0"/>
                    <a:pt x="108" y="0"/>
                    <a:pt x="98" y="7"/>
                  </a:cubicBezTo>
                  <a:cubicBezTo>
                    <a:pt x="46" y="33"/>
                    <a:pt x="105" y="59"/>
                    <a:pt x="86" y="82"/>
                  </a:cubicBezTo>
                  <a:cubicBezTo>
                    <a:pt x="72" y="78"/>
                    <a:pt x="53" y="75"/>
                    <a:pt x="34" y="75"/>
                  </a:cubicBezTo>
                  <a:cubicBezTo>
                    <a:pt x="23" y="75"/>
                    <a:pt x="12" y="75"/>
                    <a:pt x="1" y="82"/>
                  </a:cubicBezTo>
                  <a:lnTo>
                    <a:pt x="1" y="86"/>
                  </a:lnTo>
                  <a:cubicBezTo>
                    <a:pt x="4" y="109"/>
                    <a:pt x="4" y="135"/>
                    <a:pt x="8" y="161"/>
                  </a:cubicBezTo>
                  <a:cubicBezTo>
                    <a:pt x="12" y="187"/>
                    <a:pt x="27" y="199"/>
                    <a:pt x="41" y="199"/>
                  </a:cubicBezTo>
                  <a:cubicBezTo>
                    <a:pt x="49" y="199"/>
                    <a:pt x="60" y="194"/>
                    <a:pt x="72" y="190"/>
                  </a:cubicBezTo>
                  <a:cubicBezTo>
                    <a:pt x="94" y="187"/>
                    <a:pt x="108" y="176"/>
                    <a:pt x="117" y="154"/>
                  </a:cubicBezTo>
                  <a:cubicBezTo>
                    <a:pt x="101" y="94"/>
                    <a:pt x="161" y="127"/>
                    <a:pt x="176" y="101"/>
                  </a:cubicBezTo>
                  <a:cubicBezTo>
                    <a:pt x="198" y="71"/>
                    <a:pt x="198" y="37"/>
                    <a:pt x="184" y="7"/>
                  </a:cubicBezTo>
                  <a:cubicBezTo>
                    <a:pt x="172" y="7"/>
                    <a:pt x="165" y="4"/>
                    <a:pt x="158" y="4"/>
                  </a:cubicBezTo>
                  <a:cubicBezTo>
                    <a:pt x="146" y="0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1" name="Google Shape;5511;p4"/>
            <p:cNvSpPr/>
            <p:nvPr/>
          </p:nvSpPr>
          <p:spPr>
            <a:xfrm>
              <a:off x="-5422772" y="-1954933"/>
              <a:ext cx="4871" cy="5587"/>
            </a:xfrm>
            <a:custGeom>
              <a:avLst/>
              <a:gdLst/>
              <a:ahLst/>
              <a:cxnLst/>
              <a:rect l="l" t="t" r="r" b="b"/>
              <a:pathLst>
                <a:path w="102" h="117" extrusionOk="0">
                  <a:moveTo>
                    <a:pt x="75" y="8"/>
                  </a:moveTo>
                  <a:cubicBezTo>
                    <a:pt x="60" y="34"/>
                    <a:pt x="0" y="1"/>
                    <a:pt x="16" y="61"/>
                  </a:cubicBezTo>
                  <a:cubicBezTo>
                    <a:pt x="38" y="68"/>
                    <a:pt x="34" y="116"/>
                    <a:pt x="60" y="116"/>
                  </a:cubicBezTo>
                  <a:cubicBezTo>
                    <a:pt x="64" y="116"/>
                    <a:pt x="68" y="113"/>
                    <a:pt x="75" y="109"/>
                  </a:cubicBezTo>
                  <a:cubicBezTo>
                    <a:pt x="102" y="94"/>
                    <a:pt x="102" y="49"/>
                    <a:pt x="79" y="16"/>
                  </a:cubicBezTo>
                  <a:cubicBezTo>
                    <a:pt x="79" y="16"/>
                    <a:pt x="75" y="11"/>
                    <a:pt x="75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2" name="Google Shape;5512;p4"/>
            <p:cNvSpPr/>
            <p:nvPr/>
          </p:nvSpPr>
          <p:spPr>
            <a:xfrm>
              <a:off x="-5431511" y="-1920649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105" y="0"/>
                  </a:moveTo>
                  <a:cubicBezTo>
                    <a:pt x="97" y="0"/>
                    <a:pt x="94" y="4"/>
                    <a:pt x="86" y="4"/>
                  </a:cubicBezTo>
                  <a:cubicBezTo>
                    <a:pt x="64" y="7"/>
                    <a:pt x="0" y="68"/>
                    <a:pt x="4" y="86"/>
                  </a:cubicBezTo>
                  <a:cubicBezTo>
                    <a:pt x="16" y="128"/>
                    <a:pt x="52" y="131"/>
                    <a:pt x="86" y="135"/>
                  </a:cubicBezTo>
                  <a:cubicBezTo>
                    <a:pt x="90" y="138"/>
                    <a:pt x="90" y="138"/>
                    <a:pt x="94" y="138"/>
                  </a:cubicBezTo>
                  <a:cubicBezTo>
                    <a:pt x="112" y="138"/>
                    <a:pt x="128" y="131"/>
                    <a:pt x="146" y="128"/>
                  </a:cubicBezTo>
                  <a:lnTo>
                    <a:pt x="146" y="109"/>
                  </a:lnTo>
                  <a:cubicBezTo>
                    <a:pt x="135" y="112"/>
                    <a:pt x="128" y="112"/>
                    <a:pt x="116" y="112"/>
                  </a:cubicBezTo>
                  <a:cubicBezTo>
                    <a:pt x="105" y="112"/>
                    <a:pt x="94" y="109"/>
                    <a:pt x="78" y="97"/>
                  </a:cubicBezTo>
                  <a:cubicBezTo>
                    <a:pt x="101" y="86"/>
                    <a:pt x="112" y="56"/>
                    <a:pt x="138" y="56"/>
                  </a:cubicBezTo>
                  <a:cubicBezTo>
                    <a:pt x="142" y="56"/>
                    <a:pt x="150" y="60"/>
                    <a:pt x="157" y="64"/>
                  </a:cubicBezTo>
                  <a:cubicBezTo>
                    <a:pt x="157" y="19"/>
                    <a:pt x="138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3" name="Google Shape;5513;p4"/>
            <p:cNvSpPr/>
            <p:nvPr/>
          </p:nvSpPr>
          <p:spPr>
            <a:xfrm>
              <a:off x="-5438673" y="-1919741"/>
              <a:ext cx="4871" cy="4297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64" y="0"/>
                  </a:moveTo>
                  <a:cubicBezTo>
                    <a:pt x="53" y="26"/>
                    <a:pt x="0" y="23"/>
                    <a:pt x="9" y="64"/>
                  </a:cubicBezTo>
                  <a:cubicBezTo>
                    <a:pt x="23" y="64"/>
                    <a:pt x="35" y="67"/>
                    <a:pt x="45" y="75"/>
                  </a:cubicBezTo>
                  <a:cubicBezTo>
                    <a:pt x="53" y="82"/>
                    <a:pt x="61" y="90"/>
                    <a:pt x="71" y="90"/>
                  </a:cubicBezTo>
                  <a:cubicBezTo>
                    <a:pt x="76" y="90"/>
                    <a:pt x="79" y="90"/>
                    <a:pt x="87" y="86"/>
                  </a:cubicBezTo>
                  <a:cubicBezTo>
                    <a:pt x="102" y="71"/>
                    <a:pt x="102" y="56"/>
                    <a:pt x="102" y="37"/>
                  </a:cubicBezTo>
                  <a:cubicBezTo>
                    <a:pt x="98" y="14"/>
                    <a:pt x="83" y="4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4" name="Google Shape;5514;p4"/>
            <p:cNvSpPr/>
            <p:nvPr/>
          </p:nvSpPr>
          <p:spPr>
            <a:xfrm>
              <a:off x="-5427786" y="-1918022"/>
              <a:ext cx="4154" cy="2769"/>
            </a:xfrm>
            <a:custGeom>
              <a:avLst/>
              <a:gdLst/>
              <a:ahLst/>
              <a:cxnLst/>
              <a:rect l="l" t="t" r="r" b="b"/>
              <a:pathLst>
                <a:path w="87" h="58" extrusionOk="0">
                  <a:moveTo>
                    <a:pt x="60" y="1"/>
                  </a:moveTo>
                  <a:cubicBezTo>
                    <a:pt x="34" y="1"/>
                    <a:pt x="23" y="31"/>
                    <a:pt x="0" y="42"/>
                  </a:cubicBezTo>
                  <a:cubicBezTo>
                    <a:pt x="16" y="54"/>
                    <a:pt x="27" y="57"/>
                    <a:pt x="38" y="57"/>
                  </a:cubicBezTo>
                  <a:cubicBezTo>
                    <a:pt x="50" y="57"/>
                    <a:pt x="57" y="57"/>
                    <a:pt x="68" y="54"/>
                  </a:cubicBezTo>
                  <a:cubicBezTo>
                    <a:pt x="86" y="42"/>
                    <a:pt x="83" y="23"/>
                    <a:pt x="79" y="9"/>
                  </a:cubicBezTo>
                  <a:cubicBezTo>
                    <a:pt x="72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5" name="Google Shape;5515;p4"/>
            <p:cNvSpPr/>
            <p:nvPr/>
          </p:nvSpPr>
          <p:spPr>
            <a:xfrm>
              <a:off x="-5445979" y="-1928145"/>
              <a:ext cx="5396" cy="3772"/>
            </a:xfrm>
            <a:custGeom>
              <a:avLst/>
              <a:gdLst/>
              <a:ahLst/>
              <a:cxnLst/>
              <a:rect l="l" t="t" r="r" b="b"/>
              <a:pathLst>
                <a:path w="113" h="79" extrusionOk="0">
                  <a:moveTo>
                    <a:pt x="45" y="0"/>
                  </a:moveTo>
                  <a:cubicBezTo>
                    <a:pt x="34" y="0"/>
                    <a:pt x="19" y="11"/>
                    <a:pt x="0" y="30"/>
                  </a:cubicBezTo>
                  <a:cubicBezTo>
                    <a:pt x="31" y="64"/>
                    <a:pt x="49" y="78"/>
                    <a:pt x="67" y="78"/>
                  </a:cubicBezTo>
                  <a:cubicBezTo>
                    <a:pt x="83" y="78"/>
                    <a:pt x="98" y="71"/>
                    <a:pt x="112" y="56"/>
                  </a:cubicBezTo>
                  <a:cubicBezTo>
                    <a:pt x="98" y="49"/>
                    <a:pt x="90" y="38"/>
                    <a:pt x="79" y="26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6" name="Google Shape;5516;p4"/>
            <p:cNvSpPr/>
            <p:nvPr/>
          </p:nvSpPr>
          <p:spPr>
            <a:xfrm>
              <a:off x="-5437623" y="-1906371"/>
              <a:ext cx="4918" cy="5921"/>
            </a:xfrm>
            <a:custGeom>
              <a:avLst/>
              <a:gdLst/>
              <a:ahLst/>
              <a:cxnLst/>
              <a:rect l="l" t="t" r="r" b="b"/>
              <a:pathLst>
                <a:path w="103" h="124" extrusionOk="0">
                  <a:moveTo>
                    <a:pt x="80" y="0"/>
                  </a:moveTo>
                  <a:cubicBezTo>
                    <a:pt x="39" y="0"/>
                    <a:pt x="57" y="48"/>
                    <a:pt x="31" y="64"/>
                  </a:cubicBezTo>
                  <a:cubicBezTo>
                    <a:pt x="13" y="75"/>
                    <a:pt x="1" y="98"/>
                    <a:pt x="13" y="116"/>
                  </a:cubicBezTo>
                  <a:cubicBezTo>
                    <a:pt x="16" y="120"/>
                    <a:pt x="23" y="124"/>
                    <a:pt x="31" y="124"/>
                  </a:cubicBezTo>
                  <a:lnTo>
                    <a:pt x="46" y="124"/>
                  </a:lnTo>
                  <a:cubicBezTo>
                    <a:pt x="49" y="120"/>
                    <a:pt x="54" y="120"/>
                    <a:pt x="61" y="120"/>
                  </a:cubicBezTo>
                  <a:lnTo>
                    <a:pt x="72" y="120"/>
                  </a:lnTo>
                  <a:cubicBezTo>
                    <a:pt x="76" y="120"/>
                    <a:pt x="83" y="116"/>
                    <a:pt x="91" y="112"/>
                  </a:cubicBezTo>
                  <a:cubicBezTo>
                    <a:pt x="94" y="83"/>
                    <a:pt x="57" y="48"/>
                    <a:pt x="102" y="26"/>
                  </a:cubicBezTo>
                  <a:cubicBezTo>
                    <a:pt x="94" y="19"/>
                    <a:pt x="87" y="12"/>
                    <a:pt x="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7" name="Google Shape;5517;p4"/>
            <p:cNvSpPr/>
            <p:nvPr/>
          </p:nvSpPr>
          <p:spPr>
            <a:xfrm>
              <a:off x="-5477733" y="-2018106"/>
              <a:ext cx="11269" cy="10553"/>
            </a:xfrm>
            <a:custGeom>
              <a:avLst/>
              <a:gdLst/>
              <a:ahLst/>
              <a:cxnLst/>
              <a:rect l="l" t="t" r="r" b="b"/>
              <a:pathLst>
                <a:path w="236" h="221" extrusionOk="0">
                  <a:moveTo>
                    <a:pt x="138" y="0"/>
                  </a:moveTo>
                  <a:cubicBezTo>
                    <a:pt x="120" y="0"/>
                    <a:pt x="90" y="7"/>
                    <a:pt x="56" y="19"/>
                  </a:cubicBezTo>
                  <a:cubicBezTo>
                    <a:pt x="64" y="42"/>
                    <a:pt x="71" y="60"/>
                    <a:pt x="86" y="60"/>
                  </a:cubicBezTo>
                  <a:cubicBezTo>
                    <a:pt x="94" y="60"/>
                    <a:pt x="101" y="56"/>
                    <a:pt x="116" y="49"/>
                  </a:cubicBezTo>
                  <a:cubicBezTo>
                    <a:pt x="123" y="38"/>
                    <a:pt x="135" y="33"/>
                    <a:pt x="146" y="33"/>
                  </a:cubicBezTo>
                  <a:cubicBezTo>
                    <a:pt x="154" y="33"/>
                    <a:pt x="164" y="38"/>
                    <a:pt x="168" y="45"/>
                  </a:cubicBezTo>
                  <a:cubicBezTo>
                    <a:pt x="180" y="60"/>
                    <a:pt x="180" y="86"/>
                    <a:pt x="168" y="105"/>
                  </a:cubicBezTo>
                  <a:cubicBezTo>
                    <a:pt x="161" y="112"/>
                    <a:pt x="157" y="116"/>
                    <a:pt x="149" y="116"/>
                  </a:cubicBezTo>
                  <a:cubicBezTo>
                    <a:pt x="142" y="116"/>
                    <a:pt x="131" y="109"/>
                    <a:pt x="123" y="109"/>
                  </a:cubicBezTo>
                  <a:cubicBezTo>
                    <a:pt x="97" y="109"/>
                    <a:pt x="78" y="101"/>
                    <a:pt x="56" y="90"/>
                  </a:cubicBezTo>
                  <a:cubicBezTo>
                    <a:pt x="52" y="90"/>
                    <a:pt x="49" y="86"/>
                    <a:pt x="49" y="86"/>
                  </a:cubicBezTo>
                  <a:cubicBezTo>
                    <a:pt x="33" y="86"/>
                    <a:pt x="33" y="105"/>
                    <a:pt x="33" y="116"/>
                  </a:cubicBezTo>
                  <a:cubicBezTo>
                    <a:pt x="49" y="116"/>
                    <a:pt x="71" y="116"/>
                    <a:pt x="59" y="142"/>
                  </a:cubicBezTo>
                  <a:cubicBezTo>
                    <a:pt x="52" y="157"/>
                    <a:pt x="45" y="161"/>
                    <a:pt x="37" y="161"/>
                  </a:cubicBezTo>
                  <a:cubicBezTo>
                    <a:pt x="26" y="161"/>
                    <a:pt x="15" y="154"/>
                    <a:pt x="7" y="150"/>
                  </a:cubicBezTo>
                  <a:lnTo>
                    <a:pt x="0" y="150"/>
                  </a:lnTo>
                  <a:cubicBezTo>
                    <a:pt x="4" y="173"/>
                    <a:pt x="4" y="190"/>
                    <a:pt x="7" y="213"/>
                  </a:cubicBezTo>
                  <a:lnTo>
                    <a:pt x="52" y="213"/>
                  </a:lnTo>
                  <a:cubicBezTo>
                    <a:pt x="68" y="213"/>
                    <a:pt x="82" y="213"/>
                    <a:pt x="101" y="221"/>
                  </a:cubicBezTo>
                  <a:cubicBezTo>
                    <a:pt x="123" y="221"/>
                    <a:pt x="228" y="157"/>
                    <a:pt x="232" y="146"/>
                  </a:cubicBezTo>
                  <a:cubicBezTo>
                    <a:pt x="235" y="142"/>
                    <a:pt x="232" y="135"/>
                    <a:pt x="232" y="131"/>
                  </a:cubicBezTo>
                  <a:cubicBezTo>
                    <a:pt x="221" y="52"/>
                    <a:pt x="206" y="0"/>
                    <a:pt x="1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8" name="Google Shape;5518;p4"/>
            <p:cNvSpPr/>
            <p:nvPr/>
          </p:nvSpPr>
          <p:spPr>
            <a:xfrm>
              <a:off x="-5464888" y="-2017772"/>
              <a:ext cx="2865" cy="2006"/>
            </a:xfrm>
            <a:custGeom>
              <a:avLst/>
              <a:gdLst/>
              <a:ahLst/>
              <a:cxnLst/>
              <a:rect l="l" t="t" r="r" b="b"/>
              <a:pathLst>
                <a:path w="60" h="42" extrusionOk="0">
                  <a:moveTo>
                    <a:pt x="23" y="0"/>
                  </a:moveTo>
                  <a:cubicBezTo>
                    <a:pt x="19" y="0"/>
                    <a:pt x="15" y="4"/>
                    <a:pt x="8" y="9"/>
                  </a:cubicBezTo>
                  <a:cubicBezTo>
                    <a:pt x="4" y="12"/>
                    <a:pt x="0" y="19"/>
                    <a:pt x="0" y="26"/>
                  </a:cubicBezTo>
                  <a:cubicBezTo>
                    <a:pt x="4" y="38"/>
                    <a:pt x="11" y="42"/>
                    <a:pt x="23" y="42"/>
                  </a:cubicBezTo>
                  <a:lnTo>
                    <a:pt x="37" y="42"/>
                  </a:lnTo>
                  <a:cubicBezTo>
                    <a:pt x="45" y="42"/>
                    <a:pt x="52" y="38"/>
                    <a:pt x="60" y="38"/>
                  </a:cubicBezTo>
                  <a:cubicBezTo>
                    <a:pt x="56" y="31"/>
                    <a:pt x="52" y="23"/>
                    <a:pt x="49" y="19"/>
                  </a:cubicBezTo>
                  <a:cubicBezTo>
                    <a:pt x="42" y="12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19" name="Google Shape;5519;p4"/>
            <p:cNvSpPr/>
            <p:nvPr/>
          </p:nvSpPr>
          <p:spPr>
            <a:xfrm>
              <a:off x="-5426736" y="-2017772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35" y="0"/>
                  </a:moveTo>
                  <a:cubicBezTo>
                    <a:pt x="23" y="0"/>
                    <a:pt x="9" y="12"/>
                    <a:pt x="5" y="19"/>
                  </a:cubicBezTo>
                  <a:cubicBezTo>
                    <a:pt x="1" y="35"/>
                    <a:pt x="16" y="38"/>
                    <a:pt x="28" y="45"/>
                  </a:cubicBezTo>
                  <a:cubicBezTo>
                    <a:pt x="38" y="42"/>
                    <a:pt x="50" y="42"/>
                    <a:pt x="57" y="42"/>
                  </a:cubicBezTo>
                  <a:cubicBezTo>
                    <a:pt x="54" y="23"/>
                    <a:pt x="64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0" name="Google Shape;5520;p4"/>
            <p:cNvSpPr/>
            <p:nvPr/>
          </p:nvSpPr>
          <p:spPr>
            <a:xfrm>
              <a:off x="-5477398" y="-201261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26" y="1"/>
                  </a:moveTo>
                  <a:cubicBezTo>
                    <a:pt x="16" y="13"/>
                    <a:pt x="8" y="23"/>
                    <a:pt x="0" y="35"/>
                  </a:cubicBezTo>
                  <a:cubicBezTo>
                    <a:pt x="8" y="39"/>
                    <a:pt x="19" y="46"/>
                    <a:pt x="30" y="46"/>
                  </a:cubicBezTo>
                  <a:cubicBezTo>
                    <a:pt x="38" y="46"/>
                    <a:pt x="45" y="42"/>
                    <a:pt x="52" y="27"/>
                  </a:cubicBezTo>
                  <a:cubicBezTo>
                    <a:pt x="64" y="1"/>
                    <a:pt x="42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1" name="Google Shape;5521;p4"/>
            <p:cNvSpPr/>
            <p:nvPr/>
          </p:nvSpPr>
          <p:spPr>
            <a:xfrm>
              <a:off x="-5407636" y="-1861916"/>
              <a:ext cx="32375" cy="30178"/>
            </a:xfrm>
            <a:custGeom>
              <a:avLst/>
              <a:gdLst/>
              <a:ahLst/>
              <a:cxnLst/>
              <a:rect l="l" t="t" r="r" b="b"/>
              <a:pathLst>
                <a:path w="678" h="632" extrusionOk="0">
                  <a:moveTo>
                    <a:pt x="368" y="0"/>
                  </a:moveTo>
                  <a:lnTo>
                    <a:pt x="368" y="4"/>
                  </a:lnTo>
                  <a:cubicBezTo>
                    <a:pt x="323" y="59"/>
                    <a:pt x="266" y="109"/>
                    <a:pt x="188" y="112"/>
                  </a:cubicBezTo>
                  <a:cubicBezTo>
                    <a:pt x="196" y="123"/>
                    <a:pt x="206" y="135"/>
                    <a:pt x="229" y="157"/>
                  </a:cubicBezTo>
                  <a:cubicBezTo>
                    <a:pt x="222" y="154"/>
                    <a:pt x="211" y="154"/>
                    <a:pt x="203" y="154"/>
                  </a:cubicBezTo>
                  <a:lnTo>
                    <a:pt x="184" y="154"/>
                  </a:lnTo>
                  <a:cubicBezTo>
                    <a:pt x="177" y="157"/>
                    <a:pt x="173" y="157"/>
                    <a:pt x="166" y="157"/>
                  </a:cubicBezTo>
                  <a:cubicBezTo>
                    <a:pt x="154" y="157"/>
                    <a:pt x="144" y="154"/>
                    <a:pt x="132" y="146"/>
                  </a:cubicBezTo>
                  <a:cubicBezTo>
                    <a:pt x="102" y="112"/>
                    <a:pt x="158" y="97"/>
                    <a:pt x="151" y="71"/>
                  </a:cubicBezTo>
                  <a:lnTo>
                    <a:pt x="151" y="68"/>
                  </a:lnTo>
                  <a:cubicBezTo>
                    <a:pt x="128" y="71"/>
                    <a:pt x="113" y="86"/>
                    <a:pt x="106" y="104"/>
                  </a:cubicBezTo>
                  <a:cubicBezTo>
                    <a:pt x="83" y="154"/>
                    <a:pt x="49" y="187"/>
                    <a:pt x="1" y="206"/>
                  </a:cubicBezTo>
                  <a:cubicBezTo>
                    <a:pt x="9" y="235"/>
                    <a:pt x="27" y="261"/>
                    <a:pt x="9" y="295"/>
                  </a:cubicBezTo>
                  <a:cubicBezTo>
                    <a:pt x="4" y="306"/>
                    <a:pt x="9" y="325"/>
                    <a:pt x="27" y="333"/>
                  </a:cubicBezTo>
                  <a:lnTo>
                    <a:pt x="35" y="333"/>
                  </a:lnTo>
                  <a:cubicBezTo>
                    <a:pt x="42" y="333"/>
                    <a:pt x="49" y="333"/>
                    <a:pt x="54" y="337"/>
                  </a:cubicBezTo>
                  <a:lnTo>
                    <a:pt x="76" y="337"/>
                  </a:lnTo>
                  <a:cubicBezTo>
                    <a:pt x="83" y="337"/>
                    <a:pt x="94" y="337"/>
                    <a:pt x="102" y="329"/>
                  </a:cubicBezTo>
                  <a:cubicBezTo>
                    <a:pt x="54" y="292"/>
                    <a:pt x="65" y="254"/>
                    <a:pt x="151" y="183"/>
                  </a:cubicBezTo>
                  <a:lnTo>
                    <a:pt x="151" y="183"/>
                  </a:lnTo>
                  <a:cubicBezTo>
                    <a:pt x="170" y="228"/>
                    <a:pt x="128" y="269"/>
                    <a:pt x="147" y="318"/>
                  </a:cubicBezTo>
                  <a:cubicBezTo>
                    <a:pt x="166" y="314"/>
                    <a:pt x="184" y="306"/>
                    <a:pt x="203" y="306"/>
                  </a:cubicBezTo>
                  <a:cubicBezTo>
                    <a:pt x="218" y="306"/>
                    <a:pt x="237" y="314"/>
                    <a:pt x="248" y="340"/>
                  </a:cubicBezTo>
                  <a:cubicBezTo>
                    <a:pt x="251" y="344"/>
                    <a:pt x="256" y="347"/>
                    <a:pt x="259" y="347"/>
                  </a:cubicBezTo>
                  <a:cubicBezTo>
                    <a:pt x="266" y="347"/>
                    <a:pt x="282" y="333"/>
                    <a:pt x="282" y="314"/>
                  </a:cubicBezTo>
                  <a:cubicBezTo>
                    <a:pt x="282" y="295"/>
                    <a:pt x="289" y="280"/>
                    <a:pt x="304" y="280"/>
                  </a:cubicBezTo>
                  <a:cubicBezTo>
                    <a:pt x="304" y="280"/>
                    <a:pt x="308" y="280"/>
                    <a:pt x="311" y="284"/>
                  </a:cubicBezTo>
                  <a:cubicBezTo>
                    <a:pt x="323" y="288"/>
                    <a:pt x="334" y="288"/>
                    <a:pt x="345" y="288"/>
                  </a:cubicBezTo>
                  <a:lnTo>
                    <a:pt x="371" y="288"/>
                  </a:lnTo>
                  <a:cubicBezTo>
                    <a:pt x="386" y="288"/>
                    <a:pt x="405" y="292"/>
                    <a:pt x="416" y="306"/>
                  </a:cubicBezTo>
                  <a:cubicBezTo>
                    <a:pt x="427" y="321"/>
                    <a:pt x="420" y="340"/>
                    <a:pt x="408" y="340"/>
                  </a:cubicBezTo>
                  <a:lnTo>
                    <a:pt x="401" y="340"/>
                  </a:lnTo>
                  <a:cubicBezTo>
                    <a:pt x="382" y="340"/>
                    <a:pt x="363" y="347"/>
                    <a:pt x="349" y="359"/>
                  </a:cubicBezTo>
                  <a:cubicBezTo>
                    <a:pt x="334" y="370"/>
                    <a:pt x="315" y="378"/>
                    <a:pt x="296" y="378"/>
                  </a:cubicBezTo>
                  <a:cubicBezTo>
                    <a:pt x="289" y="378"/>
                    <a:pt x="278" y="378"/>
                    <a:pt x="270" y="370"/>
                  </a:cubicBezTo>
                  <a:cubicBezTo>
                    <a:pt x="259" y="366"/>
                    <a:pt x="251" y="363"/>
                    <a:pt x="244" y="363"/>
                  </a:cubicBezTo>
                  <a:cubicBezTo>
                    <a:pt x="229" y="363"/>
                    <a:pt x="225" y="378"/>
                    <a:pt x="214" y="411"/>
                  </a:cubicBezTo>
                  <a:cubicBezTo>
                    <a:pt x="211" y="430"/>
                    <a:pt x="196" y="445"/>
                    <a:pt x="177" y="449"/>
                  </a:cubicBezTo>
                  <a:lnTo>
                    <a:pt x="170" y="449"/>
                  </a:lnTo>
                  <a:cubicBezTo>
                    <a:pt x="154" y="449"/>
                    <a:pt x="154" y="430"/>
                    <a:pt x="151" y="418"/>
                  </a:cubicBezTo>
                  <a:cubicBezTo>
                    <a:pt x="139" y="385"/>
                    <a:pt x="99" y="392"/>
                    <a:pt x="80" y="359"/>
                  </a:cubicBezTo>
                  <a:cubicBezTo>
                    <a:pt x="57" y="389"/>
                    <a:pt x="68" y="415"/>
                    <a:pt x="68" y="441"/>
                  </a:cubicBezTo>
                  <a:cubicBezTo>
                    <a:pt x="87" y="471"/>
                    <a:pt x="106" y="504"/>
                    <a:pt x="125" y="535"/>
                  </a:cubicBezTo>
                  <a:cubicBezTo>
                    <a:pt x="135" y="553"/>
                    <a:pt x="184" y="575"/>
                    <a:pt x="206" y="580"/>
                  </a:cubicBezTo>
                  <a:cubicBezTo>
                    <a:pt x="218" y="583"/>
                    <a:pt x="229" y="583"/>
                    <a:pt x="240" y="598"/>
                  </a:cubicBezTo>
                  <a:cubicBezTo>
                    <a:pt x="259" y="620"/>
                    <a:pt x="292" y="632"/>
                    <a:pt x="327" y="632"/>
                  </a:cubicBezTo>
                  <a:cubicBezTo>
                    <a:pt x="356" y="632"/>
                    <a:pt x="382" y="625"/>
                    <a:pt x="397" y="606"/>
                  </a:cubicBezTo>
                  <a:cubicBezTo>
                    <a:pt x="413" y="587"/>
                    <a:pt x="423" y="583"/>
                    <a:pt x="435" y="583"/>
                  </a:cubicBezTo>
                  <a:cubicBezTo>
                    <a:pt x="439" y="583"/>
                    <a:pt x="446" y="583"/>
                    <a:pt x="449" y="587"/>
                  </a:cubicBezTo>
                  <a:lnTo>
                    <a:pt x="453" y="587"/>
                  </a:lnTo>
                  <a:cubicBezTo>
                    <a:pt x="472" y="587"/>
                    <a:pt x="475" y="572"/>
                    <a:pt x="475" y="553"/>
                  </a:cubicBezTo>
                  <a:cubicBezTo>
                    <a:pt x="487" y="527"/>
                    <a:pt x="502" y="520"/>
                    <a:pt x="520" y="520"/>
                  </a:cubicBezTo>
                  <a:cubicBezTo>
                    <a:pt x="536" y="520"/>
                    <a:pt x="554" y="523"/>
                    <a:pt x="570" y="531"/>
                  </a:cubicBezTo>
                  <a:cubicBezTo>
                    <a:pt x="603" y="508"/>
                    <a:pt x="558" y="475"/>
                    <a:pt x="573" y="463"/>
                  </a:cubicBezTo>
                  <a:cubicBezTo>
                    <a:pt x="615" y="423"/>
                    <a:pt x="603" y="366"/>
                    <a:pt x="632" y="325"/>
                  </a:cubicBezTo>
                  <a:cubicBezTo>
                    <a:pt x="651" y="299"/>
                    <a:pt x="677" y="269"/>
                    <a:pt x="625" y="254"/>
                  </a:cubicBezTo>
                  <a:cubicBezTo>
                    <a:pt x="644" y="206"/>
                    <a:pt x="592" y="194"/>
                    <a:pt x="580" y="161"/>
                  </a:cubicBezTo>
                  <a:cubicBezTo>
                    <a:pt x="558" y="109"/>
                    <a:pt x="539" y="94"/>
                    <a:pt x="502" y="75"/>
                  </a:cubicBezTo>
                  <a:cubicBezTo>
                    <a:pt x="480" y="56"/>
                    <a:pt x="468" y="15"/>
                    <a:pt x="439" y="15"/>
                  </a:cubicBezTo>
                  <a:cubicBezTo>
                    <a:pt x="427" y="15"/>
                    <a:pt x="416" y="19"/>
                    <a:pt x="405" y="26"/>
                  </a:cubicBezTo>
                  <a:cubicBezTo>
                    <a:pt x="401" y="26"/>
                    <a:pt x="401" y="30"/>
                    <a:pt x="401" y="30"/>
                  </a:cubicBezTo>
                  <a:cubicBezTo>
                    <a:pt x="390" y="30"/>
                    <a:pt x="382" y="4"/>
                    <a:pt x="3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2" name="Google Shape;5522;p4"/>
            <p:cNvSpPr/>
            <p:nvPr/>
          </p:nvSpPr>
          <p:spPr>
            <a:xfrm>
              <a:off x="-5400473" y="-1864972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128" y="1"/>
                  </a:moveTo>
                  <a:cubicBezTo>
                    <a:pt x="94" y="4"/>
                    <a:pt x="132" y="45"/>
                    <a:pt x="106" y="56"/>
                  </a:cubicBezTo>
                  <a:cubicBezTo>
                    <a:pt x="101" y="61"/>
                    <a:pt x="98" y="61"/>
                    <a:pt x="94" y="64"/>
                  </a:cubicBezTo>
                  <a:cubicBezTo>
                    <a:pt x="87" y="79"/>
                    <a:pt x="72" y="97"/>
                    <a:pt x="56" y="97"/>
                  </a:cubicBezTo>
                  <a:cubicBezTo>
                    <a:pt x="53" y="97"/>
                    <a:pt x="49" y="94"/>
                    <a:pt x="46" y="94"/>
                  </a:cubicBezTo>
                  <a:lnTo>
                    <a:pt x="30" y="94"/>
                  </a:lnTo>
                  <a:cubicBezTo>
                    <a:pt x="8" y="94"/>
                    <a:pt x="11" y="116"/>
                    <a:pt x="1" y="132"/>
                  </a:cubicBezTo>
                  <a:lnTo>
                    <a:pt x="1" y="135"/>
                  </a:lnTo>
                  <a:cubicBezTo>
                    <a:pt x="23" y="139"/>
                    <a:pt x="34" y="154"/>
                    <a:pt x="38" y="176"/>
                  </a:cubicBezTo>
                  <a:cubicBezTo>
                    <a:pt x="116" y="173"/>
                    <a:pt x="173" y="123"/>
                    <a:pt x="218" y="68"/>
                  </a:cubicBezTo>
                  <a:lnTo>
                    <a:pt x="195" y="68"/>
                  </a:lnTo>
                  <a:cubicBezTo>
                    <a:pt x="184" y="68"/>
                    <a:pt x="177" y="68"/>
                    <a:pt x="168" y="56"/>
                  </a:cubicBezTo>
                  <a:cubicBezTo>
                    <a:pt x="161" y="56"/>
                    <a:pt x="158" y="53"/>
                    <a:pt x="158" y="45"/>
                  </a:cubicBezTo>
                  <a:cubicBezTo>
                    <a:pt x="151" y="30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3" name="Google Shape;5523;p4"/>
            <p:cNvSpPr/>
            <p:nvPr/>
          </p:nvSpPr>
          <p:spPr>
            <a:xfrm>
              <a:off x="-5390111" y="-1864638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46" y="1"/>
                  </a:moveTo>
                  <a:cubicBezTo>
                    <a:pt x="38" y="1"/>
                    <a:pt x="34" y="9"/>
                    <a:pt x="19" y="31"/>
                  </a:cubicBezTo>
                  <a:cubicBezTo>
                    <a:pt x="12" y="42"/>
                    <a:pt x="8" y="49"/>
                    <a:pt x="1" y="57"/>
                  </a:cubicBezTo>
                  <a:cubicBezTo>
                    <a:pt x="15" y="61"/>
                    <a:pt x="23" y="87"/>
                    <a:pt x="34" y="87"/>
                  </a:cubicBezTo>
                  <a:cubicBezTo>
                    <a:pt x="34" y="87"/>
                    <a:pt x="34" y="83"/>
                    <a:pt x="38" y="83"/>
                  </a:cubicBezTo>
                  <a:cubicBezTo>
                    <a:pt x="49" y="76"/>
                    <a:pt x="60" y="72"/>
                    <a:pt x="72" y="72"/>
                  </a:cubicBezTo>
                  <a:cubicBezTo>
                    <a:pt x="101" y="72"/>
                    <a:pt x="113" y="113"/>
                    <a:pt x="135" y="132"/>
                  </a:cubicBezTo>
                  <a:cubicBezTo>
                    <a:pt x="143" y="87"/>
                    <a:pt x="161" y="49"/>
                    <a:pt x="94" y="23"/>
                  </a:cubicBezTo>
                  <a:cubicBezTo>
                    <a:pt x="64" y="12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4" name="Google Shape;5524;p4"/>
            <p:cNvSpPr/>
            <p:nvPr/>
          </p:nvSpPr>
          <p:spPr>
            <a:xfrm>
              <a:off x="-5384954" y="-1837134"/>
              <a:ext cx="4536" cy="2197"/>
            </a:xfrm>
            <a:custGeom>
              <a:avLst/>
              <a:gdLst/>
              <a:ahLst/>
              <a:cxnLst/>
              <a:rect l="l" t="t" r="r" b="b"/>
              <a:pathLst>
                <a:path w="95" h="46" extrusionOk="0">
                  <a:moveTo>
                    <a:pt x="45" y="1"/>
                  </a:moveTo>
                  <a:cubicBezTo>
                    <a:pt x="27" y="1"/>
                    <a:pt x="12" y="8"/>
                    <a:pt x="0" y="34"/>
                  </a:cubicBezTo>
                  <a:cubicBezTo>
                    <a:pt x="16" y="42"/>
                    <a:pt x="35" y="46"/>
                    <a:pt x="50" y="46"/>
                  </a:cubicBezTo>
                  <a:lnTo>
                    <a:pt x="64" y="46"/>
                  </a:lnTo>
                  <a:cubicBezTo>
                    <a:pt x="76" y="34"/>
                    <a:pt x="83" y="23"/>
                    <a:pt x="95" y="12"/>
                  </a:cubicBezTo>
                  <a:cubicBezTo>
                    <a:pt x="79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5" name="Google Shape;5525;p4"/>
            <p:cNvSpPr/>
            <p:nvPr/>
          </p:nvSpPr>
          <p:spPr>
            <a:xfrm>
              <a:off x="-5406537" y="-1853178"/>
              <a:ext cx="19339" cy="12701"/>
            </a:xfrm>
            <a:custGeom>
              <a:avLst/>
              <a:gdLst/>
              <a:ahLst/>
              <a:cxnLst/>
              <a:rect l="l" t="t" r="r" b="b"/>
              <a:pathLst>
                <a:path w="405" h="266" extrusionOk="0">
                  <a:moveTo>
                    <a:pt x="128" y="0"/>
                  </a:moveTo>
                  <a:cubicBezTo>
                    <a:pt x="42" y="71"/>
                    <a:pt x="31" y="109"/>
                    <a:pt x="79" y="146"/>
                  </a:cubicBezTo>
                  <a:cubicBezTo>
                    <a:pt x="71" y="154"/>
                    <a:pt x="60" y="154"/>
                    <a:pt x="53" y="154"/>
                  </a:cubicBezTo>
                  <a:lnTo>
                    <a:pt x="31" y="154"/>
                  </a:lnTo>
                  <a:cubicBezTo>
                    <a:pt x="26" y="150"/>
                    <a:pt x="19" y="150"/>
                    <a:pt x="12" y="150"/>
                  </a:cubicBezTo>
                  <a:lnTo>
                    <a:pt x="4" y="150"/>
                  </a:lnTo>
                  <a:lnTo>
                    <a:pt x="4" y="164"/>
                  </a:lnTo>
                  <a:cubicBezTo>
                    <a:pt x="0" y="206"/>
                    <a:pt x="23" y="232"/>
                    <a:pt x="45" y="258"/>
                  </a:cubicBezTo>
                  <a:cubicBezTo>
                    <a:pt x="45" y="232"/>
                    <a:pt x="34" y="206"/>
                    <a:pt x="57" y="176"/>
                  </a:cubicBezTo>
                  <a:cubicBezTo>
                    <a:pt x="76" y="209"/>
                    <a:pt x="116" y="202"/>
                    <a:pt x="128" y="235"/>
                  </a:cubicBezTo>
                  <a:cubicBezTo>
                    <a:pt x="131" y="247"/>
                    <a:pt x="131" y="266"/>
                    <a:pt x="147" y="266"/>
                  </a:cubicBezTo>
                  <a:lnTo>
                    <a:pt x="154" y="266"/>
                  </a:lnTo>
                  <a:cubicBezTo>
                    <a:pt x="173" y="262"/>
                    <a:pt x="188" y="247"/>
                    <a:pt x="191" y="228"/>
                  </a:cubicBezTo>
                  <a:cubicBezTo>
                    <a:pt x="202" y="195"/>
                    <a:pt x="206" y="180"/>
                    <a:pt x="221" y="180"/>
                  </a:cubicBezTo>
                  <a:cubicBezTo>
                    <a:pt x="228" y="180"/>
                    <a:pt x="236" y="183"/>
                    <a:pt x="247" y="187"/>
                  </a:cubicBezTo>
                  <a:cubicBezTo>
                    <a:pt x="255" y="195"/>
                    <a:pt x="266" y="195"/>
                    <a:pt x="273" y="195"/>
                  </a:cubicBezTo>
                  <a:cubicBezTo>
                    <a:pt x="292" y="195"/>
                    <a:pt x="311" y="187"/>
                    <a:pt x="326" y="176"/>
                  </a:cubicBezTo>
                  <a:cubicBezTo>
                    <a:pt x="340" y="164"/>
                    <a:pt x="359" y="157"/>
                    <a:pt x="378" y="157"/>
                  </a:cubicBezTo>
                  <a:lnTo>
                    <a:pt x="385" y="157"/>
                  </a:lnTo>
                  <a:cubicBezTo>
                    <a:pt x="397" y="157"/>
                    <a:pt x="404" y="138"/>
                    <a:pt x="393" y="123"/>
                  </a:cubicBezTo>
                  <a:cubicBezTo>
                    <a:pt x="382" y="109"/>
                    <a:pt x="363" y="105"/>
                    <a:pt x="348" y="105"/>
                  </a:cubicBezTo>
                  <a:lnTo>
                    <a:pt x="322" y="105"/>
                  </a:lnTo>
                  <a:cubicBezTo>
                    <a:pt x="311" y="105"/>
                    <a:pt x="300" y="105"/>
                    <a:pt x="288" y="101"/>
                  </a:cubicBezTo>
                  <a:cubicBezTo>
                    <a:pt x="285" y="97"/>
                    <a:pt x="281" y="97"/>
                    <a:pt x="281" y="97"/>
                  </a:cubicBezTo>
                  <a:cubicBezTo>
                    <a:pt x="266" y="97"/>
                    <a:pt x="259" y="112"/>
                    <a:pt x="259" y="131"/>
                  </a:cubicBezTo>
                  <a:cubicBezTo>
                    <a:pt x="259" y="150"/>
                    <a:pt x="243" y="164"/>
                    <a:pt x="236" y="164"/>
                  </a:cubicBezTo>
                  <a:cubicBezTo>
                    <a:pt x="233" y="164"/>
                    <a:pt x="228" y="161"/>
                    <a:pt x="225" y="157"/>
                  </a:cubicBezTo>
                  <a:cubicBezTo>
                    <a:pt x="214" y="131"/>
                    <a:pt x="195" y="123"/>
                    <a:pt x="180" y="123"/>
                  </a:cubicBezTo>
                  <a:cubicBezTo>
                    <a:pt x="161" y="123"/>
                    <a:pt x="143" y="131"/>
                    <a:pt x="124" y="135"/>
                  </a:cubicBezTo>
                  <a:cubicBezTo>
                    <a:pt x="105" y="86"/>
                    <a:pt x="147" y="45"/>
                    <a:pt x="1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6" name="Google Shape;5526;p4"/>
            <p:cNvSpPr/>
            <p:nvPr/>
          </p:nvSpPr>
          <p:spPr>
            <a:xfrm>
              <a:off x="-5433994" y="-1859099"/>
              <a:ext cx="15185" cy="10744"/>
            </a:xfrm>
            <a:custGeom>
              <a:avLst/>
              <a:gdLst/>
              <a:ahLst/>
              <a:cxnLst/>
              <a:rect l="l" t="t" r="r" b="b"/>
              <a:pathLst>
                <a:path w="318" h="225" extrusionOk="0">
                  <a:moveTo>
                    <a:pt x="175" y="0"/>
                  </a:moveTo>
                  <a:lnTo>
                    <a:pt x="175" y="5"/>
                  </a:lnTo>
                  <a:cubicBezTo>
                    <a:pt x="135" y="42"/>
                    <a:pt x="71" y="35"/>
                    <a:pt x="23" y="64"/>
                  </a:cubicBezTo>
                  <a:cubicBezTo>
                    <a:pt x="23" y="105"/>
                    <a:pt x="15" y="150"/>
                    <a:pt x="0" y="192"/>
                  </a:cubicBezTo>
                  <a:cubicBezTo>
                    <a:pt x="30" y="199"/>
                    <a:pt x="56" y="225"/>
                    <a:pt x="85" y="225"/>
                  </a:cubicBezTo>
                  <a:cubicBezTo>
                    <a:pt x="104" y="225"/>
                    <a:pt x="120" y="218"/>
                    <a:pt x="138" y="192"/>
                  </a:cubicBezTo>
                  <a:cubicBezTo>
                    <a:pt x="142" y="188"/>
                    <a:pt x="146" y="188"/>
                    <a:pt x="149" y="188"/>
                  </a:cubicBezTo>
                  <a:cubicBezTo>
                    <a:pt x="161" y="188"/>
                    <a:pt x="180" y="192"/>
                    <a:pt x="190" y="192"/>
                  </a:cubicBezTo>
                  <a:lnTo>
                    <a:pt x="190" y="176"/>
                  </a:lnTo>
                  <a:cubicBezTo>
                    <a:pt x="104" y="102"/>
                    <a:pt x="104" y="87"/>
                    <a:pt x="213" y="50"/>
                  </a:cubicBezTo>
                  <a:cubicBezTo>
                    <a:pt x="220" y="45"/>
                    <a:pt x="232" y="42"/>
                    <a:pt x="242" y="42"/>
                  </a:cubicBezTo>
                  <a:cubicBezTo>
                    <a:pt x="258" y="42"/>
                    <a:pt x="269" y="45"/>
                    <a:pt x="277" y="57"/>
                  </a:cubicBezTo>
                  <a:cubicBezTo>
                    <a:pt x="284" y="64"/>
                    <a:pt x="287" y="68"/>
                    <a:pt x="295" y="72"/>
                  </a:cubicBezTo>
                  <a:cubicBezTo>
                    <a:pt x="318" y="53"/>
                    <a:pt x="295" y="42"/>
                    <a:pt x="292" y="27"/>
                  </a:cubicBezTo>
                  <a:lnTo>
                    <a:pt x="265" y="27"/>
                  </a:lnTo>
                  <a:cubicBezTo>
                    <a:pt x="235" y="27"/>
                    <a:pt x="206" y="16"/>
                    <a:pt x="1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7" name="Google Shape;5527;p4"/>
            <p:cNvSpPr/>
            <p:nvPr/>
          </p:nvSpPr>
          <p:spPr>
            <a:xfrm>
              <a:off x="-5434710" y="-1850122"/>
              <a:ext cx="14468" cy="6255"/>
            </a:xfrm>
            <a:custGeom>
              <a:avLst/>
              <a:gdLst/>
              <a:ahLst/>
              <a:cxnLst/>
              <a:rect l="l" t="t" r="r" b="b"/>
              <a:pathLst>
                <a:path w="303" h="131" extrusionOk="0">
                  <a:moveTo>
                    <a:pt x="164" y="0"/>
                  </a:moveTo>
                  <a:cubicBezTo>
                    <a:pt x="161" y="0"/>
                    <a:pt x="157" y="0"/>
                    <a:pt x="153" y="4"/>
                  </a:cubicBezTo>
                  <a:cubicBezTo>
                    <a:pt x="135" y="30"/>
                    <a:pt x="119" y="37"/>
                    <a:pt x="100" y="37"/>
                  </a:cubicBezTo>
                  <a:cubicBezTo>
                    <a:pt x="71" y="37"/>
                    <a:pt x="45" y="11"/>
                    <a:pt x="15" y="4"/>
                  </a:cubicBezTo>
                  <a:lnTo>
                    <a:pt x="0" y="4"/>
                  </a:lnTo>
                  <a:cubicBezTo>
                    <a:pt x="15" y="30"/>
                    <a:pt x="26" y="52"/>
                    <a:pt x="15" y="78"/>
                  </a:cubicBezTo>
                  <a:cubicBezTo>
                    <a:pt x="4" y="116"/>
                    <a:pt x="15" y="131"/>
                    <a:pt x="38" y="131"/>
                  </a:cubicBezTo>
                  <a:cubicBezTo>
                    <a:pt x="45" y="131"/>
                    <a:pt x="52" y="127"/>
                    <a:pt x="64" y="123"/>
                  </a:cubicBezTo>
                  <a:cubicBezTo>
                    <a:pt x="90" y="116"/>
                    <a:pt x="116" y="109"/>
                    <a:pt x="142" y="109"/>
                  </a:cubicBezTo>
                  <a:cubicBezTo>
                    <a:pt x="157" y="109"/>
                    <a:pt x="172" y="109"/>
                    <a:pt x="190" y="116"/>
                  </a:cubicBezTo>
                  <a:cubicBezTo>
                    <a:pt x="195" y="119"/>
                    <a:pt x="198" y="119"/>
                    <a:pt x="205" y="119"/>
                  </a:cubicBezTo>
                  <a:cubicBezTo>
                    <a:pt x="221" y="119"/>
                    <a:pt x="235" y="112"/>
                    <a:pt x="247" y="97"/>
                  </a:cubicBezTo>
                  <a:cubicBezTo>
                    <a:pt x="250" y="71"/>
                    <a:pt x="288" y="86"/>
                    <a:pt x="302" y="67"/>
                  </a:cubicBezTo>
                  <a:cubicBezTo>
                    <a:pt x="276" y="45"/>
                    <a:pt x="240" y="64"/>
                    <a:pt x="224" y="33"/>
                  </a:cubicBezTo>
                  <a:cubicBezTo>
                    <a:pt x="217" y="26"/>
                    <a:pt x="213" y="14"/>
                    <a:pt x="205" y="4"/>
                  </a:cubicBezTo>
                  <a:cubicBezTo>
                    <a:pt x="195" y="4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8" name="Google Shape;5528;p4"/>
            <p:cNvSpPr/>
            <p:nvPr/>
          </p:nvSpPr>
          <p:spPr>
            <a:xfrm>
              <a:off x="-5424205" y="-1856377"/>
              <a:ext cx="6112" cy="10887"/>
            </a:xfrm>
            <a:custGeom>
              <a:avLst/>
              <a:gdLst/>
              <a:ahLst/>
              <a:cxnLst/>
              <a:rect l="l" t="t" r="r" b="b"/>
              <a:pathLst>
                <a:path w="128" h="228" extrusionOk="0">
                  <a:moveTo>
                    <a:pt x="72" y="0"/>
                  </a:moveTo>
                  <a:cubicBezTo>
                    <a:pt x="60" y="30"/>
                    <a:pt x="1" y="33"/>
                    <a:pt x="30" y="83"/>
                  </a:cubicBezTo>
                  <a:cubicBezTo>
                    <a:pt x="60" y="116"/>
                    <a:pt x="53" y="142"/>
                    <a:pt x="4" y="164"/>
                  </a:cubicBezTo>
                  <a:cubicBezTo>
                    <a:pt x="20" y="195"/>
                    <a:pt x="56" y="176"/>
                    <a:pt x="82" y="198"/>
                  </a:cubicBezTo>
                  <a:cubicBezTo>
                    <a:pt x="68" y="217"/>
                    <a:pt x="30" y="202"/>
                    <a:pt x="27" y="228"/>
                  </a:cubicBezTo>
                  <a:lnTo>
                    <a:pt x="37" y="228"/>
                  </a:lnTo>
                  <a:cubicBezTo>
                    <a:pt x="79" y="228"/>
                    <a:pt x="101" y="209"/>
                    <a:pt x="113" y="161"/>
                  </a:cubicBezTo>
                  <a:cubicBezTo>
                    <a:pt x="127" y="105"/>
                    <a:pt x="116" y="60"/>
                    <a:pt x="90" y="15"/>
                  </a:cubicBezTo>
                  <a:cubicBezTo>
                    <a:pt x="82" y="11"/>
                    <a:pt x="79" y="7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29" name="Google Shape;5529;p4"/>
            <p:cNvSpPr/>
            <p:nvPr/>
          </p:nvSpPr>
          <p:spPr>
            <a:xfrm>
              <a:off x="-5387628" y="-1894434"/>
              <a:ext cx="10218" cy="15949"/>
            </a:xfrm>
            <a:custGeom>
              <a:avLst/>
              <a:gdLst/>
              <a:ahLst/>
              <a:cxnLst/>
              <a:rect l="l" t="t" r="r" b="b"/>
              <a:pathLst>
                <a:path w="214" h="334" extrusionOk="0">
                  <a:moveTo>
                    <a:pt x="143" y="0"/>
                  </a:moveTo>
                  <a:cubicBezTo>
                    <a:pt x="124" y="0"/>
                    <a:pt x="113" y="12"/>
                    <a:pt x="98" y="42"/>
                  </a:cubicBezTo>
                  <a:cubicBezTo>
                    <a:pt x="83" y="72"/>
                    <a:pt x="49" y="90"/>
                    <a:pt x="12" y="90"/>
                  </a:cubicBezTo>
                  <a:lnTo>
                    <a:pt x="1" y="90"/>
                  </a:lnTo>
                  <a:cubicBezTo>
                    <a:pt x="1" y="117"/>
                    <a:pt x="4" y="143"/>
                    <a:pt x="4" y="169"/>
                  </a:cubicBezTo>
                  <a:cubicBezTo>
                    <a:pt x="4" y="180"/>
                    <a:pt x="8" y="191"/>
                    <a:pt x="8" y="202"/>
                  </a:cubicBezTo>
                  <a:cubicBezTo>
                    <a:pt x="16" y="199"/>
                    <a:pt x="27" y="191"/>
                    <a:pt x="34" y="191"/>
                  </a:cubicBezTo>
                  <a:cubicBezTo>
                    <a:pt x="42" y="191"/>
                    <a:pt x="46" y="199"/>
                    <a:pt x="53" y="210"/>
                  </a:cubicBezTo>
                  <a:cubicBezTo>
                    <a:pt x="61" y="221"/>
                    <a:pt x="65" y="240"/>
                    <a:pt x="53" y="252"/>
                  </a:cubicBezTo>
                  <a:cubicBezTo>
                    <a:pt x="49" y="259"/>
                    <a:pt x="46" y="259"/>
                    <a:pt x="42" y="259"/>
                  </a:cubicBezTo>
                  <a:cubicBezTo>
                    <a:pt x="30" y="259"/>
                    <a:pt x="23" y="252"/>
                    <a:pt x="12" y="252"/>
                  </a:cubicBezTo>
                  <a:cubicBezTo>
                    <a:pt x="16" y="278"/>
                    <a:pt x="27" y="292"/>
                    <a:pt x="53" y="292"/>
                  </a:cubicBezTo>
                  <a:cubicBezTo>
                    <a:pt x="75" y="296"/>
                    <a:pt x="79" y="307"/>
                    <a:pt x="83" y="326"/>
                  </a:cubicBezTo>
                  <a:cubicBezTo>
                    <a:pt x="87" y="322"/>
                    <a:pt x="91" y="322"/>
                    <a:pt x="98" y="322"/>
                  </a:cubicBezTo>
                  <a:cubicBezTo>
                    <a:pt x="120" y="322"/>
                    <a:pt x="143" y="333"/>
                    <a:pt x="165" y="333"/>
                  </a:cubicBezTo>
                  <a:lnTo>
                    <a:pt x="177" y="333"/>
                  </a:lnTo>
                  <a:lnTo>
                    <a:pt x="177" y="300"/>
                  </a:lnTo>
                  <a:cubicBezTo>
                    <a:pt x="184" y="259"/>
                    <a:pt x="213" y="217"/>
                    <a:pt x="177" y="173"/>
                  </a:cubicBezTo>
                  <a:cubicBezTo>
                    <a:pt x="173" y="165"/>
                    <a:pt x="169" y="124"/>
                    <a:pt x="191" y="109"/>
                  </a:cubicBezTo>
                  <a:cubicBezTo>
                    <a:pt x="196" y="98"/>
                    <a:pt x="203" y="90"/>
                    <a:pt x="203" y="79"/>
                  </a:cubicBezTo>
                  <a:cubicBezTo>
                    <a:pt x="206" y="50"/>
                    <a:pt x="206" y="19"/>
                    <a:pt x="173" y="8"/>
                  </a:cubicBezTo>
                  <a:cubicBezTo>
                    <a:pt x="161" y="5"/>
                    <a:pt x="151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0" name="Google Shape;5530;p4"/>
            <p:cNvSpPr/>
            <p:nvPr/>
          </p:nvSpPr>
          <p:spPr>
            <a:xfrm>
              <a:off x="-5377792" y="-1890518"/>
              <a:ext cx="8929" cy="12176"/>
            </a:xfrm>
            <a:custGeom>
              <a:avLst/>
              <a:gdLst/>
              <a:ahLst/>
              <a:cxnLst/>
              <a:rect l="l" t="t" r="r" b="b"/>
              <a:pathLst>
                <a:path w="187" h="255" extrusionOk="0">
                  <a:moveTo>
                    <a:pt x="128" y="1"/>
                  </a:moveTo>
                  <a:cubicBezTo>
                    <a:pt x="97" y="4"/>
                    <a:pt x="71" y="23"/>
                    <a:pt x="42" y="23"/>
                  </a:cubicBezTo>
                  <a:lnTo>
                    <a:pt x="34" y="23"/>
                  </a:lnTo>
                  <a:cubicBezTo>
                    <a:pt x="34" y="39"/>
                    <a:pt x="30" y="49"/>
                    <a:pt x="19" y="57"/>
                  </a:cubicBezTo>
                  <a:cubicBezTo>
                    <a:pt x="4" y="72"/>
                    <a:pt x="0" y="91"/>
                    <a:pt x="16" y="106"/>
                  </a:cubicBezTo>
                  <a:cubicBezTo>
                    <a:pt x="19" y="113"/>
                    <a:pt x="23" y="113"/>
                    <a:pt x="26" y="113"/>
                  </a:cubicBezTo>
                  <a:cubicBezTo>
                    <a:pt x="38" y="113"/>
                    <a:pt x="45" y="102"/>
                    <a:pt x="52" y="98"/>
                  </a:cubicBezTo>
                  <a:cubicBezTo>
                    <a:pt x="60" y="94"/>
                    <a:pt x="64" y="91"/>
                    <a:pt x="68" y="91"/>
                  </a:cubicBezTo>
                  <a:cubicBezTo>
                    <a:pt x="79" y="91"/>
                    <a:pt x="90" y="98"/>
                    <a:pt x="94" y="106"/>
                  </a:cubicBezTo>
                  <a:cubicBezTo>
                    <a:pt x="109" y="125"/>
                    <a:pt x="90" y="135"/>
                    <a:pt x="79" y="143"/>
                  </a:cubicBezTo>
                  <a:cubicBezTo>
                    <a:pt x="71" y="151"/>
                    <a:pt x="64" y="158"/>
                    <a:pt x="52" y="161"/>
                  </a:cubicBezTo>
                  <a:cubicBezTo>
                    <a:pt x="47" y="161"/>
                    <a:pt x="41" y="161"/>
                    <a:pt x="36" y="161"/>
                  </a:cubicBezTo>
                  <a:cubicBezTo>
                    <a:pt x="24" y="161"/>
                    <a:pt x="14" y="164"/>
                    <a:pt x="12" y="187"/>
                  </a:cubicBezTo>
                  <a:cubicBezTo>
                    <a:pt x="7" y="225"/>
                    <a:pt x="34" y="218"/>
                    <a:pt x="49" y="229"/>
                  </a:cubicBezTo>
                  <a:cubicBezTo>
                    <a:pt x="52" y="232"/>
                    <a:pt x="60" y="237"/>
                    <a:pt x="68" y="240"/>
                  </a:cubicBezTo>
                  <a:cubicBezTo>
                    <a:pt x="79" y="248"/>
                    <a:pt x="90" y="255"/>
                    <a:pt x="105" y="255"/>
                  </a:cubicBezTo>
                  <a:lnTo>
                    <a:pt x="112" y="255"/>
                  </a:lnTo>
                  <a:cubicBezTo>
                    <a:pt x="102" y="203"/>
                    <a:pt x="154" y="199"/>
                    <a:pt x="173" y="170"/>
                  </a:cubicBezTo>
                  <a:cubicBezTo>
                    <a:pt x="169" y="109"/>
                    <a:pt x="187" y="46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1" name="Google Shape;5531;p4"/>
            <p:cNvSpPr/>
            <p:nvPr/>
          </p:nvSpPr>
          <p:spPr>
            <a:xfrm>
              <a:off x="-5379606" y="-1889420"/>
              <a:ext cx="7019" cy="11078"/>
            </a:xfrm>
            <a:custGeom>
              <a:avLst/>
              <a:gdLst/>
              <a:ahLst/>
              <a:cxnLst/>
              <a:rect l="l" t="t" r="r" b="b"/>
              <a:pathLst>
                <a:path w="147" h="232" extrusionOk="0">
                  <a:moveTo>
                    <a:pt x="72" y="0"/>
                  </a:moveTo>
                  <a:cubicBezTo>
                    <a:pt x="57" y="0"/>
                    <a:pt x="38" y="0"/>
                    <a:pt x="23" y="4"/>
                  </a:cubicBezTo>
                  <a:cubicBezTo>
                    <a:pt x="1" y="19"/>
                    <a:pt x="5" y="60"/>
                    <a:pt x="9" y="68"/>
                  </a:cubicBezTo>
                  <a:cubicBezTo>
                    <a:pt x="45" y="112"/>
                    <a:pt x="16" y="154"/>
                    <a:pt x="9" y="195"/>
                  </a:cubicBezTo>
                  <a:lnTo>
                    <a:pt x="9" y="228"/>
                  </a:lnTo>
                  <a:cubicBezTo>
                    <a:pt x="19" y="232"/>
                    <a:pt x="31" y="232"/>
                    <a:pt x="42" y="232"/>
                  </a:cubicBezTo>
                  <a:cubicBezTo>
                    <a:pt x="64" y="232"/>
                    <a:pt x="83" y="228"/>
                    <a:pt x="106" y="217"/>
                  </a:cubicBezTo>
                  <a:cubicBezTo>
                    <a:pt x="98" y="214"/>
                    <a:pt x="90" y="209"/>
                    <a:pt x="87" y="206"/>
                  </a:cubicBezTo>
                  <a:cubicBezTo>
                    <a:pt x="72" y="195"/>
                    <a:pt x="45" y="202"/>
                    <a:pt x="50" y="164"/>
                  </a:cubicBezTo>
                  <a:cubicBezTo>
                    <a:pt x="52" y="141"/>
                    <a:pt x="62" y="138"/>
                    <a:pt x="74" y="138"/>
                  </a:cubicBezTo>
                  <a:cubicBezTo>
                    <a:pt x="79" y="138"/>
                    <a:pt x="85" y="138"/>
                    <a:pt x="90" y="138"/>
                  </a:cubicBezTo>
                  <a:cubicBezTo>
                    <a:pt x="102" y="135"/>
                    <a:pt x="109" y="128"/>
                    <a:pt x="117" y="120"/>
                  </a:cubicBezTo>
                  <a:cubicBezTo>
                    <a:pt x="128" y="112"/>
                    <a:pt x="147" y="102"/>
                    <a:pt x="132" y="83"/>
                  </a:cubicBezTo>
                  <a:cubicBezTo>
                    <a:pt x="128" y="75"/>
                    <a:pt x="117" y="68"/>
                    <a:pt x="106" y="68"/>
                  </a:cubicBezTo>
                  <a:cubicBezTo>
                    <a:pt x="102" y="68"/>
                    <a:pt x="98" y="71"/>
                    <a:pt x="90" y="75"/>
                  </a:cubicBezTo>
                  <a:cubicBezTo>
                    <a:pt x="83" y="79"/>
                    <a:pt x="76" y="90"/>
                    <a:pt x="64" y="90"/>
                  </a:cubicBezTo>
                  <a:cubicBezTo>
                    <a:pt x="61" y="90"/>
                    <a:pt x="57" y="90"/>
                    <a:pt x="54" y="83"/>
                  </a:cubicBezTo>
                  <a:cubicBezTo>
                    <a:pt x="38" y="68"/>
                    <a:pt x="42" y="49"/>
                    <a:pt x="57" y="34"/>
                  </a:cubicBezTo>
                  <a:cubicBezTo>
                    <a:pt x="68" y="26"/>
                    <a:pt x="72" y="16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2" name="Google Shape;5532;p4"/>
            <p:cNvSpPr/>
            <p:nvPr/>
          </p:nvSpPr>
          <p:spPr>
            <a:xfrm>
              <a:off x="-5391878" y="-1886364"/>
              <a:ext cx="8261" cy="8786"/>
            </a:xfrm>
            <a:custGeom>
              <a:avLst/>
              <a:gdLst/>
              <a:ahLst/>
              <a:cxnLst/>
              <a:rect l="l" t="t" r="r" b="b"/>
              <a:pathLst>
                <a:path w="173" h="184" extrusionOk="0">
                  <a:moveTo>
                    <a:pt x="93" y="0"/>
                  </a:moveTo>
                  <a:cubicBezTo>
                    <a:pt x="75" y="4"/>
                    <a:pt x="64" y="15"/>
                    <a:pt x="67" y="38"/>
                  </a:cubicBezTo>
                  <a:cubicBezTo>
                    <a:pt x="71" y="56"/>
                    <a:pt x="71" y="78"/>
                    <a:pt x="56" y="90"/>
                  </a:cubicBezTo>
                  <a:cubicBezTo>
                    <a:pt x="0" y="123"/>
                    <a:pt x="38" y="150"/>
                    <a:pt x="60" y="176"/>
                  </a:cubicBezTo>
                  <a:cubicBezTo>
                    <a:pt x="64" y="176"/>
                    <a:pt x="64" y="176"/>
                    <a:pt x="64" y="179"/>
                  </a:cubicBezTo>
                  <a:cubicBezTo>
                    <a:pt x="64" y="176"/>
                    <a:pt x="64" y="176"/>
                    <a:pt x="67" y="176"/>
                  </a:cubicBezTo>
                  <a:cubicBezTo>
                    <a:pt x="71" y="176"/>
                    <a:pt x="75" y="179"/>
                    <a:pt x="83" y="179"/>
                  </a:cubicBezTo>
                  <a:cubicBezTo>
                    <a:pt x="86" y="183"/>
                    <a:pt x="90" y="183"/>
                    <a:pt x="93" y="183"/>
                  </a:cubicBezTo>
                  <a:cubicBezTo>
                    <a:pt x="101" y="183"/>
                    <a:pt x="105" y="179"/>
                    <a:pt x="109" y="172"/>
                  </a:cubicBezTo>
                  <a:cubicBezTo>
                    <a:pt x="112" y="150"/>
                    <a:pt x="119" y="142"/>
                    <a:pt x="131" y="142"/>
                  </a:cubicBezTo>
                  <a:cubicBezTo>
                    <a:pt x="142" y="142"/>
                    <a:pt x="157" y="153"/>
                    <a:pt x="172" y="157"/>
                  </a:cubicBezTo>
                  <a:cubicBezTo>
                    <a:pt x="168" y="138"/>
                    <a:pt x="164" y="127"/>
                    <a:pt x="142" y="123"/>
                  </a:cubicBezTo>
                  <a:cubicBezTo>
                    <a:pt x="116" y="123"/>
                    <a:pt x="105" y="109"/>
                    <a:pt x="101" y="83"/>
                  </a:cubicBezTo>
                  <a:cubicBezTo>
                    <a:pt x="71" y="67"/>
                    <a:pt x="97" y="48"/>
                    <a:pt x="97" y="33"/>
                  </a:cubicBezTo>
                  <a:cubicBezTo>
                    <a:pt x="97" y="22"/>
                    <a:pt x="93" y="11"/>
                    <a:pt x="9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3" name="Google Shape;5533;p4"/>
            <p:cNvSpPr/>
            <p:nvPr/>
          </p:nvSpPr>
          <p:spPr>
            <a:xfrm>
              <a:off x="-5394361" y="-2013857"/>
              <a:ext cx="4823" cy="6828"/>
            </a:xfrm>
            <a:custGeom>
              <a:avLst/>
              <a:gdLst/>
              <a:ahLst/>
              <a:cxnLst/>
              <a:rect l="l" t="t" r="r" b="b"/>
              <a:pathLst>
                <a:path w="101" h="143" extrusionOk="0">
                  <a:moveTo>
                    <a:pt x="71" y="1"/>
                  </a:moveTo>
                  <a:cubicBezTo>
                    <a:pt x="63" y="1"/>
                    <a:pt x="56" y="1"/>
                    <a:pt x="49" y="5"/>
                  </a:cubicBezTo>
                  <a:lnTo>
                    <a:pt x="23" y="5"/>
                  </a:lnTo>
                  <a:cubicBezTo>
                    <a:pt x="0" y="46"/>
                    <a:pt x="14" y="91"/>
                    <a:pt x="14" y="132"/>
                  </a:cubicBezTo>
                  <a:cubicBezTo>
                    <a:pt x="26" y="136"/>
                    <a:pt x="37" y="143"/>
                    <a:pt x="49" y="143"/>
                  </a:cubicBezTo>
                  <a:cubicBezTo>
                    <a:pt x="56" y="143"/>
                    <a:pt x="63" y="136"/>
                    <a:pt x="59" y="113"/>
                  </a:cubicBezTo>
                  <a:cubicBezTo>
                    <a:pt x="52" y="68"/>
                    <a:pt x="71" y="42"/>
                    <a:pt x="101" y="16"/>
                  </a:cubicBezTo>
                  <a:cubicBezTo>
                    <a:pt x="93" y="5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4" name="Google Shape;5534;p4"/>
            <p:cNvSpPr/>
            <p:nvPr/>
          </p:nvSpPr>
          <p:spPr>
            <a:xfrm>
              <a:off x="-5389395" y="-2023120"/>
              <a:ext cx="3247" cy="6446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34" y="0"/>
                  </a:moveTo>
                  <a:cubicBezTo>
                    <a:pt x="19" y="0"/>
                    <a:pt x="8" y="12"/>
                    <a:pt x="4" y="31"/>
                  </a:cubicBezTo>
                  <a:cubicBezTo>
                    <a:pt x="0" y="60"/>
                    <a:pt x="0" y="90"/>
                    <a:pt x="19" y="135"/>
                  </a:cubicBezTo>
                  <a:cubicBezTo>
                    <a:pt x="38" y="98"/>
                    <a:pt x="53" y="71"/>
                    <a:pt x="64" y="42"/>
                  </a:cubicBezTo>
                  <a:cubicBezTo>
                    <a:pt x="67" y="26"/>
                    <a:pt x="64" y="8"/>
                    <a:pt x="45" y="4"/>
                  </a:cubicBezTo>
                  <a:cubicBezTo>
                    <a:pt x="41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5" name="Google Shape;5535;p4"/>
            <p:cNvSpPr/>
            <p:nvPr/>
          </p:nvSpPr>
          <p:spPr>
            <a:xfrm>
              <a:off x="-5388345" y="-2015623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68" y="0"/>
                  </a:moveTo>
                  <a:cubicBezTo>
                    <a:pt x="68" y="0"/>
                    <a:pt x="64" y="0"/>
                    <a:pt x="61" y="4"/>
                  </a:cubicBezTo>
                  <a:cubicBezTo>
                    <a:pt x="35" y="8"/>
                    <a:pt x="1" y="8"/>
                    <a:pt x="9" y="49"/>
                  </a:cubicBezTo>
                  <a:lnTo>
                    <a:pt x="23" y="49"/>
                  </a:lnTo>
                  <a:cubicBezTo>
                    <a:pt x="42" y="42"/>
                    <a:pt x="57" y="38"/>
                    <a:pt x="76" y="38"/>
                  </a:cubicBezTo>
                  <a:cubicBezTo>
                    <a:pt x="83" y="38"/>
                    <a:pt x="90" y="42"/>
                    <a:pt x="102" y="42"/>
                  </a:cubicBezTo>
                  <a:cubicBezTo>
                    <a:pt x="98" y="19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6" name="Google Shape;5536;p4"/>
            <p:cNvSpPr/>
            <p:nvPr/>
          </p:nvSpPr>
          <p:spPr>
            <a:xfrm>
              <a:off x="-5391162" y="-2011326"/>
              <a:ext cx="5921" cy="8595"/>
            </a:xfrm>
            <a:custGeom>
              <a:avLst/>
              <a:gdLst/>
              <a:ahLst/>
              <a:cxnLst/>
              <a:rect l="l" t="t" r="r" b="b"/>
              <a:pathLst>
                <a:path w="124" h="180" extrusionOk="0">
                  <a:moveTo>
                    <a:pt x="30" y="0"/>
                  </a:moveTo>
                  <a:cubicBezTo>
                    <a:pt x="26" y="53"/>
                    <a:pt x="11" y="105"/>
                    <a:pt x="0" y="157"/>
                  </a:cubicBezTo>
                  <a:cubicBezTo>
                    <a:pt x="18" y="179"/>
                    <a:pt x="49" y="169"/>
                    <a:pt x="68" y="179"/>
                  </a:cubicBezTo>
                  <a:lnTo>
                    <a:pt x="68" y="169"/>
                  </a:lnTo>
                  <a:cubicBezTo>
                    <a:pt x="82" y="146"/>
                    <a:pt x="97" y="127"/>
                    <a:pt x="113" y="105"/>
                  </a:cubicBezTo>
                  <a:cubicBezTo>
                    <a:pt x="123" y="83"/>
                    <a:pt x="108" y="67"/>
                    <a:pt x="90" y="60"/>
                  </a:cubicBezTo>
                  <a:lnTo>
                    <a:pt x="86" y="60"/>
                  </a:lnTo>
                  <a:cubicBezTo>
                    <a:pt x="82" y="60"/>
                    <a:pt x="82" y="64"/>
                    <a:pt x="78" y="67"/>
                  </a:cubicBezTo>
                  <a:cubicBezTo>
                    <a:pt x="75" y="71"/>
                    <a:pt x="71" y="75"/>
                    <a:pt x="68" y="75"/>
                  </a:cubicBezTo>
                  <a:cubicBezTo>
                    <a:pt x="68" y="75"/>
                    <a:pt x="63" y="75"/>
                    <a:pt x="60" y="71"/>
                  </a:cubicBezTo>
                  <a:cubicBezTo>
                    <a:pt x="45" y="60"/>
                    <a:pt x="56" y="45"/>
                    <a:pt x="60" y="31"/>
                  </a:cubicBezTo>
                  <a:cubicBezTo>
                    <a:pt x="63" y="15"/>
                    <a:pt x="56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7" name="Google Shape;5537;p4"/>
            <p:cNvSpPr/>
            <p:nvPr/>
          </p:nvSpPr>
          <p:spPr>
            <a:xfrm>
              <a:off x="-5387246" y="-2013857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53" y="1"/>
                  </a:moveTo>
                  <a:cubicBezTo>
                    <a:pt x="34" y="1"/>
                    <a:pt x="19" y="5"/>
                    <a:pt x="0" y="12"/>
                  </a:cubicBezTo>
                  <a:cubicBezTo>
                    <a:pt x="15" y="20"/>
                    <a:pt x="26" y="42"/>
                    <a:pt x="41" y="42"/>
                  </a:cubicBezTo>
                  <a:cubicBezTo>
                    <a:pt x="48" y="42"/>
                    <a:pt x="57" y="39"/>
                    <a:pt x="64" y="23"/>
                  </a:cubicBezTo>
                  <a:cubicBezTo>
                    <a:pt x="71" y="20"/>
                    <a:pt x="79" y="16"/>
                    <a:pt x="79" y="5"/>
                  </a:cubicBezTo>
                  <a:cubicBezTo>
                    <a:pt x="67" y="5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8" name="Google Shape;5538;p4"/>
            <p:cNvSpPr/>
            <p:nvPr/>
          </p:nvSpPr>
          <p:spPr>
            <a:xfrm>
              <a:off x="-5401524" y="-1992751"/>
              <a:ext cx="6446" cy="6446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83" y="0"/>
                  </a:moveTo>
                  <a:cubicBezTo>
                    <a:pt x="52" y="4"/>
                    <a:pt x="26" y="11"/>
                    <a:pt x="23" y="41"/>
                  </a:cubicBezTo>
                  <a:cubicBezTo>
                    <a:pt x="16" y="71"/>
                    <a:pt x="0" y="101"/>
                    <a:pt x="7" y="130"/>
                  </a:cubicBezTo>
                  <a:cubicBezTo>
                    <a:pt x="11" y="135"/>
                    <a:pt x="16" y="135"/>
                    <a:pt x="19" y="135"/>
                  </a:cubicBezTo>
                  <a:cubicBezTo>
                    <a:pt x="49" y="135"/>
                    <a:pt x="64" y="104"/>
                    <a:pt x="90" y="97"/>
                  </a:cubicBezTo>
                  <a:cubicBezTo>
                    <a:pt x="116" y="86"/>
                    <a:pt x="135" y="75"/>
                    <a:pt x="120" y="45"/>
                  </a:cubicBezTo>
                  <a:cubicBezTo>
                    <a:pt x="112" y="26"/>
                    <a:pt x="112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39" name="Google Shape;5539;p4"/>
            <p:cNvSpPr/>
            <p:nvPr/>
          </p:nvSpPr>
          <p:spPr>
            <a:xfrm>
              <a:off x="-5386530" y="-2100236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45" y="0"/>
                  </a:moveTo>
                  <a:cubicBezTo>
                    <a:pt x="42" y="0"/>
                    <a:pt x="33" y="0"/>
                    <a:pt x="26" y="4"/>
                  </a:cubicBezTo>
                  <a:cubicBezTo>
                    <a:pt x="11" y="4"/>
                    <a:pt x="7" y="19"/>
                    <a:pt x="16" y="31"/>
                  </a:cubicBezTo>
                  <a:cubicBezTo>
                    <a:pt x="26" y="61"/>
                    <a:pt x="0" y="83"/>
                    <a:pt x="4" y="113"/>
                  </a:cubicBezTo>
                  <a:cubicBezTo>
                    <a:pt x="45" y="105"/>
                    <a:pt x="68" y="68"/>
                    <a:pt x="105" y="61"/>
                  </a:cubicBezTo>
                  <a:cubicBezTo>
                    <a:pt x="97" y="42"/>
                    <a:pt x="64" y="45"/>
                    <a:pt x="60" y="19"/>
                  </a:cubicBezTo>
                  <a:cubicBezTo>
                    <a:pt x="60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0" name="Google Shape;5540;p4"/>
            <p:cNvSpPr/>
            <p:nvPr/>
          </p:nvSpPr>
          <p:spPr>
            <a:xfrm>
              <a:off x="-5393502" y="-2095414"/>
              <a:ext cx="4297" cy="4679"/>
            </a:xfrm>
            <a:custGeom>
              <a:avLst/>
              <a:gdLst/>
              <a:ahLst/>
              <a:cxnLst/>
              <a:rect l="l" t="t" r="r" b="b"/>
              <a:pathLst>
                <a:path w="90" h="98" extrusionOk="0">
                  <a:moveTo>
                    <a:pt x="31" y="1"/>
                  </a:moveTo>
                  <a:cubicBezTo>
                    <a:pt x="15" y="1"/>
                    <a:pt x="12" y="15"/>
                    <a:pt x="12" y="27"/>
                  </a:cubicBezTo>
                  <a:cubicBezTo>
                    <a:pt x="0" y="56"/>
                    <a:pt x="19" y="75"/>
                    <a:pt x="41" y="87"/>
                  </a:cubicBezTo>
                  <a:cubicBezTo>
                    <a:pt x="53" y="91"/>
                    <a:pt x="60" y="98"/>
                    <a:pt x="67" y="98"/>
                  </a:cubicBezTo>
                  <a:cubicBezTo>
                    <a:pt x="75" y="98"/>
                    <a:pt x="79" y="94"/>
                    <a:pt x="86" y="87"/>
                  </a:cubicBezTo>
                  <a:lnTo>
                    <a:pt x="90" y="82"/>
                  </a:lnTo>
                  <a:cubicBezTo>
                    <a:pt x="72" y="53"/>
                    <a:pt x="53" y="27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1" name="Google Shape;5541;p4"/>
            <p:cNvSpPr/>
            <p:nvPr/>
          </p:nvSpPr>
          <p:spPr>
            <a:xfrm>
              <a:off x="-5422629" y="-2106683"/>
              <a:ext cx="18432" cy="17763"/>
            </a:xfrm>
            <a:custGeom>
              <a:avLst/>
              <a:gdLst/>
              <a:ahLst/>
              <a:cxnLst/>
              <a:rect l="l" t="t" r="r" b="b"/>
              <a:pathLst>
                <a:path w="386" h="372" extrusionOk="0">
                  <a:moveTo>
                    <a:pt x="147" y="106"/>
                  </a:moveTo>
                  <a:cubicBezTo>
                    <a:pt x="151" y="106"/>
                    <a:pt x="154" y="106"/>
                    <a:pt x="158" y="109"/>
                  </a:cubicBezTo>
                  <a:cubicBezTo>
                    <a:pt x="158" y="135"/>
                    <a:pt x="144" y="143"/>
                    <a:pt x="125" y="154"/>
                  </a:cubicBezTo>
                  <a:cubicBezTo>
                    <a:pt x="99" y="117"/>
                    <a:pt x="117" y="106"/>
                    <a:pt x="147" y="106"/>
                  </a:cubicBezTo>
                  <a:close/>
                  <a:moveTo>
                    <a:pt x="203" y="1"/>
                  </a:moveTo>
                  <a:cubicBezTo>
                    <a:pt x="166" y="1"/>
                    <a:pt x="125" y="20"/>
                    <a:pt x="83" y="31"/>
                  </a:cubicBezTo>
                  <a:cubicBezTo>
                    <a:pt x="121" y="83"/>
                    <a:pt x="117" y="80"/>
                    <a:pt x="65" y="109"/>
                  </a:cubicBezTo>
                  <a:cubicBezTo>
                    <a:pt x="46" y="121"/>
                    <a:pt x="1" y="128"/>
                    <a:pt x="9" y="173"/>
                  </a:cubicBezTo>
                  <a:cubicBezTo>
                    <a:pt x="16" y="177"/>
                    <a:pt x="20" y="177"/>
                    <a:pt x="23" y="177"/>
                  </a:cubicBezTo>
                  <a:cubicBezTo>
                    <a:pt x="27" y="177"/>
                    <a:pt x="35" y="177"/>
                    <a:pt x="42" y="173"/>
                  </a:cubicBezTo>
                  <a:cubicBezTo>
                    <a:pt x="46" y="170"/>
                    <a:pt x="54" y="166"/>
                    <a:pt x="61" y="166"/>
                  </a:cubicBezTo>
                  <a:cubicBezTo>
                    <a:pt x="65" y="166"/>
                    <a:pt x="68" y="170"/>
                    <a:pt x="72" y="173"/>
                  </a:cubicBezTo>
                  <a:cubicBezTo>
                    <a:pt x="76" y="188"/>
                    <a:pt x="65" y="188"/>
                    <a:pt x="54" y="192"/>
                  </a:cubicBezTo>
                  <a:cubicBezTo>
                    <a:pt x="35" y="199"/>
                    <a:pt x="16" y="211"/>
                    <a:pt x="27" y="233"/>
                  </a:cubicBezTo>
                  <a:cubicBezTo>
                    <a:pt x="31" y="237"/>
                    <a:pt x="35" y="240"/>
                    <a:pt x="42" y="240"/>
                  </a:cubicBezTo>
                  <a:cubicBezTo>
                    <a:pt x="49" y="240"/>
                    <a:pt x="61" y="237"/>
                    <a:pt x="68" y="233"/>
                  </a:cubicBezTo>
                  <a:cubicBezTo>
                    <a:pt x="80" y="225"/>
                    <a:pt x="87" y="225"/>
                    <a:pt x="99" y="222"/>
                  </a:cubicBezTo>
                  <a:cubicBezTo>
                    <a:pt x="94" y="196"/>
                    <a:pt x="94" y="170"/>
                    <a:pt x="125" y="154"/>
                  </a:cubicBezTo>
                  <a:lnTo>
                    <a:pt x="125" y="154"/>
                  </a:lnTo>
                  <a:cubicBezTo>
                    <a:pt x="128" y="180"/>
                    <a:pt x="166" y="222"/>
                    <a:pt x="102" y="222"/>
                  </a:cubicBezTo>
                  <a:lnTo>
                    <a:pt x="99" y="222"/>
                  </a:lnTo>
                  <a:cubicBezTo>
                    <a:pt x="102" y="244"/>
                    <a:pt x="113" y="248"/>
                    <a:pt x="125" y="248"/>
                  </a:cubicBezTo>
                  <a:cubicBezTo>
                    <a:pt x="128" y="248"/>
                    <a:pt x="135" y="248"/>
                    <a:pt x="144" y="244"/>
                  </a:cubicBezTo>
                  <a:cubicBezTo>
                    <a:pt x="151" y="244"/>
                    <a:pt x="158" y="240"/>
                    <a:pt x="161" y="240"/>
                  </a:cubicBezTo>
                  <a:cubicBezTo>
                    <a:pt x="173" y="240"/>
                    <a:pt x="180" y="244"/>
                    <a:pt x="184" y="256"/>
                  </a:cubicBezTo>
                  <a:cubicBezTo>
                    <a:pt x="121" y="278"/>
                    <a:pt x="117" y="282"/>
                    <a:pt x="91" y="349"/>
                  </a:cubicBezTo>
                  <a:cubicBezTo>
                    <a:pt x="102" y="345"/>
                    <a:pt x="113" y="345"/>
                    <a:pt x="121" y="345"/>
                  </a:cubicBezTo>
                  <a:cubicBezTo>
                    <a:pt x="151" y="345"/>
                    <a:pt x="180" y="353"/>
                    <a:pt x="206" y="371"/>
                  </a:cubicBezTo>
                  <a:cubicBezTo>
                    <a:pt x="203" y="368"/>
                    <a:pt x="203" y="360"/>
                    <a:pt x="203" y="356"/>
                  </a:cubicBezTo>
                  <a:cubicBezTo>
                    <a:pt x="203" y="337"/>
                    <a:pt x="196" y="311"/>
                    <a:pt x="222" y="300"/>
                  </a:cubicBezTo>
                  <a:lnTo>
                    <a:pt x="229" y="300"/>
                  </a:lnTo>
                  <a:cubicBezTo>
                    <a:pt x="244" y="300"/>
                    <a:pt x="248" y="330"/>
                    <a:pt x="266" y="334"/>
                  </a:cubicBezTo>
                  <a:cubicBezTo>
                    <a:pt x="274" y="327"/>
                    <a:pt x="285" y="318"/>
                    <a:pt x="296" y="308"/>
                  </a:cubicBezTo>
                  <a:cubicBezTo>
                    <a:pt x="386" y="225"/>
                    <a:pt x="375" y="106"/>
                    <a:pt x="282" y="27"/>
                  </a:cubicBezTo>
                  <a:cubicBezTo>
                    <a:pt x="256" y="9"/>
                    <a:pt x="229" y="1"/>
                    <a:pt x="2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2" name="Google Shape;5542;p4"/>
            <p:cNvSpPr/>
            <p:nvPr/>
          </p:nvSpPr>
          <p:spPr>
            <a:xfrm>
              <a:off x="-5413318" y="-2092358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27" y="0"/>
                  </a:moveTo>
                  <a:cubicBezTo>
                    <a:pt x="1" y="11"/>
                    <a:pt x="8" y="37"/>
                    <a:pt x="8" y="56"/>
                  </a:cubicBezTo>
                  <a:cubicBezTo>
                    <a:pt x="8" y="60"/>
                    <a:pt x="8" y="68"/>
                    <a:pt x="11" y="71"/>
                  </a:cubicBezTo>
                  <a:lnTo>
                    <a:pt x="27" y="71"/>
                  </a:lnTo>
                  <a:cubicBezTo>
                    <a:pt x="34" y="49"/>
                    <a:pt x="68" y="60"/>
                    <a:pt x="71" y="34"/>
                  </a:cubicBezTo>
                  <a:cubicBezTo>
                    <a:pt x="53" y="3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3" name="Google Shape;5543;p4"/>
            <p:cNvSpPr/>
            <p:nvPr/>
          </p:nvSpPr>
          <p:spPr>
            <a:xfrm>
              <a:off x="-5317102" y="-2005453"/>
              <a:ext cx="5921" cy="6637"/>
            </a:xfrm>
            <a:custGeom>
              <a:avLst/>
              <a:gdLst/>
              <a:ahLst/>
              <a:cxnLst/>
              <a:rect l="l" t="t" r="r" b="b"/>
              <a:pathLst>
                <a:path w="124" h="139" extrusionOk="0">
                  <a:moveTo>
                    <a:pt x="1" y="90"/>
                  </a:moveTo>
                  <a:cubicBezTo>
                    <a:pt x="1" y="90"/>
                    <a:pt x="1" y="90"/>
                    <a:pt x="1" y="91"/>
                  </a:cubicBezTo>
                  <a:cubicBezTo>
                    <a:pt x="1" y="90"/>
                    <a:pt x="1" y="90"/>
                    <a:pt x="1" y="90"/>
                  </a:cubicBezTo>
                  <a:close/>
                  <a:moveTo>
                    <a:pt x="56" y="1"/>
                  </a:moveTo>
                  <a:cubicBezTo>
                    <a:pt x="53" y="4"/>
                    <a:pt x="45" y="4"/>
                    <a:pt x="42" y="4"/>
                  </a:cubicBezTo>
                  <a:cubicBezTo>
                    <a:pt x="30" y="34"/>
                    <a:pt x="27" y="67"/>
                    <a:pt x="1" y="90"/>
                  </a:cubicBezTo>
                  <a:lnTo>
                    <a:pt x="1" y="90"/>
                  </a:lnTo>
                  <a:cubicBezTo>
                    <a:pt x="5" y="87"/>
                    <a:pt x="12" y="87"/>
                    <a:pt x="15" y="87"/>
                  </a:cubicBezTo>
                  <a:cubicBezTo>
                    <a:pt x="42" y="87"/>
                    <a:pt x="56" y="109"/>
                    <a:pt x="68" y="132"/>
                  </a:cubicBezTo>
                  <a:cubicBezTo>
                    <a:pt x="71" y="135"/>
                    <a:pt x="75" y="139"/>
                    <a:pt x="75" y="139"/>
                  </a:cubicBezTo>
                  <a:cubicBezTo>
                    <a:pt x="79" y="139"/>
                    <a:pt x="82" y="135"/>
                    <a:pt x="87" y="132"/>
                  </a:cubicBezTo>
                  <a:cubicBezTo>
                    <a:pt x="87" y="127"/>
                    <a:pt x="90" y="124"/>
                    <a:pt x="94" y="124"/>
                  </a:cubicBezTo>
                  <a:cubicBezTo>
                    <a:pt x="105" y="124"/>
                    <a:pt x="109" y="127"/>
                    <a:pt x="113" y="127"/>
                  </a:cubicBezTo>
                  <a:cubicBezTo>
                    <a:pt x="123" y="127"/>
                    <a:pt x="120" y="120"/>
                    <a:pt x="113" y="98"/>
                  </a:cubicBezTo>
                  <a:cubicBezTo>
                    <a:pt x="87" y="82"/>
                    <a:pt x="56" y="72"/>
                    <a:pt x="75" y="34"/>
                  </a:cubicBezTo>
                  <a:cubicBezTo>
                    <a:pt x="75" y="23"/>
                    <a:pt x="75" y="15"/>
                    <a:pt x="71" y="4"/>
                  </a:cubicBezTo>
                  <a:cubicBezTo>
                    <a:pt x="68" y="4"/>
                    <a:pt x="60" y="4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4" name="Google Shape;5544;p4"/>
            <p:cNvSpPr/>
            <p:nvPr/>
          </p:nvSpPr>
          <p:spPr>
            <a:xfrm>
              <a:off x="-5323357" y="-2000105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19" y="1"/>
                  </a:moveTo>
                  <a:cubicBezTo>
                    <a:pt x="4" y="49"/>
                    <a:pt x="1" y="98"/>
                    <a:pt x="34" y="143"/>
                  </a:cubicBezTo>
                  <a:cubicBezTo>
                    <a:pt x="34" y="117"/>
                    <a:pt x="45" y="110"/>
                    <a:pt x="61" y="110"/>
                  </a:cubicBezTo>
                  <a:cubicBezTo>
                    <a:pt x="71" y="110"/>
                    <a:pt x="79" y="113"/>
                    <a:pt x="90" y="113"/>
                  </a:cubicBezTo>
                  <a:cubicBezTo>
                    <a:pt x="97" y="117"/>
                    <a:pt x="109" y="120"/>
                    <a:pt x="116" y="120"/>
                  </a:cubicBezTo>
                  <a:cubicBezTo>
                    <a:pt x="128" y="120"/>
                    <a:pt x="139" y="113"/>
                    <a:pt x="150" y="98"/>
                  </a:cubicBezTo>
                  <a:cubicBezTo>
                    <a:pt x="128" y="83"/>
                    <a:pt x="109" y="60"/>
                    <a:pt x="79" y="60"/>
                  </a:cubicBezTo>
                  <a:lnTo>
                    <a:pt x="75" y="60"/>
                  </a:lnTo>
                  <a:cubicBezTo>
                    <a:pt x="68" y="83"/>
                    <a:pt x="61" y="91"/>
                    <a:pt x="53" y="91"/>
                  </a:cubicBezTo>
                  <a:cubicBezTo>
                    <a:pt x="42" y="91"/>
                    <a:pt x="34" y="72"/>
                    <a:pt x="30" y="57"/>
                  </a:cubicBezTo>
                  <a:cubicBezTo>
                    <a:pt x="23" y="42"/>
                    <a:pt x="38" y="20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5" name="Google Shape;5545;p4"/>
            <p:cNvSpPr/>
            <p:nvPr/>
          </p:nvSpPr>
          <p:spPr>
            <a:xfrm>
              <a:off x="-5319585" y="-2001346"/>
              <a:ext cx="5730" cy="3629"/>
            </a:xfrm>
            <a:custGeom>
              <a:avLst/>
              <a:gdLst/>
              <a:ahLst/>
              <a:cxnLst/>
              <a:rect l="l" t="t" r="r" b="b"/>
              <a:pathLst>
                <a:path w="120" h="76" extrusionOk="0">
                  <a:moveTo>
                    <a:pt x="67" y="1"/>
                  </a:moveTo>
                  <a:cubicBezTo>
                    <a:pt x="63" y="1"/>
                    <a:pt x="56" y="1"/>
                    <a:pt x="53" y="5"/>
                  </a:cubicBezTo>
                  <a:cubicBezTo>
                    <a:pt x="50" y="5"/>
                    <a:pt x="47" y="5"/>
                    <a:pt x="44" y="5"/>
                  </a:cubicBezTo>
                  <a:cubicBezTo>
                    <a:pt x="39" y="5"/>
                    <a:pt x="34" y="5"/>
                    <a:pt x="30" y="5"/>
                  </a:cubicBezTo>
                  <a:cubicBezTo>
                    <a:pt x="13" y="5"/>
                    <a:pt x="1" y="8"/>
                    <a:pt x="27" y="41"/>
                  </a:cubicBezTo>
                  <a:cubicBezTo>
                    <a:pt x="34" y="53"/>
                    <a:pt x="11" y="57"/>
                    <a:pt x="11" y="72"/>
                  </a:cubicBezTo>
                  <a:cubicBezTo>
                    <a:pt x="18" y="72"/>
                    <a:pt x="27" y="75"/>
                    <a:pt x="34" y="75"/>
                  </a:cubicBezTo>
                  <a:cubicBezTo>
                    <a:pt x="63" y="75"/>
                    <a:pt x="89" y="53"/>
                    <a:pt x="120" y="46"/>
                  </a:cubicBezTo>
                  <a:cubicBezTo>
                    <a:pt x="108" y="23"/>
                    <a:pt x="94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6" name="Google Shape;5546;p4"/>
            <p:cNvSpPr/>
            <p:nvPr/>
          </p:nvSpPr>
          <p:spPr>
            <a:xfrm>
              <a:off x="-5314428" y="-200435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53" y="0"/>
                  </a:moveTo>
                  <a:cubicBezTo>
                    <a:pt x="49" y="0"/>
                    <a:pt x="38" y="4"/>
                    <a:pt x="19" y="11"/>
                  </a:cubicBezTo>
                  <a:cubicBezTo>
                    <a:pt x="0" y="49"/>
                    <a:pt x="31" y="59"/>
                    <a:pt x="57" y="75"/>
                  </a:cubicBezTo>
                  <a:lnTo>
                    <a:pt x="57" y="56"/>
                  </a:lnTo>
                  <a:cubicBezTo>
                    <a:pt x="45" y="45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7" name="Google Shape;5547;p4"/>
            <p:cNvSpPr/>
            <p:nvPr/>
          </p:nvSpPr>
          <p:spPr>
            <a:xfrm>
              <a:off x="-5491676" y="-1921890"/>
              <a:ext cx="3247" cy="6064"/>
            </a:xfrm>
            <a:custGeom>
              <a:avLst/>
              <a:gdLst/>
              <a:ahLst/>
              <a:cxnLst/>
              <a:rect l="l" t="t" r="r" b="b"/>
              <a:pathLst>
                <a:path w="68" h="127" extrusionOk="0">
                  <a:moveTo>
                    <a:pt x="42" y="0"/>
                  </a:moveTo>
                  <a:cubicBezTo>
                    <a:pt x="11" y="30"/>
                    <a:pt x="30" y="75"/>
                    <a:pt x="1" y="101"/>
                  </a:cubicBezTo>
                  <a:cubicBezTo>
                    <a:pt x="8" y="120"/>
                    <a:pt x="20" y="123"/>
                    <a:pt x="34" y="123"/>
                  </a:cubicBezTo>
                  <a:lnTo>
                    <a:pt x="46" y="123"/>
                  </a:lnTo>
                  <a:cubicBezTo>
                    <a:pt x="53" y="123"/>
                    <a:pt x="60" y="123"/>
                    <a:pt x="68" y="127"/>
                  </a:cubicBezTo>
                  <a:cubicBezTo>
                    <a:pt x="64" y="86"/>
                    <a:pt x="37" y="45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8" name="Google Shape;5548;p4"/>
            <p:cNvSpPr/>
            <p:nvPr/>
          </p:nvSpPr>
          <p:spPr>
            <a:xfrm>
              <a:off x="-5294611" y="-2112556"/>
              <a:ext cx="14659" cy="14659"/>
            </a:xfrm>
            <a:custGeom>
              <a:avLst/>
              <a:gdLst/>
              <a:ahLst/>
              <a:cxnLst/>
              <a:rect l="l" t="t" r="r" b="b"/>
              <a:pathLst>
                <a:path w="307" h="307" extrusionOk="0">
                  <a:moveTo>
                    <a:pt x="139" y="1"/>
                  </a:moveTo>
                  <a:cubicBezTo>
                    <a:pt x="123" y="23"/>
                    <a:pt x="101" y="34"/>
                    <a:pt x="75" y="46"/>
                  </a:cubicBezTo>
                  <a:cubicBezTo>
                    <a:pt x="34" y="65"/>
                    <a:pt x="1" y="94"/>
                    <a:pt x="1" y="146"/>
                  </a:cubicBezTo>
                  <a:cubicBezTo>
                    <a:pt x="49" y="146"/>
                    <a:pt x="90" y="158"/>
                    <a:pt x="101" y="217"/>
                  </a:cubicBezTo>
                  <a:cubicBezTo>
                    <a:pt x="101" y="225"/>
                    <a:pt x="101" y="232"/>
                    <a:pt x="105" y="236"/>
                  </a:cubicBezTo>
                  <a:cubicBezTo>
                    <a:pt x="127" y="262"/>
                    <a:pt x="132" y="262"/>
                    <a:pt x="105" y="281"/>
                  </a:cubicBezTo>
                  <a:cubicBezTo>
                    <a:pt x="116" y="300"/>
                    <a:pt x="139" y="300"/>
                    <a:pt x="154" y="307"/>
                  </a:cubicBezTo>
                  <a:cubicBezTo>
                    <a:pt x="176" y="281"/>
                    <a:pt x="202" y="262"/>
                    <a:pt x="236" y="262"/>
                  </a:cubicBezTo>
                  <a:lnTo>
                    <a:pt x="254" y="262"/>
                  </a:lnTo>
                  <a:cubicBezTo>
                    <a:pt x="280" y="262"/>
                    <a:pt x="289" y="240"/>
                    <a:pt x="307" y="232"/>
                  </a:cubicBezTo>
                  <a:lnTo>
                    <a:pt x="307" y="199"/>
                  </a:lnTo>
                  <a:lnTo>
                    <a:pt x="307" y="191"/>
                  </a:lnTo>
                  <a:lnTo>
                    <a:pt x="303" y="184"/>
                  </a:lnTo>
                  <a:cubicBezTo>
                    <a:pt x="289" y="229"/>
                    <a:pt x="244" y="217"/>
                    <a:pt x="213" y="229"/>
                  </a:cubicBezTo>
                  <a:lnTo>
                    <a:pt x="210" y="229"/>
                  </a:lnTo>
                  <a:cubicBezTo>
                    <a:pt x="199" y="229"/>
                    <a:pt x="206" y="206"/>
                    <a:pt x="210" y="195"/>
                  </a:cubicBezTo>
                  <a:cubicBezTo>
                    <a:pt x="191" y="184"/>
                    <a:pt x="161" y="172"/>
                    <a:pt x="172" y="154"/>
                  </a:cubicBezTo>
                  <a:cubicBezTo>
                    <a:pt x="180" y="143"/>
                    <a:pt x="191" y="127"/>
                    <a:pt x="210" y="127"/>
                  </a:cubicBezTo>
                  <a:cubicBezTo>
                    <a:pt x="217" y="127"/>
                    <a:pt x="228" y="132"/>
                    <a:pt x="236" y="143"/>
                  </a:cubicBezTo>
                  <a:cubicBezTo>
                    <a:pt x="258" y="132"/>
                    <a:pt x="251" y="113"/>
                    <a:pt x="251" y="94"/>
                  </a:cubicBezTo>
                  <a:cubicBezTo>
                    <a:pt x="236" y="83"/>
                    <a:pt x="244" y="46"/>
                    <a:pt x="217" y="46"/>
                  </a:cubicBezTo>
                  <a:cubicBezTo>
                    <a:pt x="213" y="46"/>
                    <a:pt x="210" y="49"/>
                    <a:pt x="202" y="49"/>
                  </a:cubicBezTo>
                  <a:lnTo>
                    <a:pt x="191" y="49"/>
                  </a:lnTo>
                  <a:cubicBezTo>
                    <a:pt x="165" y="49"/>
                    <a:pt x="158" y="15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49" name="Google Shape;5549;p4"/>
            <p:cNvSpPr/>
            <p:nvPr/>
          </p:nvSpPr>
          <p:spPr>
            <a:xfrm>
              <a:off x="-5296426" y="-2105584"/>
              <a:ext cx="8118" cy="8977"/>
            </a:xfrm>
            <a:custGeom>
              <a:avLst/>
              <a:gdLst/>
              <a:ahLst/>
              <a:cxnLst/>
              <a:rect l="l" t="t" r="r" b="b"/>
              <a:pathLst>
                <a:path w="170" h="188" extrusionOk="0">
                  <a:moveTo>
                    <a:pt x="109" y="49"/>
                  </a:moveTo>
                  <a:cubicBezTo>
                    <a:pt x="109" y="68"/>
                    <a:pt x="106" y="90"/>
                    <a:pt x="106" y="109"/>
                  </a:cubicBezTo>
                  <a:lnTo>
                    <a:pt x="91" y="109"/>
                  </a:lnTo>
                  <a:cubicBezTo>
                    <a:pt x="61" y="86"/>
                    <a:pt x="94" y="68"/>
                    <a:pt x="94" y="49"/>
                  </a:cubicBezTo>
                  <a:close/>
                  <a:moveTo>
                    <a:pt x="39" y="0"/>
                  </a:moveTo>
                  <a:cubicBezTo>
                    <a:pt x="1" y="90"/>
                    <a:pt x="23" y="147"/>
                    <a:pt x="113" y="188"/>
                  </a:cubicBezTo>
                  <a:cubicBezTo>
                    <a:pt x="135" y="176"/>
                    <a:pt x="120" y="147"/>
                    <a:pt x="143" y="135"/>
                  </a:cubicBezTo>
                  <a:cubicBezTo>
                    <a:pt x="170" y="116"/>
                    <a:pt x="165" y="116"/>
                    <a:pt x="143" y="90"/>
                  </a:cubicBezTo>
                  <a:cubicBezTo>
                    <a:pt x="139" y="86"/>
                    <a:pt x="139" y="79"/>
                    <a:pt x="139" y="71"/>
                  </a:cubicBezTo>
                  <a:cubicBezTo>
                    <a:pt x="128" y="12"/>
                    <a:pt x="87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0" name="Google Shape;5550;p4"/>
            <p:cNvSpPr/>
            <p:nvPr/>
          </p:nvSpPr>
          <p:spPr>
            <a:xfrm>
              <a:off x="-5285157" y="-2108640"/>
              <a:ext cx="5205" cy="7019"/>
            </a:xfrm>
            <a:custGeom>
              <a:avLst/>
              <a:gdLst/>
              <a:ahLst/>
              <a:cxnLst/>
              <a:rect l="l" t="t" r="r" b="b"/>
              <a:pathLst>
                <a:path w="109" h="147" extrusionOk="0">
                  <a:moveTo>
                    <a:pt x="82" y="1"/>
                  </a:moveTo>
                  <a:cubicBezTo>
                    <a:pt x="72" y="1"/>
                    <a:pt x="64" y="5"/>
                    <a:pt x="53" y="12"/>
                  </a:cubicBezTo>
                  <a:cubicBezTo>
                    <a:pt x="53" y="31"/>
                    <a:pt x="60" y="50"/>
                    <a:pt x="38" y="61"/>
                  </a:cubicBezTo>
                  <a:cubicBezTo>
                    <a:pt x="30" y="80"/>
                    <a:pt x="30" y="98"/>
                    <a:pt x="12" y="113"/>
                  </a:cubicBezTo>
                  <a:cubicBezTo>
                    <a:pt x="8" y="124"/>
                    <a:pt x="1" y="147"/>
                    <a:pt x="12" y="147"/>
                  </a:cubicBezTo>
                  <a:lnTo>
                    <a:pt x="15" y="147"/>
                  </a:lnTo>
                  <a:cubicBezTo>
                    <a:pt x="46" y="135"/>
                    <a:pt x="91" y="147"/>
                    <a:pt x="105" y="102"/>
                  </a:cubicBezTo>
                  <a:cubicBezTo>
                    <a:pt x="101" y="83"/>
                    <a:pt x="105" y="61"/>
                    <a:pt x="105" y="38"/>
                  </a:cubicBezTo>
                  <a:cubicBezTo>
                    <a:pt x="109" y="16"/>
                    <a:pt x="98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1" name="Google Shape;5551;p4"/>
            <p:cNvSpPr/>
            <p:nvPr/>
          </p:nvSpPr>
          <p:spPr>
            <a:xfrm>
              <a:off x="-5287306" y="-2101478"/>
              <a:ext cx="10935" cy="7544"/>
            </a:xfrm>
            <a:custGeom>
              <a:avLst/>
              <a:gdLst/>
              <a:ahLst/>
              <a:cxnLst/>
              <a:rect l="l" t="t" r="r" b="b"/>
              <a:pathLst>
                <a:path w="229" h="158" extrusionOk="0">
                  <a:moveTo>
                    <a:pt x="154" y="0"/>
                  </a:moveTo>
                  <a:cubicBezTo>
                    <a:pt x="136" y="8"/>
                    <a:pt x="127" y="30"/>
                    <a:pt x="101" y="30"/>
                  </a:cubicBezTo>
                  <a:lnTo>
                    <a:pt x="83" y="30"/>
                  </a:lnTo>
                  <a:cubicBezTo>
                    <a:pt x="49" y="30"/>
                    <a:pt x="23" y="49"/>
                    <a:pt x="1" y="75"/>
                  </a:cubicBezTo>
                  <a:lnTo>
                    <a:pt x="5" y="75"/>
                  </a:lnTo>
                  <a:cubicBezTo>
                    <a:pt x="34" y="75"/>
                    <a:pt x="53" y="87"/>
                    <a:pt x="38" y="124"/>
                  </a:cubicBezTo>
                  <a:cubicBezTo>
                    <a:pt x="53" y="124"/>
                    <a:pt x="53" y="147"/>
                    <a:pt x="68" y="147"/>
                  </a:cubicBezTo>
                  <a:lnTo>
                    <a:pt x="75" y="147"/>
                  </a:lnTo>
                  <a:cubicBezTo>
                    <a:pt x="75" y="135"/>
                    <a:pt x="75" y="120"/>
                    <a:pt x="79" y="109"/>
                  </a:cubicBezTo>
                  <a:cubicBezTo>
                    <a:pt x="83" y="97"/>
                    <a:pt x="79" y="75"/>
                    <a:pt x="98" y="75"/>
                  </a:cubicBezTo>
                  <a:lnTo>
                    <a:pt x="101" y="75"/>
                  </a:lnTo>
                  <a:cubicBezTo>
                    <a:pt x="120" y="75"/>
                    <a:pt x="127" y="90"/>
                    <a:pt x="131" y="109"/>
                  </a:cubicBezTo>
                  <a:cubicBezTo>
                    <a:pt x="131" y="113"/>
                    <a:pt x="127" y="120"/>
                    <a:pt x="127" y="124"/>
                  </a:cubicBezTo>
                  <a:cubicBezTo>
                    <a:pt x="124" y="139"/>
                    <a:pt x="117" y="157"/>
                    <a:pt x="139" y="157"/>
                  </a:cubicBezTo>
                  <a:lnTo>
                    <a:pt x="143" y="157"/>
                  </a:lnTo>
                  <a:cubicBezTo>
                    <a:pt x="169" y="157"/>
                    <a:pt x="169" y="139"/>
                    <a:pt x="158" y="120"/>
                  </a:cubicBezTo>
                  <a:cubicBezTo>
                    <a:pt x="150" y="102"/>
                    <a:pt x="154" y="83"/>
                    <a:pt x="165" y="75"/>
                  </a:cubicBezTo>
                  <a:cubicBezTo>
                    <a:pt x="229" y="42"/>
                    <a:pt x="165" y="26"/>
                    <a:pt x="1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2" name="Google Shape;5552;p4"/>
            <p:cNvSpPr/>
            <p:nvPr/>
          </p:nvSpPr>
          <p:spPr>
            <a:xfrm>
              <a:off x="-5287688" y="-2097944"/>
              <a:ext cx="2961" cy="2435"/>
            </a:xfrm>
            <a:custGeom>
              <a:avLst/>
              <a:gdLst/>
              <a:ahLst/>
              <a:cxnLst/>
              <a:rect l="l" t="t" r="r" b="b"/>
              <a:pathLst>
                <a:path w="62" h="51" extrusionOk="0">
                  <a:moveTo>
                    <a:pt x="9" y="1"/>
                  </a:moveTo>
                  <a:cubicBezTo>
                    <a:pt x="5" y="23"/>
                    <a:pt x="1" y="50"/>
                    <a:pt x="27" y="50"/>
                  </a:cubicBezTo>
                  <a:lnTo>
                    <a:pt x="46" y="50"/>
                  </a:lnTo>
                  <a:cubicBezTo>
                    <a:pt x="61" y="13"/>
                    <a:pt x="42" y="1"/>
                    <a:pt x="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3" name="Google Shape;5553;p4"/>
            <p:cNvSpPr/>
            <p:nvPr/>
          </p:nvSpPr>
          <p:spPr>
            <a:xfrm>
              <a:off x="-5340308" y="-2075788"/>
              <a:ext cx="5730" cy="5969"/>
            </a:xfrm>
            <a:custGeom>
              <a:avLst/>
              <a:gdLst/>
              <a:ahLst/>
              <a:cxnLst/>
              <a:rect l="l" t="t" r="r" b="b"/>
              <a:pathLst>
                <a:path w="120" h="125" extrusionOk="0">
                  <a:moveTo>
                    <a:pt x="64" y="1"/>
                  </a:moveTo>
                  <a:cubicBezTo>
                    <a:pt x="45" y="20"/>
                    <a:pt x="16" y="16"/>
                    <a:pt x="0" y="38"/>
                  </a:cubicBezTo>
                  <a:cubicBezTo>
                    <a:pt x="30" y="53"/>
                    <a:pt x="19" y="80"/>
                    <a:pt x="23" y="102"/>
                  </a:cubicBezTo>
                  <a:cubicBezTo>
                    <a:pt x="30" y="98"/>
                    <a:pt x="42" y="98"/>
                    <a:pt x="49" y="98"/>
                  </a:cubicBezTo>
                  <a:cubicBezTo>
                    <a:pt x="75" y="98"/>
                    <a:pt x="97" y="109"/>
                    <a:pt x="120" y="125"/>
                  </a:cubicBezTo>
                  <a:cubicBezTo>
                    <a:pt x="120" y="75"/>
                    <a:pt x="83" y="42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4" name="Google Shape;5554;p4"/>
            <p:cNvSpPr/>
            <p:nvPr/>
          </p:nvSpPr>
          <p:spPr>
            <a:xfrm>
              <a:off x="-5356543" y="-2000821"/>
              <a:ext cx="10028" cy="11842"/>
            </a:xfrm>
            <a:custGeom>
              <a:avLst/>
              <a:gdLst/>
              <a:ahLst/>
              <a:cxnLst/>
              <a:rect l="l" t="t" r="r" b="b"/>
              <a:pathLst>
                <a:path w="210" h="248" extrusionOk="0">
                  <a:moveTo>
                    <a:pt x="135" y="1"/>
                  </a:moveTo>
                  <a:cubicBezTo>
                    <a:pt x="128" y="4"/>
                    <a:pt x="120" y="4"/>
                    <a:pt x="112" y="4"/>
                  </a:cubicBezTo>
                  <a:cubicBezTo>
                    <a:pt x="105" y="4"/>
                    <a:pt x="101" y="4"/>
                    <a:pt x="94" y="1"/>
                  </a:cubicBezTo>
                  <a:lnTo>
                    <a:pt x="94" y="1"/>
                  </a:lnTo>
                  <a:cubicBezTo>
                    <a:pt x="105" y="35"/>
                    <a:pt x="116" y="64"/>
                    <a:pt x="128" y="98"/>
                  </a:cubicBezTo>
                  <a:cubicBezTo>
                    <a:pt x="135" y="120"/>
                    <a:pt x="128" y="135"/>
                    <a:pt x="105" y="139"/>
                  </a:cubicBezTo>
                  <a:lnTo>
                    <a:pt x="101" y="139"/>
                  </a:lnTo>
                  <a:cubicBezTo>
                    <a:pt x="83" y="139"/>
                    <a:pt x="68" y="125"/>
                    <a:pt x="78" y="102"/>
                  </a:cubicBezTo>
                  <a:cubicBezTo>
                    <a:pt x="90" y="72"/>
                    <a:pt x="60" y="49"/>
                    <a:pt x="64" y="20"/>
                  </a:cubicBezTo>
                  <a:cubicBezTo>
                    <a:pt x="52" y="20"/>
                    <a:pt x="42" y="23"/>
                    <a:pt x="33" y="23"/>
                  </a:cubicBezTo>
                  <a:cubicBezTo>
                    <a:pt x="45" y="42"/>
                    <a:pt x="64" y="64"/>
                    <a:pt x="33" y="87"/>
                  </a:cubicBezTo>
                  <a:cubicBezTo>
                    <a:pt x="16" y="102"/>
                    <a:pt x="7" y="125"/>
                    <a:pt x="11" y="151"/>
                  </a:cubicBezTo>
                  <a:lnTo>
                    <a:pt x="33" y="151"/>
                  </a:lnTo>
                  <a:cubicBezTo>
                    <a:pt x="42" y="151"/>
                    <a:pt x="49" y="151"/>
                    <a:pt x="52" y="158"/>
                  </a:cubicBezTo>
                  <a:cubicBezTo>
                    <a:pt x="60" y="177"/>
                    <a:pt x="45" y="187"/>
                    <a:pt x="33" y="195"/>
                  </a:cubicBezTo>
                  <a:cubicBezTo>
                    <a:pt x="23" y="203"/>
                    <a:pt x="11" y="210"/>
                    <a:pt x="0" y="214"/>
                  </a:cubicBezTo>
                  <a:lnTo>
                    <a:pt x="0" y="232"/>
                  </a:lnTo>
                  <a:cubicBezTo>
                    <a:pt x="0" y="237"/>
                    <a:pt x="0" y="240"/>
                    <a:pt x="4" y="244"/>
                  </a:cubicBezTo>
                  <a:lnTo>
                    <a:pt x="4" y="247"/>
                  </a:lnTo>
                  <a:cubicBezTo>
                    <a:pt x="11" y="240"/>
                    <a:pt x="23" y="237"/>
                    <a:pt x="30" y="237"/>
                  </a:cubicBezTo>
                  <a:cubicBezTo>
                    <a:pt x="38" y="237"/>
                    <a:pt x="49" y="240"/>
                    <a:pt x="60" y="244"/>
                  </a:cubicBezTo>
                  <a:cubicBezTo>
                    <a:pt x="68" y="244"/>
                    <a:pt x="78" y="247"/>
                    <a:pt x="86" y="247"/>
                  </a:cubicBezTo>
                  <a:cubicBezTo>
                    <a:pt x="94" y="247"/>
                    <a:pt x="105" y="244"/>
                    <a:pt x="112" y="237"/>
                  </a:cubicBezTo>
                  <a:lnTo>
                    <a:pt x="146" y="237"/>
                  </a:lnTo>
                  <a:cubicBezTo>
                    <a:pt x="135" y="214"/>
                    <a:pt x="97" y="221"/>
                    <a:pt x="97" y="187"/>
                  </a:cubicBezTo>
                  <a:cubicBezTo>
                    <a:pt x="112" y="184"/>
                    <a:pt x="128" y="180"/>
                    <a:pt x="142" y="180"/>
                  </a:cubicBezTo>
                  <a:lnTo>
                    <a:pt x="146" y="180"/>
                  </a:lnTo>
                  <a:cubicBezTo>
                    <a:pt x="157" y="180"/>
                    <a:pt x="168" y="184"/>
                    <a:pt x="180" y="184"/>
                  </a:cubicBezTo>
                  <a:lnTo>
                    <a:pt x="190" y="173"/>
                  </a:lnTo>
                  <a:cubicBezTo>
                    <a:pt x="168" y="142"/>
                    <a:pt x="161" y="113"/>
                    <a:pt x="202" y="87"/>
                  </a:cubicBezTo>
                  <a:cubicBezTo>
                    <a:pt x="206" y="87"/>
                    <a:pt x="209" y="83"/>
                    <a:pt x="209" y="75"/>
                  </a:cubicBezTo>
                  <a:cubicBezTo>
                    <a:pt x="209" y="72"/>
                    <a:pt x="206" y="68"/>
                    <a:pt x="206" y="61"/>
                  </a:cubicBezTo>
                  <a:cubicBezTo>
                    <a:pt x="202" y="53"/>
                    <a:pt x="195" y="46"/>
                    <a:pt x="195" y="38"/>
                  </a:cubicBezTo>
                  <a:cubicBezTo>
                    <a:pt x="187" y="8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5" name="Google Shape;5555;p4"/>
            <p:cNvSpPr/>
            <p:nvPr/>
          </p:nvSpPr>
          <p:spPr>
            <a:xfrm>
              <a:off x="-5351911" y="-1999006"/>
              <a:ext cx="11126" cy="11842"/>
            </a:xfrm>
            <a:custGeom>
              <a:avLst/>
              <a:gdLst/>
              <a:ahLst/>
              <a:cxnLst/>
              <a:rect l="l" t="t" r="r" b="b"/>
              <a:pathLst>
                <a:path w="233" h="248" extrusionOk="0">
                  <a:moveTo>
                    <a:pt x="98" y="0"/>
                  </a:moveTo>
                  <a:cubicBezTo>
                    <a:pt x="98" y="8"/>
                    <a:pt x="105" y="15"/>
                    <a:pt x="109" y="23"/>
                  </a:cubicBezTo>
                  <a:cubicBezTo>
                    <a:pt x="109" y="30"/>
                    <a:pt x="112" y="34"/>
                    <a:pt x="112" y="37"/>
                  </a:cubicBezTo>
                  <a:cubicBezTo>
                    <a:pt x="112" y="45"/>
                    <a:pt x="109" y="49"/>
                    <a:pt x="105" y="49"/>
                  </a:cubicBezTo>
                  <a:cubicBezTo>
                    <a:pt x="64" y="75"/>
                    <a:pt x="71" y="104"/>
                    <a:pt x="93" y="135"/>
                  </a:cubicBezTo>
                  <a:cubicBezTo>
                    <a:pt x="93" y="139"/>
                    <a:pt x="98" y="142"/>
                    <a:pt x="102" y="146"/>
                  </a:cubicBezTo>
                  <a:lnTo>
                    <a:pt x="83" y="146"/>
                  </a:lnTo>
                  <a:cubicBezTo>
                    <a:pt x="71" y="146"/>
                    <a:pt x="60" y="142"/>
                    <a:pt x="49" y="142"/>
                  </a:cubicBezTo>
                  <a:lnTo>
                    <a:pt x="45" y="142"/>
                  </a:lnTo>
                  <a:cubicBezTo>
                    <a:pt x="31" y="142"/>
                    <a:pt x="15" y="146"/>
                    <a:pt x="0" y="149"/>
                  </a:cubicBezTo>
                  <a:cubicBezTo>
                    <a:pt x="0" y="183"/>
                    <a:pt x="38" y="176"/>
                    <a:pt x="49" y="199"/>
                  </a:cubicBezTo>
                  <a:cubicBezTo>
                    <a:pt x="60" y="202"/>
                    <a:pt x="64" y="217"/>
                    <a:pt x="71" y="225"/>
                  </a:cubicBezTo>
                  <a:cubicBezTo>
                    <a:pt x="79" y="232"/>
                    <a:pt x="83" y="244"/>
                    <a:pt x="93" y="247"/>
                  </a:cubicBezTo>
                  <a:cubicBezTo>
                    <a:pt x="109" y="194"/>
                    <a:pt x="116" y="176"/>
                    <a:pt x="138" y="176"/>
                  </a:cubicBezTo>
                  <a:cubicBezTo>
                    <a:pt x="150" y="176"/>
                    <a:pt x="165" y="180"/>
                    <a:pt x="191" y="187"/>
                  </a:cubicBezTo>
                  <a:cubicBezTo>
                    <a:pt x="210" y="176"/>
                    <a:pt x="233" y="168"/>
                    <a:pt x="221" y="135"/>
                  </a:cubicBezTo>
                  <a:cubicBezTo>
                    <a:pt x="202" y="68"/>
                    <a:pt x="154" y="3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6" name="Google Shape;5556;p4"/>
            <p:cNvSpPr/>
            <p:nvPr/>
          </p:nvSpPr>
          <p:spPr>
            <a:xfrm>
              <a:off x="-5351195" y="-1990602"/>
              <a:ext cx="8452" cy="5730"/>
            </a:xfrm>
            <a:custGeom>
              <a:avLst/>
              <a:gdLst/>
              <a:ahLst/>
              <a:cxnLst/>
              <a:rect l="l" t="t" r="r" b="b"/>
              <a:pathLst>
                <a:path w="177" h="120" extrusionOk="0">
                  <a:moveTo>
                    <a:pt x="123" y="0"/>
                  </a:moveTo>
                  <a:cubicBezTo>
                    <a:pt x="101" y="0"/>
                    <a:pt x="94" y="18"/>
                    <a:pt x="78" y="71"/>
                  </a:cubicBezTo>
                  <a:cubicBezTo>
                    <a:pt x="68" y="68"/>
                    <a:pt x="64" y="56"/>
                    <a:pt x="56" y="49"/>
                  </a:cubicBezTo>
                  <a:cubicBezTo>
                    <a:pt x="49" y="41"/>
                    <a:pt x="45" y="26"/>
                    <a:pt x="34" y="23"/>
                  </a:cubicBezTo>
                  <a:lnTo>
                    <a:pt x="0" y="23"/>
                  </a:lnTo>
                  <a:cubicBezTo>
                    <a:pt x="38" y="97"/>
                    <a:pt x="49" y="120"/>
                    <a:pt x="78" y="120"/>
                  </a:cubicBezTo>
                  <a:cubicBezTo>
                    <a:pt x="94" y="120"/>
                    <a:pt x="109" y="116"/>
                    <a:pt x="135" y="108"/>
                  </a:cubicBezTo>
                  <a:cubicBezTo>
                    <a:pt x="157" y="82"/>
                    <a:pt x="176" y="49"/>
                    <a:pt x="176" y="11"/>
                  </a:cubicBezTo>
                  <a:cubicBezTo>
                    <a:pt x="150" y="4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7" name="Google Shape;5557;p4"/>
            <p:cNvSpPr/>
            <p:nvPr/>
          </p:nvSpPr>
          <p:spPr>
            <a:xfrm>
              <a:off x="-5358501" y="-1999723"/>
              <a:ext cx="5014" cy="10028"/>
            </a:xfrm>
            <a:custGeom>
              <a:avLst/>
              <a:gdLst/>
              <a:ahLst/>
              <a:cxnLst/>
              <a:rect l="l" t="t" r="r" b="b"/>
              <a:pathLst>
                <a:path w="105" h="210" extrusionOk="0">
                  <a:moveTo>
                    <a:pt x="74" y="0"/>
                  </a:moveTo>
                  <a:cubicBezTo>
                    <a:pt x="57" y="4"/>
                    <a:pt x="64" y="41"/>
                    <a:pt x="38" y="41"/>
                  </a:cubicBezTo>
                  <a:cubicBezTo>
                    <a:pt x="34" y="41"/>
                    <a:pt x="30" y="41"/>
                    <a:pt x="22" y="38"/>
                  </a:cubicBezTo>
                  <a:cubicBezTo>
                    <a:pt x="15" y="38"/>
                    <a:pt x="4" y="49"/>
                    <a:pt x="7" y="60"/>
                  </a:cubicBezTo>
                  <a:cubicBezTo>
                    <a:pt x="30" y="105"/>
                    <a:pt x="0" y="164"/>
                    <a:pt x="41" y="209"/>
                  </a:cubicBezTo>
                  <a:lnTo>
                    <a:pt x="41" y="191"/>
                  </a:lnTo>
                  <a:cubicBezTo>
                    <a:pt x="41" y="169"/>
                    <a:pt x="26" y="146"/>
                    <a:pt x="52" y="128"/>
                  </a:cubicBezTo>
                  <a:cubicBezTo>
                    <a:pt x="48" y="102"/>
                    <a:pt x="57" y="79"/>
                    <a:pt x="74" y="64"/>
                  </a:cubicBezTo>
                  <a:cubicBezTo>
                    <a:pt x="105" y="41"/>
                    <a:pt x="86" y="19"/>
                    <a:pt x="7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8" name="Google Shape;5558;p4"/>
            <p:cNvSpPr/>
            <p:nvPr/>
          </p:nvSpPr>
          <p:spPr>
            <a:xfrm>
              <a:off x="-5353678" y="-2000821"/>
              <a:ext cx="3581" cy="6637"/>
            </a:xfrm>
            <a:custGeom>
              <a:avLst/>
              <a:gdLst/>
              <a:ahLst/>
              <a:cxnLst/>
              <a:rect l="l" t="t" r="r" b="b"/>
              <a:pathLst>
                <a:path w="75" h="139" extrusionOk="0">
                  <a:moveTo>
                    <a:pt x="34" y="1"/>
                  </a:moveTo>
                  <a:cubicBezTo>
                    <a:pt x="26" y="8"/>
                    <a:pt x="15" y="16"/>
                    <a:pt x="4" y="20"/>
                  </a:cubicBezTo>
                  <a:cubicBezTo>
                    <a:pt x="0" y="49"/>
                    <a:pt x="30" y="72"/>
                    <a:pt x="18" y="102"/>
                  </a:cubicBezTo>
                  <a:cubicBezTo>
                    <a:pt x="8" y="125"/>
                    <a:pt x="23" y="139"/>
                    <a:pt x="41" y="139"/>
                  </a:cubicBezTo>
                  <a:lnTo>
                    <a:pt x="45" y="139"/>
                  </a:lnTo>
                  <a:cubicBezTo>
                    <a:pt x="68" y="135"/>
                    <a:pt x="75" y="120"/>
                    <a:pt x="68" y="98"/>
                  </a:cubicBezTo>
                  <a:cubicBezTo>
                    <a:pt x="56" y="64"/>
                    <a:pt x="45" y="35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59" name="Google Shape;5559;p4"/>
            <p:cNvSpPr/>
            <p:nvPr/>
          </p:nvSpPr>
          <p:spPr>
            <a:xfrm>
              <a:off x="-5442971" y="-2127549"/>
              <a:ext cx="4536" cy="2197"/>
            </a:xfrm>
            <a:custGeom>
              <a:avLst/>
              <a:gdLst/>
              <a:ahLst/>
              <a:cxnLst/>
              <a:rect l="l" t="t" r="r" b="b"/>
              <a:pathLst>
                <a:path w="95" h="46" extrusionOk="0">
                  <a:moveTo>
                    <a:pt x="46" y="1"/>
                  </a:moveTo>
                  <a:cubicBezTo>
                    <a:pt x="27" y="1"/>
                    <a:pt x="16" y="15"/>
                    <a:pt x="1" y="46"/>
                  </a:cubicBezTo>
                  <a:cubicBezTo>
                    <a:pt x="23" y="46"/>
                    <a:pt x="46" y="34"/>
                    <a:pt x="72" y="34"/>
                  </a:cubicBezTo>
                  <a:cubicBezTo>
                    <a:pt x="80" y="34"/>
                    <a:pt x="87" y="34"/>
                    <a:pt x="94" y="38"/>
                  </a:cubicBezTo>
                  <a:lnTo>
                    <a:pt x="94" y="23"/>
                  </a:lnTo>
                  <a:cubicBezTo>
                    <a:pt x="76" y="8"/>
                    <a:pt x="61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0" name="Google Shape;5560;p4"/>
            <p:cNvSpPr/>
            <p:nvPr/>
          </p:nvSpPr>
          <p:spPr>
            <a:xfrm>
              <a:off x="-5472050" y="-1966871"/>
              <a:ext cx="7354" cy="7544"/>
            </a:xfrm>
            <a:custGeom>
              <a:avLst/>
              <a:gdLst/>
              <a:ahLst/>
              <a:cxnLst/>
              <a:rect l="l" t="t" r="r" b="b"/>
              <a:pathLst>
                <a:path w="154" h="158" extrusionOk="0">
                  <a:moveTo>
                    <a:pt x="97" y="0"/>
                  </a:moveTo>
                  <a:cubicBezTo>
                    <a:pt x="94" y="0"/>
                    <a:pt x="87" y="0"/>
                    <a:pt x="83" y="4"/>
                  </a:cubicBezTo>
                  <a:cubicBezTo>
                    <a:pt x="30" y="23"/>
                    <a:pt x="1" y="78"/>
                    <a:pt x="19" y="131"/>
                  </a:cubicBezTo>
                  <a:cubicBezTo>
                    <a:pt x="23" y="149"/>
                    <a:pt x="30" y="157"/>
                    <a:pt x="42" y="157"/>
                  </a:cubicBezTo>
                  <a:cubicBezTo>
                    <a:pt x="49" y="157"/>
                    <a:pt x="57" y="154"/>
                    <a:pt x="64" y="149"/>
                  </a:cubicBezTo>
                  <a:cubicBezTo>
                    <a:pt x="71" y="146"/>
                    <a:pt x="80" y="142"/>
                    <a:pt x="87" y="142"/>
                  </a:cubicBezTo>
                  <a:cubicBezTo>
                    <a:pt x="90" y="142"/>
                    <a:pt x="94" y="142"/>
                    <a:pt x="94" y="146"/>
                  </a:cubicBezTo>
                  <a:cubicBezTo>
                    <a:pt x="154" y="90"/>
                    <a:pt x="154" y="90"/>
                    <a:pt x="116" y="15"/>
                  </a:cubicBezTo>
                  <a:cubicBezTo>
                    <a:pt x="116" y="11"/>
                    <a:pt x="116" y="4"/>
                    <a:pt x="11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1" name="Google Shape;5561;p4"/>
            <p:cNvSpPr/>
            <p:nvPr/>
          </p:nvSpPr>
          <p:spPr>
            <a:xfrm>
              <a:off x="-5349619" y="-2122154"/>
              <a:ext cx="5969" cy="5014"/>
            </a:xfrm>
            <a:custGeom>
              <a:avLst/>
              <a:gdLst/>
              <a:ahLst/>
              <a:cxnLst/>
              <a:rect l="l" t="t" r="r" b="b"/>
              <a:pathLst>
                <a:path w="125" h="105" extrusionOk="0">
                  <a:moveTo>
                    <a:pt x="72" y="0"/>
                  </a:moveTo>
                  <a:cubicBezTo>
                    <a:pt x="64" y="45"/>
                    <a:pt x="16" y="59"/>
                    <a:pt x="1" y="101"/>
                  </a:cubicBezTo>
                  <a:cubicBezTo>
                    <a:pt x="5" y="104"/>
                    <a:pt x="12" y="104"/>
                    <a:pt x="16" y="104"/>
                  </a:cubicBezTo>
                  <a:cubicBezTo>
                    <a:pt x="31" y="104"/>
                    <a:pt x="42" y="97"/>
                    <a:pt x="57" y="90"/>
                  </a:cubicBezTo>
                  <a:cubicBezTo>
                    <a:pt x="68" y="82"/>
                    <a:pt x="83" y="75"/>
                    <a:pt x="95" y="75"/>
                  </a:cubicBezTo>
                  <a:lnTo>
                    <a:pt x="109" y="75"/>
                  </a:lnTo>
                  <a:cubicBezTo>
                    <a:pt x="109" y="67"/>
                    <a:pt x="121" y="56"/>
                    <a:pt x="109" y="45"/>
                  </a:cubicBezTo>
                  <a:cubicBezTo>
                    <a:pt x="90" y="23"/>
                    <a:pt x="117" y="33"/>
                    <a:pt x="124" y="26"/>
                  </a:cubicBezTo>
                  <a:cubicBezTo>
                    <a:pt x="113" y="4"/>
                    <a:pt x="83" y="23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2" name="Google Shape;5562;p4"/>
            <p:cNvSpPr/>
            <p:nvPr/>
          </p:nvSpPr>
          <p:spPr>
            <a:xfrm>
              <a:off x="-5346898" y="-2118429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52" y="0"/>
                  </a:moveTo>
                  <a:cubicBezTo>
                    <a:pt x="49" y="26"/>
                    <a:pt x="15" y="26"/>
                    <a:pt x="0" y="45"/>
                  </a:cubicBezTo>
                  <a:cubicBezTo>
                    <a:pt x="11" y="57"/>
                    <a:pt x="19" y="60"/>
                    <a:pt x="26" y="60"/>
                  </a:cubicBezTo>
                  <a:cubicBezTo>
                    <a:pt x="38" y="60"/>
                    <a:pt x="49" y="49"/>
                    <a:pt x="60" y="45"/>
                  </a:cubicBezTo>
                  <a:cubicBezTo>
                    <a:pt x="75" y="41"/>
                    <a:pt x="101" y="49"/>
                    <a:pt x="101" y="23"/>
                  </a:cubicBezTo>
                  <a:cubicBezTo>
                    <a:pt x="101" y="4"/>
                    <a:pt x="93" y="4"/>
                    <a:pt x="83" y="4"/>
                  </a:cubicBezTo>
                  <a:lnTo>
                    <a:pt x="67" y="4"/>
                  </a:lnTo>
                  <a:cubicBezTo>
                    <a:pt x="64" y="4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3" name="Google Shape;5563;p4"/>
            <p:cNvSpPr/>
            <p:nvPr/>
          </p:nvSpPr>
          <p:spPr>
            <a:xfrm>
              <a:off x="-5352628" y="-2118429"/>
              <a:ext cx="3056" cy="2006"/>
            </a:xfrm>
            <a:custGeom>
              <a:avLst/>
              <a:gdLst/>
              <a:ahLst/>
              <a:cxnLst/>
              <a:rect l="l" t="t" r="r" b="b"/>
              <a:pathLst>
                <a:path w="64" h="42" extrusionOk="0">
                  <a:moveTo>
                    <a:pt x="30" y="0"/>
                  </a:moveTo>
                  <a:cubicBezTo>
                    <a:pt x="23" y="0"/>
                    <a:pt x="19" y="4"/>
                    <a:pt x="12" y="8"/>
                  </a:cubicBezTo>
                  <a:cubicBezTo>
                    <a:pt x="1" y="19"/>
                    <a:pt x="1" y="31"/>
                    <a:pt x="1" y="41"/>
                  </a:cubicBezTo>
                  <a:cubicBezTo>
                    <a:pt x="5" y="41"/>
                    <a:pt x="9" y="41"/>
                    <a:pt x="14" y="41"/>
                  </a:cubicBezTo>
                  <a:cubicBezTo>
                    <a:pt x="18" y="41"/>
                    <a:pt x="22" y="41"/>
                    <a:pt x="27" y="41"/>
                  </a:cubicBezTo>
                  <a:cubicBezTo>
                    <a:pt x="41" y="41"/>
                    <a:pt x="55" y="39"/>
                    <a:pt x="64" y="23"/>
                  </a:cubicBezTo>
                  <a:cubicBezTo>
                    <a:pt x="53" y="15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4" name="Google Shape;5564;p4"/>
            <p:cNvSpPr/>
            <p:nvPr/>
          </p:nvSpPr>
          <p:spPr>
            <a:xfrm>
              <a:off x="-5352102" y="-2123061"/>
              <a:ext cx="5969" cy="5730"/>
            </a:xfrm>
            <a:custGeom>
              <a:avLst/>
              <a:gdLst/>
              <a:ahLst/>
              <a:cxnLst/>
              <a:rect l="l" t="t" r="r" b="b"/>
              <a:pathLst>
                <a:path w="125" h="120" extrusionOk="0">
                  <a:moveTo>
                    <a:pt x="87" y="0"/>
                  </a:moveTo>
                  <a:cubicBezTo>
                    <a:pt x="35" y="0"/>
                    <a:pt x="27" y="15"/>
                    <a:pt x="4" y="90"/>
                  </a:cubicBezTo>
                  <a:cubicBezTo>
                    <a:pt x="1" y="97"/>
                    <a:pt x="1" y="101"/>
                    <a:pt x="1" y="105"/>
                  </a:cubicBezTo>
                  <a:cubicBezTo>
                    <a:pt x="8" y="101"/>
                    <a:pt x="12" y="97"/>
                    <a:pt x="19" y="97"/>
                  </a:cubicBezTo>
                  <a:cubicBezTo>
                    <a:pt x="30" y="97"/>
                    <a:pt x="42" y="112"/>
                    <a:pt x="53" y="120"/>
                  </a:cubicBezTo>
                  <a:cubicBezTo>
                    <a:pt x="68" y="78"/>
                    <a:pt x="116" y="64"/>
                    <a:pt x="124" y="19"/>
                  </a:cubicBezTo>
                  <a:lnTo>
                    <a:pt x="124" y="11"/>
                  </a:lnTo>
                  <a:lnTo>
                    <a:pt x="124" y="4"/>
                  </a:lnTo>
                  <a:cubicBezTo>
                    <a:pt x="109" y="4"/>
                    <a:pt x="97" y="0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5" name="Google Shape;5565;p4"/>
            <p:cNvSpPr/>
            <p:nvPr/>
          </p:nvSpPr>
          <p:spPr>
            <a:xfrm>
              <a:off x="-5417090" y="-2068101"/>
              <a:ext cx="5253" cy="5205"/>
            </a:xfrm>
            <a:custGeom>
              <a:avLst/>
              <a:gdLst/>
              <a:ahLst/>
              <a:cxnLst/>
              <a:rect l="l" t="t" r="r" b="b"/>
              <a:pathLst>
                <a:path w="110" h="109" extrusionOk="0">
                  <a:moveTo>
                    <a:pt x="57" y="0"/>
                  </a:moveTo>
                  <a:cubicBezTo>
                    <a:pt x="9" y="4"/>
                    <a:pt x="9" y="42"/>
                    <a:pt x="1" y="79"/>
                  </a:cubicBezTo>
                  <a:cubicBezTo>
                    <a:pt x="19" y="102"/>
                    <a:pt x="42" y="109"/>
                    <a:pt x="64" y="109"/>
                  </a:cubicBezTo>
                  <a:cubicBezTo>
                    <a:pt x="76" y="109"/>
                    <a:pt x="87" y="109"/>
                    <a:pt x="98" y="105"/>
                  </a:cubicBezTo>
                  <a:cubicBezTo>
                    <a:pt x="109" y="45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6" name="Google Shape;5566;p4"/>
            <p:cNvSpPr/>
            <p:nvPr/>
          </p:nvSpPr>
          <p:spPr>
            <a:xfrm>
              <a:off x="-5256937" y="-1997049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3" y="1"/>
                  </a:moveTo>
                  <a:cubicBezTo>
                    <a:pt x="0" y="1"/>
                    <a:pt x="33" y="41"/>
                    <a:pt x="26" y="53"/>
                  </a:cubicBezTo>
                  <a:cubicBezTo>
                    <a:pt x="49" y="53"/>
                    <a:pt x="64" y="41"/>
                    <a:pt x="71" y="19"/>
                  </a:cubicBezTo>
                  <a:cubicBezTo>
                    <a:pt x="64" y="11"/>
                    <a:pt x="60" y="8"/>
                    <a:pt x="52" y="4"/>
                  </a:cubicBezTo>
                  <a:lnTo>
                    <a:pt x="49" y="4"/>
                  </a:lnTo>
                  <a:cubicBezTo>
                    <a:pt x="41" y="1"/>
                    <a:pt x="38" y="1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7" name="Google Shape;5567;p4"/>
            <p:cNvSpPr/>
            <p:nvPr/>
          </p:nvSpPr>
          <p:spPr>
            <a:xfrm>
              <a:off x="-5224085" y="-1953357"/>
              <a:ext cx="2865" cy="2578"/>
            </a:xfrm>
            <a:custGeom>
              <a:avLst/>
              <a:gdLst/>
              <a:ahLst/>
              <a:cxnLst/>
              <a:rect l="l" t="t" r="r" b="b"/>
              <a:pathLst>
                <a:path w="60" h="54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0" y="31"/>
                    <a:pt x="26" y="38"/>
                    <a:pt x="41" y="50"/>
                  </a:cubicBezTo>
                  <a:lnTo>
                    <a:pt x="45" y="54"/>
                  </a:lnTo>
                  <a:cubicBezTo>
                    <a:pt x="59" y="50"/>
                    <a:pt x="59" y="35"/>
                    <a:pt x="59" y="23"/>
                  </a:cubicBezTo>
                  <a:cubicBezTo>
                    <a:pt x="49" y="12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8" name="Google Shape;5568;p4"/>
            <p:cNvSpPr/>
            <p:nvPr/>
          </p:nvSpPr>
          <p:spPr>
            <a:xfrm>
              <a:off x="-5220551" y="-1824289"/>
              <a:ext cx="4536" cy="2053"/>
            </a:xfrm>
            <a:custGeom>
              <a:avLst/>
              <a:gdLst/>
              <a:ahLst/>
              <a:cxnLst/>
              <a:rect l="l" t="t" r="r" b="b"/>
              <a:pathLst>
                <a:path w="95" h="43" extrusionOk="0">
                  <a:moveTo>
                    <a:pt x="20" y="1"/>
                  </a:moveTo>
                  <a:cubicBezTo>
                    <a:pt x="4" y="1"/>
                    <a:pt x="4" y="27"/>
                    <a:pt x="1" y="42"/>
                  </a:cubicBezTo>
                  <a:cubicBezTo>
                    <a:pt x="30" y="39"/>
                    <a:pt x="64" y="42"/>
                    <a:pt x="94" y="27"/>
                  </a:cubicBezTo>
                  <a:cubicBezTo>
                    <a:pt x="79" y="4"/>
                    <a:pt x="56" y="20"/>
                    <a:pt x="38" y="8"/>
                  </a:cubicBez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69" name="Google Shape;5569;p4"/>
            <p:cNvSpPr/>
            <p:nvPr/>
          </p:nvSpPr>
          <p:spPr>
            <a:xfrm>
              <a:off x="-5214105" y="-1826772"/>
              <a:ext cx="2674" cy="2197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19" y="1"/>
                  </a:moveTo>
                  <a:cubicBezTo>
                    <a:pt x="16" y="1"/>
                    <a:pt x="7" y="1"/>
                    <a:pt x="0" y="4"/>
                  </a:cubicBezTo>
                  <a:cubicBezTo>
                    <a:pt x="19" y="23"/>
                    <a:pt x="23" y="46"/>
                    <a:pt x="49" y="46"/>
                  </a:cubicBezTo>
                  <a:lnTo>
                    <a:pt x="56" y="46"/>
                  </a:lnTo>
                  <a:cubicBezTo>
                    <a:pt x="52" y="23"/>
                    <a:pt x="49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0" name="Google Shape;5570;p4"/>
            <p:cNvSpPr/>
            <p:nvPr/>
          </p:nvSpPr>
          <p:spPr>
            <a:xfrm>
              <a:off x="-5449369" y="-1957225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86" y="0"/>
                  </a:moveTo>
                  <a:cubicBezTo>
                    <a:pt x="23" y="0"/>
                    <a:pt x="12" y="56"/>
                    <a:pt x="0" y="104"/>
                  </a:cubicBezTo>
                  <a:cubicBezTo>
                    <a:pt x="31" y="145"/>
                    <a:pt x="57" y="164"/>
                    <a:pt x="86" y="164"/>
                  </a:cubicBezTo>
                  <a:cubicBezTo>
                    <a:pt x="112" y="164"/>
                    <a:pt x="143" y="149"/>
                    <a:pt x="172" y="123"/>
                  </a:cubicBezTo>
                  <a:cubicBezTo>
                    <a:pt x="176" y="67"/>
                    <a:pt x="135" y="37"/>
                    <a:pt x="102" y="4"/>
                  </a:cubicBezTo>
                  <a:cubicBezTo>
                    <a:pt x="93" y="0"/>
                    <a:pt x="90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1" name="Google Shape;5571;p4"/>
            <p:cNvSpPr/>
            <p:nvPr/>
          </p:nvSpPr>
          <p:spPr>
            <a:xfrm>
              <a:off x="-5382233" y="-2109166"/>
              <a:ext cx="7879" cy="5396"/>
            </a:xfrm>
            <a:custGeom>
              <a:avLst/>
              <a:gdLst/>
              <a:ahLst/>
              <a:cxnLst/>
              <a:rect l="l" t="t" r="r" b="b"/>
              <a:pathLst>
                <a:path w="165" h="113" extrusionOk="0">
                  <a:moveTo>
                    <a:pt x="105" y="1"/>
                  </a:moveTo>
                  <a:cubicBezTo>
                    <a:pt x="90" y="1"/>
                    <a:pt x="74" y="12"/>
                    <a:pt x="60" y="20"/>
                  </a:cubicBezTo>
                  <a:cubicBezTo>
                    <a:pt x="64" y="42"/>
                    <a:pt x="56" y="61"/>
                    <a:pt x="33" y="72"/>
                  </a:cubicBezTo>
                  <a:cubicBezTo>
                    <a:pt x="30" y="72"/>
                    <a:pt x="26" y="68"/>
                    <a:pt x="22" y="68"/>
                  </a:cubicBezTo>
                  <a:cubicBezTo>
                    <a:pt x="19" y="65"/>
                    <a:pt x="15" y="65"/>
                    <a:pt x="15" y="65"/>
                  </a:cubicBezTo>
                  <a:cubicBezTo>
                    <a:pt x="11" y="65"/>
                    <a:pt x="7" y="65"/>
                    <a:pt x="7" y="68"/>
                  </a:cubicBezTo>
                  <a:cubicBezTo>
                    <a:pt x="0" y="83"/>
                    <a:pt x="15" y="91"/>
                    <a:pt x="19" y="101"/>
                  </a:cubicBezTo>
                  <a:cubicBezTo>
                    <a:pt x="33" y="109"/>
                    <a:pt x="48" y="113"/>
                    <a:pt x="60" y="113"/>
                  </a:cubicBezTo>
                  <a:cubicBezTo>
                    <a:pt x="86" y="113"/>
                    <a:pt x="105" y="98"/>
                    <a:pt x="127" y="75"/>
                  </a:cubicBezTo>
                  <a:cubicBezTo>
                    <a:pt x="164" y="34"/>
                    <a:pt x="109" y="27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2" name="Google Shape;5572;p4"/>
            <p:cNvSpPr/>
            <p:nvPr/>
          </p:nvSpPr>
          <p:spPr>
            <a:xfrm>
              <a:off x="-5380466" y="-2111123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19" y="1"/>
                  </a:moveTo>
                  <a:lnTo>
                    <a:pt x="19" y="1"/>
                  </a:lnTo>
                  <a:cubicBezTo>
                    <a:pt x="1" y="27"/>
                    <a:pt x="1" y="45"/>
                    <a:pt x="23" y="61"/>
                  </a:cubicBezTo>
                  <a:cubicBezTo>
                    <a:pt x="37" y="53"/>
                    <a:pt x="53" y="42"/>
                    <a:pt x="68" y="42"/>
                  </a:cubicBezTo>
                  <a:lnTo>
                    <a:pt x="72" y="42"/>
                  </a:lnTo>
                  <a:cubicBezTo>
                    <a:pt x="53" y="27"/>
                    <a:pt x="37" y="16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3" name="Google Shape;5573;p4"/>
            <p:cNvSpPr/>
            <p:nvPr/>
          </p:nvSpPr>
          <p:spPr>
            <a:xfrm>
              <a:off x="-5422772" y="-1983488"/>
              <a:ext cx="2722" cy="3247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2" y="0"/>
                  </a:moveTo>
                  <a:cubicBezTo>
                    <a:pt x="0" y="0"/>
                    <a:pt x="0" y="12"/>
                    <a:pt x="0" y="19"/>
                  </a:cubicBezTo>
                  <a:lnTo>
                    <a:pt x="0" y="34"/>
                  </a:lnTo>
                  <a:cubicBezTo>
                    <a:pt x="4" y="49"/>
                    <a:pt x="16" y="60"/>
                    <a:pt x="34" y="67"/>
                  </a:cubicBezTo>
                  <a:lnTo>
                    <a:pt x="42" y="67"/>
                  </a:lnTo>
                  <a:cubicBezTo>
                    <a:pt x="57" y="67"/>
                    <a:pt x="57" y="53"/>
                    <a:pt x="57" y="45"/>
                  </a:cubicBezTo>
                  <a:cubicBezTo>
                    <a:pt x="52" y="19"/>
                    <a:pt x="38" y="4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4" name="Google Shape;5574;p4"/>
            <p:cNvSpPr/>
            <p:nvPr/>
          </p:nvSpPr>
          <p:spPr>
            <a:xfrm>
              <a:off x="-5247482" y="-2018441"/>
              <a:ext cx="3581" cy="1958"/>
            </a:xfrm>
            <a:custGeom>
              <a:avLst/>
              <a:gdLst/>
              <a:ahLst/>
              <a:cxnLst/>
              <a:rect l="l" t="t" r="r" b="b"/>
              <a:pathLst>
                <a:path w="75" h="41" extrusionOk="0">
                  <a:moveTo>
                    <a:pt x="26" y="0"/>
                  </a:moveTo>
                  <a:cubicBezTo>
                    <a:pt x="19" y="0"/>
                    <a:pt x="11" y="4"/>
                    <a:pt x="4" y="7"/>
                  </a:cubicBezTo>
                  <a:cubicBezTo>
                    <a:pt x="0" y="7"/>
                    <a:pt x="0" y="23"/>
                    <a:pt x="0" y="26"/>
                  </a:cubicBezTo>
                  <a:cubicBezTo>
                    <a:pt x="11" y="37"/>
                    <a:pt x="19" y="40"/>
                    <a:pt x="30" y="40"/>
                  </a:cubicBezTo>
                  <a:cubicBezTo>
                    <a:pt x="45" y="40"/>
                    <a:pt x="60" y="30"/>
                    <a:pt x="75" y="23"/>
                  </a:cubicBezTo>
                  <a:lnTo>
                    <a:pt x="75" y="18"/>
                  </a:lnTo>
                  <a:cubicBezTo>
                    <a:pt x="60" y="7"/>
                    <a:pt x="45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5" name="Google Shape;5575;p4"/>
            <p:cNvSpPr/>
            <p:nvPr/>
          </p:nvSpPr>
          <p:spPr>
            <a:xfrm>
              <a:off x="-5456484" y="-1896774"/>
              <a:ext cx="8595" cy="6303"/>
            </a:xfrm>
            <a:custGeom>
              <a:avLst/>
              <a:gdLst/>
              <a:ahLst/>
              <a:cxnLst/>
              <a:rect l="l" t="t" r="r" b="b"/>
              <a:pathLst>
                <a:path w="180" h="132" extrusionOk="0">
                  <a:moveTo>
                    <a:pt x="142" y="1"/>
                  </a:moveTo>
                  <a:cubicBezTo>
                    <a:pt x="90" y="4"/>
                    <a:pt x="30" y="1"/>
                    <a:pt x="0" y="61"/>
                  </a:cubicBezTo>
                  <a:cubicBezTo>
                    <a:pt x="0" y="65"/>
                    <a:pt x="4" y="72"/>
                    <a:pt x="4" y="76"/>
                  </a:cubicBezTo>
                  <a:cubicBezTo>
                    <a:pt x="26" y="72"/>
                    <a:pt x="49" y="65"/>
                    <a:pt x="78" y="57"/>
                  </a:cubicBezTo>
                  <a:lnTo>
                    <a:pt x="78" y="57"/>
                  </a:lnTo>
                  <a:cubicBezTo>
                    <a:pt x="63" y="102"/>
                    <a:pt x="85" y="121"/>
                    <a:pt x="120" y="132"/>
                  </a:cubicBezTo>
                  <a:lnTo>
                    <a:pt x="135" y="132"/>
                  </a:lnTo>
                  <a:cubicBezTo>
                    <a:pt x="123" y="109"/>
                    <a:pt x="112" y="91"/>
                    <a:pt x="108" y="68"/>
                  </a:cubicBezTo>
                  <a:lnTo>
                    <a:pt x="108" y="57"/>
                  </a:lnTo>
                  <a:lnTo>
                    <a:pt x="116" y="57"/>
                  </a:lnTo>
                  <a:cubicBezTo>
                    <a:pt x="123" y="57"/>
                    <a:pt x="130" y="57"/>
                    <a:pt x="138" y="61"/>
                  </a:cubicBezTo>
                  <a:cubicBezTo>
                    <a:pt x="149" y="65"/>
                    <a:pt x="157" y="65"/>
                    <a:pt x="164" y="65"/>
                  </a:cubicBezTo>
                  <a:cubicBezTo>
                    <a:pt x="168" y="65"/>
                    <a:pt x="175" y="65"/>
                    <a:pt x="180" y="61"/>
                  </a:cubicBezTo>
                  <a:cubicBezTo>
                    <a:pt x="180" y="35"/>
                    <a:pt x="172" y="13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6" name="Google Shape;5576;p4"/>
            <p:cNvSpPr/>
            <p:nvPr/>
          </p:nvSpPr>
          <p:spPr>
            <a:xfrm>
              <a:off x="-5457582" y="-1898731"/>
              <a:ext cx="7879" cy="4918"/>
            </a:xfrm>
            <a:custGeom>
              <a:avLst/>
              <a:gdLst/>
              <a:ahLst/>
              <a:cxnLst/>
              <a:rect l="l" t="t" r="r" b="b"/>
              <a:pathLst>
                <a:path w="165" h="103" extrusionOk="0">
                  <a:moveTo>
                    <a:pt x="64" y="1"/>
                  </a:moveTo>
                  <a:cubicBezTo>
                    <a:pt x="46" y="1"/>
                    <a:pt x="27" y="9"/>
                    <a:pt x="4" y="38"/>
                  </a:cubicBezTo>
                  <a:cubicBezTo>
                    <a:pt x="8" y="61"/>
                    <a:pt x="1" y="87"/>
                    <a:pt x="23" y="102"/>
                  </a:cubicBezTo>
                  <a:cubicBezTo>
                    <a:pt x="53" y="42"/>
                    <a:pt x="113" y="45"/>
                    <a:pt x="165" y="42"/>
                  </a:cubicBezTo>
                  <a:cubicBezTo>
                    <a:pt x="131" y="31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7" name="Google Shape;5577;p4"/>
            <p:cNvSpPr/>
            <p:nvPr/>
          </p:nvSpPr>
          <p:spPr>
            <a:xfrm>
              <a:off x="-5456341" y="-1894052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75" y="0"/>
                  </a:moveTo>
                  <a:cubicBezTo>
                    <a:pt x="46" y="8"/>
                    <a:pt x="23" y="15"/>
                    <a:pt x="1" y="19"/>
                  </a:cubicBezTo>
                  <a:cubicBezTo>
                    <a:pt x="27" y="49"/>
                    <a:pt x="49" y="78"/>
                    <a:pt x="87" y="78"/>
                  </a:cubicBezTo>
                  <a:cubicBezTo>
                    <a:pt x="98" y="78"/>
                    <a:pt x="105" y="78"/>
                    <a:pt x="117" y="75"/>
                  </a:cubicBezTo>
                  <a:cubicBezTo>
                    <a:pt x="82" y="64"/>
                    <a:pt x="60" y="45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8" name="Google Shape;5578;p4"/>
            <p:cNvSpPr/>
            <p:nvPr/>
          </p:nvSpPr>
          <p:spPr>
            <a:xfrm>
              <a:off x="-5451375" y="-1894052"/>
              <a:ext cx="3677" cy="3581"/>
            </a:xfrm>
            <a:custGeom>
              <a:avLst/>
              <a:gdLst/>
              <a:ahLst/>
              <a:cxnLst/>
              <a:rect l="l" t="t" r="r" b="b"/>
              <a:pathLst>
                <a:path w="77" h="75" extrusionOk="0">
                  <a:moveTo>
                    <a:pt x="1" y="0"/>
                  </a:moveTo>
                  <a:lnTo>
                    <a:pt x="1" y="11"/>
                  </a:lnTo>
                  <a:cubicBezTo>
                    <a:pt x="5" y="34"/>
                    <a:pt x="16" y="52"/>
                    <a:pt x="28" y="75"/>
                  </a:cubicBezTo>
                  <a:cubicBezTo>
                    <a:pt x="76" y="71"/>
                    <a:pt x="73" y="37"/>
                    <a:pt x="73" y="4"/>
                  </a:cubicBezTo>
                  <a:lnTo>
                    <a:pt x="73" y="4"/>
                  </a:lnTo>
                  <a:cubicBezTo>
                    <a:pt x="68" y="8"/>
                    <a:pt x="61" y="8"/>
                    <a:pt x="57" y="8"/>
                  </a:cubicBezTo>
                  <a:cubicBezTo>
                    <a:pt x="50" y="8"/>
                    <a:pt x="42" y="8"/>
                    <a:pt x="31" y="4"/>
                  </a:cubicBezTo>
                  <a:cubicBezTo>
                    <a:pt x="23" y="0"/>
                    <a:pt x="16" y="0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79" name="Google Shape;5579;p4"/>
            <p:cNvSpPr/>
            <p:nvPr/>
          </p:nvSpPr>
          <p:spPr>
            <a:xfrm>
              <a:off x="-5261568" y="-2013331"/>
              <a:ext cx="8786" cy="7783"/>
            </a:xfrm>
            <a:custGeom>
              <a:avLst/>
              <a:gdLst/>
              <a:ahLst/>
              <a:cxnLst/>
              <a:rect l="l" t="t" r="r" b="b"/>
              <a:pathLst>
                <a:path w="184" h="163" extrusionOk="0">
                  <a:moveTo>
                    <a:pt x="71" y="1"/>
                  </a:moveTo>
                  <a:cubicBezTo>
                    <a:pt x="56" y="1"/>
                    <a:pt x="49" y="9"/>
                    <a:pt x="37" y="20"/>
                  </a:cubicBezTo>
                  <a:cubicBezTo>
                    <a:pt x="26" y="28"/>
                    <a:pt x="15" y="38"/>
                    <a:pt x="4" y="38"/>
                  </a:cubicBezTo>
                  <a:lnTo>
                    <a:pt x="0" y="38"/>
                  </a:lnTo>
                  <a:lnTo>
                    <a:pt x="0" y="54"/>
                  </a:lnTo>
                  <a:lnTo>
                    <a:pt x="18" y="54"/>
                  </a:lnTo>
                  <a:cubicBezTo>
                    <a:pt x="23" y="50"/>
                    <a:pt x="30" y="50"/>
                    <a:pt x="33" y="50"/>
                  </a:cubicBezTo>
                  <a:cubicBezTo>
                    <a:pt x="41" y="50"/>
                    <a:pt x="45" y="50"/>
                    <a:pt x="52" y="54"/>
                  </a:cubicBezTo>
                  <a:cubicBezTo>
                    <a:pt x="71" y="83"/>
                    <a:pt x="0" y="128"/>
                    <a:pt x="71" y="143"/>
                  </a:cubicBezTo>
                  <a:cubicBezTo>
                    <a:pt x="86" y="132"/>
                    <a:pt x="94" y="128"/>
                    <a:pt x="97" y="128"/>
                  </a:cubicBezTo>
                  <a:cubicBezTo>
                    <a:pt x="104" y="128"/>
                    <a:pt x="104" y="135"/>
                    <a:pt x="112" y="151"/>
                  </a:cubicBezTo>
                  <a:cubicBezTo>
                    <a:pt x="116" y="158"/>
                    <a:pt x="123" y="162"/>
                    <a:pt x="127" y="162"/>
                  </a:cubicBezTo>
                  <a:cubicBezTo>
                    <a:pt x="130" y="162"/>
                    <a:pt x="135" y="162"/>
                    <a:pt x="138" y="158"/>
                  </a:cubicBezTo>
                  <a:cubicBezTo>
                    <a:pt x="149" y="147"/>
                    <a:pt x="157" y="132"/>
                    <a:pt x="164" y="121"/>
                  </a:cubicBezTo>
                  <a:cubicBezTo>
                    <a:pt x="127" y="99"/>
                    <a:pt x="183" y="68"/>
                    <a:pt x="157" y="46"/>
                  </a:cubicBezTo>
                  <a:lnTo>
                    <a:pt x="157" y="46"/>
                  </a:lnTo>
                  <a:cubicBezTo>
                    <a:pt x="149" y="54"/>
                    <a:pt x="138" y="61"/>
                    <a:pt x="123" y="76"/>
                  </a:cubicBezTo>
                  <a:cubicBezTo>
                    <a:pt x="123" y="38"/>
                    <a:pt x="101" y="20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0" name="Google Shape;5580;p4"/>
            <p:cNvSpPr/>
            <p:nvPr/>
          </p:nvSpPr>
          <p:spPr>
            <a:xfrm>
              <a:off x="-5264099" y="-2010944"/>
              <a:ext cx="5969" cy="5730"/>
            </a:xfrm>
            <a:custGeom>
              <a:avLst/>
              <a:gdLst/>
              <a:ahLst/>
              <a:cxnLst/>
              <a:rect l="l" t="t" r="r" b="b"/>
              <a:pathLst>
                <a:path w="125" h="120" extrusionOk="0">
                  <a:moveTo>
                    <a:pt x="86" y="0"/>
                  </a:moveTo>
                  <a:cubicBezTo>
                    <a:pt x="83" y="0"/>
                    <a:pt x="76" y="0"/>
                    <a:pt x="71" y="4"/>
                  </a:cubicBezTo>
                  <a:lnTo>
                    <a:pt x="53" y="4"/>
                  </a:lnTo>
                  <a:cubicBezTo>
                    <a:pt x="31" y="26"/>
                    <a:pt x="0" y="45"/>
                    <a:pt x="12" y="85"/>
                  </a:cubicBezTo>
                  <a:cubicBezTo>
                    <a:pt x="12" y="82"/>
                    <a:pt x="16" y="82"/>
                    <a:pt x="16" y="82"/>
                  </a:cubicBezTo>
                  <a:cubicBezTo>
                    <a:pt x="23" y="71"/>
                    <a:pt x="26" y="67"/>
                    <a:pt x="31" y="67"/>
                  </a:cubicBezTo>
                  <a:cubicBezTo>
                    <a:pt x="45" y="67"/>
                    <a:pt x="49" y="97"/>
                    <a:pt x="60" y="97"/>
                  </a:cubicBezTo>
                  <a:cubicBezTo>
                    <a:pt x="64" y="93"/>
                    <a:pt x="68" y="90"/>
                    <a:pt x="71" y="90"/>
                  </a:cubicBezTo>
                  <a:cubicBezTo>
                    <a:pt x="76" y="90"/>
                    <a:pt x="76" y="101"/>
                    <a:pt x="79" y="104"/>
                  </a:cubicBezTo>
                  <a:cubicBezTo>
                    <a:pt x="90" y="116"/>
                    <a:pt x="98" y="119"/>
                    <a:pt x="102" y="119"/>
                  </a:cubicBezTo>
                  <a:cubicBezTo>
                    <a:pt x="112" y="119"/>
                    <a:pt x="121" y="108"/>
                    <a:pt x="124" y="93"/>
                  </a:cubicBezTo>
                  <a:cubicBezTo>
                    <a:pt x="53" y="78"/>
                    <a:pt x="124" y="33"/>
                    <a:pt x="105" y="4"/>
                  </a:cubicBezTo>
                  <a:cubicBezTo>
                    <a:pt x="98" y="0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1" name="Google Shape;5581;p4"/>
            <p:cNvSpPr/>
            <p:nvPr/>
          </p:nvSpPr>
          <p:spPr>
            <a:xfrm>
              <a:off x="-5127200" y="-1700378"/>
              <a:ext cx="6160" cy="8213"/>
            </a:xfrm>
            <a:custGeom>
              <a:avLst/>
              <a:gdLst/>
              <a:ahLst/>
              <a:cxnLst/>
              <a:rect l="l" t="t" r="r" b="b"/>
              <a:pathLst>
                <a:path w="129" h="172" extrusionOk="0">
                  <a:moveTo>
                    <a:pt x="42" y="0"/>
                  </a:moveTo>
                  <a:cubicBezTo>
                    <a:pt x="16" y="18"/>
                    <a:pt x="1" y="41"/>
                    <a:pt x="35" y="68"/>
                  </a:cubicBezTo>
                  <a:cubicBezTo>
                    <a:pt x="57" y="82"/>
                    <a:pt x="80" y="113"/>
                    <a:pt x="72" y="123"/>
                  </a:cubicBezTo>
                  <a:cubicBezTo>
                    <a:pt x="42" y="172"/>
                    <a:pt x="87" y="157"/>
                    <a:pt x="106" y="172"/>
                  </a:cubicBezTo>
                  <a:cubicBezTo>
                    <a:pt x="124" y="123"/>
                    <a:pt x="128" y="82"/>
                    <a:pt x="72" y="52"/>
                  </a:cubicBezTo>
                  <a:cubicBezTo>
                    <a:pt x="53" y="45"/>
                    <a:pt x="45" y="23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2" name="Google Shape;5582;p4"/>
            <p:cNvSpPr/>
            <p:nvPr/>
          </p:nvSpPr>
          <p:spPr>
            <a:xfrm>
              <a:off x="-5311419" y="-1924230"/>
              <a:ext cx="5587" cy="3629"/>
            </a:xfrm>
            <a:custGeom>
              <a:avLst/>
              <a:gdLst/>
              <a:ahLst/>
              <a:cxnLst/>
              <a:rect l="l" t="t" r="r" b="b"/>
              <a:pathLst>
                <a:path w="117" h="76" extrusionOk="0">
                  <a:moveTo>
                    <a:pt x="68" y="1"/>
                  </a:moveTo>
                  <a:cubicBezTo>
                    <a:pt x="65" y="1"/>
                    <a:pt x="61" y="4"/>
                    <a:pt x="53" y="8"/>
                  </a:cubicBezTo>
                  <a:cubicBezTo>
                    <a:pt x="42" y="12"/>
                    <a:pt x="30" y="15"/>
                    <a:pt x="23" y="19"/>
                  </a:cubicBezTo>
                  <a:cubicBezTo>
                    <a:pt x="1" y="60"/>
                    <a:pt x="46" y="46"/>
                    <a:pt x="57" y="56"/>
                  </a:cubicBezTo>
                  <a:cubicBezTo>
                    <a:pt x="68" y="64"/>
                    <a:pt x="75" y="75"/>
                    <a:pt x="87" y="75"/>
                  </a:cubicBezTo>
                  <a:cubicBezTo>
                    <a:pt x="94" y="75"/>
                    <a:pt x="98" y="72"/>
                    <a:pt x="106" y="64"/>
                  </a:cubicBezTo>
                  <a:cubicBezTo>
                    <a:pt x="117" y="53"/>
                    <a:pt x="109" y="46"/>
                    <a:pt x="98" y="41"/>
                  </a:cubicBezTo>
                  <a:cubicBezTo>
                    <a:pt x="83" y="34"/>
                    <a:pt x="87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3" name="Google Shape;5583;p4"/>
            <p:cNvSpPr/>
            <p:nvPr/>
          </p:nvSpPr>
          <p:spPr>
            <a:xfrm>
              <a:off x="-5336536" y="-1900880"/>
              <a:ext cx="2674" cy="3104"/>
            </a:xfrm>
            <a:custGeom>
              <a:avLst/>
              <a:gdLst/>
              <a:ahLst/>
              <a:cxnLst/>
              <a:rect l="l" t="t" r="r" b="b"/>
              <a:pathLst>
                <a:path w="56" h="65" extrusionOk="0">
                  <a:moveTo>
                    <a:pt x="37" y="1"/>
                  </a:moveTo>
                  <a:cubicBezTo>
                    <a:pt x="15" y="1"/>
                    <a:pt x="4" y="12"/>
                    <a:pt x="0" y="31"/>
                  </a:cubicBezTo>
                  <a:lnTo>
                    <a:pt x="0" y="64"/>
                  </a:lnTo>
                  <a:cubicBezTo>
                    <a:pt x="11" y="57"/>
                    <a:pt x="18" y="54"/>
                    <a:pt x="26" y="46"/>
                  </a:cubicBezTo>
                  <a:cubicBezTo>
                    <a:pt x="41" y="38"/>
                    <a:pt x="56" y="31"/>
                    <a:pt x="56" y="12"/>
                  </a:cubicBezTo>
                  <a:cubicBezTo>
                    <a:pt x="56" y="5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4" name="Google Shape;5584;p4"/>
            <p:cNvSpPr/>
            <p:nvPr/>
          </p:nvSpPr>
          <p:spPr>
            <a:xfrm>
              <a:off x="-5402765" y="-1858526"/>
              <a:ext cx="6064" cy="4154"/>
            </a:xfrm>
            <a:custGeom>
              <a:avLst/>
              <a:gdLst/>
              <a:ahLst/>
              <a:cxnLst/>
              <a:rect l="l" t="t" r="r" b="b"/>
              <a:pathLst>
                <a:path w="12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56" y="26"/>
                    <a:pt x="0" y="41"/>
                    <a:pt x="30" y="75"/>
                  </a:cubicBezTo>
                  <a:cubicBezTo>
                    <a:pt x="42" y="83"/>
                    <a:pt x="52" y="86"/>
                    <a:pt x="64" y="86"/>
                  </a:cubicBezTo>
                  <a:cubicBezTo>
                    <a:pt x="71" y="86"/>
                    <a:pt x="75" y="86"/>
                    <a:pt x="82" y="83"/>
                  </a:cubicBezTo>
                  <a:lnTo>
                    <a:pt x="101" y="83"/>
                  </a:lnTo>
                  <a:cubicBezTo>
                    <a:pt x="109" y="83"/>
                    <a:pt x="120" y="83"/>
                    <a:pt x="127" y="86"/>
                  </a:cubicBezTo>
                  <a:cubicBezTo>
                    <a:pt x="104" y="64"/>
                    <a:pt x="94" y="52"/>
                    <a:pt x="86" y="41"/>
                  </a:cubicBezTo>
                  <a:cubicBezTo>
                    <a:pt x="82" y="19"/>
                    <a:pt x="71" y="4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5" name="Google Shape;5585;p4"/>
            <p:cNvSpPr/>
            <p:nvPr/>
          </p:nvSpPr>
          <p:spPr>
            <a:xfrm>
              <a:off x="-5429028" y="-1857141"/>
              <a:ext cx="8261" cy="6494"/>
            </a:xfrm>
            <a:custGeom>
              <a:avLst/>
              <a:gdLst/>
              <a:ahLst/>
              <a:cxnLst/>
              <a:rect l="l" t="t" r="r" b="b"/>
              <a:pathLst>
                <a:path w="173" h="136" extrusionOk="0">
                  <a:moveTo>
                    <a:pt x="138" y="1"/>
                  </a:moveTo>
                  <a:cubicBezTo>
                    <a:pt x="128" y="1"/>
                    <a:pt x="116" y="4"/>
                    <a:pt x="109" y="9"/>
                  </a:cubicBezTo>
                  <a:cubicBezTo>
                    <a:pt x="0" y="46"/>
                    <a:pt x="0" y="61"/>
                    <a:pt x="86" y="135"/>
                  </a:cubicBezTo>
                  <a:cubicBezTo>
                    <a:pt x="102" y="125"/>
                    <a:pt x="105" y="99"/>
                    <a:pt x="128" y="99"/>
                  </a:cubicBezTo>
                  <a:lnTo>
                    <a:pt x="131" y="99"/>
                  </a:lnTo>
                  <a:cubicBezTo>
                    <a:pt x="102" y="49"/>
                    <a:pt x="161" y="46"/>
                    <a:pt x="173" y="16"/>
                  </a:cubicBezTo>
                  <a:cubicBezTo>
                    <a:pt x="165" y="4"/>
                    <a:pt x="154" y="1"/>
                    <a:pt x="1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6" name="Google Shape;5586;p4"/>
            <p:cNvSpPr/>
            <p:nvPr/>
          </p:nvSpPr>
          <p:spPr>
            <a:xfrm>
              <a:off x="-5424921" y="-1852462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42" y="1"/>
                  </a:moveTo>
                  <a:cubicBezTo>
                    <a:pt x="19" y="1"/>
                    <a:pt x="16" y="27"/>
                    <a:pt x="0" y="37"/>
                  </a:cubicBezTo>
                  <a:lnTo>
                    <a:pt x="0" y="53"/>
                  </a:lnTo>
                  <a:cubicBezTo>
                    <a:pt x="8" y="63"/>
                    <a:pt x="12" y="75"/>
                    <a:pt x="19" y="82"/>
                  </a:cubicBezTo>
                  <a:cubicBezTo>
                    <a:pt x="68" y="60"/>
                    <a:pt x="75" y="34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7" name="Google Shape;5587;p4"/>
            <p:cNvSpPr/>
            <p:nvPr/>
          </p:nvSpPr>
          <p:spPr>
            <a:xfrm>
              <a:off x="-5388488" y="-1885314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52" y="0"/>
                  </a:moveTo>
                  <a:cubicBezTo>
                    <a:pt x="45" y="0"/>
                    <a:pt x="34" y="8"/>
                    <a:pt x="26" y="11"/>
                  </a:cubicBezTo>
                  <a:cubicBezTo>
                    <a:pt x="26" y="26"/>
                    <a:pt x="0" y="45"/>
                    <a:pt x="30" y="61"/>
                  </a:cubicBezTo>
                  <a:cubicBezTo>
                    <a:pt x="41" y="61"/>
                    <a:pt x="48" y="68"/>
                    <a:pt x="60" y="68"/>
                  </a:cubicBezTo>
                  <a:cubicBezTo>
                    <a:pt x="64" y="68"/>
                    <a:pt x="67" y="68"/>
                    <a:pt x="71" y="61"/>
                  </a:cubicBezTo>
                  <a:cubicBezTo>
                    <a:pt x="83" y="49"/>
                    <a:pt x="79" y="30"/>
                    <a:pt x="71" y="19"/>
                  </a:cubicBezTo>
                  <a:cubicBezTo>
                    <a:pt x="64" y="8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8" name="Google Shape;5588;p4"/>
            <p:cNvSpPr/>
            <p:nvPr/>
          </p:nvSpPr>
          <p:spPr>
            <a:xfrm>
              <a:off x="-5418141" y="-209932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6"/>
                    <a:pt x="0" y="42"/>
                    <a:pt x="5" y="68"/>
                  </a:cubicBezTo>
                  <a:lnTo>
                    <a:pt x="8" y="68"/>
                  </a:lnTo>
                  <a:cubicBezTo>
                    <a:pt x="72" y="68"/>
                    <a:pt x="34" y="26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89" name="Google Shape;5589;p4"/>
            <p:cNvSpPr/>
            <p:nvPr/>
          </p:nvSpPr>
          <p:spPr>
            <a:xfrm>
              <a:off x="-5417950" y="-2101669"/>
              <a:ext cx="2865" cy="2388"/>
            </a:xfrm>
            <a:custGeom>
              <a:avLst/>
              <a:gdLst/>
              <a:ahLst/>
              <a:cxnLst/>
              <a:rect l="l" t="t" r="r" b="b"/>
              <a:pathLst>
                <a:path w="60" h="50" extrusionOk="0">
                  <a:moveTo>
                    <a:pt x="49" y="1"/>
                  </a:moveTo>
                  <a:cubicBezTo>
                    <a:pt x="19" y="1"/>
                    <a:pt x="1" y="12"/>
                    <a:pt x="27" y="49"/>
                  </a:cubicBezTo>
                  <a:cubicBezTo>
                    <a:pt x="46" y="38"/>
                    <a:pt x="60" y="30"/>
                    <a:pt x="60" y="4"/>
                  </a:cubicBezTo>
                  <a:cubicBezTo>
                    <a:pt x="56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0" name="Google Shape;5590;p4"/>
            <p:cNvSpPr/>
            <p:nvPr/>
          </p:nvSpPr>
          <p:spPr>
            <a:xfrm>
              <a:off x="-5286924" y="-2106492"/>
              <a:ext cx="3581" cy="3247"/>
            </a:xfrm>
            <a:custGeom>
              <a:avLst/>
              <a:gdLst/>
              <a:ahLst/>
              <a:cxnLst/>
              <a:rect l="l" t="t" r="r" b="b"/>
              <a:pathLst>
                <a:path w="75" h="68" extrusionOk="0">
                  <a:moveTo>
                    <a:pt x="49" y="0"/>
                  </a:moveTo>
                  <a:cubicBezTo>
                    <a:pt x="30" y="0"/>
                    <a:pt x="19" y="16"/>
                    <a:pt x="11" y="27"/>
                  </a:cubicBezTo>
                  <a:cubicBezTo>
                    <a:pt x="0" y="45"/>
                    <a:pt x="30" y="57"/>
                    <a:pt x="49" y="68"/>
                  </a:cubicBezTo>
                  <a:cubicBezTo>
                    <a:pt x="67" y="53"/>
                    <a:pt x="67" y="35"/>
                    <a:pt x="75" y="16"/>
                  </a:cubicBezTo>
                  <a:cubicBezTo>
                    <a:pt x="67" y="5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1" name="Google Shape;5591;p4"/>
            <p:cNvSpPr/>
            <p:nvPr/>
          </p:nvSpPr>
          <p:spPr>
            <a:xfrm>
              <a:off x="-5293513" y="-2103292"/>
              <a:ext cx="2340" cy="2913"/>
            </a:xfrm>
            <a:custGeom>
              <a:avLst/>
              <a:gdLst/>
              <a:ahLst/>
              <a:cxnLst/>
              <a:rect l="l" t="t" r="r" b="b"/>
              <a:pathLst>
                <a:path w="49" h="61" extrusionOk="0">
                  <a:moveTo>
                    <a:pt x="33" y="1"/>
                  </a:moveTo>
                  <a:cubicBezTo>
                    <a:pt x="33" y="20"/>
                    <a:pt x="0" y="38"/>
                    <a:pt x="30" y="61"/>
                  </a:cubicBezTo>
                  <a:lnTo>
                    <a:pt x="45" y="61"/>
                  </a:lnTo>
                  <a:cubicBezTo>
                    <a:pt x="45" y="42"/>
                    <a:pt x="48" y="20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2" name="Google Shape;5592;p4"/>
            <p:cNvSpPr/>
            <p:nvPr/>
          </p:nvSpPr>
          <p:spPr>
            <a:xfrm>
              <a:off x="-5357259" y="-1993658"/>
              <a:ext cx="3629" cy="3104"/>
            </a:xfrm>
            <a:custGeom>
              <a:avLst/>
              <a:gdLst/>
              <a:ahLst/>
              <a:cxnLst/>
              <a:rect l="l" t="t" r="r" b="b"/>
              <a:pathLst>
                <a:path w="76" h="65" extrusionOk="0">
                  <a:moveTo>
                    <a:pt x="26" y="1"/>
                  </a:moveTo>
                  <a:cubicBezTo>
                    <a:pt x="0" y="19"/>
                    <a:pt x="15" y="42"/>
                    <a:pt x="15" y="64"/>
                  </a:cubicBezTo>
                  <a:cubicBezTo>
                    <a:pt x="26" y="60"/>
                    <a:pt x="38" y="53"/>
                    <a:pt x="48" y="45"/>
                  </a:cubicBezTo>
                  <a:cubicBezTo>
                    <a:pt x="60" y="37"/>
                    <a:pt x="75" y="27"/>
                    <a:pt x="67" y="8"/>
                  </a:cubicBezTo>
                  <a:cubicBezTo>
                    <a:pt x="64" y="1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593" name="Google Shape;5593;p4"/>
          <p:cNvGrpSpPr/>
          <p:nvPr/>
        </p:nvGrpSpPr>
        <p:grpSpPr>
          <a:xfrm rot="10800000">
            <a:off x="-1373397" y="814879"/>
            <a:ext cx="1897990" cy="1953790"/>
            <a:chOff x="-4202044" y="-3668299"/>
            <a:chExt cx="576581" cy="593532"/>
          </a:xfrm>
        </p:grpSpPr>
        <p:sp>
          <p:nvSpPr>
            <p:cNvPr id="5594" name="Google Shape;5594;p4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5" name="Google Shape;5595;p4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6" name="Google Shape;5596;p4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7" name="Google Shape;5597;p4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8" name="Google Shape;5598;p4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99" name="Google Shape;5599;p4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0" name="Google Shape;5600;p4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1" name="Google Shape;5601;p4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2" name="Google Shape;5602;p4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3" name="Google Shape;5603;p4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4" name="Google Shape;5604;p4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5" name="Google Shape;5605;p4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6" name="Google Shape;5606;p4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7" name="Google Shape;5607;p4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8" name="Google Shape;5608;p4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09" name="Google Shape;5609;p4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0" name="Google Shape;5610;p4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1" name="Google Shape;5611;p4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2" name="Google Shape;5612;p4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3" name="Google Shape;5613;p4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4" name="Google Shape;5614;p4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5" name="Google Shape;5615;p4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6" name="Google Shape;5616;p4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7" name="Google Shape;5617;p4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8" name="Google Shape;5618;p4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19" name="Google Shape;5619;p4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0" name="Google Shape;5620;p4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1" name="Google Shape;5621;p4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2" name="Google Shape;5622;p4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3" name="Google Shape;5623;p4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4" name="Google Shape;5624;p4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5" name="Google Shape;5625;p4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6" name="Google Shape;5626;p4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7" name="Google Shape;5627;p4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8" name="Google Shape;5628;p4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9" name="Google Shape;5629;p4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0" name="Google Shape;5630;p4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1" name="Google Shape;5631;p4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2" name="Google Shape;5632;p4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3" name="Google Shape;5633;p4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4" name="Google Shape;5634;p4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5" name="Google Shape;5635;p4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6" name="Google Shape;5636;p4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7" name="Google Shape;5637;p4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8" name="Google Shape;5638;p4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9" name="Google Shape;5639;p4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0" name="Google Shape;5640;p4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1" name="Google Shape;5641;p4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2" name="Google Shape;5642;p4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3" name="Google Shape;5643;p4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4" name="Google Shape;5644;p4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5" name="Google Shape;5645;p4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6" name="Google Shape;5646;p4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7" name="Google Shape;5647;p4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8" name="Google Shape;5648;p4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9" name="Google Shape;5649;p4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0" name="Google Shape;5650;p4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1" name="Google Shape;5651;p4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2" name="Google Shape;5652;p4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3" name="Google Shape;5653;p4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4" name="Google Shape;5654;p4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5" name="Google Shape;5655;p4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6" name="Google Shape;5656;p4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7" name="Google Shape;5657;p4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8" name="Google Shape;5658;p4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9" name="Google Shape;5659;p4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0" name="Google Shape;5660;p4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1" name="Google Shape;5661;p4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2" name="Google Shape;5662;p4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3" name="Google Shape;5663;p4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4" name="Google Shape;5664;p4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5" name="Google Shape;5665;p4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6" name="Google Shape;5666;p4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7" name="Google Shape;5667;p4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8" name="Google Shape;5668;p4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9" name="Google Shape;5669;p4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0" name="Google Shape;5670;p4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1" name="Google Shape;5671;p4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2" name="Google Shape;5672;p4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3" name="Google Shape;5673;p4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4" name="Google Shape;5674;p4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5" name="Google Shape;5675;p4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6" name="Google Shape;5676;p4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7" name="Google Shape;5677;p4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8" name="Google Shape;5678;p4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9" name="Google Shape;5679;p4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0" name="Google Shape;5680;p4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1" name="Google Shape;5681;p4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2" name="Google Shape;5682;p4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3" name="Google Shape;5683;p4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4" name="Google Shape;5684;p4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5" name="Google Shape;5685;p4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6" name="Google Shape;5686;p4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7" name="Google Shape;5687;p4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8" name="Google Shape;5688;p4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9" name="Google Shape;5689;p4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0" name="Google Shape;5690;p4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1" name="Google Shape;5691;p4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2" name="Google Shape;5692;p4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3" name="Google Shape;5693;p4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4" name="Google Shape;5694;p4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5" name="Google Shape;5695;p4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6" name="Google Shape;5696;p4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7" name="Google Shape;5697;p4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8" name="Google Shape;5698;p4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9" name="Google Shape;5699;p4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0" name="Google Shape;5700;p4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1" name="Google Shape;5701;p4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2" name="Google Shape;5702;p4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3" name="Google Shape;5703;p4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4" name="Google Shape;5704;p4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5" name="Google Shape;5705;p4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6" name="Google Shape;5706;p4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7" name="Google Shape;5707;p4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8" name="Google Shape;5708;p4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9" name="Google Shape;5709;p4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0" name="Google Shape;5710;p4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1" name="Google Shape;5711;p4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2" name="Google Shape;5712;p4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3" name="Google Shape;5713;p4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4" name="Google Shape;5714;p4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5" name="Google Shape;5715;p4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6" name="Google Shape;5716;p4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7" name="Google Shape;5717;p4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8" name="Google Shape;5718;p4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9" name="Google Shape;5719;p4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0" name="Google Shape;5720;p4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1" name="Google Shape;5721;p4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2" name="Google Shape;5722;p4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3" name="Google Shape;5723;p4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4" name="Google Shape;5724;p4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5" name="Google Shape;5725;p4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6" name="Google Shape;5726;p4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7" name="Google Shape;5727;p4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8" name="Google Shape;5728;p4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9" name="Google Shape;5729;p4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0" name="Google Shape;5730;p4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1" name="Google Shape;5731;p4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2" name="Google Shape;5732;p4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3" name="Google Shape;5733;p4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4" name="Google Shape;5734;p4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5" name="Google Shape;5735;p4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6" name="Google Shape;5736;p4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7" name="Google Shape;5737;p4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8" name="Google Shape;5738;p4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9" name="Google Shape;5739;p4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0" name="Google Shape;5740;p4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1" name="Google Shape;5741;p4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2" name="Google Shape;5742;p4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3" name="Google Shape;5743;p4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4" name="Google Shape;5744;p4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5" name="Google Shape;5745;p4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6" name="Google Shape;5746;p4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7" name="Google Shape;5747;p4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8" name="Google Shape;5748;p4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9" name="Google Shape;5749;p4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0" name="Google Shape;5750;p4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1" name="Google Shape;5751;p4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2" name="Google Shape;5752;p4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3" name="Google Shape;5753;p4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4" name="Google Shape;5754;p4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5" name="Google Shape;5755;p4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6" name="Google Shape;5756;p4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7" name="Google Shape;5757;p4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8" name="Google Shape;5758;p4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9" name="Google Shape;5759;p4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0" name="Google Shape;5760;p4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1" name="Google Shape;5761;p4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2" name="Google Shape;5762;p4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3" name="Google Shape;5763;p4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4" name="Google Shape;5764;p4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5" name="Google Shape;5765;p4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6" name="Google Shape;5766;p4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7" name="Google Shape;5767;p4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8" name="Google Shape;5768;p4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9" name="Google Shape;5769;p4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0" name="Google Shape;5770;p4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1" name="Google Shape;5771;p4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2" name="Google Shape;5772;p4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3" name="Google Shape;5773;p4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4" name="Google Shape;5774;p4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5" name="Google Shape;5775;p4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6" name="Google Shape;5776;p4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7" name="Google Shape;5777;p4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8" name="Google Shape;5778;p4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9" name="Google Shape;5779;p4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0" name="Google Shape;5780;p4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1" name="Google Shape;5781;p4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2" name="Google Shape;5782;p4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3" name="Google Shape;5783;p4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4" name="Google Shape;5784;p4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5" name="Google Shape;5785;p4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6" name="Google Shape;5786;p4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7" name="Google Shape;5787;p4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8" name="Google Shape;5788;p4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9" name="Google Shape;5789;p4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0" name="Google Shape;5790;p4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1" name="Google Shape;5791;p4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2" name="Google Shape;5792;p4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3" name="Google Shape;5793;p4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4" name="Google Shape;5794;p4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5" name="Google Shape;5795;p4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6" name="Google Shape;5796;p4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7" name="Google Shape;5797;p4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8" name="Google Shape;5798;p4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9" name="Google Shape;5799;p4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0" name="Google Shape;5800;p4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1" name="Google Shape;5801;p4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2" name="Google Shape;5802;p4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3" name="Google Shape;5803;p4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4" name="Google Shape;5804;p4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5" name="Google Shape;5805;p4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6" name="Google Shape;5806;p4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7" name="Google Shape;5807;p4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8" name="Google Shape;5808;p4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9" name="Google Shape;5809;p4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0" name="Google Shape;5810;p4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1" name="Google Shape;5811;p4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2" name="Google Shape;5812;p4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3" name="Google Shape;5813;p4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4" name="Google Shape;5814;p4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5" name="Google Shape;5815;p4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6" name="Google Shape;5816;p4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7" name="Google Shape;5817;p4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8" name="Google Shape;5818;p4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9" name="Google Shape;5819;p4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0" name="Google Shape;5820;p4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1" name="Google Shape;5821;p4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2" name="Google Shape;5822;p4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3" name="Google Shape;5823;p4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4" name="Google Shape;5824;p4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5" name="Google Shape;5825;p4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6" name="Google Shape;5826;p4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7" name="Google Shape;5827;p4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8" name="Google Shape;5828;p4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9" name="Google Shape;5829;p4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0" name="Google Shape;5830;p4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1" name="Google Shape;5831;p4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2" name="Google Shape;5832;p4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3" name="Google Shape;5833;p4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4" name="Google Shape;5834;p4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5" name="Google Shape;5835;p4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6" name="Google Shape;5836;p4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7" name="Google Shape;5837;p4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8" name="Google Shape;5838;p4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9" name="Google Shape;5839;p4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0" name="Google Shape;5840;p4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1" name="Google Shape;5841;p4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2" name="Google Shape;5842;p4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3" name="Google Shape;5843;p4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4" name="Google Shape;5844;p4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5" name="Google Shape;5845;p4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6" name="Google Shape;5846;p4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7" name="Google Shape;5847;p4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8" name="Google Shape;5848;p4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9" name="Google Shape;5849;p4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0" name="Google Shape;5850;p4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1" name="Google Shape;5851;p4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2" name="Google Shape;5852;p4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3" name="Google Shape;5853;p4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4" name="Google Shape;5854;p4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5" name="Google Shape;5855;p4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6" name="Google Shape;5856;p4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7" name="Google Shape;5857;p4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8" name="Google Shape;5858;p4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9" name="Google Shape;5859;p4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0" name="Google Shape;5860;p4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1" name="Google Shape;5861;p4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2" name="Google Shape;5862;p4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3" name="Google Shape;5863;p4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4" name="Google Shape;5864;p4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5" name="Google Shape;5865;p4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6" name="Google Shape;5866;p4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7" name="Google Shape;5867;p4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8" name="Google Shape;5868;p4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9" name="Google Shape;5869;p4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0" name="Google Shape;5870;p4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1" name="Google Shape;5871;p4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2" name="Google Shape;5872;p4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3" name="Google Shape;5873;p4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4" name="Google Shape;5874;p4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5" name="Google Shape;5875;p4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6" name="Google Shape;5876;p4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7" name="Google Shape;5877;p4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8" name="Google Shape;5878;p4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9" name="Google Shape;5879;p4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0" name="Google Shape;5880;p4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1" name="Google Shape;5881;p4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2" name="Google Shape;5882;p4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3" name="Google Shape;5883;p4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4" name="Google Shape;5884;p4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5" name="Google Shape;5885;p4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6" name="Google Shape;5886;p4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7" name="Google Shape;5887;p4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8" name="Google Shape;5888;p4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9" name="Google Shape;5889;p4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0" name="Google Shape;5890;p4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1" name="Google Shape;5891;p4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2" name="Google Shape;5892;p4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3" name="Google Shape;5893;p4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4" name="Google Shape;5894;p4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5" name="Google Shape;5895;p4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6" name="Google Shape;5896;p4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7" name="Google Shape;5897;p4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8" name="Google Shape;5898;p4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9" name="Google Shape;5899;p4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0" name="Google Shape;5900;p4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1" name="Google Shape;5901;p4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2" name="Google Shape;5902;p4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3" name="Google Shape;5903;p4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4" name="Google Shape;5904;p4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5" name="Google Shape;5905;p4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6" name="Google Shape;5906;p4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7" name="Google Shape;5907;p4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8" name="Google Shape;5908;p4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9" name="Google Shape;5909;p4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0" name="Google Shape;5910;p4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1" name="Google Shape;5911;p4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2" name="Google Shape;5912;p4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3" name="Google Shape;5913;p4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4" name="Google Shape;5914;p4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5" name="Google Shape;5915;p4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6" name="Google Shape;5916;p4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7" name="Google Shape;5917;p4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8" name="Google Shape;5918;p4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9" name="Google Shape;5919;p4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0" name="Google Shape;5920;p4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1" name="Google Shape;5921;p4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2" name="Google Shape;5922;p4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3" name="Google Shape;5923;p4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4" name="Google Shape;5924;p4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5" name="Google Shape;5925;p4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6" name="Google Shape;5926;p4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7" name="Google Shape;5927;p4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8" name="Google Shape;5928;p4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9" name="Google Shape;5929;p4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0" name="Google Shape;5930;p4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1" name="Google Shape;5931;p4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2" name="Google Shape;5932;p4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3" name="Google Shape;5933;p4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4" name="Google Shape;5934;p4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5" name="Google Shape;5935;p4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6" name="Google Shape;5936;p4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7" name="Google Shape;5937;p4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8" name="Google Shape;5938;p4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9" name="Google Shape;5939;p4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0" name="Google Shape;5940;p4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1" name="Google Shape;5941;p4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2" name="Google Shape;5942;p4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3" name="Google Shape;5943;p4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4" name="Google Shape;5944;p4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5" name="Google Shape;5945;p4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6" name="Google Shape;5946;p4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7" name="Google Shape;5947;p4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8" name="Google Shape;5948;p4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9" name="Google Shape;5949;p4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0" name="Google Shape;5950;p4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1" name="Google Shape;5951;p4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2" name="Google Shape;5952;p4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3" name="Google Shape;5953;p4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4" name="Google Shape;5954;p4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5" name="Google Shape;5955;p4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6" name="Google Shape;5956;p4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7" name="Google Shape;5957;p4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8" name="Google Shape;5958;p4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9" name="Google Shape;5959;p4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0" name="Google Shape;5960;p4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1" name="Google Shape;5961;p4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2" name="Google Shape;5962;p4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3" name="Google Shape;5963;p4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4" name="Google Shape;5964;p4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5" name="Google Shape;5965;p4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6" name="Google Shape;5966;p4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7" name="Google Shape;5967;p4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8" name="Google Shape;5968;p4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9" name="Google Shape;5969;p4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0" name="Google Shape;5970;p4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1" name="Google Shape;5971;p4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2" name="Google Shape;5972;p4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3" name="Google Shape;5973;p4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4" name="Google Shape;5974;p4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5" name="Google Shape;5975;p4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6" name="Google Shape;5976;p4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7" name="Google Shape;5977;p4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8" name="Google Shape;5978;p4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9" name="Google Shape;5979;p4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0" name="Google Shape;5980;p4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1" name="Google Shape;5981;p4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2" name="Google Shape;5982;p4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3" name="Google Shape;5983;p4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4" name="Google Shape;5984;p4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5" name="Google Shape;5985;p4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6" name="Google Shape;5986;p4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7" name="Google Shape;5987;p4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8" name="Google Shape;5988;p4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9" name="Google Shape;5989;p4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0" name="Google Shape;5990;p4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1" name="Google Shape;5991;p4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2" name="Google Shape;5992;p4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3" name="Google Shape;5993;p4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4" name="Google Shape;5994;p4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5" name="Google Shape;5995;p4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6" name="Google Shape;5996;p4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7" name="Google Shape;5997;p4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8" name="Google Shape;5998;p4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9" name="Google Shape;5999;p4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0" name="Google Shape;6000;p4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1" name="Google Shape;6001;p4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2" name="Google Shape;6002;p4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3" name="Google Shape;6003;p4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4" name="Google Shape;6004;p4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5" name="Google Shape;6005;p4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6" name="Google Shape;6006;p4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7" name="Google Shape;6007;p4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8" name="Google Shape;6008;p4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9" name="Google Shape;6009;p4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0" name="Google Shape;6010;p4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1" name="Google Shape;6011;p4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2" name="Google Shape;6012;p4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3" name="Google Shape;6013;p4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4" name="Google Shape;6014;p4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5" name="Google Shape;6015;p4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6" name="Google Shape;6016;p4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7" name="Google Shape;6017;p4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8" name="Google Shape;6018;p4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9" name="Google Shape;6019;p4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0" name="Google Shape;6020;p4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1" name="Google Shape;6021;p4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2" name="Google Shape;6022;p4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3" name="Google Shape;6023;p4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4" name="Google Shape;6024;p4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5" name="Google Shape;6025;p4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6" name="Google Shape;6026;p4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7" name="Google Shape;6027;p4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8" name="Google Shape;6028;p4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9" name="Google Shape;6029;p4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0" name="Google Shape;6030;p4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1" name="Google Shape;6031;p4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2" name="Google Shape;6032;p4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3" name="Google Shape;6033;p4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4" name="Google Shape;6034;p4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5" name="Google Shape;6035;p4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6" name="Google Shape;6036;p4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7" name="Google Shape;6037;p4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8" name="Google Shape;6038;p4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9" name="Google Shape;6039;p4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0" name="Google Shape;6040;p4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1" name="Google Shape;6041;p4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2" name="Google Shape;6042;p4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3" name="Google Shape;6043;p4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4" name="Google Shape;6044;p4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5" name="Google Shape;6045;p4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6" name="Google Shape;6046;p4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7" name="Google Shape;6047;p4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8" name="Google Shape;6048;p4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9" name="Google Shape;6049;p4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0" name="Google Shape;6050;p4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1" name="Google Shape;6051;p4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2" name="Google Shape;6052;p4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3" name="Google Shape;6053;p4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4" name="Google Shape;6054;p4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5" name="Google Shape;6055;p4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6" name="Google Shape;6056;p4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7" name="Google Shape;6057;p4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8" name="Google Shape;6058;p4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9" name="Google Shape;6059;p4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0" name="Google Shape;6060;p4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1" name="Google Shape;6061;p4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2" name="Google Shape;6062;p4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3" name="Google Shape;6063;p4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4" name="Google Shape;6064;p4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5" name="Google Shape;6065;p4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6" name="Google Shape;6066;p4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7" name="Google Shape;6067;p4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8" name="Google Shape;6068;p4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9" name="Google Shape;6069;p4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0" name="Google Shape;6070;p4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1" name="Google Shape;6071;p4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2" name="Google Shape;6072;p4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3" name="Google Shape;6073;p4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4" name="Google Shape;6074;p4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5" name="Google Shape;6075;p4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6" name="Google Shape;6076;p4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7" name="Google Shape;6077;p4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8" name="Google Shape;6078;p4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79" name="Google Shape;6079;p4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0" name="Google Shape;6080;p4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1" name="Google Shape;6081;p4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2" name="Google Shape;6082;p4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3" name="Google Shape;6083;p4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4" name="Google Shape;6084;p4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5" name="Google Shape;6085;p4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6" name="Google Shape;6086;p4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7" name="Google Shape;6087;p4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8" name="Google Shape;6088;p4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89" name="Google Shape;6089;p4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0" name="Google Shape;6090;p4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1" name="Google Shape;6091;p4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2" name="Google Shape;6092;p4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3" name="Google Shape;6093;p4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4" name="Google Shape;6094;p4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5" name="Google Shape;6095;p4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6" name="Google Shape;6096;p4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7" name="Google Shape;6097;p4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8" name="Google Shape;6098;p4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99" name="Google Shape;6099;p4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0" name="Google Shape;6100;p4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1" name="Google Shape;6101;p4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2" name="Google Shape;6102;p4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3" name="Google Shape;6103;p4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4" name="Google Shape;6104;p4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5" name="Google Shape;6105;p4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6" name="Google Shape;6106;p4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7" name="Google Shape;6107;p4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8" name="Google Shape;6108;p4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09" name="Google Shape;6109;p4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0" name="Google Shape;6110;p4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1" name="Google Shape;6111;p4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2" name="Google Shape;6112;p4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3" name="Google Shape;6113;p4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4" name="Google Shape;6114;p4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5" name="Google Shape;6115;p4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6" name="Google Shape;6116;p4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7" name="Google Shape;6117;p4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8" name="Google Shape;6118;p4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9" name="Google Shape;6119;p4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0" name="Google Shape;6120;p4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1" name="Google Shape;6121;p4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2" name="Google Shape;6122;p4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3" name="Google Shape;6123;p4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4" name="Google Shape;6124;p4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5" name="Google Shape;6125;p4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6" name="Google Shape;6126;p4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7" name="Google Shape;6127;p4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8" name="Google Shape;6128;p4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9" name="Google Shape;6129;p4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0" name="Google Shape;6130;p4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1" name="Google Shape;6131;p4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2" name="Google Shape;6132;p4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3" name="Google Shape;6133;p4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4" name="Google Shape;6134;p4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5" name="Google Shape;6135;p4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6" name="Google Shape;6136;p4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7" name="Google Shape;6137;p4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8" name="Google Shape;6138;p4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9" name="Google Shape;6139;p4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0" name="Google Shape;6140;p4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1" name="Google Shape;6141;p4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2" name="Google Shape;6142;p4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3" name="Google Shape;6143;p4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4" name="Google Shape;6144;p4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5" name="Google Shape;6145;p4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6" name="Google Shape;6146;p4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7" name="Google Shape;6147;p4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8" name="Google Shape;6148;p4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9" name="Google Shape;6149;p4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0" name="Google Shape;6150;p4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1" name="Google Shape;6151;p4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2" name="Google Shape;6152;p4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3" name="Google Shape;6153;p4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4" name="Google Shape;6154;p4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5" name="Google Shape;6155;p4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6" name="Google Shape;6156;p4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7" name="Google Shape;6157;p4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8" name="Google Shape;6158;p4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9" name="Google Shape;6159;p4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0" name="Google Shape;6160;p4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1" name="Google Shape;6161;p4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2" name="Google Shape;6162;p4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3" name="Google Shape;6163;p4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4" name="Google Shape;6164;p4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5" name="Google Shape;6165;p4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6" name="Google Shape;6166;p4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7" name="Google Shape;6167;p4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8" name="Google Shape;6168;p4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9" name="Google Shape;6169;p4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0" name="Google Shape;6170;p4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1" name="Google Shape;6171;p4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2" name="Google Shape;6172;p4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3" name="Google Shape;6173;p4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4" name="Google Shape;6174;p4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5" name="Google Shape;6175;p4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6" name="Google Shape;6176;p4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7" name="Google Shape;6177;p4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8" name="Google Shape;6178;p4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9" name="Google Shape;6179;p4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0" name="Google Shape;6180;p4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1" name="Google Shape;6181;p4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2" name="Google Shape;6182;p4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3" name="Google Shape;6183;p4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4" name="Google Shape;6184;p4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5" name="Google Shape;6185;p4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6" name="Google Shape;6186;p4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7" name="Google Shape;6187;p4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8" name="Google Shape;6188;p4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9" name="Google Shape;6189;p4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0" name="Google Shape;6190;p4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1" name="Google Shape;6191;p4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2" name="Google Shape;6192;p4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3" name="Google Shape;6193;p4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4" name="Google Shape;6194;p4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5" name="Google Shape;6195;p4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6" name="Google Shape;6196;p4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7" name="Google Shape;6197;p4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8" name="Google Shape;6198;p4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9" name="Google Shape;6199;p4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0" name="Google Shape;6200;p4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1" name="Google Shape;6201;p4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2" name="Google Shape;6202;p4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3" name="Google Shape;6203;p4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4" name="Google Shape;6204;p4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5" name="Google Shape;6205;p4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6" name="Google Shape;6206;p4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7" name="Google Shape;6207;p4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8" name="Google Shape;6208;p4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09" name="Google Shape;6209;p4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0" name="Google Shape;6210;p4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1" name="Google Shape;6211;p4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2" name="Google Shape;6212;p4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3" name="Google Shape;6213;p4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4" name="Google Shape;6214;p4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5" name="Google Shape;6215;p4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6" name="Google Shape;6216;p4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7" name="Google Shape;6217;p4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8" name="Google Shape;6218;p4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19" name="Google Shape;6219;p4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0" name="Google Shape;6220;p4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1" name="Google Shape;6221;p4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2" name="Google Shape;6222;p4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3" name="Google Shape;6223;p4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4" name="Google Shape;6224;p4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5" name="Google Shape;6225;p4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6" name="Google Shape;6226;p4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7" name="Google Shape;6227;p4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8" name="Google Shape;6228;p4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29" name="Google Shape;6229;p4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0" name="Google Shape;6230;p4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1" name="Google Shape;6231;p4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2" name="Google Shape;6232;p4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3" name="Google Shape;6233;p4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4" name="Google Shape;6234;p4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5" name="Google Shape;6235;p4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6" name="Google Shape;6236;p4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7" name="Google Shape;6237;p4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8" name="Google Shape;6238;p4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39" name="Google Shape;6239;p4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0" name="Google Shape;6240;p4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1" name="Google Shape;6241;p4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2" name="Google Shape;6242;p4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3" name="Google Shape;6243;p4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4" name="Google Shape;6244;p4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5" name="Google Shape;6245;p4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6" name="Google Shape;6246;p4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7" name="Google Shape;6247;p4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8" name="Google Shape;6248;p4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49" name="Google Shape;6249;p4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0" name="Google Shape;6250;p4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1" name="Google Shape;6251;p4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2" name="Google Shape;6252;p4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3" name="Google Shape;6253;p4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4" name="Google Shape;6254;p4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5" name="Google Shape;6255;p4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6" name="Google Shape;6256;p4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7" name="Google Shape;6257;p4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8" name="Google Shape;6258;p4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59" name="Google Shape;6259;p4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0" name="Google Shape;6260;p4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1" name="Google Shape;6261;p4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2" name="Google Shape;6262;p4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3" name="Google Shape;6263;p4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4" name="Google Shape;6264;p4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5" name="Google Shape;6265;p4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6" name="Google Shape;6266;p4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7" name="Google Shape;6267;p4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8" name="Google Shape;6268;p4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69" name="Google Shape;6269;p4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0" name="Google Shape;6270;p4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1" name="Google Shape;6271;p4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2" name="Google Shape;6272;p4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3" name="Google Shape;6273;p4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4" name="Google Shape;6274;p4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5" name="Google Shape;6275;p4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6" name="Google Shape;6276;p4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7" name="Google Shape;6277;p4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8" name="Google Shape;6278;p4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79" name="Google Shape;6279;p4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0" name="Google Shape;6280;p4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1" name="Google Shape;6281;p4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2" name="Google Shape;6282;p4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3" name="Google Shape;6283;p4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4" name="Google Shape;6284;p4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5" name="Google Shape;6285;p4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6" name="Google Shape;6286;p4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7" name="Google Shape;6287;p4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8" name="Google Shape;6288;p4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9" name="Google Shape;6289;p4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0" name="Google Shape;6290;p4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1" name="Google Shape;6291;p4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2" name="Google Shape;6292;p4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3" name="Google Shape;6293;p4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4" name="Google Shape;6294;p4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5" name="Google Shape;6295;p4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6" name="Google Shape;6296;p4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7" name="Google Shape;6297;p4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8" name="Google Shape;6298;p4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9" name="Google Shape;6299;p4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0" name="Google Shape;6300;p4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1" name="Google Shape;6301;p4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2" name="Google Shape;6302;p4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3" name="Google Shape;6303;p4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4" name="Google Shape;6304;p4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5" name="Google Shape;6305;p4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6" name="Google Shape;6306;p4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7" name="Google Shape;6307;p4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8" name="Google Shape;6308;p4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9" name="Google Shape;6309;p4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0" name="Google Shape;6310;p4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1" name="Google Shape;6311;p4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2" name="Google Shape;6312;p4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3" name="Google Shape;6313;p4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4" name="Google Shape;6314;p4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5" name="Google Shape;6315;p4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6" name="Google Shape;6316;p4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7" name="Google Shape;6317;p4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8" name="Google Shape;6318;p4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19" name="Google Shape;6319;p4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0" name="Google Shape;6320;p4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1" name="Google Shape;6321;p4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2" name="Google Shape;6322;p4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3" name="Google Shape;6323;p4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4" name="Google Shape;6324;p4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5" name="Google Shape;6325;p4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6" name="Google Shape;6326;p4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7" name="Google Shape;6327;p4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8" name="Google Shape;6328;p4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29" name="Google Shape;6329;p4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0" name="Google Shape;6330;p4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1" name="Google Shape;6331;p4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2" name="Google Shape;6332;p4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3" name="Google Shape;6333;p4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4" name="Google Shape;6334;p4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5" name="Google Shape;6335;p4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6" name="Google Shape;6336;p4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7" name="Google Shape;6337;p4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8" name="Google Shape;6338;p4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39" name="Google Shape;6339;p4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0" name="Google Shape;6340;p4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1" name="Google Shape;6341;p4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2" name="Google Shape;6342;p4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3" name="Google Shape;6343;p4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4" name="Google Shape;6344;p4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5" name="Google Shape;6345;p4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6" name="Google Shape;6346;p4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7" name="Google Shape;6347;p4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8" name="Google Shape;6348;p4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49" name="Google Shape;6349;p4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0" name="Google Shape;6350;p4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1" name="Google Shape;6351;p4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2" name="Google Shape;6352;p4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3" name="Google Shape;6353;p4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4" name="Google Shape;6354;p4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5" name="Google Shape;6355;p4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6" name="Google Shape;6356;p4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7" name="Google Shape;6357;p4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8" name="Google Shape;6358;p4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59" name="Google Shape;6359;p4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0" name="Google Shape;6360;p4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1" name="Google Shape;6361;p4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2" name="Google Shape;6362;p4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3" name="Google Shape;6363;p4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4" name="Google Shape;6364;p4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5" name="Google Shape;6365;p4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6" name="Google Shape;6366;p4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7" name="Google Shape;6367;p4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8" name="Google Shape;6368;p4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69" name="Google Shape;6369;p4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0" name="Google Shape;6370;p4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1" name="Google Shape;6371;p4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2" name="Google Shape;6372;p4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3" name="Google Shape;6373;p4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4" name="Google Shape;6374;p4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5" name="Google Shape;6375;p4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6" name="Google Shape;6376;p4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7" name="Google Shape;6377;p4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8" name="Google Shape;6378;p4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79" name="Google Shape;6379;p4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0" name="Google Shape;6380;p4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1" name="Google Shape;6381;p4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2" name="Google Shape;6382;p4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3" name="Google Shape;6383;p4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4" name="Google Shape;6384;p4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5" name="Google Shape;6385;p4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6" name="Google Shape;6386;p4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7" name="Google Shape;6387;p4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8" name="Google Shape;6388;p4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9" name="Google Shape;6389;p4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0" name="Google Shape;6390;p4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1" name="Google Shape;6391;p4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2" name="Google Shape;6392;p4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3" name="Google Shape;6393;p4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4" name="Google Shape;6394;p4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5" name="Google Shape;6395;p4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6" name="Google Shape;6396;p4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7" name="Google Shape;6397;p4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8" name="Google Shape;6398;p4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9" name="Google Shape;6399;p4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0" name="Google Shape;6400;p4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1" name="Google Shape;6401;p4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2" name="Google Shape;6402;p4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3" name="Google Shape;6403;p4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4" name="Google Shape;6404;p4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5" name="Google Shape;6405;p4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6" name="Google Shape;6406;p4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7" name="Google Shape;6407;p4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8" name="Google Shape;6408;p4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9" name="Google Shape;6409;p4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0" name="Google Shape;6410;p4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1" name="Google Shape;6411;p4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2" name="Google Shape;6412;p4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3" name="Google Shape;6413;p4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4" name="Google Shape;6414;p4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5" name="Google Shape;6415;p4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6" name="Google Shape;6416;p4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7" name="Google Shape;6417;p4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8" name="Google Shape;6418;p4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9" name="Google Shape;6419;p4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0" name="Google Shape;6420;p4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1" name="Google Shape;6421;p4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2" name="Google Shape;6422;p4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3" name="Google Shape;6423;p4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4" name="Google Shape;6424;p4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5" name="Google Shape;6425;p4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6" name="Google Shape;6426;p4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7" name="Google Shape;6427;p4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8" name="Google Shape;6428;p4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6429;p4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6430;p4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6431;p4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6432;p4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6433;p4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6434;p4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6435;p4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6436;p4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6437;p4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6438;p4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6439;p4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6440;p4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6441;p4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6442;p4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6443;p4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4" name="Google Shape;6444;p4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45" name="Google Shape;6445;p4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446" name="Google Shape;6446;p4"/>
          <p:cNvSpPr txBox="1">
            <a:spLocks noGrp="1"/>
          </p:cNvSpPr>
          <p:nvPr>
            <p:ph type="body" idx="1"/>
          </p:nvPr>
        </p:nvSpPr>
        <p:spPr>
          <a:xfrm>
            <a:off x="720000" y="941525"/>
            <a:ext cx="7704000" cy="3760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 rtl="0"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  <a:defRPr sz="1200">
                <a:solidFill>
                  <a:srgbClr val="434343"/>
                </a:solidFill>
              </a:defRPr>
            </a:lvl1pPr>
            <a:lvl2pPr marL="914400" lvl="1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lphaLcPeriod"/>
              <a:defRPr>
                <a:solidFill>
                  <a:srgbClr val="434343"/>
                </a:solidFill>
              </a:defRPr>
            </a:lvl2pPr>
            <a:lvl3pPr marL="1371600" lvl="2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romanLcPeriod"/>
              <a:defRPr>
                <a:solidFill>
                  <a:srgbClr val="434343"/>
                </a:solidFill>
              </a:defRPr>
            </a:lvl3pPr>
            <a:lvl4pPr marL="1828800" lvl="3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  <a:defRPr>
                <a:solidFill>
                  <a:srgbClr val="434343"/>
                </a:solidFill>
              </a:defRPr>
            </a:lvl4pPr>
            <a:lvl5pPr marL="2286000" lvl="4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lphaLcPeriod"/>
              <a:defRPr>
                <a:solidFill>
                  <a:srgbClr val="434343"/>
                </a:solidFill>
              </a:defRPr>
            </a:lvl5pPr>
            <a:lvl6pPr marL="2743200" lvl="5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romanLcPeriod"/>
              <a:defRPr>
                <a:solidFill>
                  <a:srgbClr val="434343"/>
                </a:solidFill>
              </a:defRPr>
            </a:lvl6pPr>
            <a:lvl7pPr marL="3200400" lvl="6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rabicPeriod"/>
              <a:defRPr>
                <a:solidFill>
                  <a:srgbClr val="434343"/>
                </a:solidFill>
              </a:defRPr>
            </a:lvl7pPr>
            <a:lvl8pPr marL="3657600" lvl="7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alphaLcPeriod"/>
              <a:defRPr>
                <a:solidFill>
                  <a:srgbClr val="434343"/>
                </a:solidFill>
              </a:defRPr>
            </a:lvl8pPr>
            <a:lvl9pPr marL="4114800" lvl="8" indent="-3175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1400"/>
              <a:buAutoNum type="romanLcPeriod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6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448" name="Google Shape;6448;p5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857250" y="3646425"/>
            <a:ext cx="2755450" cy="2779574"/>
          </a:xfrm>
          <a:prstGeom prst="rect">
            <a:avLst/>
          </a:prstGeom>
          <a:noFill/>
          <a:ln>
            <a:noFill/>
          </a:ln>
        </p:spPr>
      </p:pic>
      <p:pic>
        <p:nvPicPr>
          <p:cNvPr id="6449" name="Google Shape;6449;p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3775204">
            <a:off x="-3163235" y="1358273"/>
            <a:ext cx="7062915" cy="4233905"/>
          </a:xfrm>
          <a:prstGeom prst="rect">
            <a:avLst/>
          </a:prstGeom>
          <a:noFill/>
          <a:ln>
            <a:noFill/>
          </a:ln>
        </p:spPr>
      </p:pic>
      <p:pic>
        <p:nvPicPr>
          <p:cNvPr id="6450" name="Google Shape;6450;p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867402" y="4398552"/>
            <a:ext cx="3387400" cy="7907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451" name="Google Shape;6451;p5"/>
          <p:cNvGrpSpPr/>
          <p:nvPr/>
        </p:nvGrpSpPr>
        <p:grpSpPr>
          <a:xfrm>
            <a:off x="8428901" y="3494920"/>
            <a:ext cx="2035351" cy="1113581"/>
            <a:chOff x="-2924731" y="-3025202"/>
            <a:chExt cx="1120788" cy="613206"/>
          </a:xfrm>
        </p:grpSpPr>
        <p:sp>
          <p:nvSpPr>
            <p:cNvPr id="6452" name="Google Shape;6452;p5"/>
            <p:cNvSpPr/>
            <p:nvPr/>
          </p:nvSpPr>
          <p:spPr>
            <a:xfrm>
              <a:off x="-2628060" y="-2592014"/>
              <a:ext cx="32183" cy="30799"/>
            </a:xfrm>
            <a:custGeom>
              <a:avLst/>
              <a:gdLst/>
              <a:ahLst/>
              <a:cxnLst/>
              <a:rect l="l" t="t" r="r" b="b"/>
              <a:pathLst>
                <a:path w="674" h="645" extrusionOk="0">
                  <a:moveTo>
                    <a:pt x="344" y="1"/>
                  </a:moveTo>
                  <a:cubicBezTo>
                    <a:pt x="236" y="1"/>
                    <a:pt x="142" y="49"/>
                    <a:pt x="75" y="147"/>
                  </a:cubicBezTo>
                  <a:cubicBezTo>
                    <a:pt x="82" y="151"/>
                    <a:pt x="82" y="177"/>
                    <a:pt x="94" y="177"/>
                  </a:cubicBezTo>
                  <a:cubicBezTo>
                    <a:pt x="97" y="177"/>
                    <a:pt x="101" y="177"/>
                    <a:pt x="105" y="170"/>
                  </a:cubicBezTo>
                  <a:cubicBezTo>
                    <a:pt x="131" y="139"/>
                    <a:pt x="157" y="125"/>
                    <a:pt x="187" y="113"/>
                  </a:cubicBezTo>
                  <a:cubicBezTo>
                    <a:pt x="191" y="162"/>
                    <a:pt x="265" y="125"/>
                    <a:pt x="262" y="177"/>
                  </a:cubicBezTo>
                  <a:cubicBezTo>
                    <a:pt x="262" y="218"/>
                    <a:pt x="251" y="244"/>
                    <a:pt x="209" y="244"/>
                  </a:cubicBezTo>
                  <a:lnTo>
                    <a:pt x="187" y="244"/>
                  </a:lnTo>
                  <a:cubicBezTo>
                    <a:pt x="168" y="244"/>
                    <a:pt x="149" y="263"/>
                    <a:pt x="142" y="282"/>
                  </a:cubicBezTo>
                  <a:cubicBezTo>
                    <a:pt x="149" y="327"/>
                    <a:pt x="217" y="300"/>
                    <a:pt x="220" y="356"/>
                  </a:cubicBezTo>
                  <a:cubicBezTo>
                    <a:pt x="149" y="345"/>
                    <a:pt x="94" y="308"/>
                    <a:pt x="37" y="274"/>
                  </a:cubicBezTo>
                  <a:cubicBezTo>
                    <a:pt x="0" y="322"/>
                    <a:pt x="15" y="372"/>
                    <a:pt x="23" y="424"/>
                  </a:cubicBezTo>
                  <a:cubicBezTo>
                    <a:pt x="30" y="424"/>
                    <a:pt x="34" y="427"/>
                    <a:pt x="41" y="427"/>
                  </a:cubicBezTo>
                  <a:lnTo>
                    <a:pt x="45" y="424"/>
                  </a:lnTo>
                  <a:cubicBezTo>
                    <a:pt x="63" y="420"/>
                    <a:pt x="82" y="398"/>
                    <a:pt x="101" y="398"/>
                  </a:cubicBezTo>
                  <a:cubicBezTo>
                    <a:pt x="108" y="398"/>
                    <a:pt x="116" y="405"/>
                    <a:pt x="123" y="416"/>
                  </a:cubicBezTo>
                  <a:cubicBezTo>
                    <a:pt x="142" y="450"/>
                    <a:pt x="108" y="468"/>
                    <a:pt x="82" y="487"/>
                  </a:cubicBezTo>
                  <a:cubicBezTo>
                    <a:pt x="63" y="494"/>
                    <a:pt x="79" y="513"/>
                    <a:pt x="90" y="524"/>
                  </a:cubicBezTo>
                  <a:cubicBezTo>
                    <a:pt x="105" y="529"/>
                    <a:pt x="116" y="532"/>
                    <a:pt x="127" y="532"/>
                  </a:cubicBezTo>
                  <a:cubicBezTo>
                    <a:pt x="168" y="532"/>
                    <a:pt x="187" y="498"/>
                    <a:pt x="202" y="453"/>
                  </a:cubicBezTo>
                  <a:cubicBezTo>
                    <a:pt x="262" y="476"/>
                    <a:pt x="236" y="524"/>
                    <a:pt x="254" y="555"/>
                  </a:cubicBezTo>
                  <a:cubicBezTo>
                    <a:pt x="277" y="524"/>
                    <a:pt x="332" y="517"/>
                    <a:pt x="318" y="461"/>
                  </a:cubicBezTo>
                  <a:cubicBezTo>
                    <a:pt x="314" y="446"/>
                    <a:pt x="325" y="434"/>
                    <a:pt x="299" y="431"/>
                  </a:cubicBezTo>
                  <a:cubicBezTo>
                    <a:pt x="258" y="427"/>
                    <a:pt x="247" y="401"/>
                    <a:pt x="273" y="382"/>
                  </a:cubicBezTo>
                  <a:cubicBezTo>
                    <a:pt x="306" y="356"/>
                    <a:pt x="348" y="341"/>
                    <a:pt x="385" y="282"/>
                  </a:cubicBezTo>
                  <a:lnTo>
                    <a:pt x="385" y="282"/>
                  </a:lnTo>
                  <a:cubicBezTo>
                    <a:pt x="374" y="386"/>
                    <a:pt x="322" y="453"/>
                    <a:pt x="393" y="529"/>
                  </a:cubicBezTo>
                  <a:cubicBezTo>
                    <a:pt x="430" y="569"/>
                    <a:pt x="332" y="584"/>
                    <a:pt x="318" y="636"/>
                  </a:cubicBezTo>
                  <a:cubicBezTo>
                    <a:pt x="329" y="644"/>
                    <a:pt x="340" y="644"/>
                    <a:pt x="351" y="644"/>
                  </a:cubicBezTo>
                  <a:cubicBezTo>
                    <a:pt x="366" y="644"/>
                    <a:pt x="385" y="641"/>
                    <a:pt x="400" y="641"/>
                  </a:cubicBezTo>
                  <a:cubicBezTo>
                    <a:pt x="430" y="636"/>
                    <a:pt x="456" y="622"/>
                    <a:pt x="486" y="622"/>
                  </a:cubicBezTo>
                  <a:cubicBezTo>
                    <a:pt x="501" y="622"/>
                    <a:pt x="516" y="625"/>
                    <a:pt x="531" y="641"/>
                  </a:cubicBezTo>
                  <a:lnTo>
                    <a:pt x="565" y="607"/>
                  </a:lnTo>
                  <a:cubicBezTo>
                    <a:pt x="531" y="524"/>
                    <a:pt x="494" y="442"/>
                    <a:pt x="531" y="349"/>
                  </a:cubicBezTo>
                  <a:cubicBezTo>
                    <a:pt x="553" y="289"/>
                    <a:pt x="534" y="225"/>
                    <a:pt x="542" y="162"/>
                  </a:cubicBezTo>
                  <a:cubicBezTo>
                    <a:pt x="546" y="147"/>
                    <a:pt x="546" y="132"/>
                    <a:pt x="568" y="132"/>
                  </a:cubicBezTo>
                  <a:cubicBezTo>
                    <a:pt x="584" y="132"/>
                    <a:pt x="606" y="147"/>
                    <a:pt x="598" y="158"/>
                  </a:cubicBezTo>
                  <a:cubicBezTo>
                    <a:pt x="557" y="225"/>
                    <a:pt x="646" y="196"/>
                    <a:pt x="651" y="229"/>
                  </a:cubicBezTo>
                  <a:cubicBezTo>
                    <a:pt x="673" y="113"/>
                    <a:pt x="561" y="75"/>
                    <a:pt x="516" y="1"/>
                  </a:cubicBezTo>
                  <a:cubicBezTo>
                    <a:pt x="512" y="5"/>
                    <a:pt x="505" y="5"/>
                    <a:pt x="501" y="5"/>
                  </a:cubicBezTo>
                  <a:cubicBezTo>
                    <a:pt x="497" y="5"/>
                    <a:pt x="489" y="5"/>
                    <a:pt x="486" y="1"/>
                  </a:cubicBezTo>
                  <a:cubicBezTo>
                    <a:pt x="463" y="1"/>
                    <a:pt x="441" y="5"/>
                    <a:pt x="422" y="5"/>
                  </a:cubicBezTo>
                  <a:lnTo>
                    <a:pt x="404" y="5"/>
                  </a:lnTo>
                  <a:cubicBezTo>
                    <a:pt x="385" y="1"/>
                    <a:pt x="363" y="1"/>
                    <a:pt x="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3" name="Google Shape;6453;p5"/>
            <p:cNvSpPr/>
            <p:nvPr/>
          </p:nvSpPr>
          <p:spPr>
            <a:xfrm>
              <a:off x="-2810704" y="-2804024"/>
              <a:ext cx="33091" cy="58589"/>
            </a:xfrm>
            <a:custGeom>
              <a:avLst/>
              <a:gdLst/>
              <a:ahLst/>
              <a:cxnLst/>
              <a:rect l="l" t="t" r="r" b="b"/>
              <a:pathLst>
                <a:path w="693" h="1227" extrusionOk="0">
                  <a:moveTo>
                    <a:pt x="551" y="0"/>
                  </a:moveTo>
                  <a:cubicBezTo>
                    <a:pt x="491" y="0"/>
                    <a:pt x="423" y="57"/>
                    <a:pt x="405" y="116"/>
                  </a:cubicBezTo>
                  <a:cubicBezTo>
                    <a:pt x="386" y="169"/>
                    <a:pt x="405" y="243"/>
                    <a:pt x="337" y="266"/>
                  </a:cubicBezTo>
                  <a:cubicBezTo>
                    <a:pt x="282" y="284"/>
                    <a:pt x="282" y="355"/>
                    <a:pt x="222" y="366"/>
                  </a:cubicBezTo>
                  <a:cubicBezTo>
                    <a:pt x="203" y="371"/>
                    <a:pt x="206" y="389"/>
                    <a:pt x="218" y="404"/>
                  </a:cubicBezTo>
                  <a:cubicBezTo>
                    <a:pt x="282" y="516"/>
                    <a:pt x="255" y="606"/>
                    <a:pt x="154" y="685"/>
                  </a:cubicBezTo>
                  <a:cubicBezTo>
                    <a:pt x="218" y="718"/>
                    <a:pt x="296" y="729"/>
                    <a:pt x="330" y="808"/>
                  </a:cubicBezTo>
                  <a:cubicBezTo>
                    <a:pt x="337" y="823"/>
                    <a:pt x="330" y="834"/>
                    <a:pt x="322" y="845"/>
                  </a:cubicBezTo>
                  <a:cubicBezTo>
                    <a:pt x="334" y="939"/>
                    <a:pt x="263" y="1043"/>
                    <a:pt x="173" y="1061"/>
                  </a:cubicBezTo>
                  <a:cubicBezTo>
                    <a:pt x="158" y="1073"/>
                    <a:pt x="147" y="1088"/>
                    <a:pt x="147" y="1111"/>
                  </a:cubicBezTo>
                  <a:cubicBezTo>
                    <a:pt x="151" y="1137"/>
                    <a:pt x="132" y="1151"/>
                    <a:pt x="109" y="1156"/>
                  </a:cubicBezTo>
                  <a:lnTo>
                    <a:pt x="102" y="1156"/>
                  </a:lnTo>
                  <a:cubicBezTo>
                    <a:pt x="68" y="1156"/>
                    <a:pt x="80" y="1125"/>
                    <a:pt x="83" y="1111"/>
                  </a:cubicBezTo>
                  <a:cubicBezTo>
                    <a:pt x="91" y="1051"/>
                    <a:pt x="31" y="1054"/>
                    <a:pt x="5" y="1025"/>
                  </a:cubicBezTo>
                  <a:lnTo>
                    <a:pt x="5" y="1025"/>
                  </a:lnTo>
                  <a:cubicBezTo>
                    <a:pt x="1" y="1092"/>
                    <a:pt x="53" y="1137"/>
                    <a:pt x="65" y="1196"/>
                  </a:cubicBezTo>
                  <a:cubicBezTo>
                    <a:pt x="68" y="1223"/>
                    <a:pt x="83" y="1226"/>
                    <a:pt x="102" y="1226"/>
                  </a:cubicBezTo>
                  <a:cubicBezTo>
                    <a:pt x="109" y="1226"/>
                    <a:pt x="120" y="1226"/>
                    <a:pt x="128" y="1223"/>
                  </a:cubicBezTo>
                  <a:cubicBezTo>
                    <a:pt x="337" y="1174"/>
                    <a:pt x="416" y="920"/>
                    <a:pt x="360" y="755"/>
                  </a:cubicBezTo>
                  <a:cubicBezTo>
                    <a:pt x="349" y="718"/>
                    <a:pt x="319" y="688"/>
                    <a:pt x="353" y="651"/>
                  </a:cubicBezTo>
                  <a:cubicBezTo>
                    <a:pt x="334" y="628"/>
                    <a:pt x="304" y="609"/>
                    <a:pt x="315" y="576"/>
                  </a:cubicBezTo>
                  <a:cubicBezTo>
                    <a:pt x="319" y="561"/>
                    <a:pt x="327" y="557"/>
                    <a:pt x="337" y="557"/>
                  </a:cubicBezTo>
                  <a:cubicBezTo>
                    <a:pt x="349" y="557"/>
                    <a:pt x="360" y="564"/>
                    <a:pt x="371" y="564"/>
                  </a:cubicBezTo>
                  <a:cubicBezTo>
                    <a:pt x="386" y="486"/>
                    <a:pt x="487" y="483"/>
                    <a:pt x="502" y="404"/>
                  </a:cubicBezTo>
                  <a:cubicBezTo>
                    <a:pt x="479" y="371"/>
                    <a:pt x="427" y="359"/>
                    <a:pt x="434" y="303"/>
                  </a:cubicBezTo>
                  <a:cubicBezTo>
                    <a:pt x="446" y="247"/>
                    <a:pt x="472" y="232"/>
                    <a:pt x="510" y="232"/>
                  </a:cubicBezTo>
                  <a:cubicBezTo>
                    <a:pt x="528" y="232"/>
                    <a:pt x="546" y="236"/>
                    <a:pt x="565" y="240"/>
                  </a:cubicBezTo>
                  <a:cubicBezTo>
                    <a:pt x="641" y="321"/>
                    <a:pt x="641" y="321"/>
                    <a:pt x="569" y="404"/>
                  </a:cubicBezTo>
                  <a:cubicBezTo>
                    <a:pt x="580" y="433"/>
                    <a:pt x="584" y="475"/>
                    <a:pt x="622" y="475"/>
                  </a:cubicBezTo>
                  <a:lnTo>
                    <a:pt x="629" y="475"/>
                  </a:lnTo>
                  <a:cubicBezTo>
                    <a:pt x="674" y="467"/>
                    <a:pt x="681" y="423"/>
                    <a:pt x="689" y="385"/>
                  </a:cubicBezTo>
                  <a:cubicBezTo>
                    <a:pt x="693" y="374"/>
                    <a:pt x="693" y="352"/>
                    <a:pt x="685" y="340"/>
                  </a:cubicBezTo>
                  <a:cubicBezTo>
                    <a:pt x="644" y="258"/>
                    <a:pt x="641" y="164"/>
                    <a:pt x="636" y="75"/>
                  </a:cubicBezTo>
                  <a:cubicBezTo>
                    <a:pt x="633" y="30"/>
                    <a:pt x="610" y="12"/>
                    <a:pt x="573" y="4"/>
                  </a:cubicBezTo>
                  <a:cubicBezTo>
                    <a:pt x="565" y="4"/>
                    <a:pt x="558" y="0"/>
                    <a:pt x="5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4" name="Google Shape;6454;p5"/>
            <p:cNvSpPr/>
            <p:nvPr/>
          </p:nvSpPr>
          <p:spPr>
            <a:xfrm>
              <a:off x="-1889320" y="-2747631"/>
              <a:ext cx="32756" cy="41113"/>
            </a:xfrm>
            <a:custGeom>
              <a:avLst/>
              <a:gdLst/>
              <a:ahLst/>
              <a:cxnLst/>
              <a:rect l="l" t="t" r="r" b="b"/>
              <a:pathLst>
                <a:path w="686" h="861" extrusionOk="0">
                  <a:moveTo>
                    <a:pt x="371" y="1"/>
                  </a:moveTo>
                  <a:cubicBezTo>
                    <a:pt x="292" y="79"/>
                    <a:pt x="259" y="191"/>
                    <a:pt x="143" y="221"/>
                  </a:cubicBezTo>
                  <a:cubicBezTo>
                    <a:pt x="117" y="225"/>
                    <a:pt x="113" y="255"/>
                    <a:pt x="109" y="277"/>
                  </a:cubicBezTo>
                  <a:cubicBezTo>
                    <a:pt x="102" y="367"/>
                    <a:pt x="57" y="441"/>
                    <a:pt x="23" y="520"/>
                  </a:cubicBezTo>
                  <a:cubicBezTo>
                    <a:pt x="1" y="580"/>
                    <a:pt x="9" y="617"/>
                    <a:pt x="57" y="647"/>
                  </a:cubicBezTo>
                  <a:cubicBezTo>
                    <a:pt x="76" y="658"/>
                    <a:pt x="99" y="665"/>
                    <a:pt x="109" y="688"/>
                  </a:cubicBezTo>
                  <a:cubicBezTo>
                    <a:pt x="177" y="796"/>
                    <a:pt x="266" y="860"/>
                    <a:pt x="387" y="860"/>
                  </a:cubicBezTo>
                  <a:cubicBezTo>
                    <a:pt x="404" y="860"/>
                    <a:pt x="427" y="860"/>
                    <a:pt x="449" y="853"/>
                  </a:cubicBezTo>
                  <a:cubicBezTo>
                    <a:pt x="431" y="841"/>
                    <a:pt x="413" y="827"/>
                    <a:pt x="394" y="819"/>
                  </a:cubicBezTo>
                  <a:cubicBezTo>
                    <a:pt x="326" y="789"/>
                    <a:pt x="274" y="752"/>
                    <a:pt x="278" y="670"/>
                  </a:cubicBezTo>
                  <a:cubicBezTo>
                    <a:pt x="278" y="651"/>
                    <a:pt x="263" y="639"/>
                    <a:pt x="247" y="639"/>
                  </a:cubicBezTo>
                  <a:lnTo>
                    <a:pt x="237" y="639"/>
                  </a:lnTo>
                  <a:cubicBezTo>
                    <a:pt x="230" y="643"/>
                    <a:pt x="221" y="643"/>
                    <a:pt x="218" y="643"/>
                  </a:cubicBezTo>
                  <a:cubicBezTo>
                    <a:pt x="180" y="643"/>
                    <a:pt x="147" y="625"/>
                    <a:pt x="128" y="595"/>
                  </a:cubicBezTo>
                  <a:cubicBezTo>
                    <a:pt x="99" y="546"/>
                    <a:pt x="83" y="494"/>
                    <a:pt x="121" y="446"/>
                  </a:cubicBezTo>
                  <a:cubicBezTo>
                    <a:pt x="143" y="419"/>
                    <a:pt x="169" y="408"/>
                    <a:pt x="199" y="408"/>
                  </a:cubicBezTo>
                  <a:cubicBezTo>
                    <a:pt x="230" y="408"/>
                    <a:pt x="266" y="419"/>
                    <a:pt x="304" y="446"/>
                  </a:cubicBezTo>
                  <a:cubicBezTo>
                    <a:pt x="330" y="453"/>
                    <a:pt x="349" y="468"/>
                    <a:pt x="352" y="498"/>
                  </a:cubicBezTo>
                  <a:cubicBezTo>
                    <a:pt x="423" y="516"/>
                    <a:pt x="509" y="486"/>
                    <a:pt x="561" y="572"/>
                  </a:cubicBezTo>
                  <a:cubicBezTo>
                    <a:pt x="614" y="651"/>
                    <a:pt x="603" y="748"/>
                    <a:pt x="521" y="800"/>
                  </a:cubicBezTo>
                  <a:cubicBezTo>
                    <a:pt x="502" y="815"/>
                    <a:pt x="483" y="827"/>
                    <a:pt x="465" y="841"/>
                  </a:cubicBezTo>
                  <a:cubicBezTo>
                    <a:pt x="528" y="830"/>
                    <a:pt x="618" y="834"/>
                    <a:pt x="625" y="760"/>
                  </a:cubicBezTo>
                  <a:cubicBezTo>
                    <a:pt x="633" y="688"/>
                    <a:pt x="685" y="610"/>
                    <a:pt x="614" y="531"/>
                  </a:cubicBezTo>
                  <a:cubicBezTo>
                    <a:pt x="588" y="505"/>
                    <a:pt x="580" y="472"/>
                    <a:pt x="544" y="472"/>
                  </a:cubicBezTo>
                  <a:lnTo>
                    <a:pt x="535" y="472"/>
                  </a:lnTo>
                  <a:cubicBezTo>
                    <a:pt x="528" y="475"/>
                    <a:pt x="521" y="475"/>
                    <a:pt x="513" y="475"/>
                  </a:cubicBezTo>
                  <a:cubicBezTo>
                    <a:pt x="423" y="475"/>
                    <a:pt x="364" y="404"/>
                    <a:pt x="292" y="367"/>
                  </a:cubicBezTo>
                  <a:cubicBezTo>
                    <a:pt x="252" y="344"/>
                    <a:pt x="259" y="296"/>
                    <a:pt x="270" y="255"/>
                  </a:cubicBezTo>
                  <a:cubicBezTo>
                    <a:pt x="282" y="255"/>
                    <a:pt x="285" y="251"/>
                    <a:pt x="289" y="251"/>
                  </a:cubicBezTo>
                  <a:cubicBezTo>
                    <a:pt x="297" y="251"/>
                    <a:pt x="304" y="255"/>
                    <a:pt x="311" y="258"/>
                  </a:cubicBezTo>
                  <a:cubicBezTo>
                    <a:pt x="345" y="277"/>
                    <a:pt x="364" y="284"/>
                    <a:pt x="378" y="284"/>
                  </a:cubicBezTo>
                  <a:cubicBezTo>
                    <a:pt x="397" y="284"/>
                    <a:pt x="404" y="266"/>
                    <a:pt x="431" y="217"/>
                  </a:cubicBezTo>
                  <a:cubicBezTo>
                    <a:pt x="483" y="116"/>
                    <a:pt x="420" y="68"/>
                    <a:pt x="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5" name="Google Shape;6455;p5"/>
            <p:cNvSpPr/>
            <p:nvPr/>
          </p:nvSpPr>
          <p:spPr>
            <a:xfrm>
              <a:off x="-2445130" y="-2935623"/>
              <a:ext cx="62553" cy="36481"/>
            </a:xfrm>
            <a:custGeom>
              <a:avLst/>
              <a:gdLst/>
              <a:ahLst/>
              <a:cxnLst/>
              <a:rect l="l" t="t" r="r" b="b"/>
              <a:pathLst>
                <a:path w="1310" h="764" extrusionOk="0">
                  <a:moveTo>
                    <a:pt x="498" y="756"/>
                  </a:moveTo>
                  <a:cubicBezTo>
                    <a:pt x="502" y="756"/>
                    <a:pt x="502" y="760"/>
                    <a:pt x="502" y="760"/>
                  </a:cubicBezTo>
                  <a:lnTo>
                    <a:pt x="502" y="756"/>
                  </a:lnTo>
                  <a:close/>
                  <a:moveTo>
                    <a:pt x="162" y="9"/>
                  </a:moveTo>
                  <a:cubicBezTo>
                    <a:pt x="86" y="9"/>
                    <a:pt x="34" y="57"/>
                    <a:pt x="0" y="154"/>
                  </a:cubicBezTo>
                  <a:cubicBezTo>
                    <a:pt x="50" y="102"/>
                    <a:pt x="94" y="42"/>
                    <a:pt x="165" y="42"/>
                  </a:cubicBezTo>
                  <a:cubicBezTo>
                    <a:pt x="184" y="42"/>
                    <a:pt x="202" y="46"/>
                    <a:pt x="225" y="54"/>
                  </a:cubicBezTo>
                  <a:cubicBezTo>
                    <a:pt x="281" y="65"/>
                    <a:pt x="319" y="94"/>
                    <a:pt x="326" y="151"/>
                  </a:cubicBezTo>
                  <a:cubicBezTo>
                    <a:pt x="390" y="222"/>
                    <a:pt x="390" y="289"/>
                    <a:pt x="322" y="356"/>
                  </a:cubicBezTo>
                  <a:cubicBezTo>
                    <a:pt x="300" y="375"/>
                    <a:pt x="288" y="405"/>
                    <a:pt x="274" y="431"/>
                  </a:cubicBezTo>
                  <a:cubicBezTo>
                    <a:pt x="285" y="439"/>
                    <a:pt x="296" y="449"/>
                    <a:pt x="304" y="449"/>
                  </a:cubicBezTo>
                  <a:cubicBezTo>
                    <a:pt x="307" y="449"/>
                    <a:pt x="311" y="449"/>
                    <a:pt x="314" y="446"/>
                  </a:cubicBezTo>
                  <a:cubicBezTo>
                    <a:pt x="352" y="416"/>
                    <a:pt x="397" y="408"/>
                    <a:pt x="438" y="408"/>
                  </a:cubicBezTo>
                  <a:cubicBezTo>
                    <a:pt x="461" y="408"/>
                    <a:pt x="483" y="413"/>
                    <a:pt x="505" y="413"/>
                  </a:cubicBezTo>
                  <a:cubicBezTo>
                    <a:pt x="528" y="416"/>
                    <a:pt x="550" y="416"/>
                    <a:pt x="573" y="416"/>
                  </a:cubicBezTo>
                  <a:lnTo>
                    <a:pt x="583" y="416"/>
                  </a:lnTo>
                  <a:cubicBezTo>
                    <a:pt x="685" y="416"/>
                    <a:pt x="733" y="513"/>
                    <a:pt x="678" y="599"/>
                  </a:cubicBezTo>
                  <a:cubicBezTo>
                    <a:pt x="647" y="641"/>
                    <a:pt x="625" y="700"/>
                    <a:pt x="557" y="700"/>
                  </a:cubicBezTo>
                  <a:cubicBezTo>
                    <a:pt x="550" y="700"/>
                    <a:pt x="543" y="700"/>
                    <a:pt x="531" y="696"/>
                  </a:cubicBezTo>
                  <a:lnTo>
                    <a:pt x="528" y="696"/>
                  </a:lnTo>
                  <a:cubicBezTo>
                    <a:pt x="498" y="696"/>
                    <a:pt x="521" y="745"/>
                    <a:pt x="502" y="760"/>
                  </a:cubicBezTo>
                  <a:cubicBezTo>
                    <a:pt x="516" y="763"/>
                    <a:pt x="531" y="763"/>
                    <a:pt x="547" y="763"/>
                  </a:cubicBezTo>
                  <a:cubicBezTo>
                    <a:pt x="647" y="763"/>
                    <a:pt x="722" y="711"/>
                    <a:pt x="740" y="618"/>
                  </a:cubicBezTo>
                  <a:cubicBezTo>
                    <a:pt x="752" y="554"/>
                    <a:pt x="775" y="520"/>
                    <a:pt x="812" y="520"/>
                  </a:cubicBezTo>
                  <a:cubicBezTo>
                    <a:pt x="835" y="520"/>
                    <a:pt x="861" y="536"/>
                    <a:pt x="894" y="562"/>
                  </a:cubicBezTo>
                  <a:cubicBezTo>
                    <a:pt x="958" y="610"/>
                    <a:pt x="987" y="637"/>
                    <a:pt x="1021" y="637"/>
                  </a:cubicBezTo>
                  <a:cubicBezTo>
                    <a:pt x="1051" y="637"/>
                    <a:pt x="1085" y="615"/>
                    <a:pt x="1149" y="577"/>
                  </a:cubicBezTo>
                  <a:cubicBezTo>
                    <a:pt x="1163" y="570"/>
                    <a:pt x="1178" y="562"/>
                    <a:pt x="1189" y="562"/>
                  </a:cubicBezTo>
                  <a:lnTo>
                    <a:pt x="1201" y="562"/>
                  </a:lnTo>
                  <a:cubicBezTo>
                    <a:pt x="1272" y="562"/>
                    <a:pt x="1298" y="513"/>
                    <a:pt x="1309" y="453"/>
                  </a:cubicBezTo>
                  <a:lnTo>
                    <a:pt x="1309" y="453"/>
                  </a:lnTo>
                  <a:cubicBezTo>
                    <a:pt x="1306" y="453"/>
                    <a:pt x="1301" y="458"/>
                    <a:pt x="1298" y="461"/>
                  </a:cubicBezTo>
                  <a:cubicBezTo>
                    <a:pt x="1216" y="465"/>
                    <a:pt x="1137" y="494"/>
                    <a:pt x="1066" y="536"/>
                  </a:cubicBezTo>
                  <a:cubicBezTo>
                    <a:pt x="1059" y="539"/>
                    <a:pt x="1054" y="543"/>
                    <a:pt x="1044" y="547"/>
                  </a:cubicBezTo>
                  <a:cubicBezTo>
                    <a:pt x="1018" y="543"/>
                    <a:pt x="987" y="536"/>
                    <a:pt x="958" y="532"/>
                  </a:cubicBezTo>
                  <a:cubicBezTo>
                    <a:pt x="782" y="506"/>
                    <a:pt x="685" y="397"/>
                    <a:pt x="640" y="233"/>
                  </a:cubicBezTo>
                  <a:cubicBezTo>
                    <a:pt x="628" y="248"/>
                    <a:pt x="614" y="251"/>
                    <a:pt x="602" y="251"/>
                  </a:cubicBezTo>
                  <a:lnTo>
                    <a:pt x="554" y="251"/>
                  </a:lnTo>
                  <a:cubicBezTo>
                    <a:pt x="573" y="274"/>
                    <a:pt x="588" y="304"/>
                    <a:pt x="543" y="308"/>
                  </a:cubicBezTo>
                  <a:lnTo>
                    <a:pt x="535" y="308"/>
                  </a:lnTo>
                  <a:cubicBezTo>
                    <a:pt x="487" y="308"/>
                    <a:pt x="464" y="263"/>
                    <a:pt x="471" y="203"/>
                  </a:cubicBezTo>
                  <a:cubicBezTo>
                    <a:pt x="457" y="184"/>
                    <a:pt x="442" y="166"/>
                    <a:pt x="453" y="139"/>
                  </a:cubicBezTo>
                  <a:cubicBezTo>
                    <a:pt x="468" y="99"/>
                    <a:pt x="449" y="68"/>
                    <a:pt x="397" y="61"/>
                  </a:cubicBezTo>
                  <a:cubicBezTo>
                    <a:pt x="390" y="61"/>
                    <a:pt x="378" y="61"/>
                    <a:pt x="374" y="57"/>
                  </a:cubicBezTo>
                  <a:cubicBezTo>
                    <a:pt x="330" y="1"/>
                    <a:pt x="262" y="27"/>
                    <a:pt x="207" y="13"/>
                  </a:cubicBezTo>
                  <a:cubicBezTo>
                    <a:pt x="191" y="9"/>
                    <a:pt x="176" y="9"/>
                    <a:pt x="162" y="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6" name="Google Shape;6456;p5"/>
            <p:cNvSpPr/>
            <p:nvPr/>
          </p:nvSpPr>
          <p:spPr>
            <a:xfrm>
              <a:off x="-2171332" y="-2553623"/>
              <a:ext cx="38773" cy="25403"/>
            </a:xfrm>
            <a:custGeom>
              <a:avLst/>
              <a:gdLst/>
              <a:ahLst/>
              <a:cxnLst/>
              <a:rect l="l" t="t" r="r" b="b"/>
              <a:pathLst>
                <a:path w="812" h="532" extrusionOk="0">
                  <a:moveTo>
                    <a:pt x="296" y="79"/>
                  </a:moveTo>
                  <a:cubicBezTo>
                    <a:pt x="308" y="79"/>
                    <a:pt x="318" y="87"/>
                    <a:pt x="337" y="101"/>
                  </a:cubicBezTo>
                  <a:cubicBezTo>
                    <a:pt x="386" y="151"/>
                    <a:pt x="341" y="180"/>
                    <a:pt x="322" y="210"/>
                  </a:cubicBezTo>
                  <a:cubicBezTo>
                    <a:pt x="311" y="225"/>
                    <a:pt x="296" y="236"/>
                    <a:pt x="277" y="236"/>
                  </a:cubicBezTo>
                  <a:cubicBezTo>
                    <a:pt x="263" y="236"/>
                    <a:pt x="248" y="229"/>
                    <a:pt x="237" y="213"/>
                  </a:cubicBezTo>
                  <a:cubicBezTo>
                    <a:pt x="203" y="177"/>
                    <a:pt x="206" y="143"/>
                    <a:pt x="240" y="109"/>
                  </a:cubicBezTo>
                  <a:cubicBezTo>
                    <a:pt x="259" y="98"/>
                    <a:pt x="274" y="79"/>
                    <a:pt x="296" y="79"/>
                  </a:cubicBezTo>
                  <a:close/>
                  <a:moveTo>
                    <a:pt x="386" y="1"/>
                  </a:moveTo>
                  <a:cubicBezTo>
                    <a:pt x="375" y="1"/>
                    <a:pt x="367" y="4"/>
                    <a:pt x="356" y="8"/>
                  </a:cubicBezTo>
                  <a:cubicBezTo>
                    <a:pt x="318" y="39"/>
                    <a:pt x="277" y="46"/>
                    <a:pt x="237" y="46"/>
                  </a:cubicBezTo>
                  <a:cubicBezTo>
                    <a:pt x="222" y="46"/>
                    <a:pt x="210" y="42"/>
                    <a:pt x="199" y="42"/>
                  </a:cubicBezTo>
                  <a:lnTo>
                    <a:pt x="135" y="42"/>
                  </a:lnTo>
                  <a:cubicBezTo>
                    <a:pt x="75" y="49"/>
                    <a:pt x="16" y="49"/>
                    <a:pt x="8" y="128"/>
                  </a:cubicBezTo>
                  <a:cubicBezTo>
                    <a:pt x="1" y="191"/>
                    <a:pt x="68" y="270"/>
                    <a:pt x="128" y="281"/>
                  </a:cubicBezTo>
                  <a:cubicBezTo>
                    <a:pt x="187" y="289"/>
                    <a:pt x="244" y="300"/>
                    <a:pt x="270" y="370"/>
                  </a:cubicBezTo>
                  <a:cubicBezTo>
                    <a:pt x="285" y="412"/>
                    <a:pt x="308" y="460"/>
                    <a:pt x="349" y="460"/>
                  </a:cubicBezTo>
                  <a:cubicBezTo>
                    <a:pt x="367" y="460"/>
                    <a:pt x="389" y="449"/>
                    <a:pt x="416" y="427"/>
                  </a:cubicBezTo>
                  <a:cubicBezTo>
                    <a:pt x="439" y="408"/>
                    <a:pt x="491" y="415"/>
                    <a:pt x="524" y="397"/>
                  </a:cubicBezTo>
                  <a:cubicBezTo>
                    <a:pt x="536" y="393"/>
                    <a:pt x="543" y="389"/>
                    <a:pt x="554" y="389"/>
                  </a:cubicBezTo>
                  <a:cubicBezTo>
                    <a:pt x="580" y="389"/>
                    <a:pt x="603" y="415"/>
                    <a:pt x="618" y="446"/>
                  </a:cubicBezTo>
                  <a:cubicBezTo>
                    <a:pt x="629" y="472"/>
                    <a:pt x="618" y="510"/>
                    <a:pt x="648" y="532"/>
                  </a:cubicBezTo>
                  <a:cubicBezTo>
                    <a:pt x="651" y="510"/>
                    <a:pt x="663" y="487"/>
                    <a:pt x="663" y="465"/>
                  </a:cubicBezTo>
                  <a:cubicBezTo>
                    <a:pt x="663" y="375"/>
                    <a:pt x="708" y="326"/>
                    <a:pt x="793" y="318"/>
                  </a:cubicBezTo>
                  <a:cubicBezTo>
                    <a:pt x="801" y="311"/>
                    <a:pt x="805" y="308"/>
                    <a:pt x="812" y="303"/>
                  </a:cubicBezTo>
                  <a:lnTo>
                    <a:pt x="812" y="300"/>
                  </a:lnTo>
                  <a:cubicBezTo>
                    <a:pt x="793" y="285"/>
                    <a:pt x="775" y="281"/>
                    <a:pt x="756" y="281"/>
                  </a:cubicBezTo>
                  <a:cubicBezTo>
                    <a:pt x="737" y="281"/>
                    <a:pt x="715" y="285"/>
                    <a:pt x="696" y="292"/>
                  </a:cubicBezTo>
                  <a:cubicBezTo>
                    <a:pt x="677" y="300"/>
                    <a:pt x="655" y="303"/>
                    <a:pt x="636" y="303"/>
                  </a:cubicBezTo>
                  <a:cubicBezTo>
                    <a:pt x="629" y="303"/>
                    <a:pt x="622" y="303"/>
                    <a:pt x="610" y="300"/>
                  </a:cubicBezTo>
                  <a:cubicBezTo>
                    <a:pt x="591" y="318"/>
                    <a:pt x="573" y="344"/>
                    <a:pt x="554" y="344"/>
                  </a:cubicBezTo>
                  <a:cubicBezTo>
                    <a:pt x="539" y="344"/>
                    <a:pt x="528" y="334"/>
                    <a:pt x="517" y="300"/>
                  </a:cubicBezTo>
                  <a:cubicBezTo>
                    <a:pt x="446" y="240"/>
                    <a:pt x="405" y="177"/>
                    <a:pt x="434" y="79"/>
                  </a:cubicBezTo>
                  <a:cubicBezTo>
                    <a:pt x="449" y="39"/>
                    <a:pt x="420" y="1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7" name="Google Shape;6457;p5"/>
            <p:cNvSpPr/>
            <p:nvPr/>
          </p:nvSpPr>
          <p:spPr>
            <a:xfrm>
              <a:off x="-2627201" y="-2493267"/>
              <a:ext cx="44837" cy="29653"/>
            </a:xfrm>
            <a:custGeom>
              <a:avLst/>
              <a:gdLst/>
              <a:ahLst/>
              <a:cxnLst/>
              <a:rect l="l" t="t" r="r" b="b"/>
              <a:pathLst>
                <a:path w="939" h="621" extrusionOk="0">
                  <a:moveTo>
                    <a:pt x="487" y="0"/>
                  </a:moveTo>
                  <a:cubicBezTo>
                    <a:pt x="464" y="0"/>
                    <a:pt x="445" y="8"/>
                    <a:pt x="427" y="31"/>
                  </a:cubicBezTo>
                  <a:lnTo>
                    <a:pt x="427" y="34"/>
                  </a:lnTo>
                  <a:cubicBezTo>
                    <a:pt x="528" y="109"/>
                    <a:pt x="539" y="153"/>
                    <a:pt x="476" y="243"/>
                  </a:cubicBezTo>
                  <a:cubicBezTo>
                    <a:pt x="483" y="318"/>
                    <a:pt x="397" y="295"/>
                    <a:pt x="378" y="345"/>
                  </a:cubicBezTo>
                  <a:cubicBezTo>
                    <a:pt x="416" y="464"/>
                    <a:pt x="356" y="557"/>
                    <a:pt x="244" y="557"/>
                  </a:cubicBezTo>
                  <a:lnTo>
                    <a:pt x="225" y="557"/>
                  </a:lnTo>
                  <a:cubicBezTo>
                    <a:pt x="218" y="561"/>
                    <a:pt x="207" y="561"/>
                    <a:pt x="199" y="561"/>
                  </a:cubicBezTo>
                  <a:cubicBezTo>
                    <a:pt x="109" y="561"/>
                    <a:pt x="76" y="483"/>
                    <a:pt x="31" y="423"/>
                  </a:cubicBezTo>
                  <a:lnTo>
                    <a:pt x="31" y="423"/>
                  </a:lnTo>
                  <a:cubicBezTo>
                    <a:pt x="0" y="497"/>
                    <a:pt x="8" y="554"/>
                    <a:pt x="105" y="561"/>
                  </a:cubicBezTo>
                  <a:cubicBezTo>
                    <a:pt x="124" y="561"/>
                    <a:pt x="143" y="576"/>
                    <a:pt x="157" y="583"/>
                  </a:cubicBezTo>
                  <a:cubicBezTo>
                    <a:pt x="195" y="606"/>
                    <a:pt x="229" y="621"/>
                    <a:pt x="266" y="621"/>
                  </a:cubicBezTo>
                  <a:cubicBezTo>
                    <a:pt x="292" y="621"/>
                    <a:pt x="314" y="617"/>
                    <a:pt x="345" y="606"/>
                  </a:cubicBezTo>
                  <a:cubicBezTo>
                    <a:pt x="404" y="576"/>
                    <a:pt x="431" y="561"/>
                    <a:pt x="435" y="490"/>
                  </a:cubicBezTo>
                  <a:cubicBezTo>
                    <a:pt x="445" y="345"/>
                    <a:pt x="516" y="269"/>
                    <a:pt x="651" y="236"/>
                  </a:cubicBezTo>
                  <a:lnTo>
                    <a:pt x="651" y="236"/>
                  </a:lnTo>
                  <a:cubicBezTo>
                    <a:pt x="666" y="284"/>
                    <a:pt x="610" y="326"/>
                    <a:pt x="640" y="371"/>
                  </a:cubicBezTo>
                  <a:cubicBezTo>
                    <a:pt x="662" y="407"/>
                    <a:pt x="733" y="426"/>
                    <a:pt x="801" y="426"/>
                  </a:cubicBezTo>
                  <a:cubicBezTo>
                    <a:pt x="849" y="426"/>
                    <a:pt x="894" y="415"/>
                    <a:pt x="916" y="393"/>
                  </a:cubicBezTo>
                  <a:cubicBezTo>
                    <a:pt x="935" y="374"/>
                    <a:pt x="939" y="359"/>
                    <a:pt x="913" y="336"/>
                  </a:cubicBezTo>
                  <a:cubicBezTo>
                    <a:pt x="782" y="243"/>
                    <a:pt x="707" y="79"/>
                    <a:pt x="547" y="15"/>
                  </a:cubicBezTo>
                  <a:cubicBezTo>
                    <a:pt x="521" y="8"/>
                    <a:pt x="502" y="0"/>
                    <a:pt x="4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8" name="Google Shape;6458;p5"/>
            <p:cNvSpPr/>
            <p:nvPr/>
          </p:nvSpPr>
          <p:spPr>
            <a:xfrm>
              <a:off x="-2108302" y="-2797625"/>
              <a:ext cx="25594" cy="19673"/>
            </a:xfrm>
            <a:custGeom>
              <a:avLst/>
              <a:gdLst/>
              <a:ahLst/>
              <a:cxnLst/>
              <a:rect l="l" t="t" r="r" b="b"/>
              <a:pathLst>
                <a:path w="536" h="412" extrusionOk="0">
                  <a:moveTo>
                    <a:pt x="263" y="128"/>
                  </a:moveTo>
                  <a:lnTo>
                    <a:pt x="263" y="128"/>
                  </a:lnTo>
                  <a:cubicBezTo>
                    <a:pt x="270" y="184"/>
                    <a:pt x="221" y="199"/>
                    <a:pt x="202" y="229"/>
                  </a:cubicBezTo>
                  <a:cubicBezTo>
                    <a:pt x="202" y="255"/>
                    <a:pt x="311" y="251"/>
                    <a:pt x="225" y="311"/>
                  </a:cubicBezTo>
                  <a:cubicBezTo>
                    <a:pt x="195" y="330"/>
                    <a:pt x="173" y="367"/>
                    <a:pt x="139" y="367"/>
                  </a:cubicBezTo>
                  <a:cubicBezTo>
                    <a:pt x="128" y="367"/>
                    <a:pt x="113" y="363"/>
                    <a:pt x="97" y="349"/>
                  </a:cubicBezTo>
                  <a:cubicBezTo>
                    <a:pt x="61" y="318"/>
                    <a:pt x="75" y="263"/>
                    <a:pt x="123" y="229"/>
                  </a:cubicBezTo>
                  <a:cubicBezTo>
                    <a:pt x="132" y="225"/>
                    <a:pt x="142" y="218"/>
                    <a:pt x="150" y="210"/>
                  </a:cubicBezTo>
                  <a:cubicBezTo>
                    <a:pt x="187" y="184"/>
                    <a:pt x="206" y="139"/>
                    <a:pt x="263" y="128"/>
                  </a:cubicBezTo>
                  <a:close/>
                  <a:moveTo>
                    <a:pt x="228" y="1"/>
                  </a:moveTo>
                  <a:cubicBezTo>
                    <a:pt x="154" y="1"/>
                    <a:pt x="109" y="61"/>
                    <a:pt x="49" y="80"/>
                  </a:cubicBezTo>
                  <a:cubicBezTo>
                    <a:pt x="1" y="94"/>
                    <a:pt x="53" y="154"/>
                    <a:pt x="45" y="192"/>
                  </a:cubicBezTo>
                  <a:cubicBezTo>
                    <a:pt x="42" y="225"/>
                    <a:pt x="34" y="251"/>
                    <a:pt x="23" y="281"/>
                  </a:cubicBezTo>
                  <a:cubicBezTo>
                    <a:pt x="1" y="341"/>
                    <a:pt x="30" y="401"/>
                    <a:pt x="79" y="408"/>
                  </a:cubicBezTo>
                  <a:cubicBezTo>
                    <a:pt x="101" y="412"/>
                    <a:pt x="128" y="412"/>
                    <a:pt x="150" y="412"/>
                  </a:cubicBezTo>
                  <a:cubicBezTo>
                    <a:pt x="270" y="412"/>
                    <a:pt x="378" y="367"/>
                    <a:pt x="475" y="292"/>
                  </a:cubicBezTo>
                  <a:cubicBezTo>
                    <a:pt x="516" y="259"/>
                    <a:pt x="535" y="135"/>
                    <a:pt x="505" y="106"/>
                  </a:cubicBezTo>
                  <a:cubicBezTo>
                    <a:pt x="442" y="42"/>
                    <a:pt x="348" y="16"/>
                    <a:pt x="247" y="4"/>
                  </a:cubicBezTo>
                  <a:cubicBezTo>
                    <a:pt x="240" y="1"/>
                    <a:pt x="232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5"/>
            <p:cNvSpPr/>
            <p:nvPr/>
          </p:nvSpPr>
          <p:spPr>
            <a:xfrm>
              <a:off x="-2311430" y="-2918815"/>
              <a:ext cx="27695" cy="30035"/>
            </a:xfrm>
            <a:custGeom>
              <a:avLst/>
              <a:gdLst/>
              <a:ahLst/>
              <a:cxnLst/>
              <a:rect l="l" t="t" r="r" b="b"/>
              <a:pathLst>
                <a:path w="580" h="629" extrusionOk="0">
                  <a:moveTo>
                    <a:pt x="468" y="1"/>
                  </a:moveTo>
                  <a:cubicBezTo>
                    <a:pt x="442" y="19"/>
                    <a:pt x="416" y="19"/>
                    <a:pt x="393" y="19"/>
                  </a:cubicBezTo>
                  <a:lnTo>
                    <a:pt x="382" y="19"/>
                  </a:lnTo>
                  <a:cubicBezTo>
                    <a:pt x="356" y="19"/>
                    <a:pt x="333" y="19"/>
                    <a:pt x="314" y="42"/>
                  </a:cubicBezTo>
                  <a:cubicBezTo>
                    <a:pt x="326" y="56"/>
                    <a:pt x="337" y="68"/>
                    <a:pt x="330" y="90"/>
                  </a:cubicBezTo>
                  <a:cubicBezTo>
                    <a:pt x="333" y="90"/>
                    <a:pt x="337" y="94"/>
                    <a:pt x="340" y="94"/>
                  </a:cubicBezTo>
                  <a:cubicBezTo>
                    <a:pt x="356" y="94"/>
                    <a:pt x="371" y="79"/>
                    <a:pt x="382" y="79"/>
                  </a:cubicBezTo>
                  <a:lnTo>
                    <a:pt x="390" y="79"/>
                  </a:lnTo>
                  <a:cubicBezTo>
                    <a:pt x="434" y="79"/>
                    <a:pt x="457" y="101"/>
                    <a:pt x="430" y="150"/>
                  </a:cubicBezTo>
                  <a:cubicBezTo>
                    <a:pt x="416" y="180"/>
                    <a:pt x="371" y="199"/>
                    <a:pt x="419" y="244"/>
                  </a:cubicBezTo>
                  <a:cubicBezTo>
                    <a:pt x="434" y="258"/>
                    <a:pt x="385" y="273"/>
                    <a:pt x="374" y="273"/>
                  </a:cubicBezTo>
                  <a:cubicBezTo>
                    <a:pt x="318" y="277"/>
                    <a:pt x="304" y="315"/>
                    <a:pt x="277" y="356"/>
                  </a:cubicBezTo>
                  <a:cubicBezTo>
                    <a:pt x="262" y="266"/>
                    <a:pt x="340" y="195"/>
                    <a:pt x="314" y="109"/>
                  </a:cubicBezTo>
                  <a:lnTo>
                    <a:pt x="314" y="109"/>
                  </a:lnTo>
                  <a:cubicBezTo>
                    <a:pt x="304" y="113"/>
                    <a:pt x="292" y="116"/>
                    <a:pt x="281" y="116"/>
                  </a:cubicBezTo>
                  <a:cubicBezTo>
                    <a:pt x="269" y="116"/>
                    <a:pt x="259" y="113"/>
                    <a:pt x="247" y="106"/>
                  </a:cubicBezTo>
                  <a:cubicBezTo>
                    <a:pt x="161" y="116"/>
                    <a:pt x="90" y="161"/>
                    <a:pt x="16" y="206"/>
                  </a:cubicBezTo>
                  <a:lnTo>
                    <a:pt x="19" y="206"/>
                  </a:lnTo>
                  <a:cubicBezTo>
                    <a:pt x="0" y="263"/>
                    <a:pt x="64" y="247"/>
                    <a:pt x="83" y="270"/>
                  </a:cubicBezTo>
                  <a:cubicBezTo>
                    <a:pt x="98" y="266"/>
                    <a:pt x="109" y="263"/>
                    <a:pt x="124" y="263"/>
                  </a:cubicBezTo>
                  <a:cubicBezTo>
                    <a:pt x="135" y="263"/>
                    <a:pt x="150" y="266"/>
                    <a:pt x="161" y="266"/>
                  </a:cubicBezTo>
                  <a:cubicBezTo>
                    <a:pt x="165" y="303"/>
                    <a:pt x="124" y="289"/>
                    <a:pt x="116" y="311"/>
                  </a:cubicBezTo>
                  <a:cubicBezTo>
                    <a:pt x="135" y="356"/>
                    <a:pt x="202" y="330"/>
                    <a:pt x="214" y="389"/>
                  </a:cubicBezTo>
                  <a:cubicBezTo>
                    <a:pt x="173" y="415"/>
                    <a:pt x="109" y="420"/>
                    <a:pt x="90" y="482"/>
                  </a:cubicBezTo>
                  <a:lnTo>
                    <a:pt x="83" y="482"/>
                  </a:lnTo>
                  <a:cubicBezTo>
                    <a:pt x="76" y="482"/>
                    <a:pt x="60" y="475"/>
                    <a:pt x="49" y="468"/>
                  </a:cubicBezTo>
                  <a:lnTo>
                    <a:pt x="49" y="468"/>
                  </a:lnTo>
                  <a:cubicBezTo>
                    <a:pt x="60" y="532"/>
                    <a:pt x="102" y="565"/>
                    <a:pt x="157" y="584"/>
                  </a:cubicBezTo>
                  <a:cubicBezTo>
                    <a:pt x="161" y="580"/>
                    <a:pt x="161" y="580"/>
                    <a:pt x="161" y="577"/>
                  </a:cubicBezTo>
                  <a:cubicBezTo>
                    <a:pt x="150" y="561"/>
                    <a:pt x="120" y="554"/>
                    <a:pt x="138" y="527"/>
                  </a:cubicBezTo>
                  <a:cubicBezTo>
                    <a:pt x="150" y="509"/>
                    <a:pt x="169" y="490"/>
                    <a:pt x="195" y="490"/>
                  </a:cubicBezTo>
                  <a:cubicBezTo>
                    <a:pt x="202" y="490"/>
                    <a:pt x="206" y="490"/>
                    <a:pt x="214" y="494"/>
                  </a:cubicBezTo>
                  <a:cubicBezTo>
                    <a:pt x="240" y="501"/>
                    <a:pt x="273" y="498"/>
                    <a:pt x="281" y="527"/>
                  </a:cubicBezTo>
                  <a:cubicBezTo>
                    <a:pt x="292" y="558"/>
                    <a:pt x="277" y="584"/>
                    <a:pt x="243" y="584"/>
                  </a:cubicBezTo>
                  <a:cubicBezTo>
                    <a:pt x="225" y="584"/>
                    <a:pt x="206" y="577"/>
                    <a:pt x="191" y="577"/>
                  </a:cubicBezTo>
                  <a:cubicBezTo>
                    <a:pt x="180" y="577"/>
                    <a:pt x="173" y="580"/>
                    <a:pt x="165" y="584"/>
                  </a:cubicBezTo>
                  <a:cubicBezTo>
                    <a:pt x="188" y="610"/>
                    <a:pt x="214" y="621"/>
                    <a:pt x="247" y="629"/>
                  </a:cubicBezTo>
                  <a:cubicBezTo>
                    <a:pt x="251" y="625"/>
                    <a:pt x="259" y="621"/>
                    <a:pt x="262" y="617"/>
                  </a:cubicBezTo>
                  <a:cubicBezTo>
                    <a:pt x="273" y="610"/>
                    <a:pt x="285" y="606"/>
                    <a:pt x="295" y="606"/>
                  </a:cubicBezTo>
                  <a:cubicBezTo>
                    <a:pt x="307" y="606"/>
                    <a:pt x="314" y="610"/>
                    <a:pt x="326" y="613"/>
                  </a:cubicBezTo>
                  <a:cubicBezTo>
                    <a:pt x="337" y="603"/>
                    <a:pt x="348" y="595"/>
                    <a:pt x="359" y="584"/>
                  </a:cubicBezTo>
                  <a:cubicBezTo>
                    <a:pt x="337" y="539"/>
                    <a:pt x="281" y="487"/>
                    <a:pt x="390" y="482"/>
                  </a:cubicBezTo>
                  <a:cubicBezTo>
                    <a:pt x="397" y="482"/>
                    <a:pt x="408" y="472"/>
                    <a:pt x="404" y="468"/>
                  </a:cubicBezTo>
                  <a:cubicBezTo>
                    <a:pt x="378" y="363"/>
                    <a:pt x="547" y="311"/>
                    <a:pt x="471" y="195"/>
                  </a:cubicBezTo>
                  <a:lnTo>
                    <a:pt x="490" y="195"/>
                  </a:lnTo>
                  <a:cubicBezTo>
                    <a:pt x="528" y="195"/>
                    <a:pt x="550" y="213"/>
                    <a:pt x="573" y="236"/>
                  </a:cubicBezTo>
                  <a:cubicBezTo>
                    <a:pt x="580" y="218"/>
                    <a:pt x="573" y="199"/>
                    <a:pt x="554" y="187"/>
                  </a:cubicBezTo>
                  <a:cubicBezTo>
                    <a:pt x="505" y="146"/>
                    <a:pt x="471" y="101"/>
                    <a:pt x="483" y="16"/>
                  </a:cubicBezTo>
                  <a:cubicBezTo>
                    <a:pt x="479" y="8"/>
                    <a:pt x="475" y="4"/>
                    <a:pt x="4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0" name="Google Shape;6460;p5"/>
            <p:cNvSpPr/>
            <p:nvPr/>
          </p:nvSpPr>
          <p:spPr>
            <a:xfrm>
              <a:off x="-2301259" y="-2701409"/>
              <a:ext cx="18097" cy="33759"/>
            </a:xfrm>
            <a:custGeom>
              <a:avLst/>
              <a:gdLst/>
              <a:ahLst/>
              <a:cxnLst/>
              <a:rect l="l" t="t" r="r" b="b"/>
              <a:pathLst>
                <a:path w="379" h="707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46" y="19"/>
                    <a:pt x="53" y="124"/>
                    <a:pt x="56" y="232"/>
                  </a:cubicBezTo>
                  <a:cubicBezTo>
                    <a:pt x="56" y="270"/>
                    <a:pt x="46" y="303"/>
                    <a:pt x="30" y="341"/>
                  </a:cubicBezTo>
                  <a:cubicBezTo>
                    <a:pt x="1" y="434"/>
                    <a:pt x="64" y="509"/>
                    <a:pt x="98" y="591"/>
                  </a:cubicBezTo>
                  <a:cubicBezTo>
                    <a:pt x="109" y="603"/>
                    <a:pt x="120" y="613"/>
                    <a:pt x="132" y="621"/>
                  </a:cubicBezTo>
                  <a:cubicBezTo>
                    <a:pt x="135" y="621"/>
                    <a:pt x="135" y="621"/>
                    <a:pt x="139" y="625"/>
                  </a:cubicBezTo>
                  <a:lnTo>
                    <a:pt x="195" y="625"/>
                  </a:lnTo>
                  <a:cubicBezTo>
                    <a:pt x="180" y="610"/>
                    <a:pt x="169" y="591"/>
                    <a:pt x="172" y="565"/>
                  </a:cubicBezTo>
                  <a:cubicBezTo>
                    <a:pt x="180" y="532"/>
                    <a:pt x="213" y="535"/>
                    <a:pt x="236" y="527"/>
                  </a:cubicBezTo>
                  <a:lnTo>
                    <a:pt x="244" y="527"/>
                  </a:lnTo>
                  <a:cubicBezTo>
                    <a:pt x="255" y="527"/>
                    <a:pt x="266" y="539"/>
                    <a:pt x="266" y="554"/>
                  </a:cubicBezTo>
                  <a:cubicBezTo>
                    <a:pt x="270" y="580"/>
                    <a:pt x="258" y="595"/>
                    <a:pt x="232" y="603"/>
                  </a:cubicBezTo>
                  <a:cubicBezTo>
                    <a:pt x="217" y="606"/>
                    <a:pt x="206" y="617"/>
                    <a:pt x="195" y="625"/>
                  </a:cubicBezTo>
                  <a:lnTo>
                    <a:pt x="195" y="629"/>
                  </a:lnTo>
                  <a:cubicBezTo>
                    <a:pt x="221" y="655"/>
                    <a:pt x="251" y="681"/>
                    <a:pt x="277" y="707"/>
                  </a:cubicBezTo>
                  <a:cubicBezTo>
                    <a:pt x="281" y="703"/>
                    <a:pt x="289" y="700"/>
                    <a:pt x="296" y="696"/>
                  </a:cubicBezTo>
                  <a:cubicBezTo>
                    <a:pt x="289" y="684"/>
                    <a:pt x="277" y="674"/>
                    <a:pt x="277" y="666"/>
                  </a:cubicBezTo>
                  <a:cubicBezTo>
                    <a:pt x="281" y="617"/>
                    <a:pt x="367" y="644"/>
                    <a:pt x="356" y="599"/>
                  </a:cubicBezTo>
                  <a:cubicBezTo>
                    <a:pt x="344" y="558"/>
                    <a:pt x="329" y="520"/>
                    <a:pt x="344" y="479"/>
                  </a:cubicBezTo>
                  <a:cubicBezTo>
                    <a:pt x="303" y="412"/>
                    <a:pt x="352" y="367"/>
                    <a:pt x="378" y="315"/>
                  </a:cubicBezTo>
                  <a:cubicBezTo>
                    <a:pt x="341" y="296"/>
                    <a:pt x="300" y="299"/>
                    <a:pt x="262" y="296"/>
                  </a:cubicBezTo>
                  <a:cubicBezTo>
                    <a:pt x="236" y="311"/>
                    <a:pt x="213" y="318"/>
                    <a:pt x="195" y="318"/>
                  </a:cubicBezTo>
                  <a:cubicBezTo>
                    <a:pt x="154" y="318"/>
                    <a:pt x="120" y="289"/>
                    <a:pt x="101" y="232"/>
                  </a:cubicBezTo>
                  <a:cubicBezTo>
                    <a:pt x="132" y="191"/>
                    <a:pt x="210" y="218"/>
                    <a:pt x="225" y="150"/>
                  </a:cubicBezTo>
                  <a:cubicBezTo>
                    <a:pt x="225" y="146"/>
                    <a:pt x="236" y="146"/>
                    <a:pt x="248" y="146"/>
                  </a:cubicBezTo>
                  <a:lnTo>
                    <a:pt x="266" y="146"/>
                  </a:lnTo>
                  <a:cubicBezTo>
                    <a:pt x="284" y="154"/>
                    <a:pt x="292" y="180"/>
                    <a:pt x="281" y="195"/>
                  </a:cubicBezTo>
                  <a:cubicBezTo>
                    <a:pt x="266" y="213"/>
                    <a:pt x="255" y="229"/>
                    <a:pt x="277" y="247"/>
                  </a:cubicBezTo>
                  <a:cubicBezTo>
                    <a:pt x="281" y="247"/>
                    <a:pt x="284" y="244"/>
                    <a:pt x="289" y="244"/>
                  </a:cubicBezTo>
                  <a:cubicBezTo>
                    <a:pt x="296" y="244"/>
                    <a:pt x="303" y="251"/>
                    <a:pt x="315" y="255"/>
                  </a:cubicBezTo>
                  <a:cubicBezTo>
                    <a:pt x="322" y="258"/>
                    <a:pt x="329" y="263"/>
                    <a:pt x="337" y="263"/>
                  </a:cubicBezTo>
                  <a:cubicBezTo>
                    <a:pt x="348" y="263"/>
                    <a:pt x="356" y="255"/>
                    <a:pt x="360" y="232"/>
                  </a:cubicBezTo>
                  <a:cubicBezTo>
                    <a:pt x="341" y="180"/>
                    <a:pt x="289" y="142"/>
                    <a:pt x="303" y="72"/>
                  </a:cubicBezTo>
                  <a:cubicBezTo>
                    <a:pt x="307" y="56"/>
                    <a:pt x="307" y="46"/>
                    <a:pt x="289" y="46"/>
                  </a:cubicBezTo>
                  <a:cubicBezTo>
                    <a:pt x="274" y="46"/>
                    <a:pt x="251" y="53"/>
                    <a:pt x="210" y="61"/>
                  </a:cubicBezTo>
                  <a:cubicBezTo>
                    <a:pt x="229" y="38"/>
                    <a:pt x="248" y="19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1" name="Google Shape;6461;p5"/>
            <p:cNvSpPr/>
            <p:nvPr/>
          </p:nvSpPr>
          <p:spPr>
            <a:xfrm>
              <a:off x="-2288797" y="-2696968"/>
              <a:ext cx="28650" cy="23302"/>
            </a:xfrm>
            <a:custGeom>
              <a:avLst/>
              <a:gdLst/>
              <a:ahLst/>
              <a:cxnLst/>
              <a:rect l="l" t="t" r="r" b="b"/>
              <a:pathLst>
                <a:path w="600" h="488" extrusionOk="0">
                  <a:moveTo>
                    <a:pt x="327" y="1"/>
                  </a:moveTo>
                  <a:cubicBezTo>
                    <a:pt x="323" y="5"/>
                    <a:pt x="319" y="8"/>
                    <a:pt x="315" y="16"/>
                  </a:cubicBezTo>
                  <a:cubicBezTo>
                    <a:pt x="289" y="57"/>
                    <a:pt x="244" y="68"/>
                    <a:pt x="199" y="68"/>
                  </a:cubicBezTo>
                  <a:cubicBezTo>
                    <a:pt x="196" y="68"/>
                    <a:pt x="188" y="65"/>
                    <a:pt x="185" y="65"/>
                  </a:cubicBezTo>
                  <a:lnTo>
                    <a:pt x="180" y="65"/>
                  </a:lnTo>
                  <a:cubicBezTo>
                    <a:pt x="125" y="65"/>
                    <a:pt x="117" y="106"/>
                    <a:pt x="99" y="139"/>
                  </a:cubicBezTo>
                  <a:cubicBezTo>
                    <a:pt x="95" y="162"/>
                    <a:pt x="87" y="170"/>
                    <a:pt x="76" y="170"/>
                  </a:cubicBezTo>
                  <a:cubicBezTo>
                    <a:pt x="68" y="170"/>
                    <a:pt x="61" y="165"/>
                    <a:pt x="54" y="162"/>
                  </a:cubicBezTo>
                  <a:cubicBezTo>
                    <a:pt x="42" y="158"/>
                    <a:pt x="35" y="151"/>
                    <a:pt x="28" y="151"/>
                  </a:cubicBezTo>
                  <a:cubicBezTo>
                    <a:pt x="23" y="151"/>
                    <a:pt x="20" y="154"/>
                    <a:pt x="16" y="154"/>
                  </a:cubicBezTo>
                  <a:cubicBezTo>
                    <a:pt x="13" y="173"/>
                    <a:pt x="5" y="188"/>
                    <a:pt x="1" y="203"/>
                  </a:cubicBezTo>
                  <a:cubicBezTo>
                    <a:pt x="39" y="206"/>
                    <a:pt x="80" y="203"/>
                    <a:pt x="117" y="222"/>
                  </a:cubicBezTo>
                  <a:cubicBezTo>
                    <a:pt x="125" y="218"/>
                    <a:pt x="135" y="214"/>
                    <a:pt x="147" y="214"/>
                  </a:cubicBezTo>
                  <a:cubicBezTo>
                    <a:pt x="158" y="214"/>
                    <a:pt x="166" y="218"/>
                    <a:pt x="170" y="225"/>
                  </a:cubicBezTo>
                  <a:cubicBezTo>
                    <a:pt x="185" y="263"/>
                    <a:pt x="207" y="277"/>
                    <a:pt x="230" y="277"/>
                  </a:cubicBezTo>
                  <a:cubicBezTo>
                    <a:pt x="248" y="277"/>
                    <a:pt x="270" y="267"/>
                    <a:pt x="292" y="251"/>
                  </a:cubicBezTo>
                  <a:lnTo>
                    <a:pt x="292" y="251"/>
                  </a:lnTo>
                  <a:cubicBezTo>
                    <a:pt x="315" y="293"/>
                    <a:pt x="289" y="337"/>
                    <a:pt x="327" y="363"/>
                  </a:cubicBezTo>
                  <a:cubicBezTo>
                    <a:pt x="330" y="367"/>
                    <a:pt x="334" y="367"/>
                    <a:pt x="337" y="367"/>
                  </a:cubicBezTo>
                  <a:cubicBezTo>
                    <a:pt x="356" y="367"/>
                    <a:pt x="356" y="345"/>
                    <a:pt x="364" y="334"/>
                  </a:cubicBezTo>
                  <a:cubicBezTo>
                    <a:pt x="371" y="315"/>
                    <a:pt x="379" y="300"/>
                    <a:pt x="394" y="300"/>
                  </a:cubicBezTo>
                  <a:cubicBezTo>
                    <a:pt x="401" y="300"/>
                    <a:pt x="405" y="300"/>
                    <a:pt x="413" y="304"/>
                  </a:cubicBezTo>
                  <a:cubicBezTo>
                    <a:pt x="439" y="311"/>
                    <a:pt x="427" y="330"/>
                    <a:pt x="416" y="349"/>
                  </a:cubicBezTo>
                  <a:cubicBezTo>
                    <a:pt x="409" y="363"/>
                    <a:pt x="405" y="386"/>
                    <a:pt x="420" y="389"/>
                  </a:cubicBezTo>
                  <a:cubicBezTo>
                    <a:pt x="487" y="416"/>
                    <a:pt x="423" y="450"/>
                    <a:pt x="420" y="487"/>
                  </a:cubicBezTo>
                  <a:cubicBezTo>
                    <a:pt x="465" y="479"/>
                    <a:pt x="484" y="439"/>
                    <a:pt x="510" y="420"/>
                  </a:cubicBezTo>
                  <a:cubicBezTo>
                    <a:pt x="566" y="371"/>
                    <a:pt x="525" y="282"/>
                    <a:pt x="592" y="241"/>
                  </a:cubicBezTo>
                  <a:cubicBezTo>
                    <a:pt x="599" y="218"/>
                    <a:pt x="599" y="196"/>
                    <a:pt x="592" y="173"/>
                  </a:cubicBezTo>
                  <a:cubicBezTo>
                    <a:pt x="566" y="136"/>
                    <a:pt x="539" y="98"/>
                    <a:pt x="513" y="57"/>
                  </a:cubicBezTo>
                  <a:cubicBezTo>
                    <a:pt x="510" y="57"/>
                    <a:pt x="506" y="53"/>
                    <a:pt x="506" y="49"/>
                  </a:cubicBezTo>
                  <a:cubicBezTo>
                    <a:pt x="494" y="46"/>
                    <a:pt x="487" y="42"/>
                    <a:pt x="476" y="42"/>
                  </a:cubicBezTo>
                  <a:cubicBezTo>
                    <a:pt x="468" y="42"/>
                    <a:pt x="458" y="42"/>
                    <a:pt x="449" y="46"/>
                  </a:cubicBezTo>
                  <a:cubicBezTo>
                    <a:pt x="439" y="46"/>
                    <a:pt x="431" y="49"/>
                    <a:pt x="423" y="49"/>
                  </a:cubicBezTo>
                  <a:cubicBezTo>
                    <a:pt x="413" y="49"/>
                    <a:pt x="405" y="46"/>
                    <a:pt x="397" y="42"/>
                  </a:cubicBezTo>
                  <a:cubicBezTo>
                    <a:pt x="394" y="49"/>
                    <a:pt x="390" y="57"/>
                    <a:pt x="387" y="65"/>
                  </a:cubicBezTo>
                  <a:cubicBezTo>
                    <a:pt x="379" y="84"/>
                    <a:pt x="375" y="106"/>
                    <a:pt x="356" y="106"/>
                  </a:cubicBezTo>
                  <a:cubicBezTo>
                    <a:pt x="349" y="106"/>
                    <a:pt x="342" y="106"/>
                    <a:pt x="334" y="98"/>
                  </a:cubicBezTo>
                  <a:cubicBezTo>
                    <a:pt x="315" y="87"/>
                    <a:pt x="319" y="57"/>
                    <a:pt x="342" y="42"/>
                  </a:cubicBezTo>
                  <a:cubicBezTo>
                    <a:pt x="356" y="27"/>
                    <a:pt x="371" y="20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2" name="Google Shape;6462;p5"/>
            <p:cNvSpPr/>
            <p:nvPr/>
          </p:nvSpPr>
          <p:spPr>
            <a:xfrm>
              <a:off x="-2211680" y="-2779910"/>
              <a:ext cx="40588" cy="28029"/>
            </a:xfrm>
            <a:custGeom>
              <a:avLst/>
              <a:gdLst/>
              <a:ahLst/>
              <a:cxnLst/>
              <a:rect l="l" t="t" r="r" b="b"/>
              <a:pathLst>
                <a:path w="850" h="587" extrusionOk="0">
                  <a:moveTo>
                    <a:pt x="409" y="0"/>
                  </a:moveTo>
                  <a:cubicBezTo>
                    <a:pt x="382" y="0"/>
                    <a:pt x="356" y="4"/>
                    <a:pt x="330" y="11"/>
                  </a:cubicBezTo>
                  <a:cubicBezTo>
                    <a:pt x="349" y="52"/>
                    <a:pt x="427" y="52"/>
                    <a:pt x="413" y="108"/>
                  </a:cubicBezTo>
                  <a:cubicBezTo>
                    <a:pt x="397" y="164"/>
                    <a:pt x="345" y="202"/>
                    <a:pt x="297" y="228"/>
                  </a:cubicBezTo>
                  <a:cubicBezTo>
                    <a:pt x="289" y="235"/>
                    <a:pt x="274" y="242"/>
                    <a:pt x="263" y="242"/>
                  </a:cubicBezTo>
                  <a:cubicBezTo>
                    <a:pt x="256" y="242"/>
                    <a:pt x="247" y="235"/>
                    <a:pt x="247" y="209"/>
                  </a:cubicBezTo>
                  <a:cubicBezTo>
                    <a:pt x="244" y="198"/>
                    <a:pt x="240" y="194"/>
                    <a:pt x="233" y="194"/>
                  </a:cubicBezTo>
                  <a:cubicBezTo>
                    <a:pt x="221" y="194"/>
                    <a:pt x="211" y="198"/>
                    <a:pt x="203" y="198"/>
                  </a:cubicBezTo>
                  <a:cubicBezTo>
                    <a:pt x="185" y="202"/>
                    <a:pt x="169" y="209"/>
                    <a:pt x="151" y="209"/>
                  </a:cubicBezTo>
                  <a:cubicBezTo>
                    <a:pt x="140" y="209"/>
                    <a:pt x="128" y="206"/>
                    <a:pt x="117" y="190"/>
                  </a:cubicBezTo>
                  <a:cubicBezTo>
                    <a:pt x="73" y="228"/>
                    <a:pt x="68" y="276"/>
                    <a:pt x="83" y="325"/>
                  </a:cubicBezTo>
                  <a:cubicBezTo>
                    <a:pt x="95" y="355"/>
                    <a:pt x="90" y="381"/>
                    <a:pt x="54" y="381"/>
                  </a:cubicBezTo>
                  <a:cubicBezTo>
                    <a:pt x="9" y="385"/>
                    <a:pt x="1" y="418"/>
                    <a:pt x="9" y="449"/>
                  </a:cubicBezTo>
                  <a:cubicBezTo>
                    <a:pt x="20" y="489"/>
                    <a:pt x="5" y="546"/>
                    <a:pt x="50" y="572"/>
                  </a:cubicBezTo>
                  <a:cubicBezTo>
                    <a:pt x="68" y="583"/>
                    <a:pt x="83" y="587"/>
                    <a:pt x="102" y="587"/>
                  </a:cubicBezTo>
                  <a:cubicBezTo>
                    <a:pt x="158" y="587"/>
                    <a:pt x="211" y="530"/>
                    <a:pt x="211" y="456"/>
                  </a:cubicBezTo>
                  <a:lnTo>
                    <a:pt x="211" y="456"/>
                  </a:lnTo>
                  <a:cubicBezTo>
                    <a:pt x="195" y="471"/>
                    <a:pt x="180" y="489"/>
                    <a:pt x="166" y="504"/>
                  </a:cubicBezTo>
                  <a:cubicBezTo>
                    <a:pt x="147" y="520"/>
                    <a:pt x="128" y="527"/>
                    <a:pt x="113" y="527"/>
                  </a:cubicBezTo>
                  <a:cubicBezTo>
                    <a:pt x="99" y="527"/>
                    <a:pt x="80" y="520"/>
                    <a:pt x="64" y="501"/>
                  </a:cubicBezTo>
                  <a:cubicBezTo>
                    <a:pt x="28" y="463"/>
                    <a:pt x="42" y="437"/>
                    <a:pt x="87" y="415"/>
                  </a:cubicBezTo>
                  <a:cubicBezTo>
                    <a:pt x="113" y="399"/>
                    <a:pt x="128" y="370"/>
                    <a:pt x="121" y="337"/>
                  </a:cubicBezTo>
                  <a:cubicBezTo>
                    <a:pt x="113" y="314"/>
                    <a:pt x="109" y="287"/>
                    <a:pt x="143" y="284"/>
                  </a:cubicBezTo>
                  <a:lnTo>
                    <a:pt x="147" y="284"/>
                  </a:lnTo>
                  <a:cubicBezTo>
                    <a:pt x="177" y="284"/>
                    <a:pt x="173" y="310"/>
                    <a:pt x="169" y="332"/>
                  </a:cubicBezTo>
                  <a:cubicBezTo>
                    <a:pt x="158" y="373"/>
                    <a:pt x="169" y="407"/>
                    <a:pt x="199" y="437"/>
                  </a:cubicBezTo>
                  <a:cubicBezTo>
                    <a:pt x="203" y="399"/>
                    <a:pt x="207" y="363"/>
                    <a:pt x="214" y="325"/>
                  </a:cubicBezTo>
                  <a:cubicBezTo>
                    <a:pt x="218" y="303"/>
                    <a:pt x="230" y="284"/>
                    <a:pt x="252" y="284"/>
                  </a:cubicBezTo>
                  <a:cubicBezTo>
                    <a:pt x="259" y="284"/>
                    <a:pt x="263" y="287"/>
                    <a:pt x="270" y="287"/>
                  </a:cubicBezTo>
                  <a:cubicBezTo>
                    <a:pt x="330" y="314"/>
                    <a:pt x="404" y="329"/>
                    <a:pt x="435" y="389"/>
                  </a:cubicBezTo>
                  <a:cubicBezTo>
                    <a:pt x="499" y="501"/>
                    <a:pt x="611" y="478"/>
                    <a:pt x="723" y="530"/>
                  </a:cubicBezTo>
                  <a:cubicBezTo>
                    <a:pt x="692" y="449"/>
                    <a:pt x="708" y="396"/>
                    <a:pt x="723" y="344"/>
                  </a:cubicBezTo>
                  <a:lnTo>
                    <a:pt x="723" y="344"/>
                  </a:lnTo>
                  <a:cubicBezTo>
                    <a:pt x="701" y="370"/>
                    <a:pt x="656" y="370"/>
                    <a:pt x="640" y="411"/>
                  </a:cubicBezTo>
                  <a:cubicBezTo>
                    <a:pt x="637" y="426"/>
                    <a:pt x="625" y="434"/>
                    <a:pt x="611" y="434"/>
                  </a:cubicBezTo>
                  <a:cubicBezTo>
                    <a:pt x="599" y="434"/>
                    <a:pt x="584" y="430"/>
                    <a:pt x="573" y="426"/>
                  </a:cubicBezTo>
                  <a:cubicBezTo>
                    <a:pt x="570" y="426"/>
                    <a:pt x="566" y="430"/>
                    <a:pt x="558" y="430"/>
                  </a:cubicBezTo>
                  <a:cubicBezTo>
                    <a:pt x="535" y="430"/>
                    <a:pt x="521" y="407"/>
                    <a:pt x="502" y="399"/>
                  </a:cubicBezTo>
                  <a:cubicBezTo>
                    <a:pt x="360" y="318"/>
                    <a:pt x="352" y="273"/>
                    <a:pt x="457" y="161"/>
                  </a:cubicBezTo>
                  <a:cubicBezTo>
                    <a:pt x="499" y="112"/>
                    <a:pt x="551" y="90"/>
                    <a:pt x="596" y="90"/>
                  </a:cubicBezTo>
                  <a:cubicBezTo>
                    <a:pt x="656" y="90"/>
                    <a:pt x="711" y="127"/>
                    <a:pt x="737" y="194"/>
                  </a:cubicBezTo>
                  <a:cubicBezTo>
                    <a:pt x="763" y="247"/>
                    <a:pt x="711" y="292"/>
                    <a:pt x="723" y="344"/>
                  </a:cubicBezTo>
                  <a:cubicBezTo>
                    <a:pt x="775" y="314"/>
                    <a:pt x="849" y="280"/>
                    <a:pt x="813" y="213"/>
                  </a:cubicBezTo>
                  <a:cubicBezTo>
                    <a:pt x="779" y="149"/>
                    <a:pt x="730" y="82"/>
                    <a:pt x="651" y="56"/>
                  </a:cubicBezTo>
                  <a:cubicBezTo>
                    <a:pt x="573" y="33"/>
                    <a:pt x="494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3" name="Google Shape;6463;p5"/>
            <p:cNvSpPr/>
            <p:nvPr/>
          </p:nvSpPr>
          <p:spPr>
            <a:xfrm>
              <a:off x="-2260194" y="-2665883"/>
              <a:ext cx="23588" cy="18097"/>
            </a:xfrm>
            <a:custGeom>
              <a:avLst/>
              <a:gdLst/>
              <a:ahLst/>
              <a:cxnLst/>
              <a:rect l="l" t="t" r="r" b="b"/>
              <a:pathLst>
                <a:path w="494" h="379" extrusionOk="0">
                  <a:moveTo>
                    <a:pt x="281" y="0"/>
                  </a:moveTo>
                  <a:cubicBezTo>
                    <a:pt x="236" y="19"/>
                    <a:pt x="259" y="45"/>
                    <a:pt x="269" y="71"/>
                  </a:cubicBezTo>
                  <a:cubicBezTo>
                    <a:pt x="281" y="90"/>
                    <a:pt x="281" y="113"/>
                    <a:pt x="262" y="124"/>
                  </a:cubicBezTo>
                  <a:cubicBezTo>
                    <a:pt x="259" y="128"/>
                    <a:pt x="251" y="131"/>
                    <a:pt x="247" y="131"/>
                  </a:cubicBezTo>
                  <a:cubicBezTo>
                    <a:pt x="232" y="131"/>
                    <a:pt x="221" y="116"/>
                    <a:pt x="221" y="105"/>
                  </a:cubicBezTo>
                  <a:cubicBezTo>
                    <a:pt x="209" y="61"/>
                    <a:pt x="191" y="49"/>
                    <a:pt x="164" y="49"/>
                  </a:cubicBezTo>
                  <a:cubicBezTo>
                    <a:pt x="154" y="49"/>
                    <a:pt x="142" y="52"/>
                    <a:pt x="131" y="57"/>
                  </a:cubicBezTo>
                  <a:cubicBezTo>
                    <a:pt x="120" y="57"/>
                    <a:pt x="109" y="61"/>
                    <a:pt x="97" y="61"/>
                  </a:cubicBezTo>
                  <a:cubicBezTo>
                    <a:pt x="86" y="61"/>
                    <a:pt x="79" y="57"/>
                    <a:pt x="71" y="52"/>
                  </a:cubicBezTo>
                  <a:lnTo>
                    <a:pt x="68" y="52"/>
                  </a:lnTo>
                  <a:cubicBezTo>
                    <a:pt x="42" y="52"/>
                    <a:pt x="30" y="161"/>
                    <a:pt x="68" y="202"/>
                  </a:cubicBezTo>
                  <a:cubicBezTo>
                    <a:pt x="71" y="209"/>
                    <a:pt x="86" y="209"/>
                    <a:pt x="86" y="228"/>
                  </a:cubicBezTo>
                  <a:cubicBezTo>
                    <a:pt x="75" y="244"/>
                    <a:pt x="60" y="247"/>
                    <a:pt x="45" y="247"/>
                  </a:cubicBezTo>
                  <a:cubicBezTo>
                    <a:pt x="38" y="247"/>
                    <a:pt x="30" y="244"/>
                    <a:pt x="26" y="244"/>
                  </a:cubicBezTo>
                  <a:lnTo>
                    <a:pt x="7" y="244"/>
                  </a:lnTo>
                  <a:cubicBezTo>
                    <a:pt x="4" y="247"/>
                    <a:pt x="4" y="251"/>
                    <a:pt x="0" y="259"/>
                  </a:cubicBezTo>
                  <a:cubicBezTo>
                    <a:pt x="45" y="318"/>
                    <a:pt x="120" y="344"/>
                    <a:pt x="187" y="378"/>
                  </a:cubicBezTo>
                  <a:lnTo>
                    <a:pt x="221" y="378"/>
                  </a:lnTo>
                  <a:cubicBezTo>
                    <a:pt x="236" y="375"/>
                    <a:pt x="251" y="371"/>
                    <a:pt x="269" y="371"/>
                  </a:cubicBezTo>
                  <a:lnTo>
                    <a:pt x="299" y="371"/>
                  </a:lnTo>
                  <a:cubicBezTo>
                    <a:pt x="363" y="371"/>
                    <a:pt x="408" y="344"/>
                    <a:pt x="430" y="273"/>
                  </a:cubicBezTo>
                  <a:cubicBezTo>
                    <a:pt x="434" y="259"/>
                    <a:pt x="456" y="247"/>
                    <a:pt x="468" y="232"/>
                  </a:cubicBezTo>
                  <a:cubicBezTo>
                    <a:pt x="475" y="169"/>
                    <a:pt x="494" y="105"/>
                    <a:pt x="452" y="49"/>
                  </a:cubicBezTo>
                  <a:lnTo>
                    <a:pt x="449" y="52"/>
                  </a:lnTo>
                  <a:cubicBezTo>
                    <a:pt x="404" y="68"/>
                    <a:pt x="374" y="75"/>
                    <a:pt x="352" y="75"/>
                  </a:cubicBezTo>
                  <a:cubicBezTo>
                    <a:pt x="318" y="75"/>
                    <a:pt x="304" y="52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4" name="Google Shape;6464;p5"/>
            <p:cNvSpPr/>
            <p:nvPr/>
          </p:nvSpPr>
          <p:spPr>
            <a:xfrm>
              <a:off x="-2867956" y="-2511507"/>
              <a:ext cx="31276" cy="27743"/>
            </a:xfrm>
            <a:custGeom>
              <a:avLst/>
              <a:gdLst/>
              <a:ahLst/>
              <a:cxnLst/>
              <a:rect l="l" t="t" r="r" b="b"/>
              <a:pathLst>
                <a:path w="655" h="581" extrusionOk="0">
                  <a:moveTo>
                    <a:pt x="146" y="1"/>
                  </a:moveTo>
                  <a:cubicBezTo>
                    <a:pt x="149" y="151"/>
                    <a:pt x="108" y="289"/>
                    <a:pt x="15" y="408"/>
                  </a:cubicBezTo>
                  <a:cubicBezTo>
                    <a:pt x="8" y="416"/>
                    <a:pt x="8" y="430"/>
                    <a:pt x="4" y="442"/>
                  </a:cubicBezTo>
                  <a:cubicBezTo>
                    <a:pt x="0" y="457"/>
                    <a:pt x="4" y="475"/>
                    <a:pt x="18" y="480"/>
                  </a:cubicBezTo>
                  <a:cubicBezTo>
                    <a:pt x="71" y="491"/>
                    <a:pt x="116" y="532"/>
                    <a:pt x="172" y="532"/>
                  </a:cubicBezTo>
                  <a:cubicBezTo>
                    <a:pt x="187" y="532"/>
                    <a:pt x="202" y="532"/>
                    <a:pt x="217" y="525"/>
                  </a:cubicBezTo>
                  <a:cubicBezTo>
                    <a:pt x="131" y="475"/>
                    <a:pt x="108" y="401"/>
                    <a:pt x="135" y="311"/>
                  </a:cubicBezTo>
                  <a:cubicBezTo>
                    <a:pt x="142" y="289"/>
                    <a:pt x="146" y="263"/>
                    <a:pt x="168" y="247"/>
                  </a:cubicBezTo>
                  <a:cubicBezTo>
                    <a:pt x="198" y="218"/>
                    <a:pt x="239" y="211"/>
                    <a:pt x="277" y="211"/>
                  </a:cubicBezTo>
                  <a:lnTo>
                    <a:pt x="306" y="211"/>
                  </a:lnTo>
                  <a:cubicBezTo>
                    <a:pt x="374" y="218"/>
                    <a:pt x="392" y="278"/>
                    <a:pt x="392" y="337"/>
                  </a:cubicBezTo>
                  <a:cubicBezTo>
                    <a:pt x="392" y="394"/>
                    <a:pt x="396" y="461"/>
                    <a:pt x="332" y="480"/>
                  </a:cubicBezTo>
                  <a:cubicBezTo>
                    <a:pt x="292" y="491"/>
                    <a:pt x="258" y="517"/>
                    <a:pt x="217" y="525"/>
                  </a:cubicBezTo>
                  <a:cubicBezTo>
                    <a:pt x="225" y="554"/>
                    <a:pt x="235" y="580"/>
                    <a:pt x="273" y="580"/>
                  </a:cubicBezTo>
                  <a:lnTo>
                    <a:pt x="288" y="580"/>
                  </a:lnTo>
                  <a:cubicBezTo>
                    <a:pt x="396" y="565"/>
                    <a:pt x="445" y="517"/>
                    <a:pt x="471" y="382"/>
                  </a:cubicBezTo>
                  <a:cubicBezTo>
                    <a:pt x="479" y="330"/>
                    <a:pt x="505" y="304"/>
                    <a:pt x="534" y="304"/>
                  </a:cubicBezTo>
                  <a:cubicBezTo>
                    <a:pt x="553" y="304"/>
                    <a:pt x="575" y="315"/>
                    <a:pt x="598" y="334"/>
                  </a:cubicBezTo>
                  <a:cubicBezTo>
                    <a:pt x="613" y="349"/>
                    <a:pt x="613" y="375"/>
                    <a:pt x="639" y="375"/>
                  </a:cubicBezTo>
                  <a:lnTo>
                    <a:pt x="643" y="375"/>
                  </a:lnTo>
                  <a:cubicBezTo>
                    <a:pt x="654" y="349"/>
                    <a:pt x="636" y="334"/>
                    <a:pt x="628" y="311"/>
                  </a:cubicBezTo>
                  <a:cubicBezTo>
                    <a:pt x="606" y="259"/>
                    <a:pt x="610" y="177"/>
                    <a:pt x="549" y="177"/>
                  </a:cubicBezTo>
                  <a:cubicBezTo>
                    <a:pt x="531" y="177"/>
                    <a:pt x="508" y="184"/>
                    <a:pt x="475" y="203"/>
                  </a:cubicBezTo>
                  <a:cubicBezTo>
                    <a:pt x="471" y="203"/>
                    <a:pt x="456" y="188"/>
                    <a:pt x="453" y="180"/>
                  </a:cubicBezTo>
                  <a:cubicBezTo>
                    <a:pt x="445" y="161"/>
                    <a:pt x="427" y="154"/>
                    <a:pt x="411" y="154"/>
                  </a:cubicBezTo>
                  <a:cubicBezTo>
                    <a:pt x="404" y="154"/>
                    <a:pt x="400" y="154"/>
                    <a:pt x="392" y="158"/>
                  </a:cubicBezTo>
                  <a:cubicBezTo>
                    <a:pt x="366" y="169"/>
                    <a:pt x="348" y="173"/>
                    <a:pt x="325" y="173"/>
                  </a:cubicBezTo>
                  <a:cubicBezTo>
                    <a:pt x="258" y="173"/>
                    <a:pt x="228" y="109"/>
                    <a:pt x="194" y="49"/>
                  </a:cubicBezTo>
                  <a:cubicBezTo>
                    <a:pt x="187" y="31"/>
                    <a:pt x="19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5" name="Google Shape;6465;p5"/>
            <p:cNvSpPr/>
            <p:nvPr/>
          </p:nvSpPr>
          <p:spPr>
            <a:xfrm>
              <a:off x="-2870678" y="-2897375"/>
              <a:ext cx="32518" cy="25021"/>
            </a:xfrm>
            <a:custGeom>
              <a:avLst/>
              <a:gdLst/>
              <a:ahLst/>
              <a:cxnLst/>
              <a:rect l="l" t="t" r="r" b="b"/>
              <a:pathLst>
                <a:path w="681" h="524" extrusionOk="0">
                  <a:moveTo>
                    <a:pt x="259" y="0"/>
                  </a:moveTo>
                  <a:cubicBezTo>
                    <a:pt x="214" y="0"/>
                    <a:pt x="177" y="26"/>
                    <a:pt x="143" y="71"/>
                  </a:cubicBezTo>
                  <a:lnTo>
                    <a:pt x="154" y="71"/>
                  </a:lnTo>
                  <a:cubicBezTo>
                    <a:pt x="177" y="71"/>
                    <a:pt x="199" y="71"/>
                    <a:pt x="222" y="67"/>
                  </a:cubicBezTo>
                  <a:cubicBezTo>
                    <a:pt x="244" y="64"/>
                    <a:pt x="266" y="60"/>
                    <a:pt x="292" y="60"/>
                  </a:cubicBezTo>
                  <a:cubicBezTo>
                    <a:pt x="322" y="60"/>
                    <a:pt x="356" y="67"/>
                    <a:pt x="389" y="90"/>
                  </a:cubicBezTo>
                  <a:cubicBezTo>
                    <a:pt x="394" y="142"/>
                    <a:pt x="472" y="157"/>
                    <a:pt x="457" y="221"/>
                  </a:cubicBezTo>
                  <a:cubicBezTo>
                    <a:pt x="412" y="318"/>
                    <a:pt x="367" y="419"/>
                    <a:pt x="240" y="430"/>
                  </a:cubicBezTo>
                  <a:cubicBezTo>
                    <a:pt x="113" y="426"/>
                    <a:pt x="72" y="374"/>
                    <a:pt x="94" y="250"/>
                  </a:cubicBezTo>
                  <a:lnTo>
                    <a:pt x="94" y="195"/>
                  </a:lnTo>
                  <a:cubicBezTo>
                    <a:pt x="91" y="195"/>
                    <a:pt x="91" y="190"/>
                    <a:pt x="94" y="187"/>
                  </a:cubicBezTo>
                  <a:cubicBezTo>
                    <a:pt x="120" y="161"/>
                    <a:pt x="143" y="131"/>
                    <a:pt x="128" y="86"/>
                  </a:cubicBezTo>
                  <a:lnTo>
                    <a:pt x="128" y="86"/>
                  </a:lnTo>
                  <a:cubicBezTo>
                    <a:pt x="98" y="123"/>
                    <a:pt x="80" y="164"/>
                    <a:pt x="49" y="198"/>
                  </a:cubicBezTo>
                  <a:cubicBezTo>
                    <a:pt x="4" y="247"/>
                    <a:pt x="1" y="307"/>
                    <a:pt x="31" y="370"/>
                  </a:cubicBezTo>
                  <a:cubicBezTo>
                    <a:pt x="49" y="404"/>
                    <a:pt x="75" y="430"/>
                    <a:pt x="98" y="464"/>
                  </a:cubicBezTo>
                  <a:cubicBezTo>
                    <a:pt x="120" y="504"/>
                    <a:pt x="143" y="523"/>
                    <a:pt x="170" y="523"/>
                  </a:cubicBezTo>
                  <a:cubicBezTo>
                    <a:pt x="192" y="523"/>
                    <a:pt x="214" y="516"/>
                    <a:pt x="244" y="494"/>
                  </a:cubicBezTo>
                  <a:cubicBezTo>
                    <a:pt x="274" y="468"/>
                    <a:pt x="304" y="449"/>
                    <a:pt x="345" y="449"/>
                  </a:cubicBezTo>
                  <a:cubicBezTo>
                    <a:pt x="513" y="437"/>
                    <a:pt x="573" y="370"/>
                    <a:pt x="551" y="206"/>
                  </a:cubicBezTo>
                  <a:cubicBezTo>
                    <a:pt x="573" y="198"/>
                    <a:pt x="599" y="195"/>
                    <a:pt x="625" y="183"/>
                  </a:cubicBezTo>
                  <a:cubicBezTo>
                    <a:pt x="648" y="176"/>
                    <a:pt x="681" y="172"/>
                    <a:pt x="681" y="138"/>
                  </a:cubicBezTo>
                  <a:cubicBezTo>
                    <a:pt x="681" y="109"/>
                    <a:pt x="655" y="90"/>
                    <a:pt x="632" y="78"/>
                  </a:cubicBezTo>
                  <a:cubicBezTo>
                    <a:pt x="596" y="52"/>
                    <a:pt x="554" y="49"/>
                    <a:pt x="510" y="49"/>
                  </a:cubicBezTo>
                  <a:lnTo>
                    <a:pt x="461" y="49"/>
                  </a:lnTo>
                  <a:cubicBezTo>
                    <a:pt x="420" y="49"/>
                    <a:pt x="379" y="45"/>
                    <a:pt x="337" y="23"/>
                  </a:cubicBezTo>
                  <a:cubicBezTo>
                    <a:pt x="308" y="7"/>
                    <a:pt x="282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6" name="Google Shape;6466;p5"/>
            <p:cNvSpPr/>
            <p:nvPr/>
          </p:nvSpPr>
          <p:spPr>
            <a:xfrm>
              <a:off x="-2743042" y="-2758709"/>
              <a:ext cx="23588" cy="29701"/>
            </a:xfrm>
            <a:custGeom>
              <a:avLst/>
              <a:gdLst/>
              <a:ahLst/>
              <a:cxnLst/>
              <a:rect l="l" t="t" r="r" b="b"/>
              <a:pathLst>
                <a:path w="494" h="622" extrusionOk="0">
                  <a:moveTo>
                    <a:pt x="330" y="0"/>
                  </a:moveTo>
                  <a:cubicBezTo>
                    <a:pt x="326" y="0"/>
                    <a:pt x="323" y="0"/>
                    <a:pt x="318" y="5"/>
                  </a:cubicBezTo>
                  <a:cubicBezTo>
                    <a:pt x="300" y="12"/>
                    <a:pt x="292" y="31"/>
                    <a:pt x="288" y="50"/>
                  </a:cubicBezTo>
                  <a:lnTo>
                    <a:pt x="288" y="83"/>
                  </a:lnTo>
                  <a:cubicBezTo>
                    <a:pt x="288" y="195"/>
                    <a:pt x="259" y="217"/>
                    <a:pt x="150" y="243"/>
                  </a:cubicBezTo>
                  <a:cubicBezTo>
                    <a:pt x="143" y="247"/>
                    <a:pt x="135" y="247"/>
                    <a:pt x="124" y="247"/>
                  </a:cubicBezTo>
                  <a:cubicBezTo>
                    <a:pt x="116" y="247"/>
                    <a:pt x="105" y="247"/>
                    <a:pt x="98" y="243"/>
                  </a:cubicBezTo>
                  <a:lnTo>
                    <a:pt x="68" y="243"/>
                  </a:lnTo>
                  <a:cubicBezTo>
                    <a:pt x="42" y="243"/>
                    <a:pt x="19" y="251"/>
                    <a:pt x="1" y="277"/>
                  </a:cubicBezTo>
                  <a:lnTo>
                    <a:pt x="16" y="292"/>
                  </a:lnTo>
                  <a:cubicBezTo>
                    <a:pt x="23" y="285"/>
                    <a:pt x="27" y="281"/>
                    <a:pt x="35" y="281"/>
                  </a:cubicBezTo>
                  <a:cubicBezTo>
                    <a:pt x="38" y="277"/>
                    <a:pt x="45" y="277"/>
                    <a:pt x="53" y="277"/>
                  </a:cubicBezTo>
                  <a:cubicBezTo>
                    <a:pt x="76" y="277"/>
                    <a:pt x="94" y="288"/>
                    <a:pt x="116" y="296"/>
                  </a:cubicBezTo>
                  <a:cubicBezTo>
                    <a:pt x="139" y="304"/>
                    <a:pt x="166" y="307"/>
                    <a:pt x="180" y="330"/>
                  </a:cubicBezTo>
                  <a:cubicBezTo>
                    <a:pt x="221" y="382"/>
                    <a:pt x="184" y="483"/>
                    <a:pt x="300" y="494"/>
                  </a:cubicBezTo>
                  <a:lnTo>
                    <a:pt x="281" y="494"/>
                  </a:lnTo>
                  <a:cubicBezTo>
                    <a:pt x="192" y="494"/>
                    <a:pt x="131" y="531"/>
                    <a:pt x="98" y="606"/>
                  </a:cubicBezTo>
                  <a:cubicBezTo>
                    <a:pt x="124" y="614"/>
                    <a:pt x="154" y="621"/>
                    <a:pt x="180" y="621"/>
                  </a:cubicBezTo>
                  <a:lnTo>
                    <a:pt x="206" y="621"/>
                  </a:lnTo>
                  <a:cubicBezTo>
                    <a:pt x="225" y="583"/>
                    <a:pt x="169" y="569"/>
                    <a:pt x="184" y="539"/>
                  </a:cubicBezTo>
                  <a:lnTo>
                    <a:pt x="199" y="539"/>
                  </a:lnTo>
                  <a:cubicBezTo>
                    <a:pt x="221" y="539"/>
                    <a:pt x="228" y="554"/>
                    <a:pt x="240" y="573"/>
                  </a:cubicBezTo>
                  <a:cubicBezTo>
                    <a:pt x="255" y="591"/>
                    <a:pt x="270" y="599"/>
                    <a:pt x="288" y="599"/>
                  </a:cubicBezTo>
                  <a:cubicBezTo>
                    <a:pt x="307" y="599"/>
                    <a:pt x="323" y="588"/>
                    <a:pt x="323" y="573"/>
                  </a:cubicBezTo>
                  <a:cubicBezTo>
                    <a:pt x="323" y="476"/>
                    <a:pt x="375" y="412"/>
                    <a:pt x="427" y="345"/>
                  </a:cubicBezTo>
                  <a:cubicBezTo>
                    <a:pt x="483" y="266"/>
                    <a:pt x="457" y="169"/>
                    <a:pt x="494" y="86"/>
                  </a:cubicBezTo>
                  <a:cubicBezTo>
                    <a:pt x="438" y="83"/>
                    <a:pt x="416" y="68"/>
                    <a:pt x="367" y="23"/>
                  </a:cubicBezTo>
                  <a:cubicBezTo>
                    <a:pt x="356" y="12"/>
                    <a:pt x="349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7" name="Google Shape;6467;p5"/>
            <p:cNvSpPr/>
            <p:nvPr/>
          </p:nvSpPr>
          <p:spPr>
            <a:xfrm>
              <a:off x="-2288033" y="-2686750"/>
              <a:ext cx="23779" cy="20580"/>
            </a:xfrm>
            <a:custGeom>
              <a:avLst/>
              <a:gdLst/>
              <a:ahLst/>
              <a:cxnLst/>
              <a:rect l="l" t="t" r="r" b="b"/>
              <a:pathLst>
                <a:path w="498" h="431" extrusionOk="0">
                  <a:moveTo>
                    <a:pt x="131" y="0"/>
                  </a:moveTo>
                  <a:cubicBezTo>
                    <a:pt x="119" y="0"/>
                    <a:pt x="109" y="4"/>
                    <a:pt x="101" y="8"/>
                  </a:cubicBezTo>
                  <a:cubicBezTo>
                    <a:pt x="131" y="41"/>
                    <a:pt x="176" y="63"/>
                    <a:pt x="172" y="120"/>
                  </a:cubicBezTo>
                  <a:cubicBezTo>
                    <a:pt x="172" y="135"/>
                    <a:pt x="180" y="149"/>
                    <a:pt x="195" y="157"/>
                  </a:cubicBezTo>
                  <a:cubicBezTo>
                    <a:pt x="209" y="168"/>
                    <a:pt x="247" y="149"/>
                    <a:pt x="243" y="187"/>
                  </a:cubicBezTo>
                  <a:cubicBezTo>
                    <a:pt x="243" y="191"/>
                    <a:pt x="236" y="194"/>
                    <a:pt x="236" y="198"/>
                  </a:cubicBezTo>
                  <a:cubicBezTo>
                    <a:pt x="224" y="202"/>
                    <a:pt x="217" y="206"/>
                    <a:pt x="214" y="206"/>
                  </a:cubicBezTo>
                  <a:cubicBezTo>
                    <a:pt x="195" y="206"/>
                    <a:pt x="180" y="187"/>
                    <a:pt x="164" y="172"/>
                  </a:cubicBezTo>
                  <a:cubicBezTo>
                    <a:pt x="138" y="149"/>
                    <a:pt x="124" y="120"/>
                    <a:pt x="112" y="86"/>
                  </a:cubicBezTo>
                  <a:cubicBezTo>
                    <a:pt x="75" y="113"/>
                    <a:pt x="79" y="146"/>
                    <a:pt x="67" y="172"/>
                  </a:cubicBezTo>
                  <a:cubicBezTo>
                    <a:pt x="52" y="213"/>
                    <a:pt x="67" y="251"/>
                    <a:pt x="79" y="292"/>
                  </a:cubicBezTo>
                  <a:cubicBezTo>
                    <a:pt x="90" y="337"/>
                    <a:pt x="4" y="310"/>
                    <a:pt x="0" y="359"/>
                  </a:cubicBezTo>
                  <a:cubicBezTo>
                    <a:pt x="0" y="367"/>
                    <a:pt x="12" y="377"/>
                    <a:pt x="19" y="389"/>
                  </a:cubicBezTo>
                  <a:cubicBezTo>
                    <a:pt x="45" y="415"/>
                    <a:pt x="83" y="404"/>
                    <a:pt x="112" y="419"/>
                  </a:cubicBezTo>
                  <a:cubicBezTo>
                    <a:pt x="138" y="427"/>
                    <a:pt x="164" y="430"/>
                    <a:pt x="191" y="430"/>
                  </a:cubicBezTo>
                  <a:cubicBezTo>
                    <a:pt x="258" y="430"/>
                    <a:pt x="321" y="404"/>
                    <a:pt x="378" y="355"/>
                  </a:cubicBezTo>
                  <a:lnTo>
                    <a:pt x="411" y="322"/>
                  </a:lnTo>
                  <a:cubicBezTo>
                    <a:pt x="438" y="280"/>
                    <a:pt x="497" y="265"/>
                    <a:pt x="494" y="206"/>
                  </a:cubicBezTo>
                  <a:lnTo>
                    <a:pt x="494" y="206"/>
                  </a:lnTo>
                  <a:cubicBezTo>
                    <a:pt x="468" y="225"/>
                    <a:pt x="449" y="265"/>
                    <a:pt x="404" y="273"/>
                  </a:cubicBezTo>
                  <a:cubicBezTo>
                    <a:pt x="407" y="236"/>
                    <a:pt x="471" y="202"/>
                    <a:pt x="404" y="175"/>
                  </a:cubicBezTo>
                  <a:cubicBezTo>
                    <a:pt x="389" y="172"/>
                    <a:pt x="393" y="149"/>
                    <a:pt x="400" y="135"/>
                  </a:cubicBezTo>
                  <a:cubicBezTo>
                    <a:pt x="411" y="116"/>
                    <a:pt x="423" y="97"/>
                    <a:pt x="397" y="90"/>
                  </a:cubicBezTo>
                  <a:cubicBezTo>
                    <a:pt x="389" y="86"/>
                    <a:pt x="385" y="86"/>
                    <a:pt x="378" y="86"/>
                  </a:cubicBezTo>
                  <a:cubicBezTo>
                    <a:pt x="363" y="86"/>
                    <a:pt x="355" y="101"/>
                    <a:pt x="348" y="120"/>
                  </a:cubicBezTo>
                  <a:cubicBezTo>
                    <a:pt x="340" y="131"/>
                    <a:pt x="340" y="153"/>
                    <a:pt x="321" y="153"/>
                  </a:cubicBezTo>
                  <a:cubicBezTo>
                    <a:pt x="318" y="153"/>
                    <a:pt x="314" y="153"/>
                    <a:pt x="311" y="149"/>
                  </a:cubicBezTo>
                  <a:cubicBezTo>
                    <a:pt x="273" y="123"/>
                    <a:pt x="299" y="79"/>
                    <a:pt x="276" y="37"/>
                  </a:cubicBezTo>
                  <a:lnTo>
                    <a:pt x="276" y="37"/>
                  </a:lnTo>
                  <a:cubicBezTo>
                    <a:pt x="254" y="53"/>
                    <a:pt x="232" y="63"/>
                    <a:pt x="214" y="63"/>
                  </a:cubicBezTo>
                  <a:cubicBezTo>
                    <a:pt x="191" y="63"/>
                    <a:pt x="169" y="49"/>
                    <a:pt x="154" y="11"/>
                  </a:cubicBezTo>
                  <a:cubicBezTo>
                    <a:pt x="150" y="4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8" name="Google Shape;6468;p5"/>
            <p:cNvSpPr/>
            <p:nvPr/>
          </p:nvSpPr>
          <p:spPr>
            <a:xfrm>
              <a:off x="-2658764" y="-2937198"/>
              <a:ext cx="56631" cy="37006"/>
            </a:xfrm>
            <a:custGeom>
              <a:avLst/>
              <a:gdLst/>
              <a:ahLst/>
              <a:cxnLst/>
              <a:rect l="l" t="t" r="r" b="b"/>
              <a:pathLst>
                <a:path w="1186" h="775" extrusionOk="0">
                  <a:moveTo>
                    <a:pt x="478" y="1"/>
                  </a:moveTo>
                  <a:cubicBezTo>
                    <a:pt x="385" y="1"/>
                    <a:pt x="318" y="53"/>
                    <a:pt x="254" y="120"/>
                  </a:cubicBezTo>
                  <a:cubicBezTo>
                    <a:pt x="172" y="142"/>
                    <a:pt x="154" y="239"/>
                    <a:pt x="75" y="262"/>
                  </a:cubicBezTo>
                  <a:cubicBezTo>
                    <a:pt x="0" y="284"/>
                    <a:pt x="4" y="334"/>
                    <a:pt x="30" y="386"/>
                  </a:cubicBezTo>
                  <a:cubicBezTo>
                    <a:pt x="41" y="419"/>
                    <a:pt x="75" y="453"/>
                    <a:pt x="67" y="479"/>
                  </a:cubicBezTo>
                  <a:cubicBezTo>
                    <a:pt x="38" y="569"/>
                    <a:pt x="105" y="617"/>
                    <a:pt x="142" y="681"/>
                  </a:cubicBezTo>
                  <a:cubicBezTo>
                    <a:pt x="168" y="726"/>
                    <a:pt x="224" y="733"/>
                    <a:pt x="251" y="774"/>
                  </a:cubicBezTo>
                  <a:cubicBezTo>
                    <a:pt x="258" y="770"/>
                    <a:pt x="262" y="763"/>
                    <a:pt x="266" y="760"/>
                  </a:cubicBezTo>
                  <a:cubicBezTo>
                    <a:pt x="105" y="595"/>
                    <a:pt x="83" y="486"/>
                    <a:pt x="164" y="299"/>
                  </a:cubicBezTo>
                  <a:cubicBezTo>
                    <a:pt x="187" y="247"/>
                    <a:pt x="202" y="184"/>
                    <a:pt x="269" y="165"/>
                  </a:cubicBezTo>
                  <a:cubicBezTo>
                    <a:pt x="318" y="90"/>
                    <a:pt x="415" y="34"/>
                    <a:pt x="504" y="34"/>
                  </a:cubicBezTo>
                  <a:cubicBezTo>
                    <a:pt x="527" y="34"/>
                    <a:pt x="549" y="42"/>
                    <a:pt x="572" y="49"/>
                  </a:cubicBezTo>
                  <a:cubicBezTo>
                    <a:pt x="606" y="64"/>
                    <a:pt x="632" y="75"/>
                    <a:pt x="661" y="75"/>
                  </a:cubicBezTo>
                  <a:lnTo>
                    <a:pt x="692" y="75"/>
                  </a:lnTo>
                  <a:cubicBezTo>
                    <a:pt x="695" y="72"/>
                    <a:pt x="703" y="72"/>
                    <a:pt x="711" y="72"/>
                  </a:cubicBezTo>
                  <a:cubicBezTo>
                    <a:pt x="748" y="72"/>
                    <a:pt x="782" y="94"/>
                    <a:pt x="792" y="113"/>
                  </a:cubicBezTo>
                  <a:cubicBezTo>
                    <a:pt x="826" y="172"/>
                    <a:pt x="897" y="210"/>
                    <a:pt x="913" y="284"/>
                  </a:cubicBezTo>
                  <a:cubicBezTo>
                    <a:pt x="942" y="307"/>
                    <a:pt x="942" y="360"/>
                    <a:pt x="991" y="367"/>
                  </a:cubicBezTo>
                  <a:cubicBezTo>
                    <a:pt x="1020" y="363"/>
                    <a:pt x="1043" y="360"/>
                    <a:pt x="1062" y="360"/>
                  </a:cubicBezTo>
                  <a:cubicBezTo>
                    <a:pt x="1106" y="360"/>
                    <a:pt x="1110" y="382"/>
                    <a:pt x="1092" y="449"/>
                  </a:cubicBezTo>
                  <a:cubicBezTo>
                    <a:pt x="1070" y="527"/>
                    <a:pt x="1166" y="509"/>
                    <a:pt x="1155" y="565"/>
                  </a:cubicBezTo>
                  <a:lnTo>
                    <a:pt x="1185" y="565"/>
                  </a:lnTo>
                  <a:lnTo>
                    <a:pt x="1185" y="531"/>
                  </a:lnTo>
                  <a:cubicBezTo>
                    <a:pt x="1151" y="498"/>
                    <a:pt x="1118" y="468"/>
                    <a:pt x="1144" y="404"/>
                  </a:cubicBezTo>
                  <a:cubicBezTo>
                    <a:pt x="1174" y="329"/>
                    <a:pt x="1129" y="270"/>
                    <a:pt x="1047" y="262"/>
                  </a:cubicBezTo>
                  <a:cubicBezTo>
                    <a:pt x="998" y="258"/>
                    <a:pt x="980" y="236"/>
                    <a:pt x="949" y="203"/>
                  </a:cubicBezTo>
                  <a:cubicBezTo>
                    <a:pt x="886" y="139"/>
                    <a:pt x="837" y="53"/>
                    <a:pt x="729" y="42"/>
                  </a:cubicBezTo>
                  <a:cubicBezTo>
                    <a:pt x="651" y="30"/>
                    <a:pt x="576" y="4"/>
                    <a:pt x="4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9" name="Google Shape;6469;p5"/>
            <p:cNvSpPr/>
            <p:nvPr/>
          </p:nvSpPr>
          <p:spPr>
            <a:xfrm>
              <a:off x="-2924731" y="-2761526"/>
              <a:ext cx="25021" cy="23779"/>
            </a:xfrm>
            <a:custGeom>
              <a:avLst/>
              <a:gdLst/>
              <a:ahLst/>
              <a:cxnLst/>
              <a:rect l="l" t="t" r="r" b="b"/>
              <a:pathLst>
                <a:path w="524" h="498" extrusionOk="0">
                  <a:moveTo>
                    <a:pt x="344" y="0"/>
                  </a:moveTo>
                  <a:cubicBezTo>
                    <a:pt x="333" y="0"/>
                    <a:pt x="325" y="4"/>
                    <a:pt x="315" y="7"/>
                  </a:cubicBezTo>
                  <a:cubicBezTo>
                    <a:pt x="146" y="67"/>
                    <a:pt x="108" y="131"/>
                    <a:pt x="146" y="306"/>
                  </a:cubicBezTo>
                  <a:cubicBezTo>
                    <a:pt x="146" y="314"/>
                    <a:pt x="150" y="321"/>
                    <a:pt x="150" y="328"/>
                  </a:cubicBezTo>
                  <a:cubicBezTo>
                    <a:pt x="153" y="359"/>
                    <a:pt x="142" y="381"/>
                    <a:pt x="120" y="381"/>
                  </a:cubicBezTo>
                  <a:cubicBezTo>
                    <a:pt x="113" y="381"/>
                    <a:pt x="105" y="378"/>
                    <a:pt x="98" y="373"/>
                  </a:cubicBezTo>
                  <a:cubicBezTo>
                    <a:pt x="79" y="355"/>
                    <a:pt x="64" y="347"/>
                    <a:pt x="53" y="347"/>
                  </a:cubicBezTo>
                  <a:cubicBezTo>
                    <a:pt x="23" y="347"/>
                    <a:pt x="23" y="400"/>
                    <a:pt x="1" y="415"/>
                  </a:cubicBezTo>
                  <a:cubicBezTo>
                    <a:pt x="101" y="437"/>
                    <a:pt x="194" y="497"/>
                    <a:pt x="299" y="497"/>
                  </a:cubicBezTo>
                  <a:cubicBezTo>
                    <a:pt x="325" y="497"/>
                    <a:pt x="355" y="493"/>
                    <a:pt x="382" y="482"/>
                  </a:cubicBezTo>
                  <a:cubicBezTo>
                    <a:pt x="445" y="463"/>
                    <a:pt x="494" y="445"/>
                    <a:pt x="505" y="373"/>
                  </a:cubicBezTo>
                  <a:cubicBezTo>
                    <a:pt x="467" y="363"/>
                    <a:pt x="430" y="347"/>
                    <a:pt x="419" y="302"/>
                  </a:cubicBezTo>
                  <a:cubicBezTo>
                    <a:pt x="408" y="269"/>
                    <a:pt x="382" y="269"/>
                    <a:pt x="360" y="258"/>
                  </a:cubicBezTo>
                  <a:cubicBezTo>
                    <a:pt x="337" y="269"/>
                    <a:pt x="325" y="321"/>
                    <a:pt x="315" y="321"/>
                  </a:cubicBezTo>
                  <a:lnTo>
                    <a:pt x="315" y="318"/>
                  </a:lnTo>
                  <a:cubicBezTo>
                    <a:pt x="281" y="254"/>
                    <a:pt x="187" y="266"/>
                    <a:pt x="176" y="190"/>
                  </a:cubicBezTo>
                  <a:cubicBezTo>
                    <a:pt x="168" y="149"/>
                    <a:pt x="191" y="127"/>
                    <a:pt x="225" y="104"/>
                  </a:cubicBezTo>
                  <a:cubicBezTo>
                    <a:pt x="262" y="82"/>
                    <a:pt x="284" y="67"/>
                    <a:pt x="307" y="67"/>
                  </a:cubicBezTo>
                  <a:cubicBezTo>
                    <a:pt x="333" y="67"/>
                    <a:pt x="355" y="90"/>
                    <a:pt x="408" y="142"/>
                  </a:cubicBezTo>
                  <a:cubicBezTo>
                    <a:pt x="449" y="131"/>
                    <a:pt x="490" y="123"/>
                    <a:pt x="524" y="97"/>
                  </a:cubicBezTo>
                  <a:cubicBezTo>
                    <a:pt x="475" y="75"/>
                    <a:pt x="422" y="56"/>
                    <a:pt x="386" y="19"/>
                  </a:cubicBezTo>
                  <a:cubicBezTo>
                    <a:pt x="370" y="7"/>
                    <a:pt x="360" y="0"/>
                    <a:pt x="3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0" name="Google Shape;6470;p5"/>
            <p:cNvSpPr/>
            <p:nvPr/>
          </p:nvSpPr>
          <p:spPr>
            <a:xfrm>
              <a:off x="-2817294" y="-2673380"/>
              <a:ext cx="21822" cy="18240"/>
            </a:xfrm>
            <a:custGeom>
              <a:avLst/>
              <a:gdLst/>
              <a:ahLst/>
              <a:cxnLst/>
              <a:rect l="l" t="t" r="r" b="b"/>
              <a:pathLst>
                <a:path w="457" h="382" extrusionOk="0">
                  <a:moveTo>
                    <a:pt x="285" y="0"/>
                  </a:moveTo>
                  <a:cubicBezTo>
                    <a:pt x="247" y="0"/>
                    <a:pt x="210" y="19"/>
                    <a:pt x="173" y="30"/>
                  </a:cubicBezTo>
                  <a:cubicBezTo>
                    <a:pt x="161" y="38"/>
                    <a:pt x="154" y="45"/>
                    <a:pt x="146" y="52"/>
                  </a:cubicBezTo>
                  <a:cubicBezTo>
                    <a:pt x="1" y="154"/>
                    <a:pt x="75" y="322"/>
                    <a:pt x="229" y="375"/>
                  </a:cubicBezTo>
                  <a:cubicBezTo>
                    <a:pt x="244" y="378"/>
                    <a:pt x="258" y="382"/>
                    <a:pt x="270" y="382"/>
                  </a:cubicBezTo>
                  <a:cubicBezTo>
                    <a:pt x="322" y="382"/>
                    <a:pt x="367" y="348"/>
                    <a:pt x="401" y="299"/>
                  </a:cubicBezTo>
                  <a:cubicBezTo>
                    <a:pt x="423" y="270"/>
                    <a:pt x="401" y="221"/>
                    <a:pt x="449" y="209"/>
                  </a:cubicBezTo>
                  <a:cubicBezTo>
                    <a:pt x="457" y="187"/>
                    <a:pt x="446" y="176"/>
                    <a:pt x="434" y="161"/>
                  </a:cubicBezTo>
                  <a:cubicBezTo>
                    <a:pt x="393" y="135"/>
                    <a:pt x="412" y="87"/>
                    <a:pt x="382" y="52"/>
                  </a:cubicBezTo>
                  <a:cubicBezTo>
                    <a:pt x="348" y="16"/>
                    <a:pt x="318" y="0"/>
                    <a:pt x="2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1" name="Google Shape;6471;p5"/>
            <p:cNvSpPr/>
            <p:nvPr/>
          </p:nvSpPr>
          <p:spPr>
            <a:xfrm>
              <a:off x="-1894668" y="-2506637"/>
              <a:ext cx="27361" cy="25881"/>
            </a:xfrm>
            <a:custGeom>
              <a:avLst/>
              <a:gdLst/>
              <a:ahLst/>
              <a:cxnLst/>
              <a:rect l="l" t="t" r="r" b="b"/>
              <a:pathLst>
                <a:path w="573" h="542" extrusionOk="0">
                  <a:moveTo>
                    <a:pt x="342" y="202"/>
                  </a:moveTo>
                  <a:cubicBezTo>
                    <a:pt x="368" y="202"/>
                    <a:pt x="390" y="209"/>
                    <a:pt x="409" y="216"/>
                  </a:cubicBezTo>
                  <a:cubicBezTo>
                    <a:pt x="472" y="250"/>
                    <a:pt x="476" y="311"/>
                    <a:pt x="468" y="366"/>
                  </a:cubicBezTo>
                  <a:cubicBezTo>
                    <a:pt x="457" y="445"/>
                    <a:pt x="390" y="449"/>
                    <a:pt x="330" y="452"/>
                  </a:cubicBezTo>
                  <a:lnTo>
                    <a:pt x="319" y="452"/>
                  </a:lnTo>
                  <a:cubicBezTo>
                    <a:pt x="278" y="452"/>
                    <a:pt x="244" y="437"/>
                    <a:pt x="218" y="404"/>
                  </a:cubicBezTo>
                  <a:cubicBezTo>
                    <a:pt x="185" y="355"/>
                    <a:pt x="150" y="306"/>
                    <a:pt x="207" y="250"/>
                  </a:cubicBezTo>
                  <a:cubicBezTo>
                    <a:pt x="233" y="221"/>
                    <a:pt x="289" y="202"/>
                    <a:pt x="342" y="202"/>
                  </a:cubicBezTo>
                  <a:close/>
                  <a:moveTo>
                    <a:pt x="237" y="0"/>
                  </a:moveTo>
                  <a:lnTo>
                    <a:pt x="233" y="4"/>
                  </a:lnTo>
                  <a:cubicBezTo>
                    <a:pt x="207" y="4"/>
                    <a:pt x="176" y="4"/>
                    <a:pt x="180" y="33"/>
                  </a:cubicBezTo>
                  <a:cubicBezTo>
                    <a:pt x="192" y="104"/>
                    <a:pt x="140" y="161"/>
                    <a:pt x="132" y="224"/>
                  </a:cubicBezTo>
                  <a:cubicBezTo>
                    <a:pt x="124" y="321"/>
                    <a:pt x="76" y="381"/>
                    <a:pt x="1" y="433"/>
                  </a:cubicBezTo>
                  <a:cubicBezTo>
                    <a:pt x="98" y="459"/>
                    <a:pt x="195" y="478"/>
                    <a:pt x="289" y="512"/>
                  </a:cubicBezTo>
                  <a:cubicBezTo>
                    <a:pt x="337" y="530"/>
                    <a:pt x="368" y="542"/>
                    <a:pt x="390" y="542"/>
                  </a:cubicBezTo>
                  <a:cubicBezTo>
                    <a:pt x="423" y="542"/>
                    <a:pt x="442" y="516"/>
                    <a:pt x="499" y="456"/>
                  </a:cubicBezTo>
                  <a:cubicBezTo>
                    <a:pt x="573" y="385"/>
                    <a:pt x="547" y="318"/>
                    <a:pt x="532" y="247"/>
                  </a:cubicBezTo>
                  <a:cubicBezTo>
                    <a:pt x="516" y="183"/>
                    <a:pt x="457" y="142"/>
                    <a:pt x="390" y="142"/>
                  </a:cubicBezTo>
                  <a:cubicBezTo>
                    <a:pt x="371" y="142"/>
                    <a:pt x="356" y="145"/>
                    <a:pt x="337" y="149"/>
                  </a:cubicBezTo>
                  <a:cubicBezTo>
                    <a:pt x="326" y="154"/>
                    <a:pt x="319" y="157"/>
                    <a:pt x="311" y="157"/>
                  </a:cubicBezTo>
                  <a:cubicBezTo>
                    <a:pt x="289" y="157"/>
                    <a:pt x="281" y="138"/>
                    <a:pt x="274" y="112"/>
                  </a:cubicBezTo>
                  <a:lnTo>
                    <a:pt x="274" y="41"/>
                  </a:lnTo>
                  <a:cubicBezTo>
                    <a:pt x="274" y="11"/>
                    <a:pt x="263" y="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2" name="Google Shape;6472;p5"/>
            <p:cNvSpPr/>
            <p:nvPr/>
          </p:nvSpPr>
          <p:spPr>
            <a:xfrm>
              <a:off x="-2571524" y="-2438306"/>
              <a:ext cx="33473" cy="19673"/>
            </a:xfrm>
            <a:custGeom>
              <a:avLst/>
              <a:gdLst/>
              <a:ahLst/>
              <a:cxnLst/>
              <a:rect l="l" t="t" r="r" b="b"/>
              <a:pathLst>
                <a:path w="701" h="412" extrusionOk="0">
                  <a:moveTo>
                    <a:pt x="577" y="131"/>
                  </a:moveTo>
                  <a:cubicBezTo>
                    <a:pt x="592" y="131"/>
                    <a:pt x="603" y="136"/>
                    <a:pt x="611" y="150"/>
                  </a:cubicBezTo>
                  <a:cubicBezTo>
                    <a:pt x="637" y="195"/>
                    <a:pt x="580" y="203"/>
                    <a:pt x="561" y="229"/>
                  </a:cubicBezTo>
                  <a:cubicBezTo>
                    <a:pt x="558" y="191"/>
                    <a:pt x="535" y="169"/>
                    <a:pt x="513" y="131"/>
                  </a:cubicBezTo>
                  <a:lnTo>
                    <a:pt x="513" y="131"/>
                  </a:lnTo>
                  <a:cubicBezTo>
                    <a:pt x="521" y="136"/>
                    <a:pt x="528" y="136"/>
                    <a:pt x="532" y="136"/>
                  </a:cubicBezTo>
                  <a:cubicBezTo>
                    <a:pt x="539" y="136"/>
                    <a:pt x="547" y="136"/>
                    <a:pt x="554" y="131"/>
                  </a:cubicBezTo>
                  <a:close/>
                  <a:moveTo>
                    <a:pt x="207" y="1"/>
                  </a:moveTo>
                  <a:cubicBezTo>
                    <a:pt x="177" y="1"/>
                    <a:pt x="166" y="41"/>
                    <a:pt x="140" y="46"/>
                  </a:cubicBezTo>
                  <a:cubicBezTo>
                    <a:pt x="151" y="109"/>
                    <a:pt x="76" y="136"/>
                    <a:pt x="76" y="195"/>
                  </a:cubicBezTo>
                  <a:cubicBezTo>
                    <a:pt x="87" y="195"/>
                    <a:pt x="102" y="191"/>
                    <a:pt x="113" y="191"/>
                  </a:cubicBezTo>
                  <a:cubicBezTo>
                    <a:pt x="143" y="191"/>
                    <a:pt x="166" y="206"/>
                    <a:pt x="162" y="251"/>
                  </a:cubicBezTo>
                  <a:cubicBezTo>
                    <a:pt x="158" y="296"/>
                    <a:pt x="132" y="303"/>
                    <a:pt x="98" y="303"/>
                  </a:cubicBezTo>
                  <a:cubicBezTo>
                    <a:pt x="87" y="303"/>
                    <a:pt x="76" y="303"/>
                    <a:pt x="64" y="300"/>
                  </a:cubicBezTo>
                  <a:cubicBezTo>
                    <a:pt x="42" y="300"/>
                    <a:pt x="28" y="277"/>
                    <a:pt x="12" y="262"/>
                  </a:cubicBezTo>
                  <a:lnTo>
                    <a:pt x="12" y="262"/>
                  </a:lnTo>
                  <a:cubicBezTo>
                    <a:pt x="1" y="310"/>
                    <a:pt x="23" y="341"/>
                    <a:pt x="57" y="341"/>
                  </a:cubicBezTo>
                  <a:cubicBezTo>
                    <a:pt x="68" y="341"/>
                    <a:pt x="76" y="337"/>
                    <a:pt x="87" y="333"/>
                  </a:cubicBezTo>
                  <a:cubicBezTo>
                    <a:pt x="109" y="326"/>
                    <a:pt x="128" y="319"/>
                    <a:pt x="147" y="319"/>
                  </a:cubicBezTo>
                  <a:cubicBezTo>
                    <a:pt x="203" y="319"/>
                    <a:pt x="240" y="355"/>
                    <a:pt x="278" y="400"/>
                  </a:cubicBezTo>
                  <a:cubicBezTo>
                    <a:pt x="285" y="408"/>
                    <a:pt x="297" y="412"/>
                    <a:pt x="308" y="412"/>
                  </a:cubicBezTo>
                  <a:lnTo>
                    <a:pt x="319" y="412"/>
                  </a:lnTo>
                  <a:cubicBezTo>
                    <a:pt x="292" y="371"/>
                    <a:pt x="237" y="355"/>
                    <a:pt x="237" y="296"/>
                  </a:cubicBezTo>
                  <a:cubicBezTo>
                    <a:pt x="203" y="248"/>
                    <a:pt x="237" y="229"/>
                    <a:pt x="270" y="206"/>
                  </a:cubicBezTo>
                  <a:cubicBezTo>
                    <a:pt x="285" y="198"/>
                    <a:pt x="300" y="198"/>
                    <a:pt x="315" y="198"/>
                  </a:cubicBezTo>
                  <a:lnTo>
                    <a:pt x="371" y="198"/>
                  </a:lnTo>
                  <a:cubicBezTo>
                    <a:pt x="454" y="210"/>
                    <a:pt x="461" y="262"/>
                    <a:pt x="438" y="326"/>
                  </a:cubicBezTo>
                  <a:cubicBezTo>
                    <a:pt x="431" y="352"/>
                    <a:pt x="416" y="371"/>
                    <a:pt x="401" y="393"/>
                  </a:cubicBezTo>
                  <a:cubicBezTo>
                    <a:pt x="476" y="329"/>
                    <a:pt x="554" y="277"/>
                    <a:pt x="651" y="243"/>
                  </a:cubicBezTo>
                  <a:cubicBezTo>
                    <a:pt x="696" y="225"/>
                    <a:pt x="700" y="169"/>
                    <a:pt x="682" y="120"/>
                  </a:cubicBezTo>
                  <a:cubicBezTo>
                    <a:pt x="670" y="94"/>
                    <a:pt x="651" y="86"/>
                    <a:pt x="629" y="86"/>
                  </a:cubicBezTo>
                  <a:cubicBezTo>
                    <a:pt x="614" y="86"/>
                    <a:pt x="599" y="91"/>
                    <a:pt x="584" y="94"/>
                  </a:cubicBezTo>
                  <a:cubicBezTo>
                    <a:pt x="543" y="101"/>
                    <a:pt x="506" y="109"/>
                    <a:pt x="468" y="109"/>
                  </a:cubicBezTo>
                  <a:cubicBezTo>
                    <a:pt x="386" y="109"/>
                    <a:pt x="311" y="83"/>
                    <a:pt x="255" y="27"/>
                  </a:cubicBezTo>
                  <a:cubicBezTo>
                    <a:pt x="233" y="8"/>
                    <a:pt x="218" y="1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3" name="Google Shape;6473;p5"/>
            <p:cNvSpPr/>
            <p:nvPr/>
          </p:nvSpPr>
          <p:spPr>
            <a:xfrm>
              <a:off x="-2128643" y="-2693578"/>
              <a:ext cx="31085" cy="22060"/>
            </a:xfrm>
            <a:custGeom>
              <a:avLst/>
              <a:gdLst/>
              <a:ahLst/>
              <a:cxnLst/>
              <a:rect l="l" t="t" r="r" b="b"/>
              <a:pathLst>
                <a:path w="651" h="462" extrusionOk="0">
                  <a:moveTo>
                    <a:pt x="123" y="147"/>
                  </a:moveTo>
                  <a:cubicBezTo>
                    <a:pt x="139" y="147"/>
                    <a:pt x="150" y="154"/>
                    <a:pt x="161" y="161"/>
                  </a:cubicBezTo>
                  <a:cubicBezTo>
                    <a:pt x="183" y="177"/>
                    <a:pt x="180" y="196"/>
                    <a:pt x="161" y="206"/>
                  </a:cubicBezTo>
                  <a:cubicBezTo>
                    <a:pt x="154" y="214"/>
                    <a:pt x="146" y="214"/>
                    <a:pt x="142" y="214"/>
                  </a:cubicBezTo>
                  <a:cubicBezTo>
                    <a:pt x="128" y="214"/>
                    <a:pt x="120" y="206"/>
                    <a:pt x="113" y="196"/>
                  </a:cubicBezTo>
                  <a:cubicBezTo>
                    <a:pt x="101" y="180"/>
                    <a:pt x="101" y="166"/>
                    <a:pt x="109" y="151"/>
                  </a:cubicBezTo>
                  <a:cubicBezTo>
                    <a:pt x="113" y="147"/>
                    <a:pt x="120" y="147"/>
                    <a:pt x="123" y="147"/>
                  </a:cubicBezTo>
                  <a:close/>
                  <a:moveTo>
                    <a:pt x="340" y="1"/>
                  </a:moveTo>
                  <a:cubicBezTo>
                    <a:pt x="303" y="42"/>
                    <a:pt x="235" y="35"/>
                    <a:pt x="199" y="80"/>
                  </a:cubicBezTo>
                  <a:cubicBezTo>
                    <a:pt x="187" y="99"/>
                    <a:pt x="173" y="102"/>
                    <a:pt x="154" y="102"/>
                  </a:cubicBezTo>
                  <a:cubicBezTo>
                    <a:pt x="146" y="102"/>
                    <a:pt x="135" y="99"/>
                    <a:pt x="128" y="99"/>
                  </a:cubicBezTo>
                  <a:lnTo>
                    <a:pt x="105" y="99"/>
                  </a:lnTo>
                  <a:cubicBezTo>
                    <a:pt x="87" y="99"/>
                    <a:pt x="75" y="102"/>
                    <a:pt x="68" y="117"/>
                  </a:cubicBezTo>
                  <a:cubicBezTo>
                    <a:pt x="52" y="166"/>
                    <a:pt x="68" y="222"/>
                    <a:pt x="19" y="259"/>
                  </a:cubicBezTo>
                  <a:cubicBezTo>
                    <a:pt x="0" y="274"/>
                    <a:pt x="16" y="296"/>
                    <a:pt x="26" y="311"/>
                  </a:cubicBezTo>
                  <a:cubicBezTo>
                    <a:pt x="30" y="311"/>
                    <a:pt x="34" y="315"/>
                    <a:pt x="38" y="315"/>
                  </a:cubicBezTo>
                  <a:cubicBezTo>
                    <a:pt x="64" y="315"/>
                    <a:pt x="83" y="282"/>
                    <a:pt x="113" y="278"/>
                  </a:cubicBezTo>
                  <a:lnTo>
                    <a:pt x="113" y="278"/>
                  </a:lnTo>
                  <a:cubicBezTo>
                    <a:pt x="101" y="318"/>
                    <a:pt x="94" y="360"/>
                    <a:pt x="64" y="360"/>
                  </a:cubicBezTo>
                  <a:cubicBezTo>
                    <a:pt x="52" y="360"/>
                    <a:pt x="34" y="353"/>
                    <a:pt x="11" y="327"/>
                  </a:cubicBezTo>
                  <a:lnTo>
                    <a:pt x="11" y="327"/>
                  </a:lnTo>
                  <a:cubicBezTo>
                    <a:pt x="4" y="368"/>
                    <a:pt x="34" y="408"/>
                    <a:pt x="52" y="408"/>
                  </a:cubicBezTo>
                  <a:lnTo>
                    <a:pt x="64" y="408"/>
                  </a:lnTo>
                  <a:cubicBezTo>
                    <a:pt x="94" y="408"/>
                    <a:pt x="123" y="420"/>
                    <a:pt x="150" y="427"/>
                  </a:cubicBezTo>
                  <a:cubicBezTo>
                    <a:pt x="180" y="439"/>
                    <a:pt x="209" y="446"/>
                    <a:pt x="240" y="446"/>
                  </a:cubicBezTo>
                  <a:cubicBezTo>
                    <a:pt x="262" y="446"/>
                    <a:pt x="285" y="442"/>
                    <a:pt x="307" y="427"/>
                  </a:cubicBezTo>
                  <a:cubicBezTo>
                    <a:pt x="273" y="375"/>
                    <a:pt x="176" y="353"/>
                    <a:pt x="240" y="263"/>
                  </a:cubicBezTo>
                  <a:cubicBezTo>
                    <a:pt x="254" y="248"/>
                    <a:pt x="262" y="233"/>
                    <a:pt x="266" y="211"/>
                  </a:cubicBezTo>
                  <a:cubicBezTo>
                    <a:pt x="273" y="161"/>
                    <a:pt x="288" y="139"/>
                    <a:pt x="330" y="139"/>
                  </a:cubicBezTo>
                  <a:cubicBezTo>
                    <a:pt x="340" y="139"/>
                    <a:pt x="356" y="143"/>
                    <a:pt x="375" y="147"/>
                  </a:cubicBezTo>
                  <a:cubicBezTo>
                    <a:pt x="453" y="161"/>
                    <a:pt x="505" y="192"/>
                    <a:pt x="554" y="251"/>
                  </a:cubicBezTo>
                  <a:cubicBezTo>
                    <a:pt x="594" y="300"/>
                    <a:pt x="580" y="330"/>
                    <a:pt x="539" y="360"/>
                  </a:cubicBezTo>
                  <a:cubicBezTo>
                    <a:pt x="542" y="413"/>
                    <a:pt x="494" y="427"/>
                    <a:pt x="471" y="461"/>
                  </a:cubicBezTo>
                  <a:cubicBezTo>
                    <a:pt x="580" y="431"/>
                    <a:pt x="621" y="349"/>
                    <a:pt x="647" y="251"/>
                  </a:cubicBezTo>
                  <a:cubicBezTo>
                    <a:pt x="651" y="233"/>
                    <a:pt x="651" y="214"/>
                    <a:pt x="636" y="214"/>
                  </a:cubicBezTo>
                  <a:cubicBezTo>
                    <a:pt x="520" y="199"/>
                    <a:pt x="490" y="83"/>
                    <a:pt x="404" y="35"/>
                  </a:cubicBezTo>
                  <a:lnTo>
                    <a:pt x="404" y="35"/>
                  </a:lnTo>
                  <a:cubicBezTo>
                    <a:pt x="389" y="57"/>
                    <a:pt x="408" y="87"/>
                    <a:pt x="385" y="113"/>
                  </a:cubicBezTo>
                  <a:cubicBezTo>
                    <a:pt x="337" y="87"/>
                    <a:pt x="340" y="42"/>
                    <a:pt x="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4" name="Google Shape;6474;p5"/>
            <p:cNvSpPr/>
            <p:nvPr/>
          </p:nvSpPr>
          <p:spPr>
            <a:xfrm>
              <a:off x="-2347481" y="-2904537"/>
              <a:ext cx="27695" cy="18622"/>
            </a:xfrm>
            <a:custGeom>
              <a:avLst/>
              <a:gdLst/>
              <a:ahLst/>
              <a:cxnLst/>
              <a:rect l="l" t="t" r="r" b="b"/>
              <a:pathLst>
                <a:path w="580" h="390" extrusionOk="0">
                  <a:moveTo>
                    <a:pt x="213" y="0"/>
                  </a:moveTo>
                  <a:lnTo>
                    <a:pt x="213" y="0"/>
                  </a:lnTo>
                  <a:cubicBezTo>
                    <a:pt x="247" y="109"/>
                    <a:pt x="161" y="143"/>
                    <a:pt x="98" y="210"/>
                  </a:cubicBezTo>
                  <a:cubicBezTo>
                    <a:pt x="86" y="173"/>
                    <a:pt x="82" y="124"/>
                    <a:pt x="46" y="124"/>
                  </a:cubicBezTo>
                  <a:cubicBezTo>
                    <a:pt x="38" y="124"/>
                    <a:pt x="27" y="128"/>
                    <a:pt x="15" y="131"/>
                  </a:cubicBezTo>
                  <a:cubicBezTo>
                    <a:pt x="1" y="173"/>
                    <a:pt x="64" y="188"/>
                    <a:pt x="49" y="233"/>
                  </a:cubicBezTo>
                  <a:cubicBezTo>
                    <a:pt x="86" y="255"/>
                    <a:pt x="124" y="296"/>
                    <a:pt x="165" y="300"/>
                  </a:cubicBezTo>
                  <a:cubicBezTo>
                    <a:pt x="255" y="311"/>
                    <a:pt x="203" y="345"/>
                    <a:pt x="180" y="390"/>
                  </a:cubicBezTo>
                  <a:lnTo>
                    <a:pt x="184" y="390"/>
                  </a:lnTo>
                  <a:cubicBezTo>
                    <a:pt x="307" y="333"/>
                    <a:pt x="445" y="337"/>
                    <a:pt x="527" y="217"/>
                  </a:cubicBezTo>
                  <a:cubicBezTo>
                    <a:pt x="535" y="199"/>
                    <a:pt x="524" y="180"/>
                    <a:pt x="512" y="165"/>
                  </a:cubicBezTo>
                  <a:cubicBezTo>
                    <a:pt x="490" y="183"/>
                    <a:pt x="475" y="206"/>
                    <a:pt x="445" y="206"/>
                  </a:cubicBezTo>
                  <a:lnTo>
                    <a:pt x="419" y="206"/>
                  </a:lnTo>
                  <a:cubicBezTo>
                    <a:pt x="404" y="206"/>
                    <a:pt x="393" y="202"/>
                    <a:pt x="396" y="180"/>
                  </a:cubicBezTo>
                  <a:cubicBezTo>
                    <a:pt x="396" y="154"/>
                    <a:pt x="378" y="112"/>
                    <a:pt x="412" y="109"/>
                  </a:cubicBezTo>
                  <a:cubicBezTo>
                    <a:pt x="427" y="105"/>
                    <a:pt x="449" y="102"/>
                    <a:pt x="467" y="102"/>
                  </a:cubicBezTo>
                  <a:cubicBezTo>
                    <a:pt x="490" y="102"/>
                    <a:pt x="517" y="112"/>
                    <a:pt x="524" y="150"/>
                  </a:cubicBezTo>
                  <a:cubicBezTo>
                    <a:pt x="531" y="154"/>
                    <a:pt x="535" y="157"/>
                    <a:pt x="539" y="161"/>
                  </a:cubicBezTo>
                  <a:cubicBezTo>
                    <a:pt x="579" y="128"/>
                    <a:pt x="565" y="79"/>
                    <a:pt x="572" y="38"/>
                  </a:cubicBezTo>
                  <a:lnTo>
                    <a:pt x="572" y="38"/>
                  </a:lnTo>
                  <a:cubicBezTo>
                    <a:pt x="557" y="53"/>
                    <a:pt x="543" y="60"/>
                    <a:pt x="524" y="60"/>
                  </a:cubicBezTo>
                  <a:cubicBezTo>
                    <a:pt x="517" y="60"/>
                    <a:pt x="505" y="57"/>
                    <a:pt x="494" y="53"/>
                  </a:cubicBezTo>
                  <a:lnTo>
                    <a:pt x="479" y="53"/>
                  </a:lnTo>
                  <a:cubicBezTo>
                    <a:pt x="386" y="53"/>
                    <a:pt x="303" y="16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5" name="Google Shape;6475;p5"/>
            <p:cNvSpPr/>
            <p:nvPr/>
          </p:nvSpPr>
          <p:spPr>
            <a:xfrm>
              <a:off x="-2348532" y="-2917573"/>
              <a:ext cx="26597" cy="18431"/>
            </a:xfrm>
            <a:custGeom>
              <a:avLst/>
              <a:gdLst/>
              <a:ahLst/>
              <a:cxnLst/>
              <a:rect l="l" t="t" r="r" b="b"/>
              <a:pathLst>
                <a:path w="557" h="386" extrusionOk="0">
                  <a:moveTo>
                    <a:pt x="318" y="1"/>
                  </a:moveTo>
                  <a:cubicBezTo>
                    <a:pt x="296" y="1"/>
                    <a:pt x="273" y="16"/>
                    <a:pt x="251" y="16"/>
                  </a:cubicBezTo>
                  <a:lnTo>
                    <a:pt x="228" y="16"/>
                  </a:lnTo>
                  <a:cubicBezTo>
                    <a:pt x="225" y="16"/>
                    <a:pt x="217" y="16"/>
                    <a:pt x="209" y="12"/>
                  </a:cubicBezTo>
                  <a:cubicBezTo>
                    <a:pt x="202" y="12"/>
                    <a:pt x="198" y="8"/>
                    <a:pt x="191" y="8"/>
                  </a:cubicBezTo>
                  <a:cubicBezTo>
                    <a:pt x="183" y="8"/>
                    <a:pt x="172" y="12"/>
                    <a:pt x="168" y="27"/>
                  </a:cubicBezTo>
                  <a:cubicBezTo>
                    <a:pt x="157" y="53"/>
                    <a:pt x="142" y="61"/>
                    <a:pt x="123" y="61"/>
                  </a:cubicBezTo>
                  <a:cubicBezTo>
                    <a:pt x="116" y="61"/>
                    <a:pt x="104" y="57"/>
                    <a:pt x="97" y="57"/>
                  </a:cubicBezTo>
                  <a:lnTo>
                    <a:pt x="75" y="57"/>
                  </a:lnTo>
                  <a:cubicBezTo>
                    <a:pt x="60" y="57"/>
                    <a:pt x="49" y="57"/>
                    <a:pt x="37" y="68"/>
                  </a:cubicBezTo>
                  <a:cubicBezTo>
                    <a:pt x="0" y="109"/>
                    <a:pt x="71" y="165"/>
                    <a:pt x="18" y="202"/>
                  </a:cubicBezTo>
                  <a:cubicBezTo>
                    <a:pt x="15" y="202"/>
                    <a:pt x="11" y="206"/>
                    <a:pt x="11" y="210"/>
                  </a:cubicBezTo>
                  <a:cubicBezTo>
                    <a:pt x="11" y="263"/>
                    <a:pt x="11" y="318"/>
                    <a:pt x="8" y="371"/>
                  </a:cubicBezTo>
                  <a:lnTo>
                    <a:pt x="15" y="378"/>
                  </a:lnTo>
                  <a:lnTo>
                    <a:pt x="26" y="385"/>
                  </a:lnTo>
                  <a:cubicBezTo>
                    <a:pt x="49" y="367"/>
                    <a:pt x="56" y="330"/>
                    <a:pt x="90" y="330"/>
                  </a:cubicBezTo>
                  <a:cubicBezTo>
                    <a:pt x="101" y="330"/>
                    <a:pt x="112" y="333"/>
                    <a:pt x="127" y="341"/>
                  </a:cubicBezTo>
                  <a:cubicBezTo>
                    <a:pt x="135" y="344"/>
                    <a:pt x="142" y="349"/>
                    <a:pt x="149" y="349"/>
                  </a:cubicBezTo>
                  <a:cubicBezTo>
                    <a:pt x="183" y="349"/>
                    <a:pt x="206" y="296"/>
                    <a:pt x="235" y="273"/>
                  </a:cubicBezTo>
                  <a:cubicBezTo>
                    <a:pt x="194" y="232"/>
                    <a:pt x="213" y="195"/>
                    <a:pt x="254" y="169"/>
                  </a:cubicBezTo>
                  <a:cubicBezTo>
                    <a:pt x="228" y="120"/>
                    <a:pt x="180" y="165"/>
                    <a:pt x="153" y="113"/>
                  </a:cubicBezTo>
                  <a:lnTo>
                    <a:pt x="153" y="113"/>
                  </a:lnTo>
                  <a:cubicBezTo>
                    <a:pt x="161" y="113"/>
                    <a:pt x="165" y="116"/>
                    <a:pt x="172" y="116"/>
                  </a:cubicBezTo>
                  <a:cubicBezTo>
                    <a:pt x="213" y="116"/>
                    <a:pt x="232" y="75"/>
                    <a:pt x="273" y="57"/>
                  </a:cubicBezTo>
                  <a:cubicBezTo>
                    <a:pt x="273" y="102"/>
                    <a:pt x="287" y="132"/>
                    <a:pt x="314" y="132"/>
                  </a:cubicBezTo>
                  <a:cubicBezTo>
                    <a:pt x="325" y="132"/>
                    <a:pt x="340" y="124"/>
                    <a:pt x="359" y="116"/>
                  </a:cubicBezTo>
                  <a:cubicBezTo>
                    <a:pt x="359" y="202"/>
                    <a:pt x="482" y="187"/>
                    <a:pt x="489" y="273"/>
                  </a:cubicBezTo>
                  <a:cubicBezTo>
                    <a:pt x="489" y="292"/>
                    <a:pt x="505" y="307"/>
                    <a:pt x="516" y="326"/>
                  </a:cubicBezTo>
                  <a:cubicBezTo>
                    <a:pt x="557" y="289"/>
                    <a:pt x="497" y="228"/>
                    <a:pt x="549" y="195"/>
                  </a:cubicBezTo>
                  <a:cubicBezTo>
                    <a:pt x="531" y="61"/>
                    <a:pt x="430" y="23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6" name="Google Shape;6476;p5"/>
            <p:cNvSpPr/>
            <p:nvPr/>
          </p:nvSpPr>
          <p:spPr>
            <a:xfrm>
              <a:off x="-2128118" y="-2444705"/>
              <a:ext cx="23588" cy="28411"/>
            </a:xfrm>
            <a:custGeom>
              <a:avLst/>
              <a:gdLst/>
              <a:ahLst/>
              <a:cxnLst/>
              <a:rect l="l" t="t" r="r" b="b"/>
              <a:pathLst>
                <a:path w="494" h="595" extrusionOk="0">
                  <a:moveTo>
                    <a:pt x="311" y="0"/>
                  </a:moveTo>
                  <a:cubicBezTo>
                    <a:pt x="300" y="0"/>
                    <a:pt x="288" y="4"/>
                    <a:pt x="277" y="8"/>
                  </a:cubicBezTo>
                  <a:cubicBezTo>
                    <a:pt x="367" y="130"/>
                    <a:pt x="364" y="139"/>
                    <a:pt x="259" y="187"/>
                  </a:cubicBezTo>
                  <a:cubicBezTo>
                    <a:pt x="251" y="206"/>
                    <a:pt x="259" y="228"/>
                    <a:pt x="266" y="243"/>
                  </a:cubicBezTo>
                  <a:cubicBezTo>
                    <a:pt x="319" y="314"/>
                    <a:pt x="266" y="351"/>
                    <a:pt x="217" y="389"/>
                  </a:cubicBezTo>
                  <a:cubicBezTo>
                    <a:pt x="202" y="400"/>
                    <a:pt x="188" y="408"/>
                    <a:pt x="172" y="408"/>
                  </a:cubicBezTo>
                  <a:cubicBezTo>
                    <a:pt x="143" y="408"/>
                    <a:pt x="120" y="377"/>
                    <a:pt x="94" y="351"/>
                  </a:cubicBezTo>
                  <a:cubicBezTo>
                    <a:pt x="76" y="332"/>
                    <a:pt x="53" y="318"/>
                    <a:pt x="60" y="284"/>
                  </a:cubicBezTo>
                  <a:cubicBezTo>
                    <a:pt x="53" y="258"/>
                    <a:pt x="72" y="239"/>
                    <a:pt x="86" y="228"/>
                  </a:cubicBezTo>
                  <a:cubicBezTo>
                    <a:pt x="143" y="183"/>
                    <a:pt x="131" y="135"/>
                    <a:pt x="94" y="90"/>
                  </a:cubicBezTo>
                  <a:lnTo>
                    <a:pt x="94" y="90"/>
                  </a:lnTo>
                  <a:cubicBezTo>
                    <a:pt x="57" y="127"/>
                    <a:pt x="60" y="191"/>
                    <a:pt x="23" y="232"/>
                  </a:cubicBezTo>
                  <a:cubicBezTo>
                    <a:pt x="0" y="251"/>
                    <a:pt x="15" y="277"/>
                    <a:pt x="23" y="296"/>
                  </a:cubicBezTo>
                  <a:cubicBezTo>
                    <a:pt x="50" y="370"/>
                    <a:pt x="143" y="441"/>
                    <a:pt x="229" y="441"/>
                  </a:cubicBezTo>
                  <a:lnTo>
                    <a:pt x="236" y="441"/>
                  </a:lnTo>
                  <a:cubicBezTo>
                    <a:pt x="247" y="437"/>
                    <a:pt x="255" y="437"/>
                    <a:pt x="262" y="437"/>
                  </a:cubicBezTo>
                  <a:cubicBezTo>
                    <a:pt x="326" y="437"/>
                    <a:pt x="364" y="463"/>
                    <a:pt x="364" y="539"/>
                  </a:cubicBezTo>
                  <a:cubicBezTo>
                    <a:pt x="364" y="561"/>
                    <a:pt x="359" y="594"/>
                    <a:pt x="390" y="594"/>
                  </a:cubicBezTo>
                  <a:lnTo>
                    <a:pt x="393" y="594"/>
                  </a:lnTo>
                  <a:cubicBezTo>
                    <a:pt x="419" y="594"/>
                    <a:pt x="449" y="565"/>
                    <a:pt x="442" y="546"/>
                  </a:cubicBezTo>
                  <a:cubicBezTo>
                    <a:pt x="412" y="467"/>
                    <a:pt x="460" y="411"/>
                    <a:pt x="483" y="348"/>
                  </a:cubicBezTo>
                  <a:cubicBezTo>
                    <a:pt x="494" y="306"/>
                    <a:pt x="483" y="270"/>
                    <a:pt x="471" y="225"/>
                  </a:cubicBezTo>
                  <a:cubicBezTo>
                    <a:pt x="453" y="146"/>
                    <a:pt x="386" y="101"/>
                    <a:pt x="355" y="30"/>
                  </a:cubicBezTo>
                  <a:cubicBezTo>
                    <a:pt x="348" y="8"/>
                    <a:pt x="329" y="0"/>
                    <a:pt x="3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7" name="Google Shape;6477;p5"/>
            <p:cNvSpPr/>
            <p:nvPr/>
          </p:nvSpPr>
          <p:spPr>
            <a:xfrm>
              <a:off x="-2417626" y="-2974682"/>
              <a:ext cx="21106" cy="22729"/>
            </a:xfrm>
            <a:custGeom>
              <a:avLst/>
              <a:gdLst/>
              <a:ahLst/>
              <a:cxnLst/>
              <a:rect l="l" t="t" r="r" b="b"/>
              <a:pathLst>
                <a:path w="442" h="476" extrusionOk="0">
                  <a:moveTo>
                    <a:pt x="228" y="1"/>
                  </a:moveTo>
                  <a:lnTo>
                    <a:pt x="228" y="1"/>
                  </a:lnTo>
                  <a:cubicBezTo>
                    <a:pt x="161" y="11"/>
                    <a:pt x="124" y="60"/>
                    <a:pt x="109" y="116"/>
                  </a:cubicBezTo>
                  <a:cubicBezTo>
                    <a:pt x="97" y="150"/>
                    <a:pt x="90" y="165"/>
                    <a:pt x="79" y="165"/>
                  </a:cubicBezTo>
                  <a:cubicBezTo>
                    <a:pt x="71" y="165"/>
                    <a:pt x="60" y="154"/>
                    <a:pt x="42" y="139"/>
                  </a:cubicBezTo>
                  <a:lnTo>
                    <a:pt x="42" y="135"/>
                  </a:lnTo>
                  <a:cubicBezTo>
                    <a:pt x="26" y="150"/>
                    <a:pt x="15" y="158"/>
                    <a:pt x="0" y="168"/>
                  </a:cubicBezTo>
                  <a:cubicBezTo>
                    <a:pt x="30" y="195"/>
                    <a:pt x="49" y="225"/>
                    <a:pt x="34" y="266"/>
                  </a:cubicBezTo>
                  <a:cubicBezTo>
                    <a:pt x="64" y="307"/>
                    <a:pt x="105" y="334"/>
                    <a:pt x="102" y="401"/>
                  </a:cubicBezTo>
                  <a:cubicBezTo>
                    <a:pt x="102" y="434"/>
                    <a:pt x="138" y="475"/>
                    <a:pt x="191" y="475"/>
                  </a:cubicBezTo>
                  <a:cubicBezTo>
                    <a:pt x="199" y="475"/>
                    <a:pt x="209" y="475"/>
                    <a:pt x="221" y="472"/>
                  </a:cubicBezTo>
                  <a:lnTo>
                    <a:pt x="221" y="468"/>
                  </a:lnTo>
                  <a:cubicBezTo>
                    <a:pt x="176" y="453"/>
                    <a:pt x="202" y="415"/>
                    <a:pt x="202" y="389"/>
                  </a:cubicBezTo>
                  <a:cubicBezTo>
                    <a:pt x="206" y="363"/>
                    <a:pt x="217" y="356"/>
                    <a:pt x="236" y="356"/>
                  </a:cubicBezTo>
                  <a:cubicBezTo>
                    <a:pt x="240" y="356"/>
                    <a:pt x="243" y="356"/>
                    <a:pt x="247" y="360"/>
                  </a:cubicBezTo>
                  <a:lnTo>
                    <a:pt x="262" y="360"/>
                  </a:lnTo>
                  <a:cubicBezTo>
                    <a:pt x="266" y="356"/>
                    <a:pt x="269" y="356"/>
                    <a:pt x="273" y="356"/>
                  </a:cubicBezTo>
                  <a:cubicBezTo>
                    <a:pt x="281" y="356"/>
                    <a:pt x="288" y="360"/>
                    <a:pt x="295" y="360"/>
                  </a:cubicBezTo>
                  <a:cubicBezTo>
                    <a:pt x="326" y="363"/>
                    <a:pt x="348" y="367"/>
                    <a:pt x="363" y="367"/>
                  </a:cubicBezTo>
                  <a:cubicBezTo>
                    <a:pt x="400" y="367"/>
                    <a:pt x="397" y="344"/>
                    <a:pt x="393" y="266"/>
                  </a:cubicBezTo>
                  <a:cubicBezTo>
                    <a:pt x="344" y="203"/>
                    <a:pt x="438" y="221"/>
                    <a:pt x="442" y="187"/>
                  </a:cubicBezTo>
                  <a:cubicBezTo>
                    <a:pt x="356" y="187"/>
                    <a:pt x="292" y="139"/>
                    <a:pt x="240" y="79"/>
                  </a:cubicBezTo>
                  <a:cubicBezTo>
                    <a:pt x="214" y="56"/>
                    <a:pt x="202" y="30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8" name="Google Shape;6478;p5"/>
            <p:cNvSpPr/>
            <p:nvPr/>
          </p:nvSpPr>
          <p:spPr>
            <a:xfrm>
              <a:off x="-2889921" y="-2542879"/>
              <a:ext cx="27170" cy="23588"/>
            </a:xfrm>
            <a:custGeom>
              <a:avLst/>
              <a:gdLst/>
              <a:ahLst/>
              <a:cxnLst/>
              <a:rect l="l" t="t" r="r" b="b"/>
              <a:pathLst>
                <a:path w="569" h="494" extrusionOk="0">
                  <a:moveTo>
                    <a:pt x="262" y="109"/>
                  </a:moveTo>
                  <a:cubicBezTo>
                    <a:pt x="285" y="109"/>
                    <a:pt x="311" y="119"/>
                    <a:pt x="333" y="145"/>
                  </a:cubicBezTo>
                  <a:cubicBezTo>
                    <a:pt x="397" y="195"/>
                    <a:pt x="366" y="276"/>
                    <a:pt x="397" y="337"/>
                  </a:cubicBezTo>
                  <a:cubicBezTo>
                    <a:pt x="404" y="347"/>
                    <a:pt x="378" y="366"/>
                    <a:pt x="355" y="366"/>
                  </a:cubicBezTo>
                  <a:cubicBezTo>
                    <a:pt x="352" y="366"/>
                    <a:pt x="348" y="366"/>
                    <a:pt x="344" y="363"/>
                  </a:cubicBezTo>
                  <a:cubicBezTo>
                    <a:pt x="288" y="333"/>
                    <a:pt x="221" y="344"/>
                    <a:pt x="172" y="302"/>
                  </a:cubicBezTo>
                  <a:cubicBezTo>
                    <a:pt x="157" y="292"/>
                    <a:pt x="150" y="280"/>
                    <a:pt x="138" y="280"/>
                  </a:cubicBezTo>
                  <a:cubicBezTo>
                    <a:pt x="135" y="280"/>
                    <a:pt x="128" y="285"/>
                    <a:pt x="116" y="292"/>
                  </a:cubicBezTo>
                  <a:cubicBezTo>
                    <a:pt x="112" y="292"/>
                    <a:pt x="109" y="295"/>
                    <a:pt x="105" y="295"/>
                  </a:cubicBezTo>
                  <a:cubicBezTo>
                    <a:pt x="93" y="295"/>
                    <a:pt x="86" y="288"/>
                    <a:pt x="86" y="273"/>
                  </a:cubicBezTo>
                  <a:cubicBezTo>
                    <a:pt x="83" y="254"/>
                    <a:pt x="83" y="228"/>
                    <a:pt x="105" y="228"/>
                  </a:cubicBezTo>
                  <a:lnTo>
                    <a:pt x="109" y="228"/>
                  </a:lnTo>
                  <a:cubicBezTo>
                    <a:pt x="112" y="228"/>
                    <a:pt x="116" y="232"/>
                    <a:pt x="120" y="232"/>
                  </a:cubicBezTo>
                  <a:cubicBezTo>
                    <a:pt x="161" y="232"/>
                    <a:pt x="161" y="195"/>
                    <a:pt x="176" y="168"/>
                  </a:cubicBezTo>
                  <a:cubicBezTo>
                    <a:pt x="202" y="128"/>
                    <a:pt x="228" y="109"/>
                    <a:pt x="262" y="109"/>
                  </a:cubicBezTo>
                  <a:close/>
                  <a:moveTo>
                    <a:pt x="243" y="0"/>
                  </a:moveTo>
                  <a:cubicBezTo>
                    <a:pt x="221" y="101"/>
                    <a:pt x="138" y="123"/>
                    <a:pt x="67" y="157"/>
                  </a:cubicBezTo>
                  <a:cubicBezTo>
                    <a:pt x="26" y="180"/>
                    <a:pt x="0" y="213"/>
                    <a:pt x="26" y="262"/>
                  </a:cubicBezTo>
                  <a:cubicBezTo>
                    <a:pt x="45" y="302"/>
                    <a:pt x="49" y="378"/>
                    <a:pt x="102" y="378"/>
                  </a:cubicBezTo>
                  <a:lnTo>
                    <a:pt x="112" y="378"/>
                  </a:lnTo>
                  <a:cubicBezTo>
                    <a:pt x="124" y="374"/>
                    <a:pt x="131" y="374"/>
                    <a:pt x="142" y="374"/>
                  </a:cubicBezTo>
                  <a:cubicBezTo>
                    <a:pt x="195" y="374"/>
                    <a:pt x="224" y="404"/>
                    <a:pt x="266" y="426"/>
                  </a:cubicBezTo>
                  <a:cubicBezTo>
                    <a:pt x="307" y="449"/>
                    <a:pt x="340" y="482"/>
                    <a:pt x="385" y="494"/>
                  </a:cubicBezTo>
                  <a:lnTo>
                    <a:pt x="411" y="494"/>
                  </a:lnTo>
                  <a:cubicBezTo>
                    <a:pt x="464" y="494"/>
                    <a:pt x="501" y="459"/>
                    <a:pt x="483" y="407"/>
                  </a:cubicBezTo>
                  <a:cubicBezTo>
                    <a:pt x="456" y="337"/>
                    <a:pt x="483" y="292"/>
                    <a:pt x="528" y="243"/>
                  </a:cubicBezTo>
                  <a:cubicBezTo>
                    <a:pt x="546" y="224"/>
                    <a:pt x="568" y="190"/>
                    <a:pt x="561" y="157"/>
                  </a:cubicBezTo>
                  <a:cubicBezTo>
                    <a:pt x="554" y="150"/>
                    <a:pt x="546" y="150"/>
                    <a:pt x="542" y="150"/>
                  </a:cubicBezTo>
                  <a:cubicBezTo>
                    <a:pt x="531" y="150"/>
                    <a:pt x="523" y="154"/>
                    <a:pt x="516" y="161"/>
                  </a:cubicBezTo>
                  <a:cubicBezTo>
                    <a:pt x="486" y="180"/>
                    <a:pt x="460" y="187"/>
                    <a:pt x="438" y="187"/>
                  </a:cubicBezTo>
                  <a:cubicBezTo>
                    <a:pt x="404" y="187"/>
                    <a:pt x="378" y="168"/>
                    <a:pt x="355" y="116"/>
                  </a:cubicBezTo>
                  <a:cubicBezTo>
                    <a:pt x="337" y="75"/>
                    <a:pt x="292" y="45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79" name="Google Shape;6479;p5"/>
            <p:cNvSpPr/>
            <p:nvPr/>
          </p:nvSpPr>
          <p:spPr>
            <a:xfrm>
              <a:off x="-2255945" y="-2495415"/>
              <a:ext cx="24353" cy="31276"/>
            </a:xfrm>
            <a:custGeom>
              <a:avLst/>
              <a:gdLst/>
              <a:ahLst/>
              <a:cxnLst/>
              <a:rect l="l" t="t" r="r" b="b"/>
              <a:pathLst>
                <a:path w="510" h="655" extrusionOk="0">
                  <a:moveTo>
                    <a:pt x="102" y="0"/>
                  </a:moveTo>
                  <a:cubicBezTo>
                    <a:pt x="84" y="0"/>
                    <a:pt x="75" y="19"/>
                    <a:pt x="72" y="34"/>
                  </a:cubicBezTo>
                  <a:cubicBezTo>
                    <a:pt x="20" y="165"/>
                    <a:pt x="42" y="307"/>
                    <a:pt x="13" y="438"/>
                  </a:cubicBezTo>
                  <a:cubicBezTo>
                    <a:pt x="1" y="471"/>
                    <a:pt x="27" y="494"/>
                    <a:pt x="49" y="516"/>
                  </a:cubicBezTo>
                  <a:cubicBezTo>
                    <a:pt x="65" y="486"/>
                    <a:pt x="46" y="457"/>
                    <a:pt x="46" y="426"/>
                  </a:cubicBezTo>
                  <a:cubicBezTo>
                    <a:pt x="35" y="337"/>
                    <a:pt x="84" y="266"/>
                    <a:pt x="165" y="243"/>
                  </a:cubicBezTo>
                  <a:cubicBezTo>
                    <a:pt x="170" y="240"/>
                    <a:pt x="177" y="240"/>
                    <a:pt x="184" y="240"/>
                  </a:cubicBezTo>
                  <a:cubicBezTo>
                    <a:pt x="241" y="300"/>
                    <a:pt x="341" y="295"/>
                    <a:pt x="375" y="393"/>
                  </a:cubicBezTo>
                  <a:cubicBezTo>
                    <a:pt x="405" y="490"/>
                    <a:pt x="398" y="542"/>
                    <a:pt x="322" y="595"/>
                  </a:cubicBezTo>
                  <a:cubicBezTo>
                    <a:pt x="319" y="599"/>
                    <a:pt x="319" y="599"/>
                    <a:pt x="315" y="599"/>
                  </a:cubicBezTo>
                  <a:cubicBezTo>
                    <a:pt x="308" y="599"/>
                    <a:pt x="304" y="576"/>
                    <a:pt x="296" y="564"/>
                  </a:cubicBezTo>
                  <a:cubicBezTo>
                    <a:pt x="267" y="602"/>
                    <a:pt x="210" y="580"/>
                    <a:pt x="180" y="614"/>
                  </a:cubicBezTo>
                  <a:cubicBezTo>
                    <a:pt x="215" y="636"/>
                    <a:pt x="251" y="654"/>
                    <a:pt x="285" y="654"/>
                  </a:cubicBezTo>
                  <a:cubicBezTo>
                    <a:pt x="315" y="654"/>
                    <a:pt x="349" y="640"/>
                    <a:pt x="375" y="595"/>
                  </a:cubicBezTo>
                  <a:cubicBezTo>
                    <a:pt x="386" y="580"/>
                    <a:pt x="401" y="580"/>
                    <a:pt x="412" y="576"/>
                  </a:cubicBezTo>
                  <a:cubicBezTo>
                    <a:pt x="494" y="542"/>
                    <a:pt x="510" y="505"/>
                    <a:pt x="446" y="445"/>
                  </a:cubicBezTo>
                  <a:cubicBezTo>
                    <a:pt x="405" y="400"/>
                    <a:pt x="398" y="359"/>
                    <a:pt x="401" y="303"/>
                  </a:cubicBezTo>
                  <a:cubicBezTo>
                    <a:pt x="408" y="217"/>
                    <a:pt x="356" y="150"/>
                    <a:pt x="277" y="150"/>
                  </a:cubicBezTo>
                  <a:lnTo>
                    <a:pt x="259" y="150"/>
                  </a:lnTo>
                  <a:cubicBezTo>
                    <a:pt x="248" y="154"/>
                    <a:pt x="237" y="154"/>
                    <a:pt x="229" y="154"/>
                  </a:cubicBezTo>
                  <a:cubicBezTo>
                    <a:pt x="162" y="154"/>
                    <a:pt x="136" y="116"/>
                    <a:pt x="136" y="45"/>
                  </a:cubicBezTo>
                  <a:cubicBezTo>
                    <a:pt x="132" y="26"/>
                    <a:pt x="136" y="8"/>
                    <a:pt x="110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0" name="Google Shape;6480;p5"/>
            <p:cNvSpPr/>
            <p:nvPr/>
          </p:nvSpPr>
          <p:spPr>
            <a:xfrm>
              <a:off x="-2419202" y="-2961981"/>
              <a:ext cx="39251" cy="35383"/>
            </a:xfrm>
            <a:custGeom>
              <a:avLst/>
              <a:gdLst/>
              <a:ahLst/>
              <a:cxnLst/>
              <a:rect l="l" t="t" r="r" b="b"/>
              <a:pathLst>
                <a:path w="822" h="741" extrusionOk="0">
                  <a:moveTo>
                    <a:pt x="258" y="523"/>
                  </a:moveTo>
                  <a:lnTo>
                    <a:pt x="258" y="527"/>
                  </a:lnTo>
                  <a:lnTo>
                    <a:pt x="261" y="527"/>
                  </a:lnTo>
                  <a:cubicBezTo>
                    <a:pt x="258" y="527"/>
                    <a:pt x="258" y="527"/>
                    <a:pt x="258" y="523"/>
                  </a:cubicBezTo>
                  <a:close/>
                  <a:moveTo>
                    <a:pt x="67" y="0"/>
                  </a:moveTo>
                  <a:cubicBezTo>
                    <a:pt x="40" y="23"/>
                    <a:pt x="101" y="45"/>
                    <a:pt x="63" y="78"/>
                  </a:cubicBezTo>
                  <a:cubicBezTo>
                    <a:pt x="0" y="135"/>
                    <a:pt x="78" y="183"/>
                    <a:pt x="90" y="232"/>
                  </a:cubicBezTo>
                  <a:cubicBezTo>
                    <a:pt x="93" y="254"/>
                    <a:pt x="112" y="261"/>
                    <a:pt x="130" y="261"/>
                  </a:cubicBezTo>
                  <a:cubicBezTo>
                    <a:pt x="145" y="261"/>
                    <a:pt x="161" y="258"/>
                    <a:pt x="175" y="254"/>
                  </a:cubicBezTo>
                  <a:lnTo>
                    <a:pt x="194" y="254"/>
                  </a:lnTo>
                  <a:cubicBezTo>
                    <a:pt x="247" y="254"/>
                    <a:pt x="261" y="306"/>
                    <a:pt x="287" y="347"/>
                  </a:cubicBezTo>
                  <a:cubicBezTo>
                    <a:pt x="314" y="389"/>
                    <a:pt x="306" y="418"/>
                    <a:pt x="273" y="449"/>
                  </a:cubicBezTo>
                  <a:cubicBezTo>
                    <a:pt x="216" y="501"/>
                    <a:pt x="164" y="561"/>
                    <a:pt x="104" y="609"/>
                  </a:cubicBezTo>
                  <a:cubicBezTo>
                    <a:pt x="63" y="651"/>
                    <a:pt x="48" y="687"/>
                    <a:pt x="82" y="740"/>
                  </a:cubicBezTo>
                  <a:cubicBezTo>
                    <a:pt x="85" y="732"/>
                    <a:pt x="90" y="729"/>
                    <a:pt x="97" y="725"/>
                  </a:cubicBezTo>
                  <a:cubicBezTo>
                    <a:pt x="101" y="699"/>
                    <a:pt x="108" y="677"/>
                    <a:pt x="127" y="658"/>
                  </a:cubicBezTo>
                  <a:cubicBezTo>
                    <a:pt x="145" y="587"/>
                    <a:pt x="194" y="549"/>
                    <a:pt x="258" y="523"/>
                  </a:cubicBezTo>
                  <a:cubicBezTo>
                    <a:pt x="276" y="508"/>
                    <a:pt x="292" y="489"/>
                    <a:pt x="314" y="489"/>
                  </a:cubicBezTo>
                  <a:cubicBezTo>
                    <a:pt x="363" y="486"/>
                    <a:pt x="389" y="475"/>
                    <a:pt x="359" y="418"/>
                  </a:cubicBezTo>
                  <a:cubicBezTo>
                    <a:pt x="347" y="400"/>
                    <a:pt x="359" y="363"/>
                    <a:pt x="389" y="359"/>
                  </a:cubicBezTo>
                  <a:cubicBezTo>
                    <a:pt x="407" y="355"/>
                    <a:pt x="430" y="344"/>
                    <a:pt x="452" y="344"/>
                  </a:cubicBezTo>
                  <a:cubicBezTo>
                    <a:pt x="463" y="344"/>
                    <a:pt x="475" y="347"/>
                    <a:pt x="485" y="363"/>
                  </a:cubicBezTo>
                  <a:cubicBezTo>
                    <a:pt x="516" y="408"/>
                    <a:pt x="564" y="392"/>
                    <a:pt x="601" y="411"/>
                  </a:cubicBezTo>
                  <a:lnTo>
                    <a:pt x="606" y="411"/>
                  </a:lnTo>
                  <a:cubicBezTo>
                    <a:pt x="606" y="340"/>
                    <a:pt x="587" y="261"/>
                    <a:pt x="673" y="213"/>
                  </a:cubicBezTo>
                  <a:cubicBezTo>
                    <a:pt x="695" y="198"/>
                    <a:pt x="710" y="180"/>
                    <a:pt x="740" y="175"/>
                  </a:cubicBezTo>
                  <a:cubicBezTo>
                    <a:pt x="818" y="164"/>
                    <a:pt x="822" y="123"/>
                    <a:pt x="785" y="63"/>
                  </a:cubicBezTo>
                  <a:cubicBezTo>
                    <a:pt x="773" y="45"/>
                    <a:pt x="763" y="23"/>
                    <a:pt x="755" y="4"/>
                  </a:cubicBezTo>
                  <a:cubicBezTo>
                    <a:pt x="747" y="18"/>
                    <a:pt x="740" y="37"/>
                    <a:pt x="736" y="52"/>
                  </a:cubicBezTo>
                  <a:cubicBezTo>
                    <a:pt x="751" y="149"/>
                    <a:pt x="661" y="183"/>
                    <a:pt x="613" y="220"/>
                  </a:cubicBezTo>
                  <a:cubicBezTo>
                    <a:pt x="575" y="251"/>
                    <a:pt x="520" y="295"/>
                    <a:pt x="456" y="295"/>
                  </a:cubicBezTo>
                  <a:cubicBezTo>
                    <a:pt x="385" y="277"/>
                    <a:pt x="295" y="295"/>
                    <a:pt x="261" y="202"/>
                  </a:cubicBezTo>
                  <a:cubicBezTo>
                    <a:pt x="258" y="202"/>
                    <a:pt x="258" y="206"/>
                    <a:pt x="254" y="206"/>
                  </a:cubicBezTo>
                  <a:cubicBezTo>
                    <a:pt x="242" y="209"/>
                    <a:pt x="232" y="209"/>
                    <a:pt x="224" y="209"/>
                  </a:cubicBezTo>
                  <a:cubicBezTo>
                    <a:pt x="171" y="209"/>
                    <a:pt x="135" y="168"/>
                    <a:pt x="135" y="135"/>
                  </a:cubicBezTo>
                  <a:cubicBezTo>
                    <a:pt x="138" y="68"/>
                    <a:pt x="97" y="41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1" name="Google Shape;6481;p5"/>
            <p:cNvSpPr/>
            <p:nvPr/>
          </p:nvSpPr>
          <p:spPr>
            <a:xfrm>
              <a:off x="-2043123" y="-2939156"/>
              <a:ext cx="45363" cy="35908"/>
            </a:xfrm>
            <a:custGeom>
              <a:avLst/>
              <a:gdLst/>
              <a:ahLst/>
              <a:cxnLst/>
              <a:rect l="l" t="t" r="r" b="b"/>
              <a:pathLst>
                <a:path w="950" h="752" extrusionOk="0">
                  <a:moveTo>
                    <a:pt x="523" y="0"/>
                  </a:moveTo>
                  <a:cubicBezTo>
                    <a:pt x="512" y="0"/>
                    <a:pt x="501" y="4"/>
                    <a:pt x="490" y="11"/>
                  </a:cubicBezTo>
                  <a:cubicBezTo>
                    <a:pt x="400" y="64"/>
                    <a:pt x="302" y="97"/>
                    <a:pt x="216" y="154"/>
                  </a:cubicBezTo>
                  <a:cubicBezTo>
                    <a:pt x="213" y="157"/>
                    <a:pt x="213" y="161"/>
                    <a:pt x="209" y="161"/>
                  </a:cubicBezTo>
                  <a:cubicBezTo>
                    <a:pt x="119" y="213"/>
                    <a:pt x="135" y="318"/>
                    <a:pt x="90" y="389"/>
                  </a:cubicBezTo>
                  <a:cubicBezTo>
                    <a:pt x="23" y="494"/>
                    <a:pt x="0" y="602"/>
                    <a:pt x="45" y="718"/>
                  </a:cubicBezTo>
                  <a:lnTo>
                    <a:pt x="49" y="718"/>
                  </a:lnTo>
                  <a:cubicBezTo>
                    <a:pt x="59" y="715"/>
                    <a:pt x="67" y="711"/>
                    <a:pt x="78" y="711"/>
                  </a:cubicBezTo>
                  <a:cubicBezTo>
                    <a:pt x="101" y="711"/>
                    <a:pt x="123" y="733"/>
                    <a:pt x="142" y="751"/>
                  </a:cubicBezTo>
                  <a:cubicBezTo>
                    <a:pt x="149" y="692"/>
                    <a:pt x="149" y="692"/>
                    <a:pt x="75" y="632"/>
                  </a:cubicBezTo>
                  <a:cubicBezTo>
                    <a:pt x="97" y="584"/>
                    <a:pt x="194" y="546"/>
                    <a:pt x="101" y="479"/>
                  </a:cubicBezTo>
                  <a:cubicBezTo>
                    <a:pt x="93" y="471"/>
                    <a:pt x="93" y="460"/>
                    <a:pt x="101" y="456"/>
                  </a:cubicBezTo>
                  <a:cubicBezTo>
                    <a:pt x="190" y="408"/>
                    <a:pt x="171" y="303"/>
                    <a:pt x="206" y="225"/>
                  </a:cubicBezTo>
                  <a:cubicBezTo>
                    <a:pt x="213" y="206"/>
                    <a:pt x="224" y="199"/>
                    <a:pt x="235" y="199"/>
                  </a:cubicBezTo>
                  <a:cubicBezTo>
                    <a:pt x="243" y="199"/>
                    <a:pt x="247" y="202"/>
                    <a:pt x="254" y="202"/>
                  </a:cubicBezTo>
                  <a:cubicBezTo>
                    <a:pt x="258" y="206"/>
                    <a:pt x="266" y="209"/>
                    <a:pt x="269" y="209"/>
                  </a:cubicBezTo>
                  <a:cubicBezTo>
                    <a:pt x="273" y="209"/>
                    <a:pt x="273" y="206"/>
                    <a:pt x="273" y="206"/>
                  </a:cubicBezTo>
                  <a:cubicBezTo>
                    <a:pt x="333" y="123"/>
                    <a:pt x="456" y="161"/>
                    <a:pt x="512" y="68"/>
                  </a:cubicBezTo>
                  <a:cubicBezTo>
                    <a:pt x="516" y="61"/>
                    <a:pt x="527" y="56"/>
                    <a:pt x="538" y="56"/>
                  </a:cubicBezTo>
                  <a:cubicBezTo>
                    <a:pt x="561" y="56"/>
                    <a:pt x="583" y="68"/>
                    <a:pt x="594" y="79"/>
                  </a:cubicBezTo>
                  <a:cubicBezTo>
                    <a:pt x="658" y="128"/>
                    <a:pt x="725" y="161"/>
                    <a:pt x="804" y="161"/>
                  </a:cubicBezTo>
                  <a:lnTo>
                    <a:pt x="815" y="161"/>
                  </a:lnTo>
                  <a:cubicBezTo>
                    <a:pt x="834" y="161"/>
                    <a:pt x="841" y="183"/>
                    <a:pt x="856" y="195"/>
                  </a:cubicBezTo>
                  <a:cubicBezTo>
                    <a:pt x="894" y="228"/>
                    <a:pt x="912" y="277"/>
                    <a:pt x="946" y="311"/>
                  </a:cubicBezTo>
                  <a:lnTo>
                    <a:pt x="949" y="311"/>
                  </a:lnTo>
                  <a:cubicBezTo>
                    <a:pt x="939" y="206"/>
                    <a:pt x="886" y="135"/>
                    <a:pt x="785" y="101"/>
                  </a:cubicBezTo>
                  <a:cubicBezTo>
                    <a:pt x="751" y="94"/>
                    <a:pt x="721" y="68"/>
                    <a:pt x="687" y="64"/>
                  </a:cubicBezTo>
                  <a:cubicBezTo>
                    <a:pt x="632" y="52"/>
                    <a:pt x="575" y="0"/>
                    <a:pt x="5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2" name="Google Shape;6482;p5"/>
            <p:cNvSpPr/>
            <p:nvPr/>
          </p:nvSpPr>
          <p:spPr>
            <a:xfrm>
              <a:off x="-2004254" y="-2924354"/>
              <a:ext cx="28268" cy="47177"/>
            </a:xfrm>
            <a:custGeom>
              <a:avLst/>
              <a:gdLst/>
              <a:ahLst/>
              <a:cxnLst/>
              <a:rect l="l" t="t" r="r" b="b"/>
              <a:pathLst>
                <a:path w="592" h="988" extrusionOk="0">
                  <a:moveTo>
                    <a:pt x="132" y="1"/>
                  </a:moveTo>
                  <a:cubicBezTo>
                    <a:pt x="87" y="27"/>
                    <a:pt x="113" y="91"/>
                    <a:pt x="120" y="91"/>
                  </a:cubicBezTo>
                  <a:cubicBezTo>
                    <a:pt x="218" y="113"/>
                    <a:pt x="154" y="172"/>
                    <a:pt x="147" y="210"/>
                  </a:cubicBezTo>
                  <a:cubicBezTo>
                    <a:pt x="135" y="266"/>
                    <a:pt x="106" y="322"/>
                    <a:pt x="87" y="379"/>
                  </a:cubicBezTo>
                  <a:cubicBezTo>
                    <a:pt x="109" y="431"/>
                    <a:pt x="57" y="438"/>
                    <a:pt x="35" y="460"/>
                  </a:cubicBezTo>
                  <a:cubicBezTo>
                    <a:pt x="57" y="483"/>
                    <a:pt x="53" y="505"/>
                    <a:pt x="38" y="527"/>
                  </a:cubicBezTo>
                  <a:cubicBezTo>
                    <a:pt x="16" y="588"/>
                    <a:pt x="20" y="636"/>
                    <a:pt x="102" y="636"/>
                  </a:cubicBezTo>
                  <a:cubicBezTo>
                    <a:pt x="87" y="658"/>
                    <a:pt x="75" y="662"/>
                    <a:pt x="61" y="662"/>
                  </a:cubicBezTo>
                  <a:cubicBezTo>
                    <a:pt x="53" y="662"/>
                    <a:pt x="42" y="658"/>
                    <a:pt x="35" y="658"/>
                  </a:cubicBezTo>
                  <a:cubicBezTo>
                    <a:pt x="27" y="658"/>
                    <a:pt x="20" y="655"/>
                    <a:pt x="12" y="655"/>
                  </a:cubicBezTo>
                  <a:cubicBezTo>
                    <a:pt x="8" y="655"/>
                    <a:pt x="4" y="655"/>
                    <a:pt x="1" y="658"/>
                  </a:cubicBezTo>
                  <a:cubicBezTo>
                    <a:pt x="83" y="711"/>
                    <a:pt x="87" y="800"/>
                    <a:pt x="98" y="886"/>
                  </a:cubicBezTo>
                  <a:cubicBezTo>
                    <a:pt x="154" y="853"/>
                    <a:pt x="206" y="823"/>
                    <a:pt x="263" y="789"/>
                  </a:cubicBezTo>
                  <a:cubicBezTo>
                    <a:pt x="273" y="786"/>
                    <a:pt x="289" y="786"/>
                    <a:pt x="299" y="786"/>
                  </a:cubicBezTo>
                  <a:cubicBezTo>
                    <a:pt x="367" y="786"/>
                    <a:pt x="412" y="831"/>
                    <a:pt x="439" y="879"/>
                  </a:cubicBezTo>
                  <a:cubicBezTo>
                    <a:pt x="475" y="946"/>
                    <a:pt x="528" y="965"/>
                    <a:pt x="587" y="988"/>
                  </a:cubicBezTo>
                  <a:lnTo>
                    <a:pt x="591" y="988"/>
                  </a:lnTo>
                  <a:cubicBezTo>
                    <a:pt x="591" y="928"/>
                    <a:pt x="517" y="943"/>
                    <a:pt x="498" y="898"/>
                  </a:cubicBezTo>
                  <a:cubicBezTo>
                    <a:pt x="449" y="786"/>
                    <a:pt x="360" y="741"/>
                    <a:pt x="244" y="733"/>
                  </a:cubicBezTo>
                  <a:cubicBezTo>
                    <a:pt x="214" y="729"/>
                    <a:pt x="199" y="715"/>
                    <a:pt x="184" y="688"/>
                  </a:cubicBezTo>
                  <a:cubicBezTo>
                    <a:pt x="98" y="562"/>
                    <a:pt x="98" y="423"/>
                    <a:pt x="161" y="300"/>
                  </a:cubicBezTo>
                  <a:cubicBezTo>
                    <a:pt x="192" y="240"/>
                    <a:pt x="180" y="161"/>
                    <a:pt x="240" y="117"/>
                  </a:cubicBezTo>
                  <a:cubicBezTo>
                    <a:pt x="263" y="98"/>
                    <a:pt x="240" y="72"/>
                    <a:pt x="221" y="56"/>
                  </a:cubicBezTo>
                  <a:cubicBezTo>
                    <a:pt x="195" y="38"/>
                    <a:pt x="165" y="20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3" name="Google Shape;6483;p5"/>
            <p:cNvSpPr/>
            <p:nvPr/>
          </p:nvSpPr>
          <p:spPr>
            <a:xfrm>
              <a:off x="-2254273" y="-2484003"/>
              <a:ext cx="17667" cy="17906"/>
            </a:xfrm>
            <a:custGeom>
              <a:avLst/>
              <a:gdLst/>
              <a:ahLst/>
              <a:cxnLst/>
              <a:rect l="l" t="t" r="r" b="b"/>
              <a:pathLst>
                <a:path w="370" h="375" extrusionOk="0">
                  <a:moveTo>
                    <a:pt x="97" y="135"/>
                  </a:moveTo>
                  <a:cubicBezTo>
                    <a:pt x="112" y="135"/>
                    <a:pt x="123" y="142"/>
                    <a:pt x="135" y="158"/>
                  </a:cubicBezTo>
                  <a:cubicBezTo>
                    <a:pt x="138" y="161"/>
                    <a:pt x="135" y="184"/>
                    <a:pt x="127" y="187"/>
                  </a:cubicBezTo>
                  <a:cubicBezTo>
                    <a:pt x="119" y="191"/>
                    <a:pt x="108" y="195"/>
                    <a:pt x="101" y="195"/>
                  </a:cubicBezTo>
                  <a:cubicBezTo>
                    <a:pt x="78" y="195"/>
                    <a:pt x="59" y="180"/>
                    <a:pt x="37" y="158"/>
                  </a:cubicBezTo>
                  <a:cubicBezTo>
                    <a:pt x="59" y="146"/>
                    <a:pt x="78" y="135"/>
                    <a:pt x="97" y="135"/>
                  </a:cubicBezTo>
                  <a:close/>
                  <a:moveTo>
                    <a:pt x="149" y="1"/>
                  </a:moveTo>
                  <a:cubicBezTo>
                    <a:pt x="142" y="1"/>
                    <a:pt x="135" y="1"/>
                    <a:pt x="130" y="4"/>
                  </a:cubicBezTo>
                  <a:cubicBezTo>
                    <a:pt x="49" y="27"/>
                    <a:pt x="0" y="98"/>
                    <a:pt x="11" y="187"/>
                  </a:cubicBezTo>
                  <a:cubicBezTo>
                    <a:pt x="11" y="218"/>
                    <a:pt x="30" y="247"/>
                    <a:pt x="14" y="277"/>
                  </a:cubicBezTo>
                  <a:cubicBezTo>
                    <a:pt x="49" y="325"/>
                    <a:pt x="108" y="334"/>
                    <a:pt x="145" y="375"/>
                  </a:cubicBezTo>
                  <a:cubicBezTo>
                    <a:pt x="175" y="341"/>
                    <a:pt x="232" y="363"/>
                    <a:pt x="261" y="325"/>
                  </a:cubicBezTo>
                  <a:cubicBezTo>
                    <a:pt x="206" y="251"/>
                    <a:pt x="265" y="229"/>
                    <a:pt x="318" y="199"/>
                  </a:cubicBezTo>
                  <a:lnTo>
                    <a:pt x="318" y="199"/>
                  </a:lnTo>
                  <a:cubicBezTo>
                    <a:pt x="284" y="236"/>
                    <a:pt x="276" y="285"/>
                    <a:pt x="261" y="325"/>
                  </a:cubicBezTo>
                  <a:cubicBezTo>
                    <a:pt x="269" y="337"/>
                    <a:pt x="273" y="360"/>
                    <a:pt x="280" y="360"/>
                  </a:cubicBezTo>
                  <a:cubicBezTo>
                    <a:pt x="284" y="360"/>
                    <a:pt x="284" y="360"/>
                    <a:pt x="287" y="356"/>
                  </a:cubicBezTo>
                  <a:cubicBezTo>
                    <a:pt x="363" y="303"/>
                    <a:pt x="370" y="251"/>
                    <a:pt x="340" y="154"/>
                  </a:cubicBezTo>
                  <a:cubicBezTo>
                    <a:pt x="306" y="56"/>
                    <a:pt x="206" y="6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4" name="Google Shape;6484;p5"/>
            <p:cNvSpPr/>
            <p:nvPr/>
          </p:nvSpPr>
          <p:spPr>
            <a:xfrm>
              <a:off x="-2290181" y="-2893268"/>
              <a:ext cx="17190" cy="17190"/>
            </a:xfrm>
            <a:custGeom>
              <a:avLst/>
              <a:gdLst/>
              <a:ahLst/>
              <a:cxnLst/>
              <a:rect l="l" t="t" r="r" b="b"/>
              <a:pathLst>
                <a:path w="360" h="360" extrusionOk="0">
                  <a:moveTo>
                    <a:pt x="128" y="0"/>
                  </a:moveTo>
                  <a:cubicBezTo>
                    <a:pt x="90" y="0"/>
                    <a:pt x="83" y="49"/>
                    <a:pt x="45" y="49"/>
                  </a:cubicBezTo>
                  <a:cubicBezTo>
                    <a:pt x="19" y="135"/>
                    <a:pt x="0" y="225"/>
                    <a:pt x="45" y="311"/>
                  </a:cubicBezTo>
                  <a:lnTo>
                    <a:pt x="64" y="311"/>
                  </a:lnTo>
                  <a:cubicBezTo>
                    <a:pt x="71" y="311"/>
                    <a:pt x="75" y="311"/>
                    <a:pt x="75" y="314"/>
                  </a:cubicBezTo>
                  <a:cubicBezTo>
                    <a:pt x="112" y="348"/>
                    <a:pt x="128" y="359"/>
                    <a:pt x="150" y="359"/>
                  </a:cubicBezTo>
                  <a:cubicBezTo>
                    <a:pt x="161" y="359"/>
                    <a:pt x="180" y="356"/>
                    <a:pt x="202" y="351"/>
                  </a:cubicBezTo>
                  <a:cubicBezTo>
                    <a:pt x="206" y="351"/>
                    <a:pt x="206" y="348"/>
                    <a:pt x="209" y="348"/>
                  </a:cubicBezTo>
                  <a:lnTo>
                    <a:pt x="217" y="348"/>
                  </a:lnTo>
                  <a:cubicBezTo>
                    <a:pt x="236" y="348"/>
                    <a:pt x="247" y="340"/>
                    <a:pt x="259" y="329"/>
                  </a:cubicBezTo>
                  <a:cubicBezTo>
                    <a:pt x="295" y="280"/>
                    <a:pt x="314" y="266"/>
                    <a:pt x="356" y="261"/>
                  </a:cubicBezTo>
                  <a:lnTo>
                    <a:pt x="359" y="261"/>
                  </a:lnTo>
                  <a:lnTo>
                    <a:pt x="359" y="228"/>
                  </a:lnTo>
                  <a:cubicBezTo>
                    <a:pt x="292" y="187"/>
                    <a:pt x="292" y="104"/>
                    <a:pt x="243" y="49"/>
                  </a:cubicBezTo>
                  <a:cubicBezTo>
                    <a:pt x="206" y="34"/>
                    <a:pt x="169" y="19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5" name="Google Shape;6485;p5"/>
            <p:cNvSpPr/>
            <p:nvPr/>
          </p:nvSpPr>
          <p:spPr>
            <a:xfrm>
              <a:off x="-1838228" y="-2784924"/>
              <a:ext cx="21106" cy="24687"/>
            </a:xfrm>
            <a:custGeom>
              <a:avLst/>
              <a:gdLst/>
              <a:ahLst/>
              <a:cxnLst/>
              <a:rect l="l" t="t" r="r" b="b"/>
              <a:pathLst>
                <a:path w="442" h="517" extrusionOk="0">
                  <a:moveTo>
                    <a:pt x="273" y="0"/>
                  </a:moveTo>
                  <a:cubicBezTo>
                    <a:pt x="247" y="52"/>
                    <a:pt x="232" y="75"/>
                    <a:pt x="206" y="75"/>
                  </a:cubicBezTo>
                  <a:cubicBezTo>
                    <a:pt x="187" y="75"/>
                    <a:pt x="161" y="64"/>
                    <a:pt x="124" y="49"/>
                  </a:cubicBezTo>
                  <a:lnTo>
                    <a:pt x="124" y="49"/>
                  </a:lnTo>
                  <a:cubicBezTo>
                    <a:pt x="146" y="142"/>
                    <a:pt x="109" y="228"/>
                    <a:pt x="71" y="311"/>
                  </a:cubicBezTo>
                  <a:cubicBezTo>
                    <a:pt x="60" y="337"/>
                    <a:pt x="0" y="340"/>
                    <a:pt x="41" y="392"/>
                  </a:cubicBezTo>
                  <a:cubicBezTo>
                    <a:pt x="64" y="423"/>
                    <a:pt x="75" y="468"/>
                    <a:pt x="112" y="468"/>
                  </a:cubicBezTo>
                  <a:cubicBezTo>
                    <a:pt x="124" y="468"/>
                    <a:pt x="135" y="464"/>
                    <a:pt x="150" y="456"/>
                  </a:cubicBezTo>
                  <a:cubicBezTo>
                    <a:pt x="157" y="452"/>
                    <a:pt x="164" y="452"/>
                    <a:pt x="172" y="452"/>
                  </a:cubicBezTo>
                  <a:cubicBezTo>
                    <a:pt x="198" y="452"/>
                    <a:pt x="221" y="475"/>
                    <a:pt x="240" y="494"/>
                  </a:cubicBezTo>
                  <a:cubicBezTo>
                    <a:pt x="240" y="482"/>
                    <a:pt x="240" y="471"/>
                    <a:pt x="236" y="460"/>
                  </a:cubicBezTo>
                  <a:cubicBezTo>
                    <a:pt x="224" y="430"/>
                    <a:pt x="221" y="400"/>
                    <a:pt x="259" y="381"/>
                  </a:cubicBezTo>
                  <a:cubicBezTo>
                    <a:pt x="262" y="378"/>
                    <a:pt x="269" y="378"/>
                    <a:pt x="273" y="378"/>
                  </a:cubicBezTo>
                  <a:cubicBezTo>
                    <a:pt x="292" y="378"/>
                    <a:pt x="303" y="392"/>
                    <a:pt x="311" y="408"/>
                  </a:cubicBezTo>
                  <a:cubicBezTo>
                    <a:pt x="333" y="442"/>
                    <a:pt x="333" y="471"/>
                    <a:pt x="295" y="494"/>
                  </a:cubicBezTo>
                  <a:cubicBezTo>
                    <a:pt x="285" y="501"/>
                    <a:pt x="266" y="504"/>
                    <a:pt x="254" y="509"/>
                  </a:cubicBezTo>
                  <a:cubicBezTo>
                    <a:pt x="281" y="512"/>
                    <a:pt x="299" y="516"/>
                    <a:pt x="318" y="516"/>
                  </a:cubicBezTo>
                  <a:cubicBezTo>
                    <a:pt x="355" y="516"/>
                    <a:pt x="366" y="497"/>
                    <a:pt x="355" y="442"/>
                  </a:cubicBezTo>
                  <a:cubicBezTo>
                    <a:pt x="344" y="378"/>
                    <a:pt x="344" y="333"/>
                    <a:pt x="411" y="299"/>
                  </a:cubicBezTo>
                  <a:cubicBezTo>
                    <a:pt x="442" y="288"/>
                    <a:pt x="426" y="243"/>
                    <a:pt x="419" y="213"/>
                  </a:cubicBezTo>
                  <a:lnTo>
                    <a:pt x="419" y="213"/>
                  </a:lnTo>
                  <a:cubicBezTo>
                    <a:pt x="366" y="251"/>
                    <a:pt x="348" y="325"/>
                    <a:pt x="273" y="325"/>
                  </a:cubicBezTo>
                  <a:cubicBezTo>
                    <a:pt x="236" y="285"/>
                    <a:pt x="214" y="235"/>
                    <a:pt x="224" y="180"/>
                  </a:cubicBezTo>
                  <a:cubicBezTo>
                    <a:pt x="221" y="97"/>
                    <a:pt x="292" y="116"/>
                    <a:pt x="337" y="101"/>
                  </a:cubicBezTo>
                  <a:lnTo>
                    <a:pt x="337" y="97"/>
                  </a:lnTo>
                  <a:cubicBezTo>
                    <a:pt x="311" y="71"/>
                    <a:pt x="307" y="23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6" name="Google Shape;6486;p5"/>
            <p:cNvSpPr/>
            <p:nvPr/>
          </p:nvSpPr>
          <p:spPr>
            <a:xfrm>
              <a:off x="-2633408" y="-2521630"/>
              <a:ext cx="18909" cy="20198"/>
            </a:xfrm>
            <a:custGeom>
              <a:avLst/>
              <a:gdLst/>
              <a:ahLst/>
              <a:cxnLst/>
              <a:rect l="l" t="t" r="r" b="b"/>
              <a:pathLst>
                <a:path w="396" h="423" extrusionOk="0">
                  <a:moveTo>
                    <a:pt x="235" y="93"/>
                  </a:moveTo>
                  <a:cubicBezTo>
                    <a:pt x="265" y="131"/>
                    <a:pt x="292" y="154"/>
                    <a:pt x="310" y="183"/>
                  </a:cubicBezTo>
                  <a:cubicBezTo>
                    <a:pt x="340" y="224"/>
                    <a:pt x="366" y="280"/>
                    <a:pt x="299" y="302"/>
                  </a:cubicBezTo>
                  <a:cubicBezTo>
                    <a:pt x="265" y="314"/>
                    <a:pt x="299" y="378"/>
                    <a:pt x="261" y="378"/>
                  </a:cubicBezTo>
                  <a:cubicBezTo>
                    <a:pt x="254" y="378"/>
                    <a:pt x="243" y="373"/>
                    <a:pt x="228" y="370"/>
                  </a:cubicBezTo>
                  <a:cubicBezTo>
                    <a:pt x="123" y="325"/>
                    <a:pt x="94" y="254"/>
                    <a:pt x="164" y="164"/>
                  </a:cubicBezTo>
                  <a:cubicBezTo>
                    <a:pt x="183" y="142"/>
                    <a:pt x="209" y="123"/>
                    <a:pt x="235" y="93"/>
                  </a:cubicBezTo>
                  <a:close/>
                  <a:moveTo>
                    <a:pt x="130" y="0"/>
                  </a:moveTo>
                  <a:cubicBezTo>
                    <a:pt x="104" y="0"/>
                    <a:pt x="78" y="7"/>
                    <a:pt x="71" y="52"/>
                  </a:cubicBezTo>
                  <a:cubicBezTo>
                    <a:pt x="49" y="78"/>
                    <a:pt x="7" y="82"/>
                    <a:pt x="7" y="135"/>
                  </a:cubicBezTo>
                  <a:cubicBezTo>
                    <a:pt x="0" y="261"/>
                    <a:pt x="123" y="311"/>
                    <a:pt x="157" y="411"/>
                  </a:cubicBezTo>
                  <a:cubicBezTo>
                    <a:pt x="157" y="415"/>
                    <a:pt x="168" y="418"/>
                    <a:pt x="175" y="418"/>
                  </a:cubicBezTo>
                  <a:lnTo>
                    <a:pt x="217" y="418"/>
                  </a:lnTo>
                  <a:cubicBezTo>
                    <a:pt x="232" y="418"/>
                    <a:pt x="243" y="423"/>
                    <a:pt x="254" y="423"/>
                  </a:cubicBezTo>
                  <a:cubicBezTo>
                    <a:pt x="284" y="423"/>
                    <a:pt x="314" y="415"/>
                    <a:pt x="337" y="381"/>
                  </a:cubicBezTo>
                  <a:cubicBezTo>
                    <a:pt x="377" y="328"/>
                    <a:pt x="396" y="269"/>
                    <a:pt x="366" y="202"/>
                  </a:cubicBezTo>
                  <a:cubicBezTo>
                    <a:pt x="351" y="171"/>
                    <a:pt x="329" y="138"/>
                    <a:pt x="340" y="104"/>
                  </a:cubicBezTo>
                  <a:cubicBezTo>
                    <a:pt x="363" y="37"/>
                    <a:pt x="344" y="7"/>
                    <a:pt x="299" y="7"/>
                  </a:cubicBezTo>
                  <a:cubicBezTo>
                    <a:pt x="287" y="7"/>
                    <a:pt x="273" y="11"/>
                    <a:pt x="258" y="14"/>
                  </a:cubicBezTo>
                  <a:lnTo>
                    <a:pt x="243" y="14"/>
                  </a:lnTo>
                  <a:cubicBezTo>
                    <a:pt x="232" y="14"/>
                    <a:pt x="220" y="11"/>
                    <a:pt x="213" y="7"/>
                  </a:cubicBezTo>
                  <a:cubicBezTo>
                    <a:pt x="202" y="4"/>
                    <a:pt x="19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7" name="Google Shape;6487;p5"/>
            <p:cNvSpPr/>
            <p:nvPr/>
          </p:nvSpPr>
          <p:spPr>
            <a:xfrm>
              <a:off x="-2415334" y="-2927362"/>
              <a:ext cx="26310" cy="17906"/>
            </a:xfrm>
            <a:custGeom>
              <a:avLst/>
              <a:gdLst/>
              <a:ahLst/>
              <a:cxnLst/>
              <a:rect l="l" t="t" r="r" b="b"/>
              <a:pathLst>
                <a:path w="551" h="375" extrusionOk="0">
                  <a:moveTo>
                    <a:pt x="244" y="206"/>
                  </a:moveTo>
                  <a:cubicBezTo>
                    <a:pt x="273" y="206"/>
                    <a:pt x="285" y="235"/>
                    <a:pt x="318" y="307"/>
                  </a:cubicBezTo>
                  <a:cubicBezTo>
                    <a:pt x="308" y="314"/>
                    <a:pt x="300" y="314"/>
                    <a:pt x="289" y="314"/>
                  </a:cubicBezTo>
                  <a:cubicBezTo>
                    <a:pt x="263" y="314"/>
                    <a:pt x="247" y="295"/>
                    <a:pt x="233" y="273"/>
                  </a:cubicBezTo>
                  <a:cubicBezTo>
                    <a:pt x="214" y="254"/>
                    <a:pt x="199" y="232"/>
                    <a:pt x="173" y="232"/>
                  </a:cubicBezTo>
                  <a:cubicBezTo>
                    <a:pt x="169" y="232"/>
                    <a:pt x="166" y="235"/>
                    <a:pt x="161" y="235"/>
                  </a:cubicBezTo>
                  <a:cubicBezTo>
                    <a:pt x="199" y="217"/>
                    <a:pt x="225" y="206"/>
                    <a:pt x="244" y="206"/>
                  </a:cubicBezTo>
                  <a:close/>
                  <a:moveTo>
                    <a:pt x="16" y="0"/>
                  </a:moveTo>
                  <a:cubicBezTo>
                    <a:pt x="9" y="4"/>
                    <a:pt x="4" y="7"/>
                    <a:pt x="1" y="15"/>
                  </a:cubicBezTo>
                  <a:cubicBezTo>
                    <a:pt x="12" y="30"/>
                    <a:pt x="23" y="41"/>
                    <a:pt x="16" y="60"/>
                  </a:cubicBezTo>
                  <a:cubicBezTo>
                    <a:pt x="61" y="224"/>
                    <a:pt x="158" y="333"/>
                    <a:pt x="334" y="359"/>
                  </a:cubicBezTo>
                  <a:cubicBezTo>
                    <a:pt x="363" y="363"/>
                    <a:pt x="394" y="370"/>
                    <a:pt x="420" y="374"/>
                  </a:cubicBezTo>
                  <a:cubicBezTo>
                    <a:pt x="453" y="321"/>
                    <a:pt x="498" y="280"/>
                    <a:pt x="551" y="247"/>
                  </a:cubicBezTo>
                  <a:lnTo>
                    <a:pt x="551" y="243"/>
                  </a:lnTo>
                  <a:cubicBezTo>
                    <a:pt x="513" y="240"/>
                    <a:pt x="487" y="206"/>
                    <a:pt x="449" y="206"/>
                  </a:cubicBezTo>
                  <a:cubicBezTo>
                    <a:pt x="439" y="206"/>
                    <a:pt x="427" y="209"/>
                    <a:pt x="412" y="213"/>
                  </a:cubicBezTo>
                  <a:cubicBezTo>
                    <a:pt x="412" y="213"/>
                    <a:pt x="408" y="217"/>
                    <a:pt x="404" y="217"/>
                  </a:cubicBezTo>
                  <a:cubicBezTo>
                    <a:pt x="375" y="217"/>
                    <a:pt x="352" y="150"/>
                    <a:pt x="360" y="131"/>
                  </a:cubicBezTo>
                  <a:cubicBezTo>
                    <a:pt x="363" y="116"/>
                    <a:pt x="368" y="105"/>
                    <a:pt x="368" y="93"/>
                  </a:cubicBezTo>
                  <a:cubicBezTo>
                    <a:pt x="368" y="86"/>
                    <a:pt x="363" y="83"/>
                    <a:pt x="363" y="71"/>
                  </a:cubicBezTo>
                  <a:cubicBezTo>
                    <a:pt x="360" y="71"/>
                    <a:pt x="356" y="67"/>
                    <a:pt x="349" y="67"/>
                  </a:cubicBezTo>
                  <a:cubicBezTo>
                    <a:pt x="341" y="67"/>
                    <a:pt x="330" y="71"/>
                    <a:pt x="323" y="75"/>
                  </a:cubicBezTo>
                  <a:cubicBezTo>
                    <a:pt x="311" y="78"/>
                    <a:pt x="300" y="83"/>
                    <a:pt x="292" y="83"/>
                  </a:cubicBezTo>
                  <a:lnTo>
                    <a:pt x="289" y="83"/>
                  </a:lnTo>
                  <a:cubicBezTo>
                    <a:pt x="270" y="97"/>
                    <a:pt x="251" y="123"/>
                    <a:pt x="233" y="123"/>
                  </a:cubicBezTo>
                  <a:cubicBezTo>
                    <a:pt x="218" y="123"/>
                    <a:pt x="206" y="112"/>
                    <a:pt x="192" y="78"/>
                  </a:cubicBezTo>
                  <a:cubicBezTo>
                    <a:pt x="128" y="60"/>
                    <a:pt x="61" y="60"/>
                    <a:pt x="16" y="0"/>
                  </a:cubicBezTo>
                  <a:close/>
                  <a:moveTo>
                    <a:pt x="442" y="363"/>
                  </a:moveTo>
                  <a:lnTo>
                    <a:pt x="442" y="363"/>
                  </a:lnTo>
                  <a:cubicBezTo>
                    <a:pt x="435" y="366"/>
                    <a:pt x="427" y="370"/>
                    <a:pt x="420" y="374"/>
                  </a:cubicBezTo>
                  <a:cubicBezTo>
                    <a:pt x="430" y="370"/>
                    <a:pt x="435" y="366"/>
                    <a:pt x="442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8" name="Google Shape;6488;p5"/>
            <p:cNvSpPr/>
            <p:nvPr/>
          </p:nvSpPr>
          <p:spPr>
            <a:xfrm>
              <a:off x="-2001915" y="-2886679"/>
              <a:ext cx="21106" cy="22204"/>
            </a:xfrm>
            <a:custGeom>
              <a:avLst/>
              <a:gdLst/>
              <a:ahLst/>
              <a:cxnLst/>
              <a:rect l="l" t="t" r="r" b="b"/>
              <a:pathLst>
                <a:path w="442" h="465" extrusionOk="0">
                  <a:moveTo>
                    <a:pt x="214" y="0"/>
                  </a:moveTo>
                  <a:cubicBezTo>
                    <a:pt x="157" y="34"/>
                    <a:pt x="105" y="64"/>
                    <a:pt x="49" y="97"/>
                  </a:cubicBezTo>
                  <a:cubicBezTo>
                    <a:pt x="90" y="161"/>
                    <a:pt x="15" y="176"/>
                    <a:pt x="0" y="213"/>
                  </a:cubicBezTo>
                  <a:cubicBezTo>
                    <a:pt x="60" y="333"/>
                    <a:pt x="176" y="389"/>
                    <a:pt x="277" y="460"/>
                  </a:cubicBezTo>
                  <a:cubicBezTo>
                    <a:pt x="281" y="460"/>
                    <a:pt x="285" y="464"/>
                    <a:pt x="288" y="464"/>
                  </a:cubicBezTo>
                  <a:cubicBezTo>
                    <a:pt x="303" y="464"/>
                    <a:pt x="314" y="453"/>
                    <a:pt x="326" y="445"/>
                  </a:cubicBezTo>
                  <a:cubicBezTo>
                    <a:pt x="337" y="378"/>
                    <a:pt x="400" y="385"/>
                    <a:pt x="442" y="359"/>
                  </a:cubicBezTo>
                  <a:cubicBezTo>
                    <a:pt x="419" y="292"/>
                    <a:pt x="404" y="221"/>
                    <a:pt x="311" y="210"/>
                  </a:cubicBezTo>
                  <a:cubicBezTo>
                    <a:pt x="292" y="206"/>
                    <a:pt x="281" y="173"/>
                    <a:pt x="266" y="154"/>
                  </a:cubicBezTo>
                  <a:lnTo>
                    <a:pt x="262" y="150"/>
                  </a:lnTo>
                  <a:cubicBezTo>
                    <a:pt x="243" y="165"/>
                    <a:pt x="228" y="180"/>
                    <a:pt x="214" y="199"/>
                  </a:cubicBezTo>
                  <a:lnTo>
                    <a:pt x="214" y="202"/>
                  </a:lnTo>
                  <a:cubicBezTo>
                    <a:pt x="233" y="210"/>
                    <a:pt x="240" y="225"/>
                    <a:pt x="247" y="244"/>
                  </a:cubicBezTo>
                  <a:cubicBezTo>
                    <a:pt x="255" y="258"/>
                    <a:pt x="255" y="280"/>
                    <a:pt x="240" y="296"/>
                  </a:cubicBezTo>
                  <a:cubicBezTo>
                    <a:pt x="233" y="307"/>
                    <a:pt x="221" y="311"/>
                    <a:pt x="214" y="311"/>
                  </a:cubicBezTo>
                  <a:cubicBezTo>
                    <a:pt x="202" y="311"/>
                    <a:pt x="191" y="307"/>
                    <a:pt x="180" y="296"/>
                  </a:cubicBezTo>
                  <a:cubicBezTo>
                    <a:pt x="138" y="266"/>
                    <a:pt x="60" y="292"/>
                    <a:pt x="49" y="221"/>
                  </a:cubicBezTo>
                  <a:cubicBezTo>
                    <a:pt x="102" y="213"/>
                    <a:pt x="146" y="213"/>
                    <a:pt x="191" y="202"/>
                  </a:cubicBezTo>
                  <a:lnTo>
                    <a:pt x="210" y="202"/>
                  </a:lnTo>
                  <a:lnTo>
                    <a:pt x="210" y="199"/>
                  </a:lnTo>
                  <a:cubicBezTo>
                    <a:pt x="135" y="146"/>
                    <a:pt x="206" y="120"/>
                    <a:pt x="228" y="83"/>
                  </a:cubicBezTo>
                  <a:cubicBezTo>
                    <a:pt x="198" y="61"/>
                    <a:pt x="221" y="26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89" name="Google Shape;6489;p5"/>
            <p:cNvSpPr/>
            <p:nvPr/>
          </p:nvSpPr>
          <p:spPr>
            <a:xfrm>
              <a:off x="-1878576" y="-2724472"/>
              <a:ext cx="18622" cy="17572"/>
            </a:xfrm>
            <a:custGeom>
              <a:avLst/>
              <a:gdLst/>
              <a:ahLst/>
              <a:cxnLst/>
              <a:rect l="l" t="t" r="r" b="b"/>
              <a:pathLst>
                <a:path w="390" h="368" extrusionOk="0">
                  <a:moveTo>
                    <a:pt x="127" y="13"/>
                  </a:moveTo>
                  <a:cubicBezTo>
                    <a:pt x="127" y="20"/>
                    <a:pt x="127" y="39"/>
                    <a:pt x="131" y="42"/>
                  </a:cubicBezTo>
                  <a:cubicBezTo>
                    <a:pt x="243" y="91"/>
                    <a:pt x="124" y="110"/>
                    <a:pt x="112" y="132"/>
                  </a:cubicBezTo>
                  <a:cubicBezTo>
                    <a:pt x="105" y="154"/>
                    <a:pt x="98" y="162"/>
                    <a:pt x="90" y="162"/>
                  </a:cubicBezTo>
                  <a:cubicBezTo>
                    <a:pt x="72" y="162"/>
                    <a:pt x="57" y="132"/>
                    <a:pt x="45" y="118"/>
                  </a:cubicBezTo>
                  <a:cubicBezTo>
                    <a:pt x="38" y="110"/>
                    <a:pt x="34" y="95"/>
                    <a:pt x="31" y="80"/>
                  </a:cubicBezTo>
                  <a:lnTo>
                    <a:pt x="27" y="80"/>
                  </a:lnTo>
                  <a:cubicBezTo>
                    <a:pt x="5" y="99"/>
                    <a:pt x="0" y="125"/>
                    <a:pt x="12" y="154"/>
                  </a:cubicBezTo>
                  <a:lnTo>
                    <a:pt x="22" y="154"/>
                  </a:lnTo>
                  <a:cubicBezTo>
                    <a:pt x="38" y="154"/>
                    <a:pt x="53" y="166"/>
                    <a:pt x="53" y="185"/>
                  </a:cubicBezTo>
                  <a:cubicBezTo>
                    <a:pt x="49" y="267"/>
                    <a:pt x="101" y="304"/>
                    <a:pt x="169" y="334"/>
                  </a:cubicBezTo>
                  <a:cubicBezTo>
                    <a:pt x="188" y="342"/>
                    <a:pt x="206" y="356"/>
                    <a:pt x="224" y="368"/>
                  </a:cubicBezTo>
                  <a:cubicBezTo>
                    <a:pt x="229" y="364"/>
                    <a:pt x="236" y="360"/>
                    <a:pt x="240" y="356"/>
                  </a:cubicBezTo>
                  <a:cubicBezTo>
                    <a:pt x="258" y="342"/>
                    <a:pt x="277" y="330"/>
                    <a:pt x="296" y="315"/>
                  </a:cubicBezTo>
                  <a:cubicBezTo>
                    <a:pt x="378" y="263"/>
                    <a:pt x="389" y="166"/>
                    <a:pt x="336" y="87"/>
                  </a:cubicBezTo>
                  <a:cubicBezTo>
                    <a:pt x="284" y="1"/>
                    <a:pt x="198" y="31"/>
                    <a:pt x="127" y="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0" name="Google Shape;6490;p5"/>
            <p:cNvSpPr/>
            <p:nvPr/>
          </p:nvSpPr>
          <p:spPr>
            <a:xfrm>
              <a:off x="-2812805" y="-2771363"/>
              <a:ext cx="18240" cy="22538"/>
            </a:xfrm>
            <a:custGeom>
              <a:avLst/>
              <a:gdLst/>
              <a:ahLst/>
              <a:cxnLst/>
              <a:rect l="l" t="t" r="r" b="b"/>
              <a:pathLst>
                <a:path w="382" h="472" extrusionOk="0">
                  <a:moveTo>
                    <a:pt x="198" y="1"/>
                  </a:moveTo>
                  <a:cubicBezTo>
                    <a:pt x="57" y="23"/>
                    <a:pt x="45" y="37"/>
                    <a:pt x="15" y="180"/>
                  </a:cubicBezTo>
                  <a:cubicBezTo>
                    <a:pt x="0" y="243"/>
                    <a:pt x="38" y="288"/>
                    <a:pt x="49" y="341"/>
                  </a:cubicBezTo>
                  <a:cubicBezTo>
                    <a:pt x="75" y="370"/>
                    <a:pt x="135" y="367"/>
                    <a:pt x="127" y="427"/>
                  </a:cubicBezTo>
                  <a:cubicBezTo>
                    <a:pt x="124" y="441"/>
                    <a:pt x="112" y="472"/>
                    <a:pt x="146" y="472"/>
                  </a:cubicBezTo>
                  <a:lnTo>
                    <a:pt x="153" y="472"/>
                  </a:lnTo>
                  <a:cubicBezTo>
                    <a:pt x="176" y="467"/>
                    <a:pt x="195" y="453"/>
                    <a:pt x="191" y="427"/>
                  </a:cubicBezTo>
                  <a:cubicBezTo>
                    <a:pt x="191" y="404"/>
                    <a:pt x="202" y="389"/>
                    <a:pt x="217" y="377"/>
                  </a:cubicBezTo>
                  <a:cubicBezTo>
                    <a:pt x="172" y="351"/>
                    <a:pt x="135" y="322"/>
                    <a:pt x="150" y="262"/>
                  </a:cubicBezTo>
                  <a:cubicBezTo>
                    <a:pt x="161" y="220"/>
                    <a:pt x="124" y="194"/>
                    <a:pt x="119" y="158"/>
                  </a:cubicBezTo>
                  <a:cubicBezTo>
                    <a:pt x="127" y="150"/>
                    <a:pt x="135" y="146"/>
                    <a:pt x="142" y="146"/>
                  </a:cubicBezTo>
                  <a:cubicBezTo>
                    <a:pt x="153" y="146"/>
                    <a:pt x="161" y="158"/>
                    <a:pt x="169" y="168"/>
                  </a:cubicBezTo>
                  <a:cubicBezTo>
                    <a:pt x="176" y="180"/>
                    <a:pt x="179" y="191"/>
                    <a:pt x="195" y="191"/>
                  </a:cubicBezTo>
                  <a:cubicBezTo>
                    <a:pt x="198" y="191"/>
                    <a:pt x="202" y="191"/>
                    <a:pt x="206" y="187"/>
                  </a:cubicBezTo>
                  <a:cubicBezTo>
                    <a:pt x="214" y="184"/>
                    <a:pt x="224" y="180"/>
                    <a:pt x="232" y="180"/>
                  </a:cubicBezTo>
                  <a:cubicBezTo>
                    <a:pt x="240" y="180"/>
                    <a:pt x="247" y="184"/>
                    <a:pt x="254" y="184"/>
                  </a:cubicBezTo>
                  <a:cubicBezTo>
                    <a:pt x="262" y="184"/>
                    <a:pt x="273" y="187"/>
                    <a:pt x="281" y="187"/>
                  </a:cubicBezTo>
                  <a:cubicBezTo>
                    <a:pt x="299" y="187"/>
                    <a:pt x="318" y="180"/>
                    <a:pt x="329" y="146"/>
                  </a:cubicBezTo>
                  <a:lnTo>
                    <a:pt x="333" y="146"/>
                  </a:lnTo>
                  <a:cubicBezTo>
                    <a:pt x="340" y="146"/>
                    <a:pt x="355" y="158"/>
                    <a:pt x="366" y="161"/>
                  </a:cubicBezTo>
                  <a:cubicBezTo>
                    <a:pt x="374" y="150"/>
                    <a:pt x="381" y="139"/>
                    <a:pt x="374" y="124"/>
                  </a:cubicBezTo>
                  <a:cubicBezTo>
                    <a:pt x="340" y="45"/>
                    <a:pt x="262" y="34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1" name="Google Shape;6491;p5"/>
            <p:cNvSpPr/>
            <p:nvPr/>
          </p:nvSpPr>
          <p:spPr>
            <a:xfrm>
              <a:off x="-1984963" y="-2746198"/>
              <a:ext cx="34141" cy="23445"/>
            </a:xfrm>
            <a:custGeom>
              <a:avLst/>
              <a:gdLst/>
              <a:ahLst/>
              <a:cxnLst/>
              <a:rect l="l" t="t" r="r" b="b"/>
              <a:pathLst>
                <a:path w="715" h="491" extrusionOk="0">
                  <a:moveTo>
                    <a:pt x="139" y="0"/>
                  </a:moveTo>
                  <a:cubicBezTo>
                    <a:pt x="113" y="0"/>
                    <a:pt x="87" y="12"/>
                    <a:pt x="61" y="30"/>
                  </a:cubicBezTo>
                  <a:cubicBezTo>
                    <a:pt x="23" y="60"/>
                    <a:pt x="0" y="97"/>
                    <a:pt x="42" y="146"/>
                  </a:cubicBezTo>
                  <a:cubicBezTo>
                    <a:pt x="61" y="105"/>
                    <a:pt x="38" y="45"/>
                    <a:pt x="105" y="38"/>
                  </a:cubicBezTo>
                  <a:lnTo>
                    <a:pt x="124" y="38"/>
                  </a:lnTo>
                  <a:cubicBezTo>
                    <a:pt x="157" y="38"/>
                    <a:pt x="183" y="52"/>
                    <a:pt x="206" y="79"/>
                  </a:cubicBezTo>
                  <a:cubicBezTo>
                    <a:pt x="240" y="112"/>
                    <a:pt x="232" y="150"/>
                    <a:pt x="214" y="183"/>
                  </a:cubicBezTo>
                  <a:cubicBezTo>
                    <a:pt x="202" y="217"/>
                    <a:pt x="183" y="236"/>
                    <a:pt x="161" y="236"/>
                  </a:cubicBezTo>
                  <a:cubicBezTo>
                    <a:pt x="147" y="236"/>
                    <a:pt x="128" y="225"/>
                    <a:pt x="109" y="209"/>
                  </a:cubicBezTo>
                  <a:cubicBezTo>
                    <a:pt x="83" y="191"/>
                    <a:pt x="64" y="164"/>
                    <a:pt x="45" y="146"/>
                  </a:cubicBezTo>
                  <a:lnTo>
                    <a:pt x="45" y="146"/>
                  </a:lnTo>
                  <a:cubicBezTo>
                    <a:pt x="45" y="214"/>
                    <a:pt x="109" y="240"/>
                    <a:pt x="150" y="285"/>
                  </a:cubicBezTo>
                  <a:cubicBezTo>
                    <a:pt x="187" y="326"/>
                    <a:pt x="199" y="356"/>
                    <a:pt x="154" y="397"/>
                  </a:cubicBezTo>
                  <a:cubicBezTo>
                    <a:pt x="128" y="419"/>
                    <a:pt x="87" y="442"/>
                    <a:pt x="120" y="490"/>
                  </a:cubicBezTo>
                  <a:lnTo>
                    <a:pt x="124" y="490"/>
                  </a:lnTo>
                  <a:cubicBezTo>
                    <a:pt x="135" y="438"/>
                    <a:pt x="169" y="404"/>
                    <a:pt x="221" y="393"/>
                  </a:cubicBezTo>
                  <a:cubicBezTo>
                    <a:pt x="232" y="303"/>
                    <a:pt x="307" y="344"/>
                    <a:pt x="356" y="321"/>
                  </a:cubicBezTo>
                  <a:cubicBezTo>
                    <a:pt x="371" y="303"/>
                    <a:pt x="397" y="303"/>
                    <a:pt x="419" y="292"/>
                  </a:cubicBezTo>
                  <a:cubicBezTo>
                    <a:pt x="423" y="288"/>
                    <a:pt x="430" y="285"/>
                    <a:pt x="438" y="277"/>
                  </a:cubicBezTo>
                  <a:cubicBezTo>
                    <a:pt x="475" y="202"/>
                    <a:pt x="494" y="172"/>
                    <a:pt x="535" y="172"/>
                  </a:cubicBezTo>
                  <a:cubicBezTo>
                    <a:pt x="554" y="172"/>
                    <a:pt x="580" y="180"/>
                    <a:pt x="618" y="191"/>
                  </a:cubicBezTo>
                  <a:cubicBezTo>
                    <a:pt x="685" y="191"/>
                    <a:pt x="680" y="262"/>
                    <a:pt x="715" y="295"/>
                  </a:cubicBezTo>
                  <a:cubicBezTo>
                    <a:pt x="707" y="202"/>
                    <a:pt x="644" y="138"/>
                    <a:pt x="565" y="138"/>
                  </a:cubicBezTo>
                  <a:cubicBezTo>
                    <a:pt x="542" y="138"/>
                    <a:pt x="516" y="142"/>
                    <a:pt x="494" y="157"/>
                  </a:cubicBezTo>
                  <a:cubicBezTo>
                    <a:pt x="449" y="176"/>
                    <a:pt x="423" y="187"/>
                    <a:pt x="397" y="187"/>
                  </a:cubicBezTo>
                  <a:cubicBezTo>
                    <a:pt x="363" y="187"/>
                    <a:pt x="340" y="164"/>
                    <a:pt x="292" y="105"/>
                  </a:cubicBezTo>
                  <a:cubicBezTo>
                    <a:pt x="270" y="75"/>
                    <a:pt x="244" y="42"/>
                    <a:pt x="214" y="23"/>
                  </a:cubicBezTo>
                  <a:cubicBezTo>
                    <a:pt x="187" y="7"/>
                    <a:pt x="165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2" name="Google Shape;6492;p5"/>
            <p:cNvSpPr/>
            <p:nvPr/>
          </p:nvSpPr>
          <p:spPr>
            <a:xfrm>
              <a:off x="-2867288" y="-2894510"/>
              <a:ext cx="18431" cy="17667"/>
            </a:xfrm>
            <a:custGeom>
              <a:avLst/>
              <a:gdLst/>
              <a:ahLst/>
              <a:cxnLst/>
              <a:rect l="l" t="t" r="r" b="b"/>
              <a:pathLst>
                <a:path w="386" h="370" extrusionOk="0">
                  <a:moveTo>
                    <a:pt x="23" y="127"/>
                  </a:moveTo>
                  <a:cubicBezTo>
                    <a:pt x="20" y="130"/>
                    <a:pt x="20" y="135"/>
                    <a:pt x="23" y="135"/>
                  </a:cubicBezTo>
                  <a:lnTo>
                    <a:pt x="23" y="127"/>
                  </a:lnTo>
                  <a:close/>
                  <a:moveTo>
                    <a:pt x="221" y="0"/>
                  </a:moveTo>
                  <a:cubicBezTo>
                    <a:pt x="195" y="0"/>
                    <a:pt x="173" y="4"/>
                    <a:pt x="151" y="7"/>
                  </a:cubicBezTo>
                  <a:cubicBezTo>
                    <a:pt x="128" y="11"/>
                    <a:pt x="106" y="11"/>
                    <a:pt x="83" y="11"/>
                  </a:cubicBezTo>
                  <a:lnTo>
                    <a:pt x="72" y="11"/>
                  </a:lnTo>
                  <a:cubicBezTo>
                    <a:pt x="64" y="18"/>
                    <a:pt x="61" y="23"/>
                    <a:pt x="57" y="26"/>
                  </a:cubicBezTo>
                  <a:cubicBezTo>
                    <a:pt x="72" y="71"/>
                    <a:pt x="49" y="101"/>
                    <a:pt x="23" y="127"/>
                  </a:cubicBezTo>
                  <a:cubicBezTo>
                    <a:pt x="31" y="135"/>
                    <a:pt x="42" y="142"/>
                    <a:pt x="49" y="146"/>
                  </a:cubicBezTo>
                  <a:cubicBezTo>
                    <a:pt x="72" y="157"/>
                    <a:pt x="102" y="161"/>
                    <a:pt x="80" y="194"/>
                  </a:cubicBezTo>
                  <a:cubicBezTo>
                    <a:pt x="72" y="206"/>
                    <a:pt x="64" y="209"/>
                    <a:pt x="57" y="209"/>
                  </a:cubicBezTo>
                  <a:cubicBezTo>
                    <a:pt x="46" y="209"/>
                    <a:pt x="35" y="202"/>
                    <a:pt x="23" y="190"/>
                  </a:cubicBezTo>
                  <a:lnTo>
                    <a:pt x="23" y="190"/>
                  </a:lnTo>
                  <a:cubicBezTo>
                    <a:pt x="1" y="314"/>
                    <a:pt x="42" y="366"/>
                    <a:pt x="169" y="370"/>
                  </a:cubicBezTo>
                  <a:cubicBezTo>
                    <a:pt x="143" y="321"/>
                    <a:pt x="109" y="287"/>
                    <a:pt x="46" y="277"/>
                  </a:cubicBezTo>
                  <a:cubicBezTo>
                    <a:pt x="64" y="251"/>
                    <a:pt x="83" y="232"/>
                    <a:pt x="102" y="232"/>
                  </a:cubicBezTo>
                  <a:cubicBezTo>
                    <a:pt x="113" y="232"/>
                    <a:pt x="125" y="239"/>
                    <a:pt x="139" y="254"/>
                  </a:cubicBezTo>
                  <a:cubicBezTo>
                    <a:pt x="169" y="287"/>
                    <a:pt x="229" y="314"/>
                    <a:pt x="169" y="370"/>
                  </a:cubicBezTo>
                  <a:cubicBezTo>
                    <a:pt x="296" y="359"/>
                    <a:pt x="341" y="258"/>
                    <a:pt x="386" y="161"/>
                  </a:cubicBezTo>
                  <a:lnTo>
                    <a:pt x="386" y="161"/>
                  </a:lnTo>
                  <a:cubicBezTo>
                    <a:pt x="363" y="183"/>
                    <a:pt x="337" y="202"/>
                    <a:pt x="311" y="225"/>
                  </a:cubicBezTo>
                  <a:cubicBezTo>
                    <a:pt x="278" y="206"/>
                    <a:pt x="300" y="161"/>
                    <a:pt x="266" y="142"/>
                  </a:cubicBezTo>
                  <a:cubicBezTo>
                    <a:pt x="169" y="138"/>
                    <a:pt x="166" y="135"/>
                    <a:pt x="221" y="45"/>
                  </a:cubicBezTo>
                  <a:lnTo>
                    <a:pt x="221" y="45"/>
                  </a:lnTo>
                  <a:cubicBezTo>
                    <a:pt x="259" y="68"/>
                    <a:pt x="233" y="120"/>
                    <a:pt x="266" y="142"/>
                  </a:cubicBezTo>
                  <a:cubicBezTo>
                    <a:pt x="282" y="104"/>
                    <a:pt x="274" y="56"/>
                    <a:pt x="318" y="30"/>
                  </a:cubicBezTo>
                  <a:cubicBezTo>
                    <a:pt x="285" y="7"/>
                    <a:pt x="251" y="0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3" name="Google Shape;6493;p5"/>
            <p:cNvSpPr/>
            <p:nvPr/>
          </p:nvSpPr>
          <p:spPr>
            <a:xfrm>
              <a:off x="-2168085" y="-2727289"/>
              <a:ext cx="17142" cy="14134"/>
            </a:xfrm>
            <a:custGeom>
              <a:avLst/>
              <a:gdLst/>
              <a:ahLst/>
              <a:cxnLst/>
              <a:rect l="l" t="t" r="r" b="b"/>
              <a:pathLst>
                <a:path w="359" h="296" extrusionOk="0">
                  <a:moveTo>
                    <a:pt x="348" y="213"/>
                  </a:moveTo>
                  <a:cubicBezTo>
                    <a:pt x="347" y="217"/>
                    <a:pt x="345" y="220"/>
                    <a:pt x="343" y="223"/>
                  </a:cubicBezTo>
                  <a:lnTo>
                    <a:pt x="343" y="223"/>
                  </a:lnTo>
                  <a:cubicBezTo>
                    <a:pt x="345" y="220"/>
                    <a:pt x="347" y="217"/>
                    <a:pt x="348" y="213"/>
                  </a:cubicBezTo>
                  <a:close/>
                  <a:moveTo>
                    <a:pt x="343" y="223"/>
                  </a:moveTo>
                  <a:cubicBezTo>
                    <a:pt x="329" y="246"/>
                    <a:pt x="302" y="270"/>
                    <a:pt x="269" y="292"/>
                  </a:cubicBezTo>
                  <a:cubicBezTo>
                    <a:pt x="300" y="278"/>
                    <a:pt x="325" y="256"/>
                    <a:pt x="343" y="223"/>
                  </a:cubicBezTo>
                  <a:close/>
                  <a:moveTo>
                    <a:pt x="202" y="1"/>
                  </a:moveTo>
                  <a:cubicBezTo>
                    <a:pt x="176" y="15"/>
                    <a:pt x="150" y="30"/>
                    <a:pt x="119" y="30"/>
                  </a:cubicBezTo>
                  <a:cubicBezTo>
                    <a:pt x="109" y="30"/>
                    <a:pt x="97" y="27"/>
                    <a:pt x="83" y="23"/>
                  </a:cubicBezTo>
                  <a:cubicBezTo>
                    <a:pt x="71" y="20"/>
                    <a:pt x="57" y="12"/>
                    <a:pt x="45" y="12"/>
                  </a:cubicBezTo>
                  <a:cubicBezTo>
                    <a:pt x="34" y="12"/>
                    <a:pt x="26" y="12"/>
                    <a:pt x="23" y="23"/>
                  </a:cubicBezTo>
                  <a:cubicBezTo>
                    <a:pt x="7" y="49"/>
                    <a:pt x="0" y="82"/>
                    <a:pt x="34" y="105"/>
                  </a:cubicBezTo>
                  <a:cubicBezTo>
                    <a:pt x="60" y="124"/>
                    <a:pt x="52" y="139"/>
                    <a:pt x="38" y="161"/>
                  </a:cubicBezTo>
                  <a:cubicBezTo>
                    <a:pt x="45" y="177"/>
                    <a:pt x="57" y="195"/>
                    <a:pt x="64" y="210"/>
                  </a:cubicBezTo>
                  <a:cubicBezTo>
                    <a:pt x="86" y="274"/>
                    <a:pt x="109" y="296"/>
                    <a:pt x="154" y="296"/>
                  </a:cubicBezTo>
                  <a:cubicBezTo>
                    <a:pt x="172" y="296"/>
                    <a:pt x="195" y="292"/>
                    <a:pt x="221" y="284"/>
                  </a:cubicBezTo>
                  <a:cubicBezTo>
                    <a:pt x="269" y="274"/>
                    <a:pt x="314" y="251"/>
                    <a:pt x="348" y="213"/>
                  </a:cubicBezTo>
                  <a:lnTo>
                    <a:pt x="348" y="213"/>
                  </a:lnTo>
                  <a:cubicBezTo>
                    <a:pt x="348" y="213"/>
                    <a:pt x="348" y="213"/>
                    <a:pt x="348" y="213"/>
                  </a:cubicBezTo>
                  <a:cubicBezTo>
                    <a:pt x="359" y="117"/>
                    <a:pt x="314" y="49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4" name="Google Shape;6494;p5"/>
            <p:cNvSpPr/>
            <p:nvPr/>
          </p:nvSpPr>
          <p:spPr>
            <a:xfrm>
              <a:off x="-2182744" y="-2928269"/>
              <a:ext cx="16999" cy="20389"/>
            </a:xfrm>
            <a:custGeom>
              <a:avLst/>
              <a:gdLst/>
              <a:ahLst/>
              <a:cxnLst/>
              <a:rect l="l" t="t" r="r" b="b"/>
              <a:pathLst>
                <a:path w="356" h="427" extrusionOk="0">
                  <a:moveTo>
                    <a:pt x="184" y="0"/>
                  </a:moveTo>
                  <a:cubicBezTo>
                    <a:pt x="143" y="0"/>
                    <a:pt x="143" y="42"/>
                    <a:pt x="131" y="71"/>
                  </a:cubicBezTo>
                  <a:cubicBezTo>
                    <a:pt x="128" y="135"/>
                    <a:pt x="176" y="176"/>
                    <a:pt x="195" y="232"/>
                  </a:cubicBezTo>
                  <a:cubicBezTo>
                    <a:pt x="210" y="217"/>
                    <a:pt x="217" y="191"/>
                    <a:pt x="236" y="183"/>
                  </a:cubicBezTo>
                  <a:cubicBezTo>
                    <a:pt x="243" y="176"/>
                    <a:pt x="252" y="173"/>
                    <a:pt x="262" y="173"/>
                  </a:cubicBezTo>
                  <a:cubicBezTo>
                    <a:pt x="274" y="173"/>
                    <a:pt x="285" y="180"/>
                    <a:pt x="292" y="191"/>
                  </a:cubicBezTo>
                  <a:cubicBezTo>
                    <a:pt x="296" y="199"/>
                    <a:pt x="269" y="221"/>
                    <a:pt x="262" y="236"/>
                  </a:cubicBezTo>
                  <a:cubicBezTo>
                    <a:pt x="278" y="288"/>
                    <a:pt x="259" y="326"/>
                    <a:pt x="202" y="330"/>
                  </a:cubicBezTo>
                  <a:lnTo>
                    <a:pt x="195" y="330"/>
                  </a:lnTo>
                  <a:cubicBezTo>
                    <a:pt x="147" y="330"/>
                    <a:pt x="135" y="295"/>
                    <a:pt x="135" y="247"/>
                  </a:cubicBezTo>
                  <a:cubicBezTo>
                    <a:pt x="135" y="199"/>
                    <a:pt x="128" y="147"/>
                    <a:pt x="64" y="135"/>
                  </a:cubicBezTo>
                  <a:lnTo>
                    <a:pt x="60" y="131"/>
                  </a:lnTo>
                  <a:cubicBezTo>
                    <a:pt x="5" y="173"/>
                    <a:pt x="5" y="240"/>
                    <a:pt x="0" y="299"/>
                  </a:cubicBezTo>
                  <a:cubicBezTo>
                    <a:pt x="27" y="330"/>
                    <a:pt x="27" y="374"/>
                    <a:pt x="64" y="397"/>
                  </a:cubicBezTo>
                  <a:cubicBezTo>
                    <a:pt x="68" y="393"/>
                    <a:pt x="76" y="393"/>
                    <a:pt x="79" y="393"/>
                  </a:cubicBezTo>
                  <a:cubicBezTo>
                    <a:pt x="102" y="393"/>
                    <a:pt x="124" y="408"/>
                    <a:pt x="143" y="416"/>
                  </a:cubicBezTo>
                  <a:cubicBezTo>
                    <a:pt x="150" y="419"/>
                    <a:pt x="154" y="423"/>
                    <a:pt x="162" y="426"/>
                  </a:cubicBezTo>
                  <a:cubicBezTo>
                    <a:pt x="191" y="393"/>
                    <a:pt x="247" y="419"/>
                    <a:pt x="278" y="382"/>
                  </a:cubicBezTo>
                  <a:cubicBezTo>
                    <a:pt x="274" y="326"/>
                    <a:pt x="341" y="304"/>
                    <a:pt x="341" y="251"/>
                  </a:cubicBezTo>
                  <a:cubicBezTo>
                    <a:pt x="333" y="228"/>
                    <a:pt x="345" y="217"/>
                    <a:pt x="356" y="202"/>
                  </a:cubicBezTo>
                  <a:cubicBezTo>
                    <a:pt x="345" y="165"/>
                    <a:pt x="296" y="147"/>
                    <a:pt x="307" y="97"/>
                  </a:cubicBezTo>
                  <a:cubicBezTo>
                    <a:pt x="307" y="90"/>
                    <a:pt x="311" y="83"/>
                    <a:pt x="307" y="75"/>
                  </a:cubicBezTo>
                  <a:lnTo>
                    <a:pt x="304" y="71"/>
                  </a:lnTo>
                  <a:lnTo>
                    <a:pt x="288" y="71"/>
                  </a:lnTo>
                  <a:cubicBezTo>
                    <a:pt x="281" y="75"/>
                    <a:pt x="269" y="79"/>
                    <a:pt x="262" y="79"/>
                  </a:cubicBezTo>
                  <a:cubicBezTo>
                    <a:pt x="221" y="79"/>
                    <a:pt x="221" y="26"/>
                    <a:pt x="199" y="4"/>
                  </a:cubicBezTo>
                  <a:cubicBezTo>
                    <a:pt x="191" y="0"/>
                    <a:pt x="188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5" name="Google Shape;6495;p5"/>
            <p:cNvSpPr/>
            <p:nvPr/>
          </p:nvSpPr>
          <p:spPr>
            <a:xfrm>
              <a:off x="-2445130" y="-2933617"/>
              <a:ext cx="17572" cy="18049"/>
            </a:xfrm>
            <a:custGeom>
              <a:avLst/>
              <a:gdLst/>
              <a:ahLst/>
              <a:cxnLst/>
              <a:rect l="l" t="t" r="r" b="b"/>
              <a:pathLst>
                <a:path w="368" h="378" extrusionOk="0">
                  <a:moveTo>
                    <a:pt x="165" y="0"/>
                  </a:moveTo>
                  <a:cubicBezTo>
                    <a:pt x="94" y="0"/>
                    <a:pt x="50" y="60"/>
                    <a:pt x="0" y="112"/>
                  </a:cubicBezTo>
                  <a:lnTo>
                    <a:pt x="0" y="206"/>
                  </a:lnTo>
                  <a:cubicBezTo>
                    <a:pt x="38" y="254"/>
                    <a:pt x="90" y="292"/>
                    <a:pt x="117" y="371"/>
                  </a:cubicBezTo>
                  <a:cubicBezTo>
                    <a:pt x="124" y="374"/>
                    <a:pt x="131" y="374"/>
                    <a:pt x="135" y="378"/>
                  </a:cubicBezTo>
                  <a:cubicBezTo>
                    <a:pt x="157" y="326"/>
                    <a:pt x="195" y="321"/>
                    <a:pt x="225" y="311"/>
                  </a:cubicBezTo>
                  <a:cubicBezTo>
                    <a:pt x="236" y="299"/>
                    <a:pt x="247" y="288"/>
                    <a:pt x="262" y="285"/>
                  </a:cubicBezTo>
                  <a:cubicBezTo>
                    <a:pt x="326" y="266"/>
                    <a:pt x="367" y="236"/>
                    <a:pt x="322" y="164"/>
                  </a:cubicBezTo>
                  <a:cubicBezTo>
                    <a:pt x="311" y="150"/>
                    <a:pt x="319" y="128"/>
                    <a:pt x="326" y="109"/>
                  </a:cubicBezTo>
                  <a:cubicBezTo>
                    <a:pt x="319" y="97"/>
                    <a:pt x="307" y="93"/>
                    <a:pt x="296" y="93"/>
                  </a:cubicBezTo>
                  <a:cubicBezTo>
                    <a:pt x="288" y="93"/>
                    <a:pt x="277" y="97"/>
                    <a:pt x="266" y="102"/>
                  </a:cubicBezTo>
                  <a:cubicBezTo>
                    <a:pt x="259" y="109"/>
                    <a:pt x="247" y="112"/>
                    <a:pt x="236" y="112"/>
                  </a:cubicBezTo>
                  <a:cubicBezTo>
                    <a:pt x="233" y="112"/>
                    <a:pt x="229" y="112"/>
                    <a:pt x="225" y="109"/>
                  </a:cubicBezTo>
                  <a:lnTo>
                    <a:pt x="225" y="109"/>
                  </a:lnTo>
                  <a:cubicBezTo>
                    <a:pt x="188" y="150"/>
                    <a:pt x="229" y="209"/>
                    <a:pt x="184" y="247"/>
                  </a:cubicBezTo>
                  <a:cubicBezTo>
                    <a:pt x="180" y="250"/>
                    <a:pt x="173" y="254"/>
                    <a:pt x="165" y="254"/>
                  </a:cubicBezTo>
                  <a:cubicBezTo>
                    <a:pt x="139" y="131"/>
                    <a:pt x="139" y="131"/>
                    <a:pt x="225" y="109"/>
                  </a:cubicBezTo>
                  <a:cubicBezTo>
                    <a:pt x="236" y="75"/>
                    <a:pt x="259" y="45"/>
                    <a:pt x="225" y="12"/>
                  </a:cubicBezTo>
                  <a:cubicBezTo>
                    <a:pt x="202" y="4"/>
                    <a:pt x="184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6" name="Google Shape;6496;p5"/>
            <p:cNvSpPr/>
            <p:nvPr/>
          </p:nvSpPr>
          <p:spPr>
            <a:xfrm>
              <a:off x="-2128118" y="-2609872"/>
              <a:ext cx="23445" cy="19721"/>
            </a:xfrm>
            <a:custGeom>
              <a:avLst/>
              <a:gdLst/>
              <a:ahLst/>
              <a:cxnLst/>
              <a:rect l="l" t="t" r="r" b="b"/>
              <a:pathLst>
                <a:path w="491" h="413" extrusionOk="0">
                  <a:moveTo>
                    <a:pt x="8" y="1"/>
                  </a:moveTo>
                  <a:lnTo>
                    <a:pt x="8" y="1"/>
                  </a:lnTo>
                  <a:cubicBezTo>
                    <a:pt x="5" y="57"/>
                    <a:pt x="0" y="128"/>
                    <a:pt x="38" y="144"/>
                  </a:cubicBezTo>
                  <a:cubicBezTo>
                    <a:pt x="165" y="196"/>
                    <a:pt x="169" y="308"/>
                    <a:pt x="191" y="413"/>
                  </a:cubicBezTo>
                  <a:cubicBezTo>
                    <a:pt x="202" y="390"/>
                    <a:pt x="214" y="371"/>
                    <a:pt x="221" y="349"/>
                  </a:cubicBezTo>
                  <a:cubicBezTo>
                    <a:pt x="233" y="319"/>
                    <a:pt x="236" y="282"/>
                    <a:pt x="274" y="282"/>
                  </a:cubicBezTo>
                  <a:lnTo>
                    <a:pt x="288" y="282"/>
                  </a:lnTo>
                  <a:cubicBezTo>
                    <a:pt x="326" y="270"/>
                    <a:pt x="348" y="252"/>
                    <a:pt x="371" y="214"/>
                  </a:cubicBezTo>
                  <a:cubicBezTo>
                    <a:pt x="381" y="188"/>
                    <a:pt x="393" y="180"/>
                    <a:pt x="400" y="177"/>
                  </a:cubicBezTo>
                  <a:cubicBezTo>
                    <a:pt x="416" y="177"/>
                    <a:pt x="426" y="211"/>
                    <a:pt x="434" y="233"/>
                  </a:cubicBezTo>
                  <a:cubicBezTo>
                    <a:pt x="479" y="192"/>
                    <a:pt x="490" y="151"/>
                    <a:pt x="412" y="147"/>
                  </a:cubicBezTo>
                  <a:cubicBezTo>
                    <a:pt x="364" y="144"/>
                    <a:pt x="319" y="132"/>
                    <a:pt x="285" y="102"/>
                  </a:cubicBezTo>
                  <a:cubicBezTo>
                    <a:pt x="240" y="61"/>
                    <a:pt x="191" y="46"/>
                    <a:pt x="135" y="46"/>
                  </a:cubicBezTo>
                  <a:lnTo>
                    <a:pt x="117" y="46"/>
                  </a:lnTo>
                  <a:cubicBezTo>
                    <a:pt x="72" y="46"/>
                    <a:pt x="50" y="13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7" name="Google Shape;6497;p5"/>
            <p:cNvSpPr/>
            <p:nvPr/>
          </p:nvSpPr>
          <p:spPr>
            <a:xfrm>
              <a:off x="-1924416" y="-2481854"/>
              <a:ext cx="21631" cy="23445"/>
            </a:xfrm>
            <a:custGeom>
              <a:avLst/>
              <a:gdLst/>
              <a:ahLst/>
              <a:cxnLst/>
              <a:rect l="l" t="t" r="r" b="b"/>
              <a:pathLst>
                <a:path w="453" h="491" extrusionOk="0">
                  <a:moveTo>
                    <a:pt x="145" y="1"/>
                  </a:moveTo>
                  <a:cubicBezTo>
                    <a:pt x="153" y="61"/>
                    <a:pt x="228" y="120"/>
                    <a:pt x="149" y="176"/>
                  </a:cubicBezTo>
                  <a:cubicBezTo>
                    <a:pt x="197" y="173"/>
                    <a:pt x="247" y="176"/>
                    <a:pt x="287" y="139"/>
                  </a:cubicBezTo>
                  <a:cubicBezTo>
                    <a:pt x="295" y="132"/>
                    <a:pt x="302" y="132"/>
                    <a:pt x="310" y="132"/>
                  </a:cubicBezTo>
                  <a:cubicBezTo>
                    <a:pt x="321" y="132"/>
                    <a:pt x="328" y="135"/>
                    <a:pt x="340" y="142"/>
                  </a:cubicBezTo>
                  <a:cubicBezTo>
                    <a:pt x="354" y="158"/>
                    <a:pt x="370" y="173"/>
                    <a:pt x="354" y="191"/>
                  </a:cubicBezTo>
                  <a:cubicBezTo>
                    <a:pt x="310" y="254"/>
                    <a:pt x="314" y="330"/>
                    <a:pt x="299" y="397"/>
                  </a:cubicBezTo>
                  <a:cubicBezTo>
                    <a:pt x="292" y="420"/>
                    <a:pt x="269" y="430"/>
                    <a:pt x="261" y="430"/>
                  </a:cubicBezTo>
                  <a:cubicBezTo>
                    <a:pt x="258" y="430"/>
                    <a:pt x="254" y="430"/>
                    <a:pt x="254" y="427"/>
                  </a:cubicBezTo>
                  <a:cubicBezTo>
                    <a:pt x="242" y="356"/>
                    <a:pt x="175" y="367"/>
                    <a:pt x="138" y="333"/>
                  </a:cubicBezTo>
                  <a:cubicBezTo>
                    <a:pt x="85" y="285"/>
                    <a:pt x="142" y="240"/>
                    <a:pt x="130" y="195"/>
                  </a:cubicBezTo>
                  <a:cubicBezTo>
                    <a:pt x="127" y="191"/>
                    <a:pt x="123" y="191"/>
                    <a:pt x="123" y="191"/>
                  </a:cubicBezTo>
                  <a:cubicBezTo>
                    <a:pt x="104" y="191"/>
                    <a:pt x="101" y="206"/>
                    <a:pt x="90" y="218"/>
                  </a:cubicBezTo>
                  <a:cubicBezTo>
                    <a:pt x="45" y="263"/>
                    <a:pt x="0" y="296"/>
                    <a:pt x="97" y="330"/>
                  </a:cubicBezTo>
                  <a:cubicBezTo>
                    <a:pt x="127" y="341"/>
                    <a:pt x="153" y="375"/>
                    <a:pt x="168" y="404"/>
                  </a:cubicBezTo>
                  <a:cubicBezTo>
                    <a:pt x="194" y="464"/>
                    <a:pt x="206" y="490"/>
                    <a:pt x="228" y="490"/>
                  </a:cubicBezTo>
                  <a:cubicBezTo>
                    <a:pt x="247" y="490"/>
                    <a:pt x="269" y="479"/>
                    <a:pt x="306" y="464"/>
                  </a:cubicBezTo>
                  <a:cubicBezTo>
                    <a:pt x="332" y="453"/>
                    <a:pt x="396" y="456"/>
                    <a:pt x="373" y="404"/>
                  </a:cubicBezTo>
                  <a:cubicBezTo>
                    <a:pt x="344" y="341"/>
                    <a:pt x="385" y="303"/>
                    <a:pt x="407" y="258"/>
                  </a:cubicBezTo>
                  <a:cubicBezTo>
                    <a:pt x="426" y="221"/>
                    <a:pt x="449" y="184"/>
                    <a:pt x="452" y="139"/>
                  </a:cubicBezTo>
                  <a:cubicBezTo>
                    <a:pt x="452" y="109"/>
                    <a:pt x="449" y="79"/>
                    <a:pt x="418" y="79"/>
                  </a:cubicBezTo>
                  <a:cubicBezTo>
                    <a:pt x="411" y="79"/>
                    <a:pt x="404" y="83"/>
                    <a:pt x="392" y="83"/>
                  </a:cubicBezTo>
                  <a:cubicBezTo>
                    <a:pt x="381" y="87"/>
                    <a:pt x="370" y="90"/>
                    <a:pt x="359" y="90"/>
                  </a:cubicBezTo>
                  <a:cubicBezTo>
                    <a:pt x="314" y="90"/>
                    <a:pt x="276" y="68"/>
                    <a:pt x="247" y="34"/>
                  </a:cubicBezTo>
                  <a:cubicBezTo>
                    <a:pt x="216" y="1"/>
                    <a:pt x="183" y="8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8" name="Google Shape;6498;p5"/>
            <p:cNvSpPr/>
            <p:nvPr/>
          </p:nvSpPr>
          <p:spPr>
            <a:xfrm>
              <a:off x="-2603421" y="-2595213"/>
              <a:ext cx="23779" cy="30608"/>
            </a:xfrm>
            <a:custGeom>
              <a:avLst/>
              <a:gdLst/>
              <a:ahLst/>
              <a:cxnLst/>
              <a:rect l="l" t="t" r="r" b="b"/>
              <a:pathLst>
                <a:path w="498" h="641" extrusionOk="0">
                  <a:moveTo>
                    <a:pt x="318" y="1"/>
                  </a:moveTo>
                  <a:cubicBezTo>
                    <a:pt x="284" y="1"/>
                    <a:pt x="269" y="30"/>
                    <a:pt x="247" y="49"/>
                  </a:cubicBezTo>
                  <a:cubicBezTo>
                    <a:pt x="194" y="102"/>
                    <a:pt x="168" y="125"/>
                    <a:pt x="142" y="125"/>
                  </a:cubicBezTo>
                  <a:cubicBezTo>
                    <a:pt x="116" y="125"/>
                    <a:pt x="86" y="106"/>
                    <a:pt x="34" y="68"/>
                  </a:cubicBezTo>
                  <a:lnTo>
                    <a:pt x="0" y="68"/>
                  </a:lnTo>
                  <a:cubicBezTo>
                    <a:pt x="45" y="142"/>
                    <a:pt x="157" y="180"/>
                    <a:pt x="135" y="296"/>
                  </a:cubicBezTo>
                  <a:cubicBezTo>
                    <a:pt x="175" y="360"/>
                    <a:pt x="206" y="427"/>
                    <a:pt x="269" y="472"/>
                  </a:cubicBezTo>
                  <a:cubicBezTo>
                    <a:pt x="329" y="517"/>
                    <a:pt x="295" y="577"/>
                    <a:pt x="261" y="625"/>
                  </a:cubicBezTo>
                  <a:cubicBezTo>
                    <a:pt x="269" y="629"/>
                    <a:pt x="273" y="636"/>
                    <a:pt x="277" y="640"/>
                  </a:cubicBezTo>
                  <a:cubicBezTo>
                    <a:pt x="344" y="596"/>
                    <a:pt x="351" y="543"/>
                    <a:pt x="310" y="472"/>
                  </a:cubicBezTo>
                  <a:cubicBezTo>
                    <a:pt x="258" y="389"/>
                    <a:pt x="287" y="322"/>
                    <a:pt x="359" y="259"/>
                  </a:cubicBezTo>
                  <a:cubicBezTo>
                    <a:pt x="411" y="214"/>
                    <a:pt x="497" y="184"/>
                    <a:pt x="475" y="83"/>
                  </a:cubicBezTo>
                  <a:lnTo>
                    <a:pt x="475" y="83"/>
                  </a:lnTo>
                  <a:cubicBezTo>
                    <a:pt x="467" y="106"/>
                    <a:pt x="456" y="125"/>
                    <a:pt x="444" y="142"/>
                  </a:cubicBezTo>
                  <a:cubicBezTo>
                    <a:pt x="418" y="180"/>
                    <a:pt x="389" y="199"/>
                    <a:pt x="359" y="199"/>
                  </a:cubicBezTo>
                  <a:cubicBezTo>
                    <a:pt x="340" y="199"/>
                    <a:pt x="321" y="192"/>
                    <a:pt x="299" y="180"/>
                  </a:cubicBezTo>
                  <a:cubicBezTo>
                    <a:pt x="239" y="139"/>
                    <a:pt x="258" y="90"/>
                    <a:pt x="292" y="42"/>
                  </a:cubicBezTo>
                  <a:cubicBezTo>
                    <a:pt x="299" y="27"/>
                    <a:pt x="318" y="16"/>
                    <a:pt x="329" y="4"/>
                  </a:cubicBezTo>
                  <a:cubicBezTo>
                    <a:pt x="325" y="1"/>
                    <a:pt x="321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99" name="Google Shape;6499;p5"/>
            <p:cNvSpPr/>
            <p:nvPr/>
          </p:nvSpPr>
          <p:spPr>
            <a:xfrm>
              <a:off x="-2420300" y="-2982322"/>
              <a:ext cx="40015" cy="16426"/>
            </a:xfrm>
            <a:custGeom>
              <a:avLst/>
              <a:gdLst/>
              <a:ahLst/>
              <a:cxnLst/>
              <a:rect l="l" t="t" r="r" b="b"/>
              <a:pathLst>
                <a:path w="838" h="344" extrusionOk="0">
                  <a:moveTo>
                    <a:pt x="752" y="0"/>
                  </a:moveTo>
                  <a:cubicBezTo>
                    <a:pt x="736" y="0"/>
                    <a:pt x="714" y="7"/>
                    <a:pt x="696" y="14"/>
                  </a:cubicBezTo>
                  <a:cubicBezTo>
                    <a:pt x="639" y="40"/>
                    <a:pt x="584" y="59"/>
                    <a:pt x="524" y="59"/>
                  </a:cubicBezTo>
                  <a:cubicBezTo>
                    <a:pt x="505" y="59"/>
                    <a:pt x="490" y="56"/>
                    <a:pt x="472" y="56"/>
                  </a:cubicBezTo>
                  <a:cubicBezTo>
                    <a:pt x="453" y="52"/>
                    <a:pt x="434" y="49"/>
                    <a:pt x="415" y="49"/>
                  </a:cubicBezTo>
                  <a:cubicBezTo>
                    <a:pt x="359" y="49"/>
                    <a:pt x="307" y="71"/>
                    <a:pt x="255" y="123"/>
                  </a:cubicBezTo>
                  <a:cubicBezTo>
                    <a:pt x="206" y="171"/>
                    <a:pt x="158" y="242"/>
                    <a:pt x="82" y="250"/>
                  </a:cubicBezTo>
                  <a:cubicBezTo>
                    <a:pt x="1" y="261"/>
                    <a:pt x="53" y="299"/>
                    <a:pt x="56" y="328"/>
                  </a:cubicBezTo>
                  <a:cubicBezTo>
                    <a:pt x="68" y="318"/>
                    <a:pt x="79" y="295"/>
                    <a:pt x="90" y="295"/>
                  </a:cubicBezTo>
                  <a:lnTo>
                    <a:pt x="98" y="295"/>
                  </a:lnTo>
                  <a:lnTo>
                    <a:pt x="98" y="299"/>
                  </a:lnTo>
                  <a:cubicBezTo>
                    <a:pt x="116" y="314"/>
                    <a:pt x="127" y="325"/>
                    <a:pt x="135" y="325"/>
                  </a:cubicBezTo>
                  <a:cubicBezTo>
                    <a:pt x="146" y="325"/>
                    <a:pt x="153" y="310"/>
                    <a:pt x="165" y="276"/>
                  </a:cubicBezTo>
                  <a:cubicBezTo>
                    <a:pt x="180" y="220"/>
                    <a:pt x="217" y="171"/>
                    <a:pt x="284" y="161"/>
                  </a:cubicBezTo>
                  <a:cubicBezTo>
                    <a:pt x="333" y="123"/>
                    <a:pt x="389" y="104"/>
                    <a:pt x="449" y="104"/>
                  </a:cubicBezTo>
                  <a:cubicBezTo>
                    <a:pt x="501" y="104"/>
                    <a:pt x="553" y="119"/>
                    <a:pt x="595" y="149"/>
                  </a:cubicBezTo>
                  <a:lnTo>
                    <a:pt x="606" y="149"/>
                  </a:lnTo>
                  <a:cubicBezTo>
                    <a:pt x="624" y="149"/>
                    <a:pt x="636" y="135"/>
                    <a:pt x="651" y="119"/>
                  </a:cubicBezTo>
                  <a:cubicBezTo>
                    <a:pt x="658" y="116"/>
                    <a:pt x="665" y="112"/>
                    <a:pt x="677" y="112"/>
                  </a:cubicBezTo>
                  <a:cubicBezTo>
                    <a:pt x="707" y="112"/>
                    <a:pt x="752" y="135"/>
                    <a:pt x="741" y="153"/>
                  </a:cubicBezTo>
                  <a:cubicBezTo>
                    <a:pt x="700" y="224"/>
                    <a:pt x="778" y="280"/>
                    <a:pt x="763" y="344"/>
                  </a:cubicBezTo>
                  <a:cubicBezTo>
                    <a:pt x="781" y="314"/>
                    <a:pt x="838" y="295"/>
                    <a:pt x="819" y="258"/>
                  </a:cubicBezTo>
                  <a:cubicBezTo>
                    <a:pt x="796" y="202"/>
                    <a:pt x="812" y="153"/>
                    <a:pt x="815" y="101"/>
                  </a:cubicBezTo>
                  <a:cubicBezTo>
                    <a:pt x="822" y="37"/>
                    <a:pt x="796" y="0"/>
                    <a:pt x="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0" name="Google Shape;6500;p5"/>
            <p:cNvSpPr/>
            <p:nvPr/>
          </p:nvSpPr>
          <p:spPr>
            <a:xfrm>
              <a:off x="-2306082" y="-2876890"/>
              <a:ext cx="17190" cy="15614"/>
            </a:xfrm>
            <a:custGeom>
              <a:avLst/>
              <a:gdLst/>
              <a:ahLst/>
              <a:cxnLst/>
              <a:rect l="l" t="t" r="r" b="b"/>
              <a:pathLst>
                <a:path w="360" h="327" extrusionOk="0">
                  <a:moveTo>
                    <a:pt x="176" y="143"/>
                  </a:moveTo>
                  <a:cubicBezTo>
                    <a:pt x="199" y="143"/>
                    <a:pt x="210" y="151"/>
                    <a:pt x="244" y="173"/>
                  </a:cubicBezTo>
                  <a:cubicBezTo>
                    <a:pt x="202" y="188"/>
                    <a:pt x="180" y="199"/>
                    <a:pt x="165" y="199"/>
                  </a:cubicBezTo>
                  <a:cubicBezTo>
                    <a:pt x="147" y="199"/>
                    <a:pt x="135" y="184"/>
                    <a:pt x="116" y="151"/>
                  </a:cubicBezTo>
                  <a:cubicBezTo>
                    <a:pt x="147" y="147"/>
                    <a:pt x="165" y="143"/>
                    <a:pt x="176" y="143"/>
                  </a:cubicBezTo>
                  <a:close/>
                  <a:moveTo>
                    <a:pt x="247" y="1"/>
                  </a:moveTo>
                  <a:cubicBezTo>
                    <a:pt x="210" y="5"/>
                    <a:pt x="169" y="13"/>
                    <a:pt x="131" y="16"/>
                  </a:cubicBezTo>
                  <a:cubicBezTo>
                    <a:pt x="116" y="23"/>
                    <a:pt x="102" y="27"/>
                    <a:pt x="87" y="35"/>
                  </a:cubicBezTo>
                  <a:cubicBezTo>
                    <a:pt x="90" y="75"/>
                    <a:pt x="57" y="91"/>
                    <a:pt x="31" y="113"/>
                  </a:cubicBezTo>
                  <a:cubicBezTo>
                    <a:pt x="0" y="139"/>
                    <a:pt x="16" y="177"/>
                    <a:pt x="4" y="210"/>
                  </a:cubicBezTo>
                  <a:cubicBezTo>
                    <a:pt x="42" y="222"/>
                    <a:pt x="45" y="263"/>
                    <a:pt x="71" y="285"/>
                  </a:cubicBezTo>
                  <a:cubicBezTo>
                    <a:pt x="98" y="311"/>
                    <a:pt x="131" y="327"/>
                    <a:pt x="165" y="327"/>
                  </a:cubicBezTo>
                  <a:cubicBezTo>
                    <a:pt x="195" y="327"/>
                    <a:pt x="225" y="315"/>
                    <a:pt x="251" y="292"/>
                  </a:cubicBezTo>
                  <a:cubicBezTo>
                    <a:pt x="285" y="263"/>
                    <a:pt x="314" y="222"/>
                    <a:pt x="359" y="214"/>
                  </a:cubicBezTo>
                  <a:cubicBezTo>
                    <a:pt x="359" y="180"/>
                    <a:pt x="322" y="188"/>
                    <a:pt x="314" y="165"/>
                  </a:cubicBezTo>
                  <a:cubicBezTo>
                    <a:pt x="307" y="102"/>
                    <a:pt x="300" y="42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1" name="Google Shape;6501;p5"/>
            <p:cNvSpPr/>
            <p:nvPr/>
          </p:nvSpPr>
          <p:spPr>
            <a:xfrm>
              <a:off x="-2634316" y="-2593589"/>
              <a:ext cx="29462" cy="36624"/>
            </a:xfrm>
            <a:custGeom>
              <a:avLst/>
              <a:gdLst/>
              <a:ahLst/>
              <a:cxnLst/>
              <a:rect l="l" t="t" r="r" b="b"/>
              <a:pathLst>
                <a:path w="617" h="767" extrusionOk="0">
                  <a:moveTo>
                    <a:pt x="456" y="1"/>
                  </a:moveTo>
                  <a:cubicBezTo>
                    <a:pt x="408" y="1"/>
                    <a:pt x="363" y="4"/>
                    <a:pt x="314" y="8"/>
                  </a:cubicBezTo>
                  <a:cubicBezTo>
                    <a:pt x="288" y="8"/>
                    <a:pt x="262" y="15"/>
                    <a:pt x="251" y="46"/>
                  </a:cubicBezTo>
                  <a:cubicBezTo>
                    <a:pt x="236" y="98"/>
                    <a:pt x="191" y="124"/>
                    <a:pt x="157" y="161"/>
                  </a:cubicBezTo>
                  <a:cubicBezTo>
                    <a:pt x="120" y="198"/>
                    <a:pt x="90" y="243"/>
                    <a:pt x="101" y="292"/>
                  </a:cubicBezTo>
                  <a:cubicBezTo>
                    <a:pt x="113" y="367"/>
                    <a:pt x="68" y="434"/>
                    <a:pt x="94" y="505"/>
                  </a:cubicBezTo>
                  <a:cubicBezTo>
                    <a:pt x="105" y="527"/>
                    <a:pt x="90" y="546"/>
                    <a:pt x="68" y="565"/>
                  </a:cubicBezTo>
                  <a:cubicBezTo>
                    <a:pt x="0" y="629"/>
                    <a:pt x="4" y="647"/>
                    <a:pt x="79" y="710"/>
                  </a:cubicBezTo>
                  <a:cubicBezTo>
                    <a:pt x="101" y="729"/>
                    <a:pt x="116" y="748"/>
                    <a:pt x="135" y="767"/>
                  </a:cubicBezTo>
                  <a:cubicBezTo>
                    <a:pt x="116" y="696"/>
                    <a:pt x="149" y="647"/>
                    <a:pt x="202" y="606"/>
                  </a:cubicBezTo>
                  <a:cubicBezTo>
                    <a:pt x="206" y="550"/>
                    <a:pt x="135" y="517"/>
                    <a:pt x="154" y="457"/>
                  </a:cubicBezTo>
                  <a:cubicBezTo>
                    <a:pt x="146" y="405"/>
                    <a:pt x="131" y="355"/>
                    <a:pt x="168" y="307"/>
                  </a:cubicBezTo>
                  <a:cubicBezTo>
                    <a:pt x="157" y="258"/>
                    <a:pt x="176" y="217"/>
                    <a:pt x="206" y="180"/>
                  </a:cubicBezTo>
                  <a:cubicBezTo>
                    <a:pt x="273" y="82"/>
                    <a:pt x="367" y="34"/>
                    <a:pt x="475" y="34"/>
                  </a:cubicBezTo>
                  <a:cubicBezTo>
                    <a:pt x="494" y="34"/>
                    <a:pt x="516" y="34"/>
                    <a:pt x="535" y="38"/>
                  </a:cubicBezTo>
                  <a:lnTo>
                    <a:pt x="553" y="38"/>
                  </a:lnTo>
                  <a:cubicBezTo>
                    <a:pt x="572" y="38"/>
                    <a:pt x="594" y="34"/>
                    <a:pt x="617" y="34"/>
                  </a:cubicBezTo>
                  <a:cubicBezTo>
                    <a:pt x="565" y="8"/>
                    <a:pt x="508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2" name="Google Shape;6502;p5"/>
            <p:cNvSpPr/>
            <p:nvPr/>
          </p:nvSpPr>
          <p:spPr>
            <a:xfrm>
              <a:off x="-2140437" y="-2538438"/>
              <a:ext cx="21297" cy="16665"/>
            </a:xfrm>
            <a:custGeom>
              <a:avLst/>
              <a:gdLst/>
              <a:ahLst/>
              <a:cxnLst/>
              <a:rect l="l" t="t" r="r" b="b"/>
              <a:pathLst>
                <a:path w="446" h="349" extrusionOk="0">
                  <a:moveTo>
                    <a:pt x="146" y="0"/>
                  </a:moveTo>
                  <a:cubicBezTo>
                    <a:pt x="61" y="8"/>
                    <a:pt x="16" y="57"/>
                    <a:pt x="16" y="147"/>
                  </a:cubicBezTo>
                  <a:cubicBezTo>
                    <a:pt x="16" y="169"/>
                    <a:pt x="4" y="192"/>
                    <a:pt x="1" y="214"/>
                  </a:cubicBezTo>
                  <a:cubicBezTo>
                    <a:pt x="16" y="232"/>
                    <a:pt x="42" y="244"/>
                    <a:pt x="34" y="277"/>
                  </a:cubicBezTo>
                  <a:cubicBezTo>
                    <a:pt x="72" y="333"/>
                    <a:pt x="146" y="314"/>
                    <a:pt x="195" y="344"/>
                  </a:cubicBezTo>
                  <a:cubicBezTo>
                    <a:pt x="206" y="344"/>
                    <a:pt x="218" y="349"/>
                    <a:pt x="229" y="349"/>
                  </a:cubicBezTo>
                  <a:cubicBezTo>
                    <a:pt x="281" y="349"/>
                    <a:pt x="325" y="326"/>
                    <a:pt x="360" y="277"/>
                  </a:cubicBezTo>
                  <a:cubicBezTo>
                    <a:pt x="352" y="251"/>
                    <a:pt x="367" y="240"/>
                    <a:pt x="389" y="225"/>
                  </a:cubicBezTo>
                  <a:lnTo>
                    <a:pt x="420" y="225"/>
                  </a:lnTo>
                  <a:cubicBezTo>
                    <a:pt x="430" y="225"/>
                    <a:pt x="446" y="221"/>
                    <a:pt x="438" y="192"/>
                  </a:cubicBezTo>
                  <a:cubicBezTo>
                    <a:pt x="434" y="157"/>
                    <a:pt x="408" y="154"/>
                    <a:pt x="382" y="154"/>
                  </a:cubicBezTo>
                  <a:cubicBezTo>
                    <a:pt x="375" y="154"/>
                    <a:pt x="367" y="150"/>
                    <a:pt x="360" y="147"/>
                  </a:cubicBezTo>
                  <a:lnTo>
                    <a:pt x="360" y="147"/>
                  </a:lnTo>
                  <a:cubicBezTo>
                    <a:pt x="367" y="195"/>
                    <a:pt x="344" y="206"/>
                    <a:pt x="318" y="206"/>
                  </a:cubicBezTo>
                  <a:cubicBezTo>
                    <a:pt x="308" y="206"/>
                    <a:pt x="296" y="206"/>
                    <a:pt x="285" y="202"/>
                  </a:cubicBezTo>
                  <a:cubicBezTo>
                    <a:pt x="263" y="199"/>
                    <a:pt x="247" y="192"/>
                    <a:pt x="229" y="192"/>
                  </a:cubicBezTo>
                  <a:cubicBezTo>
                    <a:pt x="210" y="192"/>
                    <a:pt x="191" y="202"/>
                    <a:pt x="173" y="228"/>
                  </a:cubicBezTo>
                  <a:cubicBezTo>
                    <a:pt x="165" y="244"/>
                    <a:pt x="158" y="247"/>
                    <a:pt x="146" y="247"/>
                  </a:cubicBezTo>
                  <a:cubicBezTo>
                    <a:pt x="124" y="247"/>
                    <a:pt x="101" y="228"/>
                    <a:pt x="75" y="218"/>
                  </a:cubicBezTo>
                  <a:cubicBezTo>
                    <a:pt x="146" y="214"/>
                    <a:pt x="161" y="173"/>
                    <a:pt x="173" y="113"/>
                  </a:cubicBezTo>
                  <a:cubicBezTo>
                    <a:pt x="180" y="68"/>
                    <a:pt x="168" y="68"/>
                    <a:pt x="135" y="52"/>
                  </a:cubicBezTo>
                  <a:cubicBezTo>
                    <a:pt x="87" y="30"/>
                    <a:pt x="142" y="16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3" name="Google Shape;6503;p5"/>
            <p:cNvSpPr/>
            <p:nvPr/>
          </p:nvSpPr>
          <p:spPr>
            <a:xfrm>
              <a:off x="-2209866" y="-2833676"/>
              <a:ext cx="20724" cy="23827"/>
            </a:xfrm>
            <a:custGeom>
              <a:avLst/>
              <a:gdLst/>
              <a:ahLst/>
              <a:cxnLst/>
              <a:rect l="l" t="t" r="r" b="b"/>
              <a:pathLst>
                <a:path w="434" h="499" extrusionOk="0">
                  <a:moveTo>
                    <a:pt x="247" y="0"/>
                  </a:moveTo>
                  <a:lnTo>
                    <a:pt x="247" y="5"/>
                  </a:lnTo>
                  <a:cubicBezTo>
                    <a:pt x="270" y="27"/>
                    <a:pt x="285" y="60"/>
                    <a:pt x="270" y="86"/>
                  </a:cubicBezTo>
                  <a:cubicBezTo>
                    <a:pt x="209" y="184"/>
                    <a:pt x="270" y="247"/>
                    <a:pt x="330" y="307"/>
                  </a:cubicBezTo>
                  <a:cubicBezTo>
                    <a:pt x="318" y="319"/>
                    <a:pt x="307" y="322"/>
                    <a:pt x="296" y="322"/>
                  </a:cubicBezTo>
                  <a:cubicBezTo>
                    <a:pt x="285" y="322"/>
                    <a:pt x="273" y="322"/>
                    <a:pt x="262" y="319"/>
                  </a:cubicBezTo>
                  <a:cubicBezTo>
                    <a:pt x="254" y="314"/>
                    <a:pt x="244" y="311"/>
                    <a:pt x="232" y="311"/>
                  </a:cubicBezTo>
                  <a:cubicBezTo>
                    <a:pt x="228" y="311"/>
                    <a:pt x="221" y="314"/>
                    <a:pt x="218" y="314"/>
                  </a:cubicBezTo>
                  <a:cubicBezTo>
                    <a:pt x="209" y="386"/>
                    <a:pt x="209" y="404"/>
                    <a:pt x="157" y="404"/>
                  </a:cubicBezTo>
                  <a:cubicBezTo>
                    <a:pt x="142" y="404"/>
                    <a:pt x="120" y="400"/>
                    <a:pt x="90" y="397"/>
                  </a:cubicBezTo>
                  <a:cubicBezTo>
                    <a:pt x="139" y="359"/>
                    <a:pt x="187" y="319"/>
                    <a:pt x="116" y="269"/>
                  </a:cubicBezTo>
                  <a:cubicBezTo>
                    <a:pt x="109" y="262"/>
                    <a:pt x="105" y="259"/>
                    <a:pt x="97" y="251"/>
                  </a:cubicBezTo>
                  <a:cubicBezTo>
                    <a:pt x="64" y="296"/>
                    <a:pt x="75" y="367"/>
                    <a:pt x="16" y="400"/>
                  </a:cubicBezTo>
                  <a:cubicBezTo>
                    <a:pt x="12" y="404"/>
                    <a:pt x="4" y="412"/>
                    <a:pt x="0" y="416"/>
                  </a:cubicBezTo>
                  <a:cubicBezTo>
                    <a:pt x="42" y="483"/>
                    <a:pt x="120" y="468"/>
                    <a:pt x="183" y="494"/>
                  </a:cubicBezTo>
                  <a:cubicBezTo>
                    <a:pt x="183" y="498"/>
                    <a:pt x="187" y="498"/>
                    <a:pt x="192" y="498"/>
                  </a:cubicBezTo>
                  <a:cubicBezTo>
                    <a:pt x="202" y="498"/>
                    <a:pt x="206" y="487"/>
                    <a:pt x="214" y="476"/>
                  </a:cubicBezTo>
                  <a:cubicBezTo>
                    <a:pt x="262" y="423"/>
                    <a:pt x="311" y="371"/>
                    <a:pt x="363" y="319"/>
                  </a:cubicBezTo>
                  <a:cubicBezTo>
                    <a:pt x="389" y="243"/>
                    <a:pt x="434" y="165"/>
                    <a:pt x="363" y="86"/>
                  </a:cubicBezTo>
                  <a:cubicBezTo>
                    <a:pt x="337" y="50"/>
                    <a:pt x="314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4" name="Google Shape;6504;p5"/>
            <p:cNvSpPr/>
            <p:nvPr/>
          </p:nvSpPr>
          <p:spPr>
            <a:xfrm>
              <a:off x="-2333395" y="-2920438"/>
              <a:ext cx="33759" cy="32756"/>
            </a:xfrm>
            <a:custGeom>
              <a:avLst/>
              <a:gdLst/>
              <a:ahLst/>
              <a:cxnLst/>
              <a:rect l="l" t="t" r="r" b="b"/>
              <a:pathLst>
                <a:path w="707" h="686" extrusionOk="0">
                  <a:moveTo>
                    <a:pt x="476" y="239"/>
                  </a:moveTo>
                  <a:cubicBezTo>
                    <a:pt x="476" y="240"/>
                    <a:pt x="476" y="240"/>
                    <a:pt x="476" y="240"/>
                  </a:cubicBezTo>
                  <a:lnTo>
                    <a:pt x="479" y="240"/>
                  </a:lnTo>
                  <a:cubicBezTo>
                    <a:pt x="478" y="240"/>
                    <a:pt x="477" y="240"/>
                    <a:pt x="476" y="239"/>
                  </a:cubicBezTo>
                  <a:close/>
                  <a:moveTo>
                    <a:pt x="83" y="1"/>
                  </a:moveTo>
                  <a:cubicBezTo>
                    <a:pt x="65" y="1"/>
                    <a:pt x="46" y="19"/>
                    <a:pt x="1" y="61"/>
                  </a:cubicBezTo>
                  <a:cubicBezTo>
                    <a:pt x="113" y="83"/>
                    <a:pt x="214" y="121"/>
                    <a:pt x="232" y="255"/>
                  </a:cubicBezTo>
                  <a:cubicBezTo>
                    <a:pt x="270" y="285"/>
                    <a:pt x="300" y="315"/>
                    <a:pt x="277" y="371"/>
                  </a:cubicBezTo>
                  <a:cubicBezTo>
                    <a:pt x="270" y="412"/>
                    <a:pt x="284" y="461"/>
                    <a:pt x="244" y="494"/>
                  </a:cubicBezTo>
                  <a:cubicBezTo>
                    <a:pt x="255" y="498"/>
                    <a:pt x="266" y="506"/>
                    <a:pt x="274" y="506"/>
                  </a:cubicBezTo>
                  <a:cubicBezTo>
                    <a:pt x="307" y="476"/>
                    <a:pt x="334" y="461"/>
                    <a:pt x="360" y="461"/>
                  </a:cubicBezTo>
                  <a:cubicBezTo>
                    <a:pt x="408" y="461"/>
                    <a:pt x="450" y="506"/>
                    <a:pt x="491" y="547"/>
                  </a:cubicBezTo>
                  <a:cubicBezTo>
                    <a:pt x="524" y="580"/>
                    <a:pt x="554" y="614"/>
                    <a:pt x="588" y="644"/>
                  </a:cubicBezTo>
                  <a:cubicBezTo>
                    <a:pt x="610" y="663"/>
                    <a:pt x="633" y="685"/>
                    <a:pt x="662" y="685"/>
                  </a:cubicBezTo>
                  <a:cubicBezTo>
                    <a:pt x="674" y="685"/>
                    <a:pt x="688" y="678"/>
                    <a:pt x="707" y="663"/>
                  </a:cubicBezTo>
                  <a:cubicBezTo>
                    <a:pt x="674" y="655"/>
                    <a:pt x="648" y="644"/>
                    <a:pt x="625" y="618"/>
                  </a:cubicBezTo>
                  <a:lnTo>
                    <a:pt x="617" y="618"/>
                  </a:lnTo>
                  <a:cubicBezTo>
                    <a:pt x="562" y="599"/>
                    <a:pt x="520" y="566"/>
                    <a:pt x="509" y="502"/>
                  </a:cubicBezTo>
                  <a:lnTo>
                    <a:pt x="509" y="472"/>
                  </a:lnTo>
                  <a:cubicBezTo>
                    <a:pt x="464" y="457"/>
                    <a:pt x="446" y="404"/>
                    <a:pt x="386" y="404"/>
                  </a:cubicBezTo>
                  <a:lnTo>
                    <a:pt x="367" y="404"/>
                  </a:lnTo>
                  <a:cubicBezTo>
                    <a:pt x="329" y="404"/>
                    <a:pt x="319" y="326"/>
                    <a:pt x="348" y="285"/>
                  </a:cubicBezTo>
                  <a:cubicBezTo>
                    <a:pt x="374" y="247"/>
                    <a:pt x="405" y="236"/>
                    <a:pt x="441" y="236"/>
                  </a:cubicBezTo>
                  <a:cubicBezTo>
                    <a:pt x="452" y="236"/>
                    <a:pt x="462" y="236"/>
                    <a:pt x="476" y="239"/>
                  </a:cubicBezTo>
                  <a:lnTo>
                    <a:pt x="476" y="239"/>
                  </a:lnTo>
                  <a:cubicBezTo>
                    <a:pt x="483" y="188"/>
                    <a:pt x="505" y="143"/>
                    <a:pt x="543" y="109"/>
                  </a:cubicBezTo>
                  <a:lnTo>
                    <a:pt x="543" y="105"/>
                  </a:lnTo>
                  <a:cubicBezTo>
                    <a:pt x="446" y="117"/>
                    <a:pt x="367" y="158"/>
                    <a:pt x="303" y="255"/>
                  </a:cubicBezTo>
                  <a:cubicBezTo>
                    <a:pt x="270" y="173"/>
                    <a:pt x="195" y="135"/>
                    <a:pt x="150" y="68"/>
                  </a:cubicBezTo>
                  <a:cubicBezTo>
                    <a:pt x="120" y="23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5" name="Google Shape;6505;p5"/>
            <p:cNvSpPr/>
            <p:nvPr/>
          </p:nvSpPr>
          <p:spPr>
            <a:xfrm>
              <a:off x="-2571524" y="-2530941"/>
              <a:ext cx="15758" cy="13227"/>
            </a:xfrm>
            <a:custGeom>
              <a:avLst/>
              <a:gdLst/>
              <a:ahLst/>
              <a:cxnLst/>
              <a:rect l="l" t="t" r="r" b="b"/>
              <a:pathLst>
                <a:path w="330" h="277" extrusionOk="0">
                  <a:moveTo>
                    <a:pt x="199" y="0"/>
                  </a:moveTo>
                  <a:cubicBezTo>
                    <a:pt x="132" y="19"/>
                    <a:pt x="61" y="23"/>
                    <a:pt x="1" y="57"/>
                  </a:cubicBezTo>
                  <a:cubicBezTo>
                    <a:pt x="50" y="176"/>
                    <a:pt x="102" y="277"/>
                    <a:pt x="203" y="277"/>
                  </a:cubicBezTo>
                  <a:cubicBezTo>
                    <a:pt x="237" y="277"/>
                    <a:pt x="281" y="266"/>
                    <a:pt x="330" y="240"/>
                  </a:cubicBezTo>
                  <a:cubicBezTo>
                    <a:pt x="330" y="199"/>
                    <a:pt x="308" y="161"/>
                    <a:pt x="315" y="116"/>
                  </a:cubicBezTo>
                  <a:cubicBezTo>
                    <a:pt x="326" y="61"/>
                    <a:pt x="270" y="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6" name="Google Shape;6506;p5"/>
            <p:cNvSpPr/>
            <p:nvPr/>
          </p:nvSpPr>
          <p:spPr>
            <a:xfrm>
              <a:off x="-2198072" y="-2894510"/>
              <a:ext cx="15041" cy="14325"/>
            </a:xfrm>
            <a:custGeom>
              <a:avLst/>
              <a:gdLst/>
              <a:ahLst/>
              <a:cxnLst/>
              <a:rect l="l" t="t" r="r" b="b"/>
              <a:pathLst>
                <a:path w="315" h="300" extrusionOk="0">
                  <a:moveTo>
                    <a:pt x="198" y="0"/>
                  </a:moveTo>
                  <a:cubicBezTo>
                    <a:pt x="154" y="0"/>
                    <a:pt x="97" y="7"/>
                    <a:pt x="83" y="23"/>
                  </a:cubicBezTo>
                  <a:cubicBezTo>
                    <a:pt x="4" y="97"/>
                    <a:pt x="0" y="190"/>
                    <a:pt x="67" y="261"/>
                  </a:cubicBezTo>
                  <a:cubicBezTo>
                    <a:pt x="93" y="287"/>
                    <a:pt x="124" y="299"/>
                    <a:pt x="150" y="299"/>
                  </a:cubicBezTo>
                  <a:cubicBezTo>
                    <a:pt x="180" y="299"/>
                    <a:pt x="206" y="287"/>
                    <a:pt x="228" y="265"/>
                  </a:cubicBezTo>
                  <a:cubicBezTo>
                    <a:pt x="295" y="209"/>
                    <a:pt x="314" y="68"/>
                    <a:pt x="266" y="11"/>
                  </a:cubicBezTo>
                  <a:cubicBezTo>
                    <a:pt x="259" y="4"/>
                    <a:pt x="228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7" name="Google Shape;6507;p5"/>
            <p:cNvSpPr/>
            <p:nvPr/>
          </p:nvSpPr>
          <p:spPr>
            <a:xfrm>
              <a:off x="-1913195" y="-2715495"/>
              <a:ext cx="19482" cy="15949"/>
            </a:xfrm>
            <a:custGeom>
              <a:avLst/>
              <a:gdLst/>
              <a:ahLst/>
              <a:cxnLst/>
              <a:rect l="l" t="t" r="r" b="b"/>
              <a:pathLst>
                <a:path w="408" h="334" extrusionOk="0">
                  <a:moveTo>
                    <a:pt x="164" y="0"/>
                  </a:moveTo>
                  <a:cubicBezTo>
                    <a:pt x="116" y="0"/>
                    <a:pt x="67" y="19"/>
                    <a:pt x="26" y="37"/>
                  </a:cubicBezTo>
                  <a:cubicBezTo>
                    <a:pt x="4" y="49"/>
                    <a:pt x="12" y="127"/>
                    <a:pt x="7" y="176"/>
                  </a:cubicBezTo>
                  <a:cubicBezTo>
                    <a:pt x="4" y="210"/>
                    <a:pt x="0" y="244"/>
                    <a:pt x="26" y="273"/>
                  </a:cubicBezTo>
                  <a:cubicBezTo>
                    <a:pt x="67" y="318"/>
                    <a:pt x="109" y="333"/>
                    <a:pt x="154" y="333"/>
                  </a:cubicBezTo>
                  <a:cubicBezTo>
                    <a:pt x="195" y="333"/>
                    <a:pt x="240" y="318"/>
                    <a:pt x="285" y="303"/>
                  </a:cubicBezTo>
                  <a:cubicBezTo>
                    <a:pt x="340" y="284"/>
                    <a:pt x="333" y="213"/>
                    <a:pt x="393" y="191"/>
                  </a:cubicBezTo>
                  <a:cubicBezTo>
                    <a:pt x="407" y="187"/>
                    <a:pt x="400" y="142"/>
                    <a:pt x="393" y="116"/>
                  </a:cubicBezTo>
                  <a:lnTo>
                    <a:pt x="389" y="116"/>
                  </a:lnTo>
                  <a:cubicBezTo>
                    <a:pt x="374" y="123"/>
                    <a:pt x="352" y="127"/>
                    <a:pt x="352" y="149"/>
                  </a:cubicBezTo>
                  <a:cubicBezTo>
                    <a:pt x="348" y="210"/>
                    <a:pt x="307" y="232"/>
                    <a:pt x="262" y="232"/>
                  </a:cubicBezTo>
                  <a:lnTo>
                    <a:pt x="259" y="232"/>
                  </a:lnTo>
                  <a:cubicBezTo>
                    <a:pt x="209" y="232"/>
                    <a:pt x="169" y="199"/>
                    <a:pt x="138" y="157"/>
                  </a:cubicBezTo>
                  <a:cubicBezTo>
                    <a:pt x="124" y="135"/>
                    <a:pt x="131" y="113"/>
                    <a:pt x="150" y="94"/>
                  </a:cubicBezTo>
                  <a:cubicBezTo>
                    <a:pt x="176" y="64"/>
                    <a:pt x="206" y="42"/>
                    <a:pt x="243" y="34"/>
                  </a:cubicBezTo>
                  <a:cubicBezTo>
                    <a:pt x="250" y="30"/>
                    <a:pt x="254" y="23"/>
                    <a:pt x="262" y="19"/>
                  </a:cubicBezTo>
                  <a:cubicBezTo>
                    <a:pt x="247" y="15"/>
                    <a:pt x="232" y="11"/>
                    <a:pt x="217" y="8"/>
                  </a:cubicBezTo>
                  <a:cubicBezTo>
                    <a:pt x="198" y="0"/>
                    <a:pt x="180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8" name="Google Shape;6508;p5"/>
            <p:cNvSpPr/>
            <p:nvPr/>
          </p:nvSpPr>
          <p:spPr>
            <a:xfrm>
              <a:off x="-2042789" y="-2904872"/>
              <a:ext cx="34667" cy="13800"/>
            </a:xfrm>
            <a:custGeom>
              <a:avLst/>
              <a:gdLst/>
              <a:ahLst/>
              <a:cxnLst/>
              <a:rect l="l" t="t" r="r" b="b"/>
              <a:pathLst>
                <a:path w="726" h="289" extrusionOk="0">
                  <a:moveTo>
                    <a:pt x="38" y="0"/>
                  </a:moveTo>
                  <a:cubicBezTo>
                    <a:pt x="0" y="56"/>
                    <a:pt x="79" y="90"/>
                    <a:pt x="64" y="150"/>
                  </a:cubicBezTo>
                  <a:cubicBezTo>
                    <a:pt x="45" y="240"/>
                    <a:pt x="94" y="288"/>
                    <a:pt x="183" y="288"/>
                  </a:cubicBezTo>
                  <a:lnTo>
                    <a:pt x="191" y="288"/>
                  </a:lnTo>
                  <a:cubicBezTo>
                    <a:pt x="340" y="285"/>
                    <a:pt x="487" y="243"/>
                    <a:pt x="635" y="243"/>
                  </a:cubicBezTo>
                  <a:cubicBezTo>
                    <a:pt x="658" y="243"/>
                    <a:pt x="680" y="243"/>
                    <a:pt x="707" y="247"/>
                  </a:cubicBezTo>
                  <a:cubicBezTo>
                    <a:pt x="711" y="247"/>
                    <a:pt x="718" y="240"/>
                    <a:pt x="722" y="232"/>
                  </a:cubicBezTo>
                  <a:cubicBezTo>
                    <a:pt x="722" y="232"/>
                    <a:pt x="722" y="228"/>
                    <a:pt x="725" y="224"/>
                  </a:cubicBezTo>
                  <a:cubicBezTo>
                    <a:pt x="707" y="213"/>
                    <a:pt x="692" y="198"/>
                    <a:pt x="673" y="187"/>
                  </a:cubicBezTo>
                  <a:cubicBezTo>
                    <a:pt x="628" y="195"/>
                    <a:pt x="583" y="198"/>
                    <a:pt x="539" y="206"/>
                  </a:cubicBezTo>
                  <a:cubicBezTo>
                    <a:pt x="523" y="209"/>
                    <a:pt x="509" y="213"/>
                    <a:pt x="494" y="213"/>
                  </a:cubicBezTo>
                  <a:cubicBezTo>
                    <a:pt x="426" y="213"/>
                    <a:pt x="363" y="180"/>
                    <a:pt x="299" y="164"/>
                  </a:cubicBezTo>
                  <a:cubicBezTo>
                    <a:pt x="277" y="202"/>
                    <a:pt x="236" y="224"/>
                    <a:pt x="199" y="224"/>
                  </a:cubicBezTo>
                  <a:cubicBezTo>
                    <a:pt x="187" y="224"/>
                    <a:pt x="176" y="224"/>
                    <a:pt x="164" y="217"/>
                  </a:cubicBezTo>
                  <a:cubicBezTo>
                    <a:pt x="138" y="198"/>
                    <a:pt x="131" y="172"/>
                    <a:pt x="164" y="157"/>
                  </a:cubicBezTo>
                  <a:cubicBezTo>
                    <a:pt x="191" y="142"/>
                    <a:pt x="209" y="119"/>
                    <a:pt x="232" y="101"/>
                  </a:cubicBezTo>
                  <a:cubicBezTo>
                    <a:pt x="236" y="23"/>
                    <a:pt x="173" y="52"/>
                    <a:pt x="135" y="33"/>
                  </a:cubicBezTo>
                  <a:cubicBezTo>
                    <a:pt x="116" y="49"/>
                    <a:pt x="105" y="56"/>
                    <a:pt x="90" y="56"/>
                  </a:cubicBezTo>
                  <a:cubicBezTo>
                    <a:pt x="68" y="56"/>
                    <a:pt x="52" y="3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09" name="Google Shape;6509;p5"/>
            <p:cNvSpPr/>
            <p:nvPr/>
          </p:nvSpPr>
          <p:spPr>
            <a:xfrm>
              <a:off x="-2243816" y="-2861897"/>
              <a:ext cx="17763" cy="18431"/>
            </a:xfrm>
            <a:custGeom>
              <a:avLst/>
              <a:gdLst/>
              <a:ahLst/>
              <a:cxnLst/>
              <a:rect l="l" t="t" r="r" b="b"/>
              <a:pathLst>
                <a:path w="372" h="386" extrusionOk="0">
                  <a:moveTo>
                    <a:pt x="132" y="1"/>
                  </a:moveTo>
                  <a:cubicBezTo>
                    <a:pt x="95" y="1"/>
                    <a:pt x="57" y="16"/>
                    <a:pt x="23" y="49"/>
                  </a:cubicBezTo>
                  <a:cubicBezTo>
                    <a:pt x="50" y="61"/>
                    <a:pt x="73" y="65"/>
                    <a:pt x="99" y="65"/>
                  </a:cubicBezTo>
                  <a:lnTo>
                    <a:pt x="188" y="65"/>
                  </a:lnTo>
                  <a:cubicBezTo>
                    <a:pt x="196" y="120"/>
                    <a:pt x="144" y="147"/>
                    <a:pt x="140" y="196"/>
                  </a:cubicBezTo>
                  <a:cubicBezTo>
                    <a:pt x="135" y="214"/>
                    <a:pt x="132" y="218"/>
                    <a:pt x="125" y="218"/>
                  </a:cubicBezTo>
                  <a:cubicBezTo>
                    <a:pt x="113" y="218"/>
                    <a:pt x="99" y="206"/>
                    <a:pt x="91" y="206"/>
                  </a:cubicBezTo>
                  <a:lnTo>
                    <a:pt x="57" y="206"/>
                  </a:lnTo>
                  <a:cubicBezTo>
                    <a:pt x="1" y="206"/>
                    <a:pt x="1" y="222"/>
                    <a:pt x="31" y="300"/>
                  </a:cubicBezTo>
                  <a:cubicBezTo>
                    <a:pt x="35" y="308"/>
                    <a:pt x="35" y="319"/>
                    <a:pt x="39" y="330"/>
                  </a:cubicBezTo>
                  <a:cubicBezTo>
                    <a:pt x="87" y="322"/>
                    <a:pt x="128" y="282"/>
                    <a:pt x="177" y="282"/>
                  </a:cubicBezTo>
                  <a:cubicBezTo>
                    <a:pt x="192" y="282"/>
                    <a:pt x="203" y="285"/>
                    <a:pt x="218" y="292"/>
                  </a:cubicBezTo>
                  <a:cubicBezTo>
                    <a:pt x="225" y="341"/>
                    <a:pt x="151" y="337"/>
                    <a:pt x="154" y="386"/>
                  </a:cubicBezTo>
                  <a:cubicBezTo>
                    <a:pt x="240" y="353"/>
                    <a:pt x="292" y="296"/>
                    <a:pt x="304" y="203"/>
                  </a:cubicBezTo>
                  <a:cubicBezTo>
                    <a:pt x="304" y="147"/>
                    <a:pt x="371" y="94"/>
                    <a:pt x="304" y="42"/>
                  </a:cubicBezTo>
                  <a:cubicBezTo>
                    <a:pt x="297" y="49"/>
                    <a:pt x="285" y="53"/>
                    <a:pt x="275" y="53"/>
                  </a:cubicBezTo>
                  <a:cubicBezTo>
                    <a:pt x="263" y="53"/>
                    <a:pt x="252" y="46"/>
                    <a:pt x="237" y="35"/>
                  </a:cubicBezTo>
                  <a:cubicBezTo>
                    <a:pt x="199" y="13"/>
                    <a:pt x="166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0" name="Google Shape;6510;p5"/>
            <p:cNvSpPr/>
            <p:nvPr/>
          </p:nvSpPr>
          <p:spPr>
            <a:xfrm>
              <a:off x="-2272180" y="-2711771"/>
              <a:ext cx="17190" cy="23111"/>
            </a:xfrm>
            <a:custGeom>
              <a:avLst/>
              <a:gdLst/>
              <a:ahLst/>
              <a:cxnLst/>
              <a:rect l="l" t="t" r="r" b="b"/>
              <a:pathLst>
                <a:path w="360" h="484" extrusionOk="0">
                  <a:moveTo>
                    <a:pt x="258" y="1"/>
                  </a:moveTo>
                  <a:cubicBezTo>
                    <a:pt x="236" y="1"/>
                    <a:pt x="214" y="12"/>
                    <a:pt x="191" y="23"/>
                  </a:cubicBezTo>
                  <a:cubicBezTo>
                    <a:pt x="139" y="49"/>
                    <a:pt x="94" y="79"/>
                    <a:pt x="39" y="79"/>
                  </a:cubicBezTo>
                  <a:cubicBezTo>
                    <a:pt x="23" y="79"/>
                    <a:pt x="12" y="76"/>
                    <a:pt x="1" y="71"/>
                  </a:cubicBezTo>
                  <a:lnTo>
                    <a:pt x="1" y="71"/>
                  </a:lnTo>
                  <a:cubicBezTo>
                    <a:pt x="31" y="184"/>
                    <a:pt x="110" y="270"/>
                    <a:pt x="165" y="367"/>
                  </a:cubicBezTo>
                  <a:cubicBezTo>
                    <a:pt x="191" y="408"/>
                    <a:pt x="218" y="446"/>
                    <a:pt x="244" y="483"/>
                  </a:cubicBezTo>
                  <a:cubicBezTo>
                    <a:pt x="270" y="416"/>
                    <a:pt x="258" y="352"/>
                    <a:pt x="218" y="292"/>
                  </a:cubicBezTo>
                  <a:cubicBezTo>
                    <a:pt x="139" y="180"/>
                    <a:pt x="154" y="147"/>
                    <a:pt x="289" y="132"/>
                  </a:cubicBezTo>
                  <a:cubicBezTo>
                    <a:pt x="348" y="124"/>
                    <a:pt x="360" y="102"/>
                    <a:pt x="330" y="49"/>
                  </a:cubicBezTo>
                  <a:cubicBezTo>
                    <a:pt x="311" y="16"/>
                    <a:pt x="285" y="1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1" name="Google Shape;6511;p5"/>
            <p:cNvSpPr/>
            <p:nvPr/>
          </p:nvSpPr>
          <p:spPr>
            <a:xfrm>
              <a:off x="-2400866" y="-2976974"/>
              <a:ext cx="18288" cy="17524"/>
            </a:xfrm>
            <a:custGeom>
              <a:avLst/>
              <a:gdLst/>
              <a:ahLst/>
              <a:cxnLst/>
              <a:rect l="l" t="t" r="r" b="b"/>
              <a:pathLst>
                <a:path w="383" h="367" extrusionOk="0">
                  <a:moveTo>
                    <a:pt x="270" y="0"/>
                  </a:moveTo>
                  <a:cubicBezTo>
                    <a:pt x="258" y="0"/>
                    <a:pt x="251" y="4"/>
                    <a:pt x="244" y="7"/>
                  </a:cubicBezTo>
                  <a:cubicBezTo>
                    <a:pt x="229" y="23"/>
                    <a:pt x="217" y="37"/>
                    <a:pt x="199" y="37"/>
                  </a:cubicBezTo>
                  <a:lnTo>
                    <a:pt x="188" y="37"/>
                  </a:lnTo>
                  <a:cubicBezTo>
                    <a:pt x="169" y="56"/>
                    <a:pt x="150" y="63"/>
                    <a:pt x="127" y="63"/>
                  </a:cubicBezTo>
                  <a:cubicBezTo>
                    <a:pt x="113" y="63"/>
                    <a:pt x="98" y="59"/>
                    <a:pt x="79" y="56"/>
                  </a:cubicBezTo>
                  <a:cubicBezTo>
                    <a:pt x="72" y="52"/>
                    <a:pt x="68" y="52"/>
                    <a:pt x="60" y="52"/>
                  </a:cubicBezTo>
                  <a:cubicBezTo>
                    <a:pt x="27" y="52"/>
                    <a:pt x="20" y="82"/>
                    <a:pt x="12" y="112"/>
                  </a:cubicBezTo>
                  <a:cubicBezTo>
                    <a:pt x="1" y="149"/>
                    <a:pt x="20" y="172"/>
                    <a:pt x="49" y="183"/>
                  </a:cubicBezTo>
                  <a:cubicBezTo>
                    <a:pt x="91" y="198"/>
                    <a:pt x="132" y="206"/>
                    <a:pt x="172" y="216"/>
                  </a:cubicBezTo>
                  <a:cubicBezTo>
                    <a:pt x="180" y="225"/>
                    <a:pt x="191" y="235"/>
                    <a:pt x="203" y="235"/>
                  </a:cubicBezTo>
                  <a:cubicBezTo>
                    <a:pt x="210" y="235"/>
                    <a:pt x="214" y="232"/>
                    <a:pt x="217" y="220"/>
                  </a:cubicBezTo>
                  <a:cubicBezTo>
                    <a:pt x="229" y="194"/>
                    <a:pt x="184" y="164"/>
                    <a:pt x="222" y="138"/>
                  </a:cubicBezTo>
                  <a:cubicBezTo>
                    <a:pt x="244" y="123"/>
                    <a:pt x="229" y="90"/>
                    <a:pt x="258" y="68"/>
                  </a:cubicBezTo>
                  <a:lnTo>
                    <a:pt x="258" y="68"/>
                  </a:lnTo>
                  <a:cubicBezTo>
                    <a:pt x="281" y="153"/>
                    <a:pt x="311" y="235"/>
                    <a:pt x="222" y="299"/>
                  </a:cubicBezTo>
                  <a:cubicBezTo>
                    <a:pt x="251" y="351"/>
                    <a:pt x="322" y="314"/>
                    <a:pt x="352" y="366"/>
                  </a:cubicBezTo>
                  <a:cubicBezTo>
                    <a:pt x="356" y="351"/>
                    <a:pt x="363" y="332"/>
                    <a:pt x="371" y="318"/>
                  </a:cubicBezTo>
                  <a:cubicBezTo>
                    <a:pt x="382" y="287"/>
                    <a:pt x="374" y="258"/>
                    <a:pt x="356" y="232"/>
                  </a:cubicBezTo>
                  <a:cubicBezTo>
                    <a:pt x="371" y="168"/>
                    <a:pt x="293" y="112"/>
                    <a:pt x="334" y="41"/>
                  </a:cubicBezTo>
                  <a:cubicBezTo>
                    <a:pt x="345" y="23"/>
                    <a:pt x="300" y="0"/>
                    <a:pt x="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2" name="Google Shape;6512;p5"/>
            <p:cNvSpPr/>
            <p:nvPr/>
          </p:nvSpPr>
          <p:spPr>
            <a:xfrm>
              <a:off x="-2299827" y="-2899524"/>
              <a:ext cx="15041" cy="24830"/>
            </a:xfrm>
            <a:custGeom>
              <a:avLst/>
              <a:gdLst/>
              <a:ahLst/>
              <a:cxnLst/>
              <a:rect l="l" t="t" r="r" b="b"/>
              <a:pathLst>
                <a:path w="315" h="520" extrusionOk="0">
                  <a:moveTo>
                    <a:pt x="299" y="0"/>
                  </a:moveTo>
                  <a:cubicBezTo>
                    <a:pt x="254" y="75"/>
                    <a:pt x="206" y="150"/>
                    <a:pt x="116" y="180"/>
                  </a:cubicBezTo>
                  <a:cubicBezTo>
                    <a:pt x="105" y="191"/>
                    <a:pt x="94" y="199"/>
                    <a:pt x="83" y="209"/>
                  </a:cubicBezTo>
                  <a:cubicBezTo>
                    <a:pt x="102" y="213"/>
                    <a:pt x="116" y="217"/>
                    <a:pt x="131" y="221"/>
                  </a:cubicBezTo>
                  <a:cubicBezTo>
                    <a:pt x="124" y="232"/>
                    <a:pt x="116" y="243"/>
                    <a:pt x="105" y="254"/>
                  </a:cubicBezTo>
                  <a:cubicBezTo>
                    <a:pt x="94" y="269"/>
                    <a:pt x="79" y="280"/>
                    <a:pt x="68" y="292"/>
                  </a:cubicBezTo>
                  <a:cubicBezTo>
                    <a:pt x="42" y="314"/>
                    <a:pt x="26" y="344"/>
                    <a:pt x="19" y="374"/>
                  </a:cubicBezTo>
                  <a:cubicBezTo>
                    <a:pt x="30" y="415"/>
                    <a:pt x="34" y="452"/>
                    <a:pt x="4" y="487"/>
                  </a:cubicBezTo>
                  <a:lnTo>
                    <a:pt x="0" y="490"/>
                  </a:lnTo>
                  <a:cubicBezTo>
                    <a:pt x="38" y="487"/>
                    <a:pt x="79" y="479"/>
                    <a:pt x="116" y="475"/>
                  </a:cubicBezTo>
                  <a:lnTo>
                    <a:pt x="128" y="475"/>
                  </a:lnTo>
                  <a:cubicBezTo>
                    <a:pt x="147" y="475"/>
                    <a:pt x="161" y="487"/>
                    <a:pt x="176" y="497"/>
                  </a:cubicBezTo>
                  <a:cubicBezTo>
                    <a:pt x="187" y="509"/>
                    <a:pt x="202" y="520"/>
                    <a:pt x="225" y="520"/>
                  </a:cubicBezTo>
                  <a:cubicBezTo>
                    <a:pt x="228" y="520"/>
                    <a:pt x="236" y="520"/>
                    <a:pt x="244" y="516"/>
                  </a:cubicBezTo>
                  <a:cubicBezTo>
                    <a:pt x="244" y="497"/>
                    <a:pt x="244" y="471"/>
                    <a:pt x="247" y="442"/>
                  </a:cubicBezTo>
                  <a:cubicBezTo>
                    <a:pt x="202" y="356"/>
                    <a:pt x="221" y="266"/>
                    <a:pt x="247" y="180"/>
                  </a:cubicBezTo>
                  <a:cubicBezTo>
                    <a:pt x="202" y="168"/>
                    <a:pt x="199" y="165"/>
                    <a:pt x="214" y="150"/>
                  </a:cubicBezTo>
                  <a:lnTo>
                    <a:pt x="314" y="49"/>
                  </a:lnTo>
                  <a:lnTo>
                    <a:pt x="314" y="16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3" name="Google Shape;6513;p5"/>
            <p:cNvSpPr/>
            <p:nvPr/>
          </p:nvSpPr>
          <p:spPr>
            <a:xfrm>
              <a:off x="-1924082" y="-2771028"/>
              <a:ext cx="13418" cy="13800"/>
            </a:xfrm>
            <a:custGeom>
              <a:avLst/>
              <a:gdLst/>
              <a:ahLst/>
              <a:cxnLst/>
              <a:rect l="l" t="t" r="r" b="b"/>
              <a:pathLst>
                <a:path w="281" h="289" extrusionOk="0">
                  <a:moveTo>
                    <a:pt x="150" y="1"/>
                  </a:moveTo>
                  <a:cubicBezTo>
                    <a:pt x="112" y="1"/>
                    <a:pt x="75" y="12"/>
                    <a:pt x="45" y="49"/>
                  </a:cubicBezTo>
                  <a:cubicBezTo>
                    <a:pt x="0" y="83"/>
                    <a:pt x="11" y="128"/>
                    <a:pt x="26" y="173"/>
                  </a:cubicBezTo>
                  <a:cubicBezTo>
                    <a:pt x="49" y="255"/>
                    <a:pt x="64" y="289"/>
                    <a:pt x="97" y="289"/>
                  </a:cubicBezTo>
                  <a:cubicBezTo>
                    <a:pt x="120" y="289"/>
                    <a:pt x="154" y="274"/>
                    <a:pt x="202" y="248"/>
                  </a:cubicBezTo>
                  <a:cubicBezTo>
                    <a:pt x="254" y="218"/>
                    <a:pt x="277" y="165"/>
                    <a:pt x="273" y="106"/>
                  </a:cubicBezTo>
                  <a:cubicBezTo>
                    <a:pt x="273" y="68"/>
                    <a:pt x="280" y="16"/>
                    <a:pt x="228" y="12"/>
                  </a:cubicBezTo>
                  <a:cubicBezTo>
                    <a:pt x="202" y="8"/>
                    <a:pt x="176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4" name="Google Shape;6514;p5"/>
            <p:cNvSpPr/>
            <p:nvPr/>
          </p:nvSpPr>
          <p:spPr>
            <a:xfrm>
              <a:off x="-2085620" y="-2844181"/>
              <a:ext cx="14659" cy="24448"/>
            </a:xfrm>
            <a:custGeom>
              <a:avLst/>
              <a:gdLst/>
              <a:ahLst/>
              <a:cxnLst/>
              <a:rect l="l" t="t" r="r" b="b"/>
              <a:pathLst>
                <a:path w="307" h="512" extrusionOk="0">
                  <a:moveTo>
                    <a:pt x="112" y="0"/>
                  </a:moveTo>
                  <a:cubicBezTo>
                    <a:pt x="105" y="0"/>
                    <a:pt x="93" y="0"/>
                    <a:pt x="86" y="4"/>
                  </a:cubicBezTo>
                  <a:cubicBezTo>
                    <a:pt x="52" y="15"/>
                    <a:pt x="57" y="41"/>
                    <a:pt x="64" y="71"/>
                  </a:cubicBezTo>
                  <a:cubicBezTo>
                    <a:pt x="67" y="105"/>
                    <a:pt x="71" y="139"/>
                    <a:pt x="97" y="165"/>
                  </a:cubicBezTo>
                  <a:cubicBezTo>
                    <a:pt x="119" y="187"/>
                    <a:pt x="124" y="217"/>
                    <a:pt x="102" y="239"/>
                  </a:cubicBezTo>
                  <a:cubicBezTo>
                    <a:pt x="0" y="329"/>
                    <a:pt x="83" y="419"/>
                    <a:pt x="86" y="512"/>
                  </a:cubicBezTo>
                  <a:cubicBezTo>
                    <a:pt x="128" y="486"/>
                    <a:pt x="90" y="419"/>
                    <a:pt x="172" y="419"/>
                  </a:cubicBezTo>
                  <a:cubicBezTo>
                    <a:pt x="206" y="419"/>
                    <a:pt x="217" y="363"/>
                    <a:pt x="198" y="332"/>
                  </a:cubicBezTo>
                  <a:cubicBezTo>
                    <a:pt x="169" y="299"/>
                    <a:pt x="180" y="262"/>
                    <a:pt x="169" y="225"/>
                  </a:cubicBezTo>
                  <a:cubicBezTo>
                    <a:pt x="154" y="175"/>
                    <a:pt x="150" y="139"/>
                    <a:pt x="183" y="139"/>
                  </a:cubicBezTo>
                  <a:cubicBezTo>
                    <a:pt x="195" y="139"/>
                    <a:pt x="214" y="146"/>
                    <a:pt x="240" y="157"/>
                  </a:cubicBezTo>
                  <a:cubicBezTo>
                    <a:pt x="247" y="161"/>
                    <a:pt x="254" y="161"/>
                    <a:pt x="262" y="161"/>
                  </a:cubicBezTo>
                  <a:cubicBezTo>
                    <a:pt x="285" y="161"/>
                    <a:pt x="303" y="146"/>
                    <a:pt x="303" y="116"/>
                  </a:cubicBezTo>
                  <a:cubicBezTo>
                    <a:pt x="307" y="86"/>
                    <a:pt x="292" y="63"/>
                    <a:pt x="262" y="63"/>
                  </a:cubicBezTo>
                  <a:cubicBezTo>
                    <a:pt x="259" y="63"/>
                    <a:pt x="250" y="63"/>
                    <a:pt x="247" y="68"/>
                  </a:cubicBezTo>
                  <a:cubicBezTo>
                    <a:pt x="236" y="68"/>
                    <a:pt x="224" y="71"/>
                    <a:pt x="214" y="71"/>
                  </a:cubicBezTo>
                  <a:cubicBezTo>
                    <a:pt x="183" y="71"/>
                    <a:pt x="164" y="56"/>
                    <a:pt x="150" y="18"/>
                  </a:cubicBezTo>
                  <a:cubicBezTo>
                    <a:pt x="142" y="4"/>
                    <a:pt x="128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5" name="Google Shape;6515;p5"/>
            <p:cNvSpPr/>
            <p:nvPr/>
          </p:nvSpPr>
          <p:spPr>
            <a:xfrm>
              <a:off x="-2047993" y="-2540396"/>
              <a:ext cx="17190" cy="15567"/>
            </a:xfrm>
            <a:custGeom>
              <a:avLst/>
              <a:gdLst/>
              <a:ahLst/>
              <a:cxnLst/>
              <a:rect l="l" t="t" r="r" b="b"/>
              <a:pathLst>
                <a:path w="360" h="326" extrusionOk="0">
                  <a:moveTo>
                    <a:pt x="203" y="0"/>
                  </a:moveTo>
                  <a:cubicBezTo>
                    <a:pt x="169" y="0"/>
                    <a:pt x="135" y="12"/>
                    <a:pt x="99" y="31"/>
                  </a:cubicBezTo>
                  <a:cubicBezTo>
                    <a:pt x="68" y="105"/>
                    <a:pt x="72" y="176"/>
                    <a:pt x="139" y="240"/>
                  </a:cubicBezTo>
                  <a:cubicBezTo>
                    <a:pt x="130" y="240"/>
                    <a:pt x="122" y="240"/>
                    <a:pt x="114" y="240"/>
                  </a:cubicBezTo>
                  <a:cubicBezTo>
                    <a:pt x="76" y="240"/>
                    <a:pt x="43" y="237"/>
                    <a:pt x="16" y="210"/>
                  </a:cubicBezTo>
                  <a:cubicBezTo>
                    <a:pt x="12" y="217"/>
                    <a:pt x="4" y="221"/>
                    <a:pt x="1" y="228"/>
                  </a:cubicBezTo>
                  <a:cubicBezTo>
                    <a:pt x="4" y="233"/>
                    <a:pt x="12" y="240"/>
                    <a:pt x="16" y="243"/>
                  </a:cubicBezTo>
                  <a:cubicBezTo>
                    <a:pt x="54" y="269"/>
                    <a:pt x="72" y="326"/>
                    <a:pt x="128" y="326"/>
                  </a:cubicBezTo>
                  <a:lnTo>
                    <a:pt x="132" y="326"/>
                  </a:lnTo>
                  <a:cubicBezTo>
                    <a:pt x="173" y="285"/>
                    <a:pt x="199" y="228"/>
                    <a:pt x="237" y="183"/>
                  </a:cubicBezTo>
                  <a:cubicBezTo>
                    <a:pt x="247" y="169"/>
                    <a:pt x="256" y="165"/>
                    <a:pt x="263" y="165"/>
                  </a:cubicBezTo>
                  <a:cubicBezTo>
                    <a:pt x="282" y="165"/>
                    <a:pt x="292" y="210"/>
                    <a:pt x="315" y="214"/>
                  </a:cubicBezTo>
                  <a:cubicBezTo>
                    <a:pt x="330" y="183"/>
                    <a:pt x="345" y="157"/>
                    <a:pt x="360" y="131"/>
                  </a:cubicBezTo>
                  <a:cubicBezTo>
                    <a:pt x="311" y="41"/>
                    <a:pt x="263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6" name="Google Shape;6516;p5"/>
            <p:cNvSpPr/>
            <p:nvPr/>
          </p:nvSpPr>
          <p:spPr>
            <a:xfrm>
              <a:off x="-2822785" y="-2671947"/>
              <a:ext cx="26979" cy="20389"/>
            </a:xfrm>
            <a:custGeom>
              <a:avLst/>
              <a:gdLst/>
              <a:ahLst/>
              <a:cxnLst/>
              <a:rect l="l" t="t" r="r" b="b"/>
              <a:pathLst>
                <a:path w="565" h="427" extrusionOk="0">
                  <a:moveTo>
                    <a:pt x="288" y="0"/>
                  </a:moveTo>
                  <a:cubicBezTo>
                    <a:pt x="213" y="4"/>
                    <a:pt x="149" y="53"/>
                    <a:pt x="131" y="124"/>
                  </a:cubicBezTo>
                  <a:cubicBezTo>
                    <a:pt x="119" y="161"/>
                    <a:pt x="116" y="198"/>
                    <a:pt x="90" y="229"/>
                  </a:cubicBezTo>
                  <a:cubicBezTo>
                    <a:pt x="149" y="240"/>
                    <a:pt x="216" y="247"/>
                    <a:pt x="198" y="341"/>
                  </a:cubicBezTo>
                  <a:cubicBezTo>
                    <a:pt x="157" y="336"/>
                    <a:pt x="116" y="333"/>
                    <a:pt x="71" y="329"/>
                  </a:cubicBezTo>
                  <a:cubicBezTo>
                    <a:pt x="74" y="296"/>
                    <a:pt x="82" y="262"/>
                    <a:pt x="90" y="229"/>
                  </a:cubicBezTo>
                  <a:lnTo>
                    <a:pt x="90" y="229"/>
                  </a:lnTo>
                  <a:cubicBezTo>
                    <a:pt x="33" y="232"/>
                    <a:pt x="0" y="262"/>
                    <a:pt x="4" y="314"/>
                  </a:cubicBezTo>
                  <a:cubicBezTo>
                    <a:pt x="4" y="359"/>
                    <a:pt x="52" y="355"/>
                    <a:pt x="82" y="367"/>
                  </a:cubicBezTo>
                  <a:cubicBezTo>
                    <a:pt x="101" y="371"/>
                    <a:pt x="131" y="363"/>
                    <a:pt x="142" y="393"/>
                  </a:cubicBezTo>
                  <a:cubicBezTo>
                    <a:pt x="149" y="415"/>
                    <a:pt x="157" y="423"/>
                    <a:pt x="168" y="423"/>
                  </a:cubicBezTo>
                  <a:cubicBezTo>
                    <a:pt x="179" y="423"/>
                    <a:pt x="194" y="415"/>
                    <a:pt x="209" y="404"/>
                  </a:cubicBezTo>
                  <a:cubicBezTo>
                    <a:pt x="235" y="389"/>
                    <a:pt x="266" y="367"/>
                    <a:pt x="292" y="367"/>
                  </a:cubicBezTo>
                  <a:cubicBezTo>
                    <a:pt x="314" y="367"/>
                    <a:pt x="333" y="378"/>
                    <a:pt x="351" y="415"/>
                  </a:cubicBezTo>
                  <a:cubicBezTo>
                    <a:pt x="355" y="423"/>
                    <a:pt x="359" y="426"/>
                    <a:pt x="366" y="426"/>
                  </a:cubicBezTo>
                  <a:cubicBezTo>
                    <a:pt x="373" y="426"/>
                    <a:pt x="381" y="419"/>
                    <a:pt x="385" y="412"/>
                  </a:cubicBezTo>
                  <a:cubicBezTo>
                    <a:pt x="396" y="386"/>
                    <a:pt x="418" y="378"/>
                    <a:pt x="441" y="374"/>
                  </a:cubicBezTo>
                  <a:cubicBezTo>
                    <a:pt x="553" y="352"/>
                    <a:pt x="564" y="269"/>
                    <a:pt x="564" y="179"/>
                  </a:cubicBezTo>
                  <a:lnTo>
                    <a:pt x="564" y="179"/>
                  </a:lnTo>
                  <a:cubicBezTo>
                    <a:pt x="516" y="191"/>
                    <a:pt x="538" y="240"/>
                    <a:pt x="516" y="269"/>
                  </a:cubicBezTo>
                  <a:cubicBezTo>
                    <a:pt x="482" y="318"/>
                    <a:pt x="437" y="352"/>
                    <a:pt x="385" y="352"/>
                  </a:cubicBezTo>
                  <a:cubicBezTo>
                    <a:pt x="373" y="352"/>
                    <a:pt x="359" y="348"/>
                    <a:pt x="344" y="345"/>
                  </a:cubicBezTo>
                  <a:cubicBezTo>
                    <a:pt x="190" y="292"/>
                    <a:pt x="116" y="124"/>
                    <a:pt x="261" y="22"/>
                  </a:cubicBezTo>
                  <a:cubicBezTo>
                    <a:pt x="269" y="15"/>
                    <a:pt x="276" y="8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7" name="Google Shape;6517;p5"/>
            <p:cNvSpPr/>
            <p:nvPr/>
          </p:nvSpPr>
          <p:spPr>
            <a:xfrm>
              <a:off x="-2130792" y="-2940207"/>
              <a:ext cx="16856" cy="23254"/>
            </a:xfrm>
            <a:custGeom>
              <a:avLst/>
              <a:gdLst/>
              <a:ahLst/>
              <a:cxnLst/>
              <a:rect l="l" t="t" r="r" b="b"/>
              <a:pathLst>
                <a:path w="353" h="487" extrusionOk="0">
                  <a:moveTo>
                    <a:pt x="210" y="11"/>
                  </a:moveTo>
                  <a:lnTo>
                    <a:pt x="210" y="11"/>
                  </a:lnTo>
                  <a:cubicBezTo>
                    <a:pt x="303" y="60"/>
                    <a:pt x="303" y="60"/>
                    <a:pt x="263" y="168"/>
                  </a:cubicBezTo>
                  <a:cubicBezTo>
                    <a:pt x="128" y="127"/>
                    <a:pt x="123" y="112"/>
                    <a:pt x="210" y="11"/>
                  </a:cubicBezTo>
                  <a:close/>
                  <a:moveTo>
                    <a:pt x="251" y="0"/>
                  </a:moveTo>
                  <a:cubicBezTo>
                    <a:pt x="240" y="0"/>
                    <a:pt x="225" y="4"/>
                    <a:pt x="210" y="11"/>
                  </a:cubicBezTo>
                  <a:cubicBezTo>
                    <a:pt x="106" y="33"/>
                    <a:pt x="75" y="135"/>
                    <a:pt x="49" y="202"/>
                  </a:cubicBezTo>
                  <a:cubicBezTo>
                    <a:pt x="19" y="288"/>
                    <a:pt x="1" y="415"/>
                    <a:pt x="150" y="449"/>
                  </a:cubicBezTo>
                  <a:cubicBezTo>
                    <a:pt x="158" y="449"/>
                    <a:pt x="165" y="464"/>
                    <a:pt x="173" y="471"/>
                  </a:cubicBezTo>
                  <a:cubicBezTo>
                    <a:pt x="187" y="441"/>
                    <a:pt x="142" y="419"/>
                    <a:pt x="158" y="388"/>
                  </a:cubicBezTo>
                  <a:cubicBezTo>
                    <a:pt x="132" y="355"/>
                    <a:pt x="61" y="366"/>
                    <a:pt x="79" y="295"/>
                  </a:cubicBezTo>
                  <a:cubicBezTo>
                    <a:pt x="90" y="258"/>
                    <a:pt x="79" y="213"/>
                    <a:pt x="132" y="205"/>
                  </a:cubicBezTo>
                  <a:cubicBezTo>
                    <a:pt x="150" y="202"/>
                    <a:pt x="173" y="195"/>
                    <a:pt x="195" y="195"/>
                  </a:cubicBezTo>
                  <a:cubicBezTo>
                    <a:pt x="213" y="195"/>
                    <a:pt x="228" y="202"/>
                    <a:pt x="236" y="221"/>
                  </a:cubicBezTo>
                  <a:cubicBezTo>
                    <a:pt x="244" y="258"/>
                    <a:pt x="285" y="307"/>
                    <a:pt x="232" y="347"/>
                  </a:cubicBezTo>
                  <a:cubicBezTo>
                    <a:pt x="225" y="355"/>
                    <a:pt x="218" y="366"/>
                    <a:pt x="210" y="374"/>
                  </a:cubicBezTo>
                  <a:cubicBezTo>
                    <a:pt x="218" y="423"/>
                    <a:pt x="236" y="467"/>
                    <a:pt x="289" y="486"/>
                  </a:cubicBezTo>
                  <a:cubicBezTo>
                    <a:pt x="285" y="419"/>
                    <a:pt x="277" y="344"/>
                    <a:pt x="315" y="280"/>
                  </a:cubicBezTo>
                  <a:cubicBezTo>
                    <a:pt x="352" y="209"/>
                    <a:pt x="318" y="138"/>
                    <a:pt x="315" y="67"/>
                  </a:cubicBezTo>
                  <a:cubicBezTo>
                    <a:pt x="315" y="45"/>
                    <a:pt x="292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8" name="Google Shape;6518;p5"/>
            <p:cNvSpPr/>
            <p:nvPr/>
          </p:nvSpPr>
          <p:spPr>
            <a:xfrm>
              <a:off x="-1983006" y="-2722801"/>
              <a:ext cx="33616" cy="25164"/>
            </a:xfrm>
            <a:custGeom>
              <a:avLst/>
              <a:gdLst/>
              <a:ahLst/>
              <a:cxnLst/>
              <a:rect l="l" t="t" r="r" b="b"/>
              <a:pathLst>
                <a:path w="704" h="527" extrusionOk="0">
                  <a:moveTo>
                    <a:pt x="79" y="0"/>
                  </a:moveTo>
                  <a:cubicBezTo>
                    <a:pt x="53" y="135"/>
                    <a:pt x="1" y="273"/>
                    <a:pt x="158" y="370"/>
                  </a:cubicBezTo>
                  <a:cubicBezTo>
                    <a:pt x="173" y="381"/>
                    <a:pt x="187" y="397"/>
                    <a:pt x="195" y="411"/>
                  </a:cubicBezTo>
                  <a:cubicBezTo>
                    <a:pt x="229" y="478"/>
                    <a:pt x="292" y="482"/>
                    <a:pt x="352" y="482"/>
                  </a:cubicBezTo>
                  <a:cubicBezTo>
                    <a:pt x="434" y="490"/>
                    <a:pt x="520" y="482"/>
                    <a:pt x="603" y="520"/>
                  </a:cubicBezTo>
                  <a:cubicBezTo>
                    <a:pt x="617" y="527"/>
                    <a:pt x="629" y="527"/>
                    <a:pt x="636" y="527"/>
                  </a:cubicBezTo>
                  <a:cubicBezTo>
                    <a:pt x="670" y="527"/>
                    <a:pt x="692" y="501"/>
                    <a:pt x="703" y="459"/>
                  </a:cubicBezTo>
                  <a:cubicBezTo>
                    <a:pt x="684" y="445"/>
                    <a:pt x="681" y="419"/>
                    <a:pt x="674" y="397"/>
                  </a:cubicBezTo>
                  <a:cubicBezTo>
                    <a:pt x="651" y="392"/>
                    <a:pt x="632" y="378"/>
                    <a:pt x="610" y="378"/>
                  </a:cubicBezTo>
                  <a:cubicBezTo>
                    <a:pt x="603" y="378"/>
                    <a:pt x="595" y="381"/>
                    <a:pt x="584" y="389"/>
                  </a:cubicBezTo>
                  <a:cubicBezTo>
                    <a:pt x="535" y="423"/>
                    <a:pt x="482" y="437"/>
                    <a:pt x="434" y="437"/>
                  </a:cubicBezTo>
                  <a:cubicBezTo>
                    <a:pt x="363" y="437"/>
                    <a:pt x="296" y="411"/>
                    <a:pt x="229" y="378"/>
                  </a:cubicBezTo>
                  <a:cubicBezTo>
                    <a:pt x="113" y="321"/>
                    <a:pt x="83" y="221"/>
                    <a:pt x="87" y="101"/>
                  </a:cubicBezTo>
                  <a:cubicBezTo>
                    <a:pt x="90" y="67"/>
                    <a:pt x="94" y="33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19" name="Google Shape;6519;p5"/>
            <p:cNvSpPr/>
            <p:nvPr/>
          </p:nvSpPr>
          <p:spPr>
            <a:xfrm>
              <a:off x="-2577732" y="-2467768"/>
              <a:ext cx="30369" cy="12033"/>
            </a:xfrm>
            <a:custGeom>
              <a:avLst/>
              <a:gdLst/>
              <a:ahLst/>
              <a:cxnLst/>
              <a:rect l="l" t="t" r="r" b="b"/>
              <a:pathLst>
                <a:path w="636" h="252" extrusionOk="0">
                  <a:moveTo>
                    <a:pt x="441" y="1"/>
                  </a:moveTo>
                  <a:cubicBezTo>
                    <a:pt x="427" y="1"/>
                    <a:pt x="408" y="4"/>
                    <a:pt x="389" y="16"/>
                  </a:cubicBezTo>
                  <a:cubicBezTo>
                    <a:pt x="351" y="42"/>
                    <a:pt x="315" y="49"/>
                    <a:pt x="273" y="49"/>
                  </a:cubicBezTo>
                  <a:lnTo>
                    <a:pt x="262" y="49"/>
                  </a:lnTo>
                  <a:cubicBezTo>
                    <a:pt x="202" y="46"/>
                    <a:pt x="146" y="49"/>
                    <a:pt x="90" y="42"/>
                  </a:cubicBezTo>
                  <a:lnTo>
                    <a:pt x="71" y="42"/>
                  </a:lnTo>
                  <a:cubicBezTo>
                    <a:pt x="23" y="42"/>
                    <a:pt x="1" y="68"/>
                    <a:pt x="41" y="125"/>
                  </a:cubicBezTo>
                  <a:lnTo>
                    <a:pt x="45" y="125"/>
                  </a:lnTo>
                  <a:cubicBezTo>
                    <a:pt x="56" y="106"/>
                    <a:pt x="56" y="75"/>
                    <a:pt x="75" y="75"/>
                  </a:cubicBezTo>
                  <a:cubicBezTo>
                    <a:pt x="82" y="75"/>
                    <a:pt x="90" y="80"/>
                    <a:pt x="101" y="87"/>
                  </a:cubicBezTo>
                  <a:cubicBezTo>
                    <a:pt x="116" y="94"/>
                    <a:pt x="131" y="106"/>
                    <a:pt x="150" y="109"/>
                  </a:cubicBezTo>
                  <a:cubicBezTo>
                    <a:pt x="247" y="120"/>
                    <a:pt x="247" y="120"/>
                    <a:pt x="206" y="221"/>
                  </a:cubicBezTo>
                  <a:lnTo>
                    <a:pt x="206" y="225"/>
                  </a:lnTo>
                  <a:cubicBezTo>
                    <a:pt x="247" y="206"/>
                    <a:pt x="288" y="177"/>
                    <a:pt x="325" y="177"/>
                  </a:cubicBezTo>
                  <a:cubicBezTo>
                    <a:pt x="355" y="177"/>
                    <a:pt x="382" y="195"/>
                    <a:pt x="408" y="240"/>
                  </a:cubicBezTo>
                  <a:cubicBezTo>
                    <a:pt x="415" y="247"/>
                    <a:pt x="422" y="251"/>
                    <a:pt x="434" y="251"/>
                  </a:cubicBezTo>
                  <a:cubicBezTo>
                    <a:pt x="453" y="251"/>
                    <a:pt x="475" y="244"/>
                    <a:pt x="494" y="232"/>
                  </a:cubicBezTo>
                  <a:cubicBezTo>
                    <a:pt x="520" y="210"/>
                    <a:pt x="539" y="184"/>
                    <a:pt x="572" y="169"/>
                  </a:cubicBezTo>
                  <a:cubicBezTo>
                    <a:pt x="636" y="139"/>
                    <a:pt x="587" y="116"/>
                    <a:pt x="568" y="94"/>
                  </a:cubicBezTo>
                  <a:cubicBezTo>
                    <a:pt x="546" y="116"/>
                    <a:pt x="527" y="139"/>
                    <a:pt x="508" y="165"/>
                  </a:cubicBezTo>
                  <a:cubicBezTo>
                    <a:pt x="498" y="180"/>
                    <a:pt x="475" y="187"/>
                    <a:pt x="456" y="187"/>
                  </a:cubicBezTo>
                  <a:cubicBezTo>
                    <a:pt x="441" y="187"/>
                    <a:pt x="427" y="184"/>
                    <a:pt x="419" y="177"/>
                  </a:cubicBezTo>
                  <a:cubicBezTo>
                    <a:pt x="400" y="158"/>
                    <a:pt x="396" y="113"/>
                    <a:pt x="404" y="80"/>
                  </a:cubicBezTo>
                  <a:cubicBezTo>
                    <a:pt x="408" y="53"/>
                    <a:pt x="430" y="42"/>
                    <a:pt x="456" y="42"/>
                  </a:cubicBezTo>
                  <a:cubicBezTo>
                    <a:pt x="464" y="42"/>
                    <a:pt x="472" y="42"/>
                    <a:pt x="475" y="46"/>
                  </a:cubicBezTo>
                  <a:cubicBezTo>
                    <a:pt x="508" y="53"/>
                    <a:pt x="539" y="75"/>
                    <a:pt x="568" y="94"/>
                  </a:cubicBezTo>
                  <a:cubicBezTo>
                    <a:pt x="539" y="35"/>
                    <a:pt x="490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0" name="Google Shape;6520;p5"/>
            <p:cNvSpPr/>
            <p:nvPr/>
          </p:nvSpPr>
          <p:spPr>
            <a:xfrm>
              <a:off x="-2629111" y="-2496132"/>
              <a:ext cx="22299" cy="21631"/>
            </a:xfrm>
            <a:custGeom>
              <a:avLst/>
              <a:gdLst/>
              <a:ahLst/>
              <a:cxnLst/>
              <a:rect l="l" t="t" r="r" b="b"/>
              <a:pathLst>
                <a:path w="467" h="453" extrusionOk="0">
                  <a:moveTo>
                    <a:pt x="385" y="1"/>
                  </a:moveTo>
                  <a:cubicBezTo>
                    <a:pt x="366" y="1"/>
                    <a:pt x="351" y="12"/>
                    <a:pt x="336" y="27"/>
                  </a:cubicBezTo>
                  <a:cubicBezTo>
                    <a:pt x="276" y="86"/>
                    <a:pt x="202" y="131"/>
                    <a:pt x="149" y="191"/>
                  </a:cubicBezTo>
                  <a:cubicBezTo>
                    <a:pt x="85" y="262"/>
                    <a:pt x="0" y="337"/>
                    <a:pt x="71" y="453"/>
                  </a:cubicBezTo>
                  <a:cubicBezTo>
                    <a:pt x="112" y="405"/>
                    <a:pt x="112" y="326"/>
                    <a:pt x="187" y="303"/>
                  </a:cubicBezTo>
                  <a:cubicBezTo>
                    <a:pt x="202" y="296"/>
                    <a:pt x="216" y="296"/>
                    <a:pt x="235" y="296"/>
                  </a:cubicBezTo>
                  <a:lnTo>
                    <a:pt x="247" y="296"/>
                  </a:lnTo>
                  <a:cubicBezTo>
                    <a:pt x="273" y="296"/>
                    <a:pt x="295" y="296"/>
                    <a:pt x="318" y="274"/>
                  </a:cubicBezTo>
                  <a:cubicBezTo>
                    <a:pt x="318" y="270"/>
                    <a:pt x="314" y="270"/>
                    <a:pt x="314" y="270"/>
                  </a:cubicBezTo>
                  <a:cubicBezTo>
                    <a:pt x="292" y="195"/>
                    <a:pt x="321" y="127"/>
                    <a:pt x="388" y="105"/>
                  </a:cubicBezTo>
                  <a:cubicBezTo>
                    <a:pt x="415" y="98"/>
                    <a:pt x="441" y="98"/>
                    <a:pt x="467" y="91"/>
                  </a:cubicBezTo>
                  <a:cubicBezTo>
                    <a:pt x="452" y="75"/>
                    <a:pt x="437" y="64"/>
                    <a:pt x="430" y="46"/>
                  </a:cubicBezTo>
                  <a:cubicBezTo>
                    <a:pt x="418" y="15"/>
                    <a:pt x="399" y="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1" name="Google Shape;6521;p5"/>
            <p:cNvSpPr/>
            <p:nvPr/>
          </p:nvSpPr>
          <p:spPr>
            <a:xfrm>
              <a:off x="-2060981" y="-2796002"/>
              <a:ext cx="21249" cy="20580"/>
            </a:xfrm>
            <a:custGeom>
              <a:avLst/>
              <a:gdLst/>
              <a:ahLst/>
              <a:cxnLst/>
              <a:rect l="l" t="t" r="r" b="b"/>
              <a:pathLst>
                <a:path w="445" h="431" extrusionOk="0">
                  <a:moveTo>
                    <a:pt x="221" y="1"/>
                  </a:moveTo>
                  <a:cubicBezTo>
                    <a:pt x="153" y="15"/>
                    <a:pt x="90" y="49"/>
                    <a:pt x="30" y="79"/>
                  </a:cubicBezTo>
                  <a:cubicBezTo>
                    <a:pt x="0" y="94"/>
                    <a:pt x="4" y="120"/>
                    <a:pt x="15" y="150"/>
                  </a:cubicBezTo>
                  <a:cubicBezTo>
                    <a:pt x="34" y="124"/>
                    <a:pt x="57" y="108"/>
                    <a:pt x="83" y="108"/>
                  </a:cubicBezTo>
                  <a:cubicBezTo>
                    <a:pt x="90" y="108"/>
                    <a:pt x="97" y="108"/>
                    <a:pt x="105" y="113"/>
                  </a:cubicBezTo>
                  <a:lnTo>
                    <a:pt x="124" y="113"/>
                  </a:lnTo>
                  <a:cubicBezTo>
                    <a:pt x="138" y="113"/>
                    <a:pt x="153" y="105"/>
                    <a:pt x="164" y="94"/>
                  </a:cubicBezTo>
                  <a:cubicBezTo>
                    <a:pt x="179" y="75"/>
                    <a:pt x="191" y="41"/>
                    <a:pt x="214" y="41"/>
                  </a:cubicBezTo>
                  <a:cubicBezTo>
                    <a:pt x="221" y="41"/>
                    <a:pt x="231" y="46"/>
                    <a:pt x="240" y="53"/>
                  </a:cubicBezTo>
                  <a:cubicBezTo>
                    <a:pt x="276" y="79"/>
                    <a:pt x="318" y="108"/>
                    <a:pt x="292" y="165"/>
                  </a:cubicBezTo>
                  <a:cubicBezTo>
                    <a:pt x="303" y="187"/>
                    <a:pt x="303" y="210"/>
                    <a:pt x="292" y="229"/>
                  </a:cubicBezTo>
                  <a:cubicBezTo>
                    <a:pt x="307" y="243"/>
                    <a:pt x="318" y="258"/>
                    <a:pt x="310" y="281"/>
                  </a:cubicBezTo>
                  <a:cubicBezTo>
                    <a:pt x="299" y="367"/>
                    <a:pt x="221" y="389"/>
                    <a:pt x="161" y="427"/>
                  </a:cubicBezTo>
                  <a:cubicBezTo>
                    <a:pt x="169" y="430"/>
                    <a:pt x="176" y="430"/>
                    <a:pt x="183" y="430"/>
                  </a:cubicBezTo>
                  <a:cubicBezTo>
                    <a:pt x="214" y="430"/>
                    <a:pt x="240" y="412"/>
                    <a:pt x="266" y="396"/>
                  </a:cubicBezTo>
                  <a:cubicBezTo>
                    <a:pt x="292" y="378"/>
                    <a:pt x="318" y="360"/>
                    <a:pt x="348" y="360"/>
                  </a:cubicBezTo>
                  <a:cubicBezTo>
                    <a:pt x="359" y="360"/>
                    <a:pt x="371" y="360"/>
                    <a:pt x="381" y="367"/>
                  </a:cubicBezTo>
                  <a:cubicBezTo>
                    <a:pt x="388" y="352"/>
                    <a:pt x="397" y="341"/>
                    <a:pt x="397" y="326"/>
                  </a:cubicBezTo>
                  <a:cubicBezTo>
                    <a:pt x="404" y="299"/>
                    <a:pt x="400" y="273"/>
                    <a:pt x="411" y="247"/>
                  </a:cubicBezTo>
                  <a:cubicBezTo>
                    <a:pt x="445" y="146"/>
                    <a:pt x="344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2" name="Google Shape;6522;p5"/>
            <p:cNvSpPr/>
            <p:nvPr/>
          </p:nvSpPr>
          <p:spPr>
            <a:xfrm>
              <a:off x="-2445464" y="-2923828"/>
              <a:ext cx="24305" cy="25594"/>
            </a:xfrm>
            <a:custGeom>
              <a:avLst/>
              <a:gdLst/>
              <a:ahLst/>
              <a:cxnLst/>
              <a:rect l="l" t="t" r="r" b="b"/>
              <a:pathLst>
                <a:path w="509" h="536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6"/>
                    <a:pt x="4" y="27"/>
                    <a:pt x="12" y="42"/>
                  </a:cubicBezTo>
                  <a:cubicBezTo>
                    <a:pt x="41" y="102"/>
                    <a:pt x="90" y="147"/>
                    <a:pt x="135" y="195"/>
                  </a:cubicBezTo>
                  <a:cubicBezTo>
                    <a:pt x="131" y="184"/>
                    <a:pt x="127" y="173"/>
                    <a:pt x="124" y="166"/>
                  </a:cubicBezTo>
                  <a:cubicBezTo>
                    <a:pt x="97" y="87"/>
                    <a:pt x="45" y="49"/>
                    <a:pt x="7" y="1"/>
                  </a:cubicBezTo>
                  <a:close/>
                  <a:moveTo>
                    <a:pt x="232" y="106"/>
                  </a:moveTo>
                  <a:cubicBezTo>
                    <a:pt x="202" y="116"/>
                    <a:pt x="164" y="121"/>
                    <a:pt x="142" y="173"/>
                  </a:cubicBezTo>
                  <a:cubicBezTo>
                    <a:pt x="138" y="180"/>
                    <a:pt x="138" y="188"/>
                    <a:pt x="135" y="195"/>
                  </a:cubicBezTo>
                  <a:cubicBezTo>
                    <a:pt x="176" y="244"/>
                    <a:pt x="214" y="296"/>
                    <a:pt x="221" y="368"/>
                  </a:cubicBezTo>
                  <a:cubicBezTo>
                    <a:pt x="221" y="378"/>
                    <a:pt x="247" y="382"/>
                    <a:pt x="258" y="394"/>
                  </a:cubicBezTo>
                  <a:cubicBezTo>
                    <a:pt x="281" y="416"/>
                    <a:pt x="311" y="438"/>
                    <a:pt x="329" y="468"/>
                  </a:cubicBezTo>
                  <a:cubicBezTo>
                    <a:pt x="355" y="516"/>
                    <a:pt x="393" y="535"/>
                    <a:pt x="430" y="535"/>
                  </a:cubicBezTo>
                  <a:cubicBezTo>
                    <a:pt x="456" y="535"/>
                    <a:pt x="483" y="528"/>
                    <a:pt x="509" y="513"/>
                  </a:cubicBezTo>
                  <a:lnTo>
                    <a:pt x="509" y="509"/>
                  </a:lnTo>
                  <a:lnTo>
                    <a:pt x="505" y="509"/>
                  </a:lnTo>
                  <a:cubicBezTo>
                    <a:pt x="501" y="506"/>
                    <a:pt x="494" y="506"/>
                    <a:pt x="483" y="506"/>
                  </a:cubicBezTo>
                  <a:lnTo>
                    <a:pt x="452" y="506"/>
                  </a:lnTo>
                  <a:cubicBezTo>
                    <a:pt x="426" y="506"/>
                    <a:pt x="407" y="498"/>
                    <a:pt x="456" y="442"/>
                  </a:cubicBezTo>
                  <a:cubicBezTo>
                    <a:pt x="460" y="435"/>
                    <a:pt x="441" y="427"/>
                    <a:pt x="430" y="423"/>
                  </a:cubicBezTo>
                  <a:cubicBezTo>
                    <a:pt x="311" y="394"/>
                    <a:pt x="311" y="281"/>
                    <a:pt x="273" y="192"/>
                  </a:cubicBezTo>
                  <a:cubicBezTo>
                    <a:pt x="273" y="192"/>
                    <a:pt x="276" y="188"/>
                    <a:pt x="281" y="184"/>
                  </a:cubicBezTo>
                  <a:cubicBezTo>
                    <a:pt x="266" y="158"/>
                    <a:pt x="247" y="132"/>
                    <a:pt x="232" y="1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3" name="Google Shape;6523;p5"/>
            <p:cNvSpPr/>
            <p:nvPr/>
          </p:nvSpPr>
          <p:spPr>
            <a:xfrm>
              <a:off x="-2213972" y="-2834202"/>
              <a:ext cx="14707" cy="13418"/>
            </a:xfrm>
            <a:custGeom>
              <a:avLst/>
              <a:gdLst/>
              <a:ahLst/>
              <a:cxnLst/>
              <a:rect l="l" t="t" r="r" b="b"/>
              <a:pathLst>
                <a:path w="308" h="281" extrusionOk="0">
                  <a:moveTo>
                    <a:pt x="183" y="0"/>
                  </a:moveTo>
                  <a:cubicBezTo>
                    <a:pt x="169" y="19"/>
                    <a:pt x="154" y="23"/>
                    <a:pt x="135" y="23"/>
                  </a:cubicBezTo>
                  <a:cubicBezTo>
                    <a:pt x="124" y="23"/>
                    <a:pt x="116" y="23"/>
                    <a:pt x="105" y="19"/>
                  </a:cubicBezTo>
                  <a:cubicBezTo>
                    <a:pt x="42" y="49"/>
                    <a:pt x="0" y="83"/>
                    <a:pt x="26" y="165"/>
                  </a:cubicBezTo>
                  <a:cubicBezTo>
                    <a:pt x="38" y="199"/>
                    <a:pt x="31" y="240"/>
                    <a:pt x="34" y="277"/>
                  </a:cubicBezTo>
                  <a:lnTo>
                    <a:pt x="38" y="277"/>
                  </a:lnTo>
                  <a:cubicBezTo>
                    <a:pt x="53" y="262"/>
                    <a:pt x="71" y="254"/>
                    <a:pt x="90" y="254"/>
                  </a:cubicBezTo>
                  <a:cubicBezTo>
                    <a:pt x="102" y="254"/>
                    <a:pt x="112" y="258"/>
                    <a:pt x="124" y="262"/>
                  </a:cubicBezTo>
                  <a:cubicBezTo>
                    <a:pt x="138" y="262"/>
                    <a:pt x="150" y="266"/>
                    <a:pt x="161" y="266"/>
                  </a:cubicBezTo>
                  <a:cubicBezTo>
                    <a:pt x="169" y="266"/>
                    <a:pt x="176" y="266"/>
                    <a:pt x="183" y="262"/>
                  </a:cubicBezTo>
                  <a:cubicBezTo>
                    <a:pt x="191" y="270"/>
                    <a:pt x="195" y="273"/>
                    <a:pt x="202" y="280"/>
                  </a:cubicBezTo>
                  <a:cubicBezTo>
                    <a:pt x="210" y="270"/>
                    <a:pt x="210" y="247"/>
                    <a:pt x="225" y="247"/>
                  </a:cubicBezTo>
                  <a:cubicBezTo>
                    <a:pt x="228" y="247"/>
                    <a:pt x="233" y="251"/>
                    <a:pt x="240" y="251"/>
                  </a:cubicBezTo>
                  <a:cubicBezTo>
                    <a:pt x="251" y="258"/>
                    <a:pt x="259" y="277"/>
                    <a:pt x="273" y="277"/>
                  </a:cubicBezTo>
                  <a:cubicBezTo>
                    <a:pt x="278" y="277"/>
                    <a:pt x="285" y="273"/>
                    <a:pt x="292" y="262"/>
                  </a:cubicBezTo>
                  <a:cubicBezTo>
                    <a:pt x="307" y="236"/>
                    <a:pt x="300" y="210"/>
                    <a:pt x="278" y="191"/>
                  </a:cubicBezTo>
                  <a:cubicBezTo>
                    <a:pt x="255" y="173"/>
                    <a:pt x="195" y="150"/>
                    <a:pt x="285" y="146"/>
                  </a:cubicBezTo>
                  <a:cubicBezTo>
                    <a:pt x="292" y="146"/>
                    <a:pt x="292" y="123"/>
                    <a:pt x="281" y="116"/>
                  </a:cubicBezTo>
                  <a:cubicBezTo>
                    <a:pt x="278" y="113"/>
                    <a:pt x="269" y="109"/>
                    <a:pt x="266" y="109"/>
                  </a:cubicBezTo>
                  <a:lnTo>
                    <a:pt x="262" y="109"/>
                  </a:lnTo>
                  <a:cubicBezTo>
                    <a:pt x="247" y="113"/>
                    <a:pt x="236" y="116"/>
                    <a:pt x="225" y="116"/>
                  </a:cubicBezTo>
                  <a:cubicBezTo>
                    <a:pt x="202" y="116"/>
                    <a:pt x="183" y="105"/>
                    <a:pt x="173" y="79"/>
                  </a:cubicBezTo>
                  <a:cubicBezTo>
                    <a:pt x="157" y="30"/>
                    <a:pt x="225" y="45"/>
                    <a:pt x="236" y="16"/>
                  </a:cubicBezTo>
                  <a:lnTo>
                    <a:pt x="236" y="11"/>
                  </a:lnTo>
                  <a:cubicBezTo>
                    <a:pt x="217" y="8"/>
                    <a:pt x="202" y="4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4" name="Google Shape;6524;p5"/>
            <p:cNvSpPr/>
            <p:nvPr/>
          </p:nvSpPr>
          <p:spPr>
            <a:xfrm>
              <a:off x="-2306607" y="-2880806"/>
              <a:ext cx="34667" cy="21440"/>
            </a:xfrm>
            <a:custGeom>
              <a:avLst/>
              <a:gdLst/>
              <a:ahLst/>
              <a:cxnLst/>
              <a:rect l="l" t="t" r="r" b="b"/>
              <a:pathLst>
                <a:path w="726" h="449" extrusionOk="0">
                  <a:moveTo>
                    <a:pt x="700" y="0"/>
                  </a:moveTo>
                  <a:cubicBezTo>
                    <a:pt x="658" y="5"/>
                    <a:pt x="639" y="19"/>
                    <a:pt x="603" y="68"/>
                  </a:cubicBezTo>
                  <a:cubicBezTo>
                    <a:pt x="591" y="79"/>
                    <a:pt x="580" y="87"/>
                    <a:pt x="561" y="87"/>
                  </a:cubicBezTo>
                  <a:lnTo>
                    <a:pt x="553" y="87"/>
                  </a:lnTo>
                  <a:cubicBezTo>
                    <a:pt x="527" y="109"/>
                    <a:pt x="498" y="128"/>
                    <a:pt x="482" y="162"/>
                  </a:cubicBezTo>
                  <a:cubicBezTo>
                    <a:pt x="475" y="184"/>
                    <a:pt x="464" y="199"/>
                    <a:pt x="449" y="199"/>
                  </a:cubicBezTo>
                  <a:cubicBezTo>
                    <a:pt x="441" y="199"/>
                    <a:pt x="434" y="199"/>
                    <a:pt x="427" y="191"/>
                  </a:cubicBezTo>
                  <a:cubicBezTo>
                    <a:pt x="412" y="184"/>
                    <a:pt x="396" y="180"/>
                    <a:pt x="389" y="180"/>
                  </a:cubicBezTo>
                  <a:cubicBezTo>
                    <a:pt x="356" y="180"/>
                    <a:pt x="344" y="217"/>
                    <a:pt x="325" y="247"/>
                  </a:cubicBezTo>
                  <a:cubicBezTo>
                    <a:pt x="333" y="270"/>
                    <a:pt x="370" y="262"/>
                    <a:pt x="370" y="296"/>
                  </a:cubicBezTo>
                  <a:cubicBezTo>
                    <a:pt x="325" y="304"/>
                    <a:pt x="296" y="345"/>
                    <a:pt x="262" y="374"/>
                  </a:cubicBezTo>
                  <a:cubicBezTo>
                    <a:pt x="236" y="397"/>
                    <a:pt x="206" y="409"/>
                    <a:pt x="176" y="409"/>
                  </a:cubicBezTo>
                  <a:cubicBezTo>
                    <a:pt x="142" y="409"/>
                    <a:pt x="109" y="393"/>
                    <a:pt x="82" y="367"/>
                  </a:cubicBezTo>
                  <a:cubicBezTo>
                    <a:pt x="56" y="345"/>
                    <a:pt x="53" y="304"/>
                    <a:pt x="15" y="292"/>
                  </a:cubicBezTo>
                  <a:cubicBezTo>
                    <a:pt x="11" y="300"/>
                    <a:pt x="1" y="304"/>
                    <a:pt x="1" y="311"/>
                  </a:cubicBezTo>
                  <a:cubicBezTo>
                    <a:pt x="8" y="364"/>
                    <a:pt x="124" y="449"/>
                    <a:pt x="187" y="449"/>
                  </a:cubicBezTo>
                  <a:cubicBezTo>
                    <a:pt x="194" y="449"/>
                    <a:pt x="203" y="445"/>
                    <a:pt x="210" y="445"/>
                  </a:cubicBezTo>
                  <a:cubicBezTo>
                    <a:pt x="289" y="404"/>
                    <a:pt x="374" y="359"/>
                    <a:pt x="423" y="285"/>
                  </a:cubicBezTo>
                  <a:cubicBezTo>
                    <a:pt x="453" y="240"/>
                    <a:pt x="479" y="214"/>
                    <a:pt x="524" y="210"/>
                  </a:cubicBezTo>
                  <a:cubicBezTo>
                    <a:pt x="625" y="195"/>
                    <a:pt x="655" y="102"/>
                    <a:pt x="715" y="42"/>
                  </a:cubicBezTo>
                  <a:cubicBezTo>
                    <a:pt x="726" y="31"/>
                    <a:pt x="710" y="16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5" name="Google Shape;6525;p5"/>
            <p:cNvSpPr/>
            <p:nvPr/>
          </p:nvSpPr>
          <p:spPr>
            <a:xfrm>
              <a:off x="-2848522" y="-2794426"/>
              <a:ext cx="15567" cy="12940"/>
            </a:xfrm>
            <a:custGeom>
              <a:avLst/>
              <a:gdLst/>
              <a:ahLst/>
              <a:cxnLst/>
              <a:rect l="l" t="t" r="r" b="b"/>
              <a:pathLst>
                <a:path w="326" h="271" extrusionOk="0">
                  <a:moveTo>
                    <a:pt x="203" y="255"/>
                  </a:moveTo>
                  <a:cubicBezTo>
                    <a:pt x="195" y="255"/>
                    <a:pt x="187" y="259"/>
                    <a:pt x="177" y="263"/>
                  </a:cubicBezTo>
                  <a:cubicBezTo>
                    <a:pt x="187" y="263"/>
                    <a:pt x="195" y="259"/>
                    <a:pt x="203" y="255"/>
                  </a:cubicBezTo>
                  <a:close/>
                  <a:moveTo>
                    <a:pt x="146" y="1"/>
                  </a:moveTo>
                  <a:cubicBezTo>
                    <a:pt x="120" y="1"/>
                    <a:pt x="94" y="8"/>
                    <a:pt x="68" y="23"/>
                  </a:cubicBezTo>
                  <a:cubicBezTo>
                    <a:pt x="60" y="27"/>
                    <a:pt x="56" y="31"/>
                    <a:pt x="49" y="35"/>
                  </a:cubicBezTo>
                  <a:cubicBezTo>
                    <a:pt x="56" y="68"/>
                    <a:pt x="27" y="53"/>
                    <a:pt x="15" y="65"/>
                  </a:cubicBezTo>
                  <a:cubicBezTo>
                    <a:pt x="15" y="128"/>
                    <a:pt x="1" y="184"/>
                    <a:pt x="60" y="237"/>
                  </a:cubicBezTo>
                  <a:cubicBezTo>
                    <a:pt x="90" y="263"/>
                    <a:pt x="113" y="270"/>
                    <a:pt x="135" y="270"/>
                  </a:cubicBezTo>
                  <a:cubicBezTo>
                    <a:pt x="150" y="270"/>
                    <a:pt x="161" y="266"/>
                    <a:pt x="177" y="263"/>
                  </a:cubicBezTo>
                  <a:cubicBezTo>
                    <a:pt x="195" y="248"/>
                    <a:pt x="210" y="232"/>
                    <a:pt x="225" y="218"/>
                  </a:cubicBezTo>
                  <a:lnTo>
                    <a:pt x="221" y="214"/>
                  </a:lnTo>
                  <a:cubicBezTo>
                    <a:pt x="221" y="210"/>
                    <a:pt x="217" y="210"/>
                    <a:pt x="213" y="210"/>
                  </a:cubicBezTo>
                  <a:cubicBezTo>
                    <a:pt x="210" y="210"/>
                    <a:pt x="206" y="210"/>
                    <a:pt x="203" y="214"/>
                  </a:cubicBezTo>
                  <a:lnTo>
                    <a:pt x="191" y="214"/>
                  </a:lnTo>
                  <a:cubicBezTo>
                    <a:pt x="177" y="214"/>
                    <a:pt x="168" y="206"/>
                    <a:pt x="187" y="173"/>
                  </a:cubicBezTo>
                  <a:cubicBezTo>
                    <a:pt x="206" y="143"/>
                    <a:pt x="217" y="102"/>
                    <a:pt x="251" y="102"/>
                  </a:cubicBezTo>
                  <a:cubicBezTo>
                    <a:pt x="262" y="102"/>
                    <a:pt x="273" y="106"/>
                    <a:pt x="292" y="117"/>
                  </a:cubicBezTo>
                  <a:cubicBezTo>
                    <a:pt x="296" y="109"/>
                    <a:pt x="303" y="106"/>
                    <a:pt x="307" y="98"/>
                  </a:cubicBezTo>
                  <a:cubicBezTo>
                    <a:pt x="296" y="83"/>
                    <a:pt x="326" y="57"/>
                    <a:pt x="281" y="39"/>
                  </a:cubicBezTo>
                  <a:cubicBezTo>
                    <a:pt x="236" y="20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6" name="Google Shape;6526;p5"/>
            <p:cNvSpPr/>
            <p:nvPr/>
          </p:nvSpPr>
          <p:spPr>
            <a:xfrm>
              <a:off x="-2287507" y="-2711389"/>
              <a:ext cx="23254" cy="17190"/>
            </a:xfrm>
            <a:custGeom>
              <a:avLst/>
              <a:gdLst/>
              <a:ahLst/>
              <a:cxnLst/>
              <a:rect l="l" t="t" r="r" b="b"/>
              <a:pathLst>
                <a:path w="487" h="360" extrusionOk="0">
                  <a:moveTo>
                    <a:pt x="27" y="1"/>
                  </a:moveTo>
                  <a:lnTo>
                    <a:pt x="27" y="1"/>
                  </a:lnTo>
                  <a:cubicBezTo>
                    <a:pt x="30" y="34"/>
                    <a:pt x="1" y="79"/>
                    <a:pt x="56" y="98"/>
                  </a:cubicBezTo>
                  <a:cubicBezTo>
                    <a:pt x="131" y="139"/>
                    <a:pt x="206" y="172"/>
                    <a:pt x="284" y="194"/>
                  </a:cubicBezTo>
                  <a:cubicBezTo>
                    <a:pt x="370" y="220"/>
                    <a:pt x="389" y="251"/>
                    <a:pt x="370" y="344"/>
                  </a:cubicBezTo>
                  <a:cubicBezTo>
                    <a:pt x="378" y="348"/>
                    <a:pt x="386" y="351"/>
                    <a:pt x="396" y="351"/>
                  </a:cubicBezTo>
                  <a:cubicBezTo>
                    <a:pt x="404" y="351"/>
                    <a:pt x="412" y="348"/>
                    <a:pt x="422" y="348"/>
                  </a:cubicBezTo>
                  <a:cubicBezTo>
                    <a:pt x="431" y="344"/>
                    <a:pt x="441" y="344"/>
                    <a:pt x="449" y="344"/>
                  </a:cubicBezTo>
                  <a:cubicBezTo>
                    <a:pt x="460" y="344"/>
                    <a:pt x="467" y="348"/>
                    <a:pt x="479" y="351"/>
                  </a:cubicBezTo>
                  <a:cubicBezTo>
                    <a:pt x="479" y="355"/>
                    <a:pt x="483" y="359"/>
                    <a:pt x="486" y="359"/>
                  </a:cubicBezTo>
                  <a:cubicBezTo>
                    <a:pt x="431" y="262"/>
                    <a:pt x="352" y="176"/>
                    <a:pt x="322" y="63"/>
                  </a:cubicBezTo>
                  <a:cubicBezTo>
                    <a:pt x="303" y="60"/>
                    <a:pt x="288" y="56"/>
                    <a:pt x="274" y="49"/>
                  </a:cubicBezTo>
                  <a:cubicBezTo>
                    <a:pt x="221" y="19"/>
                    <a:pt x="161" y="34"/>
                    <a:pt x="105" y="15"/>
                  </a:cubicBezTo>
                  <a:cubicBezTo>
                    <a:pt x="101" y="19"/>
                    <a:pt x="98" y="19"/>
                    <a:pt x="94" y="19"/>
                  </a:cubicBezTo>
                  <a:cubicBezTo>
                    <a:pt x="72" y="19"/>
                    <a:pt x="49" y="4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7" name="Google Shape;6527;p5"/>
            <p:cNvSpPr/>
            <p:nvPr/>
          </p:nvSpPr>
          <p:spPr>
            <a:xfrm>
              <a:off x="-1824858" y="-2595213"/>
              <a:ext cx="20915" cy="16856"/>
            </a:xfrm>
            <a:custGeom>
              <a:avLst/>
              <a:gdLst/>
              <a:ahLst/>
              <a:cxnLst/>
              <a:rect l="l" t="t" r="r" b="b"/>
              <a:pathLst>
                <a:path w="438" h="353" extrusionOk="0">
                  <a:moveTo>
                    <a:pt x="127" y="1"/>
                  </a:moveTo>
                  <a:cubicBezTo>
                    <a:pt x="120" y="1"/>
                    <a:pt x="109" y="4"/>
                    <a:pt x="98" y="12"/>
                  </a:cubicBezTo>
                  <a:cubicBezTo>
                    <a:pt x="75" y="23"/>
                    <a:pt x="1" y="192"/>
                    <a:pt x="12" y="206"/>
                  </a:cubicBezTo>
                  <a:cubicBezTo>
                    <a:pt x="27" y="229"/>
                    <a:pt x="46" y="232"/>
                    <a:pt x="68" y="232"/>
                  </a:cubicBezTo>
                  <a:lnTo>
                    <a:pt x="98" y="232"/>
                  </a:lnTo>
                  <a:cubicBezTo>
                    <a:pt x="109" y="232"/>
                    <a:pt x="117" y="229"/>
                    <a:pt x="127" y="229"/>
                  </a:cubicBezTo>
                  <a:lnTo>
                    <a:pt x="139" y="229"/>
                  </a:lnTo>
                  <a:cubicBezTo>
                    <a:pt x="153" y="232"/>
                    <a:pt x="169" y="237"/>
                    <a:pt x="184" y="237"/>
                  </a:cubicBezTo>
                  <a:lnTo>
                    <a:pt x="217" y="237"/>
                  </a:lnTo>
                  <a:cubicBezTo>
                    <a:pt x="262" y="237"/>
                    <a:pt x="300" y="244"/>
                    <a:pt x="303" y="315"/>
                  </a:cubicBezTo>
                  <a:cubicBezTo>
                    <a:pt x="303" y="337"/>
                    <a:pt x="326" y="352"/>
                    <a:pt x="345" y="352"/>
                  </a:cubicBezTo>
                  <a:cubicBezTo>
                    <a:pt x="352" y="352"/>
                    <a:pt x="360" y="352"/>
                    <a:pt x="367" y="349"/>
                  </a:cubicBezTo>
                  <a:cubicBezTo>
                    <a:pt x="405" y="334"/>
                    <a:pt x="438" y="311"/>
                    <a:pt x="400" y="263"/>
                  </a:cubicBezTo>
                  <a:lnTo>
                    <a:pt x="400" y="263"/>
                  </a:lnTo>
                  <a:cubicBezTo>
                    <a:pt x="393" y="277"/>
                    <a:pt x="397" y="308"/>
                    <a:pt x="374" y="311"/>
                  </a:cubicBezTo>
                  <a:lnTo>
                    <a:pt x="367" y="311"/>
                  </a:lnTo>
                  <a:cubicBezTo>
                    <a:pt x="345" y="311"/>
                    <a:pt x="333" y="292"/>
                    <a:pt x="329" y="270"/>
                  </a:cubicBezTo>
                  <a:cubicBezTo>
                    <a:pt x="322" y="251"/>
                    <a:pt x="310" y="232"/>
                    <a:pt x="322" y="214"/>
                  </a:cubicBezTo>
                  <a:cubicBezTo>
                    <a:pt x="236" y="195"/>
                    <a:pt x="214" y="125"/>
                    <a:pt x="180" y="57"/>
                  </a:cubicBezTo>
                  <a:cubicBezTo>
                    <a:pt x="169" y="30"/>
                    <a:pt x="158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8" name="Google Shape;6528;p5"/>
            <p:cNvSpPr/>
            <p:nvPr/>
          </p:nvSpPr>
          <p:spPr>
            <a:xfrm>
              <a:off x="-2307515" y="-2920772"/>
              <a:ext cx="28984" cy="22013"/>
            </a:xfrm>
            <a:custGeom>
              <a:avLst/>
              <a:gdLst/>
              <a:ahLst/>
              <a:cxnLst/>
              <a:rect l="l" t="t" r="r" b="b"/>
              <a:pathLst>
                <a:path w="607" h="461" extrusionOk="0">
                  <a:moveTo>
                    <a:pt x="132" y="0"/>
                  </a:moveTo>
                  <a:cubicBezTo>
                    <a:pt x="117" y="0"/>
                    <a:pt x="101" y="16"/>
                    <a:pt x="91" y="26"/>
                  </a:cubicBezTo>
                  <a:cubicBezTo>
                    <a:pt x="61" y="57"/>
                    <a:pt x="30" y="83"/>
                    <a:pt x="1" y="112"/>
                  </a:cubicBezTo>
                  <a:lnTo>
                    <a:pt x="1" y="116"/>
                  </a:lnTo>
                  <a:cubicBezTo>
                    <a:pt x="8" y="124"/>
                    <a:pt x="16" y="128"/>
                    <a:pt x="23" y="128"/>
                  </a:cubicBezTo>
                  <a:cubicBezTo>
                    <a:pt x="30" y="128"/>
                    <a:pt x="38" y="124"/>
                    <a:pt x="46" y="116"/>
                  </a:cubicBezTo>
                  <a:cubicBezTo>
                    <a:pt x="72" y="94"/>
                    <a:pt x="87" y="49"/>
                    <a:pt x="128" y="49"/>
                  </a:cubicBezTo>
                  <a:lnTo>
                    <a:pt x="132" y="49"/>
                  </a:lnTo>
                  <a:cubicBezTo>
                    <a:pt x="165" y="49"/>
                    <a:pt x="187" y="83"/>
                    <a:pt x="222" y="83"/>
                  </a:cubicBezTo>
                  <a:lnTo>
                    <a:pt x="232" y="83"/>
                  </a:lnTo>
                  <a:cubicBezTo>
                    <a:pt x="251" y="60"/>
                    <a:pt x="274" y="60"/>
                    <a:pt x="300" y="60"/>
                  </a:cubicBezTo>
                  <a:lnTo>
                    <a:pt x="311" y="60"/>
                  </a:lnTo>
                  <a:cubicBezTo>
                    <a:pt x="334" y="60"/>
                    <a:pt x="360" y="60"/>
                    <a:pt x="386" y="42"/>
                  </a:cubicBezTo>
                  <a:cubicBezTo>
                    <a:pt x="393" y="38"/>
                    <a:pt x="401" y="30"/>
                    <a:pt x="408" y="23"/>
                  </a:cubicBezTo>
                  <a:lnTo>
                    <a:pt x="408" y="23"/>
                  </a:lnTo>
                  <a:cubicBezTo>
                    <a:pt x="405" y="34"/>
                    <a:pt x="405" y="45"/>
                    <a:pt x="401" y="57"/>
                  </a:cubicBezTo>
                  <a:cubicBezTo>
                    <a:pt x="389" y="142"/>
                    <a:pt x="423" y="187"/>
                    <a:pt x="472" y="228"/>
                  </a:cubicBezTo>
                  <a:cubicBezTo>
                    <a:pt x="491" y="240"/>
                    <a:pt x="498" y="259"/>
                    <a:pt x="491" y="277"/>
                  </a:cubicBezTo>
                  <a:cubicBezTo>
                    <a:pt x="479" y="333"/>
                    <a:pt x="468" y="389"/>
                    <a:pt x="460" y="445"/>
                  </a:cubicBezTo>
                  <a:lnTo>
                    <a:pt x="475" y="461"/>
                  </a:lnTo>
                  <a:cubicBezTo>
                    <a:pt x="498" y="416"/>
                    <a:pt x="539" y="389"/>
                    <a:pt x="565" y="348"/>
                  </a:cubicBezTo>
                  <a:cubicBezTo>
                    <a:pt x="606" y="281"/>
                    <a:pt x="603" y="240"/>
                    <a:pt x="527" y="217"/>
                  </a:cubicBezTo>
                  <a:cubicBezTo>
                    <a:pt x="491" y="206"/>
                    <a:pt x="487" y="183"/>
                    <a:pt x="487" y="147"/>
                  </a:cubicBezTo>
                  <a:cubicBezTo>
                    <a:pt x="487" y="57"/>
                    <a:pt x="449" y="16"/>
                    <a:pt x="370" y="16"/>
                  </a:cubicBezTo>
                  <a:cubicBezTo>
                    <a:pt x="356" y="16"/>
                    <a:pt x="341" y="16"/>
                    <a:pt x="322" y="19"/>
                  </a:cubicBezTo>
                  <a:cubicBezTo>
                    <a:pt x="289" y="23"/>
                    <a:pt x="255" y="38"/>
                    <a:pt x="222" y="38"/>
                  </a:cubicBezTo>
                  <a:cubicBezTo>
                    <a:pt x="199" y="38"/>
                    <a:pt x="173" y="30"/>
                    <a:pt x="151" y="8"/>
                  </a:cubicBezTo>
                  <a:cubicBezTo>
                    <a:pt x="143" y="0"/>
                    <a:pt x="139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29" name="Google Shape;6529;p5"/>
            <p:cNvSpPr/>
            <p:nvPr/>
          </p:nvSpPr>
          <p:spPr>
            <a:xfrm>
              <a:off x="-2748008" y="-2745482"/>
              <a:ext cx="19339" cy="15710"/>
            </a:xfrm>
            <a:custGeom>
              <a:avLst/>
              <a:gdLst/>
              <a:ahLst/>
              <a:cxnLst/>
              <a:rect l="l" t="t" r="r" b="b"/>
              <a:pathLst>
                <a:path w="405" h="329" extrusionOk="0">
                  <a:moveTo>
                    <a:pt x="157" y="0"/>
                  </a:moveTo>
                  <a:cubicBezTo>
                    <a:pt x="149" y="0"/>
                    <a:pt x="142" y="0"/>
                    <a:pt x="139" y="4"/>
                  </a:cubicBezTo>
                  <a:cubicBezTo>
                    <a:pt x="180" y="75"/>
                    <a:pt x="175" y="113"/>
                    <a:pt x="123" y="165"/>
                  </a:cubicBezTo>
                  <a:cubicBezTo>
                    <a:pt x="94" y="194"/>
                    <a:pt x="113" y="217"/>
                    <a:pt x="116" y="247"/>
                  </a:cubicBezTo>
                  <a:lnTo>
                    <a:pt x="108" y="247"/>
                  </a:lnTo>
                  <a:cubicBezTo>
                    <a:pt x="75" y="247"/>
                    <a:pt x="52" y="217"/>
                    <a:pt x="23" y="213"/>
                  </a:cubicBezTo>
                  <a:cubicBezTo>
                    <a:pt x="0" y="236"/>
                    <a:pt x="0" y="258"/>
                    <a:pt x="18" y="280"/>
                  </a:cubicBezTo>
                  <a:cubicBezTo>
                    <a:pt x="26" y="284"/>
                    <a:pt x="34" y="292"/>
                    <a:pt x="37" y="296"/>
                  </a:cubicBezTo>
                  <a:cubicBezTo>
                    <a:pt x="56" y="292"/>
                    <a:pt x="71" y="292"/>
                    <a:pt x="90" y="292"/>
                  </a:cubicBezTo>
                  <a:cubicBezTo>
                    <a:pt x="120" y="292"/>
                    <a:pt x="153" y="299"/>
                    <a:pt x="187" y="314"/>
                  </a:cubicBezTo>
                  <a:cubicBezTo>
                    <a:pt x="191" y="318"/>
                    <a:pt x="194" y="325"/>
                    <a:pt x="202" y="329"/>
                  </a:cubicBezTo>
                  <a:cubicBezTo>
                    <a:pt x="235" y="254"/>
                    <a:pt x="296" y="217"/>
                    <a:pt x="385" y="217"/>
                  </a:cubicBezTo>
                  <a:lnTo>
                    <a:pt x="404" y="217"/>
                  </a:lnTo>
                  <a:cubicBezTo>
                    <a:pt x="288" y="206"/>
                    <a:pt x="325" y="105"/>
                    <a:pt x="284" y="53"/>
                  </a:cubicBezTo>
                  <a:cubicBezTo>
                    <a:pt x="273" y="71"/>
                    <a:pt x="273" y="113"/>
                    <a:pt x="251" y="113"/>
                  </a:cubicBezTo>
                  <a:lnTo>
                    <a:pt x="235" y="113"/>
                  </a:lnTo>
                  <a:cubicBezTo>
                    <a:pt x="209" y="101"/>
                    <a:pt x="202" y="56"/>
                    <a:pt x="220" y="19"/>
                  </a:cubicBezTo>
                  <a:cubicBezTo>
                    <a:pt x="198" y="11"/>
                    <a:pt x="18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0" name="Google Shape;6530;p5"/>
            <p:cNvSpPr/>
            <p:nvPr/>
          </p:nvSpPr>
          <p:spPr>
            <a:xfrm>
              <a:off x="-2060981" y="-2794044"/>
              <a:ext cx="15185" cy="16665"/>
            </a:xfrm>
            <a:custGeom>
              <a:avLst/>
              <a:gdLst/>
              <a:ahLst/>
              <a:cxnLst/>
              <a:rect l="l" t="t" r="r" b="b"/>
              <a:pathLst>
                <a:path w="318" h="349" extrusionOk="0">
                  <a:moveTo>
                    <a:pt x="214" y="0"/>
                  </a:moveTo>
                  <a:cubicBezTo>
                    <a:pt x="191" y="0"/>
                    <a:pt x="179" y="34"/>
                    <a:pt x="164" y="53"/>
                  </a:cubicBezTo>
                  <a:cubicBezTo>
                    <a:pt x="153" y="64"/>
                    <a:pt x="138" y="72"/>
                    <a:pt x="124" y="72"/>
                  </a:cubicBezTo>
                  <a:lnTo>
                    <a:pt x="105" y="72"/>
                  </a:lnTo>
                  <a:cubicBezTo>
                    <a:pt x="97" y="67"/>
                    <a:pt x="90" y="67"/>
                    <a:pt x="83" y="67"/>
                  </a:cubicBezTo>
                  <a:cubicBezTo>
                    <a:pt x="57" y="67"/>
                    <a:pt x="34" y="83"/>
                    <a:pt x="15" y="109"/>
                  </a:cubicBezTo>
                  <a:lnTo>
                    <a:pt x="15" y="139"/>
                  </a:lnTo>
                  <a:cubicBezTo>
                    <a:pt x="0" y="184"/>
                    <a:pt x="19" y="232"/>
                    <a:pt x="15" y="274"/>
                  </a:cubicBezTo>
                  <a:cubicBezTo>
                    <a:pt x="7" y="348"/>
                    <a:pt x="86" y="311"/>
                    <a:pt x="93" y="348"/>
                  </a:cubicBezTo>
                  <a:cubicBezTo>
                    <a:pt x="83" y="288"/>
                    <a:pt x="60" y="224"/>
                    <a:pt x="131" y="169"/>
                  </a:cubicBezTo>
                  <a:cubicBezTo>
                    <a:pt x="161" y="195"/>
                    <a:pt x="195" y="217"/>
                    <a:pt x="228" y="217"/>
                  </a:cubicBezTo>
                  <a:cubicBezTo>
                    <a:pt x="250" y="217"/>
                    <a:pt x="269" y="210"/>
                    <a:pt x="292" y="188"/>
                  </a:cubicBezTo>
                  <a:cubicBezTo>
                    <a:pt x="303" y="169"/>
                    <a:pt x="303" y="146"/>
                    <a:pt x="292" y="124"/>
                  </a:cubicBezTo>
                  <a:cubicBezTo>
                    <a:pt x="281" y="128"/>
                    <a:pt x="269" y="131"/>
                    <a:pt x="258" y="131"/>
                  </a:cubicBezTo>
                  <a:lnTo>
                    <a:pt x="240" y="131"/>
                  </a:lnTo>
                  <a:cubicBezTo>
                    <a:pt x="221" y="131"/>
                    <a:pt x="209" y="128"/>
                    <a:pt x="205" y="105"/>
                  </a:cubicBezTo>
                  <a:cubicBezTo>
                    <a:pt x="205" y="98"/>
                    <a:pt x="205" y="90"/>
                    <a:pt x="214" y="86"/>
                  </a:cubicBezTo>
                  <a:cubicBezTo>
                    <a:pt x="221" y="79"/>
                    <a:pt x="224" y="75"/>
                    <a:pt x="231" y="75"/>
                  </a:cubicBezTo>
                  <a:cubicBezTo>
                    <a:pt x="247" y="75"/>
                    <a:pt x="254" y="90"/>
                    <a:pt x="266" y="98"/>
                  </a:cubicBezTo>
                  <a:cubicBezTo>
                    <a:pt x="276" y="105"/>
                    <a:pt x="284" y="117"/>
                    <a:pt x="292" y="124"/>
                  </a:cubicBezTo>
                  <a:cubicBezTo>
                    <a:pt x="318" y="67"/>
                    <a:pt x="276" y="38"/>
                    <a:pt x="240" y="12"/>
                  </a:cubicBezTo>
                  <a:cubicBezTo>
                    <a:pt x="231" y="5"/>
                    <a:pt x="221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1" name="Google Shape;6531;p5"/>
            <p:cNvSpPr/>
            <p:nvPr/>
          </p:nvSpPr>
          <p:spPr>
            <a:xfrm>
              <a:off x="-2324275" y="-2559687"/>
              <a:ext cx="18813" cy="15758"/>
            </a:xfrm>
            <a:custGeom>
              <a:avLst/>
              <a:gdLst/>
              <a:ahLst/>
              <a:cxnLst/>
              <a:rect l="l" t="t" r="r" b="b"/>
              <a:pathLst>
                <a:path w="394" h="330" extrusionOk="0">
                  <a:moveTo>
                    <a:pt x="250" y="166"/>
                  </a:moveTo>
                  <a:cubicBezTo>
                    <a:pt x="269" y="166"/>
                    <a:pt x="292" y="176"/>
                    <a:pt x="311" y="192"/>
                  </a:cubicBezTo>
                  <a:cubicBezTo>
                    <a:pt x="340" y="210"/>
                    <a:pt x="337" y="247"/>
                    <a:pt x="314" y="270"/>
                  </a:cubicBezTo>
                  <a:cubicBezTo>
                    <a:pt x="295" y="285"/>
                    <a:pt x="273" y="300"/>
                    <a:pt x="250" y="300"/>
                  </a:cubicBezTo>
                  <a:cubicBezTo>
                    <a:pt x="236" y="300"/>
                    <a:pt x="221" y="292"/>
                    <a:pt x="202" y="278"/>
                  </a:cubicBezTo>
                  <a:cubicBezTo>
                    <a:pt x="172" y="247"/>
                    <a:pt x="165" y="221"/>
                    <a:pt x="198" y="192"/>
                  </a:cubicBezTo>
                  <a:cubicBezTo>
                    <a:pt x="214" y="173"/>
                    <a:pt x="232" y="166"/>
                    <a:pt x="250" y="166"/>
                  </a:cubicBezTo>
                  <a:close/>
                  <a:moveTo>
                    <a:pt x="75" y="0"/>
                  </a:moveTo>
                  <a:cubicBezTo>
                    <a:pt x="57" y="0"/>
                    <a:pt x="41" y="23"/>
                    <a:pt x="26" y="38"/>
                  </a:cubicBezTo>
                  <a:cubicBezTo>
                    <a:pt x="0" y="68"/>
                    <a:pt x="19" y="79"/>
                    <a:pt x="45" y="98"/>
                  </a:cubicBezTo>
                  <a:cubicBezTo>
                    <a:pt x="102" y="135"/>
                    <a:pt x="172" y="169"/>
                    <a:pt x="120" y="259"/>
                  </a:cubicBezTo>
                  <a:cubicBezTo>
                    <a:pt x="116" y="270"/>
                    <a:pt x="124" y="288"/>
                    <a:pt x="128" y="296"/>
                  </a:cubicBezTo>
                  <a:cubicBezTo>
                    <a:pt x="146" y="318"/>
                    <a:pt x="195" y="330"/>
                    <a:pt x="236" y="330"/>
                  </a:cubicBezTo>
                  <a:cubicBezTo>
                    <a:pt x="273" y="330"/>
                    <a:pt x="311" y="318"/>
                    <a:pt x="322" y="304"/>
                  </a:cubicBezTo>
                  <a:cubicBezTo>
                    <a:pt x="340" y="278"/>
                    <a:pt x="393" y="247"/>
                    <a:pt x="363" y="221"/>
                  </a:cubicBezTo>
                  <a:cubicBezTo>
                    <a:pt x="311" y="173"/>
                    <a:pt x="311" y="76"/>
                    <a:pt x="224" y="64"/>
                  </a:cubicBezTo>
                  <a:cubicBezTo>
                    <a:pt x="176" y="57"/>
                    <a:pt x="138" y="49"/>
                    <a:pt x="102" y="12"/>
                  </a:cubicBezTo>
                  <a:cubicBezTo>
                    <a:pt x="93" y="4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2" name="Google Shape;6532;p5"/>
            <p:cNvSpPr/>
            <p:nvPr/>
          </p:nvSpPr>
          <p:spPr>
            <a:xfrm>
              <a:off x="-1865015" y="-2779241"/>
              <a:ext cx="12367" cy="25403"/>
            </a:xfrm>
            <a:custGeom>
              <a:avLst/>
              <a:gdLst/>
              <a:ahLst/>
              <a:cxnLst/>
              <a:rect l="l" t="t" r="r" b="b"/>
              <a:pathLst>
                <a:path w="259" h="532" extrusionOk="0">
                  <a:moveTo>
                    <a:pt x="139" y="1"/>
                  </a:moveTo>
                  <a:cubicBezTo>
                    <a:pt x="124" y="1"/>
                    <a:pt x="105" y="16"/>
                    <a:pt x="94" y="31"/>
                  </a:cubicBezTo>
                  <a:cubicBezTo>
                    <a:pt x="105" y="42"/>
                    <a:pt x="120" y="61"/>
                    <a:pt x="135" y="68"/>
                  </a:cubicBezTo>
                  <a:cubicBezTo>
                    <a:pt x="176" y="87"/>
                    <a:pt x="199" y="116"/>
                    <a:pt x="180" y="158"/>
                  </a:cubicBezTo>
                  <a:cubicBezTo>
                    <a:pt x="169" y="176"/>
                    <a:pt x="154" y="180"/>
                    <a:pt x="135" y="180"/>
                  </a:cubicBezTo>
                  <a:cubicBezTo>
                    <a:pt x="116" y="180"/>
                    <a:pt x="97" y="173"/>
                    <a:pt x="87" y="169"/>
                  </a:cubicBezTo>
                  <a:cubicBezTo>
                    <a:pt x="38" y="154"/>
                    <a:pt x="49" y="113"/>
                    <a:pt x="75" y="76"/>
                  </a:cubicBezTo>
                  <a:cubicBezTo>
                    <a:pt x="79" y="68"/>
                    <a:pt x="79" y="53"/>
                    <a:pt x="79" y="42"/>
                  </a:cubicBezTo>
                  <a:lnTo>
                    <a:pt x="79" y="42"/>
                  </a:lnTo>
                  <a:cubicBezTo>
                    <a:pt x="0" y="68"/>
                    <a:pt x="19" y="124"/>
                    <a:pt x="35" y="180"/>
                  </a:cubicBezTo>
                  <a:cubicBezTo>
                    <a:pt x="68" y="273"/>
                    <a:pt x="102" y="367"/>
                    <a:pt x="71" y="472"/>
                  </a:cubicBezTo>
                  <a:cubicBezTo>
                    <a:pt x="61" y="513"/>
                    <a:pt x="64" y="532"/>
                    <a:pt x="94" y="532"/>
                  </a:cubicBezTo>
                  <a:cubicBezTo>
                    <a:pt x="109" y="532"/>
                    <a:pt x="131" y="528"/>
                    <a:pt x="157" y="520"/>
                  </a:cubicBezTo>
                  <a:cubicBezTo>
                    <a:pt x="142" y="509"/>
                    <a:pt x="105" y="506"/>
                    <a:pt x="113" y="494"/>
                  </a:cubicBezTo>
                  <a:cubicBezTo>
                    <a:pt x="128" y="449"/>
                    <a:pt x="105" y="404"/>
                    <a:pt x="124" y="363"/>
                  </a:cubicBezTo>
                  <a:cubicBezTo>
                    <a:pt x="135" y="345"/>
                    <a:pt x="147" y="337"/>
                    <a:pt x="161" y="337"/>
                  </a:cubicBezTo>
                  <a:cubicBezTo>
                    <a:pt x="180" y="337"/>
                    <a:pt x="202" y="352"/>
                    <a:pt x="225" y="356"/>
                  </a:cubicBezTo>
                  <a:cubicBezTo>
                    <a:pt x="192" y="285"/>
                    <a:pt x="180" y="221"/>
                    <a:pt x="225" y="147"/>
                  </a:cubicBezTo>
                  <a:cubicBezTo>
                    <a:pt x="259" y="94"/>
                    <a:pt x="187" y="64"/>
                    <a:pt x="165" y="23"/>
                  </a:cubicBezTo>
                  <a:cubicBezTo>
                    <a:pt x="157" y="9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6533;p5"/>
            <p:cNvSpPr/>
            <p:nvPr/>
          </p:nvSpPr>
          <p:spPr>
            <a:xfrm>
              <a:off x="-2079556" y="-2905636"/>
              <a:ext cx="14325" cy="13656"/>
            </a:xfrm>
            <a:custGeom>
              <a:avLst/>
              <a:gdLst/>
              <a:ahLst/>
              <a:cxnLst/>
              <a:rect l="l" t="t" r="r" b="b"/>
              <a:pathLst>
                <a:path w="300" h="286" extrusionOk="0">
                  <a:moveTo>
                    <a:pt x="266" y="1"/>
                  </a:moveTo>
                  <a:cubicBezTo>
                    <a:pt x="251" y="9"/>
                    <a:pt x="232" y="31"/>
                    <a:pt x="225" y="31"/>
                  </a:cubicBezTo>
                  <a:lnTo>
                    <a:pt x="221" y="31"/>
                  </a:lnTo>
                  <a:cubicBezTo>
                    <a:pt x="210" y="23"/>
                    <a:pt x="199" y="20"/>
                    <a:pt x="187" y="20"/>
                  </a:cubicBezTo>
                  <a:cubicBezTo>
                    <a:pt x="142" y="20"/>
                    <a:pt x="109" y="61"/>
                    <a:pt x="68" y="65"/>
                  </a:cubicBezTo>
                  <a:cubicBezTo>
                    <a:pt x="64" y="72"/>
                    <a:pt x="60" y="76"/>
                    <a:pt x="53" y="80"/>
                  </a:cubicBezTo>
                  <a:cubicBezTo>
                    <a:pt x="37" y="128"/>
                    <a:pt x="19" y="177"/>
                    <a:pt x="1" y="225"/>
                  </a:cubicBezTo>
                  <a:cubicBezTo>
                    <a:pt x="42" y="251"/>
                    <a:pt x="82" y="282"/>
                    <a:pt x="135" y="285"/>
                  </a:cubicBezTo>
                  <a:lnTo>
                    <a:pt x="142" y="285"/>
                  </a:lnTo>
                  <a:cubicBezTo>
                    <a:pt x="161" y="285"/>
                    <a:pt x="184" y="282"/>
                    <a:pt x="194" y="256"/>
                  </a:cubicBezTo>
                  <a:cubicBezTo>
                    <a:pt x="206" y="222"/>
                    <a:pt x="176" y="222"/>
                    <a:pt x="158" y="211"/>
                  </a:cubicBezTo>
                  <a:cubicBezTo>
                    <a:pt x="135" y="199"/>
                    <a:pt x="113" y="180"/>
                    <a:pt x="97" y="151"/>
                  </a:cubicBezTo>
                  <a:cubicBezTo>
                    <a:pt x="120" y="139"/>
                    <a:pt x="139" y="135"/>
                    <a:pt x="158" y="135"/>
                  </a:cubicBezTo>
                  <a:cubicBezTo>
                    <a:pt x="176" y="135"/>
                    <a:pt x="194" y="139"/>
                    <a:pt x="217" y="147"/>
                  </a:cubicBezTo>
                  <a:cubicBezTo>
                    <a:pt x="247" y="162"/>
                    <a:pt x="270" y="170"/>
                    <a:pt x="280" y="170"/>
                  </a:cubicBezTo>
                  <a:cubicBezTo>
                    <a:pt x="299" y="170"/>
                    <a:pt x="299" y="147"/>
                    <a:pt x="296" y="87"/>
                  </a:cubicBezTo>
                  <a:lnTo>
                    <a:pt x="296" y="65"/>
                  </a:lnTo>
                  <a:cubicBezTo>
                    <a:pt x="289" y="42"/>
                    <a:pt x="284" y="16"/>
                    <a:pt x="2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6534;p5"/>
            <p:cNvSpPr/>
            <p:nvPr/>
          </p:nvSpPr>
          <p:spPr>
            <a:xfrm>
              <a:off x="-1920358" y="-2475599"/>
              <a:ext cx="13609" cy="14325"/>
            </a:xfrm>
            <a:custGeom>
              <a:avLst/>
              <a:gdLst/>
              <a:ahLst/>
              <a:cxnLst/>
              <a:rect l="l" t="t" r="r" b="b"/>
              <a:pathLst>
                <a:path w="285" h="300" extrusionOk="0">
                  <a:moveTo>
                    <a:pt x="225" y="1"/>
                  </a:moveTo>
                  <a:cubicBezTo>
                    <a:pt x="217" y="1"/>
                    <a:pt x="210" y="1"/>
                    <a:pt x="202" y="8"/>
                  </a:cubicBezTo>
                  <a:cubicBezTo>
                    <a:pt x="162" y="45"/>
                    <a:pt x="112" y="42"/>
                    <a:pt x="64" y="45"/>
                  </a:cubicBezTo>
                  <a:cubicBezTo>
                    <a:pt x="57" y="53"/>
                    <a:pt x="53" y="56"/>
                    <a:pt x="45" y="64"/>
                  </a:cubicBezTo>
                  <a:cubicBezTo>
                    <a:pt x="57" y="109"/>
                    <a:pt x="0" y="154"/>
                    <a:pt x="53" y="202"/>
                  </a:cubicBezTo>
                  <a:cubicBezTo>
                    <a:pt x="90" y="236"/>
                    <a:pt x="157" y="225"/>
                    <a:pt x="169" y="296"/>
                  </a:cubicBezTo>
                  <a:cubicBezTo>
                    <a:pt x="169" y="299"/>
                    <a:pt x="173" y="299"/>
                    <a:pt x="176" y="299"/>
                  </a:cubicBezTo>
                  <a:cubicBezTo>
                    <a:pt x="184" y="299"/>
                    <a:pt x="207" y="289"/>
                    <a:pt x="214" y="266"/>
                  </a:cubicBezTo>
                  <a:cubicBezTo>
                    <a:pt x="229" y="199"/>
                    <a:pt x="225" y="123"/>
                    <a:pt x="269" y="60"/>
                  </a:cubicBezTo>
                  <a:cubicBezTo>
                    <a:pt x="285" y="42"/>
                    <a:pt x="269" y="27"/>
                    <a:pt x="255" y="11"/>
                  </a:cubicBezTo>
                  <a:cubicBezTo>
                    <a:pt x="243" y="4"/>
                    <a:pt x="236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6535;p5"/>
            <p:cNvSpPr/>
            <p:nvPr/>
          </p:nvSpPr>
          <p:spPr>
            <a:xfrm>
              <a:off x="-2302167" y="-2711389"/>
              <a:ext cx="17381" cy="38200"/>
            </a:xfrm>
            <a:custGeom>
              <a:avLst/>
              <a:gdLst/>
              <a:ahLst/>
              <a:cxnLst/>
              <a:rect l="l" t="t" r="r" b="b"/>
              <a:pathLst>
                <a:path w="364" h="800" extrusionOk="0">
                  <a:moveTo>
                    <a:pt x="322" y="1"/>
                  </a:moveTo>
                  <a:cubicBezTo>
                    <a:pt x="277" y="1"/>
                    <a:pt x="248" y="34"/>
                    <a:pt x="248" y="71"/>
                  </a:cubicBezTo>
                  <a:cubicBezTo>
                    <a:pt x="240" y="184"/>
                    <a:pt x="173" y="236"/>
                    <a:pt x="79" y="270"/>
                  </a:cubicBezTo>
                  <a:cubicBezTo>
                    <a:pt x="65" y="273"/>
                    <a:pt x="53" y="281"/>
                    <a:pt x="53" y="299"/>
                  </a:cubicBezTo>
                  <a:cubicBezTo>
                    <a:pt x="46" y="396"/>
                    <a:pt x="23" y="490"/>
                    <a:pt x="16" y="584"/>
                  </a:cubicBezTo>
                  <a:cubicBezTo>
                    <a:pt x="8" y="662"/>
                    <a:pt x="1" y="767"/>
                    <a:pt x="117" y="800"/>
                  </a:cubicBezTo>
                  <a:cubicBezTo>
                    <a:pt x="83" y="718"/>
                    <a:pt x="20" y="643"/>
                    <a:pt x="49" y="550"/>
                  </a:cubicBezTo>
                  <a:cubicBezTo>
                    <a:pt x="65" y="512"/>
                    <a:pt x="75" y="479"/>
                    <a:pt x="75" y="441"/>
                  </a:cubicBezTo>
                  <a:cubicBezTo>
                    <a:pt x="72" y="333"/>
                    <a:pt x="165" y="228"/>
                    <a:pt x="281" y="210"/>
                  </a:cubicBezTo>
                  <a:cubicBezTo>
                    <a:pt x="319" y="176"/>
                    <a:pt x="353" y="146"/>
                    <a:pt x="363" y="98"/>
                  </a:cubicBezTo>
                  <a:cubicBezTo>
                    <a:pt x="308" y="79"/>
                    <a:pt x="337" y="34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6536;p5"/>
            <p:cNvSpPr/>
            <p:nvPr/>
          </p:nvSpPr>
          <p:spPr>
            <a:xfrm>
              <a:off x="-2709999" y="-2619088"/>
              <a:ext cx="15758" cy="13943"/>
            </a:xfrm>
            <a:custGeom>
              <a:avLst/>
              <a:gdLst/>
              <a:ahLst/>
              <a:cxnLst/>
              <a:rect l="l" t="t" r="r" b="b"/>
              <a:pathLst>
                <a:path w="330" h="292" extrusionOk="0">
                  <a:moveTo>
                    <a:pt x="52" y="0"/>
                  </a:moveTo>
                  <a:cubicBezTo>
                    <a:pt x="45" y="0"/>
                    <a:pt x="38" y="4"/>
                    <a:pt x="26" y="14"/>
                  </a:cubicBezTo>
                  <a:cubicBezTo>
                    <a:pt x="0" y="56"/>
                    <a:pt x="45" y="93"/>
                    <a:pt x="45" y="135"/>
                  </a:cubicBezTo>
                  <a:cubicBezTo>
                    <a:pt x="45" y="164"/>
                    <a:pt x="52" y="190"/>
                    <a:pt x="60" y="216"/>
                  </a:cubicBezTo>
                  <a:cubicBezTo>
                    <a:pt x="71" y="258"/>
                    <a:pt x="128" y="292"/>
                    <a:pt x="164" y="292"/>
                  </a:cubicBezTo>
                  <a:cubicBezTo>
                    <a:pt x="180" y="292"/>
                    <a:pt x="191" y="288"/>
                    <a:pt x="198" y="276"/>
                  </a:cubicBezTo>
                  <a:cubicBezTo>
                    <a:pt x="232" y="228"/>
                    <a:pt x="311" y="198"/>
                    <a:pt x="281" y="116"/>
                  </a:cubicBezTo>
                  <a:lnTo>
                    <a:pt x="281" y="116"/>
                  </a:lnTo>
                  <a:cubicBezTo>
                    <a:pt x="262" y="138"/>
                    <a:pt x="240" y="161"/>
                    <a:pt x="228" y="187"/>
                  </a:cubicBezTo>
                  <a:cubicBezTo>
                    <a:pt x="217" y="206"/>
                    <a:pt x="206" y="213"/>
                    <a:pt x="195" y="213"/>
                  </a:cubicBezTo>
                  <a:cubicBezTo>
                    <a:pt x="187" y="213"/>
                    <a:pt x="180" y="209"/>
                    <a:pt x="172" y="209"/>
                  </a:cubicBezTo>
                  <a:cubicBezTo>
                    <a:pt x="142" y="194"/>
                    <a:pt x="120" y="176"/>
                    <a:pt x="112" y="145"/>
                  </a:cubicBezTo>
                  <a:cubicBezTo>
                    <a:pt x="112" y="138"/>
                    <a:pt x="112" y="127"/>
                    <a:pt x="120" y="123"/>
                  </a:cubicBezTo>
                  <a:cubicBezTo>
                    <a:pt x="150" y="101"/>
                    <a:pt x="206" y="119"/>
                    <a:pt x="224" y="67"/>
                  </a:cubicBezTo>
                  <a:cubicBezTo>
                    <a:pt x="228" y="67"/>
                    <a:pt x="266" y="97"/>
                    <a:pt x="281" y="116"/>
                  </a:cubicBezTo>
                  <a:cubicBezTo>
                    <a:pt x="329" y="37"/>
                    <a:pt x="259" y="33"/>
                    <a:pt x="217" y="19"/>
                  </a:cubicBezTo>
                  <a:cubicBezTo>
                    <a:pt x="209" y="14"/>
                    <a:pt x="202" y="14"/>
                    <a:pt x="198" y="14"/>
                  </a:cubicBezTo>
                  <a:cubicBezTo>
                    <a:pt x="172" y="14"/>
                    <a:pt x="150" y="30"/>
                    <a:pt x="128" y="33"/>
                  </a:cubicBezTo>
                  <a:lnTo>
                    <a:pt x="120" y="33"/>
                  </a:lnTo>
                  <a:cubicBezTo>
                    <a:pt x="109" y="33"/>
                    <a:pt x="97" y="26"/>
                    <a:pt x="86" y="14"/>
                  </a:cubicBezTo>
                  <a:cubicBezTo>
                    <a:pt x="75" y="7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6537;p5"/>
            <p:cNvSpPr/>
            <p:nvPr/>
          </p:nvSpPr>
          <p:spPr>
            <a:xfrm>
              <a:off x="-2118998" y="-2601468"/>
              <a:ext cx="15376" cy="18431"/>
            </a:xfrm>
            <a:custGeom>
              <a:avLst/>
              <a:gdLst/>
              <a:ahLst/>
              <a:cxnLst/>
              <a:rect l="l" t="t" r="r" b="b"/>
              <a:pathLst>
                <a:path w="322" h="386" extrusionOk="0">
                  <a:moveTo>
                    <a:pt x="209" y="1"/>
                  </a:moveTo>
                  <a:cubicBezTo>
                    <a:pt x="202" y="4"/>
                    <a:pt x="190" y="12"/>
                    <a:pt x="180" y="38"/>
                  </a:cubicBezTo>
                  <a:cubicBezTo>
                    <a:pt x="157" y="76"/>
                    <a:pt x="135" y="94"/>
                    <a:pt x="97" y="106"/>
                  </a:cubicBezTo>
                  <a:cubicBezTo>
                    <a:pt x="109" y="125"/>
                    <a:pt x="142" y="135"/>
                    <a:pt x="123" y="158"/>
                  </a:cubicBezTo>
                  <a:cubicBezTo>
                    <a:pt x="109" y="173"/>
                    <a:pt x="90" y="180"/>
                    <a:pt x="68" y="180"/>
                  </a:cubicBezTo>
                  <a:cubicBezTo>
                    <a:pt x="56" y="180"/>
                    <a:pt x="45" y="177"/>
                    <a:pt x="30" y="173"/>
                  </a:cubicBezTo>
                  <a:cubicBezTo>
                    <a:pt x="23" y="195"/>
                    <a:pt x="11" y="214"/>
                    <a:pt x="0" y="237"/>
                  </a:cubicBezTo>
                  <a:cubicBezTo>
                    <a:pt x="7" y="244"/>
                    <a:pt x="11" y="247"/>
                    <a:pt x="19" y="251"/>
                  </a:cubicBezTo>
                  <a:cubicBezTo>
                    <a:pt x="45" y="237"/>
                    <a:pt x="71" y="225"/>
                    <a:pt x="97" y="225"/>
                  </a:cubicBezTo>
                  <a:cubicBezTo>
                    <a:pt x="120" y="225"/>
                    <a:pt x="142" y="237"/>
                    <a:pt x="164" y="266"/>
                  </a:cubicBezTo>
                  <a:cubicBezTo>
                    <a:pt x="173" y="273"/>
                    <a:pt x="180" y="278"/>
                    <a:pt x="190" y="278"/>
                  </a:cubicBezTo>
                  <a:cubicBezTo>
                    <a:pt x="199" y="278"/>
                    <a:pt x="206" y="278"/>
                    <a:pt x="213" y="273"/>
                  </a:cubicBezTo>
                  <a:lnTo>
                    <a:pt x="243" y="273"/>
                  </a:lnTo>
                  <a:cubicBezTo>
                    <a:pt x="232" y="300"/>
                    <a:pt x="221" y="326"/>
                    <a:pt x="209" y="356"/>
                  </a:cubicBezTo>
                  <a:cubicBezTo>
                    <a:pt x="221" y="363"/>
                    <a:pt x="232" y="375"/>
                    <a:pt x="243" y="386"/>
                  </a:cubicBezTo>
                  <a:cubicBezTo>
                    <a:pt x="273" y="363"/>
                    <a:pt x="288" y="334"/>
                    <a:pt x="285" y="296"/>
                  </a:cubicBezTo>
                  <a:cubicBezTo>
                    <a:pt x="285" y="251"/>
                    <a:pt x="285" y="206"/>
                    <a:pt x="321" y="169"/>
                  </a:cubicBezTo>
                  <a:cubicBezTo>
                    <a:pt x="273" y="139"/>
                    <a:pt x="173" y="147"/>
                    <a:pt x="243" y="57"/>
                  </a:cubicBezTo>
                  <a:cubicBezTo>
                    <a:pt x="235" y="35"/>
                    <a:pt x="225" y="1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8" name="Google Shape;6538;p5"/>
            <p:cNvSpPr/>
            <p:nvPr/>
          </p:nvSpPr>
          <p:spPr>
            <a:xfrm>
              <a:off x="-2129741" y="-2879898"/>
              <a:ext cx="13656" cy="20962"/>
            </a:xfrm>
            <a:custGeom>
              <a:avLst/>
              <a:gdLst/>
              <a:ahLst/>
              <a:cxnLst/>
              <a:rect l="l" t="t" r="r" b="b"/>
              <a:pathLst>
                <a:path w="286" h="43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62" y="12"/>
                    <a:pt x="132" y="26"/>
                    <a:pt x="1" y="146"/>
                  </a:cubicBezTo>
                  <a:lnTo>
                    <a:pt x="12" y="146"/>
                  </a:lnTo>
                  <a:cubicBezTo>
                    <a:pt x="23" y="146"/>
                    <a:pt x="31" y="138"/>
                    <a:pt x="42" y="135"/>
                  </a:cubicBezTo>
                  <a:cubicBezTo>
                    <a:pt x="53" y="128"/>
                    <a:pt x="61" y="124"/>
                    <a:pt x="72" y="124"/>
                  </a:cubicBezTo>
                  <a:lnTo>
                    <a:pt x="84" y="124"/>
                  </a:lnTo>
                  <a:cubicBezTo>
                    <a:pt x="162" y="135"/>
                    <a:pt x="177" y="195"/>
                    <a:pt x="184" y="259"/>
                  </a:cubicBezTo>
                  <a:cubicBezTo>
                    <a:pt x="173" y="352"/>
                    <a:pt x="79" y="374"/>
                    <a:pt x="31" y="434"/>
                  </a:cubicBezTo>
                  <a:cubicBezTo>
                    <a:pt x="31" y="434"/>
                    <a:pt x="31" y="438"/>
                    <a:pt x="34" y="438"/>
                  </a:cubicBezTo>
                  <a:lnTo>
                    <a:pt x="49" y="438"/>
                  </a:lnTo>
                  <a:cubicBezTo>
                    <a:pt x="84" y="438"/>
                    <a:pt x="110" y="416"/>
                    <a:pt x="139" y="408"/>
                  </a:cubicBezTo>
                  <a:cubicBezTo>
                    <a:pt x="203" y="397"/>
                    <a:pt x="281" y="255"/>
                    <a:pt x="248" y="221"/>
                  </a:cubicBezTo>
                  <a:cubicBezTo>
                    <a:pt x="196" y="165"/>
                    <a:pt x="232" y="135"/>
                    <a:pt x="251" y="94"/>
                  </a:cubicBezTo>
                  <a:cubicBezTo>
                    <a:pt x="267" y="64"/>
                    <a:pt x="285" y="38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9" name="Google Shape;6539;p5"/>
            <p:cNvSpPr/>
            <p:nvPr/>
          </p:nvSpPr>
          <p:spPr>
            <a:xfrm>
              <a:off x="-2264826" y="-2672329"/>
              <a:ext cx="13561" cy="27408"/>
            </a:xfrm>
            <a:custGeom>
              <a:avLst/>
              <a:gdLst/>
              <a:ahLst/>
              <a:cxnLst/>
              <a:rect l="l" t="t" r="r" b="b"/>
              <a:pathLst>
                <a:path w="284" h="574" extrusionOk="0">
                  <a:moveTo>
                    <a:pt x="154" y="1"/>
                  </a:moveTo>
                  <a:cubicBezTo>
                    <a:pt x="123" y="1"/>
                    <a:pt x="97" y="12"/>
                    <a:pt x="90" y="35"/>
                  </a:cubicBezTo>
                  <a:cubicBezTo>
                    <a:pt x="71" y="87"/>
                    <a:pt x="64" y="139"/>
                    <a:pt x="15" y="177"/>
                  </a:cubicBezTo>
                  <a:cubicBezTo>
                    <a:pt x="0" y="187"/>
                    <a:pt x="11" y="218"/>
                    <a:pt x="11" y="240"/>
                  </a:cubicBezTo>
                  <a:cubicBezTo>
                    <a:pt x="19" y="337"/>
                    <a:pt x="71" y="412"/>
                    <a:pt x="113" y="494"/>
                  </a:cubicBezTo>
                  <a:cubicBezTo>
                    <a:pt x="139" y="546"/>
                    <a:pt x="165" y="573"/>
                    <a:pt x="194" y="573"/>
                  </a:cubicBezTo>
                  <a:cubicBezTo>
                    <a:pt x="217" y="573"/>
                    <a:pt x="247" y="551"/>
                    <a:pt x="284" y="513"/>
                  </a:cubicBezTo>
                  <a:cubicBezTo>
                    <a:pt x="217" y="479"/>
                    <a:pt x="142" y="453"/>
                    <a:pt x="97" y="394"/>
                  </a:cubicBezTo>
                  <a:cubicBezTo>
                    <a:pt x="94" y="389"/>
                    <a:pt x="90" y="386"/>
                    <a:pt x="87" y="379"/>
                  </a:cubicBezTo>
                  <a:cubicBezTo>
                    <a:pt x="19" y="274"/>
                    <a:pt x="68" y="125"/>
                    <a:pt x="221" y="20"/>
                  </a:cubicBezTo>
                  <a:cubicBezTo>
                    <a:pt x="199" y="4"/>
                    <a:pt x="176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0" name="Google Shape;6540;p5"/>
            <p:cNvSpPr/>
            <p:nvPr/>
          </p:nvSpPr>
          <p:spPr>
            <a:xfrm>
              <a:off x="-2120239" y="-2682118"/>
              <a:ext cx="17524" cy="11269"/>
            </a:xfrm>
            <a:custGeom>
              <a:avLst/>
              <a:gdLst/>
              <a:ahLst/>
              <a:cxnLst/>
              <a:rect l="l" t="t" r="r" b="b"/>
              <a:pathLst>
                <a:path w="367" h="236" extrusionOk="0">
                  <a:moveTo>
                    <a:pt x="161" y="0"/>
                  </a:moveTo>
                  <a:cubicBezTo>
                    <a:pt x="138" y="0"/>
                    <a:pt x="109" y="8"/>
                    <a:pt x="64" y="23"/>
                  </a:cubicBezTo>
                  <a:cubicBezTo>
                    <a:pt x="0" y="113"/>
                    <a:pt x="97" y="135"/>
                    <a:pt x="131" y="187"/>
                  </a:cubicBezTo>
                  <a:cubicBezTo>
                    <a:pt x="172" y="195"/>
                    <a:pt x="206" y="235"/>
                    <a:pt x="247" y="235"/>
                  </a:cubicBezTo>
                  <a:cubicBezTo>
                    <a:pt x="261" y="235"/>
                    <a:pt x="277" y="232"/>
                    <a:pt x="295" y="221"/>
                  </a:cubicBezTo>
                  <a:cubicBezTo>
                    <a:pt x="318" y="187"/>
                    <a:pt x="366" y="173"/>
                    <a:pt x="363" y="120"/>
                  </a:cubicBezTo>
                  <a:lnTo>
                    <a:pt x="363" y="120"/>
                  </a:lnTo>
                  <a:cubicBezTo>
                    <a:pt x="340" y="131"/>
                    <a:pt x="311" y="165"/>
                    <a:pt x="303" y="165"/>
                  </a:cubicBezTo>
                  <a:cubicBezTo>
                    <a:pt x="303" y="165"/>
                    <a:pt x="299" y="165"/>
                    <a:pt x="299" y="161"/>
                  </a:cubicBezTo>
                  <a:cubicBezTo>
                    <a:pt x="295" y="116"/>
                    <a:pt x="247" y="150"/>
                    <a:pt x="232" y="105"/>
                  </a:cubicBezTo>
                  <a:cubicBezTo>
                    <a:pt x="209" y="26"/>
                    <a:pt x="194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1" name="Google Shape;6541;p5"/>
            <p:cNvSpPr/>
            <p:nvPr/>
          </p:nvSpPr>
          <p:spPr>
            <a:xfrm>
              <a:off x="-2046895" y="-2824890"/>
              <a:ext cx="20771" cy="15185"/>
            </a:xfrm>
            <a:custGeom>
              <a:avLst/>
              <a:gdLst/>
              <a:ahLst/>
              <a:cxnLst/>
              <a:rect l="l" t="t" r="r" b="b"/>
              <a:pathLst>
                <a:path w="435" h="318" extrusionOk="0">
                  <a:moveTo>
                    <a:pt x="214" y="0"/>
                  </a:moveTo>
                  <a:lnTo>
                    <a:pt x="214" y="0"/>
                  </a:lnTo>
                  <a:cubicBezTo>
                    <a:pt x="124" y="4"/>
                    <a:pt x="64" y="59"/>
                    <a:pt x="0" y="116"/>
                  </a:cubicBezTo>
                  <a:cubicBezTo>
                    <a:pt x="8" y="119"/>
                    <a:pt x="15" y="119"/>
                    <a:pt x="23" y="119"/>
                  </a:cubicBezTo>
                  <a:cubicBezTo>
                    <a:pt x="34" y="119"/>
                    <a:pt x="41" y="119"/>
                    <a:pt x="53" y="116"/>
                  </a:cubicBezTo>
                  <a:cubicBezTo>
                    <a:pt x="60" y="116"/>
                    <a:pt x="71" y="112"/>
                    <a:pt x="79" y="112"/>
                  </a:cubicBezTo>
                  <a:cubicBezTo>
                    <a:pt x="93" y="112"/>
                    <a:pt x="105" y="116"/>
                    <a:pt x="116" y="130"/>
                  </a:cubicBezTo>
                  <a:cubicBezTo>
                    <a:pt x="154" y="168"/>
                    <a:pt x="146" y="232"/>
                    <a:pt x="183" y="273"/>
                  </a:cubicBezTo>
                  <a:cubicBezTo>
                    <a:pt x="157" y="295"/>
                    <a:pt x="120" y="284"/>
                    <a:pt x="98" y="306"/>
                  </a:cubicBezTo>
                  <a:lnTo>
                    <a:pt x="98" y="310"/>
                  </a:lnTo>
                  <a:cubicBezTo>
                    <a:pt x="112" y="318"/>
                    <a:pt x="124" y="318"/>
                    <a:pt x="135" y="318"/>
                  </a:cubicBezTo>
                  <a:cubicBezTo>
                    <a:pt x="150" y="318"/>
                    <a:pt x="161" y="318"/>
                    <a:pt x="176" y="314"/>
                  </a:cubicBezTo>
                  <a:cubicBezTo>
                    <a:pt x="188" y="314"/>
                    <a:pt x="202" y="310"/>
                    <a:pt x="214" y="310"/>
                  </a:cubicBezTo>
                  <a:lnTo>
                    <a:pt x="233" y="310"/>
                  </a:lnTo>
                  <a:cubicBezTo>
                    <a:pt x="262" y="310"/>
                    <a:pt x="281" y="295"/>
                    <a:pt x="288" y="265"/>
                  </a:cubicBezTo>
                  <a:cubicBezTo>
                    <a:pt x="303" y="213"/>
                    <a:pt x="329" y="175"/>
                    <a:pt x="385" y="146"/>
                  </a:cubicBezTo>
                  <a:cubicBezTo>
                    <a:pt x="434" y="119"/>
                    <a:pt x="419" y="85"/>
                    <a:pt x="363" y="78"/>
                  </a:cubicBezTo>
                  <a:lnTo>
                    <a:pt x="363" y="82"/>
                  </a:lnTo>
                  <a:cubicBezTo>
                    <a:pt x="371" y="119"/>
                    <a:pt x="345" y="146"/>
                    <a:pt x="318" y="146"/>
                  </a:cubicBezTo>
                  <a:lnTo>
                    <a:pt x="307" y="146"/>
                  </a:lnTo>
                  <a:cubicBezTo>
                    <a:pt x="292" y="146"/>
                    <a:pt x="273" y="149"/>
                    <a:pt x="259" y="157"/>
                  </a:cubicBezTo>
                  <a:cubicBezTo>
                    <a:pt x="243" y="164"/>
                    <a:pt x="228" y="172"/>
                    <a:pt x="214" y="172"/>
                  </a:cubicBezTo>
                  <a:cubicBezTo>
                    <a:pt x="206" y="172"/>
                    <a:pt x="195" y="168"/>
                    <a:pt x="183" y="161"/>
                  </a:cubicBezTo>
                  <a:cubicBezTo>
                    <a:pt x="150" y="138"/>
                    <a:pt x="124" y="104"/>
                    <a:pt x="157" y="59"/>
                  </a:cubicBezTo>
                  <a:cubicBezTo>
                    <a:pt x="176" y="37"/>
                    <a:pt x="195" y="18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2" name="Google Shape;6542;p5"/>
            <p:cNvSpPr/>
            <p:nvPr/>
          </p:nvSpPr>
          <p:spPr>
            <a:xfrm>
              <a:off x="-2837444" y="-2760476"/>
              <a:ext cx="19864" cy="14468"/>
            </a:xfrm>
            <a:custGeom>
              <a:avLst/>
              <a:gdLst/>
              <a:ahLst/>
              <a:cxnLst/>
              <a:rect l="l" t="t" r="r" b="b"/>
              <a:pathLst>
                <a:path w="416" h="303" extrusionOk="0">
                  <a:moveTo>
                    <a:pt x="254" y="0"/>
                  </a:moveTo>
                  <a:lnTo>
                    <a:pt x="254" y="0"/>
                  </a:lnTo>
                  <a:cubicBezTo>
                    <a:pt x="281" y="45"/>
                    <a:pt x="326" y="82"/>
                    <a:pt x="307" y="146"/>
                  </a:cubicBezTo>
                  <a:cubicBezTo>
                    <a:pt x="277" y="210"/>
                    <a:pt x="214" y="251"/>
                    <a:pt x="154" y="251"/>
                  </a:cubicBezTo>
                  <a:lnTo>
                    <a:pt x="138" y="251"/>
                  </a:lnTo>
                  <a:cubicBezTo>
                    <a:pt x="109" y="247"/>
                    <a:pt x="109" y="221"/>
                    <a:pt x="94" y="206"/>
                  </a:cubicBezTo>
                  <a:cubicBezTo>
                    <a:pt x="57" y="161"/>
                    <a:pt x="75" y="109"/>
                    <a:pt x="60" y="64"/>
                  </a:cubicBezTo>
                  <a:lnTo>
                    <a:pt x="60" y="64"/>
                  </a:lnTo>
                  <a:cubicBezTo>
                    <a:pt x="30" y="123"/>
                    <a:pt x="0" y="191"/>
                    <a:pt x="52" y="251"/>
                  </a:cubicBezTo>
                  <a:cubicBezTo>
                    <a:pt x="86" y="288"/>
                    <a:pt x="135" y="303"/>
                    <a:pt x="187" y="303"/>
                  </a:cubicBezTo>
                  <a:cubicBezTo>
                    <a:pt x="259" y="303"/>
                    <a:pt x="333" y="273"/>
                    <a:pt x="366" y="213"/>
                  </a:cubicBezTo>
                  <a:cubicBezTo>
                    <a:pt x="416" y="131"/>
                    <a:pt x="371" y="45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3" name="Google Shape;6543;p5"/>
            <p:cNvSpPr/>
            <p:nvPr/>
          </p:nvSpPr>
          <p:spPr>
            <a:xfrm>
              <a:off x="-2255945" y="-2864762"/>
              <a:ext cx="26692" cy="17047"/>
            </a:xfrm>
            <a:custGeom>
              <a:avLst/>
              <a:gdLst/>
              <a:ahLst/>
              <a:cxnLst/>
              <a:rect l="l" t="t" r="r" b="b"/>
              <a:pathLst>
                <a:path w="559" h="357" extrusionOk="0">
                  <a:moveTo>
                    <a:pt x="375" y="5"/>
                  </a:moveTo>
                  <a:cubicBezTo>
                    <a:pt x="356" y="5"/>
                    <a:pt x="334" y="28"/>
                    <a:pt x="315" y="42"/>
                  </a:cubicBezTo>
                  <a:cubicBezTo>
                    <a:pt x="300" y="57"/>
                    <a:pt x="282" y="76"/>
                    <a:pt x="263" y="83"/>
                  </a:cubicBezTo>
                  <a:cubicBezTo>
                    <a:pt x="113" y="117"/>
                    <a:pt x="75" y="256"/>
                    <a:pt x="1" y="356"/>
                  </a:cubicBezTo>
                  <a:cubicBezTo>
                    <a:pt x="8" y="349"/>
                    <a:pt x="23" y="349"/>
                    <a:pt x="39" y="349"/>
                  </a:cubicBezTo>
                  <a:lnTo>
                    <a:pt x="58" y="349"/>
                  </a:lnTo>
                  <a:cubicBezTo>
                    <a:pt x="84" y="349"/>
                    <a:pt x="106" y="345"/>
                    <a:pt x="117" y="308"/>
                  </a:cubicBezTo>
                  <a:cubicBezTo>
                    <a:pt x="173" y="244"/>
                    <a:pt x="206" y="162"/>
                    <a:pt x="277" y="109"/>
                  </a:cubicBezTo>
                  <a:cubicBezTo>
                    <a:pt x="311" y="76"/>
                    <a:pt x="349" y="61"/>
                    <a:pt x="386" y="61"/>
                  </a:cubicBezTo>
                  <a:cubicBezTo>
                    <a:pt x="420" y="61"/>
                    <a:pt x="453" y="73"/>
                    <a:pt x="491" y="95"/>
                  </a:cubicBezTo>
                  <a:cubicBezTo>
                    <a:pt x="506" y="106"/>
                    <a:pt x="517" y="113"/>
                    <a:pt x="529" y="113"/>
                  </a:cubicBezTo>
                  <a:cubicBezTo>
                    <a:pt x="539" y="113"/>
                    <a:pt x="551" y="109"/>
                    <a:pt x="558" y="102"/>
                  </a:cubicBezTo>
                  <a:cubicBezTo>
                    <a:pt x="543" y="1"/>
                    <a:pt x="442" y="57"/>
                    <a:pt x="394" y="12"/>
                  </a:cubicBezTo>
                  <a:cubicBezTo>
                    <a:pt x="389" y="9"/>
                    <a:pt x="382" y="5"/>
                    <a:pt x="375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4" name="Google Shape;6544;p5"/>
            <p:cNvSpPr/>
            <p:nvPr/>
          </p:nvSpPr>
          <p:spPr>
            <a:xfrm>
              <a:off x="-2759803" y="-2432911"/>
              <a:ext cx="12701" cy="13418"/>
            </a:xfrm>
            <a:custGeom>
              <a:avLst/>
              <a:gdLst/>
              <a:ahLst/>
              <a:cxnLst/>
              <a:rect l="l" t="t" r="r" b="b"/>
              <a:pathLst>
                <a:path w="266" h="281" extrusionOk="0">
                  <a:moveTo>
                    <a:pt x="60" y="0"/>
                  </a:moveTo>
                  <a:lnTo>
                    <a:pt x="60" y="0"/>
                  </a:lnTo>
                  <a:cubicBezTo>
                    <a:pt x="15" y="56"/>
                    <a:pt x="75" y="104"/>
                    <a:pt x="56" y="149"/>
                  </a:cubicBezTo>
                  <a:cubicBezTo>
                    <a:pt x="38" y="190"/>
                    <a:pt x="1" y="232"/>
                    <a:pt x="53" y="269"/>
                  </a:cubicBezTo>
                  <a:cubicBezTo>
                    <a:pt x="68" y="276"/>
                    <a:pt x="75" y="280"/>
                    <a:pt x="86" y="280"/>
                  </a:cubicBezTo>
                  <a:cubicBezTo>
                    <a:pt x="116" y="280"/>
                    <a:pt x="120" y="232"/>
                    <a:pt x="139" y="213"/>
                  </a:cubicBezTo>
                  <a:cubicBezTo>
                    <a:pt x="265" y="108"/>
                    <a:pt x="265" y="104"/>
                    <a:pt x="124" y="30"/>
                  </a:cubicBezTo>
                  <a:cubicBezTo>
                    <a:pt x="105" y="18"/>
                    <a:pt x="82" y="11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5" name="Google Shape;6545;p5"/>
            <p:cNvSpPr/>
            <p:nvPr/>
          </p:nvSpPr>
          <p:spPr>
            <a:xfrm>
              <a:off x="-2299254" y="-2771028"/>
              <a:ext cx="15376" cy="16140"/>
            </a:xfrm>
            <a:custGeom>
              <a:avLst/>
              <a:gdLst/>
              <a:ahLst/>
              <a:cxnLst/>
              <a:rect l="l" t="t" r="r" b="b"/>
              <a:pathLst>
                <a:path w="322" h="338" extrusionOk="0">
                  <a:moveTo>
                    <a:pt x="108" y="1"/>
                  </a:moveTo>
                  <a:cubicBezTo>
                    <a:pt x="93" y="1"/>
                    <a:pt x="85" y="27"/>
                    <a:pt x="82" y="61"/>
                  </a:cubicBezTo>
                  <a:lnTo>
                    <a:pt x="85" y="61"/>
                  </a:lnTo>
                  <a:cubicBezTo>
                    <a:pt x="101" y="56"/>
                    <a:pt x="108" y="53"/>
                    <a:pt x="119" y="53"/>
                  </a:cubicBezTo>
                  <a:cubicBezTo>
                    <a:pt x="171" y="53"/>
                    <a:pt x="183" y="124"/>
                    <a:pt x="224" y="146"/>
                  </a:cubicBezTo>
                  <a:cubicBezTo>
                    <a:pt x="273" y="177"/>
                    <a:pt x="187" y="184"/>
                    <a:pt x="206" y="221"/>
                  </a:cubicBezTo>
                  <a:cubicBezTo>
                    <a:pt x="213" y="232"/>
                    <a:pt x="187" y="263"/>
                    <a:pt x="168" y="263"/>
                  </a:cubicBezTo>
                  <a:cubicBezTo>
                    <a:pt x="168" y="263"/>
                    <a:pt x="164" y="258"/>
                    <a:pt x="161" y="258"/>
                  </a:cubicBezTo>
                  <a:cubicBezTo>
                    <a:pt x="119" y="240"/>
                    <a:pt x="194" y="221"/>
                    <a:pt x="171" y="213"/>
                  </a:cubicBezTo>
                  <a:cubicBezTo>
                    <a:pt x="85" y="195"/>
                    <a:pt x="108" y="117"/>
                    <a:pt x="82" y="64"/>
                  </a:cubicBezTo>
                  <a:cubicBezTo>
                    <a:pt x="75" y="72"/>
                    <a:pt x="71" y="75"/>
                    <a:pt x="63" y="83"/>
                  </a:cubicBezTo>
                  <a:lnTo>
                    <a:pt x="63" y="79"/>
                  </a:lnTo>
                  <a:cubicBezTo>
                    <a:pt x="49" y="139"/>
                    <a:pt x="40" y="199"/>
                    <a:pt x="0" y="248"/>
                  </a:cubicBezTo>
                  <a:cubicBezTo>
                    <a:pt x="4" y="251"/>
                    <a:pt x="7" y="255"/>
                    <a:pt x="11" y="263"/>
                  </a:cubicBezTo>
                  <a:cubicBezTo>
                    <a:pt x="22" y="266"/>
                    <a:pt x="33" y="270"/>
                    <a:pt x="45" y="274"/>
                  </a:cubicBezTo>
                  <a:cubicBezTo>
                    <a:pt x="82" y="281"/>
                    <a:pt x="112" y="337"/>
                    <a:pt x="123" y="337"/>
                  </a:cubicBezTo>
                  <a:lnTo>
                    <a:pt x="127" y="337"/>
                  </a:lnTo>
                  <a:cubicBezTo>
                    <a:pt x="190" y="300"/>
                    <a:pt x="247" y="248"/>
                    <a:pt x="302" y="199"/>
                  </a:cubicBezTo>
                  <a:cubicBezTo>
                    <a:pt x="321" y="184"/>
                    <a:pt x="302" y="165"/>
                    <a:pt x="292" y="151"/>
                  </a:cubicBezTo>
                  <a:lnTo>
                    <a:pt x="280" y="151"/>
                  </a:lnTo>
                  <a:cubicBezTo>
                    <a:pt x="254" y="151"/>
                    <a:pt x="242" y="128"/>
                    <a:pt x="228" y="113"/>
                  </a:cubicBezTo>
                  <a:cubicBezTo>
                    <a:pt x="202" y="87"/>
                    <a:pt x="175" y="64"/>
                    <a:pt x="157" y="38"/>
                  </a:cubicBezTo>
                  <a:cubicBezTo>
                    <a:pt x="135" y="12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6" name="Google Shape;6546;p5"/>
            <p:cNvSpPr/>
            <p:nvPr/>
          </p:nvSpPr>
          <p:spPr>
            <a:xfrm>
              <a:off x="-2625768" y="-2481663"/>
              <a:ext cx="13083" cy="15185"/>
            </a:xfrm>
            <a:custGeom>
              <a:avLst/>
              <a:gdLst/>
              <a:ahLst/>
              <a:cxnLst/>
              <a:rect l="l" t="t" r="r" b="b"/>
              <a:pathLst>
                <a:path w="274" h="318" extrusionOk="0">
                  <a:moveTo>
                    <a:pt x="105" y="172"/>
                  </a:moveTo>
                  <a:cubicBezTo>
                    <a:pt x="143" y="172"/>
                    <a:pt x="169" y="202"/>
                    <a:pt x="195" y="214"/>
                  </a:cubicBezTo>
                  <a:cubicBezTo>
                    <a:pt x="180" y="232"/>
                    <a:pt x="169" y="236"/>
                    <a:pt x="154" y="236"/>
                  </a:cubicBezTo>
                  <a:cubicBezTo>
                    <a:pt x="120" y="236"/>
                    <a:pt x="94" y="198"/>
                    <a:pt x="53" y="195"/>
                  </a:cubicBezTo>
                  <a:cubicBezTo>
                    <a:pt x="72" y="176"/>
                    <a:pt x="91" y="172"/>
                    <a:pt x="105" y="172"/>
                  </a:cubicBezTo>
                  <a:close/>
                  <a:moveTo>
                    <a:pt x="117" y="0"/>
                  </a:moveTo>
                  <a:cubicBezTo>
                    <a:pt x="42" y="23"/>
                    <a:pt x="42" y="102"/>
                    <a:pt x="1" y="150"/>
                  </a:cubicBezTo>
                  <a:lnTo>
                    <a:pt x="1" y="180"/>
                  </a:lnTo>
                  <a:cubicBezTo>
                    <a:pt x="46" y="240"/>
                    <a:pt x="79" y="318"/>
                    <a:pt x="169" y="318"/>
                  </a:cubicBezTo>
                  <a:cubicBezTo>
                    <a:pt x="177" y="318"/>
                    <a:pt x="188" y="318"/>
                    <a:pt x="195" y="314"/>
                  </a:cubicBezTo>
                  <a:cubicBezTo>
                    <a:pt x="188" y="281"/>
                    <a:pt x="217" y="247"/>
                    <a:pt x="199" y="214"/>
                  </a:cubicBezTo>
                  <a:cubicBezTo>
                    <a:pt x="206" y="191"/>
                    <a:pt x="274" y="198"/>
                    <a:pt x="229" y="150"/>
                  </a:cubicBezTo>
                  <a:cubicBezTo>
                    <a:pt x="154" y="128"/>
                    <a:pt x="132" y="67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7" name="Google Shape;6547;p5"/>
            <p:cNvSpPr/>
            <p:nvPr/>
          </p:nvSpPr>
          <p:spPr>
            <a:xfrm>
              <a:off x="-1914819" y="-2903630"/>
              <a:ext cx="15567" cy="10410"/>
            </a:xfrm>
            <a:custGeom>
              <a:avLst/>
              <a:gdLst/>
              <a:ahLst/>
              <a:cxnLst/>
              <a:rect l="l" t="t" r="r" b="b"/>
              <a:pathLst>
                <a:path w="326" h="218" extrusionOk="0">
                  <a:moveTo>
                    <a:pt x="229" y="0"/>
                  </a:moveTo>
                  <a:cubicBezTo>
                    <a:pt x="206" y="0"/>
                    <a:pt x="188" y="12"/>
                    <a:pt x="162" y="34"/>
                  </a:cubicBezTo>
                  <a:cubicBezTo>
                    <a:pt x="113" y="71"/>
                    <a:pt x="94" y="150"/>
                    <a:pt x="15" y="150"/>
                  </a:cubicBezTo>
                  <a:cubicBezTo>
                    <a:pt x="27" y="164"/>
                    <a:pt x="1" y="217"/>
                    <a:pt x="23" y="217"/>
                  </a:cubicBezTo>
                  <a:cubicBezTo>
                    <a:pt x="31" y="217"/>
                    <a:pt x="46" y="209"/>
                    <a:pt x="64" y="195"/>
                  </a:cubicBezTo>
                  <a:cubicBezTo>
                    <a:pt x="75" y="187"/>
                    <a:pt x="86" y="183"/>
                    <a:pt x="94" y="183"/>
                  </a:cubicBezTo>
                  <a:cubicBezTo>
                    <a:pt x="109" y="183"/>
                    <a:pt x="120" y="191"/>
                    <a:pt x="136" y="202"/>
                  </a:cubicBezTo>
                  <a:cubicBezTo>
                    <a:pt x="146" y="209"/>
                    <a:pt x="153" y="214"/>
                    <a:pt x="162" y="214"/>
                  </a:cubicBezTo>
                  <a:cubicBezTo>
                    <a:pt x="180" y="214"/>
                    <a:pt x="195" y="195"/>
                    <a:pt x="214" y="183"/>
                  </a:cubicBezTo>
                  <a:cubicBezTo>
                    <a:pt x="210" y="102"/>
                    <a:pt x="300" y="142"/>
                    <a:pt x="326" y="102"/>
                  </a:cubicBezTo>
                  <a:cubicBezTo>
                    <a:pt x="319" y="90"/>
                    <a:pt x="319" y="79"/>
                    <a:pt x="326" y="67"/>
                  </a:cubicBezTo>
                  <a:cubicBezTo>
                    <a:pt x="310" y="57"/>
                    <a:pt x="296" y="45"/>
                    <a:pt x="284" y="30"/>
                  </a:cubicBezTo>
                  <a:cubicBezTo>
                    <a:pt x="262" y="7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8" name="Google Shape;6548;p5"/>
            <p:cNvSpPr/>
            <p:nvPr/>
          </p:nvSpPr>
          <p:spPr>
            <a:xfrm>
              <a:off x="-2213590" y="-2818492"/>
              <a:ext cx="21058" cy="11842"/>
            </a:xfrm>
            <a:custGeom>
              <a:avLst/>
              <a:gdLst/>
              <a:ahLst/>
              <a:cxnLst/>
              <a:rect l="l" t="t" r="r" b="b"/>
              <a:pathLst>
                <a:path w="441" h="248" extrusionOk="0">
                  <a:moveTo>
                    <a:pt x="441" y="1"/>
                  </a:moveTo>
                  <a:cubicBezTo>
                    <a:pt x="389" y="53"/>
                    <a:pt x="340" y="105"/>
                    <a:pt x="292" y="158"/>
                  </a:cubicBezTo>
                  <a:cubicBezTo>
                    <a:pt x="284" y="169"/>
                    <a:pt x="280" y="180"/>
                    <a:pt x="270" y="180"/>
                  </a:cubicBezTo>
                  <a:cubicBezTo>
                    <a:pt x="265" y="180"/>
                    <a:pt x="261" y="180"/>
                    <a:pt x="261" y="176"/>
                  </a:cubicBezTo>
                  <a:cubicBezTo>
                    <a:pt x="198" y="150"/>
                    <a:pt x="120" y="165"/>
                    <a:pt x="78" y="98"/>
                  </a:cubicBezTo>
                  <a:cubicBezTo>
                    <a:pt x="52" y="82"/>
                    <a:pt x="26" y="64"/>
                    <a:pt x="0" y="46"/>
                  </a:cubicBezTo>
                  <a:lnTo>
                    <a:pt x="0" y="46"/>
                  </a:lnTo>
                  <a:cubicBezTo>
                    <a:pt x="30" y="176"/>
                    <a:pt x="45" y="191"/>
                    <a:pt x="161" y="206"/>
                  </a:cubicBezTo>
                  <a:cubicBezTo>
                    <a:pt x="175" y="210"/>
                    <a:pt x="191" y="213"/>
                    <a:pt x="202" y="225"/>
                  </a:cubicBezTo>
                  <a:cubicBezTo>
                    <a:pt x="220" y="239"/>
                    <a:pt x="235" y="247"/>
                    <a:pt x="251" y="247"/>
                  </a:cubicBezTo>
                  <a:cubicBezTo>
                    <a:pt x="273" y="247"/>
                    <a:pt x="296" y="232"/>
                    <a:pt x="322" y="217"/>
                  </a:cubicBezTo>
                  <a:cubicBezTo>
                    <a:pt x="411" y="169"/>
                    <a:pt x="441" y="94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49" name="Google Shape;6549;p5"/>
            <p:cNvSpPr/>
            <p:nvPr/>
          </p:nvSpPr>
          <p:spPr>
            <a:xfrm>
              <a:off x="-2066855" y="-2905779"/>
              <a:ext cx="17333" cy="22204"/>
            </a:xfrm>
            <a:custGeom>
              <a:avLst/>
              <a:gdLst/>
              <a:ahLst/>
              <a:cxnLst/>
              <a:rect l="l" t="t" r="r" b="b"/>
              <a:pathLst>
                <a:path w="363" h="465" extrusionOk="0">
                  <a:moveTo>
                    <a:pt x="0" y="0"/>
                  </a:moveTo>
                  <a:lnTo>
                    <a:pt x="0" y="4"/>
                  </a:lnTo>
                  <a:cubicBezTo>
                    <a:pt x="18" y="19"/>
                    <a:pt x="23" y="45"/>
                    <a:pt x="30" y="68"/>
                  </a:cubicBezTo>
                  <a:cubicBezTo>
                    <a:pt x="78" y="109"/>
                    <a:pt x="153" y="112"/>
                    <a:pt x="180" y="183"/>
                  </a:cubicBezTo>
                  <a:cubicBezTo>
                    <a:pt x="213" y="195"/>
                    <a:pt x="247" y="202"/>
                    <a:pt x="220" y="251"/>
                  </a:cubicBezTo>
                  <a:cubicBezTo>
                    <a:pt x="197" y="292"/>
                    <a:pt x="213" y="322"/>
                    <a:pt x="261" y="330"/>
                  </a:cubicBezTo>
                  <a:cubicBezTo>
                    <a:pt x="269" y="322"/>
                    <a:pt x="284" y="311"/>
                    <a:pt x="295" y="311"/>
                  </a:cubicBezTo>
                  <a:cubicBezTo>
                    <a:pt x="295" y="311"/>
                    <a:pt x="299" y="311"/>
                    <a:pt x="299" y="314"/>
                  </a:cubicBezTo>
                  <a:cubicBezTo>
                    <a:pt x="325" y="359"/>
                    <a:pt x="351" y="411"/>
                    <a:pt x="276" y="442"/>
                  </a:cubicBezTo>
                  <a:lnTo>
                    <a:pt x="276" y="445"/>
                  </a:lnTo>
                  <a:cubicBezTo>
                    <a:pt x="295" y="456"/>
                    <a:pt x="310" y="464"/>
                    <a:pt x="321" y="464"/>
                  </a:cubicBezTo>
                  <a:cubicBezTo>
                    <a:pt x="344" y="464"/>
                    <a:pt x="351" y="445"/>
                    <a:pt x="354" y="397"/>
                  </a:cubicBezTo>
                  <a:cubicBezTo>
                    <a:pt x="363" y="236"/>
                    <a:pt x="209" y="165"/>
                    <a:pt x="161" y="34"/>
                  </a:cubicBezTo>
                  <a:cubicBezTo>
                    <a:pt x="157" y="26"/>
                    <a:pt x="142" y="19"/>
                    <a:pt x="135" y="19"/>
                  </a:cubicBezTo>
                  <a:cubicBezTo>
                    <a:pt x="119" y="30"/>
                    <a:pt x="108" y="34"/>
                    <a:pt x="97" y="34"/>
                  </a:cubicBezTo>
                  <a:cubicBezTo>
                    <a:pt x="82" y="34"/>
                    <a:pt x="67" y="26"/>
                    <a:pt x="52" y="19"/>
                  </a:cubicBezTo>
                  <a:cubicBezTo>
                    <a:pt x="37" y="8"/>
                    <a:pt x="23" y="0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0" name="Google Shape;6550;p5"/>
            <p:cNvSpPr/>
            <p:nvPr/>
          </p:nvSpPr>
          <p:spPr>
            <a:xfrm>
              <a:off x="-2834770" y="-2761383"/>
              <a:ext cx="12033" cy="12892"/>
            </a:xfrm>
            <a:custGeom>
              <a:avLst/>
              <a:gdLst/>
              <a:ahLst/>
              <a:cxnLst/>
              <a:rect l="l" t="t" r="r" b="b"/>
              <a:pathLst>
                <a:path w="252" h="270" extrusionOk="0">
                  <a:moveTo>
                    <a:pt x="116" y="1"/>
                  </a:moveTo>
                  <a:cubicBezTo>
                    <a:pt x="79" y="27"/>
                    <a:pt x="30" y="38"/>
                    <a:pt x="4" y="83"/>
                  </a:cubicBezTo>
                  <a:cubicBezTo>
                    <a:pt x="19" y="128"/>
                    <a:pt x="1" y="180"/>
                    <a:pt x="38" y="225"/>
                  </a:cubicBezTo>
                  <a:cubicBezTo>
                    <a:pt x="53" y="240"/>
                    <a:pt x="53" y="266"/>
                    <a:pt x="82" y="270"/>
                  </a:cubicBezTo>
                  <a:lnTo>
                    <a:pt x="98" y="270"/>
                  </a:lnTo>
                  <a:cubicBezTo>
                    <a:pt x="158" y="270"/>
                    <a:pt x="221" y="229"/>
                    <a:pt x="251" y="165"/>
                  </a:cubicBezTo>
                  <a:lnTo>
                    <a:pt x="251" y="165"/>
                  </a:lnTo>
                  <a:cubicBezTo>
                    <a:pt x="236" y="173"/>
                    <a:pt x="225" y="195"/>
                    <a:pt x="210" y="195"/>
                  </a:cubicBezTo>
                  <a:cubicBezTo>
                    <a:pt x="206" y="195"/>
                    <a:pt x="203" y="195"/>
                    <a:pt x="198" y="187"/>
                  </a:cubicBezTo>
                  <a:cubicBezTo>
                    <a:pt x="165" y="150"/>
                    <a:pt x="113" y="146"/>
                    <a:pt x="82" y="106"/>
                  </a:cubicBezTo>
                  <a:cubicBezTo>
                    <a:pt x="108" y="64"/>
                    <a:pt x="195" y="120"/>
                    <a:pt x="184" y="34"/>
                  </a:cubicBezTo>
                  <a:cubicBezTo>
                    <a:pt x="165" y="11"/>
                    <a:pt x="139" y="8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1" name="Google Shape;6551;p5"/>
            <p:cNvSpPr/>
            <p:nvPr/>
          </p:nvSpPr>
          <p:spPr>
            <a:xfrm>
              <a:off x="-2132606" y="-2541112"/>
              <a:ext cx="18097" cy="15901"/>
            </a:xfrm>
            <a:custGeom>
              <a:avLst/>
              <a:gdLst/>
              <a:ahLst/>
              <a:cxnLst/>
              <a:rect l="l" t="t" r="r" b="b"/>
              <a:pathLst>
                <a:path w="379" h="333" extrusionOk="0">
                  <a:moveTo>
                    <a:pt x="39" y="1"/>
                  </a:moveTo>
                  <a:cubicBezTo>
                    <a:pt x="16" y="1"/>
                    <a:pt x="9" y="15"/>
                    <a:pt x="1" y="38"/>
                  </a:cubicBezTo>
                  <a:cubicBezTo>
                    <a:pt x="87" y="68"/>
                    <a:pt x="177" y="98"/>
                    <a:pt x="196" y="203"/>
                  </a:cubicBezTo>
                  <a:cubicBezTo>
                    <a:pt x="203" y="206"/>
                    <a:pt x="211" y="210"/>
                    <a:pt x="218" y="210"/>
                  </a:cubicBezTo>
                  <a:cubicBezTo>
                    <a:pt x="244" y="210"/>
                    <a:pt x="270" y="213"/>
                    <a:pt x="274" y="248"/>
                  </a:cubicBezTo>
                  <a:cubicBezTo>
                    <a:pt x="282" y="277"/>
                    <a:pt x="266" y="281"/>
                    <a:pt x="256" y="281"/>
                  </a:cubicBezTo>
                  <a:lnTo>
                    <a:pt x="225" y="281"/>
                  </a:lnTo>
                  <a:cubicBezTo>
                    <a:pt x="203" y="296"/>
                    <a:pt x="188" y="307"/>
                    <a:pt x="196" y="333"/>
                  </a:cubicBezTo>
                  <a:cubicBezTo>
                    <a:pt x="218" y="326"/>
                    <a:pt x="240" y="318"/>
                    <a:pt x="263" y="310"/>
                  </a:cubicBezTo>
                  <a:cubicBezTo>
                    <a:pt x="363" y="277"/>
                    <a:pt x="379" y="232"/>
                    <a:pt x="308" y="150"/>
                  </a:cubicBezTo>
                  <a:cubicBezTo>
                    <a:pt x="240" y="75"/>
                    <a:pt x="154" y="30"/>
                    <a:pt x="57" y="4"/>
                  </a:cubicBezTo>
                  <a:cubicBezTo>
                    <a:pt x="49" y="1"/>
                    <a:pt x="46" y="1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2" name="Google Shape;6552;p5"/>
            <p:cNvSpPr/>
            <p:nvPr/>
          </p:nvSpPr>
          <p:spPr>
            <a:xfrm>
              <a:off x="-2163978" y="-2500238"/>
              <a:ext cx="19291" cy="18431"/>
            </a:xfrm>
            <a:custGeom>
              <a:avLst/>
              <a:gdLst/>
              <a:ahLst/>
              <a:cxnLst/>
              <a:rect l="l" t="t" r="r" b="b"/>
              <a:pathLst>
                <a:path w="404" h="386" extrusionOk="0">
                  <a:moveTo>
                    <a:pt x="228" y="1"/>
                  </a:moveTo>
                  <a:lnTo>
                    <a:pt x="228" y="1"/>
                  </a:lnTo>
                  <a:cubicBezTo>
                    <a:pt x="247" y="20"/>
                    <a:pt x="266" y="37"/>
                    <a:pt x="285" y="60"/>
                  </a:cubicBezTo>
                  <a:cubicBezTo>
                    <a:pt x="347" y="150"/>
                    <a:pt x="340" y="191"/>
                    <a:pt x="247" y="244"/>
                  </a:cubicBezTo>
                  <a:cubicBezTo>
                    <a:pt x="235" y="251"/>
                    <a:pt x="225" y="251"/>
                    <a:pt x="209" y="251"/>
                  </a:cubicBezTo>
                  <a:cubicBezTo>
                    <a:pt x="157" y="251"/>
                    <a:pt x="101" y="217"/>
                    <a:pt x="75" y="168"/>
                  </a:cubicBezTo>
                  <a:cubicBezTo>
                    <a:pt x="56" y="135"/>
                    <a:pt x="68" y="101"/>
                    <a:pt x="64" y="68"/>
                  </a:cubicBezTo>
                  <a:lnTo>
                    <a:pt x="64" y="68"/>
                  </a:lnTo>
                  <a:cubicBezTo>
                    <a:pt x="30" y="98"/>
                    <a:pt x="0" y="135"/>
                    <a:pt x="42" y="177"/>
                  </a:cubicBezTo>
                  <a:cubicBezTo>
                    <a:pt x="101" y="229"/>
                    <a:pt x="138" y="296"/>
                    <a:pt x="180" y="360"/>
                  </a:cubicBezTo>
                  <a:cubicBezTo>
                    <a:pt x="190" y="378"/>
                    <a:pt x="206" y="386"/>
                    <a:pt x="217" y="386"/>
                  </a:cubicBezTo>
                  <a:cubicBezTo>
                    <a:pt x="228" y="386"/>
                    <a:pt x="235" y="382"/>
                    <a:pt x="243" y="367"/>
                  </a:cubicBezTo>
                  <a:cubicBezTo>
                    <a:pt x="269" y="303"/>
                    <a:pt x="321" y="258"/>
                    <a:pt x="356" y="199"/>
                  </a:cubicBezTo>
                  <a:cubicBezTo>
                    <a:pt x="404" y="109"/>
                    <a:pt x="374" y="64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3" name="Google Shape;6553;p5"/>
            <p:cNvSpPr/>
            <p:nvPr/>
          </p:nvSpPr>
          <p:spPr>
            <a:xfrm>
              <a:off x="-2133084" y="-2873977"/>
              <a:ext cx="12128" cy="14850"/>
            </a:xfrm>
            <a:custGeom>
              <a:avLst/>
              <a:gdLst/>
              <a:ahLst/>
              <a:cxnLst/>
              <a:rect l="l" t="t" r="r" b="b"/>
              <a:pathLst>
                <a:path w="254" h="311" extrusionOk="0">
                  <a:moveTo>
                    <a:pt x="142" y="0"/>
                  </a:moveTo>
                  <a:cubicBezTo>
                    <a:pt x="131" y="0"/>
                    <a:pt x="123" y="4"/>
                    <a:pt x="112" y="11"/>
                  </a:cubicBezTo>
                  <a:cubicBezTo>
                    <a:pt x="101" y="14"/>
                    <a:pt x="93" y="22"/>
                    <a:pt x="82" y="22"/>
                  </a:cubicBezTo>
                  <a:lnTo>
                    <a:pt x="71" y="22"/>
                  </a:lnTo>
                  <a:cubicBezTo>
                    <a:pt x="41" y="48"/>
                    <a:pt x="11" y="74"/>
                    <a:pt x="7" y="116"/>
                  </a:cubicBezTo>
                  <a:cubicBezTo>
                    <a:pt x="0" y="198"/>
                    <a:pt x="86" y="239"/>
                    <a:pt x="101" y="310"/>
                  </a:cubicBezTo>
                  <a:cubicBezTo>
                    <a:pt x="149" y="250"/>
                    <a:pt x="243" y="228"/>
                    <a:pt x="254" y="135"/>
                  </a:cubicBezTo>
                  <a:lnTo>
                    <a:pt x="254" y="135"/>
                  </a:lnTo>
                  <a:cubicBezTo>
                    <a:pt x="221" y="153"/>
                    <a:pt x="194" y="164"/>
                    <a:pt x="176" y="164"/>
                  </a:cubicBezTo>
                  <a:cubicBezTo>
                    <a:pt x="149" y="164"/>
                    <a:pt x="138" y="138"/>
                    <a:pt x="135" y="86"/>
                  </a:cubicBezTo>
                  <a:cubicBezTo>
                    <a:pt x="135" y="59"/>
                    <a:pt x="127" y="26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4" name="Google Shape;6554;p5"/>
            <p:cNvSpPr/>
            <p:nvPr/>
          </p:nvSpPr>
          <p:spPr>
            <a:xfrm>
              <a:off x="-1952302" y="-2732112"/>
              <a:ext cx="11317" cy="27361"/>
            </a:xfrm>
            <a:custGeom>
              <a:avLst/>
              <a:gdLst/>
              <a:ahLst/>
              <a:cxnLst/>
              <a:rect l="l" t="t" r="r" b="b"/>
              <a:pathLst>
                <a:path w="237" h="573" extrusionOk="0">
                  <a:moveTo>
                    <a:pt x="31" y="0"/>
                  </a:moveTo>
                  <a:lnTo>
                    <a:pt x="15" y="16"/>
                  </a:lnTo>
                  <a:cubicBezTo>
                    <a:pt x="23" y="45"/>
                    <a:pt x="5" y="68"/>
                    <a:pt x="1" y="98"/>
                  </a:cubicBezTo>
                  <a:cubicBezTo>
                    <a:pt x="53" y="154"/>
                    <a:pt x="60" y="225"/>
                    <a:pt x="64" y="296"/>
                  </a:cubicBezTo>
                  <a:cubicBezTo>
                    <a:pt x="117" y="382"/>
                    <a:pt x="38" y="438"/>
                    <a:pt x="15" y="509"/>
                  </a:cubicBezTo>
                  <a:cubicBezTo>
                    <a:pt x="27" y="520"/>
                    <a:pt x="34" y="528"/>
                    <a:pt x="49" y="528"/>
                  </a:cubicBezTo>
                  <a:cubicBezTo>
                    <a:pt x="53" y="528"/>
                    <a:pt x="57" y="528"/>
                    <a:pt x="60" y="524"/>
                  </a:cubicBezTo>
                  <a:cubicBezTo>
                    <a:pt x="98" y="509"/>
                    <a:pt x="124" y="502"/>
                    <a:pt x="139" y="502"/>
                  </a:cubicBezTo>
                  <a:cubicBezTo>
                    <a:pt x="165" y="502"/>
                    <a:pt x="172" y="524"/>
                    <a:pt x="176" y="573"/>
                  </a:cubicBezTo>
                  <a:cubicBezTo>
                    <a:pt x="206" y="554"/>
                    <a:pt x="236" y="542"/>
                    <a:pt x="198" y="490"/>
                  </a:cubicBezTo>
                  <a:cubicBezTo>
                    <a:pt x="150" y="427"/>
                    <a:pt x="94" y="356"/>
                    <a:pt x="109" y="266"/>
                  </a:cubicBezTo>
                  <a:cubicBezTo>
                    <a:pt x="120" y="165"/>
                    <a:pt x="57" y="87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5" name="Google Shape;6555;p5"/>
            <p:cNvSpPr/>
            <p:nvPr/>
          </p:nvSpPr>
          <p:spPr>
            <a:xfrm>
              <a:off x="-2428179" y="-2518622"/>
              <a:ext cx="17190" cy="19148"/>
            </a:xfrm>
            <a:custGeom>
              <a:avLst/>
              <a:gdLst/>
              <a:ahLst/>
              <a:cxnLst/>
              <a:rect l="l" t="t" r="r" b="b"/>
              <a:pathLst>
                <a:path w="360" h="401" extrusionOk="0">
                  <a:moveTo>
                    <a:pt x="71" y="1"/>
                  </a:moveTo>
                  <a:cubicBezTo>
                    <a:pt x="45" y="1"/>
                    <a:pt x="23" y="4"/>
                    <a:pt x="1" y="19"/>
                  </a:cubicBezTo>
                  <a:cubicBezTo>
                    <a:pt x="12" y="19"/>
                    <a:pt x="19" y="15"/>
                    <a:pt x="27" y="15"/>
                  </a:cubicBezTo>
                  <a:cubicBezTo>
                    <a:pt x="76" y="15"/>
                    <a:pt x="102" y="53"/>
                    <a:pt x="132" y="86"/>
                  </a:cubicBezTo>
                  <a:cubicBezTo>
                    <a:pt x="139" y="101"/>
                    <a:pt x="147" y="131"/>
                    <a:pt x="158" y="131"/>
                  </a:cubicBezTo>
                  <a:cubicBezTo>
                    <a:pt x="202" y="143"/>
                    <a:pt x="233" y="150"/>
                    <a:pt x="228" y="210"/>
                  </a:cubicBezTo>
                  <a:cubicBezTo>
                    <a:pt x="225" y="236"/>
                    <a:pt x="296" y="255"/>
                    <a:pt x="270" y="303"/>
                  </a:cubicBezTo>
                  <a:cubicBezTo>
                    <a:pt x="251" y="344"/>
                    <a:pt x="214" y="370"/>
                    <a:pt x="166" y="382"/>
                  </a:cubicBezTo>
                  <a:cubicBezTo>
                    <a:pt x="180" y="396"/>
                    <a:pt x="195" y="400"/>
                    <a:pt x="210" y="400"/>
                  </a:cubicBezTo>
                  <a:cubicBezTo>
                    <a:pt x="228" y="400"/>
                    <a:pt x="251" y="393"/>
                    <a:pt x="273" y="393"/>
                  </a:cubicBezTo>
                  <a:cubicBezTo>
                    <a:pt x="345" y="389"/>
                    <a:pt x="359" y="355"/>
                    <a:pt x="330" y="292"/>
                  </a:cubicBezTo>
                  <a:cubicBezTo>
                    <a:pt x="300" y="225"/>
                    <a:pt x="266" y="153"/>
                    <a:pt x="228" y="91"/>
                  </a:cubicBezTo>
                  <a:cubicBezTo>
                    <a:pt x="195" y="30"/>
                    <a:pt x="128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6" name="Google Shape;6556;p5"/>
            <p:cNvSpPr/>
            <p:nvPr/>
          </p:nvSpPr>
          <p:spPr>
            <a:xfrm>
              <a:off x="-2543686" y="-2472018"/>
              <a:ext cx="18097" cy="13036"/>
            </a:xfrm>
            <a:custGeom>
              <a:avLst/>
              <a:gdLst/>
              <a:ahLst/>
              <a:cxnLst/>
              <a:rect l="l" t="t" r="r" b="b"/>
              <a:pathLst>
                <a:path w="379" h="273" extrusionOk="0">
                  <a:moveTo>
                    <a:pt x="177" y="0"/>
                  </a:moveTo>
                  <a:cubicBezTo>
                    <a:pt x="99" y="0"/>
                    <a:pt x="1" y="74"/>
                    <a:pt x="16" y="135"/>
                  </a:cubicBezTo>
                  <a:cubicBezTo>
                    <a:pt x="42" y="228"/>
                    <a:pt x="102" y="273"/>
                    <a:pt x="192" y="273"/>
                  </a:cubicBezTo>
                  <a:cubicBezTo>
                    <a:pt x="214" y="273"/>
                    <a:pt x="237" y="269"/>
                    <a:pt x="259" y="266"/>
                  </a:cubicBezTo>
                  <a:cubicBezTo>
                    <a:pt x="315" y="254"/>
                    <a:pt x="379" y="231"/>
                    <a:pt x="375" y="179"/>
                  </a:cubicBezTo>
                  <a:cubicBezTo>
                    <a:pt x="368" y="124"/>
                    <a:pt x="371" y="38"/>
                    <a:pt x="285" y="19"/>
                  </a:cubicBezTo>
                  <a:lnTo>
                    <a:pt x="285" y="19"/>
                  </a:lnTo>
                  <a:cubicBezTo>
                    <a:pt x="308" y="48"/>
                    <a:pt x="323" y="79"/>
                    <a:pt x="315" y="119"/>
                  </a:cubicBezTo>
                  <a:cubicBezTo>
                    <a:pt x="353" y="191"/>
                    <a:pt x="304" y="205"/>
                    <a:pt x="248" y="217"/>
                  </a:cubicBezTo>
                  <a:cubicBezTo>
                    <a:pt x="225" y="228"/>
                    <a:pt x="207" y="236"/>
                    <a:pt x="188" y="236"/>
                  </a:cubicBezTo>
                  <a:cubicBezTo>
                    <a:pt x="135" y="236"/>
                    <a:pt x="102" y="179"/>
                    <a:pt x="73" y="135"/>
                  </a:cubicBezTo>
                  <a:cubicBezTo>
                    <a:pt x="83" y="57"/>
                    <a:pt x="140" y="26"/>
                    <a:pt x="203" y="4"/>
                  </a:cubicBezTo>
                  <a:cubicBezTo>
                    <a:pt x="196" y="4"/>
                    <a:pt x="185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7" name="Google Shape;6557;p5"/>
            <p:cNvSpPr/>
            <p:nvPr/>
          </p:nvSpPr>
          <p:spPr>
            <a:xfrm>
              <a:off x="-2130792" y="-2512749"/>
              <a:ext cx="13609" cy="11126"/>
            </a:xfrm>
            <a:custGeom>
              <a:avLst/>
              <a:gdLst/>
              <a:ahLst/>
              <a:cxnLst/>
              <a:rect l="l" t="t" r="r" b="b"/>
              <a:pathLst>
                <a:path w="285" h="233" extrusionOk="0">
                  <a:moveTo>
                    <a:pt x="158" y="1"/>
                  </a:moveTo>
                  <a:lnTo>
                    <a:pt x="158" y="4"/>
                  </a:lnTo>
                  <a:cubicBezTo>
                    <a:pt x="232" y="61"/>
                    <a:pt x="142" y="87"/>
                    <a:pt x="123" y="109"/>
                  </a:cubicBezTo>
                  <a:cubicBezTo>
                    <a:pt x="116" y="120"/>
                    <a:pt x="109" y="128"/>
                    <a:pt x="106" y="128"/>
                  </a:cubicBezTo>
                  <a:cubicBezTo>
                    <a:pt x="87" y="128"/>
                    <a:pt x="79" y="90"/>
                    <a:pt x="68" y="80"/>
                  </a:cubicBezTo>
                  <a:cubicBezTo>
                    <a:pt x="56" y="72"/>
                    <a:pt x="49" y="61"/>
                    <a:pt x="42" y="53"/>
                  </a:cubicBezTo>
                  <a:lnTo>
                    <a:pt x="42" y="49"/>
                  </a:lnTo>
                  <a:lnTo>
                    <a:pt x="42" y="49"/>
                  </a:lnTo>
                  <a:cubicBezTo>
                    <a:pt x="1" y="128"/>
                    <a:pt x="27" y="184"/>
                    <a:pt x="90" y="232"/>
                  </a:cubicBezTo>
                  <a:cubicBezTo>
                    <a:pt x="161" y="225"/>
                    <a:pt x="232" y="218"/>
                    <a:pt x="285" y="169"/>
                  </a:cubicBezTo>
                  <a:cubicBezTo>
                    <a:pt x="254" y="142"/>
                    <a:pt x="247" y="106"/>
                    <a:pt x="244" y="68"/>
                  </a:cubicBezTo>
                  <a:cubicBezTo>
                    <a:pt x="236" y="27"/>
                    <a:pt x="21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8" name="Google Shape;6558;p5"/>
            <p:cNvSpPr/>
            <p:nvPr/>
          </p:nvSpPr>
          <p:spPr>
            <a:xfrm>
              <a:off x="-2070293" y="-2736935"/>
              <a:ext cx="16999" cy="12176"/>
            </a:xfrm>
            <a:custGeom>
              <a:avLst/>
              <a:gdLst/>
              <a:ahLst/>
              <a:cxnLst/>
              <a:rect l="l" t="t" r="r" b="b"/>
              <a:pathLst>
                <a:path w="356" h="255" extrusionOk="0">
                  <a:moveTo>
                    <a:pt x="98" y="1"/>
                  </a:moveTo>
                  <a:cubicBezTo>
                    <a:pt x="64" y="1"/>
                    <a:pt x="50" y="34"/>
                    <a:pt x="34" y="60"/>
                  </a:cubicBezTo>
                  <a:cubicBezTo>
                    <a:pt x="23" y="94"/>
                    <a:pt x="0" y="135"/>
                    <a:pt x="23" y="172"/>
                  </a:cubicBezTo>
                  <a:cubicBezTo>
                    <a:pt x="34" y="158"/>
                    <a:pt x="45" y="139"/>
                    <a:pt x="50" y="124"/>
                  </a:cubicBezTo>
                  <a:cubicBezTo>
                    <a:pt x="60" y="72"/>
                    <a:pt x="83" y="53"/>
                    <a:pt x="112" y="53"/>
                  </a:cubicBezTo>
                  <a:cubicBezTo>
                    <a:pt x="128" y="53"/>
                    <a:pt x="147" y="57"/>
                    <a:pt x="169" y="68"/>
                  </a:cubicBezTo>
                  <a:cubicBezTo>
                    <a:pt x="199" y="83"/>
                    <a:pt x="259" y="79"/>
                    <a:pt x="252" y="127"/>
                  </a:cubicBezTo>
                  <a:cubicBezTo>
                    <a:pt x="243" y="172"/>
                    <a:pt x="202" y="210"/>
                    <a:pt x="154" y="222"/>
                  </a:cubicBezTo>
                  <a:cubicBezTo>
                    <a:pt x="143" y="225"/>
                    <a:pt x="131" y="225"/>
                    <a:pt x="117" y="225"/>
                  </a:cubicBezTo>
                  <a:cubicBezTo>
                    <a:pt x="83" y="225"/>
                    <a:pt x="50" y="210"/>
                    <a:pt x="23" y="172"/>
                  </a:cubicBezTo>
                  <a:lnTo>
                    <a:pt x="23" y="172"/>
                  </a:lnTo>
                  <a:cubicBezTo>
                    <a:pt x="0" y="222"/>
                    <a:pt x="38" y="236"/>
                    <a:pt x="68" y="248"/>
                  </a:cubicBezTo>
                  <a:cubicBezTo>
                    <a:pt x="79" y="251"/>
                    <a:pt x="90" y="255"/>
                    <a:pt x="109" y="255"/>
                  </a:cubicBezTo>
                  <a:cubicBezTo>
                    <a:pt x="176" y="255"/>
                    <a:pt x="288" y="225"/>
                    <a:pt x="319" y="195"/>
                  </a:cubicBezTo>
                  <a:cubicBezTo>
                    <a:pt x="356" y="154"/>
                    <a:pt x="348" y="105"/>
                    <a:pt x="292" y="75"/>
                  </a:cubicBezTo>
                  <a:cubicBezTo>
                    <a:pt x="243" y="53"/>
                    <a:pt x="188" y="42"/>
                    <a:pt x="143" y="15"/>
                  </a:cubicBezTo>
                  <a:cubicBezTo>
                    <a:pt x="128" y="5"/>
                    <a:pt x="112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59" name="Google Shape;6559;p5"/>
            <p:cNvSpPr/>
            <p:nvPr/>
          </p:nvSpPr>
          <p:spPr>
            <a:xfrm>
              <a:off x="-1954976" y="-2869871"/>
              <a:ext cx="10935" cy="9837"/>
            </a:xfrm>
            <a:custGeom>
              <a:avLst/>
              <a:gdLst/>
              <a:ahLst/>
              <a:cxnLst/>
              <a:rect l="l" t="t" r="r" b="b"/>
              <a:pathLst>
                <a:path w="229" h="206" extrusionOk="0">
                  <a:moveTo>
                    <a:pt x="68" y="0"/>
                  </a:moveTo>
                  <a:cubicBezTo>
                    <a:pt x="42" y="15"/>
                    <a:pt x="42" y="45"/>
                    <a:pt x="30" y="71"/>
                  </a:cubicBezTo>
                  <a:cubicBezTo>
                    <a:pt x="0" y="127"/>
                    <a:pt x="23" y="168"/>
                    <a:pt x="75" y="194"/>
                  </a:cubicBezTo>
                  <a:cubicBezTo>
                    <a:pt x="90" y="202"/>
                    <a:pt x="105" y="206"/>
                    <a:pt x="116" y="206"/>
                  </a:cubicBezTo>
                  <a:cubicBezTo>
                    <a:pt x="147" y="206"/>
                    <a:pt x="169" y="187"/>
                    <a:pt x="183" y="145"/>
                  </a:cubicBezTo>
                  <a:cubicBezTo>
                    <a:pt x="187" y="135"/>
                    <a:pt x="202" y="123"/>
                    <a:pt x="214" y="112"/>
                  </a:cubicBezTo>
                  <a:cubicBezTo>
                    <a:pt x="228" y="45"/>
                    <a:pt x="209" y="4"/>
                    <a:pt x="142" y="4"/>
                  </a:cubicBezTo>
                  <a:lnTo>
                    <a:pt x="116" y="4"/>
                  </a:lnTo>
                  <a:cubicBezTo>
                    <a:pt x="97" y="4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0" name="Google Shape;6560;p5"/>
            <p:cNvSpPr/>
            <p:nvPr/>
          </p:nvSpPr>
          <p:spPr>
            <a:xfrm>
              <a:off x="-1936067" y="-2629497"/>
              <a:ext cx="13609" cy="12415"/>
            </a:xfrm>
            <a:custGeom>
              <a:avLst/>
              <a:gdLst/>
              <a:ahLst/>
              <a:cxnLst/>
              <a:rect l="l" t="t" r="r" b="b"/>
              <a:pathLst>
                <a:path w="285" h="260" extrusionOk="0">
                  <a:moveTo>
                    <a:pt x="60" y="1"/>
                  </a:moveTo>
                  <a:cubicBezTo>
                    <a:pt x="34" y="27"/>
                    <a:pt x="8" y="49"/>
                    <a:pt x="42" y="84"/>
                  </a:cubicBezTo>
                  <a:cubicBezTo>
                    <a:pt x="94" y="106"/>
                    <a:pt x="87" y="154"/>
                    <a:pt x="75" y="196"/>
                  </a:cubicBezTo>
                  <a:cubicBezTo>
                    <a:pt x="75" y="199"/>
                    <a:pt x="72" y="199"/>
                    <a:pt x="72" y="199"/>
                  </a:cubicBezTo>
                  <a:cubicBezTo>
                    <a:pt x="60" y="199"/>
                    <a:pt x="49" y="188"/>
                    <a:pt x="38" y="184"/>
                  </a:cubicBezTo>
                  <a:lnTo>
                    <a:pt x="38" y="184"/>
                  </a:lnTo>
                  <a:cubicBezTo>
                    <a:pt x="1" y="229"/>
                    <a:pt x="46" y="237"/>
                    <a:pt x="75" y="248"/>
                  </a:cubicBezTo>
                  <a:cubicBezTo>
                    <a:pt x="98" y="251"/>
                    <a:pt x="124" y="259"/>
                    <a:pt x="146" y="259"/>
                  </a:cubicBezTo>
                  <a:cubicBezTo>
                    <a:pt x="172" y="259"/>
                    <a:pt x="199" y="251"/>
                    <a:pt x="222" y="232"/>
                  </a:cubicBezTo>
                  <a:cubicBezTo>
                    <a:pt x="225" y="192"/>
                    <a:pt x="284" y="162"/>
                    <a:pt x="240" y="117"/>
                  </a:cubicBezTo>
                  <a:cubicBezTo>
                    <a:pt x="124" y="113"/>
                    <a:pt x="105" y="94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1" name="Google Shape;6561;p5"/>
            <p:cNvSpPr/>
            <p:nvPr/>
          </p:nvSpPr>
          <p:spPr>
            <a:xfrm>
              <a:off x="-2125587" y="-2444371"/>
              <a:ext cx="15041" cy="13227"/>
            </a:xfrm>
            <a:custGeom>
              <a:avLst/>
              <a:gdLst/>
              <a:ahLst/>
              <a:cxnLst/>
              <a:rect l="l" t="t" r="r" b="b"/>
              <a:pathLst>
                <a:path w="315" h="277" extrusionOk="0">
                  <a:moveTo>
                    <a:pt x="190" y="1"/>
                  </a:moveTo>
                  <a:cubicBezTo>
                    <a:pt x="145" y="34"/>
                    <a:pt x="75" y="19"/>
                    <a:pt x="41" y="83"/>
                  </a:cubicBezTo>
                  <a:cubicBezTo>
                    <a:pt x="78" y="128"/>
                    <a:pt x="90" y="176"/>
                    <a:pt x="33" y="221"/>
                  </a:cubicBezTo>
                  <a:cubicBezTo>
                    <a:pt x="19" y="232"/>
                    <a:pt x="0" y="251"/>
                    <a:pt x="7" y="277"/>
                  </a:cubicBezTo>
                  <a:cubicBezTo>
                    <a:pt x="49" y="218"/>
                    <a:pt x="127" y="199"/>
                    <a:pt x="161" y="135"/>
                  </a:cubicBezTo>
                  <a:cubicBezTo>
                    <a:pt x="164" y="128"/>
                    <a:pt x="176" y="123"/>
                    <a:pt x="183" y="123"/>
                  </a:cubicBezTo>
                  <a:cubicBezTo>
                    <a:pt x="190" y="123"/>
                    <a:pt x="198" y="123"/>
                    <a:pt x="202" y="128"/>
                  </a:cubicBezTo>
                  <a:cubicBezTo>
                    <a:pt x="221" y="142"/>
                    <a:pt x="213" y="161"/>
                    <a:pt x="206" y="180"/>
                  </a:cubicBezTo>
                  <a:cubicBezTo>
                    <a:pt x="311" y="132"/>
                    <a:pt x="314" y="123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2" name="Google Shape;6562;p5"/>
            <p:cNvSpPr/>
            <p:nvPr/>
          </p:nvSpPr>
          <p:spPr>
            <a:xfrm>
              <a:off x="-2684310" y="-2429568"/>
              <a:ext cx="12176" cy="11699"/>
            </a:xfrm>
            <a:custGeom>
              <a:avLst/>
              <a:gdLst/>
              <a:ahLst/>
              <a:cxnLst/>
              <a:rect l="l" t="t" r="r" b="b"/>
              <a:pathLst>
                <a:path w="255" h="245" extrusionOk="0">
                  <a:moveTo>
                    <a:pt x="71" y="1"/>
                  </a:moveTo>
                  <a:cubicBezTo>
                    <a:pt x="12" y="5"/>
                    <a:pt x="42" y="68"/>
                    <a:pt x="19" y="101"/>
                  </a:cubicBezTo>
                  <a:cubicBezTo>
                    <a:pt x="8" y="120"/>
                    <a:pt x="1" y="143"/>
                    <a:pt x="8" y="169"/>
                  </a:cubicBezTo>
                  <a:cubicBezTo>
                    <a:pt x="27" y="158"/>
                    <a:pt x="53" y="117"/>
                    <a:pt x="68" y="117"/>
                  </a:cubicBezTo>
                  <a:cubicBezTo>
                    <a:pt x="75" y="117"/>
                    <a:pt x="79" y="120"/>
                    <a:pt x="83" y="127"/>
                  </a:cubicBezTo>
                  <a:cubicBezTo>
                    <a:pt x="97" y="165"/>
                    <a:pt x="192" y="165"/>
                    <a:pt x="139" y="232"/>
                  </a:cubicBezTo>
                  <a:lnTo>
                    <a:pt x="139" y="236"/>
                  </a:lnTo>
                  <a:cubicBezTo>
                    <a:pt x="158" y="240"/>
                    <a:pt x="176" y="244"/>
                    <a:pt x="195" y="244"/>
                  </a:cubicBezTo>
                  <a:cubicBezTo>
                    <a:pt x="214" y="244"/>
                    <a:pt x="228" y="240"/>
                    <a:pt x="240" y="217"/>
                  </a:cubicBezTo>
                  <a:cubicBezTo>
                    <a:pt x="254" y="180"/>
                    <a:pt x="247" y="143"/>
                    <a:pt x="214" y="113"/>
                  </a:cubicBezTo>
                  <a:cubicBezTo>
                    <a:pt x="206" y="101"/>
                    <a:pt x="202" y="83"/>
                    <a:pt x="192" y="72"/>
                  </a:cubicBezTo>
                  <a:cubicBezTo>
                    <a:pt x="158" y="42"/>
                    <a:pt x="12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3" name="Google Shape;6563;p5"/>
            <p:cNvSpPr/>
            <p:nvPr/>
          </p:nvSpPr>
          <p:spPr>
            <a:xfrm>
              <a:off x="-2339459" y="-2718551"/>
              <a:ext cx="14325" cy="9359"/>
            </a:xfrm>
            <a:custGeom>
              <a:avLst/>
              <a:gdLst/>
              <a:ahLst/>
              <a:cxnLst/>
              <a:rect l="l" t="t" r="r" b="b"/>
              <a:pathLst>
                <a:path w="300" h="196" extrusionOk="0">
                  <a:moveTo>
                    <a:pt x="187" y="1"/>
                  </a:moveTo>
                  <a:cubicBezTo>
                    <a:pt x="158" y="1"/>
                    <a:pt x="128" y="8"/>
                    <a:pt x="97" y="12"/>
                  </a:cubicBezTo>
                  <a:cubicBezTo>
                    <a:pt x="68" y="42"/>
                    <a:pt x="42" y="68"/>
                    <a:pt x="16" y="94"/>
                  </a:cubicBezTo>
                  <a:cubicBezTo>
                    <a:pt x="8" y="120"/>
                    <a:pt x="4" y="151"/>
                    <a:pt x="1" y="177"/>
                  </a:cubicBezTo>
                  <a:cubicBezTo>
                    <a:pt x="4" y="184"/>
                    <a:pt x="8" y="187"/>
                    <a:pt x="16" y="191"/>
                  </a:cubicBezTo>
                  <a:cubicBezTo>
                    <a:pt x="42" y="184"/>
                    <a:pt x="64" y="177"/>
                    <a:pt x="90" y="177"/>
                  </a:cubicBezTo>
                  <a:cubicBezTo>
                    <a:pt x="106" y="177"/>
                    <a:pt x="124" y="180"/>
                    <a:pt x="139" y="187"/>
                  </a:cubicBezTo>
                  <a:cubicBezTo>
                    <a:pt x="150" y="195"/>
                    <a:pt x="158" y="195"/>
                    <a:pt x="165" y="195"/>
                  </a:cubicBezTo>
                  <a:cubicBezTo>
                    <a:pt x="184" y="195"/>
                    <a:pt x="199" y="177"/>
                    <a:pt x="195" y="146"/>
                  </a:cubicBezTo>
                  <a:cubicBezTo>
                    <a:pt x="192" y="146"/>
                    <a:pt x="192" y="143"/>
                    <a:pt x="192" y="143"/>
                  </a:cubicBezTo>
                  <a:cubicBezTo>
                    <a:pt x="142" y="143"/>
                    <a:pt x="102" y="128"/>
                    <a:pt x="68" y="91"/>
                  </a:cubicBezTo>
                  <a:lnTo>
                    <a:pt x="79" y="91"/>
                  </a:lnTo>
                  <a:cubicBezTo>
                    <a:pt x="124" y="91"/>
                    <a:pt x="158" y="109"/>
                    <a:pt x="187" y="139"/>
                  </a:cubicBezTo>
                  <a:cubicBezTo>
                    <a:pt x="192" y="135"/>
                    <a:pt x="192" y="132"/>
                    <a:pt x="192" y="128"/>
                  </a:cubicBezTo>
                  <a:cubicBezTo>
                    <a:pt x="192" y="98"/>
                    <a:pt x="202" y="91"/>
                    <a:pt x="218" y="91"/>
                  </a:cubicBezTo>
                  <a:cubicBezTo>
                    <a:pt x="225" y="91"/>
                    <a:pt x="232" y="91"/>
                    <a:pt x="244" y="94"/>
                  </a:cubicBezTo>
                  <a:cubicBezTo>
                    <a:pt x="251" y="94"/>
                    <a:pt x="259" y="98"/>
                    <a:pt x="266" y="98"/>
                  </a:cubicBezTo>
                  <a:cubicBezTo>
                    <a:pt x="270" y="98"/>
                    <a:pt x="273" y="94"/>
                    <a:pt x="277" y="94"/>
                  </a:cubicBezTo>
                  <a:lnTo>
                    <a:pt x="292" y="79"/>
                  </a:lnTo>
                  <a:cubicBezTo>
                    <a:pt x="299" y="61"/>
                    <a:pt x="289" y="46"/>
                    <a:pt x="277" y="30"/>
                  </a:cubicBezTo>
                  <a:cubicBezTo>
                    <a:pt x="247" y="8"/>
                    <a:pt x="218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4" name="Google Shape;6564;p5"/>
            <p:cNvSpPr/>
            <p:nvPr/>
          </p:nvSpPr>
          <p:spPr>
            <a:xfrm>
              <a:off x="-2455874" y="-2959832"/>
              <a:ext cx="13465" cy="8786"/>
            </a:xfrm>
            <a:custGeom>
              <a:avLst/>
              <a:gdLst/>
              <a:ahLst/>
              <a:cxnLst/>
              <a:rect l="l" t="t" r="r" b="b"/>
              <a:pathLst>
                <a:path w="282" h="184" extrusionOk="0">
                  <a:moveTo>
                    <a:pt x="185" y="0"/>
                  </a:moveTo>
                  <a:cubicBezTo>
                    <a:pt x="170" y="0"/>
                    <a:pt x="154" y="7"/>
                    <a:pt x="144" y="18"/>
                  </a:cubicBezTo>
                  <a:cubicBezTo>
                    <a:pt x="102" y="56"/>
                    <a:pt x="73" y="101"/>
                    <a:pt x="16" y="116"/>
                  </a:cubicBezTo>
                  <a:cubicBezTo>
                    <a:pt x="5" y="130"/>
                    <a:pt x="1" y="145"/>
                    <a:pt x="9" y="161"/>
                  </a:cubicBezTo>
                  <a:cubicBezTo>
                    <a:pt x="13" y="168"/>
                    <a:pt x="20" y="171"/>
                    <a:pt x="28" y="171"/>
                  </a:cubicBezTo>
                  <a:lnTo>
                    <a:pt x="35" y="171"/>
                  </a:lnTo>
                  <a:cubicBezTo>
                    <a:pt x="54" y="157"/>
                    <a:pt x="68" y="153"/>
                    <a:pt x="84" y="153"/>
                  </a:cubicBezTo>
                  <a:cubicBezTo>
                    <a:pt x="113" y="153"/>
                    <a:pt x="144" y="175"/>
                    <a:pt x="177" y="175"/>
                  </a:cubicBezTo>
                  <a:cubicBezTo>
                    <a:pt x="192" y="175"/>
                    <a:pt x="207" y="183"/>
                    <a:pt x="218" y="183"/>
                  </a:cubicBezTo>
                  <a:cubicBezTo>
                    <a:pt x="233" y="183"/>
                    <a:pt x="244" y="175"/>
                    <a:pt x="252" y="149"/>
                  </a:cubicBezTo>
                  <a:cubicBezTo>
                    <a:pt x="263" y="104"/>
                    <a:pt x="282" y="56"/>
                    <a:pt x="237" y="23"/>
                  </a:cubicBezTo>
                  <a:cubicBezTo>
                    <a:pt x="222" y="11"/>
                    <a:pt x="203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5" name="Google Shape;6565;p5"/>
            <p:cNvSpPr/>
            <p:nvPr/>
          </p:nvSpPr>
          <p:spPr>
            <a:xfrm>
              <a:off x="-2351397" y="-2919865"/>
              <a:ext cx="14277" cy="12319"/>
            </a:xfrm>
            <a:custGeom>
              <a:avLst/>
              <a:gdLst/>
              <a:ahLst/>
              <a:cxnLst/>
              <a:rect l="l" t="t" r="r" b="b"/>
              <a:pathLst>
                <a:path w="299" h="258" extrusionOk="0">
                  <a:moveTo>
                    <a:pt x="209" y="0"/>
                  </a:moveTo>
                  <a:cubicBezTo>
                    <a:pt x="190" y="0"/>
                    <a:pt x="172" y="7"/>
                    <a:pt x="150" y="30"/>
                  </a:cubicBezTo>
                  <a:cubicBezTo>
                    <a:pt x="146" y="33"/>
                    <a:pt x="138" y="33"/>
                    <a:pt x="128" y="33"/>
                  </a:cubicBezTo>
                  <a:lnTo>
                    <a:pt x="105" y="33"/>
                  </a:lnTo>
                  <a:cubicBezTo>
                    <a:pt x="0" y="45"/>
                    <a:pt x="7" y="45"/>
                    <a:pt x="4" y="146"/>
                  </a:cubicBezTo>
                  <a:cubicBezTo>
                    <a:pt x="0" y="206"/>
                    <a:pt x="42" y="224"/>
                    <a:pt x="71" y="258"/>
                  </a:cubicBezTo>
                  <a:cubicBezTo>
                    <a:pt x="71" y="254"/>
                    <a:pt x="75" y="250"/>
                    <a:pt x="78" y="250"/>
                  </a:cubicBezTo>
                  <a:cubicBezTo>
                    <a:pt x="131" y="213"/>
                    <a:pt x="60" y="157"/>
                    <a:pt x="97" y="116"/>
                  </a:cubicBezTo>
                  <a:cubicBezTo>
                    <a:pt x="109" y="105"/>
                    <a:pt x="120" y="105"/>
                    <a:pt x="135" y="105"/>
                  </a:cubicBezTo>
                  <a:lnTo>
                    <a:pt x="157" y="105"/>
                  </a:lnTo>
                  <a:cubicBezTo>
                    <a:pt x="164" y="105"/>
                    <a:pt x="176" y="109"/>
                    <a:pt x="183" y="109"/>
                  </a:cubicBezTo>
                  <a:cubicBezTo>
                    <a:pt x="202" y="109"/>
                    <a:pt x="217" y="101"/>
                    <a:pt x="228" y="75"/>
                  </a:cubicBezTo>
                  <a:cubicBezTo>
                    <a:pt x="232" y="60"/>
                    <a:pt x="243" y="56"/>
                    <a:pt x="251" y="56"/>
                  </a:cubicBezTo>
                  <a:cubicBezTo>
                    <a:pt x="258" y="56"/>
                    <a:pt x="262" y="60"/>
                    <a:pt x="269" y="60"/>
                  </a:cubicBezTo>
                  <a:cubicBezTo>
                    <a:pt x="277" y="64"/>
                    <a:pt x="285" y="64"/>
                    <a:pt x="288" y="64"/>
                  </a:cubicBezTo>
                  <a:lnTo>
                    <a:pt x="299" y="64"/>
                  </a:lnTo>
                  <a:cubicBezTo>
                    <a:pt x="269" y="30"/>
                    <a:pt x="243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6" name="Google Shape;6566;p5"/>
            <p:cNvSpPr/>
            <p:nvPr/>
          </p:nvSpPr>
          <p:spPr>
            <a:xfrm>
              <a:off x="-2592057" y="-2595022"/>
              <a:ext cx="11317" cy="9311"/>
            </a:xfrm>
            <a:custGeom>
              <a:avLst/>
              <a:gdLst/>
              <a:ahLst/>
              <a:cxnLst/>
              <a:rect l="l" t="t" r="r" b="b"/>
              <a:pathLst>
                <a:path w="237" h="195" extrusionOk="0">
                  <a:moveTo>
                    <a:pt x="91" y="0"/>
                  </a:moveTo>
                  <a:cubicBezTo>
                    <a:pt x="80" y="12"/>
                    <a:pt x="61" y="23"/>
                    <a:pt x="54" y="38"/>
                  </a:cubicBezTo>
                  <a:cubicBezTo>
                    <a:pt x="20" y="86"/>
                    <a:pt x="1" y="135"/>
                    <a:pt x="61" y="176"/>
                  </a:cubicBezTo>
                  <a:cubicBezTo>
                    <a:pt x="83" y="188"/>
                    <a:pt x="102" y="195"/>
                    <a:pt x="121" y="195"/>
                  </a:cubicBezTo>
                  <a:cubicBezTo>
                    <a:pt x="151" y="195"/>
                    <a:pt x="180" y="176"/>
                    <a:pt x="206" y="138"/>
                  </a:cubicBezTo>
                  <a:cubicBezTo>
                    <a:pt x="218" y="121"/>
                    <a:pt x="229" y="102"/>
                    <a:pt x="237" y="79"/>
                  </a:cubicBezTo>
                  <a:cubicBezTo>
                    <a:pt x="214" y="12"/>
                    <a:pt x="147" y="12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7" name="Google Shape;6567;p5"/>
            <p:cNvSpPr/>
            <p:nvPr/>
          </p:nvSpPr>
          <p:spPr>
            <a:xfrm>
              <a:off x="-1916442" y="-2896468"/>
              <a:ext cx="13656" cy="10887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49" y="0"/>
                  </a:moveTo>
                  <a:lnTo>
                    <a:pt x="49" y="0"/>
                  </a:lnTo>
                  <a:cubicBezTo>
                    <a:pt x="20" y="19"/>
                    <a:pt x="8" y="48"/>
                    <a:pt x="1" y="78"/>
                  </a:cubicBezTo>
                  <a:cubicBezTo>
                    <a:pt x="4" y="86"/>
                    <a:pt x="8" y="93"/>
                    <a:pt x="16" y="97"/>
                  </a:cubicBezTo>
                  <a:cubicBezTo>
                    <a:pt x="65" y="164"/>
                    <a:pt x="135" y="202"/>
                    <a:pt x="210" y="228"/>
                  </a:cubicBezTo>
                  <a:cubicBezTo>
                    <a:pt x="222" y="205"/>
                    <a:pt x="218" y="187"/>
                    <a:pt x="214" y="164"/>
                  </a:cubicBezTo>
                  <a:cubicBezTo>
                    <a:pt x="206" y="131"/>
                    <a:pt x="218" y="112"/>
                    <a:pt x="248" y="112"/>
                  </a:cubicBezTo>
                  <a:cubicBezTo>
                    <a:pt x="251" y="112"/>
                    <a:pt x="255" y="112"/>
                    <a:pt x="263" y="116"/>
                  </a:cubicBezTo>
                  <a:lnTo>
                    <a:pt x="263" y="112"/>
                  </a:lnTo>
                  <a:cubicBezTo>
                    <a:pt x="285" y="90"/>
                    <a:pt x="282" y="67"/>
                    <a:pt x="263" y="48"/>
                  </a:cubicBezTo>
                  <a:cubicBezTo>
                    <a:pt x="255" y="41"/>
                    <a:pt x="251" y="37"/>
                    <a:pt x="248" y="33"/>
                  </a:cubicBezTo>
                  <a:cubicBezTo>
                    <a:pt x="229" y="45"/>
                    <a:pt x="214" y="64"/>
                    <a:pt x="196" y="64"/>
                  </a:cubicBezTo>
                  <a:cubicBezTo>
                    <a:pt x="187" y="64"/>
                    <a:pt x="180" y="59"/>
                    <a:pt x="170" y="52"/>
                  </a:cubicBezTo>
                  <a:cubicBezTo>
                    <a:pt x="154" y="41"/>
                    <a:pt x="143" y="33"/>
                    <a:pt x="128" y="33"/>
                  </a:cubicBezTo>
                  <a:cubicBezTo>
                    <a:pt x="120" y="33"/>
                    <a:pt x="109" y="37"/>
                    <a:pt x="98" y="45"/>
                  </a:cubicBezTo>
                  <a:cubicBezTo>
                    <a:pt x="80" y="59"/>
                    <a:pt x="65" y="67"/>
                    <a:pt x="57" y="67"/>
                  </a:cubicBezTo>
                  <a:cubicBezTo>
                    <a:pt x="35" y="67"/>
                    <a:pt x="61" y="1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8" name="Google Shape;6568;p5"/>
            <p:cNvSpPr/>
            <p:nvPr/>
          </p:nvSpPr>
          <p:spPr>
            <a:xfrm>
              <a:off x="-2345142" y="-2894176"/>
              <a:ext cx="23588" cy="10219"/>
            </a:xfrm>
            <a:custGeom>
              <a:avLst/>
              <a:gdLst/>
              <a:ahLst/>
              <a:cxnLst/>
              <a:rect l="l" t="t" r="r" b="b"/>
              <a:pathLst>
                <a:path w="494" h="214" extrusionOk="0">
                  <a:moveTo>
                    <a:pt x="478" y="0"/>
                  </a:moveTo>
                  <a:lnTo>
                    <a:pt x="478" y="0"/>
                  </a:lnTo>
                  <a:cubicBezTo>
                    <a:pt x="396" y="120"/>
                    <a:pt x="258" y="116"/>
                    <a:pt x="135" y="173"/>
                  </a:cubicBezTo>
                  <a:cubicBezTo>
                    <a:pt x="131" y="176"/>
                    <a:pt x="131" y="176"/>
                    <a:pt x="127" y="176"/>
                  </a:cubicBezTo>
                  <a:lnTo>
                    <a:pt x="131" y="173"/>
                  </a:lnTo>
                  <a:cubicBezTo>
                    <a:pt x="154" y="128"/>
                    <a:pt x="206" y="94"/>
                    <a:pt x="116" y="83"/>
                  </a:cubicBezTo>
                  <a:cubicBezTo>
                    <a:pt x="75" y="79"/>
                    <a:pt x="37" y="38"/>
                    <a:pt x="0" y="16"/>
                  </a:cubicBezTo>
                  <a:lnTo>
                    <a:pt x="0" y="16"/>
                  </a:lnTo>
                  <a:cubicBezTo>
                    <a:pt x="11" y="79"/>
                    <a:pt x="82" y="105"/>
                    <a:pt x="97" y="168"/>
                  </a:cubicBezTo>
                  <a:cubicBezTo>
                    <a:pt x="101" y="202"/>
                    <a:pt x="112" y="213"/>
                    <a:pt x="135" y="213"/>
                  </a:cubicBezTo>
                  <a:cubicBezTo>
                    <a:pt x="146" y="213"/>
                    <a:pt x="161" y="210"/>
                    <a:pt x="180" y="202"/>
                  </a:cubicBezTo>
                  <a:cubicBezTo>
                    <a:pt x="235" y="180"/>
                    <a:pt x="284" y="139"/>
                    <a:pt x="347" y="139"/>
                  </a:cubicBezTo>
                  <a:cubicBezTo>
                    <a:pt x="366" y="139"/>
                    <a:pt x="385" y="142"/>
                    <a:pt x="404" y="150"/>
                  </a:cubicBezTo>
                  <a:cubicBezTo>
                    <a:pt x="408" y="150"/>
                    <a:pt x="415" y="154"/>
                    <a:pt x="423" y="154"/>
                  </a:cubicBezTo>
                  <a:cubicBezTo>
                    <a:pt x="456" y="154"/>
                    <a:pt x="494" y="128"/>
                    <a:pt x="478" y="68"/>
                  </a:cubicBezTo>
                  <a:cubicBezTo>
                    <a:pt x="471" y="45"/>
                    <a:pt x="478" y="23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69" name="Google Shape;6569;p5"/>
            <p:cNvSpPr/>
            <p:nvPr/>
          </p:nvSpPr>
          <p:spPr>
            <a:xfrm>
              <a:off x="-2060265" y="-2819542"/>
              <a:ext cx="18049" cy="11985"/>
            </a:xfrm>
            <a:custGeom>
              <a:avLst/>
              <a:gdLst/>
              <a:ahLst/>
              <a:cxnLst/>
              <a:rect l="l" t="t" r="r" b="b"/>
              <a:pathLst>
                <a:path w="378" h="251" extrusionOk="0">
                  <a:moveTo>
                    <a:pt x="168" y="0"/>
                  </a:moveTo>
                  <a:cubicBezTo>
                    <a:pt x="154" y="0"/>
                    <a:pt x="135" y="0"/>
                    <a:pt x="116" y="4"/>
                  </a:cubicBezTo>
                  <a:cubicBezTo>
                    <a:pt x="172" y="52"/>
                    <a:pt x="228" y="101"/>
                    <a:pt x="199" y="194"/>
                  </a:cubicBezTo>
                  <a:lnTo>
                    <a:pt x="187" y="194"/>
                  </a:lnTo>
                  <a:cubicBezTo>
                    <a:pt x="172" y="194"/>
                    <a:pt x="157" y="194"/>
                    <a:pt x="142" y="198"/>
                  </a:cubicBezTo>
                  <a:cubicBezTo>
                    <a:pt x="123" y="198"/>
                    <a:pt x="109" y="202"/>
                    <a:pt x="94" y="202"/>
                  </a:cubicBezTo>
                  <a:cubicBezTo>
                    <a:pt x="59" y="202"/>
                    <a:pt x="26" y="191"/>
                    <a:pt x="0" y="149"/>
                  </a:cubicBezTo>
                  <a:lnTo>
                    <a:pt x="0" y="149"/>
                  </a:lnTo>
                  <a:cubicBezTo>
                    <a:pt x="4" y="206"/>
                    <a:pt x="45" y="251"/>
                    <a:pt x="86" y="251"/>
                  </a:cubicBezTo>
                  <a:lnTo>
                    <a:pt x="94" y="251"/>
                  </a:lnTo>
                  <a:cubicBezTo>
                    <a:pt x="187" y="243"/>
                    <a:pt x="284" y="228"/>
                    <a:pt x="378" y="198"/>
                  </a:cubicBezTo>
                  <a:lnTo>
                    <a:pt x="378" y="194"/>
                  </a:lnTo>
                  <a:cubicBezTo>
                    <a:pt x="363" y="191"/>
                    <a:pt x="344" y="175"/>
                    <a:pt x="325" y="175"/>
                  </a:cubicBezTo>
                  <a:cubicBezTo>
                    <a:pt x="266" y="172"/>
                    <a:pt x="247" y="142"/>
                    <a:pt x="261" y="82"/>
                  </a:cubicBezTo>
                  <a:cubicBezTo>
                    <a:pt x="254" y="60"/>
                    <a:pt x="254" y="41"/>
                    <a:pt x="266" y="18"/>
                  </a:cubicBezTo>
                  <a:cubicBezTo>
                    <a:pt x="232" y="4"/>
                    <a:pt x="202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0" name="Google Shape;6570;p5"/>
            <p:cNvSpPr/>
            <p:nvPr/>
          </p:nvSpPr>
          <p:spPr>
            <a:xfrm>
              <a:off x="-2394229" y="-2942355"/>
              <a:ext cx="13036" cy="28411"/>
            </a:xfrm>
            <a:custGeom>
              <a:avLst/>
              <a:gdLst/>
              <a:ahLst/>
              <a:cxnLst/>
              <a:rect l="l" t="t" r="r" b="b"/>
              <a:pathLst>
                <a:path w="273" h="595" extrusionOk="0">
                  <a:moveTo>
                    <a:pt x="78" y="0"/>
                  </a:moveTo>
                  <a:cubicBezTo>
                    <a:pt x="52" y="30"/>
                    <a:pt x="26" y="56"/>
                    <a:pt x="0" y="83"/>
                  </a:cubicBezTo>
                  <a:cubicBezTo>
                    <a:pt x="116" y="128"/>
                    <a:pt x="180" y="217"/>
                    <a:pt x="213" y="333"/>
                  </a:cubicBezTo>
                  <a:cubicBezTo>
                    <a:pt x="228" y="363"/>
                    <a:pt x="183" y="381"/>
                    <a:pt x="195" y="411"/>
                  </a:cubicBezTo>
                  <a:cubicBezTo>
                    <a:pt x="235" y="468"/>
                    <a:pt x="198" y="538"/>
                    <a:pt x="243" y="594"/>
                  </a:cubicBezTo>
                  <a:cubicBezTo>
                    <a:pt x="250" y="520"/>
                    <a:pt x="258" y="449"/>
                    <a:pt x="269" y="378"/>
                  </a:cubicBezTo>
                  <a:cubicBezTo>
                    <a:pt x="273" y="321"/>
                    <a:pt x="262" y="273"/>
                    <a:pt x="213" y="235"/>
                  </a:cubicBezTo>
                  <a:cubicBezTo>
                    <a:pt x="190" y="217"/>
                    <a:pt x="168" y="190"/>
                    <a:pt x="168" y="157"/>
                  </a:cubicBezTo>
                  <a:cubicBezTo>
                    <a:pt x="172" y="128"/>
                    <a:pt x="154" y="109"/>
                    <a:pt x="119" y="109"/>
                  </a:cubicBezTo>
                  <a:cubicBezTo>
                    <a:pt x="60" y="105"/>
                    <a:pt x="93" y="83"/>
                    <a:pt x="109" y="56"/>
                  </a:cubicBezTo>
                  <a:cubicBezTo>
                    <a:pt x="123" y="33"/>
                    <a:pt x="93" y="19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1" name="Google Shape;6571;p5"/>
            <p:cNvSpPr/>
            <p:nvPr/>
          </p:nvSpPr>
          <p:spPr>
            <a:xfrm>
              <a:off x="-2907589" y="-2756942"/>
              <a:ext cx="11842" cy="13274"/>
            </a:xfrm>
            <a:custGeom>
              <a:avLst/>
              <a:gdLst/>
              <a:ahLst/>
              <a:cxnLst/>
              <a:rect l="l" t="t" r="r" b="b"/>
              <a:pathLst>
                <a:path w="248" h="278" extrusionOk="0">
                  <a:moveTo>
                    <a:pt x="165" y="1"/>
                  </a:moveTo>
                  <a:cubicBezTo>
                    <a:pt x="165" y="1"/>
                    <a:pt x="165" y="1"/>
                    <a:pt x="165" y="1"/>
                  </a:cubicBezTo>
                  <a:cubicBezTo>
                    <a:pt x="165" y="1"/>
                    <a:pt x="165" y="1"/>
                    <a:pt x="165" y="1"/>
                  </a:cubicBezTo>
                  <a:close/>
                  <a:moveTo>
                    <a:pt x="165" y="1"/>
                  </a:moveTo>
                  <a:lnTo>
                    <a:pt x="165" y="1"/>
                  </a:lnTo>
                  <a:cubicBezTo>
                    <a:pt x="172" y="1"/>
                    <a:pt x="176" y="5"/>
                    <a:pt x="184" y="8"/>
                  </a:cubicBezTo>
                  <a:cubicBezTo>
                    <a:pt x="180" y="1"/>
                    <a:pt x="172" y="1"/>
                    <a:pt x="165" y="1"/>
                  </a:cubicBezTo>
                  <a:close/>
                  <a:moveTo>
                    <a:pt x="165" y="1"/>
                  </a:moveTo>
                  <a:cubicBezTo>
                    <a:pt x="131" y="27"/>
                    <a:pt x="90" y="35"/>
                    <a:pt x="49" y="46"/>
                  </a:cubicBezTo>
                  <a:cubicBezTo>
                    <a:pt x="60" y="68"/>
                    <a:pt x="60" y="94"/>
                    <a:pt x="82" y="113"/>
                  </a:cubicBezTo>
                  <a:cubicBezTo>
                    <a:pt x="123" y="117"/>
                    <a:pt x="108" y="147"/>
                    <a:pt x="94" y="158"/>
                  </a:cubicBezTo>
                  <a:cubicBezTo>
                    <a:pt x="90" y="162"/>
                    <a:pt x="82" y="162"/>
                    <a:pt x="79" y="162"/>
                  </a:cubicBezTo>
                  <a:cubicBezTo>
                    <a:pt x="60" y="162"/>
                    <a:pt x="49" y="139"/>
                    <a:pt x="34" y="132"/>
                  </a:cubicBezTo>
                  <a:cubicBezTo>
                    <a:pt x="23" y="143"/>
                    <a:pt x="11" y="151"/>
                    <a:pt x="1" y="162"/>
                  </a:cubicBezTo>
                  <a:cubicBezTo>
                    <a:pt x="23" y="173"/>
                    <a:pt x="49" y="173"/>
                    <a:pt x="60" y="206"/>
                  </a:cubicBezTo>
                  <a:cubicBezTo>
                    <a:pt x="71" y="251"/>
                    <a:pt x="108" y="267"/>
                    <a:pt x="146" y="277"/>
                  </a:cubicBezTo>
                  <a:cubicBezTo>
                    <a:pt x="153" y="274"/>
                    <a:pt x="158" y="267"/>
                    <a:pt x="165" y="263"/>
                  </a:cubicBezTo>
                  <a:cubicBezTo>
                    <a:pt x="168" y="210"/>
                    <a:pt x="217" y="229"/>
                    <a:pt x="247" y="210"/>
                  </a:cubicBezTo>
                  <a:lnTo>
                    <a:pt x="247" y="180"/>
                  </a:lnTo>
                  <a:cubicBezTo>
                    <a:pt x="232" y="154"/>
                    <a:pt x="213" y="125"/>
                    <a:pt x="198" y="98"/>
                  </a:cubicBezTo>
                  <a:cubicBezTo>
                    <a:pt x="184" y="110"/>
                    <a:pt x="172" y="113"/>
                    <a:pt x="165" y="113"/>
                  </a:cubicBezTo>
                  <a:cubicBezTo>
                    <a:pt x="149" y="113"/>
                    <a:pt x="142" y="102"/>
                    <a:pt x="142" y="72"/>
                  </a:cubicBezTo>
                  <a:cubicBezTo>
                    <a:pt x="146" y="46"/>
                    <a:pt x="165" y="31"/>
                    <a:pt x="184" y="16"/>
                  </a:cubicBezTo>
                  <a:cubicBezTo>
                    <a:pt x="176" y="13"/>
                    <a:pt x="172" y="5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2" name="Google Shape;6572;p5"/>
            <p:cNvSpPr/>
            <p:nvPr/>
          </p:nvSpPr>
          <p:spPr>
            <a:xfrm>
              <a:off x="-2006021" y="-2600895"/>
              <a:ext cx="10219" cy="10601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17" y="0"/>
                  </a:moveTo>
                  <a:cubicBezTo>
                    <a:pt x="105" y="0"/>
                    <a:pt x="86" y="0"/>
                    <a:pt x="67" y="4"/>
                  </a:cubicBezTo>
                  <a:lnTo>
                    <a:pt x="60" y="4"/>
                  </a:lnTo>
                  <a:cubicBezTo>
                    <a:pt x="41" y="30"/>
                    <a:pt x="0" y="45"/>
                    <a:pt x="12" y="87"/>
                  </a:cubicBezTo>
                  <a:cubicBezTo>
                    <a:pt x="105" y="94"/>
                    <a:pt x="105" y="94"/>
                    <a:pt x="94" y="202"/>
                  </a:cubicBezTo>
                  <a:cubicBezTo>
                    <a:pt x="124" y="206"/>
                    <a:pt x="153" y="213"/>
                    <a:pt x="179" y="217"/>
                  </a:cubicBezTo>
                  <a:cubicBezTo>
                    <a:pt x="184" y="221"/>
                    <a:pt x="188" y="221"/>
                    <a:pt x="191" y="221"/>
                  </a:cubicBezTo>
                  <a:cubicBezTo>
                    <a:pt x="210" y="221"/>
                    <a:pt x="214" y="206"/>
                    <a:pt x="210" y="187"/>
                  </a:cubicBezTo>
                  <a:cubicBezTo>
                    <a:pt x="206" y="168"/>
                    <a:pt x="202" y="146"/>
                    <a:pt x="202" y="131"/>
                  </a:cubicBezTo>
                  <a:cubicBezTo>
                    <a:pt x="206" y="37"/>
                    <a:pt x="18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3" name="Google Shape;6573;p5"/>
            <p:cNvSpPr/>
            <p:nvPr/>
          </p:nvSpPr>
          <p:spPr>
            <a:xfrm>
              <a:off x="-2507587" y="-2512892"/>
              <a:ext cx="8595" cy="10744"/>
            </a:xfrm>
            <a:custGeom>
              <a:avLst/>
              <a:gdLst/>
              <a:ahLst/>
              <a:cxnLst/>
              <a:rect l="l" t="t" r="r" b="b"/>
              <a:pathLst>
                <a:path w="180" h="225" extrusionOk="0">
                  <a:moveTo>
                    <a:pt x="68" y="0"/>
                  </a:moveTo>
                  <a:cubicBezTo>
                    <a:pt x="49" y="0"/>
                    <a:pt x="38" y="23"/>
                    <a:pt x="26" y="41"/>
                  </a:cubicBezTo>
                  <a:cubicBezTo>
                    <a:pt x="0" y="83"/>
                    <a:pt x="4" y="112"/>
                    <a:pt x="42" y="142"/>
                  </a:cubicBezTo>
                  <a:cubicBezTo>
                    <a:pt x="75" y="168"/>
                    <a:pt x="94" y="209"/>
                    <a:pt x="142" y="224"/>
                  </a:cubicBezTo>
                  <a:cubicBezTo>
                    <a:pt x="176" y="180"/>
                    <a:pt x="180" y="135"/>
                    <a:pt x="180" y="86"/>
                  </a:cubicBezTo>
                  <a:cubicBezTo>
                    <a:pt x="180" y="23"/>
                    <a:pt x="120" y="23"/>
                    <a:pt x="83" y="4"/>
                  </a:cubicBezTo>
                  <a:cubicBezTo>
                    <a:pt x="79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4" name="Google Shape;6574;p5"/>
            <p:cNvSpPr/>
            <p:nvPr/>
          </p:nvSpPr>
          <p:spPr>
            <a:xfrm>
              <a:off x="-2654848" y="-2631980"/>
              <a:ext cx="10935" cy="9550"/>
            </a:xfrm>
            <a:custGeom>
              <a:avLst/>
              <a:gdLst/>
              <a:ahLst/>
              <a:cxnLst/>
              <a:rect l="l" t="t" r="r" b="b"/>
              <a:pathLst>
                <a:path w="229" h="200" extrusionOk="0">
                  <a:moveTo>
                    <a:pt x="75" y="1"/>
                  </a:moveTo>
                  <a:cubicBezTo>
                    <a:pt x="56" y="1"/>
                    <a:pt x="46" y="8"/>
                    <a:pt x="38" y="15"/>
                  </a:cubicBezTo>
                  <a:cubicBezTo>
                    <a:pt x="1" y="79"/>
                    <a:pt x="68" y="117"/>
                    <a:pt x="82" y="162"/>
                  </a:cubicBezTo>
                  <a:cubicBezTo>
                    <a:pt x="105" y="184"/>
                    <a:pt x="124" y="199"/>
                    <a:pt x="142" y="199"/>
                  </a:cubicBezTo>
                  <a:cubicBezTo>
                    <a:pt x="153" y="199"/>
                    <a:pt x="165" y="195"/>
                    <a:pt x="180" y="184"/>
                  </a:cubicBezTo>
                  <a:cubicBezTo>
                    <a:pt x="217" y="146"/>
                    <a:pt x="229" y="79"/>
                    <a:pt x="195" y="49"/>
                  </a:cubicBezTo>
                  <a:cubicBezTo>
                    <a:pt x="169" y="23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5" name="Google Shape;6575;p5"/>
            <p:cNvSpPr/>
            <p:nvPr/>
          </p:nvSpPr>
          <p:spPr>
            <a:xfrm>
              <a:off x="-1823425" y="-2665167"/>
              <a:ext cx="10744" cy="11460"/>
            </a:xfrm>
            <a:custGeom>
              <a:avLst/>
              <a:gdLst/>
              <a:ahLst/>
              <a:cxnLst/>
              <a:rect l="l" t="t" r="r" b="b"/>
              <a:pathLst>
                <a:path w="225" h="240" extrusionOk="0">
                  <a:moveTo>
                    <a:pt x="128" y="1"/>
                  </a:moveTo>
                  <a:cubicBezTo>
                    <a:pt x="83" y="1"/>
                    <a:pt x="68" y="42"/>
                    <a:pt x="53" y="79"/>
                  </a:cubicBezTo>
                  <a:cubicBezTo>
                    <a:pt x="38" y="116"/>
                    <a:pt x="19" y="154"/>
                    <a:pt x="1" y="191"/>
                  </a:cubicBezTo>
                  <a:cubicBezTo>
                    <a:pt x="34" y="206"/>
                    <a:pt x="64" y="199"/>
                    <a:pt x="90" y="221"/>
                  </a:cubicBezTo>
                  <a:cubicBezTo>
                    <a:pt x="101" y="236"/>
                    <a:pt x="116" y="239"/>
                    <a:pt x="132" y="239"/>
                  </a:cubicBezTo>
                  <a:cubicBezTo>
                    <a:pt x="146" y="239"/>
                    <a:pt x="165" y="232"/>
                    <a:pt x="180" y="217"/>
                  </a:cubicBezTo>
                  <a:cubicBezTo>
                    <a:pt x="165" y="213"/>
                    <a:pt x="150" y="210"/>
                    <a:pt x="135" y="210"/>
                  </a:cubicBezTo>
                  <a:cubicBezTo>
                    <a:pt x="113" y="206"/>
                    <a:pt x="87" y="199"/>
                    <a:pt x="83" y="172"/>
                  </a:cubicBezTo>
                  <a:cubicBezTo>
                    <a:pt x="79" y="146"/>
                    <a:pt x="106" y="146"/>
                    <a:pt x="120" y="139"/>
                  </a:cubicBezTo>
                  <a:cubicBezTo>
                    <a:pt x="142" y="127"/>
                    <a:pt x="154" y="109"/>
                    <a:pt x="161" y="87"/>
                  </a:cubicBezTo>
                  <a:cubicBezTo>
                    <a:pt x="199" y="109"/>
                    <a:pt x="165" y="150"/>
                    <a:pt x="199" y="168"/>
                  </a:cubicBezTo>
                  <a:cubicBezTo>
                    <a:pt x="213" y="150"/>
                    <a:pt x="225" y="132"/>
                    <a:pt x="221" y="105"/>
                  </a:cubicBezTo>
                  <a:cubicBezTo>
                    <a:pt x="206" y="64"/>
                    <a:pt x="199" y="1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6" name="Google Shape;6576;p5"/>
            <p:cNvSpPr/>
            <p:nvPr/>
          </p:nvSpPr>
          <p:spPr>
            <a:xfrm>
              <a:off x="-2128977" y="-2516139"/>
              <a:ext cx="14468" cy="11508"/>
            </a:xfrm>
            <a:custGeom>
              <a:avLst/>
              <a:gdLst/>
              <a:ahLst/>
              <a:cxnLst/>
              <a:rect l="l" t="t" r="r" b="b"/>
              <a:pathLst>
                <a:path w="303" h="241" extrusionOk="0">
                  <a:moveTo>
                    <a:pt x="142" y="1"/>
                  </a:moveTo>
                  <a:cubicBezTo>
                    <a:pt x="75" y="1"/>
                    <a:pt x="0" y="61"/>
                    <a:pt x="4" y="120"/>
                  </a:cubicBezTo>
                  <a:lnTo>
                    <a:pt x="4" y="124"/>
                  </a:lnTo>
                  <a:cubicBezTo>
                    <a:pt x="49" y="120"/>
                    <a:pt x="68" y="72"/>
                    <a:pt x="112" y="72"/>
                  </a:cubicBezTo>
                  <a:lnTo>
                    <a:pt x="135" y="72"/>
                  </a:lnTo>
                  <a:cubicBezTo>
                    <a:pt x="175" y="72"/>
                    <a:pt x="198" y="98"/>
                    <a:pt x="206" y="139"/>
                  </a:cubicBezTo>
                  <a:cubicBezTo>
                    <a:pt x="209" y="177"/>
                    <a:pt x="216" y="213"/>
                    <a:pt x="247" y="240"/>
                  </a:cubicBezTo>
                  <a:lnTo>
                    <a:pt x="251" y="240"/>
                  </a:lnTo>
                  <a:cubicBezTo>
                    <a:pt x="303" y="117"/>
                    <a:pt x="277" y="39"/>
                    <a:pt x="172" y="4"/>
                  </a:cubicBezTo>
                  <a:cubicBezTo>
                    <a:pt x="161" y="4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7" name="Google Shape;6577;p5"/>
            <p:cNvSpPr/>
            <p:nvPr/>
          </p:nvSpPr>
          <p:spPr>
            <a:xfrm>
              <a:off x="-2330005" y="-2861515"/>
              <a:ext cx="9359" cy="11794"/>
            </a:xfrm>
            <a:custGeom>
              <a:avLst/>
              <a:gdLst/>
              <a:ahLst/>
              <a:cxnLst/>
              <a:rect l="l" t="t" r="r" b="b"/>
              <a:pathLst>
                <a:path w="196" h="247" extrusionOk="0">
                  <a:moveTo>
                    <a:pt x="91" y="0"/>
                  </a:moveTo>
                  <a:cubicBezTo>
                    <a:pt x="46" y="0"/>
                    <a:pt x="1" y="41"/>
                    <a:pt x="16" y="67"/>
                  </a:cubicBezTo>
                  <a:cubicBezTo>
                    <a:pt x="53" y="131"/>
                    <a:pt x="72" y="221"/>
                    <a:pt x="187" y="247"/>
                  </a:cubicBezTo>
                  <a:cubicBezTo>
                    <a:pt x="132" y="180"/>
                    <a:pt x="161" y="127"/>
                    <a:pt x="177" y="75"/>
                  </a:cubicBezTo>
                  <a:cubicBezTo>
                    <a:pt x="195" y="12"/>
                    <a:pt x="139" y="5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8" name="Google Shape;6578;p5"/>
            <p:cNvSpPr/>
            <p:nvPr/>
          </p:nvSpPr>
          <p:spPr>
            <a:xfrm>
              <a:off x="-2461699" y="-2562027"/>
              <a:ext cx="14468" cy="13274"/>
            </a:xfrm>
            <a:custGeom>
              <a:avLst/>
              <a:gdLst/>
              <a:ahLst/>
              <a:cxnLst/>
              <a:rect l="l" t="t" r="r" b="b"/>
              <a:pathLst>
                <a:path w="303" h="278" extrusionOk="0">
                  <a:moveTo>
                    <a:pt x="142" y="1"/>
                  </a:moveTo>
                  <a:cubicBezTo>
                    <a:pt x="93" y="1"/>
                    <a:pt x="41" y="35"/>
                    <a:pt x="26" y="84"/>
                  </a:cubicBezTo>
                  <a:cubicBezTo>
                    <a:pt x="0" y="158"/>
                    <a:pt x="30" y="222"/>
                    <a:pt x="109" y="255"/>
                  </a:cubicBezTo>
                  <a:cubicBezTo>
                    <a:pt x="138" y="270"/>
                    <a:pt x="161" y="277"/>
                    <a:pt x="176" y="277"/>
                  </a:cubicBezTo>
                  <a:cubicBezTo>
                    <a:pt x="206" y="277"/>
                    <a:pt x="221" y="255"/>
                    <a:pt x="247" y="203"/>
                  </a:cubicBezTo>
                  <a:lnTo>
                    <a:pt x="247" y="203"/>
                  </a:lnTo>
                  <a:cubicBezTo>
                    <a:pt x="228" y="229"/>
                    <a:pt x="209" y="244"/>
                    <a:pt x="180" y="244"/>
                  </a:cubicBezTo>
                  <a:cubicBezTo>
                    <a:pt x="176" y="244"/>
                    <a:pt x="168" y="244"/>
                    <a:pt x="157" y="241"/>
                  </a:cubicBezTo>
                  <a:cubicBezTo>
                    <a:pt x="112" y="225"/>
                    <a:pt x="64" y="206"/>
                    <a:pt x="52" y="147"/>
                  </a:cubicBezTo>
                  <a:cubicBezTo>
                    <a:pt x="45" y="110"/>
                    <a:pt x="64" y="91"/>
                    <a:pt x="90" y="72"/>
                  </a:cubicBezTo>
                  <a:cubicBezTo>
                    <a:pt x="109" y="61"/>
                    <a:pt x="127" y="53"/>
                    <a:pt x="150" y="53"/>
                  </a:cubicBezTo>
                  <a:cubicBezTo>
                    <a:pt x="176" y="53"/>
                    <a:pt x="206" y="65"/>
                    <a:pt x="232" y="80"/>
                  </a:cubicBezTo>
                  <a:cubicBezTo>
                    <a:pt x="288" y="113"/>
                    <a:pt x="217" y="165"/>
                    <a:pt x="247" y="203"/>
                  </a:cubicBezTo>
                  <a:cubicBezTo>
                    <a:pt x="302" y="91"/>
                    <a:pt x="288" y="46"/>
                    <a:pt x="176" y="5"/>
                  </a:cubicBezTo>
                  <a:cubicBezTo>
                    <a:pt x="164" y="5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79" name="Google Shape;6579;p5"/>
            <p:cNvSpPr/>
            <p:nvPr/>
          </p:nvSpPr>
          <p:spPr>
            <a:xfrm>
              <a:off x="-2139005" y="-2718217"/>
              <a:ext cx="11317" cy="7401"/>
            </a:xfrm>
            <a:custGeom>
              <a:avLst/>
              <a:gdLst/>
              <a:ahLst/>
              <a:cxnLst/>
              <a:rect l="l" t="t" r="r" b="b"/>
              <a:pathLst>
                <a:path w="237" h="155" extrusionOk="0">
                  <a:moveTo>
                    <a:pt x="135" y="1"/>
                  </a:moveTo>
                  <a:cubicBezTo>
                    <a:pt x="98" y="1"/>
                    <a:pt x="53" y="16"/>
                    <a:pt x="26" y="39"/>
                  </a:cubicBezTo>
                  <a:cubicBezTo>
                    <a:pt x="0" y="65"/>
                    <a:pt x="0" y="99"/>
                    <a:pt x="16" y="117"/>
                  </a:cubicBezTo>
                  <a:cubicBezTo>
                    <a:pt x="42" y="144"/>
                    <a:pt x="68" y="154"/>
                    <a:pt x="98" y="154"/>
                  </a:cubicBezTo>
                  <a:cubicBezTo>
                    <a:pt x="128" y="154"/>
                    <a:pt x="161" y="136"/>
                    <a:pt x="199" y="102"/>
                  </a:cubicBezTo>
                  <a:cubicBezTo>
                    <a:pt x="236" y="68"/>
                    <a:pt x="217" y="46"/>
                    <a:pt x="195" y="20"/>
                  </a:cubicBezTo>
                  <a:cubicBezTo>
                    <a:pt x="183" y="9"/>
                    <a:pt x="161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0" name="Google Shape;6580;p5"/>
            <p:cNvSpPr/>
            <p:nvPr/>
          </p:nvSpPr>
          <p:spPr>
            <a:xfrm>
              <a:off x="-2170424" y="-2732446"/>
              <a:ext cx="11985" cy="12892"/>
            </a:xfrm>
            <a:custGeom>
              <a:avLst/>
              <a:gdLst/>
              <a:ahLst/>
              <a:cxnLst/>
              <a:rect l="l" t="t" r="r" b="b"/>
              <a:pathLst>
                <a:path w="251" h="270" extrusionOk="0">
                  <a:moveTo>
                    <a:pt x="199" y="0"/>
                  </a:moveTo>
                  <a:cubicBezTo>
                    <a:pt x="191" y="0"/>
                    <a:pt x="184" y="4"/>
                    <a:pt x="177" y="4"/>
                  </a:cubicBezTo>
                  <a:cubicBezTo>
                    <a:pt x="120" y="23"/>
                    <a:pt x="53" y="52"/>
                    <a:pt x="27" y="120"/>
                  </a:cubicBezTo>
                  <a:cubicBezTo>
                    <a:pt x="1" y="183"/>
                    <a:pt x="42" y="228"/>
                    <a:pt x="87" y="269"/>
                  </a:cubicBezTo>
                  <a:cubicBezTo>
                    <a:pt x="101" y="247"/>
                    <a:pt x="109" y="232"/>
                    <a:pt x="83" y="213"/>
                  </a:cubicBezTo>
                  <a:cubicBezTo>
                    <a:pt x="49" y="190"/>
                    <a:pt x="56" y="157"/>
                    <a:pt x="72" y="131"/>
                  </a:cubicBezTo>
                  <a:cubicBezTo>
                    <a:pt x="75" y="120"/>
                    <a:pt x="83" y="120"/>
                    <a:pt x="94" y="120"/>
                  </a:cubicBezTo>
                  <a:cubicBezTo>
                    <a:pt x="106" y="120"/>
                    <a:pt x="120" y="128"/>
                    <a:pt x="132" y="131"/>
                  </a:cubicBezTo>
                  <a:cubicBezTo>
                    <a:pt x="146" y="135"/>
                    <a:pt x="158" y="138"/>
                    <a:pt x="168" y="138"/>
                  </a:cubicBezTo>
                  <a:cubicBezTo>
                    <a:pt x="199" y="138"/>
                    <a:pt x="225" y="123"/>
                    <a:pt x="251" y="109"/>
                  </a:cubicBezTo>
                  <a:cubicBezTo>
                    <a:pt x="236" y="71"/>
                    <a:pt x="247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1" name="Google Shape;6581;p5"/>
            <p:cNvSpPr/>
            <p:nvPr/>
          </p:nvSpPr>
          <p:spPr>
            <a:xfrm>
              <a:off x="-2854443" y="-2791370"/>
              <a:ext cx="14373" cy="11651"/>
            </a:xfrm>
            <a:custGeom>
              <a:avLst/>
              <a:gdLst/>
              <a:ahLst/>
              <a:cxnLst/>
              <a:rect l="l" t="t" r="r" b="b"/>
              <a:pathLst>
                <a:path w="301" h="244" extrusionOk="0">
                  <a:moveTo>
                    <a:pt x="139" y="1"/>
                  </a:moveTo>
                  <a:cubicBezTo>
                    <a:pt x="106" y="11"/>
                    <a:pt x="72" y="23"/>
                    <a:pt x="42" y="38"/>
                  </a:cubicBezTo>
                  <a:cubicBezTo>
                    <a:pt x="20" y="49"/>
                    <a:pt x="1" y="68"/>
                    <a:pt x="1" y="101"/>
                  </a:cubicBezTo>
                  <a:cubicBezTo>
                    <a:pt x="1" y="139"/>
                    <a:pt x="27" y="139"/>
                    <a:pt x="57" y="142"/>
                  </a:cubicBezTo>
                  <a:cubicBezTo>
                    <a:pt x="99" y="146"/>
                    <a:pt x="117" y="187"/>
                    <a:pt x="147" y="206"/>
                  </a:cubicBezTo>
                  <a:cubicBezTo>
                    <a:pt x="177" y="225"/>
                    <a:pt x="206" y="244"/>
                    <a:pt x="233" y="244"/>
                  </a:cubicBezTo>
                  <a:cubicBezTo>
                    <a:pt x="259" y="244"/>
                    <a:pt x="282" y="232"/>
                    <a:pt x="301" y="199"/>
                  </a:cubicBezTo>
                  <a:lnTo>
                    <a:pt x="301" y="199"/>
                  </a:lnTo>
                  <a:cubicBezTo>
                    <a:pt x="285" y="202"/>
                    <a:pt x="274" y="206"/>
                    <a:pt x="259" y="206"/>
                  </a:cubicBezTo>
                  <a:cubicBezTo>
                    <a:pt x="237" y="206"/>
                    <a:pt x="214" y="199"/>
                    <a:pt x="184" y="173"/>
                  </a:cubicBezTo>
                  <a:cubicBezTo>
                    <a:pt x="125" y="120"/>
                    <a:pt x="139" y="64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2" name="Google Shape;6582;p5"/>
            <p:cNvSpPr/>
            <p:nvPr/>
          </p:nvSpPr>
          <p:spPr>
            <a:xfrm>
              <a:off x="-2004589" y="-2631264"/>
              <a:ext cx="16092" cy="5969"/>
            </a:xfrm>
            <a:custGeom>
              <a:avLst/>
              <a:gdLst/>
              <a:ahLst/>
              <a:cxnLst/>
              <a:rect l="l" t="t" r="r" b="b"/>
              <a:pathLst>
                <a:path w="337" h="125" extrusionOk="0">
                  <a:moveTo>
                    <a:pt x="277" y="0"/>
                  </a:moveTo>
                  <a:cubicBezTo>
                    <a:pt x="251" y="42"/>
                    <a:pt x="221" y="57"/>
                    <a:pt x="191" y="57"/>
                  </a:cubicBezTo>
                  <a:cubicBezTo>
                    <a:pt x="165" y="57"/>
                    <a:pt x="132" y="42"/>
                    <a:pt x="101" y="16"/>
                  </a:cubicBezTo>
                  <a:cubicBezTo>
                    <a:pt x="94" y="31"/>
                    <a:pt x="82" y="34"/>
                    <a:pt x="71" y="34"/>
                  </a:cubicBezTo>
                  <a:cubicBezTo>
                    <a:pt x="64" y="34"/>
                    <a:pt x="56" y="34"/>
                    <a:pt x="49" y="31"/>
                  </a:cubicBezTo>
                  <a:lnTo>
                    <a:pt x="27" y="31"/>
                  </a:lnTo>
                  <a:cubicBezTo>
                    <a:pt x="19" y="31"/>
                    <a:pt x="8" y="31"/>
                    <a:pt x="1" y="42"/>
                  </a:cubicBezTo>
                  <a:cubicBezTo>
                    <a:pt x="56" y="98"/>
                    <a:pt x="116" y="124"/>
                    <a:pt x="184" y="124"/>
                  </a:cubicBezTo>
                  <a:cubicBezTo>
                    <a:pt x="210" y="124"/>
                    <a:pt x="244" y="121"/>
                    <a:pt x="277" y="109"/>
                  </a:cubicBezTo>
                  <a:cubicBezTo>
                    <a:pt x="315" y="98"/>
                    <a:pt x="322" y="76"/>
                    <a:pt x="329" y="50"/>
                  </a:cubicBezTo>
                  <a:cubicBezTo>
                    <a:pt x="337" y="8"/>
                    <a:pt x="296" y="12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3" name="Google Shape;6583;p5"/>
            <p:cNvSpPr/>
            <p:nvPr/>
          </p:nvSpPr>
          <p:spPr>
            <a:xfrm>
              <a:off x="-2061172" y="-2819399"/>
              <a:ext cx="11842" cy="9550"/>
            </a:xfrm>
            <a:custGeom>
              <a:avLst/>
              <a:gdLst/>
              <a:ahLst/>
              <a:cxnLst/>
              <a:rect l="l" t="t" r="r" b="b"/>
              <a:pathLst>
                <a:path w="248" h="200" extrusionOk="0">
                  <a:moveTo>
                    <a:pt x="4" y="94"/>
                  </a:moveTo>
                  <a:cubicBezTo>
                    <a:pt x="0" y="105"/>
                    <a:pt x="0" y="117"/>
                    <a:pt x="4" y="127"/>
                  </a:cubicBezTo>
                  <a:lnTo>
                    <a:pt x="4" y="94"/>
                  </a:lnTo>
                  <a:close/>
                  <a:moveTo>
                    <a:pt x="135" y="1"/>
                  </a:moveTo>
                  <a:lnTo>
                    <a:pt x="120" y="15"/>
                  </a:lnTo>
                  <a:cubicBezTo>
                    <a:pt x="142" y="38"/>
                    <a:pt x="165" y="65"/>
                    <a:pt x="187" y="87"/>
                  </a:cubicBezTo>
                  <a:cubicBezTo>
                    <a:pt x="165" y="87"/>
                    <a:pt x="142" y="94"/>
                    <a:pt x="120" y="94"/>
                  </a:cubicBezTo>
                  <a:cubicBezTo>
                    <a:pt x="90" y="94"/>
                    <a:pt x="68" y="83"/>
                    <a:pt x="52" y="46"/>
                  </a:cubicBezTo>
                  <a:cubicBezTo>
                    <a:pt x="26" y="68"/>
                    <a:pt x="11" y="98"/>
                    <a:pt x="4" y="127"/>
                  </a:cubicBezTo>
                  <a:cubicBezTo>
                    <a:pt x="11" y="135"/>
                    <a:pt x="16" y="139"/>
                    <a:pt x="19" y="146"/>
                  </a:cubicBezTo>
                  <a:cubicBezTo>
                    <a:pt x="45" y="188"/>
                    <a:pt x="78" y="199"/>
                    <a:pt x="113" y="199"/>
                  </a:cubicBezTo>
                  <a:cubicBezTo>
                    <a:pt x="128" y="199"/>
                    <a:pt x="142" y="195"/>
                    <a:pt x="161" y="195"/>
                  </a:cubicBezTo>
                  <a:cubicBezTo>
                    <a:pt x="176" y="191"/>
                    <a:pt x="191" y="191"/>
                    <a:pt x="206" y="191"/>
                  </a:cubicBezTo>
                  <a:lnTo>
                    <a:pt x="218" y="191"/>
                  </a:lnTo>
                  <a:cubicBezTo>
                    <a:pt x="247" y="98"/>
                    <a:pt x="191" y="49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4" name="Google Shape;6584;p5"/>
            <p:cNvSpPr/>
            <p:nvPr/>
          </p:nvSpPr>
          <p:spPr>
            <a:xfrm>
              <a:off x="-2146502" y="-2958590"/>
              <a:ext cx="13274" cy="14134"/>
            </a:xfrm>
            <a:custGeom>
              <a:avLst/>
              <a:gdLst/>
              <a:ahLst/>
              <a:cxnLst/>
              <a:rect l="l" t="t" r="r" b="b"/>
              <a:pathLst>
                <a:path w="278" h="296" extrusionOk="0">
                  <a:moveTo>
                    <a:pt x="225" y="0"/>
                  </a:moveTo>
                  <a:cubicBezTo>
                    <a:pt x="138" y="0"/>
                    <a:pt x="79" y="67"/>
                    <a:pt x="0" y="82"/>
                  </a:cubicBezTo>
                  <a:cubicBezTo>
                    <a:pt x="19" y="149"/>
                    <a:pt x="90" y="172"/>
                    <a:pt x="109" y="228"/>
                  </a:cubicBezTo>
                  <a:cubicBezTo>
                    <a:pt x="128" y="284"/>
                    <a:pt x="165" y="288"/>
                    <a:pt x="202" y="288"/>
                  </a:cubicBezTo>
                  <a:lnTo>
                    <a:pt x="221" y="288"/>
                  </a:lnTo>
                  <a:cubicBezTo>
                    <a:pt x="240" y="288"/>
                    <a:pt x="259" y="288"/>
                    <a:pt x="278" y="295"/>
                  </a:cubicBezTo>
                  <a:cubicBezTo>
                    <a:pt x="266" y="284"/>
                    <a:pt x="255" y="276"/>
                    <a:pt x="243" y="266"/>
                  </a:cubicBezTo>
                  <a:cubicBezTo>
                    <a:pt x="210" y="254"/>
                    <a:pt x="180" y="243"/>
                    <a:pt x="161" y="213"/>
                  </a:cubicBezTo>
                  <a:cubicBezTo>
                    <a:pt x="124" y="187"/>
                    <a:pt x="135" y="123"/>
                    <a:pt x="71" y="116"/>
                  </a:cubicBezTo>
                  <a:cubicBezTo>
                    <a:pt x="112" y="97"/>
                    <a:pt x="135" y="49"/>
                    <a:pt x="180" y="49"/>
                  </a:cubicBezTo>
                  <a:cubicBezTo>
                    <a:pt x="183" y="49"/>
                    <a:pt x="188" y="49"/>
                    <a:pt x="195" y="52"/>
                  </a:cubicBezTo>
                  <a:cubicBezTo>
                    <a:pt x="210" y="33"/>
                    <a:pt x="228" y="19"/>
                    <a:pt x="243" y="4"/>
                  </a:cubicBezTo>
                  <a:lnTo>
                    <a:pt x="2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5" name="Google Shape;6585;p5"/>
            <p:cNvSpPr/>
            <p:nvPr/>
          </p:nvSpPr>
          <p:spPr>
            <a:xfrm>
              <a:off x="-2134898" y="-295701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71" y="0"/>
                  </a:moveTo>
                  <a:cubicBezTo>
                    <a:pt x="71" y="4"/>
                    <a:pt x="71" y="8"/>
                    <a:pt x="68" y="12"/>
                  </a:cubicBezTo>
                  <a:cubicBezTo>
                    <a:pt x="83" y="60"/>
                    <a:pt x="97" y="105"/>
                    <a:pt x="42" y="143"/>
                  </a:cubicBezTo>
                  <a:cubicBezTo>
                    <a:pt x="19" y="161"/>
                    <a:pt x="12" y="202"/>
                    <a:pt x="0" y="233"/>
                  </a:cubicBezTo>
                  <a:cubicBezTo>
                    <a:pt x="12" y="243"/>
                    <a:pt x="23" y="251"/>
                    <a:pt x="35" y="262"/>
                  </a:cubicBezTo>
                  <a:cubicBezTo>
                    <a:pt x="94" y="240"/>
                    <a:pt x="131" y="191"/>
                    <a:pt x="180" y="150"/>
                  </a:cubicBezTo>
                  <a:cubicBezTo>
                    <a:pt x="187" y="121"/>
                    <a:pt x="169" y="94"/>
                    <a:pt x="165" y="68"/>
                  </a:cubicBezTo>
                  <a:cubicBezTo>
                    <a:pt x="139" y="38"/>
                    <a:pt x="113" y="8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6" name="Google Shape;6586;p5"/>
            <p:cNvSpPr/>
            <p:nvPr/>
          </p:nvSpPr>
          <p:spPr>
            <a:xfrm>
              <a:off x="-2560255" y="-2428852"/>
              <a:ext cx="10744" cy="10601"/>
            </a:xfrm>
            <a:custGeom>
              <a:avLst/>
              <a:gdLst/>
              <a:ahLst/>
              <a:cxnLst/>
              <a:rect l="l" t="t" r="r" b="b"/>
              <a:pathLst>
                <a:path w="225" h="222" extrusionOk="0">
                  <a:moveTo>
                    <a:pt x="135" y="0"/>
                  </a:moveTo>
                  <a:cubicBezTo>
                    <a:pt x="128" y="86"/>
                    <a:pt x="120" y="121"/>
                    <a:pt x="79" y="121"/>
                  </a:cubicBezTo>
                  <a:cubicBezTo>
                    <a:pt x="61" y="121"/>
                    <a:pt x="34" y="112"/>
                    <a:pt x="1" y="98"/>
                  </a:cubicBezTo>
                  <a:lnTo>
                    <a:pt x="1" y="98"/>
                  </a:lnTo>
                  <a:cubicBezTo>
                    <a:pt x="1" y="157"/>
                    <a:pt x="56" y="173"/>
                    <a:pt x="83" y="214"/>
                  </a:cubicBezTo>
                  <a:cubicBezTo>
                    <a:pt x="94" y="217"/>
                    <a:pt x="106" y="221"/>
                    <a:pt x="116" y="221"/>
                  </a:cubicBezTo>
                  <a:cubicBezTo>
                    <a:pt x="135" y="221"/>
                    <a:pt x="150" y="214"/>
                    <a:pt x="165" y="195"/>
                  </a:cubicBezTo>
                  <a:cubicBezTo>
                    <a:pt x="180" y="173"/>
                    <a:pt x="195" y="154"/>
                    <a:pt x="202" y="128"/>
                  </a:cubicBezTo>
                  <a:cubicBezTo>
                    <a:pt x="225" y="64"/>
                    <a:pt x="218" y="12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7" name="Google Shape;6587;p5"/>
            <p:cNvSpPr/>
            <p:nvPr/>
          </p:nvSpPr>
          <p:spPr>
            <a:xfrm>
              <a:off x="-2267166" y="-2614122"/>
              <a:ext cx="9311" cy="11651"/>
            </a:xfrm>
            <a:custGeom>
              <a:avLst/>
              <a:gdLst/>
              <a:ahLst/>
              <a:cxnLst/>
              <a:rect l="l" t="t" r="r" b="b"/>
              <a:pathLst>
                <a:path w="195" h="244" extrusionOk="0">
                  <a:moveTo>
                    <a:pt x="98" y="0"/>
                  </a:moveTo>
                  <a:cubicBezTo>
                    <a:pt x="75" y="0"/>
                    <a:pt x="60" y="23"/>
                    <a:pt x="41" y="38"/>
                  </a:cubicBezTo>
                  <a:cubicBezTo>
                    <a:pt x="23" y="60"/>
                    <a:pt x="1" y="94"/>
                    <a:pt x="34" y="105"/>
                  </a:cubicBezTo>
                  <a:cubicBezTo>
                    <a:pt x="105" y="128"/>
                    <a:pt x="120" y="202"/>
                    <a:pt x="165" y="243"/>
                  </a:cubicBezTo>
                  <a:cubicBezTo>
                    <a:pt x="176" y="221"/>
                    <a:pt x="176" y="195"/>
                    <a:pt x="195" y="180"/>
                  </a:cubicBezTo>
                  <a:cubicBezTo>
                    <a:pt x="191" y="150"/>
                    <a:pt x="188" y="124"/>
                    <a:pt x="184" y="98"/>
                  </a:cubicBezTo>
                  <a:cubicBezTo>
                    <a:pt x="172" y="67"/>
                    <a:pt x="158" y="34"/>
                    <a:pt x="127" y="12"/>
                  </a:cubicBezTo>
                  <a:cubicBezTo>
                    <a:pt x="117" y="5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8" name="Google Shape;6588;p5"/>
            <p:cNvSpPr/>
            <p:nvPr/>
          </p:nvSpPr>
          <p:spPr>
            <a:xfrm>
              <a:off x="-2718738" y="-2551283"/>
              <a:ext cx="16617" cy="16092"/>
            </a:xfrm>
            <a:custGeom>
              <a:avLst/>
              <a:gdLst/>
              <a:ahLst/>
              <a:cxnLst/>
              <a:rect l="l" t="t" r="r" b="b"/>
              <a:pathLst>
                <a:path w="348" h="337" extrusionOk="0">
                  <a:moveTo>
                    <a:pt x="232" y="0"/>
                  </a:moveTo>
                  <a:cubicBezTo>
                    <a:pt x="213" y="0"/>
                    <a:pt x="187" y="16"/>
                    <a:pt x="164" y="38"/>
                  </a:cubicBezTo>
                  <a:lnTo>
                    <a:pt x="164" y="42"/>
                  </a:lnTo>
                  <a:cubicBezTo>
                    <a:pt x="250" y="52"/>
                    <a:pt x="285" y="105"/>
                    <a:pt x="277" y="187"/>
                  </a:cubicBezTo>
                  <a:cubicBezTo>
                    <a:pt x="247" y="225"/>
                    <a:pt x="213" y="259"/>
                    <a:pt x="164" y="269"/>
                  </a:cubicBezTo>
                  <a:cubicBezTo>
                    <a:pt x="128" y="292"/>
                    <a:pt x="105" y="307"/>
                    <a:pt x="86" y="307"/>
                  </a:cubicBezTo>
                  <a:cubicBezTo>
                    <a:pt x="60" y="307"/>
                    <a:pt x="41" y="277"/>
                    <a:pt x="0" y="202"/>
                  </a:cubicBezTo>
                  <a:lnTo>
                    <a:pt x="0" y="202"/>
                  </a:lnTo>
                  <a:cubicBezTo>
                    <a:pt x="4" y="292"/>
                    <a:pt x="30" y="337"/>
                    <a:pt x="78" y="337"/>
                  </a:cubicBezTo>
                  <a:cubicBezTo>
                    <a:pt x="101" y="337"/>
                    <a:pt x="131" y="326"/>
                    <a:pt x="161" y="311"/>
                  </a:cubicBezTo>
                  <a:cubicBezTo>
                    <a:pt x="209" y="285"/>
                    <a:pt x="247" y="247"/>
                    <a:pt x="299" y="225"/>
                  </a:cubicBezTo>
                  <a:cubicBezTo>
                    <a:pt x="344" y="206"/>
                    <a:pt x="347" y="164"/>
                    <a:pt x="318" y="131"/>
                  </a:cubicBezTo>
                  <a:cubicBezTo>
                    <a:pt x="299" y="109"/>
                    <a:pt x="288" y="83"/>
                    <a:pt x="280" y="60"/>
                  </a:cubicBezTo>
                  <a:cubicBezTo>
                    <a:pt x="269" y="16"/>
                    <a:pt x="250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89" name="Google Shape;6589;p5"/>
            <p:cNvSpPr/>
            <p:nvPr/>
          </p:nvSpPr>
          <p:spPr>
            <a:xfrm>
              <a:off x="-2809033" y="-2678011"/>
              <a:ext cx="15185" cy="12319"/>
            </a:xfrm>
            <a:custGeom>
              <a:avLst/>
              <a:gdLst/>
              <a:ahLst/>
              <a:cxnLst/>
              <a:rect l="l" t="t" r="r" b="b"/>
              <a:pathLst>
                <a:path w="318" h="258" extrusionOk="0">
                  <a:moveTo>
                    <a:pt x="145" y="4"/>
                  </a:moveTo>
                  <a:cubicBezTo>
                    <a:pt x="138" y="4"/>
                    <a:pt x="130" y="8"/>
                    <a:pt x="119" y="8"/>
                  </a:cubicBezTo>
                  <a:cubicBezTo>
                    <a:pt x="85" y="15"/>
                    <a:pt x="40" y="1"/>
                    <a:pt x="45" y="64"/>
                  </a:cubicBezTo>
                  <a:cubicBezTo>
                    <a:pt x="48" y="90"/>
                    <a:pt x="14" y="105"/>
                    <a:pt x="0" y="127"/>
                  </a:cubicBezTo>
                  <a:cubicBezTo>
                    <a:pt x="37" y="116"/>
                    <a:pt x="74" y="97"/>
                    <a:pt x="112" y="97"/>
                  </a:cubicBezTo>
                  <a:cubicBezTo>
                    <a:pt x="145" y="97"/>
                    <a:pt x="175" y="113"/>
                    <a:pt x="209" y="149"/>
                  </a:cubicBezTo>
                  <a:cubicBezTo>
                    <a:pt x="239" y="184"/>
                    <a:pt x="220" y="232"/>
                    <a:pt x="261" y="258"/>
                  </a:cubicBezTo>
                  <a:cubicBezTo>
                    <a:pt x="318" y="168"/>
                    <a:pt x="220" y="120"/>
                    <a:pt x="202" y="49"/>
                  </a:cubicBezTo>
                  <a:cubicBezTo>
                    <a:pt x="194" y="19"/>
                    <a:pt x="171" y="4"/>
                    <a:pt x="14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0" name="Google Shape;6590;p5"/>
            <p:cNvSpPr/>
            <p:nvPr/>
          </p:nvSpPr>
          <p:spPr>
            <a:xfrm>
              <a:off x="-2184511" y="-2563984"/>
              <a:ext cx="12319" cy="9168"/>
            </a:xfrm>
            <a:custGeom>
              <a:avLst/>
              <a:gdLst/>
              <a:ahLst/>
              <a:cxnLst/>
              <a:rect l="l" t="t" r="r" b="b"/>
              <a:pathLst>
                <a:path w="258" h="192" extrusionOk="0">
                  <a:moveTo>
                    <a:pt x="113" y="49"/>
                  </a:moveTo>
                  <a:cubicBezTo>
                    <a:pt x="123" y="49"/>
                    <a:pt x="135" y="57"/>
                    <a:pt x="146" y="68"/>
                  </a:cubicBezTo>
                  <a:cubicBezTo>
                    <a:pt x="161" y="83"/>
                    <a:pt x="172" y="109"/>
                    <a:pt x="146" y="125"/>
                  </a:cubicBezTo>
                  <a:cubicBezTo>
                    <a:pt x="132" y="135"/>
                    <a:pt x="113" y="147"/>
                    <a:pt x="97" y="147"/>
                  </a:cubicBezTo>
                  <a:cubicBezTo>
                    <a:pt x="87" y="147"/>
                    <a:pt x="79" y="143"/>
                    <a:pt x="71" y="135"/>
                  </a:cubicBezTo>
                  <a:cubicBezTo>
                    <a:pt x="49" y="109"/>
                    <a:pt x="71" y="83"/>
                    <a:pt x="82" y="57"/>
                  </a:cubicBezTo>
                  <a:cubicBezTo>
                    <a:pt x="94" y="49"/>
                    <a:pt x="101" y="49"/>
                    <a:pt x="113" y="49"/>
                  </a:cubicBezTo>
                  <a:close/>
                  <a:moveTo>
                    <a:pt x="154" y="1"/>
                  </a:moveTo>
                  <a:cubicBezTo>
                    <a:pt x="123" y="1"/>
                    <a:pt x="75" y="16"/>
                    <a:pt x="60" y="38"/>
                  </a:cubicBezTo>
                  <a:cubicBezTo>
                    <a:pt x="34" y="80"/>
                    <a:pt x="1" y="125"/>
                    <a:pt x="42" y="177"/>
                  </a:cubicBezTo>
                  <a:cubicBezTo>
                    <a:pt x="53" y="188"/>
                    <a:pt x="82" y="192"/>
                    <a:pt x="116" y="192"/>
                  </a:cubicBezTo>
                  <a:cubicBezTo>
                    <a:pt x="161" y="192"/>
                    <a:pt x="202" y="184"/>
                    <a:pt x="213" y="169"/>
                  </a:cubicBezTo>
                  <a:cubicBezTo>
                    <a:pt x="258" y="106"/>
                    <a:pt x="168" y="72"/>
                    <a:pt x="180" y="12"/>
                  </a:cubicBezTo>
                  <a:cubicBezTo>
                    <a:pt x="180" y="4"/>
                    <a:pt x="168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1" name="Google Shape;6591;p5"/>
            <p:cNvSpPr/>
            <p:nvPr/>
          </p:nvSpPr>
          <p:spPr>
            <a:xfrm>
              <a:off x="-2254273" y="-2675194"/>
              <a:ext cx="16092" cy="11842"/>
            </a:xfrm>
            <a:custGeom>
              <a:avLst/>
              <a:gdLst/>
              <a:ahLst/>
              <a:cxnLst/>
              <a:rect l="l" t="t" r="r" b="b"/>
              <a:pathLst>
                <a:path w="337" h="248" extrusionOk="0">
                  <a:moveTo>
                    <a:pt x="135" y="1"/>
                  </a:moveTo>
                  <a:cubicBezTo>
                    <a:pt x="90" y="1"/>
                    <a:pt x="52" y="61"/>
                    <a:pt x="7" y="72"/>
                  </a:cubicBezTo>
                  <a:cubicBezTo>
                    <a:pt x="4" y="72"/>
                    <a:pt x="4" y="76"/>
                    <a:pt x="0" y="80"/>
                  </a:cubicBezTo>
                  <a:cubicBezTo>
                    <a:pt x="7" y="83"/>
                    <a:pt x="11" y="83"/>
                    <a:pt x="18" y="87"/>
                  </a:cubicBezTo>
                  <a:lnTo>
                    <a:pt x="30" y="87"/>
                  </a:lnTo>
                  <a:cubicBezTo>
                    <a:pt x="40" y="87"/>
                    <a:pt x="52" y="87"/>
                    <a:pt x="63" y="83"/>
                  </a:cubicBezTo>
                  <a:cubicBezTo>
                    <a:pt x="71" y="83"/>
                    <a:pt x="82" y="80"/>
                    <a:pt x="93" y="80"/>
                  </a:cubicBezTo>
                  <a:lnTo>
                    <a:pt x="101" y="80"/>
                  </a:lnTo>
                  <a:cubicBezTo>
                    <a:pt x="145" y="83"/>
                    <a:pt x="168" y="140"/>
                    <a:pt x="213" y="140"/>
                  </a:cubicBezTo>
                  <a:cubicBezTo>
                    <a:pt x="224" y="140"/>
                    <a:pt x="235" y="135"/>
                    <a:pt x="250" y="128"/>
                  </a:cubicBezTo>
                  <a:cubicBezTo>
                    <a:pt x="254" y="128"/>
                    <a:pt x="254" y="125"/>
                    <a:pt x="254" y="125"/>
                  </a:cubicBezTo>
                  <a:cubicBezTo>
                    <a:pt x="261" y="125"/>
                    <a:pt x="261" y="147"/>
                    <a:pt x="261" y="154"/>
                  </a:cubicBezTo>
                  <a:cubicBezTo>
                    <a:pt x="265" y="199"/>
                    <a:pt x="306" y="214"/>
                    <a:pt x="325" y="247"/>
                  </a:cubicBezTo>
                  <a:lnTo>
                    <a:pt x="328" y="244"/>
                  </a:lnTo>
                  <a:cubicBezTo>
                    <a:pt x="337" y="218"/>
                    <a:pt x="306" y="199"/>
                    <a:pt x="306" y="180"/>
                  </a:cubicBezTo>
                  <a:cubicBezTo>
                    <a:pt x="318" y="90"/>
                    <a:pt x="232" y="76"/>
                    <a:pt x="187" y="31"/>
                  </a:cubicBezTo>
                  <a:cubicBezTo>
                    <a:pt x="168" y="9"/>
                    <a:pt x="149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2" name="Google Shape;6592;p5"/>
            <p:cNvSpPr/>
            <p:nvPr/>
          </p:nvSpPr>
          <p:spPr>
            <a:xfrm>
              <a:off x="-2338027" y="-2713203"/>
              <a:ext cx="14182" cy="11699"/>
            </a:xfrm>
            <a:custGeom>
              <a:avLst/>
              <a:gdLst/>
              <a:ahLst/>
              <a:cxnLst/>
              <a:rect l="l" t="t" r="r" b="b"/>
              <a:pathLst>
                <a:path w="297" h="245" extrusionOk="0">
                  <a:moveTo>
                    <a:pt x="296" y="132"/>
                  </a:moveTo>
                  <a:cubicBezTo>
                    <a:pt x="292" y="139"/>
                    <a:pt x="288" y="146"/>
                    <a:pt x="285" y="154"/>
                  </a:cubicBezTo>
                  <a:cubicBezTo>
                    <a:pt x="292" y="146"/>
                    <a:pt x="296" y="139"/>
                    <a:pt x="296" y="132"/>
                  </a:cubicBezTo>
                  <a:close/>
                  <a:moveTo>
                    <a:pt x="262" y="1"/>
                  </a:moveTo>
                  <a:lnTo>
                    <a:pt x="262" y="1"/>
                  </a:lnTo>
                  <a:cubicBezTo>
                    <a:pt x="224" y="87"/>
                    <a:pt x="128" y="109"/>
                    <a:pt x="83" y="191"/>
                  </a:cubicBezTo>
                  <a:cubicBezTo>
                    <a:pt x="79" y="143"/>
                    <a:pt x="67" y="136"/>
                    <a:pt x="0" y="132"/>
                  </a:cubicBezTo>
                  <a:lnTo>
                    <a:pt x="0" y="132"/>
                  </a:lnTo>
                  <a:cubicBezTo>
                    <a:pt x="0" y="173"/>
                    <a:pt x="27" y="206"/>
                    <a:pt x="49" y="244"/>
                  </a:cubicBezTo>
                  <a:cubicBezTo>
                    <a:pt x="98" y="229"/>
                    <a:pt x="150" y="225"/>
                    <a:pt x="195" y="196"/>
                  </a:cubicBezTo>
                  <a:cubicBezTo>
                    <a:pt x="180" y="177"/>
                    <a:pt x="169" y="154"/>
                    <a:pt x="195" y="139"/>
                  </a:cubicBezTo>
                  <a:cubicBezTo>
                    <a:pt x="202" y="132"/>
                    <a:pt x="210" y="132"/>
                    <a:pt x="214" y="132"/>
                  </a:cubicBezTo>
                  <a:cubicBezTo>
                    <a:pt x="233" y="132"/>
                    <a:pt x="247" y="151"/>
                    <a:pt x="259" y="162"/>
                  </a:cubicBezTo>
                  <a:cubicBezTo>
                    <a:pt x="269" y="154"/>
                    <a:pt x="281" y="143"/>
                    <a:pt x="296" y="132"/>
                  </a:cubicBezTo>
                  <a:lnTo>
                    <a:pt x="296" y="132"/>
                  </a:lnTo>
                  <a:cubicBezTo>
                    <a:pt x="296" y="132"/>
                    <a:pt x="296" y="132"/>
                    <a:pt x="296" y="132"/>
                  </a:cubicBezTo>
                  <a:lnTo>
                    <a:pt x="296" y="132"/>
                  </a:lnTo>
                  <a:cubicBezTo>
                    <a:pt x="296" y="132"/>
                    <a:pt x="296" y="132"/>
                    <a:pt x="296" y="132"/>
                  </a:cubicBezTo>
                  <a:cubicBezTo>
                    <a:pt x="255" y="94"/>
                    <a:pt x="285" y="42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3" name="Google Shape;6593;p5"/>
            <p:cNvSpPr/>
            <p:nvPr/>
          </p:nvSpPr>
          <p:spPr>
            <a:xfrm>
              <a:off x="-1908754" y="-2824413"/>
              <a:ext cx="9168" cy="7401"/>
            </a:xfrm>
            <a:custGeom>
              <a:avLst/>
              <a:gdLst/>
              <a:ahLst/>
              <a:cxnLst/>
              <a:rect l="l" t="t" r="r" b="b"/>
              <a:pathLst>
                <a:path w="192" h="155" extrusionOk="0">
                  <a:moveTo>
                    <a:pt x="128" y="1"/>
                  </a:moveTo>
                  <a:cubicBezTo>
                    <a:pt x="105" y="1"/>
                    <a:pt x="79" y="8"/>
                    <a:pt x="53" y="13"/>
                  </a:cubicBezTo>
                  <a:cubicBezTo>
                    <a:pt x="12" y="20"/>
                    <a:pt x="12" y="61"/>
                    <a:pt x="9" y="94"/>
                  </a:cubicBezTo>
                  <a:cubicBezTo>
                    <a:pt x="0" y="132"/>
                    <a:pt x="31" y="136"/>
                    <a:pt x="57" y="147"/>
                  </a:cubicBezTo>
                  <a:cubicBezTo>
                    <a:pt x="71" y="151"/>
                    <a:pt x="83" y="154"/>
                    <a:pt x="98" y="154"/>
                  </a:cubicBezTo>
                  <a:cubicBezTo>
                    <a:pt x="113" y="154"/>
                    <a:pt x="128" y="147"/>
                    <a:pt x="131" y="125"/>
                  </a:cubicBezTo>
                  <a:cubicBezTo>
                    <a:pt x="147" y="87"/>
                    <a:pt x="192" y="72"/>
                    <a:pt x="192" y="31"/>
                  </a:cubicBezTo>
                  <a:cubicBezTo>
                    <a:pt x="173" y="5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4" name="Google Shape;6594;p5"/>
            <p:cNvSpPr/>
            <p:nvPr/>
          </p:nvSpPr>
          <p:spPr>
            <a:xfrm>
              <a:off x="-2249689" y="-2654853"/>
              <a:ext cx="13991" cy="9550"/>
            </a:xfrm>
            <a:custGeom>
              <a:avLst/>
              <a:gdLst/>
              <a:ahLst/>
              <a:cxnLst/>
              <a:rect l="l" t="t" r="r" b="b"/>
              <a:pathLst>
                <a:path w="293" h="200" extrusionOk="0">
                  <a:moveTo>
                    <a:pt x="248" y="1"/>
                  </a:moveTo>
                  <a:cubicBezTo>
                    <a:pt x="236" y="16"/>
                    <a:pt x="214" y="28"/>
                    <a:pt x="210" y="42"/>
                  </a:cubicBezTo>
                  <a:cubicBezTo>
                    <a:pt x="188" y="113"/>
                    <a:pt x="143" y="140"/>
                    <a:pt x="79" y="140"/>
                  </a:cubicBezTo>
                  <a:lnTo>
                    <a:pt x="49" y="140"/>
                  </a:lnTo>
                  <a:cubicBezTo>
                    <a:pt x="31" y="140"/>
                    <a:pt x="16" y="144"/>
                    <a:pt x="1" y="147"/>
                  </a:cubicBezTo>
                  <a:cubicBezTo>
                    <a:pt x="23" y="180"/>
                    <a:pt x="61" y="199"/>
                    <a:pt x="106" y="199"/>
                  </a:cubicBezTo>
                  <a:cubicBezTo>
                    <a:pt x="136" y="199"/>
                    <a:pt x="169" y="188"/>
                    <a:pt x="203" y="170"/>
                  </a:cubicBezTo>
                  <a:cubicBezTo>
                    <a:pt x="293" y="125"/>
                    <a:pt x="293" y="117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5" name="Google Shape;6595;p5"/>
            <p:cNvSpPr/>
            <p:nvPr/>
          </p:nvSpPr>
          <p:spPr>
            <a:xfrm>
              <a:off x="-1869313" y="-2797625"/>
              <a:ext cx="13991" cy="12415"/>
            </a:xfrm>
            <a:custGeom>
              <a:avLst/>
              <a:gdLst/>
              <a:ahLst/>
              <a:cxnLst/>
              <a:rect l="l" t="t" r="r" b="b"/>
              <a:pathLst>
                <a:path w="293" h="260" extrusionOk="0">
                  <a:moveTo>
                    <a:pt x="203" y="1"/>
                  </a:moveTo>
                  <a:lnTo>
                    <a:pt x="203" y="1"/>
                  </a:lnTo>
                  <a:cubicBezTo>
                    <a:pt x="206" y="19"/>
                    <a:pt x="214" y="35"/>
                    <a:pt x="218" y="49"/>
                  </a:cubicBezTo>
                  <a:cubicBezTo>
                    <a:pt x="229" y="98"/>
                    <a:pt x="240" y="142"/>
                    <a:pt x="187" y="169"/>
                  </a:cubicBezTo>
                  <a:cubicBezTo>
                    <a:pt x="165" y="180"/>
                    <a:pt x="139" y="195"/>
                    <a:pt x="116" y="195"/>
                  </a:cubicBezTo>
                  <a:cubicBezTo>
                    <a:pt x="102" y="195"/>
                    <a:pt x="83" y="187"/>
                    <a:pt x="68" y="165"/>
                  </a:cubicBezTo>
                  <a:cubicBezTo>
                    <a:pt x="49" y="142"/>
                    <a:pt x="27" y="120"/>
                    <a:pt x="4" y="98"/>
                  </a:cubicBezTo>
                  <a:lnTo>
                    <a:pt x="4" y="98"/>
                  </a:lnTo>
                  <a:cubicBezTo>
                    <a:pt x="1" y="150"/>
                    <a:pt x="53" y="240"/>
                    <a:pt x="102" y="255"/>
                  </a:cubicBezTo>
                  <a:cubicBezTo>
                    <a:pt x="102" y="259"/>
                    <a:pt x="106" y="259"/>
                    <a:pt x="109" y="259"/>
                  </a:cubicBezTo>
                  <a:cubicBezTo>
                    <a:pt x="147" y="259"/>
                    <a:pt x="225" y="199"/>
                    <a:pt x="251" y="154"/>
                  </a:cubicBezTo>
                  <a:cubicBezTo>
                    <a:pt x="292" y="83"/>
                    <a:pt x="273" y="35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6" name="Google Shape;6596;p5"/>
            <p:cNvSpPr/>
            <p:nvPr/>
          </p:nvSpPr>
          <p:spPr>
            <a:xfrm>
              <a:off x="-1918543" y="-2906113"/>
              <a:ext cx="19291" cy="13561"/>
            </a:xfrm>
            <a:custGeom>
              <a:avLst/>
              <a:gdLst/>
              <a:ahLst/>
              <a:cxnLst/>
              <a:rect l="l" t="t" r="r" b="b"/>
              <a:pathLst>
                <a:path w="404" h="284" extrusionOk="0">
                  <a:moveTo>
                    <a:pt x="340" y="0"/>
                  </a:moveTo>
                  <a:cubicBezTo>
                    <a:pt x="318" y="0"/>
                    <a:pt x="284" y="19"/>
                    <a:pt x="240" y="52"/>
                  </a:cubicBezTo>
                  <a:cubicBezTo>
                    <a:pt x="221" y="67"/>
                    <a:pt x="202" y="78"/>
                    <a:pt x="179" y="86"/>
                  </a:cubicBezTo>
                  <a:cubicBezTo>
                    <a:pt x="93" y="112"/>
                    <a:pt x="67" y="198"/>
                    <a:pt x="15" y="254"/>
                  </a:cubicBezTo>
                  <a:cubicBezTo>
                    <a:pt x="0" y="273"/>
                    <a:pt x="19" y="284"/>
                    <a:pt x="38" y="284"/>
                  </a:cubicBezTo>
                  <a:cubicBezTo>
                    <a:pt x="41" y="284"/>
                    <a:pt x="41" y="284"/>
                    <a:pt x="45" y="280"/>
                  </a:cubicBezTo>
                  <a:cubicBezTo>
                    <a:pt x="52" y="250"/>
                    <a:pt x="64" y="221"/>
                    <a:pt x="93" y="202"/>
                  </a:cubicBezTo>
                  <a:cubicBezTo>
                    <a:pt x="172" y="202"/>
                    <a:pt x="191" y="123"/>
                    <a:pt x="240" y="86"/>
                  </a:cubicBezTo>
                  <a:cubicBezTo>
                    <a:pt x="266" y="64"/>
                    <a:pt x="284" y="52"/>
                    <a:pt x="307" y="52"/>
                  </a:cubicBezTo>
                  <a:cubicBezTo>
                    <a:pt x="321" y="52"/>
                    <a:pt x="340" y="59"/>
                    <a:pt x="362" y="82"/>
                  </a:cubicBezTo>
                  <a:cubicBezTo>
                    <a:pt x="374" y="97"/>
                    <a:pt x="388" y="109"/>
                    <a:pt x="404" y="119"/>
                  </a:cubicBezTo>
                  <a:cubicBezTo>
                    <a:pt x="388" y="37"/>
                    <a:pt x="374" y="0"/>
                    <a:pt x="3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7" name="Google Shape;6597;p5"/>
            <p:cNvSpPr/>
            <p:nvPr/>
          </p:nvSpPr>
          <p:spPr>
            <a:xfrm>
              <a:off x="-2053150" y="-2540014"/>
              <a:ext cx="9884" cy="10553"/>
            </a:xfrm>
            <a:custGeom>
              <a:avLst/>
              <a:gdLst/>
              <a:ahLst/>
              <a:cxnLst/>
              <a:rect l="l" t="t" r="r" b="b"/>
              <a:pathLst>
                <a:path w="207" h="221" extrusionOk="0">
                  <a:moveTo>
                    <a:pt x="157" y="0"/>
                  </a:moveTo>
                  <a:cubicBezTo>
                    <a:pt x="143" y="0"/>
                    <a:pt x="131" y="7"/>
                    <a:pt x="120" y="26"/>
                  </a:cubicBezTo>
                  <a:cubicBezTo>
                    <a:pt x="109" y="45"/>
                    <a:pt x="102" y="56"/>
                    <a:pt x="83" y="56"/>
                  </a:cubicBezTo>
                  <a:cubicBezTo>
                    <a:pt x="79" y="56"/>
                    <a:pt x="72" y="52"/>
                    <a:pt x="67" y="52"/>
                  </a:cubicBezTo>
                  <a:cubicBezTo>
                    <a:pt x="57" y="49"/>
                    <a:pt x="50" y="49"/>
                    <a:pt x="41" y="49"/>
                  </a:cubicBezTo>
                  <a:cubicBezTo>
                    <a:pt x="0" y="49"/>
                    <a:pt x="5" y="90"/>
                    <a:pt x="0" y="127"/>
                  </a:cubicBezTo>
                  <a:cubicBezTo>
                    <a:pt x="0" y="206"/>
                    <a:pt x="64" y="198"/>
                    <a:pt x="109" y="220"/>
                  </a:cubicBezTo>
                  <a:cubicBezTo>
                    <a:pt x="112" y="213"/>
                    <a:pt x="120" y="209"/>
                    <a:pt x="124" y="202"/>
                  </a:cubicBezTo>
                  <a:cubicBezTo>
                    <a:pt x="76" y="108"/>
                    <a:pt x="146" y="68"/>
                    <a:pt x="207" y="23"/>
                  </a:cubicBezTo>
                  <a:cubicBezTo>
                    <a:pt x="191" y="7"/>
                    <a:pt x="172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8" name="Google Shape;6598;p5"/>
            <p:cNvSpPr/>
            <p:nvPr/>
          </p:nvSpPr>
          <p:spPr>
            <a:xfrm>
              <a:off x="-2606859" y="-2535955"/>
              <a:ext cx="8261" cy="9884"/>
            </a:xfrm>
            <a:custGeom>
              <a:avLst/>
              <a:gdLst/>
              <a:ahLst/>
              <a:cxnLst/>
              <a:rect l="l" t="t" r="r" b="b"/>
              <a:pathLst>
                <a:path w="173" h="207" extrusionOk="0">
                  <a:moveTo>
                    <a:pt x="64" y="0"/>
                  </a:moveTo>
                  <a:cubicBezTo>
                    <a:pt x="42" y="5"/>
                    <a:pt x="23" y="12"/>
                    <a:pt x="19" y="31"/>
                  </a:cubicBezTo>
                  <a:cubicBezTo>
                    <a:pt x="5" y="83"/>
                    <a:pt x="1" y="131"/>
                    <a:pt x="19" y="180"/>
                  </a:cubicBezTo>
                  <a:cubicBezTo>
                    <a:pt x="27" y="199"/>
                    <a:pt x="38" y="207"/>
                    <a:pt x="50" y="207"/>
                  </a:cubicBezTo>
                  <a:cubicBezTo>
                    <a:pt x="61" y="207"/>
                    <a:pt x="72" y="199"/>
                    <a:pt x="83" y="188"/>
                  </a:cubicBezTo>
                  <a:cubicBezTo>
                    <a:pt x="83" y="184"/>
                    <a:pt x="79" y="180"/>
                    <a:pt x="76" y="180"/>
                  </a:cubicBezTo>
                  <a:cubicBezTo>
                    <a:pt x="53" y="154"/>
                    <a:pt x="27" y="128"/>
                    <a:pt x="61" y="95"/>
                  </a:cubicBezTo>
                  <a:cubicBezTo>
                    <a:pt x="64" y="90"/>
                    <a:pt x="68" y="87"/>
                    <a:pt x="72" y="87"/>
                  </a:cubicBezTo>
                  <a:cubicBezTo>
                    <a:pt x="79" y="87"/>
                    <a:pt x="90" y="98"/>
                    <a:pt x="98" y="102"/>
                  </a:cubicBezTo>
                  <a:cubicBezTo>
                    <a:pt x="135" y="140"/>
                    <a:pt x="109" y="162"/>
                    <a:pt x="83" y="188"/>
                  </a:cubicBezTo>
                  <a:cubicBezTo>
                    <a:pt x="98" y="192"/>
                    <a:pt x="109" y="195"/>
                    <a:pt x="121" y="195"/>
                  </a:cubicBezTo>
                  <a:cubicBezTo>
                    <a:pt x="150" y="195"/>
                    <a:pt x="173" y="176"/>
                    <a:pt x="173" y="131"/>
                  </a:cubicBezTo>
                  <a:cubicBezTo>
                    <a:pt x="173" y="76"/>
                    <a:pt x="109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9" name="Google Shape;6599;p5"/>
            <p:cNvSpPr/>
            <p:nvPr/>
          </p:nvSpPr>
          <p:spPr>
            <a:xfrm>
              <a:off x="-2230542" y="-2697684"/>
              <a:ext cx="11651" cy="16999"/>
            </a:xfrm>
            <a:custGeom>
              <a:avLst/>
              <a:gdLst/>
              <a:ahLst/>
              <a:cxnLst/>
              <a:rect l="l" t="t" r="r" b="b"/>
              <a:pathLst>
                <a:path w="244" h="356" extrusionOk="0">
                  <a:moveTo>
                    <a:pt x="194" y="1"/>
                  </a:moveTo>
                  <a:cubicBezTo>
                    <a:pt x="168" y="1"/>
                    <a:pt x="142" y="9"/>
                    <a:pt x="119" y="20"/>
                  </a:cubicBezTo>
                  <a:cubicBezTo>
                    <a:pt x="37" y="54"/>
                    <a:pt x="0" y="158"/>
                    <a:pt x="37" y="244"/>
                  </a:cubicBezTo>
                  <a:cubicBezTo>
                    <a:pt x="64" y="319"/>
                    <a:pt x="109" y="356"/>
                    <a:pt x="171" y="356"/>
                  </a:cubicBezTo>
                  <a:cubicBezTo>
                    <a:pt x="190" y="356"/>
                    <a:pt x="216" y="349"/>
                    <a:pt x="243" y="342"/>
                  </a:cubicBezTo>
                  <a:lnTo>
                    <a:pt x="239" y="342"/>
                  </a:lnTo>
                  <a:cubicBezTo>
                    <a:pt x="213" y="334"/>
                    <a:pt x="187" y="334"/>
                    <a:pt x="164" y="323"/>
                  </a:cubicBezTo>
                  <a:cubicBezTo>
                    <a:pt x="104" y="289"/>
                    <a:pt x="56" y="247"/>
                    <a:pt x="64" y="173"/>
                  </a:cubicBezTo>
                  <a:cubicBezTo>
                    <a:pt x="67" y="95"/>
                    <a:pt x="112" y="57"/>
                    <a:pt x="180" y="38"/>
                  </a:cubicBezTo>
                  <a:cubicBezTo>
                    <a:pt x="202" y="31"/>
                    <a:pt x="224" y="28"/>
                    <a:pt x="243" y="12"/>
                  </a:cubicBezTo>
                  <a:cubicBezTo>
                    <a:pt x="228" y="5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0" name="Google Shape;6600;p5"/>
            <p:cNvSpPr/>
            <p:nvPr/>
          </p:nvSpPr>
          <p:spPr>
            <a:xfrm>
              <a:off x="-2210391" y="-2766397"/>
              <a:ext cx="8786" cy="11651"/>
            </a:xfrm>
            <a:custGeom>
              <a:avLst/>
              <a:gdLst/>
              <a:ahLst/>
              <a:cxnLst/>
              <a:rect l="l" t="t" r="r" b="b"/>
              <a:pathLst>
                <a:path w="184" h="244" extrusionOk="0">
                  <a:moveTo>
                    <a:pt x="116" y="1"/>
                  </a:moveTo>
                  <a:cubicBezTo>
                    <a:pt x="82" y="4"/>
                    <a:pt x="86" y="31"/>
                    <a:pt x="94" y="54"/>
                  </a:cubicBezTo>
                  <a:cubicBezTo>
                    <a:pt x="101" y="87"/>
                    <a:pt x="86" y="116"/>
                    <a:pt x="60" y="132"/>
                  </a:cubicBezTo>
                  <a:cubicBezTo>
                    <a:pt x="15" y="154"/>
                    <a:pt x="1" y="180"/>
                    <a:pt x="37" y="218"/>
                  </a:cubicBezTo>
                  <a:cubicBezTo>
                    <a:pt x="53" y="237"/>
                    <a:pt x="72" y="244"/>
                    <a:pt x="86" y="244"/>
                  </a:cubicBezTo>
                  <a:cubicBezTo>
                    <a:pt x="101" y="244"/>
                    <a:pt x="120" y="237"/>
                    <a:pt x="139" y="221"/>
                  </a:cubicBezTo>
                  <a:cubicBezTo>
                    <a:pt x="153" y="206"/>
                    <a:pt x="168" y="188"/>
                    <a:pt x="184" y="173"/>
                  </a:cubicBezTo>
                  <a:cubicBezTo>
                    <a:pt x="180" y="166"/>
                    <a:pt x="176" y="161"/>
                    <a:pt x="172" y="154"/>
                  </a:cubicBezTo>
                  <a:cubicBezTo>
                    <a:pt x="142" y="124"/>
                    <a:pt x="131" y="90"/>
                    <a:pt x="142" y="49"/>
                  </a:cubicBezTo>
                  <a:cubicBezTo>
                    <a:pt x="146" y="27"/>
                    <a:pt x="15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1" name="Google Shape;6601;p5"/>
            <p:cNvSpPr/>
            <p:nvPr/>
          </p:nvSpPr>
          <p:spPr>
            <a:xfrm>
              <a:off x="-2217028" y="-2834202"/>
              <a:ext cx="8117" cy="16474"/>
            </a:xfrm>
            <a:custGeom>
              <a:avLst/>
              <a:gdLst/>
              <a:ahLst/>
              <a:cxnLst/>
              <a:rect l="l" t="t" r="r" b="b"/>
              <a:pathLst>
                <a:path w="170" h="345" extrusionOk="0">
                  <a:moveTo>
                    <a:pt x="117" y="0"/>
                  </a:moveTo>
                  <a:cubicBezTo>
                    <a:pt x="90" y="0"/>
                    <a:pt x="72" y="23"/>
                    <a:pt x="54" y="56"/>
                  </a:cubicBezTo>
                  <a:cubicBezTo>
                    <a:pt x="16" y="135"/>
                    <a:pt x="54" y="221"/>
                    <a:pt x="16" y="303"/>
                  </a:cubicBezTo>
                  <a:cubicBezTo>
                    <a:pt x="1" y="330"/>
                    <a:pt x="50" y="333"/>
                    <a:pt x="72" y="344"/>
                  </a:cubicBezTo>
                  <a:cubicBezTo>
                    <a:pt x="90" y="325"/>
                    <a:pt x="95" y="303"/>
                    <a:pt x="98" y="277"/>
                  </a:cubicBezTo>
                  <a:cubicBezTo>
                    <a:pt x="95" y="240"/>
                    <a:pt x="102" y="199"/>
                    <a:pt x="90" y="165"/>
                  </a:cubicBezTo>
                  <a:cubicBezTo>
                    <a:pt x="64" y="83"/>
                    <a:pt x="106" y="49"/>
                    <a:pt x="169" y="19"/>
                  </a:cubicBezTo>
                  <a:cubicBezTo>
                    <a:pt x="150" y="4"/>
                    <a:pt x="132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2" name="Google Shape;6602;p5"/>
            <p:cNvSpPr/>
            <p:nvPr/>
          </p:nvSpPr>
          <p:spPr>
            <a:xfrm>
              <a:off x="-2571524" y="-2542019"/>
              <a:ext cx="9502" cy="9168"/>
            </a:xfrm>
            <a:custGeom>
              <a:avLst/>
              <a:gdLst/>
              <a:ahLst/>
              <a:cxnLst/>
              <a:rect l="l" t="t" r="r" b="b"/>
              <a:pathLst>
                <a:path w="199" h="192" extrusionOk="0">
                  <a:moveTo>
                    <a:pt x="143" y="1"/>
                  </a:moveTo>
                  <a:cubicBezTo>
                    <a:pt x="64" y="1"/>
                    <a:pt x="80" y="101"/>
                    <a:pt x="28" y="132"/>
                  </a:cubicBezTo>
                  <a:cubicBezTo>
                    <a:pt x="12" y="139"/>
                    <a:pt x="1" y="172"/>
                    <a:pt x="20" y="180"/>
                  </a:cubicBezTo>
                  <a:cubicBezTo>
                    <a:pt x="28" y="188"/>
                    <a:pt x="38" y="191"/>
                    <a:pt x="46" y="191"/>
                  </a:cubicBezTo>
                  <a:cubicBezTo>
                    <a:pt x="80" y="191"/>
                    <a:pt x="95" y="150"/>
                    <a:pt x="121" y="136"/>
                  </a:cubicBezTo>
                  <a:cubicBezTo>
                    <a:pt x="132" y="127"/>
                    <a:pt x="140" y="120"/>
                    <a:pt x="151" y="120"/>
                  </a:cubicBezTo>
                  <a:lnTo>
                    <a:pt x="166" y="120"/>
                  </a:lnTo>
                  <a:cubicBezTo>
                    <a:pt x="185" y="120"/>
                    <a:pt x="199" y="120"/>
                    <a:pt x="195" y="91"/>
                  </a:cubicBezTo>
                  <a:cubicBezTo>
                    <a:pt x="195" y="65"/>
                    <a:pt x="188" y="38"/>
                    <a:pt x="185" y="12"/>
                  </a:cubicBezTo>
                  <a:cubicBezTo>
                    <a:pt x="173" y="8"/>
                    <a:pt x="169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3" name="Google Shape;6603;p5"/>
            <p:cNvSpPr/>
            <p:nvPr/>
          </p:nvSpPr>
          <p:spPr>
            <a:xfrm>
              <a:off x="-2064754" y="-2889735"/>
              <a:ext cx="11126" cy="13274"/>
            </a:xfrm>
            <a:custGeom>
              <a:avLst/>
              <a:gdLst/>
              <a:ahLst/>
              <a:cxnLst/>
              <a:rect l="l" t="t" r="r" b="b"/>
              <a:pathLst>
                <a:path w="233" h="278" extrusionOk="0">
                  <a:moveTo>
                    <a:pt x="217" y="1"/>
                  </a:moveTo>
                  <a:cubicBezTo>
                    <a:pt x="191" y="120"/>
                    <a:pt x="79" y="161"/>
                    <a:pt x="1" y="232"/>
                  </a:cubicBezTo>
                  <a:lnTo>
                    <a:pt x="1" y="240"/>
                  </a:lnTo>
                  <a:cubicBezTo>
                    <a:pt x="8" y="244"/>
                    <a:pt x="15" y="244"/>
                    <a:pt x="23" y="247"/>
                  </a:cubicBezTo>
                  <a:cubicBezTo>
                    <a:pt x="68" y="266"/>
                    <a:pt x="94" y="277"/>
                    <a:pt x="113" y="277"/>
                  </a:cubicBezTo>
                  <a:cubicBezTo>
                    <a:pt x="139" y="277"/>
                    <a:pt x="146" y="251"/>
                    <a:pt x="165" y="180"/>
                  </a:cubicBezTo>
                  <a:cubicBezTo>
                    <a:pt x="176" y="139"/>
                    <a:pt x="206" y="132"/>
                    <a:pt x="232" y="109"/>
                  </a:cubicBezTo>
                  <a:lnTo>
                    <a:pt x="232" y="106"/>
                  </a:lnTo>
                  <a:cubicBezTo>
                    <a:pt x="229" y="72"/>
                    <a:pt x="221" y="35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4" name="Google Shape;6604;p5"/>
            <p:cNvSpPr/>
            <p:nvPr/>
          </p:nvSpPr>
          <p:spPr>
            <a:xfrm>
              <a:off x="-2014616" y="-2684076"/>
              <a:ext cx="9359" cy="8595"/>
            </a:xfrm>
            <a:custGeom>
              <a:avLst/>
              <a:gdLst/>
              <a:ahLst/>
              <a:cxnLst/>
              <a:rect l="l" t="t" r="r" b="b"/>
              <a:pathLst>
                <a:path w="196" h="180" extrusionOk="0">
                  <a:moveTo>
                    <a:pt x="87" y="0"/>
                  </a:moveTo>
                  <a:cubicBezTo>
                    <a:pt x="80" y="0"/>
                    <a:pt x="68" y="4"/>
                    <a:pt x="57" y="7"/>
                  </a:cubicBezTo>
                  <a:cubicBezTo>
                    <a:pt x="1" y="34"/>
                    <a:pt x="5" y="90"/>
                    <a:pt x="12" y="138"/>
                  </a:cubicBezTo>
                  <a:cubicBezTo>
                    <a:pt x="16" y="169"/>
                    <a:pt x="35" y="180"/>
                    <a:pt x="50" y="180"/>
                  </a:cubicBezTo>
                  <a:cubicBezTo>
                    <a:pt x="64" y="180"/>
                    <a:pt x="76" y="172"/>
                    <a:pt x="83" y="157"/>
                  </a:cubicBezTo>
                  <a:cubicBezTo>
                    <a:pt x="106" y="109"/>
                    <a:pt x="143" y="101"/>
                    <a:pt x="195" y="83"/>
                  </a:cubicBezTo>
                  <a:cubicBezTo>
                    <a:pt x="154" y="52"/>
                    <a:pt x="132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5" name="Google Shape;6605;p5"/>
            <p:cNvSpPr/>
            <p:nvPr/>
          </p:nvSpPr>
          <p:spPr>
            <a:xfrm>
              <a:off x="-2339125" y="-2714254"/>
              <a:ext cx="13656" cy="10219"/>
            </a:xfrm>
            <a:custGeom>
              <a:avLst/>
              <a:gdLst/>
              <a:ahLst/>
              <a:cxnLst/>
              <a:rect l="l" t="t" r="r" b="b"/>
              <a:pathLst>
                <a:path w="286" h="214" extrusionOk="0">
                  <a:moveTo>
                    <a:pt x="211" y="1"/>
                  </a:moveTo>
                  <a:cubicBezTo>
                    <a:pt x="195" y="1"/>
                    <a:pt x="185" y="8"/>
                    <a:pt x="185" y="38"/>
                  </a:cubicBezTo>
                  <a:cubicBezTo>
                    <a:pt x="185" y="42"/>
                    <a:pt x="188" y="49"/>
                    <a:pt x="188" y="53"/>
                  </a:cubicBezTo>
                  <a:lnTo>
                    <a:pt x="188" y="56"/>
                  </a:lnTo>
                  <a:cubicBezTo>
                    <a:pt x="192" y="87"/>
                    <a:pt x="177" y="105"/>
                    <a:pt x="158" y="105"/>
                  </a:cubicBezTo>
                  <a:cubicBezTo>
                    <a:pt x="151" y="105"/>
                    <a:pt x="143" y="105"/>
                    <a:pt x="132" y="97"/>
                  </a:cubicBezTo>
                  <a:cubicBezTo>
                    <a:pt x="117" y="90"/>
                    <a:pt x="99" y="87"/>
                    <a:pt x="83" y="87"/>
                  </a:cubicBezTo>
                  <a:cubicBezTo>
                    <a:pt x="57" y="87"/>
                    <a:pt x="35" y="94"/>
                    <a:pt x="9" y="101"/>
                  </a:cubicBezTo>
                  <a:cubicBezTo>
                    <a:pt x="1" y="123"/>
                    <a:pt x="12" y="139"/>
                    <a:pt x="23" y="154"/>
                  </a:cubicBezTo>
                  <a:cubicBezTo>
                    <a:pt x="90" y="158"/>
                    <a:pt x="102" y="165"/>
                    <a:pt x="106" y="213"/>
                  </a:cubicBezTo>
                  <a:cubicBezTo>
                    <a:pt x="151" y="131"/>
                    <a:pt x="247" y="109"/>
                    <a:pt x="285" y="23"/>
                  </a:cubicBezTo>
                  <a:cubicBezTo>
                    <a:pt x="282" y="16"/>
                    <a:pt x="278" y="11"/>
                    <a:pt x="270" y="4"/>
                  </a:cubicBezTo>
                  <a:cubicBezTo>
                    <a:pt x="266" y="4"/>
                    <a:pt x="263" y="8"/>
                    <a:pt x="259" y="8"/>
                  </a:cubicBezTo>
                  <a:cubicBezTo>
                    <a:pt x="252" y="8"/>
                    <a:pt x="244" y="4"/>
                    <a:pt x="237" y="4"/>
                  </a:cubicBezTo>
                  <a:cubicBezTo>
                    <a:pt x="225" y="1"/>
                    <a:pt x="218" y="1"/>
                    <a:pt x="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6" name="Google Shape;6606;p5"/>
            <p:cNvSpPr/>
            <p:nvPr/>
          </p:nvSpPr>
          <p:spPr>
            <a:xfrm>
              <a:off x="-2037106" y="-2527885"/>
              <a:ext cx="7783" cy="9646"/>
            </a:xfrm>
            <a:custGeom>
              <a:avLst/>
              <a:gdLst/>
              <a:ahLst/>
              <a:cxnLst/>
              <a:rect l="l" t="t" r="r" b="b"/>
              <a:pathLst>
                <a:path w="163" h="202" extrusionOk="0">
                  <a:moveTo>
                    <a:pt x="72" y="0"/>
                  </a:moveTo>
                  <a:cubicBezTo>
                    <a:pt x="54" y="15"/>
                    <a:pt x="35" y="33"/>
                    <a:pt x="16" y="49"/>
                  </a:cubicBezTo>
                  <a:cubicBezTo>
                    <a:pt x="12" y="86"/>
                    <a:pt x="5" y="128"/>
                    <a:pt x="1" y="164"/>
                  </a:cubicBezTo>
                  <a:cubicBezTo>
                    <a:pt x="19" y="187"/>
                    <a:pt x="45" y="190"/>
                    <a:pt x="72" y="198"/>
                  </a:cubicBezTo>
                  <a:cubicBezTo>
                    <a:pt x="83" y="202"/>
                    <a:pt x="95" y="202"/>
                    <a:pt x="102" y="202"/>
                  </a:cubicBezTo>
                  <a:cubicBezTo>
                    <a:pt x="140" y="202"/>
                    <a:pt x="147" y="176"/>
                    <a:pt x="132" y="131"/>
                  </a:cubicBezTo>
                  <a:cubicBezTo>
                    <a:pt x="124" y="97"/>
                    <a:pt x="162" y="33"/>
                    <a:pt x="109" y="33"/>
                  </a:cubicBezTo>
                  <a:cubicBezTo>
                    <a:pt x="102" y="33"/>
                    <a:pt x="87" y="38"/>
                    <a:pt x="68" y="41"/>
                  </a:cubicBezTo>
                  <a:cubicBezTo>
                    <a:pt x="68" y="30"/>
                    <a:pt x="72" y="15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7" name="Google Shape;6607;p5"/>
            <p:cNvSpPr/>
            <p:nvPr/>
          </p:nvSpPr>
          <p:spPr>
            <a:xfrm>
              <a:off x="-2110785" y="-2598746"/>
              <a:ext cx="9311" cy="15710"/>
            </a:xfrm>
            <a:custGeom>
              <a:avLst/>
              <a:gdLst/>
              <a:ahLst/>
              <a:cxnLst/>
              <a:rect l="l" t="t" r="r" b="b"/>
              <a:pathLst>
                <a:path w="195" h="329" extrusionOk="0">
                  <a:moveTo>
                    <a:pt x="71" y="0"/>
                  </a:moveTo>
                  <a:cubicBezTo>
                    <a:pt x="1" y="90"/>
                    <a:pt x="101" y="82"/>
                    <a:pt x="149" y="112"/>
                  </a:cubicBezTo>
                  <a:cubicBezTo>
                    <a:pt x="113" y="149"/>
                    <a:pt x="113" y="194"/>
                    <a:pt x="113" y="239"/>
                  </a:cubicBezTo>
                  <a:cubicBezTo>
                    <a:pt x="116" y="277"/>
                    <a:pt x="101" y="306"/>
                    <a:pt x="71" y="329"/>
                  </a:cubicBezTo>
                  <a:lnTo>
                    <a:pt x="75" y="329"/>
                  </a:lnTo>
                  <a:cubicBezTo>
                    <a:pt x="153" y="325"/>
                    <a:pt x="187" y="295"/>
                    <a:pt x="165" y="232"/>
                  </a:cubicBezTo>
                  <a:cubicBezTo>
                    <a:pt x="149" y="187"/>
                    <a:pt x="158" y="161"/>
                    <a:pt x="175" y="120"/>
                  </a:cubicBezTo>
                  <a:cubicBezTo>
                    <a:pt x="194" y="82"/>
                    <a:pt x="194" y="30"/>
                    <a:pt x="139" y="30"/>
                  </a:cubicBezTo>
                  <a:lnTo>
                    <a:pt x="108" y="30"/>
                  </a:lnTo>
                  <a:cubicBezTo>
                    <a:pt x="86" y="30"/>
                    <a:pt x="82" y="19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8" name="Google Shape;6608;p5"/>
            <p:cNvSpPr/>
            <p:nvPr/>
          </p:nvSpPr>
          <p:spPr>
            <a:xfrm>
              <a:off x="-2259287" y="-2605575"/>
              <a:ext cx="11269" cy="8834"/>
            </a:xfrm>
            <a:custGeom>
              <a:avLst/>
              <a:gdLst/>
              <a:ahLst/>
              <a:cxnLst/>
              <a:rect l="l" t="t" r="r" b="b"/>
              <a:pathLst>
                <a:path w="236" h="185" extrusionOk="0">
                  <a:moveTo>
                    <a:pt x="30" y="1"/>
                  </a:moveTo>
                  <a:cubicBezTo>
                    <a:pt x="11" y="16"/>
                    <a:pt x="11" y="42"/>
                    <a:pt x="0" y="64"/>
                  </a:cubicBezTo>
                  <a:cubicBezTo>
                    <a:pt x="23" y="87"/>
                    <a:pt x="41" y="109"/>
                    <a:pt x="41" y="143"/>
                  </a:cubicBezTo>
                  <a:cubicBezTo>
                    <a:pt x="41" y="166"/>
                    <a:pt x="49" y="185"/>
                    <a:pt x="71" y="185"/>
                  </a:cubicBezTo>
                  <a:cubicBezTo>
                    <a:pt x="75" y="185"/>
                    <a:pt x="78" y="180"/>
                    <a:pt x="83" y="180"/>
                  </a:cubicBezTo>
                  <a:cubicBezTo>
                    <a:pt x="138" y="154"/>
                    <a:pt x="209" y="143"/>
                    <a:pt x="228" y="64"/>
                  </a:cubicBezTo>
                  <a:cubicBezTo>
                    <a:pt x="235" y="54"/>
                    <a:pt x="235" y="45"/>
                    <a:pt x="228" y="35"/>
                  </a:cubicBezTo>
                  <a:cubicBezTo>
                    <a:pt x="213" y="57"/>
                    <a:pt x="195" y="64"/>
                    <a:pt x="176" y="64"/>
                  </a:cubicBezTo>
                  <a:cubicBezTo>
                    <a:pt x="161" y="64"/>
                    <a:pt x="150" y="61"/>
                    <a:pt x="135" y="57"/>
                  </a:cubicBezTo>
                  <a:cubicBezTo>
                    <a:pt x="123" y="57"/>
                    <a:pt x="109" y="54"/>
                    <a:pt x="97" y="54"/>
                  </a:cubicBezTo>
                  <a:cubicBezTo>
                    <a:pt x="83" y="54"/>
                    <a:pt x="64" y="57"/>
                    <a:pt x="52" y="72"/>
                  </a:cubicBezTo>
                  <a:cubicBezTo>
                    <a:pt x="45" y="54"/>
                    <a:pt x="56" y="28"/>
                    <a:pt x="41" y="9"/>
                  </a:cubicBezTo>
                  <a:cubicBezTo>
                    <a:pt x="38" y="5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9" name="Google Shape;6609;p5"/>
            <p:cNvSpPr/>
            <p:nvPr/>
          </p:nvSpPr>
          <p:spPr>
            <a:xfrm>
              <a:off x="-1999766" y="-2635896"/>
              <a:ext cx="8404" cy="7353"/>
            </a:xfrm>
            <a:custGeom>
              <a:avLst/>
              <a:gdLst/>
              <a:ahLst/>
              <a:cxnLst/>
              <a:rect l="l" t="t" r="r" b="b"/>
              <a:pathLst>
                <a:path w="176" h="154" extrusionOk="0">
                  <a:moveTo>
                    <a:pt x="67" y="0"/>
                  </a:moveTo>
                  <a:cubicBezTo>
                    <a:pt x="34" y="0"/>
                    <a:pt x="19" y="26"/>
                    <a:pt x="12" y="61"/>
                  </a:cubicBezTo>
                  <a:cubicBezTo>
                    <a:pt x="8" y="75"/>
                    <a:pt x="4" y="94"/>
                    <a:pt x="0" y="113"/>
                  </a:cubicBezTo>
                  <a:cubicBezTo>
                    <a:pt x="31" y="139"/>
                    <a:pt x="64" y="154"/>
                    <a:pt x="90" y="154"/>
                  </a:cubicBezTo>
                  <a:cubicBezTo>
                    <a:pt x="120" y="154"/>
                    <a:pt x="150" y="139"/>
                    <a:pt x="176" y="97"/>
                  </a:cubicBezTo>
                  <a:cubicBezTo>
                    <a:pt x="161" y="83"/>
                    <a:pt x="146" y="68"/>
                    <a:pt x="138" y="42"/>
                  </a:cubicBezTo>
                  <a:cubicBezTo>
                    <a:pt x="131" y="4"/>
                    <a:pt x="98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0" name="Google Shape;6610;p5"/>
            <p:cNvSpPr/>
            <p:nvPr/>
          </p:nvSpPr>
          <p:spPr>
            <a:xfrm>
              <a:off x="-1913577" y="-2575015"/>
              <a:ext cx="13083" cy="9502"/>
            </a:xfrm>
            <a:custGeom>
              <a:avLst/>
              <a:gdLst/>
              <a:ahLst/>
              <a:cxnLst/>
              <a:rect l="l" t="t" r="r" b="b"/>
              <a:pathLst>
                <a:path w="274" h="199" extrusionOk="0">
                  <a:moveTo>
                    <a:pt x="146" y="0"/>
                  </a:moveTo>
                  <a:cubicBezTo>
                    <a:pt x="127" y="23"/>
                    <a:pt x="101" y="42"/>
                    <a:pt x="110" y="78"/>
                  </a:cubicBezTo>
                  <a:cubicBezTo>
                    <a:pt x="124" y="68"/>
                    <a:pt x="139" y="49"/>
                    <a:pt x="158" y="49"/>
                  </a:cubicBezTo>
                  <a:cubicBezTo>
                    <a:pt x="158" y="45"/>
                    <a:pt x="162" y="45"/>
                    <a:pt x="162" y="45"/>
                  </a:cubicBezTo>
                  <a:cubicBezTo>
                    <a:pt x="184" y="45"/>
                    <a:pt x="199" y="68"/>
                    <a:pt x="206" y="86"/>
                  </a:cubicBezTo>
                  <a:cubicBezTo>
                    <a:pt x="206" y="94"/>
                    <a:pt x="203" y="109"/>
                    <a:pt x="195" y="116"/>
                  </a:cubicBezTo>
                  <a:cubicBezTo>
                    <a:pt x="188" y="128"/>
                    <a:pt x="172" y="135"/>
                    <a:pt x="158" y="135"/>
                  </a:cubicBezTo>
                  <a:cubicBezTo>
                    <a:pt x="150" y="135"/>
                    <a:pt x="143" y="135"/>
                    <a:pt x="136" y="128"/>
                  </a:cubicBezTo>
                  <a:cubicBezTo>
                    <a:pt x="120" y="116"/>
                    <a:pt x="117" y="94"/>
                    <a:pt x="110" y="78"/>
                  </a:cubicBezTo>
                  <a:cubicBezTo>
                    <a:pt x="87" y="116"/>
                    <a:pt x="34" y="128"/>
                    <a:pt x="1" y="168"/>
                  </a:cubicBezTo>
                  <a:cubicBezTo>
                    <a:pt x="34" y="180"/>
                    <a:pt x="60" y="199"/>
                    <a:pt x="91" y="199"/>
                  </a:cubicBezTo>
                  <a:cubicBezTo>
                    <a:pt x="101" y="199"/>
                    <a:pt x="113" y="195"/>
                    <a:pt x="127" y="187"/>
                  </a:cubicBezTo>
                  <a:cubicBezTo>
                    <a:pt x="165" y="161"/>
                    <a:pt x="229" y="168"/>
                    <a:pt x="248" y="128"/>
                  </a:cubicBezTo>
                  <a:cubicBezTo>
                    <a:pt x="274" y="64"/>
                    <a:pt x="191" y="49"/>
                    <a:pt x="165" y="4"/>
                  </a:cubicBezTo>
                  <a:cubicBezTo>
                    <a:pt x="162" y="0"/>
                    <a:pt x="154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1" name="Google Shape;6611;p5"/>
            <p:cNvSpPr/>
            <p:nvPr/>
          </p:nvSpPr>
          <p:spPr>
            <a:xfrm>
              <a:off x="-2162211" y="-2781390"/>
              <a:ext cx="12033" cy="11985"/>
            </a:xfrm>
            <a:custGeom>
              <a:avLst/>
              <a:gdLst/>
              <a:ahLst/>
              <a:cxnLst/>
              <a:rect l="l" t="t" r="r" b="b"/>
              <a:pathLst>
                <a:path w="252" h="251" extrusionOk="0">
                  <a:moveTo>
                    <a:pt x="117" y="1"/>
                  </a:moveTo>
                  <a:cubicBezTo>
                    <a:pt x="98" y="1"/>
                    <a:pt x="79" y="4"/>
                    <a:pt x="64" y="20"/>
                  </a:cubicBezTo>
                  <a:cubicBezTo>
                    <a:pt x="27" y="57"/>
                    <a:pt x="1" y="113"/>
                    <a:pt x="41" y="161"/>
                  </a:cubicBezTo>
                  <a:cubicBezTo>
                    <a:pt x="64" y="192"/>
                    <a:pt x="60" y="251"/>
                    <a:pt x="117" y="251"/>
                  </a:cubicBezTo>
                  <a:lnTo>
                    <a:pt x="120" y="247"/>
                  </a:lnTo>
                  <a:cubicBezTo>
                    <a:pt x="165" y="247"/>
                    <a:pt x="169" y="206"/>
                    <a:pt x="180" y="177"/>
                  </a:cubicBezTo>
                  <a:lnTo>
                    <a:pt x="172" y="177"/>
                  </a:lnTo>
                  <a:cubicBezTo>
                    <a:pt x="162" y="177"/>
                    <a:pt x="150" y="177"/>
                    <a:pt x="143" y="180"/>
                  </a:cubicBezTo>
                  <a:cubicBezTo>
                    <a:pt x="131" y="180"/>
                    <a:pt x="120" y="184"/>
                    <a:pt x="109" y="184"/>
                  </a:cubicBezTo>
                  <a:cubicBezTo>
                    <a:pt x="86" y="184"/>
                    <a:pt x="68" y="173"/>
                    <a:pt x="60" y="135"/>
                  </a:cubicBezTo>
                  <a:cubicBezTo>
                    <a:pt x="49" y="106"/>
                    <a:pt x="53" y="68"/>
                    <a:pt x="91" y="46"/>
                  </a:cubicBezTo>
                  <a:cubicBezTo>
                    <a:pt x="98" y="42"/>
                    <a:pt x="105" y="42"/>
                    <a:pt x="117" y="42"/>
                  </a:cubicBezTo>
                  <a:cubicBezTo>
                    <a:pt x="136" y="42"/>
                    <a:pt x="153" y="54"/>
                    <a:pt x="169" y="68"/>
                  </a:cubicBezTo>
                  <a:cubicBezTo>
                    <a:pt x="195" y="90"/>
                    <a:pt x="203" y="116"/>
                    <a:pt x="210" y="147"/>
                  </a:cubicBezTo>
                  <a:cubicBezTo>
                    <a:pt x="251" y="94"/>
                    <a:pt x="221" y="49"/>
                    <a:pt x="180" y="20"/>
                  </a:cubicBezTo>
                  <a:cubicBezTo>
                    <a:pt x="162" y="9"/>
                    <a:pt x="139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2" name="Google Shape;6612;p5"/>
            <p:cNvSpPr/>
            <p:nvPr/>
          </p:nvSpPr>
          <p:spPr>
            <a:xfrm>
              <a:off x="-2116133" y="-2904872"/>
              <a:ext cx="7879" cy="9502"/>
            </a:xfrm>
            <a:custGeom>
              <a:avLst/>
              <a:gdLst/>
              <a:ahLst/>
              <a:cxnLst/>
              <a:rect l="l" t="t" r="r" b="b"/>
              <a:pathLst>
                <a:path w="165" h="199" extrusionOk="0">
                  <a:moveTo>
                    <a:pt x="0" y="0"/>
                  </a:moveTo>
                  <a:lnTo>
                    <a:pt x="0" y="0"/>
                  </a:lnTo>
                  <a:cubicBezTo>
                    <a:pt x="8" y="38"/>
                    <a:pt x="18" y="64"/>
                    <a:pt x="18" y="93"/>
                  </a:cubicBezTo>
                  <a:cubicBezTo>
                    <a:pt x="30" y="172"/>
                    <a:pt x="34" y="198"/>
                    <a:pt x="71" y="198"/>
                  </a:cubicBezTo>
                  <a:cubicBezTo>
                    <a:pt x="90" y="198"/>
                    <a:pt x="120" y="190"/>
                    <a:pt x="165" y="180"/>
                  </a:cubicBezTo>
                  <a:cubicBezTo>
                    <a:pt x="120" y="112"/>
                    <a:pt x="104" y="2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3" name="Google Shape;6613;p5"/>
            <p:cNvSpPr/>
            <p:nvPr/>
          </p:nvSpPr>
          <p:spPr>
            <a:xfrm>
              <a:off x="-2118281" y="-2590724"/>
              <a:ext cx="10935" cy="6446"/>
            </a:xfrm>
            <a:custGeom>
              <a:avLst/>
              <a:gdLst/>
              <a:ahLst/>
              <a:cxnLst/>
              <a:rect l="l" t="t" r="r" b="b"/>
              <a:pathLst>
                <a:path w="229" h="135" extrusionOk="0">
                  <a:moveTo>
                    <a:pt x="82" y="0"/>
                  </a:moveTo>
                  <a:cubicBezTo>
                    <a:pt x="56" y="0"/>
                    <a:pt x="30" y="12"/>
                    <a:pt x="4" y="26"/>
                  </a:cubicBezTo>
                  <a:cubicBezTo>
                    <a:pt x="4" y="38"/>
                    <a:pt x="4" y="48"/>
                    <a:pt x="1" y="60"/>
                  </a:cubicBezTo>
                  <a:cubicBezTo>
                    <a:pt x="53" y="90"/>
                    <a:pt x="97" y="135"/>
                    <a:pt x="158" y="135"/>
                  </a:cubicBezTo>
                  <a:cubicBezTo>
                    <a:pt x="168" y="135"/>
                    <a:pt x="184" y="135"/>
                    <a:pt x="194" y="131"/>
                  </a:cubicBezTo>
                  <a:cubicBezTo>
                    <a:pt x="206" y="101"/>
                    <a:pt x="217" y="75"/>
                    <a:pt x="228" y="48"/>
                  </a:cubicBezTo>
                  <a:lnTo>
                    <a:pt x="198" y="48"/>
                  </a:lnTo>
                  <a:cubicBezTo>
                    <a:pt x="191" y="53"/>
                    <a:pt x="184" y="53"/>
                    <a:pt x="175" y="53"/>
                  </a:cubicBezTo>
                  <a:cubicBezTo>
                    <a:pt x="165" y="53"/>
                    <a:pt x="158" y="48"/>
                    <a:pt x="149" y="41"/>
                  </a:cubicBezTo>
                  <a:cubicBezTo>
                    <a:pt x="127" y="12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4" name="Google Shape;6614;p5"/>
            <p:cNvSpPr/>
            <p:nvPr/>
          </p:nvSpPr>
          <p:spPr>
            <a:xfrm>
              <a:off x="-2218938" y="-2697111"/>
              <a:ext cx="9693" cy="15758"/>
            </a:xfrm>
            <a:custGeom>
              <a:avLst/>
              <a:gdLst/>
              <a:ahLst/>
              <a:cxnLst/>
              <a:rect l="l" t="t" r="r" b="b"/>
              <a:pathLst>
                <a:path w="203" h="330" extrusionOk="0">
                  <a:moveTo>
                    <a:pt x="0" y="0"/>
                  </a:moveTo>
                  <a:lnTo>
                    <a:pt x="0" y="0"/>
                  </a:lnTo>
                  <a:cubicBezTo>
                    <a:pt x="15" y="19"/>
                    <a:pt x="30" y="34"/>
                    <a:pt x="49" y="52"/>
                  </a:cubicBezTo>
                  <a:cubicBezTo>
                    <a:pt x="85" y="87"/>
                    <a:pt x="135" y="116"/>
                    <a:pt x="112" y="180"/>
                  </a:cubicBezTo>
                  <a:cubicBezTo>
                    <a:pt x="130" y="273"/>
                    <a:pt x="33" y="277"/>
                    <a:pt x="0" y="330"/>
                  </a:cubicBezTo>
                  <a:lnTo>
                    <a:pt x="18" y="330"/>
                  </a:lnTo>
                  <a:cubicBezTo>
                    <a:pt x="108" y="330"/>
                    <a:pt x="202" y="235"/>
                    <a:pt x="168" y="161"/>
                  </a:cubicBezTo>
                  <a:cubicBezTo>
                    <a:pt x="135" y="90"/>
                    <a:pt x="101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5" name="Google Shape;6615;p5"/>
            <p:cNvSpPr/>
            <p:nvPr/>
          </p:nvSpPr>
          <p:spPr>
            <a:xfrm>
              <a:off x="-2298776" y="-2764057"/>
              <a:ext cx="16283" cy="11460"/>
            </a:xfrm>
            <a:custGeom>
              <a:avLst/>
              <a:gdLst/>
              <a:ahLst/>
              <a:cxnLst/>
              <a:rect l="l" t="t" r="r" b="b"/>
              <a:pathLst>
                <a:path w="341" h="240" extrusionOk="0">
                  <a:moveTo>
                    <a:pt x="296" y="0"/>
                  </a:moveTo>
                  <a:cubicBezTo>
                    <a:pt x="292" y="0"/>
                    <a:pt x="285" y="5"/>
                    <a:pt x="282" y="5"/>
                  </a:cubicBezTo>
                  <a:cubicBezTo>
                    <a:pt x="292" y="19"/>
                    <a:pt x="311" y="38"/>
                    <a:pt x="292" y="53"/>
                  </a:cubicBezTo>
                  <a:cubicBezTo>
                    <a:pt x="237" y="102"/>
                    <a:pt x="180" y="154"/>
                    <a:pt x="117" y="191"/>
                  </a:cubicBezTo>
                  <a:lnTo>
                    <a:pt x="113" y="191"/>
                  </a:lnTo>
                  <a:cubicBezTo>
                    <a:pt x="102" y="191"/>
                    <a:pt x="72" y="135"/>
                    <a:pt x="35" y="128"/>
                  </a:cubicBezTo>
                  <a:cubicBezTo>
                    <a:pt x="23" y="124"/>
                    <a:pt x="12" y="120"/>
                    <a:pt x="1" y="117"/>
                  </a:cubicBezTo>
                  <a:lnTo>
                    <a:pt x="1" y="117"/>
                  </a:lnTo>
                  <a:cubicBezTo>
                    <a:pt x="42" y="198"/>
                    <a:pt x="72" y="240"/>
                    <a:pt x="113" y="240"/>
                  </a:cubicBezTo>
                  <a:cubicBezTo>
                    <a:pt x="143" y="240"/>
                    <a:pt x="173" y="221"/>
                    <a:pt x="214" y="184"/>
                  </a:cubicBezTo>
                  <a:cubicBezTo>
                    <a:pt x="255" y="150"/>
                    <a:pt x="292" y="102"/>
                    <a:pt x="322" y="53"/>
                  </a:cubicBezTo>
                  <a:cubicBezTo>
                    <a:pt x="341" y="23"/>
                    <a:pt x="330" y="0"/>
                    <a:pt x="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6" name="Google Shape;6616;p5"/>
            <p:cNvSpPr/>
            <p:nvPr/>
          </p:nvSpPr>
          <p:spPr>
            <a:xfrm>
              <a:off x="-2179688" y="-2924879"/>
              <a:ext cx="10219" cy="12367"/>
            </a:xfrm>
            <a:custGeom>
              <a:avLst/>
              <a:gdLst/>
              <a:ahLst/>
              <a:cxnLst/>
              <a:rect l="l" t="t" r="r" b="b"/>
              <a:pathLst>
                <a:path w="214" h="259" extrusionOk="0">
                  <a:moveTo>
                    <a:pt x="67" y="0"/>
                  </a:moveTo>
                  <a:cubicBezTo>
                    <a:pt x="45" y="23"/>
                    <a:pt x="22" y="41"/>
                    <a:pt x="0" y="64"/>
                  </a:cubicBezTo>
                  <a:cubicBezTo>
                    <a:pt x="64" y="76"/>
                    <a:pt x="71" y="128"/>
                    <a:pt x="71" y="176"/>
                  </a:cubicBezTo>
                  <a:cubicBezTo>
                    <a:pt x="71" y="224"/>
                    <a:pt x="83" y="259"/>
                    <a:pt x="131" y="259"/>
                  </a:cubicBezTo>
                  <a:lnTo>
                    <a:pt x="138" y="259"/>
                  </a:lnTo>
                  <a:cubicBezTo>
                    <a:pt x="195" y="255"/>
                    <a:pt x="214" y="217"/>
                    <a:pt x="198" y="165"/>
                  </a:cubicBezTo>
                  <a:lnTo>
                    <a:pt x="198" y="165"/>
                  </a:lnTo>
                  <a:cubicBezTo>
                    <a:pt x="188" y="169"/>
                    <a:pt x="176" y="169"/>
                    <a:pt x="165" y="169"/>
                  </a:cubicBezTo>
                  <a:cubicBezTo>
                    <a:pt x="153" y="169"/>
                    <a:pt x="143" y="169"/>
                    <a:pt x="131" y="161"/>
                  </a:cubicBezTo>
                  <a:cubicBezTo>
                    <a:pt x="112" y="105"/>
                    <a:pt x="64" y="64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7" name="Google Shape;6617;p5"/>
            <p:cNvSpPr/>
            <p:nvPr/>
          </p:nvSpPr>
          <p:spPr>
            <a:xfrm>
              <a:off x="-1869122" y="-2798867"/>
              <a:ext cx="10219" cy="9120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109" y="1"/>
                  </a:moveTo>
                  <a:cubicBezTo>
                    <a:pt x="60" y="1"/>
                    <a:pt x="38" y="30"/>
                    <a:pt x="0" y="124"/>
                  </a:cubicBezTo>
                  <a:cubicBezTo>
                    <a:pt x="23" y="146"/>
                    <a:pt x="45" y="168"/>
                    <a:pt x="64" y="191"/>
                  </a:cubicBezTo>
                  <a:cubicBezTo>
                    <a:pt x="116" y="146"/>
                    <a:pt x="124" y="94"/>
                    <a:pt x="94" y="23"/>
                  </a:cubicBezTo>
                  <a:lnTo>
                    <a:pt x="94" y="23"/>
                  </a:lnTo>
                  <a:cubicBezTo>
                    <a:pt x="135" y="49"/>
                    <a:pt x="161" y="79"/>
                    <a:pt x="199" y="79"/>
                  </a:cubicBezTo>
                  <a:cubicBezTo>
                    <a:pt x="202" y="79"/>
                    <a:pt x="206" y="79"/>
                    <a:pt x="214" y="75"/>
                  </a:cubicBezTo>
                  <a:cubicBezTo>
                    <a:pt x="210" y="61"/>
                    <a:pt x="202" y="45"/>
                    <a:pt x="199" y="27"/>
                  </a:cubicBezTo>
                  <a:cubicBezTo>
                    <a:pt x="191" y="23"/>
                    <a:pt x="188" y="16"/>
                    <a:pt x="180" y="11"/>
                  </a:cubicBezTo>
                  <a:cubicBezTo>
                    <a:pt x="150" y="4"/>
                    <a:pt x="12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8" name="Google Shape;6618;p5"/>
            <p:cNvSpPr/>
            <p:nvPr/>
          </p:nvSpPr>
          <p:spPr>
            <a:xfrm>
              <a:off x="-2628777" y="-2564653"/>
              <a:ext cx="8452" cy="10028"/>
            </a:xfrm>
            <a:custGeom>
              <a:avLst/>
              <a:gdLst/>
              <a:ahLst/>
              <a:cxnLst/>
              <a:rect l="l" t="t" r="r" b="b"/>
              <a:pathLst>
                <a:path w="177" h="210" extrusionOk="0">
                  <a:moveTo>
                    <a:pt x="86" y="0"/>
                  </a:moveTo>
                  <a:lnTo>
                    <a:pt x="86" y="0"/>
                  </a:lnTo>
                  <a:cubicBezTo>
                    <a:pt x="33" y="41"/>
                    <a:pt x="0" y="90"/>
                    <a:pt x="19" y="161"/>
                  </a:cubicBezTo>
                  <a:cubicBezTo>
                    <a:pt x="26" y="168"/>
                    <a:pt x="30" y="175"/>
                    <a:pt x="38" y="180"/>
                  </a:cubicBezTo>
                  <a:lnTo>
                    <a:pt x="41" y="180"/>
                  </a:lnTo>
                  <a:cubicBezTo>
                    <a:pt x="52" y="180"/>
                    <a:pt x="64" y="187"/>
                    <a:pt x="78" y="194"/>
                  </a:cubicBezTo>
                  <a:cubicBezTo>
                    <a:pt x="90" y="202"/>
                    <a:pt x="101" y="209"/>
                    <a:pt x="112" y="209"/>
                  </a:cubicBezTo>
                  <a:cubicBezTo>
                    <a:pt x="120" y="209"/>
                    <a:pt x="128" y="206"/>
                    <a:pt x="138" y="198"/>
                  </a:cubicBezTo>
                  <a:cubicBezTo>
                    <a:pt x="161" y="165"/>
                    <a:pt x="176" y="120"/>
                    <a:pt x="138" y="82"/>
                  </a:cubicBezTo>
                  <a:lnTo>
                    <a:pt x="123" y="82"/>
                  </a:lnTo>
                  <a:cubicBezTo>
                    <a:pt x="67" y="82"/>
                    <a:pt x="97" y="3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9" name="Google Shape;6619;p5"/>
            <p:cNvSpPr/>
            <p:nvPr/>
          </p:nvSpPr>
          <p:spPr>
            <a:xfrm>
              <a:off x="-2627010" y="-2562361"/>
              <a:ext cx="13418" cy="9311"/>
            </a:xfrm>
            <a:custGeom>
              <a:avLst/>
              <a:gdLst/>
              <a:ahLst/>
              <a:cxnLst/>
              <a:rect l="l" t="t" r="r" b="b"/>
              <a:pathLst>
                <a:path w="281" h="195" extrusionOk="0">
                  <a:moveTo>
                    <a:pt x="127" y="1"/>
                  </a:moveTo>
                  <a:cubicBezTo>
                    <a:pt x="109" y="1"/>
                    <a:pt x="109" y="20"/>
                    <a:pt x="101" y="34"/>
                  </a:cubicBezTo>
                  <a:cubicBezTo>
                    <a:pt x="139" y="72"/>
                    <a:pt x="124" y="117"/>
                    <a:pt x="101" y="150"/>
                  </a:cubicBezTo>
                  <a:cubicBezTo>
                    <a:pt x="91" y="158"/>
                    <a:pt x="83" y="161"/>
                    <a:pt x="75" y="161"/>
                  </a:cubicBezTo>
                  <a:cubicBezTo>
                    <a:pt x="64" y="161"/>
                    <a:pt x="53" y="154"/>
                    <a:pt x="41" y="146"/>
                  </a:cubicBezTo>
                  <a:cubicBezTo>
                    <a:pt x="27" y="139"/>
                    <a:pt x="15" y="132"/>
                    <a:pt x="4" y="132"/>
                  </a:cubicBezTo>
                  <a:lnTo>
                    <a:pt x="1" y="132"/>
                  </a:lnTo>
                  <a:cubicBezTo>
                    <a:pt x="34" y="177"/>
                    <a:pt x="53" y="195"/>
                    <a:pt x="75" y="195"/>
                  </a:cubicBezTo>
                  <a:cubicBezTo>
                    <a:pt x="94" y="195"/>
                    <a:pt x="109" y="184"/>
                    <a:pt x="131" y="161"/>
                  </a:cubicBezTo>
                  <a:cubicBezTo>
                    <a:pt x="176" y="117"/>
                    <a:pt x="225" y="101"/>
                    <a:pt x="281" y="82"/>
                  </a:cubicBezTo>
                  <a:lnTo>
                    <a:pt x="281" y="79"/>
                  </a:lnTo>
                  <a:cubicBezTo>
                    <a:pt x="240" y="46"/>
                    <a:pt x="191" y="27"/>
                    <a:pt x="146" y="4"/>
                  </a:cubicBezTo>
                  <a:cubicBezTo>
                    <a:pt x="139" y="1"/>
                    <a:pt x="13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0" name="Google Shape;6620;p5"/>
            <p:cNvSpPr/>
            <p:nvPr/>
          </p:nvSpPr>
          <p:spPr>
            <a:xfrm>
              <a:off x="-2540248" y="-2471875"/>
              <a:ext cx="11985" cy="6303"/>
            </a:xfrm>
            <a:custGeom>
              <a:avLst/>
              <a:gdLst/>
              <a:ahLst/>
              <a:cxnLst/>
              <a:rect l="l" t="t" r="r" b="b"/>
              <a:pathLst>
                <a:path w="251" h="132" extrusionOk="0">
                  <a:moveTo>
                    <a:pt x="131" y="1"/>
                  </a:moveTo>
                  <a:cubicBezTo>
                    <a:pt x="68" y="23"/>
                    <a:pt x="11" y="54"/>
                    <a:pt x="1" y="132"/>
                  </a:cubicBezTo>
                  <a:cubicBezTo>
                    <a:pt x="19" y="106"/>
                    <a:pt x="41" y="83"/>
                    <a:pt x="68" y="83"/>
                  </a:cubicBezTo>
                  <a:cubicBezTo>
                    <a:pt x="79" y="83"/>
                    <a:pt x="94" y="87"/>
                    <a:pt x="108" y="102"/>
                  </a:cubicBezTo>
                  <a:cubicBezTo>
                    <a:pt x="120" y="113"/>
                    <a:pt x="131" y="116"/>
                    <a:pt x="142" y="116"/>
                  </a:cubicBezTo>
                  <a:cubicBezTo>
                    <a:pt x="153" y="116"/>
                    <a:pt x="165" y="113"/>
                    <a:pt x="176" y="109"/>
                  </a:cubicBezTo>
                  <a:cubicBezTo>
                    <a:pt x="187" y="106"/>
                    <a:pt x="202" y="102"/>
                    <a:pt x="213" y="102"/>
                  </a:cubicBezTo>
                  <a:cubicBezTo>
                    <a:pt x="225" y="102"/>
                    <a:pt x="236" y="106"/>
                    <a:pt x="243" y="116"/>
                  </a:cubicBezTo>
                  <a:cubicBezTo>
                    <a:pt x="251" y="76"/>
                    <a:pt x="236" y="45"/>
                    <a:pt x="213" y="16"/>
                  </a:cubicBezTo>
                  <a:cubicBezTo>
                    <a:pt x="184" y="12"/>
                    <a:pt x="158" y="4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1" name="Google Shape;6621;p5"/>
            <p:cNvSpPr/>
            <p:nvPr/>
          </p:nvSpPr>
          <p:spPr>
            <a:xfrm>
              <a:off x="-1950870" y="-2708189"/>
              <a:ext cx="6972" cy="7353"/>
            </a:xfrm>
            <a:custGeom>
              <a:avLst/>
              <a:gdLst/>
              <a:ahLst/>
              <a:cxnLst/>
              <a:rect l="l" t="t" r="r" b="b"/>
              <a:pathLst>
                <a:path w="146" h="154" extrusionOk="0">
                  <a:moveTo>
                    <a:pt x="109" y="1"/>
                  </a:moveTo>
                  <a:cubicBezTo>
                    <a:pt x="94" y="1"/>
                    <a:pt x="68" y="8"/>
                    <a:pt x="30" y="23"/>
                  </a:cubicBezTo>
                  <a:cubicBezTo>
                    <a:pt x="49" y="60"/>
                    <a:pt x="34" y="79"/>
                    <a:pt x="1" y="91"/>
                  </a:cubicBezTo>
                  <a:cubicBezTo>
                    <a:pt x="8" y="113"/>
                    <a:pt x="11" y="139"/>
                    <a:pt x="30" y="153"/>
                  </a:cubicBezTo>
                  <a:cubicBezTo>
                    <a:pt x="87" y="153"/>
                    <a:pt x="142" y="146"/>
                    <a:pt x="146" y="72"/>
                  </a:cubicBezTo>
                  <a:cubicBezTo>
                    <a:pt x="142" y="23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2" name="Google Shape;6622;p5"/>
            <p:cNvSpPr/>
            <p:nvPr/>
          </p:nvSpPr>
          <p:spPr>
            <a:xfrm>
              <a:off x="-2159872" y="-2779432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68" y="1"/>
                  </a:moveTo>
                  <a:cubicBezTo>
                    <a:pt x="56" y="1"/>
                    <a:pt x="49" y="1"/>
                    <a:pt x="42" y="5"/>
                  </a:cubicBezTo>
                  <a:cubicBezTo>
                    <a:pt x="4" y="27"/>
                    <a:pt x="0" y="65"/>
                    <a:pt x="11" y="94"/>
                  </a:cubicBezTo>
                  <a:cubicBezTo>
                    <a:pt x="19" y="132"/>
                    <a:pt x="37" y="143"/>
                    <a:pt x="60" y="143"/>
                  </a:cubicBezTo>
                  <a:cubicBezTo>
                    <a:pt x="71" y="143"/>
                    <a:pt x="82" y="139"/>
                    <a:pt x="94" y="139"/>
                  </a:cubicBezTo>
                  <a:cubicBezTo>
                    <a:pt x="101" y="136"/>
                    <a:pt x="113" y="136"/>
                    <a:pt x="123" y="136"/>
                  </a:cubicBezTo>
                  <a:lnTo>
                    <a:pt x="131" y="136"/>
                  </a:lnTo>
                  <a:lnTo>
                    <a:pt x="161" y="106"/>
                  </a:lnTo>
                  <a:cubicBezTo>
                    <a:pt x="154" y="75"/>
                    <a:pt x="146" y="49"/>
                    <a:pt x="120" y="27"/>
                  </a:cubicBezTo>
                  <a:cubicBezTo>
                    <a:pt x="104" y="13"/>
                    <a:pt x="87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3" name="Google Shape;6623;p5"/>
            <p:cNvSpPr/>
            <p:nvPr/>
          </p:nvSpPr>
          <p:spPr>
            <a:xfrm>
              <a:off x="-1956791" y="-2869871"/>
              <a:ext cx="12033" cy="11269"/>
            </a:xfrm>
            <a:custGeom>
              <a:avLst/>
              <a:gdLst/>
              <a:ahLst/>
              <a:cxnLst/>
              <a:rect l="l" t="t" r="r" b="b"/>
              <a:pathLst>
                <a:path w="252" h="236" extrusionOk="0">
                  <a:moveTo>
                    <a:pt x="106" y="0"/>
                  </a:moveTo>
                  <a:lnTo>
                    <a:pt x="106" y="0"/>
                  </a:lnTo>
                  <a:cubicBezTo>
                    <a:pt x="38" y="26"/>
                    <a:pt x="1" y="85"/>
                    <a:pt x="16" y="153"/>
                  </a:cubicBezTo>
                  <a:cubicBezTo>
                    <a:pt x="28" y="213"/>
                    <a:pt x="61" y="235"/>
                    <a:pt x="125" y="235"/>
                  </a:cubicBezTo>
                  <a:lnTo>
                    <a:pt x="135" y="235"/>
                  </a:lnTo>
                  <a:cubicBezTo>
                    <a:pt x="221" y="232"/>
                    <a:pt x="247" y="187"/>
                    <a:pt x="252" y="112"/>
                  </a:cubicBezTo>
                  <a:lnTo>
                    <a:pt x="252" y="112"/>
                  </a:lnTo>
                  <a:cubicBezTo>
                    <a:pt x="240" y="123"/>
                    <a:pt x="225" y="135"/>
                    <a:pt x="221" y="145"/>
                  </a:cubicBezTo>
                  <a:cubicBezTo>
                    <a:pt x="207" y="187"/>
                    <a:pt x="185" y="206"/>
                    <a:pt x="154" y="206"/>
                  </a:cubicBezTo>
                  <a:cubicBezTo>
                    <a:pt x="143" y="206"/>
                    <a:pt x="128" y="202"/>
                    <a:pt x="113" y="194"/>
                  </a:cubicBezTo>
                  <a:cubicBezTo>
                    <a:pt x="61" y="168"/>
                    <a:pt x="38" y="127"/>
                    <a:pt x="68" y="71"/>
                  </a:cubicBezTo>
                  <a:cubicBezTo>
                    <a:pt x="80" y="45"/>
                    <a:pt x="80" y="15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4" name="Google Shape;6624;p5"/>
            <p:cNvSpPr/>
            <p:nvPr/>
          </p:nvSpPr>
          <p:spPr>
            <a:xfrm>
              <a:off x="-1927281" y="-2729963"/>
              <a:ext cx="10171" cy="8452"/>
            </a:xfrm>
            <a:custGeom>
              <a:avLst/>
              <a:gdLst/>
              <a:ahLst/>
              <a:cxnLst/>
              <a:rect l="l" t="t" r="r" b="b"/>
              <a:pathLst>
                <a:path w="213" h="177" extrusionOk="0">
                  <a:moveTo>
                    <a:pt x="131" y="38"/>
                  </a:moveTo>
                  <a:cubicBezTo>
                    <a:pt x="138" y="38"/>
                    <a:pt x="145" y="42"/>
                    <a:pt x="153" y="49"/>
                  </a:cubicBezTo>
                  <a:cubicBezTo>
                    <a:pt x="168" y="64"/>
                    <a:pt x="168" y="83"/>
                    <a:pt x="150" y="98"/>
                  </a:cubicBezTo>
                  <a:cubicBezTo>
                    <a:pt x="142" y="105"/>
                    <a:pt x="131" y="109"/>
                    <a:pt x="119" y="109"/>
                  </a:cubicBezTo>
                  <a:cubicBezTo>
                    <a:pt x="112" y="109"/>
                    <a:pt x="105" y="109"/>
                    <a:pt x="97" y="105"/>
                  </a:cubicBezTo>
                  <a:cubicBezTo>
                    <a:pt x="86" y="86"/>
                    <a:pt x="90" y="71"/>
                    <a:pt x="105" y="53"/>
                  </a:cubicBezTo>
                  <a:cubicBezTo>
                    <a:pt x="112" y="45"/>
                    <a:pt x="119" y="38"/>
                    <a:pt x="131" y="38"/>
                  </a:cubicBezTo>
                  <a:close/>
                  <a:moveTo>
                    <a:pt x="142" y="0"/>
                  </a:moveTo>
                  <a:cubicBezTo>
                    <a:pt x="105" y="0"/>
                    <a:pt x="83" y="45"/>
                    <a:pt x="48" y="64"/>
                  </a:cubicBezTo>
                  <a:cubicBezTo>
                    <a:pt x="0" y="90"/>
                    <a:pt x="30" y="120"/>
                    <a:pt x="56" y="146"/>
                  </a:cubicBezTo>
                  <a:cubicBezTo>
                    <a:pt x="71" y="165"/>
                    <a:pt x="93" y="176"/>
                    <a:pt x="112" y="176"/>
                  </a:cubicBezTo>
                  <a:cubicBezTo>
                    <a:pt x="127" y="176"/>
                    <a:pt x="138" y="173"/>
                    <a:pt x="153" y="157"/>
                  </a:cubicBezTo>
                  <a:cubicBezTo>
                    <a:pt x="195" y="124"/>
                    <a:pt x="213" y="42"/>
                    <a:pt x="183" y="16"/>
                  </a:cubicBezTo>
                  <a:cubicBezTo>
                    <a:pt x="168" y="4"/>
                    <a:pt x="157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5" name="Google Shape;6625;p5"/>
            <p:cNvSpPr/>
            <p:nvPr/>
          </p:nvSpPr>
          <p:spPr>
            <a:xfrm>
              <a:off x="-2720170" y="-2553623"/>
              <a:ext cx="9311" cy="12033"/>
            </a:xfrm>
            <a:custGeom>
              <a:avLst/>
              <a:gdLst/>
              <a:ahLst/>
              <a:cxnLst/>
              <a:rect l="l" t="t" r="r" b="b"/>
              <a:pathLst>
                <a:path w="195" h="252" extrusionOk="0">
                  <a:moveTo>
                    <a:pt x="82" y="1"/>
                  </a:moveTo>
                  <a:cubicBezTo>
                    <a:pt x="71" y="1"/>
                    <a:pt x="60" y="4"/>
                    <a:pt x="49" y="12"/>
                  </a:cubicBezTo>
                  <a:cubicBezTo>
                    <a:pt x="15" y="49"/>
                    <a:pt x="1" y="191"/>
                    <a:pt x="30" y="251"/>
                  </a:cubicBezTo>
                  <a:cubicBezTo>
                    <a:pt x="49" y="213"/>
                    <a:pt x="41" y="173"/>
                    <a:pt x="41" y="132"/>
                  </a:cubicBezTo>
                  <a:cubicBezTo>
                    <a:pt x="41" y="109"/>
                    <a:pt x="49" y="101"/>
                    <a:pt x="60" y="101"/>
                  </a:cubicBezTo>
                  <a:cubicBezTo>
                    <a:pt x="71" y="101"/>
                    <a:pt x="86" y="109"/>
                    <a:pt x="97" y="117"/>
                  </a:cubicBezTo>
                  <a:cubicBezTo>
                    <a:pt x="113" y="106"/>
                    <a:pt x="127" y="91"/>
                    <a:pt x="146" y="91"/>
                  </a:cubicBezTo>
                  <a:cubicBezTo>
                    <a:pt x="158" y="91"/>
                    <a:pt x="168" y="94"/>
                    <a:pt x="180" y="101"/>
                  </a:cubicBezTo>
                  <a:cubicBezTo>
                    <a:pt x="184" y="98"/>
                    <a:pt x="191" y="94"/>
                    <a:pt x="194" y="91"/>
                  </a:cubicBezTo>
                  <a:lnTo>
                    <a:pt x="194" y="87"/>
                  </a:lnTo>
                  <a:cubicBezTo>
                    <a:pt x="168" y="61"/>
                    <a:pt x="142" y="34"/>
                    <a:pt x="113" y="12"/>
                  </a:cubicBezTo>
                  <a:cubicBezTo>
                    <a:pt x="105" y="4"/>
                    <a:pt x="94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6" name="Google Shape;6626;p5"/>
            <p:cNvSpPr/>
            <p:nvPr/>
          </p:nvSpPr>
          <p:spPr>
            <a:xfrm>
              <a:off x="-1860002" y="-2763197"/>
              <a:ext cx="6637" cy="8786"/>
            </a:xfrm>
            <a:custGeom>
              <a:avLst/>
              <a:gdLst/>
              <a:ahLst/>
              <a:cxnLst/>
              <a:rect l="l" t="t" r="r" b="b"/>
              <a:pathLst>
                <a:path w="139" h="184" extrusionOk="0">
                  <a:moveTo>
                    <a:pt x="56" y="1"/>
                  </a:moveTo>
                  <a:cubicBezTo>
                    <a:pt x="42" y="1"/>
                    <a:pt x="30" y="9"/>
                    <a:pt x="19" y="27"/>
                  </a:cubicBezTo>
                  <a:cubicBezTo>
                    <a:pt x="0" y="68"/>
                    <a:pt x="23" y="113"/>
                    <a:pt x="8" y="158"/>
                  </a:cubicBezTo>
                  <a:cubicBezTo>
                    <a:pt x="0" y="170"/>
                    <a:pt x="37" y="173"/>
                    <a:pt x="52" y="184"/>
                  </a:cubicBezTo>
                  <a:lnTo>
                    <a:pt x="64" y="184"/>
                  </a:lnTo>
                  <a:cubicBezTo>
                    <a:pt x="71" y="184"/>
                    <a:pt x="75" y="180"/>
                    <a:pt x="68" y="166"/>
                  </a:cubicBezTo>
                  <a:cubicBezTo>
                    <a:pt x="64" y="144"/>
                    <a:pt x="71" y="125"/>
                    <a:pt x="90" y="121"/>
                  </a:cubicBezTo>
                  <a:cubicBezTo>
                    <a:pt x="139" y="110"/>
                    <a:pt x="135" y="72"/>
                    <a:pt x="131" y="35"/>
                  </a:cubicBezTo>
                  <a:lnTo>
                    <a:pt x="123" y="27"/>
                  </a:lnTo>
                  <a:lnTo>
                    <a:pt x="120" y="20"/>
                  </a:lnTo>
                  <a:cubicBezTo>
                    <a:pt x="97" y="16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7" name="Google Shape;6627;p5"/>
            <p:cNvSpPr/>
            <p:nvPr/>
          </p:nvSpPr>
          <p:spPr>
            <a:xfrm>
              <a:off x="-2173289" y="-2928269"/>
              <a:ext cx="12558" cy="12701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9" y="0"/>
                  </a:moveTo>
                  <a:cubicBezTo>
                    <a:pt x="4" y="0"/>
                    <a:pt x="4" y="0"/>
                    <a:pt x="1" y="4"/>
                  </a:cubicBezTo>
                  <a:cubicBezTo>
                    <a:pt x="23" y="26"/>
                    <a:pt x="23" y="79"/>
                    <a:pt x="64" y="79"/>
                  </a:cubicBezTo>
                  <a:cubicBezTo>
                    <a:pt x="71" y="79"/>
                    <a:pt x="83" y="75"/>
                    <a:pt x="90" y="71"/>
                  </a:cubicBezTo>
                  <a:lnTo>
                    <a:pt x="106" y="71"/>
                  </a:lnTo>
                  <a:cubicBezTo>
                    <a:pt x="109" y="71"/>
                    <a:pt x="109" y="71"/>
                    <a:pt x="109" y="75"/>
                  </a:cubicBezTo>
                  <a:cubicBezTo>
                    <a:pt x="113" y="83"/>
                    <a:pt x="109" y="90"/>
                    <a:pt x="109" y="97"/>
                  </a:cubicBezTo>
                  <a:cubicBezTo>
                    <a:pt x="98" y="147"/>
                    <a:pt x="147" y="165"/>
                    <a:pt x="158" y="202"/>
                  </a:cubicBezTo>
                  <a:cubicBezTo>
                    <a:pt x="166" y="202"/>
                    <a:pt x="173" y="199"/>
                    <a:pt x="176" y="199"/>
                  </a:cubicBezTo>
                  <a:cubicBezTo>
                    <a:pt x="214" y="199"/>
                    <a:pt x="214" y="240"/>
                    <a:pt x="225" y="266"/>
                  </a:cubicBezTo>
                  <a:cubicBezTo>
                    <a:pt x="244" y="251"/>
                    <a:pt x="263" y="221"/>
                    <a:pt x="247" y="206"/>
                  </a:cubicBezTo>
                  <a:cubicBezTo>
                    <a:pt x="169" y="138"/>
                    <a:pt x="143" y="0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8" name="Google Shape;6628;p5"/>
            <p:cNvSpPr/>
            <p:nvPr/>
          </p:nvSpPr>
          <p:spPr>
            <a:xfrm>
              <a:off x="-1933919" y="-2764248"/>
              <a:ext cx="9550" cy="7544"/>
            </a:xfrm>
            <a:custGeom>
              <a:avLst/>
              <a:gdLst/>
              <a:ahLst/>
              <a:cxnLst/>
              <a:rect l="l" t="t" r="r" b="b"/>
              <a:pathLst>
                <a:path w="200" h="158" extrusionOk="0">
                  <a:moveTo>
                    <a:pt x="60" y="1"/>
                  </a:moveTo>
                  <a:cubicBezTo>
                    <a:pt x="56" y="1"/>
                    <a:pt x="49" y="4"/>
                    <a:pt x="46" y="4"/>
                  </a:cubicBezTo>
                  <a:lnTo>
                    <a:pt x="38" y="4"/>
                  </a:lnTo>
                  <a:cubicBezTo>
                    <a:pt x="15" y="4"/>
                    <a:pt x="8" y="23"/>
                    <a:pt x="4" y="42"/>
                  </a:cubicBezTo>
                  <a:cubicBezTo>
                    <a:pt x="1" y="64"/>
                    <a:pt x="8" y="98"/>
                    <a:pt x="30" y="98"/>
                  </a:cubicBezTo>
                  <a:cubicBezTo>
                    <a:pt x="34" y="98"/>
                    <a:pt x="38" y="94"/>
                    <a:pt x="38" y="94"/>
                  </a:cubicBezTo>
                  <a:cubicBezTo>
                    <a:pt x="87" y="94"/>
                    <a:pt x="117" y="132"/>
                    <a:pt x="150" y="150"/>
                  </a:cubicBezTo>
                  <a:cubicBezTo>
                    <a:pt x="158" y="154"/>
                    <a:pt x="165" y="158"/>
                    <a:pt x="169" y="158"/>
                  </a:cubicBezTo>
                  <a:cubicBezTo>
                    <a:pt x="180" y="158"/>
                    <a:pt x="187" y="154"/>
                    <a:pt x="191" y="143"/>
                  </a:cubicBezTo>
                  <a:cubicBezTo>
                    <a:pt x="199" y="128"/>
                    <a:pt x="199" y="109"/>
                    <a:pt x="184" y="106"/>
                  </a:cubicBezTo>
                  <a:cubicBezTo>
                    <a:pt x="143" y="83"/>
                    <a:pt x="109" y="64"/>
                    <a:pt x="117" y="12"/>
                  </a:cubicBezTo>
                  <a:cubicBezTo>
                    <a:pt x="105" y="4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9" name="Google Shape;6629;p5"/>
            <p:cNvSpPr/>
            <p:nvPr/>
          </p:nvSpPr>
          <p:spPr>
            <a:xfrm>
              <a:off x="-1938741" y="-2629832"/>
              <a:ext cx="6303" cy="12367"/>
            </a:xfrm>
            <a:custGeom>
              <a:avLst/>
              <a:gdLst/>
              <a:ahLst/>
              <a:cxnLst/>
              <a:rect l="l" t="t" r="r" b="b"/>
              <a:pathLst>
                <a:path w="132" h="259" extrusionOk="0">
                  <a:moveTo>
                    <a:pt x="83" y="1"/>
                  </a:moveTo>
                  <a:cubicBezTo>
                    <a:pt x="53" y="1"/>
                    <a:pt x="38" y="30"/>
                    <a:pt x="35" y="65"/>
                  </a:cubicBezTo>
                  <a:cubicBezTo>
                    <a:pt x="26" y="91"/>
                    <a:pt x="45" y="113"/>
                    <a:pt x="35" y="143"/>
                  </a:cubicBezTo>
                  <a:cubicBezTo>
                    <a:pt x="0" y="225"/>
                    <a:pt x="16" y="258"/>
                    <a:pt x="90" y="258"/>
                  </a:cubicBezTo>
                  <a:cubicBezTo>
                    <a:pt x="102" y="258"/>
                    <a:pt x="116" y="258"/>
                    <a:pt x="131" y="255"/>
                  </a:cubicBezTo>
                  <a:cubicBezTo>
                    <a:pt x="102" y="244"/>
                    <a:pt x="57" y="236"/>
                    <a:pt x="94" y="191"/>
                  </a:cubicBezTo>
                  <a:cubicBezTo>
                    <a:pt x="64" y="158"/>
                    <a:pt x="94" y="124"/>
                    <a:pt x="98" y="91"/>
                  </a:cubicBezTo>
                  <a:cubicBezTo>
                    <a:pt x="64" y="56"/>
                    <a:pt x="90" y="34"/>
                    <a:pt x="116" y="8"/>
                  </a:cubicBezTo>
                  <a:cubicBezTo>
                    <a:pt x="102" y="4"/>
                    <a:pt x="90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0" name="Google Shape;6630;p5"/>
            <p:cNvSpPr/>
            <p:nvPr/>
          </p:nvSpPr>
          <p:spPr>
            <a:xfrm>
              <a:off x="-2790315" y="-2792611"/>
              <a:ext cx="10219" cy="8213"/>
            </a:xfrm>
            <a:custGeom>
              <a:avLst/>
              <a:gdLst/>
              <a:ahLst/>
              <a:cxnLst/>
              <a:rect l="l" t="t" r="r" b="b"/>
              <a:pathLst>
                <a:path w="214" h="172" extrusionOk="0">
                  <a:moveTo>
                    <a:pt x="138" y="1"/>
                  </a:moveTo>
                  <a:cubicBezTo>
                    <a:pt x="131" y="53"/>
                    <a:pt x="112" y="75"/>
                    <a:pt x="71" y="75"/>
                  </a:cubicBezTo>
                  <a:cubicBezTo>
                    <a:pt x="57" y="75"/>
                    <a:pt x="34" y="71"/>
                    <a:pt x="7" y="64"/>
                  </a:cubicBezTo>
                  <a:lnTo>
                    <a:pt x="7" y="64"/>
                  </a:lnTo>
                  <a:cubicBezTo>
                    <a:pt x="0" y="120"/>
                    <a:pt x="52" y="132"/>
                    <a:pt x="75" y="165"/>
                  </a:cubicBezTo>
                  <a:cubicBezTo>
                    <a:pt x="86" y="168"/>
                    <a:pt x="97" y="172"/>
                    <a:pt x="109" y="172"/>
                  </a:cubicBezTo>
                  <a:cubicBezTo>
                    <a:pt x="119" y="172"/>
                    <a:pt x="131" y="168"/>
                    <a:pt x="142" y="165"/>
                  </a:cubicBezTo>
                  <a:cubicBezTo>
                    <a:pt x="214" y="82"/>
                    <a:pt x="214" y="82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1" name="Google Shape;6631;p5"/>
            <p:cNvSpPr/>
            <p:nvPr/>
          </p:nvSpPr>
          <p:spPr>
            <a:xfrm>
              <a:off x="-2740894" y="-2433484"/>
              <a:ext cx="8786" cy="8452"/>
            </a:xfrm>
            <a:custGeom>
              <a:avLst/>
              <a:gdLst/>
              <a:ahLst/>
              <a:cxnLst/>
              <a:rect l="l" t="t" r="r" b="b"/>
              <a:pathLst>
                <a:path w="184" h="177" extrusionOk="0">
                  <a:moveTo>
                    <a:pt x="116" y="0"/>
                  </a:moveTo>
                  <a:cubicBezTo>
                    <a:pt x="79" y="0"/>
                    <a:pt x="68" y="35"/>
                    <a:pt x="42" y="49"/>
                  </a:cubicBezTo>
                  <a:cubicBezTo>
                    <a:pt x="4" y="79"/>
                    <a:pt x="0" y="120"/>
                    <a:pt x="26" y="150"/>
                  </a:cubicBezTo>
                  <a:cubicBezTo>
                    <a:pt x="42" y="169"/>
                    <a:pt x="57" y="176"/>
                    <a:pt x="76" y="176"/>
                  </a:cubicBezTo>
                  <a:cubicBezTo>
                    <a:pt x="94" y="176"/>
                    <a:pt x="113" y="169"/>
                    <a:pt x="131" y="154"/>
                  </a:cubicBezTo>
                  <a:cubicBezTo>
                    <a:pt x="154" y="139"/>
                    <a:pt x="183" y="120"/>
                    <a:pt x="176" y="83"/>
                  </a:cubicBezTo>
                  <a:lnTo>
                    <a:pt x="176" y="83"/>
                  </a:lnTo>
                  <a:cubicBezTo>
                    <a:pt x="165" y="90"/>
                    <a:pt x="154" y="102"/>
                    <a:pt x="143" y="102"/>
                  </a:cubicBezTo>
                  <a:cubicBezTo>
                    <a:pt x="135" y="102"/>
                    <a:pt x="128" y="97"/>
                    <a:pt x="121" y="90"/>
                  </a:cubicBezTo>
                  <a:cubicBezTo>
                    <a:pt x="90" y="57"/>
                    <a:pt x="102" y="26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2" name="Google Shape;6632;p5"/>
            <p:cNvSpPr/>
            <p:nvPr/>
          </p:nvSpPr>
          <p:spPr>
            <a:xfrm>
              <a:off x="-2279294" y="-2893268"/>
              <a:ext cx="7353" cy="10935"/>
            </a:xfrm>
            <a:custGeom>
              <a:avLst/>
              <a:gdLst/>
              <a:ahLst/>
              <a:cxnLst/>
              <a:rect l="l" t="t" r="r" b="b"/>
              <a:pathLst>
                <a:path w="154" h="229" extrusionOk="0">
                  <a:moveTo>
                    <a:pt x="0" y="0"/>
                  </a:moveTo>
                  <a:cubicBezTo>
                    <a:pt x="12" y="15"/>
                    <a:pt x="23" y="30"/>
                    <a:pt x="15" y="49"/>
                  </a:cubicBezTo>
                  <a:cubicBezTo>
                    <a:pt x="64" y="104"/>
                    <a:pt x="64" y="187"/>
                    <a:pt x="131" y="228"/>
                  </a:cubicBezTo>
                  <a:cubicBezTo>
                    <a:pt x="154" y="71"/>
                    <a:pt x="146" y="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3" name="Google Shape;6633;p5"/>
            <p:cNvSpPr/>
            <p:nvPr/>
          </p:nvSpPr>
          <p:spPr>
            <a:xfrm>
              <a:off x="-2167368" y="-2719602"/>
              <a:ext cx="15949" cy="8929"/>
            </a:xfrm>
            <a:custGeom>
              <a:avLst/>
              <a:gdLst/>
              <a:ahLst/>
              <a:cxnLst/>
              <a:rect l="l" t="t" r="r" b="b"/>
              <a:pathLst>
                <a:path w="334" h="1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6"/>
                    <a:pt x="37" y="101"/>
                    <a:pt x="49" y="154"/>
                  </a:cubicBezTo>
                  <a:cubicBezTo>
                    <a:pt x="56" y="173"/>
                    <a:pt x="75" y="183"/>
                    <a:pt x="94" y="187"/>
                  </a:cubicBezTo>
                  <a:lnTo>
                    <a:pt x="109" y="187"/>
                  </a:lnTo>
                  <a:cubicBezTo>
                    <a:pt x="146" y="187"/>
                    <a:pt x="206" y="161"/>
                    <a:pt x="254" y="131"/>
                  </a:cubicBezTo>
                  <a:cubicBezTo>
                    <a:pt x="292" y="105"/>
                    <a:pt x="322" y="78"/>
                    <a:pt x="333" y="52"/>
                  </a:cubicBezTo>
                  <a:lnTo>
                    <a:pt x="333" y="52"/>
                  </a:lnTo>
                  <a:cubicBezTo>
                    <a:pt x="299" y="90"/>
                    <a:pt x="254" y="113"/>
                    <a:pt x="206" y="123"/>
                  </a:cubicBezTo>
                  <a:cubicBezTo>
                    <a:pt x="180" y="131"/>
                    <a:pt x="157" y="135"/>
                    <a:pt x="139" y="135"/>
                  </a:cubicBezTo>
                  <a:cubicBezTo>
                    <a:pt x="94" y="135"/>
                    <a:pt x="71" y="113"/>
                    <a:pt x="49" y="49"/>
                  </a:cubicBezTo>
                  <a:cubicBezTo>
                    <a:pt x="42" y="34"/>
                    <a:pt x="30" y="16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4" name="Google Shape;6634;p5"/>
            <p:cNvSpPr/>
            <p:nvPr/>
          </p:nvSpPr>
          <p:spPr>
            <a:xfrm>
              <a:off x="-2122961" y="-2891502"/>
              <a:ext cx="8261" cy="6303"/>
            </a:xfrm>
            <a:custGeom>
              <a:avLst/>
              <a:gdLst/>
              <a:ahLst/>
              <a:cxnLst/>
              <a:rect l="l" t="t" r="r" b="b"/>
              <a:pathLst>
                <a:path w="173" h="132" extrusionOk="0">
                  <a:moveTo>
                    <a:pt x="99" y="0"/>
                  </a:moveTo>
                  <a:cubicBezTo>
                    <a:pt x="76" y="0"/>
                    <a:pt x="49" y="15"/>
                    <a:pt x="31" y="31"/>
                  </a:cubicBezTo>
                  <a:cubicBezTo>
                    <a:pt x="1" y="53"/>
                    <a:pt x="20" y="83"/>
                    <a:pt x="46" y="112"/>
                  </a:cubicBezTo>
                  <a:cubicBezTo>
                    <a:pt x="61" y="124"/>
                    <a:pt x="76" y="131"/>
                    <a:pt x="90" y="131"/>
                  </a:cubicBezTo>
                  <a:cubicBezTo>
                    <a:pt x="106" y="131"/>
                    <a:pt x="125" y="120"/>
                    <a:pt x="143" y="101"/>
                  </a:cubicBezTo>
                  <a:cubicBezTo>
                    <a:pt x="166" y="79"/>
                    <a:pt x="173" y="45"/>
                    <a:pt x="147" y="19"/>
                  </a:cubicBezTo>
                  <a:cubicBezTo>
                    <a:pt x="132" y="8"/>
                    <a:pt x="11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5" name="Google Shape;6635;p5"/>
            <p:cNvSpPr/>
            <p:nvPr/>
          </p:nvSpPr>
          <p:spPr>
            <a:xfrm>
              <a:off x="-2284260" y="-2669846"/>
              <a:ext cx="14277" cy="7783"/>
            </a:xfrm>
            <a:custGeom>
              <a:avLst/>
              <a:gdLst/>
              <a:ahLst/>
              <a:cxnLst/>
              <a:rect l="l" t="t" r="r" b="b"/>
              <a:pathLst>
                <a:path w="299" h="163" extrusionOk="0">
                  <a:moveTo>
                    <a:pt x="299" y="1"/>
                  </a:moveTo>
                  <a:cubicBezTo>
                    <a:pt x="242" y="50"/>
                    <a:pt x="179" y="76"/>
                    <a:pt x="112" y="76"/>
                  </a:cubicBezTo>
                  <a:cubicBezTo>
                    <a:pt x="85" y="76"/>
                    <a:pt x="59" y="73"/>
                    <a:pt x="33" y="65"/>
                  </a:cubicBezTo>
                  <a:cubicBezTo>
                    <a:pt x="11" y="95"/>
                    <a:pt x="0" y="125"/>
                    <a:pt x="4" y="162"/>
                  </a:cubicBezTo>
                  <a:lnTo>
                    <a:pt x="11" y="162"/>
                  </a:lnTo>
                  <a:cubicBezTo>
                    <a:pt x="37" y="162"/>
                    <a:pt x="59" y="151"/>
                    <a:pt x="82" y="135"/>
                  </a:cubicBezTo>
                  <a:cubicBezTo>
                    <a:pt x="104" y="121"/>
                    <a:pt x="127" y="109"/>
                    <a:pt x="153" y="109"/>
                  </a:cubicBezTo>
                  <a:lnTo>
                    <a:pt x="175" y="109"/>
                  </a:lnTo>
                  <a:cubicBezTo>
                    <a:pt x="250" y="109"/>
                    <a:pt x="280" y="65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6" name="Google Shape;6636;p5"/>
            <p:cNvSpPr/>
            <p:nvPr/>
          </p:nvSpPr>
          <p:spPr>
            <a:xfrm>
              <a:off x="-2435103" y="-2517762"/>
              <a:ext cx="6972" cy="13465"/>
            </a:xfrm>
            <a:custGeom>
              <a:avLst/>
              <a:gdLst/>
              <a:ahLst/>
              <a:cxnLst/>
              <a:rect l="l" t="t" r="r" b="b"/>
              <a:pathLst>
                <a:path w="146" h="282" extrusionOk="0">
                  <a:moveTo>
                    <a:pt x="146" y="1"/>
                  </a:moveTo>
                  <a:lnTo>
                    <a:pt x="146" y="1"/>
                  </a:lnTo>
                  <a:cubicBezTo>
                    <a:pt x="64" y="28"/>
                    <a:pt x="11" y="80"/>
                    <a:pt x="7" y="173"/>
                  </a:cubicBezTo>
                  <a:cubicBezTo>
                    <a:pt x="0" y="263"/>
                    <a:pt x="78" y="256"/>
                    <a:pt x="131" y="282"/>
                  </a:cubicBezTo>
                  <a:cubicBezTo>
                    <a:pt x="135" y="263"/>
                    <a:pt x="138" y="247"/>
                    <a:pt x="146" y="233"/>
                  </a:cubicBezTo>
                  <a:cubicBezTo>
                    <a:pt x="131" y="214"/>
                    <a:pt x="116" y="207"/>
                    <a:pt x="97" y="207"/>
                  </a:cubicBezTo>
                  <a:cubicBezTo>
                    <a:pt x="78" y="207"/>
                    <a:pt x="59" y="214"/>
                    <a:pt x="37" y="218"/>
                  </a:cubicBezTo>
                  <a:cubicBezTo>
                    <a:pt x="52" y="125"/>
                    <a:pt x="86" y="57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7" name="Google Shape;6637;p5"/>
            <p:cNvSpPr/>
            <p:nvPr/>
          </p:nvSpPr>
          <p:spPr>
            <a:xfrm>
              <a:off x="-2238038" y="-2852251"/>
              <a:ext cx="13227" cy="10410"/>
            </a:xfrm>
            <a:custGeom>
              <a:avLst/>
              <a:gdLst/>
              <a:ahLst/>
              <a:cxnLst/>
              <a:rect l="l" t="t" r="r" b="b"/>
              <a:pathLst>
                <a:path w="277" h="218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71" y="94"/>
                    <a:pt x="119" y="151"/>
                    <a:pt x="33" y="184"/>
                  </a:cubicBezTo>
                  <a:cubicBezTo>
                    <a:pt x="23" y="192"/>
                    <a:pt x="11" y="199"/>
                    <a:pt x="4" y="206"/>
                  </a:cubicBezTo>
                  <a:lnTo>
                    <a:pt x="0" y="210"/>
                  </a:lnTo>
                  <a:cubicBezTo>
                    <a:pt x="11" y="218"/>
                    <a:pt x="23" y="218"/>
                    <a:pt x="33" y="218"/>
                  </a:cubicBezTo>
                  <a:cubicBezTo>
                    <a:pt x="82" y="218"/>
                    <a:pt x="112" y="173"/>
                    <a:pt x="157" y="158"/>
                  </a:cubicBezTo>
                  <a:cubicBezTo>
                    <a:pt x="273" y="117"/>
                    <a:pt x="276" y="75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8" name="Google Shape;6638;p5"/>
            <p:cNvSpPr/>
            <p:nvPr/>
          </p:nvSpPr>
          <p:spPr>
            <a:xfrm>
              <a:off x="-2830855" y="-2760476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116" y="0"/>
                  </a:moveTo>
                  <a:cubicBezTo>
                    <a:pt x="113" y="4"/>
                    <a:pt x="105" y="8"/>
                    <a:pt x="102" y="15"/>
                  </a:cubicBezTo>
                  <a:cubicBezTo>
                    <a:pt x="113" y="101"/>
                    <a:pt x="26" y="45"/>
                    <a:pt x="0" y="87"/>
                  </a:cubicBezTo>
                  <a:cubicBezTo>
                    <a:pt x="31" y="127"/>
                    <a:pt x="83" y="131"/>
                    <a:pt x="116" y="168"/>
                  </a:cubicBezTo>
                  <a:cubicBezTo>
                    <a:pt x="121" y="176"/>
                    <a:pt x="124" y="176"/>
                    <a:pt x="128" y="176"/>
                  </a:cubicBezTo>
                  <a:cubicBezTo>
                    <a:pt x="143" y="176"/>
                    <a:pt x="154" y="154"/>
                    <a:pt x="169" y="146"/>
                  </a:cubicBezTo>
                  <a:cubicBezTo>
                    <a:pt x="188" y="82"/>
                    <a:pt x="143" y="45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9" name="Google Shape;6639;p5"/>
            <p:cNvSpPr/>
            <p:nvPr/>
          </p:nvSpPr>
          <p:spPr>
            <a:xfrm>
              <a:off x="-2207717" y="-2781915"/>
              <a:ext cx="11794" cy="4202"/>
            </a:xfrm>
            <a:custGeom>
              <a:avLst/>
              <a:gdLst/>
              <a:ahLst/>
              <a:cxnLst/>
              <a:rect l="l" t="t" r="r" b="b"/>
              <a:pathLst>
                <a:path w="247" h="88" extrusionOk="0">
                  <a:moveTo>
                    <a:pt x="116" y="1"/>
                  </a:moveTo>
                  <a:cubicBezTo>
                    <a:pt x="68" y="1"/>
                    <a:pt x="26" y="23"/>
                    <a:pt x="0" y="72"/>
                  </a:cubicBezTo>
                  <a:cubicBezTo>
                    <a:pt x="12" y="65"/>
                    <a:pt x="23" y="65"/>
                    <a:pt x="30" y="65"/>
                  </a:cubicBezTo>
                  <a:cubicBezTo>
                    <a:pt x="49" y="65"/>
                    <a:pt x="64" y="68"/>
                    <a:pt x="79" y="75"/>
                  </a:cubicBezTo>
                  <a:cubicBezTo>
                    <a:pt x="102" y="83"/>
                    <a:pt x="124" y="87"/>
                    <a:pt x="147" y="87"/>
                  </a:cubicBezTo>
                  <a:cubicBezTo>
                    <a:pt x="180" y="87"/>
                    <a:pt x="214" y="75"/>
                    <a:pt x="247" y="53"/>
                  </a:cubicBezTo>
                  <a:cubicBezTo>
                    <a:pt x="202" y="20"/>
                    <a:pt x="157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0" name="Google Shape;6640;p5"/>
            <p:cNvSpPr/>
            <p:nvPr/>
          </p:nvSpPr>
          <p:spPr>
            <a:xfrm>
              <a:off x="-2082755" y="-2888637"/>
              <a:ext cx="10171" cy="13465"/>
            </a:xfrm>
            <a:custGeom>
              <a:avLst/>
              <a:gdLst/>
              <a:ahLst/>
              <a:cxnLst/>
              <a:rect l="l" t="t" r="r" b="b"/>
              <a:pathLst>
                <a:path w="213" h="282" extrusionOk="0">
                  <a:moveTo>
                    <a:pt x="4" y="0"/>
                  </a:moveTo>
                  <a:cubicBezTo>
                    <a:pt x="0" y="150"/>
                    <a:pt x="112" y="214"/>
                    <a:pt x="213" y="281"/>
                  </a:cubicBezTo>
                  <a:lnTo>
                    <a:pt x="213" y="277"/>
                  </a:lnTo>
                  <a:cubicBezTo>
                    <a:pt x="157" y="247"/>
                    <a:pt x="187" y="169"/>
                    <a:pt x="131" y="135"/>
                  </a:cubicBezTo>
                  <a:cubicBezTo>
                    <a:pt x="49" y="128"/>
                    <a:pt x="59" y="34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1" name="Google Shape;6641;p5"/>
            <p:cNvSpPr/>
            <p:nvPr/>
          </p:nvSpPr>
          <p:spPr>
            <a:xfrm>
              <a:off x="-2543686" y="-2545744"/>
              <a:ext cx="7783" cy="6828"/>
            </a:xfrm>
            <a:custGeom>
              <a:avLst/>
              <a:gdLst/>
              <a:ahLst/>
              <a:cxnLst/>
              <a:rect l="l" t="t" r="r" b="b"/>
              <a:pathLst>
                <a:path w="163" h="143" extrusionOk="0">
                  <a:moveTo>
                    <a:pt x="68" y="0"/>
                  </a:moveTo>
                  <a:cubicBezTo>
                    <a:pt x="57" y="0"/>
                    <a:pt x="46" y="4"/>
                    <a:pt x="39" y="15"/>
                  </a:cubicBezTo>
                  <a:cubicBezTo>
                    <a:pt x="1" y="48"/>
                    <a:pt x="23" y="83"/>
                    <a:pt x="54" y="112"/>
                  </a:cubicBezTo>
                  <a:cubicBezTo>
                    <a:pt x="68" y="127"/>
                    <a:pt x="87" y="143"/>
                    <a:pt x="106" y="143"/>
                  </a:cubicBezTo>
                  <a:cubicBezTo>
                    <a:pt x="117" y="143"/>
                    <a:pt x="125" y="138"/>
                    <a:pt x="132" y="131"/>
                  </a:cubicBezTo>
                  <a:cubicBezTo>
                    <a:pt x="162" y="101"/>
                    <a:pt x="154" y="60"/>
                    <a:pt x="132" y="26"/>
                  </a:cubicBezTo>
                  <a:cubicBezTo>
                    <a:pt x="109" y="19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2" name="Google Shape;6642;p5"/>
            <p:cNvSpPr/>
            <p:nvPr/>
          </p:nvSpPr>
          <p:spPr>
            <a:xfrm>
              <a:off x="-1939410" y="-2789030"/>
              <a:ext cx="8929" cy="6781"/>
            </a:xfrm>
            <a:custGeom>
              <a:avLst/>
              <a:gdLst/>
              <a:ahLst/>
              <a:cxnLst/>
              <a:rect l="l" t="t" r="r" b="b"/>
              <a:pathLst>
                <a:path w="187" h="142" extrusionOk="0">
                  <a:moveTo>
                    <a:pt x="108" y="0"/>
                  </a:moveTo>
                  <a:cubicBezTo>
                    <a:pt x="93" y="0"/>
                    <a:pt x="75" y="4"/>
                    <a:pt x="67" y="19"/>
                  </a:cubicBezTo>
                  <a:cubicBezTo>
                    <a:pt x="49" y="49"/>
                    <a:pt x="0" y="83"/>
                    <a:pt x="49" y="127"/>
                  </a:cubicBezTo>
                  <a:cubicBezTo>
                    <a:pt x="59" y="138"/>
                    <a:pt x="67" y="142"/>
                    <a:pt x="78" y="142"/>
                  </a:cubicBezTo>
                  <a:cubicBezTo>
                    <a:pt x="97" y="142"/>
                    <a:pt x="112" y="124"/>
                    <a:pt x="127" y="112"/>
                  </a:cubicBezTo>
                  <a:cubicBezTo>
                    <a:pt x="153" y="83"/>
                    <a:pt x="187" y="52"/>
                    <a:pt x="149" y="15"/>
                  </a:cubicBezTo>
                  <a:cubicBezTo>
                    <a:pt x="142" y="4"/>
                    <a:pt x="123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3" name="Google Shape;6643;p5"/>
            <p:cNvSpPr/>
            <p:nvPr/>
          </p:nvSpPr>
          <p:spPr>
            <a:xfrm>
              <a:off x="-2613640" y="-2563077"/>
              <a:ext cx="17190" cy="4871"/>
            </a:xfrm>
            <a:custGeom>
              <a:avLst/>
              <a:gdLst/>
              <a:ahLst/>
              <a:cxnLst/>
              <a:rect l="l" t="t" r="r" b="b"/>
              <a:pathLst>
                <a:path w="360" h="102" extrusionOk="0">
                  <a:moveTo>
                    <a:pt x="263" y="1"/>
                  </a:moveTo>
                  <a:lnTo>
                    <a:pt x="229" y="35"/>
                  </a:lnTo>
                  <a:cubicBezTo>
                    <a:pt x="158" y="71"/>
                    <a:pt x="68" y="53"/>
                    <a:pt x="1" y="94"/>
                  </a:cubicBezTo>
                  <a:lnTo>
                    <a:pt x="1" y="97"/>
                  </a:lnTo>
                  <a:cubicBezTo>
                    <a:pt x="16" y="102"/>
                    <a:pt x="30" y="102"/>
                    <a:pt x="46" y="102"/>
                  </a:cubicBezTo>
                  <a:cubicBezTo>
                    <a:pt x="91" y="102"/>
                    <a:pt x="132" y="94"/>
                    <a:pt x="177" y="87"/>
                  </a:cubicBezTo>
                  <a:cubicBezTo>
                    <a:pt x="218" y="75"/>
                    <a:pt x="259" y="68"/>
                    <a:pt x="304" y="68"/>
                  </a:cubicBezTo>
                  <a:cubicBezTo>
                    <a:pt x="315" y="68"/>
                    <a:pt x="326" y="68"/>
                    <a:pt x="337" y="71"/>
                  </a:cubicBezTo>
                  <a:cubicBezTo>
                    <a:pt x="344" y="71"/>
                    <a:pt x="352" y="45"/>
                    <a:pt x="360" y="35"/>
                  </a:cubicBezTo>
                  <a:cubicBezTo>
                    <a:pt x="356" y="27"/>
                    <a:pt x="352" y="19"/>
                    <a:pt x="344" y="16"/>
                  </a:cubicBezTo>
                  <a:cubicBezTo>
                    <a:pt x="318" y="8"/>
                    <a:pt x="289" y="4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4" name="Google Shape;6644;p5"/>
            <p:cNvSpPr/>
            <p:nvPr/>
          </p:nvSpPr>
          <p:spPr>
            <a:xfrm>
              <a:off x="-2255945" y="-2850102"/>
              <a:ext cx="7926" cy="8643"/>
            </a:xfrm>
            <a:custGeom>
              <a:avLst/>
              <a:gdLst/>
              <a:ahLst/>
              <a:cxnLst/>
              <a:rect l="l" t="t" r="r" b="b"/>
              <a:pathLst>
                <a:path w="166" h="181" extrusionOk="0">
                  <a:moveTo>
                    <a:pt x="117" y="1"/>
                  </a:moveTo>
                  <a:cubicBezTo>
                    <a:pt x="106" y="38"/>
                    <a:pt x="84" y="42"/>
                    <a:pt x="58" y="42"/>
                  </a:cubicBezTo>
                  <a:lnTo>
                    <a:pt x="39" y="42"/>
                  </a:lnTo>
                  <a:cubicBezTo>
                    <a:pt x="23" y="42"/>
                    <a:pt x="8" y="42"/>
                    <a:pt x="1" y="49"/>
                  </a:cubicBezTo>
                  <a:cubicBezTo>
                    <a:pt x="27" y="98"/>
                    <a:pt x="20" y="173"/>
                    <a:pt x="98" y="180"/>
                  </a:cubicBezTo>
                  <a:cubicBezTo>
                    <a:pt x="87" y="139"/>
                    <a:pt x="128" y="124"/>
                    <a:pt x="147" y="98"/>
                  </a:cubicBezTo>
                  <a:cubicBezTo>
                    <a:pt x="132" y="83"/>
                    <a:pt x="125" y="64"/>
                    <a:pt x="139" y="42"/>
                  </a:cubicBezTo>
                  <a:cubicBezTo>
                    <a:pt x="165" y="12"/>
                    <a:pt x="132" y="12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5" name="Google Shape;6645;p5"/>
            <p:cNvSpPr/>
            <p:nvPr/>
          </p:nvSpPr>
          <p:spPr>
            <a:xfrm>
              <a:off x="-2251790" y="-2845471"/>
              <a:ext cx="13800" cy="4154"/>
            </a:xfrm>
            <a:custGeom>
              <a:avLst/>
              <a:gdLst/>
              <a:ahLst/>
              <a:cxnLst/>
              <a:rect l="l" t="t" r="r" b="b"/>
              <a:pathLst>
                <a:path w="289" h="87" extrusionOk="0">
                  <a:moveTo>
                    <a:pt x="60" y="1"/>
                  </a:moveTo>
                  <a:cubicBezTo>
                    <a:pt x="41" y="27"/>
                    <a:pt x="0" y="42"/>
                    <a:pt x="11" y="83"/>
                  </a:cubicBezTo>
                  <a:cubicBezTo>
                    <a:pt x="23" y="87"/>
                    <a:pt x="38" y="87"/>
                    <a:pt x="49" y="87"/>
                  </a:cubicBezTo>
                  <a:cubicBezTo>
                    <a:pt x="83" y="87"/>
                    <a:pt x="116" y="83"/>
                    <a:pt x="150" y="76"/>
                  </a:cubicBezTo>
                  <a:cubicBezTo>
                    <a:pt x="180" y="72"/>
                    <a:pt x="213" y="64"/>
                    <a:pt x="247" y="64"/>
                  </a:cubicBezTo>
                  <a:cubicBezTo>
                    <a:pt x="258" y="64"/>
                    <a:pt x="273" y="68"/>
                    <a:pt x="288" y="68"/>
                  </a:cubicBezTo>
                  <a:lnTo>
                    <a:pt x="288" y="64"/>
                  </a:lnTo>
                  <a:cubicBezTo>
                    <a:pt x="269" y="57"/>
                    <a:pt x="247" y="45"/>
                    <a:pt x="224" y="38"/>
                  </a:cubicBezTo>
                  <a:lnTo>
                    <a:pt x="209" y="38"/>
                  </a:lnTo>
                  <a:cubicBezTo>
                    <a:pt x="187" y="38"/>
                    <a:pt x="164" y="31"/>
                    <a:pt x="142" y="19"/>
                  </a:cubicBezTo>
                  <a:cubicBezTo>
                    <a:pt x="119" y="12"/>
                    <a:pt x="97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6" name="Google Shape;6646;p5"/>
            <p:cNvSpPr/>
            <p:nvPr/>
          </p:nvSpPr>
          <p:spPr>
            <a:xfrm>
              <a:off x="-2255372" y="-2602519"/>
              <a:ext cx="10219" cy="9502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46" y="0"/>
                  </a:moveTo>
                  <a:cubicBezTo>
                    <a:pt x="127" y="79"/>
                    <a:pt x="56" y="90"/>
                    <a:pt x="1" y="116"/>
                  </a:cubicBezTo>
                  <a:cubicBezTo>
                    <a:pt x="72" y="147"/>
                    <a:pt x="142" y="173"/>
                    <a:pt x="213" y="199"/>
                  </a:cubicBezTo>
                  <a:cubicBezTo>
                    <a:pt x="187" y="165"/>
                    <a:pt x="113" y="131"/>
                    <a:pt x="213" y="102"/>
                  </a:cubicBezTo>
                  <a:cubicBezTo>
                    <a:pt x="168" y="83"/>
                    <a:pt x="150" y="49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7" name="Google Shape;6647;p5"/>
            <p:cNvSpPr/>
            <p:nvPr/>
          </p:nvSpPr>
          <p:spPr>
            <a:xfrm>
              <a:off x="-2033907" y="-2534141"/>
              <a:ext cx="7783" cy="12558"/>
            </a:xfrm>
            <a:custGeom>
              <a:avLst/>
              <a:gdLst/>
              <a:ahLst/>
              <a:cxnLst/>
              <a:rect l="l" t="t" r="r" b="b"/>
              <a:pathLst>
                <a:path w="163" h="263" extrusionOk="0">
                  <a:moveTo>
                    <a:pt x="65" y="0"/>
                  </a:moveTo>
                  <a:cubicBezTo>
                    <a:pt x="50" y="26"/>
                    <a:pt x="35" y="52"/>
                    <a:pt x="20" y="83"/>
                  </a:cubicBezTo>
                  <a:cubicBezTo>
                    <a:pt x="28" y="102"/>
                    <a:pt x="16" y="116"/>
                    <a:pt x="5" y="131"/>
                  </a:cubicBezTo>
                  <a:cubicBezTo>
                    <a:pt x="5" y="146"/>
                    <a:pt x="1" y="161"/>
                    <a:pt x="1" y="172"/>
                  </a:cubicBezTo>
                  <a:cubicBezTo>
                    <a:pt x="20" y="169"/>
                    <a:pt x="35" y="164"/>
                    <a:pt x="42" y="164"/>
                  </a:cubicBezTo>
                  <a:cubicBezTo>
                    <a:pt x="95" y="164"/>
                    <a:pt x="57" y="228"/>
                    <a:pt x="65" y="262"/>
                  </a:cubicBezTo>
                  <a:cubicBezTo>
                    <a:pt x="162" y="195"/>
                    <a:pt x="39" y="90"/>
                    <a:pt x="106" y="15"/>
                  </a:cubicBezTo>
                  <a:cubicBezTo>
                    <a:pt x="95" y="12"/>
                    <a:pt x="80" y="4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8" name="Google Shape;6648;p5"/>
            <p:cNvSpPr/>
            <p:nvPr/>
          </p:nvSpPr>
          <p:spPr>
            <a:xfrm>
              <a:off x="-2063655" y="-2787407"/>
              <a:ext cx="10362" cy="13036"/>
            </a:xfrm>
            <a:custGeom>
              <a:avLst/>
              <a:gdLst/>
              <a:ahLst/>
              <a:cxnLst/>
              <a:rect l="l" t="t" r="r" b="b"/>
              <a:pathLst>
                <a:path w="217" h="273" extrusionOk="0">
                  <a:moveTo>
                    <a:pt x="71" y="0"/>
                  </a:moveTo>
                  <a:lnTo>
                    <a:pt x="71" y="0"/>
                  </a:lnTo>
                  <a:cubicBezTo>
                    <a:pt x="18" y="56"/>
                    <a:pt x="0" y="149"/>
                    <a:pt x="41" y="190"/>
                  </a:cubicBezTo>
                  <a:cubicBezTo>
                    <a:pt x="71" y="224"/>
                    <a:pt x="113" y="247"/>
                    <a:pt x="153" y="265"/>
                  </a:cubicBezTo>
                  <a:cubicBezTo>
                    <a:pt x="161" y="269"/>
                    <a:pt x="165" y="273"/>
                    <a:pt x="172" y="273"/>
                  </a:cubicBezTo>
                  <a:cubicBezTo>
                    <a:pt x="187" y="273"/>
                    <a:pt x="202" y="261"/>
                    <a:pt x="217" y="247"/>
                  </a:cubicBezTo>
                  <a:cubicBezTo>
                    <a:pt x="213" y="242"/>
                    <a:pt x="206" y="235"/>
                    <a:pt x="198" y="232"/>
                  </a:cubicBezTo>
                  <a:cubicBezTo>
                    <a:pt x="194" y="235"/>
                    <a:pt x="191" y="235"/>
                    <a:pt x="187" y="235"/>
                  </a:cubicBezTo>
                  <a:cubicBezTo>
                    <a:pt x="172" y="235"/>
                    <a:pt x="161" y="224"/>
                    <a:pt x="149" y="213"/>
                  </a:cubicBezTo>
                  <a:lnTo>
                    <a:pt x="149" y="209"/>
                  </a:lnTo>
                  <a:cubicBezTo>
                    <a:pt x="142" y="172"/>
                    <a:pt x="63" y="209"/>
                    <a:pt x="71" y="135"/>
                  </a:cubicBezTo>
                  <a:cubicBezTo>
                    <a:pt x="75" y="93"/>
                    <a:pt x="56" y="45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9" name="Google Shape;6649;p5"/>
            <p:cNvSpPr/>
            <p:nvPr/>
          </p:nvSpPr>
          <p:spPr>
            <a:xfrm>
              <a:off x="-2729816" y="-2764582"/>
              <a:ext cx="9884" cy="5205"/>
            </a:xfrm>
            <a:custGeom>
              <a:avLst/>
              <a:gdLst/>
              <a:ahLst/>
              <a:cxnLst/>
              <a:rect l="l" t="t" r="r" b="b"/>
              <a:pathLst>
                <a:path w="207" h="109" extrusionOk="0">
                  <a:moveTo>
                    <a:pt x="75" y="0"/>
                  </a:moveTo>
                  <a:cubicBezTo>
                    <a:pt x="53" y="0"/>
                    <a:pt x="27" y="11"/>
                    <a:pt x="1" y="49"/>
                  </a:cubicBezTo>
                  <a:cubicBezTo>
                    <a:pt x="53" y="68"/>
                    <a:pt x="101" y="86"/>
                    <a:pt x="150" y="105"/>
                  </a:cubicBezTo>
                  <a:cubicBezTo>
                    <a:pt x="153" y="109"/>
                    <a:pt x="161" y="109"/>
                    <a:pt x="165" y="109"/>
                  </a:cubicBezTo>
                  <a:cubicBezTo>
                    <a:pt x="180" y="109"/>
                    <a:pt x="191" y="101"/>
                    <a:pt x="195" y="90"/>
                  </a:cubicBezTo>
                  <a:cubicBezTo>
                    <a:pt x="206" y="68"/>
                    <a:pt x="195" y="52"/>
                    <a:pt x="176" y="42"/>
                  </a:cubicBezTo>
                  <a:cubicBezTo>
                    <a:pt x="142" y="23"/>
                    <a:pt x="108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0" name="Google Shape;6650;p5"/>
            <p:cNvSpPr/>
            <p:nvPr/>
          </p:nvSpPr>
          <p:spPr>
            <a:xfrm>
              <a:off x="-2597214" y="-256861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61" y="1"/>
                  </a:moveTo>
                  <a:cubicBezTo>
                    <a:pt x="57" y="1"/>
                    <a:pt x="53" y="1"/>
                    <a:pt x="50" y="4"/>
                  </a:cubicBezTo>
                  <a:cubicBezTo>
                    <a:pt x="16" y="8"/>
                    <a:pt x="19" y="42"/>
                    <a:pt x="16" y="68"/>
                  </a:cubicBezTo>
                  <a:cubicBezTo>
                    <a:pt x="16" y="91"/>
                    <a:pt x="23" y="113"/>
                    <a:pt x="0" y="132"/>
                  </a:cubicBezTo>
                  <a:cubicBezTo>
                    <a:pt x="8" y="135"/>
                    <a:pt x="12" y="143"/>
                    <a:pt x="16" y="151"/>
                  </a:cubicBezTo>
                  <a:cubicBezTo>
                    <a:pt x="27" y="154"/>
                    <a:pt x="38" y="154"/>
                    <a:pt x="45" y="154"/>
                  </a:cubicBezTo>
                  <a:cubicBezTo>
                    <a:pt x="90" y="154"/>
                    <a:pt x="117" y="113"/>
                    <a:pt x="147" y="83"/>
                  </a:cubicBezTo>
                  <a:cubicBezTo>
                    <a:pt x="143" y="79"/>
                    <a:pt x="139" y="72"/>
                    <a:pt x="131" y="68"/>
                  </a:cubicBezTo>
                  <a:cubicBezTo>
                    <a:pt x="124" y="65"/>
                    <a:pt x="105" y="61"/>
                    <a:pt x="105" y="53"/>
                  </a:cubicBezTo>
                  <a:cubicBezTo>
                    <a:pt x="102" y="23"/>
                    <a:pt x="8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1" name="Google Shape;6651;p5"/>
            <p:cNvSpPr/>
            <p:nvPr/>
          </p:nvSpPr>
          <p:spPr>
            <a:xfrm>
              <a:off x="-1863201" y="-2777761"/>
              <a:ext cx="7688" cy="7115"/>
            </a:xfrm>
            <a:custGeom>
              <a:avLst/>
              <a:gdLst/>
              <a:ahLst/>
              <a:cxnLst/>
              <a:rect l="l" t="t" r="r" b="b"/>
              <a:pathLst>
                <a:path w="161" h="149" extrusionOk="0">
                  <a:moveTo>
                    <a:pt x="56" y="0"/>
                  </a:moveTo>
                  <a:cubicBezTo>
                    <a:pt x="49" y="4"/>
                    <a:pt x="45" y="7"/>
                    <a:pt x="41" y="11"/>
                  </a:cubicBezTo>
                  <a:cubicBezTo>
                    <a:pt x="41" y="22"/>
                    <a:pt x="41" y="37"/>
                    <a:pt x="37" y="45"/>
                  </a:cubicBezTo>
                  <a:cubicBezTo>
                    <a:pt x="11" y="82"/>
                    <a:pt x="0" y="123"/>
                    <a:pt x="49" y="138"/>
                  </a:cubicBezTo>
                  <a:cubicBezTo>
                    <a:pt x="59" y="142"/>
                    <a:pt x="78" y="149"/>
                    <a:pt x="97" y="149"/>
                  </a:cubicBezTo>
                  <a:cubicBezTo>
                    <a:pt x="116" y="149"/>
                    <a:pt x="131" y="145"/>
                    <a:pt x="142" y="127"/>
                  </a:cubicBezTo>
                  <a:cubicBezTo>
                    <a:pt x="161" y="85"/>
                    <a:pt x="138" y="56"/>
                    <a:pt x="97" y="37"/>
                  </a:cubicBezTo>
                  <a:cubicBezTo>
                    <a:pt x="82" y="30"/>
                    <a:pt x="67" y="11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2" name="Google Shape;6652;p5"/>
            <p:cNvSpPr/>
            <p:nvPr/>
          </p:nvSpPr>
          <p:spPr>
            <a:xfrm>
              <a:off x="-2166461" y="-2915615"/>
              <a:ext cx="6972" cy="8786"/>
            </a:xfrm>
            <a:custGeom>
              <a:avLst/>
              <a:gdLst/>
              <a:ahLst/>
              <a:cxnLst/>
              <a:rect l="l" t="t" r="r" b="b"/>
              <a:pathLst>
                <a:path w="146" h="184" extrusionOk="0">
                  <a:moveTo>
                    <a:pt x="18" y="1"/>
                  </a:moveTo>
                  <a:cubicBezTo>
                    <a:pt x="0" y="65"/>
                    <a:pt x="15" y="124"/>
                    <a:pt x="33" y="184"/>
                  </a:cubicBezTo>
                  <a:cubicBezTo>
                    <a:pt x="49" y="177"/>
                    <a:pt x="68" y="173"/>
                    <a:pt x="82" y="165"/>
                  </a:cubicBezTo>
                  <a:cubicBezTo>
                    <a:pt x="37" y="101"/>
                    <a:pt x="112" y="87"/>
                    <a:pt x="130" y="53"/>
                  </a:cubicBezTo>
                  <a:cubicBezTo>
                    <a:pt x="146" y="4"/>
                    <a:pt x="104" y="16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3" name="Google Shape;6653;p5"/>
            <p:cNvSpPr/>
            <p:nvPr/>
          </p:nvSpPr>
          <p:spPr>
            <a:xfrm>
              <a:off x="-2268407" y="-2685508"/>
              <a:ext cx="9168" cy="14134"/>
            </a:xfrm>
            <a:custGeom>
              <a:avLst/>
              <a:gdLst/>
              <a:ahLst/>
              <a:cxnLst/>
              <a:rect l="l" t="t" r="r" b="b"/>
              <a:pathLst>
                <a:path w="192" h="296" extrusionOk="0">
                  <a:moveTo>
                    <a:pt x="165" y="1"/>
                  </a:moveTo>
                  <a:cubicBezTo>
                    <a:pt x="98" y="42"/>
                    <a:pt x="139" y="131"/>
                    <a:pt x="83" y="180"/>
                  </a:cubicBezTo>
                  <a:cubicBezTo>
                    <a:pt x="86" y="239"/>
                    <a:pt x="27" y="254"/>
                    <a:pt x="0" y="296"/>
                  </a:cubicBezTo>
                  <a:cubicBezTo>
                    <a:pt x="49" y="296"/>
                    <a:pt x="79" y="239"/>
                    <a:pt x="127" y="239"/>
                  </a:cubicBezTo>
                  <a:lnTo>
                    <a:pt x="146" y="239"/>
                  </a:lnTo>
                  <a:cubicBezTo>
                    <a:pt x="157" y="239"/>
                    <a:pt x="169" y="217"/>
                    <a:pt x="162" y="206"/>
                  </a:cubicBezTo>
                  <a:cubicBezTo>
                    <a:pt x="109" y="135"/>
                    <a:pt x="191" y="68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4" name="Google Shape;6654;p5"/>
            <p:cNvSpPr/>
            <p:nvPr/>
          </p:nvSpPr>
          <p:spPr>
            <a:xfrm>
              <a:off x="-2570951" y="-2429186"/>
              <a:ext cx="7353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101" y="0"/>
                  </a:moveTo>
                  <a:cubicBezTo>
                    <a:pt x="90" y="0"/>
                    <a:pt x="75" y="4"/>
                    <a:pt x="64" y="4"/>
                  </a:cubicBezTo>
                  <a:cubicBezTo>
                    <a:pt x="42" y="26"/>
                    <a:pt x="19" y="49"/>
                    <a:pt x="0" y="71"/>
                  </a:cubicBezTo>
                  <a:cubicBezTo>
                    <a:pt x="16" y="86"/>
                    <a:pt x="30" y="109"/>
                    <a:pt x="52" y="109"/>
                  </a:cubicBezTo>
                  <a:cubicBezTo>
                    <a:pt x="64" y="112"/>
                    <a:pt x="75" y="112"/>
                    <a:pt x="86" y="112"/>
                  </a:cubicBezTo>
                  <a:cubicBezTo>
                    <a:pt x="120" y="112"/>
                    <a:pt x="146" y="105"/>
                    <a:pt x="150" y="60"/>
                  </a:cubicBezTo>
                  <a:cubicBezTo>
                    <a:pt x="154" y="15"/>
                    <a:pt x="131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5" name="Google Shape;6655;p5"/>
            <p:cNvSpPr/>
            <p:nvPr/>
          </p:nvSpPr>
          <p:spPr>
            <a:xfrm>
              <a:off x="-2700545" y="-2773893"/>
              <a:ext cx="10601" cy="7926"/>
            </a:xfrm>
            <a:custGeom>
              <a:avLst/>
              <a:gdLst/>
              <a:ahLst/>
              <a:cxnLst/>
              <a:rect l="l" t="t" r="r" b="b"/>
              <a:pathLst>
                <a:path w="222" h="166" extrusionOk="0">
                  <a:moveTo>
                    <a:pt x="61" y="1"/>
                  </a:moveTo>
                  <a:cubicBezTo>
                    <a:pt x="38" y="1"/>
                    <a:pt x="19" y="16"/>
                    <a:pt x="11" y="49"/>
                  </a:cubicBezTo>
                  <a:cubicBezTo>
                    <a:pt x="0" y="87"/>
                    <a:pt x="8" y="128"/>
                    <a:pt x="45" y="150"/>
                  </a:cubicBezTo>
                  <a:cubicBezTo>
                    <a:pt x="61" y="161"/>
                    <a:pt x="79" y="166"/>
                    <a:pt x="97" y="166"/>
                  </a:cubicBezTo>
                  <a:cubicBezTo>
                    <a:pt x="128" y="166"/>
                    <a:pt x="154" y="150"/>
                    <a:pt x="180" y="135"/>
                  </a:cubicBezTo>
                  <a:cubicBezTo>
                    <a:pt x="221" y="109"/>
                    <a:pt x="199" y="83"/>
                    <a:pt x="180" y="61"/>
                  </a:cubicBezTo>
                  <a:cubicBezTo>
                    <a:pt x="176" y="64"/>
                    <a:pt x="176" y="76"/>
                    <a:pt x="168" y="80"/>
                  </a:cubicBezTo>
                  <a:cubicBezTo>
                    <a:pt x="146" y="102"/>
                    <a:pt x="116" y="132"/>
                    <a:pt x="87" y="132"/>
                  </a:cubicBezTo>
                  <a:cubicBezTo>
                    <a:pt x="79" y="132"/>
                    <a:pt x="68" y="128"/>
                    <a:pt x="56" y="121"/>
                  </a:cubicBezTo>
                  <a:cubicBezTo>
                    <a:pt x="8" y="76"/>
                    <a:pt x="68" y="42"/>
                    <a:pt x="97" y="12"/>
                  </a:cubicBezTo>
                  <a:cubicBezTo>
                    <a:pt x="87" y="4"/>
                    <a:pt x="71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6" name="Google Shape;6656;p5"/>
            <p:cNvSpPr/>
            <p:nvPr/>
          </p:nvSpPr>
          <p:spPr>
            <a:xfrm>
              <a:off x="-1933202" y="-2631789"/>
              <a:ext cx="11460" cy="13418"/>
            </a:xfrm>
            <a:custGeom>
              <a:avLst/>
              <a:gdLst/>
              <a:ahLst/>
              <a:cxnLst/>
              <a:rect l="l" t="t" r="r" b="b"/>
              <a:pathLst>
                <a:path w="240" h="281" extrusionOk="0">
                  <a:moveTo>
                    <a:pt x="76" y="1"/>
                  </a:moveTo>
                  <a:cubicBezTo>
                    <a:pt x="60" y="1"/>
                    <a:pt x="38" y="16"/>
                    <a:pt x="0" y="49"/>
                  </a:cubicBezTo>
                  <a:lnTo>
                    <a:pt x="64" y="49"/>
                  </a:lnTo>
                  <a:cubicBezTo>
                    <a:pt x="143" y="49"/>
                    <a:pt x="146" y="123"/>
                    <a:pt x="180" y="165"/>
                  </a:cubicBezTo>
                  <a:cubicBezTo>
                    <a:pt x="224" y="210"/>
                    <a:pt x="165" y="240"/>
                    <a:pt x="162" y="280"/>
                  </a:cubicBezTo>
                  <a:cubicBezTo>
                    <a:pt x="221" y="258"/>
                    <a:pt x="240" y="221"/>
                    <a:pt x="214" y="161"/>
                  </a:cubicBezTo>
                  <a:cubicBezTo>
                    <a:pt x="198" y="120"/>
                    <a:pt x="169" y="90"/>
                    <a:pt x="143" y="61"/>
                  </a:cubicBezTo>
                  <a:cubicBezTo>
                    <a:pt x="109" y="19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7" name="Google Shape;6657;p5"/>
            <p:cNvSpPr/>
            <p:nvPr/>
          </p:nvSpPr>
          <p:spPr>
            <a:xfrm>
              <a:off x="-1869456" y="-2802400"/>
              <a:ext cx="9646" cy="9454"/>
            </a:xfrm>
            <a:custGeom>
              <a:avLst/>
              <a:gdLst/>
              <a:ahLst/>
              <a:cxnLst/>
              <a:rect l="l" t="t" r="r" b="b"/>
              <a:pathLst>
                <a:path w="202" h="198" extrusionOk="0">
                  <a:moveTo>
                    <a:pt x="138" y="0"/>
                  </a:moveTo>
                  <a:cubicBezTo>
                    <a:pt x="71" y="4"/>
                    <a:pt x="0" y="116"/>
                    <a:pt x="7" y="198"/>
                  </a:cubicBezTo>
                  <a:cubicBezTo>
                    <a:pt x="45" y="104"/>
                    <a:pt x="67" y="75"/>
                    <a:pt x="116" y="75"/>
                  </a:cubicBezTo>
                  <a:cubicBezTo>
                    <a:pt x="135" y="75"/>
                    <a:pt x="157" y="78"/>
                    <a:pt x="187" y="85"/>
                  </a:cubicBezTo>
                  <a:cubicBezTo>
                    <a:pt x="202" y="41"/>
                    <a:pt x="198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8" name="Google Shape;6658;p5"/>
            <p:cNvSpPr/>
            <p:nvPr/>
          </p:nvSpPr>
          <p:spPr>
            <a:xfrm>
              <a:off x="-1904791" y="-2898807"/>
              <a:ext cx="8595" cy="7879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116" y="1"/>
                  </a:moveTo>
                  <a:cubicBezTo>
                    <a:pt x="90" y="41"/>
                    <a:pt x="0" y="1"/>
                    <a:pt x="4" y="82"/>
                  </a:cubicBezTo>
                  <a:cubicBezTo>
                    <a:pt x="7" y="86"/>
                    <a:pt x="11" y="90"/>
                    <a:pt x="19" y="97"/>
                  </a:cubicBezTo>
                  <a:cubicBezTo>
                    <a:pt x="30" y="82"/>
                    <a:pt x="41" y="79"/>
                    <a:pt x="52" y="79"/>
                  </a:cubicBezTo>
                  <a:cubicBezTo>
                    <a:pt x="74" y="79"/>
                    <a:pt x="93" y="97"/>
                    <a:pt x="109" y="113"/>
                  </a:cubicBezTo>
                  <a:cubicBezTo>
                    <a:pt x="131" y="135"/>
                    <a:pt x="93" y="146"/>
                    <a:pt x="83" y="165"/>
                  </a:cubicBezTo>
                  <a:cubicBezTo>
                    <a:pt x="176" y="120"/>
                    <a:pt x="179" y="90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9" name="Google Shape;6659;p5"/>
            <p:cNvSpPr/>
            <p:nvPr/>
          </p:nvSpPr>
          <p:spPr>
            <a:xfrm>
              <a:off x="-2001915" y="-2876508"/>
              <a:ext cx="13274" cy="11794"/>
            </a:xfrm>
            <a:custGeom>
              <a:avLst/>
              <a:gdLst/>
              <a:ahLst/>
              <a:cxnLst/>
              <a:rect l="l" t="t" r="r" b="b"/>
              <a:pathLst>
                <a:path w="278" h="247" extrusionOk="0">
                  <a:moveTo>
                    <a:pt x="0" y="0"/>
                  </a:moveTo>
                  <a:cubicBezTo>
                    <a:pt x="45" y="157"/>
                    <a:pt x="143" y="243"/>
                    <a:pt x="277" y="247"/>
                  </a:cubicBezTo>
                  <a:cubicBezTo>
                    <a:pt x="176" y="176"/>
                    <a:pt x="60" y="12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0" name="Google Shape;6660;p5"/>
            <p:cNvSpPr/>
            <p:nvPr/>
          </p:nvSpPr>
          <p:spPr>
            <a:xfrm>
              <a:off x="-2047277" y="-2528793"/>
              <a:ext cx="10935" cy="8786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1" y="0"/>
                  </a:moveTo>
                  <a:cubicBezTo>
                    <a:pt x="1" y="71"/>
                    <a:pt x="23" y="124"/>
                    <a:pt x="101" y="124"/>
                  </a:cubicBezTo>
                  <a:lnTo>
                    <a:pt x="113" y="124"/>
                  </a:lnTo>
                  <a:cubicBezTo>
                    <a:pt x="162" y="124"/>
                    <a:pt x="184" y="154"/>
                    <a:pt x="214" y="183"/>
                  </a:cubicBezTo>
                  <a:cubicBezTo>
                    <a:pt x="218" y="147"/>
                    <a:pt x="225" y="105"/>
                    <a:pt x="229" y="68"/>
                  </a:cubicBezTo>
                  <a:lnTo>
                    <a:pt x="229" y="68"/>
                  </a:lnTo>
                  <a:cubicBezTo>
                    <a:pt x="203" y="75"/>
                    <a:pt x="177" y="90"/>
                    <a:pt x="146" y="90"/>
                  </a:cubicBezTo>
                  <a:cubicBezTo>
                    <a:pt x="136" y="90"/>
                    <a:pt x="128" y="90"/>
                    <a:pt x="117" y="83"/>
                  </a:cubicBezTo>
                  <a:lnTo>
                    <a:pt x="113" y="83"/>
                  </a:lnTo>
                  <a:cubicBezTo>
                    <a:pt x="57" y="83"/>
                    <a:pt x="39" y="2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1" name="Google Shape;6661;p5"/>
            <p:cNvSpPr/>
            <p:nvPr/>
          </p:nvSpPr>
          <p:spPr>
            <a:xfrm>
              <a:off x="-1986396" y="-2877224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213" y="1"/>
                  </a:moveTo>
                  <a:cubicBezTo>
                    <a:pt x="217" y="42"/>
                    <a:pt x="225" y="82"/>
                    <a:pt x="177" y="98"/>
                  </a:cubicBezTo>
                  <a:cubicBezTo>
                    <a:pt x="143" y="109"/>
                    <a:pt x="143" y="146"/>
                    <a:pt x="117" y="161"/>
                  </a:cubicBezTo>
                  <a:cubicBezTo>
                    <a:pt x="75" y="187"/>
                    <a:pt x="12" y="180"/>
                    <a:pt x="1" y="247"/>
                  </a:cubicBezTo>
                  <a:cubicBezTo>
                    <a:pt x="127" y="239"/>
                    <a:pt x="180" y="124"/>
                    <a:pt x="255" y="49"/>
                  </a:cubicBezTo>
                  <a:cubicBezTo>
                    <a:pt x="289" y="20"/>
                    <a:pt x="236" y="15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2" name="Google Shape;6662;p5"/>
            <p:cNvSpPr/>
            <p:nvPr/>
          </p:nvSpPr>
          <p:spPr>
            <a:xfrm>
              <a:off x="-2137763" y="-2608583"/>
              <a:ext cx="6685" cy="8643"/>
            </a:xfrm>
            <a:custGeom>
              <a:avLst/>
              <a:gdLst/>
              <a:ahLst/>
              <a:cxnLst/>
              <a:rect l="l" t="t" r="r" b="b"/>
              <a:pathLst>
                <a:path w="140" h="181" extrusionOk="0">
                  <a:moveTo>
                    <a:pt x="109" y="1"/>
                  </a:moveTo>
                  <a:cubicBezTo>
                    <a:pt x="102" y="1"/>
                    <a:pt x="90" y="4"/>
                    <a:pt x="79" y="8"/>
                  </a:cubicBezTo>
                  <a:cubicBezTo>
                    <a:pt x="5" y="38"/>
                    <a:pt x="0" y="75"/>
                    <a:pt x="72" y="180"/>
                  </a:cubicBezTo>
                  <a:cubicBezTo>
                    <a:pt x="79" y="127"/>
                    <a:pt x="90" y="86"/>
                    <a:pt x="128" y="56"/>
                  </a:cubicBezTo>
                  <a:cubicBezTo>
                    <a:pt x="135" y="49"/>
                    <a:pt x="139" y="23"/>
                    <a:pt x="131" y="12"/>
                  </a:cubicBezTo>
                  <a:cubicBezTo>
                    <a:pt x="128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3" name="Google Shape;6663;p5"/>
            <p:cNvSpPr/>
            <p:nvPr/>
          </p:nvSpPr>
          <p:spPr>
            <a:xfrm>
              <a:off x="-2258428" y="-2609490"/>
              <a:ext cx="10219" cy="7401"/>
            </a:xfrm>
            <a:custGeom>
              <a:avLst/>
              <a:gdLst/>
              <a:ahLst/>
              <a:cxnLst/>
              <a:rect l="l" t="t" r="r" b="b"/>
              <a:pathLst>
                <a:path w="214" h="155" extrusionOk="0">
                  <a:moveTo>
                    <a:pt x="1" y="1"/>
                  </a:moveTo>
                  <a:cubicBezTo>
                    <a:pt x="5" y="27"/>
                    <a:pt x="8" y="53"/>
                    <a:pt x="12" y="83"/>
                  </a:cubicBezTo>
                  <a:cubicBezTo>
                    <a:pt x="15" y="83"/>
                    <a:pt x="20" y="87"/>
                    <a:pt x="23" y="91"/>
                  </a:cubicBezTo>
                  <a:cubicBezTo>
                    <a:pt x="38" y="110"/>
                    <a:pt x="27" y="136"/>
                    <a:pt x="34" y="154"/>
                  </a:cubicBezTo>
                  <a:cubicBezTo>
                    <a:pt x="46" y="139"/>
                    <a:pt x="65" y="136"/>
                    <a:pt x="79" y="136"/>
                  </a:cubicBezTo>
                  <a:cubicBezTo>
                    <a:pt x="91" y="136"/>
                    <a:pt x="105" y="139"/>
                    <a:pt x="117" y="139"/>
                  </a:cubicBezTo>
                  <a:cubicBezTo>
                    <a:pt x="132" y="143"/>
                    <a:pt x="143" y="146"/>
                    <a:pt x="158" y="146"/>
                  </a:cubicBezTo>
                  <a:cubicBezTo>
                    <a:pt x="177" y="146"/>
                    <a:pt x="195" y="139"/>
                    <a:pt x="210" y="117"/>
                  </a:cubicBezTo>
                  <a:lnTo>
                    <a:pt x="214" y="117"/>
                  </a:lnTo>
                  <a:cubicBezTo>
                    <a:pt x="195" y="94"/>
                    <a:pt x="169" y="91"/>
                    <a:pt x="146" y="83"/>
                  </a:cubicBezTo>
                  <a:cubicBezTo>
                    <a:pt x="127" y="94"/>
                    <a:pt x="113" y="98"/>
                    <a:pt x="101" y="98"/>
                  </a:cubicBezTo>
                  <a:cubicBezTo>
                    <a:pt x="53" y="98"/>
                    <a:pt x="57" y="3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4" name="Google Shape;6664;p5"/>
            <p:cNvSpPr/>
            <p:nvPr/>
          </p:nvSpPr>
          <p:spPr>
            <a:xfrm>
              <a:off x="-2846182" y="-2796527"/>
              <a:ext cx="15041" cy="7019"/>
            </a:xfrm>
            <a:custGeom>
              <a:avLst/>
              <a:gdLst/>
              <a:ahLst/>
              <a:cxnLst/>
              <a:rect l="l" t="t" r="r" b="b"/>
              <a:pathLst>
                <a:path w="315" h="147" extrusionOk="0">
                  <a:moveTo>
                    <a:pt x="101" y="0"/>
                  </a:moveTo>
                  <a:cubicBezTo>
                    <a:pt x="64" y="0"/>
                    <a:pt x="38" y="23"/>
                    <a:pt x="0" y="79"/>
                  </a:cubicBezTo>
                  <a:cubicBezTo>
                    <a:pt x="7" y="75"/>
                    <a:pt x="11" y="71"/>
                    <a:pt x="19" y="67"/>
                  </a:cubicBezTo>
                  <a:cubicBezTo>
                    <a:pt x="45" y="52"/>
                    <a:pt x="71" y="45"/>
                    <a:pt x="97" y="45"/>
                  </a:cubicBezTo>
                  <a:cubicBezTo>
                    <a:pt x="142" y="45"/>
                    <a:pt x="187" y="64"/>
                    <a:pt x="232" y="83"/>
                  </a:cubicBezTo>
                  <a:cubicBezTo>
                    <a:pt x="277" y="101"/>
                    <a:pt x="247" y="127"/>
                    <a:pt x="258" y="142"/>
                  </a:cubicBezTo>
                  <a:cubicBezTo>
                    <a:pt x="258" y="142"/>
                    <a:pt x="262" y="142"/>
                    <a:pt x="262" y="146"/>
                  </a:cubicBezTo>
                  <a:cubicBezTo>
                    <a:pt x="299" y="109"/>
                    <a:pt x="314" y="79"/>
                    <a:pt x="250" y="52"/>
                  </a:cubicBezTo>
                  <a:cubicBezTo>
                    <a:pt x="221" y="41"/>
                    <a:pt x="187" y="26"/>
                    <a:pt x="157" y="12"/>
                  </a:cubicBezTo>
                  <a:cubicBezTo>
                    <a:pt x="135" y="4"/>
                    <a:pt x="116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5" name="Google Shape;6665;p5"/>
            <p:cNvSpPr/>
            <p:nvPr/>
          </p:nvSpPr>
          <p:spPr>
            <a:xfrm>
              <a:off x="-2563120" y="-2513083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87" y="1"/>
                  </a:moveTo>
                  <a:cubicBezTo>
                    <a:pt x="71" y="1"/>
                    <a:pt x="53" y="8"/>
                    <a:pt x="38" y="23"/>
                  </a:cubicBezTo>
                  <a:cubicBezTo>
                    <a:pt x="16" y="49"/>
                    <a:pt x="1" y="79"/>
                    <a:pt x="31" y="113"/>
                  </a:cubicBezTo>
                  <a:cubicBezTo>
                    <a:pt x="42" y="123"/>
                    <a:pt x="53" y="132"/>
                    <a:pt x="68" y="132"/>
                  </a:cubicBezTo>
                  <a:cubicBezTo>
                    <a:pt x="79" y="132"/>
                    <a:pt x="94" y="127"/>
                    <a:pt x="102" y="116"/>
                  </a:cubicBezTo>
                  <a:cubicBezTo>
                    <a:pt x="135" y="87"/>
                    <a:pt x="139" y="45"/>
                    <a:pt x="113" y="11"/>
                  </a:cubicBezTo>
                  <a:cubicBezTo>
                    <a:pt x="105" y="4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6" name="Google Shape;6666;p5"/>
            <p:cNvSpPr/>
            <p:nvPr/>
          </p:nvSpPr>
          <p:spPr>
            <a:xfrm>
              <a:off x="-2559921" y="-2546126"/>
              <a:ext cx="6303" cy="7544"/>
            </a:xfrm>
            <a:custGeom>
              <a:avLst/>
              <a:gdLst/>
              <a:ahLst/>
              <a:cxnLst/>
              <a:rect l="l" t="t" r="r" b="b"/>
              <a:pathLst>
                <a:path w="132" h="158" extrusionOk="0">
                  <a:moveTo>
                    <a:pt x="49" y="1"/>
                  </a:moveTo>
                  <a:cubicBezTo>
                    <a:pt x="42" y="1"/>
                    <a:pt x="35" y="4"/>
                    <a:pt x="31" y="12"/>
                  </a:cubicBezTo>
                  <a:cubicBezTo>
                    <a:pt x="1" y="53"/>
                    <a:pt x="9" y="98"/>
                    <a:pt x="49" y="135"/>
                  </a:cubicBezTo>
                  <a:cubicBezTo>
                    <a:pt x="57" y="143"/>
                    <a:pt x="72" y="158"/>
                    <a:pt x="83" y="158"/>
                  </a:cubicBezTo>
                  <a:cubicBezTo>
                    <a:pt x="91" y="158"/>
                    <a:pt x="94" y="154"/>
                    <a:pt x="102" y="146"/>
                  </a:cubicBezTo>
                  <a:cubicBezTo>
                    <a:pt x="132" y="101"/>
                    <a:pt x="102" y="61"/>
                    <a:pt x="80" y="20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7" name="Google Shape;6667;p5"/>
            <p:cNvSpPr/>
            <p:nvPr/>
          </p:nvSpPr>
          <p:spPr>
            <a:xfrm>
              <a:off x="-2586518" y="-2502530"/>
              <a:ext cx="7401" cy="6446"/>
            </a:xfrm>
            <a:custGeom>
              <a:avLst/>
              <a:gdLst/>
              <a:ahLst/>
              <a:cxnLst/>
              <a:rect l="l" t="t" r="r" b="b"/>
              <a:pathLst>
                <a:path w="155" h="135" extrusionOk="0">
                  <a:moveTo>
                    <a:pt x="98" y="0"/>
                  </a:moveTo>
                  <a:cubicBezTo>
                    <a:pt x="83" y="11"/>
                    <a:pt x="72" y="33"/>
                    <a:pt x="46" y="33"/>
                  </a:cubicBezTo>
                  <a:cubicBezTo>
                    <a:pt x="42" y="33"/>
                    <a:pt x="38" y="33"/>
                    <a:pt x="35" y="30"/>
                  </a:cubicBezTo>
                  <a:cubicBezTo>
                    <a:pt x="1" y="52"/>
                    <a:pt x="28" y="85"/>
                    <a:pt x="20" y="112"/>
                  </a:cubicBezTo>
                  <a:cubicBezTo>
                    <a:pt x="35" y="127"/>
                    <a:pt x="50" y="135"/>
                    <a:pt x="68" y="135"/>
                  </a:cubicBezTo>
                  <a:cubicBezTo>
                    <a:pt x="80" y="135"/>
                    <a:pt x="87" y="135"/>
                    <a:pt x="98" y="130"/>
                  </a:cubicBezTo>
                  <a:cubicBezTo>
                    <a:pt x="151" y="85"/>
                    <a:pt x="154" y="41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8" name="Google Shape;6668;p5"/>
            <p:cNvSpPr/>
            <p:nvPr/>
          </p:nvSpPr>
          <p:spPr>
            <a:xfrm>
              <a:off x="-1895910" y="-274925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98" y="4"/>
                  </a:moveTo>
                  <a:cubicBezTo>
                    <a:pt x="68" y="16"/>
                    <a:pt x="27" y="1"/>
                    <a:pt x="1" y="35"/>
                  </a:cubicBezTo>
                  <a:cubicBezTo>
                    <a:pt x="4" y="45"/>
                    <a:pt x="4" y="57"/>
                    <a:pt x="12" y="68"/>
                  </a:cubicBezTo>
                  <a:cubicBezTo>
                    <a:pt x="27" y="94"/>
                    <a:pt x="45" y="132"/>
                    <a:pt x="76" y="132"/>
                  </a:cubicBezTo>
                  <a:cubicBezTo>
                    <a:pt x="80" y="132"/>
                    <a:pt x="87" y="132"/>
                    <a:pt x="90" y="128"/>
                  </a:cubicBezTo>
                  <a:cubicBezTo>
                    <a:pt x="139" y="109"/>
                    <a:pt x="128" y="61"/>
                    <a:pt x="113" y="19"/>
                  </a:cubicBezTo>
                  <a:lnTo>
                    <a:pt x="98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9" name="Google Shape;6669;p5"/>
            <p:cNvSpPr/>
            <p:nvPr/>
          </p:nvSpPr>
          <p:spPr>
            <a:xfrm>
              <a:off x="-1906940" y="-2770503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78" y="1"/>
                  </a:moveTo>
                  <a:cubicBezTo>
                    <a:pt x="60" y="1"/>
                    <a:pt x="41" y="5"/>
                    <a:pt x="23" y="9"/>
                  </a:cubicBezTo>
                  <a:cubicBezTo>
                    <a:pt x="7" y="42"/>
                    <a:pt x="0" y="76"/>
                    <a:pt x="23" y="98"/>
                  </a:cubicBezTo>
                  <a:cubicBezTo>
                    <a:pt x="33" y="106"/>
                    <a:pt x="45" y="109"/>
                    <a:pt x="60" y="109"/>
                  </a:cubicBezTo>
                  <a:cubicBezTo>
                    <a:pt x="78" y="109"/>
                    <a:pt x="101" y="98"/>
                    <a:pt x="116" y="87"/>
                  </a:cubicBezTo>
                  <a:cubicBezTo>
                    <a:pt x="135" y="72"/>
                    <a:pt x="150" y="38"/>
                    <a:pt x="123" y="16"/>
                  </a:cubicBezTo>
                  <a:cubicBezTo>
                    <a:pt x="112" y="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0" name="Google Shape;6670;p5"/>
            <p:cNvSpPr/>
            <p:nvPr/>
          </p:nvSpPr>
          <p:spPr>
            <a:xfrm>
              <a:off x="-2776420" y="-2811377"/>
              <a:ext cx="11842" cy="5969"/>
            </a:xfrm>
            <a:custGeom>
              <a:avLst/>
              <a:gdLst/>
              <a:ahLst/>
              <a:cxnLst/>
              <a:rect l="l" t="t" r="r" b="b"/>
              <a:pathLst>
                <a:path w="248" h="125" extrusionOk="0">
                  <a:moveTo>
                    <a:pt x="180" y="1"/>
                  </a:moveTo>
                  <a:cubicBezTo>
                    <a:pt x="158" y="23"/>
                    <a:pt x="135" y="42"/>
                    <a:pt x="113" y="42"/>
                  </a:cubicBezTo>
                  <a:cubicBezTo>
                    <a:pt x="98" y="42"/>
                    <a:pt x="83" y="35"/>
                    <a:pt x="64" y="16"/>
                  </a:cubicBezTo>
                  <a:cubicBezTo>
                    <a:pt x="38" y="42"/>
                    <a:pt x="1" y="76"/>
                    <a:pt x="38" y="109"/>
                  </a:cubicBezTo>
                  <a:cubicBezTo>
                    <a:pt x="49" y="121"/>
                    <a:pt x="57" y="124"/>
                    <a:pt x="64" y="124"/>
                  </a:cubicBezTo>
                  <a:cubicBezTo>
                    <a:pt x="87" y="124"/>
                    <a:pt x="102" y="98"/>
                    <a:pt x="120" y="83"/>
                  </a:cubicBezTo>
                  <a:cubicBezTo>
                    <a:pt x="125" y="77"/>
                    <a:pt x="133" y="75"/>
                    <a:pt x="141" y="75"/>
                  </a:cubicBezTo>
                  <a:cubicBezTo>
                    <a:pt x="148" y="75"/>
                    <a:pt x="155" y="76"/>
                    <a:pt x="161" y="76"/>
                  </a:cubicBezTo>
                  <a:cubicBezTo>
                    <a:pt x="247" y="68"/>
                    <a:pt x="214" y="35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1" name="Google Shape;6671;p5"/>
            <p:cNvSpPr/>
            <p:nvPr/>
          </p:nvSpPr>
          <p:spPr>
            <a:xfrm>
              <a:off x="-2329480" y="-2899715"/>
              <a:ext cx="7019" cy="5014"/>
            </a:xfrm>
            <a:custGeom>
              <a:avLst/>
              <a:gdLst/>
              <a:ahLst/>
              <a:cxnLst/>
              <a:rect l="l" t="t" r="r" b="b"/>
              <a:pathLst>
                <a:path w="147" h="105" extrusionOk="0">
                  <a:moveTo>
                    <a:pt x="90" y="1"/>
                  </a:moveTo>
                  <a:cubicBezTo>
                    <a:pt x="72" y="1"/>
                    <a:pt x="50" y="4"/>
                    <a:pt x="35" y="8"/>
                  </a:cubicBezTo>
                  <a:cubicBezTo>
                    <a:pt x="1" y="11"/>
                    <a:pt x="19" y="53"/>
                    <a:pt x="19" y="79"/>
                  </a:cubicBezTo>
                  <a:cubicBezTo>
                    <a:pt x="16" y="101"/>
                    <a:pt x="27" y="105"/>
                    <a:pt x="42" y="105"/>
                  </a:cubicBezTo>
                  <a:lnTo>
                    <a:pt x="68" y="105"/>
                  </a:lnTo>
                  <a:cubicBezTo>
                    <a:pt x="98" y="105"/>
                    <a:pt x="113" y="82"/>
                    <a:pt x="135" y="64"/>
                  </a:cubicBezTo>
                  <a:cubicBezTo>
                    <a:pt x="140" y="60"/>
                    <a:pt x="143" y="56"/>
                    <a:pt x="147" y="49"/>
                  </a:cubicBezTo>
                  <a:cubicBezTo>
                    <a:pt x="140" y="11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2" name="Google Shape;6672;p5"/>
            <p:cNvSpPr/>
            <p:nvPr/>
          </p:nvSpPr>
          <p:spPr>
            <a:xfrm>
              <a:off x="-1834694" y="-2788696"/>
              <a:ext cx="9502" cy="4536"/>
            </a:xfrm>
            <a:custGeom>
              <a:avLst/>
              <a:gdLst/>
              <a:ahLst/>
              <a:cxnLst/>
              <a:rect l="l" t="t" r="r" b="b"/>
              <a:pathLst>
                <a:path w="199" h="95" extrusionOk="0">
                  <a:moveTo>
                    <a:pt x="109" y="0"/>
                  </a:moveTo>
                  <a:cubicBezTo>
                    <a:pt x="98" y="0"/>
                    <a:pt x="87" y="0"/>
                    <a:pt x="72" y="5"/>
                  </a:cubicBezTo>
                  <a:cubicBezTo>
                    <a:pt x="5" y="16"/>
                    <a:pt x="1" y="50"/>
                    <a:pt x="50" y="94"/>
                  </a:cubicBezTo>
                  <a:cubicBezTo>
                    <a:pt x="80" y="79"/>
                    <a:pt x="109" y="64"/>
                    <a:pt x="143" y="64"/>
                  </a:cubicBezTo>
                  <a:cubicBezTo>
                    <a:pt x="158" y="64"/>
                    <a:pt x="176" y="68"/>
                    <a:pt x="199" y="79"/>
                  </a:cubicBezTo>
                  <a:cubicBezTo>
                    <a:pt x="192" y="19"/>
                    <a:pt x="154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3" name="Google Shape;6673;p5"/>
            <p:cNvSpPr/>
            <p:nvPr/>
          </p:nvSpPr>
          <p:spPr>
            <a:xfrm>
              <a:off x="-2256088" y="-2610206"/>
              <a:ext cx="8261" cy="6303"/>
            </a:xfrm>
            <a:custGeom>
              <a:avLst/>
              <a:gdLst/>
              <a:ahLst/>
              <a:cxnLst/>
              <a:rect l="l" t="t" r="r" b="b"/>
              <a:pathLst>
                <a:path w="173" h="132" extrusionOk="0">
                  <a:moveTo>
                    <a:pt x="0" y="1"/>
                  </a:moveTo>
                  <a:cubicBezTo>
                    <a:pt x="34" y="30"/>
                    <a:pt x="49" y="80"/>
                    <a:pt x="97" y="98"/>
                  </a:cubicBezTo>
                  <a:cubicBezTo>
                    <a:pt x="120" y="106"/>
                    <a:pt x="146" y="109"/>
                    <a:pt x="165" y="132"/>
                  </a:cubicBezTo>
                  <a:cubicBezTo>
                    <a:pt x="173" y="38"/>
                    <a:pt x="123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4" name="Google Shape;6674;p5"/>
            <p:cNvSpPr/>
            <p:nvPr/>
          </p:nvSpPr>
          <p:spPr>
            <a:xfrm>
              <a:off x="-2700211" y="-2773320"/>
              <a:ext cx="8261" cy="5730"/>
            </a:xfrm>
            <a:custGeom>
              <a:avLst/>
              <a:gdLst/>
              <a:ahLst/>
              <a:cxnLst/>
              <a:rect l="l" t="t" r="r" b="b"/>
              <a:pathLst>
                <a:path w="173" h="120" extrusionOk="0">
                  <a:moveTo>
                    <a:pt x="90" y="0"/>
                  </a:moveTo>
                  <a:cubicBezTo>
                    <a:pt x="61" y="30"/>
                    <a:pt x="1" y="64"/>
                    <a:pt x="49" y="109"/>
                  </a:cubicBezTo>
                  <a:cubicBezTo>
                    <a:pt x="61" y="116"/>
                    <a:pt x="72" y="120"/>
                    <a:pt x="80" y="120"/>
                  </a:cubicBezTo>
                  <a:cubicBezTo>
                    <a:pt x="109" y="120"/>
                    <a:pt x="139" y="90"/>
                    <a:pt x="161" y="68"/>
                  </a:cubicBezTo>
                  <a:cubicBezTo>
                    <a:pt x="169" y="64"/>
                    <a:pt x="169" y="52"/>
                    <a:pt x="173" y="49"/>
                  </a:cubicBezTo>
                  <a:cubicBezTo>
                    <a:pt x="150" y="19"/>
                    <a:pt x="124" y="8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5" name="Google Shape;6675;p5"/>
            <p:cNvSpPr/>
            <p:nvPr/>
          </p:nvSpPr>
          <p:spPr>
            <a:xfrm>
              <a:off x="-2777661" y="-2528267"/>
              <a:ext cx="9502" cy="7735"/>
            </a:xfrm>
            <a:custGeom>
              <a:avLst/>
              <a:gdLst/>
              <a:ahLst/>
              <a:cxnLst/>
              <a:rect l="l" t="t" r="r" b="b"/>
              <a:pathLst>
                <a:path w="199" h="162" extrusionOk="0">
                  <a:moveTo>
                    <a:pt x="90" y="1"/>
                  </a:moveTo>
                  <a:lnTo>
                    <a:pt x="90" y="1"/>
                  </a:lnTo>
                  <a:cubicBezTo>
                    <a:pt x="71" y="64"/>
                    <a:pt x="1" y="117"/>
                    <a:pt x="101" y="162"/>
                  </a:cubicBezTo>
                  <a:cubicBezTo>
                    <a:pt x="120" y="127"/>
                    <a:pt x="146" y="127"/>
                    <a:pt x="176" y="127"/>
                  </a:cubicBezTo>
                  <a:lnTo>
                    <a:pt x="199" y="127"/>
                  </a:lnTo>
                  <a:cubicBezTo>
                    <a:pt x="154" y="98"/>
                    <a:pt x="135" y="46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6" name="Google Shape;6676;p5"/>
            <p:cNvSpPr/>
            <p:nvPr/>
          </p:nvSpPr>
          <p:spPr>
            <a:xfrm>
              <a:off x="-2146358" y="-2633747"/>
              <a:ext cx="6303" cy="5396"/>
            </a:xfrm>
            <a:custGeom>
              <a:avLst/>
              <a:gdLst/>
              <a:ahLst/>
              <a:cxnLst/>
              <a:rect l="l" t="t" r="r" b="b"/>
              <a:pathLst>
                <a:path w="132" h="113" extrusionOk="0">
                  <a:moveTo>
                    <a:pt x="76" y="0"/>
                  </a:moveTo>
                  <a:cubicBezTo>
                    <a:pt x="50" y="0"/>
                    <a:pt x="28" y="19"/>
                    <a:pt x="1" y="42"/>
                  </a:cubicBezTo>
                  <a:cubicBezTo>
                    <a:pt x="31" y="90"/>
                    <a:pt x="42" y="112"/>
                    <a:pt x="65" y="112"/>
                  </a:cubicBezTo>
                  <a:cubicBezTo>
                    <a:pt x="80" y="112"/>
                    <a:pt x="99" y="97"/>
                    <a:pt x="132" y="75"/>
                  </a:cubicBezTo>
                  <a:lnTo>
                    <a:pt x="132" y="42"/>
                  </a:lnTo>
                  <a:cubicBezTo>
                    <a:pt x="113" y="12"/>
                    <a:pt x="95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7" name="Google Shape;6677;p5"/>
            <p:cNvSpPr/>
            <p:nvPr/>
          </p:nvSpPr>
          <p:spPr>
            <a:xfrm>
              <a:off x="-1938025" y="-2771745"/>
              <a:ext cx="7735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79" y="1"/>
                    <a:pt x="53" y="23"/>
                    <a:pt x="23" y="35"/>
                  </a:cubicBezTo>
                  <a:cubicBezTo>
                    <a:pt x="4" y="45"/>
                    <a:pt x="1" y="71"/>
                    <a:pt x="16" y="83"/>
                  </a:cubicBezTo>
                  <a:cubicBezTo>
                    <a:pt x="27" y="94"/>
                    <a:pt x="42" y="98"/>
                    <a:pt x="56" y="98"/>
                  </a:cubicBezTo>
                  <a:cubicBezTo>
                    <a:pt x="83" y="98"/>
                    <a:pt x="109" y="79"/>
                    <a:pt x="135" y="64"/>
                  </a:cubicBezTo>
                  <a:cubicBezTo>
                    <a:pt x="151" y="57"/>
                    <a:pt x="161" y="27"/>
                    <a:pt x="146" y="16"/>
                  </a:cubicBezTo>
                  <a:cubicBezTo>
                    <a:pt x="132" y="4"/>
                    <a:pt x="120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8" name="Google Shape;6678;p5"/>
            <p:cNvSpPr/>
            <p:nvPr/>
          </p:nvSpPr>
          <p:spPr>
            <a:xfrm>
              <a:off x="-2425887" y="-2506159"/>
              <a:ext cx="6160" cy="7544"/>
            </a:xfrm>
            <a:custGeom>
              <a:avLst/>
              <a:gdLst/>
              <a:ahLst/>
              <a:cxnLst/>
              <a:rect l="l" t="t" r="r" b="b"/>
              <a:pathLst>
                <a:path w="129" h="158" extrusionOk="0">
                  <a:moveTo>
                    <a:pt x="35" y="1"/>
                  </a:moveTo>
                  <a:cubicBezTo>
                    <a:pt x="31" y="9"/>
                    <a:pt x="23" y="16"/>
                    <a:pt x="20" y="20"/>
                  </a:cubicBezTo>
                  <a:cubicBezTo>
                    <a:pt x="84" y="72"/>
                    <a:pt x="20" y="99"/>
                    <a:pt x="1" y="135"/>
                  </a:cubicBezTo>
                  <a:cubicBezTo>
                    <a:pt x="20" y="154"/>
                    <a:pt x="35" y="158"/>
                    <a:pt x="50" y="158"/>
                  </a:cubicBezTo>
                  <a:cubicBezTo>
                    <a:pt x="73" y="158"/>
                    <a:pt x="95" y="144"/>
                    <a:pt x="118" y="121"/>
                  </a:cubicBezTo>
                  <a:cubicBezTo>
                    <a:pt x="99" y="76"/>
                    <a:pt x="128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9" name="Google Shape;6679;p5"/>
            <p:cNvSpPr/>
            <p:nvPr/>
          </p:nvSpPr>
          <p:spPr>
            <a:xfrm>
              <a:off x="-2360899" y="-2519338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61" y="1"/>
                  </a:moveTo>
                  <a:cubicBezTo>
                    <a:pt x="1" y="8"/>
                    <a:pt x="27" y="56"/>
                    <a:pt x="20" y="90"/>
                  </a:cubicBezTo>
                  <a:cubicBezTo>
                    <a:pt x="39" y="106"/>
                    <a:pt x="53" y="113"/>
                    <a:pt x="68" y="113"/>
                  </a:cubicBezTo>
                  <a:cubicBezTo>
                    <a:pt x="94" y="113"/>
                    <a:pt x="113" y="94"/>
                    <a:pt x="136" y="75"/>
                  </a:cubicBezTo>
                  <a:cubicBezTo>
                    <a:pt x="136" y="27"/>
                    <a:pt x="110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0" name="Google Shape;6680;p5"/>
            <p:cNvSpPr/>
            <p:nvPr/>
          </p:nvSpPr>
          <p:spPr>
            <a:xfrm>
              <a:off x="-2744284" y="-2625534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97" y="1"/>
                  </a:moveTo>
                  <a:cubicBezTo>
                    <a:pt x="68" y="34"/>
                    <a:pt x="35" y="68"/>
                    <a:pt x="0" y="97"/>
                  </a:cubicBezTo>
                  <a:cubicBezTo>
                    <a:pt x="12" y="109"/>
                    <a:pt x="19" y="120"/>
                    <a:pt x="30" y="132"/>
                  </a:cubicBezTo>
                  <a:cubicBezTo>
                    <a:pt x="135" y="113"/>
                    <a:pt x="135" y="113"/>
                    <a:pt x="147" y="19"/>
                  </a:cubicBezTo>
                  <a:cubicBezTo>
                    <a:pt x="142" y="11"/>
                    <a:pt x="135" y="8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1" name="Google Shape;6681;p5"/>
            <p:cNvSpPr/>
            <p:nvPr/>
          </p:nvSpPr>
          <p:spPr>
            <a:xfrm>
              <a:off x="-2335687" y="-2706948"/>
              <a:ext cx="11842" cy="6494"/>
            </a:xfrm>
            <a:custGeom>
              <a:avLst/>
              <a:gdLst/>
              <a:ahLst/>
              <a:cxnLst/>
              <a:rect l="l" t="t" r="r" b="b"/>
              <a:pathLst>
                <a:path w="248" h="136" extrusionOk="0">
                  <a:moveTo>
                    <a:pt x="247" y="1"/>
                  </a:moveTo>
                  <a:lnTo>
                    <a:pt x="247" y="1"/>
                  </a:lnTo>
                  <a:cubicBezTo>
                    <a:pt x="232" y="12"/>
                    <a:pt x="220" y="23"/>
                    <a:pt x="210" y="31"/>
                  </a:cubicBezTo>
                  <a:cubicBezTo>
                    <a:pt x="198" y="57"/>
                    <a:pt x="172" y="57"/>
                    <a:pt x="146" y="65"/>
                  </a:cubicBezTo>
                  <a:cubicBezTo>
                    <a:pt x="101" y="94"/>
                    <a:pt x="49" y="98"/>
                    <a:pt x="0" y="113"/>
                  </a:cubicBezTo>
                  <a:cubicBezTo>
                    <a:pt x="41" y="127"/>
                    <a:pt x="79" y="135"/>
                    <a:pt x="108" y="135"/>
                  </a:cubicBezTo>
                  <a:cubicBezTo>
                    <a:pt x="172" y="135"/>
                    <a:pt x="210" y="101"/>
                    <a:pt x="236" y="23"/>
                  </a:cubicBezTo>
                  <a:cubicBezTo>
                    <a:pt x="239" y="15"/>
                    <a:pt x="243" y="8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2" name="Google Shape;6682;p5"/>
            <p:cNvSpPr/>
            <p:nvPr/>
          </p:nvSpPr>
          <p:spPr>
            <a:xfrm>
              <a:off x="-2008361" y="-2899189"/>
              <a:ext cx="9025" cy="6494"/>
            </a:xfrm>
            <a:custGeom>
              <a:avLst/>
              <a:gdLst/>
              <a:ahLst/>
              <a:cxnLst/>
              <a:rect l="l" t="t" r="r" b="b"/>
              <a:pathLst>
                <a:path w="189" h="136" extrusionOk="0">
                  <a:moveTo>
                    <a:pt x="124" y="0"/>
                  </a:moveTo>
                  <a:cubicBezTo>
                    <a:pt x="61" y="12"/>
                    <a:pt x="45" y="71"/>
                    <a:pt x="9" y="109"/>
                  </a:cubicBezTo>
                  <a:lnTo>
                    <a:pt x="1" y="113"/>
                  </a:lnTo>
                  <a:cubicBezTo>
                    <a:pt x="31" y="121"/>
                    <a:pt x="57" y="124"/>
                    <a:pt x="87" y="131"/>
                  </a:cubicBezTo>
                  <a:cubicBezTo>
                    <a:pt x="90" y="128"/>
                    <a:pt x="94" y="128"/>
                    <a:pt x="98" y="128"/>
                  </a:cubicBezTo>
                  <a:cubicBezTo>
                    <a:pt x="106" y="128"/>
                    <a:pt x="113" y="131"/>
                    <a:pt x="121" y="131"/>
                  </a:cubicBezTo>
                  <a:cubicBezTo>
                    <a:pt x="128" y="131"/>
                    <a:pt x="139" y="135"/>
                    <a:pt x="147" y="135"/>
                  </a:cubicBezTo>
                  <a:cubicBezTo>
                    <a:pt x="161" y="135"/>
                    <a:pt x="173" y="131"/>
                    <a:pt x="188" y="109"/>
                  </a:cubicBezTo>
                  <a:cubicBezTo>
                    <a:pt x="106" y="109"/>
                    <a:pt x="102" y="61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3" name="Google Shape;6683;p5"/>
            <p:cNvSpPr/>
            <p:nvPr/>
          </p:nvSpPr>
          <p:spPr>
            <a:xfrm>
              <a:off x="-2048137" y="-2819542"/>
              <a:ext cx="6781" cy="4823"/>
            </a:xfrm>
            <a:custGeom>
              <a:avLst/>
              <a:gdLst/>
              <a:ahLst/>
              <a:cxnLst/>
              <a:rect l="l" t="t" r="r" b="b"/>
              <a:pathLst>
                <a:path w="142" h="101" extrusionOk="0">
                  <a:moveTo>
                    <a:pt x="105" y="0"/>
                  </a:moveTo>
                  <a:cubicBezTo>
                    <a:pt x="97" y="0"/>
                    <a:pt x="86" y="4"/>
                    <a:pt x="79" y="4"/>
                  </a:cubicBezTo>
                  <a:cubicBezTo>
                    <a:pt x="67" y="7"/>
                    <a:pt x="60" y="7"/>
                    <a:pt x="49" y="7"/>
                  </a:cubicBezTo>
                  <a:cubicBezTo>
                    <a:pt x="41" y="7"/>
                    <a:pt x="34" y="7"/>
                    <a:pt x="26" y="4"/>
                  </a:cubicBezTo>
                  <a:cubicBezTo>
                    <a:pt x="23" y="7"/>
                    <a:pt x="15" y="15"/>
                    <a:pt x="12" y="18"/>
                  </a:cubicBezTo>
                  <a:cubicBezTo>
                    <a:pt x="0" y="41"/>
                    <a:pt x="0" y="60"/>
                    <a:pt x="7" y="82"/>
                  </a:cubicBezTo>
                  <a:cubicBezTo>
                    <a:pt x="30" y="97"/>
                    <a:pt x="45" y="101"/>
                    <a:pt x="64" y="101"/>
                  </a:cubicBezTo>
                  <a:cubicBezTo>
                    <a:pt x="102" y="101"/>
                    <a:pt x="124" y="63"/>
                    <a:pt x="142" y="18"/>
                  </a:cubicBezTo>
                  <a:cubicBezTo>
                    <a:pt x="131" y="4"/>
                    <a:pt x="119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4" name="Google Shape;6684;p5"/>
            <p:cNvSpPr/>
            <p:nvPr/>
          </p:nvSpPr>
          <p:spPr>
            <a:xfrm>
              <a:off x="-2572193" y="-2772079"/>
              <a:ext cx="10744" cy="8070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49" y="0"/>
                  </a:moveTo>
                  <a:cubicBezTo>
                    <a:pt x="183" y="42"/>
                    <a:pt x="191" y="86"/>
                    <a:pt x="149" y="123"/>
                  </a:cubicBezTo>
                  <a:cubicBezTo>
                    <a:pt x="135" y="135"/>
                    <a:pt x="120" y="142"/>
                    <a:pt x="101" y="142"/>
                  </a:cubicBezTo>
                  <a:cubicBezTo>
                    <a:pt x="78" y="142"/>
                    <a:pt x="56" y="131"/>
                    <a:pt x="34" y="116"/>
                  </a:cubicBezTo>
                  <a:cubicBezTo>
                    <a:pt x="30" y="112"/>
                    <a:pt x="24" y="112"/>
                    <a:pt x="18" y="112"/>
                  </a:cubicBezTo>
                  <a:cubicBezTo>
                    <a:pt x="12" y="112"/>
                    <a:pt x="6" y="112"/>
                    <a:pt x="0" y="112"/>
                  </a:cubicBezTo>
                  <a:cubicBezTo>
                    <a:pt x="45" y="150"/>
                    <a:pt x="82" y="168"/>
                    <a:pt x="116" y="168"/>
                  </a:cubicBezTo>
                  <a:cubicBezTo>
                    <a:pt x="161" y="168"/>
                    <a:pt x="194" y="135"/>
                    <a:pt x="217" y="64"/>
                  </a:cubicBezTo>
                  <a:cubicBezTo>
                    <a:pt x="225" y="34"/>
                    <a:pt x="199" y="19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5" name="Google Shape;6685;p5"/>
            <p:cNvSpPr/>
            <p:nvPr/>
          </p:nvSpPr>
          <p:spPr>
            <a:xfrm>
              <a:off x="-2082612" y="-2902007"/>
              <a:ext cx="5587" cy="13418"/>
            </a:xfrm>
            <a:custGeom>
              <a:avLst/>
              <a:gdLst/>
              <a:ahLst/>
              <a:cxnLst/>
              <a:rect l="l" t="t" r="r" b="b"/>
              <a:pathLst>
                <a:path w="117" h="281" extrusionOk="0">
                  <a:moveTo>
                    <a:pt x="101" y="0"/>
                  </a:moveTo>
                  <a:cubicBezTo>
                    <a:pt x="91" y="0"/>
                    <a:pt x="79" y="11"/>
                    <a:pt x="75" y="26"/>
                  </a:cubicBezTo>
                  <a:cubicBezTo>
                    <a:pt x="42" y="108"/>
                    <a:pt x="1" y="190"/>
                    <a:pt x="1" y="280"/>
                  </a:cubicBezTo>
                  <a:lnTo>
                    <a:pt x="4" y="280"/>
                  </a:lnTo>
                  <a:cubicBezTo>
                    <a:pt x="49" y="251"/>
                    <a:pt x="27" y="183"/>
                    <a:pt x="65" y="149"/>
                  </a:cubicBezTo>
                  <a:cubicBezTo>
                    <a:pt x="83" y="101"/>
                    <a:pt x="101" y="52"/>
                    <a:pt x="117" y="4"/>
                  </a:cubicBezTo>
                  <a:cubicBezTo>
                    <a:pt x="113" y="4"/>
                    <a:pt x="109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6" name="Google Shape;6686;p5"/>
            <p:cNvSpPr/>
            <p:nvPr/>
          </p:nvSpPr>
          <p:spPr>
            <a:xfrm>
              <a:off x="-1832354" y="-2785688"/>
              <a:ext cx="7163" cy="4345"/>
            </a:xfrm>
            <a:custGeom>
              <a:avLst/>
              <a:gdLst/>
              <a:ahLst/>
              <a:cxnLst/>
              <a:rect l="l" t="t" r="r" b="b"/>
              <a:pathLst>
                <a:path w="150" h="91" extrusionOk="0">
                  <a:moveTo>
                    <a:pt x="94" y="1"/>
                  </a:moveTo>
                  <a:cubicBezTo>
                    <a:pt x="60" y="1"/>
                    <a:pt x="31" y="16"/>
                    <a:pt x="1" y="31"/>
                  </a:cubicBezTo>
                  <a:lnTo>
                    <a:pt x="1" y="65"/>
                  </a:lnTo>
                  <a:cubicBezTo>
                    <a:pt x="38" y="80"/>
                    <a:pt x="64" y="91"/>
                    <a:pt x="83" y="91"/>
                  </a:cubicBezTo>
                  <a:cubicBezTo>
                    <a:pt x="109" y="91"/>
                    <a:pt x="124" y="68"/>
                    <a:pt x="150" y="16"/>
                  </a:cubicBezTo>
                  <a:cubicBezTo>
                    <a:pt x="127" y="5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7" name="Google Shape;6687;p5"/>
            <p:cNvSpPr/>
            <p:nvPr/>
          </p:nvSpPr>
          <p:spPr>
            <a:xfrm>
              <a:off x="-2738029" y="-2626107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4" y="1"/>
                  </a:moveTo>
                  <a:cubicBezTo>
                    <a:pt x="45" y="1"/>
                    <a:pt x="23" y="4"/>
                    <a:pt x="0" y="13"/>
                  </a:cubicBezTo>
                  <a:cubicBezTo>
                    <a:pt x="4" y="20"/>
                    <a:pt x="11" y="23"/>
                    <a:pt x="16" y="31"/>
                  </a:cubicBezTo>
                  <a:cubicBezTo>
                    <a:pt x="56" y="68"/>
                    <a:pt x="94" y="106"/>
                    <a:pt x="131" y="144"/>
                  </a:cubicBezTo>
                  <a:cubicBezTo>
                    <a:pt x="139" y="46"/>
                    <a:pt x="120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8" name="Google Shape;6688;p5"/>
            <p:cNvSpPr/>
            <p:nvPr/>
          </p:nvSpPr>
          <p:spPr>
            <a:xfrm>
              <a:off x="-2124011" y="-2922348"/>
              <a:ext cx="7210" cy="7306"/>
            </a:xfrm>
            <a:custGeom>
              <a:avLst/>
              <a:gdLst/>
              <a:ahLst/>
              <a:cxnLst/>
              <a:rect l="l" t="t" r="r" b="b"/>
              <a:pathLst>
                <a:path w="151" h="153" extrusionOk="0">
                  <a:moveTo>
                    <a:pt x="68" y="0"/>
                  </a:moveTo>
                  <a:cubicBezTo>
                    <a:pt x="49" y="4"/>
                    <a:pt x="34" y="11"/>
                    <a:pt x="16" y="14"/>
                  </a:cubicBezTo>
                  <a:cubicBezTo>
                    <a:pt x="0" y="45"/>
                    <a:pt x="45" y="67"/>
                    <a:pt x="31" y="97"/>
                  </a:cubicBezTo>
                  <a:cubicBezTo>
                    <a:pt x="53" y="116"/>
                    <a:pt x="68" y="135"/>
                    <a:pt x="90" y="145"/>
                  </a:cubicBezTo>
                  <a:cubicBezTo>
                    <a:pt x="102" y="149"/>
                    <a:pt x="112" y="153"/>
                    <a:pt x="121" y="153"/>
                  </a:cubicBezTo>
                  <a:cubicBezTo>
                    <a:pt x="138" y="153"/>
                    <a:pt x="150" y="145"/>
                    <a:pt x="147" y="112"/>
                  </a:cubicBezTo>
                  <a:cubicBezTo>
                    <a:pt x="94" y="93"/>
                    <a:pt x="76" y="49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9" name="Google Shape;6689;p5"/>
            <p:cNvSpPr/>
            <p:nvPr/>
          </p:nvSpPr>
          <p:spPr>
            <a:xfrm>
              <a:off x="-2739652" y="-2619279"/>
              <a:ext cx="9884" cy="6637"/>
            </a:xfrm>
            <a:custGeom>
              <a:avLst/>
              <a:gdLst/>
              <a:ahLst/>
              <a:cxnLst/>
              <a:rect l="l" t="t" r="r" b="b"/>
              <a:pathLst>
                <a:path w="207" h="139" extrusionOk="0">
                  <a:moveTo>
                    <a:pt x="165" y="1"/>
                  </a:moveTo>
                  <a:cubicBezTo>
                    <a:pt x="113" y="27"/>
                    <a:pt x="90" y="101"/>
                    <a:pt x="27" y="101"/>
                  </a:cubicBezTo>
                  <a:cubicBezTo>
                    <a:pt x="19" y="101"/>
                    <a:pt x="8" y="101"/>
                    <a:pt x="0" y="97"/>
                  </a:cubicBezTo>
                  <a:lnTo>
                    <a:pt x="0" y="101"/>
                  </a:lnTo>
                  <a:cubicBezTo>
                    <a:pt x="19" y="127"/>
                    <a:pt x="42" y="139"/>
                    <a:pt x="60" y="139"/>
                  </a:cubicBezTo>
                  <a:cubicBezTo>
                    <a:pt x="90" y="139"/>
                    <a:pt x="121" y="120"/>
                    <a:pt x="147" y="105"/>
                  </a:cubicBezTo>
                  <a:cubicBezTo>
                    <a:pt x="207" y="79"/>
                    <a:pt x="173" y="37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0" name="Google Shape;6690;p5"/>
            <p:cNvSpPr/>
            <p:nvPr/>
          </p:nvSpPr>
          <p:spPr>
            <a:xfrm>
              <a:off x="-2205234" y="-2836016"/>
              <a:ext cx="13609" cy="6494"/>
            </a:xfrm>
            <a:custGeom>
              <a:avLst/>
              <a:gdLst/>
              <a:ahLst/>
              <a:cxnLst/>
              <a:rect l="l" t="t" r="r" b="b"/>
              <a:pathLst>
                <a:path w="285" h="136" extrusionOk="0">
                  <a:moveTo>
                    <a:pt x="102" y="1"/>
                  </a:moveTo>
                  <a:cubicBezTo>
                    <a:pt x="64" y="1"/>
                    <a:pt x="31" y="9"/>
                    <a:pt x="0" y="38"/>
                  </a:cubicBezTo>
                  <a:cubicBezTo>
                    <a:pt x="19" y="42"/>
                    <a:pt x="34" y="46"/>
                    <a:pt x="53" y="49"/>
                  </a:cubicBezTo>
                  <a:cubicBezTo>
                    <a:pt x="68" y="38"/>
                    <a:pt x="83" y="31"/>
                    <a:pt x="102" y="31"/>
                  </a:cubicBezTo>
                  <a:cubicBezTo>
                    <a:pt x="117" y="31"/>
                    <a:pt x="131" y="38"/>
                    <a:pt x="150" y="49"/>
                  </a:cubicBezTo>
                  <a:lnTo>
                    <a:pt x="165" y="49"/>
                  </a:lnTo>
                  <a:cubicBezTo>
                    <a:pt x="217" y="49"/>
                    <a:pt x="240" y="99"/>
                    <a:pt x="266" y="135"/>
                  </a:cubicBezTo>
                  <a:cubicBezTo>
                    <a:pt x="285" y="80"/>
                    <a:pt x="259" y="31"/>
                    <a:pt x="214" y="20"/>
                  </a:cubicBezTo>
                  <a:cubicBezTo>
                    <a:pt x="176" y="12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1" name="Google Shape;6691;p5"/>
            <p:cNvSpPr/>
            <p:nvPr/>
          </p:nvSpPr>
          <p:spPr>
            <a:xfrm>
              <a:off x="-2003156" y="-2603760"/>
              <a:ext cx="9168" cy="11794"/>
            </a:xfrm>
            <a:custGeom>
              <a:avLst/>
              <a:gdLst/>
              <a:ahLst/>
              <a:cxnLst/>
              <a:rect l="l" t="t" r="r" b="b"/>
              <a:pathLst>
                <a:path w="192" h="247" extrusionOk="0">
                  <a:moveTo>
                    <a:pt x="83" y="0"/>
                  </a:moveTo>
                  <a:cubicBezTo>
                    <a:pt x="75" y="0"/>
                    <a:pt x="67" y="4"/>
                    <a:pt x="60" y="12"/>
                  </a:cubicBezTo>
                  <a:cubicBezTo>
                    <a:pt x="38" y="26"/>
                    <a:pt x="23" y="45"/>
                    <a:pt x="0" y="64"/>
                  </a:cubicBezTo>
                  <a:lnTo>
                    <a:pt x="7" y="64"/>
                  </a:lnTo>
                  <a:cubicBezTo>
                    <a:pt x="26" y="60"/>
                    <a:pt x="45" y="60"/>
                    <a:pt x="57" y="60"/>
                  </a:cubicBezTo>
                  <a:cubicBezTo>
                    <a:pt x="124" y="60"/>
                    <a:pt x="146" y="97"/>
                    <a:pt x="142" y="191"/>
                  </a:cubicBezTo>
                  <a:cubicBezTo>
                    <a:pt x="142" y="206"/>
                    <a:pt x="146" y="228"/>
                    <a:pt x="150" y="247"/>
                  </a:cubicBezTo>
                  <a:cubicBezTo>
                    <a:pt x="191" y="150"/>
                    <a:pt x="176" y="71"/>
                    <a:pt x="109" y="12"/>
                  </a:cubicBezTo>
                  <a:cubicBezTo>
                    <a:pt x="102" y="4"/>
                    <a:pt x="90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2" name="Google Shape;6692;p5"/>
            <p:cNvSpPr/>
            <p:nvPr/>
          </p:nvSpPr>
          <p:spPr>
            <a:xfrm>
              <a:off x="-2288940" y="-2668223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38" y="1"/>
                  </a:moveTo>
                  <a:cubicBezTo>
                    <a:pt x="31" y="5"/>
                    <a:pt x="23" y="8"/>
                    <a:pt x="19" y="12"/>
                  </a:cubicBezTo>
                  <a:cubicBezTo>
                    <a:pt x="53" y="49"/>
                    <a:pt x="23" y="72"/>
                    <a:pt x="0" y="94"/>
                  </a:cubicBezTo>
                  <a:cubicBezTo>
                    <a:pt x="23" y="110"/>
                    <a:pt x="38" y="143"/>
                    <a:pt x="64" y="143"/>
                  </a:cubicBezTo>
                  <a:cubicBezTo>
                    <a:pt x="76" y="143"/>
                    <a:pt x="86" y="139"/>
                    <a:pt x="102" y="128"/>
                  </a:cubicBezTo>
                  <a:cubicBezTo>
                    <a:pt x="98" y="91"/>
                    <a:pt x="109" y="61"/>
                    <a:pt x="131" y="31"/>
                  </a:cubicBezTo>
                  <a:cubicBezTo>
                    <a:pt x="102" y="16"/>
                    <a:pt x="64" y="27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3" name="Google Shape;6693;p5"/>
            <p:cNvSpPr/>
            <p:nvPr/>
          </p:nvSpPr>
          <p:spPr>
            <a:xfrm>
              <a:off x="-2429420" y="-2506637"/>
              <a:ext cx="7544" cy="6972"/>
            </a:xfrm>
            <a:custGeom>
              <a:avLst/>
              <a:gdLst/>
              <a:ahLst/>
              <a:cxnLst/>
              <a:rect l="l" t="t" r="r" b="b"/>
              <a:pathLst>
                <a:path w="158" h="146" extrusionOk="0">
                  <a:moveTo>
                    <a:pt x="27" y="0"/>
                  </a:moveTo>
                  <a:cubicBezTo>
                    <a:pt x="19" y="14"/>
                    <a:pt x="16" y="30"/>
                    <a:pt x="12" y="49"/>
                  </a:cubicBezTo>
                  <a:cubicBezTo>
                    <a:pt x="30" y="82"/>
                    <a:pt x="1" y="145"/>
                    <a:pt x="68" y="145"/>
                  </a:cubicBezTo>
                  <a:lnTo>
                    <a:pt x="75" y="145"/>
                  </a:lnTo>
                  <a:cubicBezTo>
                    <a:pt x="94" y="109"/>
                    <a:pt x="158" y="82"/>
                    <a:pt x="94" y="30"/>
                  </a:cubicBezTo>
                  <a:lnTo>
                    <a:pt x="94" y="30"/>
                  </a:lnTo>
                  <a:cubicBezTo>
                    <a:pt x="83" y="41"/>
                    <a:pt x="71" y="45"/>
                    <a:pt x="64" y="45"/>
                  </a:cubicBezTo>
                  <a:cubicBezTo>
                    <a:pt x="45" y="45"/>
                    <a:pt x="45" y="4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4" name="Google Shape;6694;p5"/>
            <p:cNvSpPr/>
            <p:nvPr/>
          </p:nvSpPr>
          <p:spPr>
            <a:xfrm>
              <a:off x="-2338027" y="-2720700"/>
              <a:ext cx="12033" cy="3629"/>
            </a:xfrm>
            <a:custGeom>
              <a:avLst/>
              <a:gdLst/>
              <a:ahLst/>
              <a:cxnLst/>
              <a:rect l="l" t="t" r="r" b="b"/>
              <a:pathLst>
                <a:path w="252" h="76" extrusionOk="0">
                  <a:moveTo>
                    <a:pt x="109" y="1"/>
                  </a:moveTo>
                  <a:cubicBezTo>
                    <a:pt x="76" y="1"/>
                    <a:pt x="38" y="8"/>
                    <a:pt x="0" y="23"/>
                  </a:cubicBezTo>
                  <a:cubicBezTo>
                    <a:pt x="19" y="46"/>
                    <a:pt x="45" y="46"/>
                    <a:pt x="67" y="57"/>
                  </a:cubicBezTo>
                  <a:cubicBezTo>
                    <a:pt x="98" y="53"/>
                    <a:pt x="128" y="46"/>
                    <a:pt x="157" y="46"/>
                  </a:cubicBezTo>
                  <a:cubicBezTo>
                    <a:pt x="188" y="46"/>
                    <a:pt x="217" y="53"/>
                    <a:pt x="247" y="75"/>
                  </a:cubicBezTo>
                  <a:cubicBezTo>
                    <a:pt x="251" y="61"/>
                    <a:pt x="247" y="46"/>
                    <a:pt x="233" y="39"/>
                  </a:cubicBezTo>
                  <a:cubicBezTo>
                    <a:pt x="191" y="12"/>
                    <a:pt x="150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5" name="Google Shape;6695;p5"/>
            <p:cNvSpPr/>
            <p:nvPr/>
          </p:nvSpPr>
          <p:spPr>
            <a:xfrm>
              <a:off x="-1827723" y="-2766922"/>
              <a:ext cx="5444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53" y="1"/>
                  </a:moveTo>
                  <a:cubicBezTo>
                    <a:pt x="49" y="1"/>
                    <a:pt x="42" y="1"/>
                    <a:pt x="39" y="4"/>
                  </a:cubicBezTo>
                  <a:cubicBezTo>
                    <a:pt x="1" y="23"/>
                    <a:pt x="4" y="53"/>
                    <a:pt x="16" y="83"/>
                  </a:cubicBezTo>
                  <a:cubicBezTo>
                    <a:pt x="20" y="94"/>
                    <a:pt x="20" y="105"/>
                    <a:pt x="20" y="117"/>
                  </a:cubicBezTo>
                  <a:cubicBezTo>
                    <a:pt x="23" y="120"/>
                    <a:pt x="27" y="124"/>
                    <a:pt x="34" y="132"/>
                  </a:cubicBezTo>
                  <a:cubicBezTo>
                    <a:pt x="46" y="127"/>
                    <a:pt x="65" y="124"/>
                    <a:pt x="75" y="117"/>
                  </a:cubicBezTo>
                  <a:cubicBezTo>
                    <a:pt x="113" y="94"/>
                    <a:pt x="113" y="65"/>
                    <a:pt x="91" y="31"/>
                  </a:cubicBezTo>
                  <a:cubicBezTo>
                    <a:pt x="83" y="15"/>
                    <a:pt x="72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6" name="Google Shape;6696;p5"/>
            <p:cNvSpPr/>
            <p:nvPr/>
          </p:nvSpPr>
          <p:spPr>
            <a:xfrm>
              <a:off x="-2169708" y="-2916332"/>
              <a:ext cx="4871" cy="9502"/>
            </a:xfrm>
            <a:custGeom>
              <a:avLst/>
              <a:gdLst/>
              <a:ahLst/>
              <a:cxnLst/>
              <a:rect l="l" t="t" r="r" b="b"/>
              <a:pathLst>
                <a:path w="102" h="199" extrusionOk="0">
                  <a:moveTo>
                    <a:pt x="68" y="1"/>
                  </a:moveTo>
                  <a:cubicBezTo>
                    <a:pt x="68" y="54"/>
                    <a:pt x="1" y="76"/>
                    <a:pt x="5" y="132"/>
                  </a:cubicBezTo>
                  <a:cubicBezTo>
                    <a:pt x="46" y="132"/>
                    <a:pt x="19" y="199"/>
                    <a:pt x="60" y="199"/>
                  </a:cubicBezTo>
                  <a:lnTo>
                    <a:pt x="101" y="199"/>
                  </a:lnTo>
                  <a:cubicBezTo>
                    <a:pt x="83" y="139"/>
                    <a:pt x="68" y="80"/>
                    <a:pt x="86" y="16"/>
                  </a:cubicBezTo>
                  <a:cubicBezTo>
                    <a:pt x="79" y="12"/>
                    <a:pt x="75" y="4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7" name="Google Shape;6697;p5"/>
            <p:cNvSpPr/>
            <p:nvPr/>
          </p:nvSpPr>
          <p:spPr>
            <a:xfrm>
              <a:off x="-2164694" y="-2913132"/>
              <a:ext cx="7019" cy="5826"/>
            </a:xfrm>
            <a:custGeom>
              <a:avLst/>
              <a:gdLst/>
              <a:ahLst/>
              <a:cxnLst/>
              <a:rect l="l" t="t" r="r" b="b"/>
              <a:pathLst>
                <a:path w="147" h="122" extrusionOk="0">
                  <a:moveTo>
                    <a:pt x="93" y="1"/>
                  </a:moveTo>
                  <a:cubicBezTo>
                    <a:pt x="75" y="35"/>
                    <a:pt x="0" y="49"/>
                    <a:pt x="45" y="113"/>
                  </a:cubicBezTo>
                  <a:cubicBezTo>
                    <a:pt x="57" y="117"/>
                    <a:pt x="71" y="121"/>
                    <a:pt x="83" y="121"/>
                  </a:cubicBezTo>
                  <a:cubicBezTo>
                    <a:pt x="101" y="121"/>
                    <a:pt x="120" y="113"/>
                    <a:pt x="131" y="87"/>
                  </a:cubicBezTo>
                  <a:cubicBezTo>
                    <a:pt x="146" y="49"/>
                    <a:pt x="120" y="23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8" name="Google Shape;6698;p5"/>
            <p:cNvSpPr/>
            <p:nvPr/>
          </p:nvSpPr>
          <p:spPr>
            <a:xfrm>
              <a:off x="-2278053" y="-2851678"/>
              <a:ext cx="5587" cy="6255"/>
            </a:xfrm>
            <a:custGeom>
              <a:avLst/>
              <a:gdLst/>
              <a:ahLst/>
              <a:cxnLst/>
              <a:rect l="l" t="t" r="r" b="b"/>
              <a:pathLst>
                <a:path w="117" h="131" extrusionOk="0">
                  <a:moveTo>
                    <a:pt x="67" y="0"/>
                  </a:moveTo>
                  <a:cubicBezTo>
                    <a:pt x="57" y="0"/>
                    <a:pt x="45" y="8"/>
                    <a:pt x="34" y="18"/>
                  </a:cubicBezTo>
                  <a:cubicBezTo>
                    <a:pt x="0" y="56"/>
                    <a:pt x="27" y="90"/>
                    <a:pt x="41" y="120"/>
                  </a:cubicBezTo>
                  <a:cubicBezTo>
                    <a:pt x="53" y="127"/>
                    <a:pt x="60" y="131"/>
                    <a:pt x="67" y="131"/>
                  </a:cubicBezTo>
                  <a:cubicBezTo>
                    <a:pt x="76" y="131"/>
                    <a:pt x="83" y="127"/>
                    <a:pt x="83" y="120"/>
                  </a:cubicBezTo>
                  <a:cubicBezTo>
                    <a:pt x="94" y="86"/>
                    <a:pt x="117" y="49"/>
                    <a:pt x="90" y="11"/>
                  </a:cubicBezTo>
                  <a:cubicBezTo>
                    <a:pt x="86" y="4"/>
                    <a:pt x="79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9" name="Google Shape;6699;p5"/>
            <p:cNvSpPr/>
            <p:nvPr/>
          </p:nvSpPr>
          <p:spPr>
            <a:xfrm>
              <a:off x="-2136140" y="-2868486"/>
              <a:ext cx="8070" cy="9884"/>
            </a:xfrm>
            <a:custGeom>
              <a:avLst/>
              <a:gdLst/>
              <a:ahLst/>
              <a:cxnLst/>
              <a:rect l="l" t="t" r="r" b="b"/>
              <a:pathLst>
                <a:path w="169" h="207" extrusionOk="0">
                  <a:moveTo>
                    <a:pt x="71" y="1"/>
                  </a:moveTo>
                  <a:lnTo>
                    <a:pt x="71" y="1"/>
                  </a:lnTo>
                  <a:cubicBezTo>
                    <a:pt x="0" y="61"/>
                    <a:pt x="97" y="101"/>
                    <a:pt x="83" y="158"/>
                  </a:cubicBezTo>
                  <a:cubicBezTo>
                    <a:pt x="78" y="177"/>
                    <a:pt x="90" y="191"/>
                    <a:pt x="113" y="203"/>
                  </a:cubicBezTo>
                  <a:cubicBezTo>
                    <a:pt x="120" y="203"/>
                    <a:pt x="128" y="206"/>
                    <a:pt x="135" y="206"/>
                  </a:cubicBezTo>
                  <a:cubicBezTo>
                    <a:pt x="146" y="206"/>
                    <a:pt x="157" y="203"/>
                    <a:pt x="168" y="199"/>
                  </a:cubicBezTo>
                  <a:cubicBezTo>
                    <a:pt x="165" y="199"/>
                    <a:pt x="165" y="195"/>
                    <a:pt x="165" y="195"/>
                  </a:cubicBezTo>
                  <a:cubicBezTo>
                    <a:pt x="150" y="124"/>
                    <a:pt x="64" y="83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0" name="Google Shape;6700;p5"/>
            <p:cNvSpPr/>
            <p:nvPr/>
          </p:nvSpPr>
          <p:spPr>
            <a:xfrm>
              <a:off x="-2006212" y="-2596789"/>
              <a:ext cx="5205" cy="5587"/>
            </a:xfrm>
            <a:custGeom>
              <a:avLst/>
              <a:gdLst/>
              <a:ahLst/>
              <a:cxnLst/>
              <a:rect l="l" t="t" r="r" b="b"/>
              <a:pathLst>
                <a:path w="109" h="117" extrusionOk="0">
                  <a:moveTo>
                    <a:pt x="16" y="1"/>
                  </a:moveTo>
                  <a:lnTo>
                    <a:pt x="16" y="1"/>
                  </a:lnTo>
                  <a:cubicBezTo>
                    <a:pt x="0" y="71"/>
                    <a:pt x="35" y="105"/>
                    <a:pt x="98" y="116"/>
                  </a:cubicBezTo>
                  <a:cubicBezTo>
                    <a:pt x="109" y="8"/>
                    <a:pt x="109" y="8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1" name="Google Shape;6701;p5"/>
            <p:cNvSpPr/>
            <p:nvPr/>
          </p:nvSpPr>
          <p:spPr>
            <a:xfrm>
              <a:off x="-2343757" y="-2718694"/>
              <a:ext cx="5587" cy="8595"/>
            </a:xfrm>
            <a:custGeom>
              <a:avLst/>
              <a:gdLst/>
              <a:ahLst/>
              <a:cxnLst/>
              <a:rect l="l" t="t" r="r" b="b"/>
              <a:pathLst>
                <a:path w="117" h="180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75"/>
                    <a:pt x="30" y="131"/>
                    <a:pt x="91" y="180"/>
                  </a:cubicBezTo>
                  <a:cubicBezTo>
                    <a:pt x="94" y="154"/>
                    <a:pt x="98" y="123"/>
                    <a:pt x="106" y="97"/>
                  </a:cubicBezTo>
                  <a:cubicBezTo>
                    <a:pt x="117" y="41"/>
                    <a:pt x="65" y="3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2" name="Google Shape;6702;p5"/>
            <p:cNvSpPr/>
            <p:nvPr/>
          </p:nvSpPr>
          <p:spPr>
            <a:xfrm>
              <a:off x="-2118281" y="-2587859"/>
              <a:ext cx="10935" cy="5396"/>
            </a:xfrm>
            <a:custGeom>
              <a:avLst/>
              <a:gdLst/>
              <a:ahLst/>
              <a:cxnLst/>
              <a:rect l="l" t="t" r="r" b="b"/>
              <a:pathLst>
                <a:path w="229" h="113" extrusionOk="0">
                  <a:moveTo>
                    <a:pt x="1" y="0"/>
                  </a:moveTo>
                  <a:cubicBezTo>
                    <a:pt x="30" y="75"/>
                    <a:pt x="86" y="112"/>
                    <a:pt x="153" y="112"/>
                  </a:cubicBezTo>
                  <a:cubicBezTo>
                    <a:pt x="180" y="112"/>
                    <a:pt x="202" y="109"/>
                    <a:pt x="228" y="101"/>
                  </a:cubicBezTo>
                  <a:cubicBezTo>
                    <a:pt x="217" y="90"/>
                    <a:pt x="206" y="78"/>
                    <a:pt x="194" y="71"/>
                  </a:cubicBezTo>
                  <a:cubicBezTo>
                    <a:pt x="184" y="75"/>
                    <a:pt x="168" y="75"/>
                    <a:pt x="158" y="75"/>
                  </a:cubicBezTo>
                  <a:cubicBezTo>
                    <a:pt x="97" y="75"/>
                    <a:pt x="53" y="3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3" name="Google Shape;6703;p5"/>
            <p:cNvSpPr/>
            <p:nvPr/>
          </p:nvSpPr>
          <p:spPr>
            <a:xfrm>
              <a:off x="-2899758" y="-2756942"/>
              <a:ext cx="6637" cy="8643"/>
            </a:xfrm>
            <a:custGeom>
              <a:avLst/>
              <a:gdLst/>
              <a:ahLst/>
              <a:cxnLst/>
              <a:rect l="l" t="t" r="r" b="b"/>
              <a:pathLst>
                <a:path w="139" h="181" extrusionOk="0">
                  <a:moveTo>
                    <a:pt x="1" y="1"/>
                  </a:moveTo>
                  <a:cubicBezTo>
                    <a:pt x="8" y="5"/>
                    <a:pt x="12" y="13"/>
                    <a:pt x="20" y="16"/>
                  </a:cubicBezTo>
                  <a:cubicBezTo>
                    <a:pt x="42" y="39"/>
                    <a:pt x="46" y="68"/>
                    <a:pt x="34" y="98"/>
                  </a:cubicBezTo>
                  <a:cubicBezTo>
                    <a:pt x="49" y="125"/>
                    <a:pt x="68" y="154"/>
                    <a:pt x="83" y="180"/>
                  </a:cubicBezTo>
                  <a:cubicBezTo>
                    <a:pt x="139" y="98"/>
                    <a:pt x="128" y="57"/>
                    <a:pt x="20" y="8"/>
                  </a:cubicBezTo>
                  <a:cubicBezTo>
                    <a:pt x="12" y="5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4" name="Google Shape;6704;p5"/>
            <p:cNvSpPr/>
            <p:nvPr/>
          </p:nvSpPr>
          <p:spPr>
            <a:xfrm>
              <a:off x="-1819701" y="-2661060"/>
              <a:ext cx="6160" cy="6255"/>
            </a:xfrm>
            <a:custGeom>
              <a:avLst/>
              <a:gdLst/>
              <a:ahLst/>
              <a:cxnLst/>
              <a:rect l="l" t="t" r="r" b="b"/>
              <a:pathLst>
                <a:path w="129" h="131" extrusionOk="0">
                  <a:moveTo>
                    <a:pt x="83" y="1"/>
                  </a:moveTo>
                  <a:cubicBezTo>
                    <a:pt x="76" y="23"/>
                    <a:pt x="64" y="41"/>
                    <a:pt x="42" y="53"/>
                  </a:cubicBezTo>
                  <a:cubicBezTo>
                    <a:pt x="28" y="60"/>
                    <a:pt x="1" y="60"/>
                    <a:pt x="5" y="86"/>
                  </a:cubicBezTo>
                  <a:cubicBezTo>
                    <a:pt x="9" y="113"/>
                    <a:pt x="35" y="120"/>
                    <a:pt x="57" y="124"/>
                  </a:cubicBezTo>
                  <a:cubicBezTo>
                    <a:pt x="72" y="124"/>
                    <a:pt x="87" y="127"/>
                    <a:pt x="102" y="131"/>
                  </a:cubicBezTo>
                  <a:cubicBezTo>
                    <a:pt x="117" y="117"/>
                    <a:pt x="128" y="101"/>
                    <a:pt x="121" y="82"/>
                  </a:cubicBezTo>
                  <a:cubicBezTo>
                    <a:pt x="87" y="64"/>
                    <a:pt x="121" y="23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5" name="Google Shape;6705;p5"/>
            <p:cNvSpPr/>
            <p:nvPr/>
          </p:nvSpPr>
          <p:spPr>
            <a:xfrm>
              <a:off x="-2175056" y="-2910076"/>
              <a:ext cx="8643" cy="3820"/>
            </a:xfrm>
            <a:custGeom>
              <a:avLst/>
              <a:gdLst/>
              <a:ahLst/>
              <a:cxnLst/>
              <a:rect l="l" t="t" r="r" b="b"/>
              <a:pathLst>
                <a:path w="181" h="80" extrusionOk="0">
                  <a:moveTo>
                    <a:pt x="117" y="1"/>
                  </a:moveTo>
                  <a:cubicBezTo>
                    <a:pt x="86" y="38"/>
                    <a:pt x="30" y="12"/>
                    <a:pt x="1" y="45"/>
                  </a:cubicBezTo>
                  <a:cubicBezTo>
                    <a:pt x="34" y="68"/>
                    <a:pt x="72" y="80"/>
                    <a:pt x="108" y="80"/>
                  </a:cubicBezTo>
                  <a:cubicBezTo>
                    <a:pt x="131" y="80"/>
                    <a:pt x="153" y="75"/>
                    <a:pt x="180" y="68"/>
                  </a:cubicBezTo>
                  <a:lnTo>
                    <a:pt x="172" y="68"/>
                  </a:lnTo>
                  <a:cubicBezTo>
                    <a:pt x="131" y="68"/>
                    <a:pt x="158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6" name="Google Shape;6706;p5"/>
            <p:cNvSpPr/>
            <p:nvPr/>
          </p:nvSpPr>
          <p:spPr>
            <a:xfrm>
              <a:off x="-2290372" y="-2897232"/>
              <a:ext cx="7210" cy="6303"/>
            </a:xfrm>
            <a:custGeom>
              <a:avLst/>
              <a:gdLst/>
              <a:ahLst/>
              <a:cxnLst/>
              <a:rect l="l" t="t" r="r" b="b"/>
              <a:pathLst>
                <a:path w="151" h="132" extrusionOk="0">
                  <a:moveTo>
                    <a:pt x="116" y="1"/>
                  </a:moveTo>
                  <a:lnTo>
                    <a:pt x="16" y="102"/>
                  </a:lnTo>
                  <a:cubicBezTo>
                    <a:pt x="1" y="117"/>
                    <a:pt x="4" y="120"/>
                    <a:pt x="49" y="132"/>
                  </a:cubicBezTo>
                  <a:cubicBezTo>
                    <a:pt x="87" y="132"/>
                    <a:pt x="94" y="83"/>
                    <a:pt x="132" y="83"/>
                  </a:cubicBezTo>
                  <a:cubicBezTo>
                    <a:pt x="139" y="75"/>
                    <a:pt x="142" y="72"/>
                    <a:pt x="150" y="64"/>
                  </a:cubicBezTo>
                  <a:cubicBezTo>
                    <a:pt x="128" y="49"/>
                    <a:pt x="128" y="23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7" name="Google Shape;6707;p5"/>
            <p:cNvSpPr/>
            <p:nvPr/>
          </p:nvSpPr>
          <p:spPr>
            <a:xfrm>
              <a:off x="-2298203" y="-2772652"/>
              <a:ext cx="10219" cy="7019"/>
            </a:xfrm>
            <a:custGeom>
              <a:avLst/>
              <a:gdLst/>
              <a:ahLst/>
              <a:cxnLst/>
              <a:rect l="l" t="t" r="r" b="b"/>
              <a:pathLst>
                <a:path w="214" h="147" extrusionOk="0">
                  <a:moveTo>
                    <a:pt x="108" y="1"/>
                  </a:moveTo>
                  <a:cubicBezTo>
                    <a:pt x="101" y="1"/>
                    <a:pt x="90" y="5"/>
                    <a:pt x="79" y="12"/>
                  </a:cubicBezTo>
                  <a:cubicBezTo>
                    <a:pt x="34" y="35"/>
                    <a:pt x="0" y="61"/>
                    <a:pt x="41" y="113"/>
                  </a:cubicBezTo>
                  <a:lnTo>
                    <a:pt x="41" y="117"/>
                  </a:lnTo>
                  <a:cubicBezTo>
                    <a:pt x="49" y="109"/>
                    <a:pt x="53" y="106"/>
                    <a:pt x="60" y="98"/>
                  </a:cubicBezTo>
                  <a:lnTo>
                    <a:pt x="60" y="95"/>
                  </a:lnTo>
                  <a:cubicBezTo>
                    <a:pt x="63" y="61"/>
                    <a:pt x="71" y="35"/>
                    <a:pt x="86" y="35"/>
                  </a:cubicBezTo>
                  <a:cubicBezTo>
                    <a:pt x="97" y="35"/>
                    <a:pt x="113" y="46"/>
                    <a:pt x="135" y="72"/>
                  </a:cubicBezTo>
                  <a:cubicBezTo>
                    <a:pt x="153" y="98"/>
                    <a:pt x="180" y="121"/>
                    <a:pt x="206" y="147"/>
                  </a:cubicBezTo>
                  <a:cubicBezTo>
                    <a:pt x="213" y="98"/>
                    <a:pt x="161" y="87"/>
                    <a:pt x="149" y="50"/>
                  </a:cubicBezTo>
                  <a:cubicBezTo>
                    <a:pt x="142" y="28"/>
                    <a:pt x="135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8" name="Google Shape;6708;p5"/>
            <p:cNvSpPr/>
            <p:nvPr/>
          </p:nvSpPr>
          <p:spPr>
            <a:xfrm>
              <a:off x="-2123629" y="-2446185"/>
              <a:ext cx="7163" cy="5826"/>
            </a:xfrm>
            <a:custGeom>
              <a:avLst/>
              <a:gdLst/>
              <a:ahLst/>
              <a:cxnLst/>
              <a:rect l="l" t="t" r="r" b="b"/>
              <a:pathLst>
                <a:path w="150" h="122" extrusionOk="0">
                  <a:moveTo>
                    <a:pt x="68" y="1"/>
                  </a:moveTo>
                  <a:cubicBezTo>
                    <a:pt x="34" y="1"/>
                    <a:pt x="18" y="39"/>
                    <a:pt x="0" y="121"/>
                  </a:cubicBezTo>
                  <a:cubicBezTo>
                    <a:pt x="34" y="57"/>
                    <a:pt x="104" y="72"/>
                    <a:pt x="149" y="39"/>
                  </a:cubicBezTo>
                  <a:cubicBezTo>
                    <a:pt x="113" y="13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9" name="Google Shape;6709;p5"/>
            <p:cNvSpPr/>
            <p:nvPr/>
          </p:nvSpPr>
          <p:spPr>
            <a:xfrm>
              <a:off x="-2684310" y="-2421546"/>
              <a:ext cx="6637" cy="5062"/>
            </a:xfrm>
            <a:custGeom>
              <a:avLst/>
              <a:gdLst/>
              <a:ahLst/>
              <a:cxnLst/>
              <a:rect l="l" t="t" r="r" b="b"/>
              <a:pathLst>
                <a:path w="139" h="106" extrusionOk="0">
                  <a:moveTo>
                    <a:pt x="8" y="1"/>
                  </a:moveTo>
                  <a:cubicBezTo>
                    <a:pt x="1" y="76"/>
                    <a:pt x="4" y="106"/>
                    <a:pt x="38" y="106"/>
                  </a:cubicBezTo>
                  <a:cubicBezTo>
                    <a:pt x="53" y="106"/>
                    <a:pt x="75" y="99"/>
                    <a:pt x="109" y="87"/>
                  </a:cubicBezTo>
                  <a:cubicBezTo>
                    <a:pt x="120" y="83"/>
                    <a:pt x="128" y="72"/>
                    <a:pt x="139" y="68"/>
                  </a:cubicBezTo>
                  <a:lnTo>
                    <a:pt x="139" y="64"/>
                  </a:lnTo>
                  <a:cubicBezTo>
                    <a:pt x="105" y="27"/>
                    <a:pt x="35" y="54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0" name="Google Shape;6710;p5"/>
            <p:cNvSpPr/>
            <p:nvPr/>
          </p:nvSpPr>
          <p:spPr>
            <a:xfrm>
              <a:off x="-2774080" y="-2814003"/>
              <a:ext cx="6303" cy="4632"/>
            </a:xfrm>
            <a:custGeom>
              <a:avLst/>
              <a:gdLst/>
              <a:ahLst/>
              <a:cxnLst/>
              <a:rect l="l" t="t" r="r" b="b"/>
              <a:pathLst>
                <a:path w="132" h="97" extrusionOk="0">
                  <a:moveTo>
                    <a:pt x="53" y="0"/>
                  </a:moveTo>
                  <a:cubicBezTo>
                    <a:pt x="38" y="0"/>
                    <a:pt x="23" y="7"/>
                    <a:pt x="0" y="22"/>
                  </a:cubicBezTo>
                  <a:cubicBezTo>
                    <a:pt x="15" y="37"/>
                    <a:pt x="26" y="52"/>
                    <a:pt x="15" y="71"/>
                  </a:cubicBezTo>
                  <a:cubicBezTo>
                    <a:pt x="34" y="90"/>
                    <a:pt x="49" y="97"/>
                    <a:pt x="64" y="97"/>
                  </a:cubicBezTo>
                  <a:cubicBezTo>
                    <a:pt x="86" y="97"/>
                    <a:pt x="109" y="78"/>
                    <a:pt x="131" y="56"/>
                  </a:cubicBezTo>
                  <a:cubicBezTo>
                    <a:pt x="105" y="30"/>
                    <a:pt x="83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1" name="Google Shape;6711;p5"/>
            <p:cNvSpPr/>
            <p:nvPr/>
          </p:nvSpPr>
          <p:spPr>
            <a:xfrm>
              <a:off x="-2126494" y="-2504679"/>
              <a:ext cx="10171" cy="4345"/>
            </a:xfrm>
            <a:custGeom>
              <a:avLst/>
              <a:gdLst/>
              <a:ahLst/>
              <a:cxnLst/>
              <a:rect l="l" t="t" r="r" b="b"/>
              <a:pathLst>
                <a:path w="213" h="91" extrusionOk="0">
                  <a:moveTo>
                    <a:pt x="195" y="0"/>
                  </a:moveTo>
                  <a:cubicBezTo>
                    <a:pt x="142" y="49"/>
                    <a:pt x="71" y="56"/>
                    <a:pt x="0" y="63"/>
                  </a:cubicBezTo>
                  <a:cubicBezTo>
                    <a:pt x="26" y="82"/>
                    <a:pt x="52" y="90"/>
                    <a:pt x="78" y="90"/>
                  </a:cubicBezTo>
                  <a:cubicBezTo>
                    <a:pt x="105" y="90"/>
                    <a:pt x="135" y="82"/>
                    <a:pt x="161" y="75"/>
                  </a:cubicBezTo>
                  <a:cubicBezTo>
                    <a:pt x="206" y="63"/>
                    <a:pt x="213" y="37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2" name="Google Shape;6712;p5"/>
            <p:cNvSpPr/>
            <p:nvPr/>
          </p:nvSpPr>
          <p:spPr>
            <a:xfrm>
              <a:off x="-2422974" y="-2925977"/>
              <a:ext cx="5921" cy="5062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61"/>
                    <a:pt x="23" y="106"/>
                    <a:pt x="71" y="106"/>
                  </a:cubicBezTo>
                  <a:lnTo>
                    <a:pt x="79" y="106"/>
                  </a:lnTo>
                  <a:cubicBezTo>
                    <a:pt x="124" y="102"/>
                    <a:pt x="109" y="72"/>
                    <a:pt x="90" y="49"/>
                  </a:cubicBezTo>
                  <a:cubicBezTo>
                    <a:pt x="67" y="23"/>
                    <a:pt x="41" y="9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3" name="Google Shape;6713;p5"/>
            <p:cNvSpPr/>
            <p:nvPr/>
          </p:nvSpPr>
          <p:spPr>
            <a:xfrm>
              <a:off x="-2072632" y="-2879182"/>
              <a:ext cx="7926" cy="4011"/>
            </a:xfrm>
            <a:custGeom>
              <a:avLst/>
              <a:gdLst/>
              <a:ahLst/>
              <a:cxnLst/>
              <a:rect l="l" t="t" r="r" b="b"/>
              <a:pathLst>
                <a:path w="166" h="84" extrusionOk="0">
                  <a:moveTo>
                    <a:pt x="49" y="0"/>
                  </a:moveTo>
                  <a:cubicBezTo>
                    <a:pt x="13" y="0"/>
                    <a:pt x="4" y="38"/>
                    <a:pt x="1" y="79"/>
                  </a:cubicBezTo>
                  <a:lnTo>
                    <a:pt x="1" y="83"/>
                  </a:lnTo>
                  <a:cubicBezTo>
                    <a:pt x="65" y="83"/>
                    <a:pt x="109" y="38"/>
                    <a:pt x="166" y="19"/>
                  </a:cubicBezTo>
                  <a:lnTo>
                    <a:pt x="166" y="16"/>
                  </a:lnTo>
                  <a:lnTo>
                    <a:pt x="121" y="16"/>
                  </a:lnTo>
                  <a:cubicBezTo>
                    <a:pt x="109" y="16"/>
                    <a:pt x="99" y="16"/>
                    <a:pt x="87" y="11"/>
                  </a:cubicBezTo>
                  <a:cubicBezTo>
                    <a:pt x="72" y="4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4" name="Google Shape;6714;p5"/>
            <p:cNvSpPr/>
            <p:nvPr/>
          </p:nvSpPr>
          <p:spPr>
            <a:xfrm>
              <a:off x="-2282541" y="-2713728"/>
              <a:ext cx="8117" cy="4727"/>
            </a:xfrm>
            <a:custGeom>
              <a:avLst/>
              <a:gdLst/>
              <a:ahLst/>
              <a:cxnLst/>
              <a:rect l="l" t="t" r="r" b="b"/>
              <a:pathLst>
                <a:path w="170" h="99" extrusionOk="0">
                  <a:moveTo>
                    <a:pt x="87" y="0"/>
                  </a:moveTo>
                  <a:cubicBezTo>
                    <a:pt x="72" y="0"/>
                    <a:pt x="54" y="12"/>
                    <a:pt x="35" y="34"/>
                  </a:cubicBezTo>
                  <a:cubicBezTo>
                    <a:pt x="23" y="45"/>
                    <a:pt x="13" y="57"/>
                    <a:pt x="1" y="64"/>
                  </a:cubicBezTo>
                  <a:cubicBezTo>
                    <a:pt x="57" y="83"/>
                    <a:pt x="117" y="68"/>
                    <a:pt x="170" y="98"/>
                  </a:cubicBezTo>
                  <a:cubicBezTo>
                    <a:pt x="154" y="83"/>
                    <a:pt x="135" y="64"/>
                    <a:pt x="128" y="45"/>
                  </a:cubicBezTo>
                  <a:cubicBezTo>
                    <a:pt x="117" y="12"/>
                    <a:pt x="102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5" name="Google Shape;6715;p5"/>
            <p:cNvSpPr/>
            <p:nvPr/>
          </p:nvSpPr>
          <p:spPr>
            <a:xfrm>
              <a:off x="-2775703" y="-2815675"/>
              <a:ext cx="7926" cy="4345"/>
            </a:xfrm>
            <a:custGeom>
              <a:avLst/>
              <a:gdLst/>
              <a:ahLst/>
              <a:cxnLst/>
              <a:rect l="l" t="t" r="r" b="b"/>
              <a:pathLst>
                <a:path w="166" h="91" extrusionOk="0">
                  <a:moveTo>
                    <a:pt x="105" y="1"/>
                  </a:moveTo>
                  <a:cubicBezTo>
                    <a:pt x="79" y="1"/>
                    <a:pt x="49" y="5"/>
                    <a:pt x="1" y="13"/>
                  </a:cubicBezTo>
                  <a:cubicBezTo>
                    <a:pt x="4" y="35"/>
                    <a:pt x="23" y="46"/>
                    <a:pt x="34" y="57"/>
                  </a:cubicBezTo>
                  <a:cubicBezTo>
                    <a:pt x="57" y="42"/>
                    <a:pt x="72" y="35"/>
                    <a:pt x="87" y="35"/>
                  </a:cubicBezTo>
                  <a:cubicBezTo>
                    <a:pt x="117" y="35"/>
                    <a:pt x="139" y="65"/>
                    <a:pt x="165" y="91"/>
                  </a:cubicBezTo>
                  <a:cubicBezTo>
                    <a:pt x="161" y="23"/>
                    <a:pt x="154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6" name="Google Shape;6716;p5"/>
            <p:cNvSpPr/>
            <p:nvPr/>
          </p:nvSpPr>
          <p:spPr>
            <a:xfrm>
              <a:off x="-2058689" y="-2819399"/>
              <a:ext cx="6494" cy="4536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3" y="1"/>
                  </a:moveTo>
                  <a:cubicBezTo>
                    <a:pt x="35" y="15"/>
                    <a:pt x="19" y="31"/>
                    <a:pt x="0" y="46"/>
                  </a:cubicBezTo>
                  <a:cubicBezTo>
                    <a:pt x="16" y="83"/>
                    <a:pt x="38" y="94"/>
                    <a:pt x="68" y="94"/>
                  </a:cubicBezTo>
                  <a:cubicBezTo>
                    <a:pt x="90" y="94"/>
                    <a:pt x="113" y="87"/>
                    <a:pt x="135" y="87"/>
                  </a:cubicBezTo>
                  <a:cubicBezTo>
                    <a:pt x="113" y="65"/>
                    <a:pt x="90" y="38"/>
                    <a:pt x="68" y="15"/>
                  </a:cubicBezTo>
                  <a:lnTo>
                    <a:pt x="61" y="8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7" name="Google Shape;6717;p5"/>
            <p:cNvSpPr/>
            <p:nvPr/>
          </p:nvSpPr>
          <p:spPr>
            <a:xfrm>
              <a:off x="-2769066" y="-2522203"/>
              <a:ext cx="5730" cy="5587"/>
            </a:xfrm>
            <a:custGeom>
              <a:avLst/>
              <a:gdLst/>
              <a:ahLst/>
              <a:cxnLst/>
              <a:rect l="l" t="t" r="r" b="b"/>
              <a:pathLst>
                <a:path w="120" h="117" extrusionOk="0">
                  <a:moveTo>
                    <a:pt x="19" y="0"/>
                  </a:moveTo>
                  <a:cubicBezTo>
                    <a:pt x="60" y="45"/>
                    <a:pt x="38" y="83"/>
                    <a:pt x="0" y="116"/>
                  </a:cubicBezTo>
                  <a:lnTo>
                    <a:pt x="19" y="116"/>
                  </a:lnTo>
                  <a:cubicBezTo>
                    <a:pt x="38" y="116"/>
                    <a:pt x="52" y="109"/>
                    <a:pt x="67" y="102"/>
                  </a:cubicBezTo>
                  <a:cubicBezTo>
                    <a:pt x="93" y="94"/>
                    <a:pt x="119" y="76"/>
                    <a:pt x="116" y="45"/>
                  </a:cubicBezTo>
                  <a:cubicBezTo>
                    <a:pt x="112" y="19"/>
                    <a:pt x="86" y="12"/>
                    <a:pt x="64" y="4"/>
                  </a:cubicBezTo>
                  <a:cubicBezTo>
                    <a:pt x="48" y="0"/>
                    <a:pt x="33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8" name="Google Shape;6718;p5"/>
            <p:cNvSpPr/>
            <p:nvPr/>
          </p:nvSpPr>
          <p:spPr>
            <a:xfrm>
              <a:off x="-2763575" y="-2417774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90" y="11"/>
                  </a:moveTo>
                  <a:lnTo>
                    <a:pt x="90" y="11"/>
                  </a:lnTo>
                  <a:cubicBezTo>
                    <a:pt x="64" y="34"/>
                    <a:pt x="8" y="1"/>
                    <a:pt x="4" y="60"/>
                  </a:cubicBezTo>
                  <a:cubicBezTo>
                    <a:pt x="1" y="90"/>
                    <a:pt x="16" y="113"/>
                    <a:pt x="46" y="113"/>
                  </a:cubicBezTo>
                  <a:lnTo>
                    <a:pt x="57" y="113"/>
                  </a:lnTo>
                  <a:cubicBezTo>
                    <a:pt x="87" y="87"/>
                    <a:pt x="113" y="56"/>
                    <a:pt x="90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9" name="Google Shape;6719;p5"/>
            <p:cNvSpPr/>
            <p:nvPr/>
          </p:nvSpPr>
          <p:spPr>
            <a:xfrm>
              <a:off x="-1901592" y="-2714588"/>
              <a:ext cx="7210" cy="4679"/>
            </a:xfrm>
            <a:custGeom>
              <a:avLst/>
              <a:gdLst/>
              <a:ahLst/>
              <a:cxnLst/>
              <a:rect l="l" t="t" r="r" b="b"/>
              <a:pathLst>
                <a:path w="151" h="98" extrusionOk="0">
                  <a:moveTo>
                    <a:pt x="19" y="0"/>
                  </a:moveTo>
                  <a:cubicBezTo>
                    <a:pt x="11" y="4"/>
                    <a:pt x="7" y="11"/>
                    <a:pt x="0" y="15"/>
                  </a:cubicBezTo>
                  <a:cubicBezTo>
                    <a:pt x="33" y="71"/>
                    <a:pt x="94" y="75"/>
                    <a:pt x="146" y="97"/>
                  </a:cubicBezTo>
                  <a:lnTo>
                    <a:pt x="150" y="97"/>
                  </a:lnTo>
                  <a:cubicBezTo>
                    <a:pt x="138" y="26"/>
                    <a:pt x="94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0" name="Google Shape;6720;p5"/>
            <p:cNvSpPr/>
            <p:nvPr/>
          </p:nvSpPr>
          <p:spPr>
            <a:xfrm>
              <a:off x="-1810055" y="-2584994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12" y="0"/>
                  </a:moveTo>
                  <a:cubicBezTo>
                    <a:pt x="0" y="18"/>
                    <a:pt x="12" y="37"/>
                    <a:pt x="19" y="56"/>
                  </a:cubicBezTo>
                  <a:cubicBezTo>
                    <a:pt x="23" y="78"/>
                    <a:pt x="35" y="97"/>
                    <a:pt x="57" y="97"/>
                  </a:cubicBezTo>
                  <a:lnTo>
                    <a:pt x="64" y="97"/>
                  </a:lnTo>
                  <a:cubicBezTo>
                    <a:pt x="87" y="94"/>
                    <a:pt x="83" y="63"/>
                    <a:pt x="90" y="49"/>
                  </a:cubicBezTo>
                  <a:cubicBezTo>
                    <a:pt x="98" y="7"/>
                    <a:pt x="79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1" name="Google Shape;6721;p5"/>
            <p:cNvSpPr/>
            <p:nvPr/>
          </p:nvSpPr>
          <p:spPr>
            <a:xfrm>
              <a:off x="-1915678" y="-2891884"/>
              <a:ext cx="9263" cy="6685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113"/>
                    <a:pt x="59" y="139"/>
                    <a:pt x="119" y="139"/>
                  </a:cubicBezTo>
                  <a:cubicBezTo>
                    <a:pt x="138" y="139"/>
                    <a:pt x="164" y="135"/>
                    <a:pt x="194" y="132"/>
                  </a:cubicBezTo>
                  <a:cubicBezTo>
                    <a:pt x="119" y="106"/>
                    <a:pt x="49" y="6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2" name="Google Shape;6722;p5"/>
            <p:cNvSpPr/>
            <p:nvPr/>
          </p:nvSpPr>
          <p:spPr>
            <a:xfrm>
              <a:off x="-2245201" y="-2598412"/>
              <a:ext cx="5062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45" y="0"/>
                  </a:moveTo>
                  <a:cubicBezTo>
                    <a:pt x="34" y="0"/>
                    <a:pt x="19" y="4"/>
                    <a:pt x="0" y="16"/>
                  </a:cubicBezTo>
                  <a:cubicBezTo>
                    <a:pt x="42" y="49"/>
                    <a:pt x="42" y="79"/>
                    <a:pt x="0" y="113"/>
                  </a:cubicBezTo>
                  <a:lnTo>
                    <a:pt x="30" y="113"/>
                  </a:lnTo>
                  <a:cubicBezTo>
                    <a:pt x="52" y="113"/>
                    <a:pt x="79" y="113"/>
                    <a:pt x="105" y="102"/>
                  </a:cubicBezTo>
                  <a:cubicBezTo>
                    <a:pt x="71" y="79"/>
                    <a:pt x="94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3" name="Google Shape;6723;p5"/>
            <p:cNvSpPr/>
            <p:nvPr/>
          </p:nvSpPr>
          <p:spPr>
            <a:xfrm>
              <a:off x="-2307180" y="-2877750"/>
              <a:ext cx="5444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91" y="0"/>
                  </a:moveTo>
                  <a:cubicBezTo>
                    <a:pt x="27" y="31"/>
                    <a:pt x="1" y="71"/>
                    <a:pt x="54" y="131"/>
                  </a:cubicBezTo>
                  <a:cubicBezTo>
                    <a:pt x="80" y="109"/>
                    <a:pt x="113" y="93"/>
                    <a:pt x="110" y="53"/>
                  </a:cubicBezTo>
                  <a:cubicBezTo>
                    <a:pt x="102" y="34"/>
                    <a:pt x="94" y="19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4" name="Google Shape;6724;p5"/>
            <p:cNvSpPr/>
            <p:nvPr/>
          </p:nvSpPr>
          <p:spPr>
            <a:xfrm>
              <a:off x="-2237370" y="-2642485"/>
              <a:ext cx="6876" cy="4679"/>
            </a:xfrm>
            <a:custGeom>
              <a:avLst/>
              <a:gdLst/>
              <a:ahLst/>
              <a:cxnLst/>
              <a:rect l="l" t="t" r="r" b="b"/>
              <a:pathLst>
                <a:path w="144" h="98" extrusionOk="0">
                  <a:moveTo>
                    <a:pt x="72" y="0"/>
                  </a:moveTo>
                  <a:cubicBezTo>
                    <a:pt x="61" y="0"/>
                    <a:pt x="50" y="7"/>
                    <a:pt x="42" y="19"/>
                  </a:cubicBezTo>
                  <a:cubicBezTo>
                    <a:pt x="31" y="42"/>
                    <a:pt x="0" y="64"/>
                    <a:pt x="31" y="90"/>
                  </a:cubicBezTo>
                  <a:cubicBezTo>
                    <a:pt x="38" y="94"/>
                    <a:pt x="50" y="97"/>
                    <a:pt x="57" y="97"/>
                  </a:cubicBezTo>
                  <a:cubicBezTo>
                    <a:pt x="72" y="97"/>
                    <a:pt x="83" y="90"/>
                    <a:pt x="90" y="75"/>
                  </a:cubicBezTo>
                  <a:cubicBezTo>
                    <a:pt x="98" y="56"/>
                    <a:pt x="143" y="38"/>
                    <a:pt x="102" y="11"/>
                  </a:cubicBezTo>
                  <a:cubicBezTo>
                    <a:pt x="95" y="4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5" name="Google Shape;6725;p5"/>
            <p:cNvSpPr/>
            <p:nvPr/>
          </p:nvSpPr>
          <p:spPr>
            <a:xfrm>
              <a:off x="-2326280" y="-2714827"/>
              <a:ext cx="6494" cy="7926"/>
            </a:xfrm>
            <a:custGeom>
              <a:avLst/>
              <a:gdLst/>
              <a:ahLst/>
              <a:cxnLst/>
              <a:rect l="l" t="t" r="r" b="b"/>
              <a:pathLst>
                <a:path w="136" h="166" extrusionOk="0">
                  <a:moveTo>
                    <a:pt x="16" y="1"/>
                  </a:moveTo>
                  <a:lnTo>
                    <a:pt x="1" y="16"/>
                  </a:lnTo>
                  <a:cubicBezTo>
                    <a:pt x="9" y="23"/>
                    <a:pt x="13" y="28"/>
                    <a:pt x="16" y="35"/>
                  </a:cubicBezTo>
                  <a:cubicBezTo>
                    <a:pt x="39" y="76"/>
                    <a:pt x="9" y="128"/>
                    <a:pt x="50" y="166"/>
                  </a:cubicBezTo>
                  <a:cubicBezTo>
                    <a:pt x="135" y="95"/>
                    <a:pt x="61" y="50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6" name="Google Shape;6726;p5"/>
            <p:cNvSpPr/>
            <p:nvPr/>
          </p:nvSpPr>
          <p:spPr>
            <a:xfrm>
              <a:off x="-2736596" y="-2433484"/>
              <a:ext cx="5062" cy="4871"/>
            </a:xfrm>
            <a:custGeom>
              <a:avLst/>
              <a:gdLst/>
              <a:ahLst/>
              <a:cxnLst/>
              <a:rect l="l" t="t" r="r" b="b"/>
              <a:pathLst>
                <a:path w="106" h="102" extrusionOk="0">
                  <a:moveTo>
                    <a:pt x="38" y="0"/>
                  </a:moveTo>
                  <a:cubicBezTo>
                    <a:pt x="12" y="26"/>
                    <a:pt x="0" y="57"/>
                    <a:pt x="31" y="90"/>
                  </a:cubicBezTo>
                  <a:cubicBezTo>
                    <a:pt x="38" y="97"/>
                    <a:pt x="45" y="102"/>
                    <a:pt x="53" y="102"/>
                  </a:cubicBezTo>
                  <a:cubicBezTo>
                    <a:pt x="64" y="102"/>
                    <a:pt x="75" y="90"/>
                    <a:pt x="86" y="83"/>
                  </a:cubicBezTo>
                  <a:cubicBezTo>
                    <a:pt x="105" y="35"/>
                    <a:pt x="83" y="12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7" name="Google Shape;6727;p5"/>
            <p:cNvSpPr/>
            <p:nvPr/>
          </p:nvSpPr>
          <p:spPr>
            <a:xfrm>
              <a:off x="-2076357" y="-2906495"/>
              <a:ext cx="9550" cy="3963"/>
            </a:xfrm>
            <a:custGeom>
              <a:avLst/>
              <a:gdLst/>
              <a:ahLst/>
              <a:cxnLst/>
              <a:rect l="l" t="t" r="r" b="b"/>
              <a:pathLst>
                <a:path w="200" h="83" extrusionOk="0">
                  <a:moveTo>
                    <a:pt x="132" y="0"/>
                  </a:moveTo>
                  <a:cubicBezTo>
                    <a:pt x="79" y="0"/>
                    <a:pt x="34" y="34"/>
                    <a:pt x="1" y="83"/>
                  </a:cubicBezTo>
                  <a:cubicBezTo>
                    <a:pt x="42" y="79"/>
                    <a:pt x="75" y="38"/>
                    <a:pt x="120" y="38"/>
                  </a:cubicBezTo>
                  <a:cubicBezTo>
                    <a:pt x="132" y="38"/>
                    <a:pt x="143" y="41"/>
                    <a:pt x="154" y="49"/>
                  </a:cubicBezTo>
                  <a:lnTo>
                    <a:pt x="158" y="49"/>
                  </a:lnTo>
                  <a:cubicBezTo>
                    <a:pt x="165" y="49"/>
                    <a:pt x="184" y="27"/>
                    <a:pt x="199" y="19"/>
                  </a:cubicBezTo>
                  <a:lnTo>
                    <a:pt x="199" y="15"/>
                  </a:lnTo>
                  <a:cubicBezTo>
                    <a:pt x="172" y="5"/>
                    <a:pt x="15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8" name="Google Shape;6728;p5"/>
            <p:cNvSpPr/>
            <p:nvPr/>
          </p:nvSpPr>
          <p:spPr>
            <a:xfrm>
              <a:off x="-2751446" y="-2739227"/>
              <a:ext cx="4536" cy="7163"/>
            </a:xfrm>
            <a:custGeom>
              <a:avLst/>
              <a:gdLst/>
              <a:ahLst/>
              <a:cxnLst/>
              <a:rect l="l" t="t" r="r" b="b"/>
              <a:pathLst>
                <a:path w="95" h="150" extrusionOk="0">
                  <a:moveTo>
                    <a:pt x="76" y="0"/>
                  </a:moveTo>
                  <a:cubicBezTo>
                    <a:pt x="5" y="82"/>
                    <a:pt x="1" y="101"/>
                    <a:pt x="68" y="139"/>
                  </a:cubicBezTo>
                  <a:cubicBezTo>
                    <a:pt x="76" y="142"/>
                    <a:pt x="83" y="146"/>
                    <a:pt x="90" y="149"/>
                  </a:cubicBezTo>
                  <a:cubicBezTo>
                    <a:pt x="72" y="127"/>
                    <a:pt x="72" y="105"/>
                    <a:pt x="95" y="82"/>
                  </a:cubicBezTo>
                  <a:cubicBezTo>
                    <a:pt x="87" y="56"/>
                    <a:pt x="83" y="3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9" name="Google Shape;6729;p5"/>
            <p:cNvSpPr/>
            <p:nvPr/>
          </p:nvSpPr>
          <p:spPr>
            <a:xfrm>
              <a:off x="-2745525" y="-2620902"/>
              <a:ext cx="5921" cy="6637"/>
            </a:xfrm>
            <a:custGeom>
              <a:avLst/>
              <a:gdLst/>
              <a:ahLst/>
              <a:cxnLst/>
              <a:rect l="l" t="t" r="r" b="b"/>
              <a:pathLst>
                <a:path w="124" h="139" extrusionOk="0">
                  <a:moveTo>
                    <a:pt x="26" y="0"/>
                  </a:moveTo>
                  <a:lnTo>
                    <a:pt x="26" y="0"/>
                  </a:lnTo>
                  <a:cubicBezTo>
                    <a:pt x="4" y="113"/>
                    <a:pt x="0" y="139"/>
                    <a:pt x="64" y="139"/>
                  </a:cubicBezTo>
                  <a:cubicBezTo>
                    <a:pt x="79" y="139"/>
                    <a:pt x="97" y="135"/>
                    <a:pt x="123" y="135"/>
                  </a:cubicBezTo>
                  <a:lnTo>
                    <a:pt x="123" y="131"/>
                  </a:lnTo>
                  <a:cubicBezTo>
                    <a:pt x="113" y="124"/>
                    <a:pt x="101" y="105"/>
                    <a:pt x="90" y="105"/>
                  </a:cubicBezTo>
                  <a:lnTo>
                    <a:pt x="83" y="105"/>
                  </a:lnTo>
                  <a:cubicBezTo>
                    <a:pt x="23" y="105"/>
                    <a:pt x="49" y="64"/>
                    <a:pt x="56" y="35"/>
                  </a:cubicBezTo>
                  <a:cubicBezTo>
                    <a:pt x="45" y="23"/>
                    <a:pt x="38" y="12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0" name="Google Shape;6730;p5"/>
            <p:cNvSpPr/>
            <p:nvPr/>
          </p:nvSpPr>
          <p:spPr>
            <a:xfrm>
              <a:off x="-2856019" y="-2516282"/>
              <a:ext cx="4345" cy="5730"/>
            </a:xfrm>
            <a:custGeom>
              <a:avLst/>
              <a:gdLst/>
              <a:ahLst/>
              <a:cxnLst/>
              <a:rect l="l" t="t" r="r" b="b"/>
              <a:pathLst>
                <a:path w="91" h="120" extrusionOk="0">
                  <a:moveTo>
                    <a:pt x="49" y="0"/>
                  </a:moveTo>
                  <a:cubicBezTo>
                    <a:pt x="42" y="0"/>
                    <a:pt x="38" y="4"/>
                    <a:pt x="30" y="7"/>
                  </a:cubicBezTo>
                  <a:cubicBezTo>
                    <a:pt x="1" y="42"/>
                    <a:pt x="1" y="75"/>
                    <a:pt x="23" y="112"/>
                  </a:cubicBezTo>
                  <a:cubicBezTo>
                    <a:pt x="23" y="112"/>
                    <a:pt x="30" y="112"/>
                    <a:pt x="46" y="120"/>
                  </a:cubicBezTo>
                  <a:cubicBezTo>
                    <a:pt x="60" y="78"/>
                    <a:pt x="90" y="49"/>
                    <a:pt x="60" y="7"/>
                  </a:cubicBezTo>
                  <a:cubicBezTo>
                    <a:pt x="60" y="4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1" name="Google Shape;6731;p5"/>
            <p:cNvSpPr/>
            <p:nvPr/>
          </p:nvSpPr>
          <p:spPr>
            <a:xfrm>
              <a:off x="-2134898" y="-2959163"/>
              <a:ext cx="7879" cy="5396"/>
            </a:xfrm>
            <a:custGeom>
              <a:avLst/>
              <a:gdLst/>
              <a:ahLst/>
              <a:cxnLst/>
              <a:rect l="l" t="t" r="r" b="b"/>
              <a:pathLst>
                <a:path w="165" h="113" extrusionOk="0">
                  <a:moveTo>
                    <a:pt x="79" y="0"/>
                  </a:moveTo>
                  <a:cubicBezTo>
                    <a:pt x="61" y="0"/>
                    <a:pt x="38" y="4"/>
                    <a:pt x="0" y="12"/>
                  </a:cubicBezTo>
                  <a:lnTo>
                    <a:pt x="0" y="16"/>
                  </a:lnTo>
                  <a:cubicBezTo>
                    <a:pt x="23" y="23"/>
                    <a:pt x="49" y="23"/>
                    <a:pt x="68" y="45"/>
                  </a:cubicBezTo>
                  <a:lnTo>
                    <a:pt x="71" y="45"/>
                  </a:lnTo>
                  <a:cubicBezTo>
                    <a:pt x="113" y="53"/>
                    <a:pt x="139" y="83"/>
                    <a:pt x="165" y="113"/>
                  </a:cubicBezTo>
                  <a:cubicBezTo>
                    <a:pt x="135" y="27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2" name="Google Shape;6732;p5"/>
            <p:cNvSpPr/>
            <p:nvPr/>
          </p:nvSpPr>
          <p:spPr>
            <a:xfrm>
              <a:off x="-2746576" y="-2731539"/>
              <a:ext cx="7544" cy="2674"/>
            </a:xfrm>
            <a:custGeom>
              <a:avLst/>
              <a:gdLst/>
              <a:ahLst/>
              <a:cxnLst/>
              <a:rect l="l" t="t" r="r" b="b"/>
              <a:pathLst>
                <a:path w="158" h="56" extrusionOk="0">
                  <a:moveTo>
                    <a:pt x="60" y="0"/>
                  </a:moveTo>
                  <a:cubicBezTo>
                    <a:pt x="41" y="0"/>
                    <a:pt x="26" y="0"/>
                    <a:pt x="7" y="4"/>
                  </a:cubicBezTo>
                  <a:cubicBezTo>
                    <a:pt x="0" y="33"/>
                    <a:pt x="15" y="56"/>
                    <a:pt x="38" y="56"/>
                  </a:cubicBezTo>
                  <a:cubicBezTo>
                    <a:pt x="41" y="56"/>
                    <a:pt x="45" y="56"/>
                    <a:pt x="48" y="52"/>
                  </a:cubicBezTo>
                  <a:cubicBezTo>
                    <a:pt x="86" y="45"/>
                    <a:pt x="127" y="56"/>
                    <a:pt x="157" y="22"/>
                  </a:cubicBezTo>
                  <a:cubicBezTo>
                    <a:pt x="123" y="7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3" name="Google Shape;6733;p5"/>
            <p:cNvSpPr/>
            <p:nvPr/>
          </p:nvSpPr>
          <p:spPr>
            <a:xfrm>
              <a:off x="-2304459" y="-2882381"/>
              <a:ext cx="5014" cy="7210"/>
            </a:xfrm>
            <a:custGeom>
              <a:avLst/>
              <a:gdLst/>
              <a:ahLst/>
              <a:cxnLst/>
              <a:rect l="l" t="t" r="r" b="b"/>
              <a:pathLst>
                <a:path w="105" h="151" extrusionOk="0">
                  <a:moveTo>
                    <a:pt x="15" y="0"/>
                  </a:moveTo>
                  <a:cubicBezTo>
                    <a:pt x="8" y="0"/>
                    <a:pt x="1" y="7"/>
                    <a:pt x="1" y="30"/>
                  </a:cubicBezTo>
                  <a:cubicBezTo>
                    <a:pt x="1" y="56"/>
                    <a:pt x="11" y="78"/>
                    <a:pt x="34" y="97"/>
                  </a:cubicBezTo>
                  <a:cubicBezTo>
                    <a:pt x="37" y="116"/>
                    <a:pt x="45" y="131"/>
                    <a:pt x="53" y="150"/>
                  </a:cubicBezTo>
                  <a:cubicBezTo>
                    <a:pt x="68" y="142"/>
                    <a:pt x="82" y="138"/>
                    <a:pt x="97" y="131"/>
                  </a:cubicBezTo>
                  <a:lnTo>
                    <a:pt x="101" y="128"/>
                  </a:lnTo>
                  <a:cubicBezTo>
                    <a:pt x="105" y="83"/>
                    <a:pt x="19" y="75"/>
                    <a:pt x="49" y="15"/>
                  </a:cubicBezTo>
                  <a:cubicBezTo>
                    <a:pt x="37" y="7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4" name="Google Shape;6734;p5"/>
            <p:cNvSpPr/>
            <p:nvPr/>
          </p:nvSpPr>
          <p:spPr>
            <a:xfrm>
              <a:off x="-2649500" y="-2823506"/>
              <a:ext cx="5587" cy="5253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83" y="1"/>
                  </a:moveTo>
                  <a:cubicBezTo>
                    <a:pt x="57" y="30"/>
                    <a:pt x="27" y="56"/>
                    <a:pt x="1" y="83"/>
                  </a:cubicBezTo>
                  <a:cubicBezTo>
                    <a:pt x="12" y="106"/>
                    <a:pt x="27" y="109"/>
                    <a:pt x="46" y="109"/>
                  </a:cubicBezTo>
                  <a:cubicBezTo>
                    <a:pt x="53" y="109"/>
                    <a:pt x="64" y="109"/>
                    <a:pt x="75" y="106"/>
                  </a:cubicBezTo>
                  <a:cubicBezTo>
                    <a:pt x="86" y="101"/>
                    <a:pt x="98" y="101"/>
                    <a:pt x="109" y="101"/>
                  </a:cubicBezTo>
                  <a:lnTo>
                    <a:pt x="117" y="101"/>
                  </a:lnTo>
                  <a:cubicBezTo>
                    <a:pt x="109" y="75"/>
                    <a:pt x="91" y="49"/>
                    <a:pt x="98" y="20"/>
                  </a:cubicBezTo>
                  <a:cubicBezTo>
                    <a:pt x="94" y="12"/>
                    <a:pt x="91" y="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5" name="Google Shape;6735;p5"/>
            <p:cNvSpPr/>
            <p:nvPr/>
          </p:nvSpPr>
          <p:spPr>
            <a:xfrm>
              <a:off x="-2146358" y="-2635896"/>
              <a:ext cx="7067" cy="4154"/>
            </a:xfrm>
            <a:custGeom>
              <a:avLst/>
              <a:gdLst/>
              <a:ahLst/>
              <a:cxnLst/>
              <a:rect l="l" t="t" r="r" b="b"/>
              <a:pathLst>
                <a:path w="148" h="87" extrusionOk="0">
                  <a:moveTo>
                    <a:pt x="80" y="0"/>
                  </a:moveTo>
                  <a:cubicBezTo>
                    <a:pt x="35" y="0"/>
                    <a:pt x="5" y="30"/>
                    <a:pt x="1" y="87"/>
                  </a:cubicBezTo>
                  <a:cubicBezTo>
                    <a:pt x="28" y="64"/>
                    <a:pt x="50" y="45"/>
                    <a:pt x="76" y="45"/>
                  </a:cubicBezTo>
                  <a:cubicBezTo>
                    <a:pt x="95" y="45"/>
                    <a:pt x="113" y="57"/>
                    <a:pt x="132" y="87"/>
                  </a:cubicBezTo>
                  <a:cubicBezTo>
                    <a:pt x="147" y="45"/>
                    <a:pt x="144" y="4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6" name="Google Shape;6736;p5"/>
            <p:cNvSpPr/>
            <p:nvPr/>
          </p:nvSpPr>
          <p:spPr>
            <a:xfrm>
              <a:off x="-2341942" y="-2719602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82" y="0"/>
                  </a:moveTo>
                  <a:cubicBezTo>
                    <a:pt x="56" y="8"/>
                    <a:pt x="30" y="11"/>
                    <a:pt x="1" y="19"/>
                  </a:cubicBezTo>
                  <a:cubicBezTo>
                    <a:pt x="27" y="49"/>
                    <a:pt x="79" y="60"/>
                    <a:pt x="68" y="116"/>
                  </a:cubicBezTo>
                  <a:cubicBezTo>
                    <a:pt x="94" y="90"/>
                    <a:pt x="120" y="64"/>
                    <a:pt x="149" y="34"/>
                  </a:cubicBezTo>
                  <a:cubicBezTo>
                    <a:pt x="127" y="23"/>
                    <a:pt x="101" y="23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7" name="Google Shape;6737;p5"/>
            <p:cNvSpPr/>
            <p:nvPr/>
          </p:nvSpPr>
          <p:spPr>
            <a:xfrm>
              <a:off x="-2796188" y="-2777427"/>
              <a:ext cx="6064" cy="4488"/>
            </a:xfrm>
            <a:custGeom>
              <a:avLst/>
              <a:gdLst/>
              <a:ahLst/>
              <a:cxnLst/>
              <a:rect l="l" t="t" r="r" b="b"/>
              <a:pathLst>
                <a:path w="127" h="94" extrusionOk="0">
                  <a:moveTo>
                    <a:pt x="33" y="0"/>
                  </a:moveTo>
                  <a:cubicBezTo>
                    <a:pt x="23" y="0"/>
                    <a:pt x="15" y="4"/>
                    <a:pt x="11" y="19"/>
                  </a:cubicBezTo>
                  <a:cubicBezTo>
                    <a:pt x="0" y="52"/>
                    <a:pt x="30" y="71"/>
                    <a:pt x="49" y="94"/>
                  </a:cubicBezTo>
                  <a:cubicBezTo>
                    <a:pt x="127" y="83"/>
                    <a:pt x="82" y="41"/>
                    <a:pt x="67" y="7"/>
                  </a:cubicBezTo>
                  <a:cubicBezTo>
                    <a:pt x="56" y="7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8" name="Google Shape;6738;p5"/>
            <p:cNvSpPr/>
            <p:nvPr/>
          </p:nvSpPr>
          <p:spPr>
            <a:xfrm>
              <a:off x="-2004780" y="-2882047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109" y="0"/>
                  </a:moveTo>
                  <a:lnTo>
                    <a:pt x="109" y="0"/>
                  </a:lnTo>
                  <a:cubicBezTo>
                    <a:pt x="94" y="12"/>
                    <a:pt x="83" y="31"/>
                    <a:pt x="64" y="34"/>
                  </a:cubicBezTo>
                  <a:cubicBezTo>
                    <a:pt x="1" y="60"/>
                    <a:pt x="31" y="86"/>
                    <a:pt x="60" y="116"/>
                  </a:cubicBezTo>
                  <a:cubicBezTo>
                    <a:pt x="75" y="79"/>
                    <a:pt x="150" y="64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9" name="Google Shape;6739;p5"/>
            <p:cNvSpPr/>
            <p:nvPr/>
          </p:nvSpPr>
          <p:spPr>
            <a:xfrm>
              <a:off x="-2185752" y="-2922014"/>
              <a:ext cx="5921" cy="8070"/>
            </a:xfrm>
            <a:custGeom>
              <a:avLst/>
              <a:gdLst/>
              <a:ahLst/>
              <a:cxnLst/>
              <a:rect l="l" t="t" r="r" b="b"/>
              <a:pathLst>
                <a:path w="124" h="169" extrusionOk="0">
                  <a:moveTo>
                    <a:pt x="123" y="0"/>
                  </a:moveTo>
                  <a:cubicBezTo>
                    <a:pt x="11" y="60"/>
                    <a:pt x="1" y="83"/>
                    <a:pt x="63" y="168"/>
                  </a:cubicBezTo>
                  <a:cubicBezTo>
                    <a:pt x="68" y="109"/>
                    <a:pt x="68" y="42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0" name="Google Shape;6740;p5"/>
            <p:cNvSpPr/>
            <p:nvPr/>
          </p:nvSpPr>
          <p:spPr>
            <a:xfrm>
              <a:off x="-2635939" y="-2705181"/>
              <a:ext cx="4871" cy="8834"/>
            </a:xfrm>
            <a:custGeom>
              <a:avLst/>
              <a:gdLst/>
              <a:ahLst/>
              <a:cxnLst/>
              <a:rect l="l" t="t" r="r" b="b"/>
              <a:pathLst>
                <a:path w="102" h="185" extrusionOk="0">
                  <a:moveTo>
                    <a:pt x="87" y="1"/>
                  </a:moveTo>
                  <a:cubicBezTo>
                    <a:pt x="71" y="1"/>
                    <a:pt x="60" y="9"/>
                    <a:pt x="53" y="20"/>
                  </a:cubicBezTo>
                  <a:cubicBezTo>
                    <a:pt x="34" y="35"/>
                    <a:pt x="19" y="54"/>
                    <a:pt x="0" y="68"/>
                  </a:cubicBezTo>
                  <a:cubicBezTo>
                    <a:pt x="26" y="109"/>
                    <a:pt x="23" y="169"/>
                    <a:pt x="83" y="185"/>
                  </a:cubicBezTo>
                  <a:cubicBezTo>
                    <a:pt x="53" y="121"/>
                    <a:pt x="12" y="57"/>
                    <a:pt x="102" y="5"/>
                  </a:cubicBezTo>
                  <a:cubicBezTo>
                    <a:pt x="98" y="1"/>
                    <a:pt x="9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1" name="Google Shape;6741;p5"/>
            <p:cNvSpPr/>
            <p:nvPr/>
          </p:nvSpPr>
          <p:spPr>
            <a:xfrm>
              <a:off x="-2575965" y="-2461847"/>
              <a:ext cx="8117" cy="6637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4" y="1"/>
                  </a:moveTo>
                  <a:cubicBezTo>
                    <a:pt x="0" y="45"/>
                    <a:pt x="45" y="60"/>
                    <a:pt x="60" y="90"/>
                  </a:cubicBezTo>
                  <a:cubicBezTo>
                    <a:pt x="79" y="123"/>
                    <a:pt x="94" y="139"/>
                    <a:pt x="113" y="139"/>
                  </a:cubicBezTo>
                  <a:cubicBezTo>
                    <a:pt x="131" y="139"/>
                    <a:pt x="150" y="123"/>
                    <a:pt x="169" y="101"/>
                  </a:cubicBezTo>
                  <a:lnTo>
                    <a:pt x="169" y="97"/>
                  </a:lnTo>
                  <a:cubicBezTo>
                    <a:pt x="157" y="97"/>
                    <a:pt x="143" y="101"/>
                    <a:pt x="131" y="101"/>
                  </a:cubicBezTo>
                  <a:cubicBezTo>
                    <a:pt x="105" y="101"/>
                    <a:pt x="83" y="94"/>
                    <a:pt x="71" y="60"/>
                  </a:cubicBezTo>
                  <a:cubicBezTo>
                    <a:pt x="60" y="27"/>
                    <a:pt x="26" y="23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2" name="Google Shape;6742;p5"/>
            <p:cNvSpPr/>
            <p:nvPr/>
          </p:nvSpPr>
          <p:spPr>
            <a:xfrm>
              <a:off x="-2160970" y="-2502196"/>
              <a:ext cx="7926" cy="5205"/>
            </a:xfrm>
            <a:custGeom>
              <a:avLst/>
              <a:gdLst/>
              <a:ahLst/>
              <a:cxnLst/>
              <a:rect l="l" t="t" r="r" b="b"/>
              <a:pathLst>
                <a:path w="166" h="109" extrusionOk="0">
                  <a:moveTo>
                    <a:pt x="68" y="0"/>
                  </a:moveTo>
                  <a:cubicBezTo>
                    <a:pt x="34" y="0"/>
                    <a:pt x="15" y="34"/>
                    <a:pt x="1" y="109"/>
                  </a:cubicBezTo>
                  <a:cubicBezTo>
                    <a:pt x="23" y="52"/>
                    <a:pt x="60" y="34"/>
                    <a:pt x="110" y="34"/>
                  </a:cubicBezTo>
                  <a:cubicBezTo>
                    <a:pt x="124" y="34"/>
                    <a:pt x="143" y="38"/>
                    <a:pt x="165" y="42"/>
                  </a:cubicBezTo>
                  <a:cubicBezTo>
                    <a:pt x="120" y="16"/>
                    <a:pt x="91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3" name="Google Shape;6743;p5"/>
            <p:cNvSpPr/>
            <p:nvPr/>
          </p:nvSpPr>
          <p:spPr>
            <a:xfrm>
              <a:off x="-1825908" y="-2607007"/>
              <a:ext cx="7544" cy="3820"/>
            </a:xfrm>
            <a:custGeom>
              <a:avLst/>
              <a:gdLst/>
              <a:ahLst/>
              <a:cxnLst/>
              <a:rect l="l" t="t" r="r" b="b"/>
              <a:pathLst>
                <a:path w="158" h="80" extrusionOk="0">
                  <a:moveTo>
                    <a:pt x="113" y="1"/>
                  </a:moveTo>
                  <a:cubicBezTo>
                    <a:pt x="94" y="23"/>
                    <a:pt x="71" y="39"/>
                    <a:pt x="49" y="39"/>
                  </a:cubicBezTo>
                  <a:cubicBezTo>
                    <a:pt x="34" y="39"/>
                    <a:pt x="18" y="31"/>
                    <a:pt x="1" y="16"/>
                  </a:cubicBezTo>
                  <a:lnTo>
                    <a:pt x="1" y="16"/>
                  </a:lnTo>
                  <a:cubicBezTo>
                    <a:pt x="4" y="68"/>
                    <a:pt x="27" y="80"/>
                    <a:pt x="56" y="80"/>
                  </a:cubicBezTo>
                  <a:cubicBezTo>
                    <a:pt x="75" y="80"/>
                    <a:pt x="97" y="72"/>
                    <a:pt x="116" y="68"/>
                  </a:cubicBezTo>
                  <a:cubicBezTo>
                    <a:pt x="158" y="61"/>
                    <a:pt x="135" y="23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4" name="Google Shape;6744;p5"/>
            <p:cNvSpPr/>
            <p:nvPr/>
          </p:nvSpPr>
          <p:spPr>
            <a:xfrm>
              <a:off x="-2213590" y="-2821023"/>
              <a:ext cx="4488" cy="7210"/>
            </a:xfrm>
            <a:custGeom>
              <a:avLst/>
              <a:gdLst/>
              <a:ahLst/>
              <a:cxnLst/>
              <a:rect l="l" t="t" r="r" b="b"/>
              <a:pathLst>
                <a:path w="94" h="151" extrusionOk="0">
                  <a:moveTo>
                    <a:pt x="26" y="1"/>
                  </a:moveTo>
                  <a:cubicBezTo>
                    <a:pt x="23" y="27"/>
                    <a:pt x="18" y="49"/>
                    <a:pt x="0" y="68"/>
                  </a:cubicBezTo>
                  <a:lnTo>
                    <a:pt x="0" y="99"/>
                  </a:lnTo>
                  <a:cubicBezTo>
                    <a:pt x="26" y="117"/>
                    <a:pt x="52" y="135"/>
                    <a:pt x="78" y="151"/>
                  </a:cubicBezTo>
                  <a:cubicBezTo>
                    <a:pt x="82" y="147"/>
                    <a:pt x="90" y="139"/>
                    <a:pt x="94" y="135"/>
                  </a:cubicBezTo>
                  <a:cubicBezTo>
                    <a:pt x="41" y="106"/>
                    <a:pt x="63" y="38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5" name="Google Shape;6745;p5"/>
            <p:cNvSpPr/>
            <p:nvPr/>
          </p:nvSpPr>
          <p:spPr>
            <a:xfrm>
              <a:off x="-2351254" y="-2899858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65" y="0"/>
                  </a:moveTo>
                  <a:cubicBezTo>
                    <a:pt x="35" y="30"/>
                    <a:pt x="1" y="59"/>
                    <a:pt x="68" y="90"/>
                  </a:cubicBezTo>
                  <a:cubicBezTo>
                    <a:pt x="91" y="101"/>
                    <a:pt x="109" y="116"/>
                    <a:pt x="128" y="135"/>
                  </a:cubicBezTo>
                  <a:cubicBezTo>
                    <a:pt x="143" y="90"/>
                    <a:pt x="80" y="75"/>
                    <a:pt x="94" y="33"/>
                  </a:cubicBezTo>
                  <a:cubicBezTo>
                    <a:pt x="91" y="30"/>
                    <a:pt x="83" y="23"/>
                    <a:pt x="83" y="14"/>
                  </a:cubicBezTo>
                  <a:lnTo>
                    <a:pt x="72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6" name="Google Shape;6746;p5"/>
            <p:cNvSpPr/>
            <p:nvPr/>
          </p:nvSpPr>
          <p:spPr>
            <a:xfrm>
              <a:off x="-2138862" y="-2525259"/>
              <a:ext cx="7783" cy="3820"/>
            </a:xfrm>
            <a:custGeom>
              <a:avLst/>
              <a:gdLst/>
              <a:ahLst/>
              <a:cxnLst/>
              <a:rect l="l" t="t" r="r" b="b"/>
              <a:pathLst>
                <a:path w="163" h="80" extrusionOk="0">
                  <a:moveTo>
                    <a:pt x="1" y="1"/>
                  </a:moveTo>
                  <a:cubicBezTo>
                    <a:pt x="13" y="57"/>
                    <a:pt x="28" y="80"/>
                    <a:pt x="76" y="80"/>
                  </a:cubicBezTo>
                  <a:cubicBezTo>
                    <a:pt x="99" y="80"/>
                    <a:pt x="125" y="76"/>
                    <a:pt x="162" y="68"/>
                  </a:cubicBezTo>
                  <a:cubicBezTo>
                    <a:pt x="113" y="38"/>
                    <a:pt x="39" y="5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7" name="Google Shape;6747;p5"/>
            <p:cNvSpPr/>
            <p:nvPr/>
          </p:nvSpPr>
          <p:spPr>
            <a:xfrm>
              <a:off x="-2581838" y="-2502530"/>
              <a:ext cx="3772" cy="6637"/>
            </a:xfrm>
            <a:custGeom>
              <a:avLst/>
              <a:gdLst/>
              <a:ahLst/>
              <a:cxnLst/>
              <a:rect l="l" t="t" r="r" b="b"/>
              <a:pathLst>
                <a:path w="79" h="139" extrusionOk="0">
                  <a:moveTo>
                    <a:pt x="0" y="0"/>
                  </a:moveTo>
                  <a:cubicBezTo>
                    <a:pt x="56" y="41"/>
                    <a:pt x="53" y="85"/>
                    <a:pt x="0" y="130"/>
                  </a:cubicBezTo>
                  <a:cubicBezTo>
                    <a:pt x="15" y="135"/>
                    <a:pt x="26" y="138"/>
                    <a:pt x="37" y="138"/>
                  </a:cubicBezTo>
                  <a:cubicBezTo>
                    <a:pt x="56" y="138"/>
                    <a:pt x="68" y="127"/>
                    <a:pt x="71" y="101"/>
                  </a:cubicBezTo>
                  <a:cubicBezTo>
                    <a:pt x="79" y="49"/>
                    <a:pt x="7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8" name="Google Shape;6748;p5"/>
            <p:cNvSpPr/>
            <p:nvPr/>
          </p:nvSpPr>
          <p:spPr>
            <a:xfrm>
              <a:off x="-1903932" y="-2895083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34" y="1"/>
                  </a:moveTo>
                  <a:cubicBezTo>
                    <a:pt x="23" y="1"/>
                    <a:pt x="12" y="4"/>
                    <a:pt x="1" y="19"/>
                  </a:cubicBezTo>
                  <a:cubicBezTo>
                    <a:pt x="20" y="38"/>
                    <a:pt x="23" y="61"/>
                    <a:pt x="1" y="83"/>
                  </a:cubicBezTo>
                  <a:cubicBezTo>
                    <a:pt x="20" y="83"/>
                    <a:pt x="42" y="87"/>
                    <a:pt x="65" y="87"/>
                  </a:cubicBezTo>
                  <a:cubicBezTo>
                    <a:pt x="75" y="68"/>
                    <a:pt x="113" y="57"/>
                    <a:pt x="91" y="35"/>
                  </a:cubicBezTo>
                  <a:cubicBezTo>
                    <a:pt x="75" y="19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9" name="Google Shape;6749;p5"/>
            <p:cNvSpPr/>
            <p:nvPr/>
          </p:nvSpPr>
          <p:spPr>
            <a:xfrm>
              <a:off x="-2360135" y="-2515757"/>
              <a:ext cx="6303" cy="3772"/>
            </a:xfrm>
            <a:custGeom>
              <a:avLst/>
              <a:gdLst/>
              <a:ahLst/>
              <a:cxnLst/>
              <a:rect l="l" t="t" r="r" b="b"/>
              <a:pathLst>
                <a:path w="132" h="79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7" y="19"/>
                    <a:pt x="78" y="38"/>
                    <a:pt x="52" y="38"/>
                  </a:cubicBezTo>
                  <a:cubicBezTo>
                    <a:pt x="37" y="38"/>
                    <a:pt x="23" y="31"/>
                    <a:pt x="4" y="15"/>
                  </a:cubicBezTo>
                  <a:lnTo>
                    <a:pt x="4" y="15"/>
                  </a:lnTo>
                  <a:cubicBezTo>
                    <a:pt x="0" y="67"/>
                    <a:pt x="37" y="79"/>
                    <a:pt x="75" y="79"/>
                  </a:cubicBezTo>
                  <a:lnTo>
                    <a:pt x="86" y="79"/>
                  </a:lnTo>
                  <a:cubicBezTo>
                    <a:pt x="131" y="75"/>
                    <a:pt x="131" y="34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0" name="Google Shape;6750;p5"/>
            <p:cNvSpPr/>
            <p:nvPr/>
          </p:nvSpPr>
          <p:spPr>
            <a:xfrm>
              <a:off x="-2292664" y="-2668032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23" y="1"/>
                  </a:moveTo>
                  <a:cubicBezTo>
                    <a:pt x="15" y="1"/>
                    <a:pt x="7" y="4"/>
                    <a:pt x="0" y="8"/>
                  </a:cubicBezTo>
                  <a:cubicBezTo>
                    <a:pt x="26" y="35"/>
                    <a:pt x="52" y="64"/>
                    <a:pt x="78" y="90"/>
                  </a:cubicBezTo>
                  <a:cubicBezTo>
                    <a:pt x="101" y="68"/>
                    <a:pt x="131" y="45"/>
                    <a:pt x="97" y="8"/>
                  </a:cubicBezTo>
                  <a:lnTo>
                    <a:pt x="97" y="8"/>
                  </a:lnTo>
                  <a:cubicBezTo>
                    <a:pt x="94" y="12"/>
                    <a:pt x="86" y="12"/>
                    <a:pt x="82" y="12"/>
                  </a:cubicBezTo>
                  <a:cubicBezTo>
                    <a:pt x="75" y="12"/>
                    <a:pt x="64" y="8"/>
                    <a:pt x="52" y="8"/>
                  </a:cubicBezTo>
                  <a:cubicBezTo>
                    <a:pt x="45" y="4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1" name="Google Shape;6751;p5"/>
            <p:cNvSpPr/>
            <p:nvPr/>
          </p:nvSpPr>
          <p:spPr>
            <a:xfrm>
              <a:off x="-2147218" y="-2631789"/>
              <a:ext cx="7163" cy="5062"/>
            </a:xfrm>
            <a:custGeom>
              <a:avLst/>
              <a:gdLst/>
              <a:ahLst/>
              <a:cxnLst/>
              <a:rect l="l" t="t" r="r" b="b"/>
              <a:pathLst>
                <a:path w="150" h="106" extrusionOk="0">
                  <a:moveTo>
                    <a:pt x="19" y="1"/>
                  </a:moveTo>
                  <a:lnTo>
                    <a:pt x="19" y="1"/>
                  </a:lnTo>
                  <a:cubicBezTo>
                    <a:pt x="1" y="49"/>
                    <a:pt x="19" y="87"/>
                    <a:pt x="68" y="101"/>
                  </a:cubicBezTo>
                  <a:cubicBezTo>
                    <a:pt x="75" y="101"/>
                    <a:pt x="83" y="106"/>
                    <a:pt x="91" y="106"/>
                  </a:cubicBezTo>
                  <a:cubicBezTo>
                    <a:pt x="124" y="106"/>
                    <a:pt x="146" y="79"/>
                    <a:pt x="150" y="34"/>
                  </a:cubicBezTo>
                  <a:lnTo>
                    <a:pt x="150" y="34"/>
                  </a:lnTo>
                  <a:cubicBezTo>
                    <a:pt x="117" y="56"/>
                    <a:pt x="98" y="71"/>
                    <a:pt x="83" y="71"/>
                  </a:cubicBezTo>
                  <a:cubicBezTo>
                    <a:pt x="60" y="71"/>
                    <a:pt x="49" y="49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2" name="Google Shape;6752;p5"/>
            <p:cNvSpPr/>
            <p:nvPr/>
          </p:nvSpPr>
          <p:spPr>
            <a:xfrm>
              <a:off x="-2295004" y="-2671756"/>
              <a:ext cx="7019" cy="4345"/>
            </a:xfrm>
            <a:custGeom>
              <a:avLst/>
              <a:gdLst/>
              <a:ahLst/>
              <a:cxnLst/>
              <a:rect l="l" t="t" r="r" b="b"/>
              <a:pathLst>
                <a:path w="147" h="91" extrusionOk="0">
                  <a:moveTo>
                    <a:pt x="1" y="0"/>
                  </a:moveTo>
                  <a:cubicBezTo>
                    <a:pt x="23" y="27"/>
                    <a:pt x="38" y="53"/>
                    <a:pt x="49" y="86"/>
                  </a:cubicBezTo>
                  <a:cubicBezTo>
                    <a:pt x="56" y="82"/>
                    <a:pt x="64" y="79"/>
                    <a:pt x="72" y="79"/>
                  </a:cubicBezTo>
                  <a:cubicBezTo>
                    <a:pt x="82" y="79"/>
                    <a:pt x="94" y="82"/>
                    <a:pt x="101" y="86"/>
                  </a:cubicBezTo>
                  <a:cubicBezTo>
                    <a:pt x="113" y="86"/>
                    <a:pt x="124" y="90"/>
                    <a:pt x="131" y="90"/>
                  </a:cubicBezTo>
                  <a:cubicBezTo>
                    <a:pt x="135" y="90"/>
                    <a:pt x="143" y="90"/>
                    <a:pt x="146" y="86"/>
                  </a:cubicBezTo>
                  <a:cubicBezTo>
                    <a:pt x="120" y="60"/>
                    <a:pt x="90" y="34"/>
                    <a:pt x="64" y="8"/>
                  </a:cubicBezTo>
                  <a:lnTo>
                    <a:pt x="64" y="4"/>
                  </a:lnTo>
                  <a:lnTo>
                    <a:pt x="8" y="4"/>
                  </a:lnTo>
                  <a:cubicBezTo>
                    <a:pt x="4" y="4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3" name="Google Shape;6753;p5"/>
            <p:cNvSpPr/>
            <p:nvPr/>
          </p:nvSpPr>
          <p:spPr>
            <a:xfrm>
              <a:off x="-2112599" y="-2693721"/>
              <a:ext cx="3438" cy="5539"/>
            </a:xfrm>
            <a:custGeom>
              <a:avLst/>
              <a:gdLst/>
              <a:ahLst/>
              <a:cxnLst/>
              <a:rect l="l" t="t" r="r" b="b"/>
              <a:pathLst>
                <a:path w="72" h="116" extrusionOk="0">
                  <a:moveTo>
                    <a:pt x="20" y="0"/>
                  </a:moveTo>
                  <a:cubicBezTo>
                    <a:pt x="16" y="0"/>
                    <a:pt x="8" y="0"/>
                    <a:pt x="4" y="4"/>
                  </a:cubicBezTo>
                  <a:cubicBezTo>
                    <a:pt x="4" y="45"/>
                    <a:pt x="1" y="90"/>
                    <a:pt x="49" y="116"/>
                  </a:cubicBezTo>
                  <a:cubicBezTo>
                    <a:pt x="72" y="90"/>
                    <a:pt x="53" y="60"/>
                    <a:pt x="68" y="38"/>
                  </a:cubicBezTo>
                  <a:cubicBezTo>
                    <a:pt x="53" y="23"/>
                    <a:pt x="42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4" name="Google Shape;6754;p5"/>
            <p:cNvSpPr/>
            <p:nvPr/>
          </p:nvSpPr>
          <p:spPr>
            <a:xfrm>
              <a:off x="-2840118" y="-2789794"/>
              <a:ext cx="6828" cy="7926"/>
            </a:xfrm>
            <a:custGeom>
              <a:avLst/>
              <a:gdLst/>
              <a:ahLst/>
              <a:cxnLst/>
              <a:rect l="l" t="t" r="r" b="b"/>
              <a:pathLst>
                <a:path w="143" h="166" extrusionOk="0">
                  <a:moveTo>
                    <a:pt x="131" y="1"/>
                  </a:moveTo>
                  <a:cubicBezTo>
                    <a:pt x="127" y="9"/>
                    <a:pt x="120" y="12"/>
                    <a:pt x="116" y="20"/>
                  </a:cubicBezTo>
                  <a:cubicBezTo>
                    <a:pt x="108" y="61"/>
                    <a:pt x="82" y="91"/>
                    <a:pt x="53" y="117"/>
                  </a:cubicBezTo>
                  <a:lnTo>
                    <a:pt x="49" y="121"/>
                  </a:lnTo>
                  <a:cubicBezTo>
                    <a:pt x="34" y="135"/>
                    <a:pt x="19" y="151"/>
                    <a:pt x="1" y="166"/>
                  </a:cubicBezTo>
                  <a:cubicBezTo>
                    <a:pt x="11" y="162"/>
                    <a:pt x="19" y="158"/>
                    <a:pt x="27" y="158"/>
                  </a:cubicBezTo>
                  <a:cubicBezTo>
                    <a:pt x="90" y="128"/>
                    <a:pt x="142" y="91"/>
                    <a:pt x="135" y="5"/>
                  </a:cubicBezTo>
                  <a:cubicBezTo>
                    <a:pt x="135" y="1"/>
                    <a:pt x="13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5" name="Google Shape;6755;p5"/>
            <p:cNvSpPr/>
            <p:nvPr/>
          </p:nvSpPr>
          <p:spPr>
            <a:xfrm>
              <a:off x="-2133466" y="-2949852"/>
              <a:ext cx="7163" cy="5730"/>
            </a:xfrm>
            <a:custGeom>
              <a:avLst/>
              <a:gdLst/>
              <a:ahLst/>
              <a:cxnLst/>
              <a:rect l="l" t="t" r="r" b="b"/>
              <a:pathLst>
                <a:path w="150" h="120" extrusionOk="0">
                  <a:moveTo>
                    <a:pt x="150" y="0"/>
                  </a:moveTo>
                  <a:cubicBezTo>
                    <a:pt x="101" y="41"/>
                    <a:pt x="64" y="90"/>
                    <a:pt x="5" y="112"/>
                  </a:cubicBezTo>
                  <a:lnTo>
                    <a:pt x="0" y="112"/>
                  </a:lnTo>
                  <a:cubicBezTo>
                    <a:pt x="15" y="116"/>
                    <a:pt x="27" y="119"/>
                    <a:pt x="38" y="119"/>
                  </a:cubicBezTo>
                  <a:cubicBezTo>
                    <a:pt x="105" y="119"/>
                    <a:pt x="127" y="56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6" name="Google Shape;6756;p5"/>
            <p:cNvSpPr/>
            <p:nvPr/>
          </p:nvSpPr>
          <p:spPr>
            <a:xfrm>
              <a:off x="-2760853" y="-2417249"/>
              <a:ext cx="4297" cy="5253"/>
            </a:xfrm>
            <a:custGeom>
              <a:avLst/>
              <a:gdLst/>
              <a:ahLst/>
              <a:cxnLst/>
              <a:rect l="l" t="t" r="r" b="b"/>
              <a:pathLst>
                <a:path w="90" h="110" extrusionOk="0">
                  <a:moveTo>
                    <a:pt x="33" y="0"/>
                  </a:moveTo>
                  <a:cubicBezTo>
                    <a:pt x="56" y="45"/>
                    <a:pt x="30" y="76"/>
                    <a:pt x="0" y="102"/>
                  </a:cubicBezTo>
                  <a:cubicBezTo>
                    <a:pt x="15" y="105"/>
                    <a:pt x="26" y="109"/>
                    <a:pt x="41" y="109"/>
                  </a:cubicBezTo>
                  <a:cubicBezTo>
                    <a:pt x="60" y="109"/>
                    <a:pt x="78" y="98"/>
                    <a:pt x="82" y="71"/>
                  </a:cubicBezTo>
                  <a:cubicBezTo>
                    <a:pt x="86" y="45"/>
                    <a:pt x="90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7" name="Google Shape;6757;p5"/>
            <p:cNvSpPr/>
            <p:nvPr/>
          </p:nvSpPr>
          <p:spPr>
            <a:xfrm>
              <a:off x="-2256995" y="-2610206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19" y="1"/>
                  </a:moveTo>
                  <a:cubicBezTo>
                    <a:pt x="12" y="4"/>
                    <a:pt x="8" y="8"/>
                    <a:pt x="1" y="16"/>
                  </a:cubicBezTo>
                  <a:cubicBezTo>
                    <a:pt x="27" y="46"/>
                    <a:pt x="23" y="113"/>
                    <a:pt x="71" y="113"/>
                  </a:cubicBezTo>
                  <a:cubicBezTo>
                    <a:pt x="83" y="113"/>
                    <a:pt x="97" y="109"/>
                    <a:pt x="116" y="98"/>
                  </a:cubicBezTo>
                  <a:cubicBezTo>
                    <a:pt x="68" y="80"/>
                    <a:pt x="53" y="30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8" name="Google Shape;6758;p5"/>
            <p:cNvSpPr/>
            <p:nvPr/>
          </p:nvSpPr>
          <p:spPr>
            <a:xfrm>
              <a:off x="-2121146" y="-2701743"/>
              <a:ext cx="4154" cy="4488"/>
            </a:xfrm>
            <a:custGeom>
              <a:avLst/>
              <a:gdLst/>
              <a:ahLst/>
              <a:cxnLst/>
              <a:rect l="l" t="t" r="r" b="b"/>
              <a:pathLst>
                <a:path w="87" h="94" extrusionOk="0">
                  <a:moveTo>
                    <a:pt x="78" y="0"/>
                  </a:moveTo>
                  <a:lnTo>
                    <a:pt x="78" y="0"/>
                  </a:lnTo>
                  <a:cubicBezTo>
                    <a:pt x="42" y="23"/>
                    <a:pt x="11" y="34"/>
                    <a:pt x="0" y="94"/>
                  </a:cubicBezTo>
                  <a:cubicBezTo>
                    <a:pt x="52" y="75"/>
                    <a:pt x="87" y="6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9" name="Google Shape;6759;p5"/>
            <p:cNvSpPr/>
            <p:nvPr/>
          </p:nvSpPr>
          <p:spPr>
            <a:xfrm>
              <a:off x="-2303551" y="-2881665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60"/>
                    <a:pt x="86" y="68"/>
                    <a:pt x="82" y="113"/>
                  </a:cubicBezTo>
                  <a:cubicBezTo>
                    <a:pt x="112" y="78"/>
                    <a:pt x="108" y="41"/>
                    <a:pt x="97" y="0"/>
                  </a:cubicBezTo>
                  <a:lnTo>
                    <a:pt x="97" y="0"/>
                  </a:lnTo>
                  <a:cubicBezTo>
                    <a:pt x="86" y="11"/>
                    <a:pt x="75" y="18"/>
                    <a:pt x="63" y="18"/>
                  </a:cubicBezTo>
                  <a:cubicBezTo>
                    <a:pt x="52" y="18"/>
                    <a:pt x="41" y="1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0" name="Google Shape;6760;p5"/>
            <p:cNvSpPr/>
            <p:nvPr/>
          </p:nvSpPr>
          <p:spPr>
            <a:xfrm>
              <a:off x="-2060981" y="-2819399"/>
              <a:ext cx="4871" cy="6112"/>
            </a:xfrm>
            <a:custGeom>
              <a:avLst/>
              <a:gdLst/>
              <a:ahLst/>
              <a:cxnLst/>
              <a:rect l="l" t="t" r="r" b="b"/>
              <a:pathLst>
                <a:path w="102" h="128" extrusionOk="0">
                  <a:moveTo>
                    <a:pt x="86" y="1"/>
                  </a:moveTo>
                  <a:cubicBezTo>
                    <a:pt x="30" y="4"/>
                    <a:pt x="0" y="34"/>
                    <a:pt x="0" y="94"/>
                  </a:cubicBezTo>
                  <a:lnTo>
                    <a:pt x="0" y="127"/>
                  </a:lnTo>
                  <a:cubicBezTo>
                    <a:pt x="7" y="98"/>
                    <a:pt x="22" y="68"/>
                    <a:pt x="48" y="46"/>
                  </a:cubicBezTo>
                  <a:cubicBezTo>
                    <a:pt x="67" y="31"/>
                    <a:pt x="83" y="15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1" name="Google Shape;6761;p5"/>
            <p:cNvSpPr/>
            <p:nvPr/>
          </p:nvSpPr>
          <p:spPr>
            <a:xfrm>
              <a:off x="-1825908" y="-2608249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63" y="1"/>
                  </a:moveTo>
                  <a:cubicBezTo>
                    <a:pt x="41" y="1"/>
                    <a:pt x="18" y="20"/>
                    <a:pt x="1" y="42"/>
                  </a:cubicBezTo>
                  <a:cubicBezTo>
                    <a:pt x="18" y="57"/>
                    <a:pt x="34" y="65"/>
                    <a:pt x="49" y="65"/>
                  </a:cubicBezTo>
                  <a:cubicBezTo>
                    <a:pt x="71" y="65"/>
                    <a:pt x="94" y="49"/>
                    <a:pt x="113" y="27"/>
                  </a:cubicBezTo>
                  <a:cubicBezTo>
                    <a:pt x="97" y="8"/>
                    <a:pt x="79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2" name="Google Shape;6762;p5"/>
            <p:cNvSpPr/>
            <p:nvPr/>
          </p:nvSpPr>
          <p:spPr>
            <a:xfrm>
              <a:off x="-2036724" y="-2825272"/>
              <a:ext cx="7163" cy="4297"/>
            </a:xfrm>
            <a:custGeom>
              <a:avLst/>
              <a:gdLst/>
              <a:ahLst/>
              <a:cxnLst/>
              <a:rect l="l" t="t" r="r" b="b"/>
              <a:pathLst>
                <a:path w="150" h="90" extrusionOk="0">
                  <a:moveTo>
                    <a:pt x="37" y="0"/>
                  </a:moveTo>
                  <a:cubicBezTo>
                    <a:pt x="27" y="0"/>
                    <a:pt x="15" y="4"/>
                    <a:pt x="1" y="8"/>
                  </a:cubicBezTo>
                  <a:cubicBezTo>
                    <a:pt x="64" y="12"/>
                    <a:pt x="87" y="86"/>
                    <a:pt x="150" y="90"/>
                  </a:cubicBezTo>
                  <a:lnTo>
                    <a:pt x="150" y="86"/>
                  </a:lnTo>
                  <a:cubicBezTo>
                    <a:pt x="124" y="38"/>
                    <a:pt x="90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3" name="Google Shape;6763;p5"/>
            <p:cNvSpPr/>
            <p:nvPr/>
          </p:nvSpPr>
          <p:spPr>
            <a:xfrm>
              <a:off x="-2588428" y="-2501145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63" y="1"/>
                  </a:moveTo>
                  <a:cubicBezTo>
                    <a:pt x="23" y="1"/>
                    <a:pt x="0" y="30"/>
                    <a:pt x="4" y="68"/>
                  </a:cubicBezTo>
                  <a:cubicBezTo>
                    <a:pt x="4" y="87"/>
                    <a:pt x="15" y="91"/>
                    <a:pt x="23" y="91"/>
                  </a:cubicBezTo>
                  <a:cubicBezTo>
                    <a:pt x="34" y="91"/>
                    <a:pt x="49" y="87"/>
                    <a:pt x="60" y="83"/>
                  </a:cubicBezTo>
                  <a:cubicBezTo>
                    <a:pt x="68" y="56"/>
                    <a:pt x="41" y="23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4" name="Google Shape;6764;p5"/>
            <p:cNvSpPr/>
            <p:nvPr/>
          </p:nvSpPr>
          <p:spPr>
            <a:xfrm>
              <a:off x="-2063512" y="-2920247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34" y="1"/>
                  </a:moveTo>
                  <a:cubicBezTo>
                    <a:pt x="27" y="1"/>
                    <a:pt x="20" y="5"/>
                    <a:pt x="12" y="12"/>
                  </a:cubicBezTo>
                  <a:cubicBezTo>
                    <a:pt x="1" y="27"/>
                    <a:pt x="5" y="41"/>
                    <a:pt x="15" y="53"/>
                  </a:cubicBezTo>
                  <a:cubicBezTo>
                    <a:pt x="23" y="60"/>
                    <a:pt x="34" y="64"/>
                    <a:pt x="46" y="64"/>
                  </a:cubicBezTo>
                  <a:cubicBezTo>
                    <a:pt x="53" y="64"/>
                    <a:pt x="65" y="60"/>
                    <a:pt x="72" y="49"/>
                  </a:cubicBezTo>
                  <a:cubicBezTo>
                    <a:pt x="83" y="38"/>
                    <a:pt x="75" y="23"/>
                    <a:pt x="60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5" name="Google Shape;6765;p5"/>
            <p:cNvSpPr/>
            <p:nvPr/>
          </p:nvSpPr>
          <p:spPr>
            <a:xfrm>
              <a:off x="-2299684" y="-2767304"/>
              <a:ext cx="3438" cy="8117"/>
            </a:xfrm>
            <a:custGeom>
              <a:avLst/>
              <a:gdLst/>
              <a:ahLst/>
              <a:cxnLst/>
              <a:rect l="l" t="t" r="r" b="b"/>
              <a:pathLst>
                <a:path w="72" h="170" extrusionOk="0">
                  <a:moveTo>
                    <a:pt x="72" y="1"/>
                  </a:moveTo>
                  <a:cubicBezTo>
                    <a:pt x="16" y="46"/>
                    <a:pt x="1" y="102"/>
                    <a:pt x="9" y="170"/>
                  </a:cubicBezTo>
                  <a:cubicBezTo>
                    <a:pt x="49" y="121"/>
                    <a:pt x="58" y="6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6" name="Google Shape;6766;p5"/>
            <p:cNvSpPr/>
            <p:nvPr/>
          </p:nvSpPr>
          <p:spPr>
            <a:xfrm>
              <a:off x="-2834579" y="-2762099"/>
              <a:ext cx="5396" cy="4727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64" y="0"/>
                  </a:moveTo>
                  <a:cubicBezTo>
                    <a:pt x="19" y="0"/>
                    <a:pt x="7" y="45"/>
                    <a:pt x="0" y="98"/>
                  </a:cubicBezTo>
                  <a:cubicBezTo>
                    <a:pt x="26" y="53"/>
                    <a:pt x="75" y="42"/>
                    <a:pt x="112" y="16"/>
                  </a:cubicBezTo>
                  <a:cubicBezTo>
                    <a:pt x="94" y="4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7" name="Google Shape;6767;p5"/>
            <p:cNvSpPr/>
            <p:nvPr/>
          </p:nvSpPr>
          <p:spPr>
            <a:xfrm>
              <a:off x="-1856946" y="-2761526"/>
              <a:ext cx="5539" cy="6303"/>
            </a:xfrm>
            <a:custGeom>
              <a:avLst/>
              <a:gdLst/>
              <a:ahLst/>
              <a:cxnLst/>
              <a:rect l="l" t="t" r="r" b="b"/>
              <a:pathLst>
                <a:path w="116" h="132" extrusionOk="0">
                  <a:moveTo>
                    <a:pt x="67" y="0"/>
                  </a:moveTo>
                  <a:lnTo>
                    <a:pt x="67" y="0"/>
                  </a:lnTo>
                  <a:cubicBezTo>
                    <a:pt x="71" y="37"/>
                    <a:pt x="75" y="75"/>
                    <a:pt x="26" y="86"/>
                  </a:cubicBezTo>
                  <a:cubicBezTo>
                    <a:pt x="7" y="90"/>
                    <a:pt x="0" y="109"/>
                    <a:pt x="4" y="131"/>
                  </a:cubicBezTo>
                  <a:cubicBezTo>
                    <a:pt x="26" y="119"/>
                    <a:pt x="49" y="112"/>
                    <a:pt x="67" y="97"/>
                  </a:cubicBezTo>
                  <a:cubicBezTo>
                    <a:pt x="116" y="67"/>
                    <a:pt x="112" y="33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8" name="Google Shape;6768;p5"/>
            <p:cNvSpPr/>
            <p:nvPr/>
          </p:nvSpPr>
          <p:spPr>
            <a:xfrm>
              <a:off x="-2298920" y="-2889878"/>
              <a:ext cx="5396" cy="4297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33" y="0"/>
                  </a:moveTo>
                  <a:cubicBezTo>
                    <a:pt x="23" y="0"/>
                    <a:pt x="11" y="4"/>
                    <a:pt x="0" y="11"/>
                  </a:cubicBezTo>
                  <a:cubicBezTo>
                    <a:pt x="30" y="26"/>
                    <a:pt x="52" y="49"/>
                    <a:pt x="49" y="83"/>
                  </a:cubicBezTo>
                  <a:lnTo>
                    <a:pt x="49" y="90"/>
                  </a:lnTo>
                  <a:cubicBezTo>
                    <a:pt x="60" y="78"/>
                    <a:pt x="75" y="67"/>
                    <a:pt x="86" y="52"/>
                  </a:cubicBezTo>
                  <a:cubicBezTo>
                    <a:pt x="97" y="41"/>
                    <a:pt x="105" y="30"/>
                    <a:pt x="112" y="19"/>
                  </a:cubicBezTo>
                  <a:cubicBezTo>
                    <a:pt x="97" y="15"/>
                    <a:pt x="83" y="11"/>
                    <a:pt x="64" y="7"/>
                  </a:cubicBezTo>
                  <a:cubicBezTo>
                    <a:pt x="52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9" name="Google Shape;6769;p5"/>
            <p:cNvSpPr/>
            <p:nvPr/>
          </p:nvSpPr>
          <p:spPr>
            <a:xfrm>
              <a:off x="-2146693" y="-2540253"/>
              <a:ext cx="4488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1" y="1"/>
                  </a:moveTo>
                  <a:cubicBezTo>
                    <a:pt x="42" y="1"/>
                    <a:pt x="20" y="16"/>
                    <a:pt x="1" y="20"/>
                  </a:cubicBezTo>
                  <a:cubicBezTo>
                    <a:pt x="12" y="54"/>
                    <a:pt x="23" y="64"/>
                    <a:pt x="38" y="64"/>
                  </a:cubicBezTo>
                  <a:cubicBezTo>
                    <a:pt x="57" y="64"/>
                    <a:pt x="75" y="38"/>
                    <a:pt x="94" y="20"/>
                  </a:cubicBezTo>
                  <a:cubicBezTo>
                    <a:pt x="83" y="9"/>
                    <a:pt x="7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0" name="Google Shape;6770;p5"/>
            <p:cNvSpPr/>
            <p:nvPr/>
          </p:nvSpPr>
          <p:spPr>
            <a:xfrm>
              <a:off x="-2208959" y="-2778525"/>
              <a:ext cx="5921" cy="7735"/>
            </a:xfrm>
            <a:custGeom>
              <a:avLst/>
              <a:gdLst/>
              <a:ahLst/>
              <a:cxnLst/>
              <a:rect l="l" t="t" r="r" b="b"/>
              <a:pathLst>
                <a:path w="124" h="162" extrusionOk="0">
                  <a:moveTo>
                    <a:pt x="26" y="1"/>
                  </a:moveTo>
                  <a:cubicBezTo>
                    <a:pt x="16" y="16"/>
                    <a:pt x="0" y="34"/>
                    <a:pt x="16" y="49"/>
                  </a:cubicBezTo>
                  <a:cubicBezTo>
                    <a:pt x="49" y="83"/>
                    <a:pt x="49" y="124"/>
                    <a:pt x="60" y="161"/>
                  </a:cubicBezTo>
                  <a:cubicBezTo>
                    <a:pt x="123" y="94"/>
                    <a:pt x="26" y="56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1" name="Google Shape;6771;p5"/>
            <p:cNvSpPr/>
            <p:nvPr/>
          </p:nvSpPr>
          <p:spPr>
            <a:xfrm>
              <a:off x="-2773698" y="-2520580"/>
              <a:ext cx="4679" cy="5587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42"/>
                    <a:pt x="11" y="82"/>
                    <a:pt x="45" y="113"/>
                  </a:cubicBezTo>
                  <a:cubicBezTo>
                    <a:pt x="49" y="113"/>
                    <a:pt x="52" y="116"/>
                    <a:pt x="56" y="116"/>
                  </a:cubicBezTo>
                  <a:cubicBezTo>
                    <a:pt x="71" y="116"/>
                    <a:pt x="85" y="94"/>
                    <a:pt x="97" y="82"/>
                  </a:cubicBezTo>
                  <a:cubicBezTo>
                    <a:pt x="49" y="79"/>
                    <a:pt x="41" y="30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2" name="Google Shape;6772;p5"/>
            <p:cNvSpPr/>
            <p:nvPr/>
          </p:nvSpPr>
          <p:spPr>
            <a:xfrm>
              <a:off x="-2128118" y="-2680303"/>
              <a:ext cx="4871" cy="3915"/>
            </a:xfrm>
            <a:custGeom>
              <a:avLst/>
              <a:gdLst/>
              <a:ahLst/>
              <a:cxnLst/>
              <a:rect l="l" t="t" r="r" b="b"/>
              <a:pathLst>
                <a:path w="102" h="82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2" y="4"/>
                    <a:pt x="53" y="37"/>
                    <a:pt x="27" y="37"/>
                  </a:cubicBezTo>
                  <a:cubicBezTo>
                    <a:pt x="23" y="37"/>
                    <a:pt x="19" y="33"/>
                    <a:pt x="15" y="33"/>
                  </a:cubicBezTo>
                  <a:lnTo>
                    <a:pt x="0" y="49"/>
                  </a:lnTo>
                  <a:cubicBezTo>
                    <a:pt x="23" y="75"/>
                    <a:pt x="41" y="82"/>
                    <a:pt x="53" y="82"/>
                  </a:cubicBezTo>
                  <a:cubicBezTo>
                    <a:pt x="83" y="82"/>
                    <a:pt x="90" y="4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3" name="Google Shape;6773;p5"/>
            <p:cNvSpPr/>
            <p:nvPr/>
          </p:nvSpPr>
          <p:spPr>
            <a:xfrm>
              <a:off x="-2541872" y="-2535382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35" y="0"/>
                  </a:moveTo>
                  <a:cubicBezTo>
                    <a:pt x="27" y="0"/>
                    <a:pt x="23" y="0"/>
                    <a:pt x="23" y="4"/>
                  </a:cubicBezTo>
                  <a:cubicBezTo>
                    <a:pt x="1" y="30"/>
                    <a:pt x="4" y="45"/>
                    <a:pt x="16" y="56"/>
                  </a:cubicBezTo>
                  <a:cubicBezTo>
                    <a:pt x="23" y="64"/>
                    <a:pt x="30" y="64"/>
                    <a:pt x="38" y="64"/>
                  </a:cubicBezTo>
                  <a:cubicBezTo>
                    <a:pt x="45" y="64"/>
                    <a:pt x="53" y="60"/>
                    <a:pt x="64" y="52"/>
                  </a:cubicBezTo>
                  <a:cubicBezTo>
                    <a:pt x="75" y="38"/>
                    <a:pt x="71" y="23"/>
                    <a:pt x="61" y="11"/>
                  </a:cubicBezTo>
                  <a:cubicBezTo>
                    <a:pt x="49" y="0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4" name="Google Shape;6774;p5"/>
            <p:cNvSpPr/>
            <p:nvPr/>
          </p:nvSpPr>
          <p:spPr>
            <a:xfrm>
              <a:off x="-2747817" y="-2745482"/>
              <a:ext cx="4823" cy="6303"/>
            </a:xfrm>
            <a:custGeom>
              <a:avLst/>
              <a:gdLst/>
              <a:ahLst/>
              <a:cxnLst/>
              <a:rect l="l" t="t" r="r" b="b"/>
              <a:pathLst>
                <a:path w="101" h="132" extrusionOk="0">
                  <a:moveTo>
                    <a:pt x="101" y="0"/>
                  </a:moveTo>
                  <a:lnTo>
                    <a:pt x="101" y="0"/>
                  </a:lnTo>
                  <a:cubicBezTo>
                    <a:pt x="26" y="11"/>
                    <a:pt x="4" y="68"/>
                    <a:pt x="0" y="131"/>
                  </a:cubicBezTo>
                  <a:lnTo>
                    <a:pt x="4" y="131"/>
                  </a:lnTo>
                  <a:cubicBezTo>
                    <a:pt x="48" y="101"/>
                    <a:pt x="56" y="3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5" name="Google Shape;6775;p5"/>
            <p:cNvSpPr/>
            <p:nvPr/>
          </p:nvSpPr>
          <p:spPr>
            <a:xfrm>
              <a:off x="-2899758" y="-2746962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"/>
                  </a:moveTo>
                  <a:lnTo>
                    <a:pt x="83" y="1"/>
                  </a:lnTo>
                  <a:cubicBezTo>
                    <a:pt x="53" y="20"/>
                    <a:pt x="4" y="1"/>
                    <a:pt x="1" y="54"/>
                  </a:cubicBezTo>
                  <a:cubicBezTo>
                    <a:pt x="12" y="54"/>
                    <a:pt x="23" y="54"/>
                    <a:pt x="34" y="58"/>
                  </a:cubicBezTo>
                  <a:cubicBezTo>
                    <a:pt x="46" y="61"/>
                    <a:pt x="53" y="65"/>
                    <a:pt x="64" y="65"/>
                  </a:cubicBezTo>
                  <a:cubicBezTo>
                    <a:pt x="83" y="65"/>
                    <a:pt x="94" y="54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6" name="Google Shape;6776;p5"/>
            <p:cNvSpPr/>
            <p:nvPr/>
          </p:nvSpPr>
          <p:spPr>
            <a:xfrm>
              <a:off x="-1906606" y="-2891120"/>
              <a:ext cx="2722" cy="5730"/>
            </a:xfrm>
            <a:custGeom>
              <a:avLst/>
              <a:gdLst/>
              <a:ahLst/>
              <a:cxnLst/>
              <a:rect l="l" t="t" r="r" b="b"/>
              <a:pathLst>
                <a:path w="57" h="120" extrusionOk="0">
                  <a:moveTo>
                    <a:pt x="42" y="0"/>
                  </a:moveTo>
                  <a:cubicBezTo>
                    <a:pt x="12" y="0"/>
                    <a:pt x="0" y="19"/>
                    <a:pt x="8" y="52"/>
                  </a:cubicBezTo>
                  <a:cubicBezTo>
                    <a:pt x="12" y="75"/>
                    <a:pt x="16" y="93"/>
                    <a:pt x="4" y="116"/>
                  </a:cubicBezTo>
                  <a:cubicBezTo>
                    <a:pt x="12" y="119"/>
                    <a:pt x="16" y="119"/>
                    <a:pt x="19" y="119"/>
                  </a:cubicBezTo>
                  <a:cubicBezTo>
                    <a:pt x="45" y="119"/>
                    <a:pt x="45" y="93"/>
                    <a:pt x="42" y="71"/>
                  </a:cubicBezTo>
                  <a:cubicBezTo>
                    <a:pt x="38" y="45"/>
                    <a:pt x="31" y="23"/>
                    <a:pt x="57" y="4"/>
                  </a:cubicBezTo>
                  <a:cubicBezTo>
                    <a:pt x="49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7" name="Google Shape;6777;p5"/>
            <p:cNvSpPr/>
            <p:nvPr/>
          </p:nvSpPr>
          <p:spPr>
            <a:xfrm>
              <a:off x="-1822184" y="-2780292"/>
              <a:ext cx="5253" cy="5539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1" y="0"/>
                  </a:moveTo>
                  <a:lnTo>
                    <a:pt x="1" y="4"/>
                  </a:lnTo>
                  <a:cubicBezTo>
                    <a:pt x="42" y="31"/>
                    <a:pt x="57" y="79"/>
                    <a:pt x="83" y="116"/>
                  </a:cubicBezTo>
                  <a:cubicBezTo>
                    <a:pt x="109" y="41"/>
                    <a:pt x="61" y="19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8" name="Google Shape;6778;p5"/>
            <p:cNvSpPr/>
            <p:nvPr/>
          </p:nvSpPr>
          <p:spPr>
            <a:xfrm>
              <a:off x="-2284117" y="-2894176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19" y="0"/>
                  </a:moveTo>
                  <a:cubicBezTo>
                    <a:pt x="11" y="8"/>
                    <a:pt x="8" y="11"/>
                    <a:pt x="1" y="19"/>
                  </a:cubicBezTo>
                  <a:lnTo>
                    <a:pt x="4" y="19"/>
                  </a:lnTo>
                  <a:cubicBezTo>
                    <a:pt x="42" y="38"/>
                    <a:pt x="79" y="53"/>
                    <a:pt x="116" y="68"/>
                  </a:cubicBezTo>
                  <a:cubicBezTo>
                    <a:pt x="124" y="49"/>
                    <a:pt x="113" y="34"/>
                    <a:pt x="101" y="19"/>
                  </a:cubicBezTo>
                  <a:cubicBezTo>
                    <a:pt x="79" y="11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9" name="Google Shape;6779;p5"/>
            <p:cNvSpPr/>
            <p:nvPr/>
          </p:nvSpPr>
          <p:spPr>
            <a:xfrm>
              <a:off x="-2179688" y="-2909503"/>
              <a:ext cx="3772" cy="3438"/>
            </a:xfrm>
            <a:custGeom>
              <a:avLst/>
              <a:gdLst/>
              <a:ahLst/>
              <a:cxnLst/>
              <a:rect l="l" t="t" r="r" b="b"/>
              <a:pathLst>
                <a:path w="79" h="72" extrusionOk="0">
                  <a:moveTo>
                    <a:pt x="15" y="0"/>
                  </a:moveTo>
                  <a:cubicBezTo>
                    <a:pt x="12" y="0"/>
                    <a:pt x="4" y="0"/>
                    <a:pt x="0" y="4"/>
                  </a:cubicBezTo>
                  <a:cubicBezTo>
                    <a:pt x="12" y="26"/>
                    <a:pt x="8" y="63"/>
                    <a:pt x="45" y="68"/>
                  </a:cubicBezTo>
                  <a:lnTo>
                    <a:pt x="48" y="71"/>
                  </a:lnTo>
                  <a:cubicBezTo>
                    <a:pt x="75" y="71"/>
                    <a:pt x="71" y="37"/>
                    <a:pt x="79" y="23"/>
                  </a:cubicBezTo>
                  <a:cubicBezTo>
                    <a:pt x="60" y="15"/>
                    <a:pt x="38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0" name="Google Shape;6780;p5"/>
            <p:cNvSpPr/>
            <p:nvPr/>
          </p:nvSpPr>
          <p:spPr>
            <a:xfrm>
              <a:off x="-1896435" y="-2750830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94" y="0"/>
                  </a:moveTo>
                  <a:cubicBezTo>
                    <a:pt x="91" y="0"/>
                    <a:pt x="87" y="4"/>
                    <a:pt x="82" y="4"/>
                  </a:cubicBezTo>
                  <a:cubicBezTo>
                    <a:pt x="49" y="11"/>
                    <a:pt x="1" y="11"/>
                    <a:pt x="12" y="68"/>
                  </a:cubicBezTo>
                  <a:cubicBezTo>
                    <a:pt x="38" y="34"/>
                    <a:pt x="79" y="49"/>
                    <a:pt x="109" y="37"/>
                  </a:cubicBezTo>
                  <a:cubicBezTo>
                    <a:pt x="113" y="15"/>
                    <a:pt x="109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1" name="Google Shape;6781;p5"/>
            <p:cNvSpPr/>
            <p:nvPr/>
          </p:nvSpPr>
          <p:spPr>
            <a:xfrm>
              <a:off x="-2744284" y="-2625725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68" y="1"/>
                  </a:moveTo>
                  <a:cubicBezTo>
                    <a:pt x="12" y="1"/>
                    <a:pt x="12" y="60"/>
                    <a:pt x="0" y="101"/>
                  </a:cubicBezTo>
                  <a:cubicBezTo>
                    <a:pt x="35" y="72"/>
                    <a:pt x="68" y="38"/>
                    <a:pt x="97" y="5"/>
                  </a:cubicBezTo>
                  <a:cubicBezTo>
                    <a:pt x="87" y="1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2" name="Google Shape;6782;p5"/>
            <p:cNvSpPr/>
            <p:nvPr/>
          </p:nvSpPr>
          <p:spPr>
            <a:xfrm>
              <a:off x="-2399624" y="-2801350"/>
              <a:ext cx="19530" cy="21249"/>
            </a:xfrm>
            <a:custGeom>
              <a:avLst/>
              <a:gdLst/>
              <a:ahLst/>
              <a:cxnLst/>
              <a:rect l="l" t="t" r="r" b="b"/>
              <a:pathLst>
                <a:path w="409" h="445" extrusionOk="0">
                  <a:moveTo>
                    <a:pt x="232" y="228"/>
                  </a:moveTo>
                  <a:cubicBezTo>
                    <a:pt x="267" y="254"/>
                    <a:pt x="258" y="284"/>
                    <a:pt x="244" y="315"/>
                  </a:cubicBezTo>
                  <a:cubicBezTo>
                    <a:pt x="203" y="299"/>
                    <a:pt x="199" y="265"/>
                    <a:pt x="203" y="232"/>
                  </a:cubicBezTo>
                  <a:cubicBezTo>
                    <a:pt x="203" y="232"/>
                    <a:pt x="214" y="228"/>
                    <a:pt x="222" y="228"/>
                  </a:cubicBezTo>
                  <a:close/>
                  <a:moveTo>
                    <a:pt x="218" y="1"/>
                  </a:moveTo>
                  <a:cubicBezTo>
                    <a:pt x="188" y="1"/>
                    <a:pt x="162" y="8"/>
                    <a:pt x="136" y="19"/>
                  </a:cubicBezTo>
                  <a:cubicBezTo>
                    <a:pt x="110" y="27"/>
                    <a:pt x="83" y="34"/>
                    <a:pt x="53" y="34"/>
                  </a:cubicBezTo>
                  <a:lnTo>
                    <a:pt x="49" y="34"/>
                  </a:lnTo>
                  <a:cubicBezTo>
                    <a:pt x="49" y="45"/>
                    <a:pt x="46" y="56"/>
                    <a:pt x="42" y="68"/>
                  </a:cubicBezTo>
                  <a:cubicBezTo>
                    <a:pt x="1" y="265"/>
                    <a:pt x="5" y="270"/>
                    <a:pt x="165" y="377"/>
                  </a:cubicBezTo>
                  <a:cubicBezTo>
                    <a:pt x="173" y="367"/>
                    <a:pt x="184" y="363"/>
                    <a:pt x="196" y="363"/>
                  </a:cubicBezTo>
                  <a:cubicBezTo>
                    <a:pt x="206" y="363"/>
                    <a:pt x="218" y="370"/>
                    <a:pt x="229" y="382"/>
                  </a:cubicBezTo>
                  <a:cubicBezTo>
                    <a:pt x="244" y="374"/>
                    <a:pt x="255" y="374"/>
                    <a:pt x="267" y="374"/>
                  </a:cubicBezTo>
                  <a:cubicBezTo>
                    <a:pt x="293" y="374"/>
                    <a:pt x="311" y="385"/>
                    <a:pt x="326" y="415"/>
                  </a:cubicBezTo>
                  <a:cubicBezTo>
                    <a:pt x="337" y="422"/>
                    <a:pt x="348" y="434"/>
                    <a:pt x="360" y="445"/>
                  </a:cubicBezTo>
                  <a:cubicBezTo>
                    <a:pt x="379" y="427"/>
                    <a:pt x="405" y="411"/>
                    <a:pt x="393" y="382"/>
                  </a:cubicBezTo>
                  <a:cubicBezTo>
                    <a:pt x="389" y="322"/>
                    <a:pt x="319" y="355"/>
                    <a:pt x="300" y="310"/>
                  </a:cubicBezTo>
                  <a:cubicBezTo>
                    <a:pt x="308" y="288"/>
                    <a:pt x="319" y="281"/>
                    <a:pt x="334" y="281"/>
                  </a:cubicBezTo>
                  <a:cubicBezTo>
                    <a:pt x="345" y="281"/>
                    <a:pt x="356" y="288"/>
                    <a:pt x="367" y="292"/>
                  </a:cubicBezTo>
                  <a:cubicBezTo>
                    <a:pt x="379" y="296"/>
                    <a:pt x="389" y="299"/>
                    <a:pt x="401" y="299"/>
                  </a:cubicBezTo>
                  <a:lnTo>
                    <a:pt x="408" y="299"/>
                  </a:lnTo>
                  <a:cubicBezTo>
                    <a:pt x="393" y="239"/>
                    <a:pt x="330" y="187"/>
                    <a:pt x="393" y="120"/>
                  </a:cubicBezTo>
                  <a:lnTo>
                    <a:pt x="393" y="116"/>
                  </a:lnTo>
                  <a:cubicBezTo>
                    <a:pt x="334" y="105"/>
                    <a:pt x="303" y="56"/>
                    <a:pt x="267" y="19"/>
                  </a:cubicBezTo>
                  <a:cubicBezTo>
                    <a:pt x="258" y="11"/>
                    <a:pt x="251" y="8"/>
                    <a:pt x="248" y="4"/>
                  </a:cubicBezTo>
                  <a:cubicBezTo>
                    <a:pt x="236" y="1"/>
                    <a:pt x="229" y="1"/>
                    <a:pt x="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3" name="Google Shape;6783;p5"/>
            <p:cNvSpPr/>
            <p:nvPr/>
          </p:nvSpPr>
          <p:spPr>
            <a:xfrm>
              <a:off x="-2382482" y="-2795285"/>
              <a:ext cx="21297" cy="23397"/>
            </a:xfrm>
            <a:custGeom>
              <a:avLst/>
              <a:gdLst/>
              <a:ahLst/>
              <a:cxnLst/>
              <a:rect l="l" t="t" r="r" b="b"/>
              <a:pathLst>
                <a:path w="446" h="490" extrusionOk="0">
                  <a:moveTo>
                    <a:pt x="337" y="0"/>
                  </a:moveTo>
                  <a:cubicBezTo>
                    <a:pt x="326" y="0"/>
                    <a:pt x="315" y="12"/>
                    <a:pt x="296" y="26"/>
                  </a:cubicBezTo>
                  <a:cubicBezTo>
                    <a:pt x="348" y="112"/>
                    <a:pt x="348" y="112"/>
                    <a:pt x="266" y="135"/>
                  </a:cubicBezTo>
                  <a:cubicBezTo>
                    <a:pt x="251" y="138"/>
                    <a:pt x="240" y="135"/>
                    <a:pt x="229" y="154"/>
                  </a:cubicBezTo>
                  <a:cubicBezTo>
                    <a:pt x="177" y="240"/>
                    <a:pt x="161" y="266"/>
                    <a:pt x="113" y="266"/>
                  </a:cubicBezTo>
                  <a:cubicBezTo>
                    <a:pt x="94" y="266"/>
                    <a:pt x="72" y="258"/>
                    <a:pt x="34" y="255"/>
                  </a:cubicBezTo>
                  <a:lnTo>
                    <a:pt x="34" y="255"/>
                  </a:lnTo>
                  <a:cubicBezTo>
                    <a:pt x="46" y="284"/>
                    <a:pt x="20" y="300"/>
                    <a:pt x="1" y="318"/>
                  </a:cubicBezTo>
                  <a:cubicBezTo>
                    <a:pt x="49" y="345"/>
                    <a:pt x="20" y="404"/>
                    <a:pt x="49" y="434"/>
                  </a:cubicBezTo>
                  <a:cubicBezTo>
                    <a:pt x="91" y="441"/>
                    <a:pt x="124" y="475"/>
                    <a:pt x="169" y="479"/>
                  </a:cubicBezTo>
                  <a:cubicBezTo>
                    <a:pt x="195" y="483"/>
                    <a:pt x="222" y="490"/>
                    <a:pt x="248" y="490"/>
                  </a:cubicBezTo>
                  <a:cubicBezTo>
                    <a:pt x="277" y="490"/>
                    <a:pt x="303" y="483"/>
                    <a:pt x="330" y="452"/>
                  </a:cubicBezTo>
                  <a:lnTo>
                    <a:pt x="363" y="419"/>
                  </a:lnTo>
                  <a:cubicBezTo>
                    <a:pt x="352" y="412"/>
                    <a:pt x="341" y="400"/>
                    <a:pt x="330" y="400"/>
                  </a:cubicBezTo>
                  <a:cubicBezTo>
                    <a:pt x="326" y="400"/>
                    <a:pt x="322" y="404"/>
                    <a:pt x="322" y="404"/>
                  </a:cubicBezTo>
                  <a:cubicBezTo>
                    <a:pt x="308" y="407"/>
                    <a:pt x="289" y="419"/>
                    <a:pt x="274" y="419"/>
                  </a:cubicBezTo>
                  <a:cubicBezTo>
                    <a:pt x="266" y="419"/>
                    <a:pt x="258" y="415"/>
                    <a:pt x="255" y="400"/>
                  </a:cubicBezTo>
                  <a:cubicBezTo>
                    <a:pt x="248" y="371"/>
                    <a:pt x="206" y="329"/>
                    <a:pt x="251" y="300"/>
                  </a:cubicBezTo>
                  <a:cubicBezTo>
                    <a:pt x="300" y="273"/>
                    <a:pt x="263" y="243"/>
                    <a:pt x="258" y="202"/>
                  </a:cubicBezTo>
                  <a:lnTo>
                    <a:pt x="258" y="202"/>
                  </a:lnTo>
                  <a:cubicBezTo>
                    <a:pt x="322" y="224"/>
                    <a:pt x="393" y="206"/>
                    <a:pt x="442" y="266"/>
                  </a:cubicBezTo>
                  <a:lnTo>
                    <a:pt x="446" y="273"/>
                  </a:lnTo>
                  <a:lnTo>
                    <a:pt x="446" y="236"/>
                  </a:lnTo>
                  <a:cubicBezTo>
                    <a:pt x="434" y="228"/>
                    <a:pt x="427" y="217"/>
                    <a:pt x="415" y="206"/>
                  </a:cubicBezTo>
                  <a:cubicBezTo>
                    <a:pt x="393" y="154"/>
                    <a:pt x="375" y="98"/>
                    <a:pt x="363" y="38"/>
                  </a:cubicBezTo>
                  <a:cubicBezTo>
                    <a:pt x="356" y="15"/>
                    <a:pt x="348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4" name="Google Shape;6784;p5"/>
            <p:cNvSpPr/>
            <p:nvPr/>
          </p:nvSpPr>
          <p:spPr>
            <a:xfrm>
              <a:off x="-2397810" y="-2744241"/>
              <a:ext cx="31133" cy="15376"/>
            </a:xfrm>
            <a:custGeom>
              <a:avLst/>
              <a:gdLst/>
              <a:ahLst/>
              <a:cxnLst/>
              <a:rect l="l" t="t" r="r" b="b"/>
              <a:pathLst>
                <a:path w="652" h="322" extrusionOk="0">
                  <a:moveTo>
                    <a:pt x="329" y="56"/>
                  </a:moveTo>
                  <a:cubicBezTo>
                    <a:pt x="359" y="56"/>
                    <a:pt x="393" y="64"/>
                    <a:pt x="408" y="101"/>
                  </a:cubicBezTo>
                  <a:cubicBezTo>
                    <a:pt x="419" y="139"/>
                    <a:pt x="441" y="184"/>
                    <a:pt x="408" y="210"/>
                  </a:cubicBezTo>
                  <a:cubicBezTo>
                    <a:pt x="386" y="225"/>
                    <a:pt x="355" y="236"/>
                    <a:pt x="329" y="236"/>
                  </a:cubicBezTo>
                  <a:cubicBezTo>
                    <a:pt x="310" y="236"/>
                    <a:pt x="288" y="232"/>
                    <a:pt x="270" y="218"/>
                  </a:cubicBezTo>
                  <a:cubicBezTo>
                    <a:pt x="255" y="228"/>
                    <a:pt x="239" y="247"/>
                    <a:pt x="225" y="251"/>
                  </a:cubicBezTo>
                  <a:cubicBezTo>
                    <a:pt x="202" y="254"/>
                    <a:pt x="176" y="262"/>
                    <a:pt x="153" y="262"/>
                  </a:cubicBezTo>
                  <a:cubicBezTo>
                    <a:pt x="131" y="262"/>
                    <a:pt x="113" y="254"/>
                    <a:pt x="105" y="228"/>
                  </a:cubicBezTo>
                  <a:cubicBezTo>
                    <a:pt x="86" y="180"/>
                    <a:pt x="116" y="128"/>
                    <a:pt x="161" y="101"/>
                  </a:cubicBezTo>
                  <a:cubicBezTo>
                    <a:pt x="202" y="79"/>
                    <a:pt x="251" y="61"/>
                    <a:pt x="299" y="56"/>
                  </a:cubicBezTo>
                  <a:close/>
                  <a:moveTo>
                    <a:pt x="527" y="150"/>
                  </a:moveTo>
                  <a:cubicBezTo>
                    <a:pt x="534" y="150"/>
                    <a:pt x="550" y="150"/>
                    <a:pt x="561" y="158"/>
                  </a:cubicBezTo>
                  <a:cubicBezTo>
                    <a:pt x="595" y="173"/>
                    <a:pt x="617" y="206"/>
                    <a:pt x="598" y="244"/>
                  </a:cubicBezTo>
                  <a:cubicBezTo>
                    <a:pt x="584" y="277"/>
                    <a:pt x="561" y="288"/>
                    <a:pt x="543" y="288"/>
                  </a:cubicBezTo>
                  <a:cubicBezTo>
                    <a:pt x="512" y="288"/>
                    <a:pt x="479" y="266"/>
                    <a:pt x="441" y="254"/>
                  </a:cubicBezTo>
                  <a:cubicBezTo>
                    <a:pt x="475" y="213"/>
                    <a:pt x="475" y="150"/>
                    <a:pt x="527" y="150"/>
                  </a:cubicBezTo>
                  <a:close/>
                  <a:moveTo>
                    <a:pt x="270" y="1"/>
                  </a:moveTo>
                  <a:cubicBezTo>
                    <a:pt x="225" y="1"/>
                    <a:pt x="187" y="30"/>
                    <a:pt x="153" y="71"/>
                  </a:cubicBezTo>
                  <a:cubicBezTo>
                    <a:pt x="131" y="97"/>
                    <a:pt x="101" y="123"/>
                    <a:pt x="68" y="142"/>
                  </a:cubicBezTo>
                  <a:cubicBezTo>
                    <a:pt x="1" y="180"/>
                    <a:pt x="37" y="251"/>
                    <a:pt x="41" y="299"/>
                  </a:cubicBezTo>
                  <a:cubicBezTo>
                    <a:pt x="45" y="315"/>
                    <a:pt x="60" y="322"/>
                    <a:pt x="82" y="322"/>
                  </a:cubicBezTo>
                  <a:cubicBezTo>
                    <a:pt x="101" y="322"/>
                    <a:pt x="124" y="315"/>
                    <a:pt x="142" y="307"/>
                  </a:cubicBezTo>
                  <a:cubicBezTo>
                    <a:pt x="168" y="299"/>
                    <a:pt x="191" y="299"/>
                    <a:pt x="220" y="296"/>
                  </a:cubicBezTo>
                  <a:lnTo>
                    <a:pt x="262" y="296"/>
                  </a:lnTo>
                  <a:cubicBezTo>
                    <a:pt x="351" y="296"/>
                    <a:pt x="438" y="315"/>
                    <a:pt x="527" y="315"/>
                  </a:cubicBezTo>
                  <a:lnTo>
                    <a:pt x="531" y="315"/>
                  </a:lnTo>
                  <a:cubicBezTo>
                    <a:pt x="576" y="315"/>
                    <a:pt x="613" y="303"/>
                    <a:pt x="632" y="266"/>
                  </a:cubicBezTo>
                  <a:cubicBezTo>
                    <a:pt x="651" y="228"/>
                    <a:pt x="632" y="195"/>
                    <a:pt x="606" y="161"/>
                  </a:cubicBezTo>
                  <a:cubicBezTo>
                    <a:pt x="576" y="116"/>
                    <a:pt x="527" y="97"/>
                    <a:pt x="490" y="64"/>
                  </a:cubicBezTo>
                  <a:cubicBezTo>
                    <a:pt x="460" y="30"/>
                    <a:pt x="456" y="19"/>
                    <a:pt x="430" y="19"/>
                  </a:cubicBezTo>
                  <a:cubicBezTo>
                    <a:pt x="422" y="19"/>
                    <a:pt x="412" y="23"/>
                    <a:pt x="400" y="23"/>
                  </a:cubicBezTo>
                  <a:cubicBezTo>
                    <a:pt x="389" y="27"/>
                    <a:pt x="374" y="27"/>
                    <a:pt x="363" y="27"/>
                  </a:cubicBezTo>
                  <a:cubicBezTo>
                    <a:pt x="351" y="27"/>
                    <a:pt x="344" y="27"/>
                    <a:pt x="333" y="19"/>
                  </a:cubicBezTo>
                  <a:cubicBezTo>
                    <a:pt x="310" y="8"/>
                    <a:pt x="288" y="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5" name="Google Shape;6785;p5"/>
            <p:cNvSpPr/>
            <p:nvPr/>
          </p:nvSpPr>
          <p:spPr>
            <a:xfrm>
              <a:off x="-2454585" y="-2754029"/>
              <a:ext cx="22013" cy="21297"/>
            </a:xfrm>
            <a:custGeom>
              <a:avLst/>
              <a:gdLst/>
              <a:ahLst/>
              <a:cxnLst/>
              <a:rect l="l" t="t" r="r" b="b"/>
              <a:pathLst>
                <a:path w="461" h="446" extrusionOk="0">
                  <a:moveTo>
                    <a:pt x="315" y="0"/>
                  </a:moveTo>
                  <a:cubicBezTo>
                    <a:pt x="296" y="0"/>
                    <a:pt x="270" y="19"/>
                    <a:pt x="251" y="26"/>
                  </a:cubicBezTo>
                  <a:cubicBezTo>
                    <a:pt x="188" y="45"/>
                    <a:pt x="124" y="75"/>
                    <a:pt x="60" y="97"/>
                  </a:cubicBezTo>
                  <a:cubicBezTo>
                    <a:pt x="31" y="109"/>
                    <a:pt x="12" y="123"/>
                    <a:pt x="8" y="153"/>
                  </a:cubicBezTo>
                  <a:cubicBezTo>
                    <a:pt x="1" y="209"/>
                    <a:pt x="150" y="423"/>
                    <a:pt x="206" y="433"/>
                  </a:cubicBezTo>
                  <a:lnTo>
                    <a:pt x="217" y="433"/>
                  </a:lnTo>
                  <a:cubicBezTo>
                    <a:pt x="225" y="433"/>
                    <a:pt x="236" y="433"/>
                    <a:pt x="240" y="430"/>
                  </a:cubicBezTo>
                  <a:cubicBezTo>
                    <a:pt x="266" y="415"/>
                    <a:pt x="288" y="407"/>
                    <a:pt x="310" y="407"/>
                  </a:cubicBezTo>
                  <a:cubicBezTo>
                    <a:pt x="341" y="407"/>
                    <a:pt x="371" y="418"/>
                    <a:pt x="400" y="433"/>
                  </a:cubicBezTo>
                  <a:cubicBezTo>
                    <a:pt x="412" y="441"/>
                    <a:pt x="423" y="445"/>
                    <a:pt x="431" y="445"/>
                  </a:cubicBezTo>
                  <a:cubicBezTo>
                    <a:pt x="453" y="445"/>
                    <a:pt x="460" y="423"/>
                    <a:pt x="453" y="385"/>
                  </a:cubicBezTo>
                  <a:cubicBezTo>
                    <a:pt x="441" y="314"/>
                    <a:pt x="400" y="261"/>
                    <a:pt x="360" y="206"/>
                  </a:cubicBezTo>
                  <a:lnTo>
                    <a:pt x="345" y="221"/>
                  </a:lnTo>
                  <a:cubicBezTo>
                    <a:pt x="389" y="276"/>
                    <a:pt x="303" y="310"/>
                    <a:pt x="322" y="363"/>
                  </a:cubicBezTo>
                  <a:lnTo>
                    <a:pt x="318" y="363"/>
                  </a:lnTo>
                  <a:cubicBezTo>
                    <a:pt x="214" y="363"/>
                    <a:pt x="143" y="318"/>
                    <a:pt x="127" y="239"/>
                  </a:cubicBezTo>
                  <a:cubicBezTo>
                    <a:pt x="105" y="224"/>
                    <a:pt x="64" y="228"/>
                    <a:pt x="83" y="179"/>
                  </a:cubicBezTo>
                  <a:cubicBezTo>
                    <a:pt x="101" y="127"/>
                    <a:pt x="146" y="101"/>
                    <a:pt x="184" y="97"/>
                  </a:cubicBezTo>
                  <a:cubicBezTo>
                    <a:pt x="203" y="97"/>
                    <a:pt x="221" y="93"/>
                    <a:pt x="240" y="93"/>
                  </a:cubicBezTo>
                  <a:cubicBezTo>
                    <a:pt x="266" y="93"/>
                    <a:pt x="292" y="97"/>
                    <a:pt x="315" y="119"/>
                  </a:cubicBezTo>
                  <a:cubicBezTo>
                    <a:pt x="341" y="93"/>
                    <a:pt x="378" y="71"/>
                    <a:pt x="352" y="26"/>
                  </a:cubicBezTo>
                  <a:cubicBezTo>
                    <a:pt x="341" y="7"/>
                    <a:pt x="329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6" name="Google Shape;6786;p5"/>
            <p:cNvSpPr/>
            <p:nvPr/>
          </p:nvSpPr>
          <p:spPr>
            <a:xfrm>
              <a:off x="-2428179" y="-2816725"/>
              <a:ext cx="15758" cy="12367"/>
            </a:xfrm>
            <a:custGeom>
              <a:avLst/>
              <a:gdLst/>
              <a:ahLst/>
              <a:cxnLst/>
              <a:rect l="l" t="t" r="r" b="b"/>
              <a:pathLst>
                <a:path w="330" h="259" extrusionOk="0">
                  <a:moveTo>
                    <a:pt x="124" y="1"/>
                  </a:moveTo>
                  <a:cubicBezTo>
                    <a:pt x="87" y="1"/>
                    <a:pt x="53" y="4"/>
                    <a:pt x="38" y="19"/>
                  </a:cubicBezTo>
                  <a:cubicBezTo>
                    <a:pt x="1" y="49"/>
                    <a:pt x="1" y="158"/>
                    <a:pt x="38" y="202"/>
                  </a:cubicBezTo>
                  <a:cubicBezTo>
                    <a:pt x="68" y="236"/>
                    <a:pt x="143" y="259"/>
                    <a:pt x="206" y="259"/>
                  </a:cubicBezTo>
                  <a:cubicBezTo>
                    <a:pt x="247" y="259"/>
                    <a:pt x="285" y="251"/>
                    <a:pt x="307" y="233"/>
                  </a:cubicBezTo>
                  <a:cubicBezTo>
                    <a:pt x="330" y="214"/>
                    <a:pt x="300" y="79"/>
                    <a:pt x="259" y="35"/>
                  </a:cubicBezTo>
                  <a:cubicBezTo>
                    <a:pt x="244" y="12"/>
                    <a:pt x="180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7" name="Google Shape;6787;p5"/>
            <p:cNvSpPr/>
            <p:nvPr/>
          </p:nvSpPr>
          <p:spPr>
            <a:xfrm>
              <a:off x="-2403731" y="-2802782"/>
              <a:ext cx="20246" cy="27361"/>
            </a:xfrm>
            <a:custGeom>
              <a:avLst/>
              <a:gdLst/>
              <a:ahLst/>
              <a:cxnLst/>
              <a:rect l="l" t="t" r="r" b="b"/>
              <a:pathLst>
                <a:path w="424" h="573" extrusionOk="0">
                  <a:moveTo>
                    <a:pt x="102" y="0"/>
                  </a:moveTo>
                  <a:cubicBezTo>
                    <a:pt x="98" y="79"/>
                    <a:pt x="46" y="154"/>
                    <a:pt x="57" y="236"/>
                  </a:cubicBezTo>
                  <a:cubicBezTo>
                    <a:pt x="68" y="311"/>
                    <a:pt x="1" y="389"/>
                    <a:pt x="72" y="460"/>
                  </a:cubicBezTo>
                  <a:cubicBezTo>
                    <a:pt x="83" y="445"/>
                    <a:pt x="94" y="441"/>
                    <a:pt x="102" y="441"/>
                  </a:cubicBezTo>
                  <a:cubicBezTo>
                    <a:pt x="125" y="441"/>
                    <a:pt x="139" y="464"/>
                    <a:pt x="154" y="479"/>
                  </a:cubicBezTo>
                  <a:cubicBezTo>
                    <a:pt x="184" y="512"/>
                    <a:pt x="154" y="535"/>
                    <a:pt x="135" y="557"/>
                  </a:cubicBezTo>
                  <a:cubicBezTo>
                    <a:pt x="196" y="538"/>
                    <a:pt x="225" y="528"/>
                    <a:pt x="255" y="528"/>
                  </a:cubicBezTo>
                  <a:cubicBezTo>
                    <a:pt x="289" y="528"/>
                    <a:pt x="318" y="542"/>
                    <a:pt x="382" y="572"/>
                  </a:cubicBezTo>
                  <a:cubicBezTo>
                    <a:pt x="334" y="516"/>
                    <a:pt x="423" y="490"/>
                    <a:pt x="412" y="445"/>
                  </a:cubicBezTo>
                  <a:cubicBezTo>
                    <a:pt x="397" y="415"/>
                    <a:pt x="379" y="404"/>
                    <a:pt x="353" y="404"/>
                  </a:cubicBezTo>
                  <a:cubicBezTo>
                    <a:pt x="341" y="404"/>
                    <a:pt x="330" y="404"/>
                    <a:pt x="315" y="412"/>
                  </a:cubicBezTo>
                  <a:cubicBezTo>
                    <a:pt x="322" y="445"/>
                    <a:pt x="304" y="464"/>
                    <a:pt x="274" y="464"/>
                  </a:cubicBezTo>
                  <a:lnTo>
                    <a:pt x="266" y="464"/>
                  </a:lnTo>
                  <a:cubicBezTo>
                    <a:pt x="232" y="460"/>
                    <a:pt x="263" y="423"/>
                    <a:pt x="251" y="407"/>
                  </a:cubicBezTo>
                  <a:cubicBezTo>
                    <a:pt x="91" y="300"/>
                    <a:pt x="87" y="295"/>
                    <a:pt x="128" y="98"/>
                  </a:cubicBezTo>
                  <a:cubicBezTo>
                    <a:pt x="132" y="86"/>
                    <a:pt x="135" y="75"/>
                    <a:pt x="135" y="64"/>
                  </a:cubicBezTo>
                  <a:cubicBezTo>
                    <a:pt x="147" y="34"/>
                    <a:pt x="120" y="19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8" name="Google Shape;6788;p5"/>
            <p:cNvSpPr/>
            <p:nvPr/>
          </p:nvSpPr>
          <p:spPr>
            <a:xfrm>
              <a:off x="-2365149" y="-2761049"/>
              <a:ext cx="17906" cy="22060"/>
            </a:xfrm>
            <a:custGeom>
              <a:avLst/>
              <a:gdLst/>
              <a:ahLst/>
              <a:cxnLst/>
              <a:rect l="l" t="t" r="r" b="b"/>
              <a:pathLst>
                <a:path w="375" h="462" extrusionOk="0">
                  <a:moveTo>
                    <a:pt x="281" y="1"/>
                  </a:moveTo>
                  <a:cubicBezTo>
                    <a:pt x="269" y="1"/>
                    <a:pt x="254" y="4"/>
                    <a:pt x="243" y="16"/>
                  </a:cubicBezTo>
                  <a:cubicBezTo>
                    <a:pt x="214" y="46"/>
                    <a:pt x="183" y="80"/>
                    <a:pt x="150" y="102"/>
                  </a:cubicBezTo>
                  <a:cubicBezTo>
                    <a:pt x="7" y="214"/>
                    <a:pt x="0" y="311"/>
                    <a:pt x="131" y="431"/>
                  </a:cubicBezTo>
                  <a:cubicBezTo>
                    <a:pt x="154" y="449"/>
                    <a:pt x="176" y="461"/>
                    <a:pt x="195" y="461"/>
                  </a:cubicBezTo>
                  <a:cubicBezTo>
                    <a:pt x="217" y="461"/>
                    <a:pt x="236" y="449"/>
                    <a:pt x="259" y="427"/>
                  </a:cubicBezTo>
                  <a:lnTo>
                    <a:pt x="240" y="427"/>
                  </a:lnTo>
                  <a:cubicBezTo>
                    <a:pt x="161" y="427"/>
                    <a:pt x="109" y="379"/>
                    <a:pt x="68" y="315"/>
                  </a:cubicBezTo>
                  <a:cubicBezTo>
                    <a:pt x="57" y="300"/>
                    <a:pt x="68" y="289"/>
                    <a:pt x="75" y="278"/>
                  </a:cubicBezTo>
                  <a:cubicBezTo>
                    <a:pt x="75" y="225"/>
                    <a:pt x="120" y="211"/>
                    <a:pt x="146" y="180"/>
                  </a:cubicBezTo>
                  <a:cubicBezTo>
                    <a:pt x="154" y="135"/>
                    <a:pt x="187" y="128"/>
                    <a:pt x="225" y="125"/>
                  </a:cubicBezTo>
                  <a:cubicBezTo>
                    <a:pt x="232" y="106"/>
                    <a:pt x="236" y="68"/>
                    <a:pt x="247" y="68"/>
                  </a:cubicBezTo>
                  <a:cubicBezTo>
                    <a:pt x="251" y="65"/>
                    <a:pt x="251" y="65"/>
                    <a:pt x="254" y="65"/>
                  </a:cubicBezTo>
                  <a:cubicBezTo>
                    <a:pt x="281" y="65"/>
                    <a:pt x="281" y="99"/>
                    <a:pt x="292" y="121"/>
                  </a:cubicBezTo>
                  <a:cubicBezTo>
                    <a:pt x="295" y="128"/>
                    <a:pt x="303" y="135"/>
                    <a:pt x="311" y="147"/>
                  </a:cubicBezTo>
                  <a:cubicBezTo>
                    <a:pt x="314" y="143"/>
                    <a:pt x="318" y="143"/>
                    <a:pt x="321" y="143"/>
                  </a:cubicBezTo>
                  <a:cubicBezTo>
                    <a:pt x="330" y="143"/>
                    <a:pt x="330" y="151"/>
                    <a:pt x="326" y="161"/>
                  </a:cubicBezTo>
                  <a:cubicBezTo>
                    <a:pt x="330" y="169"/>
                    <a:pt x="337" y="173"/>
                    <a:pt x="344" y="180"/>
                  </a:cubicBezTo>
                  <a:cubicBezTo>
                    <a:pt x="374" y="113"/>
                    <a:pt x="307" y="72"/>
                    <a:pt x="299" y="12"/>
                  </a:cubicBezTo>
                  <a:cubicBezTo>
                    <a:pt x="299" y="4"/>
                    <a:pt x="292" y="1"/>
                    <a:pt x="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9" name="Google Shape;6789;p5"/>
            <p:cNvSpPr/>
            <p:nvPr/>
          </p:nvSpPr>
          <p:spPr>
            <a:xfrm>
              <a:off x="-2361615" y="-2753361"/>
              <a:ext cx="14373" cy="8977"/>
            </a:xfrm>
            <a:custGeom>
              <a:avLst/>
              <a:gdLst/>
              <a:ahLst/>
              <a:cxnLst/>
              <a:rect l="l" t="t" r="r" b="b"/>
              <a:pathLst>
                <a:path w="301" h="188" extrusionOk="0">
                  <a:moveTo>
                    <a:pt x="252" y="0"/>
                  </a:moveTo>
                  <a:cubicBezTo>
                    <a:pt x="229" y="23"/>
                    <a:pt x="207" y="50"/>
                    <a:pt x="185" y="50"/>
                  </a:cubicBezTo>
                  <a:cubicBezTo>
                    <a:pt x="169" y="50"/>
                    <a:pt x="154" y="38"/>
                    <a:pt x="135" y="12"/>
                  </a:cubicBezTo>
                  <a:lnTo>
                    <a:pt x="132" y="12"/>
                  </a:lnTo>
                  <a:cubicBezTo>
                    <a:pt x="128" y="12"/>
                    <a:pt x="121" y="16"/>
                    <a:pt x="113" y="23"/>
                  </a:cubicBezTo>
                  <a:cubicBezTo>
                    <a:pt x="109" y="27"/>
                    <a:pt x="99" y="31"/>
                    <a:pt x="90" y="31"/>
                  </a:cubicBezTo>
                  <a:cubicBezTo>
                    <a:pt x="83" y="31"/>
                    <a:pt x="76" y="27"/>
                    <a:pt x="72" y="19"/>
                  </a:cubicBezTo>
                  <a:cubicBezTo>
                    <a:pt x="46" y="50"/>
                    <a:pt x="1" y="64"/>
                    <a:pt x="1" y="117"/>
                  </a:cubicBezTo>
                  <a:cubicBezTo>
                    <a:pt x="16" y="102"/>
                    <a:pt x="31" y="98"/>
                    <a:pt x="46" y="98"/>
                  </a:cubicBezTo>
                  <a:cubicBezTo>
                    <a:pt x="76" y="98"/>
                    <a:pt x="102" y="121"/>
                    <a:pt x="109" y="139"/>
                  </a:cubicBezTo>
                  <a:cubicBezTo>
                    <a:pt x="132" y="176"/>
                    <a:pt x="154" y="188"/>
                    <a:pt x="180" y="188"/>
                  </a:cubicBezTo>
                  <a:cubicBezTo>
                    <a:pt x="203" y="188"/>
                    <a:pt x="225" y="180"/>
                    <a:pt x="252" y="169"/>
                  </a:cubicBezTo>
                  <a:cubicBezTo>
                    <a:pt x="256" y="169"/>
                    <a:pt x="263" y="176"/>
                    <a:pt x="266" y="184"/>
                  </a:cubicBezTo>
                  <a:lnTo>
                    <a:pt x="300" y="117"/>
                  </a:lnTo>
                  <a:cubicBezTo>
                    <a:pt x="289" y="83"/>
                    <a:pt x="278" y="50"/>
                    <a:pt x="270" y="19"/>
                  </a:cubicBezTo>
                  <a:cubicBezTo>
                    <a:pt x="263" y="12"/>
                    <a:pt x="256" y="8"/>
                    <a:pt x="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0" name="Google Shape;6790;p5"/>
            <p:cNvSpPr/>
            <p:nvPr/>
          </p:nvSpPr>
          <p:spPr>
            <a:xfrm>
              <a:off x="-2439782" y="-2784016"/>
              <a:ext cx="8834" cy="9263"/>
            </a:xfrm>
            <a:custGeom>
              <a:avLst/>
              <a:gdLst/>
              <a:ahLst/>
              <a:cxnLst/>
              <a:rect l="l" t="t" r="r" b="b"/>
              <a:pathLst>
                <a:path w="185" h="194" extrusionOk="0">
                  <a:moveTo>
                    <a:pt x="72" y="0"/>
                  </a:moveTo>
                  <a:cubicBezTo>
                    <a:pt x="64" y="0"/>
                    <a:pt x="61" y="4"/>
                    <a:pt x="53" y="4"/>
                  </a:cubicBezTo>
                  <a:cubicBezTo>
                    <a:pt x="0" y="33"/>
                    <a:pt x="12" y="104"/>
                    <a:pt x="5" y="161"/>
                  </a:cubicBezTo>
                  <a:cubicBezTo>
                    <a:pt x="16" y="171"/>
                    <a:pt x="27" y="183"/>
                    <a:pt x="35" y="190"/>
                  </a:cubicBezTo>
                  <a:cubicBezTo>
                    <a:pt x="45" y="194"/>
                    <a:pt x="57" y="194"/>
                    <a:pt x="68" y="194"/>
                  </a:cubicBezTo>
                  <a:cubicBezTo>
                    <a:pt x="98" y="194"/>
                    <a:pt x="124" y="190"/>
                    <a:pt x="150" y="179"/>
                  </a:cubicBezTo>
                  <a:cubicBezTo>
                    <a:pt x="184" y="142"/>
                    <a:pt x="176" y="104"/>
                    <a:pt x="169" y="64"/>
                  </a:cubicBezTo>
                  <a:cubicBezTo>
                    <a:pt x="139" y="37"/>
                    <a:pt x="102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1" name="Google Shape;6791;p5"/>
            <p:cNvSpPr/>
            <p:nvPr/>
          </p:nvSpPr>
          <p:spPr>
            <a:xfrm>
              <a:off x="-2362475" y="-2748681"/>
              <a:ext cx="13991" cy="8022"/>
            </a:xfrm>
            <a:custGeom>
              <a:avLst/>
              <a:gdLst/>
              <a:ahLst/>
              <a:cxnLst/>
              <a:rect l="l" t="t" r="r" b="b"/>
              <a:pathLst>
                <a:path w="293" h="168" extrusionOk="0">
                  <a:moveTo>
                    <a:pt x="64" y="0"/>
                  </a:moveTo>
                  <a:cubicBezTo>
                    <a:pt x="49" y="0"/>
                    <a:pt x="34" y="4"/>
                    <a:pt x="19" y="19"/>
                  </a:cubicBezTo>
                  <a:cubicBezTo>
                    <a:pt x="12" y="30"/>
                    <a:pt x="1" y="41"/>
                    <a:pt x="12" y="56"/>
                  </a:cubicBezTo>
                  <a:cubicBezTo>
                    <a:pt x="53" y="120"/>
                    <a:pt x="105" y="168"/>
                    <a:pt x="184" y="168"/>
                  </a:cubicBezTo>
                  <a:lnTo>
                    <a:pt x="213" y="168"/>
                  </a:lnTo>
                  <a:cubicBezTo>
                    <a:pt x="239" y="168"/>
                    <a:pt x="251" y="149"/>
                    <a:pt x="270" y="135"/>
                  </a:cubicBezTo>
                  <a:cubicBezTo>
                    <a:pt x="281" y="120"/>
                    <a:pt x="292" y="104"/>
                    <a:pt x="284" y="86"/>
                  </a:cubicBezTo>
                  <a:cubicBezTo>
                    <a:pt x="281" y="78"/>
                    <a:pt x="274" y="71"/>
                    <a:pt x="270" y="71"/>
                  </a:cubicBezTo>
                  <a:cubicBezTo>
                    <a:pt x="243" y="82"/>
                    <a:pt x="221" y="90"/>
                    <a:pt x="198" y="90"/>
                  </a:cubicBezTo>
                  <a:cubicBezTo>
                    <a:pt x="172" y="90"/>
                    <a:pt x="150" y="78"/>
                    <a:pt x="127" y="41"/>
                  </a:cubicBezTo>
                  <a:cubicBezTo>
                    <a:pt x="120" y="23"/>
                    <a:pt x="94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2" name="Google Shape;6792;p5"/>
            <p:cNvSpPr/>
            <p:nvPr/>
          </p:nvSpPr>
          <p:spPr>
            <a:xfrm>
              <a:off x="-2416385" y="-2731539"/>
              <a:ext cx="10744" cy="9502"/>
            </a:xfrm>
            <a:custGeom>
              <a:avLst/>
              <a:gdLst/>
              <a:ahLst/>
              <a:cxnLst/>
              <a:rect l="l" t="t" r="r" b="b"/>
              <a:pathLst>
                <a:path w="225" h="199" extrusionOk="0">
                  <a:moveTo>
                    <a:pt x="202" y="0"/>
                  </a:moveTo>
                  <a:cubicBezTo>
                    <a:pt x="199" y="0"/>
                    <a:pt x="199" y="0"/>
                    <a:pt x="199" y="4"/>
                  </a:cubicBezTo>
                  <a:cubicBezTo>
                    <a:pt x="150" y="37"/>
                    <a:pt x="83" y="7"/>
                    <a:pt x="34" y="49"/>
                  </a:cubicBezTo>
                  <a:cubicBezTo>
                    <a:pt x="0" y="78"/>
                    <a:pt x="8" y="123"/>
                    <a:pt x="4" y="164"/>
                  </a:cubicBezTo>
                  <a:cubicBezTo>
                    <a:pt x="0" y="183"/>
                    <a:pt x="16" y="198"/>
                    <a:pt x="31" y="198"/>
                  </a:cubicBezTo>
                  <a:cubicBezTo>
                    <a:pt x="38" y="198"/>
                    <a:pt x="45" y="194"/>
                    <a:pt x="49" y="190"/>
                  </a:cubicBezTo>
                  <a:cubicBezTo>
                    <a:pt x="98" y="145"/>
                    <a:pt x="154" y="112"/>
                    <a:pt x="202" y="75"/>
                  </a:cubicBezTo>
                  <a:cubicBezTo>
                    <a:pt x="221" y="64"/>
                    <a:pt x="225" y="41"/>
                    <a:pt x="217" y="22"/>
                  </a:cubicBezTo>
                  <a:cubicBezTo>
                    <a:pt x="217" y="11"/>
                    <a:pt x="210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3" name="Google Shape;6793;p5"/>
            <p:cNvSpPr/>
            <p:nvPr/>
          </p:nvSpPr>
          <p:spPr>
            <a:xfrm>
              <a:off x="-2386923" y="-2803498"/>
              <a:ext cx="14850" cy="7879"/>
            </a:xfrm>
            <a:custGeom>
              <a:avLst/>
              <a:gdLst/>
              <a:ahLst/>
              <a:cxnLst/>
              <a:rect l="l" t="t" r="r" b="b"/>
              <a:pathLst>
                <a:path w="311" h="165" extrusionOk="0">
                  <a:moveTo>
                    <a:pt x="221" y="1"/>
                  </a:moveTo>
                  <a:cubicBezTo>
                    <a:pt x="206" y="1"/>
                    <a:pt x="187" y="4"/>
                    <a:pt x="168" y="15"/>
                  </a:cubicBezTo>
                  <a:cubicBezTo>
                    <a:pt x="120" y="53"/>
                    <a:pt x="60" y="56"/>
                    <a:pt x="1" y="64"/>
                  </a:cubicBezTo>
                  <a:cubicBezTo>
                    <a:pt x="37" y="101"/>
                    <a:pt x="68" y="150"/>
                    <a:pt x="127" y="161"/>
                  </a:cubicBezTo>
                  <a:lnTo>
                    <a:pt x="127" y="165"/>
                  </a:lnTo>
                  <a:cubicBezTo>
                    <a:pt x="184" y="105"/>
                    <a:pt x="244" y="60"/>
                    <a:pt x="311" y="19"/>
                  </a:cubicBezTo>
                  <a:lnTo>
                    <a:pt x="311" y="15"/>
                  </a:lnTo>
                  <a:cubicBezTo>
                    <a:pt x="280" y="15"/>
                    <a:pt x="251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4" name="Google Shape;6794;p5"/>
            <p:cNvSpPr/>
            <p:nvPr/>
          </p:nvSpPr>
          <p:spPr>
            <a:xfrm>
              <a:off x="-2398860" y="-2810470"/>
              <a:ext cx="13036" cy="7735"/>
            </a:xfrm>
            <a:custGeom>
              <a:avLst/>
              <a:gdLst/>
              <a:ahLst/>
              <a:cxnLst/>
              <a:rect l="l" t="t" r="r" b="b"/>
              <a:pathLst>
                <a:path w="273" h="162" extrusionOk="0">
                  <a:moveTo>
                    <a:pt x="232" y="1"/>
                  </a:moveTo>
                  <a:cubicBezTo>
                    <a:pt x="112" y="1"/>
                    <a:pt x="41" y="53"/>
                    <a:pt x="0" y="161"/>
                  </a:cubicBezTo>
                  <a:lnTo>
                    <a:pt x="4" y="161"/>
                  </a:lnTo>
                  <a:cubicBezTo>
                    <a:pt x="49" y="142"/>
                    <a:pt x="97" y="109"/>
                    <a:pt x="142" y="109"/>
                  </a:cubicBezTo>
                  <a:cubicBezTo>
                    <a:pt x="172" y="109"/>
                    <a:pt x="202" y="124"/>
                    <a:pt x="232" y="161"/>
                  </a:cubicBezTo>
                  <a:cubicBezTo>
                    <a:pt x="206" y="102"/>
                    <a:pt x="202" y="45"/>
                    <a:pt x="273" y="4"/>
                  </a:cubicBezTo>
                  <a:cubicBezTo>
                    <a:pt x="258" y="1"/>
                    <a:pt x="242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5" name="Google Shape;6795;p5"/>
            <p:cNvSpPr/>
            <p:nvPr/>
          </p:nvSpPr>
          <p:spPr>
            <a:xfrm>
              <a:off x="-2427463" y="-2737460"/>
              <a:ext cx="8643" cy="7926"/>
            </a:xfrm>
            <a:custGeom>
              <a:avLst/>
              <a:gdLst/>
              <a:ahLst/>
              <a:cxnLst/>
              <a:rect l="l" t="t" r="r" b="b"/>
              <a:pathLst>
                <a:path w="181" h="166" extrusionOk="0">
                  <a:moveTo>
                    <a:pt x="79" y="0"/>
                  </a:moveTo>
                  <a:cubicBezTo>
                    <a:pt x="61" y="0"/>
                    <a:pt x="46" y="4"/>
                    <a:pt x="27" y="19"/>
                  </a:cubicBezTo>
                  <a:cubicBezTo>
                    <a:pt x="1" y="60"/>
                    <a:pt x="16" y="105"/>
                    <a:pt x="42" y="131"/>
                  </a:cubicBezTo>
                  <a:cubicBezTo>
                    <a:pt x="61" y="150"/>
                    <a:pt x="83" y="165"/>
                    <a:pt x="109" y="165"/>
                  </a:cubicBezTo>
                  <a:cubicBezTo>
                    <a:pt x="124" y="165"/>
                    <a:pt x="139" y="157"/>
                    <a:pt x="154" y="143"/>
                  </a:cubicBezTo>
                  <a:cubicBezTo>
                    <a:pt x="180" y="105"/>
                    <a:pt x="180" y="57"/>
                    <a:pt x="143" y="26"/>
                  </a:cubicBezTo>
                  <a:cubicBezTo>
                    <a:pt x="124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6" name="Google Shape;6796;p5"/>
            <p:cNvSpPr/>
            <p:nvPr/>
          </p:nvSpPr>
          <p:spPr>
            <a:xfrm>
              <a:off x="-2439591" y="-2775469"/>
              <a:ext cx="7544" cy="12510"/>
            </a:xfrm>
            <a:custGeom>
              <a:avLst/>
              <a:gdLst/>
              <a:ahLst/>
              <a:cxnLst/>
              <a:rect l="l" t="t" r="r" b="b"/>
              <a:pathLst>
                <a:path w="158" h="262" extrusionOk="0">
                  <a:moveTo>
                    <a:pt x="146" y="0"/>
                  </a:moveTo>
                  <a:cubicBezTo>
                    <a:pt x="120" y="11"/>
                    <a:pt x="94" y="15"/>
                    <a:pt x="64" y="15"/>
                  </a:cubicBezTo>
                  <a:cubicBezTo>
                    <a:pt x="53" y="15"/>
                    <a:pt x="41" y="15"/>
                    <a:pt x="31" y="11"/>
                  </a:cubicBezTo>
                  <a:lnTo>
                    <a:pt x="31" y="11"/>
                  </a:lnTo>
                  <a:cubicBezTo>
                    <a:pt x="31" y="53"/>
                    <a:pt x="1" y="94"/>
                    <a:pt x="34" y="135"/>
                  </a:cubicBezTo>
                  <a:cubicBezTo>
                    <a:pt x="49" y="154"/>
                    <a:pt x="31" y="180"/>
                    <a:pt x="15" y="194"/>
                  </a:cubicBezTo>
                  <a:cubicBezTo>
                    <a:pt x="53" y="202"/>
                    <a:pt x="75" y="221"/>
                    <a:pt x="79" y="262"/>
                  </a:cubicBezTo>
                  <a:lnTo>
                    <a:pt x="83" y="262"/>
                  </a:lnTo>
                  <a:cubicBezTo>
                    <a:pt x="113" y="228"/>
                    <a:pt x="158" y="199"/>
                    <a:pt x="127" y="146"/>
                  </a:cubicBezTo>
                  <a:cubicBezTo>
                    <a:pt x="94" y="90"/>
                    <a:pt x="113" y="45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7" name="Google Shape;6797;p5"/>
            <p:cNvSpPr/>
            <p:nvPr/>
          </p:nvSpPr>
          <p:spPr>
            <a:xfrm>
              <a:off x="-2398717" y="-2805265"/>
              <a:ext cx="10935" cy="5539"/>
            </a:xfrm>
            <a:custGeom>
              <a:avLst/>
              <a:gdLst/>
              <a:ahLst/>
              <a:cxnLst/>
              <a:rect l="l" t="t" r="r" b="b"/>
              <a:pathLst>
                <a:path w="229" h="116" extrusionOk="0">
                  <a:moveTo>
                    <a:pt x="139" y="0"/>
                  </a:moveTo>
                  <a:cubicBezTo>
                    <a:pt x="94" y="0"/>
                    <a:pt x="46" y="33"/>
                    <a:pt x="1" y="52"/>
                  </a:cubicBezTo>
                  <a:cubicBezTo>
                    <a:pt x="15" y="71"/>
                    <a:pt x="42" y="86"/>
                    <a:pt x="30" y="116"/>
                  </a:cubicBezTo>
                  <a:lnTo>
                    <a:pt x="34" y="116"/>
                  </a:lnTo>
                  <a:cubicBezTo>
                    <a:pt x="64" y="116"/>
                    <a:pt x="91" y="109"/>
                    <a:pt x="117" y="101"/>
                  </a:cubicBezTo>
                  <a:cubicBezTo>
                    <a:pt x="143" y="90"/>
                    <a:pt x="169" y="83"/>
                    <a:pt x="199" y="83"/>
                  </a:cubicBezTo>
                  <a:cubicBezTo>
                    <a:pt x="210" y="83"/>
                    <a:pt x="217" y="83"/>
                    <a:pt x="229" y="86"/>
                  </a:cubicBezTo>
                  <a:lnTo>
                    <a:pt x="229" y="52"/>
                  </a:lnTo>
                  <a:cubicBezTo>
                    <a:pt x="199" y="15"/>
                    <a:pt x="169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8" name="Google Shape;6798;p5"/>
            <p:cNvSpPr/>
            <p:nvPr/>
          </p:nvSpPr>
          <p:spPr>
            <a:xfrm>
              <a:off x="-2372120" y="-2803880"/>
              <a:ext cx="14850" cy="9884"/>
            </a:xfrm>
            <a:custGeom>
              <a:avLst/>
              <a:gdLst/>
              <a:ahLst/>
              <a:cxnLst/>
              <a:rect l="l" t="t" r="r" b="b"/>
              <a:pathLst>
                <a:path w="311" h="207" extrusionOk="0">
                  <a:moveTo>
                    <a:pt x="15" y="42"/>
                  </a:moveTo>
                  <a:cubicBezTo>
                    <a:pt x="12" y="42"/>
                    <a:pt x="12" y="46"/>
                    <a:pt x="12" y="46"/>
                  </a:cubicBezTo>
                  <a:cubicBezTo>
                    <a:pt x="12" y="46"/>
                    <a:pt x="15" y="46"/>
                    <a:pt x="15" y="42"/>
                  </a:cubicBezTo>
                  <a:close/>
                  <a:moveTo>
                    <a:pt x="75" y="1"/>
                  </a:moveTo>
                  <a:cubicBezTo>
                    <a:pt x="53" y="1"/>
                    <a:pt x="27" y="9"/>
                    <a:pt x="1" y="23"/>
                  </a:cubicBezTo>
                  <a:lnTo>
                    <a:pt x="1" y="27"/>
                  </a:lnTo>
                  <a:lnTo>
                    <a:pt x="8" y="35"/>
                  </a:lnTo>
                  <a:lnTo>
                    <a:pt x="15" y="42"/>
                  </a:lnTo>
                  <a:cubicBezTo>
                    <a:pt x="31" y="46"/>
                    <a:pt x="49" y="49"/>
                    <a:pt x="64" y="57"/>
                  </a:cubicBezTo>
                  <a:cubicBezTo>
                    <a:pt x="150" y="61"/>
                    <a:pt x="217" y="109"/>
                    <a:pt x="240" y="180"/>
                  </a:cubicBezTo>
                  <a:cubicBezTo>
                    <a:pt x="243" y="192"/>
                    <a:pt x="262" y="199"/>
                    <a:pt x="274" y="206"/>
                  </a:cubicBezTo>
                  <a:lnTo>
                    <a:pt x="277" y="206"/>
                  </a:lnTo>
                  <a:cubicBezTo>
                    <a:pt x="270" y="166"/>
                    <a:pt x="310" y="106"/>
                    <a:pt x="281" y="94"/>
                  </a:cubicBezTo>
                  <a:cubicBezTo>
                    <a:pt x="214" y="64"/>
                    <a:pt x="15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9" name="Google Shape;6799;p5"/>
            <p:cNvSpPr/>
            <p:nvPr/>
          </p:nvSpPr>
          <p:spPr>
            <a:xfrm>
              <a:off x="-2451576" y="-2749589"/>
              <a:ext cx="12033" cy="6972"/>
            </a:xfrm>
            <a:custGeom>
              <a:avLst/>
              <a:gdLst/>
              <a:ahLst/>
              <a:cxnLst/>
              <a:rect l="l" t="t" r="r" b="b"/>
              <a:pathLst>
                <a:path w="252" h="146" extrusionOk="0">
                  <a:moveTo>
                    <a:pt x="177" y="0"/>
                  </a:moveTo>
                  <a:cubicBezTo>
                    <a:pt x="158" y="0"/>
                    <a:pt x="140" y="4"/>
                    <a:pt x="121" y="4"/>
                  </a:cubicBezTo>
                  <a:cubicBezTo>
                    <a:pt x="83" y="8"/>
                    <a:pt x="38" y="34"/>
                    <a:pt x="20" y="86"/>
                  </a:cubicBezTo>
                  <a:cubicBezTo>
                    <a:pt x="1" y="135"/>
                    <a:pt x="42" y="131"/>
                    <a:pt x="64" y="146"/>
                  </a:cubicBezTo>
                  <a:cubicBezTo>
                    <a:pt x="106" y="123"/>
                    <a:pt x="95" y="78"/>
                    <a:pt x="109" y="52"/>
                  </a:cubicBezTo>
                  <a:cubicBezTo>
                    <a:pt x="113" y="49"/>
                    <a:pt x="121" y="49"/>
                    <a:pt x="125" y="49"/>
                  </a:cubicBezTo>
                  <a:cubicBezTo>
                    <a:pt x="143" y="49"/>
                    <a:pt x="158" y="56"/>
                    <a:pt x="173" y="64"/>
                  </a:cubicBezTo>
                  <a:cubicBezTo>
                    <a:pt x="188" y="71"/>
                    <a:pt x="199" y="78"/>
                    <a:pt x="218" y="78"/>
                  </a:cubicBezTo>
                  <a:cubicBezTo>
                    <a:pt x="229" y="78"/>
                    <a:pt x="240" y="75"/>
                    <a:pt x="252" y="64"/>
                  </a:cubicBezTo>
                  <a:lnTo>
                    <a:pt x="252" y="26"/>
                  </a:lnTo>
                  <a:cubicBezTo>
                    <a:pt x="229" y="4"/>
                    <a:pt x="203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0" name="Google Shape;6800;p5"/>
            <p:cNvSpPr/>
            <p:nvPr/>
          </p:nvSpPr>
          <p:spPr>
            <a:xfrm>
              <a:off x="-2442456" y="-2766540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38" y="0"/>
                  </a:moveTo>
                  <a:cubicBezTo>
                    <a:pt x="12" y="0"/>
                    <a:pt x="1" y="15"/>
                    <a:pt x="16" y="60"/>
                  </a:cubicBezTo>
                  <a:cubicBezTo>
                    <a:pt x="27" y="86"/>
                    <a:pt x="38" y="109"/>
                    <a:pt x="49" y="131"/>
                  </a:cubicBezTo>
                  <a:cubicBezTo>
                    <a:pt x="64" y="157"/>
                    <a:pt x="75" y="187"/>
                    <a:pt x="101" y="187"/>
                  </a:cubicBezTo>
                  <a:cubicBezTo>
                    <a:pt x="109" y="187"/>
                    <a:pt x="120" y="183"/>
                    <a:pt x="135" y="176"/>
                  </a:cubicBezTo>
                  <a:cubicBezTo>
                    <a:pt x="180" y="146"/>
                    <a:pt x="184" y="112"/>
                    <a:pt x="143" y="75"/>
                  </a:cubicBezTo>
                  <a:lnTo>
                    <a:pt x="139" y="75"/>
                  </a:lnTo>
                  <a:cubicBezTo>
                    <a:pt x="128" y="86"/>
                    <a:pt x="113" y="93"/>
                    <a:pt x="101" y="93"/>
                  </a:cubicBezTo>
                  <a:cubicBezTo>
                    <a:pt x="87" y="93"/>
                    <a:pt x="72" y="86"/>
                    <a:pt x="61" y="75"/>
                  </a:cubicBezTo>
                  <a:cubicBezTo>
                    <a:pt x="38" y="52"/>
                    <a:pt x="56" y="30"/>
                    <a:pt x="75" y="7"/>
                  </a:cubicBezTo>
                  <a:cubicBezTo>
                    <a:pt x="61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1" name="Google Shape;6801;p5"/>
            <p:cNvSpPr/>
            <p:nvPr/>
          </p:nvSpPr>
          <p:spPr>
            <a:xfrm>
              <a:off x="-2366725" y="-2782632"/>
              <a:ext cx="7688" cy="10028"/>
            </a:xfrm>
            <a:custGeom>
              <a:avLst/>
              <a:gdLst/>
              <a:ahLst/>
              <a:cxnLst/>
              <a:rect l="l" t="t" r="r" b="b"/>
              <a:pathLst>
                <a:path w="161" h="210" extrusionOk="0">
                  <a:moveTo>
                    <a:pt x="112" y="1"/>
                  </a:moveTo>
                  <a:cubicBezTo>
                    <a:pt x="71" y="46"/>
                    <a:pt x="108" y="128"/>
                    <a:pt x="33" y="154"/>
                  </a:cubicBezTo>
                  <a:lnTo>
                    <a:pt x="0" y="187"/>
                  </a:lnTo>
                  <a:cubicBezTo>
                    <a:pt x="33" y="195"/>
                    <a:pt x="67" y="203"/>
                    <a:pt x="101" y="210"/>
                  </a:cubicBezTo>
                  <a:lnTo>
                    <a:pt x="116" y="210"/>
                  </a:lnTo>
                  <a:cubicBezTo>
                    <a:pt x="135" y="210"/>
                    <a:pt x="153" y="203"/>
                    <a:pt x="145" y="176"/>
                  </a:cubicBezTo>
                  <a:cubicBezTo>
                    <a:pt x="127" y="120"/>
                    <a:pt x="161" y="57"/>
                    <a:pt x="116" y="8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2" name="Google Shape;6802;p5"/>
            <p:cNvSpPr/>
            <p:nvPr/>
          </p:nvSpPr>
          <p:spPr>
            <a:xfrm>
              <a:off x="-2417817" y="-2777761"/>
              <a:ext cx="7401" cy="5873"/>
            </a:xfrm>
            <a:custGeom>
              <a:avLst/>
              <a:gdLst/>
              <a:ahLst/>
              <a:cxnLst/>
              <a:rect l="l" t="t" r="r" b="b"/>
              <a:pathLst>
                <a:path w="155" h="123" extrusionOk="0">
                  <a:moveTo>
                    <a:pt x="87" y="0"/>
                  </a:moveTo>
                  <a:cubicBezTo>
                    <a:pt x="75" y="0"/>
                    <a:pt x="61" y="7"/>
                    <a:pt x="49" y="18"/>
                  </a:cubicBezTo>
                  <a:cubicBezTo>
                    <a:pt x="23" y="40"/>
                    <a:pt x="1" y="67"/>
                    <a:pt x="23" y="108"/>
                  </a:cubicBezTo>
                  <a:cubicBezTo>
                    <a:pt x="38" y="119"/>
                    <a:pt x="53" y="123"/>
                    <a:pt x="72" y="123"/>
                  </a:cubicBezTo>
                  <a:cubicBezTo>
                    <a:pt x="87" y="123"/>
                    <a:pt x="101" y="119"/>
                    <a:pt x="116" y="108"/>
                  </a:cubicBezTo>
                  <a:cubicBezTo>
                    <a:pt x="154" y="82"/>
                    <a:pt x="132" y="48"/>
                    <a:pt x="113" y="18"/>
                  </a:cubicBezTo>
                  <a:cubicBezTo>
                    <a:pt x="106" y="4"/>
                    <a:pt x="98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3" name="Google Shape;6803;p5"/>
            <p:cNvSpPr/>
            <p:nvPr/>
          </p:nvSpPr>
          <p:spPr>
            <a:xfrm>
              <a:off x="-2442981" y="-2787072"/>
              <a:ext cx="11317" cy="10744"/>
            </a:xfrm>
            <a:custGeom>
              <a:avLst/>
              <a:gdLst/>
              <a:ahLst/>
              <a:cxnLst/>
              <a:rect l="l" t="t" r="r" b="b"/>
              <a:pathLst>
                <a:path w="237" h="225" extrusionOk="0">
                  <a:moveTo>
                    <a:pt x="94" y="0"/>
                  </a:moveTo>
                  <a:cubicBezTo>
                    <a:pt x="79" y="83"/>
                    <a:pt x="0" y="142"/>
                    <a:pt x="72" y="225"/>
                  </a:cubicBezTo>
                  <a:cubicBezTo>
                    <a:pt x="79" y="168"/>
                    <a:pt x="67" y="97"/>
                    <a:pt x="120" y="68"/>
                  </a:cubicBezTo>
                  <a:cubicBezTo>
                    <a:pt x="128" y="68"/>
                    <a:pt x="131" y="64"/>
                    <a:pt x="139" y="64"/>
                  </a:cubicBezTo>
                  <a:cubicBezTo>
                    <a:pt x="169" y="64"/>
                    <a:pt x="206" y="101"/>
                    <a:pt x="236" y="128"/>
                  </a:cubicBezTo>
                  <a:cubicBezTo>
                    <a:pt x="232" y="42"/>
                    <a:pt x="150" y="42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4" name="Google Shape;6804;p5"/>
            <p:cNvSpPr/>
            <p:nvPr/>
          </p:nvSpPr>
          <p:spPr>
            <a:xfrm>
              <a:off x="-2387830" y="-2781533"/>
              <a:ext cx="7735" cy="7879"/>
            </a:xfrm>
            <a:custGeom>
              <a:avLst/>
              <a:gdLst/>
              <a:ahLst/>
              <a:cxnLst/>
              <a:rect l="l" t="t" r="r" b="b"/>
              <a:pathLst>
                <a:path w="162" h="165" extrusionOk="0">
                  <a:moveTo>
                    <a:pt x="79" y="0"/>
                  </a:moveTo>
                  <a:lnTo>
                    <a:pt x="79" y="0"/>
                  </a:lnTo>
                  <a:cubicBezTo>
                    <a:pt x="90" y="45"/>
                    <a:pt x="1" y="71"/>
                    <a:pt x="49" y="127"/>
                  </a:cubicBezTo>
                  <a:cubicBezTo>
                    <a:pt x="56" y="127"/>
                    <a:pt x="68" y="124"/>
                    <a:pt x="75" y="124"/>
                  </a:cubicBezTo>
                  <a:cubicBezTo>
                    <a:pt x="90" y="124"/>
                    <a:pt x="101" y="131"/>
                    <a:pt x="109" y="150"/>
                  </a:cubicBezTo>
                  <a:cubicBezTo>
                    <a:pt x="116" y="161"/>
                    <a:pt x="124" y="164"/>
                    <a:pt x="128" y="164"/>
                  </a:cubicBezTo>
                  <a:cubicBezTo>
                    <a:pt x="139" y="164"/>
                    <a:pt x="150" y="153"/>
                    <a:pt x="161" y="146"/>
                  </a:cubicBezTo>
                  <a:cubicBezTo>
                    <a:pt x="132" y="116"/>
                    <a:pt x="161" y="57"/>
                    <a:pt x="113" y="30"/>
                  </a:cubicBezTo>
                  <a:cubicBezTo>
                    <a:pt x="101" y="19"/>
                    <a:pt x="90" y="7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5" name="Google Shape;6805;p5"/>
            <p:cNvSpPr/>
            <p:nvPr/>
          </p:nvSpPr>
          <p:spPr>
            <a:xfrm>
              <a:off x="-2448520" y="-2747297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61" y="1"/>
                  </a:moveTo>
                  <a:cubicBezTo>
                    <a:pt x="57" y="1"/>
                    <a:pt x="49" y="1"/>
                    <a:pt x="45" y="4"/>
                  </a:cubicBezTo>
                  <a:cubicBezTo>
                    <a:pt x="31" y="30"/>
                    <a:pt x="42" y="75"/>
                    <a:pt x="0" y="98"/>
                  </a:cubicBezTo>
                  <a:lnTo>
                    <a:pt x="12" y="98"/>
                  </a:lnTo>
                  <a:cubicBezTo>
                    <a:pt x="38" y="98"/>
                    <a:pt x="61" y="87"/>
                    <a:pt x="87" y="80"/>
                  </a:cubicBezTo>
                  <a:cubicBezTo>
                    <a:pt x="109" y="68"/>
                    <a:pt x="135" y="61"/>
                    <a:pt x="157" y="61"/>
                  </a:cubicBezTo>
                  <a:cubicBezTo>
                    <a:pt x="176" y="61"/>
                    <a:pt x="195" y="65"/>
                    <a:pt x="218" y="80"/>
                  </a:cubicBezTo>
                  <a:lnTo>
                    <a:pt x="233" y="65"/>
                  </a:lnTo>
                  <a:cubicBezTo>
                    <a:pt x="244" y="23"/>
                    <a:pt x="202" y="30"/>
                    <a:pt x="188" y="16"/>
                  </a:cubicBezTo>
                  <a:cubicBezTo>
                    <a:pt x="176" y="27"/>
                    <a:pt x="165" y="30"/>
                    <a:pt x="154" y="30"/>
                  </a:cubicBezTo>
                  <a:cubicBezTo>
                    <a:pt x="135" y="30"/>
                    <a:pt x="124" y="23"/>
                    <a:pt x="109" y="16"/>
                  </a:cubicBezTo>
                  <a:cubicBezTo>
                    <a:pt x="94" y="8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6" name="Google Shape;6806;p5"/>
            <p:cNvSpPr/>
            <p:nvPr/>
          </p:nvSpPr>
          <p:spPr>
            <a:xfrm>
              <a:off x="-2363764" y="-2794044"/>
              <a:ext cx="6685" cy="10075"/>
            </a:xfrm>
            <a:custGeom>
              <a:avLst/>
              <a:gdLst/>
              <a:ahLst/>
              <a:cxnLst/>
              <a:rect l="l" t="t" r="r" b="b"/>
              <a:pathLst>
                <a:path w="140" h="211" extrusionOk="0">
                  <a:moveTo>
                    <a:pt x="99" y="0"/>
                  </a:moveTo>
                  <a:cubicBezTo>
                    <a:pt x="1" y="31"/>
                    <a:pt x="50" y="120"/>
                    <a:pt x="23" y="180"/>
                  </a:cubicBezTo>
                  <a:cubicBezTo>
                    <a:pt x="35" y="191"/>
                    <a:pt x="42" y="202"/>
                    <a:pt x="54" y="210"/>
                  </a:cubicBezTo>
                  <a:cubicBezTo>
                    <a:pt x="50" y="135"/>
                    <a:pt x="140" y="83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7" name="Google Shape;6807;p5"/>
            <p:cNvSpPr/>
            <p:nvPr/>
          </p:nvSpPr>
          <p:spPr>
            <a:xfrm>
              <a:off x="-2429229" y="-2790463"/>
              <a:ext cx="7019" cy="7163"/>
            </a:xfrm>
            <a:custGeom>
              <a:avLst/>
              <a:gdLst/>
              <a:ahLst/>
              <a:cxnLst/>
              <a:rect l="l" t="t" r="r" b="b"/>
              <a:pathLst>
                <a:path w="147" h="150" extrusionOk="0">
                  <a:moveTo>
                    <a:pt x="79" y="0"/>
                  </a:moveTo>
                  <a:cubicBezTo>
                    <a:pt x="0" y="79"/>
                    <a:pt x="0" y="79"/>
                    <a:pt x="60" y="149"/>
                  </a:cubicBezTo>
                  <a:cubicBezTo>
                    <a:pt x="116" y="105"/>
                    <a:pt x="146" y="6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8" name="Google Shape;6808;p5"/>
            <p:cNvSpPr/>
            <p:nvPr/>
          </p:nvSpPr>
          <p:spPr>
            <a:xfrm>
              <a:off x="-2401009" y="-2781724"/>
              <a:ext cx="6064" cy="5587"/>
            </a:xfrm>
            <a:custGeom>
              <a:avLst/>
              <a:gdLst/>
              <a:ahLst/>
              <a:cxnLst/>
              <a:rect l="l" t="t" r="r" b="b"/>
              <a:pathLst>
                <a:path w="127" h="117" extrusionOk="0">
                  <a:moveTo>
                    <a:pt x="45" y="0"/>
                  </a:moveTo>
                  <a:cubicBezTo>
                    <a:pt x="37" y="0"/>
                    <a:pt x="26" y="4"/>
                    <a:pt x="15" y="19"/>
                  </a:cubicBezTo>
                  <a:cubicBezTo>
                    <a:pt x="30" y="53"/>
                    <a:pt x="0" y="116"/>
                    <a:pt x="71" y="116"/>
                  </a:cubicBezTo>
                  <a:lnTo>
                    <a:pt x="78" y="116"/>
                  </a:lnTo>
                  <a:cubicBezTo>
                    <a:pt x="97" y="94"/>
                    <a:pt x="127" y="71"/>
                    <a:pt x="97" y="38"/>
                  </a:cubicBezTo>
                  <a:cubicBezTo>
                    <a:pt x="82" y="23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09" name="Google Shape;6809;p5"/>
            <p:cNvSpPr/>
            <p:nvPr/>
          </p:nvSpPr>
          <p:spPr>
            <a:xfrm>
              <a:off x="-2430471" y="-2790463"/>
              <a:ext cx="5062" cy="7163"/>
            </a:xfrm>
            <a:custGeom>
              <a:avLst/>
              <a:gdLst/>
              <a:ahLst/>
              <a:cxnLst/>
              <a:rect l="l" t="t" r="r" b="b"/>
              <a:pathLst>
                <a:path w="106" h="150" extrusionOk="0">
                  <a:moveTo>
                    <a:pt x="105" y="0"/>
                  </a:moveTo>
                  <a:lnTo>
                    <a:pt x="105" y="0"/>
                  </a:lnTo>
                  <a:cubicBezTo>
                    <a:pt x="60" y="4"/>
                    <a:pt x="4" y="4"/>
                    <a:pt x="4" y="64"/>
                  </a:cubicBezTo>
                  <a:cubicBezTo>
                    <a:pt x="0" y="113"/>
                    <a:pt x="34" y="146"/>
                    <a:pt x="86" y="149"/>
                  </a:cubicBezTo>
                  <a:cubicBezTo>
                    <a:pt x="26" y="79"/>
                    <a:pt x="26" y="79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0" name="Google Shape;6810;p5"/>
            <p:cNvSpPr/>
            <p:nvPr/>
          </p:nvSpPr>
          <p:spPr>
            <a:xfrm>
              <a:off x="-2349630" y="-2747774"/>
              <a:ext cx="3295" cy="5539"/>
            </a:xfrm>
            <a:custGeom>
              <a:avLst/>
              <a:gdLst/>
              <a:ahLst/>
              <a:cxnLst/>
              <a:rect l="l" t="t" r="r" b="b"/>
              <a:pathLst>
                <a:path w="69" h="116" extrusionOk="0">
                  <a:moveTo>
                    <a:pt x="49" y="0"/>
                  </a:moveTo>
                  <a:lnTo>
                    <a:pt x="15" y="67"/>
                  </a:lnTo>
                  <a:cubicBezTo>
                    <a:pt x="23" y="85"/>
                    <a:pt x="12" y="101"/>
                    <a:pt x="1" y="116"/>
                  </a:cubicBezTo>
                  <a:cubicBezTo>
                    <a:pt x="12" y="112"/>
                    <a:pt x="19" y="108"/>
                    <a:pt x="27" y="104"/>
                  </a:cubicBezTo>
                  <a:cubicBezTo>
                    <a:pt x="64" y="82"/>
                    <a:pt x="68" y="56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1" name="Google Shape;6811;p5"/>
            <p:cNvSpPr/>
            <p:nvPr/>
          </p:nvSpPr>
          <p:spPr>
            <a:xfrm>
              <a:off x="-2497942" y="-2708380"/>
              <a:ext cx="32709" cy="32183"/>
            </a:xfrm>
            <a:custGeom>
              <a:avLst/>
              <a:gdLst/>
              <a:ahLst/>
              <a:cxnLst/>
              <a:rect l="l" t="t" r="r" b="b"/>
              <a:pathLst>
                <a:path w="685" h="674" extrusionOk="0">
                  <a:moveTo>
                    <a:pt x="531" y="0"/>
                  </a:moveTo>
                  <a:cubicBezTo>
                    <a:pt x="505" y="0"/>
                    <a:pt x="475" y="12"/>
                    <a:pt x="452" y="31"/>
                  </a:cubicBezTo>
                  <a:cubicBezTo>
                    <a:pt x="393" y="76"/>
                    <a:pt x="340" y="124"/>
                    <a:pt x="352" y="214"/>
                  </a:cubicBezTo>
                  <a:cubicBezTo>
                    <a:pt x="355" y="236"/>
                    <a:pt x="340" y="281"/>
                    <a:pt x="321" y="281"/>
                  </a:cubicBezTo>
                  <a:cubicBezTo>
                    <a:pt x="314" y="281"/>
                    <a:pt x="311" y="278"/>
                    <a:pt x="303" y="270"/>
                  </a:cubicBezTo>
                  <a:cubicBezTo>
                    <a:pt x="258" y="221"/>
                    <a:pt x="214" y="207"/>
                    <a:pt x="169" y="207"/>
                  </a:cubicBezTo>
                  <a:cubicBezTo>
                    <a:pt x="112" y="207"/>
                    <a:pt x="57" y="229"/>
                    <a:pt x="0" y="240"/>
                  </a:cubicBezTo>
                  <a:cubicBezTo>
                    <a:pt x="71" y="259"/>
                    <a:pt x="90" y="341"/>
                    <a:pt x="157" y="367"/>
                  </a:cubicBezTo>
                  <a:cubicBezTo>
                    <a:pt x="180" y="375"/>
                    <a:pt x="206" y="378"/>
                    <a:pt x="195" y="412"/>
                  </a:cubicBezTo>
                  <a:cubicBezTo>
                    <a:pt x="187" y="431"/>
                    <a:pt x="187" y="457"/>
                    <a:pt x="157" y="464"/>
                  </a:cubicBezTo>
                  <a:lnTo>
                    <a:pt x="146" y="464"/>
                  </a:lnTo>
                  <a:cubicBezTo>
                    <a:pt x="127" y="464"/>
                    <a:pt x="112" y="457"/>
                    <a:pt x="105" y="435"/>
                  </a:cubicBezTo>
                  <a:cubicBezTo>
                    <a:pt x="101" y="416"/>
                    <a:pt x="86" y="404"/>
                    <a:pt x="71" y="404"/>
                  </a:cubicBezTo>
                  <a:cubicBezTo>
                    <a:pt x="67" y="404"/>
                    <a:pt x="60" y="404"/>
                    <a:pt x="52" y="409"/>
                  </a:cubicBezTo>
                  <a:cubicBezTo>
                    <a:pt x="30" y="423"/>
                    <a:pt x="38" y="453"/>
                    <a:pt x="45" y="471"/>
                  </a:cubicBezTo>
                  <a:cubicBezTo>
                    <a:pt x="60" y="516"/>
                    <a:pt x="109" y="539"/>
                    <a:pt x="112" y="592"/>
                  </a:cubicBezTo>
                  <a:lnTo>
                    <a:pt x="116" y="592"/>
                  </a:lnTo>
                  <a:cubicBezTo>
                    <a:pt x="131" y="573"/>
                    <a:pt x="146" y="558"/>
                    <a:pt x="164" y="543"/>
                  </a:cubicBezTo>
                  <a:cubicBezTo>
                    <a:pt x="172" y="532"/>
                    <a:pt x="183" y="521"/>
                    <a:pt x="195" y="509"/>
                  </a:cubicBezTo>
                  <a:cubicBezTo>
                    <a:pt x="258" y="367"/>
                    <a:pt x="273" y="378"/>
                    <a:pt x="385" y="375"/>
                  </a:cubicBezTo>
                  <a:cubicBezTo>
                    <a:pt x="389" y="371"/>
                    <a:pt x="389" y="371"/>
                    <a:pt x="393" y="371"/>
                  </a:cubicBezTo>
                  <a:cubicBezTo>
                    <a:pt x="471" y="371"/>
                    <a:pt x="546" y="445"/>
                    <a:pt x="576" y="532"/>
                  </a:cubicBezTo>
                  <a:cubicBezTo>
                    <a:pt x="595" y="584"/>
                    <a:pt x="546" y="625"/>
                    <a:pt x="557" y="673"/>
                  </a:cubicBezTo>
                  <a:cubicBezTo>
                    <a:pt x="598" y="644"/>
                    <a:pt x="621" y="599"/>
                    <a:pt x="635" y="550"/>
                  </a:cubicBezTo>
                  <a:cubicBezTo>
                    <a:pt x="651" y="506"/>
                    <a:pt x="580" y="513"/>
                    <a:pt x="580" y="476"/>
                  </a:cubicBezTo>
                  <a:cubicBezTo>
                    <a:pt x="580" y="412"/>
                    <a:pt x="501" y="412"/>
                    <a:pt x="490" y="356"/>
                  </a:cubicBezTo>
                  <a:cubicBezTo>
                    <a:pt x="635" y="307"/>
                    <a:pt x="685" y="218"/>
                    <a:pt x="625" y="117"/>
                  </a:cubicBezTo>
                  <a:lnTo>
                    <a:pt x="625" y="117"/>
                  </a:lnTo>
                  <a:cubicBezTo>
                    <a:pt x="625" y="244"/>
                    <a:pt x="595" y="292"/>
                    <a:pt x="516" y="300"/>
                  </a:cubicBezTo>
                  <a:lnTo>
                    <a:pt x="490" y="300"/>
                  </a:lnTo>
                  <a:cubicBezTo>
                    <a:pt x="452" y="300"/>
                    <a:pt x="419" y="288"/>
                    <a:pt x="404" y="244"/>
                  </a:cubicBezTo>
                  <a:cubicBezTo>
                    <a:pt x="378" y="184"/>
                    <a:pt x="397" y="109"/>
                    <a:pt x="441" y="68"/>
                  </a:cubicBezTo>
                  <a:cubicBezTo>
                    <a:pt x="464" y="50"/>
                    <a:pt x="486" y="42"/>
                    <a:pt x="509" y="42"/>
                  </a:cubicBezTo>
                  <a:cubicBezTo>
                    <a:pt x="531" y="42"/>
                    <a:pt x="554" y="50"/>
                    <a:pt x="576" y="68"/>
                  </a:cubicBezTo>
                  <a:cubicBezTo>
                    <a:pt x="595" y="83"/>
                    <a:pt x="606" y="102"/>
                    <a:pt x="625" y="117"/>
                  </a:cubicBezTo>
                  <a:cubicBezTo>
                    <a:pt x="647" y="68"/>
                    <a:pt x="617" y="31"/>
                    <a:pt x="580" y="12"/>
                  </a:cubicBezTo>
                  <a:cubicBezTo>
                    <a:pt x="564" y="5"/>
                    <a:pt x="550" y="0"/>
                    <a:pt x="5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2" name="Google Shape;6812;p5"/>
            <p:cNvSpPr/>
            <p:nvPr/>
          </p:nvSpPr>
          <p:spPr>
            <a:xfrm>
              <a:off x="-2534709" y="-2732112"/>
              <a:ext cx="18909" cy="29844"/>
            </a:xfrm>
            <a:custGeom>
              <a:avLst/>
              <a:gdLst/>
              <a:ahLst/>
              <a:cxnLst/>
              <a:rect l="l" t="t" r="r" b="b"/>
              <a:pathLst>
                <a:path w="396" h="625" extrusionOk="0">
                  <a:moveTo>
                    <a:pt x="266" y="0"/>
                  </a:moveTo>
                  <a:cubicBezTo>
                    <a:pt x="235" y="90"/>
                    <a:pt x="183" y="154"/>
                    <a:pt x="94" y="154"/>
                  </a:cubicBezTo>
                  <a:cubicBezTo>
                    <a:pt x="78" y="154"/>
                    <a:pt x="68" y="150"/>
                    <a:pt x="56" y="150"/>
                  </a:cubicBezTo>
                  <a:lnTo>
                    <a:pt x="49" y="150"/>
                  </a:lnTo>
                  <a:cubicBezTo>
                    <a:pt x="34" y="150"/>
                    <a:pt x="19" y="161"/>
                    <a:pt x="0" y="165"/>
                  </a:cubicBezTo>
                  <a:lnTo>
                    <a:pt x="0" y="169"/>
                  </a:lnTo>
                  <a:cubicBezTo>
                    <a:pt x="49" y="191"/>
                    <a:pt x="82" y="225"/>
                    <a:pt x="86" y="281"/>
                  </a:cubicBezTo>
                  <a:cubicBezTo>
                    <a:pt x="90" y="281"/>
                    <a:pt x="94" y="285"/>
                    <a:pt x="94" y="285"/>
                  </a:cubicBezTo>
                  <a:cubicBezTo>
                    <a:pt x="149" y="300"/>
                    <a:pt x="194" y="348"/>
                    <a:pt x="180" y="393"/>
                  </a:cubicBezTo>
                  <a:cubicBezTo>
                    <a:pt x="172" y="416"/>
                    <a:pt x="165" y="423"/>
                    <a:pt x="154" y="423"/>
                  </a:cubicBezTo>
                  <a:cubicBezTo>
                    <a:pt x="142" y="423"/>
                    <a:pt x="131" y="416"/>
                    <a:pt x="116" y="408"/>
                  </a:cubicBezTo>
                  <a:cubicBezTo>
                    <a:pt x="104" y="401"/>
                    <a:pt x="90" y="393"/>
                    <a:pt x="78" y="393"/>
                  </a:cubicBezTo>
                  <a:cubicBezTo>
                    <a:pt x="75" y="393"/>
                    <a:pt x="71" y="393"/>
                    <a:pt x="68" y="397"/>
                  </a:cubicBezTo>
                  <a:cubicBezTo>
                    <a:pt x="78" y="427"/>
                    <a:pt x="71" y="453"/>
                    <a:pt x="49" y="479"/>
                  </a:cubicBezTo>
                  <a:cubicBezTo>
                    <a:pt x="68" y="520"/>
                    <a:pt x="42" y="554"/>
                    <a:pt x="34" y="592"/>
                  </a:cubicBezTo>
                  <a:cubicBezTo>
                    <a:pt x="45" y="602"/>
                    <a:pt x="56" y="614"/>
                    <a:pt x="64" y="625"/>
                  </a:cubicBezTo>
                  <a:cubicBezTo>
                    <a:pt x="75" y="614"/>
                    <a:pt x="86" y="602"/>
                    <a:pt x="97" y="595"/>
                  </a:cubicBezTo>
                  <a:cubicBezTo>
                    <a:pt x="116" y="554"/>
                    <a:pt x="127" y="535"/>
                    <a:pt x="142" y="535"/>
                  </a:cubicBezTo>
                  <a:cubicBezTo>
                    <a:pt x="157" y="535"/>
                    <a:pt x="176" y="558"/>
                    <a:pt x="213" y="610"/>
                  </a:cubicBezTo>
                  <a:cubicBezTo>
                    <a:pt x="269" y="535"/>
                    <a:pt x="292" y="449"/>
                    <a:pt x="288" y="356"/>
                  </a:cubicBezTo>
                  <a:cubicBezTo>
                    <a:pt x="288" y="318"/>
                    <a:pt x="303" y="292"/>
                    <a:pt x="258" y="273"/>
                  </a:cubicBezTo>
                  <a:cubicBezTo>
                    <a:pt x="202" y="251"/>
                    <a:pt x="243" y="206"/>
                    <a:pt x="243" y="173"/>
                  </a:cubicBezTo>
                  <a:cubicBezTo>
                    <a:pt x="243" y="143"/>
                    <a:pt x="261" y="135"/>
                    <a:pt x="288" y="135"/>
                  </a:cubicBezTo>
                  <a:cubicBezTo>
                    <a:pt x="296" y="135"/>
                    <a:pt x="303" y="135"/>
                    <a:pt x="314" y="139"/>
                  </a:cubicBezTo>
                  <a:lnTo>
                    <a:pt x="333" y="139"/>
                  </a:lnTo>
                  <a:cubicBezTo>
                    <a:pt x="370" y="139"/>
                    <a:pt x="396" y="116"/>
                    <a:pt x="396" y="68"/>
                  </a:cubicBezTo>
                  <a:lnTo>
                    <a:pt x="396" y="68"/>
                  </a:lnTo>
                  <a:cubicBezTo>
                    <a:pt x="359" y="90"/>
                    <a:pt x="337" y="102"/>
                    <a:pt x="322" y="102"/>
                  </a:cubicBezTo>
                  <a:cubicBezTo>
                    <a:pt x="296" y="102"/>
                    <a:pt x="288" y="76"/>
                    <a:pt x="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3" name="Google Shape;6813;p5"/>
            <p:cNvSpPr/>
            <p:nvPr/>
          </p:nvSpPr>
          <p:spPr>
            <a:xfrm>
              <a:off x="-2516182" y="-2677486"/>
              <a:ext cx="19148" cy="21631"/>
            </a:xfrm>
            <a:custGeom>
              <a:avLst/>
              <a:gdLst/>
              <a:ahLst/>
              <a:cxnLst/>
              <a:rect l="l" t="t" r="r" b="b"/>
              <a:pathLst>
                <a:path w="401" h="453" extrusionOk="0">
                  <a:moveTo>
                    <a:pt x="232" y="0"/>
                  </a:moveTo>
                  <a:cubicBezTo>
                    <a:pt x="214" y="0"/>
                    <a:pt x="195" y="16"/>
                    <a:pt x="177" y="34"/>
                  </a:cubicBezTo>
                  <a:cubicBezTo>
                    <a:pt x="109" y="105"/>
                    <a:pt x="57" y="191"/>
                    <a:pt x="1" y="269"/>
                  </a:cubicBezTo>
                  <a:cubicBezTo>
                    <a:pt x="12" y="266"/>
                    <a:pt x="23" y="262"/>
                    <a:pt x="35" y="262"/>
                  </a:cubicBezTo>
                  <a:cubicBezTo>
                    <a:pt x="49" y="262"/>
                    <a:pt x="65" y="269"/>
                    <a:pt x="75" y="281"/>
                  </a:cubicBezTo>
                  <a:cubicBezTo>
                    <a:pt x="98" y="295"/>
                    <a:pt x="113" y="318"/>
                    <a:pt x="106" y="348"/>
                  </a:cubicBezTo>
                  <a:cubicBezTo>
                    <a:pt x="98" y="378"/>
                    <a:pt x="75" y="378"/>
                    <a:pt x="53" y="378"/>
                  </a:cubicBezTo>
                  <a:cubicBezTo>
                    <a:pt x="35" y="378"/>
                    <a:pt x="16" y="385"/>
                    <a:pt x="1" y="400"/>
                  </a:cubicBezTo>
                  <a:cubicBezTo>
                    <a:pt x="53" y="408"/>
                    <a:pt x="102" y="430"/>
                    <a:pt x="147" y="452"/>
                  </a:cubicBezTo>
                  <a:lnTo>
                    <a:pt x="151" y="452"/>
                  </a:lnTo>
                  <a:cubicBezTo>
                    <a:pt x="151" y="445"/>
                    <a:pt x="154" y="438"/>
                    <a:pt x="158" y="430"/>
                  </a:cubicBezTo>
                  <a:cubicBezTo>
                    <a:pt x="184" y="352"/>
                    <a:pt x="199" y="318"/>
                    <a:pt x="237" y="318"/>
                  </a:cubicBezTo>
                  <a:cubicBezTo>
                    <a:pt x="263" y="318"/>
                    <a:pt x="296" y="333"/>
                    <a:pt x="344" y="352"/>
                  </a:cubicBezTo>
                  <a:cubicBezTo>
                    <a:pt x="371" y="295"/>
                    <a:pt x="382" y="236"/>
                    <a:pt x="363" y="173"/>
                  </a:cubicBezTo>
                  <a:lnTo>
                    <a:pt x="363" y="173"/>
                  </a:lnTo>
                  <a:cubicBezTo>
                    <a:pt x="344" y="199"/>
                    <a:pt x="330" y="228"/>
                    <a:pt x="304" y="243"/>
                  </a:cubicBezTo>
                  <a:cubicBezTo>
                    <a:pt x="277" y="259"/>
                    <a:pt x="244" y="277"/>
                    <a:pt x="214" y="277"/>
                  </a:cubicBezTo>
                  <a:cubicBezTo>
                    <a:pt x="199" y="277"/>
                    <a:pt x="180" y="273"/>
                    <a:pt x="165" y="262"/>
                  </a:cubicBezTo>
                  <a:cubicBezTo>
                    <a:pt x="143" y="247"/>
                    <a:pt x="158" y="116"/>
                    <a:pt x="180" y="94"/>
                  </a:cubicBezTo>
                  <a:cubicBezTo>
                    <a:pt x="203" y="68"/>
                    <a:pt x="225" y="53"/>
                    <a:pt x="251" y="53"/>
                  </a:cubicBezTo>
                  <a:cubicBezTo>
                    <a:pt x="270" y="53"/>
                    <a:pt x="292" y="64"/>
                    <a:pt x="315" y="90"/>
                  </a:cubicBezTo>
                  <a:cubicBezTo>
                    <a:pt x="337" y="109"/>
                    <a:pt x="356" y="124"/>
                    <a:pt x="344" y="157"/>
                  </a:cubicBezTo>
                  <a:cubicBezTo>
                    <a:pt x="352" y="161"/>
                    <a:pt x="356" y="169"/>
                    <a:pt x="363" y="173"/>
                  </a:cubicBezTo>
                  <a:cubicBezTo>
                    <a:pt x="397" y="135"/>
                    <a:pt x="401" y="98"/>
                    <a:pt x="349" y="71"/>
                  </a:cubicBezTo>
                  <a:cubicBezTo>
                    <a:pt x="322" y="57"/>
                    <a:pt x="300" y="38"/>
                    <a:pt x="274" y="19"/>
                  </a:cubicBezTo>
                  <a:cubicBezTo>
                    <a:pt x="259" y="8"/>
                    <a:pt x="248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4" name="Google Shape;6814;p5"/>
            <p:cNvSpPr/>
            <p:nvPr/>
          </p:nvSpPr>
          <p:spPr>
            <a:xfrm>
              <a:off x="-2542063" y="-2674096"/>
              <a:ext cx="18622" cy="19148"/>
            </a:xfrm>
            <a:custGeom>
              <a:avLst/>
              <a:gdLst/>
              <a:ahLst/>
              <a:cxnLst/>
              <a:rect l="l" t="t" r="r" b="b"/>
              <a:pathLst>
                <a:path w="390" h="401" extrusionOk="0">
                  <a:moveTo>
                    <a:pt x="281" y="0"/>
                  </a:moveTo>
                  <a:lnTo>
                    <a:pt x="281" y="0"/>
                  </a:lnTo>
                  <a:cubicBezTo>
                    <a:pt x="251" y="64"/>
                    <a:pt x="289" y="112"/>
                    <a:pt x="315" y="165"/>
                  </a:cubicBezTo>
                  <a:cubicBezTo>
                    <a:pt x="308" y="229"/>
                    <a:pt x="285" y="251"/>
                    <a:pt x="218" y="251"/>
                  </a:cubicBezTo>
                  <a:cubicBezTo>
                    <a:pt x="203" y="251"/>
                    <a:pt x="188" y="251"/>
                    <a:pt x="165" y="247"/>
                  </a:cubicBezTo>
                  <a:cubicBezTo>
                    <a:pt x="151" y="262"/>
                    <a:pt x="136" y="281"/>
                    <a:pt x="117" y="281"/>
                  </a:cubicBezTo>
                  <a:cubicBezTo>
                    <a:pt x="106" y="281"/>
                    <a:pt x="98" y="277"/>
                    <a:pt x="83" y="262"/>
                  </a:cubicBezTo>
                  <a:lnTo>
                    <a:pt x="83" y="266"/>
                  </a:lnTo>
                  <a:cubicBezTo>
                    <a:pt x="57" y="269"/>
                    <a:pt x="65" y="329"/>
                    <a:pt x="34" y="329"/>
                  </a:cubicBezTo>
                  <a:cubicBezTo>
                    <a:pt x="27" y="329"/>
                    <a:pt x="16" y="326"/>
                    <a:pt x="1" y="311"/>
                  </a:cubicBezTo>
                  <a:lnTo>
                    <a:pt x="1" y="311"/>
                  </a:lnTo>
                  <a:cubicBezTo>
                    <a:pt x="5" y="322"/>
                    <a:pt x="1" y="341"/>
                    <a:pt x="5" y="345"/>
                  </a:cubicBezTo>
                  <a:cubicBezTo>
                    <a:pt x="57" y="374"/>
                    <a:pt x="106" y="400"/>
                    <a:pt x="162" y="400"/>
                  </a:cubicBezTo>
                  <a:cubicBezTo>
                    <a:pt x="180" y="400"/>
                    <a:pt x="199" y="397"/>
                    <a:pt x="218" y="393"/>
                  </a:cubicBezTo>
                  <a:cubicBezTo>
                    <a:pt x="319" y="363"/>
                    <a:pt x="326" y="259"/>
                    <a:pt x="386" y="198"/>
                  </a:cubicBezTo>
                  <a:cubicBezTo>
                    <a:pt x="389" y="195"/>
                    <a:pt x="382" y="176"/>
                    <a:pt x="379" y="169"/>
                  </a:cubicBezTo>
                  <a:cubicBezTo>
                    <a:pt x="341" y="112"/>
                    <a:pt x="330" y="45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5" name="Google Shape;6815;p5"/>
            <p:cNvSpPr/>
            <p:nvPr/>
          </p:nvSpPr>
          <p:spPr>
            <a:xfrm>
              <a:off x="-2545405" y="-2676579"/>
              <a:ext cx="18384" cy="15901"/>
            </a:xfrm>
            <a:custGeom>
              <a:avLst/>
              <a:gdLst/>
              <a:ahLst/>
              <a:cxnLst/>
              <a:rect l="l" t="t" r="r" b="b"/>
              <a:pathLst>
                <a:path w="385" h="333" extrusionOk="0">
                  <a:moveTo>
                    <a:pt x="171" y="0"/>
                  </a:moveTo>
                  <a:cubicBezTo>
                    <a:pt x="157" y="0"/>
                    <a:pt x="145" y="4"/>
                    <a:pt x="131" y="4"/>
                  </a:cubicBezTo>
                  <a:cubicBezTo>
                    <a:pt x="116" y="7"/>
                    <a:pt x="101" y="7"/>
                    <a:pt x="90" y="7"/>
                  </a:cubicBezTo>
                  <a:lnTo>
                    <a:pt x="64" y="7"/>
                  </a:lnTo>
                  <a:cubicBezTo>
                    <a:pt x="75" y="60"/>
                    <a:pt x="0" y="79"/>
                    <a:pt x="11" y="135"/>
                  </a:cubicBezTo>
                  <a:cubicBezTo>
                    <a:pt x="45" y="90"/>
                    <a:pt x="78" y="79"/>
                    <a:pt x="112" y="79"/>
                  </a:cubicBezTo>
                  <a:cubicBezTo>
                    <a:pt x="164" y="79"/>
                    <a:pt x="221" y="112"/>
                    <a:pt x="273" y="128"/>
                  </a:cubicBezTo>
                  <a:cubicBezTo>
                    <a:pt x="273" y="135"/>
                    <a:pt x="273" y="150"/>
                    <a:pt x="269" y="150"/>
                  </a:cubicBezTo>
                  <a:cubicBezTo>
                    <a:pt x="179" y="169"/>
                    <a:pt x="176" y="250"/>
                    <a:pt x="153" y="314"/>
                  </a:cubicBezTo>
                  <a:cubicBezTo>
                    <a:pt x="168" y="329"/>
                    <a:pt x="176" y="333"/>
                    <a:pt x="187" y="333"/>
                  </a:cubicBezTo>
                  <a:cubicBezTo>
                    <a:pt x="206" y="333"/>
                    <a:pt x="221" y="314"/>
                    <a:pt x="235" y="299"/>
                  </a:cubicBezTo>
                  <a:cubicBezTo>
                    <a:pt x="239" y="236"/>
                    <a:pt x="250" y="214"/>
                    <a:pt x="284" y="214"/>
                  </a:cubicBezTo>
                  <a:cubicBezTo>
                    <a:pt x="292" y="214"/>
                    <a:pt x="306" y="214"/>
                    <a:pt x="318" y="217"/>
                  </a:cubicBezTo>
                  <a:cubicBezTo>
                    <a:pt x="333" y="221"/>
                    <a:pt x="344" y="224"/>
                    <a:pt x="355" y="224"/>
                  </a:cubicBezTo>
                  <a:cubicBezTo>
                    <a:pt x="366" y="224"/>
                    <a:pt x="373" y="221"/>
                    <a:pt x="385" y="217"/>
                  </a:cubicBezTo>
                  <a:cubicBezTo>
                    <a:pt x="359" y="164"/>
                    <a:pt x="321" y="116"/>
                    <a:pt x="351" y="52"/>
                  </a:cubicBezTo>
                  <a:cubicBezTo>
                    <a:pt x="306" y="15"/>
                    <a:pt x="250" y="19"/>
                    <a:pt x="198" y="4"/>
                  </a:cubicBezTo>
                  <a:cubicBezTo>
                    <a:pt x="190" y="4"/>
                    <a:pt x="179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6" name="Google Shape;6816;p5"/>
            <p:cNvSpPr/>
            <p:nvPr/>
          </p:nvSpPr>
          <p:spPr>
            <a:xfrm>
              <a:off x="-2509927" y="-2655903"/>
              <a:ext cx="16856" cy="15758"/>
            </a:xfrm>
            <a:custGeom>
              <a:avLst/>
              <a:gdLst/>
              <a:ahLst/>
              <a:cxnLst/>
              <a:rect l="l" t="t" r="r" b="b"/>
              <a:pathLst>
                <a:path w="353" h="330" extrusionOk="0">
                  <a:moveTo>
                    <a:pt x="16" y="0"/>
                  </a:moveTo>
                  <a:cubicBezTo>
                    <a:pt x="1" y="102"/>
                    <a:pt x="4" y="192"/>
                    <a:pt x="120" y="236"/>
                  </a:cubicBezTo>
                  <a:cubicBezTo>
                    <a:pt x="132" y="244"/>
                    <a:pt x="143" y="259"/>
                    <a:pt x="154" y="270"/>
                  </a:cubicBezTo>
                  <a:cubicBezTo>
                    <a:pt x="184" y="307"/>
                    <a:pt x="210" y="330"/>
                    <a:pt x="232" y="330"/>
                  </a:cubicBezTo>
                  <a:cubicBezTo>
                    <a:pt x="258" y="330"/>
                    <a:pt x="281" y="307"/>
                    <a:pt x="308" y="259"/>
                  </a:cubicBezTo>
                  <a:cubicBezTo>
                    <a:pt x="326" y="233"/>
                    <a:pt x="352" y="202"/>
                    <a:pt x="348" y="166"/>
                  </a:cubicBezTo>
                  <a:lnTo>
                    <a:pt x="348" y="166"/>
                  </a:lnTo>
                  <a:cubicBezTo>
                    <a:pt x="330" y="184"/>
                    <a:pt x="315" y="199"/>
                    <a:pt x="296" y="214"/>
                  </a:cubicBezTo>
                  <a:cubicBezTo>
                    <a:pt x="292" y="225"/>
                    <a:pt x="289" y="240"/>
                    <a:pt x="281" y="244"/>
                  </a:cubicBezTo>
                  <a:cubicBezTo>
                    <a:pt x="258" y="255"/>
                    <a:pt x="244" y="292"/>
                    <a:pt x="221" y="292"/>
                  </a:cubicBezTo>
                  <a:cubicBezTo>
                    <a:pt x="218" y="292"/>
                    <a:pt x="218" y="288"/>
                    <a:pt x="213" y="288"/>
                  </a:cubicBezTo>
                  <a:cubicBezTo>
                    <a:pt x="184" y="281"/>
                    <a:pt x="173" y="244"/>
                    <a:pt x="184" y="214"/>
                  </a:cubicBezTo>
                  <a:cubicBezTo>
                    <a:pt x="199" y="173"/>
                    <a:pt x="132" y="139"/>
                    <a:pt x="180" y="98"/>
                  </a:cubicBezTo>
                  <a:cubicBezTo>
                    <a:pt x="177" y="90"/>
                    <a:pt x="173" y="83"/>
                    <a:pt x="165" y="79"/>
                  </a:cubicBezTo>
                  <a:cubicBezTo>
                    <a:pt x="151" y="76"/>
                    <a:pt x="128" y="64"/>
                    <a:pt x="113" y="64"/>
                  </a:cubicBezTo>
                  <a:cubicBezTo>
                    <a:pt x="109" y="64"/>
                    <a:pt x="106" y="64"/>
                    <a:pt x="101" y="68"/>
                  </a:cubicBezTo>
                  <a:cubicBezTo>
                    <a:pt x="87" y="76"/>
                    <a:pt x="72" y="79"/>
                    <a:pt x="64" y="79"/>
                  </a:cubicBezTo>
                  <a:cubicBezTo>
                    <a:pt x="38" y="79"/>
                    <a:pt x="38" y="45"/>
                    <a:pt x="34" y="16"/>
                  </a:cubicBezTo>
                  <a:cubicBezTo>
                    <a:pt x="30" y="9"/>
                    <a:pt x="23" y="5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7" name="Google Shape;6817;p5"/>
            <p:cNvSpPr/>
            <p:nvPr/>
          </p:nvSpPr>
          <p:spPr>
            <a:xfrm>
              <a:off x="-2544928" y="-2672807"/>
              <a:ext cx="12558" cy="11412"/>
            </a:xfrm>
            <a:custGeom>
              <a:avLst/>
              <a:gdLst/>
              <a:ahLst/>
              <a:cxnLst/>
              <a:rect l="l" t="t" r="r" b="b"/>
              <a:pathLst>
                <a:path w="263" h="239" extrusionOk="0">
                  <a:moveTo>
                    <a:pt x="102" y="0"/>
                  </a:moveTo>
                  <a:cubicBezTo>
                    <a:pt x="68" y="0"/>
                    <a:pt x="35" y="11"/>
                    <a:pt x="1" y="56"/>
                  </a:cubicBezTo>
                  <a:lnTo>
                    <a:pt x="1" y="85"/>
                  </a:lnTo>
                  <a:cubicBezTo>
                    <a:pt x="57" y="112"/>
                    <a:pt x="143" y="112"/>
                    <a:pt x="109" y="216"/>
                  </a:cubicBezTo>
                  <a:cubicBezTo>
                    <a:pt x="106" y="220"/>
                    <a:pt x="132" y="232"/>
                    <a:pt x="143" y="239"/>
                  </a:cubicBezTo>
                  <a:lnTo>
                    <a:pt x="143" y="235"/>
                  </a:lnTo>
                  <a:cubicBezTo>
                    <a:pt x="166" y="171"/>
                    <a:pt x="169" y="90"/>
                    <a:pt x="259" y="71"/>
                  </a:cubicBezTo>
                  <a:cubicBezTo>
                    <a:pt x="263" y="71"/>
                    <a:pt x="263" y="56"/>
                    <a:pt x="263" y="49"/>
                  </a:cubicBezTo>
                  <a:cubicBezTo>
                    <a:pt x="211" y="33"/>
                    <a:pt x="154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8" name="Google Shape;6818;p5"/>
            <p:cNvSpPr/>
            <p:nvPr/>
          </p:nvSpPr>
          <p:spPr>
            <a:xfrm>
              <a:off x="-2544928" y="-2726191"/>
              <a:ext cx="10266" cy="14468"/>
            </a:xfrm>
            <a:custGeom>
              <a:avLst/>
              <a:gdLst/>
              <a:ahLst/>
              <a:cxnLst/>
              <a:rect l="l" t="t" r="r" b="b"/>
              <a:pathLst>
                <a:path w="215" h="303" extrusionOk="0">
                  <a:moveTo>
                    <a:pt x="151" y="0"/>
                  </a:moveTo>
                  <a:cubicBezTo>
                    <a:pt x="139" y="0"/>
                    <a:pt x="128" y="4"/>
                    <a:pt x="117" y="15"/>
                  </a:cubicBezTo>
                  <a:cubicBezTo>
                    <a:pt x="102" y="30"/>
                    <a:pt x="87" y="33"/>
                    <a:pt x="72" y="33"/>
                  </a:cubicBezTo>
                  <a:cubicBezTo>
                    <a:pt x="61" y="33"/>
                    <a:pt x="49" y="33"/>
                    <a:pt x="39" y="30"/>
                  </a:cubicBezTo>
                  <a:cubicBezTo>
                    <a:pt x="31" y="26"/>
                    <a:pt x="20" y="26"/>
                    <a:pt x="9" y="26"/>
                  </a:cubicBezTo>
                  <a:lnTo>
                    <a:pt x="1" y="26"/>
                  </a:lnTo>
                  <a:cubicBezTo>
                    <a:pt x="46" y="56"/>
                    <a:pt x="42" y="90"/>
                    <a:pt x="1" y="123"/>
                  </a:cubicBezTo>
                  <a:cubicBezTo>
                    <a:pt x="68" y="164"/>
                    <a:pt x="80" y="232"/>
                    <a:pt x="83" y="303"/>
                  </a:cubicBezTo>
                  <a:lnTo>
                    <a:pt x="87" y="303"/>
                  </a:lnTo>
                  <a:cubicBezTo>
                    <a:pt x="99" y="254"/>
                    <a:pt x="143" y="239"/>
                    <a:pt x="180" y="221"/>
                  </a:cubicBezTo>
                  <a:cubicBezTo>
                    <a:pt x="177" y="176"/>
                    <a:pt x="91" y="206"/>
                    <a:pt x="121" y="127"/>
                  </a:cubicBezTo>
                  <a:cubicBezTo>
                    <a:pt x="139" y="75"/>
                    <a:pt x="184" y="71"/>
                    <a:pt x="214" y="45"/>
                  </a:cubicBezTo>
                  <a:lnTo>
                    <a:pt x="214" y="41"/>
                  </a:lnTo>
                  <a:cubicBezTo>
                    <a:pt x="196" y="23"/>
                    <a:pt x="173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19" name="Google Shape;6819;p5"/>
            <p:cNvSpPr/>
            <p:nvPr/>
          </p:nvSpPr>
          <p:spPr>
            <a:xfrm>
              <a:off x="-2487580" y="-2657336"/>
              <a:ext cx="10935" cy="8977"/>
            </a:xfrm>
            <a:custGeom>
              <a:avLst/>
              <a:gdLst/>
              <a:ahLst/>
              <a:cxnLst/>
              <a:rect l="l" t="t" r="r" b="b"/>
              <a:pathLst>
                <a:path w="229" h="188" extrusionOk="0">
                  <a:moveTo>
                    <a:pt x="109" y="1"/>
                  </a:moveTo>
                  <a:cubicBezTo>
                    <a:pt x="59" y="42"/>
                    <a:pt x="0" y="83"/>
                    <a:pt x="45" y="161"/>
                  </a:cubicBezTo>
                  <a:cubicBezTo>
                    <a:pt x="49" y="169"/>
                    <a:pt x="56" y="173"/>
                    <a:pt x="64" y="177"/>
                  </a:cubicBezTo>
                  <a:cubicBezTo>
                    <a:pt x="82" y="184"/>
                    <a:pt x="97" y="187"/>
                    <a:pt x="116" y="187"/>
                  </a:cubicBezTo>
                  <a:cubicBezTo>
                    <a:pt x="157" y="187"/>
                    <a:pt x="190" y="165"/>
                    <a:pt x="206" y="120"/>
                  </a:cubicBezTo>
                  <a:cubicBezTo>
                    <a:pt x="228" y="46"/>
                    <a:pt x="164" y="23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0" name="Google Shape;6820;p5"/>
            <p:cNvSpPr/>
            <p:nvPr/>
          </p:nvSpPr>
          <p:spPr>
            <a:xfrm>
              <a:off x="-2512601" y="-2766731"/>
              <a:ext cx="9311" cy="8977"/>
            </a:xfrm>
            <a:custGeom>
              <a:avLst/>
              <a:gdLst/>
              <a:ahLst/>
              <a:cxnLst/>
              <a:rect l="l" t="t" r="r" b="b"/>
              <a:pathLst>
                <a:path w="195" h="188" extrusionOk="0">
                  <a:moveTo>
                    <a:pt x="68" y="0"/>
                  </a:moveTo>
                  <a:cubicBezTo>
                    <a:pt x="27" y="0"/>
                    <a:pt x="34" y="61"/>
                    <a:pt x="8" y="83"/>
                  </a:cubicBezTo>
                  <a:cubicBezTo>
                    <a:pt x="5" y="87"/>
                    <a:pt x="5" y="97"/>
                    <a:pt x="0" y="105"/>
                  </a:cubicBezTo>
                  <a:cubicBezTo>
                    <a:pt x="8" y="135"/>
                    <a:pt x="23" y="165"/>
                    <a:pt x="50" y="187"/>
                  </a:cubicBezTo>
                  <a:cubicBezTo>
                    <a:pt x="83" y="173"/>
                    <a:pt x="124" y="187"/>
                    <a:pt x="150" y="154"/>
                  </a:cubicBezTo>
                  <a:cubicBezTo>
                    <a:pt x="195" y="90"/>
                    <a:pt x="180" y="49"/>
                    <a:pt x="105" y="11"/>
                  </a:cubicBezTo>
                  <a:cubicBezTo>
                    <a:pt x="90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1" name="Google Shape;6821;p5"/>
            <p:cNvSpPr/>
            <p:nvPr/>
          </p:nvSpPr>
          <p:spPr>
            <a:xfrm>
              <a:off x="-2509020" y="-2662349"/>
              <a:ext cx="10028" cy="7210"/>
            </a:xfrm>
            <a:custGeom>
              <a:avLst/>
              <a:gdLst/>
              <a:ahLst/>
              <a:cxnLst/>
              <a:rect l="l" t="t" r="r" b="b"/>
              <a:pathLst>
                <a:path w="210" h="151" extrusionOk="0">
                  <a:moveTo>
                    <a:pt x="87" y="1"/>
                  </a:moveTo>
                  <a:cubicBezTo>
                    <a:pt x="49" y="1"/>
                    <a:pt x="34" y="35"/>
                    <a:pt x="8" y="113"/>
                  </a:cubicBezTo>
                  <a:cubicBezTo>
                    <a:pt x="4" y="121"/>
                    <a:pt x="1" y="128"/>
                    <a:pt x="1" y="135"/>
                  </a:cubicBezTo>
                  <a:cubicBezTo>
                    <a:pt x="4" y="140"/>
                    <a:pt x="11" y="144"/>
                    <a:pt x="15" y="151"/>
                  </a:cubicBezTo>
                  <a:cubicBezTo>
                    <a:pt x="34" y="140"/>
                    <a:pt x="49" y="135"/>
                    <a:pt x="68" y="135"/>
                  </a:cubicBezTo>
                  <a:cubicBezTo>
                    <a:pt x="82" y="135"/>
                    <a:pt x="98" y="140"/>
                    <a:pt x="113" y="140"/>
                  </a:cubicBezTo>
                  <a:cubicBezTo>
                    <a:pt x="124" y="144"/>
                    <a:pt x="139" y="144"/>
                    <a:pt x="154" y="144"/>
                  </a:cubicBezTo>
                  <a:cubicBezTo>
                    <a:pt x="168" y="144"/>
                    <a:pt x="180" y="144"/>
                    <a:pt x="194" y="135"/>
                  </a:cubicBezTo>
                  <a:cubicBezTo>
                    <a:pt x="210" y="102"/>
                    <a:pt x="206" y="68"/>
                    <a:pt x="194" y="35"/>
                  </a:cubicBezTo>
                  <a:cubicBezTo>
                    <a:pt x="146" y="16"/>
                    <a:pt x="11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2" name="Google Shape;6822;p5"/>
            <p:cNvSpPr/>
            <p:nvPr/>
          </p:nvSpPr>
          <p:spPr>
            <a:xfrm>
              <a:off x="-2496557" y="-2712678"/>
              <a:ext cx="7783" cy="8261"/>
            </a:xfrm>
            <a:custGeom>
              <a:avLst/>
              <a:gdLst/>
              <a:ahLst/>
              <a:cxnLst/>
              <a:rect l="l" t="t" r="r" b="b"/>
              <a:pathLst>
                <a:path w="163" h="173" extrusionOk="0">
                  <a:moveTo>
                    <a:pt x="68" y="1"/>
                  </a:moveTo>
                  <a:cubicBezTo>
                    <a:pt x="28" y="1"/>
                    <a:pt x="12" y="38"/>
                    <a:pt x="9" y="83"/>
                  </a:cubicBezTo>
                  <a:cubicBezTo>
                    <a:pt x="1" y="147"/>
                    <a:pt x="35" y="173"/>
                    <a:pt x="95" y="173"/>
                  </a:cubicBezTo>
                  <a:lnTo>
                    <a:pt x="102" y="173"/>
                  </a:lnTo>
                  <a:cubicBezTo>
                    <a:pt x="158" y="117"/>
                    <a:pt x="162" y="64"/>
                    <a:pt x="102" y="9"/>
                  </a:cubicBezTo>
                  <a:cubicBezTo>
                    <a:pt x="90" y="5"/>
                    <a:pt x="80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3" name="Google Shape;6823;p5"/>
            <p:cNvSpPr/>
            <p:nvPr/>
          </p:nvSpPr>
          <p:spPr>
            <a:xfrm>
              <a:off x="-2522055" y="-2735168"/>
              <a:ext cx="8404" cy="7926"/>
            </a:xfrm>
            <a:custGeom>
              <a:avLst/>
              <a:gdLst/>
              <a:ahLst/>
              <a:cxnLst/>
              <a:rect l="l" t="t" r="r" b="b"/>
              <a:pathLst>
                <a:path w="176" h="166" extrusionOk="0">
                  <a:moveTo>
                    <a:pt x="83" y="1"/>
                  </a:moveTo>
                  <a:cubicBezTo>
                    <a:pt x="60" y="1"/>
                    <a:pt x="38" y="23"/>
                    <a:pt x="1" y="64"/>
                  </a:cubicBezTo>
                  <a:cubicBezTo>
                    <a:pt x="23" y="140"/>
                    <a:pt x="31" y="166"/>
                    <a:pt x="57" y="166"/>
                  </a:cubicBezTo>
                  <a:cubicBezTo>
                    <a:pt x="72" y="166"/>
                    <a:pt x="94" y="154"/>
                    <a:pt x="131" y="132"/>
                  </a:cubicBezTo>
                  <a:cubicBezTo>
                    <a:pt x="158" y="106"/>
                    <a:pt x="176" y="83"/>
                    <a:pt x="143" y="46"/>
                  </a:cubicBezTo>
                  <a:cubicBezTo>
                    <a:pt x="117" y="16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4" name="Google Shape;6824;p5"/>
            <p:cNvSpPr/>
            <p:nvPr/>
          </p:nvSpPr>
          <p:spPr>
            <a:xfrm>
              <a:off x="-2502096" y="-2654280"/>
              <a:ext cx="8786" cy="8595"/>
            </a:xfrm>
            <a:custGeom>
              <a:avLst/>
              <a:gdLst/>
              <a:ahLst/>
              <a:cxnLst/>
              <a:rect l="l" t="t" r="r" b="b"/>
              <a:pathLst>
                <a:path w="184" h="180" extrusionOk="0">
                  <a:moveTo>
                    <a:pt x="54" y="1"/>
                  </a:moveTo>
                  <a:cubicBezTo>
                    <a:pt x="35" y="16"/>
                    <a:pt x="20" y="30"/>
                    <a:pt x="1" y="45"/>
                  </a:cubicBezTo>
                  <a:cubicBezTo>
                    <a:pt x="9" y="49"/>
                    <a:pt x="13" y="56"/>
                    <a:pt x="16" y="64"/>
                  </a:cubicBezTo>
                  <a:cubicBezTo>
                    <a:pt x="35" y="68"/>
                    <a:pt x="49" y="68"/>
                    <a:pt x="68" y="71"/>
                  </a:cubicBezTo>
                  <a:cubicBezTo>
                    <a:pt x="35" y="142"/>
                    <a:pt x="110" y="146"/>
                    <a:pt x="132" y="180"/>
                  </a:cubicBezTo>
                  <a:cubicBezTo>
                    <a:pt x="151" y="165"/>
                    <a:pt x="166" y="150"/>
                    <a:pt x="184" y="132"/>
                  </a:cubicBezTo>
                  <a:cubicBezTo>
                    <a:pt x="170" y="56"/>
                    <a:pt x="117" y="23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5" name="Google Shape;6825;p5"/>
            <p:cNvSpPr/>
            <p:nvPr/>
          </p:nvSpPr>
          <p:spPr>
            <a:xfrm>
              <a:off x="-2546169" y="-2668748"/>
              <a:ext cx="8117" cy="10410"/>
            </a:xfrm>
            <a:custGeom>
              <a:avLst/>
              <a:gdLst/>
              <a:ahLst/>
              <a:cxnLst/>
              <a:rect l="l" t="t" r="r" b="b"/>
              <a:pathLst>
                <a:path w="170" h="21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50"/>
                    <a:pt x="35" y="79"/>
                    <a:pt x="61" y="109"/>
                  </a:cubicBezTo>
                  <a:cubicBezTo>
                    <a:pt x="87" y="135"/>
                    <a:pt x="128" y="154"/>
                    <a:pt x="87" y="199"/>
                  </a:cubicBezTo>
                  <a:cubicBezTo>
                    <a:pt x="102" y="214"/>
                    <a:pt x="113" y="217"/>
                    <a:pt x="120" y="217"/>
                  </a:cubicBezTo>
                  <a:cubicBezTo>
                    <a:pt x="151" y="217"/>
                    <a:pt x="143" y="157"/>
                    <a:pt x="169" y="154"/>
                  </a:cubicBezTo>
                  <a:cubicBezTo>
                    <a:pt x="158" y="147"/>
                    <a:pt x="132" y="135"/>
                    <a:pt x="135" y="131"/>
                  </a:cubicBezTo>
                  <a:cubicBezTo>
                    <a:pt x="169" y="27"/>
                    <a:pt x="83" y="27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6" name="Google Shape;6826;p5"/>
            <p:cNvSpPr/>
            <p:nvPr/>
          </p:nvSpPr>
          <p:spPr>
            <a:xfrm>
              <a:off x="-2539389" y="-2705850"/>
              <a:ext cx="7783" cy="6828"/>
            </a:xfrm>
            <a:custGeom>
              <a:avLst/>
              <a:gdLst/>
              <a:ahLst/>
              <a:cxnLst/>
              <a:rect l="l" t="t" r="r" b="b"/>
              <a:pathLst>
                <a:path w="163" h="143" extrusionOk="0">
                  <a:moveTo>
                    <a:pt x="147" y="90"/>
                  </a:moveTo>
                  <a:cubicBezTo>
                    <a:pt x="147" y="94"/>
                    <a:pt x="150" y="94"/>
                    <a:pt x="150" y="94"/>
                  </a:cubicBezTo>
                  <a:lnTo>
                    <a:pt x="154" y="94"/>
                  </a:lnTo>
                  <a:cubicBezTo>
                    <a:pt x="150" y="90"/>
                    <a:pt x="150" y="90"/>
                    <a:pt x="147" y="90"/>
                  </a:cubicBezTo>
                  <a:close/>
                  <a:moveTo>
                    <a:pt x="50" y="0"/>
                  </a:moveTo>
                  <a:cubicBezTo>
                    <a:pt x="35" y="0"/>
                    <a:pt x="16" y="4"/>
                    <a:pt x="1" y="8"/>
                  </a:cubicBezTo>
                  <a:cubicBezTo>
                    <a:pt x="9" y="56"/>
                    <a:pt x="42" y="90"/>
                    <a:pt x="45" y="142"/>
                  </a:cubicBezTo>
                  <a:cubicBezTo>
                    <a:pt x="76" y="131"/>
                    <a:pt x="102" y="120"/>
                    <a:pt x="132" y="109"/>
                  </a:cubicBezTo>
                  <a:cubicBezTo>
                    <a:pt x="135" y="101"/>
                    <a:pt x="143" y="97"/>
                    <a:pt x="147" y="90"/>
                  </a:cubicBezTo>
                  <a:cubicBezTo>
                    <a:pt x="150" y="86"/>
                    <a:pt x="158" y="82"/>
                    <a:pt x="162" y="75"/>
                  </a:cubicBezTo>
                  <a:cubicBezTo>
                    <a:pt x="154" y="64"/>
                    <a:pt x="143" y="52"/>
                    <a:pt x="132" y="42"/>
                  </a:cubicBezTo>
                  <a:cubicBezTo>
                    <a:pt x="106" y="15"/>
                    <a:pt x="80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7" name="Google Shape;6827;p5"/>
            <p:cNvSpPr/>
            <p:nvPr/>
          </p:nvSpPr>
          <p:spPr>
            <a:xfrm>
              <a:off x="-2517567" y="-2758709"/>
              <a:ext cx="8929" cy="5778"/>
            </a:xfrm>
            <a:custGeom>
              <a:avLst/>
              <a:gdLst/>
              <a:ahLst/>
              <a:cxnLst/>
              <a:rect l="l" t="t" r="r" b="b"/>
              <a:pathLst>
                <a:path w="187" h="121" extrusionOk="0">
                  <a:moveTo>
                    <a:pt x="37" y="0"/>
                  </a:moveTo>
                  <a:cubicBezTo>
                    <a:pt x="52" y="38"/>
                    <a:pt x="0" y="76"/>
                    <a:pt x="23" y="102"/>
                  </a:cubicBezTo>
                  <a:cubicBezTo>
                    <a:pt x="33" y="117"/>
                    <a:pt x="45" y="120"/>
                    <a:pt x="59" y="120"/>
                  </a:cubicBezTo>
                  <a:cubicBezTo>
                    <a:pt x="71" y="120"/>
                    <a:pt x="82" y="117"/>
                    <a:pt x="94" y="117"/>
                  </a:cubicBezTo>
                  <a:cubicBezTo>
                    <a:pt x="104" y="112"/>
                    <a:pt x="116" y="112"/>
                    <a:pt x="127" y="112"/>
                  </a:cubicBezTo>
                  <a:lnTo>
                    <a:pt x="142" y="112"/>
                  </a:lnTo>
                  <a:cubicBezTo>
                    <a:pt x="157" y="117"/>
                    <a:pt x="172" y="117"/>
                    <a:pt x="187" y="117"/>
                  </a:cubicBezTo>
                  <a:cubicBezTo>
                    <a:pt x="154" y="90"/>
                    <a:pt x="168" y="50"/>
                    <a:pt x="154" y="19"/>
                  </a:cubicBezTo>
                  <a:lnTo>
                    <a:pt x="94" y="19"/>
                  </a:lnTo>
                  <a:cubicBezTo>
                    <a:pt x="75" y="19"/>
                    <a:pt x="56" y="16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8" name="Google Shape;6828;p5"/>
            <p:cNvSpPr/>
            <p:nvPr/>
          </p:nvSpPr>
          <p:spPr>
            <a:xfrm>
              <a:off x="-2510261" y="-2759425"/>
              <a:ext cx="7735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1" y="1"/>
                  </a:moveTo>
                  <a:lnTo>
                    <a:pt x="101" y="1"/>
                  </a:lnTo>
                  <a:cubicBezTo>
                    <a:pt x="75" y="34"/>
                    <a:pt x="34" y="20"/>
                    <a:pt x="1" y="34"/>
                  </a:cubicBezTo>
                  <a:cubicBezTo>
                    <a:pt x="15" y="65"/>
                    <a:pt x="1" y="105"/>
                    <a:pt x="34" y="132"/>
                  </a:cubicBezTo>
                  <a:cubicBezTo>
                    <a:pt x="161" y="127"/>
                    <a:pt x="161" y="124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29" name="Google Shape;6829;p5"/>
            <p:cNvSpPr/>
            <p:nvPr/>
          </p:nvSpPr>
          <p:spPr>
            <a:xfrm>
              <a:off x="-2540821" y="-2706232"/>
              <a:ext cx="7735" cy="8834"/>
            </a:xfrm>
            <a:custGeom>
              <a:avLst/>
              <a:gdLst/>
              <a:ahLst/>
              <a:cxnLst/>
              <a:rect l="l" t="t" r="r" b="b"/>
              <a:pathLst>
                <a:path w="162" h="185" extrusionOk="0">
                  <a:moveTo>
                    <a:pt x="13" y="0"/>
                  </a:moveTo>
                  <a:cubicBezTo>
                    <a:pt x="1" y="34"/>
                    <a:pt x="1" y="68"/>
                    <a:pt x="8" y="102"/>
                  </a:cubicBezTo>
                  <a:cubicBezTo>
                    <a:pt x="16" y="147"/>
                    <a:pt x="46" y="180"/>
                    <a:pt x="91" y="184"/>
                  </a:cubicBezTo>
                  <a:lnTo>
                    <a:pt x="98" y="184"/>
                  </a:lnTo>
                  <a:cubicBezTo>
                    <a:pt x="136" y="184"/>
                    <a:pt x="162" y="162"/>
                    <a:pt x="162" y="117"/>
                  </a:cubicBezTo>
                  <a:lnTo>
                    <a:pt x="162" y="117"/>
                  </a:lnTo>
                  <a:cubicBezTo>
                    <a:pt x="132" y="128"/>
                    <a:pt x="106" y="139"/>
                    <a:pt x="75" y="150"/>
                  </a:cubicBezTo>
                  <a:cubicBezTo>
                    <a:pt x="72" y="98"/>
                    <a:pt x="39" y="64"/>
                    <a:pt x="31" y="16"/>
                  </a:cubicBezTo>
                  <a:cubicBezTo>
                    <a:pt x="23" y="12"/>
                    <a:pt x="20" y="5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0" name="Google Shape;6830;p5"/>
            <p:cNvSpPr/>
            <p:nvPr/>
          </p:nvSpPr>
          <p:spPr>
            <a:xfrm>
              <a:off x="-2508351" y="-2655903"/>
              <a:ext cx="9025" cy="3820"/>
            </a:xfrm>
            <a:custGeom>
              <a:avLst/>
              <a:gdLst/>
              <a:ahLst/>
              <a:cxnLst/>
              <a:rect l="l" t="t" r="r" b="b"/>
              <a:pathLst>
                <a:path w="189" h="80" extrusionOk="0">
                  <a:moveTo>
                    <a:pt x="54" y="0"/>
                  </a:moveTo>
                  <a:cubicBezTo>
                    <a:pt x="35" y="0"/>
                    <a:pt x="20" y="5"/>
                    <a:pt x="1" y="16"/>
                  </a:cubicBezTo>
                  <a:cubicBezTo>
                    <a:pt x="5" y="45"/>
                    <a:pt x="5" y="79"/>
                    <a:pt x="31" y="79"/>
                  </a:cubicBezTo>
                  <a:cubicBezTo>
                    <a:pt x="39" y="79"/>
                    <a:pt x="54" y="76"/>
                    <a:pt x="68" y="68"/>
                  </a:cubicBezTo>
                  <a:cubicBezTo>
                    <a:pt x="73" y="64"/>
                    <a:pt x="76" y="64"/>
                    <a:pt x="80" y="64"/>
                  </a:cubicBezTo>
                  <a:cubicBezTo>
                    <a:pt x="95" y="64"/>
                    <a:pt x="118" y="76"/>
                    <a:pt x="132" y="79"/>
                  </a:cubicBezTo>
                  <a:cubicBezTo>
                    <a:pt x="151" y="64"/>
                    <a:pt x="166" y="50"/>
                    <a:pt x="185" y="35"/>
                  </a:cubicBezTo>
                  <a:cubicBezTo>
                    <a:pt x="188" y="23"/>
                    <a:pt x="188" y="12"/>
                    <a:pt x="180" y="0"/>
                  </a:cubicBezTo>
                  <a:cubicBezTo>
                    <a:pt x="166" y="9"/>
                    <a:pt x="154" y="9"/>
                    <a:pt x="140" y="9"/>
                  </a:cubicBezTo>
                  <a:cubicBezTo>
                    <a:pt x="125" y="9"/>
                    <a:pt x="110" y="9"/>
                    <a:pt x="99" y="5"/>
                  </a:cubicBezTo>
                  <a:cubicBezTo>
                    <a:pt x="84" y="5"/>
                    <a:pt x="68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1" name="Google Shape;6831;p5"/>
            <p:cNvSpPr/>
            <p:nvPr/>
          </p:nvSpPr>
          <p:spPr>
            <a:xfrm>
              <a:off x="-2540964" y="-2711771"/>
              <a:ext cx="9502" cy="7926"/>
            </a:xfrm>
            <a:custGeom>
              <a:avLst/>
              <a:gdLst/>
              <a:ahLst/>
              <a:cxnLst/>
              <a:rect l="l" t="t" r="r" b="b"/>
              <a:pathLst>
                <a:path w="199" h="166" extrusionOk="0">
                  <a:moveTo>
                    <a:pt x="0" y="1"/>
                  </a:moveTo>
                  <a:cubicBezTo>
                    <a:pt x="4" y="38"/>
                    <a:pt x="11" y="79"/>
                    <a:pt x="16" y="116"/>
                  </a:cubicBezTo>
                  <a:cubicBezTo>
                    <a:pt x="23" y="121"/>
                    <a:pt x="26" y="128"/>
                    <a:pt x="34" y="132"/>
                  </a:cubicBezTo>
                  <a:cubicBezTo>
                    <a:pt x="49" y="128"/>
                    <a:pt x="68" y="124"/>
                    <a:pt x="83" y="124"/>
                  </a:cubicBezTo>
                  <a:cubicBezTo>
                    <a:pt x="113" y="124"/>
                    <a:pt x="139" y="139"/>
                    <a:pt x="165" y="166"/>
                  </a:cubicBezTo>
                  <a:cubicBezTo>
                    <a:pt x="173" y="128"/>
                    <a:pt x="199" y="94"/>
                    <a:pt x="180" y="53"/>
                  </a:cubicBezTo>
                  <a:lnTo>
                    <a:pt x="180" y="53"/>
                  </a:lnTo>
                  <a:cubicBezTo>
                    <a:pt x="168" y="79"/>
                    <a:pt x="150" y="98"/>
                    <a:pt x="128" y="98"/>
                  </a:cubicBezTo>
                  <a:cubicBezTo>
                    <a:pt x="113" y="98"/>
                    <a:pt x="101" y="94"/>
                    <a:pt x="83" y="83"/>
                  </a:cubicBezTo>
                  <a:cubicBezTo>
                    <a:pt x="56" y="57"/>
                    <a:pt x="30" y="3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2" name="Google Shape;6832;p5"/>
            <p:cNvSpPr/>
            <p:nvPr/>
          </p:nvSpPr>
          <p:spPr>
            <a:xfrm>
              <a:off x="-2493835" y="-2680160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26" y="1"/>
                  </a:moveTo>
                  <a:cubicBezTo>
                    <a:pt x="7" y="23"/>
                    <a:pt x="0" y="46"/>
                    <a:pt x="7" y="75"/>
                  </a:cubicBezTo>
                  <a:cubicBezTo>
                    <a:pt x="33" y="172"/>
                    <a:pt x="120" y="158"/>
                    <a:pt x="190" y="165"/>
                  </a:cubicBezTo>
                  <a:lnTo>
                    <a:pt x="190" y="161"/>
                  </a:lnTo>
                  <a:cubicBezTo>
                    <a:pt x="168" y="142"/>
                    <a:pt x="150" y="124"/>
                    <a:pt x="128" y="105"/>
                  </a:cubicBezTo>
                  <a:cubicBezTo>
                    <a:pt x="112" y="113"/>
                    <a:pt x="101" y="116"/>
                    <a:pt x="94" y="116"/>
                  </a:cubicBezTo>
                  <a:cubicBezTo>
                    <a:pt x="75" y="116"/>
                    <a:pt x="64" y="105"/>
                    <a:pt x="56" y="87"/>
                  </a:cubicBezTo>
                  <a:cubicBezTo>
                    <a:pt x="45" y="56"/>
                    <a:pt x="38" y="27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3" name="Google Shape;6833;p5"/>
            <p:cNvSpPr/>
            <p:nvPr/>
          </p:nvSpPr>
          <p:spPr>
            <a:xfrm>
              <a:off x="-2484763" y="-2676245"/>
              <a:ext cx="13465" cy="5969"/>
            </a:xfrm>
            <a:custGeom>
              <a:avLst/>
              <a:gdLst/>
              <a:ahLst/>
              <a:cxnLst/>
              <a:rect l="l" t="t" r="r" b="b"/>
              <a:pathLst>
                <a:path w="282" h="125" extrusionOk="0">
                  <a:moveTo>
                    <a:pt x="281" y="0"/>
                  </a:moveTo>
                  <a:lnTo>
                    <a:pt x="281" y="0"/>
                  </a:lnTo>
                  <a:cubicBezTo>
                    <a:pt x="229" y="68"/>
                    <a:pt x="162" y="90"/>
                    <a:pt x="90" y="90"/>
                  </a:cubicBezTo>
                  <a:cubicBezTo>
                    <a:pt x="61" y="90"/>
                    <a:pt x="31" y="86"/>
                    <a:pt x="0" y="79"/>
                  </a:cubicBezTo>
                  <a:lnTo>
                    <a:pt x="0" y="83"/>
                  </a:lnTo>
                  <a:cubicBezTo>
                    <a:pt x="23" y="117"/>
                    <a:pt x="50" y="124"/>
                    <a:pt x="76" y="124"/>
                  </a:cubicBezTo>
                  <a:cubicBezTo>
                    <a:pt x="90" y="124"/>
                    <a:pt x="105" y="121"/>
                    <a:pt x="121" y="117"/>
                  </a:cubicBezTo>
                  <a:cubicBezTo>
                    <a:pt x="139" y="112"/>
                    <a:pt x="154" y="112"/>
                    <a:pt x="169" y="112"/>
                  </a:cubicBezTo>
                  <a:cubicBezTo>
                    <a:pt x="180" y="112"/>
                    <a:pt x="188" y="112"/>
                    <a:pt x="199" y="117"/>
                  </a:cubicBezTo>
                  <a:cubicBezTo>
                    <a:pt x="225" y="79"/>
                    <a:pt x="281" y="60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4" name="Google Shape;6834;p5"/>
            <p:cNvSpPr/>
            <p:nvPr/>
          </p:nvSpPr>
          <p:spPr>
            <a:xfrm>
              <a:off x="-2532417" y="-2703892"/>
              <a:ext cx="7019" cy="3247"/>
            </a:xfrm>
            <a:custGeom>
              <a:avLst/>
              <a:gdLst/>
              <a:ahLst/>
              <a:cxnLst/>
              <a:rect l="l" t="t" r="r" b="b"/>
              <a:pathLst>
                <a:path w="147" h="68" extrusionOk="0">
                  <a:moveTo>
                    <a:pt x="79" y="1"/>
                  </a:moveTo>
                  <a:cubicBezTo>
                    <a:pt x="75" y="1"/>
                    <a:pt x="72" y="1"/>
                    <a:pt x="64" y="4"/>
                  </a:cubicBezTo>
                  <a:lnTo>
                    <a:pt x="49" y="4"/>
                  </a:lnTo>
                  <a:cubicBezTo>
                    <a:pt x="38" y="11"/>
                    <a:pt x="27" y="23"/>
                    <a:pt x="16" y="34"/>
                  </a:cubicBezTo>
                  <a:cubicBezTo>
                    <a:pt x="12" y="41"/>
                    <a:pt x="4" y="45"/>
                    <a:pt x="1" y="49"/>
                  </a:cubicBezTo>
                  <a:cubicBezTo>
                    <a:pt x="4" y="49"/>
                    <a:pt x="4" y="49"/>
                    <a:pt x="8" y="53"/>
                  </a:cubicBezTo>
                  <a:cubicBezTo>
                    <a:pt x="34" y="56"/>
                    <a:pt x="64" y="68"/>
                    <a:pt x="91" y="68"/>
                  </a:cubicBezTo>
                  <a:cubicBezTo>
                    <a:pt x="109" y="68"/>
                    <a:pt x="132" y="60"/>
                    <a:pt x="146" y="34"/>
                  </a:cubicBezTo>
                  <a:cubicBezTo>
                    <a:pt x="132" y="8"/>
                    <a:pt x="106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5" name="Google Shape;6835;p5"/>
            <p:cNvSpPr/>
            <p:nvPr/>
          </p:nvSpPr>
          <p:spPr>
            <a:xfrm>
              <a:off x="-2522581" y="-2746055"/>
              <a:ext cx="4488" cy="4011"/>
            </a:xfrm>
            <a:custGeom>
              <a:avLst/>
              <a:gdLst/>
              <a:ahLst/>
              <a:cxnLst/>
              <a:rect l="l" t="t" r="r" b="b"/>
              <a:pathLst>
                <a:path w="94" h="84" extrusionOk="0">
                  <a:moveTo>
                    <a:pt x="42" y="1"/>
                  </a:moveTo>
                  <a:cubicBezTo>
                    <a:pt x="34" y="1"/>
                    <a:pt x="26" y="1"/>
                    <a:pt x="23" y="9"/>
                  </a:cubicBezTo>
                  <a:cubicBezTo>
                    <a:pt x="15" y="31"/>
                    <a:pt x="0" y="49"/>
                    <a:pt x="23" y="72"/>
                  </a:cubicBezTo>
                  <a:cubicBezTo>
                    <a:pt x="30" y="80"/>
                    <a:pt x="38" y="83"/>
                    <a:pt x="45" y="83"/>
                  </a:cubicBezTo>
                  <a:cubicBezTo>
                    <a:pt x="52" y="83"/>
                    <a:pt x="64" y="76"/>
                    <a:pt x="68" y="68"/>
                  </a:cubicBezTo>
                  <a:cubicBezTo>
                    <a:pt x="83" y="49"/>
                    <a:pt x="94" y="27"/>
                    <a:pt x="71" y="12"/>
                  </a:cubicBezTo>
                  <a:cubicBezTo>
                    <a:pt x="60" y="4"/>
                    <a:pt x="52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6" name="Google Shape;6836;p5"/>
            <p:cNvSpPr/>
            <p:nvPr/>
          </p:nvSpPr>
          <p:spPr>
            <a:xfrm>
              <a:off x="-2491686" y="-2712296"/>
              <a:ext cx="3581" cy="7879"/>
            </a:xfrm>
            <a:custGeom>
              <a:avLst/>
              <a:gdLst/>
              <a:ahLst/>
              <a:cxnLst/>
              <a:rect l="l" t="t" r="r" b="b"/>
              <a:pathLst>
                <a:path w="75" h="165" extrusionOk="0">
                  <a:moveTo>
                    <a:pt x="0" y="1"/>
                  </a:moveTo>
                  <a:cubicBezTo>
                    <a:pt x="60" y="56"/>
                    <a:pt x="56" y="109"/>
                    <a:pt x="0" y="165"/>
                  </a:cubicBezTo>
                  <a:lnTo>
                    <a:pt x="4" y="165"/>
                  </a:lnTo>
                  <a:cubicBezTo>
                    <a:pt x="60" y="165"/>
                    <a:pt x="75" y="127"/>
                    <a:pt x="75" y="82"/>
                  </a:cubicBezTo>
                  <a:cubicBezTo>
                    <a:pt x="75" y="34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7" name="Google Shape;6837;p5"/>
            <p:cNvSpPr/>
            <p:nvPr/>
          </p:nvSpPr>
          <p:spPr>
            <a:xfrm>
              <a:off x="-2547554" y="-2724950"/>
              <a:ext cx="4823" cy="4679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56" y="0"/>
                  </a:moveTo>
                  <a:cubicBezTo>
                    <a:pt x="0" y="60"/>
                    <a:pt x="4" y="71"/>
                    <a:pt x="56" y="97"/>
                  </a:cubicBezTo>
                  <a:cubicBezTo>
                    <a:pt x="97" y="64"/>
                    <a:pt x="101" y="3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8" name="Google Shape;6838;p5"/>
            <p:cNvSpPr/>
            <p:nvPr/>
          </p:nvSpPr>
          <p:spPr>
            <a:xfrm>
              <a:off x="-2488821" y="-2657336"/>
              <a:ext cx="6446" cy="7735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5" y="46"/>
                    <a:pt x="0" y="80"/>
                    <a:pt x="71" y="161"/>
                  </a:cubicBezTo>
                  <a:cubicBezTo>
                    <a:pt x="26" y="83"/>
                    <a:pt x="85" y="42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39" name="Google Shape;6839;p5"/>
            <p:cNvSpPr/>
            <p:nvPr/>
          </p:nvSpPr>
          <p:spPr>
            <a:xfrm>
              <a:off x="-2530077" y="-2706566"/>
              <a:ext cx="5539" cy="4297"/>
            </a:xfrm>
            <a:custGeom>
              <a:avLst/>
              <a:gdLst/>
              <a:ahLst/>
              <a:cxnLst/>
              <a:rect l="l" t="t" r="r" b="b"/>
              <a:pathLst>
                <a:path w="116" h="90" extrusionOk="0">
                  <a:moveTo>
                    <a:pt x="45" y="0"/>
                  </a:moveTo>
                  <a:cubicBezTo>
                    <a:pt x="30" y="0"/>
                    <a:pt x="19" y="19"/>
                    <a:pt x="0" y="60"/>
                  </a:cubicBezTo>
                  <a:lnTo>
                    <a:pt x="15" y="60"/>
                  </a:lnTo>
                  <a:cubicBezTo>
                    <a:pt x="23" y="57"/>
                    <a:pt x="26" y="57"/>
                    <a:pt x="30" y="57"/>
                  </a:cubicBezTo>
                  <a:cubicBezTo>
                    <a:pt x="57" y="57"/>
                    <a:pt x="83" y="64"/>
                    <a:pt x="97" y="90"/>
                  </a:cubicBezTo>
                  <a:cubicBezTo>
                    <a:pt x="105" y="86"/>
                    <a:pt x="109" y="79"/>
                    <a:pt x="116" y="75"/>
                  </a:cubicBezTo>
                  <a:cubicBezTo>
                    <a:pt x="79" y="23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0" name="Google Shape;6840;p5"/>
            <p:cNvSpPr/>
            <p:nvPr/>
          </p:nvSpPr>
          <p:spPr>
            <a:xfrm>
              <a:off x="-2515848" y="-2761717"/>
              <a:ext cx="5635" cy="3963"/>
            </a:xfrm>
            <a:custGeom>
              <a:avLst/>
              <a:gdLst/>
              <a:ahLst/>
              <a:cxnLst/>
              <a:rect l="l" t="t" r="r" b="b"/>
              <a:pathLst>
                <a:path w="118" h="83" extrusionOk="0">
                  <a:moveTo>
                    <a:pt x="68" y="0"/>
                  </a:moveTo>
                  <a:cubicBezTo>
                    <a:pt x="46" y="23"/>
                    <a:pt x="23" y="41"/>
                    <a:pt x="1" y="63"/>
                  </a:cubicBezTo>
                  <a:cubicBezTo>
                    <a:pt x="20" y="79"/>
                    <a:pt x="39" y="82"/>
                    <a:pt x="58" y="82"/>
                  </a:cubicBezTo>
                  <a:lnTo>
                    <a:pt x="118" y="82"/>
                  </a:lnTo>
                  <a:cubicBezTo>
                    <a:pt x="91" y="60"/>
                    <a:pt x="76" y="3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1" name="Google Shape;6841;p5"/>
            <p:cNvSpPr/>
            <p:nvPr/>
          </p:nvSpPr>
          <p:spPr>
            <a:xfrm>
              <a:off x="-2518665" y="-2664641"/>
              <a:ext cx="3295" cy="6303"/>
            </a:xfrm>
            <a:custGeom>
              <a:avLst/>
              <a:gdLst/>
              <a:ahLst/>
              <a:cxnLst/>
              <a:rect l="l" t="t" r="r" b="b"/>
              <a:pathLst>
                <a:path w="69" h="132" extrusionOk="0">
                  <a:moveTo>
                    <a:pt x="53" y="0"/>
                  </a:moveTo>
                  <a:lnTo>
                    <a:pt x="53" y="0"/>
                  </a:lnTo>
                  <a:cubicBezTo>
                    <a:pt x="30" y="23"/>
                    <a:pt x="15" y="45"/>
                    <a:pt x="8" y="79"/>
                  </a:cubicBezTo>
                  <a:cubicBezTo>
                    <a:pt x="1" y="113"/>
                    <a:pt x="8" y="131"/>
                    <a:pt x="42" y="131"/>
                  </a:cubicBezTo>
                  <a:lnTo>
                    <a:pt x="53" y="131"/>
                  </a:lnTo>
                  <a:cubicBezTo>
                    <a:pt x="4" y="87"/>
                    <a:pt x="68" y="4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2" name="Google Shape;6842;p5"/>
            <p:cNvSpPr/>
            <p:nvPr/>
          </p:nvSpPr>
          <p:spPr>
            <a:xfrm>
              <a:off x="-2655373" y="-2765489"/>
              <a:ext cx="26072" cy="44503"/>
            </a:xfrm>
            <a:custGeom>
              <a:avLst/>
              <a:gdLst/>
              <a:ahLst/>
              <a:cxnLst/>
              <a:rect l="l" t="t" r="r" b="b"/>
              <a:pathLst>
                <a:path w="546" h="932" extrusionOk="0">
                  <a:moveTo>
                    <a:pt x="340" y="385"/>
                  </a:moveTo>
                  <a:cubicBezTo>
                    <a:pt x="348" y="385"/>
                    <a:pt x="355" y="389"/>
                    <a:pt x="363" y="389"/>
                  </a:cubicBezTo>
                  <a:cubicBezTo>
                    <a:pt x="374" y="389"/>
                    <a:pt x="385" y="393"/>
                    <a:pt x="393" y="397"/>
                  </a:cubicBezTo>
                  <a:cubicBezTo>
                    <a:pt x="385" y="404"/>
                    <a:pt x="381" y="411"/>
                    <a:pt x="371" y="419"/>
                  </a:cubicBezTo>
                  <a:cubicBezTo>
                    <a:pt x="359" y="430"/>
                    <a:pt x="348" y="446"/>
                    <a:pt x="333" y="446"/>
                  </a:cubicBezTo>
                  <a:cubicBezTo>
                    <a:pt x="329" y="446"/>
                    <a:pt x="321" y="446"/>
                    <a:pt x="318" y="442"/>
                  </a:cubicBezTo>
                  <a:cubicBezTo>
                    <a:pt x="310" y="434"/>
                    <a:pt x="307" y="419"/>
                    <a:pt x="310" y="411"/>
                  </a:cubicBezTo>
                  <a:cubicBezTo>
                    <a:pt x="314" y="389"/>
                    <a:pt x="326" y="385"/>
                    <a:pt x="340" y="385"/>
                  </a:cubicBezTo>
                  <a:close/>
                  <a:moveTo>
                    <a:pt x="202" y="1"/>
                  </a:moveTo>
                  <a:cubicBezTo>
                    <a:pt x="195" y="16"/>
                    <a:pt x="180" y="30"/>
                    <a:pt x="180" y="38"/>
                  </a:cubicBezTo>
                  <a:cubicBezTo>
                    <a:pt x="214" y="173"/>
                    <a:pt x="157" y="277"/>
                    <a:pt x="86" y="382"/>
                  </a:cubicBezTo>
                  <a:cubicBezTo>
                    <a:pt x="26" y="472"/>
                    <a:pt x="52" y="595"/>
                    <a:pt x="4" y="692"/>
                  </a:cubicBezTo>
                  <a:cubicBezTo>
                    <a:pt x="26" y="670"/>
                    <a:pt x="45" y="647"/>
                    <a:pt x="67" y="625"/>
                  </a:cubicBezTo>
                  <a:cubicBezTo>
                    <a:pt x="119" y="532"/>
                    <a:pt x="164" y="498"/>
                    <a:pt x="209" y="498"/>
                  </a:cubicBezTo>
                  <a:cubicBezTo>
                    <a:pt x="258" y="498"/>
                    <a:pt x="307" y="535"/>
                    <a:pt x="366" y="584"/>
                  </a:cubicBezTo>
                  <a:cubicBezTo>
                    <a:pt x="374" y="587"/>
                    <a:pt x="378" y="595"/>
                    <a:pt x="381" y="599"/>
                  </a:cubicBezTo>
                  <a:cubicBezTo>
                    <a:pt x="389" y="618"/>
                    <a:pt x="326" y="801"/>
                    <a:pt x="303" y="808"/>
                  </a:cubicBezTo>
                  <a:cubicBezTo>
                    <a:pt x="258" y="823"/>
                    <a:pt x="228" y="860"/>
                    <a:pt x="195" y="890"/>
                  </a:cubicBezTo>
                  <a:lnTo>
                    <a:pt x="131" y="827"/>
                  </a:lnTo>
                  <a:cubicBezTo>
                    <a:pt x="57" y="823"/>
                    <a:pt x="52" y="748"/>
                    <a:pt x="19" y="707"/>
                  </a:cubicBezTo>
                  <a:lnTo>
                    <a:pt x="19" y="707"/>
                  </a:lnTo>
                  <a:cubicBezTo>
                    <a:pt x="0" y="815"/>
                    <a:pt x="23" y="879"/>
                    <a:pt x="97" y="905"/>
                  </a:cubicBezTo>
                  <a:cubicBezTo>
                    <a:pt x="150" y="927"/>
                    <a:pt x="209" y="924"/>
                    <a:pt x="266" y="932"/>
                  </a:cubicBezTo>
                  <a:lnTo>
                    <a:pt x="269" y="932"/>
                  </a:lnTo>
                  <a:cubicBezTo>
                    <a:pt x="299" y="932"/>
                    <a:pt x="276" y="868"/>
                    <a:pt x="307" y="849"/>
                  </a:cubicBezTo>
                  <a:cubicBezTo>
                    <a:pt x="310" y="842"/>
                    <a:pt x="318" y="834"/>
                    <a:pt x="321" y="830"/>
                  </a:cubicBezTo>
                  <a:cubicBezTo>
                    <a:pt x="400" y="820"/>
                    <a:pt x="426" y="752"/>
                    <a:pt x="478" y="707"/>
                  </a:cubicBezTo>
                  <a:cubicBezTo>
                    <a:pt x="452" y="692"/>
                    <a:pt x="419" y="715"/>
                    <a:pt x="393" y="681"/>
                  </a:cubicBezTo>
                  <a:cubicBezTo>
                    <a:pt x="423" y="663"/>
                    <a:pt x="449" y="636"/>
                    <a:pt x="478" y="636"/>
                  </a:cubicBezTo>
                  <a:cubicBezTo>
                    <a:pt x="494" y="636"/>
                    <a:pt x="509" y="644"/>
                    <a:pt x="528" y="658"/>
                  </a:cubicBezTo>
                  <a:cubicBezTo>
                    <a:pt x="528" y="550"/>
                    <a:pt x="419" y="494"/>
                    <a:pt x="397" y="397"/>
                  </a:cubicBezTo>
                  <a:cubicBezTo>
                    <a:pt x="430" y="337"/>
                    <a:pt x="483" y="304"/>
                    <a:pt x="546" y="277"/>
                  </a:cubicBezTo>
                  <a:cubicBezTo>
                    <a:pt x="535" y="273"/>
                    <a:pt x="523" y="266"/>
                    <a:pt x="512" y="266"/>
                  </a:cubicBezTo>
                  <a:lnTo>
                    <a:pt x="505" y="266"/>
                  </a:lnTo>
                  <a:cubicBezTo>
                    <a:pt x="471" y="270"/>
                    <a:pt x="445" y="273"/>
                    <a:pt x="419" y="273"/>
                  </a:cubicBezTo>
                  <a:cubicBezTo>
                    <a:pt x="284" y="273"/>
                    <a:pt x="232" y="202"/>
                    <a:pt x="217" y="35"/>
                  </a:cubicBezTo>
                  <a:cubicBezTo>
                    <a:pt x="217" y="23"/>
                    <a:pt x="209" y="12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3" name="Google Shape;6843;p5"/>
            <p:cNvSpPr/>
            <p:nvPr/>
          </p:nvSpPr>
          <p:spPr>
            <a:xfrm>
              <a:off x="-2645776" y="-2771554"/>
              <a:ext cx="22204" cy="19291"/>
            </a:xfrm>
            <a:custGeom>
              <a:avLst/>
              <a:gdLst/>
              <a:ahLst/>
              <a:cxnLst/>
              <a:rect l="l" t="t" r="r" b="b"/>
              <a:pathLst>
                <a:path w="465" h="404" extrusionOk="0">
                  <a:moveTo>
                    <a:pt x="270" y="0"/>
                  </a:moveTo>
                  <a:cubicBezTo>
                    <a:pt x="159" y="0"/>
                    <a:pt x="69" y="34"/>
                    <a:pt x="2" y="129"/>
                  </a:cubicBezTo>
                  <a:lnTo>
                    <a:pt x="2" y="129"/>
                  </a:lnTo>
                  <a:cubicBezTo>
                    <a:pt x="2" y="129"/>
                    <a:pt x="1" y="128"/>
                    <a:pt x="1" y="128"/>
                  </a:cubicBezTo>
                  <a:lnTo>
                    <a:pt x="1" y="131"/>
                  </a:lnTo>
                  <a:cubicBezTo>
                    <a:pt x="1" y="131"/>
                    <a:pt x="2" y="130"/>
                    <a:pt x="2" y="129"/>
                  </a:cubicBezTo>
                  <a:lnTo>
                    <a:pt x="2" y="129"/>
                  </a:lnTo>
                  <a:cubicBezTo>
                    <a:pt x="9" y="140"/>
                    <a:pt x="16" y="151"/>
                    <a:pt x="16" y="162"/>
                  </a:cubicBezTo>
                  <a:cubicBezTo>
                    <a:pt x="31" y="329"/>
                    <a:pt x="83" y="400"/>
                    <a:pt x="218" y="400"/>
                  </a:cubicBezTo>
                  <a:cubicBezTo>
                    <a:pt x="244" y="400"/>
                    <a:pt x="270" y="397"/>
                    <a:pt x="304" y="393"/>
                  </a:cubicBezTo>
                  <a:lnTo>
                    <a:pt x="311" y="393"/>
                  </a:lnTo>
                  <a:cubicBezTo>
                    <a:pt x="322" y="393"/>
                    <a:pt x="334" y="400"/>
                    <a:pt x="345" y="404"/>
                  </a:cubicBezTo>
                  <a:cubicBezTo>
                    <a:pt x="356" y="400"/>
                    <a:pt x="371" y="400"/>
                    <a:pt x="375" y="393"/>
                  </a:cubicBezTo>
                  <a:cubicBezTo>
                    <a:pt x="394" y="348"/>
                    <a:pt x="394" y="292"/>
                    <a:pt x="457" y="292"/>
                  </a:cubicBezTo>
                  <a:lnTo>
                    <a:pt x="465" y="292"/>
                  </a:lnTo>
                  <a:cubicBezTo>
                    <a:pt x="461" y="243"/>
                    <a:pt x="416" y="202"/>
                    <a:pt x="442" y="150"/>
                  </a:cubicBezTo>
                  <a:cubicBezTo>
                    <a:pt x="439" y="146"/>
                    <a:pt x="434" y="143"/>
                    <a:pt x="434" y="139"/>
                  </a:cubicBezTo>
                  <a:cubicBezTo>
                    <a:pt x="382" y="101"/>
                    <a:pt x="394" y="5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4" name="Google Shape;6844;p5"/>
            <p:cNvSpPr/>
            <p:nvPr/>
          </p:nvSpPr>
          <p:spPr>
            <a:xfrm>
              <a:off x="-2609151" y="-2792611"/>
              <a:ext cx="15758" cy="18097"/>
            </a:xfrm>
            <a:custGeom>
              <a:avLst/>
              <a:gdLst/>
              <a:ahLst/>
              <a:cxnLst/>
              <a:rect l="l" t="t" r="r" b="b"/>
              <a:pathLst>
                <a:path w="330" h="379" extrusionOk="0">
                  <a:moveTo>
                    <a:pt x="269" y="1"/>
                  </a:moveTo>
                  <a:cubicBezTo>
                    <a:pt x="247" y="1"/>
                    <a:pt x="232" y="23"/>
                    <a:pt x="214" y="42"/>
                  </a:cubicBezTo>
                  <a:cubicBezTo>
                    <a:pt x="210" y="49"/>
                    <a:pt x="202" y="49"/>
                    <a:pt x="195" y="49"/>
                  </a:cubicBezTo>
                  <a:cubicBezTo>
                    <a:pt x="188" y="49"/>
                    <a:pt x="180" y="49"/>
                    <a:pt x="172" y="45"/>
                  </a:cubicBezTo>
                  <a:cubicBezTo>
                    <a:pt x="165" y="42"/>
                    <a:pt x="157" y="42"/>
                    <a:pt x="150" y="42"/>
                  </a:cubicBezTo>
                  <a:cubicBezTo>
                    <a:pt x="57" y="45"/>
                    <a:pt x="0" y="124"/>
                    <a:pt x="34" y="213"/>
                  </a:cubicBezTo>
                  <a:cubicBezTo>
                    <a:pt x="60" y="277"/>
                    <a:pt x="98" y="333"/>
                    <a:pt x="154" y="378"/>
                  </a:cubicBezTo>
                  <a:cubicBezTo>
                    <a:pt x="180" y="356"/>
                    <a:pt x="198" y="325"/>
                    <a:pt x="240" y="325"/>
                  </a:cubicBezTo>
                  <a:lnTo>
                    <a:pt x="250" y="325"/>
                  </a:lnTo>
                  <a:cubicBezTo>
                    <a:pt x="284" y="325"/>
                    <a:pt x="303" y="299"/>
                    <a:pt x="303" y="262"/>
                  </a:cubicBezTo>
                  <a:cubicBezTo>
                    <a:pt x="295" y="258"/>
                    <a:pt x="292" y="251"/>
                    <a:pt x="288" y="247"/>
                  </a:cubicBezTo>
                  <a:cubicBezTo>
                    <a:pt x="277" y="247"/>
                    <a:pt x="266" y="255"/>
                    <a:pt x="255" y="255"/>
                  </a:cubicBezTo>
                  <a:cubicBezTo>
                    <a:pt x="247" y="255"/>
                    <a:pt x="240" y="251"/>
                    <a:pt x="236" y="239"/>
                  </a:cubicBezTo>
                  <a:cubicBezTo>
                    <a:pt x="232" y="228"/>
                    <a:pt x="240" y="199"/>
                    <a:pt x="255" y="191"/>
                  </a:cubicBezTo>
                  <a:cubicBezTo>
                    <a:pt x="262" y="184"/>
                    <a:pt x="269" y="180"/>
                    <a:pt x="273" y="180"/>
                  </a:cubicBezTo>
                  <a:cubicBezTo>
                    <a:pt x="292" y="180"/>
                    <a:pt x="303" y="202"/>
                    <a:pt x="318" y="213"/>
                  </a:cubicBezTo>
                  <a:cubicBezTo>
                    <a:pt x="329" y="168"/>
                    <a:pt x="292" y="135"/>
                    <a:pt x="295" y="90"/>
                  </a:cubicBezTo>
                  <a:cubicBezTo>
                    <a:pt x="303" y="60"/>
                    <a:pt x="314" y="23"/>
                    <a:pt x="288" y="4"/>
                  </a:cubicBezTo>
                  <a:cubicBezTo>
                    <a:pt x="281" y="1"/>
                    <a:pt x="273" y="1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5" name="Google Shape;6845;p5"/>
            <p:cNvSpPr/>
            <p:nvPr/>
          </p:nvSpPr>
          <p:spPr>
            <a:xfrm>
              <a:off x="-2621853" y="-2751021"/>
              <a:ext cx="14707" cy="15232"/>
            </a:xfrm>
            <a:custGeom>
              <a:avLst/>
              <a:gdLst/>
              <a:ahLst/>
              <a:cxnLst/>
              <a:rect l="l" t="t" r="r" b="b"/>
              <a:pathLst>
                <a:path w="308" h="319" extrusionOk="0">
                  <a:moveTo>
                    <a:pt x="113" y="1"/>
                  </a:moveTo>
                  <a:cubicBezTo>
                    <a:pt x="109" y="46"/>
                    <a:pt x="87" y="64"/>
                    <a:pt x="64" y="90"/>
                  </a:cubicBezTo>
                  <a:cubicBezTo>
                    <a:pt x="1" y="161"/>
                    <a:pt x="9" y="265"/>
                    <a:pt x="68" y="303"/>
                  </a:cubicBezTo>
                  <a:cubicBezTo>
                    <a:pt x="87" y="315"/>
                    <a:pt x="109" y="318"/>
                    <a:pt x="132" y="318"/>
                  </a:cubicBezTo>
                  <a:cubicBezTo>
                    <a:pt x="180" y="318"/>
                    <a:pt x="233" y="296"/>
                    <a:pt x="259" y="255"/>
                  </a:cubicBezTo>
                  <a:cubicBezTo>
                    <a:pt x="307" y="184"/>
                    <a:pt x="300" y="143"/>
                    <a:pt x="225" y="82"/>
                  </a:cubicBezTo>
                  <a:cubicBezTo>
                    <a:pt x="192" y="56"/>
                    <a:pt x="158" y="34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6" name="Google Shape;6846;p5"/>
            <p:cNvSpPr/>
            <p:nvPr/>
          </p:nvSpPr>
          <p:spPr>
            <a:xfrm>
              <a:off x="-2611825" y="-2794044"/>
              <a:ext cx="24687" cy="19530"/>
            </a:xfrm>
            <a:custGeom>
              <a:avLst/>
              <a:gdLst/>
              <a:ahLst/>
              <a:cxnLst/>
              <a:rect l="l" t="t" r="r" b="b"/>
              <a:pathLst>
                <a:path w="517" h="409" extrusionOk="0">
                  <a:moveTo>
                    <a:pt x="314" y="0"/>
                  </a:moveTo>
                  <a:cubicBezTo>
                    <a:pt x="247" y="0"/>
                    <a:pt x="191" y="27"/>
                    <a:pt x="127" y="45"/>
                  </a:cubicBezTo>
                  <a:cubicBezTo>
                    <a:pt x="71" y="57"/>
                    <a:pt x="0" y="195"/>
                    <a:pt x="26" y="232"/>
                  </a:cubicBezTo>
                  <a:cubicBezTo>
                    <a:pt x="79" y="300"/>
                    <a:pt x="105" y="393"/>
                    <a:pt x="210" y="408"/>
                  </a:cubicBezTo>
                  <a:cubicBezTo>
                    <a:pt x="154" y="363"/>
                    <a:pt x="116" y="307"/>
                    <a:pt x="90" y="243"/>
                  </a:cubicBezTo>
                  <a:cubicBezTo>
                    <a:pt x="56" y="154"/>
                    <a:pt x="113" y="75"/>
                    <a:pt x="206" y="72"/>
                  </a:cubicBezTo>
                  <a:cubicBezTo>
                    <a:pt x="213" y="72"/>
                    <a:pt x="221" y="72"/>
                    <a:pt x="228" y="75"/>
                  </a:cubicBezTo>
                  <a:cubicBezTo>
                    <a:pt x="236" y="79"/>
                    <a:pt x="244" y="79"/>
                    <a:pt x="251" y="79"/>
                  </a:cubicBezTo>
                  <a:cubicBezTo>
                    <a:pt x="258" y="79"/>
                    <a:pt x="266" y="79"/>
                    <a:pt x="270" y="72"/>
                  </a:cubicBezTo>
                  <a:cubicBezTo>
                    <a:pt x="288" y="53"/>
                    <a:pt x="303" y="31"/>
                    <a:pt x="325" y="31"/>
                  </a:cubicBezTo>
                  <a:cubicBezTo>
                    <a:pt x="329" y="31"/>
                    <a:pt x="337" y="31"/>
                    <a:pt x="344" y="34"/>
                  </a:cubicBezTo>
                  <a:cubicBezTo>
                    <a:pt x="370" y="53"/>
                    <a:pt x="359" y="90"/>
                    <a:pt x="351" y="120"/>
                  </a:cubicBezTo>
                  <a:cubicBezTo>
                    <a:pt x="348" y="165"/>
                    <a:pt x="385" y="198"/>
                    <a:pt x="374" y="243"/>
                  </a:cubicBezTo>
                  <a:cubicBezTo>
                    <a:pt x="363" y="255"/>
                    <a:pt x="351" y="266"/>
                    <a:pt x="344" y="277"/>
                  </a:cubicBezTo>
                  <a:cubicBezTo>
                    <a:pt x="348" y="281"/>
                    <a:pt x="351" y="288"/>
                    <a:pt x="359" y="292"/>
                  </a:cubicBezTo>
                  <a:cubicBezTo>
                    <a:pt x="404" y="269"/>
                    <a:pt x="401" y="195"/>
                    <a:pt x="456" y="188"/>
                  </a:cubicBezTo>
                  <a:cubicBezTo>
                    <a:pt x="516" y="180"/>
                    <a:pt x="501" y="139"/>
                    <a:pt x="490" y="109"/>
                  </a:cubicBezTo>
                  <a:cubicBezTo>
                    <a:pt x="468" y="34"/>
                    <a:pt x="404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7" name="Google Shape;6847;p5"/>
            <p:cNvSpPr/>
            <p:nvPr/>
          </p:nvSpPr>
          <p:spPr>
            <a:xfrm>
              <a:off x="-2627535" y="-2787980"/>
              <a:ext cx="11078" cy="12367"/>
            </a:xfrm>
            <a:custGeom>
              <a:avLst/>
              <a:gdLst/>
              <a:ahLst/>
              <a:cxnLst/>
              <a:rect l="l" t="t" r="r" b="b"/>
              <a:pathLst>
                <a:path w="232" h="259" extrusionOk="0">
                  <a:moveTo>
                    <a:pt x="97" y="1"/>
                  </a:moveTo>
                  <a:cubicBezTo>
                    <a:pt x="75" y="1"/>
                    <a:pt x="52" y="4"/>
                    <a:pt x="45" y="45"/>
                  </a:cubicBezTo>
                  <a:cubicBezTo>
                    <a:pt x="41" y="79"/>
                    <a:pt x="19" y="105"/>
                    <a:pt x="0" y="131"/>
                  </a:cubicBezTo>
                  <a:cubicBezTo>
                    <a:pt x="7" y="154"/>
                    <a:pt x="7" y="173"/>
                    <a:pt x="0" y="192"/>
                  </a:cubicBezTo>
                  <a:cubicBezTo>
                    <a:pt x="49" y="225"/>
                    <a:pt x="109" y="236"/>
                    <a:pt x="161" y="259"/>
                  </a:cubicBezTo>
                  <a:cubicBezTo>
                    <a:pt x="232" y="102"/>
                    <a:pt x="232" y="102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8" name="Google Shape;6848;p5"/>
            <p:cNvSpPr/>
            <p:nvPr/>
          </p:nvSpPr>
          <p:spPr>
            <a:xfrm>
              <a:off x="-2645776" y="-2778859"/>
              <a:ext cx="25928" cy="14468"/>
            </a:xfrm>
            <a:custGeom>
              <a:avLst/>
              <a:gdLst/>
              <a:ahLst/>
              <a:cxnLst/>
              <a:rect l="l" t="t" r="r" b="b"/>
              <a:pathLst>
                <a:path w="543" h="303" extrusionOk="0">
                  <a:moveTo>
                    <a:pt x="382" y="1"/>
                  </a:moveTo>
                  <a:cubicBezTo>
                    <a:pt x="375" y="113"/>
                    <a:pt x="293" y="124"/>
                    <a:pt x="222" y="124"/>
                  </a:cubicBezTo>
                  <a:lnTo>
                    <a:pt x="188" y="124"/>
                  </a:lnTo>
                  <a:cubicBezTo>
                    <a:pt x="75" y="124"/>
                    <a:pt x="42" y="194"/>
                    <a:pt x="5" y="277"/>
                  </a:cubicBezTo>
                  <a:cubicBezTo>
                    <a:pt x="5" y="281"/>
                    <a:pt x="1" y="281"/>
                    <a:pt x="1" y="284"/>
                  </a:cubicBezTo>
                  <a:cubicBezTo>
                    <a:pt x="68" y="187"/>
                    <a:pt x="158" y="153"/>
                    <a:pt x="270" y="153"/>
                  </a:cubicBezTo>
                  <a:lnTo>
                    <a:pt x="289" y="153"/>
                  </a:lnTo>
                  <a:cubicBezTo>
                    <a:pt x="394" y="158"/>
                    <a:pt x="382" y="254"/>
                    <a:pt x="434" y="292"/>
                  </a:cubicBezTo>
                  <a:cubicBezTo>
                    <a:pt x="434" y="296"/>
                    <a:pt x="439" y="299"/>
                    <a:pt x="442" y="303"/>
                  </a:cubicBezTo>
                  <a:cubicBezTo>
                    <a:pt x="442" y="292"/>
                    <a:pt x="446" y="277"/>
                    <a:pt x="442" y="270"/>
                  </a:cubicBezTo>
                  <a:cubicBezTo>
                    <a:pt x="382" y="105"/>
                    <a:pt x="382" y="105"/>
                    <a:pt x="536" y="75"/>
                  </a:cubicBezTo>
                  <a:cubicBezTo>
                    <a:pt x="539" y="75"/>
                    <a:pt x="543" y="71"/>
                    <a:pt x="543" y="68"/>
                  </a:cubicBezTo>
                  <a:cubicBezTo>
                    <a:pt x="491" y="45"/>
                    <a:pt x="431" y="34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49" name="Google Shape;6849;p5"/>
            <p:cNvSpPr/>
            <p:nvPr/>
          </p:nvSpPr>
          <p:spPr>
            <a:xfrm>
              <a:off x="-2655230" y="-2739227"/>
              <a:ext cx="13083" cy="13227"/>
            </a:xfrm>
            <a:custGeom>
              <a:avLst/>
              <a:gdLst/>
              <a:ahLst/>
              <a:cxnLst/>
              <a:rect l="l" t="t" r="r" b="b"/>
              <a:pathLst>
                <a:path w="274" h="277" extrusionOk="0">
                  <a:moveTo>
                    <a:pt x="206" y="0"/>
                  </a:moveTo>
                  <a:cubicBezTo>
                    <a:pt x="184" y="0"/>
                    <a:pt x="158" y="18"/>
                    <a:pt x="154" y="53"/>
                  </a:cubicBezTo>
                  <a:cubicBezTo>
                    <a:pt x="147" y="90"/>
                    <a:pt x="135" y="101"/>
                    <a:pt x="121" y="101"/>
                  </a:cubicBezTo>
                  <a:cubicBezTo>
                    <a:pt x="102" y="101"/>
                    <a:pt x="83" y="90"/>
                    <a:pt x="64" y="75"/>
                  </a:cubicBezTo>
                  <a:cubicBezTo>
                    <a:pt x="42" y="97"/>
                    <a:pt x="23" y="120"/>
                    <a:pt x="1" y="142"/>
                  </a:cubicBezTo>
                  <a:cubicBezTo>
                    <a:pt x="4" y="146"/>
                    <a:pt x="9" y="153"/>
                    <a:pt x="16" y="157"/>
                  </a:cubicBezTo>
                  <a:cubicBezTo>
                    <a:pt x="49" y="198"/>
                    <a:pt x="54" y="273"/>
                    <a:pt x="128" y="277"/>
                  </a:cubicBezTo>
                  <a:lnTo>
                    <a:pt x="132" y="270"/>
                  </a:lnTo>
                  <a:lnTo>
                    <a:pt x="132" y="206"/>
                  </a:lnTo>
                  <a:cubicBezTo>
                    <a:pt x="116" y="187"/>
                    <a:pt x="94" y="165"/>
                    <a:pt x="132" y="153"/>
                  </a:cubicBezTo>
                  <a:cubicBezTo>
                    <a:pt x="166" y="146"/>
                    <a:pt x="192" y="135"/>
                    <a:pt x="221" y="113"/>
                  </a:cubicBezTo>
                  <a:cubicBezTo>
                    <a:pt x="237" y="97"/>
                    <a:pt x="273" y="105"/>
                    <a:pt x="266" y="68"/>
                  </a:cubicBezTo>
                  <a:cubicBezTo>
                    <a:pt x="263" y="34"/>
                    <a:pt x="237" y="4"/>
                    <a:pt x="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0" name="Google Shape;6850;p5"/>
            <p:cNvSpPr/>
            <p:nvPr/>
          </p:nvSpPr>
          <p:spPr>
            <a:xfrm>
              <a:off x="-2572909" y="-2772795"/>
              <a:ext cx="9837" cy="7544"/>
            </a:xfrm>
            <a:custGeom>
              <a:avLst/>
              <a:gdLst/>
              <a:ahLst/>
              <a:cxnLst/>
              <a:rect l="l" t="t" r="r" b="b"/>
              <a:pathLst>
                <a:path w="206" h="158" extrusionOk="0">
                  <a:moveTo>
                    <a:pt x="150" y="0"/>
                  </a:moveTo>
                  <a:cubicBezTo>
                    <a:pt x="75" y="4"/>
                    <a:pt x="15" y="31"/>
                    <a:pt x="0" y="112"/>
                  </a:cubicBezTo>
                  <a:cubicBezTo>
                    <a:pt x="7" y="116"/>
                    <a:pt x="12" y="120"/>
                    <a:pt x="15" y="127"/>
                  </a:cubicBezTo>
                  <a:cubicBezTo>
                    <a:pt x="21" y="127"/>
                    <a:pt x="27" y="127"/>
                    <a:pt x="33" y="127"/>
                  </a:cubicBezTo>
                  <a:cubicBezTo>
                    <a:pt x="39" y="127"/>
                    <a:pt x="45" y="127"/>
                    <a:pt x="49" y="131"/>
                  </a:cubicBezTo>
                  <a:cubicBezTo>
                    <a:pt x="71" y="146"/>
                    <a:pt x="93" y="157"/>
                    <a:pt x="116" y="157"/>
                  </a:cubicBezTo>
                  <a:cubicBezTo>
                    <a:pt x="135" y="157"/>
                    <a:pt x="150" y="150"/>
                    <a:pt x="164" y="138"/>
                  </a:cubicBezTo>
                  <a:cubicBezTo>
                    <a:pt x="206" y="101"/>
                    <a:pt x="198" y="57"/>
                    <a:pt x="164" y="15"/>
                  </a:cubicBezTo>
                  <a:lnTo>
                    <a:pt x="157" y="8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1" name="Google Shape;6851;p5"/>
            <p:cNvSpPr/>
            <p:nvPr/>
          </p:nvSpPr>
          <p:spPr>
            <a:xfrm>
              <a:off x="-2635366" y="-2704942"/>
              <a:ext cx="9120" cy="9120"/>
            </a:xfrm>
            <a:custGeom>
              <a:avLst/>
              <a:gdLst/>
              <a:ahLst/>
              <a:cxnLst/>
              <a:rect l="l" t="t" r="r" b="b"/>
              <a:pathLst>
                <a:path w="191" h="191" extrusionOk="0">
                  <a:moveTo>
                    <a:pt x="90" y="0"/>
                  </a:moveTo>
                  <a:cubicBezTo>
                    <a:pt x="0" y="52"/>
                    <a:pt x="41" y="116"/>
                    <a:pt x="71" y="180"/>
                  </a:cubicBezTo>
                  <a:cubicBezTo>
                    <a:pt x="90" y="187"/>
                    <a:pt x="104" y="190"/>
                    <a:pt x="116" y="190"/>
                  </a:cubicBezTo>
                  <a:cubicBezTo>
                    <a:pt x="138" y="190"/>
                    <a:pt x="153" y="180"/>
                    <a:pt x="161" y="142"/>
                  </a:cubicBezTo>
                  <a:cubicBezTo>
                    <a:pt x="190" y="49"/>
                    <a:pt x="187" y="37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2" name="Google Shape;6852;p5"/>
            <p:cNvSpPr/>
            <p:nvPr/>
          </p:nvSpPr>
          <p:spPr>
            <a:xfrm>
              <a:off x="-2627869" y="-2712821"/>
              <a:ext cx="10887" cy="5539"/>
            </a:xfrm>
            <a:custGeom>
              <a:avLst/>
              <a:gdLst/>
              <a:ahLst/>
              <a:cxnLst/>
              <a:rect l="l" t="t" r="r" b="b"/>
              <a:pathLst>
                <a:path w="228" h="116" extrusionOk="0">
                  <a:moveTo>
                    <a:pt x="209" y="0"/>
                  </a:moveTo>
                  <a:cubicBezTo>
                    <a:pt x="187" y="0"/>
                    <a:pt x="168" y="4"/>
                    <a:pt x="145" y="12"/>
                  </a:cubicBezTo>
                  <a:cubicBezTo>
                    <a:pt x="127" y="15"/>
                    <a:pt x="104" y="23"/>
                    <a:pt x="82" y="23"/>
                  </a:cubicBezTo>
                  <a:cubicBezTo>
                    <a:pt x="71" y="23"/>
                    <a:pt x="59" y="19"/>
                    <a:pt x="48" y="15"/>
                  </a:cubicBezTo>
                  <a:lnTo>
                    <a:pt x="48" y="15"/>
                  </a:lnTo>
                  <a:cubicBezTo>
                    <a:pt x="0" y="64"/>
                    <a:pt x="0" y="90"/>
                    <a:pt x="56" y="105"/>
                  </a:cubicBezTo>
                  <a:cubicBezTo>
                    <a:pt x="78" y="112"/>
                    <a:pt x="97" y="116"/>
                    <a:pt x="116" y="116"/>
                  </a:cubicBezTo>
                  <a:cubicBezTo>
                    <a:pt x="168" y="116"/>
                    <a:pt x="202" y="79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3" name="Google Shape;6853;p5"/>
            <p:cNvSpPr/>
            <p:nvPr/>
          </p:nvSpPr>
          <p:spPr>
            <a:xfrm>
              <a:off x="-2597214" y="-2722801"/>
              <a:ext cx="9168" cy="6972"/>
            </a:xfrm>
            <a:custGeom>
              <a:avLst/>
              <a:gdLst/>
              <a:ahLst/>
              <a:cxnLst/>
              <a:rect l="l" t="t" r="r" b="b"/>
              <a:pathLst>
                <a:path w="192" h="146" extrusionOk="0">
                  <a:moveTo>
                    <a:pt x="98" y="0"/>
                  </a:moveTo>
                  <a:cubicBezTo>
                    <a:pt x="5" y="38"/>
                    <a:pt x="0" y="49"/>
                    <a:pt x="61" y="131"/>
                  </a:cubicBezTo>
                  <a:cubicBezTo>
                    <a:pt x="79" y="142"/>
                    <a:pt x="95" y="145"/>
                    <a:pt x="105" y="145"/>
                  </a:cubicBezTo>
                  <a:cubicBezTo>
                    <a:pt x="143" y="145"/>
                    <a:pt x="162" y="112"/>
                    <a:pt x="173" y="78"/>
                  </a:cubicBezTo>
                  <a:cubicBezTo>
                    <a:pt x="191" y="23"/>
                    <a:pt x="131" y="15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4" name="Google Shape;6854;p5"/>
            <p:cNvSpPr/>
            <p:nvPr/>
          </p:nvSpPr>
          <p:spPr>
            <a:xfrm>
              <a:off x="-2590959" y="-2750496"/>
              <a:ext cx="9502" cy="5253"/>
            </a:xfrm>
            <a:custGeom>
              <a:avLst/>
              <a:gdLst/>
              <a:ahLst/>
              <a:cxnLst/>
              <a:rect l="l" t="t" r="r" b="b"/>
              <a:pathLst>
                <a:path w="199" h="110" extrusionOk="0">
                  <a:moveTo>
                    <a:pt x="173" y="1"/>
                  </a:moveTo>
                  <a:cubicBezTo>
                    <a:pt x="131" y="4"/>
                    <a:pt x="76" y="4"/>
                    <a:pt x="19" y="16"/>
                  </a:cubicBezTo>
                  <a:cubicBezTo>
                    <a:pt x="0" y="19"/>
                    <a:pt x="8" y="57"/>
                    <a:pt x="12" y="79"/>
                  </a:cubicBezTo>
                  <a:cubicBezTo>
                    <a:pt x="12" y="94"/>
                    <a:pt x="23" y="109"/>
                    <a:pt x="34" y="109"/>
                  </a:cubicBezTo>
                  <a:cubicBezTo>
                    <a:pt x="38" y="109"/>
                    <a:pt x="38" y="109"/>
                    <a:pt x="42" y="105"/>
                  </a:cubicBezTo>
                  <a:cubicBezTo>
                    <a:pt x="90" y="94"/>
                    <a:pt x="139" y="75"/>
                    <a:pt x="188" y="57"/>
                  </a:cubicBezTo>
                  <a:cubicBezTo>
                    <a:pt x="199" y="53"/>
                    <a:pt x="199" y="30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5" name="Google Shape;6855;p5"/>
            <p:cNvSpPr/>
            <p:nvPr/>
          </p:nvSpPr>
          <p:spPr>
            <a:xfrm>
              <a:off x="-2588667" y="-2772986"/>
              <a:ext cx="7067" cy="7353"/>
            </a:xfrm>
            <a:custGeom>
              <a:avLst/>
              <a:gdLst/>
              <a:ahLst/>
              <a:cxnLst/>
              <a:rect l="l" t="t" r="r" b="b"/>
              <a:pathLst>
                <a:path w="148" h="154" extrusionOk="0">
                  <a:moveTo>
                    <a:pt x="87" y="1"/>
                  </a:moveTo>
                  <a:lnTo>
                    <a:pt x="87" y="1"/>
                  </a:lnTo>
                  <a:cubicBezTo>
                    <a:pt x="65" y="16"/>
                    <a:pt x="113" y="64"/>
                    <a:pt x="65" y="64"/>
                  </a:cubicBezTo>
                  <a:lnTo>
                    <a:pt x="54" y="64"/>
                  </a:lnTo>
                  <a:cubicBezTo>
                    <a:pt x="35" y="71"/>
                    <a:pt x="20" y="75"/>
                    <a:pt x="1" y="83"/>
                  </a:cubicBezTo>
                  <a:cubicBezTo>
                    <a:pt x="20" y="97"/>
                    <a:pt x="35" y="113"/>
                    <a:pt x="50" y="131"/>
                  </a:cubicBezTo>
                  <a:cubicBezTo>
                    <a:pt x="83" y="142"/>
                    <a:pt x="102" y="154"/>
                    <a:pt x="117" y="154"/>
                  </a:cubicBezTo>
                  <a:cubicBezTo>
                    <a:pt x="143" y="154"/>
                    <a:pt x="143" y="124"/>
                    <a:pt x="135" y="49"/>
                  </a:cubicBezTo>
                  <a:cubicBezTo>
                    <a:pt x="147" y="4"/>
                    <a:pt x="106" y="12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6" name="Google Shape;6856;p5"/>
            <p:cNvSpPr/>
            <p:nvPr/>
          </p:nvSpPr>
          <p:spPr>
            <a:xfrm>
              <a:off x="-2574724" y="-2774944"/>
              <a:ext cx="8977" cy="7544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109" y="0"/>
                  </a:moveTo>
                  <a:cubicBezTo>
                    <a:pt x="95" y="0"/>
                    <a:pt x="79" y="8"/>
                    <a:pt x="68" y="15"/>
                  </a:cubicBezTo>
                  <a:cubicBezTo>
                    <a:pt x="31" y="45"/>
                    <a:pt x="0" y="102"/>
                    <a:pt x="38" y="157"/>
                  </a:cubicBezTo>
                  <a:cubicBezTo>
                    <a:pt x="53" y="76"/>
                    <a:pt x="113" y="49"/>
                    <a:pt x="188" y="45"/>
                  </a:cubicBezTo>
                  <a:cubicBezTo>
                    <a:pt x="169" y="15"/>
                    <a:pt x="139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7" name="Google Shape;6857;p5"/>
            <p:cNvSpPr/>
            <p:nvPr/>
          </p:nvSpPr>
          <p:spPr>
            <a:xfrm>
              <a:off x="-2583796" y="-2765155"/>
              <a:ext cx="5921" cy="5062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56" y="1"/>
                  </a:moveTo>
                  <a:cubicBezTo>
                    <a:pt x="19" y="1"/>
                    <a:pt x="15" y="50"/>
                    <a:pt x="0" y="83"/>
                  </a:cubicBezTo>
                  <a:cubicBezTo>
                    <a:pt x="15" y="98"/>
                    <a:pt x="30" y="106"/>
                    <a:pt x="49" y="106"/>
                  </a:cubicBezTo>
                  <a:cubicBezTo>
                    <a:pt x="71" y="106"/>
                    <a:pt x="94" y="87"/>
                    <a:pt x="112" y="68"/>
                  </a:cubicBezTo>
                  <a:cubicBezTo>
                    <a:pt x="123" y="46"/>
                    <a:pt x="109" y="31"/>
                    <a:pt x="97" y="16"/>
                  </a:cubicBezTo>
                  <a:cubicBezTo>
                    <a:pt x="78" y="9"/>
                    <a:pt x="64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8" name="Google Shape;6858;p5"/>
            <p:cNvSpPr/>
            <p:nvPr/>
          </p:nvSpPr>
          <p:spPr>
            <a:xfrm>
              <a:off x="-2600413" y="-2723565"/>
              <a:ext cx="7926" cy="7067"/>
            </a:xfrm>
            <a:custGeom>
              <a:avLst/>
              <a:gdLst/>
              <a:ahLst/>
              <a:cxnLst/>
              <a:rect l="l" t="t" r="r" b="b"/>
              <a:pathLst>
                <a:path w="166" h="148" extrusionOk="0">
                  <a:moveTo>
                    <a:pt x="120" y="1"/>
                  </a:moveTo>
                  <a:cubicBezTo>
                    <a:pt x="83" y="1"/>
                    <a:pt x="49" y="35"/>
                    <a:pt x="0" y="39"/>
                  </a:cubicBezTo>
                  <a:cubicBezTo>
                    <a:pt x="45" y="87"/>
                    <a:pt x="64" y="143"/>
                    <a:pt x="128" y="147"/>
                  </a:cubicBezTo>
                  <a:cubicBezTo>
                    <a:pt x="67" y="65"/>
                    <a:pt x="72" y="54"/>
                    <a:pt x="165" y="16"/>
                  </a:cubicBezTo>
                  <a:cubicBezTo>
                    <a:pt x="146" y="4"/>
                    <a:pt x="135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59" name="Google Shape;6859;p5"/>
            <p:cNvSpPr/>
            <p:nvPr/>
          </p:nvSpPr>
          <p:spPr>
            <a:xfrm>
              <a:off x="-2586279" y="-2770694"/>
              <a:ext cx="7163" cy="9550"/>
            </a:xfrm>
            <a:custGeom>
              <a:avLst/>
              <a:gdLst/>
              <a:ahLst/>
              <a:cxnLst/>
              <a:rect l="l" t="t" r="r" b="b"/>
              <a:pathLst>
                <a:path w="150" h="200" extrusionOk="0">
                  <a:moveTo>
                    <a:pt x="85" y="1"/>
                  </a:moveTo>
                  <a:cubicBezTo>
                    <a:pt x="93" y="76"/>
                    <a:pt x="93" y="106"/>
                    <a:pt x="67" y="106"/>
                  </a:cubicBezTo>
                  <a:cubicBezTo>
                    <a:pt x="52" y="106"/>
                    <a:pt x="33" y="94"/>
                    <a:pt x="0" y="83"/>
                  </a:cubicBezTo>
                  <a:lnTo>
                    <a:pt x="0" y="83"/>
                  </a:lnTo>
                  <a:cubicBezTo>
                    <a:pt x="4" y="128"/>
                    <a:pt x="26" y="162"/>
                    <a:pt x="52" y="199"/>
                  </a:cubicBezTo>
                  <a:cubicBezTo>
                    <a:pt x="67" y="166"/>
                    <a:pt x="71" y="117"/>
                    <a:pt x="108" y="117"/>
                  </a:cubicBezTo>
                  <a:cubicBezTo>
                    <a:pt x="116" y="117"/>
                    <a:pt x="130" y="125"/>
                    <a:pt x="149" y="132"/>
                  </a:cubicBezTo>
                  <a:cubicBezTo>
                    <a:pt x="146" y="80"/>
                    <a:pt x="119" y="39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0" name="Google Shape;6860;p5"/>
            <p:cNvSpPr/>
            <p:nvPr/>
          </p:nvSpPr>
          <p:spPr>
            <a:xfrm>
              <a:off x="-2625577" y="-2715161"/>
              <a:ext cx="10028" cy="3438"/>
            </a:xfrm>
            <a:custGeom>
              <a:avLst/>
              <a:gdLst/>
              <a:ahLst/>
              <a:cxnLst/>
              <a:rect l="l" t="t" r="r" b="b"/>
              <a:pathLst>
                <a:path w="210" h="72" extrusionOk="0">
                  <a:moveTo>
                    <a:pt x="180" y="1"/>
                  </a:moveTo>
                  <a:cubicBezTo>
                    <a:pt x="176" y="1"/>
                    <a:pt x="173" y="1"/>
                    <a:pt x="165" y="4"/>
                  </a:cubicBezTo>
                  <a:cubicBezTo>
                    <a:pt x="109" y="12"/>
                    <a:pt x="49" y="27"/>
                    <a:pt x="0" y="64"/>
                  </a:cubicBezTo>
                  <a:cubicBezTo>
                    <a:pt x="11" y="68"/>
                    <a:pt x="23" y="72"/>
                    <a:pt x="34" y="72"/>
                  </a:cubicBezTo>
                  <a:cubicBezTo>
                    <a:pt x="56" y="72"/>
                    <a:pt x="79" y="64"/>
                    <a:pt x="97" y="61"/>
                  </a:cubicBezTo>
                  <a:cubicBezTo>
                    <a:pt x="120" y="53"/>
                    <a:pt x="139" y="49"/>
                    <a:pt x="161" y="49"/>
                  </a:cubicBezTo>
                  <a:lnTo>
                    <a:pt x="180" y="49"/>
                  </a:lnTo>
                  <a:cubicBezTo>
                    <a:pt x="195" y="30"/>
                    <a:pt x="210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1" name="Google Shape;6861;p5"/>
            <p:cNvSpPr/>
            <p:nvPr/>
          </p:nvSpPr>
          <p:spPr>
            <a:xfrm>
              <a:off x="-2612207" y="-2722085"/>
              <a:ext cx="3820" cy="4823"/>
            </a:xfrm>
            <a:custGeom>
              <a:avLst/>
              <a:gdLst/>
              <a:ahLst/>
              <a:cxnLst/>
              <a:rect l="l" t="t" r="r" b="b"/>
              <a:pathLst>
                <a:path w="80" h="101" extrusionOk="0">
                  <a:moveTo>
                    <a:pt x="57" y="0"/>
                  </a:moveTo>
                  <a:cubicBezTo>
                    <a:pt x="12" y="8"/>
                    <a:pt x="19" y="52"/>
                    <a:pt x="0" y="75"/>
                  </a:cubicBezTo>
                  <a:cubicBezTo>
                    <a:pt x="0" y="78"/>
                    <a:pt x="0" y="82"/>
                    <a:pt x="5" y="101"/>
                  </a:cubicBezTo>
                  <a:cubicBezTo>
                    <a:pt x="50" y="86"/>
                    <a:pt x="79" y="68"/>
                    <a:pt x="79" y="23"/>
                  </a:cubicBezTo>
                  <a:cubicBezTo>
                    <a:pt x="76" y="15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2" name="Google Shape;6862;p5"/>
            <p:cNvSpPr/>
            <p:nvPr/>
          </p:nvSpPr>
          <p:spPr>
            <a:xfrm>
              <a:off x="-2636608" y="-2735168"/>
              <a:ext cx="6446" cy="3820"/>
            </a:xfrm>
            <a:custGeom>
              <a:avLst/>
              <a:gdLst/>
              <a:ahLst/>
              <a:cxnLst/>
              <a:rect l="l" t="t" r="r" b="b"/>
              <a:pathLst>
                <a:path w="135" h="80" extrusionOk="0">
                  <a:moveTo>
                    <a:pt x="85" y="1"/>
                  </a:moveTo>
                  <a:cubicBezTo>
                    <a:pt x="56" y="1"/>
                    <a:pt x="30" y="28"/>
                    <a:pt x="0" y="46"/>
                  </a:cubicBezTo>
                  <a:cubicBezTo>
                    <a:pt x="26" y="80"/>
                    <a:pt x="59" y="57"/>
                    <a:pt x="85" y="72"/>
                  </a:cubicBezTo>
                  <a:cubicBezTo>
                    <a:pt x="101" y="57"/>
                    <a:pt x="116" y="42"/>
                    <a:pt x="135" y="23"/>
                  </a:cubicBezTo>
                  <a:cubicBezTo>
                    <a:pt x="116" y="9"/>
                    <a:pt x="101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3" name="Google Shape;6863;p5"/>
            <p:cNvSpPr/>
            <p:nvPr/>
          </p:nvSpPr>
          <p:spPr>
            <a:xfrm>
              <a:off x="-2627535" y="-2789555"/>
              <a:ext cx="6112" cy="7879"/>
            </a:xfrm>
            <a:custGeom>
              <a:avLst/>
              <a:gdLst/>
              <a:ahLst/>
              <a:cxnLst/>
              <a:rect l="l" t="t" r="r" b="b"/>
              <a:pathLst>
                <a:path w="128" h="165" extrusionOk="0">
                  <a:moveTo>
                    <a:pt x="97" y="0"/>
                  </a:moveTo>
                  <a:cubicBezTo>
                    <a:pt x="0" y="15"/>
                    <a:pt x="12" y="97"/>
                    <a:pt x="0" y="164"/>
                  </a:cubicBezTo>
                  <a:cubicBezTo>
                    <a:pt x="19" y="138"/>
                    <a:pt x="41" y="112"/>
                    <a:pt x="45" y="78"/>
                  </a:cubicBezTo>
                  <a:cubicBezTo>
                    <a:pt x="52" y="37"/>
                    <a:pt x="75" y="34"/>
                    <a:pt x="97" y="34"/>
                  </a:cubicBezTo>
                  <a:lnTo>
                    <a:pt x="128" y="34"/>
                  </a:lnTo>
                  <a:cubicBezTo>
                    <a:pt x="116" y="23"/>
                    <a:pt x="109" y="11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4" name="Google Shape;6864;p5"/>
            <p:cNvSpPr/>
            <p:nvPr/>
          </p:nvSpPr>
          <p:spPr>
            <a:xfrm>
              <a:off x="-2589908" y="-2773177"/>
              <a:ext cx="3820" cy="4202"/>
            </a:xfrm>
            <a:custGeom>
              <a:avLst/>
              <a:gdLst/>
              <a:ahLst/>
              <a:cxnLst/>
              <a:rect l="l" t="t" r="r" b="b"/>
              <a:pathLst>
                <a:path w="80" h="88" extrusionOk="0">
                  <a:moveTo>
                    <a:pt x="12" y="1"/>
                  </a:moveTo>
                  <a:cubicBezTo>
                    <a:pt x="1" y="34"/>
                    <a:pt x="1" y="61"/>
                    <a:pt x="27" y="87"/>
                  </a:cubicBezTo>
                  <a:cubicBezTo>
                    <a:pt x="46" y="79"/>
                    <a:pt x="61" y="75"/>
                    <a:pt x="80" y="68"/>
                  </a:cubicBezTo>
                  <a:cubicBezTo>
                    <a:pt x="80" y="23"/>
                    <a:pt x="61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5" name="Google Shape;6865;p5"/>
            <p:cNvSpPr/>
            <p:nvPr/>
          </p:nvSpPr>
          <p:spPr>
            <a:xfrm>
              <a:off x="-2589526" y="-2774562"/>
              <a:ext cx="6255" cy="4679"/>
            </a:xfrm>
            <a:custGeom>
              <a:avLst/>
              <a:gdLst/>
              <a:ahLst/>
              <a:cxnLst/>
              <a:rect l="l" t="t" r="r" b="b"/>
              <a:pathLst>
                <a:path w="131" h="98" extrusionOk="0">
                  <a:moveTo>
                    <a:pt x="19" y="0"/>
                  </a:moveTo>
                  <a:cubicBezTo>
                    <a:pt x="4" y="0"/>
                    <a:pt x="1" y="11"/>
                    <a:pt x="4" y="30"/>
                  </a:cubicBezTo>
                  <a:lnTo>
                    <a:pt x="12" y="30"/>
                  </a:lnTo>
                  <a:cubicBezTo>
                    <a:pt x="53" y="30"/>
                    <a:pt x="72" y="52"/>
                    <a:pt x="72" y="97"/>
                  </a:cubicBezTo>
                  <a:lnTo>
                    <a:pt x="83" y="97"/>
                  </a:lnTo>
                  <a:cubicBezTo>
                    <a:pt x="131" y="97"/>
                    <a:pt x="83" y="49"/>
                    <a:pt x="105" y="34"/>
                  </a:cubicBezTo>
                  <a:cubicBezTo>
                    <a:pt x="79" y="23"/>
                    <a:pt x="57" y="11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6" name="Google Shape;6866;p5"/>
            <p:cNvSpPr/>
            <p:nvPr/>
          </p:nvSpPr>
          <p:spPr>
            <a:xfrm>
              <a:off x="-2584130" y="-2761956"/>
              <a:ext cx="5873" cy="3295"/>
            </a:xfrm>
            <a:custGeom>
              <a:avLst/>
              <a:gdLst/>
              <a:ahLst/>
              <a:cxnLst/>
              <a:rect l="l" t="t" r="r" b="b"/>
              <a:pathLst>
                <a:path w="123" h="69" extrusionOk="0">
                  <a:moveTo>
                    <a:pt x="119" y="1"/>
                  </a:moveTo>
                  <a:cubicBezTo>
                    <a:pt x="101" y="20"/>
                    <a:pt x="78" y="39"/>
                    <a:pt x="56" y="39"/>
                  </a:cubicBezTo>
                  <a:cubicBezTo>
                    <a:pt x="37" y="39"/>
                    <a:pt x="22" y="31"/>
                    <a:pt x="7" y="16"/>
                  </a:cubicBezTo>
                  <a:lnTo>
                    <a:pt x="7" y="16"/>
                  </a:lnTo>
                  <a:cubicBezTo>
                    <a:pt x="0" y="54"/>
                    <a:pt x="18" y="68"/>
                    <a:pt x="48" y="68"/>
                  </a:cubicBezTo>
                  <a:lnTo>
                    <a:pt x="56" y="68"/>
                  </a:lnTo>
                  <a:cubicBezTo>
                    <a:pt x="93" y="65"/>
                    <a:pt x="123" y="46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7" name="Google Shape;6867;p5"/>
            <p:cNvSpPr/>
            <p:nvPr/>
          </p:nvSpPr>
          <p:spPr>
            <a:xfrm>
              <a:off x="-2419775" y="-2651606"/>
              <a:ext cx="47177" cy="30751"/>
            </a:xfrm>
            <a:custGeom>
              <a:avLst/>
              <a:gdLst/>
              <a:ahLst/>
              <a:cxnLst/>
              <a:rect l="l" t="t" r="r" b="b"/>
              <a:pathLst>
                <a:path w="988" h="644" extrusionOk="0">
                  <a:moveTo>
                    <a:pt x="120" y="214"/>
                  </a:moveTo>
                  <a:cubicBezTo>
                    <a:pt x="116" y="214"/>
                    <a:pt x="113" y="214"/>
                    <a:pt x="109" y="217"/>
                  </a:cubicBezTo>
                  <a:lnTo>
                    <a:pt x="120" y="217"/>
                  </a:lnTo>
                  <a:cubicBezTo>
                    <a:pt x="124" y="217"/>
                    <a:pt x="128" y="217"/>
                    <a:pt x="131" y="214"/>
                  </a:cubicBezTo>
                  <a:close/>
                  <a:moveTo>
                    <a:pt x="270" y="0"/>
                  </a:moveTo>
                  <a:cubicBezTo>
                    <a:pt x="173" y="0"/>
                    <a:pt x="87" y="34"/>
                    <a:pt x="0" y="79"/>
                  </a:cubicBezTo>
                  <a:cubicBezTo>
                    <a:pt x="68" y="102"/>
                    <a:pt x="87" y="172"/>
                    <a:pt x="131" y="214"/>
                  </a:cubicBezTo>
                  <a:cubicBezTo>
                    <a:pt x="135" y="217"/>
                    <a:pt x="139" y="217"/>
                    <a:pt x="142" y="217"/>
                  </a:cubicBezTo>
                  <a:cubicBezTo>
                    <a:pt x="169" y="217"/>
                    <a:pt x="180" y="195"/>
                    <a:pt x="195" y="180"/>
                  </a:cubicBezTo>
                  <a:cubicBezTo>
                    <a:pt x="191" y="162"/>
                    <a:pt x="191" y="146"/>
                    <a:pt x="187" y="131"/>
                  </a:cubicBezTo>
                  <a:cubicBezTo>
                    <a:pt x="176" y="45"/>
                    <a:pt x="187" y="79"/>
                    <a:pt x="262" y="53"/>
                  </a:cubicBezTo>
                  <a:cubicBezTo>
                    <a:pt x="285" y="45"/>
                    <a:pt x="299" y="41"/>
                    <a:pt x="314" y="41"/>
                  </a:cubicBezTo>
                  <a:cubicBezTo>
                    <a:pt x="371" y="41"/>
                    <a:pt x="385" y="86"/>
                    <a:pt x="411" y="131"/>
                  </a:cubicBezTo>
                  <a:cubicBezTo>
                    <a:pt x="434" y="128"/>
                    <a:pt x="453" y="124"/>
                    <a:pt x="471" y="124"/>
                  </a:cubicBezTo>
                  <a:cubicBezTo>
                    <a:pt x="501" y="124"/>
                    <a:pt x="535" y="131"/>
                    <a:pt x="580" y="157"/>
                  </a:cubicBezTo>
                  <a:cubicBezTo>
                    <a:pt x="625" y="180"/>
                    <a:pt x="692" y="146"/>
                    <a:pt x="718" y="214"/>
                  </a:cubicBezTo>
                  <a:cubicBezTo>
                    <a:pt x="733" y="210"/>
                    <a:pt x="744" y="206"/>
                    <a:pt x="752" y="206"/>
                  </a:cubicBezTo>
                  <a:cubicBezTo>
                    <a:pt x="793" y="206"/>
                    <a:pt x="793" y="251"/>
                    <a:pt x="793" y="285"/>
                  </a:cubicBezTo>
                  <a:cubicBezTo>
                    <a:pt x="801" y="359"/>
                    <a:pt x="868" y="416"/>
                    <a:pt x="856" y="498"/>
                  </a:cubicBezTo>
                  <a:cubicBezTo>
                    <a:pt x="853" y="528"/>
                    <a:pt x="935" y="521"/>
                    <a:pt x="920" y="576"/>
                  </a:cubicBezTo>
                  <a:cubicBezTo>
                    <a:pt x="920" y="599"/>
                    <a:pt x="916" y="621"/>
                    <a:pt x="916" y="643"/>
                  </a:cubicBezTo>
                  <a:lnTo>
                    <a:pt x="920" y="643"/>
                  </a:lnTo>
                  <a:cubicBezTo>
                    <a:pt x="976" y="588"/>
                    <a:pt x="987" y="524"/>
                    <a:pt x="954" y="453"/>
                  </a:cubicBezTo>
                  <a:cubicBezTo>
                    <a:pt x="916" y="374"/>
                    <a:pt x="882" y="292"/>
                    <a:pt x="837" y="217"/>
                  </a:cubicBezTo>
                  <a:cubicBezTo>
                    <a:pt x="811" y="172"/>
                    <a:pt x="775" y="112"/>
                    <a:pt x="707" y="112"/>
                  </a:cubicBezTo>
                  <a:cubicBezTo>
                    <a:pt x="696" y="112"/>
                    <a:pt x="680" y="117"/>
                    <a:pt x="666" y="120"/>
                  </a:cubicBezTo>
                  <a:lnTo>
                    <a:pt x="654" y="120"/>
                  </a:lnTo>
                  <a:cubicBezTo>
                    <a:pt x="644" y="120"/>
                    <a:pt x="628" y="117"/>
                    <a:pt x="625" y="112"/>
                  </a:cubicBezTo>
                  <a:cubicBezTo>
                    <a:pt x="554" y="31"/>
                    <a:pt x="453" y="34"/>
                    <a:pt x="363" y="12"/>
                  </a:cubicBezTo>
                  <a:cubicBezTo>
                    <a:pt x="330" y="5"/>
                    <a:pt x="299" y="0"/>
                    <a:pt x="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8" name="Google Shape;6868;p5"/>
            <p:cNvSpPr/>
            <p:nvPr/>
          </p:nvSpPr>
          <p:spPr>
            <a:xfrm>
              <a:off x="-2426221" y="-2620902"/>
              <a:ext cx="51809" cy="21106"/>
            </a:xfrm>
            <a:custGeom>
              <a:avLst/>
              <a:gdLst/>
              <a:ahLst/>
              <a:cxnLst/>
              <a:rect l="l" t="t" r="r" b="b"/>
              <a:pathLst>
                <a:path w="1085" h="442" extrusionOk="0">
                  <a:moveTo>
                    <a:pt x="1051" y="0"/>
                  </a:moveTo>
                  <a:cubicBezTo>
                    <a:pt x="1033" y="26"/>
                    <a:pt x="1003" y="38"/>
                    <a:pt x="972" y="49"/>
                  </a:cubicBezTo>
                  <a:cubicBezTo>
                    <a:pt x="988" y="68"/>
                    <a:pt x="999" y="90"/>
                    <a:pt x="972" y="109"/>
                  </a:cubicBezTo>
                  <a:cubicBezTo>
                    <a:pt x="946" y="124"/>
                    <a:pt x="932" y="139"/>
                    <a:pt x="932" y="180"/>
                  </a:cubicBezTo>
                  <a:cubicBezTo>
                    <a:pt x="936" y="247"/>
                    <a:pt x="853" y="322"/>
                    <a:pt x="775" y="322"/>
                  </a:cubicBezTo>
                  <a:cubicBezTo>
                    <a:pt x="767" y="322"/>
                    <a:pt x="760" y="322"/>
                    <a:pt x="753" y="318"/>
                  </a:cubicBezTo>
                  <a:lnTo>
                    <a:pt x="737" y="318"/>
                  </a:lnTo>
                  <a:cubicBezTo>
                    <a:pt x="719" y="318"/>
                    <a:pt x="711" y="326"/>
                    <a:pt x="696" y="333"/>
                  </a:cubicBezTo>
                  <a:cubicBezTo>
                    <a:pt x="674" y="349"/>
                    <a:pt x="618" y="363"/>
                    <a:pt x="584" y="363"/>
                  </a:cubicBezTo>
                  <a:cubicBezTo>
                    <a:pt x="573" y="363"/>
                    <a:pt x="569" y="363"/>
                    <a:pt x="562" y="359"/>
                  </a:cubicBezTo>
                  <a:cubicBezTo>
                    <a:pt x="510" y="344"/>
                    <a:pt x="461" y="326"/>
                    <a:pt x="412" y="307"/>
                  </a:cubicBezTo>
                  <a:cubicBezTo>
                    <a:pt x="360" y="299"/>
                    <a:pt x="311" y="292"/>
                    <a:pt x="277" y="244"/>
                  </a:cubicBezTo>
                  <a:cubicBezTo>
                    <a:pt x="270" y="251"/>
                    <a:pt x="259" y="259"/>
                    <a:pt x="248" y="259"/>
                  </a:cubicBezTo>
                  <a:cubicBezTo>
                    <a:pt x="240" y="259"/>
                    <a:pt x="232" y="259"/>
                    <a:pt x="229" y="254"/>
                  </a:cubicBezTo>
                  <a:cubicBezTo>
                    <a:pt x="192" y="232"/>
                    <a:pt x="169" y="221"/>
                    <a:pt x="154" y="221"/>
                  </a:cubicBezTo>
                  <a:cubicBezTo>
                    <a:pt x="132" y="221"/>
                    <a:pt x="120" y="244"/>
                    <a:pt x="94" y="299"/>
                  </a:cubicBezTo>
                  <a:cubicBezTo>
                    <a:pt x="49" y="262"/>
                    <a:pt x="91" y="214"/>
                    <a:pt x="83" y="176"/>
                  </a:cubicBezTo>
                  <a:lnTo>
                    <a:pt x="83" y="176"/>
                  </a:lnTo>
                  <a:lnTo>
                    <a:pt x="68" y="192"/>
                  </a:lnTo>
                  <a:cubicBezTo>
                    <a:pt x="46" y="232"/>
                    <a:pt x="1" y="266"/>
                    <a:pt x="27" y="314"/>
                  </a:cubicBezTo>
                  <a:cubicBezTo>
                    <a:pt x="46" y="337"/>
                    <a:pt x="65" y="344"/>
                    <a:pt x="87" y="344"/>
                  </a:cubicBezTo>
                  <a:cubicBezTo>
                    <a:pt x="109" y="344"/>
                    <a:pt x="135" y="337"/>
                    <a:pt x="161" y="333"/>
                  </a:cubicBezTo>
                  <a:cubicBezTo>
                    <a:pt x="192" y="330"/>
                    <a:pt x="218" y="330"/>
                    <a:pt x="248" y="330"/>
                  </a:cubicBezTo>
                  <a:cubicBezTo>
                    <a:pt x="322" y="330"/>
                    <a:pt x="394" y="340"/>
                    <a:pt x="465" y="371"/>
                  </a:cubicBezTo>
                  <a:cubicBezTo>
                    <a:pt x="520" y="393"/>
                    <a:pt x="580" y="442"/>
                    <a:pt x="636" y="442"/>
                  </a:cubicBezTo>
                  <a:cubicBezTo>
                    <a:pt x="674" y="442"/>
                    <a:pt x="711" y="423"/>
                    <a:pt x="745" y="378"/>
                  </a:cubicBezTo>
                  <a:cubicBezTo>
                    <a:pt x="760" y="359"/>
                    <a:pt x="801" y="366"/>
                    <a:pt x="824" y="356"/>
                  </a:cubicBezTo>
                  <a:cubicBezTo>
                    <a:pt x="872" y="333"/>
                    <a:pt x="939" y="330"/>
                    <a:pt x="962" y="266"/>
                  </a:cubicBezTo>
                  <a:cubicBezTo>
                    <a:pt x="984" y="206"/>
                    <a:pt x="1010" y="150"/>
                    <a:pt x="1048" y="94"/>
                  </a:cubicBezTo>
                  <a:cubicBezTo>
                    <a:pt x="1067" y="68"/>
                    <a:pt x="1085" y="35"/>
                    <a:pt x="10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69" name="Google Shape;6869;p5"/>
            <p:cNvSpPr/>
            <p:nvPr/>
          </p:nvSpPr>
          <p:spPr>
            <a:xfrm>
              <a:off x="-2449046" y="-2612355"/>
              <a:ext cx="23063" cy="32518"/>
            </a:xfrm>
            <a:custGeom>
              <a:avLst/>
              <a:gdLst/>
              <a:ahLst/>
              <a:cxnLst/>
              <a:rect l="l" t="t" r="r" b="b"/>
              <a:pathLst>
                <a:path w="483" h="681" extrusionOk="0">
                  <a:moveTo>
                    <a:pt x="239" y="1"/>
                  </a:moveTo>
                  <a:cubicBezTo>
                    <a:pt x="221" y="1"/>
                    <a:pt x="202" y="27"/>
                    <a:pt x="184" y="42"/>
                  </a:cubicBezTo>
                  <a:lnTo>
                    <a:pt x="184" y="46"/>
                  </a:lnTo>
                  <a:cubicBezTo>
                    <a:pt x="206" y="57"/>
                    <a:pt x="244" y="49"/>
                    <a:pt x="232" y="94"/>
                  </a:cubicBezTo>
                  <a:cubicBezTo>
                    <a:pt x="307" y="117"/>
                    <a:pt x="363" y="158"/>
                    <a:pt x="396" y="232"/>
                  </a:cubicBezTo>
                  <a:cubicBezTo>
                    <a:pt x="430" y="304"/>
                    <a:pt x="423" y="349"/>
                    <a:pt x="363" y="389"/>
                  </a:cubicBezTo>
                  <a:cubicBezTo>
                    <a:pt x="367" y="427"/>
                    <a:pt x="344" y="453"/>
                    <a:pt x="318" y="465"/>
                  </a:cubicBezTo>
                  <a:cubicBezTo>
                    <a:pt x="255" y="491"/>
                    <a:pt x="217" y="536"/>
                    <a:pt x="184" y="596"/>
                  </a:cubicBezTo>
                  <a:cubicBezTo>
                    <a:pt x="172" y="618"/>
                    <a:pt x="154" y="636"/>
                    <a:pt x="135" y="636"/>
                  </a:cubicBezTo>
                  <a:cubicBezTo>
                    <a:pt x="120" y="636"/>
                    <a:pt x="101" y="622"/>
                    <a:pt x="90" y="588"/>
                  </a:cubicBezTo>
                  <a:cubicBezTo>
                    <a:pt x="75" y="546"/>
                    <a:pt x="42" y="532"/>
                    <a:pt x="4" y="520"/>
                  </a:cubicBezTo>
                  <a:lnTo>
                    <a:pt x="1" y="520"/>
                  </a:lnTo>
                  <a:cubicBezTo>
                    <a:pt x="27" y="573"/>
                    <a:pt x="64" y="618"/>
                    <a:pt x="109" y="658"/>
                  </a:cubicBezTo>
                  <a:cubicBezTo>
                    <a:pt x="120" y="674"/>
                    <a:pt x="132" y="681"/>
                    <a:pt x="142" y="681"/>
                  </a:cubicBezTo>
                  <a:cubicBezTo>
                    <a:pt x="154" y="681"/>
                    <a:pt x="165" y="674"/>
                    <a:pt x="176" y="651"/>
                  </a:cubicBezTo>
                  <a:cubicBezTo>
                    <a:pt x="217" y="591"/>
                    <a:pt x="281" y="551"/>
                    <a:pt x="333" y="501"/>
                  </a:cubicBezTo>
                  <a:cubicBezTo>
                    <a:pt x="382" y="453"/>
                    <a:pt x="482" y="423"/>
                    <a:pt x="468" y="322"/>
                  </a:cubicBezTo>
                  <a:cubicBezTo>
                    <a:pt x="456" y="270"/>
                    <a:pt x="453" y="218"/>
                    <a:pt x="453" y="161"/>
                  </a:cubicBezTo>
                  <a:cubicBezTo>
                    <a:pt x="453" y="117"/>
                    <a:pt x="438" y="87"/>
                    <a:pt x="401" y="87"/>
                  </a:cubicBezTo>
                  <a:cubicBezTo>
                    <a:pt x="393" y="87"/>
                    <a:pt x="386" y="91"/>
                    <a:pt x="378" y="91"/>
                  </a:cubicBezTo>
                  <a:cubicBezTo>
                    <a:pt x="367" y="94"/>
                    <a:pt x="359" y="94"/>
                    <a:pt x="351" y="94"/>
                  </a:cubicBezTo>
                  <a:cubicBezTo>
                    <a:pt x="318" y="94"/>
                    <a:pt x="289" y="75"/>
                    <a:pt x="281" y="49"/>
                  </a:cubicBezTo>
                  <a:cubicBezTo>
                    <a:pt x="266" y="16"/>
                    <a:pt x="255" y="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0" name="Google Shape;6870;p5"/>
            <p:cNvSpPr/>
            <p:nvPr/>
          </p:nvSpPr>
          <p:spPr>
            <a:xfrm>
              <a:off x="-2438875" y="-2695536"/>
              <a:ext cx="21631" cy="18622"/>
            </a:xfrm>
            <a:custGeom>
              <a:avLst/>
              <a:gdLst/>
              <a:ahLst/>
              <a:cxnLst/>
              <a:rect l="l" t="t" r="r" b="b"/>
              <a:pathLst>
                <a:path w="453" h="390" extrusionOk="0">
                  <a:moveTo>
                    <a:pt x="322" y="1"/>
                  </a:moveTo>
                  <a:cubicBezTo>
                    <a:pt x="214" y="31"/>
                    <a:pt x="154" y="140"/>
                    <a:pt x="49" y="176"/>
                  </a:cubicBezTo>
                  <a:cubicBezTo>
                    <a:pt x="34" y="180"/>
                    <a:pt x="0" y="207"/>
                    <a:pt x="49" y="218"/>
                  </a:cubicBezTo>
                  <a:cubicBezTo>
                    <a:pt x="128" y="233"/>
                    <a:pt x="79" y="266"/>
                    <a:pt x="60" y="297"/>
                  </a:cubicBezTo>
                  <a:cubicBezTo>
                    <a:pt x="68" y="323"/>
                    <a:pt x="86" y="345"/>
                    <a:pt x="76" y="375"/>
                  </a:cubicBezTo>
                  <a:lnTo>
                    <a:pt x="83" y="382"/>
                  </a:lnTo>
                  <a:lnTo>
                    <a:pt x="90" y="390"/>
                  </a:lnTo>
                  <a:cubicBezTo>
                    <a:pt x="146" y="352"/>
                    <a:pt x="169" y="297"/>
                    <a:pt x="154" y="240"/>
                  </a:cubicBezTo>
                  <a:cubicBezTo>
                    <a:pt x="138" y="180"/>
                    <a:pt x="150" y="158"/>
                    <a:pt x="202" y="135"/>
                  </a:cubicBezTo>
                  <a:cubicBezTo>
                    <a:pt x="214" y="132"/>
                    <a:pt x="225" y="132"/>
                    <a:pt x="233" y="132"/>
                  </a:cubicBezTo>
                  <a:cubicBezTo>
                    <a:pt x="266" y="132"/>
                    <a:pt x="285" y="158"/>
                    <a:pt x="303" y="188"/>
                  </a:cubicBezTo>
                  <a:cubicBezTo>
                    <a:pt x="314" y="199"/>
                    <a:pt x="314" y="214"/>
                    <a:pt x="322" y="229"/>
                  </a:cubicBezTo>
                  <a:lnTo>
                    <a:pt x="371" y="180"/>
                  </a:lnTo>
                  <a:cubicBezTo>
                    <a:pt x="412" y="150"/>
                    <a:pt x="423" y="102"/>
                    <a:pt x="452" y="64"/>
                  </a:cubicBezTo>
                  <a:cubicBezTo>
                    <a:pt x="419" y="27"/>
                    <a:pt x="352" y="50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1" name="Google Shape;6871;p5"/>
            <p:cNvSpPr/>
            <p:nvPr/>
          </p:nvSpPr>
          <p:spPr>
            <a:xfrm>
              <a:off x="-2439066" y="-2677677"/>
              <a:ext cx="14707" cy="16283"/>
            </a:xfrm>
            <a:custGeom>
              <a:avLst/>
              <a:gdLst/>
              <a:ahLst/>
              <a:cxnLst/>
              <a:rect l="l" t="t" r="r" b="b"/>
              <a:pathLst>
                <a:path w="308" h="341" extrusionOk="0">
                  <a:moveTo>
                    <a:pt x="80" y="1"/>
                  </a:moveTo>
                  <a:cubicBezTo>
                    <a:pt x="68" y="23"/>
                    <a:pt x="53" y="49"/>
                    <a:pt x="42" y="72"/>
                  </a:cubicBezTo>
                  <a:cubicBezTo>
                    <a:pt x="1" y="135"/>
                    <a:pt x="38" y="184"/>
                    <a:pt x="90" y="195"/>
                  </a:cubicBezTo>
                  <a:cubicBezTo>
                    <a:pt x="139" y="203"/>
                    <a:pt x="142" y="225"/>
                    <a:pt x="158" y="266"/>
                  </a:cubicBezTo>
                  <a:cubicBezTo>
                    <a:pt x="177" y="318"/>
                    <a:pt x="206" y="341"/>
                    <a:pt x="247" y="341"/>
                  </a:cubicBezTo>
                  <a:cubicBezTo>
                    <a:pt x="266" y="341"/>
                    <a:pt x="285" y="337"/>
                    <a:pt x="307" y="330"/>
                  </a:cubicBezTo>
                  <a:lnTo>
                    <a:pt x="307" y="326"/>
                  </a:lnTo>
                  <a:cubicBezTo>
                    <a:pt x="251" y="318"/>
                    <a:pt x="187" y="326"/>
                    <a:pt x="214" y="232"/>
                  </a:cubicBezTo>
                  <a:cubicBezTo>
                    <a:pt x="225" y="206"/>
                    <a:pt x="199" y="184"/>
                    <a:pt x="180" y="169"/>
                  </a:cubicBezTo>
                  <a:cubicBezTo>
                    <a:pt x="154" y="147"/>
                    <a:pt x="154" y="124"/>
                    <a:pt x="173" y="98"/>
                  </a:cubicBezTo>
                  <a:cubicBezTo>
                    <a:pt x="147" y="72"/>
                    <a:pt x="120" y="46"/>
                    <a:pt x="94" y="16"/>
                  </a:cubicBezTo>
                  <a:lnTo>
                    <a:pt x="87" y="8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2" name="Google Shape;6872;p5"/>
            <p:cNvSpPr/>
            <p:nvPr/>
          </p:nvSpPr>
          <p:spPr>
            <a:xfrm>
              <a:off x="-2423881" y="-2641578"/>
              <a:ext cx="7019" cy="26788"/>
            </a:xfrm>
            <a:custGeom>
              <a:avLst/>
              <a:gdLst/>
              <a:ahLst/>
              <a:cxnLst/>
              <a:rect l="l" t="t" r="r" b="b"/>
              <a:pathLst>
                <a:path w="147" h="561" extrusionOk="0">
                  <a:moveTo>
                    <a:pt x="53" y="0"/>
                  </a:moveTo>
                  <a:cubicBezTo>
                    <a:pt x="12" y="64"/>
                    <a:pt x="0" y="123"/>
                    <a:pt x="31" y="202"/>
                  </a:cubicBezTo>
                  <a:cubicBezTo>
                    <a:pt x="76" y="314"/>
                    <a:pt x="42" y="441"/>
                    <a:pt x="49" y="561"/>
                  </a:cubicBezTo>
                  <a:cubicBezTo>
                    <a:pt x="57" y="553"/>
                    <a:pt x="64" y="549"/>
                    <a:pt x="68" y="542"/>
                  </a:cubicBezTo>
                  <a:cubicBezTo>
                    <a:pt x="102" y="475"/>
                    <a:pt x="109" y="407"/>
                    <a:pt x="86" y="333"/>
                  </a:cubicBezTo>
                  <a:cubicBezTo>
                    <a:pt x="76" y="302"/>
                    <a:pt x="79" y="273"/>
                    <a:pt x="98" y="247"/>
                  </a:cubicBezTo>
                  <a:cubicBezTo>
                    <a:pt x="98" y="216"/>
                    <a:pt x="64" y="187"/>
                    <a:pt x="116" y="164"/>
                  </a:cubicBezTo>
                  <a:cubicBezTo>
                    <a:pt x="146" y="149"/>
                    <a:pt x="146" y="116"/>
                    <a:pt x="138" y="86"/>
                  </a:cubicBezTo>
                  <a:cubicBezTo>
                    <a:pt x="131" y="82"/>
                    <a:pt x="128" y="82"/>
                    <a:pt x="124" y="82"/>
                  </a:cubicBezTo>
                  <a:cubicBezTo>
                    <a:pt x="112" y="82"/>
                    <a:pt x="105" y="86"/>
                    <a:pt x="94" y="90"/>
                  </a:cubicBezTo>
                  <a:cubicBezTo>
                    <a:pt x="86" y="97"/>
                    <a:pt x="76" y="101"/>
                    <a:pt x="64" y="101"/>
                  </a:cubicBezTo>
                  <a:cubicBezTo>
                    <a:pt x="38" y="67"/>
                    <a:pt x="71" y="41"/>
                    <a:pt x="71" y="11"/>
                  </a:cubicBezTo>
                  <a:cubicBezTo>
                    <a:pt x="71" y="7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3" name="Google Shape;6873;p5"/>
            <p:cNvSpPr/>
            <p:nvPr/>
          </p:nvSpPr>
          <p:spPr>
            <a:xfrm>
              <a:off x="-2441024" y="-2696777"/>
              <a:ext cx="17572" cy="15423"/>
            </a:xfrm>
            <a:custGeom>
              <a:avLst/>
              <a:gdLst/>
              <a:ahLst/>
              <a:cxnLst/>
              <a:rect l="l" t="t" r="r" b="b"/>
              <a:pathLst>
                <a:path w="368" h="323" extrusionOk="0">
                  <a:moveTo>
                    <a:pt x="326" y="1"/>
                  </a:moveTo>
                  <a:cubicBezTo>
                    <a:pt x="318" y="1"/>
                    <a:pt x="314" y="1"/>
                    <a:pt x="307" y="9"/>
                  </a:cubicBezTo>
                  <a:cubicBezTo>
                    <a:pt x="233" y="64"/>
                    <a:pt x="131" y="90"/>
                    <a:pt x="71" y="180"/>
                  </a:cubicBezTo>
                  <a:cubicBezTo>
                    <a:pt x="12" y="278"/>
                    <a:pt x="0" y="270"/>
                    <a:pt x="105" y="323"/>
                  </a:cubicBezTo>
                  <a:cubicBezTo>
                    <a:pt x="124" y="292"/>
                    <a:pt x="173" y="259"/>
                    <a:pt x="94" y="244"/>
                  </a:cubicBezTo>
                  <a:cubicBezTo>
                    <a:pt x="45" y="233"/>
                    <a:pt x="79" y="206"/>
                    <a:pt x="94" y="202"/>
                  </a:cubicBezTo>
                  <a:cubicBezTo>
                    <a:pt x="199" y="166"/>
                    <a:pt x="259" y="57"/>
                    <a:pt x="367" y="27"/>
                  </a:cubicBezTo>
                  <a:cubicBezTo>
                    <a:pt x="356" y="16"/>
                    <a:pt x="340" y="1"/>
                    <a:pt x="3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4" name="Google Shape;6874;p5"/>
            <p:cNvSpPr/>
            <p:nvPr/>
          </p:nvSpPr>
          <p:spPr>
            <a:xfrm>
              <a:off x="-2423499" y="-2695727"/>
              <a:ext cx="17333" cy="10457"/>
            </a:xfrm>
            <a:custGeom>
              <a:avLst/>
              <a:gdLst/>
              <a:ahLst/>
              <a:cxnLst/>
              <a:rect l="l" t="t" r="r" b="b"/>
              <a:pathLst>
                <a:path w="363" h="219" extrusionOk="0">
                  <a:moveTo>
                    <a:pt x="37" y="1"/>
                  </a:moveTo>
                  <a:cubicBezTo>
                    <a:pt x="26" y="1"/>
                    <a:pt x="11" y="1"/>
                    <a:pt x="0" y="5"/>
                  </a:cubicBezTo>
                  <a:cubicBezTo>
                    <a:pt x="30" y="54"/>
                    <a:pt x="97" y="31"/>
                    <a:pt x="130" y="68"/>
                  </a:cubicBezTo>
                  <a:lnTo>
                    <a:pt x="142" y="68"/>
                  </a:lnTo>
                  <a:cubicBezTo>
                    <a:pt x="243" y="68"/>
                    <a:pt x="284" y="154"/>
                    <a:pt x="340" y="218"/>
                  </a:cubicBezTo>
                  <a:lnTo>
                    <a:pt x="344" y="218"/>
                  </a:lnTo>
                  <a:cubicBezTo>
                    <a:pt x="363" y="162"/>
                    <a:pt x="329" y="117"/>
                    <a:pt x="314" y="65"/>
                  </a:cubicBezTo>
                  <a:cubicBezTo>
                    <a:pt x="306" y="46"/>
                    <a:pt x="292" y="31"/>
                    <a:pt x="269" y="31"/>
                  </a:cubicBezTo>
                  <a:lnTo>
                    <a:pt x="261" y="31"/>
                  </a:lnTo>
                  <a:cubicBezTo>
                    <a:pt x="254" y="31"/>
                    <a:pt x="243" y="35"/>
                    <a:pt x="235" y="35"/>
                  </a:cubicBezTo>
                  <a:cubicBezTo>
                    <a:pt x="202" y="35"/>
                    <a:pt x="168" y="23"/>
                    <a:pt x="138" y="16"/>
                  </a:cubicBezTo>
                  <a:cubicBezTo>
                    <a:pt x="104" y="9"/>
                    <a:pt x="71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5" name="Google Shape;6875;p5"/>
            <p:cNvSpPr/>
            <p:nvPr/>
          </p:nvSpPr>
          <p:spPr>
            <a:xfrm>
              <a:off x="-2423881" y="-2647833"/>
              <a:ext cx="10410" cy="11078"/>
            </a:xfrm>
            <a:custGeom>
              <a:avLst/>
              <a:gdLst/>
              <a:ahLst/>
              <a:cxnLst/>
              <a:rect l="l" t="t" r="r" b="b"/>
              <a:pathLst>
                <a:path w="218" h="232" extrusionOk="0">
                  <a:moveTo>
                    <a:pt x="86" y="0"/>
                  </a:moveTo>
                  <a:cubicBezTo>
                    <a:pt x="0" y="26"/>
                    <a:pt x="57" y="86"/>
                    <a:pt x="53" y="131"/>
                  </a:cubicBezTo>
                  <a:lnTo>
                    <a:pt x="64" y="131"/>
                  </a:lnTo>
                  <a:cubicBezTo>
                    <a:pt x="68" y="135"/>
                    <a:pt x="71" y="138"/>
                    <a:pt x="71" y="142"/>
                  </a:cubicBezTo>
                  <a:cubicBezTo>
                    <a:pt x="71" y="172"/>
                    <a:pt x="38" y="198"/>
                    <a:pt x="64" y="232"/>
                  </a:cubicBezTo>
                  <a:cubicBezTo>
                    <a:pt x="76" y="232"/>
                    <a:pt x="86" y="228"/>
                    <a:pt x="94" y="221"/>
                  </a:cubicBezTo>
                  <a:cubicBezTo>
                    <a:pt x="105" y="217"/>
                    <a:pt x="112" y="213"/>
                    <a:pt x="124" y="213"/>
                  </a:cubicBezTo>
                  <a:cubicBezTo>
                    <a:pt x="128" y="213"/>
                    <a:pt x="131" y="213"/>
                    <a:pt x="138" y="217"/>
                  </a:cubicBezTo>
                  <a:cubicBezTo>
                    <a:pt x="143" y="209"/>
                    <a:pt x="146" y="202"/>
                    <a:pt x="150" y="195"/>
                  </a:cubicBezTo>
                  <a:cubicBezTo>
                    <a:pt x="165" y="157"/>
                    <a:pt x="83" y="150"/>
                    <a:pt x="120" y="112"/>
                  </a:cubicBezTo>
                  <a:cubicBezTo>
                    <a:pt x="128" y="105"/>
                    <a:pt x="135" y="101"/>
                    <a:pt x="138" y="101"/>
                  </a:cubicBezTo>
                  <a:cubicBezTo>
                    <a:pt x="150" y="101"/>
                    <a:pt x="161" y="112"/>
                    <a:pt x="173" y="119"/>
                  </a:cubicBezTo>
                  <a:cubicBezTo>
                    <a:pt x="180" y="127"/>
                    <a:pt x="188" y="135"/>
                    <a:pt x="195" y="138"/>
                  </a:cubicBezTo>
                  <a:cubicBezTo>
                    <a:pt x="199" y="135"/>
                    <a:pt x="202" y="135"/>
                    <a:pt x="206" y="135"/>
                  </a:cubicBezTo>
                  <a:lnTo>
                    <a:pt x="217" y="135"/>
                  </a:lnTo>
                  <a:cubicBezTo>
                    <a:pt x="173" y="93"/>
                    <a:pt x="154" y="23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6" name="Google Shape;6876;p5"/>
            <p:cNvSpPr/>
            <p:nvPr/>
          </p:nvSpPr>
          <p:spPr>
            <a:xfrm>
              <a:off x="-2414761" y="-2678393"/>
              <a:ext cx="8595" cy="9884"/>
            </a:xfrm>
            <a:custGeom>
              <a:avLst/>
              <a:gdLst/>
              <a:ahLst/>
              <a:cxnLst/>
              <a:rect l="l" t="t" r="r" b="b"/>
              <a:pathLst>
                <a:path w="180" h="207" extrusionOk="0">
                  <a:moveTo>
                    <a:pt x="172" y="0"/>
                  </a:moveTo>
                  <a:cubicBezTo>
                    <a:pt x="157" y="23"/>
                    <a:pt x="131" y="27"/>
                    <a:pt x="109" y="35"/>
                  </a:cubicBezTo>
                  <a:cubicBezTo>
                    <a:pt x="86" y="79"/>
                    <a:pt x="60" y="113"/>
                    <a:pt x="11" y="131"/>
                  </a:cubicBezTo>
                  <a:cubicBezTo>
                    <a:pt x="8" y="139"/>
                    <a:pt x="4" y="143"/>
                    <a:pt x="0" y="150"/>
                  </a:cubicBezTo>
                  <a:cubicBezTo>
                    <a:pt x="11" y="166"/>
                    <a:pt x="19" y="180"/>
                    <a:pt x="11" y="199"/>
                  </a:cubicBezTo>
                  <a:cubicBezTo>
                    <a:pt x="30" y="202"/>
                    <a:pt x="49" y="207"/>
                    <a:pt x="68" y="207"/>
                  </a:cubicBezTo>
                  <a:cubicBezTo>
                    <a:pt x="112" y="207"/>
                    <a:pt x="154" y="184"/>
                    <a:pt x="149" y="135"/>
                  </a:cubicBezTo>
                  <a:cubicBezTo>
                    <a:pt x="146" y="83"/>
                    <a:pt x="180" y="5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7" name="Google Shape;6877;p5"/>
            <p:cNvSpPr/>
            <p:nvPr/>
          </p:nvSpPr>
          <p:spPr>
            <a:xfrm>
              <a:off x="-2423881" y="-2615745"/>
              <a:ext cx="10935" cy="9168"/>
            </a:xfrm>
            <a:custGeom>
              <a:avLst/>
              <a:gdLst/>
              <a:ahLst/>
              <a:cxnLst/>
              <a:rect l="l" t="t" r="r" b="b"/>
              <a:pathLst>
                <a:path w="229" h="192" extrusionOk="0">
                  <a:moveTo>
                    <a:pt x="68" y="1"/>
                  </a:moveTo>
                  <a:cubicBezTo>
                    <a:pt x="64" y="8"/>
                    <a:pt x="57" y="12"/>
                    <a:pt x="49" y="20"/>
                  </a:cubicBezTo>
                  <a:cubicBezTo>
                    <a:pt x="60" y="39"/>
                    <a:pt x="49" y="53"/>
                    <a:pt x="34" y="68"/>
                  </a:cubicBezTo>
                  <a:cubicBezTo>
                    <a:pt x="42" y="106"/>
                    <a:pt x="0" y="154"/>
                    <a:pt x="45" y="191"/>
                  </a:cubicBezTo>
                  <a:cubicBezTo>
                    <a:pt x="71" y="136"/>
                    <a:pt x="83" y="113"/>
                    <a:pt x="105" y="113"/>
                  </a:cubicBezTo>
                  <a:cubicBezTo>
                    <a:pt x="120" y="113"/>
                    <a:pt x="143" y="124"/>
                    <a:pt x="180" y="146"/>
                  </a:cubicBezTo>
                  <a:cubicBezTo>
                    <a:pt x="183" y="151"/>
                    <a:pt x="191" y="151"/>
                    <a:pt x="199" y="151"/>
                  </a:cubicBezTo>
                  <a:cubicBezTo>
                    <a:pt x="210" y="151"/>
                    <a:pt x="221" y="143"/>
                    <a:pt x="228" y="136"/>
                  </a:cubicBezTo>
                  <a:cubicBezTo>
                    <a:pt x="225" y="132"/>
                    <a:pt x="221" y="124"/>
                    <a:pt x="214" y="120"/>
                  </a:cubicBezTo>
                  <a:lnTo>
                    <a:pt x="199" y="120"/>
                  </a:lnTo>
                  <a:cubicBezTo>
                    <a:pt x="180" y="120"/>
                    <a:pt x="165" y="110"/>
                    <a:pt x="157" y="94"/>
                  </a:cubicBezTo>
                  <a:cubicBezTo>
                    <a:pt x="146" y="42"/>
                    <a:pt x="102" y="3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8" name="Google Shape;6878;p5"/>
            <p:cNvSpPr/>
            <p:nvPr/>
          </p:nvSpPr>
          <p:spPr>
            <a:xfrm>
              <a:off x="-2450096" y="-2711389"/>
              <a:ext cx="7544" cy="5587"/>
            </a:xfrm>
            <a:custGeom>
              <a:avLst/>
              <a:gdLst/>
              <a:ahLst/>
              <a:cxnLst/>
              <a:rect l="l" t="t" r="r" b="b"/>
              <a:pathLst>
                <a:path w="158" h="117" extrusionOk="0">
                  <a:moveTo>
                    <a:pt x="67" y="1"/>
                  </a:moveTo>
                  <a:cubicBezTo>
                    <a:pt x="52" y="1"/>
                    <a:pt x="37" y="8"/>
                    <a:pt x="19" y="19"/>
                  </a:cubicBezTo>
                  <a:cubicBezTo>
                    <a:pt x="30" y="49"/>
                    <a:pt x="26" y="75"/>
                    <a:pt x="0" y="98"/>
                  </a:cubicBezTo>
                  <a:cubicBezTo>
                    <a:pt x="11" y="113"/>
                    <a:pt x="23" y="116"/>
                    <a:pt x="33" y="116"/>
                  </a:cubicBezTo>
                  <a:lnTo>
                    <a:pt x="52" y="116"/>
                  </a:lnTo>
                  <a:cubicBezTo>
                    <a:pt x="59" y="116"/>
                    <a:pt x="64" y="113"/>
                    <a:pt x="71" y="113"/>
                  </a:cubicBezTo>
                  <a:cubicBezTo>
                    <a:pt x="75" y="113"/>
                    <a:pt x="78" y="113"/>
                    <a:pt x="82" y="116"/>
                  </a:cubicBezTo>
                  <a:cubicBezTo>
                    <a:pt x="97" y="86"/>
                    <a:pt x="157" y="105"/>
                    <a:pt x="149" y="53"/>
                  </a:cubicBezTo>
                  <a:cubicBezTo>
                    <a:pt x="127" y="19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79" name="Google Shape;6879;p5"/>
            <p:cNvSpPr/>
            <p:nvPr/>
          </p:nvSpPr>
          <p:spPr>
            <a:xfrm>
              <a:off x="-2424407" y="-2668223"/>
              <a:ext cx="7879" cy="6303"/>
            </a:xfrm>
            <a:custGeom>
              <a:avLst/>
              <a:gdLst/>
              <a:ahLst/>
              <a:cxnLst/>
              <a:rect l="l" t="t" r="r" b="b"/>
              <a:pathLst>
                <a:path w="165" h="132" extrusionOk="0">
                  <a:moveTo>
                    <a:pt x="97" y="1"/>
                  </a:moveTo>
                  <a:cubicBezTo>
                    <a:pt x="64" y="16"/>
                    <a:pt x="11" y="12"/>
                    <a:pt x="42" y="79"/>
                  </a:cubicBezTo>
                  <a:cubicBezTo>
                    <a:pt x="60" y="117"/>
                    <a:pt x="11" y="110"/>
                    <a:pt x="0" y="128"/>
                  </a:cubicBezTo>
                  <a:lnTo>
                    <a:pt x="0" y="132"/>
                  </a:lnTo>
                  <a:cubicBezTo>
                    <a:pt x="82" y="128"/>
                    <a:pt x="131" y="98"/>
                    <a:pt x="165" y="34"/>
                  </a:cubicBezTo>
                  <a:lnTo>
                    <a:pt x="165" y="34"/>
                  </a:lnTo>
                  <a:cubicBezTo>
                    <a:pt x="154" y="46"/>
                    <a:pt x="142" y="49"/>
                    <a:pt x="139" y="49"/>
                  </a:cubicBezTo>
                  <a:cubicBezTo>
                    <a:pt x="116" y="49"/>
                    <a:pt x="116" y="8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0" name="Google Shape;6880;p5"/>
            <p:cNvSpPr/>
            <p:nvPr/>
          </p:nvSpPr>
          <p:spPr>
            <a:xfrm>
              <a:off x="-2454776" y="-2606434"/>
              <a:ext cx="7544" cy="10219"/>
            </a:xfrm>
            <a:custGeom>
              <a:avLst/>
              <a:gdLst/>
              <a:ahLst/>
              <a:cxnLst/>
              <a:rect l="l" t="t" r="r" b="b"/>
              <a:pathLst>
                <a:path w="158" h="214" extrusionOk="0">
                  <a:moveTo>
                    <a:pt x="154" y="1"/>
                  </a:moveTo>
                  <a:cubicBezTo>
                    <a:pt x="113" y="72"/>
                    <a:pt x="0" y="105"/>
                    <a:pt x="38" y="213"/>
                  </a:cubicBezTo>
                  <a:lnTo>
                    <a:pt x="42" y="213"/>
                  </a:lnTo>
                  <a:cubicBezTo>
                    <a:pt x="72" y="139"/>
                    <a:pt x="147" y="90"/>
                    <a:pt x="157" y="4"/>
                  </a:cubicBezTo>
                  <a:cubicBezTo>
                    <a:pt x="154" y="4"/>
                    <a:pt x="154" y="4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1" name="Google Shape;6881;p5"/>
            <p:cNvSpPr/>
            <p:nvPr/>
          </p:nvSpPr>
          <p:spPr>
            <a:xfrm>
              <a:off x="-2419775" y="-2671231"/>
              <a:ext cx="5969" cy="5396"/>
            </a:xfrm>
            <a:custGeom>
              <a:avLst/>
              <a:gdLst/>
              <a:ahLst/>
              <a:cxnLst/>
              <a:rect l="l" t="t" r="r" b="b"/>
              <a:pathLst>
                <a:path w="125" h="113" extrusionOk="0">
                  <a:moveTo>
                    <a:pt x="105" y="0"/>
                  </a:moveTo>
                  <a:cubicBezTo>
                    <a:pt x="75" y="26"/>
                    <a:pt x="26" y="30"/>
                    <a:pt x="0" y="64"/>
                  </a:cubicBezTo>
                  <a:cubicBezTo>
                    <a:pt x="19" y="71"/>
                    <a:pt x="19" y="112"/>
                    <a:pt x="42" y="112"/>
                  </a:cubicBezTo>
                  <a:cubicBezTo>
                    <a:pt x="45" y="112"/>
                    <a:pt x="57" y="109"/>
                    <a:pt x="68" y="97"/>
                  </a:cubicBezTo>
                  <a:cubicBezTo>
                    <a:pt x="83" y="83"/>
                    <a:pt x="102" y="64"/>
                    <a:pt x="116" y="49"/>
                  </a:cubicBezTo>
                  <a:cubicBezTo>
                    <a:pt x="124" y="30"/>
                    <a:pt x="116" y="16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2" name="Google Shape;6882;p5"/>
            <p:cNvSpPr/>
            <p:nvPr/>
          </p:nvSpPr>
          <p:spPr>
            <a:xfrm>
              <a:off x="-2395136" y="-2674287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4" y="1"/>
                  </a:moveTo>
                  <a:cubicBezTo>
                    <a:pt x="52" y="1"/>
                    <a:pt x="38" y="9"/>
                    <a:pt x="23" y="23"/>
                  </a:cubicBezTo>
                  <a:cubicBezTo>
                    <a:pt x="16" y="35"/>
                    <a:pt x="0" y="53"/>
                    <a:pt x="23" y="71"/>
                  </a:cubicBezTo>
                  <a:cubicBezTo>
                    <a:pt x="34" y="83"/>
                    <a:pt x="45" y="90"/>
                    <a:pt x="60" y="90"/>
                  </a:cubicBezTo>
                  <a:cubicBezTo>
                    <a:pt x="68" y="90"/>
                    <a:pt x="79" y="87"/>
                    <a:pt x="86" y="80"/>
                  </a:cubicBezTo>
                  <a:cubicBezTo>
                    <a:pt x="109" y="61"/>
                    <a:pt x="105" y="38"/>
                    <a:pt x="90" y="16"/>
                  </a:cubicBezTo>
                  <a:cubicBezTo>
                    <a:pt x="83" y="4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3" name="Google Shape;6883;p5"/>
            <p:cNvSpPr/>
            <p:nvPr/>
          </p:nvSpPr>
          <p:spPr>
            <a:xfrm>
              <a:off x="-2453725" y="-2596263"/>
              <a:ext cx="5396" cy="8786"/>
            </a:xfrm>
            <a:custGeom>
              <a:avLst/>
              <a:gdLst/>
              <a:ahLst/>
              <a:cxnLst/>
              <a:rect l="l" t="t" r="r" b="b"/>
              <a:pathLst>
                <a:path w="113" h="184" extrusionOk="0">
                  <a:moveTo>
                    <a:pt x="16" y="0"/>
                  </a:moveTo>
                  <a:cubicBezTo>
                    <a:pt x="1" y="83"/>
                    <a:pt x="50" y="131"/>
                    <a:pt x="99" y="183"/>
                  </a:cubicBezTo>
                  <a:lnTo>
                    <a:pt x="102" y="183"/>
                  </a:lnTo>
                  <a:cubicBezTo>
                    <a:pt x="106" y="176"/>
                    <a:pt x="109" y="173"/>
                    <a:pt x="113" y="169"/>
                  </a:cubicBezTo>
                  <a:cubicBezTo>
                    <a:pt x="91" y="105"/>
                    <a:pt x="61" y="52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4" name="Google Shape;6884;p5"/>
            <p:cNvSpPr/>
            <p:nvPr/>
          </p:nvSpPr>
          <p:spPr>
            <a:xfrm>
              <a:off x="-2447470" y="-2610923"/>
              <a:ext cx="7210" cy="4727"/>
            </a:xfrm>
            <a:custGeom>
              <a:avLst/>
              <a:gdLst/>
              <a:ahLst/>
              <a:cxnLst/>
              <a:rect l="l" t="t" r="r" b="b"/>
              <a:pathLst>
                <a:path w="151" h="99" extrusionOk="0">
                  <a:moveTo>
                    <a:pt x="151" y="12"/>
                  </a:moveTo>
                  <a:cubicBezTo>
                    <a:pt x="94" y="27"/>
                    <a:pt x="12" y="0"/>
                    <a:pt x="1" y="95"/>
                  </a:cubicBezTo>
                  <a:lnTo>
                    <a:pt x="4" y="98"/>
                  </a:lnTo>
                  <a:cubicBezTo>
                    <a:pt x="57" y="79"/>
                    <a:pt x="113" y="68"/>
                    <a:pt x="151" y="16"/>
                  </a:cubicBezTo>
                  <a:lnTo>
                    <a:pt x="151" y="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5" name="Google Shape;6885;p5"/>
            <p:cNvSpPr/>
            <p:nvPr/>
          </p:nvSpPr>
          <p:spPr>
            <a:xfrm>
              <a:off x="-2452245" y="-2706757"/>
              <a:ext cx="6064" cy="4345"/>
            </a:xfrm>
            <a:custGeom>
              <a:avLst/>
              <a:gdLst/>
              <a:ahLst/>
              <a:cxnLst/>
              <a:rect l="l" t="t" r="r" b="b"/>
              <a:pathLst>
                <a:path w="127" h="91" extrusionOk="0">
                  <a:moveTo>
                    <a:pt x="45" y="1"/>
                  </a:moveTo>
                  <a:cubicBezTo>
                    <a:pt x="45" y="30"/>
                    <a:pt x="0" y="68"/>
                    <a:pt x="49" y="87"/>
                  </a:cubicBezTo>
                  <a:cubicBezTo>
                    <a:pt x="56" y="90"/>
                    <a:pt x="64" y="90"/>
                    <a:pt x="71" y="90"/>
                  </a:cubicBezTo>
                  <a:cubicBezTo>
                    <a:pt x="101" y="90"/>
                    <a:pt x="116" y="61"/>
                    <a:pt x="123" y="30"/>
                  </a:cubicBezTo>
                  <a:cubicBezTo>
                    <a:pt x="123" y="27"/>
                    <a:pt x="127" y="23"/>
                    <a:pt x="127" y="19"/>
                  </a:cubicBezTo>
                  <a:cubicBezTo>
                    <a:pt x="123" y="16"/>
                    <a:pt x="120" y="16"/>
                    <a:pt x="116" y="16"/>
                  </a:cubicBezTo>
                  <a:cubicBezTo>
                    <a:pt x="109" y="16"/>
                    <a:pt x="104" y="19"/>
                    <a:pt x="97" y="19"/>
                  </a:cubicBezTo>
                  <a:lnTo>
                    <a:pt x="78" y="19"/>
                  </a:lnTo>
                  <a:cubicBezTo>
                    <a:pt x="68" y="19"/>
                    <a:pt x="56" y="16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6" name="Google Shape;6886;p5"/>
            <p:cNvSpPr/>
            <p:nvPr/>
          </p:nvSpPr>
          <p:spPr>
            <a:xfrm>
              <a:off x="-2449428" y="-2714063"/>
              <a:ext cx="6685" cy="5205"/>
            </a:xfrm>
            <a:custGeom>
              <a:avLst/>
              <a:gdLst/>
              <a:ahLst/>
              <a:cxnLst/>
              <a:rect l="l" t="t" r="r" b="b"/>
              <a:pathLst>
                <a:path w="140" h="109" extrusionOk="0">
                  <a:moveTo>
                    <a:pt x="87" y="0"/>
                  </a:moveTo>
                  <a:cubicBezTo>
                    <a:pt x="61" y="30"/>
                    <a:pt x="1" y="12"/>
                    <a:pt x="5" y="75"/>
                  </a:cubicBezTo>
                  <a:cubicBezTo>
                    <a:pt x="23" y="64"/>
                    <a:pt x="38" y="57"/>
                    <a:pt x="53" y="57"/>
                  </a:cubicBezTo>
                  <a:cubicBezTo>
                    <a:pt x="87" y="57"/>
                    <a:pt x="113" y="75"/>
                    <a:pt x="135" y="109"/>
                  </a:cubicBezTo>
                  <a:cubicBezTo>
                    <a:pt x="140" y="64"/>
                    <a:pt x="109" y="38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7" name="Google Shape;6887;p5"/>
            <p:cNvSpPr/>
            <p:nvPr/>
          </p:nvSpPr>
          <p:spPr>
            <a:xfrm>
              <a:off x="-2409413" y="-2685317"/>
              <a:ext cx="5014" cy="6972"/>
            </a:xfrm>
            <a:custGeom>
              <a:avLst/>
              <a:gdLst/>
              <a:ahLst/>
              <a:cxnLst/>
              <a:rect l="l" t="t" r="r" b="b"/>
              <a:pathLst>
                <a:path w="105" h="146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49"/>
                    <a:pt x="0" y="105"/>
                    <a:pt x="60" y="145"/>
                  </a:cubicBezTo>
                  <a:lnTo>
                    <a:pt x="64" y="145"/>
                  </a:lnTo>
                  <a:cubicBezTo>
                    <a:pt x="68" y="97"/>
                    <a:pt x="105" y="45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8" name="Google Shape;6888;p5"/>
            <p:cNvSpPr/>
            <p:nvPr/>
          </p:nvSpPr>
          <p:spPr>
            <a:xfrm>
              <a:off x="-2564887" y="-2836350"/>
              <a:ext cx="28984" cy="27361"/>
            </a:xfrm>
            <a:custGeom>
              <a:avLst/>
              <a:gdLst/>
              <a:ahLst/>
              <a:cxnLst/>
              <a:rect l="l" t="t" r="r" b="b"/>
              <a:pathLst>
                <a:path w="607" h="573" extrusionOk="0">
                  <a:moveTo>
                    <a:pt x="120" y="229"/>
                  </a:moveTo>
                  <a:cubicBezTo>
                    <a:pt x="139" y="229"/>
                    <a:pt x="153" y="247"/>
                    <a:pt x="158" y="263"/>
                  </a:cubicBezTo>
                  <a:cubicBezTo>
                    <a:pt x="176" y="303"/>
                    <a:pt x="184" y="348"/>
                    <a:pt x="198" y="404"/>
                  </a:cubicBezTo>
                  <a:cubicBezTo>
                    <a:pt x="139" y="375"/>
                    <a:pt x="105" y="341"/>
                    <a:pt x="82" y="299"/>
                  </a:cubicBezTo>
                  <a:cubicBezTo>
                    <a:pt x="68" y="277"/>
                    <a:pt x="75" y="247"/>
                    <a:pt x="105" y="232"/>
                  </a:cubicBezTo>
                  <a:cubicBezTo>
                    <a:pt x="108" y="232"/>
                    <a:pt x="116" y="229"/>
                    <a:pt x="120" y="229"/>
                  </a:cubicBezTo>
                  <a:close/>
                  <a:moveTo>
                    <a:pt x="161" y="1"/>
                  </a:moveTo>
                  <a:cubicBezTo>
                    <a:pt x="79" y="11"/>
                    <a:pt x="49" y="45"/>
                    <a:pt x="86" y="124"/>
                  </a:cubicBezTo>
                  <a:cubicBezTo>
                    <a:pt x="105" y="158"/>
                    <a:pt x="116" y="195"/>
                    <a:pt x="64" y="221"/>
                  </a:cubicBezTo>
                  <a:cubicBezTo>
                    <a:pt x="1" y="251"/>
                    <a:pt x="15" y="299"/>
                    <a:pt x="49" y="344"/>
                  </a:cubicBezTo>
                  <a:cubicBezTo>
                    <a:pt x="120" y="344"/>
                    <a:pt x="142" y="420"/>
                    <a:pt x="195" y="446"/>
                  </a:cubicBezTo>
                  <a:cubicBezTo>
                    <a:pt x="213" y="453"/>
                    <a:pt x="203" y="479"/>
                    <a:pt x="191" y="498"/>
                  </a:cubicBezTo>
                  <a:cubicBezTo>
                    <a:pt x="176" y="520"/>
                    <a:pt x="135" y="535"/>
                    <a:pt x="150" y="572"/>
                  </a:cubicBezTo>
                  <a:cubicBezTo>
                    <a:pt x="180" y="550"/>
                    <a:pt x="195" y="509"/>
                    <a:pt x="236" y="509"/>
                  </a:cubicBezTo>
                  <a:lnTo>
                    <a:pt x="247" y="509"/>
                  </a:lnTo>
                  <a:lnTo>
                    <a:pt x="281" y="475"/>
                  </a:lnTo>
                  <a:cubicBezTo>
                    <a:pt x="232" y="434"/>
                    <a:pt x="270" y="404"/>
                    <a:pt x="292" y="375"/>
                  </a:cubicBezTo>
                  <a:cubicBezTo>
                    <a:pt x="303" y="359"/>
                    <a:pt x="318" y="352"/>
                    <a:pt x="329" y="352"/>
                  </a:cubicBezTo>
                  <a:cubicBezTo>
                    <a:pt x="344" y="352"/>
                    <a:pt x="363" y="363"/>
                    <a:pt x="378" y="378"/>
                  </a:cubicBezTo>
                  <a:cubicBezTo>
                    <a:pt x="393" y="356"/>
                    <a:pt x="412" y="348"/>
                    <a:pt x="427" y="348"/>
                  </a:cubicBezTo>
                  <a:cubicBezTo>
                    <a:pt x="445" y="348"/>
                    <a:pt x="460" y="359"/>
                    <a:pt x="479" y="382"/>
                  </a:cubicBezTo>
                  <a:cubicBezTo>
                    <a:pt x="494" y="401"/>
                    <a:pt x="505" y="412"/>
                    <a:pt x="517" y="412"/>
                  </a:cubicBezTo>
                  <a:cubicBezTo>
                    <a:pt x="539" y="412"/>
                    <a:pt x="553" y="386"/>
                    <a:pt x="569" y="367"/>
                  </a:cubicBezTo>
                  <a:cubicBezTo>
                    <a:pt x="606" y="325"/>
                    <a:pt x="602" y="292"/>
                    <a:pt x="543" y="281"/>
                  </a:cubicBezTo>
                  <a:cubicBezTo>
                    <a:pt x="539" y="277"/>
                    <a:pt x="531" y="277"/>
                    <a:pt x="527" y="277"/>
                  </a:cubicBezTo>
                  <a:cubicBezTo>
                    <a:pt x="498" y="277"/>
                    <a:pt x="479" y="299"/>
                    <a:pt x="453" y="311"/>
                  </a:cubicBezTo>
                  <a:cubicBezTo>
                    <a:pt x="434" y="292"/>
                    <a:pt x="453" y="277"/>
                    <a:pt x="453" y="258"/>
                  </a:cubicBezTo>
                  <a:cubicBezTo>
                    <a:pt x="453" y="225"/>
                    <a:pt x="527" y="258"/>
                    <a:pt x="501" y="210"/>
                  </a:cubicBezTo>
                  <a:cubicBezTo>
                    <a:pt x="490" y="184"/>
                    <a:pt x="467" y="173"/>
                    <a:pt x="445" y="173"/>
                  </a:cubicBezTo>
                  <a:cubicBezTo>
                    <a:pt x="434" y="173"/>
                    <a:pt x="422" y="176"/>
                    <a:pt x="412" y="180"/>
                  </a:cubicBezTo>
                  <a:cubicBezTo>
                    <a:pt x="396" y="173"/>
                    <a:pt x="386" y="161"/>
                    <a:pt x="374" y="146"/>
                  </a:cubicBezTo>
                  <a:cubicBezTo>
                    <a:pt x="363" y="135"/>
                    <a:pt x="355" y="128"/>
                    <a:pt x="341" y="128"/>
                  </a:cubicBezTo>
                  <a:cubicBezTo>
                    <a:pt x="337" y="128"/>
                    <a:pt x="337" y="132"/>
                    <a:pt x="333" y="132"/>
                  </a:cubicBezTo>
                  <a:cubicBezTo>
                    <a:pt x="318" y="154"/>
                    <a:pt x="322" y="191"/>
                    <a:pt x="273" y="199"/>
                  </a:cubicBezTo>
                  <a:cubicBezTo>
                    <a:pt x="262" y="165"/>
                    <a:pt x="262" y="132"/>
                    <a:pt x="265" y="94"/>
                  </a:cubicBezTo>
                  <a:lnTo>
                    <a:pt x="265" y="94"/>
                  </a:lnTo>
                  <a:cubicBezTo>
                    <a:pt x="258" y="98"/>
                    <a:pt x="255" y="98"/>
                    <a:pt x="251" y="98"/>
                  </a:cubicBezTo>
                  <a:cubicBezTo>
                    <a:pt x="191" y="98"/>
                    <a:pt x="180" y="42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89" name="Google Shape;6889;p5"/>
            <p:cNvSpPr/>
            <p:nvPr/>
          </p:nvSpPr>
          <p:spPr>
            <a:xfrm>
              <a:off x="-2546885" y="-2833151"/>
              <a:ext cx="13131" cy="31276"/>
            </a:xfrm>
            <a:custGeom>
              <a:avLst/>
              <a:gdLst/>
              <a:ahLst/>
              <a:cxnLst/>
              <a:rect l="l" t="t" r="r" b="b"/>
              <a:pathLst>
                <a:path w="275" h="655" extrusionOk="0">
                  <a:moveTo>
                    <a:pt x="218" y="1"/>
                  </a:moveTo>
                  <a:cubicBezTo>
                    <a:pt x="247" y="31"/>
                    <a:pt x="237" y="75"/>
                    <a:pt x="214" y="91"/>
                  </a:cubicBezTo>
                  <a:cubicBezTo>
                    <a:pt x="166" y="124"/>
                    <a:pt x="173" y="169"/>
                    <a:pt x="166" y="214"/>
                  </a:cubicBezTo>
                  <a:cubicBezTo>
                    <a:pt x="225" y="225"/>
                    <a:pt x="229" y="258"/>
                    <a:pt x="192" y="300"/>
                  </a:cubicBezTo>
                  <a:cubicBezTo>
                    <a:pt x="176" y="319"/>
                    <a:pt x="162" y="345"/>
                    <a:pt x="140" y="345"/>
                  </a:cubicBezTo>
                  <a:cubicBezTo>
                    <a:pt x="128" y="345"/>
                    <a:pt x="117" y="334"/>
                    <a:pt x="102" y="315"/>
                  </a:cubicBezTo>
                  <a:cubicBezTo>
                    <a:pt x="83" y="292"/>
                    <a:pt x="68" y="281"/>
                    <a:pt x="50" y="281"/>
                  </a:cubicBezTo>
                  <a:cubicBezTo>
                    <a:pt x="35" y="281"/>
                    <a:pt x="16" y="289"/>
                    <a:pt x="1" y="311"/>
                  </a:cubicBezTo>
                  <a:cubicBezTo>
                    <a:pt x="9" y="322"/>
                    <a:pt x="5" y="334"/>
                    <a:pt x="1" y="345"/>
                  </a:cubicBezTo>
                  <a:cubicBezTo>
                    <a:pt x="16" y="356"/>
                    <a:pt x="31" y="371"/>
                    <a:pt x="45" y="379"/>
                  </a:cubicBezTo>
                  <a:cubicBezTo>
                    <a:pt x="76" y="393"/>
                    <a:pt x="132" y="415"/>
                    <a:pt x="124" y="431"/>
                  </a:cubicBezTo>
                  <a:cubicBezTo>
                    <a:pt x="102" y="502"/>
                    <a:pt x="188" y="580"/>
                    <a:pt x="102" y="640"/>
                  </a:cubicBezTo>
                  <a:cubicBezTo>
                    <a:pt x="102" y="644"/>
                    <a:pt x="106" y="651"/>
                    <a:pt x="109" y="655"/>
                  </a:cubicBezTo>
                  <a:lnTo>
                    <a:pt x="117" y="655"/>
                  </a:lnTo>
                  <a:cubicBezTo>
                    <a:pt x="143" y="648"/>
                    <a:pt x="166" y="636"/>
                    <a:pt x="176" y="599"/>
                  </a:cubicBezTo>
                  <a:cubicBezTo>
                    <a:pt x="195" y="517"/>
                    <a:pt x="184" y="420"/>
                    <a:pt x="214" y="353"/>
                  </a:cubicBezTo>
                  <a:cubicBezTo>
                    <a:pt x="266" y="251"/>
                    <a:pt x="270" y="154"/>
                    <a:pt x="274" y="49"/>
                  </a:cubicBezTo>
                  <a:cubicBezTo>
                    <a:pt x="274" y="4"/>
                    <a:pt x="259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0" name="Google Shape;6890;p5"/>
            <p:cNvSpPr/>
            <p:nvPr/>
          </p:nvSpPr>
          <p:spPr>
            <a:xfrm>
              <a:off x="-2553666" y="-2816725"/>
              <a:ext cx="15805" cy="16856"/>
            </a:xfrm>
            <a:custGeom>
              <a:avLst/>
              <a:gdLst/>
              <a:ahLst/>
              <a:cxnLst/>
              <a:rect l="l" t="t" r="r" b="b"/>
              <a:pathLst>
                <a:path w="331" h="353" extrusionOk="0">
                  <a:moveTo>
                    <a:pt x="143" y="1"/>
                  </a:moveTo>
                  <a:lnTo>
                    <a:pt x="143" y="1"/>
                  </a:lnTo>
                  <a:cubicBezTo>
                    <a:pt x="147" y="42"/>
                    <a:pt x="132" y="49"/>
                    <a:pt x="109" y="49"/>
                  </a:cubicBezTo>
                  <a:lnTo>
                    <a:pt x="61" y="49"/>
                  </a:lnTo>
                  <a:lnTo>
                    <a:pt x="46" y="64"/>
                  </a:lnTo>
                  <a:lnTo>
                    <a:pt x="12" y="98"/>
                  </a:lnTo>
                  <a:cubicBezTo>
                    <a:pt x="1" y="154"/>
                    <a:pt x="8" y="202"/>
                    <a:pt x="57" y="247"/>
                  </a:cubicBezTo>
                  <a:cubicBezTo>
                    <a:pt x="106" y="289"/>
                    <a:pt x="61" y="300"/>
                    <a:pt x="27" y="311"/>
                  </a:cubicBezTo>
                  <a:cubicBezTo>
                    <a:pt x="35" y="315"/>
                    <a:pt x="38" y="323"/>
                    <a:pt x="42" y="330"/>
                  </a:cubicBezTo>
                  <a:cubicBezTo>
                    <a:pt x="49" y="333"/>
                    <a:pt x="53" y="337"/>
                    <a:pt x="61" y="341"/>
                  </a:cubicBezTo>
                  <a:lnTo>
                    <a:pt x="72" y="341"/>
                  </a:lnTo>
                  <a:cubicBezTo>
                    <a:pt x="83" y="341"/>
                    <a:pt x="94" y="345"/>
                    <a:pt x="102" y="349"/>
                  </a:cubicBezTo>
                  <a:cubicBezTo>
                    <a:pt x="113" y="349"/>
                    <a:pt x="125" y="352"/>
                    <a:pt x="135" y="352"/>
                  </a:cubicBezTo>
                  <a:cubicBezTo>
                    <a:pt x="143" y="352"/>
                    <a:pt x="151" y="352"/>
                    <a:pt x="158" y="349"/>
                  </a:cubicBezTo>
                  <a:cubicBezTo>
                    <a:pt x="120" y="281"/>
                    <a:pt x="91" y="206"/>
                    <a:pt x="42" y="147"/>
                  </a:cubicBezTo>
                  <a:cubicBezTo>
                    <a:pt x="53" y="135"/>
                    <a:pt x="64" y="132"/>
                    <a:pt x="75" y="132"/>
                  </a:cubicBezTo>
                  <a:cubicBezTo>
                    <a:pt x="91" y="132"/>
                    <a:pt x="98" y="139"/>
                    <a:pt x="106" y="150"/>
                  </a:cubicBezTo>
                  <a:cubicBezTo>
                    <a:pt x="113" y="169"/>
                    <a:pt x="113" y="195"/>
                    <a:pt x="143" y="195"/>
                  </a:cubicBezTo>
                  <a:cubicBezTo>
                    <a:pt x="177" y="195"/>
                    <a:pt x="147" y="161"/>
                    <a:pt x="161" y="154"/>
                  </a:cubicBezTo>
                  <a:cubicBezTo>
                    <a:pt x="173" y="150"/>
                    <a:pt x="180" y="150"/>
                    <a:pt x="192" y="150"/>
                  </a:cubicBezTo>
                  <a:cubicBezTo>
                    <a:pt x="210" y="150"/>
                    <a:pt x="225" y="158"/>
                    <a:pt x="232" y="184"/>
                  </a:cubicBezTo>
                  <a:cubicBezTo>
                    <a:pt x="240" y="221"/>
                    <a:pt x="240" y="259"/>
                    <a:pt x="244" y="296"/>
                  </a:cubicBezTo>
                  <a:cubicBezTo>
                    <a:pt x="330" y="236"/>
                    <a:pt x="244" y="158"/>
                    <a:pt x="266" y="87"/>
                  </a:cubicBezTo>
                  <a:cubicBezTo>
                    <a:pt x="274" y="71"/>
                    <a:pt x="218" y="49"/>
                    <a:pt x="187" y="35"/>
                  </a:cubicBezTo>
                  <a:cubicBezTo>
                    <a:pt x="173" y="27"/>
                    <a:pt x="158" y="12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1" name="Google Shape;6891;p5"/>
            <p:cNvSpPr/>
            <p:nvPr/>
          </p:nvSpPr>
          <p:spPr>
            <a:xfrm>
              <a:off x="-2574007" y="-2871494"/>
              <a:ext cx="9359" cy="13943"/>
            </a:xfrm>
            <a:custGeom>
              <a:avLst/>
              <a:gdLst/>
              <a:ahLst/>
              <a:cxnLst/>
              <a:rect l="l" t="t" r="r" b="b"/>
              <a:pathLst>
                <a:path w="196" h="292" extrusionOk="0">
                  <a:moveTo>
                    <a:pt x="90" y="0"/>
                  </a:moveTo>
                  <a:cubicBezTo>
                    <a:pt x="23" y="0"/>
                    <a:pt x="16" y="60"/>
                    <a:pt x="1" y="109"/>
                  </a:cubicBezTo>
                  <a:cubicBezTo>
                    <a:pt x="23" y="131"/>
                    <a:pt x="16" y="157"/>
                    <a:pt x="8" y="183"/>
                  </a:cubicBezTo>
                  <a:cubicBezTo>
                    <a:pt x="1" y="224"/>
                    <a:pt x="12" y="262"/>
                    <a:pt x="46" y="292"/>
                  </a:cubicBezTo>
                  <a:cubicBezTo>
                    <a:pt x="87" y="266"/>
                    <a:pt x="132" y="250"/>
                    <a:pt x="124" y="187"/>
                  </a:cubicBezTo>
                  <a:cubicBezTo>
                    <a:pt x="120" y="150"/>
                    <a:pt x="161" y="127"/>
                    <a:pt x="180" y="97"/>
                  </a:cubicBezTo>
                  <a:cubicBezTo>
                    <a:pt x="195" y="38"/>
                    <a:pt x="176" y="15"/>
                    <a:pt x="116" y="4"/>
                  </a:cubicBezTo>
                  <a:cubicBezTo>
                    <a:pt x="106" y="4"/>
                    <a:pt x="98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2" name="Google Shape;6892;p5"/>
            <p:cNvSpPr/>
            <p:nvPr/>
          </p:nvSpPr>
          <p:spPr>
            <a:xfrm>
              <a:off x="-2562547" y="-2819924"/>
              <a:ext cx="10935" cy="19148"/>
            </a:xfrm>
            <a:custGeom>
              <a:avLst/>
              <a:gdLst/>
              <a:ahLst/>
              <a:cxnLst/>
              <a:rect l="l" t="t" r="r" b="b"/>
              <a:pathLst>
                <a:path w="229" h="401" extrusionOk="0">
                  <a:moveTo>
                    <a:pt x="0" y="0"/>
                  </a:moveTo>
                  <a:cubicBezTo>
                    <a:pt x="30" y="26"/>
                    <a:pt x="56" y="57"/>
                    <a:pt x="90" y="90"/>
                  </a:cubicBezTo>
                  <a:cubicBezTo>
                    <a:pt x="82" y="90"/>
                    <a:pt x="75" y="90"/>
                    <a:pt x="67" y="86"/>
                  </a:cubicBezTo>
                  <a:lnTo>
                    <a:pt x="45" y="86"/>
                  </a:lnTo>
                  <a:cubicBezTo>
                    <a:pt x="30" y="86"/>
                    <a:pt x="19" y="90"/>
                    <a:pt x="19" y="116"/>
                  </a:cubicBezTo>
                  <a:cubicBezTo>
                    <a:pt x="82" y="131"/>
                    <a:pt x="90" y="165"/>
                    <a:pt x="49" y="214"/>
                  </a:cubicBezTo>
                  <a:cubicBezTo>
                    <a:pt x="67" y="251"/>
                    <a:pt x="45" y="277"/>
                    <a:pt x="30" y="307"/>
                  </a:cubicBezTo>
                  <a:cubicBezTo>
                    <a:pt x="23" y="329"/>
                    <a:pt x="26" y="363"/>
                    <a:pt x="45" y="363"/>
                  </a:cubicBezTo>
                  <a:lnTo>
                    <a:pt x="49" y="363"/>
                  </a:lnTo>
                  <a:cubicBezTo>
                    <a:pt x="59" y="359"/>
                    <a:pt x="67" y="356"/>
                    <a:pt x="75" y="356"/>
                  </a:cubicBezTo>
                  <a:cubicBezTo>
                    <a:pt x="101" y="356"/>
                    <a:pt x="120" y="367"/>
                    <a:pt x="142" y="378"/>
                  </a:cubicBezTo>
                  <a:cubicBezTo>
                    <a:pt x="161" y="390"/>
                    <a:pt x="183" y="400"/>
                    <a:pt x="202" y="400"/>
                  </a:cubicBezTo>
                  <a:cubicBezTo>
                    <a:pt x="213" y="400"/>
                    <a:pt x="221" y="400"/>
                    <a:pt x="228" y="397"/>
                  </a:cubicBezTo>
                  <a:cubicBezTo>
                    <a:pt x="224" y="390"/>
                    <a:pt x="221" y="382"/>
                    <a:pt x="213" y="378"/>
                  </a:cubicBezTo>
                  <a:cubicBezTo>
                    <a:pt x="172" y="329"/>
                    <a:pt x="112" y="300"/>
                    <a:pt x="101" y="228"/>
                  </a:cubicBezTo>
                  <a:cubicBezTo>
                    <a:pt x="86" y="191"/>
                    <a:pt x="127" y="176"/>
                    <a:pt x="142" y="154"/>
                  </a:cubicBezTo>
                  <a:cubicBezTo>
                    <a:pt x="154" y="135"/>
                    <a:pt x="164" y="109"/>
                    <a:pt x="146" y="102"/>
                  </a:cubicBezTo>
                  <a:cubicBezTo>
                    <a:pt x="93" y="76"/>
                    <a:pt x="7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3" name="Google Shape;6893;p5"/>
            <p:cNvSpPr/>
            <p:nvPr/>
          </p:nvSpPr>
          <p:spPr>
            <a:xfrm>
              <a:off x="-2547745" y="-2783682"/>
              <a:ext cx="13227" cy="12892"/>
            </a:xfrm>
            <a:custGeom>
              <a:avLst/>
              <a:gdLst/>
              <a:ahLst/>
              <a:cxnLst/>
              <a:rect l="l" t="t" r="r" b="b"/>
              <a:pathLst>
                <a:path w="277" h="270" extrusionOk="0">
                  <a:moveTo>
                    <a:pt x="127" y="0"/>
                  </a:moveTo>
                  <a:cubicBezTo>
                    <a:pt x="90" y="0"/>
                    <a:pt x="56" y="15"/>
                    <a:pt x="30" y="49"/>
                  </a:cubicBezTo>
                  <a:cubicBezTo>
                    <a:pt x="8" y="75"/>
                    <a:pt x="1" y="105"/>
                    <a:pt x="23" y="131"/>
                  </a:cubicBezTo>
                  <a:cubicBezTo>
                    <a:pt x="53" y="164"/>
                    <a:pt x="71" y="202"/>
                    <a:pt x="79" y="243"/>
                  </a:cubicBezTo>
                  <a:cubicBezTo>
                    <a:pt x="82" y="262"/>
                    <a:pt x="94" y="269"/>
                    <a:pt x="108" y="269"/>
                  </a:cubicBezTo>
                  <a:cubicBezTo>
                    <a:pt x="120" y="269"/>
                    <a:pt x="135" y="262"/>
                    <a:pt x="146" y="259"/>
                  </a:cubicBezTo>
                  <a:cubicBezTo>
                    <a:pt x="108" y="232"/>
                    <a:pt x="94" y="183"/>
                    <a:pt x="75" y="146"/>
                  </a:cubicBezTo>
                  <a:cubicBezTo>
                    <a:pt x="53" y="109"/>
                    <a:pt x="71" y="71"/>
                    <a:pt x="105" y="41"/>
                  </a:cubicBezTo>
                  <a:cubicBezTo>
                    <a:pt x="113" y="34"/>
                    <a:pt x="124" y="30"/>
                    <a:pt x="131" y="30"/>
                  </a:cubicBezTo>
                  <a:cubicBezTo>
                    <a:pt x="150" y="30"/>
                    <a:pt x="168" y="45"/>
                    <a:pt x="187" y="57"/>
                  </a:cubicBezTo>
                  <a:cubicBezTo>
                    <a:pt x="232" y="75"/>
                    <a:pt x="225" y="105"/>
                    <a:pt x="202" y="138"/>
                  </a:cubicBezTo>
                  <a:cubicBezTo>
                    <a:pt x="180" y="176"/>
                    <a:pt x="198" y="232"/>
                    <a:pt x="146" y="259"/>
                  </a:cubicBezTo>
                  <a:cubicBezTo>
                    <a:pt x="165" y="266"/>
                    <a:pt x="176" y="266"/>
                    <a:pt x="187" y="266"/>
                  </a:cubicBezTo>
                  <a:cubicBezTo>
                    <a:pt x="243" y="266"/>
                    <a:pt x="220" y="187"/>
                    <a:pt x="239" y="157"/>
                  </a:cubicBezTo>
                  <a:cubicBezTo>
                    <a:pt x="270" y="116"/>
                    <a:pt x="277" y="57"/>
                    <a:pt x="206" y="23"/>
                  </a:cubicBezTo>
                  <a:cubicBezTo>
                    <a:pt x="176" y="7"/>
                    <a:pt x="150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4" name="Google Shape;6894;p5"/>
            <p:cNvSpPr/>
            <p:nvPr/>
          </p:nvSpPr>
          <p:spPr>
            <a:xfrm>
              <a:off x="-2548461" y="-283315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251" y="1"/>
                  </a:moveTo>
                  <a:lnTo>
                    <a:pt x="251" y="1"/>
                  </a:lnTo>
                  <a:cubicBezTo>
                    <a:pt x="199" y="20"/>
                    <a:pt x="146" y="39"/>
                    <a:pt x="94" y="39"/>
                  </a:cubicBezTo>
                  <a:cubicBezTo>
                    <a:pt x="64" y="39"/>
                    <a:pt x="34" y="34"/>
                    <a:pt x="0" y="16"/>
                  </a:cubicBezTo>
                  <a:lnTo>
                    <a:pt x="0" y="16"/>
                  </a:lnTo>
                  <a:cubicBezTo>
                    <a:pt x="4" y="23"/>
                    <a:pt x="4" y="31"/>
                    <a:pt x="4" y="39"/>
                  </a:cubicBezTo>
                  <a:cubicBezTo>
                    <a:pt x="11" y="53"/>
                    <a:pt x="23" y="68"/>
                    <a:pt x="30" y="79"/>
                  </a:cubicBezTo>
                  <a:cubicBezTo>
                    <a:pt x="42" y="94"/>
                    <a:pt x="52" y="106"/>
                    <a:pt x="68" y="113"/>
                  </a:cubicBezTo>
                  <a:cubicBezTo>
                    <a:pt x="78" y="109"/>
                    <a:pt x="90" y="106"/>
                    <a:pt x="101" y="106"/>
                  </a:cubicBezTo>
                  <a:cubicBezTo>
                    <a:pt x="123" y="106"/>
                    <a:pt x="146" y="117"/>
                    <a:pt x="157" y="143"/>
                  </a:cubicBezTo>
                  <a:cubicBezTo>
                    <a:pt x="183" y="191"/>
                    <a:pt x="109" y="158"/>
                    <a:pt x="109" y="191"/>
                  </a:cubicBezTo>
                  <a:cubicBezTo>
                    <a:pt x="109" y="210"/>
                    <a:pt x="90" y="225"/>
                    <a:pt x="109" y="244"/>
                  </a:cubicBezTo>
                  <a:cubicBezTo>
                    <a:pt x="135" y="232"/>
                    <a:pt x="154" y="210"/>
                    <a:pt x="183" y="210"/>
                  </a:cubicBezTo>
                  <a:cubicBezTo>
                    <a:pt x="187" y="210"/>
                    <a:pt x="195" y="210"/>
                    <a:pt x="199" y="214"/>
                  </a:cubicBezTo>
                  <a:cubicBezTo>
                    <a:pt x="206" y="169"/>
                    <a:pt x="199" y="124"/>
                    <a:pt x="247" y="91"/>
                  </a:cubicBezTo>
                  <a:cubicBezTo>
                    <a:pt x="270" y="75"/>
                    <a:pt x="280" y="3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5" name="Google Shape;6895;p5"/>
            <p:cNvSpPr/>
            <p:nvPr/>
          </p:nvSpPr>
          <p:spPr>
            <a:xfrm>
              <a:off x="-2583653" y="-2866337"/>
              <a:ext cx="11842" cy="10601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203" y="1"/>
                  </a:moveTo>
                  <a:cubicBezTo>
                    <a:pt x="184" y="38"/>
                    <a:pt x="184" y="87"/>
                    <a:pt x="147" y="116"/>
                  </a:cubicBezTo>
                  <a:cubicBezTo>
                    <a:pt x="117" y="109"/>
                    <a:pt x="113" y="61"/>
                    <a:pt x="75" y="61"/>
                  </a:cubicBezTo>
                  <a:lnTo>
                    <a:pt x="68" y="61"/>
                  </a:lnTo>
                  <a:cubicBezTo>
                    <a:pt x="38" y="64"/>
                    <a:pt x="20" y="79"/>
                    <a:pt x="4" y="106"/>
                  </a:cubicBezTo>
                  <a:cubicBezTo>
                    <a:pt x="1" y="116"/>
                    <a:pt x="4" y="132"/>
                    <a:pt x="16" y="135"/>
                  </a:cubicBezTo>
                  <a:cubicBezTo>
                    <a:pt x="72" y="150"/>
                    <a:pt x="109" y="191"/>
                    <a:pt x="158" y="218"/>
                  </a:cubicBezTo>
                  <a:cubicBezTo>
                    <a:pt x="158" y="218"/>
                    <a:pt x="161" y="221"/>
                    <a:pt x="165" y="221"/>
                  </a:cubicBezTo>
                  <a:cubicBezTo>
                    <a:pt x="187" y="221"/>
                    <a:pt x="221" y="195"/>
                    <a:pt x="248" y="184"/>
                  </a:cubicBezTo>
                  <a:cubicBezTo>
                    <a:pt x="214" y="154"/>
                    <a:pt x="203" y="116"/>
                    <a:pt x="210" y="75"/>
                  </a:cubicBezTo>
                  <a:cubicBezTo>
                    <a:pt x="218" y="49"/>
                    <a:pt x="225" y="23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6" name="Google Shape;6896;p5"/>
            <p:cNvSpPr/>
            <p:nvPr/>
          </p:nvSpPr>
          <p:spPr>
            <a:xfrm>
              <a:off x="-2564028" y="-2856358"/>
              <a:ext cx="6303" cy="6876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68" y="1"/>
                  </a:moveTo>
                  <a:cubicBezTo>
                    <a:pt x="54" y="1"/>
                    <a:pt x="42" y="4"/>
                    <a:pt x="28" y="19"/>
                  </a:cubicBezTo>
                  <a:cubicBezTo>
                    <a:pt x="1" y="54"/>
                    <a:pt x="28" y="90"/>
                    <a:pt x="50" y="121"/>
                  </a:cubicBezTo>
                  <a:cubicBezTo>
                    <a:pt x="61" y="135"/>
                    <a:pt x="72" y="143"/>
                    <a:pt x="87" y="143"/>
                  </a:cubicBezTo>
                  <a:cubicBezTo>
                    <a:pt x="90" y="143"/>
                    <a:pt x="95" y="139"/>
                    <a:pt x="102" y="139"/>
                  </a:cubicBezTo>
                  <a:cubicBezTo>
                    <a:pt x="109" y="106"/>
                    <a:pt x="121" y="76"/>
                    <a:pt x="132" y="42"/>
                  </a:cubicBezTo>
                  <a:cubicBezTo>
                    <a:pt x="113" y="19"/>
                    <a:pt x="90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7" name="Google Shape;6897;p5"/>
            <p:cNvSpPr/>
            <p:nvPr/>
          </p:nvSpPr>
          <p:spPr>
            <a:xfrm>
              <a:off x="-2571859" y="-2866910"/>
              <a:ext cx="7353" cy="10075"/>
            </a:xfrm>
            <a:custGeom>
              <a:avLst/>
              <a:gdLst/>
              <a:ahLst/>
              <a:cxnLst/>
              <a:rect l="l" t="t" r="r" b="b"/>
              <a:pathLst>
                <a:path w="154" h="211" extrusionOk="0">
                  <a:moveTo>
                    <a:pt x="135" y="1"/>
                  </a:moveTo>
                  <a:cubicBezTo>
                    <a:pt x="116" y="31"/>
                    <a:pt x="75" y="54"/>
                    <a:pt x="79" y="91"/>
                  </a:cubicBezTo>
                  <a:cubicBezTo>
                    <a:pt x="87" y="154"/>
                    <a:pt x="42" y="170"/>
                    <a:pt x="1" y="196"/>
                  </a:cubicBezTo>
                  <a:cubicBezTo>
                    <a:pt x="23" y="207"/>
                    <a:pt x="42" y="211"/>
                    <a:pt x="57" y="211"/>
                  </a:cubicBezTo>
                  <a:cubicBezTo>
                    <a:pt x="87" y="211"/>
                    <a:pt x="109" y="192"/>
                    <a:pt x="120" y="144"/>
                  </a:cubicBezTo>
                  <a:cubicBezTo>
                    <a:pt x="131" y="95"/>
                    <a:pt x="154" y="50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8" name="Google Shape;6898;p5"/>
            <p:cNvSpPr/>
            <p:nvPr/>
          </p:nvSpPr>
          <p:spPr>
            <a:xfrm>
              <a:off x="-2551183" y="-2801923"/>
              <a:ext cx="9932" cy="5253"/>
            </a:xfrm>
            <a:custGeom>
              <a:avLst/>
              <a:gdLst/>
              <a:ahLst/>
              <a:cxnLst/>
              <a:rect l="l" t="t" r="r" b="b"/>
              <a:pathLst>
                <a:path w="208" h="110" extrusionOk="0">
                  <a:moveTo>
                    <a:pt x="203" y="1"/>
                  </a:moveTo>
                  <a:cubicBezTo>
                    <a:pt x="170" y="5"/>
                    <a:pt x="147" y="39"/>
                    <a:pt x="117" y="39"/>
                  </a:cubicBezTo>
                  <a:lnTo>
                    <a:pt x="106" y="39"/>
                  </a:lnTo>
                  <a:cubicBezTo>
                    <a:pt x="99" y="42"/>
                    <a:pt x="91" y="42"/>
                    <a:pt x="83" y="42"/>
                  </a:cubicBezTo>
                  <a:cubicBezTo>
                    <a:pt x="73" y="42"/>
                    <a:pt x="61" y="39"/>
                    <a:pt x="50" y="39"/>
                  </a:cubicBezTo>
                  <a:cubicBezTo>
                    <a:pt x="42" y="35"/>
                    <a:pt x="31" y="31"/>
                    <a:pt x="20" y="31"/>
                  </a:cubicBezTo>
                  <a:lnTo>
                    <a:pt x="9" y="31"/>
                  </a:lnTo>
                  <a:cubicBezTo>
                    <a:pt x="1" y="87"/>
                    <a:pt x="23" y="109"/>
                    <a:pt x="57" y="109"/>
                  </a:cubicBezTo>
                  <a:cubicBezTo>
                    <a:pt x="68" y="109"/>
                    <a:pt x="83" y="106"/>
                    <a:pt x="99" y="102"/>
                  </a:cubicBezTo>
                  <a:cubicBezTo>
                    <a:pt x="147" y="87"/>
                    <a:pt x="185" y="49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99" name="Google Shape;6899;p5"/>
            <p:cNvSpPr/>
            <p:nvPr/>
          </p:nvSpPr>
          <p:spPr>
            <a:xfrm>
              <a:off x="-2609868" y="-2857933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60" y="0"/>
                    <a:pt x="46" y="4"/>
                    <a:pt x="30" y="15"/>
                  </a:cubicBezTo>
                  <a:cubicBezTo>
                    <a:pt x="12" y="37"/>
                    <a:pt x="1" y="60"/>
                    <a:pt x="27" y="87"/>
                  </a:cubicBezTo>
                  <a:cubicBezTo>
                    <a:pt x="38" y="97"/>
                    <a:pt x="49" y="101"/>
                    <a:pt x="60" y="101"/>
                  </a:cubicBezTo>
                  <a:cubicBezTo>
                    <a:pt x="72" y="101"/>
                    <a:pt x="82" y="94"/>
                    <a:pt x="98" y="82"/>
                  </a:cubicBezTo>
                  <a:cubicBezTo>
                    <a:pt x="116" y="60"/>
                    <a:pt x="124" y="37"/>
                    <a:pt x="101" y="4"/>
                  </a:cubicBezTo>
                  <a:cubicBezTo>
                    <a:pt x="94" y="0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0" name="Google Shape;6900;p5"/>
            <p:cNvSpPr/>
            <p:nvPr/>
          </p:nvSpPr>
          <p:spPr>
            <a:xfrm>
              <a:off x="-2559157" y="-2854400"/>
              <a:ext cx="5062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30" y="1"/>
                  </a:moveTo>
                  <a:cubicBezTo>
                    <a:pt x="19" y="35"/>
                    <a:pt x="7" y="65"/>
                    <a:pt x="0" y="98"/>
                  </a:cubicBezTo>
                  <a:cubicBezTo>
                    <a:pt x="15" y="113"/>
                    <a:pt x="33" y="125"/>
                    <a:pt x="49" y="125"/>
                  </a:cubicBezTo>
                  <a:cubicBezTo>
                    <a:pt x="64" y="125"/>
                    <a:pt x="75" y="117"/>
                    <a:pt x="83" y="98"/>
                  </a:cubicBezTo>
                  <a:cubicBezTo>
                    <a:pt x="97" y="61"/>
                    <a:pt x="105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1" name="Google Shape;6901;p5"/>
            <p:cNvSpPr/>
            <p:nvPr/>
          </p:nvSpPr>
          <p:spPr>
            <a:xfrm>
              <a:off x="-2552424" y="-2833294"/>
              <a:ext cx="4154" cy="6446"/>
            </a:xfrm>
            <a:custGeom>
              <a:avLst/>
              <a:gdLst/>
              <a:ahLst/>
              <a:cxnLst/>
              <a:rect l="l" t="t" r="r" b="b"/>
              <a:pathLst>
                <a:path w="87" h="135" extrusionOk="0">
                  <a:moveTo>
                    <a:pt x="54" y="0"/>
                  </a:moveTo>
                  <a:cubicBezTo>
                    <a:pt x="35" y="0"/>
                    <a:pt x="20" y="15"/>
                    <a:pt x="4" y="30"/>
                  </a:cubicBezTo>
                  <a:cubicBezTo>
                    <a:pt x="1" y="68"/>
                    <a:pt x="1" y="101"/>
                    <a:pt x="12" y="135"/>
                  </a:cubicBezTo>
                  <a:cubicBezTo>
                    <a:pt x="61" y="127"/>
                    <a:pt x="57" y="90"/>
                    <a:pt x="72" y="68"/>
                  </a:cubicBezTo>
                  <a:cubicBezTo>
                    <a:pt x="76" y="68"/>
                    <a:pt x="76" y="64"/>
                    <a:pt x="80" y="64"/>
                  </a:cubicBezTo>
                  <a:cubicBezTo>
                    <a:pt x="87" y="56"/>
                    <a:pt x="87" y="49"/>
                    <a:pt x="87" y="42"/>
                  </a:cubicBezTo>
                  <a:cubicBezTo>
                    <a:pt x="87" y="34"/>
                    <a:pt x="87" y="26"/>
                    <a:pt x="83" y="19"/>
                  </a:cubicBezTo>
                  <a:cubicBezTo>
                    <a:pt x="72" y="7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2" name="Google Shape;6902;p5"/>
            <p:cNvSpPr/>
            <p:nvPr/>
          </p:nvSpPr>
          <p:spPr>
            <a:xfrm>
              <a:off x="-2600413" y="-2863472"/>
              <a:ext cx="5587" cy="4536"/>
            </a:xfrm>
            <a:custGeom>
              <a:avLst/>
              <a:gdLst/>
              <a:ahLst/>
              <a:cxnLst/>
              <a:rect l="l" t="t" r="r" b="b"/>
              <a:pathLst>
                <a:path w="117" h="95" extrusionOk="0">
                  <a:moveTo>
                    <a:pt x="64" y="1"/>
                  </a:moveTo>
                  <a:cubicBezTo>
                    <a:pt x="34" y="1"/>
                    <a:pt x="15" y="11"/>
                    <a:pt x="5" y="46"/>
                  </a:cubicBezTo>
                  <a:cubicBezTo>
                    <a:pt x="0" y="64"/>
                    <a:pt x="5" y="86"/>
                    <a:pt x="27" y="90"/>
                  </a:cubicBezTo>
                  <a:cubicBezTo>
                    <a:pt x="34" y="94"/>
                    <a:pt x="41" y="94"/>
                    <a:pt x="45" y="94"/>
                  </a:cubicBezTo>
                  <a:cubicBezTo>
                    <a:pt x="94" y="94"/>
                    <a:pt x="86" y="34"/>
                    <a:pt x="117" y="8"/>
                  </a:cubicBezTo>
                  <a:cubicBezTo>
                    <a:pt x="98" y="4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3" name="Google Shape;6903;p5"/>
            <p:cNvSpPr/>
            <p:nvPr/>
          </p:nvSpPr>
          <p:spPr>
            <a:xfrm>
              <a:off x="-2564028" y="-2814433"/>
              <a:ext cx="5778" cy="4727"/>
            </a:xfrm>
            <a:custGeom>
              <a:avLst/>
              <a:gdLst/>
              <a:ahLst/>
              <a:cxnLst/>
              <a:rect l="l" t="t" r="r" b="b"/>
              <a:pathLst>
                <a:path w="121" h="99" extrusionOk="0">
                  <a:moveTo>
                    <a:pt x="50" y="1"/>
                  </a:moveTo>
                  <a:lnTo>
                    <a:pt x="50" y="1"/>
                  </a:lnTo>
                  <a:cubicBezTo>
                    <a:pt x="16" y="50"/>
                    <a:pt x="1" y="87"/>
                    <a:pt x="80" y="99"/>
                  </a:cubicBezTo>
                  <a:cubicBezTo>
                    <a:pt x="121" y="50"/>
                    <a:pt x="113" y="16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4" name="Google Shape;6904;p5"/>
            <p:cNvSpPr/>
            <p:nvPr/>
          </p:nvSpPr>
          <p:spPr>
            <a:xfrm>
              <a:off x="-2594015" y="-2866337"/>
              <a:ext cx="6160" cy="3247"/>
            </a:xfrm>
            <a:custGeom>
              <a:avLst/>
              <a:gdLst/>
              <a:ahLst/>
              <a:cxnLst/>
              <a:rect l="l" t="t" r="r" b="b"/>
              <a:pathLst>
                <a:path w="129" h="68" extrusionOk="0">
                  <a:moveTo>
                    <a:pt x="42" y="1"/>
                  </a:moveTo>
                  <a:cubicBezTo>
                    <a:pt x="35" y="1"/>
                    <a:pt x="28" y="4"/>
                    <a:pt x="20" y="11"/>
                  </a:cubicBezTo>
                  <a:cubicBezTo>
                    <a:pt x="5" y="19"/>
                    <a:pt x="1" y="38"/>
                    <a:pt x="12" y="49"/>
                  </a:cubicBezTo>
                  <a:cubicBezTo>
                    <a:pt x="23" y="64"/>
                    <a:pt x="35" y="68"/>
                    <a:pt x="46" y="68"/>
                  </a:cubicBezTo>
                  <a:cubicBezTo>
                    <a:pt x="64" y="68"/>
                    <a:pt x="90" y="53"/>
                    <a:pt x="128" y="42"/>
                  </a:cubicBezTo>
                  <a:cubicBezTo>
                    <a:pt x="87" y="30"/>
                    <a:pt x="68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5" name="Google Shape;6905;p5"/>
            <p:cNvSpPr/>
            <p:nvPr/>
          </p:nvSpPr>
          <p:spPr>
            <a:xfrm>
              <a:off x="-2529361" y="-2809563"/>
              <a:ext cx="4154" cy="3438"/>
            </a:xfrm>
            <a:custGeom>
              <a:avLst/>
              <a:gdLst/>
              <a:ahLst/>
              <a:cxnLst/>
              <a:rect l="l" t="t" r="r" b="b"/>
              <a:pathLst>
                <a:path w="87" h="72" extrusionOk="0">
                  <a:moveTo>
                    <a:pt x="30" y="0"/>
                  </a:moveTo>
                  <a:cubicBezTo>
                    <a:pt x="23" y="0"/>
                    <a:pt x="15" y="4"/>
                    <a:pt x="11" y="11"/>
                  </a:cubicBezTo>
                  <a:cubicBezTo>
                    <a:pt x="0" y="30"/>
                    <a:pt x="4" y="49"/>
                    <a:pt x="19" y="64"/>
                  </a:cubicBezTo>
                  <a:cubicBezTo>
                    <a:pt x="27" y="68"/>
                    <a:pt x="37" y="71"/>
                    <a:pt x="45" y="71"/>
                  </a:cubicBezTo>
                  <a:cubicBezTo>
                    <a:pt x="56" y="71"/>
                    <a:pt x="64" y="68"/>
                    <a:pt x="71" y="60"/>
                  </a:cubicBezTo>
                  <a:cubicBezTo>
                    <a:pt x="87" y="42"/>
                    <a:pt x="68" y="26"/>
                    <a:pt x="56" y="16"/>
                  </a:cubicBezTo>
                  <a:cubicBezTo>
                    <a:pt x="49" y="8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6" name="Google Shape;6906;p5"/>
            <p:cNvSpPr/>
            <p:nvPr/>
          </p:nvSpPr>
          <p:spPr>
            <a:xfrm>
              <a:off x="-2646826" y="-2920629"/>
              <a:ext cx="29844" cy="25928"/>
            </a:xfrm>
            <a:custGeom>
              <a:avLst/>
              <a:gdLst/>
              <a:ahLst/>
              <a:cxnLst/>
              <a:rect l="l" t="t" r="r" b="b"/>
              <a:pathLst>
                <a:path w="625" h="543" extrusionOk="0">
                  <a:moveTo>
                    <a:pt x="277" y="405"/>
                  </a:moveTo>
                  <a:cubicBezTo>
                    <a:pt x="322" y="416"/>
                    <a:pt x="367" y="427"/>
                    <a:pt x="416" y="442"/>
                  </a:cubicBezTo>
                  <a:lnTo>
                    <a:pt x="416" y="449"/>
                  </a:lnTo>
                  <a:cubicBezTo>
                    <a:pt x="416" y="484"/>
                    <a:pt x="389" y="487"/>
                    <a:pt x="367" y="491"/>
                  </a:cubicBezTo>
                  <a:cubicBezTo>
                    <a:pt x="356" y="494"/>
                    <a:pt x="344" y="494"/>
                    <a:pt x="333" y="494"/>
                  </a:cubicBezTo>
                  <a:cubicBezTo>
                    <a:pt x="307" y="494"/>
                    <a:pt x="285" y="487"/>
                    <a:pt x="273" y="453"/>
                  </a:cubicBezTo>
                  <a:cubicBezTo>
                    <a:pt x="266" y="439"/>
                    <a:pt x="251" y="420"/>
                    <a:pt x="277" y="405"/>
                  </a:cubicBezTo>
                  <a:close/>
                  <a:moveTo>
                    <a:pt x="169" y="1"/>
                  </a:moveTo>
                  <a:cubicBezTo>
                    <a:pt x="139" y="1"/>
                    <a:pt x="120" y="23"/>
                    <a:pt x="116" y="68"/>
                  </a:cubicBezTo>
                  <a:cubicBezTo>
                    <a:pt x="120" y="72"/>
                    <a:pt x="120" y="72"/>
                    <a:pt x="124" y="72"/>
                  </a:cubicBezTo>
                  <a:cubicBezTo>
                    <a:pt x="135" y="72"/>
                    <a:pt x="150" y="61"/>
                    <a:pt x="161" y="54"/>
                  </a:cubicBezTo>
                  <a:cubicBezTo>
                    <a:pt x="173" y="42"/>
                    <a:pt x="184" y="35"/>
                    <a:pt x="195" y="35"/>
                  </a:cubicBezTo>
                  <a:cubicBezTo>
                    <a:pt x="206" y="35"/>
                    <a:pt x="218" y="46"/>
                    <a:pt x="228" y="76"/>
                  </a:cubicBezTo>
                  <a:cubicBezTo>
                    <a:pt x="176" y="91"/>
                    <a:pt x="124" y="109"/>
                    <a:pt x="102" y="166"/>
                  </a:cubicBezTo>
                  <a:cubicBezTo>
                    <a:pt x="105" y="180"/>
                    <a:pt x="109" y="196"/>
                    <a:pt x="124" y="229"/>
                  </a:cubicBezTo>
                  <a:cubicBezTo>
                    <a:pt x="150" y="109"/>
                    <a:pt x="266" y="154"/>
                    <a:pt x="322" y="91"/>
                  </a:cubicBezTo>
                  <a:lnTo>
                    <a:pt x="322" y="91"/>
                  </a:lnTo>
                  <a:cubicBezTo>
                    <a:pt x="307" y="144"/>
                    <a:pt x="218" y="177"/>
                    <a:pt x="277" y="251"/>
                  </a:cubicBezTo>
                  <a:cubicBezTo>
                    <a:pt x="285" y="263"/>
                    <a:pt x="270" y="270"/>
                    <a:pt x="262" y="270"/>
                  </a:cubicBezTo>
                  <a:lnTo>
                    <a:pt x="259" y="270"/>
                  </a:lnTo>
                  <a:cubicBezTo>
                    <a:pt x="247" y="266"/>
                    <a:pt x="236" y="266"/>
                    <a:pt x="225" y="266"/>
                  </a:cubicBezTo>
                  <a:cubicBezTo>
                    <a:pt x="154" y="266"/>
                    <a:pt x="210" y="330"/>
                    <a:pt x="214" y="375"/>
                  </a:cubicBezTo>
                  <a:cubicBezTo>
                    <a:pt x="206" y="375"/>
                    <a:pt x="202" y="371"/>
                    <a:pt x="195" y="371"/>
                  </a:cubicBezTo>
                  <a:cubicBezTo>
                    <a:pt x="176" y="371"/>
                    <a:pt x="158" y="379"/>
                    <a:pt x="139" y="386"/>
                  </a:cubicBezTo>
                  <a:cubicBezTo>
                    <a:pt x="120" y="394"/>
                    <a:pt x="102" y="401"/>
                    <a:pt x="79" y="401"/>
                  </a:cubicBezTo>
                  <a:cubicBezTo>
                    <a:pt x="64" y="401"/>
                    <a:pt x="49" y="394"/>
                    <a:pt x="35" y="382"/>
                  </a:cubicBezTo>
                  <a:cubicBezTo>
                    <a:pt x="27" y="394"/>
                    <a:pt x="19" y="401"/>
                    <a:pt x="16" y="413"/>
                  </a:cubicBezTo>
                  <a:cubicBezTo>
                    <a:pt x="12" y="416"/>
                    <a:pt x="8" y="423"/>
                    <a:pt x="1" y="427"/>
                  </a:cubicBezTo>
                  <a:lnTo>
                    <a:pt x="4" y="427"/>
                  </a:lnTo>
                  <a:cubicBezTo>
                    <a:pt x="87" y="502"/>
                    <a:pt x="214" y="543"/>
                    <a:pt x="326" y="543"/>
                  </a:cubicBezTo>
                  <a:cubicBezTo>
                    <a:pt x="382" y="543"/>
                    <a:pt x="434" y="536"/>
                    <a:pt x="475" y="513"/>
                  </a:cubicBezTo>
                  <a:cubicBezTo>
                    <a:pt x="528" y="465"/>
                    <a:pt x="576" y="416"/>
                    <a:pt x="625" y="368"/>
                  </a:cubicBezTo>
                  <a:lnTo>
                    <a:pt x="621" y="363"/>
                  </a:lnTo>
                  <a:cubicBezTo>
                    <a:pt x="599" y="368"/>
                    <a:pt x="576" y="368"/>
                    <a:pt x="558" y="371"/>
                  </a:cubicBezTo>
                  <a:cubicBezTo>
                    <a:pt x="565" y="308"/>
                    <a:pt x="494" y="282"/>
                    <a:pt x="494" y="225"/>
                  </a:cubicBezTo>
                  <a:cubicBezTo>
                    <a:pt x="490" y="199"/>
                    <a:pt x="501" y="173"/>
                    <a:pt x="479" y="151"/>
                  </a:cubicBezTo>
                  <a:cubicBezTo>
                    <a:pt x="445" y="196"/>
                    <a:pt x="456" y="259"/>
                    <a:pt x="416" y="308"/>
                  </a:cubicBezTo>
                  <a:cubicBezTo>
                    <a:pt x="385" y="274"/>
                    <a:pt x="389" y="222"/>
                    <a:pt x="349" y="206"/>
                  </a:cubicBezTo>
                  <a:cubicBezTo>
                    <a:pt x="330" y="196"/>
                    <a:pt x="322" y="180"/>
                    <a:pt x="337" y="162"/>
                  </a:cubicBezTo>
                  <a:cubicBezTo>
                    <a:pt x="349" y="151"/>
                    <a:pt x="356" y="135"/>
                    <a:pt x="367" y="135"/>
                  </a:cubicBezTo>
                  <a:cubicBezTo>
                    <a:pt x="375" y="135"/>
                    <a:pt x="382" y="139"/>
                    <a:pt x="389" y="147"/>
                  </a:cubicBezTo>
                  <a:cubicBezTo>
                    <a:pt x="397" y="154"/>
                    <a:pt x="408" y="158"/>
                    <a:pt x="416" y="158"/>
                  </a:cubicBezTo>
                  <a:cubicBezTo>
                    <a:pt x="423" y="158"/>
                    <a:pt x="430" y="154"/>
                    <a:pt x="438" y="154"/>
                  </a:cubicBezTo>
                  <a:cubicBezTo>
                    <a:pt x="445" y="151"/>
                    <a:pt x="456" y="147"/>
                    <a:pt x="464" y="147"/>
                  </a:cubicBezTo>
                  <a:cubicBezTo>
                    <a:pt x="468" y="147"/>
                    <a:pt x="472" y="151"/>
                    <a:pt x="479" y="151"/>
                  </a:cubicBezTo>
                  <a:cubicBezTo>
                    <a:pt x="498" y="91"/>
                    <a:pt x="472" y="61"/>
                    <a:pt x="411" y="54"/>
                  </a:cubicBezTo>
                  <a:cubicBezTo>
                    <a:pt x="389" y="42"/>
                    <a:pt x="363" y="39"/>
                    <a:pt x="349" y="20"/>
                  </a:cubicBezTo>
                  <a:cubicBezTo>
                    <a:pt x="330" y="35"/>
                    <a:pt x="311" y="42"/>
                    <a:pt x="296" y="42"/>
                  </a:cubicBezTo>
                  <a:cubicBezTo>
                    <a:pt x="266" y="42"/>
                    <a:pt x="236" y="23"/>
                    <a:pt x="210" y="13"/>
                  </a:cubicBezTo>
                  <a:cubicBezTo>
                    <a:pt x="195" y="5"/>
                    <a:pt x="180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7" name="Google Shape;6907;p5"/>
            <p:cNvSpPr/>
            <p:nvPr/>
          </p:nvSpPr>
          <p:spPr>
            <a:xfrm>
              <a:off x="-2677720" y="-2898473"/>
              <a:ext cx="33425" cy="29892"/>
            </a:xfrm>
            <a:custGeom>
              <a:avLst/>
              <a:gdLst/>
              <a:ahLst/>
              <a:cxnLst/>
              <a:rect l="l" t="t" r="r" b="b"/>
              <a:pathLst>
                <a:path w="700" h="626" extrusionOk="0">
                  <a:moveTo>
                    <a:pt x="349" y="1"/>
                  </a:moveTo>
                  <a:cubicBezTo>
                    <a:pt x="330" y="1"/>
                    <a:pt x="307" y="4"/>
                    <a:pt x="281" y="8"/>
                  </a:cubicBezTo>
                  <a:cubicBezTo>
                    <a:pt x="199" y="30"/>
                    <a:pt x="161" y="128"/>
                    <a:pt x="72" y="128"/>
                  </a:cubicBezTo>
                  <a:lnTo>
                    <a:pt x="64" y="128"/>
                  </a:lnTo>
                  <a:cubicBezTo>
                    <a:pt x="61" y="128"/>
                    <a:pt x="49" y="146"/>
                    <a:pt x="49" y="154"/>
                  </a:cubicBezTo>
                  <a:cubicBezTo>
                    <a:pt x="46" y="285"/>
                    <a:pt x="1" y="415"/>
                    <a:pt x="54" y="546"/>
                  </a:cubicBezTo>
                  <a:cubicBezTo>
                    <a:pt x="76" y="603"/>
                    <a:pt x="94" y="625"/>
                    <a:pt x="128" y="625"/>
                  </a:cubicBezTo>
                  <a:cubicBezTo>
                    <a:pt x="150" y="625"/>
                    <a:pt x="177" y="614"/>
                    <a:pt x="218" y="587"/>
                  </a:cubicBezTo>
                  <a:cubicBezTo>
                    <a:pt x="203" y="569"/>
                    <a:pt x="188" y="554"/>
                    <a:pt x="166" y="546"/>
                  </a:cubicBezTo>
                  <a:cubicBezTo>
                    <a:pt x="98" y="517"/>
                    <a:pt x="68" y="475"/>
                    <a:pt x="90" y="401"/>
                  </a:cubicBezTo>
                  <a:cubicBezTo>
                    <a:pt x="109" y="352"/>
                    <a:pt x="83" y="292"/>
                    <a:pt x="106" y="240"/>
                  </a:cubicBezTo>
                  <a:cubicBezTo>
                    <a:pt x="161" y="158"/>
                    <a:pt x="192" y="56"/>
                    <a:pt x="323" y="53"/>
                  </a:cubicBezTo>
                  <a:lnTo>
                    <a:pt x="330" y="53"/>
                  </a:lnTo>
                  <a:cubicBezTo>
                    <a:pt x="506" y="53"/>
                    <a:pt x="621" y="173"/>
                    <a:pt x="603" y="352"/>
                  </a:cubicBezTo>
                  <a:cubicBezTo>
                    <a:pt x="603" y="370"/>
                    <a:pt x="599" y="389"/>
                    <a:pt x="595" y="408"/>
                  </a:cubicBezTo>
                  <a:cubicBezTo>
                    <a:pt x="614" y="438"/>
                    <a:pt x="565" y="457"/>
                    <a:pt x="580" y="491"/>
                  </a:cubicBezTo>
                  <a:cubicBezTo>
                    <a:pt x="603" y="460"/>
                    <a:pt x="637" y="453"/>
                    <a:pt x="666" y="434"/>
                  </a:cubicBezTo>
                  <a:cubicBezTo>
                    <a:pt x="685" y="420"/>
                    <a:pt x="700" y="404"/>
                    <a:pt x="692" y="375"/>
                  </a:cubicBezTo>
                  <a:cubicBezTo>
                    <a:pt x="655" y="240"/>
                    <a:pt x="610" y="113"/>
                    <a:pt x="475" y="38"/>
                  </a:cubicBezTo>
                  <a:cubicBezTo>
                    <a:pt x="435" y="16"/>
                    <a:pt x="394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8" name="Google Shape;6908;p5"/>
            <p:cNvSpPr/>
            <p:nvPr/>
          </p:nvSpPr>
          <p:spPr>
            <a:xfrm>
              <a:off x="-2674521" y="-2887013"/>
              <a:ext cx="17381" cy="18240"/>
            </a:xfrm>
            <a:custGeom>
              <a:avLst/>
              <a:gdLst/>
              <a:ahLst/>
              <a:cxnLst/>
              <a:rect l="l" t="t" r="r" b="b"/>
              <a:pathLst>
                <a:path w="364" h="382" extrusionOk="0">
                  <a:moveTo>
                    <a:pt x="39" y="0"/>
                  </a:moveTo>
                  <a:cubicBezTo>
                    <a:pt x="16" y="52"/>
                    <a:pt x="42" y="112"/>
                    <a:pt x="23" y="161"/>
                  </a:cubicBezTo>
                  <a:cubicBezTo>
                    <a:pt x="1" y="235"/>
                    <a:pt x="31" y="277"/>
                    <a:pt x="99" y="306"/>
                  </a:cubicBezTo>
                  <a:cubicBezTo>
                    <a:pt x="121" y="314"/>
                    <a:pt x="136" y="329"/>
                    <a:pt x="151" y="347"/>
                  </a:cubicBezTo>
                  <a:cubicBezTo>
                    <a:pt x="188" y="366"/>
                    <a:pt x="225" y="382"/>
                    <a:pt x="263" y="382"/>
                  </a:cubicBezTo>
                  <a:cubicBezTo>
                    <a:pt x="293" y="382"/>
                    <a:pt x="323" y="374"/>
                    <a:pt x="353" y="347"/>
                  </a:cubicBezTo>
                  <a:lnTo>
                    <a:pt x="345" y="344"/>
                  </a:lnTo>
                  <a:cubicBezTo>
                    <a:pt x="311" y="247"/>
                    <a:pt x="311" y="243"/>
                    <a:pt x="363" y="157"/>
                  </a:cubicBezTo>
                  <a:cubicBezTo>
                    <a:pt x="356" y="153"/>
                    <a:pt x="353" y="153"/>
                    <a:pt x="345" y="153"/>
                  </a:cubicBezTo>
                  <a:cubicBezTo>
                    <a:pt x="330" y="153"/>
                    <a:pt x="319" y="168"/>
                    <a:pt x="304" y="183"/>
                  </a:cubicBezTo>
                  <a:cubicBezTo>
                    <a:pt x="293" y="198"/>
                    <a:pt x="282" y="213"/>
                    <a:pt x="267" y="213"/>
                  </a:cubicBezTo>
                  <a:cubicBezTo>
                    <a:pt x="256" y="213"/>
                    <a:pt x="248" y="209"/>
                    <a:pt x="233" y="198"/>
                  </a:cubicBezTo>
                  <a:cubicBezTo>
                    <a:pt x="225" y="213"/>
                    <a:pt x="218" y="225"/>
                    <a:pt x="211" y="239"/>
                  </a:cubicBezTo>
                  <a:cubicBezTo>
                    <a:pt x="203" y="258"/>
                    <a:pt x="192" y="280"/>
                    <a:pt x="173" y="280"/>
                  </a:cubicBezTo>
                  <a:cubicBezTo>
                    <a:pt x="173" y="280"/>
                    <a:pt x="170" y="280"/>
                    <a:pt x="166" y="277"/>
                  </a:cubicBezTo>
                  <a:cubicBezTo>
                    <a:pt x="132" y="265"/>
                    <a:pt x="144" y="235"/>
                    <a:pt x="158" y="209"/>
                  </a:cubicBezTo>
                  <a:cubicBezTo>
                    <a:pt x="166" y="194"/>
                    <a:pt x="173" y="183"/>
                    <a:pt x="158" y="168"/>
                  </a:cubicBezTo>
                  <a:lnTo>
                    <a:pt x="154" y="168"/>
                  </a:lnTo>
                  <a:cubicBezTo>
                    <a:pt x="136" y="168"/>
                    <a:pt x="128" y="183"/>
                    <a:pt x="125" y="198"/>
                  </a:cubicBezTo>
                  <a:cubicBezTo>
                    <a:pt x="117" y="213"/>
                    <a:pt x="113" y="228"/>
                    <a:pt x="94" y="228"/>
                  </a:cubicBezTo>
                  <a:lnTo>
                    <a:pt x="87" y="228"/>
                  </a:lnTo>
                  <a:cubicBezTo>
                    <a:pt x="39" y="187"/>
                    <a:pt x="80" y="138"/>
                    <a:pt x="91" y="104"/>
                  </a:cubicBezTo>
                  <a:cubicBezTo>
                    <a:pt x="117" y="23"/>
                    <a:pt x="125" y="26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09" name="Google Shape;6909;p5"/>
            <p:cNvSpPr/>
            <p:nvPr/>
          </p:nvSpPr>
          <p:spPr>
            <a:xfrm>
              <a:off x="-2617173" y="-2920056"/>
              <a:ext cx="14134" cy="18431"/>
            </a:xfrm>
            <a:custGeom>
              <a:avLst/>
              <a:gdLst/>
              <a:ahLst/>
              <a:cxnLst/>
              <a:rect l="l" t="t" r="r" b="b"/>
              <a:pathLst>
                <a:path w="296" h="386" extrusionOk="0">
                  <a:moveTo>
                    <a:pt x="191" y="1"/>
                  </a:moveTo>
                  <a:cubicBezTo>
                    <a:pt x="172" y="1"/>
                    <a:pt x="149" y="4"/>
                    <a:pt x="120" y="8"/>
                  </a:cubicBezTo>
                  <a:cubicBezTo>
                    <a:pt x="165" y="68"/>
                    <a:pt x="112" y="142"/>
                    <a:pt x="94" y="161"/>
                  </a:cubicBezTo>
                  <a:cubicBezTo>
                    <a:pt x="42" y="221"/>
                    <a:pt x="45" y="296"/>
                    <a:pt x="0" y="351"/>
                  </a:cubicBezTo>
                  <a:lnTo>
                    <a:pt x="4" y="356"/>
                  </a:lnTo>
                  <a:cubicBezTo>
                    <a:pt x="11" y="359"/>
                    <a:pt x="15" y="367"/>
                    <a:pt x="19" y="370"/>
                  </a:cubicBezTo>
                  <a:cubicBezTo>
                    <a:pt x="26" y="374"/>
                    <a:pt x="30" y="382"/>
                    <a:pt x="37" y="385"/>
                  </a:cubicBezTo>
                  <a:lnTo>
                    <a:pt x="68" y="385"/>
                  </a:lnTo>
                  <a:cubicBezTo>
                    <a:pt x="120" y="341"/>
                    <a:pt x="191" y="318"/>
                    <a:pt x="199" y="236"/>
                  </a:cubicBezTo>
                  <a:cubicBezTo>
                    <a:pt x="202" y="210"/>
                    <a:pt x="221" y="199"/>
                    <a:pt x="247" y="199"/>
                  </a:cubicBezTo>
                  <a:cubicBezTo>
                    <a:pt x="258" y="199"/>
                    <a:pt x="269" y="202"/>
                    <a:pt x="284" y="206"/>
                  </a:cubicBezTo>
                  <a:cubicBezTo>
                    <a:pt x="295" y="150"/>
                    <a:pt x="199" y="168"/>
                    <a:pt x="221" y="90"/>
                  </a:cubicBezTo>
                  <a:cubicBezTo>
                    <a:pt x="239" y="23"/>
                    <a:pt x="235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0" name="Google Shape;6910;p5"/>
            <p:cNvSpPr/>
            <p:nvPr/>
          </p:nvSpPr>
          <p:spPr>
            <a:xfrm>
              <a:off x="-2613974" y="-2910602"/>
              <a:ext cx="10362" cy="17715"/>
            </a:xfrm>
            <a:custGeom>
              <a:avLst/>
              <a:gdLst/>
              <a:ahLst/>
              <a:cxnLst/>
              <a:rect l="l" t="t" r="r" b="b"/>
              <a:pathLst>
                <a:path w="217" h="371" extrusionOk="0">
                  <a:moveTo>
                    <a:pt x="180" y="1"/>
                  </a:moveTo>
                  <a:cubicBezTo>
                    <a:pt x="154" y="1"/>
                    <a:pt x="135" y="12"/>
                    <a:pt x="132" y="38"/>
                  </a:cubicBezTo>
                  <a:cubicBezTo>
                    <a:pt x="124" y="120"/>
                    <a:pt x="53" y="143"/>
                    <a:pt x="1" y="187"/>
                  </a:cubicBezTo>
                  <a:cubicBezTo>
                    <a:pt x="23" y="198"/>
                    <a:pt x="49" y="198"/>
                    <a:pt x="53" y="236"/>
                  </a:cubicBezTo>
                  <a:cubicBezTo>
                    <a:pt x="60" y="292"/>
                    <a:pt x="82" y="348"/>
                    <a:pt x="150" y="370"/>
                  </a:cubicBezTo>
                  <a:cubicBezTo>
                    <a:pt x="165" y="333"/>
                    <a:pt x="150" y="303"/>
                    <a:pt x="124" y="277"/>
                  </a:cubicBezTo>
                  <a:cubicBezTo>
                    <a:pt x="105" y="258"/>
                    <a:pt x="79" y="229"/>
                    <a:pt x="98" y="210"/>
                  </a:cubicBezTo>
                  <a:cubicBezTo>
                    <a:pt x="154" y="150"/>
                    <a:pt x="150" y="56"/>
                    <a:pt x="217" y="8"/>
                  </a:cubicBezTo>
                  <a:cubicBezTo>
                    <a:pt x="202" y="4"/>
                    <a:pt x="191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1" name="Google Shape;6911;p5"/>
            <p:cNvSpPr/>
            <p:nvPr/>
          </p:nvSpPr>
          <p:spPr>
            <a:xfrm>
              <a:off x="-2608626" y="-2880806"/>
              <a:ext cx="10362" cy="7735"/>
            </a:xfrm>
            <a:custGeom>
              <a:avLst/>
              <a:gdLst/>
              <a:ahLst/>
              <a:cxnLst/>
              <a:rect l="l" t="t" r="r" b="b"/>
              <a:pathLst>
                <a:path w="217" h="162" extrusionOk="0">
                  <a:moveTo>
                    <a:pt x="56" y="0"/>
                  </a:moveTo>
                  <a:cubicBezTo>
                    <a:pt x="27" y="0"/>
                    <a:pt x="1" y="31"/>
                    <a:pt x="4" y="76"/>
                  </a:cubicBezTo>
                  <a:cubicBezTo>
                    <a:pt x="23" y="53"/>
                    <a:pt x="46" y="31"/>
                    <a:pt x="68" y="31"/>
                  </a:cubicBezTo>
                  <a:cubicBezTo>
                    <a:pt x="82" y="31"/>
                    <a:pt x="94" y="38"/>
                    <a:pt x="105" y="53"/>
                  </a:cubicBezTo>
                  <a:cubicBezTo>
                    <a:pt x="146" y="95"/>
                    <a:pt x="87" y="113"/>
                    <a:pt x="68" y="139"/>
                  </a:cubicBezTo>
                  <a:cubicBezTo>
                    <a:pt x="105" y="154"/>
                    <a:pt x="132" y="162"/>
                    <a:pt x="154" y="162"/>
                  </a:cubicBezTo>
                  <a:cubicBezTo>
                    <a:pt x="203" y="162"/>
                    <a:pt x="217" y="117"/>
                    <a:pt x="210" y="0"/>
                  </a:cubicBezTo>
                  <a:lnTo>
                    <a:pt x="203" y="0"/>
                  </a:lnTo>
                  <a:cubicBezTo>
                    <a:pt x="187" y="0"/>
                    <a:pt x="177" y="5"/>
                    <a:pt x="161" y="12"/>
                  </a:cubicBezTo>
                  <a:cubicBezTo>
                    <a:pt x="146" y="16"/>
                    <a:pt x="135" y="19"/>
                    <a:pt x="120" y="19"/>
                  </a:cubicBezTo>
                  <a:cubicBezTo>
                    <a:pt x="109" y="19"/>
                    <a:pt x="94" y="16"/>
                    <a:pt x="79" y="8"/>
                  </a:cubicBezTo>
                  <a:cubicBezTo>
                    <a:pt x="72" y="5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2" name="Google Shape;6912;p5"/>
            <p:cNvSpPr/>
            <p:nvPr/>
          </p:nvSpPr>
          <p:spPr>
            <a:xfrm>
              <a:off x="-2615407" y="-2901672"/>
              <a:ext cx="8595" cy="14134"/>
            </a:xfrm>
            <a:custGeom>
              <a:avLst/>
              <a:gdLst/>
              <a:ahLst/>
              <a:cxnLst/>
              <a:rect l="l" t="t" r="r" b="b"/>
              <a:pathLst>
                <a:path w="180" h="296" extrusionOk="0">
                  <a:moveTo>
                    <a:pt x="0" y="0"/>
                  </a:moveTo>
                  <a:cubicBezTo>
                    <a:pt x="34" y="97"/>
                    <a:pt x="105" y="183"/>
                    <a:pt x="98" y="296"/>
                  </a:cubicBezTo>
                  <a:cubicBezTo>
                    <a:pt x="124" y="258"/>
                    <a:pt x="139" y="210"/>
                    <a:pt x="180" y="183"/>
                  </a:cubicBezTo>
                  <a:cubicBezTo>
                    <a:pt x="112" y="161"/>
                    <a:pt x="90" y="105"/>
                    <a:pt x="83" y="49"/>
                  </a:cubicBezTo>
                  <a:cubicBezTo>
                    <a:pt x="79" y="11"/>
                    <a:pt x="53" y="1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3" name="Google Shape;6913;p5"/>
            <p:cNvSpPr/>
            <p:nvPr/>
          </p:nvSpPr>
          <p:spPr>
            <a:xfrm>
              <a:off x="-2685551" y="-2869728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38" y="1"/>
                  </a:moveTo>
                  <a:cubicBezTo>
                    <a:pt x="27" y="1"/>
                    <a:pt x="19" y="1"/>
                    <a:pt x="11" y="4"/>
                  </a:cubicBezTo>
                  <a:cubicBezTo>
                    <a:pt x="0" y="38"/>
                    <a:pt x="11" y="64"/>
                    <a:pt x="30" y="87"/>
                  </a:cubicBezTo>
                  <a:cubicBezTo>
                    <a:pt x="42" y="105"/>
                    <a:pt x="56" y="132"/>
                    <a:pt x="79" y="132"/>
                  </a:cubicBezTo>
                  <a:cubicBezTo>
                    <a:pt x="83" y="132"/>
                    <a:pt x="87" y="127"/>
                    <a:pt x="90" y="124"/>
                  </a:cubicBezTo>
                  <a:cubicBezTo>
                    <a:pt x="123" y="105"/>
                    <a:pt x="116" y="64"/>
                    <a:pt x="97" y="34"/>
                  </a:cubicBezTo>
                  <a:cubicBezTo>
                    <a:pt x="87" y="12"/>
                    <a:pt x="64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4" name="Google Shape;6914;p5"/>
            <p:cNvSpPr/>
            <p:nvPr/>
          </p:nvSpPr>
          <p:spPr>
            <a:xfrm>
              <a:off x="-2608435" y="-2879373"/>
              <a:ext cx="6828" cy="5253"/>
            </a:xfrm>
            <a:custGeom>
              <a:avLst/>
              <a:gdLst/>
              <a:ahLst/>
              <a:cxnLst/>
              <a:rect l="l" t="t" r="r" b="b"/>
              <a:pathLst>
                <a:path w="143" h="110" extrusionOk="0">
                  <a:moveTo>
                    <a:pt x="64" y="1"/>
                  </a:moveTo>
                  <a:cubicBezTo>
                    <a:pt x="42" y="1"/>
                    <a:pt x="19" y="23"/>
                    <a:pt x="0" y="46"/>
                  </a:cubicBezTo>
                  <a:cubicBezTo>
                    <a:pt x="8" y="49"/>
                    <a:pt x="11" y="53"/>
                    <a:pt x="16" y="60"/>
                  </a:cubicBezTo>
                  <a:cubicBezTo>
                    <a:pt x="30" y="75"/>
                    <a:pt x="49" y="91"/>
                    <a:pt x="64" y="105"/>
                  </a:cubicBezTo>
                  <a:lnTo>
                    <a:pt x="64" y="109"/>
                  </a:lnTo>
                  <a:cubicBezTo>
                    <a:pt x="83" y="83"/>
                    <a:pt x="142" y="65"/>
                    <a:pt x="101" y="23"/>
                  </a:cubicBezTo>
                  <a:cubicBezTo>
                    <a:pt x="90" y="8"/>
                    <a:pt x="7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5" name="Google Shape;6915;p5"/>
            <p:cNvSpPr/>
            <p:nvPr/>
          </p:nvSpPr>
          <p:spPr>
            <a:xfrm>
              <a:off x="-2624145" y="-2903105"/>
              <a:ext cx="7926" cy="7019"/>
            </a:xfrm>
            <a:custGeom>
              <a:avLst/>
              <a:gdLst/>
              <a:ahLst/>
              <a:cxnLst/>
              <a:rect l="l" t="t" r="r" b="b"/>
              <a:pathLst>
                <a:path w="166" h="147" extrusionOk="0">
                  <a:moveTo>
                    <a:pt x="150" y="1"/>
                  </a:moveTo>
                  <a:cubicBezTo>
                    <a:pt x="101" y="49"/>
                    <a:pt x="53" y="98"/>
                    <a:pt x="0" y="146"/>
                  </a:cubicBezTo>
                  <a:lnTo>
                    <a:pt x="12" y="146"/>
                  </a:lnTo>
                  <a:cubicBezTo>
                    <a:pt x="31" y="146"/>
                    <a:pt x="45" y="135"/>
                    <a:pt x="60" y="124"/>
                  </a:cubicBezTo>
                  <a:cubicBezTo>
                    <a:pt x="75" y="117"/>
                    <a:pt x="90" y="105"/>
                    <a:pt x="109" y="105"/>
                  </a:cubicBezTo>
                  <a:cubicBezTo>
                    <a:pt x="116" y="105"/>
                    <a:pt x="124" y="105"/>
                    <a:pt x="135" y="109"/>
                  </a:cubicBezTo>
                  <a:cubicBezTo>
                    <a:pt x="138" y="113"/>
                    <a:pt x="143" y="113"/>
                    <a:pt x="143" y="113"/>
                  </a:cubicBezTo>
                  <a:cubicBezTo>
                    <a:pt x="161" y="113"/>
                    <a:pt x="157" y="86"/>
                    <a:pt x="146" y="75"/>
                  </a:cubicBezTo>
                  <a:cubicBezTo>
                    <a:pt x="112" y="41"/>
                    <a:pt x="154" y="34"/>
                    <a:pt x="165" y="15"/>
                  </a:cubicBezTo>
                  <a:cubicBezTo>
                    <a:pt x="161" y="12"/>
                    <a:pt x="157" y="4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6" name="Google Shape;6916;p5"/>
            <p:cNvSpPr/>
            <p:nvPr/>
          </p:nvSpPr>
          <p:spPr>
            <a:xfrm>
              <a:off x="-2610918" y="-2876508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68" y="0"/>
                  </a:moveTo>
                  <a:cubicBezTo>
                    <a:pt x="60" y="15"/>
                    <a:pt x="56" y="34"/>
                    <a:pt x="37" y="41"/>
                  </a:cubicBezTo>
                  <a:cubicBezTo>
                    <a:pt x="11" y="53"/>
                    <a:pt x="0" y="75"/>
                    <a:pt x="18" y="98"/>
                  </a:cubicBezTo>
                  <a:cubicBezTo>
                    <a:pt x="26" y="105"/>
                    <a:pt x="37" y="109"/>
                    <a:pt x="49" y="109"/>
                  </a:cubicBezTo>
                  <a:cubicBezTo>
                    <a:pt x="60" y="109"/>
                    <a:pt x="71" y="105"/>
                    <a:pt x="78" y="101"/>
                  </a:cubicBezTo>
                  <a:cubicBezTo>
                    <a:pt x="94" y="86"/>
                    <a:pt x="104" y="64"/>
                    <a:pt x="116" y="45"/>
                  </a:cubicBezTo>
                  <a:cubicBezTo>
                    <a:pt x="101" y="31"/>
                    <a:pt x="82" y="15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7" name="Google Shape;6917;p5"/>
            <p:cNvSpPr/>
            <p:nvPr/>
          </p:nvSpPr>
          <p:spPr>
            <a:xfrm>
              <a:off x="-2658047" y="-2875076"/>
              <a:ext cx="8070" cy="4679"/>
            </a:xfrm>
            <a:custGeom>
              <a:avLst/>
              <a:gdLst/>
              <a:ahLst/>
              <a:cxnLst/>
              <a:rect l="l" t="t" r="r" b="b"/>
              <a:pathLst>
                <a:path w="169" h="98" extrusionOk="0">
                  <a:moveTo>
                    <a:pt x="168" y="1"/>
                  </a:moveTo>
                  <a:cubicBezTo>
                    <a:pt x="161" y="4"/>
                    <a:pt x="157" y="11"/>
                    <a:pt x="149" y="15"/>
                  </a:cubicBezTo>
                  <a:cubicBezTo>
                    <a:pt x="86" y="15"/>
                    <a:pt x="41" y="53"/>
                    <a:pt x="0" y="94"/>
                  </a:cubicBezTo>
                  <a:lnTo>
                    <a:pt x="8" y="97"/>
                  </a:lnTo>
                  <a:cubicBezTo>
                    <a:pt x="60" y="68"/>
                    <a:pt x="149" y="90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8" name="Google Shape;6918;p5"/>
            <p:cNvSpPr/>
            <p:nvPr/>
          </p:nvSpPr>
          <p:spPr>
            <a:xfrm>
              <a:off x="-2610775" y="-2892934"/>
              <a:ext cx="5253" cy="5396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3" y="0"/>
                  </a:moveTo>
                  <a:lnTo>
                    <a:pt x="83" y="0"/>
                  </a:lnTo>
                  <a:cubicBezTo>
                    <a:pt x="42" y="27"/>
                    <a:pt x="27" y="75"/>
                    <a:pt x="1" y="113"/>
                  </a:cubicBezTo>
                  <a:cubicBezTo>
                    <a:pt x="60" y="97"/>
                    <a:pt x="109" y="75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19" name="Google Shape;6919;p5"/>
            <p:cNvSpPr/>
            <p:nvPr/>
          </p:nvSpPr>
          <p:spPr>
            <a:xfrm>
              <a:off x="-2462607" y="-2873118"/>
              <a:ext cx="17524" cy="20771"/>
            </a:xfrm>
            <a:custGeom>
              <a:avLst/>
              <a:gdLst/>
              <a:ahLst/>
              <a:cxnLst/>
              <a:rect l="l" t="t" r="r" b="b"/>
              <a:pathLst>
                <a:path w="367" h="435" extrusionOk="0">
                  <a:moveTo>
                    <a:pt x="169" y="1"/>
                  </a:moveTo>
                  <a:cubicBezTo>
                    <a:pt x="161" y="1"/>
                    <a:pt x="154" y="1"/>
                    <a:pt x="142" y="4"/>
                  </a:cubicBezTo>
                  <a:cubicBezTo>
                    <a:pt x="150" y="12"/>
                    <a:pt x="154" y="19"/>
                    <a:pt x="161" y="23"/>
                  </a:cubicBezTo>
                  <a:cubicBezTo>
                    <a:pt x="206" y="49"/>
                    <a:pt x="206" y="49"/>
                    <a:pt x="169" y="72"/>
                  </a:cubicBezTo>
                  <a:cubicBezTo>
                    <a:pt x="154" y="79"/>
                    <a:pt x="172" y="105"/>
                    <a:pt x="154" y="105"/>
                  </a:cubicBezTo>
                  <a:lnTo>
                    <a:pt x="142" y="105"/>
                  </a:lnTo>
                  <a:cubicBezTo>
                    <a:pt x="109" y="150"/>
                    <a:pt x="109" y="213"/>
                    <a:pt x="45" y="236"/>
                  </a:cubicBezTo>
                  <a:cubicBezTo>
                    <a:pt x="45" y="248"/>
                    <a:pt x="0" y="258"/>
                    <a:pt x="45" y="270"/>
                  </a:cubicBezTo>
                  <a:cubicBezTo>
                    <a:pt x="79" y="236"/>
                    <a:pt x="120" y="243"/>
                    <a:pt x="161" y="240"/>
                  </a:cubicBezTo>
                  <a:lnTo>
                    <a:pt x="161" y="240"/>
                  </a:lnTo>
                  <a:cubicBezTo>
                    <a:pt x="172" y="284"/>
                    <a:pt x="146" y="300"/>
                    <a:pt x="112" y="315"/>
                  </a:cubicBezTo>
                  <a:cubicBezTo>
                    <a:pt x="75" y="329"/>
                    <a:pt x="38" y="352"/>
                    <a:pt x="75" y="400"/>
                  </a:cubicBezTo>
                  <a:cubicBezTo>
                    <a:pt x="83" y="405"/>
                    <a:pt x="90" y="412"/>
                    <a:pt x="94" y="415"/>
                  </a:cubicBezTo>
                  <a:lnTo>
                    <a:pt x="120" y="415"/>
                  </a:lnTo>
                  <a:cubicBezTo>
                    <a:pt x="150" y="415"/>
                    <a:pt x="180" y="419"/>
                    <a:pt x="206" y="431"/>
                  </a:cubicBezTo>
                  <a:lnTo>
                    <a:pt x="236" y="431"/>
                  </a:lnTo>
                  <a:cubicBezTo>
                    <a:pt x="243" y="434"/>
                    <a:pt x="251" y="434"/>
                    <a:pt x="259" y="434"/>
                  </a:cubicBezTo>
                  <a:cubicBezTo>
                    <a:pt x="269" y="434"/>
                    <a:pt x="281" y="431"/>
                    <a:pt x="288" y="419"/>
                  </a:cubicBezTo>
                  <a:cubicBezTo>
                    <a:pt x="281" y="405"/>
                    <a:pt x="266" y="386"/>
                    <a:pt x="273" y="378"/>
                  </a:cubicBezTo>
                  <a:cubicBezTo>
                    <a:pt x="366" y="296"/>
                    <a:pt x="337" y="203"/>
                    <a:pt x="307" y="105"/>
                  </a:cubicBezTo>
                  <a:cubicBezTo>
                    <a:pt x="262" y="72"/>
                    <a:pt x="240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0" name="Google Shape;6920;p5"/>
            <p:cNvSpPr/>
            <p:nvPr/>
          </p:nvSpPr>
          <p:spPr>
            <a:xfrm>
              <a:off x="-2469578" y="-2908644"/>
              <a:ext cx="14659" cy="15232"/>
            </a:xfrm>
            <a:custGeom>
              <a:avLst/>
              <a:gdLst/>
              <a:ahLst/>
              <a:cxnLst/>
              <a:rect l="l" t="t" r="r" b="b"/>
              <a:pathLst>
                <a:path w="307" h="319" extrusionOk="0">
                  <a:moveTo>
                    <a:pt x="188" y="0"/>
                  </a:moveTo>
                  <a:cubicBezTo>
                    <a:pt x="176" y="0"/>
                    <a:pt x="161" y="5"/>
                    <a:pt x="146" y="12"/>
                  </a:cubicBezTo>
                  <a:cubicBezTo>
                    <a:pt x="165" y="31"/>
                    <a:pt x="180" y="53"/>
                    <a:pt x="191" y="79"/>
                  </a:cubicBezTo>
                  <a:cubicBezTo>
                    <a:pt x="210" y="124"/>
                    <a:pt x="198" y="150"/>
                    <a:pt x="153" y="169"/>
                  </a:cubicBezTo>
                  <a:cubicBezTo>
                    <a:pt x="143" y="172"/>
                    <a:pt x="131" y="172"/>
                    <a:pt x="124" y="172"/>
                  </a:cubicBezTo>
                  <a:cubicBezTo>
                    <a:pt x="94" y="172"/>
                    <a:pt x="83" y="146"/>
                    <a:pt x="75" y="117"/>
                  </a:cubicBezTo>
                  <a:cubicBezTo>
                    <a:pt x="68" y="98"/>
                    <a:pt x="68" y="79"/>
                    <a:pt x="64" y="60"/>
                  </a:cubicBezTo>
                  <a:cubicBezTo>
                    <a:pt x="41" y="79"/>
                    <a:pt x="46" y="109"/>
                    <a:pt x="34" y="131"/>
                  </a:cubicBezTo>
                  <a:cubicBezTo>
                    <a:pt x="1" y="191"/>
                    <a:pt x="19" y="225"/>
                    <a:pt x="83" y="229"/>
                  </a:cubicBezTo>
                  <a:cubicBezTo>
                    <a:pt x="139" y="233"/>
                    <a:pt x="172" y="259"/>
                    <a:pt x="198" y="319"/>
                  </a:cubicBezTo>
                  <a:cubicBezTo>
                    <a:pt x="225" y="266"/>
                    <a:pt x="243" y="221"/>
                    <a:pt x="270" y="188"/>
                  </a:cubicBezTo>
                  <a:cubicBezTo>
                    <a:pt x="307" y="139"/>
                    <a:pt x="288" y="105"/>
                    <a:pt x="262" y="64"/>
                  </a:cubicBezTo>
                  <a:cubicBezTo>
                    <a:pt x="243" y="27"/>
                    <a:pt x="221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1" name="Google Shape;6921;p5"/>
            <p:cNvSpPr/>
            <p:nvPr/>
          </p:nvSpPr>
          <p:spPr>
            <a:xfrm>
              <a:off x="-2466570" y="-2873643"/>
              <a:ext cx="6876" cy="15949"/>
            </a:xfrm>
            <a:custGeom>
              <a:avLst/>
              <a:gdLst/>
              <a:ahLst/>
              <a:cxnLst/>
              <a:rect l="l" t="t" r="r" b="b"/>
              <a:pathLst>
                <a:path w="144" h="334" extrusionOk="0">
                  <a:moveTo>
                    <a:pt x="80" y="0"/>
                  </a:moveTo>
                  <a:cubicBezTo>
                    <a:pt x="57" y="34"/>
                    <a:pt x="38" y="67"/>
                    <a:pt x="16" y="102"/>
                  </a:cubicBezTo>
                  <a:cubicBezTo>
                    <a:pt x="23" y="131"/>
                    <a:pt x="5" y="154"/>
                    <a:pt x="1" y="180"/>
                  </a:cubicBezTo>
                  <a:cubicBezTo>
                    <a:pt x="5" y="206"/>
                    <a:pt x="9" y="236"/>
                    <a:pt x="12" y="262"/>
                  </a:cubicBezTo>
                  <a:cubicBezTo>
                    <a:pt x="46" y="266"/>
                    <a:pt x="54" y="307"/>
                    <a:pt x="76" y="318"/>
                  </a:cubicBezTo>
                  <a:cubicBezTo>
                    <a:pt x="87" y="326"/>
                    <a:pt x="106" y="333"/>
                    <a:pt x="117" y="333"/>
                  </a:cubicBezTo>
                  <a:cubicBezTo>
                    <a:pt x="135" y="333"/>
                    <a:pt x="143" y="321"/>
                    <a:pt x="128" y="281"/>
                  </a:cubicBezTo>
                  <a:cubicBezTo>
                    <a:pt x="83" y="269"/>
                    <a:pt x="128" y="259"/>
                    <a:pt x="128" y="247"/>
                  </a:cubicBezTo>
                  <a:cubicBezTo>
                    <a:pt x="117" y="232"/>
                    <a:pt x="140" y="202"/>
                    <a:pt x="121" y="198"/>
                  </a:cubicBezTo>
                  <a:cubicBezTo>
                    <a:pt x="31" y="183"/>
                    <a:pt x="98" y="154"/>
                    <a:pt x="113" y="131"/>
                  </a:cubicBezTo>
                  <a:cubicBezTo>
                    <a:pt x="121" y="83"/>
                    <a:pt x="95" y="45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2" name="Google Shape;6922;p5"/>
            <p:cNvSpPr/>
            <p:nvPr/>
          </p:nvSpPr>
          <p:spPr>
            <a:xfrm>
              <a:off x="-2461222" y="-2881474"/>
              <a:ext cx="13800" cy="13370"/>
            </a:xfrm>
            <a:custGeom>
              <a:avLst/>
              <a:gdLst/>
              <a:ahLst/>
              <a:cxnLst/>
              <a:rect l="l" t="t" r="r" b="b"/>
              <a:pathLst>
                <a:path w="289" h="280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45"/>
                    <a:pt x="5" y="90"/>
                    <a:pt x="1" y="135"/>
                  </a:cubicBezTo>
                  <a:cubicBezTo>
                    <a:pt x="13" y="142"/>
                    <a:pt x="23" y="153"/>
                    <a:pt x="31" y="164"/>
                  </a:cubicBezTo>
                  <a:cubicBezTo>
                    <a:pt x="50" y="127"/>
                    <a:pt x="61" y="116"/>
                    <a:pt x="68" y="116"/>
                  </a:cubicBezTo>
                  <a:cubicBezTo>
                    <a:pt x="87" y="116"/>
                    <a:pt x="95" y="176"/>
                    <a:pt x="113" y="179"/>
                  </a:cubicBezTo>
                  <a:cubicBezTo>
                    <a:pt x="125" y="176"/>
                    <a:pt x="132" y="176"/>
                    <a:pt x="140" y="176"/>
                  </a:cubicBezTo>
                  <a:cubicBezTo>
                    <a:pt x="211" y="176"/>
                    <a:pt x="233" y="247"/>
                    <a:pt x="278" y="280"/>
                  </a:cubicBezTo>
                  <a:cubicBezTo>
                    <a:pt x="289" y="254"/>
                    <a:pt x="289" y="228"/>
                    <a:pt x="270" y="205"/>
                  </a:cubicBezTo>
                  <a:cubicBezTo>
                    <a:pt x="192" y="123"/>
                    <a:pt x="113" y="4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3" name="Google Shape;6923;p5"/>
            <p:cNvSpPr/>
            <p:nvPr/>
          </p:nvSpPr>
          <p:spPr>
            <a:xfrm>
              <a:off x="-2449953" y="-2868152"/>
              <a:ext cx="7879" cy="15041"/>
            </a:xfrm>
            <a:custGeom>
              <a:avLst/>
              <a:gdLst/>
              <a:ahLst/>
              <a:cxnLst/>
              <a:rect l="l" t="t" r="r" b="b"/>
              <a:pathLst>
                <a:path w="165" h="315" extrusionOk="0">
                  <a:moveTo>
                    <a:pt x="42" y="1"/>
                  </a:moveTo>
                  <a:lnTo>
                    <a:pt x="42" y="1"/>
                  </a:lnTo>
                  <a:cubicBezTo>
                    <a:pt x="72" y="99"/>
                    <a:pt x="101" y="192"/>
                    <a:pt x="8" y="274"/>
                  </a:cubicBezTo>
                  <a:cubicBezTo>
                    <a:pt x="1" y="282"/>
                    <a:pt x="16" y="301"/>
                    <a:pt x="23" y="315"/>
                  </a:cubicBezTo>
                  <a:cubicBezTo>
                    <a:pt x="158" y="248"/>
                    <a:pt x="165" y="94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4" name="Google Shape;6924;p5"/>
            <p:cNvSpPr/>
            <p:nvPr/>
          </p:nvSpPr>
          <p:spPr>
            <a:xfrm>
              <a:off x="-2466570" y="-2908119"/>
              <a:ext cx="7019" cy="7735"/>
            </a:xfrm>
            <a:custGeom>
              <a:avLst/>
              <a:gdLst/>
              <a:ahLst/>
              <a:cxnLst/>
              <a:rect l="l" t="t" r="r" b="b"/>
              <a:pathLst>
                <a:path w="147" h="162" extrusionOk="0">
                  <a:moveTo>
                    <a:pt x="83" y="1"/>
                  </a:moveTo>
                  <a:cubicBezTo>
                    <a:pt x="54" y="20"/>
                    <a:pt x="28" y="34"/>
                    <a:pt x="1" y="49"/>
                  </a:cubicBezTo>
                  <a:cubicBezTo>
                    <a:pt x="5" y="68"/>
                    <a:pt x="5" y="87"/>
                    <a:pt x="12" y="106"/>
                  </a:cubicBezTo>
                  <a:cubicBezTo>
                    <a:pt x="20" y="135"/>
                    <a:pt x="31" y="161"/>
                    <a:pt x="61" y="161"/>
                  </a:cubicBezTo>
                  <a:cubicBezTo>
                    <a:pt x="68" y="161"/>
                    <a:pt x="80" y="161"/>
                    <a:pt x="90" y="158"/>
                  </a:cubicBezTo>
                  <a:cubicBezTo>
                    <a:pt x="135" y="139"/>
                    <a:pt x="147" y="113"/>
                    <a:pt x="128" y="68"/>
                  </a:cubicBezTo>
                  <a:cubicBezTo>
                    <a:pt x="117" y="42"/>
                    <a:pt x="102" y="20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5" name="Google Shape;6925;p5"/>
            <p:cNvSpPr/>
            <p:nvPr/>
          </p:nvSpPr>
          <p:spPr>
            <a:xfrm>
              <a:off x="-2468480" y="-2865096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41" y="1"/>
                  </a:moveTo>
                  <a:cubicBezTo>
                    <a:pt x="0" y="42"/>
                    <a:pt x="4" y="83"/>
                    <a:pt x="30" y="128"/>
                  </a:cubicBezTo>
                  <a:cubicBezTo>
                    <a:pt x="56" y="173"/>
                    <a:pt x="94" y="210"/>
                    <a:pt x="123" y="251"/>
                  </a:cubicBezTo>
                  <a:cubicBezTo>
                    <a:pt x="138" y="273"/>
                    <a:pt x="130" y="311"/>
                    <a:pt x="165" y="315"/>
                  </a:cubicBezTo>
                  <a:lnTo>
                    <a:pt x="168" y="315"/>
                  </a:lnTo>
                  <a:cubicBezTo>
                    <a:pt x="206" y="315"/>
                    <a:pt x="202" y="273"/>
                    <a:pt x="217" y="247"/>
                  </a:cubicBezTo>
                  <a:cubicBezTo>
                    <a:pt x="213" y="244"/>
                    <a:pt x="206" y="237"/>
                    <a:pt x="198" y="232"/>
                  </a:cubicBezTo>
                  <a:cubicBezTo>
                    <a:pt x="120" y="214"/>
                    <a:pt x="78" y="158"/>
                    <a:pt x="52" y="83"/>
                  </a:cubicBezTo>
                  <a:cubicBezTo>
                    <a:pt x="49" y="57"/>
                    <a:pt x="45" y="27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6" name="Google Shape;6926;p5"/>
            <p:cNvSpPr/>
            <p:nvPr/>
          </p:nvSpPr>
          <p:spPr>
            <a:xfrm>
              <a:off x="-2454059" y="-2895799"/>
              <a:ext cx="7879" cy="7353"/>
            </a:xfrm>
            <a:custGeom>
              <a:avLst/>
              <a:gdLst/>
              <a:ahLst/>
              <a:cxnLst/>
              <a:rect l="l" t="t" r="r" b="b"/>
              <a:pathLst>
                <a:path w="165" h="154" extrusionOk="0">
                  <a:moveTo>
                    <a:pt x="38" y="0"/>
                  </a:moveTo>
                  <a:cubicBezTo>
                    <a:pt x="20" y="0"/>
                    <a:pt x="1" y="16"/>
                    <a:pt x="1" y="31"/>
                  </a:cubicBezTo>
                  <a:cubicBezTo>
                    <a:pt x="8" y="72"/>
                    <a:pt x="30" y="109"/>
                    <a:pt x="42" y="147"/>
                  </a:cubicBezTo>
                  <a:cubicBezTo>
                    <a:pt x="46" y="150"/>
                    <a:pt x="49" y="154"/>
                    <a:pt x="57" y="154"/>
                  </a:cubicBezTo>
                  <a:cubicBezTo>
                    <a:pt x="72" y="154"/>
                    <a:pt x="98" y="143"/>
                    <a:pt x="113" y="139"/>
                  </a:cubicBezTo>
                  <a:cubicBezTo>
                    <a:pt x="102" y="109"/>
                    <a:pt x="94" y="83"/>
                    <a:pt x="83" y="57"/>
                  </a:cubicBezTo>
                  <a:cubicBezTo>
                    <a:pt x="102" y="45"/>
                    <a:pt x="120" y="45"/>
                    <a:pt x="139" y="42"/>
                  </a:cubicBezTo>
                  <a:cubicBezTo>
                    <a:pt x="142" y="38"/>
                    <a:pt x="142" y="38"/>
                    <a:pt x="147" y="38"/>
                  </a:cubicBezTo>
                  <a:cubicBezTo>
                    <a:pt x="150" y="34"/>
                    <a:pt x="158" y="31"/>
                    <a:pt x="165" y="23"/>
                  </a:cubicBezTo>
                  <a:cubicBezTo>
                    <a:pt x="147" y="5"/>
                    <a:pt x="124" y="5"/>
                    <a:pt x="106" y="5"/>
                  </a:cubicBezTo>
                  <a:lnTo>
                    <a:pt x="72" y="5"/>
                  </a:lnTo>
                  <a:cubicBezTo>
                    <a:pt x="64" y="5"/>
                    <a:pt x="53" y="5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7" name="Google Shape;6927;p5"/>
            <p:cNvSpPr/>
            <p:nvPr/>
          </p:nvSpPr>
          <p:spPr>
            <a:xfrm>
              <a:off x="-2467955" y="-2881474"/>
              <a:ext cx="8404" cy="6972"/>
            </a:xfrm>
            <a:custGeom>
              <a:avLst/>
              <a:gdLst/>
              <a:ahLst/>
              <a:cxnLst/>
              <a:rect l="l" t="t" r="r" b="b"/>
              <a:pathLst>
                <a:path w="176" h="146" extrusionOk="0">
                  <a:moveTo>
                    <a:pt x="142" y="0"/>
                  </a:moveTo>
                  <a:cubicBezTo>
                    <a:pt x="4" y="45"/>
                    <a:pt x="0" y="48"/>
                    <a:pt x="75" y="131"/>
                  </a:cubicBezTo>
                  <a:cubicBezTo>
                    <a:pt x="90" y="138"/>
                    <a:pt x="105" y="142"/>
                    <a:pt x="119" y="145"/>
                  </a:cubicBezTo>
                  <a:cubicBezTo>
                    <a:pt x="127" y="142"/>
                    <a:pt x="135" y="138"/>
                    <a:pt x="142" y="135"/>
                  </a:cubicBezTo>
                  <a:cubicBezTo>
                    <a:pt x="146" y="90"/>
                    <a:pt x="176" y="45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8" name="Google Shape;6928;p5"/>
            <p:cNvSpPr/>
            <p:nvPr/>
          </p:nvSpPr>
          <p:spPr>
            <a:xfrm>
              <a:off x="-2450096" y="-2894749"/>
              <a:ext cx="7353" cy="6494"/>
            </a:xfrm>
            <a:custGeom>
              <a:avLst/>
              <a:gdLst/>
              <a:ahLst/>
              <a:cxnLst/>
              <a:rect l="l" t="t" r="r" b="b"/>
              <a:pathLst>
                <a:path w="154" h="136" extrusionOk="0">
                  <a:moveTo>
                    <a:pt x="82" y="1"/>
                  </a:moveTo>
                  <a:cubicBezTo>
                    <a:pt x="75" y="9"/>
                    <a:pt x="67" y="12"/>
                    <a:pt x="64" y="16"/>
                  </a:cubicBezTo>
                  <a:cubicBezTo>
                    <a:pt x="59" y="16"/>
                    <a:pt x="59" y="16"/>
                    <a:pt x="56" y="20"/>
                  </a:cubicBezTo>
                  <a:cubicBezTo>
                    <a:pt x="37" y="23"/>
                    <a:pt x="19" y="23"/>
                    <a:pt x="0" y="35"/>
                  </a:cubicBezTo>
                  <a:cubicBezTo>
                    <a:pt x="11" y="61"/>
                    <a:pt x="19" y="87"/>
                    <a:pt x="30" y="117"/>
                  </a:cubicBezTo>
                  <a:cubicBezTo>
                    <a:pt x="41" y="125"/>
                    <a:pt x="52" y="135"/>
                    <a:pt x="67" y="135"/>
                  </a:cubicBezTo>
                  <a:cubicBezTo>
                    <a:pt x="71" y="135"/>
                    <a:pt x="75" y="135"/>
                    <a:pt x="82" y="132"/>
                  </a:cubicBezTo>
                  <a:cubicBezTo>
                    <a:pt x="116" y="95"/>
                    <a:pt x="154" y="57"/>
                    <a:pt x="112" y="1"/>
                  </a:cubicBezTo>
                  <a:lnTo>
                    <a:pt x="112" y="1"/>
                  </a:lnTo>
                  <a:cubicBezTo>
                    <a:pt x="109" y="5"/>
                    <a:pt x="104" y="5"/>
                    <a:pt x="97" y="5"/>
                  </a:cubicBezTo>
                  <a:cubicBezTo>
                    <a:pt x="94" y="5"/>
                    <a:pt x="86" y="5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29" name="Google Shape;6929;p5"/>
            <p:cNvSpPr/>
            <p:nvPr/>
          </p:nvSpPr>
          <p:spPr>
            <a:xfrm>
              <a:off x="-2466904" y="-2875219"/>
              <a:ext cx="4679" cy="6446"/>
            </a:xfrm>
            <a:custGeom>
              <a:avLst/>
              <a:gdLst/>
              <a:ahLst/>
              <a:cxnLst/>
              <a:rect l="l" t="t" r="r" b="b"/>
              <a:pathLst>
                <a:path w="98" h="135" extrusionOk="0">
                  <a:moveTo>
                    <a:pt x="53" y="0"/>
                  </a:moveTo>
                  <a:cubicBezTo>
                    <a:pt x="8" y="37"/>
                    <a:pt x="1" y="82"/>
                    <a:pt x="23" y="135"/>
                  </a:cubicBezTo>
                  <a:cubicBezTo>
                    <a:pt x="45" y="100"/>
                    <a:pt x="64" y="67"/>
                    <a:pt x="87" y="33"/>
                  </a:cubicBezTo>
                  <a:cubicBezTo>
                    <a:pt x="90" y="26"/>
                    <a:pt x="94" y="22"/>
                    <a:pt x="97" y="14"/>
                  </a:cubicBezTo>
                  <a:cubicBezTo>
                    <a:pt x="83" y="11"/>
                    <a:pt x="68" y="7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0" name="Google Shape;6930;p5"/>
            <p:cNvSpPr/>
            <p:nvPr/>
          </p:nvSpPr>
          <p:spPr>
            <a:xfrm>
              <a:off x="-2446228" y="-2894749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31" y="1"/>
                  </a:moveTo>
                  <a:cubicBezTo>
                    <a:pt x="73" y="57"/>
                    <a:pt x="35" y="95"/>
                    <a:pt x="1" y="132"/>
                  </a:cubicBezTo>
                  <a:lnTo>
                    <a:pt x="5" y="132"/>
                  </a:lnTo>
                  <a:cubicBezTo>
                    <a:pt x="61" y="132"/>
                    <a:pt x="73" y="87"/>
                    <a:pt x="80" y="42"/>
                  </a:cubicBezTo>
                  <a:cubicBezTo>
                    <a:pt x="87" y="16"/>
                    <a:pt x="73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1" name="Google Shape;6931;p5"/>
            <p:cNvSpPr/>
            <p:nvPr/>
          </p:nvSpPr>
          <p:spPr>
            <a:xfrm>
              <a:off x="-2452818" y="-2853158"/>
              <a:ext cx="5587" cy="2769"/>
            </a:xfrm>
            <a:custGeom>
              <a:avLst/>
              <a:gdLst/>
              <a:ahLst/>
              <a:cxnLst/>
              <a:rect l="l" t="t" r="r" b="b"/>
              <a:pathLst>
                <a:path w="117" h="58" extrusionOk="0">
                  <a:moveTo>
                    <a:pt x="83" y="1"/>
                  </a:moveTo>
                  <a:cubicBezTo>
                    <a:pt x="76" y="13"/>
                    <a:pt x="64" y="16"/>
                    <a:pt x="54" y="16"/>
                  </a:cubicBezTo>
                  <a:cubicBezTo>
                    <a:pt x="46" y="16"/>
                    <a:pt x="38" y="16"/>
                    <a:pt x="31" y="13"/>
                  </a:cubicBezTo>
                  <a:lnTo>
                    <a:pt x="1" y="13"/>
                  </a:lnTo>
                  <a:cubicBezTo>
                    <a:pt x="9" y="46"/>
                    <a:pt x="27" y="57"/>
                    <a:pt x="49" y="57"/>
                  </a:cubicBezTo>
                  <a:cubicBezTo>
                    <a:pt x="61" y="57"/>
                    <a:pt x="72" y="57"/>
                    <a:pt x="87" y="49"/>
                  </a:cubicBezTo>
                  <a:cubicBezTo>
                    <a:pt x="116" y="39"/>
                    <a:pt x="98" y="16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2" name="Google Shape;6932;p5"/>
            <p:cNvSpPr/>
            <p:nvPr/>
          </p:nvSpPr>
          <p:spPr>
            <a:xfrm>
              <a:off x="-2587377" y="-2639859"/>
              <a:ext cx="16617" cy="13465"/>
            </a:xfrm>
            <a:custGeom>
              <a:avLst/>
              <a:gdLst/>
              <a:ahLst/>
              <a:cxnLst/>
              <a:rect l="l" t="t" r="r" b="b"/>
              <a:pathLst>
                <a:path w="348" h="282" extrusionOk="0">
                  <a:moveTo>
                    <a:pt x="169" y="1"/>
                  </a:moveTo>
                  <a:cubicBezTo>
                    <a:pt x="86" y="1"/>
                    <a:pt x="64" y="91"/>
                    <a:pt x="1" y="117"/>
                  </a:cubicBezTo>
                  <a:cubicBezTo>
                    <a:pt x="56" y="170"/>
                    <a:pt x="60" y="270"/>
                    <a:pt x="161" y="282"/>
                  </a:cubicBezTo>
                  <a:lnTo>
                    <a:pt x="172" y="282"/>
                  </a:lnTo>
                  <a:cubicBezTo>
                    <a:pt x="239" y="282"/>
                    <a:pt x="277" y="211"/>
                    <a:pt x="337" y="196"/>
                  </a:cubicBezTo>
                  <a:cubicBezTo>
                    <a:pt x="348" y="188"/>
                    <a:pt x="348" y="177"/>
                    <a:pt x="344" y="166"/>
                  </a:cubicBezTo>
                  <a:cubicBezTo>
                    <a:pt x="337" y="140"/>
                    <a:pt x="333" y="109"/>
                    <a:pt x="326" y="83"/>
                  </a:cubicBezTo>
                  <a:cubicBezTo>
                    <a:pt x="288" y="35"/>
                    <a:pt x="232" y="2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3" name="Google Shape;6933;p5"/>
            <p:cNvSpPr/>
            <p:nvPr/>
          </p:nvSpPr>
          <p:spPr>
            <a:xfrm>
              <a:off x="-2579164" y="-2623958"/>
              <a:ext cx="15567" cy="13991"/>
            </a:xfrm>
            <a:custGeom>
              <a:avLst/>
              <a:gdLst/>
              <a:ahLst/>
              <a:cxnLst/>
              <a:rect l="l" t="t" r="r" b="b"/>
              <a:pathLst>
                <a:path w="326" h="293" extrusionOk="0">
                  <a:moveTo>
                    <a:pt x="135" y="1"/>
                  </a:moveTo>
                  <a:cubicBezTo>
                    <a:pt x="124" y="9"/>
                    <a:pt x="116" y="16"/>
                    <a:pt x="101" y="16"/>
                  </a:cubicBezTo>
                  <a:lnTo>
                    <a:pt x="86" y="16"/>
                  </a:lnTo>
                  <a:cubicBezTo>
                    <a:pt x="67" y="35"/>
                    <a:pt x="45" y="57"/>
                    <a:pt x="23" y="80"/>
                  </a:cubicBezTo>
                  <a:cubicBezTo>
                    <a:pt x="31" y="113"/>
                    <a:pt x="0" y="143"/>
                    <a:pt x="19" y="177"/>
                  </a:cubicBezTo>
                  <a:cubicBezTo>
                    <a:pt x="57" y="233"/>
                    <a:pt x="124" y="247"/>
                    <a:pt x="169" y="292"/>
                  </a:cubicBezTo>
                  <a:cubicBezTo>
                    <a:pt x="202" y="270"/>
                    <a:pt x="172" y="240"/>
                    <a:pt x="176" y="206"/>
                  </a:cubicBezTo>
                  <a:lnTo>
                    <a:pt x="176" y="206"/>
                  </a:lnTo>
                  <a:cubicBezTo>
                    <a:pt x="195" y="229"/>
                    <a:pt x="214" y="240"/>
                    <a:pt x="236" y="240"/>
                  </a:cubicBezTo>
                  <a:cubicBezTo>
                    <a:pt x="250" y="240"/>
                    <a:pt x="269" y="233"/>
                    <a:pt x="284" y="211"/>
                  </a:cubicBezTo>
                  <a:cubicBezTo>
                    <a:pt x="326" y="173"/>
                    <a:pt x="300" y="125"/>
                    <a:pt x="314" y="80"/>
                  </a:cubicBezTo>
                  <a:cubicBezTo>
                    <a:pt x="277" y="20"/>
                    <a:pt x="224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4" name="Google Shape;6934;p5"/>
            <p:cNvSpPr/>
            <p:nvPr/>
          </p:nvSpPr>
          <p:spPr>
            <a:xfrm>
              <a:off x="-2578782" y="-2646258"/>
              <a:ext cx="19482" cy="10553"/>
            </a:xfrm>
            <a:custGeom>
              <a:avLst/>
              <a:gdLst/>
              <a:ahLst/>
              <a:cxnLst/>
              <a:rect l="l" t="t" r="r" b="b"/>
              <a:pathLst>
                <a:path w="408" h="221" extrusionOk="0">
                  <a:moveTo>
                    <a:pt x="11" y="117"/>
                  </a:moveTo>
                  <a:lnTo>
                    <a:pt x="7" y="121"/>
                  </a:lnTo>
                  <a:lnTo>
                    <a:pt x="15" y="121"/>
                  </a:lnTo>
                  <a:lnTo>
                    <a:pt x="11" y="117"/>
                  </a:lnTo>
                  <a:close/>
                  <a:moveTo>
                    <a:pt x="261" y="0"/>
                  </a:moveTo>
                  <a:cubicBezTo>
                    <a:pt x="250" y="0"/>
                    <a:pt x="239" y="0"/>
                    <a:pt x="228" y="5"/>
                  </a:cubicBezTo>
                  <a:cubicBezTo>
                    <a:pt x="269" y="60"/>
                    <a:pt x="220" y="83"/>
                    <a:pt x="190" y="102"/>
                  </a:cubicBezTo>
                  <a:cubicBezTo>
                    <a:pt x="164" y="117"/>
                    <a:pt x="142" y="128"/>
                    <a:pt x="116" y="128"/>
                  </a:cubicBezTo>
                  <a:cubicBezTo>
                    <a:pt x="93" y="128"/>
                    <a:pt x="71" y="117"/>
                    <a:pt x="49" y="86"/>
                  </a:cubicBezTo>
                  <a:cubicBezTo>
                    <a:pt x="41" y="94"/>
                    <a:pt x="37" y="98"/>
                    <a:pt x="30" y="102"/>
                  </a:cubicBezTo>
                  <a:cubicBezTo>
                    <a:pt x="26" y="109"/>
                    <a:pt x="18" y="112"/>
                    <a:pt x="15" y="121"/>
                  </a:cubicBezTo>
                  <a:cubicBezTo>
                    <a:pt x="7" y="124"/>
                    <a:pt x="4" y="128"/>
                    <a:pt x="0" y="135"/>
                  </a:cubicBezTo>
                  <a:cubicBezTo>
                    <a:pt x="52" y="154"/>
                    <a:pt x="108" y="169"/>
                    <a:pt x="146" y="217"/>
                  </a:cubicBezTo>
                  <a:cubicBezTo>
                    <a:pt x="180" y="188"/>
                    <a:pt x="235" y="221"/>
                    <a:pt x="261" y="169"/>
                  </a:cubicBezTo>
                  <a:cubicBezTo>
                    <a:pt x="265" y="90"/>
                    <a:pt x="273" y="68"/>
                    <a:pt x="325" y="68"/>
                  </a:cubicBezTo>
                  <a:cubicBezTo>
                    <a:pt x="337" y="68"/>
                    <a:pt x="351" y="68"/>
                    <a:pt x="366" y="72"/>
                  </a:cubicBezTo>
                  <a:lnTo>
                    <a:pt x="373" y="72"/>
                  </a:lnTo>
                  <a:cubicBezTo>
                    <a:pt x="389" y="72"/>
                    <a:pt x="396" y="64"/>
                    <a:pt x="407" y="57"/>
                  </a:cubicBezTo>
                  <a:cubicBezTo>
                    <a:pt x="359" y="42"/>
                    <a:pt x="318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5" name="Google Shape;6935;p5"/>
            <p:cNvSpPr/>
            <p:nvPr/>
          </p:nvSpPr>
          <p:spPr>
            <a:xfrm>
              <a:off x="-2576490" y="-2649075"/>
              <a:ext cx="10601" cy="8929"/>
            </a:xfrm>
            <a:custGeom>
              <a:avLst/>
              <a:gdLst/>
              <a:ahLst/>
              <a:cxnLst/>
              <a:rect l="l" t="t" r="r" b="b"/>
              <a:pathLst>
                <a:path w="222" h="187" extrusionOk="0">
                  <a:moveTo>
                    <a:pt x="82" y="0"/>
                  </a:moveTo>
                  <a:cubicBezTo>
                    <a:pt x="34" y="37"/>
                    <a:pt x="15" y="90"/>
                    <a:pt x="1" y="145"/>
                  </a:cubicBezTo>
                  <a:cubicBezTo>
                    <a:pt x="23" y="176"/>
                    <a:pt x="45" y="187"/>
                    <a:pt x="68" y="187"/>
                  </a:cubicBezTo>
                  <a:cubicBezTo>
                    <a:pt x="94" y="187"/>
                    <a:pt x="116" y="176"/>
                    <a:pt x="142" y="161"/>
                  </a:cubicBezTo>
                  <a:cubicBezTo>
                    <a:pt x="172" y="142"/>
                    <a:pt x="221" y="119"/>
                    <a:pt x="180" y="64"/>
                  </a:cubicBezTo>
                  <a:cubicBezTo>
                    <a:pt x="154" y="37"/>
                    <a:pt x="124" y="7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6" name="Google Shape;6936;p5"/>
            <p:cNvSpPr/>
            <p:nvPr/>
          </p:nvSpPr>
          <p:spPr>
            <a:xfrm>
              <a:off x="-2566320" y="-2643584"/>
              <a:ext cx="9502" cy="7879"/>
            </a:xfrm>
            <a:custGeom>
              <a:avLst/>
              <a:gdLst/>
              <a:ahLst/>
              <a:cxnLst/>
              <a:rect l="l" t="t" r="r" b="b"/>
              <a:pathLst>
                <a:path w="199" h="165" extrusionOk="0">
                  <a:moveTo>
                    <a:pt x="146" y="1"/>
                  </a:moveTo>
                  <a:cubicBezTo>
                    <a:pt x="135" y="8"/>
                    <a:pt x="128" y="16"/>
                    <a:pt x="112" y="16"/>
                  </a:cubicBezTo>
                  <a:lnTo>
                    <a:pt x="105" y="16"/>
                  </a:lnTo>
                  <a:cubicBezTo>
                    <a:pt x="90" y="12"/>
                    <a:pt x="76" y="12"/>
                    <a:pt x="64" y="12"/>
                  </a:cubicBezTo>
                  <a:cubicBezTo>
                    <a:pt x="12" y="12"/>
                    <a:pt x="4" y="34"/>
                    <a:pt x="0" y="113"/>
                  </a:cubicBezTo>
                  <a:cubicBezTo>
                    <a:pt x="26" y="158"/>
                    <a:pt x="76" y="151"/>
                    <a:pt x="112" y="165"/>
                  </a:cubicBezTo>
                  <a:cubicBezTo>
                    <a:pt x="191" y="124"/>
                    <a:pt x="199" y="106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7" name="Google Shape;6937;p5"/>
            <p:cNvSpPr/>
            <p:nvPr/>
          </p:nvSpPr>
          <p:spPr>
            <a:xfrm>
              <a:off x="-2587377" y="-2634272"/>
              <a:ext cx="12367" cy="14134"/>
            </a:xfrm>
            <a:custGeom>
              <a:avLst/>
              <a:gdLst/>
              <a:ahLst/>
              <a:cxnLst/>
              <a:rect l="l" t="t" r="r" b="b"/>
              <a:pathLst>
                <a:path w="259" h="296" extrusionOk="0">
                  <a:moveTo>
                    <a:pt x="1" y="0"/>
                  </a:moveTo>
                  <a:cubicBezTo>
                    <a:pt x="8" y="79"/>
                    <a:pt x="34" y="146"/>
                    <a:pt x="113" y="187"/>
                  </a:cubicBezTo>
                  <a:cubicBezTo>
                    <a:pt x="150" y="206"/>
                    <a:pt x="203" y="236"/>
                    <a:pt x="195" y="296"/>
                  </a:cubicBezTo>
                  <a:cubicBezTo>
                    <a:pt x="217" y="273"/>
                    <a:pt x="239" y="251"/>
                    <a:pt x="258" y="232"/>
                  </a:cubicBezTo>
                  <a:cubicBezTo>
                    <a:pt x="217" y="220"/>
                    <a:pt x="187" y="198"/>
                    <a:pt x="161" y="165"/>
                  </a:cubicBezTo>
                  <a:cubicBezTo>
                    <a:pt x="60" y="153"/>
                    <a:pt x="56" y="5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8" name="Google Shape;6938;p5"/>
            <p:cNvSpPr/>
            <p:nvPr/>
          </p:nvSpPr>
          <p:spPr>
            <a:xfrm>
              <a:off x="-2571859" y="-2638236"/>
              <a:ext cx="10935" cy="6303"/>
            </a:xfrm>
            <a:custGeom>
              <a:avLst/>
              <a:gdLst/>
              <a:ahLst/>
              <a:cxnLst/>
              <a:rect l="l" t="t" r="r" b="b"/>
              <a:pathLst>
                <a:path w="229" h="132" extrusionOk="0">
                  <a:moveTo>
                    <a:pt x="116" y="1"/>
                  </a:moveTo>
                  <a:cubicBezTo>
                    <a:pt x="90" y="53"/>
                    <a:pt x="35" y="20"/>
                    <a:pt x="1" y="49"/>
                  </a:cubicBezTo>
                  <a:cubicBezTo>
                    <a:pt x="8" y="75"/>
                    <a:pt x="12" y="106"/>
                    <a:pt x="19" y="132"/>
                  </a:cubicBezTo>
                  <a:cubicBezTo>
                    <a:pt x="75" y="72"/>
                    <a:pt x="169" y="101"/>
                    <a:pt x="228" y="53"/>
                  </a:cubicBezTo>
                  <a:cubicBezTo>
                    <a:pt x="192" y="39"/>
                    <a:pt x="142" y="46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39" name="Google Shape;6939;p5"/>
            <p:cNvSpPr/>
            <p:nvPr/>
          </p:nvSpPr>
          <p:spPr>
            <a:xfrm>
              <a:off x="-2579690" y="-2630548"/>
              <a:ext cx="8452" cy="7353"/>
            </a:xfrm>
            <a:custGeom>
              <a:avLst/>
              <a:gdLst/>
              <a:ahLst/>
              <a:cxnLst/>
              <a:rect l="l" t="t" r="r" b="b"/>
              <a:pathLst>
                <a:path w="177" h="154" extrusionOk="0">
                  <a:moveTo>
                    <a:pt x="176" y="1"/>
                  </a:moveTo>
                  <a:cubicBezTo>
                    <a:pt x="116" y="16"/>
                    <a:pt x="78" y="87"/>
                    <a:pt x="11" y="87"/>
                  </a:cubicBezTo>
                  <a:lnTo>
                    <a:pt x="0" y="87"/>
                  </a:lnTo>
                  <a:cubicBezTo>
                    <a:pt x="26" y="120"/>
                    <a:pt x="56" y="142"/>
                    <a:pt x="97" y="154"/>
                  </a:cubicBezTo>
                  <a:lnTo>
                    <a:pt x="112" y="154"/>
                  </a:lnTo>
                  <a:cubicBezTo>
                    <a:pt x="127" y="154"/>
                    <a:pt x="135" y="147"/>
                    <a:pt x="146" y="139"/>
                  </a:cubicBezTo>
                  <a:cubicBezTo>
                    <a:pt x="127" y="87"/>
                    <a:pt x="154" y="45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0" name="Google Shape;6940;p5"/>
            <p:cNvSpPr/>
            <p:nvPr/>
          </p:nvSpPr>
          <p:spPr>
            <a:xfrm>
              <a:off x="-2588667" y="-2640719"/>
              <a:ext cx="10601" cy="6494"/>
            </a:xfrm>
            <a:custGeom>
              <a:avLst/>
              <a:gdLst/>
              <a:ahLst/>
              <a:cxnLst/>
              <a:rect l="l" t="t" r="r" b="b"/>
              <a:pathLst>
                <a:path w="222" h="136" extrusionOk="0">
                  <a:moveTo>
                    <a:pt x="169" y="1"/>
                  </a:moveTo>
                  <a:cubicBezTo>
                    <a:pt x="99" y="1"/>
                    <a:pt x="46" y="31"/>
                    <a:pt x="9" y="94"/>
                  </a:cubicBezTo>
                  <a:cubicBezTo>
                    <a:pt x="1" y="109"/>
                    <a:pt x="16" y="124"/>
                    <a:pt x="28" y="135"/>
                  </a:cubicBezTo>
                  <a:cubicBezTo>
                    <a:pt x="91" y="109"/>
                    <a:pt x="113" y="19"/>
                    <a:pt x="196" y="19"/>
                  </a:cubicBezTo>
                  <a:lnTo>
                    <a:pt x="207" y="19"/>
                  </a:lnTo>
                  <a:cubicBezTo>
                    <a:pt x="211" y="12"/>
                    <a:pt x="214" y="8"/>
                    <a:pt x="222" y="5"/>
                  </a:cubicBezTo>
                  <a:lnTo>
                    <a:pt x="214" y="5"/>
                  </a:lnTo>
                  <a:cubicBezTo>
                    <a:pt x="199" y="1"/>
                    <a:pt x="185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1" name="Google Shape;6941;p5"/>
            <p:cNvSpPr/>
            <p:nvPr/>
          </p:nvSpPr>
          <p:spPr>
            <a:xfrm>
              <a:off x="-2567227" y="-2620186"/>
              <a:ext cx="5778" cy="9502"/>
            </a:xfrm>
            <a:custGeom>
              <a:avLst/>
              <a:gdLst/>
              <a:ahLst/>
              <a:cxnLst/>
              <a:rect l="l" t="t" r="r" b="b"/>
              <a:pathLst>
                <a:path w="121" h="199" extrusionOk="0">
                  <a:moveTo>
                    <a:pt x="64" y="1"/>
                  </a:moveTo>
                  <a:cubicBezTo>
                    <a:pt x="50" y="46"/>
                    <a:pt x="76" y="94"/>
                    <a:pt x="34" y="132"/>
                  </a:cubicBezTo>
                  <a:cubicBezTo>
                    <a:pt x="42" y="165"/>
                    <a:pt x="16" y="180"/>
                    <a:pt x="0" y="199"/>
                  </a:cubicBezTo>
                  <a:cubicBezTo>
                    <a:pt x="57" y="172"/>
                    <a:pt x="121" y="68"/>
                    <a:pt x="113" y="23"/>
                  </a:cubicBezTo>
                  <a:cubicBezTo>
                    <a:pt x="109" y="8"/>
                    <a:pt x="95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2" name="Google Shape;6942;p5"/>
            <p:cNvSpPr/>
            <p:nvPr/>
          </p:nvSpPr>
          <p:spPr>
            <a:xfrm>
              <a:off x="-2554382" y="-2631598"/>
              <a:ext cx="5062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06" y="7"/>
                  </a:moveTo>
                  <a:cubicBezTo>
                    <a:pt x="68" y="19"/>
                    <a:pt x="16" y="0"/>
                    <a:pt x="5" y="60"/>
                  </a:cubicBezTo>
                  <a:cubicBezTo>
                    <a:pt x="1" y="83"/>
                    <a:pt x="16" y="97"/>
                    <a:pt x="38" y="97"/>
                  </a:cubicBezTo>
                  <a:lnTo>
                    <a:pt x="42" y="97"/>
                  </a:lnTo>
                  <a:cubicBezTo>
                    <a:pt x="98" y="97"/>
                    <a:pt x="87" y="41"/>
                    <a:pt x="106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3" name="Google Shape;6943;p5"/>
            <p:cNvSpPr/>
            <p:nvPr/>
          </p:nvSpPr>
          <p:spPr>
            <a:xfrm>
              <a:off x="-2581170" y="-2620186"/>
              <a:ext cx="5635" cy="11842"/>
            </a:xfrm>
            <a:custGeom>
              <a:avLst/>
              <a:gdLst/>
              <a:ahLst/>
              <a:cxnLst/>
              <a:rect l="l" t="t" r="r" b="b"/>
              <a:pathLst>
                <a:path w="118" h="248" extrusionOk="0">
                  <a:moveTo>
                    <a:pt x="65" y="1"/>
                  </a:moveTo>
                  <a:cubicBezTo>
                    <a:pt x="1" y="90"/>
                    <a:pt x="9" y="127"/>
                    <a:pt x="109" y="247"/>
                  </a:cubicBezTo>
                  <a:lnTo>
                    <a:pt x="113" y="247"/>
                  </a:lnTo>
                  <a:cubicBezTo>
                    <a:pt x="117" y="191"/>
                    <a:pt x="57" y="154"/>
                    <a:pt x="61" y="98"/>
                  </a:cubicBezTo>
                  <a:cubicBezTo>
                    <a:pt x="42" y="64"/>
                    <a:pt x="73" y="34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4" name="Google Shape;6944;p5"/>
            <p:cNvSpPr/>
            <p:nvPr/>
          </p:nvSpPr>
          <p:spPr>
            <a:xfrm>
              <a:off x="-2571142" y="-2614122"/>
              <a:ext cx="5921" cy="5062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8" y="0"/>
                  </a:moveTo>
                  <a:cubicBezTo>
                    <a:pt x="4" y="34"/>
                    <a:pt x="34" y="64"/>
                    <a:pt x="1" y="86"/>
                  </a:cubicBezTo>
                  <a:cubicBezTo>
                    <a:pt x="4" y="94"/>
                    <a:pt x="12" y="98"/>
                    <a:pt x="15" y="105"/>
                  </a:cubicBezTo>
                  <a:lnTo>
                    <a:pt x="27" y="105"/>
                  </a:lnTo>
                  <a:cubicBezTo>
                    <a:pt x="53" y="105"/>
                    <a:pt x="64" y="83"/>
                    <a:pt x="82" y="72"/>
                  </a:cubicBezTo>
                  <a:cubicBezTo>
                    <a:pt x="98" y="53"/>
                    <a:pt x="124" y="38"/>
                    <a:pt x="116" y="5"/>
                  </a:cubicBezTo>
                  <a:lnTo>
                    <a:pt x="116" y="5"/>
                  </a:lnTo>
                  <a:cubicBezTo>
                    <a:pt x="101" y="27"/>
                    <a:pt x="82" y="34"/>
                    <a:pt x="68" y="34"/>
                  </a:cubicBezTo>
                  <a:cubicBezTo>
                    <a:pt x="46" y="34"/>
                    <a:pt x="27" y="23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5" name="Google Shape;6945;p5"/>
            <p:cNvSpPr/>
            <p:nvPr/>
          </p:nvSpPr>
          <p:spPr>
            <a:xfrm>
              <a:off x="-2577732" y="-2649075"/>
              <a:ext cx="5205" cy="7688"/>
            </a:xfrm>
            <a:custGeom>
              <a:avLst/>
              <a:gdLst/>
              <a:ahLst/>
              <a:cxnLst/>
              <a:rect l="l" t="t" r="r" b="b"/>
              <a:pathLst>
                <a:path w="109" h="161" extrusionOk="0">
                  <a:moveTo>
                    <a:pt x="108" y="0"/>
                  </a:moveTo>
                  <a:cubicBezTo>
                    <a:pt x="15" y="19"/>
                    <a:pt x="1" y="82"/>
                    <a:pt x="8" y="161"/>
                  </a:cubicBezTo>
                  <a:cubicBezTo>
                    <a:pt x="15" y="157"/>
                    <a:pt x="19" y="153"/>
                    <a:pt x="27" y="145"/>
                  </a:cubicBezTo>
                  <a:cubicBezTo>
                    <a:pt x="41" y="90"/>
                    <a:pt x="60" y="37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6" name="Google Shape;6946;p5"/>
            <p:cNvSpPr/>
            <p:nvPr/>
          </p:nvSpPr>
          <p:spPr>
            <a:xfrm>
              <a:off x="-2575965" y="-2610015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02" y="0"/>
                  </a:moveTo>
                  <a:cubicBezTo>
                    <a:pt x="71" y="4"/>
                    <a:pt x="57" y="42"/>
                    <a:pt x="26" y="42"/>
                  </a:cubicBezTo>
                  <a:cubicBezTo>
                    <a:pt x="19" y="42"/>
                    <a:pt x="12" y="42"/>
                    <a:pt x="4" y="34"/>
                  </a:cubicBezTo>
                  <a:lnTo>
                    <a:pt x="0" y="34"/>
                  </a:lnTo>
                  <a:cubicBezTo>
                    <a:pt x="19" y="68"/>
                    <a:pt x="31" y="86"/>
                    <a:pt x="45" y="86"/>
                  </a:cubicBezTo>
                  <a:cubicBezTo>
                    <a:pt x="64" y="86"/>
                    <a:pt x="83" y="64"/>
                    <a:pt x="116" y="19"/>
                  </a:cubicBezTo>
                  <a:cubicBezTo>
                    <a:pt x="113" y="12"/>
                    <a:pt x="105" y="8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7" name="Google Shape;6947;p5"/>
            <p:cNvSpPr/>
            <p:nvPr/>
          </p:nvSpPr>
          <p:spPr>
            <a:xfrm>
              <a:off x="-2539150" y="-3025202"/>
              <a:ext cx="36624" cy="33043"/>
            </a:xfrm>
            <a:custGeom>
              <a:avLst/>
              <a:gdLst/>
              <a:ahLst/>
              <a:cxnLst/>
              <a:rect l="l" t="t" r="r" b="b"/>
              <a:pathLst>
                <a:path w="767" h="692" extrusionOk="0">
                  <a:moveTo>
                    <a:pt x="161" y="1"/>
                  </a:moveTo>
                  <a:cubicBezTo>
                    <a:pt x="149" y="1"/>
                    <a:pt x="138" y="19"/>
                    <a:pt x="130" y="38"/>
                  </a:cubicBezTo>
                  <a:cubicBezTo>
                    <a:pt x="123" y="57"/>
                    <a:pt x="135" y="91"/>
                    <a:pt x="97" y="91"/>
                  </a:cubicBezTo>
                  <a:cubicBezTo>
                    <a:pt x="56" y="94"/>
                    <a:pt x="48" y="113"/>
                    <a:pt x="56" y="150"/>
                  </a:cubicBezTo>
                  <a:cubicBezTo>
                    <a:pt x="67" y="195"/>
                    <a:pt x="40" y="232"/>
                    <a:pt x="26" y="274"/>
                  </a:cubicBezTo>
                  <a:cubicBezTo>
                    <a:pt x="11" y="326"/>
                    <a:pt x="0" y="374"/>
                    <a:pt x="45" y="423"/>
                  </a:cubicBezTo>
                  <a:cubicBezTo>
                    <a:pt x="71" y="453"/>
                    <a:pt x="71" y="490"/>
                    <a:pt x="59" y="535"/>
                  </a:cubicBezTo>
                  <a:cubicBezTo>
                    <a:pt x="40" y="621"/>
                    <a:pt x="40" y="633"/>
                    <a:pt x="112" y="633"/>
                  </a:cubicBezTo>
                  <a:lnTo>
                    <a:pt x="254" y="633"/>
                  </a:lnTo>
                  <a:cubicBezTo>
                    <a:pt x="325" y="633"/>
                    <a:pt x="399" y="636"/>
                    <a:pt x="475" y="659"/>
                  </a:cubicBezTo>
                  <a:cubicBezTo>
                    <a:pt x="523" y="674"/>
                    <a:pt x="583" y="692"/>
                    <a:pt x="632" y="692"/>
                  </a:cubicBezTo>
                  <a:cubicBezTo>
                    <a:pt x="635" y="692"/>
                    <a:pt x="639" y="692"/>
                    <a:pt x="642" y="688"/>
                  </a:cubicBezTo>
                  <a:cubicBezTo>
                    <a:pt x="695" y="688"/>
                    <a:pt x="684" y="591"/>
                    <a:pt x="706" y="539"/>
                  </a:cubicBezTo>
                  <a:cubicBezTo>
                    <a:pt x="710" y="531"/>
                    <a:pt x="718" y="528"/>
                    <a:pt x="725" y="524"/>
                  </a:cubicBezTo>
                  <a:cubicBezTo>
                    <a:pt x="766" y="490"/>
                    <a:pt x="755" y="453"/>
                    <a:pt x="725" y="415"/>
                  </a:cubicBezTo>
                  <a:cubicBezTo>
                    <a:pt x="687" y="457"/>
                    <a:pt x="668" y="517"/>
                    <a:pt x="654" y="565"/>
                  </a:cubicBezTo>
                  <a:cubicBezTo>
                    <a:pt x="639" y="610"/>
                    <a:pt x="624" y="624"/>
                    <a:pt x="606" y="624"/>
                  </a:cubicBezTo>
                  <a:cubicBezTo>
                    <a:pt x="590" y="624"/>
                    <a:pt x="575" y="617"/>
                    <a:pt x="556" y="607"/>
                  </a:cubicBezTo>
                  <a:cubicBezTo>
                    <a:pt x="489" y="569"/>
                    <a:pt x="415" y="588"/>
                    <a:pt x="347" y="565"/>
                  </a:cubicBezTo>
                  <a:cubicBezTo>
                    <a:pt x="314" y="576"/>
                    <a:pt x="284" y="580"/>
                    <a:pt x="258" y="580"/>
                  </a:cubicBezTo>
                  <a:cubicBezTo>
                    <a:pt x="171" y="580"/>
                    <a:pt x="119" y="531"/>
                    <a:pt x="85" y="427"/>
                  </a:cubicBezTo>
                  <a:cubicBezTo>
                    <a:pt x="37" y="367"/>
                    <a:pt x="45" y="307"/>
                    <a:pt x="75" y="243"/>
                  </a:cubicBezTo>
                  <a:cubicBezTo>
                    <a:pt x="93" y="210"/>
                    <a:pt x="108" y="176"/>
                    <a:pt x="104" y="136"/>
                  </a:cubicBezTo>
                  <a:cubicBezTo>
                    <a:pt x="119" y="136"/>
                    <a:pt x="130" y="139"/>
                    <a:pt x="142" y="143"/>
                  </a:cubicBezTo>
                  <a:cubicBezTo>
                    <a:pt x="157" y="146"/>
                    <a:pt x="168" y="150"/>
                    <a:pt x="179" y="150"/>
                  </a:cubicBezTo>
                  <a:cubicBezTo>
                    <a:pt x="194" y="150"/>
                    <a:pt x="209" y="143"/>
                    <a:pt x="220" y="127"/>
                  </a:cubicBezTo>
                  <a:cubicBezTo>
                    <a:pt x="235" y="109"/>
                    <a:pt x="242" y="101"/>
                    <a:pt x="254" y="101"/>
                  </a:cubicBezTo>
                  <a:cubicBezTo>
                    <a:pt x="276" y="101"/>
                    <a:pt x="295" y="131"/>
                    <a:pt x="314" y="136"/>
                  </a:cubicBezTo>
                  <a:cubicBezTo>
                    <a:pt x="321" y="98"/>
                    <a:pt x="340" y="83"/>
                    <a:pt x="354" y="83"/>
                  </a:cubicBezTo>
                  <a:cubicBezTo>
                    <a:pt x="370" y="83"/>
                    <a:pt x="389" y="94"/>
                    <a:pt x="399" y="113"/>
                  </a:cubicBezTo>
                  <a:cubicBezTo>
                    <a:pt x="418" y="139"/>
                    <a:pt x="437" y="162"/>
                    <a:pt x="463" y="184"/>
                  </a:cubicBezTo>
                  <a:lnTo>
                    <a:pt x="471" y="188"/>
                  </a:lnTo>
                  <a:lnTo>
                    <a:pt x="478" y="195"/>
                  </a:lnTo>
                  <a:cubicBezTo>
                    <a:pt x="511" y="176"/>
                    <a:pt x="489" y="146"/>
                    <a:pt x="497" y="120"/>
                  </a:cubicBezTo>
                  <a:cubicBezTo>
                    <a:pt x="426" y="91"/>
                    <a:pt x="362" y="27"/>
                    <a:pt x="284" y="27"/>
                  </a:cubicBezTo>
                  <a:cubicBezTo>
                    <a:pt x="261" y="27"/>
                    <a:pt x="242" y="31"/>
                    <a:pt x="220" y="41"/>
                  </a:cubicBezTo>
                  <a:lnTo>
                    <a:pt x="216" y="41"/>
                  </a:lnTo>
                  <a:cubicBezTo>
                    <a:pt x="205" y="41"/>
                    <a:pt x="197" y="34"/>
                    <a:pt x="190" y="23"/>
                  </a:cubicBezTo>
                  <a:cubicBezTo>
                    <a:pt x="179" y="8"/>
                    <a:pt x="171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8" name="Google Shape;6948;p5"/>
            <p:cNvSpPr/>
            <p:nvPr/>
          </p:nvSpPr>
          <p:spPr>
            <a:xfrm>
              <a:off x="-2524013" y="-3019472"/>
              <a:ext cx="20007" cy="24114"/>
            </a:xfrm>
            <a:custGeom>
              <a:avLst/>
              <a:gdLst/>
              <a:ahLst/>
              <a:cxnLst/>
              <a:rect l="l" t="t" r="r" b="b"/>
              <a:pathLst>
                <a:path w="419" h="505" extrusionOk="0">
                  <a:moveTo>
                    <a:pt x="180" y="0"/>
                  </a:moveTo>
                  <a:cubicBezTo>
                    <a:pt x="172" y="26"/>
                    <a:pt x="194" y="56"/>
                    <a:pt x="161" y="75"/>
                  </a:cubicBezTo>
                  <a:cubicBezTo>
                    <a:pt x="172" y="90"/>
                    <a:pt x="184" y="101"/>
                    <a:pt x="194" y="112"/>
                  </a:cubicBezTo>
                  <a:cubicBezTo>
                    <a:pt x="202" y="116"/>
                    <a:pt x="213" y="116"/>
                    <a:pt x="225" y="116"/>
                  </a:cubicBezTo>
                  <a:lnTo>
                    <a:pt x="239" y="116"/>
                  </a:lnTo>
                  <a:cubicBezTo>
                    <a:pt x="273" y="116"/>
                    <a:pt x="303" y="123"/>
                    <a:pt x="277" y="187"/>
                  </a:cubicBezTo>
                  <a:cubicBezTo>
                    <a:pt x="270" y="202"/>
                    <a:pt x="289" y="228"/>
                    <a:pt x="311" y="240"/>
                  </a:cubicBezTo>
                  <a:cubicBezTo>
                    <a:pt x="341" y="254"/>
                    <a:pt x="359" y="277"/>
                    <a:pt x="329" y="303"/>
                  </a:cubicBezTo>
                  <a:cubicBezTo>
                    <a:pt x="322" y="307"/>
                    <a:pt x="315" y="311"/>
                    <a:pt x="311" y="311"/>
                  </a:cubicBezTo>
                  <a:cubicBezTo>
                    <a:pt x="296" y="311"/>
                    <a:pt x="289" y="292"/>
                    <a:pt x="281" y="277"/>
                  </a:cubicBezTo>
                  <a:cubicBezTo>
                    <a:pt x="277" y="269"/>
                    <a:pt x="273" y="262"/>
                    <a:pt x="270" y="254"/>
                  </a:cubicBezTo>
                  <a:cubicBezTo>
                    <a:pt x="258" y="243"/>
                    <a:pt x="244" y="235"/>
                    <a:pt x="229" y="235"/>
                  </a:cubicBezTo>
                  <a:cubicBezTo>
                    <a:pt x="221" y="235"/>
                    <a:pt x="213" y="240"/>
                    <a:pt x="206" y="243"/>
                  </a:cubicBezTo>
                  <a:cubicBezTo>
                    <a:pt x="176" y="266"/>
                    <a:pt x="206" y="285"/>
                    <a:pt x="213" y="303"/>
                  </a:cubicBezTo>
                  <a:cubicBezTo>
                    <a:pt x="221" y="318"/>
                    <a:pt x="232" y="333"/>
                    <a:pt x="244" y="347"/>
                  </a:cubicBezTo>
                  <a:cubicBezTo>
                    <a:pt x="236" y="359"/>
                    <a:pt x="229" y="359"/>
                    <a:pt x="221" y="359"/>
                  </a:cubicBezTo>
                  <a:lnTo>
                    <a:pt x="206" y="359"/>
                  </a:lnTo>
                  <a:cubicBezTo>
                    <a:pt x="199" y="356"/>
                    <a:pt x="194" y="356"/>
                    <a:pt x="191" y="356"/>
                  </a:cubicBezTo>
                  <a:cubicBezTo>
                    <a:pt x="187" y="356"/>
                    <a:pt x="180" y="356"/>
                    <a:pt x="176" y="359"/>
                  </a:cubicBezTo>
                  <a:cubicBezTo>
                    <a:pt x="161" y="382"/>
                    <a:pt x="150" y="389"/>
                    <a:pt x="142" y="389"/>
                  </a:cubicBezTo>
                  <a:cubicBezTo>
                    <a:pt x="124" y="389"/>
                    <a:pt x="109" y="363"/>
                    <a:pt x="94" y="344"/>
                  </a:cubicBezTo>
                  <a:cubicBezTo>
                    <a:pt x="72" y="347"/>
                    <a:pt x="53" y="359"/>
                    <a:pt x="30" y="359"/>
                  </a:cubicBezTo>
                  <a:lnTo>
                    <a:pt x="11" y="359"/>
                  </a:lnTo>
                  <a:cubicBezTo>
                    <a:pt x="1" y="392"/>
                    <a:pt x="45" y="411"/>
                    <a:pt x="30" y="445"/>
                  </a:cubicBezTo>
                  <a:cubicBezTo>
                    <a:pt x="98" y="468"/>
                    <a:pt x="172" y="449"/>
                    <a:pt x="239" y="487"/>
                  </a:cubicBezTo>
                  <a:cubicBezTo>
                    <a:pt x="258" y="497"/>
                    <a:pt x="273" y="504"/>
                    <a:pt x="289" y="504"/>
                  </a:cubicBezTo>
                  <a:cubicBezTo>
                    <a:pt x="307" y="504"/>
                    <a:pt x="322" y="490"/>
                    <a:pt x="337" y="445"/>
                  </a:cubicBezTo>
                  <a:cubicBezTo>
                    <a:pt x="351" y="397"/>
                    <a:pt x="370" y="337"/>
                    <a:pt x="408" y="295"/>
                  </a:cubicBezTo>
                  <a:cubicBezTo>
                    <a:pt x="415" y="273"/>
                    <a:pt x="419" y="251"/>
                    <a:pt x="408" y="228"/>
                  </a:cubicBezTo>
                  <a:cubicBezTo>
                    <a:pt x="351" y="187"/>
                    <a:pt x="318" y="120"/>
                    <a:pt x="289" y="64"/>
                  </a:cubicBezTo>
                  <a:cubicBezTo>
                    <a:pt x="258" y="11"/>
                    <a:pt x="221" y="7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49" name="Google Shape;6949;p5"/>
            <p:cNvSpPr/>
            <p:nvPr/>
          </p:nvSpPr>
          <p:spPr>
            <a:xfrm>
              <a:off x="-2515418" y="-3021286"/>
              <a:ext cx="12319" cy="12749"/>
            </a:xfrm>
            <a:custGeom>
              <a:avLst/>
              <a:gdLst/>
              <a:ahLst/>
              <a:cxnLst/>
              <a:rect l="l" t="t" r="r" b="b"/>
              <a:pathLst>
                <a:path w="258" h="267" extrusionOk="0">
                  <a:moveTo>
                    <a:pt x="101" y="1"/>
                  </a:moveTo>
                  <a:cubicBezTo>
                    <a:pt x="71" y="1"/>
                    <a:pt x="33" y="12"/>
                    <a:pt x="0" y="38"/>
                  </a:cubicBezTo>
                  <a:cubicBezTo>
                    <a:pt x="41" y="45"/>
                    <a:pt x="78" y="49"/>
                    <a:pt x="109" y="102"/>
                  </a:cubicBezTo>
                  <a:cubicBezTo>
                    <a:pt x="138" y="158"/>
                    <a:pt x="171" y="225"/>
                    <a:pt x="228" y="266"/>
                  </a:cubicBezTo>
                  <a:cubicBezTo>
                    <a:pt x="258" y="228"/>
                    <a:pt x="250" y="184"/>
                    <a:pt x="239" y="147"/>
                  </a:cubicBezTo>
                  <a:cubicBezTo>
                    <a:pt x="216" y="49"/>
                    <a:pt x="168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0" name="Google Shape;6950;p5"/>
            <p:cNvSpPr/>
            <p:nvPr/>
          </p:nvSpPr>
          <p:spPr>
            <a:xfrm>
              <a:off x="-2562213" y="-2931468"/>
              <a:ext cx="11842" cy="16808"/>
            </a:xfrm>
            <a:custGeom>
              <a:avLst/>
              <a:gdLst/>
              <a:ahLst/>
              <a:cxnLst/>
              <a:rect l="l" t="t" r="r" b="b"/>
              <a:pathLst>
                <a:path w="248" h="352" extrusionOk="0">
                  <a:moveTo>
                    <a:pt x="139" y="0"/>
                  </a:moveTo>
                  <a:cubicBezTo>
                    <a:pt x="90" y="0"/>
                    <a:pt x="60" y="52"/>
                    <a:pt x="16" y="64"/>
                  </a:cubicBezTo>
                  <a:cubicBezTo>
                    <a:pt x="0" y="67"/>
                    <a:pt x="0" y="90"/>
                    <a:pt x="8" y="105"/>
                  </a:cubicBezTo>
                  <a:cubicBezTo>
                    <a:pt x="68" y="205"/>
                    <a:pt x="128" y="307"/>
                    <a:pt x="247" y="352"/>
                  </a:cubicBezTo>
                  <a:cubicBezTo>
                    <a:pt x="199" y="284"/>
                    <a:pt x="147" y="217"/>
                    <a:pt x="94" y="146"/>
                  </a:cubicBezTo>
                  <a:cubicBezTo>
                    <a:pt x="71" y="116"/>
                    <a:pt x="71" y="112"/>
                    <a:pt x="131" y="105"/>
                  </a:cubicBezTo>
                  <a:cubicBezTo>
                    <a:pt x="128" y="67"/>
                    <a:pt x="165" y="41"/>
                    <a:pt x="169" y="7"/>
                  </a:cubicBezTo>
                  <a:lnTo>
                    <a:pt x="169" y="4"/>
                  </a:lnTo>
                  <a:cubicBezTo>
                    <a:pt x="157" y="0"/>
                    <a:pt x="147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1" name="Google Shape;6951;p5"/>
            <p:cNvSpPr/>
            <p:nvPr/>
          </p:nvSpPr>
          <p:spPr>
            <a:xfrm>
              <a:off x="-2551851" y="-2927935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46" y="1"/>
                  </a:moveTo>
                  <a:cubicBezTo>
                    <a:pt x="142" y="9"/>
                    <a:pt x="135" y="12"/>
                    <a:pt x="131" y="16"/>
                  </a:cubicBezTo>
                  <a:cubicBezTo>
                    <a:pt x="79" y="23"/>
                    <a:pt x="30" y="31"/>
                    <a:pt x="0" y="79"/>
                  </a:cubicBezTo>
                  <a:cubicBezTo>
                    <a:pt x="26" y="121"/>
                    <a:pt x="49" y="162"/>
                    <a:pt x="60" y="207"/>
                  </a:cubicBezTo>
                  <a:cubicBezTo>
                    <a:pt x="90" y="207"/>
                    <a:pt x="105" y="188"/>
                    <a:pt x="113" y="162"/>
                  </a:cubicBezTo>
                  <a:cubicBezTo>
                    <a:pt x="131" y="143"/>
                    <a:pt x="149" y="121"/>
                    <a:pt x="168" y="105"/>
                  </a:cubicBezTo>
                  <a:cubicBezTo>
                    <a:pt x="247" y="53"/>
                    <a:pt x="194" y="27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2" name="Google Shape;6952;p5"/>
            <p:cNvSpPr/>
            <p:nvPr/>
          </p:nvSpPr>
          <p:spPr>
            <a:xfrm>
              <a:off x="-2558823" y="-2926455"/>
              <a:ext cx="10219" cy="11794"/>
            </a:xfrm>
            <a:custGeom>
              <a:avLst/>
              <a:gdLst/>
              <a:ahLst/>
              <a:cxnLst/>
              <a:rect l="l" t="t" r="r" b="b"/>
              <a:pathLst>
                <a:path w="214" h="247" extrusionOk="0">
                  <a:moveTo>
                    <a:pt x="60" y="0"/>
                  </a:moveTo>
                  <a:cubicBezTo>
                    <a:pt x="0" y="7"/>
                    <a:pt x="0" y="11"/>
                    <a:pt x="23" y="41"/>
                  </a:cubicBezTo>
                  <a:cubicBezTo>
                    <a:pt x="76" y="112"/>
                    <a:pt x="128" y="179"/>
                    <a:pt x="176" y="247"/>
                  </a:cubicBezTo>
                  <a:cubicBezTo>
                    <a:pt x="214" y="235"/>
                    <a:pt x="214" y="205"/>
                    <a:pt x="206" y="176"/>
                  </a:cubicBezTo>
                  <a:cubicBezTo>
                    <a:pt x="195" y="131"/>
                    <a:pt x="172" y="90"/>
                    <a:pt x="146" y="48"/>
                  </a:cubicBezTo>
                  <a:cubicBezTo>
                    <a:pt x="124" y="33"/>
                    <a:pt x="109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3" name="Google Shape;6953;p5"/>
            <p:cNvSpPr/>
            <p:nvPr/>
          </p:nvSpPr>
          <p:spPr>
            <a:xfrm>
              <a:off x="-2546503" y="-2928794"/>
              <a:ext cx="8070" cy="8786"/>
            </a:xfrm>
            <a:custGeom>
              <a:avLst/>
              <a:gdLst/>
              <a:ahLst/>
              <a:cxnLst/>
              <a:rect l="l" t="t" r="r" b="b"/>
              <a:pathLst>
                <a:path w="169" h="184" extrusionOk="0">
                  <a:moveTo>
                    <a:pt x="75" y="1"/>
                  </a:moveTo>
                  <a:cubicBezTo>
                    <a:pt x="64" y="1"/>
                    <a:pt x="53" y="8"/>
                    <a:pt x="34" y="19"/>
                  </a:cubicBezTo>
                  <a:cubicBezTo>
                    <a:pt x="82" y="45"/>
                    <a:pt x="135" y="71"/>
                    <a:pt x="56" y="123"/>
                  </a:cubicBezTo>
                  <a:cubicBezTo>
                    <a:pt x="37" y="139"/>
                    <a:pt x="19" y="161"/>
                    <a:pt x="1" y="180"/>
                  </a:cubicBezTo>
                  <a:cubicBezTo>
                    <a:pt x="8" y="184"/>
                    <a:pt x="11" y="184"/>
                    <a:pt x="15" y="184"/>
                  </a:cubicBezTo>
                  <a:cubicBezTo>
                    <a:pt x="53" y="184"/>
                    <a:pt x="68" y="139"/>
                    <a:pt x="98" y="127"/>
                  </a:cubicBezTo>
                  <a:cubicBezTo>
                    <a:pt x="127" y="116"/>
                    <a:pt x="168" y="101"/>
                    <a:pt x="142" y="63"/>
                  </a:cubicBezTo>
                  <a:cubicBezTo>
                    <a:pt x="124" y="41"/>
                    <a:pt x="109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4" name="Google Shape;6954;p5"/>
            <p:cNvSpPr/>
            <p:nvPr/>
          </p:nvSpPr>
          <p:spPr>
            <a:xfrm>
              <a:off x="-2555051" y="-2903821"/>
              <a:ext cx="5539" cy="4488"/>
            </a:xfrm>
            <a:custGeom>
              <a:avLst/>
              <a:gdLst/>
              <a:ahLst/>
              <a:cxnLst/>
              <a:rect l="l" t="t" r="r" b="b"/>
              <a:pathLst>
                <a:path w="116" h="94" extrusionOk="0">
                  <a:moveTo>
                    <a:pt x="71" y="1"/>
                  </a:moveTo>
                  <a:cubicBezTo>
                    <a:pt x="52" y="1"/>
                    <a:pt x="37" y="11"/>
                    <a:pt x="23" y="19"/>
                  </a:cubicBezTo>
                  <a:cubicBezTo>
                    <a:pt x="4" y="34"/>
                    <a:pt x="0" y="61"/>
                    <a:pt x="19" y="79"/>
                  </a:cubicBezTo>
                  <a:cubicBezTo>
                    <a:pt x="30" y="90"/>
                    <a:pt x="45" y="94"/>
                    <a:pt x="59" y="94"/>
                  </a:cubicBezTo>
                  <a:cubicBezTo>
                    <a:pt x="71" y="94"/>
                    <a:pt x="86" y="90"/>
                    <a:pt x="93" y="83"/>
                  </a:cubicBezTo>
                  <a:cubicBezTo>
                    <a:pt x="116" y="68"/>
                    <a:pt x="104" y="34"/>
                    <a:pt x="97" y="8"/>
                  </a:cubicBezTo>
                  <a:cubicBezTo>
                    <a:pt x="90" y="4"/>
                    <a:pt x="78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5" name="Google Shape;6955;p5"/>
            <p:cNvSpPr/>
            <p:nvPr/>
          </p:nvSpPr>
          <p:spPr>
            <a:xfrm>
              <a:off x="-2554143" y="-2931850"/>
              <a:ext cx="9263" cy="4679"/>
            </a:xfrm>
            <a:custGeom>
              <a:avLst/>
              <a:gdLst/>
              <a:ahLst/>
              <a:cxnLst/>
              <a:rect l="l" t="t" r="r" b="b"/>
              <a:pathLst>
                <a:path w="194" h="98" extrusionOk="0">
                  <a:moveTo>
                    <a:pt x="59" y="1"/>
                  </a:moveTo>
                  <a:cubicBezTo>
                    <a:pt x="40" y="1"/>
                    <a:pt x="22" y="4"/>
                    <a:pt x="0" y="12"/>
                  </a:cubicBezTo>
                  <a:lnTo>
                    <a:pt x="0" y="15"/>
                  </a:lnTo>
                  <a:cubicBezTo>
                    <a:pt x="59" y="42"/>
                    <a:pt x="130" y="42"/>
                    <a:pt x="179" y="98"/>
                  </a:cubicBezTo>
                  <a:cubicBezTo>
                    <a:pt x="183" y="94"/>
                    <a:pt x="190" y="91"/>
                    <a:pt x="194" y="83"/>
                  </a:cubicBezTo>
                  <a:cubicBezTo>
                    <a:pt x="157" y="38"/>
                    <a:pt x="116" y="1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6" name="Google Shape;6956;p5"/>
            <p:cNvSpPr/>
            <p:nvPr/>
          </p:nvSpPr>
          <p:spPr>
            <a:xfrm>
              <a:off x="-2509593" y="-2839024"/>
              <a:ext cx="36863" cy="25737"/>
            </a:xfrm>
            <a:custGeom>
              <a:avLst/>
              <a:gdLst/>
              <a:ahLst/>
              <a:cxnLst/>
              <a:rect l="l" t="t" r="r" b="b"/>
              <a:pathLst>
                <a:path w="772" h="539" extrusionOk="0">
                  <a:moveTo>
                    <a:pt x="375" y="0"/>
                  </a:moveTo>
                  <a:cubicBezTo>
                    <a:pt x="282" y="0"/>
                    <a:pt x="192" y="23"/>
                    <a:pt x="113" y="83"/>
                  </a:cubicBezTo>
                  <a:cubicBezTo>
                    <a:pt x="91" y="101"/>
                    <a:pt x="76" y="120"/>
                    <a:pt x="87" y="139"/>
                  </a:cubicBezTo>
                  <a:cubicBezTo>
                    <a:pt x="125" y="198"/>
                    <a:pt x="102" y="221"/>
                    <a:pt x="46" y="243"/>
                  </a:cubicBezTo>
                  <a:cubicBezTo>
                    <a:pt x="23" y="251"/>
                    <a:pt x="1" y="274"/>
                    <a:pt x="9" y="307"/>
                  </a:cubicBezTo>
                  <a:cubicBezTo>
                    <a:pt x="20" y="292"/>
                    <a:pt x="39" y="281"/>
                    <a:pt x="54" y="281"/>
                  </a:cubicBezTo>
                  <a:cubicBezTo>
                    <a:pt x="61" y="281"/>
                    <a:pt x="68" y="285"/>
                    <a:pt x="76" y="296"/>
                  </a:cubicBezTo>
                  <a:cubicBezTo>
                    <a:pt x="94" y="326"/>
                    <a:pt x="61" y="352"/>
                    <a:pt x="42" y="371"/>
                  </a:cubicBezTo>
                  <a:cubicBezTo>
                    <a:pt x="61" y="381"/>
                    <a:pt x="91" y="386"/>
                    <a:pt x="102" y="400"/>
                  </a:cubicBezTo>
                  <a:cubicBezTo>
                    <a:pt x="136" y="468"/>
                    <a:pt x="184" y="479"/>
                    <a:pt x="241" y="479"/>
                  </a:cubicBezTo>
                  <a:cubicBezTo>
                    <a:pt x="270" y="479"/>
                    <a:pt x="301" y="476"/>
                    <a:pt x="334" y="476"/>
                  </a:cubicBezTo>
                  <a:lnTo>
                    <a:pt x="334" y="468"/>
                  </a:lnTo>
                  <a:cubicBezTo>
                    <a:pt x="327" y="464"/>
                    <a:pt x="323" y="460"/>
                    <a:pt x="319" y="457"/>
                  </a:cubicBezTo>
                  <a:cubicBezTo>
                    <a:pt x="233" y="445"/>
                    <a:pt x="211" y="352"/>
                    <a:pt x="139" y="322"/>
                  </a:cubicBezTo>
                  <a:cubicBezTo>
                    <a:pt x="125" y="314"/>
                    <a:pt x="128" y="285"/>
                    <a:pt x="139" y="281"/>
                  </a:cubicBezTo>
                  <a:cubicBezTo>
                    <a:pt x="199" y="262"/>
                    <a:pt x="144" y="221"/>
                    <a:pt x="158" y="191"/>
                  </a:cubicBezTo>
                  <a:cubicBezTo>
                    <a:pt x="170" y="180"/>
                    <a:pt x="180" y="172"/>
                    <a:pt x="192" y="162"/>
                  </a:cubicBezTo>
                  <a:cubicBezTo>
                    <a:pt x="196" y="146"/>
                    <a:pt x="203" y="127"/>
                    <a:pt x="206" y="109"/>
                  </a:cubicBezTo>
                  <a:cubicBezTo>
                    <a:pt x="244" y="98"/>
                    <a:pt x="267" y="38"/>
                    <a:pt x="308" y="38"/>
                  </a:cubicBezTo>
                  <a:cubicBezTo>
                    <a:pt x="319" y="38"/>
                    <a:pt x="334" y="45"/>
                    <a:pt x="353" y="60"/>
                  </a:cubicBezTo>
                  <a:cubicBezTo>
                    <a:pt x="394" y="49"/>
                    <a:pt x="431" y="45"/>
                    <a:pt x="468" y="45"/>
                  </a:cubicBezTo>
                  <a:cubicBezTo>
                    <a:pt x="520" y="45"/>
                    <a:pt x="570" y="57"/>
                    <a:pt x="618" y="90"/>
                  </a:cubicBezTo>
                  <a:cubicBezTo>
                    <a:pt x="663" y="120"/>
                    <a:pt x="641" y="146"/>
                    <a:pt x="633" y="176"/>
                  </a:cubicBezTo>
                  <a:cubicBezTo>
                    <a:pt x="670" y="221"/>
                    <a:pt x="677" y="274"/>
                    <a:pt x="682" y="326"/>
                  </a:cubicBezTo>
                  <a:cubicBezTo>
                    <a:pt x="651" y="471"/>
                    <a:pt x="610" y="505"/>
                    <a:pt x="416" y="516"/>
                  </a:cubicBezTo>
                  <a:cubicBezTo>
                    <a:pt x="446" y="531"/>
                    <a:pt x="480" y="538"/>
                    <a:pt x="510" y="538"/>
                  </a:cubicBezTo>
                  <a:cubicBezTo>
                    <a:pt x="592" y="538"/>
                    <a:pt x="667" y="490"/>
                    <a:pt x="696" y="408"/>
                  </a:cubicBezTo>
                  <a:cubicBezTo>
                    <a:pt x="704" y="389"/>
                    <a:pt x="712" y="367"/>
                    <a:pt x="722" y="359"/>
                  </a:cubicBezTo>
                  <a:cubicBezTo>
                    <a:pt x="772" y="329"/>
                    <a:pt x="756" y="303"/>
                    <a:pt x="730" y="274"/>
                  </a:cubicBezTo>
                  <a:cubicBezTo>
                    <a:pt x="693" y="236"/>
                    <a:pt x="663" y="191"/>
                    <a:pt x="682" y="139"/>
                  </a:cubicBezTo>
                  <a:cubicBezTo>
                    <a:pt x="700" y="98"/>
                    <a:pt x="693" y="72"/>
                    <a:pt x="663" y="41"/>
                  </a:cubicBezTo>
                  <a:cubicBezTo>
                    <a:pt x="641" y="15"/>
                    <a:pt x="615" y="5"/>
                    <a:pt x="584" y="5"/>
                  </a:cubicBezTo>
                  <a:cubicBezTo>
                    <a:pt x="577" y="5"/>
                    <a:pt x="565" y="5"/>
                    <a:pt x="558" y="8"/>
                  </a:cubicBezTo>
                  <a:cubicBezTo>
                    <a:pt x="543" y="12"/>
                    <a:pt x="532" y="12"/>
                    <a:pt x="517" y="12"/>
                  </a:cubicBezTo>
                  <a:cubicBezTo>
                    <a:pt x="491" y="12"/>
                    <a:pt x="461" y="5"/>
                    <a:pt x="435" y="5"/>
                  </a:cubicBezTo>
                  <a:cubicBezTo>
                    <a:pt x="413" y="0"/>
                    <a:pt x="394" y="0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7" name="Google Shape;6957;p5"/>
            <p:cNvSpPr/>
            <p:nvPr/>
          </p:nvSpPr>
          <p:spPr>
            <a:xfrm>
              <a:off x="-2493692" y="-2823506"/>
              <a:ext cx="16665" cy="9120"/>
            </a:xfrm>
            <a:custGeom>
              <a:avLst/>
              <a:gdLst/>
              <a:ahLst/>
              <a:cxnLst/>
              <a:rect l="l" t="t" r="r" b="b"/>
              <a:pathLst>
                <a:path w="349" h="191" extrusionOk="0">
                  <a:moveTo>
                    <a:pt x="349" y="1"/>
                  </a:moveTo>
                  <a:cubicBezTo>
                    <a:pt x="308" y="53"/>
                    <a:pt x="289" y="79"/>
                    <a:pt x="255" y="79"/>
                  </a:cubicBezTo>
                  <a:cubicBezTo>
                    <a:pt x="229" y="79"/>
                    <a:pt x="187" y="61"/>
                    <a:pt x="117" y="30"/>
                  </a:cubicBezTo>
                  <a:cubicBezTo>
                    <a:pt x="106" y="94"/>
                    <a:pt x="16" y="79"/>
                    <a:pt x="4" y="143"/>
                  </a:cubicBezTo>
                  <a:lnTo>
                    <a:pt x="1" y="151"/>
                  </a:lnTo>
                  <a:cubicBezTo>
                    <a:pt x="23" y="169"/>
                    <a:pt x="49" y="187"/>
                    <a:pt x="83" y="191"/>
                  </a:cubicBezTo>
                  <a:cubicBezTo>
                    <a:pt x="277" y="180"/>
                    <a:pt x="318" y="146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8" name="Google Shape;6958;p5"/>
            <p:cNvSpPr/>
            <p:nvPr/>
          </p:nvSpPr>
          <p:spPr>
            <a:xfrm>
              <a:off x="-2509163" y="-2825654"/>
              <a:ext cx="4106" cy="4345"/>
            </a:xfrm>
            <a:custGeom>
              <a:avLst/>
              <a:gdLst/>
              <a:ahLst/>
              <a:cxnLst/>
              <a:rect l="l" t="t" r="r" b="b"/>
              <a:pathLst>
                <a:path w="86" h="91" extrusionOk="0">
                  <a:moveTo>
                    <a:pt x="45" y="1"/>
                  </a:moveTo>
                  <a:cubicBezTo>
                    <a:pt x="30" y="1"/>
                    <a:pt x="11" y="12"/>
                    <a:pt x="0" y="27"/>
                  </a:cubicBezTo>
                  <a:cubicBezTo>
                    <a:pt x="7" y="49"/>
                    <a:pt x="11" y="75"/>
                    <a:pt x="33" y="91"/>
                  </a:cubicBezTo>
                  <a:cubicBezTo>
                    <a:pt x="52" y="72"/>
                    <a:pt x="85" y="46"/>
                    <a:pt x="67" y="16"/>
                  </a:cubicBezTo>
                  <a:cubicBezTo>
                    <a:pt x="59" y="5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59" name="Google Shape;6959;p5"/>
            <p:cNvSpPr/>
            <p:nvPr/>
          </p:nvSpPr>
          <p:spPr>
            <a:xfrm>
              <a:off x="-2721221" y="-2901481"/>
              <a:ext cx="13036" cy="10410"/>
            </a:xfrm>
            <a:custGeom>
              <a:avLst/>
              <a:gdLst/>
              <a:ahLst/>
              <a:cxnLst/>
              <a:rect l="l" t="t" r="r" b="b"/>
              <a:pathLst>
                <a:path w="273" h="218" extrusionOk="0">
                  <a:moveTo>
                    <a:pt x="168" y="0"/>
                  </a:moveTo>
                  <a:cubicBezTo>
                    <a:pt x="153" y="0"/>
                    <a:pt x="142" y="15"/>
                    <a:pt x="130" y="30"/>
                  </a:cubicBezTo>
                  <a:cubicBezTo>
                    <a:pt x="97" y="79"/>
                    <a:pt x="59" y="119"/>
                    <a:pt x="0" y="135"/>
                  </a:cubicBezTo>
                  <a:lnTo>
                    <a:pt x="33" y="169"/>
                  </a:lnTo>
                  <a:lnTo>
                    <a:pt x="37" y="169"/>
                  </a:lnTo>
                  <a:cubicBezTo>
                    <a:pt x="49" y="169"/>
                    <a:pt x="56" y="164"/>
                    <a:pt x="67" y="164"/>
                  </a:cubicBezTo>
                  <a:cubicBezTo>
                    <a:pt x="78" y="161"/>
                    <a:pt x="85" y="157"/>
                    <a:pt x="97" y="157"/>
                  </a:cubicBezTo>
                  <a:cubicBezTo>
                    <a:pt x="112" y="157"/>
                    <a:pt x="127" y="169"/>
                    <a:pt x="135" y="202"/>
                  </a:cubicBezTo>
                  <a:cubicBezTo>
                    <a:pt x="138" y="209"/>
                    <a:pt x="142" y="214"/>
                    <a:pt x="145" y="217"/>
                  </a:cubicBezTo>
                  <a:cubicBezTo>
                    <a:pt x="172" y="183"/>
                    <a:pt x="168" y="131"/>
                    <a:pt x="220" y="116"/>
                  </a:cubicBezTo>
                  <a:cubicBezTo>
                    <a:pt x="242" y="112"/>
                    <a:pt x="273" y="105"/>
                    <a:pt x="265" y="75"/>
                  </a:cubicBezTo>
                  <a:cubicBezTo>
                    <a:pt x="258" y="34"/>
                    <a:pt x="213" y="22"/>
                    <a:pt x="183" y="4"/>
                  </a:cubicBezTo>
                  <a:cubicBezTo>
                    <a:pt x="180" y="0"/>
                    <a:pt x="172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0" name="Google Shape;6960;p5"/>
            <p:cNvSpPr/>
            <p:nvPr/>
          </p:nvSpPr>
          <p:spPr>
            <a:xfrm>
              <a:off x="-2728049" y="-2895083"/>
              <a:ext cx="8452" cy="11985"/>
            </a:xfrm>
            <a:custGeom>
              <a:avLst/>
              <a:gdLst/>
              <a:ahLst/>
              <a:cxnLst/>
              <a:rect l="l" t="t" r="r" b="b"/>
              <a:pathLst>
                <a:path w="177" h="251" extrusionOk="0">
                  <a:moveTo>
                    <a:pt x="143" y="1"/>
                  </a:moveTo>
                  <a:cubicBezTo>
                    <a:pt x="113" y="23"/>
                    <a:pt x="79" y="42"/>
                    <a:pt x="45" y="42"/>
                  </a:cubicBezTo>
                  <a:cubicBezTo>
                    <a:pt x="35" y="42"/>
                    <a:pt x="23" y="38"/>
                    <a:pt x="12" y="35"/>
                  </a:cubicBezTo>
                  <a:cubicBezTo>
                    <a:pt x="1" y="57"/>
                    <a:pt x="1" y="80"/>
                    <a:pt x="12" y="102"/>
                  </a:cubicBezTo>
                  <a:cubicBezTo>
                    <a:pt x="49" y="135"/>
                    <a:pt x="23" y="202"/>
                    <a:pt x="76" y="232"/>
                  </a:cubicBezTo>
                  <a:cubicBezTo>
                    <a:pt x="98" y="237"/>
                    <a:pt x="121" y="251"/>
                    <a:pt x="143" y="251"/>
                  </a:cubicBezTo>
                  <a:cubicBezTo>
                    <a:pt x="147" y="251"/>
                    <a:pt x="154" y="247"/>
                    <a:pt x="158" y="247"/>
                  </a:cubicBezTo>
                  <a:cubicBezTo>
                    <a:pt x="94" y="173"/>
                    <a:pt x="139" y="102"/>
                    <a:pt x="176" y="35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1" name="Google Shape;6961;p5"/>
            <p:cNvSpPr/>
            <p:nvPr/>
          </p:nvSpPr>
          <p:spPr>
            <a:xfrm>
              <a:off x="-2723608" y="-2893985"/>
              <a:ext cx="8834" cy="10887"/>
            </a:xfrm>
            <a:custGeom>
              <a:avLst/>
              <a:gdLst/>
              <a:ahLst/>
              <a:cxnLst/>
              <a:rect l="l" t="t" r="r" b="b"/>
              <a:pathLst>
                <a:path w="185" h="228" extrusionOk="0">
                  <a:moveTo>
                    <a:pt x="147" y="0"/>
                  </a:moveTo>
                  <a:cubicBezTo>
                    <a:pt x="135" y="0"/>
                    <a:pt x="128" y="4"/>
                    <a:pt x="117" y="7"/>
                  </a:cubicBezTo>
                  <a:cubicBezTo>
                    <a:pt x="106" y="7"/>
                    <a:pt x="99" y="12"/>
                    <a:pt x="87" y="12"/>
                  </a:cubicBezTo>
                  <a:lnTo>
                    <a:pt x="83" y="12"/>
                  </a:lnTo>
                  <a:cubicBezTo>
                    <a:pt x="46" y="79"/>
                    <a:pt x="1" y="150"/>
                    <a:pt x="65" y="224"/>
                  </a:cubicBezTo>
                  <a:cubicBezTo>
                    <a:pt x="68" y="228"/>
                    <a:pt x="76" y="228"/>
                    <a:pt x="80" y="228"/>
                  </a:cubicBezTo>
                  <a:cubicBezTo>
                    <a:pt x="91" y="228"/>
                    <a:pt x="102" y="221"/>
                    <a:pt x="113" y="209"/>
                  </a:cubicBezTo>
                  <a:cubicBezTo>
                    <a:pt x="109" y="195"/>
                    <a:pt x="102" y="176"/>
                    <a:pt x="99" y="161"/>
                  </a:cubicBezTo>
                  <a:cubicBezTo>
                    <a:pt x="80" y="79"/>
                    <a:pt x="99" y="52"/>
                    <a:pt x="185" y="45"/>
                  </a:cubicBezTo>
                  <a:cubicBezTo>
                    <a:pt x="177" y="12"/>
                    <a:pt x="162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2" name="Google Shape;6962;p5"/>
            <p:cNvSpPr/>
            <p:nvPr/>
          </p:nvSpPr>
          <p:spPr>
            <a:xfrm>
              <a:off x="-2730007" y="-2890212"/>
              <a:ext cx="5587" cy="8595"/>
            </a:xfrm>
            <a:custGeom>
              <a:avLst/>
              <a:gdLst/>
              <a:ahLst/>
              <a:cxnLst/>
              <a:rect l="l" t="t" r="r" b="b"/>
              <a:pathLst>
                <a:path w="117" h="180" extrusionOk="0">
                  <a:moveTo>
                    <a:pt x="53" y="0"/>
                  </a:moveTo>
                  <a:cubicBezTo>
                    <a:pt x="23" y="45"/>
                    <a:pt x="38" y="104"/>
                    <a:pt x="0" y="145"/>
                  </a:cubicBezTo>
                  <a:cubicBezTo>
                    <a:pt x="23" y="153"/>
                    <a:pt x="50" y="157"/>
                    <a:pt x="64" y="179"/>
                  </a:cubicBezTo>
                  <a:lnTo>
                    <a:pt x="68" y="179"/>
                  </a:lnTo>
                  <a:cubicBezTo>
                    <a:pt x="83" y="164"/>
                    <a:pt x="98" y="145"/>
                    <a:pt x="117" y="130"/>
                  </a:cubicBezTo>
                  <a:cubicBezTo>
                    <a:pt x="64" y="100"/>
                    <a:pt x="90" y="33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3" name="Google Shape;6963;p5"/>
            <p:cNvSpPr/>
            <p:nvPr/>
          </p:nvSpPr>
          <p:spPr>
            <a:xfrm>
              <a:off x="-2732824" y="-2881665"/>
              <a:ext cx="6064" cy="6064"/>
            </a:xfrm>
            <a:custGeom>
              <a:avLst/>
              <a:gdLst/>
              <a:ahLst/>
              <a:cxnLst/>
              <a:rect l="l" t="t" r="r" b="b"/>
              <a:pathLst>
                <a:path w="127" h="127" extrusionOk="0">
                  <a:moveTo>
                    <a:pt x="123" y="0"/>
                  </a:moveTo>
                  <a:cubicBezTo>
                    <a:pt x="104" y="23"/>
                    <a:pt x="82" y="49"/>
                    <a:pt x="59" y="49"/>
                  </a:cubicBezTo>
                  <a:cubicBezTo>
                    <a:pt x="45" y="49"/>
                    <a:pt x="30" y="41"/>
                    <a:pt x="14" y="15"/>
                  </a:cubicBezTo>
                  <a:cubicBezTo>
                    <a:pt x="11" y="49"/>
                    <a:pt x="7" y="82"/>
                    <a:pt x="0" y="127"/>
                  </a:cubicBezTo>
                  <a:cubicBezTo>
                    <a:pt x="67" y="97"/>
                    <a:pt x="116" y="68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4" name="Google Shape;6964;p5"/>
            <p:cNvSpPr/>
            <p:nvPr/>
          </p:nvSpPr>
          <p:spPr>
            <a:xfrm>
              <a:off x="-2718929" y="-2891120"/>
              <a:ext cx="5921" cy="7163"/>
            </a:xfrm>
            <a:custGeom>
              <a:avLst/>
              <a:gdLst/>
              <a:ahLst/>
              <a:cxnLst/>
              <a:rect l="l" t="t" r="r" b="b"/>
              <a:pathLst>
                <a:path w="124" h="150" extrusionOk="0">
                  <a:moveTo>
                    <a:pt x="97" y="0"/>
                  </a:moveTo>
                  <a:lnTo>
                    <a:pt x="97" y="0"/>
                  </a:lnTo>
                  <a:cubicBezTo>
                    <a:pt x="53" y="19"/>
                    <a:pt x="34" y="67"/>
                    <a:pt x="1" y="101"/>
                  </a:cubicBezTo>
                  <a:cubicBezTo>
                    <a:pt x="4" y="116"/>
                    <a:pt x="11" y="135"/>
                    <a:pt x="15" y="149"/>
                  </a:cubicBezTo>
                  <a:cubicBezTo>
                    <a:pt x="42" y="123"/>
                    <a:pt x="45" y="78"/>
                    <a:pt x="94" y="64"/>
                  </a:cubicBezTo>
                  <a:cubicBezTo>
                    <a:pt x="124" y="56"/>
                    <a:pt x="120" y="26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5" name="Google Shape;6965;p5"/>
            <p:cNvSpPr/>
            <p:nvPr/>
          </p:nvSpPr>
          <p:spPr>
            <a:xfrm>
              <a:off x="-2732155" y="-2883289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45" y="0"/>
                  </a:moveTo>
                  <a:cubicBezTo>
                    <a:pt x="31" y="16"/>
                    <a:pt x="16" y="34"/>
                    <a:pt x="0" y="49"/>
                  </a:cubicBezTo>
                  <a:cubicBezTo>
                    <a:pt x="16" y="75"/>
                    <a:pt x="31" y="83"/>
                    <a:pt x="45" y="83"/>
                  </a:cubicBezTo>
                  <a:cubicBezTo>
                    <a:pt x="68" y="83"/>
                    <a:pt x="90" y="57"/>
                    <a:pt x="109" y="34"/>
                  </a:cubicBezTo>
                  <a:cubicBezTo>
                    <a:pt x="95" y="12"/>
                    <a:pt x="68" y="8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6" name="Google Shape;6966;p5"/>
            <p:cNvSpPr/>
            <p:nvPr/>
          </p:nvSpPr>
          <p:spPr>
            <a:xfrm>
              <a:off x="-2727476" y="-2895417"/>
              <a:ext cx="6303" cy="2340"/>
            </a:xfrm>
            <a:custGeom>
              <a:avLst/>
              <a:gdLst/>
              <a:ahLst/>
              <a:cxnLst/>
              <a:rect l="l" t="t" r="r" b="b"/>
              <a:pathLst>
                <a:path w="132" h="49" extrusionOk="0">
                  <a:moveTo>
                    <a:pt x="78" y="0"/>
                  </a:moveTo>
                  <a:cubicBezTo>
                    <a:pt x="49" y="0"/>
                    <a:pt x="23" y="11"/>
                    <a:pt x="0" y="42"/>
                  </a:cubicBezTo>
                  <a:cubicBezTo>
                    <a:pt x="11" y="45"/>
                    <a:pt x="23" y="49"/>
                    <a:pt x="33" y="49"/>
                  </a:cubicBezTo>
                  <a:cubicBezTo>
                    <a:pt x="67" y="49"/>
                    <a:pt x="101" y="30"/>
                    <a:pt x="131" y="8"/>
                  </a:cubicBezTo>
                  <a:cubicBezTo>
                    <a:pt x="112" y="4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7" name="Google Shape;6967;p5"/>
            <p:cNvSpPr/>
            <p:nvPr/>
          </p:nvSpPr>
          <p:spPr>
            <a:xfrm>
              <a:off x="-2600413" y="-2689615"/>
              <a:ext cx="14659" cy="18575"/>
            </a:xfrm>
            <a:custGeom>
              <a:avLst/>
              <a:gdLst/>
              <a:ahLst/>
              <a:cxnLst/>
              <a:rect l="l" t="t" r="r" b="b"/>
              <a:pathLst>
                <a:path w="307" h="389" extrusionOk="0">
                  <a:moveTo>
                    <a:pt x="157" y="0"/>
                  </a:moveTo>
                  <a:cubicBezTo>
                    <a:pt x="101" y="0"/>
                    <a:pt x="60" y="30"/>
                    <a:pt x="34" y="87"/>
                  </a:cubicBezTo>
                  <a:cubicBezTo>
                    <a:pt x="0" y="161"/>
                    <a:pt x="41" y="325"/>
                    <a:pt x="112" y="366"/>
                  </a:cubicBezTo>
                  <a:cubicBezTo>
                    <a:pt x="128" y="374"/>
                    <a:pt x="146" y="389"/>
                    <a:pt x="165" y="389"/>
                  </a:cubicBezTo>
                  <a:cubicBezTo>
                    <a:pt x="176" y="389"/>
                    <a:pt x="184" y="385"/>
                    <a:pt x="191" y="374"/>
                  </a:cubicBezTo>
                  <a:cubicBezTo>
                    <a:pt x="224" y="311"/>
                    <a:pt x="281" y="254"/>
                    <a:pt x="274" y="173"/>
                  </a:cubicBezTo>
                  <a:lnTo>
                    <a:pt x="274" y="173"/>
                  </a:lnTo>
                  <a:cubicBezTo>
                    <a:pt x="258" y="191"/>
                    <a:pt x="240" y="206"/>
                    <a:pt x="224" y="221"/>
                  </a:cubicBezTo>
                  <a:cubicBezTo>
                    <a:pt x="195" y="232"/>
                    <a:pt x="195" y="296"/>
                    <a:pt x="162" y="296"/>
                  </a:cubicBezTo>
                  <a:cubicBezTo>
                    <a:pt x="150" y="296"/>
                    <a:pt x="143" y="292"/>
                    <a:pt x="128" y="280"/>
                  </a:cubicBezTo>
                  <a:cubicBezTo>
                    <a:pt x="57" y="235"/>
                    <a:pt x="38" y="146"/>
                    <a:pt x="79" y="75"/>
                  </a:cubicBezTo>
                  <a:cubicBezTo>
                    <a:pt x="86" y="64"/>
                    <a:pt x="98" y="52"/>
                    <a:pt x="109" y="45"/>
                  </a:cubicBezTo>
                  <a:cubicBezTo>
                    <a:pt x="124" y="42"/>
                    <a:pt x="139" y="38"/>
                    <a:pt x="154" y="38"/>
                  </a:cubicBezTo>
                  <a:cubicBezTo>
                    <a:pt x="221" y="38"/>
                    <a:pt x="266" y="87"/>
                    <a:pt x="307" y="142"/>
                  </a:cubicBezTo>
                  <a:cubicBezTo>
                    <a:pt x="303" y="56"/>
                    <a:pt x="269" y="19"/>
                    <a:pt x="191" y="4"/>
                  </a:cubicBezTo>
                  <a:cubicBezTo>
                    <a:pt x="180" y="0"/>
                    <a:pt x="169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8" name="Google Shape;6968;p5"/>
            <p:cNvSpPr/>
            <p:nvPr/>
          </p:nvSpPr>
          <p:spPr>
            <a:xfrm>
              <a:off x="-2613067" y="-2692671"/>
              <a:ext cx="10935" cy="8977"/>
            </a:xfrm>
            <a:custGeom>
              <a:avLst/>
              <a:gdLst/>
              <a:ahLst/>
              <a:cxnLst/>
              <a:rect l="l" t="t" r="r" b="b"/>
              <a:pathLst>
                <a:path w="229" h="188" extrusionOk="0">
                  <a:moveTo>
                    <a:pt x="108" y="1"/>
                  </a:moveTo>
                  <a:cubicBezTo>
                    <a:pt x="79" y="1"/>
                    <a:pt x="52" y="27"/>
                    <a:pt x="23" y="83"/>
                  </a:cubicBezTo>
                  <a:cubicBezTo>
                    <a:pt x="15" y="94"/>
                    <a:pt x="8" y="109"/>
                    <a:pt x="0" y="120"/>
                  </a:cubicBezTo>
                  <a:cubicBezTo>
                    <a:pt x="52" y="165"/>
                    <a:pt x="97" y="187"/>
                    <a:pt x="135" y="187"/>
                  </a:cubicBezTo>
                  <a:cubicBezTo>
                    <a:pt x="180" y="187"/>
                    <a:pt x="213" y="154"/>
                    <a:pt x="228" y="90"/>
                  </a:cubicBezTo>
                  <a:cubicBezTo>
                    <a:pt x="217" y="80"/>
                    <a:pt x="206" y="64"/>
                    <a:pt x="194" y="57"/>
                  </a:cubicBezTo>
                  <a:cubicBezTo>
                    <a:pt x="161" y="20"/>
                    <a:pt x="131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69" name="Google Shape;6969;p5"/>
            <p:cNvSpPr/>
            <p:nvPr/>
          </p:nvSpPr>
          <p:spPr>
            <a:xfrm>
              <a:off x="-2614547" y="-2697302"/>
              <a:ext cx="12415" cy="10362"/>
            </a:xfrm>
            <a:custGeom>
              <a:avLst/>
              <a:gdLst/>
              <a:ahLst/>
              <a:cxnLst/>
              <a:rect l="l" t="t" r="r" b="b"/>
              <a:pathLst>
                <a:path w="260" h="217" extrusionOk="0">
                  <a:moveTo>
                    <a:pt x="170" y="1"/>
                  </a:moveTo>
                  <a:cubicBezTo>
                    <a:pt x="158" y="1"/>
                    <a:pt x="151" y="4"/>
                    <a:pt x="144" y="15"/>
                  </a:cubicBezTo>
                  <a:cubicBezTo>
                    <a:pt x="91" y="72"/>
                    <a:pt x="1" y="117"/>
                    <a:pt x="31" y="217"/>
                  </a:cubicBezTo>
                  <a:cubicBezTo>
                    <a:pt x="39" y="206"/>
                    <a:pt x="46" y="191"/>
                    <a:pt x="54" y="180"/>
                  </a:cubicBezTo>
                  <a:cubicBezTo>
                    <a:pt x="83" y="124"/>
                    <a:pt x="110" y="98"/>
                    <a:pt x="139" y="98"/>
                  </a:cubicBezTo>
                  <a:cubicBezTo>
                    <a:pt x="162" y="98"/>
                    <a:pt x="192" y="117"/>
                    <a:pt x="225" y="154"/>
                  </a:cubicBezTo>
                  <a:cubicBezTo>
                    <a:pt x="237" y="161"/>
                    <a:pt x="248" y="177"/>
                    <a:pt x="259" y="187"/>
                  </a:cubicBezTo>
                  <a:cubicBezTo>
                    <a:pt x="256" y="135"/>
                    <a:pt x="251" y="91"/>
                    <a:pt x="225" y="46"/>
                  </a:cubicBezTo>
                  <a:cubicBezTo>
                    <a:pt x="211" y="20"/>
                    <a:pt x="188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0" name="Google Shape;6970;p5"/>
            <p:cNvSpPr/>
            <p:nvPr/>
          </p:nvSpPr>
          <p:spPr>
            <a:xfrm>
              <a:off x="-2595256" y="-2687800"/>
              <a:ext cx="9502" cy="8786"/>
            </a:xfrm>
            <a:custGeom>
              <a:avLst/>
              <a:gdLst/>
              <a:ahLst/>
              <a:cxnLst/>
              <a:rect l="l" t="t" r="r" b="b"/>
              <a:pathLst>
                <a:path w="199" h="184" extrusionOk="0">
                  <a:moveTo>
                    <a:pt x="46" y="0"/>
                  </a:moveTo>
                  <a:cubicBezTo>
                    <a:pt x="31" y="0"/>
                    <a:pt x="16" y="4"/>
                    <a:pt x="1" y="7"/>
                  </a:cubicBezTo>
                  <a:cubicBezTo>
                    <a:pt x="9" y="11"/>
                    <a:pt x="12" y="14"/>
                    <a:pt x="20" y="18"/>
                  </a:cubicBezTo>
                  <a:cubicBezTo>
                    <a:pt x="132" y="63"/>
                    <a:pt x="132" y="63"/>
                    <a:pt x="116" y="183"/>
                  </a:cubicBezTo>
                  <a:cubicBezTo>
                    <a:pt x="132" y="168"/>
                    <a:pt x="150" y="153"/>
                    <a:pt x="166" y="135"/>
                  </a:cubicBezTo>
                  <a:cubicBezTo>
                    <a:pt x="177" y="123"/>
                    <a:pt x="188" y="116"/>
                    <a:pt x="199" y="104"/>
                  </a:cubicBezTo>
                  <a:cubicBezTo>
                    <a:pt x="158" y="49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1" name="Google Shape;6971;p5"/>
            <p:cNvSpPr/>
            <p:nvPr/>
          </p:nvSpPr>
          <p:spPr>
            <a:xfrm>
              <a:off x="-2522581" y="-291771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75" y="0"/>
                  </a:moveTo>
                  <a:cubicBezTo>
                    <a:pt x="64" y="7"/>
                    <a:pt x="49" y="15"/>
                    <a:pt x="38" y="26"/>
                  </a:cubicBezTo>
                  <a:cubicBezTo>
                    <a:pt x="7" y="45"/>
                    <a:pt x="0" y="71"/>
                    <a:pt x="15" y="101"/>
                  </a:cubicBezTo>
                  <a:cubicBezTo>
                    <a:pt x="26" y="119"/>
                    <a:pt x="42" y="131"/>
                    <a:pt x="60" y="131"/>
                  </a:cubicBezTo>
                  <a:cubicBezTo>
                    <a:pt x="68" y="131"/>
                    <a:pt x="75" y="131"/>
                    <a:pt x="83" y="127"/>
                  </a:cubicBezTo>
                  <a:cubicBezTo>
                    <a:pt x="131" y="109"/>
                    <a:pt x="94" y="74"/>
                    <a:pt x="97" y="48"/>
                  </a:cubicBezTo>
                  <a:cubicBezTo>
                    <a:pt x="102" y="30"/>
                    <a:pt x="86" y="15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2" name="Google Shape;6972;p5"/>
            <p:cNvSpPr/>
            <p:nvPr/>
          </p:nvSpPr>
          <p:spPr>
            <a:xfrm>
              <a:off x="-2521530" y="-2921680"/>
              <a:ext cx="5062" cy="4011"/>
            </a:xfrm>
            <a:custGeom>
              <a:avLst/>
              <a:gdLst/>
              <a:ahLst/>
              <a:cxnLst/>
              <a:rect l="l" t="t" r="r" b="b"/>
              <a:pathLst>
                <a:path w="106" h="84" extrusionOk="0">
                  <a:moveTo>
                    <a:pt x="53" y="0"/>
                  </a:moveTo>
                  <a:cubicBezTo>
                    <a:pt x="46" y="0"/>
                    <a:pt x="38" y="4"/>
                    <a:pt x="35" y="9"/>
                  </a:cubicBezTo>
                  <a:cubicBezTo>
                    <a:pt x="1" y="42"/>
                    <a:pt x="35" y="61"/>
                    <a:pt x="53" y="83"/>
                  </a:cubicBezTo>
                  <a:cubicBezTo>
                    <a:pt x="72" y="61"/>
                    <a:pt x="106" y="45"/>
                    <a:pt x="72" y="9"/>
                  </a:cubicBezTo>
                  <a:cubicBezTo>
                    <a:pt x="68" y="4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3" name="Google Shape;6973;p5"/>
            <p:cNvSpPr/>
            <p:nvPr/>
          </p:nvSpPr>
          <p:spPr>
            <a:xfrm>
              <a:off x="-2529027" y="-2909885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20" y="0"/>
                  </a:moveTo>
                  <a:cubicBezTo>
                    <a:pt x="1" y="15"/>
                    <a:pt x="1" y="34"/>
                    <a:pt x="8" y="53"/>
                  </a:cubicBezTo>
                  <a:cubicBezTo>
                    <a:pt x="16" y="64"/>
                    <a:pt x="27" y="71"/>
                    <a:pt x="38" y="71"/>
                  </a:cubicBezTo>
                  <a:cubicBezTo>
                    <a:pt x="46" y="71"/>
                    <a:pt x="49" y="71"/>
                    <a:pt x="57" y="67"/>
                  </a:cubicBezTo>
                  <a:cubicBezTo>
                    <a:pt x="72" y="57"/>
                    <a:pt x="68" y="41"/>
                    <a:pt x="64" y="26"/>
                  </a:cubicBezTo>
                  <a:cubicBezTo>
                    <a:pt x="57" y="12"/>
                    <a:pt x="46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4" name="Google Shape;6974;p5"/>
            <p:cNvSpPr/>
            <p:nvPr/>
          </p:nvSpPr>
          <p:spPr>
            <a:xfrm>
              <a:off x="-2604520" y="-2585758"/>
              <a:ext cx="16808" cy="23445"/>
            </a:xfrm>
            <a:custGeom>
              <a:avLst/>
              <a:gdLst/>
              <a:ahLst/>
              <a:cxnLst/>
              <a:rect l="l" t="t" r="r" b="b"/>
              <a:pathLst>
                <a:path w="352" h="491" extrusionOk="0">
                  <a:moveTo>
                    <a:pt x="75" y="1"/>
                  </a:moveTo>
                  <a:cubicBezTo>
                    <a:pt x="53" y="1"/>
                    <a:pt x="53" y="16"/>
                    <a:pt x="49" y="31"/>
                  </a:cubicBezTo>
                  <a:cubicBezTo>
                    <a:pt x="41" y="94"/>
                    <a:pt x="60" y="158"/>
                    <a:pt x="38" y="218"/>
                  </a:cubicBezTo>
                  <a:cubicBezTo>
                    <a:pt x="1" y="311"/>
                    <a:pt x="38" y="393"/>
                    <a:pt x="72" y="476"/>
                  </a:cubicBezTo>
                  <a:cubicBezTo>
                    <a:pt x="98" y="479"/>
                    <a:pt x="127" y="483"/>
                    <a:pt x="153" y="491"/>
                  </a:cubicBezTo>
                  <a:cubicBezTo>
                    <a:pt x="176" y="472"/>
                    <a:pt x="169" y="450"/>
                    <a:pt x="169" y="427"/>
                  </a:cubicBezTo>
                  <a:cubicBezTo>
                    <a:pt x="172" y="401"/>
                    <a:pt x="169" y="367"/>
                    <a:pt x="203" y="363"/>
                  </a:cubicBezTo>
                  <a:cubicBezTo>
                    <a:pt x="206" y="360"/>
                    <a:pt x="210" y="360"/>
                    <a:pt x="214" y="360"/>
                  </a:cubicBezTo>
                  <a:cubicBezTo>
                    <a:pt x="240" y="360"/>
                    <a:pt x="255" y="382"/>
                    <a:pt x="258" y="412"/>
                  </a:cubicBezTo>
                  <a:cubicBezTo>
                    <a:pt x="258" y="420"/>
                    <a:pt x="277" y="424"/>
                    <a:pt x="284" y="427"/>
                  </a:cubicBezTo>
                  <a:cubicBezTo>
                    <a:pt x="318" y="379"/>
                    <a:pt x="352" y="319"/>
                    <a:pt x="292" y="274"/>
                  </a:cubicBezTo>
                  <a:cubicBezTo>
                    <a:pt x="229" y="229"/>
                    <a:pt x="198" y="162"/>
                    <a:pt x="158" y="98"/>
                  </a:cubicBezTo>
                  <a:cubicBezTo>
                    <a:pt x="153" y="65"/>
                    <a:pt x="64" y="94"/>
                    <a:pt x="105" y="27"/>
                  </a:cubicBezTo>
                  <a:cubicBezTo>
                    <a:pt x="113" y="16"/>
                    <a:pt x="91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5" name="Google Shape;6975;p5"/>
            <p:cNvSpPr/>
            <p:nvPr/>
          </p:nvSpPr>
          <p:spPr>
            <a:xfrm>
              <a:off x="-2627869" y="-2578596"/>
              <a:ext cx="25164" cy="20007"/>
            </a:xfrm>
            <a:custGeom>
              <a:avLst/>
              <a:gdLst/>
              <a:ahLst/>
              <a:cxnLst/>
              <a:rect l="l" t="t" r="r" b="b"/>
              <a:pathLst>
                <a:path w="527" h="419" extrusionOk="0">
                  <a:moveTo>
                    <a:pt x="381" y="1"/>
                  </a:moveTo>
                  <a:cubicBezTo>
                    <a:pt x="344" y="60"/>
                    <a:pt x="302" y="75"/>
                    <a:pt x="269" y="101"/>
                  </a:cubicBezTo>
                  <a:cubicBezTo>
                    <a:pt x="243" y="120"/>
                    <a:pt x="254" y="146"/>
                    <a:pt x="295" y="150"/>
                  </a:cubicBezTo>
                  <a:cubicBezTo>
                    <a:pt x="321" y="153"/>
                    <a:pt x="310" y="165"/>
                    <a:pt x="314" y="180"/>
                  </a:cubicBezTo>
                  <a:cubicBezTo>
                    <a:pt x="328" y="236"/>
                    <a:pt x="273" y="243"/>
                    <a:pt x="250" y="274"/>
                  </a:cubicBezTo>
                  <a:cubicBezTo>
                    <a:pt x="224" y="292"/>
                    <a:pt x="198" y="300"/>
                    <a:pt x="176" y="300"/>
                  </a:cubicBezTo>
                  <a:cubicBezTo>
                    <a:pt x="142" y="300"/>
                    <a:pt x="112" y="281"/>
                    <a:pt x="86" y="243"/>
                  </a:cubicBezTo>
                  <a:cubicBezTo>
                    <a:pt x="75" y="232"/>
                    <a:pt x="59" y="213"/>
                    <a:pt x="78" y="206"/>
                  </a:cubicBezTo>
                  <a:cubicBezTo>
                    <a:pt x="104" y="187"/>
                    <a:pt x="138" y="169"/>
                    <a:pt x="119" y="135"/>
                  </a:cubicBezTo>
                  <a:cubicBezTo>
                    <a:pt x="112" y="124"/>
                    <a:pt x="104" y="117"/>
                    <a:pt x="97" y="117"/>
                  </a:cubicBezTo>
                  <a:cubicBezTo>
                    <a:pt x="78" y="117"/>
                    <a:pt x="59" y="139"/>
                    <a:pt x="41" y="143"/>
                  </a:cubicBezTo>
                  <a:lnTo>
                    <a:pt x="37" y="146"/>
                  </a:lnTo>
                  <a:cubicBezTo>
                    <a:pt x="30" y="146"/>
                    <a:pt x="26" y="143"/>
                    <a:pt x="19" y="143"/>
                  </a:cubicBezTo>
                  <a:lnTo>
                    <a:pt x="19" y="143"/>
                  </a:lnTo>
                  <a:cubicBezTo>
                    <a:pt x="0" y="203"/>
                    <a:pt x="71" y="236"/>
                    <a:pt x="67" y="292"/>
                  </a:cubicBezTo>
                  <a:cubicBezTo>
                    <a:pt x="78" y="322"/>
                    <a:pt x="48" y="374"/>
                    <a:pt x="104" y="374"/>
                  </a:cubicBezTo>
                  <a:lnTo>
                    <a:pt x="119" y="374"/>
                  </a:lnTo>
                  <a:cubicBezTo>
                    <a:pt x="127" y="360"/>
                    <a:pt x="127" y="341"/>
                    <a:pt x="145" y="341"/>
                  </a:cubicBezTo>
                  <a:cubicBezTo>
                    <a:pt x="149" y="341"/>
                    <a:pt x="157" y="341"/>
                    <a:pt x="164" y="344"/>
                  </a:cubicBezTo>
                  <a:cubicBezTo>
                    <a:pt x="209" y="367"/>
                    <a:pt x="258" y="386"/>
                    <a:pt x="299" y="419"/>
                  </a:cubicBezTo>
                  <a:cubicBezTo>
                    <a:pt x="366" y="378"/>
                    <a:pt x="456" y="396"/>
                    <a:pt x="527" y="360"/>
                  </a:cubicBezTo>
                  <a:cubicBezTo>
                    <a:pt x="512" y="344"/>
                    <a:pt x="497" y="341"/>
                    <a:pt x="482" y="341"/>
                  </a:cubicBezTo>
                  <a:cubicBezTo>
                    <a:pt x="452" y="341"/>
                    <a:pt x="426" y="355"/>
                    <a:pt x="396" y="360"/>
                  </a:cubicBezTo>
                  <a:cubicBezTo>
                    <a:pt x="381" y="360"/>
                    <a:pt x="362" y="363"/>
                    <a:pt x="347" y="363"/>
                  </a:cubicBezTo>
                  <a:cubicBezTo>
                    <a:pt x="336" y="363"/>
                    <a:pt x="325" y="363"/>
                    <a:pt x="314" y="355"/>
                  </a:cubicBezTo>
                  <a:cubicBezTo>
                    <a:pt x="328" y="303"/>
                    <a:pt x="426" y="288"/>
                    <a:pt x="389" y="248"/>
                  </a:cubicBezTo>
                  <a:cubicBezTo>
                    <a:pt x="318" y="172"/>
                    <a:pt x="370" y="105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6" name="Google Shape;6976;p5"/>
            <p:cNvSpPr/>
            <p:nvPr/>
          </p:nvSpPr>
          <p:spPr>
            <a:xfrm>
              <a:off x="-2626819" y="-2586618"/>
              <a:ext cx="11460" cy="11651"/>
            </a:xfrm>
            <a:custGeom>
              <a:avLst/>
              <a:gdLst/>
              <a:ahLst/>
              <a:cxnLst/>
              <a:rect l="l" t="t" r="r" b="b"/>
              <a:pathLst>
                <a:path w="240" h="244" extrusionOk="0">
                  <a:moveTo>
                    <a:pt x="161" y="0"/>
                  </a:moveTo>
                  <a:cubicBezTo>
                    <a:pt x="131" y="12"/>
                    <a:pt x="105" y="26"/>
                    <a:pt x="79" y="57"/>
                  </a:cubicBezTo>
                  <a:cubicBezTo>
                    <a:pt x="75" y="64"/>
                    <a:pt x="71" y="64"/>
                    <a:pt x="68" y="64"/>
                  </a:cubicBezTo>
                  <a:cubicBezTo>
                    <a:pt x="56" y="64"/>
                    <a:pt x="56" y="38"/>
                    <a:pt x="49" y="34"/>
                  </a:cubicBezTo>
                  <a:cubicBezTo>
                    <a:pt x="19" y="71"/>
                    <a:pt x="0" y="112"/>
                    <a:pt x="11" y="161"/>
                  </a:cubicBezTo>
                  <a:cubicBezTo>
                    <a:pt x="68" y="195"/>
                    <a:pt x="123" y="232"/>
                    <a:pt x="194" y="243"/>
                  </a:cubicBezTo>
                  <a:cubicBezTo>
                    <a:pt x="191" y="187"/>
                    <a:pt x="123" y="214"/>
                    <a:pt x="116" y="169"/>
                  </a:cubicBezTo>
                  <a:cubicBezTo>
                    <a:pt x="123" y="150"/>
                    <a:pt x="142" y="131"/>
                    <a:pt x="161" y="131"/>
                  </a:cubicBezTo>
                  <a:lnTo>
                    <a:pt x="183" y="131"/>
                  </a:lnTo>
                  <a:cubicBezTo>
                    <a:pt x="225" y="131"/>
                    <a:pt x="236" y="105"/>
                    <a:pt x="236" y="64"/>
                  </a:cubicBezTo>
                  <a:cubicBezTo>
                    <a:pt x="239" y="12"/>
                    <a:pt x="165" y="49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7" name="Google Shape;6977;p5"/>
            <p:cNvSpPr/>
            <p:nvPr/>
          </p:nvSpPr>
          <p:spPr>
            <a:xfrm>
              <a:off x="-2623763" y="-2570383"/>
              <a:ext cx="8213" cy="6112"/>
            </a:xfrm>
            <a:custGeom>
              <a:avLst/>
              <a:gdLst/>
              <a:ahLst/>
              <a:cxnLst/>
              <a:rect l="l" t="t" r="r" b="b"/>
              <a:pathLst>
                <a:path w="172" h="128" extrusionOk="0">
                  <a:moveTo>
                    <a:pt x="112" y="0"/>
                  </a:moveTo>
                  <a:cubicBezTo>
                    <a:pt x="97" y="45"/>
                    <a:pt x="78" y="79"/>
                    <a:pt x="37" y="79"/>
                  </a:cubicBezTo>
                  <a:cubicBezTo>
                    <a:pt x="26" y="79"/>
                    <a:pt x="15" y="76"/>
                    <a:pt x="0" y="71"/>
                  </a:cubicBezTo>
                  <a:lnTo>
                    <a:pt x="0" y="71"/>
                  </a:lnTo>
                  <a:cubicBezTo>
                    <a:pt x="26" y="109"/>
                    <a:pt x="56" y="128"/>
                    <a:pt x="90" y="128"/>
                  </a:cubicBezTo>
                  <a:cubicBezTo>
                    <a:pt x="112" y="128"/>
                    <a:pt x="138" y="120"/>
                    <a:pt x="164" y="102"/>
                  </a:cubicBezTo>
                  <a:cubicBezTo>
                    <a:pt x="146" y="71"/>
                    <a:pt x="172" y="23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8" name="Google Shape;6978;p5"/>
            <p:cNvSpPr/>
            <p:nvPr/>
          </p:nvSpPr>
          <p:spPr>
            <a:xfrm>
              <a:off x="-2609677" y="-2975733"/>
              <a:ext cx="15376" cy="15185"/>
            </a:xfrm>
            <a:custGeom>
              <a:avLst/>
              <a:gdLst/>
              <a:ahLst/>
              <a:cxnLst/>
              <a:rect l="l" t="t" r="r" b="b"/>
              <a:pathLst>
                <a:path w="322" h="318" extrusionOk="0">
                  <a:moveTo>
                    <a:pt x="157" y="0"/>
                  </a:moveTo>
                  <a:cubicBezTo>
                    <a:pt x="146" y="0"/>
                    <a:pt x="131" y="4"/>
                    <a:pt x="116" y="7"/>
                  </a:cubicBezTo>
                  <a:cubicBezTo>
                    <a:pt x="116" y="19"/>
                    <a:pt x="75" y="33"/>
                    <a:pt x="116" y="42"/>
                  </a:cubicBezTo>
                  <a:cubicBezTo>
                    <a:pt x="142" y="45"/>
                    <a:pt x="138" y="64"/>
                    <a:pt x="146" y="75"/>
                  </a:cubicBezTo>
                  <a:lnTo>
                    <a:pt x="149" y="75"/>
                  </a:lnTo>
                  <a:cubicBezTo>
                    <a:pt x="161" y="75"/>
                    <a:pt x="168" y="68"/>
                    <a:pt x="176" y="59"/>
                  </a:cubicBezTo>
                  <a:cubicBezTo>
                    <a:pt x="183" y="52"/>
                    <a:pt x="191" y="45"/>
                    <a:pt x="202" y="45"/>
                  </a:cubicBezTo>
                  <a:cubicBezTo>
                    <a:pt x="209" y="45"/>
                    <a:pt x="213" y="49"/>
                    <a:pt x="221" y="56"/>
                  </a:cubicBezTo>
                  <a:cubicBezTo>
                    <a:pt x="247" y="86"/>
                    <a:pt x="213" y="104"/>
                    <a:pt x="199" y="123"/>
                  </a:cubicBezTo>
                  <a:cubicBezTo>
                    <a:pt x="187" y="146"/>
                    <a:pt x="187" y="180"/>
                    <a:pt x="149" y="180"/>
                  </a:cubicBezTo>
                  <a:cubicBezTo>
                    <a:pt x="146" y="180"/>
                    <a:pt x="138" y="180"/>
                    <a:pt x="131" y="176"/>
                  </a:cubicBezTo>
                  <a:cubicBezTo>
                    <a:pt x="135" y="142"/>
                    <a:pt x="168" y="112"/>
                    <a:pt x="146" y="75"/>
                  </a:cubicBezTo>
                  <a:lnTo>
                    <a:pt x="146" y="75"/>
                  </a:lnTo>
                  <a:cubicBezTo>
                    <a:pt x="86" y="97"/>
                    <a:pt x="112" y="187"/>
                    <a:pt x="49" y="206"/>
                  </a:cubicBezTo>
                  <a:cubicBezTo>
                    <a:pt x="56" y="251"/>
                    <a:pt x="19" y="261"/>
                    <a:pt x="0" y="288"/>
                  </a:cubicBezTo>
                  <a:cubicBezTo>
                    <a:pt x="26" y="311"/>
                    <a:pt x="56" y="318"/>
                    <a:pt x="82" y="318"/>
                  </a:cubicBezTo>
                  <a:cubicBezTo>
                    <a:pt x="101" y="318"/>
                    <a:pt x="123" y="314"/>
                    <a:pt x="142" y="311"/>
                  </a:cubicBezTo>
                  <a:cubicBezTo>
                    <a:pt x="161" y="306"/>
                    <a:pt x="180" y="306"/>
                    <a:pt x="199" y="306"/>
                  </a:cubicBezTo>
                  <a:lnTo>
                    <a:pt x="225" y="306"/>
                  </a:lnTo>
                  <a:cubicBezTo>
                    <a:pt x="239" y="306"/>
                    <a:pt x="251" y="299"/>
                    <a:pt x="261" y="288"/>
                  </a:cubicBezTo>
                  <a:cubicBezTo>
                    <a:pt x="280" y="235"/>
                    <a:pt x="322" y="187"/>
                    <a:pt x="295" y="127"/>
                  </a:cubicBezTo>
                  <a:cubicBezTo>
                    <a:pt x="288" y="116"/>
                    <a:pt x="288" y="104"/>
                    <a:pt x="295" y="94"/>
                  </a:cubicBezTo>
                  <a:cubicBezTo>
                    <a:pt x="254" y="52"/>
                    <a:pt x="21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79" name="Google Shape;6979;p5"/>
            <p:cNvSpPr/>
            <p:nvPr/>
          </p:nvSpPr>
          <p:spPr>
            <a:xfrm>
              <a:off x="-2616123" y="-2977356"/>
              <a:ext cx="16617" cy="18431"/>
            </a:xfrm>
            <a:custGeom>
              <a:avLst/>
              <a:gdLst/>
              <a:ahLst/>
              <a:cxnLst/>
              <a:rect l="l" t="t" r="r" b="b"/>
              <a:pathLst>
                <a:path w="348" h="386" extrusionOk="0">
                  <a:moveTo>
                    <a:pt x="79" y="0"/>
                  </a:moveTo>
                  <a:cubicBezTo>
                    <a:pt x="75" y="0"/>
                    <a:pt x="75" y="0"/>
                    <a:pt x="75" y="4"/>
                  </a:cubicBezTo>
                  <a:cubicBezTo>
                    <a:pt x="70" y="4"/>
                    <a:pt x="66" y="4"/>
                    <a:pt x="61" y="4"/>
                  </a:cubicBezTo>
                  <a:cubicBezTo>
                    <a:pt x="37" y="4"/>
                    <a:pt x="15" y="6"/>
                    <a:pt x="15" y="38"/>
                  </a:cubicBezTo>
                  <a:cubicBezTo>
                    <a:pt x="12" y="109"/>
                    <a:pt x="1" y="176"/>
                    <a:pt x="23" y="243"/>
                  </a:cubicBezTo>
                  <a:cubicBezTo>
                    <a:pt x="49" y="333"/>
                    <a:pt x="135" y="385"/>
                    <a:pt x="221" y="385"/>
                  </a:cubicBezTo>
                  <a:cubicBezTo>
                    <a:pt x="266" y="385"/>
                    <a:pt x="311" y="371"/>
                    <a:pt x="348" y="340"/>
                  </a:cubicBezTo>
                  <a:lnTo>
                    <a:pt x="334" y="340"/>
                  </a:lnTo>
                  <a:cubicBezTo>
                    <a:pt x="315" y="340"/>
                    <a:pt x="296" y="340"/>
                    <a:pt x="277" y="345"/>
                  </a:cubicBezTo>
                  <a:cubicBezTo>
                    <a:pt x="258" y="348"/>
                    <a:pt x="236" y="352"/>
                    <a:pt x="217" y="352"/>
                  </a:cubicBezTo>
                  <a:cubicBezTo>
                    <a:pt x="191" y="352"/>
                    <a:pt x="161" y="345"/>
                    <a:pt x="135" y="322"/>
                  </a:cubicBezTo>
                  <a:cubicBezTo>
                    <a:pt x="120" y="311"/>
                    <a:pt x="109" y="295"/>
                    <a:pt x="113" y="273"/>
                  </a:cubicBezTo>
                  <a:cubicBezTo>
                    <a:pt x="109" y="269"/>
                    <a:pt x="105" y="262"/>
                    <a:pt x="101" y="255"/>
                  </a:cubicBezTo>
                  <a:cubicBezTo>
                    <a:pt x="49" y="131"/>
                    <a:pt x="49" y="120"/>
                    <a:pt x="150" y="45"/>
                  </a:cubicBezTo>
                  <a:lnTo>
                    <a:pt x="150" y="41"/>
                  </a:lnTo>
                  <a:cubicBezTo>
                    <a:pt x="120" y="41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0" name="Google Shape;6980;p5"/>
            <p:cNvSpPr/>
            <p:nvPr/>
          </p:nvSpPr>
          <p:spPr>
            <a:xfrm>
              <a:off x="-2609008" y="-2979505"/>
              <a:ext cx="15758" cy="8261"/>
            </a:xfrm>
            <a:custGeom>
              <a:avLst/>
              <a:gdLst/>
              <a:ahLst/>
              <a:cxnLst/>
              <a:rect l="l" t="t" r="r" b="b"/>
              <a:pathLst>
                <a:path w="330" h="173" extrusionOk="0">
                  <a:moveTo>
                    <a:pt x="229" y="0"/>
                  </a:moveTo>
                  <a:cubicBezTo>
                    <a:pt x="218" y="0"/>
                    <a:pt x="211" y="0"/>
                    <a:pt x="199" y="4"/>
                  </a:cubicBezTo>
                  <a:cubicBezTo>
                    <a:pt x="132" y="31"/>
                    <a:pt x="57" y="38"/>
                    <a:pt x="1" y="86"/>
                  </a:cubicBezTo>
                  <a:lnTo>
                    <a:pt x="1" y="90"/>
                  </a:lnTo>
                  <a:lnTo>
                    <a:pt x="12" y="98"/>
                  </a:lnTo>
                  <a:lnTo>
                    <a:pt x="20" y="105"/>
                  </a:lnTo>
                  <a:cubicBezTo>
                    <a:pt x="23" y="109"/>
                    <a:pt x="28" y="109"/>
                    <a:pt x="31" y="109"/>
                  </a:cubicBezTo>
                  <a:cubicBezTo>
                    <a:pt x="42" y="109"/>
                    <a:pt x="50" y="102"/>
                    <a:pt x="61" y="98"/>
                  </a:cubicBezTo>
                  <a:cubicBezTo>
                    <a:pt x="68" y="90"/>
                    <a:pt x="80" y="83"/>
                    <a:pt x="87" y="83"/>
                  </a:cubicBezTo>
                  <a:cubicBezTo>
                    <a:pt x="90" y="83"/>
                    <a:pt x="98" y="86"/>
                    <a:pt x="102" y="86"/>
                  </a:cubicBezTo>
                  <a:cubicBezTo>
                    <a:pt x="117" y="83"/>
                    <a:pt x="132" y="79"/>
                    <a:pt x="143" y="79"/>
                  </a:cubicBezTo>
                  <a:cubicBezTo>
                    <a:pt x="203" y="79"/>
                    <a:pt x="240" y="131"/>
                    <a:pt x="281" y="173"/>
                  </a:cubicBezTo>
                  <a:cubicBezTo>
                    <a:pt x="330" y="135"/>
                    <a:pt x="330" y="86"/>
                    <a:pt x="300" y="42"/>
                  </a:cubicBezTo>
                  <a:cubicBezTo>
                    <a:pt x="285" y="16"/>
                    <a:pt x="255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1" name="Google Shape;6981;p5"/>
            <p:cNvSpPr/>
            <p:nvPr/>
          </p:nvSpPr>
          <p:spPr>
            <a:xfrm>
              <a:off x="-2597214" y="-2969859"/>
              <a:ext cx="6303" cy="8070"/>
            </a:xfrm>
            <a:custGeom>
              <a:avLst/>
              <a:gdLst/>
              <a:ahLst/>
              <a:cxnLst/>
              <a:rect l="l" t="t" r="r" b="b"/>
              <a:pathLst>
                <a:path w="132" h="169" extrusionOk="0">
                  <a:moveTo>
                    <a:pt x="53" y="0"/>
                  </a:moveTo>
                  <a:cubicBezTo>
                    <a:pt x="45" y="0"/>
                    <a:pt x="38" y="0"/>
                    <a:pt x="34" y="4"/>
                  </a:cubicBezTo>
                  <a:cubicBezTo>
                    <a:pt x="61" y="64"/>
                    <a:pt x="19" y="112"/>
                    <a:pt x="0" y="165"/>
                  </a:cubicBezTo>
                  <a:cubicBezTo>
                    <a:pt x="5" y="169"/>
                    <a:pt x="8" y="169"/>
                    <a:pt x="12" y="169"/>
                  </a:cubicBezTo>
                  <a:cubicBezTo>
                    <a:pt x="42" y="169"/>
                    <a:pt x="57" y="143"/>
                    <a:pt x="76" y="124"/>
                  </a:cubicBezTo>
                  <a:cubicBezTo>
                    <a:pt x="98" y="102"/>
                    <a:pt x="131" y="79"/>
                    <a:pt x="121" y="41"/>
                  </a:cubicBezTo>
                  <a:cubicBezTo>
                    <a:pt x="109" y="8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2" name="Google Shape;6982;p5"/>
            <p:cNvSpPr/>
            <p:nvPr/>
          </p:nvSpPr>
          <p:spPr>
            <a:xfrm>
              <a:off x="-2807123" y="-2764439"/>
              <a:ext cx="12367" cy="11126"/>
            </a:xfrm>
            <a:custGeom>
              <a:avLst/>
              <a:gdLst/>
              <a:ahLst/>
              <a:cxnLst/>
              <a:rect l="l" t="t" r="r" b="b"/>
              <a:pathLst>
                <a:path w="259" h="233" extrusionOk="0">
                  <a:moveTo>
                    <a:pt x="23" y="1"/>
                  </a:moveTo>
                  <a:cubicBezTo>
                    <a:pt x="16" y="1"/>
                    <a:pt x="8" y="5"/>
                    <a:pt x="0" y="13"/>
                  </a:cubicBezTo>
                  <a:cubicBezTo>
                    <a:pt x="5" y="49"/>
                    <a:pt x="42" y="75"/>
                    <a:pt x="31" y="117"/>
                  </a:cubicBezTo>
                  <a:cubicBezTo>
                    <a:pt x="16" y="177"/>
                    <a:pt x="53" y="206"/>
                    <a:pt x="98" y="232"/>
                  </a:cubicBezTo>
                  <a:cubicBezTo>
                    <a:pt x="188" y="214"/>
                    <a:pt x="259" y="110"/>
                    <a:pt x="247" y="16"/>
                  </a:cubicBezTo>
                  <a:cubicBezTo>
                    <a:pt x="236" y="13"/>
                    <a:pt x="221" y="1"/>
                    <a:pt x="214" y="1"/>
                  </a:cubicBezTo>
                  <a:lnTo>
                    <a:pt x="210" y="1"/>
                  </a:lnTo>
                  <a:cubicBezTo>
                    <a:pt x="199" y="35"/>
                    <a:pt x="180" y="42"/>
                    <a:pt x="162" y="42"/>
                  </a:cubicBezTo>
                  <a:cubicBezTo>
                    <a:pt x="154" y="42"/>
                    <a:pt x="143" y="39"/>
                    <a:pt x="135" y="39"/>
                  </a:cubicBezTo>
                  <a:cubicBezTo>
                    <a:pt x="128" y="39"/>
                    <a:pt x="121" y="35"/>
                    <a:pt x="113" y="35"/>
                  </a:cubicBezTo>
                  <a:cubicBezTo>
                    <a:pt x="105" y="35"/>
                    <a:pt x="95" y="39"/>
                    <a:pt x="87" y="42"/>
                  </a:cubicBezTo>
                  <a:cubicBezTo>
                    <a:pt x="83" y="46"/>
                    <a:pt x="79" y="46"/>
                    <a:pt x="76" y="46"/>
                  </a:cubicBezTo>
                  <a:cubicBezTo>
                    <a:pt x="60" y="46"/>
                    <a:pt x="57" y="35"/>
                    <a:pt x="50" y="23"/>
                  </a:cubicBezTo>
                  <a:cubicBezTo>
                    <a:pt x="42" y="13"/>
                    <a:pt x="34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3" name="Google Shape;6983;p5"/>
            <p:cNvSpPr/>
            <p:nvPr/>
          </p:nvSpPr>
          <p:spPr>
            <a:xfrm>
              <a:off x="-2789981" y="-2792993"/>
              <a:ext cx="6303" cy="4011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76" y="1"/>
                  </a:moveTo>
                  <a:cubicBezTo>
                    <a:pt x="38" y="1"/>
                    <a:pt x="12" y="16"/>
                    <a:pt x="0" y="72"/>
                  </a:cubicBezTo>
                  <a:cubicBezTo>
                    <a:pt x="27" y="79"/>
                    <a:pt x="50" y="83"/>
                    <a:pt x="64" y="83"/>
                  </a:cubicBezTo>
                  <a:cubicBezTo>
                    <a:pt x="105" y="83"/>
                    <a:pt x="124" y="61"/>
                    <a:pt x="131" y="9"/>
                  </a:cubicBezTo>
                  <a:cubicBezTo>
                    <a:pt x="112" y="5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4" name="Google Shape;6984;p5"/>
            <p:cNvSpPr/>
            <p:nvPr/>
          </p:nvSpPr>
          <p:spPr>
            <a:xfrm>
              <a:off x="-2775847" y="-2965228"/>
              <a:ext cx="10028" cy="14516"/>
            </a:xfrm>
            <a:custGeom>
              <a:avLst/>
              <a:gdLst/>
              <a:ahLst/>
              <a:cxnLst/>
              <a:rect l="l" t="t" r="r" b="b"/>
              <a:pathLst>
                <a:path w="210" h="304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35" y="86"/>
                    <a:pt x="56" y="105"/>
                    <a:pt x="0" y="154"/>
                  </a:cubicBezTo>
                  <a:cubicBezTo>
                    <a:pt x="33" y="198"/>
                    <a:pt x="82" y="236"/>
                    <a:pt x="49" y="303"/>
                  </a:cubicBezTo>
                  <a:cubicBezTo>
                    <a:pt x="161" y="225"/>
                    <a:pt x="209" y="10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5" name="Google Shape;6985;p5"/>
            <p:cNvSpPr/>
            <p:nvPr/>
          </p:nvSpPr>
          <p:spPr>
            <a:xfrm>
              <a:off x="-2781433" y="-2957922"/>
              <a:ext cx="9502" cy="9359"/>
            </a:xfrm>
            <a:custGeom>
              <a:avLst/>
              <a:gdLst/>
              <a:ahLst/>
              <a:cxnLst/>
              <a:rect l="l" t="t" r="r" b="b"/>
              <a:pathLst>
                <a:path w="199" h="196" extrusionOk="0">
                  <a:moveTo>
                    <a:pt x="117" y="1"/>
                  </a:moveTo>
                  <a:cubicBezTo>
                    <a:pt x="9" y="50"/>
                    <a:pt x="1" y="83"/>
                    <a:pt x="68" y="180"/>
                  </a:cubicBezTo>
                  <a:cubicBezTo>
                    <a:pt x="80" y="192"/>
                    <a:pt x="90" y="195"/>
                    <a:pt x="102" y="195"/>
                  </a:cubicBezTo>
                  <a:cubicBezTo>
                    <a:pt x="128" y="195"/>
                    <a:pt x="143" y="166"/>
                    <a:pt x="166" y="150"/>
                  </a:cubicBezTo>
                  <a:cubicBezTo>
                    <a:pt x="199" y="83"/>
                    <a:pt x="150" y="45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6" name="Google Shape;6986;p5"/>
            <p:cNvSpPr/>
            <p:nvPr/>
          </p:nvSpPr>
          <p:spPr>
            <a:xfrm>
              <a:off x="-2783343" y="-2959832"/>
              <a:ext cx="7544" cy="10505"/>
            </a:xfrm>
            <a:custGeom>
              <a:avLst/>
              <a:gdLst/>
              <a:ahLst/>
              <a:cxnLst/>
              <a:rect l="l" t="t" r="r" b="b"/>
              <a:pathLst>
                <a:path w="158" h="220" extrusionOk="0">
                  <a:moveTo>
                    <a:pt x="82" y="0"/>
                  </a:moveTo>
                  <a:cubicBezTo>
                    <a:pt x="68" y="0"/>
                    <a:pt x="60" y="23"/>
                    <a:pt x="41" y="75"/>
                  </a:cubicBezTo>
                  <a:cubicBezTo>
                    <a:pt x="0" y="198"/>
                    <a:pt x="0" y="198"/>
                    <a:pt x="108" y="220"/>
                  </a:cubicBezTo>
                  <a:cubicBezTo>
                    <a:pt x="41" y="123"/>
                    <a:pt x="49" y="90"/>
                    <a:pt x="157" y="41"/>
                  </a:cubicBezTo>
                  <a:cubicBezTo>
                    <a:pt x="120" y="14"/>
                    <a:pt x="97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7" name="Google Shape;6987;p5"/>
            <p:cNvSpPr/>
            <p:nvPr/>
          </p:nvSpPr>
          <p:spPr>
            <a:xfrm>
              <a:off x="-2639329" y="-2858506"/>
              <a:ext cx="16856" cy="15423"/>
            </a:xfrm>
            <a:custGeom>
              <a:avLst/>
              <a:gdLst/>
              <a:ahLst/>
              <a:cxnLst/>
              <a:rect l="l" t="t" r="r" b="b"/>
              <a:pathLst>
                <a:path w="353" h="323" extrusionOk="0">
                  <a:moveTo>
                    <a:pt x="150" y="1"/>
                  </a:moveTo>
                  <a:cubicBezTo>
                    <a:pt x="131" y="1"/>
                    <a:pt x="113" y="4"/>
                    <a:pt x="97" y="20"/>
                  </a:cubicBezTo>
                  <a:cubicBezTo>
                    <a:pt x="45" y="64"/>
                    <a:pt x="1" y="117"/>
                    <a:pt x="16" y="188"/>
                  </a:cubicBezTo>
                  <a:cubicBezTo>
                    <a:pt x="27" y="259"/>
                    <a:pt x="71" y="311"/>
                    <a:pt x="150" y="323"/>
                  </a:cubicBezTo>
                  <a:cubicBezTo>
                    <a:pt x="120" y="278"/>
                    <a:pt x="87" y="233"/>
                    <a:pt x="135" y="184"/>
                  </a:cubicBezTo>
                  <a:cubicBezTo>
                    <a:pt x="147" y="173"/>
                    <a:pt x="158" y="169"/>
                    <a:pt x="169" y="169"/>
                  </a:cubicBezTo>
                  <a:cubicBezTo>
                    <a:pt x="202" y="169"/>
                    <a:pt x="247" y="203"/>
                    <a:pt x="285" y="263"/>
                  </a:cubicBezTo>
                  <a:cubicBezTo>
                    <a:pt x="352" y="206"/>
                    <a:pt x="337" y="147"/>
                    <a:pt x="299" y="83"/>
                  </a:cubicBezTo>
                  <a:cubicBezTo>
                    <a:pt x="288" y="61"/>
                    <a:pt x="259" y="49"/>
                    <a:pt x="266" y="16"/>
                  </a:cubicBezTo>
                  <a:lnTo>
                    <a:pt x="259" y="9"/>
                  </a:lnTo>
                  <a:lnTo>
                    <a:pt x="251" y="1"/>
                  </a:lnTo>
                  <a:cubicBezTo>
                    <a:pt x="240" y="4"/>
                    <a:pt x="228" y="9"/>
                    <a:pt x="218" y="9"/>
                  </a:cubicBezTo>
                  <a:cubicBezTo>
                    <a:pt x="206" y="9"/>
                    <a:pt x="195" y="4"/>
                    <a:pt x="184" y="4"/>
                  </a:cubicBezTo>
                  <a:cubicBezTo>
                    <a:pt x="173" y="1"/>
                    <a:pt x="161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8" name="Google Shape;6988;p5"/>
            <p:cNvSpPr/>
            <p:nvPr/>
          </p:nvSpPr>
          <p:spPr>
            <a:xfrm>
              <a:off x="-2642529" y="-2860655"/>
              <a:ext cx="22681" cy="20819"/>
            </a:xfrm>
            <a:custGeom>
              <a:avLst/>
              <a:gdLst/>
              <a:ahLst/>
              <a:cxnLst/>
              <a:rect l="l" t="t" r="r" b="b"/>
              <a:pathLst>
                <a:path w="475" h="436" extrusionOk="0">
                  <a:moveTo>
                    <a:pt x="176" y="1"/>
                  </a:moveTo>
                  <a:cubicBezTo>
                    <a:pt x="120" y="1"/>
                    <a:pt x="94" y="42"/>
                    <a:pt x="64" y="147"/>
                  </a:cubicBezTo>
                  <a:cubicBezTo>
                    <a:pt x="57" y="162"/>
                    <a:pt x="52" y="177"/>
                    <a:pt x="49" y="192"/>
                  </a:cubicBezTo>
                  <a:cubicBezTo>
                    <a:pt x="0" y="315"/>
                    <a:pt x="97" y="368"/>
                    <a:pt x="176" y="420"/>
                  </a:cubicBezTo>
                  <a:cubicBezTo>
                    <a:pt x="187" y="431"/>
                    <a:pt x="198" y="435"/>
                    <a:pt x="209" y="435"/>
                  </a:cubicBezTo>
                  <a:cubicBezTo>
                    <a:pt x="243" y="435"/>
                    <a:pt x="273" y="401"/>
                    <a:pt x="303" y="382"/>
                  </a:cubicBezTo>
                  <a:cubicBezTo>
                    <a:pt x="337" y="368"/>
                    <a:pt x="371" y="349"/>
                    <a:pt x="408" y="330"/>
                  </a:cubicBezTo>
                  <a:cubicBezTo>
                    <a:pt x="426" y="323"/>
                    <a:pt x="442" y="315"/>
                    <a:pt x="449" y="296"/>
                  </a:cubicBezTo>
                  <a:cubicBezTo>
                    <a:pt x="475" y="229"/>
                    <a:pt x="408" y="91"/>
                    <a:pt x="333" y="61"/>
                  </a:cubicBezTo>
                  <a:lnTo>
                    <a:pt x="333" y="61"/>
                  </a:lnTo>
                  <a:cubicBezTo>
                    <a:pt x="326" y="94"/>
                    <a:pt x="355" y="106"/>
                    <a:pt x="366" y="128"/>
                  </a:cubicBezTo>
                  <a:cubicBezTo>
                    <a:pt x="404" y="192"/>
                    <a:pt x="419" y="251"/>
                    <a:pt x="352" y="308"/>
                  </a:cubicBezTo>
                  <a:cubicBezTo>
                    <a:pt x="321" y="341"/>
                    <a:pt x="288" y="371"/>
                    <a:pt x="243" y="371"/>
                  </a:cubicBezTo>
                  <a:cubicBezTo>
                    <a:pt x="236" y="371"/>
                    <a:pt x="225" y="371"/>
                    <a:pt x="217" y="368"/>
                  </a:cubicBezTo>
                  <a:cubicBezTo>
                    <a:pt x="138" y="356"/>
                    <a:pt x="94" y="304"/>
                    <a:pt x="83" y="233"/>
                  </a:cubicBezTo>
                  <a:cubicBezTo>
                    <a:pt x="68" y="162"/>
                    <a:pt x="112" y="109"/>
                    <a:pt x="164" y="65"/>
                  </a:cubicBezTo>
                  <a:cubicBezTo>
                    <a:pt x="180" y="49"/>
                    <a:pt x="198" y="46"/>
                    <a:pt x="217" y="46"/>
                  </a:cubicBezTo>
                  <a:cubicBezTo>
                    <a:pt x="228" y="46"/>
                    <a:pt x="240" y="46"/>
                    <a:pt x="251" y="49"/>
                  </a:cubicBezTo>
                  <a:cubicBezTo>
                    <a:pt x="262" y="49"/>
                    <a:pt x="273" y="54"/>
                    <a:pt x="285" y="54"/>
                  </a:cubicBezTo>
                  <a:cubicBezTo>
                    <a:pt x="295" y="54"/>
                    <a:pt x="307" y="49"/>
                    <a:pt x="318" y="46"/>
                  </a:cubicBezTo>
                  <a:cubicBezTo>
                    <a:pt x="254" y="16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9" name="Google Shape;6989;p5"/>
            <p:cNvSpPr/>
            <p:nvPr/>
          </p:nvSpPr>
          <p:spPr>
            <a:xfrm>
              <a:off x="-1885357" y="-2728197"/>
              <a:ext cx="12176" cy="11269"/>
            </a:xfrm>
            <a:custGeom>
              <a:avLst/>
              <a:gdLst/>
              <a:ahLst/>
              <a:cxnLst/>
              <a:rect l="l" t="t" r="r" b="b"/>
              <a:pathLst>
                <a:path w="255" h="236" extrusionOk="0">
                  <a:moveTo>
                    <a:pt x="116" y="1"/>
                  </a:moveTo>
                  <a:cubicBezTo>
                    <a:pt x="86" y="1"/>
                    <a:pt x="60" y="12"/>
                    <a:pt x="38" y="39"/>
                  </a:cubicBezTo>
                  <a:cubicBezTo>
                    <a:pt x="0" y="87"/>
                    <a:pt x="16" y="139"/>
                    <a:pt x="45" y="188"/>
                  </a:cubicBezTo>
                  <a:cubicBezTo>
                    <a:pt x="64" y="218"/>
                    <a:pt x="97" y="236"/>
                    <a:pt x="135" y="236"/>
                  </a:cubicBezTo>
                  <a:cubicBezTo>
                    <a:pt x="138" y="236"/>
                    <a:pt x="147" y="236"/>
                    <a:pt x="154" y="232"/>
                  </a:cubicBezTo>
                  <a:cubicBezTo>
                    <a:pt x="142" y="203"/>
                    <a:pt x="147" y="177"/>
                    <a:pt x="169" y="158"/>
                  </a:cubicBezTo>
                  <a:cubicBezTo>
                    <a:pt x="169" y="154"/>
                    <a:pt x="173" y="154"/>
                    <a:pt x="173" y="154"/>
                  </a:cubicBezTo>
                  <a:cubicBezTo>
                    <a:pt x="254" y="143"/>
                    <a:pt x="195" y="72"/>
                    <a:pt x="221" y="39"/>
                  </a:cubicBezTo>
                  <a:cubicBezTo>
                    <a:pt x="183" y="12"/>
                    <a:pt x="147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0" name="Google Shape;6990;p5"/>
            <p:cNvSpPr/>
            <p:nvPr/>
          </p:nvSpPr>
          <p:spPr>
            <a:xfrm>
              <a:off x="-1877144" y="-2726382"/>
              <a:ext cx="10219" cy="9693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49" y="1"/>
                  </a:moveTo>
                  <a:lnTo>
                    <a:pt x="49" y="1"/>
                  </a:lnTo>
                  <a:cubicBezTo>
                    <a:pt x="23" y="34"/>
                    <a:pt x="82" y="105"/>
                    <a:pt x="1" y="116"/>
                  </a:cubicBezTo>
                  <a:lnTo>
                    <a:pt x="1" y="120"/>
                  </a:lnTo>
                  <a:cubicBezTo>
                    <a:pt x="4" y="135"/>
                    <a:pt x="8" y="150"/>
                    <a:pt x="15" y="158"/>
                  </a:cubicBezTo>
                  <a:cubicBezTo>
                    <a:pt x="27" y="172"/>
                    <a:pt x="42" y="202"/>
                    <a:pt x="60" y="202"/>
                  </a:cubicBezTo>
                  <a:cubicBezTo>
                    <a:pt x="68" y="202"/>
                    <a:pt x="75" y="194"/>
                    <a:pt x="82" y="172"/>
                  </a:cubicBezTo>
                  <a:cubicBezTo>
                    <a:pt x="94" y="150"/>
                    <a:pt x="213" y="131"/>
                    <a:pt x="101" y="82"/>
                  </a:cubicBezTo>
                  <a:cubicBezTo>
                    <a:pt x="97" y="79"/>
                    <a:pt x="97" y="60"/>
                    <a:pt x="97" y="53"/>
                  </a:cubicBezTo>
                  <a:cubicBezTo>
                    <a:pt x="94" y="23"/>
                    <a:pt x="75" y="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1" name="Google Shape;6991;p5"/>
            <p:cNvSpPr/>
            <p:nvPr/>
          </p:nvSpPr>
          <p:spPr>
            <a:xfrm>
              <a:off x="-2432476" y="-2916141"/>
              <a:ext cx="22395" cy="16808"/>
            </a:xfrm>
            <a:custGeom>
              <a:avLst/>
              <a:gdLst/>
              <a:ahLst/>
              <a:cxnLst/>
              <a:rect l="l" t="t" r="r" b="b"/>
              <a:pathLst>
                <a:path w="469" h="352" extrusionOk="0">
                  <a:moveTo>
                    <a:pt x="173" y="0"/>
                  </a:moveTo>
                  <a:cubicBezTo>
                    <a:pt x="132" y="0"/>
                    <a:pt x="87" y="8"/>
                    <a:pt x="49" y="38"/>
                  </a:cubicBezTo>
                  <a:cubicBezTo>
                    <a:pt x="46" y="41"/>
                    <a:pt x="42" y="41"/>
                    <a:pt x="39" y="41"/>
                  </a:cubicBezTo>
                  <a:cubicBezTo>
                    <a:pt x="31" y="41"/>
                    <a:pt x="20" y="31"/>
                    <a:pt x="9" y="23"/>
                  </a:cubicBezTo>
                  <a:cubicBezTo>
                    <a:pt x="4" y="27"/>
                    <a:pt x="1" y="31"/>
                    <a:pt x="1" y="31"/>
                  </a:cubicBezTo>
                  <a:cubicBezTo>
                    <a:pt x="39" y="120"/>
                    <a:pt x="39" y="233"/>
                    <a:pt x="158" y="262"/>
                  </a:cubicBezTo>
                  <a:cubicBezTo>
                    <a:pt x="169" y="266"/>
                    <a:pt x="188" y="274"/>
                    <a:pt x="184" y="281"/>
                  </a:cubicBezTo>
                  <a:cubicBezTo>
                    <a:pt x="135" y="337"/>
                    <a:pt x="154" y="345"/>
                    <a:pt x="180" y="345"/>
                  </a:cubicBezTo>
                  <a:lnTo>
                    <a:pt x="211" y="345"/>
                  </a:lnTo>
                  <a:cubicBezTo>
                    <a:pt x="222" y="345"/>
                    <a:pt x="229" y="345"/>
                    <a:pt x="233" y="348"/>
                  </a:cubicBezTo>
                  <a:cubicBezTo>
                    <a:pt x="237" y="348"/>
                    <a:pt x="237" y="352"/>
                    <a:pt x="237" y="352"/>
                  </a:cubicBezTo>
                  <a:cubicBezTo>
                    <a:pt x="256" y="337"/>
                    <a:pt x="233" y="288"/>
                    <a:pt x="263" y="288"/>
                  </a:cubicBezTo>
                  <a:lnTo>
                    <a:pt x="266" y="288"/>
                  </a:lnTo>
                  <a:cubicBezTo>
                    <a:pt x="278" y="292"/>
                    <a:pt x="285" y="292"/>
                    <a:pt x="292" y="292"/>
                  </a:cubicBezTo>
                  <a:cubicBezTo>
                    <a:pt x="360" y="292"/>
                    <a:pt x="382" y="233"/>
                    <a:pt x="413" y="191"/>
                  </a:cubicBezTo>
                  <a:cubicBezTo>
                    <a:pt x="468" y="105"/>
                    <a:pt x="420" y="8"/>
                    <a:pt x="318" y="8"/>
                  </a:cubicBezTo>
                  <a:lnTo>
                    <a:pt x="308" y="8"/>
                  </a:lnTo>
                  <a:cubicBezTo>
                    <a:pt x="285" y="8"/>
                    <a:pt x="263" y="8"/>
                    <a:pt x="240" y="5"/>
                  </a:cubicBezTo>
                  <a:cubicBezTo>
                    <a:pt x="218" y="5"/>
                    <a:pt x="19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2" name="Google Shape;6992;p5"/>
            <p:cNvSpPr/>
            <p:nvPr/>
          </p:nvSpPr>
          <p:spPr>
            <a:xfrm>
              <a:off x="-2395327" y="-2922730"/>
              <a:ext cx="12749" cy="13274"/>
            </a:xfrm>
            <a:custGeom>
              <a:avLst/>
              <a:gdLst/>
              <a:ahLst/>
              <a:cxnLst/>
              <a:rect l="l" t="t" r="r" b="b"/>
              <a:pathLst>
                <a:path w="267" h="278" extrusionOk="0">
                  <a:moveTo>
                    <a:pt x="218" y="0"/>
                  </a:moveTo>
                  <a:cubicBezTo>
                    <a:pt x="210" y="8"/>
                    <a:pt x="206" y="12"/>
                    <a:pt x="203" y="19"/>
                  </a:cubicBezTo>
                  <a:cubicBezTo>
                    <a:pt x="213" y="49"/>
                    <a:pt x="206" y="75"/>
                    <a:pt x="184" y="101"/>
                  </a:cubicBezTo>
                  <a:cubicBezTo>
                    <a:pt x="187" y="138"/>
                    <a:pt x="142" y="124"/>
                    <a:pt x="132" y="146"/>
                  </a:cubicBezTo>
                  <a:lnTo>
                    <a:pt x="132" y="150"/>
                  </a:lnTo>
                  <a:cubicBezTo>
                    <a:pt x="79" y="183"/>
                    <a:pt x="34" y="224"/>
                    <a:pt x="1" y="277"/>
                  </a:cubicBezTo>
                  <a:cubicBezTo>
                    <a:pt x="8" y="273"/>
                    <a:pt x="16" y="269"/>
                    <a:pt x="23" y="266"/>
                  </a:cubicBezTo>
                  <a:cubicBezTo>
                    <a:pt x="94" y="224"/>
                    <a:pt x="173" y="195"/>
                    <a:pt x="255" y="191"/>
                  </a:cubicBezTo>
                  <a:cubicBezTo>
                    <a:pt x="258" y="188"/>
                    <a:pt x="263" y="183"/>
                    <a:pt x="266" y="183"/>
                  </a:cubicBezTo>
                  <a:cubicBezTo>
                    <a:pt x="221" y="127"/>
                    <a:pt x="258" y="57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3" name="Google Shape;6993;p5"/>
            <p:cNvSpPr/>
            <p:nvPr/>
          </p:nvSpPr>
          <p:spPr>
            <a:xfrm>
              <a:off x="-2434434" y="-2928460"/>
              <a:ext cx="7926" cy="13418"/>
            </a:xfrm>
            <a:custGeom>
              <a:avLst/>
              <a:gdLst/>
              <a:ahLst/>
              <a:cxnLst/>
              <a:rect l="l" t="t" r="r" b="b"/>
              <a:pathLst>
                <a:path w="166" h="281" extrusionOk="0">
                  <a:moveTo>
                    <a:pt x="102" y="1"/>
                  </a:moveTo>
                  <a:cubicBezTo>
                    <a:pt x="95" y="20"/>
                    <a:pt x="87" y="42"/>
                    <a:pt x="98" y="56"/>
                  </a:cubicBezTo>
                  <a:cubicBezTo>
                    <a:pt x="143" y="128"/>
                    <a:pt x="102" y="158"/>
                    <a:pt x="38" y="177"/>
                  </a:cubicBezTo>
                  <a:cubicBezTo>
                    <a:pt x="23" y="180"/>
                    <a:pt x="12" y="191"/>
                    <a:pt x="1" y="203"/>
                  </a:cubicBezTo>
                  <a:cubicBezTo>
                    <a:pt x="16" y="229"/>
                    <a:pt x="35" y="255"/>
                    <a:pt x="50" y="281"/>
                  </a:cubicBezTo>
                  <a:cubicBezTo>
                    <a:pt x="64" y="255"/>
                    <a:pt x="76" y="225"/>
                    <a:pt x="98" y="206"/>
                  </a:cubicBezTo>
                  <a:cubicBezTo>
                    <a:pt x="166" y="139"/>
                    <a:pt x="166" y="72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4" name="Google Shape;6994;p5"/>
            <p:cNvSpPr/>
            <p:nvPr/>
          </p:nvSpPr>
          <p:spPr>
            <a:xfrm>
              <a:off x="-2434434" y="-2933092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1" y="1"/>
                  </a:moveTo>
                  <a:cubicBezTo>
                    <a:pt x="35" y="34"/>
                    <a:pt x="12" y="64"/>
                    <a:pt x="1" y="98"/>
                  </a:cubicBezTo>
                  <a:cubicBezTo>
                    <a:pt x="5" y="101"/>
                    <a:pt x="9" y="101"/>
                    <a:pt x="12" y="101"/>
                  </a:cubicBezTo>
                  <a:cubicBezTo>
                    <a:pt x="23" y="101"/>
                    <a:pt x="35" y="98"/>
                    <a:pt x="42" y="91"/>
                  </a:cubicBezTo>
                  <a:cubicBezTo>
                    <a:pt x="53" y="86"/>
                    <a:pt x="64" y="82"/>
                    <a:pt x="72" y="82"/>
                  </a:cubicBezTo>
                  <a:cubicBezTo>
                    <a:pt x="83" y="82"/>
                    <a:pt x="95" y="86"/>
                    <a:pt x="102" y="98"/>
                  </a:cubicBezTo>
                  <a:cubicBezTo>
                    <a:pt x="95" y="41"/>
                    <a:pt x="57" y="1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5" name="Google Shape;6995;p5"/>
            <p:cNvSpPr/>
            <p:nvPr/>
          </p:nvSpPr>
          <p:spPr>
            <a:xfrm>
              <a:off x="-2136856" y="-2539345"/>
              <a:ext cx="13943" cy="12749"/>
            </a:xfrm>
            <a:custGeom>
              <a:avLst/>
              <a:gdLst/>
              <a:ahLst/>
              <a:cxnLst/>
              <a:rect l="l" t="t" r="r" b="b"/>
              <a:pathLst>
                <a:path w="292" h="267" extrusionOk="0">
                  <a:moveTo>
                    <a:pt x="90" y="1"/>
                  </a:moveTo>
                  <a:lnTo>
                    <a:pt x="90" y="4"/>
                  </a:lnTo>
                  <a:cubicBezTo>
                    <a:pt x="83" y="9"/>
                    <a:pt x="79" y="12"/>
                    <a:pt x="71" y="19"/>
                  </a:cubicBezTo>
                  <a:cubicBezTo>
                    <a:pt x="67" y="35"/>
                    <a:pt x="12" y="49"/>
                    <a:pt x="60" y="71"/>
                  </a:cubicBezTo>
                  <a:cubicBezTo>
                    <a:pt x="93" y="87"/>
                    <a:pt x="105" y="87"/>
                    <a:pt x="98" y="132"/>
                  </a:cubicBezTo>
                  <a:cubicBezTo>
                    <a:pt x="86" y="192"/>
                    <a:pt x="71" y="233"/>
                    <a:pt x="0" y="237"/>
                  </a:cubicBezTo>
                  <a:cubicBezTo>
                    <a:pt x="26" y="247"/>
                    <a:pt x="49" y="266"/>
                    <a:pt x="71" y="266"/>
                  </a:cubicBezTo>
                  <a:cubicBezTo>
                    <a:pt x="83" y="266"/>
                    <a:pt x="90" y="263"/>
                    <a:pt x="98" y="247"/>
                  </a:cubicBezTo>
                  <a:cubicBezTo>
                    <a:pt x="116" y="221"/>
                    <a:pt x="135" y="211"/>
                    <a:pt x="154" y="211"/>
                  </a:cubicBezTo>
                  <a:cubicBezTo>
                    <a:pt x="172" y="211"/>
                    <a:pt x="188" y="218"/>
                    <a:pt x="210" y="221"/>
                  </a:cubicBezTo>
                  <a:cubicBezTo>
                    <a:pt x="221" y="225"/>
                    <a:pt x="233" y="225"/>
                    <a:pt x="243" y="225"/>
                  </a:cubicBezTo>
                  <a:cubicBezTo>
                    <a:pt x="269" y="225"/>
                    <a:pt x="292" y="214"/>
                    <a:pt x="285" y="166"/>
                  </a:cubicBezTo>
                  <a:cubicBezTo>
                    <a:pt x="266" y="61"/>
                    <a:pt x="176" y="3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6" name="Google Shape;6996;p5"/>
            <p:cNvSpPr/>
            <p:nvPr/>
          </p:nvSpPr>
          <p:spPr>
            <a:xfrm>
              <a:off x="-2161686" y="-2549898"/>
              <a:ext cx="8786" cy="7544"/>
            </a:xfrm>
            <a:custGeom>
              <a:avLst/>
              <a:gdLst/>
              <a:ahLst/>
              <a:cxnLst/>
              <a:rect l="l" t="t" r="r" b="b"/>
              <a:pathLst>
                <a:path w="184" h="158" extrusionOk="0">
                  <a:moveTo>
                    <a:pt x="94" y="1"/>
                  </a:moveTo>
                  <a:cubicBezTo>
                    <a:pt x="72" y="1"/>
                    <a:pt x="57" y="20"/>
                    <a:pt x="38" y="31"/>
                  </a:cubicBezTo>
                  <a:cubicBezTo>
                    <a:pt x="4" y="65"/>
                    <a:pt x="1" y="99"/>
                    <a:pt x="35" y="135"/>
                  </a:cubicBezTo>
                  <a:cubicBezTo>
                    <a:pt x="46" y="151"/>
                    <a:pt x="61" y="158"/>
                    <a:pt x="75" y="158"/>
                  </a:cubicBezTo>
                  <a:cubicBezTo>
                    <a:pt x="94" y="158"/>
                    <a:pt x="109" y="147"/>
                    <a:pt x="120" y="132"/>
                  </a:cubicBezTo>
                  <a:cubicBezTo>
                    <a:pt x="139" y="102"/>
                    <a:pt x="184" y="73"/>
                    <a:pt x="135" y="23"/>
                  </a:cubicBezTo>
                  <a:cubicBezTo>
                    <a:pt x="116" y="9"/>
                    <a:pt x="106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7" name="Google Shape;6997;p5"/>
            <p:cNvSpPr/>
            <p:nvPr/>
          </p:nvSpPr>
          <p:spPr>
            <a:xfrm>
              <a:off x="-2615216" y="-2491834"/>
              <a:ext cx="13752" cy="10935"/>
            </a:xfrm>
            <a:custGeom>
              <a:avLst/>
              <a:gdLst/>
              <a:ahLst/>
              <a:cxnLst/>
              <a:rect l="l" t="t" r="r" b="b"/>
              <a:pathLst>
                <a:path w="288" h="229" extrusionOk="0">
                  <a:moveTo>
                    <a:pt x="23" y="180"/>
                  </a:moveTo>
                  <a:cubicBezTo>
                    <a:pt x="23" y="180"/>
                    <a:pt x="27" y="180"/>
                    <a:pt x="27" y="184"/>
                  </a:cubicBezTo>
                  <a:lnTo>
                    <a:pt x="27" y="180"/>
                  </a:lnTo>
                  <a:close/>
                  <a:moveTo>
                    <a:pt x="176" y="1"/>
                  </a:moveTo>
                  <a:cubicBezTo>
                    <a:pt x="150" y="8"/>
                    <a:pt x="124" y="8"/>
                    <a:pt x="97" y="15"/>
                  </a:cubicBezTo>
                  <a:cubicBezTo>
                    <a:pt x="30" y="37"/>
                    <a:pt x="1" y="105"/>
                    <a:pt x="23" y="180"/>
                  </a:cubicBezTo>
                  <a:cubicBezTo>
                    <a:pt x="34" y="175"/>
                    <a:pt x="49" y="172"/>
                    <a:pt x="60" y="172"/>
                  </a:cubicBezTo>
                  <a:cubicBezTo>
                    <a:pt x="68" y="172"/>
                    <a:pt x="75" y="175"/>
                    <a:pt x="75" y="180"/>
                  </a:cubicBezTo>
                  <a:cubicBezTo>
                    <a:pt x="90" y="217"/>
                    <a:pt x="108" y="228"/>
                    <a:pt x="131" y="228"/>
                  </a:cubicBezTo>
                  <a:cubicBezTo>
                    <a:pt x="146" y="228"/>
                    <a:pt x="161" y="225"/>
                    <a:pt x="172" y="220"/>
                  </a:cubicBezTo>
                  <a:cubicBezTo>
                    <a:pt x="187" y="217"/>
                    <a:pt x="202" y="213"/>
                    <a:pt x="213" y="213"/>
                  </a:cubicBezTo>
                  <a:lnTo>
                    <a:pt x="225" y="213"/>
                  </a:lnTo>
                  <a:cubicBezTo>
                    <a:pt x="288" y="123"/>
                    <a:pt x="277" y="79"/>
                    <a:pt x="176" y="4"/>
                  </a:cubicBez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8" name="Google Shape;6998;p5"/>
            <p:cNvSpPr/>
            <p:nvPr/>
          </p:nvSpPr>
          <p:spPr>
            <a:xfrm>
              <a:off x="-2616839" y="-2477748"/>
              <a:ext cx="9502" cy="11126"/>
            </a:xfrm>
            <a:custGeom>
              <a:avLst/>
              <a:gdLst/>
              <a:ahLst/>
              <a:cxnLst/>
              <a:rect l="l" t="t" r="r" b="b"/>
              <a:pathLst>
                <a:path w="199" h="233" extrusionOk="0">
                  <a:moveTo>
                    <a:pt x="75" y="1"/>
                  </a:moveTo>
                  <a:cubicBezTo>
                    <a:pt x="30" y="4"/>
                    <a:pt x="49" y="42"/>
                    <a:pt x="42" y="68"/>
                  </a:cubicBezTo>
                  <a:cubicBezTo>
                    <a:pt x="87" y="116"/>
                    <a:pt x="19" y="109"/>
                    <a:pt x="12" y="132"/>
                  </a:cubicBezTo>
                  <a:cubicBezTo>
                    <a:pt x="30" y="165"/>
                    <a:pt x="1" y="199"/>
                    <a:pt x="8" y="232"/>
                  </a:cubicBezTo>
                  <a:lnTo>
                    <a:pt x="27" y="232"/>
                  </a:lnTo>
                  <a:cubicBezTo>
                    <a:pt x="139" y="232"/>
                    <a:pt x="199" y="139"/>
                    <a:pt x="161" y="20"/>
                  </a:cubicBezTo>
                  <a:lnTo>
                    <a:pt x="161" y="20"/>
                  </a:lnTo>
                  <a:cubicBezTo>
                    <a:pt x="147" y="30"/>
                    <a:pt x="135" y="34"/>
                    <a:pt x="128" y="34"/>
                  </a:cubicBezTo>
                  <a:cubicBezTo>
                    <a:pt x="109" y="34"/>
                    <a:pt x="90" y="20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9" name="Google Shape;6999;p5"/>
            <p:cNvSpPr/>
            <p:nvPr/>
          </p:nvSpPr>
          <p:spPr>
            <a:xfrm>
              <a:off x="-2615932" y="-2483669"/>
              <a:ext cx="11842" cy="7544"/>
            </a:xfrm>
            <a:custGeom>
              <a:avLst/>
              <a:gdLst/>
              <a:ahLst/>
              <a:cxnLst/>
              <a:rect l="l" t="t" r="r" b="b"/>
              <a:pathLst>
                <a:path w="248" h="158" extrusionOk="0">
                  <a:moveTo>
                    <a:pt x="75" y="1"/>
                  </a:moveTo>
                  <a:cubicBezTo>
                    <a:pt x="64" y="1"/>
                    <a:pt x="49" y="4"/>
                    <a:pt x="38" y="9"/>
                  </a:cubicBezTo>
                  <a:lnTo>
                    <a:pt x="42" y="9"/>
                  </a:lnTo>
                  <a:cubicBezTo>
                    <a:pt x="45" y="49"/>
                    <a:pt x="0" y="94"/>
                    <a:pt x="56" y="125"/>
                  </a:cubicBezTo>
                  <a:cubicBezTo>
                    <a:pt x="71" y="144"/>
                    <a:pt x="90" y="158"/>
                    <a:pt x="109" y="158"/>
                  </a:cubicBezTo>
                  <a:cubicBezTo>
                    <a:pt x="116" y="158"/>
                    <a:pt x="128" y="154"/>
                    <a:pt x="142" y="144"/>
                  </a:cubicBezTo>
                  <a:cubicBezTo>
                    <a:pt x="161" y="94"/>
                    <a:pt x="247" y="117"/>
                    <a:pt x="240" y="42"/>
                  </a:cubicBezTo>
                  <a:lnTo>
                    <a:pt x="228" y="42"/>
                  </a:lnTo>
                  <a:cubicBezTo>
                    <a:pt x="217" y="42"/>
                    <a:pt x="202" y="46"/>
                    <a:pt x="187" y="49"/>
                  </a:cubicBezTo>
                  <a:cubicBezTo>
                    <a:pt x="176" y="54"/>
                    <a:pt x="161" y="57"/>
                    <a:pt x="146" y="57"/>
                  </a:cubicBezTo>
                  <a:cubicBezTo>
                    <a:pt x="123" y="57"/>
                    <a:pt x="105" y="46"/>
                    <a:pt x="90" y="9"/>
                  </a:cubicBezTo>
                  <a:cubicBezTo>
                    <a:pt x="90" y="4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0" name="Google Shape;7000;p5"/>
            <p:cNvSpPr/>
            <p:nvPr/>
          </p:nvSpPr>
          <p:spPr>
            <a:xfrm>
              <a:off x="-2105437" y="-2787645"/>
              <a:ext cx="11985" cy="7544"/>
            </a:xfrm>
            <a:custGeom>
              <a:avLst/>
              <a:gdLst/>
              <a:ahLst/>
              <a:cxnLst/>
              <a:rect l="l" t="t" r="r" b="b"/>
              <a:pathLst>
                <a:path w="251" h="158" extrusionOk="0">
                  <a:moveTo>
                    <a:pt x="90" y="1"/>
                  </a:moveTo>
                  <a:cubicBezTo>
                    <a:pt x="82" y="9"/>
                    <a:pt x="72" y="16"/>
                    <a:pt x="63" y="20"/>
                  </a:cubicBezTo>
                  <a:cubicBezTo>
                    <a:pt x="15" y="54"/>
                    <a:pt x="1" y="109"/>
                    <a:pt x="37" y="140"/>
                  </a:cubicBezTo>
                  <a:cubicBezTo>
                    <a:pt x="53" y="154"/>
                    <a:pt x="68" y="158"/>
                    <a:pt x="79" y="158"/>
                  </a:cubicBezTo>
                  <a:cubicBezTo>
                    <a:pt x="113" y="158"/>
                    <a:pt x="135" y="121"/>
                    <a:pt x="165" y="102"/>
                  </a:cubicBezTo>
                  <a:cubicBezTo>
                    <a:pt x="251" y="42"/>
                    <a:pt x="142" y="46"/>
                    <a:pt x="142" y="20"/>
                  </a:cubicBezTo>
                  <a:cubicBezTo>
                    <a:pt x="124" y="12"/>
                    <a:pt x="108" y="9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1" name="Google Shape;7001;p5"/>
            <p:cNvSpPr/>
            <p:nvPr/>
          </p:nvSpPr>
          <p:spPr>
            <a:xfrm>
              <a:off x="-2101139" y="-2791513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113" y="0"/>
                  </a:moveTo>
                  <a:lnTo>
                    <a:pt x="113" y="0"/>
                  </a:lnTo>
                  <a:cubicBezTo>
                    <a:pt x="56" y="11"/>
                    <a:pt x="37" y="56"/>
                    <a:pt x="0" y="82"/>
                  </a:cubicBezTo>
                  <a:cubicBezTo>
                    <a:pt x="18" y="90"/>
                    <a:pt x="34" y="93"/>
                    <a:pt x="52" y="101"/>
                  </a:cubicBezTo>
                  <a:cubicBezTo>
                    <a:pt x="71" y="71"/>
                    <a:pt x="120" y="56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2" name="Google Shape;7002;p5"/>
            <p:cNvSpPr/>
            <p:nvPr/>
          </p:nvSpPr>
          <p:spPr>
            <a:xfrm>
              <a:off x="-2298012" y="-2909503"/>
              <a:ext cx="13943" cy="18575"/>
            </a:xfrm>
            <a:custGeom>
              <a:avLst/>
              <a:gdLst/>
              <a:ahLst/>
              <a:cxnLst/>
              <a:rect l="l" t="t" r="r" b="b"/>
              <a:pathLst>
                <a:path w="292" h="389" extrusionOk="0">
                  <a:moveTo>
                    <a:pt x="190" y="0"/>
                  </a:moveTo>
                  <a:cubicBezTo>
                    <a:pt x="266" y="116"/>
                    <a:pt x="97" y="168"/>
                    <a:pt x="123" y="273"/>
                  </a:cubicBezTo>
                  <a:cubicBezTo>
                    <a:pt x="127" y="277"/>
                    <a:pt x="116" y="287"/>
                    <a:pt x="109" y="287"/>
                  </a:cubicBezTo>
                  <a:cubicBezTo>
                    <a:pt x="0" y="292"/>
                    <a:pt x="56" y="344"/>
                    <a:pt x="78" y="389"/>
                  </a:cubicBezTo>
                  <a:cubicBezTo>
                    <a:pt x="168" y="359"/>
                    <a:pt x="216" y="284"/>
                    <a:pt x="261" y="209"/>
                  </a:cubicBezTo>
                  <a:cubicBezTo>
                    <a:pt x="269" y="153"/>
                    <a:pt x="280" y="97"/>
                    <a:pt x="292" y="41"/>
                  </a:cubicBezTo>
                  <a:cubicBezTo>
                    <a:pt x="269" y="18"/>
                    <a:pt x="247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3" name="Google Shape;7003;p5"/>
            <p:cNvSpPr/>
            <p:nvPr/>
          </p:nvSpPr>
          <p:spPr>
            <a:xfrm>
              <a:off x="-2318211" y="-2909169"/>
              <a:ext cx="11842" cy="11269"/>
            </a:xfrm>
            <a:custGeom>
              <a:avLst/>
              <a:gdLst/>
              <a:ahLst/>
              <a:cxnLst/>
              <a:rect l="l" t="t" r="r" b="b"/>
              <a:pathLst>
                <a:path w="248" h="236" extrusionOk="0">
                  <a:moveTo>
                    <a:pt x="123" y="0"/>
                  </a:moveTo>
                  <a:cubicBezTo>
                    <a:pt x="87" y="0"/>
                    <a:pt x="56" y="11"/>
                    <a:pt x="30" y="49"/>
                  </a:cubicBezTo>
                  <a:cubicBezTo>
                    <a:pt x="1" y="90"/>
                    <a:pt x="11" y="168"/>
                    <a:pt x="49" y="168"/>
                  </a:cubicBezTo>
                  <a:lnTo>
                    <a:pt x="68" y="168"/>
                  </a:lnTo>
                  <a:cubicBezTo>
                    <a:pt x="128" y="168"/>
                    <a:pt x="146" y="221"/>
                    <a:pt x="191" y="236"/>
                  </a:cubicBezTo>
                  <a:cubicBezTo>
                    <a:pt x="173" y="202"/>
                    <a:pt x="247" y="206"/>
                    <a:pt x="225" y="165"/>
                  </a:cubicBezTo>
                  <a:lnTo>
                    <a:pt x="191" y="165"/>
                  </a:lnTo>
                  <a:cubicBezTo>
                    <a:pt x="187" y="168"/>
                    <a:pt x="180" y="168"/>
                    <a:pt x="173" y="168"/>
                  </a:cubicBezTo>
                  <a:cubicBezTo>
                    <a:pt x="161" y="168"/>
                    <a:pt x="150" y="165"/>
                    <a:pt x="146" y="146"/>
                  </a:cubicBezTo>
                  <a:cubicBezTo>
                    <a:pt x="146" y="120"/>
                    <a:pt x="165" y="116"/>
                    <a:pt x="184" y="116"/>
                  </a:cubicBezTo>
                  <a:lnTo>
                    <a:pt x="210" y="116"/>
                  </a:lnTo>
                  <a:cubicBezTo>
                    <a:pt x="221" y="105"/>
                    <a:pt x="232" y="90"/>
                    <a:pt x="225" y="68"/>
                  </a:cubicBezTo>
                  <a:cubicBezTo>
                    <a:pt x="206" y="45"/>
                    <a:pt x="142" y="61"/>
                    <a:pt x="161" y="4"/>
                  </a:cubicBezTo>
                  <a:cubicBezTo>
                    <a:pt x="146" y="0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4" name="Google Shape;7004;p5"/>
            <p:cNvSpPr/>
            <p:nvPr/>
          </p:nvSpPr>
          <p:spPr>
            <a:xfrm>
              <a:off x="-2298920" y="-2915090"/>
              <a:ext cx="9311" cy="13274"/>
            </a:xfrm>
            <a:custGeom>
              <a:avLst/>
              <a:gdLst/>
              <a:ahLst/>
              <a:cxnLst/>
              <a:rect l="l" t="t" r="r" b="b"/>
              <a:pathLst>
                <a:path w="195" h="278" extrusionOk="0">
                  <a:moveTo>
                    <a:pt x="120" y="1"/>
                  </a:moveTo>
                  <a:cubicBezTo>
                    <a:pt x="109" y="1"/>
                    <a:pt x="94" y="16"/>
                    <a:pt x="78" y="16"/>
                  </a:cubicBezTo>
                  <a:cubicBezTo>
                    <a:pt x="75" y="16"/>
                    <a:pt x="71" y="12"/>
                    <a:pt x="68" y="12"/>
                  </a:cubicBezTo>
                  <a:cubicBezTo>
                    <a:pt x="64" y="19"/>
                    <a:pt x="56" y="23"/>
                    <a:pt x="52" y="31"/>
                  </a:cubicBezTo>
                  <a:cubicBezTo>
                    <a:pt x="78" y="117"/>
                    <a:pt x="0" y="188"/>
                    <a:pt x="15" y="278"/>
                  </a:cubicBezTo>
                  <a:cubicBezTo>
                    <a:pt x="42" y="237"/>
                    <a:pt x="56" y="199"/>
                    <a:pt x="112" y="195"/>
                  </a:cubicBezTo>
                  <a:cubicBezTo>
                    <a:pt x="123" y="195"/>
                    <a:pt x="172" y="180"/>
                    <a:pt x="157" y="166"/>
                  </a:cubicBezTo>
                  <a:cubicBezTo>
                    <a:pt x="109" y="121"/>
                    <a:pt x="154" y="102"/>
                    <a:pt x="168" y="72"/>
                  </a:cubicBezTo>
                  <a:cubicBezTo>
                    <a:pt x="195" y="23"/>
                    <a:pt x="172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5" name="Google Shape;7005;p5"/>
            <p:cNvSpPr/>
            <p:nvPr/>
          </p:nvSpPr>
          <p:spPr>
            <a:xfrm>
              <a:off x="-2309998" y="-2906304"/>
              <a:ext cx="8786" cy="10553"/>
            </a:xfrm>
            <a:custGeom>
              <a:avLst/>
              <a:gdLst/>
              <a:ahLst/>
              <a:cxnLst/>
              <a:rect l="l" t="t" r="r" b="b"/>
              <a:pathLst>
                <a:path w="184" h="221" extrusionOk="0">
                  <a:moveTo>
                    <a:pt x="94" y="1"/>
                  </a:moveTo>
                  <a:cubicBezTo>
                    <a:pt x="79" y="1"/>
                    <a:pt x="68" y="4"/>
                    <a:pt x="53" y="8"/>
                  </a:cubicBezTo>
                  <a:cubicBezTo>
                    <a:pt x="60" y="30"/>
                    <a:pt x="49" y="45"/>
                    <a:pt x="38" y="56"/>
                  </a:cubicBezTo>
                  <a:cubicBezTo>
                    <a:pt x="49" y="71"/>
                    <a:pt x="60" y="86"/>
                    <a:pt x="53" y="105"/>
                  </a:cubicBezTo>
                  <a:cubicBezTo>
                    <a:pt x="75" y="146"/>
                    <a:pt x="1" y="142"/>
                    <a:pt x="19" y="176"/>
                  </a:cubicBezTo>
                  <a:lnTo>
                    <a:pt x="19" y="206"/>
                  </a:lnTo>
                  <a:cubicBezTo>
                    <a:pt x="30" y="213"/>
                    <a:pt x="46" y="220"/>
                    <a:pt x="53" y="220"/>
                  </a:cubicBezTo>
                  <a:lnTo>
                    <a:pt x="60" y="220"/>
                  </a:lnTo>
                  <a:cubicBezTo>
                    <a:pt x="79" y="158"/>
                    <a:pt x="143" y="153"/>
                    <a:pt x="184" y="127"/>
                  </a:cubicBezTo>
                  <a:cubicBezTo>
                    <a:pt x="172" y="68"/>
                    <a:pt x="105" y="94"/>
                    <a:pt x="86" y="49"/>
                  </a:cubicBezTo>
                  <a:cubicBezTo>
                    <a:pt x="94" y="27"/>
                    <a:pt x="135" y="41"/>
                    <a:pt x="131" y="4"/>
                  </a:cubicBezTo>
                  <a:cubicBezTo>
                    <a:pt x="120" y="4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6" name="Google Shape;7006;p5"/>
            <p:cNvSpPr/>
            <p:nvPr/>
          </p:nvSpPr>
          <p:spPr>
            <a:xfrm>
              <a:off x="-2310714" y="-2918480"/>
              <a:ext cx="11078" cy="9550"/>
            </a:xfrm>
            <a:custGeom>
              <a:avLst/>
              <a:gdLst/>
              <a:ahLst/>
              <a:cxnLst/>
              <a:rect l="l" t="t" r="r" b="b"/>
              <a:pathLst>
                <a:path w="232" h="200" extrusionOk="0">
                  <a:moveTo>
                    <a:pt x="195" y="1"/>
                  </a:moveTo>
                  <a:cubicBezTo>
                    <a:pt x="154" y="1"/>
                    <a:pt x="139" y="46"/>
                    <a:pt x="113" y="68"/>
                  </a:cubicBezTo>
                  <a:cubicBezTo>
                    <a:pt x="105" y="76"/>
                    <a:pt x="97" y="80"/>
                    <a:pt x="90" y="80"/>
                  </a:cubicBezTo>
                  <a:cubicBezTo>
                    <a:pt x="83" y="80"/>
                    <a:pt x="75" y="76"/>
                    <a:pt x="68" y="68"/>
                  </a:cubicBezTo>
                  <a:cubicBezTo>
                    <a:pt x="30" y="102"/>
                    <a:pt x="8" y="147"/>
                    <a:pt x="1" y="199"/>
                  </a:cubicBezTo>
                  <a:cubicBezTo>
                    <a:pt x="75" y="154"/>
                    <a:pt x="146" y="109"/>
                    <a:pt x="232" y="99"/>
                  </a:cubicBezTo>
                  <a:cubicBezTo>
                    <a:pt x="202" y="72"/>
                    <a:pt x="180" y="46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7" name="Google Shape;7007;p5"/>
            <p:cNvSpPr/>
            <p:nvPr/>
          </p:nvSpPr>
          <p:spPr>
            <a:xfrm>
              <a:off x="-2305700" y="-2895417"/>
              <a:ext cx="8213" cy="4488"/>
            </a:xfrm>
            <a:custGeom>
              <a:avLst/>
              <a:gdLst/>
              <a:ahLst/>
              <a:cxnLst/>
              <a:rect l="l" t="t" r="r" b="b"/>
              <a:pathLst>
                <a:path w="172" h="94" extrusionOk="0">
                  <a:moveTo>
                    <a:pt x="75" y="0"/>
                  </a:moveTo>
                  <a:cubicBezTo>
                    <a:pt x="49" y="0"/>
                    <a:pt x="30" y="19"/>
                    <a:pt x="18" y="37"/>
                  </a:cubicBezTo>
                  <a:cubicBezTo>
                    <a:pt x="0" y="64"/>
                    <a:pt x="30" y="71"/>
                    <a:pt x="41" y="87"/>
                  </a:cubicBezTo>
                  <a:lnTo>
                    <a:pt x="41" y="94"/>
                  </a:lnTo>
                  <a:lnTo>
                    <a:pt x="45" y="94"/>
                  </a:lnTo>
                  <a:cubicBezTo>
                    <a:pt x="53" y="90"/>
                    <a:pt x="60" y="87"/>
                    <a:pt x="71" y="87"/>
                  </a:cubicBezTo>
                  <a:cubicBezTo>
                    <a:pt x="86" y="87"/>
                    <a:pt x="105" y="94"/>
                    <a:pt x="123" y="94"/>
                  </a:cubicBezTo>
                  <a:cubicBezTo>
                    <a:pt x="157" y="94"/>
                    <a:pt x="172" y="68"/>
                    <a:pt x="161" y="37"/>
                  </a:cubicBezTo>
                  <a:cubicBezTo>
                    <a:pt x="153" y="8"/>
                    <a:pt x="120" y="11"/>
                    <a:pt x="94" y="4"/>
                  </a:cubicBezTo>
                  <a:cubicBezTo>
                    <a:pt x="86" y="0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8" name="Google Shape;7008;p5"/>
            <p:cNvSpPr/>
            <p:nvPr/>
          </p:nvSpPr>
          <p:spPr>
            <a:xfrm>
              <a:off x="-2302167" y="-2918480"/>
              <a:ext cx="6828" cy="5253"/>
            </a:xfrm>
            <a:custGeom>
              <a:avLst/>
              <a:gdLst/>
              <a:ahLst/>
              <a:cxnLst/>
              <a:rect l="l" t="t" r="r" b="b"/>
              <a:pathLst>
                <a:path w="143" h="110" extrusionOk="0">
                  <a:moveTo>
                    <a:pt x="20" y="1"/>
                  </a:moveTo>
                  <a:cubicBezTo>
                    <a:pt x="1" y="46"/>
                    <a:pt x="23" y="72"/>
                    <a:pt x="53" y="99"/>
                  </a:cubicBezTo>
                  <a:cubicBezTo>
                    <a:pt x="65" y="106"/>
                    <a:pt x="75" y="109"/>
                    <a:pt x="87" y="109"/>
                  </a:cubicBezTo>
                  <a:cubicBezTo>
                    <a:pt x="98" y="109"/>
                    <a:pt x="110" y="106"/>
                    <a:pt x="120" y="102"/>
                  </a:cubicBezTo>
                  <a:cubicBezTo>
                    <a:pt x="124" y="94"/>
                    <a:pt x="132" y="90"/>
                    <a:pt x="136" y="83"/>
                  </a:cubicBezTo>
                  <a:cubicBezTo>
                    <a:pt x="143" y="61"/>
                    <a:pt x="132" y="49"/>
                    <a:pt x="120" y="35"/>
                  </a:cubicBezTo>
                  <a:lnTo>
                    <a:pt x="110" y="35"/>
                  </a:lnTo>
                  <a:cubicBezTo>
                    <a:pt x="75" y="35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9" name="Google Shape;7009;p5"/>
            <p:cNvSpPr/>
            <p:nvPr/>
          </p:nvSpPr>
          <p:spPr>
            <a:xfrm>
              <a:off x="-2291280" y="-2706757"/>
              <a:ext cx="22395" cy="16474"/>
            </a:xfrm>
            <a:custGeom>
              <a:avLst/>
              <a:gdLst/>
              <a:ahLst/>
              <a:cxnLst/>
              <a:rect l="l" t="t" r="r" b="b"/>
              <a:pathLst>
                <a:path w="469" h="345" extrusionOk="0">
                  <a:moveTo>
                    <a:pt x="135" y="1"/>
                  </a:moveTo>
                  <a:cubicBezTo>
                    <a:pt x="125" y="49"/>
                    <a:pt x="91" y="79"/>
                    <a:pt x="53" y="113"/>
                  </a:cubicBezTo>
                  <a:cubicBezTo>
                    <a:pt x="39" y="131"/>
                    <a:pt x="20" y="150"/>
                    <a:pt x="1" y="173"/>
                  </a:cubicBezTo>
                  <a:cubicBezTo>
                    <a:pt x="42" y="165"/>
                    <a:pt x="65" y="158"/>
                    <a:pt x="80" y="158"/>
                  </a:cubicBezTo>
                  <a:cubicBezTo>
                    <a:pt x="98" y="158"/>
                    <a:pt x="98" y="168"/>
                    <a:pt x="94" y="184"/>
                  </a:cubicBezTo>
                  <a:cubicBezTo>
                    <a:pt x="80" y="254"/>
                    <a:pt x="132" y="292"/>
                    <a:pt x="151" y="344"/>
                  </a:cubicBezTo>
                  <a:cubicBezTo>
                    <a:pt x="169" y="311"/>
                    <a:pt x="177" y="270"/>
                    <a:pt x="232" y="270"/>
                  </a:cubicBezTo>
                  <a:lnTo>
                    <a:pt x="237" y="270"/>
                  </a:lnTo>
                  <a:cubicBezTo>
                    <a:pt x="240" y="270"/>
                    <a:pt x="248" y="273"/>
                    <a:pt x="251" y="273"/>
                  </a:cubicBezTo>
                  <a:cubicBezTo>
                    <a:pt x="296" y="273"/>
                    <a:pt x="341" y="262"/>
                    <a:pt x="367" y="221"/>
                  </a:cubicBezTo>
                  <a:cubicBezTo>
                    <a:pt x="371" y="213"/>
                    <a:pt x="375" y="210"/>
                    <a:pt x="379" y="206"/>
                  </a:cubicBezTo>
                  <a:cubicBezTo>
                    <a:pt x="382" y="202"/>
                    <a:pt x="386" y="199"/>
                    <a:pt x="389" y="199"/>
                  </a:cubicBezTo>
                  <a:cubicBezTo>
                    <a:pt x="394" y="199"/>
                    <a:pt x="397" y="199"/>
                    <a:pt x="401" y="206"/>
                  </a:cubicBezTo>
                  <a:lnTo>
                    <a:pt x="405" y="206"/>
                  </a:lnTo>
                  <a:cubicBezTo>
                    <a:pt x="423" y="225"/>
                    <a:pt x="408" y="232"/>
                    <a:pt x="394" y="247"/>
                  </a:cubicBezTo>
                  <a:cubicBezTo>
                    <a:pt x="371" y="262"/>
                    <a:pt x="367" y="292"/>
                    <a:pt x="386" y="303"/>
                  </a:cubicBezTo>
                  <a:cubicBezTo>
                    <a:pt x="394" y="311"/>
                    <a:pt x="401" y="311"/>
                    <a:pt x="408" y="311"/>
                  </a:cubicBezTo>
                  <a:cubicBezTo>
                    <a:pt x="427" y="311"/>
                    <a:pt x="431" y="289"/>
                    <a:pt x="439" y="270"/>
                  </a:cubicBezTo>
                  <a:cubicBezTo>
                    <a:pt x="442" y="262"/>
                    <a:pt x="446" y="254"/>
                    <a:pt x="449" y="247"/>
                  </a:cubicBezTo>
                  <a:cubicBezTo>
                    <a:pt x="468" y="154"/>
                    <a:pt x="449" y="123"/>
                    <a:pt x="363" y="97"/>
                  </a:cubicBezTo>
                  <a:cubicBezTo>
                    <a:pt x="285" y="75"/>
                    <a:pt x="210" y="42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0" name="Google Shape;7010;p5"/>
            <p:cNvSpPr/>
            <p:nvPr/>
          </p:nvSpPr>
          <p:spPr>
            <a:xfrm>
              <a:off x="-2296437" y="-2694485"/>
              <a:ext cx="9168" cy="8308"/>
            </a:xfrm>
            <a:custGeom>
              <a:avLst/>
              <a:gdLst/>
              <a:ahLst/>
              <a:cxnLst/>
              <a:rect l="l" t="t" r="r" b="b"/>
              <a:pathLst>
                <a:path w="192" h="174" extrusionOk="0">
                  <a:moveTo>
                    <a:pt x="147" y="1"/>
                  </a:moveTo>
                  <a:cubicBezTo>
                    <a:pt x="135" y="1"/>
                    <a:pt x="124" y="1"/>
                    <a:pt x="124" y="5"/>
                  </a:cubicBezTo>
                  <a:cubicBezTo>
                    <a:pt x="109" y="73"/>
                    <a:pt x="31" y="46"/>
                    <a:pt x="0" y="87"/>
                  </a:cubicBezTo>
                  <a:cubicBezTo>
                    <a:pt x="19" y="144"/>
                    <a:pt x="53" y="173"/>
                    <a:pt x="94" y="173"/>
                  </a:cubicBezTo>
                  <a:cubicBezTo>
                    <a:pt x="112" y="173"/>
                    <a:pt x="135" y="166"/>
                    <a:pt x="161" y="151"/>
                  </a:cubicBezTo>
                  <a:cubicBezTo>
                    <a:pt x="165" y="136"/>
                    <a:pt x="173" y="121"/>
                    <a:pt x="176" y="102"/>
                  </a:cubicBezTo>
                  <a:cubicBezTo>
                    <a:pt x="154" y="84"/>
                    <a:pt x="165" y="68"/>
                    <a:pt x="180" y="50"/>
                  </a:cubicBezTo>
                  <a:cubicBezTo>
                    <a:pt x="191" y="35"/>
                    <a:pt x="183" y="9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1" name="Google Shape;7011;p5"/>
            <p:cNvSpPr/>
            <p:nvPr/>
          </p:nvSpPr>
          <p:spPr>
            <a:xfrm>
              <a:off x="-2286791" y="-2686415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75" y="1"/>
                  </a:moveTo>
                  <a:cubicBezTo>
                    <a:pt x="49" y="53"/>
                    <a:pt x="0" y="98"/>
                    <a:pt x="41" y="165"/>
                  </a:cubicBezTo>
                  <a:cubicBezTo>
                    <a:pt x="53" y="139"/>
                    <a:pt x="49" y="106"/>
                    <a:pt x="86" y="79"/>
                  </a:cubicBezTo>
                  <a:cubicBezTo>
                    <a:pt x="98" y="113"/>
                    <a:pt x="112" y="142"/>
                    <a:pt x="138" y="165"/>
                  </a:cubicBezTo>
                  <a:cubicBezTo>
                    <a:pt x="154" y="180"/>
                    <a:pt x="169" y="199"/>
                    <a:pt x="188" y="199"/>
                  </a:cubicBezTo>
                  <a:cubicBezTo>
                    <a:pt x="191" y="199"/>
                    <a:pt x="198" y="195"/>
                    <a:pt x="210" y="191"/>
                  </a:cubicBezTo>
                  <a:cubicBezTo>
                    <a:pt x="210" y="187"/>
                    <a:pt x="217" y="184"/>
                    <a:pt x="217" y="180"/>
                  </a:cubicBezTo>
                  <a:cubicBezTo>
                    <a:pt x="221" y="142"/>
                    <a:pt x="183" y="161"/>
                    <a:pt x="169" y="150"/>
                  </a:cubicBezTo>
                  <a:cubicBezTo>
                    <a:pt x="154" y="142"/>
                    <a:pt x="146" y="128"/>
                    <a:pt x="146" y="113"/>
                  </a:cubicBezTo>
                  <a:cubicBezTo>
                    <a:pt x="150" y="56"/>
                    <a:pt x="105" y="34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2" name="Google Shape;7012;p5"/>
            <p:cNvSpPr/>
            <p:nvPr/>
          </p:nvSpPr>
          <p:spPr>
            <a:xfrm>
              <a:off x="-2293237" y="-2676245"/>
              <a:ext cx="4871" cy="4727"/>
            </a:xfrm>
            <a:custGeom>
              <a:avLst/>
              <a:gdLst/>
              <a:ahLst/>
              <a:cxnLst/>
              <a:rect l="l" t="t" r="r" b="b"/>
              <a:pathLst>
                <a:path w="102" h="99" extrusionOk="0">
                  <a:moveTo>
                    <a:pt x="68" y="0"/>
                  </a:moveTo>
                  <a:cubicBezTo>
                    <a:pt x="45" y="8"/>
                    <a:pt x="12" y="5"/>
                    <a:pt x="4" y="38"/>
                  </a:cubicBezTo>
                  <a:cubicBezTo>
                    <a:pt x="1" y="64"/>
                    <a:pt x="12" y="83"/>
                    <a:pt x="27" y="98"/>
                  </a:cubicBezTo>
                  <a:cubicBezTo>
                    <a:pt x="38" y="90"/>
                    <a:pt x="49" y="79"/>
                    <a:pt x="64" y="76"/>
                  </a:cubicBezTo>
                  <a:cubicBezTo>
                    <a:pt x="90" y="68"/>
                    <a:pt x="102" y="53"/>
                    <a:pt x="98" y="27"/>
                  </a:cubicBezTo>
                  <a:cubicBezTo>
                    <a:pt x="98" y="12"/>
                    <a:pt x="87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3" name="Google Shape;7013;p5"/>
            <p:cNvSpPr/>
            <p:nvPr/>
          </p:nvSpPr>
          <p:spPr>
            <a:xfrm>
              <a:off x="-2458500" y="-2826896"/>
              <a:ext cx="9837" cy="9693"/>
            </a:xfrm>
            <a:custGeom>
              <a:avLst/>
              <a:gdLst/>
              <a:ahLst/>
              <a:cxnLst/>
              <a:rect l="l" t="t" r="r" b="b"/>
              <a:pathLst>
                <a:path w="206" h="203" extrusionOk="0">
                  <a:moveTo>
                    <a:pt x="161" y="1"/>
                  </a:moveTo>
                  <a:cubicBezTo>
                    <a:pt x="139" y="4"/>
                    <a:pt x="123" y="27"/>
                    <a:pt x="101" y="27"/>
                  </a:cubicBezTo>
                  <a:cubicBezTo>
                    <a:pt x="97" y="27"/>
                    <a:pt x="90" y="27"/>
                    <a:pt x="86" y="23"/>
                  </a:cubicBezTo>
                  <a:cubicBezTo>
                    <a:pt x="34" y="72"/>
                    <a:pt x="0" y="120"/>
                    <a:pt x="52" y="188"/>
                  </a:cubicBezTo>
                  <a:cubicBezTo>
                    <a:pt x="75" y="195"/>
                    <a:pt x="94" y="203"/>
                    <a:pt x="113" y="203"/>
                  </a:cubicBezTo>
                  <a:cubicBezTo>
                    <a:pt x="135" y="203"/>
                    <a:pt x="154" y="195"/>
                    <a:pt x="173" y="169"/>
                  </a:cubicBezTo>
                  <a:cubicBezTo>
                    <a:pt x="206" y="120"/>
                    <a:pt x="191" y="68"/>
                    <a:pt x="199" y="15"/>
                  </a:cubicBezTo>
                  <a:cubicBezTo>
                    <a:pt x="199" y="4"/>
                    <a:pt x="180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4" name="Google Shape;7014;p5"/>
            <p:cNvSpPr/>
            <p:nvPr/>
          </p:nvSpPr>
          <p:spPr>
            <a:xfrm>
              <a:off x="-2456017" y="-2828519"/>
              <a:ext cx="8786" cy="13656"/>
            </a:xfrm>
            <a:custGeom>
              <a:avLst/>
              <a:gdLst/>
              <a:ahLst/>
              <a:cxnLst/>
              <a:rect l="l" t="t" r="r" b="b"/>
              <a:pathLst>
                <a:path w="184" h="286" extrusionOk="0">
                  <a:moveTo>
                    <a:pt x="131" y="1"/>
                  </a:moveTo>
                  <a:cubicBezTo>
                    <a:pt x="124" y="1"/>
                    <a:pt x="116" y="1"/>
                    <a:pt x="105" y="4"/>
                  </a:cubicBezTo>
                  <a:cubicBezTo>
                    <a:pt x="76" y="12"/>
                    <a:pt x="57" y="38"/>
                    <a:pt x="34" y="57"/>
                  </a:cubicBezTo>
                  <a:cubicBezTo>
                    <a:pt x="38" y="61"/>
                    <a:pt x="45" y="61"/>
                    <a:pt x="49" y="61"/>
                  </a:cubicBezTo>
                  <a:cubicBezTo>
                    <a:pt x="71" y="61"/>
                    <a:pt x="87" y="38"/>
                    <a:pt x="109" y="35"/>
                  </a:cubicBezTo>
                  <a:lnTo>
                    <a:pt x="113" y="35"/>
                  </a:lnTo>
                  <a:cubicBezTo>
                    <a:pt x="128" y="35"/>
                    <a:pt x="147" y="38"/>
                    <a:pt x="147" y="49"/>
                  </a:cubicBezTo>
                  <a:cubicBezTo>
                    <a:pt x="139" y="102"/>
                    <a:pt x="154" y="154"/>
                    <a:pt x="121" y="203"/>
                  </a:cubicBezTo>
                  <a:cubicBezTo>
                    <a:pt x="102" y="229"/>
                    <a:pt x="83" y="237"/>
                    <a:pt x="61" y="237"/>
                  </a:cubicBezTo>
                  <a:cubicBezTo>
                    <a:pt x="42" y="237"/>
                    <a:pt x="23" y="229"/>
                    <a:pt x="0" y="222"/>
                  </a:cubicBezTo>
                  <a:lnTo>
                    <a:pt x="0" y="222"/>
                  </a:lnTo>
                  <a:cubicBezTo>
                    <a:pt x="19" y="256"/>
                    <a:pt x="42" y="285"/>
                    <a:pt x="71" y="285"/>
                  </a:cubicBezTo>
                  <a:cubicBezTo>
                    <a:pt x="83" y="285"/>
                    <a:pt x="98" y="282"/>
                    <a:pt x="113" y="263"/>
                  </a:cubicBezTo>
                  <a:cubicBezTo>
                    <a:pt x="169" y="211"/>
                    <a:pt x="183" y="132"/>
                    <a:pt x="183" y="57"/>
                  </a:cubicBezTo>
                  <a:cubicBezTo>
                    <a:pt x="183" y="16"/>
                    <a:pt x="16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5" name="Google Shape;7015;p5"/>
            <p:cNvSpPr/>
            <p:nvPr/>
          </p:nvSpPr>
          <p:spPr>
            <a:xfrm>
              <a:off x="-2194872" y="-2775660"/>
              <a:ext cx="19673" cy="16474"/>
            </a:xfrm>
            <a:custGeom>
              <a:avLst/>
              <a:gdLst/>
              <a:ahLst/>
              <a:cxnLst/>
              <a:rect l="l" t="t" r="r" b="b"/>
              <a:pathLst>
                <a:path w="412" h="345" extrusionOk="0">
                  <a:moveTo>
                    <a:pt x="244" y="1"/>
                  </a:moveTo>
                  <a:cubicBezTo>
                    <a:pt x="199" y="1"/>
                    <a:pt x="147" y="23"/>
                    <a:pt x="105" y="72"/>
                  </a:cubicBezTo>
                  <a:cubicBezTo>
                    <a:pt x="0" y="184"/>
                    <a:pt x="8" y="229"/>
                    <a:pt x="150" y="310"/>
                  </a:cubicBezTo>
                  <a:cubicBezTo>
                    <a:pt x="169" y="318"/>
                    <a:pt x="183" y="341"/>
                    <a:pt x="206" y="341"/>
                  </a:cubicBezTo>
                  <a:cubicBezTo>
                    <a:pt x="214" y="341"/>
                    <a:pt x="218" y="337"/>
                    <a:pt x="221" y="337"/>
                  </a:cubicBezTo>
                  <a:cubicBezTo>
                    <a:pt x="206" y="307"/>
                    <a:pt x="169" y="274"/>
                    <a:pt x="232" y="262"/>
                  </a:cubicBezTo>
                  <a:cubicBezTo>
                    <a:pt x="259" y="258"/>
                    <a:pt x="270" y="229"/>
                    <a:pt x="304" y="229"/>
                  </a:cubicBezTo>
                  <a:lnTo>
                    <a:pt x="311" y="229"/>
                  </a:lnTo>
                  <a:cubicBezTo>
                    <a:pt x="292" y="277"/>
                    <a:pt x="251" y="303"/>
                    <a:pt x="221" y="337"/>
                  </a:cubicBezTo>
                  <a:cubicBezTo>
                    <a:pt x="232" y="341"/>
                    <a:pt x="247" y="345"/>
                    <a:pt x="259" y="345"/>
                  </a:cubicBezTo>
                  <a:cubicBezTo>
                    <a:pt x="273" y="345"/>
                    <a:pt x="285" y="337"/>
                    <a:pt x="288" y="322"/>
                  </a:cubicBezTo>
                  <a:cubicBezTo>
                    <a:pt x="304" y="281"/>
                    <a:pt x="349" y="281"/>
                    <a:pt x="371" y="255"/>
                  </a:cubicBezTo>
                  <a:cubicBezTo>
                    <a:pt x="359" y="203"/>
                    <a:pt x="411" y="158"/>
                    <a:pt x="385" y="105"/>
                  </a:cubicBezTo>
                  <a:lnTo>
                    <a:pt x="385" y="105"/>
                  </a:lnTo>
                  <a:cubicBezTo>
                    <a:pt x="375" y="117"/>
                    <a:pt x="363" y="124"/>
                    <a:pt x="352" y="124"/>
                  </a:cubicBezTo>
                  <a:cubicBezTo>
                    <a:pt x="330" y="124"/>
                    <a:pt x="311" y="109"/>
                    <a:pt x="285" y="105"/>
                  </a:cubicBezTo>
                  <a:cubicBezTo>
                    <a:pt x="304" y="83"/>
                    <a:pt x="318" y="72"/>
                    <a:pt x="333" y="72"/>
                  </a:cubicBezTo>
                  <a:cubicBezTo>
                    <a:pt x="352" y="72"/>
                    <a:pt x="371" y="86"/>
                    <a:pt x="385" y="105"/>
                  </a:cubicBezTo>
                  <a:cubicBezTo>
                    <a:pt x="359" y="38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6" name="Google Shape;7016;p5"/>
            <p:cNvSpPr/>
            <p:nvPr/>
          </p:nvSpPr>
          <p:spPr>
            <a:xfrm>
              <a:off x="-2207717" y="-2779432"/>
              <a:ext cx="16426" cy="11126"/>
            </a:xfrm>
            <a:custGeom>
              <a:avLst/>
              <a:gdLst/>
              <a:ahLst/>
              <a:cxnLst/>
              <a:rect l="l" t="t" r="r" b="b"/>
              <a:pathLst>
                <a:path w="344" h="233" extrusionOk="0">
                  <a:moveTo>
                    <a:pt x="247" y="1"/>
                  </a:moveTo>
                  <a:cubicBezTo>
                    <a:pt x="214" y="23"/>
                    <a:pt x="180" y="35"/>
                    <a:pt x="147" y="35"/>
                  </a:cubicBezTo>
                  <a:cubicBezTo>
                    <a:pt x="124" y="35"/>
                    <a:pt x="102" y="31"/>
                    <a:pt x="79" y="23"/>
                  </a:cubicBezTo>
                  <a:cubicBezTo>
                    <a:pt x="64" y="16"/>
                    <a:pt x="49" y="13"/>
                    <a:pt x="30" y="13"/>
                  </a:cubicBezTo>
                  <a:cubicBezTo>
                    <a:pt x="23" y="13"/>
                    <a:pt x="12" y="13"/>
                    <a:pt x="0" y="20"/>
                  </a:cubicBezTo>
                  <a:cubicBezTo>
                    <a:pt x="0" y="75"/>
                    <a:pt x="97" y="113"/>
                    <a:pt x="34" y="180"/>
                  </a:cubicBezTo>
                  <a:cubicBezTo>
                    <a:pt x="45" y="196"/>
                    <a:pt x="57" y="199"/>
                    <a:pt x="68" y="199"/>
                  </a:cubicBezTo>
                  <a:cubicBezTo>
                    <a:pt x="86" y="199"/>
                    <a:pt x="102" y="192"/>
                    <a:pt x="120" y="188"/>
                  </a:cubicBezTo>
                  <a:cubicBezTo>
                    <a:pt x="128" y="188"/>
                    <a:pt x="138" y="184"/>
                    <a:pt x="150" y="184"/>
                  </a:cubicBezTo>
                  <a:cubicBezTo>
                    <a:pt x="157" y="184"/>
                    <a:pt x="161" y="188"/>
                    <a:pt x="164" y="199"/>
                  </a:cubicBezTo>
                  <a:cubicBezTo>
                    <a:pt x="164" y="225"/>
                    <a:pt x="173" y="232"/>
                    <a:pt x="180" y="232"/>
                  </a:cubicBezTo>
                  <a:cubicBezTo>
                    <a:pt x="191" y="232"/>
                    <a:pt x="206" y="225"/>
                    <a:pt x="214" y="218"/>
                  </a:cubicBezTo>
                  <a:cubicBezTo>
                    <a:pt x="262" y="192"/>
                    <a:pt x="314" y="154"/>
                    <a:pt x="330" y="98"/>
                  </a:cubicBezTo>
                  <a:cubicBezTo>
                    <a:pt x="344" y="42"/>
                    <a:pt x="266" y="42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7" name="Google Shape;7017;p5"/>
            <p:cNvSpPr/>
            <p:nvPr/>
          </p:nvSpPr>
          <p:spPr>
            <a:xfrm>
              <a:off x="-2263919" y="-2671422"/>
              <a:ext cx="25164" cy="17381"/>
            </a:xfrm>
            <a:custGeom>
              <a:avLst/>
              <a:gdLst/>
              <a:ahLst/>
              <a:cxnLst/>
              <a:rect l="l" t="t" r="r" b="b"/>
              <a:pathLst>
                <a:path w="527" h="364" extrusionOk="0">
                  <a:moveTo>
                    <a:pt x="202" y="1"/>
                  </a:moveTo>
                  <a:cubicBezTo>
                    <a:pt x="49" y="106"/>
                    <a:pt x="0" y="255"/>
                    <a:pt x="68" y="360"/>
                  </a:cubicBezTo>
                  <a:lnTo>
                    <a:pt x="104" y="360"/>
                  </a:lnTo>
                  <a:cubicBezTo>
                    <a:pt x="108" y="360"/>
                    <a:pt x="116" y="363"/>
                    <a:pt x="123" y="363"/>
                  </a:cubicBezTo>
                  <a:cubicBezTo>
                    <a:pt x="138" y="363"/>
                    <a:pt x="153" y="360"/>
                    <a:pt x="164" y="344"/>
                  </a:cubicBezTo>
                  <a:cubicBezTo>
                    <a:pt x="164" y="325"/>
                    <a:pt x="149" y="325"/>
                    <a:pt x="146" y="318"/>
                  </a:cubicBezTo>
                  <a:cubicBezTo>
                    <a:pt x="108" y="277"/>
                    <a:pt x="120" y="168"/>
                    <a:pt x="146" y="168"/>
                  </a:cubicBezTo>
                  <a:lnTo>
                    <a:pt x="149" y="168"/>
                  </a:lnTo>
                  <a:cubicBezTo>
                    <a:pt x="157" y="173"/>
                    <a:pt x="164" y="177"/>
                    <a:pt x="175" y="177"/>
                  </a:cubicBezTo>
                  <a:cubicBezTo>
                    <a:pt x="187" y="177"/>
                    <a:pt x="198" y="173"/>
                    <a:pt x="209" y="173"/>
                  </a:cubicBezTo>
                  <a:cubicBezTo>
                    <a:pt x="220" y="168"/>
                    <a:pt x="232" y="165"/>
                    <a:pt x="242" y="165"/>
                  </a:cubicBezTo>
                  <a:cubicBezTo>
                    <a:pt x="269" y="165"/>
                    <a:pt x="287" y="177"/>
                    <a:pt x="299" y="221"/>
                  </a:cubicBezTo>
                  <a:cubicBezTo>
                    <a:pt x="299" y="232"/>
                    <a:pt x="310" y="247"/>
                    <a:pt x="325" y="247"/>
                  </a:cubicBezTo>
                  <a:cubicBezTo>
                    <a:pt x="329" y="247"/>
                    <a:pt x="337" y="244"/>
                    <a:pt x="340" y="240"/>
                  </a:cubicBezTo>
                  <a:cubicBezTo>
                    <a:pt x="359" y="229"/>
                    <a:pt x="359" y="206"/>
                    <a:pt x="347" y="187"/>
                  </a:cubicBezTo>
                  <a:cubicBezTo>
                    <a:pt x="337" y="161"/>
                    <a:pt x="314" y="135"/>
                    <a:pt x="359" y="116"/>
                  </a:cubicBezTo>
                  <a:cubicBezTo>
                    <a:pt x="382" y="168"/>
                    <a:pt x="396" y="191"/>
                    <a:pt x="430" y="191"/>
                  </a:cubicBezTo>
                  <a:cubicBezTo>
                    <a:pt x="452" y="191"/>
                    <a:pt x="482" y="184"/>
                    <a:pt x="527" y="168"/>
                  </a:cubicBezTo>
                  <a:cubicBezTo>
                    <a:pt x="508" y="135"/>
                    <a:pt x="467" y="120"/>
                    <a:pt x="463" y="75"/>
                  </a:cubicBezTo>
                  <a:cubicBezTo>
                    <a:pt x="463" y="68"/>
                    <a:pt x="463" y="46"/>
                    <a:pt x="456" y="46"/>
                  </a:cubicBezTo>
                  <a:cubicBezTo>
                    <a:pt x="456" y="46"/>
                    <a:pt x="456" y="49"/>
                    <a:pt x="452" y="49"/>
                  </a:cubicBezTo>
                  <a:cubicBezTo>
                    <a:pt x="437" y="56"/>
                    <a:pt x="426" y="61"/>
                    <a:pt x="415" y="61"/>
                  </a:cubicBezTo>
                  <a:cubicBezTo>
                    <a:pt x="370" y="61"/>
                    <a:pt x="347" y="4"/>
                    <a:pt x="303" y="1"/>
                  </a:cubicBezTo>
                  <a:lnTo>
                    <a:pt x="295" y="1"/>
                  </a:lnTo>
                  <a:cubicBezTo>
                    <a:pt x="284" y="1"/>
                    <a:pt x="273" y="4"/>
                    <a:pt x="265" y="4"/>
                  </a:cubicBezTo>
                  <a:cubicBezTo>
                    <a:pt x="254" y="8"/>
                    <a:pt x="242" y="8"/>
                    <a:pt x="232" y="8"/>
                  </a:cubicBezTo>
                  <a:lnTo>
                    <a:pt x="220" y="8"/>
                  </a:lnTo>
                  <a:cubicBezTo>
                    <a:pt x="213" y="8"/>
                    <a:pt x="209" y="4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8" name="Google Shape;7018;p5"/>
            <p:cNvSpPr/>
            <p:nvPr/>
          </p:nvSpPr>
          <p:spPr>
            <a:xfrm>
              <a:off x="-2562404" y="-2694628"/>
              <a:ext cx="12176" cy="9837"/>
            </a:xfrm>
            <a:custGeom>
              <a:avLst/>
              <a:gdLst/>
              <a:ahLst/>
              <a:cxnLst/>
              <a:rect l="l" t="t" r="r" b="b"/>
              <a:pathLst>
                <a:path w="255" h="206" extrusionOk="0">
                  <a:moveTo>
                    <a:pt x="218" y="0"/>
                  </a:moveTo>
                  <a:lnTo>
                    <a:pt x="218" y="4"/>
                  </a:lnTo>
                  <a:cubicBezTo>
                    <a:pt x="199" y="109"/>
                    <a:pt x="158" y="157"/>
                    <a:pt x="75" y="157"/>
                  </a:cubicBezTo>
                  <a:cubicBezTo>
                    <a:pt x="53" y="157"/>
                    <a:pt x="30" y="154"/>
                    <a:pt x="4" y="150"/>
                  </a:cubicBezTo>
                  <a:lnTo>
                    <a:pt x="1" y="150"/>
                  </a:lnTo>
                  <a:cubicBezTo>
                    <a:pt x="1" y="192"/>
                    <a:pt x="20" y="206"/>
                    <a:pt x="46" y="206"/>
                  </a:cubicBezTo>
                  <a:cubicBezTo>
                    <a:pt x="56" y="206"/>
                    <a:pt x="68" y="202"/>
                    <a:pt x="79" y="199"/>
                  </a:cubicBezTo>
                  <a:cubicBezTo>
                    <a:pt x="109" y="192"/>
                    <a:pt x="135" y="173"/>
                    <a:pt x="161" y="161"/>
                  </a:cubicBezTo>
                  <a:cubicBezTo>
                    <a:pt x="247" y="124"/>
                    <a:pt x="255" y="105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9" name="Google Shape;7019;p5"/>
            <p:cNvSpPr/>
            <p:nvPr/>
          </p:nvSpPr>
          <p:spPr>
            <a:xfrm>
              <a:off x="-2567418" y="-2697828"/>
              <a:ext cx="5969" cy="10410"/>
            </a:xfrm>
            <a:custGeom>
              <a:avLst/>
              <a:gdLst/>
              <a:ahLst/>
              <a:cxnLst/>
              <a:rect l="l" t="t" r="r" b="b"/>
              <a:pathLst>
                <a:path w="125" h="218" extrusionOk="0">
                  <a:moveTo>
                    <a:pt x="125" y="0"/>
                  </a:moveTo>
                  <a:cubicBezTo>
                    <a:pt x="4" y="57"/>
                    <a:pt x="1" y="105"/>
                    <a:pt x="106" y="217"/>
                  </a:cubicBezTo>
                  <a:lnTo>
                    <a:pt x="109" y="217"/>
                  </a:lnTo>
                  <a:cubicBezTo>
                    <a:pt x="76" y="143"/>
                    <a:pt x="31" y="67"/>
                    <a:pt x="125" y="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0" name="Google Shape;7020;p5"/>
            <p:cNvSpPr/>
            <p:nvPr/>
          </p:nvSpPr>
          <p:spPr>
            <a:xfrm>
              <a:off x="-2561497" y="-2698735"/>
              <a:ext cx="9502" cy="4297"/>
            </a:xfrm>
            <a:custGeom>
              <a:avLst/>
              <a:gdLst/>
              <a:ahLst/>
              <a:cxnLst/>
              <a:rect l="l" t="t" r="r" b="b"/>
              <a:pathLst>
                <a:path w="199" h="90" extrusionOk="0">
                  <a:moveTo>
                    <a:pt x="94" y="0"/>
                  </a:moveTo>
                  <a:cubicBezTo>
                    <a:pt x="68" y="0"/>
                    <a:pt x="37" y="8"/>
                    <a:pt x="1" y="19"/>
                  </a:cubicBezTo>
                  <a:lnTo>
                    <a:pt x="1" y="23"/>
                  </a:lnTo>
                  <a:cubicBezTo>
                    <a:pt x="71" y="31"/>
                    <a:pt x="146" y="27"/>
                    <a:pt x="199" y="90"/>
                  </a:cubicBezTo>
                  <a:lnTo>
                    <a:pt x="199" y="86"/>
                  </a:lnTo>
                  <a:cubicBezTo>
                    <a:pt x="168" y="27"/>
                    <a:pt x="142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1" name="Google Shape;7021;p5"/>
            <p:cNvSpPr/>
            <p:nvPr/>
          </p:nvSpPr>
          <p:spPr>
            <a:xfrm>
              <a:off x="-2862799" y="-2501480"/>
              <a:ext cx="13800" cy="15041"/>
            </a:xfrm>
            <a:custGeom>
              <a:avLst/>
              <a:gdLst/>
              <a:ahLst/>
              <a:cxnLst/>
              <a:rect l="l" t="t" r="r" b="b"/>
              <a:pathLst>
                <a:path w="289" h="315" extrusionOk="0">
                  <a:moveTo>
                    <a:pt x="169" y="1"/>
                  </a:moveTo>
                  <a:cubicBezTo>
                    <a:pt x="131" y="1"/>
                    <a:pt x="90" y="8"/>
                    <a:pt x="60" y="37"/>
                  </a:cubicBezTo>
                  <a:cubicBezTo>
                    <a:pt x="72" y="49"/>
                    <a:pt x="83" y="56"/>
                    <a:pt x="90" y="72"/>
                  </a:cubicBezTo>
                  <a:cubicBezTo>
                    <a:pt x="101" y="90"/>
                    <a:pt x="109" y="116"/>
                    <a:pt x="83" y="131"/>
                  </a:cubicBezTo>
                  <a:cubicBezTo>
                    <a:pt x="79" y="131"/>
                    <a:pt x="75" y="135"/>
                    <a:pt x="72" y="135"/>
                  </a:cubicBezTo>
                  <a:cubicBezTo>
                    <a:pt x="53" y="135"/>
                    <a:pt x="41" y="113"/>
                    <a:pt x="27" y="101"/>
                  </a:cubicBezTo>
                  <a:lnTo>
                    <a:pt x="27" y="101"/>
                  </a:lnTo>
                  <a:cubicBezTo>
                    <a:pt x="0" y="191"/>
                    <a:pt x="23" y="265"/>
                    <a:pt x="109" y="315"/>
                  </a:cubicBezTo>
                  <a:cubicBezTo>
                    <a:pt x="150" y="307"/>
                    <a:pt x="184" y="281"/>
                    <a:pt x="224" y="270"/>
                  </a:cubicBezTo>
                  <a:cubicBezTo>
                    <a:pt x="288" y="251"/>
                    <a:pt x="284" y="184"/>
                    <a:pt x="284" y="127"/>
                  </a:cubicBezTo>
                  <a:cubicBezTo>
                    <a:pt x="284" y="68"/>
                    <a:pt x="266" y="8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2" name="Google Shape;7022;p5"/>
            <p:cNvSpPr/>
            <p:nvPr/>
          </p:nvSpPr>
          <p:spPr>
            <a:xfrm>
              <a:off x="-2861558" y="-2499713"/>
              <a:ext cx="3963" cy="4727"/>
            </a:xfrm>
            <a:custGeom>
              <a:avLst/>
              <a:gdLst/>
              <a:ahLst/>
              <a:cxnLst/>
              <a:rect l="l" t="t" r="r" b="b"/>
              <a:pathLst>
                <a:path w="83" h="99" extrusionOk="0">
                  <a:moveTo>
                    <a:pt x="34" y="0"/>
                  </a:moveTo>
                  <a:cubicBezTo>
                    <a:pt x="12" y="16"/>
                    <a:pt x="8" y="42"/>
                    <a:pt x="1" y="64"/>
                  </a:cubicBezTo>
                  <a:cubicBezTo>
                    <a:pt x="15" y="76"/>
                    <a:pt x="27" y="98"/>
                    <a:pt x="46" y="98"/>
                  </a:cubicBezTo>
                  <a:cubicBezTo>
                    <a:pt x="49" y="98"/>
                    <a:pt x="53" y="94"/>
                    <a:pt x="57" y="94"/>
                  </a:cubicBezTo>
                  <a:cubicBezTo>
                    <a:pt x="83" y="79"/>
                    <a:pt x="75" y="53"/>
                    <a:pt x="64" y="35"/>
                  </a:cubicBezTo>
                  <a:cubicBezTo>
                    <a:pt x="57" y="19"/>
                    <a:pt x="46" y="12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3" name="Google Shape;7023;p5"/>
            <p:cNvSpPr/>
            <p:nvPr/>
          </p:nvSpPr>
          <p:spPr>
            <a:xfrm>
              <a:off x="-2854586" y="-2893125"/>
              <a:ext cx="6446" cy="9359"/>
            </a:xfrm>
            <a:custGeom>
              <a:avLst/>
              <a:gdLst/>
              <a:ahLst/>
              <a:cxnLst/>
              <a:rect l="l" t="t" r="r" b="b"/>
              <a:pathLst>
                <a:path w="135" h="196" extrusionOk="0">
                  <a:moveTo>
                    <a:pt x="52" y="1"/>
                  </a:moveTo>
                  <a:cubicBezTo>
                    <a:pt x="8" y="27"/>
                    <a:pt x="16" y="75"/>
                    <a:pt x="0" y="113"/>
                  </a:cubicBezTo>
                  <a:cubicBezTo>
                    <a:pt x="34" y="132"/>
                    <a:pt x="12" y="177"/>
                    <a:pt x="45" y="196"/>
                  </a:cubicBezTo>
                  <a:cubicBezTo>
                    <a:pt x="71" y="173"/>
                    <a:pt x="97" y="154"/>
                    <a:pt x="120" y="132"/>
                  </a:cubicBezTo>
                  <a:cubicBezTo>
                    <a:pt x="135" y="68"/>
                    <a:pt x="57" y="53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4" name="Google Shape;7024;p5"/>
            <p:cNvSpPr/>
            <p:nvPr/>
          </p:nvSpPr>
          <p:spPr>
            <a:xfrm>
              <a:off x="-2866190" y="-2888493"/>
              <a:ext cx="3820" cy="4011"/>
            </a:xfrm>
            <a:custGeom>
              <a:avLst/>
              <a:gdLst/>
              <a:ahLst/>
              <a:cxnLst/>
              <a:rect l="l" t="t" r="r" b="b"/>
              <a:pathLst>
                <a:path w="80" h="84" extrusionOk="0">
                  <a:moveTo>
                    <a:pt x="0" y="1"/>
                  </a:moveTo>
                  <a:lnTo>
                    <a:pt x="0" y="9"/>
                  </a:lnTo>
                  <a:lnTo>
                    <a:pt x="0" y="64"/>
                  </a:lnTo>
                  <a:cubicBezTo>
                    <a:pt x="12" y="76"/>
                    <a:pt x="23" y="83"/>
                    <a:pt x="34" y="83"/>
                  </a:cubicBezTo>
                  <a:cubicBezTo>
                    <a:pt x="41" y="83"/>
                    <a:pt x="49" y="80"/>
                    <a:pt x="57" y="68"/>
                  </a:cubicBezTo>
                  <a:cubicBezTo>
                    <a:pt x="79" y="35"/>
                    <a:pt x="49" y="31"/>
                    <a:pt x="26" y="20"/>
                  </a:cubicBezTo>
                  <a:cubicBezTo>
                    <a:pt x="19" y="16"/>
                    <a:pt x="8" y="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5" name="Google Shape;7025;p5"/>
            <p:cNvSpPr/>
            <p:nvPr/>
          </p:nvSpPr>
          <p:spPr>
            <a:xfrm>
              <a:off x="-2475451" y="-2781915"/>
              <a:ext cx="11651" cy="15949"/>
            </a:xfrm>
            <a:custGeom>
              <a:avLst/>
              <a:gdLst/>
              <a:ahLst/>
              <a:cxnLst/>
              <a:rect l="l" t="t" r="r" b="b"/>
              <a:pathLst>
                <a:path w="244" h="334" extrusionOk="0">
                  <a:moveTo>
                    <a:pt x="164" y="1"/>
                  </a:moveTo>
                  <a:cubicBezTo>
                    <a:pt x="127" y="1"/>
                    <a:pt x="90" y="15"/>
                    <a:pt x="75" y="49"/>
                  </a:cubicBezTo>
                  <a:cubicBezTo>
                    <a:pt x="38" y="124"/>
                    <a:pt x="0" y="203"/>
                    <a:pt x="49" y="292"/>
                  </a:cubicBezTo>
                  <a:cubicBezTo>
                    <a:pt x="60" y="307"/>
                    <a:pt x="52" y="329"/>
                    <a:pt x="79" y="334"/>
                  </a:cubicBezTo>
                  <a:lnTo>
                    <a:pt x="83" y="334"/>
                  </a:lnTo>
                  <a:cubicBezTo>
                    <a:pt x="105" y="334"/>
                    <a:pt x="127" y="318"/>
                    <a:pt x="127" y="296"/>
                  </a:cubicBezTo>
                  <a:cubicBezTo>
                    <a:pt x="131" y="248"/>
                    <a:pt x="157" y="210"/>
                    <a:pt x="191" y="180"/>
                  </a:cubicBezTo>
                  <a:cubicBezTo>
                    <a:pt x="146" y="172"/>
                    <a:pt x="116" y="135"/>
                    <a:pt x="75" y="109"/>
                  </a:cubicBezTo>
                  <a:cubicBezTo>
                    <a:pt x="109" y="57"/>
                    <a:pt x="150" y="27"/>
                    <a:pt x="206" y="27"/>
                  </a:cubicBezTo>
                  <a:cubicBezTo>
                    <a:pt x="217" y="27"/>
                    <a:pt x="228" y="31"/>
                    <a:pt x="243" y="31"/>
                  </a:cubicBezTo>
                  <a:cubicBezTo>
                    <a:pt x="224" y="12"/>
                    <a:pt x="195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6" name="Google Shape;7026;p5"/>
            <p:cNvSpPr/>
            <p:nvPr/>
          </p:nvSpPr>
          <p:spPr>
            <a:xfrm>
              <a:off x="-2471918" y="-2780674"/>
              <a:ext cx="9502" cy="7401"/>
            </a:xfrm>
            <a:custGeom>
              <a:avLst/>
              <a:gdLst/>
              <a:ahLst/>
              <a:cxnLst/>
              <a:rect l="l" t="t" r="r" b="b"/>
              <a:pathLst>
                <a:path w="199" h="155" extrusionOk="0">
                  <a:moveTo>
                    <a:pt x="132" y="1"/>
                  </a:moveTo>
                  <a:cubicBezTo>
                    <a:pt x="76" y="1"/>
                    <a:pt x="35" y="31"/>
                    <a:pt x="1" y="83"/>
                  </a:cubicBezTo>
                  <a:cubicBezTo>
                    <a:pt x="42" y="109"/>
                    <a:pt x="72" y="146"/>
                    <a:pt x="117" y="154"/>
                  </a:cubicBezTo>
                  <a:cubicBezTo>
                    <a:pt x="192" y="120"/>
                    <a:pt x="199" y="94"/>
                    <a:pt x="169" y="5"/>
                  </a:cubicBezTo>
                  <a:cubicBezTo>
                    <a:pt x="154" y="5"/>
                    <a:pt x="143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7" name="Google Shape;7027;p5"/>
            <p:cNvSpPr/>
            <p:nvPr/>
          </p:nvSpPr>
          <p:spPr>
            <a:xfrm>
              <a:off x="-2746958" y="-2745291"/>
              <a:ext cx="7544" cy="11651"/>
            </a:xfrm>
            <a:custGeom>
              <a:avLst/>
              <a:gdLst/>
              <a:ahLst/>
              <a:cxnLst/>
              <a:rect l="l" t="t" r="r" b="b"/>
              <a:pathLst>
                <a:path w="158" h="244" extrusionOk="0">
                  <a:moveTo>
                    <a:pt x="117" y="0"/>
                  </a:moveTo>
                  <a:lnTo>
                    <a:pt x="117" y="0"/>
                  </a:lnTo>
                  <a:cubicBezTo>
                    <a:pt x="109" y="0"/>
                    <a:pt x="105" y="4"/>
                    <a:pt x="98" y="11"/>
                  </a:cubicBezTo>
                  <a:cubicBezTo>
                    <a:pt x="131" y="109"/>
                    <a:pt x="56" y="153"/>
                    <a:pt x="1" y="209"/>
                  </a:cubicBezTo>
                  <a:cubicBezTo>
                    <a:pt x="30" y="213"/>
                    <a:pt x="53" y="243"/>
                    <a:pt x="86" y="243"/>
                  </a:cubicBezTo>
                  <a:lnTo>
                    <a:pt x="94" y="243"/>
                  </a:lnTo>
                  <a:cubicBezTo>
                    <a:pt x="91" y="213"/>
                    <a:pt x="72" y="190"/>
                    <a:pt x="101" y="161"/>
                  </a:cubicBezTo>
                  <a:cubicBezTo>
                    <a:pt x="153" y="109"/>
                    <a:pt x="158" y="71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8" name="Google Shape;7028;p5"/>
            <p:cNvSpPr/>
            <p:nvPr/>
          </p:nvSpPr>
          <p:spPr>
            <a:xfrm>
              <a:off x="-2747674" y="-2745482"/>
              <a:ext cx="6972" cy="10219"/>
            </a:xfrm>
            <a:custGeom>
              <a:avLst/>
              <a:gdLst/>
              <a:ahLst/>
              <a:cxnLst/>
              <a:rect l="l" t="t" r="r" b="b"/>
              <a:pathLst>
                <a:path w="146" h="214" extrusionOk="0">
                  <a:moveTo>
                    <a:pt x="98" y="0"/>
                  </a:moveTo>
                  <a:cubicBezTo>
                    <a:pt x="53" y="37"/>
                    <a:pt x="45" y="101"/>
                    <a:pt x="1" y="131"/>
                  </a:cubicBezTo>
                  <a:cubicBezTo>
                    <a:pt x="4" y="161"/>
                    <a:pt x="8" y="187"/>
                    <a:pt x="16" y="213"/>
                  </a:cubicBezTo>
                  <a:cubicBezTo>
                    <a:pt x="71" y="157"/>
                    <a:pt x="146" y="113"/>
                    <a:pt x="113" y="15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9" name="Google Shape;7029;p5"/>
            <p:cNvSpPr/>
            <p:nvPr/>
          </p:nvSpPr>
          <p:spPr>
            <a:xfrm>
              <a:off x="-2738363" y="-2744575"/>
              <a:ext cx="3915" cy="4488"/>
            </a:xfrm>
            <a:custGeom>
              <a:avLst/>
              <a:gdLst/>
              <a:ahLst/>
              <a:cxnLst/>
              <a:rect l="l" t="t" r="r" b="b"/>
              <a:pathLst>
                <a:path w="82" h="94" extrusionOk="0">
                  <a:moveTo>
                    <a:pt x="18" y="0"/>
                  </a:moveTo>
                  <a:cubicBezTo>
                    <a:pt x="0" y="37"/>
                    <a:pt x="7" y="82"/>
                    <a:pt x="33" y="94"/>
                  </a:cubicBezTo>
                  <a:lnTo>
                    <a:pt x="49" y="94"/>
                  </a:lnTo>
                  <a:cubicBezTo>
                    <a:pt x="71" y="94"/>
                    <a:pt x="71" y="52"/>
                    <a:pt x="82" y="34"/>
                  </a:cubicBezTo>
                  <a:cubicBezTo>
                    <a:pt x="68" y="11"/>
                    <a:pt x="41" y="8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0" name="Google Shape;7030;p5"/>
            <p:cNvSpPr/>
            <p:nvPr/>
          </p:nvSpPr>
          <p:spPr>
            <a:xfrm>
              <a:off x="-2647351" y="-2935623"/>
              <a:ext cx="32183" cy="17572"/>
            </a:xfrm>
            <a:custGeom>
              <a:avLst/>
              <a:gdLst/>
              <a:ahLst/>
              <a:cxnLst/>
              <a:rect l="l" t="t" r="r" b="b"/>
              <a:pathLst>
                <a:path w="674" h="368" extrusionOk="0">
                  <a:moveTo>
                    <a:pt x="265" y="1"/>
                  </a:moveTo>
                  <a:cubicBezTo>
                    <a:pt x="176" y="1"/>
                    <a:pt x="79" y="57"/>
                    <a:pt x="30" y="132"/>
                  </a:cubicBezTo>
                  <a:cubicBezTo>
                    <a:pt x="1" y="162"/>
                    <a:pt x="23" y="188"/>
                    <a:pt x="34" y="214"/>
                  </a:cubicBezTo>
                  <a:cubicBezTo>
                    <a:pt x="41" y="237"/>
                    <a:pt x="53" y="256"/>
                    <a:pt x="75" y="256"/>
                  </a:cubicBezTo>
                  <a:cubicBezTo>
                    <a:pt x="82" y="256"/>
                    <a:pt x="86" y="256"/>
                    <a:pt x="94" y="251"/>
                  </a:cubicBezTo>
                  <a:cubicBezTo>
                    <a:pt x="127" y="244"/>
                    <a:pt x="105" y="218"/>
                    <a:pt x="105" y="196"/>
                  </a:cubicBezTo>
                  <a:cubicBezTo>
                    <a:pt x="105" y="180"/>
                    <a:pt x="82" y="162"/>
                    <a:pt x="105" y="147"/>
                  </a:cubicBezTo>
                  <a:lnTo>
                    <a:pt x="108" y="147"/>
                  </a:lnTo>
                  <a:cubicBezTo>
                    <a:pt x="146" y="147"/>
                    <a:pt x="131" y="177"/>
                    <a:pt x="139" y="196"/>
                  </a:cubicBezTo>
                  <a:cubicBezTo>
                    <a:pt x="142" y="206"/>
                    <a:pt x="153" y="218"/>
                    <a:pt x="161" y="218"/>
                  </a:cubicBezTo>
                  <a:cubicBezTo>
                    <a:pt x="165" y="218"/>
                    <a:pt x="169" y="218"/>
                    <a:pt x="172" y="214"/>
                  </a:cubicBezTo>
                  <a:cubicBezTo>
                    <a:pt x="195" y="188"/>
                    <a:pt x="210" y="180"/>
                    <a:pt x="225" y="180"/>
                  </a:cubicBezTo>
                  <a:cubicBezTo>
                    <a:pt x="247" y="180"/>
                    <a:pt x="265" y="196"/>
                    <a:pt x="284" y="214"/>
                  </a:cubicBezTo>
                  <a:cubicBezTo>
                    <a:pt x="299" y="233"/>
                    <a:pt x="318" y="251"/>
                    <a:pt x="341" y="251"/>
                  </a:cubicBezTo>
                  <a:cubicBezTo>
                    <a:pt x="355" y="222"/>
                    <a:pt x="352" y="192"/>
                    <a:pt x="326" y="170"/>
                  </a:cubicBezTo>
                  <a:lnTo>
                    <a:pt x="315" y="170"/>
                  </a:lnTo>
                  <a:cubicBezTo>
                    <a:pt x="281" y="170"/>
                    <a:pt x="265" y="147"/>
                    <a:pt x="262" y="106"/>
                  </a:cubicBezTo>
                  <a:cubicBezTo>
                    <a:pt x="296" y="106"/>
                    <a:pt x="326" y="106"/>
                    <a:pt x="360" y="102"/>
                  </a:cubicBezTo>
                  <a:cubicBezTo>
                    <a:pt x="386" y="132"/>
                    <a:pt x="453" y="87"/>
                    <a:pt x="453" y="166"/>
                  </a:cubicBezTo>
                  <a:cubicBezTo>
                    <a:pt x="449" y="237"/>
                    <a:pt x="430" y="285"/>
                    <a:pt x="360" y="301"/>
                  </a:cubicBezTo>
                  <a:lnTo>
                    <a:pt x="360" y="334"/>
                  </a:lnTo>
                  <a:cubicBezTo>
                    <a:pt x="374" y="353"/>
                    <a:pt x="400" y="356"/>
                    <a:pt x="422" y="368"/>
                  </a:cubicBezTo>
                  <a:cubicBezTo>
                    <a:pt x="460" y="330"/>
                    <a:pt x="512" y="337"/>
                    <a:pt x="553" y="308"/>
                  </a:cubicBezTo>
                  <a:cubicBezTo>
                    <a:pt x="617" y="266"/>
                    <a:pt x="621" y="278"/>
                    <a:pt x="591" y="206"/>
                  </a:cubicBezTo>
                  <a:cubicBezTo>
                    <a:pt x="595" y="203"/>
                    <a:pt x="598" y="203"/>
                    <a:pt x="602" y="203"/>
                  </a:cubicBezTo>
                  <a:cubicBezTo>
                    <a:pt x="636" y="203"/>
                    <a:pt x="647" y="240"/>
                    <a:pt x="674" y="251"/>
                  </a:cubicBezTo>
                  <a:cubicBezTo>
                    <a:pt x="658" y="177"/>
                    <a:pt x="587" y="139"/>
                    <a:pt x="553" y="80"/>
                  </a:cubicBezTo>
                  <a:cubicBezTo>
                    <a:pt x="543" y="61"/>
                    <a:pt x="509" y="39"/>
                    <a:pt x="472" y="39"/>
                  </a:cubicBezTo>
                  <a:cubicBezTo>
                    <a:pt x="464" y="39"/>
                    <a:pt x="456" y="39"/>
                    <a:pt x="453" y="42"/>
                  </a:cubicBezTo>
                  <a:lnTo>
                    <a:pt x="422" y="42"/>
                  </a:lnTo>
                  <a:cubicBezTo>
                    <a:pt x="393" y="42"/>
                    <a:pt x="367" y="31"/>
                    <a:pt x="333" y="16"/>
                  </a:cubicBezTo>
                  <a:cubicBezTo>
                    <a:pt x="310" y="9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1" name="Google Shape;7031;p5"/>
            <p:cNvSpPr/>
            <p:nvPr/>
          </p:nvSpPr>
          <p:spPr>
            <a:xfrm>
              <a:off x="-2654848" y="-2925786"/>
              <a:ext cx="23397" cy="24878"/>
            </a:xfrm>
            <a:custGeom>
              <a:avLst/>
              <a:gdLst/>
              <a:ahLst/>
              <a:cxnLst/>
              <a:rect l="l" t="t" r="r" b="b"/>
              <a:pathLst>
                <a:path w="490" h="521" extrusionOk="0">
                  <a:moveTo>
                    <a:pt x="153" y="0"/>
                  </a:moveTo>
                  <a:cubicBezTo>
                    <a:pt x="124" y="27"/>
                    <a:pt x="105" y="45"/>
                    <a:pt x="82" y="60"/>
                  </a:cubicBezTo>
                  <a:cubicBezTo>
                    <a:pt x="1" y="247"/>
                    <a:pt x="23" y="356"/>
                    <a:pt x="184" y="521"/>
                  </a:cubicBezTo>
                  <a:cubicBezTo>
                    <a:pt x="187" y="509"/>
                    <a:pt x="195" y="502"/>
                    <a:pt x="203" y="490"/>
                  </a:cubicBezTo>
                  <a:cubicBezTo>
                    <a:pt x="217" y="502"/>
                    <a:pt x="232" y="509"/>
                    <a:pt x="247" y="509"/>
                  </a:cubicBezTo>
                  <a:cubicBezTo>
                    <a:pt x="270" y="509"/>
                    <a:pt x="288" y="502"/>
                    <a:pt x="307" y="494"/>
                  </a:cubicBezTo>
                  <a:cubicBezTo>
                    <a:pt x="326" y="487"/>
                    <a:pt x="344" y="479"/>
                    <a:pt x="363" y="479"/>
                  </a:cubicBezTo>
                  <a:cubicBezTo>
                    <a:pt x="370" y="479"/>
                    <a:pt x="374" y="483"/>
                    <a:pt x="382" y="483"/>
                  </a:cubicBezTo>
                  <a:cubicBezTo>
                    <a:pt x="378" y="438"/>
                    <a:pt x="322" y="374"/>
                    <a:pt x="393" y="374"/>
                  </a:cubicBezTo>
                  <a:cubicBezTo>
                    <a:pt x="404" y="374"/>
                    <a:pt x="415" y="374"/>
                    <a:pt x="427" y="378"/>
                  </a:cubicBezTo>
                  <a:lnTo>
                    <a:pt x="430" y="378"/>
                  </a:lnTo>
                  <a:cubicBezTo>
                    <a:pt x="438" y="378"/>
                    <a:pt x="453" y="371"/>
                    <a:pt x="445" y="359"/>
                  </a:cubicBezTo>
                  <a:cubicBezTo>
                    <a:pt x="386" y="285"/>
                    <a:pt x="475" y="252"/>
                    <a:pt x="490" y="199"/>
                  </a:cubicBezTo>
                  <a:lnTo>
                    <a:pt x="490" y="199"/>
                  </a:lnTo>
                  <a:cubicBezTo>
                    <a:pt x="434" y="262"/>
                    <a:pt x="318" y="217"/>
                    <a:pt x="292" y="337"/>
                  </a:cubicBezTo>
                  <a:cubicBezTo>
                    <a:pt x="277" y="304"/>
                    <a:pt x="273" y="288"/>
                    <a:pt x="270" y="274"/>
                  </a:cubicBezTo>
                  <a:cubicBezTo>
                    <a:pt x="258" y="255"/>
                    <a:pt x="251" y="221"/>
                    <a:pt x="236" y="217"/>
                  </a:cubicBezTo>
                  <a:cubicBezTo>
                    <a:pt x="131" y="180"/>
                    <a:pt x="146" y="95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2" name="Google Shape;7032;p5"/>
            <p:cNvSpPr/>
            <p:nvPr/>
          </p:nvSpPr>
          <p:spPr>
            <a:xfrm>
              <a:off x="-2627201" y="-2925977"/>
              <a:ext cx="17906" cy="23111"/>
            </a:xfrm>
            <a:custGeom>
              <a:avLst/>
              <a:gdLst/>
              <a:ahLst/>
              <a:cxnLst/>
              <a:rect l="l" t="t" r="r" b="b"/>
              <a:pathLst>
                <a:path w="375" h="484" extrusionOk="0">
                  <a:moveTo>
                    <a:pt x="180" y="1"/>
                  </a:moveTo>
                  <a:cubicBezTo>
                    <a:pt x="176" y="1"/>
                    <a:pt x="173" y="1"/>
                    <a:pt x="169" y="4"/>
                  </a:cubicBezTo>
                  <a:cubicBezTo>
                    <a:pt x="199" y="76"/>
                    <a:pt x="195" y="64"/>
                    <a:pt x="131" y="106"/>
                  </a:cubicBezTo>
                  <a:cubicBezTo>
                    <a:pt x="90" y="135"/>
                    <a:pt x="38" y="128"/>
                    <a:pt x="0" y="166"/>
                  </a:cubicBezTo>
                  <a:cubicBezTo>
                    <a:pt x="61" y="173"/>
                    <a:pt x="87" y="203"/>
                    <a:pt x="68" y="263"/>
                  </a:cubicBezTo>
                  <a:cubicBezTo>
                    <a:pt x="90" y="285"/>
                    <a:pt x="79" y="311"/>
                    <a:pt x="83" y="337"/>
                  </a:cubicBezTo>
                  <a:cubicBezTo>
                    <a:pt x="83" y="394"/>
                    <a:pt x="154" y="420"/>
                    <a:pt x="147" y="483"/>
                  </a:cubicBezTo>
                  <a:cubicBezTo>
                    <a:pt x="165" y="480"/>
                    <a:pt x="188" y="480"/>
                    <a:pt x="210" y="475"/>
                  </a:cubicBezTo>
                  <a:cubicBezTo>
                    <a:pt x="255" y="420"/>
                    <a:pt x="252" y="345"/>
                    <a:pt x="304" y="285"/>
                  </a:cubicBezTo>
                  <a:cubicBezTo>
                    <a:pt x="322" y="266"/>
                    <a:pt x="375" y="192"/>
                    <a:pt x="330" y="132"/>
                  </a:cubicBezTo>
                  <a:cubicBezTo>
                    <a:pt x="281" y="125"/>
                    <a:pt x="281" y="72"/>
                    <a:pt x="252" y="49"/>
                  </a:cubicBezTo>
                  <a:cubicBezTo>
                    <a:pt x="225" y="38"/>
                    <a:pt x="214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3" name="Google Shape;7033;p5"/>
            <p:cNvSpPr/>
            <p:nvPr/>
          </p:nvSpPr>
          <p:spPr>
            <a:xfrm>
              <a:off x="-2650933" y="-2929367"/>
              <a:ext cx="20771" cy="16665"/>
            </a:xfrm>
            <a:custGeom>
              <a:avLst/>
              <a:gdLst/>
              <a:ahLst/>
              <a:cxnLst/>
              <a:rect l="l" t="t" r="r" b="b"/>
              <a:pathLst>
                <a:path w="435" h="34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38" y="20"/>
                    <a:pt x="23" y="83"/>
                    <a:pt x="0" y="135"/>
                  </a:cubicBezTo>
                  <a:cubicBezTo>
                    <a:pt x="23" y="120"/>
                    <a:pt x="42" y="102"/>
                    <a:pt x="71" y="75"/>
                  </a:cubicBezTo>
                  <a:lnTo>
                    <a:pt x="71" y="75"/>
                  </a:lnTo>
                  <a:cubicBezTo>
                    <a:pt x="64" y="170"/>
                    <a:pt x="49" y="255"/>
                    <a:pt x="154" y="292"/>
                  </a:cubicBezTo>
                  <a:cubicBezTo>
                    <a:pt x="169" y="296"/>
                    <a:pt x="176" y="330"/>
                    <a:pt x="188" y="349"/>
                  </a:cubicBezTo>
                  <a:cubicBezTo>
                    <a:pt x="210" y="292"/>
                    <a:pt x="262" y="274"/>
                    <a:pt x="314" y="259"/>
                  </a:cubicBezTo>
                  <a:cubicBezTo>
                    <a:pt x="304" y="229"/>
                    <a:pt x="292" y="218"/>
                    <a:pt x="281" y="218"/>
                  </a:cubicBezTo>
                  <a:cubicBezTo>
                    <a:pt x="270" y="218"/>
                    <a:pt x="259" y="225"/>
                    <a:pt x="247" y="237"/>
                  </a:cubicBezTo>
                  <a:cubicBezTo>
                    <a:pt x="236" y="244"/>
                    <a:pt x="221" y="255"/>
                    <a:pt x="210" y="255"/>
                  </a:cubicBezTo>
                  <a:cubicBezTo>
                    <a:pt x="206" y="255"/>
                    <a:pt x="206" y="255"/>
                    <a:pt x="202" y="251"/>
                  </a:cubicBezTo>
                  <a:cubicBezTo>
                    <a:pt x="206" y="206"/>
                    <a:pt x="225" y="184"/>
                    <a:pt x="255" y="184"/>
                  </a:cubicBezTo>
                  <a:cubicBezTo>
                    <a:pt x="266" y="184"/>
                    <a:pt x="281" y="188"/>
                    <a:pt x="296" y="196"/>
                  </a:cubicBezTo>
                  <a:cubicBezTo>
                    <a:pt x="322" y="206"/>
                    <a:pt x="352" y="225"/>
                    <a:pt x="382" y="225"/>
                  </a:cubicBezTo>
                  <a:cubicBezTo>
                    <a:pt x="397" y="225"/>
                    <a:pt x="416" y="218"/>
                    <a:pt x="435" y="203"/>
                  </a:cubicBezTo>
                  <a:lnTo>
                    <a:pt x="435" y="170"/>
                  </a:lnTo>
                  <a:cubicBezTo>
                    <a:pt x="419" y="158"/>
                    <a:pt x="390" y="165"/>
                    <a:pt x="385" y="143"/>
                  </a:cubicBezTo>
                  <a:cubicBezTo>
                    <a:pt x="382" y="125"/>
                    <a:pt x="408" y="128"/>
                    <a:pt x="416" y="120"/>
                  </a:cubicBezTo>
                  <a:cubicBezTo>
                    <a:pt x="393" y="120"/>
                    <a:pt x="374" y="102"/>
                    <a:pt x="359" y="83"/>
                  </a:cubicBezTo>
                  <a:cubicBezTo>
                    <a:pt x="340" y="65"/>
                    <a:pt x="322" y="49"/>
                    <a:pt x="300" y="49"/>
                  </a:cubicBezTo>
                  <a:cubicBezTo>
                    <a:pt x="285" y="49"/>
                    <a:pt x="270" y="57"/>
                    <a:pt x="247" y="83"/>
                  </a:cubicBezTo>
                  <a:cubicBezTo>
                    <a:pt x="244" y="87"/>
                    <a:pt x="240" y="87"/>
                    <a:pt x="236" y="87"/>
                  </a:cubicBezTo>
                  <a:cubicBezTo>
                    <a:pt x="228" y="87"/>
                    <a:pt x="217" y="75"/>
                    <a:pt x="214" y="65"/>
                  </a:cubicBezTo>
                  <a:cubicBezTo>
                    <a:pt x="206" y="46"/>
                    <a:pt x="221" y="16"/>
                    <a:pt x="183" y="16"/>
                  </a:cubicBezTo>
                  <a:lnTo>
                    <a:pt x="180" y="16"/>
                  </a:lnTo>
                  <a:cubicBezTo>
                    <a:pt x="157" y="31"/>
                    <a:pt x="180" y="49"/>
                    <a:pt x="180" y="65"/>
                  </a:cubicBezTo>
                  <a:cubicBezTo>
                    <a:pt x="180" y="87"/>
                    <a:pt x="202" y="113"/>
                    <a:pt x="169" y="120"/>
                  </a:cubicBezTo>
                  <a:cubicBezTo>
                    <a:pt x="161" y="125"/>
                    <a:pt x="157" y="125"/>
                    <a:pt x="150" y="125"/>
                  </a:cubicBezTo>
                  <a:cubicBezTo>
                    <a:pt x="128" y="125"/>
                    <a:pt x="116" y="106"/>
                    <a:pt x="109" y="83"/>
                  </a:cubicBezTo>
                  <a:cubicBezTo>
                    <a:pt x="98" y="57"/>
                    <a:pt x="76" y="3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4" name="Google Shape;7034;p5"/>
            <p:cNvSpPr/>
            <p:nvPr/>
          </p:nvSpPr>
          <p:spPr>
            <a:xfrm>
              <a:off x="-2567227" y="-2754459"/>
              <a:ext cx="12892" cy="12224"/>
            </a:xfrm>
            <a:custGeom>
              <a:avLst/>
              <a:gdLst/>
              <a:ahLst/>
              <a:cxnLst/>
              <a:rect l="l" t="t" r="r" b="b"/>
              <a:pathLst>
                <a:path w="270" h="256" extrusionOk="0">
                  <a:moveTo>
                    <a:pt x="87" y="1"/>
                  </a:moveTo>
                  <a:cubicBezTo>
                    <a:pt x="68" y="1"/>
                    <a:pt x="50" y="9"/>
                    <a:pt x="31" y="23"/>
                  </a:cubicBezTo>
                  <a:cubicBezTo>
                    <a:pt x="0" y="50"/>
                    <a:pt x="23" y="158"/>
                    <a:pt x="139" y="180"/>
                  </a:cubicBezTo>
                  <a:cubicBezTo>
                    <a:pt x="135" y="177"/>
                    <a:pt x="128" y="173"/>
                    <a:pt x="124" y="170"/>
                  </a:cubicBezTo>
                  <a:cubicBezTo>
                    <a:pt x="113" y="154"/>
                    <a:pt x="105" y="144"/>
                    <a:pt x="124" y="132"/>
                  </a:cubicBezTo>
                  <a:cubicBezTo>
                    <a:pt x="139" y="125"/>
                    <a:pt x="150" y="121"/>
                    <a:pt x="162" y="121"/>
                  </a:cubicBezTo>
                  <a:cubicBezTo>
                    <a:pt x="180" y="121"/>
                    <a:pt x="195" y="128"/>
                    <a:pt x="210" y="144"/>
                  </a:cubicBezTo>
                  <a:cubicBezTo>
                    <a:pt x="221" y="154"/>
                    <a:pt x="236" y="173"/>
                    <a:pt x="207" y="188"/>
                  </a:cubicBezTo>
                  <a:cubicBezTo>
                    <a:pt x="195" y="192"/>
                    <a:pt x="184" y="196"/>
                    <a:pt x="176" y="196"/>
                  </a:cubicBezTo>
                  <a:cubicBezTo>
                    <a:pt x="162" y="196"/>
                    <a:pt x="150" y="192"/>
                    <a:pt x="139" y="180"/>
                  </a:cubicBezTo>
                  <a:cubicBezTo>
                    <a:pt x="64" y="196"/>
                    <a:pt x="76" y="199"/>
                    <a:pt x="76" y="203"/>
                  </a:cubicBezTo>
                  <a:cubicBezTo>
                    <a:pt x="95" y="241"/>
                    <a:pt x="113" y="256"/>
                    <a:pt x="131" y="256"/>
                  </a:cubicBezTo>
                  <a:cubicBezTo>
                    <a:pt x="162" y="256"/>
                    <a:pt x="191" y="230"/>
                    <a:pt x="210" y="211"/>
                  </a:cubicBezTo>
                  <a:cubicBezTo>
                    <a:pt x="244" y="180"/>
                    <a:pt x="270" y="121"/>
                    <a:pt x="188" y="91"/>
                  </a:cubicBezTo>
                  <a:cubicBezTo>
                    <a:pt x="169" y="84"/>
                    <a:pt x="162" y="46"/>
                    <a:pt x="143" y="28"/>
                  </a:cubicBezTo>
                  <a:cubicBezTo>
                    <a:pt x="128" y="9"/>
                    <a:pt x="10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5" name="Google Shape;7035;p5"/>
            <p:cNvSpPr/>
            <p:nvPr/>
          </p:nvSpPr>
          <p:spPr>
            <a:xfrm>
              <a:off x="-2916709" y="-2758327"/>
              <a:ext cx="13083" cy="12176"/>
            </a:xfrm>
            <a:custGeom>
              <a:avLst/>
              <a:gdLst/>
              <a:ahLst/>
              <a:cxnLst/>
              <a:rect l="l" t="t" r="r" b="b"/>
              <a:pathLst>
                <a:path w="274" h="255" extrusionOk="0">
                  <a:moveTo>
                    <a:pt x="139" y="0"/>
                  </a:moveTo>
                  <a:cubicBezTo>
                    <a:pt x="116" y="0"/>
                    <a:pt x="94" y="15"/>
                    <a:pt x="57" y="37"/>
                  </a:cubicBezTo>
                  <a:cubicBezTo>
                    <a:pt x="23" y="60"/>
                    <a:pt x="0" y="82"/>
                    <a:pt x="8" y="123"/>
                  </a:cubicBezTo>
                  <a:cubicBezTo>
                    <a:pt x="19" y="199"/>
                    <a:pt x="113" y="187"/>
                    <a:pt x="147" y="251"/>
                  </a:cubicBezTo>
                  <a:lnTo>
                    <a:pt x="147" y="254"/>
                  </a:lnTo>
                  <a:cubicBezTo>
                    <a:pt x="157" y="254"/>
                    <a:pt x="169" y="202"/>
                    <a:pt x="192" y="191"/>
                  </a:cubicBezTo>
                  <a:cubicBezTo>
                    <a:pt x="202" y="180"/>
                    <a:pt x="214" y="172"/>
                    <a:pt x="225" y="161"/>
                  </a:cubicBezTo>
                  <a:cubicBezTo>
                    <a:pt x="221" y="149"/>
                    <a:pt x="210" y="139"/>
                    <a:pt x="210" y="135"/>
                  </a:cubicBezTo>
                  <a:cubicBezTo>
                    <a:pt x="214" y="127"/>
                    <a:pt x="218" y="127"/>
                    <a:pt x="218" y="127"/>
                  </a:cubicBezTo>
                  <a:cubicBezTo>
                    <a:pt x="225" y="127"/>
                    <a:pt x="228" y="131"/>
                    <a:pt x="232" y="135"/>
                  </a:cubicBezTo>
                  <a:cubicBezTo>
                    <a:pt x="244" y="142"/>
                    <a:pt x="251" y="146"/>
                    <a:pt x="259" y="146"/>
                  </a:cubicBezTo>
                  <a:cubicBezTo>
                    <a:pt x="266" y="146"/>
                    <a:pt x="270" y="142"/>
                    <a:pt x="273" y="142"/>
                  </a:cubicBezTo>
                  <a:cubicBezTo>
                    <a:pt x="251" y="123"/>
                    <a:pt x="251" y="97"/>
                    <a:pt x="240" y="75"/>
                  </a:cubicBezTo>
                  <a:cubicBezTo>
                    <a:pt x="187" y="23"/>
                    <a:pt x="165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6" name="Google Shape;7036;p5"/>
            <p:cNvSpPr/>
            <p:nvPr/>
          </p:nvSpPr>
          <p:spPr>
            <a:xfrm>
              <a:off x="-1887506" y="-2497039"/>
              <a:ext cx="15614" cy="12033"/>
            </a:xfrm>
            <a:custGeom>
              <a:avLst/>
              <a:gdLst/>
              <a:ahLst/>
              <a:cxnLst/>
              <a:rect l="l" t="t" r="r" b="b"/>
              <a:pathLst>
                <a:path w="327" h="252" extrusionOk="0">
                  <a:moveTo>
                    <a:pt x="192" y="1"/>
                  </a:moveTo>
                  <a:cubicBezTo>
                    <a:pt x="139" y="1"/>
                    <a:pt x="83" y="20"/>
                    <a:pt x="57" y="49"/>
                  </a:cubicBezTo>
                  <a:cubicBezTo>
                    <a:pt x="0" y="105"/>
                    <a:pt x="35" y="154"/>
                    <a:pt x="68" y="203"/>
                  </a:cubicBezTo>
                  <a:cubicBezTo>
                    <a:pt x="97" y="165"/>
                    <a:pt x="116" y="146"/>
                    <a:pt x="131" y="146"/>
                  </a:cubicBezTo>
                  <a:cubicBezTo>
                    <a:pt x="150" y="146"/>
                    <a:pt x="165" y="162"/>
                    <a:pt x="195" y="191"/>
                  </a:cubicBezTo>
                  <a:cubicBezTo>
                    <a:pt x="232" y="229"/>
                    <a:pt x="187" y="232"/>
                    <a:pt x="180" y="251"/>
                  </a:cubicBezTo>
                  <a:cubicBezTo>
                    <a:pt x="240" y="248"/>
                    <a:pt x="307" y="244"/>
                    <a:pt x="318" y="165"/>
                  </a:cubicBezTo>
                  <a:cubicBezTo>
                    <a:pt x="326" y="110"/>
                    <a:pt x="322" y="49"/>
                    <a:pt x="259" y="15"/>
                  </a:cubicBezTo>
                  <a:cubicBezTo>
                    <a:pt x="240" y="8"/>
                    <a:pt x="218" y="1"/>
                    <a:pt x="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7" name="Google Shape;7037;p5"/>
            <p:cNvSpPr/>
            <p:nvPr/>
          </p:nvSpPr>
          <p:spPr>
            <a:xfrm>
              <a:off x="-1884306" y="-2490067"/>
              <a:ext cx="7879" cy="5062"/>
            </a:xfrm>
            <a:custGeom>
              <a:avLst/>
              <a:gdLst/>
              <a:ahLst/>
              <a:cxnLst/>
              <a:rect l="l" t="t" r="r" b="b"/>
              <a:pathLst>
                <a:path w="165" h="106" extrusionOk="0">
                  <a:moveTo>
                    <a:pt x="64" y="0"/>
                  </a:moveTo>
                  <a:cubicBezTo>
                    <a:pt x="49" y="0"/>
                    <a:pt x="30" y="19"/>
                    <a:pt x="1" y="57"/>
                  </a:cubicBezTo>
                  <a:cubicBezTo>
                    <a:pt x="27" y="90"/>
                    <a:pt x="61" y="105"/>
                    <a:pt x="102" y="105"/>
                  </a:cubicBezTo>
                  <a:lnTo>
                    <a:pt x="113" y="105"/>
                  </a:lnTo>
                  <a:cubicBezTo>
                    <a:pt x="120" y="86"/>
                    <a:pt x="165" y="83"/>
                    <a:pt x="128" y="45"/>
                  </a:cubicBezTo>
                  <a:cubicBezTo>
                    <a:pt x="98" y="16"/>
                    <a:pt x="83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8" name="Google Shape;7038;p5"/>
            <p:cNvSpPr/>
            <p:nvPr/>
          </p:nvSpPr>
          <p:spPr>
            <a:xfrm>
              <a:off x="-2561879" y="-2428852"/>
              <a:ext cx="8117" cy="5778"/>
            </a:xfrm>
            <a:custGeom>
              <a:avLst/>
              <a:gdLst/>
              <a:ahLst/>
              <a:cxnLst/>
              <a:rect l="l" t="t" r="r" b="b"/>
              <a:pathLst>
                <a:path w="170" h="121" extrusionOk="0">
                  <a:moveTo>
                    <a:pt x="113" y="0"/>
                  </a:moveTo>
                  <a:cubicBezTo>
                    <a:pt x="98" y="0"/>
                    <a:pt x="83" y="0"/>
                    <a:pt x="68" y="8"/>
                  </a:cubicBezTo>
                  <a:cubicBezTo>
                    <a:pt x="35" y="31"/>
                    <a:pt x="1" y="50"/>
                    <a:pt x="35" y="98"/>
                  </a:cubicBezTo>
                  <a:cubicBezTo>
                    <a:pt x="68" y="112"/>
                    <a:pt x="95" y="121"/>
                    <a:pt x="113" y="121"/>
                  </a:cubicBezTo>
                  <a:cubicBezTo>
                    <a:pt x="154" y="121"/>
                    <a:pt x="162" y="86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9" name="Google Shape;7039;p5"/>
            <p:cNvSpPr/>
            <p:nvPr/>
          </p:nvSpPr>
          <p:spPr>
            <a:xfrm>
              <a:off x="-2547076" y="-2432051"/>
              <a:ext cx="5969" cy="4679"/>
            </a:xfrm>
            <a:custGeom>
              <a:avLst/>
              <a:gdLst/>
              <a:ahLst/>
              <a:cxnLst/>
              <a:rect l="l" t="t" r="r" b="b"/>
              <a:pathLst>
                <a:path w="125" h="98" extrusionOk="0">
                  <a:moveTo>
                    <a:pt x="42" y="0"/>
                  </a:moveTo>
                  <a:cubicBezTo>
                    <a:pt x="35" y="5"/>
                    <a:pt x="27" y="5"/>
                    <a:pt x="20" y="5"/>
                  </a:cubicBezTo>
                  <a:cubicBezTo>
                    <a:pt x="16" y="5"/>
                    <a:pt x="9" y="5"/>
                    <a:pt x="1" y="0"/>
                  </a:cubicBezTo>
                  <a:lnTo>
                    <a:pt x="1" y="0"/>
                  </a:lnTo>
                  <a:cubicBezTo>
                    <a:pt x="23" y="38"/>
                    <a:pt x="46" y="60"/>
                    <a:pt x="49" y="98"/>
                  </a:cubicBezTo>
                  <a:cubicBezTo>
                    <a:pt x="68" y="72"/>
                    <a:pt x="125" y="64"/>
                    <a:pt x="99" y="19"/>
                  </a:cubicBezTo>
                  <a:cubicBezTo>
                    <a:pt x="91" y="5"/>
                    <a:pt x="80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0" name="Google Shape;7040;p5"/>
            <p:cNvSpPr/>
            <p:nvPr/>
          </p:nvSpPr>
          <p:spPr>
            <a:xfrm>
              <a:off x="-2117231" y="-2686988"/>
              <a:ext cx="16999" cy="12749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91" y="1"/>
                  </a:moveTo>
                  <a:cubicBezTo>
                    <a:pt x="49" y="1"/>
                    <a:pt x="34" y="23"/>
                    <a:pt x="27" y="73"/>
                  </a:cubicBezTo>
                  <a:cubicBezTo>
                    <a:pt x="23" y="95"/>
                    <a:pt x="15" y="110"/>
                    <a:pt x="1" y="125"/>
                  </a:cubicBezTo>
                  <a:cubicBezTo>
                    <a:pt x="46" y="110"/>
                    <a:pt x="75" y="102"/>
                    <a:pt x="98" y="102"/>
                  </a:cubicBezTo>
                  <a:cubicBezTo>
                    <a:pt x="131" y="102"/>
                    <a:pt x="146" y="128"/>
                    <a:pt x="169" y="207"/>
                  </a:cubicBezTo>
                  <a:cubicBezTo>
                    <a:pt x="184" y="252"/>
                    <a:pt x="232" y="218"/>
                    <a:pt x="236" y="263"/>
                  </a:cubicBezTo>
                  <a:cubicBezTo>
                    <a:pt x="236" y="267"/>
                    <a:pt x="240" y="267"/>
                    <a:pt x="240" y="267"/>
                  </a:cubicBezTo>
                  <a:cubicBezTo>
                    <a:pt x="248" y="267"/>
                    <a:pt x="277" y="233"/>
                    <a:pt x="300" y="222"/>
                  </a:cubicBezTo>
                  <a:cubicBezTo>
                    <a:pt x="341" y="192"/>
                    <a:pt x="355" y="162"/>
                    <a:pt x="315" y="113"/>
                  </a:cubicBezTo>
                  <a:cubicBezTo>
                    <a:pt x="266" y="54"/>
                    <a:pt x="214" y="23"/>
                    <a:pt x="136" y="9"/>
                  </a:cubicBezTo>
                  <a:cubicBezTo>
                    <a:pt x="117" y="5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1" name="Google Shape;7041;p5"/>
            <p:cNvSpPr/>
            <p:nvPr/>
          </p:nvSpPr>
          <p:spPr>
            <a:xfrm>
              <a:off x="-2123868" y="-2686559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23" y="0"/>
                  </a:moveTo>
                  <a:cubicBezTo>
                    <a:pt x="20" y="0"/>
                    <a:pt x="13" y="0"/>
                    <a:pt x="9" y="4"/>
                  </a:cubicBezTo>
                  <a:cubicBezTo>
                    <a:pt x="1" y="19"/>
                    <a:pt x="1" y="33"/>
                    <a:pt x="13" y="49"/>
                  </a:cubicBezTo>
                  <a:cubicBezTo>
                    <a:pt x="20" y="59"/>
                    <a:pt x="28" y="67"/>
                    <a:pt x="42" y="67"/>
                  </a:cubicBezTo>
                  <a:cubicBezTo>
                    <a:pt x="46" y="67"/>
                    <a:pt x="54" y="67"/>
                    <a:pt x="61" y="59"/>
                  </a:cubicBezTo>
                  <a:cubicBezTo>
                    <a:pt x="80" y="49"/>
                    <a:pt x="83" y="30"/>
                    <a:pt x="61" y="14"/>
                  </a:cubicBezTo>
                  <a:cubicBezTo>
                    <a:pt x="50" y="7"/>
                    <a:pt x="39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2" name="Google Shape;7042;p5"/>
            <p:cNvSpPr/>
            <p:nvPr/>
          </p:nvSpPr>
          <p:spPr>
            <a:xfrm>
              <a:off x="-2814620" y="-3006102"/>
              <a:ext cx="5969" cy="6828"/>
            </a:xfrm>
            <a:custGeom>
              <a:avLst/>
              <a:gdLst/>
              <a:ahLst/>
              <a:cxnLst/>
              <a:rect l="l" t="t" r="r" b="b"/>
              <a:pathLst>
                <a:path w="125" h="143" extrusionOk="0">
                  <a:moveTo>
                    <a:pt x="76" y="0"/>
                  </a:moveTo>
                  <a:cubicBezTo>
                    <a:pt x="50" y="0"/>
                    <a:pt x="31" y="12"/>
                    <a:pt x="19" y="45"/>
                  </a:cubicBezTo>
                  <a:cubicBezTo>
                    <a:pt x="12" y="67"/>
                    <a:pt x="0" y="94"/>
                    <a:pt x="27" y="117"/>
                  </a:cubicBezTo>
                  <a:cubicBezTo>
                    <a:pt x="42" y="135"/>
                    <a:pt x="60" y="143"/>
                    <a:pt x="76" y="143"/>
                  </a:cubicBezTo>
                  <a:cubicBezTo>
                    <a:pt x="95" y="143"/>
                    <a:pt x="109" y="135"/>
                    <a:pt x="124" y="120"/>
                  </a:cubicBezTo>
                  <a:cubicBezTo>
                    <a:pt x="23" y="94"/>
                    <a:pt x="109" y="45"/>
                    <a:pt x="109" y="8"/>
                  </a:cubicBezTo>
                  <a:cubicBezTo>
                    <a:pt x="98" y="0"/>
                    <a:pt x="87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3" name="Google Shape;7043;p5"/>
            <p:cNvSpPr/>
            <p:nvPr/>
          </p:nvSpPr>
          <p:spPr>
            <a:xfrm>
              <a:off x="-2813569" y="-3005720"/>
              <a:ext cx="7783" cy="5396"/>
            </a:xfrm>
            <a:custGeom>
              <a:avLst/>
              <a:gdLst/>
              <a:ahLst/>
              <a:cxnLst/>
              <a:rect l="l" t="t" r="r" b="b"/>
              <a:pathLst>
                <a:path w="163" h="113" extrusionOk="0">
                  <a:moveTo>
                    <a:pt x="87" y="0"/>
                  </a:moveTo>
                  <a:cubicBezTo>
                    <a:pt x="87" y="37"/>
                    <a:pt x="1" y="86"/>
                    <a:pt x="102" y="112"/>
                  </a:cubicBezTo>
                  <a:cubicBezTo>
                    <a:pt x="132" y="101"/>
                    <a:pt x="162" y="101"/>
                    <a:pt x="158" y="56"/>
                  </a:cubicBezTo>
                  <a:cubicBezTo>
                    <a:pt x="154" y="15"/>
                    <a:pt x="117" y="11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4" name="Google Shape;7044;p5"/>
            <p:cNvSpPr/>
            <p:nvPr/>
          </p:nvSpPr>
          <p:spPr>
            <a:xfrm>
              <a:off x="-2341274" y="-2914851"/>
              <a:ext cx="17429" cy="12892"/>
            </a:xfrm>
            <a:custGeom>
              <a:avLst/>
              <a:gdLst/>
              <a:ahLst/>
              <a:cxnLst/>
              <a:rect l="l" t="t" r="r" b="b"/>
              <a:pathLst>
                <a:path w="365" h="270" extrusionOk="0">
                  <a:moveTo>
                    <a:pt x="121" y="0"/>
                  </a:moveTo>
                  <a:cubicBezTo>
                    <a:pt x="80" y="18"/>
                    <a:pt x="61" y="59"/>
                    <a:pt x="20" y="59"/>
                  </a:cubicBezTo>
                  <a:cubicBezTo>
                    <a:pt x="13" y="59"/>
                    <a:pt x="9" y="56"/>
                    <a:pt x="1" y="56"/>
                  </a:cubicBezTo>
                  <a:lnTo>
                    <a:pt x="1" y="56"/>
                  </a:lnTo>
                  <a:cubicBezTo>
                    <a:pt x="28" y="108"/>
                    <a:pt x="76" y="63"/>
                    <a:pt x="102" y="112"/>
                  </a:cubicBezTo>
                  <a:cubicBezTo>
                    <a:pt x="61" y="138"/>
                    <a:pt x="42" y="175"/>
                    <a:pt x="83" y="216"/>
                  </a:cubicBezTo>
                  <a:cubicBezTo>
                    <a:pt x="173" y="232"/>
                    <a:pt x="256" y="269"/>
                    <a:pt x="349" y="269"/>
                  </a:cubicBezTo>
                  <a:lnTo>
                    <a:pt x="364" y="269"/>
                  </a:lnTo>
                  <a:cubicBezTo>
                    <a:pt x="353" y="250"/>
                    <a:pt x="337" y="235"/>
                    <a:pt x="337" y="216"/>
                  </a:cubicBezTo>
                  <a:cubicBezTo>
                    <a:pt x="330" y="130"/>
                    <a:pt x="207" y="145"/>
                    <a:pt x="207" y="59"/>
                  </a:cubicBezTo>
                  <a:cubicBezTo>
                    <a:pt x="188" y="67"/>
                    <a:pt x="173" y="75"/>
                    <a:pt x="162" y="75"/>
                  </a:cubicBezTo>
                  <a:cubicBezTo>
                    <a:pt x="135" y="75"/>
                    <a:pt x="121" y="45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5" name="Google Shape;7045;p5"/>
            <p:cNvSpPr/>
            <p:nvPr/>
          </p:nvSpPr>
          <p:spPr>
            <a:xfrm>
              <a:off x="-2347290" y="-2904537"/>
              <a:ext cx="11651" cy="10075"/>
            </a:xfrm>
            <a:custGeom>
              <a:avLst/>
              <a:gdLst/>
              <a:ahLst/>
              <a:cxnLst/>
              <a:rect l="l" t="t" r="r" b="b"/>
              <a:pathLst>
                <a:path w="244" h="211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0" y="23"/>
                    <a:pt x="157" y="76"/>
                    <a:pt x="123" y="76"/>
                  </a:cubicBezTo>
                  <a:cubicBezTo>
                    <a:pt x="116" y="76"/>
                    <a:pt x="109" y="71"/>
                    <a:pt x="101" y="68"/>
                  </a:cubicBezTo>
                  <a:cubicBezTo>
                    <a:pt x="86" y="60"/>
                    <a:pt x="75" y="57"/>
                    <a:pt x="64" y="57"/>
                  </a:cubicBezTo>
                  <a:cubicBezTo>
                    <a:pt x="30" y="57"/>
                    <a:pt x="23" y="94"/>
                    <a:pt x="0" y="112"/>
                  </a:cubicBezTo>
                  <a:cubicBezTo>
                    <a:pt x="0" y="121"/>
                    <a:pt x="8" y="128"/>
                    <a:pt x="11" y="131"/>
                  </a:cubicBezTo>
                  <a:cubicBezTo>
                    <a:pt x="23" y="128"/>
                    <a:pt x="34" y="124"/>
                    <a:pt x="42" y="124"/>
                  </a:cubicBezTo>
                  <a:cubicBezTo>
                    <a:pt x="78" y="124"/>
                    <a:pt x="82" y="173"/>
                    <a:pt x="94" y="210"/>
                  </a:cubicBezTo>
                  <a:cubicBezTo>
                    <a:pt x="157" y="143"/>
                    <a:pt x="243" y="109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6" name="Google Shape;7046;p5"/>
            <p:cNvSpPr/>
            <p:nvPr/>
          </p:nvSpPr>
          <p:spPr>
            <a:xfrm>
              <a:off x="-2324800" y="-2908262"/>
              <a:ext cx="5730" cy="6637"/>
            </a:xfrm>
            <a:custGeom>
              <a:avLst/>
              <a:gdLst/>
              <a:ahLst/>
              <a:cxnLst/>
              <a:rect l="l" t="t" r="r" b="b"/>
              <a:pathLst>
                <a:path w="120" h="139" extrusionOk="0">
                  <a:moveTo>
                    <a:pt x="52" y="0"/>
                  </a:moveTo>
                  <a:cubicBezTo>
                    <a:pt x="0" y="33"/>
                    <a:pt x="60" y="94"/>
                    <a:pt x="19" y="131"/>
                  </a:cubicBezTo>
                  <a:cubicBezTo>
                    <a:pt x="30" y="135"/>
                    <a:pt x="42" y="138"/>
                    <a:pt x="49" y="138"/>
                  </a:cubicBezTo>
                  <a:cubicBezTo>
                    <a:pt x="68" y="138"/>
                    <a:pt x="82" y="131"/>
                    <a:pt x="97" y="116"/>
                  </a:cubicBezTo>
                  <a:cubicBezTo>
                    <a:pt x="120" y="60"/>
                    <a:pt x="90" y="3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7" name="Google Shape;7047;p5"/>
            <p:cNvSpPr/>
            <p:nvPr/>
          </p:nvSpPr>
          <p:spPr>
            <a:xfrm>
              <a:off x="-2125587" y="-2438497"/>
              <a:ext cx="12701" cy="13274"/>
            </a:xfrm>
            <a:custGeom>
              <a:avLst/>
              <a:gdLst/>
              <a:ahLst/>
              <a:cxnLst/>
              <a:rect l="l" t="t" r="r" b="b"/>
              <a:pathLst>
                <a:path w="266" h="278" extrusionOk="0">
                  <a:moveTo>
                    <a:pt x="183" y="0"/>
                  </a:moveTo>
                  <a:cubicBezTo>
                    <a:pt x="176" y="0"/>
                    <a:pt x="164" y="5"/>
                    <a:pt x="161" y="12"/>
                  </a:cubicBezTo>
                  <a:cubicBezTo>
                    <a:pt x="127" y="76"/>
                    <a:pt x="49" y="95"/>
                    <a:pt x="7" y="154"/>
                  </a:cubicBezTo>
                  <a:cubicBezTo>
                    <a:pt x="0" y="188"/>
                    <a:pt x="23" y="202"/>
                    <a:pt x="41" y="221"/>
                  </a:cubicBezTo>
                  <a:cubicBezTo>
                    <a:pt x="67" y="247"/>
                    <a:pt x="90" y="278"/>
                    <a:pt x="119" y="278"/>
                  </a:cubicBezTo>
                  <a:cubicBezTo>
                    <a:pt x="135" y="278"/>
                    <a:pt x="149" y="270"/>
                    <a:pt x="164" y="259"/>
                  </a:cubicBezTo>
                  <a:cubicBezTo>
                    <a:pt x="213" y="221"/>
                    <a:pt x="266" y="184"/>
                    <a:pt x="213" y="113"/>
                  </a:cubicBezTo>
                  <a:cubicBezTo>
                    <a:pt x="206" y="98"/>
                    <a:pt x="198" y="76"/>
                    <a:pt x="206" y="57"/>
                  </a:cubicBezTo>
                  <a:cubicBezTo>
                    <a:pt x="213" y="38"/>
                    <a:pt x="221" y="19"/>
                    <a:pt x="202" y="5"/>
                  </a:cubicBezTo>
                  <a:cubicBezTo>
                    <a:pt x="198" y="0"/>
                    <a:pt x="190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8" name="Google Shape;7048;p5"/>
            <p:cNvSpPr/>
            <p:nvPr/>
          </p:nvSpPr>
          <p:spPr>
            <a:xfrm>
              <a:off x="-2409222" y="-2963461"/>
              <a:ext cx="25164" cy="15614"/>
            </a:xfrm>
            <a:custGeom>
              <a:avLst/>
              <a:gdLst/>
              <a:ahLst/>
              <a:cxnLst/>
              <a:rect l="l" t="t" r="r" b="b"/>
              <a:pathLst>
                <a:path w="527" h="327" extrusionOk="0">
                  <a:moveTo>
                    <a:pt x="258" y="1"/>
                  </a:moveTo>
                  <a:cubicBezTo>
                    <a:pt x="250" y="1"/>
                    <a:pt x="228" y="23"/>
                    <a:pt x="217" y="31"/>
                  </a:cubicBezTo>
                  <a:cubicBezTo>
                    <a:pt x="221" y="109"/>
                    <a:pt x="224" y="132"/>
                    <a:pt x="187" y="132"/>
                  </a:cubicBezTo>
                  <a:cubicBezTo>
                    <a:pt x="172" y="132"/>
                    <a:pt x="150" y="128"/>
                    <a:pt x="119" y="125"/>
                  </a:cubicBezTo>
                  <a:cubicBezTo>
                    <a:pt x="112" y="125"/>
                    <a:pt x="105" y="121"/>
                    <a:pt x="97" y="121"/>
                  </a:cubicBezTo>
                  <a:cubicBezTo>
                    <a:pt x="93" y="121"/>
                    <a:pt x="90" y="121"/>
                    <a:pt x="86" y="125"/>
                  </a:cubicBezTo>
                  <a:lnTo>
                    <a:pt x="71" y="125"/>
                  </a:lnTo>
                  <a:cubicBezTo>
                    <a:pt x="67" y="121"/>
                    <a:pt x="64" y="121"/>
                    <a:pt x="60" y="121"/>
                  </a:cubicBezTo>
                  <a:cubicBezTo>
                    <a:pt x="41" y="121"/>
                    <a:pt x="30" y="128"/>
                    <a:pt x="26" y="154"/>
                  </a:cubicBezTo>
                  <a:cubicBezTo>
                    <a:pt x="26" y="180"/>
                    <a:pt x="0" y="218"/>
                    <a:pt x="45" y="233"/>
                  </a:cubicBezTo>
                  <a:lnTo>
                    <a:pt x="52" y="233"/>
                  </a:lnTo>
                  <a:cubicBezTo>
                    <a:pt x="86" y="326"/>
                    <a:pt x="176" y="308"/>
                    <a:pt x="247" y="326"/>
                  </a:cubicBezTo>
                  <a:cubicBezTo>
                    <a:pt x="280" y="285"/>
                    <a:pt x="355" y="256"/>
                    <a:pt x="299" y="184"/>
                  </a:cubicBezTo>
                  <a:lnTo>
                    <a:pt x="295" y="184"/>
                  </a:lnTo>
                  <a:cubicBezTo>
                    <a:pt x="280" y="218"/>
                    <a:pt x="276" y="259"/>
                    <a:pt x="228" y="259"/>
                  </a:cubicBezTo>
                  <a:lnTo>
                    <a:pt x="221" y="259"/>
                  </a:lnTo>
                  <a:cubicBezTo>
                    <a:pt x="213" y="259"/>
                    <a:pt x="198" y="240"/>
                    <a:pt x="202" y="237"/>
                  </a:cubicBezTo>
                  <a:cubicBezTo>
                    <a:pt x="221" y="195"/>
                    <a:pt x="258" y="184"/>
                    <a:pt x="295" y="180"/>
                  </a:cubicBezTo>
                  <a:cubicBezTo>
                    <a:pt x="311" y="166"/>
                    <a:pt x="325" y="154"/>
                    <a:pt x="333" y="135"/>
                  </a:cubicBezTo>
                  <a:cubicBezTo>
                    <a:pt x="344" y="106"/>
                    <a:pt x="355" y="83"/>
                    <a:pt x="370" y="83"/>
                  </a:cubicBezTo>
                  <a:cubicBezTo>
                    <a:pt x="381" y="83"/>
                    <a:pt x="392" y="94"/>
                    <a:pt x="415" y="125"/>
                  </a:cubicBezTo>
                  <a:cubicBezTo>
                    <a:pt x="433" y="151"/>
                    <a:pt x="445" y="158"/>
                    <a:pt x="456" y="158"/>
                  </a:cubicBezTo>
                  <a:cubicBezTo>
                    <a:pt x="486" y="158"/>
                    <a:pt x="497" y="94"/>
                    <a:pt x="527" y="83"/>
                  </a:cubicBezTo>
                  <a:cubicBezTo>
                    <a:pt x="497" y="31"/>
                    <a:pt x="426" y="68"/>
                    <a:pt x="397" y="16"/>
                  </a:cubicBezTo>
                  <a:cubicBezTo>
                    <a:pt x="366" y="31"/>
                    <a:pt x="340" y="57"/>
                    <a:pt x="314" y="57"/>
                  </a:cubicBezTo>
                  <a:cubicBezTo>
                    <a:pt x="292" y="57"/>
                    <a:pt x="273" y="42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9" name="Google Shape;7049;p5"/>
            <p:cNvSpPr/>
            <p:nvPr/>
          </p:nvSpPr>
          <p:spPr>
            <a:xfrm>
              <a:off x="-2407981" y="-2977356"/>
              <a:ext cx="16092" cy="12701"/>
            </a:xfrm>
            <a:custGeom>
              <a:avLst/>
              <a:gdLst/>
              <a:ahLst/>
              <a:cxnLst/>
              <a:rect l="l" t="t" r="r" b="b"/>
              <a:pathLst>
                <a:path w="337" h="266" extrusionOk="0">
                  <a:moveTo>
                    <a:pt x="191" y="0"/>
                  </a:moveTo>
                  <a:cubicBezTo>
                    <a:pt x="131" y="0"/>
                    <a:pt x="75" y="19"/>
                    <a:pt x="26" y="57"/>
                  </a:cubicBezTo>
                  <a:cubicBezTo>
                    <a:pt x="0" y="86"/>
                    <a:pt x="12" y="112"/>
                    <a:pt x="38" y="135"/>
                  </a:cubicBezTo>
                  <a:cubicBezTo>
                    <a:pt x="90" y="195"/>
                    <a:pt x="154" y="243"/>
                    <a:pt x="240" y="243"/>
                  </a:cubicBezTo>
                  <a:cubicBezTo>
                    <a:pt x="254" y="255"/>
                    <a:pt x="269" y="266"/>
                    <a:pt x="285" y="266"/>
                  </a:cubicBezTo>
                  <a:cubicBezTo>
                    <a:pt x="299" y="266"/>
                    <a:pt x="311" y="255"/>
                    <a:pt x="321" y="224"/>
                  </a:cubicBezTo>
                  <a:cubicBezTo>
                    <a:pt x="281" y="214"/>
                    <a:pt x="240" y="206"/>
                    <a:pt x="198" y="191"/>
                  </a:cubicBezTo>
                  <a:cubicBezTo>
                    <a:pt x="169" y="180"/>
                    <a:pt x="150" y="157"/>
                    <a:pt x="161" y="120"/>
                  </a:cubicBezTo>
                  <a:cubicBezTo>
                    <a:pt x="169" y="90"/>
                    <a:pt x="176" y="60"/>
                    <a:pt x="209" y="60"/>
                  </a:cubicBezTo>
                  <a:cubicBezTo>
                    <a:pt x="217" y="60"/>
                    <a:pt x="221" y="60"/>
                    <a:pt x="228" y="64"/>
                  </a:cubicBezTo>
                  <a:cubicBezTo>
                    <a:pt x="247" y="67"/>
                    <a:pt x="262" y="71"/>
                    <a:pt x="276" y="71"/>
                  </a:cubicBezTo>
                  <a:cubicBezTo>
                    <a:pt x="299" y="71"/>
                    <a:pt x="318" y="64"/>
                    <a:pt x="337" y="45"/>
                  </a:cubicBezTo>
                  <a:cubicBezTo>
                    <a:pt x="295" y="15"/>
                    <a:pt x="243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0" name="Google Shape;7050;p5"/>
            <p:cNvSpPr/>
            <p:nvPr/>
          </p:nvSpPr>
          <p:spPr>
            <a:xfrm>
              <a:off x="-2401248" y="-2973775"/>
              <a:ext cx="15280" cy="13083"/>
            </a:xfrm>
            <a:custGeom>
              <a:avLst/>
              <a:gdLst/>
              <a:ahLst/>
              <a:cxnLst/>
              <a:rect l="l" t="t" r="r" b="b"/>
              <a:pathLst>
                <a:path w="320" h="274" extrusionOk="0">
                  <a:moveTo>
                    <a:pt x="266" y="1"/>
                  </a:moveTo>
                  <a:lnTo>
                    <a:pt x="266" y="1"/>
                  </a:lnTo>
                  <a:cubicBezTo>
                    <a:pt x="237" y="23"/>
                    <a:pt x="252" y="56"/>
                    <a:pt x="230" y="71"/>
                  </a:cubicBezTo>
                  <a:cubicBezTo>
                    <a:pt x="192" y="97"/>
                    <a:pt x="237" y="127"/>
                    <a:pt x="225" y="153"/>
                  </a:cubicBezTo>
                  <a:cubicBezTo>
                    <a:pt x="222" y="165"/>
                    <a:pt x="218" y="168"/>
                    <a:pt x="211" y="168"/>
                  </a:cubicBezTo>
                  <a:cubicBezTo>
                    <a:pt x="199" y="168"/>
                    <a:pt x="188" y="158"/>
                    <a:pt x="180" y="149"/>
                  </a:cubicBezTo>
                  <a:cubicBezTo>
                    <a:pt x="170" y="180"/>
                    <a:pt x="158" y="191"/>
                    <a:pt x="144" y="191"/>
                  </a:cubicBezTo>
                  <a:cubicBezTo>
                    <a:pt x="128" y="191"/>
                    <a:pt x="113" y="180"/>
                    <a:pt x="99" y="168"/>
                  </a:cubicBezTo>
                  <a:cubicBezTo>
                    <a:pt x="95" y="202"/>
                    <a:pt x="1" y="184"/>
                    <a:pt x="50" y="247"/>
                  </a:cubicBezTo>
                  <a:cubicBezTo>
                    <a:pt x="61" y="239"/>
                    <a:pt x="83" y="217"/>
                    <a:pt x="91" y="217"/>
                  </a:cubicBezTo>
                  <a:cubicBezTo>
                    <a:pt x="106" y="258"/>
                    <a:pt x="125" y="273"/>
                    <a:pt x="147" y="273"/>
                  </a:cubicBezTo>
                  <a:cubicBezTo>
                    <a:pt x="173" y="273"/>
                    <a:pt x="199" y="247"/>
                    <a:pt x="230" y="232"/>
                  </a:cubicBezTo>
                  <a:cubicBezTo>
                    <a:pt x="319" y="168"/>
                    <a:pt x="289" y="86"/>
                    <a:pt x="2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1" name="Google Shape;7051;p5"/>
            <p:cNvSpPr/>
            <p:nvPr/>
          </p:nvSpPr>
          <p:spPr>
            <a:xfrm>
              <a:off x="-2520623" y="-2628399"/>
              <a:ext cx="19339" cy="16092"/>
            </a:xfrm>
            <a:custGeom>
              <a:avLst/>
              <a:gdLst/>
              <a:ahLst/>
              <a:cxnLst/>
              <a:rect l="l" t="t" r="r" b="b"/>
              <a:pathLst>
                <a:path w="405" h="337" extrusionOk="0">
                  <a:moveTo>
                    <a:pt x="42" y="209"/>
                  </a:moveTo>
                  <a:cubicBezTo>
                    <a:pt x="43" y="211"/>
                    <a:pt x="45" y="212"/>
                    <a:pt x="46" y="213"/>
                  </a:cubicBezTo>
                  <a:lnTo>
                    <a:pt x="46" y="213"/>
                  </a:lnTo>
                  <a:cubicBezTo>
                    <a:pt x="46" y="212"/>
                    <a:pt x="46" y="211"/>
                    <a:pt x="45" y="209"/>
                  </a:cubicBezTo>
                  <a:close/>
                  <a:moveTo>
                    <a:pt x="270" y="0"/>
                  </a:moveTo>
                  <a:cubicBezTo>
                    <a:pt x="244" y="0"/>
                    <a:pt x="221" y="19"/>
                    <a:pt x="199" y="30"/>
                  </a:cubicBezTo>
                  <a:cubicBezTo>
                    <a:pt x="168" y="45"/>
                    <a:pt x="135" y="52"/>
                    <a:pt x="101" y="61"/>
                  </a:cubicBezTo>
                  <a:cubicBezTo>
                    <a:pt x="11" y="83"/>
                    <a:pt x="1" y="109"/>
                    <a:pt x="42" y="209"/>
                  </a:cubicBezTo>
                  <a:cubicBezTo>
                    <a:pt x="27" y="68"/>
                    <a:pt x="150" y="94"/>
                    <a:pt x="225" y="61"/>
                  </a:cubicBezTo>
                  <a:cubicBezTo>
                    <a:pt x="236" y="57"/>
                    <a:pt x="244" y="52"/>
                    <a:pt x="254" y="52"/>
                  </a:cubicBezTo>
                  <a:cubicBezTo>
                    <a:pt x="280" y="52"/>
                    <a:pt x="303" y="71"/>
                    <a:pt x="322" y="97"/>
                  </a:cubicBezTo>
                  <a:cubicBezTo>
                    <a:pt x="356" y="131"/>
                    <a:pt x="393" y="165"/>
                    <a:pt x="337" y="214"/>
                  </a:cubicBezTo>
                  <a:cubicBezTo>
                    <a:pt x="333" y="218"/>
                    <a:pt x="330" y="225"/>
                    <a:pt x="322" y="228"/>
                  </a:cubicBezTo>
                  <a:cubicBezTo>
                    <a:pt x="296" y="273"/>
                    <a:pt x="262" y="285"/>
                    <a:pt x="225" y="285"/>
                  </a:cubicBezTo>
                  <a:cubicBezTo>
                    <a:pt x="199" y="285"/>
                    <a:pt x="168" y="281"/>
                    <a:pt x="139" y="277"/>
                  </a:cubicBezTo>
                  <a:cubicBezTo>
                    <a:pt x="135" y="273"/>
                    <a:pt x="128" y="266"/>
                    <a:pt x="123" y="262"/>
                  </a:cubicBezTo>
                  <a:lnTo>
                    <a:pt x="116" y="262"/>
                  </a:lnTo>
                  <a:cubicBezTo>
                    <a:pt x="81" y="262"/>
                    <a:pt x="69" y="232"/>
                    <a:pt x="46" y="213"/>
                  </a:cubicBezTo>
                  <a:lnTo>
                    <a:pt x="46" y="213"/>
                  </a:lnTo>
                  <a:cubicBezTo>
                    <a:pt x="61" y="269"/>
                    <a:pt x="76" y="337"/>
                    <a:pt x="142" y="337"/>
                  </a:cubicBezTo>
                  <a:cubicBezTo>
                    <a:pt x="150" y="337"/>
                    <a:pt x="158" y="337"/>
                    <a:pt x="168" y="333"/>
                  </a:cubicBezTo>
                  <a:cubicBezTo>
                    <a:pt x="206" y="326"/>
                    <a:pt x="247" y="326"/>
                    <a:pt x="285" y="311"/>
                  </a:cubicBezTo>
                  <a:cubicBezTo>
                    <a:pt x="325" y="296"/>
                    <a:pt x="385" y="292"/>
                    <a:pt x="393" y="225"/>
                  </a:cubicBezTo>
                  <a:cubicBezTo>
                    <a:pt x="404" y="142"/>
                    <a:pt x="367" y="79"/>
                    <a:pt x="311" y="19"/>
                  </a:cubicBezTo>
                  <a:cubicBezTo>
                    <a:pt x="296" y="4"/>
                    <a:pt x="285" y="0"/>
                    <a:pt x="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2" name="Google Shape;7052;p5"/>
            <p:cNvSpPr/>
            <p:nvPr/>
          </p:nvSpPr>
          <p:spPr>
            <a:xfrm>
              <a:off x="-2571524" y="-2674955"/>
              <a:ext cx="11508" cy="9693"/>
            </a:xfrm>
            <a:custGeom>
              <a:avLst/>
              <a:gdLst/>
              <a:ahLst/>
              <a:cxnLst/>
              <a:rect l="l" t="t" r="r" b="b"/>
              <a:pathLst>
                <a:path w="241" h="203" extrusionOk="0">
                  <a:moveTo>
                    <a:pt x="124" y="0"/>
                  </a:moveTo>
                  <a:cubicBezTo>
                    <a:pt x="117" y="0"/>
                    <a:pt x="106" y="0"/>
                    <a:pt x="98" y="4"/>
                  </a:cubicBezTo>
                  <a:cubicBezTo>
                    <a:pt x="20" y="49"/>
                    <a:pt x="1" y="85"/>
                    <a:pt x="42" y="142"/>
                  </a:cubicBezTo>
                  <a:cubicBezTo>
                    <a:pt x="64" y="180"/>
                    <a:pt x="117" y="202"/>
                    <a:pt x="166" y="202"/>
                  </a:cubicBezTo>
                  <a:cubicBezTo>
                    <a:pt x="188" y="202"/>
                    <a:pt x="211" y="194"/>
                    <a:pt x="225" y="180"/>
                  </a:cubicBezTo>
                  <a:cubicBezTo>
                    <a:pt x="240" y="168"/>
                    <a:pt x="237" y="138"/>
                    <a:pt x="240" y="116"/>
                  </a:cubicBezTo>
                  <a:cubicBezTo>
                    <a:pt x="214" y="63"/>
                    <a:pt x="192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3" name="Google Shape;7053;p5"/>
            <p:cNvSpPr/>
            <p:nvPr/>
          </p:nvSpPr>
          <p:spPr>
            <a:xfrm>
              <a:off x="-2572575" y="-2675337"/>
              <a:ext cx="15232" cy="12367"/>
            </a:xfrm>
            <a:custGeom>
              <a:avLst/>
              <a:gdLst/>
              <a:ahLst/>
              <a:cxnLst/>
              <a:rect l="l" t="t" r="r" b="b"/>
              <a:pathLst>
                <a:path w="319" h="259" extrusionOk="0">
                  <a:moveTo>
                    <a:pt x="83" y="0"/>
                  </a:moveTo>
                  <a:cubicBezTo>
                    <a:pt x="57" y="0"/>
                    <a:pt x="34" y="15"/>
                    <a:pt x="23" y="41"/>
                  </a:cubicBezTo>
                  <a:cubicBezTo>
                    <a:pt x="0" y="79"/>
                    <a:pt x="8" y="116"/>
                    <a:pt x="31" y="150"/>
                  </a:cubicBezTo>
                  <a:cubicBezTo>
                    <a:pt x="86" y="232"/>
                    <a:pt x="176" y="247"/>
                    <a:pt x="262" y="259"/>
                  </a:cubicBezTo>
                  <a:lnTo>
                    <a:pt x="269" y="259"/>
                  </a:lnTo>
                  <a:cubicBezTo>
                    <a:pt x="307" y="259"/>
                    <a:pt x="311" y="221"/>
                    <a:pt x="314" y="195"/>
                  </a:cubicBezTo>
                  <a:cubicBezTo>
                    <a:pt x="319" y="161"/>
                    <a:pt x="281" y="146"/>
                    <a:pt x="262" y="124"/>
                  </a:cubicBezTo>
                  <a:cubicBezTo>
                    <a:pt x="259" y="146"/>
                    <a:pt x="262" y="176"/>
                    <a:pt x="247" y="188"/>
                  </a:cubicBezTo>
                  <a:cubicBezTo>
                    <a:pt x="233" y="202"/>
                    <a:pt x="210" y="210"/>
                    <a:pt x="188" y="210"/>
                  </a:cubicBezTo>
                  <a:cubicBezTo>
                    <a:pt x="139" y="210"/>
                    <a:pt x="86" y="188"/>
                    <a:pt x="64" y="150"/>
                  </a:cubicBezTo>
                  <a:cubicBezTo>
                    <a:pt x="23" y="93"/>
                    <a:pt x="42" y="57"/>
                    <a:pt x="120" y="12"/>
                  </a:cubicBezTo>
                  <a:cubicBezTo>
                    <a:pt x="105" y="4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4" name="Google Shape;7054;p5"/>
            <p:cNvSpPr/>
            <p:nvPr/>
          </p:nvSpPr>
          <p:spPr>
            <a:xfrm>
              <a:off x="-2886006" y="-2537722"/>
              <a:ext cx="15376" cy="12367"/>
            </a:xfrm>
            <a:custGeom>
              <a:avLst/>
              <a:gdLst/>
              <a:ahLst/>
              <a:cxnLst/>
              <a:rect l="l" t="t" r="r" b="b"/>
              <a:pathLst>
                <a:path w="322" h="259" extrusionOk="0">
                  <a:moveTo>
                    <a:pt x="180" y="1"/>
                  </a:moveTo>
                  <a:cubicBezTo>
                    <a:pt x="146" y="1"/>
                    <a:pt x="120" y="20"/>
                    <a:pt x="94" y="60"/>
                  </a:cubicBezTo>
                  <a:cubicBezTo>
                    <a:pt x="79" y="87"/>
                    <a:pt x="79" y="124"/>
                    <a:pt x="38" y="124"/>
                  </a:cubicBezTo>
                  <a:cubicBezTo>
                    <a:pt x="34" y="124"/>
                    <a:pt x="30" y="120"/>
                    <a:pt x="27" y="120"/>
                  </a:cubicBezTo>
                  <a:lnTo>
                    <a:pt x="23" y="120"/>
                  </a:lnTo>
                  <a:cubicBezTo>
                    <a:pt x="1" y="120"/>
                    <a:pt x="1" y="146"/>
                    <a:pt x="4" y="165"/>
                  </a:cubicBezTo>
                  <a:cubicBezTo>
                    <a:pt x="4" y="180"/>
                    <a:pt x="11" y="187"/>
                    <a:pt x="23" y="187"/>
                  </a:cubicBezTo>
                  <a:cubicBezTo>
                    <a:pt x="27" y="187"/>
                    <a:pt x="30" y="184"/>
                    <a:pt x="34" y="184"/>
                  </a:cubicBezTo>
                  <a:cubicBezTo>
                    <a:pt x="46" y="177"/>
                    <a:pt x="53" y="172"/>
                    <a:pt x="56" y="172"/>
                  </a:cubicBezTo>
                  <a:cubicBezTo>
                    <a:pt x="68" y="172"/>
                    <a:pt x="75" y="184"/>
                    <a:pt x="90" y="194"/>
                  </a:cubicBezTo>
                  <a:cubicBezTo>
                    <a:pt x="139" y="236"/>
                    <a:pt x="206" y="225"/>
                    <a:pt x="262" y="255"/>
                  </a:cubicBezTo>
                  <a:cubicBezTo>
                    <a:pt x="266" y="258"/>
                    <a:pt x="270" y="258"/>
                    <a:pt x="273" y="258"/>
                  </a:cubicBezTo>
                  <a:cubicBezTo>
                    <a:pt x="296" y="258"/>
                    <a:pt x="322" y="239"/>
                    <a:pt x="315" y="229"/>
                  </a:cubicBezTo>
                  <a:cubicBezTo>
                    <a:pt x="284" y="168"/>
                    <a:pt x="315" y="87"/>
                    <a:pt x="251" y="37"/>
                  </a:cubicBezTo>
                  <a:cubicBezTo>
                    <a:pt x="229" y="11"/>
                    <a:pt x="203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5" name="Google Shape;7055;p5"/>
            <p:cNvSpPr/>
            <p:nvPr/>
          </p:nvSpPr>
          <p:spPr>
            <a:xfrm>
              <a:off x="-2406930" y="-2945602"/>
              <a:ext cx="16474" cy="11269"/>
            </a:xfrm>
            <a:custGeom>
              <a:avLst/>
              <a:gdLst/>
              <a:ahLst/>
              <a:cxnLst/>
              <a:rect l="l" t="t" r="r" b="b"/>
              <a:pathLst>
                <a:path w="345" h="236" extrusionOk="0">
                  <a:moveTo>
                    <a:pt x="195" y="1"/>
                  </a:moveTo>
                  <a:cubicBezTo>
                    <a:pt x="173" y="1"/>
                    <a:pt x="150" y="12"/>
                    <a:pt x="132" y="16"/>
                  </a:cubicBezTo>
                  <a:cubicBezTo>
                    <a:pt x="102" y="20"/>
                    <a:pt x="90" y="57"/>
                    <a:pt x="102" y="75"/>
                  </a:cubicBezTo>
                  <a:cubicBezTo>
                    <a:pt x="132" y="132"/>
                    <a:pt x="106" y="143"/>
                    <a:pt x="57" y="146"/>
                  </a:cubicBezTo>
                  <a:cubicBezTo>
                    <a:pt x="35" y="146"/>
                    <a:pt x="19" y="165"/>
                    <a:pt x="1" y="180"/>
                  </a:cubicBezTo>
                  <a:cubicBezTo>
                    <a:pt x="1" y="184"/>
                    <a:pt x="1" y="184"/>
                    <a:pt x="4" y="184"/>
                  </a:cubicBezTo>
                  <a:lnTo>
                    <a:pt x="38" y="184"/>
                  </a:lnTo>
                  <a:cubicBezTo>
                    <a:pt x="68" y="184"/>
                    <a:pt x="102" y="191"/>
                    <a:pt x="128" y="222"/>
                  </a:cubicBezTo>
                  <a:cubicBezTo>
                    <a:pt x="132" y="191"/>
                    <a:pt x="135" y="177"/>
                    <a:pt x="135" y="154"/>
                  </a:cubicBezTo>
                  <a:cubicBezTo>
                    <a:pt x="184" y="161"/>
                    <a:pt x="154" y="236"/>
                    <a:pt x="202" y="236"/>
                  </a:cubicBezTo>
                  <a:cubicBezTo>
                    <a:pt x="206" y="236"/>
                    <a:pt x="210" y="232"/>
                    <a:pt x="214" y="232"/>
                  </a:cubicBezTo>
                  <a:cubicBezTo>
                    <a:pt x="247" y="218"/>
                    <a:pt x="210" y="154"/>
                    <a:pt x="266" y="151"/>
                  </a:cubicBezTo>
                  <a:cubicBezTo>
                    <a:pt x="292" y="124"/>
                    <a:pt x="318" y="98"/>
                    <a:pt x="344" y="68"/>
                  </a:cubicBezTo>
                  <a:cubicBezTo>
                    <a:pt x="307" y="49"/>
                    <a:pt x="259" y="65"/>
                    <a:pt x="228" y="20"/>
                  </a:cubicBezTo>
                  <a:cubicBezTo>
                    <a:pt x="218" y="4"/>
                    <a:pt x="206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6" name="Google Shape;7056;p5"/>
            <p:cNvSpPr/>
            <p:nvPr/>
          </p:nvSpPr>
          <p:spPr>
            <a:xfrm>
              <a:off x="-2397476" y="-2959498"/>
              <a:ext cx="14134" cy="11651"/>
            </a:xfrm>
            <a:custGeom>
              <a:avLst/>
              <a:gdLst/>
              <a:ahLst/>
              <a:cxnLst/>
              <a:rect l="l" t="t" r="r" b="b"/>
              <a:pathLst>
                <a:path w="296" h="244" extrusionOk="0">
                  <a:moveTo>
                    <a:pt x="124" y="0"/>
                  </a:moveTo>
                  <a:cubicBezTo>
                    <a:pt x="109" y="0"/>
                    <a:pt x="98" y="23"/>
                    <a:pt x="87" y="52"/>
                  </a:cubicBezTo>
                  <a:cubicBezTo>
                    <a:pt x="79" y="71"/>
                    <a:pt x="65" y="83"/>
                    <a:pt x="49" y="97"/>
                  </a:cubicBezTo>
                  <a:lnTo>
                    <a:pt x="53" y="97"/>
                  </a:lnTo>
                  <a:lnTo>
                    <a:pt x="53" y="101"/>
                  </a:lnTo>
                  <a:cubicBezTo>
                    <a:pt x="109" y="173"/>
                    <a:pt x="34" y="202"/>
                    <a:pt x="1" y="243"/>
                  </a:cubicBezTo>
                  <a:cubicBezTo>
                    <a:pt x="65" y="243"/>
                    <a:pt x="120" y="199"/>
                    <a:pt x="158" y="168"/>
                  </a:cubicBezTo>
                  <a:cubicBezTo>
                    <a:pt x="206" y="131"/>
                    <a:pt x="296" y="97"/>
                    <a:pt x="281" y="0"/>
                  </a:cubicBezTo>
                  <a:lnTo>
                    <a:pt x="281" y="0"/>
                  </a:lnTo>
                  <a:cubicBezTo>
                    <a:pt x="251" y="11"/>
                    <a:pt x="240" y="75"/>
                    <a:pt x="210" y="75"/>
                  </a:cubicBezTo>
                  <a:cubicBezTo>
                    <a:pt x="199" y="75"/>
                    <a:pt x="187" y="68"/>
                    <a:pt x="169" y="42"/>
                  </a:cubicBezTo>
                  <a:cubicBezTo>
                    <a:pt x="146" y="11"/>
                    <a:pt x="135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7" name="Google Shape;7057;p5"/>
            <p:cNvSpPr/>
            <p:nvPr/>
          </p:nvSpPr>
          <p:spPr>
            <a:xfrm>
              <a:off x="-2414618" y="-2932232"/>
              <a:ext cx="8452" cy="8643"/>
            </a:xfrm>
            <a:custGeom>
              <a:avLst/>
              <a:gdLst/>
              <a:ahLst/>
              <a:cxnLst/>
              <a:rect l="l" t="t" r="r" b="b"/>
              <a:pathLst>
                <a:path w="177" h="181" extrusionOk="0">
                  <a:moveTo>
                    <a:pt x="79" y="1"/>
                  </a:moveTo>
                  <a:cubicBezTo>
                    <a:pt x="61" y="1"/>
                    <a:pt x="46" y="20"/>
                    <a:pt x="31" y="35"/>
                  </a:cubicBezTo>
                  <a:cubicBezTo>
                    <a:pt x="12" y="54"/>
                    <a:pt x="5" y="76"/>
                    <a:pt x="1" y="102"/>
                  </a:cubicBezTo>
                  <a:cubicBezTo>
                    <a:pt x="46" y="162"/>
                    <a:pt x="113" y="162"/>
                    <a:pt x="177" y="180"/>
                  </a:cubicBezTo>
                  <a:cubicBezTo>
                    <a:pt x="173" y="177"/>
                    <a:pt x="165" y="169"/>
                    <a:pt x="162" y="166"/>
                  </a:cubicBezTo>
                  <a:cubicBezTo>
                    <a:pt x="109" y="132"/>
                    <a:pt x="128" y="80"/>
                    <a:pt x="128" y="35"/>
                  </a:cubicBezTo>
                  <a:cubicBezTo>
                    <a:pt x="124" y="28"/>
                    <a:pt x="117" y="23"/>
                    <a:pt x="113" y="16"/>
                  </a:cubicBezTo>
                  <a:cubicBezTo>
                    <a:pt x="101" y="5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8" name="Google Shape;7058;p5"/>
            <p:cNvSpPr/>
            <p:nvPr/>
          </p:nvSpPr>
          <p:spPr>
            <a:xfrm>
              <a:off x="-2413185" y="-2937007"/>
              <a:ext cx="6303" cy="6446"/>
            </a:xfrm>
            <a:custGeom>
              <a:avLst/>
              <a:gdLst/>
              <a:ahLst/>
              <a:cxnLst/>
              <a:rect l="l" t="t" r="r" b="b"/>
              <a:pathLst>
                <a:path w="132" h="135" extrusionOk="0">
                  <a:moveTo>
                    <a:pt x="132" y="0"/>
                  </a:moveTo>
                  <a:cubicBezTo>
                    <a:pt x="68" y="26"/>
                    <a:pt x="19" y="64"/>
                    <a:pt x="1" y="135"/>
                  </a:cubicBezTo>
                  <a:cubicBezTo>
                    <a:pt x="16" y="120"/>
                    <a:pt x="31" y="101"/>
                    <a:pt x="49" y="101"/>
                  </a:cubicBezTo>
                  <a:cubicBezTo>
                    <a:pt x="61" y="101"/>
                    <a:pt x="71" y="105"/>
                    <a:pt x="83" y="116"/>
                  </a:cubicBezTo>
                  <a:cubicBezTo>
                    <a:pt x="121" y="90"/>
                    <a:pt x="94" y="34"/>
                    <a:pt x="132" y="4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9" name="Google Shape;7059;p5"/>
            <p:cNvSpPr/>
            <p:nvPr/>
          </p:nvSpPr>
          <p:spPr>
            <a:xfrm>
              <a:off x="-2039589" y="-2936482"/>
              <a:ext cx="45744" cy="41781"/>
            </a:xfrm>
            <a:custGeom>
              <a:avLst/>
              <a:gdLst/>
              <a:ahLst/>
              <a:cxnLst/>
              <a:rect l="l" t="t" r="r" b="b"/>
              <a:pathLst>
                <a:path w="958" h="875" extrusionOk="0">
                  <a:moveTo>
                    <a:pt x="464" y="0"/>
                  </a:moveTo>
                  <a:cubicBezTo>
                    <a:pt x="453" y="0"/>
                    <a:pt x="442" y="5"/>
                    <a:pt x="438" y="12"/>
                  </a:cubicBezTo>
                  <a:cubicBezTo>
                    <a:pt x="382" y="105"/>
                    <a:pt x="259" y="67"/>
                    <a:pt x="199" y="150"/>
                  </a:cubicBezTo>
                  <a:cubicBezTo>
                    <a:pt x="199" y="150"/>
                    <a:pt x="199" y="153"/>
                    <a:pt x="195" y="153"/>
                  </a:cubicBezTo>
                  <a:cubicBezTo>
                    <a:pt x="192" y="153"/>
                    <a:pt x="184" y="150"/>
                    <a:pt x="180" y="146"/>
                  </a:cubicBezTo>
                  <a:cubicBezTo>
                    <a:pt x="173" y="146"/>
                    <a:pt x="169" y="143"/>
                    <a:pt x="161" y="143"/>
                  </a:cubicBezTo>
                  <a:cubicBezTo>
                    <a:pt x="150" y="143"/>
                    <a:pt x="139" y="150"/>
                    <a:pt x="132" y="169"/>
                  </a:cubicBezTo>
                  <a:cubicBezTo>
                    <a:pt x="97" y="247"/>
                    <a:pt x="116" y="352"/>
                    <a:pt x="27" y="400"/>
                  </a:cubicBezTo>
                  <a:cubicBezTo>
                    <a:pt x="19" y="404"/>
                    <a:pt x="19" y="415"/>
                    <a:pt x="27" y="423"/>
                  </a:cubicBezTo>
                  <a:cubicBezTo>
                    <a:pt x="120" y="490"/>
                    <a:pt x="23" y="528"/>
                    <a:pt x="1" y="576"/>
                  </a:cubicBezTo>
                  <a:cubicBezTo>
                    <a:pt x="75" y="636"/>
                    <a:pt x="75" y="636"/>
                    <a:pt x="68" y="695"/>
                  </a:cubicBezTo>
                  <a:cubicBezTo>
                    <a:pt x="106" y="714"/>
                    <a:pt x="169" y="685"/>
                    <a:pt x="165" y="763"/>
                  </a:cubicBezTo>
                  <a:cubicBezTo>
                    <a:pt x="180" y="790"/>
                    <a:pt x="142" y="808"/>
                    <a:pt x="150" y="838"/>
                  </a:cubicBezTo>
                  <a:lnTo>
                    <a:pt x="154" y="838"/>
                  </a:lnTo>
                  <a:cubicBezTo>
                    <a:pt x="165" y="838"/>
                    <a:pt x="173" y="830"/>
                    <a:pt x="180" y="823"/>
                  </a:cubicBezTo>
                  <a:cubicBezTo>
                    <a:pt x="192" y="816"/>
                    <a:pt x="199" y="808"/>
                    <a:pt x="206" y="808"/>
                  </a:cubicBezTo>
                  <a:cubicBezTo>
                    <a:pt x="214" y="808"/>
                    <a:pt x="221" y="816"/>
                    <a:pt x="232" y="826"/>
                  </a:cubicBezTo>
                  <a:cubicBezTo>
                    <a:pt x="296" y="842"/>
                    <a:pt x="359" y="875"/>
                    <a:pt x="427" y="875"/>
                  </a:cubicBezTo>
                  <a:cubicBezTo>
                    <a:pt x="442" y="875"/>
                    <a:pt x="456" y="871"/>
                    <a:pt x="472" y="868"/>
                  </a:cubicBezTo>
                  <a:cubicBezTo>
                    <a:pt x="516" y="860"/>
                    <a:pt x="561" y="857"/>
                    <a:pt x="606" y="849"/>
                  </a:cubicBezTo>
                  <a:cubicBezTo>
                    <a:pt x="685" y="830"/>
                    <a:pt x="734" y="778"/>
                    <a:pt x="775" y="714"/>
                  </a:cubicBezTo>
                  <a:cubicBezTo>
                    <a:pt x="748" y="700"/>
                    <a:pt x="725" y="681"/>
                    <a:pt x="699" y="666"/>
                  </a:cubicBezTo>
                  <a:lnTo>
                    <a:pt x="699" y="666"/>
                  </a:lnTo>
                  <a:cubicBezTo>
                    <a:pt x="703" y="733"/>
                    <a:pt x="689" y="763"/>
                    <a:pt x="632" y="763"/>
                  </a:cubicBezTo>
                  <a:cubicBezTo>
                    <a:pt x="606" y="763"/>
                    <a:pt x="573" y="755"/>
                    <a:pt x="528" y="748"/>
                  </a:cubicBezTo>
                  <a:cubicBezTo>
                    <a:pt x="542" y="688"/>
                    <a:pt x="610" y="685"/>
                    <a:pt x="644" y="633"/>
                  </a:cubicBezTo>
                  <a:lnTo>
                    <a:pt x="644" y="633"/>
                  </a:lnTo>
                  <a:cubicBezTo>
                    <a:pt x="640" y="633"/>
                    <a:pt x="640" y="636"/>
                    <a:pt x="636" y="636"/>
                  </a:cubicBezTo>
                  <a:cubicBezTo>
                    <a:pt x="551" y="636"/>
                    <a:pt x="539" y="583"/>
                    <a:pt x="565" y="505"/>
                  </a:cubicBezTo>
                  <a:cubicBezTo>
                    <a:pt x="561" y="505"/>
                    <a:pt x="561" y="502"/>
                    <a:pt x="558" y="502"/>
                  </a:cubicBezTo>
                  <a:cubicBezTo>
                    <a:pt x="546" y="502"/>
                    <a:pt x="532" y="505"/>
                    <a:pt x="520" y="512"/>
                  </a:cubicBezTo>
                  <a:cubicBezTo>
                    <a:pt x="506" y="516"/>
                    <a:pt x="490" y="520"/>
                    <a:pt x="479" y="520"/>
                  </a:cubicBezTo>
                  <a:cubicBezTo>
                    <a:pt x="464" y="520"/>
                    <a:pt x="449" y="509"/>
                    <a:pt x="438" y="479"/>
                  </a:cubicBezTo>
                  <a:cubicBezTo>
                    <a:pt x="427" y="431"/>
                    <a:pt x="401" y="412"/>
                    <a:pt x="371" y="412"/>
                  </a:cubicBezTo>
                  <a:cubicBezTo>
                    <a:pt x="352" y="412"/>
                    <a:pt x="330" y="419"/>
                    <a:pt x="307" y="431"/>
                  </a:cubicBezTo>
                  <a:cubicBezTo>
                    <a:pt x="296" y="438"/>
                    <a:pt x="289" y="445"/>
                    <a:pt x="273" y="445"/>
                  </a:cubicBezTo>
                  <a:cubicBezTo>
                    <a:pt x="270" y="445"/>
                    <a:pt x="266" y="445"/>
                    <a:pt x="259" y="441"/>
                  </a:cubicBezTo>
                  <a:cubicBezTo>
                    <a:pt x="266" y="386"/>
                    <a:pt x="285" y="348"/>
                    <a:pt x="341" y="348"/>
                  </a:cubicBezTo>
                  <a:cubicBezTo>
                    <a:pt x="352" y="348"/>
                    <a:pt x="363" y="348"/>
                    <a:pt x="375" y="352"/>
                  </a:cubicBezTo>
                  <a:cubicBezTo>
                    <a:pt x="456" y="371"/>
                    <a:pt x="542" y="367"/>
                    <a:pt x="587" y="453"/>
                  </a:cubicBezTo>
                  <a:cubicBezTo>
                    <a:pt x="599" y="476"/>
                    <a:pt x="610" y="486"/>
                    <a:pt x="621" y="486"/>
                  </a:cubicBezTo>
                  <a:cubicBezTo>
                    <a:pt x="632" y="486"/>
                    <a:pt x="644" y="479"/>
                    <a:pt x="663" y="464"/>
                  </a:cubicBezTo>
                  <a:cubicBezTo>
                    <a:pt x="692" y="441"/>
                    <a:pt x="748" y="471"/>
                    <a:pt x="797" y="423"/>
                  </a:cubicBezTo>
                  <a:lnTo>
                    <a:pt x="797" y="423"/>
                  </a:lnTo>
                  <a:cubicBezTo>
                    <a:pt x="789" y="502"/>
                    <a:pt x="756" y="550"/>
                    <a:pt x="760" y="610"/>
                  </a:cubicBezTo>
                  <a:cubicBezTo>
                    <a:pt x="763" y="647"/>
                    <a:pt x="767" y="662"/>
                    <a:pt x="778" y="662"/>
                  </a:cubicBezTo>
                  <a:cubicBezTo>
                    <a:pt x="793" y="662"/>
                    <a:pt x="808" y="640"/>
                    <a:pt x="827" y="633"/>
                  </a:cubicBezTo>
                  <a:cubicBezTo>
                    <a:pt x="846" y="576"/>
                    <a:pt x="875" y="520"/>
                    <a:pt x="887" y="464"/>
                  </a:cubicBezTo>
                  <a:cubicBezTo>
                    <a:pt x="894" y="426"/>
                    <a:pt x="958" y="367"/>
                    <a:pt x="860" y="345"/>
                  </a:cubicBezTo>
                  <a:cubicBezTo>
                    <a:pt x="853" y="345"/>
                    <a:pt x="827" y="281"/>
                    <a:pt x="872" y="255"/>
                  </a:cubicBezTo>
                  <a:cubicBezTo>
                    <a:pt x="838" y="221"/>
                    <a:pt x="820" y="172"/>
                    <a:pt x="782" y="139"/>
                  </a:cubicBezTo>
                  <a:cubicBezTo>
                    <a:pt x="767" y="127"/>
                    <a:pt x="760" y="105"/>
                    <a:pt x="741" y="105"/>
                  </a:cubicBezTo>
                  <a:lnTo>
                    <a:pt x="730" y="105"/>
                  </a:lnTo>
                  <a:cubicBezTo>
                    <a:pt x="651" y="105"/>
                    <a:pt x="584" y="72"/>
                    <a:pt x="520" y="23"/>
                  </a:cubicBezTo>
                  <a:cubicBezTo>
                    <a:pt x="509" y="12"/>
                    <a:pt x="487" y="0"/>
                    <a:pt x="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0" name="Google Shape;7060;p5"/>
            <p:cNvSpPr/>
            <p:nvPr/>
          </p:nvSpPr>
          <p:spPr>
            <a:xfrm>
              <a:off x="-2040831" y="-2905206"/>
              <a:ext cx="4488" cy="3008"/>
            </a:xfrm>
            <a:custGeom>
              <a:avLst/>
              <a:gdLst/>
              <a:ahLst/>
              <a:cxnLst/>
              <a:rect l="l" t="t" r="r" b="b"/>
              <a:pathLst>
                <a:path w="94" h="63" extrusionOk="0">
                  <a:moveTo>
                    <a:pt x="30" y="0"/>
                  </a:moveTo>
                  <a:cubicBezTo>
                    <a:pt x="19" y="0"/>
                    <a:pt x="11" y="4"/>
                    <a:pt x="1" y="7"/>
                  </a:cubicBezTo>
                  <a:cubicBezTo>
                    <a:pt x="11" y="37"/>
                    <a:pt x="27" y="63"/>
                    <a:pt x="49" y="63"/>
                  </a:cubicBezTo>
                  <a:cubicBezTo>
                    <a:pt x="64" y="63"/>
                    <a:pt x="75" y="56"/>
                    <a:pt x="94" y="40"/>
                  </a:cubicBezTo>
                  <a:cubicBezTo>
                    <a:pt x="75" y="22"/>
                    <a:pt x="53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1" name="Google Shape;7061;p5"/>
            <p:cNvSpPr/>
            <p:nvPr/>
          </p:nvSpPr>
          <p:spPr>
            <a:xfrm>
              <a:off x="-2027270" y="-2919865"/>
              <a:ext cx="28268" cy="19816"/>
            </a:xfrm>
            <a:custGeom>
              <a:avLst/>
              <a:gdLst/>
              <a:ahLst/>
              <a:cxnLst/>
              <a:rect l="l" t="t" r="r" b="b"/>
              <a:pathLst>
                <a:path w="592" h="415" extrusionOk="0">
                  <a:moveTo>
                    <a:pt x="83" y="0"/>
                  </a:moveTo>
                  <a:cubicBezTo>
                    <a:pt x="27" y="0"/>
                    <a:pt x="8" y="38"/>
                    <a:pt x="1" y="93"/>
                  </a:cubicBezTo>
                  <a:cubicBezTo>
                    <a:pt x="8" y="97"/>
                    <a:pt x="12" y="97"/>
                    <a:pt x="15" y="97"/>
                  </a:cubicBezTo>
                  <a:cubicBezTo>
                    <a:pt x="31" y="97"/>
                    <a:pt x="38" y="90"/>
                    <a:pt x="49" y="83"/>
                  </a:cubicBezTo>
                  <a:cubicBezTo>
                    <a:pt x="72" y="71"/>
                    <a:pt x="94" y="64"/>
                    <a:pt x="113" y="64"/>
                  </a:cubicBezTo>
                  <a:cubicBezTo>
                    <a:pt x="143" y="64"/>
                    <a:pt x="169" y="83"/>
                    <a:pt x="180" y="131"/>
                  </a:cubicBezTo>
                  <a:cubicBezTo>
                    <a:pt x="191" y="161"/>
                    <a:pt x="206" y="172"/>
                    <a:pt x="221" y="172"/>
                  </a:cubicBezTo>
                  <a:cubicBezTo>
                    <a:pt x="232" y="172"/>
                    <a:pt x="248" y="168"/>
                    <a:pt x="262" y="164"/>
                  </a:cubicBezTo>
                  <a:cubicBezTo>
                    <a:pt x="274" y="157"/>
                    <a:pt x="288" y="154"/>
                    <a:pt x="300" y="154"/>
                  </a:cubicBezTo>
                  <a:lnTo>
                    <a:pt x="307" y="154"/>
                  </a:lnTo>
                  <a:lnTo>
                    <a:pt x="307" y="157"/>
                  </a:lnTo>
                  <a:cubicBezTo>
                    <a:pt x="281" y="235"/>
                    <a:pt x="293" y="288"/>
                    <a:pt x="378" y="288"/>
                  </a:cubicBezTo>
                  <a:cubicBezTo>
                    <a:pt x="382" y="288"/>
                    <a:pt x="382" y="285"/>
                    <a:pt x="386" y="285"/>
                  </a:cubicBezTo>
                  <a:lnTo>
                    <a:pt x="386" y="285"/>
                  </a:lnTo>
                  <a:cubicBezTo>
                    <a:pt x="352" y="337"/>
                    <a:pt x="284" y="340"/>
                    <a:pt x="270" y="400"/>
                  </a:cubicBezTo>
                  <a:cubicBezTo>
                    <a:pt x="315" y="407"/>
                    <a:pt x="348" y="415"/>
                    <a:pt x="374" y="415"/>
                  </a:cubicBezTo>
                  <a:cubicBezTo>
                    <a:pt x="431" y="415"/>
                    <a:pt x="445" y="385"/>
                    <a:pt x="441" y="318"/>
                  </a:cubicBezTo>
                  <a:lnTo>
                    <a:pt x="441" y="318"/>
                  </a:lnTo>
                  <a:cubicBezTo>
                    <a:pt x="467" y="333"/>
                    <a:pt x="490" y="352"/>
                    <a:pt x="517" y="366"/>
                  </a:cubicBezTo>
                  <a:cubicBezTo>
                    <a:pt x="539" y="344"/>
                    <a:pt x="591" y="337"/>
                    <a:pt x="569" y="285"/>
                  </a:cubicBezTo>
                  <a:lnTo>
                    <a:pt x="569" y="285"/>
                  </a:lnTo>
                  <a:cubicBezTo>
                    <a:pt x="550" y="292"/>
                    <a:pt x="535" y="314"/>
                    <a:pt x="520" y="314"/>
                  </a:cubicBezTo>
                  <a:cubicBezTo>
                    <a:pt x="509" y="314"/>
                    <a:pt x="505" y="299"/>
                    <a:pt x="502" y="262"/>
                  </a:cubicBezTo>
                  <a:cubicBezTo>
                    <a:pt x="498" y="202"/>
                    <a:pt x="531" y="154"/>
                    <a:pt x="539" y="75"/>
                  </a:cubicBezTo>
                  <a:lnTo>
                    <a:pt x="539" y="75"/>
                  </a:lnTo>
                  <a:cubicBezTo>
                    <a:pt x="490" y="123"/>
                    <a:pt x="434" y="93"/>
                    <a:pt x="405" y="116"/>
                  </a:cubicBezTo>
                  <a:cubicBezTo>
                    <a:pt x="386" y="131"/>
                    <a:pt x="374" y="138"/>
                    <a:pt x="363" y="138"/>
                  </a:cubicBezTo>
                  <a:cubicBezTo>
                    <a:pt x="352" y="138"/>
                    <a:pt x="341" y="128"/>
                    <a:pt x="329" y="105"/>
                  </a:cubicBezTo>
                  <a:cubicBezTo>
                    <a:pt x="284" y="19"/>
                    <a:pt x="198" y="23"/>
                    <a:pt x="117" y="4"/>
                  </a:cubicBezTo>
                  <a:cubicBezTo>
                    <a:pt x="105" y="0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2" name="Google Shape;7062;p5"/>
            <p:cNvSpPr/>
            <p:nvPr/>
          </p:nvSpPr>
          <p:spPr>
            <a:xfrm>
              <a:off x="-1992460" y="-2886870"/>
              <a:ext cx="16856" cy="17381"/>
            </a:xfrm>
            <a:custGeom>
              <a:avLst/>
              <a:gdLst/>
              <a:ahLst/>
              <a:cxnLst/>
              <a:rect l="l" t="t" r="r" b="b"/>
              <a:pathLst>
                <a:path w="353" h="364" extrusionOk="0">
                  <a:moveTo>
                    <a:pt x="52" y="1"/>
                  </a:moveTo>
                  <a:cubicBezTo>
                    <a:pt x="42" y="1"/>
                    <a:pt x="26" y="1"/>
                    <a:pt x="16" y="4"/>
                  </a:cubicBezTo>
                  <a:cubicBezTo>
                    <a:pt x="23" y="30"/>
                    <a:pt x="0" y="65"/>
                    <a:pt x="30" y="87"/>
                  </a:cubicBezTo>
                  <a:cubicBezTo>
                    <a:pt x="61" y="98"/>
                    <a:pt x="105" y="105"/>
                    <a:pt x="64" y="154"/>
                  </a:cubicBezTo>
                  <a:lnTo>
                    <a:pt x="68" y="158"/>
                  </a:lnTo>
                  <a:cubicBezTo>
                    <a:pt x="83" y="177"/>
                    <a:pt x="94" y="210"/>
                    <a:pt x="113" y="214"/>
                  </a:cubicBezTo>
                  <a:cubicBezTo>
                    <a:pt x="206" y="225"/>
                    <a:pt x="221" y="296"/>
                    <a:pt x="244" y="363"/>
                  </a:cubicBezTo>
                  <a:cubicBezTo>
                    <a:pt x="270" y="348"/>
                    <a:pt x="270" y="311"/>
                    <a:pt x="304" y="300"/>
                  </a:cubicBezTo>
                  <a:cubicBezTo>
                    <a:pt x="352" y="284"/>
                    <a:pt x="344" y="244"/>
                    <a:pt x="340" y="203"/>
                  </a:cubicBezTo>
                  <a:cubicBezTo>
                    <a:pt x="281" y="180"/>
                    <a:pt x="228" y="161"/>
                    <a:pt x="192" y="94"/>
                  </a:cubicBezTo>
                  <a:cubicBezTo>
                    <a:pt x="165" y="46"/>
                    <a:pt x="120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3" name="Google Shape;7063;p5"/>
            <p:cNvSpPr/>
            <p:nvPr/>
          </p:nvSpPr>
          <p:spPr>
            <a:xfrm>
              <a:off x="-2010653" y="-2902389"/>
              <a:ext cx="9168" cy="8452"/>
            </a:xfrm>
            <a:custGeom>
              <a:avLst/>
              <a:gdLst/>
              <a:ahLst/>
              <a:cxnLst/>
              <a:rect l="l" t="t" r="r" b="b"/>
              <a:pathLst>
                <a:path w="192" h="177" extrusionOk="0">
                  <a:moveTo>
                    <a:pt x="169" y="0"/>
                  </a:moveTo>
                  <a:cubicBezTo>
                    <a:pt x="128" y="64"/>
                    <a:pt x="79" y="116"/>
                    <a:pt x="0" y="135"/>
                  </a:cubicBezTo>
                  <a:cubicBezTo>
                    <a:pt x="19" y="146"/>
                    <a:pt x="34" y="161"/>
                    <a:pt x="52" y="172"/>
                  </a:cubicBezTo>
                  <a:cubicBezTo>
                    <a:pt x="52" y="172"/>
                    <a:pt x="52" y="176"/>
                    <a:pt x="57" y="176"/>
                  </a:cubicBezTo>
                  <a:cubicBezTo>
                    <a:pt x="93" y="138"/>
                    <a:pt x="109" y="79"/>
                    <a:pt x="172" y="67"/>
                  </a:cubicBezTo>
                  <a:cubicBezTo>
                    <a:pt x="187" y="45"/>
                    <a:pt x="191" y="23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4" name="Google Shape;7064;p5"/>
            <p:cNvSpPr/>
            <p:nvPr/>
          </p:nvSpPr>
          <p:spPr>
            <a:xfrm>
              <a:off x="-2252554" y="-2477557"/>
              <a:ext cx="4918" cy="2913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61" y="0"/>
                  </a:moveTo>
                  <a:cubicBezTo>
                    <a:pt x="42" y="0"/>
                    <a:pt x="23" y="11"/>
                    <a:pt x="1" y="23"/>
                  </a:cubicBezTo>
                  <a:cubicBezTo>
                    <a:pt x="23" y="45"/>
                    <a:pt x="42" y="60"/>
                    <a:pt x="65" y="60"/>
                  </a:cubicBezTo>
                  <a:cubicBezTo>
                    <a:pt x="72" y="60"/>
                    <a:pt x="83" y="56"/>
                    <a:pt x="91" y="52"/>
                  </a:cubicBezTo>
                  <a:cubicBezTo>
                    <a:pt x="99" y="49"/>
                    <a:pt x="102" y="26"/>
                    <a:pt x="99" y="23"/>
                  </a:cubicBezTo>
                  <a:cubicBezTo>
                    <a:pt x="87" y="7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5" name="Google Shape;7065;p5"/>
            <p:cNvSpPr/>
            <p:nvPr/>
          </p:nvSpPr>
          <p:spPr>
            <a:xfrm>
              <a:off x="-2244485" y="-2474549"/>
              <a:ext cx="5396" cy="6112"/>
            </a:xfrm>
            <a:custGeom>
              <a:avLst/>
              <a:gdLst/>
              <a:ahLst/>
              <a:cxnLst/>
              <a:rect l="l" t="t" r="r" b="b"/>
              <a:pathLst>
                <a:path w="113" h="128" extrusionOk="0">
                  <a:moveTo>
                    <a:pt x="113" y="1"/>
                  </a:moveTo>
                  <a:lnTo>
                    <a:pt x="113" y="1"/>
                  </a:lnTo>
                  <a:cubicBezTo>
                    <a:pt x="60" y="31"/>
                    <a:pt x="1" y="53"/>
                    <a:pt x="56" y="127"/>
                  </a:cubicBezTo>
                  <a:cubicBezTo>
                    <a:pt x="71" y="87"/>
                    <a:pt x="79" y="38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6" name="Google Shape;7066;p5"/>
            <p:cNvSpPr/>
            <p:nvPr/>
          </p:nvSpPr>
          <p:spPr>
            <a:xfrm>
              <a:off x="-2294288" y="-2878466"/>
              <a:ext cx="14134" cy="9502"/>
            </a:xfrm>
            <a:custGeom>
              <a:avLst/>
              <a:gdLst/>
              <a:ahLst/>
              <a:cxnLst/>
              <a:rect l="l" t="t" r="r" b="b"/>
              <a:pathLst>
                <a:path w="296" h="199" extrusionOk="0">
                  <a:moveTo>
                    <a:pt x="131" y="1"/>
                  </a:moveTo>
                  <a:cubicBezTo>
                    <a:pt x="128" y="30"/>
                    <a:pt x="128" y="56"/>
                    <a:pt x="128" y="75"/>
                  </a:cubicBezTo>
                  <a:cubicBezTo>
                    <a:pt x="120" y="79"/>
                    <a:pt x="112" y="79"/>
                    <a:pt x="109" y="79"/>
                  </a:cubicBezTo>
                  <a:cubicBezTo>
                    <a:pt x="86" y="79"/>
                    <a:pt x="71" y="68"/>
                    <a:pt x="60" y="56"/>
                  </a:cubicBezTo>
                  <a:cubicBezTo>
                    <a:pt x="45" y="46"/>
                    <a:pt x="31" y="34"/>
                    <a:pt x="12" y="34"/>
                  </a:cubicBezTo>
                  <a:lnTo>
                    <a:pt x="0" y="34"/>
                  </a:lnTo>
                  <a:cubicBezTo>
                    <a:pt x="53" y="75"/>
                    <a:pt x="60" y="135"/>
                    <a:pt x="67" y="198"/>
                  </a:cubicBezTo>
                  <a:cubicBezTo>
                    <a:pt x="86" y="168"/>
                    <a:pt x="98" y="131"/>
                    <a:pt x="131" y="131"/>
                  </a:cubicBezTo>
                  <a:cubicBezTo>
                    <a:pt x="138" y="131"/>
                    <a:pt x="154" y="135"/>
                    <a:pt x="169" y="142"/>
                  </a:cubicBezTo>
                  <a:cubicBezTo>
                    <a:pt x="176" y="150"/>
                    <a:pt x="183" y="150"/>
                    <a:pt x="191" y="150"/>
                  </a:cubicBezTo>
                  <a:cubicBezTo>
                    <a:pt x="206" y="150"/>
                    <a:pt x="217" y="135"/>
                    <a:pt x="224" y="113"/>
                  </a:cubicBezTo>
                  <a:cubicBezTo>
                    <a:pt x="240" y="79"/>
                    <a:pt x="269" y="60"/>
                    <a:pt x="295" y="38"/>
                  </a:cubicBezTo>
                  <a:lnTo>
                    <a:pt x="295" y="38"/>
                  </a:lnTo>
                  <a:cubicBezTo>
                    <a:pt x="292" y="38"/>
                    <a:pt x="292" y="41"/>
                    <a:pt x="288" y="41"/>
                  </a:cubicBezTo>
                  <a:cubicBezTo>
                    <a:pt x="266" y="46"/>
                    <a:pt x="247" y="49"/>
                    <a:pt x="236" y="49"/>
                  </a:cubicBezTo>
                  <a:cubicBezTo>
                    <a:pt x="214" y="49"/>
                    <a:pt x="198" y="38"/>
                    <a:pt x="161" y="4"/>
                  </a:cubicBezTo>
                  <a:cubicBezTo>
                    <a:pt x="161" y="1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7" name="Google Shape;7067;p5"/>
            <p:cNvSpPr/>
            <p:nvPr/>
          </p:nvSpPr>
          <p:spPr>
            <a:xfrm>
              <a:off x="-1827723" y="-2780292"/>
              <a:ext cx="9550" cy="10887"/>
            </a:xfrm>
            <a:custGeom>
              <a:avLst/>
              <a:gdLst/>
              <a:ahLst/>
              <a:cxnLst/>
              <a:rect l="l" t="t" r="r" b="b"/>
              <a:pathLst>
                <a:path w="200" h="228" extrusionOk="0">
                  <a:moveTo>
                    <a:pt x="117" y="4"/>
                  </a:moveTo>
                  <a:cubicBezTo>
                    <a:pt x="72" y="19"/>
                    <a:pt x="1" y="0"/>
                    <a:pt x="4" y="83"/>
                  </a:cubicBezTo>
                  <a:cubicBezTo>
                    <a:pt x="135" y="127"/>
                    <a:pt x="135" y="135"/>
                    <a:pt x="53" y="228"/>
                  </a:cubicBezTo>
                  <a:cubicBezTo>
                    <a:pt x="128" y="228"/>
                    <a:pt x="146" y="154"/>
                    <a:pt x="199" y="116"/>
                  </a:cubicBezTo>
                  <a:cubicBezTo>
                    <a:pt x="173" y="79"/>
                    <a:pt x="158" y="31"/>
                    <a:pt x="117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8" name="Google Shape;7068;p5"/>
            <p:cNvSpPr/>
            <p:nvPr/>
          </p:nvSpPr>
          <p:spPr>
            <a:xfrm>
              <a:off x="-1828057" y="-2776376"/>
              <a:ext cx="6828" cy="6972"/>
            </a:xfrm>
            <a:custGeom>
              <a:avLst/>
              <a:gdLst/>
              <a:ahLst/>
              <a:cxnLst/>
              <a:rect l="l" t="t" r="r" b="b"/>
              <a:pathLst>
                <a:path w="143" h="146" extrusionOk="0">
                  <a:moveTo>
                    <a:pt x="11" y="1"/>
                  </a:moveTo>
                  <a:cubicBezTo>
                    <a:pt x="1" y="56"/>
                    <a:pt x="23" y="106"/>
                    <a:pt x="60" y="146"/>
                  </a:cubicBezTo>
                  <a:cubicBezTo>
                    <a:pt x="142" y="53"/>
                    <a:pt x="142" y="45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9" name="Google Shape;7069;p5"/>
            <p:cNvSpPr/>
            <p:nvPr/>
          </p:nvSpPr>
          <p:spPr>
            <a:xfrm>
              <a:off x="-2628968" y="-2517189"/>
              <a:ext cx="13083" cy="13609"/>
            </a:xfrm>
            <a:custGeom>
              <a:avLst/>
              <a:gdLst/>
              <a:ahLst/>
              <a:cxnLst/>
              <a:rect l="l" t="t" r="r" b="b"/>
              <a:pathLst>
                <a:path w="274" h="285" extrusionOk="0">
                  <a:moveTo>
                    <a:pt x="142" y="0"/>
                  </a:moveTo>
                  <a:cubicBezTo>
                    <a:pt x="116" y="30"/>
                    <a:pt x="90" y="49"/>
                    <a:pt x="71" y="71"/>
                  </a:cubicBezTo>
                  <a:cubicBezTo>
                    <a:pt x="1" y="161"/>
                    <a:pt x="30" y="232"/>
                    <a:pt x="135" y="277"/>
                  </a:cubicBezTo>
                  <a:cubicBezTo>
                    <a:pt x="150" y="280"/>
                    <a:pt x="161" y="285"/>
                    <a:pt x="168" y="285"/>
                  </a:cubicBezTo>
                  <a:cubicBezTo>
                    <a:pt x="206" y="285"/>
                    <a:pt x="172" y="221"/>
                    <a:pt x="206" y="209"/>
                  </a:cubicBezTo>
                  <a:cubicBezTo>
                    <a:pt x="273" y="187"/>
                    <a:pt x="247" y="131"/>
                    <a:pt x="217" y="90"/>
                  </a:cubicBezTo>
                  <a:cubicBezTo>
                    <a:pt x="199" y="61"/>
                    <a:pt x="172" y="38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0" name="Google Shape;7070;p5"/>
            <p:cNvSpPr/>
            <p:nvPr/>
          </p:nvSpPr>
          <p:spPr>
            <a:xfrm>
              <a:off x="-2403874" y="-2929176"/>
              <a:ext cx="17524" cy="13465"/>
            </a:xfrm>
            <a:custGeom>
              <a:avLst/>
              <a:gdLst/>
              <a:ahLst/>
              <a:cxnLst/>
              <a:rect l="l" t="t" r="r" b="b"/>
              <a:pathLst>
                <a:path w="367" h="282" extrusionOk="0">
                  <a:moveTo>
                    <a:pt x="78" y="0"/>
                  </a:moveTo>
                  <a:cubicBezTo>
                    <a:pt x="75" y="0"/>
                    <a:pt x="71" y="4"/>
                    <a:pt x="68" y="4"/>
                  </a:cubicBezTo>
                  <a:cubicBezTo>
                    <a:pt x="78" y="35"/>
                    <a:pt x="83" y="61"/>
                    <a:pt x="49" y="61"/>
                  </a:cubicBezTo>
                  <a:cubicBezTo>
                    <a:pt x="42" y="61"/>
                    <a:pt x="38" y="61"/>
                    <a:pt x="30" y="57"/>
                  </a:cubicBezTo>
                  <a:cubicBezTo>
                    <a:pt x="23" y="57"/>
                    <a:pt x="15" y="49"/>
                    <a:pt x="7" y="49"/>
                  </a:cubicBezTo>
                  <a:cubicBezTo>
                    <a:pt x="4" y="49"/>
                    <a:pt x="0" y="53"/>
                    <a:pt x="0" y="68"/>
                  </a:cubicBezTo>
                  <a:cubicBezTo>
                    <a:pt x="19" y="87"/>
                    <a:pt x="33" y="102"/>
                    <a:pt x="49" y="121"/>
                  </a:cubicBezTo>
                  <a:lnTo>
                    <a:pt x="52" y="121"/>
                  </a:lnTo>
                  <a:cubicBezTo>
                    <a:pt x="60" y="121"/>
                    <a:pt x="71" y="116"/>
                    <a:pt x="83" y="113"/>
                  </a:cubicBezTo>
                  <a:cubicBezTo>
                    <a:pt x="90" y="109"/>
                    <a:pt x="101" y="105"/>
                    <a:pt x="109" y="105"/>
                  </a:cubicBezTo>
                  <a:cubicBezTo>
                    <a:pt x="116" y="105"/>
                    <a:pt x="120" y="109"/>
                    <a:pt x="123" y="109"/>
                  </a:cubicBezTo>
                  <a:cubicBezTo>
                    <a:pt x="128" y="116"/>
                    <a:pt x="128" y="121"/>
                    <a:pt x="128" y="131"/>
                  </a:cubicBezTo>
                  <a:cubicBezTo>
                    <a:pt x="128" y="143"/>
                    <a:pt x="123" y="154"/>
                    <a:pt x="120" y="169"/>
                  </a:cubicBezTo>
                  <a:cubicBezTo>
                    <a:pt x="112" y="188"/>
                    <a:pt x="135" y="255"/>
                    <a:pt x="164" y="255"/>
                  </a:cubicBezTo>
                  <a:cubicBezTo>
                    <a:pt x="168" y="255"/>
                    <a:pt x="172" y="251"/>
                    <a:pt x="172" y="251"/>
                  </a:cubicBezTo>
                  <a:cubicBezTo>
                    <a:pt x="187" y="247"/>
                    <a:pt x="199" y="244"/>
                    <a:pt x="209" y="244"/>
                  </a:cubicBezTo>
                  <a:cubicBezTo>
                    <a:pt x="247" y="244"/>
                    <a:pt x="273" y="278"/>
                    <a:pt x="311" y="281"/>
                  </a:cubicBezTo>
                  <a:cubicBezTo>
                    <a:pt x="321" y="259"/>
                    <a:pt x="366" y="273"/>
                    <a:pt x="363" y="236"/>
                  </a:cubicBezTo>
                  <a:cubicBezTo>
                    <a:pt x="363" y="206"/>
                    <a:pt x="266" y="199"/>
                    <a:pt x="340" y="157"/>
                  </a:cubicBezTo>
                  <a:cubicBezTo>
                    <a:pt x="340" y="154"/>
                    <a:pt x="344" y="154"/>
                    <a:pt x="344" y="150"/>
                  </a:cubicBezTo>
                  <a:cubicBezTo>
                    <a:pt x="333" y="139"/>
                    <a:pt x="325" y="131"/>
                    <a:pt x="314" y="121"/>
                  </a:cubicBezTo>
                  <a:cubicBezTo>
                    <a:pt x="295" y="131"/>
                    <a:pt x="277" y="135"/>
                    <a:pt x="254" y="135"/>
                  </a:cubicBezTo>
                  <a:cubicBezTo>
                    <a:pt x="202" y="135"/>
                    <a:pt x="142" y="102"/>
                    <a:pt x="120" y="45"/>
                  </a:cubicBezTo>
                  <a:cubicBezTo>
                    <a:pt x="109" y="1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1" name="Google Shape;7071;p5"/>
            <p:cNvSpPr/>
            <p:nvPr/>
          </p:nvSpPr>
          <p:spPr>
            <a:xfrm>
              <a:off x="-2407646" y="-2917573"/>
              <a:ext cx="7544" cy="5253"/>
            </a:xfrm>
            <a:custGeom>
              <a:avLst/>
              <a:gdLst/>
              <a:ahLst/>
              <a:cxnLst/>
              <a:rect l="l" t="t" r="r" b="b"/>
              <a:pathLst>
                <a:path w="158" h="110" extrusionOk="0">
                  <a:moveTo>
                    <a:pt x="83" y="1"/>
                  </a:moveTo>
                  <a:cubicBezTo>
                    <a:pt x="64" y="1"/>
                    <a:pt x="38" y="12"/>
                    <a:pt x="0" y="30"/>
                  </a:cubicBezTo>
                  <a:cubicBezTo>
                    <a:pt x="5" y="30"/>
                    <a:pt x="8" y="27"/>
                    <a:pt x="12" y="27"/>
                  </a:cubicBezTo>
                  <a:cubicBezTo>
                    <a:pt x="38" y="27"/>
                    <a:pt x="53" y="49"/>
                    <a:pt x="72" y="68"/>
                  </a:cubicBezTo>
                  <a:cubicBezTo>
                    <a:pt x="86" y="90"/>
                    <a:pt x="102" y="109"/>
                    <a:pt x="128" y="109"/>
                  </a:cubicBezTo>
                  <a:cubicBezTo>
                    <a:pt x="139" y="109"/>
                    <a:pt x="147" y="109"/>
                    <a:pt x="157" y="102"/>
                  </a:cubicBezTo>
                  <a:cubicBezTo>
                    <a:pt x="124" y="30"/>
                    <a:pt x="112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2" name="Google Shape;7072;p5"/>
            <p:cNvSpPr/>
            <p:nvPr/>
          </p:nvSpPr>
          <p:spPr>
            <a:xfrm>
              <a:off x="-2407121" y="-2926311"/>
              <a:ext cx="5587" cy="4871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16" y="1"/>
                  </a:moveTo>
                  <a:cubicBezTo>
                    <a:pt x="8" y="1"/>
                    <a:pt x="1" y="8"/>
                    <a:pt x="5" y="30"/>
                  </a:cubicBezTo>
                  <a:lnTo>
                    <a:pt x="5" y="42"/>
                  </a:lnTo>
                  <a:cubicBezTo>
                    <a:pt x="8" y="45"/>
                    <a:pt x="16" y="53"/>
                    <a:pt x="20" y="56"/>
                  </a:cubicBezTo>
                  <a:cubicBezTo>
                    <a:pt x="34" y="90"/>
                    <a:pt x="46" y="101"/>
                    <a:pt x="61" y="101"/>
                  </a:cubicBezTo>
                  <a:cubicBezTo>
                    <a:pt x="79" y="101"/>
                    <a:pt x="98" y="75"/>
                    <a:pt x="117" y="61"/>
                  </a:cubicBezTo>
                  <a:cubicBezTo>
                    <a:pt x="101" y="42"/>
                    <a:pt x="87" y="27"/>
                    <a:pt x="68" y="8"/>
                  </a:cubicBezTo>
                  <a:cubicBezTo>
                    <a:pt x="68" y="11"/>
                    <a:pt x="65" y="11"/>
                    <a:pt x="61" y="11"/>
                  </a:cubicBezTo>
                  <a:cubicBezTo>
                    <a:pt x="57" y="11"/>
                    <a:pt x="49" y="8"/>
                    <a:pt x="39" y="4"/>
                  </a:cubicBezTo>
                  <a:cubicBezTo>
                    <a:pt x="31" y="1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3" name="Google Shape;7073;p5"/>
            <p:cNvSpPr/>
            <p:nvPr/>
          </p:nvSpPr>
          <p:spPr>
            <a:xfrm>
              <a:off x="-1999623" y="-2877033"/>
              <a:ext cx="9884" cy="5205"/>
            </a:xfrm>
            <a:custGeom>
              <a:avLst/>
              <a:gdLst/>
              <a:ahLst/>
              <a:cxnLst/>
              <a:rect l="l" t="t" r="r" b="b"/>
              <a:pathLst>
                <a:path w="207" h="109" extrusionOk="0">
                  <a:moveTo>
                    <a:pt x="143" y="0"/>
                  </a:moveTo>
                  <a:cubicBezTo>
                    <a:pt x="98" y="11"/>
                    <a:pt x="54" y="11"/>
                    <a:pt x="1" y="19"/>
                  </a:cubicBezTo>
                  <a:cubicBezTo>
                    <a:pt x="12" y="90"/>
                    <a:pt x="90" y="64"/>
                    <a:pt x="132" y="94"/>
                  </a:cubicBezTo>
                  <a:cubicBezTo>
                    <a:pt x="143" y="105"/>
                    <a:pt x="154" y="109"/>
                    <a:pt x="166" y="109"/>
                  </a:cubicBezTo>
                  <a:cubicBezTo>
                    <a:pt x="173" y="109"/>
                    <a:pt x="185" y="105"/>
                    <a:pt x="192" y="94"/>
                  </a:cubicBezTo>
                  <a:cubicBezTo>
                    <a:pt x="207" y="78"/>
                    <a:pt x="207" y="56"/>
                    <a:pt x="199" y="42"/>
                  </a:cubicBezTo>
                  <a:cubicBezTo>
                    <a:pt x="192" y="23"/>
                    <a:pt x="185" y="8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4" name="Google Shape;7074;p5"/>
            <p:cNvSpPr/>
            <p:nvPr/>
          </p:nvSpPr>
          <p:spPr>
            <a:xfrm>
              <a:off x="-1995516" y="-2882716"/>
              <a:ext cx="8117" cy="5539"/>
            </a:xfrm>
            <a:custGeom>
              <a:avLst/>
              <a:gdLst/>
              <a:ahLst/>
              <a:cxnLst/>
              <a:rect l="l" t="t" r="r" b="b"/>
              <a:pathLst>
                <a:path w="170" h="116" extrusionOk="0">
                  <a:moveTo>
                    <a:pt x="94" y="0"/>
                  </a:moveTo>
                  <a:cubicBezTo>
                    <a:pt x="72" y="37"/>
                    <a:pt x="1" y="63"/>
                    <a:pt x="76" y="116"/>
                  </a:cubicBezTo>
                  <a:lnTo>
                    <a:pt x="80" y="116"/>
                  </a:lnTo>
                  <a:cubicBezTo>
                    <a:pt x="94" y="97"/>
                    <a:pt x="109" y="82"/>
                    <a:pt x="128" y="67"/>
                  </a:cubicBezTo>
                  <a:cubicBezTo>
                    <a:pt x="169" y="18"/>
                    <a:pt x="125" y="11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5" name="Google Shape;7075;p5"/>
            <p:cNvSpPr/>
            <p:nvPr/>
          </p:nvSpPr>
          <p:spPr>
            <a:xfrm>
              <a:off x="-2519190" y="-2858650"/>
              <a:ext cx="8595" cy="6112"/>
            </a:xfrm>
            <a:custGeom>
              <a:avLst/>
              <a:gdLst/>
              <a:ahLst/>
              <a:cxnLst/>
              <a:rect l="l" t="t" r="r" b="b"/>
              <a:pathLst>
                <a:path w="180" h="128" extrusionOk="0">
                  <a:moveTo>
                    <a:pt x="83" y="0"/>
                  </a:moveTo>
                  <a:cubicBezTo>
                    <a:pt x="67" y="0"/>
                    <a:pt x="49" y="4"/>
                    <a:pt x="34" y="19"/>
                  </a:cubicBezTo>
                  <a:cubicBezTo>
                    <a:pt x="12" y="41"/>
                    <a:pt x="0" y="79"/>
                    <a:pt x="41" y="120"/>
                  </a:cubicBezTo>
                  <a:lnTo>
                    <a:pt x="45" y="120"/>
                  </a:lnTo>
                  <a:cubicBezTo>
                    <a:pt x="53" y="120"/>
                    <a:pt x="64" y="120"/>
                    <a:pt x="75" y="124"/>
                  </a:cubicBezTo>
                  <a:cubicBezTo>
                    <a:pt x="86" y="128"/>
                    <a:pt x="98" y="128"/>
                    <a:pt x="109" y="128"/>
                  </a:cubicBezTo>
                  <a:cubicBezTo>
                    <a:pt x="124" y="128"/>
                    <a:pt x="138" y="124"/>
                    <a:pt x="157" y="109"/>
                  </a:cubicBezTo>
                  <a:cubicBezTo>
                    <a:pt x="180" y="86"/>
                    <a:pt x="169" y="52"/>
                    <a:pt x="146" y="30"/>
                  </a:cubicBezTo>
                  <a:cubicBezTo>
                    <a:pt x="128" y="12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6" name="Google Shape;7076;p5"/>
            <p:cNvSpPr/>
            <p:nvPr/>
          </p:nvSpPr>
          <p:spPr>
            <a:xfrm>
              <a:off x="-2497942" y="-2878657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49" y="0"/>
                  </a:moveTo>
                  <a:cubicBezTo>
                    <a:pt x="41" y="0"/>
                    <a:pt x="26" y="0"/>
                    <a:pt x="15" y="12"/>
                  </a:cubicBezTo>
                  <a:cubicBezTo>
                    <a:pt x="7" y="31"/>
                    <a:pt x="0" y="53"/>
                    <a:pt x="23" y="68"/>
                  </a:cubicBezTo>
                  <a:cubicBezTo>
                    <a:pt x="41" y="79"/>
                    <a:pt x="64" y="94"/>
                    <a:pt x="86" y="94"/>
                  </a:cubicBezTo>
                  <a:cubicBezTo>
                    <a:pt x="93" y="94"/>
                    <a:pt x="105" y="90"/>
                    <a:pt x="112" y="83"/>
                  </a:cubicBezTo>
                  <a:cubicBezTo>
                    <a:pt x="131" y="68"/>
                    <a:pt x="116" y="42"/>
                    <a:pt x="97" y="23"/>
                  </a:cubicBezTo>
                  <a:cubicBezTo>
                    <a:pt x="83" y="8"/>
                    <a:pt x="67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7" name="Google Shape;7077;p5"/>
            <p:cNvSpPr/>
            <p:nvPr/>
          </p:nvSpPr>
          <p:spPr>
            <a:xfrm>
              <a:off x="-1979042" y="-2727433"/>
              <a:ext cx="29796" cy="22681"/>
            </a:xfrm>
            <a:custGeom>
              <a:avLst/>
              <a:gdLst/>
              <a:ahLst/>
              <a:cxnLst/>
              <a:rect l="l" t="t" r="r" b="b"/>
              <a:pathLst>
                <a:path w="624" h="475" extrusionOk="0">
                  <a:moveTo>
                    <a:pt x="97" y="0"/>
                  </a:moveTo>
                  <a:cubicBezTo>
                    <a:pt x="45" y="11"/>
                    <a:pt x="11" y="45"/>
                    <a:pt x="0" y="97"/>
                  </a:cubicBezTo>
                  <a:cubicBezTo>
                    <a:pt x="11" y="130"/>
                    <a:pt x="7" y="164"/>
                    <a:pt x="4" y="198"/>
                  </a:cubicBezTo>
                  <a:cubicBezTo>
                    <a:pt x="0" y="318"/>
                    <a:pt x="30" y="418"/>
                    <a:pt x="146" y="475"/>
                  </a:cubicBezTo>
                  <a:cubicBezTo>
                    <a:pt x="164" y="441"/>
                    <a:pt x="135" y="411"/>
                    <a:pt x="130" y="377"/>
                  </a:cubicBezTo>
                  <a:cubicBezTo>
                    <a:pt x="130" y="355"/>
                    <a:pt x="112" y="318"/>
                    <a:pt x="142" y="306"/>
                  </a:cubicBezTo>
                  <a:cubicBezTo>
                    <a:pt x="153" y="303"/>
                    <a:pt x="161" y="303"/>
                    <a:pt x="172" y="303"/>
                  </a:cubicBezTo>
                  <a:cubicBezTo>
                    <a:pt x="194" y="303"/>
                    <a:pt x="216" y="314"/>
                    <a:pt x="235" y="337"/>
                  </a:cubicBezTo>
                  <a:cubicBezTo>
                    <a:pt x="261" y="363"/>
                    <a:pt x="239" y="407"/>
                    <a:pt x="277" y="430"/>
                  </a:cubicBezTo>
                  <a:cubicBezTo>
                    <a:pt x="314" y="399"/>
                    <a:pt x="303" y="366"/>
                    <a:pt x="295" y="332"/>
                  </a:cubicBezTo>
                  <a:cubicBezTo>
                    <a:pt x="292" y="299"/>
                    <a:pt x="299" y="277"/>
                    <a:pt x="329" y="277"/>
                  </a:cubicBezTo>
                  <a:cubicBezTo>
                    <a:pt x="337" y="277"/>
                    <a:pt x="340" y="277"/>
                    <a:pt x="344" y="280"/>
                  </a:cubicBezTo>
                  <a:cubicBezTo>
                    <a:pt x="359" y="232"/>
                    <a:pt x="284" y="220"/>
                    <a:pt x="299" y="172"/>
                  </a:cubicBezTo>
                  <a:lnTo>
                    <a:pt x="299" y="172"/>
                  </a:lnTo>
                  <a:cubicBezTo>
                    <a:pt x="344" y="194"/>
                    <a:pt x="382" y="206"/>
                    <a:pt x="411" y="206"/>
                  </a:cubicBezTo>
                  <a:cubicBezTo>
                    <a:pt x="449" y="206"/>
                    <a:pt x="478" y="187"/>
                    <a:pt x="516" y="149"/>
                  </a:cubicBezTo>
                  <a:cubicBezTo>
                    <a:pt x="546" y="198"/>
                    <a:pt x="561" y="216"/>
                    <a:pt x="579" y="216"/>
                  </a:cubicBezTo>
                  <a:cubicBezTo>
                    <a:pt x="591" y="216"/>
                    <a:pt x="606" y="209"/>
                    <a:pt x="624" y="198"/>
                  </a:cubicBezTo>
                  <a:cubicBezTo>
                    <a:pt x="620" y="127"/>
                    <a:pt x="613" y="56"/>
                    <a:pt x="561" y="0"/>
                  </a:cubicBezTo>
                  <a:cubicBezTo>
                    <a:pt x="556" y="18"/>
                    <a:pt x="546" y="26"/>
                    <a:pt x="530" y="26"/>
                  </a:cubicBezTo>
                  <a:cubicBezTo>
                    <a:pt x="520" y="26"/>
                    <a:pt x="508" y="23"/>
                    <a:pt x="497" y="18"/>
                  </a:cubicBezTo>
                  <a:cubicBezTo>
                    <a:pt x="486" y="15"/>
                    <a:pt x="475" y="11"/>
                    <a:pt x="463" y="11"/>
                  </a:cubicBezTo>
                  <a:cubicBezTo>
                    <a:pt x="444" y="11"/>
                    <a:pt x="430" y="23"/>
                    <a:pt x="418" y="52"/>
                  </a:cubicBezTo>
                  <a:cubicBezTo>
                    <a:pt x="415" y="59"/>
                    <a:pt x="408" y="63"/>
                    <a:pt x="396" y="63"/>
                  </a:cubicBezTo>
                  <a:cubicBezTo>
                    <a:pt x="382" y="63"/>
                    <a:pt x="359" y="56"/>
                    <a:pt x="337" y="49"/>
                  </a:cubicBezTo>
                  <a:cubicBezTo>
                    <a:pt x="314" y="41"/>
                    <a:pt x="287" y="33"/>
                    <a:pt x="265" y="33"/>
                  </a:cubicBezTo>
                  <a:lnTo>
                    <a:pt x="261" y="33"/>
                  </a:lnTo>
                  <a:cubicBezTo>
                    <a:pt x="228" y="49"/>
                    <a:pt x="198" y="67"/>
                    <a:pt x="168" y="67"/>
                  </a:cubicBezTo>
                  <a:cubicBezTo>
                    <a:pt x="142" y="67"/>
                    <a:pt x="116" y="49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8" name="Google Shape;7078;p5"/>
            <p:cNvSpPr/>
            <p:nvPr/>
          </p:nvSpPr>
          <p:spPr>
            <a:xfrm>
              <a:off x="-1966580" y="-2733019"/>
              <a:ext cx="15423" cy="8595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240" y="27"/>
                  </a:moveTo>
                  <a:cubicBezTo>
                    <a:pt x="243" y="31"/>
                    <a:pt x="243" y="31"/>
                    <a:pt x="247" y="35"/>
                  </a:cubicBezTo>
                  <a:cubicBezTo>
                    <a:pt x="247" y="31"/>
                    <a:pt x="243" y="31"/>
                    <a:pt x="240" y="27"/>
                  </a:cubicBezTo>
                  <a:close/>
                  <a:moveTo>
                    <a:pt x="53" y="1"/>
                  </a:moveTo>
                  <a:cubicBezTo>
                    <a:pt x="45" y="9"/>
                    <a:pt x="38" y="12"/>
                    <a:pt x="34" y="16"/>
                  </a:cubicBezTo>
                  <a:cubicBezTo>
                    <a:pt x="53" y="68"/>
                    <a:pt x="8" y="106"/>
                    <a:pt x="0" y="150"/>
                  </a:cubicBezTo>
                  <a:lnTo>
                    <a:pt x="4" y="150"/>
                  </a:lnTo>
                  <a:cubicBezTo>
                    <a:pt x="26" y="150"/>
                    <a:pt x="53" y="158"/>
                    <a:pt x="76" y="166"/>
                  </a:cubicBezTo>
                  <a:cubicBezTo>
                    <a:pt x="98" y="173"/>
                    <a:pt x="121" y="180"/>
                    <a:pt x="135" y="180"/>
                  </a:cubicBezTo>
                  <a:cubicBezTo>
                    <a:pt x="147" y="180"/>
                    <a:pt x="154" y="176"/>
                    <a:pt x="157" y="169"/>
                  </a:cubicBezTo>
                  <a:cubicBezTo>
                    <a:pt x="169" y="140"/>
                    <a:pt x="183" y="128"/>
                    <a:pt x="202" y="128"/>
                  </a:cubicBezTo>
                  <a:cubicBezTo>
                    <a:pt x="214" y="128"/>
                    <a:pt x="225" y="132"/>
                    <a:pt x="236" y="135"/>
                  </a:cubicBezTo>
                  <a:cubicBezTo>
                    <a:pt x="247" y="140"/>
                    <a:pt x="259" y="143"/>
                    <a:pt x="269" y="143"/>
                  </a:cubicBezTo>
                  <a:cubicBezTo>
                    <a:pt x="285" y="143"/>
                    <a:pt x="295" y="135"/>
                    <a:pt x="300" y="117"/>
                  </a:cubicBezTo>
                  <a:cubicBezTo>
                    <a:pt x="304" y="87"/>
                    <a:pt x="322" y="64"/>
                    <a:pt x="314" y="35"/>
                  </a:cubicBezTo>
                  <a:lnTo>
                    <a:pt x="247" y="35"/>
                  </a:lnTo>
                  <a:cubicBezTo>
                    <a:pt x="233" y="38"/>
                    <a:pt x="214" y="42"/>
                    <a:pt x="199" y="42"/>
                  </a:cubicBezTo>
                  <a:cubicBezTo>
                    <a:pt x="147" y="42"/>
                    <a:pt x="98" y="23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9" name="Google Shape;7079;p5"/>
            <p:cNvSpPr/>
            <p:nvPr/>
          </p:nvSpPr>
          <p:spPr>
            <a:xfrm>
              <a:off x="-1983149" y="-2744432"/>
              <a:ext cx="9646" cy="9550"/>
            </a:xfrm>
            <a:custGeom>
              <a:avLst/>
              <a:gdLst/>
              <a:ahLst/>
              <a:cxnLst/>
              <a:rect l="l" t="t" r="r" b="b"/>
              <a:pathLst>
                <a:path w="202" h="200" extrusionOk="0">
                  <a:moveTo>
                    <a:pt x="67" y="1"/>
                  </a:moveTo>
                  <a:cubicBezTo>
                    <a:pt x="0" y="8"/>
                    <a:pt x="23" y="68"/>
                    <a:pt x="4" y="109"/>
                  </a:cubicBezTo>
                  <a:lnTo>
                    <a:pt x="7" y="109"/>
                  </a:lnTo>
                  <a:cubicBezTo>
                    <a:pt x="26" y="127"/>
                    <a:pt x="45" y="154"/>
                    <a:pt x="71" y="172"/>
                  </a:cubicBezTo>
                  <a:cubicBezTo>
                    <a:pt x="90" y="188"/>
                    <a:pt x="109" y="199"/>
                    <a:pt x="123" y="199"/>
                  </a:cubicBezTo>
                  <a:cubicBezTo>
                    <a:pt x="145" y="199"/>
                    <a:pt x="164" y="180"/>
                    <a:pt x="176" y="146"/>
                  </a:cubicBezTo>
                  <a:cubicBezTo>
                    <a:pt x="194" y="113"/>
                    <a:pt x="202" y="75"/>
                    <a:pt x="168" y="42"/>
                  </a:cubicBezTo>
                  <a:cubicBezTo>
                    <a:pt x="145" y="15"/>
                    <a:pt x="119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0" name="Google Shape;7080;p5"/>
            <p:cNvSpPr/>
            <p:nvPr/>
          </p:nvSpPr>
          <p:spPr>
            <a:xfrm>
              <a:off x="-1964049" y="-2737985"/>
              <a:ext cx="9311" cy="6972"/>
            </a:xfrm>
            <a:custGeom>
              <a:avLst/>
              <a:gdLst/>
              <a:ahLst/>
              <a:cxnLst/>
              <a:rect l="l" t="t" r="r" b="b"/>
              <a:pathLst>
                <a:path w="195" h="146" extrusionOk="0">
                  <a:moveTo>
                    <a:pt x="97" y="0"/>
                  </a:moveTo>
                  <a:cubicBezTo>
                    <a:pt x="56" y="0"/>
                    <a:pt x="37" y="30"/>
                    <a:pt x="0" y="105"/>
                  </a:cubicBezTo>
                  <a:cubicBezTo>
                    <a:pt x="45" y="127"/>
                    <a:pt x="94" y="146"/>
                    <a:pt x="146" y="146"/>
                  </a:cubicBezTo>
                  <a:cubicBezTo>
                    <a:pt x="161" y="146"/>
                    <a:pt x="180" y="142"/>
                    <a:pt x="194" y="139"/>
                  </a:cubicBezTo>
                  <a:cubicBezTo>
                    <a:pt x="190" y="135"/>
                    <a:pt x="190" y="135"/>
                    <a:pt x="187" y="131"/>
                  </a:cubicBezTo>
                  <a:cubicBezTo>
                    <a:pt x="164" y="116"/>
                    <a:pt x="116" y="109"/>
                    <a:pt x="180" y="71"/>
                  </a:cubicBezTo>
                  <a:cubicBezTo>
                    <a:pt x="194" y="64"/>
                    <a:pt x="187" y="37"/>
                    <a:pt x="180" y="19"/>
                  </a:cubicBezTo>
                  <a:cubicBezTo>
                    <a:pt x="142" y="8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1" name="Google Shape;7081;p5"/>
            <p:cNvSpPr/>
            <p:nvPr/>
          </p:nvSpPr>
          <p:spPr>
            <a:xfrm>
              <a:off x="-1974411" y="-2732303"/>
              <a:ext cx="10410" cy="8117"/>
            </a:xfrm>
            <a:custGeom>
              <a:avLst/>
              <a:gdLst/>
              <a:ahLst/>
              <a:cxnLst/>
              <a:rect l="l" t="t" r="r" b="b"/>
              <a:pathLst>
                <a:path w="218" h="170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76" y="12"/>
                    <a:pt x="150" y="12"/>
                    <a:pt x="135" y="30"/>
                  </a:cubicBezTo>
                  <a:cubicBezTo>
                    <a:pt x="109" y="91"/>
                    <a:pt x="45" y="75"/>
                    <a:pt x="0" y="102"/>
                  </a:cubicBezTo>
                  <a:cubicBezTo>
                    <a:pt x="19" y="151"/>
                    <a:pt x="45" y="169"/>
                    <a:pt x="71" y="169"/>
                  </a:cubicBezTo>
                  <a:cubicBezTo>
                    <a:pt x="101" y="169"/>
                    <a:pt x="131" y="151"/>
                    <a:pt x="164" y="135"/>
                  </a:cubicBezTo>
                  <a:cubicBezTo>
                    <a:pt x="172" y="91"/>
                    <a:pt x="217" y="53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2" name="Google Shape;7082;p5"/>
            <p:cNvSpPr/>
            <p:nvPr/>
          </p:nvSpPr>
          <p:spPr>
            <a:xfrm>
              <a:off x="-1958558" y="-2737078"/>
              <a:ext cx="7735" cy="5730"/>
            </a:xfrm>
            <a:custGeom>
              <a:avLst/>
              <a:gdLst/>
              <a:ahLst/>
              <a:cxnLst/>
              <a:rect l="l" t="t" r="r" b="b"/>
              <a:pathLst>
                <a:path w="162" h="120" extrusionOk="0">
                  <a:moveTo>
                    <a:pt x="65" y="0"/>
                  </a:moveTo>
                  <a:cubicBezTo>
                    <a:pt x="72" y="18"/>
                    <a:pt x="79" y="45"/>
                    <a:pt x="65" y="52"/>
                  </a:cubicBezTo>
                  <a:cubicBezTo>
                    <a:pt x="1" y="90"/>
                    <a:pt x="49" y="97"/>
                    <a:pt x="72" y="112"/>
                  </a:cubicBezTo>
                  <a:cubicBezTo>
                    <a:pt x="75" y="116"/>
                    <a:pt x="79" y="116"/>
                    <a:pt x="79" y="120"/>
                  </a:cubicBezTo>
                  <a:lnTo>
                    <a:pt x="146" y="120"/>
                  </a:lnTo>
                  <a:lnTo>
                    <a:pt x="162" y="104"/>
                  </a:lnTo>
                  <a:cubicBezTo>
                    <a:pt x="127" y="71"/>
                    <a:pt x="132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3" name="Google Shape;7083;p5"/>
            <p:cNvSpPr/>
            <p:nvPr/>
          </p:nvSpPr>
          <p:spPr>
            <a:xfrm>
              <a:off x="-1974411" y="-2731730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135" y="18"/>
                  </a:moveTo>
                  <a:lnTo>
                    <a:pt x="135" y="18"/>
                  </a:lnTo>
                  <a:cubicBezTo>
                    <a:pt x="86" y="41"/>
                    <a:pt x="11" y="0"/>
                    <a:pt x="0" y="90"/>
                  </a:cubicBezTo>
                  <a:cubicBezTo>
                    <a:pt x="45" y="63"/>
                    <a:pt x="109" y="79"/>
                    <a:pt x="135" y="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4" name="Google Shape;7084;p5"/>
            <p:cNvSpPr/>
            <p:nvPr/>
          </p:nvSpPr>
          <p:spPr>
            <a:xfrm>
              <a:off x="-2865139" y="-288348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57" y="1"/>
                  </a:moveTo>
                  <a:cubicBezTo>
                    <a:pt x="38" y="1"/>
                    <a:pt x="19" y="20"/>
                    <a:pt x="1" y="46"/>
                  </a:cubicBezTo>
                  <a:cubicBezTo>
                    <a:pt x="64" y="56"/>
                    <a:pt x="98" y="90"/>
                    <a:pt x="124" y="139"/>
                  </a:cubicBezTo>
                  <a:cubicBezTo>
                    <a:pt x="184" y="83"/>
                    <a:pt x="124" y="56"/>
                    <a:pt x="94" y="23"/>
                  </a:cubicBezTo>
                  <a:cubicBezTo>
                    <a:pt x="80" y="8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5" name="Google Shape;7085;p5"/>
            <p:cNvSpPr/>
            <p:nvPr/>
          </p:nvSpPr>
          <p:spPr>
            <a:xfrm>
              <a:off x="-2859409" y="-2892361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56" y="0"/>
                  </a:moveTo>
                  <a:lnTo>
                    <a:pt x="56" y="0"/>
                  </a:lnTo>
                  <a:cubicBezTo>
                    <a:pt x="1" y="90"/>
                    <a:pt x="4" y="93"/>
                    <a:pt x="101" y="97"/>
                  </a:cubicBezTo>
                  <a:cubicBezTo>
                    <a:pt x="68" y="75"/>
                    <a:pt x="94" y="23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6" name="Google Shape;7086;p5"/>
            <p:cNvSpPr/>
            <p:nvPr/>
          </p:nvSpPr>
          <p:spPr>
            <a:xfrm>
              <a:off x="-2173480" y="-2920056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68" y="1"/>
                  </a:moveTo>
                  <a:cubicBezTo>
                    <a:pt x="58" y="1"/>
                    <a:pt x="49" y="4"/>
                    <a:pt x="42" y="11"/>
                  </a:cubicBezTo>
                  <a:cubicBezTo>
                    <a:pt x="23" y="19"/>
                    <a:pt x="16" y="45"/>
                    <a:pt x="1" y="60"/>
                  </a:cubicBezTo>
                  <a:cubicBezTo>
                    <a:pt x="13" y="68"/>
                    <a:pt x="23" y="68"/>
                    <a:pt x="35" y="68"/>
                  </a:cubicBezTo>
                  <a:cubicBezTo>
                    <a:pt x="46" y="68"/>
                    <a:pt x="58" y="68"/>
                    <a:pt x="68" y="64"/>
                  </a:cubicBezTo>
                  <a:cubicBezTo>
                    <a:pt x="75" y="49"/>
                    <a:pt x="102" y="27"/>
                    <a:pt x="98" y="19"/>
                  </a:cubicBezTo>
                  <a:cubicBezTo>
                    <a:pt x="91" y="8"/>
                    <a:pt x="80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7" name="Google Shape;7087;p5"/>
            <p:cNvSpPr/>
            <p:nvPr/>
          </p:nvSpPr>
          <p:spPr>
            <a:xfrm>
              <a:off x="-2166843" y="-2918815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1" y="1"/>
                  </a:moveTo>
                  <a:cubicBezTo>
                    <a:pt x="38" y="1"/>
                    <a:pt x="31" y="4"/>
                    <a:pt x="23" y="4"/>
                  </a:cubicBezTo>
                  <a:cubicBezTo>
                    <a:pt x="12" y="19"/>
                    <a:pt x="0" y="30"/>
                    <a:pt x="8" y="53"/>
                  </a:cubicBezTo>
                  <a:cubicBezTo>
                    <a:pt x="15" y="56"/>
                    <a:pt x="19" y="64"/>
                    <a:pt x="26" y="68"/>
                  </a:cubicBezTo>
                  <a:lnTo>
                    <a:pt x="90" y="68"/>
                  </a:lnTo>
                  <a:cubicBezTo>
                    <a:pt x="79" y="42"/>
                    <a:pt x="79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8" name="Google Shape;7088;p5"/>
            <p:cNvSpPr/>
            <p:nvPr/>
          </p:nvSpPr>
          <p:spPr>
            <a:xfrm>
              <a:off x="-2438493" y="-2928460"/>
              <a:ext cx="4345" cy="7019"/>
            </a:xfrm>
            <a:custGeom>
              <a:avLst/>
              <a:gdLst/>
              <a:ahLst/>
              <a:cxnLst/>
              <a:rect l="l" t="t" r="r" b="b"/>
              <a:pathLst>
                <a:path w="91" h="147" extrusionOk="0">
                  <a:moveTo>
                    <a:pt x="86" y="1"/>
                  </a:moveTo>
                  <a:lnTo>
                    <a:pt x="86" y="1"/>
                  </a:lnTo>
                  <a:cubicBezTo>
                    <a:pt x="0" y="23"/>
                    <a:pt x="0" y="23"/>
                    <a:pt x="26" y="146"/>
                  </a:cubicBezTo>
                  <a:cubicBezTo>
                    <a:pt x="34" y="146"/>
                    <a:pt x="41" y="142"/>
                    <a:pt x="45" y="139"/>
                  </a:cubicBezTo>
                  <a:cubicBezTo>
                    <a:pt x="90" y="101"/>
                    <a:pt x="49" y="42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9" name="Google Shape;7089;p5"/>
            <p:cNvSpPr/>
            <p:nvPr/>
          </p:nvSpPr>
          <p:spPr>
            <a:xfrm>
              <a:off x="-2117613" y="-2596454"/>
              <a:ext cx="5444" cy="3629"/>
            </a:xfrm>
            <a:custGeom>
              <a:avLst/>
              <a:gdLst/>
              <a:ahLst/>
              <a:cxnLst/>
              <a:rect l="l" t="t" r="r" b="b"/>
              <a:pathLst>
                <a:path w="114" h="76" extrusionOk="0">
                  <a:moveTo>
                    <a:pt x="54" y="1"/>
                  </a:moveTo>
                  <a:cubicBezTo>
                    <a:pt x="16" y="1"/>
                    <a:pt x="13" y="38"/>
                    <a:pt x="1" y="68"/>
                  </a:cubicBezTo>
                  <a:cubicBezTo>
                    <a:pt x="16" y="72"/>
                    <a:pt x="27" y="75"/>
                    <a:pt x="39" y="75"/>
                  </a:cubicBezTo>
                  <a:cubicBezTo>
                    <a:pt x="61" y="75"/>
                    <a:pt x="80" y="68"/>
                    <a:pt x="94" y="53"/>
                  </a:cubicBezTo>
                  <a:cubicBezTo>
                    <a:pt x="113" y="30"/>
                    <a:pt x="80" y="20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0" name="Google Shape;7090;p5"/>
            <p:cNvSpPr/>
            <p:nvPr/>
          </p:nvSpPr>
          <p:spPr>
            <a:xfrm>
              <a:off x="-2300543" y="-2870110"/>
              <a:ext cx="6112" cy="2769"/>
            </a:xfrm>
            <a:custGeom>
              <a:avLst/>
              <a:gdLst/>
              <a:ahLst/>
              <a:cxnLst/>
              <a:rect l="l" t="t" r="r" b="b"/>
              <a:pathLst>
                <a:path w="128" h="58" extrusionOk="0">
                  <a:moveTo>
                    <a:pt x="60" y="1"/>
                  </a:moveTo>
                  <a:cubicBezTo>
                    <a:pt x="49" y="1"/>
                    <a:pt x="31" y="5"/>
                    <a:pt x="0" y="9"/>
                  </a:cubicBezTo>
                  <a:cubicBezTo>
                    <a:pt x="19" y="42"/>
                    <a:pt x="31" y="57"/>
                    <a:pt x="49" y="57"/>
                  </a:cubicBezTo>
                  <a:cubicBezTo>
                    <a:pt x="64" y="57"/>
                    <a:pt x="86" y="46"/>
                    <a:pt x="128" y="31"/>
                  </a:cubicBezTo>
                  <a:cubicBezTo>
                    <a:pt x="94" y="9"/>
                    <a:pt x="83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1" name="Google Shape;7091;p5"/>
            <p:cNvSpPr/>
            <p:nvPr/>
          </p:nvSpPr>
          <p:spPr>
            <a:xfrm>
              <a:off x="-2206476" y="-2834536"/>
              <a:ext cx="12367" cy="20151"/>
            </a:xfrm>
            <a:custGeom>
              <a:avLst/>
              <a:gdLst/>
              <a:ahLst/>
              <a:cxnLst/>
              <a:rect l="l" t="t" r="r" b="b"/>
              <a:pathLst>
                <a:path w="259" h="422" extrusionOk="0">
                  <a:moveTo>
                    <a:pt x="128" y="0"/>
                  </a:moveTo>
                  <a:cubicBezTo>
                    <a:pt x="109" y="0"/>
                    <a:pt x="94" y="7"/>
                    <a:pt x="79" y="18"/>
                  </a:cubicBezTo>
                  <a:lnTo>
                    <a:pt x="79" y="23"/>
                  </a:lnTo>
                  <a:cubicBezTo>
                    <a:pt x="68" y="52"/>
                    <a:pt x="0" y="37"/>
                    <a:pt x="16" y="86"/>
                  </a:cubicBezTo>
                  <a:cubicBezTo>
                    <a:pt x="26" y="112"/>
                    <a:pt x="45" y="123"/>
                    <a:pt x="68" y="123"/>
                  </a:cubicBezTo>
                  <a:cubicBezTo>
                    <a:pt x="79" y="123"/>
                    <a:pt x="90" y="120"/>
                    <a:pt x="105" y="116"/>
                  </a:cubicBezTo>
                  <a:lnTo>
                    <a:pt x="109" y="116"/>
                  </a:lnTo>
                  <a:cubicBezTo>
                    <a:pt x="112" y="116"/>
                    <a:pt x="121" y="120"/>
                    <a:pt x="124" y="123"/>
                  </a:cubicBezTo>
                  <a:cubicBezTo>
                    <a:pt x="135" y="130"/>
                    <a:pt x="135" y="153"/>
                    <a:pt x="128" y="153"/>
                  </a:cubicBezTo>
                  <a:cubicBezTo>
                    <a:pt x="38" y="157"/>
                    <a:pt x="98" y="180"/>
                    <a:pt x="121" y="198"/>
                  </a:cubicBezTo>
                  <a:cubicBezTo>
                    <a:pt x="143" y="217"/>
                    <a:pt x="150" y="243"/>
                    <a:pt x="135" y="269"/>
                  </a:cubicBezTo>
                  <a:cubicBezTo>
                    <a:pt x="128" y="280"/>
                    <a:pt x="121" y="284"/>
                    <a:pt x="116" y="284"/>
                  </a:cubicBezTo>
                  <a:cubicBezTo>
                    <a:pt x="102" y="284"/>
                    <a:pt x="94" y="265"/>
                    <a:pt x="83" y="258"/>
                  </a:cubicBezTo>
                  <a:cubicBezTo>
                    <a:pt x="76" y="258"/>
                    <a:pt x="71" y="254"/>
                    <a:pt x="68" y="254"/>
                  </a:cubicBezTo>
                  <a:cubicBezTo>
                    <a:pt x="53" y="254"/>
                    <a:pt x="53" y="277"/>
                    <a:pt x="45" y="287"/>
                  </a:cubicBezTo>
                  <a:cubicBezTo>
                    <a:pt x="116" y="337"/>
                    <a:pt x="68" y="377"/>
                    <a:pt x="19" y="415"/>
                  </a:cubicBezTo>
                  <a:cubicBezTo>
                    <a:pt x="49" y="418"/>
                    <a:pt x="71" y="422"/>
                    <a:pt x="86" y="422"/>
                  </a:cubicBezTo>
                  <a:cubicBezTo>
                    <a:pt x="138" y="422"/>
                    <a:pt x="138" y="404"/>
                    <a:pt x="147" y="332"/>
                  </a:cubicBezTo>
                  <a:cubicBezTo>
                    <a:pt x="150" y="332"/>
                    <a:pt x="157" y="329"/>
                    <a:pt x="161" y="329"/>
                  </a:cubicBezTo>
                  <a:cubicBezTo>
                    <a:pt x="173" y="329"/>
                    <a:pt x="183" y="332"/>
                    <a:pt x="191" y="337"/>
                  </a:cubicBezTo>
                  <a:cubicBezTo>
                    <a:pt x="202" y="340"/>
                    <a:pt x="214" y="340"/>
                    <a:pt x="225" y="340"/>
                  </a:cubicBezTo>
                  <a:cubicBezTo>
                    <a:pt x="236" y="340"/>
                    <a:pt x="247" y="337"/>
                    <a:pt x="259" y="325"/>
                  </a:cubicBezTo>
                  <a:cubicBezTo>
                    <a:pt x="199" y="265"/>
                    <a:pt x="138" y="202"/>
                    <a:pt x="199" y="104"/>
                  </a:cubicBezTo>
                  <a:cubicBezTo>
                    <a:pt x="214" y="78"/>
                    <a:pt x="199" y="45"/>
                    <a:pt x="176" y="23"/>
                  </a:cubicBezTo>
                  <a:lnTo>
                    <a:pt x="176" y="18"/>
                  </a:lnTo>
                  <a:cubicBezTo>
                    <a:pt x="157" y="7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2" name="Google Shape;7092;p5"/>
            <p:cNvSpPr/>
            <p:nvPr/>
          </p:nvSpPr>
          <p:spPr>
            <a:xfrm>
              <a:off x="-2212206" y="-2822073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53" y="0"/>
                  </a:moveTo>
                  <a:cubicBezTo>
                    <a:pt x="34" y="0"/>
                    <a:pt x="16" y="8"/>
                    <a:pt x="1" y="23"/>
                  </a:cubicBezTo>
                  <a:cubicBezTo>
                    <a:pt x="34" y="60"/>
                    <a:pt x="12" y="128"/>
                    <a:pt x="65" y="157"/>
                  </a:cubicBezTo>
                  <a:cubicBezTo>
                    <a:pt x="124" y="124"/>
                    <a:pt x="113" y="53"/>
                    <a:pt x="146" y="8"/>
                  </a:cubicBezTo>
                  <a:lnTo>
                    <a:pt x="146" y="8"/>
                  </a:lnTo>
                  <a:cubicBezTo>
                    <a:pt x="139" y="12"/>
                    <a:pt x="132" y="12"/>
                    <a:pt x="124" y="12"/>
                  </a:cubicBezTo>
                  <a:cubicBezTo>
                    <a:pt x="113" y="12"/>
                    <a:pt x="101" y="8"/>
                    <a:pt x="87" y="8"/>
                  </a:cubicBezTo>
                  <a:cubicBezTo>
                    <a:pt x="75" y="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3" name="Google Shape;7093;p5"/>
            <p:cNvSpPr/>
            <p:nvPr/>
          </p:nvSpPr>
          <p:spPr>
            <a:xfrm>
              <a:off x="-1907322" y="-2713919"/>
              <a:ext cx="12701" cy="9502"/>
            </a:xfrm>
            <a:custGeom>
              <a:avLst/>
              <a:gdLst/>
              <a:ahLst/>
              <a:cxnLst/>
              <a:rect l="l" t="t" r="r" b="b"/>
              <a:pathLst>
                <a:path w="266" h="199" extrusionOk="0">
                  <a:moveTo>
                    <a:pt x="120" y="1"/>
                  </a:moveTo>
                  <a:cubicBezTo>
                    <a:pt x="83" y="9"/>
                    <a:pt x="53" y="31"/>
                    <a:pt x="27" y="61"/>
                  </a:cubicBezTo>
                  <a:cubicBezTo>
                    <a:pt x="8" y="80"/>
                    <a:pt x="1" y="102"/>
                    <a:pt x="15" y="124"/>
                  </a:cubicBezTo>
                  <a:cubicBezTo>
                    <a:pt x="46" y="166"/>
                    <a:pt x="86" y="199"/>
                    <a:pt x="136" y="199"/>
                  </a:cubicBezTo>
                  <a:lnTo>
                    <a:pt x="139" y="199"/>
                  </a:lnTo>
                  <a:cubicBezTo>
                    <a:pt x="184" y="199"/>
                    <a:pt x="225" y="177"/>
                    <a:pt x="229" y="116"/>
                  </a:cubicBezTo>
                  <a:cubicBezTo>
                    <a:pt x="229" y="94"/>
                    <a:pt x="251" y="90"/>
                    <a:pt x="266" y="83"/>
                  </a:cubicBezTo>
                  <a:cubicBezTo>
                    <a:pt x="214" y="61"/>
                    <a:pt x="153" y="5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4" name="Google Shape;7094;p5"/>
            <p:cNvSpPr/>
            <p:nvPr/>
          </p:nvSpPr>
          <p:spPr>
            <a:xfrm>
              <a:off x="-2036533" y="-2900097"/>
              <a:ext cx="8070" cy="5969"/>
            </a:xfrm>
            <a:custGeom>
              <a:avLst/>
              <a:gdLst/>
              <a:ahLst/>
              <a:cxnLst/>
              <a:rect l="l" t="t" r="r" b="b"/>
              <a:pathLst>
                <a:path w="169" h="125" extrusionOk="0">
                  <a:moveTo>
                    <a:pt x="101" y="1"/>
                  </a:moveTo>
                  <a:lnTo>
                    <a:pt x="101" y="1"/>
                  </a:lnTo>
                  <a:cubicBezTo>
                    <a:pt x="78" y="19"/>
                    <a:pt x="60" y="42"/>
                    <a:pt x="33" y="57"/>
                  </a:cubicBezTo>
                  <a:cubicBezTo>
                    <a:pt x="0" y="72"/>
                    <a:pt x="7" y="98"/>
                    <a:pt x="33" y="117"/>
                  </a:cubicBezTo>
                  <a:cubicBezTo>
                    <a:pt x="45" y="124"/>
                    <a:pt x="56" y="124"/>
                    <a:pt x="68" y="124"/>
                  </a:cubicBezTo>
                  <a:cubicBezTo>
                    <a:pt x="105" y="124"/>
                    <a:pt x="146" y="102"/>
                    <a:pt x="168" y="64"/>
                  </a:cubicBezTo>
                  <a:cubicBezTo>
                    <a:pt x="157" y="54"/>
                    <a:pt x="150" y="46"/>
                    <a:pt x="142" y="46"/>
                  </a:cubicBezTo>
                  <a:cubicBezTo>
                    <a:pt x="135" y="46"/>
                    <a:pt x="128" y="54"/>
                    <a:pt x="116" y="61"/>
                  </a:cubicBezTo>
                  <a:cubicBezTo>
                    <a:pt x="109" y="68"/>
                    <a:pt x="101" y="76"/>
                    <a:pt x="90" y="76"/>
                  </a:cubicBezTo>
                  <a:lnTo>
                    <a:pt x="86" y="76"/>
                  </a:lnTo>
                  <a:cubicBezTo>
                    <a:pt x="78" y="46"/>
                    <a:pt x="116" y="28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5" name="Google Shape;7095;p5"/>
            <p:cNvSpPr/>
            <p:nvPr/>
          </p:nvSpPr>
          <p:spPr>
            <a:xfrm>
              <a:off x="-2250406" y="-2859557"/>
              <a:ext cx="15949" cy="15949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1" y="0"/>
                  </a:moveTo>
                  <a:cubicBezTo>
                    <a:pt x="90" y="53"/>
                    <a:pt x="57" y="135"/>
                    <a:pt x="1" y="199"/>
                  </a:cubicBezTo>
                  <a:cubicBezTo>
                    <a:pt x="16" y="210"/>
                    <a:pt x="49" y="210"/>
                    <a:pt x="23" y="240"/>
                  </a:cubicBezTo>
                  <a:cubicBezTo>
                    <a:pt x="9" y="262"/>
                    <a:pt x="16" y="281"/>
                    <a:pt x="31" y="296"/>
                  </a:cubicBezTo>
                  <a:lnTo>
                    <a:pt x="42" y="296"/>
                  </a:lnTo>
                  <a:cubicBezTo>
                    <a:pt x="68" y="296"/>
                    <a:pt x="90" y="307"/>
                    <a:pt x="113" y="314"/>
                  </a:cubicBezTo>
                  <a:cubicBezTo>
                    <a:pt x="135" y="326"/>
                    <a:pt x="158" y="333"/>
                    <a:pt x="180" y="333"/>
                  </a:cubicBezTo>
                  <a:lnTo>
                    <a:pt x="195" y="333"/>
                  </a:lnTo>
                  <a:cubicBezTo>
                    <a:pt x="188" y="314"/>
                    <a:pt x="184" y="300"/>
                    <a:pt x="177" y="281"/>
                  </a:cubicBezTo>
                  <a:cubicBezTo>
                    <a:pt x="173" y="270"/>
                    <a:pt x="173" y="259"/>
                    <a:pt x="169" y="251"/>
                  </a:cubicBezTo>
                  <a:cubicBezTo>
                    <a:pt x="139" y="173"/>
                    <a:pt x="139" y="157"/>
                    <a:pt x="195" y="157"/>
                  </a:cubicBezTo>
                  <a:lnTo>
                    <a:pt x="229" y="157"/>
                  </a:lnTo>
                  <a:cubicBezTo>
                    <a:pt x="237" y="157"/>
                    <a:pt x="251" y="169"/>
                    <a:pt x="263" y="169"/>
                  </a:cubicBezTo>
                  <a:cubicBezTo>
                    <a:pt x="270" y="169"/>
                    <a:pt x="273" y="165"/>
                    <a:pt x="278" y="147"/>
                  </a:cubicBezTo>
                  <a:cubicBezTo>
                    <a:pt x="282" y="98"/>
                    <a:pt x="334" y="71"/>
                    <a:pt x="326" y="16"/>
                  </a:cubicBezTo>
                  <a:lnTo>
                    <a:pt x="237" y="16"/>
                  </a:lnTo>
                  <a:cubicBezTo>
                    <a:pt x="211" y="16"/>
                    <a:pt x="188" y="12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6" name="Google Shape;7096;p5"/>
            <p:cNvSpPr/>
            <p:nvPr/>
          </p:nvSpPr>
          <p:spPr>
            <a:xfrm>
              <a:off x="-2242002" y="-2848479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39" y="1"/>
                  </a:moveTo>
                  <a:cubicBezTo>
                    <a:pt x="90" y="1"/>
                    <a:pt x="49" y="41"/>
                    <a:pt x="1" y="49"/>
                  </a:cubicBezTo>
                  <a:cubicBezTo>
                    <a:pt x="8" y="68"/>
                    <a:pt x="12" y="82"/>
                    <a:pt x="19" y="101"/>
                  </a:cubicBezTo>
                  <a:cubicBezTo>
                    <a:pt x="42" y="108"/>
                    <a:pt x="64" y="120"/>
                    <a:pt x="83" y="127"/>
                  </a:cubicBezTo>
                  <a:lnTo>
                    <a:pt x="87" y="127"/>
                  </a:lnTo>
                  <a:cubicBezTo>
                    <a:pt x="94" y="120"/>
                    <a:pt x="106" y="113"/>
                    <a:pt x="116" y="105"/>
                  </a:cubicBezTo>
                  <a:cubicBezTo>
                    <a:pt x="113" y="56"/>
                    <a:pt x="187" y="60"/>
                    <a:pt x="180" y="11"/>
                  </a:cubicBezTo>
                  <a:cubicBezTo>
                    <a:pt x="165" y="4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7" name="Google Shape;7097;p5"/>
            <p:cNvSpPr/>
            <p:nvPr/>
          </p:nvSpPr>
          <p:spPr>
            <a:xfrm>
              <a:off x="-2651124" y="-2819542"/>
              <a:ext cx="10266" cy="7163"/>
            </a:xfrm>
            <a:custGeom>
              <a:avLst/>
              <a:gdLst/>
              <a:ahLst/>
              <a:cxnLst/>
              <a:rect l="l" t="t" r="r" b="b"/>
              <a:pathLst>
                <a:path w="215" h="150" extrusionOk="0">
                  <a:moveTo>
                    <a:pt x="35" y="0"/>
                  </a:moveTo>
                  <a:lnTo>
                    <a:pt x="1" y="34"/>
                  </a:lnTo>
                  <a:cubicBezTo>
                    <a:pt x="4" y="94"/>
                    <a:pt x="72" y="94"/>
                    <a:pt x="98" y="135"/>
                  </a:cubicBezTo>
                  <a:cubicBezTo>
                    <a:pt x="106" y="138"/>
                    <a:pt x="109" y="142"/>
                    <a:pt x="117" y="149"/>
                  </a:cubicBezTo>
                  <a:cubicBezTo>
                    <a:pt x="206" y="108"/>
                    <a:pt x="214" y="75"/>
                    <a:pt x="151" y="18"/>
                  </a:cubicBezTo>
                  <a:lnTo>
                    <a:pt x="143" y="18"/>
                  </a:lnTo>
                  <a:cubicBezTo>
                    <a:pt x="132" y="18"/>
                    <a:pt x="120" y="18"/>
                    <a:pt x="109" y="23"/>
                  </a:cubicBezTo>
                  <a:cubicBezTo>
                    <a:pt x="98" y="26"/>
                    <a:pt x="87" y="26"/>
                    <a:pt x="80" y="26"/>
                  </a:cubicBezTo>
                  <a:cubicBezTo>
                    <a:pt x="61" y="26"/>
                    <a:pt x="46" y="23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8" name="Google Shape;7098;p5"/>
            <p:cNvSpPr/>
            <p:nvPr/>
          </p:nvSpPr>
          <p:spPr>
            <a:xfrm>
              <a:off x="-2645585" y="-2819542"/>
              <a:ext cx="5778" cy="7879"/>
            </a:xfrm>
            <a:custGeom>
              <a:avLst/>
              <a:gdLst/>
              <a:ahLst/>
              <a:cxnLst/>
              <a:rect l="l" t="t" r="r" b="b"/>
              <a:pathLst>
                <a:path w="121" h="165" extrusionOk="0">
                  <a:moveTo>
                    <a:pt x="68" y="0"/>
                  </a:moveTo>
                  <a:cubicBezTo>
                    <a:pt x="53" y="0"/>
                    <a:pt x="42" y="11"/>
                    <a:pt x="35" y="18"/>
                  </a:cubicBezTo>
                  <a:cubicBezTo>
                    <a:pt x="98" y="75"/>
                    <a:pt x="90" y="108"/>
                    <a:pt x="1" y="149"/>
                  </a:cubicBezTo>
                  <a:cubicBezTo>
                    <a:pt x="16" y="161"/>
                    <a:pt x="27" y="164"/>
                    <a:pt x="38" y="164"/>
                  </a:cubicBezTo>
                  <a:cubicBezTo>
                    <a:pt x="64" y="164"/>
                    <a:pt x="83" y="135"/>
                    <a:pt x="98" y="112"/>
                  </a:cubicBezTo>
                  <a:cubicBezTo>
                    <a:pt x="116" y="78"/>
                    <a:pt x="121" y="37"/>
                    <a:pt x="83" y="7"/>
                  </a:cubicBezTo>
                  <a:cubicBezTo>
                    <a:pt x="79" y="4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9" name="Google Shape;7099;p5"/>
            <p:cNvSpPr/>
            <p:nvPr/>
          </p:nvSpPr>
          <p:spPr>
            <a:xfrm>
              <a:off x="-2651840" y="-2817967"/>
              <a:ext cx="5396" cy="4871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16" y="1"/>
                  </a:moveTo>
                  <a:cubicBezTo>
                    <a:pt x="1" y="75"/>
                    <a:pt x="23" y="97"/>
                    <a:pt x="113" y="102"/>
                  </a:cubicBezTo>
                  <a:cubicBezTo>
                    <a:pt x="87" y="61"/>
                    <a:pt x="19" y="6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0" name="Google Shape;7100;p5"/>
            <p:cNvSpPr/>
            <p:nvPr/>
          </p:nvSpPr>
          <p:spPr>
            <a:xfrm>
              <a:off x="-2626628" y="-2804215"/>
              <a:ext cx="5730" cy="4011"/>
            </a:xfrm>
            <a:custGeom>
              <a:avLst/>
              <a:gdLst/>
              <a:ahLst/>
              <a:cxnLst/>
              <a:rect l="l" t="t" r="r" b="b"/>
              <a:pathLst>
                <a:path w="120" h="84" extrusionOk="0">
                  <a:moveTo>
                    <a:pt x="52" y="0"/>
                  </a:moveTo>
                  <a:cubicBezTo>
                    <a:pt x="19" y="0"/>
                    <a:pt x="4" y="23"/>
                    <a:pt x="0" y="56"/>
                  </a:cubicBezTo>
                  <a:cubicBezTo>
                    <a:pt x="15" y="75"/>
                    <a:pt x="30" y="83"/>
                    <a:pt x="45" y="83"/>
                  </a:cubicBezTo>
                  <a:cubicBezTo>
                    <a:pt x="71" y="83"/>
                    <a:pt x="90" y="64"/>
                    <a:pt x="112" y="45"/>
                  </a:cubicBezTo>
                  <a:cubicBezTo>
                    <a:pt x="119" y="4"/>
                    <a:pt x="93" y="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1" name="Google Shape;7101;p5"/>
            <p:cNvSpPr/>
            <p:nvPr/>
          </p:nvSpPr>
          <p:spPr>
            <a:xfrm>
              <a:off x="-2627010" y="-2802066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8" y="19"/>
                    <a:pt x="79" y="38"/>
                    <a:pt x="53" y="38"/>
                  </a:cubicBezTo>
                  <a:cubicBezTo>
                    <a:pt x="38" y="38"/>
                    <a:pt x="23" y="30"/>
                    <a:pt x="8" y="11"/>
                  </a:cubicBezTo>
                  <a:lnTo>
                    <a:pt x="8" y="11"/>
                  </a:lnTo>
                  <a:cubicBezTo>
                    <a:pt x="1" y="64"/>
                    <a:pt x="27" y="71"/>
                    <a:pt x="57" y="71"/>
                  </a:cubicBezTo>
                  <a:lnTo>
                    <a:pt x="91" y="71"/>
                  </a:lnTo>
                  <a:cubicBezTo>
                    <a:pt x="135" y="64"/>
                    <a:pt x="127" y="3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2" name="Google Shape;7102;p5"/>
            <p:cNvSpPr/>
            <p:nvPr/>
          </p:nvSpPr>
          <p:spPr>
            <a:xfrm>
              <a:off x="-2041738" y="-2532517"/>
              <a:ext cx="9168" cy="8070"/>
            </a:xfrm>
            <a:custGeom>
              <a:avLst/>
              <a:gdLst/>
              <a:ahLst/>
              <a:cxnLst/>
              <a:rect l="l" t="t" r="r" b="b"/>
              <a:pathLst>
                <a:path w="192" h="169" extrusionOk="0">
                  <a:moveTo>
                    <a:pt x="132" y="0"/>
                  </a:moveTo>
                  <a:cubicBezTo>
                    <a:pt x="125" y="0"/>
                    <a:pt x="116" y="4"/>
                    <a:pt x="106" y="18"/>
                  </a:cubicBezTo>
                  <a:cubicBezTo>
                    <a:pt x="68" y="63"/>
                    <a:pt x="42" y="120"/>
                    <a:pt x="1" y="161"/>
                  </a:cubicBezTo>
                  <a:cubicBezTo>
                    <a:pt x="12" y="168"/>
                    <a:pt x="20" y="168"/>
                    <a:pt x="30" y="168"/>
                  </a:cubicBezTo>
                  <a:cubicBezTo>
                    <a:pt x="61" y="168"/>
                    <a:pt x="87" y="153"/>
                    <a:pt x="113" y="146"/>
                  </a:cubicBezTo>
                  <a:cubicBezTo>
                    <a:pt x="132" y="130"/>
                    <a:pt x="151" y="112"/>
                    <a:pt x="169" y="97"/>
                  </a:cubicBezTo>
                  <a:cubicBezTo>
                    <a:pt x="180" y="82"/>
                    <a:pt x="192" y="68"/>
                    <a:pt x="184" y="49"/>
                  </a:cubicBezTo>
                  <a:cubicBezTo>
                    <a:pt x="161" y="45"/>
                    <a:pt x="151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3" name="Google Shape;7103;p5"/>
            <p:cNvSpPr/>
            <p:nvPr/>
          </p:nvSpPr>
          <p:spPr>
            <a:xfrm>
              <a:off x="-2049569" y="-2538963"/>
              <a:ext cx="8213" cy="10028"/>
            </a:xfrm>
            <a:custGeom>
              <a:avLst/>
              <a:gdLst/>
              <a:ahLst/>
              <a:cxnLst/>
              <a:rect l="l" t="t" r="r" b="b"/>
              <a:pathLst>
                <a:path w="172" h="210" extrusionOk="0">
                  <a:moveTo>
                    <a:pt x="132" y="1"/>
                  </a:moveTo>
                  <a:lnTo>
                    <a:pt x="132" y="1"/>
                  </a:lnTo>
                  <a:cubicBezTo>
                    <a:pt x="71" y="46"/>
                    <a:pt x="1" y="86"/>
                    <a:pt x="49" y="180"/>
                  </a:cubicBezTo>
                  <a:cubicBezTo>
                    <a:pt x="76" y="207"/>
                    <a:pt x="109" y="210"/>
                    <a:pt x="147" y="210"/>
                  </a:cubicBezTo>
                  <a:cubicBezTo>
                    <a:pt x="155" y="210"/>
                    <a:pt x="163" y="210"/>
                    <a:pt x="172" y="210"/>
                  </a:cubicBezTo>
                  <a:cubicBezTo>
                    <a:pt x="105" y="146"/>
                    <a:pt x="101" y="75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4" name="Google Shape;7104;p5"/>
            <p:cNvSpPr/>
            <p:nvPr/>
          </p:nvSpPr>
          <p:spPr>
            <a:xfrm>
              <a:off x="-2819442" y="-266106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20" y="1"/>
                  </a:moveTo>
                  <a:cubicBezTo>
                    <a:pt x="12" y="34"/>
                    <a:pt x="4" y="68"/>
                    <a:pt x="1" y="101"/>
                  </a:cubicBezTo>
                  <a:cubicBezTo>
                    <a:pt x="46" y="105"/>
                    <a:pt x="87" y="108"/>
                    <a:pt x="128" y="113"/>
                  </a:cubicBezTo>
                  <a:cubicBezTo>
                    <a:pt x="146" y="19"/>
                    <a:pt x="79" y="12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5" name="Google Shape;7105;p5"/>
            <p:cNvSpPr/>
            <p:nvPr/>
          </p:nvSpPr>
          <p:spPr>
            <a:xfrm>
              <a:off x="-2127927" y="-2930943"/>
              <a:ext cx="10744" cy="9311"/>
            </a:xfrm>
            <a:custGeom>
              <a:avLst/>
              <a:gdLst/>
              <a:ahLst/>
              <a:cxnLst/>
              <a:rect l="l" t="t" r="r" b="b"/>
              <a:pathLst>
                <a:path w="225" h="195" extrusionOk="0">
                  <a:moveTo>
                    <a:pt x="135" y="1"/>
                  </a:moveTo>
                  <a:cubicBezTo>
                    <a:pt x="113" y="1"/>
                    <a:pt x="90" y="8"/>
                    <a:pt x="72" y="11"/>
                  </a:cubicBezTo>
                  <a:cubicBezTo>
                    <a:pt x="19" y="19"/>
                    <a:pt x="30" y="64"/>
                    <a:pt x="19" y="101"/>
                  </a:cubicBezTo>
                  <a:cubicBezTo>
                    <a:pt x="1" y="172"/>
                    <a:pt x="72" y="161"/>
                    <a:pt x="98" y="194"/>
                  </a:cubicBezTo>
                  <a:cubicBezTo>
                    <a:pt x="116" y="191"/>
                    <a:pt x="131" y="184"/>
                    <a:pt x="150" y="180"/>
                  </a:cubicBezTo>
                  <a:cubicBezTo>
                    <a:pt x="158" y="172"/>
                    <a:pt x="165" y="161"/>
                    <a:pt x="172" y="153"/>
                  </a:cubicBezTo>
                  <a:cubicBezTo>
                    <a:pt x="225" y="113"/>
                    <a:pt x="184" y="64"/>
                    <a:pt x="176" y="27"/>
                  </a:cubicBezTo>
                  <a:cubicBezTo>
                    <a:pt x="168" y="8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6" name="Google Shape;7106;p5"/>
            <p:cNvSpPr/>
            <p:nvPr/>
          </p:nvSpPr>
          <p:spPr>
            <a:xfrm>
              <a:off x="-2124919" y="-2939729"/>
              <a:ext cx="8595" cy="7544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87" y="1"/>
                  </a:moveTo>
                  <a:lnTo>
                    <a:pt x="87" y="1"/>
                  </a:lnTo>
                  <a:cubicBezTo>
                    <a:pt x="0" y="102"/>
                    <a:pt x="5" y="117"/>
                    <a:pt x="140" y="158"/>
                  </a:cubicBezTo>
                  <a:cubicBezTo>
                    <a:pt x="180" y="50"/>
                    <a:pt x="180" y="50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7" name="Google Shape;7107;p5"/>
            <p:cNvSpPr/>
            <p:nvPr/>
          </p:nvSpPr>
          <p:spPr>
            <a:xfrm>
              <a:off x="-1973694" y="-2714254"/>
              <a:ext cx="25212" cy="12319"/>
            </a:xfrm>
            <a:custGeom>
              <a:avLst/>
              <a:gdLst/>
              <a:ahLst/>
              <a:cxnLst/>
              <a:rect l="l" t="t" r="r" b="b"/>
              <a:pathLst>
                <a:path w="528" h="258" extrusionOk="0">
                  <a:moveTo>
                    <a:pt x="217" y="1"/>
                  </a:moveTo>
                  <a:cubicBezTo>
                    <a:pt x="187" y="1"/>
                    <a:pt x="180" y="23"/>
                    <a:pt x="183" y="56"/>
                  </a:cubicBezTo>
                  <a:cubicBezTo>
                    <a:pt x="191" y="90"/>
                    <a:pt x="202" y="123"/>
                    <a:pt x="165" y="154"/>
                  </a:cubicBezTo>
                  <a:cubicBezTo>
                    <a:pt x="127" y="131"/>
                    <a:pt x="149" y="87"/>
                    <a:pt x="123" y="61"/>
                  </a:cubicBezTo>
                  <a:cubicBezTo>
                    <a:pt x="104" y="38"/>
                    <a:pt x="82" y="27"/>
                    <a:pt x="60" y="27"/>
                  </a:cubicBezTo>
                  <a:cubicBezTo>
                    <a:pt x="49" y="27"/>
                    <a:pt x="41" y="27"/>
                    <a:pt x="30" y="30"/>
                  </a:cubicBezTo>
                  <a:cubicBezTo>
                    <a:pt x="0" y="42"/>
                    <a:pt x="18" y="79"/>
                    <a:pt x="18" y="101"/>
                  </a:cubicBezTo>
                  <a:cubicBezTo>
                    <a:pt x="23" y="135"/>
                    <a:pt x="52" y="165"/>
                    <a:pt x="34" y="199"/>
                  </a:cubicBezTo>
                  <a:cubicBezTo>
                    <a:pt x="101" y="232"/>
                    <a:pt x="168" y="258"/>
                    <a:pt x="239" y="258"/>
                  </a:cubicBezTo>
                  <a:cubicBezTo>
                    <a:pt x="287" y="258"/>
                    <a:pt x="340" y="244"/>
                    <a:pt x="389" y="210"/>
                  </a:cubicBezTo>
                  <a:cubicBezTo>
                    <a:pt x="400" y="202"/>
                    <a:pt x="408" y="199"/>
                    <a:pt x="415" y="199"/>
                  </a:cubicBezTo>
                  <a:cubicBezTo>
                    <a:pt x="437" y="199"/>
                    <a:pt x="456" y="213"/>
                    <a:pt x="479" y="218"/>
                  </a:cubicBezTo>
                  <a:cubicBezTo>
                    <a:pt x="512" y="206"/>
                    <a:pt x="527" y="187"/>
                    <a:pt x="508" y="150"/>
                  </a:cubicBezTo>
                  <a:lnTo>
                    <a:pt x="508" y="150"/>
                  </a:lnTo>
                  <a:cubicBezTo>
                    <a:pt x="505" y="154"/>
                    <a:pt x="501" y="154"/>
                    <a:pt x="497" y="154"/>
                  </a:cubicBezTo>
                  <a:cubicBezTo>
                    <a:pt x="482" y="154"/>
                    <a:pt x="475" y="146"/>
                    <a:pt x="463" y="135"/>
                  </a:cubicBezTo>
                  <a:lnTo>
                    <a:pt x="460" y="135"/>
                  </a:lnTo>
                  <a:cubicBezTo>
                    <a:pt x="441" y="135"/>
                    <a:pt x="422" y="158"/>
                    <a:pt x="404" y="158"/>
                  </a:cubicBezTo>
                  <a:cubicBezTo>
                    <a:pt x="392" y="158"/>
                    <a:pt x="385" y="146"/>
                    <a:pt x="382" y="113"/>
                  </a:cubicBezTo>
                  <a:cubicBezTo>
                    <a:pt x="377" y="94"/>
                    <a:pt x="329" y="83"/>
                    <a:pt x="292" y="83"/>
                  </a:cubicBezTo>
                  <a:lnTo>
                    <a:pt x="277" y="83"/>
                  </a:lnTo>
                  <a:cubicBezTo>
                    <a:pt x="220" y="83"/>
                    <a:pt x="220" y="49"/>
                    <a:pt x="232" y="4"/>
                  </a:cubicBezTo>
                  <a:cubicBezTo>
                    <a:pt x="228" y="1"/>
                    <a:pt x="225" y="1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8" name="Google Shape;7108;p5"/>
            <p:cNvSpPr/>
            <p:nvPr/>
          </p:nvSpPr>
          <p:spPr>
            <a:xfrm>
              <a:off x="-2575583" y="-2464187"/>
              <a:ext cx="9693" cy="7210"/>
            </a:xfrm>
            <a:custGeom>
              <a:avLst/>
              <a:gdLst/>
              <a:ahLst/>
              <a:cxnLst/>
              <a:rect l="l" t="t" r="r" b="b"/>
              <a:pathLst>
                <a:path w="203" h="151" extrusionOk="0">
                  <a:moveTo>
                    <a:pt x="30" y="0"/>
                  </a:moveTo>
                  <a:cubicBezTo>
                    <a:pt x="11" y="0"/>
                    <a:pt x="11" y="31"/>
                    <a:pt x="0" y="50"/>
                  </a:cubicBezTo>
                  <a:cubicBezTo>
                    <a:pt x="18" y="72"/>
                    <a:pt x="52" y="76"/>
                    <a:pt x="63" y="109"/>
                  </a:cubicBezTo>
                  <a:cubicBezTo>
                    <a:pt x="75" y="143"/>
                    <a:pt x="97" y="150"/>
                    <a:pt x="123" y="150"/>
                  </a:cubicBezTo>
                  <a:cubicBezTo>
                    <a:pt x="135" y="150"/>
                    <a:pt x="149" y="146"/>
                    <a:pt x="161" y="146"/>
                  </a:cubicBezTo>
                  <a:cubicBezTo>
                    <a:pt x="202" y="45"/>
                    <a:pt x="202" y="45"/>
                    <a:pt x="105" y="34"/>
                  </a:cubicBezTo>
                  <a:cubicBezTo>
                    <a:pt x="86" y="31"/>
                    <a:pt x="71" y="19"/>
                    <a:pt x="56" y="12"/>
                  </a:cubicBezTo>
                  <a:cubicBezTo>
                    <a:pt x="45" y="5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9" name="Google Shape;7109;p5"/>
            <p:cNvSpPr/>
            <p:nvPr/>
          </p:nvSpPr>
          <p:spPr>
            <a:xfrm>
              <a:off x="-2558823" y="-2465763"/>
              <a:ext cx="8261" cy="6972"/>
            </a:xfrm>
            <a:custGeom>
              <a:avLst/>
              <a:gdLst/>
              <a:ahLst/>
              <a:cxnLst/>
              <a:rect l="l" t="t" r="r" b="b"/>
              <a:pathLst>
                <a:path w="173" h="146" extrusionOk="0">
                  <a:moveTo>
                    <a:pt x="60" y="0"/>
                  </a:moveTo>
                  <a:cubicBezTo>
                    <a:pt x="34" y="0"/>
                    <a:pt x="12" y="11"/>
                    <a:pt x="8" y="38"/>
                  </a:cubicBezTo>
                  <a:cubicBezTo>
                    <a:pt x="0" y="71"/>
                    <a:pt x="4" y="116"/>
                    <a:pt x="23" y="135"/>
                  </a:cubicBezTo>
                  <a:cubicBezTo>
                    <a:pt x="31" y="142"/>
                    <a:pt x="45" y="145"/>
                    <a:pt x="60" y="145"/>
                  </a:cubicBezTo>
                  <a:cubicBezTo>
                    <a:pt x="79" y="145"/>
                    <a:pt x="102" y="138"/>
                    <a:pt x="112" y="123"/>
                  </a:cubicBezTo>
                  <a:cubicBezTo>
                    <a:pt x="131" y="97"/>
                    <a:pt x="150" y="74"/>
                    <a:pt x="172" y="52"/>
                  </a:cubicBezTo>
                  <a:cubicBezTo>
                    <a:pt x="143" y="33"/>
                    <a:pt x="112" y="11"/>
                    <a:pt x="79" y="4"/>
                  </a:cubicBezTo>
                  <a:cubicBezTo>
                    <a:pt x="76" y="0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0" name="Google Shape;7110;p5"/>
            <p:cNvSpPr/>
            <p:nvPr/>
          </p:nvSpPr>
          <p:spPr>
            <a:xfrm>
              <a:off x="-2620229" y="-2483287"/>
              <a:ext cx="6972" cy="8786"/>
            </a:xfrm>
            <a:custGeom>
              <a:avLst/>
              <a:gdLst/>
              <a:ahLst/>
              <a:cxnLst/>
              <a:rect l="l" t="t" r="r" b="b"/>
              <a:pathLst>
                <a:path w="146" h="184" extrusionOk="0">
                  <a:moveTo>
                    <a:pt x="132" y="1"/>
                  </a:moveTo>
                  <a:lnTo>
                    <a:pt x="132" y="5"/>
                  </a:lnTo>
                  <a:cubicBezTo>
                    <a:pt x="109" y="27"/>
                    <a:pt x="87" y="27"/>
                    <a:pt x="61" y="27"/>
                  </a:cubicBezTo>
                  <a:lnTo>
                    <a:pt x="49" y="27"/>
                  </a:lnTo>
                  <a:cubicBezTo>
                    <a:pt x="30" y="27"/>
                    <a:pt x="16" y="27"/>
                    <a:pt x="1" y="34"/>
                  </a:cubicBezTo>
                  <a:cubicBezTo>
                    <a:pt x="16" y="101"/>
                    <a:pt x="38" y="162"/>
                    <a:pt x="113" y="184"/>
                  </a:cubicBezTo>
                  <a:cubicBezTo>
                    <a:pt x="120" y="158"/>
                    <a:pt x="101" y="120"/>
                    <a:pt x="146" y="117"/>
                  </a:cubicBezTo>
                  <a:cubicBezTo>
                    <a:pt x="90" y="86"/>
                    <a:pt x="135" y="4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1" name="Google Shape;7111;p5"/>
            <p:cNvSpPr/>
            <p:nvPr/>
          </p:nvSpPr>
          <p:spPr>
            <a:xfrm>
              <a:off x="-2058116" y="-2786022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71" y="1"/>
                  </a:moveTo>
                  <a:cubicBezTo>
                    <a:pt x="0" y="56"/>
                    <a:pt x="23" y="120"/>
                    <a:pt x="33" y="180"/>
                  </a:cubicBezTo>
                  <a:lnTo>
                    <a:pt x="33" y="184"/>
                  </a:lnTo>
                  <a:cubicBezTo>
                    <a:pt x="45" y="195"/>
                    <a:pt x="56" y="206"/>
                    <a:pt x="71" y="206"/>
                  </a:cubicBezTo>
                  <a:cubicBezTo>
                    <a:pt x="75" y="206"/>
                    <a:pt x="78" y="206"/>
                    <a:pt x="82" y="203"/>
                  </a:cubicBezTo>
                  <a:cubicBezTo>
                    <a:pt x="86" y="94"/>
                    <a:pt x="171" y="87"/>
                    <a:pt x="250" y="72"/>
                  </a:cubicBezTo>
                  <a:cubicBezTo>
                    <a:pt x="258" y="49"/>
                    <a:pt x="247" y="34"/>
                    <a:pt x="232" y="20"/>
                  </a:cubicBezTo>
                  <a:cubicBezTo>
                    <a:pt x="209" y="42"/>
                    <a:pt x="190" y="49"/>
                    <a:pt x="168" y="49"/>
                  </a:cubicBezTo>
                  <a:cubicBezTo>
                    <a:pt x="135" y="49"/>
                    <a:pt x="101" y="27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2" name="Google Shape;7112;p5"/>
            <p:cNvSpPr/>
            <p:nvPr/>
          </p:nvSpPr>
          <p:spPr>
            <a:xfrm>
              <a:off x="-2054249" y="-2782632"/>
              <a:ext cx="8117" cy="7019"/>
            </a:xfrm>
            <a:custGeom>
              <a:avLst/>
              <a:gdLst/>
              <a:ahLst/>
              <a:cxnLst/>
              <a:rect l="l" t="t" r="r" b="b"/>
              <a:pathLst>
                <a:path w="170" h="147" extrusionOk="0">
                  <a:moveTo>
                    <a:pt x="169" y="1"/>
                  </a:moveTo>
                  <a:lnTo>
                    <a:pt x="169" y="1"/>
                  </a:lnTo>
                  <a:cubicBezTo>
                    <a:pt x="90" y="16"/>
                    <a:pt x="5" y="23"/>
                    <a:pt x="1" y="132"/>
                  </a:cubicBezTo>
                  <a:cubicBezTo>
                    <a:pt x="9" y="135"/>
                    <a:pt x="16" y="142"/>
                    <a:pt x="20" y="147"/>
                  </a:cubicBezTo>
                  <a:cubicBezTo>
                    <a:pt x="80" y="109"/>
                    <a:pt x="158" y="8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3" name="Google Shape;7113;p5"/>
            <p:cNvSpPr/>
            <p:nvPr/>
          </p:nvSpPr>
          <p:spPr>
            <a:xfrm>
              <a:off x="-2840500" y="-2789555"/>
              <a:ext cx="5969" cy="5396"/>
            </a:xfrm>
            <a:custGeom>
              <a:avLst/>
              <a:gdLst/>
              <a:ahLst/>
              <a:cxnLst/>
              <a:rect l="l" t="t" r="r" b="b"/>
              <a:pathLst>
                <a:path w="125" h="113" extrusionOk="0">
                  <a:moveTo>
                    <a:pt x="83" y="0"/>
                  </a:moveTo>
                  <a:cubicBezTo>
                    <a:pt x="49" y="0"/>
                    <a:pt x="38" y="41"/>
                    <a:pt x="19" y="71"/>
                  </a:cubicBezTo>
                  <a:cubicBezTo>
                    <a:pt x="0" y="104"/>
                    <a:pt x="9" y="112"/>
                    <a:pt x="23" y="112"/>
                  </a:cubicBezTo>
                  <a:lnTo>
                    <a:pt x="35" y="112"/>
                  </a:lnTo>
                  <a:cubicBezTo>
                    <a:pt x="38" y="108"/>
                    <a:pt x="42" y="108"/>
                    <a:pt x="45" y="108"/>
                  </a:cubicBezTo>
                  <a:cubicBezTo>
                    <a:pt x="49" y="108"/>
                    <a:pt x="53" y="108"/>
                    <a:pt x="53" y="112"/>
                  </a:cubicBezTo>
                  <a:lnTo>
                    <a:pt x="61" y="112"/>
                  </a:lnTo>
                  <a:cubicBezTo>
                    <a:pt x="90" y="86"/>
                    <a:pt x="116" y="56"/>
                    <a:pt x="124" y="15"/>
                  </a:cubicBezTo>
                  <a:cubicBezTo>
                    <a:pt x="105" y="4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4" name="Google Shape;7114;p5"/>
            <p:cNvSpPr/>
            <p:nvPr/>
          </p:nvSpPr>
          <p:spPr>
            <a:xfrm>
              <a:off x="-2051193" y="-2790463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26" y="0"/>
                  </a:moveTo>
                  <a:cubicBezTo>
                    <a:pt x="19" y="0"/>
                    <a:pt x="16" y="4"/>
                    <a:pt x="9" y="11"/>
                  </a:cubicBezTo>
                  <a:cubicBezTo>
                    <a:pt x="0" y="15"/>
                    <a:pt x="0" y="23"/>
                    <a:pt x="0" y="30"/>
                  </a:cubicBezTo>
                  <a:cubicBezTo>
                    <a:pt x="4" y="53"/>
                    <a:pt x="16" y="56"/>
                    <a:pt x="35" y="56"/>
                  </a:cubicBezTo>
                  <a:lnTo>
                    <a:pt x="53" y="56"/>
                  </a:lnTo>
                  <a:cubicBezTo>
                    <a:pt x="64" y="56"/>
                    <a:pt x="76" y="53"/>
                    <a:pt x="87" y="49"/>
                  </a:cubicBezTo>
                  <a:cubicBezTo>
                    <a:pt x="79" y="42"/>
                    <a:pt x="71" y="30"/>
                    <a:pt x="61" y="23"/>
                  </a:cubicBezTo>
                  <a:cubicBezTo>
                    <a:pt x="49" y="15"/>
                    <a:pt x="42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5" name="Google Shape;7115;p5"/>
            <p:cNvSpPr/>
            <p:nvPr/>
          </p:nvSpPr>
          <p:spPr>
            <a:xfrm>
              <a:off x="-2316396" y="-2551808"/>
              <a:ext cx="8404" cy="6494"/>
            </a:xfrm>
            <a:custGeom>
              <a:avLst/>
              <a:gdLst/>
              <a:ahLst/>
              <a:cxnLst/>
              <a:rect l="l" t="t" r="r" b="b"/>
              <a:pathLst>
                <a:path w="176" h="136" extrusionOk="0">
                  <a:moveTo>
                    <a:pt x="85" y="1"/>
                  </a:moveTo>
                  <a:cubicBezTo>
                    <a:pt x="67" y="1"/>
                    <a:pt x="49" y="8"/>
                    <a:pt x="33" y="27"/>
                  </a:cubicBezTo>
                  <a:cubicBezTo>
                    <a:pt x="0" y="56"/>
                    <a:pt x="7" y="82"/>
                    <a:pt x="37" y="113"/>
                  </a:cubicBezTo>
                  <a:cubicBezTo>
                    <a:pt x="56" y="127"/>
                    <a:pt x="71" y="135"/>
                    <a:pt x="85" y="135"/>
                  </a:cubicBezTo>
                  <a:cubicBezTo>
                    <a:pt x="108" y="135"/>
                    <a:pt x="130" y="120"/>
                    <a:pt x="149" y="105"/>
                  </a:cubicBezTo>
                  <a:cubicBezTo>
                    <a:pt x="172" y="82"/>
                    <a:pt x="175" y="45"/>
                    <a:pt x="146" y="27"/>
                  </a:cubicBezTo>
                  <a:cubicBezTo>
                    <a:pt x="127" y="11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6" name="Google Shape;7116;p5"/>
            <p:cNvSpPr/>
            <p:nvPr/>
          </p:nvSpPr>
          <p:spPr>
            <a:xfrm>
              <a:off x="-2082421" y="-2902580"/>
              <a:ext cx="24162" cy="20389"/>
            </a:xfrm>
            <a:custGeom>
              <a:avLst/>
              <a:gdLst/>
              <a:ahLst/>
              <a:cxnLst/>
              <a:rect l="l" t="t" r="r" b="b"/>
              <a:pathLst>
                <a:path w="506" h="427" extrusionOk="0">
                  <a:moveTo>
                    <a:pt x="356" y="1"/>
                  </a:moveTo>
                  <a:lnTo>
                    <a:pt x="356" y="23"/>
                  </a:lnTo>
                  <a:cubicBezTo>
                    <a:pt x="359" y="83"/>
                    <a:pt x="359" y="106"/>
                    <a:pt x="340" y="106"/>
                  </a:cubicBezTo>
                  <a:cubicBezTo>
                    <a:pt x="330" y="106"/>
                    <a:pt x="307" y="98"/>
                    <a:pt x="277" y="83"/>
                  </a:cubicBezTo>
                  <a:cubicBezTo>
                    <a:pt x="254" y="75"/>
                    <a:pt x="236" y="71"/>
                    <a:pt x="218" y="71"/>
                  </a:cubicBezTo>
                  <a:cubicBezTo>
                    <a:pt x="199" y="71"/>
                    <a:pt x="180" y="75"/>
                    <a:pt x="157" y="87"/>
                  </a:cubicBezTo>
                  <a:cubicBezTo>
                    <a:pt x="173" y="116"/>
                    <a:pt x="195" y="135"/>
                    <a:pt x="218" y="147"/>
                  </a:cubicBezTo>
                  <a:cubicBezTo>
                    <a:pt x="236" y="158"/>
                    <a:pt x="266" y="158"/>
                    <a:pt x="254" y="192"/>
                  </a:cubicBezTo>
                  <a:cubicBezTo>
                    <a:pt x="244" y="218"/>
                    <a:pt x="221" y="221"/>
                    <a:pt x="202" y="221"/>
                  </a:cubicBezTo>
                  <a:lnTo>
                    <a:pt x="195" y="221"/>
                  </a:lnTo>
                  <a:cubicBezTo>
                    <a:pt x="142" y="218"/>
                    <a:pt x="102" y="187"/>
                    <a:pt x="61" y="161"/>
                  </a:cubicBezTo>
                  <a:cubicBezTo>
                    <a:pt x="23" y="195"/>
                    <a:pt x="45" y="263"/>
                    <a:pt x="0" y="292"/>
                  </a:cubicBezTo>
                  <a:cubicBezTo>
                    <a:pt x="52" y="326"/>
                    <a:pt x="42" y="420"/>
                    <a:pt x="124" y="427"/>
                  </a:cubicBezTo>
                  <a:cubicBezTo>
                    <a:pt x="131" y="378"/>
                    <a:pt x="176" y="341"/>
                    <a:pt x="165" y="285"/>
                  </a:cubicBezTo>
                  <a:cubicBezTo>
                    <a:pt x="165" y="277"/>
                    <a:pt x="169" y="263"/>
                    <a:pt x="180" y="263"/>
                  </a:cubicBezTo>
                  <a:lnTo>
                    <a:pt x="187" y="263"/>
                  </a:lnTo>
                  <a:cubicBezTo>
                    <a:pt x="199" y="270"/>
                    <a:pt x="209" y="273"/>
                    <a:pt x="221" y="273"/>
                  </a:cubicBezTo>
                  <a:cubicBezTo>
                    <a:pt x="266" y="273"/>
                    <a:pt x="285" y="229"/>
                    <a:pt x="299" y="195"/>
                  </a:cubicBezTo>
                  <a:cubicBezTo>
                    <a:pt x="330" y="135"/>
                    <a:pt x="427" y="165"/>
                    <a:pt x="434" y="83"/>
                  </a:cubicBezTo>
                  <a:cubicBezTo>
                    <a:pt x="456" y="94"/>
                    <a:pt x="479" y="106"/>
                    <a:pt x="506" y="116"/>
                  </a:cubicBezTo>
                  <a:cubicBezTo>
                    <a:pt x="479" y="45"/>
                    <a:pt x="404" y="42"/>
                    <a:pt x="3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7" name="Google Shape;7117;p5"/>
            <p:cNvSpPr/>
            <p:nvPr/>
          </p:nvSpPr>
          <p:spPr>
            <a:xfrm>
              <a:off x="-2704651" y="-2615889"/>
              <a:ext cx="8117" cy="6972"/>
            </a:xfrm>
            <a:custGeom>
              <a:avLst/>
              <a:gdLst/>
              <a:ahLst/>
              <a:cxnLst/>
              <a:rect l="l" t="t" r="r" b="b"/>
              <a:pathLst>
                <a:path w="170" h="146" extrusionOk="0">
                  <a:moveTo>
                    <a:pt x="112" y="0"/>
                  </a:moveTo>
                  <a:cubicBezTo>
                    <a:pt x="94" y="52"/>
                    <a:pt x="38" y="34"/>
                    <a:pt x="8" y="56"/>
                  </a:cubicBezTo>
                  <a:cubicBezTo>
                    <a:pt x="0" y="60"/>
                    <a:pt x="0" y="71"/>
                    <a:pt x="0" y="78"/>
                  </a:cubicBezTo>
                  <a:cubicBezTo>
                    <a:pt x="8" y="109"/>
                    <a:pt x="30" y="127"/>
                    <a:pt x="60" y="142"/>
                  </a:cubicBezTo>
                  <a:cubicBezTo>
                    <a:pt x="68" y="142"/>
                    <a:pt x="75" y="146"/>
                    <a:pt x="83" y="146"/>
                  </a:cubicBezTo>
                  <a:cubicBezTo>
                    <a:pt x="94" y="146"/>
                    <a:pt x="105" y="139"/>
                    <a:pt x="116" y="120"/>
                  </a:cubicBezTo>
                  <a:cubicBezTo>
                    <a:pt x="128" y="94"/>
                    <a:pt x="150" y="71"/>
                    <a:pt x="169" y="49"/>
                  </a:cubicBezTo>
                  <a:cubicBezTo>
                    <a:pt x="154" y="30"/>
                    <a:pt x="116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8" name="Google Shape;7118;p5"/>
            <p:cNvSpPr/>
            <p:nvPr/>
          </p:nvSpPr>
          <p:spPr>
            <a:xfrm>
              <a:off x="-2127067" y="-2873977"/>
              <a:ext cx="6112" cy="7879"/>
            </a:xfrm>
            <a:custGeom>
              <a:avLst/>
              <a:gdLst/>
              <a:ahLst/>
              <a:cxnLst/>
              <a:rect l="l" t="t" r="r" b="b"/>
              <a:pathLst>
                <a:path w="128" h="165" extrusionOk="0">
                  <a:moveTo>
                    <a:pt x="28" y="0"/>
                  </a:moveTo>
                  <a:cubicBezTo>
                    <a:pt x="1" y="26"/>
                    <a:pt x="9" y="59"/>
                    <a:pt x="9" y="86"/>
                  </a:cubicBezTo>
                  <a:cubicBezTo>
                    <a:pt x="12" y="138"/>
                    <a:pt x="23" y="164"/>
                    <a:pt x="50" y="164"/>
                  </a:cubicBezTo>
                  <a:cubicBezTo>
                    <a:pt x="68" y="164"/>
                    <a:pt x="95" y="153"/>
                    <a:pt x="128" y="135"/>
                  </a:cubicBezTo>
                  <a:cubicBezTo>
                    <a:pt x="121" y="71"/>
                    <a:pt x="106" y="11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9" name="Google Shape;7119;p5"/>
            <p:cNvSpPr/>
            <p:nvPr/>
          </p:nvSpPr>
          <p:spPr>
            <a:xfrm>
              <a:off x="-2041022" y="-2824890"/>
              <a:ext cx="11842" cy="8213"/>
            </a:xfrm>
            <a:custGeom>
              <a:avLst/>
              <a:gdLst/>
              <a:ahLst/>
              <a:cxnLst/>
              <a:rect l="l" t="t" r="r" b="b"/>
              <a:pathLst>
                <a:path w="248" h="172" extrusionOk="0">
                  <a:moveTo>
                    <a:pt x="91" y="0"/>
                  </a:moveTo>
                  <a:cubicBezTo>
                    <a:pt x="72" y="18"/>
                    <a:pt x="53" y="37"/>
                    <a:pt x="34" y="59"/>
                  </a:cubicBezTo>
                  <a:cubicBezTo>
                    <a:pt x="1" y="104"/>
                    <a:pt x="27" y="138"/>
                    <a:pt x="60" y="161"/>
                  </a:cubicBezTo>
                  <a:cubicBezTo>
                    <a:pt x="72" y="168"/>
                    <a:pt x="83" y="172"/>
                    <a:pt x="91" y="172"/>
                  </a:cubicBezTo>
                  <a:cubicBezTo>
                    <a:pt x="105" y="172"/>
                    <a:pt x="120" y="164"/>
                    <a:pt x="136" y="157"/>
                  </a:cubicBezTo>
                  <a:cubicBezTo>
                    <a:pt x="150" y="149"/>
                    <a:pt x="169" y="146"/>
                    <a:pt x="184" y="146"/>
                  </a:cubicBezTo>
                  <a:lnTo>
                    <a:pt x="195" y="146"/>
                  </a:lnTo>
                  <a:cubicBezTo>
                    <a:pt x="222" y="146"/>
                    <a:pt x="248" y="119"/>
                    <a:pt x="240" y="82"/>
                  </a:cubicBezTo>
                  <a:cubicBezTo>
                    <a:pt x="177" y="78"/>
                    <a:pt x="154" y="4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0" name="Google Shape;7120;p5"/>
            <p:cNvSpPr/>
            <p:nvPr/>
          </p:nvSpPr>
          <p:spPr>
            <a:xfrm>
              <a:off x="-2048519" y="-2818683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150" y="0"/>
                  </a:moveTo>
                  <a:cubicBezTo>
                    <a:pt x="132" y="45"/>
                    <a:pt x="110" y="83"/>
                    <a:pt x="72" y="83"/>
                  </a:cubicBezTo>
                  <a:cubicBezTo>
                    <a:pt x="53" y="83"/>
                    <a:pt x="38" y="79"/>
                    <a:pt x="15" y="64"/>
                  </a:cubicBezTo>
                  <a:lnTo>
                    <a:pt x="15" y="64"/>
                  </a:lnTo>
                  <a:cubicBezTo>
                    <a:pt x="1" y="124"/>
                    <a:pt x="20" y="154"/>
                    <a:pt x="79" y="157"/>
                  </a:cubicBezTo>
                  <a:cubicBezTo>
                    <a:pt x="98" y="157"/>
                    <a:pt x="117" y="173"/>
                    <a:pt x="132" y="176"/>
                  </a:cubicBezTo>
                  <a:cubicBezTo>
                    <a:pt x="154" y="154"/>
                    <a:pt x="191" y="165"/>
                    <a:pt x="217" y="143"/>
                  </a:cubicBezTo>
                  <a:cubicBezTo>
                    <a:pt x="180" y="102"/>
                    <a:pt x="188" y="38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1" name="Google Shape;7121;p5"/>
            <p:cNvSpPr/>
            <p:nvPr/>
          </p:nvSpPr>
          <p:spPr>
            <a:xfrm>
              <a:off x="-2614547" y="-2832960"/>
              <a:ext cx="4727" cy="3104"/>
            </a:xfrm>
            <a:custGeom>
              <a:avLst/>
              <a:gdLst/>
              <a:ahLst/>
              <a:cxnLst/>
              <a:rect l="l" t="t" r="r" b="b"/>
              <a:pathLst>
                <a:path w="99" h="65" extrusionOk="0">
                  <a:moveTo>
                    <a:pt x="42" y="0"/>
                  </a:moveTo>
                  <a:cubicBezTo>
                    <a:pt x="31" y="0"/>
                    <a:pt x="23" y="4"/>
                    <a:pt x="13" y="12"/>
                  </a:cubicBezTo>
                  <a:cubicBezTo>
                    <a:pt x="1" y="30"/>
                    <a:pt x="13" y="42"/>
                    <a:pt x="23" y="49"/>
                  </a:cubicBezTo>
                  <a:cubicBezTo>
                    <a:pt x="35" y="57"/>
                    <a:pt x="46" y="64"/>
                    <a:pt x="57" y="64"/>
                  </a:cubicBezTo>
                  <a:cubicBezTo>
                    <a:pt x="65" y="64"/>
                    <a:pt x="76" y="61"/>
                    <a:pt x="83" y="49"/>
                  </a:cubicBezTo>
                  <a:cubicBezTo>
                    <a:pt x="99" y="35"/>
                    <a:pt x="87" y="19"/>
                    <a:pt x="76" y="12"/>
                  </a:cubicBezTo>
                  <a:cubicBezTo>
                    <a:pt x="65" y="4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2" name="Google Shape;7122;p5"/>
            <p:cNvSpPr/>
            <p:nvPr/>
          </p:nvSpPr>
          <p:spPr>
            <a:xfrm>
              <a:off x="-2295386" y="-2768545"/>
              <a:ext cx="9168" cy="10075"/>
            </a:xfrm>
            <a:custGeom>
              <a:avLst/>
              <a:gdLst/>
              <a:ahLst/>
              <a:cxnLst/>
              <a:rect l="l" t="t" r="r" b="b"/>
              <a:pathLst>
                <a:path w="192" h="211" extrusionOk="0">
                  <a:moveTo>
                    <a:pt x="38" y="1"/>
                  </a:moveTo>
                  <a:cubicBezTo>
                    <a:pt x="27" y="1"/>
                    <a:pt x="20" y="4"/>
                    <a:pt x="4" y="9"/>
                  </a:cubicBezTo>
                  <a:cubicBezTo>
                    <a:pt x="4" y="12"/>
                    <a:pt x="4" y="12"/>
                    <a:pt x="1" y="12"/>
                  </a:cubicBezTo>
                  <a:cubicBezTo>
                    <a:pt x="27" y="65"/>
                    <a:pt x="4" y="143"/>
                    <a:pt x="90" y="161"/>
                  </a:cubicBezTo>
                  <a:cubicBezTo>
                    <a:pt x="113" y="169"/>
                    <a:pt x="38" y="188"/>
                    <a:pt x="80" y="206"/>
                  </a:cubicBezTo>
                  <a:cubicBezTo>
                    <a:pt x="83" y="206"/>
                    <a:pt x="87" y="211"/>
                    <a:pt x="87" y="211"/>
                  </a:cubicBezTo>
                  <a:cubicBezTo>
                    <a:pt x="106" y="211"/>
                    <a:pt x="132" y="180"/>
                    <a:pt x="125" y="169"/>
                  </a:cubicBezTo>
                  <a:cubicBezTo>
                    <a:pt x="106" y="132"/>
                    <a:pt x="192" y="125"/>
                    <a:pt x="143" y="94"/>
                  </a:cubicBezTo>
                  <a:cubicBezTo>
                    <a:pt x="102" y="72"/>
                    <a:pt x="90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3" name="Google Shape;7123;p5"/>
            <p:cNvSpPr/>
            <p:nvPr/>
          </p:nvSpPr>
          <p:spPr>
            <a:xfrm>
              <a:off x="-2623285" y="-2473450"/>
              <a:ext cx="6828" cy="3104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53" y="0"/>
                  </a:moveTo>
                  <a:cubicBezTo>
                    <a:pt x="39" y="0"/>
                    <a:pt x="20" y="4"/>
                    <a:pt x="1" y="23"/>
                  </a:cubicBezTo>
                  <a:cubicBezTo>
                    <a:pt x="42" y="26"/>
                    <a:pt x="68" y="64"/>
                    <a:pt x="102" y="64"/>
                  </a:cubicBezTo>
                  <a:cubicBezTo>
                    <a:pt x="117" y="64"/>
                    <a:pt x="128" y="60"/>
                    <a:pt x="143" y="42"/>
                  </a:cubicBezTo>
                  <a:cubicBezTo>
                    <a:pt x="117" y="30"/>
                    <a:pt x="91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4" name="Google Shape;7124;p5"/>
            <p:cNvSpPr/>
            <p:nvPr/>
          </p:nvSpPr>
          <p:spPr>
            <a:xfrm>
              <a:off x="-2076500" y="-2898616"/>
              <a:ext cx="22156" cy="23206"/>
            </a:xfrm>
            <a:custGeom>
              <a:avLst/>
              <a:gdLst/>
              <a:ahLst/>
              <a:cxnLst/>
              <a:rect l="l" t="t" r="r" b="b"/>
              <a:pathLst>
                <a:path w="464" h="486" extrusionOk="0">
                  <a:moveTo>
                    <a:pt x="310" y="0"/>
                  </a:moveTo>
                  <a:cubicBezTo>
                    <a:pt x="303" y="82"/>
                    <a:pt x="206" y="52"/>
                    <a:pt x="175" y="112"/>
                  </a:cubicBezTo>
                  <a:cubicBezTo>
                    <a:pt x="161" y="146"/>
                    <a:pt x="142" y="190"/>
                    <a:pt x="97" y="190"/>
                  </a:cubicBezTo>
                  <a:cubicBezTo>
                    <a:pt x="85" y="190"/>
                    <a:pt x="75" y="187"/>
                    <a:pt x="63" y="180"/>
                  </a:cubicBezTo>
                  <a:lnTo>
                    <a:pt x="56" y="180"/>
                  </a:lnTo>
                  <a:cubicBezTo>
                    <a:pt x="45" y="180"/>
                    <a:pt x="41" y="194"/>
                    <a:pt x="41" y="202"/>
                  </a:cubicBezTo>
                  <a:cubicBezTo>
                    <a:pt x="52" y="258"/>
                    <a:pt x="7" y="295"/>
                    <a:pt x="0" y="344"/>
                  </a:cubicBezTo>
                  <a:cubicBezTo>
                    <a:pt x="56" y="378"/>
                    <a:pt x="26" y="456"/>
                    <a:pt x="82" y="486"/>
                  </a:cubicBezTo>
                  <a:cubicBezTo>
                    <a:pt x="85" y="445"/>
                    <a:pt x="94" y="407"/>
                    <a:pt x="130" y="407"/>
                  </a:cubicBezTo>
                  <a:cubicBezTo>
                    <a:pt x="142" y="407"/>
                    <a:pt x="153" y="411"/>
                    <a:pt x="168" y="418"/>
                  </a:cubicBezTo>
                  <a:cubicBezTo>
                    <a:pt x="180" y="423"/>
                    <a:pt x="190" y="423"/>
                    <a:pt x="202" y="423"/>
                  </a:cubicBezTo>
                  <a:lnTo>
                    <a:pt x="247" y="423"/>
                  </a:lnTo>
                  <a:lnTo>
                    <a:pt x="247" y="418"/>
                  </a:lnTo>
                  <a:cubicBezTo>
                    <a:pt x="325" y="347"/>
                    <a:pt x="437" y="306"/>
                    <a:pt x="463" y="187"/>
                  </a:cubicBezTo>
                  <a:cubicBezTo>
                    <a:pt x="463" y="183"/>
                    <a:pt x="463" y="183"/>
                    <a:pt x="460" y="180"/>
                  </a:cubicBezTo>
                  <a:lnTo>
                    <a:pt x="463" y="180"/>
                  </a:lnTo>
                  <a:cubicBezTo>
                    <a:pt x="415" y="172"/>
                    <a:pt x="399" y="142"/>
                    <a:pt x="422" y="101"/>
                  </a:cubicBezTo>
                  <a:cubicBezTo>
                    <a:pt x="449" y="52"/>
                    <a:pt x="415" y="45"/>
                    <a:pt x="382" y="33"/>
                  </a:cubicBezTo>
                  <a:cubicBezTo>
                    <a:pt x="355" y="23"/>
                    <a:pt x="332" y="11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5" name="Google Shape;7125;p5"/>
            <p:cNvSpPr/>
            <p:nvPr/>
          </p:nvSpPr>
          <p:spPr>
            <a:xfrm>
              <a:off x="-2054583" y="-2890976"/>
              <a:ext cx="4488" cy="6303"/>
            </a:xfrm>
            <a:custGeom>
              <a:avLst/>
              <a:gdLst/>
              <a:ahLst/>
              <a:cxnLst/>
              <a:rect l="l" t="t" r="r" b="b"/>
              <a:pathLst>
                <a:path w="94" h="132" extrusionOk="0">
                  <a:moveTo>
                    <a:pt x="38" y="1"/>
                  </a:moveTo>
                  <a:cubicBezTo>
                    <a:pt x="27" y="1"/>
                    <a:pt x="12" y="12"/>
                    <a:pt x="4" y="20"/>
                  </a:cubicBezTo>
                  <a:lnTo>
                    <a:pt x="1" y="20"/>
                  </a:lnTo>
                  <a:cubicBezTo>
                    <a:pt x="4" y="23"/>
                    <a:pt x="4" y="23"/>
                    <a:pt x="4" y="27"/>
                  </a:cubicBezTo>
                  <a:cubicBezTo>
                    <a:pt x="8" y="61"/>
                    <a:pt x="16" y="98"/>
                    <a:pt x="19" y="132"/>
                  </a:cubicBezTo>
                  <a:cubicBezTo>
                    <a:pt x="94" y="101"/>
                    <a:pt x="68" y="49"/>
                    <a:pt x="42" y="4"/>
                  </a:cubicBezTo>
                  <a:cubicBezTo>
                    <a:pt x="42" y="1"/>
                    <a:pt x="38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6" name="Google Shape;7126;p5"/>
            <p:cNvSpPr/>
            <p:nvPr/>
          </p:nvSpPr>
          <p:spPr>
            <a:xfrm>
              <a:off x="-2161352" y="-2500620"/>
              <a:ext cx="13991" cy="12367"/>
            </a:xfrm>
            <a:custGeom>
              <a:avLst/>
              <a:gdLst/>
              <a:ahLst/>
              <a:cxnLst/>
              <a:rect l="l" t="t" r="r" b="b"/>
              <a:pathLst>
                <a:path w="293" h="259" extrusionOk="0">
                  <a:moveTo>
                    <a:pt x="118" y="1"/>
                  </a:moveTo>
                  <a:cubicBezTo>
                    <a:pt x="68" y="1"/>
                    <a:pt x="31" y="19"/>
                    <a:pt x="9" y="76"/>
                  </a:cubicBezTo>
                  <a:cubicBezTo>
                    <a:pt x="13" y="109"/>
                    <a:pt x="1" y="143"/>
                    <a:pt x="20" y="176"/>
                  </a:cubicBezTo>
                  <a:cubicBezTo>
                    <a:pt x="46" y="225"/>
                    <a:pt x="102" y="259"/>
                    <a:pt x="154" y="259"/>
                  </a:cubicBezTo>
                  <a:cubicBezTo>
                    <a:pt x="170" y="259"/>
                    <a:pt x="180" y="259"/>
                    <a:pt x="192" y="252"/>
                  </a:cubicBezTo>
                  <a:cubicBezTo>
                    <a:pt x="285" y="199"/>
                    <a:pt x="292" y="158"/>
                    <a:pt x="230" y="68"/>
                  </a:cubicBezTo>
                  <a:cubicBezTo>
                    <a:pt x="211" y="45"/>
                    <a:pt x="192" y="28"/>
                    <a:pt x="173" y="9"/>
                  </a:cubicBezTo>
                  <a:cubicBezTo>
                    <a:pt x="151" y="5"/>
                    <a:pt x="132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7" name="Google Shape;7127;p5"/>
            <p:cNvSpPr/>
            <p:nvPr/>
          </p:nvSpPr>
          <p:spPr>
            <a:xfrm>
              <a:off x="-1965529" y="-2720318"/>
              <a:ext cx="18813" cy="12558"/>
            </a:xfrm>
            <a:custGeom>
              <a:avLst/>
              <a:gdLst/>
              <a:ahLst/>
              <a:cxnLst/>
              <a:rect l="l" t="t" r="r" b="b"/>
              <a:pathLst>
                <a:path w="394" h="263" extrusionOk="0">
                  <a:moveTo>
                    <a:pt x="233" y="0"/>
                  </a:moveTo>
                  <a:cubicBezTo>
                    <a:pt x="195" y="38"/>
                    <a:pt x="166" y="57"/>
                    <a:pt x="128" y="57"/>
                  </a:cubicBezTo>
                  <a:cubicBezTo>
                    <a:pt x="99" y="57"/>
                    <a:pt x="61" y="45"/>
                    <a:pt x="16" y="23"/>
                  </a:cubicBezTo>
                  <a:lnTo>
                    <a:pt x="16" y="23"/>
                  </a:lnTo>
                  <a:cubicBezTo>
                    <a:pt x="1" y="71"/>
                    <a:pt x="76" y="83"/>
                    <a:pt x="61" y="131"/>
                  </a:cubicBezTo>
                  <a:cubicBezTo>
                    <a:pt x="80" y="150"/>
                    <a:pt x="106" y="165"/>
                    <a:pt x="128" y="165"/>
                  </a:cubicBezTo>
                  <a:cubicBezTo>
                    <a:pt x="132" y="165"/>
                    <a:pt x="139" y="165"/>
                    <a:pt x="143" y="161"/>
                  </a:cubicBezTo>
                  <a:cubicBezTo>
                    <a:pt x="158" y="157"/>
                    <a:pt x="169" y="157"/>
                    <a:pt x="180" y="157"/>
                  </a:cubicBezTo>
                  <a:cubicBezTo>
                    <a:pt x="240" y="157"/>
                    <a:pt x="270" y="202"/>
                    <a:pt x="289" y="262"/>
                  </a:cubicBezTo>
                  <a:lnTo>
                    <a:pt x="292" y="262"/>
                  </a:lnTo>
                  <a:cubicBezTo>
                    <a:pt x="315" y="191"/>
                    <a:pt x="394" y="135"/>
                    <a:pt x="341" y="49"/>
                  </a:cubicBezTo>
                  <a:lnTo>
                    <a:pt x="341" y="49"/>
                  </a:lnTo>
                  <a:cubicBezTo>
                    <a:pt x="323" y="60"/>
                    <a:pt x="308" y="67"/>
                    <a:pt x="296" y="67"/>
                  </a:cubicBezTo>
                  <a:cubicBezTo>
                    <a:pt x="278" y="67"/>
                    <a:pt x="263" y="49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8" name="Google Shape;7128;p5"/>
            <p:cNvSpPr/>
            <p:nvPr/>
          </p:nvSpPr>
          <p:spPr>
            <a:xfrm>
              <a:off x="-2433384" y="-2517906"/>
              <a:ext cx="11508" cy="13418"/>
            </a:xfrm>
            <a:custGeom>
              <a:avLst/>
              <a:gdLst/>
              <a:ahLst/>
              <a:cxnLst/>
              <a:rect l="l" t="t" r="r" b="b"/>
              <a:pathLst>
                <a:path w="241" h="281" extrusionOk="0">
                  <a:moveTo>
                    <a:pt x="136" y="0"/>
                  </a:moveTo>
                  <a:cubicBezTo>
                    <a:pt x="128" y="0"/>
                    <a:pt x="121" y="4"/>
                    <a:pt x="110" y="4"/>
                  </a:cubicBezTo>
                  <a:cubicBezTo>
                    <a:pt x="50" y="60"/>
                    <a:pt x="16" y="128"/>
                    <a:pt x="1" y="221"/>
                  </a:cubicBezTo>
                  <a:cubicBezTo>
                    <a:pt x="23" y="217"/>
                    <a:pt x="42" y="210"/>
                    <a:pt x="61" y="210"/>
                  </a:cubicBezTo>
                  <a:cubicBezTo>
                    <a:pt x="80" y="210"/>
                    <a:pt x="95" y="217"/>
                    <a:pt x="110" y="236"/>
                  </a:cubicBezTo>
                  <a:cubicBezTo>
                    <a:pt x="128" y="240"/>
                    <a:pt x="128" y="281"/>
                    <a:pt x="147" y="281"/>
                  </a:cubicBezTo>
                  <a:cubicBezTo>
                    <a:pt x="154" y="281"/>
                    <a:pt x="166" y="277"/>
                    <a:pt x="177" y="266"/>
                  </a:cubicBezTo>
                  <a:cubicBezTo>
                    <a:pt x="180" y="262"/>
                    <a:pt x="188" y="255"/>
                    <a:pt x="192" y="247"/>
                  </a:cubicBezTo>
                  <a:cubicBezTo>
                    <a:pt x="144" y="172"/>
                    <a:pt x="192" y="120"/>
                    <a:pt x="241" y="71"/>
                  </a:cubicBezTo>
                  <a:cubicBezTo>
                    <a:pt x="211" y="38"/>
                    <a:pt x="185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9" name="Google Shape;7129;p5"/>
            <p:cNvSpPr/>
            <p:nvPr/>
          </p:nvSpPr>
          <p:spPr>
            <a:xfrm>
              <a:off x="-2426555" y="-2514515"/>
              <a:ext cx="12510" cy="14182"/>
            </a:xfrm>
            <a:custGeom>
              <a:avLst/>
              <a:gdLst/>
              <a:ahLst/>
              <a:cxnLst/>
              <a:rect l="l" t="t" r="r" b="b"/>
              <a:pathLst>
                <a:path w="262" h="297" extrusionOk="0">
                  <a:moveTo>
                    <a:pt x="98" y="0"/>
                  </a:moveTo>
                  <a:cubicBezTo>
                    <a:pt x="49" y="49"/>
                    <a:pt x="1" y="101"/>
                    <a:pt x="49" y="176"/>
                  </a:cubicBezTo>
                  <a:lnTo>
                    <a:pt x="64" y="176"/>
                  </a:lnTo>
                  <a:cubicBezTo>
                    <a:pt x="142" y="176"/>
                    <a:pt x="113" y="251"/>
                    <a:pt x="132" y="296"/>
                  </a:cubicBezTo>
                  <a:cubicBezTo>
                    <a:pt x="180" y="284"/>
                    <a:pt x="217" y="258"/>
                    <a:pt x="236" y="217"/>
                  </a:cubicBezTo>
                  <a:cubicBezTo>
                    <a:pt x="262" y="169"/>
                    <a:pt x="191" y="150"/>
                    <a:pt x="194" y="124"/>
                  </a:cubicBezTo>
                  <a:cubicBezTo>
                    <a:pt x="199" y="64"/>
                    <a:pt x="168" y="57"/>
                    <a:pt x="124" y="45"/>
                  </a:cubicBezTo>
                  <a:cubicBezTo>
                    <a:pt x="113" y="45"/>
                    <a:pt x="105" y="15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0" name="Google Shape;7130;p5"/>
            <p:cNvSpPr/>
            <p:nvPr/>
          </p:nvSpPr>
          <p:spPr>
            <a:xfrm>
              <a:off x="-2540248" y="-2467911"/>
              <a:ext cx="11603" cy="7163"/>
            </a:xfrm>
            <a:custGeom>
              <a:avLst/>
              <a:gdLst/>
              <a:ahLst/>
              <a:cxnLst/>
              <a:rect l="l" t="t" r="r" b="b"/>
              <a:pathLst>
                <a:path w="243" h="150" extrusionOk="0">
                  <a:moveTo>
                    <a:pt x="68" y="0"/>
                  </a:moveTo>
                  <a:cubicBezTo>
                    <a:pt x="41" y="0"/>
                    <a:pt x="19" y="23"/>
                    <a:pt x="1" y="49"/>
                  </a:cubicBezTo>
                  <a:cubicBezTo>
                    <a:pt x="30" y="93"/>
                    <a:pt x="63" y="150"/>
                    <a:pt x="116" y="150"/>
                  </a:cubicBezTo>
                  <a:cubicBezTo>
                    <a:pt x="135" y="150"/>
                    <a:pt x="153" y="142"/>
                    <a:pt x="176" y="131"/>
                  </a:cubicBezTo>
                  <a:cubicBezTo>
                    <a:pt x="165" y="71"/>
                    <a:pt x="210" y="56"/>
                    <a:pt x="243" y="33"/>
                  </a:cubicBezTo>
                  <a:cubicBezTo>
                    <a:pt x="236" y="23"/>
                    <a:pt x="225" y="19"/>
                    <a:pt x="213" y="19"/>
                  </a:cubicBezTo>
                  <a:cubicBezTo>
                    <a:pt x="202" y="19"/>
                    <a:pt x="187" y="23"/>
                    <a:pt x="176" y="26"/>
                  </a:cubicBezTo>
                  <a:cubicBezTo>
                    <a:pt x="165" y="30"/>
                    <a:pt x="153" y="33"/>
                    <a:pt x="142" y="33"/>
                  </a:cubicBezTo>
                  <a:cubicBezTo>
                    <a:pt x="131" y="33"/>
                    <a:pt x="120" y="30"/>
                    <a:pt x="108" y="19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1" name="Google Shape;7131;p5"/>
            <p:cNvSpPr/>
            <p:nvPr/>
          </p:nvSpPr>
          <p:spPr>
            <a:xfrm>
              <a:off x="-2532417" y="-2466336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79" y="0"/>
                  </a:moveTo>
                  <a:lnTo>
                    <a:pt x="79" y="0"/>
                  </a:lnTo>
                  <a:cubicBezTo>
                    <a:pt x="46" y="23"/>
                    <a:pt x="1" y="38"/>
                    <a:pt x="12" y="98"/>
                  </a:cubicBezTo>
                  <a:cubicBezTo>
                    <a:pt x="68" y="86"/>
                    <a:pt x="117" y="72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2" name="Google Shape;7132;p5"/>
            <p:cNvSpPr/>
            <p:nvPr/>
          </p:nvSpPr>
          <p:spPr>
            <a:xfrm>
              <a:off x="-2128834" y="-2512749"/>
              <a:ext cx="9120" cy="6160"/>
            </a:xfrm>
            <a:custGeom>
              <a:avLst/>
              <a:gdLst/>
              <a:ahLst/>
              <a:cxnLst/>
              <a:rect l="l" t="t" r="r" b="b"/>
              <a:pathLst>
                <a:path w="191" h="129" extrusionOk="0">
                  <a:moveTo>
                    <a:pt x="109" y="1"/>
                  </a:moveTo>
                  <a:cubicBezTo>
                    <a:pt x="65" y="1"/>
                    <a:pt x="46" y="49"/>
                    <a:pt x="1" y="53"/>
                  </a:cubicBezTo>
                  <a:cubicBezTo>
                    <a:pt x="8" y="61"/>
                    <a:pt x="15" y="72"/>
                    <a:pt x="27" y="80"/>
                  </a:cubicBezTo>
                  <a:cubicBezTo>
                    <a:pt x="38" y="90"/>
                    <a:pt x="46" y="128"/>
                    <a:pt x="65" y="128"/>
                  </a:cubicBezTo>
                  <a:cubicBezTo>
                    <a:pt x="68" y="128"/>
                    <a:pt x="75" y="120"/>
                    <a:pt x="82" y="109"/>
                  </a:cubicBezTo>
                  <a:cubicBezTo>
                    <a:pt x="101" y="87"/>
                    <a:pt x="191" y="61"/>
                    <a:pt x="117" y="4"/>
                  </a:cubicBezTo>
                  <a:lnTo>
                    <a:pt x="1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3" name="Google Shape;7133;p5"/>
            <p:cNvSpPr/>
            <p:nvPr/>
          </p:nvSpPr>
          <p:spPr>
            <a:xfrm>
              <a:off x="-2069242" y="-2734452"/>
              <a:ext cx="11317" cy="8308"/>
            </a:xfrm>
            <a:custGeom>
              <a:avLst/>
              <a:gdLst/>
              <a:ahLst/>
              <a:cxnLst/>
              <a:rect l="l" t="t" r="r" b="b"/>
              <a:pathLst>
                <a:path w="237" h="174" extrusionOk="0">
                  <a:moveTo>
                    <a:pt x="90" y="1"/>
                  </a:moveTo>
                  <a:cubicBezTo>
                    <a:pt x="61" y="1"/>
                    <a:pt x="38" y="20"/>
                    <a:pt x="28" y="72"/>
                  </a:cubicBezTo>
                  <a:cubicBezTo>
                    <a:pt x="23" y="87"/>
                    <a:pt x="12" y="106"/>
                    <a:pt x="1" y="120"/>
                  </a:cubicBezTo>
                  <a:cubicBezTo>
                    <a:pt x="28" y="158"/>
                    <a:pt x="61" y="173"/>
                    <a:pt x="95" y="173"/>
                  </a:cubicBezTo>
                  <a:cubicBezTo>
                    <a:pt x="109" y="173"/>
                    <a:pt x="121" y="173"/>
                    <a:pt x="132" y="170"/>
                  </a:cubicBezTo>
                  <a:cubicBezTo>
                    <a:pt x="180" y="158"/>
                    <a:pt x="221" y="120"/>
                    <a:pt x="230" y="75"/>
                  </a:cubicBezTo>
                  <a:cubicBezTo>
                    <a:pt x="237" y="27"/>
                    <a:pt x="177" y="31"/>
                    <a:pt x="147" y="16"/>
                  </a:cubicBezTo>
                  <a:cubicBezTo>
                    <a:pt x="125" y="5"/>
                    <a:pt x="106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4" name="Google Shape;7134;p5"/>
            <p:cNvSpPr/>
            <p:nvPr/>
          </p:nvSpPr>
          <p:spPr>
            <a:xfrm>
              <a:off x="-1931054" y="-2629497"/>
              <a:ext cx="6446" cy="5587"/>
            </a:xfrm>
            <a:custGeom>
              <a:avLst/>
              <a:gdLst/>
              <a:ahLst/>
              <a:cxnLst/>
              <a:rect l="l" t="t" r="r" b="b"/>
              <a:pathLst>
                <a:path w="135" h="117" extrusionOk="0">
                  <a:moveTo>
                    <a:pt x="19" y="1"/>
                  </a:moveTo>
                  <a:cubicBezTo>
                    <a:pt x="0" y="94"/>
                    <a:pt x="19" y="113"/>
                    <a:pt x="135" y="117"/>
                  </a:cubicBezTo>
                  <a:cubicBezTo>
                    <a:pt x="101" y="75"/>
                    <a:pt x="98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5" name="Google Shape;7135;p5"/>
            <p:cNvSpPr/>
            <p:nvPr/>
          </p:nvSpPr>
          <p:spPr>
            <a:xfrm>
              <a:off x="-1935685" y="-262553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34" y="1"/>
                  </a:moveTo>
                  <a:cubicBezTo>
                    <a:pt x="30" y="34"/>
                    <a:pt x="0" y="68"/>
                    <a:pt x="30" y="101"/>
                  </a:cubicBezTo>
                  <a:cubicBezTo>
                    <a:pt x="41" y="105"/>
                    <a:pt x="52" y="116"/>
                    <a:pt x="64" y="116"/>
                  </a:cubicBezTo>
                  <a:cubicBezTo>
                    <a:pt x="64" y="116"/>
                    <a:pt x="67" y="116"/>
                    <a:pt x="67" y="113"/>
                  </a:cubicBezTo>
                  <a:cubicBezTo>
                    <a:pt x="79" y="71"/>
                    <a:pt x="86" y="23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6" name="Google Shape;7136;p5"/>
            <p:cNvSpPr/>
            <p:nvPr/>
          </p:nvSpPr>
          <p:spPr>
            <a:xfrm>
              <a:off x="-2683976" y="-2424029"/>
              <a:ext cx="8834" cy="5587"/>
            </a:xfrm>
            <a:custGeom>
              <a:avLst/>
              <a:gdLst/>
              <a:ahLst/>
              <a:cxnLst/>
              <a:rect l="l" t="t" r="r" b="b"/>
              <a:pathLst>
                <a:path w="185" h="117" extrusionOk="0">
                  <a:moveTo>
                    <a:pt x="61" y="1"/>
                  </a:moveTo>
                  <a:cubicBezTo>
                    <a:pt x="46" y="1"/>
                    <a:pt x="20" y="42"/>
                    <a:pt x="1" y="53"/>
                  </a:cubicBezTo>
                  <a:cubicBezTo>
                    <a:pt x="28" y="106"/>
                    <a:pt x="98" y="79"/>
                    <a:pt x="132" y="116"/>
                  </a:cubicBezTo>
                  <a:cubicBezTo>
                    <a:pt x="185" y="49"/>
                    <a:pt x="90" y="49"/>
                    <a:pt x="76" y="11"/>
                  </a:cubicBezTo>
                  <a:cubicBezTo>
                    <a:pt x="72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7" name="Google Shape;7137;p5"/>
            <p:cNvSpPr/>
            <p:nvPr/>
          </p:nvSpPr>
          <p:spPr>
            <a:xfrm>
              <a:off x="-2336260" y="-2714254"/>
              <a:ext cx="6160" cy="2531"/>
            </a:xfrm>
            <a:custGeom>
              <a:avLst/>
              <a:gdLst/>
              <a:ahLst/>
              <a:cxnLst/>
              <a:rect l="l" t="t" r="r" b="b"/>
              <a:pathLst>
                <a:path w="129" h="53" extrusionOk="0">
                  <a:moveTo>
                    <a:pt x="1" y="1"/>
                  </a:moveTo>
                  <a:cubicBezTo>
                    <a:pt x="35" y="38"/>
                    <a:pt x="75" y="53"/>
                    <a:pt x="125" y="53"/>
                  </a:cubicBezTo>
                  <a:lnTo>
                    <a:pt x="128" y="53"/>
                  </a:lnTo>
                  <a:cubicBezTo>
                    <a:pt x="125" y="53"/>
                    <a:pt x="125" y="49"/>
                    <a:pt x="120" y="49"/>
                  </a:cubicBezTo>
                  <a:cubicBezTo>
                    <a:pt x="91" y="19"/>
                    <a:pt x="57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8" name="Google Shape;7138;p5"/>
            <p:cNvSpPr/>
            <p:nvPr/>
          </p:nvSpPr>
          <p:spPr>
            <a:xfrm>
              <a:off x="-2400675" y="-2938440"/>
              <a:ext cx="16617" cy="15758"/>
            </a:xfrm>
            <a:custGeom>
              <a:avLst/>
              <a:gdLst/>
              <a:ahLst/>
              <a:cxnLst/>
              <a:rect l="l" t="t" r="r" b="b"/>
              <a:pathLst>
                <a:path w="348" h="330" extrusionOk="0">
                  <a:moveTo>
                    <a:pt x="135" y="1"/>
                  </a:moveTo>
                  <a:cubicBezTo>
                    <a:pt x="79" y="4"/>
                    <a:pt x="116" y="68"/>
                    <a:pt x="83" y="82"/>
                  </a:cubicBezTo>
                  <a:cubicBezTo>
                    <a:pt x="87" y="105"/>
                    <a:pt x="90" y="127"/>
                    <a:pt x="90" y="150"/>
                  </a:cubicBezTo>
                  <a:cubicBezTo>
                    <a:pt x="90" y="165"/>
                    <a:pt x="79" y="172"/>
                    <a:pt x="71" y="172"/>
                  </a:cubicBezTo>
                  <a:cubicBezTo>
                    <a:pt x="68" y="172"/>
                    <a:pt x="61" y="168"/>
                    <a:pt x="56" y="168"/>
                  </a:cubicBezTo>
                  <a:cubicBezTo>
                    <a:pt x="38" y="158"/>
                    <a:pt x="30" y="153"/>
                    <a:pt x="23" y="153"/>
                  </a:cubicBezTo>
                  <a:cubicBezTo>
                    <a:pt x="11" y="153"/>
                    <a:pt x="8" y="165"/>
                    <a:pt x="1" y="198"/>
                  </a:cubicBezTo>
                  <a:cubicBezTo>
                    <a:pt x="4" y="198"/>
                    <a:pt x="8" y="194"/>
                    <a:pt x="11" y="194"/>
                  </a:cubicBezTo>
                  <a:cubicBezTo>
                    <a:pt x="38" y="194"/>
                    <a:pt x="42" y="213"/>
                    <a:pt x="53" y="239"/>
                  </a:cubicBezTo>
                  <a:cubicBezTo>
                    <a:pt x="75" y="296"/>
                    <a:pt x="135" y="329"/>
                    <a:pt x="187" y="329"/>
                  </a:cubicBezTo>
                  <a:cubicBezTo>
                    <a:pt x="210" y="329"/>
                    <a:pt x="228" y="325"/>
                    <a:pt x="247" y="315"/>
                  </a:cubicBezTo>
                  <a:cubicBezTo>
                    <a:pt x="254" y="270"/>
                    <a:pt x="266" y="236"/>
                    <a:pt x="303" y="236"/>
                  </a:cubicBezTo>
                  <a:cubicBezTo>
                    <a:pt x="315" y="236"/>
                    <a:pt x="330" y="239"/>
                    <a:pt x="348" y="251"/>
                  </a:cubicBezTo>
                  <a:cubicBezTo>
                    <a:pt x="315" y="135"/>
                    <a:pt x="251" y="46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9" name="Google Shape;7139;p5"/>
            <p:cNvSpPr/>
            <p:nvPr/>
          </p:nvSpPr>
          <p:spPr>
            <a:xfrm>
              <a:off x="-2388881" y="-2927219"/>
              <a:ext cx="5539" cy="5396"/>
            </a:xfrm>
            <a:custGeom>
              <a:avLst/>
              <a:gdLst/>
              <a:ahLst/>
              <a:cxnLst/>
              <a:rect l="l" t="t" r="r" b="b"/>
              <a:pathLst>
                <a:path w="116" h="113" extrusionOk="0">
                  <a:moveTo>
                    <a:pt x="56" y="1"/>
                  </a:moveTo>
                  <a:cubicBezTo>
                    <a:pt x="19" y="1"/>
                    <a:pt x="7" y="35"/>
                    <a:pt x="0" y="80"/>
                  </a:cubicBezTo>
                  <a:cubicBezTo>
                    <a:pt x="11" y="90"/>
                    <a:pt x="19" y="98"/>
                    <a:pt x="30" y="109"/>
                  </a:cubicBezTo>
                  <a:cubicBezTo>
                    <a:pt x="30" y="109"/>
                    <a:pt x="30" y="113"/>
                    <a:pt x="33" y="113"/>
                  </a:cubicBezTo>
                  <a:lnTo>
                    <a:pt x="68" y="113"/>
                  </a:lnTo>
                  <a:cubicBezTo>
                    <a:pt x="71" y="106"/>
                    <a:pt x="75" y="102"/>
                    <a:pt x="83" y="94"/>
                  </a:cubicBezTo>
                  <a:cubicBezTo>
                    <a:pt x="71" y="64"/>
                    <a:pt x="116" y="46"/>
                    <a:pt x="101" y="16"/>
                  </a:cubicBezTo>
                  <a:cubicBezTo>
                    <a:pt x="83" y="4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0" name="Google Shape;7140;p5"/>
            <p:cNvSpPr/>
            <p:nvPr/>
          </p:nvSpPr>
          <p:spPr>
            <a:xfrm>
              <a:off x="-2900808" y="-2756178"/>
              <a:ext cx="3247" cy="4679"/>
            </a:xfrm>
            <a:custGeom>
              <a:avLst/>
              <a:gdLst/>
              <a:ahLst/>
              <a:cxnLst/>
              <a:rect l="l" t="t" r="r" b="b"/>
              <a:pathLst>
                <a:path w="68" h="98" extrusionOk="0">
                  <a:moveTo>
                    <a:pt x="42" y="0"/>
                  </a:moveTo>
                  <a:cubicBezTo>
                    <a:pt x="23" y="15"/>
                    <a:pt x="4" y="30"/>
                    <a:pt x="0" y="56"/>
                  </a:cubicBezTo>
                  <a:cubicBezTo>
                    <a:pt x="0" y="86"/>
                    <a:pt x="7" y="97"/>
                    <a:pt x="23" y="97"/>
                  </a:cubicBezTo>
                  <a:cubicBezTo>
                    <a:pt x="30" y="97"/>
                    <a:pt x="42" y="94"/>
                    <a:pt x="56" y="82"/>
                  </a:cubicBezTo>
                  <a:cubicBezTo>
                    <a:pt x="68" y="52"/>
                    <a:pt x="64" y="23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1" name="Google Shape;7141;p5"/>
            <p:cNvSpPr/>
            <p:nvPr/>
          </p:nvSpPr>
          <p:spPr>
            <a:xfrm>
              <a:off x="-2906729" y="-2752310"/>
              <a:ext cx="5062" cy="3104"/>
            </a:xfrm>
            <a:custGeom>
              <a:avLst/>
              <a:gdLst/>
              <a:ahLst/>
              <a:cxnLst/>
              <a:rect l="l" t="t" r="r" b="b"/>
              <a:pathLst>
                <a:path w="106" h="65" extrusionOk="0">
                  <a:moveTo>
                    <a:pt x="9" y="1"/>
                  </a:moveTo>
                  <a:cubicBezTo>
                    <a:pt x="9" y="1"/>
                    <a:pt x="5" y="1"/>
                    <a:pt x="1" y="9"/>
                  </a:cubicBezTo>
                  <a:cubicBezTo>
                    <a:pt x="1" y="13"/>
                    <a:pt x="12" y="23"/>
                    <a:pt x="16" y="35"/>
                  </a:cubicBezTo>
                  <a:cubicBezTo>
                    <a:pt x="31" y="42"/>
                    <a:pt x="42" y="65"/>
                    <a:pt x="61" y="65"/>
                  </a:cubicBezTo>
                  <a:cubicBezTo>
                    <a:pt x="64" y="65"/>
                    <a:pt x="72" y="65"/>
                    <a:pt x="76" y="61"/>
                  </a:cubicBezTo>
                  <a:cubicBezTo>
                    <a:pt x="90" y="50"/>
                    <a:pt x="105" y="20"/>
                    <a:pt x="64" y="16"/>
                  </a:cubicBezTo>
                  <a:cubicBezTo>
                    <a:pt x="61" y="16"/>
                    <a:pt x="57" y="20"/>
                    <a:pt x="50" y="20"/>
                  </a:cubicBezTo>
                  <a:cubicBezTo>
                    <a:pt x="42" y="20"/>
                    <a:pt x="35" y="16"/>
                    <a:pt x="23" y="9"/>
                  </a:cubicBezTo>
                  <a:cubicBezTo>
                    <a:pt x="19" y="5"/>
                    <a:pt x="16" y="1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2" name="Google Shape;7142;p5"/>
            <p:cNvSpPr/>
            <p:nvPr/>
          </p:nvSpPr>
          <p:spPr>
            <a:xfrm>
              <a:off x="-2459598" y="-2559496"/>
              <a:ext cx="11699" cy="9168"/>
            </a:xfrm>
            <a:custGeom>
              <a:avLst/>
              <a:gdLst/>
              <a:ahLst/>
              <a:cxnLst/>
              <a:rect l="l" t="t" r="r" b="b"/>
              <a:pathLst>
                <a:path w="245" h="192" extrusionOk="0">
                  <a:moveTo>
                    <a:pt x="106" y="0"/>
                  </a:moveTo>
                  <a:cubicBezTo>
                    <a:pt x="83" y="0"/>
                    <a:pt x="65" y="8"/>
                    <a:pt x="46" y="19"/>
                  </a:cubicBezTo>
                  <a:cubicBezTo>
                    <a:pt x="20" y="38"/>
                    <a:pt x="1" y="57"/>
                    <a:pt x="8" y="94"/>
                  </a:cubicBezTo>
                  <a:cubicBezTo>
                    <a:pt x="20" y="153"/>
                    <a:pt x="68" y="172"/>
                    <a:pt x="113" y="188"/>
                  </a:cubicBezTo>
                  <a:cubicBezTo>
                    <a:pt x="124" y="191"/>
                    <a:pt x="132" y="191"/>
                    <a:pt x="136" y="191"/>
                  </a:cubicBezTo>
                  <a:cubicBezTo>
                    <a:pt x="165" y="191"/>
                    <a:pt x="184" y="176"/>
                    <a:pt x="203" y="150"/>
                  </a:cubicBezTo>
                  <a:cubicBezTo>
                    <a:pt x="173" y="112"/>
                    <a:pt x="244" y="60"/>
                    <a:pt x="188" y="27"/>
                  </a:cubicBezTo>
                  <a:cubicBezTo>
                    <a:pt x="162" y="12"/>
                    <a:pt x="132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3" name="Google Shape;7143;p5"/>
            <p:cNvSpPr/>
            <p:nvPr/>
          </p:nvSpPr>
          <p:spPr>
            <a:xfrm>
              <a:off x="-2138862" y="-2958447"/>
              <a:ext cx="8643" cy="12558"/>
            </a:xfrm>
            <a:custGeom>
              <a:avLst/>
              <a:gdLst/>
              <a:ahLst/>
              <a:cxnLst/>
              <a:rect l="l" t="t" r="r" b="b"/>
              <a:pathLst>
                <a:path w="181" h="263" extrusionOk="0">
                  <a:moveTo>
                    <a:pt x="83" y="1"/>
                  </a:moveTo>
                  <a:cubicBezTo>
                    <a:pt x="68" y="16"/>
                    <a:pt x="50" y="30"/>
                    <a:pt x="35" y="49"/>
                  </a:cubicBezTo>
                  <a:cubicBezTo>
                    <a:pt x="39" y="106"/>
                    <a:pt x="28" y="158"/>
                    <a:pt x="1" y="210"/>
                  </a:cubicBezTo>
                  <a:cubicBezTo>
                    <a:pt x="20" y="240"/>
                    <a:pt x="50" y="251"/>
                    <a:pt x="83" y="263"/>
                  </a:cubicBezTo>
                  <a:cubicBezTo>
                    <a:pt x="95" y="232"/>
                    <a:pt x="102" y="191"/>
                    <a:pt x="125" y="173"/>
                  </a:cubicBezTo>
                  <a:cubicBezTo>
                    <a:pt x="180" y="135"/>
                    <a:pt x="166" y="90"/>
                    <a:pt x="151" y="42"/>
                  </a:cubicBezTo>
                  <a:lnTo>
                    <a:pt x="151" y="30"/>
                  </a:lnTo>
                  <a:cubicBezTo>
                    <a:pt x="132" y="8"/>
                    <a:pt x="106" y="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4" name="Google Shape;7144;p5"/>
            <p:cNvSpPr/>
            <p:nvPr/>
          </p:nvSpPr>
          <p:spPr>
            <a:xfrm>
              <a:off x="-2143111" y="-2956298"/>
              <a:ext cx="6112" cy="7879"/>
            </a:xfrm>
            <a:custGeom>
              <a:avLst/>
              <a:gdLst/>
              <a:ahLst/>
              <a:cxnLst/>
              <a:rect l="l" t="t" r="r" b="b"/>
              <a:pathLst>
                <a:path w="128" h="165" extrusionOk="0">
                  <a:moveTo>
                    <a:pt x="109" y="1"/>
                  </a:moveTo>
                  <a:cubicBezTo>
                    <a:pt x="64" y="1"/>
                    <a:pt x="41" y="49"/>
                    <a:pt x="0" y="68"/>
                  </a:cubicBezTo>
                  <a:cubicBezTo>
                    <a:pt x="64" y="75"/>
                    <a:pt x="53" y="139"/>
                    <a:pt x="90" y="165"/>
                  </a:cubicBezTo>
                  <a:cubicBezTo>
                    <a:pt x="117" y="113"/>
                    <a:pt x="128" y="61"/>
                    <a:pt x="124" y="4"/>
                  </a:cubicBezTo>
                  <a:cubicBezTo>
                    <a:pt x="117" y="1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5" name="Google Shape;7145;p5"/>
            <p:cNvSpPr/>
            <p:nvPr/>
          </p:nvSpPr>
          <p:spPr>
            <a:xfrm>
              <a:off x="-2718738" y="-2549325"/>
              <a:ext cx="13609" cy="12749"/>
            </a:xfrm>
            <a:custGeom>
              <a:avLst/>
              <a:gdLst/>
              <a:ahLst/>
              <a:cxnLst/>
              <a:rect l="l" t="t" r="r" b="b"/>
              <a:pathLst>
                <a:path w="285" h="267" extrusionOk="0">
                  <a:moveTo>
                    <a:pt x="164" y="1"/>
                  </a:moveTo>
                  <a:cubicBezTo>
                    <a:pt x="161" y="4"/>
                    <a:pt x="154" y="8"/>
                    <a:pt x="150" y="11"/>
                  </a:cubicBezTo>
                  <a:cubicBezTo>
                    <a:pt x="161" y="30"/>
                    <a:pt x="176" y="53"/>
                    <a:pt x="138" y="61"/>
                  </a:cubicBezTo>
                  <a:cubicBezTo>
                    <a:pt x="120" y="64"/>
                    <a:pt x="101" y="83"/>
                    <a:pt x="78" y="83"/>
                  </a:cubicBezTo>
                  <a:cubicBezTo>
                    <a:pt x="71" y="83"/>
                    <a:pt x="60" y="79"/>
                    <a:pt x="52" y="68"/>
                  </a:cubicBezTo>
                  <a:cubicBezTo>
                    <a:pt x="41" y="56"/>
                    <a:pt x="60" y="42"/>
                    <a:pt x="67" y="27"/>
                  </a:cubicBezTo>
                  <a:cubicBezTo>
                    <a:pt x="56" y="19"/>
                    <a:pt x="41" y="11"/>
                    <a:pt x="30" y="11"/>
                  </a:cubicBezTo>
                  <a:cubicBezTo>
                    <a:pt x="19" y="11"/>
                    <a:pt x="11" y="19"/>
                    <a:pt x="11" y="42"/>
                  </a:cubicBezTo>
                  <a:cubicBezTo>
                    <a:pt x="11" y="83"/>
                    <a:pt x="19" y="123"/>
                    <a:pt x="0" y="161"/>
                  </a:cubicBezTo>
                  <a:cubicBezTo>
                    <a:pt x="41" y="236"/>
                    <a:pt x="60" y="266"/>
                    <a:pt x="86" y="266"/>
                  </a:cubicBezTo>
                  <a:cubicBezTo>
                    <a:pt x="105" y="266"/>
                    <a:pt x="128" y="251"/>
                    <a:pt x="164" y="228"/>
                  </a:cubicBezTo>
                  <a:cubicBezTo>
                    <a:pt x="161" y="225"/>
                    <a:pt x="157" y="225"/>
                    <a:pt x="150" y="225"/>
                  </a:cubicBezTo>
                  <a:cubicBezTo>
                    <a:pt x="146" y="225"/>
                    <a:pt x="142" y="225"/>
                    <a:pt x="138" y="228"/>
                  </a:cubicBezTo>
                  <a:lnTo>
                    <a:pt x="128" y="228"/>
                  </a:lnTo>
                  <a:cubicBezTo>
                    <a:pt x="120" y="228"/>
                    <a:pt x="116" y="225"/>
                    <a:pt x="116" y="221"/>
                  </a:cubicBezTo>
                  <a:cubicBezTo>
                    <a:pt x="116" y="165"/>
                    <a:pt x="164" y="135"/>
                    <a:pt x="198" y="106"/>
                  </a:cubicBezTo>
                  <a:cubicBezTo>
                    <a:pt x="206" y="97"/>
                    <a:pt x="213" y="97"/>
                    <a:pt x="217" y="97"/>
                  </a:cubicBezTo>
                  <a:cubicBezTo>
                    <a:pt x="243" y="97"/>
                    <a:pt x="258" y="132"/>
                    <a:pt x="277" y="146"/>
                  </a:cubicBezTo>
                  <a:cubicBezTo>
                    <a:pt x="285" y="64"/>
                    <a:pt x="250" y="1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6" name="Google Shape;7146;p5"/>
            <p:cNvSpPr/>
            <p:nvPr/>
          </p:nvSpPr>
          <p:spPr>
            <a:xfrm>
              <a:off x="-2713246" y="-2544693"/>
              <a:ext cx="7735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2" y="0"/>
                  </a:moveTo>
                  <a:cubicBezTo>
                    <a:pt x="98" y="0"/>
                    <a:pt x="91" y="0"/>
                    <a:pt x="83" y="9"/>
                  </a:cubicBezTo>
                  <a:cubicBezTo>
                    <a:pt x="49" y="38"/>
                    <a:pt x="1" y="68"/>
                    <a:pt x="1" y="124"/>
                  </a:cubicBezTo>
                  <a:cubicBezTo>
                    <a:pt x="1" y="128"/>
                    <a:pt x="5" y="131"/>
                    <a:pt x="13" y="131"/>
                  </a:cubicBezTo>
                  <a:lnTo>
                    <a:pt x="23" y="131"/>
                  </a:lnTo>
                  <a:cubicBezTo>
                    <a:pt x="27" y="128"/>
                    <a:pt x="31" y="128"/>
                    <a:pt x="35" y="128"/>
                  </a:cubicBezTo>
                  <a:cubicBezTo>
                    <a:pt x="42" y="128"/>
                    <a:pt x="46" y="128"/>
                    <a:pt x="49" y="131"/>
                  </a:cubicBezTo>
                  <a:cubicBezTo>
                    <a:pt x="98" y="121"/>
                    <a:pt x="132" y="87"/>
                    <a:pt x="162" y="49"/>
                  </a:cubicBezTo>
                  <a:cubicBezTo>
                    <a:pt x="143" y="35"/>
                    <a:pt x="128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7" name="Google Shape;7147;p5"/>
            <p:cNvSpPr/>
            <p:nvPr/>
          </p:nvSpPr>
          <p:spPr>
            <a:xfrm>
              <a:off x="-2182219" y="-2561645"/>
              <a:ext cx="5921" cy="4679"/>
            </a:xfrm>
            <a:custGeom>
              <a:avLst/>
              <a:gdLst/>
              <a:ahLst/>
              <a:cxnLst/>
              <a:rect l="l" t="t" r="r" b="b"/>
              <a:pathLst>
                <a:path w="124" h="98" extrusionOk="0">
                  <a:moveTo>
                    <a:pt x="65" y="0"/>
                  </a:moveTo>
                  <a:cubicBezTo>
                    <a:pt x="53" y="0"/>
                    <a:pt x="46" y="0"/>
                    <a:pt x="34" y="8"/>
                  </a:cubicBezTo>
                  <a:cubicBezTo>
                    <a:pt x="23" y="34"/>
                    <a:pt x="1" y="60"/>
                    <a:pt x="23" y="86"/>
                  </a:cubicBezTo>
                  <a:cubicBezTo>
                    <a:pt x="31" y="94"/>
                    <a:pt x="39" y="98"/>
                    <a:pt x="49" y="98"/>
                  </a:cubicBezTo>
                  <a:cubicBezTo>
                    <a:pt x="65" y="98"/>
                    <a:pt x="84" y="86"/>
                    <a:pt x="98" y="76"/>
                  </a:cubicBezTo>
                  <a:cubicBezTo>
                    <a:pt x="124" y="60"/>
                    <a:pt x="113" y="34"/>
                    <a:pt x="98" y="19"/>
                  </a:cubicBezTo>
                  <a:cubicBezTo>
                    <a:pt x="87" y="8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8" name="Google Shape;7148;p5"/>
            <p:cNvSpPr/>
            <p:nvPr/>
          </p:nvSpPr>
          <p:spPr>
            <a:xfrm>
              <a:off x="-2330005" y="-2706948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46" y="1"/>
                  </a:moveTo>
                  <a:cubicBezTo>
                    <a:pt x="42" y="1"/>
                    <a:pt x="34" y="1"/>
                    <a:pt x="27" y="8"/>
                  </a:cubicBezTo>
                  <a:cubicBezTo>
                    <a:pt x="1" y="23"/>
                    <a:pt x="12" y="46"/>
                    <a:pt x="27" y="65"/>
                  </a:cubicBezTo>
                  <a:cubicBezTo>
                    <a:pt x="53" y="57"/>
                    <a:pt x="79" y="57"/>
                    <a:pt x="91" y="31"/>
                  </a:cubicBezTo>
                  <a:cubicBezTo>
                    <a:pt x="79" y="20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9" name="Google Shape;7149;p5"/>
            <p:cNvSpPr/>
            <p:nvPr/>
          </p:nvSpPr>
          <p:spPr>
            <a:xfrm>
              <a:off x="-1866066" y="-2797768"/>
              <a:ext cx="8261" cy="9502"/>
            </a:xfrm>
            <a:custGeom>
              <a:avLst/>
              <a:gdLst/>
              <a:ahLst/>
              <a:cxnLst/>
              <a:rect l="l" t="t" r="r" b="b"/>
              <a:pathLst>
                <a:path w="173" h="199" extrusionOk="0">
                  <a:moveTo>
                    <a:pt x="30" y="0"/>
                  </a:moveTo>
                  <a:lnTo>
                    <a:pt x="30" y="0"/>
                  </a:lnTo>
                  <a:cubicBezTo>
                    <a:pt x="60" y="71"/>
                    <a:pt x="52" y="123"/>
                    <a:pt x="0" y="168"/>
                  </a:cubicBezTo>
                  <a:cubicBezTo>
                    <a:pt x="15" y="190"/>
                    <a:pt x="34" y="198"/>
                    <a:pt x="48" y="198"/>
                  </a:cubicBezTo>
                  <a:cubicBezTo>
                    <a:pt x="71" y="198"/>
                    <a:pt x="97" y="183"/>
                    <a:pt x="119" y="172"/>
                  </a:cubicBezTo>
                  <a:cubicBezTo>
                    <a:pt x="172" y="145"/>
                    <a:pt x="161" y="101"/>
                    <a:pt x="150" y="52"/>
                  </a:cubicBezTo>
                  <a:lnTo>
                    <a:pt x="150" y="52"/>
                  </a:lnTo>
                  <a:cubicBezTo>
                    <a:pt x="142" y="56"/>
                    <a:pt x="138" y="56"/>
                    <a:pt x="135" y="56"/>
                  </a:cubicBezTo>
                  <a:cubicBezTo>
                    <a:pt x="97" y="56"/>
                    <a:pt x="71" y="26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0" name="Google Shape;7150;p5"/>
            <p:cNvSpPr/>
            <p:nvPr/>
          </p:nvSpPr>
          <p:spPr>
            <a:xfrm>
              <a:off x="-2605570" y="-253184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45" y="1"/>
                  </a:moveTo>
                  <a:cubicBezTo>
                    <a:pt x="41" y="1"/>
                    <a:pt x="37" y="4"/>
                    <a:pt x="34" y="9"/>
                  </a:cubicBezTo>
                  <a:cubicBezTo>
                    <a:pt x="0" y="42"/>
                    <a:pt x="26" y="68"/>
                    <a:pt x="49" y="94"/>
                  </a:cubicBezTo>
                  <a:cubicBezTo>
                    <a:pt x="52" y="94"/>
                    <a:pt x="56" y="98"/>
                    <a:pt x="56" y="102"/>
                  </a:cubicBezTo>
                  <a:cubicBezTo>
                    <a:pt x="82" y="76"/>
                    <a:pt x="108" y="54"/>
                    <a:pt x="71" y="16"/>
                  </a:cubicBezTo>
                  <a:cubicBezTo>
                    <a:pt x="63" y="12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1" name="Google Shape;7151;p5"/>
            <p:cNvSpPr/>
            <p:nvPr/>
          </p:nvSpPr>
          <p:spPr>
            <a:xfrm>
              <a:off x="-2227915" y="-2697111"/>
              <a:ext cx="15232" cy="15758"/>
            </a:xfrm>
            <a:custGeom>
              <a:avLst/>
              <a:gdLst/>
              <a:ahLst/>
              <a:cxnLst/>
              <a:rect l="l" t="t" r="r" b="b"/>
              <a:pathLst>
                <a:path w="319" h="330" extrusionOk="0">
                  <a:moveTo>
                    <a:pt x="188" y="0"/>
                  </a:moveTo>
                  <a:cubicBezTo>
                    <a:pt x="169" y="16"/>
                    <a:pt x="147" y="19"/>
                    <a:pt x="125" y="26"/>
                  </a:cubicBezTo>
                  <a:cubicBezTo>
                    <a:pt x="57" y="45"/>
                    <a:pt x="12" y="83"/>
                    <a:pt x="9" y="161"/>
                  </a:cubicBezTo>
                  <a:cubicBezTo>
                    <a:pt x="1" y="235"/>
                    <a:pt x="49" y="277"/>
                    <a:pt x="109" y="311"/>
                  </a:cubicBezTo>
                  <a:cubicBezTo>
                    <a:pt x="132" y="322"/>
                    <a:pt x="158" y="322"/>
                    <a:pt x="184" y="330"/>
                  </a:cubicBezTo>
                  <a:lnTo>
                    <a:pt x="188" y="330"/>
                  </a:lnTo>
                  <a:cubicBezTo>
                    <a:pt x="221" y="277"/>
                    <a:pt x="318" y="273"/>
                    <a:pt x="300" y="180"/>
                  </a:cubicBezTo>
                  <a:lnTo>
                    <a:pt x="300" y="180"/>
                  </a:lnTo>
                  <a:cubicBezTo>
                    <a:pt x="259" y="209"/>
                    <a:pt x="237" y="228"/>
                    <a:pt x="221" y="228"/>
                  </a:cubicBezTo>
                  <a:cubicBezTo>
                    <a:pt x="199" y="228"/>
                    <a:pt x="188" y="206"/>
                    <a:pt x="158" y="157"/>
                  </a:cubicBezTo>
                  <a:cubicBezTo>
                    <a:pt x="151" y="142"/>
                    <a:pt x="135" y="139"/>
                    <a:pt x="125" y="131"/>
                  </a:cubicBezTo>
                  <a:lnTo>
                    <a:pt x="80" y="87"/>
                  </a:lnTo>
                  <a:lnTo>
                    <a:pt x="80" y="87"/>
                  </a:lnTo>
                  <a:cubicBezTo>
                    <a:pt x="102" y="90"/>
                    <a:pt x="121" y="94"/>
                    <a:pt x="139" y="94"/>
                  </a:cubicBezTo>
                  <a:cubicBezTo>
                    <a:pt x="177" y="94"/>
                    <a:pt x="211" y="83"/>
                    <a:pt x="237" y="52"/>
                  </a:cubicBezTo>
                  <a:cubicBezTo>
                    <a:pt x="218" y="34"/>
                    <a:pt x="203" y="19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2" name="Google Shape;7152;p5"/>
            <p:cNvSpPr/>
            <p:nvPr/>
          </p:nvSpPr>
          <p:spPr>
            <a:xfrm>
              <a:off x="-1908372" y="-2572866"/>
              <a:ext cx="4679" cy="4297"/>
            </a:xfrm>
            <a:custGeom>
              <a:avLst/>
              <a:gdLst/>
              <a:ahLst/>
              <a:cxnLst/>
              <a:rect l="l" t="t" r="r" b="b"/>
              <a:pathLst>
                <a:path w="98" h="90" extrusionOk="0">
                  <a:moveTo>
                    <a:pt x="53" y="0"/>
                  </a:moveTo>
                  <a:cubicBezTo>
                    <a:pt x="53" y="0"/>
                    <a:pt x="49" y="0"/>
                    <a:pt x="49" y="4"/>
                  </a:cubicBezTo>
                  <a:cubicBezTo>
                    <a:pt x="30" y="4"/>
                    <a:pt x="15" y="23"/>
                    <a:pt x="1" y="33"/>
                  </a:cubicBezTo>
                  <a:cubicBezTo>
                    <a:pt x="8" y="49"/>
                    <a:pt x="11" y="71"/>
                    <a:pt x="27" y="83"/>
                  </a:cubicBezTo>
                  <a:cubicBezTo>
                    <a:pt x="34" y="90"/>
                    <a:pt x="41" y="90"/>
                    <a:pt x="49" y="90"/>
                  </a:cubicBezTo>
                  <a:cubicBezTo>
                    <a:pt x="63" y="90"/>
                    <a:pt x="79" y="83"/>
                    <a:pt x="86" y="71"/>
                  </a:cubicBezTo>
                  <a:cubicBezTo>
                    <a:pt x="94" y="64"/>
                    <a:pt x="97" y="49"/>
                    <a:pt x="97" y="41"/>
                  </a:cubicBezTo>
                  <a:cubicBezTo>
                    <a:pt x="90" y="23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3" name="Google Shape;7153;p5"/>
            <p:cNvSpPr/>
            <p:nvPr/>
          </p:nvSpPr>
          <p:spPr>
            <a:xfrm>
              <a:off x="-2224143" y="-2694628"/>
              <a:ext cx="11651" cy="8452"/>
            </a:xfrm>
            <a:custGeom>
              <a:avLst/>
              <a:gdLst/>
              <a:ahLst/>
              <a:cxnLst/>
              <a:rect l="l" t="t" r="r" b="b"/>
              <a:pathLst>
                <a:path w="244" h="177" extrusionOk="0">
                  <a:moveTo>
                    <a:pt x="158" y="0"/>
                  </a:moveTo>
                  <a:cubicBezTo>
                    <a:pt x="132" y="31"/>
                    <a:pt x="98" y="42"/>
                    <a:pt x="60" y="42"/>
                  </a:cubicBezTo>
                  <a:cubicBezTo>
                    <a:pt x="42" y="42"/>
                    <a:pt x="23" y="38"/>
                    <a:pt x="1" y="35"/>
                  </a:cubicBezTo>
                  <a:lnTo>
                    <a:pt x="1" y="35"/>
                  </a:lnTo>
                  <a:lnTo>
                    <a:pt x="46" y="79"/>
                  </a:lnTo>
                  <a:cubicBezTo>
                    <a:pt x="56" y="87"/>
                    <a:pt x="72" y="90"/>
                    <a:pt x="79" y="105"/>
                  </a:cubicBezTo>
                  <a:cubicBezTo>
                    <a:pt x="109" y="154"/>
                    <a:pt x="120" y="176"/>
                    <a:pt x="142" y="176"/>
                  </a:cubicBezTo>
                  <a:cubicBezTo>
                    <a:pt x="158" y="176"/>
                    <a:pt x="180" y="157"/>
                    <a:pt x="221" y="128"/>
                  </a:cubicBezTo>
                  <a:cubicBezTo>
                    <a:pt x="244" y="64"/>
                    <a:pt x="194" y="35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4" name="Google Shape;7154;p5"/>
            <p:cNvSpPr/>
            <p:nvPr/>
          </p:nvSpPr>
          <p:spPr>
            <a:xfrm>
              <a:off x="-1923175" y="-2728197"/>
              <a:ext cx="3915" cy="3438"/>
            </a:xfrm>
            <a:custGeom>
              <a:avLst/>
              <a:gdLst/>
              <a:ahLst/>
              <a:cxnLst/>
              <a:rect l="l" t="t" r="r" b="b"/>
              <a:pathLst>
                <a:path w="82" h="72" extrusionOk="0">
                  <a:moveTo>
                    <a:pt x="45" y="1"/>
                  </a:moveTo>
                  <a:cubicBezTo>
                    <a:pt x="33" y="1"/>
                    <a:pt x="26" y="8"/>
                    <a:pt x="19" y="16"/>
                  </a:cubicBezTo>
                  <a:cubicBezTo>
                    <a:pt x="4" y="34"/>
                    <a:pt x="0" y="49"/>
                    <a:pt x="11" y="68"/>
                  </a:cubicBezTo>
                  <a:cubicBezTo>
                    <a:pt x="19" y="72"/>
                    <a:pt x="26" y="72"/>
                    <a:pt x="33" y="72"/>
                  </a:cubicBezTo>
                  <a:cubicBezTo>
                    <a:pt x="45" y="72"/>
                    <a:pt x="56" y="68"/>
                    <a:pt x="64" y="61"/>
                  </a:cubicBezTo>
                  <a:cubicBezTo>
                    <a:pt x="82" y="46"/>
                    <a:pt x="82" y="27"/>
                    <a:pt x="67" y="12"/>
                  </a:cubicBezTo>
                  <a:cubicBezTo>
                    <a:pt x="59" y="5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5" name="Google Shape;7155;p5"/>
            <p:cNvSpPr/>
            <p:nvPr/>
          </p:nvSpPr>
          <p:spPr>
            <a:xfrm>
              <a:off x="-2716780" y="-2549325"/>
              <a:ext cx="6494" cy="4011"/>
            </a:xfrm>
            <a:custGeom>
              <a:avLst/>
              <a:gdLst/>
              <a:ahLst/>
              <a:cxnLst/>
              <a:rect l="l" t="t" r="r" b="b"/>
              <a:pathLst>
                <a:path w="136" h="84" extrusionOk="0">
                  <a:moveTo>
                    <a:pt x="75" y="1"/>
                  </a:moveTo>
                  <a:cubicBezTo>
                    <a:pt x="56" y="1"/>
                    <a:pt x="42" y="16"/>
                    <a:pt x="26" y="27"/>
                  </a:cubicBezTo>
                  <a:cubicBezTo>
                    <a:pt x="19" y="42"/>
                    <a:pt x="0" y="56"/>
                    <a:pt x="11" y="68"/>
                  </a:cubicBezTo>
                  <a:cubicBezTo>
                    <a:pt x="19" y="79"/>
                    <a:pt x="30" y="83"/>
                    <a:pt x="37" y="83"/>
                  </a:cubicBezTo>
                  <a:cubicBezTo>
                    <a:pt x="60" y="83"/>
                    <a:pt x="79" y="64"/>
                    <a:pt x="97" y="61"/>
                  </a:cubicBezTo>
                  <a:cubicBezTo>
                    <a:pt x="135" y="53"/>
                    <a:pt x="120" y="30"/>
                    <a:pt x="109" y="11"/>
                  </a:cubicBezTo>
                  <a:cubicBezTo>
                    <a:pt x="97" y="4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6" name="Google Shape;7156;p5"/>
            <p:cNvSpPr/>
            <p:nvPr/>
          </p:nvSpPr>
          <p:spPr>
            <a:xfrm>
              <a:off x="-2250024" y="-2597696"/>
              <a:ext cx="6828" cy="4679"/>
            </a:xfrm>
            <a:custGeom>
              <a:avLst/>
              <a:gdLst/>
              <a:ahLst/>
              <a:cxnLst/>
              <a:rect l="l" t="t" r="r" b="b"/>
              <a:pathLst>
                <a:path w="143" h="98" extrusionOk="0">
                  <a:moveTo>
                    <a:pt x="101" y="1"/>
                  </a:moveTo>
                  <a:cubicBezTo>
                    <a:pt x="1" y="30"/>
                    <a:pt x="75" y="64"/>
                    <a:pt x="101" y="98"/>
                  </a:cubicBezTo>
                  <a:cubicBezTo>
                    <a:pt x="143" y="64"/>
                    <a:pt x="143" y="34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7" name="Google Shape;7157;p5"/>
            <p:cNvSpPr/>
            <p:nvPr/>
          </p:nvSpPr>
          <p:spPr>
            <a:xfrm>
              <a:off x="-2772838" y="-2522203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75" y="0"/>
                  </a:moveTo>
                  <a:cubicBezTo>
                    <a:pt x="45" y="0"/>
                    <a:pt x="19" y="0"/>
                    <a:pt x="0" y="35"/>
                  </a:cubicBezTo>
                  <a:cubicBezTo>
                    <a:pt x="23" y="64"/>
                    <a:pt x="31" y="113"/>
                    <a:pt x="79" y="116"/>
                  </a:cubicBezTo>
                  <a:cubicBezTo>
                    <a:pt x="117" y="83"/>
                    <a:pt x="139" y="45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8" name="Google Shape;7158;p5"/>
            <p:cNvSpPr/>
            <p:nvPr/>
          </p:nvSpPr>
          <p:spPr>
            <a:xfrm>
              <a:off x="-2744475" y="-2624627"/>
              <a:ext cx="12749" cy="10171"/>
            </a:xfrm>
            <a:custGeom>
              <a:avLst/>
              <a:gdLst/>
              <a:ahLst/>
              <a:cxnLst/>
              <a:rect l="l" t="t" r="r" b="b"/>
              <a:pathLst>
                <a:path w="267" h="213" extrusionOk="0">
                  <a:moveTo>
                    <a:pt x="151" y="0"/>
                  </a:moveTo>
                  <a:cubicBezTo>
                    <a:pt x="139" y="94"/>
                    <a:pt x="139" y="94"/>
                    <a:pt x="34" y="113"/>
                  </a:cubicBezTo>
                  <a:cubicBezTo>
                    <a:pt x="27" y="142"/>
                    <a:pt x="1" y="183"/>
                    <a:pt x="61" y="183"/>
                  </a:cubicBezTo>
                  <a:lnTo>
                    <a:pt x="68" y="183"/>
                  </a:lnTo>
                  <a:cubicBezTo>
                    <a:pt x="79" y="183"/>
                    <a:pt x="91" y="202"/>
                    <a:pt x="101" y="209"/>
                  </a:cubicBezTo>
                  <a:cubicBezTo>
                    <a:pt x="109" y="213"/>
                    <a:pt x="120" y="213"/>
                    <a:pt x="128" y="213"/>
                  </a:cubicBezTo>
                  <a:cubicBezTo>
                    <a:pt x="191" y="213"/>
                    <a:pt x="214" y="139"/>
                    <a:pt x="266" y="113"/>
                  </a:cubicBezTo>
                  <a:cubicBezTo>
                    <a:pt x="229" y="75"/>
                    <a:pt x="191" y="37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9" name="Google Shape;7159;p5"/>
            <p:cNvSpPr/>
            <p:nvPr/>
          </p:nvSpPr>
          <p:spPr>
            <a:xfrm>
              <a:off x="-2385347" y="-2801923"/>
              <a:ext cx="19482" cy="19339"/>
            </a:xfrm>
            <a:custGeom>
              <a:avLst/>
              <a:gdLst/>
              <a:ahLst/>
              <a:cxnLst/>
              <a:rect l="l" t="t" r="r" b="b"/>
              <a:pathLst>
                <a:path w="408" h="405" extrusionOk="0">
                  <a:moveTo>
                    <a:pt x="161" y="244"/>
                  </a:moveTo>
                  <a:cubicBezTo>
                    <a:pt x="169" y="244"/>
                    <a:pt x="177" y="248"/>
                    <a:pt x="188" y="255"/>
                  </a:cubicBezTo>
                  <a:cubicBezTo>
                    <a:pt x="195" y="259"/>
                    <a:pt x="203" y="263"/>
                    <a:pt x="214" y="263"/>
                  </a:cubicBezTo>
                  <a:lnTo>
                    <a:pt x="229" y="263"/>
                  </a:lnTo>
                  <a:cubicBezTo>
                    <a:pt x="240" y="263"/>
                    <a:pt x="247" y="266"/>
                    <a:pt x="247" y="285"/>
                  </a:cubicBezTo>
                  <a:cubicBezTo>
                    <a:pt x="247" y="319"/>
                    <a:pt x="221" y="319"/>
                    <a:pt x="199" y="319"/>
                  </a:cubicBezTo>
                  <a:lnTo>
                    <a:pt x="188" y="319"/>
                  </a:lnTo>
                  <a:cubicBezTo>
                    <a:pt x="173" y="319"/>
                    <a:pt x="154" y="341"/>
                    <a:pt x="135" y="341"/>
                  </a:cubicBezTo>
                  <a:cubicBezTo>
                    <a:pt x="128" y="341"/>
                    <a:pt x="116" y="334"/>
                    <a:pt x="113" y="311"/>
                  </a:cubicBezTo>
                  <a:cubicBezTo>
                    <a:pt x="121" y="296"/>
                    <a:pt x="132" y="285"/>
                    <a:pt x="135" y="274"/>
                  </a:cubicBezTo>
                  <a:cubicBezTo>
                    <a:pt x="143" y="251"/>
                    <a:pt x="151" y="244"/>
                    <a:pt x="161" y="244"/>
                  </a:cubicBezTo>
                  <a:close/>
                  <a:moveTo>
                    <a:pt x="292" y="1"/>
                  </a:moveTo>
                  <a:cubicBezTo>
                    <a:pt x="292" y="5"/>
                    <a:pt x="289" y="5"/>
                    <a:pt x="289" y="5"/>
                  </a:cubicBezTo>
                  <a:cubicBezTo>
                    <a:pt x="259" y="35"/>
                    <a:pt x="273" y="113"/>
                    <a:pt x="221" y="113"/>
                  </a:cubicBezTo>
                  <a:cubicBezTo>
                    <a:pt x="211" y="113"/>
                    <a:pt x="195" y="109"/>
                    <a:pt x="173" y="98"/>
                  </a:cubicBezTo>
                  <a:lnTo>
                    <a:pt x="169" y="98"/>
                  </a:lnTo>
                  <a:cubicBezTo>
                    <a:pt x="158" y="98"/>
                    <a:pt x="158" y="120"/>
                    <a:pt x="154" y="132"/>
                  </a:cubicBezTo>
                  <a:cubicBezTo>
                    <a:pt x="147" y="158"/>
                    <a:pt x="139" y="170"/>
                    <a:pt x="132" y="170"/>
                  </a:cubicBezTo>
                  <a:cubicBezTo>
                    <a:pt x="121" y="170"/>
                    <a:pt x="109" y="132"/>
                    <a:pt x="94" y="132"/>
                  </a:cubicBezTo>
                  <a:lnTo>
                    <a:pt x="94" y="132"/>
                  </a:lnTo>
                  <a:cubicBezTo>
                    <a:pt x="31" y="199"/>
                    <a:pt x="94" y="251"/>
                    <a:pt x="109" y="311"/>
                  </a:cubicBezTo>
                  <a:lnTo>
                    <a:pt x="102" y="311"/>
                  </a:lnTo>
                  <a:cubicBezTo>
                    <a:pt x="90" y="311"/>
                    <a:pt x="80" y="308"/>
                    <a:pt x="68" y="304"/>
                  </a:cubicBezTo>
                  <a:cubicBezTo>
                    <a:pt x="57" y="300"/>
                    <a:pt x="46" y="293"/>
                    <a:pt x="35" y="293"/>
                  </a:cubicBezTo>
                  <a:cubicBezTo>
                    <a:pt x="20" y="293"/>
                    <a:pt x="9" y="300"/>
                    <a:pt x="1" y="322"/>
                  </a:cubicBezTo>
                  <a:cubicBezTo>
                    <a:pt x="20" y="367"/>
                    <a:pt x="90" y="334"/>
                    <a:pt x="94" y="394"/>
                  </a:cubicBezTo>
                  <a:cubicBezTo>
                    <a:pt x="132" y="397"/>
                    <a:pt x="154" y="405"/>
                    <a:pt x="173" y="405"/>
                  </a:cubicBezTo>
                  <a:cubicBezTo>
                    <a:pt x="221" y="405"/>
                    <a:pt x="237" y="379"/>
                    <a:pt x="289" y="293"/>
                  </a:cubicBezTo>
                  <a:cubicBezTo>
                    <a:pt x="300" y="274"/>
                    <a:pt x="311" y="277"/>
                    <a:pt x="326" y="274"/>
                  </a:cubicBezTo>
                  <a:cubicBezTo>
                    <a:pt x="408" y="251"/>
                    <a:pt x="408" y="251"/>
                    <a:pt x="356" y="165"/>
                  </a:cubicBezTo>
                  <a:lnTo>
                    <a:pt x="356" y="165"/>
                  </a:lnTo>
                  <a:cubicBezTo>
                    <a:pt x="341" y="177"/>
                    <a:pt x="326" y="188"/>
                    <a:pt x="308" y="188"/>
                  </a:cubicBezTo>
                  <a:cubicBezTo>
                    <a:pt x="296" y="188"/>
                    <a:pt x="285" y="180"/>
                    <a:pt x="273" y="162"/>
                  </a:cubicBezTo>
                  <a:cubicBezTo>
                    <a:pt x="255" y="125"/>
                    <a:pt x="296" y="120"/>
                    <a:pt x="318" y="109"/>
                  </a:cubicBezTo>
                  <a:cubicBezTo>
                    <a:pt x="371" y="91"/>
                    <a:pt x="349" y="49"/>
                    <a:pt x="341" y="16"/>
                  </a:cubicBezTo>
                  <a:cubicBezTo>
                    <a:pt x="326" y="8"/>
                    <a:pt x="308" y="5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0" name="Google Shape;7160;p5"/>
            <p:cNvSpPr/>
            <p:nvPr/>
          </p:nvSpPr>
          <p:spPr>
            <a:xfrm>
              <a:off x="-2390122" y="-2790463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3" y="0"/>
                  </a:moveTo>
                  <a:cubicBezTo>
                    <a:pt x="15" y="0"/>
                    <a:pt x="4" y="4"/>
                    <a:pt x="4" y="4"/>
                  </a:cubicBezTo>
                  <a:cubicBezTo>
                    <a:pt x="0" y="37"/>
                    <a:pt x="4" y="71"/>
                    <a:pt x="45" y="87"/>
                  </a:cubicBezTo>
                  <a:cubicBezTo>
                    <a:pt x="59" y="56"/>
                    <a:pt x="68" y="26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1" name="Google Shape;7161;p5"/>
            <p:cNvSpPr/>
            <p:nvPr/>
          </p:nvSpPr>
          <p:spPr>
            <a:xfrm>
              <a:off x="-2392653" y="-2784016"/>
              <a:ext cx="4297" cy="3390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50" y="0"/>
                  </a:moveTo>
                  <a:cubicBezTo>
                    <a:pt x="38" y="0"/>
                    <a:pt x="27" y="4"/>
                    <a:pt x="19" y="14"/>
                  </a:cubicBezTo>
                  <a:cubicBezTo>
                    <a:pt x="31" y="30"/>
                    <a:pt x="0" y="67"/>
                    <a:pt x="34" y="71"/>
                  </a:cubicBezTo>
                  <a:lnTo>
                    <a:pt x="42" y="71"/>
                  </a:lnTo>
                  <a:cubicBezTo>
                    <a:pt x="72" y="71"/>
                    <a:pt x="90" y="52"/>
                    <a:pt x="83" y="19"/>
                  </a:cubicBezTo>
                  <a:cubicBezTo>
                    <a:pt x="72" y="7"/>
                    <a:pt x="60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2" name="Google Shape;7162;p5"/>
            <p:cNvSpPr/>
            <p:nvPr/>
          </p:nvSpPr>
          <p:spPr>
            <a:xfrm>
              <a:off x="-2373171" y="-2801159"/>
              <a:ext cx="14134" cy="15710"/>
            </a:xfrm>
            <a:custGeom>
              <a:avLst/>
              <a:gdLst/>
              <a:ahLst/>
              <a:cxnLst/>
              <a:rect l="l" t="t" r="r" b="b"/>
              <a:pathLst>
                <a:path w="296" h="329" extrusionOk="0">
                  <a:moveTo>
                    <a:pt x="86" y="0"/>
                  </a:moveTo>
                  <a:lnTo>
                    <a:pt x="86" y="0"/>
                  </a:lnTo>
                  <a:cubicBezTo>
                    <a:pt x="94" y="33"/>
                    <a:pt x="116" y="75"/>
                    <a:pt x="63" y="93"/>
                  </a:cubicBezTo>
                  <a:cubicBezTo>
                    <a:pt x="41" y="104"/>
                    <a:pt x="0" y="109"/>
                    <a:pt x="18" y="146"/>
                  </a:cubicBezTo>
                  <a:cubicBezTo>
                    <a:pt x="30" y="164"/>
                    <a:pt x="41" y="172"/>
                    <a:pt x="53" y="172"/>
                  </a:cubicBezTo>
                  <a:cubicBezTo>
                    <a:pt x="71" y="172"/>
                    <a:pt x="86" y="161"/>
                    <a:pt x="101" y="149"/>
                  </a:cubicBezTo>
                  <a:cubicBezTo>
                    <a:pt x="120" y="135"/>
                    <a:pt x="131" y="123"/>
                    <a:pt x="142" y="123"/>
                  </a:cubicBezTo>
                  <a:cubicBezTo>
                    <a:pt x="153" y="123"/>
                    <a:pt x="161" y="138"/>
                    <a:pt x="168" y="161"/>
                  </a:cubicBezTo>
                  <a:cubicBezTo>
                    <a:pt x="180" y="221"/>
                    <a:pt x="198" y="277"/>
                    <a:pt x="220" y="329"/>
                  </a:cubicBezTo>
                  <a:cubicBezTo>
                    <a:pt x="247" y="269"/>
                    <a:pt x="198" y="180"/>
                    <a:pt x="296" y="149"/>
                  </a:cubicBezTo>
                  <a:cubicBezTo>
                    <a:pt x="284" y="142"/>
                    <a:pt x="265" y="135"/>
                    <a:pt x="262" y="123"/>
                  </a:cubicBezTo>
                  <a:cubicBezTo>
                    <a:pt x="239" y="52"/>
                    <a:pt x="172" y="4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3" name="Google Shape;7163;p5"/>
            <p:cNvSpPr/>
            <p:nvPr/>
          </p:nvSpPr>
          <p:spPr>
            <a:xfrm>
              <a:off x="-2372646" y="-2785688"/>
              <a:ext cx="11317" cy="10457"/>
            </a:xfrm>
            <a:custGeom>
              <a:avLst/>
              <a:gdLst/>
              <a:ahLst/>
              <a:cxnLst/>
              <a:rect l="l" t="t" r="r" b="b"/>
              <a:pathLst>
                <a:path w="237" h="219" extrusionOk="0">
                  <a:moveTo>
                    <a:pt x="52" y="1"/>
                  </a:moveTo>
                  <a:lnTo>
                    <a:pt x="52" y="1"/>
                  </a:lnTo>
                  <a:cubicBezTo>
                    <a:pt x="57" y="42"/>
                    <a:pt x="94" y="72"/>
                    <a:pt x="45" y="99"/>
                  </a:cubicBezTo>
                  <a:cubicBezTo>
                    <a:pt x="0" y="128"/>
                    <a:pt x="42" y="170"/>
                    <a:pt x="49" y="199"/>
                  </a:cubicBezTo>
                  <a:cubicBezTo>
                    <a:pt x="52" y="214"/>
                    <a:pt x="60" y="218"/>
                    <a:pt x="68" y="218"/>
                  </a:cubicBezTo>
                  <a:cubicBezTo>
                    <a:pt x="83" y="218"/>
                    <a:pt x="102" y="206"/>
                    <a:pt x="116" y="203"/>
                  </a:cubicBezTo>
                  <a:cubicBezTo>
                    <a:pt x="116" y="203"/>
                    <a:pt x="120" y="199"/>
                    <a:pt x="124" y="199"/>
                  </a:cubicBezTo>
                  <a:cubicBezTo>
                    <a:pt x="135" y="199"/>
                    <a:pt x="146" y="211"/>
                    <a:pt x="157" y="218"/>
                  </a:cubicBezTo>
                  <a:cubicBezTo>
                    <a:pt x="232" y="192"/>
                    <a:pt x="195" y="110"/>
                    <a:pt x="236" y="65"/>
                  </a:cubicBezTo>
                  <a:cubicBezTo>
                    <a:pt x="187" y="5"/>
                    <a:pt x="116" y="23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4" name="Google Shape;7164;p5"/>
            <p:cNvSpPr/>
            <p:nvPr/>
          </p:nvSpPr>
          <p:spPr>
            <a:xfrm>
              <a:off x="-2393751" y="-2741567"/>
              <a:ext cx="17047" cy="9884"/>
            </a:xfrm>
            <a:custGeom>
              <a:avLst/>
              <a:gdLst/>
              <a:ahLst/>
              <a:cxnLst/>
              <a:rect l="l" t="t" r="r" b="b"/>
              <a:pathLst>
                <a:path w="357" h="207" extrusionOk="0">
                  <a:moveTo>
                    <a:pt x="214" y="0"/>
                  </a:moveTo>
                  <a:cubicBezTo>
                    <a:pt x="166" y="5"/>
                    <a:pt x="117" y="23"/>
                    <a:pt x="76" y="45"/>
                  </a:cubicBezTo>
                  <a:cubicBezTo>
                    <a:pt x="31" y="72"/>
                    <a:pt x="1" y="124"/>
                    <a:pt x="20" y="172"/>
                  </a:cubicBezTo>
                  <a:cubicBezTo>
                    <a:pt x="28" y="198"/>
                    <a:pt x="46" y="206"/>
                    <a:pt x="68" y="206"/>
                  </a:cubicBezTo>
                  <a:cubicBezTo>
                    <a:pt x="91" y="206"/>
                    <a:pt x="117" y="198"/>
                    <a:pt x="140" y="195"/>
                  </a:cubicBezTo>
                  <a:cubicBezTo>
                    <a:pt x="154" y="191"/>
                    <a:pt x="170" y="172"/>
                    <a:pt x="185" y="162"/>
                  </a:cubicBezTo>
                  <a:cubicBezTo>
                    <a:pt x="173" y="150"/>
                    <a:pt x="162" y="139"/>
                    <a:pt x="154" y="128"/>
                  </a:cubicBezTo>
                  <a:cubicBezTo>
                    <a:pt x="140" y="102"/>
                    <a:pt x="144" y="75"/>
                    <a:pt x="166" y="57"/>
                  </a:cubicBezTo>
                  <a:cubicBezTo>
                    <a:pt x="170" y="49"/>
                    <a:pt x="177" y="45"/>
                    <a:pt x="185" y="45"/>
                  </a:cubicBezTo>
                  <a:cubicBezTo>
                    <a:pt x="188" y="45"/>
                    <a:pt x="192" y="49"/>
                    <a:pt x="196" y="53"/>
                  </a:cubicBezTo>
                  <a:cubicBezTo>
                    <a:pt x="214" y="75"/>
                    <a:pt x="207" y="94"/>
                    <a:pt x="199" y="117"/>
                  </a:cubicBezTo>
                  <a:cubicBezTo>
                    <a:pt x="192" y="131"/>
                    <a:pt x="188" y="146"/>
                    <a:pt x="185" y="162"/>
                  </a:cubicBezTo>
                  <a:cubicBezTo>
                    <a:pt x="203" y="176"/>
                    <a:pt x="225" y="180"/>
                    <a:pt x="244" y="180"/>
                  </a:cubicBezTo>
                  <a:cubicBezTo>
                    <a:pt x="270" y="180"/>
                    <a:pt x="301" y="169"/>
                    <a:pt x="323" y="154"/>
                  </a:cubicBezTo>
                  <a:cubicBezTo>
                    <a:pt x="356" y="128"/>
                    <a:pt x="334" y="83"/>
                    <a:pt x="323" y="45"/>
                  </a:cubicBezTo>
                  <a:cubicBezTo>
                    <a:pt x="308" y="8"/>
                    <a:pt x="274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5" name="Google Shape;7165;p5"/>
            <p:cNvSpPr/>
            <p:nvPr/>
          </p:nvSpPr>
          <p:spPr>
            <a:xfrm>
              <a:off x="-2376752" y="-2737078"/>
              <a:ext cx="8404" cy="6637"/>
            </a:xfrm>
            <a:custGeom>
              <a:avLst/>
              <a:gdLst/>
              <a:ahLst/>
              <a:cxnLst/>
              <a:rect l="l" t="t" r="r" b="b"/>
              <a:pathLst>
                <a:path w="176" h="139" extrusionOk="0">
                  <a:moveTo>
                    <a:pt x="86" y="0"/>
                  </a:moveTo>
                  <a:cubicBezTo>
                    <a:pt x="34" y="0"/>
                    <a:pt x="34" y="63"/>
                    <a:pt x="0" y="104"/>
                  </a:cubicBezTo>
                  <a:cubicBezTo>
                    <a:pt x="38" y="116"/>
                    <a:pt x="71" y="138"/>
                    <a:pt x="102" y="138"/>
                  </a:cubicBezTo>
                  <a:cubicBezTo>
                    <a:pt x="120" y="138"/>
                    <a:pt x="143" y="127"/>
                    <a:pt x="157" y="94"/>
                  </a:cubicBezTo>
                  <a:cubicBezTo>
                    <a:pt x="176" y="56"/>
                    <a:pt x="154" y="23"/>
                    <a:pt x="120" y="8"/>
                  </a:cubicBezTo>
                  <a:cubicBezTo>
                    <a:pt x="109" y="0"/>
                    <a:pt x="93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6" name="Google Shape;7166;p5"/>
            <p:cNvSpPr/>
            <p:nvPr/>
          </p:nvSpPr>
          <p:spPr>
            <a:xfrm>
              <a:off x="-2448520" y="-2744432"/>
              <a:ext cx="12558" cy="7735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157" y="1"/>
                  </a:moveTo>
                  <a:cubicBezTo>
                    <a:pt x="135" y="1"/>
                    <a:pt x="109" y="8"/>
                    <a:pt x="87" y="20"/>
                  </a:cubicBezTo>
                  <a:cubicBezTo>
                    <a:pt x="61" y="27"/>
                    <a:pt x="38" y="38"/>
                    <a:pt x="12" y="38"/>
                  </a:cubicBezTo>
                  <a:lnTo>
                    <a:pt x="0" y="38"/>
                  </a:lnTo>
                  <a:cubicBezTo>
                    <a:pt x="16" y="117"/>
                    <a:pt x="87" y="162"/>
                    <a:pt x="191" y="162"/>
                  </a:cubicBezTo>
                  <a:lnTo>
                    <a:pt x="195" y="162"/>
                  </a:lnTo>
                  <a:cubicBezTo>
                    <a:pt x="176" y="109"/>
                    <a:pt x="262" y="75"/>
                    <a:pt x="218" y="20"/>
                  </a:cubicBezTo>
                  <a:cubicBezTo>
                    <a:pt x="195" y="5"/>
                    <a:pt x="176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7" name="Google Shape;7167;p5"/>
            <p:cNvSpPr/>
            <p:nvPr/>
          </p:nvSpPr>
          <p:spPr>
            <a:xfrm>
              <a:off x="-2358177" y="-2755128"/>
              <a:ext cx="8786" cy="4154"/>
            </a:xfrm>
            <a:custGeom>
              <a:avLst/>
              <a:gdLst/>
              <a:ahLst/>
              <a:cxnLst/>
              <a:rect l="l" t="t" r="r" b="b"/>
              <a:pathLst>
                <a:path w="184" h="87" extrusionOk="0">
                  <a:moveTo>
                    <a:pt x="79" y="1"/>
                  </a:moveTo>
                  <a:cubicBezTo>
                    <a:pt x="41" y="4"/>
                    <a:pt x="8" y="11"/>
                    <a:pt x="0" y="56"/>
                  </a:cubicBezTo>
                  <a:cubicBezTo>
                    <a:pt x="4" y="64"/>
                    <a:pt x="11" y="68"/>
                    <a:pt x="18" y="68"/>
                  </a:cubicBezTo>
                  <a:cubicBezTo>
                    <a:pt x="27" y="68"/>
                    <a:pt x="37" y="64"/>
                    <a:pt x="41" y="60"/>
                  </a:cubicBezTo>
                  <a:cubicBezTo>
                    <a:pt x="49" y="53"/>
                    <a:pt x="56" y="49"/>
                    <a:pt x="60" y="49"/>
                  </a:cubicBezTo>
                  <a:lnTo>
                    <a:pt x="63" y="49"/>
                  </a:lnTo>
                  <a:cubicBezTo>
                    <a:pt x="82" y="75"/>
                    <a:pt x="97" y="87"/>
                    <a:pt x="113" y="87"/>
                  </a:cubicBezTo>
                  <a:cubicBezTo>
                    <a:pt x="135" y="87"/>
                    <a:pt x="157" y="60"/>
                    <a:pt x="180" y="37"/>
                  </a:cubicBezTo>
                  <a:cubicBezTo>
                    <a:pt x="184" y="27"/>
                    <a:pt x="184" y="19"/>
                    <a:pt x="175" y="19"/>
                  </a:cubicBezTo>
                  <a:cubicBezTo>
                    <a:pt x="172" y="19"/>
                    <a:pt x="168" y="19"/>
                    <a:pt x="165" y="23"/>
                  </a:cubicBezTo>
                  <a:lnTo>
                    <a:pt x="146" y="23"/>
                  </a:lnTo>
                  <a:cubicBezTo>
                    <a:pt x="123" y="23"/>
                    <a:pt x="101" y="1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8" name="Google Shape;7168;p5"/>
            <p:cNvSpPr/>
            <p:nvPr/>
          </p:nvSpPr>
          <p:spPr>
            <a:xfrm>
              <a:off x="-2354453" y="-2757993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30" y="1"/>
                  </a:moveTo>
                  <a:cubicBezTo>
                    <a:pt x="27" y="1"/>
                    <a:pt x="27" y="1"/>
                    <a:pt x="23" y="4"/>
                  </a:cubicBezTo>
                  <a:cubicBezTo>
                    <a:pt x="12" y="4"/>
                    <a:pt x="8" y="42"/>
                    <a:pt x="1" y="61"/>
                  </a:cubicBezTo>
                  <a:cubicBezTo>
                    <a:pt x="23" y="71"/>
                    <a:pt x="45" y="83"/>
                    <a:pt x="68" y="83"/>
                  </a:cubicBezTo>
                  <a:lnTo>
                    <a:pt x="87" y="83"/>
                  </a:lnTo>
                  <a:cubicBezTo>
                    <a:pt x="79" y="71"/>
                    <a:pt x="71" y="64"/>
                    <a:pt x="68" y="57"/>
                  </a:cubicBezTo>
                  <a:cubicBezTo>
                    <a:pt x="57" y="35"/>
                    <a:pt x="5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9" name="Google Shape;7169;p5"/>
            <p:cNvSpPr/>
            <p:nvPr/>
          </p:nvSpPr>
          <p:spPr>
            <a:xfrm>
              <a:off x="-2380859" y="-2802639"/>
              <a:ext cx="9502" cy="8834"/>
            </a:xfrm>
            <a:custGeom>
              <a:avLst/>
              <a:gdLst/>
              <a:ahLst/>
              <a:cxnLst/>
              <a:rect l="l" t="t" r="r" b="b"/>
              <a:pathLst>
                <a:path w="199" h="185" extrusionOk="0">
                  <a:moveTo>
                    <a:pt x="184" y="1"/>
                  </a:moveTo>
                  <a:cubicBezTo>
                    <a:pt x="117" y="42"/>
                    <a:pt x="57" y="87"/>
                    <a:pt x="0" y="147"/>
                  </a:cubicBezTo>
                  <a:cubicBezTo>
                    <a:pt x="15" y="147"/>
                    <a:pt x="27" y="185"/>
                    <a:pt x="38" y="185"/>
                  </a:cubicBezTo>
                  <a:cubicBezTo>
                    <a:pt x="45" y="185"/>
                    <a:pt x="53" y="173"/>
                    <a:pt x="60" y="147"/>
                  </a:cubicBezTo>
                  <a:cubicBezTo>
                    <a:pt x="64" y="135"/>
                    <a:pt x="64" y="113"/>
                    <a:pt x="75" y="113"/>
                  </a:cubicBezTo>
                  <a:lnTo>
                    <a:pt x="79" y="113"/>
                  </a:lnTo>
                  <a:cubicBezTo>
                    <a:pt x="101" y="124"/>
                    <a:pt x="117" y="128"/>
                    <a:pt x="127" y="128"/>
                  </a:cubicBezTo>
                  <a:cubicBezTo>
                    <a:pt x="179" y="128"/>
                    <a:pt x="165" y="50"/>
                    <a:pt x="195" y="20"/>
                  </a:cubicBezTo>
                  <a:cubicBezTo>
                    <a:pt x="195" y="20"/>
                    <a:pt x="195" y="16"/>
                    <a:pt x="198" y="16"/>
                  </a:cubicBezTo>
                  <a:lnTo>
                    <a:pt x="191" y="9"/>
                  </a:lnTo>
                  <a:lnTo>
                    <a:pt x="1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0" name="Google Shape;7170;p5"/>
            <p:cNvSpPr/>
            <p:nvPr/>
          </p:nvSpPr>
          <p:spPr>
            <a:xfrm>
              <a:off x="-2440642" y="-2766206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37" y="0"/>
                  </a:moveTo>
                  <a:cubicBezTo>
                    <a:pt x="18" y="23"/>
                    <a:pt x="0" y="45"/>
                    <a:pt x="23" y="68"/>
                  </a:cubicBezTo>
                  <a:cubicBezTo>
                    <a:pt x="34" y="79"/>
                    <a:pt x="49" y="86"/>
                    <a:pt x="63" y="86"/>
                  </a:cubicBezTo>
                  <a:cubicBezTo>
                    <a:pt x="75" y="86"/>
                    <a:pt x="90" y="79"/>
                    <a:pt x="101" y="68"/>
                  </a:cubicBezTo>
                  <a:cubicBezTo>
                    <a:pt x="97" y="27"/>
                    <a:pt x="75" y="8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1" name="Google Shape;7171;p5"/>
            <p:cNvSpPr/>
            <p:nvPr/>
          </p:nvSpPr>
          <p:spPr>
            <a:xfrm>
              <a:off x="-2488678" y="-2690856"/>
              <a:ext cx="19148" cy="18957"/>
            </a:xfrm>
            <a:custGeom>
              <a:avLst/>
              <a:gdLst/>
              <a:ahLst/>
              <a:cxnLst/>
              <a:rect l="l" t="t" r="r" b="b"/>
              <a:pathLst>
                <a:path w="401" h="397" extrusionOk="0">
                  <a:moveTo>
                    <a:pt x="199" y="4"/>
                  </a:moveTo>
                  <a:cubicBezTo>
                    <a:pt x="195" y="4"/>
                    <a:pt x="195" y="4"/>
                    <a:pt x="191" y="8"/>
                  </a:cubicBezTo>
                  <a:cubicBezTo>
                    <a:pt x="79" y="11"/>
                    <a:pt x="64" y="0"/>
                    <a:pt x="1" y="142"/>
                  </a:cubicBezTo>
                  <a:cubicBezTo>
                    <a:pt x="4" y="146"/>
                    <a:pt x="12" y="146"/>
                    <a:pt x="15" y="146"/>
                  </a:cubicBezTo>
                  <a:cubicBezTo>
                    <a:pt x="23" y="146"/>
                    <a:pt x="30" y="142"/>
                    <a:pt x="38" y="139"/>
                  </a:cubicBezTo>
                  <a:cubicBezTo>
                    <a:pt x="49" y="131"/>
                    <a:pt x="56" y="127"/>
                    <a:pt x="64" y="127"/>
                  </a:cubicBezTo>
                  <a:cubicBezTo>
                    <a:pt x="72" y="127"/>
                    <a:pt x="75" y="131"/>
                    <a:pt x="79" y="131"/>
                  </a:cubicBezTo>
                  <a:cubicBezTo>
                    <a:pt x="82" y="154"/>
                    <a:pt x="87" y="180"/>
                    <a:pt x="90" y="206"/>
                  </a:cubicBezTo>
                  <a:cubicBezTo>
                    <a:pt x="94" y="235"/>
                    <a:pt x="161" y="243"/>
                    <a:pt x="113" y="296"/>
                  </a:cubicBezTo>
                  <a:cubicBezTo>
                    <a:pt x="98" y="314"/>
                    <a:pt x="87" y="318"/>
                    <a:pt x="72" y="318"/>
                  </a:cubicBezTo>
                  <a:cubicBezTo>
                    <a:pt x="60" y="318"/>
                    <a:pt x="49" y="314"/>
                    <a:pt x="38" y="311"/>
                  </a:cubicBezTo>
                  <a:cubicBezTo>
                    <a:pt x="30" y="311"/>
                    <a:pt x="20" y="306"/>
                    <a:pt x="8" y="306"/>
                  </a:cubicBezTo>
                  <a:lnTo>
                    <a:pt x="1" y="306"/>
                  </a:lnTo>
                  <a:cubicBezTo>
                    <a:pt x="8" y="314"/>
                    <a:pt x="12" y="322"/>
                    <a:pt x="20" y="329"/>
                  </a:cubicBezTo>
                  <a:cubicBezTo>
                    <a:pt x="42" y="348"/>
                    <a:pt x="60" y="366"/>
                    <a:pt x="82" y="385"/>
                  </a:cubicBezTo>
                  <a:cubicBezTo>
                    <a:pt x="113" y="392"/>
                    <a:pt x="143" y="396"/>
                    <a:pt x="172" y="396"/>
                  </a:cubicBezTo>
                  <a:cubicBezTo>
                    <a:pt x="244" y="396"/>
                    <a:pt x="311" y="374"/>
                    <a:pt x="363" y="306"/>
                  </a:cubicBezTo>
                  <a:cubicBezTo>
                    <a:pt x="352" y="258"/>
                    <a:pt x="401" y="217"/>
                    <a:pt x="382" y="165"/>
                  </a:cubicBezTo>
                  <a:cubicBezTo>
                    <a:pt x="352" y="78"/>
                    <a:pt x="277" y="4"/>
                    <a:pt x="19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2" name="Google Shape;7172;p5"/>
            <p:cNvSpPr/>
            <p:nvPr/>
          </p:nvSpPr>
          <p:spPr>
            <a:xfrm>
              <a:off x="-2479940" y="-2706423"/>
              <a:ext cx="11842" cy="12415"/>
            </a:xfrm>
            <a:custGeom>
              <a:avLst/>
              <a:gdLst/>
              <a:ahLst/>
              <a:cxnLst/>
              <a:rect l="l" t="t" r="r" b="b"/>
              <a:pathLst>
                <a:path w="248" h="260" extrusionOk="0">
                  <a:moveTo>
                    <a:pt x="132" y="1"/>
                  </a:moveTo>
                  <a:cubicBezTo>
                    <a:pt x="109" y="1"/>
                    <a:pt x="87" y="9"/>
                    <a:pt x="64" y="27"/>
                  </a:cubicBezTo>
                  <a:cubicBezTo>
                    <a:pt x="20" y="68"/>
                    <a:pt x="1" y="143"/>
                    <a:pt x="27" y="203"/>
                  </a:cubicBezTo>
                  <a:cubicBezTo>
                    <a:pt x="42" y="247"/>
                    <a:pt x="75" y="259"/>
                    <a:pt x="113" y="259"/>
                  </a:cubicBezTo>
                  <a:lnTo>
                    <a:pt x="139" y="259"/>
                  </a:lnTo>
                  <a:cubicBezTo>
                    <a:pt x="218" y="251"/>
                    <a:pt x="248" y="203"/>
                    <a:pt x="248" y="76"/>
                  </a:cubicBezTo>
                  <a:cubicBezTo>
                    <a:pt x="229" y="61"/>
                    <a:pt x="218" y="42"/>
                    <a:pt x="199" y="27"/>
                  </a:cubicBezTo>
                  <a:cubicBezTo>
                    <a:pt x="177" y="9"/>
                    <a:pt x="154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3" name="Google Shape;7173;p5"/>
            <p:cNvSpPr/>
            <p:nvPr/>
          </p:nvSpPr>
          <p:spPr>
            <a:xfrm>
              <a:off x="-2490111" y="-2684840"/>
              <a:ext cx="9168" cy="9168"/>
            </a:xfrm>
            <a:custGeom>
              <a:avLst/>
              <a:gdLst/>
              <a:ahLst/>
              <a:cxnLst/>
              <a:rect l="l" t="t" r="r" b="b"/>
              <a:pathLst>
                <a:path w="192" h="192" extrusionOk="0">
                  <a:moveTo>
                    <a:pt x="94" y="1"/>
                  </a:moveTo>
                  <a:cubicBezTo>
                    <a:pt x="86" y="1"/>
                    <a:pt x="79" y="5"/>
                    <a:pt x="68" y="13"/>
                  </a:cubicBezTo>
                  <a:cubicBezTo>
                    <a:pt x="60" y="16"/>
                    <a:pt x="53" y="20"/>
                    <a:pt x="45" y="20"/>
                  </a:cubicBezTo>
                  <a:cubicBezTo>
                    <a:pt x="42" y="20"/>
                    <a:pt x="34" y="20"/>
                    <a:pt x="31" y="16"/>
                  </a:cubicBezTo>
                  <a:cubicBezTo>
                    <a:pt x="19" y="28"/>
                    <a:pt x="8" y="39"/>
                    <a:pt x="0" y="50"/>
                  </a:cubicBezTo>
                  <a:cubicBezTo>
                    <a:pt x="42" y="83"/>
                    <a:pt x="12" y="140"/>
                    <a:pt x="31" y="180"/>
                  </a:cubicBezTo>
                  <a:lnTo>
                    <a:pt x="38" y="180"/>
                  </a:lnTo>
                  <a:cubicBezTo>
                    <a:pt x="50" y="180"/>
                    <a:pt x="60" y="185"/>
                    <a:pt x="68" y="185"/>
                  </a:cubicBezTo>
                  <a:cubicBezTo>
                    <a:pt x="79" y="188"/>
                    <a:pt x="90" y="192"/>
                    <a:pt x="102" y="192"/>
                  </a:cubicBezTo>
                  <a:cubicBezTo>
                    <a:pt x="117" y="192"/>
                    <a:pt x="128" y="188"/>
                    <a:pt x="143" y="170"/>
                  </a:cubicBezTo>
                  <a:cubicBezTo>
                    <a:pt x="191" y="117"/>
                    <a:pt x="124" y="109"/>
                    <a:pt x="120" y="80"/>
                  </a:cubicBezTo>
                  <a:cubicBezTo>
                    <a:pt x="117" y="54"/>
                    <a:pt x="112" y="28"/>
                    <a:pt x="109" y="5"/>
                  </a:cubicBezTo>
                  <a:cubicBezTo>
                    <a:pt x="105" y="5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4" name="Google Shape;7174;p5"/>
            <p:cNvSpPr/>
            <p:nvPr/>
          </p:nvSpPr>
          <p:spPr>
            <a:xfrm>
              <a:off x="-2492450" y="-2682452"/>
              <a:ext cx="4727" cy="7879"/>
            </a:xfrm>
            <a:custGeom>
              <a:avLst/>
              <a:gdLst/>
              <a:ahLst/>
              <a:cxnLst/>
              <a:rect l="l" t="t" r="r" b="b"/>
              <a:pathLst>
                <a:path w="99" h="165" extrusionOk="0">
                  <a:moveTo>
                    <a:pt x="49" y="0"/>
                  </a:moveTo>
                  <a:cubicBezTo>
                    <a:pt x="31" y="15"/>
                    <a:pt x="16" y="30"/>
                    <a:pt x="1" y="49"/>
                  </a:cubicBezTo>
                  <a:cubicBezTo>
                    <a:pt x="9" y="75"/>
                    <a:pt x="16" y="104"/>
                    <a:pt x="27" y="135"/>
                  </a:cubicBezTo>
                  <a:cubicBezTo>
                    <a:pt x="35" y="153"/>
                    <a:pt x="46" y="164"/>
                    <a:pt x="65" y="164"/>
                  </a:cubicBezTo>
                  <a:cubicBezTo>
                    <a:pt x="72" y="164"/>
                    <a:pt x="83" y="161"/>
                    <a:pt x="99" y="153"/>
                  </a:cubicBezTo>
                  <a:cubicBezTo>
                    <a:pt x="91" y="146"/>
                    <a:pt x="87" y="138"/>
                    <a:pt x="80" y="130"/>
                  </a:cubicBezTo>
                  <a:cubicBezTo>
                    <a:pt x="61" y="90"/>
                    <a:pt x="91" y="33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5" name="Google Shape;7175;p5"/>
            <p:cNvSpPr/>
            <p:nvPr/>
          </p:nvSpPr>
          <p:spPr>
            <a:xfrm>
              <a:off x="-2540821" y="-2724042"/>
              <a:ext cx="10457" cy="16999"/>
            </a:xfrm>
            <a:custGeom>
              <a:avLst/>
              <a:gdLst/>
              <a:ahLst/>
              <a:cxnLst/>
              <a:rect l="l" t="t" r="r" b="b"/>
              <a:pathLst>
                <a:path w="219" h="356" extrusionOk="0">
                  <a:moveTo>
                    <a:pt x="128" y="0"/>
                  </a:moveTo>
                  <a:cubicBezTo>
                    <a:pt x="98" y="26"/>
                    <a:pt x="53" y="30"/>
                    <a:pt x="35" y="82"/>
                  </a:cubicBezTo>
                  <a:cubicBezTo>
                    <a:pt x="5" y="161"/>
                    <a:pt x="91" y="131"/>
                    <a:pt x="94" y="176"/>
                  </a:cubicBezTo>
                  <a:cubicBezTo>
                    <a:pt x="57" y="194"/>
                    <a:pt x="13" y="209"/>
                    <a:pt x="1" y="258"/>
                  </a:cubicBezTo>
                  <a:cubicBezTo>
                    <a:pt x="27" y="288"/>
                    <a:pt x="53" y="314"/>
                    <a:pt x="80" y="340"/>
                  </a:cubicBezTo>
                  <a:cubicBezTo>
                    <a:pt x="98" y="351"/>
                    <a:pt x="110" y="355"/>
                    <a:pt x="125" y="355"/>
                  </a:cubicBezTo>
                  <a:cubicBezTo>
                    <a:pt x="147" y="355"/>
                    <a:pt x="165" y="336"/>
                    <a:pt x="177" y="310"/>
                  </a:cubicBezTo>
                  <a:cubicBezTo>
                    <a:pt x="199" y="284"/>
                    <a:pt x="206" y="258"/>
                    <a:pt x="196" y="228"/>
                  </a:cubicBezTo>
                  <a:cubicBezTo>
                    <a:pt x="120" y="176"/>
                    <a:pt x="218" y="153"/>
                    <a:pt x="214" y="112"/>
                  </a:cubicBezTo>
                  <a:cubicBezTo>
                    <a:pt x="210" y="56"/>
                    <a:pt x="177" y="22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6" name="Google Shape;7176;p5"/>
            <p:cNvSpPr/>
            <p:nvPr/>
          </p:nvSpPr>
          <p:spPr>
            <a:xfrm>
              <a:off x="-2535091" y="-2718694"/>
              <a:ext cx="9693" cy="6781"/>
            </a:xfrm>
            <a:custGeom>
              <a:avLst/>
              <a:gdLst/>
              <a:ahLst/>
              <a:cxnLst/>
              <a:rect l="l" t="t" r="r" b="b"/>
              <a:pathLst>
                <a:path w="203" h="142" extrusionOk="0">
                  <a:moveTo>
                    <a:pt x="94" y="0"/>
                  </a:moveTo>
                  <a:cubicBezTo>
                    <a:pt x="98" y="41"/>
                    <a:pt x="0" y="64"/>
                    <a:pt x="76" y="116"/>
                  </a:cubicBezTo>
                  <a:cubicBezTo>
                    <a:pt x="79" y="112"/>
                    <a:pt x="83" y="112"/>
                    <a:pt x="86" y="112"/>
                  </a:cubicBezTo>
                  <a:cubicBezTo>
                    <a:pt x="98" y="112"/>
                    <a:pt x="112" y="120"/>
                    <a:pt x="124" y="127"/>
                  </a:cubicBezTo>
                  <a:cubicBezTo>
                    <a:pt x="139" y="135"/>
                    <a:pt x="150" y="142"/>
                    <a:pt x="162" y="142"/>
                  </a:cubicBezTo>
                  <a:cubicBezTo>
                    <a:pt x="173" y="142"/>
                    <a:pt x="180" y="135"/>
                    <a:pt x="188" y="112"/>
                  </a:cubicBezTo>
                  <a:cubicBezTo>
                    <a:pt x="202" y="67"/>
                    <a:pt x="157" y="19"/>
                    <a:pt x="102" y="4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7" name="Google Shape;7177;p5"/>
            <p:cNvSpPr/>
            <p:nvPr/>
          </p:nvSpPr>
          <p:spPr>
            <a:xfrm>
              <a:off x="-2509402" y="-2674955"/>
              <a:ext cx="10601" cy="10744"/>
            </a:xfrm>
            <a:custGeom>
              <a:avLst/>
              <a:gdLst/>
              <a:ahLst/>
              <a:cxnLst/>
              <a:rect l="l" t="t" r="r" b="b"/>
              <a:pathLst>
                <a:path w="222" h="225" extrusionOk="0">
                  <a:moveTo>
                    <a:pt x="109" y="0"/>
                  </a:moveTo>
                  <a:cubicBezTo>
                    <a:pt x="83" y="0"/>
                    <a:pt x="61" y="15"/>
                    <a:pt x="38" y="41"/>
                  </a:cubicBezTo>
                  <a:cubicBezTo>
                    <a:pt x="16" y="63"/>
                    <a:pt x="1" y="194"/>
                    <a:pt x="23" y="209"/>
                  </a:cubicBezTo>
                  <a:cubicBezTo>
                    <a:pt x="38" y="220"/>
                    <a:pt x="57" y="224"/>
                    <a:pt x="72" y="224"/>
                  </a:cubicBezTo>
                  <a:cubicBezTo>
                    <a:pt x="102" y="224"/>
                    <a:pt x="135" y="206"/>
                    <a:pt x="162" y="190"/>
                  </a:cubicBezTo>
                  <a:cubicBezTo>
                    <a:pt x="188" y="175"/>
                    <a:pt x="202" y="146"/>
                    <a:pt x="221" y="120"/>
                  </a:cubicBezTo>
                  <a:cubicBezTo>
                    <a:pt x="214" y="116"/>
                    <a:pt x="210" y="108"/>
                    <a:pt x="202" y="104"/>
                  </a:cubicBezTo>
                  <a:cubicBezTo>
                    <a:pt x="184" y="123"/>
                    <a:pt x="169" y="153"/>
                    <a:pt x="121" y="153"/>
                  </a:cubicBezTo>
                  <a:cubicBezTo>
                    <a:pt x="135" y="108"/>
                    <a:pt x="109" y="56"/>
                    <a:pt x="173" y="37"/>
                  </a:cubicBezTo>
                  <a:cubicBezTo>
                    <a:pt x="150" y="11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8" name="Google Shape;7178;p5"/>
            <p:cNvSpPr/>
            <p:nvPr/>
          </p:nvSpPr>
          <p:spPr>
            <a:xfrm>
              <a:off x="-2518474" y="-2664976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83" y="0"/>
                  </a:moveTo>
                  <a:cubicBezTo>
                    <a:pt x="71" y="0"/>
                    <a:pt x="60" y="4"/>
                    <a:pt x="49" y="7"/>
                  </a:cubicBezTo>
                  <a:cubicBezTo>
                    <a:pt x="64" y="52"/>
                    <a:pt x="0" y="94"/>
                    <a:pt x="49" y="138"/>
                  </a:cubicBezTo>
                  <a:cubicBezTo>
                    <a:pt x="64" y="123"/>
                    <a:pt x="83" y="116"/>
                    <a:pt x="101" y="116"/>
                  </a:cubicBezTo>
                  <a:cubicBezTo>
                    <a:pt x="123" y="116"/>
                    <a:pt x="146" y="116"/>
                    <a:pt x="154" y="86"/>
                  </a:cubicBezTo>
                  <a:cubicBezTo>
                    <a:pt x="161" y="56"/>
                    <a:pt x="146" y="33"/>
                    <a:pt x="123" y="19"/>
                  </a:cubicBezTo>
                  <a:cubicBezTo>
                    <a:pt x="113" y="7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9" name="Google Shape;7179;p5"/>
            <p:cNvSpPr/>
            <p:nvPr/>
          </p:nvSpPr>
          <p:spPr>
            <a:xfrm>
              <a:off x="-2504197" y="-2673236"/>
              <a:ext cx="5062" cy="5587"/>
            </a:xfrm>
            <a:custGeom>
              <a:avLst/>
              <a:gdLst/>
              <a:ahLst/>
              <a:cxnLst/>
              <a:rect l="l" t="t" r="r" b="b"/>
              <a:pathLst>
                <a:path w="106" h="117" extrusionOk="0">
                  <a:moveTo>
                    <a:pt x="64" y="1"/>
                  </a:moveTo>
                  <a:cubicBezTo>
                    <a:pt x="0" y="20"/>
                    <a:pt x="26" y="72"/>
                    <a:pt x="12" y="117"/>
                  </a:cubicBezTo>
                  <a:cubicBezTo>
                    <a:pt x="60" y="117"/>
                    <a:pt x="75" y="87"/>
                    <a:pt x="93" y="68"/>
                  </a:cubicBezTo>
                  <a:cubicBezTo>
                    <a:pt x="10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0" name="Google Shape;7180;p5"/>
            <p:cNvSpPr/>
            <p:nvPr/>
          </p:nvSpPr>
          <p:spPr>
            <a:xfrm>
              <a:off x="-2534184" y="-2666408"/>
              <a:ext cx="7163" cy="4345"/>
            </a:xfrm>
            <a:custGeom>
              <a:avLst/>
              <a:gdLst/>
              <a:ahLst/>
              <a:cxnLst/>
              <a:rect l="l" t="t" r="r" b="b"/>
              <a:pathLst>
                <a:path w="150" h="91" extrusionOk="0">
                  <a:moveTo>
                    <a:pt x="49" y="1"/>
                  </a:moveTo>
                  <a:cubicBezTo>
                    <a:pt x="15" y="1"/>
                    <a:pt x="4" y="23"/>
                    <a:pt x="0" y="86"/>
                  </a:cubicBezTo>
                  <a:cubicBezTo>
                    <a:pt x="23" y="90"/>
                    <a:pt x="38" y="90"/>
                    <a:pt x="53" y="90"/>
                  </a:cubicBezTo>
                  <a:cubicBezTo>
                    <a:pt x="120" y="90"/>
                    <a:pt x="143" y="68"/>
                    <a:pt x="150" y="4"/>
                  </a:cubicBezTo>
                  <a:lnTo>
                    <a:pt x="150" y="4"/>
                  </a:lnTo>
                  <a:cubicBezTo>
                    <a:pt x="138" y="8"/>
                    <a:pt x="131" y="11"/>
                    <a:pt x="120" y="11"/>
                  </a:cubicBezTo>
                  <a:cubicBezTo>
                    <a:pt x="109" y="11"/>
                    <a:pt x="98" y="8"/>
                    <a:pt x="83" y="4"/>
                  </a:cubicBezTo>
                  <a:cubicBezTo>
                    <a:pt x="71" y="1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1" name="Google Shape;7181;p5"/>
            <p:cNvSpPr/>
            <p:nvPr/>
          </p:nvSpPr>
          <p:spPr>
            <a:xfrm>
              <a:off x="-2503672" y="-2651224"/>
              <a:ext cx="7879" cy="9311"/>
            </a:xfrm>
            <a:custGeom>
              <a:avLst/>
              <a:gdLst/>
              <a:ahLst/>
              <a:cxnLst/>
              <a:rect l="l" t="t" r="r" b="b"/>
              <a:pathLst>
                <a:path w="165" h="195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41"/>
                    <a:pt x="68" y="75"/>
                    <a:pt x="53" y="116"/>
                  </a:cubicBezTo>
                  <a:cubicBezTo>
                    <a:pt x="42" y="146"/>
                    <a:pt x="53" y="183"/>
                    <a:pt x="82" y="190"/>
                  </a:cubicBezTo>
                  <a:cubicBezTo>
                    <a:pt x="87" y="190"/>
                    <a:pt x="87" y="194"/>
                    <a:pt x="90" y="194"/>
                  </a:cubicBezTo>
                  <a:cubicBezTo>
                    <a:pt x="113" y="194"/>
                    <a:pt x="127" y="157"/>
                    <a:pt x="150" y="146"/>
                  </a:cubicBezTo>
                  <a:cubicBezTo>
                    <a:pt x="158" y="142"/>
                    <a:pt x="161" y="127"/>
                    <a:pt x="165" y="116"/>
                  </a:cubicBezTo>
                  <a:cubicBezTo>
                    <a:pt x="143" y="82"/>
                    <a:pt x="68" y="78"/>
                    <a:pt x="101" y="7"/>
                  </a:cubicBezTo>
                  <a:cubicBezTo>
                    <a:pt x="82" y="4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2" name="Google Shape;7182;p5"/>
            <p:cNvSpPr/>
            <p:nvPr/>
          </p:nvSpPr>
          <p:spPr>
            <a:xfrm>
              <a:off x="-2652174" y="-2741758"/>
              <a:ext cx="15376" cy="18813"/>
            </a:xfrm>
            <a:custGeom>
              <a:avLst/>
              <a:gdLst/>
              <a:ahLst/>
              <a:cxnLst/>
              <a:rect l="l" t="t" r="r" b="b"/>
              <a:pathLst>
                <a:path w="322" h="394" extrusionOk="0">
                  <a:moveTo>
                    <a:pt x="142" y="1"/>
                  </a:moveTo>
                  <a:cubicBezTo>
                    <a:pt x="97" y="1"/>
                    <a:pt x="52" y="35"/>
                    <a:pt x="0" y="128"/>
                  </a:cubicBezTo>
                  <a:cubicBezTo>
                    <a:pt x="19" y="143"/>
                    <a:pt x="38" y="154"/>
                    <a:pt x="57" y="154"/>
                  </a:cubicBezTo>
                  <a:cubicBezTo>
                    <a:pt x="71" y="154"/>
                    <a:pt x="83" y="143"/>
                    <a:pt x="90" y="106"/>
                  </a:cubicBezTo>
                  <a:cubicBezTo>
                    <a:pt x="94" y="71"/>
                    <a:pt x="120" y="53"/>
                    <a:pt x="142" y="53"/>
                  </a:cubicBezTo>
                  <a:lnTo>
                    <a:pt x="147" y="53"/>
                  </a:lnTo>
                  <a:cubicBezTo>
                    <a:pt x="173" y="57"/>
                    <a:pt x="199" y="87"/>
                    <a:pt x="202" y="121"/>
                  </a:cubicBezTo>
                  <a:cubicBezTo>
                    <a:pt x="209" y="158"/>
                    <a:pt x="173" y="150"/>
                    <a:pt x="157" y="166"/>
                  </a:cubicBezTo>
                  <a:cubicBezTo>
                    <a:pt x="128" y="188"/>
                    <a:pt x="102" y="199"/>
                    <a:pt x="68" y="206"/>
                  </a:cubicBezTo>
                  <a:cubicBezTo>
                    <a:pt x="30" y="218"/>
                    <a:pt x="52" y="240"/>
                    <a:pt x="68" y="259"/>
                  </a:cubicBezTo>
                  <a:cubicBezTo>
                    <a:pt x="75" y="251"/>
                    <a:pt x="90" y="244"/>
                    <a:pt x="97" y="244"/>
                  </a:cubicBezTo>
                  <a:cubicBezTo>
                    <a:pt x="105" y="244"/>
                    <a:pt x="113" y="247"/>
                    <a:pt x="120" y="263"/>
                  </a:cubicBezTo>
                  <a:cubicBezTo>
                    <a:pt x="131" y="307"/>
                    <a:pt x="97" y="315"/>
                    <a:pt x="68" y="323"/>
                  </a:cubicBezTo>
                  <a:lnTo>
                    <a:pt x="64" y="330"/>
                  </a:lnTo>
                  <a:lnTo>
                    <a:pt x="128" y="393"/>
                  </a:lnTo>
                  <a:cubicBezTo>
                    <a:pt x="161" y="363"/>
                    <a:pt x="191" y="326"/>
                    <a:pt x="236" y="311"/>
                  </a:cubicBezTo>
                  <a:cubicBezTo>
                    <a:pt x="259" y="304"/>
                    <a:pt x="322" y="121"/>
                    <a:pt x="314" y="102"/>
                  </a:cubicBezTo>
                  <a:cubicBezTo>
                    <a:pt x="311" y="98"/>
                    <a:pt x="307" y="90"/>
                    <a:pt x="299" y="87"/>
                  </a:cubicBezTo>
                  <a:cubicBezTo>
                    <a:pt x="240" y="38"/>
                    <a:pt x="191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3" name="Google Shape;7183;p5"/>
            <p:cNvSpPr/>
            <p:nvPr/>
          </p:nvSpPr>
          <p:spPr>
            <a:xfrm>
              <a:off x="-2640762" y="-2747106"/>
              <a:ext cx="4202" cy="2913"/>
            </a:xfrm>
            <a:custGeom>
              <a:avLst/>
              <a:gdLst/>
              <a:ahLst/>
              <a:cxnLst/>
              <a:rect l="l" t="t" r="r" b="b"/>
              <a:pathLst>
                <a:path w="88" h="61" extrusionOk="0">
                  <a:moveTo>
                    <a:pt x="34" y="0"/>
                  </a:moveTo>
                  <a:cubicBezTo>
                    <a:pt x="20" y="0"/>
                    <a:pt x="8" y="4"/>
                    <a:pt x="4" y="26"/>
                  </a:cubicBezTo>
                  <a:cubicBezTo>
                    <a:pt x="1" y="34"/>
                    <a:pt x="4" y="49"/>
                    <a:pt x="12" y="57"/>
                  </a:cubicBezTo>
                  <a:cubicBezTo>
                    <a:pt x="15" y="61"/>
                    <a:pt x="23" y="61"/>
                    <a:pt x="27" y="61"/>
                  </a:cubicBezTo>
                  <a:cubicBezTo>
                    <a:pt x="42" y="61"/>
                    <a:pt x="53" y="45"/>
                    <a:pt x="65" y="34"/>
                  </a:cubicBezTo>
                  <a:cubicBezTo>
                    <a:pt x="75" y="26"/>
                    <a:pt x="79" y="19"/>
                    <a:pt x="87" y="12"/>
                  </a:cubicBezTo>
                  <a:cubicBezTo>
                    <a:pt x="79" y="8"/>
                    <a:pt x="68" y="4"/>
                    <a:pt x="57" y="4"/>
                  </a:cubicBezTo>
                  <a:cubicBezTo>
                    <a:pt x="49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4" name="Google Shape;7184;p5"/>
            <p:cNvSpPr/>
            <p:nvPr/>
          </p:nvSpPr>
          <p:spPr>
            <a:xfrm>
              <a:off x="-2598073" y="-2784016"/>
              <a:ext cx="4106" cy="3581"/>
            </a:xfrm>
            <a:custGeom>
              <a:avLst/>
              <a:gdLst/>
              <a:ahLst/>
              <a:cxnLst/>
              <a:rect l="l" t="t" r="r" b="b"/>
              <a:pathLst>
                <a:path w="86" h="75" extrusionOk="0">
                  <a:moveTo>
                    <a:pt x="41" y="0"/>
                  </a:moveTo>
                  <a:cubicBezTo>
                    <a:pt x="37" y="0"/>
                    <a:pt x="30" y="4"/>
                    <a:pt x="23" y="11"/>
                  </a:cubicBezTo>
                  <a:cubicBezTo>
                    <a:pt x="8" y="19"/>
                    <a:pt x="0" y="48"/>
                    <a:pt x="4" y="59"/>
                  </a:cubicBezTo>
                  <a:cubicBezTo>
                    <a:pt x="8" y="71"/>
                    <a:pt x="15" y="75"/>
                    <a:pt x="23" y="75"/>
                  </a:cubicBezTo>
                  <a:cubicBezTo>
                    <a:pt x="34" y="75"/>
                    <a:pt x="45" y="67"/>
                    <a:pt x="56" y="67"/>
                  </a:cubicBezTo>
                  <a:cubicBezTo>
                    <a:pt x="63" y="56"/>
                    <a:pt x="75" y="45"/>
                    <a:pt x="86" y="33"/>
                  </a:cubicBezTo>
                  <a:cubicBezTo>
                    <a:pt x="71" y="22"/>
                    <a:pt x="60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5" name="Google Shape;7185;p5"/>
            <p:cNvSpPr/>
            <p:nvPr/>
          </p:nvSpPr>
          <p:spPr>
            <a:xfrm>
              <a:off x="-2648975" y="-2730154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0" y="1"/>
                  </a:moveTo>
                  <a:cubicBezTo>
                    <a:pt x="23" y="1"/>
                    <a:pt x="8" y="8"/>
                    <a:pt x="1" y="16"/>
                  </a:cubicBezTo>
                  <a:lnTo>
                    <a:pt x="1" y="80"/>
                  </a:lnTo>
                  <a:cubicBezTo>
                    <a:pt x="30" y="72"/>
                    <a:pt x="64" y="64"/>
                    <a:pt x="53" y="20"/>
                  </a:cubicBezTo>
                  <a:cubicBezTo>
                    <a:pt x="46" y="4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6" name="Google Shape;7186;p5"/>
            <p:cNvSpPr/>
            <p:nvPr/>
          </p:nvSpPr>
          <p:spPr>
            <a:xfrm>
              <a:off x="-2420682" y="-2646067"/>
              <a:ext cx="45601" cy="42497"/>
            </a:xfrm>
            <a:custGeom>
              <a:avLst/>
              <a:gdLst/>
              <a:ahLst/>
              <a:cxnLst/>
              <a:rect l="l" t="t" r="r" b="b"/>
              <a:pathLst>
                <a:path w="955" h="890" extrusionOk="0">
                  <a:moveTo>
                    <a:pt x="337" y="1"/>
                  </a:moveTo>
                  <a:cubicBezTo>
                    <a:pt x="311" y="1"/>
                    <a:pt x="292" y="12"/>
                    <a:pt x="278" y="56"/>
                  </a:cubicBezTo>
                  <a:cubicBezTo>
                    <a:pt x="273" y="64"/>
                    <a:pt x="270" y="64"/>
                    <a:pt x="263" y="64"/>
                  </a:cubicBezTo>
                  <a:lnTo>
                    <a:pt x="244" y="64"/>
                  </a:lnTo>
                  <a:cubicBezTo>
                    <a:pt x="240" y="60"/>
                    <a:pt x="233" y="60"/>
                    <a:pt x="225" y="60"/>
                  </a:cubicBezTo>
                  <a:cubicBezTo>
                    <a:pt x="221" y="60"/>
                    <a:pt x="218" y="60"/>
                    <a:pt x="214" y="64"/>
                  </a:cubicBezTo>
                  <a:cubicBezTo>
                    <a:pt x="218" y="172"/>
                    <a:pt x="199" y="277"/>
                    <a:pt x="116" y="360"/>
                  </a:cubicBezTo>
                  <a:cubicBezTo>
                    <a:pt x="139" y="360"/>
                    <a:pt x="158" y="363"/>
                    <a:pt x="206" y="367"/>
                  </a:cubicBezTo>
                  <a:cubicBezTo>
                    <a:pt x="150" y="396"/>
                    <a:pt x="132" y="445"/>
                    <a:pt x="90" y="445"/>
                  </a:cubicBezTo>
                  <a:lnTo>
                    <a:pt x="87" y="445"/>
                  </a:lnTo>
                  <a:cubicBezTo>
                    <a:pt x="23" y="438"/>
                    <a:pt x="71" y="370"/>
                    <a:pt x="38" y="344"/>
                  </a:cubicBezTo>
                  <a:lnTo>
                    <a:pt x="31" y="341"/>
                  </a:lnTo>
                  <a:cubicBezTo>
                    <a:pt x="12" y="367"/>
                    <a:pt x="9" y="396"/>
                    <a:pt x="19" y="427"/>
                  </a:cubicBezTo>
                  <a:cubicBezTo>
                    <a:pt x="42" y="501"/>
                    <a:pt x="35" y="569"/>
                    <a:pt x="1" y="636"/>
                  </a:cubicBezTo>
                  <a:cubicBezTo>
                    <a:pt x="35" y="666"/>
                    <a:pt x="79" y="677"/>
                    <a:pt x="90" y="729"/>
                  </a:cubicBezTo>
                  <a:cubicBezTo>
                    <a:pt x="98" y="745"/>
                    <a:pt x="113" y="755"/>
                    <a:pt x="132" y="755"/>
                  </a:cubicBezTo>
                  <a:lnTo>
                    <a:pt x="147" y="755"/>
                  </a:lnTo>
                  <a:cubicBezTo>
                    <a:pt x="173" y="729"/>
                    <a:pt x="214" y="722"/>
                    <a:pt x="228" y="681"/>
                  </a:cubicBezTo>
                  <a:lnTo>
                    <a:pt x="218" y="681"/>
                  </a:lnTo>
                  <a:cubicBezTo>
                    <a:pt x="135" y="681"/>
                    <a:pt x="116" y="624"/>
                    <a:pt x="143" y="472"/>
                  </a:cubicBezTo>
                  <a:lnTo>
                    <a:pt x="143" y="472"/>
                  </a:lnTo>
                  <a:cubicBezTo>
                    <a:pt x="206" y="505"/>
                    <a:pt x="199" y="588"/>
                    <a:pt x="266" y="624"/>
                  </a:cubicBezTo>
                  <a:cubicBezTo>
                    <a:pt x="292" y="595"/>
                    <a:pt x="311" y="543"/>
                    <a:pt x="359" y="543"/>
                  </a:cubicBezTo>
                  <a:cubicBezTo>
                    <a:pt x="371" y="543"/>
                    <a:pt x="382" y="546"/>
                    <a:pt x="401" y="553"/>
                  </a:cubicBezTo>
                  <a:lnTo>
                    <a:pt x="408" y="553"/>
                  </a:lnTo>
                  <a:cubicBezTo>
                    <a:pt x="427" y="553"/>
                    <a:pt x="430" y="517"/>
                    <a:pt x="412" y="494"/>
                  </a:cubicBezTo>
                  <a:cubicBezTo>
                    <a:pt x="394" y="467"/>
                    <a:pt x="385" y="438"/>
                    <a:pt x="420" y="427"/>
                  </a:cubicBezTo>
                  <a:cubicBezTo>
                    <a:pt x="468" y="415"/>
                    <a:pt x="490" y="355"/>
                    <a:pt x="539" y="355"/>
                  </a:cubicBezTo>
                  <a:cubicBezTo>
                    <a:pt x="547" y="355"/>
                    <a:pt x="551" y="355"/>
                    <a:pt x="558" y="360"/>
                  </a:cubicBezTo>
                  <a:cubicBezTo>
                    <a:pt x="580" y="363"/>
                    <a:pt x="592" y="396"/>
                    <a:pt x="580" y="400"/>
                  </a:cubicBezTo>
                  <a:cubicBezTo>
                    <a:pt x="513" y="441"/>
                    <a:pt x="542" y="543"/>
                    <a:pt x="453" y="569"/>
                  </a:cubicBezTo>
                  <a:cubicBezTo>
                    <a:pt x="397" y="584"/>
                    <a:pt x="401" y="598"/>
                    <a:pt x="430" y="666"/>
                  </a:cubicBezTo>
                  <a:cubicBezTo>
                    <a:pt x="442" y="688"/>
                    <a:pt x="438" y="719"/>
                    <a:pt x="420" y="741"/>
                  </a:cubicBezTo>
                  <a:cubicBezTo>
                    <a:pt x="412" y="748"/>
                    <a:pt x="404" y="752"/>
                    <a:pt x="401" y="752"/>
                  </a:cubicBezTo>
                  <a:cubicBezTo>
                    <a:pt x="390" y="752"/>
                    <a:pt x="378" y="741"/>
                    <a:pt x="363" y="733"/>
                  </a:cubicBezTo>
                  <a:cubicBezTo>
                    <a:pt x="356" y="726"/>
                    <a:pt x="349" y="726"/>
                    <a:pt x="337" y="726"/>
                  </a:cubicBezTo>
                  <a:cubicBezTo>
                    <a:pt x="326" y="726"/>
                    <a:pt x="311" y="729"/>
                    <a:pt x="300" y="733"/>
                  </a:cubicBezTo>
                  <a:cubicBezTo>
                    <a:pt x="285" y="736"/>
                    <a:pt x="273" y="741"/>
                    <a:pt x="259" y="741"/>
                  </a:cubicBezTo>
                  <a:cubicBezTo>
                    <a:pt x="247" y="741"/>
                    <a:pt x="240" y="736"/>
                    <a:pt x="228" y="733"/>
                  </a:cubicBezTo>
                  <a:lnTo>
                    <a:pt x="228" y="733"/>
                  </a:lnTo>
                  <a:cubicBezTo>
                    <a:pt x="233" y="789"/>
                    <a:pt x="273" y="808"/>
                    <a:pt x="296" y="834"/>
                  </a:cubicBezTo>
                  <a:cubicBezTo>
                    <a:pt x="345" y="853"/>
                    <a:pt x="394" y="871"/>
                    <a:pt x="446" y="886"/>
                  </a:cubicBezTo>
                  <a:cubicBezTo>
                    <a:pt x="453" y="890"/>
                    <a:pt x="457" y="890"/>
                    <a:pt x="468" y="890"/>
                  </a:cubicBezTo>
                  <a:cubicBezTo>
                    <a:pt x="502" y="890"/>
                    <a:pt x="558" y="876"/>
                    <a:pt x="580" y="860"/>
                  </a:cubicBezTo>
                  <a:cubicBezTo>
                    <a:pt x="595" y="853"/>
                    <a:pt x="603" y="845"/>
                    <a:pt x="621" y="845"/>
                  </a:cubicBezTo>
                  <a:lnTo>
                    <a:pt x="637" y="845"/>
                  </a:lnTo>
                  <a:cubicBezTo>
                    <a:pt x="644" y="849"/>
                    <a:pt x="651" y="849"/>
                    <a:pt x="659" y="849"/>
                  </a:cubicBezTo>
                  <a:cubicBezTo>
                    <a:pt x="737" y="849"/>
                    <a:pt x="820" y="774"/>
                    <a:pt x="816" y="707"/>
                  </a:cubicBezTo>
                  <a:cubicBezTo>
                    <a:pt x="816" y="666"/>
                    <a:pt x="830" y="651"/>
                    <a:pt x="856" y="636"/>
                  </a:cubicBezTo>
                  <a:cubicBezTo>
                    <a:pt x="883" y="617"/>
                    <a:pt x="872" y="595"/>
                    <a:pt x="856" y="576"/>
                  </a:cubicBezTo>
                  <a:cubicBezTo>
                    <a:pt x="830" y="498"/>
                    <a:pt x="887" y="483"/>
                    <a:pt x="939" y="460"/>
                  </a:cubicBezTo>
                  <a:cubicBezTo>
                    <a:pt x="954" y="405"/>
                    <a:pt x="872" y="412"/>
                    <a:pt x="875" y="382"/>
                  </a:cubicBezTo>
                  <a:cubicBezTo>
                    <a:pt x="887" y="300"/>
                    <a:pt x="820" y="243"/>
                    <a:pt x="812" y="169"/>
                  </a:cubicBezTo>
                  <a:cubicBezTo>
                    <a:pt x="812" y="135"/>
                    <a:pt x="812" y="90"/>
                    <a:pt x="771" y="90"/>
                  </a:cubicBezTo>
                  <a:cubicBezTo>
                    <a:pt x="763" y="90"/>
                    <a:pt x="752" y="94"/>
                    <a:pt x="737" y="98"/>
                  </a:cubicBezTo>
                  <a:cubicBezTo>
                    <a:pt x="711" y="30"/>
                    <a:pt x="644" y="64"/>
                    <a:pt x="599" y="41"/>
                  </a:cubicBezTo>
                  <a:cubicBezTo>
                    <a:pt x="554" y="15"/>
                    <a:pt x="520" y="8"/>
                    <a:pt x="490" y="8"/>
                  </a:cubicBezTo>
                  <a:cubicBezTo>
                    <a:pt x="472" y="8"/>
                    <a:pt x="453" y="12"/>
                    <a:pt x="430" y="15"/>
                  </a:cubicBezTo>
                  <a:lnTo>
                    <a:pt x="423" y="15"/>
                  </a:lnTo>
                  <a:cubicBezTo>
                    <a:pt x="412" y="15"/>
                    <a:pt x="397" y="12"/>
                    <a:pt x="382" y="8"/>
                  </a:cubicBezTo>
                  <a:cubicBezTo>
                    <a:pt x="367" y="4"/>
                    <a:pt x="352" y="1"/>
                    <a:pt x="3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7" name="Google Shape;7187;p5"/>
            <p:cNvSpPr/>
            <p:nvPr/>
          </p:nvSpPr>
          <p:spPr>
            <a:xfrm>
              <a:off x="-2420873" y="-2643058"/>
              <a:ext cx="10601" cy="14182"/>
            </a:xfrm>
            <a:custGeom>
              <a:avLst/>
              <a:gdLst/>
              <a:ahLst/>
              <a:cxnLst/>
              <a:rect l="l" t="t" r="r" b="b"/>
              <a:pathLst>
                <a:path w="222" h="297" extrusionOk="0">
                  <a:moveTo>
                    <a:pt x="75" y="1"/>
                  </a:moveTo>
                  <a:cubicBezTo>
                    <a:pt x="72" y="1"/>
                    <a:pt x="65" y="5"/>
                    <a:pt x="57" y="12"/>
                  </a:cubicBezTo>
                  <a:cubicBezTo>
                    <a:pt x="20" y="50"/>
                    <a:pt x="102" y="57"/>
                    <a:pt x="87" y="95"/>
                  </a:cubicBezTo>
                  <a:cubicBezTo>
                    <a:pt x="83" y="102"/>
                    <a:pt x="80" y="109"/>
                    <a:pt x="75" y="117"/>
                  </a:cubicBezTo>
                  <a:cubicBezTo>
                    <a:pt x="83" y="147"/>
                    <a:pt x="83" y="180"/>
                    <a:pt x="53" y="195"/>
                  </a:cubicBezTo>
                  <a:cubicBezTo>
                    <a:pt x="1" y="218"/>
                    <a:pt x="35" y="247"/>
                    <a:pt x="35" y="278"/>
                  </a:cubicBezTo>
                  <a:lnTo>
                    <a:pt x="42" y="281"/>
                  </a:lnTo>
                  <a:cubicBezTo>
                    <a:pt x="49" y="274"/>
                    <a:pt x="61" y="270"/>
                    <a:pt x="72" y="270"/>
                  </a:cubicBezTo>
                  <a:cubicBezTo>
                    <a:pt x="91" y="270"/>
                    <a:pt x="106" y="281"/>
                    <a:pt x="120" y="297"/>
                  </a:cubicBezTo>
                  <a:cubicBezTo>
                    <a:pt x="203" y="214"/>
                    <a:pt x="222" y="109"/>
                    <a:pt x="218" y="1"/>
                  </a:cubicBezTo>
                  <a:lnTo>
                    <a:pt x="218" y="1"/>
                  </a:lnTo>
                  <a:cubicBezTo>
                    <a:pt x="203" y="16"/>
                    <a:pt x="192" y="38"/>
                    <a:pt x="165" y="38"/>
                  </a:cubicBezTo>
                  <a:cubicBezTo>
                    <a:pt x="162" y="38"/>
                    <a:pt x="158" y="38"/>
                    <a:pt x="154" y="35"/>
                  </a:cubicBezTo>
                  <a:cubicBezTo>
                    <a:pt x="151" y="38"/>
                    <a:pt x="147" y="38"/>
                    <a:pt x="143" y="38"/>
                  </a:cubicBezTo>
                  <a:lnTo>
                    <a:pt x="132" y="38"/>
                  </a:lnTo>
                  <a:cubicBezTo>
                    <a:pt x="125" y="35"/>
                    <a:pt x="117" y="27"/>
                    <a:pt x="110" y="19"/>
                  </a:cubicBezTo>
                  <a:cubicBezTo>
                    <a:pt x="98" y="12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8" name="Google Shape;7188;p5"/>
            <p:cNvSpPr/>
            <p:nvPr/>
          </p:nvSpPr>
          <p:spPr>
            <a:xfrm>
              <a:off x="-2411371" y="-2649648"/>
              <a:ext cx="11269" cy="6637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138" y="0"/>
                  </a:moveTo>
                  <a:cubicBezTo>
                    <a:pt x="123" y="0"/>
                    <a:pt x="109" y="4"/>
                    <a:pt x="86" y="12"/>
                  </a:cubicBezTo>
                  <a:cubicBezTo>
                    <a:pt x="11" y="38"/>
                    <a:pt x="0" y="4"/>
                    <a:pt x="11" y="90"/>
                  </a:cubicBezTo>
                  <a:cubicBezTo>
                    <a:pt x="15" y="105"/>
                    <a:pt x="15" y="121"/>
                    <a:pt x="19" y="139"/>
                  </a:cubicBezTo>
                  <a:cubicBezTo>
                    <a:pt x="23" y="135"/>
                    <a:pt x="26" y="135"/>
                    <a:pt x="30" y="135"/>
                  </a:cubicBezTo>
                  <a:cubicBezTo>
                    <a:pt x="38" y="135"/>
                    <a:pt x="45" y="135"/>
                    <a:pt x="49" y="139"/>
                  </a:cubicBezTo>
                  <a:lnTo>
                    <a:pt x="68" y="139"/>
                  </a:lnTo>
                  <a:cubicBezTo>
                    <a:pt x="75" y="139"/>
                    <a:pt x="78" y="139"/>
                    <a:pt x="83" y="131"/>
                  </a:cubicBezTo>
                  <a:cubicBezTo>
                    <a:pt x="97" y="87"/>
                    <a:pt x="116" y="76"/>
                    <a:pt x="142" y="76"/>
                  </a:cubicBezTo>
                  <a:cubicBezTo>
                    <a:pt x="157" y="76"/>
                    <a:pt x="172" y="79"/>
                    <a:pt x="187" y="83"/>
                  </a:cubicBezTo>
                  <a:cubicBezTo>
                    <a:pt x="202" y="87"/>
                    <a:pt x="217" y="90"/>
                    <a:pt x="228" y="90"/>
                  </a:cubicBezTo>
                  <a:lnTo>
                    <a:pt x="235" y="90"/>
                  </a:lnTo>
                  <a:cubicBezTo>
                    <a:pt x="209" y="45"/>
                    <a:pt x="195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9" name="Google Shape;7189;p5"/>
            <p:cNvSpPr/>
            <p:nvPr/>
          </p:nvSpPr>
          <p:spPr>
            <a:xfrm>
              <a:off x="-2381050" y="-2624102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109" y="0"/>
                  </a:moveTo>
                  <a:lnTo>
                    <a:pt x="109" y="0"/>
                  </a:lnTo>
                  <a:cubicBezTo>
                    <a:pt x="57" y="23"/>
                    <a:pt x="0" y="38"/>
                    <a:pt x="26" y="116"/>
                  </a:cubicBezTo>
                  <a:cubicBezTo>
                    <a:pt x="57" y="105"/>
                    <a:pt x="87" y="93"/>
                    <a:pt x="105" y="67"/>
                  </a:cubicBezTo>
                  <a:cubicBezTo>
                    <a:pt x="105" y="45"/>
                    <a:pt x="109" y="23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0" name="Google Shape;7190;p5"/>
            <p:cNvSpPr/>
            <p:nvPr/>
          </p:nvSpPr>
          <p:spPr>
            <a:xfrm>
              <a:off x="-2415143" y="-2629115"/>
              <a:ext cx="22729" cy="22920"/>
            </a:xfrm>
            <a:custGeom>
              <a:avLst/>
              <a:gdLst/>
              <a:ahLst/>
              <a:cxnLst/>
              <a:rect l="l" t="t" r="r" b="b"/>
              <a:pathLst>
                <a:path w="476" h="480" extrusionOk="0">
                  <a:moveTo>
                    <a:pt x="423" y="0"/>
                  </a:moveTo>
                  <a:cubicBezTo>
                    <a:pt x="374" y="0"/>
                    <a:pt x="352" y="60"/>
                    <a:pt x="304" y="72"/>
                  </a:cubicBezTo>
                  <a:cubicBezTo>
                    <a:pt x="269" y="83"/>
                    <a:pt x="278" y="112"/>
                    <a:pt x="296" y="139"/>
                  </a:cubicBezTo>
                  <a:cubicBezTo>
                    <a:pt x="314" y="162"/>
                    <a:pt x="311" y="198"/>
                    <a:pt x="292" y="198"/>
                  </a:cubicBezTo>
                  <a:lnTo>
                    <a:pt x="285" y="198"/>
                  </a:lnTo>
                  <a:cubicBezTo>
                    <a:pt x="266" y="191"/>
                    <a:pt x="255" y="188"/>
                    <a:pt x="243" y="188"/>
                  </a:cubicBezTo>
                  <a:cubicBezTo>
                    <a:pt x="195" y="188"/>
                    <a:pt x="176" y="240"/>
                    <a:pt x="150" y="269"/>
                  </a:cubicBezTo>
                  <a:cubicBezTo>
                    <a:pt x="83" y="233"/>
                    <a:pt x="90" y="150"/>
                    <a:pt x="27" y="117"/>
                  </a:cubicBezTo>
                  <a:lnTo>
                    <a:pt x="27" y="117"/>
                  </a:lnTo>
                  <a:cubicBezTo>
                    <a:pt x="0" y="269"/>
                    <a:pt x="19" y="326"/>
                    <a:pt x="102" y="326"/>
                  </a:cubicBezTo>
                  <a:lnTo>
                    <a:pt x="112" y="326"/>
                  </a:lnTo>
                  <a:cubicBezTo>
                    <a:pt x="98" y="367"/>
                    <a:pt x="57" y="374"/>
                    <a:pt x="31" y="400"/>
                  </a:cubicBezTo>
                  <a:cubicBezTo>
                    <a:pt x="38" y="404"/>
                    <a:pt x="42" y="412"/>
                    <a:pt x="45" y="416"/>
                  </a:cubicBezTo>
                  <a:cubicBezTo>
                    <a:pt x="79" y="464"/>
                    <a:pt x="128" y="471"/>
                    <a:pt x="180" y="479"/>
                  </a:cubicBezTo>
                  <a:cubicBezTo>
                    <a:pt x="157" y="453"/>
                    <a:pt x="117" y="434"/>
                    <a:pt x="112" y="378"/>
                  </a:cubicBezTo>
                  <a:lnTo>
                    <a:pt x="112" y="378"/>
                  </a:lnTo>
                  <a:cubicBezTo>
                    <a:pt x="124" y="381"/>
                    <a:pt x="131" y="386"/>
                    <a:pt x="143" y="386"/>
                  </a:cubicBezTo>
                  <a:cubicBezTo>
                    <a:pt x="157" y="386"/>
                    <a:pt x="169" y="381"/>
                    <a:pt x="184" y="378"/>
                  </a:cubicBezTo>
                  <a:cubicBezTo>
                    <a:pt x="195" y="374"/>
                    <a:pt x="210" y="371"/>
                    <a:pt x="221" y="371"/>
                  </a:cubicBezTo>
                  <a:cubicBezTo>
                    <a:pt x="233" y="371"/>
                    <a:pt x="240" y="371"/>
                    <a:pt x="247" y="378"/>
                  </a:cubicBezTo>
                  <a:cubicBezTo>
                    <a:pt x="262" y="386"/>
                    <a:pt x="274" y="397"/>
                    <a:pt x="285" y="397"/>
                  </a:cubicBezTo>
                  <a:cubicBezTo>
                    <a:pt x="288" y="397"/>
                    <a:pt x="296" y="393"/>
                    <a:pt x="304" y="386"/>
                  </a:cubicBezTo>
                  <a:cubicBezTo>
                    <a:pt x="322" y="364"/>
                    <a:pt x="326" y="333"/>
                    <a:pt x="314" y="311"/>
                  </a:cubicBezTo>
                  <a:cubicBezTo>
                    <a:pt x="285" y="243"/>
                    <a:pt x="281" y="229"/>
                    <a:pt x="337" y="214"/>
                  </a:cubicBezTo>
                  <a:cubicBezTo>
                    <a:pt x="426" y="188"/>
                    <a:pt x="397" y="86"/>
                    <a:pt x="464" y="45"/>
                  </a:cubicBezTo>
                  <a:cubicBezTo>
                    <a:pt x="476" y="41"/>
                    <a:pt x="464" y="8"/>
                    <a:pt x="442" y="5"/>
                  </a:cubicBezTo>
                  <a:cubicBezTo>
                    <a:pt x="435" y="0"/>
                    <a:pt x="431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1" name="Google Shape;7191;p5"/>
            <p:cNvSpPr/>
            <p:nvPr/>
          </p:nvSpPr>
          <p:spPr>
            <a:xfrm>
              <a:off x="-2452818" y="-2610206"/>
              <a:ext cx="15423" cy="22013"/>
            </a:xfrm>
            <a:custGeom>
              <a:avLst/>
              <a:gdLst/>
              <a:ahLst/>
              <a:cxnLst/>
              <a:rect l="l" t="t" r="r" b="b"/>
              <a:pathLst>
                <a:path w="323" h="461" extrusionOk="0">
                  <a:moveTo>
                    <a:pt x="263" y="1"/>
                  </a:moveTo>
                  <a:cubicBezTo>
                    <a:pt x="225" y="53"/>
                    <a:pt x="169" y="64"/>
                    <a:pt x="116" y="83"/>
                  </a:cubicBezTo>
                  <a:cubicBezTo>
                    <a:pt x="106" y="169"/>
                    <a:pt x="31" y="218"/>
                    <a:pt x="1" y="292"/>
                  </a:cubicBezTo>
                  <a:cubicBezTo>
                    <a:pt x="42" y="344"/>
                    <a:pt x="72" y="397"/>
                    <a:pt x="94" y="461"/>
                  </a:cubicBezTo>
                  <a:cubicBezTo>
                    <a:pt x="158" y="430"/>
                    <a:pt x="263" y="449"/>
                    <a:pt x="251" y="326"/>
                  </a:cubicBezTo>
                  <a:cubicBezTo>
                    <a:pt x="251" y="315"/>
                    <a:pt x="289" y="296"/>
                    <a:pt x="311" y="282"/>
                  </a:cubicBezTo>
                  <a:cubicBezTo>
                    <a:pt x="304" y="273"/>
                    <a:pt x="300" y="270"/>
                    <a:pt x="296" y="263"/>
                  </a:cubicBezTo>
                  <a:lnTo>
                    <a:pt x="281" y="263"/>
                  </a:lnTo>
                  <a:cubicBezTo>
                    <a:pt x="128" y="263"/>
                    <a:pt x="116" y="244"/>
                    <a:pt x="199" y="102"/>
                  </a:cubicBezTo>
                  <a:cubicBezTo>
                    <a:pt x="214" y="75"/>
                    <a:pt x="233" y="49"/>
                    <a:pt x="266" y="49"/>
                  </a:cubicBezTo>
                  <a:lnTo>
                    <a:pt x="311" y="49"/>
                  </a:lnTo>
                  <a:cubicBezTo>
                    <a:pt x="323" y="4"/>
                    <a:pt x="285" y="12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2" name="Google Shape;7192;p5"/>
            <p:cNvSpPr/>
            <p:nvPr/>
          </p:nvSpPr>
          <p:spPr>
            <a:xfrm>
              <a:off x="-2448855" y="-2598078"/>
              <a:ext cx="18766" cy="16140"/>
            </a:xfrm>
            <a:custGeom>
              <a:avLst/>
              <a:gdLst/>
              <a:ahLst/>
              <a:cxnLst/>
              <a:rect l="l" t="t" r="r" b="b"/>
              <a:pathLst>
                <a:path w="393" h="338" extrusionOk="0">
                  <a:moveTo>
                    <a:pt x="392" y="1"/>
                  </a:moveTo>
                  <a:lnTo>
                    <a:pt x="392" y="1"/>
                  </a:lnTo>
                  <a:cubicBezTo>
                    <a:pt x="352" y="5"/>
                    <a:pt x="329" y="45"/>
                    <a:pt x="295" y="45"/>
                  </a:cubicBezTo>
                  <a:cubicBezTo>
                    <a:pt x="288" y="45"/>
                    <a:pt x="285" y="45"/>
                    <a:pt x="277" y="42"/>
                  </a:cubicBezTo>
                  <a:cubicBezTo>
                    <a:pt x="262" y="35"/>
                    <a:pt x="243" y="31"/>
                    <a:pt x="228" y="28"/>
                  </a:cubicBezTo>
                  <a:cubicBezTo>
                    <a:pt x="206" y="42"/>
                    <a:pt x="168" y="61"/>
                    <a:pt x="168" y="72"/>
                  </a:cubicBezTo>
                  <a:cubicBezTo>
                    <a:pt x="180" y="195"/>
                    <a:pt x="75" y="176"/>
                    <a:pt x="11" y="207"/>
                  </a:cubicBezTo>
                  <a:cubicBezTo>
                    <a:pt x="7" y="211"/>
                    <a:pt x="4" y="214"/>
                    <a:pt x="0" y="221"/>
                  </a:cubicBezTo>
                  <a:cubicBezTo>
                    <a:pt x="38" y="233"/>
                    <a:pt x="71" y="247"/>
                    <a:pt x="86" y="289"/>
                  </a:cubicBezTo>
                  <a:cubicBezTo>
                    <a:pt x="97" y="323"/>
                    <a:pt x="116" y="337"/>
                    <a:pt x="131" y="337"/>
                  </a:cubicBezTo>
                  <a:cubicBezTo>
                    <a:pt x="150" y="337"/>
                    <a:pt x="168" y="319"/>
                    <a:pt x="180" y="297"/>
                  </a:cubicBezTo>
                  <a:cubicBezTo>
                    <a:pt x="213" y="237"/>
                    <a:pt x="251" y="192"/>
                    <a:pt x="314" y="166"/>
                  </a:cubicBezTo>
                  <a:cubicBezTo>
                    <a:pt x="340" y="154"/>
                    <a:pt x="363" y="128"/>
                    <a:pt x="359" y="90"/>
                  </a:cubicBezTo>
                  <a:cubicBezTo>
                    <a:pt x="340" y="57"/>
                    <a:pt x="392" y="38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3" name="Google Shape;7193;p5"/>
            <p:cNvSpPr/>
            <p:nvPr/>
          </p:nvSpPr>
          <p:spPr>
            <a:xfrm>
              <a:off x="-2441931" y="-2607867"/>
              <a:ext cx="13465" cy="14134"/>
            </a:xfrm>
            <a:custGeom>
              <a:avLst/>
              <a:gdLst/>
              <a:ahLst/>
              <a:cxnLst/>
              <a:rect l="l" t="t" r="r" b="b"/>
              <a:pathLst>
                <a:path w="282" h="296" extrusionOk="0">
                  <a:moveTo>
                    <a:pt x="50" y="0"/>
                  </a:moveTo>
                  <a:cubicBezTo>
                    <a:pt x="64" y="41"/>
                    <a:pt x="1" y="105"/>
                    <a:pt x="83" y="131"/>
                  </a:cubicBezTo>
                  <a:cubicBezTo>
                    <a:pt x="143" y="138"/>
                    <a:pt x="162" y="176"/>
                    <a:pt x="132" y="247"/>
                  </a:cubicBezTo>
                  <a:cubicBezTo>
                    <a:pt x="140" y="250"/>
                    <a:pt x="143" y="250"/>
                    <a:pt x="150" y="250"/>
                  </a:cubicBezTo>
                  <a:cubicBezTo>
                    <a:pt x="184" y="250"/>
                    <a:pt x="207" y="210"/>
                    <a:pt x="247" y="206"/>
                  </a:cubicBezTo>
                  <a:lnTo>
                    <a:pt x="247" y="206"/>
                  </a:lnTo>
                  <a:cubicBezTo>
                    <a:pt x="247" y="243"/>
                    <a:pt x="195" y="262"/>
                    <a:pt x="214" y="295"/>
                  </a:cubicBezTo>
                  <a:cubicBezTo>
                    <a:pt x="274" y="255"/>
                    <a:pt x="281" y="210"/>
                    <a:pt x="247" y="138"/>
                  </a:cubicBezTo>
                  <a:cubicBezTo>
                    <a:pt x="214" y="64"/>
                    <a:pt x="158" y="23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4" name="Google Shape;7194;p5"/>
            <p:cNvSpPr/>
            <p:nvPr/>
          </p:nvSpPr>
          <p:spPr>
            <a:xfrm>
              <a:off x="-2434625" y="-2689280"/>
              <a:ext cx="20437" cy="21488"/>
            </a:xfrm>
            <a:custGeom>
              <a:avLst/>
              <a:gdLst/>
              <a:ahLst/>
              <a:cxnLst/>
              <a:rect l="l" t="t" r="r" b="b"/>
              <a:pathLst>
                <a:path w="428" h="450" extrusionOk="0">
                  <a:moveTo>
                    <a:pt x="144" y="1"/>
                  </a:moveTo>
                  <a:cubicBezTo>
                    <a:pt x="136" y="1"/>
                    <a:pt x="125" y="1"/>
                    <a:pt x="113" y="4"/>
                  </a:cubicBezTo>
                  <a:cubicBezTo>
                    <a:pt x="61" y="27"/>
                    <a:pt x="49" y="49"/>
                    <a:pt x="65" y="109"/>
                  </a:cubicBezTo>
                  <a:cubicBezTo>
                    <a:pt x="80" y="166"/>
                    <a:pt x="57" y="221"/>
                    <a:pt x="1" y="259"/>
                  </a:cubicBezTo>
                  <a:cubicBezTo>
                    <a:pt x="27" y="289"/>
                    <a:pt x="54" y="315"/>
                    <a:pt x="80" y="341"/>
                  </a:cubicBezTo>
                  <a:cubicBezTo>
                    <a:pt x="91" y="352"/>
                    <a:pt x="106" y="363"/>
                    <a:pt x="117" y="375"/>
                  </a:cubicBezTo>
                  <a:cubicBezTo>
                    <a:pt x="125" y="356"/>
                    <a:pt x="132" y="337"/>
                    <a:pt x="151" y="337"/>
                  </a:cubicBezTo>
                  <a:cubicBezTo>
                    <a:pt x="158" y="337"/>
                    <a:pt x="162" y="337"/>
                    <a:pt x="173" y="341"/>
                  </a:cubicBezTo>
                  <a:cubicBezTo>
                    <a:pt x="192" y="352"/>
                    <a:pt x="214" y="367"/>
                    <a:pt x="214" y="390"/>
                  </a:cubicBezTo>
                  <a:cubicBezTo>
                    <a:pt x="214" y="420"/>
                    <a:pt x="184" y="416"/>
                    <a:pt x="166" y="427"/>
                  </a:cubicBezTo>
                  <a:cubicBezTo>
                    <a:pt x="180" y="442"/>
                    <a:pt x="199" y="449"/>
                    <a:pt x="214" y="449"/>
                  </a:cubicBezTo>
                  <a:cubicBezTo>
                    <a:pt x="229" y="449"/>
                    <a:pt x="241" y="446"/>
                    <a:pt x="256" y="435"/>
                  </a:cubicBezTo>
                  <a:cubicBezTo>
                    <a:pt x="263" y="427"/>
                    <a:pt x="270" y="427"/>
                    <a:pt x="278" y="427"/>
                  </a:cubicBezTo>
                  <a:cubicBezTo>
                    <a:pt x="293" y="427"/>
                    <a:pt x="304" y="435"/>
                    <a:pt x="311" y="442"/>
                  </a:cubicBezTo>
                  <a:cubicBezTo>
                    <a:pt x="337" y="408"/>
                    <a:pt x="386" y="404"/>
                    <a:pt x="416" y="378"/>
                  </a:cubicBezTo>
                  <a:cubicBezTo>
                    <a:pt x="420" y="371"/>
                    <a:pt x="424" y="367"/>
                    <a:pt x="427" y="359"/>
                  </a:cubicBezTo>
                  <a:cubicBezTo>
                    <a:pt x="416" y="349"/>
                    <a:pt x="405" y="341"/>
                    <a:pt x="398" y="326"/>
                  </a:cubicBezTo>
                  <a:cubicBezTo>
                    <a:pt x="363" y="273"/>
                    <a:pt x="360" y="199"/>
                    <a:pt x="274" y="180"/>
                  </a:cubicBezTo>
                  <a:cubicBezTo>
                    <a:pt x="259" y="180"/>
                    <a:pt x="222" y="139"/>
                    <a:pt x="233" y="98"/>
                  </a:cubicBezTo>
                  <a:cubicBezTo>
                    <a:pt x="225" y="83"/>
                    <a:pt x="225" y="68"/>
                    <a:pt x="214" y="57"/>
                  </a:cubicBezTo>
                  <a:cubicBezTo>
                    <a:pt x="196" y="27"/>
                    <a:pt x="177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5" name="Google Shape;7195;p5"/>
            <p:cNvSpPr/>
            <p:nvPr/>
          </p:nvSpPr>
          <p:spPr>
            <a:xfrm>
              <a:off x="-2421207" y="-2692480"/>
              <a:ext cx="14659" cy="16474"/>
            </a:xfrm>
            <a:custGeom>
              <a:avLst/>
              <a:gdLst/>
              <a:ahLst/>
              <a:cxnLst/>
              <a:rect l="l" t="t" r="r" b="b"/>
              <a:pathLst>
                <a:path w="307" h="345" extrusionOk="0">
                  <a:moveTo>
                    <a:pt x="82" y="0"/>
                  </a:moveTo>
                  <a:cubicBezTo>
                    <a:pt x="53" y="38"/>
                    <a:pt x="42" y="86"/>
                    <a:pt x="1" y="116"/>
                  </a:cubicBezTo>
                  <a:cubicBezTo>
                    <a:pt x="15" y="131"/>
                    <a:pt x="20" y="147"/>
                    <a:pt x="20" y="169"/>
                  </a:cubicBezTo>
                  <a:cubicBezTo>
                    <a:pt x="12" y="199"/>
                    <a:pt x="30" y="225"/>
                    <a:pt x="60" y="228"/>
                  </a:cubicBezTo>
                  <a:lnTo>
                    <a:pt x="68" y="228"/>
                  </a:lnTo>
                  <a:cubicBezTo>
                    <a:pt x="94" y="228"/>
                    <a:pt x="87" y="199"/>
                    <a:pt x="94" y="180"/>
                  </a:cubicBezTo>
                  <a:cubicBezTo>
                    <a:pt x="101" y="157"/>
                    <a:pt x="117" y="150"/>
                    <a:pt x="135" y="150"/>
                  </a:cubicBezTo>
                  <a:lnTo>
                    <a:pt x="150" y="150"/>
                  </a:lnTo>
                  <a:cubicBezTo>
                    <a:pt x="180" y="157"/>
                    <a:pt x="172" y="188"/>
                    <a:pt x="165" y="206"/>
                  </a:cubicBezTo>
                  <a:cubicBezTo>
                    <a:pt x="165" y="221"/>
                    <a:pt x="161" y="240"/>
                    <a:pt x="150" y="251"/>
                  </a:cubicBezTo>
                  <a:cubicBezTo>
                    <a:pt x="132" y="273"/>
                    <a:pt x="105" y="281"/>
                    <a:pt x="132" y="322"/>
                  </a:cubicBezTo>
                  <a:cubicBezTo>
                    <a:pt x="143" y="340"/>
                    <a:pt x="154" y="345"/>
                    <a:pt x="165" y="345"/>
                  </a:cubicBezTo>
                  <a:cubicBezTo>
                    <a:pt x="180" y="345"/>
                    <a:pt x="195" y="333"/>
                    <a:pt x="210" y="330"/>
                  </a:cubicBezTo>
                  <a:lnTo>
                    <a:pt x="244" y="330"/>
                  </a:lnTo>
                  <a:cubicBezTo>
                    <a:pt x="266" y="322"/>
                    <a:pt x="292" y="318"/>
                    <a:pt x="307" y="295"/>
                  </a:cubicBezTo>
                  <a:cubicBezTo>
                    <a:pt x="247" y="255"/>
                    <a:pt x="300" y="199"/>
                    <a:pt x="296" y="150"/>
                  </a:cubicBezTo>
                  <a:lnTo>
                    <a:pt x="292" y="150"/>
                  </a:lnTo>
                  <a:cubicBezTo>
                    <a:pt x="236" y="86"/>
                    <a:pt x="195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6" name="Google Shape;7196;p5"/>
            <p:cNvSpPr/>
            <p:nvPr/>
          </p:nvSpPr>
          <p:spPr>
            <a:xfrm>
              <a:off x="-2424072" y="-2686988"/>
              <a:ext cx="14516" cy="14898"/>
            </a:xfrm>
            <a:custGeom>
              <a:avLst/>
              <a:gdLst/>
              <a:ahLst/>
              <a:cxnLst/>
              <a:rect l="l" t="t" r="r" b="b"/>
              <a:pathLst>
                <a:path w="304" h="312" extrusionOk="0">
                  <a:moveTo>
                    <a:pt x="61" y="1"/>
                  </a:moveTo>
                  <a:lnTo>
                    <a:pt x="12" y="50"/>
                  </a:lnTo>
                  <a:cubicBezTo>
                    <a:pt x="1" y="91"/>
                    <a:pt x="38" y="132"/>
                    <a:pt x="53" y="132"/>
                  </a:cubicBezTo>
                  <a:cubicBezTo>
                    <a:pt x="139" y="151"/>
                    <a:pt x="142" y="225"/>
                    <a:pt x="177" y="278"/>
                  </a:cubicBezTo>
                  <a:cubicBezTo>
                    <a:pt x="184" y="293"/>
                    <a:pt x="195" y="301"/>
                    <a:pt x="206" y="311"/>
                  </a:cubicBezTo>
                  <a:cubicBezTo>
                    <a:pt x="255" y="293"/>
                    <a:pt x="281" y="259"/>
                    <a:pt x="304" y="215"/>
                  </a:cubicBezTo>
                  <a:lnTo>
                    <a:pt x="270" y="215"/>
                  </a:lnTo>
                  <a:cubicBezTo>
                    <a:pt x="255" y="218"/>
                    <a:pt x="240" y="230"/>
                    <a:pt x="225" y="230"/>
                  </a:cubicBezTo>
                  <a:cubicBezTo>
                    <a:pt x="214" y="230"/>
                    <a:pt x="203" y="225"/>
                    <a:pt x="192" y="207"/>
                  </a:cubicBezTo>
                  <a:cubicBezTo>
                    <a:pt x="165" y="166"/>
                    <a:pt x="192" y="158"/>
                    <a:pt x="210" y="136"/>
                  </a:cubicBezTo>
                  <a:cubicBezTo>
                    <a:pt x="221" y="125"/>
                    <a:pt x="225" y="106"/>
                    <a:pt x="225" y="91"/>
                  </a:cubicBezTo>
                  <a:cubicBezTo>
                    <a:pt x="232" y="73"/>
                    <a:pt x="240" y="42"/>
                    <a:pt x="210" y="35"/>
                  </a:cubicBezTo>
                  <a:lnTo>
                    <a:pt x="195" y="35"/>
                  </a:lnTo>
                  <a:cubicBezTo>
                    <a:pt x="177" y="35"/>
                    <a:pt x="161" y="42"/>
                    <a:pt x="154" y="65"/>
                  </a:cubicBezTo>
                  <a:cubicBezTo>
                    <a:pt x="147" y="84"/>
                    <a:pt x="154" y="113"/>
                    <a:pt x="128" y="113"/>
                  </a:cubicBezTo>
                  <a:lnTo>
                    <a:pt x="120" y="113"/>
                  </a:lnTo>
                  <a:cubicBezTo>
                    <a:pt x="90" y="110"/>
                    <a:pt x="72" y="84"/>
                    <a:pt x="80" y="54"/>
                  </a:cubicBezTo>
                  <a:cubicBezTo>
                    <a:pt x="80" y="32"/>
                    <a:pt x="75" y="16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7" name="Google Shape;7197;p5"/>
            <p:cNvSpPr/>
            <p:nvPr/>
          </p:nvSpPr>
          <p:spPr>
            <a:xfrm>
              <a:off x="-2431712" y="-2673045"/>
              <a:ext cx="11985" cy="10983"/>
            </a:xfrm>
            <a:custGeom>
              <a:avLst/>
              <a:gdLst/>
              <a:ahLst/>
              <a:cxnLst/>
              <a:rect l="l" t="t" r="r" b="b"/>
              <a:pathLst>
                <a:path w="251" h="230" extrusionOk="0">
                  <a:moveTo>
                    <a:pt x="19" y="1"/>
                  </a:moveTo>
                  <a:cubicBezTo>
                    <a:pt x="0" y="27"/>
                    <a:pt x="0" y="50"/>
                    <a:pt x="26" y="72"/>
                  </a:cubicBezTo>
                  <a:cubicBezTo>
                    <a:pt x="45" y="87"/>
                    <a:pt x="71" y="109"/>
                    <a:pt x="60" y="135"/>
                  </a:cubicBezTo>
                  <a:cubicBezTo>
                    <a:pt x="33" y="229"/>
                    <a:pt x="97" y="221"/>
                    <a:pt x="153" y="229"/>
                  </a:cubicBezTo>
                  <a:cubicBezTo>
                    <a:pt x="164" y="211"/>
                    <a:pt x="213" y="218"/>
                    <a:pt x="195" y="180"/>
                  </a:cubicBezTo>
                  <a:cubicBezTo>
                    <a:pt x="164" y="113"/>
                    <a:pt x="217" y="117"/>
                    <a:pt x="250" y="102"/>
                  </a:cubicBezTo>
                  <a:cubicBezTo>
                    <a:pt x="243" y="95"/>
                    <a:pt x="232" y="87"/>
                    <a:pt x="217" y="87"/>
                  </a:cubicBezTo>
                  <a:cubicBezTo>
                    <a:pt x="209" y="87"/>
                    <a:pt x="202" y="87"/>
                    <a:pt x="195" y="95"/>
                  </a:cubicBezTo>
                  <a:cubicBezTo>
                    <a:pt x="180" y="106"/>
                    <a:pt x="168" y="109"/>
                    <a:pt x="153" y="109"/>
                  </a:cubicBezTo>
                  <a:cubicBezTo>
                    <a:pt x="138" y="109"/>
                    <a:pt x="119" y="102"/>
                    <a:pt x="105" y="87"/>
                  </a:cubicBezTo>
                  <a:lnTo>
                    <a:pt x="90" y="87"/>
                  </a:lnTo>
                  <a:cubicBezTo>
                    <a:pt x="60" y="87"/>
                    <a:pt x="67" y="54"/>
                    <a:pt x="56" y="35"/>
                  </a:cubicBezTo>
                  <a:cubicBezTo>
                    <a:pt x="45" y="23"/>
                    <a:pt x="30" y="12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8" name="Google Shape;7198;p5"/>
            <p:cNvSpPr/>
            <p:nvPr/>
          </p:nvSpPr>
          <p:spPr>
            <a:xfrm>
              <a:off x="-2557772" y="-2812046"/>
              <a:ext cx="9168" cy="10171"/>
            </a:xfrm>
            <a:custGeom>
              <a:avLst/>
              <a:gdLst/>
              <a:ahLst/>
              <a:cxnLst/>
              <a:rect l="l" t="t" r="r" b="b"/>
              <a:pathLst>
                <a:path w="192" h="213" extrusionOk="0">
                  <a:moveTo>
                    <a:pt x="87" y="0"/>
                  </a:moveTo>
                  <a:cubicBezTo>
                    <a:pt x="46" y="0"/>
                    <a:pt x="31" y="41"/>
                    <a:pt x="1" y="63"/>
                  </a:cubicBezTo>
                  <a:cubicBezTo>
                    <a:pt x="12" y="135"/>
                    <a:pt x="72" y="164"/>
                    <a:pt x="113" y="213"/>
                  </a:cubicBezTo>
                  <a:cubicBezTo>
                    <a:pt x="147" y="202"/>
                    <a:pt x="192" y="191"/>
                    <a:pt x="143" y="149"/>
                  </a:cubicBezTo>
                  <a:cubicBezTo>
                    <a:pt x="94" y="104"/>
                    <a:pt x="87" y="56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9" name="Google Shape;7199;p5"/>
            <p:cNvSpPr/>
            <p:nvPr/>
          </p:nvSpPr>
          <p:spPr>
            <a:xfrm>
              <a:off x="-2561640" y="-2825463"/>
              <a:ext cx="6255" cy="8452"/>
            </a:xfrm>
            <a:custGeom>
              <a:avLst/>
              <a:gdLst/>
              <a:ahLst/>
              <a:cxnLst/>
              <a:rect l="l" t="t" r="r" b="b"/>
              <a:pathLst>
                <a:path w="131" h="177" extrusionOk="0">
                  <a:moveTo>
                    <a:pt x="52" y="1"/>
                  </a:moveTo>
                  <a:cubicBezTo>
                    <a:pt x="48" y="1"/>
                    <a:pt x="40" y="4"/>
                    <a:pt x="37" y="4"/>
                  </a:cubicBezTo>
                  <a:cubicBezTo>
                    <a:pt x="7" y="19"/>
                    <a:pt x="0" y="49"/>
                    <a:pt x="14" y="71"/>
                  </a:cubicBezTo>
                  <a:cubicBezTo>
                    <a:pt x="37" y="113"/>
                    <a:pt x="71" y="147"/>
                    <a:pt x="130" y="176"/>
                  </a:cubicBezTo>
                  <a:cubicBezTo>
                    <a:pt x="116" y="120"/>
                    <a:pt x="108" y="75"/>
                    <a:pt x="90" y="35"/>
                  </a:cubicBezTo>
                  <a:cubicBezTo>
                    <a:pt x="85" y="19"/>
                    <a:pt x="71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0" name="Google Shape;7200;p5"/>
            <p:cNvSpPr/>
            <p:nvPr/>
          </p:nvSpPr>
          <p:spPr>
            <a:xfrm>
              <a:off x="-2553809" y="-2819542"/>
              <a:ext cx="6972" cy="5921"/>
            </a:xfrm>
            <a:custGeom>
              <a:avLst/>
              <a:gdLst/>
              <a:ahLst/>
              <a:cxnLst/>
              <a:rect l="l" t="t" r="r" b="b"/>
              <a:pathLst>
                <a:path w="146" h="124" extrusionOk="0">
                  <a:moveTo>
                    <a:pt x="97" y="0"/>
                  </a:moveTo>
                  <a:cubicBezTo>
                    <a:pt x="86" y="0"/>
                    <a:pt x="71" y="7"/>
                    <a:pt x="60" y="23"/>
                  </a:cubicBezTo>
                  <a:cubicBezTo>
                    <a:pt x="38" y="52"/>
                    <a:pt x="0" y="82"/>
                    <a:pt x="49" y="123"/>
                  </a:cubicBezTo>
                  <a:lnTo>
                    <a:pt x="64" y="108"/>
                  </a:lnTo>
                  <a:cubicBezTo>
                    <a:pt x="83" y="75"/>
                    <a:pt x="109" y="45"/>
                    <a:pt x="146" y="26"/>
                  </a:cubicBezTo>
                  <a:cubicBezTo>
                    <a:pt x="131" y="11"/>
                    <a:pt x="112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1" name="Google Shape;7201;p5"/>
            <p:cNvSpPr/>
            <p:nvPr/>
          </p:nvSpPr>
          <p:spPr>
            <a:xfrm>
              <a:off x="-2551660" y="-2810470"/>
              <a:ext cx="10171" cy="10410"/>
            </a:xfrm>
            <a:custGeom>
              <a:avLst/>
              <a:gdLst/>
              <a:ahLst/>
              <a:cxnLst/>
              <a:rect l="l" t="t" r="r" b="b"/>
              <a:pathLst>
                <a:path w="213" h="218" extrusionOk="0">
                  <a:moveTo>
                    <a:pt x="33" y="1"/>
                  </a:moveTo>
                  <a:cubicBezTo>
                    <a:pt x="22" y="1"/>
                    <a:pt x="11" y="4"/>
                    <a:pt x="0" y="16"/>
                  </a:cubicBezTo>
                  <a:cubicBezTo>
                    <a:pt x="49" y="75"/>
                    <a:pt x="78" y="150"/>
                    <a:pt x="116" y="218"/>
                  </a:cubicBezTo>
                  <a:lnTo>
                    <a:pt x="127" y="218"/>
                  </a:lnTo>
                  <a:cubicBezTo>
                    <a:pt x="157" y="218"/>
                    <a:pt x="180" y="184"/>
                    <a:pt x="213" y="180"/>
                  </a:cubicBezTo>
                  <a:lnTo>
                    <a:pt x="209" y="180"/>
                  </a:lnTo>
                  <a:cubicBezTo>
                    <a:pt x="206" y="176"/>
                    <a:pt x="202" y="169"/>
                    <a:pt x="202" y="165"/>
                  </a:cubicBezTo>
                  <a:cubicBezTo>
                    <a:pt x="198" y="128"/>
                    <a:pt x="198" y="90"/>
                    <a:pt x="190" y="53"/>
                  </a:cubicBezTo>
                  <a:cubicBezTo>
                    <a:pt x="183" y="27"/>
                    <a:pt x="168" y="19"/>
                    <a:pt x="150" y="19"/>
                  </a:cubicBezTo>
                  <a:cubicBezTo>
                    <a:pt x="138" y="19"/>
                    <a:pt x="131" y="19"/>
                    <a:pt x="119" y="23"/>
                  </a:cubicBezTo>
                  <a:cubicBezTo>
                    <a:pt x="105" y="30"/>
                    <a:pt x="135" y="64"/>
                    <a:pt x="101" y="64"/>
                  </a:cubicBezTo>
                  <a:cubicBezTo>
                    <a:pt x="71" y="64"/>
                    <a:pt x="71" y="38"/>
                    <a:pt x="64" y="19"/>
                  </a:cubicBezTo>
                  <a:cubicBezTo>
                    <a:pt x="56" y="8"/>
                    <a:pt x="49" y="1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2" name="Google Shape;7202;p5"/>
            <p:cNvSpPr/>
            <p:nvPr/>
          </p:nvSpPr>
          <p:spPr>
            <a:xfrm>
              <a:off x="-2550801" y="-2818301"/>
              <a:ext cx="4345" cy="3915"/>
            </a:xfrm>
            <a:custGeom>
              <a:avLst/>
              <a:gdLst/>
              <a:ahLst/>
              <a:cxnLst/>
              <a:rect l="l" t="t" r="r" b="b"/>
              <a:pathLst>
                <a:path w="91" h="82" extrusionOk="0">
                  <a:moveTo>
                    <a:pt x="83" y="0"/>
                  </a:moveTo>
                  <a:cubicBezTo>
                    <a:pt x="46" y="19"/>
                    <a:pt x="20" y="49"/>
                    <a:pt x="1" y="82"/>
                  </a:cubicBezTo>
                  <a:lnTo>
                    <a:pt x="49" y="82"/>
                  </a:lnTo>
                  <a:cubicBezTo>
                    <a:pt x="72" y="82"/>
                    <a:pt x="87" y="75"/>
                    <a:pt x="83" y="34"/>
                  </a:cubicBezTo>
                  <a:cubicBezTo>
                    <a:pt x="87" y="23"/>
                    <a:pt x="91" y="11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3" name="Google Shape;7203;p5"/>
            <p:cNvSpPr/>
            <p:nvPr/>
          </p:nvSpPr>
          <p:spPr>
            <a:xfrm>
              <a:off x="-2545262" y="-2782297"/>
              <a:ext cx="8643" cy="10983"/>
            </a:xfrm>
            <a:custGeom>
              <a:avLst/>
              <a:gdLst/>
              <a:ahLst/>
              <a:cxnLst/>
              <a:rect l="l" t="t" r="r" b="b"/>
              <a:pathLst>
                <a:path w="181" h="230" extrusionOk="0">
                  <a:moveTo>
                    <a:pt x="79" y="1"/>
                  </a:moveTo>
                  <a:cubicBezTo>
                    <a:pt x="72" y="1"/>
                    <a:pt x="61" y="5"/>
                    <a:pt x="53" y="12"/>
                  </a:cubicBezTo>
                  <a:cubicBezTo>
                    <a:pt x="19" y="42"/>
                    <a:pt x="1" y="80"/>
                    <a:pt x="23" y="117"/>
                  </a:cubicBezTo>
                  <a:cubicBezTo>
                    <a:pt x="42" y="154"/>
                    <a:pt x="56" y="203"/>
                    <a:pt x="94" y="230"/>
                  </a:cubicBezTo>
                  <a:cubicBezTo>
                    <a:pt x="146" y="203"/>
                    <a:pt x="128" y="147"/>
                    <a:pt x="150" y="109"/>
                  </a:cubicBezTo>
                  <a:cubicBezTo>
                    <a:pt x="173" y="76"/>
                    <a:pt x="180" y="46"/>
                    <a:pt x="135" y="28"/>
                  </a:cubicBezTo>
                  <a:cubicBezTo>
                    <a:pt x="116" y="16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4" name="Google Shape;7204;p5"/>
            <p:cNvSpPr/>
            <p:nvPr/>
          </p:nvSpPr>
          <p:spPr>
            <a:xfrm>
              <a:off x="-2631498" y="-2914183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6" y="0"/>
                  </a:moveTo>
                  <a:cubicBezTo>
                    <a:pt x="35" y="0"/>
                    <a:pt x="28" y="16"/>
                    <a:pt x="16" y="27"/>
                  </a:cubicBezTo>
                  <a:cubicBezTo>
                    <a:pt x="1" y="45"/>
                    <a:pt x="9" y="61"/>
                    <a:pt x="28" y="71"/>
                  </a:cubicBezTo>
                  <a:cubicBezTo>
                    <a:pt x="68" y="87"/>
                    <a:pt x="64" y="139"/>
                    <a:pt x="95" y="173"/>
                  </a:cubicBezTo>
                  <a:cubicBezTo>
                    <a:pt x="135" y="124"/>
                    <a:pt x="124" y="61"/>
                    <a:pt x="158" y="16"/>
                  </a:cubicBezTo>
                  <a:cubicBezTo>
                    <a:pt x="151" y="16"/>
                    <a:pt x="147" y="12"/>
                    <a:pt x="143" y="12"/>
                  </a:cubicBezTo>
                  <a:cubicBezTo>
                    <a:pt x="135" y="12"/>
                    <a:pt x="124" y="16"/>
                    <a:pt x="117" y="19"/>
                  </a:cubicBezTo>
                  <a:cubicBezTo>
                    <a:pt x="109" y="19"/>
                    <a:pt x="102" y="23"/>
                    <a:pt x="95" y="23"/>
                  </a:cubicBezTo>
                  <a:cubicBezTo>
                    <a:pt x="87" y="23"/>
                    <a:pt x="76" y="19"/>
                    <a:pt x="68" y="12"/>
                  </a:cubicBezTo>
                  <a:cubicBezTo>
                    <a:pt x="61" y="4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5" name="Google Shape;7205;p5"/>
            <p:cNvSpPr/>
            <p:nvPr/>
          </p:nvSpPr>
          <p:spPr>
            <a:xfrm>
              <a:off x="-2634889" y="-2901338"/>
              <a:ext cx="7926" cy="4345"/>
            </a:xfrm>
            <a:custGeom>
              <a:avLst/>
              <a:gdLst/>
              <a:ahLst/>
              <a:cxnLst/>
              <a:rect l="l" t="t" r="r" b="b"/>
              <a:pathLst>
                <a:path w="166" h="91" extrusionOk="0">
                  <a:moveTo>
                    <a:pt x="27" y="1"/>
                  </a:moveTo>
                  <a:cubicBezTo>
                    <a:pt x="1" y="16"/>
                    <a:pt x="16" y="35"/>
                    <a:pt x="23" y="49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4" y="90"/>
                    <a:pt x="106" y="90"/>
                    <a:pt x="117" y="87"/>
                  </a:cubicBezTo>
                  <a:cubicBezTo>
                    <a:pt x="139" y="83"/>
                    <a:pt x="166" y="80"/>
                    <a:pt x="166" y="45"/>
                  </a:cubicBezTo>
                  <a:lnTo>
                    <a:pt x="166" y="38"/>
                  </a:lnTo>
                  <a:cubicBezTo>
                    <a:pt x="117" y="23"/>
                    <a:pt x="72" y="12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6" name="Google Shape;7206;p5"/>
            <p:cNvSpPr/>
            <p:nvPr/>
          </p:nvSpPr>
          <p:spPr>
            <a:xfrm>
              <a:off x="-2672707" y="-2895990"/>
              <a:ext cx="24687" cy="25403"/>
            </a:xfrm>
            <a:custGeom>
              <a:avLst/>
              <a:gdLst/>
              <a:ahLst/>
              <a:cxnLst/>
              <a:rect l="l" t="t" r="r" b="b"/>
              <a:pathLst>
                <a:path w="517" h="532" extrusionOk="0">
                  <a:moveTo>
                    <a:pt x="158" y="203"/>
                  </a:moveTo>
                  <a:cubicBezTo>
                    <a:pt x="180" y="233"/>
                    <a:pt x="173" y="259"/>
                    <a:pt x="165" y="289"/>
                  </a:cubicBezTo>
                  <a:cubicBezTo>
                    <a:pt x="87" y="266"/>
                    <a:pt x="113" y="237"/>
                    <a:pt x="158" y="203"/>
                  </a:cubicBezTo>
                  <a:close/>
                  <a:moveTo>
                    <a:pt x="218" y="1"/>
                  </a:moveTo>
                  <a:cubicBezTo>
                    <a:pt x="87" y="4"/>
                    <a:pt x="56" y="106"/>
                    <a:pt x="1" y="188"/>
                  </a:cubicBezTo>
                  <a:cubicBezTo>
                    <a:pt x="87" y="214"/>
                    <a:pt x="79" y="211"/>
                    <a:pt x="53" y="292"/>
                  </a:cubicBezTo>
                  <a:cubicBezTo>
                    <a:pt x="42" y="326"/>
                    <a:pt x="1" y="375"/>
                    <a:pt x="49" y="416"/>
                  </a:cubicBezTo>
                  <a:lnTo>
                    <a:pt x="56" y="416"/>
                  </a:lnTo>
                  <a:cubicBezTo>
                    <a:pt x="75" y="416"/>
                    <a:pt x="79" y="401"/>
                    <a:pt x="87" y="386"/>
                  </a:cubicBezTo>
                  <a:cubicBezTo>
                    <a:pt x="90" y="371"/>
                    <a:pt x="98" y="356"/>
                    <a:pt x="116" y="356"/>
                  </a:cubicBezTo>
                  <a:lnTo>
                    <a:pt x="120" y="356"/>
                  </a:lnTo>
                  <a:cubicBezTo>
                    <a:pt x="135" y="371"/>
                    <a:pt x="128" y="382"/>
                    <a:pt x="120" y="397"/>
                  </a:cubicBezTo>
                  <a:cubicBezTo>
                    <a:pt x="106" y="423"/>
                    <a:pt x="94" y="453"/>
                    <a:pt x="128" y="465"/>
                  </a:cubicBezTo>
                  <a:cubicBezTo>
                    <a:pt x="132" y="468"/>
                    <a:pt x="135" y="468"/>
                    <a:pt x="135" y="468"/>
                  </a:cubicBezTo>
                  <a:cubicBezTo>
                    <a:pt x="154" y="468"/>
                    <a:pt x="165" y="446"/>
                    <a:pt x="173" y="427"/>
                  </a:cubicBezTo>
                  <a:cubicBezTo>
                    <a:pt x="180" y="413"/>
                    <a:pt x="187" y="401"/>
                    <a:pt x="195" y="386"/>
                  </a:cubicBezTo>
                  <a:cubicBezTo>
                    <a:pt x="165" y="360"/>
                    <a:pt x="142" y="330"/>
                    <a:pt x="165" y="289"/>
                  </a:cubicBezTo>
                  <a:lnTo>
                    <a:pt x="165" y="289"/>
                  </a:lnTo>
                  <a:cubicBezTo>
                    <a:pt x="191" y="315"/>
                    <a:pt x="273" y="326"/>
                    <a:pt x="195" y="386"/>
                  </a:cubicBezTo>
                  <a:cubicBezTo>
                    <a:pt x="210" y="397"/>
                    <a:pt x="218" y="401"/>
                    <a:pt x="229" y="401"/>
                  </a:cubicBezTo>
                  <a:cubicBezTo>
                    <a:pt x="244" y="401"/>
                    <a:pt x="255" y="386"/>
                    <a:pt x="266" y="371"/>
                  </a:cubicBezTo>
                  <a:cubicBezTo>
                    <a:pt x="281" y="356"/>
                    <a:pt x="292" y="341"/>
                    <a:pt x="307" y="341"/>
                  </a:cubicBezTo>
                  <a:cubicBezTo>
                    <a:pt x="315" y="341"/>
                    <a:pt x="318" y="341"/>
                    <a:pt x="325" y="345"/>
                  </a:cubicBezTo>
                  <a:cubicBezTo>
                    <a:pt x="273" y="431"/>
                    <a:pt x="273" y="435"/>
                    <a:pt x="307" y="532"/>
                  </a:cubicBezTo>
                  <a:cubicBezTo>
                    <a:pt x="348" y="491"/>
                    <a:pt x="393" y="453"/>
                    <a:pt x="456" y="453"/>
                  </a:cubicBezTo>
                  <a:cubicBezTo>
                    <a:pt x="453" y="449"/>
                    <a:pt x="446" y="442"/>
                    <a:pt x="442" y="439"/>
                  </a:cubicBezTo>
                  <a:cubicBezTo>
                    <a:pt x="423" y="416"/>
                    <a:pt x="389" y="394"/>
                    <a:pt x="408" y="360"/>
                  </a:cubicBezTo>
                  <a:cubicBezTo>
                    <a:pt x="412" y="349"/>
                    <a:pt x="420" y="345"/>
                    <a:pt x="430" y="345"/>
                  </a:cubicBezTo>
                  <a:cubicBezTo>
                    <a:pt x="438" y="345"/>
                    <a:pt x="446" y="349"/>
                    <a:pt x="453" y="352"/>
                  </a:cubicBezTo>
                  <a:cubicBezTo>
                    <a:pt x="460" y="356"/>
                    <a:pt x="468" y="356"/>
                    <a:pt x="479" y="356"/>
                  </a:cubicBezTo>
                  <a:lnTo>
                    <a:pt x="490" y="356"/>
                  </a:lnTo>
                  <a:cubicBezTo>
                    <a:pt x="494" y="337"/>
                    <a:pt x="498" y="318"/>
                    <a:pt x="498" y="300"/>
                  </a:cubicBezTo>
                  <a:cubicBezTo>
                    <a:pt x="516" y="121"/>
                    <a:pt x="401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7" name="Google Shape;7207;p5"/>
            <p:cNvSpPr/>
            <p:nvPr/>
          </p:nvSpPr>
          <p:spPr>
            <a:xfrm>
              <a:off x="-2654132" y="-2879516"/>
              <a:ext cx="5778" cy="5157"/>
            </a:xfrm>
            <a:custGeom>
              <a:avLst/>
              <a:gdLst/>
              <a:ahLst/>
              <a:cxnLst/>
              <a:rect l="l" t="t" r="r" b="b"/>
              <a:pathLst>
                <a:path w="121" h="108" extrusionOk="0">
                  <a:moveTo>
                    <a:pt x="41" y="0"/>
                  </a:moveTo>
                  <a:cubicBezTo>
                    <a:pt x="31" y="0"/>
                    <a:pt x="23" y="4"/>
                    <a:pt x="19" y="15"/>
                  </a:cubicBezTo>
                  <a:cubicBezTo>
                    <a:pt x="0" y="49"/>
                    <a:pt x="34" y="71"/>
                    <a:pt x="53" y="94"/>
                  </a:cubicBezTo>
                  <a:cubicBezTo>
                    <a:pt x="57" y="97"/>
                    <a:pt x="64" y="104"/>
                    <a:pt x="67" y="108"/>
                  </a:cubicBezTo>
                  <a:cubicBezTo>
                    <a:pt x="75" y="104"/>
                    <a:pt x="79" y="97"/>
                    <a:pt x="86" y="94"/>
                  </a:cubicBezTo>
                  <a:cubicBezTo>
                    <a:pt x="71" y="60"/>
                    <a:pt x="120" y="41"/>
                    <a:pt x="101" y="11"/>
                  </a:cubicBezTo>
                  <a:lnTo>
                    <a:pt x="90" y="11"/>
                  </a:lnTo>
                  <a:cubicBezTo>
                    <a:pt x="79" y="11"/>
                    <a:pt x="71" y="11"/>
                    <a:pt x="64" y="7"/>
                  </a:cubicBezTo>
                  <a:cubicBezTo>
                    <a:pt x="57" y="4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8" name="Google Shape;7208;p5"/>
            <p:cNvSpPr/>
            <p:nvPr/>
          </p:nvSpPr>
          <p:spPr>
            <a:xfrm>
              <a:off x="-2462798" y="-2875076"/>
              <a:ext cx="10028" cy="7735"/>
            </a:xfrm>
            <a:custGeom>
              <a:avLst/>
              <a:gdLst/>
              <a:ahLst/>
              <a:cxnLst/>
              <a:rect l="l" t="t" r="r" b="b"/>
              <a:pathLst>
                <a:path w="210" h="162" extrusionOk="0">
                  <a:moveTo>
                    <a:pt x="34" y="1"/>
                  </a:moveTo>
                  <a:cubicBezTo>
                    <a:pt x="27" y="4"/>
                    <a:pt x="19" y="8"/>
                    <a:pt x="11" y="11"/>
                  </a:cubicBezTo>
                  <a:cubicBezTo>
                    <a:pt x="8" y="19"/>
                    <a:pt x="4" y="23"/>
                    <a:pt x="1" y="30"/>
                  </a:cubicBezTo>
                  <a:cubicBezTo>
                    <a:pt x="16" y="75"/>
                    <a:pt x="42" y="113"/>
                    <a:pt x="34" y="161"/>
                  </a:cubicBezTo>
                  <a:cubicBezTo>
                    <a:pt x="49" y="139"/>
                    <a:pt x="68" y="132"/>
                    <a:pt x="90" y="132"/>
                  </a:cubicBezTo>
                  <a:cubicBezTo>
                    <a:pt x="109" y="132"/>
                    <a:pt x="128" y="139"/>
                    <a:pt x="146" y="146"/>
                  </a:cubicBezTo>
                  <a:lnTo>
                    <a:pt x="158" y="146"/>
                  </a:lnTo>
                  <a:cubicBezTo>
                    <a:pt x="176" y="146"/>
                    <a:pt x="158" y="120"/>
                    <a:pt x="173" y="113"/>
                  </a:cubicBezTo>
                  <a:cubicBezTo>
                    <a:pt x="210" y="90"/>
                    <a:pt x="210" y="90"/>
                    <a:pt x="165" y="64"/>
                  </a:cubicBezTo>
                  <a:cubicBezTo>
                    <a:pt x="146" y="68"/>
                    <a:pt x="132" y="75"/>
                    <a:pt x="113" y="75"/>
                  </a:cubicBezTo>
                  <a:cubicBezTo>
                    <a:pt x="94" y="75"/>
                    <a:pt x="75" y="64"/>
                    <a:pt x="64" y="30"/>
                  </a:cubicBezTo>
                  <a:cubicBezTo>
                    <a:pt x="56" y="19"/>
                    <a:pt x="46" y="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9" name="Google Shape;7209;p5"/>
            <p:cNvSpPr/>
            <p:nvPr/>
          </p:nvSpPr>
          <p:spPr>
            <a:xfrm>
              <a:off x="-2465997" y="-2861897"/>
              <a:ext cx="11651" cy="7926"/>
            </a:xfrm>
            <a:custGeom>
              <a:avLst/>
              <a:gdLst/>
              <a:ahLst/>
              <a:cxnLst/>
              <a:rect l="l" t="t" r="r" b="b"/>
              <a:pathLst>
                <a:path w="244" h="166" extrusionOk="0">
                  <a:moveTo>
                    <a:pt x="232" y="5"/>
                  </a:moveTo>
                  <a:lnTo>
                    <a:pt x="232" y="5"/>
                  </a:lnTo>
                  <a:cubicBezTo>
                    <a:pt x="191" y="8"/>
                    <a:pt x="150" y="1"/>
                    <a:pt x="116" y="35"/>
                  </a:cubicBezTo>
                  <a:cubicBezTo>
                    <a:pt x="131" y="75"/>
                    <a:pt x="123" y="87"/>
                    <a:pt x="105" y="87"/>
                  </a:cubicBezTo>
                  <a:cubicBezTo>
                    <a:pt x="94" y="87"/>
                    <a:pt x="75" y="80"/>
                    <a:pt x="64" y="72"/>
                  </a:cubicBezTo>
                  <a:cubicBezTo>
                    <a:pt x="42" y="61"/>
                    <a:pt x="34" y="20"/>
                    <a:pt x="0" y="16"/>
                  </a:cubicBezTo>
                  <a:lnTo>
                    <a:pt x="0" y="16"/>
                  </a:lnTo>
                  <a:cubicBezTo>
                    <a:pt x="26" y="91"/>
                    <a:pt x="68" y="147"/>
                    <a:pt x="146" y="165"/>
                  </a:cubicBezTo>
                  <a:cubicBezTo>
                    <a:pt x="109" y="117"/>
                    <a:pt x="146" y="94"/>
                    <a:pt x="183" y="80"/>
                  </a:cubicBezTo>
                  <a:cubicBezTo>
                    <a:pt x="217" y="65"/>
                    <a:pt x="243" y="49"/>
                    <a:pt x="232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0" name="Google Shape;7210;p5"/>
            <p:cNvSpPr/>
            <p:nvPr/>
          </p:nvSpPr>
          <p:spPr>
            <a:xfrm>
              <a:off x="-2465090" y="-2868820"/>
              <a:ext cx="9263" cy="6972"/>
            </a:xfrm>
            <a:custGeom>
              <a:avLst/>
              <a:gdLst/>
              <a:ahLst/>
              <a:cxnLst/>
              <a:rect l="l" t="t" r="r" b="b"/>
              <a:pathLst>
                <a:path w="194" h="146" extrusionOk="0">
                  <a:moveTo>
                    <a:pt x="138" y="1"/>
                  </a:moveTo>
                  <a:cubicBezTo>
                    <a:pt x="116" y="1"/>
                    <a:pt x="97" y="8"/>
                    <a:pt x="82" y="30"/>
                  </a:cubicBezTo>
                  <a:cubicBezTo>
                    <a:pt x="67" y="53"/>
                    <a:pt x="0" y="82"/>
                    <a:pt x="90" y="97"/>
                  </a:cubicBezTo>
                  <a:cubicBezTo>
                    <a:pt x="109" y="101"/>
                    <a:pt x="86" y="131"/>
                    <a:pt x="97" y="146"/>
                  </a:cubicBezTo>
                  <a:cubicBezTo>
                    <a:pt x="161" y="123"/>
                    <a:pt x="161" y="60"/>
                    <a:pt x="194" y="15"/>
                  </a:cubicBezTo>
                  <a:cubicBezTo>
                    <a:pt x="176" y="8"/>
                    <a:pt x="157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1" name="Google Shape;7211;p5"/>
            <p:cNvSpPr/>
            <p:nvPr/>
          </p:nvSpPr>
          <p:spPr>
            <a:xfrm>
              <a:off x="-2459742" y="-2875983"/>
              <a:ext cx="4823" cy="4536"/>
            </a:xfrm>
            <a:custGeom>
              <a:avLst/>
              <a:gdLst/>
              <a:ahLst/>
              <a:cxnLst/>
              <a:rect l="l" t="t" r="r" b="b"/>
              <a:pathLst>
                <a:path w="101" h="95" extrusionOk="0">
                  <a:moveTo>
                    <a:pt x="37" y="1"/>
                  </a:moveTo>
                  <a:cubicBezTo>
                    <a:pt x="30" y="1"/>
                    <a:pt x="19" y="12"/>
                    <a:pt x="0" y="49"/>
                  </a:cubicBezTo>
                  <a:cubicBezTo>
                    <a:pt x="11" y="83"/>
                    <a:pt x="30" y="94"/>
                    <a:pt x="49" y="94"/>
                  </a:cubicBezTo>
                  <a:cubicBezTo>
                    <a:pt x="68" y="94"/>
                    <a:pt x="82" y="87"/>
                    <a:pt x="101" y="83"/>
                  </a:cubicBezTo>
                  <a:cubicBezTo>
                    <a:pt x="94" y="79"/>
                    <a:pt x="90" y="72"/>
                    <a:pt x="82" y="64"/>
                  </a:cubicBezTo>
                  <a:cubicBezTo>
                    <a:pt x="64" y="61"/>
                    <a:pt x="56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2" name="Google Shape;7212;p5"/>
            <p:cNvSpPr/>
            <p:nvPr/>
          </p:nvSpPr>
          <p:spPr>
            <a:xfrm>
              <a:off x="-2578448" y="-2615554"/>
              <a:ext cx="7353" cy="7544"/>
            </a:xfrm>
            <a:custGeom>
              <a:avLst/>
              <a:gdLst/>
              <a:ahLst/>
              <a:cxnLst/>
              <a:rect l="l" t="t" r="r" b="b"/>
              <a:pathLst>
                <a:path w="154" h="158" extrusionOk="0">
                  <a:moveTo>
                    <a:pt x="4" y="1"/>
                  </a:moveTo>
                  <a:cubicBezTo>
                    <a:pt x="0" y="57"/>
                    <a:pt x="60" y="94"/>
                    <a:pt x="56" y="150"/>
                  </a:cubicBezTo>
                  <a:cubicBezTo>
                    <a:pt x="64" y="158"/>
                    <a:pt x="71" y="158"/>
                    <a:pt x="78" y="158"/>
                  </a:cubicBezTo>
                  <a:cubicBezTo>
                    <a:pt x="109" y="158"/>
                    <a:pt x="123" y="120"/>
                    <a:pt x="154" y="116"/>
                  </a:cubicBezTo>
                  <a:cubicBezTo>
                    <a:pt x="109" y="71"/>
                    <a:pt x="42" y="57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3" name="Google Shape;7213;p5"/>
            <p:cNvSpPr/>
            <p:nvPr/>
          </p:nvSpPr>
          <p:spPr>
            <a:xfrm>
              <a:off x="-2537431" y="-3020379"/>
              <a:ext cx="22729" cy="18097"/>
            </a:xfrm>
            <a:custGeom>
              <a:avLst/>
              <a:gdLst/>
              <a:ahLst/>
              <a:cxnLst/>
              <a:rect l="l" t="t" r="r" b="b"/>
              <a:pathLst>
                <a:path w="476" h="379" extrusionOk="0">
                  <a:moveTo>
                    <a:pt x="218" y="0"/>
                  </a:moveTo>
                  <a:cubicBezTo>
                    <a:pt x="206" y="0"/>
                    <a:pt x="199" y="8"/>
                    <a:pt x="184" y="26"/>
                  </a:cubicBezTo>
                  <a:cubicBezTo>
                    <a:pt x="173" y="42"/>
                    <a:pt x="158" y="49"/>
                    <a:pt x="143" y="49"/>
                  </a:cubicBezTo>
                  <a:cubicBezTo>
                    <a:pt x="132" y="49"/>
                    <a:pt x="121" y="45"/>
                    <a:pt x="106" y="42"/>
                  </a:cubicBezTo>
                  <a:cubicBezTo>
                    <a:pt x="94" y="38"/>
                    <a:pt x="83" y="35"/>
                    <a:pt x="68" y="35"/>
                  </a:cubicBezTo>
                  <a:cubicBezTo>
                    <a:pt x="72" y="75"/>
                    <a:pt x="57" y="109"/>
                    <a:pt x="39" y="142"/>
                  </a:cubicBezTo>
                  <a:cubicBezTo>
                    <a:pt x="9" y="206"/>
                    <a:pt x="1" y="266"/>
                    <a:pt x="49" y="326"/>
                  </a:cubicBezTo>
                  <a:cubicBezTo>
                    <a:pt x="83" y="299"/>
                    <a:pt x="117" y="277"/>
                    <a:pt x="154" y="277"/>
                  </a:cubicBezTo>
                  <a:cubicBezTo>
                    <a:pt x="177" y="277"/>
                    <a:pt x="203" y="285"/>
                    <a:pt x="229" y="311"/>
                  </a:cubicBezTo>
                  <a:cubicBezTo>
                    <a:pt x="237" y="318"/>
                    <a:pt x="248" y="326"/>
                    <a:pt x="256" y="326"/>
                  </a:cubicBezTo>
                  <a:cubicBezTo>
                    <a:pt x="304" y="333"/>
                    <a:pt x="304" y="333"/>
                    <a:pt x="292" y="378"/>
                  </a:cubicBezTo>
                  <a:lnTo>
                    <a:pt x="311" y="378"/>
                  </a:lnTo>
                  <a:cubicBezTo>
                    <a:pt x="334" y="378"/>
                    <a:pt x="353" y="366"/>
                    <a:pt x="375" y="363"/>
                  </a:cubicBezTo>
                  <a:cubicBezTo>
                    <a:pt x="375" y="307"/>
                    <a:pt x="390" y="251"/>
                    <a:pt x="435" y="221"/>
                  </a:cubicBezTo>
                  <a:cubicBezTo>
                    <a:pt x="475" y="199"/>
                    <a:pt x="461" y="161"/>
                    <a:pt x="475" y="131"/>
                  </a:cubicBezTo>
                  <a:cubicBezTo>
                    <a:pt x="465" y="120"/>
                    <a:pt x="453" y="109"/>
                    <a:pt x="442" y="94"/>
                  </a:cubicBezTo>
                  <a:lnTo>
                    <a:pt x="435" y="87"/>
                  </a:lnTo>
                  <a:lnTo>
                    <a:pt x="427" y="83"/>
                  </a:lnTo>
                  <a:lnTo>
                    <a:pt x="427" y="83"/>
                  </a:lnTo>
                  <a:cubicBezTo>
                    <a:pt x="449" y="142"/>
                    <a:pt x="390" y="173"/>
                    <a:pt x="368" y="214"/>
                  </a:cubicBezTo>
                  <a:cubicBezTo>
                    <a:pt x="363" y="221"/>
                    <a:pt x="360" y="221"/>
                    <a:pt x="360" y="221"/>
                  </a:cubicBezTo>
                  <a:cubicBezTo>
                    <a:pt x="349" y="221"/>
                    <a:pt x="337" y="195"/>
                    <a:pt x="330" y="180"/>
                  </a:cubicBezTo>
                  <a:cubicBezTo>
                    <a:pt x="311" y="183"/>
                    <a:pt x="292" y="192"/>
                    <a:pt x="278" y="192"/>
                  </a:cubicBezTo>
                  <a:cubicBezTo>
                    <a:pt x="263" y="192"/>
                    <a:pt x="251" y="187"/>
                    <a:pt x="251" y="173"/>
                  </a:cubicBezTo>
                  <a:cubicBezTo>
                    <a:pt x="244" y="142"/>
                    <a:pt x="251" y="97"/>
                    <a:pt x="300" y="97"/>
                  </a:cubicBezTo>
                  <a:lnTo>
                    <a:pt x="311" y="97"/>
                  </a:lnTo>
                  <a:cubicBezTo>
                    <a:pt x="323" y="68"/>
                    <a:pt x="296" y="52"/>
                    <a:pt x="278" y="35"/>
                  </a:cubicBezTo>
                  <a:cubicBezTo>
                    <a:pt x="259" y="30"/>
                    <a:pt x="240" y="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4" name="Google Shape;7214;p5"/>
            <p:cNvSpPr/>
            <p:nvPr/>
          </p:nvSpPr>
          <p:spPr>
            <a:xfrm>
              <a:off x="-2535091" y="-3007200"/>
              <a:ext cx="13274" cy="9693"/>
            </a:xfrm>
            <a:custGeom>
              <a:avLst/>
              <a:gdLst/>
              <a:ahLst/>
              <a:cxnLst/>
              <a:rect l="l" t="t" r="r" b="b"/>
              <a:pathLst>
                <a:path w="278" h="203" extrusionOk="0">
                  <a:moveTo>
                    <a:pt x="128" y="38"/>
                  </a:moveTo>
                  <a:cubicBezTo>
                    <a:pt x="147" y="61"/>
                    <a:pt x="162" y="83"/>
                    <a:pt x="180" y="106"/>
                  </a:cubicBezTo>
                  <a:cubicBezTo>
                    <a:pt x="173" y="113"/>
                    <a:pt x="169" y="121"/>
                    <a:pt x="165" y="121"/>
                  </a:cubicBezTo>
                  <a:lnTo>
                    <a:pt x="162" y="121"/>
                  </a:lnTo>
                  <a:cubicBezTo>
                    <a:pt x="109" y="121"/>
                    <a:pt x="128" y="76"/>
                    <a:pt x="109" y="50"/>
                  </a:cubicBezTo>
                  <a:cubicBezTo>
                    <a:pt x="117" y="46"/>
                    <a:pt x="120" y="42"/>
                    <a:pt x="128" y="38"/>
                  </a:cubicBezTo>
                  <a:close/>
                  <a:moveTo>
                    <a:pt x="105" y="1"/>
                  </a:moveTo>
                  <a:cubicBezTo>
                    <a:pt x="68" y="1"/>
                    <a:pt x="34" y="23"/>
                    <a:pt x="0" y="50"/>
                  </a:cubicBezTo>
                  <a:cubicBezTo>
                    <a:pt x="34" y="154"/>
                    <a:pt x="86" y="203"/>
                    <a:pt x="173" y="203"/>
                  </a:cubicBezTo>
                  <a:cubicBezTo>
                    <a:pt x="199" y="203"/>
                    <a:pt x="229" y="199"/>
                    <a:pt x="262" y="188"/>
                  </a:cubicBezTo>
                  <a:cubicBezTo>
                    <a:pt x="277" y="154"/>
                    <a:pt x="233" y="135"/>
                    <a:pt x="243" y="102"/>
                  </a:cubicBezTo>
                  <a:cubicBezTo>
                    <a:pt x="255" y="57"/>
                    <a:pt x="255" y="57"/>
                    <a:pt x="207" y="50"/>
                  </a:cubicBezTo>
                  <a:cubicBezTo>
                    <a:pt x="199" y="50"/>
                    <a:pt x="188" y="42"/>
                    <a:pt x="180" y="35"/>
                  </a:cubicBezTo>
                  <a:cubicBezTo>
                    <a:pt x="154" y="9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5" name="Google Shape;7215;p5"/>
            <p:cNvSpPr/>
            <p:nvPr/>
          </p:nvSpPr>
          <p:spPr>
            <a:xfrm>
              <a:off x="-2524156" y="-3021286"/>
              <a:ext cx="8213" cy="11508"/>
            </a:xfrm>
            <a:custGeom>
              <a:avLst/>
              <a:gdLst/>
              <a:ahLst/>
              <a:cxnLst/>
              <a:rect l="l" t="t" r="r" b="b"/>
              <a:pathLst>
                <a:path w="172" h="241" extrusionOk="0">
                  <a:moveTo>
                    <a:pt x="40" y="1"/>
                  </a:moveTo>
                  <a:cubicBezTo>
                    <a:pt x="26" y="1"/>
                    <a:pt x="7" y="16"/>
                    <a:pt x="0" y="54"/>
                  </a:cubicBezTo>
                  <a:cubicBezTo>
                    <a:pt x="18" y="71"/>
                    <a:pt x="45" y="87"/>
                    <a:pt x="33" y="116"/>
                  </a:cubicBezTo>
                  <a:cubicBezTo>
                    <a:pt x="40" y="143"/>
                    <a:pt x="59" y="169"/>
                    <a:pt x="52" y="199"/>
                  </a:cubicBezTo>
                  <a:cubicBezTo>
                    <a:pt x="59" y="214"/>
                    <a:pt x="71" y="240"/>
                    <a:pt x="82" y="240"/>
                  </a:cubicBezTo>
                  <a:cubicBezTo>
                    <a:pt x="82" y="240"/>
                    <a:pt x="85" y="240"/>
                    <a:pt x="90" y="233"/>
                  </a:cubicBezTo>
                  <a:cubicBezTo>
                    <a:pt x="112" y="192"/>
                    <a:pt x="171" y="161"/>
                    <a:pt x="149" y="102"/>
                  </a:cubicBezTo>
                  <a:cubicBezTo>
                    <a:pt x="123" y="80"/>
                    <a:pt x="104" y="57"/>
                    <a:pt x="85" y="31"/>
                  </a:cubicBezTo>
                  <a:cubicBezTo>
                    <a:pt x="75" y="12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6" name="Google Shape;7216;p5"/>
            <p:cNvSpPr/>
            <p:nvPr/>
          </p:nvSpPr>
          <p:spPr>
            <a:xfrm>
              <a:off x="-2519572" y="-3014124"/>
              <a:ext cx="12749" cy="11842"/>
            </a:xfrm>
            <a:custGeom>
              <a:avLst/>
              <a:gdLst/>
              <a:ahLst/>
              <a:cxnLst/>
              <a:rect l="l" t="t" r="r" b="b"/>
              <a:pathLst>
                <a:path w="267" h="248" extrusionOk="0">
                  <a:moveTo>
                    <a:pt x="101" y="0"/>
                  </a:moveTo>
                  <a:cubicBezTo>
                    <a:pt x="87" y="30"/>
                    <a:pt x="101" y="68"/>
                    <a:pt x="61" y="90"/>
                  </a:cubicBezTo>
                  <a:cubicBezTo>
                    <a:pt x="16" y="120"/>
                    <a:pt x="1" y="176"/>
                    <a:pt x="1" y="232"/>
                  </a:cubicBezTo>
                  <a:cubicBezTo>
                    <a:pt x="20" y="218"/>
                    <a:pt x="34" y="206"/>
                    <a:pt x="49" y="206"/>
                  </a:cubicBezTo>
                  <a:cubicBezTo>
                    <a:pt x="65" y="206"/>
                    <a:pt x="75" y="218"/>
                    <a:pt x="83" y="247"/>
                  </a:cubicBezTo>
                  <a:cubicBezTo>
                    <a:pt x="87" y="244"/>
                    <a:pt x="94" y="244"/>
                    <a:pt x="98" y="244"/>
                  </a:cubicBezTo>
                  <a:cubicBezTo>
                    <a:pt x="101" y="244"/>
                    <a:pt x="106" y="244"/>
                    <a:pt x="113" y="247"/>
                  </a:cubicBezTo>
                  <a:lnTo>
                    <a:pt x="128" y="247"/>
                  </a:lnTo>
                  <a:cubicBezTo>
                    <a:pt x="136" y="247"/>
                    <a:pt x="143" y="247"/>
                    <a:pt x="151" y="235"/>
                  </a:cubicBezTo>
                  <a:cubicBezTo>
                    <a:pt x="139" y="221"/>
                    <a:pt x="128" y="206"/>
                    <a:pt x="120" y="191"/>
                  </a:cubicBezTo>
                  <a:cubicBezTo>
                    <a:pt x="113" y="173"/>
                    <a:pt x="83" y="154"/>
                    <a:pt x="113" y="131"/>
                  </a:cubicBezTo>
                  <a:cubicBezTo>
                    <a:pt x="120" y="128"/>
                    <a:pt x="128" y="123"/>
                    <a:pt x="136" y="123"/>
                  </a:cubicBezTo>
                  <a:cubicBezTo>
                    <a:pt x="151" y="123"/>
                    <a:pt x="165" y="131"/>
                    <a:pt x="177" y="142"/>
                  </a:cubicBezTo>
                  <a:cubicBezTo>
                    <a:pt x="180" y="150"/>
                    <a:pt x="184" y="157"/>
                    <a:pt x="188" y="165"/>
                  </a:cubicBezTo>
                  <a:cubicBezTo>
                    <a:pt x="196" y="180"/>
                    <a:pt x="203" y="199"/>
                    <a:pt x="218" y="199"/>
                  </a:cubicBezTo>
                  <a:cubicBezTo>
                    <a:pt x="222" y="199"/>
                    <a:pt x="229" y="195"/>
                    <a:pt x="236" y="191"/>
                  </a:cubicBezTo>
                  <a:cubicBezTo>
                    <a:pt x="266" y="165"/>
                    <a:pt x="248" y="142"/>
                    <a:pt x="218" y="128"/>
                  </a:cubicBezTo>
                  <a:cubicBezTo>
                    <a:pt x="196" y="116"/>
                    <a:pt x="177" y="90"/>
                    <a:pt x="184" y="75"/>
                  </a:cubicBezTo>
                  <a:cubicBezTo>
                    <a:pt x="210" y="11"/>
                    <a:pt x="180" y="4"/>
                    <a:pt x="146" y="4"/>
                  </a:cubicBezTo>
                  <a:lnTo>
                    <a:pt x="132" y="4"/>
                  </a:lnTo>
                  <a:cubicBezTo>
                    <a:pt x="120" y="4"/>
                    <a:pt x="109" y="4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7" name="Google Shape;7217;p5"/>
            <p:cNvSpPr/>
            <p:nvPr/>
          </p:nvSpPr>
          <p:spPr>
            <a:xfrm>
              <a:off x="-2519572" y="-3004335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9" y="1"/>
                  </a:moveTo>
                  <a:cubicBezTo>
                    <a:pt x="34" y="1"/>
                    <a:pt x="20" y="13"/>
                    <a:pt x="1" y="27"/>
                  </a:cubicBezTo>
                  <a:cubicBezTo>
                    <a:pt x="16" y="46"/>
                    <a:pt x="31" y="72"/>
                    <a:pt x="49" y="72"/>
                  </a:cubicBezTo>
                  <a:cubicBezTo>
                    <a:pt x="57" y="72"/>
                    <a:pt x="68" y="65"/>
                    <a:pt x="83" y="42"/>
                  </a:cubicBezTo>
                  <a:cubicBezTo>
                    <a:pt x="75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8" name="Google Shape;7218;p5"/>
            <p:cNvSpPr/>
            <p:nvPr/>
          </p:nvSpPr>
          <p:spPr>
            <a:xfrm>
              <a:off x="-2556149" y="-2931134"/>
              <a:ext cx="10601" cy="7019"/>
            </a:xfrm>
            <a:custGeom>
              <a:avLst/>
              <a:gdLst/>
              <a:ahLst/>
              <a:cxnLst/>
              <a:rect l="l" t="t" r="r" b="b"/>
              <a:pathLst>
                <a:path w="222" h="147" extrusionOk="0">
                  <a:moveTo>
                    <a:pt x="42" y="0"/>
                  </a:moveTo>
                  <a:cubicBezTo>
                    <a:pt x="38" y="34"/>
                    <a:pt x="1" y="60"/>
                    <a:pt x="4" y="98"/>
                  </a:cubicBezTo>
                  <a:lnTo>
                    <a:pt x="20" y="98"/>
                  </a:lnTo>
                  <a:cubicBezTo>
                    <a:pt x="53" y="98"/>
                    <a:pt x="68" y="131"/>
                    <a:pt x="90" y="146"/>
                  </a:cubicBezTo>
                  <a:cubicBezTo>
                    <a:pt x="120" y="98"/>
                    <a:pt x="169" y="90"/>
                    <a:pt x="221" y="83"/>
                  </a:cubicBezTo>
                  <a:cubicBezTo>
                    <a:pt x="172" y="27"/>
                    <a:pt x="101" y="27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9" name="Google Shape;7219;p5"/>
            <p:cNvSpPr/>
            <p:nvPr/>
          </p:nvSpPr>
          <p:spPr>
            <a:xfrm>
              <a:off x="-2502096" y="-2837258"/>
              <a:ext cx="15614" cy="20580"/>
            </a:xfrm>
            <a:custGeom>
              <a:avLst/>
              <a:gdLst/>
              <a:ahLst/>
              <a:cxnLst/>
              <a:rect l="l" t="t" r="r" b="b"/>
              <a:pathLst>
                <a:path w="327" h="431" extrusionOk="0">
                  <a:moveTo>
                    <a:pt x="151" y="1"/>
                  </a:moveTo>
                  <a:cubicBezTo>
                    <a:pt x="110" y="1"/>
                    <a:pt x="87" y="61"/>
                    <a:pt x="49" y="72"/>
                  </a:cubicBezTo>
                  <a:cubicBezTo>
                    <a:pt x="94" y="98"/>
                    <a:pt x="136" y="125"/>
                    <a:pt x="177" y="151"/>
                  </a:cubicBezTo>
                  <a:cubicBezTo>
                    <a:pt x="206" y="165"/>
                    <a:pt x="214" y="192"/>
                    <a:pt x="192" y="214"/>
                  </a:cubicBezTo>
                  <a:cubicBezTo>
                    <a:pt x="180" y="225"/>
                    <a:pt x="170" y="229"/>
                    <a:pt x="158" y="229"/>
                  </a:cubicBezTo>
                  <a:cubicBezTo>
                    <a:pt x="147" y="229"/>
                    <a:pt x="132" y="221"/>
                    <a:pt x="128" y="203"/>
                  </a:cubicBezTo>
                  <a:cubicBezTo>
                    <a:pt x="110" y="158"/>
                    <a:pt x="57" y="161"/>
                    <a:pt x="35" y="125"/>
                  </a:cubicBezTo>
                  <a:cubicBezTo>
                    <a:pt x="23" y="135"/>
                    <a:pt x="13" y="143"/>
                    <a:pt x="1" y="154"/>
                  </a:cubicBezTo>
                  <a:cubicBezTo>
                    <a:pt x="35" y="169"/>
                    <a:pt x="76" y="173"/>
                    <a:pt x="65" y="229"/>
                  </a:cubicBezTo>
                  <a:cubicBezTo>
                    <a:pt x="61" y="259"/>
                    <a:pt x="72" y="292"/>
                    <a:pt x="99" y="318"/>
                  </a:cubicBezTo>
                  <a:cubicBezTo>
                    <a:pt x="113" y="308"/>
                    <a:pt x="125" y="289"/>
                    <a:pt x="139" y="289"/>
                  </a:cubicBezTo>
                  <a:lnTo>
                    <a:pt x="151" y="289"/>
                  </a:lnTo>
                  <a:cubicBezTo>
                    <a:pt x="177" y="300"/>
                    <a:pt x="170" y="326"/>
                    <a:pt x="166" y="349"/>
                  </a:cubicBezTo>
                  <a:cubicBezTo>
                    <a:pt x="158" y="367"/>
                    <a:pt x="151" y="382"/>
                    <a:pt x="147" y="401"/>
                  </a:cubicBezTo>
                  <a:cubicBezTo>
                    <a:pt x="151" y="408"/>
                    <a:pt x="158" y="416"/>
                    <a:pt x="162" y="420"/>
                  </a:cubicBezTo>
                  <a:cubicBezTo>
                    <a:pt x="166" y="423"/>
                    <a:pt x="170" y="427"/>
                    <a:pt x="177" y="431"/>
                  </a:cubicBezTo>
                  <a:lnTo>
                    <a:pt x="180" y="431"/>
                  </a:lnTo>
                  <a:cubicBezTo>
                    <a:pt x="192" y="367"/>
                    <a:pt x="282" y="382"/>
                    <a:pt x="293" y="318"/>
                  </a:cubicBezTo>
                  <a:cubicBezTo>
                    <a:pt x="304" y="308"/>
                    <a:pt x="315" y="300"/>
                    <a:pt x="327" y="289"/>
                  </a:cubicBezTo>
                  <a:cubicBezTo>
                    <a:pt x="323" y="285"/>
                    <a:pt x="319" y="285"/>
                    <a:pt x="311" y="285"/>
                  </a:cubicBezTo>
                  <a:cubicBezTo>
                    <a:pt x="304" y="285"/>
                    <a:pt x="296" y="285"/>
                    <a:pt x="289" y="289"/>
                  </a:cubicBezTo>
                  <a:cubicBezTo>
                    <a:pt x="278" y="292"/>
                    <a:pt x="270" y="292"/>
                    <a:pt x="263" y="292"/>
                  </a:cubicBezTo>
                  <a:cubicBezTo>
                    <a:pt x="251" y="292"/>
                    <a:pt x="241" y="289"/>
                    <a:pt x="233" y="277"/>
                  </a:cubicBezTo>
                  <a:cubicBezTo>
                    <a:pt x="244" y="263"/>
                    <a:pt x="259" y="244"/>
                    <a:pt x="274" y="229"/>
                  </a:cubicBezTo>
                  <a:cubicBezTo>
                    <a:pt x="285" y="218"/>
                    <a:pt x="301" y="206"/>
                    <a:pt x="319" y="195"/>
                  </a:cubicBezTo>
                  <a:lnTo>
                    <a:pt x="319" y="173"/>
                  </a:lnTo>
                  <a:cubicBezTo>
                    <a:pt x="267" y="158"/>
                    <a:pt x="229" y="135"/>
                    <a:pt x="251" y="68"/>
                  </a:cubicBezTo>
                  <a:cubicBezTo>
                    <a:pt x="251" y="61"/>
                    <a:pt x="251" y="53"/>
                    <a:pt x="248" y="49"/>
                  </a:cubicBezTo>
                  <a:cubicBezTo>
                    <a:pt x="244" y="46"/>
                    <a:pt x="237" y="38"/>
                    <a:pt x="229" y="35"/>
                  </a:cubicBezTo>
                  <a:cubicBezTo>
                    <a:pt x="218" y="30"/>
                    <a:pt x="203" y="27"/>
                    <a:pt x="196" y="23"/>
                  </a:cubicBezTo>
                  <a:cubicBezTo>
                    <a:pt x="177" y="8"/>
                    <a:pt x="162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0" name="Google Shape;7220;p5"/>
            <p:cNvSpPr/>
            <p:nvPr/>
          </p:nvSpPr>
          <p:spPr>
            <a:xfrm>
              <a:off x="-2492785" y="-2836923"/>
              <a:ext cx="14898" cy="14229"/>
            </a:xfrm>
            <a:custGeom>
              <a:avLst/>
              <a:gdLst/>
              <a:ahLst/>
              <a:cxnLst/>
              <a:rect l="l" t="t" r="r" b="b"/>
              <a:pathLst>
                <a:path w="312" h="298" extrusionOk="0">
                  <a:moveTo>
                    <a:pt x="116" y="1"/>
                  </a:moveTo>
                  <a:cubicBezTo>
                    <a:pt x="79" y="1"/>
                    <a:pt x="42" y="5"/>
                    <a:pt x="1" y="16"/>
                  </a:cubicBezTo>
                  <a:cubicBezTo>
                    <a:pt x="8" y="20"/>
                    <a:pt x="23" y="23"/>
                    <a:pt x="34" y="28"/>
                  </a:cubicBezTo>
                  <a:cubicBezTo>
                    <a:pt x="42" y="31"/>
                    <a:pt x="49" y="35"/>
                    <a:pt x="53" y="42"/>
                  </a:cubicBezTo>
                  <a:cubicBezTo>
                    <a:pt x="56" y="46"/>
                    <a:pt x="56" y="54"/>
                    <a:pt x="56" y="61"/>
                  </a:cubicBezTo>
                  <a:cubicBezTo>
                    <a:pt x="34" y="128"/>
                    <a:pt x="72" y="151"/>
                    <a:pt x="124" y="166"/>
                  </a:cubicBezTo>
                  <a:cubicBezTo>
                    <a:pt x="132" y="170"/>
                    <a:pt x="135" y="170"/>
                    <a:pt x="142" y="173"/>
                  </a:cubicBezTo>
                  <a:cubicBezTo>
                    <a:pt x="135" y="177"/>
                    <a:pt x="132" y="180"/>
                    <a:pt x="124" y="188"/>
                  </a:cubicBezTo>
                  <a:cubicBezTo>
                    <a:pt x="106" y="199"/>
                    <a:pt x="90" y="211"/>
                    <a:pt x="79" y="222"/>
                  </a:cubicBezTo>
                  <a:cubicBezTo>
                    <a:pt x="64" y="237"/>
                    <a:pt x="49" y="256"/>
                    <a:pt x="38" y="270"/>
                  </a:cubicBezTo>
                  <a:cubicBezTo>
                    <a:pt x="46" y="282"/>
                    <a:pt x="56" y="285"/>
                    <a:pt x="68" y="285"/>
                  </a:cubicBezTo>
                  <a:cubicBezTo>
                    <a:pt x="75" y="285"/>
                    <a:pt x="83" y="285"/>
                    <a:pt x="94" y="282"/>
                  </a:cubicBezTo>
                  <a:cubicBezTo>
                    <a:pt x="101" y="278"/>
                    <a:pt x="109" y="278"/>
                    <a:pt x="116" y="278"/>
                  </a:cubicBezTo>
                  <a:cubicBezTo>
                    <a:pt x="124" y="278"/>
                    <a:pt x="128" y="278"/>
                    <a:pt x="132" y="282"/>
                  </a:cubicBezTo>
                  <a:cubicBezTo>
                    <a:pt x="139" y="278"/>
                    <a:pt x="142" y="278"/>
                    <a:pt x="146" y="278"/>
                  </a:cubicBezTo>
                  <a:cubicBezTo>
                    <a:pt x="161" y="278"/>
                    <a:pt x="173" y="285"/>
                    <a:pt x="187" y="289"/>
                  </a:cubicBezTo>
                  <a:cubicBezTo>
                    <a:pt x="195" y="289"/>
                    <a:pt x="206" y="297"/>
                    <a:pt x="218" y="297"/>
                  </a:cubicBezTo>
                  <a:cubicBezTo>
                    <a:pt x="221" y="297"/>
                    <a:pt x="225" y="293"/>
                    <a:pt x="229" y="293"/>
                  </a:cubicBezTo>
                  <a:cubicBezTo>
                    <a:pt x="184" y="180"/>
                    <a:pt x="184" y="180"/>
                    <a:pt x="281" y="132"/>
                  </a:cubicBezTo>
                  <a:cubicBezTo>
                    <a:pt x="289" y="102"/>
                    <a:pt x="311" y="76"/>
                    <a:pt x="266" y="46"/>
                  </a:cubicBezTo>
                  <a:cubicBezTo>
                    <a:pt x="218" y="13"/>
                    <a:pt x="168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1" name="Google Shape;7221;p5"/>
            <p:cNvSpPr/>
            <p:nvPr/>
          </p:nvSpPr>
          <p:spPr>
            <a:xfrm>
              <a:off x="-2488153" y="-2830668"/>
              <a:ext cx="11126" cy="10935"/>
            </a:xfrm>
            <a:custGeom>
              <a:avLst/>
              <a:gdLst/>
              <a:ahLst/>
              <a:cxnLst/>
              <a:rect l="l" t="t" r="r" b="b"/>
              <a:pathLst>
                <a:path w="233" h="229" extrusionOk="0">
                  <a:moveTo>
                    <a:pt x="184" y="1"/>
                  </a:moveTo>
                  <a:cubicBezTo>
                    <a:pt x="87" y="49"/>
                    <a:pt x="87" y="49"/>
                    <a:pt x="132" y="162"/>
                  </a:cubicBezTo>
                  <a:cubicBezTo>
                    <a:pt x="128" y="162"/>
                    <a:pt x="124" y="166"/>
                    <a:pt x="121" y="166"/>
                  </a:cubicBezTo>
                  <a:cubicBezTo>
                    <a:pt x="109" y="166"/>
                    <a:pt x="98" y="158"/>
                    <a:pt x="90" y="158"/>
                  </a:cubicBezTo>
                  <a:cubicBezTo>
                    <a:pt x="76" y="154"/>
                    <a:pt x="64" y="147"/>
                    <a:pt x="49" y="147"/>
                  </a:cubicBezTo>
                  <a:cubicBezTo>
                    <a:pt x="45" y="147"/>
                    <a:pt x="42" y="147"/>
                    <a:pt x="35" y="151"/>
                  </a:cubicBezTo>
                  <a:cubicBezTo>
                    <a:pt x="23" y="162"/>
                    <a:pt x="12" y="170"/>
                    <a:pt x="1" y="180"/>
                  </a:cubicBezTo>
                  <a:cubicBezTo>
                    <a:pt x="71" y="211"/>
                    <a:pt x="113" y="229"/>
                    <a:pt x="139" y="229"/>
                  </a:cubicBezTo>
                  <a:cubicBezTo>
                    <a:pt x="173" y="229"/>
                    <a:pt x="192" y="203"/>
                    <a:pt x="233" y="151"/>
                  </a:cubicBezTo>
                  <a:cubicBezTo>
                    <a:pt x="228" y="99"/>
                    <a:pt x="221" y="46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2" name="Google Shape;7222;p5"/>
            <p:cNvSpPr/>
            <p:nvPr/>
          </p:nvSpPr>
          <p:spPr>
            <a:xfrm>
              <a:off x="-2503672" y="-2829904"/>
              <a:ext cx="9311" cy="12701"/>
            </a:xfrm>
            <a:custGeom>
              <a:avLst/>
              <a:gdLst/>
              <a:ahLst/>
              <a:cxnLst/>
              <a:rect l="l" t="t" r="r" b="b"/>
              <a:pathLst>
                <a:path w="195" h="266" extrusionOk="0">
                  <a:moveTo>
                    <a:pt x="34" y="0"/>
                  </a:moveTo>
                  <a:lnTo>
                    <a:pt x="34" y="0"/>
                  </a:lnTo>
                  <a:cubicBezTo>
                    <a:pt x="20" y="30"/>
                    <a:pt x="75" y="71"/>
                    <a:pt x="15" y="90"/>
                  </a:cubicBezTo>
                  <a:cubicBezTo>
                    <a:pt x="4" y="94"/>
                    <a:pt x="1" y="123"/>
                    <a:pt x="15" y="131"/>
                  </a:cubicBezTo>
                  <a:cubicBezTo>
                    <a:pt x="87" y="161"/>
                    <a:pt x="109" y="254"/>
                    <a:pt x="195" y="266"/>
                  </a:cubicBezTo>
                  <a:cubicBezTo>
                    <a:pt x="191" y="262"/>
                    <a:pt x="184" y="254"/>
                    <a:pt x="180" y="247"/>
                  </a:cubicBezTo>
                  <a:cubicBezTo>
                    <a:pt x="161" y="221"/>
                    <a:pt x="120" y="209"/>
                    <a:pt x="132" y="164"/>
                  </a:cubicBezTo>
                  <a:cubicBezTo>
                    <a:pt x="105" y="138"/>
                    <a:pt x="94" y="105"/>
                    <a:pt x="98" y="75"/>
                  </a:cubicBezTo>
                  <a:cubicBezTo>
                    <a:pt x="109" y="19"/>
                    <a:pt x="68" y="15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3" name="Google Shape;7223;p5"/>
            <p:cNvSpPr/>
            <p:nvPr/>
          </p:nvSpPr>
          <p:spPr>
            <a:xfrm>
              <a:off x="-2500425" y="-2833867"/>
              <a:ext cx="8595" cy="7544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14" y="1"/>
                  </a:moveTo>
                  <a:cubicBezTo>
                    <a:pt x="11" y="19"/>
                    <a:pt x="4" y="38"/>
                    <a:pt x="0" y="54"/>
                  </a:cubicBezTo>
                  <a:cubicBezTo>
                    <a:pt x="22" y="90"/>
                    <a:pt x="75" y="87"/>
                    <a:pt x="93" y="132"/>
                  </a:cubicBezTo>
                  <a:cubicBezTo>
                    <a:pt x="97" y="150"/>
                    <a:pt x="112" y="158"/>
                    <a:pt x="123" y="158"/>
                  </a:cubicBezTo>
                  <a:cubicBezTo>
                    <a:pt x="135" y="158"/>
                    <a:pt x="145" y="154"/>
                    <a:pt x="157" y="143"/>
                  </a:cubicBezTo>
                  <a:cubicBezTo>
                    <a:pt x="179" y="121"/>
                    <a:pt x="171" y="94"/>
                    <a:pt x="142" y="80"/>
                  </a:cubicBezTo>
                  <a:cubicBezTo>
                    <a:pt x="101" y="54"/>
                    <a:pt x="59" y="27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4" name="Google Shape;7224;p5"/>
            <p:cNvSpPr/>
            <p:nvPr/>
          </p:nvSpPr>
          <p:spPr>
            <a:xfrm>
              <a:off x="-2719836" y="-2891884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106" y="1"/>
                  </a:moveTo>
                  <a:cubicBezTo>
                    <a:pt x="20" y="8"/>
                    <a:pt x="1" y="35"/>
                    <a:pt x="20" y="117"/>
                  </a:cubicBezTo>
                  <a:cubicBezTo>
                    <a:pt x="53" y="83"/>
                    <a:pt x="72" y="35"/>
                    <a:pt x="116" y="16"/>
                  </a:cubicBezTo>
                  <a:cubicBezTo>
                    <a:pt x="113" y="13"/>
                    <a:pt x="109" y="8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5" name="Google Shape;7225;p5"/>
            <p:cNvSpPr/>
            <p:nvPr/>
          </p:nvSpPr>
          <p:spPr>
            <a:xfrm>
              <a:off x="-2598646" y="-2687466"/>
              <a:ext cx="9693" cy="11985"/>
            </a:xfrm>
            <a:custGeom>
              <a:avLst/>
              <a:gdLst/>
              <a:ahLst/>
              <a:cxnLst/>
              <a:rect l="l" t="t" r="r" b="b"/>
              <a:pathLst>
                <a:path w="203" h="251" extrusionOk="0">
                  <a:moveTo>
                    <a:pt x="72" y="0"/>
                  </a:moveTo>
                  <a:cubicBezTo>
                    <a:pt x="61" y="7"/>
                    <a:pt x="49" y="19"/>
                    <a:pt x="42" y="30"/>
                  </a:cubicBezTo>
                  <a:cubicBezTo>
                    <a:pt x="1" y="101"/>
                    <a:pt x="20" y="190"/>
                    <a:pt x="91" y="235"/>
                  </a:cubicBezTo>
                  <a:cubicBezTo>
                    <a:pt x="106" y="247"/>
                    <a:pt x="113" y="251"/>
                    <a:pt x="125" y="251"/>
                  </a:cubicBezTo>
                  <a:cubicBezTo>
                    <a:pt x="158" y="251"/>
                    <a:pt x="158" y="187"/>
                    <a:pt x="187" y="176"/>
                  </a:cubicBezTo>
                  <a:cubicBezTo>
                    <a:pt x="203" y="56"/>
                    <a:pt x="203" y="56"/>
                    <a:pt x="91" y="11"/>
                  </a:cubicBezTo>
                  <a:cubicBezTo>
                    <a:pt x="83" y="7"/>
                    <a:pt x="80" y="4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6" name="Google Shape;7226;p5"/>
            <p:cNvSpPr/>
            <p:nvPr/>
          </p:nvSpPr>
          <p:spPr>
            <a:xfrm>
              <a:off x="-2608435" y="-2975589"/>
              <a:ext cx="5730" cy="9693"/>
            </a:xfrm>
            <a:custGeom>
              <a:avLst/>
              <a:gdLst/>
              <a:ahLst/>
              <a:cxnLst/>
              <a:rect l="l" t="t" r="r" b="b"/>
              <a:pathLst>
                <a:path w="120" h="203" extrusionOk="0">
                  <a:moveTo>
                    <a:pt x="75" y="1"/>
                  </a:moveTo>
                  <a:cubicBezTo>
                    <a:pt x="68" y="1"/>
                    <a:pt x="56" y="8"/>
                    <a:pt x="49" y="16"/>
                  </a:cubicBezTo>
                  <a:cubicBezTo>
                    <a:pt x="38" y="20"/>
                    <a:pt x="30" y="27"/>
                    <a:pt x="19" y="27"/>
                  </a:cubicBezTo>
                  <a:cubicBezTo>
                    <a:pt x="16" y="27"/>
                    <a:pt x="11" y="27"/>
                    <a:pt x="8" y="23"/>
                  </a:cubicBezTo>
                  <a:lnTo>
                    <a:pt x="8" y="23"/>
                  </a:lnTo>
                  <a:cubicBezTo>
                    <a:pt x="38" y="79"/>
                    <a:pt x="0" y="146"/>
                    <a:pt x="23" y="203"/>
                  </a:cubicBezTo>
                  <a:cubicBezTo>
                    <a:pt x="86" y="184"/>
                    <a:pt x="60" y="94"/>
                    <a:pt x="120" y="72"/>
                  </a:cubicBezTo>
                  <a:cubicBezTo>
                    <a:pt x="112" y="61"/>
                    <a:pt x="116" y="42"/>
                    <a:pt x="90" y="39"/>
                  </a:cubicBezTo>
                  <a:cubicBezTo>
                    <a:pt x="49" y="30"/>
                    <a:pt x="90" y="16"/>
                    <a:pt x="90" y="4"/>
                  </a:cubicBezTo>
                  <a:cubicBezTo>
                    <a:pt x="86" y="4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7" name="Google Shape;7227;p5"/>
            <p:cNvSpPr/>
            <p:nvPr/>
          </p:nvSpPr>
          <p:spPr>
            <a:xfrm>
              <a:off x="-2603421" y="-2973584"/>
              <a:ext cx="5587" cy="6446"/>
            </a:xfrm>
            <a:custGeom>
              <a:avLst/>
              <a:gdLst/>
              <a:ahLst/>
              <a:cxnLst/>
              <a:rect l="l" t="t" r="r" b="b"/>
              <a:pathLst>
                <a:path w="117" h="135" extrusionOk="0">
                  <a:moveTo>
                    <a:pt x="71" y="0"/>
                  </a:moveTo>
                  <a:cubicBezTo>
                    <a:pt x="60" y="0"/>
                    <a:pt x="52" y="7"/>
                    <a:pt x="45" y="14"/>
                  </a:cubicBezTo>
                  <a:cubicBezTo>
                    <a:pt x="37" y="23"/>
                    <a:pt x="30" y="30"/>
                    <a:pt x="18" y="30"/>
                  </a:cubicBezTo>
                  <a:lnTo>
                    <a:pt x="15" y="30"/>
                  </a:lnTo>
                  <a:cubicBezTo>
                    <a:pt x="37" y="67"/>
                    <a:pt x="4" y="97"/>
                    <a:pt x="0" y="131"/>
                  </a:cubicBezTo>
                  <a:cubicBezTo>
                    <a:pt x="7" y="135"/>
                    <a:pt x="15" y="135"/>
                    <a:pt x="18" y="135"/>
                  </a:cubicBezTo>
                  <a:cubicBezTo>
                    <a:pt x="56" y="135"/>
                    <a:pt x="56" y="101"/>
                    <a:pt x="68" y="78"/>
                  </a:cubicBezTo>
                  <a:cubicBezTo>
                    <a:pt x="82" y="59"/>
                    <a:pt x="116" y="41"/>
                    <a:pt x="90" y="11"/>
                  </a:cubicBezTo>
                  <a:cubicBezTo>
                    <a:pt x="82" y="4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8" name="Google Shape;7228;p5"/>
            <p:cNvSpPr/>
            <p:nvPr/>
          </p:nvSpPr>
          <p:spPr>
            <a:xfrm>
              <a:off x="-2610918" y="-2965944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49" y="1"/>
                  </a:moveTo>
                  <a:cubicBezTo>
                    <a:pt x="30" y="1"/>
                    <a:pt x="11" y="4"/>
                    <a:pt x="4" y="34"/>
                  </a:cubicBezTo>
                  <a:cubicBezTo>
                    <a:pt x="0" y="56"/>
                    <a:pt x="11" y="72"/>
                    <a:pt x="26" y="83"/>
                  </a:cubicBezTo>
                  <a:cubicBezTo>
                    <a:pt x="45" y="56"/>
                    <a:pt x="82" y="46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9" name="Google Shape;7229;p5"/>
            <p:cNvSpPr/>
            <p:nvPr/>
          </p:nvSpPr>
          <p:spPr>
            <a:xfrm>
              <a:off x="-2613783" y="-2975207"/>
              <a:ext cx="7210" cy="10887"/>
            </a:xfrm>
            <a:custGeom>
              <a:avLst/>
              <a:gdLst/>
              <a:ahLst/>
              <a:cxnLst/>
              <a:rect l="l" t="t" r="r" b="b"/>
              <a:pathLst>
                <a:path w="151" h="228" extrusionOk="0">
                  <a:moveTo>
                    <a:pt x="101" y="0"/>
                  </a:moveTo>
                  <a:cubicBezTo>
                    <a:pt x="0" y="75"/>
                    <a:pt x="0" y="86"/>
                    <a:pt x="52" y="210"/>
                  </a:cubicBezTo>
                  <a:cubicBezTo>
                    <a:pt x="56" y="217"/>
                    <a:pt x="60" y="224"/>
                    <a:pt x="64" y="228"/>
                  </a:cubicBezTo>
                  <a:cubicBezTo>
                    <a:pt x="71" y="198"/>
                    <a:pt x="90" y="195"/>
                    <a:pt x="109" y="195"/>
                  </a:cubicBezTo>
                  <a:lnTo>
                    <a:pt x="135" y="195"/>
                  </a:lnTo>
                  <a:cubicBezTo>
                    <a:pt x="112" y="138"/>
                    <a:pt x="150" y="71"/>
                    <a:pt x="120" y="15"/>
                  </a:cubicBezTo>
                  <a:lnTo>
                    <a:pt x="112" y="8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0" name="Google Shape;7230;p5"/>
            <p:cNvSpPr/>
            <p:nvPr/>
          </p:nvSpPr>
          <p:spPr>
            <a:xfrm>
              <a:off x="-2635223" y="-2850437"/>
              <a:ext cx="9502" cy="7544"/>
            </a:xfrm>
            <a:custGeom>
              <a:avLst/>
              <a:gdLst/>
              <a:ahLst/>
              <a:cxnLst/>
              <a:rect l="l" t="t" r="r" b="b"/>
              <a:pathLst>
                <a:path w="199" h="158" extrusionOk="0">
                  <a:moveTo>
                    <a:pt x="83" y="0"/>
                  </a:moveTo>
                  <a:cubicBezTo>
                    <a:pt x="72" y="0"/>
                    <a:pt x="61" y="4"/>
                    <a:pt x="49" y="15"/>
                  </a:cubicBezTo>
                  <a:cubicBezTo>
                    <a:pt x="1" y="64"/>
                    <a:pt x="34" y="109"/>
                    <a:pt x="64" y="154"/>
                  </a:cubicBezTo>
                  <a:cubicBezTo>
                    <a:pt x="72" y="157"/>
                    <a:pt x="83" y="157"/>
                    <a:pt x="90" y="157"/>
                  </a:cubicBezTo>
                  <a:cubicBezTo>
                    <a:pt x="135" y="157"/>
                    <a:pt x="168" y="127"/>
                    <a:pt x="199" y="94"/>
                  </a:cubicBezTo>
                  <a:cubicBezTo>
                    <a:pt x="161" y="34"/>
                    <a:pt x="116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1" name="Google Shape;7231;p5"/>
            <p:cNvSpPr/>
            <p:nvPr/>
          </p:nvSpPr>
          <p:spPr>
            <a:xfrm>
              <a:off x="-2391220" y="-2921871"/>
              <a:ext cx="6112" cy="4011"/>
            </a:xfrm>
            <a:custGeom>
              <a:avLst/>
              <a:gdLst/>
              <a:ahLst/>
              <a:cxnLst/>
              <a:rect l="l" t="t" r="r" b="b"/>
              <a:pathLst>
                <a:path w="128" h="84" extrusionOk="0">
                  <a:moveTo>
                    <a:pt x="82" y="1"/>
                  </a:moveTo>
                  <a:cubicBezTo>
                    <a:pt x="79" y="1"/>
                    <a:pt x="79" y="1"/>
                    <a:pt x="75" y="4"/>
                  </a:cubicBezTo>
                  <a:cubicBezTo>
                    <a:pt x="1" y="46"/>
                    <a:pt x="98" y="53"/>
                    <a:pt x="98" y="83"/>
                  </a:cubicBezTo>
                  <a:cubicBezTo>
                    <a:pt x="120" y="57"/>
                    <a:pt x="127" y="3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2" name="Google Shape;7232;p5"/>
            <p:cNvSpPr/>
            <p:nvPr/>
          </p:nvSpPr>
          <p:spPr>
            <a:xfrm>
              <a:off x="-2311287" y="-2903630"/>
              <a:ext cx="4154" cy="2531"/>
            </a:xfrm>
            <a:custGeom>
              <a:avLst/>
              <a:gdLst/>
              <a:ahLst/>
              <a:cxnLst/>
              <a:rect l="l" t="t" r="r" b="b"/>
              <a:pathLst>
                <a:path w="87" h="53" extrusionOk="0">
                  <a:moveTo>
                    <a:pt x="39" y="0"/>
                  </a:moveTo>
                  <a:cubicBezTo>
                    <a:pt x="20" y="0"/>
                    <a:pt x="1" y="4"/>
                    <a:pt x="1" y="30"/>
                  </a:cubicBezTo>
                  <a:cubicBezTo>
                    <a:pt x="5" y="49"/>
                    <a:pt x="16" y="52"/>
                    <a:pt x="28" y="52"/>
                  </a:cubicBezTo>
                  <a:cubicBezTo>
                    <a:pt x="35" y="52"/>
                    <a:pt x="42" y="52"/>
                    <a:pt x="46" y="49"/>
                  </a:cubicBezTo>
                  <a:lnTo>
                    <a:pt x="80" y="49"/>
                  </a:lnTo>
                  <a:cubicBezTo>
                    <a:pt x="87" y="30"/>
                    <a:pt x="76" y="15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3" name="Google Shape;7233;p5"/>
            <p:cNvSpPr/>
            <p:nvPr/>
          </p:nvSpPr>
          <p:spPr>
            <a:xfrm>
              <a:off x="-2186803" y="-2764773"/>
              <a:ext cx="6781" cy="5253"/>
            </a:xfrm>
            <a:custGeom>
              <a:avLst/>
              <a:gdLst/>
              <a:ahLst/>
              <a:cxnLst/>
              <a:rect l="l" t="t" r="r" b="b"/>
              <a:pathLst>
                <a:path w="142" h="110" extrusionOk="0">
                  <a:moveTo>
                    <a:pt x="135" y="1"/>
                  </a:moveTo>
                  <a:cubicBezTo>
                    <a:pt x="101" y="1"/>
                    <a:pt x="90" y="30"/>
                    <a:pt x="63" y="34"/>
                  </a:cubicBezTo>
                  <a:cubicBezTo>
                    <a:pt x="0" y="46"/>
                    <a:pt x="37" y="79"/>
                    <a:pt x="52" y="109"/>
                  </a:cubicBezTo>
                  <a:cubicBezTo>
                    <a:pt x="82" y="75"/>
                    <a:pt x="123" y="49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4" name="Google Shape;7234;p5"/>
            <p:cNvSpPr/>
            <p:nvPr/>
          </p:nvSpPr>
          <p:spPr>
            <a:xfrm>
              <a:off x="-2181311" y="-2772270"/>
              <a:ext cx="4871" cy="2531"/>
            </a:xfrm>
            <a:custGeom>
              <a:avLst/>
              <a:gdLst/>
              <a:ahLst/>
              <a:cxnLst/>
              <a:rect l="l" t="t" r="r" b="b"/>
              <a:pathLst>
                <a:path w="102" h="53" extrusionOk="0">
                  <a:moveTo>
                    <a:pt x="49" y="1"/>
                  </a:moveTo>
                  <a:cubicBezTo>
                    <a:pt x="34" y="1"/>
                    <a:pt x="20" y="12"/>
                    <a:pt x="1" y="34"/>
                  </a:cubicBezTo>
                  <a:cubicBezTo>
                    <a:pt x="27" y="38"/>
                    <a:pt x="46" y="53"/>
                    <a:pt x="68" y="53"/>
                  </a:cubicBezTo>
                  <a:cubicBezTo>
                    <a:pt x="79" y="53"/>
                    <a:pt x="91" y="46"/>
                    <a:pt x="101" y="34"/>
                  </a:cubicBezTo>
                  <a:cubicBezTo>
                    <a:pt x="87" y="15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5" name="Google Shape;7235;p5"/>
            <p:cNvSpPr/>
            <p:nvPr/>
          </p:nvSpPr>
          <p:spPr>
            <a:xfrm>
              <a:off x="-2565938" y="-2697684"/>
              <a:ext cx="13943" cy="10601"/>
            </a:xfrm>
            <a:custGeom>
              <a:avLst/>
              <a:gdLst/>
              <a:ahLst/>
              <a:cxnLst/>
              <a:rect l="l" t="t" r="r" b="b"/>
              <a:pathLst>
                <a:path w="292" h="222" extrusionOk="0">
                  <a:moveTo>
                    <a:pt x="94" y="1"/>
                  </a:moveTo>
                  <a:cubicBezTo>
                    <a:pt x="0" y="64"/>
                    <a:pt x="45" y="140"/>
                    <a:pt x="78" y="214"/>
                  </a:cubicBezTo>
                  <a:cubicBezTo>
                    <a:pt x="104" y="218"/>
                    <a:pt x="127" y="221"/>
                    <a:pt x="149" y="221"/>
                  </a:cubicBezTo>
                  <a:cubicBezTo>
                    <a:pt x="232" y="221"/>
                    <a:pt x="273" y="173"/>
                    <a:pt x="292" y="68"/>
                  </a:cubicBezTo>
                  <a:cubicBezTo>
                    <a:pt x="239" y="5"/>
                    <a:pt x="164" y="9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6" name="Google Shape;7236;p5"/>
            <p:cNvSpPr/>
            <p:nvPr/>
          </p:nvSpPr>
          <p:spPr>
            <a:xfrm>
              <a:off x="-2632740" y="-2931468"/>
              <a:ext cx="7019" cy="10219"/>
            </a:xfrm>
            <a:custGeom>
              <a:avLst/>
              <a:gdLst/>
              <a:ahLst/>
              <a:cxnLst/>
              <a:rect l="l" t="t" r="r" b="b"/>
              <a:pathLst>
                <a:path w="147" h="214" extrusionOk="0">
                  <a:moveTo>
                    <a:pt x="54" y="15"/>
                  </a:moveTo>
                  <a:cubicBezTo>
                    <a:pt x="31" y="34"/>
                    <a:pt x="31" y="60"/>
                    <a:pt x="20" y="83"/>
                  </a:cubicBezTo>
                  <a:cubicBezTo>
                    <a:pt x="46" y="105"/>
                    <a:pt x="49" y="135"/>
                    <a:pt x="35" y="164"/>
                  </a:cubicBezTo>
                  <a:cubicBezTo>
                    <a:pt x="27" y="172"/>
                    <a:pt x="1" y="169"/>
                    <a:pt x="4" y="187"/>
                  </a:cubicBezTo>
                  <a:cubicBezTo>
                    <a:pt x="9" y="209"/>
                    <a:pt x="38" y="202"/>
                    <a:pt x="54" y="214"/>
                  </a:cubicBezTo>
                  <a:cubicBezTo>
                    <a:pt x="124" y="198"/>
                    <a:pt x="143" y="150"/>
                    <a:pt x="147" y="79"/>
                  </a:cubicBezTo>
                  <a:cubicBezTo>
                    <a:pt x="147" y="0"/>
                    <a:pt x="80" y="45"/>
                    <a:pt x="54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7" name="Google Shape;7237;p5"/>
            <p:cNvSpPr/>
            <p:nvPr/>
          </p:nvSpPr>
          <p:spPr>
            <a:xfrm>
              <a:off x="-2634889" y="-2930752"/>
              <a:ext cx="4727" cy="3247"/>
            </a:xfrm>
            <a:custGeom>
              <a:avLst/>
              <a:gdLst/>
              <a:ahLst/>
              <a:cxnLst/>
              <a:rect l="l" t="t" r="r" b="b"/>
              <a:pathLst>
                <a:path w="99" h="68" extrusionOk="0">
                  <a:moveTo>
                    <a:pt x="99" y="0"/>
                  </a:moveTo>
                  <a:cubicBezTo>
                    <a:pt x="65" y="4"/>
                    <a:pt x="35" y="4"/>
                    <a:pt x="1" y="4"/>
                  </a:cubicBezTo>
                  <a:cubicBezTo>
                    <a:pt x="4" y="45"/>
                    <a:pt x="20" y="68"/>
                    <a:pt x="54" y="68"/>
                  </a:cubicBezTo>
                  <a:lnTo>
                    <a:pt x="65" y="68"/>
                  </a:lnTo>
                  <a:cubicBezTo>
                    <a:pt x="76" y="45"/>
                    <a:pt x="76" y="19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8" name="Google Shape;7238;p5"/>
            <p:cNvSpPr/>
            <p:nvPr/>
          </p:nvSpPr>
          <p:spPr>
            <a:xfrm>
              <a:off x="-2562213" y="-2748681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57" y="0"/>
                  </a:moveTo>
                  <a:cubicBezTo>
                    <a:pt x="45" y="0"/>
                    <a:pt x="34" y="4"/>
                    <a:pt x="19" y="11"/>
                  </a:cubicBezTo>
                  <a:cubicBezTo>
                    <a:pt x="0" y="23"/>
                    <a:pt x="8" y="33"/>
                    <a:pt x="19" y="49"/>
                  </a:cubicBezTo>
                  <a:cubicBezTo>
                    <a:pt x="23" y="52"/>
                    <a:pt x="30" y="56"/>
                    <a:pt x="34" y="59"/>
                  </a:cubicBezTo>
                  <a:cubicBezTo>
                    <a:pt x="45" y="71"/>
                    <a:pt x="57" y="75"/>
                    <a:pt x="71" y="75"/>
                  </a:cubicBezTo>
                  <a:cubicBezTo>
                    <a:pt x="79" y="75"/>
                    <a:pt x="90" y="71"/>
                    <a:pt x="102" y="67"/>
                  </a:cubicBezTo>
                  <a:cubicBezTo>
                    <a:pt x="131" y="52"/>
                    <a:pt x="116" y="33"/>
                    <a:pt x="105" y="23"/>
                  </a:cubicBezTo>
                  <a:cubicBezTo>
                    <a:pt x="90" y="7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9" name="Google Shape;7239;p5"/>
            <p:cNvSpPr/>
            <p:nvPr/>
          </p:nvSpPr>
          <p:spPr>
            <a:xfrm>
              <a:off x="-2399768" y="-2954866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97" y="0"/>
                  </a:moveTo>
                  <a:cubicBezTo>
                    <a:pt x="60" y="4"/>
                    <a:pt x="23" y="15"/>
                    <a:pt x="4" y="57"/>
                  </a:cubicBezTo>
                  <a:cubicBezTo>
                    <a:pt x="0" y="60"/>
                    <a:pt x="15" y="79"/>
                    <a:pt x="23" y="79"/>
                  </a:cubicBezTo>
                  <a:lnTo>
                    <a:pt x="30" y="79"/>
                  </a:lnTo>
                  <a:cubicBezTo>
                    <a:pt x="78" y="79"/>
                    <a:pt x="82" y="38"/>
                    <a:pt x="97" y="4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0" name="Google Shape;7240;p5"/>
            <p:cNvSpPr/>
            <p:nvPr/>
          </p:nvSpPr>
          <p:spPr>
            <a:xfrm>
              <a:off x="-2515991" y="-2625916"/>
              <a:ext cx="11460" cy="10744"/>
            </a:xfrm>
            <a:custGeom>
              <a:avLst/>
              <a:gdLst/>
              <a:ahLst/>
              <a:cxnLst/>
              <a:rect l="l" t="t" r="r" b="b"/>
              <a:pathLst>
                <a:path w="240" h="225" extrusionOk="0">
                  <a:moveTo>
                    <a:pt x="154" y="113"/>
                  </a:moveTo>
                  <a:cubicBezTo>
                    <a:pt x="154" y="117"/>
                    <a:pt x="154" y="117"/>
                    <a:pt x="150" y="117"/>
                  </a:cubicBezTo>
                  <a:cubicBezTo>
                    <a:pt x="154" y="117"/>
                    <a:pt x="154" y="113"/>
                    <a:pt x="154" y="113"/>
                  </a:cubicBezTo>
                  <a:close/>
                  <a:moveTo>
                    <a:pt x="157" y="0"/>
                  </a:moveTo>
                  <a:cubicBezTo>
                    <a:pt x="147" y="0"/>
                    <a:pt x="139" y="5"/>
                    <a:pt x="128" y="9"/>
                  </a:cubicBezTo>
                  <a:cubicBezTo>
                    <a:pt x="71" y="64"/>
                    <a:pt x="0" y="113"/>
                    <a:pt x="26" y="210"/>
                  </a:cubicBezTo>
                  <a:cubicBezTo>
                    <a:pt x="31" y="214"/>
                    <a:pt x="38" y="221"/>
                    <a:pt x="42" y="225"/>
                  </a:cubicBezTo>
                  <a:cubicBezTo>
                    <a:pt x="64" y="195"/>
                    <a:pt x="83" y="169"/>
                    <a:pt x="113" y="135"/>
                  </a:cubicBezTo>
                  <a:cubicBezTo>
                    <a:pt x="128" y="173"/>
                    <a:pt x="150" y="188"/>
                    <a:pt x="176" y="188"/>
                  </a:cubicBezTo>
                  <a:cubicBezTo>
                    <a:pt x="191" y="188"/>
                    <a:pt x="210" y="184"/>
                    <a:pt x="225" y="176"/>
                  </a:cubicBezTo>
                  <a:cubicBezTo>
                    <a:pt x="233" y="173"/>
                    <a:pt x="236" y="166"/>
                    <a:pt x="240" y="162"/>
                  </a:cubicBezTo>
                  <a:cubicBezTo>
                    <a:pt x="210" y="150"/>
                    <a:pt x="180" y="140"/>
                    <a:pt x="154" y="113"/>
                  </a:cubicBezTo>
                  <a:cubicBezTo>
                    <a:pt x="150" y="109"/>
                    <a:pt x="147" y="109"/>
                    <a:pt x="143" y="105"/>
                  </a:cubicBezTo>
                  <a:cubicBezTo>
                    <a:pt x="169" y="79"/>
                    <a:pt x="206" y="76"/>
                    <a:pt x="225" y="45"/>
                  </a:cubicBezTo>
                  <a:cubicBezTo>
                    <a:pt x="206" y="19"/>
                    <a:pt x="18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1" name="Google Shape;7241;p5"/>
            <p:cNvSpPr/>
            <p:nvPr/>
          </p:nvSpPr>
          <p:spPr>
            <a:xfrm>
              <a:off x="-2519381" y="-2625534"/>
              <a:ext cx="9502" cy="9693"/>
            </a:xfrm>
            <a:custGeom>
              <a:avLst/>
              <a:gdLst/>
              <a:ahLst/>
              <a:cxnLst/>
              <a:rect l="l" t="t" r="r" b="b"/>
              <a:pathLst>
                <a:path w="199" h="203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24" y="34"/>
                    <a:pt x="1" y="8"/>
                    <a:pt x="16" y="149"/>
                  </a:cubicBezTo>
                  <a:cubicBezTo>
                    <a:pt x="42" y="168"/>
                    <a:pt x="53" y="202"/>
                    <a:pt x="90" y="202"/>
                  </a:cubicBezTo>
                  <a:lnTo>
                    <a:pt x="97" y="202"/>
                  </a:lnTo>
                  <a:cubicBezTo>
                    <a:pt x="71" y="105"/>
                    <a:pt x="142" y="56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2" name="Google Shape;7242;p5"/>
            <p:cNvSpPr/>
            <p:nvPr/>
          </p:nvSpPr>
          <p:spPr>
            <a:xfrm>
              <a:off x="-2514033" y="-2619470"/>
              <a:ext cx="8786" cy="4679"/>
            </a:xfrm>
            <a:custGeom>
              <a:avLst/>
              <a:gdLst/>
              <a:ahLst/>
              <a:cxnLst/>
              <a:rect l="l" t="t" r="r" b="b"/>
              <a:pathLst>
                <a:path w="184" h="98" extrusionOk="0">
                  <a:moveTo>
                    <a:pt x="72" y="0"/>
                  </a:moveTo>
                  <a:cubicBezTo>
                    <a:pt x="42" y="34"/>
                    <a:pt x="23" y="60"/>
                    <a:pt x="1" y="90"/>
                  </a:cubicBezTo>
                  <a:cubicBezTo>
                    <a:pt x="30" y="94"/>
                    <a:pt x="61" y="98"/>
                    <a:pt x="87" y="98"/>
                  </a:cubicBezTo>
                  <a:cubicBezTo>
                    <a:pt x="124" y="98"/>
                    <a:pt x="158" y="86"/>
                    <a:pt x="184" y="41"/>
                  </a:cubicBezTo>
                  <a:lnTo>
                    <a:pt x="184" y="41"/>
                  </a:lnTo>
                  <a:cubicBezTo>
                    <a:pt x="169" y="49"/>
                    <a:pt x="150" y="53"/>
                    <a:pt x="135" y="53"/>
                  </a:cubicBezTo>
                  <a:cubicBezTo>
                    <a:pt x="109" y="53"/>
                    <a:pt x="87" y="38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3" name="Google Shape;7243;p5"/>
            <p:cNvSpPr/>
            <p:nvPr/>
          </p:nvSpPr>
          <p:spPr>
            <a:xfrm>
              <a:off x="-2509163" y="-2623767"/>
              <a:ext cx="7306" cy="5587"/>
            </a:xfrm>
            <a:custGeom>
              <a:avLst/>
              <a:gdLst/>
              <a:ahLst/>
              <a:cxnLst/>
              <a:rect l="l" t="t" r="r" b="b"/>
              <a:pathLst>
                <a:path w="153" h="117" extrusionOk="0">
                  <a:moveTo>
                    <a:pt x="82" y="0"/>
                  </a:moveTo>
                  <a:cubicBezTo>
                    <a:pt x="63" y="31"/>
                    <a:pt x="26" y="34"/>
                    <a:pt x="0" y="60"/>
                  </a:cubicBezTo>
                  <a:cubicBezTo>
                    <a:pt x="4" y="64"/>
                    <a:pt x="7" y="64"/>
                    <a:pt x="11" y="68"/>
                  </a:cubicBezTo>
                  <a:cubicBezTo>
                    <a:pt x="37" y="95"/>
                    <a:pt x="67" y="105"/>
                    <a:pt x="97" y="117"/>
                  </a:cubicBezTo>
                  <a:cubicBezTo>
                    <a:pt x="153" y="68"/>
                    <a:pt x="116" y="34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4" name="Google Shape;7244;p5"/>
            <p:cNvSpPr/>
            <p:nvPr/>
          </p:nvSpPr>
          <p:spPr>
            <a:xfrm>
              <a:off x="-2409222" y="-2938249"/>
              <a:ext cx="12892" cy="9837"/>
            </a:xfrm>
            <a:custGeom>
              <a:avLst/>
              <a:gdLst/>
              <a:ahLst/>
              <a:cxnLst/>
              <a:rect l="l" t="t" r="r" b="b"/>
              <a:pathLst>
                <a:path w="270" h="206" extrusionOk="0">
                  <a:moveTo>
                    <a:pt x="183" y="0"/>
                  </a:moveTo>
                  <a:cubicBezTo>
                    <a:pt x="183" y="23"/>
                    <a:pt x="180" y="37"/>
                    <a:pt x="176" y="68"/>
                  </a:cubicBezTo>
                  <a:cubicBezTo>
                    <a:pt x="150" y="37"/>
                    <a:pt x="116" y="30"/>
                    <a:pt x="86" y="30"/>
                  </a:cubicBezTo>
                  <a:lnTo>
                    <a:pt x="49" y="30"/>
                  </a:lnTo>
                  <a:cubicBezTo>
                    <a:pt x="11" y="60"/>
                    <a:pt x="38" y="116"/>
                    <a:pt x="0" y="142"/>
                  </a:cubicBezTo>
                  <a:cubicBezTo>
                    <a:pt x="4" y="149"/>
                    <a:pt x="11" y="154"/>
                    <a:pt x="15" y="161"/>
                  </a:cubicBezTo>
                  <a:cubicBezTo>
                    <a:pt x="38" y="146"/>
                    <a:pt x="49" y="120"/>
                    <a:pt x="75" y="112"/>
                  </a:cubicBezTo>
                  <a:cubicBezTo>
                    <a:pt x="112" y="127"/>
                    <a:pt x="97" y="206"/>
                    <a:pt x="142" y="206"/>
                  </a:cubicBezTo>
                  <a:cubicBezTo>
                    <a:pt x="150" y="206"/>
                    <a:pt x="164" y="202"/>
                    <a:pt x="180" y="194"/>
                  </a:cubicBezTo>
                  <a:cubicBezTo>
                    <a:pt x="187" y="161"/>
                    <a:pt x="190" y="149"/>
                    <a:pt x="202" y="149"/>
                  </a:cubicBezTo>
                  <a:cubicBezTo>
                    <a:pt x="209" y="149"/>
                    <a:pt x="217" y="154"/>
                    <a:pt x="235" y="164"/>
                  </a:cubicBezTo>
                  <a:cubicBezTo>
                    <a:pt x="240" y="164"/>
                    <a:pt x="247" y="168"/>
                    <a:pt x="250" y="168"/>
                  </a:cubicBezTo>
                  <a:cubicBezTo>
                    <a:pt x="258" y="168"/>
                    <a:pt x="269" y="161"/>
                    <a:pt x="269" y="146"/>
                  </a:cubicBezTo>
                  <a:cubicBezTo>
                    <a:pt x="269" y="123"/>
                    <a:pt x="266" y="101"/>
                    <a:pt x="262" y="78"/>
                  </a:cubicBezTo>
                  <a:cubicBezTo>
                    <a:pt x="258" y="78"/>
                    <a:pt x="254" y="82"/>
                    <a:pt x="250" y="82"/>
                  </a:cubicBezTo>
                  <a:cubicBezTo>
                    <a:pt x="202" y="82"/>
                    <a:pt x="232" y="7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5" name="Google Shape;7245;p5"/>
            <p:cNvSpPr/>
            <p:nvPr/>
          </p:nvSpPr>
          <p:spPr>
            <a:xfrm>
              <a:off x="-2409413" y="-2932901"/>
              <a:ext cx="9502" cy="8595"/>
            </a:xfrm>
            <a:custGeom>
              <a:avLst/>
              <a:gdLst/>
              <a:ahLst/>
              <a:cxnLst/>
              <a:rect l="l" t="t" r="r" b="b"/>
              <a:pathLst>
                <a:path w="199" h="180" extrusionOk="0">
                  <a:moveTo>
                    <a:pt x="79" y="0"/>
                  </a:moveTo>
                  <a:cubicBezTo>
                    <a:pt x="53" y="8"/>
                    <a:pt x="42" y="34"/>
                    <a:pt x="19" y="49"/>
                  </a:cubicBezTo>
                  <a:cubicBezTo>
                    <a:pt x="19" y="94"/>
                    <a:pt x="0" y="146"/>
                    <a:pt x="53" y="180"/>
                  </a:cubicBezTo>
                  <a:lnTo>
                    <a:pt x="53" y="168"/>
                  </a:lnTo>
                  <a:cubicBezTo>
                    <a:pt x="49" y="146"/>
                    <a:pt x="56" y="139"/>
                    <a:pt x="64" y="139"/>
                  </a:cubicBezTo>
                  <a:cubicBezTo>
                    <a:pt x="71" y="139"/>
                    <a:pt x="79" y="139"/>
                    <a:pt x="87" y="142"/>
                  </a:cubicBezTo>
                  <a:cubicBezTo>
                    <a:pt x="97" y="146"/>
                    <a:pt x="105" y="149"/>
                    <a:pt x="109" y="149"/>
                  </a:cubicBezTo>
                  <a:cubicBezTo>
                    <a:pt x="113" y="149"/>
                    <a:pt x="116" y="149"/>
                    <a:pt x="116" y="146"/>
                  </a:cubicBezTo>
                  <a:cubicBezTo>
                    <a:pt x="116" y="131"/>
                    <a:pt x="120" y="127"/>
                    <a:pt x="123" y="127"/>
                  </a:cubicBezTo>
                  <a:cubicBezTo>
                    <a:pt x="131" y="127"/>
                    <a:pt x="139" y="135"/>
                    <a:pt x="146" y="135"/>
                  </a:cubicBezTo>
                  <a:cubicBezTo>
                    <a:pt x="154" y="139"/>
                    <a:pt x="158" y="139"/>
                    <a:pt x="165" y="139"/>
                  </a:cubicBezTo>
                  <a:cubicBezTo>
                    <a:pt x="199" y="139"/>
                    <a:pt x="194" y="113"/>
                    <a:pt x="184" y="82"/>
                  </a:cubicBezTo>
                  <a:lnTo>
                    <a:pt x="184" y="82"/>
                  </a:lnTo>
                  <a:cubicBezTo>
                    <a:pt x="168" y="90"/>
                    <a:pt x="154" y="94"/>
                    <a:pt x="146" y="94"/>
                  </a:cubicBezTo>
                  <a:cubicBezTo>
                    <a:pt x="101" y="94"/>
                    <a:pt x="116" y="15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6" name="Google Shape;7246;p5"/>
            <p:cNvSpPr/>
            <p:nvPr/>
          </p:nvSpPr>
          <p:spPr>
            <a:xfrm>
              <a:off x="-1963189" y="-2714063"/>
              <a:ext cx="11460" cy="7353"/>
            </a:xfrm>
            <a:custGeom>
              <a:avLst/>
              <a:gdLst/>
              <a:ahLst/>
              <a:cxnLst/>
              <a:rect l="l" t="t" r="r" b="b"/>
              <a:pathLst>
                <a:path w="240" h="154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45"/>
                    <a:pt x="0" y="79"/>
                    <a:pt x="57" y="79"/>
                  </a:cubicBezTo>
                  <a:lnTo>
                    <a:pt x="72" y="79"/>
                  </a:lnTo>
                  <a:cubicBezTo>
                    <a:pt x="109" y="79"/>
                    <a:pt x="157" y="90"/>
                    <a:pt x="162" y="109"/>
                  </a:cubicBezTo>
                  <a:cubicBezTo>
                    <a:pt x="165" y="142"/>
                    <a:pt x="172" y="154"/>
                    <a:pt x="184" y="154"/>
                  </a:cubicBezTo>
                  <a:cubicBezTo>
                    <a:pt x="202" y="154"/>
                    <a:pt x="221" y="131"/>
                    <a:pt x="240" y="131"/>
                  </a:cubicBezTo>
                  <a:cubicBezTo>
                    <a:pt x="221" y="71"/>
                    <a:pt x="191" y="26"/>
                    <a:pt x="131" y="26"/>
                  </a:cubicBezTo>
                  <a:cubicBezTo>
                    <a:pt x="120" y="26"/>
                    <a:pt x="109" y="26"/>
                    <a:pt x="94" y="30"/>
                  </a:cubicBezTo>
                  <a:cubicBezTo>
                    <a:pt x="90" y="34"/>
                    <a:pt x="83" y="34"/>
                    <a:pt x="79" y="34"/>
                  </a:cubicBezTo>
                  <a:cubicBezTo>
                    <a:pt x="57" y="34"/>
                    <a:pt x="31" y="19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7" name="Google Shape;7247;p5"/>
            <p:cNvSpPr/>
            <p:nvPr/>
          </p:nvSpPr>
          <p:spPr>
            <a:xfrm>
              <a:off x="-2379999" y="-2790272"/>
              <a:ext cx="6494" cy="4632"/>
            </a:xfrm>
            <a:custGeom>
              <a:avLst/>
              <a:gdLst/>
              <a:ahLst/>
              <a:cxnLst/>
              <a:rect l="l" t="t" r="r" b="b"/>
              <a:pathLst>
                <a:path w="136" h="97" extrusionOk="0">
                  <a:moveTo>
                    <a:pt x="49" y="0"/>
                  </a:moveTo>
                  <a:cubicBezTo>
                    <a:pt x="39" y="0"/>
                    <a:pt x="31" y="7"/>
                    <a:pt x="23" y="30"/>
                  </a:cubicBezTo>
                  <a:cubicBezTo>
                    <a:pt x="20" y="41"/>
                    <a:pt x="9" y="52"/>
                    <a:pt x="1" y="67"/>
                  </a:cubicBezTo>
                  <a:cubicBezTo>
                    <a:pt x="4" y="90"/>
                    <a:pt x="16" y="97"/>
                    <a:pt x="23" y="97"/>
                  </a:cubicBezTo>
                  <a:cubicBezTo>
                    <a:pt x="42" y="97"/>
                    <a:pt x="61" y="75"/>
                    <a:pt x="76" y="75"/>
                  </a:cubicBezTo>
                  <a:lnTo>
                    <a:pt x="87" y="75"/>
                  </a:lnTo>
                  <a:cubicBezTo>
                    <a:pt x="109" y="75"/>
                    <a:pt x="135" y="75"/>
                    <a:pt x="135" y="41"/>
                  </a:cubicBezTo>
                  <a:cubicBezTo>
                    <a:pt x="135" y="22"/>
                    <a:pt x="128" y="19"/>
                    <a:pt x="117" y="19"/>
                  </a:cubicBezTo>
                  <a:lnTo>
                    <a:pt x="102" y="19"/>
                  </a:lnTo>
                  <a:cubicBezTo>
                    <a:pt x="91" y="19"/>
                    <a:pt x="83" y="15"/>
                    <a:pt x="76" y="11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8" name="Google Shape;7248;p5"/>
            <p:cNvSpPr/>
            <p:nvPr/>
          </p:nvSpPr>
          <p:spPr>
            <a:xfrm>
              <a:off x="-2387114" y="-2739466"/>
              <a:ext cx="3629" cy="5635"/>
            </a:xfrm>
            <a:custGeom>
              <a:avLst/>
              <a:gdLst/>
              <a:ahLst/>
              <a:cxnLst/>
              <a:rect l="l" t="t" r="r" b="b"/>
              <a:pathLst>
                <a:path w="76" h="118" extrusionOk="0">
                  <a:moveTo>
                    <a:pt x="46" y="1"/>
                  </a:moveTo>
                  <a:cubicBezTo>
                    <a:pt x="38" y="1"/>
                    <a:pt x="31" y="5"/>
                    <a:pt x="27" y="13"/>
                  </a:cubicBezTo>
                  <a:cubicBezTo>
                    <a:pt x="5" y="31"/>
                    <a:pt x="1" y="58"/>
                    <a:pt x="15" y="84"/>
                  </a:cubicBezTo>
                  <a:cubicBezTo>
                    <a:pt x="23" y="95"/>
                    <a:pt x="34" y="106"/>
                    <a:pt x="46" y="118"/>
                  </a:cubicBezTo>
                  <a:cubicBezTo>
                    <a:pt x="49" y="102"/>
                    <a:pt x="53" y="87"/>
                    <a:pt x="60" y="73"/>
                  </a:cubicBezTo>
                  <a:cubicBezTo>
                    <a:pt x="68" y="50"/>
                    <a:pt x="75" y="31"/>
                    <a:pt x="57" y="9"/>
                  </a:cubicBezTo>
                  <a:cubicBezTo>
                    <a:pt x="53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9" name="Google Shape;7249;p5"/>
            <p:cNvSpPr/>
            <p:nvPr/>
          </p:nvSpPr>
          <p:spPr>
            <a:xfrm>
              <a:off x="-2419632" y="-2630214"/>
              <a:ext cx="8786" cy="5396"/>
            </a:xfrm>
            <a:custGeom>
              <a:avLst/>
              <a:gdLst/>
              <a:ahLst/>
              <a:cxnLst/>
              <a:rect l="l" t="t" r="r" b="b"/>
              <a:pathLst>
                <a:path w="184" h="113" extrusionOk="0">
                  <a:moveTo>
                    <a:pt x="46" y="1"/>
                  </a:moveTo>
                  <a:cubicBezTo>
                    <a:pt x="35" y="1"/>
                    <a:pt x="23" y="5"/>
                    <a:pt x="16" y="12"/>
                  </a:cubicBezTo>
                  <a:cubicBezTo>
                    <a:pt x="49" y="38"/>
                    <a:pt x="1" y="106"/>
                    <a:pt x="65" y="113"/>
                  </a:cubicBezTo>
                  <a:lnTo>
                    <a:pt x="68" y="113"/>
                  </a:lnTo>
                  <a:cubicBezTo>
                    <a:pt x="110" y="113"/>
                    <a:pt x="128" y="64"/>
                    <a:pt x="184" y="35"/>
                  </a:cubicBezTo>
                  <a:cubicBezTo>
                    <a:pt x="136" y="31"/>
                    <a:pt x="117" y="28"/>
                    <a:pt x="94" y="28"/>
                  </a:cubicBezTo>
                  <a:cubicBezTo>
                    <a:pt x="80" y="12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0" name="Google Shape;7250;p5"/>
            <p:cNvSpPr/>
            <p:nvPr/>
          </p:nvSpPr>
          <p:spPr>
            <a:xfrm>
              <a:off x="-2447279" y="-2607867"/>
              <a:ext cx="9359" cy="10219"/>
            </a:xfrm>
            <a:custGeom>
              <a:avLst/>
              <a:gdLst/>
              <a:ahLst/>
              <a:cxnLst/>
              <a:rect l="l" t="t" r="r" b="b"/>
              <a:pathLst>
                <a:path w="196" h="214" extrusionOk="0">
                  <a:moveTo>
                    <a:pt x="150" y="0"/>
                  </a:moveTo>
                  <a:cubicBezTo>
                    <a:pt x="117" y="0"/>
                    <a:pt x="98" y="26"/>
                    <a:pt x="83" y="53"/>
                  </a:cubicBezTo>
                  <a:cubicBezTo>
                    <a:pt x="0" y="195"/>
                    <a:pt x="12" y="214"/>
                    <a:pt x="165" y="214"/>
                  </a:cubicBezTo>
                  <a:lnTo>
                    <a:pt x="180" y="214"/>
                  </a:lnTo>
                  <a:cubicBezTo>
                    <a:pt x="188" y="188"/>
                    <a:pt x="165" y="154"/>
                    <a:pt x="195" y="131"/>
                  </a:cubicBezTo>
                  <a:cubicBezTo>
                    <a:pt x="113" y="105"/>
                    <a:pt x="176" y="41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1" name="Google Shape;7251;p5"/>
            <p:cNvSpPr/>
            <p:nvPr/>
          </p:nvSpPr>
          <p:spPr>
            <a:xfrm>
              <a:off x="-2439400" y="-2601611"/>
              <a:ext cx="5253" cy="5539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30" y="0"/>
                  </a:moveTo>
                  <a:cubicBezTo>
                    <a:pt x="0" y="23"/>
                    <a:pt x="23" y="57"/>
                    <a:pt x="15" y="83"/>
                  </a:cubicBezTo>
                  <a:cubicBezTo>
                    <a:pt x="19" y="90"/>
                    <a:pt x="23" y="93"/>
                    <a:pt x="30" y="102"/>
                  </a:cubicBezTo>
                  <a:cubicBezTo>
                    <a:pt x="45" y="105"/>
                    <a:pt x="64" y="109"/>
                    <a:pt x="79" y="116"/>
                  </a:cubicBezTo>
                  <a:cubicBezTo>
                    <a:pt x="109" y="45"/>
                    <a:pt x="90" y="7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2" name="Google Shape;7252;p5"/>
            <p:cNvSpPr/>
            <p:nvPr/>
          </p:nvSpPr>
          <p:spPr>
            <a:xfrm>
              <a:off x="-2429086" y="-2673236"/>
              <a:ext cx="4727" cy="4345"/>
            </a:xfrm>
            <a:custGeom>
              <a:avLst/>
              <a:gdLst/>
              <a:ahLst/>
              <a:cxnLst/>
              <a:rect l="l" t="t" r="r" b="b"/>
              <a:pathLst>
                <a:path w="99" h="91" extrusionOk="0">
                  <a:moveTo>
                    <a:pt x="35" y="1"/>
                  </a:moveTo>
                  <a:cubicBezTo>
                    <a:pt x="16" y="1"/>
                    <a:pt x="9" y="20"/>
                    <a:pt x="1" y="39"/>
                  </a:cubicBezTo>
                  <a:cubicBezTo>
                    <a:pt x="12" y="58"/>
                    <a:pt x="5" y="91"/>
                    <a:pt x="35" y="91"/>
                  </a:cubicBezTo>
                  <a:lnTo>
                    <a:pt x="50" y="91"/>
                  </a:lnTo>
                  <a:cubicBezTo>
                    <a:pt x="68" y="80"/>
                    <a:pt x="98" y="84"/>
                    <a:pt x="98" y="54"/>
                  </a:cubicBezTo>
                  <a:cubicBezTo>
                    <a:pt x="98" y="31"/>
                    <a:pt x="76" y="16"/>
                    <a:pt x="57" y="5"/>
                  </a:cubicBezTo>
                  <a:cubicBezTo>
                    <a:pt x="46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3" name="Google Shape;7253;p5"/>
            <p:cNvSpPr/>
            <p:nvPr/>
          </p:nvSpPr>
          <p:spPr>
            <a:xfrm>
              <a:off x="-2665926" y="-2882238"/>
              <a:ext cx="6303" cy="4679"/>
            </a:xfrm>
            <a:custGeom>
              <a:avLst/>
              <a:gdLst/>
              <a:ahLst/>
              <a:cxnLst/>
              <a:rect l="l" t="t" r="r" b="b"/>
              <a:pathLst>
                <a:path w="132" h="98" extrusionOk="0">
                  <a:moveTo>
                    <a:pt x="23" y="1"/>
                  </a:moveTo>
                  <a:cubicBezTo>
                    <a:pt x="0" y="42"/>
                    <a:pt x="23" y="72"/>
                    <a:pt x="53" y="98"/>
                  </a:cubicBezTo>
                  <a:cubicBezTo>
                    <a:pt x="131" y="38"/>
                    <a:pt x="49" y="27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4" name="Google Shape;7254;p5"/>
            <p:cNvSpPr/>
            <p:nvPr/>
          </p:nvSpPr>
          <p:spPr>
            <a:xfrm>
              <a:off x="-2668600" y="-2886345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72" y="1"/>
                  </a:moveTo>
                  <a:lnTo>
                    <a:pt x="72" y="1"/>
                  </a:lnTo>
                  <a:cubicBezTo>
                    <a:pt x="27" y="35"/>
                    <a:pt x="1" y="64"/>
                    <a:pt x="79" y="87"/>
                  </a:cubicBezTo>
                  <a:cubicBezTo>
                    <a:pt x="87" y="57"/>
                    <a:pt x="94" y="3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5" name="Google Shape;7255;p5"/>
            <p:cNvSpPr/>
            <p:nvPr/>
          </p:nvSpPr>
          <p:spPr>
            <a:xfrm>
              <a:off x="-2525828" y="-3015747"/>
              <a:ext cx="4536" cy="4536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57" y="0"/>
                  </a:moveTo>
                  <a:cubicBezTo>
                    <a:pt x="8" y="0"/>
                    <a:pt x="1" y="45"/>
                    <a:pt x="8" y="76"/>
                  </a:cubicBezTo>
                  <a:cubicBezTo>
                    <a:pt x="8" y="90"/>
                    <a:pt x="20" y="95"/>
                    <a:pt x="35" y="95"/>
                  </a:cubicBezTo>
                  <a:cubicBezTo>
                    <a:pt x="49" y="95"/>
                    <a:pt x="68" y="86"/>
                    <a:pt x="87" y="83"/>
                  </a:cubicBezTo>
                  <a:cubicBezTo>
                    <a:pt x="94" y="53"/>
                    <a:pt x="75" y="27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6" name="Google Shape;7256;p5"/>
            <p:cNvSpPr/>
            <p:nvPr/>
          </p:nvSpPr>
          <p:spPr>
            <a:xfrm>
              <a:off x="-2529934" y="-3005385"/>
              <a:ext cx="3438" cy="3963"/>
            </a:xfrm>
            <a:custGeom>
              <a:avLst/>
              <a:gdLst/>
              <a:ahLst/>
              <a:cxnLst/>
              <a:rect l="l" t="t" r="r" b="b"/>
              <a:pathLst>
                <a:path w="72" h="83" extrusionOk="0">
                  <a:moveTo>
                    <a:pt x="20" y="0"/>
                  </a:moveTo>
                  <a:cubicBezTo>
                    <a:pt x="12" y="4"/>
                    <a:pt x="9" y="8"/>
                    <a:pt x="1" y="12"/>
                  </a:cubicBezTo>
                  <a:cubicBezTo>
                    <a:pt x="20" y="38"/>
                    <a:pt x="1" y="83"/>
                    <a:pt x="54" y="83"/>
                  </a:cubicBezTo>
                  <a:lnTo>
                    <a:pt x="57" y="83"/>
                  </a:lnTo>
                  <a:cubicBezTo>
                    <a:pt x="61" y="83"/>
                    <a:pt x="65" y="75"/>
                    <a:pt x="72" y="68"/>
                  </a:cubicBezTo>
                  <a:cubicBezTo>
                    <a:pt x="54" y="45"/>
                    <a:pt x="39" y="23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7" name="Google Shape;7257;p5"/>
            <p:cNvSpPr/>
            <p:nvPr/>
          </p:nvSpPr>
          <p:spPr>
            <a:xfrm>
              <a:off x="-2497942" y="-2823506"/>
              <a:ext cx="4297" cy="5396"/>
            </a:xfrm>
            <a:custGeom>
              <a:avLst/>
              <a:gdLst/>
              <a:ahLst/>
              <a:cxnLst/>
              <a:rect l="l" t="t" r="r" b="b"/>
              <a:pathLst>
                <a:path w="90" h="113" extrusionOk="0">
                  <a:moveTo>
                    <a:pt x="52" y="1"/>
                  </a:moveTo>
                  <a:cubicBezTo>
                    <a:pt x="38" y="1"/>
                    <a:pt x="26" y="20"/>
                    <a:pt x="12" y="30"/>
                  </a:cubicBezTo>
                  <a:cubicBezTo>
                    <a:pt x="0" y="75"/>
                    <a:pt x="41" y="87"/>
                    <a:pt x="60" y="113"/>
                  </a:cubicBezTo>
                  <a:cubicBezTo>
                    <a:pt x="64" y="94"/>
                    <a:pt x="71" y="79"/>
                    <a:pt x="79" y="61"/>
                  </a:cubicBezTo>
                  <a:cubicBezTo>
                    <a:pt x="83" y="38"/>
                    <a:pt x="90" y="12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7258" name="Google Shape;7258;p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10800000">
            <a:off x="7785674" y="-438149"/>
            <a:ext cx="3587500" cy="16737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259" name="Google Shape;7259;p5"/>
          <p:cNvGrpSpPr/>
          <p:nvPr/>
        </p:nvGrpSpPr>
        <p:grpSpPr>
          <a:xfrm>
            <a:off x="7418330" y="-586794"/>
            <a:ext cx="1592317" cy="1488329"/>
            <a:chOff x="-5548976" y="-3340925"/>
            <a:chExt cx="760419" cy="710759"/>
          </a:xfrm>
        </p:grpSpPr>
        <p:sp>
          <p:nvSpPr>
            <p:cNvPr id="7260" name="Google Shape;7260;p5"/>
            <p:cNvSpPr/>
            <p:nvPr/>
          </p:nvSpPr>
          <p:spPr>
            <a:xfrm>
              <a:off x="-5503995" y="-2906686"/>
              <a:ext cx="50949" cy="52191"/>
            </a:xfrm>
            <a:custGeom>
              <a:avLst/>
              <a:gdLst/>
              <a:ahLst/>
              <a:cxnLst/>
              <a:rect l="l" t="t" r="r" b="b"/>
              <a:pathLst>
                <a:path w="1067" h="1093" extrusionOk="0">
                  <a:moveTo>
                    <a:pt x="228" y="315"/>
                  </a:moveTo>
                  <a:cubicBezTo>
                    <a:pt x="259" y="315"/>
                    <a:pt x="288" y="371"/>
                    <a:pt x="322" y="375"/>
                  </a:cubicBezTo>
                  <a:cubicBezTo>
                    <a:pt x="333" y="375"/>
                    <a:pt x="348" y="375"/>
                    <a:pt x="359" y="378"/>
                  </a:cubicBezTo>
                  <a:cubicBezTo>
                    <a:pt x="393" y="393"/>
                    <a:pt x="430" y="416"/>
                    <a:pt x="397" y="453"/>
                  </a:cubicBezTo>
                  <a:cubicBezTo>
                    <a:pt x="378" y="475"/>
                    <a:pt x="352" y="494"/>
                    <a:pt x="314" y="494"/>
                  </a:cubicBezTo>
                  <a:cubicBezTo>
                    <a:pt x="304" y="494"/>
                    <a:pt x="285" y="490"/>
                    <a:pt x="269" y="483"/>
                  </a:cubicBezTo>
                  <a:cubicBezTo>
                    <a:pt x="269" y="427"/>
                    <a:pt x="180" y="371"/>
                    <a:pt x="195" y="345"/>
                  </a:cubicBezTo>
                  <a:cubicBezTo>
                    <a:pt x="206" y="323"/>
                    <a:pt x="217" y="315"/>
                    <a:pt x="228" y="315"/>
                  </a:cubicBezTo>
                  <a:close/>
                  <a:moveTo>
                    <a:pt x="789" y="494"/>
                  </a:moveTo>
                  <a:cubicBezTo>
                    <a:pt x="808" y="494"/>
                    <a:pt x="830" y="502"/>
                    <a:pt x="845" y="520"/>
                  </a:cubicBezTo>
                  <a:cubicBezTo>
                    <a:pt x="864" y="539"/>
                    <a:pt x="864" y="561"/>
                    <a:pt x="842" y="576"/>
                  </a:cubicBezTo>
                  <a:cubicBezTo>
                    <a:pt x="819" y="592"/>
                    <a:pt x="797" y="599"/>
                    <a:pt x="771" y="599"/>
                  </a:cubicBezTo>
                  <a:cubicBezTo>
                    <a:pt x="759" y="599"/>
                    <a:pt x="749" y="599"/>
                    <a:pt x="740" y="595"/>
                  </a:cubicBezTo>
                  <a:cubicBezTo>
                    <a:pt x="726" y="565"/>
                    <a:pt x="730" y="528"/>
                    <a:pt x="749" y="509"/>
                  </a:cubicBezTo>
                  <a:cubicBezTo>
                    <a:pt x="763" y="498"/>
                    <a:pt x="775" y="494"/>
                    <a:pt x="789" y="494"/>
                  </a:cubicBezTo>
                  <a:close/>
                  <a:moveTo>
                    <a:pt x="509" y="288"/>
                  </a:moveTo>
                  <a:cubicBezTo>
                    <a:pt x="520" y="288"/>
                    <a:pt x="535" y="292"/>
                    <a:pt x="550" y="304"/>
                  </a:cubicBezTo>
                  <a:cubicBezTo>
                    <a:pt x="520" y="401"/>
                    <a:pt x="520" y="490"/>
                    <a:pt x="651" y="520"/>
                  </a:cubicBezTo>
                  <a:cubicBezTo>
                    <a:pt x="673" y="524"/>
                    <a:pt x="681" y="554"/>
                    <a:pt x="681" y="580"/>
                  </a:cubicBezTo>
                  <a:cubicBezTo>
                    <a:pt x="651" y="625"/>
                    <a:pt x="625" y="677"/>
                    <a:pt x="580" y="677"/>
                  </a:cubicBezTo>
                  <a:cubicBezTo>
                    <a:pt x="561" y="677"/>
                    <a:pt x="535" y="666"/>
                    <a:pt x="509" y="644"/>
                  </a:cubicBezTo>
                  <a:cubicBezTo>
                    <a:pt x="452" y="625"/>
                    <a:pt x="565" y="569"/>
                    <a:pt x="479" y="535"/>
                  </a:cubicBezTo>
                  <a:cubicBezTo>
                    <a:pt x="404" y="509"/>
                    <a:pt x="471" y="397"/>
                    <a:pt x="435" y="330"/>
                  </a:cubicBezTo>
                  <a:cubicBezTo>
                    <a:pt x="457" y="315"/>
                    <a:pt x="479" y="288"/>
                    <a:pt x="509" y="288"/>
                  </a:cubicBezTo>
                  <a:close/>
                  <a:moveTo>
                    <a:pt x="300" y="715"/>
                  </a:moveTo>
                  <a:cubicBezTo>
                    <a:pt x="333" y="715"/>
                    <a:pt x="371" y="730"/>
                    <a:pt x="378" y="752"/>
                  </a:cubicBezTo>
                  <a:cubicBezTo>
                    <a:pt x="400" y="834"/>
                    <a:pt x="322" y="842"/>
                    <a:pt x="266" y="861"/>
                  </a:cubicBezTo>
                  <a:cubicBezTo>
                    <a:pt x="273" y="842"/>
                    <a:pt x="292" y="823"/>
                    <a:pt x="295" y="804"/>
                  </a:cubicBezTo>
                  <a:cubicBezTo>
                    <a:pt x="295" y="771"/>
                    <a:pt x="233" y="786"/>
                    <a:pt x="243" y="744"/>
                  </a:cubicBezTo>
                  <a:cubicBezTo>
                    <a:pt x="247" y="726"/>
                    <a:pt x="273" y="715"/>
                    <a:pt x="300" y="715"/>
                  </a:cubicBezTo>
                  <a:close/>
                  <a:moveTo>
                    <a:pt x="677" y="0"/>
                  </a:moveTo>
                  <a:cubicBezTo>
                    <a:pt x="651" y="0"/>
                    <a:pt x="621" y="12"/>
                    <a:pt x="592" y="35"/>
                  </a:cubicBezTo>
                  <a:cubicBezTo>
                    <a:pt x="557" y="27"/>
                    <a:pt x="520" y="12"/>
                    <a:pt x="487" y="12"/>
                  </a:cubicBezTo>
                  <a:cubicBezTo>
                    <a:pt x="461" y="12"/>
                    <a:pt x="435" y="19"/>
                    <a:pt x="412" y="53"/>
                  </a:cubicBezTo>
                  <a:cubicBezTo>
                    <a:pt x="337" y="71"/>
                    <a:pt x="292" y="166"/>
                    <a:pt x="210" y="166"/>
                  </a:cubicBezTo>
                  <a:cubicBezTo>
                    <a:pt x="199" y="166"/>
                    <a:pt x="183" y="161"/>
                    <a:pt x="169" y="154"/>
                  </a:cubicBezTo>
                  <a:cubicBezTo>
                    <a:pt x="79" y="285"/>
                    <a:pt x="109" y="453"/>
                    <a:pt x="23" y="584"/>
                  </a:cubicBezTo>
                  <a:cubicBezTo>
                    <a:pt x="0" y="618"/>
                    <a:pt x="16" y="666"/>
                    <a:pt x="45" y="685"/>
                  </a:cubicBezTo>
                  <a:cubicBezTo>
                    <a:pt x="116" y="726"/>
                    <a:pt x="131" y="804"/>
                    <a:pt x="150" y="864"/>
                  </a:cubicBezTo>
                  <a:cubicBezTo>
                    <a:pt x="202" y="1013"/>
                    <a:pt x="288" y="1077"/>
                    <a:pt x="419" y="1077"/>
                  </a:cubicBezTo>
                  <a:cubicBezTo>
                    <a:pt x="442" y="1077"/>
                    <a:pt x="464" y="1077"/>
                    <a:pt x="490" y="1073"/>
                  </a:cubicBezTo>
                  <a:cubicBezTo>
                    <a:pt x="509" y="1063"/>
                    <a:pt x="531" y="1058"/>
                    <a:pt x="550" y="1058"/>
                  </a:cubicBezTo>
                  <a:cubicBezTo>
                    <a:pt x="587" y="1058"/>
                    <a:pt x="621" y="1073"/>
                    <a:pt x="654" y="1092"/>
                  </a:cubicBezTo>
                  <a:cubicBezTo>
                    <a:pt x="711" y="1085"/>
                    <a:pt x="759" y="1055"/>
                    <a:pt x="797" y="1013"/>
                  </a:cubicBezTo>
                  <a:cubicBezTo>
                    <a:pt x="744" y="973"/>
                    <a:pt x="707" y="898"/>
                    <a:pt x="740" y="856"/>
                  </a:cubicBezTo>
                  <a:cubicBezTo>
                    <a:pt x="785" y="797"/>
                    <a:pt x="849" y="685"/>
                    <a:pt x="871" y="685"/>
                  </a:cubicBezTo>
                  <a:cubicBezTo>
                    <a:pt x="883" y="689"/>
                    <a:pt x="894" y="689"/>
                    <a:pt x="901" y="689"/>
                  </a:cubicBezTo>
                  <a:cubicBezTo>
                    <a:pt x="991" y="689"/>
                    <a:pt x="1002" y="606"/>
                    <a:pt x="1047" y="558"/>
                  </a:cubicBezTo>
                  <a:cubicBezTo>
                    <a:pt x="1006" y="524"/>
                    <a:pt x="980" y="464"/>
                    <a:pt x="913" y="464"/>
                  </a:cubicBezTo>
                  <a:lnTo>
                    <a:pt x="894" y="464"/>
                  </a:lnTo>
                  <a:cubicBezTo>
                    <a:pt x="932" y="393"/>
                    <a:pt x="1013" y="435"/>
                    <a:pt x="1036" y="375"/>
                  </a:cubicBezTo>
                  <a:cubicBezTo>
                    <a:pt x="1040" y="349"/>
                    <a:pt x="1066" y="304"/>
                    <a:pt x="1040" y="304"/>
                  </a:cubicBezTo>
                  <a:cubicBezTo>
                    <a:pt x="1032" y="304"/>
                    <a:pt x="1021" y="307"/>
                    <a:pt x="999" y="318"/>
                  </a:cubicBezTo>
                  <a:cubicBezTo>
                    <a:pt x="980" y="326"/>
                    <a:pt x="968" y="352"/>
                    <a:pt x="961" y="352"/>
                  </a:cubicBezTo>
                  <a:cubicBezTo>
                    <a:pt x="954" y="352"/>
                    <a:pt x="950" y="341"/>
                    <a:pt x="946" y="315"/>
                  </a:cubicBezTo>
                  <a:cubicBezTo>
                    <a:pt x="939" y="273"/>
                    <a:pt x="861" y="270"/>
                    <a:pt x="901" y="214"/>
                  </a:cubicBezTo>
                  <a:lnTo>
                    <a:pt x="906" y="214"/>
                  </a:lnTo>
                  <a:cubicBezTo>
                    <a:pt x="916" y="214"/>
                    <a:pt x="932" y="218"/>
                    <a:pt x="942" y="221"/>
                  </a:cubicBezTo>
                  <a:cubicBezTo>
                    <a:pt x="954" y="225"/>
                    <a:pt x="965" y="233"/>
                    <a:pt x="976" y="233"/>
                  </a:cubicBezTo>
                  <a:cubicBezTo>
                    <a:pt x="984" y="233"/>
                    <a:pt x="995" y="228"/>
                    <a:pt x="1006" y="221"/>
                  </a:cubicBezTo>
                  <a:cubicBezTo>
                    <a:pt x="1032" y="176"/>
                    <a:pt x="1036" y="131"/>
                    <a:pt x="1002" y="87"/>
                  </a:cubicBezTo>
                  <a:cubicBezTo>
                    <a:pt x="980" y="102"/>
                    <a:pt x="958" y="113"/>
                    <a:pt x="932" y="113"/>
                  </a:cubicBezTo>
                  <a:cubicBezTo>
                    <a:pt x="913" y="113"/>
                    <a:pt x="894" y="105"/>
                    <a:pt x="875" y="87"/>
                  </a:cubicBezTo>
                  <a:cubicBezTo>
                    <a:pt x="804" y="71"/>
                    <a:pt x="749" y="0"/>
                    <a:pt x="6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1" name="Google Shape;7261;p5"/>
            <p:cNvSpPr/>
            <p:nvPr/>
          </p:nvSpPr>
          <p:spPr>
            <a:xfrm>
              <a:off x="-5480789" y="-3046976"/>
              <a:ext cx="34141" cy="47893"/>
            </a:xfrm>
            <a:custGeom>
              <a:avLst/>
              <a:gdLst/>
              <a:ahLst/>
              <a:cxnLst/>
              <a:rect l="l" t="t" r="r" b="b"/>
              <a:pathLst>
                <a:path w="715" h="1003" extrusionOk="0">
                  <a:moveTo>
                    <a:pt x="296" y="452"/>
                  </a:moveTo>
                  <a:cubicBezTo>
                    <a:pt x="341" y="452"/>
                    <a:pt x="375" y="468"/>
                    <a:pt x="375" y="520"/>
                  </a:cubicBezTo>
                  <a:cubicBezTo>
                    <a:pt x="378" y="595"/>
                    <a:pt x="330" y="609"/>
                    <a:pt x="263" y="609"/>
                  </a:cubicBezTo>
                  <a:lnTo>
                    <a:pt x="206" y="609"/>
                  </a:lnTo>
                  <a:cubicBezTo>
                    <a:pt x="296" y="580"/>
                    <a:pt x="154" y="461"/>
                    <a:pt x="289" y="452"/>
                  </a:cubicBezTo>
                  <a:close/>
                  <a:moveTo>
                    <a:pt x="258" y="0"/>
                  </a:moveTo>
                  <a:cubicBezTo>
                    <a:pt x="206" y="57"/>
                    <a:pt x="161" y="128"/>
                    <a:pt x="94" y="165"/>
                  </a:cubicBezTo>
                  <a:cubicBezTo>
                    <a:pt x="1" y="221"/>
                    <a:pt x="23" y="318"/>
                    <a:pt x="49" y="356"/>
                  </a:cubicBezTo>
                  <a:cubicBezTo>
                    <a:pt x="116" y="438"/>
                    <a:pt x="97" y="528"/>
                    <a:pt x="109" y="609"/>
                  </a:cubicBezTo>
                  <a:cubicBezTo>
                    <a:pt x="128" y="766"/>
                    <a:pt x="154" y="819"/>
                    <a:pt x="311" y="868"/>
                  </a:cubicBezTo>
                  <a:cubicBezTo>
                    <a:pt x="330" y="871"/>
                    <a:pt x="348" y="875"/>
                    <a:pt x="356" y="890"/>
                  </a:cubicBezTo>
                  <a:cubicBezTo>
                    <a:pt x="382" y="976"/>
                    <a:pt x="427" y="1002"/>
                    <a:pt x="475" y="1002"/>
                  </a:cubicBezTo>
                  <a:cubicBezTo>
                    <a:pt x="527" y="1002"/>
                    <a:pt x="587" y="973"/>
                    <a:pt x="647" y="958"/>
                  </a:cubicBezTo>
                  <a:lnTo>
                    <a:pt x="644" y="954"/>
                  </a:lnTo>
                  <a:cubicBezTo>
                    <a:pt x="584" y="894"/>
                    <a:pt x="472" y="935"/>
                    <a:pt x="434" y="834"/>
                  </a:cubicBezTo>
                  <a:cubicBezTo>
                    <a:pt x="456" y="793"/>
                    <a:pt x="516" y="811"/>
                    <a:pt x="542" y="778"/>
                  </a:cubicBezTo>
                  <a:cubicBezTo>
                    <a:pt x="546" y="771"/>
                    <a:pt x="546" y="766"/>
                    <a:pt x="550" y="763"/>
                  </a:cubicBezTo>
                  <a:cubicBezTo>
                    <a:pt x="587" y="722"/>
                    <a:pt x="561" y="670"/>
                    <a:pt x="577" y="625"/>
                  </a:cubicBezTo>
                  <a:lnTo>
                    <a:pt x="587" y="625"/>
                  </a:lnTo>
                  <a:cubicBezTo>
                    <a:pt x="606" y="625"/>
                    <a:pt x="621" y="632"/>
                    <a:pt x="636" y="644"/>
                  </a:cubicBezTo>
                  <a:cubicBezTo>
                    <a:pt x="651" y="651"/>
                    <a:pt x="666" y="659"/>
                    <a:pt x="684" y="659"/>
                  </a:cubicBezTo>
                  <a:cubicBezTo>
                    <a:pt x="692" y="659"/>
                    <a:pt x="703" y="654"/>
                    <a:pt x="715" y="651"/>
                  </a:cubicBezTo>
                  <a:lnTo>
                    <a:pt x="711" y="651"/>
                  </a:lnTo>
                  <a:cubicBezTo>
                    <a:pt x="673" y="628"/>
                    <a:pt x="662" y="592"/>
                    <a:pt x="639" y="557"/>
                  </a:cubicBezTo>
                  <a:cubicBezTo>
                    <a:pt x="629" y="497"/>
                    <a:pt x="527" y="468"/>
                    <a:pt x="580" y="385"/>
                  </a:cubicBezTo>
                  <a:cubicBezTo>
                    <a:pt x="550" y="337"/>
                    <a:pt x="498" y="295"/>
                    <a:pt x="561" y="210"/>
                  </a:cubicBezTo>
                  <a:cubicBezTo>
                    <a:pt x="558" y="206"/>
                    <a:pt x="554" y="202"/>
                    <a:pt x="550" y="199"/>
                  </a:cubicBezTo>
                  <a:cubicBezTo>
                    <a:pt x="494" y="225"/>
                    <a:pt x="449" y="240"/>
                    <a:pt x="415" y="240"/>
                  </a:cubicBezTo>
                  <a:cubicBezTo>
                    <a:pt x="359" y="240"/>
                    <a:pt x="330" y="202"/>
                    <a:pt x="330" y="102"/>
                  </a:cubicBezTo>
                  <a:cubicBezTo>
                    <a:pt x="330" y="68"/>
                    <a:pt x="285" y="34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2" name="Google Shape;7262;p5"/>
            <p:cNvSpPr/>
            <p:nvPr/>
          </p:nvSpPr>
          <p:spPr>
            <a:xfrm>
              <a:off x="-5465461" y="-3057290"/>
              <a:ext cx="45219" cy="29653"/>
            </a:xfrm>
            <a:custGeom>
              <a:avLst/>
              <a:gdLst/>
              <a:ahLst/>
              <a:cxnLst/>
              <a:rect l="l" t="t" r="r" b="b"/>
              <a:pathLst>
                <a:path w="947" h="621" extrusionOk="0">
                  <a:moveTo>
                    <a:pt x="315" y="0"/>
                  </a:moveTo>
                  <a:cubicBezTo>
                    <a:pt x="225" y="0"/>
                    <a:pt x="132" y="23"/>
                    <a:pt x="38" y="59"/>
                  </a:cubicBezTo>
                  <a:cubicBezTo>
                    <a:pt x="1" y="187"/>
                    <a:pt x="94" y="269"/>
                    <a:pt x="135" y="377"/>
                  </a:cubicBezTo>
                  <a:cubicBezTo>
                    <a:pt x="247" y="332"/>
                    <a:pt x="349" y="292"/>
                    <a:pt x="457" y="247"/>
                  </a:cubicBezTo>
                  <a:lnTo>
                    <a:pt x="457" y="247"/>
                  </a:lnTo>
                  <a:cubicBezTo>
                    <a:pt x="430" y="328"/>
                    <a:pt x="349" y="366"/>
                    <a:pt x="360" y="449"/>
                  </a:cubicBezTo>
                  <a:cubicBezTo>
                    <a:pt x="390" y="504"/>
                    <a:pt x="539" y="482"/>
                    <a:pt x="472" y="609"/>
                  </a:cubicBezTo>
                  <a:cubicBezTo>
                    <a:pt x="498" y="613"/>
                    <a:pt x="525" y="616"/>
                    <a:pt x="554" y="620"/>
                  </a:cubicBezTo>
                  <a:cubicBezTo>
                    <a:pt x="558" y="609"/>
                    <a:pt x="565" y="598"/>
                    <a:pt x="573" y="590"/>
                  </a:cubicBezTo>
                  <a:cubicBezTo>
                    <a:pt x="580" y="579"/>
                    <a:pt x="587" y="568"/>
                    <a:pt x="596" y="556"/>
                  </a:cubicBezTo>
                  <a:cubicBezTo>
                    <a:pt x="622" y="456"/>
                    <a:pt x="648" y="422"/>
                    <a:pt x="711" y="422"/>
                  </a:cubicBezTo>
                  <a:cubicBezTo>
                    <a:pt x="730" y="422"/>
                    <a:pt x="756" y="426"/>
                    <a:pt x="786" y="433"/>
                  </a:cubicBezTo>
                  <a:cubicBezTo>
                    <a:pt x="834" y="444"/>
                    <a:pt x="868" y="494"/>
                    <a:pt x="917" y="494"/>
                  </a:cubicBezTo>
                  <a:cubicBezTo>
                    <a:pt x="928" y="494"/>
                    <a:pt x="936" y="489"/>
                    <a:pt x="946" y="485"/>
                  </a:cubicBezTo>
                  <a:cubicBezTo>
                    <a:pt x="943" y="478"/>
                    <a:pt x="936" y="471"/>
                    <a:pt x="928" y="467"/>
                  </a:cubicBezTo>
                  <a:cubicBezTo>
                    <a:pt x="879" y="407"/>
                    <a:pt x="943" y="337"/>
                    <a:pt x="906" y="276"/>
                  </a:cubicBezTo>
                  <a:lnTo>
                    <a:pt x="894" y="276"/>
                  </a:lnTo>
                  <a:cubicBezTo>
                    <a:pt x="797" y="276"/>
                    <a:pt x="786" y="220"/>
                    <a:pt x="823" y="138"/>
                  </a:cubicBezTo>
                  <a:cubicBezTo>
                    <a:pt x="812" y="130"/>
                    <a:pt x="805" y="127"/>
                    <a:pt x="794" y="119"/>
                  </a:cubicBezTo>
                  <a:cubicBezTo>
                    <a:pt x="771" y="153"/>
                    <a:pt x="749" y="187"/>
                    <a:pt x="727" y="187"/>
                  </a:cubicBezTo>
                  <a:cubicBezTo>
                    <a:pt x="711" y="187"/>
                    <a:pt x="692" y="171"/>
                    <a:pt x="677" y="127"/>
                  </a:cubicBezTo>
                  <a:cubicBezTo>
                    <a:pt x="659" y="63"/>
                    <a:pt x="614" y="67"/>
                    <a:pt x="570" y="56"/>
                  </a:cubicBezTo>
                  <a:cubicBezTo>
                    <a:pt x="483" y="18"/>
                    <a:pt x="401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3" name="Google Shape;7263;p5"/>
            <p:cNvSpPr/>
            <p:nvPr/>
          </p:nvSpPr>
          <p:spPr>
            <a:xfrm>
              <a:off x="-5468469" y="-3054472"/>
              <a:ext cx="39871" cy="54149"/>
            </a:xfrm>
            <a:custGeom>
              <a:avLst/>
              <a:gdLst/>
              <a:ahLst/>
              <a:cxnLst/>
              <a:rect l="l" t="t" r="r" b="b"/>
              <a:pathLst>
                <a:path w="835" h="1134" extrusionOk="0">
                  <a:moveTo>
                    <a:pt x="101" y="0"/>
                  </a:moveTo>
                  <a:cubicBezTo>
                    <a:pt x="15" y="16"/>
                    <a:pt x="12" y="90"/>
                    <a:pt x="0" y="157"/>
                  </a:cubicBezTo>
                  <a:cubicBezTo>
                    <a:pt x="27" y="191"/>
                    <a:pt x="72" y="225"/>
                    <a:pt x="72" y="259"/>
                  </a:cubicBezTo>
                  <a:cubicBezTo>
                    <a:pt x="72" y="359"/>
                    <a:pt x="101" y="397"/>
                    <a:pt x="157" y="397"/>
                  </a:cubicBezTo>
                  <a:cubicBezTo>
                    <a:pt x="191" y="397"/>
                    <a:pt x="236" y="382"/>
                    <a:pt x="292" y="356"/>
                  </a:cubicBezTo>
                  <a:cubicBezTo>
                    <a:pt x="303" y="352"/>
                    <a:pt x="314" y="348"/>
                    <a:pt x="326" y="340"/>
                  </a:cubicBezTo>
                  <a:lnTo>
                    <a:pt x="326" y="340"/>
                  </a:lnTo>
                  <a:cubicBezTo>
                    <a:pt x="314" y="352"/>
                    <a:pt x="307" y="359"/>
                    <a:pt x="303" y="367"/>
                  </a:cubicBezTo>
                  <a:cubicBezTo>
                    <a:pt x="240" y="452"/>
                    <a:pt x="292" y="494"/>
                    <a:pt x="322" y="542"/>
                  </a:cubicBezTo>
                  <a:lnTo>
                    <a:pt x="389" y="542"/>
                  </a:lnTo>
                  <a:cubicBezTo>
                    <a:pt x="400" y="539"/>
                    <a:pt x="408" y="539"/>
                    <a:pt x="415" y="539"/>
                  </a:cubicBezTo>
                  <a:cubicBezTo>
                    <a:pt x="445" y="539"/>
                    <a:pt x="467" y="547"/>
                    <a:pt x="483" y="573"/>
                  </a:cubicBezTo>
                  <a:cubicBezTo>
                    <a:pt x="505" y="618"/>
                    <a:pt x="471" y="651"/>
                    <a:pt x="441" y="677"/>
                  </a:cubicBezTo>
                  <a:cubicBezTo>
                    <a:pt x="426" y="692"/>
                    <a:pt x="404" y="704"/>
                    <a:pt x="381" y="714"/>
                  </a:cubicBezTo>
                  <a:cubicBezTo>
                    <a:pt x="404" y="749"/>
                    <a:pt x="415" y="785"/>
                    <a:pt x="453" y="808"/>
                  </a:cubicBezTo>
                  <a:cubicBezTo>
                    <a:pt x="476" y="785"/>
                    <a:pt x="490" y="740"/>
                    <a:pt x="516" y="740"/>
                  </a:cubicBezTo>
                  <a:cubicBezTo>
                    <a:pt x="528" y="740"/>
                    <a:pt x="538" y="749"/>
                    <a:pt x="554" y="763"/>
                  </a:cubicBezTo>
                  <a:cubicBezTo>
                    <a:pt x="583" y="797"/>
                    <a:pt x="614" y="868"/>
                    <a:pt x="546" y="897"/>
                  </a:cubicBezTo>
                  <a:cubicBezTo>
                    <a:pt x="535" y="906"/>
                    <a:pt x="528" y="906"/>
                    <a:pt x="520" y="906"/>
                  </a:cubicBezTo>
                  <a:cubicBezTo>
                    <a:pt x="479" y="906"/>
                    <a:pt x="509" y="827"/>
                    <a:pt x="467" y="816"/>
                  </a:cubicBezTo>
                  <a:cubicBezTo>
                    <a:pt x="464" y="816"/>
                    <a:pt x="460" y="811"/>
                    <a:pt x="457" y="808"/>
                  </a:cubicBezTo>
                  <a:cubicBezTo>
                    <a:pt x="445" y="811"/>
                    <a:pt x="434" y="816"/>
                    <a:pt x="426" y="816"/>
                  </a:cubicBezTo>
                  <a:cubicBezTo>
                    <a:pt x="408" y="816"/>
                    <a:pt x="393" y="808"/>
                    <a:pt x="378" y="801"/>
                  </a:cubicBezTo>
                  <a:cubicBezTo>
                    <a:pt x="363" y="789"/>
                    <a:pt x="348" y="782"/>
                    <a:pt x="329" y="782"/>
                  </a:cubicBezTo>
                  <a:lnTo>
                    <a:pt x="319" y="782"/>
                  </a:lnTo>
                  <a:cubicBezTo>
                    <a:pt x="303" y="827"/>
                    <a:pt x="329" y="879"/>
                    <a:pt x="292" y="920"/>
                  </a:cubicBezTo>
                  <a:cubicBezTo>
                    <a:pt x="292" y="920"/>
                    <a:pt x="292" y="920"/>
                    <a:pt x="292" y="920"/>
                  </a:cubicBezTo>
                  <a:lnTo>
                    <a:pt x="292" y="920"/>
                  </a:lnTo>
                  <a:cubicBezTo>
                    <a:pt x="288" y="923"/>
                    <a:pt x="288" y="928"/>
                    <a:pt x="284" y="935"/>
                  </a:cubicBezTo>
                  <a:cubicBezTo>
                    <a:pt x="288" y="932"/>
                    <a:pt x="291" y="924"/>
                    <a:pt x="292" y="920"/>
                  </a:cubicBezTo>
                  <a:lnTo>
                    <a:pt x="292" y="920"/>
                  </a:lnTo>
                  <a:cubicBezTo>
                    <a:pt x="288" y="999"/>
                    <a:pt x="322" y="1013"/>
                    <a:pt x="363" y="1013"/>
                  </a:cubicBezTo>
                  <a:cubicBezTo>
                    <a:pt x="378" y="1013"/>
                    <a:pt x="393" y="1010"/>
                    <a:pt x="408" y="1010"/>
                  </a:cubicBezTo>
                  <a:cubicBezTo>
                    <a:pt x="423" y="1006"/>
                    <a:pt x="441" y="1006"/>
                    <a:pt x="457" y="1006"/>
                  </a:cubicBezTo>
                  <a:lnTo>
                    <a:pt x="476" y="1006"/>
                  </a:lnTo>
                  <a:cubicBezTo>
                    <a:pt x="460" y="1070"/>
                    <a:pt x="404" y="1073"/>
                    <a:pt x="386" y="1111"/>
                  </a:cubicBezTo>
                  <a:lnTo>
                    <a:pt x="389" y="1115"/>
                  </a:lnTo>
                  <a:cubicBezTo>
                    <a:pt x="441" y="1122"/>
                    <a:pt x="493" y="1125"/>
                    <a:pt x="550" y="1130"/>
                  </a:cubicBezTo>
                  <a:cubicBezTo>
                    <a:pt x="554" y="1130"/>
                    <a:pt x="554" y="1133"/>
                    <a:pt x="557" y="1133"/>
                  </a:cubicBezTo>
                  <a:cubicBezTo>
                    <a:pt x="583" y="1133"/>
                    <a:pt x="606" y="1115"/>
                    <a:pt x="628" y="1096"/>
                  </a:cubicBezTo>
                  <a:cubicBezTo>
                    <a:pt x="647" y="1077"/>
                    <a:pt x="669" y="1058"/>
                    <a:pt x="695" y="1058"/>
                  </a:cubicBezTo>
                  <a:cubicBezTo>
                    <a:pt x="714" y="1058"/>
                    <a:pt x="733" y="1066"/>
                    <a:pt x="752" y="1092"/>
                  </a:cubicBezTo>
                  <a:cubicBezTo>
                    <a:pt x="778" y="1077"/>
                    <a:pt x="800" y="1063"/>
                    <a:pt x="823" y="1047"/>
                  </a:cubicBezTo>
                  <a:cubicBezTo>
                    <a:pt x="804" y="1018"/>
                    <a:pt x="819" y="991"/>
                    <a:pt x="834" y="968"/>
                  </a:cubicBezTo>
                  <a:cubicBezTo>
                    <a:pt x="785" y="879"/>
                    <a:pt x="790" y="789"/>
                    <a:pt x="830" y="699"/>
                  </a:cubicBezTo>
                  <a:cubicBezTo>
                    <a:pt x="797" y="673"/>
                    <a:pt x="755" y="681"/>
                    <a:pt x="718" y="673"/>
                  </a:cubicBezTo>
                  <a:cubicBezTo>
                    <a:pt x="703" y="688"/>
                    <a:pt x="695" y="711"/>
                    <a:pt x="669" y="726"/>
                  </a:cubicBezTo>
                  <a:cubicBezTo>
                    <a:pt x="662" y="733"/>
                    <a:pt x="650" y="737"/>
                    <a:pt x="640" y="737"/>
                  </a:cubicBezTo>
                  <a:cubicBezTo>
                    <a:pt x="681" y="666"/>
                    <a:pt x="614" y="621"/>
                    <a:pt x="617" y="561"/>
                  </a:cubicBezTo>
                  <a:cubicBezTo>
                    <a:pt x="588" y="557"/>
                    <a:pt x="561" y="554"/>
                    <a:pt x="535" y="550"/>
                  </a:cubicBezTo>
                  <a:cubicBezTo>
                    <a:pt x="493" y="524"/>
                    <a:pt x="453" y="502"/>
                    <a:pt x="415" y="468"/>
                  </a:cubicBezTo>
                  <a:cubicBezTo>
                    <a:pt x="397" y="449"/>
                    <a:pt x="355" y="412"/>
                    <a:pt x="423" y="390"/>
                  </a:cubicBezTo>
                  <a:cubicBezTo>
                    <a:pt x="412" y="307"/>
                    <a:pt x="493" y="269"/>
                    <a:pt x="520" y="188"/>
                  </a:cubicBezTo>
                  <a:lnTo>
                    <a:pt x="520" y="188"/>
                  </a:lnTo>
                  <a:cubicBezTo>
                    <a:pt x="412" y="233"/>
                    <a:pt x="310" y="273"/>
                    <a:pt x="198" y="318"/>
                  </a:cubicBezTo>
                  <a:cubicBezTo>
                    <a:pt x="157" y="210"/>
                    <a:pt x="64" y="128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4" name="Google Shape;7264;p5"/>
            <p:cNvSpPr/>
            <p:nvPr/>
          </p:nvSpPr>
          <p:spPr>
            <a:xfrm>
              <a:off x="-5521806" y="-3267963"/>
              <a:ext cx="32661" cy="36815"/>
            </a:xfrm>
            <a:custGeom>
              <a:avLst/>
              <a:gdLst/>
              <a:ahLst/>
              <a:cxnLst/>
              <a:rect l="l" t="t" r="r" b="b"/>
              <a:pathLst>
                <a:path w="684" h="771" extrusionOk="0">
                  <a:moveTo>
                    <a:pt x="269" y="1"/>
                  </a:moveTo>
                  <a:cubicBezTo>
                    <a:pt x="202" y="27"/>
                    <a:pt x="292" y="46"/>
                    <a:pt x="276" y="75"/>
                  </a:cubicBezTo>
                  <a:cubicBezTo>
                    <a:pt x="261" y="101"/>
                    <a:pt x="247" y="117"/>
                    <a:pt x="220" y="117"/>
                  </a:cubicBezTo>
                  <a:cubicBezTo>
                    <a:pt x="216" y="117"/>
                    <a:pt x="209" y="117"/>
                    <a:pt x="206" y="113"/>
                  </a:cubicBezTo>
                  <a:cubicBezTo>
                    <a:pt x="49" y="161"/>
                    <a:pt x="45" y="303"/>
                    <a:pt x="7" y="423"/>
                  </a:cubicBezTo>
                  <a:cubicBezTo>
                    <a:pt x="23" y="405"/>
                    <a:pt x="40" y="389"/>
                    <a:pt x="63" y="389"/>
                  </a:cubicBezTo>
                  <a:cubicBezTo>
                    <a:pt x="75" y="389"/>
                    <a:pt x="85" y="393"/>
                    <a:pt x="101" y="401"/>
                  </a:cubicBezTo>
                  <a:cubicBezTo>
                    <a:pt x="145" y="427"/>
                    <a:pt x="157" y="460"/>
                    <a:pt x="130" y="505"/>
                  </a:cubicBezTo>
                  <a:cubicBezTo>
                    <a:pt x="135" y="509"/>
                    <a:pt x="142" y="509"/>
                    <a:pt x="149" y="509"/>
                  </a:cubicBezTo>
                  <a:cubicBezTo>
                    <a:pt x="247" y="509"/>
                    <a:pt x="306" y="427"/>
                    <a:pt x="392" y="393"/>
                  </a:cubicBezTo>
                  <a:cubicBezTo>
                    <a:pt x="404" y="389"/>
                    <a:pt x="418" y="382"/>
                    <a:pt x="430" y="382"/>
                  </a:cubicBezTo>
                  <a:cubicBezTo>
                    <a:pt x="441" y="382"/>
                    <a:pt x="449" y="386"/>
                    <a:pt x="456" y="397"/>
                  </a:cubicBezTo>
                  <a:cubicBezTo>
                    <a:pt x="463" y="405"/>
                    <a:pt x="467" y="427"/>
                    <a:pt x="463" y="431"/>
                  </a:cubicBezTo>
                  <a:cubicBezTo>
                    <a:pt x="373" y="483"/>
                    <a:pt x="377" y="617"/>
                    <a:pt x="228" y="648"/>
                  </a:cubicBezTo>
                  <a:cubicBezTo>
                    <a:pt x="202" y="651"/>
                    <a:pt x="183" y="651"/>
                    <a:pt x="168" y="651"/>
                  </a:cubicBezTo>
                  <a:cubicBezTo>
                    <a:pt x="90" y="651"/>
                    <a:pt x="116" y="591"/>
                    <a:pt x="108" y="539"/>
                  </a:cubicBezTo>
                  <a:cubicBezTo>
                    <a:pt x="93" y="513"/>
                    <a:pt x="75" y="491"/>
                    <a:pt x="56" y="468"/>
                  </a:cubicBezTo>
                  <a:cubicBezTo>
                    <a:pt x="0" y="546"/>
                    <a:pt x="45" y="640"/>
                    <a:pt x="23" y="737"/>
                  </a:cubicBezTo>
                  <a:lnTo>
                    <a:pt x="112" y="737"/>
                  </a:lnTo>
                  <a:cubicBezTo>
                    <a:pt x="130" y="734"/>
                    <a:pt x="145" y="734"/>
                    <a:pt x="164" y="734"/>
                  </a:cubicBezTo>
                  <a:cubicBezTo>
                    <a:pt x="197" y="734"/>
                    <a:pt x="235" y="741"/>
                    <a:pt x="265" y="771"/>
                  </a:cubicBezTo>
                  <a:cubicBezTo>
                    <a:pt x="269" y="756"/>
                    <a:pt x="276" y="722"/>
                    <a:pt x="276" y="722"/>
                  </a:cubicBezTo>
                  <a:cubicBezTo>
                    <a:pt x="292" y="726"/>
                    <a:pt x="299" y="726"/>
                    <a:pt x="310" y="726"/>
                  </a:cubicBezTo>
                  <a:cubicBezTo>
                    <a:pt x="422" y="726"/>
                    <a:pt x="475" y="591"/>
                    <a:pt x="579" y="584"/>
                  </a:cubicBezTo>
                  <a:cubicBezTo>
                    <a:pt x="583" y="584"/>
                    <a:pt x="590" y="580"/>
                    <a:pt x="594" y="580"/>
                  </a:cubicBezTo>
                  <a:cubicBezTo>
                    <a:pt x="601" y="569"/>
                    <a:pt x="609" y="562"/>
                    <a:pt x="613" y="550"/>
                  </a:cubicBezTo>
                  <a:cubicBezTo>
                    <a:pt x="538" y="434"/>
                    <a:pt x="684" y="311"/>
                    <a:pt x="594" y="199"/>
                  </a:cubicBezTo>
                  <a:lnTo>
                    <a:pt x="590" y="199"/>
                  </a:lnTo>
                  <a:cubicBezTo>
                    <a:pt x="508" y="199"/>
                    <a:pt x="523" y="296"/>
                    <a:pt x="475" y="326"/>
                  </a:cubicBezTo>
                  <a:cubicBezTo>
                    <a:pt x="444" y="296"/>
                    <a:pt x="422" y="258"/>
                    <a:pt x="392" y="248"/>
                  </a:cubicBezTo>
                  <a:cubicBezTo>
                    <a:pt x="328" y="221"/>
                    <a:pt x="328" y="229"/>
                    <a:pt x="351" y="169"/>
                  </a:cubicBezTo>
                  <a:cubicBezTo>
                    <a:pt x="284" y="124"/>
                    <a:pt x="321" y="79"/>
                    <a:pt x="347" y="34"/>
                  </a:cubicBezTo>
                  <a:cubicBezTo>
                    <a:pt x="325" y="23"/>
                    <a:pt x="295" y="1"/>
                    <a:pt x="2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5" name="Google Shape;7265;p5"/>
            <p:cNvSpPr/>
            <p:nvPr/>
          </p:nvSpPr>
          <p:spPr>
            <a:xfrm>
              <a:off x="-5206608" y="-2915759"/>
              <a:ext cx="38248" cy="42497"/>
            </a:xfrm>
            <a:custGeom>
              <a:avLst/>
              <a:gdLst/>
              <a:ahLst/>
              <a:cxnLst/>
              <a:rect l="l" t="t" r="r" b="b"/>
              <a:pathLst>
                <a:path w="801" h="890" extrusionOk="0">
                  <a:moveTo>
                    <a:pt x="356" y="0"/>
                  </a:moveTo>
                  <a:cubicBezTo>
                    <a:pt x="288" y="0"/>
                    <a:pt x="228" y="37"/>
                    <a:pt x="154" y="109"/>
                  </a:cubicBezTo>
                  <a:cubicBezTo>
                    <a:pt x="202" y="146"/>
                    <a:pt x="217" y="187"/>
                    <a:pt x="202" y="251"/>
                  </a:cubicBezTo>
                  <a:cubicBezTo>
                    <a:pt x="176" y="351"/>
                    <a:pt x="112" y="452"/>
                    <a:pt x="191" y="557"/>
                  </a:cubicBezTo>
                  <a:cubicBezTo>
                    <a:pt x="195" y="561"/>
                    <a:pt x="191" y="583"/>
                    <a:pt x="187" y="587"/>
                  </a:cubicBezTo>
                  <a:cubicBezTo>
                    <a:pt x="86" y="602"/>
                    <a:pt x="94" y="732"/>
                    <a:pt x="0" y="755"/>
                  </a:cubicBezTo>
                  <a:cubicBezTo>
                    <a:pt x="45" y="796"/>
                    <a:pt x="75" y="863"/>
                    <a:pt x="150" y="863"/>
                  </a:cubicBezTo>
                  <a:cubicBezTo>
                    <a:pt x="161" y="856"/>
                    <a:pt x="173" y="853"/>
                    <a:pt x="183" y="853"/>
                  </a:cubicBezTo>
                  <a:cubicBezTo>
                    <a:pt x="202" y="853"/>
                    <a:pt x="221" y="860"/>
                    <a:pt x="240" y="871"/>
                  </a:cubicBezTo>
                  <a:cubicBezTo>
                    <a:pt x="258" y="882"/>
                    <a:pt x="277" y="889"/>
                    <a:pt x="295" y="889"/>
                  </a:cubicBezTo>
                  <a:cubicBezTo>
                    <a:pt x="307" y="889"/>
                    <a:pt x="321" y="886"/>
                    <a:pt x="333" y="875"/>
                  </a:cubicBezTo>
                  <a:cubicBezTo>
                    <a:pt x="337" y="830"/>
                    <a:pt x="307" y="800"/>
                    <a:pt x="280" y="770"/>
                  </a:cubicBezTo>
                  <a:cubicBezTo>
                    <a:pt x="243" y="729"/>
                    <a:pt x="251" y="692"/>
                    <a:pt x="295" y="665"/>
                  </a:cubicBezTo>
                  <a:cubicBezTo>
                    <a:pt x="397" y="606"/>
                    <a:pt x="374" y="531"/>
                    <a:pt x="333" y="449"/>
                  </a:cubicBezTo>
                  <a:cubicBezTo>
                    <a:pt x="288" y="445"/>
                    <a:pt x="247" y="434"/>
                    <a:pt x="292" y="378"/>
                  </a:cubicBezTo>
                  <a:cubicBezTo>
                    <a:pt x="285" y="314"/>
                    <a:pt x="295" y="266"/>
                    <a:pt x="359" y="266"/>
                  </a:cubicBezTo>
                  <a:cubicBezTo>
                    <a:pt x="370" y="266"/>
                    <a:pt x="382" y="266"/>
                    <a:pt x="397" y="269"/>
                  </a:cubicBezTo>
                  <a:lnTo>
                    <a:pt x="415" y="269"/>
                  </a:lnTo>
                  <a:cubicBezTo>
                    <a:pt x="445" y="269"/>
                    <a:pt x="475" y="258"/>
                    <a:pt x="505" y="254"/>
                  </a:cubicBezTo>
                  <a:cubicBezTo>
                    <a:pt x="523" y="235"/>
                    <a:pt x="539" y="228"/>
                    <a:pt x="554" y="228"/>
                  </a:cubicBezTo>
                  <a:cubicBezTo>
                    <a:pt x="594" y="228"/>
                    <a:pt x="613" y="288"/>
                    <a:pt x="647" y="306"/>
                  </a:cubicBezTo>
                  <a:lnTo>
                    <a:pt x="647" y="303"/>
                  </a:lnTo>
                  <a:cubicBezTo>
                    <a:pt x="662" y="280"/>
                    <a:pt x="673" y="273"/>
                    <a:pt x="684" y="273"/>
                  </a:cubicBezTo>
                  <a:cubicBezTo>
                    <a:pt x="699" y="273"/>
                    <a:pt x="714" y="292"/>
                    <a:pt x="729" y="314"/>
                  </a:cubicBezTo>
                  <a:cubicBezTo>
                    <a:pt x="751" y="299"/>
                    <a:pt x="774" y="288"/>
                    <a:pt x="801" y="273"/>
                  </a:cubicBezTo>
                  <a:cubicBezTo>
                    <a:pt x="782" y="239"/>
                    <a:pt x="770" y="199"/>
                    <a:pt x="729" y="180"/>
                  </a:cubicBezTo>
                  <a:cubicBezTo>
                    <a:pt x="703" y="202"/>
                    <a:pt x="680" y="209"/>
                    <a:pt x="666" y="209"/>
                  </a:cubicBezTo>
                  <a:cubicBezTo>
                    <a:pt x="606" y="209"/>
                    <a:pt x="621" y="97"/>
                    <a:pt x="572" y="78"/>
                  </a:cubicBezTo>
                  <a:cubicBezTo>
                    <a:pt x="482" y="26"/>
                    <a:pt x="415" y="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6" name="Google Shape;7266;p5"/>
            <p:cNvSpPr/>
            <p:nvPr/>
          </p:nvSpPr>
          <p:spPr>
            <a:xfrm>
              <a:off x="-5518463" y="-3309696"/>
              <a:ext cx="34332" cy="28220"/>
            </a:xfrm>
            <a:custGeom>
              <a:avLst/>
              <a:gdLst/>
              <a:ahLst/>
              <a:cxnLst/>
              <a:rect l="l" t="t" r="r" b="b"/>
              <a:pathLst>
                <a:path w="719" h="591" extrusionOk="0">
                  <a:moveTo>
                    <a:pt x="236" y="441"/>
                  </a:moveTo>
                  <a:cubicBezTo>
                    <a:pt x="236" y="445"/>
                    <a:pt x="232" y="445"/>
                    <a:pt x="232" y="449"/>
                  </a:cubicBezTo>
                  <a:lnTo>
                    <a:pt x="236" y="449"/>
                  </a:lnTo>
                  <a:lnTo>
                    <a:pt x="236" y="441"/>
                  </a:lnTo>
                  <a:close/>
                  <a:moveTo>
                    <a:pt x="431" y="0"/>
                  </a:moveTo>
                  <a:cubicBezTo>
                    <a:pt x="415" y="0"/>
                    <a:pt x="401" y="0"/>
                    <a:pt x="382" y="7"/>
                  </a:cubicBezTo>
                  <a:cubicBezTo>
                    <a:pt x="431" y="45"/>
                    <a:pt x="441" y="86"/>
                    <a:pt x="386" y="123"/>
                  </a:cubicBezTo>
                  <a:cubicBezTo>
                    <a:pt x="363" y="138"/>
                    <a:pt x="341" y="157"/>
                    <a:pt x="322" y="157"/>
                  </a:cubicBezTo>
                  <a:cubicBezTo>
                    <a:pt x="303" y="157"/>
                    <a:pt x="289" y="145"/>
                    <a:pt x="274" y="116"/>
                  </a:cubicBezTo>
                  <a:cubicBezTo>
                    <a:pt x="232" y="150"/>
                    <a:pt x="229" y="240"/>
                    <a:pt x="162" y="240"/>
                  </a:cubicBezTo>
                  <a:cubicBezTo>
                    <a:pt x="146" y="240"/>
                    <a:pt x="132" y="235"/>
                    <a:pt x="113" y="228"/>
                  </a:cubicBezTo>
                  <a:cubicBezTo>
                    <a:pt x="65" y="254"/>
                    <a:pt x="23" y="284"/>
                    <a:pt x="1" y="333"/>
                  </a:cubicBezTo>
                  <a:cubicBezTo>
                    <a:pt x="12" y="340"/>
                    <a:pt x="20" y="344"/>
                    <a:pt x="31" y="352"/>
                  </a:cubicBezTo>
                  <a:cubicBezTo>
                    <a:pt x="79" y="426"/>
                    <a:pt x="195" y="347"/>
                    <a:pt x="236" y="441"/>
                  </a:cubicBezTo>
                  <a:cubicBezTo>
                    <a:pt x="307" y="397"/>
                    <a:pt x="244" y="292"/>
                    <a:pt x="311" y="240"/>
                  </a:cubicBezTo>
                  <a:lnTo>
                    <a:pt x="311" y="240"/>
                  </a:lnTo>
                  <a:cubicBezTo>
                    <a:pt x="367" y="302"/>
                    <a:pt x="284" y="397"/>
                    <a:pt x="367" y="441"/>
                  </a:cubicBezTo>
                  <a:cubicBezTo>
                    <a:pt x="415" y="475"/>
                    <a:pt x="550" y="459"/>
                    <a:pt x="450" y="580"/>
                  </a:cubicBezTo>
                  <a:lnTo>
                    <a:pt x="453" y="590"/>
                  </a:lnTo>
                  <a:cubicBezTo>
                    <a:pt x="562" y="580"/>
                    <a:pt x="633" y="542"/>
                    <a:pt x="625" y="411"/>
                  </a:cubicBezTo>
                  <a:cubicBezTo>
                    <a:pt x="621" y="359"/>
                    <a:pt x="666" y="302"/>
                    <a:pt x="677" y="243"/>
                  </a:cubicBezTo>
                  <a:cubicBezTo>
                    <a:pt x="685" y="198"/>
                    <a:pt x="719" y="145"/>
                    <a:pt x="685" y="145"/>
                  </a:cubicBezTo>
                  <a:cubicBezTo>
                    <a:pt x="674" y="145"/>
                    <a:pt x="651" y="153"/>
                    <a:pt x="614" y="172"/>
                  </a:cubicBezTo>
                  <a:cubicBezTo>
                    <a:pt x="610" y="176"/>
                    <a:pt x="610" y="176"/>
                    <a:pt x="607" y="176"/>
                  </a:cubicBezTo>
                  <a:cubicBezTo>
                    <a:pt x="588" y="176"/>
                    <a:pt x="588" y="123"/>
                    <a:pt x="572" y="109"/>
                  </a:cubicBezTo>
                  <a:cubicBezTo>
                    <a:pt x="528" y="60"/>
                    <a:pt x="494" y="0"/>
                    <a:pt x="4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7" name="Google Shape;7267;p5"/>
            <p:cNvSpPr/>
            <p:nvPr/>
          </p:nvSpPr>
          <p:spPr>
            <a:xfrm>
              <a:off x="-5221602" y="-2911318"/>
              <a:ext cx="25403" cy="31610"/>
            </a:xfrm>
            <a:custGeom>
              <a:avLst/>
              <a:gdLst/>
              <a:ahLst/>
              <a:cxnLst/>
              <a:rect l="l" t="t" r="r" b="b"/>
              <a:pathLst>
                <a:path w="532" h="662" extrusionOk="0">
                  <a:moveTo>
                    <a:pt x="437" y="1"/>
                  </a:moveTo>
                  <a:cubicBezTo>
                    <a:pt x="363" y="87"/>
                    <a:pt x="344" y="213"/>
                    <a:pt x="228" y="263"/>
                  </a:cubicBezTo>
                  <a:cubicBezTo>
                    <a:pt x="34" y="341"/>
                    <a:pt x="0" y="487"/>
                    <a:pt x="128" y="617"/>
                  </a:cubicBezTo>
                  <a:cubicBezTo>
                    <a:pt x="154" y="644"/>
                    <a:pt x="183" y="647"/>
                    <a:pt x="209" y="647"/>
                  </a:cubicBezTo>
                  <a:lnTo>
                    <a:pt x="228" y="647"/>
                  </a:lnTo>
                  <a:cubicBezTo>
                    <a:pt x="235" y="644"/>
                    <a:pt x="243" y="644"/>
                    <a:pt x="247" y="644"/>
                  </a:cubicBezTo>
                  <a:cubicBezTo>
                    <a:pt x="269" y="644"/>
                    <a:pt x="292" y="647"/>
                    <a:pt x="314" y="662"/>
                  </a:cubicBezTo>
                  <a:cubicBezTo>
                    <a:pt x="408" y="639"/>
                    <a:pt x="400" y="509"/>
                    <a:pt x="501" y="494"/>
                  </a:cubicBezTo>
                  <a:cubicBezTo>
                    <a:pt x="505" y="490"/>
                    <a:pt x="509" y="468"/>
                    <a:pt x="505" y="464"/>
                  </a:cubicBezTo>
                  <a:cubicBezTo>
                    <a:pt x="426" y="359"/>
                    <a:pt x="490" y="258"/>
                    <a:pt x="516" y="158"/>
                  </a:cubicBezTo>
                  <a:cubicBezTo>
                    <a:pt x="531" y="94"/>
                    <a:pt x="516" y="53"/>
                    <a:pt x="468" y="16"/>
                  </a:cubicBezTo>
                  <a:cubicBezTo>
                    <a:pt x="456" y="11"/>
                    <a:pt x="449" y="4"/>
                    <a:pt x="4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8" name="Google Shape;7268;p5"/>
            <p:cNvSpPr/>
            <p:nvPr/>
          </p:nvSpPr>
          <p:spPr>
            <a:xfrm>
              <a:off x="-5212338" y="-2855785"/>
              <a:ext cx="23827" cy="31992"/>
            </a:xfrm>
            <a:custGeom>
              <a:avLst/>
              <a:gdLst/>
              <a:ahLst/>
              <a:cxnLst/>
              <a:rect l="l" t="t" r="r" b="b"/>
              <a:pathLst>
                <a:path w="499" h="670" extrusionOk="0">
                  <a:moveTo>
                    <a:pt x="277" y="0"/>
                  </a:moveTo>
                  <a:cubicBezTo>
                    <a:pt x="225" y="75"/>
                    <a:pt x="94" y="112"/>
                    <a:pt x="109" y="221"/>
                  </a:cubicBezTo>
                  <a:cubicBezTo>
                    <a:pt x="124" y="325"/>
                    <a:pt x="49" y="318"/>
                    <a:pt x="1" y="351"/>
                  </a:cubicBezTo>
                  <a:cubicBezTo>
                    <a:pt x="19" y="389"/>
                    <a:pt x="34" y="430"/>
                    <a:pt x="53" y="471"/>
                  </a:cubicBezTo>
                  <a:cubicBezTo>
                    <a:pt x="86" y="508"/>
                    <a:pt x="124" y="546"/>
                    <a:pt x="158" y="583"/>
                  </a:cubicBezTo>
                  <a:cubicBezTo>
                    <a:pt x="176" y="557"/>
                    <a:pt x="198" y="549"/>
                    <a:pt x="225" y="549"/>
                  </a:cubicBezTo>
                  <a:cubicBezTo>
                    <a:pt x="236" y="549"/>
                    <a:pt x="251" y="549"/>
                    <a:pt x="262" y="553"/>
                  </a:cubicBezTo>
                  <a:cubicBezTo>
                    <a:pt x="277" y="553"/>
                    <a:pt x="293" y="557"/>
                    <a:pt x="303" y="557"/>
                  </a:cubicBezTo>
                  <a:cubicBezTo>
                    <a:pt x="322" y="557"/>
                    <a:pt x="341" y="553"/>
                    <a:pt x="360" y="539"/>
                  </a:cubicBezTo>
                  <a:lnTo>
                    <a:pt x="360" y="539"/>
                  </a:lnTo>
                  <a:cubicBezTo>
                    <a:pt x="345" y="561"/>
                    <a:pt x="329" y="583"/>
                    <a:pt x="315" y="609"/>
                  </a:cubicBezTo>
                  <a:lnTo>
                    <a:pt x="315" y="639"/>
                  </a:lnTo>
                  <a:cubicBezTo>
                    <a:pt x="337" y="654"/>
                    <a:pt x="355" y="670"/>
                    <a:pt x="378" y="670"/>
                  </a:cubicBezTo>
                  <a:cubicBezTo>
                    <a:pt x="397" y="670"/>
                    <a:pt x="412" y="658"/>
                    <a:pt x="431" y="632"/>
                  </a:cubicBezTo>
                  <a:cubicBezTo>
                    <a:pt x="408" y="594"/>
                    <a:pt x="405" y="557"/>
                    <a:pt x="423" y="513"/>
                  </a:cubicBezTo>
                  <a:cubicBezTo>
                    <a:pt x="498" y="306"/>
                    <a:pt x="431" y="138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9" name="Google Shape;7269;p5"/>
            <p:cNvSpPr/>
            <p:nvPr/>
          </p:nvSpPr>
          <p:spPr>
            <a:xfrm>
              <a:off x="-5419716" y="-3260609"/>
              <a:ext cx="27886" cy="21774"/>
            </a:xfrm>
            <a:custGeom>
              <a:avLst/>
              <a:gdLst/>
              <a:ahLst/>
              <a:cxnLst/>
              <a:rect l="l" t="t" r="r" b="b"/>
              <a:pathLst>
                <a:path w="584" h="456" extrusionOk="0">
                  <a:moveTo>
                    <a:pt x="366" y="0"/>
                  </a:moveTo>
                  <a:cubicBezTo>
                    <a:pt x="340" y="0"/>
                    <a:pt x="314" y="0"/>
                    <a:pt x="280" y="7"/>
                  </a:cubicBezTo>
                  <a:cubicBezTo>
                    <a:pt x="280" y="11"/>
                    <a:pt x="276" y="15"/>
                    <a:pt x="273" y="19"/>
                  </a:cubicBezTo>
                  <a:cubicBezTo>
                    <a:pt x="231" y="78"/>
                    <a:pt x="243" y="131"/>
                    <a:pt x="318" y="164"/>
                  </a:cubicBezTo>
                  <a:cubicBezTo>
                    <a:pt x="352" y="180"/>
                    <a:pt x="388" y="183"/>
                    <a:pt x="419" y="198"/>
                  </a:cubicBezTo>
                  <a:cubicBezTo>
                    <a:pt x="452" y="221"/>
                    <a:pt x="456" y="258"/>
                    <a:pt x="456" y="295"/>
                  </a:cubicBezTo>
                  <a:cubicBezTo>
                    <a:pt x="459" y="333"/>
                    <a:pt x="426" y="347"/>
                    <a:pt x="400" y="355"/>
                  </a:cubicBezTo>
                  <a:lnTo>
                    <a:pt x="381" y="355"/>
                  </a:lnTo>
                  <a:cubicBezTo>
                    <a:pt x="344" y="355"/>
                    <a:pt x="355" y="311"/>
                    <a:pt x="340" y="288"/>
                  </a:cubicBezTo>
                  <a:cubicBezTo>
                    <a:pt x="273" y="198"/>
                    <a:pt x="190" y="131"/>
                    <a:pt x="71" y="131"/>
                  </a:cubicBezTo>
                  <a:lnTo>
                    <a:pt x="56" y="131"/>
                  </a:lnTo>
                  <a:cubicBezTo>
                    <a:pt x="30" y="131"/>
                    <a:pt x="11" y="149"/>
                    <a:pt x="0" y="176"/>
                  </a:cubicBezTo>
                  <a:cubicBezTo>
                    <a:pt x="109" y="225"/>
                    <a:pt x="109" y="355"/>
                    <a:pt x="183" y="430"/>
                  </a:cubicBezTo>
                  <a:cubicBezTo>
                    <a:pt x="195" y="437"/>
                    <a:pt x="202" y="445"/>
                    <a:pt x="213" y="452"/>
                  </a:cubicBezTo>
                  <a:cubicBezTo>
                    <a:pt x="257" y="456"/>
                    <a:pt x="299" y="456"/>
                    <a:pt x="333" y="456"/>
                  </a:cubicBezTo>
                  <a:cubicBezTo>
                    <a:pt x="509" y="456"/>
                    <a:pt x="545" y="392"/>
                    <a:pt x="583" y="161"/>
                  </a:cubicBezTo>
                  <a:cubicBezTo>
                    <a:pt x="535" y="45"/>
                    <a:pt x="482" y="0"/>
                    <a:pt x="3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0" name="Google Shape;7270;p5"/>
            <p:cNvSpPr/>
            <p:nvPr/>
          </p:nvSpPr>
          <p:spPr>
            <a:xfrm>
              <a:off x="-5529303" y="-3313468"/>
              <a:ext cx="24830" cy="32375"/>
            </a:xfrm>
            <a:custGeom>
              <a:avLst/>
              <a:gdLst/>
              <a:ahLst/>
              <a:cxnLst/>
              <a:rect l="l" t="t" r="r" b="b"/>
              <a:pathLst>
                <a:path w="520" h="678" extrusionOk="0">
                  <a:moveTo>
                    <a:pt x="171" y="0"/>
                  </a:moveTo>
                  <a:cubicBezTo>
                    <a:pt x="164" y="0"/>
                    <a:pt x="153" y="12"/>
                    <a:pt x="135" y="41"/>
                  </a:cubicBezTo>
                  <a:cubicBezTo>
                    <a:pt x="116" y="75"/>
                    <a:pt x="0" y="64"/>
                    <a:pt x="90" y="146"/>
                  </a:cubicBezTo>
                  <a:cubicBezTo>
                    <a:pt x="123" y="180"/>
                    <a:pt x="116" y="214"/>
                    <a:pt x="97" y="259"/>
                  </a:cubicBezTo>
                  <a:cubicBezTo>
                    <a:pt x="33" y="412"/>
                    <a:pt x="93" y="576"/>
                    <a:pt x="228" y="677"/>
                  </a:cubicBezTo>
                  <a:cubicBezTo>
                    <a:pt x="276" y="625"/>
                    <a:pt x="202" y="561"/>
                    <a:pt x="250" y="512"/>
                  </a:cubicBezTo>
                  <a:cubicBezTo>
                    <a:pt x="250" y="486"/>
                    <a:pt x="254" y="457"/>
                    <a:pt x="258" y="431"/>
                  </a:cubicBezTo>
                  <a:cubicBezTo>
                    <a:pt x="247" y="423"/>
                    <a:pt x="239" y="419"/>
                    <a:pt x="228" y="412"/>
                  </a:cubicBezTo>
                  <a:cubicBezTo>
                    <a:pt x="157" y="359"/>
                    <a:pt x="194" y="296"/>
                    <a:pt x="190" y="229"/>
                  </a:cubicBezTo>
                  <a:lnTo>
                    <a:pt x="190" y="229"/>
                  </a:lnTo>
                  <a:cubicBezTo>
                    <a:pt x="254" y="240"/>
                    <a:pt x="292" y="281"/>
                    <a:pt x="340" y="307"/>
                  </a:cubicBezTo>
                  <a:cubicBezTo>
                    <a:pt x="359" y="314"/>
                    <a:pt x="373" y="319"/>
                    <a:pt x="389" y="319"/>
                  </a:cubicBezTo>
                  <a:cubicBezTo>
                    <a:pt x="456" y="319"/>
                    <a:pt x="459" y="229"/>
                    <a:pt x="501" y="195"/>
                  </a:cubicBezTo>
                  <a:cubicBezTo>
                    <a:pt x="478" y="135"/>
                    <a:pt x="494" y="83"/>
                    <a:pt x="520" y="27"/>
                  </a:cubicBezTo>
                  <a:lnTo>
                    <a:pt x="520" y="27"/>
                  </a:lnTo>
                  <a:cubicBezTo>
                    <a:pt x="433" y="45"/>
                    <a:pt x="340" y="19"/>
                    <a:pt x="261" y="83"/>
                  </a:cubicBezTo>
                  <a:cubicBezTo>
                    <a:pt x="254" y="86"/>
                    <a:pt x="247" y="90"/>
                    <a:pt x="239" y="90"/>
                  </a:cubicBezTo>
                  <a:cubicBezTo>
                    <a:pt x="224" y="90"/>
                    <a:pt x="213" y="79"/>
                    <a:pt x="197" y="64"/>
                  </a:cubicBezTo>
                  <a:cubicBezTo>
                    <a:pt x="187" y="53"/>
                    <a:pt x="187" y="0"/>
                    <a:pt x="1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1" name="Google Shape;7271;p5"/>
            <p:cNvSpPr/>
            <p:nvPr/>
          </p:nvSpPr>
          <p:spPr>
            <a:xfrm>
              <a:off x="-5459015" y="-2962554"/>
              <a:ext cx="22538" cy="26835"/>
            </a:xfrm>
            <a:custGeom>
              <a:avLst/>
              <a:gdLst/>
              <a:ahLst/>
              <a:cxnLst/>
              <a:rect l="l" t="t" r="r" b="b"/>
              <a:pathLst>
                <a:path w="472" h="562" extrusionOk="0">
                  <a:moveTo>
                    <a:pt x="359" y="1"/>
                  </a:moveTo>
                  <a:cubicBezTo>
                    <a:pt x="337" y="35"/>
                    <a:pt x="307" y="57"/>
                    <a:pt x="269" y="57"/>
                  </a:cubicBezTo>
                  <a:lnTo>
                    <a:pt x="255" y="57"/>
                  </a:lnTo>
                  <a:cubicBezTo>
                    <a:pt x="251" y="53"/>
                    <a:pt x="243" y="53"/>
                    <a:pt x="240" y="53"/>
                  </a:cubicBezTo>
                  <a:cubicBezTo>
                    <a:pt x="191" y="53"/>
                    <a:pt x="165" y="87"/>
                    <a:pt x="143" y="124"/>
                  </a:cubicBezTo>
                  <a:cubicBezTo>
                    <a:pt x="188" y="154"/>
                    <a:pt x="214" y="195"/>
                    <a:pt x="221" y="244"/>
                  </a:cubicBezTo>
                  <a:cubicBezTo>
                    <a:pt x="225" y="266"/>
                    <a:pt x="217" y="299"/>
                    <a:pt x="191" y="299"/>
                  </a:cubicBezTo>
                  <a:cubicBezTo>
                    <a:pt x="188" y="299"/>
                    <a:pt x="180" y="299"/>
                    <a:pt x="173" y="296"/>
                  </a:cubicBezTo>
                  <a:cubicBezTo>
                    <a:pt x="154" y="289"/>
                    <a:pt x="135" y="281"/>
                    <a:pt x="121" y="281"/>
                  </a:cubicBezTo>
                  <a:cubicBezTo>
                    <a:pt x="71" y="281"/>
                    <a:pt x="53" y="333"/>
                    <a:pt x="34" y="382"/>
                  </a:cubicBezTo>
                  <a:cubicBezTo>
                    <a:pt x="0" y="472"/>
                    <a:pt x="57" y="516"/>
                    <a:pt x="124" y="554"/>
                  </a:cubicBezTo>
                  <a:cubicBezTo>
                    <a:pt x="150" y="558"/>
                    <a:pt x="176" y="561"/>
                    <a:pt x="199" y="561"/>
                  </a:cubicBezTo>
                  <a:cubicBezTo>
                    <a:pt x="285" y="561"/>
                    <a:pt x="352" y="516"/>
                    <a:pt x="393" y="416"/>
                  </a:cubicBezTo>
                  <a:cubicBezTo>
                    <a:pt x="412" y="375"/>
                    <a:pt x="445" y="337"/>
                    <a:pt x="471" y="296"/>
                  </a:cubicBezTo>
                  <a:cubicBezTo>
                    <a:pt x="359" y="228"/>
                    <a:pt x="397" y="120"/>
                    <a:pt x="390" y="23"/>
                  </a:cubicBezTo>
                  <a:cubicBezTo>
                    <a:pt x="378" y="12"/>
                    <a:pt x="371" y="4"/>
                    <a:pt x="3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2" name="Google Shape;7272;p5"/>
            <p:cNvSpPr/>
            <p:nvPr/>
          </p:nvSpPr>
          <p:spPr>
            <a:xfrm>
              <a:off x="-5222509" y="-2858315"/>
              <a:ext cx="23445" cy="37197"/>
            </a:xfrm>
            <a:custGeom>
              <a:avLst/>
              <a:gdLst/>
              <a:ahLst/>
              <a:cxnLst/>
              <a:rect l="l" t="t" r="r" b="b"/>
              <a:pathLst>
                <a:path w="491" h="779" extrusionOk="0">
                  <a:moveTo>
                    <a:pt x="349" y="0"/>
                  </a:moveTo>
                  <a:cubicBezTo>
                    <a:pt x="292" y="87"/>
                    <a:pt x="195" y="45"/>
                    <a:pt x="120" y="76"/>
                  </a:cubicBezTo>
                  <a:cubicBezTo>
                    <a:pt x="87" y="169"/>
                    <a:pt x="135" y="188"/>
                    <a:pt x="202" y="188"/>
                  </a:cubicBezTo>
                  <a:lnTo>
                    <a:pt x="251" y="188"/>
                  </a:lnTo>
                  <a:cubicBezTo>
                    <a:pt x="262" y="188"/>
                    <a:pt x="273" y="191"/>
                    <a:pt x="277" y="210"/>
                  </a:cubicBezTo>
                  <a:cubicBezTo>
                    <a:pt x="285" y="236"/>
                    <a:pt x="266" y="255"/>
                    <a:pt x="244" y="262"/>
                  </a:cubicBezTo>
                  <a:cubicBezTo>
                    <a:pt x="195" y="281"/>
                    <a:pt x="147" y="311"/>
                    <a:pt x="94" y="311"/>
                  </a:cubicBezTo>
                  <a:cubicBezTo>
                    <a:pt x="64" y="311"/>
                    <a:pt x="30" y="300"/>
                    <a:pt x="0" y="262"/>
                  </a:cubicBezTo>
                  <a:lnTo>
                    <a:pt x="0" y="262"/>
                  </a:lnTo>
                  <a:cubicBezTo>
                    <a:pt x="8" y="412"/>
                    <a:pt x="83" y="561"/>
                    <a:pt x="12" y="715"/>
                  </a:cubicBezTo>
                  <a:cubicBezTo>
                    <a:pt x="71" y="730"/>
                    <a:pt x="120" y="778"/>
                    <a:pt x="183" y="778"/>
                  </a:cubicBezTo>
                  <a:lnTo>
                    <a:pt x="187" y="778"/>
                  </a:lnTo>
                  <a:cubicBezTo>
                    <a:pt x="202" y="749"/>
                    <a:pt x="221" y="745"/>
                    <a:pt x="240" y="745"/>
                  </a:cubicBezTo>
                  <a:lnTo>
                    <a:pt x="262" y="745"/>
                  </a:lnTo>
                  <a:cubicBezTo>
                    <a:pt x="270" y="749"/>
                    <a:pt x="281" y="749"/>
                    <a:pt x="288" y="749"/>
                  </a:cubicBezTo>
                  <a:cubicBezTo>
                    <a:pt x="296" y="749"/>
                    <a:pt x="304" y="749"/>
                    <a:pt x="307" y="745"/>
                  </a:cubicBezTo>
                  <a:cubicBezTo>
                    <a:pt x="273" y="670"/>
                    <a:pt x="199" y="696"/>
                    <a:pt x="128" y="681"/>
                  </a:cubicBezTo>
                  <a:cubicBezTo>
                    <a:pt x="169" y="640"/>
                    <a:pt x="199" y="614"/>
                    <a:pt x="225" y="588"/>
                  </a:cubicBezTo>
                  <a:cubicBezTo>
                    <a:pt x="135" y="531"/>
                    <a:pt x="120" y="471"/>
                    <a:pt x="214" y="404"/>
                  </a:cubicBezTo>
                  <a:cubicBezTo>
                    <a:pt x="262" y="371"/>
                    <a:pt x="337" y="378"/>
                    <a:pt x="322" y="274"/>
                  </a:cubicBezTo>
                  <a:cubicBezTo>
                    <a:pt x="307" y="165"/>
                    <a:pt x="438" y="128"/>
                    <a:pt x="490" y="53"/>
                  </a:cubicBezTo>
                  <a:cubicBezTo>
                    <a:pt x="475" y="16"/>
                    <a:pt x="449" y="8"/>
                    <a:pt x="423" y="8"/>
                  </a:cubicBezTo>
                  <a:lnTo>
                    <a:pt x="408" y="8"/>
                  </a:lnTo>
                  <a:cubicBezTo>
                    <a:pt x="401" y="8"/>
                    <a:pt x="397" y="12"/>
                    <a:pt x="393" y="12"/>
                  </a:cubicBezTo>
                  <a:cubicBezTo>
                    <a:pt x="375" y="12"/>
                    <a:pt x="359" y="8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3" name="Google Shape;7273;p5"/>
            <p:cNvSpPr/>
            <p:nvPr/>
          </p:nvSpPr>
          <p:spPr>
            <a:xfrm>
              <a:off x="-5319394" y="-3132496"/>
              <a:ext cx="21774" cy="24162"/>
            </a:xfrm>
            <a:custGeom>
              <a:avLst/>
              <a:gdLst/>
              <a:ahLst/>
              <a:cxnLst/>
              <a:rect l="l" t="t" r="r" b="b"/>
              <a:pathLst>
                <a:path w="456" h="506" extrusionOk="0">
                  <a:moveTo>
                    <a:pt x="250" y="1"/>
                  </a:moveTo>
                  <a:cubicBezTo>
                    <a:pt x="153" y="28"/>
                    <a:pt x="127" y="135"/>
                    <a:pt x="45" y="176"/>
                  </a:cubicBezTo>
                  <a:cubicBezTo>
                    <a:pt x="78" y="240"/>
                    <a:pt x="23" y="274"/>
                    <a:pt x="0" y="319"/>
                  </a:cubicBezTo>
                  <a:cubicBezTo>
                    <a:pt x="52" y="446"/>
                    <a:pt x="112" y="506"/>
                    <a:pt x="187" y="506"/>
                  </a:cubicBezTo>
                  <a:cubicBezTo>
                    <a:pt x="250" y="506"/>
                    <a:pt x="321" y="461"/>
                    <a:pt x="407" y="368"/>
                  </a:cubicBezTo>
                  <a:cubicBezTo>
                    <a:pt x="422" y="342"/>
                    <a:pt x="437" y="315"/>
                    <a:pt x="418" y="285"/>
                  </a:cubicBezTo>
                  <a:lnTo>
                    <a:pt x="418" y="285"/>
                  </a:lnTo>
                  <a:cubicBezTo>
                    <a:pt x="385" y="311"/>
                    <a:pt x="377" y="375"/>
                    <a:pt x="306" y="375"/>
                  </a:cubicBezTo>
                  <a:cubicBezTo>
                    <a:pt x="295" y="375"/>
                    <a:pt x="284" y="371"/>
                    <a:pt x="273" y="371"/>
                  </a:cubicBezTo>
                  <a:cubicBezTo>
                    <a:pt x="321" y="323"/>
                    <a:pt x="321" y="244"/>
                    <a:pt x="385" y="244"/>
                  </a:cubicBezTo>
                  <a:cubicBezTo>
                    <a:pt x="396" y="244"/>
                    <a:pt x="415" y="247"/>
                    <a:pt x="433" y="255"/>
                  </a:cubicBezTo>
                  <a:cubicBezTo>
                    <a:pt x="441" y="244"/>
                    <a:pt x="449" y="237"/>
                    <a:pt x="456" y="225"/>
                  </a:cubicBezTo>
                  <a:cubicBezTo>
                    <a:pt x="418" y="124"/>
                    <a:pt x="287" y="106"/>
                    <a:pt x="2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4" name="Google Shape;7274;p5"/>
            <p:cNvSpPr/>
            <p:nvPr/>
          </p:nvSpPr>
          <p:spPr>
            <a:xfrm>
              <a:off x="-4906738" y="-2714588"/>
              <a:ext cx="21106" cy="21058"/>
            </a:xfrm>
            <a:custGeom>
              <a:avLst/>
              <a:gdLst/>
              <a:ahLst/>
              <a:cxnLst/>
              <a:rect l="l" t="t" r="r" b="b"/>
              <a:pathLst>
                <a:path w="442" h="441" extrusionOk="0">
                  <a:moveTo>
                    <a:pt x="217" y="0"/>
                  </a:moveTo>
                  <a:cubicBezTo>
                    <a:pt x="168" y="0"/>
                    <a:pt x="123" y="26"/>
                    <a:pt x="86" y="63"/>
                  </a:cubicBezTo>
                  <a:cubicBezTo>
                    <a:pt x="0" y="142"/>
                    <a:pt x="34" y="314"/>
                    <a:pt x="131" y="382"/>
                  </a:cubicBezTo>
                  <a:cubicBezTo>
                    <a:pt x="183" y="422"/>
                    <a:pt x="221" y="441"/>
                    <a:pt x="254" y="441"/>
                  </a:cubicBezTo>
                  <a:cubicBezTo>
                    <a:pt x="288" y="441"/>
                    <a:pt x="318" y="418"/>
                    <a:pt x="352" y="370"/>
                  </a:cubicBezTo>
                  <a:cubicBezTo>
                    <a:pt x="442" y="251"/>
                    <a:pt x="423" y="120"/>
                    <a:pt x="314" y="37"/>
                  </a:cubicBezTo>
                  <a:cubicBezTo>
                    <a:pt x="280" y="11"/>
                    <a:pt x="247" y="0"/>
                    <a:pt x="2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5" name="Google Shape;7275;p5"/>
            <p:cNvSpPr/>
            <p:nvPr/>
          </p:nvSpPr>
          <p:spPr>
            <a:xfrm>
              <a:off x="-5470236" y="-2880806"/>
              <a:ext cx="25021" cy="23111"/>
            </a:xfrm>
            <a:custGeom>
              <a:avLst/>
              <a:gdLst/>
              <a:ahLst/>
              <a:cxnLst/>
              <a:rect l="l" t="t" r="r" b="b"/>
              <a:pathLst>
                <a:path w="524" h="484" extrusionOk="0">
                  <a:moveTo>
                    <a:pt x="396" y="0"/>
                  </a:moveTo>
                  <a:cubicBezTo>
                    <a:pt x="378" y="5"/>
                    <a:pt x="359" y="12"/>
                    <a:pt x="340" y="16"/>
                  </a:cubicBezTo>
                  <a:cubicBezTo>
                    <a:pt x="295" y="64"/>
                    <a:pt x="284" y="147"/>
                    <a:pt x="194" y="147"/>
                  </a:cubicBezTo>
                  <a:cubicBezTo>
                    <a:pt x="187" y="147"/>
                    <a:pt x="176" y="147"/>
                    <a:pt x="164" y="143"/>
                  </a:cubicBezTo>
                  <a:cubicBezTo>
                    <a:pt x="142" y="143"/>
                    <a:pt x="78" y="255"/>
                    <a:pt x="33" y="314"/>
                  </a:cubicBezTo>
                  <a:cubicBezTo>
                    <a:pt x="0" y="356"/>
                    <a:pt x="37" y="431"/>
                    <a:pt x="90" y="471"/>
                  </a:cubicBezTo>
                  <a:cubicBezTo>
                    <a:pt x="104" y="479"/>
                    <a:pt x="116" y="483"/>
                    <a:pt x="131" y="483"/>
                  </a:cubicBezTo>
                  <a:cubicBezTo>
                    <a:pt x="154" y="483"/>
                    <a:pt x="176" y="468"/>
                    <a:pt x="194" y="453"/>
                  </a:cubicBezTo>
                  <a:cubicBezTo>
                    <a:pt x="261" y="319"/>
                    <a:pt x="418" y="374"/>
                    <a:pt x="523" y="292"/>
                  </a:cubicBezTo>
                  <a:cubicBezTo>
                    <a:pt x="445" y="214"/>
                    <a:pt x="482" y="83"/>
                    <a:pt x="39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6" name="Google Shape;7276;p5"/>
            <p:cNvSpPr/>
            <p:nvPr/>
          </p:nvSpPr>
          <p:spPr>
            <a:xfrm>
              <a:off x="-5187699" y="-2904872"/>
              <a:ext cx="21822" cy="25164"/>
            </a:xfrm>
            <a:custGeom>
              <a:avLst/>
              <a:gdLst/>
              <a:ahLst/>
              <a:cxnLst/>
              <a:rect l="l" t="t" r="r" b="b"/>
              <a:pathLst>
                <a:path w="457" h="527" extrusionOk="0">
                  <a:moveTo>
                    <a:pt x="158" y="0"/>
                  </a:moveTo>
                  <a:cubicBezTo>
                    <a:pt x="143" y="0"/>
                    <a:pt x="127" y="7"/>
                    <a:pt x="109" y="26"/>
                  </a:cubicBezTo>
                  <a:cubicBezTo>
                    <a:pt x="79" y="67"/>
                    <a:pt x="53" y="109"/>
                    <a:pt x="27" y="150"/>
                  </a:cubicBezTo>
                  <a:cubicBezTo>
                    <a:pt x="64" y="183"/>
                    <a:pt x="105" y="217"/>
                    <a:pt x="15" y="232"/>
                  </a:cubicBezTo>
                  <a:cubicBezTo>
                    <a:pt x="1" y="295"/>
                    <a:pt x="30" y="321"/>
                    <a:pt x="91" y="321"/>
                  </a:cubicBezTo>
                  <a:cubicBezTo>
                    <a:pt x="113" y="311"/>
                    <a:pt x="135" y="303"/>
                    <a:pt x="150" y="303"/>
                  </a:cubicBezTo>
                  <a:cubicBezTo>
                    <a:pt x="180" y="303"/>
                    <a:pt x="191" y="325"/>
                    <a:pt x="180" y="378"/>
                  </a:cubicBezTo>
                  <a:cubicBezTo>
                    <a:pt x="153" y="464"/>
                    <a:pt x="176" y="512"/>
                    <a:pt x="266" y="527"/>
                  </a:cubicBezTo>
                  <a:cubicBezTo>
                    <a:pt x="277" y="486"/>
                    <a:pt x="203" y="423"/>
                    <a:pt x="310" y="404"/>
                  </a:cubicBezTo>
                  <a:cubicBezTo>
                    <a:pt x="344" y="397"/>
                    <a:pt x="412" y="385"/>
                    <a:pt x="438" y="329"/>
                  </a:cubicBezTo>
                  <a:cubicBezTo>
                    <a:pt x="449" y="232"/>
                    <a:pt x="457" y="135"/>
                    <a:pt x="405" y="45"/>
                  </a:cubicBezTo>
                  <a:cubicBezTo>
                    <a:pt x="378" y="60"/>
                    <a:pt x="355" y="71"/>
                    <a:pt x="333" y="86"/>
                  </a:cubicBezTo>
                  <a:cubicBezTo>
                    <a:pt x="348" y="123"/>
                    <a:pt x="386" y="168"/>
                    <a:pt x="315" y="180"/>
                  </a:cubicBezTo>
                  <a:lnTo>
                    <a:pt x="300" y="180"/>
                  </a:lnTo>
                  <a:cubicBezTo>
                    <a:pt x="239" y="180"/>
                    <a:pt x="277" y="105"/>
                    <a:pt x="251" y="78"/>
                  </a:cubicBezTo>
                  <a:cubicBezTo>
                    <a:pt x="217" y="60"/>
                    <a:pt x="198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7" name="Google Shape;7277;p5"/>
            <p:cNvSpPr/>
            <p:nvPr/>
          </p:nvSpPr>
          <p:spPr>
            <a:xfrm>
              <a:off x="-5509200" y="-3260132"/>
              <a:ext cx="25594" cy="29701"/>
            </a:xfrm>
            <a:custGeom>
              <a:avLst/>
              <a:gdLst/>
              <a:ahLst/>
              <a:cxnLst/>
              <a:rect l="l" t="t" r="r" b="b"/>
              <a:pathLst>
                <a:path w="536" h="622" extrusionOk="0">
                  <a:moveTo>
                    <a:pt x="356" y="1"/>
                  </a:moveTo>
                  <a:cubicBezTo>
                    <a:pt x="349" y="13"/>
                    <a:pt x="342" y="23"/>
                    <a:pt x="330" y="35"/>
                  </a:cubicBezTo>
                  <a:cubicBezTo>
                    <a:pt x="420" y="147"/>
                    <a:pt x="274" y="270"/>
                    <a:pt x="349" y="386"/>
                  </a:cubicBezTo>
                  <a:cubicBezTo>
                    <a:pt x="352" y="398"/>
                    <a:pt x="342" y="408"/>
                    <a:pt x="330" y="416"/>
                  </a:cubicBezTo>
                  <a:cubicBezTo>
                    <a:pt x="326" y="416"/>
                    <a:pt x="319" y="420"/>
                    <a:pt x="315" y="420"/>
                  </a:cubicBezTo>
                  <a:cubicBezTo>
                    <a:pt x="211" y="427"/>
                    <a:pt x="158" y="562"/>
                    <a:pt x="46" y="562"/>
                  </a:cubicBezTo>
                  <a:cubicBezTo>
                    <a:pt x="35" y="562"/>
                    <a:pt x="28" y="562"/>
                    <a:pt x="12" y="558"/>
                  </a:cubicBezTo>
                  <a:cubicBezTo>
                    <a:pt x="12" y="558"/>
                    <a:pt x="5" y="592"/>
                    <a:pt x="1" y="607"/>
                  </a:cubicBezTo>
                  <a:cubicBezTo>
                    <a:pt x="42" y="618"/>
                    <a:pt x="83" y="622"/>
                    <a:pt x="121" y="622"/>
                  </a:cubicBezTo>
                  <a:cubicBezTo>
                    <a:pt x="259" y="622"/>
                    <a:pt x="375" y="558"/>
                    <a:pt x="468" y="435"/>
                  </a:cubicBezTo>
                  <a:cubicBezTo>
                    <a:pt x="535" y="390"/>
                    <a:pt x="528" y="323"/>
                    <a:pt x="528" y="256"/>
                  </a:cubicBezTo>
                  <a:cubicBezTo>
                    <a:pt x="502" y="151"/>
                    <a:pt x="528" y="9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8" name="Google Shape;7278;p5"/>
            <p:cNvSpPr/>
            <p:nvPr/>
          </p:nvSpPr>
          <p:spPr>
            <a:xfrm>
              <a:off x="-4993834" y="-2977356"/>
              <a:ext cx="24448" cy="22538"/>
            </a:xfrm>
            <a:custGeom>
              <a:avLst/>
              <a:gdLst/>
              <a:ahLst/>
              <a:cxnLst/>
              <a:rect l="l" t="t" r="r" b="b"/>
              <a:pathLst>
                <a:path w="512" h="472" extrusionOk="0">
                  <a:moveTo>
                    <a:pt x="191" y="105"/>
                  </a:moveTo>
                  <a:cubicBezTo>
                    <a:pt x="209" y="105"/>
                    <a:pt x="225" y="112"/>
                    <a:pt x="239" y="120"/>
                  </a:cubicBezTo>
                  <a:cubicBezTo>
                    <a:pt x="314" y="161"/>
                    <a:pt x="385" y="214"/>
                    <a:pt x="284" y="292"/>
                  </a:cubicBezTo>
                  <a:cubicBezTo>
                    <a:pt x="251" y="318"/>
                    <a:pt x="277" y="359"/>
                    <a:pt x="247" y="378"/>
                  </a:cubicBezTo>
                  <a:cubicBezTo>
                    <a:pt x="157" y="359"/>
                    <a:pt x="153" y="273"/>
                    <a:pt x="127" y="214"/>
                  </a:cubicBezTo>
                  <a:cubicBezTo>
                    <a:pt x="108" y="172"/>
                    <a:pt x="131" y="143"/>
                    <a:pt x="157" y="116"/>
                  </a:cubicBezTo>
                  <a:cubicBezTo>
                    <a:pt x="168" y="109"/>
                    <a:pt x="180" y="105"/>
                    <a:pt x="191" y="105"/>
                  </a:cubicBezTo>
                  <a:close/>
                  <a:moveTo>
                    <a:pt x="213" y="0"/>
                  </a:moveTo>
                  <a:cubicBezTo>
                    <a:pt x="146" y="0"/>
                    <a:pt x="101" y="49"/>
                    <a:pt x="68" y="154"/>
                  </a:cubicBezTo>
                  <a:cubicBezTo>
                    <a:pt x="0" y="345"/>
                    <a:pt x="63" y="426"/>
                    <a:pt x="310" y="471"/>
                  </a:cubicBezTo>
                  <a:cubicBezTo>
                    <a:pt x="344" y="400"/>
                    <a:pt x="430" y="381"/>
                    <a:pt x="463" y="311"/>
                  </a:cubicBezTo>
                  <a:cubicBezTo>
                    <a:pt x="512" y="176"/>
                    <a:pt x="445" y="67"/>
                    <a:pt x="277" y="12"/>
                  </a:cubicBezTo>
                  <a:cubicBezTo>
                    <a:pt x="254" y="4"/>
                    <a:pt x="232" y="0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9" name="Google Shape;7279;p5"/>
            <p:cNvSpPr/>
            <p:nvPr/>
          </p:nvSpPr>
          <p:spPr>
            <a:xfrm>
              <a:off x="-5238219" y="-2850628"/>
              <a:ext cx="19721" cy="28411"/>
            </a:xfrm>
            <a:custGeom>
              <a:avLst/>
              <a:gdLst/>
              <a:ahLst/>
              <a:cxnLst/>
              <a:rect l="l" t="t" r="r" b="b"/>
              <a:pathLst>
                <a:path w="413" h="595" extrusionOk="0">
                  <a:moveTo>
                    <a:pt x="288" y="1"/>
                  </a:moveTo>
                  <a:cubicBezTo>
                    <a:pt x="266" y="1"/>
                    <a:pt x="259" y="30"/>
                    <a:pt x="247" y="56"/>
                  </a:cubicBezTo>
                  <a:cubicBezTo>
                    <a:pt x="240" y="75"/>
                    <a:pt x="214" y="86"/>
                    <a:pt x="198" y="101"/>
                  </a:cubicBezTo>
                  <a:cubicBezTo>
                    <a:pt x="162" y="184"/>
                    <a:pt x="154" y="277"/>
                    <a:pt x="64" y="329"/>
                  </a:cubicBezTo>
                  <a:cubicBezTo>
                    <a:pt x="0" y="367"/>
                    <a:pt x="50" y="431"/>
                    <a:pt x="41" y="479"/>
                  </a:cubicBezTo>
                  <a:lnTo>
                    <a:pt x="124" y="479"/>
                  </a:lnTo>
                  <a:cubicBezTo>
                    <a:pt x="207" y="479"/>
                    <a:pt x="207" y="498"/>
                    <a:pt x="221" y="595"/>
                  </a:cubicBezTo>
                  <a:cubicBezTo>
                    <a:pt x="259" y="584"/>
                    <a:pt x="300" y="569"/>
                    <a:pt x="341" y="554"/>
                  </a:cubicBezTo>
                  <a:cubicBezTo>
                    <a:pt x="412" y="400"/>
                    <a:pt x="337" y="251"/>
                    <a:pt x="329" y="101"/>
                  </a:cubicBezTo>
                  <a:cubicBezTo>
                    <a:pt x="348" y="68"/>
                    <a:pt x="359" y="34"/>
                    <a:pt x="319" y="12"/>
                  </a:cubicBezTo>
                  <a:cubicBezTo>
                    <a:pt x="307" y="4"/>
                    <a:pt x="296" y="1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0" name="Google Shape;7280;p5"/>
            <p:cNvSpPr/>
            <p:nvPr/>
          </p:nvSpPr>
          <p:spPr>
            <a:xfrm>
              <a:off x="-5273363" y="-2779432"/>
              <a:ext cx="27170" cy="14564"/>
            </a:xfrm>
            <a:custGeom>
              <a:avLst/>
              <a:gdLst/>
              <a:ahLst/>
              <a:cxnLst/>
              <a:rect l="l" t="t" r="r" b="b"/>
              <a:pathLst>
                <a:path w="569" h="305" extrusionOk="0">
                  <a:moveTo>
                    <a:pt x="168" y="1"/>
                  </a:moveTo>
                  <a:cubicBezTo>
                    <a:pt x="139" y="1"/>
                    <a:pt x="105" y="8"/>
                    <a:pt x="71" y="35"/>
                  </a:cubicBezTo>
                  <a:cubicBezTo>
                    <a:pt x="1" y="91"/>
                    <a:pt x="19" y="147"/>
                    <a:pt x="30" y="210"/>
                  </a:cubicBezTo>
                  <a:cubicBezTo>
                    <a:pt x="45" y="277"/>
                    <a:pt x="82" y="304"/>
                    <a:pt x="127" y="304"/>
                  </a:cubicBezTo>
                  <a:cubicBezTo>
                    <a:pt x="149" y="304"/>
                    <a:pt x="172" y="296"/>
                    <a:pt x="198" y="289"/>
                  </a:cubicBezTo>
                  <a:cubicBezTo>
                    <a:pt x="262" y="263"/>
                    <a:pt x="322" y="237"/>
                    <a:pt x="385" y="237"/>
                  </a:cubicBezTo>
                  <a:cubicBezTo>
                    <a:pt x="415" y="237"/>
                    <a:pt x="449" y="240"/>
                    <a:pt x="482" y="259"/>
                  </a:cubicBezTo>
                  <a:cubicBezTo>
                    <a:pt x="490" y="263"/>
                    <a:pt x="498" y="266"/>
                    <a:pt x="505" y="266"/>
                  </a:cubicBezTo>
                  <a:cubicBezTo>
                    <a:pt x="520" y="266"/>
                    <a:pt x="531" y="255"/>
                    <a:pt x="539" y="237"/>
                  </a:cubicBezTo>
                  <a:cubicBezTo>
                    <a:pt x="568" y="180"/>
                    <a:pt x="512" y="87"/>
                    <a:pt x="456" y="87"/>
                  </a:cubicBezTo>
                  <a:lnTo>
                    <a:pt x="437" y="87"/>
                  </a:lnTo>
                  <a:cubicBezTo>
                    <a:pt x="422" y="94"/>
                    <a:pt x="408" y="94"/>
                    <a:pt x="396" y="94"/>
                  </a:cubicBezTo>
                  <a:cubicBezTo>
                    <a:pt x="351" y="94"/>
                    <a:pt x="325" y="72"/>
                    <a:pt x="288" y="46"/>
                  </a:cubicBezTo>
                  <a:cubicBezTo>
                    <a:pt x="251" y="23"/>
                    <a:pt x="213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1" name="Google Shape;7281;p5"/>
            <p:cNvSpPr/>
            <p:nvPr/>
          </p:nvSpPr>
          <p:spPr>
            <a:xfrm>
              <a:off x="-5467753" y="-3262233"/>
              <a:ext cx="21822" cy="20389"/>
            </a:xfrm>
            <a:custGeom>
              <a:avLst/>
              <a:gdLst/>
              <a:ahLst/>
              <a:cxnLst/>
              <a:rect l="l" t="t" r="r" b="b"/>
              <a:pathLst>
                <a:path w="457" h="427" extrusionOk="0">
                  <a:moveTo>
                    <a:pt x="199" y="165"/>
                  </a:moveTo>
                  <a:cubicBezTo>
                    <a:pt x="326" y="191"/>
                    <a:pt x="236" y="262"/>
                    <a:pt x="228" y="318"/>
                  </a:cubicBezTo>
                  <a:lnTo>
                    <a:pt x="191" y="318"/>
                  </a:lnTo>
                  <a:cubicBezTo>
                    <a:pt x="116" y="318"/>
                    <a:pt x="52" y="300"/>
                    <a:pt x="45" y="198"/>
                  </a:cubicBezTo>
                  <a:lnTo>
                    <a:pt x="45" y="195"/>
                  </a:lnTo>
                  <a:cubicBezTo>
                    <a:pt x="57" y="172"/>
                    <a:pt x="75" y="169"/>
                    <a:pt x="94" y="169"/>
                  </a:cubicBezTo>
                  <a:cubicBezTo>
                    <a:pt x="105" y="169"/>
                    <a:pt x="116" y="169"/>
                    <a:pt x="128" y="172"/>
                  </a:cubicBezTo>
                  <a:cubicBezTo>
                    <a:pt x="138" y="172"/>
                    <a:pt x="150" y="176"/>
                    <a:pt x="161" y="176"/>
                  </a:cubicBezTo>
                  <a:cubicBezTo>
                    <a:pt x="176" y="176"/>
                    <a:pt x="187" y="172"/>
                    <a:pt x="199" y="165"/>
                  </a:cubicBezTo>
                  <a:close/>
                  <a:moveTo>
                    <a:pt x="236" y="0"/>
                  </a:moveTo>
                  <a:cubicBezTo>
                    <a:pt x="214" y="0"/>
                    <a:pt x="191" y="4"/>
                    <a:pt x="164" y="12"/>
                  </a:cubicBezTo>
                  <a:cubicBezTo>
                    <a:pt x="116" y="67"/>
                    <a:pt x="45" y="105"/>
                    <a:pt x="16" y="176"/>
                  </a:cubicBezTo>
                  <a:cubicBezTo>
                    <a:pt x="23" y="183"/>
                    <a:pt x="34" y="191"/>
                    <a:pt x="42" y="195"/>
                  </a:cubicBezTo>
                  <a:lnTo>
                    <a:pt x="42" y="198"/>
                  </a:lnTo>
                  <a:cubicBezTo>
                    <a:pt x="7" y="240"/>
                    <a:pt x="0" y="288"/>
                    <a:pt x="0" y="337"/>
                  </a:cubicBezTo>
                  <a:cubicBezTo>
                    <a:pt x="7" y="345"/>
                    <a:pt x="16" y="352"/>
                    <a:pt x="26" y="359"/>
                  </a:cubicBezTo>
                  <a:cubicBezTo>
                    <a:pt x="120" y="416"/>
                    <a:pt x="228" y="404"/>
                    <a:pt x="330" y="426"/>
                  </a:cubicBezTo>
                  <a:cubicBezTo>
                    <a:pt x="318" y="397"/>
                    <a:pt x="326" y="363"/>
                    <a:pt x="352" y="348"/>
                  </a:cubicBezTo>
                  <a:cubicBezTo>
                    <a:pt x="456" y="288"/>
                    <a:pt x="449" y="198"/>
                    <a:pt x="408" y="112"/>
                  </a:cubicBezTo>
                  <a:cubicBezTo>
                    <a:pt x="371" y="38"/>
                    <a:pt x="311" y="0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2" name="Google Shape;7282;p5"/>
            <p:cNvSpPr/>
            <p:nvPr/>
          </p:nvSpPr>
          <p:spPr>
            <a:xfrm>
              <a:off x="-5419000" y="-3110149"/>
              <a:ext cx="20532" cy="19673"/>
            </a:xfrm>
            <a:custGeom>
              <a:avLst/>
              <a:gdLst/>
              <a:ahLst/>
              <a:cxnLst/>
              <a:rect l="l" t="t" r="r" b="b"/>
              <a:pathLst>
                <a:path w="430" h="412" extrusionOk="0">
                  <a:moveTo>
                    <a:pt x="329" y="0"/>
                  </a:moveTo>
                  <a:cubicBezTo>
                    <a:pt x="127" y="0"/>
                    <a:pt x="52" y="83"/>
                    <a:pt x="0" y="336"/>
                  </a:cubicBezTo>
                  <a:cubicBezTo>
                    <a:pt x="26" y="352"/>
                    <a:pt x="52" y="367"/>
                    <a:pt x="78" y="381"/>
                  </a:cubicBezTo>
                  <a:cubicBezTo>
                    <a:pt x="101" y="397"/>
                    <a:pt x="123" y="412"/>
                    <a:pt x="149" y="412"/>
                  </a:cubicBezTo>
                  <a:cubicBezTo>
                    <a:pt x="161" y="412"/>
                    <a:pt x="175" y="407"/>
                    <a:pt x="190" y="400"/>
                  </a:cubicBezTo>
                  <a:cubicBezTo>
                    <a:pt x="261" y="359"/>
                    <a:pt x="187" y="333"/>
                    <a:pt x="187" y="303"/>
                  </a:cubicBezTo>
                  <a:cubicBezTo>
                    <a:pt x="183" y="250"/>
                    <a:pt x="168" y="191"/>
                    <a:pt x="228" y="161"/>
                  </a:cubicBezTo>
                  <a:cubicBezTo>
                    <a:pt x="303" y="195"/>
                    <a:pt x="258" y="292"/>
                    <a:pt x="325" y="326"/>
                  </a:cubicBezTo>
                  <a:cubicBezTo>
                    <a:pt x="411" y="224"/>
                    <a:pt x="430" y="120"/>
                    <a:pt x="3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3" name="Google Shape;7283;p5"/>
            <p:cNvSpPr/>
            <p:nvPr/>
          </p:nvSpPr>
          <p:spPr>
            <a:xfrm>
              <a:off x="-5212338" y="-2736219"/>
              <a:ext cx="26454" cy="24162"/>
            </a:xfrm>
            <a:custGeom>
              <a:avLst/>
              <a:gdLst/>
              <a:ahLst/>
              <a:cxnLst/>
              <a:rect l="l" t="t" r="r" b="b"/>
              <a:pathLst>
                <a:path w="554" h="506" extrusionOk="0">
                  <a:moveTo>
                    <a:pt x="154" y="0"/>
                  </a:moveTo>
                  <a:cubicBezTo>
                    <a:pt x="94" y="0"/>
                    <a:pt x="41" y="42"/>
                    <a:pt x="1" y="128"/>
                  </a:cubicBezTo>
                  <a:cubicBezTo>
                    <a:pt x="79" y="143"/>
                    <a:pt x="113" y="225"/>
                    <a:pt x="184" y="251"/>
                  </a:cubicBezTo>
                  <a:cubicBezTo>
                    <a:pt x="210" y="221"/>
                    <a:pt x="232" y="210"/>
                    <a:pt x="251" y="210"/>
                  </a:cubicBezTo>
                  <a:cubicBezTo>
                    <a:pt x="284" y="210"/>
                    <a:pt x="311" y="243"/>
                    <a:pt x="329" y="285"/>
                  </a:cubicBezTo>
                  <a:cubicBezTo>
                    <a:pt x="348" y="326"/>
                    <a:pt x="326" y="330"/>
                    <a:pt x="303" y="330"/>
                  </a:cubicBezTo>
                  <a:lnTo>
                    <a:pt x="288" y="330"/>
                  </a:lnTo>
                  <a:cubicBezTo>
                    <a:pt x="274" y="330"/>
                    <a:pt x="262" y="330"/>
                    <a:pt x="255" y="341"/>
                  </a:cubicBezTo>
                  <a:cubicBezTo>
                    <a:pt x="319" y="374"/>
                    <a:pt x="251" y="505"/>
                    <a:pt x="363" y="505"/>
                  </a:cubicBezTo>
                  <a:lnTo>
                    <a:pt x="367" y="505"/>
                  </a:lnTo>
                  <a:cubicBezTo>
                    <a:pt x="405" y="449"/>
                    <a:pt x="483" y="434"/>
                    <a:pt x="494" y="356"/>
                  </a:cubicBezTo>
                  <a:cubicBezTo>
                    <a:pt x="494" y="348"/>
                    <a:pt x="498" y="345"/>
                    <a:pt x="509" y="345"/>
                  </a:cubicBezTo>
                  <a:cubicBezTo>
                    <a:pt x="520" y="345"/>
                    <a:pt x="543" y="352"/>
                    <a:pt x="554" y="359"/>
                  </a:cubicBezTo>
                  <a:cubicBezTo>
                    <a:pt x="550" y="341"/>
                    <a:pt x="546" y="326"/>
                    <a:pt x="543" y="307"/>
                  </a:cubicBezTo>
                  <a:cubicBezTo>
                    <a:pt x="498" y="262"/>
                    <a:pt x="450" y="225"/>
                    <a:pt x="389" y="207"/>
                  </a:cubicBezTo>
                  <a:cubicBezTo>
                    <a:pt x="341" y="184"/>
                    <a:pt x="329" y="135"/>
                    <a:pt x="300" y="94"/>
                  </a:cubicBezTo>
                  <a:cubicBezTo>
                    <a:pt x="255" y="31"/>
                    <a:pt x="203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4" name="Google Shape;7284;p5"/>
            <p:cNvSpPr/>
            <p:nvPr/>
          </p:nvSpPr>
          <p:spPr>
            <a:xfrm>
              <a:off x="-5474533" y="-3118028"/>
              <a:ext cx="20389" cy="16283"/>
            </a:xfrm>
            <a:custGeom>
              <a:avLst/>
              <a:gdLst/>
              <a:ahLst/>
              <a:cxnLst/>
              <a:rect l="l" t="t" r="r" b="b"/>
              <a:pathLst>
                <a:path w="427" h="341" extrusionOk="0">
                  <a:moveTo>
                    <a:pt x="202" y="1"/>
                  </a:moveTo>
                  <a:cubicBezTo>
                    <a:pt x="142" y="1"/>
                    <a:pt x="79" y="27"/>
                    <a:pt x="53" y="65"/>
                  </a:cubicBezTo>
                  <a:cubicBezTo>
                    <a:pt x="11" y="120"/>
                    <a:pt x="1" y="292"/>
                    <a:pt x="34" y="315"/>
                  </a:cubicBezTo>
                  <a:cubicBezTo>
                    <a:pt x="56" y="334"/>
                    <a:pt x="90" y="341"/>
                    <a:pt x="120" y="341"/>
                  </a:cubicBezTo>
                  <a:cubicBezTo>
                    <a:pt x="202" y="341"/>
                    <a:pt x="296" y="296"/>
                    <a:pt x="344" y="218"/>
                  </a:cubicBezTo>
                  <a:cubicBezTo>
                    <a:pt x="427" y="139"/>
                    <a:pt x="348" y="79"/>
                    <a:pt x="296" y="30"/>
                  </a:cubicBezTo>
                  <a:cubicBezTo>
                    <a:pt x="270" y="8"/>
                    <a:pt x="236" y="1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5" name="Google Shape;7285;p5"/>
            <p:cNvSpPr/>
            <p:nvPr/>
          </p:nvSpPr>
          <p:spPr>
            <a:xfrm>
              <a:off x="-5277469" y="-2849529"/>
              <a:ext cx="18240" cy="16283"/>
            </a:xfrm>
            <a:custGeom>
              <a:avLst/>
              <a:gdLst/>
              <a:ahLst/>
              <a:cxnLst/>
              <a:rect l="l" t="t" r="r" b="b"/>
              <a:pathLst>
                <a:path w="382" h="341" extrusionOk="0">
                  <a:moveTo>
                    <a:pt x="183" y="0"/>
                  </a:moveTo>
                  <a:cubicBezTo>
                    <a:pt x="123" y="0"/>
                    <a:pt x="60" y="18"/>
                    <a:pt x="37" y="49"/>
                  </a:cubicBezTo>
                  <a:cubicBezTo>
                    <a:pt x="0" y="104"/>
                    <a:pt x="30" y="265"/>
                    <a:pt x="87" y="303"/>
                  </a:cubicBezTo>
                  <a:cubicBezTo>
                    <a:pt x="127" y="329"/>
                    <a:pt x="161" y="340"/>
                    <a:pt x="199" y="340"/>
                  </a:cubicBezTo>
                  <a:cubicBezTo>
                    <a:pt x="247" y="340"/>
                    <a:pt x="292" y="310"/>
                    <a:pt x="333" y="254"/>
                  </a:cubicBezTo>
                  <a:cubicBezTo>
                    <a:pt x="382" y="180"/>
                    <a:pt x="370" y="75"/>
                    <a:pt x="303" y="30"/>
                  </a:cubicBezTo>
                  <a:cubicBezTo>
                    <a:pt x="277" y="11"/>
                    <a:pt x="228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6" name="Google Shape;7286;p5"/>
            <p:cNvSpPr/>
            <p:nvPr/>
          </p:nvSpPr>
          <p:spPr>
            <a:xfrm>
              <a:off x="-5520421" y="-3340925"/>
              <a:ext cx="24496" cy="16617"/>
            </a:xfrm>
            <a:custGeom>
              <a:avLst/>
              <a:gdLst/>
              <a:ahLst/>
              <a:cxnLst/>
              <a:rect l="l" t="t" r="r" b="b"/>
              <a:pathLst>
                <a:path w="513" h="348" extrusionOk="0">
                  <a:moveTo>
                    <a:pt x="61" y="0"/>
                  </a:moveTo>
                  <a:cubicBezTo>
                    <a:pt x="53" y="0"/>
                    <a:pt x="38" y="4"/>
                    <a:pt x="27" y="14"/>
                  </a:cubicBezTo>
                  <a:cubicBezTo>
                    <a:pt x="1" y="37"/>
                    <a:pt x="11" y="64"/>
                    <a:pt x="11" y="97"/>
                  </a:cubicBezTo>
                  <a:cubicBezTo>
                    <a:pt x="30" y="266"/>
                    <a:pt x="90" y="347"/>
                    <a:pt x="221" y="347"/>
                  </a:cubicBezTo>
                  <a:cubicBezTo>
                    <a:pt x="255" y="347"/>
                    <a:pt x="292" y="340"/>
                    <a:pt x="334" y="328"/>
                  </a:cubicBezTo>
                  <a:cubicBezTo>
                    <a:pt x="382" y="318"/>
                    <a:pt x="427" y="306"/>
                    <a:pt x="513" y="284"/>
                  </a:cubicBezTo>
                  <a:cubicBezTo>
                    <a:pt x="360" y="183"/>
                    <a:pt x="244" y="104"/>
                    <a:pt x="128" y="30"/>
                  </a:cubicBezTo>
                  <a:cubicBezTo>
                    <a:pt x="106" y="19"/>
                    <a:pt x="87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7" name="Google Shape;7287;p5"/>
            <p:cNvSpPr/>
            <p:nvPr/>
          </p:nvSpPr>
          <p:spPr>
            <a:xfrm>
              <a:off x="-5269638" y="-3049315"/>
              <a:ext cx="26501" cy="12940"/>
            </a:xfrm>
            <a:custGeom>
              <a:avLst/>
              <a:gdLst/>
              <a:ahLst/>
              <a:cxnLst/>
              <a:rect l="l" t="t" r="r" b="b"/>
              <a:pathLst>
                <a:path w="555" h="271" extrusionOk="0">
                  <a:moveTo>
                    <a:pt x="318" y="1"/>
                  </a:moveTo>
                  <a:cubicBezTo>
                    <a:pt x="270" y="1"/>
                    <a:pt x="218" y="13"/>
                    <a:pt x="161" y="27"/>
                  </a:cubicBezTo>
                  <a:cubicBezTo>
                    <a:pt x="240" y="139"/>
                    <a:pt x="237" y="151"/>
                    <a:pt x="109" y="170"/>
                  </a:cubicBezTo>
                  <a:cubicBezTo>
                    <a:pt x="102" y="180"/>
                    <a:pt x="87" y="180"/>
                    <a:pt x="71" y="180"/>
                  </a:cubicBezTo>
                  <a:lnTo>
                    <a:pt x="57" y="180"/>
                  </a:lnTo>
                  <a:cubicBezTo>
                    <a:pt x="27" y="180"/>
                    <a:pt x="1" y="184"/>
                    <a:pt x="16" y="244"/>
                  </a:cubicBezTo>
                  <a:cubicBezTo>
                    <a:pt x="57" y="237"/>
                    <a:pt x="102" y="229"/>
                    <a:pt x="139" y="229"/>
                  </a:cubicBezTo>
                  <a:cubicBezTo>
                    <a:pt x="184" y="229"/>
                    <a:pt x="225" y="240"/>
                    <a:pt x="263" y="270"/>
                  </a:cubicBezTo>
                  <a:cubicBezTo>
                    <a:pt x="285" y="255"/>
                    <a:pt x="311" y="251"/>
                    <a:pt x="333" y="251"/>
                  </a:cubicBezTo>
                  <a:cubicBezTo>
                    <a:pt x="356" y="251"/>
                    <a:pt x="378" y="255"/>
                    <a:pt x="401" y="259"/>
                  </a:cubicBezTo>
                  <a:cubicBezTo>
                    <a:pt x="423" y="263"/>
                    <a:pt x="446" y="266"/>
                    <a:pt x="468" y="266"/>
                  </a:cubicBezTo>
                  <a:cubicBezTo>
                    <a:pt x="498" y="266"/>
                    <a:pt x="524" y="259"/>
                    <a:pt x="554" y="237"/>
                  </a:cubicBezTo>
                  <a:cubicBezTo>
                    <a:pt x="528" y="68"/>
                    <a:pt x="442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8" name="Google Shape;7288;p5"/>
            <p:cNvSpPr/>
            <p:nvPr/>
          </p:nvSpPr>
          <p:spPr>
            <a:xfrm>
              <a:off x="-5228382" y="-2769930"/>
              <a:ext cx="25021" cy="22204"/>
            </a:xfrm>
            <a:custGeom>
              <a:avLst/>
              <a:gdLst/>
              <a:ahLst/>
              <a:cxnLst/>
              <a:rect l="l" t="t" r="r" b="b"/>
              <a:pathLst>
                <a:path w="524" h="465" extrusionOk="0">
                  <a:moveTo>
                    <a:pt x="1" y="0"/>
                  </a:moveTo>
                  <a:lnTo>
                    <a:pt x="1" y="0"/>
                  </a:lnTo>
                  <a:cubicBezTo>
                    <a:pt x="41" y="71"/>
                    <a:pt x="53" y="150"/>
                    <a:pt x="71" y="228"/>
                  </a:cubicBezTo>
                  <a:cubicBezTo>
                    <a:pt x="82" y="221"/>
                    <a:pt x="97" y="217"/>
                    <a:pt x="105" y="217"/>
                  </a:cubicBezTo>
                  <a:cubicBezTo>
                    <a:pt x="158" y="217"/>
                    <a:pt x="172" y="277"/>
                    <a:pt x="165" y="307"/>
                  </a:cubicBezTo>
                  <a:cubicBezTo>
                    <a:pt x="161" y="325"/>
                    <a:pt x="146" y="333"/>
                    <a:pt x="135" y="333"/>
                  </a:cubicBezTo>
                  <a:cubicBezTo>
                    <a:pt x="113" y="333"/>
                    <a:pt x="86" y="318"/>
                    <a:pt x="63" y="307"/>
                  </a:cubicBezTo>
                  <a:lnTo>
                    <a:pt x="63" y="307"/>
                  </a:lnTo>
                  <a:cubicBezTo>
                    <a:pt x="94" y="404"/>
                    <a:pt x="149" y="464"/>
                    <a:pt x="251" y="464"/>
                  </a:cubicBezTo>
                  <a:cubicBezTo>
                    <a:pt x="258" y="464"/>
                    <a:pt x="265" y="464"/>
                    <a:pt x="273" y="460"/>
                  </a:cubicBezTo>
                  <a:cubicBezTo>
                    <a:pt x="367" y="452"/>
                    <a:pt x="445" y="426"/>
                    <a:pt x="494" y="329"/>
                  </a:cubicBezTo>
                  <a:cubicBezTo>
                    <a:pt x="524" y="266"/>
                    <a:pt x="524" y="217"/>
                    <a:pt x="467" y="172"/>
                  </a:cubicBezTo>
                  <a:cubicBezTo>
                    <a:pt x="415" y="225"/>
                    <a:pt x="374" y="280"/>
                    <a:pt x="280" y="280"/>
                  </a:cubicBezTo>
                  <a:lnTo>
                    <a:pt x="270" y="280"/>
                  </a:lnTo>
                  <a:cubicBezTo>
                    <a:pt x="198" y="277"/>
                    <a:pt x="220" y="180"/>
                    <a:pt x="165" y="180"/>
                  </a:cubicBezTo>
                  <a:cubicBezTo>
                    <a:pt x="161" y="180"/>
                    <a:pt x="153" y="183"/>
                    <a:pt x="146" y="183"/>
                  </a:cubicBezTo>
                  <a:cubicBezTo>
                    <a:pt x="101" y="135"/>
                    <a:pt x="97" y="52"/>
                    <a:pt x="34" y="15"/>
                  </a:cubicBezTo>
                  <a:cubicBezTo>
                    <a:pt x="27" y="11"/>
                    <a:pt x="15" y="7"/>
                    <a:pt x="4" y="4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9" name="Google Shape;7289;p5"/>
            <p:cNvSpPr/>
            <p:nvPr/>
          </p:nvSpPr>
          <p:spPr>
            <a:xfrm>
              <a:off x="-5318725" y="-3042153"/>
              <a:ext cx="24687" cy="20389"/>
            </a:xfrm>
            <a:custGeom>
              <a:avLst/>
              <a:gdLst/>
              <a:ahLst/>
              <a:cxnLst/>
              <a:rect l="l" t="t" r="r" b="b"/>
              <a:pathLst>
                <a:path w="517" h="427" extrusionOk="0">
                  <a:moveTo>
                    <a:pt x="375" y="1"/>
                  </a:moveTo>
                  <a:cubicBezTo>
                    <a:pt x="333" y="1"/>
                    <a:pt x="300" y="27"/>
                    <a:pt x="273" y="75"/>
                  </a:cubicBezTo>
                  <a:cubicBezTo>
                    <a:pt x="228" y="158"/>
                    <a:pt x="166" y="194"/>
                    <a:pt x="102" y="239"/>
                  </a:cubicBezTo>
                  <a:cubicBezTo>
                    <a:pt x="16" y="296"/>
                    <a:pt x="0" y="351"/>
                    <a:pt x="79" y="427"/>
                  </a:cubicBezTo>
                  <a:cubicBezTo>
                    <a:pt x="121" y="374"/>
                    <a:pt x="192" y="348"/>
                    <a:pt x="192" y="258"/>
                  </a:cubicBezTo>
                  <a:cubicBezTo>
                    <a:pt x="199" y="262"/>
                    <a:pt x="202" y="270"/>
                    <a:pt x="210" y="273"/>
                  </a:cubicBezTo>
                  <a:cubicBezTo>
                    <a:pt x="251" y="318"/>
                    <a:pt x="262" y="351"/>
                    <a:pt x="233" y="396"/>
                  </a:cubicBezTo>
                  <a:cubicBezTo>
                    <a:pt x="311" y="389"/>
                    <a:pt x="318" y="307"/>
                    <a:pt x="367" y="266"/>
                  </a:cubicBezTo>
                  <a:cubicBezTo>
                    <a:pt x="345" y="247"/>
                    <a:pt x="323" y="229"/>
                    <a:pt x="285" y="199"/>
                  </a:cubicBezTo>
                  <a:cubicBezTo>
                    <a:pt x="330" y="194"/>
                    <a:pt x="371" y="187"/>
                    <a:pt x="408" y="187"/>
                  </a:cubicBezTo>
                  <a:cubicBezTo>
                    <a:pt x="435" y="187"/>
                    <a:pt x="461" y="191"/>
                    <a:pt x="487" y="210"/>
                  </a:cubicBezTo>
                  <a:cubicBezTo>
                    <a:pt x="498" y="172"/>
                    <a:pt x="490" y="127"/>
                    <a:pt x="516" y="98"/>
                  </a:cubicBezTo>
                  <a:cubicBezTo>
                    <a:pt x="471" y="34"/>
                    <a:pt x="419" y="1"/>
                    <a:pt x="3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0" name="Google Shape;7290;p5"/>
            <p:cNvSpPr/>
            <p:nvPr/>
          </p:nvSpPr>
          <p:spPr>
            <a:xfrm>
              <a:off x="-5439007" y="-3191563"/>
              <a:ext cx="19673" cy="18431"/>
            </a:xfrm>
            <a:custGeom>
              <a:avLst/>
              <a:gdLst/>
              <a:ahLst/>
              <a:cxnLst/>
              <a:rect l="l" t="t" r="r" b="b"/>
              <a:pathLst>
                <a:path w="412" h="386" extrusionOk="0">
                  <a:moveTo>
                    <a:pt x="404" y="0"/>
                  </a:moveTo>
                  <a:cubicBezTo>
                    <a:pt x="333" y="16"/>
                    <a:pt x="266" y="31"/>
                    <a:pt x="199" y="45"/>
                  </a:cubicBezTo>
                  <a:cubicBezTo>
                    <a:pt x="23" y="121"/>
                    <a:pt x="0" y="161"/>
                    <a:pt x="16" y="323"/>
                  </a:cubicBezTo>
                  <a:cubicBezTo>
                    <a:pt x="60" y="349"/>
                    <a:pt x="101" y="385"/>
                    <a:pt x="146" y="385"/>
                  </a:cubicBezTo>
                  <a:cubicBezTo>
                    <a:pt x="173" y="385"/>
                    <a:pt x="202" y="371"/>
                    <a:pt x="232" y="330"/>
                  </a:cubicBezTo>
                  <a:cubicBezTo>
                    <a:pt x="243" y="311"/>
                    <a:pt x="258" y="288"/>
                    <a:pt x="269" y="270"/>
                  </a:cubicBezTo>
                  <a:cubicBezTo>
                    <a:pt x="235" y="206"/>
                    <a:pt x="232" y="147"/>
                    <a:pt x="318" y="147"/>
                  </a:cubicBezTo>
                  <a:lnTo>
                    <a:pt x="330" y="147"/>
                  </a:lnTo>
                  <a:cubicBezTo>
                    <a:pt x="400" y="147"/>
                    <a:pt x="382" y="83"/>
                    <a:pt x="411" y="53"/>
                  </a:cubicBezTo>
                  <a:cubicBezTo>
                    <a:pt x="408" y="38"/>
                    <a:pt x="404" y="19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1" name="Google Shape;7291;p5"/>
            <p:cNvSpPr/>
            <p:nvPr/>
          </p:nvSpPr>
          <p:spPr>
            <a:xfrm>
              <a:off x="-5199446" y="-2894749"/>
              <a:ext cx="19482" cy="24687"/>
            </a:xfrm>
            <a:custGeom>
              <a:avLst/>
              <a:gdLst/>
              <a:ahLst/>
              <a:cxnLst/>
              <a:rect l="l" t="t" r="r" b="b"/>
              <a:pathLst>
                <a:path w="408" h="517" extrusionOk="0">
                  <a:moveTo>
                    <a:pt x="213" y="1"/>
                  </a:moveTo>
                  <a:cubicBezTo>
                    <a:pt x="202" y="1"/>
                    <a:pt x="194" y="5"/>
                    <a:pt x="183" y="9"/>
                  </a:cubicBezTo>
                  <a:cubicBezTo>
                    <a:pt x="224" y="91"/>
                    <a:pt x="247" y="166"/>
                    <a:pt x="145" y="225"/>
                  </a:cubicBezTo>
                  <a:cubicBezTo>
                    <a:pt x="101" y="252"/>
                    <a:pt x="93" y="289"/>
                    <a:pt x="130" y="330"/>
                  </a:cubicBezTo>
                  <a:cubicBezTo>
                    <a:pt x="157" y="360"/>
                    <a:pt x="187" y="390"/>
                    <a:pt x="183" y="435"/>
                  </a:cubicBezTo>
                  <a:cubicBezTo>
                    <a:pt x="171" y="446"/>
                    <a:pt x="157" y="449"/>
                    <a:pt x="145" y="449"/>
                  </a:cubicBezTo>
                  <a:cubicBezTo>
                    <a:pt x="127" y="449"/>
                    <a:pt x="108" y="442"/>
                    <a:pt x="90" y="431"/>
                  </a:cubicBezTo>
                  <a:cubicBezTo>
                    <a:pt x="71" y="420"/>
                    <a:pt x="52" y="413"/>
                    <a:pt x="33" y="413"/>
                  </a:cubicBezTo>
                  <a:cubicBezTo>
                    <a:pt x="23" y="413"/>
                    <a:pt x="11" y="416"/>
                    <a:pt x="0" y="423"/>
                  </a:cubicBezTo>
                  <a:cubicBezTo>
                    <a:pt x="75" y="483"/>
                    <a:pt x="149" y="517"/>
                    <a:pt x="228" y="517"/>
                  </a:cubicBezTo>
                  <a:cubicBezTo>
                    <a:pt x="287" y="517"/>
                    <a:pt x="347" y="499"/>
                    <a:pt x="407" y="465"/>
                  </a:cubicBezTo>
                  <a:cubicBezTo>
                    <a:pt x="325" y="387"/>
                    <a:pt x="235" y="311"/>
                    <a:pt x="355" y="192"/>
                  </a:cubicBezTo>
                  <a:cubicBezTo>
                    <a:pt x="373" y="173"/>
                    <a:pt x="351" y="135"/>
                    <a:pt x="337" y="109"/>
                  </a:cubicBezTo>
                  <a:cubicBezTo>
                    <a:pt x="276" y="109"/>
                    <a:pt x="247" y="83"/>
                    <a:pt x="261" y="20"/>
                  </a:cubicBezTo>
                  <a:cubicBezTo>
                    <a:pt x="247" y="9"/>
                    <a:pt x="232" y="1"/>
                    <a:pt x="2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2" name="Google Shape;7292;p5"/>
            <p:cNvSpPr/>
            <p:nvPr/>
          </p:nvSpPr>
          <p:spPr>
            <a:xfrm>
              <a:off x="-5324980" y="-2956633"/>
              <a:ext cx="23827" cy="18575"/>
            </a:xfrm>
            <a:custGeom>
              <a:avLst/>
              <a:gdLst/>
              <a:ahLst/>
              <a:cxnLst/>
              <a:rect l="l" t="t" r="r" b="b"/>
              <a:pathLst>
                <a:path w="499" h="389" extrusionOk="0">
                  <a:moveTo>
                    <a:pt x="304" y="0"/>
                  </a:moveTo>
                  <a:cubicBezTo>
                    <a:pt x="252" y="0"/>
                    <a:pt x="199" y="8"/>
                    <a:pt x="154" y="41"/>
                  </a:cubicBezTo>
                  <a:cubicBezTo>
                    <a:pt x="124" y="60"/>
                    <a:pt x="102" y="78"/>
                    <a:pt x="109" y="108"/>
                  </a:cubicBezTo>
                  <a:cubicBezTo>
                    <a:pt x="135" y="198"/>
                    <a:pt x="72" y="239"/>
                    <a:pt x="0" y="288"/>
                  </a:cubicBezTo>
                  <a:cubicBezTo>
                    <a:pt x="64" y="332"/>
                    <a:pt x="102" y="389"/>
                    <a:pt x="166" y="389"/>
                  </a:cubicBezTo>
                  <a:cubicBezTo>
                    <a:pt x="176" y="389"/>
                    <a:pt x="188" y="389"/>
                    <a:pt x="202" y="385"/>
                  </a:cubicBezTo>
                  <a:cubicBezTo>
                    <a:pt x="180" y="344"/>
                    <a:pt x="157" y="314"/>
                    <a:pt x="236" y="306"/>
                  </a:cubicBezTo>
                  <a:cubicBezTo>
                    <a:pt x="330" y="303"/>
                    <a:pt x="345" y="258"/>
                    <a:pt x="255" y="213"/>
                  </a:cubicBezTo>
                  <a:cubicBezTo>
                    <a:pt x="195" y="187"/>
                    <a:pt x="221" y="165"/>
                    <a:pt x="244" y="139"/>
                  </a:cubicBezTo>
                  <a:cubicBezTo>
                    <a:pt x="270" y="113"/>
                    <a:pt x="292" y="101"/>
                    <a:pt x="311" y="101"/>
                  </a:cubicBezTo>
                  <a:cubicBezTo>
                    <a:pt x="359" y="101"/>
                    <a:pt x="401" y="146"/>
                    <a:pt x="445" y="153"/>
                  </a:cubicBezTo>
                  <a:cubicBezTo>
                    <a:pt x="464" y="149"/>
                    <a:pt x="483" y="146"/>
                    <a:pt x="498" y="142"/>
                  </a:cubicBezTo>
                  <a:cubicBezTo>
                    <a:pt x="487" y="86"/>
                    <a:pt x="457" y="8"/>
                    <a:pt x="419" y="8"/>
                  </a:cubicBezTo>
                  <a:cubicBezTo>
                    <a:pt x="382" y="4"/>
                    <a:pt x="341" y="0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3" name="Google Shape;7293;p5"/>
            <p:cNvSpPr/>
            <p:nvPr/>
          </p:nvSpPr>
          <p:spPr>
            <a:xfrm>
              <a:off x="-5327654" y="-3093389"/>
              <a:ext cx="25928" cy="13274"/>
            </a:xfrm>
            <a:custGeom>
              <a:avLst/>
              <a:gdLst/>
              <a:ahLst/>
              <a:cxnLst/>
              <a:rect l="l" t="t" r="r" b="b"/>
              <a:pathLst>
                <a:path w="543" h="278" extrusionOk="0">
                  <a:moveTo>
                    <a:pt x="427" y="1"/>
                  </a:moveTo>
                  <a:cubicBezTo>
                    <a:pt x="348" y="23"/>
                    <a:pt x="251" y="23"/>
                    <a:pt x="203" y="101"/>
                  </a:cubicBezTo>
                  <a:cubicBezTo>
                    <a:pt x="184" y="132"/>
                    <a:pt x="165" y="154"/>
                    <a:pt x="143" y="154"/>
                  </a:cubicBezTo>
                  <a:cubicBezTo>
                    <a:pt x="128" y="154"/>
                    <a:pt x="113" y="146"/>
                    <a:pt x="91" y="132"/>
                  </a:cubicBezTo>
                  <a:cubicBezTo>
                    <a:pt x="83" y="124"/>
                    <a:pt x="75" y="120"/>
                    <a:pt x="65" y="120"/>
                  </a:cubicBezTo>
                  <a:cubicBezTo>
                    <a:pt x="46" y="120"/>
                    <a:pt x="27" y="135"/>
                    <a:pt x="20" y="158"/>
                  </a:cubicBezTo>
                  <a:cubicBezTo>
                    <a:pt x="1" y="195"/>
                    <a:pt x="12" y="236"/>
                    <a:pt x="53" y="244"/>
                  </a:cubicBezTo>
                  <a:cubicBezTo>
                    <a:pt x="91" y="251"/>
                    <a:pt x="124" y="277"/>
                    <a:pt x="161" y="277"/>
                  </a:cubicBezTo>
                  <a:cubicBezTo>
                    <a:pt x="173" y="277"/>
                    <a:pt x="184" y="273"/>
                    <a:pt x="196" y="270"/>
                  </a:cubicBezTo>
                  <a:cubicBezTo>
                    <a:pt x="236" y="240"/>
                    <a:pt x="191" y="151"/>
                    <a:pt x="263" y="151"/>
                  </a:cubicBezTo>
                  <a:lnTo>
                    <a:pt x="274" y="151"/>
                  </a:lnTo>
                  <a:cubicBezTo>
                    <a:pt x="334" y="158"/>
                    <a:pt x="337" y="218"/>
                    <a:pt x="334" y="270"/>
                  </a:cubicBezTo>
                  <a:cubicBezTo>
                    <a:pt x="389" y="255"/>
                    <a:pt x="517" y="168"/>
                    <a:pt x="528" y="135"/>
                  </a:cubicBezTo>
                  <a:cubicBezTo>
                    <a:pt x="543" y="72"/>
                    <a:pt x="501" y="1"/>
                    <a:pt x="4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4" name="Google Shape;7294;p5"/>
            <p:cNvSpPr/>
            <p:nvPr/>
          </p:nvSpPr>
          <p:spPr>
            <a:xfrm>
              <a:off x="-5435474" y="-2864380"/>
              <a:ext cx="21869" cy="16808"/>
            </a:xfrm>
            <a:custGeom>
              <a:avLst/>
              <a:gdLst/>
              <a:ahLst/>
              <a:cxnLst/>
              <a:rect l="l" t="t" r="r" b="b"/>
              <a:pathLst>
                <a:path w="458" h="352" extrusionOk="0">
                  <a:moveTo>
                    <a:pt x="251" y="1"/>
                  </a:moveTo>
                  <a:cubicBezTo>
                    <a:pt x="180" y="1"/>
                    <a:pt x="102" y="53"/>
                    <a:pt x="64" y="127"/>
                  </a:cubicBezTo>
                  <a:cubicBezTo>
                    <a:pt x="38" y="177"/>
                    <a:pt x="20" y="229"/>
                    <a:pt x="1" y="277"/>
                  </a:cubicBezTo>
                  <a:lnTo>
                    <a:pt x="16" y="277"/>
                  </a:lnTo>
                  <a:cubicBezTo>
                    <a:pt x="42" y="277"/>
                    <a:pt x="61" y="258"/>
                    <a:pt x="76" y="236"/>
                  </a:cubicBezTo>
                  <a:cubicBezTo>
                    <a:pt x="90" y="217"/>
                    <a:pt x="109" y="195"/>
                    <a:pt x="135" y="195"/>
                  </a:cubicBezTo>
                  <a:cubicBezTo>
                    <a:pt x="139" y="195"/>
                    <a:pt x="143" y="195"/>
                    <a:pt x="147" y="199"/>
                  </a:cubicBezTo>
                  <a:cubicBezTo>
                    <a:pt x="161" y="191"/>
                    <a:pt x="177" y="187"/>
                    <a:pt x="188" y="187"/>
                  </a:cubicBezTo>
                  <a:cubicBezTo>
                    <a:pt x="218" y="187"/>
                    <a:pt x="237" y="214"/>
                    <a:pt x="240" y="258"/>
                  </a:cubicBezTo>
                  <a:cubicBezTo>
                    <a:pt x="289" y="315"/>
                    <a:pt x="356" y="337"/>
                    <a:pt x="457" y="352"/>
                  </a:cubicBezTo>
                  <a:cubicBezTo>
                    <a:pt x="413" y="284"/>
                    <a:pt x="435" y="225"/>
                    <a:pt x="386" y="172"/>
                  </a:cubicBezTo>
                  <a:cubicBezTo>
                    <a:pt x="341" y="117"/>
                    <a:pt x="416" y="109"/>
                    <a:pt x="442" y="83"/>
                  </a:cubicBezTo>
                  <a:cubicBezTo>
                    <a:pt x="397" y="27"/>
                    <a:pt x="315" y="8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5" name="Google Shape;7295;p5"/>
            <p:cNvSpPr/>
            <p:nvPr/>
          </p:nvSpPr>
          <p:spPr>
            <a:xfrm>
              <a:off x="-5229289" y="-2787645"/>
              <a:ext cx="16808" cy="18479"/>
            </a:xfrm>
            <a:custGeom>
              <a:avLst/>
              <a:gdLst/>
              <a:ahLst/>
              <a:cxnLst/>
              <a:rect l="l" t="t" r="r" b="b"/>
              <a:pathLst>
                <a:path w="352" h="387" extrusionOk="0">
                  <a:moveTo>
                    <a:pt x="292" y="1"/>
                  </a:moveTo>
                  <a:cubicBezTo>
                    <a:pt x="266" y="1"/>
                    <a:pt x="251" y="46"/>
                    <a:pt x="229" y="50"/>
                  </a:cubicBezTo>
                  <a:cubicBezTo>
                    <a:pt x="90" y="83"/>
                    <a:pt x="4" y="154"/>
                    <a:pt x="1" y="304"/>
                  </a:cubicBezTo>
                  <a:cubicBezTo>
                    <a:pt x="1" y="326"/>
                    <a:pt x="11" y="349"/>
                    <a:pt x="20" y="371"/>
                  </a:cubicBezTo>
                  <a:lnTo>
                    <a:pt x="23" y="375"/>
                  </a:lnTo>
                  <a:cubicBezTo>
                    <a:pt x="98" y="371"/>
                    <a:pt x="168" y="330"/>
                    <a:pt x="244" y="330"/>
                  </a:cubicBezTo>
                  <a:cubicBezTo>
                    <a:pt x="262" y="330"/>
                    <a:pt x="284" y="334"/>
                    <a:pt x="307" y="342"/>
                  </a:cubicBezTo>
                  <a:cubicBezTo>
                    <a:pt x="311" y="330"/>
                    <a:pt x="318" y="319"/>
                    <a:pt x="325" y="308"/>
                  </a:cubicBezTo>
                  <a:cubicBezTo>
                    <a:pt x="247" y="252"/>
                    <a:pt x="270" y="192"/>
                    <a:pt x="315" y="124"/>
                  </a:cubicBezTo>
                  <a:cubicBezTo>
                    <a:pt x="341" y="87"/>
                    <a:pt x="352" y="38"/>
                    <a:pt x="311" y="9"/>
                  </a:cubicBezTo>
                  <a:cubicBezTo>
                    <a:pt x="303" y="5"/>
                    <a:pt x="299" y="1"/>
                    <a:pt x="292" y="1"/>
                  </a:cubicBezTo>
                  <a:close/>
                  <a:moveTo>
                    <a:pt x="23" y="375"/>
                  </a:moveTo>
                  <a:cubicBezTo>
                    <a:pt x="34" y="378"/>
                    <a:pt x="46" y="382"/>
                    <a:pt x="53" y="386"/>
                  </a:cubicBezTo>
                  <a:cubicBezTo>
                    <a:pt x="46" y="378"/>
                    <a:pt x="34" y="375"/>
                    <a:pt x="23" y="37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6" name="Google Shape;7296;p5"/>
            <p:cNvSpPr/>
            <p:nvPr/>
          </p:nvSpPr>
          <p:spPr>
            <a:xfrm>
              <a:off x="-4888211" y="-2818301"/>
              <a:ext cx="18288" cy="15567"/>
            </a:xfrm>
            <a:custGeom>
              <a:avLst/>
              <a:gdLst/>
              <a:ahLst/>
              <a:cxnLst/>
              <a:rect l="l" t="t" r="r" b="b"/>
              <a:pathLst>
                <a:path w="383" h="326" extrusionOk="0">
                  <a:moveTo>
                    <a:pt x="154" y="0"/>
                  </a:moveTo>
                  <a:cubicBezTo>
                    <a:pt x="139" y="0"/>
                    <a:pt x="125" y="4"/>
                    <a:pt x="106" y="11"/>
                  </a:cubicBezTo>
                  <a:cubicBezTo>
                    <a:pt x="49" y="42"/>
                    <a:pt x="12" y="94"/>
                    <a:pt x="20" y="161"/>
                  </a:cubicBezTo>
                  <a:cubicBezTo>
                    <a:pt x="23" y="213"/>
                    <a:pt x="1" y="266"/>
                    <a:pt x="1" y="314"/>
                  </a:cubicBezTo>
                  <a:cubicBezTo>
                    <a:pt x="23" y="322"/>
                    <a:pt x="38" y="325"/>
                    <a:pt x="57" y="325"/>
                  </a:cubicBezTo>
                  <a:cubicBezTo>
                    <a:pt x="109" y="325"/>
                    <a:pt x="151" y="284"/>
                    <a:pt x="199" y="269"/>
                  </a:cubicBezTo>
                  <a:cubicBezTo>
                    <a:pt x="256" y="254"/>
                    <a:pt x="308" y="221"/>
                    <a:pt x="382" y="202"/>
                  </a:cubicBezTo>
                  <a:cubicBezTo>
                    <a:pt x="345" y="154"/>
                    <a:pt x="311" y="104"/>
                    <a:pt x="266" y="68"/>
                  </a:cubicBezTo>
                  <a:cubicBezTo>
                    <a:pt x="233" y="34"/>
                    <a:pt x="199" y="0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7" name="Google Shape;7297;p5"/>
            <p:cNvSpPr/>
            <p:nvPr/>
          </p:nvSpPr>
          <p:spPr>
            <a:xfrm>
              <a:off x="-5487044" y="-3239217"/>
              <a:ext cx="23254" cy="17524"/>
            </a:xfrm>
            <a:custGeom>
              <a:avLst/>
              <a:gdLst/>
              <a:ahLst/>
              <a:cxnLst/>
              <a:rect l="l" t="t" r="r" b="b"/>
              <a:pathLst>
                <a:path w="487" h="367" extrusionOk="0">
                  <a:moveTo>
                    <a:pt x="349" y="1"/>
                  </a:moveTo>
                  <a:cubicBezTo>
                    <a:pt x="299" y="87"/>
                    <a:pt x="263" y="127"/>
                    <a:pt x="218" y="127"/>
                  </a:cubicBezTo>
                  <a:cubicBezTo>
                    <a:pt x="184" y="127"/>
                    <a:pt x="142" y="101"/>
                    <a:pt x="94" y="49"/>
                  </a:cubicBezTo>
                  <a:cubicBezTo>
                    <a:pt x="87" y="49"/>
                    <a:pt x="83" y="46"/>
                    <a:pt x="80" y="46"/>
                  </a:cubicBezTo>
                  <a:cubicBezTo>
                    <a:pt x="64" y="46"/>
                    <a:pt x="53" y="53"/>
                    <a:pt x="45" y="64"/>
                  </a:cubicBezTo>
                  <a:cubicBezTo>
                    <a:pt x="61" y="105"/>
                    <a:pt x="1" y="135"/>
                    <a:pt x="19" y="177"/>
                  </a:cubicBezTo>
                  <a:cubicBezTo>
                    <a:pt x="87" y="221"/>
                    <a:pt x="214" y="221"/>
                    <a:pt x="158" y="360"/>
                  </a:cubicBezTo>
                  <a:cubicBezTo>
                    <a:pt x="165" y="363"/>
                    <a:pt x="173" y="367"/>
                    <a:pt x="180" y="367"/>
                  </a:cubicBezTo>
                  <a:cubicBezTo>
                    <a:pt x="187" y="367"/>
                    <a:pt x="199" y="363"/>
                    <a:pt x="210" y="356"/>
                  </a:cubicBezTo>
                  <a:lnTo>
                    <a:pt x="218" y="356"/>
                  </a:lnTo>
                  <a:cubicBezTo>
                    <a:pt x="251" y="356"/>
                    <a:pt x="281" y="334"/>
                    <a:pt x="311" y="315"/>
                  </a:cubicBezTo>
                  <a:cubicBezTo>
                    <a:pt x="341" y="292"/>
                    <a:pt x="371" y="274"/>
                    <a:pt x="408" y="274"/>
                  </a:cubicBezTo>
                  <a:cubicBezTo>
                    <a:pt x="416" y="274"/>
                    <a:pt x="423" y="274"/>
                    <a:pt x="434" y="277"/>
                  </a:cubicBezTo>
                  <a:lnTo>
                    <a:pt x="438" y="277"/>
                  </a:lnTo>
                  <a:cubicBezTo>
                    <a:pt x="487" y="277"/>
                    <a:pt x="461" y="232"/>
                    <a:pt x="472" y="210"/>
                  </a:cubicBezTo>
                  <a:cubicBezTo>
                    <a:pt x="442" y="158"/>
                    <a:pt x="341" y="127"/>
                    <a:pt x="411" y="38"/>
                  </a:cubicBezTo>
                  <a:cubicBezTo>
                    <a:pt x="389" y="27"/>
                    <a:pt x="371" y="15"/>
                    <a:pt x="3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8" name="Google Shape;7298;p5"/>
            <p:cNvSpPr/>
            <p:nvPr/>
          </p:nvSpPr>
          <p:spPr>
            <a:xfrm>
              <a:off x="-4912420" y="-2771554"/>
              <a:ext cx="16283" cy="16808"/>
            </a:xfrm>
            <a:custGeom>
              <a:avLst/>
              <a:gdLst/>
              <a:ahLst/>
              <a:cxnLst/>
              <a:rect l="l" t="t" r="r" b="b"/>
              <a:pathLst>
                <a:path w="341" h="352" extrusionOk="0">
                  <a:moveTo>
                    <a:pt x="138" y="0"/>
                  </a:moveTo>
                  <a:cubicBezTo>
                    <a:pt x="71" y="0"/>
                    <a:pt x="48" y="34"/>
                    <a:pt x="30" y="124"/>
                  </a:cubicBezTo>
                  <a:cubicBezTo>
                    <a:pt x="0" y="247"/>
                    <a:pt x="37" y="329"/>
                    <a:pt x="138" y="348"/>
                  </a:cubicBezTo>
                  <a:cubicBezTo>
                    <a:pt x="153" y="352"/>
                    <a:pt x="171" y="352"/>
                    <a:pt x="187" y="352"/>
                  </a:cubicBezTo>
                  <a:cubicBezTo>
                    <a:pt x="284" y="352"/>
                    <a:pt x="332" y="288"/>
                    <a:pt x="340" y="157"/>
                  </a:cubicBezTo>
                  <a:lnTo>
                    <a:pt x="340" y="157"/>
                  </a:lnTo>
                  <a:cubicBezTo>
                    <a:pt x="318" y="184"/>
                    <a:pt x="295" y="195"/>
                    <a:pt x="276" y="195"/>
                  </a:cubicBezTo>
                  <a:cubicBezTo>
                    <a:pt x="242" y="195"/>
                    <a:pt x="209" y="169"/>
                    <a:pt x="190" y="143"/>
                  </a:cubicBezTo>
                  <a:cubicBezTo>
                    <a:pt x="149" y="83"/>
                    <a:pt x="242" y="67"/>
                    <a:pt x="254" y="23"/>
                  </a:cubicBezTo>
                  <a:cubicBezTo>
                    <a:pt x="254" y="19"/>
                    <a:pt x="254" y="19"/>
                    <a:pt x="258" y="15"/>
                  </a:cubicBezTo>
                  <a:cubicBezTo>
                    <a:pt x="205" y="8"/>
                    <a:pt x="168" y="0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9" name="Google Shape;7299;p5"/>
            <p:cNvSpPr/>
            <p:nvPr/>
          </p:nvSpPr>
          <p:spPr>
            <a:xfrm>
              <a:off x="-5472050" y="-2962554"/>
              <a:ext cx="18432" cy="19004"/>
            </a:xfrm>
            <a:custGeom>
              <a:avLst/>
              <a:gdLst/>
              <a:ahLst/>
              <a:cxnLst/>
              <a:rect l="l" t="t" r="r" b="b"/>
              <a:pathLst>
                <a:path w="386" h="398" extrusionOk="0">
                  <a:moveTo>
                    <a:pt x="263" y="1"/>
                  </a:moveTo>
                  <a:cubicBezTo>
                    <a:pt x="237" y="1"/>
                    <a:pt x="202" y="19"/>
                    <a:pt x="165" y="49"/>
                  </a:cubicBezTo>
                  <a:cubicBezTo>
                    <a:pt x="124" y="80"/>
                    <a:pt x="120" y="150"/>
                    <a:pt x="53" y="150"/>
                  </a:cubicBezTo>
                  <a:cubicBezTo>
                    <a:pt x="35" y="251"/>
                    <a:pt x="1" y="359"/>
                    <a:pt x="150" y="397"/>
                  </a:cubicBezTo>
                  <a:cubicBezTo>
                    <a:pt x="195" y="371"/>
                    <a:pt x="240" y="341"/>
                    <a:pt x="266" y="289"/>
                  </a:cubicBezTo>
                  <a:cubicBezTo>
                    <a:pt x="247" y="266"/>
                    <a:pt x="225" y="247"/>
                    <a:pt x="210" y="221"/>
                  </a:cubicBezTo>
                  <a:cubicBezTo>
                    <a:pt x="195" y="199"/>
                    <a:pt x="165" y="161"/>
                    <a:pt x="210" y="147"/>
                  </a:cubicBezTo>
                  <a:cubicBezTo>
                    <a:pt x="218" y="142"/>
                    <a:pt x="225" y="142"/>
                    <a:pt x="228" y="142"/>
                  </a:cubicBezTo>
                  <a:cubicBezTo>
                    <a:pt x="259" y="142"/>
                    <a:pt x="273" y="173"/>
                    <a:pt x="273" y="210"/>
                  </a:cubicBezTo>
                  <a:cubicBezTo>
                    <a:pt x="289" y="214"/>
                    <a:pt x="299" y="214"/>
                    <a:pt x="307" y="214"/>
                  </a:cubicBezTo>
                  <a:cubicBezTo>
                    <a:pt x="367" y="214"/>
                    <a:pt x="359" y="142"/>
                    <a:pt x="385" y="106"/>
                  </a:cubicBezTo>
                  <a:cubicBezTo>
                    <a:pt x="344" y="35"/>
                    <a:pt x="307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0" name="Google Shape;7300;p5"/>
            <p:cNvSpPr/>
            <p:nvPr/>
          </p:nvSpPr>
          <p:spPr>
            <a:xfrm>
              <a:off x="-5403481" y="-3110674"/>
              <a:ext cx="19291" cy="16808"/>
            </a:xfrm>
            <a:custGeom>
              <a:avLst/>
              <a:gdLst/>
              <a:ahLst/>
              <a:cxnLst/>
              <a:rect l="l" t="t" r="r" b="b"/>
              <a:pathLst>
                <a:path w="404" h="352" extrusionOk="0">
                  <a:moveTo>
                    <a:pt x="142" y="0"/>
                  </a:moveTo>
                  <a:cubicBezTo>
                    <a:pt x="109" y="0"/>
                    <a:pt x="74" y="4"/>
                    <a:pt x="38" y="11"/>
                  </a:cubicBezTo>
                  <a:cubicBezTo>
                    <a:pt x="105" y="131"/>
                    <a:pt x="86" y="235"/>
                    <a:pt x="0" y="337"/>
                  </a:cubicBezTo>
                  <a:cubicBezTo>
                    <a:pt x="7" y="347"/>
                    <a:pt x="19" y="351"/>
                    <a:pt x="26" y="351"/>
                  </a:cubicBezTo>
                  <a:cubicBezTo>
                    <a:pt x="41" y="351"/>
                    <a:pt x="52" y="344"/>
                    <a:pt x="64" y="337"/>
                  </a:cubicBezTo>
                  <a:cubicBezTo>
                    <a:pt x="79" y="325"/>
                    <a:pt x="90" y="318"/>
                    <a:pt x="105" y="318"/>
                  </a:cubicBezTo>
                  <a:cubicBezTo>
                    <a:pt x="112" y="318"/>
                    <a:pt x="124" y="321"/>
                    <a:pt x="131" y="333"/>
                  </a:cubicBezTo>
                  <a:cubicBezTo>
                    <a:pt x="169" y="311"/>
                    <a:pt x="146" y="216"/>
                    <a:pt x="183" y="216"/>
                  </a:cubicBezTo>
                  <a:cubicBezTo>
                    <a:pt x="191" y="216"/>
                    <a:pt x="198" y="221"/>
                    <a:pt x="205" y="225"/>
                  </a:cubicBezTo>
                  <a:cubicBezTo>
                    <a:pt x="221" y="232"/>
                    <a:pt x="236" y="235"/>
                    <a:pt x="250" y="235"/>
                  </a:cubicBezTo>
                  <a:cubicBezTo>
                    <a:pt x="273" y="235"/>
                    <a:pt x="292" y="225"/>
                    <a:pt x="310" y="216"/>
                  </a:cubicBezTo>
                  <a:cubicBezTo>
                    <a:pt x="329" y="206"/>
                    <a:pt x="348" y="199"/>
                    <a:pt x="366" y="199"/>
                  </a:cubicBezTo>
                  <a:cubicBezTo>
                    <a:pt x="374" y="199"/>
                    <a:pt x="381" y="199"/>
                    <a:pt x="393" y="202"/>
                  </a:cubicBezTo>
                  <a:lnTo>
                    <a:pt x="404" y="199"/>
                  </a:lnTo>
                  <a:cubicBezTo>
                    <a:pt x="359" y="68"/>
                    <a:pt x="269" y="0"/>
                    <a:pt x="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1" name="Google Shape;7301;p5"/>
            <p:cNvSpPr/>
            <p:nvPr/>
          </p:nvSpPr>
          <p:spPr>
            <a:xfrm>
              <a:off x="-5409593" y="-3252969"/>
              <a:ext cx="23827" cy="24878"/>
            </a:xfrm>
            <a:custGeom>
              <a:avLst/>
              <a:gdLst/>
              <a:ahLst/>
              <a:cxnLst/>
              <a:rect l="l" t="t" r="r" b="b"/>
              <a:pathLst>
                <a:path w="499" h="521" extrusionOk="0">
                  <a:moveTo>
                    <a:pt x="371" y="1"/>
                  </a:moveTo>
                  <a:cubicBezTo>
                    <a:pt x="333" y="232"/>
                    <a:pt x="297" y="296"/>
                    <a:pt x="121" y="296"/>
                  </a:cubicBezTo>
                  <a:cubicBezTo>
                    <a:pt x="87" y="296"/>
                    <a:pt x="45" y="296"/>
                    <a:pt x="1" y="292"/>
                  </a:cubicBezTo>
                  <a:lnTo>
                    <a:pt x="1" y="292"/>
                  </a:lnTo>
                  <a:cubicBezTo>
                    <a:pt x="1" y="405"/>
                    <a:pt x="68" y="472"/>
                    <a:pt x="158" y="520"/>
                  </a:cubicBezTo>
                  <a:cubicBezTo>
                    <a:pt x="202" y="472"/>
                    <a:pt x="252" y="427"/>
                    <a:pt x="319" y="408"/>
                  </a:cubicBezTo>
                  <a:cubicBezTo>
                    <a:pt x="330" y="375"/>
                    <a:pt x="278" y="334"/>
                    <a:pt x="319" y="311"/>
                  </a:cubicBezTo>
                  <a:cubicBezTo>
                    <a:pt x="326" y="303"/>
                    <a:pt x="337" y="300"/>
                    <a:pt x="345" y="300"/>
                  </a:cubicBezTo>
                  <a:cubicBezTo>
                    <a:pt x="382" y="300"/>
                    <a:pt x="409" y="341"/>
                    <a:pt x="442" y="356"/>
                  </a:cubicBezTo>
                  <a:cubicBezTo>
                    <a:pt x="427" y="315"/>
                    <a:pt x="499" y="244"/>
                    <a:pt x="386" y="229"/>
                  </a:cubicBezTo>
                  <a:cubicBezTo>
                    <a:pt x="330" y="225"/>
                    <a:pt x="390" y="184"/>
                    <a:pt x="394" y="158"/>
                  </a:cubicBezTo>
                  <a:cubicBezTo>
                    <a:pt x="401" y="101"/>
                    <a:pt x="464" y="42"/>
                    <a:pt x="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2" name="Google Shape;7302;p5"/>
            <p:cNvSpPr/>
            <p:nvPr/>
          </p:nvSpPr>
          <p:spPr>
            <a:xfrm>
              <a:off x="-5486853" y="-3249913"/>
              <a:ext cx="25212" cy="13800"/>
            </a:xfrm>
            <a:custGeom>
              <a:avLst/>
              <a:gdLst/>
              <a:ahLst/>
              <a:cxnLst/>
              <a:rect l="l" t="t" r="r" b="b"/>
              <a:pathLst>
                <a:path w="528" h="289" extrusionOk="0">
                  <a:moveTo>
                    <a:pt x="273" y="1"/>
                  </a:moveTo>
                  <a:cubicBezTo>
                    <a:pt x="250" y="49"/>
                    <a:pt x="224" y="64"/>
                    <a:pt x="191" y="64"/>
                  </a:cubicBezTo>
                  <a:cubicBezTo>
                    <a:pt x="172" y="64"/>
                    <a:pt x="154" y="60"/>
                    <a:pt x="131" y="53"/>
                  </a:cubicBezTo>
                  <a:cubicBezTo>
                    <a:pt x="112" y="49"/>
                    <a:pt x="90" y="42"/>
                    <a:pt x="71" y="42"/>
                  </a:cubicBezTo>
                  <a:lnTo>
                    <a:pt x="60" y="42"/>
                  </a:lnTo>
                  <a:cubicBezTo>
                    <a:pt x="60" y="109"/>
                    <a:pt x="67" y="176"/>
                    <a:pt x="0" y="221"/>
                  </a:cubicBezTo>
                  <a:cubicBezTo>
                    <a:pt x="15" y="244"/>
                    <a:pt x="26" y="266"/>
                    <a:pt x="41" y="288"/>
                  </a:cubicBezTo>
                  <a:cubicBezTo>
                    <a:pt x="49" y="277"/>
                    <a:pt x="60" y="270"/>
                    <a:pt x="76" y="270"/>
                  </a:cubicBezTo>
                  <a:cubicBezTo>
                    <a:pt x="79" y="270"/>
                    <a:pt x="83" y="273"/>
                    <a:pt x="90" y="273"/>
                  </a:cubicBezTo>
                  <a:cubicBezTo>
                    <a:pt x="169" y="217"/>
                    <a:pt x="259" y="236"/>
                    <a:pt x="345" y="225"/>
                  </a:cubicBezTo>
                  <a:cubicBezTo>
                    <a:pt x="367" y="239"/>
                    <a:pt x="385" y="251"/>
                    <a:pt x="407" y="262"/>
                  </a:cubicBezTo>
                  <a:cubicBezTo>
                    <a:pt x="416" y="251"/>
                    <a:pt x="419" y="244"/>
                    <a:pt x="426" y="236"/>
                  </a:cubicBezTo>
                  <a:cubicBezTo>
                    <a:pt x="528" y="191"/>
                    <a:pt x="407" y="146"/>
                    <a:pt x="426" y="101"/>
                  </a:cubicBezTo>
                  <a:cubicBezTo>
                    <a:pt x="416" y="94"/>
                    <a:pt x="407" y="87"/>
                    <a:pt x="400" y="79"/>
                  </a:cubicBezTo>
                  <a:cubicBezTo>
                    <a:pt x="355" y="53"/>
                    <a:pt x="314" y="27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3" name="Google Shape;7303;p5"/>
            <p:cNvSpPr/>
            <p:nvPr/>
          </p:nvSpPr>
          <p:spPr>
            <a:xfrm>
              <a:off x="-5412793" y="-3095537"/>
              <a:ext cx="16665" cy="18622"/>
            </a:xfrm>
            <a:custGeom>
              <a:avLst/>
              <a:gdLst/>
              <a:ahLst/>
              <a:cxnLst/>
              <a:rect l="l" t="t" r="r" b="b"/>
              <a:pathLst>
                <a:path w="349" h="390" extrusionOk="0">
                  <a:moveTo>
                    <a:pt x="300" y="1"/>
                  </a:moveTo>
                  <a:cubicBezTo>
                    <a:pt x="285" y="1"/>
                    <a:pt x="274" y="8"/>
                    <a:pt x="259" y="20"/>
                  </a:cubicBezTo>
                  <a:cubicBezTo>
                    <a:pt x="247" y="27"/>
                    <a:pt x="236" y="34"/>
                    <a:pt x="221" y="34"/>
                  </a:cubicBezTo>
                  <a:cubicBezTo>
                    <a:pt x="214" y="34"/>
                    <a:pt x="202" y="30"/>
                    <a:pt x="195" y="20"/>
                  </a:cubicBezTo>
                  <a:cubicBezTo>
                    <a:pt x="143" y="106"/>
                    <a:pt x="83" y="184"/>
                    <a:pt x="0" y="244"/>
                  </a:cubicBezTo>
                  <a:cubicBezTo>
                    <a:pt x="31" y="289"/>
                    <a:pt x="5" y="389"/>
                    <a:pt x="79" y="389"/>
                  </a:cubicBezTo>
                  <a:cubicBezTo>
                    <a:pt x="95" y="389"/>
                    <a:pt x="112" y="386"/>
                    <a:pt x="135" y="379"/>
                  </a:cubicBezTo>
                  <a:cubicBezTo>
                    <a:pt x="139" y="375"/>
                    <a:pt x="147" y="370"/>
                    <a:pt x="157" y="370"/>
                  </a:cubicBezTo>
                  <a:cubicBezTo>
                    <a:pt x="169" y="370"/>
                    <a:pt x="184" y="379"/>
                    <a:pt x="202" y="382"/>
                  </a:cubicBezTo>
                  <a:cubicBezTo>
                    <a:pt x="217" y="386"/>
                    <a:pt x="233" y="389"/>
                    <a:pt x="247" y="389"/>
                  </a:cubicBezTo>
                  <a:cubicBezTo>
                    <a:pt x="278" y="389"/>
                    <a:pt x="292" y="370"/>
                    <a:pt x="278" y="292"/>
                  </a:cubicBezTo>
                  <a:cubicBezTo>
                    <a:pt x="252" y="281"/>
                    <a:pt x="217" y="296"/>
                    <a:pt x="188" y="255"/>
                  </a:cubicBezTo>
                  <a:cubicBezTo>
                    <a:pt x="240" y="213"/>
                    <a:pt x="319" y="187"/>
                    <a:pt x="348" y="120"/>
                  </a:cubicBezTo>
                  <a:cubicBezTo>
                    <a:pt x="243" y="106"/>
                    <a:pt x="304" y="56"/>
                    <a:pt x="326" y="16"/>
                  </a:cubicBezTo>
                  <a:cubicBezTo>
                    <a:pt x="319" y="4"/>
                    <a:pt x="307" y="1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4" name="Google Shape;7304;p5"/>
            <p:cNvSpPr/>
            <p:nvPr/>
          </p:nvSpPr>
          <p:spPr>
            <a:xfrm>
              <a:off x="-5315860" y="-3037521"/>
              <a:ext cx="23254" cy="34667"/>
            </a:xfrm>
            <a:custGeom>
              <a:avLst/>
              <a:gdLst/>
              <a:ahLst/>
              <a:cxnLst/>
              <a:rect l="l" t="t" r="r" b="b"/>
              <a:pathLst>
                <a:path w="487" h="726" extrusionOk="0">
                  <a:moveTo>
                    <a:pt x="456" y="1"/>
                  </a:moveTo>
                  <a:lnTo>
                    <a:pt x="456" y="1"/>
                  </a:lnTo>
                  <a:cubicBezTo>
                    <a:pt x="430" y="30"/>
                    <a:pt x="438" y="75"/>
                    <a:pt x="427" y="113"/>
                  </a:cubicBezTo>
                  <a:cubicBezTo>
                    <a:pt x="411" y="154"/>
                    <a:pt x="401" y="199"/>
                    <a:pt x="367" y="199"/>
                  </a:cubicBezTo>
                  <a:cubicBezTo>
                    <a:pt x="352" y="199"/>
                    <a:pt x="333" y="192"/>
                    <a:pt x="307" y="169"/>
                  </a:cubicBezTo>
                  <a:cubicBezTo>
                    <a:pt x="258" y="210"/>
                    <a:pt x="251" y="292"/>
                    <a:pt x="173" y="299"/>
                  </a:cubicBezTo>
                  <a:cubicBezTo>
                    <a:pt x="173" y="356"/>
                    <a:pt x="165" y="420"/>
                    <a:pt x="106" y="438"/>
                  </a:cubicBezTo>
                  <a:cubicBezTo>
                    <a:pt x="101" y="442"/>
                    <a:pt x="94" y="442"/>
                    <a:pt x="90" y="442"/>
                  </a:cubicBezTo>
                  <a:cubicBezTo>
                    <a:pt x="45" y="442"/>
                    <a:pt x="45" y="371"/>
                    <a:pt x="4" y="356"/>
                  </a:cubicBezTo>
                  <a:cubicBezTo>
                    <a:pt x="4" y="401"/>
                    <a:pt x="4" y="446"/>
                    <a:pt x="1" y="490"/>
                  </a:cubicBezTo>
                  <a:cubicBezTo>
                    <a:pt x="106" y="561"/>
                    <a:pt x="42" y="647"/>
                    <a:pt x="23" y="725"/>
                  </a:cubicBezTo>
                  <a:cubicBezTo>
                    <a:pt x="90" y="696"/>
                    <a:pt x="161" y="689"/>
                    <a:pt x="120" y="568"/>
                  </a:cubicBezTo>
                  <a:cubicBezTo>
                    <a:pt x="97" y="494"/>
                    <a:pt x="165" y="423"/>
                    <a:pt x="254" y="385"/>
                  </a:cubicBezTo>
                  <a:cubicBezTo>
                    <a:pt x="434" y="307"/>
                    <a:pt x="487" y="195"/>
                    <a:pt x="4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5" name="Google Shape;7305;p5"/>
            <p:cNvSpPr/>
            <p:nvPr/>
          </p:nvSpPr>
          <p:spPr>
            <a:xfrm>
              <a:off x="-5204125" y="-2810995"/>
              <a:ext cx="16283" cy="16140"/>
            </a:xfrm>
            <a:custGeom>
              <a:avLst/>
              <a:gdLst/>
              <a:ahLst/>
              <a:cxnLst/>
              <a:rect l="l" t="t" r="r" b="b"/>
              <a:pathLst>
                <a:path w="341" h="338" extrusionOk="0">
                  <a:moveTo>
                    <a:pt x="199" y="1"/>
                  </a:moveTo>
                  <a:cubicBezTo>
                    <a:pt x="157" y="1"/>
                    <a:pt x="112" y="49"/>
                    <a:pt x="49" y="146"/>
                  </a:cubicBezTo>
                  <a:cubicBezTo>
                    <a:pt x="42" y="176"/>
                    <a:pt x="0" y="195"/>
                    <a:pt x="8" y="236"/>
                  </a:cubicBezTo>
                  <a:lnTo>
                    <a:pt x="26" y="236"/>
                  </a:lnTo>
                  <a:cubicBezTo>
                    <a:pt x="64" y="236"/>
                    <a:pt x="79" y="262"/>
                    <a:pt x="83" y="288"/>
                  </a:cubicBezTo>
                  <a:cubicBezTo>
                    <a:pt x="86" y="310"/>
                    <a:pt x="83" y="337"/>
                    <a:pt x="86" y="337"/>
                  </a:cubicBezTo>
                  <a:cubicBezTo>
                    <a:pt x="161" y="318"/>
                    <a:pt x="251" y="337"/>
                    <a:pt x="304" y="265"/>
                  </a:cubicBezTo>
                  <a:cubicBezTo>
                    <a:pt x="340" y="217"/>
                    <a:pt x="292" y="60"/>
                    <a:pt x="236" y="15"/>
                  </a:cubicBezTo>
                  <a:cubicBezTo>
                    <a:pt x="225" y="8"/>
                    <a:pt x="210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6" name="Google Shape;7306;p5"/>
            <p:cNvSpPr/>
            <p:nvPr/>
          </p:nvSpPr>
          <p:spPr>
            <a:xfrm>
              <a:off x="-5325649" y="-3146009"/>
              <a:ext cx="16283" cy="17333"/>
            </a:xfrm>
            <a:custGeom>
              <a:avLst/>
              <a:gdLst/>
              <a:ahLst/>
              <a:cxnLst/>
              <a:rect l="l" t="t" r="r" b="b"/>
              <a:pathLst>
                <a:path w="341" h="363" extrusionOk="0">
                  <a:moveTo>
                    <a:pt x="86" y="0"/>
                  </a:moveTo>
                  <a:cubicBezTo>
                    <a:pt x="86" y="7"/>
                    <a:pt x="82" y="11"/>
                    <a:pt x="82" y="14"/>
                  </a:cubicBezTo>
                  <a:cubicBezTo>
                    <a:pt x="78" y="41"/>
                    <a:pt x="67" y="59"/>
                    <a:pt x="49" y="59"/>
                  </a:cubicBezTo>
                  <a:cubicBezTo>
                    <a:pt x="37" y="59"/>
                    <a:pt x="26" y="56"/>
                    <a:pt x="7" y="41"/>
                  </a:cubicBezTo>
                  <a:lnTo>
                    <a:pt x="7" y="41"/>
                  </a:lnTo>
                  <a:cubicBezTo>
                    <a:pt x="14" y="104"/>
                    <a:pt x="71" y="157"/>
                    <a:pt x="30" y="228"/>
                  </a:cubicBezTo>
                  <a:cubicBezTo>
                    <a:pt x="0" y="276"/>
                    <a:pt x="33" y="318"/>
                    <a:pt x="75" y="351"/>
                  </a:cubicBezTo>
                  <a:cubicBezTo>
                    <a:pt x="90" y="359"/>
                    <a:pt x="104" y="363"/>
                    <a:pt x="119" y="363"/>
                  </a:cubicBezTo>
                  <a:cubicBezTo>
                    <a:pt x="145" y="363"/>
                    <a:pt x="164" y="351"/>
                    <a:pt x="180" y="321"/>
                  </a:cubicBezTo>
                  <a:cubicBezTo>
                    <a:pt x="213" y="254"/>
                    <a:pt x="284" y="243"/>
                    <a:pt x="340" y="213"/>
                  </a:cubicBezTo>
                  <a:cubicBezTo>
                    <a:pt x="325" y="135"/>
                    <a:pt x="168" y="149"/>
                    <a:pt x="213" y="19"/>
                  </a:cubicBezTo>
                  <a:cubicBezTo>
                    <a:pt x="216" y="7"/>
                    <a:pt x="206" y="4"/>
                    <a:pt x="190" y="4"/>
                  </a:cubicBezTo>
                  <a:cubicBezTo>
                    <a:pt x="183" y="4"/>
                    <a:pt x="171" y="4"/>
                    <a:pt x="161" y="7"/>
                  </a:cubicBezTo>
                  <a:lnTo>
                    <a:pt x="127" y="7"/>
                  </a:lnTo>
                  <a:cubicBezTo>
                    <a:pt x="112" y="7"/>
                    <a:pt x="97" y="7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7" name="Google Shape;7307;p5"/>
            <p:cNvSpPr/>
            <p:nvPr/>
          </p:nvSpPr>
          <p:spPr>
            <a:xfrm>
              <a:off x="-5404007" y="-2990726"/>
              <a:ext cx="16951" cy="21965"/>
            </a:xfrm>
            <a:custGeom>
              <a:avLst/>
              <a:gdLst/>
              <a:ahLst/>
              <a:cxnLst/>
              <a:rect l="l" t="t" r="r" b="b"/>
              <a:pathLst>
                <a:path w="355" h="460" extrusionOk="0">
                  <a:moveTo>
                    <a:pt x="123" y="0"/>
                  </a:moveTo>
                  <a:lnTo>
                    <a:pt x="123" y="0"/>
                  </a:lnTo>
                  <a:cubicBezTo>
                    <a:pt x="130" y="42"/>
                    <a:pt x="130" y="82"/>
                    <a:pt x="142" y="123"/>
                  </a:cubicBezTo>
                  <a:cubicBezTo>
                    <a:pt x="175" y="269"/>
                    <a:pt x="175" y="269"/>
                    <a:pt x="18" y="292"/>
                  </a:cubicBezTo>
                  <a:cubicBezTo>
                    <a:pt x="11" y="299"/>
                    <a:pt x="4" y="311"/>
                    <a:pt x="0" y="321"/>
                  </a:cubicBezTo>
                  <a:cubicBezTo>
                    <a:pt x="18" y="344"/>
                    <a:pt x="33" y="396"/>
                    <a:pt x="56" y="396"/>
                  </a:cubicBezTo>
                  <a:cubicBezTo>
                    <a:pt x="59" y="396"/>
                    <a:pt x="63" y="392"/>
                    <a:pt x="68" y="389"/>
                  </a:cubicBezTo>
                  <a:cubicBezTo>
                    <a:pt x="97" y="366"/>
                    <a:pt x="116" y="359"/>
                    <a:pt x="130" y="359"/>
                  </a:cubicBezTo>
                  <a:cubicBezTo>
                    <a:pt x="164" y="359"/>
                    <a:pt x="172" y="411"/>
                    <a:pt x="190" y="441"/>
                  </a:cubicBezTo>
                  <a:cubicBezTo>
                    <a:pt x="198" y="445"/>
                    <a:pt x="206" y="452"/>
                    <a:pt x="209" y="460"/>
                  </a:cubicBezTo>
                  <a:cubicBezTo>
                    <a:pt x="318" y="415"/>
                    <a:pt x="355" y="347"/>
                    <a:pt x="292" y="235"/>
                  </a:cubicBezTo>
                  <a:cubicBezTo>
                    <a:pt x="247" y="149"/>
                    <a:pt x="280" y="7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8" name="Google Shape;7308;p5"/>
            <p:cNvSpPr/>
            <p:nvPr/>
          </p:nvSpPr>
          <p:spPr>
            <a:xfrm>
              <a:off x="-5228764" y="-2859175"/>
              <a:ext cx="19864" cy="15710"/>
            </a:xfrm>
            <a:custGeom>
              <a:avLst/>
              <a:gdLst/>
              <a:ahLst/>
              <a:cxnLst/>
              <a:rect l="l" t="t" r="r" b="b"/>
              <a:pathLst>
                <a:path w="416" h="329" extrusionOk="0">
                  <a:moveTo>
                    <a:pt x="311" y="0"/>
                  </a:moveTo>
                  <a:cubicBezTo>
                    <a:pt x="113" y="4"/>
                    <a:pt x="12" y="94"/>
                    <a:pt x="0" y="280"/>
                  </a:cubicBezTo>
                  <a:cubicBezTo>
                    <a:pt x="16" y="265"/>
                    <a:pt x="42" y="254"/>
                    <a:pt x="49" y="235"/>
                  </a:cubicBezTo>
                  <a:cubicBezTo>
                    <a:pt x="61" y="209"/>
                    <a:pt x="68" y="180"/>
                    <a:pt x="90" y="180"/>
                  </a:cubicBezTo>
                  <a:cubicBezTo>
                    <a:pt x="98" y="180"/>
                    <a:pt x="109" y="183"/>
                    <a:pt x="121" y="191"/>
                  </a:cubicBezTo>
                  <a:cubicBezTo>
                    <a:pt x="161" y="213"/>
                    <a:pt x="150" y="247"/>
                    <a:pt x="131" y="280"/>
                  </a:cubicBezTo>
                  <a:cubicBezTo>
                    <a:pt x="161" y="318"/>
                    <a:pt x="195" y="329"/>
                    <a:pt x="225" y="329"/>
                  </a:cubicBezTo>
                  <a:cubicBezTo>
                    <a:pt x="278" y="329"/>
                    <a:pt x="326" y="299"/>
                    <a:pt x="375" y="280"/>
                  </a:cubicBezTo>
                  <a:cubicBezTo>
                    <a:pt x="397" y="273"/>
                    <a:pt x="416" y="254"/>
                    <a:pt x="408" y="228"/>
                  </a:cubicBezTo>
                  <a:cubicBezTo>
                    <a:pt x="404" y="209"/>
                    <a:pt x="393" y="206"/>
                    <a:pt x="382" y="206"/>
                  </a:cubicBezTo>
                  <a:lnTo>
                    <a:pt x="333" y="206"/>
                  </a:lnTo>
                  <a:cubicBezTo>
                    <a:pt x="266" y="206"/>
                    <a:pt x="218" y="187"/>
                    <a:pt x="251" y="94"/>
                  </a:cubicBezTo>
                  <a:cubicBezTo>
                    <a:pt x="273" y="63"/>
                    <a:pt x="292" y="30"/>
                    <a:pt x="31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9" name="Google Shape;7309;p5"/>
            <p:cNvSpPr/>
            <p:nvPr/>
          </p:nvSpPr>
          <p:spPr>
            <a:xfrm>
              <a:off x="-5257319" y="-3111056"/>
              <a:ext cx="22013" cy="21106"/>
            </a:xfrm>
            <a:custGeom>
              <a:avLst/>
              <a:gdLst/>
              <a:ahLst/>
              <a:cxnLst/>
              <a:rect l="l" t="t" r="r" b="b"/>
              <a:pathLst>
                <a:path w="461" h="442" extrusionOk="0">
                  <a:moveTo>
                    <a:pt x="371" y="0"/>
                  </a:moveTo>
                  <a:lnTo>
                    <a:pt x="371" y="0"/>
                  </a:lnTo>
                  <a:cubicBezTo>
                    <a:pt x="382" y="5"/>
                    <a:pt x="389" y="8"/>
                    <a:pt x="397" y="8"/>
                  </a:cubicBezTo>
                  <a:cubicBezTo>
                    <a:pt x="389" y="5"/>
                    <a:pt x="382" y="5"/>
                    <a:pt x="371" y="0"/>
                  </a:cubicBezTo>
                  <a:close/>
                  <a:moveTo>
                    <a:pt x="371" y="0"/>
                  </a:moveTo>
                  <a:cubicBezTo>
                    <a:pt x="277" y="41"/>
                    <a:pt x="229" y="146"/>
                    <a:pt x="124" y="165"/>
                  </a:cubicBezTo>
                  <a:cubicBezTo>
                    <a:pt x="117" y="165"/>
                    <a:pt x="113" y="172"/>
                    <a:pt x="109" y="176"/>
                  </a:cubicBezTo>
                  <a:cubicBezTo>
                    <a:pt x="75" y="198"/>
                    <a:pt x="83" y="240"/>
                    <a:pt x="101" y="255"/>
                  </a:cubicBezTo>
                  <a:cubicBezTo>
                    <a:pt x="169" y="303"/>
                    <a:pt x="1" y="434"/>
                    <a:pt x="169" y="442"/>
                  </a:cubicBezTo>
                  <a:cubicBezTo>
                    <a:pt x="184" y="419"/>
                    <a:pt x="198" y="400"/>
                    <a:pt x="210" y="378"/>
                  </a:cubicBezTo>
                  <a:cubicBezTo>
                    <a:pt x="225" y="341"/>
                    <a:pt x="154" y="292"/>
                    <a:pt x="225" y="262"/>
                  </a:cubicBezTo>
                  <a:cubicBezTo>
                    <a:pt x="232" y="259"/>
                    <a:pt x="240" y="255"/>
                    <a:pt x="248" y="255"/>
                  </a:cubicBezTo>
                  <a:cubicBezTo>
                    <a:pt x="277" y="255"/>
                    <a:pt x="284" y="288"/>
                    <a:pt x="303" y="307"/>
                  </a:cubicBezTo>
                  <a:cubicBezTo>
                    <a:pt x="311" y="314"/>
                    <a:pt x="322" y="322"/>
                    <a:pt x="333" y="329"/>
                  </a:cubicBezTo>
                  <a:cubicBezTo>
                    <a:pt x="352" y="262"/>
                    <a:pt x="322" y="188"/>
                    <a:pt x="397" y="131"/>
                  </a:cubicBezTo>
                  <a:cubicBezTo>
                    <a:pt x="460" y="86"/>
                    <a:pt x="415" y="38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0" name="Google Shape;7310;p5"/>
            <p:cNvSpPr/>
            <p:nvPr/>
          </p:nvSpPr>
          <p:spPr>
            <a:xfrm>
              <a:off x="-5476157" y="-3216536"/>
              <a:ext cx="19721" cy="17333"/>
            </a:xfrm>
            <a:custGeom>
              <a:avLst/>
              <a:gdLst/>
              <a:ahLst/>
              <a:cxnLst/>
              <a:rect l="l" t="t" r="r" b="b"/>
              <a:pathLst>
                <a:path w="413" h="363" extrusionOk="0">
                  <a:moveTo>
                    <a:pt x="259" y="0"/>
                  </a:moveTo>
                  <a:cubicBezTo>
                    <a:pt x="192" y="116"/>
                    <a:pt x="0" y="165"/>
                    <a:pt x="57" y="363"/>
                  </a:cubicBezTo>
                  <a:cubicBezTo>
                    <a:pt x="68" y="348"/>
                    <a:pt x="79" y="325"/>
                    <a:pt x="94" y="325"/>
                  </a:cubicBezTo>
                  <a:cubicBezTo>
                    <a:pt x="102" y="325"/>
                    <a:pt x="105" y="330"/>
                    <a:pt x="113" y="333"/>
                  </a:cubicBezTo>
                  <a:cubicBezTo>
                    <a:pt x="128" y="344"/>
                    <a:pt x="143" y="352"/>
                    <a:pt x="157" y="352"/>
                  </a:cubicBezTo>
                  <a:cubicBezTo>
                    <a:pt x="188" y="352"/>
                    <a:pt x="206" y="325"/>
                    <a:pt x="228" y="299"/>
                  </a:cubicBezTo>
                  <a:cubicBezTo>
                    <a:pt x="202" y="273"/>
                    <a:pt x="139" y="262"/>
                    <a:pt x="176" y="209"/>
                  </a:cubicBezTo>
                  <a:cubicBezTo>
                    <a:pt x="183" y="199"/>
                    <a:pt x="202" y="191"/>
                    <a:pt x="221" y="191"/>
                  </a:cubicBezTo>
                  <a:cubicBezTo>
                    <a:pt x="240" y="191"/>
                    <a:pt x="262" y="199"/>
                    <a:pt x="273" y="209"/>
                  </a:cubicBezTo>
                  <a:cubicBezTo>
                    <a:pt x="318" y="258"/>
                    <a:pt x="236" y="262"/>
                    <a:pt x="228" y="296"/>
                  </a:cubicBezTo>
                  <a:cubicBezTo>
                    <a:pt x="233" y="296"/>
                    <a:pt x="233" y="296"/>
                    <a:pt x="233" y="299"/>
                  </a:cubicBezTo>
                  <a:cubicBezTo>
                    <a:pt x="292" y="296"/>
                    <a:pt x="352" y="292"/>
                    <a:pt x="412" y="288"/>
                  </a:cubicBezTo>
                  <a:cubicBezTo>
                    <a:pt x="375" y="187"/>
                    <a:pt x="397" y="56"/>
                    <a:pt x="2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1" name="Google Shape;7311;p5"/>
            <p:cNvSpPr/>
            <p:nvPr/>
          </p:nvSpPr>
          <p:spPr>
            <a:xfrm>
              <a:off x="-5519705" y="-3289020"/>
              <a:ext cx="22920" cy="13274"/>
            </a:xfrm>
            <a:custGeom>
              <a:avLst/>
              <a:gdLst/>
              <a:ahLst/>
              <a:cxnLst/>
              <a:rect l="l" t="t" r="r" b="b"/>
              <a:pathLst>
                <a:path w="480" h="278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49"/>
                    <a:pt x="75" y="113"/>
                    <a:pt x="27" y="165"/>
                  </a:cubicBezTo>
                  <a:cubicBezTo>
                    <a:pt x="124" y="165"/>
                    <a:pt x="191" y="228"/>
                    <a:pt x="266" y="278"/>
                  </a:cubicBezTo>
                  <a:cubicBezTo>
                    <a:pt x="355" y="270"/>
                    <a:pt x="445" y="266"/>
                    <a:pt x="479" y="157"/>
                  </a:cubicBezTo>
                  <a:lnTo>
                    <a:pt x="476" y="147"/>
                  </a:lnTo>
                  <a:cubicBezTo>
                    <a:pt x="405" y="147"/>
                    <a:pt x="378" y="102"/>
                    <a:pt x="374" y="38"/>
                  </a:cubicBezTo>
                  <a:cubicBezTo>
                    <a:pt x="337" y="31"/>
                    <a:pt x="296" y="34"/>
                    <a:pt x="262" y="8"/>
                  </a:cubicBezTo>
                  <a:lnTo>
                    <a:pt x="262" y="16"/>
                  </a:lnTo>
                  <a:cubicBezTo>
                    <a:pt x="262" y="16"/>
                    <a:pt x="258" y="19"/>
                    <a:pt x="258" y="23"/>
                  </a:cubicBezTo>
                  <a:cubicBezTo>
                    <a:pt x="258" y="53"/>
                    <a:pt x="300" y="68"/>
                    <a:pt x="300" y="102"/>
                  </a:cubicBezTo>
                  <a:cubicBezTo>
                    <a:pt x="203" y="98"/>
                    <a:pt x="120" y="57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2" name="Google Shape;7312;p5"/>
            <p:cNvSpPr/>
            <p:nvPr/>
          </p:nvSpPr>
          <p:spPr>
            <a:xfrm>
              <a:off x="-5440249" y="-3176187"/>
              <a:ext cx="23063" cy="12319"/>
            </a:xfrm>
            <a:custGeom>
              <a:avLst/>
              <a:gdLst/>
              <a:ahLst/>
              <a:cxnLst/>
              <a:rect l="l" t="t" r="r" b="b"/>
              <a:pathLst>
                <a:path w="483" h="258" extrusionOk="0">
                  <a:moveTo>
                    <a:pt x="42" y="1"/>
                  </a:moveTo>
                  <a:lnTo>
                    <a:pt x="42" y="1"/>
                  </a:lnTo>
                  <a:cubicBezTo>
                    <a:pt x="0" y="116"/>
                    <a:pt x="82" y="210"/>
                    <a:pt x="154" y="247"/>
                  </a:cubicBezTo>
                  <a:cubicBezTo>
                    <a:pt x="164" y="254"/>
                    <a:pt x="183" y="258"/>
                    <a:pt x="202" y="258"/>
                  </a:cubicBezTo>
                  <a:cubicBezTo>
                    <a:pt x="303" y="258"/>
                    <a:pt x="456" y="149"/>
                    <a:pt x="482" y="68"/>
                  </a:cubicBezTo>
                  <a:lnTo>
                    <a:pt x="482" y="68"/>
                  </a:lnTo>
                  <a:cubicBezTo>
                    <a:pt x="468" y="86"/>
                    <a:pt x="449" y="105"/>
                    <a:pt x="430" y="105"/>
                  </a:cubicBezTo>
                  <a:cubicBezTo>
                    <a:pt x="415" y="105"/>
                    <a:pt x="404" y="97"/>
                    <a:pt x="389" y="75"/>
                  </a:cubicBezTo>
                  <a:cubicBezTo>
                    <a:pt x="359" y="18"/>
                    <a:pt x="306" y="15"/>
                    <a:pt x="258" y="8"/>
                  </a:cubicBezTo>
                  <a:cubicBezTo>
                    <a:pt x="228" y="49"/>
                    <a:pt x="199" y="63"/>
                    <a:pt x="172" y="63"/>
                  </a:cubicBezTo>
                  <a:cubicBezTo>
                    <a:pt x="127" y="63"/>
                    <a:pt x="86" y="27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3" name="Google Shape;7313;p5"/>
            <p:cNvSpPr/>
            <p:nvPr/>
          </p:nvSpPr>
          <p:spPr>
            <a:xfrm>
              <a:off x="-5509868" y="-3095155"/>
              <a:ext cx="19816" cy="18240"/>
            </a:xfrm>
            <a:custGeom>
              <a:avLst/>
              <a:gdLst/>
              <a:ahLst/>
              <a:cxnLst/>
              <a:rect l="l" t="t" r="r" b="b"/>
              <a:pathLst>
                <a:path w="415" h="382" extrusionOk="0">
                  <a:moveTo>
                    <a:pt x="217" y="0"/>
                  </a:moveTo>
                  <a:cubicBezTo>
                    <a:pt x="142" y="0"/>
                    <a:pt x="56" y="45"/>
                    <a:pt x="0" y="131"/>
                  </a:cubicBezTo>
                  <a:cubicBezTo>
                    <a:pt x="292" y="165"/>
                    <a:pt x="292" y="165"/>
                    <a:pt x="314" y="381"/>
                  </a:cubicBezTo>
                  <a:cubicBezTo>
                    <a:pt x="408" y="273"/>
                    <a:pt x="415" y="116"/>
                    <a:pt x="337" y="45"/>
                  </a:cubicBezTo>
                  <a:cubicBezTo>
                    <a:pt x="299" y="15"/>
                    <a:pt x="261" y="0"/>
                    <a:pt x="2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4" name="Google Shape;7314;p5"/>
            <p:cNvSpPr/>
            <p:nvPr/>
          </p:nvSpPr>
          <p:spPr>
            <a:xfrm>
              <a:off x="-5014558" y="-2914374"/>
              <a:ext cx="13800" cy="13991"/>
            </a:xfrm>
            <a:custGeom>
              <a:avLst/>
              <a:gdLst/>
              <a:ahLst/>
              <a:cxnLst/>
              <a:rect l="l" t="t" r="r" b="b"/>
              <a:pathLst>
                <a:path w="289" h="293" extrusionOk="0">
                  <a:moveTo>
                    <a:pt x="150" y="1"/>
                  </a:moveTo>
                  <a:cubicBezTo>
                    <a:pt x="64" y="4"/>
                    <a:pt x="49" y="94"/>
                    <a:pt x="0" y="139"/>
                  </a:cubicBezTo>
                  <a:cubicBezTo>
                    <a:pt x="42" y="188"/>
                    <a:pt x="38" y="282"/>
                    <a:pt x="109" y="289"/>
                  </a:cubicBezTo>
                  <a:cubicBezTo>
                    <a:pt x="120" y="292"/>
                    <a:pt x="131" y="292"/>
                    <a:pt x="143" y="292"/>
                  </a:cubicBezTo>
                  <a:cubicBezTo>
                    <a:pt x="161" y="292"/>
                    <a:pt x="180" y="292"/>
                    <a:pt x="199" y="289"/>
                  </a:cubicBezTo>
                  <a:lnTo>
                    <a:pt x="285" y="289"/>
                  </a:lnTo>
                  <a:cubicBezTo>
                    <a:pt x="288" y="65"/>
                    <a:pt x="259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5" name="Google Shape;7315;p5"/>
            <p:cNvSpPr/>
            <p:nvPr/>
          </p:nvSpPr>
          <p:spPr>
            <a:xfrm>
              <a:off x="-5425972" y="-2860464"/>
              <a:ext cx="19864" cy="17763"/>
            </a:xfrm>
            <a:custGeom>
              <a:avLst/>
              <a:gdLst/>
              <a:ahLst/>
              <a:cxnLst/>
              <a:rect l="l" t="t" r="r" b="b"/>
              <a:pathLst>
                <a:path w="416" h="372" extrusionOk="0">
                  <a:moveTo>
                    <a:pt x="243" y="1"/>
                  </a:moveTo>
                  <a:cubicBezTo>
                    <a:pt x="217" y="27"/>
                    <a:pt x="142" y="35"/>
                    <a:pt x="187" y="90"/>
                  </a:cubicBezTo>
                  <a:cubicBezTo>
                    <a:pt x="236" y="143"/>
                    <a:pt x="214" y="202"/>
                    <a:pt x="258" y="270"/>
                  </a:cubicBezTo>
                  <a:cubicBezTo>
                    <a:pt x="157" y="255"/>
                    <a:pt x="90" y="233"/>
                    <a:pt x="41" y="176"/>
                  </a:cubicBezTo>
                  <a:cubicBezTo>
                    <a:pt x="26" y="195"/>
                    <a:pt x="12" y="218"/>
                    <a:pt x="0" y="240"/>
                  </a:cubicBezTo>
                  <a:cubicBezTo>
                    <a:pt x="48" y="259"/>
                    <a:pt x="79" y="300"/>
                    <a:pt x="101" y="349"/>
                  </a:cubicBezTo>
                  <a:cubicBezTo>
                    <a:pt x="127" y="364"/>
                    <a:pt x="153" y="371"/>
                    <a:pt x="176" y="371"/>
                  </a:cubicBezTo>
                  <a:cubicBezTo>
                    <a:pt x="217" y="371"/>
                    <a:pt x="254" y="352"/>
                    <a:pt x="292" y="333"/>
                  </a:cubicBezTo>
                  <a:cubicBezTo>
                    <a:pt x="415" y="218"/>
                    <a:pt x="415" y="218"/>
                    <a:pt x="307" y="83"/>
                  </a:cubicBezTo>
                  <a:cubicBezTo>
                    <a:pt x="288" y="53"/>
                    <a:pt x="262" y="27"/>
                    <a:pt x="2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6" name="Google Shape;7316;p5"/>
            <p:cNvSpPr/>
            <p:nvPr/>
          </p:nvSpPr>
          <p:spPr>
            <a:xfrm>
              <a:off x="-5460972" y="-2883623"/>
              <a:ext cx="18957" cy="27695"/>
            </a:xfrm>
            <a:custGeom>
              <a:avLst/>
              <a:gdLst/>
              <a:ahLst/>
              <a:cxnLst/>
              <a:rect l="l" t="t" r="r" b="b"/>
              <a:pathLst>
                <a:path w="397" h="580" extrusionOk="0">
                  <a:moveTo>
                    <a:pt x="240" y="0"/>
                  </a:moveTo>
                  <a:cubicBezTo>
                    <a:pt x="224" y="23"/>
                    <a:pt x="214" y="41"/>
                    <a:pt x="202" y="59"/>
                  </a:cubicBezTo>
                  <a:cubicBezTo>
                    <a:pt x="288" y="142"/>
                    <a:pt x="251" y="273"/>
                    <a:pt x="329" y="351"/>
                  </a:cubicBezTo>
                  <a:cubicBezTo>
                    <a:pt x="224" y="433"/>
                    <a:pt x="67" y="378"/>
                    <a:pt x="0" y="512"/>
                  </a:cubicBezTo>
                  <a:cubicBezTo>
                    <a:pt x="31" y="520"/>
                    <a:pt x="67" y="520"/>
                    <a:pt x="86" y="538"/>
                  </a:cubicBezTo>
                  <a:cubicBezTo>
                    <a:pt x="109" y="564"/>
                    <a:pt x="131" y="580"/>
                    <a:pt x="146" y="580"/>
                  </a:cubicBezTo>
                  <a:cubicBezTo>
                    <a:pt x="169" y="580"/>
                    <a:pt x="184" y="557"/>
                    <a:pt x="195" y="516"/>
                  </a:cubicBezTo>
                  <a:cubicBezTo>
                    <a:pt x="202" y="471"/>
                    <a:pt x="206" y="426"/>
                    <a:pt x="240" y="426"/>
                  </a:cubicBezTo>
                  <a:cubicBezTo>
                    <a:pt x="255" y="426"/>
                    <a:pt x="277" y="437"/>
                    <a:pt x="303" y="456"/>
                  </a:cubicBezTo>
                  <a:cubicBezTo>
                    <a:pt x="310" y="460"/>
                    <a:pt x="319" y="463"/>
                    <a:pt x="326" y="463"/>
                  </a:cubicBezTo>
                  <a:cubicBezTo>
                    <a:pt x="355" y="463"/>
                    <a:pt x="389" y="423"/>
                    <a:pt x="393" y="373"/>
                  </a:cubicBezTo>
                  <a:cubicBezTo>
                    <a:pt x="397" y="295"/>
                    <a:pt x="386" y="221"/>
                    <a:pt x="336" y="154"/>
                  </a:cubicBezTo>
                  <a:cubicBezTo>
                    <a:pt x="300" y="104"/>
                    <a:pt x="269" y="52"/>
                    <a:pt x="2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7" name="Google Shape;7317;p5"/>
            <p:cNvSpPr/>
            <p:nvPr/>
          </p:nvSpPr>
          <p:spPr>
            <a:xfrm>
              <a:off x="-5435474" y="-2751546"/>
              <a:ext cx="13275" cy="21297"/>
            </a:xfrm>
            <a:custGeom>
              <a:avLst/>
              <a:gdLst/>
              <a:ahLst/>
              <a:cxnLst/>
              <a:rect l="l" t="t" r="r" b="b"/>
              <a:pathLst>
                <a:path w="278" h="446" extrusionOk="0">
                  <a:moveTo>
                    <a:pt x="76" y="0"/>
                  </a:moveTo>
                  <a:cubicBezTo>
                    <a:pt x="46" y="0"/>
                    <a:pt x="20" y="26"/>
                    <a:pt x="1" y="67"/>
                  </a:cubicBezTo>
                  <a:cubicBezTo>
                    <a:pt x="76" y="138"/>
                    <a:pt x="109" y="214"/>
                    <a:pt x="23" y="299"/>
                  </a:cubicBezTo>
                  <a:cubicBezTo>
                    <a:pt x="83" y="326"/>
                    <a:pt x="61" y="415"/>
                    <a:pt x="139" y="445"/>
                  </a:cubicBezTo>
                  <a:cubicBezTo>
                    <a:pt x="147" y="363"/>
                    <a:pt x="125" y="262"/>
                    <a:pt x="244" y="254"/>
                  </a:cubicBezTo>
                  <a:cubicBezTo>
                    <a:pt x="263" y="254"/>
                    <a:pt x="278" y="236"/>
                    <a:pt x="273" y="217"/>
                  </a:cubicBezTo>
                  <a:cubicBezTo>
                    <a:pt x="266" y="131"/>
                    <a:pt x="214" y="75"/>
                    <a:pt x="143" y="26"/>
                  </a:cubicBezTo>
                  <a:cubicBezTo>
                    <a:pt x="121" y="12"/>
                    <a:pt x="99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8" name="Google Shape;7318;p5"/>
            <p:cNvSpPr/>
            <p:nvPr/>
          </p:nvSpPr>
          <p:spPr>
            <a:xfrm>
              <a:off x="-5198061" y="-2766922"/>
              <a:ext cx="13418" cy="14516"/>
            </a:xfrm>
            <a:custGeom>
              <a:avLst/>
              <a:gdLst/>
              <a:ahLst/>
              <a:cxnLst/>
              <a:rect l="l" t="t" r="r" b="b"/>
              <a:pathLst>
                <a:path w="281" h="304" extrusionOk="0">
                  <a:moveTo>
                    <a:pt x="124" y="1"/>
                  </a:moveTo>
                  <a:cubicBezTo>
                    <a:pt x="101" y="1"/>
                    <a:pt x="79" y="8"/>
                    <a:pt x="49" y="34"/>
                  </a:cubicBezTo>
                  <a:cubicBezTo>
                    <a:pt x="30" y="68"/>
                    <a:pt x="23" y="101"/>
                    <a:pt x="23" y="139"/>
                  </a:cubicBezTo>
                  <a:cubicBezTo>
                    <a:pt x="23" y="172"/>
                    <a:pt x="1" y="244"/>
                    <a:pt x="27" y="244"/>
                  </a:cubicBezTo>
                  <a:lnTo>
                    <a:pt x="30" y="244"/>
                  </a:lnTo>
                  <a:cubicBezTo>
                    <a:pt x="38" y="244"/>
                    <a:pt x="42" y="240"/>
                    <a:pt x="49" y="240"/>
                  </a:cubicBezTo>
                  <a:cubicBezTo>
                    <a:pt x="75" y="240"/>
                    <a:pt x="87" y="258"/>
                    <a:pt x="98" y="274"/>
                  </a:cubicBezTo>
                  <a:cubicBezTo>
                    <a:pt x="109" y="289"/>
                    <a:pt x="116" y="303"/>
                    <a:pt x="132" y="303"/>
                  </a:cubicBezTo>
                  <a:cubicBezTo>
                    <a:pt x="218" y="303"/>
                    <a:pt x="281" y="222"/>
                    <a:pt x="277" y="132"/>
                  </a:cubicBezTo>
                  <a:lnTo>
                    <a:pt x="277" y="94"/>
                  </a:lnTo>
                  <a:cubicBezTo>
                    <a:pt x="221" y="75"/>
                    <a:pt x="184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9" name="Google Shape;7319;p5"/>
            <p:cNvSpPr/>
            <p:nvPr/>
          </p:nvSpPr>
          <p:spPr>
            <a:xfrm>
              <a:off x="-5194336" y="-3042678"/>
              <a:ext cx="18670" cy="19291"/>
            </a:xfrm>
            <a:custGeom>
              <a:avLst/>
              <a:gdLst/>
              <a:ahLst/>
              <a:cxnLst/>
              <a:rect l="l" t="t" r="r" b="b"/>
              <a:pathLst>
                <a:path w="391" h="404" extrusionOk="0">
                  <a:moveTo>
                    <a:pt x="95" y="0"/>
                  </a:moveTo>
                  <a:cubicBezTo>
                    <a:pt x="61" y="19"/>
                    <a:pt x="20" y="31"/>
                    <a:pt x="1" y="71"/>
                  </a:cubicBezTo>
                  <a:cubicBezTo>
                    <a:pt x="61" y="109"/>
                    <a:pt x="35" y="169"/>
                    <a:pt x="35" y="224"/>
                  </a:cubicBezTo>
                  <a:cubicBezTo>
                    <a:pt x="73" y="340"/>
                    <a:pt x="195" y="345"/>
                    <a:pt x="274" y="400"/>
                  </a:cubicBezTo>
                  <a:cubicBezTo>
                    <a:pt x="282" y="404"/>
                    <a:pt x="289" y="404"/>
                    <a:pt x="292" y="404"/>
                  </a:cubicBezTo>
                  <a:cubicBezTo>
                    <a:pt x="330" y="404"/>
                    <a:pt x="356" y="322"/>
                    <a:pt x="390" y="281"/>
                  </a:cubicBezTo>
                  <a:lnTo>
                    <a:pt x="390" y="281"/>
                  </a:lnTo>
                  <a:cubicBezTo>
                    <a:pt x="368" y="288"/>
                    <a:pt x="342" y="292"/>
                    <a:pt x="323" y="292"/>
                  </a:cubicBezTo>
                  <a:cubicBezTo>
                    <a:pt x="289" y="292"/>
                    <a:pt x="263" y="281"/>
                    <a:pt x="248" y="232"/>
                  </a:cubicBezTo>
                  <a:cubicBezTo>
                    <a:pt x="211" y="157"/>
                    <a:pt x="106" y="116"/>
                    <a:pt x="128" y="8"/>
                  </a:cubicBezTo>
                  <a:cubicBezTo>
                    <a:pt x="117" y="4"/>
                    <a:pt x="106" y="4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0" name="Google Shape;7320;p5"/>
            <p:cNvSpPr/>
            <p:nvPr/>
          </p:nvSpPr>
          <p:spPr>
            <a:xfrm>
              <a:off x="-5469567" y="-2967902"/>
              <a:ext cx="27743" cy="12558"/>
            </a:xfrm>
            <a:custGeom>
              <a:avLst/>
              <a:gdLst/>
              <a:ahLst/>
              <a:cxnLst/>
              <a:rect l="l" t="t" r="r" b="b"/>
              <a:pathLst>
                <a:path w="581" h="263" extrusionOk="0">
                  <a:moveTo>
                    <a:pt x="420" y="0"/>
                  </a:moveTo>
                  <a:cubicBezTo>
                    <a:pt x="394" y="0"/>
                    <a:pt x="368" y="4"/>
                    <a:pt x="345" y="12"/>
                  </a:cubicBezTo>
                  <a:cubicBezTo>
                    <a:pt x="202" y="45"/>
                    <a:pt x="57" y="97"/>
                    <a:pt x="1" y="262"/>
                  </a:cubicBezTo>
                  <a:cubicBezTo>
                    <a:pt x="68" y="262"/>
                    <a:pt x="72" y="192"/>
                    <a:pt x="113" y="161"/>
                  </a:cubicBezTo>
                  <a:cubicBezTo>
                    <a:pt x="150" y="131"/>
                    <a:pt x="185" y="113"/>
                    <a:pt x="211" y="113"/>
                  </a:cubicBezTo>
                  <a:cubicBezTo>
                    <a:pt x="255" y="113"/>
                    <a:pt x="292" y="147"/>
                    <a:pt x="333" y="218"/>
                  </a:cubicBezTo>
                  <a:cubicBezTo>
                    <a:pt x="345" y="225"/>
                    <a:pt x="356" y="232"/>
                    <a:pt x="364" y="236"/>
                  </a:cubicBezTo>
                  <a:cubicBezTo>
                    <a:pt x="386" y="199"/>
                    <a:pt x="412" y="165"/>
                    <a:pt x="461" y="165"/>
                  </a:cubicBezTo>
                  <a:cubicBezTo>
                    <a:pt x="464" y="165"/>
                    <a:pt x="472" y="165"/>
                    <a:pt x="476" y="169"/>
                  </a:cubicBezTo>
                  <a:lnTo>
                    <a:pt x="490" y="169"/>
                  </a:lnTo>
                  <a:cubicBezTo>
                    <a:pt x="528" y="169"/>
                    <a:pt x="558" y="147"/>
                    <a:pt x="580" y="113"/>
                  </a:cubicBezTo>
                  <a:cubicBezTo>
                    <a:pt x="551" y="26"/>
                    <a:pt x="483" y="0"/>
                    <a:pt x="4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1" name="Google Shape;7321;p5"/>
            <p:cNvSpPr/>
            <p:nvPr/>
          </p:nvSpPr>
          <p:spPr>
            <a:xfrm>
              <a:off x="-5222318" y="-2926455"/>
              <a:ext cx="14325" cy="13370"/>
            </a:xfrm>
            <a:custGeom>
              <a:avLst/>
              <a:gdLst/>
              <a:ahLst/>
              <a:cxnLst/>
              <a:rect l="l" t="t" r="r" b="b"/>
              <a:pathLst>
                <a:path w="300" h="280" extrusionOk="0">
                  <a:moveTo>
                    <a:pt x="124" y="0"/>
                  </a:moveTo>
                  <a:cubicBezTo>
                    <a:pt x="93" y="0"/>
                    <a:pt x="64" y="11"/>
                    <a:pt x="41" y="33"/>
                  </a:cubicBezTo>
                  <a:cubicBezTo>
                    <a:pt x="0" y="74"/>
                    <a:pt x="4" y="135"/>
                    <a:pt x="22" y="187"/>
                  </a:cubicBezTo>
                  <a:cubicBezTo>
                    <a:pt x="38" y="235"/>
                    <a:pt x="90" y="254"/>
                    <a:pt x="127" y="280"/>
                  </a:cubicBezTo>
                  <a:cubicBezTo>
                    <a:pt x="161" y="273"/>
                    <a:pt x="195" y="266"/>
                    <a:pt x="228" y="257"/>
                  </a:cubicBezTo>
                  <a:cubicBezTo>
                    <a:pt x="300" y="171"/>
                    <a:pt x="281" y="59"/>
                    <a:pt x="191" y="19"/>
                  </a:cubicBezTo>
                  <a:cubicBezTo>
                    <a:pt x="169" y="7"/>
                    <a:pt x="146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2" name="Google Shape;7322;p5"/>
            <p:cNvSpPr/>
            <p:nvPr/>
          </p:nvSpPr>
          <p:spPr>
            <a:xfrm>
              <a:off x="-5356018" y="-3176569"/>
              <a:ext cx="17906" cy="15949"/>
            </a:xfrm>
            <a:custGeom>
              <a:avLst/>
              <a:gdLst/>
              <a:ahLst/>
              <a:cxnLst/>
              <a:rect l="l" t="t" r="r" b="b"/>
              <a:pathLst>
                <a:path w="375" h="334" extrusionOk="0">
                  <a:moveTo>
                    <a:pt x="162" y="0"/>
                  </a:moveTo>
                  <a:cubicBezTo>
                    <a:pt x="109" y="0"/>
                    <a:pt x="60" y="42"/>
                    <a:pt x="0" y="128"/>
                  </a:cubicBezTo>
                  <a:cubicBezTo>
                    <a:pt x="90" y="169"/>
                    <a:pt x="236" y="166"/>
                    <a:pt x="176" y="333"/>
                  </a:cubicBezTo>
                  <a:cubicBezTo>
                    <a:pt x="251" y="326"/>
                    <a:pt x="277" y="236"/>
                    <a:pt x="359" y="236"/>
                  </a:cubicBezTo>
                  <a:lnTo>
                    <a:pt x="374" y="236"/>
                  </a:lnTo>
                  <a:cubicBezTo>
                    <a:pt x="296" y="76"/>
                    <a:pt x="229" y="0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3" name="Google Shape;7323;p5"/>
            <p:cNvSpPr/>
            <p:nvPr/>
          </p:nvSpPr>
          <p:spPr>
            <a:xfrm>
              <a:off x="-5410119" y="-2975398"/>
              <a:ext cx="16139" cy="18575"/>
            </a:xfrm>
            <a:custGeom>
              <a:avLst/>
              <a:gdLst/>
              <a:ahLst/>
              <a:cxnLst/>
              <a:rect l="l" t="t" r="r" b="b"/>
              <a:pathLst>
                <a:path w="338" h="389" extrusionOk="0">
                  <a:moveTo>
                    <a:pt x="124" y="0"/>
                  </a:moveTo>
                  <a:cubicBezTo>
                    <a:pt x="34" y="102"/>
                    <a:pt x="120" y="169"/>
                    <a:pt x="180" y="244"/>
                  </a:cubicBezTo>
                  <a:cubicBezTo>
                    <a:pt x="173" y="240"/>
                    <a:pt x="161" y="240"/>
                    <a:pt x="151" y="240"/>
                  </a:cubicBezTo>
                  <a:cubicBezTo>
                    <a:pt x="143" y="240"/>
                    <a:pt x="132" y="240"/>
                    <a:pt x="120" y="244"/>
                  </a:cubicBezTo>
                  <a:lnTo>
                    <a:pt x="94" y="244"/>
                  </a:lnTo>
                  <a:cubicBezTo>
                    <a:pt x="72" y="244"/>
                    <a:pt x="49" y="236"/>
                    <a:pt x="34" y="202"/>
                  </a:cubicBezTo>
                  <a:lnTo>
                    <a:pt x="34" y="202"/>
                  </a:lnTo>
                  <a:cubicBezTo>
                    <a:pt x="1" y="251"/>
                    <a:pt x="16" y="292"/>
                    <a:pt x="39" y="337"/>
                  </a:cubicBezTo>
                  <a:cubicBezTo>
                    <a:pt x="56" y="371"/>
                    <a:pt x="79" y="389"/>
                    <a:pt x="101" y="389"/>
                  </a:cubicBezTo>
                  <a:cubicBezTo>
                    <a:pt x="117" y="389"/>
                    <a:pt x="135" y="378"/>
                    <a:pt x="151" y="356"/>
                  </a:cubicBezTo>
                  <a:cubicBezTo>
                    <a:pt x="206" y="273"/>
                    <a:pt x="308" y="236"/>
                    <a:pt x="337" y="139"/>
                  </a:cubicBezTo>
                  <a:cubicBezTo>
                    <a:pt x="330" y="135"/>
                    <a:pt x="326" y="128"/>
                    <a:pt x="318" y="120"/>
                  </a:cubicBezTo>
                  <a:cubicBezTo>
                    <a:pt x="300" y="90"/>
                    <a:pt x="292" y="38"/>
                    <a:pt x="258" y="38"/>
                  </a:cubicBezTo>
                  <a:cubicBezTo>
                    <a:pt x="244" y="38"/>
                    <a:pt x="225" y="45"/>
                    <a:pt x="196" y="68"/>
                  </a:cubicBezTo>
                  <a:cubicBezTo>
                    <a:pt x="191" y="71"/>
                    <a:pt x="187" y="75"/>
                    <a:pt x="184" y="75"/>
                  </a:cubicBezTo>
                  <a:cubicBezTo>
                    <a:pt x="161" y="75"/>
                    <a:pt x="146" y="23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4" name="Google Shape;7324;p5"/>
            <p:cNvSpPr/>
            <p:nvPr/>
          </p:nvSpPr>
          <p:spPr>
            <a:xfrm>
              <a:off x="-5074388" y="-2824222"/>
              <a:ext cx="13657" cy="17190"/>
            </a:xfrm>
            <a:custGeom>
              <a:avLst/>
              <a:gdLst/>
              <a:ahLst/>
              <a:cxnLst/>
              <a:rect l="l" t="t" r="r" b="b"/>
              <a:pathLst>
                <a:path w="286" h="360" extrusionOk="0">
                  <a:moveTo>
                    <a:pt x="106" y="1"/>
                  </a:moveTo>
                  <a:cubicBezTo>
                    <a:pt x="95" y="1"/>
                    <a:pt x="83" y="1"/>
                    <a:pt x="73" y="4"/>
                  </a:cubicBezTo>
                  <a:cubicBezTo>
                    <a:pt x="1" y="76"/>
                    <a:pt x="35" y="166"/>
                    <a:pt x="42" y="247"/>
                  </a:cubicBezTo>
                  <a:cubicBezTo>
                    <a:pt x="99" y="323"/>
                    <a:pt x="132" y="359"/>
                    <a:pt x="166" y="359"/>
                  </a:cubicBezTo>
                  <a:cubicBezTo>
                    <a:pt x="199" y="359"/>
                    <a:pt x="233" y="333"/>
                    <a:pt x="285" y="278"/>
                  </a:cubicBezTo>
                  <a:cubicBezTo>
                    <a:pt x="263" y="202"/>
                    <a:pt x="199" y="184"/>
                    <a:pt x="135" y="166"/>
                  </a:cubicBezTo>
                  <a:cubicBezTo>
                    <a:pt x="125" y="161"/>
                    <a:pt x="117" y="135"/>
                    <a:pt x="117" y="116"/>
                  </a:cubicBezTo>
                  <a:cubicBezTo>
                    <a:pt x="117" y="102"/>
                    <a:pt x="125" y="98"/>
                    <a:pt x="132" y="98"/>
                  </a:cubicBezTo>
                  <a:cubicBezTo>
                    <a:pt x="140" y="98"/>
                    <a:pt x="151" y="102"/>
                    <a:pt x="158" y="102"/>
                  </a:cubicBezTo>
                  <a:cubicBezTo>
                    <a:pt x="169" y="109"/>
                    <a:pt x="177" y="109"/>
                    <a:pt x="188" y="109"/>
                  </a:cubicBezTo>
                  <a:cubicBezTo>
                    <a:pt x="207" y="109"/>
                    <a:pt x="218" y="102"/>
                    <a:pt x="233" y="90"/>
                  </a:cubicBezTo>
                  <a:cubicBezTo>
                    <a:pt x="237" y="83"/>
                    <a:pt x="240" y="76"/>
                    <a:pt x="248" y="68"/>
                  </a:cubicBezTo>
                  <a:cubicBezTo>
                    <a:pt x="211" y="23"/>
                    <a:pt x="162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5" name="Google Shape;7325;p5"/>
            <p:cNvSpPr/>
            <p:nvPr/>
          </p:nvSpPr>
          <p:spPr>
            <a:xfrm>
              <a:off x="-5464888" y="-2957540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235" y="1"/>
                  </a:moveTo>
                  <a:cubicBezTo>
                    <a:pt x="209" y="37"/>
                    <a:pt x="217" y="109"/>
                    <a:pt x="157" y="109"/>
                  </a:cubicBezTo>
                  <a:cubicBezTo>
                    <a:pt x="149" y="109"/>
                    <a:pt x="139" y="109"/>
                    <a:pt x="123" y="105"/>
                  </a:cubicBezTo>
                  <a:lnTo>
                    <a:pt x="123" y="105"/>
                  </a:lnTo>
                  <a:cubicBezTo>
                    <a:pt x="94" y="127"/>
                    <a:pt x="183" y="165"/>
                    <a:pt x="116" y="184"/>
                  </a:cubicBezTo>
                  <a:cubicBezTo>
                    <a:pt x="90" y="236"/>
                    <a:pt x="45" y="266"/>
                    <a:pt x="0" y="292"/>
                  </a:cubicBezTo>
                  <a:cubicBezTo>
                    <a:pt x="60" y="367"/>
                    <a:pt x="90" y="479"/>
                    <a:pt x="213" y="479"/>
                  </a:cubicBezTo>
                  <a:lnTo>
                    <a:pt x="228" y="479"/>
                  </a:lnTo>
                  <a:cubicBezTo>
                    <a:pt x="235" y="468"/>
                    <a:pt x="244" y="456"/>
                    <a:pt x="247" y="449"/>
                  </a:cubicBezTo>
                  <a:cubicBezTo>
                    <a:pt x="180" y="411"/>
                    <a:pt x="123" y="367"/>
                    <a:pt x="157" y="277"/>
                  </a:cubicBezTo>
                  <a:cubicBezTo>
                    <a:pt x="176" y="228"/>
                    <a:pt x="194" y="176"/>
                    <a:pt x="244" y="176"/>
                  </a:cubicBezTo>
                  <a:cubicBezTo>
                    <a:pt x="258" y="176"/>
                    <a:pt x="277" y="184"/>
                    <a:pt x="296" y="191"/>
                  </a:cubicBezTo>
                  <a:cubicBezTo>
                    <a:pt x="303" y="194"/>
                    <a:pt x="311" y="194"/>
                    <a:pt x="314" y="194"/>
                  </a:cubicBezTo>
                  <a:cubicBezTo>
                    <a:pt x="340" y="194"/>
                    <a:pt x="348" y="161"/>
                    <a:pt x="344" y="139"/>
                  </a:cubicBezTo>
                  <a:cubicBezTo>
                    <a:pt x="337" y="90"/>
                    <a:pt x="311" y="49"/>
                    <a:pt x="266" y="19"/>
                  </a:cubicBezTo>
                  <a:cubicBezTo>
                    <a:pt x="258" y="15"/>
                    <a:pt x="247" y="8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6" name="Google Shape;7326;p5"/>
            <p:cNvSpPr/>
            <p:nvPr/>
          </p:nvSpPr>
          <p:spPr>
            <a:xfrm>
              <a:off x="-4862665" y="-2753695"/>
              <a:ext cx="17333" cy="13227"/>
            </a:xfrm>
            <a:custGeom>
              <a:avLst/>
              <a:gdLst/>
              <a:ahLst/>
              <a:cxnLst/>
              <a:rect l="l" t="t" r="r" b="b"/>
              <a:pathLst>
                <a:path w="363" h="277" extrusionOk="0">
                  <a:moveTo>
                    <a:pt x="150" y="0"/>
                  </a:moveTo>
                  <a:cubicBezTo>
                    <a:pt x="49" y="0"/>
                    <a:pt x="1" y="64"/>
                    <a:pt x="16" y="164"/>
                  </a:cubicBezTo>
                  <a:cubicBezTo>
                    <a:pt x="42" y="180"/>
                    <a:pt x="64" y="199"/>
                    <a:pt x="97" y="199"/>
                  </a:cubicBezTo>
                  <a:cubicBezTo>
                    <a:pt x="105" y="199"/>
                    <a:pt x="116" y="199"/>
                    <a:pt x="124" y="195"/>
                  </a:cubicBezTo>
                  <a:cubicBezTo>
                    <a:pt x="139" y="191"/>
                    <a:pt x="154" y="191"/>
                    <a:pt x="165" y="191"/>
                  </a:cubicBezTo>
                  <a:cubicBezTo>
                    <a:pt x="210" y="191"/>
                    <a:pt x="240" y="217"/>
                    <a:pt x="247" y="273"/>
                  </a:cubicBezTo>
                  <a:cubicBezTo>
                    <a:pt x="262" y="277"/>
                    <a:pt x="273" y="277"/>
                    <a:pt x="281" y="277"/>
                  </a:cubicBezTo>
                  <a:cubicBezTo>
                    <a:pt x="363" y="277"/>
                    <a:pt x="311" y="195"/>
                    <a:pt x="307" y="161"/>
                  </a:cubicBezTo>
                  <a:cubicBezTo>
                    <a:pt x="304" y="71"/>
                    <a:pt x="247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7" name="Google Shape;7327;p5"/>
            <p:cNvSpPr/>
            <p:nvPr/>
          </p:nvSpPr>
          <p:spPr>
            <a:xfrm>
              <a:off x="-5249297" y="-3100360"/>
              <a:ext cx="15375" cy="16999"/>
            </a:xfrm>
            <a:custGeom>
              <a:avLst/>
              <a:gdLst/>
              <a:ahLst/>
              <a:cxnLst/>
              <a:rect l="l" t="t" r="r" b="b"/>
              <a:pathLst>
                <a:path w="322" h="356" extrusionOk="0">
                  <a:moveTo>
                    <a:pt x="277" y="0"/>
                  </a:moveTo>
                  <a:cubicBezTo>
                    <a:pt x="237" y="19"/>
                    <a:pt x="270" y="121"/>
                    <a:pt x="214" y="121"/>
                  </a:cubicBezTo>
                  <a:cubicBezTo>
                    <a:pt x="203" y="121"/>
                    <a:pt x="187" y="113"/>
                    <a:pt x="165" y="105"/>
                  </a:cubicBezTo>
                  <a:cubicBezTo>
                    <a:pt x="154" y="98"/>
                    <a:pt x="143" y="90"/>
                    <a:pt x="135" y="83"/>
                  </a:cubicBezTo>
                  <a:lnTo>
                    <a:pt x="135" y="83"/>
                  </a:lnTo>
                  <a:cubicBezTo>
                    <a:pt x="151" y="147"/>
                    <a:pt x="143" y="180"/>
                    <a:pt x="109" y="180"/>
                  </a:cubicBezTo>
                  <a:cubicBezTo>
                    <a:pt x="94" y="180"/>
                    <a:pt x="72" y="173"/>
                    <a:pt x="42" y="154"/>
                  </a:cubicBezTo>
                  <a:cubicBezTo>
                    <a:pt x="30" y="176"/>
                    <a:pt x="16" y="195"/>
                    <a:pt x="1" y="218"/>
                  </a:cubicBezTo>
                  <a:cubicBezTo>
                    <a:pt x="1" y="225"/>
                    <a:pt x="1" y="233"/>
                    <a:pt x="4" y="236"/>
                  </a:cubicBezTo>
                  <a:cubicBezTo>
                    <a:pt x="42" y="300"/>
                    <a:pt x="106" y="356"/>
                    <a:pt x="173" y="356"/>
                  </a:cubicBezTo>
                  <a:cubicBezTo>
                    <a:pt x="180" y="356"/>
                    <a:pt x="184" y="356"/>
                    <a:pt x="192" y="352"/>
                  </a:cubicBezTo>
                  <a:cubicBezTo>
                    <a:pt x="282" y="337"/>
                    <a:pt x="277" y="233"/>
                    <a:pt x="304" y="157"/>
                  </a:cubicBezTo>
                  <a:cubicBezTo>
                    <a:pt x="322" y="102"/>
                    <a:pt x="308" y="50"/>
                    <a:pt x="2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8" name="Google Shape;7328;p5"/>
            <p:cNvSpPr/>
            <p:nvPr/>
          </p:nvSpPr>
          <p:spPr>
            <a:xfrm>
              <a:off x="-5430985" y="-3031982"/>
              <a:ext cx="12367" cy="23779"/>
            </a:xfrm>
            <a:custGeom>
              <a:avLst/>
              <a:gdLst/>
              <a:ahLst/>
              <a:cxnLst/>
              <a:rect l="l" t="t" r="r" b="b"/>
              <a:pathLst>
                <a:path w="259" h="498" extrusionOk="0">
                  <a:moveTo>
                    <a:pt x="243" y="0"/>
                  </a:moveTo>
                  <a:cubicBezTo>
                    <a:pt x="214" y="26"/>
                    <a:pt x="179" y="53"/>
                    <a:pt x="146" y="76"/>
                  </a:cubicBezTo>
                  <a:cubicBezTo>
                    <a:pt x="184" y="176"/>
                    <a:pt x="72" y="173"/>
                    <a:pt x="45" y="228"/>
                  </a:cubicBezTo>
                  <a:cubicBezTo>
                    <a:pt x="5" y="318"/>
                    <a:pt x="0" y="408"/>
                    <a:pt x="49" y="497"/>
                  </a:cubicBezTo>
                  <a:lnTo>
                    <a:pt x="75" y="497"/>
                  </a:lnTo>
                  <a:cubicBezTo>
                    <a:pt x="112" y="497"/>
                    <a:pt x="143" y="483"/>
                    <a:pt x="165" y="445"/>
                  </a:cubicBezTo>
                  <a:cubicBezTo>
                    <a:pt x="124" y="356"/>
                    <a:pt x="172" y="281"/>
                    <a:pt x="202" y="206"/>
                  </a:cubicBezTo>
                  <a:cubicBezTo>
                    <a:pt x="224" y="138"/>
                    <a:pt x="258" y="76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9" name="Google Shape;7329;p5"/>
            <p:cNvSpPr/>
            <p:nvPr/>
          </p:nvSpPr>
          <p:spPr>
            <a:xfrm>
              <a:off x="-5406394" y="-3083409"/>
              <a:ext cx="20628" cy="15232"/>
            </a:xfrm>
            <a:custGeom>
              <a:avLst/>
              <a:gdLst/>
              <a:ahLst/>
              <a:cxnLst/>
              <a:rect l="l" t="t" r="r" b="b"/>
              <a:pathLst>
                <a:path w="432" h="319" extrusionOk="0">
                  <a:moveTo>
                    <a:pt x="423" y="1"/>
                  </a:moveTo>
                  <a:cubicBezTo>
                    <a:pt x="379" y="20"/>
                    <a:pt x="334" y="42"/>
                    <a:pt x="289" y="54"/>
                  </a:cubicBezTo>
                  <a:cubicBezTo>
                    <a:pt x="285" y="61"/>
                    <a:pt x="285" y="72"/>
                    <a:pt x="285" y="80"/>
                  </a:cubicBezTo>
                  <a:cubicBezTo>
                    <a:pt x="282" y="72"/>
                    <a:pt x="278" y="64"/>
                    <a:pt x="278" y="57"/>
                  </a:cubicBezTo>
                  <a:cubicBezTo>
                    <a:pt x="263" y="57"/>
                    <a:pt x="244" y="61"/>
                    <a:pt x="230" y="61"/>
                  </a:cubicBezTo>
                  <a:cubicBezTo>
                    <a:pt x="203" y="61"/>
                    <a:pt x="173" y="54"/>
                    <a:pt x="144" y="38"/>
                  </a:cubicBezTo>
                  <a:lnTo>
                    <a:pt x="144" y="38"/>
                  </a:lnTo>
                  <a:cubicBezTo>
                    <a:pt x="158" y="116"/>
                    <a:pt x="144" y="135"/>
                    <a:pt x="113" y="135"/>
                  </a:cubicBezTo>
                  <a:cubicBezTo>
                    <a:pt x="99" y="135"/>
                    <a:pt x="83" y="132"/>
                    <a:pt x="68" y="128"/>
                  </a:cubicBezTo>
                  <a:cubicBezTo>
                    <a:pt x="50" y="125"/>
                    <a:pt x="35" y="116"/>
                    <a:pt x="23" y="116"/>
                  </a:cubicBezTo>
                  <a:cubicBezTo>
                    <a:pt x="13" y="116"/>
                    <a:pt x="5" y="121"/>
                    <a:pt x="1" y="125"/>
                  </a:cubicBezTo>
                  <a:cubicBezTo>
                    <a:pt x="42" y="151"/>
                    <a:pt x="76" y="169"/>
                    <a:pt x="65" y="237"/>
                  </a:cubicBezTo>
                  <a:cubicBezTo>
                    <a:pt x="54" y="308"/>
                    <a:pt x="140" y="292"/>
                    <a:pt x="180" y="315"/>
                  </a:cubicBezTo>
                  <a:cubicBezTo>
                    <a:pt x="188" y="318"/>
                    <a:pt x="196" y="318"/>
                    <a:pt x="199" y="318"/>
                  </a:cubicBezTo>
                  <a:cubicBezTo>
                    <a:pt x="225" y="318"/>
                    <a:pt x="218" y="273"/>
                    <a:pt x="225" y="247"/>
                  </a:cubicBezTo>
                  <a:cubicBezTo>
                    <a:pt x="259" y="139"/>
                    <a:pt x="394" y="121"/>
                    <a:pt x="432" y="12"/>
                  </a:cubicBezTo>
                  <a:cubicBezTo>
                    <a:pt x="427" y="9"/>
                    <a:pt x="427" y="4"/>
                    <a:pt x="4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0" name="Google Shape;7330;p5"/>
            <p:cNvSpPr/>
            <p:nvPr/>
          </p:nvSpPr>
          <p:spPr>
            <a:xfrm>
              <a:off x="-5513068" y="-3088900"/>
              <a:ext cx="18240" cy="15376"/>
            </a:xfrm>
            <a:custGeom>
              <a:avLst/>
              <a:gdLst/>
              <a:ahLst/>
              <a:cxnLst/>
              <a:rect l="l" t="t" r="r" b="b"/>
              <a:pathLst>
                <a:path w="382" h="322" extrusionOk="0">
                  <a:moveTo>
                    <a:pt x="67" y="0"/>
                  </a:moveTo>
                  <a:cubicBezTo>
                    <a:pt x="45" y="30"/>
                    <a:pt x="23" y="60"/>
                    <a:pt x="0" y="90"/>
                  </a:cubicBezTo>
                  <a:cubicBezTo>
                    <a:pt x="14" y="86"/>
                    <a:pt x="30" y="86"/>
                    <a:pt x="45" y="86"/>
                  </a:cubicBezTo>
                  <a:cubicBezTo>
                    <a:pt x="190" y="86"/>
                    <a:pt x="254" y="172"/>
                    <a:pt x="209" y="314"/>
                  </a:cubicBezTo>
                  <a:cubicBezTo>
                    <a:pt x="232" y="318"/>
                    <a:pt x="254" y="321"/>
                    <a:pt x="273" y="321"/>
                  </a:cubicBezTo>
                  <a:cubicBezTo>
                    <a:pt x="318" y="321"/>
                    <a:pt x="355" y="307"/>
                    <a:pt x="381" y="250"/>
                  </a:cubicBezTo>
                  <a:cubicBezTo>
                    <a:pt x="359" y="34"/>
                    <a:pt x="359" y="34"/>
                    <a:pt x="6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1" name="Google Shape;7331;p5"/>
            <p:cNvSpPr/>
            <p:nvPr/>
          </p:nvSpPr>
          <p:spPr>
            <a:xfrm>
              <a:off x="-5249822" y="-2861133"/>
              <a:ext cx="15041" cy="11651"/>
            </a:xfrm>
            <a:custGeom>
              <a:avLst/>
              <a:gdLst/>
              <a:ahLst/>
              <a:cxnLst/>
              <a:rect l="l" t="t" r="r" b="b"/>
              <a:pathLst>
                <a:path w="315" h="244" extrusionOk="0">
                  <a:moveTo>
                    <a:pt x="143" y="0"/>
                  </a:moveTo>
                  <a:cubicBezTo>
                    <a:pt x="105" y="0"/>
                    <a:pt x="68" y="19"/>
                    <a:pt x="41" y="64"/>
                  </a:cubicBezTo>
                  <a:cubicBezTo>
                    <a:pt x="1" y="127"/>
                    <a:pt x="15" y="180"/>
                    <a:pt x="79" y="213"/>
                  </a:cubicBezTo>
                  <a:cubicBezTo>
                    <a:pt x="113" y="232"/>
                    <a:pt x="143" y="243"/>
                    <a:pt x="172" y="243"/>
                  </a:cubicBezTo>
                  <a:cubicBezTo>
                    <a:pt x="210" y="243"/>
                    <a:pt x="240" y="228"/>
                    <a:pt x="266" y="180"/>
                  </a:cubicBezTo>
                  <a:cubicBezTo>
                    <a:pt x="315" y="116"/>
                    <a:pt x="284" y="56"/>
                    <a:pt x="232" y="26"/>
                  </a:cubicBezTo>
                  <a:cubicBezTo>
                    <a:pt x="203" y="11"/>
                    <a:pt x="172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2" name="Google Shape;7332;p5"/>
            <p:cNvSpPr/>
            <p:nvPr/>
          </p:nvSpPr>
          <p:spPr>
            <a:xfrm>
              <a:off x="-5471859" y="-3245138"/>
              <a:ext cx="19864" cy="24353"/>
            </a:xfrm>
            <a:custGeom>
              <a:avLst/>
              <a:gdLst/>
              <a:ahLst/>
              <a:cxnLst/>
              <a:rect l="l" t="t" r="r" b="b"/>
              <a:pathLst>
                <a:path w="416" h="510" extrusionOk="0">
                  <a:moveTo>
                    <a:pt x="112" y="1"/>
                  </a:moveTo>
                  <a:cubicBezTo>
                    <a:pt x="93" y="46"/>
                    <a:pt x="214" y="91"/>
                    <a:pt x="112" y="136"/>
                  </a:cubicBezTo>
                  <a:cubicBezTo>
                    <a:pt x="210" y="184"/>
                    <a:pt x="195" y="259"/>
                    <a:pt x="154" y="334"/>
                  </a:cubicBezTo>
                  <a:cubicBezTo>
                    <a:pt x="143" y="356"/>
                    <a:pt x="169" y="401"/>
                    <a:pt x="120" y="401"/>
                  </a:cubicBezTo>
                  <a:lnTo>
                    <a:pt x="116" y="401"/>
                  </a:lnTo>
                  <a:cubicBezTo>
                    <a:pt x="112" y="439"/>
                    <a:pt x="0" y="446"/>
                    <a:pt x="83" y="510"/>
                  </a:cubicBezTo>
                  <a:cubicBezTo>
                    <a:pt x="240" y="472"/>
                    <a:pt x="191" y="282"/>
                    <a:pt x="307" y="211"/>
                  </a:cubicBezTo>
                  <a:cubicBezTo>
                    <a:pt x="340" y="192"/>
                    <a:pt x="247" y="151"/>
                    <a:pt x="292" y="94"/>
                  </a:cubicBezTo>
                  <a:cubicBezTo>
                    <a:pt x="292" y="87"/>
                    <a:pt x="300" y="84"/>
                    <a:pt x="303" y="84"/>
                  </a:cubicBezTo>
                  <a:cubicBezTo>
                    <a:pt x="314" y="84"/>
                    <a:pt x="329" y="94"/>
                    <a:pt x="345" y="110"/>
                  </a:cubicBezTo>
                  <a:cubicBezTo>
                    <a:pt x="359" y="121"/>
                    <a:pt x="374" y="132"/>
                    <a:pt x="390" y="132"/>
                  </a:cubicBezTo>
                  <a:cubicBezTo>
                    <a:pt x="404" y="132"/>
                    <a:pt x="416" y="117"/>
                    <a:pt x="416" y="68"/>
                  </a:cubicBezTo>
                  <a:cubicBezTo>
                    <a:pt x="314" y="46"/>
                    <a:pt x="206" y="58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3" name="Google Shape;7333;p5"/>
            <p:cNvSpPr/>
            <p:nvPr/>
          </p:nvSpPr>
          <p:spPr>
            <a:xfrm>
              <a:off x="-5334960" y="-2778859"/>
              <a:ext cx="18575" cy="11269"/>
            </a:xfrm>
            <a:custGeom>
              <a:avLst/>
              <a:gdLst/>
              <a:ahLst/>
              <a:cxnLst/>
              <a:rect l="l" t="t" r="r" b="b"/>
              <a:pathLst>
                <a:path w="389" h="236" extrusionOk="0">
                  <a:moveTo>
                    <a:pt x="71" y="1"/>
                  </a:moveTo>
                  <a:lnTo>
                    <a:pt x="71" y="1"/>
                  </a:lnTo>
                  <a:cubicBezTo>
                    <a:pt x="0" y="94"/>
                    <a:pt x="49" y="161"/>
                    <a:pt x="128" y="210"/>
                  </a:cubicBezTo>
                  <a:cubicBezTo>
                    <a:pt x="154" y="228"/>
                    <a:pt x="180" y="236"/>
                    <a:pt x="202" y="236"/>
                  </a:cubicBezTo>
                  <a:cubicBezTo>
                    <a:pt x="254" y="236"/>
                    <a:pt x="299" y="194"/>
                    <a:pt x="344" y="150"/>
                  </a:cubicBezTo>
                  <a:cubicBezTo>
                    <a:pt x="389" y="94"/>
                    <a:pt x="356" y="63"/>
                    <a:pt x="318" y="30"/>
                  </a:cubicBezTo>
                  <a:cubicBezTo>
                    <a:pt x="277" y="45"/>
                    <a:pt x="236" y="56"/>
                    <a:pt x="199" y="56"/>
                  </a:cubicBezTo>
                  <a:cubicBezTo>
                    <a:pt x="154" y="56"/>
                    <a:pt x="109" y="4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4" name="Google Shape;7334;p5"/>
            <p:cNvSpPr/>
            <p:nvPr/>
          </p:nvSpPr>
          <p:spPr>
            <a:xfrm>
              <a:off x="-5221458" y="-2770121"/>
              <a:ext cx="15949" cy="13609"/>
            </a:xfrm>
            <a:custGeom>
              <a:avLst/>
              <a:gdLst/>
              <a:ahLst/>
              <a:cxnLst/>
              <a:rect l="l" t="t" r="r" b="b"/>
              <a:pathLst>
                <a:path w="334" h="285" extrusionOk="0">
                  <a:moveTo>
                    <a:pt x="128" y="1"/>
                  </a:moveTo>
                  <a:lnTo>
                    <a:pt x="128" y="1"/>
                  </a:lnTo>
                  <a:cubicBezTo>
                    <a:pt x="151" y="75"/>
                    <a:pt x="158" y="135"/>
                    <a:pt x="61" y="135"/>
                  </a:cubicBezTo>
                  <a:lnTo>
                    <a:pt x="42" y="135"/>
                  </a:lnTo>
                  <a:cubicBezTo>
                    <a:pt x="31" y="135"/>
                    <a:pt x="16" y="168"/>
                    <a:pt x="1" y="187"/>
                  </a:cubicBezTo>
                  <a:cubicBezTo>
                    <a:pt x="8" y="187"/>
                    <a:pt x="16" y="184"/>
                    <a:pt x="20" y="184"/>
                  </a:cubicBezTo>
                  <a:cubicBezTo>
                    <a:pt x="75" y="184"/>
                    <a:pt x="53" y="281"/>
                    <a:pt x="125" y="284"/>
                  </a:cubicBezTo>
                  <a:lnTo>
                    <a:pt x="135" y="284"/>
                  </a:lnTo>
                  <a:cubicBezTo>
                    <a:pt x="229" y="284"/>
                    <a:pt x="270" y="229"/>
                    <a:pt x="322" y="176"/>
                  </a:cubicBezTo>
                  <a:cubicBezTo>
                    <a:pt x="334" y="30"/>
                    <a:pt x="203" y="45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5" name="Google Shape;7335;p5"/>
            <p:cNvSpPr/>
            <p:nvPr/>
          </p:nvSpPr>
          <p:spPr>
            <a:xfrm>
              <a:off x="-5396367" y="-3238692"/>
              <a:ext cx="13275" cy="15423"/>
            </a:xfrm>
            <a:custGeom>
              <a:avLst/>
              <a:gdLst/>
              <a:ahLst/>
              <a:cxnLst/>
              <a:rect l="l" t="t" r="r" b="b"/>
              <a:pathLst>
                <a:path w="278" h="323" extrusionOk="0">
                  <a:moveTo>
                    <a:pt x="68" y="1"/>
                  </a:moveTo>
                  <a:cubicBezTo>
                    <a:pt x="60" y="1"/>
                    <a:pt x="49" y="4"/>
                    <a:pt x="42" y="12"/>
                  </a:cubicBezTo>
                  <a:cubicBezTo>
                    <a:pt x="1" y="35"/>
                    <a:pt x="53" y="76"/>
                    <a:pt x="42" y="109"/>
                  </a:cubicBezTo>
                  <a:cubicBezTo>
                    <a:pt x="49" y="143"/>
                    <a:pt x="56" y="176"/>
                    <a:pt x="65" y="210"/>
                  </a:cubicBezTo>
                  <a:cubicBezTo>
                    <a:pt x="68" y="281"/>
                    <a:pt x="98" y="323"/>
                    <a:pt x="169" y="323"/>
                  </a:cubicBezTo>
                  <a:lnTo>
                    <a:pt x="172" y="323"/>
                  </a:lnTo>
                  <a:cubicBezTo>
                    <a:pt x="213" y="318"/>
                    <a:pt x="251" y="304"/>
                    <a:pt x="262" y="270"/>
                  </a:cubicBezTo>
                  <a:cubicBezTo>
                    <a:pt x="277" y="214"/>
                    <a:pt x="258" y="166"/>
                    <a:pt x="206" y="132"/>
                  </a:cubicBezTo>
                  <a:cubicBezTo>
                    <a:pt x="180" y="113"/>
                    <a:pt x="161" y="90"/>
                    <a:pt x="165" y="57"/>
                  </a:cubicBezTo>
                  <a:cubicBezTo>
                    <a:pt x="132" y="42"/>
                    <a:pt x="105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6" name="Google Shape;7336;p5"/>
            <p:cNvSpPr/>
            <p:nvPr/>
          </p:nvSpPr>
          <p:spPr>
            <a:xfrm>
              <a:off x="-5473483" y="-3202784"/>
              <a:ext cx="18622" cy="9311"/>
            </a:xfrm>
            <a:custGeom>
              <a:avLst/>
              <a:gdLst/>
              <a:ahLst/>
              <a:cxnLst/>
              <a:rect l="l" t="t" r="r" b="b"/>
              <a:pathLst>
                <a:path w="390" h="195" extrusionOk="0">
                  <a:moveTo>
                    <a:pt x="356" y="0"/>
                  </a:moveTo>
                  <a:cubicBezTo>
                    <a:pt x="296" y="4"/>
                    <a:pt x="236" y="8"/>
                    <a:pt x="177" y="11"/>
                  </a:cubicBezTo>
                  <a:lnTo>
                    <a:pt x="172" y="11"/>
                  </a:lnTo>
                  <a:cubicBezTo>
                    <a:pt x="150" y="37"/>
                    <a:pt x="132" y="64"/>
                    <a:pt x="101" y="64"/>
                  </a:cubicBezTo>
                  <a:cubicBezTo>
                    <a:pt x="87" y="64"/>
                    <a:pt x="72" y="56"/>
                    <a:pt x="57" y="45"/>
                  </a:cubicBezTo>
                  <a:cubicBezTo>
                    <a:pt x="49" y="42"/>
                    <a:pt x="46" y="37"/>
                    <a:pt x="38" y="37"/>
                  </a:cubicBezTo>
                  <a:cubicBezTo>
                    <a:pt x="23" y="37"/>
                    <a:pt x="12" y="60"/>
                    <a:pt x="1" y="75"/>
                  </a:cubicBezTo>
                  <a:cubicBezTo>
                    <a:pt x="68" y="154"/>
                    <a:pt x="127" y="194"/>
                    <a:pt x="188" y="194"/>
                  </a:cubicBezTo>
                  <a:cubicBezTo>
                    <a:pt x="244" y="194"/>
                    <a:pt x="300" y="161"/>
                    <a:pt x="360" y="94"/>
                  </a:cubicBezTo>
                  <a:cubicBezTo>
                    <a:pt x="389" y="60"/>
                    <a:pt x="374" y="30"/>
                    <a:pt x="3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7" name="Google Shape;7337;p5"/>
            <p:cNvSpPr/>
            <p:nvPr/>
          </p:nvSpPr>
          <p:spPr>
            <a:xfrm>
              <a:off x="-5397083" y="-3148015"/>
              <a:ext cx="14134" cy="12367"/>
            </a:xfrm>
            <a:custGeom>
              <a:avLst/>
              <a:gdLst/>
              <a:ahLst/>
              <a:cxnLst/>
              <a:rect l="l" t="t" r="r" b="b"/>
              <a:pathLst>
                <a:path w="296" h="259" extrusionOk="0">
                  <a:moveTo>
                    <a:pt x="244" y="1"/>
                  </a:moveTo>
                  <a:lnTo>
                    <a:pt x="244" y="1"/>
                  </a:lnTo>
                  <a:cubicBezTo>
                    <a:pt x="8" y="16"/>
                    <a:pt x="4" y="23"/>
                    <a:pt x="1" y="240"/>
                  </a:cubicBezTo>
                  <a:cubicBezTo>
                    <a:pt x="27" y="203"/>
                    <a:pt x="45" y="187"/>
                    <a:pt x="68" y="187"/>
                  </a:cubicBezTo>
                  <a:cubicBezTo>
                    <a:pt x="102" y="187"/>
                    <a:pt x="132" y="229"/>
                    <a:pt x="165" y="258"/>
                  </a:cubicBezTo>
                  <a:cubicBezTo>
                    <a:pt x="154" y="173"/>
                    <a:pt x="237" y="187"/>
                    <a:pt x="277" y="154"/>
                  </a:cubicBezTo>
                  <a:cubicBezTo>
                    <a:pt x="296" y="98"/>
                    <a:pt x="237" y="56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8" name="Google Shape;7338;p5"/>
            <p:cNvSpPr/>
            <p:nvPr/>
          </p:nvSpPr>
          <p:spPr>
            <a:xfrm>
              <a:off x="-5303015" y="-2704942"/>
              <a:ext cx="15375" cy="13943"/>
            </a:xfrm>
            <a:custGeom>
              <a:avLst/>
              <a:gdLst/>
              <a:ahLst/>
              <a:cxnLst/>
              <a:rect l="l" t="t" r="r" b="b"/>
              <a:pathLst>
                <a:path w="322" h="292" extrusionOk="0">
                  <a:moveTo>
                    <a:pt x="161" y="0"/>
                  </a:moveTo>
                  <a:cubicBezTo>
                    <a:pt x="124" y="0"/>
                    <a:pt x="87" y="26"/>
                    <a:pt x="53" y="41"/>
                  </a:cubicBezTo>
                  <a:cubicBezTo>
                    <a:pt x="1" y="67"/>
                    <a:pt x="4" y="138"/>
                    <a:pt x="23" y="190"/>
                  </a:cubicBezTo>
                  <a:cubicBezTo>
                    <a:pt x="46" y="258"/>
                    <a:pt x="106" y="292"/>
                    <a:pt x="180" y="292"/>
                  </a:cubicBezTo>
                  <a:cubicBezTo>
                    <a:pt x="251" y="292"/>
                    <a:pt x="289" y="258"/>
                    <a:pt x="296" y="183"/>
                  </a:cubicBezTo>
                  <a:cubicBezTo>
                    <a:pt x="299" y="157"/>
                    <a:pt x="322" y="127"/>
                    <a:pt x="303" y="97"/>
                  </a:cubicBezTo>
                  <a:lnTo>
                    <a:pt x="303" y="97"/>
                  </a:lnTo>
                  <a:cubicBezTo>
                    <a:pt x="236" y="187"/>
                    <a:pt x="206" y="228"/>
                    <a:pt x="177" y="228"/>
                  </a:cubicBezTo>
                  <a:cubicBezTo>
                    <a:pt x="151" y="228"/>
                    <a:pt x="124" y="198"/>
                    <a:pt x="75" y="146"/>
                  </a:cubicBezTo>
                  <a:lnTo>
                    <a:pt x="90" y="146"/>
                  </a:lnTo>
                  <a:cubicBezTo>
                    <a:pt x="158" y="146"/>
                    <a:pt x="210" y="123"/>
                    <a:pt x="240" y="59"/>
                  </a:cubicBezTo>
                  <a:cubicBezTo>
                    <a:pt x="218" y="15"/>
                    <a:pt x="191" y="0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9" name="Google Shape;7339;p5"/>
            <p:cNvSpPr/>
            <p:nvPr/>
          </p:nvSpPr>
          <p:spPr>
            <a:xfrm>
              <a:off x="-5188224" y="-2890451"/>
              <a:ext cx="14707" cy="19864"/>
            </a:xfrm>
            <a:custGeom>
              <a:avLst/>
              <a:gdLst/>
              <a:ahLst/>
              <a:cxnLst/>
              <a:rect l="l" t="t" r="r" b="b"/>
              <a:pathLst>
                <a:path w="308" h="416" extrusionOk="0">
                  <a:moveTo>
                    <a:pt x="161" y="1"/>
                  </a:moveTo>
                  <a:cubicBezTo>
                    <a:pt x="146" y="1"/>
                    <a:pt x="124" y="9"/>
                    <a:pt x="102" y="19"/>
                  </a:cubicBezTo>
                  <a:cubicBezTo>
                    <a:pt x="116" y="45"/>
                    <a:pt x="138" y="83"/>
                    <a:pt x="120" y="102"/>
                  </a:cubicBezTo>
                  <a:cubicBezTo>
                    <a:pt x="0" y="221"/>
                    <a:pt x="90" y="297"/>
                    <a:pt x="172" y="375"/>
                  </a:cubicBezTo>
                  <a:cubicBezTo>
                    <a:pt x="183" y="371"/>
                    <a:pt x="191" y="367"/>
                    <a:pt x="198" y="367"/>
                  </a:cubicBezTo>
                  <a:cubicBezTo>
                    <a:pt x="206" y="367"/>
                    <a:pt x="214" y="375"/>
                    <a:pt x="209" y="397"/>
                  </a:cubicBezTo>
                  <a:cubicBezTo>
                    <a:pt x="224" y="409"/>
                    <a:pt x="240" y="416"/>
                    <a:pt x="250" y="416"/>
                  </a:cubicBezTo>
                  <a:cubicBezTo>
                    <a:pt x="273" y="416"/>
                    <a:pt x="292" y="401"/>
                    <a:pt x="307" y="375"/>
                  </a:cubicBezTo>
                  <a:lnTo>
                    <a:pt x="303" y="375"/>
                  </a:lnTo>
                  <a:cubicBezTo>
                    <a:pt x="228" y="337"/>
                    <a:pt x="307" y="270"/>
                    <a:pt x="277" y="225"/>
                  </a:cubicBezTo>
                  <a:cubicBezTo>
                    <a:pt x="187" y="210"/>
                    <a:pt x="164" y="162"/>
                    <a:pt x="191" y="76"/>
                  </a:cubicBezTo>
                  <a:cubicBezTo>
                    <a:pt x="202" y="23"/>
                    <a:pt x="191" y="1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0" name="Google Shape;7340;p5"/>
            <p:cNvSpPr/>
            <p:nvPr/>
          </p:nvSpPr>
          <p:spPr>
            <a:xfrm>
              <a:off x="-5302490" y="-3058197"/>
              <a:ext cx="13275" cy="15567"/>
            </a:xfrm>
            <a:custGeom>
              <a:avLst/>
              <a:gdLst/>
              <a:ahLst/>
              <a:cxnLst/>
              <a:rect l="l" t="t" r="r" b="b"/>
              <a:pathLst>
                <a:path w="278" h="326" extrusionOk="0">
                  <a:moveTo>
                    <a:pt x="166" y="0"/>
                  </a:moveTo>
                  <a:cubicBezTo>
                    <a:pt x="143" y="0"/>
                    <a:pt x="121" y="7"/>
                    <a:pt x="90" y="26"/>
                  </a:cubicBezTo>
                  <a:cubicBezTo>
                    <a:pt x="162" y="68"/>
                    <a:pt x="124" y="127"/>
                    <a:pt x="98" y="168"/>
                  </a:cubicBezTo>
                  <a:cubicBezTo>
                    <a:pt x="90" y="180"/>
                    <a:pt x="83" y="183"/>
                    <a:pt x="76" y="183"/>
                  </a:cubicBezTo>
                  <a:cubicBezTo>
                    <a:pt x="53" y="183"/>
                    <a:pt x="31" y="154"/>
                    <a:pt x="12" y="149"/>
                  </a:cubicBezTo>
                  <a:lnTo>
                    <a:pt x="12" y="149"/>
                  </a:lnTo>
                  <a:cubicBezTo>
                    <a:pt x="1" y="187"/>
                    <a:pt x="12" y="221"/>
                    <a:pt x="38" y="247"/>
                  </a:cubicBezTo>
                  <a:cubicBezTo>
                    <a:pt x="76" y="284"/>
                    <a:pt x="135" y="325"/>
                    <a:pt x="176" y="325"/>
                  </a:cubicBezTo>
                  <a:cubicBezTo>
                    <a:pt x="192" y="325"/>
                    <a:pt x="202" y="318"/>
                    <a:pt x="210" y="311"/>
                  </a:cubicBezTo>
                  <a:cubicBezTo>
                    <a:pt x="259" y="258"/>
                    <a:pt x="278" y="161"/>
                    <a:pt x="247" y="78"/>
                  </a:cubicBezTo>
                  <a:cubicBezTo>
                    <a:pt x="229" y="26"/>
                    <a:pt x="202" y="0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1" name="Google Shape;7341;p5"/>
            <p:cNvSpPr/>
            <p:nvPr/>
          </p:nvSpPr>
          <p:spPr>
            <a:xfrm>
              <a:off x="-5259993" y="-3038046"/>
              <a:ext cx="17906" cy="12033"/>
            </a:xfrm>
            <a:custGeom>
              <a:avLst/>
              <a:gdLst/>
              <a:ahLst/>
              <a:cxnLst/>
              <a:rect l="l" t="t" r="r" b="b"/>
              <a:pathLst>
                <a:path w="375" h="252" extrusionOk="0">
                  <a:moveTo>
                    <a:pt x="352" y="1"/>
                  </a:moveTo>
                  <a:lnTo>
                    <a:pt x="352" y="1"/>
                  </a:lnTo>
                  <a:cubicBezTo>
                    <a:pt x="322" y="23"/>
                    <a:pt x="296" y="30"/>
                    <a:pt x="266" y="30"/>
                  </a:cubicBezTo>
                  <a:cubicBezTo>
                    <a:pt x="244" y="30"/>
                    <a:pt x="221" y="27"/>
                    <a:pt x="199" y="23"/>
                  </a:cubicBezTo>
                  <a:cubicBezTo>
                    <a:pt x="176" y="19"/>
                    <a:pt x="154" y="15"/>
                    <a:pt x="131" y="15"/>
                  </a:cubicBezTo>
                  <a:cubicBezTo>
                    <a:pt x="109" y="15"/>
                    <a:pt x="83" y="19"/>
                    <a:pt x="61" y="34"/>
                  </a:cubicBezTo>
                  <a:cubicBezTo>
                    <a:pt x="42" y="68"/>
                    <a:pt x="19" y="98"/>
                    <a:pt x="0" y="131"/>
                  </a:cubicBezTo>
                  <a:cubicBezTo>
                    <a:pt x="53" y="176"/>
                    <a:pt x="94" y="232"/>
                    <a:pt x="165" y="251"/>
                  </a:cubicBezTo>
                  <a:cubicBezTo>
                    <a:pt x="192" y="143"/>
                    <a:pt x="375" y="150"/>
                    <a:pt x="3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2" name="Google Shape;7342;p5"/>
            <p:cNvSpPr/>
            <p:nvPr/>
          </p:nvSpPr>
          <p:spPr>
            <a:xfrm>
              <a:off x="-4917100" y="-2943979"/>
              <a:ext cx="13800" cy="12892"/>
            </a:xfrm>
            <a:custGeom>
              <a:avLst/>
              <a:gdLst/>
              <a:ahLst/>
              <a:cxnLst/>
              <a:rect l="l" t="t" r="r" b="b"/>
              <a:pathLst>
                <a:path w="289" h="270" extrusionOk="0">
                  <a:moveTo>
                    <a:pt x="94" y="0"/>
                  </a:moveTo>
                  <a:cubicBezTo>
                    <a:pt x="71" y="0"/>
                    <a:pt x="49" y="15"/>
                    <a:pt x="34" y="53"/>
                  </a:cubicBezTo>
                  <a:cubicBezTo>
                    <a:pt x="0" y="131"/>
                    <a:pt x="31" y="214"/>
                    <a:pt x="116" y="247"/>
                  </a:cubicBezTo>
                  <a:cubicBezTo>
                    <a:pt x="143" y="258"/>
                    <a:pt x="172" y="269"/>
                    <a:pt x="202" y="269"/>
                  </a:cubicBezTo>
                  <a:cubicBezTo>
                    <a:pt x="233" y="269"/>
                    <a:pt x="262" y="262"/>
                    <a:pt x="288" y="240"/>
                  </a:cubicBezTo>
                  <a:cubicBezTo>
                    <a:pt x="277" y="198"/>
                    <a:pt x="109" y="157"/>
                    <a:pt x="285" y="112"/>
                  </a:cubicBezTo>
                  <a:cubicBezTo>
                    <a:pt x="255" y="90"/>
                    <a:pt x="228" y="67"/>
                    <a:pt x="195" y="49"/>
                  </a:cubicBezTo>
                  <a:cubicBezTo>
                    <a:pt x="165" y="31"/>
                    <a:pt x="128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3" name="Google Shape;7343;p5"/>
            <p:cNvSpPr/>
            <p:nvPr/>
          </p:nvSpPr>
          <p:spPr>
            <a:xfrm>
              <a:off x="-5249297" y="-2974157"/>
              <a:ext cx="13657" cy="13465"/>
            </a:xfrm>
            <a:custGeom>
              <a:avLst/>
              <a:gdLst/>
              <a:ahLst/>
              <a:cxnLst/>
              <a:rect l="l" t="t" r="r" b="b"/>
              <a:pathLst>
                <a:path w="286" h="282" extrusionOk="0">
                  <a:moveTo>
                    <a:pt x="173" y="0"/>
                  </a:moveTo>
                  <a:cubicBezTo>
                    <a:pt x="132" y="0"/>
                    <a:pt x="90" y="19"/>
                    <a:pt x="57" y="45"/>
                  </a:cubicBezTo>
                  <a:cubicBezTo>
                    <a:pt x="1" y="87"/>
                    <a:pt x="27" y="139"/>
                    <a:pt x="57" y="188"/>
                  </a:cubicBezTo>
                  <a:cubicBezTo>
                    <a:pt x="80" y="221"/>
                    <a:pt x="90" y="266"/>
                    <a:pt x="135" y="281"/>
                  </a:cubicBezTo>
                  <a:cubicBezTo>
                    <a:pt x="187" y="266"/>
                    <a:pt x="206" y="218"/>
                    <a:pt x="229" y="176"/>
                  </a:cubicBezTo>
                  <a:cubicBezTo>
                    <a:pt x="255" y="124"/>
                    <a:pt x="285" y="57"/>
                    <a:pt x="225" y="16"/>
                  </a:cubicBezTo>
                  <a:cubicBezTo>
                    <a:pt x="206" y="4"/>
                    <a:pt x="192" y="0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4" name="Google Shape;7344;p5"/>
            <p:cNvSpPr/>
            <p:nvPr/>
          </p:nvSpPr>
          <p:spPr>
            <a:xfrm>
              <a:off x="-5437050" y="-3037187"/>
              <a:ext cx="18097" cy="8834"/>
            </a:xfrm>
            <a:custGeom>
              <a:avLst/>
              <a:gdLst/>
              <a:ahLst/>
              <a:cxnLst/>
              <a:rect l="l" t="t" r="r" b="b"/>
              <a:pathLst>
                <a:path w="379" h="185" extrusionOk="0">
                  <a:moveTo>
                    <a:pt x="116" y="1"/>
                  </a:moveTo>
                  <a:cubicBezTo>
                    <a:pt x="53" y="1"/>
                    <a:pt x="27" y="35"/>
                    <a:pt x="1" y="135"/>
                  </a:cubicBezTo>
                  <a:cubicBezTo>
                    <a:pt x="90" y="154"/>
                    <a:pt x="184" y="169"/>
                    <a:pt x="273" y="185"/>
                  </a:cubicBezTo>
                  <a:cubicBezTo>
                    <a:pt x="306" y="162"/>
                    <a:pt x="341" y="135"/>
                    <a:pt x="370" y="109"/>
                  </a:cubicBezTo>
                  <a:cubicBezTo>
                    <a:pt x="378" y="90"/>
                    <a:pt x="370" y="76"/>
                    <a:pt x="351" y="64"/>
                  </a:cubicBezTo>
                  <a:cubicBezTo>
                    <a:pt x="341" y="68"/>
                    <a:pt x="333" y="73"/>
                    <a:pt x="322" y="73"/>
                  </a:cubicBezTo>
                  <a:cubicBezTo>
                    <a:pt x="273" y="73"/>
                    <a:pt x="239" y="23"/>
                    <a:pt x="191" y="12"/>
                  </a:cubicBezTo>
                  <a:cubicBezTo>
                    <a:pt x="161" y="5"/>
                    <a:pt x="135" y="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5" name="Google Shape;7345;p5"/>
            <p:cNvSpPr/>
            <p:nvPr/>
          </p:nvSpPr>
          <p:spPr>
            <a:xfrm>
              <a:off x="-5362082" y="-3170505"/>
              <a:ext cx="17381" cy="10935"/>
            </a:xfrm>
            <a:custGeom>
              <a:avLst/>
              <a:gdLst/>
              <a:ahLst/>
              <a:cxnLst/>
              <a:rect l="l" t="t" r="r" b="b"/>
              <a:pathLst>
                <a:path w="364" h="229" extrusionOk="0">
                  <a:moveTo>
                    <a:pt x="127" y="1"/>
                  </a:moveTo>
                  <a:cubicBezTo>
                    <a:pt x="1" y="20"/>
                    <a:pt x="87" y="117"/>
                    <a:pt x="71" y="173"/>
                  </a:cubicBezTo>
                  <a:cubicBezTo>
                    <a:pt x="68" y="199"/>
                    <a:pt x="75" y="206"/>
                    <a:pt x="94" y="206"/>
                  </a:cubicBezTo>
                  <a:cubicBezTo>
                    <a:pt x="101" y="206"/>
                    <a:pt x="109" y="206"/>
                    <a:pt x="116" y="203"/>
                  </a:cubicBezTo>
                  <a:lnTo>
                    <a:pt x="142" y="203"/>
                  </a:lnTo>
                  <a:cubicBezTo>
                    <a:pt x="154" y="203"/>
                    <a:pt x="161" y="203"/>
                    <a:pt x="168" y="206"/>
                  </a:cubicBezTo>
                  <a:cubicBezTo>
                    <a:pt x="187" y="222"/>
                    <a:pt x="213" y="229"/>
                    <a:pt x="236" y="229"/>
                  </a:cubicBezTo>
                  <a:cubicBezTo>
                    <a:pt x="258" y="229"/>
                    <a:pt x="280" y="222"/>
                    <a:pt x="303" y="206"/>
                  </a:cubicBezTo>
                  <a:cubicBezTo>
                    <a:pt x="363" y="39"/>
                    <a:pt x="217" y="42"/>
                    <a:pt x="1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6" name="Google Shape;7346;p5"/>
            <p:cNvSpPr/>
            <p:nvPr/>
          </p:nvSpPr>
          <p:spPr>
            <a:xfrm>
              <a:off x="-5355636" y="-2934859"/>
              <a:ext cx="12176" cy="11651"/>
            </a:xfrm>
            <a:custGeom>
              <a:avLst/>
              <a:gdLst/>
              <a:ahLst/>
              <a:cxnLst/>
              <a:rect l="l" t="t" r="r" b="b"/>
              <a:pathLst>
                <a:path w="255" h="244" extrusionOk="0">
                  <a:moveTo>
                    <a:pt x="101" y="0"/>
                  </a:moveTo>
                  <a:cubicBezTo>
                    <a:pt x="0" y="0"/>
                    <a:pt x="14" y="101"/>
                    <a:pt x="23" y="183"/>
                  </a:cubicBezTo>
                  <a:cubicBezTo>
                    <a:pt x="41" y="195"/>
                    <a:pt x="64" y="209"/>
                    <a:pt x="82" y="221"/>
                  </a:cubicBezTo>
                  <a:cubicBezTo>
                    <a:pt x="93" y="217"/>
                    <a:pt x="104" y="213"/>
                    <a:pt x="112" y="213"/>
                  </a:cubicBezTo>
                  <a:cubicBezTo>
                    <a:pt x="127" y="213"/>
                    <a:pt x="145" y="221"/>
                    <a:pt x="161" y="228"/>
                  </a:cubicBezTo>
                  <a:cubicBezTo>
                    <a:pt x="176" y="235"/>
                    <a:pt x="194" y="243"/>
                    <a:pt x="213" y="243"/>
                  </a:cubicBezTo>
                  <a:cubicBezTo>
                    <a:pt x="224" y="243"/>
                    <a:pt x="235" y="240"/>
                    <a:pt x="247" y="232"/>
                  </a:cubicBezTo>
                  <a:cubicBezTo>
                    <a:pt x="239" y="138"/>
                    <a:pt x="254" y="15"/>
                    <a:pt x="119" y="4"/>
                  </a:cubicBezTo>
                  <a:cubicBezTo>
                    <a:pt x="112" y="0"/>
                    <a:pt x="109" y="0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7" name="Google Shape;7347;p5"/>
            <p:cNvSpPr/>
            <p:nvPr/>
          </p:nvSpPr>
          <p:spPr>
            <a:xfrm>
              <a:off x="-5385814" y="-3148922"/>
              <a:ext cx="14468" cy="9693"/>
            </a:xfrm>
            <a:custGeom>
              <a:avLst/>
              <a:gdLst/>
              <a:ahLst/>
              <a:cxnLst/>
              <a:rect l="l" t="t" r="r" b="b"/>
              <a:pathLst>
                <a:path w="303" h="203" extrusionOk="0">
                  <a:moveTo>
                    <a:pt x="158" y="1"/>
                  </a:moveTo>
                  <a:cubicBezTo>
                    <a:pt x="120" y="1"/>
                    <a:pt x="75" y="8"/>
                    <a:pt x="8" y="20"/>
                  </a:cubicBezTo>
                  <a:cubicBezTo>
                    <a:pt x="1" y="75"/>
                    <a:pt x="60" y="117"/>
                    <a:pt x="41" y="173"/>
                  </a:cubicBezTo>
                  <a:cubicBezTo>
                    <a:pt x="68" y="196"/>
                    <a:pt x="94" y="203"/>
                    <a:pt x="116" y="203"/>
                  </a:cubicBezTo>
                  <a:cubicBezTo>
                    <a:pt x="184" y="203"/>
                    <a:pt x="239" y="136"/>
                    <a:pt x="303" y="117"/>
                  </a:cubicBezTo>
                  <a:cubicBezTo>
                    <a:pt x="265" y="31"/>
                    <a:pt x="236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8" name="Google Shape;7348;p5"/>
            <p:cNvSpPr/>
            <p:nvPr/>
          </p:nvSpPr>
          <p:spPr>
            <a:xfrm>
              <a:off x="-5512208" y="-3021955"/>
              <a:ext cx="12558" cy="10935"/>
            </a:xfrm>
            <a:custGeom>
              <a:avLst/>
              <a:gdLst/>
              <a:ahLst/>
              <a:cxnLst/>
              <a:rect l="l" t="t" r="r" b="b"/>
              <a:pathLst>
                <a:path w="263" h="229" extrusionOk="0">
                  <a:moveTo>
                    <a:pt x="139" y="0"/>
                  </a:moveTo>
                  <a:cubicBezTo>
                    <a:pt x="117" y="0"/>
                    <a:pt x="91" y="7"/>
                    <a:pt x="68" y="15"/>
                  </a:cubicBezTo>
                  <a:cubicBezTo>
                    <a:pt x="1" y="37"/>
                    <a:pt x="1" y="85"/>
                    <a:pt x="8" y="146"/>
                  </a:cubicBezTo>
                  <a:cubicBezTo>
                    <a:pt x="15" y="206"/>
                    <a:pt x="49" y="225"/>
                    <a:pt x="109" y="228"/>
                  </a:cubicBezTo>
                  <a:lnTo>
                    <a:pt x="113" y="228"/>
                  </a:lnTo>
                  <a:cubicBezTo>
                    <a:pt x="165" y="228"/>
                    <a:pt x="198" y="198"/>
                    <a:pt x="240" y="175"/>
                  </a:cubicBezTo>
                  <a:cubicBezTo>
                    <a:pt x="262" y="116"/>
                    <a:pt x="206" y="75"/>
                    <a:pt x="206" y="23"/>
                  </a:cubicBezTo>
                  <a:cubicBezTo>
                    <a:pt x="184" y="7"/>
                    <a:pt x="162" y="0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9" name="Google Shape;7349;p5"/>
            <p:cNvSpPr/>
            <p:nvPr/>
          </p:nvSpPr>
          <p:spPr>
            <a:xfrm>
              <a:off x="-5317484" y="-2951858"/>
              <a:ext cx="13800" cy="14325"/>
            </a:xfrm>
            <a:custGeom>
              <a:avLst/>
              <a:gdLst/>
              <a:ahLst/>
              <a:cxnLst/>
              <a:rect l="l" t="t" r="r" b="b"/>
              <a:pathLst>
                <a:path w="289" h="300" extrusionOk="0">
                  <a:moveTo>
                    <a:pt x="154" y="1"/>
                  </a:moveTo>
                  <a:cubicBezTo>
                    <a:pt x="135" y="1"/>
                    <a:pt x="113" y="13"/>
                    <a:pt x="87" y="39"/>
                  </a:cubicBezTo>
                  <a:cubicBezTo>
                    <a:pt x="64" y="65"/>
                    <a:pt x="38" y="87"/>
                    <a:pt x="98" y="113"/>
                  </a:cubicBezTo>
                  <a:cubicBezTo>
                    <a:pt x="188" y="158"/>
                    <a:pt x="173" y="203"/>
                    <a:pt x="79" y="206"/>
                  </a:cubicBezTo>
                  <a:cubicBezTo>
                    <a:pt x="0" y="214"/>
                    <a:pt x="23" y="244"/>
                    <a:pt x="45" y="285"/>
                  </a:cubicBezTo>
                  <a:cubicBezTo>
                    <a:pt x="57" y="270"/>
                    <a:pt x="72" y="266"/>
                    <a:pt x="83" y="266"/>
                  </a:cubicBezTo>
                  <a:cubicBezTo>
                    <a:pt x="102" y="266"/>
                    <a:pt x="121" y="274"/>
                    <a:pt x="135" y="282"/>
                  </a:cubicBezTo>
                  <a:cubicBezTo>
                    <a:pt x="154" y="289"/>
                    <a:pt x="173" y="300"/>
                    <a:pt x="188" y="300"/>
                  </a:cubicBezTo>
                  <a:cubicBezTo>
                    <a:pt x="202" y="300"/>
                    <a:pt x="218" y="292"/>
                    <a:pt x="233" y="277"/>
                  </a:cubicBezTo>
                  <a:cubicBezTo>
                    <a:pt x="207" y="192"/>
                    <a:pt x="262" y="125"/>
                    <a:pt x="288" y="53"/>
                  </a:cubicBezTo>
                  <a:cubicBezTo>
                    <a:pt x="244" y="46"/>
                    <a:pt x="202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0" name="Google Shape;7350;p5"/>
            <p:cNvSpPr/>
            <p:nvPr/>
          </p:nvSpPr>
          <p:spPr>
            <a:xfrm>
              <a:off x="-5412793" y="-2993973"/>
              <a:ext cx="12558" cy="18622"/>
            </a:xfrm>
            <a:custGeom>
              <a:avLst/>
              <a:gdLst/>
              <a:ahLst/>
              <a:cxnLst/>
              <a:rect l="l" t="t" r="r" b="b"/>
              <a:pathLst>
                <a:path w="263" h="39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73" y="42"/>
                    <a:pt x="38" y="1"/>
                    <a:pt x="0" y="139"/>
                  </a:cubicBezTo>
                  <a:cubicBezTo>
                    <a:pt x="31" y="158"/>
                    <a:pt x="60" y="177"/>
                    <a:pt x="86" y="195"/>
                  </a:cubicBezTo>
                  <a:cubicBezTo>
                    <a:pt x="102" y="191"/>
                    <a:pt x="109" y="188"/>
                    <a:pt x="121" y="188"/>
                  </a:cubicBezTo>
                  <a:cubicBezTo>
                    <a:pt x="143" y="188"/>
                    <a:pt x="154" y="210"/>
                    <a:pt x="162" y="240"/>
                  </a:cubicBezTo>
                  <a:cubicBezTo>
                    <a:pt x="173" y="296"/>
                    <a:pt x="121" y="303"/>
                    <a:pt x="90" y="329"/>
                  </a:cubicBezTo>
                  <a:cubicBezTo>
                    <a:pt x="121" y="348"/>
                    <a:pt x="150" y="371"/>
                    <a:pt x="180" y="389"/>
                  </a:cubicBezTo>
                  <a:lnTo>
                    <a:pt x="184" y="389"/>
                  </a:lnTo>
                  <a:cubicBezTo>
                    <a:pt x="188" y="379"/>
                    <a:pt x="195" y="367"/>
                    <a:pt x="202" y="360"/>
                  </a:cubicBezTo>
                  <a:cubicBezTo>
                    <a:pt x="225" y="240"/>
                    <a:pt x="210" y="113"/>
                    <a:pt x="2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1" name="Google Shape;7351;p5"/>
            <p:cNvSpPr/>
            <p:nvPr/>
          </p:nvSpPr>
          <p:spPr>
            <a:xfrm>
              <a:off x="-5216445" y="-2833294"/>
              <a:ext cx="16139" cy="13561"/>
            </a:xfrm>
            <a:custGeom>
              <a:avLst/>
              <a:gdLst/>
              <a:ahLst/>
              <a:cxnLst/>
              <a:rect l="l" t="t" r="r" b="b"/>
              <a:pathLst>
                <a:path w="338" h="284" extrusionOk="0">
                  <a:moveTo>
                    <a:pt x="139" y="0"/>
                  </a:moveTo>
                  <a:cubicBezTo>
                    <a:pt x="124" y="19"/>
                    <a:pt x="113" y="42"/>
                    <a:pt x="98" y="64"/>
                  </a:cubicBezTo>
                  <a:cubicBezTo>
                    <a:pt x="72" y="90"/>
                    <a:pt x="42" y="116"/>
                    <a:pt x="1" y="157"/>
                  </a:cubicBezTo>
                  <a:cubicBezTo>
                    <a:pt x="72" y="172"/>
                    <a:pt x="146" y="146"/>
                    <a:pt x="180" y="221"/>
                  </a:cubicBezTo>
                  <a:cubicBezTo>
                    <a:pt x="177" y="225"/>
                    <a:pt x="169" y="225"/>
                    <a:pt x="161" y="225"/>
                  </a:cubicBezTo>
                  <a:cubicBezTo>
                    <a:pt x="154" y="225"/>
                    <a:pt x="143" y="225"/>
                    <a:pt x="135" y="221"/>
                  </a:cubicBezTo>
                  <a:lnTo>
                    <a:pt x="113" y="221"/>
                  </a:lnTo>
                  <a:cubicBezTo>
                    <a:pt x="94" y="221"/>
                    <a:pt x="75" y="225"/>
                    <a:pt x="60" y="254"/>
                  </a:cubicBezTo>
                  <a:cubicBezTo>
                    <a:pt x="101" y="273"/>
                    <a:pt x="135" y="284"/>
                    <a:pt x="169" y="284"/>
                  </a:cubicBezTo>
                  <a:cubicBezTo>
                    <a:pt x="236" y="284"/>
                    <a:pt x="289" y="243"/>
                    <a:pt x="337" y="176"/>
                  </a:cubicBezTo>
                  <a:lnTo>
                    <a:pt x="334" y="168"/>
                  </a:lnTo>
                  <a:cubicBezTo>
                    <a:pt x="303" y="149"/>
                    <a:pt x="274" y="131"/>
                    <a:pt x="244" y="112"/>
                  </a:cubicBezTo>
                  <a:cubicBezTo>
                    <a:pt x="210" y="75"/>
                    <a:pt x="172" y="37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2" name="Google Shape;7352;p5"/>
            <p:cNvSpPr/>
            <p:nvPr/>
          </p:nvSpPr>
          <p:spPr>
            <a:xfrm>
              <a:off x="-5506144" y="-3265289"/>
              <a:ext cx="14134" cy="12892"/>
            </a:xfrm>
            <a:custGeom>
              <a:avLst/>
              <a:gdLst/>
              <a:ahLst/>
              <a:cxnLst/>
              <a:rect l="l" t="t" r="r" b="b"/>
              <a:pathLst>
                <a:path w="296" h="270" extrusionOk="0">
                  <a:moveTo>
                    <a:pt x="166" y="0"/>
                  </a:moveTo>
                  <a:cubicBezTo>
                    <a:pt x="154" y="0"/>
                    <a:pt x="143" y="5"/>
                    <a:pt x="135" y="8"/>
                  </a:cubicBezTo>
                  <a:cubicBezTo>
                    <a:pt x="147" y="95"/>
                    <a:pt x="38" y="57"/>
                    <a:pt x="23" y="113"/>
                  </a:cubicBezTo>
                  <a:cubicBezTo>
                    <a:pt x="0" y="173"/>
                    <a:pt x="0" y="165"/>
                    <a:pt x="64" y="192"/>
                  </a:cubicBezTo>
                  <a:cubicBezTo>
                    <a:pt x="94" y="202"/>
                    <a:pt x="116" y="240"/>
                    <a:pt x="147" y="270"/>
                  </a:cubicBezTo>
                  <a:cubicBezTo>
                    <a:pt x="195" y="240"/>
                    <a:pt x="180" y="143"/>
                    <a:pt x="262" y="143"/>
                  </a:cubicBezTo>
                  <a:lnTo>
                    <a:pt x="266" y="143"/>
                  </a:lnTo>
                  <a:cubicBezTo>
                    <a:pt x="278" y="131"/>
                    <a:pt x="285" y="121"/>
                    <a:pt x="292" y="109"/>
                  </a:cubicBezTo>
                  <a:cubicBezTo>
                    <a:pt x="296" y="53"/>
                    <a:pt x="247" y="45"/>
                    <a:pt x="218" y="19"/>
                  </a:cubicBezTo>
                  <a:cubicBezTo>
                    <a:pt x="199" y="12"/>
                    <a:pt x="183" y="0"/>
                    <a:pt x="16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3" name="Google Shape;7353;p5"/>
            <p:cNvSpPr/>
            <p:nvPr/>
          </p:nvSpPr>
          <p:spPr>
            <a:xfrm>
              <a:off x="-5515933" y="-3084794"/>
              <a:ext cx="15041" cy="10935"/>
            </a:xfrm>
            <a:custGeom>
              <a:avLst/>
              <a:gdLst/>
              <a:ahLst/>
              <a:cxnLst/>
              <a:rect l="l" t="t" r="r" b="b"/>
              <a:pathLst>
                <a:path w="315" h="229" extrusionOk="0">
                  <a:moveTo>
                    <a:pt x="105" y="0"/>
                  </a:moveTo>
                  <a:cubicBezTo>
                    <a:pt x="90" y="0"/>
                    <a:pt x="74" y="0"/>
                    <a:pt x="60" y="4"/>
                  </a:cubicBezTo>
                  <a:cubicBezTo>
                    <a:pt x="34" y="4"/>
                    <a:pt x="0" y="23"/>
                    <a:pt x="15" y="38"/>
                  </a:cubicBezTo>
                  <a:cubicBezTo>
                    <a:pt x="86" y="112"/>
                    <a:pt x="131" y="228"/>
                    <a:pt x="262" y="228"/>
                  </a:cubicBezTo>
                  <a:lnTo>
                    <a:pt x="269" y="228"/>
                  </a:lnTo>
                  <a:cubicBezTo>
                    <a:pt x="314" y="86"/>
                    <a:pt x="250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4" name="Google Shape;7354;p5"/>
            <p:cNvSpPr/>
            <p:nvPr/>
          </p:nvSpPr>
          <p:spPr>
            <a:xfrm>
              <a:off x="-5068133" y="-2910793"/>
              <a:ext cx="17047" cy="11842"/>
            </a:xfrm>
            <a:custGeom>
              <a:avLst/>
              <a:gdLst/>
              <a:ahLst/>
              <a:cxnLst/>
              <a:rect l="l" t="t" r="r" b="b"/>
              <a:pathLst>
                <a:path w="357" h="248" extrusionOk="0">
                  <a:moveTo>
                    <a:pt x="117" y="0"/>
                  </a:moveTo>
                  <a:cubicBezTo>
                    <a:pt x="102" y="57"/>
                    <a:pt x="1" y="105"/>
                    <a:pt x="72" y="169"/>
                  </a:cubicBezTo>
                  <a:cubicBezTo>
                    <a:pt x="106" y="199"/>
                    <a:pt x="143" y="247"/>
                    <a:pt x="199" y="247"/>
                  </a:cubicBezTo>
                  <a:cubicBezTo>
                    <a:pt x="221" y="247"/>
                    <a:pt x="244" y="240"/>
                    <a:pt x="270" y="225"/>
                  </a:cubicBezTo>
                  <a:cubicBezTo>
                    <a:pt x="356" y="169"/>
                    <a:pt x="292" y="98"/>
                    <a:pt x="311" y="38"/>
                  </a:cubicBezTo>
                  <a:lnTo>
                    <a:pt x="311" y="38"/>
                  </a:lnTo>
                  <a:cubicBezTo>
                    <a:pt x="285" y="79"/>
                    <a:pt x="259" y="95"/>
                    <a:pt x="237" y="95"/>
                  </a:cubicBezTo>
                  <a:cubicBezTo>
                    <a:pt x="192" y="95"/>
                    <a:pt x="158" y="27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5" name="Google Shape;7355;p5"/>
            <p:cNvSpPr/>
            <p:nvPr/>
          </p:nvSpPr>
          <p:spPr>
            <a:xfrm>
              <a:off x="-5358167" y="-2846521"/>
              <a:ext cx="12893" cy="10935"/>
            </a:xfrm>
            <a:custGeom>
              <a:avLst/>
              <a:gdLst/>
              <a:ahLst/>
              <a:cxnLst/>
              <a:rect l="l" t="t" r="r" b="b"/>
              <a:pathLst>
                <a:path w="270" h="229" extrusionOk="0">
                  <a:moveTo>
                    <a:pt x="150" y="0"/>
                  </a:moveTo>
                  <a:cubicBezTo>
                    <a:pt x="109" y="0"/>
                    <a:pt x="67" y="27"/>
                    <a:pt x="38" y="67"/>
                  </a:cubicBezTo>
                  <a:cubicBezTo>
                    <a:pt x="0" y="117"/>
                    <a:pt x="19" y="169"/>
                    <a:pt x="38" y="229"/>
                  </a:cubicBezTo>
                  <a:cubicBezTo>
                    <a:pt x="105" y="221"/>
                    <a:pt x="176" y="214"/>
                    <a:pt x="224" y="169"/>
                  </a:cubicBezTo>
                  <a:cubicBezTo>
                    <a:pt x="269" y="127"/>
                    <a:pt x="251" y="53"/>
                    <a:pt x="214" y="23"/>
                  </a:cubicBezTo>
                  <a:cubicBezTo>
                    <a:pt x="191" y="8"/>
                    <a:pt x="172" y="0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6" name="Google Shape;7356;p5"/>
            <p:cNvSpPr/>
            <p:nvPr/>
          </p:nvSpPr>
          <p:spPr>
            <a:xfrm>
              <a:off x="-5415610" y="-2978263"/>
              <a:ext cx="14134" cy="14516"/>
            </a:xfrm>
            <a:custGeom>
              <a:avLst/>
              <a:gdLst/>
              <a:ahLst/>
              <a:cxnLst/>
              <a:rect l="l" t="t" r="r" b="b"/>
              <a:pathLst>
                <a:path w="296" h="304" extrusionOk="0">
                  <a:moveTo>
                    <a:pt x="149" y="0"/>
                  </a:moveTo>
                  <a:cubicBezTo>
                    <a:pt x="131" y="5"/>
                    <a:pt x="116" y="8"/>
                    <a:pt x="97" y="8"/>
                  </a:cubicBezTo>
                  <a:cubicBezTo>
                    <a:pt x="64" y="34"/>
                    <a:pt x="23" y="50"/>
                    <a:pt x="0" y="86"/>
                  </a:cubicBezTo>
                  <a:cubicBezTo>
                    <a:pt x="4" y="184"/>
                    <a:pt x="149" y="162"/>
                    <a:pt x="149" y="262"/>
                  </a:cubicBezTo>
                  <a:cubicBezTo>
                    <a:pt x="164" y="296"/>
                    <a:pt x="187" y="304"/>
                    <a:pt x="209" y="304"/>
                  </a:cubicBezTo>
                  <a:lnTo>
                    <a:pt x="235" y="304"/>
                  </a:lnTo>
                  <a:cubicBezTo>
                    <a:pt x="247" y="300"/>
                    <a:pt x="258" y="300"/>
                    <a:pt x="266" y="300"/>
                  </a:cubicBezTo>
                  <a:cubicBezTo>
                    <a:pt x="276" y="300"/>
                    <a:pt x="288" y="300"/>
                    <a:pt x="295" y="304"/>
                  </a:cubicBezTo>
                  <a:cubicBezTo>
                    <a:pt x="235" y="229"/>
                    <a:pt x="149" y="162"/>
                    <a:pt x="239" y="60"/>
                  </a:cubicBezTo>
                  <a:cubicBezTo>
                    <a:pt x="209" y="42"/>
                    <a:pt x="180" y="19"/>
                    <a:pt x="1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7" name="Google Shape;7357;p5"/>
            <p:cNvSpPr/>
            <p:nvPr/>
          </p:nvSpPr>
          <p:spPr>
            <a:xfrm>
              <a:off x="-5416517" y="-3260275"/>
              <a:ext cx="18766" cy="16665"/>
            </a:xfrm>
            <a:custGeom>
              <a:avLst/>
              <a:gdLst/>
              <a:ahLst/>
              <a:cxnLst/>
              <a:rect l="l" t="t" r="r" b="b"/>
              <a:pathLst>
                <a:path w="393" h="349" extrusionOk="0">
                  <a:moveTo>
                    <a:pt x="213" y="0"/>
                  </a:moveTo>
                  <a:lnTo>
                    <a:pt x="213" y="0"/>
                  </a:lnTo>
                  <a:cubicBezTo>
                    <a:pt x="128" y="4"/>
                    <a:pt x="86" y="87"/>
                    <a:pt x="16" y="120"/>
                  </a:cubicBezTo>
                  <a:cubicBezTo>
                    <a:pt x="11" y="120"/>
                    <a:pt x="7" y="124"/>
                    <a:pt x="0" y="124"/>
                  </a:cubicBezTo>
                  <a:lnTo>
                    <a:pt x="4" y="124"/>
                  </a:lnTo>
                  <a:cubicBezTo>
                    <a:pt x="123" y="124"/>
                    <a:pt x="206" y="191"/>
                    <a:pt x="273" y="281"/>
                  </a:cubicBezTo>
                  <a:cubicBezTo>
                    <a:pt x="288" y="304"/>
                    <a:pt x="277" y="348"/>
                    <a:pt x="314" y="348"/>
                  </a:cubicBezTo>
                  <a:lnTo>
                    <a:pt x="333" y="348"/>
                  </a:lnTo>
                  <a:cubicBezTo>
                    <a:pt x="359" y="340"/>
                    <a:pt x="392" y="326"/>
                    <a:pt x="389" y="288"/>
                  </a:cubicBezTo>
                  <a:cubicBezTo>
                    <a:pt x="389" y="251"/>
                    <a:pt x="385" y="214"/>
                    <a:pt x="352" y="191"/>
                  </a:cubicBezTo>
                  <a:cubicBezTo>
                    <a:pt x="321" y="176"/>
                    <a:pt x="285" y="173"/>
                    <a:pt x="251" y="157"/>
                  </a:cubicBezTo>
                  <a:cubicBezTo>
                    <a:pt x="176" y="124"/>
                    <a:pt x="164" y="71"/>
                    <a:pt x="206" y="12"/>
                  </a:cubicBezTo>
                  <a:cubicBezTo>
                    <a:pt x="209" y="8"/>
                    <a:pt x="209" y="4"/>
                    <a:pt x="21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8" name="Google Shape;7358;p5"/>
            <p:cNvSpPr/>
            <p:nvPr/>
          </p:nvSpPr>
          <p:spPr>
            <a:xfrm>
              <a:off x="-5419000" y="-3102509"/>
              <a:ext cx="15567" cy="18622"/>
            </a:xfrm>
            <a:custGeom>
              <a:avLst/>
              <a:gdLst/>
              <a:ahLst/>
              <a:cxnLst/>
              <a:rect l="l" t="t" r="r" b="b"/>
              <a:pathLst>
                <a:path w="326" h="390" extrusionOk="0">
                  <a:moveTo>
                    <a:pt x="228" y="1"/>
                  </a:moveTo>
                  <a:cubicBezTo>
                    <a:pt x="168" y="31"/>
                    <a:pt x="183" y="90"/>
                    <a:pt x="187" y="143"/>
                  </a:cubicBezTo>
                  <a:cubicBezTo>
                    <a:pt x="187" y="173"/>
                    <a:pt x="261" y="199"/>
                    <a:pt x="190" y="240"/>
                  </a:cubicBezTo>
                  <a:cubicBezTo>
                    <a:pt x="175" y="247"/>
                    <a:pt x="161" y="252"/>
                    <a:pt x="149" y="252"/>
                  </a:cubicBezTo>
                  <a:cubicBezTo>
                    <a:pt x="123" y="252"/>
                    <a:pt x="101" y="237"/>
                    <a:pt x="78" y="221"/>
                  </a:cubicBezTo>
                  <a:cubicBezTo>
                    <a:pt x="52" y="207"/>
                    <a:pt x="26" y="192"/>
                    <a:pt x="0" y="176"/>
                  </a:cubicBezTo>
                  <a:lnTo>
                    <a:pt x="0" y="176"/>
                  </a:lnTo>
                  <a:cubicBezTo>
                    <a:pt x="37" y="252"/>
                    <a:pt x="112" y="304"/>
                    <a:pt x="130" y="390"/>
                  </a:cubicBezTo>
                  <a:cubicBezTo>
                    <a:pt x="213" y="330"/>
                    <a:pt x="273" y="252"/>
                    <a:pt x="325" y="166"/>
                  </a:cubicBezTo>
                  <a:cubicBezTo>
                    <a:pt x="258" y="132"/>
                    <a:pt x="303" y="35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9" name="Google Shape;7359;p5"/>
            <p:cNvSpPr/>
            <p:nvPr/>
          </p:nvSpPr>
          <p:spPr>
            <a:xfrm>
              <a:off x="-5309605" y="-3154270"/>
              <a:ext cx="15232" cy="9693"/>
            </a:xfrm>
            <a:custGeom>
              <a:avLst/>
              <a:gdLst/>
              <a:ahLst/>
              <a:cxnLst/>
              <a:rect l="l" t="t" r="r" b="b"/>
              <a:pathLst>
                <a:path w="319" h="203" extrusionOk="0">
                  <a:moveTo>
                    <a:pt x="206" y="1"/>
                  </a:moveTo>
                  <a:cubicBezTo>
                    <a:pt x="199" y="1"/>
                    <a:pt x="191" y="4"/>
                    <a:pt x="184" y="8"/>
                  </a:cubicBezTo>
                  <a:cubicBezTo>
                    <a:pt x="139" y="30"/>
                    <a:pt x="139" y="113"/>
                    <a:pt x="68" y="113"/>
                  </a:cubicBezTo>
                  <a:cubicBezTo>
                    <a:pt x="49" y="113"/>
                    <a:pt x="27" y="109"/>
                    <a:pt x="1" y="94"/>
                  </a:cubicBezTo>
                  <a:lnTo>
                    <a:pt x="1" y="94"/>
                  </a:lnTo>
                  <a:cubicBezTo>
                    <a:pt x="19" y="139"/>
                    <a:pt x="23" y="158"/>
                    <a:pt x="34" y="170"/>
                  </a:cubicBezTo>
                  <a:cubicBezTo>
                    <a:pt x="56" y="192"/>
                    <a:pt x="94" y="203"/>
                    <a:pt x="135" y="203"/>
                  </a:cubicBezTo>
                  <a:cubicBezTo>
                    <a:pt x="206" y="203"/>
                    <a:pt x="280" y="177"/>
                    <a:pt x="299" y="135"/>
                  </a:cubicBezTo>
                  <a:cubicBezTo>
                    <a:pt x="318" y="98"/>
                    <a:pt x="318" y="68"/>
                    <a:pt x="280" y="42"/>
                  </a:cubicBezTo>
                  <a:cubicBezTo>
                    <a:pt x="258" y="27"/>
                    <a:pt x="232" y="1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0" name="Google Shape;7360;p5"/>
            <p:cNvSpPr/>
            <p:nvPr/>
          </p:nvSpPr>
          <p:spPr>
            <a:xfrm>
              <a:off x="-5379606" y="-2978789"/>
              <a:ext cx="14182" cy="9359"/>
            </a:xfrm>
            <a:custGeom>
              <a:avLst/>
              <a:gdLst/>
              <a:ahLst/>
              <a:cxnLst/>
              <a:rect l="l" t="t" r="r" b="b"/>
              <a:pathLst>
                <a:path w="297" h="196" extrusionOk="0">
                  <a:moveTo>
                    <a:pt x="192" y="1"/>
                  </a:moveTo>
                  <a:cubicBezTo>
                    <a:pt x="176" y="1"/>
                    <a:pt x="162" y="4"/>
                    <a:pt x="147" y="4"/>
                  </a:cubicBezTo>
                  <a:cubicBezTo>
                    <a:pt x="68" y="11"/>
                    <a:pt x="61" y="97"/>
                    <a:pt x="1" y="116"/>
                  </a:cubicBezTo>
                  <a:cubicBezTo>
                    <a:pt x="19" y="158"/>
                    <a:pt x="42" y="165"/>
                    <a:pt x="68" y="165"/>
                  </a:cubicBezTo>
                  <a:lnTo>
                    <a:pt x="83" y="165"/>
                  </a:lnTo>
                  <a:cubicBezTo>
                    <a:pt x="90" y="161"/>
                    <a:pt x="95" y="161"/>
                    <a:pt x="102" y="161"/>
                  </a:cubicBezTo>
                  <a:cubicBezTo>
                    <a:pt x="121" y="161"/>
                    <a:pt x="135" y="165"/>
                    <a:pt x="150" y="180"/>
                  </a:cubicBezTo>
                  <a:cubicBezTo>
                    <a:pt x="162" y="191"/>
                    <a:pt x="173" y="195"/>
                    <a:pt x="185" y="195"/>
                  </a:cubicBezTo>
                  <a:cubicBezTo>
                    <a:pt x="214" y="195"/>
                    <a:pt x="252" y="161"/>
                    <a:pt x="270" y="132"/>
                  </a:cubicBezTo>
                  <a:cubicBezTo>
                    <a:pt x="285" y="101"/>
                    <a:pt x="297" y="56"/>
                    <a:pt x="270" y="27"/>
                  </a:cubicBezTo>
                  <a:cubicBezTo>
                    <a:pt x="247" y="8"/>
                    <a:pt x="221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1" name="Google Shape;7361;p5"/>
            <p:cNvSpPr/>
            <p:nvPr/>
          </p:nvSpPr>
          <p:spPr>
            <a:xfrm>
              <a:off x="-5182542" y="-3043776"/>
              <a:ext cx="11317" cy="15041"/>
            </a:xfrm>
            <a:custGeom>
              <a:avLst/>
              <a:gdLst/>
              <a:ahLst/>
              <a:cxnLst/>
              <a:rect l="l" t="t" r="r" b="b"/>
              <a:pathLst>
                <a:path w="237" h="315" extrusionOk="0">
                  <a:moveTo>
                    <a:pt x="79" y="1"/>
                  </a:moveTo>
                  <a:cubicBezTo>
                    <a:pt x="1" y="68"/>
                    <a:pt x="76" y="188"/>
                    <a:pt x="1" y="255"/>
                  </a:cubicBezTo>
                  <a:cubicBezTo>
                    <a:pt x="16" y="304"/>
                    <a:pt x="42" y="315"/>
                    <a:pt x="76" y="315"/>
                  </a:cubicBezTo>
                  <a:cubicBezTo>
                    <a:pt x="95" y="315"/>
                    <a:pt x="121" y="311"/>
                    <a:pt x="143" y="304"/>
                  </a:cubicBezTo>
                  <a:cubicBezTo>
                    <a:pt x="150" y="296"/>
                    <a:pt x="158" y="289"/>
                    <a:pt x="166" y="278"/>
                  </a:cubicBezTo>
                  <a:cubicBezTo>
                    <a:pt x="236" y="173"/>
                    <a:pt x="150" y="102"/>
                    <a:pt x="109" y="16"/>
                  </a:cubicBezTo>
                  <a:cubicBezTo>
                    <a:pt x="98" y="12"/>
                    <a:pt x="90" y="4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2" name="Google Shape;7362;p5"/>
            <p:cNvSpPr/>
            <p:nvPr/>
          </p:nvSpPr>
          <p:spPr>
            <a:xfrm>
              <a:off x="-5189848" y="-3045734"/>
              <a:ext cx="11126" cy="14182"/>
            </a:xfrm>
            <a:custGeom>
              <a:avLst/>
              <a:gdLst/>
              <a:ahLst/>
              <a:cxnLst/>
              <a:rect l="l" t="t" r="r" b="b"/>
              <a:pathLst>
                <a:path w="233" h="297" extrusionOk="0">
                  <a:moveTo>
                    <a:pt x="91" y="0"/>
                  </a:moveTo>
                  <a:cubicBezTo>
                    <a:pt x="79" y="0"/>
                    <a:pt x="64" y="5"/>
                    <a:pt x="53" y="5"/>
                  </a:cubicBezTo>
                  <a:lnTo>
                    <a:pt x="38" y="5"/>
                  </a:lnTo>
                  <a:cubicBezTo>
                    <a:pt x="27" y="23"/>
                    <a:pt x="12" y="42"/>
                    <a:pt x="1" y="64"/>
                  </a:cubicBezTo>
                  <a:cubicBezTo>
                    <a:pt x="12" y="68"/>
                    <a:pt x="23" y="68"/>
                    <a:pt x="34" y="72"/>
                  </a:cubicBezTo>
                  <a:cubicBezTo>
                    <a:pt x="12" y="180"/>
                    <a:pt x="117" y="221"/>
                    <a:pt x="154" y="296"/>
                  </a:cubicBezTo>
                  <a:cubicBezTo>
                    <a:pt x="229" y="229"/>
                    <a:pt x="154" y="109"/>
                    <a:pt x="232" y="42"/>
                  </a:cubicBezTo>
                  <a:cubicBezTo>
                    <a:pt x="203" y="8"/>
                    <a:pt x="165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3" name="Google Shape;7363;p5"/>
            <p:cNvSpPr/>
            <p:nvPr/>
          </p:nvSpPr>
          <p:spPr>
            <a:xfrm>
              <a:off x="-5319776" y="-2719267"/>
              <a:ext cx="12701" cy="11985"/>
            </a:xfrm>
            <a:custGeom>
              <a:avLst/>
              <a:gdLst/>
              <a:ahLst/>
              <a:cxnLst/>
              <a:rect l="l" t="t" r="r" b="b"/>
              <a:pathLst>
                <a:path w="266" h="251" extrusionOk="0">
                  <a:moveTo>
                    <a:pt x="101" y="1"/>
                  </a:moveTo>
                  <a:cubicBezTo>
                    <a:pt x="0" y="1"/>
                    <a:pt x="15" y="90"/>
                    <a:pt x="19" y="147"/>
                  </a:cubicBezTo>
                  <a:cubicBezTo>
                    <a:pt x="26" y="202"/>
                    <a:pt x="64" y="251"/>
                    <a:pt x="131" y="251"/>
                  </a:cubicBezTo>
                  <a:cubicBezTo>
                    <a:pt x="138" y="251"/>
                    <a:pt x="150" y="251"/>
                    <a:pt x="161" y="247"/>
                  </a:cubicBezTo>
                  <a:cubicBezTo>
                    <a:pt x="202" y="240"/>
                    <a:pt x="240" y="228"/>
                    <a:pt x="266" y="188"/>
                  </a:cubicBezTo>
                  <a:cubicBezTo>
                    <a:pt x="179" y="154"/>
                    <a:pt x="150" y="79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4" name="Google Shape;7364;p5"/>
            <p:cNvSpPr/>
            <p:nvPr/>
          </p:nvSpPr>
          <p:spPr>
            <a:xfrm>
              <a:off x="-5427977" y="-3189032"/>
              <a:ext cx="13275" cy="11603"/>
            </a:xfrm>
            <a:custGeom>
              <a:avLst/>
              <a:gdLst/>
              <a:ahLst/>
              <a:cxnLst/>
              <a:rect l="l" t="t" r="r" b="b"/>
              <a:pathLst>
                <a:path w="278" h="243" extrusionOk="0">
                  <a:moveTo>
                    <a:pt x="180" y="0"/>
                  </a:moveTo>
                  <a:cubicBezTo>
                    <a:pt x="151" y="30"/>
                    <a:pt x="169" y="94"/>
                    <a:pt x="99" y="94"/>
                  </a:cubicBezTo>
                  <a:lnTo>
                    <a:pt x="87" y="94"/>
                  </a:lnTo>
                  <a:cubicBezTo>
                    <a:pt x="1" y="94"/>
                    <a:pt x="4" y="153"/>
                    <a:pt x="38" y="217"/>
                  </a:cubicBezTo>
                  <a:cubicBezTo>
                    <a:pt x="61" y="232"/>
                    <a:pt x="83" y="239"/>
                    <a:pt x="106" y="239"/>
                  </a:cubicBezTo>
                  <a:cubicBezTo>
                    <a:pt x="121" y="239"/>
                    <a:pt x="139" y="235"/>
                    <a:pt x="154" y="225"/>
                  </a:cubicBezTo>
                  <a:cubicBezTo>
                    <a:pt x="173" y="213"/>
                    <a:pt x="188" y="209"/>
                    <a:pt x="203" y="209"/>
                  </a:cubicBezTo>
                  <a:cubicBezTo>
                    <a:pt x="229" y="209"/>
                    <a:pt x="256" y="225"/>
                    <a:pt x="278" y="243"/>
                  </a:cubicBezTo>
                  <a:cubicBezTo>
                    <a:pt x="270" y="153"/>
                    <a:pt x="263" y="63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5" name="Google Shape;7365;p5"/>
            <p:cNvSpPr/>
            <p:nvPr/>
          </p:nvSpPr>
          <p:spPr>
            <a:xfrm>
              <a:off x="-5272837" y="-2654996"/>
              <a:ext cx="15041" cy="11651"/>
            </a:xfrm>
            <a:custGeom>
              <a:avLst/>
              <a:gdLst/>
              <a:ahLst/>
              <a:cxnLst/>
              <a:rect l="l" t="t" r="r" b="b"/>
              <a:pathLst>
                <a:path w="315" h="244" extrusionOk="0">
                  <a:moveTo>
                    <a:pt x="225" y="0"/>
                  </a:moveTo>
                  <a:cubicBezTo>
                    <a:pt x="214" y="0"/>
                    <a:pt x="202" y="4"/>
                    <a:pt x="187" y="8"/>
                  </a:cubicBezTo>
                  <a:cubicBezTo>
                    <a:pt x="217" y="34"/>
                    <a:pt x="273" y="45"/>
                    <a:pt x="247" y="105"/>
                  </a:cubicBezTo>
                  <a:cubicBezTo>
                    <a:pt x="243" y="116"/>
                    <a:pt x="221" y="131"/>
                    <a:pt x="209" y="131"/>
                  </a:cubicBezTo>
                  <a:lnTo>
                    <a:pt x="206" y="131"/>
                  </a:lnTo>
                  <a:cubicBezTo>
                    <a:pt x="165" y="124"/>
                    <a:pt x="157" y="83"/>
                    <a:pt x="142" y="53"/>
                  </a:cubicBezTo>
                  <a:cubicBezTo>
                    <a:pt x="135" y="42"/>
                    <a:pt x="138" y="26"/>
                    <a:pt x="135" y="16"/>
                  </a:cubicBezTo>
                  <a:cubicBezTo>
                    <a:pt x="8" y="112"/>
                    <a:pt x="0" y="157"/>
                    <a:pt x="105" y="221"/>
                  </a:cubicBezTo>
                  <a:cubicBezTo>
                    <a:pt x="128" y="233"/>
                    <a:pt x="150" y="243"/>
                    <a:pt x="173" y="243"/>
                  </a:cubicBezTo>
                  <a:cubicBezTo>
                    <a:pt x="187" y="243"/>
                    <a:pt x="202" y="236"/>
                    <a:pt x="217" y="217"/>
                  </a:cubicBezTo>
                  <a:cubicBezTo>
                    <a:pt x="254" y="173"/>
                    <a:pt x="314" y="128"/>
                    <a:pt x="304" y="64"/>
                  </a:cubicBezTo>
                  <a:cubicBezTo>
                    <a:pt x="295" y="23"/>
                    <a:pt x="266" y="0"/>
                    <a:pt x="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6" name="Google Shape;7366;p5"/>
            <p:cNvSpPr/>
            <p:nvPr/>
          </p:nvSpPr>
          <p:spPr>
            <a:xfrm>
              <a:off x="-5129158" y="-2952574"/>
              <a:ext cx="13800" cy="11317"/>
            </a:xfrm>
            <a:custGeom>
              <a:avLst/>
              <a:gdLst/>
              <a:ahLst/>
              <a:cxnLst/>
              <a:rect l="l" t="t" r="r" b="b"/>
              <a:pathLst>
                <a:path w="289" h="237" extrusionOk="0">
                  <a:moveTo>
                    <a:pt x="154" y="1"/>
                  </a:moveTo>
                  <a:cubicBezTo>
                    <a:pt x="116" y="1"/>
                    <a:pt x="83" y="19"/>
                    <a:pt x="57" y="50"/>
                  </a:cubicBezTo>
                  <a:cubicBezTo>
                    <a:pt x="0" y="117"/>
                    <a:pt x="49" y="185"/>
                    <a:pt x="98" y="221"/>
                  </a:cubicBezTo>
                  <a:cubicBezTo>
                    <a:pt x="109" y="233"/>
                    <a:pt x="121" y="237"/>
                    <a:pt x="128" y="237"/>
                  </a:cubicBezTo>
                  <a:cubicBezTo>
                    <a:pt x="161" y="237"/>
                    <a:pt x="173" y="180"/>
                    <a:pt x="199" y="158"/>
                  </a:cubicBezTo>
                  <a:cubicBezTo>
                    <a:pt x="217" y="113"/>
                    <a:pt x="288" y="68"/>
                    <a:pt x="217" y="19"/>
                  </a:cubicBezTo>
                  <a:cubicBezTo>
                    <a:pt x="199" y="9"/>
                    <a:pt x="176" y="1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7" name="Google Shape;7367;p5"/>
            <p:cNvSpPr/>
            <p:nvPr/>
          </p:nvSpPr>
          <p:spPr>
            <a:xfrm>
              <a:off x="-5454001" y="-2948467"/>
              <a:ext cx="18050" cy="20055"/>
            </a:xfrm>
            <a:custGeom>
              <a:avLst/>
              <a:gdLst/>
              <a:ahLst/>
              <a:cxnLst/>
              <a:rect l="l" t="t" r="r" b="b"/>
              <a:pathLst>
                <a:path w="378" h="420" extrusionOk="0">
                  <a:moveTo>
                    <a:pt x="366" y="1"/>
                  </a:moveTo>
                  <a:lnTo>
                    <a:pt x="366" y="1"/>
                  </a:lnTo>
                  <a:cubicBezTo>
                    <a:pt x="340" y="42"/>
                    <a:pt x="307" y="80"/>
                    <a:pt x="288" y="121"/>
                  </a:cubicBezTo>
                  <a:cubicBezTo>
                    <a:pt x="247" y="221"/>
                    <a:pt x="180" y="266"/>
                    <a:pt x="94" y="266"/>
                  </a:cubicBezTo>
                  <a:cubicBezTo>
                    <a:pt x="71" y="266"/>
                    <a:pt x="45" y="263"/>
                    <a:pt x="19" y="259"/>
                  </a:cubicBezTo>
                  <a:cubicBezTo>
                    <a:pt x="16" y="266"/>
                    <a:pt x="7" y="278"/>
                    <a:pt x="0" y="289"/>
                  </a:cubicBezTo>
                  <a:cubicBezTo>
                    <a:pt x="49" y="300"/>
                    <a:pt x="97" y="292"/>
                    <a:pt x="94" y="368"/>
                  </a:cubicBezTo>
                  <a:cubicBezTo>
                    <a:pt x="94" y="408"/>
                    <a:pt x="128" y="420"/>
                    <a:pt x="164" y="420"/>
                  </a:cubicBezTo>
                  <a:lnTo>
                    <a:pt x="176" y="420"/>
                  </a:lnTo>
                  <a:cubicBezTo>
                    <a:pt x="206" y="420"/>
                    <a:pt x="247" y="408"/>
                    <a:pt x="240" y="371"/>
                  </a:cubicBezTo>
                  <a:cubicBezTo>
                    <a:pt x="209" y="240"/>
                    <a:pt x="333" y="177"/>
                    <a:pt x="363" y="72"/>
                  </a:cubicBezTo>
                  <a:cubicBezTo>
                    <a:pt x="370" y="46"/>
                    <a:pt x="378" y="23"/>
                    <a:pt x="3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8" name="Google Shape;7368;p5"/>
            <p:cNvSpPr/>
            <p:nvPr/>
          </p:nvSpPr>
          <p:spPr>
            <a:xfrm>
              <a:off x="-5548976" y="-3038763"/>
              <a:ext cx="12558" cy="14325"/>
            </a:xfrm>
            <a:custGeom>
              <a:avLst/>
              <a:gdLst/>
              <a:ahLst/>
              <a:cxnLst/>
              <a:rect l="l" t="t" r="r" b="b"/>
              <a:pathLst>
                <a:path w="263" h="300" extrusionOk="0">
                  <a:moveTo>
                    <a:pt x="98" y="1"/>
                  </a:moveTo>
                  <a:cubicBezTo>
                    <a:pt x="16" y="79"/>
                    <a:pt x="0" y="173"/>
                    <a:pt x="26" y="277"/>
                  </a:cubicBezTo>
                  <a:cubicBezTo>
                    <a:pt x="38" y="285"/>
                    <a:pt x="49" y="292"/>
                    <a:pt x="60" y="299"/>
                  </a:cubicBezTo>
                  <a:cubicBezTo>
                    <a:pt x="79" y="228"/>
                    <a:pt x="109" y="168"/>
                    <a:pt x="191" y="168"/>
                  </a:cubicBezTo>
                  <a:lnTo>
                    <a:pt x="210" y="168"/>
                  </a:lnTo>
                  <a:cubicBezTo>
                    <a:pt x="225" y="168"/>
                    <a:pt x="243" y="139"/>
                    <a:pt x="262" y="123"/>
                  </a:cubicBezTo>
                  <a:cubicBezTo>
                    <a:pt x="240" y="42"/>
                    <a:pt x="147" y="53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9" name="Google Shape;7369;p5"/>
            <p:cNvSpPr/>
            <p:nvPr/>
          </p:nvSpPr>
          <p:spPr>
            <a:xfrm>
              <a:off x="-5386387" y="-3101220"/>
              <a:ext cx="9550" cy="18431"/>
            </a:xfrm>
            <a:custGeom>
              <a:avLst/>
              <a:gdLst/>
              <a:ahLst/>
              <a:cxnLst/>
              <a:rect l="l" t="t" r="r" b="b"/>
              <a:pathLst>
                <a:path w="200" h="386" extrusionOk="0">
                  <a:moveTo>
                    <a:pt x="46" y="1"/>
                  </a:moveTo>
                  <a:lnTo>
                    <a:pt x="35" y="4"/>
                  </a:lnTo>
                  <a:cubicBezTo>
                    <a:pt x="23" y="113"/>
                    <a:pt x="13" y="220"/>
                    <a:pt x="1" y="329"/>
                  </a:cubicBezTo>
                  <a:cubicBezTo>
                    <a:pt x="1" y="344"/>
                    <a:pt x="4" y="359"/>
                    <a:pt x="8" y="374"/>
                  </a:cubicBezTo>
                  <a:lnTo>
                    <a:pt x="13" y="385"/>
                  </a:lnTo>
                  <a:cubicBezTo>
                    <a:pt x="72" y="374"/>
                    <a:pt x="87" y="329"/>
                    <a:pt x="87" y="280"/>
                  </a:cubicBezTo>
                  <a:cubicBezTo>
                    <a:pt x="83" y="198"/>
                    <a:pt x="125" y="158"/>
                    <a:pt x="199" y="139"/>
                  </a:cubicBezTo>
                  <a:cubicBezTo>
                    <a:pt x="158" y="63"/>
                    <a:pt x="91" y="45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0" name="Google Shape;7370;p5"/>
            <p:cNvSpPr/>
            <p:nvPr/>
          </p:nvSpPr>
          <p:spPr>
            <a:xfrm>
              <a:off x="-5452759" y="-3294368"/>
              <a:ext cx="13465" cy="9168"/>
            </a:xfrm>
            <a:custGeom>
              <a:avLst/>
              <a:gdLst/>
              <a:ahLst/>
              <a:cxnLst/>
              <a:rect l="l" t="t" r="r" b="b"/>
              <a:pathLst>
                <a:path w="282" h="192" extrusionOk="0">
                  <a:moveTo>
                    <a:pt x="135" y="0"/>
                  </a:moveTo>
                  <a:cubicBezTo>
                    <a:pt x="112" y="0"/>
                    <a:pt x="94" y="8"/>
                    <a:pt x="68" y="31"/>
                  </a:cubicBezTo>
                  <a:cubicBezTo>
                    <a:pt x="23" y="64"/>
                    <a:pt x="0" y="131"/>
                    <a:pt x="52" y="169"/>
                  </a:cubicBezTo>
                  <a:cubicBezTo>
                    <a:pt x="79" y="188"/>
                    <a:pt x="97" y="191"/>
                    <a:pt x="120" y="191"/>
                  </a:cubicBezTo>
                  <a:cubicBezTo>
                    <a:pt x="176" y="191"/>
                    <a:pt x="221" y="138"/>
                    <a:pt x="281" y="102"/>
                  </a:cubicBezTo>
                  <a:cubicBezTo>
                    <a:pt x="225" y="64"/>
                    <a:pt x="187" y="0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1" name="Google Shape;7371;p5"/>
            <p:cNvSpPr/>
            <p:nvPr/>
          </p:nvSpPr>
          <p:spPr>
            <a:xfrm>
              <a:off x="-5403147" y="-2993973"/>
              <a:ext cx="7544" cy="17190"/>
            </a:xfrm>
            <a:custGeom>
              <a:avLst/>
              <a:gdLst/>
              <a:ahLst/>
              <a:cxnLst/>
              <a:rect l="l" t="t" r="r" b="b"/>
              <a:pathLst>
                <a:path w="158" h="360" extrusionOk="0">
                  <a:moveTo>
                    <a:pt x="60" y="1"/>
                  </a:moveTo>
                  <a:cubicBezTo>
                    <a:pt x="8" y="113"/>
                    <a:pt x="23" y="240"/>
                    <a:pt x="0" y="360"/>
                  </a:cubicBezTo>
                  <a:cubicBezTo>
                    <a:pt x="157" y="337"/>
                    <a:pt x="157" y="337"/>
                    <a:pt x="124" y="191"/>
                  </a:cubicBezTo>
                  <a:cubicBezTo>
                    <a:pt x="112" y="150"/>
                    <a:pt x="112" y="110"/>
                    <a:pt x="105" y="68"/>
                  </a:cubicBezTo>
                  <a:cubicBezTo>
                    <a:pt x="109" y="31"/>
                    <a:pt x="86" y="15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2" name="Google Shape;7372;p5"/>
            <p:cNvSpPr/>
            <p:nvPr/>
          </p:nvSpPr>
          <p:spPr>
            <a:xfrm>
              <a:off x="-5323357" y="-3015031"/>
              <a:ext cx="12558" cy="17524"/>
            </a:xfrm>
            <a:custGeom>
              <a:avLst/>
              <a:gdLst/>
              <a:ahLst/>
              <a:cxnLst/>
              <a:rect l="l" t="t" r="r" b="b"/>
              <a:pathLst>
                <a:path w="263" h="367" extrusionOk="0">
                  <a:moveTo>
                    <a:pt x="106" y="1"/>
                  </a:moveTo>
                  <a:cubicBezTo>
                    <a:pt x="97" y="1"/>
                    <a:pt x="87" y="4"/>
                    <a:pt x="75" y="12"/>
                  </a:cubicBezTo>
                  <a:cubicBezTo>
                    <a:pt x="56" y="57"/>
                    <a:pt x="1" y="90"/>
                    <a:pt x="27" y="150"/>
                  </a:cubicBezTo>
                  <a:lnTo>
                    <a:pt x="30" y="150"/>
                  </a:lnTo>
                  <a:cubicBezTo>
                    <a:pt x="49" y="128"/>
                    <a:pt x="64" y="106"/>
                    <a:pt x="87" y="90"/>
                  </a:cubicBezTo>
                  <a:cubicBezTo>
                    <a:pt x="94" y="87"/>
                    <a:pt x="101" y="83"/>
                    <a:pt x="106" y="83"/>
                  </a:cubicBezTo>
                  <a:cubicBezTo>
                    <a:pt x="123" y="83"/>
                    <a:pt x="139" y="97"/>
                    <a:pt x="146" y="113"/>
                  </a:cubicBezTo>
                  <a:cubicBezTo>
                    <a:pt x="154" y="124"/>
                    <a:pt x="154" y="147"/>
                    <a:pt x="150" y="161"/>
                  </a:cubicBezTo>
                  <a:cubicBezTo>
                    <a:pt x="142" y="180"/>
                    <a:pt x="132" y="187"/>
                    <a:pt x="123" y="187"/>
                  </a:cubicBezTo>
                  <a:cubicBezTo>
                    <a:pt x="109" y="187"/>
                    <a:pt x="94" y="169"/>
                    <a:pt x="79" y="165"/>
                  </a:cubicBezTo>
                  <a:cubicBezTo>
                    <a:pt x="64" y="161"/>
                    <a:pt x="45" y="158"/>
                    <a:pt x="27" y="154"/>
                  </a:cubicBezTo>
                  <a:lnTo>
                    <a:pt x="27" y="154"/>
                  </a:lnTo>
                  <a:cubicBezTo>
                    <a:pt x="30" y="173"/>
                    <a:pt x="34" y="192"/>
                    <a:pt x="34" y="210"/>
                  </a:cubicBezTo>
                  <a:cubicBezTo>
                    <a:pt x="106" y="237"/>
                    <a:pt x="101" y="333"/>
                    <a:pt x="176" y="367"/>
                  </a:cubicBezTo>
                  <a:cubicBezTo>
                    <a:pt x="176" y="326"/>
                    <a:pt x="176" y="292"/>
                    <a:pt x="180" y="254"/>
                  </a:cubicBezTo>
                  <a:cubicBezTo>
                    <a:pt x="199" y="176"/>
                    <a:pt x="263" y="90"/>
                    <a:pt x="158" y="19"/>
                  </a:cubicBezTo>
                  <a:cubicBezTo>
                    <a:pt x="142" y="12"/>
                    <a:pt x="123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3" name="Google Shape;7373;p5"/>
            <p:cNvSpPr/>
            <p:nvPr/>
          </p:nvSpPr>
          <p:spPr>
            <a:xfrm>
              <a:off x="-5547734" y="-3029451"/>
              <a:ext cx="15757" cy="11078"/>
            </a:xfrm>
            <a:custGeom>
              <a:avLst/>
              <a:gdLst/>
              <a:ahLst/>
              <a:cxnLst/>
              <a:rect l="l" t="t" r="r" b="b"/>
              <a:pathLst>
                <a:path w="330" h="232" extrusionOk="0">
                  <a:moveTo>
                    <a:pt x="278" y="0"/>
                  </a:moveTo>
                  <a:cubicBezTo>
                    <a:pt x="210" y="37"/>
                    <a:pt x="157" y="108"/>
                    <a:pt x="72" y="108"/>
                  </a:cubicBezTo>
                  <a:cubicBezTo>
                    <a:pt x="60" y="108"/>
                    <a:pt x="45" y="108"/>
                    <a:pt x="34" y="104"/>
                  </a:cubicBezTo>
                  <a:cubicBezTo>
                    <a:pt x="23" y="97"/>
                    <a:pt x="12" y="90"/>
                    <a:pt x="0" y="82"/>
                  </a:cubicBezTo>
                  <a:lnTo>
                    <a:pt x="0" y="94"/>
                  </a:lnTo>
                  <a:cubicBezTo>
                    <a:pt x="27" y="187"/>
                    <a:pt x="60" y="232"/>
                    <a:pt x="121" y="232"/>
                  </a:cubicBezTo>
                  <a:cubicBezTo>
                    <a:pt x="150" y="232"/>
                    <a:pt x="191" y="220"/>
                    <a:pt x="240" y="198"/>
                  </a:cubicBezTo>
                  <a:cubicBezTo>
                    <a:pt x="191" y="108"/>
                    <a:pt x="330" y="97"/>
                    <a:pt x="307" y="23"/>
                  </a:cubicBezTo>
                  <a:cubicBezTo>
                    <a:pt x="300" y="15"/>
                    <a:pt x="288" y="7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4" name="Google Shape;7374;p5"/>
            <p:cNvSpPr/>
            <p:nvPr/>
          </p:nvSpPr>
          <p:spPr>
            <a:xfrm>
              <a:off x="-5420624" y="-2987336"/>
              <a:ext cx="11985" cy="13227"/>
            </a:xfrm>
            <a:custGeom>
              <a:avLst/>
              <a:gdLst/>
              <a:ahLst/>
              <a:cxnLst/>
              <a:rect l="l" t="t" r="r" b="b"/>
              <a:pathLst>
                <a:path w="251" h="277" extrusionOk="0">
                  <a:moveTo>
                    <a:pt x="164" y="0"/>
                  </a:moveTo>
                  <a:cubicBezTo>
                    <a:pt x="0" y="86"/>
                    <a:pt x="0" y="86"/>
                    <a:pt x="105" y="276"/>
                  </a:cubicBezTo>
                  <a:cubicBezTo>
                    <a:pt x="128" y="240"/>
                    <a:pt x="169" y="224"/>
                    <a:pt x="202" y="198"/>
                  </a:cubicBezTo>
                  <a:cubicBezTo>
                    <a:pt x="180" y="138"/>
                    <a:pt x="195" y="90"/>
                    <a:pt x="250" y="56"/>
                  </a:cubicBezTo>
                  <a:cubicBezTo>
                    <a:pt x="224" y="38"/>
                    <a:pt x="195" y="19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5" name="Google Shape;7375;p5"/>
            <p:cNvSpPr/>
            <p:nvPr/>
          </p:nvSpPr>
          <p:spPr>
            <a:xfrm>
              <a:off x="-5111872" y="-2899524"/>
              <a:ext cx="14373" cy="10028"/>
            </a:xfrm>
            <a:custGeom>
              <a:avLst/>
              <a:gdLst/>
              <a:ahLst/>
              <a:cxnLst/>
              <a:rect l="l" t="t" r="r" b="b"/>
              <a:pathLst>
                <a:path w="301" h="210" extrusionOk="0">
                  <a:moveTo>
                    <a:pt x="140" y="0"/>
                  </a:moveTo>
                  <a:cubicBezTo>
                    <a:pt x="109" y="0"/>
                    <a:pt x="83" y="16"/>
                    <a:pt x="61" y="49"/>
                  </a:cubicBezTo>
                  <a:cubicBezTo>
                    <a:pt x="1" y="142"/>
                    <a:pt x="132" y="123"/>
                    <a:pt x="135" y="176"/>
                  </a:cubicBezTo>
                  <a:cubicBezTo>
                    <a:pt x="154" y="199"/>
                    <a:pt x="177" y="209"/>
                    <a:pt x="195" y="209"/>
                  </a:cubicBezTo>
                  <a:cubicBezTo>
                    <a:pt x="222" y="209"/>
                    <a:pt x="244" y="195"/>
                    <a:pt x="259" y="168"/>
                  </a:cubicBezTo>
                  <a:cubicBezTo>
                    <a:pt x="300" y="105"/>
                    <a:pt x="248" y="52"/>
                    <a:pt x="203" y="23"/>
                  </a:cubicBezTo>
                  <a:cubicBezTo>
                    <a:pt x="185" y="7"/>
                    <a:pt x="162" y="0"/>
                    <a:pt x="14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6" name="Google Shape;7376;p5"/>
            <p:cNvSpPr/>
            <p:nvPr/>
          </p:nvSpPr>
          <p:spPr>
            <a:xfrm>
              <a:off x="-5391878" y="-3143383"/>
              <a:ext cx="22872" cy="13083"/>
            </a:xfrm>
            <a:custGeom>
              <a:avLst/>
              <a:gdLst/>
              <a:ahLst/>
              <a:cxnLst/>
              <a:rect l="l" t="t" r="r" b="b"/>
              <a:pathLst>
                <a:path w="479" h="274" extrusionOk="0">
                  <a:moveTo>
                    <a:pt x="430" y="1"/>
                  </a:moveTo>
                  <a:cubicBezTo>
                    <a:pt x="366" y="20"/>
                    <a:pt x="311" y="87"/>
                    <a:pt x="243" y="87"/>
                  </a:cubicBezTo>
                  <a:cubicBezTo>
                    <a:pt x="221" y="87"/>
                    <a:pt x="195" y="80"/>
                    <a:pt x="168" y="57"/>
                  </a:cubicBezTo>
                  <a:cubicBezTo>
                    <a:pt x="128" y="90"/>
                    <a:pt x="45" y="76"/>
                    <a:pt x="56" y="161"/>
                  </a:cubicBezTo>
                  <a:cubicBezTo>
                    <a:pt x="38" y="195"/>
                    <a:pt x="0" y="225"/>
                    <a:pt x="26" y="273"/>
                  </a:cubicBezTo>
                  <a:cubicBezTo>
                    <a:pt x="52" y="218"/>
                    <a:pt x="109" y="244"/>
                    <a:pt x="150" y="225"/>
                  </a:cubicBezTo>
                  <a:cubicBezTo>
                    <a:pt x="128" y="203"/>
                    <a:pt x="93" y="184"/>
                    <a:pt x="123" y="154"/>
                  </a:cubicBezTo>
                  <a:cubicBezTo>
                    <a:pt x="128" y="147"/>
                    <a:pt x="135" y="143"/>
                    <a:pt x="142" y="143"/>
                  </a:cubicBezTo>
                  <a:cubicBezTo>
                    <a:pt x="157" y="143"/>
                    <a:pt x="176" y="154"/>
                    <a:pt x="187" y="161"/>
                  </a:cubicBezTo>
                  <a:cubicBezTo>
                    <a:pt x="240" y="143"/>
                    <a:pt x="295" y="147"/>
                    <a:pt x="340" y="109"/>
                  </a:cubicBezTo>
                  <a:cubicBezTo>
                    <a:pt x="355" y="99"/>
                    <a:pt x="366" y="94"/>
                    <a:pt x="374" y="94"/>
                  </a:cubicBezTo>
                  <a:cubicBezTo>
                    <a:pt x="397" y="94"/>
                    <a:pt x="407" y="116"/>
                    <a:pt x="419" y="135"/>
                  </a:cubicBezTo>
                  <a:lnTo>
                    <a:pt x="426" y="135"/>
                  </a:lnTo>
                  <a:cubicBezTo>
                    <a:pt x="445" y="99"/>
                    <a:pt x="478" y="68"/>
                    <a:pt x="449" y="20"/>
                  </a:cubicBezTo>
                  <a:cubicBezTo>
                    <a:pt x="442" y="16"/>
                    <a:pt x="437" y="9"/>
                    <a:pt x="4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7" name="Google Shape;7377;p5"/>
            <p:cNvSpPr/>
            <p:nvPr/>
          </p:nvSpPr>
          <p:spPr>
            <a:xfrm>
              <a:off x="-5354251" y="-2951667"/>
              <a:ext cx="10266" cy="13083"/>
            </a:xfrm>
            <a:custGeom>
              <a:avLst/>
              <a:gdLst/>
              <a:ahLst/>
              <a:cxnLst/>
              <a:rect l="l" t="t" r="r" b="b"/>
              <a:pathLst>
                <a:path w="215" h="274" extrusionOk="0">
                  <a:moveTo>
                    <a:pt x="83" y="0"/>
                  </a:moveTo>
                  <a:cubicBezTo>
                    <a:pt x="53" y="0"/>
                    <a:pt x="23" y="23"/>
                    <a:pt x="1" y="57"/>
                  </a:cubicBezTo>
                  <a:cubicBezTo>
                    <a:pt x="61" y="113"/>
                    <a:pt x="87" y="195"/>
                    <a:pt x="125" y="266"/>
                  </a:cubicBezTo>
                  <a:cubicBezTo>
                    <a:pt x="139" y="270"/>
                    <a:pt x="154" y="273"/>
                    <a:pt x="169" y="273"/>
                  </a:cubicBezTo>
                  <a:cubicBezTo>
                    <a:pt x="187" y="273"/>
                    <a:pt x="206" y="262"/>
                    <a:pt x="206" y="233"/>
                  </a:cubicBezTo>
                  <a:cubicBezTo>
                    <a:pt x="206" y="157"/>
                    <a:pt x="214" y="71"/>
                    <a:pt x="139" y="19"/>
                  </a:cubicBezTo>
                  <a:cubicBezTo>
                    <a:pt x="120" y="9"/>
                    <a:pt x="102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8" name="Google Shape;7378;p5"/>
            <p:cNvSpPr/>
            <p:nvPr/>
          </p:nvSpPr>
          <p:spPr>
            <a:xfrm>
              <a:off x="-5304782" y="-2768545"/>
              <a:ext cx="10553" cy="10601"/>
            </a:xfrm>
            <a:custGeom>
              <a:avLst/>
              <a:gdLst/>
              <a:ahLst/>
              <a:cxnLst/>
              <a:rect l="l" t="t" r="r" b="b"/>
              <a:pathLst>
                <a:path w="221" h="222" extrusionOk="0">
                  <a:moveTo>
                    <a:pt x="124" y="1"/>
                  </a:moveTo>
                  <a:cubicBezTo>
                    <a:pt x="90" y="1"/>
                    <a:pt x="57" y="27"/>
                    <a:pt x="38" y="54"/>
                  </a:cubicBezTo>
                  <a:cubicBezTo>
                    <a:pt x="0" y="109"/>
                    <a:pt x="34" y="166"/>
                    <a:pt x="71" y="199"/>
                  </a:cubicBezTo>
                  <a:cubicBezTo>
                    <a:pt x="98" y="214"/>
                    <a:pt x="116" y="222"/>
                    <a:pt x="135" y="222"/>
                  </a:cubicBezTo>
                  <a:cubicBezTo>
                    <a:pt x="161" y="222"/>
                    <a:pt x="176" y="206"/>
                    <a:pt x="191" y="177"/>
                  </a:cubicBezTo>
                  <a:cubicBezTo>
                    <a:pt x="221" y="117"/>
                    <a:pt x="221" y="54"/>
                    <a:pt x="165" y="12"/>
                  </a:cubicBezTo>
                  <a:cubicBezTo>
                    <a:pt x="153" y="4"/>
                    <a:pt x="138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9" name="Google Shape;7379;p5"/>
            <p:cNvSpPr/>
            <p:nvPr/>
          </p:nvSpPr>
          <p:spPr>
            <a:xfrm>
              <a:off x="-5092199" y="-2816725"/>
              <a:ext cx="13083" cy="12224"/>
            </a:xfrm>
            <a:custGeom>
              <a:avLst/>
              <a:gdLst/>
              <a:ahLst/>
              <a:cxnLst/>
              <a:rect l="l" t="t" r="r" b="b"/>
              <a:pathLst>
                <a:path w="274" h="256" extrusionOk="0">
                  <a:moveTo>
                    <a:pt x="168" y="1"/>
                  </a:moveTo>
                  <a:cubicBezTo>
                    <a:pt x="105" y="1"/>
                    <a:pt x="60" y="38"/>
                    <a:pt x="34" y="90"/>
                  </a:cubicBezTo>
                  <a:cubicBezTo>
                    <a:pt x="1" y="166"/>
                    <a:pt x="68" y="218"/>
                    <a:pt x="132" y="255"/>
                  </a:cubicBezTo>
                  <a:cubicBezTo>
                    <a:pt x="161" y="173"/>
                    <a:pt x="191" y="90"/>
                    <a:pt x="273" y="42"/>
                  </a:cubicBezTo>
                  <a:cubicBezTo>
                    <a:pt x="262" y="35"/>
                    <a:pt x="251" y="27"/>
                    <a:pt x="239" y="16"/>
                  </a:cubicBezTo>
                  <a:cubicBezTo>
                    <a:pt x="213" y="4"/>
                    <a:pt x="191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0" name="Google Shape;7380;p5"/>
            <p:cNvSpPr/>
            <p:nvPr/>
          </p:nvSpPr>
          <p:spPr>
            <a:xfrm>
              <a:off x="-5228191" y="-2771936"/>
              <a:ext cx="14277" cy="10792"/>
            </a:xfrm>
            <a:custGeom>
              <a:avLst/>
              <a:gdLst/>
              <a:ahLst/>
              <a:cxnLst/>
              <a:rect l="l" t="t" r="r" b="b"/>
              <a:pathLst>
                <a:path w="299" h="226" extrusionOk="0">
                  <a:moveTo>
                    <a:pt x="221" y="1"/>
                  </a:moveTo>
                  <a:cubicBezTo>
                    <a:pt x="145" y="1"/>
                    <a:pt x="75" y="42"/>
                    <a:pt x="0" y="46"/>
                  </a:cubicBezTo>
                  <a:cubicBezTo>
                    <a:pt x="11" y="46"/>
                    <a:pt x="23" y="49"/>
                    <a:pt x="30" y="57"/>
                  </a:cubicBezTo>
                  <a:cubicBezTo>
                    <a:pt x="93" y="94"/>
                    <a:pt x="97" y="177"/>
                    <a:pt x="142" y="225"/>
                  </a:cubicBezTo>
                  <a:cubicBezTo>
                    <a:pt x="157" y="206"/>
                    <a:pt x="172" y="173"/>
                    <a:pt x="183" y="173"/>
                  </a:cubicBezTo>
                  <a:lnTo>
                    <a:pt x="202" y="173"/>
                  </a:lnTo>
                  <a:cubicBezTo>
                    <a:pt x="299" y="173"/>
                    <a:pt x="292" y="113"/>
                    <a:pt x="269" y="39"/>
                  </a:cubicBezTo>
                  <a:cubicBezTo>
                    <a:pt x="273" y="31"/>
                    <a:pt x="276" y="20"/>
                    <a:pt x="284" y="13"/>
                  </a:cubicBezTo>
                  <a:cubicBezTo>
                    <a:pt x="261" y="5"/>
                    <a:pt x="239" y="1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1" name="Google Shape;7381;p5"/>
            <p:cNvSpPr/>
            <p:nvPr/>
          </p:nvSpPr>
          <p:spPr>
            <a:xfrm>
              <a:off x="-5182160" y="-2872593"/>
              <a:ext cx="11842" cy="11126"/>
            </a:xfrm>
            <a:custGeom>
              <a:avLst/>
              <a:gdLst/>
              <a:ahLst/>
              <a:cxnLst/>
              <a:rect l="l" t="t" r="r" b="b"/>
              <a:pathLst>
                <a:path w="248" h="233" extrusionOk="0">
                  <a:moveTo>
                    <a:pt x="180" y="1"/>
                  </a:moveTo>
                  <a:cubicBezTo>
                    <a:pt x="165" y="27"/>
                    <a:pt x="146" y="42"/>
                    <a:pt x="123" y="42"/>
                  </a:cubicBezTo>
                  <a:cubicBezTo>
                    <a:pt x="113" y="42"/>
                    <a:pt x="97" y="35"/>
                    <a:pt x="82" y="23"/>
                  </a:cubicBezTo>
                  <a:cubicBezTo>
                    <a:pt x="75" y="35"/>
                    <a:pt x="68" y="42"/>
                    <a:pt x="60" y="53"/>
                  </a:cubicBezTo>
                  <a:cubicBezTo>
                    <a:pt x="37" y="106"/>
                    <a:pt x="1" y="165"/>
                    <a:pt x="56" y="214"/>
                  </a:cubicBezTo>
                  <a:cubicBezTo>
                    <a:pt x="71" y="225"/>
                    <a:pt x="90" y="232"/>
                    <a:pt x="113" y="232"/>
                  </a:cubicBezTo>
                  <a:cubicBezTo>
                    <a:pt x="135" y="232"/>
                    <a:pt x="158" y="225"/>
                    <a:pt x="172" y="206"/>
                  </a:cubicBezTo>
                  <a:cubicBezTo>
                    <a:pt x="225" y="158"/>
                    <a:pt x="247" y="98"/>
                    <a:pt x="199" y="35"/>
                  </a:cubicBezTo>
                  <a:cubicBezTo>
                    <a:pt x="191" y="23"/>
                    <a:pt x="187" y="12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2" name="Google Shape;7382;p5"/>
            <p:cNvSpPr/>
            <p:nvPr/>
          </p:nvSpPr>
          <p:spPr>
            <a:xfrm>
              <a:off x="-5216445" y="-2914183"/>
              <a:ext cx="15757" cy="15423"/>
            </a:xfrm>
            <a:custGeom>
              <a:avLst/>
              <a:gdLst/>
              <a:ahLst/>
              <a:cxnLst/>
              <a:rect l="l" t="t" r="r" b="b"/>
              <a:pathLst>
                <a:path w="330" h="323" extrusionOk="0">
                  <a:moveTo>
                    <a:pt x="105" y="0"/>
                  </a:moveTo>
                  <a:cubicBezTo>
                    <a:pt x="72" y="9"/>
                    <a:pt x="38" y="16"/>
                    <a:pt x="4" y="23"/>
                  </a:cubicBezTo>
                  <a:cubicBezTo>
                    <a:pt x="1" y="87"/>
                    <a:pt x="53" y="109"/>
                    <a:pt x="91" y="131"/>
                  </a:cubicBezTo>
                  <a:cubicBezTo>
                    <a:pt x="180" y="188"/>
                    <a:pt x="191" y="244"/>
                    <a:pt x="120" y="323"/>
                  </a:cubicBezTo>
                  <a:cubicBezTo>
                    <a:pt x="236" y="273"/>
                    <a:pt x="255" y="147"/>
                    <a:pt x="329" y="61"/>
                  </a:cubicBezTo>
                  <a:cubicBezTo>
                    <a:pt x="315" y="57"/>
                    <a:pt x="296" y="45"/>
                    <a:pt x="284" y="45"/>
                  </a:cubicBezTo>
                  <a:lnTo>
                    <a:pt x="281" y="45"/>
                  </a:lnTo>
                  <a:cubicBezTo>
                    <a:pt x="232" y="83"/>
                    <a:pt x="206" y="105"/>
                    <a:pt x="187" y="105"/>
                  </a:cubicBezTo>
                  <a:cubicBezTo>
                    <a:pt x="161" y="105"/>
                    <a:pt x="143" y="71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3" name="Google Shape;7383;p5"/>
            <p:cNvSpPr/>
            <p:nvPr/>
          </p:nvSpPr>
          <p:spPr>
            <a:xfrm>
              <a:off x="-5188988" y="-3059295"/>
              <a:ext cx="12558" cy="16283"/>
            </a:xfrm>
            <a:custGeom>
              <a:avLst/>
              <a:gdLst/>
              <a:ahLst/>
              <a:cxnLst/>
              <a:rect l="l" t="t" r="r" b="b"/>
              <a:pathLst>
                <a:path w="263" h="341" extrusionOk="0">
                  <a:moveTo>
                    <a:pt x="83" y="1"/>
                  </a:moveTo>
                  <a:cubicBezTo>
                    <a:pt x="76" y="1"/>
                    <a:pt x="65" y="1"/>
                    <a:pt x="54" y="8"/>
                  </a:cubicBezTo>
                  <a:cubicBezTo>
                    <a:pt x="1" y="30"/>
                    <a:pt x="31" y="65"/>
                    <a:pt x="54" y="94"/>
                  </a:cubicBezTo>
                  <a:cubicBezTo>
                    <a:pt x="121" y="169"/>
                    <a:pt x="54" y="225"/>
                    <a:pt x="20" y="289"/>
                  </a:cubicBezTo>
                  <a:lnTo>
                    <a:pt x="35" y="289"/>
                  </a:lnTo>
                  <a:cubicBezTo>
                    <a:pt x="46" y="289"/>
                    <a:pt x="61" y="284"/>
                    <a:pt x="73" y="284"/>
                  </a:cubicBezTo>
                  <a:lnTo>
                    <a:pt x="109" y="284"/>
                  </a:lnTo>
                  <a:cubicBezTo>
                    <a:pt x="147" y="284"/>
                    <a:pt x="185" y="292"/>
                    <a:pt x="214" y="326"/>
                  </a:cubicBezTo>
                  <a:cubicBezTo>
                    <a:pt x="225" y="329"/>
                    <a:pt x="233" y="337"/>
                    <a:pt x="244" y="341"/>
                  </a:cubicBezTo>
                  <a:cubicBezTo>
                    <a:pt x="252" y="334"/>
                    <a:pt x="259" y="322"/>
                    <a:pt x="263" y="315"/>
                  </a:cubicBezTo>
                  <a:cubicBezTo>
                    <a:pt x="158" y="266"/>
                    <a:pt x="170" y="150"/>
                    <a:pt x="136" y="65"/>
                  </a:cubicBezTo>
                  <a:cubicBezTo>
                    <a:pt x="121" y="30"/>
                    <a:pt x="109" y="1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4" name="Google Shape;7384;p5"/>
            <p:cNvSpPr/>
            <p:nvPr/>
          </p:nvSpPr>
          <p:spPr>
            <a:xfrm>
              <a:off x="-5085944" y="-2814767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42" y="1"/>
                  </a:moveTo>
                  <a:cubicBezTo>
                    <a:pt x="60" y="49"/>
                    <a:pt x="30" y="132"/>
                    <a:pt x="1" y="214"/>
                  </a:cubicBezTo>
                  <a:cubicBezTo>
                    <a:pt x="53" y="237"/>
                    <a:pt x="94" y="251"/>
                    <a:pt x="120" y="251"/>
                  </a:cubicBezTo>
                  <a:cubicBezTo>
                    <a:pt x="172" y="251"/>
                    <a:pt x="184" y="206"/>
                    <a:pt x="176" y="109"/>
                  </a:cubicBezTo>
                  <a:cubicBezTo>
                    <a:pt x="176" y="80"/>
                    <a:pt x="176" y="49"/>
                    <a:pt x="172" y="20"/>
                  </a:cubicBezTo>
                  <a:cubicBezTo>
                    <a:pt x="165" y="12"/>
                    <a:pt x="153" y="8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5" name="Google Shape;7385;p5"/>
            <p:cNvSpPr/>
            <p:nvPr/>
          </p:nvSpPr>
          <p:spPr>
            <a:xfrm>
              <a:off x="-5429553" y="-3204933"/>
              <a:ext cx="13800" cy="15567"/>
            </a:xfrm>
            <a:custGeom>
              <a:avLst/>
              <a:gdLst/>
              <a:ahLst/>
              <a:cxnLst/>
              <a:rect l="l" t="t" r="r" b="b"/>
              <a:pathLst>
                <a:path w="289" h="326" extrusionOk="0">
                  <a:moveTo>
                    <a:pt x="158" y="1"/>
                  </a:moveTo>
                  <a:cubicBezTo>
                    <a:pt x="139" y="1"/>
                    <a:pt x="116" y="23"/>
                    <a:pt x="97" y="42"/>
                  </a:cubicBezTo>
                  <a:cubicBezTo>
                    <a:pt x="199" y="180"/>
                    <a:pt x="105" y="254"/>
                    <a:pt x="1" y="325"/>
                  </a:cubicBezTo>
                  <a:cubicBezTo>
                    <a:pt x="68" y="311"/>
                    <a:pt x="135" y="296"/>
                    <a:pt x="206" y="280"/>
                  </a:cubicBezTo>
                  <a:cubicBezTo>
                    <a:pt x="232" y="244"/>
                    <a:pt x="254" y="202"/>
                    <a:pt x="289" y="154"/>
                  </a:cubicBezTo>
                  <a:cubicBezTo>
                    <a:pt x="251" y="120"/>
                    <a:pt x="165" y="142"/>
                    <a:pt x="172" y="45"/>
                  </a:cubicBezTo>
                  <a:cubicBezTo>
                    <a:pt x="176" y="11"/>
                    <a:pt x="168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6" name="Google Shape;7386;p5"/>
            <p:cNvSpPr/>
            <p:nvPr/>
          </p:nvSpPr>
          <p:spPr>
            <a:xfrm>
              <a:off x="-5359742" y="-2922730"/>
              <a:ext cx="9836" cy="12367"/>
            </a:xfrm>
            <a:custGeom>
              <a:avLst/>
              <a:gdLst/>
              <a:ahLst/>
              <a:cxnLst/>
              <a:rect l="l" t="t" r="r" b="b"/>
              <a:pathLst>
                <a:path w="206" h="259" extrusionOk="0">
                  <a:moveTo>
                    <a:pt x="153" y="0"/>
                  </a:moveTo>
                  <a:lnTo>
                    <a:pt x="153" y="0"/>
                  </a:lnTo>
                  <a:cubicBezTo>
                    <a:pt x="145" y="12"/>
                    <a:pt x="135" y="12"/>
                    <a:pt x="119" y="12"/>
                  </a:cubicBezTo>
                  <a:lnTo>
                    <a:pt x="116" y="12"/>
                  </a:lnTo>
                  <a:cubicBezTo>
                    <a:pt x="93" y="12"/>
                    <a:pt x="71" y="12"/>
                    <a:pt x="78" y="64"/>
                  </a:cubicBezTo>
                  <a:cubicBezTo>
                    <a:pt x="86" y="90"/>
                    <a:pt x="74" y="98"/>
                    <a:pt x="64" y="98"/>
                  </a:cubicBezTo>
                  <a:cubicBezTo>
                    <a:pt x="45" y="98"/>
                    <a:pt x="22" y="86"/>
                    <a:pt x="4" y="83"/>
                  </a:cubicBezTo>
                  <a:lnTo>
                    <a:pt x="4" y="83"/>
                  </a:lnTo>
                  <a:cubicBezTo>
                    <a:pt x="0" y="165"/>
                    <a:pt x="71" y="258"/>
                    <a:pt x="112" y="258"/>
                  </a:cubicBezTo>
                  <a:cubicBezTo>
                    <a:pt x="116" y="258"/>
                    <a:pt x="123" y="258"/>
                    <a:pt x="127" y="255"/>
                  </a:cubicBezTo>
                  <a:cubicBezTo>
                    <a:pt x="202" y="206"/>
                    <a:pt x="205" y="93"/>
                    <a:pt x="1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7" name="Google Shape;7387;p5"/>
            <p:cNvSpPr/>
            <p:nvPr/>
          </p:nvSpPr>
          <p:spPr>
            <a:xfrm>
              <a:off x="-5200544" y="-2825798"/>
              <a:ext cx="13418" cy="10028"/>
            </a:xfrm>
            <a:custGeom>
              <a:avLst/>
              <a:gdLst/>
              <a:ahLst/>
              <a:cxnLst/>
              <a:rect l="l" t="t" r="r" b="b"/>
              <a:pathLst>
                <a:path w="281" h="210" extrusionOk="0">
                  <a:moveTo>
                    <a:pt x="53" y="0"/>
                  </a:moveTo>
                  <a:cubicBezTo>
                    <a:pt x="34" y="4"/>
                    <a:pt x="15" y="8"/>
                    <a:pt x="1" y="11"/>
                  </a:cubicBezTo>
                  <a:lnTo>
                    <a:pt x="4" y="19"/>
                  </a:lnTo>
                  <a:cubicBezTo>
                    <a:pt x="41" y="42"/>
                    <a:pt x="72" y="64"/>
                    <a:pt x="75" y="116"/>
                  </a:cubicBezTo>
                  <a:cubicBezTo>
                    <a:pt x="79" y="168"/>
                    <a:pt x="105" y="209"/>
                    <a:pt x="150" y="209"/>
                  </a:cubicBezTo>
                  <a:cubicBezTo>
                    <a:pt x="165" y="209"/>
                    <a:pt x="180" y="206"/>
                    <a:pt x="198" y="199"/>
                  </a:cubicBezTo>
                  <a:cubicBezTo>
                    <a:pt x="281" y="161"/>
                    <a:pt x="270" y="97"/>
                    <a:pt x="229" y="34"/>
                  </a:cubicBezTo>
                  <a:cubicBezTo>
                    <a:pt x="221" y="23"/>
                    <a:pt x="198" y="15"/>
                    <a:pt x="184" y="4"/>
                  </a:cubicBezTo>
                  <a:cubicBezTo>
                    <a:pt x="165" y="30"/>
                    <a:pt x="150" y="42"/>
                    <a:pt x="131" y="42"/>
                  </a:cubicBezTo>
                  <a:cubicBezTo>
                    <a:pt x="108" y="42"/>
                    <a:pt x="90" y="26"/>
                    <a:pt x="68" y="11"/>
                  </a:cubicBezTo>
                  <a:cubicBezTo>
                    <a:pt x="64" y="8"/>
                    <a:pt x="56" y="4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8" name="Google Shape;7388;p5"/>
            <p:cNvSpPr/>
            <p:nvPr/>
          </p:nvSpPr>
          <p:spPr>
            <a:xfrm>
              <a:off x="-5341406" y="-2751546"/>
              <a:ext cx="9693" cy="10744"/>
            </a:xfrm>
            <a:custGeom>
              <a:avLst/>
              <a:gdLst/>
              <a:ahLst/>
              <a:cxnLst/>
              <a:rect l="l" t="t" r="r" b="b"/>
              <a:pathLst>
                <a:path w="203" h="225" extrusionOk="0">
                  <a:moveTo>
                    <a:pt x="106" y="0"/>
                  </a:moveTo>
                  <a:cubicBezTo>
                    <a:pt x="57" y="4"/>
                    <a:pt x="23" y="26"/>
                    <a:pt x="16" y="75"/>
                  </a:cubicBezTo>
                  <a:cubicBezTo>
                    <a:pt x="4" y="131"/>
                    <a:pt x="1" y="187"/>
                    <a:pt x="57" y="224"/>
                  </a:cubicBezTo>
                  <a:cubicBezTo>
                    <a:pt x="102" y="221"/>
                    <a:pt x="109" y="164"/>
                    <a:pt x="147" y="146"/>
                  </a:cubicBezTo>
                  <a:cubicBezTo>
                    <a:pt x="196" y="124"/>
                    <a:pt x="203" y="86"/>
                    <a:pt x="180" y="41"/>
                  </a:cubicBezTo>
                  <a:cubicBezTo>
                    <a:pt x="165" y="15"/>
                    <a:pt x="139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9" name="Google Shape;7389;p5"/>
            <p:cNvSpPr/>
            <p:nvPr/>
          </p:nvSpPr>
          <p:spPr>
            <a:xfrm>
              <a:off x="-5196055" y="-2774562"/>
              <a:ext cx="13227" cy="12176"/>
            </a:xfrm>
            <a:custGeom>
              <a:avLst/>
              <a:gdLst/>
              <a:ahLst/>
              <a:cxnLst/>
              <a:rect l="l" t="t" r="r" b="b"/>
              <a:pathLst>
                <a:path w="277" h="255" extrusionOk="0">
                  <a:moveTo>
                    <a:pt x="209" y="0"/>
                  </a:moveTo>
                  <a:cubicBezTo>
                    <a:pt x="202" y="0"/>
                    <a:pt x="194" y="4"/>
                    <a:pt x="190" y="7"/>
                  </a:cubicBezTo>
                  <a:cubicBezTo>
                    <a:pt x="127" y="63"/>
                    <a:pt x="0" y="68"/>
                    <a:pt x="7" y="194"/>
                  </a:cubicBezTo>
                  <a:cubicBezTo>
                    <a:pt x="37" y="168"/>
                    <a:pt x="59" y="161"/>
                    <a:pt x="82" y="161"/>
                  </a:cubicBezTo>
                  <a:cubicBezTo>
                    <a:pt x="142" y="161"/>
                    <a:pt x="179" y="235"/>
                    <a:pt x="235" y="254"/>
                  </a:cubicBezTo>
                  <a:cubicBezTo>
                    <a:pt x="243" y="202"/>
                    <a:pt x="123" y="146"/>
                    <a:pt x="239" y="97"/>
                  </a:cubicBezTo>
                  <a:cubicBezTo>
                    <a:pt x="261" y="86"/>
                    <a:pt x="276" y="60"/>
                    <a:pt x="266" y="34"/>
                  </a:cubicBezTo>
                  <a:cubicBezTo>
                    <a:pt x="257" y="11"/>
                    <a:pt x="228" y="0"/>
                    <a:pt x="2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0" name="Google Shape;7390;p5"/>
            <p:cNvSpPr/>
            <p:nvPr/>
          </p:nvSpPr>
          <p:spPr>
            <a:xfrm>
              <a:off x="-5241943" y="-3111056"/>
              <a:ext cx="10028" cy="16474"/>
            </a:xfrm>
            <a:custGeom>
              <a:avLst/>
              <a:gdLst/>
              <a:ahLst/>
              <a:cxnLst/>
              <a:rect l="l" t="t" r="r" b="b"/>
              <a:pathLst>
                <a:path w="210" h="345" extrusionOk="0">
                  <a:moveTo>
                    <a:pt x="49" y="0"/>
                  </a:moveTo>
                  <a:lnTo>
                    <a:pt x="49" y="0"/>
                  </a:lnTo>
                  <a:cubicBezTo>
                    <a:pt x="93" y="38"/>
                    <a:pt x="138" y="86"/>
                    <a:pt x="75" y="131"/>
                  </a:cubicBezTo>
                  <a:cubicBezTo>
                    <a:pt x="0" y="188"/>
                    <a:pt x="30" y="262"/>
                    <a:pt x="11" y="329"/>
                  </a:cubicBezTo>
                  <a:cubicBezTo>
                    <a:pt x="33" y="337"/>
                    <a:pt x="49" y="345"/>
                    <a:pt x="60" y="345"/>
                  </a:cubicBezTo>
                  <a:cubicBezTo>
                    <a:pt x="116" y="345"/>
                    <a:pt x="83" y="243"/>
                    <a:pt x="123" y="224"/>
                  </a:cubicBezTo>
                  <a:cubicBezTo>
                    <a:pt x="209" y="72"/>
                    <a:pt x="209" y="41"/>
                    <a:pt x="75" y="8"/>
                  </a:cubicBezTo>
                  <a:cubicBezTo>
                    <a:pt x="67" y="8"/>
                    <a:pt x="60" y="5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1" name="Google Shape;7391;p5"/>
            <p:cNvSpPr/>
            <p:nvPr/>
          </p:nvSpPr>
          <p:spPr>
            <a:xfrm>
              <a:off x="-5178054" y="-2889162"/>
              <a:ext cx="12176" cy="16617"/>
            </a:xfrm>
            <a:custGeom>
              <a:avLst/>
              <a:gdLst/>
              <a:ahLst/>
              <a:cxnLst/>
              <a:rect l="l" t="t" r="r" b="b"/>
              <a:pathLst>
                <a:path w="255" h="348" extrusionOk="0">
                  <a:moveTo>
                    <a:pt x="236" y="0"/>
                  </a:moveTo>
                  <a:cubicBezTo>
                    <a:pt x="210" y="56"/>
                    <a:pt x="142" y="68"/>
                    <a:pt x="108" y="75"/>
                  </a:cubicBezTo>
                  <a:cubicBezTo>
                    <a:pt x="1" y="94"/>
                    <a:pt x="75" y="157"/>
                    <a:pt x="64" y="198"/>
                  </a:cubicBezTo>
                  <a:cubicBezTo>
                    <a:pt x="94" y="243"/>
                    <a:pt x="15" y="310"/>
                    <a:pt x="90" y="348"/>
                  </a:cubicBezTo>
                  <a:cubicBezTo>
                    <a:pt x="120" y="225"/>
                    <a:pt x="255" y="146"/>
                    <a:pt x="23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2" name="Google Shape;7392;p5"/>
            <p:cNvSpPr/>
            <p:nvPr/>
          </p:nvSpPr>
          <p:spPr>
            <a:xfrm>
              <a:off x="-5475775" y="-2911652"/>
              <a:ext cx="13609" cy="9120"/>
            </a:xfrm>
            <a:custGeom>
              <a:avLst/>
              <a:gdLst/>
              <a:ahLst/>
              <a:cxnLst/>
              <a:rect l="l" t="t" r="r" b="b"/>
              <a:pathLst>
                <a:path w="285" h="191" extrusionOk="0">
                  <a:moveTo>
                    <a:pt x="165" y="0"/>
                  </a:moveTo>
                  <a:cubicBezTo>
                    <a:pt x="116" y="0"/>
                    <a:pt x="68" y="26"/>
                    <a:pt x="30" y="75"/>
                  </a:cubicBezTo>
                  <a:cubicBezTo>
                    <a:pt x="15" y="94"/>
                    <a:pt x="11" y="116"/>
                    <a:pt x="1" y="139"/>
                  </a:cubicBezTo>
                  <a:cubicBezTo>
                    <a:pt x="30" y="116"/>
                    <a:pt x="60" y="104"/>
                    <a:pt x="86" y="104"/>
                  </a:cubicBezTo>
                  <a:cubicBezTo>
                    <a:pt x="158" y="104"/>
                    <a:pt x="213" y="175"/>
                    <a:pt x="284" y="191"/>
                  </a:cubicBezTo>
                  <a:cubicBezTo>
                    <a:pt x="284" y="149"/>
                    <a:pt x="280" y="104"/>
                    <a:pt x="280" y="60"/>
                  </a:cubicBezTo>
                  <a:cubicBezTo>
                    <a:pt x="247" y="23"/>
                    <a:pt x="206" y="0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3" name="Google Shape;7393;p5"/>
            <p:cNvSpPr/>
            <p:nvPr/>
          </p:nvSpPr>
          <p:spPr>
            <a:xfrm>
              <a:off x="-5406537" y="-2924163"/>
              <a:ext cx="12558" cy="11460"/>
            </a:xfrm>
            <a:custGeom>
              <a:avLst/>
              <a:gdLst/>
              <a:ahLst/>
              <a:cxnLst/>
              <a:rect l="l" t="t" r="r" b="b"/>
              <a:pathLst>
                <a:path w="263" h="240" extrusionOk="0">
                  <a:moveTo>
                    <a:pt x="157" y="0"/>
                  </a:moveTo>
                  <a:cubicBezTo>
                    <a:pt x="131" y="0"/>
                    <a:pt x="102" y="11"/>
                    <a:pt x="83" y="30"/>
                  </a:cubicBezTo>
                  <a:cubicBezTo>
                    <a:pt x="19" y="94"/>
                    <a:pt x="0" y="183"/>
                    <a:pt x="112" y="240"/>
                  </a:cubicBezTo>
                  <a:cubicBezTo>
                    <a:pt x="112" y="139"/>
                    <a:pt x="228" y="146"/>
                    <a:pt x="262" y="79"/>
                  </a:cubicBezTo>
                  <a:cubicBezTo>
                    <a:pt x="240" y="23"/>
                    <a:pt x="199" y="0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4" name="Google Shape;7394;p5"/>
            <p:cNvSpPr/>
            <p:nvPr/>
          </p:nvSpPr>
          <p:spPr>
            <a:xfrm>
              <a:off x="-5523095" y="-3015747"/>
              <a:ext cx="11794" cy="8834"/>
            </a:xfrm>
            <a:custGeom>
              <a:avLst/>
              <a:gdLst/>
              <a:ahLst/>
              <a:cxnLst/>
              <a:rect l="l" t="t" r="r" b="b"/>
              <a:pathLst>
                <a:path w="247" h="185" extrusionOk="0">
                  <a:moveTo>
                    <a:pt x="109" y="0"/>
                  </a:moveTo>
                  <a:cubicBezTo>
                    <a:pt x="83" y="0"/>
                    <a:pt x="60" y="16"/>
                    <a:pt x="38" y="38"/>
                  </a:cubicBezTo>
                  <a:cubicBezTo>
                    <a:pt x="0" y="83"/>
                    <a:pt x="15" y="124"/>
                    <a:pt x="45" y="162"/>
                  </a:cubicBezTo>
                  <a:cubicBezTo>
                    <a:pt x="72" y="176"/>
                    <a:pt x="98" y="184"/>
                    <a:pt x="124" y="184"/>
                  </a:cubicBezTo>
                  <a:cubicBezTo>
                    <a:pt x="154" y="184"/>
                    <a:pt x="184" y="173"/>
                    <a:pt x="202" y="150"/>
                  </a:cubicBezTo>
                  <a:cubicBezTo>
                    <a:pt x="247" y="105"/>
                    <a:pt x="195" y="60"/>
                    <a:pt x="165" y="31"/>
                  </a:cubicBezTo>
                  <a:cubicBezTo>
                    <a:pt x="146" y="12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5" name="Google Shape;7395;p5"/>
            <p:cNvSpPr/>
            <p:nvPr/>
          </p:nvSpPr>
          <p:spPr>
            <a:xfrm>
              <a:off x="-5451852" y="-3183350"/>
              <a:ext cx="10553" cy="8977"/>
            </a:xfrm>
            <a:custGeom>
              <a:avLst/>
              <a:gdLst/>
              <a:ahLst/>
              <a:cxnLst/>
              <a:rect l="l" t="t" r="r" b="b"/>
              <a:pathLst>
                <a:path w="221" h="188" extrusionOk="0">
                  <a:moveTo>
                    <a:pt x="105" y="1"/>
                  </a:moveTo>
                  <a:cubicBezTo>
                    <a:pt x="78" y="1"/>
                    <a:pt x="56" y="11"/>
                    <a:pt x="38" y="34"/>
                  </a:cubicBezTo>
                  <a:cubicBezTo>
                    <a:pt x="0" y="79"/>
                    <a:pt x="15" y="135"/>
                    <a:pt x="52" y="161"/>
                  </a:cubicBezTo>
                  <a:cubicBezTo>
                    <a:pt x="78" y="177"/>
                    <a:pt x="105" y="187"/>
                    <a:pt x="135" y="187"/>
                  </a:cubicBezTo>
                  <a:cubicBezTo>
                    <a:pt x="161" y="187"/>
                    <a:pt x="183" y="180"/>
                    <a:pt x="209" y="168"/>
                  </a:cubicBezTo>
                  <a:cubicBezTo>
                    <a:pt x="221" y="113"/>
                    <a:pt x="206" y="64"/>
                    <a:pt x="164" y="27"/>
                  </a:cubicBezTo>
                  <a:cubicBezTo>
                    <a:pt x="142" y="8"/>
                    <a:pt x="123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6" name="Google Shape;7396;p5"/>
            <p:cNvSpPr/>
            <p:nvPr/>
          </p:nvSpPr>
          <p:spPr>
            <a:xfrm>
              <a:off x="-5322115" y="-3135886"/>
              <a:ext cx="15041" cy="11842"/>
            </a:xfrm>
            <a:custGeom>
              <a:avLst/>
              <a:gdLst/>
              <a:ahLst/>
              <a:cxnLst/>
              <a:rect l="l" t="t" r="r" b="b"/>
              <a:pathLst>
                <a:path w="315" h="248" extrusionOk="0">
                  <a:moveTo>
                    <a:pt x="266" y="1"/>
                  </a:moveTo>
                  <a:cubicBezTo>
                    <a:pt x="210" y="31"/>
                    <a:pt x="139" y="42"/>
                    <a:pt x="106" y="109"/>
                  </a:cubicBezTo>
                  <a:cubicBezTo>
                    <a:pt x="90" y="139"/>
                    <a:pt x="71" y="151"/>
                    <a:pt x="45" y="151"/>
                  </a:cubicBezTo>
                  <a:cubicBezTo>
                    <a:pt x="30" y="151"/>
                    <a:pt x="16" y="147"/>
                    <a:pt x="1" y="139"/>
                  </a:cubicBezTo>
                  <a:lnTo>
                    <a:pt x="1" y="139"/>
                  </a:lnTo>
                  <a:cubicBezTo>
                    <a:pt x="8" y="173"/>
                    <a:pt x="16" y="206"/>
                    <a:pt x="23" y="237"/>
                  </a:cubicBezTo>
                  <a:cubicBezTo>
                    <a:pt x="49" y="240"/>
                    <a:pt x="75" y="244"/>
                    <a:pt x="102" y="247"/>
                  </a:cubicBezTo>
                  <a:cubicBezTo>
                    <a:pt x="184" y="206"/>
                    <a:pt x="210" y="99"/>
                    <a:pt x="307" y="72"/>
                  </a:cubicBezTo>
                  <a:cubicBezTo>
                    <a:pt x="315" y="35"/>
                    <a:pt x="292" y="20"/>
                    <a:pt x="2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7" name="Google Shape;7397;p5"/>
            <p:cNvSpPr/>
            <p:nvPr/>
          </p:nvSpPr>
          <p:spPr>
            <a:xfrm>
              <a:off x="-5255170" y="-2699833"/>
              <a:ext cx="11460" cy="9359"/>
            </a:xfrm>
            <a:custGeom>
              <a:avLst/>
              <a:gdLst/>
              <a:ahLst/>
              <a:cxnLst/>
              <a:rect l="l" t="t" r="r" b="b"/>
              <a:pathLst>
                <a:path w="240" h="196" extrusionOk="0">
                  <a:moveTo>
                    <a:pt x="198" y="1"/>
                  </a:moveTo>
                  <a:cubicBezTo>
                    <a:pt x="180" y="1"/>
                    <a:pt x="165" y="9"/>
                    <a:pt x="150" y="20"/>
                  </a:cubicBezTo>
                  <a:cubicBezTo>
                    <a:pt x="131" y="28"/>
                    <a:pt x="117" y="39"/>
                    <a:pt x="98" y="39"/>
                  </a:cubicBezTo>
                  <a:cubicBezTo>
                    <a:pt x="94" y="39"/>
                    <a:pt x="86" y="35"/>
                    <a:pt x="82" y="35"/>
                  </a:cubicBezTo>
                  <a:lnTo>
                    <a:pt x="64" y="35"/>
                  </a:lnTo>
                  <a:cubicBezTo>
                    <a:pt x="34" y="35"/>
                    <a:pt x="8" y="50"/>
                    <a:pt x="4" y="91"/>
                  </a:cubicBezTo>
                  <a:cubicBezTo>
                    <a:pt x="1" y="140"/>
                    <a:pt x="30" y="170"/>
                    <a:pt x="72" y="188"/>
                  </a:cubicBezTo>
                  <a:cubicBezTo>
                    <a:pt x="82" y="192"/>
                    <a:pt x="94" y="196"/>
                    <a:pt x="101" y="196"/>
                  </a:cubicBezTo>
                  <a:cubicBezTo>
                    <a:pt x="127" y="196"/>
                    <a:pt x="150" y="177"/>
                    <a:pt x="161" y="151"/>
                  </a:cubicBezTo>
                  <a:cubicBezTo>
                    <a:pt x="187" y="106"/>
                    <a:pt x="239" y="68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8" name="Google Shape;7398;p5"/>
            <p:cNvSpPr/>
            <p:nvPr/>
          </p:nvSpPr>
          <p:spPr>
            <a:xfrm>
              <a:off x="-5431511" y="-2849004"/>
              <a:ext cx="13609" cy="13036"/>
            </a:xfrm>
            <a:custGeom>
              <a:avLst/>
              <a:gdLst/>
              <a:ahLst/>
              <a:cxnLst/>
              <a:rect l="l" t="t" r="r" b="b"/>
              <a:pathLst>
                <a:path w="285" h="273" extrusionOk="0">
                  <a:moveTo>
                    <a:pt x="116" y="0"/>
                  </a:moveTo>
                  <a:cubicBezTo>
                    <a:pt x="109" y="7"/>
                    <a:pt x="101" y="15"/>
                    <a:pt x="94" y="26"/>
                  </a:cubicBezTo>
                  <a:cubicBezTo>
                    <a:pt x="64" y="52"/>
                    <a:pt x="30" y="75"/>
                    <a:pt x="0" y="101"/>
                  </a:cubicBezTo>
                  <a:cubicBezTo>
                    <a:pt x="4" y="131"/>
                    <a:pt x="19" y="157"/>
                    <a:pt x="45" y="169"/>
                  </a:cubicBezTo>
                  <a:cubicBezTo>
                    <a:pt x="75" y="157"/>
                    <a:pt x="105" y="150"/>
                    <a:pt x="123" y="150"/>
                  </a:cubicBezTo>
                  <a:cubicBezTo>
                    <a:pt x="176" y="150"/>
                    <a:pt x="202" y="187"/>
                    <a:pt x="199" y="269"/>
                  </a:cubicBezTo>
                  <a:cubicBezTo>
                    <a:pt x="202" y="273"/>
                    <a:pt x="206" y="273"/>
                    <a:pt x="209" y="273"/>
                  </a:cubicBezTo>
                  <a:cubicBezTo>
                    <a:pt x="240" y="273"/>
                    <a:pt x="254" y="250"/>
                    <a:pt x="269" y="232"/>
                  </a:cubicBezTo>
                  <a:cubicBezTo>
                    <a:pt x="285" y="176"/>
                    <a:pt x="206" y="161"/>
                    <a:pt x="217" y="109"/>
                  </a:cubicBezTo>
                  <a:cubicBezTo>
                    <a:pt x="195" y="60"/>
                    <a:pt x="164" y="19"/>
                    <a:pt x="1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99" name="Google Shape;7399;p5"/>
            <p:cNvSpPr/>
            <p:nvPr/>
          </p:nvSpPr>
          <p:spPr>
            <a:xfrm>
              <a:off x="-5490434" y="-3319676"/>
              <a:ext cx="12749" cy="10362"/>
            </a:xfrm>
            <a:custGeom>
              <a:avLst/>
              <a:gdLst/>
              <a:ahLst/>
              <a:cxnLst/>
              <a:rect l="l" t="t" r="r" b="b"/>
              <a:pathLst>
                <a:path w="267" h="217" extrusionOk="0">
                  <a:moveTo>
                    <a:pt x="120" y="0"/>
                  </a:moveTo>
                  <a:cubicBezTo>
                    <a:pt x="120" y="40"/>
                    <a:pt x="109" y="52"/>
                    <a:pt x="90" y="52"/>
                  </a:cubicBezTo>
                  <a:cubicBezTo>
                    <a:pt x="79" y="52"/>
                    <a:pt x="68" y="48"/>
                    <a:pt x="56" y="45"/>
                  </a:cubicBezTo>
                  <a:cubicBezTo>
                    <a:pt x="46" y="40"/>
                    <a:pt x="34" y="37"/>
                    <a:pt x="23" y="37"/>
                  </a:cubicBezTo>
                  <a:cubicBezTo>
                    <a:pt x="16" y="37"/>
                    <a:pt x="4" y="37"/>
                    <a:pt x="1" y="48"/>
                  </a:cubicBezTo>
                  <a:cubicBezTo>
                    <a:pt x="20" y="85"/>
                    <a:pt x="49" y="116"/>
                    <a:pt x="72" y="149"/>
                  </a:cubicBezTo>
                  <a:cubicBezTo>
                    <a:pt x="98" y="187"/>
                    <a:pt x="124" y="216"/>
                    <a:pt x="154" y="216"/>
                  </a:cubicBezTo>
                  <a:cubicBezTo>
                    <a:pt x="173" y="216"/>
                    <a:pt x="191" y="209"/>
                    <a:pt x="213" y="187"/>
                  </a:cubicBezTo>
                  <a:cubicBezTo>
                    <a:pt x="266" y="130"/>
                    <a:pt x="244" y="75"/>
                    <a:pt x="184" y="33"/>
                  </a:cubicBezTo>
                  <a:cubicBezTo>
                    <a:pt x="165" y="22"/>
                    <a:pt x="142" y="11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0" name="Google Shape;7400;p5"/>
            <p:cNvSpPr/>
            <p:nvPr/>
          </p:nvSpPr>
          <p:spPr>
            <a:xfrm>
              <a:off x="-5315669" y="-3029833"/>
              <a:ext cx="9502" cy="13418"/>
            </a:xfrm>
            <a:custGeom>
              <a:avLst/>
              <a:gdLst/>
              <a:ahLst/>
              <a:cxnLst/>
              <a:rect l="l" t="t" r="r" b="b"/>
              <a:pathLst>
                <a:path w="199" h="281" extrusionOk="0">
                  <a:moveTo>
                    <a:pt x="128" y="0"/>
                  </a:moveTo>
                  <a:cubicBezTo>
                    <a:pt x="128" y="90"/>
                    <a:pt x="57" y="116"/>
                    <a:pt x="15" y="169"/>
                  </a:cubicBezTo>
                  <a:cubicBezTo>
                    <a:pt x="12" y="180"/>
                    <a:pt x="4" y="188"/>
                    <a:pt x="0" y="195"/>
                  </a:cubicBezTo>
                  <a:cubicBezTo>
                    <a:pt x="41" y="210"/>
                    <a:pt x="41" y="281"/>
                    <a:pt x="86" y="281"/>
                  </a:cubicBezTo>
                  <a:cubicBezTo>
                    <a:pt x="90" y="281"/>
                    <a:pt x="97" y="281"/>
                    <a:pt x="102" y="277"/>
                  </a:cubicBezTo>
                  <a:cubicBezTo>
                    <a:pt x="161" y="259"/>
                    <a:pt x="169" y="195"/>
                    <a:pt x="169" y="138"/>
                  </a:cubicBezTo>
                  <a:cubicBezTo>
                    <a:pt x="198" y="93"/>
                    <a:pt x="187" y="60"/>
                    <a:pt x="146" y="15"/>
                  </a:cubicBezTo>
                  <a:cubicBezTo>
                    <a:pt x="138" y="12"/>
                    <a:pt x="135" y="4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1" name="Google Shape;7401;p5"/>
            <p:cNvSpPr/>
            <p:nvPr/>
          </p:nvSpPr>
          <p:spPr>
            <a:xfrm>
              <a:off x="-5427977" y="-3051273"/>
              <a:ext cx="17572" cy="7210"/>
            </a:xfrm>
            <a:custGeom>
              <a:avLst/>
              <a:gdLst/>
              <a:ahLst/>
              <a:cxnLst/>
              <a:rect l="l" t="t" r="r" b="b"/>
              <a:pathLst>
                <a:path w="368" h="151" extrusionOk="0">
                  <a:moveTo>
                    <a:pt x="177" y="1"/>
                  </a:moveTo>
                  <a:cubicBezTo>
                    <a:pt x="128" y="1"/>
                    <a:pt x="83" y="9"/>
                    <a:pt x="38" y="12"/>
                  </a:cubicBezTo>
                  <a:cubicBezTo>
                    <a:pt x="1" y="94"/>
                    <a:pt x="12" y="150"/>
                    <a:pt x="109" y="150"/>
                  </a:cubicBezTo>
                  <a:lnTo>
                    <a:pt x="121" y="150"/>
                  </a:lnTo>
                  <a:cubicBezTo>
                    <a:pt x="151" y="94"/>
                    <a:pt x="188" y="64"/>
                    <a:pt x="225" y="64"/>
                  </a:cubicBezTo>
                  <a:cubicBezTo>
                    <a:pt x="256" y="64"/>
                    <a:pt x="289" y="80"/>
                    <a:pt x="323" y="113"/>
                  </a:cubicBezTo>
                  <a:cubicBezTo>
                    <a:pt x="368" y="4"/>
                    <a:pt x="270" y="12"/>
                    <a:pt x="218" y="4"/>
                  </a:cubicBezTo>
                  <a:cubicBezTo>
                    <a:pt x="203" y="1"/>
                    <a:pt x="188" y="1"/>
                    <a:pt x="17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2" name="Google Shape;7402;p5"/>
            <p:cNvSpPr/>
            <p:nvPr/>
          </p:nvSpPr>
          <p:spPr>
            <a:xfrm>
              <a:off x="-5314284" y="-2720175"/>
              <a:ext cx="12224" cy="9932"/>
            </a:xfrm>
            <a:custGeom>
              <a:avLst/>
              <a:gdLst/>
              <a:ahLst/>
              <a:cxnLst/>
              <a:rect l="l" t="t" r="r" b="b"/>
              <a:pathLst>
                <a:path w="256" h="208" extrusionOk="0">
                  <a:moveTo>
                    <a:pt x="76" y="1"/>
                  </a:moveTo>
                  <a:cubicBezTo>
                    <a:pt x="54" y="1"/>
                    <a:pt x="28" y="9"/>
                    <a:pt x="1" y="20"/>
                  </a:cubicBezTo>
                  <a:cubicBezTo>
                    <a:pt x="35" y="98"/>
                    <a:pt x="64" y="173"/>
                    <a:pt x="151" y="207"/>
                  </a:cubicBezTo>
                  <a:cubicBezTo>
                    <a:pt x="195" y="177"/>
                    <a:pt x="256" y="147"/>
                    <a:pt x="207" y="83"/>
                  </a:cubicBezTo>
                  <a:cubicBezTo>
                    <a:pt x="173" y="35"/>
                    <a:pt x="128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3" name="Google Shape;7403;p5"/>
            <p:cNvSpPr/>
            <p:nvPr/>
          </p:nvSpPr>
          <p:spPr>
            <a:xfrm>
              <a:off x="-5399948" y="-3139085"/>
              <a:ext cx="10744" cy="11460"/>
            </a:xfrm>
            <a:custGeom>
              <a:avLst/>
              <a:gdLst/>
              <a:ahLst/>
              <a:cxnLst/>
              <a:rect l="l" t="t" r="r" b="b"/>
              <a:pathLst>
                <a:path w="225" h="240" extrusionOk="0">
                  <a:moveTo>
                    <a:pt x="128" y="0"/>
                  </a:moveTo>
                  <a:cubicBezTo>
                    <a:pt x="105" y="0"/>
                    <a:pt x="87" y="16"/>
                    <a:pt x="61" y="53"/>
                  </a:cubicBezTo>
                  <a:cubicBezTo>
                    <a:pt x="61" y="116"/>
                    <a:pt x="0" y="180"/>
                    <a:pt x="68" y="240"/>
                  </a:cubicBezTo>
                  <a:lnTo>
                    <a:pt x="76" y="236"/>
                  </a:lnTo>
                  <a:cubicBezTo>
                    <a:pt x="117" y="218"/>
                    <a:pt x="154" y="199"/>
                    <a:pt x="195" y="183"/>
                  </a:cubicBezTo>
                  <a:cubicBezTo>
                    <a:pt x="169" y="135"/>
                    <a:pt x="207" y="105"/>
                    <a:pt x="225" y="71"/>
                  </a:cubicBezTo>
                  <a:cubicBezTo>
                    <a:pt x="192" y="42"/>
                    <a:pt x="162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4" name="Google Shape;7404;p5"/>
            <p:cNvSpPr/>
            <p:nvPr/>
          </p:nvSpPr>
          <p:spPr>
            <a:xfrm>
              <a:off x="-5329612" y="-3014458"/>
              <a:ext cx="9884" cy="16617"/>
            </a:xfrm>
            <a:custGeom>
              <a:avLst/>
              <a:gdLst/>
              <a:ahLst/>
              <a:cxnLst/>
              <a:rect l="l" t="t" r="r" b="b"/>
              <a:pathLst>
                <a:path w="207" h="348" extrusionOk="0">
                  <a:moveTo>
                    <a:pt x="206" y="0"/>
                  </a:moveTo>
                  <a:lnTo>
                    <a:pt x="206" y="0"/>
                  </a:lnTo>
                  <a:cubicBezTo>
                    <a:pt x="35" y="75"/>
                    <a:pt x="1" y="168"/>
                    <a:pt x="68" y="347"/>
                  </a:cubicBezTo>
                  <a:cubicBezTo>
                    <a:pt x="102" y="299"/>
                    <a:pt x="135" y="247"/>
                    <a:pt x="165" y="198"/>
                  </a:cubicBezTo>
                  <a:cubicBezTo>
                    <a:pt x="165" y="180"/>
                    <a:pt x="161" y="161"/>
                    <a:pt x="158" y="142"/>
                  </a:cubicBezTo>
                  <a:lnTo>
                    <a:pt x="158" y="138"/>
                  </a:lnTo>
                  <a:cubicBezTo>
                    <a:pt x="132" y="78"/>
                    <a:pt x="187" y="45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5" name="Google Shape;7405;p5"/>
            <p:cNvSpPr/>
            <p:nvPr/>
          </p:nvSpPr>
          <p:spPr>
            <a:xfrm>
              <a:off x="-5446695" y="-2741041"/>
              <a:ext cx="10935" cy="10219"/>
            </a:xfrm>
            <a:custGeom>
              <a:avLst/>
              <a:gdLst/>
              <a:ahLst/>
              <a:cxnLst/>
              <a:rect l="l" t="t" r="r" b="b"/>
              <a:pathLst>
                <a:path w="229" h="214" extrusionOk="0">
                  <a:moveTo>
                    <a:pt x="132" y="1"/>
                  </a:moveTo>
                  <a:cubicBezTo>
                    <a:pt x="105" y="23"/>
                    <a:pt x="72" y="42"/>
                    <a:pt x="49" y="68"/>
                  </a:cubicBezTo>
                  <a:cubicBezTo>
                    <a:pt x="1" y="132"/>
                    <a:pt x="49" y="165"/>
                    <a:pt x="98" y="199"/>
                  </a:cubicBezTo>
                  <a:cubicBezTo>
                    <a:pt x="116" y="210"/>
                    <a:pt x="132" y="213"/>
                    <a:pt x="142" y="213"/>
                  </a:cubicBezTo>
                  <a:cubicBezTo>
                    <a:pt x="172" y="213"/>
                    <a:pt x="191" y="187"/>
                    <a:pt x="203" y="151"/>
                  </a:cubicBezTo>
                  <a:cubicBezTo>
                    <a:pt x="210" y="120"/>
                    <a:pt x="217" y="94"/>
                    <a:pt x="229" y="64"/>
                  </a:cubicBezTo>
                  <a:cubicBezTo>
                    <a:pt x="194" y="42"/>
                    <a:pt x="165" y="23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6" name="Google Shape;7406;p5"/>
            <p:cNvSpPr/>
            <p:nvPr/>
          </p:nvSpPr>
          <p:spPr>
            <a:xfrm>
              <a:off x="-5068802" y="-2822742"/>
              <a:ext cx="12511" cy="11794"/>
            </a:xfrm>
            <a:custGeom>
              <a:avLst/>
              <a:gdLst/>
              <a:ahLst/>
              <a:cxnLst/>
              <a:rect l="l" t="t" r="r" b="b"/>
              <a:pathLst>
                <a:path w="262" h="247" extrusionOk="0">
                  <a:moveTo>
                    <a:pt x="206" y="0"/>
                  </a:moveTo>
                  <a:cubicBezTo>
                    <a:pt x="183" y="0"/>
                    <a:pt x="153" y="26"/>
                    <a:pt x="131" y="37"/>
                  </a:cubicBezTo>
                  <a:cubicBezTo>
                    <a:pt x="123" y="45"/>
                    <a:pt x="120" y="52"/>
                    <a:pt x="116" y="59"/>
                  </a:cubicBezTo>
                  <a:cubicBezTo>
                    <a:pt x="101" y="71"/>
                    <a:pt x="90" y="78"/>
                    <a:pt x="71" y="78"/>
                  </a:cubicBezTo>
                  <a:cubicBezTo>
                    <a:pt x="60" y="78"/>
                    <a:pt x="52" y="78"/>
                    <a:pt x="41" y="71"/>
                  </a:cubicBezTo>
                  <a:cubicBezTo>
                    <a:pt x="34" y="71"/>
                    <a:pt x="23" y="67"/>
                    <a:pt x="15" y="67"/>
                  </a:cubicBezTo>
                  <a:cubicBezTo>
                    <a:pt x="8" y="67"/>
                    <a:pt x="0" y="71"/>
                    <a:pt x="0" y="85"/>
                  </a:cubicBezTo>
                  <a:cubicBezTo>
                    <a:pt x="0" y="104"/>
                    <a:pt x="8" y="130"/>
                    <a:pt x="18" y="135"/>
                  </a:cubicBezTo>
                  <a:cubicBezTo>
                    <a:pt x="82" y="153"/>
                    <a:pt x="146" y="171"/>
                    <a:pt x="168" y="247"/>
                  </a:cubicBezTo>
                  <a:lnTo>
                    <a:pt x="172" y="242"/>
                  </a:lnTo>
                  <a:cubicBezTo>
                    <a:pt x="187" y="194"/>
                    <a:pt x="206" y="145"/>
                    <a:pt x="225" y="97"/>
                  </a:cubicBezTo>
                  <a:cubicBezTo>
                    <a:pt x="239" y="63"/>
                    <a:pt x="262" y="26"/>
                    <a:pt x="225" y="4"/>
                  </a:cubicBezTo>
                  <a:cubicBezTo>
                    <a:pt x="220" y="0"/>
                    <a:pt x="213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7" name="Google Shape;7407;p5"/>
            <p:cNvSpPr/>
            <p:nvPr/>
          </p:nvSpPr>
          <p:spPr>
            <a:xfrm>
              <a:off x="-5388679" y="-3133546"/>
              <a:ext cx="17906" cy="11651"/>
            </a:xfrm>
            <a:custGeom>
              <a:avLst/>
              <a:gdLst/>
              <a:ahLst/>
              <a:cxnLst/>
              <a:rect l="l" t="t" r="r" b="b"/>
              <a:pathLst>
                <a:path w="375" h="244" extrusionOk="0">
                  <a:moveTo>
                    <a:pt x="348" y="15"/>
                  </a:moveTo>
                  <a:lnTo>
                    <a:pt x="348" y="15"/>
                  </a:lnTo>
                  <a:cubicBezTo>
                    <a:pt x="311" y="38"/>
                    <a:pt x="232" y="0"/>
                    <a:pt x="244" y="98"/>
                  </a:cubicBezTo>
                  <a:cubicBezTo>
                    <a:pt x="247" y="143"/>
                    <a:pt x="235" y="157"/>
                    <a:pt x="218" y="157"/>
                  </a:cubicBezTo>
                  <a:cubicBezTo>
                    <a:pt x="202" y="157"/>
                    <a:pt x="180" y="146"/>
                    <a:pt x="157" y="135"/>
                  </a:cubicBezTo>
                  <a:cubicBezTo>
                    <a:pt x="128" y="120"/>
                    <a:pt x="97" y="98"/>
                    <a:pt x="64" y="98"/>
                  </a:cubicBezTo>
                  <a:cubicBezTo>
                    <a:pt x="42" y="98"/>
                    <a:pt x="19" y="109"/>
                    <a:pt x="0" y="139"/>
                  </a:cubicBezTo>
                  <a:cubicBezTo>
                    <a:pt x="64" y="154"/>
                    <a:pt x="142" y="143"/>
                    <a:pt x="154" y="240"/>
                  </a:cubicBezTo>
                  <a:cubicBezTo>
                    <a:pt x="165" y="243"/>
                    <a:pt x="173" y="243"/>
                    <a:pt x="183" y="243"/>
                  </a:cubicBezTo>
                  <a:cubicBezTo>
                    <a:pt x="221" y="243"/>
                    <a:pt x="251" y="224"/>
                    <a:pt x="273" y="191"/>
                  </a:cubicBezTo>
                  <a:cubicBezTo>
                    <a:pt x="296" y="131"/>
                    <a:pt x="375" y="94"/>
                    <a:pt x="348" y="1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8" name="Google Shape;7408;p5"/>
            <p:cNvSpPr/>
            <p:nvPr/>
          </p:nvSpPr>
          <p:spPr>
            <a:xfrm>
              <a:off x="-5204650" y="-2719936"/>
              <a:ext cx="9884" cy="11985"/>
            </a:xfrm>
            <a:custGeom>
              <a:avLst/>
              <a:gdLst/>
              <a:ahLst/>
              <a:cxnLst/>
              <a:rect l="l" t="t" r="r" b="b"/>
              <a:pathLst>
                <a:path w="207" h="251" extrusionOk="0">
                  <a:moveTo>
                    <a:pt x="94" y="0"/>
                  </a:moveTo>
                  <a:lnTo>
                    <a:pt x="94" y="0"/>
                  </a:lnTo>
                  <a:cubicBezTo>
                    <a:pt x="79" y="23"/>
                    <a:pt x="60" y="45"/>
                    <a:pt x="34" y="45"/>
                  </a:cubicBezTo>
                  <a:cubicBezTo>
                    <a:pt x="27" y="45"/>
                    <a:pt x="23" y="45"/>
                    <a:pt x="19" y="41"/>
                  </a:cubicBezTo>
                  <a:lnTo>
                    <a:pt x="19" y="41"/>
                  </a:lnTo>
                  <a:cubicBezTo>
                    <a:pt x="19" y="85"/>
                    <a:pt x="1" y="130"/>
                    <a:pt x="23" y="175"/>
                  </a:cubicBezTo>
                  <a:cubicBezTo>
                    <a:pt x="49" y="190"/>
                    <a:pt x="75" y="206"/>
                    <a:pt x="101" y="224"/>
                  </a:cubicBezTo>
                  <a:cubicBezTo>
                    <a:pt x="123" y="242"/>
                    <a:pt x="146" y="250"/>
                    <a:pt x="161" y="250"/>
                  </a:cubicBezTo>
                  <a:cubicBezTo>
                    <a:pt x="191" y="250"/>
                    <a:pt x="202" y="213"/>
                    <a:pt x="206" y="164"/>
                  </a:cubicBezTo>
                  <a:lnTo>
                    <a:pt x="202" y="164"/>
                  </a:lnTo>
                  <a:cubicBezTo>
                    <a:pt x="90" y="164"/>
                    <a:pt x="158" y="33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09" name="Google Shape;7409;p5"/>
            <p:cNvSpPr/>
            <p:nvPr/>
          </p:nvSpPr>
          <p:spPr>
            <a:xfrm>
              <a:off x="-5203552" y="-2713537"/>
              <a:ext cx="17668" cy="8261"/>
            </a:xfrm>
            <a:custGeom>
              <a:avLst/>
              <a:gdLst/>
              <a:ahLst/>
              <a:cxnLst/>
              <a:rect l="l" t="t" r="r" b="b"/>
              <a:pathLst>
                <a:path w="370" h="173" extrusionOk="0">
                  <a:moveTo>
                    <a:pt x="333" y="1"/>
                  </a:moveTo>
                  <a:cubicBezTo>
                    <a:pt x="314" y="1"/>
                    <a:pt x="295" y="12"/>
                    <a:pt x="276" y="23"/>
                  </a:cubicBezTo>
                  <a:cubicBezTo>
                    <a:pt x="257" y="34"/>
                    <a:pt x="239" y="46"/>
                    <a:pt x="221" y="46"/>
                  </a:cubicBezTo>
                  <a:cubicBezTo>
                    <a:pt x="209" y="46"/>
                    <a:pt x="198" y="41"/>
                    <a:pt x="183" y="30"/>
                  </a:cubicBezTo>
                  <a:cubicBezTo>
                    <a:pt x="179" y="79"/>
                    <a:pt x="168" y="116"/>
                    <a:pt x="138" y="116"/>
                  </a:cubicBezTo>
                  <a:cubicBezTo>
                    <a:pt x="123" y="116"/>
                    <a:pt x="100" y="108"/>
                    <a:pt x="78" y="90"/>
                  </a:cubicBezTo>
                  <a:cubicBezTo>
                    <a:pt x="52" y="72"/>
                    <a:pt x="26" y="56"/>
                    <a:pt x="0" y="41"/>
                  </a:cubicBezTo>
                  <a:lnTo>
                    <a:pt x="0" y="41"/>
                  </a:lnTo>
                  <a:cubicBezTo>
                    <a:pt x="7" y="46"/>
                    <a:pt x="11" y="53"/>
                    <a:pt x="14" y="56"/>
                  </a:cubicBezTo>
                  <a:cubicBezTo>
                    <a:pt x="71" y="131"/>
                    <a:pt x="131" y="172"/>
                    <a:pt x="183" y="172"/>
                  </a:cubicBezTo>
                  <a:cubicBezTo>
                    <a:pt x="250" y="172"/>
                    <a:pt x="310" y="120"/>
                    <a:pt x="370" y="15"/>
                  </a:cubicBezTo>
                  <a:cubicBezTo>
                    <a:pt x="355" y="4"/>
                    <a:pt x="344" y="1"/>
                    <a:pt x="3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0" name="Google Shape;7410;p5"/>
            <p:cNvSpPr/>
            <p:nvPr/>
          </p:nvSpPr>
          <p:spPr>
            <a:xfrm>
              <a:off x="-5268922" y="-3038428"/>
              <a:ext cx="11842" cy="7019"/>
            </a:xfrm>
            <a:custGeom>
              <a:avLst/>
              <a:gdLst/>
              <a:ahLst/>
              <a:cxnLst/>
              <a:rect l="l" t="t" r="r" b="b"/>
              <a:pathLst>
                <a:path w="248" h="147" extrusionOk="0">
                  <a:moveTo>
                    <a:pt x="124" y="1"/>
                  </a:moveTo>
                  <a:cubicBezTo>
                    <a:pt x="87" y="1"/>
                    <a:pt x="42" y="9"/>
                    <a:pt x="1" y="16"/>
                  </a:cubicBezTo>
                  <a:cubicBezTo>
                    <a:pt x="20" y="102"/>
                    <a:pt x="60" y="147"/>
                    <a:pt x="132" y="147"/>
                  </a:cubicBezTo>
                  <a:cubicBezTo>
                    <a:pt x="150" y="147"/>
                    <a:pt x="169" y="143"/>
                    <a:pt x="187" y="139"/>
                  </a:cubicBezTo>
                  <a:cubicBezTo>
                    <a:pt x="206" y="106"/>
                    <a:pt x="229" y="76"/>
                    <a:pt x="248" y="42"/>
                  </a:cubicBezTo>
                  <a:cubicBezTo>
                    <a:pt x="210" y="12"/>
                    <a:pt x="169" y="1"/>
                    <a:pt x="1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1" name="Google Shape;7411;p5"/>
            <p:cNvSpPr/>
            <p:nvPr/>
          </p:nvSpPr>
          <p:spPr>
            <a:xfrm>
              <a:off x="-5423489" y="-3048217"/>
              <a:ext cx="10935" cy="13227"/>
            </a:xfrm>
            <a:custGeom>
              <a:avLst/>
              <a:gdLst/>
              <a:ahLst/>
              <a:cxnLst/>
              <a:rect l="l" t="t" r="r" b="b"/>
              <a:pathLst>
                <a:path w="229" h="277" extrusionOk="0">
                  <a:moveTo>
                    <a:pt x="131" y="0"/>
                  </a:moveTo>
                  <a:cubicBezTo>
                    <a:pt x="94" y="0"/>
                    <a:pt x="57" y="30"/>
                    <a:pt x="27" y="86"/>
                  </a:cubicBezTo>
                  <a:cubicBezTo>
                    <a:pt x="64" y="147"/>
                    <a:pt x="0" y="217"/>
                    <a:pt x="49" y="277"/>
                  </a:cubicBezTo>
                  <a:cubicBezTo>
                    <a:pt x="94" y="187"/>
                    <a:pt x="165" y="120"/>
                    <a:pt x="229" y="49"/>
                  </a:cubicBezTo>
                  <a:cubicBezTo>
                    <a:pt x="195" y="16"/>
                    <a:pt x="162" y="0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2" name="Google Shape;7412;p5"/>
            <p:cNvSpPr/>
            <p:nvPr/>
          </p:nvSpPr>
          <p:spPr>
            <a:xfrm>
              <a:off x="-5082028" y="-3049793"/>
              <a:ext cx="14850" cy="7544"/>
            </a:xfrm>
            <a:custGeom>
              <a:avLst/>
              <a:gdLst/>
              <a:ahLst/>
              <a:cxnLst/>
              <a:rect l="l" t="t" r="r" b="b"/>
              <a:pathLst>
                <a:path w="311" h="158" extrusionOk="0">
                  <a:moveTo>
                    <a:pt x="180" y="0"/>
                  </a:moveTo>
                  <a:cubicBezTo>
                    <a:pt x="131" y="0"/>
                    <a:pt x="71" y="30"/>
                    <a:pt x="0" y="85"/>
                  </a:cubicBezTo>
                  <a:cubicBezTo>
                    <a:pt x="15" y="90"/>
                    <a:pt x="31" y="90"/>
                    <a:pt x="45" y="90"/>
                  </a:cubicBezTo>
                  <a:lnTo>
                    <a:pt x="94" y="90"/>
                  </a:lnTo>
                  <a:cubicBezTo>
                    <a:pt x="112" y="85"/>
                    <a:pt x="128" y="85"/>
                    <a:pt x="143" y="85"/>
                  </a:cubicBezTo>
                  <a:cubicBezTo>
                    <a:pt x="188" y="85"/>
                    <a:pt x="225" y="97"/>
                    <a:pt x="251" y="153"/>
                  </a:cubicBezTo>
                  <a:cubicBezTo>
                    <a:pt x="255" y="153"/>
                    <a:pt x="255" y="157"/>
                    <a:pt x="259" y="157"/>
                  </a:cubicBezTo>
                  <a:cubicBezTo>
                    <a:pt x="269" y="157"/>
                    <a:pt x="288" y="145"/>
                    <a:pt x="295" y="135"/>
                  </a:cubicBezTo>
                  <a:cubicBezTo>
                    <a:pt x="311" y="108"/>
                    <a:pt x="307" y="90"/>
                    <a:pt x="292" y="67"/>
                  </a:cubicBezTo>
                  <a:cubicBezTo>
                    <a:pt x="259" y="23"/>
                    <a:pt x="221" y="0"/>
                    <a:pt x="1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3" name="Google Shape;7413;p5"/>
            <p:cNvSpPr/>
            <p:nvPr/>
          </p:nvSpPr>
          <p:spPr>
            <a:xfrm>
              <a:off x="-5405821" y="-2803307"/>
              <a:ext cx="10410" cy="8786"/>
            </a:xfrm>
            <a:custGeom>
              <a:avLst/>
              <a:gdLst/>
              <a:ahLst/>
              <a:cxnLst/>
              <a:rect l="l" t="t" r="r" b="b"/>
              <a:pathLst>
                <a:path w="218" h="184" extrusionOk="0">
                  <a:moveTo>
                    <a:pt x="123" y="0"/>
                  </a:moveTo>
                  <a:cubicBezTo>
                    <a:pt x="83" y="0"/>
                    <a:pt x="42" y="34"/>
                    <a:pt x="1" y="68"/>
                  </a:cubicBezTo>
                  <a:cubicBezTo>
                    <a:pt x="16" y="149"/>
                    <a:pt x="19" y="183"/>
                    <a:pt x="45" y="183"/>
                  </a:cubicBezTo>
                  <a:cubicBezTo>
                    <a:pt x="64" y="183"/>
                    <a:pt x="90" y="168"/>
                    <a:pt x="135" y="142"/>
                  </a:cubicBezTo>
                  <a:cubicBezTo>
                    <a:pt x="165" y="123"/>
                    <a:pt x="199" y="109"/>
                    <a:pt x="218" y="75"/>
                  </a:cubicBezTo>
                  <a:cubicBezTo>
                    <a:pt x="213" y="68"/>
                    <a:pt x="210" y="64"/>
                    <a:pt x="206" y="56"/>
                  </a:cubicBezTo>
                  <a:cubicBezTo>
                    <a:pt x="180" y="15"/>
                    <a:pt x="154" y="0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4" name="Google Shape;7414;p5"/>
            <p:cNvSpPr/>
            <p:nvPr/>
          </p:nvSpPr>
          <p:spPr>
            <a:xfrm>
              <a:off x="-4972967" y="-2963795"/>
              <a:ext cx="11842" cy="8261"/>
            </a:xfrm>
            <a:custGeom>
              <a:avLst/>
              <a:gdLst/>
              <a:ahLst/>
              <a:cxnLst/>
              <a:rect l="l" t="t" r="r" b="b"/>
              <a:pathLst>
                <a:path w="248" h="173" extrusionOk="0">
                  <a:moveTo>
                    <a:pt x="135" y="1"/>
                  </a:moveTo>
                  <a:cubicBezTo>
                    <a:pt x="109" y="1"/>
                    <a:pt x="83" y="16"/>
                    <a:pt x="57" y="45"/>
                  </a:cubicBezTo>
                  <a:cubicBezTo>
                    <a:pt x="38" y="79"/>
                    <a:pt x="0" y="113"/>
                    <a:pt x="26" y="158"/>
                  </a:cubicBezTo>
                  <a:cubicBezTo>
                    <a:pt x="42" y="168"/>
                    <a:pt x="60" y="173"/>
                    <a:pt x="75" y="173"/>
                  </a:cubicBezTo>
                  <a:cubicBezTo>
                    <a:pt x="86" y="173"/>
                    <a:pt x="97" y="173"/>
                    <a:pt x="113" y="165"/>
                  </a:cubicBezTo>
                  <a:cubicBezTo>
                    <a:pt x="157" y="139"/>
                    <a:pt x="247" y="139"/>
                    <a:pt x="199" y="49"/>
                  </a:cubicBezTo>
                  <a:cubicBezTo>
                    <a:pt x="180" y="11"/>
                    <a:pt x="157" y="1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5" name="Google Shape;7415;p5"/>
            <p:cNvSpPr/>
            <p:nvPr/>
          </p:nvSpPr>
          <p:spPr>
            <a:xfrm>
              <a:off x="-5177337" y="-3044684"/>
              <a:ext cx="8261" cy="14182"/>
            </a:xfrm>
            <a:custGeom>
              <a:avLst/>
              <a:gdLst/>
              <a:ahLst/>
              <a:cxnLst/>
              <a:rect l="l" t="t" r="r" b="b"/>
              <a:pathLst>
                <a:path w="173" h="297" extrusionOk="0">
                  <a:moveTo>
                    <a:pt x="57" y="1"/>
                  </a:moveTo>
                  <a:cubicBezTo>
                    <a:pt x="45" y="1"/>
                    <a:pt x="31" y="5"/>
                    <a:pt x="19" y="9"/>
                  </a:cubicBezTo>
                  <a:cubicBezTo>
                    <a:pt x="15" y="16"/>
                    <a:pt x="8" y="28"/>
                    <a:pt x="0" y="35"/>
                  </a:cubicBezTo>
                  <a:cubicBezTo>
                    <a:pt x="41" y="121"/>
                    <a:pt x="127" y="192"/>
                    <a:pt x="57" y="297"/>
                  </a:cubicBezTo>
                  <a:cubicBezTo>
                    <a:pt x="172" y="266"/>
                    <a:pt x="161" y="158"/>
                    <a:pt x="161" y="80"/>
                  </a:cubicBezTo>
                  <a:cubicBezTo>
                    <a:pt x="161" y="35"/>
                    <a:pt x="112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6" name="Google Shape;7416;p5"/>
            <p:cNvSpPr/>
            <p:nvPr/>
          </p:nvSpPr>
          <p:spPr>
            <a:xfrm>
              <a:off x="-5506478" y="-3312752"/>
              <a:ext cx="9120" cy="10600"/>
            </a:xfrm>
            <a:custGeom>
              <a:avLst/>
              <a:gdLst/>
              <a:ahLst/>
              <a:cxnLst/>
              <a:rect l="l" t="t" r="r" b="b"/>
              <a:pathLst>
                <a:path w="191" h="222" extrusionOk="0">
                  <a:moveTo>
                    <a:pt x="75" y="0"/>
                  </a:moveTo>
                  <a:cubicBezTo>
                    <a:pt x="68" y="0"/>
                    <a:pt x="56" y="4"/>
                    <a:pt x="42" y="12"/>
                  </a:cubicBezTo>
                  <a:cubicBezTo>
                    <a:pt x="16" y="68"/>
                    <a:pt x="0" y="120"/>
                    <a:pt x="23" y="180"/>
                  </a:cubicBezTo>
                  <a:cubicBezTo>
                    <a:pt x="38" y="209"/>
                    <a:pt x="52" y="221"/>
                    <a:pt x="71" y="221"/>
                  </a:cubicBezTo>
                  <a:cubicBezTo>
                    <a:pt x="90" y="221"/>
                    <a:pt x="112" y="202"/>
                    <a:pt x="135" y="187"/>
                  </a:cubicBezTo>
                  <a:cubicBezTo>
                    <a:pt x="190" y="150"/>
                    <a:pt x="180" y="109"/>
                    <a:pt x="131" y="71"/>
                  </a:cubicBezTo>
                  <a:cubicBezTo>
                    <a:pt x="112" y="49"/>
                    <a:pt x="109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7" name="Google Shape;7417;p5"/>
            <p:cNvSpPr/>
            <p:nvPr/>
          </p:nvSpPr>
          <p:spPr>
            <a:xfrm>
              <a:off x="-5461354" y="-2888828"/>
              <a:ext cx="11842" cy="8786"/>
            </a:xfrm>
            <a:custGeom>
              <a:avLst/>
              <a:gdLst/>
              <a:ahLst/>
              <a:cxnLst/>
              <a:rect l="l" t="t" r="r" b="b"/>
              <a:pathLst>
                <a:path w="248" h="184" extrusionOk="0">
                  <a:moveTo>
                    <a:pt x="143" y="1"/>
                  </a:moveTo>
                  <a:cubicBezTo>
                    <a:pt x="120" y="61"/>
                    <a:pt x="39" y="19"/>
                    <a:pt x="1" y="90"/>
                  </a:cubicBezTo>
                  <a:lnTo>
                    <a:pt x="20" y="90"/>
                  </a:lnTo>
                  <a:cubicBezTo>
                    <a:pt x="87" y="90"/>
                    <a:pt x="113" y="150"/>
                    <a:pt x="154" y="184"/>
                  </a:cubicBezTo>
                  <a:cubicBezTo>
                    <a:pt x="173" y="180"/>
                    <a:pt x="192" y="173"/>
                    <a:pt x="210" y="168"/>
                  </a:cubicBezTo>
                  <a:cubicBezTo>
                    <a:pt x="222" y="150"/>
                    <a:pt x="232" y="132"/>
                    <a:pt x="248" y="109"/>
                  </a:cubicBezTo>
                  <a:cubicBezTo>
                    <a:pt x="240" y="75"/>
                    <a:pt x="232" y="42"/>
                    <a:pt x="225" y="8"/>
                  </a:cubicBezTo>
                  <a:cubicBezTo>
                    <a:pt x="196" y="4"/>
                    <a:pt x="170" y="4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8" name="Google Shape;7418;p5"/>
            <p:cNvSpPr/>
            <p:nvPr/>
          </p:nvSpPr>
          <p:spPr>
            <a:xfrm>
              <a:off x="-5004196" y="-2770264"/>
              <a:ext cx="9502" cy="9120"/>
            </a:xfrm>
            <a:custGeom>
              <a:avLst/>
              <a:gdLst/>
              <a:ahLst/>
              <a:cxnLst/>
              <a:rect l="l" t="t" r="r" b="b"/>
              <a:pathLst>
                <a:path w="199" h="191" extrusionOk="0">
                  <a:moveTo>
                    <a:pt x="128" y="0"/>
                  </a:moveTo>
                  <a:cubicBezTo>
                    <a:pt x="90" y="0"/>
                    <a:pt x="56" y="14"/>
                    <a:pt x="34" y="52"/>
                  </a:cubicBezTo>
                  <a:cubicBezTo>
                    <a:pt x="0" y="108"/>
                    <a:pt x="42" y="153"/>
                    <a:pt x="101" y="190"/>
                  </a:cubicBezTo>
                  <a:cubicBezTo>
                    <a:pt x="150" y="130"/>
                    <a:pt x="199" y="90"/>
                    <a:pt x="191" y="11"/>
                  </a:cubicBezTo>
                  <a:cubicBezTo>
                    <a:pt x="173" y="7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19" name="Google Shape;7419;p5"/>
            <p:cNvSpPr/>
            <p:nvPr/>
          </p:nvSpPr>
          <p:spPr>
            <a:xfrm>
              <a:off x="-5427977" y="-3179052"/>
              <a:ext cx="13275" cy="7879"/>
            </a:xfrm>
            <a:custGeom>
              <a:avLst/>
              <a:gdLst/>
              <a:ahLst/>
              <a:cxnLst/>
              <a:rect l="l" t="t" r="r" b="b"/>
              <a:pathLst>
                <a:path w="278" h="165" extrusionOk="0">
                  <a:moveTo>
                    <a:pt x="203" y="0"/>
                  </a:moveTo>
                  <a:cubicBezTo>
                    <a:pt x="188" y="0"/>
                    <a:pt x="173" y="4"/>
                    <a:pt x="154" y="16"/>
                  </a:cubicBezTo>
                  <a:cubicBezTo>
                    <a:pt x="139" y="26"/>
                    <a:pt x="121" y="30"/>
                    <a:pt x="106" y="30"/>
                  </a:cubicBezTo>
                  <a:cubicBezTo>
                    <a:pt x="83" y="30"/>
                    <a:pt x="61" y="23"/>
                    <a:pt x="38" y="8"/>
                  </a:cubicBezTo>
                  <a:cubicBezTo>
                    <a:pt x="27" y="26"/>
                    <a:pt x="12" y="49"/>
                    <a:pt x="1" y="68"/>
                  </a:cubicBezTo>
                  <a:cubicBezTo>
                    <a:pt x="49" y="75"/>
                    <a:pt x="102" y="78"/>
                    <a:pt x="132" y="135"/>
                  </a:cubicBezTo>
                  <a:cubicBezTo>
                    <a:pt x="147" y="157"/>
                    <a:pt x="158" y="165"/>
                    <a:pt x="173" y="165"/>
                  </a:cubicBezTo>
                  <a:cubicBezTo>
                    <a:pt x="192" y="165"/>
                    <a:pt x="211" y="146"/>
                    <a:pt x="225" y="128"/>
                  </a:cubicBezTo>
                  <a:cubicBezTo>
                    <a:pt x="244" y="97"/>
                    <a:pt x="263" y="64"/>
                    <a:pt x="278" y="34"/>
                  </a:cubicBezTo>
                  <a:cubicBezTo>
                    <a:pt x="256" y="16"/>
                    <a:pt x="229" y="0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0" name="Google Shape;7420;p5"/>
            <p:cNvSpPr/>
            <p:nvPr/>
          </p:nvSpPr>
          <p:spPr>
            <a:xfrm>
              <a:off x="-5331570" y="-2782441"/>
              <a:ext cx="11842" cy="6303"/>
            </a:xfrm>
            <a:custGeom>
              <a:avLst/>
              <a:gdLst/>
              <a:ahLst/>
              <a:cxnLst/>
              <a:rect l="l" t="t" r="r" b="b"/>
              <a:pathLst>
                <a:path w="248" h="132" extrusionOk="0">
                  <a:moveTo>
                    <a:pt x="105" y="0"/>
                  </a:moveTo>
                  <a:cubicBezTo>
                    <a:pt x="68" y="0"/>
                    <a:pt x="34" y="26"/>
                    <a:pt x="0" y="76"/>
                  </a:cubicBezTo>
                  <a:cubicBezTo>
                    <a:pt x="38" y="116"/>
                    <a:pt x="83" y="131"/>
                    <a:pt x="128" y="131"/>
                  </a:cubicBezTo>
                  <a:cubicBezTo>
                    <a:pt x="165" y="131"/>
                    <a:pt x="206" y="120"/>
                    <a:pt x="247" y="105"/>
                  </a:cubicBezTo>
                  <a:cubicBezTo>
                    <a:pt x="191" y="34"/>
                    <a:pt x="147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1" name="Google Shape;7421;p5"/>
            <p:cNvSpPr/>
            <p:nvPr/>
          </p:nvSpPr>
          <p:spPr>
            <a:xfrm>
              <a:off x="-5273554" y="-2700167"/>
              <a:ext cx="9884" cy="8786"/>
            </a:xfrm>
            <a:custGeom>
              <a:avLst/>
              <a:gdLst/>
              <a:ahLst/>
              <a:cxnLst/>
              <a:rect l="l" t="t" r="r" b="b"/>
              <a:pathLst>
                <a:path w="207" h="184" extrusionOk="0">
                  <a:moveTo>
                    <a:pt x="117" y="1"/>
                  </a:moveTo>
                  <a:cubicBezTo>
                    <a:pt x="83" y="1"/>
                    <a:pt x="53" y="23"/>
                    <a:pt x="34" y="49"/>
                  </a:cubicBezTo>
                  <a:cubicBezTo>
                    <a:pt x="0" y="98"/>
                    <a:pt x="53" y="132"/>
                    <a:pt x="79" y="169"/>
                  </a:cubicBezTo>
                  <a:cubicBezTo>
                    <a:pt x="98" y="177"/>
                    <a:pt x="117" y="184"/>
                    <a:pt x="135" y="184"/>
                  </a:cubicBezTo>
                  <a:cubicBezTo>
                    <a:pt x="150" y="184"/>
                    <a:pt x="165" y="177"/>
                    <a:pt x="172" y="154"/>
                  </a:cubicBezTo>
                  <a:cubicBezTo>
                    <a:pt x="191" y="109"/>
                    <a:pt x="206" y="53"/>
                    <a:pt x="162" y="20"/>
                  </a:cubicBezTo>
                  <a:cubicBezTo>
                    <a:pt x="146" y="4"/>
                    <a:pt x="131" y="1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2" name="Google Shape;7422;p5"/>
            <p:cNvSpPr/>
            <p:nvPr/>
          </p:nvSpPr>
          <p:spPr>
            <a:xfrm>
              <a:off x="-4797152" y="-2865812"/>
              <a:ext cx="8595" cy="8261"/>
            </a:xfrm>
            <a:custGeom>
              <a:avLst/>
              <a:gdLst/>
              <a:ahLst/>
              <a:cxnLst/>
              <a:rect l="l" t="t" r="r" b="b"/>
              <a:pathLst>
                <a:path w="180" h="173" extrusionOk="0">
                  <a:moveTo>
                    <a:pt x="71" y="0"/>
                  </a:moveTo>
                  <a:cubicBezTo>
                    <a:pt x="45" y="0"/>
                    <a:pt x="19" y="12"/>
                    <a:pt x="12" y="45"/>
                  </a:cubicBezTo>
                  <a:cubicBezTo>
                    <a:pt x="0" y="90"/>
                    <a:pt x="4" y="139"/>
                    <a:pt x="49" y="173"/>
                  </a:cubicBezTo>
                  <a:cubicBezTo>
                    <a:pt x="98" y="173"/>
                    <a:pt x="135" y="154"/>
                    <a:pt x="154" y="117"/>
                  </a:cubicBezTo>
                  <a:cubicBezTo>
                    <a:pt x="180" y="64"/>
                    <a:pt x="154" y="23"/>
                    <a:pt x="102" y="5"/>
                  </a:cubicBezTo>
                  <a:cubicBezTo>
                    <a:pt x="90" y="5"/>
                    <a:pt x="79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3" name="Google Shape;7423;p5"/>
            <p:cNvSpPr/>
            <p:nvPr/>
          </p:nvSpPr>
          <p:spPr>
            <a:xfrm>
              <a:off x="-5440440" y="-2748347"/>
              <a:ext cx="10218" cy="11078"/>
            </a:xfrm>
            <a:custGeom>
              <a:avLst/>
              <a:gdLst/>
              <a:ahLst/>
              <a:cxnLst/>
              <a:rect l="l" t="t" r="r" b="b"/>
              <a:pathLst>
                <a:path w="214" h="232" extrusionOk="0">
                  <a:moveTo>
                    <a:pt x="105" y="0"/>
                  </a:moveTo>
                  <a:cubicBezTo>
                    <a:pt x="72" y="52"/>
                    <a:pt x="37" y="102"/>
                    <a:pt x="1" y="154"/>
                  </a:cubicBezTo>
                  <a:cubicBezTo>
                    <a:pt x="34" y="176"/>
                    <a:pt x="63" y="195"/>
                    <a:pt x="98" y="217"/>
                  </a:cubicBezTo>
                  <a:cubicBezTo>
                    <a:pt x="105" y="225"/>
                    <a:pt x="116" y="228"/>
                    <a:pt x="127" y="232"/>
                  </a:cubicBezTo>
                  <a:cubicBezTo>
                    <a:pt x="213" y="147"/>
                    <a:pt x="180" y="71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4" name="Google Shape;7424;p5"/>
            <p:cNvSpPr/>
            <p:nvPr/>
          </p:nvSpPr>
          <p:spPr>
            <a:xfrm>
              <a:off x="-5375643" y="-3142667"/>
              <a:ext cx="9502" cy="18288"/>
            </a:xfrm>
            <a:custGeom>
              <a:avLst/>
              <a:gdLst/>
              <a:ahLst/>
              <a:cxnLst/>
              <a:rect l="l" t="t" r="r" b="b"/>
              <a:pathLst>
                <a:path w="199" h="383" extrusionOk="0">
                  <a:moveTo>
                    <a:pt x="131" y="1"/>
                  </a:moveTo>
                  <a:cubicBezTo>
                    <a:pt x="124" y="1"/>
                    <a:pt x="116" y="5"/>
                    <a:pt x="109" y="5"/>
                  </a:cubicBezTo>
                  <a:cubicBezTo>
                    <a:pt x="138" y="53"/>
                    <a:pt x="105" y="84"/>
                    <a:pt x="86" y="120"/>
                  </a:cubicBezTo>
                  <a:cubicBezTo>
                    <a:pt x="83" y="120"/>
                    <a:pt x="83" y="120"/>
                    <a:pt x="83" y="124"/>
                  </a:cubicBezTo>
                  <a:cubicBezTo>
                    <a:pt x="102" y="154"/>
                    <a:pt x="90" y="180"/>
                    <a:pt x="75" y="206"/>
                  </a:cubicBezTo>
                  <a:cubicBezTo>
                    <a:pt x="102" y="285"/>
                    <a:pt x="23" y="322"/>
                    <a:pt x="0" y="382"/>
                  </a:cubicBezTo>
                  <a:cubicBezTo>
                    <a:pt x="12" y="375"/>
                    <a:pt x="23" y="367"/>
                    <a:pt x="30" y="360"/>
                  </a:cubicBezTo>
                  <a:cubicBezTo>
                    <a:pt x="172" y="248"/>
                    <a:pt x="198" y="177"/>
                    <a:pt x="169" y="27"/>
                  </a:cubicBezTo>
                  <a:cubicBezTo>
                    <a:pt x="164" y="8"/>
                    <a:pt x="150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5" name="Google Shape;7425;p5"/>
            <p:cNvSpPr/>
            <p:nvPr/>
          </p:nvSpPr>
          <p:spPr>
            <a:xfrm>
              <a:off x="-5438291" y="-3057290"/>
              <a:ext cx="10744" cy="8929"/>
            </a:xfrm>
            <a:custGeom>
              <a:avLst/>
              <a:gdLst/>
              <a:ahLst/>
              <a:cxnLst/>
              <a:rect l="l" t="t" r="r" b="b"/>
              <a:pathLst>
                <a:path w="225" h="187" extrusionOk="0">
                  <a:moveTo>
                    <a:pt x="97" y="0"/>
                  </a:moveTo>
                  <a:cubicBezTo>
                    <a:pt x="71" y="0"/>
                    <a:pt x="41" y="18"/>
                    <a:pt x="1" y="56"/>
                  </a:cubicBezTo>
                  <a:cubicBezTo>
                    <a:pt x="45" y="67"/>
                    <a:pt x="90" y="63"/>
                    <a:pt x="108" y="127"/>
                  </a:cubicBezTo>
                  <a:cubicBezTo>
                    <a:pt x="123" y="171"/>
                    <a:pt x="142" y="187"/>
                    <a:pt x="158" y="187"/>
                  </a:cubicBezTo>
                  <a:cubicBezTo>
                    <a:pt x="180" y="187"/>
                    <a:pt x="202" y="153"/>
                    <a:pt x="225" y="119"/>
                  </a:cubicBezTo>
                  <a:cubicBezTo>
                    <a:pt x="168" y="37"/>
                    <a:pt x="135" y="0"/>
                    <a:pt x="9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6" name="Google Shape;7426;p5"/>
            <p:cNvSpPr/>
            <p:nvPr/>
          </p:nvSpPr>
          <p:spPr>
            <a:xfrm>
              <a:off x="-5436524" y="-2855116"/>
              <a:ext cx="9502" cy="10983"/>
            </a:xfrm>
            <a:custGeom>
              <a:avLst/>
              <a:gdLst/>
              <a:ahLst/>
              <a:cxnLst/>
              <a:rect l="l" t="t" r="r" b="b"/>
              <a:pathLst>
                <a:path w="199" h="230" extrusionOk="0">
                  <a:moveTo>
                    <a:pt x="157" y="1"/>
                  </a:moveTo>
                  <a:cubicBezTo>
                    <a:pt x="131" y="1"/>
                    <a:pt x="112" y="23"/>
                    <a:pt x="98" y="42"/>
                  </a:cubicBezTo>
                  <a:cubicBezTo>
                    <a:pt x="83" y="64"/>
                    <a:pt x="64" y="83"/>
                    <a:pt x="38" y="83"/>
                  </a:cubicBezTo>
                  <a:lnTo>
                    <a:pt x="23" y="83"/>
                  </a:lnTo>
                  <a:cubicBezTo>
                    <a:pt x="0" y="150"/>
                    <a:pt x="0" y="150"/>
                    <a:pt x="105" y="229"/>
                  </a:cubicBezTo>
                  <a:cubicBezTo>
                    <a:pt x="135" y="203"/>
                    <a:pt x="169" y="180"/>
                    <a:pt x="199" y="154"/>
                  </a:cubicBezTo>
                  <a:cubicBezTo>
                    <a:pt x="116" y="117"/>
                    <a:pt x="165" y="57"/>
                    <a:pt x="169" y="5"/>
                  </a:cubicBezTo>
                  <a:cubicBezTo>
                    <a:pt x="165" y="1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7" name="Google Shape;7427;p5"/>
            <p:cNvSpPr/>
            <p:nvPr/>
          </p:nvSpPr>
          <p:spPr>
            <a:xfrm>
              <a:off x="-5515073" y="-3272785"/>
              <a:ext cx="11508" cy="10410"/>
            </a:xfrm>
            <a:custGeom>
              <a:avLst/>
              <a:gdLst/>
              <a:ahLst/>
              <a:cxnLst/>
              <a:rect l="l" t="t" r="r" b="b"/>
              <a:pathLst>
                <a:path w="241" h="218" extrusionOk="0">
                  <a:moveTo>
                    <a:pt x="184" y="0"/>
                  </a:moveTo>
                  <a:cubicBezTo>
                    <a:pt x="124" y="0"/>
                    <a:pt x="83" y="68"/>
                    <a:pt x="20" y="72"/>
                  </a:cubicBezTo>
                  <a:cubicBezTo>
                    <a:pt x="1" y="128"/>
                    <a:pt x="79" y="157"/>
                    <a:pt x="65" y="214"/>
                  </a:cubicBezTo>
                  <a:cubicBezTo>
                    <a:pt x="68" y="218"/>
                    <a:pt x="75" y="218"/>
                    <a:pt x="79" y="218"/>
                  </a:cubicBezTo>
                  <a:cubicBezTo>
                    <a:pt x="106" y="218"/>
                    <a:pt x="120" y="202"/>
                    <a:pt x="135" y="176"/>
                  </a:cubicBezTo>
                  <a:cubicBezTo>
                    <a:pt x="151" y="147"/>
                    <a:pt x="61" y="128"/>
                    <a:pt x="128" y="102"/>
                  </a:cubicBezTo>
                  <a:lnTo>
                    <a:pt x="135" y="102"/>
                  </a:lnTo>
                  <a:cubicBezTo>
                    <a:pt x="154" y="102"/>
                    <a:pt x="184" y="124"/>
                    <a:pt x="206" y="135"/>
                  </a:cubicBezTo>
                  <a:cubicBezTo>
                    <a:pt x="218" y="102"/>
                    <a:pt x="210" y="61"/>
                    <a:pt x="240" y="31"/>
                  </a:cubicBezTo>
                  <a:lnTo>
                    <a:pt x="236" y="16"/>
                  </a:lnTo>
                  <a:cubicBezTo>
                    <a:pt x="218" y="5"/>
                    <a:pt x="203" y="0"/>
                    <a:pt x="1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8" name="Google Shape;7428;p5"/>
            <p:cNvSpPr/>
            <p:nvPr/>
          </p:nvSpPr>
          <p:spPr>
            <a:xfrm>
              <a:off x="-5063645" y="-2916141"/>
              <a:ext cx="11126" cy="9884"/>
            </a:xfrm>
            <a:custGeom>
              <a:avLst/>
              <a:gdLst/>
              <a:ahLst/>
              <a:cxnLst/>
              <a:rect l="l" t="t" r="r" b="b"/>
              <a:pathLst>
                <a:path w="233" h="207" extrusionOk="0">
                  <a:moveTo>
                    <a:pt x="57" y="0"/>
                  </a:moveTo>
                  <a:cubicBezTo>
                    <a:pt x="31" y="34"/>
                    <a:pt x="0" y="64"/>
                    <a:pt x="23" y="112"/>
                  </a:cubicBezTo>
                  <a:cubicBezTo>
                    <a:pt x="64" y="139"/>
                    <a:pt x="98" y="207"/>
                    <a:pt x="143" y="207"/>
                  </a:cubicBezTo>
                  <a:cubicBezTo>
                    <a:pt x="165" y="207"/>
                    <a:pt x="191" y="191"/>
                    <a:pt x="217" y="150"/>
                  </a:cubicBezTo>
                  <a:cubicBezTo>
                    <a:pt x="221" y="143"/>
                    <a:pt x="229" y="131"/>
                    <a:pt x="232" y="124"/>
                  </a:cubicBezTo>
                  <a:cubicBezTo>
                    <a:pt x="162" y="98"/>
                    <a:pt x="105" y="57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29" name="Google Shape;7429;p5"/>
            <p:cNvSpPr/>
            <p:nvPr/>
          </p:nvSpPr>
          <p:spPr>
            <a:xfrm>
              <a:off x="-5475441" y="-3261851"/>
              <a:ext cx="15567" cy="8022"/>
            </a:xfrm>
            <a:custGeom>
              <a:avLst/>
              <a:gdLst/>
              <a:ahLst/>
              <a:cxnLst/>
              <a:rect l="l" t="t" r="r" b="b"/>
              <a:pathLst>
                <a:path w="326" h="168" extrusionOk="0">
                  <a:moveTo>
                    <a:pt x="299" y="0"/>
                  </a:moveTo>
                  <a:cubicBezTo>
                    <a:pt x="258" y="0"/>
                    <a:pt x="221" y="15"/>
                    <a:pt x="184" y="33"/>
                  </a:cubicBezTo>
                  <a:cubicBezTo>
                    <a:pt x="151" y="49"/>
                    <a:pt x="109" y="67"/>
                    <a:pt x="64" y="67"/>
                  </a:cubicBezTo>
                  <a:cubicBezTo>
                    <a:pt x="46" y="67"/>
                    <a:pt x="23" y="63"/>
                    <a:pt x="1" y="56"/>
                  </a:cubicBezTo>
                  <a:lnTo>
                    <a:pt x="1" y="56"/>
                  </a:lnTo>
                  <a:cubicBezTo>
                    <a:pt x="64" y="135"/>
                    <a:pt x="116" y="157"/>
                    <a:pt x="177" y="168"/>
                  </a:cubicBezTo>
                  <a:cubicBezTo>
                    <a:pt x="206" y="97"/>
                    <a:pt x="277" y="59"/>
                    <a:pt x="325" y="4"/>
                  </a:cubicBezTo>
                  <a:cubicBezTo>
                    <a:pt x="318" y="0"/>
                    <a:pt x="308" y="0"/>
                    <a:pt x="2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0" name="Google Shape;7430;p5"/>
            <p:cNvSpPr/>
            <p:nvPr/>
          </p:nvSpPr>
          <p:spPr>
            <a:xfrm>
              <a:off x="-5300676" y="-2716068"/>
              <a:ext cx="9502" cy="7210"/>
            </a:xfrm>
            <a:custGeom>
              <a:avLst/>
              <a:gdLst/>
              <a:ahLst/>
              <a:cxnLst/>
              <a:rect l="l" t="t" r="r" b="b"/>
              <a:pathLst>
                <a:path w="199" h="151" extrusionOk="0">
                  <a:moveTo>
                    <a:pt x="64" y="1"/>
                  </a:moveTo>
                  <a:cubicBezTo>
                    <a:pt x="45" y="1"/>
                    <a:pt x="26" y="12"/>
                    <a:pt x="12" y="39"/>
                  </a:cubicBezTo>
                  <a:cubicBezTo>
                    <a:pt x="0" y="80"/>
                    <a:pt x="0" y="125"/>
                    <a:pt x="52" y="139"/>
                  </a:cubicBezTo>
                  <a:cubicBezTo>
                    <a:pt x="71" y="143"/>
                    <a:pt x="93" y="151"/>
                    <a:pt x="112" y="151"/>
                  </a:cubicBezTo>
                  <a:cubicBezTo>
                    <a:pt x="135" y="151"/>
                    <a:pt x="154" y="143"/>
                    <a:pt x="164" y="121"/>
                  </a:cubicBezTo>
                  <a:cubicBezTo>
                    <a:pt x="198" y="57"/>
                    <a:pt x="138" y="39"/>
                    <a:pt x="102" y="12"/>
                  </a:cubicBezTo>
                  <a:cubicBezTo>
                    <a:pt x="90" y="4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1" name="Google Shape;7431;p5"/>
            <p:cNvSpPr/>
            <p:nvPr/>
          </p:nvSpPr>
          <p:spPr>
            <a:xfrm>
              <a:off x="-5546111" y="-3032889"/>
              <a:ext cx="11985" cy="8595"/>
            </a:xfrm>
            <a:custGeom>
              <a:avLst/>
              <a:gdLst/>
              <a:ahLst/>
              <a:cxnLst/>
              <a:rect l="l" t="t" r="r" b="b"/>
              <a:pathLst>
                <a:path w="251" h="180" extrusionOk="0">
                  <a:moveTo>
                    <a:pt x="202" y="0"/>
                  </a:moveTo>
                  <a:cubicBezTo>
                    <a:pt x="183" y="16"/>
                    <a:pt x="165" y="45"/>
                    <a:pt x="150" y="45"/>
                  </a:cubicBezTo>
                  <a:lnTo>
                    <a:pt x="131" y="45"/>
                  </a:lnTo>
                  <a:cubicBezTo>
                    <a:pt x="49" y="45"/>
                    <a:pt x="19" y="105"/>
                    <a:pt x="0" y="176"/>
                  </a:cubicBezTo>
                  <a:cubicBezTo>
                    <a:pt x="11" y="180"/>
                    <a:pt x="26" y="180"/>
                    <a:pt x="38" y="180"/>
                  </a:cubicBezTo>
                  <a:cubicBezTo>
                    <a:pt x="123" y="180"/>
                    <a:pt x="176" y="109"/>
                    <a:pt x="244" y="72"/>
                  </a:cubicBezTo>
                  <a:cubicBezTo>
                    <a:pt x="251" y="38"/>
                    <a:pt x="228" y="19"/>
                    <a:pt x="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2" name="Google Shape;7432;p5"/>
            <p:cNvSpPr/>
            <p:nvPr/>
          </p:nvSpPr>
          <p:spPr>
            <a:xfrm>
              <a:off x="-5441872" y="-2961455"/>
              <a:ext cx="9311" cy="13036"/>
            </a:xfrm>
            <a:custGeom>
              <a:avLst/>
              <a:gdLst/>
              <a:ahLst/>
              <a:cxnLst/>
              <a:rect l="l" t="t" r="r" b="b"/>
              <a:pathLst>
                <a:path w="195" h="273" extrusionOk="0">
                  <a:moveTo>
                    <a:pt x="31" y="0"/>
                  </a:moveTo>
                  <a:lnTo>
                    <a:pt x="31" y="0"/>
                  </a:lnTo>
                  <a:cubicBezTo>
                    <a:pt x="38" y="97"/>
                    <a:pt x="0" y="205"/>
                    <a:pt x="112" y="273"/>
                  </a:cubicBezTo>
                  <a:cubicBezTo>
                    <a:pt x="195" y="224"/>
                    <a:pt x="34" y="112"/>
                    <a:pt x="165" y="67"/>
                  </a:cubicBezTo>
                  <a:cubicBezTo>
                    <a:pt x="183" y="64"/>
                    <a:pt x="150" y="34"/>
                    <a:pt x="131" y="26"/>
                  </a:cubicBezTo>
                  <a:cubicBezTo>
                    <a:pt x="98" y="15"/>
                    <a:pt x="64" y="7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3" name="Google Shape;7433;p5"/>
            <p:cNvSpPr/>
            <p:nvPr/>
          </p:nvSpPr>
          <p:spPr>
            <a:xfrm>
              <a:off x="-5203218" y="-3039336"/>
              <a:ext cx="11794" cy="7401"/>
            </a:xfrm>
            <a:custGeom>
              <a:avLst/>
              <a:gdLst/>
              <a:ahLst/>
              <a:cxnLst/>
              <a:rect l="l" t="t" r="r" b="b"/>
              <a:pathLst>
                <a:path w="247" h="155" extrusionOk="0">
                  <a:moveTo>
                    <a:pt x="187" y="1"/>
                  </a:moveTo>
                  <a:cubicBezTo>
                    <a:pt x="164" y="23"/>
                    <a:pt x="154" y="68"/>
                    <a:pt x="120" y="68"/>
                  </a:cubicBezTo>
                  <a:cubicBezTo>
                    <a:pt x="112" y="68"/>
                    <a:pt x="105" y="65"/>
                    <a:pt x="93" y="61"/>
                  </a:cubicBezTo>
                  <a:cubicBezTo>
                    <a:pt x="79" y="54"/>
                    <a:pt x="64" y="31"/>
                    <a:pt x="49" y="31"/>
                  </a:cubicBezTo>
                  <a:cubicBezTo>
                    <a:pt x="41" y="31"/>
                    <a:pt x="34" y="39"/>
                    <a:pt x="26" y="54"/>
                  </a:cubicBezTo>
                  <a:cubicBezTo>
                    <a:pt x="0" y="95"/>
                    <a:pt x="34" y="118"/>
                    <a:pt x="64" y="140"/>
                  </a:cubicBezTo>
                  <a:cubicBezTo>
                    <a:pt x="83" y="151"/>
                    <a:pt x="102" y="154"/>
                    <a:pt x="120" y="154"/>
                  </a:cubicBezTo>
                  <a:lnTo>
                    <a:pt x="157" y="154"/>
                  </a:lnTo>
                  <a:cubicBezTo>
                    <a:pt x="169" y="151"/>
                    <a:pt x="180" y="151"/>
                    <a:pt x="195" y="151"/>
                  </a:cubicBezTo>
                  <a:cubicBezTo>
                    <a:pt x="202" y="151"/>
                    <a:pt x="214" y="151"/>
                    <a:pt x="221" y="154"/>
                  </a:cubicBezTo>
                  <a:cubicBezTo>
                    <a:pt x="221" y="99"/>
                    <a:pt x="247" y="39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4" name="Google Shape;7434;p5"/>
            <p:cNvSpPr/>
            <p:nvPr/>
          </p:nvSpPr>
          <p:spPr>
            <a:xfrm>
              <a:off x="-5060971" y="-2918098"/>
              <a:ext cx="15232" cy="7926"/>
            </a:xfrm>
            <a:custGeom>
              <a:avLst/>
              <a:gdLst/>
              <a:ahLst/>
              <a:cxnLst/>
              <a:rect l="l" t="t" r="r" b="b"/>
              <a:pathLst>
                <a:path w="319" h="166" extrusionOk="0">
                  <a:moveTo>
                    <a:pt x="64" y="1"/>
                  </a:moveTo>
                  <a:cubicBezTo>
                    <a:pt x="45" y="1"/>
                    <a:pt x="23" y="12"/>
                    <a:pt x="1" y="41"/>
                  </a:cubicBezTo>
                  <a:cubicBezTo>
                    <a:pt x="49" y="98"/>
                    <a:pt x="106" y="139"/>
                    <a:pt x="176" y="165"/>
                  </a:cubicBezTo>
                  <a:cubicBezTo>
                    <a:pt x="213" y="135"/>
                    <a:pt x="318" y="105"/>
                    <a:pt x="187" y="64"/>
                  </a:cubicBezTo>
                  <a:cubicBezTo>
                    <a:pt x="150" y="53"/>
                    <a:pt x="109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5" name="Google Shape;7435;p5"/>
            <p:cNvSpPr/>
            <p:nvPr/>
          </p:nvSpPr>
          <p:spPr>
            <a:xfrm>
              <a:off x="-5256029" y="-2656428"/>
              <a:ext cx="9836" cy="7210"/>
            </a:xfrm>
            <a:custGeom>
              <a:avLst/>
              <a:gdLst/>
              <a:ahLst/>
              <a:cxnLst/>
              <a:rect l="l" t="t" r="r" b="b"/>
              <a:pathLst>
                <a:path w="206" h="151" extrusionOk="0">
                  <a:moveTo>
                    <a:pt x="82" y="1"/>
                  </a:moveTo>
                  <a:cubicBezTo>
                    <a:pt x="64" y="1"/>
                    <a:pt x="45" y="8"/>
                    <a:pt x="30" y="27"/>
                  </a:cubicBezTo>
                  <a:cubicBezTo>
                    <a:pt x="0" y="68"/>
                    <a:pt x="22" y="106"/>
                    <a:pt x="56" y="135"/>
                  </a:cubicBezTo>
                  <a:cubicBezTo>
                    <a:pt x="74" y="142"/>
                    <a:pt x="93" y="150"/>
                    <a:pt x="112" y="150"/>
                  </a:cubicBezTo>
                  <a:cubicBezTo>
                    <a:pt x="138" y="150"/>
                    <a:pt x="161" y="135"/>
                    <a:pt x="179" y="106"/>
                  </a:cubicBezTo>
                  <a:cubicBezTo>
                    <a:pt x="205" y="68"/>
                    <a:pt x="176" y="42"/>
                    <a:pt x="142" y="23"/>
                  </a:cubicBezTo>
                  <a:cubicBezTo>
                    <a:pt x="123" y="8"/>
                    <a:pt x="100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6" name="Google Shape;7436;p5"/>
            <p:cNvSpPr/>
            <p:nvPr/>
          </p:nvSpPr>
          <p:spPr>
            <a:xfrm>
              <a:off x="-4863715" y="-2745864"/>
              <a:ext cx="12893" cy="6303"/>
            </a:xfrm>
            <a:custGeom>
              <a:avLst/>
              <a:gdLst/>
              <a:ahLst/>
              <a:cxnLst/>
              <a:rect l="l" t="t" r="r" b="b"/>
              <a:pathLst>
                <a:path w="270" h="132" extrusionOk="0">
                  <a:moveTo>
                    <a:pt x="38" y="0"/>
                  </a:moveTo>
                  <a:cubicBezTo>
                    <a:pt x="30" y="12"/>
                    <a:pt x="23" y="19"/>
                    <a:pt x="15" y="31"/>
                  </a:cubicBezTo>
                  <a:cubicBezTo>
                    <a:pt x="0" y="90"/>
                    <a:pt x="23" y="102"/>
                    <a:pt x="49" y="102"/>
                  </a:cubicBezTo>
                  <a:cubicBezTo>
                    <a:pt x="57" y="102"/>
                    <a:pt x="67" y="102"/>
                    <a:pt x="75" y="98"/>
                  </a:cubicBezTo>
                  <a:lnTo>
                    <a:pt x="105" y="98"/>
                  </a:lnTo>
                  <a:cubicBezTo>
                    <a:pt x="119" y="98"/>
                    <a:pt x="131" y="102"/>
                    <a:pt x="138" y="113"/>
                  </a:cubicBezTo>
                  <a:cubicBezTo>
                    <a:pt x="154" y="124"/>
                    <a:pt x="164" y="131"/>
                    <a:pt x="180" y="131"/>
                  </a:cubicBezTo>
                  <a:cubicBezTo>
                    <a:pt x="195" y="131"/>
                    <a:pt x="209" y="124"/>
                    <a:pt x="221" y="121"/>
                  </a:cubicBezTo>
                  <a:cubicBezTo>
                    <a:pt x="236" y="117"/>
                    <a:pt x="250" y="109"/>
                    <a:pt x="266" y="109"/>
                  </a:cubicBezTo>
                  <a:lnTo>
                    <a:pt x="269" y="109"/>
                  </a:lnTo>
                  <a:cubicBezTo>
                    <a:pt x="262" y="53"/>
                    <a:pt x="232" y="27"/>
                    <a:pt x="187" y="27"/>
                  </a:cubicBezTo>
                  <a:cubicBezTo>
                    <a:pt x="176" y="27"/>
                    <a:pt x="161" y="27"/>
                    <a:pt x="146" y="31"/>
                  </a:cubicBezTo>
                  <a:cubicBezTo>
                    <a:pt x="138" y="35"/>
                    <a:pt x="127" y="35"/>
                    <a:pt x="119" y="35"/>
                  </a:cubicBezTo>
                  <a:cubicBezTo>
                    <a:pt x="86" y="35"/>
                    <a:pt x="64" y="16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7" name="Google Shape;7437;p5"/>
            <p:cNvSpPr/>
            <p:nvPr/>
          </p:nvSpPr>
          <p:spPr>
            <a:xfrm>
              <a:off x="-5212338" y="-2730154"/>
              <a:ext cx="9693" cy="9884"/>
            </a:xfrm>
            <a:custGeom>
              <a:avLst/>
              <a:gdLst/>
              <a:ahLst/>
              <a:cxnLst/>
              <a:rect l="l" t="t" r="r" b="b"/>
              <a:pathLst>
                <a:path w="203" h="207" extrusionOk="0">
                  <a:moveTo>
                    <a:pt x="1" y="1"/>
                  </a:moveTo>
                  <a:lnTo>
                    <a:pt x="1" y="1"/>
                  </a:lnTo>
                  <a:cubicBezTo>
                    <a:pt x="5" y="116"/>
                    <a:pt x="41" y="199"/>
                    <a:pt x="169" y="206"/>
                  </a:cubicBezTo>
                  <a:cubicBezTo>
                    <a:pt x="188" y="180"/>
                    <a:pt x="203" y="154"/>
                    <a:pt x="184" y="124"/>
                  </a:cubicBezTo>
                  <a:cubicBezTo>
                    <a:pt x="113" y="98"/>
                    <a:pt x="79" y="16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8" name="Google Shape;7438;p5"/>
            <p:cNvSpPr/>
            <p:nvPr/>
          </p:nvSpPr>
          <p:spPr>
            <a:xfrm>
              <a:off x="-4842849" y="-2813860"/>
              <a:ext cx="8404" cy="7210"/>
            </a:xfrm>
            <a:custGeom>
              <a:avLst/>
              <a:gdLst/>
              <a:ahLst/>
              <a:cxnLst/>
              <a:rect l="l" t="t" r="r" b="b"/>
              <a:pathLst>
                <a:path w="176" h="151" extrusionOk="0">
                  <a:moveTo>
                    <a:pt x="83" y="1"/>
                  </a:moveTo>
                  <a:cubicBezTo>
                    <a:pt x="60" y="1"/>
                    <a:pt x="41" y="16"/>
                    <a:pt x="23" y="42"/>
                  </a:cubicBezTo>
                  <a:cubicBezTo>
                    <a:pt x="1" y="79"/>
                    <a:pt x="12" y="109"/>
                    <a:pt x="49" y="135"/>
                  </a:cubicBezTo>
                  <a:cubicBezTo>
                    <a:pt x="64" y="146"/>
                    <a:pt x="79" y="150"/>
                    <a:pt x="94" y="150"/>
                  </a:cubicBezTo>
                  <a:cubicBezTo>
                    <a:pt x="117" y="150"/>
                    <a:pt x="135" y="135"/>
                    <a:pt x="150" y="109"/>
                  </a:cubicBezTo>
                  <a:cubicBezTo>
                    <a:pt x="176" y="68"/>
                    <a:pt x="161" y="42"/>
                    <a:pt x="127" y="16"/>
                  </a:cubicBezTo>
                  <a:cubicBezTo>
                    <a:pt x="113" y="4"/>
                    <a:pt x="98" y="1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39" name="Google Shape;7439;p5"/>
            <p:cNvSpPr/>
            <p:nvPr/>
          </p:nvSpPr>
          <p:spPr>
            <a:xfrm>
              <a:off x="-4905353" y="-2770837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110" y="0"/>
                  </a:moveTo>
                  <a:cubicBezTo>
                    <a:pt x="106" y="4"/>
                    <a:pt x="106" y="4"/>
                    <a:pt x="106" y="8"/>
                  </a:cubicBezTo>
                  <a:cubicBezTo>
                    <a:pt x="94" y="52"/>
                    <a:pt x="1" y="68"/>
                    <a:pt x="42" y="128"/>
                  </a:cubicBezTo>
                  <a:cubicBezTo>
                    <a:pt x="61" y="154"/>
                    <a:pt x="94" y="180"/>
                    <a:pt x="128" y="180"/>
                  </a:cubicBezTo>
                  <a:cubicBezTo>
                    <a:pt x="147" y="180"/>
                    <a:pt x="170" y="169"/>
                    <a:pt x="192" y="142"/>
                  </a:cubicBezTo>
                  <a:cubicBezTo>
                    <a:pt x="203" y="71"/>
                    <a:pt x="166" y="30"/>
                    <a:pt x="1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0" name="Google Shape;7440;p5"/>
            <p:cNvSpPr/>
            <p:nvPr/>
          </p:nvSpPr>
          <p:spPr>
            <a:xfrm>
              <a:off x="-5419716" y="-3252205"/>
              <a:ext cx="8786" cy="13752"/>
            </a:xfrm>
            <a:custGeom>
              <a:avLst/>
              <a:gdLst/>
              <a:ahLst/>
              <a:cxnLst/>
              <a:rect l="l" t="t" r="r" b="b"/>
              <a:pathLst>
                <a:path w="184" h="288" extrusionOk="0">
                  <a:moveTo>
                    <a:pt x="0" y="0"/>
                  </a:moveTo>
                  <a:lnTo>
                    <a:pt x="0" y="0"/>
                  </a:lnTo>
                  <a:cubicBezTo>
                    <a:pt x="56" y="75"/>
                    <a:pt x="15" y="179"/>
                    <a:pt x="86" y="250"/>
                  </a:cubicBezTo>
                  <a:cubicBezTo>
                    <a:pt x="105" y="273"/>
                    <a:pt x="123" y="287"/>
                    <a:pt x="138" y="287"/>
                  </a:cubicBezTo>
                  <a:cubicBezTo>
                    <a:pt x="153" y="287"/>
                    <a:pt x="164" y="276"/>
                    <a:pt x="183" y="254"/>
                  </a:cubicBezTo>
                  <a:cubicBezTo>
                    <a:pt x="109" y="179"/>
                    <a:pt x="109" y="49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1" name="Google Shape;7441;p5"/>
            <p:cNvSpPr/>
            <p:nvPr/>
          </p:nvSpPr>
          <p:spPr>
            <a:xfrm>
              <a:off x="-5502372" y="-3020904"/>
              <a:ext cx="10744" cy="9502"/>
            </a:xfrm>
            <a:custGeom>
              <a:avLst/>
              <a:gdLst/>
              <a:ahLst/>
              <a:cxnLst/>
              <a:rect l="l" t="t" r="r" b="b"/>
              <a:pathLst>
                <a:path w="225" h="199" extrusionOk="0">
                  <a:moveTo>
                    <a:pt x="0" y="1"/>
                  </a:moveTo>
                  <a:cubicBezTo>
                    <a:pt x="0" y="53"/>
                    <a:pt x="56" y="94"/>
                    <a:pt x="34" y="153"/>
                  </a:cubicBezTo>
                  <a:cubicBezTo>
                    <a:pt x="90" y="180"/>
                    <a:pt x="146" y="191"/>
                    <a:pt x="225" y="198"/>
                  </a:cubicBezTo>
                  <a:cubicBezTo>
                    <a:pt x="183" y="79"/>
                    <a:pt x="71" y="60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2" name="Google Shape;7442;p5"/>
            <p:cNvSpPr/>
            <p:nvPr/>
          </p:nvSpPr>
          <p:spPr>
            <a:xfrm>
              <a:off x="-5442207" y="-3003953"/>
              <a:ext cx="11985" cy="6446"/>
            </a:xfrm>
            <a:custGeom>
              <a:avLst/>
              <a:gdLst/>
              <a:ahLst/>
              <a:cxnLst/>
              <a:rect l="l" t="t" r="r" b="b"/>
              <a:pathLst>
                <a:path w="251" h="135" extrusionOk="0">
                  <a:moveTo>
                    <a:pt x="145" y="0"/>
                  </a:moveTo>
                  <a:cubicBezTo>
                    <a:pt x="119" y="0"/>
                    <a:pt x="97" y="19"/>
                    <a:pt x="78" y="38"/>
                  </a:cubicBezTo>
                  <a:cubicBezTo>
                    <a:pt x="56" y="57"/>
                    <a:pt x="33" y="75"/>
                    <a:pt x="7" y="75"/>
                  </a:cubicBezTo>
                  <a:cubicBezTo>
                    <a:pt x="4" y="75"/>
                    <a:pt x="4" y="72"/>
                    <a:pt x="0" y="72"/>
                  </a:cubicBezTo>
                  <a:lnTo>
                    <a:pt x="0" y="72"/>
                  </a:lnTo>
                  <a:cubicBezTo>
                    <a:pt x="41" y="112"/>
                    <a:pt x="93" y="117"/>
                    <a:pt x="145" y="127"/>
                  </a:cubicBezTo>
                  <a:cubicBezTo>
                    <a:pt x="164" y="131"/>
                    <a:pt x="176" y="135"/>
                    <a:pt x="187" y="135"/>
                  </a:cubicBezTo>
                  <a:cubicBezTo>
                    <a:pt x="250" y="135"/>
                    <a:pt x="228" y="83"/>
                    <a:pt x="202" y="34"/>
                  </a:cubicBezTo>
                  <a:cubicBezTo>
                    <a:pt x="183" y="8"/>
                    <a:pt x="164" y="0"/>
                    <a:pt x="1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3" name="Google Shape;7443;p5"/>
            <p:cNvSpPr/>
            <p:nvPr/>
          </p:nvSpPr>
          <p:spPr>
            <a:xfrm>
              <a:off x="-5462930" y="-2896468"/>
              <a:ext cx="14325" cy="8022"/>
            </a:xfrm>
            <a:custGeom>
              <a:avLst/>
              <a:gdLst/>
              <a:ahLst/>
              <a:cxnLst/>
              <a:rect l="l" t="t" r="r" b="b"/>
              <a:pathLst>
                <a:path w="300" h="168" extrusionOk="0">
                  <a:moveTo>
                    <a:pt x="41" y="0"/>
                  </a:moveTo>
                  <a:cubicBezTo>
                    <a:pt x="1" y="56"/>
                    <a:pt x="79" y="59"/>
                    <a:pt x="86" y="101"/>
                  </a:cubicBezTo>
                  <a:cubicBezTo>
                    <a:pt x="90" y="127"/>
                    <a:pt x="94" y="138"/>
                    <a:pt x="101" y="138"/>
                  </a:cubicBezTo>
                  <a:cubicBezTo>
                    <a:pt x="108" y="138"/>
                    <a:pt x="120" y="112"/>
                    <a:pt x="139" y="104"/>
                  </a:cubicBezTo>
                  <a:cubicBezTo>
                    <a:pt x="161" y="93"/>
                    <a:pt x="172" y="90"/>
                    <a:pt x="180" y="90"/>
                  </a:cubicBezTo>
                  <a:cubicBezTo>
                    <a:pt x="206" y="90"/>
                    <a:pt x="180" y="135"/>
                    <a:pt x="176" y="161"/>
                  </a:cubicBezTo>
                  <a:cubicBezTo>
                    <a:pt x="203" y="164"/>
                    <a:pt x="229" y="164"/>
                    <a:pt x="258" y="168"/>
                  </a:cubicBezTo>
                  <a:cubicBezTo>
                    <a:pt x="299" y="101"/>
                    <a:pt x="247" y="78"/>
                    <a:pt x="203" y="48"/>
                  </a:cubicBezTo>
                  <a:cubicBezTo>
                    <a:pt x="184" y="33"/>
                    <a:pt x="165" y="19"/>
                    <a:pt x="146" y="7"/>
                  </a:cubicBezTo>
                  <a:cubicBezTo>
                    <a:pt x="135" y="14"/>
                    <a:pt x="124" y="19"/>
                    <a:pt x="116" y="19"/>
                  </a:cubicBezTo>
                  <a:cubicBezTo>
                    <a:pt x="105" y="19"/>
                    <a:pt x="94" y="11"/>
                    <a:pt x="82" y="7"/>
                  </a:cubicBezTo>
                  <a:cubicBezTo>
                    <a:pt x="72" y="4"/>
                    <a:pt x="56" y="0"/>
                    <a:pt x="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4" name="Google Shape;7444;p5"/>
            <p:cNvSpPr/>
            <p:nvPr/>
          </p:nvSpPr>
          <p:spPr>
            <a:xfrm>
              <a:off x="-5080787" y="-2824031"/>
              <a:ext cx="9884" cy="11651"/>
            </a:xfrm>
            <a:custGeom>
              <a:avLst/>
              <a:gdLst/>
              <a:ahLst/>
              <a:cxnLst/>
              <a:rect l="l" t="t" r="r" b="b"/>
              <a:pathLst>
                <a:path w="207" h="244" extrusionOk="0">
                  <a:moveTo>
                    <a:pt x="207" y="0"/>
                  </a:moveTo>
                  <a:lnTo>
                    <a:pt x="207" y="0"/>
                  </a:lnTo>
                  <a:cubicBezTo>
                    <a:pt x="112" y="27"/>
                    <a:pt x="83" y="131"/>
                    <a:pt x="0" y="169"/>
                  </a:cubicBezTo>
                  <a:cubicBezTo>
                    <a:pt x="12" y="180"/>
                    <a:pt x="23" y="188"/>
                    <a:pt x="34" y="195"/>
                  </a:cubicBezTo>
                  <a:cubicBezTo>
                    <a:pt x="45" y="202"/>
                    <a:pt x="57" y="206"/>
                    <a:pt x="64" y="214"/>
                  </a:cubicBezTo>
                  <a:cubicBezTo>
                    <a:pt x="76" y="206"/>
                    <a:pt x="86" y="206"/>
                    <a:pt x="98" y="206"/>
                  </a:cubicBezTo>
                  <a:cubicBezTo>
                    <a:pt x="128" y="206"/>
                    <a:pt x="150" y="229"/>
                    <a:pt x="176" y="243"/>
                  </a:cubicBezTo>
                  <a:cubicBezTo>
                    <a:pt x="169" y="162"/>
                    <a:pt x="135" y="72"/>
                    <a:pt x="20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5" name="Google Shape;7445;p5"/>
            <p:cNvSpPr/>
            <p:nvPr/>
          </p:nvSpPr>
          <p:spPr>
            <a:xfrm>
              <a:off x="-5204316" y="-2726191"/>
              <a:ext cx="8643" cy="8452"/>
            </a:xfrm>
            <a:custGeom>
              <a:avLst/>
              <a:gdLst/>
              <a:ahLst/>
              <a:cxnLst/>
              <a:rect l="l" t="t" r="r" b="b"/>
              <a:pathLst>
                <a:path w="181" h="177" extrusionOk="0">
                  <a:moveTo>
                    <a:pt x="83" y="0"/>
                  </a:moveTo>
                  <a:cubicBezTo>
                    <a:pt x="64" y="0"/>
                    <a:pt x="42" y="11"/>
                    <a:pt x="16" y="41"/>
                  </a:cubicBezTo>
                  <a:cubicBezTo>
                    <a:pt x="35" y="71"/>
                    <a:pt x="20" y="97"/>
                    <a:pt x="1" y="123"/>
                  </a:cubicBezTo>
                  <a:cubicBezTo>
                    <a:pt x="4" y="142"/>
                    <a:pt x="8" y="157"/>
                    <a:pt x="12" y="172"/>
                  </a:cubicBezTo>
                  <a:cubicBezTo>
                    <a:pt x="16" y="176"/>
                    <a:pt x="20" y="176"/>
                    <a:pt x="27" y="176"/>
                  </a:cubicBezTo>
                  <a:cubicBezTo>
                    <a:pt x="53" y="176"/>
                    <a:pt x="72" y="154"/>
                    <a:pt x="87" y="131"/>
                  </a:cubicBezTo>
                  <a:cubicBezTo>
                    <a:pt x="94" y="120"/>
                    <a:pt x="106" y="120"/>
                    <a:pt x="120" y="120"/>
                  </a:cubicBezTo>
                  <a:lnTo>
                    <a:pt x="135" y="120"/>
                  </a:lnTo>
                  <a:cubicBezTo>
                    <a:pt x="158" y="120"/>
                    <a:pt x="180" y="116"/>
                    <a:pt x="161" y="75"/>
                  </a:cubicBezTo>
                  <a:cubicBezTo>
                    <a:pt x="143" y="33"/>
                    <a:pt x="116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6" name="Google Shape;7446;p5"/>
            <p:cNvSpPr/>
            <p:nvPr/>
          </p:nvSpPr>
          <p:spPr>
            <a:xfrm>
              <a:off x="-5282817" y="-2658243"/>
              <a:ext cx="9120" cy="7735"/>
            </a:xfrm>
            <a:custGeom>
              <a:avLst/>
              <a:gdLst/>
              <a:ahLst/>
              <a:cxnLst/>
              <a:rect l="l" t="t" r="r" b="b"/>
              <a:pathLst>
                <a:path w="191" h="162" extrusionOk="0">
                  <a:moveTo>
                    <a:pt x="90" y="1"/>
                  </a:moveTo>
                  <a:cubicBezTo>
                    <a:pt x="71" y="1"/>
                    <a:pt x="56" y="9"/>
                    <a:pt x="42" y="23"/>
                  </a:cubicBezTo>
                  <a:cubicBezTo>
                    <a:pt x="0" y="72"/>
                    <a:pt x="33" y="106"/>
                    <a:pt x="56" y="139"/>
                  </a:cubicBezTo>
                  <a:cubicBezTo>
                    <a:pt x="68" y="154"/>
                    <a:pt x="78" y="162"/>
                    <a:pt x="94" y="162"/>
                  </a:cubicBezTo>
                  <a:cubicBezTo>
                    <a:pt x="104" y="162"/>
                    <a:pt x="120" y="154"/>
                    <a:pt x="131" y="139"/>
                  </a:cubicBezTo>
                  <a:cubicBezTo>
                    <a:pt x="161" y="102"/>
                    <a:pt x="190" y="58"/>
                    <a:pt x="138" y="16"/>
                  </a:cubicBezTo>
                  <a:cubicBezTo>
                    <a:pt x="123" y="9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7" name="Google Shape;7447;p5"/>
            <p:cNvSpPr/>
            <p:nvPr/>
          </p:nvSpPr>
          <p:spPr>
            <a:xfrm>
              <a:off x="-5456150" y="-2907928"/>
              <a:ext cx="7210" cy="13800"/>
            </a:xfrm>
            <a:custGeom>
              <a:avLst/>
              <a:gdLst/>
              <a:ahLst/>
              <a:cxnLst/>
              <a:rect l="l" t="t" r="r" b="b"/>
              <a:pathLst>
                <a:path w="151" h="289" extrusionOk="0">
                  <a:moveTo>
                    <a:pt x="30" y="0"/>
                  </a:moveTo>
                  <a:cubicBezTo>
                    <a:pt x="4" y="35"/>
                    <a:pt x="8" y="75"/>
                    <a:pt x="0" y="113"/>
                  </a:cubicBezTo>
                  <a:cubicBezTo>
                    <a:pt x="34" y="157"/>
                    <a:pt x="30" y="202"/>
                    <a:pt x="4" y="247"/>
                  </a:cubicBezTo>
                  <a:cubicBezTo>
                    <a:pt x="23" y="259"/>
                    <a:pt x="42" y="273"/>
                    <a:pt x="61" y="288"/>
                  </a:cubicBezTo>
                  <a:cubicBezTo>
                    <a:pt x="75" y="228"/>
                    <a:pt x="78" y="169"/>
                    <a:pt x="105" y="116"/>
                  </a:cubicBezTo>
                  <a:cubicBezTo>
                    <a:pt x="150" y="26"/>
                    <a:pt x="75" y="26"/>
                    <a:pt x="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8" name="Google Shape;7448;p5"/>
            <p:cNvSpPr/>
            <p:nvPr/>
          </p:nvSpPr>
          <p:spPr>
            <a:xfrm>
              <a:off x="-5254979" y="-2805456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82" y="0"/>
                  </a:moveTo>
                  <a:cubicBezTo>
                    <a:pt x="68" y="0"/>
                    <a:pt x="52" y="4"/>
                    <a:pt x="34" y="15"/>
                  </a:cubicBezTo>
                  <a:cubicBezTo>
                    <a:pt x="0" y="37"/>
                    <a:pt x="0" y="90"/>
                    <a:pt x="26" y="113"/>
                  </a:cubicBezTo>
                  <a:cubicBezTo>
                    <a:pt x="49" y="131"/>
                    <a:pt x="64" y="139"/>
                    <a:pt x="82" y="139"/>
                  </a:cubicBezTo>
                  <a:cubicBezTo>
                    <a:pt x="120" y="139"/>
                    <a:pt x="149" y="105"/>
                    <a:pt x="183" y="75"/>
                  </a:cubicBezTo>
                  <a:cubicBezTo>
                    <a:pt x="149" y="45"/>
                    <a:pt x="123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49" name="Google Shape;7449;p5"/>
            <p:cNvSpPr/>
            <p:nvPr/>
          </p:nvSpPr>
          <p:spPr>
            <a:xfrm>
              <a:off x="-5328180" y="-2728197"/>
              <a:ext cx="9168" cy="7735"/>
            </a:xfrm>
            <a:custGeom>
              <a:avLst/>
              <a:gdLst/>
              <a:ahLst/>
              <a:cxnLst/>
              <a:rect l="l" t="t" r="r" b="b"/>
              <a:pathLst>
                <a:path w="192" h="162" extrusionOk="0">
                  <a:moveTo>
                    <a:pt x="60" y="1"/>
                  </a:moveTo>
                  <a:cubicBezTo>
                    <a:pt x="45" y="1"/>
                    <a:pt x="34" y="5"/>
                    <a:pt x="23" y="27"/>
                  </a:cubicBezTo>
                  <a:cubicBezTo>
                    <a:pt x="0" y="75"/>
                    <a:pt x="41" y="117"/>
                    <a:pt x="72" y="154"/>
                  </a:cubicBezTo>
                  <a:cubicBezTo>
                    <a:pt x="83" y="158"/>
                    <a:pt x="94" y="162"/>
                    <a:pt x="105" y="162"/>
                  </a:cubicBezTo>
                  <a:cubicBezTo>
                    <a:pt x="124" y="162"/>
                    <a:pt x="139" y="154"/>
                    <a:pt x="146" y="132"/>
                  </a:cubicBezTo>
                  <a:cubicBezTo>
                    <a:pt x="157" y="98"/>
                    <a:pt x="191" y="49"/>
                    <a:pt x="131" y="27"/>
                  </a:cubicBezTo>
                  <a:cubicBezTo>
                    <a:pt x="112" y="20"/>
                    <a:pt x="86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0" name="Google Shape;7450;p5"/>
            <p:cNvSpPr/>
            <p:nvPr/>
          </p:nvSpPr>
          <p:spPr>
            <a:xfrm>
              <a:off x="-5421722" y="-2844563"/>
              <a:ext cx="11317" cy="7544"/>
            </a:xfrm>
            <a:custGeom>
              <a:avLst/>
              <a:gdLst/>
              <a:ahLst/>
              <a:cxnLst/>
              <a:rect l="l" t="t" r="r" b="b"/>
              <a:pathLst>
                <a:path w="237" h="158" extrusionOk="0">
                  <a:moveTo>
                    <a:pt x="203" y="0"/>
                  </a:moveTo>
                  <a:cubicBezTo>
                    <a:pt x="165" y="19"/>
                    <a:pt x="128" y="38"/>
                    <a:pt x="87" y="38"/>
                  </a:cubicBezTo>
                  <a:cubicBezTo>
                    <a:pt x="64" y="38"/>
                    <a:pt x="38" y="31"/>
                    <a:pt x="12" y="16"/>
                  </a:cubicBezTo>
                  <a:lnTo>
                    <a:pt x="12" y="16"/>
                  </a:lnTo>
                  <a:cubicBezTo>
                    <a:pt x="1" y="68"/>
                    <a:pt x="80" y="83"/>
                    <a:pt x="64" y="139"/>
                  </a:cubicBezTo>
                  <a:cubicBezTo>
                    <a:pt x="83" y="147"/>
                    <a:pt x="98" y="157"/>
                    <a:pt x="116" y="157"/>
                  </a:cubicBezTo>
                  <a:cubicBezTo>
                    <a:pt x="128" y="157"/>
                    <a:pt x="139" y="154"/>
                    <a:pt x="151" y="143"/>
                  </a:cubicBezTo>
                  <a:cubicBezTo>
                    <a:pt x="232" y="121"/>
                    <a:pt x="237" y="68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1" name="Google Shape;7451;p5"/>
            <p:cNvSpPr/>
            <p:nvPr/>
          </p:nvSpPr>
          <p:spPr>
            <a:xfrm>
              <a:off x="-5307647" y="-2949852"/>
              <a:ext cx="7354" cy="11269"/>
            </a:xfrm>
            <a:custGeom>
              <a:avLst/>
              <a:gdLst/>
              <a:ahLst/>
              <a:cxnLst/>
              <a:rect l="l" t="t" r="r" b="b"/>
              <a:pathLst>
                <a:path w="154" h="236" extrusionOk="0">
                  <a:moveTo>
                    <a:pt x="135" y="0"/>
                  </a:moveTo>
                  <a:cubicBezTo>
                    <a:pt x="120" y="4"/>
                    <a:pt x="101" y="7"/>
                    <a:pt x="82" y="11"/>
                  </a:cubicBezTo>
                  <a:cubicBezTo>
                    <a:pt x="56" y="83"/>
                    <a:pt x="1" y="150"/>
                    <a:pt x="27" y="235"/>
                  </a:cubicBezTo>
                  <a:cubicBezTo>
                    <a:pt x="139" y="195"/>
                    <a:pt x="153" y="105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2" name="Google Shape;7452;p5"/>
            <p:cNvSpPr/>
            <p:nvPr/>
          </p:nvSpPr>
          <p:spPr>
            <a:xfrm>
              <a:off x="-5477064" y="-3226181"/>
              <a:ext cx="10744" cy="8070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99" y="1"/>
                  </a:moveTo>
                  <a:cubicBezTo>
                    <a:pt x="162" y="1"/>
                    <a:pt x="132" y="19"/>
                    <a:pt x="102" y="42"/>
                  </a:cubicBezTo>
                  <a:cubicBezTo>
                    <a:pt x="72" y="61"/>
                    <a:pt x="42" y="83"/>
                    <a:pt x="9" y="83"/>
                  </a:cubicBezTo>
                  <a:lnTo>
                    <a:pt x="1" y="83"/>
                  </a:lnTo>
                  <a:cubicBezTo>
                    <a:pt x="38" y="105"/>
                    <a:pt x="76" y="168"/>
                    <a:pt x="121" y="168"/>
                  </a:cubicBezTo>
                  <a:cubicBezTo>
                    <a:pt x="140" y="168"/>
                    <a:pt x="166" y="154"/>
                    <a:pt x="192" y="113"/>
                  </a:cubicBezTo>
                  <a:cubicBezTo>
                    <a:pt x="109" y="49"/>
                    <a:pt x="221" y="42"/>
                    <a:pt x="225" y="4"/>
                  </a:cubicBezTo>
                  <a:cubicBezTo>
                    <a:pt x="214" y="1"/>
                    <a:pt x="207" y="1"/>
                    <a:pt x="1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3" name="Google Shape;7453;p5"/>
            <p:cNvSpPr/>
            <p:nvPr/>
          </p:nvSpPr>
          <p:spPr>
            <a:xfrm>
              <a:off x="-5299434" y="-2702125"/>
              <a:ext cx="10935" cy="8117"/>
            </a:xfrm>
            <a:custGeom>
              <a:avLst/>
              <a:gdLst/>
              <a:ahLst/>
              <a:cxnLst/>
              <a:rect l="l" t="t" r="r" b="b"/>
              <a:pathLst>
                <a:path w="229" h="170" extrusionOk="0">
                  <a:moveTo>
                    <a:pt x="165" y="0"/>
                  </a:moveTo>
                  <a:cubicBezTo>
                    <a:pt x="135" y="64"/>
                    <a:pt x="83" y="87"/>
                    <a:pt x="15" y="87"/>
                  </a:cubicBezTo>
                  <a:lnTo>
                    <a:pt x="0" y="87"/>
                  </a:lnTo>
                  <a:cubicBezTo>
                    <a:pt x="49" y="139"/>
                    <a:pt x="76" y="169"/>
                    <a:pt x="102" y="169"/>
                  </a:cubicBezTo>
                  <a:cubicBezTo>
                    <a:pt x="131" y="169"/>
                    <a:pt x="161" y="128"/>
                    <a:pt x="228" y="38"/>
                  </a:cubicBezTo>
                  <a:cubicBezTo>
                    <a:pt x="206" y="26"/>
                    <a:pt x="188" y="12"/>
                    <a:pt x="1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4" name="Google Shape;7454;p5"/>
            <p:cNvSpPr/>
            <p:nvPr/>
          </p:nvSpPr>
          <p:spPr>
            <a:xfrm>
              <a:off x="-5022962" y="-2672329"/>
              <a:ext cx="6112" cy="9884"/>
            </a:xfrm>
            <a:custGeom>
              <a:avLst/>
              <a:gdLst/>
              <a:ahLst/>
              <a:cxnLst/>
              <a:rect l="l" t="t" r="r" b="b"/>
              <a:pathLst>
                <a:path w="128" h="207" extrusionOk="0">
                  <a:moveTo>
                    <a:pt x="53" y="1"/>
                  </a:moveTo>
                  <a:cubicBezTo>
                    <a:pt x="31" y="1"/>
                    <a:pt x="16" y="20"/>
                    <a:pt x="16" y="39"/>
                  </a:cubicBezTo>
                  <a:cubicBezTo>
                    <a:pt x="27" y="98"/>
                    <a:pt x="0" y="184"/>
                    <a:pt x="95" y="206"/>
                  </a:cubicBezTo>
                  <a:cubicBezTo>
                    <a:pt x="117" y="187"/>
                    <a:pt x="121" y="165"/>
                    <a:pt x="109" y="151"/>
                  </a:cubicBezTo>
                  <a:cubicBezTo>
                    <a:pt x="87" y="106"/>
                    <a:pt x="128" y="35"/>
                    <a:pt x="68" y="4"/>
                  </a:cubicBezTo>
                  <a:cubicBezTo>
                    <a:pt x="64" y="1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5" name="Google Shape;7455;p5"/>
            <p:cNvSpPr/>
            <p:nvPr/>
          </p:nvSpPr>
          <p:spPr>
            <a:xfrm>
              <a:off x="-5327989" y="-3098020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46" y="1"/>
                  </a:moveTo>
                  <a:cubicBezTo>
                    <a:pt x="34" y="1"/>
                    <a:pt x="27" y="8"/>
                    <a:pt x="19" y="27"/>
                  </a:cubicBezTo>
                  <a:cubicBezTo>
                    <a:pt x="1" y="68"/>
                    <a:pt x="8" y="108"/>
                    <a:pt x="53" y="131"/>
                  </a:cubicBezTo>
                  <a:cubicBezTo>
                    <a:pt x="72" y="143"/>
                    <a:pt x="98" y="153"/>
                    <a:pt x="116" y="153"/>
                  </a:cubicBezTo>
                  <a:cubicBezTo>
                    <a:pt x="131" y="153"/>
                    <a:pt x="142" y="146"/>
                    <a:pt x="150" y="131"/>
                  </a:cubicBezTo>
                  <a:cubicBezTo>
                    <a:pt x="180" y="79"/>
                    <a:pt x="127" y="49"/>
                    <a:pt x="86" y="23"/>
                  </a:cubicBezTo>
                  <a:cubicBezTo>
                    <a:pt x="75" y="15"/>
                    <a:pt x="60" y="1"/>
                    <a:pt x="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6" name="Google Shape;7456;p5"/>
            <p:cNvSpPr/>
            <p:nvPr/>
          </p:nvSpPr>
          <p:spPr>
            <a:xfrm>
              <a:off x="-5462405" y="-2908835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0" y="1"/>
                  </a:moveTo>
                  <a:cubicBezTo>
                    <a:pt x="0" y="45"/>
                    <a:pt x="4" y="90"/>
                    <a:pt x="4" y="132"/>
                  </a:cubicBezTo>
                  <a:cubicBezTo>
                    <a:pt x="23" y="150"/>
                    <a:pt x="42" y="158"/>
                    <a:pt x="61" y="158"/>
                  </a:cubicBezTo>
                  <a:cubicBezTo>
                    <a:pt x="87" y="158"/>
                    <a:pt x="109" y="147"/>
                    <a:pt x="131" y="132"/>
                  </a:cubicBezTo>
                  <a:cubicBezTo>
                    <a:pt x="139" y="94"/>
                    <a:pt x="135" y="54"/>
                    <a:pt x="161" y="19"/>
                  </a:cubicBezTo>
                  <a:cubicBezTo>
                    <a:pt x="154" y="19"/>
                    <a:pt x="142" y="16"/>
                    <a:pt x="135" y="16"/>
                  </a:cubicBezTo>
                  <a:cubicBezTo>
                    <a:pt x="124" y="16"/>
                    <a:pt x="109" y="19"/>
                    <a:pt x="97" y="19"/>
                  </a:cubicBezTo>
                  <a:cubicBezTo>
                    <a:pt x="87" y="23"/>
                    <a:pt x="75" y="23"/>
                    <a:pt x="61" y="23"/>
                  </a:cubicBezTo>
                  <a:cubicBezTo>
                    <a:pt x="42" y="23"/>
                    <a:pt x="19" y="19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7" name="Google Shape;7457;p5"/>
            <p:cNvSpPr/>
            <p:nvPr/>
          </p:nvSpPr>
          <p:spPr>
            <a:xfrm>
              <a:off x="-5236261" y="-2827755"/>
              <a:ext cx="8595" cy="5730"/>
            </a:xfrm>
            <a:custGeom>
              <a:avLst/>
              <a:gdLst/>
              <a:ahLst/>
              <a:cxnLst/>
              <a:rect l="l" t="t" r="r" b="b"/>
              <a:pathLst>
                <a:path w="180" h="120" extrusionOk="0">
                  <a:moveTo>
                    <a:pt x="0" y="0"/>
                  </a:moveTo>
                  <a:cubicBezTo>
                    <a:pt x="23" y="83"/>
                    <a:pt x="76" y="119"/>
                    <a:pt x="150" y="119"/>
                  </a:cubicBezTo>
                  <a:cubicBezTo>
                    <a:pt x="157" y="119"/>
                    <a:pt x="169" y="119"/>
                    <a:pt x="180" y="116"/>
                  </a:cubicBezTo>
                  <a:cubicBezTo>
                    <a:pt x="166" y="19"/>
                    <a:pt x="166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8" name="Google Shape;7458;p5"/>
            <p:cNvSpPr/>
            <p:nvPr/>
          </p:nvSpPr>
          <p:spPr>
            <a:xfrm>
              <a:off x="-5430126" y="-3010733"/>
              <a:ext cx="9025" cy="10219"/>
            </a:xfrm>
            <a:custGeom>
              <a:avLst/>
              <a:gdLst/>
              <a:ahLst/>
              <a:cxnLst/>
              <a:rect l="l" t="t" r="r" b="b"/>
              <a:pathLst>
                <a:path w="189" h="214" extrusionOk="0">
                  <a:moveTo>
                    <a:pt x="147" y="0"/>
                  </a:moveTo>
                  <a:cubicBezTo>
                    <a:pt x="125" y="38"/>
                    <a:pt x="94" y="52"/>
                    <a:pt x="57" y="52"/>
                  </a:cubicBezTo>
                  <a:lnTo>
                    <a:pt x="31" y="52"/>
                  </a:lnTo>
                  <a:cubicBezTo>
                    <a:pt x="16" y="75"/>
                    <a:pt x="1" y="102"/>
                    <a:pt x="20" y="131"/>
                  </a:cubicBezTo>
                  <a:cubicBezTo>
                    <a:pt x="68" y="154"/>
                    <a:pt x="102" y="202"/>
                    <a:pt x="188" y="214"/>
                  </a:cubicBezTo>
                  <a:cubicBezTo>
                    <a:pt x="106" y="142"/>
                    <a:pt x="173" y="68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59" name="Google Shape;7459;p5"/>
            <p:cNvSpPr/>
            <p:nvPr/>
          </p:nvSpPr>
          <p:spPr>
            <a:xfrm>
              <a:off x="-5194814" y="-2719793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142" y="1"/>
                  </a:moveTo>
                  <a:cubicBezTo>
                    <a:pt x="131" y="1"/>
                    <a:pt x="127" y="4"/>
                    <a:pt x="127" y="12"/>
                  </a:cubicBezTo>
                  <a:cubicBezTo>
                    <a:pt x="116" y="90"/>
                    <a:pt x="38" y="105"/>
                    <a:pt x="0" y="161"/>
                  </a:cubicBezTo>
                  <a:cubicBezTo>
                    <a:pt x="15" y="172"/>
                    <a:pt x="26" y="177"/>
                    <a:pt x="38" y="177"/>
                  </a:cubicBezTo>
                  <a:cubicBezTo>
                    <a:pt x="56" y="177"/>
                    <a:pt x="74" y="165"/>
                    <a:pt x="93" y="154"/>
                  </a:cubicBezTo>
                  <a:cubicBezTo>
                    <a:pt x="112" y="143"/>
                    <a:pt x="131" y="132"/>
                    <a:pt x="150" y="132"/>
                  </a:cubicBezTo>
                  <a:cubicBezTo>
                    <a:pt x="161" y="132"/>
                    <a:pt x="172" y="135"/>
                    <a:pt x="187" y="146"/>
                  </a:cubicBezTo>
                  <a:cubicBezTo>
                    <a:pt x="217" y="105"/>
                    <a:pt x="213" y="60"/>
                    <a:pt x="187" y="15"/>
                  </a:cubicBezTo>
                  <a:cubicBezTo>
                    <a:pt x="176" y="8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0" name="Google Shape;7460;p5"/>
            <p:cNvSpPr/>
            <p:nvPr/>
          </p:nvSpPr>
          <p:spPr>
            <a:xfrm>
              <a:off x="-5283199" y="-2759568"/>
              <a:ext cx="11794" cy="8213"/>
            </a:xfrm>
            <a:custGeom>
              <a:avLst/>
              <a:gdLst/>
              <a:ahLst/>
              <a:cxnLst/>
              <a:rect l="l" t="t" r="r" b="b"/>
              <a:pathLst>
                <a:path w="247" h="172" extrusionOk="0">
                  <a:moveTo>
                    <a:pt x="0" y="0"/>
                  </a:moveTo>
                  <a:cubicBezTo>
                    <a:pt x="72" y="41"/>
                    <a:pt x="139" y="82"/>
                    <a:pt x="64" y="172"/>
                  </a:cubicBezTo>
                  <a:cubicBezTo>
                    <a:pt x="135" y="146"/>
                    <a:pt x="191" y="104"/>
                    <a:pt x="247" y="15"/>
                  </a:cubicBezTo>
                  <a:cubicBezTo>
                    <a:pt x="146" y="8"/>
                    <a:pt x="76" y="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1" name="Google Shape;7461;p5"/>
            <p:cNvSpPr/>
            <p:nvPr/>
          </p:nvSpPr>
          <p:spPr>
            <a:xfrm>
              <a:off x="-5286207" y="-2759568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63" y="0"/>
                  </a:moveTo>
                  <a:lnTo>
                    <a:pt x="63" y="0"/>
                  </a:lnTo>
                  <a:cubicBezTo>
                    <a:pt x="0" y="90"/>
                    <a:pt x="15" y="146"/>
                    <a:pt x="127" y="172"/>
                  </a:cubicBezTo>
                  <a:cubicBezTo>
                    <a:pt x="202" y="82"/>
                    <a:pt x="135" y="41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2" name="Google Shape;7462;p5"/>
            <p:cNvSpPr/>
            <p:nvPr/>
          </p:nvSpPr>
          <p:spPr>
            <a:xfrm>
              <a:off x="-5385814" y="-3252205"/>
              <a:ext cx="7879" cy="6637"/>
            </a:xfrm>
            <a:custGeom>
              <a:avLst/>
              <a:gdLst/>
              <a:ahLst/>
              <a:cxnLst/>
              <a:rect l="l" t="t" r="r" b="b"/>
              <a:pathLst>
                <a:path w="165" h="139" extrusionOk="0">
                  <a:moveTo>
                    <a:pt x="71" y="0"/>
                  </a:moveTo>
                  <a:cubicBezTo>
                    <a:pt x="60" y="0"/>
                    <a:pt x="45" y="4"/>
                    <a:pt x="34" y="18"/>
                  </a:cubicBezTo>
                  <a:cubicBezTo>
                    <a:pt x="34" y="56"/>
                    <a:pt x="1" y="101"/>
                    <a:pt x="49" y="130"/>
                  </a:cubicBezTo>
                  <a:cubicBezTo>
                    <a:pt x="56" y="135"/>
                    <a:pt x="68" y="138"/>
                    <a:pt x="79" y="138"/>
                  </a:cubicBezTo>
                  <a:cubicBezTo>
                    <a:pt x="101" y="138"/>
                    <a:pt x="123" y="123"/>
                    <a:pt x="139" y="101"/>
                  </a:cubicBezTo>
                  <a:cubicBezTo>
                    <a:pt x="165" y="63"/>
                    <a:pt x="146" y="37"/>
                    <a:pt x="113" y="14"/>
                  </a:cubicBezTo>
                  <a:cubicBezTo>
                    <a:pt x="97" y="4"/>
                    <a:pt x="86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3" name="Google Shape;7463;p5"/>
            <p:cNvSpPr/>
            <p:nvPr/>
          </p:nvSpPr>
          <p:spPr>
            <a:xfrm>
              <a:off x="-5396749" y="-3127816"/>
              <a:ext cx="10410" cy="7544"/>
            </a:xfrm>
            <a:custGeom>
              <a:avLst/>
              <a:gdLst/>
              <a:ahLst/>
              <a:cxnLst/>
              <a:rect l="l" t="t" r="r" b="b"/>
              <a:pathLst>
                <a:path w="218" h="158" extrusionOk="0">
                  <a:moveTo>
                    <a:pt x="9" y="0"/>
                  </a:moveTo>
                  <a:lnTo>
                    <a:pt x="1" y="4"/>
                  </a:lnTo>
                  <a:cubicBezTo>
                    <a:pt x="5" y="157"/>
                    <a:pt x="125" y="127"/>
                    <a:pt x="218" y="139"/>
                  </a:cubicBezTo>
                  <a:cubicBezTo>
                    <a:pt x="173" y="109"/>
                    <a:pt x="128" y="82"/>
                    <a:pt x="169" y="19"/>
                  </a:cubicBezTo>
                  <a:cubicBezTo>
                    <a:pt x="162" y="15"/>
                    <a:pt x="151" y="15"/>
                    <a:pt x="143" y="15"/>
                  </a:cubicBezTo>
                  <a:cubicBezTo>
                    <a:pt x="132" y="15"/>
                    <a:pt x="117" y="19"/>
                    <a:pt x="106" y="19"/>
                  </a:cubicBezTo>
                  <a:cubicBezTo>
                    <a:pt x="95" y="19"/>
                    <a:pt x="83" y="23"/>
                    <a:pt x="68" y="23"/>
                  </a:cubicBezTo>
                  <a:cubicBezTo>
                    <a:pt x="50" y="23"/>
                    <a:pt x="28" y="19"/>
                    <a:pt x="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4" name="Google Shape;7464;p5"/>
            <p:cNvSpPr/>
            <p:nvPr/>
          </p:nvSpPr>
          <p:spPr>
            <a:xfrm>
              <a:off x="-4897666" y="-2932901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50" y="0"/>
                  </a:moveTo>
                  <a:cubicBezTo>
                    <a:pt x="35" y="0"/>
                    <a:pt x="23" y="8"/>
                    <a:pt x="16" y="30"/>
                  </a:cubicBezTo>
                  <a:cubicBezTo>
                    <a:pt x="1" y="68"/>
                    <a:pt x="16" y="105"/>
                    <a:pt x="61" y="113"/>
                  </a:cubicBezTo>
                  <a:cubicBezTo>
                    <a:pt x="83" y="113"/>
                    <a:pt x="102" y="120"/>
                    <a:pt x="124" y="120"/>
                  </a:cubicBezTo>
                  <a:cubicBezTo>
                    <a:pt x="147" y="120"/>
                    <a:pt x="173" y="113"/>
                    <a:pt x="202" y="90"/>
                  </a:cubicBezTo>
                  <a:cubicBezTo>
                    <a:pt x="162" y="64"/>
                    <a:pt x="135" y="42"/>
                    <a:pt x="102" y="23"/>
                  </a:cubicBezTo>
                  <a:cubicBezTo>
                    <a:pt x="87" y="15"/>
                    <a:pt x="68" y="0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5" name="Google Shape;7465;p5"/>
            <p:cNvSpPr/>
            <p:nvPr/>
          </p:nvSpPr>
          <p:spPr>
            <a:xfrm>
              <a:off x="-4911943" y="-2938631"/>
              <a:ext cx="13275" cy="6303"/>
            </a:xfrm>
            <a:custGeom>
              <a:avLst/>
              <a:gdLst/>
              <a:ahLst/>
              <a:cxnLst/>
              <a:rect l="l" t="t" r="r" b="b"/>
              <a:pathLst>
                <a:path w="278" h="132" extrusionOk="0">
                  <a:moveTo>
                    <a:pt x="177" y="0"/>
                  </a:moveTo>
                  <a:cubicBezTo>
                    <a:pt x="1" y="45"/>
                    <a:pt x="169" y="86"/>
                    <a:pt x="180" y="128"/>
                  </a:cubicBezTo>
                  <a:cubicBezTo>
                    <a:pt x="192" y="131"/>
                    <a:pt x="206" y="131"/>
                    <a:pt x="218" y="131"/>
                  </a:cubicBezTo>
                  <a:cubicBezTo>
                    <a:pt x="248" y="131"/>
                    <a:pt x="274" y="124"/>
                    <a:pt x="274" y="86"/>
                  </a:cubicBezTo>
                  <a:cubicBezTo>
                    <a:pt x="277" y="34"/>
                    <a:pt x="214" y="27"/>
                    <a:pt x="1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6" name="Google Shape;7466;p5"/>
            <p:cNvSpPr/>
            <p:nvPr/>
          </p:nvSpPr>
          <p:spPr>
            <a:xfrm>
              <a:off x="-5401189" y="-2920438"/>
              <a:ext cx="8786" cy="7735"/>
            </a:xfrm>
            <a:custGeom>
              <a:avLst/>
              <a:gdLst/>
              <a:ahLst/>
              <a:cxnLst/>
              <a:rect l="l" t="t" r="r" b="b"/>
              <a:pathLst>
                <a:path w="184" h="162" extrusionOk="0">
                  <a:moveTo>
                    <a:pt x="150" y="1"/>
                  </a:moveTo>
                  <a:cubicBezTo>
                    <a:pt x="116" y="68"/>
                    <a:pt x="0" y="61"/>
                    <a:pt x="0" y="162"/>
                  </a:cubicBezTo>
                  <a:cubicBezTo>
                    <a:pt x="176" y="147"/>
                    <a:pt x="183" y="143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7" name="Google Shape;7467;p5"/>
            <p:cNvSpPr/>
            <p:nvPr/>
          </p:nvSpPr>
          <p:spPr>
            <a:xfrm>
              <a:off x="-5318534" y="-3086226"/>
              <a:ext cx="7019" cy="7353"/>
            </a:xfrm>
            <a:custGeom>
              <a:avLst/>
              <a:gdLst/>
              <a:ahLst/>
              <a:cxnLst/>
              <a:rect l="l" t="t" r="r" b="b"/>
              <a:pathLst>
                <a:path w="147" h="154" extrusionOk="0">
                  <a:moveTo>
                    <a:pt x="72" y="1"/>
                  </a:moveTo>
                  <a:cubicBezTo>
                    <a:pt x="0" y="1"/>
                    <a:pt x="45" y="90"/>
                    <a:pt x="5" y="120"/>
                  </a:cubicBezTo>
                  <a:cubicBezTo>
                    <a:pt x="31" y="135"/>
                    <a:pt x="57" y="153"/>
                    <a:pt x="83" y="153"/>
                  </a:cubicBezTo>
                  <a:cubicBezTo>
                    <a:pt x="105" y="153"/>
                    <a:pt x="124" y="146"/>
                    <a:pt x="143" y="120"/>
                  </a:cubicBezTo>
                  <a:cubicBezTo>
                    <a:pt x="146" y="68"/>
                    <a:pt x="143" y="8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8" name="Google Shape;7468;p5"/>
            <p:cNvSpPr/>
            <p:nvPr/>
          </p:nvSpPr>
          <p:spPr>
            <a:xfrm>
              <a:off x="-5360650" y="-2926120"/>
              <a:ext cx="8929" cy="8070"/>
            </a:xfrm>
            <a:custGeom>
              <a:avLst/>
              <a:gdLst/>
              <a:ahLst/>
              <a:cxnLst/>
              <a:rect l="l" t="t" r="r" b="b"/>
              <a:pathLst>
                <a:path w="187" h="169" extrusionOk="0">
                  <a:moveTo>
                    <a:pt x="128" y="0"/>
                  </a:moveTo>
                  <a:cubicBezTo>
                    <a:pt x="71" y="38"/>
                    <a:pt x="0" y="60"/>
                    <a:pt x="23" y="154"/>
                  </a:cubicBezTo>
                  <a:cubicBezTo>
                    <a:pt x="41" y="157"/>
                    <a:pt x="64" y="169"/>
                    <a:pt x="83" y="169"/>
                  </a:cubicBezTo>
                  <a:cubicBezTo>
                    <a:pt x="93" y="169"/>
                    <a:pt x="105" y="161"/>
                    <a:pt x="97" y="135"/>
                  </a:cubicBezTo>
                  <a:cubicBezTo>
                    <a:pt x="90" y="83"/>
                    <a:pt x="112" y="83"/>
                    <a:pt x="135" y="83"/>
                  </a:cubicBezTo>
                  <a:lnTo>
                    <a:pt x="138" y="83"/>
                  </a:lnTo>
                  <a:cubicBezTo>
                    <a:pt x="154" y="83"/>
                    <a:pt x="164" y="83"/>
                    <a:pt x="172" y="71"/>
                  </a:cubicBezTo>
                  <a:cubicBezTo>
                    <a:pt x="176" y="60"/>
                    <a:pt x="183" y="49"/>
                    <a:pt x="187" y="38"/>
                  </a:cubicBezTo>
                  <a:cubicBezTo>
                    <a:pt x="169" y="26"/>
                    <a:pt x="146" y="12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69" name="Google Shape;7469;p5"/>
            <p:cNvSpPr/>
            <p:nvPr/>
          </p:nvSpPr>
          <p:spPr>
            <a:xfrm>
              <a:off x="-5357450" y="-2948945"/>
              <a:ext cx="9168" cy="10028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68" y="0"/>
                  </a:moveTo>
                  <a:cubicBezTo>
                    <a:pt x="4" y="33"/>
                    <a:pt x="0" y="78"/>
                    <a:pt x="57" y="123"/>
                  </a:cubicBezTo>
                  <a:cubicBezTo>
                    <a:pt x="97" y="157"/>
                    <a:pt x="147" y="179"/>
                    <a:pt x="192" y="209"/>
                  </a:cubicBezTo>
                  <a:cubicBezTo>
                    <a:pt x="154" y="138"/>
                    <a:pt x="128" y="56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0" name="Google Shape;7470;p5"/>
            <p:cNvSpPr/>
            <p:nvPr/>
          </p:nvSpPr>
          <p:spPr>
            <a:xfrm>
              <a:off x="-5216827" y="-2859748"/>
              <a:ext cx="10982" cy="5587"/>
            </a:xfrm>
            <a:custGeom>
              <a:avLst/>
              <a:gdLst/>
              <a:ahLst/>
              <a:cxnLst/>
              <a:rect l="l" t="t" r="r" b="b"/>
              <a:pathLst>
                <a:path w="230" h="117" extrusionOk="0">
                  <a:moveTo>
                    <a:pt x="158" y="1"/>
                  </a:moveTo>
                  <a:cubicBezTo>
                    <a:pt x="128" y="1"/>
                    <a:pt x="95" y="12"/>
                    <a:pt x="61" y="12"/>
                  </a:cubicBezTo>
                  <a:cubicBezTo>
                    <a:pt x="42" y="42"/>
                    <a:pt x="23" y="75"/>
                    <a:pt x="1" y="106"/>
                  </a:cubicBezTo>
                  <a:cubicBezTo>
                    <a:pt x="76" y="75"/>
                    <a:pt x="173" y="117"/>
                    <a:pt x="230" y="30"/>
                  </a:cubicBezTo>
                  <a:cubicBezTo>
                    <a:pt x="207" y="4"/>
                    <a:pt x="185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1" name="Google Shape;7471;p5"/>
            <p:cNvSpPr/>
            <p:nvPr/>
          </p:nvSpPr>
          <p:spPr>
            <a:xfrm>
              <a:off x="-5328514" y="-2997698"/>
              <a:ext cx="8070" cy="7019"/>
            </a:xfrm>
            <a:custGeom>
              <a:avLst/>
              <a:gdLst/>
              <a:ahLst/>
              <a:cxnLst/>
              <a:rect l="l" t="t" r="r" b="b"/>
              <a:pathLst>
                <a:path w="169" h="147" extrusionOk="0">
                  <a:moveTo>
                    <a:pt x="48" y="0"/>
                  </a:moveTo>
                  <a:cubicBezTo>
                    <a:pt x="41" y="0"/>
                    <a:pt x="34" y="12"/>
                    <a:pt x="26" y="26"/>
                  </a:cubicBezTo>
                  <a:cubicBezTo>
                    <a:pt x="0" y="71"/>
                    <a:pt x="7" y="105"/>
                    <a:pt x="52" y="131"/>
                  </a:cubicBezTo>
                  <a:cubicBezTo>
                    <a:pt x="64" y="138"/>
                    <a:pt x="79" y="146"/>
                    <a:pt x="93" y="146"/>
                  </a:cubicBezTo>
                  <a:cubicBezTo>
                    <a:pt x="109" y="146"/>
                    <a:pt x="119" y="138"/>
                    <a:pt x="127" y="124"/>
                  </a:cubicBezTo>
                  <a:cubicBezTo>
                    <a:pt x="169" y="60"/>
                    <a:pt x="109" y="45"/>
                    <a:pt x="74" y="15"/>
                  </a:cubicBezTo>
                  <a:cubicBezTo>
                    <a:pt x="64" y="8"/>
                    <a:pt x="57" y="0"/>
                    <a:pt x="4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2" name="Google Shape;7472;p5"/>
            <p:cNvSpPr/>
            <p:nvPr/>
          </p:nvSpPr>
          <p:spPr>
            <a:xfrm>
              <a:off x="-5402097" y="-3233487"/>
              <a:ext cx="8834" cy="7163"/>
            </a:xfrm>
            <a:custGeom>
              <a:avLst/>
              <a:gdLst/>
              <a:ahLst/>
              <a:cxnLst/>
              <a:rect l="l" t="t" r="r" b="b"/>
              <a:pathLst>
                <a:path w="185" h="150" extrusionOk="0">
                  <a:moveTo>
                    <a:pt x="162" y="0"/>
                  </a:moveTo>
                  <a:cubicBezTo>
                    <a:pt x="95" y="19"/>
                    <a:pt x="45" y="64"/>
                    <a:pt x="1" y="112"/>
                  </a:cubicBezTo>
                  <a:cubicBezTo>
                    <a:pt x="23" y="138"/>
                    <a:pt x="42" y="150"/>
                    <a:pt x="61" y="150"/>
                  </a:cubicBezTo>
                  <a:cubicBezTo>
                    <a:pt x="102" y="150"/>
                    <a:pt x="143" y="109"/>
                    <a:pt x="185" y="101"/>
                  </a:cubicBezTo>
                  <a:cubicBezTo>
                    <a:pt x="176" y="67"/>
                    <a:pt x="169" y="34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3" name="Google Shape;7473;p5"/>
            <p:cNvSpPr/>
            <p:nvPr/>
          </p:nvSpPr>
          <p:spPr>
            <a:xfrm>
              <a:off x="-5406872" y="-2806029"/>
              <a:ext cx="11985" cy="6303"/>
            </a:xfrm>
            <a:custGeom>
              <a:avLst/>
              <a:gdLst/>
              <a:ahLst/>
              <a:cxnLst/>
              <a:rect l="l" t="t" r="r" b="b"/>
              <a:pathLst>
                <a:path w="251" h="132" extrusionOk="0">
                  <a:moveTo>
                    <a:pt x="135" y="1"/>
                  </a:moveTo>
                  <a:cubicBezTo>
                    <a:pt x="75" y="4"/>
                    <a:pt x="0" y="31"/>
                    <a:pt x="23" y="125"/>
                  </a:cubicBezTo>
                  <a:cubicBezTo>
                    <a:pt x="64" y="91"/>
                    <a:pt x="105" y="57"/>
                    <a:pt x="145" y="57"/>
                  </a:cubicBezTo>
                  <a:cubicBezTo>
                    <a:pt x="176" y="57"/>
                    <a:pt x="202" y="72"/>
                    <a:pt x="228" y="113"/>
                  </a:cubicBezTo>
                  <a:cubicBezTo>
                    <a:pt x="232" y="121"/>
                    <a:pt x="235" y="125"/>
                    <a:pt x="240" y="132"/>
                  </a:cubicBezTo>
                  <a:cubicBezTo>
                    <a:pt x="250" y="54"/>
                    <a:pt x="213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4" name="Google Shape;7474;p5"/>
            <p:cNvSpPr/>
            <p:nvPr/>
          </p:nvSpPr>
          <p:spPr>
            <a:xfrm>
              <a:off x="-5302299" y="-3056955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86" y="0"/>
                  </a:moveTo>
                  <a:cubicBezTo>
                    <a:pt x="1" y="0"/>
                    <a:pt x="12" y="68"/>
                    <a:pt x="8" y="123"/>
                  </a:cubicBezTo>
                  <a:cubicBezTo>
                    <a:pt x="27" y="128"/>
                    <a:pt x="49" y="157"/>
                    <a:pt x="72" y="157"/>
                  </a:cubicBezTo>
                  <a:cubicBezTo>
                    <a:pt x="79" y="157"/>
                    <a:pt x="86" y="154"/>
                    <a:pt x="94" y="142"/>
                  </a:cubicBezTo>
                  <a:cubicBezTo>
                    <a:pt x="120" y="101"/>
                    <a:pt x="158" y="42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5" name="Google Shape;7475;p5"/>
            <p:cNvSpPr/>
            <p:nvPr/>
          </p:nvSpPr>
          <p:spPr>
            <a:xfrm>
              <a:off x="-5486328" y="-3230813"/>
              <a:ext cx="9550" cy="8786"/>
            </a:xfrm>
            <a:custGeom>
              <a:avLst/>
              <a:gdLst/>
              <a:ahLst/>
              <a:cxnLst/>
              <a:rect l="l" t="t" r="r" b="b"/>
              <a:pathLst>
                <a:path w="200" h="184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98"/>
                    <a:pt x="79" y="135"/>
                    <a:pt x="143" y="184"/>
                  </a:cubicBezTo>
                  <a:cubicBezTo>
                    <a:pt x="199" y="45"/>
                    <a:pt x="72" y="45"/>
                    <a:pt x="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6" name="Google Shape;7476;p5"/>
            <p:cNvSpPr/>
            <p:nvPr/>
          </p:nvSpPr>
          <p:spPr>
            <a:xfrm>
              <a:off x="-5015083" y="-2788696"/>
              <a:ext cx="6971" cy="5396"/>
            </a:xfrm>
            <a:custGeom>
              <a:avLst/>
              <a:gdLst/>
              <a:ahLst/>
              <a:cxnLst/>
              <a:rect l="l" t="t" r="r" b="b"/>
              <a:pathLst>
                <a:path w="146" h="113" extrusionOk="0">
                  <a:moveTo>
                    <a:pt x="68" y="0"/>
                  </a:moveTo>
                  <a:cubicBezTo>
                    <a:pt x="49" y="0"/>
                    <a:pt x="34" y="8"/>
                    <a:pt x="15" y="19"/>
                  </a:cubicBezTo>
                  <a:cubicBezTo>
                    <a:pt x="0" y="45"/>
                    <a:pt x="4" y="68"/>
                    <a:pt x="26" y="83"/>
                  </a:cubicBezTo>
                  <a:cubicBezTo>
                    <a:pt x="45" y="98"/>
                    <a:pt x="64" y="112"/>
                    <a:pt x="82" y="112"/>
                  </a:cubicBezTo>
                  <a:cubicBezTo>
                    <a:pt x="94" y="112"/>
                    <a:pt x="109" y="105"/>
                    <a:pt x="120" y="94"/>
                  </a:cubicBezTo>
                  <a:cubicBezTo>
                    <a:pt x="146" y="68"/>
                    <a:pt x="142" y="38"/>
                    <a:pt x="113" y="19"/>
                  </a:cubicBezTo>
                  <a:cubicBezTo>
                    <a:pt x="97" y="8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7" name="Google Shape;7477;p5"/>
            <p:cNvSpPr/>
            <p:nvPr/>
          </p:nvSpPr>
          <p:spPr>
            <a:xfrm>
              <a:off x="-5233396" y="-2718694"/>
              <a:ext cx="6971" cy="5539"/>
            </a:xfrm>
            <a:custGeom>
              <a:avLst/>
              <a:gdLst/>
              <a:ahLst/>
              <a:cxnLst/>
              <a:rect l="l" t="t" r="r" b="b"/>
              <a:pathLst>
                <a:path w="146" h="116" extrusionOk="0">
                  <a:moveTo>
                    <a:pt x="61" y="0"/>
                  </a:moveTo>
                  <a:cubicBezTo>
                    <a:pt x="49" y="0"/>
                    <a:pt x="34" y="4"/>
                    <a:pt x="23" y="19"/>
                  </a:cubicBezTo>
                  <a:cubicBezTo>
                    <a:pt x="1" y="49"/>
                    <a:pt x="11" y="78"/>
                    <a:pt x="38" y="101"/>
                  </a:cubicBezTo>
                  <a:cubicBezTo>
                    <a:pt x="49" y="109"/>
                    <a:pt x="64" y="116"/>
                    <a:pt x="75" y="116"/>
                  </a:cubicBezTo>
                  <a:cubicBezTo>
                    <a:pt x="94" y="116"/>
                    <a:pt x="116" y="104"/>
                    <a:pt x="132" y="86"/>
                  </a:cubicBezTo>
                  <a:cubicBezTo>
                    <a:pt x="142" y="52"/>
                    <a:pt x="146" y="23"/>
                    <a:pt x="106" y="7"/>
                  </a:cubicBezTo>
                  <a:cubicBezTo>
                    <a:pt x="94" y="4"/>
                    <a:pt x="75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8" name="Google Shape;7478;p5"/>
            <p:cNvSpPr/>
            <p:nvPr/>
          </p:nvSpPr>
          <p:spPr>
            <a:xfrm>
              <a:off x="-5390637" y="-3126909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41" y="0"/>
                  </a:moveTo>
                  <a:cubicBezTo>
                    <a:pt x="0" y="63"/>
                    <a:pt x="45" y="90"/>
                    <a:pt x="90" y="120"/>
                  </a:cubicBezTo>
                  <a:cubicBezTo>
                    <a:pt x="116" y="108"/>
                    <a:pt x="142" y="101"/>
                    <a:pt x="172" y="101"/>
                  </a:cubicBezTo>
                  <a:lnTo>
                    <a:pt x="195" y="101"/>
                  </a:lnTo>
                  <a:cubicBezTo>
                    <a:pt x="183" y="4"/>
                    <a:pt x="105" y="15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79" name="Google Shape;7479;p5"/>
            <p:cNvSpPr/>
            <p:nvPr/>
          </p:nvSpPr>
          <p:spPr>
            <a:xfrm>
              <a:off x="-5422056" y="-2837974"/>
              <a:ext cx="7879" cy="5969"/>
            </a:xfrm>
            <a:custGeom>
              <a:avLst/>
              <a:gdLst/>
              <a:ahLst/>
              <a:cxnLst/>
              <a:rect l="l" t="t" r="r" b="b"/>
              <a:pathLst>
                <a:path w="165" h="125" extrusionOk="0">
                  <a:moveTo>
                    <a:pt x="71" y="1"/>
                  </a:moveTo>
                  <a:cubicBezTo>
                    <a:pt x="56" y="19"/>
                    <a:pt x="42" y="42"/>
                    <a:pt x="11" y="42"/>
                  </a:cubicBezTo>
                  <a:cubicBezTo>
                    <a:pt x="8" y="42"/>
                    <a:pt x="4" y="42"/>
                    <a:pt x="1" y="38"/>
                  </a:cubicBezTo>
                  <a:lnTo>
                    <a:pt x="1" y="38"/>
                  </a:lnTo>
                  <a:cubicBezTo>
                    <a:pt x="4" y="95"/>
                    <a:pt x="34" y="124"/>
                    <a:pt x="79" y="124"/>
                  </a:cubicBezTo>
                  <a:cubicBezTo>
                    <a:pt x="82" y="124"/>
                    <a:pt x="90" y="124"/>
                    <a:pt x="97" y="121"/>
                  </a:cubicBezTo>
                  <a:cubicBezTo>
                    <a:pt x="149" y="109"/>
                    <a:pt x="165" y="61"/>
                    <a:pt x="158" y="5"/>
                  </a:cubicBezTo>
                  <a:lnTo>
                    <a:pt x="158" y="5"/>
                  </a:lnTo>
                  <a:cubicBezTo>
                    <a:pt x="146" y="16"/>
                    <a:pt x="135" y="19"/>
                    <a:pt x="123" y="19"/>
                  </a:cubicBezTo>
                  <a:cubicBezTo>
                    <a:pt x="105" y="19"/>
                    <a:pt x="90" y="9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0" name="Google Shape;7480;p5"/>
            <p:cNvSpPr/>
            <p:nvPr/>
          </p:nvSpPr>
          <p:spPr>
            <a:xfrm>
              <a:off x="-5241800" y="-2746533"/>
              <a:ext cx="7019" cy="5873"/>
            </a:xfrm>
            <a:custGeom>
              <a:avLst/>
              <a:gdLst/>
              <a:ahLst/>
              <a:cxnLst/>
              <a:rect l="l" t="t" r="r" b="b"/>
              <a:pathLst>
                <a:path w="147" h="123" extrusionOk="0">
                  <a:moveTo>
                    <a:pt x="53" y="0"/>
                  </a:moveTo>
                  <a:cubicBezTo>
                    <a:pt x="38" y="0"/>
                    <a:pt x="23" y="7"/>
                    <a:pt x="16" y="26"/>
                  </a:cubicBezTo>
                  <a:cubicBezTo>
                    <a:pt x="1" y="59"/>
                    <a:pt x="16" y="97"/>
                    <a:pt x="42" y="123"/>
                  </a:cubicBezTo>
                  <a:lnTo>
                    <a:pt x="57" y="123"/>
                  </a:lnTo>
                  <a:cubicBezTo>
                    <a:pt x="83" y="123"/>
                    <a:pt x="102" y="116"/>
                    <a:pt x="116" y="93"/>
                  </a:cubicBezTo>
                  <a:cubicBezTo>
                    <a:pt x="147" y="52"/>
                    <a:pt x="128" y="22"/>
                    <a:pt x="90" y="7"/>
                  </a:cubicBezTo>
                  <a:cubicBezTo>
                    <a:pt x="80" y="4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1" name="Google Shape;7481;p5"/>
            <p:cNvSpPr/>
            <p:nvPr/>
          </p:nvSpPr>
          <p:spPr>
            <a:xfrm>
              <a:off x="-4979079" y="-2962554"/>
              <a:ext cx="8834" cy="8261"/>
            </a:xfrm>
            <a:custGeom>
              <a:avLst/>
              <a:gdLst/>
              <a:ahLst/>
              <a:cxnLst/>
              <a:rect l="l" t="t" r="r" b="b"/>
              <a:pathLst>
                <a:path w="185" h="173" extrusionOk="0">
                  <a:moveTo>
                    <a:pt x="154" y="1"/>
                  </a:moveTo>
                  <a:cubicBezTo>
                    <a:pt x="121" y="71"/>
                    <a:pt x="35" y="90"/>
                    <a:pt x="1" y="161"/>
                  </a:cubicBezTo>
                  <a:cubicBezTo>
                    <a:pt x="28" y="165"/>
                    <a:pt x="57" y="173"/>
                    <a:pt x="84" y="173"/>
                  </a:cubicBezTo>
                  <a:cubicBezTo>
                    <a:pt x="110" y="173"/>
                    <a:pt x="132" y="165"/>
                    <a:pt x="154" y="132"/>
                  </a:cubicBezTo>
                  <a:cubicBezTo>
                    <a:pt x="128" y="87"/>
                    <a:pt x="166" y="53"/>
                    <a:pt x="185" y="19"/>
                  </a:cubicBezTo>
                  <a:cubicBezTo>
                    <a:pt x="173" y="12"/>
                    <a:pt x="166" y="4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2" name="Google Shape;7482;p5"/>
            <p:cNvSpPr/>
            <p:nvPr/>
          </p:nvSpPr>
          <p:spPr>
            <a:xfrm>
              <a:off x="-4866198" y="-2744432"/>
              <a:ext cx="9120" cy="6112"/>
            </a:xfrm>
            <a:custGeom>
              <a:avLst/>
              <a:gdLst/>
              <a:ahLst/>
              <a:cxnLst/>
              <a:rect l="l" t="t" r="r" b="b"/>
              <a:pathLst>
                <a:path w="191" h="128" extrusionOk="0">
                  <a:moveTo>
                    <a:pt x="67" y="1"/>
                  </a:moveTo>
                  <a:cubicBezTo>
                    <a:pt x="26" y="1"/>
                    <a:pt x="0" y="23"/>
                    <a:pt x="4" y="65"/>
                  </a:cubicBezTo>
                  <a:cubicBezTo>
                    <a:pt x="4" y="98"/>
                    <a:pt x="33" y="113"/>
                    <a:pt x="59" y="124"/>
                  </a:cubicBezTo>
                  <a:cubicBezTo>
                    <a:pt x="71" y="127"/>
                    <a:pt x="78" y="127"/>
                    <a:pt x="86" y="127"/>
                  </a:cubicBezTo>
                  <a:cubicBezTo>
                    <a:pt x="127" y="127"/>
                    <a:pt x="157" y="98"/>
                    <a:pt x="190" y="83"/>
                  </a:cubicBezTo>
                  <a:cubicBezTo>
                    <a:pt x="183" y="72"/>
                    <a:pt x="171" y="68"/>
                    <a:pt x="157" y="68"/>
                  </a:cubicBezTo>
                  <a:lnTo>
                    <a:pt x="127" y="68"/>
                  </a:lnTo>
                  <a:cubicBezTo>
                    <a:pt x="119" y="72"/>
                    <a:pt x="109" y="72"/>
                    <a:pt x="101" y="72"/>
                  </a:cubicBezTo>
                  <a:cubicBezTo>
                    <a:pt x="75" y="72"/>
                    <a:pt x="52" y="60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3" name="Google Shape;7483;p5"/>
            <p:cNvSpPr/>
            <p:nvPr/>
          </p:nvSpPr>
          <p:spPr>
            <a:xfrm>
              <a:off x="-5482746" y="-3292602"/>
              <a:ext cx="6637" cy="5443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71" y="1"/>
                  </a:moveTo>
                  <a:cubicBezTo>
                    <a:pt x="52" y="1"/>
                    <a:pt x="34" y="12"/>
                    <a:pt x="16" y="27"/>
                  </a:cubicBezTo>
                  <a:cubicBezTo>
                    <a:pt x="0" y="57"/>
                    <a:pt x="0" y="91"/>
                    <a:pt x="30" y="106"/>
                  </a:cubicBezTo>
                  <a:cubicBezTo>
                    <a:pt x="38" y="109"/>
                    <a:pt x="49" y="113"/>
                    <a:pt x="60" y="113"/>
                  </a:cubicBezTo>
                  <a:cubicBezTo>
                    <a:pt x="86" y="113"/>
                    <a:pt x="109" y="101"/>
                    <a:pt x="124" y="79"/>
                  </a:cubicBezTo>
                  <a:cubicBezTo>
                    <a:pt x="138" y="65"/>
                    <a:pt x="131" y="31"/>
                    <a:pt x="112" y="16"/>
                  </a:cubicBezTo>
                  <a:cubicBezTo>
                    <a:pt x="97" y="8"/>
                    <a:pt x="86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4" name="Google Shape;7484;p5"/>
            <p:cNvSpPr/>
            <p:nvPr/>
          </p:nvSpPr>
          <p:spPr>
            <a:xfrm>
              <a:off x="-5442589" y="-3232246"/>
              <a:ext cx="7019" cy="5205"/>
            </a:xfrm>
            <a:custGeom>
              <a:avLst/>
              <a:gdLst/>
              <a:ahLst/>
              <a:cxnLst/>
              <a:rect l="l" t="t" r="r" b="b"/>
              <a:pathLst>
                <a:path w="147" h="109" extrusionOk="0">
                  <a:moveTo>
                    <a:pt x="75" y="0"/>
                  </a:moveTo>
                  <a:cubicBezTo>
                    <a:pt x="60" y="0"/>
                    <a:pt x="46" y="4"/>
                    <a:pt x="30" y="15"/>
                  </a:cubicBezTo>
                  <a:cubicBezTo>
                    <a:pt x="1" y="45"/>
                    <a:pt x="23" y="67"/>
                    <a:pt x="49" y="90"/>
                  </a:cubicBezTo>
                  <a:cubicBezTo>
                    <a:pt x="64" y="98"/>
                    <a:pt x="79" y="109"/>
                    <a:pt x="94" y="109"/>
                  </a:cubicBezTo>
                  <a:cubicBezTo>
                    <a:pt x="105" y="109"/>
                    <a:pt x="117" y="105"/>
                    <a:pt x="124" y="93"/>
                  </a:cubicBezTo>
                  <a:cubicBezTo>
                    <a:pt x="146" y="67"/>
                    <a:pt x="135" y="34"/>
                    <a:pt x="113" y="15"/>
                  </a:cubicBezTo>
                  <a:cubicBezTo>
                    <a:pt x="101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5" name="Google Shape;7485;p5"/>
            <p:cNvSpPr/>
            <p:nvPr/>
          </p:nvSpPr>
          <p:spPr>
            <a:xfrm>
              <a:off x="-5179343" y="-2912034"/>
              <a:ext cx="7544" cy="6303"/>
            </a:xfrm>
            <a:custGeom>
              <a:avLst/>
              <a:gdLst/>
              <a:ahLst/>
              <a:cxnLst/>
              <a:rect l="l" t="t" r="r" b="b"/>
              <a:pathLst>
                <a:path w="158" h="132" extrusionOk="0">
                  <a:moveTo>
                    <a:pt x="1" y="0"/>
                  </a:moveTo>
                  <a:cubicBezTo>
                    <a:pt x="50" y="19"/>
                    <a:pt x="35" y="131"/>
                    <a:pt x="95" y="131"/>
                  </a:cubicBezTo>
                  <a:cubicBezTo>
                    <a:pt x="109" y="131"/>
                    <a:pt x="132" y="124"/>
                    <a:pt x="158" y="102"/>
                  </a:cubicBezTo>
                  <a:cubicBezTo>
                    <a:pt x="135" y="31"/>
                    <a:pt x="91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6" name="Google Shape;7486;p5"/>
            <p:cNvSpPr/>
            <p:nvPr/>
          </p:nvSpPr>
          <p:spPr>
            <a:xfrm>
              <a:off x="-5495973" y="-2904728"/>
              <a:ext cx="11699" cy="5969"/>
            </a:xfrm>
            <a:custGeom>
              <a:avLst/>
              <a:gdLst/>
              <a:ahLst/>
              <a:cxnLst/>
              <a:rect l="l" t="t" r="r" b="b"/>
              <a:pathLst>
                <a:path w="245" h="125" extrusionOk="0">
                  <a:moveTo>
                    <a:pt x="188" y="1"/>
                  </a:moveTo>
                  <a:cubicBezTo>
                    <a:pt x="110" y="1"/>
                    <a:pt x="57" y="68"/>
                    <a:pt x="1" y="113"/>
                  </a:cubicBezTo>
                  <a:cubicBezTo>
                    <a:pt x="15" y="120"/>
                    <a:pt x="31" y="125"/>
                    <a:pt x="42" y="125"/>
                  </a:cubicBezTo>
                  <a:cubicBezTo>
                    <a:pt x="124" y="125"/>
                    <a:pt x="169" y="30"/>
                    <a:pt x="244" y="12"/>
                  </a:cubicBezTo>
                  <a:cubicBezTo>
                    <a:pt x="222" y="4"/>
                    <a:pt x="206" y="1"/>
                    <a:pt x="1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7" name="Google Shape;7487;p5"/>
            <p:cNvSpPr/>
            <p:nvPr/>
          </p:nvSpPr>
          <p:spPr>
            <a:xfrm>
              <a:off x="-5266439" y="-2654614"/>
              <a:ext cx="6685" cy="5921"/>
            </a:xfrm>
            <a:custGeom>
              <a:avLst/>
              <a:gdLst/>
              <a:ahLst/>
              <a:cxnLst/>
              <a:rect l="l" t="t" r="r" b="b"/>
              <a:pathLst>
                <a:path w="140" h="124" extrusionOk="0">
                  <a:moveTo>
                    <a:pt x="53" y="0"/>
                  </a:moveTo>
                  <a:cubicBezTo>
                    <a:pt x="35" y="4"/>
                    <a:pt x="20" y="4"/>
                    <a:pt x="1" y="8"/>
                  </a:cubicBezTo>
                  <a:cubicBezTo>
                    <a:pt x="4" y="18"/>
                    <a:pt x="1" y="34"/>
                    <a:pt x="8" y="45"/>
                  </a:cubicBezTo>
                  <a:cubicBezTo>
                    <a:pt x="23" y="75"/>
                    <a:pt x="31" y="116"/>
                    <a:pt x="72" y="123"/>
                  </a:cubicBezTo>
                  <a:lnTo>
                    <a:pt x="75" y="123"/>
                  </a:lnTo>
                  <a:cubicBezTo>
                    <a:pt x="87" y="123"/>
                    <a:pt x="109" y="108"/>
                    <a:pt x="113" y="97"/>
                  </a:cubicBezTo>
                  <a:cubicBezTo>
                    <a:pt x="139" y="37"/>
                    <a:pt x="83" y="26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8" name="Google Shape;7488;p5"/>
            <p:cNvSpPr/>
            <p:nvPr/>
          </p:nvSpPr>
          <p:spPr>
            <a:xfrm>
              <a:off x="-5299959" y="-3121800"/>
              <a:ext cx="7163" cy="8117"/>
            </a:xfrm>
            <a:custGeom>
              <a:avLst/>
              <a:gdLst/>
              <a:ahLst/>
              <a:cxnLst/>
              <a:rect l="l" t="t" r="r" b="b"/>
              <a:pathLst>
                <a:path w="150" h="170" extrusionOk="0">
                  <a:moveTo>
                    <a:pt x="49" y="1"/>
                  </a:moveTo>
                  <a:cubicBezTo>
                    <a:pt x="42" y="13"/>
                    <a:pt x="34" y="20"/>
                    <a:pt x="26" y="31"/>
                  </a:cubicBezTo>
                  <a:cubicBezTo>
                    <a:pt x="23" y="42"/>
                    <a:pt x="19" y="54"/>
                    <a:pt x="11" y="61"/>
                  </a:cubicBezTo>
                  <a:cubicBezTo>
                    <a:pt x="30" y="91"/>
                    <a:pt x="15" y="118"/>
                    <a:pt x="0" y="144"/>
                  </a:cubicBezTo>
                  <a:cubicBezTo>
                    <a:pt x="45" y="151"/>
                    <a:pt x="90" y="162"/>
                    <a:pt x="139" y="170"/>
                  </a:cubicBezTo>
                  <a:cubicBezTo>
                    <a:pt x="149" y="91"/>
                    <a:pt x="68" y="65"/>
                    <a:pt x="49" y="5"/>
                  </a:cubicBezTo>
                  <a:lnTo>
                    <a:pt x="4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89" name="Google Shape;7489;p5"/>
            <p:cNvSpPr/>
            <p:nvPr/>
          </p:nvSpPr>
          <p:spPr>
            <a:xfrm>
              <a:off x="-5521472" y="-3249388"/>
              <a:ext cx="7210" cy="7210"/>
            </a:xfrm>
            <a:custGeom>
              <a:avLst/>
              <a:gdLst/>
              <a:ahLst/>
              <a:cxnLst/>
              <a:rect l="l" t="t" r="r" b="b"/>
              <a:pathLst>
                <a:path w="151" h="151" extrusionOk="0">
                  <a:moveTo>
                    <a:pt x="56" y="0"/>
                  </a:moveTo>
                  <a:cubicBezTo>
                    <a:pt x="33" y="0"/>
                    <a:pt x="16" y="16"/>
                    <a:pt x="0" y="34"/>
                  </a:cubicBezTo>
                  <a:cubicBezTo>
                    <a:pt x="19" y="49"/>
                    <a:pt x="33" y="64"/>
                    <a:pt x="49" y="79"/>
                  </a:cubicBezTo>
                  <a:cubicBezTo>
                    <a:pt x="68" y="102"/>
                    <a:pt x="86" y="124"/>
                    <a:pt x="101" y="150"/>
                  </a:cubicBezTo>
                  <a:cubicBezTo>
                    <a:pt x="109" y="138"/>
                    <a:pt x="116" y="128"/>
                    <a:pt x="123" y="116"/>
                  </a:cubicBezTo>
                  <a:cubicBezTo>
                    <a:pt x="150" y="71"/>
                    <a:pt x="138" y="38"/>
                    <a:pt x="94" y="12"/>
                  </a:cubicBezTo>
                  <a:cubicBezTo>
                    <a:pt x="78" y="4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0" name="Google Shape;7490;p5"/>
            <p:cNvSpPr/>
            <p:nvPr/>
          </p:nvSpPr>
          <p:spPr>
            <a:xfrm>
              <a:off x="-5538614" y="-3028401"/>
              <a:ext cx="9359" cy="8404"/>
            </a:xfrm>
            <a:custGeom>
              <a:avLst/>
              <a:gdLst/>
              <a:ahLst/>
              <a:cxnLst/>
              <a:rect l="l" t="t" r="r" b="b"/>
              <a:pathLst>
                <a:path w="196" h="176" extrusionOk="0">
                  <a:moveTo>
                    <a:pt x="116" y="1"/>
                  </a:moveTo>
                  <a:lnTo>
                    <a:pt x="116" y="1"/>
                  </a:lnTo>
                  <a:cubicBezTo>
                    <a:pt x="139" y="75"/>
                    <a:pt x="0" y="86"/>
                    <a:pt x="49" y="176"/>
                  </a:cubicBezTo>
                  <a:cubicBezTo>
                    <a:pt x="123" y="139"/>
                    <a:pt x="195" y="98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1" name="Google Shape;7491;p5"/>
            <p:cNvSpPr/>
            <p:nvPr/>
          </p:nvSpPr>
          <p:spPr>
            <a:xfrm>
              <a:off x="-5015274" y="-2659102"/>
              <a:ext cx="6255" cy="4536"/>
            </a:xfrm>
            <a:custGeom>
              <a:avLst/>
              <a:gdLst/>
              <a:ahLst/>
              <a:cxnLst/>
              <a:rect l="l" t="t" r="r" b="b"/>
              <a:pathLst>
                <a:path w="131" h="95" extrusionOk="0">
                  <a:moveTo>
                    <a:pt x="41" y="0"/>
                  </a:moveTo>
                  <a:cubicBezTo>
                    <a:pt x="23" y="0"/>
                    <a:pt x="8" y="8"/>
                    <a:pt x="4" y="34"/>
                  </a:cubicBezTo>
                  <a:cubicBezTo>
                    <a:pt x="1" y="57"/>
                    <a:pt x="8" y="83"/>
                    <a:pt x="34" y="90"/>
                  </a:cubicBezTo>
                  <a:cubicBezTo>
                    <a:pt x="46" y="94"/>
                    <a:pt x="57" y="94"/>
                    <a:pt x="64" y="94"/>
                  </a:cubicBezTo>
                  <a:cubicBezTo>
                    <a:pt x="86" y="94"/>
                    <a:pt x="101" y="90"/>
                    <a:pt x="113" y="67"/>
                  </a:cubicBezTo>
                  <a:cubicBezTo>
                    <a:pt x="131" y="31"/>
                    <a:pt x="101" y="12"/>
                    <a:pt x="75" y="5"/>
                  </a:cubicBezTo>
                  <a:cubicBezTo>
                    <a:pt x="64" y="0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2" name="Google Shape;7492;p5"/>
            <p:cNvSpPr/>
            <p:nvPr/>
          </p:nvSpPr>
          <p:spPr>
            <a:xfrm>
              <a:off x="-5050084" y="-2634989"/>
              <a:ext cx="6494" cy="4823"/>
            </a:xfrm>
            <a:custGeom>
              <a:avLst/>
              <a:gdLst/>
              <a:ahLst/>
              <a:cxnLst/>
              <a:rect l="l" t="t" r="r" b="b"/>
              <a:pathLst>
                <a:path w="136" h="101" extrusionOk="0">
                  <a:moveTo>
                    <a:pt x="49" y="0"/>
                  </a:moveTo>
                  <a:cubicBezTo>
                    <a:pt x="35" y="0"/>
                    <a:pt x="23" y="4"/>
                    <a:pt x="16" y="15"/>
                  </a:cubicBezTo>
                  <a:cubicBezTo>
                    <a:pt x="0" y="45"/>
                    <a:pt x="19" y="75"/>
                    <a:pt x="49" y="90"/>
                  </a:cubicBezTo>
                  <a:cubicBezTo>
                    <a:pt x="61" y="97"/>
                    <a:pt x="71" y="101"/>
                    <a:pt x="79" y="101"/>
                  </a:cubicBezTo>
                  <a:cubicBezTo>
                    <a:pt x="97" y="101"/>
                    <a:pt x="113" y="90"/>
                    <a:pt x="124" y="64"/>
                  </a:cubicBezTo>
                  <a:cubicBezTo>
                    <a:pt x="135" y="42"/>
                    <a:pt x="128" y="19"/>
                    <a:pt x="102" y="11"/>
                  </a:cubicBezTo>
                  <a:cubicBezTo>
                    <a:pt x="83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3" name="Google Shape;7493;p5"/>
            <p:cNvSpPr/>
            <p:nvPr/>
          </p:nvSpPr>
          <p:spPr>
            <a:xfrm>
              <a:off x="-5112923" y="-2660869"/>
              <a:ext cx="5061" cy="5730"/>
            </a:xfrm>
            <a:custGeom>
              <a:avLst/>
              <a:gdLst/>
              <a:ahLst/>
              <a:cxnLst/>
              <a:rect l="l" t="t" r="r" b="b"/>
              <a:pathLst>
                <a:path w="106" h="120" extrusionOk="0">
                  <a:moveTo>
                    <a:pt x="34" y="0"/>
                  </a:moveTo>
                  <a:cubicBezTo>
                    <a:pt x="27" y="0"/>
                    <a:pt x="16" y="4"/>
                    <a:pt x="16" y="8"/>
                  </a:cubicBezTo>
                  <a:cubicBezTo>
                    <a:pt x="8" y="60"/>
                    <a:pt x="0" y="97"/>
                    <a:pt x="45" y="116"/>
                  </a:cubicBezTo>
                  <a:cubicBezTo>
                    <a:pt x="53" y="120"/>
                    <a:pt x="60" y="120"/>
                    <a:pt x="64" y="120"/>
                  </a:cubicBezTo>
                  <a:cubicBezTo>
                    <a:pt x="83" y="120"/>
                    <a:pt x="95" y="113"/>
                    <a:pt x="98" y="90"/>
                  </a:cubicBezTo>
                  <a:cubicBezTo>
                    <a:pt x="105" y="52"/>
                    <a:pt x="90" y="19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4" name="Google Shape;7494;p5"/>
            <p:cNvSpPr/>
            <p:nvPr/>
          </p:nvSpPr>
          <p:spPr>
            <a:xfrm>
              <a:off x="-5473865" y="-3253876"/>
              <a:ext cx="8118" cy="7735"/>
            </a:xfrm>
            <a:custGeom>
              <a:avLst/>
              <a:gdLst/>
              <a:ahLst/>
              <a:cxnLst/>
              <a:rect l="l" t="t" r="r" b="b"/>
              <a:pathLst>
                <a:path w="170" h="162" extrusionOk="0">
                  <a:moveTo>
                    <a:pt x="144" y="1"/>
                  </a:moveTo>
                  <a:cubicBezTo>
                    <a:pt x="121" y="72"/>
                    <a:pt x="31" y="27"/>
                    <a:pt x="1" y="84"/>
                  </a:cubicBezTo>
                  <a:cubicBezTo>
                    <a:pt x="42" y="110"/>
                    <a:pt x="83" y="136"/>
                    <a:pt x="128" y="162"/>
                  </a:cubicBezTo>
                  <a:cubicBezTo>
                    <a:pt x="128" y="113"/>
                    <a:pt x="135" y="65"/>
                    <a:pt x="170" y="23"/>
                  </a:cubicBezTo>
                  <a:lnTo>
                    <a:pt x="170" y="20"/>
                  </a:lnTo>
                  <a:cubicBezTo>
                    <a:pt x="162" y="16"/>
                    <a:pt x="151" y="8"/>
                    <a:pt x="1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5" name="Google Shape;7495;p5"/>
            <p:cNvSpPr/>
            <p:nvPr/>
          </p:nvSpPr>
          <p:spPr>
            <a:xfrm>
              <a:off x="-5480598" y="-2856167"/>
              <a:ext cx="7879" cy="4871"/>
            </a:xfrm>
            <a:custGeom>
              <a:avLst/>
              <a:gdLst/>
              <a:ahLst/>
              <a:cxnLst/>
              <a:rect l="l" t="t" r="r" b="b"/>
              <a:pathLst>
                <a:path w="165" h="102" extrusionOk="0">
                  <a:moveTo>
                    <a:pt x="60" y="0"/>
                  </a:moveTo>
                  <a:cubicBezTo>
                    <a:pt x="41" y="0"/>
                    <a:pt x="19" y="5"/>
                    <a:pt x="0" y="15"/>
                  </a:cubicBezTo>
                  <a:cubicBezTo>
                    <a:pt x="26" y="64"/>
                    <a:pt x="52" y="102"/>
                    <a:pt x="86" y="102"/>
                  </a:cubicBezTo>
                  <a:cubicBezTo>
                    <a:pt x="109" y="102"/>
                    <a:pt x="135" y="83"/>
                    <a:pt x="164" y="34"/>
                  </a:cubicBezTo>
                  <a:cubicBezTo>
                    <a:pt x="131" y="15"/>
                    <a:pt x="97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6" name="Google Shape;7496;p5"/>
            <p:cNvSpPr/>
            <p:nvPr/>
          </p:nvSpPr>
          <p:spPr>
            <a:xfrm>
              <a:off x="-5226042" y="-2759568"/>
              <a:ext cx="5873" cy="5587"/>
            </a:xfrm>
            <a:custGeom>
              <a:avLst/>
              <a:gdLst/>
              <a:ahLst/>
              <a:cxnLst/>
              <a:rect l="l" t="t" r="r" b="b"/>
              <a:pathLst>
                <a:path w="123" h="117" extrusionOk="0">
                  <a:moveTo>
                    <a:pt x="56" y="0"/>
                  </a:moveTo>
                  <a:cubicBezTo>
                    <a:pt x="48" y="0"/>
                    <a:pt x="33" y="4"/>
                    <a:pt x="22" y="11"/>
                  </a:cubicBezTo>
                  <a:cubicBezTo>
                    <a:pt x="7" y="37"/>
                    <a:pt x="0" y="63"/>
                    <a:pt x="14" y="90"/>
                  </a:cubicBezTo>
                  <a:cubicBezTo>
                    <a:pt x="37" y="101"/>
                    <a:pt x="64" y="116"/>
                    <a:pt x="86" y="116"/>
                  </a:cubicBezTo>
                  <a:cubicBezTo>
                    <a:pt x="97" y="116"/>
                    <a:pt x="112" y="108"/>
                    <a:pt x="116" y="90"/>
                  </a:cubicBezTo>
                  <a:cubicBezTo>
                    <a:pt x="123" y="60"/>
                    <a:pt x="109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7" name="Google Shape;7497;p5"/>
            <p:cNvSpPr/>
            <p:nvPr/>
          </p:nvSpPr>
          <p:spPr>
            <a:xfrm>
              <a:off x="-5323166" y="-3124617"/>
              <a:ext cx="7544" cy="7401"/>
            </a:xfrm>
            <a:custGeom>
              <a:avLst/>
              <a:gdLst/>
              <a:ahLst/>
              <a:cxnLst/>
              <a:rect l="l" t="t" r="r" b="b"/>
              <a:pathLst>
                <a:path w="158" h="155" extrusionOk="0">
                  <a:moveTo>
                    <a:pt x="45" y="1"/>
                  </a:moveTo>
                  <a:lnTo>
                    <a:pt x="45" y="1"/>
                  </a:lnTo>
                  <a:cubicBezTo>
                    <a:pt x="0" y="64"/>
                    <a:pt x="57" y="105"/>
                    <a:pt x="79" y="154"/>
                  </a:cubicBezTo>
                  <a:cubicBezTo>
                    <a:pt x="102" y="109"/>
                    <a:pt x="157" y="75"/>
                    <a:pt x="124" y="11"/>
                  </a:cubicBezTo>
                  <a:cubicBezTo>
                    <a:pt x="97" y="8"/>
                    <a:pt x="71" y="4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8" name="Google Shape;7498;p5"/>
            <p:cNvSpPr/>
            <p:nvPr/>
          </p:nvSpPr>
          <p:spPr>
            <a:xfrm>
              <a:off x="-5503852" y="-3272069"/>
              <a:ext cx="8118" cy="7735"/>
            </a:xfrm>
            <a:custGeom>
              <a:avLst/>
              <a:gdLst/>
              <a:ahLst/>
              <a:cxnLst/>
              <a:rect l="l" t="t" r="r" b="b"/>
              <a:pathLst>
                <a:path w="170" h="162" extrusionOk="0">
                  <a:moveTo>
                    <a:pt x="1" y="1"/>
                  </a:moveTo>
                  <a:lnTo>
                    <a:pt x="5" y="16"/>
                  </a:lnTo>
                  <a:cubicBezTo>
                    <a:pt x="73" y="38"/>
                    <a:pt x="68" y="98"/>
                    <a:pt x="87" y="150"/>
                  </a:cubicBezTo>
                  <a:cubicBezTo>
                    <a:pt x="95" y="147"/>
                    <a:pt x="106" y="142"/>
                    <a:pt x="118" y="142"/>
                  </a:cubicBezTo>
                  <a:cubicBezTo>
                    <a:pt x="135" y="142"/>
                    <a:pt x="151" y="154"/>
                    <a:pt x="170" y="161"/>
                  </a:cubicBezTo>
                  <a:cubicBezTo>
                    <a:pt x="147" y="75"/>
                    <a:pt x="113" y="1"/>
                    <a:pt x="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99" name="Google Shape;7499;p5"/>
            <p:cNvSpPr/>
            <p:nvPr/>
          </p:nvSpPr>
          <p:spPr>
            <a:xfrm>
              <a:off x="-5193763" y="-2727671"/>
              <a:ext cx="7354" cy="6160"/>
            </a:xfrm>
            <a:custGeom>
              <a:avLst/>
              <a:gdLst/>
              <a:ahLst/>
              <a:cxnLst/>
              <a:rect l="l" t="t" r="r" b="b"/>
              <a:pathLst>
                <a:path w="154" h="129" extrusionOk="0">
                  <a:moveTo>
                    <a:pt x="101" y="1"/>
                  </a:moveTo>
                  <a:cubicBezTo>
                    <a:pt x="83" y="1"/>
                    <a:pt x="49" y="9"/>
                    <a:pt x="0" y="28"/>
                  </a:cubicBezTo>
                  <a:cubicBezTo>
                    <a:pt x="61" y="46"/>
                    <a:pt x="109" y="83"/>
                    <a:pt x="154" y="128"/>
                  </a:cubicBezTo>
                  <a:cubicBezTo>
                    <a:pt x="146" y="35"/>
                    <a:pt x="142" y="1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0" name="Google Shape;7500;p5"/>
            <p:cNvSpPr/>
            <p:nvPr/>
          </p:nvSpPr>
          <p:spPr>
            <a:xfrm>
              <a:off x="-5431702" y="-3205315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49" y="0"/>
                  </a:moveTo>
                  <a:cubicBezTo>
                    <a:pt x="34" y="0"/>
                    <a:pt x="20" y="9"/>
                    <a:pt x="8" y="31"/>
                  </a:cubicBezTo>
                  <a:cubicBezTo>
                    <a:pt x="1" y="42"/>
                    <a:pt x="8" y="68"/>
                    <a:pt x="15" y="79"/>
                  </a:cubicBezTo>
                  <a:cubicBezTo>
                    <a:pt x="27" y="90"/>
                    <a:pt x="37" y="95"/>
                    <a:pt x="46" y="95"/>
                  </a:cubicBezTo>
                  <a:cubicBezTo>
                    <a:pt x="64" y="95"/>
                    <a:pt x="79" y="83"/>
                    <a:pt x="98" y="76"/>
                  </a:cubicBezTo>
                  <a:cubicBezTo>
                    <a:pt x="113" y="68"/>
                    <a:pt x="127" y="57"/>
                    <a:pt x="142" y="45"/>
                  </a:cubicBezTo>
                  <a:cubicBezTo>
                    <a:pt x="127" y="38"/>
                    <a:pt x="113" y="23"/>
                    <a:pt x="98" y="16"/>
                  </a:cubicBezTo>
                  <a:cubicBezTo>
                    <a:pt x="82" y="9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1" name="Google Shape;7501;p5"/>
            <p:cNvSpPr/>
            <p:nvPr/>
          </p:nvSpPr>
          <p:spPr>
            <a:xfrm>
              <a:off x="-5429362" y="-2841889"/>
              <a:ext cx="7544" cy="5778"/>
            </a:xfrm>
            <a:custGeom>
              <a:avLst/>
              <a:gdLst/>
              <a:ahLst/>
              <a:cxnLst/>
              <a:rect l="l" t="t" r="r" b="b"/>
              <a:pathLst>
                <a:path w="158" h="121" extrusionOk="0">
                  <a:moveTo>
                    <a:pt x="78" y="1"/>
                  </a:moveTo>
                  <a:cubicBezTo>
                    <a:pt x="60" y="1"/>
                    <a:pt x="30" y="8"/>
                    <a:pt x="0" y="20"/>
                  </a:cubicBezTo>
                  <a:cubicBezTo>
                    <a:pt x="52" y="53"/>
                    <a:pt x="105" y="87"/>
                    <a:pt x="154" y="120"/>
                  </a:cubicBezTo>
                  <a:cubicBezTo>
                    <a:pt x="157" y="38"/>
                    <a:pt x="131" y="1"/>
                    <a:pt x="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2" name="Google Shape;7502;p5"/>
            <p:cNvSpPr/>
            <p:nvPr/>
          </p:nvSpPr>
          <p:spPr>
            <a:xfrm>
              <a:off x="-5327654" y="-3148015"/>
              <a:ext cx="6160" cy="4871"/>
            </a:xfrm>
            <a:custGeom>
              <a:avLst/>
              <a:gdLst/>
              <a:ahLst/>
              <a:cxnLst/>
              <a:rect l="l" t="t" r="r" b="b"/>
              <a:pathLst>
                <a:path w="129" h="102" extrusionOk="0">
                  <a:moveTo>
                    <a:pt x="79" y="1"/>
                  </a:moveTo>
                  <a:cubicBezTo>
                    <a:pt x="61" y="1"/>
                    <a:pt x="46" y="8"/>
                    <a:pt x="30" y="16"/>
                  </a:cubicBezTo>
                  <a:cubicBezTo>
                    <a:pt x="1" y="39"/>
                    <a:pt x="30" y="65"/>
                    <a:pt x="49" y="83"/>
                  </a:cubicBezTo>
                  <a:cubicBezTo>
                    <a:pt x="68" y="98"/>
                    <a:pt x="79" y="101"/>
                    <a:pt x="91" y="101"/>
                  </a:cubicBezTo>
                  <a:cubicBezTo>
                    <a:pt x="109" y="101"/>
                    <a:pt x="120" y="83"/>
                    <a:pt x="124" y="56"/>
                  </a:cubicBezTo>
                  <a:cubicBezTo>
                    <a:pt x="124" y="53"/>
                    <a:pt x="128" y="49"/>
                    <a:pt x="128" y="42"/>
                  </a:cubicBezTo>
                  <a:cubicBezTo>
                    <a:pt x="117" y="12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3" name="Google Shape;7503;p5"/>
            <p:cNvSpPr/>
            <p:nvPr/>
          </p:nvSpPr>
          <p:spPr>
            <a:xfrm>
              <a:off x="-5518463" y="-3281142"/>
              <a:ext cx="11460" cy="5396"/>
            </a:xfrm>
            <a:custGeom>
              <a:avLst/>
              <a:gdLst/>
              <a:ahLst/>
              <a:cxnLst/>
              <a:rect l="l" t="t" r="r" b="b"/>
              <a:pathLst>
                <a:path w="240" h="113" extrusionOk="0">
                  <a:moveTo>
                    <a:pt x="1" y="0"/>
                  </a:moveTo>
                  <a:cubicBezTo>
                    <a:pt x="60" y="82"/>
                    <a:pt x="146" y="101"/>
                    <a:pt x="240" y="113"/>
                  </a:cubicBezTo>
                  <a:cubicBezTo>
                    <a:pt x="165" y="63"/>
                    <a:pt x="98" y="0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4" name="Google Shape;7504;p5"/>
            <p:cNvSpPr/>
            <p:nvPr/>
          </p:nvSpPr>
          <p:spPr>
            <a:xfrm>
              <a:off x="-5493633" y="-3071424"/>
              <a:ext cx="5061" cy="5062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56" y="0"/>
                  </a:moveTo>
                  <a:cubicBezTo>
                    <a:pt x="45" y="0"/>
                    <a:pt x="34" y="8"/>
                    <a:pt x="26" y="19"/>
                  </a:cubicBezTo>
                  <a:cubicBezTo>
                    <a:pt x="0" y="45"/>
                    <a:pt x="4" y="75"/>
                    <a:pt x="34" y="94"/>
                  </a:cubicBezTo>
                  <a:cubicBezTo>
                    <a:pt x="42" y="101"/>
                    <a:pt x="52" y="105"/>
                    <a:pt x="61" y="105"/>
                  </a:cubicBezTo>
                  <a:cubicBezTo>
                    <a:pt x="75" y="105"/>
                    <a:pt x="87" y="98"/>
                    <a:pt x="94" y="83"/>
                  </a:cubicBezTo>
                  <a:cubicBezTo>
                    <a:pt x="105" y="64"/>
                    <a:pt x="101" y="38"/>
                    <a:pt x="83" y="19"/>
                  </a:cubicBezTo>
                  <a:cubicBezTo>
                    <a:pt x="75" y="8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5" name="Google Shape;7505;p5"/>
            <p:cNvSpPr/>
            <p:nvPr/>
          </p:nvSpPr>
          <p:spPr>
            <a:xfrm>
              <a:off x="-5490577" y="-3321825"/>
              <a:ext cx="5921" cy="4679"/>
            </a:xfrm>
            <a:custGeom>
              <a:avLst/>
              <a:gdLst/>
              <a:ahLst/>
              <a:cxnLst/>
              <a:rect l="l" t="t" r="r" b="b"/>
              <a:pathLst>
                <a:path w="124" h="98" extrusionOk="0">
                  <a:moveTo>
                    <a:pt x="37" y="0"/>
                  </a:moveTo>
                  <a:cubicBezTo>
                    <a:pt x="14" y="0"/>
                    <a:pt x="0" y="23"/>
                    <a:pt x="4" y="93"/>
                  </a:cubicBezTo>
                  <a:cubicBezTo>
                    <a:pt x="7" y="82"/>
                    <a:pt x="19" y="82"/>
                    <a:pt x="26" y="82"/>
                  </a:cubicBezTo>
                  <a:cubicBezTo>
                    <a:pt x="37" y="82"/>
                    <a:pt x="49" y="85"/>
                    <a:pt x="59" y="90"/>
                  </a:cubicBezTo>
                  <a:cubicBezTo>
                    <a:pt x="71" y="93"/>
                    <a:pt x="82" y="97"/>
                    <a:pt x="93" y="97"/>
                  </a:cubicBezTo>
                  <a:cubicBezTo>
                    <a:pt x="112" y="97"/>
                    <a:pt x="123" y="85"/>
                    <a:pt x="123" y="45"/>
                  </a:cubicBezTo>
                  <a:cubicBezTo>
                    <a:pt x="93" y="23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6" name="Google Shape;7506;p5"/>
            <p:cNvSpPr/>
            <p:nvPr/>
          </p:nvSpPr>
          <p:spPr>
            <a:xfrm>
              <a:off x="-5078447" y="-266406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3" y="0"/>
                  </a:moveTo>
                  <a:cubicBezTo>
                    <a:pt x="49" y="0"/>
                    <a:pt x="34" y="7"/>
                    <a:pt x="23" y="19"/>
                  </a:cubicBezTo>
                  <a:cubicBezTo>
                    <a:pt x="1" y="45"/>
                    <a:pt x="4" y="75"/>
                    <a:pt x="23" y="101"/>
                  </a:cubicBezTo>
                  <a:cubicBezTo>
                    <a:pt x="30" y="104"/>
                    <a:pt x="41" y="104"/>
                    <a:pt x="49" y="104"/>
                  </a:cubicBezTo>
                  <a:cubicBezTo>
                    <a:pt x="63" y="104"/>
                    <a:pt x="79" y="101"/>
                    <a:pt x="86" y="90"/>
                  </a:cubicBezTo>
                  <a:cubicBezTo>
                    <a:pt x="113" y="64"/>
                    <a:pt x="108" y="30"/>
                    <a:pt x="86" y="11"/>
                  </a:cubicBezTo>
                  <a:cubicBezTo>
                    <a:pt x="79" y="4"/>
                    <a:pt x="71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7" name="Google Shape;7507;p5"/>
            <p:cNvSpPr/>
            <p:nvPr/>
          </p:nvSpPr>
          <p:spPr>
            <a:xfrm>
              <a:off x="-5264433" y="-3048074"/>
              <a:ext cx="6303" cy="6876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52" y="1"/>
                  </a:moveTo>
                  <a:cubicBezTo>
                    <a:pt x="38" y="49"/>
                    <a:pt x="19" y="99"/>
                    <a:pt x="0" y="144"/>
                  </a:cubicBezTo>
                  <a:cubicBezTo>
                    <a:pt x="128" y="125"/>
                    <a:pt x="131" y="113"/>
                    <a:pt x="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8" name="Google Shape;7508;p5"/>
            <p:cNvSpPr/>
            <p:nvPr/>
          </p:nvSpPr>
          <p:spPr>
            <a:xfrm>
              <a:off x="-5217495" y="-278172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8" y="0"/>
                  </a:moveTo>
                  <a:cubicBezTo>
                    <a:pt x="23" y="68"/>
                    <a:pt x="0" y="128"/>
                    <a:pt x="78" y="184"/>
                  </a:cubicBezTo>
                  <a:cubicBezTo>
                    <a:pt x="120" y="120"/>
                    <a:pt x="97" y="61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09" name="Google Shape;7509;p5"/>
            <p:cNvSpPr/>
            <p:nvPr/>
          </p:nvSpPr>
          <p:spPr>
            <a:xfrm>
              <a:off x="-5484704" y="-2892934"/>
              <a:ext cx="13275" cy="16999"/>
            </a:xfrm>
            <a:custGeom>
              <a:avLst/>
              <a:gdLst/>
              <a:ahLst/>
              <a:cxnLst/>
              <a:rect l="l" t="t" r="r" b="b"/>
              <a:pathLst>
                <a:path w="278" h="356" extrusionOk="0">
                  <a:moveTo>
                    <a:pt x="105" y="0"/>
                  </a:moveTo>
                  <a:cubicBezTo>
                    <a:pt x="75" y="0"/>
                    <a:pt x="53" y="27"/>
                    <a:pt x="31" y="42"/>
                  </a:cubicBezTo>
                  <a:cubicBezTo>
                    <a:pt x="67" y="109"/>
                    <a:pt x="0" y="221"/>
                    <a:pt x="75" y="247"/>
                  </a:cubicBezTo>
                  <a:cubicBezTo>
                    <a:pt x="161" y="281"/>
                    <a:pt x="48" y="337"/>
                    <a:pt x="105" y="356"/>
                  </a:cubicBezTo>
                  <a:cubicBezTo>
                    <a:pt x="131" y="307"/>
                    <a:pt x="165" y="270"/>
                    <a:pt x="210" y="270"/>
                  </a:cubicBezTo>
                  <a:cubicBezTo>
                    <a:pt x="228" y="270"/>
                    <a:pt x="250" y="277"/>
                    <a:pt x="277" y="292"/>
                  </a:cubicBezTo>
                  <a:cubicBezTo>
                    <a:pt x="277" y="266"/>
                    <a:pt x="269" y="236"/>
                    <a:pt x="247" y="232"/>
                  </a:cubicBezTo>
                  <a:cubicBezTo>
                    <a:pt x="116" y="202"/>
                    <a:pt x="116" y="113"/>
                    <a:pt x="146" y="16"/>
                  </a:cubicBezTo>
                  <a:cubicBezTo>
                    <a:pt x="131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0" name="Google Shape;7510;p5"/>
            <p:cNvSpPr/>
            <p:nvPr/>
          </p:nvSpPr>
          <p:spPr>
            <a:xfrm>
              <a:off x="-5495448" y="-2891693"/>
              <a:ext cx="12033" cy="8595"/>
            </a:xfrm>
            <a:custGeom>
              <a:avLst/>
              <a:gdLst/>
              <a:ahLst/>
              <a:cxnLst/>
              <a:rect l="l" t="t" r="r" b="b"/>
              <a:pathLst>
                <a:path w="252" h="180" extrusionOk="0">
                  <a:moveTo>
                    <a:pt x="49" y="1"/>
                  </a:moveTo>
                  <a:cubicBezTo>
                    <a:pt x="38" y="1"/>
                    <a:pt x="27" y="9"/>
                    <a:pt x="16" y="31"/>
                  </a:cubicBezTo>
                  <a:cubicBezTo>
                    <a:pt x="1" y="57"/>
                    <a:pt x="90" y="113"/>
                    <a:pt x="90" y="169"/>
                  </a:cubicBezTo>
                  <a:cubicBezTo>
                    <a:pt x="106" y="176"/>
                    <a:pt x="125" y="180"/>
                    <a:pt x="135" y="180"/>
                  </a:cubicBezTo>
                  <a:cubicBezTo>
                    <a:pt x="173" y="180"/>
                    <a:pt x="199" y="161"/>
                    <a:pt x="218" y="139"/>
                  </a:cubicBezTo>
                  <a:cubicBezTo>
                    <a:pt x="251" y="102"/>
                    <a:pt x="214" y="79"/>
                    <a:pt x="180" y="64"/>
                  </a:cubicBezTo>
                  <a:cubicBezTo>
                    <a:pt x="169" y="61"/>
                    <a:pt x="154" y="61"/>
                    <a:pt x="143" y="61"/>
                  </a:cubicBezTo>
                  <a:cubicBezTo>
                    <a:pt x="109" y="57"/>
                    <a:pt x="80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1" name="Google Shape;7511;p5"/>
            <p:cNvSpPr/>
            <p:nvPr/>
          </p:nvSpPr>
          <p:spPr>
            <a:xfrm>
              <a:off x="-5492917" y="-2872593"/>
              <a:ext cx="8070" cy="7019"/>
            </a:xfrm>
            <a:custGeom>
              <a:avLst/>
              <a:gdLst/>
              <a:ahLst/>
              <a:cxnLst/>
              <a:rect l="l" t="t" r="r" b="b"/>
              <a:pathLst>
                <a:path w="169" h="147" extrusionOk="0">
                  <a:moveTo>
                    <a:pt x="68" y="1"/>
                  </a:moveTo>
                  <a:cubicBezTo>
                    <a:pt x="41" y="1"/>
                    <a:pt x="15" y="12"/>
                    <a:pt x="11" y="30"/>
                  </a:cubicBezTo>
                  <a:cubicBezTo>
                    <a:pt x="1" y="72"/>
                    <a:pt x="63" y="57"/>
                    <a:pt x="63" y="90"/>
                  </a:cubicBezTo>
                  <a:cubicBezTo>
                    <a:pt x="60" y="109"/>
                    <a:pt x="41" y="128"/>
                    <a:pt x="34" y="147"/>
                  </a:cubicBezTo>
                  <a:cubicBezTo>
                    <a:pt x="90" y="128"/>
                    <a:pt x="168" y="120"/>
                    <a:pt x="146" y="38"/>
                  </a:cubicBezTo>
                  <a:cubicBezTo>
                    <a:pt x="139" y="16"/>
                    <a:pt x="101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2" name="Google Shape;7512;p5"/>
            <p:cNvSpPr/>
            <p:nvPr/>
          </p:nvSpPr>
          <p:spPr>
            <a:xfrm>
              <a:off x="-5479738" y="-2880089"/>
              <a:ext cx="8308" cy="5730"/>
            </a:xfrm>
            <a:custGeom>
              <a:avLst/>
              <a:gdLst/>
              <a:ahLst/>
              <a:cxnLst/>
              <a:rect l="l" t="t" r="r" b="b"/>
              <a:pathLst>
                <a:path w="174" h="120" extrusionOk="0">
                  <a:moveTo>
                    <a:pt x="106" y="1"/>
                  </a:moveTo>
                  <a:cubicBezTo>
                    <a:pt x="61" y="1"/>
                    <a:pt x="27" y="38"/>
                    <a:pt x="1" y="87"/>
                  </a:cubicBezTo>
                  <a:cubicBezTo>
                    <a:pt x="27" y="109"/>
                    <a:pt x="53" y="120"/>
                    <a:pt x="72" y="120"/>
                  </a:cubicBezTo>
                  <a:cubicBezTo>
                    <a:pt x="117" y="120"/>
                    <a:pt x="143" y="68"/>
                    <a:pt x="173" y="23"/>
                  </a:cubicBezTo>
                  <a:cubicBezTo>
                    <a:pt x="146" y="8"/>
                    <a:pt x="124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3" name="Google Shape;7513;p5"/>
            <p:cNvSpPr/>
            <p:nvPr/>
          </p:nvSpPr>
          <p:spPr>
            <a:xfrm>
              <a:off x="-5469329" y="-2883145"/>
              <a:ext cx="6637" cy="5062"/>
            </a:xfrm>
            <a:custGeom>
              <a:avLst/>
              <a:gdLst/>
              <a:ahLst/>
              <a:cxnLst/>
              <a:rect l="l" t="t" r="r" b="b"/>
              <a:pathLst>
                <a:path w="139" h="106" extrusionOk="0">
                  <a:moveTo>
                    <a:pt x="63" y="1"/>
                  </a:moveTo>
                  <a:cubicBezTo>
                    <a:pt x="49" y="1"/>
                    <a:pt x="37" y="5"/>
                    <a:pt x="23" y="16"/>
                  </a:cubicBezTo>
                  <a:cubicBezTo>
                    <a:pt x="4" y="35"/>
                    <a:pt x="0" y="72"/>
                    <a:pt x="14" y="102"/>
                  </a:cubicBezTo>
                  <a:cubicBezTo>
                    <a:pt x="23" y="106"/>
                    <a:pt x="33" y="106"/>
                    <a:pt x="45" y="106"/>
                  </a:cubicBezTo>
                  <a:cubicBezTo>
                    <a:pt x="71" y="106"/>
                    <a:pt x="93" y="99"/>
                    <a:pt x="116" y="83"/>
                  </a:cubicBezTo>
                  <a:cubicBezTo>
                    <a:pt x="138" y="68"/>
                    <a:pt x="138" y="46"/>
                    <a:pt x="119" y="27"/>
                  </a:cubicBezTo>
                  <a:cubicBezTo>
                    <a:pt x="104" y="9"/>
                    <a:pt x="82" y="1"/>
                    <a:pt x="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4" name="Google Shape;7514;p5"/>
            <p:cNvSpPr/>
            <p:nvPr/>
          </p:nvSpPr>
          <p:spPr>
            <a:xfrm>
              <a:off x="-5473483" y="-3025393"/>
              <a:ext cx="10792" cy="7544"/>
            </a:xfrm>
            <a:custGeom>
              <a:avLst/>
              <a:gdLst/>
              <a:ahLst/>
              <a:cxnLst/>
              <a:rect l="l" t="t" r="r" b="b"/>
              <a:pathLst>
                <a:path w="226" h="158" extrusionOk="0">
                  <a:moveTo>
                    <a:pt x="136" y="0"/>
                  </a:moveTo>
                  <a:cubicBezTo>
                    <a:pt x="1" y="9"/>
                    <a:pt x="143" y="128"/>
                    <a:pt x="53" y="157"/>
                  </a:cubicBezTo>
                  <a:lnTo>
                    <a:pt x="110" y="157"/>
                  </a:lnTo>
                  <a:cubicBezTo>
                    <a:pt x="177" y="157"/>
                    <a:pt x="225" y="143"/>
                    <a:pt x="222" y="68"/>
                  </a:cubicBezTo>
                  <a:cubicBezTo>
                    <a:pt x="222" y="16"/>
                    <a:pt x="188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5" name="Google Shape;7515;p5"/>
            <p:cNvSpPr/>
            <p:nvPr/>
          </p:nvSpPr>
          <p:spPr>
            <a:xfrm>
              <a:off x="-5460113" y="-3010590"/>
              <a:ext cx="14373" cy="9168"/>
            </a:xfrm>
            <a:custGeom>
              <a:avLst/>
              <a:gdLst/>
              <a:ahLst/>
              <a:cxnLst/>
              <a:rect l="l" t="t" r="r" b="b"/>
              <a:pathLst>
                <a:path w="301" h="19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17" y="1"/>
                    <a:pt x="117" y="1"/>
                    <a:pt x="117" y="1"/>
                  </a:cubicBezTo>
                  <a:lnTo>
                    <a:pt x="117" y="1"/>
                  </a:lnTo>
                  <a:cubicBezTo>
                    <a:pt x="117" y="1"/>
                    <a:pt x="117" y="1"/>
                    <a:pt x="117" y="1"/>
                  </a:cubicBezTo>
                  <a:close/>
                  <a:moveTo>
                    <a:pt x="117" y="1"/>
                  </a:moveTo>
                  <a:cubicBezTo>
                    <a:pt x="116" y="5"/>
                    <a:pt x="113" y="13"/>
                    <a:pt x="109" y="16"/>
                  </a:cubicBezTo>
                  <a:cubicBezTo>
                    <a:pt x="83" y="49"/>
                    <a:pt x="23" y="31"/>
                    <a:pt x="1" y="72"/>
                  </a:cubicBezTo>
                  <a:cubicBezTo>
                    <a:pt x="39" y="173"/>
                    <a:pt x="151" y="132"/>
                    <a:pt x="211" y="192"/>
                  </a:cubicBezTo>
                  <a:cubicBezTo>
                    <a:pt x="229" y="154"/>
                    <a:pt x="285" y="151"/>
                    <a:pt x="301" y="87"/>
                  </a:cubicBezTo>
                  <a:lnTo>
                    <a:pt x="282" y="87"/>
                  </a:lnTo>
                  <a:cubicBezTo>
                    <a:pt x="266" y="87"/>
                    <a:pt x="248" y="87"/>
                    <a:pt x="233" y="91"/>
                  </a:cubicBezTo>
                  <a:cubicBezTo>
                    <a:pt x="218" y="91"/>
                    <a:pt x="203" y="94"/>
                    <a:pt x="188" y="94"/>
                  </a:cubicBezTo>
                  <a:cubicBezTo>
                    <a:pt x="147" y="94"/>
                    <a:pt x="113" y="80"/>
                    <a:pt x="1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6" name="Google Shape;7516;p5"/>
            <p:cNvSpPr/>
            <p:nvPr/>
          </p:nvSpPr>
          <p:spPr>
            <a:xfrm>
              <a:off x="-5455624" y="-3028783"/>
              <a:ext cx="11317" cy="8452"/>
            </a:xfrm>
            <a:custGeom>
              <a:avLst/>
              <a:gdLst/>
              <a:ahLst/>
              <a:cxnLst/>
              <a:rect l="l" t="t" r="r" b="b"/>
              <a:pathLst>
                <a:path w="237" h="177" extrusionOk="0">
                  <a:moveTo>
                    <a:pt x="146" y="1"/>
                  </a:moveTo>
                  <a:cubicBezTo>
                    <a:pt x="139" y="1"/>
                    <a:pt x="131" y="1"/>
                    <a:pt x="120" y="4"/>
                  </a:cubicBezTo>
                  <a:lnTo>
                    <a:pt x="53" y="4"/>
                  </a:lnTo>
                  <a:cubicBezTo>
                    <a:pt x="0" y="87"/>
                    <a:pt x="102" y="116"/>
                    <a:pt x="112" y="176"/>
                  </a:cubicBezTo>
                  <a:cubicBezTo>
                    <a:pt x="135" y="166"/>
                    <a:pt x="157" y="154"/>
                    <a:pt x="172" y="139"/>
                  </a:cubicBezTo>
                  <a:cubicBezTo>
                    <a:pt x="202" y="113"/>
                    <a:pt x="236" y="80"/>
                    <a:pt x="214" y="35"/>
                  </a:cubicBezTo>
                  <a:cubicBezTo>
                    <a:pt x="198" y="9"/>
                    <a:pt x="176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7" name="Google Shape;7517;p5"/>
            <p:cNvSpPr/>
            <p:nvPr/>
          </p:nvSpPr>
          <p:spPr>
            <a:xfrm>
              <a:off x="-5438100" y="-3030741"/>
              <a:ext cx="15901" cy="9693"/>
            </a:xfrm>
            <a:custGeom>
              <a:avLst/>
              <a:gdLst/>
              <a:ahLst/>
              <a:cxnLst/>
              <a:rect l="l" t="t" r="r" b="b"/>
              <a:pathLst>
                <a:path w="333" h="203" extrusionOk="0">
                  <a:moveTo>
                    <a:pt x="23" y="0"/>
                  </a:moveTo>
                  <a:cubicBezTo>
                    <a:pt x="14" y="12"/>
                    <a:pt x="7" y="23"/>
                    <a:pt x="0" y="34"/>
                  </a:cubicBezTo>
                  <a:cubicBezTo>
                    <a:pt x="30" y="79"/>
                    <a:pt x="56" y="128"/>
                    <a:pt x="82" y="176"/>
                  </a:cubicBezTo>
                  <a:cubicBezTo>
                    <a:pt x="119" y="184"/>
                    <a:pt x="161" y="176"/>
                    <a:pt x="194" y="202"/>
                  </a:cubicBezTo>
                  <a:cubicBezTo>
                    <a:pt x="221" y="147"/>
                    <a:pt x="333" y="150"/>
                    <a:pt x="295" y="50"/>
                  </a:cubicBezTo>
                  <a:cubicBezTo>
                    <a:pt x="206" y="34"/>
                    <a:pt x="112" y="19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8" name="Google Shape;7518;p5"/>
            <p:cNvSpPr/>
            <p:nvPr/>
          </p:nvSpPr>
          <p:spPr>
            <a:xfrm>
              <a:off x="-5451518" y="-3035898"/>
              <a:ext cx="11842" cy="7735"/>
            </a:xfrm>
            <a:custGeom>
              <a:avLst/>
              <a:gdLst/>
              <a:ahLst/>
              <a:cxnLst/>
              <a:rect l="l" t="t" r="r" b="b"/>
              <a:pathLst>
                <a:path w="248" h="162" extrusionOk="0">
                  <a:moveTo>
                    <a:pt x="68" y="1"/>
                  </a:moveTo>
                  <a:cubicBezTo>
                    <a:pt x="0" y="23"/>
                    <a:pt x="42" y="60"/>
                    <a:pt x="60" y="79"/>
                  </a:cubicBezTo>
                  <a:cubicBezTo>
                    <a:pt x="98" y="113"/>
                    <a:pt x="138" y="135"/>
                    <a:pt x="180" y="161"/>
                  </a:cubicBezTo>
                  <a:cubicBezTo>
                    <a:pt x="247" y="34"/>
                    <a:pt x="98" y="56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19" name="Google Shape;7519;p5"/>
            <p:cNvSpPr/>
            <p:nvPr/>
          </p:nvSpPr>
          <p:spPr>
            <a:xfrm>
              <a:off x="-5439198" y="-3029117"/>
              <a:ext cx="5014" cy="9837"/>
            </a:xfrm>
            <a:custGeom>
              <a:avLst/>
              <a:gdLst/>
              <a:ahLst/>
              <a:cxnLst/>
              <a:rect l="l" t="t" r="r" b="b"/>
              <a:pathLst>
                <a:path w="105" h="206" extrusionOk="0">
                  <a:moveTo>
                    <a:pt x="23" y="0"/>
                  </a:moveTo>
                  <a:cubicBezTo>
                    <a:pt x="15" y="8"/>
                    <a:pt x="8" y="19"/>
                    <a:pt x="4" y="30"/>
                  </a:cubicBezTo>
                  <a:cubicBezTo>
                    <a:pt x="1" y="90"/>
                    <a:pt x="68" y="135"/>
                    <a:pt x="27" y="206"/>
                  </a:cubicBezTo>
                  <a:cubicBezTo>
                    <a:pt x="37" y="206"/>
                    <a:pt x="49" y="202"/>
                    <a:pt x="56" y="195"/>
                  </a:cubicBezTo>
                  <a:cubicBezTo>
                    <a:pt x="82" y="180"/>
                    <a:pt x="90" y="157"/>
                    <a:pt x="105" y="142"/>
                  </a:cubicBezTo>
                  <a:cubicBezTo>
                    <a:pt x="79" y="94"/>
                    <a:pt x="53" y="45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0" name="Google Shape;7520;p5"/>
            <p:cNvSpPr/>
            <p:nvPr/>
          </p:nvSpPr>
          <p:spPr>
            <a:xfrm>
              <a:off x="-5446838" y="-301913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63" y="0"/>
                  </a:moveTo>
                  <a:cubicBezTo>
                    <a:pt x="37" y="0"/>
                    <a:pt x="23" y="45"/>
                    <a:pt x="0" y="68"/>
                  </a:cubicBezTo>
                  <a:lnTo>
                    <a:pt x="4" y="68"/>
                  </a:lnTo>
                  <a:cubicBezTo>
                    <a:pt x="7" y="71"/>
                    <a:pt x="11" y="76"/>
                    <a:pt x="14" y="76"/>
                  </a:cubicBezTo>
                  <a:cubicBezTo>
                    <a:pt x="56" y="87"/>
                    <a:pt x="26" y="166"/>
                    <a:pt x="67" y="166"/>
                  </a:cubicBezTo>
                  <a:cubicBezTo>
                    <a:pt x="75" y="166"/>
                    <a:pt x="82" y="166"/>
                    <a:pt x="93" y="157"/>
                  </a:cubicBezTo>
                  <a:cubicBezTo>
                    <a:pt x="161" y="128"/>
                    <a:pt x="130" y="57"/>
                    <a:pt x="101" y="23"/>
                  </a:cubicBezTo>
                  <a:cubicBezTo>
                    <a:pt x="85" y="9"/>
                    <a:pt x="75" y="0"/>
                    <a:pt x="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1" name="Google Shape;7521;p5"/>
            <p:cNvSpPr/>
            <p:nvPr/>
          </p:nvSpPr>
          <p:spPr>
            <a:xfrm>
              <a:off x="-5517556" y="-3249722"/>
              <a:ext cx="18050" cy="12892"/>
            </a:xfrm>
            <a:custGeom>
              <a:avLst/>
              <a:gdLst/>
              <a:ahLst/>
              <a:cxnLst/>
              <a:rect l="l" t="t" r="r" b="b"/>
              <a:pathLst>
                <a:path w="378" h="270" extrusionOk="0">
                  <a:moveTo>
                    <a:pt x="341" y="0"/>
                  </a:moveTo>
                  <a:cubicBezTo>
                    <a:pt x="329" y="0"/>
                    <a:pt x="315" y="7"/>
                    <a:pt x="303" y="11"/>
                  </a:cubicBezTo>
                  <a:cubicBezTo>
                    <a:pt x="217" y="45"/>
                    <a:pt x="158" y="127"/>
                    <a:pt x="60" y="127"/>
                  </a:cubicBezTo>
                  <a:cubicBezTo>
                    <a:pt x="53" y="127"/>
                    <a:pt x="46" y="127"/>
                    <a:pt x="41" y="123"/>
                  </a:cubicBezTo>
                  <a:cubicBezTo>
                    <a:pt x="34" y="135"/>
                    <a:pt x="27" y="145"/>
                    <a:pt x="19" y="157"/>
                  </a:cubicBezTo>
                  <a:cubicBezTo>
                    <a:pt x="27" y="209"/>
                    <a:pt x="1" y="269"/>
                    <a:pt x="79" y="269"/>
                  </a:cubicBezTo>
                  <a:cubicBezTo>
                    <a:pt x="94" y="269"/>
                    <a:pt x="113" y="269"/>
                    <a:pt x="139" y="266"/>
                  </a:cubicBezTo>
                  <a:cubicBezTo>
                    <a:pt x="288" y="235"/>
                    <a:pt x="284" y="101"/>
                    <a:pt x="374" y="49"/>
                  </a:cubicBezTo>
                  <a:cubicBezTo>
                    <a:pt x="378" y="45"/>
                    <a:pt x="374" y="23"/>
                    <a:pt x="367" y="15"/>
                  </a:cubicBezTo>
                  <a:cubicBezTo>
                    <a:pt x="360" y="4"/>
                    <a:pt x="352" y="0"/>
                    <a:pt x="34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2" name="Google Shape;7522;p5"/>
            <p:cNvSpPr/>
            <p:nvPr/>
          </p:nvSpPr>
          <p:spPr>
            <a:xfrm>
              <a:off x="-5508293" y="-3271353"/>
              <a:ext cx="9168" cy="11460"/>
            </a:xfrm>
            <a:custGeom>
              <a:avLst/>
              <a:gdLst/>
              <a:ahLst/>
              <a:cxnLst/>
              <a:rect l="l" t="t" r="r" b="b"/>
              <a:pathLst>
                <a:path w="192" h="240" extrusionOk="0">
                  <a:moveTo>
                    <a:pt x="98" y="1"/>
                  </a:moveTo>
                  <a:cubicBezTo>
                    <a:pt x="68" y="31"/>
                    <a:pt x="76" y="72"/>
                    <a:pt x="64" y="105"/>
                  </a:cubicBezTo>
                  <a:cubicBezTo>
                    <a:pt x="38" y="150"/>
                    <a:pt x="1" y="195"/>
                    <a:pt x="68" y="240"/>
                  </a:cubicBezTo>
                  <a:cubicBezTo>
                    <a:pt x="83" y="184"/>
                    <a:pt x="192" y="222"/>
                    <a:pt x="180" y="135"/>
                  </a:cubicBezTo>
                  <a:cubicBezTo>
                    <a:pt x="161" y="83"/>
                    <a:pt x="166" y="23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3" name="Google Shape;7523;p5"/>
            <p:cNvSpPr/>
            <p:nvPr/>
          </p:nvSpPr>
          <p:spPr>
            <a:xfrm>
              <a:off x="-5193047" y="-2903630"/>
              <a:ext cx="10553" cy="5969"/>
            </a:xfrm>
            <a:custGeom>
              <a:avLst/>
              <a:gdLst/>
              <a:ahLst/>
              <a:cxnLst/>
              <a:rect l="l" t="t" r="r" b="b"/>
              <a:pathLst>
                <a:path w="221" h="125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91" y="4"/>
                    <a:pt x="161" y="15"/>
                    <a:pt x="131" y="15"/>
                  </a:cubicBezTo>
                  <a:lnTo>
                    <a:pt x="113" y="15"/>
                  </a:lnTo>
                  <a:cubicBezTo>
                    <a:pt x="98" y="12"/>
                    <a:pt x="86" y="12"/>
                    <a:pt x="75" y="12"/>
                  </a:cubicBezTo>
                  <a:cubicBezTo>
                    <a:pt x="11" y="12"/>
                    <a:pt x="1" y="60"/>
                    <a:pt x="8" y="124"/>
                  </a:cubicBezTo>
                  <a:cubicBezTo>
                    <a:pt x="23" y="116"/>
                    <a:pt x="37" y="116"/>
                    <a:pt x="53" y="116"/>
                  </a:cubicBezTo>
                  <a:cubicBezTo>
                    <a:pt x="82" y="116"/>
                    <a:pt x="113" y="124"/>
                    <a:pt x="139" y="124"/>
                  </a:cubicBezTo>
                  <a:cubicBezTo>
                    <a:pt x="165" y="83"/>
                    <a:pt x="191" y="41"/>
                    <a:pt x="2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4" name="Google Shape;7524;p5"/>
            <p:cNvSpPr/>
            <p:nvPr/>
          </p:nvSpPr>
          <p:spPr>
            <a:xfrm>
              <a:off x="-5194814" y="-2898139"/>
              <a:ext cx="12129" cy="4345"/>
            </a:xfrm>
            <a:custGeom>
              <a:avLst/>
              <a:gdLst/>
              <a:ahLst/>
              <a:cxnLst/>
              <a:rect l="l" t="t" r="r" b="b"/>
              <a:pathLst>
                <a:path w="254" h="91" extrusionOk="0">
                  <a:moveTo>
                    <a:pt x="90" y="1"/>
                  </a:moveTo>
                  <a:cubicBezTo>
                    <a:pt x="74" y="1"/>
                    <a:pt x="60" y="1"/>
                    <a:pt x="45" y="9"/>
                  </a:cubicBezTo>
                  <a:cubicBezTo>
                    <a:pt x="0" y="65"/>
                    <a:pt x="41" y="76"/>
                    <a:pt x="86" y="80"/>
                  </a:cubicBezTo>
                  <a:cubicBezTo>
                    <a:pt x="97" y="76"/>
                    <a:pt x="105" y="72"/>
                    <a:pt x="116" y="72"/>
                  </a:cubicBezTo>
                  <a:cubicBezTo>
                    <a:pt x="135" y="72"/>
                    <a:pt x="150" y="80"/>
                    <a:pt x="164" y="91"/>
                  </a:cubicBezTo>
                  <a:cubicBezTo>
                    <a:pt x="254" y="76"/>
                    <a:pt x="213" y="42"/>
                    <a:pt x="176" y="9"/>
                  </a:cubicBezTo>
                  <a:cubicBezTo>
                    <a:pt x="150" y="9"/>
                    <a:pt x="119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5" name="Google Shape;7525;p5"/>
            <p:cNvSpPr/>
            <p:nvPr/>
          </p:nvSpPr>
          <p:spPr>
            <a:xfrm>
              <a:off x="-5176287" y="-2902723"/>
              <a:ext cx="7019" cy="6446"/>
            </a:xfrm>
            <a:custGeom>
              <a:avLst/>
              <a:gdLst/>
              <a:ahLst/>
              <a:cxnLst/>
              <a:rect l="l" t="t" r="r" b="b"/>
              <a:pathLst>
                <a:path w="147" h="135" extrusionOk="0">
                  <a:moveTo>
                    <a:pt x="49" y="0"/>
                  </a:moveTo>
                  <a:cubicBezTo>
                    <a:pt x="38" y="0"/>
                    <a:pt x="27" y="7"/>
                    <a:pt x="12" y="30"/>
                  </a:cubicBezTo>
                  <a:lnTo>
                    <a:pt x="12" y="33"/>
                  </a:lnTo>
                  <a:cubicBezTo>
                    <a:pt x="38" y="60"/>
                    <a:pt x="0" y="135"/>
                    <a:pt x="61" y="135"/>
                  </a:cubicBezTo>
                  <a:lnTo>
                    <a:pt x="76" y="135"/>
                  </a:lnTo>
                  <a:cubicBezTo>
                    <a:pt x="147" y="123"/>
                    <a:pt x="109" y="78"/>
                    <a:pt x="94" y="41"/>
                  </a:cubicBezTo>
                  <a:cubicBezTo>
                    <a:pt x="79" y="19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6" name="Google Shape;7526;p5"/>
            <p:cNvSpPr/>
            <p:nvPr/>
          </p:nvSpPr>
          <p:spPr>
            <a:xfrm>
              <a:off x="-5517365" y="-3293127"/>
              <a:ext cx="11985" cy="8977"/>
            </a:xfrm>
            <a:custGeom>
              <a:avLst/>
              <a:gdLst/>
              <a:ahLst/>
              <a:cxnLst/>
              <a:rect l="l" t="t" r="r" b="b"/>
              <a:pathLst>
                <a:path w="251" h="188" extrusionOk="0">
                  <a:moveTo>
                    <a:pt x="8" y="5"/>
                  </a:moveTo>
                  <a:cubicBezTo>
                    <a:pt x="4" y="31"/>
                    <a:pt x="0" y="60"/>
                    <a:pt x="0" y="86"/>
                  </a:cubicBezTo>
                  <a:cubicBezTo>
                    <a:pt x="71" y="143"/>
                    <a:pt x="154" y="184"/>
                    <a:pt x="251" y="188"/>
                  </a:cubicBezTo>
                  <a:cubicBezTo>
                    <a:pt x="251" y="154"/>
                    <a:pt x="209" y="139"/>
                    <a:pt x="209" y="109"/>
                  </a:cubicBezTo>
                  <a:lnTo>
                    <a:pt x="209" y="102"/>
                  </a:lnTo>
                  <a:cubicBezTo>
                    <a:pt x="209" y="98"/>
                    <a:pt x="213" y="98"/>
                    <a:pt x="213" y="94"/>
                  </a:cubicBezTo>
                  <a:cubicBezTo>
                    <a:pt x="172" y="0"/>
                    <a:pt x="56" y="79"/>
                    <a:pt x="8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7" name="Google Shape;7527;p5"/>
            <p:cNvSpPr/>
            <p:nvPr/>
          </p:nvSpPr>
          <p:spPr>
            <a:xfrm>
              <a:off x="-5521806" y="-3302581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33" y="1"/>
                  </a:moveTo>
                  <a:lnTo>
                    <a:pt x="33" y="1"/>
                  </a:lnTo>
                  <a:cubicBezTo>
                    <a:pt x="37" y="68"/>
                    <a:pt x="0" y="131"/>
                    <a:pt x="71" y="184"/>
                  </a:cubicBezTo>
                  <a:cubicBezTo>
                    <a:pt x="93" y="135"/>
                    <a:pt x="135" y="105"/>
                    <a:pt x="183" y="79"/>
                  </a:cubicBezTo>
                  <a:cubicBezTo>
                    <a:pt x="135" y="53"/>
                    <a:pt x="97" y="12"/>
                    <a:pt x="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8" name="Google Shape;7528;p5"/>
            <p:cNvSpPr/>
            <p:nvPr/>
          </p:nvSpPr>
          <p:spPr>
            <a:xfrm>
              <a:off x="-5507194" y="-3298284"/>
              <a:ext cx="6303" cy="11126"/>
            </a:xfrm>
            <a:custGeom>
              <a:avLst/>
              <a:gdLst/>
              <a:ahLst/>
              <a:cxnLst/>
              <a:rect l="l" t="t" r="r" b="b"/>
              <a:pathLst>
                <a:path w="132" h="233" extrusionOk="0">
                  <a:moveTo>
                    <a:pt x="75" y="1"/>
                  </a:moveTo>
                  <a:lnTo>
                    <a:pt x="75" y="1"/>
                  </a:lnTo>
                  <a:cubicBezTo>
                    <a:pt x="8" y="53"/>
                    <a:pt x="71" y="158"/>
                    <a:pt x="0" y="202"/>
                  </a:cubicBezTo>
                  <a:cubicBezTo>
                    <a:pt x="34" y="228"/>
                    <a:pt x="75" y="225"/>
                    <a:pt x="112" y="232"/>
                  </a:cubicBezTo>
                  <a:cubicBezTo>
                    <a:pt x="120" y="220"/>
                    <a:pt x="124" y="213"/>
                    <a:pt x="131" y="202"/>
                  </a:cubicBezTo>
                  <a:cubicBezTo>
                    <a:pt x="48" y="158"/>
                    <a:pt x="131" y="63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29" name="Google Shape;7529;p5"/>
            <p:cNvSpPr/>
            <p:nvPr/>
          </p:nvSpPr>
          <p:spPr>
            <a:xfrm>
              <a:off x="-5501846" y="-3288638"/>
              <a:ext cx="9693" cy="6637"/>
            </a:xfrm>
            <a:custGeom>
              <a:avLst/>
              <a:gdLst/>
              <a:ahLst/>
              <a:cxnLst/>
              <a:rect l="l" t="t" r="r" b="b"/>
              <a:pathLst>
                <a:path w="203" h="139" extrusionOk="0">
                  <a:moveTo>
                    <a:pt x="19" y="0"/>
                  </a:moveTo>
                  <a:cubicBezTo>
                    <a:pt x="12" y="11"/>
                    <a:pt x="8" y="18"/>
                    <a:pt x="0" y="30"/>
                  </a:cubicBezTo>
                  <a:cubicBezTo>
                    <a:pt x="4" y="94"/>
                    <a:pt x="31" y="139"/>
                    <a:pt x="102" y="139"/>
                  </a:cubicBezTo>
                  <a:cubicBezTo>
                    <a:pt x="202" y="18"/>
                    <a:pt x="67" y="3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0" name="Google Shape;7530;p5"/>
            <p:cNvSpPr/>
            <p:nvPr/>
          </p:nvSpPr>
          <p:spPr>
            <a:xfrm>
              <a:off x="-5216827" y="-2839024"/>
              <a:ext cx="7067" cy="8834"/>
            </a:xfrm>
            <a:custGeom>
              <a:avLst/>
              <a:gdLst/>
              <a:ahLst/>
              <a:cxnLst/>
              <a:rect l="l" t="t" r="r" b="b"/>
              <a:pathLst>
                <a:path w="148" h="185" extrusionOk="0">
                  <a:moveTo>
                    <a:pt x="95" y="0"/>
                  </a:moveTo>
                  <a:lnTo>
                    <a:pt x="95" y="0"/>
                  </a:lnTo>
                  <a:cubicBezTo>
                    <a:pt x="1" y="67"/>
                    <a:pt x="16" y="127"/>
                    <a:pt x="106" y="184"/>
                  </a:cubicBezTo>
                  <a:cubicBezTo>
                    <a:pt x="121" y="162"/>
                    <a:pt x="132" y="139"/>
                    <a:pt x="147" y="120"/>
                  </a:cubicBezTo>
                  <a:cubicBezTo>
                    <a:pt x="128" y="79"/>
                    <a:pt x="113" y="38"/>
                    <a:pt x="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1" name="Google Shape;7531;p5"/>
            <p:cNvSpPr/>
            <p:nvPr/>
          </p:nvSpPr>
          <p:spPr>
            <a:xfrm>
              <a:off x="-5204841" y="-2830095"/>
              <a:ext cx="9693" cy="4871"/>
            </a:xfrm>
            <a:custGeom>
              <a:avLst/>
              <a:gdLst/>
              <a:ahLst/>
              <a:cxnLst/>
              <a:rect l="l" t="t" r="r" b="b"/>
              <a:pathLst>
                <a:path w="203" h="102" extrusionOk="0">
                  <a:moveTo>
                    <a:pt x="203" y="1"/>
                  </a:moveTo>
                  <a:cubicBezTo>
                    <a:pt x="184" y="15"/>
                    <a:pt x="165" y="19"/>
                    <a:pt x="146" y="19"/>
                  </a:cubicBezTo>
                  <a:cubicBezTo>
                    <a:pt x="136" y="19"/>
                    <a:pt x="120" y="15"/>
                    <a:pt x="105" y="15"/>
                  </a:cubicBezTo>
                  <a:cubicBezTo>
                    <a:pt x="94" y="11"/>
                    <a:pt x="79" y="11"/>
                    <a:pt x="68" y="11"/>
                  </a:cubicBezTo>
                  <a:cubicBezTo>
                    <a:pt x="41" y="11"/>
                    <a:pt x="19" y="19"/>
                    <a:pt x="1" y="45"/>
                  </a:cubicBezTo>
                  <a:cubicBezTo>
                    <a:pt x="31" y="64"/>
                    <a:pt x="60" y="82"/>
                    <a:pt x="91" y="101"/>
                  </a:cubicBezTo>
                  <a:cubicBezTo>
                    <a:pt x="105" y="98"/>
                    <a:pt x="124" y="94"/>
                    <a:pt x="143" y="90"/>
                  </a:cubicBezTo>
                  <a:cubicBezTo>
                    <a:pt x="146" y="82"/>
                    <a:pt x="154" y="79"/>
                    <a:pt x="158" y="71"/>
                  </a:cubicBezTo>
                  <a:cubicBezTo>
                    <a:pt x="172" y="45"/>
                    <a:pt x="188" y="23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2" name="Google Shape;7532;p5"/>
            <p:cNvSpPr/>
            <p:nvPr/>
          </p:nvSpPr>
          <p:spPr>
            <a:xfrm>
              <a:off x="-5306406" y="-3120893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13" y="1"/>
                  </a:moveTo>
                  <a:cubicBezTo>
                    <a:pt x="49" y="1"/>
                    <a:pt x="49" y="80"/>
                    <a:pt x="1" y="128"/>
                  </a:cubicBezTo>
                  <a:cubicBezTo>
                    <a:pt x="12" y="128"/>
                    <a:pt x="23" y="132"/>
                    <a:pt x="34" y="132"/>
                  </a:cubicBezTo>
                  <a:cubicBezTo>
                    <a:pt x="105" y="132"/>
                    <a:pt x="113" y="68"/>
                    <a:pt x="146" y="42"/>
                  </a:cubicBezTo>
                  <a:cubicBezTo>
                    <a:pt x="154" y="35"/>
                    <a:pt x="158" y="23"/>
                    <a:pt x="161" y="12"/>
                  </a:cubicBezTo>
                  <a:cubicBezTo>
                    <a:pt x="143" y="4"/>
                    <a:pt x="124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3" name="Google Shape;7533;p5"/>
            <p:cNvSpPr/>
            <p:nvPr/>
          </p:nvSpPr>
          <p:spPr>
            <a:xfrm>
              <a:off x="-4988677" y="-2972342"/>
              <a:ext cx="13275" cy="13036"/>
            </a:xfrm>
            <a:custGeom>
              <a:avLst/>
              <a:gdLst/>
              <a:ahLst/>
              <a:cxnLst/>
              <a:rect l="l" t="t" r="r" b="b"/>
              <a:pathLst>
                <a:path w="278" h="273" extrusionOk="0">
                  <a:moveTo>
                    <a:pt x="83" y="0"/>
                  </a:moveTo>
                  <a:cubicBezTo>
                    <a:pt x="72" y="0"/>
                    <a:pt x="60" y="4"/>
                    <a:pt x="49" y="11"/>
                  </a:cubicBezTo>
                  <a:cubicBezTo>
                    <a:pt x="23" y="38"/>
                    <a:pt x="0" y="67"/>
                    <a:pt x="19" y="109"/>
                  </a:cubicBezTo>
                  <a:cubicBezTo>
                    <a:pt x="45" y="168"/>
                    <a:pt x="49" y="254"/>
                    <a:pt x="139" y="273"/>
                  </a:cubicBezTo>
                  <a:cubicBezTo>
                    <a:pt x="169" y="254"/>
                    <a:pt x="143" y="213"/>
                    <a:pt x="176" y="187"/>
                  </a:cubicBezTo>
                  <a:cubicBezTo>
                    <a:pt x="277" y="109"/>
                    <a:pt x="206" y="56"/>
                    <a:pt x="131" y="15"/>
                  </a:cubicBezTo>
                  <a:cubicBezTo>
                    <a:pt x="117" y="7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4" name="Google Shape;7534;p5"/>
            <p:cNvSpPr/>
            <p:nvPr/>
          </p:nvSpPr>
          <p:spPr>
            <a:xfrm>
              <a:off x="-5465604" y="-3254354"/>
              <a:ext cx="8786" cy="7306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54" y="0"/>
                  </a:moveTo>
                  <a:lnTo>
                    <a:pt x="154" y="0"/>
                  </a:lnTo>
                  <a:cubicBezTo>
                    <a:pt x="142" y="7"/>
                    <a:pt x="131" y="11"/>
                    <a:pt x="116" y="11"/>
                  </a:cubicBezTo>
                  <a:cubicBezTo>
                    <a:pt x="105" y="11"/>
                    <a:pt x="93" y="7"/>
                    <a:pt x="83" y="7"/>
                  </a:cubicBezTo>
                  <a:cubicBezTo>
                    <a:pt x="71" y="4"/>
                    <a:pt x="60" y="4"/>
                    <a:pt x="49" y="4"/>
                  </a:cubicBezTo>
                  <a:cubicBezTo>
                    <a:pt x="30" y="4"/>
                    <a:pt x="12" y="7"/>
                    <a:pt x="0" y="30"/>
                  </a:cubicBezTo>
                  <a:lnTo>
                    <a:pt x="0" y="33"/>
                  </a:lnTo>
                  <a:cubicBezTo>
                    <a:pt x="7" y="135"/>
                    <a:pt x="71" y="153"/>
                    <a:pt x="146" y="153"/>
                  </a:cubicBezTo>
                  <a:lnTo>
                    <a:pt x="183" y="153"/>
                  </a:lnTo>
                  <a:cubicBezTo>
                    <a:pt x="128" y="112"/>
                    <a:pt x="116" y="59"/>
                    <a:pt x="15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5" name="Google Shape;7535;p5"/>
            <p:cNvSpPr/>
            <p:nvPr/>
          </p:nvSpPr>
          <p:spPr>
            <a:xfrm>
              <a:off x="-5460113" y="-3254354"/>
              <a:ext cx="7926" cy="7306"/>
            </a:xfrm>
            <a:custGeom>
              <a:avLst/>
              <a:gdLst/>
              <a:ahLst/>
              <a:cxnLst/>
              <a:rect l="l" t="t" r="r" b="b"/>
              <a:pathLst>
                <a:path w="166" h="153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59"/>
                    <a:pt x="13" y="112"/>
                    <a:pt x="68" y="153"/>
                  </a:cubicBezTo>
                  <a:cubicBezTo>
                    <a:pt x="76" y="97"/>
                    <a:pt x="166" y="26"/>
                    <a:pt x="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6" name="Google Shape;7536;p5"/>
            <p:cNvSpPr/>
            <p:nvPr/>
          </p:nvSpPr>
          <p:spPr>
            <a:xfrm>
              <a:off x="-5305164" y="-3033224"/>
              <a:ext cx="9693" cy="5205"/>
            </a:xfrm>
            <a:custGeom>
              <a:avLst/>
              <a:gdLst/>
              <a:ahLst/>
              <a:cxnLst/>
              <a:rect l="l" t="t" r="r" b="b"/>
              <a:pathLst>
                <a:path w="203" h="109" extrusionOk="0">
                  <a:moveTo>
                    <a:pt x="124" y="0"/>
                  </a:moveTo>
                  <a:cubicBezTo>
                    <a:pt x="87" y="0"/>
                    <a:pt x="46" y="7"/>
                    <a:pt x="1" y="12"/>
                  </a:cubicBezTo>
                  <a:cubicBezTo>
                    <a:pt x="39" y="42"/>
                    <a:pt x="61" y="60"/>
                    <a:pt x="83" y="79"/>
                  </a:cubicBezTo>
                  <a:cubicBezTo>
                    <a:pt x="109" y="102"/>
                    <a:pt x="128" y="109"/>
                    <a:pt x="143" y="109"/>
                  </a:cubicBezTo>
                  <a:cubicBezTo>
                    <a:pt x="177" y="109"/>
                    <a:pt x="187" y="64"/>
                    <a:pt x="203" y="23"/>
                  </a:cubicBezTo>
                  <a:cubicBezTo>
                    <a:pt x="177" y="4"/>
                    <a:pt x="151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7" name="Google Shape;7537;p5"/>
            <p:cNvSpPr/>
            <p:nvPr/>
          </p:nvSpPr>
          <p:spPr>
            <a:xfrm>
              <a:off x="-5430985" y="-2855450"/>
              <a:ext cx="7019" cy="7735"/>
            </a:xfrm>
            <a:custGeom>
              <a:avLst/>
              <a:gdLst/>
              <a:ahLst/>
              <a:cxnLst/>
              <a:rect l="l" t="t" r="r" b="b"/>
              <a:pathLst>
                <a:path w="147" h="162" extrusionOk="0">
                  <a:moveTo>
                    <a:pt x="94" y="0"/>
                  </a:moveTo>
                  <a:cubicBezTo>
                    <a:pt x="83" y="0"/>
                    <a:pt x="67" y="4"/>
                    <a:pt x="53" y="12"/>
                  </a:cubicBezTo>
                  <a:cubicBezTo>
                    <a:pt x="49" y="64"/>
                    <a:pt x="0" y="124"/>
                    <a:pt x="83" y="161"/>
                  </a:cubicBezTo>
                  <a:cubicBezTo>
                    <a:pt x="90" y="150"/>
                    <a:pt x="98" y="142"/>
                    <a:pt x="105" y="135"/>
                  </a:cubicBezTo>
                  <a:cubicBezTo>
                    <a:pt x="117" y="113"/>
                    <a:pt x="131" y="90"/>
                    <a:pt x="146" y="71"/>
                  </a:cubicBezTo>
                  <a:cubicBezTo>
                    <a:pt x="143" y="27"/>
                    <a:pt x="124" y="0"/>
                    <a:pt x="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8" name="Google Shape;7538;p5"/>
            <p:cNvSpPr/>
            <p:nvPr/>
          </p:nvSpPr>
          <p:spPr>
            <a:xfrm>
              <a:off x="-5482603" y="-3239599"/>
              <a:ext cx="12224" cy="6494"/>
            </a:xfrm>
            <a:custGeom>
              <a:avLst/>
              <a:gdLst/>
              <a:ahLst/>
              <a:cxnLst/>
              <a:rect l="l" t="t" r="r" b="b"/>
              <a:pathLst>
                <a:path w="256" h="136" extrusionOk="0">
                  <a:moveTo>
                    <a:pt x="256" y="9"/>
                  </a:moveTo>
                  <a:lnTo>
                    <a:pt x="256" y="9"/>
                  </a:lnTo>
                  <a:cubicBezTo>
                    <a:pt x="170" y="20"/>
                    <a:pt x="80" y="1"/>
                    <a:pt x="1" y="57"/>
                  </a:cubicBezTo>
                  <a:cubicBezTo>
                    <a:pt x="49" y="109"/>
                    <a:pt x="91" y="135"/>
                    <a:pt x="125" y="135"/>
                  </a:cubicBezTo>
                  <a:cubicBezTo>
                    <a:pt x="170" y="135"/>
                    <a:pt x="206" y="95"/>
                    <a:pt x="256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39" name="Google Shape;7539;p5"/>
            <p:cNvSpPr/>
            <p:nvPr/>
          </p:nvSpPr>
          <p:spPr>
            <a:xfrm>
              <a:off x="-5470809" y="-3238692"/>
              <a:ext cx="9025" cy="9502"/>
            </a:xfrm>
            <a:custGeom>
              <a:avLst/>
              <a:gdLst/>
              <a:ahLst/>
              <a:cxnLst/>
              <a:rect l="l" t="t" r="r" b="b"/>
              <a:pathLst>
                <a:path w="189" h="199" extrusionOk="0">
                  <a:moveTo>
                    <a:pt x="90" y="1"/>
                  </a:moveTo>
                  <a:cubicBezTo>
                    <a:pt x="83" y="9"/>
                    <a:pt x="80" y="16"/>
                    <a:pt x="71" y="27"/>
                  </a:cubicBezTo>
                  <a:cubicBezTo>
                    <a:pt x="1" y="116"/>
                    <a:pt x="102" y="147"/>
                    <a:pt x="132" y="199"/>
                  </a:cubicBezTo>
                  <a:cubicBezTo>
                    <a:pt x="173" y="124"/>
                    <a:pt x="188" y="49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0" name="Google Shape;7540;p5"/>
            <p:cNvSpPr/>
            <p:nvPr/>
          </p:nvSpPr>
          <p:spPr>
            <a:xfrm>
              <a:off x="-5464219" y="-2955773"/>
              <a:ext cx="8118" cy="7019"/>
            </a:xfrm>
            <a:custGeom>
              <a:avLst/>
              <a:gdLst/>
              <a:ahLst/>
              <a:cxnLst/>
              <a:rect l="l" t="t" r="r" b="b"/>
              <a:pathLst>
                <a:path w="170" h="147" extrusionOk="0">
                  <a:moveTo>
                    <a:pt x="64" y="0"/>
                  </a:moveTo>
                  <a:cubicBezTo>
                    <a:pt x="61" y="0"/>
                    <a:pt x="54" y="0"/>
                    <a:pt x="46" y="5"/>
                  </a:cubicBezTo>
                  <a:cubicBezTo>
                    <a:pt x="1" y="19"/>
                    <a:pt x="31" y="57"/>
                    <a:pt x="46" y="79"/>
                  </a:cubicBezTo>
                  <a:cubicBezTo>
                    <a:pt x="61" y="105"/>
                    <a:pt x="83" y="124"/>
                    <a:pt x="102" y="147"/>
                  </a:cubicBezTo>
                  <a:cubicBezTo>
                    <a:pt x="169" y="128"/>
                    <a:pt x="80" y="90"/>
                    <a:pt x="109" y="68"/>
                  </a:cubicBezTo>
                  <a:cubicBezTo>
                    <a:pt x="109" y="31"/>
                    <a:pt x="95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1" name="Google Shape;7541;p5"/>
            <p:cNvSpPr/>
            <p:nvPr/>
          </p:nvSpPr>
          <p:spPr>
            <a:xfrm>
              <a:off x="-5397226" y="-3101220"/>
              <a:ext cx="12511" cy="15710"/>
            </a:xfrm>
            <a:custGeom>
              <a:avLst/>
              <a:gdLst/>
              <a:ahLst/>
              <a:cxnLst/>
              <a:rect l="l" t="t" r="r" b="b"/>
              <a:pathLst>
                <a:path w="262" h="329" extrusionOk="0">
                  <a:moveTo>
                    <a:pt x="235" y="1"/>
                  </a:moveTo>
                  <a:cubicBezTo>
                    <a:pt x="217" y="1"/>
                    <a:pt x="198" y="8"/>
                    <a:pt x="179" y="18"/>
                  </a:cubicBezTo>
                  <a:cubicBezTo>
                    <a:pt x="161" y="27"/>
                    <a:pt x="142" y="37"/>
                    <a:pt x="119" y="37"/>
                  </a:cubicBezTo>
                  <a:cubicBezTo>
                    <a:pt x="105" y="37"/>
                    <a:pt x="90" y="34"/>
                    <a:pt x="74" y="27"/>
                  </a:cubicBezTo>
                  <a:cubicBezTo>
                    <a:pt x="67" y="23"/>
                    <a:pt x="60" y="18"/>
                    <a:pt x="52" y="18"/>
                  </a:cubicBezTo>
                  <a:cubicBezTo>
                    <a:pt x="15" y="18"/>
                    <a:pt x="38" y="113"/>
                    <a:pt x="0" y="135"/>
                  </a:cubicBezTo>
                  <a:cubicBezTo>
                    <a:pt x="48" y="149"/>
                    <a:pt x="123" y="127"/>
                    <a:pt x="123" y="217"/>
                  </a:cubicBezTo>
                  <a:cubicBezTo>
                    <a:pt x="150" y="262"/>
                    <a:pt x="176" y="303"/>
                    <a:pt x="228" y="329"/>
                  </a:cubicBezTo>
                  <a:cubicBezTo>
                    <a:pt x="240" y="220"/>
                    <a:pt x="250" y="113"/>
                    <a:pt x="262" y="4"/>
                  </a:cubicBezTo>
                  <a:cubicBezTo>
                    <a:pt x="250" y="1"/>
                    <a:pt x="243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2" name="Google Shape;7542;p5"/>
            <p:cNvSpPr/>
            <p:nvPr/>
          </p:nvSpPr>
          <p:spPr>
            <a:xfrm>
              <a:off x="-5403863" y="-3091813"/>
              <a:ext cx="17906" cy="11317"/>
            </a:xfrm>
            <a:custGeom>
              <a:avLst/>
              <a:gdLst/>
              <a:ahLst/>
              <a:cxnLst/>
              <a:rect l="l" t="t" r="r" b="b"/>
              <a:pathLst>
                <a:path w="375" h="237" extrusionOk="0">
                  <a:moveTo>
                    <a:pt x="217" y="1"/>
                  </a:moveTo>
                  <a:cubicBezTo>
                    <a:pt x="195" y="1"/>
                    <a:pt x="177" y="16"/>
                    <a:pt x="161" y="42"/>
                  </a:cubicBezTo>
                  <a:cubicBezTo>
                    <a:pt x="132" y="109"/>
                    <a:pt x="53" y="135"/>
                    <a:pt x="1" y="177"/>
                  </a:cubicBezTo>
                  <a:cubicBezTo>
                    <a:pt x="30" y="218"/>
                    <a:pt x="65" y="203"/>
                    <a:pt x="91" y="214"/>
                  </a:cubicBezTo>
                  <a:cubicBezTo>
                    <a:pt x="120" y="230"/>
                    <a:pt x="150" y="237"/>
                    <a:pt x="177" y="237"/>
                  </a:cubicBezTo>
                  <a:cubicBezTo>
                    <a:pt x="191" y="237"/>
                    <a:pt x="210" y="233"/>
                    <a:pt x="225" y="233"/>
                  </a:cubicBezTo>
                  <a:cubicBezTo>
                    <a:pt x="229" y="230"/>
                    <a:pt x="232" y="230"/>
                    <a:pt x="236" y="230"/>
                  </a:cubicBezTo>
                  <a:cubicBezTo>
                    <a:pt x="281" y="218"/>
                    <a:pt x="326" y="196"/>
                    <a:pt x="370" y="177"/>
                  </a:cubicBezTo>
                  <a:lnTo>
                    <a:pt x="374" y="177"/>
                  </a:lnTo>
                  <a:cubicBezTo>
                    <a:pt x="370" y="162"/>
                    <a:pt x="367" y="147"/>
                    <a:pt x="367" y="132"/>
                  </a:cubicBezTo>
                  <a:cubicBezTo>
                    <a:pt x="315" y="106"/>
                    <a:pt x="289" y="65"/>
                    <a:pt x="262" y="20"/>
                  </a:cubicBezTo>
                  <a:cubicBezTo>
                    <a:pt x="248" y="9"/>
                    <a:pt x="232" y="1"/>
                    <a:pt x="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3" name="Google Shape;7543;p5"/>
            <p:cNvSpPr/>
            <p:nvPr/>
          </p:nvSpPr>
          <p:spPr>
            <a:xfrm>
              <a:off x="-5401189" y="-3095155"/>
              <a:ext cx="9836" cy="5396"/>
            </a:xfrm>
            <a:custGeom>
              <a:avLst/>
              <a:gdLst/>
              <a:ahLst/>
              <a:cxnLst/>
              <a:rect l="l" t="t" r="r" b="b"/>
              <a:pathLst>
                <a:path w="206" h="113" extrusionOk="0">
                  <a:moveTo>
                    <a:pt x="83" y="8"/>
                  </a:moveTo>
                  <a:lnTo>
                    <a:pt x="83" y="8"/>
                  </a:lnTo>
                  <a:cubicBezTo>
                    <a:pt x="61" y="48"/>
                    <a:pt x="0" y="98"/>
                    <a:pt x="105" y="112"/>
                  </a:cubicBezTo>
                  <a:cubicBezTo>
                    <a:pt x="121" y="86"/>
                    <a:pt x="139" y="71"/>
                    <a:pt x="161" y="71"/>
                  </a:cubicBezTo>
                  <a:cubicBezTo>
                    <a:pt x="176" y="71"/>
                    <a:pt x="192" y="79"/>
                    <a:pt x="206" y="90"/>
                  </a:cubicBezTo>
                  <a:cubicBezTo>
                    <a:pt x="206" y="0"/>
                    <a:pt x="131" y="22"/>
                    <a:pt x="83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4" name="Google Shape;7544;p5"/>
            <p:cNvSpPr/>
            <p:nvPr/>
          </p:nvSpPr>
          <p:spPr>
            <a:xfrm>
              <a:off x="-5250013" y="-3098928"/>
              <a:ext cx="7926" cy="7163"/>
            </a:xfrm>
            <a:custGeom>
              <a:avLst/>
              <a:gdLst/>
              <a:ahLst/>
              <a:cxnLst/>
              <a:rect l="l" t="t" r="r" b="b"/>
              <a:pathLst>
                <a:path w="166" h="150" extrusionOk="0">
                  <a:moveTo>
                    <a:pt x="95" y="1"/>
                  </a:moveTo>
                  <a:cubicBezTo>
                    <a:pt x="87" y="1"/>
                    <a:pt x="79" y="5"/>
                    <a:pt x="72" y="8"/>
                  </a:cubicBezTo>
                  <a:cubicBezTo>
                    <a:pt x="1" y="38"/>
                    <a:pt x="72" y="87"/>
                    <a:pt x="57" y="124"/>
                  </a:cubicBezTo>
                  <a:cubicBezTo>
                    <a:pt x="87" y="143"/>
                    <a:pt x="109" y="150"/>
                    <a:pt x="124" y="150"/>
                  </a:cubicBezTo>
                  <a:cubicBezTo>
                    <a:pt x="158" y="150"/>
                    <a:pt x="166" y="117"/>
                    <a:pt x="150" y="53"/>
                  </a:cubicBezTo>
                  <a:cubicBezTo>
                    <a:pt x="131" y="34"/>
                    <a:pt x="124" y="1"/>
                    <a:pt x="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5" name="Google Shape;7545;p5"/>
            <p:cNvSpPr/>
            <p:nvPr/>
          </p:nvSpPr>
          <p:spPr>
            <a:xfrm>
              <a:off x="-5469567" y="-3207463"/>
              <a:ext cx="8643" cy="5253"/>
            </a:xfrm>
            <a:custGeom>
              <a:avLst/>
              <a:gdLst/>
              <a:ahLst/>
              <a:cxnLst/>
              <a:rect l="l" t="t" r="r" b="b"/>
              <a:pathLst>
                <a:path w="181" h="110" extrusionOk="0">
                  <a:moveTo>
                    <a:pt x="83" y="1"/>
                  </a:moveTo>
                  <a:cubicBezTo>
                    <a:pt x="64" y="1"/>
                    <a:pt x="45" y="9"/>
                    <a:pt x="38" y="19"/>
                  </a:cubicBezTo>
                  <a:cubicBezTo>
                    <a:pt x="1" y="72"/>
                    <a:pt x="64" y="83"/>
                    <a:pt x="90" y="109"/>
                  </a:cubicBezTo>
                  <a:lnTo>
                    <a:pt x="90" y="106"/>
                  </a:lnTo>
                  <a:cubicBezTo>
                    <a:pt x="98" y="72"/>
                    <a:pt x="180" y="68"/>
                    <a:pt x="135" y="19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6" name="Google Shape;7546;p5"/>
            <p:cNvSpPr/>
            <p:nvPr/>
          </p:nvSpPr>
          <p:spPr>
            <a:xfrm>
              <a:off x="-5412076" y="-2985044"/>
              <a:ext cx="7544" cy="7210"/>
            </a:xfrm>
            <a:custGeom>
              <a:avLst/>
              <a:gdLst/>
              <a:ahLst/>
              <a:cxnLst/>
              <a:rect l="l" t="t" r="r" b="b"/>
              <a:pathLst>
                <a:path w="158" h="151" extrusionOk="0">
                  <a:moveTo>
                    <a:pt x="106" y="1"/>
                  </a:moveTo>
                  <a:cubicBezTo>
                    <a:pt x="94" y="1"/>
                    <a:pt x="87" y="4"/>
                    <a:pt x="71" y="8"/>
                  </a:cubicBezTo>
                  <a:cubicBezTo>
                    <a:pt x="16" y="42"/>
                    <a:pt x="1" y="90"/>
                    <a:pt x="23" y="150"/>
                  </a:cubicBezTo>
                  <a:cubicBezTo>
                    <a:pt x="42" y="150"/>
                    <a:pt x="57" y="147"/>
                    <a:pt x="75" y="142"/>
                  </a:cubicBezTo>
                  <a:cubicBezTo>
                    <a:pt x="106" y="116"/>
                    <a:pt x="158" y="109"/>
                    <a:pt x="147" y="53"/>
                  </a:cubicBezTo>
                  <a:cubicBezTo>
                    <a:pt x="139" y="23"/>
                    <a:pt x="128" y="1"/>
                    <a:pt x="1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7" name="Google Shape;7547;p5"/>
            <p:cNvSpPr/>
            <p:nvPr/>
          </p:nvSpPr>
          <p:spPr>
            <a:xfrm>
              <a:off x="-5322115" y="-3011068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80" y="0"/>
                  </a:moveTo>
                  <a:cubicBezTo>
                    <a:pt x="75" y="0"/>
                    <a:pt x="68" y="4"/>
                    <a:pt x="61" y="7"/>
                  </a:cubicBezTo>
                  <a:cubicBezTo>
                    <a:pt x="38" y="23"/>
                    <a:pt x="23" y="45"/>
                    <a:pt x="4" y="67"/>
                  </a:cubicBezTo>
                  <a:cubicBezTo>
                    <a:pt x="4" y="71"/>
                    <a:pt x="1" y="71"/>
                    <a:pt x="1" y="71"/>
                  </a:cubicBezTo>
                  <a:cubicBezTo>
                    <a:pt x="19" y="75"/>
                    <a:pt x="38" y="78"/>
                    <a:pt x="53" y="82"/>
                  </a:cubicBezTo>
                  <a:cubicBezTo>
                    <a:pt x="68" y="86"/>
                    <a:pt x="83" y="104"/>
                    <a:pt x="97" y="104"/>
                  </a:cubicBezTo>
                  <a:cubicBezTo>
                    <a:pt x="106" y="104"/>
                    <a:pt x="116" y="97"/>
                    <a:pt x="124" y="78"/>
                  </a:cubicBezTo>
                  <a:cubicBezTo>
                    <a:pt x="128" y="64"/>
                    <a:pt x="128" y="41"/>
                    <a:pt x="120" y="30"/>
                  </a:cubicBezTo>
                  <a:cubicBezTo>
                    <a:pt x="113" y="14"/>
                    <a:pt x="97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8" name="Google Shape;7548;p5"/>
            <p:cNvSpPr/>
            <p:nvPr/>
          </p:nvSpPr>
          <p:spPr>
            <a:xfrm>
              <a:off x="-5396367" y="-3138894"/>
              <a:ext cx="25594" cy="12892"/>
            </a:xfrm>
            <a:custGeom>
              <a:avLst/>
              <a:gdLst/>
              <a:ahLst/>
              <a:cxnLst/>
              <a:rect l="l" t="t" r="r" b="b"/>
              <a:pathLst>
                <a:path w="536" h="270" extrusionOk="0">
                  <a:moveTo>
                    <a:pt x="468" y="0"/>
                  </a:moveTo>
                  <a:cubicBezTo>
                    <a:pt x="460" y="0"/>
                    <a:pt x="449" y="5"/>
                    <a:pt x="434" y="15"/>
                  </a:cubicBezTo>
                  <a:cubicBezTo>
                    <a:pt x="389" y="53"/>
                    <a:pt x="334" y="49"/>
                    <a:pt x="281" y="67"/>
                  </a:cubicBezTo>
                  <a:cubicBezTo>
                    <a:pt x="303" y="86"/>
                    <a:pt x="337" y="105"/>
                    <a:pt x="307" y="135"/>
                  </a:cubicBezTo>
                  <a:cubicBezTo>
                    <a:pt x="300" y="143"/>
                    <a:pt x="292" y="146"/>
                    <a:pt x="284" y="146"/>
                  </a:cubicBezTo>
                  <a:cubicBezTo>
                    <a:pt x="274" y="146"/>
                    <a:pt x="255" y="135"/>
                    <a:pt x="244" y="131"/>
                  </a:cubicBezTo>
                  <a:cubicBezTo>
                    <a:pt x="203" y="150"/>
                    <a:pt x="146" y="124"/>
                    <a:pt x="120" y="179"/>
                  </a:cubicBezTo>
                  <a:cubicBezTo>
                    <a:pt x="79" y="195"/>
                    <a:pt x="42" y="214"/>
                    <a:pt x="1" y="232"/>
                  </a:cubicBezTo>
                  <a:cubicBezTo>
                    <a:pt x="20" y="251"/>
                    <a:pt x="42" y="255"/>
                    <a:pt x="60" y="255"/>
                  </a:cubicBezTo>
                  <a:cubicBezTo>
                    <a:pt x="75" y="255"/>
                    <a:pt x="87" y="251"/>
                    <a:pt x="98" y="251"/>
                  </a:cubicBezTo>
                  <a:cubicBezTo>
                    <a:pt x="109" y="251"/>
                    <a:pt x="124" y="247"/>
                    <a:pt x="135" y="247"/>
                  </a:cubicBezTo>
                  <a:cubicBezTo>
                    <a:pt x="143" y="247"/>
                    <a:pt x="154" y="247"/>
                    <a:pt x="161" y="251"/>
                  </a:cubicBezTo>
                  <a:cubicBezTo>
                    <a:pt x="180" y="221"/>
                    <a:pt x="203" y="210"/>
                    <a:pt x="225" y="210"/>
                  </a:cubicBezTo>
                  <a:cubicBezTo>
                    <a:pt x="258" y="210"/>
                    <a:pt x="289" y="232"/>
                    <a:pt x="318" y="247"/>
                  </a:cubicBezTo>
                  <a:cubicBezTo>
                    <a:pt x="341" y="258"/>
                    <a:pt x="363" y="269"/>
                    <a:pt x="379" y="269"/>
                  </a:cubicBezTo>
                  <a:cubicBezTo>
                    <a:pt x="396" y="269"/>
                    <a:pt x="408" y="255"/>
                    <a:pt x="405" y="210"/>
                  </a:cubicBezTo>
                  <a:cubicBezTo>
                    <a:pt x="393" y="112"/>
                    <a:pt x="472" y="150"/>
                    <a:pt x="509" y="127"/>
                  </a:cubicBezTo>
                  <a:cubicBezTo>
                    <a:pt x="524" y="101"/>
                    <a:pt x="536" y="75"/>
                    <a:pt x="517" y="45"/>
                  </a:cubicBezTo>
                  <a:cubicBezTo>
                    <a:pt x="517" y="41"/>
                    <a:pt x="517" y="41"/>
                    <a:pt x="513" y="41"/>
                  </a:cubicBezTo>
                  <a:cubicBezTo>
                    <a:pt x="501" y="22"/>
                    <a:pt x="491" y="0"/>
                    <a:pt x="4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49" name="Google Shape;7549;p5"/>
            <p:cNvSpPr/>
            <p:nvPr/>
          </p:nvSpPr>
          <p:spPr>
            <a:xfrm>
              <a:off x="-5387437" y="-3136555"/>
              <a:ext cx="7210" cy="4679"/>
            </a:xfrm>
            <a:custGeom>
              <a:avLst/>
              <a:gdLst/>
              <a:ahLst/>
              <a:cxnLst/>
              <a:rect l="l" t="t" r="r" b="b"/>
              <a:pathLst>
                <a:path w="151" h="98" extrusionOk="0">
                  <a:moveTo>
                    <a:pt x="49" y="0"/>
                  </a:moveTo>
                  <a:cubicBezTo>
                    <a:pt x="42" y="0"/>
                    <a:pt x="35" y="4"/>
                    <a:pt x="30" y="11"/>
                  </a:cubicBezTo>
                  <a:cubicBezTo>
                    <a:pt x="0" y="41"/>
                    <a:pt x="35" y="60"/>
                    <a:pt x="57" y="82"/>
                  </a:cubicBezTo>
                  <a:cubicBezTo>
                    <a:pt x="68" y="86"/>
                    <a:pt x="87" y="97"/>
                    <a:pt x="97" y="97"/>
                  </a:cubicBezTo>
                  <a:cubicBezTo>
                    <a:pt x="105" y="97"/>
                    <a:pt x="113" y="94"/>
                    <a:pt x="120" y="86"/>
                  </a:cubicBezTo>
                  <a:cubicBezTo>
                    <a:pt x="150" y="56"/>
                    <a:pt x="116" y="37"/>
                    <a:pt x="94" y="18"/>
                  </a:cubicBezTo>
                  <a:cubicBezTo>
                    <a:pt x="83" y="11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550" name="Google Shape;7550;p5"/>
          <p:cNvGrpSpPr/>
          <p:nvPr/>
        </p:nvGrpSpPr>
        <p:grpSpPr>
          <a:xfrm rot="-5400000">
            <a:off x="-1096044" y="3863144"/>
            <a:ext cx="4381258" cy="2346142"/>
            <a:chOff x="-4904924" y="1912865"/>
            <a:chExt cx="1329790" cy="712096"/>
          </a:xfrm>
        </p:grpSpPr>
        <p:sp>
          <p:nvSpPr>
            <p:cNvPr id="7551" name="Google Shape;7551;p5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2" name="Google Shape;7552;p5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3" name="Google Shape;7553;p5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4" name="Google Shape;7554;p5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5" name="Google Shape;7555;p5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6" name="Google Shape;7556;p5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7" name="Google Shape;7557;p5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8" name="Google Shape;7558;p5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59" name="Google Shape;7559;p5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0" name="Google Shape;7560;p5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1" name="Google Shape;7561;p5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2" name="Google Shape;7562;p5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3" name="Google Shape;7563;p5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4" name="Google Shape;7564;p5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5" name="Google Shape;7565;p5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6" name="Google Shape;7566;p5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7" name="Google Shape;7567;p5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8" name="Google Shape;7568;p5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69" name="Google Shape;7569;p5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0" name="Google Shape;7570;p5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1" name="Google Shape;7571;p5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2" name="Google Shape;7572;p5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3" name="Google Shape;7573;p5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4" name="Google Shape;7574;p5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5" name="Google Shape;7575;p5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6" name="Google Shape;7576;p5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7" name="Google Shape;7577;p5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8" name="Google Shape;7578;p5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79" name="Google Shape;7579;p5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0" name="Google Shape;7580;p5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1" name="Google Shape;7581;p5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2" name="Google Shape;7582;p5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3" name="Google Shape;7583;p5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4" name="Google Shape;7584;p5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5" name="Google Shape;7585;p5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6" name="Google Shape;7586;p5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7" name="Google Shape;7587;p5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8" name="Google Shape;7588;p5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89" name="Google Shape;7589;p5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0" name="Google Shape;7590;p5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1" name="Google Shape;7591;p5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2" name="Google Shape;7592;p5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3" name="Google Shape;7593;p5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4" name="Google Shape;7594;p5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5" name="Google Shape;7595;p5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6" name="Google Shape;7596;p5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7" name="Google Shape;7597;p5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8" name="Google Shape;7598;p5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99" name="Google Shape;7599;p5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0" name="Google Shape;7600;p5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1" name="Google Shape;7601;p5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2" name="Google Shape;7602;p5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3" name="Google Shape;7603;p5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4" name="Google Shape;7604;p5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5" name="Google Shape;7605;p5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6" name="Google Shape;7606;p5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7" name="Google Shape;7607;p5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8" name="Google Shape;7608;p5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09" name="Google Shape;7609;p5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0" name="Google Shape;7610;p5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1" name="Google Shape;7611;p5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2" name="Google Shape;7612;p5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3" name="Google Shape;7613;p5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4" name="Google Shape;7614;p5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5" name="Google Shape;7615;p5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6" name="Google Shape;7616;p5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7" name="Google Shape;7617;p5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8" name="Google Shape;7618;p5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19" name="Google Shape;7619;p5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0" name="Google Shape;7620;p5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1" name="Google Shape;7621;p5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2" name="Google Shape;7622;p5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3" name="Google Shape;7623;p5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4" name="Google Shape;7624;p5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5" name="Google Shape;7625;p5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6" name="Google Shape;7626;p5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7" name="Google Shape;7627;p5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8" name="Google Shape;7628;p5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29" name="Google Shape;7629;p5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0" name="Google Shape;7630;p5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1" name="Google Shape;7631;p5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2" name="Google Shape;7632;p5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3" name="Google Shape;7633;p5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4" name="Google Shape;7634;p5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5" name="Google Shape;7635;p5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6" name="Google Shape;7636;p5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7" name="Google Shape;7637;p5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8" name="Google Shape;7638;p5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39" name="Google Shape;7639;p5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0" name="Google Shape;7640;p5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1" name="Google Shape;7641;p5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2" name="Google Shape;7642;p5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3" name="Google Shape;7643;p5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4" name="Google Shape;7644;p5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5" name="Google Shape;7645;p5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6" name="Google Shape;7646;p5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7" name="Google Shape;7647;p5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8" name="Google Shape;7648;p5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49" name="Google Shape;7649;p5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0" name="Google Shape;7650;p5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1" name="Google Shape;7651;p5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2" name="Google Shape;7652;p5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3" name="Google Shape;7653;p5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4" name="Google Shape;7654;p5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5" name="Google Shape;7655;p5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6" name="Google Shape;7656;p5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7" name="Google Shape;7657;p5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8" name="Google Shape;7658;p5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59" name="Google Shape;7659;p5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0" name="Google Shape;7660;p5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1" name="Google Shape;7661;p5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2" name="Google Shape;7662;p5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3" name="Google Shape;7663;p5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4" name="Google Shape;7664;p5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5" name="Google Shape;7665;p5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6" name="Google Shape;7666;p5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7" name="Google Shape;7667;p5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8" name="Google Shape;7668;p5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69" name="Google Shape;7669;p5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0" name="Google Shape;7670;p5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1" name="Google Shape;7671;p5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2" name="Google Shape;7672;p5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3" name="Google Shape;7673;p5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4" name="Google Shape;7674;p5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5" name="Google Shape;7675;p5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6" name="Google Shape;7676;p5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7" name="Google Shape;7677;p5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8" name="Google Shape;7678;p5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79" name="Google Shape;7679;p5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0" name="Google Shape;7680;p5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1" name="Google Shape;7681;p5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2" name="Google Shape;7682;p5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3" name="Google Shape;7683;p5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4" name="Google Shape;7684;p5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5" name="Google Shape;7685;p5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6" name="Google Shape;7686;p5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7" name="Google Shape;7687;p5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8" name="Google Shape;7688;p5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89" name="Google Shape;7689;p5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0" name="Google Shape;7690;p5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1" name="Google Shape;7691;p5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2" name="Google Shape;7692;p5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3" name="Google Shape;7693;p5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4" name="Google Shape;7694;p5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5" name="Google Shape;7695;p5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6" name="Google Shape;7696;p5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7" name="Google Shape;7697;p5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8" name="Google Shape;7698;p5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99" name="Google Shape;7699;p5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0" name="Google Shape;7700;p5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1" name="Google Shape;7701;p5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2" name="Google Shape;7702;p5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3" name="Google Shape;7703;p5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4" name="Google Shape;7704;p5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5" name="Google Shape;7705;p5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6" name="Google Shape;7706;p5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7" name="Google Shape;7707;p5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8" name="Google Shape;7708;p5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09" name="Google Shape;7709;p5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0" name="Google Shape;7710;p5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1" name="Google Shape;7711;p5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2" name="Google Shape;7712;p5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3" name="Google Shape;7713;p5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14" name="Google Shape;7714;p5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7715" name="Google Shape;7715;p5"/>
          <p:cNvSpPr txBox="1">
            <a:spLocks noGrp="1"/>
          </p:cNvSpPr>
          <p:nvPr>
            <p:ph type="subTitle" idx="1"/>
          </p:nvPr>
        </p:nvSpPr>
        <p:spPr>
          <a:xfrm>
            <a:off x="1666613" y="2593450"/>
            <a:ext cx="26130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>
                <a:solidFill>
                  <a:schemeClr val="accent4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716" name="Google Shape;7716;p5"/>
          <p:cNvSpPr txBox="1">
            <a:spLocks noGrp="1"/>
          </p:cNvSpPr>
          <p:nvPr>
            <p:ph type="subTitle" idx="2"/>
          </p:nvPr>
        </p:nvSpPr>
        <p:spPr>
          <a:xfrm>
            <a:off x="4864363" y="2593450"/>
            <a:ext cx="26130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400">
                <a:solidFill>
                  <a:schemeClr val="accent4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5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717" name="Google Shape;7717;p5"/>
          <p:cNvSpPr txBox="1">
            <a:spLocks noGrp="1"/>
          </p:cNvSpPr>
          <p:nvPr>
            <p:ph type="subTitle" idx="3"/>
          </p:nvPr>
        </p:nvSpPr>
        <p:spPr>
          <a:xfrm>
            <a:off x="1666613" y="3366175"/>
            <a:ext cx="26130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18" name="Google Shape;7718;p5"/>
          <p:cNvSpPr txBox="1">
            <a:spLocks noGrp="1"/>
          </p:cNvSpPr>
          <p:nvPr>
            <p:ph type="subTitle" idx="4"/>
          </p:nvPr>
        </p:nvSpPr>
        <p:spPr>
          <a:xfrm>
            <a:off x="4864388" y="3366175"/>
            <a:ext cx="2613000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19" name="Google Shape;7719;p5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7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21" name="Google Shape;7721;p6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-5400000">
            <a:off x="8345322" y="3556524"/>
            <a:ext cx="2305050" cy="2458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7722" name="Google Shape;7722;p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2343603">
            <a:off x="-557534" y="-2489050"/>
            <a:ext cx="6489450" cy="6048102"/>
          </a:xfrm>
          <a:prstGeom prst="rect">
            <a:avLst/>
          </a:prstGeom>
          <a:noFill/>
          <a:ln>
            <a:noFill/>
          </a:ln>
        </p:spPr>
      </p:pic>
      <p:pic>
        <p:nvPicPr>
          <p:cNvPr id="7723" name="Google Shape;7723;p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497354">
            <a:off x="7827566" y="-1552414"/>
            <a:ext cx="2733374" cy="255566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724" name="Google Shape;7724;p6"/>
          <p:cNvGrpSpPr/>
          <p:nvPr/>
        </p:nvGrpSpPr>
        <p:grpSpPr>
          <a:xfrm rot="1938944">
            <a:off x="3758410" y="3855827"/>
            <a:ext cx="3686054" cy="2746911"/>
            <a:chOff x="-2823883" y="2920485"/>
            <a:chExt cx="1609891" cy="1199719"/>
          </a:xfrm>
        </p:grpSpPr>
        <p:sp>
          <p:nvSpPr>
            <p:cNvPr id="7725" name="Google Shape;7725;p6"/>
            <p:cNvSpPr/>
            <p:nvPr/>
          </p:nvSpPr>
          <p:spPr>
            <a:xfrm>
              <a:off x="-1893379" y="3170027"/>
              <a:ext cx="468571" cy="253362"/>
            </a:xfrm>
            <a:custGeom>
              <a:avLst/>
              <a:gdLst/>
              <a:ahLst/>
              <a:cxnLst/>
              <a:rect l="l" t="t" r="r" b="b"/>
              <a:pathLst>
                <a:path w="9813" h="5306" extrusionOk="0">
                  <a:moveTo>
                    <a:pt x="9813" y="1"/>
                  </a:moveTo>
                  <a:lnTo>
                    <a:pt x="9813" y="1"/>
                  </a:lnTo>
                  <a:cubicBezTo>
                    <a:pt x="9630" y="35"/>
                    <a:pt x="9495" y="46"/>
                    <a:pt x="9371" y="83"/>
                  </a:cubicBezTo>
                  <a:cubicBezTo>
                    <a:pt x="9117" y="166"/>
                    <a:pt x="8867" y="266"/>
                    <a:pt x="8617" y="356"/>
                  </a:cubicBezTo>
                  <a:cubicBezTo>
                    <a:pt x="8586" y="368"/>
                    <a:pt x="8549" y="378"/>
                    <a:pt x="8519" y="378"/>
                  </a:cubicBezTo>
                  <a:cubicBezTo>
                    <a:pt x="8508" y="378"/>
                    <a:pt x="8501" y="378"/>
                    <a:pt x="8493" y="375"/>
                  </a:cubicBezTo>
                  <a:cubicBezTo>
                    <a:pt x="8460" y="363"/>
                    <a:pt x="8426" y="360"/>
                    <a:pt x="8396" y="360"/>
                  </a:cubicBezTo>
                  <a:cubicBezTo>
                    <a:pt x="8306" y="360"/>
                    <a:pt x="8224" y="397"/>
                    <a:pt x="8138" y="420"/>
                  </a:cubicBezTo>
                  <a:cubicBezTo>
                    <a:pt x="8044" y="446"/>
                    <a:pt x="7947" y="465"/>
                    <a:pt x="7851" y="487"/>
                  </a:cubicBezTo>
                  <a:cubicBezTo>
                    <a:pt x="7738" y="506"/>
                    <a:pt x="7618" y="502"/>
                    <a:pt x="7518" y="551"/>
                  </a:cubicBezTo>
                  <a:cubicBezTo>
                    <a:pt x="7211" y="689"/>
                    <a:pt x="6878" y="682"/>
                    <a:pt x="6557" y="756"/>
                  </a:cubicBezTo>
                  <a:cubicBezTo>
                    <a:pt x="6299" y="816"/>
                    <a:pt x="6034" y="839"/>
                    <a:pt x="5768" y="872"/>
                  </a:cubicBezTo>
                  <a:cubicBezTo>
                    <a:pt x="5667" y="887"/>
                    <a:pt x="5558" y="913"/>
                    <a:pt x="5454" y="913"/>
                  </a:cubicBezTo>
                  <a:cubicBezTo>
                    <a:pt x="5420" y="913"/>
                    <a:pt x="5391" y="910"/>
                    <a:pt x="5357" y="902"/>
                  </a:cubicBezTo>
                  <a:cubicBezTo>
                    <a:pt x="5312" y="894"/>
                    <a:pt x="5271" y="891"/>
                    <a:pt x="5230" y="891"/>
                  </a:cubicBezTo>
                  <a:cubicBezTo>
                    <a:pt x="5163" y="891"/>
                    <a:pt x="5095" y="902"/>
                    <a:pt x="5025" y="913"/>
                  </a:cubicBezTo>
                  <a:cubicBezTo>
                    <a:pt x="4859" y="946"/>
                    <a:pt x="4699" y="1029"/>
                    <a:pt x="4527" y="1029"/>
                  </a:cubicBezTo>
                  <a:cubicBezTo>
                    <a:pt x="4471" y="1029"/>
                    <a:pt x="4411" y="1022"/>
                    <a:pt x="4352" y="996"/>
                  </a:cubicBezTo>
                  <a:cubicBezTo>
                    <a:pt x="4340" y="991"/>
                    <a:pt x="4329" y="991"/>
                    <a:pt x="4318" y="991"/>
                  </a:cubicBezTo>
                  <a:cubicBezTo>
                    <a:pt x="4280" y="991"/>
                    <a:pt x="4240" y="1006"/>
                    <a:pt x="4202" y="1010"/>
                  </a:cubicBezTo>
                  <a:cubicBezTo>
                    <a:pt x="4086" y="1032"/>
                    <a:pt x="3966" y="1055"/>
                    <a:pt x="3839" y="1077"/>
                  </a:cubicBezTo>
                  <a:cubicBezTo>
                    <a:pt x="3802" y="1032"/>
                    <a:pt x="3764" y="980"/>
                    <a:pt x="3731" y="936"/>
                  </a:cubicBezTo>
                  <a:cubicBezTo>
                    <a:pt x="3589" y="962"/>
                    <a:pt x="3529" y="991"/>
                    <a:pt x="3465" y="1059"/>
                  </a:cubicBezTo>
                  <a:cubicBezTo>
                    <a:pt x="3436" y="1089"/>
                    <a:pt x="3410" y="1145"/>
                    <a:pt x="3379" y="1148"/>
                  </a:cubicBezTo>
                  <a:cubicBezTo>
                    <a:pt x="3226" y="1156"/>
                    <a:pt x="3077" y="1220"/>
                    <a:pt x="2927" y="1220"/>
                  </a:cubicBezTo>
                  <a:cubicBezTo>
                    <a:pt x="2897" y="1220"/>
                    <a:pt x="2871" y="1220"/>
                    <a:pt x="2841" y="1212"/>
                  </a:cubicBezTo>
                  <a:cubicBezTo>
                    <a:pt x="2792" y="1205"/>
                    <a:pt x="2744" y="1198"/>
                    <a:pt x="2696" y="1198"/>
                  </a:cubicBezTo>
                  <a:cubicBezTo>
                    <a:pt x="2609" y="1198"/>
                    <a:pt x="2527" y="1216"/>
                    <a:pt x="2437" y="1265"/>
                  </a:cubicBezTo>
                  <a:cubicBezTo>
                    <a:pt x="2494" y="1328"/>
                    <a:pt x="2535" y="1377"/>
                    <a:pt x="2591" y="1436"/>
                  </a:cubicBezTo>
                  <a:cubicBezTo>
                    <a:pt x="2280" y="1574"/>
                    <a:pt x="2042" y="1784"/>
                    <a:pt x="1754" y="1911"/>
                  </a:cubicBezTo>
                  <a:cubicBezTo>
                    <a:pt x="1712" y="1926"/>
                    <a:pt x="1686" y="1983"/>
                    <a:pt x="1656" y="2019"/>
                  </a:cubicBezTo>
                  <a:cubicBezTo>
                    <a:pt x="1548" y="2169"/>
                    <a:pt x="1454" y="2330"/>
                    <a:pt x="1335" y="2464"/>
                  </a:cubicBezTo>
                  <a:cubicBezTo>
                    <a:pt x="1196" y="2614"/>
                    <a:pt x="1043" y="2752"/>
                    <a:pt x="879" y="2872"/>
                  </a:cubicBezTo>
                  <a:cubicBezTo>
                    <a:pt x="770" y="2954"/>
                    <a:pt x="767" y="3014"/>
                    <a:pt x="864" y="3115"/>
                  </a:cubicBezTo>
                  <a:cubicBezTo>
                    <a:pt x="651" y="3291"/>
                    <a:pt x="688" y="3589"/>
                    <a:pt x="501" y="3784"/>
                  </a:cubicBezTo>
                  <a:cubicBezTo>
                    <a:pt x="463" y="3822"/>
                    <a:pt x="486" y="3911"/>
                    <a:pt x="472" y="3974"/>
                  </a:cubicBezTo>
                  <a:cubicBezTo>
                    <a:pt x="411" y="4162"/>
                    <a:pt x="348" y="4348"/>
                    <a:pt x="288" y="4535"/>
                  </a:cubicBezTo>
                  <a:cubicBezTo>
                    <a:pt x="277" y="4569"/>
                    <a:pt x="270" y="4621"/>
                    <a:pt x="247" y="4633"/>
                  </a:cubicBezTo>
                  <a:cubicBezTo>
                    <a:pt x="108" y="4685"/>
                    <a:pt x="135" y="4812"/>
                    <a:pt x="113" y="4916"/>
                  </a:cubicBezTo>
                  <a:cubicBezTo>
                    <a:pt x="86" y="5036"/>
                    <a:pt x="45" y="5156"/>
                    <a:pt x="1" y="5294"/>
                  </a:cubicBezTo>
                  <a:cubicBezTo>
                    <a:pt x="34" y="5298"/>
                    <a:pt x="60" y="5306"/>
                    <a:pt x="79" y="5306"/>
                  </a:cubicBezTo>
                  <a:cubicBezTo>
                    <a:pt x="86" y="5306"/>
                    <a:pt x="94" y="5302"/>
                    <a:pt x="97" y="5298"/>
                  </a:cubicBezTo>
                  <a:cubicBezTo>
                    <a:pt x="175" y="5201"/>
                    <a:pt x="262" y="5104"/>
                    <a:pt x="277" y="4969"/>
                  </a:cubicBezTo>
                  <a:cubicBezTo>
                    <a:pt x="284" y="4924"/>
                    <a:pt x="284" y="4864"/>
                    <a:pt x="310" y="4831"/>
                  </a:cubicBezTo>
                  <a:cubicBezTo>
                    <a:pt x="475" y="4610"/>
                    <a:pt x="534" y="4345"/>
                    <a:pt x="629" y="4094"/>
                  </a:cubicBezTo>
                  <a:cubicBezTo>
                    <a:pt x="665" y="3990"/>
                    <a:pt x="688" y="3877"/>
                    <a:pt x="736" y="3777"/>
                  </a:cubicBezTo>
                  <a:cubicBezTo>
                    <a:pt x="796" y="3649"/>
                    <a:pt x="875" y="3534"/>
                    <a:pt x="938" y="3406"/>
                  </a:cubicBezTo>
                  <a:cubicBezTo>
                    <a:pt x="1189" y="2887"/>
                    <a:pt x="1566" y="2468"/>
                    <a:pt x="2007" y="2109"/>
                  </a:cubicBezTo>
                  <a:cubicBezTo>
                    <a:pt x="2157" y="1990"/>
                    <a:pt x="2314" y="1870"/>
                    <a:pt x="2482" y="1784"/>
                  </a:cubicBezTo>
                  <a:cubicBezTo>
                    <a:pt x="2688" y="1679"/>
                    <a:pt x="2920" y="1624"/>
                    <a:pt x="3129" y="1522"/>
                  </a:cubicBezTo>
                  <a:cubicBezTo>
                    <a:pt x="3376" y="1407"/>
                    <a:pt x="3626" y="1346"/>
                    <a:pt x="3903" y="1346"/>
                  </a:cubicBezTo>
                  <a:cubicBezTo>
                    <a:pt x="4097" y="1343"/>
                    <a:pt x="4299" y="1346"/>
                    <a:pt x="4475" y="1216"/>
                  </a:cubicBezTo>
                  <a:cubicBezTo>
                    <a:pt x="4490" y="1205"/>
                    <a:pt x="4512" y="1201"/>
                    <a:pt x="4538" y="1201"/>
                  </a:cubicBezTo>
                  <a:lnTo>
                    <a:pt x="4561" y="1201"/>
                  </a:lnTo>
                  <a:cubicBezTo>
                    <a:pt x="4568" y="1201"/>
                    <a:pt x="4572" y="1205"/>
                    <a:pt x="4580" y="1205"/>
                  </a:cubicBezTo>
                  <a:lnTo>
                    <a:pt x="4587" y="1205"/>
                  </a:lnTo>
                  <a:cubicBezTo>
                    <a:pt x="4598" y="1201"/>
                    <a:pt x="4606" y="1201"/>
                    <a:pt x="4613" y="1201"/>
                  </a:cubicBezTo>
                  <a:cubicBezTo>
                    <a:pt x="4635" y="1201"/>
                    <a:pt x="4661" y="1205"/>
                    <a:pt x="4684" y="1205"/>
                  </a:cubicBezTo>
                  <a:lnTo>
                    <a:pt x="4755" y="1205"/>
                  </a:lnTo>
                  <a:cubicBezTo>
                    <a:pt x="4789" y="1205"/>
                    <a:pt x="4826" y="1205"/>
                    <a:pt x="4859" y="1198"/>
                  </a:cubicBezTo>
                  <a:cubicBezTo>
                    <a:pt x="5054" y="1171"/>
                    <a:pt x="5249" y="1126"/>
                    <a:pt x="5443" y="1103"/>
                  </a:cubicBezTo>
                  <a:cubicBezTo>
                    <a:pt x="5660" y="1081"/>
                    <a:pt x="5884" y="1103"/>
                    <a:pt x="6097" y="1051"/>
                  </a:cubicBezTo>
                  <a:cubicBezTo>
                    <a:pt x="6310" y="1003"/>
                    <a:pt x="6560" y="1089"/>
                    <a:pt x="6747" y="906"/>
                  </a:cubicBezTo>
                  <a:cubicBezTo>
                    <a:pt x="6752" y="902"/>
                    <a:pt x="6755" y="902"/>
                    <a:pt x="6762" y="902"/>
                  </a:cubicBezTo>
                  <a:cubicBezTo>
                    <a:pt x="6774" y="902"/>
                    <a:pt x="6796" y="910"/>
                    <a:pt x="6811" y="910"/>
                  </a:cubicBezTo>
                  <a:cubicBezTo>
                    <a:pt x="6841" y="913"/>
                    <a:pt x="6871" y="913"/>
                    <a:pt x="6901" y="913"/>
                  </a:cubicBezTo>
                  <a:cubicBezTo>
                    <a:pt x="7125" y="913"/>
                    <a:pt x="7327" y="846"/>
                    <a:pt x="7506" y="704"/>
                  </a:cubicBezTo>
                  <a:cubicBezTo>
                    <a:pt x="7570" y="741"/>
                    <a:pt x="7626" y="767"/>
                    <a:pt x="7689" y="767"/>
                  </a:cubicBezTo>
                  <a:cubicBezTo>
                    <a:pt x="7734" y="767"/>
                    <a:pt x="7779" y="756"/>
                    <a:pt x="7828" y="727"/>
                  </a:cubicBezTo>
                  <a:cubicBezTo>
                    <a:pt x="7910" y="677"/>
                    <a:pt x="8018" y="677"/>
                    <a:pt x="8112" y="648"/>
                  </a:cubicBezTo>
                  <a:cubicBezTo>
                    <a:pt x="8220" y="618"/>
                    <a:pt x="8325" y="570"/>
                    <a:pt x="8434" y="543"/>
                  </a:cubicBezTo>
                  <a:cubicBezTo>
                    <a:pt x="8541" y="517"/>
                    <a:pt x="8662" y="517"/>
                    <a:pt x="8766" y="483"/>
                  </a:cubicBezTo>
                  <a:cubicBezTo>
                    <a:pt x="8964" y="416"/>
                    <a:pt x="9159" y="330"/>
                    <a:pt x="9357" y="256"/>
                  </a:cubicBezTo>
                  <a:cubicBezTo>
                    <a:pt x="9476" y="214"/>
                    <a:pt x="9600" y="177"/>
                    <a:pt x="9716" y="132"/>
                  </a:cubicBezTo>
                  <a:cubicBezTo>
                    <a:pt x="9745" y="116"/>
                    <a:pt x="9761" y="72"/>
                    <a:pt x="98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6" name="Google Shape;7726;p6"/>
            <p:cNvSpPr/>
            <p:nvPr/>
          </p:nvSpPr>
          <p:spPr>
            <a:xfrm>
              <a:off x="-1947814" y="2950854"/>
              <a:ext cx="479267" cy="157671"/>
            </a:xfrm>
            <a:custGeom>
              <a:avLst/>
              <a:gdLst/>
              <a:ahLst/>
              <a:cxnLst/>
              <a:rect l="l" t="t" r="r" b="b"/>
              <a:pathLst>
                <a:path w="10037" h="3302" extrusionOk="0">
                  <a:moveTo>
                    <a:pt x="9959" y="1"/>
                  </a:moveTo>
                  <a:cubicBezTo>
                    <a:pt x="9906" y="1"/>
                    <a:pt x="9865" y="27"/>
                    <a:pt x="9824" y="49"/>
                  </a:cubicBezTo>
                  <a:cubicBezTo>
                    <a:pt x="9622" y="153"/>
                    <a:pt x="9409" y="236"/>
                    <a:pt x="9215" y="348"/>
                  </a:cubicBezTo>
                  <a:cubicBezTo>
                    <a:pt x="9035" y="450"/>
                    <a:pt x="8837" y="472"/>
                    <a:pt x="8654" y="539"/>
                  </a:cubicBezTo>
                  <a:cubicBezTo>
                    <a:pt x="8448" y="610"/>
                    <a:pt x="8254" y="700"/>
                    <a:pt x="8026" y="719"/>
                  </a:cubicBezTo>
                  <a:cubicBezTo>
                    <a:pt x="7809" y="733"/>
                    <a:pt x="7600" y="819"/>
                    <a:pt x="7386" y="864"/>
                  </a:cubicBezTo>
                  <a:cubicBezTo>
                    <a:pt x="7140" y="921"/>
                    <a:pt x="6889" y="973"/>
                    <a:pt x="6639" y="1002"/>
                  </a:cubicBezTo>
                  <a:cubicBezTo>
                    <a:pt x="6362" y="1040"/>
                    <a:pt x="6082" y="1047"/>
                    <a:pt x="5806" y="1078"/>
                  </a:cubicBezTo>
                  <a:cubicBezTo>
                    <a:pt x="5495" y="1114"/>
                    <a:pt x="5192" y="1190"/>
                    <a:pt x="4878" y="1190"/>
                  </a:cubicBezTo>
                  <a:lnTo>
                    <a:pt x="4766" y="1190"/>
                  </a:lnTo>
                  <a:cubicBezTo>
                    <a:pt x="4688" y="1190"/>
                    <a:pt x="4621" y="1208"/>
                    <a:pt x="4572" y="1287"/>
                  </a:cubicBezTo>
                  <a:cubicBezTo>
                    <a:pt x="4545" y="1328"/>
                    <a:pt x="4505" y="1350"/>
                    <a:pt x="4460" y="1350"/>
                  </a:cubicBezTo>
                  <a:cubicBezTo>
                    <a:pt x="4433" y="1350"/>
                    <a:pt x="4407" y="1342"/>
                    <a:pt x="4385" y="1328"/>
                  </a:cubicBezTo>
                  <a:cubicBezTo>
                    <a:pt x="4348" y="1302"/>
                    <a:pt x="4310" y="1294"/>
                    <a:pt x="4276" y="1294"/>
                  </a:cubicBezTo>
                  <a:cubicBezTo>
                    <a:pt x="4236" y="1294"/>
                    <a:pt x="4198" y="1302"/>
                    <a:pt x="4157" y="1313"/>
                  </a:cubicBezTo>
                  <a:cubicBezTo>
                    <a:pt x="3910" y="1357"/>
                    <a:pt x="3660" y="1409"/>
                    <a:pt x="3409" y="1459"/>
                  </a:cubicBezTo>
                  <a:cubicBezTo>
                    <a:pt x="3357" y="1470"/>
                    <a:pt x="3294" y="1459"/>
                    <a:pt x="3244" y="1477"/>
                  </a:cubicBezTo>
                  <a:cubicBezTo>
                    <a:pt x="2901" y="1604"/>
                    <a:pt x="2554" y="1723"/>
                    <a:pt x="2221" y="1873"/>
                  </a:cubicBezTo>
                  <a:cubicBezTo>
                    <a:pt x="1891" y="2023"/>
                    <a:pt x="1574" y="2199"/>
                    <a:pt x="1253" y="2367"/>
                  </a:cubicBezTo>
                  <a:cubicBezTo>
                    <a:pt x="1099" y="2446"/>
                    <a:pt x="942" y="2527"/>
                    <a:pt x="796" y="2621"/>
                  </a:cubicBezTo>
                  <a:cubicBezTo>
                    <a:pt x="602" y="2752"/>
                    <a:pt x="415" y="2890"/>
                    <a:pt x="228" y="3032"/>
                  </a:cubicBezTo>
                  <a:cubicBezTo>
                    <a:pt x="146" y="3100"/>
                    <a:pt x="75" y="3181"/>
                    <a:pt x="0" y="3253"/>
                  </a:cubicBezTo>
                  <a:cubicBezTo>
                    <a:pt x="11" y="3271"/>
                    <a:pt x="23" y="3286"/>
                    <a:pt x="37" y="3302"/>
                  </a:cubicBezTo>
                  <a:cubicBezTo>
                    <a:pt x="146" y="3234"/>
                    <a:pt x="266" y="3178"/>
                    <a:pt x="366" y="3100"/>
                  </a:cubicBezTo>
                  <a:cubicBezTo>
                    <a:pt x="628" y="2898"/>
                    <a:pt x="879" y="2681"/>
                    <a:pt x="1189" y="2550"/>
                  </a:cubicBezTo>
                  <a:cubicBezTo>
                    <a:pt x="1219" y="2535"/>
                    <a:pt x="1253" y="2520"/>
                    <a:pt x="1282" y="2505"/>
                  </a:cubicBezTo>
                  <a:cubicBezTo>
                    <a:pt x="1481" y="2393"/>
                    <a:pt x="1679" y="2277"/>
                    <a:pt x="1910" y="2239"/>
                  </a:cubicBezTo>
                  <a:cubicBezTo>
                    <a:pt x="1936" y="2232"/>
                    <a:pt x="1955" y="2206"/>
                    <a:pt x="1981" y="2191"/>
                  </a:cubicBezTo>
                  <a:cubicBezTo>
                    <a:pt x="2359" y="1970"/>
                    <a:pt x="2740" y="1754"/>
                    <a:pt x="3177" y="1668"/>
                  </a:cubicBezTo>
                  <a:cubicBezTo>
                    <a:pt x="3215" y="1661"/>
                    <a:pt x="3252" y="1627"/>
                    <a:pt x="3286" y="1627"/>
                  </a:cubicBezTo>
                  <a:cubicBezTo>
                    <a:pt x="3289" y="1627"/>
                    <a:pt x="3294" y="1630"/>
                    <a:pt x="3297" y="1630"/>
                  </a:cubicBezTo>
                  <a:cubicBezTo>
                    <a:pt x="3334" y="1638"/>
                    <a:pt x="3368" y="1642"/>
                    <a:pt x="3406" y="1642"/>
                  </a:cubicBezTo>
                  <a:cubicBezTo>
                    <a:pt x="3532" y="1642"/>
                    <a:pt x="3648" y="1593"/>
                    <a:pt x="3772" y="1556"/>
                  </a:cubicBezTo>
                  <a:cubicBezTo>
                    <a:pt x="3925" y="1511"/>
                    <a:pt x="4089" y="1470"/>
                    <a:pt x="4246" y="1470"/>
                  </a:cubicBezTo>
                  <a:lnTo>
                    <a:pt x="4254" y="1470"/>
                  </a:lnTo>
                  <a:cubicBezTo>
                    <a:pt x="4411" y="1470"/>
                    <a:pt x="4564" y="1518"/>
                    <a:pt x="4740" y="1549"/>
                  </a:cubicBezTo>
                  <a:cubicBezTo>
                    <a:pt x="4743" y="1492"/>
                    <a:pt x="4743" y="1462"/>
                    <a:pt x="4743" y="1432"/>
                  </a:cubicBezTo>
                  <a:cubicBezTo>
                    <a:pt x="4864" y="1369"/>
                    <a:pt x="4990" y="1347"/>
                    <a:pt x="5121" y="1347"/>
                  </a:cubicBezTo>
                  <a:cubicBezTo>
                    <a:pt x="5151" y="1347"/>
                    <a:pt x="5185" y="1347"/>
                    <a:pt x="5218" y="1350"/>
                  </a:cubicBezTo>
                  <a:lnTo>
                    <a:pt x="5237" y="1350"/>
                  </a:lnTo>
                  <a:cubicBezTo>
                    <a:pt x="5304" y="1350"/>
                    <a:pt x="5371" y="1320"/>
                    <a:pt x="5439" y="1305"/>
                  </a:cubicBezTo>
                  <a:cubicBezTo>
                    <a:pt x="5480" y="1294"/>
                    <a:pt x="5518" y="1268"/>
                    <a:pt x="5559" y="1264"/>
                  </a:cubicBezTo>
                  <a:cubicBezTo>
                    <a:pt x="5828" y="1235"/>
                    <a:pt x="6093" y="1204"/>
                    <a:pt x="6362" y="1178"/>
                  </a:cubicBezTo>
                  <a:cubicBezTo>
                    <a:pt x="6505" y="1163"/>
                    <a:pt x="6654" y="1174"/>
                    <a:pt x="6793" y="1140"/>
                  </a:cubicBezTo>
                  <a:cubicBezTo>
                    <a:pt x="7114" y="1062"/>
                    <a:pt x="7447" y="1036"/>
                    <a:pt x="7768" y="957"/>
                  </a:cubicBezTo>
                  <a:cubicBezTo>
                    <a:pt x="7951" y="912"/>
                    <a:pt x="8134" y="883"/>
                    <a:pt x="8310" y="808"/>
                  </a:cubicBezTo>
                  <a:cubicBezTo>
                    <a:pt x="8411" y="764"/>
                    <a:pt x="8527" y="733"/>
                    <a:pt x="8635" y="722"/>
                  </a:cubicBezTo>
                  <a:cubicBezTo>
                    <a:pt x="8781" y="711"/>
                    <a:pt x="8889" y="624"/>
                    <a:pt x="9013" y="565"/>
                  </a:cubicBezTo>
                  <a:cubicBezTo>
                    <a:pt x="9282" y="441"/>
                    <a:pt x="9555" y="333"/>
                    <a:pt x="9820" y="203"/>
                  </a:cubicBezTo>
                  <a:cubicBezTo>
                    <a:pt x="9899" y="165"/>
                    <a:pt x="9955" y="91"/>
                    <a:pt x="10037" y="19"/>
                  </a:cubicBezTo>
                  <a:cubicBezTo>
                    <a:pt x="10007" y="5"/>
                    <a:pt x="9981" y="1"/>
                    <a:pt x="995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7" name="Google Shape;7727;p6"/>
            <p:cNvSpPr/>
            <p:nvPr/>
          </p:nvSpPr>
          <p:spPr>
            <a:xfrm>
              <a:off x="-1923175" y="3136840"/>
              <a:ext cx="369537" cy="182835"/>
            </a:xfrm>
            <a:custGeom>
              <a:avLst/>
              <a:gdLst/>
              <a:ahLst/>
              <a:cxnLst/>
              <a:rect l="l" t="t" r="r" b="b"/>
              <a:pathLst>
                <a:path w="7739" h="3829" extrusionOk="0">
                  <a:moveTo>
                    <a:pt x="7600" y="0"/>
                  </a:moveTo>
                  <a:cubicBezTo>
                    <a:pt x="7555" y="0"/>
                    <a:pt x="7510" y="12"/>
                    <a:pt x="7476" y="19"/>
                  </a:cubicBezTo>
                  <a:cubicBezTo>
                    <a:pt x="7293" y="61"/>
                    <a:pt x="7110" y="94"/>
                    <a:pt x="6923" y="109"/>
                  </a:cubicBezTo>
                  <a:cubicBezTo>
                    <a:pt x="6519" y="143"/>
                    <a:pt x="6120" y="214"/>
                    <a:pt x="5716" y="255"/>
                  </a:cubicBezTo>
                  <a:cubicBezTo>
                    <a:pt x="5528" y="278"/>
                    <a:pt x="5338" y="285"/>
                    <a:pt x="5151" y="337"/>
                  </a:cubicBezTo>
                  <a:cubicBezTo>
                    <a:pt x="5065" y="363"/>
                    <a:pt x="4971" y="404"/>
                    <a:pt x="4886" y="404"/>
                  </a:cubicBezTo>
                  <a:cubicBezTo>
                    <a:pt x="4874" y="404"/>
                    <a:pt x="4864" y="401"/>
                    <a:pt x="4852" y="401"/>
                  </a:cubicBezTo>
                  <a:cubicBezTo>
                    <a:pt x="4800" y="393"/>
                    <a:pt x="4743" y="390"/>
                    <a:pt x="4691" y="390"/>
                  </a:cubicBezTo>
                  <a:cubicBezTo>
                    <a:pt x="4381" y="390"/>
                    <a:pt x="4082" y="494"/>
                    <a:pt x="3775" y="532"/>
                  </a:cubicBezTo>
                  <a:cubicBezTo>
                    <a:pt x="3637" y="547"/>
                    <a:pt x="3499" y="558"/>
                    <a:pt x="3383" y="569"/>
                  </a:cubicBezTo>
                  <a:cubicBezTo>
                    <a:pt x="3285" y="632"/>
                    <a:pt x="3204" y="696"/>
                    <a:pt x="3114" y="737"/>
                  </a:cubicBezTo>
                  <a:cubicBezTo>
                    <a:pt x="2830" y="864"/>
                    <a:pt x="2535" y="973"/>
                    <a:pt x="2257" y="1111"/>
                  </a:cubicBezTo>
                  <a:cubicBezTo>
                    <a:pt x="1966" y="1256"/>
                    <a:pt x="1727" y="1484"/>
                    <a:pt x="1484" y="1698"/>
                  </a:cubicBezTo>
                  <a:cubicBezTo>
                    <a:pt x="1270" y="1881"/>
                    <a:pt x="1080" y="2090"/>
                    <a:pt x="878" y="2288"/>
                  </a:cubicBezTo>
                  <a:cubicBezTo>
                    <a:pt x="785" y="2382"/>
                    <a:pt x="699" y="2471"/>
                    <a:pt x="647" y="2606"/>
                  </a:cubicBezTo>
                  <a:cubicBezTo>
                    <a:pt x="594" y="2740"/>
                    <a:pt x="504" y="2868"/>
                    <a:pt x="404" y="2973"/>
                  </a:cubicBezTo>
                  <a:cubicBezTo>
                    <a:pt x="209" y="3175"/>
                    <a:pt x="119" y="3428"/>
                    <a:pt x="14" y="3675"/>
                  </a:cubicBezTo>
                  <a:cubicBezTo>
                    <a:pt x="0" y="3713"/>
                    <a:pt x="19" y="3765"/>
                    <a:pt x="19" y="3829"/>
                  </a:cubicBezTo>
                  <a:cubicBezTo>
                    <a:pt x="216" y="3664"/>
                    <a:pt x="254" y="3432"/>
                    <a:pt x="381" y="3249"/>
                  </a:cubicBezTo>
                  <a:cubicBezTo>
                    <a:pt x="542" y="3014"/>
                    <a:pt x="677" y="2759"/>
                    <a:pt x="867" y="2539"/>
                  </a:cubicBezTo>
                  <a:cubicBezTo>
                    <a:pt x="1122" y="2243"/>
                    <a:pt x="1391" y="1960"/>
                    <a:pt x="1686" y="1705"/>
                  </a:cubicBezTo>
                  <a:cubicBezTo>
                    <a:pt x="1865" y="1548"/>
                    <a:pt x="2064" y="1413"/>
                    <a:pt x="2254" y="1272"/>
                  </a:cubicBezTo>
                  <a:cubicBezTo>
                    <a:pt x="2288" y="1249"/>
                    <a:pt x="2329" y="1234"/>
                    <a:pt x="2369" y="1220"/>
                  </a:cubicBezTo>
                  <a:cubicBezTo>
                    <a:pt x="2545" y="1156"/>
                    <a:pt x="2733" y="1115"/>
                    <a:pt x="2897" y="1021"/>
                  </a:cubicBezTo>
                  <a:cubicBezTo>
                    <a:pt x="3050" y="935"/>
                    <a:pt x="3207" y="868"/>
                    <a:pt x="3375" y="808"/>
                  </a:cubicBezTo>
                  <a:cubicBezTo>
                    <a:pt x="3727" y="685"/>
                    <a:pt x="4093" y="637"/>
                    <a:pt x="4460" y="584"/>
                  </a:cubicBezTo>
                  <a:cubicBezTo>
                    <a:pt x="4617" y="561"/>
                    <a:pt x="4781" y="595"/>
                    <a:pt x="4931" y="509"/>
                  </a:cubicBezTo>
                  <a:cubicBezTo>
                    <a:pt x="4957" y="494"/>
                    <a:pt x="4998" y="497"/>
                    <a:pt x="5031" y="494"/>
                  </a:cubicBezTo>
                  <a:cubicBezTo>
                    <a:pt x="5178" y="480"/>
                    <a:pt x="5319" y="464"/>
                    <a:pt x="5461" y="453"/>
                  </a:cubicBezTo>
                  <a:cubicBezTo>
                    <a:pt x="5678" y="435"/>
                    <a:pt x="5891" y="416"/>
                    <a:pt x="6104" y="397"/>
                  </a:cubicBezTo>
                  <a:cubicBezTo>
                    <a:pt x="6127" y="393"/>
                    <a:pt x="6146" y="382"/>
                    <a:pt x="6168" y="378"/>
                  </a:cubicBezTo>
                  <a:cubicBezTo>
                    <a:pt x="6332" y="349"/>
                    <a:pt x="6504" y="281"/>
                    <a:pt x="6665" y="281"/>
                  </a:cubicBezTo>
                  <a:cubicBezTo>
                    <a:pt x="6684" y="281"/>
                    <a:pt x="6703" y="285"/>
                    <a:pt x="6721" y="285"/>
                  </a:cubicBezTo>
                  <a:cubicBezTo>
                    <a:pt x="6766" y="288"/>
                    <a:pt x="6810" y="292"/>
                    <a:pt x="6855" y="292"/>
                  </a:cubicBezTo>
                  <a:cubicBezTo>
                    <a:pt x="6986" y="292"/>
                    <a:pt x="7106" y="266"/>
                    <a:pt x="7226" y="202"/>
                  </a:cubicBezTo>
                  <a:cubicBezTo>
                    <a:pt x="7237" y="199"/>
                    <a:pt x="7245" y="199"/>
                    <a:pt x="7255" y="199"/>
                  </a:cubicBezTo>
                  <a:cubicBezTo>
                    <a:pt x="7271" y="199"/>
                    <a:pt x="7281" y="199"/>
                    <a:pt x="7297" y="202"/>
                  </a:cubicBezTo>
                  <a:cubicBezTo>
                    <a:pt x="7308" y="202"/>
                    <a:pt x="7323" y="206"/>
                    <a:pt x="7334" y="206"/>
                  </a:cubicBezTo>
                  <a:cubicBezTo>
                    <a:pt x="7341" y="206"/>
                    <a:pt x="7345" y="202"/>
                    <a:pt x="7353" y="202"/>
                  </a:cubicBezTo>
                  <a:cubicBezTo>
                    <a:pt x="7488" y="180"/>
                    <a:pt x="7629" y="188"/>
                    <a:pt x="7738" y="79"/>
                  </a:cubicBezTo>
                  <a:cubicBezTo>
                    <a:pt x="7700" y="16"/>
                    <a:pt x="7652" y="0"/>
                    <a:pt x="760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8" name="Google Shape;7728;p6"/>
            <p:cNvSpPr/>
            <p:nvPr/>
          </p:nvSpPr>
          <p:spPr>
            <a:xfrm>
              <a:off x="-1918734" y="3179338"/>
              <a:ext cx="234023" cy="203893"/>
            </a:xfrm>
            <a:custGeom>
              <a:avLst/>
              <a:gdLst/>
              <a:ahLst/>
              <a:cxnLst/>
              <a:rect l="l" t="t" r="r" b="b"/>
              <a:pathLst>
                <a:path w="4901" h="4270" extrusionOk="0">
                  <a:moveTo>
                    <a:pt x="4538" y="0"/>
                  </a:moveTo>
                  <a:cubicBezTo>
                    <a:pt x="4389" y="0"/>
                    <a:pt x="4247" y="45"/>
                    <a:pt x="4108" y="113"/>
                  </a:cubicBezTo>
                  <a:cubicBezTo>
                    <a:pt x="4067" y="131"/>
                    <a:pt x="4026" y="157"/>
                    <a:pt x="3993" y="157"/>
                  </a:cubicBezTo>
                  <a:cubicBezTo>
                    <a:pt x="3981" y="157"/>
                    <a:pt x="3974" y="157"/>
                    <a:pt x="3967" y="150"/>
                  </a:cubicBezTo>
                  <a:cubicBezTo>
                    <a:pt x="3918" y="123"/>
                    <a:pt x="3873" y="116"/>
                    <a:pt x="3829" y="116"/>
                  </a:cubicBezTo>
                  <a:cubicBezTo>
                    <a:pt x="3750" y="116"/>
                    <a:pt x="3675" y="142"/>
                    <a:pt x="3596" y="154"/>
                  </a:cubicBezTo>
                  <a:cubicBezTo>
                    <a:pt x="3548" y="161"/>
                    <a:pt x="3492" y="180"/>
                    <a:pt x="3443" y="180"/>
                  </a:cubicBezTo>
                  <a:cubicBezTo>
                    <a:pt x="3428" y="180"/>
                    <a:pt x="3410" y="180"/>
                    <a:pt x="3398" y="173"/>
                  </a:cubicBezTo>
                  <a:cubicBezTo>
                    <a:pt x="3376" y="168"/>
                    <a:pt x="3361" y="165"/>
                    <a:pt x="3342" y="165"/>
                  </a:cubicBezTo>
                  <a:cubicBezTo>
                    <a:pt x="3279" y="165"/>
                    <a:pt x="3234" y="209"/>
                    <a:pt x="3189" y="244"/>
                  </a:cubicBezTo>
                  <a:cubicBezTo>
                    <a:pt x="3106" y="303"/>
                    <a:pt x="2965" y="401"/>
                    <a:pt x="2894" y="442"/>
                  </a:cubicBezTo>
                  <a:cubicBezTo>
                    <a:pt x="2714" y="542"/>
                    <a:pt x="2497" y="572"/>
                    <a:pt x="2355" y="748"/>
                  </a:cubicBezTo>
                  <a:cubicBezTo>
                    <a:pt x="2303" y="811"/>
                    <a:pt x="2228" y="868"/>
                    <a:pt x="2138" y="868"/>
                  </a:cubicBezTo>
                  <a:cubicBezTo>
                    <a:pt x="2116" y="868"/>
                    <a:pt x="2090" y="864"/>
                    <a:pt x="2067" y="856"/>
                  </a:cubicBezTo>
                  <a:cubicBezTo>
                    <a:pt x="1989" y="1051"/>
                    <a:pt x="1989" y="1051"/>
                    <a:pt x="1836" y="1144"/>
                  </a:cubicBezTo>
                  <a:cubicBezTo>
                    <a:pt x="1798" y="1167"/>
                    <a:pt x="1765" y="1193"/>
                    <a:pt x="1735" y="1222"/>
                  </a:cubicBezTo>
                  <a:cubicBezTo>
                    <a:pt x="1593" y="1346"/>
                    <a:pt x="1462" y="1481"/>
                    <a:pt x="1317" y="1596"/>
                  </a:cubicBezTo>
                  <a:cubicBezTo>
                    <a:pt x="1182" y="1701"/>
                    <a:pt x="1148" y="1888"/>
                    <a:pt x="984" y="1967"/>
                  </a:cubicBezTo>
                  <a:cubicBezTo>
                    <a:pt x="953" y="1981"/>
                    <a:pt x="961" y="2057"/>
                    <a:pt x="942" y="2102"/>
                  </a:cubicBezTo>
                  <a:cubicBezTo>
                    <a:pt x="924" y="2157"/>
                    <a:pt x="913" y="2228"/>
                    <a:pt x="872" y="2269"/>
                  </a:cubicBezTo>
                  <a:cubicBezTo>
                    <a:pt x="782" y="2359"/>
                    <a:pt x="684" y="2434"/>
                    <a:pt x="647" y="2568"/>
                  </a:cubicBezTo>
                  <a:cubicBezTo>
                    <a:pt x="613" y="2685"/>
                    <a:pt x="561" y="2808"/>
                    <a:pt x="482" y="2897"/>
                  </a:cubicBezTo>
                  <a:cubicBezTo>
                    <a:pt x="370" y="3025"/>
                    <a:pt x="382" y="3189"/>
                    <a:pt x="311" y="3331"/>
                  </a:cubicBezTo>
                  <a:cubicBezTo>
                    <a:pt x="173" y="3596"/>
                    <a:pt x="101" y="3896"/>
                    <a:pt x="8" y="4179"/>
                  </a:cubicBezTo>
                  <a:cubicBezTo>
                    <a:pt x="0" y="4202"/>
                    <a:pt x="34" y="4240"/>
                    <a:pt x="52" y="4269"/>
                  </a:cubicBezTo>
                  <a:cubicBezTo>
                    <a:pt x="68" y="4262"/>
                    <a:pt x="83" y="4258"/>
                    <a:pt x="101" y="4250"/>
                  </a:cubicBezTo>
                  <a:cubicBezTo>
                    <a:pt x="113" y="4191"/>
                    <a:pt x="120" y="4127"/>
                    <a:pt x="139" y="4067"/>
                  </a:cubicBezTo>
                  <a:cubicBezTo>
                    <a:pt x="173" y="3974"/>
                    <a:pt x="213" y="3884"/>
                    <a:pt x="254" y="3795"/>
                  </a:cubicBezTo>
                  <a:cubicBezTo>
                    <a:pt x="292" y="3701"/>
                    <a:pt x="337" y="3611"/>
                    <a:pt x="375" y="3522"/>
                  </a:cubicBezTo>
                  <a:cubicBezTo>
                    <a:pt x="411" y="3428"/>
                    <a:pt x="487" y="3324"/>
                    <a:pt x="468" y="3241"/>
                  </a:cubicBezTo>
                  <a:cubicBezTo>
                    <a:pt x="437" y="3106"/>
                    <a:pt x="572" y="3096"/>
                    <a:pt x="587" y="3010"/>
                  </a:cubicBezTo>
                  <a:cubicBezTo>
                    <a:pt x="587" y="3002"/>
                    <a:pt x="587" y="2994"/>
                    <a:pt x="591" y="2991"/>
                  </a:cubicBezTo>
                  <a:cubicBezTo>
                    <a:pt x="718" y="2669"/>
                    <a:pt x="931" y="2400"/>
                    <a:pt x="1129" y="2128"/>
                  </a:cubicBezTo>
                  <a:cubicBezTo>
                    <a:pt x="1241" y="1974"/>
                    <a:pt x="1384" y="1847"/>
                    <a:pt x="1510" y="1705"/>
                  </a:cubicBezTo>
                  <a:cubicBezTo>
                    <a:pt x="1746" y="1443"/>
                    <a:pt x="2000" y="1204"/>
                    <a:pt x="2292" y="1010"/>
                  </a:cubicBezTo>
                  <a:cubicBezTo>
                    <a:pt x="2378" y="950"/>
                    <a:pt x="2456" y="872"/>
                    <a:pt x="2550" y="830"/>
                  </a:cubicBezTo>
                  <a:cubicBezTo>
                    <a:pt x="2792" y="718"/>
                    <a:pt x="3039" y="625"/>
                    <a:pt x="3290" y="527"/>
                  </a:cubicBezTo>
                  <a:cubicBezTo>
                    <a:pt x="3428" y="475"/>
                    <a:pt x="3574" y="445"/>
                    <a:pt x="3712" y="393"/>
                  </a:cubicBezTo>
                  <a:cubicBezTo>
                    <a:pt x="3813" y="356"/>
                    <a:pt x="3910" y="292"/>
                    <a:pt x="4015" y="292"/>
                  </a:cubicBezTo>
                  <a:cubicBezTo>
                    <a:pt x="4056" y="292"/>
                    <a:pt x="4101" y="299"/>
                    <a:pt x="4146" y="325"/>
                  </a:cubicBezTo>
                  <a:cubicBezTo>
                    <a:pt x="4150" y="330"/>
                    <a:pt x="4153" y="330"/>
                    <a:pt x="4157" y="330"/>
                  </a:cubicBezTo>
                  <a:cubicBezTo>
                    <a:pt x="4176" y="330"/>
                    <a:pt x="4205" y="311"/>
                    <a:pt x="4228" y="303"/>
                  </a:cubicBezTo>
                  <a:cubicBezTo>
                    <a:pt x="4336" y="262"/>
                    <a:pt x="4445" y="244"/>
                    <a:pt x="4557" y="244"/>
                  </a:cubicBezTo>
                  <a:cubicBezTo>
                    <a:pt x="4598" y="244"/>
                    <a:pt x="4643" y="247"/>
                    <a:pt x="4688" y="251"/>
                  </a:cubicBezTo>
                  <a:cubicBezTo>
                    <a:pt x="4703" y="251"/>
                    <a:pt x="4721" y="254"/>
                    <a:pt x="4736" y="254"/>
                  </a:cubicBezTo>
                  <a:cubicBezTo>
                    <a:pt x="4762" y="254"/>
                    <a:pt x="4789" y="251"/>
                    <a:pt x="4811" y="240"/>
                  </a:cubicBezTo>
                  <a:cubicBezTo>
                    <a:pt x="4849" y="228"/>
                    <a:pt x="4890" y="191"/>
                    <a:pt x="4897" y="157"/>
                  </a:cubicBezTo>
                  <a:cubicBezTo>
                    <a:pt x="4901" y="131"/>
                    <a:pt x="4860" y="83"/>
                    <a:pt x="4830" y="68"/>
                  </a:cubicBezTo>
                  <a:cubicBezTo>
                    <a:pt x="4733" y="19"/>
                    <a:pt x="4636" y="0"/>
                    <a:pt x="45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29" name="Google Shape;7729;p6"/>
            <p:cNvSpPr/>
            <p:nvPr/>
          </p:nvSpPr>
          <p:spPr>
            <a:xfrm>
              <a:off x="-2335353" y="3517408"/>
              <a:ext cx="204418" cy="348145"/>
            </a:xfrm>
            <a:custGeom>
              <a:avLst/>
              <a:gdLst/>
              <a:ahLst/>
              <a:cxnLst/>
              <a:rect l="l" t="t" r="r" b="b"/>
              <a:pathLst>
                <a:path w="4281" h="7291" extrusionOk="0">
                  <a:moveTo>
                    <a:pt x="4169" y="1"/>
                  </a:moveTo>
                  <a:cubicBezTo>
                    <a:pt x="4150" y="53"/>
                    <a:pt x="4131" y="98"/>
                    <a:pt x="4120" y="143"/>
                  </a:cubicBezTo>
                  <a:cubicBezTo>
                    <a:pt x="4060" y="386"/>
                    <a:pt x="4004" y="629"/>
                    <a:pt x="3945" y="867"/>
                  </a:cubicBezTo>
                  <a:cubicBezTo>
                    <a:pt x="3910" y="1021"/>
                    <a:pt x="3840" y="1171"/>
                    <a:pt x="3840" y="1320"/>
                  </a:cubicBezTo>
                  <a:cubicBezTo>
                    <a:pt x="3840" y="1585"/>
                    <a:pt x="3686" y="1791"/>
                    <a:pt x="3627" y="2034"/>
                  </a:cubicBezTo>
                  <a:cubicBezTo>
                    <a:pt x="3541" y="2378"/>
                    <a:pt x="3391" y="2710"/>
                    <a:pt x="3260" y="3043"/>
                  </a:cubicBezTo>
                  <a:cubicBezTo>
                    <a:pt x="3215" y="3152"/>
                    <a:pt x="3275" y="3320"/>
                    <a:pt x="3099" y="3369"/>
                  </a:cubicBezTo>
                  <a:cubicBezTo>
                    <a:pt x="3058" y="3612"/>
                    <a:pt x="2909" y="3806"/>
                    <a:pt x="2801" y="4023"/>
                  </a:cubicBezTo>
                  <a:cubicBezTo>
                    <a:pt x="2689" y="4243"/>
                    <a:pt x="2580" y="4468"/>
                    <a:pt x="2464" y="4684"/>
                  </a:cubicBezTo>
                  <a:cubicBezTo>
                    <a:pt x="2397" y="4808"/>
                    <a:pt x="2326" y="4927"/>
                    <a:pt x="2240" y="5039"/>
                  </a:cubicBezTo>
                  <a:cubicBezTo>
                    <a:pt x="2109" y="5215"/>
                    <a:pt x="1963" y="5379"/>
                    <a:pt x="1825" y="5551"/>
                  </a:cubicBezTo>
                  <a:cubicBezTo>
                    <a:pt x="1597" y="5839"/>
                    <a:pt x="1380" y="6135"/>
                    <a:pt x="1081" y="6363"/>
                  </a:cubicBezTo>
                  <a:cubicBezTo>
                    <a:pt x="1070" y="6371"/>
                    <a:pt x="1062" y="6381"/>
                    <a:pt x="1055" y="6393"/>
                  </a:cubicBezTo>
                  <a:cubicBezTo>
                    <a:pt x="805" y="6711"/>
                    <a:pt x="487" y="6949"/>
                    <a:pt x="142" y="7156"/>
                  </a:cubicBezTo>
                  <a:cubicBezTo>
                    <a:pt x="90" y="7185"/>
                    <a:pt x="49" y="7234"/>
                    <a:pt x="1" y="7275"/>
                  </a:cubicBezTo>
                  <a:cubicBezTo>
                    <a:pt x="27" y="7286"/>
                    <a:pt x="49" y="7290"/>
                    <a:pt x="68" y="7290"/>
                  </a:cubicBezTo>
                  <a:cubicBezTo>
                    <a:pt x="146" y="7290"/>
                    <a:pt x="206" y="7234"/>
                    <a:pt x="273" y="7200"/>
                  </a:cubicBezTo>
                  <a:cubicBezTo>
                    <a:pt x="389" y="7140"/>
                    <a:pt x="501" y="7073"/>
                    <a:pt x="617" y="7013"/>
                  </a:cubicBezTo>
                  <a:cubicBezTo>
                    <a:pt x="632" y="6991"/>
                    <a:pt x="648" y="6957"/>
                    <a:pt x="670" y="6938"/>
                  </a:cubicBezTo>
                  <a:cubicBezTo>
                    <a:pt x="700" y="6916"/>
                    <a:pt x="748" y="6920"/>
                    <a:pt x="770" y="6897"/>
                  </a:cubicBezTo>
                  <a:cubicBezTo>
                    <a:pt x="846" y="6823"/>
                    <a:pt x="909" y="6740"/>
                    <a:pt x="980" y="6666"/>
                  </a:cubicBezTo>
                  <a:cubicBezTo>
                    <a:pt x="1062" y="6587"/>
                    <a:pt x="1160" y="6523"/>
                    <a:pt x="1234" y="6438"/>
                  </a:cubicBezTo>
                  <a:cubicBezTo>
                    <a:pt x="1406" y="6240"/>
                    <a:pt x="1559" y="6026"/>
                    <a:pt x="1735" y="5832"/>
                  </a:cubicBezTo>
                  <a:cubicBezTo>
                    <a:pt x="1937" y="5615"/>
                    <a:pt x="2147" y="5402"/>
                    <a:pt x="2307" y="5148"/>
                  </a:cubicBezTo>
                  <a:cubicBezTo>
                    <a:pt x="2513" y="4834"/>
                    <a:pt x="2767" y="4554"/>
                    <a:pt x="2868" y="4176"/>
                  </a:cubicBezTo>
                  <a:cubicBezTo>
                    <a:pt x="2882" y="4120"/>
                    <a:pt x="2958" y="4083"/>
                    <a:pt x="3013" y="4026"/>
                  </a:cubicBezTo>
                  <a:cubicBezTo>
                    <a:pt x="3006" y="4007"/>
                    <a:pt x="2991" y="3966"/>
                    <a:pt x="2977" y="3937"/>
                  </a:cubicBezTo>
                  <a:cubicBezTo>
                    <a:pt x="3129" y="3742"/>
                    <a:pt x="3264" y="3548"/>
                    <a:pt x="3301" y="3298"/>
                  </a:cubicBezTo>
                  <a:cubicBezTo>
                    <a:pt x="3317" y="3181"/>
                    <a:pt x="3350" y="3051"/>
                    <a:pt x="3417" y="2961"/>
                  </a:cubicBezTo>
                  <a:cubicBezTo>
                    <a:pt x="3552" y="2774"/>
                    <a:pt x="3645" y="2584"/>
                    <a:pt x="3664" y="2356"/>
                  </a:cubicBezTo>
                  <a:cubicBezTo>
                    <a:pt x="3664" y="2325"/>
                    <a:pt x="3675" y="2292"/>
                    <a:pt x="3694" y="2277"/>
                  </a:cubicBezTo>
                  <a:cubicBezTo>
                    <a:pt x="3791" y="2184"/>
                    <a:pt x="3776" y="2056"/>
                    <a:pt x="3802" y="1940"/>
                  </a:cubicBezTo>
                  <a:cubicBezTo>
                    <a:pt x="3824" y="1858"/>
                    <a:pt x="3829" y="1768"/>
                    <a:pt x="3862" y="1690"/>
                  </a:cubicBezTo>
                  <a:cubicBezTo>
                    <a:pt x="3933" y="1540"/>
                    <a:pt x="3989" y="1387"/>
                    <a:pt x="4031" y="1223"/>
                  </a:cubicBezTo>
                  <a:cubicBezTo>
                    <a:pt x="4076" y="1021"/>
                    <a:pt x="4183" y="841"/>
                    <a:pt x="4161" y="617"/>
                  </a:cubicBezTo>
                  <a:cubicBezTo>
                    <a:pt x="4146" y="490"/>
                    <a:pt x="4217" y="355"/>
                    <a:pt x="4255" y="229"/>
                  </a:cubicBezTo>
                  <a:cubicBezTo>
                    <a:pt x="4281" y="135"/>
                    <a:pt x="4259" y="64"/>
                    <a:pt x="4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0" name="Google Shape;7730;p6"/>
            <p:cNvSpPr/>
            <p:nvPr/>
          </p:nvSpPr>
          <p:spPr>
            <a:xfrm>
              <a:off x="-1920692" y="3084363"/>
              <a:ext cx="441831" cy="168176"/>
            </a:xfrm>
            <a:custGeom>
              <a:avLst/>
              <a:gdLst/>
              <a:ahLst/>
              <a:cxnLst/>
              <a:rect l="l" t="t" r="r" b="b"/>
              <a:pathLst>
                <a:path w="9253" h="3522" extrusionOk="0">
                  <a:moveTo>
                    <a:pt x="9237" y="0"/>
                  </a:moveTo>
                  <a:cubicBezTo>
                    <a:pt x="8871" y="79"/>
                    <a:pt x="8535" y="240"/>
                    <a:pt x="8157" y="292"/>
                  </a:cubicBezTo>
                  <a:cubicBezTo>
                    <a:pt x="7843" y="333"/>
                    <a:pt x="7548" y="490"/>
                    <a:pt x="7219" y="509"/>
                  </a:cubicBezTo>
                  <a:cubicBezTo>
                    <a:pt x="7132" y="513"/>
                    <a:pt x="7046" y="561"/>
                    <a:pt x="6965" y="561"/>
                  </a:cubicBezTo>
                  <a:lnTo>
                    <a:pt x="6949" y="561"/>
                  </a:lnTo>
                  <a:cubicBezTo>
                    <a:pt x="6920" y="558"/>
                    <a:pt x="6893" y="558"/>
                    <a:pt x="6863" y="558"/>
                  </a:cubicBezTo>
                  <a:cubicBezTo>
                    <a:pt x="6654" y="558"/>
                    <a:pt x="6456" y="621"/>
                    <a:pt x="6251" y="647"/>
                  </a:cubicBezTo>
                  <a:cubicBezTo>
                    <a:pt x="6052" y="677"/>
                    <a:pt x="5858" y="699"/>
                    <a:pt x="5659" y="718"/>
                  </a:cubicBezTo>
                  <a:cubicBezTo>
                    <a:pt x="5428" y="741"/>
                    <a:pt x="5196" y="756"/>
                    <a:pt x="4964" y="778"/>
                  </a:cubicBezTo>
                  <a:cubicBezTo>
                    <a:pt x="4946" y="778"/>
                    <a:pt x="4927" y="801"/>
                    <a:pt x="4908" y="804"/>
                  </a:cubicBezTo>
                  <a:cubicBezTo>
                    <a:pt x="4815" y="827"/>
                    <a:pt x="4717" y="856"/>
                    <a:pt x="4620" y="861"/>
                  </a:cubicBezTo>
                  <a:cubicBezTo>
                    <a:pt x="4385" y="875"/>
                    <a:pt x="4146" y="872"/>
                    <a:pt x="3918" y="973"/>
                  </a:cubicBezTo>
                  <a:cubicBezTo>
                    <a:pt x="3854" y="1003"/>
                    <a:pt x="3787" y="1025"/>
                    <a:pt x="3713" y="1025"/>
                  </a:cubicBezTo>
                  <a:cubicBezTo>
                    <a:pt x="3682" y="1025"/>
                    <a:pt x="3649" y="1021"/>
                    <a:pt x="3615" y="1010"/>
                  </a:cubicBezTo>
                  <a:cubicBezTo>
                    <a:pt x="3604" y="1006"/>
                    <a:pt x="3592" y="1006"/>
                    <a:pt x="3582" y="1006"/>
                  </a:cubicBezTo>
                  <a:cubicBezTo>
                    <a:pt x="3525" y="1006"/>
                    <a:pt x="3454" y="1040"/>
                    <a:pt x="3394" y="1058"/>
                  </a:cubicBezTo>
                  <a:cubicBezTo>
                    <a:pt x="3364" y="1066"/>
                    <a:pt x="3338" y="1096"/>
                    <a:pt x="3309" y="1096"/>
                  </a:cubicBezTo>
                  <a:cubicBezTo>
                    <a:pt x="3118" y="1111"/>
                    <a:pt x="2938" y="1148"/>
                    <a:pt x="2778" y="1268"/>
                  </a:cubicBezTo>
                  <a:cubicBezTo>
                    <a:pt x="2707" y="1324"/>
                    <a:pt x="2614" y="1339"/>
                    <a:pt x="2527" y="1372"/>
                  </a:cubicBezTo>
                  <a:cubicBezTo>
                    <a:pt x="2493" y="1384"/>
                    <a:pt x="2452" y="1380"/>
                    <a:pt x="2426" y="1399"/>
                  </a:cubicBezTo>
                  <a:cubicBezTo>
                    <a:pt x="2205" y="1567"/>
                    <a:pt x="1974" y="1698"/>
                    <a:pt x="1705" y="1762"/>
                  </a:cubicBezTo>
                  <a:cubicBezTo>
                    <a:pt x="1679" y="1769"/>
                    <a:pt x="1656" y="1791"/>
                    <a:pt x="1634" y="1810"/>
                  </a:cubicBezTo>
                  <a:cubicBezTo>
                    <a:pt x="1436" y="1955"/>
                    <a:pt x="1279" y="2157"/>
                    <a:pt x="1058" y="2274"/>
                  </a:cubicBezTo>
                  <a:cubicBezTo>
                    <a:pt x="1035" y="2288"/>
                    <a:pt x="1017" y="2314"/>
                    <a:pt x="1002" y="2337"/>
                  </a:cubicBezTo>
                  <a:cubicBezTo>
                    <a:pt x="860" y="2554"/>
                    <a:pt x="662" y="2714"/>
                    <a:pt x="468" y="2871"/>
                  </a:cubicBezTo>
                  <a:cubicBezTo>
                    <a:pt x="266" y="3032"/>
                    <a:pt x="169" y="3261"/>
                    <a:pt x="26" y="3458"/>
                  </a:cubicBezTo>
                  <a:cubicBezTo>
                    <a:pt x="15" y="3473"/>
                    <a:pt x="7" y="3496"/>
                    <a:pt x="0" y="3515"/>
                  </a:cubicBezTo>
                  <a:cubicBezTo>
                    <a:pt x="15" y="3518"/>
                    <a:pt x="30" y="3522"/>
                    <a:pt x="45" y="3522"/>
                  </a:cubicBezTo>
                  <a:cubicBezTo>
                    <a:pt x="60" y="3507"/>
                    <a:pt x="75" y="3496"/>
                    <a:pt x="86" y="3477"/>
                  </a:cubicBezTo>
                  <a:cubicBezTo>
                    <a:pt x="269" y="3230"/>
                    <a:pt x="445" y="2976"/>
                    <a:pt x="688" y="2774"/>
                  </a:cubicBezTo>
                  <a:cubicBezTo>
                    <a:pt x="882" y="2614"/>
                    <a:pt x="1044" y="2416"/>
                    <a:pt x="1230" y="2247"/>
                  </a:cubicBezTo>
                  <a:cubicBezTo>
                    <a:pt x="1335" y="2154"/>
                    <a:pt x="1470" y="2090"/>
                    <a:pt x="1582" y="2005"/>
                  </a:cubicBezTo>
                  <a:cubicBezTo>
                    <a:pt x="1846" y="1798"/>
                    <a:pt x="2138" y="1641"/>
                    <a:pt x="2452" y="1537"/>
                  </a:cubicBezTo>
                  <a:cubicBezTo>
                    <a:pt x="2643" y="1474"/>
                    <a:pt x="2826" y="1417"/>
                    <a:pt x="2995" y="1301"/>
                  </a:cubicBezTo>
                  <a:cubicBezTo>
                    <a:pt x="3066" y="1253"/>
                    <a:pt x="3163" y="1227"/>
                    <a:pt x="3252" y="1208"/>
                  </a:cubicBezTo>
                  <a:cubicBezTo>
                    <a:pt x="3506" y="1160"/>
                    <a:pt x="3765" y="1122"/>
                    <a:pt x="4018" y="1077"/>
                  </a:cubicBezTo>
                  <a:cubicBezTo>
                    <a:pt x="4108" y="1063"/>
                    <a:pt x="4194" y="1025"/>
                    <a:pt x="4284" y="1018"/>
                  </a:cubicBezTo>
                  <a:cubicBezTo>
                    <a:pt x="4628" y="995"/>
                    <a:pt x="4969" y="946"/>
                    <a:pt x="5305" y="879"/>
                  </a:cubicBezTo>
                  <a:cubicBezTo>
                    <a:pt x="5319" y="875"/>
                    <a:pt x="5338" y="875"/>
                    <a:pt x="5353" y="875"/>
                  </a:cubicBezTo>
                  <a:cubicBezTo>
                    <a:pt x="5379" y="875"/>
                    <a:pt x="5405" y="879"/>
                    <a:pt x="5431" y="879"/>
                  </a:cubicBezTo>
                  <a:cubicBezTo>
                    <a:pt x="5458" y="883"/>
                    <a:pt x="5484" y="887"/>
                    <a:pt x="5510" y="887"/>
                  </a:cubicBezTo>
                  <a:cubicBezTo>
                    <a:pt x="5525" y="887"/>
                    <a:pt x="5540" y="887"/>
                    <a:pt x="5552" y="883"/>
                  </a:cubicBezTo>
                  <a:cubicBezTo>
                    <a:pt x="5764" y="849"/>
                    <a:pt x="5973" y="785"/>
                    <a:pt x="6187" y="767"/>
                  </a:cubicBezTo>
                  <a:cubicBezTo>
                    <a:pt x="6557" y="733"/>
                    <a:pt x="6931" y="707"/>
                    <a:pt x="7293" y="614"/>
                  </a:cubicBezTo>
                  <a:cubicBezTo>
                    <a:pt x="7521" y="554"/>
                    <a:pt x="7745" y="490"/>
                    <a:pt x="7974" y="435"/>
                  </a:cubicBezTo>
                  <a:cubicBezTo>
                    <a:pt x="8097" y="404"/>
                    <a:pt x="8224" y="393"/>
                    <a:pt x="8347" y="367"/>
                  </a:cubicBezTo>
                  <a:cubicBezTo>
                    <a:pt x="8407" y="356"/>
                    <a:pt x="8467" y="337"/>
                    <a:pt x="8527" y="318"/>
                  </a:cubicBezTo>
                  <a:cubicBezTo>
                    <a:pt x="8598" y="292"/>
                    <a:pt x="8669" y="259"/>
                    <a:pt x="8740" y="240"/>
                  </a:cubicBezTo>
                  <a:cubicBezTo>
                    <a:pt x="8882" y="210"/>
                    <a:pt x="9185" y="79"/>
                    <a:pt x="9252" y="12"/>
                  </a:cubicBezTo>
                  <a:cubicBezTo>
                    <a:pt x="9248" y="9"/>
                    <a:pt x="9241" y="0"/>
                    <a:pt x="92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1" name="Google Shape;7731;p6"/>
            <p:cNvSpPr/>
            <p:nvPr/>
          </p:nvSpPr>
          <p:spPr>
            <a:xfrm>
              <a:off x="-1858235" y="3053326"/>
              <a:ext cx="316535" cy="80172"/>
            </a:xfrm>
            <a:custGeom>
              <a:avLst/>
              <a:gdLst/>
              <a:ahLst/>
              <a:cxnLst/>
              <a:rect l="l" t="t" r="r" b="b"/>
              <a:pathLst>
                <a:path w="6629" h="1679" extrusionOk="0">
                  <a:moveTo>
                    <a:pt x="6599" y="0"/>
                  </a:moveTo>
                  <a:cubicBezTo>
                    <a:pt x="6415" y="53"/>
                    <a:pt x="6235" y="112"/>
                    <a:pt x="6052" y="157"/>
                  </a:cubicBezTo>
                  <a:cubicBezTo>
                    <a:pt x="5664" y="250"/>
                    <a:pt x="5264" y="288"/>
                    <a:pt x="4872" y="345"/>
                  </a:cubicBezTo>
                  <a:cubicBezTo>
                    <a:pt x="4516" y="393"/>
                    <a:pt x="4158" y="404"/>
                    <a:pt x="3802" y="460"/>
                  </a:cubicBezTo>
                  <a:cubicBezTo>
                    <a:pt x="3511" y="505"/>
                    <a:pt x="3219" y="561"/>
                    <a:pt x="2920" y="576"/>
                  </a:cubicBezTo>
                  <a:cubicBezTo>
                    <a:pt x="2879" y="576"/>
                    <a:pt x="2841" y="602"/>
                    <a:pt x="2800" y="606"/>
                  </a:cubicBezTo>
                  <a:cubicBezTo>
                    <a:pt x="2527" y="628"/>
                    <a:pt x="2277" y="752"/>
                    <a:pt x="2001" y="752"/>
                  </a:cubicBezTo>
                  <a:cubicBezTo>
                    <a:pt x="1974" y="752"/>
                    <a:pt x="1952" y="752"/>
                    <a:pt x="1925" y="748"/>
                  </a:cubicBezTo>
                  <a:lnTo>
                    <a:pt x="1918" y="748"/>
                  </a:lnTo>
                  <a:cubicBezTo>
                    <a:pt x="1884" y="748"/>
                    <a:pt x="1855" y="763"/>
                    <a:pt x="1825" y="774"/>
                  </a:cubicBezTo>
                  <a:cubicBezTo>
                    <a:pt x="1518" y="883"/>
                    <a:pt x="1208" y="983"/>
                    <a:pt x="909" y="1107"/>
                  </a:cubicBezTo>
                  <a:cubicBezTo>
                    <a:pt x="659" y="1215"/>
                    <a:pt x="419" y="1346"/>
                    <a:pt x="176" y="1470"/>
                  </a:cubicBezTo>
                  <a:cubicBezTo>
                    <a:pt x="112" y="1503"/>
                    <a:pt x="60" y="1556"/>
                    <a:pt x="0" y="1604"/>
                  </a:cubicBezTo>
                  <a:cubicBezTo>
                    <a:pt x="45" y="1653"/>
                    <a:pt x="86" y="1679"/>
                    <a:pt x="128" y="1679"/>
                  </a:cubicBezTo>
                  <a:cubicBezTo>
                    <a:pt x="154" y="1679"/>
                    <a:pt x="180" y="1668"/>
                    <a:pt x="202" y="1637"/>
                  </a:cubicBezTo>
                  <a:cubicBezTo>
                    <a:pt x="303" y="1525"/>
                    <a:pt x="431" y="1470"/>
                    <a:pt x="573" y="1428"/>
                  </a:cubicBezTo>
                  <a:cubicBezTo>
                    <a:pt x="678" y="1394"/>
                    <a:pt x="782" y="1357"/>
                    <a:pt x="887" y="1316"/>
                  </a:cubicBezTo>
                  <a:cubicBezTo>
                    <a:pt x="954" y="1294"/>
                    <a:pt x="1018" y="1260"/>
                    <a:pt x="1081" y="1230"/>
                  </a:cubicBezTo>
                  <a:cubicBezTo>
                    <a:pt x="1185" y="1178"/>
                    <a:pt x="1287" y="1107"/>
                    <a:pt x="1399" y="1073"/>
                  </a:cubicBezTo>
                  <a:cubicBezTo>
                    <a:pt x="1646" y="1002"/>
                    <a:pt x="1889" y="916"/>
                    <a:pt x="2153" y="905"/>
                  </a:cubicBezTo>
                  <a:cubicBezTo>
                    <a:pt x="2389" y="894"/>
                    <a:pt x="2640" y="894"/>
                    <a:pt x="2786" y="726"/>
                  </a:cubicBezTo>
                  <a:lnTo>
                    <a:pt x="3383" y="726"/>
                  </a:lnTo>
                  <a:cubicBezTo>
                    <a:pt x="3402" y="726"/>
                    <a:pt x="3425" y="721"/>
                    <a:pt x="3436" y="711"/>
                  </a:cubicBezTo>
                  <a:cubicBezTo>
                    <a:pt x="3521" y="631"/>
                    <a:pt x="3621" y="625"/>
                    <a:pt x="3721" y="625"/>
                  </a:cubicBezTo>
                  <a:cubicBezTo>
                    <a:pt x="3741" y="625"/>
                    <a:pt x="3760" y="625"/>
                    <a:pt x="3780" y="625"/>
                  </a:cubicBezTo>
                  <a:cubicBezTo>
                    <a:pt x="3792" y="625"/>
                    <a:pt x="3805" y="625"/>
                    <a:pt x="3818" y="624"/>
                  </a:cubicBezTo>
                  <a:cubicBezTo>
                    <a:pt x="3952" y="617"/>
                    <a:pt x="4079" y="569"/>
                    <a:pt x="4213" y="569"/>
                  </a:cubicBezTo>
                  <a:cubicBezTo>
                    <a:pt x="4247" y="569"/>
                    <a:pt x="4280" y="572"/>
                    <a:pt x="4315" y="580"/>
                  </a:cubicBezTo>
                  <a:lnTo>
                    <a:pt x="4325" y="580"/>
                  </a:lnTo>
                  <a:cubicBezTo>
                    <a:pt x="4348" y="580"/>
                    <a:pt x="4374" y="569"/>
                    <a:pt x="4401" y="564"/>
                  </a:cubicBezTo>
                  <a:cubicBezTo>
                    <a:pt x="4677" y="524"/>
                    <a:pt x="4946" y="452"/>
                    <a:pt x="5231" y="449"/>
                  </a:cubicBezTo>
                  <a:cubicBezTo>
                    <a:pt x="5372" y="449"/>
                    <a:pt x="5518" y="415"/>
                    <a:pt x="5660" y="389"/>
                  </a:cubicBezTo>
                  <a:cubicBezTo>
                    <a:pt x="5712" y="381"/>
                    <a:pt x="5761" y="345"/>
                    <a:pt x="5809" y="345"/>
                  </a:cubicBezTo>
                  <a:cubicBezTo>
                    <a:pt x="6045" y="340"/>
                    <a:pt x="6266" y="273"/>
                    <a:pt x="6471" y="169"/>
                  </a:cubicBezTo>
                  <a:cubicBezTo>
                    <a:pt x="6531" y="143"/>
                    <a:pt x="6576" y="93"/>
                    <a:pt x="6628" y="53"/>
                  </a:cubicBezTo>
                  <a:cubicBezTo>
                    <a:pt x="6617" y="38"/>
                    <a:pt x="6609" y="19"/>
                    <a:pt x="65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2" name="Google Shape;7732;p6"/>
            <p:cNvSpPr/>
            <p:nvPr/>
          </p:nvSpPr>
          <p:spPr>
            <a:xfrm>
              <a:off x="-1727209" y="2976209"/>
              <a:ext cx="273846" cy="73917"/>
            </a:xfrm>
            <a:custGeom>
              <a:avLst/>
              <a:gdLst/>
              <a:ahLst/>
              <a:cxnLst/>
              <a:rect l="l" t="t" r="r" b="b"/>
              <a:pathLst>
                <a:path w="5735" h="1548" extrusionOk="0">
                  <a:moveTo>
                    <a:pt x="5682" y="0"/>
                  </a:moveTo>
                  <a:cubicBezTo>
                    <a:pt x="5660" y="0"/>
                    <a:pt x="5641" y="4"/>
                    <a:pt x="5622" y="12"/>
                  </a:cubicBezTo>
                  <a:cubicBezTo>
                    <a:pt x="5548" y="49"/>
                    <a:pt x="5477" y="102"/>
                    <a:pt x="5402" y="138"/>
                  </a:cubicBezTo>
                  <a:cubicBezTo>
                    <a:pt x="5226" y="224"/>
                    <a:pt x="5088" y="374"/>
                    <a:pt x="4890" y="423"/>
                  </a:cubicBezTo>
                  <a:cubicBezTo>
                    <a:pt x="4677" y="475"/>
                    <a:pt x="4471" y="557"/>
                    <a:pt x="4258" y="617"/>
                  </a:cubicBezTo>
                  <a:cubicBezTo>
                    <a:pt x="3862" y="726"/>
                    <a:pt x="3465" y="826"/>
                    <a:pt x="3070" y="928"/>
                  </a:cubicBezTo>
                  <a:cubicBezTo>
                    <a:pt x="3047" y="935"/>
                    <a:pt x="3025" y="935"/>
                    <a:pt x="3006" y="939"/>
                  </a:cubicBezTo>
                  <a:cubicBezTo>
                    <a:pt x="2756" y="980"/>
                    <a:pt x="2501" y="1018"/>
                    <a:pt x="2251" y="1058"/>
                  </a:cubicBezTo>
                  <a:cubicBezTo>
                    <a:pt x="2191" y="1070"/>
                    <a:pt x="2138" y="1114"/>
                    <a:pt x="2078" y="1118"/>
                  </a:cubicBezTo>
                  <a:cubicBezTo>
                    <a:pt x="1854" y="1133"/>
                    <a:pt x="1630" y="1133"/>
                    <a:pt x="1406" y="1152"/>
                  </a:cubicBezTo>
                  <a:cubicBezTo>
                    <a:pt x="1293" y="1159"/>
                    <a:pt x="1178" y="1192"/>
                    <a:pt x="1065" y="1208"/>
                  </a:cubicBezTo>
                  <a:cubicBezTo>
                    <a:pt x="969" y="1227"/>
                    <a:pt x="867" y="1234"/>
                    <a:pt x="770" y="1249"/>
                  </a:cubicBezTo>
                  <a:cubicBezTo>
                    <a:pt x="665" y="1260"/>
                    <a:pt x="561" y="1279"/>
                    <a:pt x="456" y="1287"/>
                  </a:cubicBezTo>
                  <a:cubicBezTo>
                    <a:pt x="318" y="1301"/>
                    <a:pt x="176" y="1305"/>
                    <a:pt x="1" y="1320"/>
                  </a:cubicBezTo>
                  <a:cubicBezTo>
                    <a:pt x="53" y="1417"/>
                    <a:pt x="87" y="1484"/>
                    <a:pt x="120" y="1548"/>
                  </a:cubicBezTo>
                  <a:cubicBezTo>
                    <a:pt x="370" y="1499"/>
                    <a:pt x="594" y="1451"/>
                    <a:pt x="822" y="1402"/>
                  </a:cubicBezTo>
                  <a:cubicBezTo>
                    <a:pt x="939" y="1380"/>
                    <a:pt x="1055" y="1332"/>
                    <a:pt x="1170" y="1332"/>
                  </a:cubicBezTo>
                  <a:lnTo>
                    <a:pt x="1200" y="1332"/>
                  </a:lnTo>
                  <a:cubicBezTo>
                    <a:pt x="1226" y="1335"/>
                    <a:pt x="1257" y="1335"/>
                    <a:pt x="1283" y="1335"/>
                  </a:cubicBezTo>
                  <a:cubicBezTo>
                    <a:pt x="1424" y="1335"/>
                    <a:pt x="1567" y="1309"/>
                    <a:pt x="1705" y="1282"/>
                  </a:cubicBezTo>
                  <a:cubicBezTo>
                    <a:pt x="1843" y="1253"/>
                    <a:pt x="1981" y="1227"/>
                    <a:pt x="2123" y="1227"/>
                  </a:cubicBezTo>
                  <a:cubicBezTo>
                    <a:pt x="2195" y="1227"/>
                    <a:pt x="2262" y="1234"/>
                    <a:pt x="2333" y="1249"/>
                  </a:cubicBezTo>
                  <a:cubicBezTo>
                    <a:pt x="2337" y="1253"/>
                    <a:pt x="2344" y="1253"/>
                    <a:pt x="2352" y="1253"/>
                  </a:cubicBezTo>
                  <a:cubicBezTo>
                    <a:pt x="2389" y="1253"/>
                    <a:pt x="2434" y="1227"/>
                    <a:pt x="2475" y="1215"/>
                  </a:cubicBezTo>
                  <a:cubicBezTo>
                    <a:pt x="2523" y="1201"/>
                    <a:pt x="2572" y="1178"/>
                    <a:pt x="2621" y="1175"/>
                  </a:cubicBezTo>
                  <a:cubicBezTo>
                    <a:pt x="2946" y="1148"/>
                    <a:pt x="3256" y="1077"/>
                    <a:pt x="3551" y="935"/>
                  </a:cubicBezTo>
                  <a:cubicBezTo>
                    <a:pt x="3581" y="920"/>
                    <a:pt x="3619" y="905"/>
                    <a:pt x="3653" y="905"/>
                  </a:cubicBezTo>
                  <a:cubicBezTo>
                    <a:pt x="3929" y="890"/>
                    <a:pt x="4198" y="868"/>
                    <a:pt x="4426" y="685"/>
                  </a:cubicBezTo>
                  <a:cubicBezTo>
                    <a:pt x="4467" y="651"/>
                    <a:pt x="4535" y="651"/>
                    <a:pt x="4590" y="632"/>
                  </a:cubicBezTo>
                  <a:cubicBezTo>
                    <a:pt x="4703" y="591"/>
                    <a:pt x="4823" y="564"/>
                    <a:pt x="4927" y="509"/>
                  </a:cubicBezTo>
                  <a:cubicBezTo>
                    <a:pt x="5028" y="452"/>
                    <a:pt x="5114" y="397"/>
                    <a:pt x="5230" y="367"/>
                  </a:cubicBezTo>
                  <a:cubicBezTo>
                    <a:pt x="5432" y="314"/>
                    <a:pt x="5596" y="188"/>
                    <a:pt x="57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3" name="Google Shape;7733;p6"/>
            <p:cNvSpPr/>
            <p:nvPr/>
          </p:nvSpPr>
          <p:spPr>
            <a:xfrm>
              <a:off x="-2347290" y="3701627"/>
              <a:ext cx="233688" cy="247775"/>
            </a:xfrm>
            <a:custGeom>
              <a:avLst/>
              <a:gdLst/>
              <a:ahLst/>
              <a:cxnLst/>
              <a:rect l="l" t="t" r="r" b="b"/>
              <a:pathLst>
                <a:path w="4894" h="5189" extrusionOk="0">
                  <a:moveTo>
                    <a:pt x="4800" y="1"/>
                  </a:moveTo>
                  <a:cubicBezTo>
                    <a:pt x="4778" y="49"/>
                    <a:pt x="4744" y="97"/>
                    <a:pt x="4733" y="149"/>
                  </a:cubicBezTo>
                  <a:cubicBezTo>
                    <a:pt x="4699" y="351"/>
                    <a:pt x="4590" y="520"/>
                    <a:pt x="4483" y="688"/>
                  </a:cubicBezTo>
                  <a:cubicBezTo>
                    <a:pt x="4464" y="718"/>
                    <a:pt x="4438" y="744"/>
                    <a:pt x="4426" y="777"/>
                  </a:cubicBezTo>
                  <a:cubicBezTo>
                    <a:pt x="4258" y="1245"/>
                    <a:pt x="3970" y="1649"/>
                    <a:pt x="3708" y="2068"/>
                  </a:cubicBezTo>
                  <a:cubicBezTo>
                    <a:pt x="3611" y="2225"/>
                    <a:pt x="3510" y="2382"/>
                    <a:pt x="3379" y="2508"/>
                  </a:cubicBezTo>
                  <a:cubicBezTo>
                    <a:pt x="3256" y="2625"/>
                    <a:pt x="3151" y="2751"/>
                    <a:pt x="3058" y="2889"/>
                  </a:cubicBezTo>
                  <a:cubicBezTo>
                    <a:pt x="2980" y="3006"/>
                    <a:pt x="2908" y="3141"/>
                    <a:pt x="2800" y="3219"/>
                  </a:cubicBezTo>
                  <a:cubicBezTo>
                    <a:pt x="2520" y="3417"/>
                    <a:pt x="2311" y="3686"/>
                    <a:pt x="2064" y="3914"/>
                  </a:cubicBezTo>
                  <a:cubicBezTo>
                    <a:pt x="1988" y="3985"/>
                    <a:pt x="1895" y="4038"/>
                    <a:pt x="1821" y="4112"/>
                  </a:cubicBezTo>
                  <a:cubicBezTo>
                    <a:pt x="1593" y="4325"/>
                    <a:pt x="1342" y="4509"/>
                    <a:pt x="1058" y="4643"/>
                  </a:cubicBezTo>
                  <a:cubicBezTo>
                    <a:pt x="718" y="4807"/>
                    <a:pt x="374" y="4957"/>
                    <a:pt x="30" y="5114"/>
                  </a:cubicBezTo>
                  <a:cubicBezTo>
                    <a:pt x="19" y="5122"/>
                    <a:pt x="15" y="5148"/>
                    <a:pt x="0" y="5189"/>
                  </a:cubicBezTo>
                  <a:cubicBezTo>
                    <a:pt x="176" y="5137"/>
                    <a:pt x="348" y="5114"/>
                    <a:pt x="490" y="5039"/>
                  </a:cubicBezTo>
                  <a:cubicBezTo>
                    <a:pt x="782" y="4890"/>
                    <a:pt x="1062" y="4733"/>
                    <a:pt x="1365" y="4609"/>
                  </a:cubicBezTo>
                  <a:cubicBezTo>
                    <a:pt x="1402" y="4594"/>
                    <a:pt x="1436" y="4564"/>
                    <a:pt x="1469" y="4538"/>
                  </a:cubicBezTo>
                  <a:cubicBezTo>
                    <a:pt x="1600" y="4433"/>
                    <a:pt x="1731" y="4325"/>
                    <a:pt x="1869" y="4228"/>
                  </a:cubicBezTo>
                  <a:cubicBezTo>
                    <a:pt x="1981" y="4145"/>
                    <a:pt x="2112" y="4086"/>
                    <a:pt x="2217" y="3993"/>
                  </a:cubicBezTo>
                  <a:cubicBezTo>
                    <a:pt x="2295" y="3921"/>
                    <a:pt x="2337" y="3802"/>
                    <a:pt x="2415" y="3727"/>
                  </a:cubicBezTo>
                  <a:cubicBezTo>
                    <a:pt x="2602" y="3548"/>
                    <a:pt x="2789" y="3379"/>
                    <a:pt x="2953" y="3174"/>
                  </a:cubicBezTo>
                  <a:cubicBezTo>
                    <a:pt x="3144" y="2934"/>
                    <a:pt x="3379" y="2729"/>
                    <a:pt x="3548" y="2463"/>
                  </a:cubicBezTo>
                  <a:cubicBezTo>
                    <a:pt x="3600" y="2378"/>
                    <a:pt x="3679" y="2303"/>
                    <a:pt x="3738" y="2221"/>
                  </a:cubicBezTo>
                  <a:cubicBezTo>
                    <a:pt x="3891" y="2007"/>
                    <a:pt x="4060" y="1802"/>
                    <a:pt x="4183" y="1574"/>
                  </a:cubicBezTo>
                  <a:cubicBezTo>
                    <a:pt x="4281" y="1402"/>
                    <a:pt x="4336" y="1204"/>
                    <a:pt x="4438" y="1032"/>
                  </a:cubicBezTo>
                  <a:cubicBezTo>
                    <a:pt x="4535" y="875"/>
                    <a:pt x="4598" y="691"/>
                    <a:pt x="4714" y="557"/>
                  </a:cubicBezTo>
                  <a:cubicBezTo>
                    <a:pt x="4856" y="385"/>
                    <a:pt x="4893" y="213"/>
                    <a:pt x="4849" y="15"/>
                  </a:cubicBezTo>
                  <a:cubicBezTo>
                    <a:pt x="4833" y="11"/>
                    <a:pt x="4814" y="4"/>
                    <a:pt x="48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4" name="Google Shape;7734;p6"/>
            <p:cNvSpPr/>
            <p:nvPr/>
          </p:nvSpPr>
          <p:spPr>
            <a:xfrm>
              <a:off x="-1928714" y="3041340"/>
              <a:ext cx="202460" cy="89292"/>
            </a:xfrm>
            <a:custGeom>
              <a:avLst/>
              <a:gdLst/>
              <a:ahLst/>
              <a:cxnLst/>
              <a:rect l="l" t="t" r="r" b="b"/>
              <a:pathLst>
                <a:path w="4240" h="1870" extrusionOk="0">
                  <a:moveTo>
                    <a:pt x="4007" y="1"/>
                  </a:moveTo>
                  <a:cubicBezTo>
                    <a:pt x="3996" y="1"/>
                    <a:pt x="3988" y="1"/>
                    <a:pt x="3981" y="4"/>
                  </a:cubicBezTo>
                  <a:cubicBezTo>
                    <a:pt x="3831" y="42"/>
                    <a:pt x="3663" y="53"/>
                    <a:pt x="3536" y="128"/>
                  </a:cubicBezTo>
                  <a:cubicBezTo>
                    <a:pt x="3480" y="161"/>
                    <a:pt x="3424" y="169"/>
                    <a:pt x="3368" y="169"/>
                  </a:cubicBezTo>
                  <a:cubicBezTo>
                    <a:pt x="3338" y="169"/>
                    <a:pt x="3308" y="169"/>
                    <a:pt x="3279" y="165"/>
                  </a:cubicBezTo>
                  <a:cubicBezTo>
                    <a:pt x="3248" y="161"/>
                    <a:pt x="3218" y="161"/>
                    <a:pt x="3192" y="161"/>
                  </a:cubicBezTo>
                  <a:cubicBezTo>
                    <a:pt x="3158" y="161"/>
                    <a:pt x="3125" y="165"/>
                    <a:pt x="3091" y="173"/>
                  </a:cubicBezTo>
                  <a:cubicBezTo>
                    <a:pt x="2908" y="232"/>
                    <a:pt x="2721" y="273"/>
                    <a:pt x="2542" y="341"/>
                  </a:cubicBezTo>
                  <a:cubicBezTo>
                    <a:pt x="2411" y="389"/>
                    <a:pt x="2288" y="461"/>
                    <a:pt x="2157" y="524"/>
                  </a:cubicBezTo>
                  <a:cubicBezTo>
                    <a:pt x="2030" y="584"/>
                    <a:pt x="1902" y="651"/>
                    <a:pt x="1772" y="700"/>
                  </a:cubicBezTo>
                  <a:cubicBezTo>
                    <a:pt x="1645" y="748"/>
                    <a:pt x="1536" y="827"/>
                    <a:pt x="1413" y="883"/>
                  </a:cubicBezTo>
                  <a:cubicBezTo>
                    <a:pt x="1148" y="1006"/>
                    <a:pt x="893" y="1163"/>
                    <a:pt x="646" y="1320"/>
                  </a:cubicBezTo>
                  <a:cubicBezTo>
                    <a:pt x="463" y="1440"/>
                    <a:pt x="296" y="1582"/>
                    <a:pt x="123" y="1717"/>
                  </a:cubicBezTo>
                  <a:cubicBezTo>
                    <a:pt x="82" y="1750"/>
                    <a:pt x="52" y="1802"/>
                    <a:pt x="0" y="1869"/>
                  </a:cubicBezTo>
                  <a:lnTo>
                    <a:pt x="60" y="1869"/>
                  </a:lnTo>
                  <a:cubicBezTo>
                    <a:pt x="172" y="1869"/>
                    <a:pt x="191" y="1855"/>
                    <a:pt x="280" y="1780"/>
                  </a:cubicBezTo>
                  <a:cubicBezTo>
                    <a:pt x="486" y="1616"/>
                    <a:pt x="696" y="1455"/>
                    <a:pt x="901" y="1294"/>
                  </a:cubicBezTo>
                  <a:cubicBezTo>
                    <a:pt x="924" y="1279"/>
                    <a:pt x="953" y="1276"/>
                    <a:pt x="979" y="1264"/>
                  </a:cubicBezTo>
                  <a:cubicBezTo>
                    <a:pt x="1148" y="1186"/>
                    <a:pt x="1331" y="1129"/>
                    <a:pt x="1473" y="1022"/>
                  </a:cubicBezTo>
                  <a:cubicBezTo>
                    <a:pt x="1578" y="946"/>
                    <a:pt x="1656" y="846"/>
                    <a:pt x="1783" y="846"/>
                  </a:cubicBezTo>
                  <a:cubicBezTo>
                    <a:pt x="1809" y="846"/>
                    <a:pt x="1840" y="849"/>
                    <a:pt x="1869" y="860"/>
                  </a:cubicBezTo>
                  <a:lnTo>
                    <a:pt x="1876" y="860"/>
                  </a:lnTo>
                  <a:cubicBezTo>
                    <a:pt x="1899" y="860"/>
                    <a:pt x="1933" y="827"/>
                    <a:pt x="1962" y="812"/>
                  </a:cubicBezTo>
                  <a:cubicBezTo>
                    <a:pt x="2280" y="640"/>
                    <a:pt x="2602" y="479"/>
                    <a:pt x="2957" y="397"/>
                  </a:cubicBezTo>
                  <a:cubicBezTo>
                    <a:pt x="3211" y="337"/>
                    <a:pt x="3469" y="285"/>
                    <a:pt x="3724" y="237"/>
                  </a:cubicBezTo>
                  <a:cubicBezTo>
                    <a:pt x="3734" y="232"/>
                    <a:pt x="3750" y="232"/>
                    <a:pt x="3760" y="232"/>
                  </a:cubicBezTo>
                  <a:cubicBezTo>
                    <a:pt x="3802" y="232"/>
                    <a:pt x="3846" y="244"/>
                    <a:pt x="3888" y="247"/>
                  </a:cubicBezTo>
                  <a:cubicBezTo>
                    <a:pt x="3959" y="251"/>
                    <a:pt x="4033" y="273"/>
                    <a:pt x="4108" y="273"/>
                  </a:cubicBezTo>
                  <a:cubicBezTo>
                    <a:pt x="4150" y="273"/>
                    <a:pt x="4195" y="266"/>
                    <a:pt x="4239" y="244"/>
                  </a:cubicBezTo>
                  <a:cubicBezTo>
                    <a:pt x="4176" y="158"/>
                    <a:pt x="4119" y="83"/>
                    <a:pt x="4060" y="4"/>
                  </a:cubicBezTo>
                  <a:cubicBezTo>
                    <a:pt x="4045" y="4"/>
                    <a:pt x="4026" y="1"/>
                    <a:pt x="40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5" name="Google Shape;7735;p6"/>
            <p:cNvSpPr/>
            <p:nvPr/>
          </p:nvSpPr>
          <p:spPr>
            <a:xfrm>
              <a:off x="-2475642" y="4043947"/>
              <a:ext cx="259044" cy="74490"/>
            </a:xfrm>
            <a:custGeom>
              <a:avLst/>
              <a:gdLst/>
              <a:ahLst/>
              <a:cxnLst/>
              <a:rect l="l" t="t" r="r" b="b"/>
              <a:pathLst>
                <a:path w="5425" h="1560" extrusionOk="0">
                  <a:moveTo>
                    <a:pt x="5425" y="1"/>
                  </a:moveTo>
                  <a:lnTo>
                    <a:pt x="5425" y="1"/>
                  </a:lnTo>
                  <a:cubicBezTo>
                    <a:pt x="5242" y="72"/>
                    <a:pt x="5088" y="121"/>
                    <a:pt x="4942" y="184"/>
                  </a:cubicBezTo>
                  <a:cubicBezTo>
                    <a:pt x="4763" y="266"/>
                    <a:pt x="4591" y="368"/>
                    <a:pt x="4412" y="449"/>
                  </a:cubicBezTo>
                  <a:cubicBezTo>
                    <a:pt x="4202" y="547"/>
                    <a:pt x="3989" y="644"/>
                    <a:pt x="3772" y="727"/>
                  </a:cubicBezTo>
                  <a:cubicBezTo>
                    <a:pt x="3518" y="827"/>
                    <a:pt x="3286" y="991"/>
                    <a:pt x="3002" y="1022"/>
                  </a:cubicBezTo>
                  <a:cubicBezTo>
                    <a:pt x="2890" y="1032"/>
                    <a:pt x="2785" y="1085"/>
                    <a:pt x="2673" y="1111"/>
                  </a:cubicBezTo>
                  <a:cubicBezTo>
                    <a:pt x="2378" y="1179"/>
                    <a:pt x="2083" y="1276"/>
                    <a:pt x="1783" y="1294"/>
                  </a:cubicBezTo>
                  <a:cubicBezTo>
                    <a:pt x="1571" y="1305"/>
                    <a:pt x="1365" y="1343"/>
                    <a:pt x="1163" y="1381"/>
                  </a:cubicBezTo>
                  <a:cubicBezTo>
                    <a:pt x="1051" y="1403"/>
                    <a:pt x="943" y="1410"/>
                    <a:pt x="834" y="1410"/>
                  </a:cubicBezTo>
                  <a:cubicBezTo>
                    <a:pt x="789" y="1410"/>
                    <a:pt x="744" y="1410"/>
                    <a:pt x="696" y="1407"/>
                  </a:cubicBezTo>
                  <a:cubicBezTo>
                    <a:pt x="639" y="1403"/>
                    <a:pt x="587" y="1399"/>
                    <a:pt x="532" y="1399"/>
                  </a:cubicBezTo>
                  <a:cubicBezTo>
                    <a:pt x="397" y="1399"/>
                    <a:pt x="258" y="1410"/>
                    <a:pt x="123" y="1414"/>
                  </a:cubicBezTo>
                  <a:cubicBezTo>
                    <a:pt x="68" y="1414"/>
                    <a:pt x="1" y="1417"/>
                    <a:pt x="16" y="1507"/>
                  </a:cubicBezTo>
                  <a:cubicBezTo>
                    <a:pt x="23" y="1552"/>
                    <a:pt x="49" y="1560"/>
                    <a:pt x="79" y="1560"/>
                  </a:cubicBezTo>
                  <a:cubicBezTo>
                    <a:pt x="97" y="1560"/>
                    <a:pt x="116" y="1556"/>
                    <a:pt x="135" y="1556"/>
                  </a:cubicBezTo>
                  <a:cubicBezTo>
                    <a:pt x="330" y="1538"/>
                    <a:pt x="524" y="1519"/>
                    <a:pt x="718" y="1503"/>
                  </a:cubicBezTo>
                  <a:cubicBezTo>
                    <a:pt x="823" y="1496"/>
                    <a:pt x="927" y="1489"/>
                    <a:pt x="1032" y="1481"/>
                  </a:cubicBezTo>
                  <a:cubicBezTo>
                    <a:pt x="1249" y="1462"/>
                    <a:pt x="1466" y="1448"/>
                    <a:pt x="1679" y="1425"/>
                  </a:cubicBezTo>
                  <a:cubicBezTo>
                    <a:pt x="1735" y="1417"/>
                    <a:pt x="1795" y="1369"/>
                    <a:pt x="1843" y="1369"/>
                  </a:cubicBezTo>
                  <a:cubicBezTo>
                    <a:pt x="1847" y="1369"/>
                    <a:pt x="1855" y="1369"/>
                    <a:pt x="1859" y="1372"/>
                  </a:cubicBezTo>
                  <a:cubicBezTo>
                    <a:pt x="1900" y="1381"/>
                    <a:pt x="1940" y="1388"/>
                    <a:pt x="1978" y="1388"/>
                  </a:cubicBezTo>
                  <a:cubicBezTo>
                    <a:pt x="2071" y="1388"/>
                    <a:pt x="2161" y="1362"/>
                    <a:pt x="2243" y="1343"/>
                  </a:cubicBezTo>
                  <a:cubicBezTo>
                    <a:pt x="2647" y="1242"/>
                    <a:pt x="3051" y="1134"/>
                    <a:pt x="3439" y="999"/>
                  </a:cubicBezTo>
                  <a:cubicBezTo>
                    <a:pt x="3817" y="868"/>
                    <a:pt x="4198" y="744"/>
                    <a:pt x="4550" y="547"/>
                  </a:cubicBezTo>
                  <a:cubicBezTo>
                    <a:pt x="4740" y="439"/>
                    <a:pt x="4946" y="363"/>
                    <a:pt x="5147" y="273"/>
                  </a:cubicBezTo>
                  <a:cubicBezTo>
                    <a:pt x="5260" y="225"/>
                    <a:pt x="5346" y="147"/>
                    <a:pt x="54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6" name="Google Shape;7736;p6"/>
            <p:cNvSpPr/>
            <p:nvPr/>
          </p:nvSpPr>
          <p:spPr>
            <a:xfrm>
              <a:off x="-2261627" y="3688783"/>
              <a:ext cx="110876" cy="158912"/>
            </a:xfrm>
            <a:custGeom>
              <a:avLst/>
              <a:gdLst/>
              <a:ahLst/>
              <a:cxnLst/>
              <a:rect l="l" t="t" r="r" b="b"/>
              <a:pathLst>
                <a:path w="2322" h="3328" extrusionOk="0">
                  <a:moveTo>
                    <a:pt x="2142" y="0"/>
                  </a:moveTo>
                  <a:cubicBezTo>
                    <a:pt x="2105" y="130"/>
                    <a:pt x="2068" y="258"/>
                    <a:pt x="2026" y="385"/>
                  </a:cubicBezTo>
                  <a:cubicBezTo>
                    <a:pt x="2016" y="427"/>
                    <a:pt x="1997" y="463"/>
                    <a:pt x="1978" y="497"/>
                  </a:cubicBezTo>
                  <a:cubicBezTo>
                    <a:pt x="1937" y="565"/>
                    <a:pt x="1885" y="620"/>
                    <a:pt x="1851" y="688"/>
                  </a:cubicBezTo>
                  <a:cubicBezTo>
                    <a:pt x="1735" y="905"/>
                    <a:pt x="1649" y="1140"/>
                    <a:pt x="1511" y="1342"/>
                  </a:cubicBezTo>
                  <a:cubicBezTo>
                    <a:pt x="1253" y="1712"/>
                    <a:pt x="1024" y="2101"/>
                    <a:pt x="707" y="2433"/>
                  </a:cubicBezTo>
                  <a:cubicBezTo>
                    <a:pt x="494" y="2654"/>
                    <a:pt x="334" y="2923"/>
                    <a:pt x="90" y="3122"/>
                  </a:cubicBezTo>
                  <a:cubicBezTo>
                    <a:pt x="42" y="3163"/>
                    <a:pt x="34" y="3253"/>
                    <a:pt x="11" y="3323"/>
                  </a:cubicBezTo>
                  <a:cubicBezTo>
                    <a:pt x="210" y="3248"/>
                    <a:pt x="363" y="3103"/>
                    <a:pt x="475" y="2942"/>
                  </a:cubicBezTo>
                  <a:cubicBezTo>
                    <a:pt x="786" y="2504"/>
                    <a:pt x="1204" y="2149"/>
                    <a:pt x="1459" y="1667"/>
                  </a:cubicBezTo>
                  <a:cubicBezTo>
                    <a:pt x="1469" y="1641"/>
                    <a:pt x="1503" y="1626"/>
                    <a:pt x="1514" y="1604"/>
                  </a:cubicBezTo>
                  <a:cubicBezTo>
                    <a:pt x="1600" y="1436"/>
                    <a:pt x="1742" y="1308"/>
                    <a:pt x="1799" y="1114"/>
                  </a:cubicBezTo>
                  <a:cubicBezTo>
                    <a:pt x="1847" y="953"/>
                    <a:pt x="1885" y="751"/>
                    <a:pt x="2094" y="677"/>
                  </a:cubicBezTo>
                  <a:cubicBezTo>
                    <a:pt x="2123" y="665"/>
                    <a:pt x="2135" y="591"/>
                    <a:pt x="2150" y="546"/>
                  </a:cubicBezTo>
                  <a:cubicBezTo>
                    <a:pt x="2165" y="489"/>
                    <a:pt x="2173" y="427"/>
                    <a:pt x="2195" y="374"/>
                  </a:cubicBezTo>
                  <a:cubicBezTo>
                    <a:pt x="2218" y="306"/>
                    <a:pt x="2258" y="247"/>
                    <a:pt x="2285" y="180"/>
                  </a:cubicBezTo>
                  <a:cubicBezTo>
                    <a:pt x="2322" y="68"/>
                    <a:pt x="2307" y="49"/>
                    <a:pt x="2142" y="0"/>
                  </a:cubicBezTo>
                  <a:close/>
                  <a:moveTo>
                    <a:pt x="11" y="3323"/>
                  </a:moveTo>
                  <a:cubicBezTo>
                    <a:pt x="8" y="3323"/>
                    <a:pt x="4" y="3323"/>
                    <a:pt x="1" y="3327"/>
                  </a:cubicBezTo>
                  <a:lnTo>
                    <a:pt x="11" y="3327"/>
                  </a:lnTo>
                  <a:lnTo>
                    <a:pt x="11" y="332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7" name="Google Shape;7737;p6"/>
            <p:cNvSpPr/>
            <p:nvPr/>
          </p:nvSpPr>
          <p:spPr>
            <a:xfrm>
              <a:off x="-2141822" y="3863118"/>
              <a:ext cx="108345" cy="123052"/>
            </a:xfrm>
            <a:custGeom>
              <a:avLst/>
              <a:gdLst/>
              <a:ahLst/>
              <a:cxnLst/>
              <a:rect l="l" t="t" r="r" b="b"/>
              <a:pathLst>
                <a:path w="2269" h="2577" extrusionOk="0">
                  <a:moveTo>
                    <a:pt x="2179" y="1"/>
                  </a:moveTo>
                  <a:cubicBezTo>
                    <a:pt x="2153" y="1"/>
                    <a:pt x="2126" y="20"/>
                    <a:pt x="2104" y="42"/>
                  </a:cubicBezTo>
                  <a:cubicBezTo>
                    <a:pt x="2033" y="117"/>
                    <a:pt x="1969" y="199"/>
                    <a:pt x="1898" y="282"/>
                  </a:cubicBezTo>
                  <a:cubicBezTo>
                    <a:pt x="1719" y="494"/>
                    <a:pt x="1655" y="797"/>
                    <a:pt x="1383" y="939"/>
                  </a:cubicBezTo>
                  <a:cubicBezTo>
                    <a:pt x="1379" y="943"/>
                    <a:pt x="1375" y="954"/>
                    <a:pt x="1372" y="958"/>
                  </a:cubicBezTo>
                  <a:cubicBezTo>
                    <a:pt x="1341" y="1141"/>
                    <a:pt x="1170" y="1220"/>
                    <a:pt x="1072" y="1347"/>
                  </a:cubicBezTo>
                  <a:cubicBezTo>
                    <a:pt x="965" y="1486"/>
                    <a:pt x="825" y="1605"/>
                    <a:pt x="744" y="1755"/>
                  </a:cubicBezTo>
                  <a:cubicBezTo>
                    <a:pt x="668" y="1893"/>
                    <a:pt x="583" y="2016"/>
                    <a:pt x="459" y="2087"/>
                  </a:cubicBezTo>
                  <a:cubicBezTo>
                    <a:pt x="269" y="2203"/>
                    <a:pt x="145" y="2378"/>
                    <a:pt x="0" y="2532"/>
                  </a:cubicBezTo>
                  <a:cubicBezTo>
                    <a:pt x="4" y="2547"/>
                    <a:pt x="11" y="2562"/>
                    <a:pt x="14" y="2577"/>
                  </a:cubicBezTo>
                  <a:cubicBezTo>
                    <a:pt x="71" y="2562"/>
                    <a:pt x="138" y="2558"/>
                    <a:pt x="183" y="2525"/>
                  </a:cubicBezTo>
                  <a:cubicBezTo>
                    <a:pt x="292" y="2446"/>
                    <a:pt x="377" y="2338"/>
                    <a:pt x="489" y="2266"/>
                  </a:cubicBezTo>
                  <a:cubicBezTo>
                    <a:pt x="594" y="2195"/>
                    <a:pt x="616" y="2095"/>
                    <a:pt x="673" y="1997"/>
                  </a:cubicBezTo>
                  <a:cubicBezTo>
                    <a:pt x="725" y="1907"/>
                    <a:pt x="867" y="1881"/>
                    <a:pt x="942" y="1800"/>
                  </a:cubicBezTo>
                  <a:cubicBezTo>
                    <a:pt x="1106" y="1620"/>
                    <a:pt x="1256" y="1422"/>
                    <a:pt x="1413" y="1227"/>
                  </a:cubicBezTo>
                  <a:cubicBezTo>
                    <a:pt x="1510" y="1111"/>
                    <a:pt x="1619" y="996"/>
                    <a:pt x="1693" y="865"/>
                  </a:cubicBezTo>
                  <a:cubicBezTo>
                    <a:pt x="1727" y="805"/>
                    <a:pt x="1738" y="745"/>
                    <a:pt x="1809" y="708"/>
                  </a:cubicBezTo>
                  <a:cubicBezTo>
                    <a:pt x="1862" y="682"/>
                    <a:pt x="1910" y="629"/>
                    <a:pt x="1943" y="580"/>
                  </a:cubicBezTo>
                  <a:cubicBezTo>
                    <a:pt x="2019" y="476"/>
                    <a:pt x="2086" y="368"/>
                    <a:pt x="2153" y="263"/>
                  </a:cubicBezTo>
                  <a:cubicBezTo>
                    <a:pt x="2194" y="192"/>
                    <a:pt x="2231" y="117"/>
                    <a:pt x="2269" y="54"/>
                  </a:cubicBezTo>
                  <a:cubicBezTo>
                    <a:pt x="2235" y="16"/>
                    <a:pt x="2209" y="1"/>
                    <a:pt x="21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8" name="Google Shape;7738;p6"/>
            <p:cNvSpPr/>
            <p:nvPr/>
          </p:nvSpPr>
          <p:spPr>
            <a:xfrm>
              <a:off x="-2153282" y="3520798"/>
              <a:ext cx="50710" cy="163544"/>
            </a:xfrm>
            <a:custGeom>
              <a:avLst/>
              <a:gdLst/>
              <a:ahLst/>
              <a:cxnLst/>
              <a:rect l="l" t="t" r="r" b="b"/>
              <a:pathLst>
                <a:path w="1062" h="3425" extrusionOk="0">
                  <a:moveTo>
                    <a:pt x="972" y="1"/>
                  </a:moveTo>
                  <a:cubicBezTo>
                    <a:pt x="953" y="34"/>
                    <a:pt x="924" y="68"/>
                    <a:pt x="917" y="105"/>
                  </a:cubicBezTo>
                  <a:cubicBezTo>
                    <a:pt x="875" y="412"/>
                    <a:pt x="819" y="715"/>
                    <a:pt x="748" y="1014"/>
                  </a:cubicBezTo>
                  <a:cubicBezTo>
                    <a:pt x="699" y="1212"/>
                    <a:pt x="613" y="1395"/>
                    <a:pt x="610" y="1607"/>
                  </a:cubicBezTo>
                  <a:cubicBezTo>
                    <a:pt x="606" y="1776"/>
                    <a:pt x="423" y="1911"/>
                    <a:pt x="460" y="2105"/>
                  </a:cubicBezTo>
                  <a:cubicBezTo>
                    <a:pt x="464" y="2120"/>
                    <a:pt x="423" y="2142"/>
                    <a:pt x="411" y="2165"/>
                  </a:cubicBezTo>
                  <a:cubicBezTo>
                    <a:pt x="385" y="2206"/>
                    <a:pt x="356" y="2247"/>
                    <a:pt x="344" y="2296"/>
                  </a:cubicBezTo>
                  <a:cubicBezTo>
                    <a:pt x="277" y="2554"/>
                    <a:pt x="218" y="2815"/>
                    <a:pt x="79" y="3051"/>
                  </a:cubicBezTo>
                  <a:cubicBezTo>
                    <a:pt x="23" y="3148"/>
                    <a:pt x="1" y="3282"/>
                    <a:pt x="90" y="3424"/>
                  </a:cubicBezTo>
                  <a:cubicBezTo>
                    <a:pt x="142" y="3301"/>
                    <a:pt x="168" y="3196"/>
                    <a:pt x="221" y="3107"/>
                  </a:cubicBezTo>
                  <a:cubicBezTo>
                    <a:pt x="356" y="2863"/>
                    <a:pt x="453" y="2610"/>
                    <a:pt x="472" y="2330"/>
                  </a:cubicBezTo>
                  <a:cubicBezTo>
                    <a:pt x="475" y="2299"/>
                    <a:pt x="494" y="2251"/>
                    <a:pt x="513" y="2244"/>
                  </a:cubicBezTo>
                  <a:cubicBezTo>
                    <a:pt x="610" y="2221"/>
                    <a:pt x="587" y="2135"/>
                    <a:pt x="610" y="2071"/>
                  </a:cubicBezTo>
                  <a:cubicBezTo>
                    <a:pt x="647" y="1966"/>
                    <a:pt x="677" y="1859"/>
                    <a:pt x="711" y="1750"/>
                  </a:cubicBezTo>
                  <a:cubicBezTo>
                    <a:pt x="778" y="1555"/>
                    <a:pt x="846" y="1361"/>
                    <a:pt x="913" y="1167"/>
                  </a:cubicBezTo>
                  <a:cubicBezTo>
                    <a:pt x="920" y="1148"/>
                    <a:pt x="931" y="1122"/>
                    <a:pt x="924" y="1107"/>
                  </a:cubicBezTo>
                  <a:cubicBezTo>
                    <a:pt x="856" y="976"/>
                    <a:pt x="939" y="867"/>
                    <a:pt x="969" y="748"/>
                  </a:cubicBezTo>
                  <a:cubicBezTo>
                    <a:pt x="1013" y="572"/>
                    <a:pt x="1032" y="389"/>
                    <a:pt x="1055" y="210"/>
                  </a:cubicBezTo>
                  <a:cubicBezTo>
                    <a:pt x="1062" y="142"/>
                    <a:pt x="1036" y="72"/>
                    <a:pt x="1025" y="4"/>
                  </a:cubicBezTo>
                  <a:cubicBezTo>
                    <a:pt x="1010" y="4"/>
                    <a:pt x="991" y="1"/>
                    <a:pt x="9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39" name="Google Shape;7739;p6"/>
            <p:cNvSpPr/>
            <p:nvPr/>
          </p:nvSpPr>
          <p:spPr>
            <a:xfrm>
              <a:off x="-2453725" y="3847647"/>
              <a:ext cx="194295" cy="84470"/>
            </a:xfrm>
            <a:custGeom>
              <a:avLst/>
              <a:gdLst/>
              <a:ahLst/>
              <a:cxnLst/>
              <a:rect l="l" t="t" r="r" b="b"/>
              <a:pathLst>
                <a:path w="4069" h="1769" extrusionOk="0">
                  <a:moveTo>
                    <a:pt x="4024" y="0"/>
                  </a:moveTo>
                  <a:cubicBezTo>
                    <a:pt x="4027" y="0"/>
                    <a:pt x="4027" y="4"/>
                    <a:pt x="4027" y="4"/>
                  </a:cubicBezTo>
                  <a:cubicBezTo>
                    <a:pt x="4031" y="4"/>
                    <a:pt x="4031" y="4"/>
                    <a:pt x="4034" y="0"/>
                  </a:cubicBezTo>
                  <a:close/>
                  <a:moveTo>
                    <a:pt x="4027" y="4"/>
                  </a:moveTo>
                  <a:cubicBezTo>
                    <a:pt x="3945" y="48"/>
                    <a:pt x="3851" y="86"/>
                    <a:pt x="3781" y="145"/>
                  </a:cubicBezTo>
                  <a:cubicBezTo>
                    <a:pt x="3579" y="307"/>
                    <a:pt x="3403" y="509"/>
                    <a:pt x="3186" y="639"/>
                  </a:cubicBezTo>
                  <a:cubicBezTo>
                    <a:pt x="2835" y="849"/>
                    <a:pt x="2464" y="1020"/>
                    <a:pt x="2095" y="1192"/>
                  </a:cubicBezTo>
                  <a:cubicBezTo>
                    <a:pt x="1859" y="1297"/>
                    <a:pt x="1609" y="1379"/>
                    <a:pt x="1358" y="1458"/>
                  </a:cubicBezTo>
                  <a:cubicBezTo>
                    <a:pt x="1186" y="1514"/>
                    <a:pt x="1003" y="1551"/>
                    <a:pt x="824" y="1585"/>
                  </a:cubicBezTo>
                  <a:cubicBezTo>
                    <a:pt x="637" y="1615"/>
                    <a:pt x="446" y="1619"/>
                    <a:pt x="259" y="1648"/>
                  </a:cubicBezTo>
                  <a:cubicBezTo>
                    <a:pt x="170" y="1660"/>
                    <a:pt x="87" y="1697"/>
                    <a:pt x="1" y="1723"/>
                  </a:cubicBezTo>
                  <a:cubicBezTo>
                    <a:pt x="1" y="1738"/>
                    <a:pt x="5" y="1753"/>
                    <a:pt x="5" y="1768"/>
                  </a:cubicBezTo>
                  <a:cubicBezTo>
                    <a:pt x="99" y="1760"/>
                    <a:pt x="192" y="1760"/>
                    <a:pt x="285" y="1749"/>
                  </a:cubicBezTo>
                  <a:cubicBezTo>
                    <a:pt x="356" y="1742"/>
                    <a:pt x="423" y="1712"/>
                    <a:pt x="491" y="1712"/>
                  </a:cubicBezTo>
                  <a:cubicBezTo>
                    <a:pt x="499" y="1712"/>
                    <a:pt x="510" y="1712"/>
                    <a:pt x="517" y="1715"/>
                  </a:cubicBezTo>
                  <a:cubicBezTo>
                    <a:pt x="551" y="1720"/>
                    <a:pt x="588" y="1720"/>
                    <a:pt x="622" y="1720"/>
                  </a:cubicBezTo>
                  <a:cubicBezTo>
                    <a:pt x="955" y="1720"/>
                    <a:pt x="1250" y="1540"/>
                    <a:pt x="1579" y="1522"/>
                  </a:cubicBezTo>
                  <a:cubicBezTo>
                    <a:pt x="1598" y="1518"/>
                    <a:pt x="1620" y="1506"/>
                    <a:pt x="1638" y="1499"/>
                  </a:cubicBezTo>
                  <a:cubicBezTo>
                    <a:pt x="2117" y="1286"/>
                    <a:pt x="2592" y="1073"/>
                    <a:pt x="3070" y="856"/>
                  </a:cubicBezTo>
                  <a:cubicBezTo>
                    <a:pt x="3186" y="804"/>
                    <a:pt x="3291" y="744"/>
                    <a:pt x="3377" y="635"/>
                  </a:cubicBezTo>
                  <a:cubicBezTo>
                    <a:pt x="3441" y="549"/>
                    <a:pt x="3541" y="459"/>
                    <a:pt x="3642" y="430"/>
                  </a:cubicBezTo>
                  <a:cubicBezTo>
                    <a:pt x="3841" y="378"/>
                    <a:pt x="3919" y="195"/>
                    <a:pt x="4065" y="90"/>
                  </a:cubicBezTo>
                  <a:cubicBezTo>
                    <a:pt x="4069" y="86"/>
                    <a:pt x="4043" y="38"/>
                    <a:pt x="4027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0" name="Google Shape;7740;p6"/>
            <p:cNvSpPr/>
            <p:nvPr/>
          </p:nvSpPr>
          <p:spPr>
            <a:xfrm>
              <a:off x="-2788548" y="4035782"/>
              <a:ext cx="170515" cy="73057"/>
            </a:xfrm>
            <a:custGeom>
              <a:avLst/>
              <a:gdLst/>
              <a:ahLst/>
              <a:cxnLst/>
              <a:rect l="l" t="t" r="r" b="b"/>
              <a:pathLst>
                <a:path w="3571" h="1530" extrusionOk="0">
                  <a:moveTo>
                    <a:pt x="1" y="0"/>
                  </a:moveTo>
                  <a:lnTo>
                    <a:pt x="1" y="0"/>
                  </a:lnTo>
                  <a:cubicBezTo>
                    <a:pt x="161" y="168"/>
                    <a:pt x="277" y="359"/>
                    <a:pt x="479" y="359"/>
                  </a:cubicBezTo>
                  <a:cubicBezTo>
                    <a:pt x="498" y="359"/>
                    <a:pt x="513" y="355"/>
                    <a:pt x="531" y="355"/>
                  </a:cubicBezTo>
                  <a:cubicBezTo>
                    <a:pt x="658" y="434"/>
                    <a:pt x="755" y="505"/>
                    <a:pt x="860" y="565"/>
                  </a:cubicBezTo>
                  <a:cubicBezTo>
                    <a:pt x="1032" y="662"/>
                    <a:pt x="1208" y="763"/>
                    <a:pt x="1388" y="845"/>
                  </a:cubicBezTo>
                  <a:cubicBezTo>
                    <a:pt x="1597" y="942"/>
                    <a:pt x="1814" y="1024"/>
                    <a:pt x="2026" y="1110"/>
                  </a:cubicBezTo>
                  <a:cubicBezTo>
                    <a:pt x="2232" y="1193"/>
                    <a:pt x="2434" y="1267"/>
                    <a:pt x="2639" y="1342"/>
                  </a:cubicBezTo>
                  <a:cubicBezTo>
                    <a:pt x="2677" y="1357"/>
                    <a:pt x="2715" y="1369"/>
                    <a:pt x="2756" y="1369"/>
                  </a:cubicBezTo>
                  <a:lnTo>
                    <a:pt x="2763" y="1369"/>
                  </a:lnTo>
                  <a:cubicBezTo>
                    <a:pt x="2778" y="1369"/>
                    <a:pt x="2793" y="1364"/>
                    <a:pt x="2804" y="1364"/>
                  </a:cubicBezTo>
                  <a:cubicBezTo>
                    <a:pt x="2942" y="1364"/>
                    <a:pt x="3065" y="1409"/>
                    <a:pt x="3186" y="1488"/>
                  </a:cubicBezTo>
                  <a:cubicBezTo>
                    <a:pt x="3234" y="1517"/>
                    <a:pt x="3286" y="1529"/>
                    <a:pt x="3339" y="1529"/>
                  </a:cubicBezTo>
                  <a:cubicBezTo>
                    <a:pt x="3417" y="1529"/>
                    <a:pt x="3496" y="1499"/>
                    <a:pt x="3570" y="1450"/>
                  </a:cubicBezTo>
                  <a:cubicBezTo>
                    <a:pt x="3514" y="1409"/>
                    <a:pt x="3458" y="1391"/>
                    <a:pt x="3402" y="1372"/>
                  </a:cubicBezTo>
                  <a:cubicBezTo>
                    <a:pt x="3170" y="1290"/>
                    <a:pt x="2913" y="1319"/>
                    <a:pt x="2689" y="1196"/>
                  </a:cubicBezTo>
                  <a:cubicBezTo>
                    <a:pt x="2610" y="1151"/>
                    <a:pt x="2516" y="1133"/>
                    <a:pt x="2430" y="1103"/>
                  </a:cubicBezTo>
                  <a:cubicBezTo>
                    <a:pt x="2228" y="1032"/>
                    <a:pt x="2026" y="953"/>
                    <a:pt x="1821" y="889"/>
                  </a:cubicBezTo>
                  <a:cubicBezTo>
                    <a:pt x="1537" y="800"/>
                    <a:pt x="1305" y="598"/>
                    <a:pt x="1006" y="539"/>
                  </a:cubicBezTo>
                  <a:cubicBezTo>
                    <a:pt x="924" y="523"/>
                    <a:pt x="853" y="453"/>
                    <a:pt x="778" y="400"/>
                  </a:cubicBezTo>
                  <a:cubicBezTo>
                    <a:pt x="703" y="351"/>
                    <a:pt x="640" y="287"/>
                    <a:pt x="561" y="247"/>
                  </a:cubicBezTo>
                  <a:cubicBezTo>
                    <a:pt x="438" y="180"/>
                    <a:pt x="311" y="123"/>
                    <a:pt x="184" y="63"/>
                  </a:cubicBezTo>
                  <a:cubicBezTo>
                    <a:pt x="161" y="49"/>
                    <a:pt x="139" y="30"/>
                    <a:pt x="113" y="18"/>
                  </a:cubicBezTo>
                  <a:cubicBezTo>
                    <a:pt x="87" y="8"/>
                    <a:pt x="56" y="1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1" name="Google Shape;7741;p6"/>
            <p:cNvSpPr/>
            <p:nvPr/>
          </p:nvSpPr>
          <p:spPr>
            <a:xfrm>
              <a:off x="-1679411" y="3166302"/>
              <a:ext cx="103426" cy="20580"/>
            </a:xfrm>
            <a:custGeom>
              <a:avLst/>
              <a:gdLst/>
              <a:ahLst/>
              <a:cxnLst/>
              <a:rect l="l" t="t" r="r" b="b"/>
              <a:pathLst>
                <a:path w="2166" h="431" extrusionOk="0">
                  <a:moveTo>
                    <a:pt x="1881" y="1"/>
                  </a:moveTo>
                  <a:cubicBezTo>
                    <a:pt x="1638" y="34"/>
                    <a:pt x="1399" y="72"/>
                    <a:pt x="1156" y="109"/>
                  </a:cubicBezTo>
                  <a:cubicBezTo>
                    <a:pt x="1063" y="124"/>
                    <a:pt x="965" y="172"/>
                    <a:pt x="876" y="172"/>
                  </a:cubicBezTo>
                  <a:cubicBezTo>
                    <a:pt x="865" y="172"/>
                    <a:pt x="850" y="168"/>
                    <a:pt x="835" y="165"/>
                  </a:cubicBezTo>
                  <a:cubicBezTo>
                    <a:pt x="808" y="161"/>
                    <a:pt x="782" y="158"/>
                    <a:pt x="756" y="158"/>
                  </a:cubicBezTo>
                  <a:cubicBezTo>
                    <a:pt x="670" y="158"/>
                    <a:pt x="596" y="184"/>
                    <a:pt x="509" y="191"/>
                  </a:cubicBezTo>
                  <a:cubicBezTo>
                    <a:pt x="401" y="194"/>
                    <a:pt x="289" y="206"/>
                    <a:pt x="177" y="206"/>
                  </a:cubicBezTo>
                  <a:cubicBezTo>
                    <a:pt x="68" y="210"/>
                    <a:pt x="5" y="251"/>
                    <a:pt x="1" y="401"/>
                  </a:cubicBezTo>
                  <a:cubicBezTo>
                    <a:pt x="68" y="412"/>
                    <a:pt x="125" y="430"/>
                    <a:pt x="177" y="430"/>
                  </a:cubicBezTo>
                  <a:lnTo>
                    <a:pt x="195" y="430"/>
                  </a:lnTo>
                  <a:cubicBezTo>
                    <a:pt x="401" y="412"/>
                    <a:pt x="603" y="382"/>
                    <a:pt x="808" y="360"/>
                  </a:cubicBezTo>
                  <a:cubicBezTo>
                    <a:pt x="1179" y="315"/>
                    <a:pt x="1553" y="277"/>
                    <a:pt x="1926" y="229"/>
                  </a:cubicBezTo>
                  <a:cubicBezTo>
                    <a:pt x="2005" y="217"/>
                    <a:pt x="2076" y="180"/>
                    <a:pt x="2166" y="150"/>
                  </a:cubicBezTo>
                  <a:cubicBezTo>
                    <a:pt x="2079" y="53"/>
                    <a:pt x="1986" y="1"/>
                    <a:pt x="190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2" name="Google Shape;7742;p6"/>
            <p:cNvSpPr/>
            <p:nvPr/>
          </p:nvSpPr>
          <p:spPr>
            <a:xfrm>
              <a:off x="-2135424" y="3360167"/>
              <a:ext cx="42688" cy="148168"/>
            </a:xfrm>
            <a:custGeom>
              <a:avLst/>
              <a:gdLst/>
              <a:ahLst/>
              <a:cxnLst/>
              <a:rect l="l" t="t" r="r" b="b"/>
              <a:pathLst>
                <a:path w="894" h="3103" extrusionOk="0">
                  <a:moveTo>
                    <a:pt x="893" y="0"/>
                  </a:moveTo>
                  <a:lnTo>
                    <a:pt x="893" y="0"/>
                  </a:lnTo>
                  <a:cubicBezTo>
                    <a:pt x="774" y="26"/>
                    <a:pt x="770" y="104"/>
                    <a:pt x="752" y="168"/>
                  </a:cubicBezTo>
                  <a:cubicBezTo>
                    <a:pt x="629" y="549"/>
                    <a:pt x="505" y="931"/>
                    <a:pt x="393" y="1316"/>
                  </a:cubicBezTo>
                  <a:cubicBezTo>
                    <a:pt x="329" y="1540"/>
                    <a:pt x="277" y="1769"/>
                    <a:pt x="236" y="1997"/>
                  </a:cubicBezTo>
                  <a:cubicBezTo>
                    <a:pt x="217" y="2083"/>
                    <a:pt x="258" y="2180"/>
                    <a:pt x="239" y="2258"/>
                  </a:cubicBezTo>
                  <a:cubicBezTo>
                    <a:pt x="184" y="2471"/>
                    <a:pt x="105" y="2677"/>
                    <a:pt x="37" y="2882"/>
                  </a:cubicBezTo>
                  <a:cubicBezTo>
                    <a:pt x="15" y="2957"/>
                    <a:pt x="1" y="3032"/>
                    <a:pt x="60" y="3103"/>
                  </a:cubicBezTo>
                  <a:cubicBezTo>
                    <a:pt x="206" y="2871"/>
                    <a:pt x="220" y="2818"/>
                    <a:pt x="247" y="2609"/>
                  </a:cubicBezTo>
                  <a:cubicBezTo>
                    <a:pt x="255" y="2538"/>
                    <a:pt x="270" y="2471"/>
                    <a:pt x="284" y="2400"/>
                  </a:cubicBezTo>
                  <a:cubicBezTo>
                    <a:pt x="360" y="2045"/>
                    <a:pt x="430" y="1686"/>
                    <a:pt x="512" y="1331"/>
                  </a:cubicBezTo>
                  <a:cubicBezTo>
                    <a:pt x="561" y="1114"/>
                    <a:pt x="591" y="879"/>
                    <a:pt x="700" y="692"/>
                  </a:cubicBezTo>
                  <a:cubicBezTo>
                    <a:pt x="819" y="471"/>
                    <a:pt x="812" y="235"/>
                    <a:pt x="8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3" name="Google Shape;7743;p6"/>
            <p:cNvSpPr/>
            <p:nvPr/>
          </p:nvSpPr>
          <p:spPr>
            <a:xfrm>
              <a:off x="-2095982" y="3344983"/>
              <a:ext cx="40540" cy="127827"/>
            </a:xfrm>
            <a:custGeom>
              <a:avLst/>
              <a:gdLst/>
              <a:ahLst/>
              <a:cxnLst/>
              <a:rect l="l" t="t" r="r" b="b"/>
              <a:pathLst>
                <a:path w="849" h="2677" extrusionOk="0">
                  <a:moveTo>
                    <a:pt x="763" y="1"/>
                  </a:moveTo>
                  <a:cubicBezTo>
                    <a:pt x="606" y="184"/>
                    <a:pt x="606" y="184"/>
                    <a:pt x="624" y="412"/>
                  </a:cubicBezTo>
                  <a:cubicBezTo>
                    <a:pt x="628" y="449"/>
                    <a:pt x="602" y="490"/>
                    <a:pt x="588" y="527"/>
                  </a:cubicBezTo>
                  <a:cubicBezTo>
                    <a:pt x="565" y="572"/>
                    <a:pt x="524" y="613"/>
                    <a:pt x="516" y="658"/>
                  </a:cubicBezTo>
                  <a:cubicBezTo>
                    <a:pt x="467" y="1010"/>
                    <a:pt x="269" y="1316"/>
                    <a:pt x="236" y="1675"/>
                  </a:cubicBezTo>
                  <a:cubicBezTo>
                    <a:pt x="210" y="1940"/>
                    <a:pt x="112" y="2199"/>
                    <a:pt x="34" y="2453"/>
                  </a:cubicBezTo>
                  <a:cubicBezTo>
                    <a:pt x="0" y="2553"/>
                    <a:pt x="27" y="2613"/>
                    <a:pt x="105" y="2677"/>
                  </a:cubicBezTo>
                  <a:cubicBezTo>
                    <a:pt x="217" y="2565"/>
                    <a:pt x="210" y="2408"/>
                    <a:pt x="229" y="2277"/>
                  </a:cubicBezTo>
                  <a:cubicBezTo>
                    <a:pt x="296" y="1791"/>
                    <a:pt x="445" y="1328"/>
                    <a:pt x="617" y="867"/>
                  </a:cubicBezTo>
                  <a:cubicBezTo>
                    <a:pt x="659" y="748"/>
                    <a:pt x="711" y="617"/>
                    <a:pt x="700" y="498"/>
                  </a:cubicBezTo>
                  <a:cubicBezTo>
                    <a:pt x="692" y="408"/>
                    <a:pt x="707" y="348"/>
                    <a:pt x="748" y="273"/>
                  </a:cubicBezTo>
                  <a:cubicBezTo>
                    <a:pt x="790" y="191"/>
                    <a:pt x="849" y="98"/>
                    <a:pt x="7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4" name="Google Shape;7744;p6"/>
            <p:cNvSpPr/>
            <p:nvPr/>
          </p:nvSpPr>
          <p:spPr>
            <a:xfrm>
              <a:off x="-1332937" y="3051177"/>
              <a:ext cx="90391" cy="69667"/>
            </a:xfrm>
            <a:custGeom>
              <a:avLst/>
              <a:gdLst/>
              <a:ahLst/>
              <a:cxnLst/>
              <a:rect l="l" t="t" r="r" b="b"/>
              <a:pathLst>
                <a:path w="1893" h="1459" extrusionOk="0">
                  <a:moveTo>
                    <a:pt x="1855" y="0"/>
                  </a:moveTo>
                  <a:cubicBezTo>
                    <a:pt x="1806" y="26"/>
                    <a:pt x="1758" y="49"/>
                    <a:pt x="1713" y="79"/>
                  </a:cubicBezTo>
                  <a:cubicBezTo>
                    <a:pt x="1402" y="273"/>
                    <a:pt x="1160" y="557"/>
                    <a:pt x="838" y="744"/>
                  </a:cubicBezTo>
                  <a:cubicBezTo>
                    <a:pt x="584" y="894"/>
                    <a:pt x="360" y="1099"/>
                    <a:pt x="124" y="1279"/>
                  </a:cubicBezTo>
                  <a:cubicBezTo>
                    <a:pt x="79" y="1316"/>
                    <a:pt x="42" y="1368"/>
                    <a:pt x="1" y="1413"/>
                  </a:cubicBezTo>
                  <a:cubicBezTo>
                    <a:pt x="8" y="1428"/>
                    <a:pt x="16" y="1444"/>
                    <a:pt x="23" y="1458"/>
                  </a:cubicBezTo>
                  <a:cubicBezTo>
                    <a:pt x="75" y="1447"/>
                    <a:pt x="143" y="1451"/>
                    <a:pt x="184" y="1421"/>
                  </a:cubicBezTo>
                  <a:cubicBezTo>
                    <a:pt x="494" y="1192"/>
                    <a:pt x="801" y="954"/>
                    <a:pt x="1111" y="718"/>
                  </a:cubicBezTo>
                  <a:cubicBezTo>
                    <a:pt x="1160" y="677"/>
                    <a:pt x="1205" y="632"/>
                    <a:pt x="1253" y="591"/>
                  </a:cubicBezTo>
                  <a:cubicBezTo>
                    <a:pt x="1440" y="452"/>
                    <a:pt x="1631" y="318"/>
                    <a:pt x="1814" y="176"/>
                  </a:cubicBezTo>
                  <a:cubicBezTo>
                    <a:pt x="1855" y="146"/>
                    <a:pt x="1870" y="86"/>
                    <a:pt x="1892" y="38"/>
                  </a:cubicBezTo>
                  <a:cubicBezTo>
                    <a:pt x="1881" y="26"/>
                    <a:pt x="1870" y="12"/>
                    <a:pt x="18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5" name="Google Shape;7745;p6"/>
            <p:cNvSpPr/>
            <p:nvPr/>
          </p:nvSpPr>
          <p:spPr>
            <a:xfrm>
              <a:off x="-2066377" y="3159140"/>
              <a:ext cx="68760" cy="117513"/>
            </a:xfrm>
            <a:custGeom>
              <a:avLst/>
              <a:gdLst/>
              <a:ahLst/>
              <a:cxnLst/>
              <a:rect l="l" t="t" r="r" b="b"/>
              <a:pathLst>
                <a:path w="1440" h="2461" extrusionOk="0">
                  <a:moveTo>
                    <a:pt x="1395" y="1"/>
                  </a:moveTo>
                  <a:cubicBezTo>
                    <a:pt x="1339" y="65"/>
                    <a:pt x="1276" y="125"/>
                    <a:pt x="1224" y="196"/>
                  </a:cubicBezTo>
                  <a:cubicBezTo>
                    <a:pt x="1129" y="327"/>
                    <a:pt x="1040" y="461"/>
                    <a:pt x="950" y="596"/>
                  </a:cubicBezTo>
                  <a:cubicBezTo>
                    <a:pt x="831" y="786"/>
                    <a:pt x="703" y="973"/>
                    <a:pt x="591" y="1167"/>
                  </a:cubicBezTo>
                  <a:cubicBezTo>
                    <a:pt x="479" y="1369"/>
                    <a:pt x="389" y="1583"/>
                    <a:pt x="270" y="1784"/>
                  </a:cubicBezTo>
                  <a:cubicBezTo>
                    <a:pt x="147" y="1997"/>
                    <a:pt x="53" y="2218"/>
                    <a:pt x="1" y="2461"/>
                  </a:cubicBezTo>
                  <a:lnTo>
                    <a:pt x="8" y="2461"/>
                  </a:lnTo>
                  <a:cubicBezTo>
                    <a:pt x="113" y="2461"/>
                    <a:pt x="170" y="2382"/>
                    <a:pt x="187" y="2300"/>
                  </a:cubicBezTo>
                  <a:cubicBezTo>
                    <a:pt x="251" y="2049"/>
                    <a:pt x="427" y="1859"/>
                    <a:pt x="491" y="1605"/>
                  </a:cubicBezTo>
                  <a:cubicBezTo>
                    <a:pt x="546" y="1381"/>
                    <a:pt x="708" y="1179"/>
                    <a:pt x="838" y="977"/>
                  </a:cubicBezTo>
                  <a:cubicBezTo>
                    <a:pt x="1014" y="703"/>
                    <a:pt x="1205" y="442"/>
                    <a:pt x="1384" y="173"/>
                  </a:cubicBezTo>
                  <a:cubicBezTo>
                    <a:pt x="1414" y="132"/>
                    <a:pt x="1421" y="80"/>
                    <a:pt x="1440" y="30"/>
                  </a:cubicBezTo>
                  <a:cubicBezTo>
                    <a:pt x="1426" y="20"/>
                    <a:pt x="1410" y="13"/>
                    <a:pt x="13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6" name="Google Shape;7746;p6"/>
            <p:cNvSpPr/>
            <p:nvPr/>
          </p:nvSpPr>
          <p:spPr>
            <a:xfrm>
              <a:off x="-1424283" y="3119698"/>
              <a:ext cx="87621" cy="50567"/>
            </a:xfrm>
            <a:custGeom>
              <a:avLst/>
              <a:gdLst/>
              <a:ahLst/>
              <a:cxnLst/>
              <a:rect l="l" t="t" r="r" b="b"/>
              <a:pathLst>
                <a:path w="1835" h="1059" extrusionOk="0">
                  <a:moveTo>
                    <a:pt x="1776" y="1"/>
                  </a:moveTo>
                  <a:cubicBezTo>
                    <a:pt x="1574" y="116"/>
                    <a:pt x="1376" y="233"/>
                    <a:pt x="1174" y="352"/>
                  </a:cubicBezTo>
                  <a:cubicBezTo>
                    <a:pt x="1162" y="359"/>
                    <a:pt x="1159" y="375"/>
                    <a:pt x="1148" y="382"/>
                  </a:cubicBezTo>
                  <a:cubicBezTo>
                    <a:pt x="1099" y="430"/>
                    <a:pt x="1054" y="483"/>
                    <a:pt x="994" y="516"/>
                  </a:cubicBezTo>
                  <a:cubicBezTo>
                    <a:pt x="725" y="689"/>
                    <a:pt x="430" y="801"/>
                    <a:pt x="127" y="901"/>
                  </a:cubicBezTo>
                  <a:cubicBezTo>
                    <a:pt x="86" y="917"/>
                    <a:pt x="56" y="961"/>
                    <a:pt x="0" y="1006"/>
                  </a:cubicBezTo>
                  <a:cubicBezTo>
                    <a:pt x="86" y="1040"/>
                    <a:pt x="157" y="1058"/>
                    <a:pt x="217" y="1058"/>
                  </a:cubicBezTo>
                  <a:cubicBezTo>
                    <a:pt x="269" y="1058"/>
                    <a:pt x="314" y="1044"/>
                    <a:pt x="351" y="1006"/>
                  </a:cubicBezTo>
                  <a:cubicBezTo>
                    <a:pt x="497" y="868"/>
                    <a:pt x="669" y="804"/>
                    <a:pt x="853" y="749"/>
                  </a:cubicBezTo>
                  <a:cubicBezTo>
                    <a:pt x="901" y="734"/>
                    <a:pt x="942" y="708"/>
                    <a:pt x="983" y="682"/>
                  </a:cubicBezTo>
                  <a:cubicBezTo>
                    <a:pt x="1193" y="551"/>
                    <a:pt x="1383" y="385"/>
                    <a:pt x="1619" y="292"/>
                  </a:cubicBezTo>
                  <a:cubicBezTo>
                    <a:pt x="1727" y="251"/>
                    <a:pt x="1805" y="143"/>
                    <a:pt x="1835" y="12"/>
                  </a:cubicBezTo>
                  <a:cubicBezTo>
                    <a:pt x="1809" y="9"/>
                    <a:pt x="1795" y="1"/>
                    <a:pt x="17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7" name="Google Shape;7747;p6"/>
            <p:cNvSpPr/>
            <p:nvPr/>
          </p:nvSpPr>
          <p:spPr>
            <a:xfrm>
              <a:off x="-2210582" y="3991852"/>
              <a:ext cx="65561" cy="49994"/>
            </a:xfrm>
            <a:custGeom>
              <a:avLst/>
              <a:gdLst/>
              <a:ahLst/>
              <a:cxnLst/>
              <a:rect l="l" t="t" r="r" b="b"/>
              <a:pathLst>
                <a:path w="1373" h="1047" extrusionOk="0">
                  <a:moveTo>
                    <a:pt x="1358" y="1"/>
                  </a:moveTo>
                  <a:lnTo>
                    <a:pt x="1358" y="1"/>
                  </a:lnTo>
                  <a:cubicBezTo>
                    <a:pt x="1290" y="30"/>
                    <a:pt x="1227" y="46"/>
                    <a:pt x="1175" y="82"/>
                  </a:cubicBezTo>
                  <a:cubicBezTo>
                    <a:pt x="992" y="217"/>
                    <a:pt x="808" y="360"/>
                    <a:pt x="625" y="501"/>
                  </a:cubicBezTo>
                  <a:cubicBezTo>
                    <a:pt x="426" y="662"/>
                    <a:pt x="229" y="823"/>
                    <a:pt x="0" y="1010"/>
                  </a:cubicBezTo>
                  <a:cubicBezTo>
                    <a:pt x="64" y="1028"/>
                    <a:pt x="98" y="1047"/>
                    <a:pt x="120" y="1047"/>
                  </a:cubicBezTo>
                  <a:cubicBezTo>
                    <a:pt x="124" y="1047"/>
                    <a:pt x="128" y="1047"/>
                    <a:pt x="131" y="1043"/>
                  </a:cubicBezTo>
                  <a:cubicBezTo>
                    <a:pt x="207" y="1010"/>
                    <a:pt x="288" y="972"/>
                    <a:pt x="355" y="924"/>
                  </a:cubicBezTo>
                  <a:cubicBezTo>
                    <a:pt x="655" y="700"/>
                    <a:pt x="954" y="472"/>
                    <a:pt x="1253" y="247"/>
                  </a:cubicBezTo>
                  <a:cubicBezTo>
                    <a:pt x="1323" y="191"/>
                    <a:pt x="1373" y="127"/>
                    <a:pt x="13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8" name="Google Shape;7748;p6"/>
            <p:cNvSpPr/>
            <p:nvPr/>
          </p:nvSpPr>
          <p:spPr>
            <a:xfrm>
              <a:off x="-2030469" y="3762461"/>
              <a:ext cx="46270" cy="89675"/>
            </a:xfrm>
            <a:custGeom>
              <a:avLst/>
              <a:gdLst/>
              <a:ahLst/>
              <a:cxnLst/>
              <a:rect l="l" t="t" r="r" b="b"/>
              <a:pathLst>
                <a:path w="969" h="1878" extrusionOk="0">
                  <a:moveTo>
                    <a:pt x="867" y="1"/>
                  </a:moveTo>
                  <a:cubicBezTo>
                    <a:pt x="826" y="95"/>
                    <a:pt x="759" y="173"/>
                    <a:pt x="770" y="236"/>
                  </a:cubicBezTo>
                  <a:cubicBezTo>
                    <a:pt x="793" y="330"/>
                    <a:pt x="744" y="386"/>
                    <a:pt x="714" y="454"/>
                  </a:cubicBezTo>
                  <a:cubicBezTo>
                    <a:pt x="674" y="550"/>
                    <a:pt x="613" y="637"/>
                    <a:pt x="565" y="730"/>
                  </a:cubicBezTo>
                  <a:cubicBezTo>
                    <a:pt x="498" y="857"/>
                    <a:pt x="464" y="1003"/>
                    <a:pt x="374" y="1104"/>
                  </a:cubicBezTo>
                  <a:cubicBezTo>
                    <a:pt x="172" y="1320"/>
                    <a:pt x="165" y="1612"/>
                    <a:pt x="1" y="1877"/>
                  </a:cubicBezTo>
                  <a:cubicBezTo>
                    <a:pt x="127" y="1844"/>
                    <a:pt x="176" y="1784"/>
                    <a:pt x="210" y="1720"/>
                  </a:cubicBezTo>
                  <a:cubicBezTo>
                    <a:pt x="310" y="1537"/>
                    <a:pt x="408" y="1351"/>
                    <a:pt x="494" y="1156"/>
                  </a:cubicBezTo>
                  <a:cubicBezTo>
                    <a:pt x="598" y="920"/>
                    <a:pt x="700" y="681"/>
                    <a:pt x="848" y="468"/>
                  </a:cubicBezTo>
                  <a:cubicBezTo>
                    <a:pt x="969" y="304"/>
                    <a:pt x="969" y="233"/>
                    <a:pt x="8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49" name="Google Shape;7749;p6"/>
            <p:cNvSpPr/>
            <p:nvPr/>
          </p:nvSpPr>
          <p:spPr>
            <a:xfrm>
              <a:off x="-1443049" y="2927122"/>
              <a:ext cx="58207" cy="45219"/>
            </a:xfrm>
            <a:custGeom>
              <a:avLst/>
              <a:gdLst/>
              <a:ahLst/>
              <a:cxnLst/>
              <a:rect l="l" t="t" r="r" b="b"/>
              <a:pathLst>
                <a:path w="1219" h="947" extrusionOk="0">
                  <a:moveTo>
                    <a:pt x="1137" y="0"/>
                  </a:moveTo>
                  <a:cubicBezTo>
                    <a:pt x="1103" y="27"/>
                    <a:pt x="1066" y="53"/>
                    <a:pt x="1036" y="83"/>
                  </a:cubicBezTo>
                  <a:cubicBezTo>
                    <a:pt x="853" y="262"/>
                    <a:pt x="628" y="381"/>
                    <a:pt x="423" y="528"/>
                  </a:cubicBezTo>
                  <a:cubicBezTo>
                    <a:pt x="311" y="610"/>
                    <a:pt x="195" y="692"/>
                    <a:pt x="90" y="781"/>
                  </a:cubicBezTo>
                  <a:cubicBezTo>
                    <a:pt x="57" y="807"/>
                    <a:pt x="45" y="864"/>
                    <a:pt x="0" y="947"/>
                  </a:cubicBezTo>
                  <a:cubicBezTo>
                    <a:pt x="147" y="879"/>
                    <a:pt x="254" y="849"/>
                    <a:pt x="337" y="785"/>
                  </a:cubicBezTo>
                  <a:cubicBezTo>
                    <a:pt x="427" y="718"/>
                    <a:pt x="490" y="621"/>
                    <a:pt x="568" y="543"/>
                  </a:cubicBezTo>
                  <a:cubicBezTo>
                    <a:pt x="602" y="509"/>
                    <a:pt x="651" y="490"/>
                    <a:pt x="692" y="460"/>
                  </a:cubicBezTo>
                  <a:cubicBezTo>
                    <a:pt x="770" y="400"/>
                    <a:pt x="849" y="345"/>
                    <a:pt x="927" y="284"/>
                  </a:cubicBezTo>
                  <a:cubicBezTo>
                    <a:pt x="1025" y="210"/>
                    <a:pt x="1118" y="127"/>
                    <a:pt x="1219" y="57"/>
                  </a:cubicBezTo>
                  <a:cubicBezTo>
                    <a:pt x="1193" y="38"/>
                    <a:pt x="1167" y="19"/>
                    <a:pt x="113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0" name="Google Shape;7750;p6"/>
            <p:cNvSpPr/>
            <p:nvPr/>
          </p:nvSpPr>
          <p:spPr>
            <a:xfrm>
              <a:off x="-1416452" y="2950663"/>
              <a:ext cx="71052" cy="52000"/>
            </a:xfrm>
            <a:custGeom>
              <a:avLst/>
              <a:gdLst/>
              <a:ahLst/>
              <a:cxnLst/>
              <a:rect l="l" t="t" r="r" b="b"/>
              <a:pathLst>
                <a:path w="1488" h="1089" extrusionOk="0">
                  <a:moveTo>
                    <a:pt x="1369" y="0"/>
                  </a:moveTo>
                  <a:cubicBezTo>
                    <a:pt x="1353" y="9"/>
                    <a:pt x="1339" y="19"/>
                    <a:pt x="1320" y="27"/>
                  </a:cubicBezTo>
                  <a:cubicBezTo>
                    <a:pt x="1309" y="31"/>
                    <a:pt x="1301" y="45"/>
                    <a:pt x="1290" y="53"/>
                  </a:cubicBezTo>
                  <a:cubicBezTo>
                    <a:pt x="1039" y="247"/>
                    <a:pt x="785" y="442"/>
                    <a:pt x="535" y="633"/>
                  </a:cubicBezTo>
                  <a:cubicBezTo>
                    <a:pt x="359" y="771"/>
                    <a:pt x="180" y="906"/>
                    <a:pt x="0" y="1040"/>
                  </a:cubicBezTo>
                  <a:cubicBezTo>
                    <a:pt x="8" y="1055"/>
                    <a:pt x="16" y="1073"/>
                    <a:pt x="23" y="1089"/>
                  </a:cubicBezTo>
                  <a:cubicBezTo>
                    <a:pt x="32" y="1088"/>
                    <a:pt x="42" y="1088"/>
                    <a:pt x="52" y="1088"/>
                  </a:cubicBezTo>
                  <a:cubicBezTo>
                    <a:pt x="62" y="1088"/>
                    <a:pt x="73" y="1088"/>
                    <a:pt x="83" y="1088"/>
                  </a:cubicBezTo>
                  <a:cubicBezTo>
                    <a:pt x="118" y="1088"/>
                    <a:pt x="151" y="1086"/>
                    <a:pt x="165" y="1070"/>
                  </a:cubicBezTo>
                  <a:cubicBezTo>
                    <a:pt x="378" y="808"/>
                    <a:pt x="707" y="681"/>
                    <a:pt x="931" y="435"/>
                  </a:cubicBezTo>
                  <a:cubicBezTo>
                    <a:pt x="1141" y="423"/>
                    <a:pt x="1193" y="199"/>
                    <a:pt x="1379" y="124"/>
                  </a:cubicBezTo>
                  <a:cubicBezTo>
                    <a:pt x="1417" y="109"/>
                    <a:pt x="1455" y="90"/>
                    <a:pt x="1488" y="64"/>
                  </a:cubicBezTo>
                  <a:cubicBezTo>
                    <a:pt x="1447" y="45"/>
                    <a:pt x="1410" y="23"/>
                    <a:pt x="13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1" name="Google Shape;7751;p6"/>
            <p:cNvSpPr/>
            <p:nvPr/>
          </p:nvSpPr>
          <p:spPr>
            <a:xfrm>
              <a:off x="-1935876" y="3131636"/>
              <a:ext cx="74681" cy="64319"/>
            </a:xfrm>
            <a:custGeom>
              <a:avLst/>
              <a:gdLst/>
              <a:ahLst/>
              <a:cxnLst/>
              <a:rect l="l" t="t" r="r" b="b"/>
              <a:pathLst>
                <a:path w="1564" h="1347" extrusionOk="0">
                  <a:moveTo>
                    <a:pt x="1563" y="1"/>
                  </a:moveTo>
                  <a:cubicBezTo>
                    <a:pt x="1519" y="9"/>
                    <a:pt x="1496" y="9"/>
                    <a:pt x="1481" y="16"/>
                  </a:cubicBezTo>
                  <a:cubicBezTo>
                    <a:pt x="1253" y="158"/>
                    <a:pt x="1065" y="353"/>
                    <a:pt x="838" y="491"/>
                  </a:cubicBezTo>
                  <a:cubicBezTo>
                    <a:pt x="722" y="562"/>
                    <a:pt x="632" y="682"/>
                    <a:pt x="532" y="779"/>
                  </a:cubicBezTo>
                  <a:cubicBezTo>
                    <a:pt x="482" y="824"/>
                    <a:pt x="434" y="861"/>
                    <a:pt x="389" y="910"/>
                  </a:cubicBezTo>
                  <a:cubicBezTo>
                    <a:pt x="263" y="1037"/>
                    <a:pt x="139" y="1167"/>
                    <a:pt x="1" y="1306"/>
                  </a:cubicBezTo>
                  <a:cubicBezTo>
                    <a:pt x="42" y="1332"/>
                    <a:pt x="75" y="1347"/>
                    <a:pt x="109" y="1347"/>
                  </a:cubicBezTo>
                  <a:cubicBezTo>
                    <a:pt x="150" y="1347"/>
                    <a:pt x="187" y="1321"/>
                    <a:pt x="236" y="1269"/>
                  </a:cubicBezTo>
                  <a:cubicBezTo>
                    <a:pt x="285" y="1220"/>
                    <a:pt x="322" y="1160"/>
                    <a:pt x="370" y="1108"/>
                  </a:cubicBezTo>
                  <a:cubicBezTo>
                    <a:pt x="475" y="999"/>
                    <a:pt x="610" y="917"/>
                    <a:pt x="681" y="775"/>
                  </a:cubicBezTo>
                  <a:cubicBezTo>
                    <a:pt x="699" y="737"/>
                    <a:pt x="737" y="708"/>
                    <a:pt x="770" y="685"/>
                  </a:cubicBezTo>
                  <a:cubicBezTo>
                    <a:pt x="984" y="528"/>
                    <a:pt x="1200" y="375"/>
                    <a:pt x="1417" y="218"/>
                  </a:cubicBezTo>
                  <a:cubicBezTo>
                    <a:pt x="1455" y="188"/>
                    <a:pt x="1496" y="154"/>
                    <a:pt x="1526" y="118"/>
                  </a:cubicBezTo>
                  <a:cubicBezTo>
                    <a:pt x="1545" y="91"/>
                    <a:pt x="1548" y="50"/>
                    <a:pt x="15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2" name="Google Shape;7752;p6"/>
            <p:cNvSpPr/>
            <p:nvPr/>
          </p:nvSpPr>
          <p:spPr>
            <a:xfrm>
              <a:off x="-2140581" y="3874721"/>
              <a:ext cx="49612" cy="52382"/>
            </a:xfrm>
            <a:custGeom>
              <a:avLst/>
              <a:gdLst/>
              <a:ahLst/>
              <a:cxnLst/>
              <a:rect l="l" t="t" r="r" b="b"/>
              <a:pathLst>
                <a:path w="1039" h="1097" extrusionOk="0">
                  <a:moveTo>
                    <a:pt x="983" y="1"/>
                  </a:moveTo>
                  <a:cubicBezTo>
                    <a:pt x="878" y="1"/>
                    <a:pt x="822" y="76"/>
                    <a:pt x="763" y="147"/>
                  </a:cubicBezTo>
                  <a:cubicBezTo>
                    <a:pt x="564" y="386"/>
                    <a:pt x="363" y="622"/>
                    <a:pt x="168" y="861"/>
                  </a:cubicBezTo>
                  <a:cubicBezTo>
                    <a:pt x="112" y="929"/>
                    <a:pt x="67" y="1003"/>
                    <a:pt x="0" y="1096"/>
                  </a:cubicBezTo>
                  <a:cubicBezTo>
                    <a:pt x="187" y="1074"/>
                    <a:pt x="235" y="1041"/>
                    <a:pt x="325" y="910"/>
                  </a:cubicBezTo>
                  <a:cubicBezTo>
                    <a:pt x="389" y="824"/>
                    <a:pt x="449" y="738"/>
                    <a:pt x="520" y="659"/>
                  </a:cubicBezTo>
                  <a:cubicBezTo>
                    <a:pt x="684" y="465"/>
                    <a:pt x="852" y="278"/>
                    <a:pt x="1020" y="83"/>
                  </a:cubicBezTo>
                  <a:cubicBezTo>
                    <a:pt x="1032" y="68"/>
                    <a:pt x="1032" y="46"/>
                    <a:pt x="1039" y="9"/>
                  </a:cubicBezTo>
                  <a:cubicBezTo>
                    <a:pt x="1020" y="5"/>
                    <a:pt x="1001" y="1"/>
                    <a:pt x="9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3" name="Google Shape;7753;p6"/>
            <p:cNvSpPr/>
            <p:nvPr/>
          </p:nvSpPr>
          <p:spPr>
            <a:xfrm>
              <a:off x="-2613306" y="4106786"/>
              <a:ext cx="73774" cy="10935"/>
            </a:xfrm>
            <a:custGeom>
              <a:avLst/>
              <a:gdLst/>
              <a:ahLst/>
              <a:cxnLst/>
              <a:rect l="l" t="t" r="r" b="b"/>
              <a:pathLst>
                <a:path w="1545" h="229" extrusionOk="0">
                  <a:moveTo>
                    <a:pt x="241" y="1"/>
                  </a:moveTo>
                  <a:cubicBezTo>
                    <a:pt x="162" y="1"/>
                    <a:pt x="84" y="16"/>
                    <a:pt x="1" y="61"/>
                  </a:cubicBezTo>
                  <a:cubicBezTo>
                    <a:pt x="222" y="165"/>
                    <a:pt x="454" y="218"/>
                    <a:pt x="693" y="218"/>
                  </a:cubicBezTo>
                  <a:cubicBezTo>
                    <a:pt x="749" y="218"/>
                    <a:pt x="805" y="213"/>
                    <a:pt x="861" y="206"/>
                  </a:cubicBezTo>
                  <a:lnTo>
                    <a:pt x="1022" y="206"/>
                  </a:lnTo>
                  <a:cubicBezTo>
                    <a:pt x="1167" y="213"/>
                    <a:pt x="1313" y="229"/>
                    <a:pt x="1463" y="229"/>
                  </a:cubicBezTo>
                  <a:cubicBezTo>
                    <a:pt x="1489" y="229"/>
                    <a:pt x="1519" y="177"/>
                    <a:pt x="1545" y="151"/>
                  </a:cubicBezTo>
                  <a:cubicBezTo>
                    <a:pt x="1538" y="132"/>
                    <a:pt x="1531" y="117"/>
                    <a:pt x="1523" y="101"/>
                  </a:cubicBezTo>
                  <a:cubicBezTo>
                    <a:pt x="1474" y="113"/>
                    <a:pt x="1422" y="117"/>
                    <a:pt x="1369" y="117"/>
                  </a:cubicBezTo>
                  <a:cubicBezTo>
                    <a:pt x="1313" y="117"/>
                    <a:pt x="1257" y="113"/>
                    <a:pt x="1198" y="106"/>
                  </a:cubicBezTo>
                  <a:cubicBezTo>
                    <a:pt x="1141" y="101"/>
                    <a:pt x="1086" y="98"/>
                    <a:pt x="1026" y="98"/>
                  </a:cubicBezTo>
                  <a:cubicBezTo>
                    <a:pt x="958" y="98"/>
                    <a:pt x="887" y="106"/>
                    <a:pt x="820" y="124"/>
                  </a:cubicBezTo>
                  <a:cubicBezTo>
                    <a:pt x="808" y="128"/>
                    <a:pt x="798" y="128"/>
                    <a:pt x="790" y="128"/>
                  </a:cubicBezTo>
                  <a:cubicBezTo>
                    <a:pt x="738" y="128"/>
                    <a:pt x="674" y="98"/>
                    <a:pt x="618" y="83"/>
                  </a:cubicBezTo>
                  <a:cubicBezTo>
                    <a:pt x="494" y="46"/>
                    <a:pt x="368" y="1"/>
                    <a:pt x="2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4" name="Google Shape;7754;p6"/>
            <p:cNvSpPr/>
            <p:nvPr/>
          </p:nvSpPr>
          <p:spPr>
            <a:xfrm>
              <a:off x="-1911954" y="3427972"/>
              <a:ext cx="23588" cy="69476"/>
            </a:xfrm>
            <a:custGeom>
              <a:avLst/>
              <a:gdLst/>
              <a:ahLst/>
              <a:cxnLst/>
              <a:rect l="l" t="t" r="r" b="b"/>
              <a:pathLst>
                <a:path w="494" h="1455" extrusionOk="0">
                  <a:moveTo>
                    <a:pt x="445" y="1"/>
                  </a:moveTo>
                  <a:cubicBezTo>
                    <a:pt x="337" y="285"/>
                    <a:pt x="247" y="513"/>
                    <a:pt x="157" y="744"/>
                  </a:cubicBezTo>
                  <a:cubicBezTo>
                    <a:pt x="76" y="965"/>
                    <a:pt x="0" y="1189"/>
                    <a:pt x="34" y="1455"/>
                  </a:cubicBezTo>
                  <a:cubicBezTo>
                    <a:pt x="150" y="1380"/>
                    <a:pt x="150" y="1380"/>
                    <a:pt x="165" y="1294"/>
                  </a:cubicBezTo>
                  <a:cubicBezTo>
                    <a:pt x="195" y="1148"/>
                    <a:pt x="224" y="1006"/>
                    <a:pt x="266" y="864"/>
                  </a:cubicBezTo>
                  <a:cubicBezTo>
                    <a:pt x="333" y="636"/>
                    <a:pt x="412" y="411"/>
                    <a:pt x="479" y="184"/>
                  </a:cubicBezTo>
                  <a:cubicBezTo>
                    <a:pt x="494" y="142"/>
                    <a:pt x="464" y="94"/>
                    <a:pt x="4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5" name="Google Shape;7755;p6"/>
            <p:cNvSpPr/>
            <p:nvPr/>
          </p:nvSpPr>
          <p:spPr>
            <a:xfrm>
              <a:off x="-1931245" y="3504372"/>
              <a:ext cx="23111" cy="73392"/>
            </a:xfrm>
            <a:custGeom>
              <a:avLst/>
              <a:gdLst/>
              <a:ahLst/>
              <a:cxnLst/>
              <a:rect l="l" t="t" r="r" b="b"/>
              <a:pathLst>
                <a:path w="484" h="1537" extrusionOk="0">
                  <a:moveTo>
                    <a:pt x="385" y="0"/>
                  </a:moveTo>
                  <a:cubicBezTo>
                    <a:pt x="333" y="184"/>
                    <a:pt x="262" y="348"/>
                    <a:pt x="251" y="521"/>
                  </a:cubicBezTo>
                  <a:cubicBezTo>
                    <a:pt x="244" y="707"/>
                    <a:pt x="195" y="871"/>
                    <a:pt x="131" y="1047"/>
                  </a:cubicBezTo>
                  <a:cubicBezTo>
                    <a:pt x="83" y="1189"/>
                    <a:pt x="0" y="1350"/>
                    <a:pt x="131" y="1537"/>
                  </a:cubicBezTo>
                  <a:cubicBezTo>
                    <a:pt x="166" y="1470"/>
                    <a:pt x="188" y="1436"/>
                    <a:pt x="199" y="1395"/>
                  </a:cubicBezTo>
                  <a:cubicBezTo>
                    <a:pt x="259" y="1211"/>
                    <a:pt x="202" y="999"/>
                    <a:pt x="340" y="835"/>
                  </a:cubicBezTo>
                  <a:cubicBezTo>
                    <a:pt x="323" y="628"/>
                    <a:pt x="390" y="442"/>
                    <a:pt x="449" y="255"/>
                  </a:cubicBezTo>
                  <a:cubicBezTo>
                    <a:pt x="475" y="165"/>
                    <a:pt x="483" y="76"/>
                    <a:pt x="38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6" name="Google Shape;7756;p6"/>
            <p:cNvSpPr/>
            <p:nvPr/>
          </p:nvSpPr>
          <p:spPr>
            <a:xfrm>
              <a:off x="-2095982" y="3276605"/>
              <a:ext cx="30894" cy="73392"/>
            </a:xfrm>
            <a:custGeom>
              <a:avLst/>
              <a:gdLst/>
              <a:ahLst/>
              <a:cxnLst/>
              <a:rect l="l" t="t" r="r" b="b"/>
              <a:pathLst>
                <a:path w="647" h="1537" extrusionOk="0">
                  <a:moveTo>
                    <a:pt x="614" y="1"/>
                  </a:moveTo>
                  <a:cubicBezTo>
                    <a:pt x="614" y="4"/>
                    <a:pt x="614" y="8"/>
                    <a:pt x="617" y="12"/>
                  </a:cubicBezTo>
                  <a:cubicBezTo>
                    <a:pt x="617" y="8"/>
                    <a:pt x="621" y="4"/>
                    <a:pt x="621" y="1"/>
                  </a:cubicBezTo>
                  <a:close/>
                  <a:moveTo>
                    <a:pt x="617" y="12"/>
                  </a:moveTo>
                  <a:cubicBezTo>
                    <a:pt x="538" y="195"/>
                    <a:pt x="457" y="379"/>
                    <a:pt x="378" y="562"/>
                  </a:cubicBezTo>
                  <a:cubicBezTo>
                    <a:pt x="277" y="805"/>
                    <a:pt x="179" y="1043"/>
                    <a:pt x="83" y="1287"/>
                  </a:cubicBezTo>
                  <a:cubicBezTo>
                    <a:pt x="53" y="1369"/>
                    <a:pt x="31" y="1455"/>
                    <a:pt x="0" y="1537"/>
                  </a:cubicBezTo>
                  <a:cubicBezTo>
                    <a:pt x="64" y="1533"/>
                    <a:pt x="112" y="1514"/>
                    <a:pt x="127" y="1481"/>
                  </a:cubicBezTo>
                  <a:cubicBezTo>
                    <a:pt x="176" y="1380"/>
                    <a:pt x="195" y="1264"/>
                    <a:pt x="255" y="1171"/>
                  </a:cubicBezTo>
                  <a:cubicBezTo>
                    <a:pt x="457" y="842"/>
                    <a:pt x="505" y="460"/>
                    <a:pt x="636" y="113"/>
                  </a:cubicBezTo>
                  <a:cubicBezTo>
                    <a:pt x="647" y="87"/>
                    <a:pt x="628" y="46"/>
                    <a:pt x="617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7" name="Google Shape;7757;p6"/>
            <p:cNvSpPr/>
            <p:nvPr/>
          </p:nvSpPr>
          <p:spPr>
            <a:xfrm>
              <a:off x="-1553685" y="3120605"/>
              <a:ext cx="64988" cy="21297"/>
            </a:xfrm>
            <a:custGeom>
              <a:avLst/>
              <a:gdLst/>
              <a:ahLst/>
              <a:cxnLst/>
              <a:rect l="l" t="t" r="r" b="b"/>
              <a:pathLst>
                <a:path w="1361" h="446" extrusionOk="0">
                  <a:moveTo>
                    <a:pt x="0" y="416"/>
                  </a:moveTo>
                  <a:lnTo>
                    <a:pt x="0" y="423"/>
                  </a:lnTo>
                  <a:cubicBezTo>
                    <a:pt x="4" y="419"/>
                    <a:pt x="4" y="419"/>
                    <a:pt x="7" y="416"/>
                  </a:cubicBezTo>
                  <a:close/>
                  <a:moveTo>
                    <a:pt x="1346" y="0"/>
                  </a:moveTo>
                  <a:cubicBezTo>
                    <a:pt x="1218" y="30"/>
                    <a:pt x="1091" y="75"/>
                    <a:pt x="964" y="83"/>
                  </a:cubicBezTo>
                  <a:cubicBezTo>
                    <a:pt x="673" y="102"/>
                    <a:pt x="407" y="202"/>
                    <a:pt x="142" y="299"/>
                  </a:cubicBezTo>
                  <a:cubicBezTo>
                    <a:pt x="90" y="318"/>
                    <a:pt x="52" y="375"/>
                    <a:pt x="7" y="416"/>
                  </a:cubicBezTo>
                  <a:cubicBezTo>
                    <a:pt x="45" y="438"/>
                    <a:pt x="82" y="445"/>
                    <a:pt x="116" y="445"/>
                  </a:cubicBezTo>
                  <a:cubicBezTo>
                    <a:pt x="198" y="445"/>
                    <a:pt x="276" y="408"/>
                    <a:pt x="359" y="385"/>
                  </a:cubicBezTo>
                  <a:cubicBezTo>
                    <a:pt x="572" y="326"/>
                    <a:pt x="773" y="221"/>
                    <a:pt x="998" y="187"/>
                  </a:cubicBezTo>
                  <a:cubicBezTo>
                    <a:pt x="1125" y="169"/>
                    <a:pt x="1241" y="94"/>
                    <a:pt x="1360" y="42"/>
                  </a:cubicBezTo>
                  <a:cubicBezTo>
                    <a:pt x="1357" y="30"/>
                    <a:pt x="1353" y="16"/>
                    <a:pt x="13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8" name="Google Shape;7758;p6"/>
            <p:cNvSpPr/>
            <p:nvPr/>
          </p:nvSpPr>
          <p:spPr>
            <a:xfrm>
              <a:off x="-2230398" y="3963441"/>
              <a:ext cx="55008" cy="43643"/>
            </a:xfrm>
            <a:custGeom>
              <a:avLst/>
              <a:gdLst/>
              <a:ahLst/>
              <a:cxnLst/>
              <a:rect l="l" t="t" r="r" b="b"/>
              <a:pathLst>
                <a:path w="1152" h="914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767" y="293"/>
                    <a:pt x="386" y="581"/>
                    <a:pt x="1" y="872"/>
                  </a:cubicBezTo>
                  <a:cubicBezTo>
                    <a:pt x="8" y="887"/>
                    <a:pt x="16" y="902"/>
                    <a:pt x="23" y="913"/>
                  </a:cubicBezTo>
                  <a:cubicBezTo>
                    <a:pt x="106" y="883"/>
                    <a:pt x="195" y="865"/>
                    <a:pt x="263" y="816"/>
                  </a:cubicBezTo>
                  <a:cubicBezTo>
                    <a:pt x="505" y="644"/>
                    <a:pt x="744" y="465"/>
                    <a:pt x="980" y="285"/>
                  </a:cubicBezTo>
                  <a:cubicBezTo>
                    <a:pt x="1070" y="218"/>
                    <a:pt x="1152" y="147"/>
                    <a:pt x="115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59" name="Google Shape;7759;p6"/>
            <p:cNvSpPr/>
            <p:nvPr/>
          </p:nvSpPr>
          <p:spPr>
            <a:xfrm>
              <a:off x="-1462149" y="2920485"/>
              <a:ext cx="38964" cy="27552"/>
            </a:xfrm>
            <a:custGeom>
              <a:avLst/>
              <a:gdLst/>
              <a:ahLst/>
              <a:cxnLst/>
              <a:rect l="l" t="t" r="r" b="b"/>
              <a:pathLst>
                <a:path w="816" h="577" extrusionOk="0">
                  <a:moveTo>
                    <a:pt x="654" y="1"/>
                  </a:moveTo>
                  <a:cubicBezTo>
                    <a:pt x="565" y="72"/>
                    <a:pt x="471" y="143"/>
                    <a:pt x="378" y="206"/>
                  </a:cubicBezTo>
                  <a:cubicBezTo>
                    <a:pt x="233" y="304"/>
                    <a:pt x="102" y="405"/>
                    <a:pt x="0" y="577"/>
                  </a:cubicBezTo>
                  <a:cubicBezTo>
                    <a:pt x="53" y="562"/>
                    <a:pt x="94" y="562"/>
                    <a:pt x="128" y="543"/>
                  </a:cubicBezTo>
                  <a:cubicBezTo>
                    <a:pt x="247" y="468"/>
                    <a:pt x="363" y="386"/>
                    <a:pt x="479" y="311"/>
                  </a:cubicBezTo>
                  <a:cubicBezTo>
                    <a:pt x="580" y="244"/>
                    <a:pt x="681" y="188"/>
                    <a:pt x="752" y="80"/>
                  </a:cubicBezTo>
                  <a:cubicBezTo>
                    <a:pt x="771" y="49"/>
                    <a:pt x="793" y="27"/>
                    <a:pt x="8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0" name="Google Shape;7760;p6"/>
            <p:cNvSpPr/>
            <p:nvPr/>
          </p:nvSpPr>
          <p:spPr>
            <a:xfrm>
              <a:off x="-2662345" y="3904040"/>
              <a:ext cx="72007" cy="25737"/>
            </a:xfrm>
            <a:custGeom>
              <a:avLst/>
              <a:gdLst/>
              <a:ahLst/>
              <a:cxnLst/>
              <a:rect l="l" t="t" r="r" b="b"/>
              <a:pathLst>
                <a:path w="1508" h="539" extrusionOk="0">
                  <a:moveTo>
                    <a:pt x="12" y="1"/>
                  </a:moveTo>
                  <a:cubicBezTo>
                    <a:pt x="8" y="15"/>
                    <a:pt x="4" y="27"/>
                    <a:pt x="1" y="41"/>
                  </a:cubicBezTo>
                  <a:cubicBezTo>
                    <a:pt x="90" y="97"/>
                    <a:pt x="176" y="184"/>
                    <a:pt x="273" y="202"/>
                  </a:cubicBezTo>
                  <a:cubicBezTo>
                    <a:pt x="565" y="265"/>
                    <a:pt x="841" y="355"/>
                    <a:pt x="1114" y="472"/>
                  </a:cubicBezTo>
                  <a:cubicBezTo>
                    <a:pt x="1189" y="505"/>
                    <a:pt x="1271" y="539"/>
                    <a:pt x="1357" y="539"/>
                  </a:cubicBezTo>
                  <a:cubicBezTo>
                    <a:pt x="1406" y="539"/>
                    <a:pt x="1454" y="527"/>
                    <a:pt x="1507" y="498"/>
                  </a:cubicBezTo>
                  <a:cubicBezTo>
                    <a:pt x="1111" y="273"/>
                    <a:pt x="636" y="262"/>
                    <a:pt x="236" y="45"/>
                  </a:cubicBezTo>
                  <a:cubicBezTo>
                    <a:pt x="172" y="11"/>
                    <a:pt x="86" y="15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1" name="Google Shape;7761;p6"/>
            <p:cNvSpPr/>
            <p:nvPr/>
          </p:nvSpPr>
          <p:spPr>
            <a:xfrm>
              <a:off x="-1346307" y="3033844"/>
              <a:ext cx="61789" cy="45744"/>
            </a:xfrm>
            <a:custGeom>
              <a:avLst/>
              <a:gdLst/>
              <a:ahLst/>
              <a:cxnLst/>
              <a:rect l="l" t="t" r="r" b="b"/>
              <a:pathLst>
                <a:path w="1294" h="958" extrusionOk="0">
                  <a:moveTo>
                    <a:pt x="1294" y="1"/>
                  </a:moveTo>
                  <a:lnTo>
                    <a:pt x="1294" y="1"/>
                  </a:lnTo>
                  <a:cubicBezTo>
                    <a:pt x="826" y="263"/>
                    <a:pt x="431" y="610"/>
                    <a:pt x="0" y="910"/>
                  </a:cubicBezTo>
                  <a:cubicBezTo>
                    <a:pt x="5" y="924"/>
                    <a:pt x="8" y="939"/>
                    <a:pt x="12" y="954"/>
                  </a:cubicBezTo>
                  <a:lnTo>
                    <a:pt x="41" y="954"/>
                  </a:lnTo>
                  <a:cubicBezTo>
                    <a:pt x="53" y="958"/>
                    <a:pt x="60" y="958"/>
                    <a:pt x="72" y="958"/>
                  </a:cubicBezTo>
                  <a:cubicBezTo>
                    <a:pt x="83" y="958"/>
                    <a:pt x="94" y="954"/>
                    <a:pt x="105" y="950"/>
                  </a:cubicBezTo>
                  <a:cubicBezTo>
                    <a:pt x="184" y="894"/>
                    <a:pt x="255" y="831"/>
                    <a:pt x="333" y="775"/>
                  </a:cubicBezTo>
                  <a:cubicBezTo>
                    <a:pt x="546" y="622"/>
                    <a:pt x="763" y="479"/>
                    <a:pt x="969" y="322"/>
                  </a:cubicBezTo>
                  <a:cubicBezTo>
                    <a:pt x="1088" y="229"/>
                    <a:pt x="1185" y="109"/>
                    <a:pt x="12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2" name="Google Shape;7762;p6"/>
            <p:cNvSpPr/>
            <p:nvPr/>
          </p:nvSpPr>
          <p:spPr>
            <a:xfrm>
              <a:off x="-1504121" y="3134548"/>
              <a:ext cx="59306" cy="23923"/>
            </a:xfrm>
            <a:custGeom>
              <a:avLst/>
              <a:gdLst/>
              <a:ahLst/>
              <a:cxnLst/>
              <a:rect l="l" t="t" r="r" b="b"/>
              <a:pathLst>
                <a:path w="1242" h="501" extrusionOk="0">
                  <a:moveTo>
                    <a:pt x="1156" y="0"/>
                  </a:moveTo>
                  <a:cubicBezTo>
                    <a:pt x="1141" y="0"/>
                    <a:pt x="1130" y="4"/>
                    <a:pt x="1115" y="7"/>
                  </a:cubicBezTo>
                  <a:cubicBezTo>
                    <a:pt x="779" y="112"/>
                    <a:pt x="446" y="217"/>
                    <a:pt x="113" y="326"/>
                  </a:cubicBezTo>
                  <a:cubicBezTo>
                    <a:pt x="49" y="344"/>
                    <a:pt x="1" y="388"/>
                    <a:pt x="46" y="501"/>
                  </a:cubicBezTo>
                  <a:cubicBezTo>
                    <a:pt x="450" y="362"/>
                    <a:pt x="853" y="231"/>
                    <a:pt x="1242" y="22"/>
                  </a:cubicBezTo>
                  <a:cubicBezTo>
                    <a:pt x="1212" y="7"/>
                    <a:pt x="1186" y="0"/>
                    <a:pt x="11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3" name="Google Shape;7763;p6"/>
            <p:cNvSpPr/>
            <p:nvPr/>
          </p:nvSpPr>
          <p:spPr>
            <a:xfrm>
              <a:off x="-2009937" y="3180245"/>
              <a:ext cx="34332" cy="49803"/>
            </a:xfrm>
            <a:custGeom>
              <a:avLst/>
              <a:gdLst/>
              <a:ahLst/>
              <a:cxnLst/>
              <a:rect l="l" t="t" r="r" b="b"/>
              <a:pathLst>
                <a:path w="719" h="1043" extrusionOk="0">
                  <a:moveTo>
                    <a:pt x="718" y="0"/>
                  </a:moveTo>
                  <a:lnTo>
                    <a:pt x="718" y="0"/>
                  </a:lnTo>
                  <a:cubicBezTo>
                    <a:pt x="427" y="311"/>
                    <a:pt x="154" y="632"/>
                    <a:pt x="0" y="1043"/>
                  </a:cubicBezTo>
                  <a:cubicBezTo>
                    <a:pt x="228" y="949"/>
                    <a:pt x="273" y="710"/>
                    <a:pt x="415" y="549"/>
                  </a:cubicBezTo>
                  <a:cubicBezTo>
                    <a:pt x="553" y="392"/>
                    <a:pt x="703" y="232"/>
                    <a:pt x="7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4" name="Google Shape;7764;p6"/>
            <p:cNvSpPr/>
            <p:nvPr/>
          </p:nvSpPr>
          <p:spPr>
            <a:xfrm>
              <a:off x="-2046752" y="3381941"/>
              <a:ext cx="22777" cy="64271"/>
            </a:xfrm>
            <a:custGeom>
              <a:avLst/>
              <a:gdLst/>
              <a:ahLst/>
              <a:cxnLst/>
              <a:rect l="l" t="t" r="r" b="b"/>
              <a:pathLst>
                <a:path w="477" h="1346" extrusionOk="0">
                  <a:moveTo>
                    <a:pt x="401" y="0"/>
                  </a:moveTo>
                  <a:cubicBezTo>
                    <a:pt x="378" y="57"/>
                    <a:pt x="360" y="105"/>
                    <a:pt x="342" y="150"/>
                  </a:cubicBezTo>
                  <a:cubicBezTo>
                    <a:pt x="263" y="374"/>
                    <a:pt x="173" y="595"/>
                    <a:pt x="106" y="826"/>
                  </a:cubicBezTo>
                  <a:cubicBezTo>
                    <a:pt x="57" y="991"/>
                    <a:pt x="42" y="1163"/>
                    <a:pt x="12" y="1331"/>
                  </a:cubicBezTo>
                  <a:cubicBezTo>
                    <a:pt x="57" y="1271"/>
                    <a:pt x="113" y="1211"/>
                    <a:pt x="143" y="1144"/>
                  </a:cubicBezTo>
                  <a:cubicBezTo>
                    <a:pt x="180" y="1073"/>
                    <a:pt x="192" y="987"/>
                    <a:pt x="218" y="909"/>
                  </a:cubicBezTo>
                  <a:cubicBezTo>
                    <a:pt x="292" y="662"/>
                    <a:pt x="368" y="415"/>
                    <a:pt x="449" y="169"/>
                  </a:cubicBezTo>
                  <a:cubicBezTo>
                    <a:pt x="476" y="97"/>
                    <a:pt x="461" y="52"/>
                    <a:pt x="401" y="0"/>
                  </a:cubicBezTo>
                  <a:close/>
                  <a:moveTo>
                    <a:pt x="12" y="1331"/>
                  </a:moveTo>
                  <a:lnTo>
                    <a:pt x="12" y="1331"/>
                  </a:lnTo>
                  <a:cubicBezTo>
                    <a:pt x="9" y="1335"/>
                    <a:pt x="5" y="1342"/>
                    <a:pt x="1" y="1346"/>
                  </a:cubicBezTo>
                  <a:lnTo>
                    <a:pt x="9" y="1346"/>
                  </a:lnTo>
                  <a:cubicBezTo>
                    <a:pt x="9" y="1342"/>
                    <a:pt x="12" y="1335"/>
                    <a:pt x="12" y="133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5" name="Google Shape;7765;p6"/>
            <p:cNvSpPr/>
            <p:nvPr/>
          </p:nvSpPr>
          <p:spPr>
            <a:xfrm>
              <a:off x="-2059215" y="3290166"/>
              <a:ext cx="23254" cy="50949"/>
            </a:xfrm>
            <a:custGeom>
              <a:avLst/>
              <a:gdLst/>
              <a:ahLst/>
              <a:cxnLst/>
              <a:rect l="l" t="t" r="r" b="b"/>
              <a:pathLst>
                <a:path w="487" h="1067" extrusionOk="0">
                  <a:moveTo>
                    <a:pt x="434" y="0"/>
                  </a:moveTo>
                  <a:cubicBezTo>
                    <a:pt x="386" y="57"/>
                    <a:pt x="322" y="113"/>
                    <a:pt x="299" y="176"/>
                  </a:cubicBezTo>
                  <a:cubicBezTo>
                    <a:pt x="194" y="464"/>
                    <a:pt x="101" y="756"/>
                    <a:pt x="1" y="1051"/>
                  </a:cubicBezTo>
                  <a:cubicBezTo>
                    <a:pt x="30" y="1059"/>
                    <a:pt x="53" y="1066"/>
                    <a:pt x="72" y="1066"/>
                  </a:cubicBezTo>
                  <a:cubicBezTo>
                    <a:pt x="135" y="1066"/>
                    <a:pt x="161" y="1014"/>
                    <a:pt x="180" y="965"/>
                  </a:cubicBezTo>
                  <a:cubicBezTo>
                    <a:pt x="247" y="778"/>
                    <a:pt x="307" y="592"/>
                    <a:pt x="370" y="404"/>
                  </a:cubicBezTo>
                  <a:cubicBezTo>
                    <a:pt x="412" y="278"/>
                    <a:pt x="449" y="150"/>
                    <a:pt x="486" y="27"/>
                  </a:cubicBezTo>
                  <a:cubicBezTo>
                    <a:pt x="468" y="16"/>
                    <a:pt x="449" y="8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6" name="Google Shape;7766;p6"/>
            <p:cNvSpPr/>
            <p:nvPr/>
          </p:nvSpPr>
          <p:spPr>
            <a:xfrm>
              <a:off x="-1543180" y="3151165"/>
              <a:ext cx="36815" cy="16426"/>
            </a:xfrm>
            <a:custGeom>
              <a:avLst/>
              <a:gdLst/>
              <a:ahLst/>
              <a:cxnLst/>
              <a:rect l="l" t="t" r="r" b="b"/>
              <a:pathLst>
                <a:path w="771" h="344" extrusionOk="0">
                  <a:moveTo>
                    <a:pt x="550" y="0"/>
                  </a:moveTo>
                  <a:cubicBezTo>
                    <a:pt x="337" y="0"/>
                    <a:pt x="165" y="116"/>
                    <a:pt x="1" y="242"/>
                  </a:cubicBezTo>
                  <a:cubicBezTo>
                    <a:pt x="8" y="310"/>
                    <a:pt x="34" y="344"/>
                    <a:pt x="79" y="344"/>
                  </a:cubicBezTo>
                  <a:cubicBezTo>
                    <a:pt x="90" y="344"/>
                    <a:pt x="105" y="344"/>
                    <a:pt x="116" y="337"/>
                  </a:cubicBezTo>
                  <a:cubicBezTo>
                    <a:pt x="303" y="280"/>
                    <a:pt x="490" y="216"/>
                    <a:pt x="669" y="149"/>
                  </a:cubicBezTo>
                  <a:cubicBezTo>
                    <a:pt x="707" y="135"/>
                    <a:pt x="729" y="85"/>
                    <a:pt x="770" y="37"/>
                  </a:cubicBezTo>
                  <a:cubicBezTo>
                    <a:pt x="692" y="11"/>
                    <a:pt x="621" y="0"/>
                    <a:pt x="5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7" name="Google Shape;7767;p6"/>
            <p:cNvSpPr/>
            <p:nvPr/>
          </p:nvSpPr>
          <p:spPr>
            <a:xfrm>
              <a:off x="-1952111" y="3419234"/>
              <a:ext cx="24114" cy="70383"/>
            </a:xfrm>
            <a:custGeom>
              <a:avLst/>
              <a:gdLst/>
              <a:ahLst/>
              <a:cxnLst/>
              <a:rect l="l" t="t" r="r" b="b"/>
              <a:pathLst>
                <a:path w="505" h="1474" extrusionOk="0">
                  <a:moveTo>
                    <a:pt x="427" y="1"/>
                  </a:moveTo>
                  <a:cubicBezTo>
                    <a:pt x="367" y="218"/>
                    <a:pt x="311" y="434"/>
                    <a:pt x="251" y="651"/>
                  </a:cubicBezTo>
                  <a:cubicBezTo>
                    <a:pt x="244" y="681"/>
                    <a:pt x="225" y="711"/>
                    <a:pt x="213" y="741"/>
                  </a:cubicBezTo>
                  <a:cubicBezTo>
                    <a:pt x="184" y="827"/>
                    <a:pt x="146" y="908"/>
                    <a:pt x="132" y="995"/>
                  </a:cubicBezTo>
                  <a:cubicBezTo>
                    <a:pt x="120" y="1055"/>
                    <a:pt x="135" y="1096"/>
                    <a:pt x="75" y="1155"/>
                  </a:cubicBezTo>
                  <a:cubicBezTo>
                    <a:pt x="1" y="1234"/>
                    <a:pt x="56" y="1402"/>
                    <a:pt x="158" y="1474"/>
                  </a:cubicBezTo>
                  <a:cubicBezTo>
                    <a:pt x="176" y="1305"/>
                    <a:pt x="184" y="1141"/>
                    <a:pt x="221" y="984"/>
                  </a:cubicBezTo>
                  <a:cubicBezTo>
                    <a:pt x="254" y="812"/>
                    <a:pt x="315" y="647"/>
                    <a:pt x="370" y="482"/>
                  </a:cubicBezTo>
                  <a:cubicBezTo>
                    <a:pt x="423" y="330"/>
                    <a:pt x="505" y="184"/>
                    <a:pt x="486" y="16"/>
                  </a:cubicBezTo>
                  <a:cubicBezTo>
                    <a:pt x="463" y="11"/>
                    <a:pt x="446" y="8"/>
                    <a:pt x="42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8" name="Google Shape;7768;p6"/>
            <p:cNvSpPr/>
            <p:nvPr/>
          </p:nvSpPr>
          <p:spPr>
            <a:xfrm>
              <a:off x="-1964288" y="3133784"/>
              <a:ext cx="34332" cy="33807"/>
            </a:xfrm>
            <a:custGeom>
              <a:avLst/>
              <a:gdLst/>
              <a:ahLst/>
              <a:cxnLst/>
              <a:rect l="l" t="t" r="r" b="b"/>
              <a:pathLst>
                <a:path w="719" h="708" extrusionOk="0">
                  <a:moveTo>
                    <a:pt x="692" y="5"/>
                  </a:moveTo>
                  <a:cubicBezTo>
                    <a:pt x="659" y="9"/>
                    <a:pt x="618" y="1"/>
                    <a:pt x="596" y="20"/>
                  </a:cubicBezTo>
                  <a:cubicBezTo>
                    <a:pt x="420" y="188"/>
                    <a:pt x="240" y="356"/>
                    <a:pt x="68" y="528"/>
                  </a:cubicBezTo>
                  <a:cubicBezTo>
                    <a:pt x="23" y="573"/>
                    <a:pt x="1" y="637"/>
                    <a:pt x="87" y="708"/>
                  </a:cubicBezTo>
                  <a:cubicBezTo>
                    <a:pt x="337" y="525"/>
                    <a:pt x="528" y="289"/>
                    <a:pt x="718" y="54"/>
                  </a:cubicBezTo>
                  <a:cubicBezTo>
                    <a:pt x="711" y="38"/>
                    <a:pt x="701" y="20"/>
                    <a:pt x="692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69" name="Google Shape;7769;p6"/>
            <p:cNvSpPr/>
            <p:nvPr/>
          </p:nvSpPr>
          <p:spPr>
            <a:xfrm>
              <a:off x="-2630018" y="3883698"/>
              <a:ext cx="78406" cy="21965"/>
            </a:xfrm>
            <a:custGeom>
              <a:avLst/>
              <a:gdLst/>
              <a:ahLst/>
              <a:cxnLst/>
              <a:rect l="l" t="t" r="r" b="b"/>
              <a:pathLst>
                <a:path w="1642" h="460" extrusionOk="0">
                  <a:moveTo>
                    <a:pt x="41" y="0"/>
                  </a:moveTo>
                  <a:cubicBezTo>
                    <a:pt x="30" y="0"/>
                    <a:pt x="19" y="11"/>
                    <a:pt x="0" y="18"/>
                  </a:cubicBezTo>
                  <a:cubicBezTo>
                    <a:pt x="4" y="49"/>
                    <a:pt x="4" y="82"/>
                    <a:pt x="7" y="123"/>
                  </a:cubicBezTo>
                  <a:lnTo>
                    <a:pt x="78" y="123"/>
                  </a:lnTo>
                  <a:cubicBezTo>
                    <a:pt x="101" y="123"/>
                    <a:pt x="120" y="123"/>
                    <a:pt x="142" y="127"/>
                  </a:cubicBezTo>
                  <a:cubicBezTo>
                    <a:pt x="337" y="180"/>
                    <a:pt x="530" y="243"/>
                    <a:pt x="729" y="292"/>
                  </a:cubicBezTo>
                  <a:cubicBezTo>
                    <a:pt x="979" y="355"/>
                    <a:pt x="1230" y="408"/>
                    <a:pt x="1484" y="460"/>
                  </a:cubicBezTo>
                  <a:lnTo>
                    <a:pt x="1499" y="460"/>
                  </a:lnTo>
                  <a:cubicBezTo>
                    <a:pt x="1536" y="460"/>
                    <a:pt x="1581" y="437"/>
                    <a:pt x="1641" y="422"/>
                  </a:cubicBezTo>
                  <a:cubicBezTo>
                    <a:pt x="1596" y="389"/>
                    <a:pt x="1585" y="374"/>
                    <a:pt x="1574" y="374"/>
                  </a:cubicBezTo>
                  <a:cubicBezTo>
                    <a:pt x="1305" y="340"/>
                    <a:pt x="1032" y="332"/>
                    <a:pt x="770" y="225"/>
                  </a:cubicBezTo>
                  <a:cubicBezTo>
                    <a:pt x="538" y="123"/>
                    <a:pt x="288" y="71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0" name="Google Shape;7770;p6"/>
            <p:cNvSpPr/>
            <p:nvPr/>
          </p:nvSpPr>
          <p:spPr>
            <a:xfrm>
              <a:off x="-1983531" y="3710557"/>
              <a:ext cx="22156" cy="47654"/>
            </a:xfrm>
            <a:custGeom>
              <a:avLst/>
              <a:gdLst/>
              <a:ahLst/>
              <a:cxnLst/>
              <a:rect l="l" t="t" r="r" b="b"/>
              <a:pathLst>
                <a:path w="464" h="998" extrusionOk="0">
                  <a:moveTo>
                    <a:pt x="415" y="0"/>
                  </a:moveTo>
                  <a:cubicBezTo>
                    <a:pt x="400" y="19"/>
                    <a:pt x="381" y="30"/>
                    <a:pt x="374" y="49"/>
                  </a:cubicBezTo>
                  <a:cubicBezTo>
                    <a:pt x="314" y="172"/>
                    <a:pt x="284" y="333"/>
                    <a:pt x="191" y="419"/>
                  </a:cubicBezTo>
                  <a:cubicBezTo>
                    <a:pt x="49" y="546"/>
                    <a:pt x="31" y="699"/>
                    <a:pt x="5" y="860"/>
                  </a:cubicBezTo>
                  <a:cubicBezTo>
                    <a:pt x="0" y="894"/>
                    <a:pt x="19" y="931"/>
                    <a:pt x="34" y="998"/>
                  </a:cubicBezTo>
                  <a:cubicBezTo>
                    <a:pt x="240" y="680"/>
                    <a:pt x="348" y="359"/>
                    <a:pt x="464" y="41"/>
                  </a:cubicBezTo>
                  <a:cubicBezTo>
                    <a:pt x="464" y="38"/>
                    <a:pt x="434" y="19"/>
                    <a:pt x="4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1" name="Google Shape;7771;p6"/>
            <p:cNvSpPr/>
            <p:nvPr/>
          </p:nvSpPr>
          <p:spPr>
            <a:xfrm>
              <a:off x="-1975652" y="3202353"/>
              <a:ext cx="34141" cy="51427"/>
            </a:xfrm>
            <a:custGeom>
              <a:avLst/>
              <a:gdLst/>
              <a:ahLst/>
              <a:cxnLst/>
              <a:rect l="l" t="t" r="r" b="b"/>
              <a:pathLst>
                <a:path w="715" h="1077" extrusionOk="0">
                  <a:moveTo>
                    <a:pt x="714" y="0"/>
                  </a:moveTo>
                  <a:cubicBezTo>
                    <a:pt x="485" y="285"/>
                    <a:pt x="276" y="576"/>
                    <a:pt x="71" y="871"/>
                  </a:cubicBezTo>
                  <a:cubicBezTo>
                    <a:pt x="37" y="920"/>
                    <a:pt x="23" y="984"/>
                    <a:pt x="0" y="1040"/>
                  </a:cubicBezTo>
                  <a:cubicBezTo>
                    <a:pt x="23" y="1051"/>
                    <a:pt x="41" y="1062"/>
                    <a:pt x="64" y="1077"/>
                  </a:cubicBezTo>
                  <a:cubicBezTo>
                    <a:pt x="187" y="902"/>
                    <a:pt x="321" y="730"/>
                    <a:pt x="430" y="547"/>
                  </a:cubicBezTo>
                  <a:cubicBezTo>
                    <a:pt x="535" y="371"/>
                    <a:pt x="710" y="233"/>
                    <a:pt x="71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2" name="Google Shape;7772;p6"/>
            <p:cNvSpPr/>
            <p:nvPr/>
          </p:nvSpPr>
          <p:spPr>
            <a:xfrm>
              <a:off x="-2281061" y="4012910"/>
              <a:ext cx="46795" cy="22347"/>
            </a:xfrm>
            <a:custGeom>
              <a:avLst/>
              <a:gdLst/>
              <a:ahLst/>
              <a:cxnLst/>
              <a:rect l="l" t="t" r="r" b="b"/>
              <a:pathLst>
                <a:path w="980" h="468" extrusionOk="0">
                  <a:moveTo>
                    <a:pt x="875" y="0"/>
                  </a:moveTo>
                  <a:cubicBezTo>
                    <a:pt x="584" y="0"/>
                    <a:pt x="135" y="236"/>
                    <a:pt x="0" y="468"/>
                  </a:cubicBezTo>
                  <a:cubicBezTo>
                    <a:pt x="329" y="314"/>
                    <a:pt x="632" y="173"/>
                    <a:pt x="979" y="16"/>
                  </a:cubicBezTo>
                  <a:cubicBezTo>
                    <a:pt x="946" y="4"/>
                    <a:pt x="912" y="0"/>
                    <a:pt x="8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3" name="Google Shape;7773;p6"/>
            <p:cNvSpPr/>
            <p:nvPr/>
          </p:nvSpPr>
          <p:spPr>
            <a:xfrm>
              <a:off x="-2017815" y="3303249"/>
              <a:ext cx="22729" cy="52525"/>
            </a:xfrm>
            <a:custGeom>
              <a:avLst/>
              <a:gdLst/>
              <a:ahLst/>
              <a:cxnLst/>
              <a:rect l="l" t="t" r="r" b="b"/>
              <a:pathLst>
                <a:path w="476" h="1100" extrusionOk="0">
                  <a:moveTo>
                    <a:pt x="416" y="0"/>
                  </a:moveTo>
                  <a:cubicBezTo>
                    <a:pt x="199" y="287"/>
                    <a:pt x="117" y="635"/>
                    <a:pt x="12" y="972"/>
                  </a:cubicBezTo>
                  <a:cubicBezTo>
                    <a:pt x="0" y="1005"/>
                    <a:pt x="34" y="1058"/>
                    <a:pt x="50" y="1099"/>
                  </a:cubicBezTo>
                  <a:cubicBezTo>
                    <a:pt x="95" y="1009"/>
                    <a:pt x="147" y="920"/>
                    <a:pt x="180" y="825"/>
                  </a:cubicBezTo>
                  <a:cubicBezTo>
                    <a:pt x="255" y="609"/>
                    <a:pt x="322" y="392"/>
                    <a:pt x="393" y="179"/>
                  </a:cubicBezTo>
                  <a:cubicBezTo>
                    <a:pt x="412" y="119"/>
                    <a:pt x="476" y="74"/>
                    <a:pt x="423" y="7"/>
                  </a:cubicBezTo>
                  <a:lnTo>
                    <a:pt x="416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4" name="Google Shape;7774;p6"/>
            <p:cNvSpPr/>
            <p:nvPr/>
          </p:nvSpPr>
          <p:spPr>
            <a:xfrm>
              <a:off x="-2104911" y="3474194"/>
              <a:ext cx="15041" cy="40922"/>
            </a:xfrm>
            <a:custGeom>
              <a:avLst/>
              <a:gdLst/>
              <a:ahLst/>
              <a:cxnLst/>
              <a:rect l="l" t="t" r="r" b="b"/>
              <a:pathLst>
                <a:path w="315" h="857" extrusionOk="0">
                  <a:moveTo>
                    <a:pt x="218" y="1"/>
                  </a:moveTo>
                  <a:cubicBezTo>
                    <a:pt x="64" y="278"/>
                    <a:pt x="30" y="558"/>
                    <a:pt x="0" y="856"/>
                  </a:cubicBezTo>
                  <a:cubicBezTo>
                    <a:pt x="192" y="741"/>
                    <a:pt x="314" y="247"/>
                    <a:pt x="2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5" name="Google Shape;7775;p6"/>
            <p:cNvSpPr/>
            <p:nvPr/>
          </p:nvSpPr>
          <p:spPr>
            <a:xfrm>
              <a:off x="-1239920" y="3023482"/>
              <a:ext cx="25928" cy="26310"/>
            </a:xfrm>
            <a:custGeom>
              <a:avLst/>
              <a:gdLst/>
              <a:ahLst/>
              <a:cxnLst/>
              <a:rect l="l" t="t" r="r" b="b"/>
              <a:pathLst>
                <a:path w="543" h="551" extrusionOk="0">
                  <a:moveTo>
                    <a:pt x="513" y="1"/>
                  </a:moveTo>
                  <a:lnTo>
                    <a:pt x="513" y="1"/>
                  </a:lnTo>
                  <a:cubicBezTo>
                    <a:pt x="468" y="19"/>
                    <a:pt x="412" y="23"/>
                    <a:pt x="382" y="54"/>
                  </a:cubicBezTo>
                  <a:cubicBezTo>
                    <a:pt x="255" y="176"/>
                    <a:pt x="135" y="304"/>
                    <a:pt x="15" y="438"/>
                  </a:cubicBezTo>
                  <a:cubicBezTo>
                    <a:pt x="1" y="454"/>
                    <a:pt x="23" y="502"/>
                    <a:pt x="27" y="551"/>
                  </a:cubicBezTo>
                  <a:cubicBezTo>
                    <a:pt x="303" y="472"/>
                    <a:pt x="543" y="199"/>
                    <a:pt x="5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6" name="Google Shape;7776;p6"/>
            <p:cNvSpPr/>
            <p:nvPr/>
          </p:nvSpPr>
          <p:spPr>
            <a:xfrm>
              <a:off x="-2060981" y="3779603"/>
              <a:ext cx="25737" cy="45936"/>
            </a:xfrm>
            <a:custGeom>
              <a:avLst/>
              <a:gdLst/>
              <a:ahLst/>
              <a:cxnLst/>
              <a:rect l="l" t="t" r="r" b="b"/>
              <a:pathLst>
                <a:path w="539" h="962" extrusionOk="0">
                  <a:moveTo>
                    <a:pt x="501" y="0"/>
                  </a:moveTo>
                  <a:cubicBezTo>
                    <a:pt x="433" y="0"/>
                    <a:pt x="400" y="42"/>
                    <a:pt x="374" y="105"/>
                  </a:cubicBezTo>
                  <a:cubicBezTo>
                    <a:pt x="340" y="191"/>
                    <a:pt x="307" y="278"/>
                    <a:pt x="258" y="356"/>
                  </a:cubicBezTo>
                  <a:cubicBezTo>
                    <a:pt x="142" y="539"/>
                    <a:pt x="67" y="741"/>
                    <a:pt x="12" y="950"/>
                  </a:cubicBezTo>
                  <a:cubicBezTo>
                    <a:pt x="41" y="920"/>
                    <a:pt x="74" y="890"/>
                    <a:pt x="101" y="857"/>
                  </a:cubicBezTo>
                  <a:cubicBezTo>
                    <a:pt x="292" y="599"/>
                    <a:pt x="419" y="307"/>
                    <a:pt x="538" y="5"/>
                  </a:cubicBezTo>
                  <a:cubicBezTo>
                    <a:pt x="528" y="5"/>
                    <a:pt x="512" y="0"/>
                    <a:pt x="501" y="0"/>
                  </a:cubicBezTo>
                  <a:close/>
                  <a:moveTo>
                    <a:pt x="12" y="950"/>
                  </a:moveTo>
                  <a:cubicBezTo>
                    <a:pt x="7" y="954"/>
                    <a:pt x="4" y="958"/>
                    <a:pt x="0" y="961"/>
                  </a:cubicBezTo>
                  <a:lnTo>
                    <a:pt x="7" y="961"/>
                  </a:lnTo>
                  <a:cubicBezTo>
                    <a:pt x="7" y="958"/>
                    <a:pt x="7" y="954"/>
                    <a:pt x="12" y="95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7" name="Google Shape;7777;p6"/>
            <p:cNvSpPr/>
            <p:nvPr/>
          </p:nvSpPr>
          <p:spPr>
            <a:xfrm>
              <a:off x="-1985871" y="3112392"/>
              <a:ext cx="32565" cy="36672"/>
            </a:xfrm>
            <a:custGeom>
              <a:avLst/>
              <a:gdLst/>
              <a:ahLst/>
              <a:cxnLst/>
              <a:rect l="l" t="t" r="r" b="b"/>
              <a:pathLst>
                <a:path w="682" h="768" extrusionOk="0">
                  <a:moveTo>
                    <a:pt x="682" y="0"/>
                  </a:moveTo>
                  <a:lnTo>
                    <a:pt x="682" y="0"/>
                  </a:lnTo>
                  <a:cubicBezTo>
                    <a:pt x="333" y="229"/>
                    <a:pt x="49" y="543"/>
                    <a:pt x="1" y="767"/>
                  </a:cubicBezTo>
                  <a:cubicBezTo>
                    <a:pt x="228" y="502"/>
                    <a:pt x="565" y="378"/>
                    <a:pt x="6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8" name="Google Shape;7778;p6"/>
            <p:cNvSpPr/>
            <p:nvPr/>
          </p:nvSpPr>
          <p:spPr>
            <a:xfrm>
              <a:off x="-2083472" y="3565062"/>
              <a:ext cx="13752" cy="42163"/>
            </a:xfrm>
            <a:custGeom>
              <a:avLst/>
              <a:gdLst/>
              <a:ahLst/>
              <a:cxnLst/>
              <a:rect l="l" t="t" r="r" b="b"/>
              <a:pathLst>
                <a:path w="288" h="883" extrusionOk="0">
                  <a:moveTo>
                    <a:pt x="288" y="0"/>
                  </a:moveTo>
                  <a:lnTo>
                    <a:pt x="288" y="0"/>
                  </a:lnTo>
                  <a:cubicBezTo>
                    <a:pt x="172" y="113"/>
                    <a:pt x="26" y="591"/>
                    <a:pt x="0" y="882"/>
                  </a:cubicBezTo>
                  <a:cubicBezTo>
                    <a:pt x="150" y="837"/>
                    <a:pt x="195" y="725"/>
                    <a:pt x="221" y="602"/>
                  </a:cubicBezTo>
                  <a:cubicBezTo>
                    <a:pt x="247" y="471"/>
                    <a:pt x="262" y="337"/>
                    <a:pt x="281" y="206"/>
                  </a:cubicBezTo>
                  <a:cubicBezTo>
                    <a:pt x="288" y="154"/>
                    <a:pt x="284" y="97"/>
                    <a:pt x="2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79" name="Google Shape;7779;p6"/>
            <p:cNvSpPr/>
            <p:nvPr/>
          </p:nvSpPr>
          <p:spPr>
            <a:xfrm>
              <a:off x="-2399624" y="3950262"/>
              <a:ext cx="49183" cy="16808"/>
            </a:xfrm>
            <a:custGeom>
              <a:avLst/>
              <a:gdLst/>
              <a:ahLst/>
              <a:cxnLst/>
              <a:rect l="l" t="t" r="r" b="b"/>
              <a:pathLst>
                <a:path w="1030" h="352" extrusionOk="0">
                  <a:moveTo>
                    <a:pt x="913" y="1"/>
                  </a:moveTo>
                  <a:cubicBezTo>
                    <a:pt x="886" y="1"/>
                    <a:pt x="864" y="4"/>
                    <a:pt x="842" y="8"/>
                  </a:cubicBezTo>
                  <a:cubicBezTo>
                    <a:pt x="662" y="60"/>
                    <a:pt x="479" y="116"/>
                    <a:pt x="300" y="172"/>
                  </a:cubicBezTo>
                  <a:cubicBezTo>
                    <a:pt x="191" y="210"/>
                    <a:pt x="79" y="244"/>
                    <a:pt x="8" y="344"/>
                  </a:cubicBezTo>
                  <a:cubicBezTo>
                    <a:pt x="363" y="292"/>
                    <a:pt x="711" y="202"/>
                    <a:pt x="1029" y="19"/>
                  </a:cubicBezTo>
                  <a:cubicBezTo>
                    <a:pt x="988" y="8"/>
                    <a:pt x="950" y="1"/>
                    <a:pt x="913" y="1"/>
                  </a:cubicBezTo>
                  <a:close/>
                  <a:moveTo>
                    <a:pt x="1" y="344"/>
                  </a:moveTo>
                  <a:lnTo>
                    <a:pt x="1" y="351"/>
                  </a:lnTo>
                  <a:cubicBezTo>
                    <a:pt x="5" y="351"/>
                    <a:pt x="5" y="348"/>
                    <a:pt x="8" y="34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0" name="Google Shape;7780;p6"/>
            <p:cNvSpPr/>
            <p:nvPr/>
          </p:nvSpPr>
          <p:spPr>
            <a:xfrm>
              <a:off x="-1962139" y="3658557"/>
              <a:ext cx="16999" cy="40062"/>
            </a:xfrm>
            <a:custGeom>
              <a:avLst/>
              <a:gdLst/>
              <a:ahLst/>
              <a:cxnLst/>
              <a:rect l="l" t="t" r="r" b="b"/>
              <a:pathLst>
                <a:path w="356" h="839" extrusionOk="0">
                  <a:moveTo>
                    <a:pt x="356" y="1"/>
                  </a:moveTo>
                  <a:lnTo>
                    <a:pt x="356" y="1"/>
                  </a:lnTo>
                  <a:cubicBezTo>
                    <a:pt x="304" y="31"/>
                    <a:pt x="247" y="39"/>
                    <a:pt x="225" y="73"/>
                  </a:cubicBezTo>
                  <a:cubicBezTo>
                    <a:pt x="185" y="128"/>
                    <a:pt x="166" y="199"/>
                    <a:pt x="143" y="266"/>
                  </a:cubicBezTo>
                  <a:cubicBezTo>
                    <a:pt x="113" y="353"/>
                    <a:pt x="90" y="446"/>
                    <a:pt x="64" y="532"/>
                  </a:cubicBezTo>
                  <a:cubicBezTo>
                    <a:pt x="45" y="599"/>
                    <a:pt x="12" y="667"/>
                    <a:pt x="5" y="734"/>
                  </a:cubicBezTo>
                  <a:cubicBezTo>
                    <a:pt x="1" y="763"/>
                    <a:pt x="42" y="801"/>
                    <a:pt x="61" y="839"/>
                  </a:cubicBezTo>
                  <a:cubicBezTo>
                    <a:pt x="80" y="835"/>
                    <a:pt x="98" y="835"/>
                    <a:pt x="117" y="831"/>
                  </a:cubicBezTo>
                  <a:cubicBezTo>
                    <a:pt x="154" y="701"/>
                    <a:pt x="192" y="570"/>
                    <a:pt x="229" y="435"/>
                  </a:cubicBezTo>
                  <a:cubicBezTo>
                    <a:pt x="266" y="301"/>
                    <a:pt x="307" y="162"/>
                    <a:pt x="3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1" name="Google Shape;7781;p6"/>
            <p:cNvSpPr/>
            <p:nvPr/>
          </p:nvSpPr>
          <p:spPr>
            <a:xfrm>
              <a:off x="-2106487" y="3633775"/>
              <a:ext cx="18909" cy="41638"/>
            </a:xfrm>
            <a:custGeom>
              <a:avLst/>
              <a:gdLst/>
              <a:ahLst/>
              <a:cxnLst/>
              <a:rect l="l" t="t" r="r" b="b"/>
              <a:pathLst>
                <a:path w="396" h="872" extrusionOk="0">
                  <a:moveTo>
                    <a:pt x="261" y="0"/>
                  </a:moveTo>
                  <a:cubicBezTo>
                    <a:pt x="198" y="244"/>
                    <a:pt x="130" y="449"/>
                    <a:pt x="90" y="659"/>
                  </a:cubicBezTo>
                  <a:cubicBezTo>
                    <a:pt x="78" y="722"/>
                    <a:pt x="0" y="801"/>
                    <a:pt x="90" y="872"/>
                  </a:cubicBezTo>
                  <a:cubicBezTo>
                    <a:pt x="153" y="737"/>
                    <a:pt x="228" y="606"/>
                    <a:pt x="269" y="464"/>
                  </a:cubicBezTo>
                  <a:cubicBezTo>
                    <a:pt x="314" y="330"/>
                    <a:pt x="396" y="183"/>
                    <a:pt x="2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2" name="Google Shape;7782;p6"/>
            <p:cNvSpPr/>
            <p:nvPr/>
          </p:nvSpPr>
          <p:spPr>
            <a:xfrm>
              <a:off x="-1940317" y="3590752"/>
              <a:ext cx="14659" cy="39489"/>
            </a:xfrm>
            <a:custGeom>
              <a:avLst/>
              <a:gdLst/>
              <a:ahLst/>
              <a:cxnLst/>
              <a:rect l="l" t="t" r="r" b="b"/>
              <a:pathLst>
                <a:path w="307" h="827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27" y="270"/>
                    <a:pt x="0" y="528"/>
                    <a:pt x="15" y="827"/>
                  </a:cubicBezTo>
                  <a:cubicBezTo>
                    <a:pt x="116" y="786"/>
                    <a:pt x="157" y="718"/>
                    <a:pt x="164" y="629"/>
                  </a:cubicBezTo>
                  <a:cubicBezTo>
                    <a:pt x="190" y="420"/>
                    <a:pt x="306" y="218"/>
                    <a:pt x="2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3" name="Google Shape;7783;p6"/>
            <p:cNvSpPr/>
            <p:nvPr/>
          </p:nvSpPr>
          <p:spPr>
            <a:xfrm>
              <a:off x="-2682018" y="4047337"/>
              <a:ext cx="44694" cy="16092"/>
            </a:xfrm>
            <a:custGeom>
              <a:avLst/>
              <a:gdLst/>
              <a:ahLst/>
              <a:cxnLst/>
              <a:rect l="l" t="t" r="r" b="b"/>
              <a:pathLst>
                <a:path w="936" h="337" extrusionOk="0">
                  <a:moveTo>
                    <a:pt x="1" y="1"/>
                  </a:moveTo>
                  <a:lnTo>
                    <a:pt x="1" y="1"/>
                  </a:lnTo>
                  <a:cubicBezTo>
                    <a:pt x="315" y="102"/>
                    <a:pt x="588" y="326"/>
                    <a:pt x="936" y="337"/>
                  </a:cubicBezTo>
                  <a:cubicBezTo>
                    <a:pt x="913" y="289"/>
                    <a:pt x="887" y="244"/>
                    <a:pt x="850" y="225"/>
                  </a:cubicBezTo>
                  <a:cubicBezTo>
                    <a:pt x="581" y="87"/>
                    <a:pt x="282" y="6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4" name="Google Shape;7784;p6"/>
            <p:cNvSpPr/>
            <p:nvPr/>
          </p:nvSpPr>
          <p:spPr>
            <a:xfrm>
              <a:off x="-1536209" y="3043823"/>
              <a:ext cx="34619" cy="15614"/>
            </a:xfrm>
            <a:custGeom>
              <a:avLst/>
              <a:gdLst/>
              <a:ahLst/>
              <a:cxnLst/>
              <a:rect l="l" t="t" r="r" b="b"/>
              <a:pathLst>
                <a:path w="725" h="327" extrusionOk="0">
                  <a:moveTo>
                    <a:pt x="718" y="1"/>
                  </a:moveTo>
                  <a:cubicBezTo>
                    <a:pt x="587" y="1"/>
                    <a:pt x="471" y="46"/>
                    <a:pt x="359" y="87"/>
                  </a:cubicBezTo>
                  <a:cubicBezTo>
                    <a:pt x="247" y="128"/>
                    <a:pt x="138" y="173"/>
                    <a:pt x="15" y="173"/>
                  </a:cubicBezTo>
                  <a:lnTo>
                    <a:pt x="0" y="173"/>
                  </a:lnTo>
                  <a:cubicBezTo>
                    <a:pt x="4" y="282"/>
                    <a:pt x="19" y="326"/>
                    <a:pt x="67" y="326"/>
                  </a:cubicBezTo>
                  <a:cubicBezTo>
                    <a:pt x="86" y="326"/>
                    <a:pt x="109" y="319"/>
                    <a:pt x="138" y="311"/>
                  </a:cubicBezTo>
                  <a:cubicBezTo>
                    <a:pt x="318" y="252"/>
                    <a:pt x="490" y="173"/>
                    <a:pt x="662" y="102"/>
                  </a:cubicBezTo>
                  <a:cubicBezTo>
                    <a:pt x="685" y="90"/>
                    <a:pt x="695" y="54"/>
                    <a:pt x="7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5" name="Google Shape;7785;p6"/>
            <p:cNvSpPr/>
            <p:nvPr/>
          </p:nvSpPr>
          <p:spPr>
            <a:xfrm>
              <a:off x="-2166700" y="3931162"/>
              <a:ext cx="25976" cy="25928"/>
            </a:xfrm>
            <a:custGeom>
              <a:avLst/>
              <a:gdLst/>
              <a:ahLst/>
              <a:cxnLst/>
              <a:rect l="l" t="t" r="r" b="b"/>
              <a:pathLst>
                <a:path w="544" h="543" extrusionOk="0">
                  <a:moveTo>
                    <a:pt x="535" y="0"/>
                  </a:moveTo>
                  <a:lnTo>
                    <a:pt x="535" y="0"/>
                  </a:lnTo>
                  <a:cubicBezTo>
                    <a:pt x="337" y="120"/>
                    <a:pt x="158" y="258"/>
                    <a:pt x="1" y="449"/>
                  </a:cubicBezTo>
                  <a:cubicBezTo>
                    <a:pt x="46" y="482"/>
                    <a:pt x="76" y="509"/>
                    <a:pt x="117" y="542"/>
                  </a:cubicBezTo>
                  <a:cubicBezTo>
                    <a:pt x="199" y="445"/>
                    <a:pt x="270" y="356"/>
                    <a:pt x="345" y="277"/>
                  </a:cubicBezTo>
                  <a:cubicBezTo>
                    <a:pt x="420" y="195"/>
                    <a:pt x="544" y="150"/>
                    <a:pt x="5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6" name="Google Shape;7786;p6"/>
            <p:cNvSpPr/>
            <p:nvPr/>
          </p:nvSpPr>
          <p:spPr>
            <a:xfrm>
              <a:off x="-2094359" y="3843875"/>
              <a:ext cx="21965" cy="27361"/>
            </a:xfrm>
            <a:custGeom>
              <a:avLst/>
              <a:gdLst/>
              <a:ahLst/>
              <a:cxnLst/>
              <a:rect l="l" t="t" r="r" b="b"/>
              <a:pathLst>
                <a:path w="460" h="573" extrusionOk="0">
                  <a:moveTo>
                    <a:pt x="381" y="0"/>
                  </a:moveTo>
                  <a:cubicBezTo>
                    <a:pt x="258" y="188"/>
                    <a:pt x="145" y="359"/>
                    <a:pt x="0" y="572"/>
                  </a:cubicBezTo>
                  <a:lnTo>
                    <a:pt x="101" y="572"/>
                  </a:lnTo>
                  <a:cubicBezTo>
                    <a:pt x="119" y="572"/>
                    <a:pt x="131" y="572"/>
                    <a:pt x="135" y="565"/>
                  </a:cubicBezTo>
                  <a:cubicBezTo>
                    <a:pt x="243" y="412"/>
                    <a:pt x="352" y="255"/>
                    <a:pt x="452" y="94"/>
                  </a:cubicBezTo>
                  <a:cubicBezTo>
                    <a:pt x="459" y="86"/>
                    <a:pt x="411" y="38"/>
                    <a:pt x="38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7" name="Google Shape;7787;p6"/>
            <p:cNvSpPr/>
            <p:nvPr/>
          </p:nvSpPr>
          <p:spPr>
            <a:xfrm>
              <a:off x="-1574934" y="3162530"/>
              <a:ext cx="25403" cy="10410"/>
            </a:xfrm>
            <a:custGeom>
              <a:avLst/>
              <a:gdLst/>
              <a:ahLst/>
              <a:cxnLst/>
              <a:rect l="l" t="t" r="r" b="b"/>
              <a:pathLst>
                <a:path w="532" h="218" extrusionOk="0">
                  <a:moveTo>
                    <a:pt x="340" y="1"/>
                  </a:moveTo>
                  <a:cubicBezTo>
                    <a:pt x="221" y="1"/>
                    <a:pt x="105" y="38"/>
                    <a:pt x="0" y="128"/>
                  </a:cubicBezTo>
                  <a:cubicBezTo>
                    <a:pt x="60" y="188"/>
                    <a:pt x="131" y="218"/>
                    <a:pt x="217" y="218"/>
                  </a:cubicBezTo>
                  <a:cubicBezTo>
                    <a:pt x="273" y="218"/>
                    <a:pt x="333" y="206"/>
                    <a:pt x="404" y="180"/>
                  </a:cubicBezTo>
                  <a:cubicBezTo>
                    <a:pt x="475" y="154"/>
                    <a:pt x="531" y="116"/>
                    <a:pt x="486" y="20"/>
                  </a:cubicBezTo>
                  <a:cubicBezTo>
                    <a:pt x="437" y="9"/>
                    <a:pt x="389" y="1"/>
                    <a:pt x="3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8" name="Google Shape;7788;p6"/>
            <p:cNvSpPr/>
            <p:nvPr/>
          </p:nvSpPr>
          <p:spPr>
            <a:xfrm>
              <a:off x="-2025503" y="3235205"/>
              <a:ext cx="18097" cy="25928"/>
            </a:xfrm>
            <a:custGeom>
              <a:avLst/>
              <a:gdLst/>
              <a:ahLst/>
              <a:cxnLst/>
              <a:rect l="l" t="t" r="r" b="b"/>
              <a:pathLst>
                <a:path w="379" h="543" extrusionOk="0">
                  <a:moveTo>
                    <a:pt x="278" y="0"/>
                  </a:moveTo>
                  <a:cubicBezTo>
                    <a:pt x="263" y="0"/>
                    <a:pt x="251" y="4"/>
                    <a:pt x="247" y="8"/>
                  </a:cubicBezTo>
                  <a:cubicBezTo>
                    <a:pt x="177" y="105"/>
                    <a:pt x="106" y="206"/>
                    <a:pt x="57" y="311"/>
                  </a:cubicBezTo>
                  <a:cubicBezTo>
                    <a:pt x="1" y="430"/>
                    <a:pt x="23" y="475"/>
                    <a:pt x="116" y="542"/>
                  </a:cubicBezTo>
                  <a:cubicBezTo>
                    <a:pt x="199" y="374"/>
                    <a:pt x="282" y="206"/>
                    <a:pt x="378" y="4"/>
                  </a:cubicBezTo>
                  <a:lnTo>
                    <a:pt x="318" y="4"/>
                  </a:lnTo>
                  <a:cubicBezTo>
                    <a:pt x="304" y="0"/>
                    <a:pt x="289" y="0"/>
                    <a:pt x="2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89" name="Google Shape;7789;p6"/>
            <p:cNvSpPr/>
            <p:nvPr/>
          </p:nvSpPr>
          <p:spPr>
            <a:xfrm>
              <a:off x="-2586279" y="3928297"/>
              <a:ext cx="36958" cy="7544"/>
            </a:xfrm>
            <a:custGeom>
              <a:avLst/>
              <a:gdLst/>
              <a:ahLst/>
              <a:cxnLst/>
              <a:rect l="l" t="t" r="r" b="b"/>
              <a:pathLst>
                <a:path w="774" h="158" extrusionOk="0">
                  <a:moveTo>
                    <a:pt x="0" y="0"/>
                  </a:moveTo>
                  <a:lnTo>
                    <a:pt x="0" y="0"/>
                  </a:lnTo>
                  <a:cubicBezTo>
                    <a:pt x="175" y="109"/>
                    <a:pt x="329" y="157"/>
                    <a:pt x="504" y="157"/>
                  </a:cubicBezTo>
                  <a:cubicBezTo>
                    <a:pt x="587" y="157"/>
                    <a:pt x="677" y="147"/>
                    <a:pt x="774" y="124"/>
                  </a:cubicBezTo>
                  <a:cubicBezTo>
                    <a:pt x="689" y="32"/>
                    <a:pt x="592" y="31"/>
                    <a:pt x="499" y="31"/>
                  </a:cubicBezTo>
                  <a:cubicBezTo>
                    <a:pt x="497" y="31"/>
                    <a:pt x="495" y="31"/>
                    <a:pt x="493" y="31"/>
                  </a:cubicBezTo>
                  <a:cubicBezTo>
                    <a:pt x="453" y="31"/>
                    <a:pt x="414" y="31"/>
                    <a:pt x="377" y="23"/>
                  </a:cubicBezTo>
                  <a:cubicBezTo>
                    <a:pt x="296" y="3"/>
                    <a:pt x="209" y="1"/>
                    <a:pt x="122" y="1"/>
                  </a:cubicBezTo>
                  <a:cubicBezTo>
                    <a:pt x="108" y="1"/>
                    <a:pt x="93" y="1"/>
                    <a:pt x="79" y="1"/>
                  </a:cubicBezTo>
                  <a:cubicBezTo>
                    <a:pt x="52" y="1"/>
                    <a:pt x="26" y="1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0" name="Google Shape;7790;p6"/>
            <p:cNvSpPr/>
            <p:nvPr/>
          </p:nvSpPr>
          <p:spPr>
            <a:xfrm>
              <a:off x="-2474926" y="3896352"/>
              <a:ext cx="39298" cy="5587"/>
            </a:xfrm>
            <a:custGeom>
              <a:avLst/>
              <a:gdLst/>
              <a:ahLst/>
              <a:cxnLst/>
              <a:rect l="l" t="t" r="r" b="b"/>
              <a:pathLst>
                <a:path w="823" h="117" extrusionOk="0">
                  <a:moveTo>
                    <a:pt x="823" y="5"/>
                  </a:moveTo>
                  <a:lnTo>
                    <a:pt x="823" y="5"/>
                  </a:lnTo>
                  <a:cubicBezTo>
                    <a:pt x="543" y="15"/>
                    <a:pt x="265" y="0"/>
                    <a:pt x="1" y="101"/>
                  </a:cubicBezTo>
                  <a:cubicBezTo>
                    <a:pt x="34" y="98"/>
                    <a:pt x="72" y="98"/>
                    <a:pt x="105" y="98"/>
                  </a:cubicBezTo>
                  <a:cubicBezTo>
                    <a:pt x="165" y="98"/>
                    <a:pt x="229" y="101"/>
                    <a:pt x="288" y="109"/>
                  </a:cubicBezTo>
                  <a:cubicBezTo>
                    <a:pt x="348" y="112"/>
                    <a:pt x="412" y="117"/>
                    <a:pt x="472" y="117"/>
                  </a:cubicBezTo>
                  <a:cubicBezTo>
                    <a:pt x="591" y="117"/>
                    <a:pt x="710" y="94"/>
                    <a:pt x="823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1" name="Google Shape;7791;p6"/>
            <p:cNvSpPr/>
            <p:nvPr/>
          </p:nvSpPr>
          <p:spPr>
            <a:xfrm>
              <a:off x="-2073683" y="3529871"/>
              <a:ext cx="11126" cy="33282"/>
            </a:xfrm>
            <a:custGeom>
              <a:avLst/>
              <a:gdLst/>
              <a:ahLst/>
              <a:cxnLst/>
              <a:rect l="l" t="t" r="r" b="b"/>
              <a:pathLst>
                <a:path w="233" h="697" extrusionOk="0">
                  <a:moveTo>
                    <a:pt x="180" y="1"/>
                  </a:moveTo>
                  <a:cubicBezTo>
                    <a:pt x="116" y="248"/>
                    <a:pt x="64" y="458"/>
                    <a:pt x="0" y="696"/>
                  </a:cubicBezTo>
                  <a:cubicBezTo>
                    <a:pt x="192" y="618"/>
                    <a:pt x="202" y="603"/>
                    <a:pt x="210" y="468"/>
                  </a:cubicBezTo>
                  <a:cubicBezTo>
                    <a:pt x="218" y="363"/>
                    <a:pt x="233" y="263"/>
                    <a:pt x="233" y="158"/>
                  </a:cubicBezTo>
                  <a:cubicBezTo>
                    <a:pt x="233" y="117"/>
                    <a:pt x="206" y="72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2" name="Google Shape;7792;p6"/>
            <p:cNvSpPr/>
            <p:nvPr/>
          </p:nvSpPr>
          <p:spPr>
            <a:xfrm>
              <a:off x="-2369637" y="3864741"/>
              <a:ext cx="34332" cy="17524"/>
            </a:xfrm>
            <a:custGeom>
              <a:avLst/>
              <a:gdLst/>
              <a:ahLst/>
              <a:cxnLst/>
              <a:rect l="l" t="t" r="r" b="b"/>
              <a:pathLst>
                <a:path w="719" h="367" extrusionOk="0">
                  <a:moveTo>
                    <a:pt x="719" y="1"/>
                  </a:moveTo>
                  <a:cubicBezTo>
                    <a:pt x="719" y="1"/>
                    <a:pt x="715" y="1"/>
                    <a:pt x="715" y="4"/>
                  </a:cubicBezTo>
                  <a:lnTo>
                    <a:pt x="719" y="1"/>
                  </a:lnTo>
                  <a:close/>
                  <a:moveTo>
                    <a:pt x="715" y="4"/>
                  </a:moveTo>
                  <a:lnTo>
                    <a:pt x="715" y="4"/>
                  </a:lnTo>
                  <a:cubicBezTo>
                    <a:pt x="431" y="31"/>
                    <a:pt x="136" y="177"/>
                    <a:pt x="1" y="367"/>
                  </a:cubicBezTo>
                  <a:cubicBezTo>
                    <a:pt x="267" y="274"/>
                    <a:pt x="524" y="206"/>
                    <a:pt x="715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3" name="Google Shape;7793;p6"/>
            <p:cNvSpPr/>
            <p:nvPr/>
          </p:nvSpPr>
          <p:spPr>
            <a:xfrm>
              <a:off x="-2064037" y="3486705"/>
              <a:ext cx="11842" cy="38248"/>
            </a:xfrm>
            <a:custGeom>
              <a:avLst/>
              <a:gdLst/>
              <a:ahLst/>
              <a:cxnLst/>
              <a:rect l="l" t="t" r="r" b="b"/>
              <a:pathLst>
                <a:path w="248" h="801" extrusionOk="0">
                  <a:moveTo>
                    <a:pt x="217" y="1"/>
                  </a:moveTo>
                  <a:cubicBezTo>
                    <a:pt x="105" y="173"/>
                    <a:pt x="0" y="639"/>
                    <a:pt x="31" y="801"/>
                  </a:cubicBezTo>
                  <a:cubicBezTo>
                    <a:pt x="57" y="782"/>
                    <a:pt x="90" y="770"/>
                    <a:pt x="98" y="748"/>
                  </a:cubicBezTo>
                  <a:cubicBezTo>
                    <a:pt x="147" y="561"/>
                    <a:pt x="199" y="370"/>
                    <a:pt x="236" y="180"/>
                  </a:cubicBezTo>
                  <a:cubicBezTo>
                    <a:pt x="247" y="132"/>
                    <a:pt x="225" y="79"/>
                    <a:pt x="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4" name="Google Shape;7794;p6"/>
            <p:cNvSpPr/>
            <p:nvPr/>
          </p:nvSpPr>
          <p:spPr>
            <a:xfrm>
              <a:off x="-2142395" y="3858009"/>
              <a:ext cx="26453" cy="33903"/>
            </a:xfrm>
            <a:custGeom>
              <a:avLst/>
              <a:gdLst/>
              <a:ahLst/>
              <a:cxnLst/>
              <a:rect l="l" t="t" r="r" b="b"/>
              <a:pathLst>
                <a:path w="554" h="710" extrusionOk="0">
                  <a:moveTo>
                    <a:pt x="501" y="0"/>
                  </a:moveTo>
                  <a:cubicBezTo>
                    <a:pt x="445" y="78"/>
                    <a:pt x="389" y="157"/>
                    <a:pt x="333" y="232"/>
                  </a:cubicBezTo>
                  <a:cubicBezTo>
                    <a:pt x="273" y="314"/>
                    <a:pt x="214" y="392"/>
                    <a:pt x="135" y="460"/>
                  </a:cubicBezTo>
                  <a:cubicBezTo>
                    <a:pt x="71" y="512"/>
                    <a:pt x="45" y="609"/>
                    <a:pt x="0" y="684"/>
                  </a:cubicBezTo>
                  <a:cubicBezTo>
                    <a:pt x="16" y="691"/>
                    <a:pt x="30" y="703"/>
                    <a:pt x="45" y="710"/>
                  </a:cubicBezTo>
                  <a:cubicBezTo>
                    <a:pt x="236" y="497"/>
                    <a:pt x="449" y="299"/>
                    <a:pt x="554" y="26"/>
                  </a:cubicBezTo>
                  <a:cubicBezTo>
                    <a:pt x="539" y="15"/>
                    <a:pt x="520" y="7"/>
                    <a:pt x="5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5" name="Google Shape;7795;p6"/>
            <p:cNvSpPr/>
            <p:nvPr/>
          </p:nvSpPr>
          <p:spPr>
            <a:xfrm>
              <a:off x="-2367298" y="4052685"/>
              <a:ext cx="31419" cy="10600"/>
            </a:xfrm>
            <a:custGeom>
              <a:avLst/>
              <a:gdLst/>
              <a:ahLst/>
              <a:cxnLst/>
              <a:rect l="l" t="t" r="r" b="b"/>
              <a:pathLst>
                <a:path w="658" h="222" extrusionOk="0">
                  <a:moveTo>
                    <a:pt x="658" y="1"/>
                  </a:moveTo>
                  <a:lnTo>
                    <a:pt x="658" y="1"/>
                  </a:lnTo>
                  <a:cubicBezTo>
                    <a:pt x="461" y="38"/>
                    <a:pt x="292" y="64"/>
                    <a:pt x="124" y="106"/>
                  </a:cubicBezTo>
                  <a:cubicBezTo>
                    <a:pt x="79" y="117"/>
                    <a:pt x="45" y="173"/>
                    <a:pt x="0" y="214"/>
                  </a:cubicBezTo>
                  <a:cubicBezTo>
                    <a:pt x="23" y="218"/>
                    <a:pt x="45" y="221"/>
                    <a:pt x="71" y="221"/>
                  </a:cubicBezTo>
                  <a:cubicBezTo>
                    <a:pt x="266" y="221"/>
                    <a:pt x="554" y="125"/>
                    <a:pt x="6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6" name="Google Shape;7796;p6"/>
            <p:cNvSpPr/>
            <p:nvPr/>
          </p:nvSpPr>
          <p:spPr>
            <a:xfrm>
              <a:off x="-2673041" y="3867224"/>
              <a:ext cx="39442" cy="15949"/>
            </a:xfrm>
            <a:custGeom>
              <a:avLst/>
              <a:gdLst/>
              <a:ahLst/>
              <a:cxnLst/>
              <a:rect l="l" t="t" r="r" b="b"/>
              <a:pathLst>
                <a:path w="826" h="334" extrusionOk="0">
                  <a:moveTo>
                    <a:pt x="15" y="1"/>
                  </a:moveTo>
                  <a:cubicBezTo>
                    <a:pt x="11" y="20"/>
                    <a:pt x="4" y="42"/>
                    <a:pt x="0" y="61"/>
                  </a:cubicBezTo>
                  <a:cubicBezTo>
                    <a:pt x="116" y="117"/>
                    <a:pt x="239" y="166"/>
                    <a:pt x="348" y="229"/>
                  </a:cubicBezTo>
                  <a:cubicBezTo>
                    <a:pt x="471" y="301"/>
                    <a:pt x="550" y="334"/>
                    <a:pt x="684" y="334"/>
                  </a:cubicBezTo>
                  <a:cubicBezTo>
                    <a:pt x="725" y="334"/>
                    <a:pt x="770" y="330"/>
                    <a:pt x="826" y="327"/>
                  </a:cubicBezTo>
                  <a:cubicBezTo>
                    <a:pt x="542" y="211"/>
                    <a:pt x="280" y="106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7" name="Google Shape;7797;p6"/>
            <p:cNvSpPr/>
            <p:nvPr/>
          </p:nvSpPr>
          <p:spPr>
            <a:xfrm>
              <a:off x="-1464632" y="3095441"/>
              <a:ext cx="36767" cy="18957"/>
            </a:xfrm>
            <a:custGeom>
              <a:avLst/>
              <a:gdLst/>
              <a:ahLst/>
              <a:cxnLst/>
              <a:rect l="l" t="t" r="r" b="b"/>
              <a:pathLst>
                <a:path w="770" h="397" extrusionOk="0">
                  <a:moveTo>
                    <a:pt x="751" y="1"/>
                  </a:moveTo>
                  <a:cubicBezTo>
                    <a:pt x="501" y="124"/>
                    <a:pt x="258" y="239"/>
                    <a:pt x="0" y="363"/>
                  </a:cubicBezTo>
                  <a:cubicBezTo>
                    <a:pt x="30" y="389"/>
                    <a:pt x="60" y="396"/>
                    <a:pt x="83" y="396"/>
                  </a:cubicBezTo>
                  <a:cubicBezTo>
                    <a:pt x="120" y="396"/>
                    <a:pt x="154" y="378"/>
                    <a:pt x="187" y="355"/>
                  </a:cubicBezTo>
                  <a:cubicBezTo>
                    <a:pt x="221" y="337"/>
                    <a:pt x="251" y="318"/>
                    <a:pt x="288" y="318"/>
                  </a:cubicBezTo>
                  <a:lnTo>
                    <a:pt x="325" y="318"/>
                  </a:lnTo>
                  <a:cubicBezTo>
                    <a:pt x="411" y="318"/>
                    <a:pt x="504" y="300"/>
                    <a:pt x="546" y="198"/>
                  </a:cubicBezTo>
                  <a:cubicBezTo>
                    <a:pt x="583" y="101"/>
                    <a:pt x="770" y="172"/>
                    <a:pt x="7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8" name="Google Shape;7798;p6"/>
            <p:cNvSpPr/>
            <p:nvPr/>
          </p:nvSpPr>
          <p:spPr>
            <a:xfrm>
              <a:off x="-2185418" y="3910486"/>
              <a:ext cx="25403" cy="25928"/>
            </a:xfrm>
            <a:custGeom>
              <a:avLst/>
              <a:gdLst/>
              <a:ahLst/>
              <a:cxnLst/>
              <a:rect l="l" t="t" r="r" b="b"/>
              <a:pathLst>
                <a:path w="532" h="543" extrusionOk="0">
                  <a:moveTo>
                    <a:pt x="532" y="0"/>
                  </a:moveTo>
                  <a:lnTo>
                    <a:pt x="532" y="0"/>
                  </a:lnTo>
                  <a:cubicBezTo>
                    <a:pt x="311" y="175"/>
                    <a:pt x="132" y="314"/>
                    <a:pt x="1" y="542"/>
                  </a:cubicBezTo>
                  <a:lnTo>
                    <a:pt x="64" y="542"/>
                  </a:lnTo>
                  <a:cubicBezTo>
                    <a:pt x="75" y="542"/>
                    <a:pt x="87" y="542"/>
                    <a:pt x="94" y="538"/>
                  </a:cubicBezTo>
                  <a:cubicBezTo>
                    <a:pt x="232" y="418"/>
                    <a:pt x="370" y="303"/>
                    <a:pt x="501" y="180"/>
                  </a:cubicBezTo>
                  <a:cubicBezTo>
                    <a:pt x="524" y="153"/>
                    <a:pt x="517" y="93"/>
                    <a:pt x="53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99" name="Google Shape;7799;p6"/>
            <p:cNvSpPr/>
            <p:nvPr/>
          </p:nvSpPr>
          <p:spPr>
            <a:xfrm>
              <a:off x="-2113506" y="3823485"/>
              <a:ext cx="25928" cy="33664"/>
            </a:xfrm>
            <a:custGeom>
              <a:avLst/>
              <a:gdLst/>
              <a:ahLst/>
              <a:cxnLst/>
              <a:rect l="l" t="t" r="r" b="b"/>
              <a:pathLst>
                <a:path w="543" h="705" extrusionOk="0">
                  <a:moveTo>
                    <a:pt x="543" y="1"/>
                  </a:moveTo>
                  <a:cubicBezTo>
                    <a:pt x="330" y="16"/>
                    <a:pt x="274" y="177"/>
                    <a:pt x="215" y="282"/>
                  </a:cubicBezTo>
                  <a:cubicBezTo>
                    <a:pt x="151" y="397"/>
                    <a:pt x="1" y="484"/>
                    <a:pt x="27" y="704"/>
                  </a:cubicBezTo>
                  <a:cubicBezTo>
                    <a:pt x="210" y="454"/>
                    <a:pt x="367" y="240"/>
                    <a:pt x="5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0" name="Google Shape;7800;p6"/>
            <p:cNvSpPr/>
            <p:nvPr/>
          </p:nvSpPr>
          <p:spPr>
            <a:xfrm>
              <a:off x="-2307849" y="3994001"/>
              <a:ext cx="40349" cy="20914"/>
            </a:xfrm>
            <a:custGeom>
              <a:avLst/>
              <a:gdLst/>
              <a:ahLst/>
              <a:cxnLst/>
              <a:rect l="l" t="t" r="r" b="b"/>
              <a:pathLst>
                <a:path w="845" h="438" extrusionOk="0">
                  <a:moveTo>
                    <a:pt x="808" y="1"/>
                  </a:moveTo>
                  <a:cubicBezTo>
                    <a:pt x="553" y="135"/>
                    <a:pt x="303" y="281"/>
                    <a:pt x="30" y="367"/>
                  </a:cubicBezTo>
                  <a:cubicBezTo>
                    <a:pt x="15" y="370"/>
                    <a:pt x="11" y="400"/>
                    <a:pt x="1" y="415"/>
                  </a:cubicBezTo>
                  <a:cubicBezTo>
                    <a:pt x="19" y="422"/>
                    <a:pt x="30" y="438"/>
                    <a:pt x="41" y="438"/>
                  </a:cubicBezTo>
                  <a:cubicBezTo>
                    <a:pt x="315" y="359"/>
                    <a:pt x="569" y="236"/>
                    <a:pt x="800" y="75"/>
                  </a:cubicBezTo>
                  <a:cubicBezTo>
                    <a:pt x="819" y="60"/>
                    <a:pt x="830" y="30"/>
                    <a:pt x="845" y="8"/>
                  </a:cubicBezTo>
                  <a:cubicBezTo>
                    <a:pt x="834" y="4"/>
                    <a:pt x="822" y="1"/>
                    <a:pt x="8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1" name="Google Shape;7801;p6"/>
            <p:cNvSpPr/>
            <p:nvPr/>
          </p:nvSpPr>
          <p:spPr>
            <a:xfrm>
              <a:off x="-1999384" y="3277512"/>
              <a:ext cx="15519" cy="26119"/>
            </a:xfrm>
            <a:custGeom>
              <a:avLst/>
              <a:gdLst/>
              <a:ahLst/>
              <a:cxnLst/>
              <a:rect l="l" t="t" r="r" b="b"/>
              <a:pathLst>
                <a:path w="325" h="547" extrusionOk="0">
                  <a:moveTo>
                    <a:pt x="194" y="1"/>
                  </a:moveTo>
                  <a:cubicBezTo>
                    <a:pt x="138" y="191"/>
                    <a:pt x="0" y="341"/>
                    <a:pt x="30" y="539"/>
                  </a:cubicBezTo>
                  <a:lnTo>
                    <a:pt x="37" y="546"/>
                  </a:lnTo>
                  <a:cubicBezTo>
                    <a:pt x="209" y="415"/>
                    <a:pt x="228" y="203"/>
                    <a:pt x="325" y="11"/>
                  </a:cubicBezTo>
                  <a:cubicBezTo>
                    <a:pt x="265" y="8"/>
                    <a:pt x="228" y="4"/>
                    <a:pt x="1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2" name="Google Shape;7802;p6"/>
            <p:cNvSpPr/>
            <p:nvPr/>
          </p:nvSpPr>
          <p:spPr>
            <a:xfrm>
              <a:off x="-2409079" y="4063047"/>
              <a:ext cx="39155" cy="9550"/>
            </a:xfrm>
            <a:custGeom>
              <a:avLst/>
              <a:gdLst/>
              <a:ahLst/>
              <a:cxnLst/>
              <a:rect l="l" t="t" r="r" b="b"/>
              <a:pathLst>
                <a:path w="820" h="200" extrusionOk="0">
                  <a:moveTo>
                    <a:pt x="696" y="1"/>
                  </a:moveTo>
                  <a:cubicBezTo>
                    <a:pt x="524" y="30"/>
                    <a:pt x="356" y="83"/>
                    <a:pt x="180" y="83"/>
                  </a:cubicBezTo>
                  <a:cubicBezTo>
                    <a:pt x="154" y="83"/>
                    <a:pt x="128" y="83"/>
                    <a:pt x="102" y="80"/>
                  </a:cubicBezTo>
                  <a:cubicBezTo>
                    <a:pt x="68" y="80"/>
                    <a:pt x="35" y="128"/>
                    <a:pt x="1" y="151"/>
                  </a:cubicBezTo>
                  <a:cubicBezTo>
                    <a:pt x="8" y="165"/>
                    <a:pt x="16" y="184"/>
                    <a:pt x="20" y="199"/>
                  </a:cubicBezTo>
                  <a:cubicBezTo>
                    <a:pt x="263" y="158"/>
                    <a:pt x="501" y="120"/>
                    <a:pt x="741" y="83"/>
                  </a:cubicBezTo>
                  <a:cubicBezTo>
                    <a:pt x="763" y="80"/>
                    <a:pt x="779" y="49"/>
                    <a:pt x="820" y="16"/>
                  </a:cubicBezTo>
                  <a:cubicBezTo>
                    <a:pt x="770" y="8"/>
                    <a:pt x="737" y="1"/>
                    <a:pt x="71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3" name="Google Shape;7803;p6"/>
            <p:cNvSpPr/>
            <p:nvPr/>
          </p:nvSpPr>
          <p:spPr>
            <a:xfrm>
              <a:off x="-2535425" y="4113949"/>
              <a:ext cx="30751" cy="6255"/>
            </a:xfrm>
            <a:custGeom>
              <a:avLst/>
              <a:gdLst/>
              <a:ahLst/>
              <a:cxnLst/>
              <a:rect l="l" t="t" r="r" b="b"/>
              <a:pathLst>
                <a:path w="644" h="131" extrusionOk="0">
                  <a:moveTo>
                    <a:pt x="273" y="1"/>
                  </a:moveTo>
                  <a:cubicBezTo>
                    <a:pt x="191" y="1"/>
                    <a:pt x="101" y="23"/>
                    <a:pt x="0" y="82"/>
                  </a:cubicBezTo>
                  <a:cubicBezTo>
                    <a:pt x="109" y="120"/>
                    <a:pt x="214" y="131"/>
                    <a:pt x="311" y="131"/>
                  </a:cubicBezTo>
                  <a:cubicBezTo>
                    <a:pt x="423" y="131"/>
                    <a:pt x="535" y="113"/>
                    <a:pt x="643" y="98"/>
                  </a:cubicBezTo>
                  <a:cubicBezTo>
                    <a:pt x="523" y="53"/>
                    <a:pt x="404" y="1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4" name="Google Shape;7804;p6"/>
            <p:cNvSpPr/>
            <p:nvPr/>
          </p:nvSpPr>
          <p:spPr>
            <a:xfrm>
              <a:off x="-1265275" y="2999082"/>
              <a:ext cx="22013" cy="22538"/>
            </a:xfrm>
            <a:custGeom>
              <a:avLst/>
              <a:gdLst/>
              <a:ahLst/>
              <a:cxnLst/>
              <a:rect l="l" t="t" r="r" b="b"/>
              <a:pathLst>
                <a:path w="461" h="472" extrusionOk="0">
                  <a:moveTo>
                    <a:pt x="461" y="0"/>
                  </a:moveTo>
                  <a:cubicBezTo>
                    <a:pt x="199" y="52"/>
                    <a:pt x="45" y="202"/>
                    <a:pt x="1" y="471"/>
                  </a:cubicBezTo>
                  <a:cubicBezTo>
                    <a:pt x="180" y="303"/>
                    <a:pt x="352" y="198"/>
                    <a:pt x="4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5" name="Google Shape;7805;p6"/>
            <p:cNvSpPr/>
            <p:nvPr/>
          </p:nvSpPr>
          <p:spPr>
            <a:xfrm>
              <a:off x="-2038682" y="3260370"/>
              <a:ext cx="14468" cy="28984"/>
            </a:xfrm>
            <a:custGeom>
              <a:avLst/>
              <a:gdLst/>
              <a:ahLst/>
              <a:cxnLst/>
              <a:rect l="l" t="t" r="r" b="b"/>
              <a:pathLst>
                <a:path w="303" h="607" extrusionOk="0">
                  <a:moveTo>
                    <a:pt x="247" y="1"/>
                  </a:moveTo>
                  <a:cubicBezTo>
                    <a:pt x="34" y="344"/>
                    <a:pt x="0" y="472"/>
                    <a:pt x="113" y="606"/>
                  </a:cubicBezTo>
                  <a:cubicBezTo>
                    <a:pt x="180" y="431"/>
                    <a:pt x="244" y="281"/>
                    <a:pt x="292" y="131"/>
                  </a:cubicBezTo>
                  <a:cubicBezTo>
                    <a:pt x="303" y="101"/>
                    <a:pt x="266" y="56"/>
                    <a:pt x="2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6" name="Google Shape;7806;p6"/>
            <p:cNvSpPr/>
            <p:nvPr/>
          </p:nvSpPr>
          <p:spPr>
            <a:xfrm>
              <a:off x="-1461623" y="3007247"/>
              <a:ext cx="34523" cy="22204"/>
            </a:xfrm>
            <a:custGeom>
              <a:avLst/>
              <a:gdLst/>
              <a:ahLst/>
              <a:cxnLst/>
              <a:rect l="l" t="t" r="r" b="b"/>
              <a:pathLst>
                <a:path w="723" h="465" extrusionOk="0">
                  <a:moveTo>
                    <a:pt x="722" y="1"/>
                  </a:moveTo>
                  <a:lnTo>
                    <a:pt x="722" y="1"/>
                  </a:lnTo>
                  <a:cubicBezTo>
                    <a:pt x="457" y="80"/>
                    <a:pt x="307" y="333"/>
                    <a:pt x="49" y="385"/>
                  </a:cubicBezTo>
                  <a:cubicBezTo>
                    <a:pt x="34" y="390"/>
                    <a:pt x="27" y="420"/>
                    <a:pt x="1" y="464"/>
                  </a:cubicBezTo>
                  <a:cubicBezTo>
                    <a:pt x="277" y="404"/>
                    <a:pt x="643" y="169"/>
                    <a:pt x="72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7" name="Google Shape;7807;p6"/>
            <p:cNvSpPr/>
            <p:nvPr/>
          </p:nvSpPr>
          <p:spPr>
            <a:xfrm>
              <a:off x="-2626628" y="4036116"/>
              <a:ext cx="39824" cy="9502"/>
            </a:xfrm>
            <a:custGeom>
              <a:avLst/>
              <a:gdLst/>
              <a:ahLst/>
              <a:cxnLst/>
              <a:rect l="l" t="t" r="r" b="b"/>
              <a:pathLst>
                <a:path w="834" h="199" extrusionOk="0">
                  <a:moveTo>
                    <a:pt x="195" y="1"/>
                  </a:moveTo>
                  <a:cubicBezTo>
                    <a:pt x="131" y="1"/>
                    <a:pt x="60" y="19"/>
                    <a:pt x="0" y="45"/>
                  </a:cubicBezTo>
                  <a:cubicBezTo>
                    <a:pt x="243" y="64"/>
                    <a:pt x="459" y="199"/>
                    <a:pt x="703" y="199"/>
                  </a:cubicBezTo>
                  <a:cubicBezTo>
                    <a:pt x="747" y="199"/>
                    <a:pt x="789" y="195"/>
                    <a:pt x="834" y="187"/>
                  </a:cubicBezTo>
                  <a:cubicBezTo>
                    <a:pt x="647" y="165"/>
                    <a:pt x="471" y="116"/>
                    <a:pt x="302" y="27"/>
                  </a:cubicBezTo>
                  <a:cubicBezTo>
                    <a:pt x="269" y="8"/>
                    <a:pt x="232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8" name="Google Shape;7808;p6"/>
            <p:cNvSpPr/>
            <p:nvPr/>
          </p:nvSpPr>
          <p:spPr>
            <a:xfrm>
              <a:off x="-2627392" y="3958857"/>
              <a:ext cx="26167" cy="9264"/>
            </a:xfrm>
            <a:custGeom>
              <a:avLst/>
              <a:gdLst/>
              <a:ahLst/>
              <a:cxnLst/>
              <a:rect l="l" t="t" r="r" b="b"/>
              <a:pathLst>
                <a:path w="548" h="194" extrusionOk="0">
                  <a:moveTo>
                    <a:pt x="102" y="0"/>
                  </a:moveTo>
                  <a:cubicBezTo>
                    <a:pt x="68" y="0"/>
                    <a:pt x="35" y="4"/>
                    <a:pt x="1" y="14"/>
                  </a:cubicBezTo>
                  <a:cubicBezTo>
                    <a:pt x="125" y="131"/>
                    <a:pt x="251" y="194"/>
                    <a:pt x="401" y="194"/>
                  </a:cubicBezTo>
                  <a:cubicBezTo>
                    <a:pt x="446" y="194"/>
                    <a:pt x="494" y="190"/>
                    <a:pt x="547" y="176"/>
                  </a:cubicBezTo>
                  <a:cubicBezTo>
                    <a:pt x="532" y="145"/>
                    <a:pt x="520" y="101"/>
                    <a:pt x="509" y="101"/>
                  </a:cubicBezTo>
                  <a:cubicBezTo>
                    <a:pt x="371" y="97"/>
                    <a:pt x="248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09" name="Google Shape;7809;p6"/>
            <p:cNvSpPr/>
            <p:nvPr/>
          </p:nvSpPr>
          <p:spPr>
            <a:xfrm>
              <a:off x="-2077980" y="3761410"/>
              <a:ext cx="19148" cy="34285"/>
            </a:xfrm>
            <a:custGeom>
              <a:avLst/>
              <a:gdLst/>
              <a:ahLst/>
              <a:cxnLst/>
              <a:rect l="l" t="t" r="r" b="b"/>
              <a:pathLst>
                <a:path w="401" h="718" extrusionOk="0">
                  <a:moveTo>
                    <a:pt x="375" y="0"/>
                  </a:moveTo>
                  <a:cubicBezTo>
                    <a:pt x="247" y="172"/>
                    <a:pt x="173" y="374"/>
                    <a:pt x="106" y="576"/>
                  </a:cubicBezTo>
                  <a:cubicBezTo>
                    <a:pt x="90" y="621"/>
                    <a:pt x="1" y="651"/>
                    <a:pt x="72" y="718"/>
                  </a:cubicBezTo>
                  <a:lnTo>
                    <a:pt x="72" y="714"/>
                  </a:lnTo>
                  <a:cubicBezTo>
                    <a:pt x="116" y="662"/>
                    <a:pt x="188" y="617"/>
                    <a:pt x="199" y="557"/>
                  </a:cubicBezTo>
                  <a:cubicBezTo>
                    <a:pt x="221" y="408"/>
                    <a:pt x="311" y="296"/>
                    <a:pt x="378" y="169"/>
                  </a:cubicBezTo>
                  <a:cubicBezTo>
                    <a:pt x="401" y="124"/>
                    <a:pt x="378" y="57"/>
                    <a:pt x="3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0" name="Google Shape;7810;p6"/>
            <p:cNvSpPr/>
            <p:nvPr/>
          </p:nvSpPr>
          <p:spPr>
            <a:xfrm>
              <a:off x="-1499489" y="3030453"/>
              <a:ext cx="33473" cy="13083"/>
            </a:xfrm>
            <a:custGeom>
              <a:avLst/>
              <a:gdLst/>
              <a:ahLst/>
              <a:cxnLst/>
              <a:rect l="l" t="t" r="r" b="b"/>
              <a:pathLst>
                <a:path w="701" h="274" extrusionOk="0">
                  <a:moveTo>
                    <a:pt x="701" y="1"/>
                  </a:moveTo>
                  <a:lnTo>
                    <a:pt x="701" y="1"/>
                  </a:lnTo>
                  <a:cubicBezTo>
                    <a:pt x="622" y="12"/>
                    <a:pt x="577" y="1"/>
                    <a:pt x="554" y="20"/>
                  </a:cubicBezTo>
                  <a:cubicBezTo>
                    <a:pt x="454" y="113"/>
                    <a:pt x="323" y="139"/>
                    <a:pt x="196" y="177"/>
                  </a:cubicBezTo>
                  <a:cubicBezTo>
                    <a:pt x="135" y="191"/>
                    <a:pt x="83" y="225"/>
                    <a:pt x="1" y="263"/>
                  </a:cubicBezTo>
                  <a:cubicBezTo>
                    <a:pt x="46" y="270"/>
                    <a:pt x="91" y="274"/>
                    <a:pt x="132" y="274"/>
                  </a:cubicBezTo>
                  <a:cubicBezTo>
                    <a:pt x="326" y="274"/>
                    <a:pt x="483" y="191"/>
                    <a:pt x="7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1" name="Google Shape;7811;p6"/>
            <p:cNvSpPr/>
            <p:nvPr/>
          </p:nvSpPr>
          <p:spPr>
            <a:xfrm>
              <a:off x="-2409986" y="3881884"/>
              <a:ext cx="34905" cy="12893"/>
            </a:xfrm>
            <a:custGeom>
              <a:avLst/>
              <a:gdLst/>
              <a:ahLst/>
              <a:cxnLst/>
              <a:rect l="l" t="t" r="r" b="b"/>
              <a:pathLst>
                <a:path w="731" h="270" extrusionOk="0">
                  <a:moveTo>
                    <a:pt x="730" y="1"/>
                  </a:moveTo>
                  <a:lnTo>
                    <a:pt x="730" y="1"/>
                  </a:lnTo>
                  <a:cubicBezTo>
                    <a:pt x="506" y="109"/>
                    <a:pt x="233" y="87"/>
                    <a:pt x="1" y="270"/>
                  </a:cubicBezTo>
                  <a:cubicBezTo>
                    <a:pt x="408" y="210"/>
                    <a:pt x="670" y="117"/>
                    <a:pt x="7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2" name="Google Shape;7812;p6"/>
            <p:cNvSpPr/>
            <p:nvPr/>
          </p:nvSpPr>
          <p:spPr>
            <a:xfrm>
              <a:off x="-1437892" y="3121656"/>
              <a:ext cx="21822" cy="10792"/>
            </a:xfrm>
            <a:custGeom>
              <a:avLst/>
              <a:gdLst/>
              <a:ahLst/>
              <a:cxnLst/>
              <a:rect l="l" t="t" r="r" b="b"/>
              <a:pathLst>
                <a:path w="457" h="226" extrusionOk="0">
                  <a:moveTo>
                    <a:pt x="457" y="1"/>
                  </a:moveTo>
                  <a:cubicBezTo>
                    <a:pt x="244" y="1"/>
                    <a:pt x="83" y="75"/>
                    <a:pt x="1" y="222"/>
                  </a:cubicBezTo>
                  <a:cubicBezTo>
                    <a:pt x="31" y="225"/>
                    <a:pt x="61" y="225"/>
                    <a:pt x="87" y="225"/>
                  </a:cubicBezTo>
                  <a:cubicBezTo>
                    <a:pt x="240" y="225"/>
                    <a:pt x="334" y="165"/>
                    <a:pt x="4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3" name="Google Shape;7813;p6"/>
            <p:cNvSpPr/>
            <p:nvPr/>
          </p:nvSpPr>
          <p:spPr>
            <a:xfrm>
              <a:off x="-1383600" y="3088661"/>
              <a:ext cx="19339" cy="16665"/>
            </a:xfrm>
            <a:custGeom>
              <a:avLst/>
              <a:gdLst/>
              <a:ahLst/>
              <a:cxnLst/>
              <a:rect l="l" t="t" r="r" b="b"/>
              <a:pathLst>
                <a:path w="405" h="349" extrusionOk="0">
                  <a:moveTo>
                    <a:pt x="374" y="0"/>
                  </a:moveTo>
                  <a:cubicBezTo>
                    <a:pt x="217" y="93"/>
                    <a:pt x="71" y="172"/>
                    <a:pt x="1" y="348"/>
                  </a:cubicBezTo>
                  <a:cubicBezTo>
                    <a:pt x="382" y="183"/>
                    <a:pt x="404" y="165"/>
                    <a:pt x="37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4" name="Google Shape;7814;p6"/>
            <p:cNvSpPr/>
            <p:nvPr/>
          </p:nvSpPr>
          <p:spPr>
            <a:xfrm>
              <a:off x="-2375702" y="4029861"/>
              <a:ext cx="26501" cy="8261"/>
            </a:xfrm>
            <a:custGeom>
              <a:avLst/>
              <a:gdLst/>
              <a:ahLst/>
              <a:cxnLst/>
              <a:rect l="l" t="t" r="r" b="b"/>
              <a:pathLst>
                <a:path w="555" h="173" extrusionOk="0">
                  <a:moveTo>
                    <a:pt x="449" y="1"/>
                  </a:moveTo>
                  <a:cubicBezTo>
                    <a:pt x="281" y="1"/>
                    <a:pt x="135" y="68"/>
                    <a:pt x="1" y="169"/>
                  </a:cubicBezTo>
                  <a:cubicBezTo>
                    <a:pt x="16" y="173"/>
                    <a:pt x="35" y="173"/>
                    <a:pt x="49" y="173"/>
                  </a:cubicBezTo>
                  <a:cubicBezTo>
                    <a:pt x="237" y="173"/>
                    <a:pt x="394" y="83"/>
                    <a:pt x="554" y="8"/>
                  </a:cubicBezTo>
                  <a:cubicBezTo>
                    <a:pt x="520" y="4"/>
                    <a:pt x="483" y="1"/>
                    <a:pt x="4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5" name="Google Shape;7815;p6"/>
            <p:cNvSpPr/>
            <p:nvPr/>
          </p:nvSpPr>
          <p:spPr>
            <a:xfrm>
              <a:off x="-2823883" y="4010427"/>
              <a:ext cx="23063" cy="17524"/>
            </a:xfrm>
            <a:custGeom>
              <a:avLst/>
              <a:gdLst/>
              <a:ahLst/>
              <a:cxnLst/>
              <a:rect l="l" t="t" r="r" b="b"/>
              <a:pathLst>
                <a:path w="483" h="367" extrusionOk="0">
                  <a:moveTo>
                    <a:pt x="1" y="0"/>
                  </a:moveTo>
                  <a:lnTo>
                    <a:pt x="1" y="0"/>
                  </a:lnTo>
                  <a:cubicBezTo>
                    <a:pt x="19" y="180"/>
                    <a:pt x="142" y="183"/>
                    <a:pt x="217" y="240"/>
                  </a:cubicBezTo>
                  <a:cubicBezTo>
                    <a:pt x="284" y="292"/>
                    <a:pt x="337" y="366"/>
                    <a:pt x="438" y="366"/>
                  </a:cubicBezTo>
                  <a:cubicBezTo>
                    <a:pt x="453" y="366"/>
                    <a:pt x="468" y="366"/>
                    <a:pt x="482" y="363"/>
                  </a:cubicBezTo>
                  <a:cubicBezTo>
                    <a:pt x="333" y="251"/>
                    <a:pt x="184" y="135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6" name="Google Shape;7816;p6"/>
            <p:cNvSpPr/>
            <p:nvPr/>
          </p:nvSpPr>
          <p:spPr>
            <a:xfrm>
              <a:off x="-2090825" y="3614866"/>
              <a:ext cx="9693" cy="16999"/>
            </a:xfrm>
            <a:custGeom>
              <a:avLst/>
              <a:gdLst/>
              <a:ahLst/>
              <a:cxnLst/>
              <a:rect l="l" t="t" r="r" b="b"/>
              <a:pathLst>
                <a:path w="203" h="356" extrusionOk="0">
                  <a:moveTo>
                    <a:pt x="76" y="1"/>
                  </a:moveTo>
                  <a:cubicBezTo>
                    <a:pt x="54" y="105"/>
                    <a:pt x="31" y="217"/>
                    <a:pt x="1" y="355"/>
                  </a:cubicBezTo>
                  <a:cubicBezTo>
                    <a:pt x="169" y="322"/>
                    <a:pt x="166" y="203"/>
                    <a:pt x="192" y="108"/>
                  </a:cubicBezTo>
                  <a:cubicBezTo>
                    <a:pt x="202" y="64"/>
                    <a:pt x="188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7" name="Google Shape;7817;p6"/>
            <p:cNvSpPr/>
            <p:nvPr/>
          </p:nvSpPr>
          <p:spPr>
            <a:xfrm>
              <a:off x="-1968346" y="3547395"/>
              <a:ext cx="8070" cy="25355"/>
            </a:xfrm>
            <a:custGeom>
              <a:avLst/>
              <a:gdLst/>
              <a:ahLst/>
              <a:cxnLst/>
              <a:rect l="l" t="t" r="r" b="b"/>
              <a:pathLst>
                <a:path w="169" h="531" extrusionOk="0">
                  <a:moveTo>
                    <a:pt x="105" y="1"/>
                  </a:moveTo>
                  <a:cubicBezTo>
                    <a:pt x="71" y="135"/>
                    <a:pt x="34" y="265"/>
                    <a:pt x="8" y="400"/>
                  </a:cubicBezTo>
                  <a:cubicBezTo>
                    <a:pt x="1" y="441"/>
                    <a:pt x="27" y="490"/>
                    <a:pt x="37" y="531"/>
                  </a:cubicBezTo>
                  <a:lnTo>
                    <a:pt x="82" y="531"/>
                  </a:lnTo>
                  <a:cubicBezTo>
                    <a:pt x="108" y="360"/>
                    <a:pt x="139" y="187"/>
                    <a:pt x="168" y="19"/>
                  </a:cubicBezTo>
                  <a:cubicBezTo>
                    <a:pt x="146" y="12"/>
                    <a:pt x="127" y="8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8" name="Google Shape;7818;p6"/>
            <p:cNvSpPr/>
            <p:nvPr/>
          </p:nvSpPr>
          <p:spPr>
            <a:xfrm>
              <a:off x="-2308231" y="3966162"/>
              <a:ext cx="28602" cy="15901"/>
            </a:xfrm>
            <a:custGeom>
              <a:avLst/>
              <a:gdLst/>
              <a:ahLst/>
              <a:cxnLst/>
              <a:rect l="l" t="t" r="r" b="b"/>
              <a:pathLst>
                <a:path w="599" h="333" extrusionOk="0">
                  <a:moveTo>
                    <a:pt x="565" y="0"/>
                  </a:moveTo>
                  <a:cubicBezTo>
                    <a:pt x="371" y="68"/>
                    <a:pt x="184" y="153"/>
                    <a:pt x="1" y="332"/>
                  </a:cubicBezTo>
                  <a:cubicBezTo>
                    <a:pt x="135" y="277"/>
                    <a:pt x="233" y="236"/>
                    <a:pt x="326" y="191"/>
                  </a:cubicBezTo>
                  <a:cubicBezTo>
                    <a:pt x="420" y="149"/>
                    <a:pt x="509" y="105"/>
                    <a:pt x="599" y="60"/>
                  </a:cubicBezTo>
                  <a:cubicBezTo>
                    <a:pt x="587" y="41"/>
                    <a:pt x="577" y="23"/>
                    <a:pt x="5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19" name="Google Shape;7819;p6"/>
            <p:cNvSpPr/>
            <p:nvPr/>
          </p:nvSpPr>
          <p:spPr>
            <a:xfrm>
              <a:off x="-1356287" y="3034560"/>
              <a:ext cx="23780" cy="20771"/>
            </a:xfrm>
            <a:custGeom>
              <a:avLst/>
              <a:gdLst/>
              <a:ahLst/>
              <a:cxnLst/>
              <a:rect l="l" t="t" r="r" b="b"/>
              <a:pathLst>
                <a:path w="498" h="435" extrusionOk="0">
                  <a:moveTo>
                    <a:pt x="460" y="1"/>
                  </a:moveTo>
                  <a:cubicBezTo>
                    <a:pt x="321" y="110"/>
                    <a:pt x="180" y="210"/>
                    <a:pt x="41" y="322"/>
                  </a:cubicBezTo>
                  <a:cubicBezTo>
                    <a:pt x="19" y="345"/>
                    <a:pt x="15" y="389"/>
                    <a:pt x="4" y="427"/>
                  </a:cubicBezTo>
                  <a:cubicBezTo>
                    <a:pt x="64" y="397"/>
                    <a:pt x="131" y="382"/>
                    <a:pt x="183" y="341"/>
                  </a:cubicBezTo>
                  <a:cubicBezTo>
                    <a:pt x="276" y="270"/>
                    <a:pt x="355" y="184"/>
                    <a:pt x="441" y="101"/>
                  </a:cubicBezTo>
                  <a:cubicBezTo>
                    <a:pt x="464" y="83"/>
                    <a:pt x="478" y="60"/>
                    <a:pt x="497" y="38"/>
                  </a:cubicBezTo>
                  <a:cubicBezTo>
                    <a:pt x="486" y="27"/>
                    <a:pt x="471" y="12"/>
                    <a:pt x="460" y="1"/>
                  </a:cubicBezTo>
                  <a:close/>
                  <a:moveTo>
                    <a:pt x="0" y="427"/>
                  </a:moveTo>
                  <a:lnTo>
                    <a:pt x="0" y="434"/>
                  </a:lnTo>
                  <a:cubicBezTo>
                    <a:pt x="0" y="431"/>
                    <a:pt x="4" y="427"/>
                    <a:pt x="4" y="42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0" name="Google Shape;7820;p6"/>
            <p:cNvSpPr/>
            <p:nvPr/>
          </p:nvSpPr>
          <p:spPr>
            <a:xfrm>
              <a:off x="-1963715" y="3311987"/>
              <a:ext cx="12701" cy="28554"/>
            </a:xfrm>
            <a:custGeom>
              <a:avLst/>
              <a:gdLst/>
              <a:ahLst/>
              <a:cxnLst/>
              <a:rect l="l" t="t" r="r" b="b"/>
              <a:pathLst>
                <a:path w="266" h="598" extrusionOk="0">
                  <a:moveTo>
                    <a:pt x="218" y="0"/>
                  </a:moveTo>
                  <a:cubicBezTo>
                    <a:pt x="83" y="171"/>
                    <a:pt x="45" y="385"/>
                    <a:pt x="0" y="598"/>
                  </a:cubicBezTo>
                  <a:cubicBezTo>
                    <a:pt x="90" y="407"/>
                    <a:pt x="176" y="221"/>
                    <a:pt x="266" y="30"/>
                  </a:cubicBezTo>
                  <a:cubicBezTo>
                    <a:pt x="251" y="19"/>
                    <a:pt x="232" y="7"/>
                    <a:pt x="2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1" name="Google Shape;7821;p6"/>
            <p:cNvSpPr/>
            <p:nvPr/>
          </p:nvSpPr>
          <p:spPr>
            <a:xfrm>
              <a:off x="-2054917" y="3459201"/>
              <a:ext cx="10601" cy="19482"/>
            </a:xfrm>
            <a:custGeom>
              <a:avLst/>
              <a:gdLst/>
              <a:ahLst/>
              <a:cxnLst/>
              <a:rect l="l" t="t" r="r" b="b"/>
              <a:pathLst>
                <a:path w="222" h="408" extrusionOk="0">
                  <a:moveTo>
                    <a:pt x="109" y="1"/>
                  </a:moveTo>
                  <a:cubicBezTo>
                    <a:pt x="64" y="143"/>
                    <a:pt x="34" y="251"/>
                    <a:pt x="0" y="363"/>
                  </a:cubicBezTo>
                  <a:cubicBezTo>
                    <a:pt x="8" y="378"/>
                    <a:pt x="15" y="394"/>
                    <a:pt x="23" y="408"/>
                  </a:cubicBezTo>
                  <a:cubicBezTo>
                    <a:pt x="68" y="385"/>
                    <a:pt x="142" y="371"/>
                    <a:pt x="149" y="337"/>
                  </a:cubicBezTo>
                  <a:cubicBezTo>
                    <a:pt x="176" y="240"/>
                    <a:pt x="221" y="128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2" name="Google Shape;7822;p6"/>
            <p:cNvSpPr/>
            <p:nvPr/>
          </p:nvSpPr>
          <p:spPr>
            <a:xfrm>
              <a:off x="-2113315" y="3675365"/>
              <a:ext cx="11126" cy="18097"/>
            </a:xfrm>
            <a:custGeom>
              <a:avLst/>
              <a:gdLst/>
              <a:ahLst/>
              <a:cxnLst/>
              <a:rect l="l" t="t" r="r" b="b"/>
              <a:pathLst>
                <a:path w="233" h="379" extrusionOk="0">
                  <a:moveTo>
                    <a:pt x="228" y="1"/>
                  </a:moveTo>
                  <a:cubicBezTo>
                    <a:pt x="64" y="1"/>
                    <a:pt x="80" y="161"/>
                    <a:pt x="16" y="251"/>
                  </a:cubicBezTo>
                  <a:cubicBezTo>
                    <a:pt x="1" y="277"/>
                    <a:pt x="31" y="337"/>
                    <a:pt x="42" y="378"/>
                  </a:cubicBezTo>
                  <a:cubicBezTo>
                    <a:pt x="80" y="352"/>
                    <a:pt x="135" y="337"/>
                    <a:pt x="150" y="299"/>
                  </a:cubicBezTo>
                  <a:cubicBezTo>
                    <a:pt x="188" y="206"/>
                    <a:pt x="206" y="102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3" name="Google Shape;7823;p6"/>
            <p:cNvSpPr/>
            <p:nvPr/>
          </p:nvSpPr>
          <p:spPr>
            <a:xfrm>
              <a:off x="-2563646" y="4071976"/>
              <a:ext cx="19864" cy="6685"/>
            </a:xfrm>
            <a:custGeom>
              <a:avLst/>
              <a:gdLst/>
              <a:ahLst/>
              <a:cxnLst/>
              <a:rect l="l" t="t" r="r" b="b"/>
              <a:pathLst>
                <a:path w="416" h="140" extrusionOk="0">
                  <a:moveTo>
                    <a:pt x="206" y="0"/>
                  </a:moveTo>
                  <a:cubicBezTo>
                    <a:pt x="143" y="0"/>
                    <a:pt x="75" y="35"/>
                    <a:pt x="1" y="95"/>
                  </a:cubicBezTo>
                  <a:cubicBezTo>
                    <a:pt x="143" y="109"/>
                    <a:pt x="255" y="124"/>
                    <a:pt x="415" y="140"/>
                  </a:cubicBezTo>
                  <a:cubicBezTo>
                    <a:pt x="348" y="45"/>
                    <a:pt x="281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4" name="Google Shape;7824;p6"/>
            <p:cNvSpPr/>
            <p:nvPr/>
          </p:nvSpPr>
          <p:spPr>
            <a:xfrm>
              <a:off x="-2762333" y="4008421"/>
              <a:ext cx="16522" cy="10266"/>
            </a:xfrm>
            <a:custGeom>
              <a:avLst/>
              <a:gdLst/>
              <a:ahLst/>
              <a:cxnLst/>
              <a:rect l="l" t="t" r="r" b="b"/>
              <a:pathLst>
                <a:path w="346" h="215" extrusionOk="0">
                  <a:moveTo>
                    <a:pt x="94" y="1"/>
                  </a:moveTo>
                  <a:cubicBezTo>
                    <a:pt x="64" y="1"/>
                    <a:pt x="35" y="5"/>
                    <a:pt x="1" y="16"/>
                  </a:cubicBezTo>
                  <a:cubicBezTo>
                    <a:pt x="91" y="87"/>
                    <a:pt x="166" y="154"/>
                    <a:pt x="248" y="210"/>
                  </a:cubicBezTo>
                  <a:cubicBezTo>
                    <a:pt x="251" y="214"/>
                    <a:pt x="256" y="214"/>
                    <a:pt x="263" y="214"/>
                  </a:cubicBezTo>
                  <a:cubicBezTo>
                    <a:pt x="285" y="214"/>
                    <a:pt x="326" y="199"/>
                    <a:pt x="334" y="180"/>
                  </a:cubicBezTo>
                  <a:cubicBezTo>
                    <a:pt x="345" y="158"/>
                    <a:pt x="334" y="106"/>
                    <a:pt x="311" y="91"/>
                  </a:cubicBezTo>
                  <a:cubicBezTo>
                    <a:pt x="248" y="46"/>
                    <a:pt x="180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5" name="Google Shape;7825;p6"/>
            <p:cNvSpPr/>
            <p:nvPr/>
          </p:nvSpPr>
          <p:spPr>
            <a:xfrm>
              <a:off x="-2157723" y="3844066"/>
              <a:ext cx="16617" cy="19482"/>
            </a:xfrm>
            <a:custGeom>
              <a:avLst/>
              <a:gdLst/>
              <a:ahLst/>
              <a:cxnLst/>
              <a:rect l="l" t="t" r="r" b="b"/>
              <a:pathLst>
                <a:path w="348" h="408" extrusionOk="0">
                  <a:moveTo>
                    <a:pt x="325" y="1"/>
                  </a:moveTo>
                  <a:cubicBezTo>
                    <a:pt x="269" y="1"/>
                    <a:pt x="216" y="11"/>
                    <a:pt x="194" y="45"/>
                  </a:cubicBezTo>
                  <a:cubicBezTo>
                    <a:pt x="120" y="150"/>
                    <a:pt x="64" y="262"/>
                    <a:pt x="0" y="374"/>
                  </a:cubicBezTo>
                  <a:cubicBezTo>
                    <a:pt x="0" y="382"/>
                    <a:pt x="19" y="396"/>
                    <a:pt x="26" y="408"/>
                  </a:cubicBezTo>
                  <a:cubicBezTo>
                    <a:pt x="135" y="270"/>
                    <a:pt x="243" y="135"/>
                    <a:pt x="3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6" name="Google Shape;7826;p6"/>
            <p:cNvSpPr/>
            <p:nvPr/>
          </p:nvSpPr>
          <p:spPr>
            <a:xfrm>
              <a:off x="-1409289" y="3108668"/>
              <a:ext cx="19339" cy="12319"/>
            </a:xfrm>
            <a:custGeom>
              <a:avLst/>
              <a:gdLst/>
              <a:ahLst/>
              <a:cxnLst/>
              <a:rect l="l" t="t" r="r" b="b"/>
              <a:pathLst>
                <a:path w="405" h="258" extrusionOk="0">
                  <a:moveTo>
                    <a:pt x="404" y="0"/>
                  </a:moveTo>
                  <a:cubicBezTo>
                    <a:pt x="180" y="38"/>
                    <a:pt x="15" y="142"/>
                    <a:pt x="0" y="258"/>
                  </a:cubicBezTo>
                  <a:cubicBezTo>
                    <a:pt x="138" y="176"/>
                    <a:pt x="303" y="154"/>
                    <a:pt x="4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7" name="Google Shape;7827;p6"/>
            <p:cNvSpPr/>
            <p:nvPr/>
          </p:nvSpPr>
          <p:spPr>
            <a:xfrm>
              <a:off x="-2330005" y="4045427"/>
              <a:ext cx="19148" cy="7306"/>
            </a:xfrm>
            <a:custGeom>
              <a:avLst/>
              <a:gdLst/>
              <a:ahLst/>
              <a:cxnLst/>
              <a:rect l="l" t="t" r="r" b="b"/>
              <a:pathLst>
                <a:path w="401" h="153" extrusionOk="0">
                  <a:moveTo>
                    <a:pt x="330" y="0"/>
                  </a:moveTo>
                  <a:cubicBezTo>
                    <a:pt x="218" y="0"/>
                    <a:pt x="120" y="52"/>
                    <a:pt x="1" y="146"/>
                  </a:cubicBezTo>
                  <a:cubicBezTo>
                    <a:pt x="30" y="153"/>
                    <a:pt x="56" y="153"/>
                    <a:pt x="83" y="153"/>
                  </a:cubicBezTo>
                  <a:cubicBezTo>
                    <a:pt x="225" y="153"/>
                    <a:pt x="315" y="78"/>
                    <a:pt x="401" y="7"/>
                  </a:cubicBezTo>
                  <a:cubicBezTo>
                    <a:pt x="379" y="0"/>
                    <a:pt x="352" y="0"/>
                    <a:pt x="33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8" name="Google Shape;7828;p6"/>
            <p:cNvSpPr/>
            <p:nvPr/>
          </p:nvSpPr>
          <p:spPr>
            <a:xfrm>
              <a:off x="-1327923" y="3013836"/>
              <a:ext cx="24161" cy="17429"/>
            </a:xfrm>
            <a:custGeom>
              <a:avLst/>
              <a:gdLst/>
              <a:ahLst/>
              <a:cxnLst/>
              <a:rect l="l" t="t" r="r" b="b"/>
              <a:pathLst>
                <a:path w="506" h="365" extrusionOk="0">
                  <a:moveTo>
                    <a:pt x="479" y="1"/>
                  </a:moveTo>
                  <a:cubicBezTo>
                    <a:pt x="318" y="121"/>
                    <a:pt x="161" y="240"/>
                    <a:pt x="1" y="364"/>
                  </a:cubicBezTo>
                  <a:cubicBezTo>
                    <a:pt x="172" y="252"/>
                    <a:pt x="389" y="211"/>
                    <a:pt x="505" y="38"/>
                  </a:cubicBezTo>
                  <a:cubicBezTo>
                    <a:pt x="498" y="28"/>
                    <a:pt x="486" y="12"/>
                    <a:pt x="47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29" name="Google Shape;7829;p6"/>
            <p:cNvSpPr/>
            <p:nvPr/>
          </p:nvSpPr>
          <p:spPr>
            <a:xfrm>
              <a:off x="-1947671" y="3631817"/>
              <a:ext cx="7926" cy="19148"/>
            </a:xfrm>
            <a:custGeom>
              <a:avLst/>
              <a:gdLst/>
              <a:ahLst/>
              <a:cxnLst/>
              <a:rect l="l" t="t" r="r" b="b"/>
              <a:pathLst>
                <a:path w="166" h="401" extrusionOk="0">
                  <a:moveTo>
                    <a:pt x="135" y="0"/>
                  </a:moveTo>
                  <a:lnTo>
                    <a:pt x="135" y="0"/>
                  </a:lnTo>
                  <a:cubicBezTo>
                    <a:pt x="8" y="139"/>
                    <a:pt x="1" y="236"/>
                    <a:pt x="91" y="400"/>
                  </a:cubicBezTo>
                  <a:cubicBezTo>
                    <a:pt x="165" y="243"/>
                    <a:pt x="165" y="236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0" name="Google Shape;7830;p6"/>
            <p:cNvSpPr/>
            <p:nvPr/>
          </p:nvSpPr>
          <p:spPr>
            <a:xfrm>
              <a:off x="-2094024" y="3735673"/>
              <a:ext cx="13943" cy="25785"/>
            </a:xfrm>
            <a:custGeom>
              <a:avLst/>
              <a:gdLst/>
              <a:ahLst/>
              <a:cxnLst/>
              <a:rect l="l" t="t" r="r" b="b"/>
              <a:pathLst>
                <a:path w="292" h="540" extrusionOk="0">
                  <a:moveTo>
                    <a:pt x="278" y="1"/>
                  </a:moveTo>
                  <a:lnTo>
                    <a:pt x="278" y="1"/>
                  </a:lnTo>
                  <a:cubicBezTo>
                    <a:pt x="173" y="195"/>
                    <a:pt x="86" y="352"/>
                    <a:pt x="0" y="509"/>
                  </a:cubicBezTo>
                  <a:cubicBezTo>
                    <a:pt x="16" y="517"/>
                    <a:pt x="31" y="528"/>
                    <a:pt x="45" y="539"/>
                  </a:cubicBezTo>
                  <a:cubicBezTo>
                    <a:pt x="121" y="375"/>
                    <a:pt x="292" y="263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1" name="Google Shape;7831;p6"/>
            <p:cNvSpPr/>
            <p:nvPr/>
          </p:nvSpPr>
          <p:spPr>
            <a:xfrm>
              <a:off x="-1963906" y="3410687"/>
              <a:ext cx="10219" cy="23254"/>
            </a:xfrm>
            <a:custGeom>
              <a:avLst/>
              <a:gdLst/>
              <a:ahLst/>
              <a:cxnLst/>
              <a:rect l="l" t="t" r="r" b="b"/>
              <a:pathLst>
                <a:path w="214" h="487" extrusionOk="0">
                  <a:moveTo>
                    <a:pt x="143" y="0"/>
                  </a:moveTo>
                  <a:cubicBezTo>
                    <a:pt x="94" y="157"/>
                    <a:pt x="46" y="314"/>
                    <a:pt x="1" y="471"/>
                  </a:cubicBezTo>
                  <a:cubicBezTo>
                    <a:pt x="15" y="475"/>
                    <a:pt x="30" y="482"/>
                    <a:pt x="46" y="486"/>
                  </a:cubicBezTo>
                  <a:cubicBezTo>
                    <a:pt x="98" y="370"/>
                    <a:pt x="154" y="258"/>
                    <a:pt x="199" y="142"/>
                  </a:cubicBezTo>
                  <a:cubicBezTo>
                    <a:pt x="213" y="101"/>
                    <a:pt x="199" y="52"/>
                    <a:pt x="199" y="4"/>
                  </a:cubicBezTo>
                  <a:cubicBezTo>
                    <a:pt x="180" y="4"/>
                    <a:pt x="161" y="0"/>
                    <a:pt x="1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2" name="Google Shape;7832;p6"/>
            <p:cNvSpPr/>
            <p:nvPr/>
          </p:nvSpPr>
          <p:spPr>
            <a:xfrm>
              <a:off x="-2422449" y="3964205"/>
              <a:ext cx="22872" cy="5396"/>
            </a:xfrm>
            <a:custGeom>
              <a:avLst/>
              <a:gdLst/>
              <a:ahLst/>
              <a:cxnLst/>
              <a:rect l="l" t="t" r="r" b="b"/>
              <a:pathLst>
                <a:path w="479" h="113" extrusionOk="0">
                  <a:moveTo>
                    <a:pt x="479" y="52"/>
                  </a:moveTo>
                  <a:cubicBezTo>
                    <a:pt x="479" y="52"/>
                    <a:pt x="479" y="56"/>
                    <a:pt x="475" y="56"/>
                  </a:cubicBezTo>
                  <a:cubicBezTo>
                    <a:pt x="479" y="56"/>
                    <a:pt x="479" y="59"/>
                    <a:pt x="479" y="59"/>
                  </a:cubicBezTo>
                  <a:lnTo>
                    <a:pt x="479" y="52"/>
                  </a:lnTo>
                  <a:close/>
                  <a:moveTo>
                    <a:pt x="434" y="0"/>
                  </a:moveTo>
                  <a:cubicBezTo>
                    <a:pt x="318" y="0"/>
                    <a:pt x="206" y="7"/>
                    <a:pt x="94" y="23"/>
                  </a:cubicBezTo>
                  <a:cubicBezTo>
                    <a:pt x="75" y="23"/>
                    <a:pt x="56" y="56"/>
                    <a:pt x="1" y="109"/>
                  </a:cubicBezTo>
                  <a:cubicBezTo>
                    <a:pt x="38" y="112"/>
                    <a:pt x="72" y="112"/>
                    <a:pt x="105" y="112"/>
                  </a:cubicBezTo>
                  <a:cubicBezTo>
                    <a:pt x="247" y="112"/>
                    <a:pt x="363" y="90"/>
                    <a:pt x="475" y="56"/>
                  </a:cubicBezTo>
                  <a:cubicBezTo>
                    <a:pt x="460" y="33"/>
                    <a:pt x="445" y="0"/>
                    <a:pt x="43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3" name="Google Shape;7833;p6"/>
            <p:cNvSpPr/>
            <p:nvPr/>
          </p:nvSpPr>
          <p:spPr>
            <a:xfrm>
              <a:off x="-2028129" y="3733190"/>
              <a:ext cx="13036" cy="15949"/>
            </a:xfrm>
            <a:custGeom>
              <a:avLst/>
              <a:gdLst/>
              <a:ahLst/>
              <a:cxnLst/>
              <a:rect l="l" t="t" r="r" b="b"/>
              <a:pathLst>
                <a:path w="273" h="334" extrusionOk="0">
                  <a:moveTo>
                    <a:pt x="168" y="1"/>
                  </a:moveTo>
                  <a:lnTo>
                    <a:pt x="168" y="1"/>
                  </a:lnTo>
                  <a:cubicBezTo>
                    <a:pt x="112" y="106"/>
                    <a:pt x="64" y="210"/>
                    <a:pt x="0" y="334"/>
                  </a:cubicBezTo>
                  <a:cubicBezTo>
                    <a:pt x="224" y="232"/>
                    <a:pt x="273" y="120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4" name="Google Shape;7834;p6"/>
            <p:cNvSpPr/>
            <p:nvPr/>
          </p:nvSpPr>
          <p:spPr>
            <a:xfrm>
              <a:off x="-2196305" y="3887232"/>
              <a:ext cx="14659" cy="14707"/>
            </a:xfrm>
            <a:custGeom>
              <a:avLst/>
              <a:gdLst/>
              <a:ahLst/>
              <a:cxnLst/>
              <a:rect l="l" t="t" r="r" b="b"/>
              <a:pathLst>
                <a:path w="307" h="308" extrusionOk="0">
                  <a:moveTo>
                    <a:pt x="307" y="1"/>
                  </a:moveTo>
                  <a:lnTo>
                    <a:pt x="307" y="1"/>
                  </a:lnTo>
                  <a:cubicBezTo>
                    <a:pt x="203" y="101"/>
                    <a:pt x="101" y="206"/>
                    <a:pt x="1" y="308"/>
                  </a:cubicBezTo>
                  <a:cubicBezTo>
                    <a:pt x="169" y="277"/>
                    <a:pt x="277" y="169"/>
                    <a:pt x="3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5" name="Google Shape;7835;p6"/>
            <p:cNvSpPr/>
            <p:nvPr/>
          </p:nvSpPr>
          <p:spPr>
            <a:xfrm>
              <a:off x="-1986205" y="3258937"/>
              <a:ext cx="10935" cy="14325"/>
            </a:xfrm>
            <a:custGeom>
              <a:avLst/>
              <a:gdLst/>
              <a:ahLst/>
              <a:cxnLst/>
              <a:rect l="l" t="t" r="r" b="b"/>
              <a:pathLst>
                <a:path w="229" h="300" extrusionOk="0">
                  <a:moveTo>
                    <a:pt x="183" y="0"/>
                  </a:moveTo>
                  <a:cubicBezTo>
                    <a:pt x="4" y="150"/>
                    <a:pt x="0" y="173"/>
                    <a:pt x="109" y="300"/>
                  </a:cubicBezTo>
                  <a:cubicBezTo>
                    <a:pt x="228" y="135"/>
                    <a:pt x="228" y="135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6" name="Google Shape;7836;p6"/>
            <p:cNvSpPr/>
            <p:nvPr/>
          </p:nvSpPr>
          <p:spPr>
            <a:xfrm>
              <a:off x="-1975652" y="3584497"/>
              <a:ext cx="8022" cy="20580"/>
            </a:xfrm>
            <a:custGeom>
              <a:avLst/>
              <a:gdLst/>
              <a:ahLst/>
              <a:cxnLst/>
              <a:rect l="l" t="t" r="r" b="b"/>
              <a:pathLst>
                <a:path w="168" h="431" extrusionOk="0">
                  <a:moveTo>
                    <a:pt x="149" y="1"/>
                  </a:moveTo>
                  <a:lnTo>
                    <a:pt x="149" y="1"/>
                  </a:lnTo>
                  <a:cubicBezTo>
                    <a:pt x="0" y="139"/>
                    <a:pt x="52" y="292"/>
                    <a:pt x="41" y="430"/>
                  </a:cubicBezTo>
                  <a:cubicBezTo>
                    <a:pt x="97" y="304"/>
                    <a:pt x="168" y="180"/>
                    <a:pt x="1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7" name="Google Shape;7837;p6"/>
            <p:cNvSpPr/>
            <p:nvPr/>
          </p:nvSpPr>
          <p:spPr>
            <a:xfrm>
              <a:off x="-2221803" y="3954177"/>
              <a:ext cx="16426" cy="12893"/>
            </a:xfrm>
            <a:custGeom>
              <a:avLst/>
              <a:gdLst/>
              <a:ahLst/>
              <a:cxnLst/>
              <a:rect l="l" t="t" r="r" b="b"/>
              <a:pathLst>
                <a:path w="344" h="270" extrusionOk="0">
                  <a:moveTo>
                    <a:pt x="318" y="0"/>
                  </a:moveTo>
                  <a:cubicBezTo>
                    <a:pt x="213" y="72"/>
                    <a:pt x="109" y="147"/>
                    <a:pt x="0" y="217"/>
                  </a:cubicBezTo>
                  <a:cubicBezTo>
                    <a:pt x="11" y="236"/>
                    <a:pt x="23" y="251"/>
                    <a:pt x="33" y="269"/>
                  </a:cubicBezTo>
                  <a:cubicBezTo>
                    <a:pt x="183" y="255"/>
                    <a:pt x="262" y="143"/>
                    <a:pt x="344" y="38"/>
                  </a:cubicBezTo>
                  <a:cubicBezTo>
                    <a:pt x="337" y="27"/>
                    <a:pt x="329" y="16"/>
                    <a:pt x="3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8" name="Google Shape;7838;p6"/>
            <p:cNvSpPr/>
            <p:nvPr/>
          </p:nvSpPr>
          <p:spPr>
            <a:xfrm>
              <a:off x="-1398259" y="3069035"/>
              <a:ext cx="18766" cy="11985"/>
            </a:xfrm>
            <a:custGeom>
              <a:avLst/>
              <a:gdLst/>
              <a:ahLst/>
              <a:cxnLst/>
              <a:rect l="l" t="t" r="r" b="b"/>
              <a:pathLst>
                <a:path w="393" h="251" extrusionOk="0">
                  <a:moveTo>
                    <a:pt x="393" y="0"/>
                  </a:moveTo>
                  <a:cubicBezTo>
                    <a:pt x="247" y="49"/>
                    <a:pt x="68" y="49"/>
                    <a:pt x="1" y="251"/>
                  </a:cubicBezTo>
                  <a:cubicBezTo>
                    <a:pt x="165" y="195"/>
                    <a:pt x="296" y="128"/>
                    <a:pt x="39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39" name="Google Shape;7839;p6"/>
            <p:cNvSpPr/>
            <p:nvPr/>
          </p:nvSpPr>
          <p:spPr>
            <a:xfrm>
              <a:off x="-2107585" y="3768525"/>
              <a:ext cx="12892" cy="21488"/>
            </a:xfrm>
            <a:custGeom>
              <a:avLst/>
              <a:gdLst/>
              <a:ahLst/>
              <a:cxnLst/>
              <a:rect l="l" t="t" r="r" b="b"/>
              <a:pathLst>
                <a:path w="270" h="450" extrusionOk="0">
                  <a:moveTo>
                    <a:pt x="270" y="1"/>
                  </a:moveTo>
                  <a:cubicBezTo>
                    <a:pt x="135" y="120"/>
                    <a:pt x="1" y="240"/>
                    <a:pt x="30" y="449"/>
                  </a:cubicBezTo>
                  <a:cubicBezTo>
                    <a:pt x="108" y="300"/>
                    <a:pt x="187" y="151"/>
                    <a:pt x="27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0" name="Google Shape;7840;p6"/>
            <p:cNvSpPr/>
            <p:nvPr/>
          </p:nvSpPr>
          <p:spPr>
            <a:xfrm>
              <a:off x="-2303551" y="4034875"/>
              <a:ext cx="18049" cy="7354"/>
            </a:xfrm>
            <a:custGeom>
              <a:avLst/>
              <a:gdLst/>
              <a:ahLst/>
              <a:cxnLst/>
              <a:rect l="l" t="t" r="r" b="b"/>
              <a:pathLst>
                <a:path w="378" h="154" extrusionOk="0">
                  <a:moveTo>
                    <a:pt x="287" y="1"/>
                  </a:moveTo>
                  <a:cubicBezTo>
                    <a:pt x="168" y="1"/>
                    <a:pt x="78" y="64"/>
                    <a:pt x="0" y="149"/>
                  </a:cubicBezTo>
                  <a:cubicBezTo>
                    <a:pt x="15" y="154"/>
                    <a:pt x="30" y="154"/>
                    <a:pt x="45" y="154"/>
                  </a:cubicBezTo>
                  <a:cubicBezTo>
                    <a:pt x="168" y="154"/>
                    <a:pt x="280" y="113"/>
                    <a:pt x="377" y="11"/>
                  </a:cubicBezTo>
                  <a:cubicBezTo>
                    <a:pt x="348" y="4"/>
                    <a:pt x="318" y="1"/>
                    <a:pt x="2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1" name="Google Shape;7841;p6"/>
            <p:cNvSpPr/>
            <p:nvPr/>
          </p:nvSpPr>
          <p:spPr>
            <a:xfrm>
              <a:off x="-2517567" y="3901366"/>
              <a:ext cx="20007" cy="4632"/>
            </a:xfrm>
            <a:custGeom>
              <a:avLst/>
              <a:gdLst/>
              <a:ahLst/>
              <a:cxnLst/>
              <a:rect l="l" t="t" r="r" b="b"/>
              <a:pathLst>
                <a:path w="419" h="97" extrusionOk="0">
                  <a:moveTo>
                    <a:pt x="224" y="0"/>
                  </a:moveTo>
                  <a:cubicBezTo>
                    <a:pt x="146" y="0"/>
                    <a:pt x="75" y="19"/>
                    <a:pt x="0" y="45"/>
                  </a:cubicBezTo>
                  <a:cubicBezTo>
                    <a:pt x="82" y="60"/>
                    <a:pt x="164" y="97"/>
                    <a:pt x="254" y="97"/>
                  </a:cubicBezTo>
                  <a:cubicBezTo>
                    <a:pt x="306" y="97"/>
                    <a:pt x="359" y="83"/>
                    <a:pt x="418" y="45"/>
                  </a:cubicBezTo>
                  <a:cubicBezTo>
                    <a:pt x="347" y="12"/>
                    <a:pt x="284" y="0"/>
                    <a:pt x="2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2" name="Google Shape;7842;p6"/>
            <p:cNvSpPr/>
            <p:nvPr/>
          </p:nvSpPr>
          <p:spPr>
            <a:xfrm>
              <a:off x="-1930003" y="3390488"/>
              <a:ext cx="11126" cy="18575"/>
            </a:xfrm>
            <a:custGeom>
              <a:avLst/>
              <a:gdLst/>
              <a:ahLst/>
              <a:cxnLst/>
              <a:rect l="l" t="t" r="r" b="b"/>
              <a:pathLst>
                <a:path w="233" h="389" extrusionOk="0">
                  <a:moveTo>
                    <a:pt x="233" y="1"/>
                  </a:moveTo>
                  <a:lnTo>
                    <a:pt x="233" y="1"/>
                  </a:lnTo>
                  <a:cubicBezTo>
                    <a:pt x="16" y="83"/>
                    <a:pt x="0" y="206"/>
                    <a:pt x="87" y="389"/>
                  </a:cubicBezTo>
                  <a:cubicBezTo>
                    <a:pt x="135" y="254"/>
                    <a:pt x="176" y="147"/>
                    <a:pt x="23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3" name="Google Shape;7843;p6"/>
            <p:cNvSpPr/>
            <p:nvPr/>
          </p:nvSpPr>
          <p:spPr>
            <a:xfrm>
              <a:off x="-2650216" y="4026327"/>
              <a:ext cx="18766" cy="9264"/>
            </a:xfrm>
            <a:custGeom>
              <a:avLst/>
              <a:gdLst/>
              <a:ahLst/>
              <a:cxnLst/>
              <a:rect l="l" t="t" r="r" b="b"/>
              <a:pathLst>
                <a:path w="393" h="194" extrusionOk="0">
                  <a:moveTo>
                    <a:pt x="1" y="0"/>
                  </a:moveTo>
                  <a:lnTo>
                    <a:pt x="1" y="0"/>
                  </a:lnTo>
                  <a:cubicBezTo>
                    <a:pt x="16" y="45"/>
                    <a:pt x="16" y="104"/>
                    <a:pt x="45" y="131"/>
                  </a:cubicBezTo>
                  <a:cubicBezTo>
                    <a:pt x="98" y="171"/>
                    <a:pt x="199" y="194"/>
                    <a:pt x="296" y="194"/>
                  </a:cubicBezTo>
                  <a:cubicBezTo>
                    <a:pt x="330" y="194"/>
                    <a:pt x="363" y="190"/>
                    <a:pt x="393" y="187"/>
                  </a:cubicBezTo>
                  <a:cubicBezTo>
                    <a:pt x="247" y="119"/>
                    <a:pt x="124" y="59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4" name="Google Shape;7844;p6"/>
            <p:cNvSpPr/>
            <p:nvPr/>
          </p:nvSpPr>
          <p:spPr>
            <a:xfrm>
              <a:off x="-2008170" y="3689833"/>
              <a:ext cx="11317" cy="21631"/>
            </a:xfrm>
            <a:custGeom>
              <a:avLst/>
              <a:gdLst/>
              <a:ahLst/>
              <a:cxnLst/>
              <a:rect l="l" t="t" r="r" b="b"/>
              <a:pathLst>
                <a:path w="237" h="453" extrusionOk="0">
                  <a:moveTo>
                    <a:pt x="224" y="1"/>
                  </a:moveTo>
                  <a:cubicBezTo>
                    <a:pt x="224" y="4"/>
                    <a:pt x="221" y="8"/>
                    <a:pt x="221" y="12"/>
                  </a:cubicBezTo>
                  <a:cubicBezTo>
                    <a:pt x="224" y="8"/>
                    <a:pt x="233" y="4"/>
                    <a:pt x="236" y="1"/>
                  </a:cubicBezTo>
                  <a:close/>
                  <a:moveTo>
                    <a:pt x="221" y="12"/>
                  </a:moveTo>
                  <a:lnTo>
                    <a:pt x="221" y="12"/>
                  </a:lnTo>
                  <a:cubicBezTo>
                    <a:pt x="57" y="158"/>
                    <a:pt x="0" y="307"/>
                    <a:pt x="60" y="453"/>
                  </a:cubicBezTo>
                  <a:cubicBezTo>
                    <a:pt x="117" y="303"/>
                    <a:pt x="169" y="158"/>
                    <a:pt x="221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5" name="Google Shape;7845;p6"/>
            <p:cNvSpPr/>
            <p:nvPr/>
          </p:nvSpPr>
          <p:spPr>
            <a:xfrm>
              <a:off x="-1961566" y="3523615"/>
              <a:ext cx="10553" cy="16331"/>
            </a:xfrm>
            <a:custGeom>
              <a:avLst/>
              <a:gdLst/>
              <a:ahLst/>
              <a:cxnLst/>
              <a:rect l="l" t="t" r="r" b="b"/>
              <a:pathLst>
                <a:path w="221" h="342" extrusionOk="0">
                  <a:moveTo>
                    <a:pt x="94" y="1"/>
                  </a:moveTo>
                  <a:lnTo>
                    <a:pt x="94" y="1"/>
                  </a:lnTo>
                  <a:cubicBezTo>
                    <a:pt x="4" y="214"/>
                    <a:pt x="0" y="237"/>
                    <a:pt x="86" y="342"/>
                  </a:cubicBezTo>
                  <a:cubicBezTo>
                    <a:pt x="112" y="222"/>
                    <a:pt x="221" y="12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6" name="Google Shape;7846;p6"/>
            <p:cNvSpPr/>
            <p:nvPr/>
          </p:nvSpPr>
          <p:spPr>
            <a:xfrm>
              <a:off x="-2244676" y="3973659"/>
              <a:ext cx="12367" cy="9311"/>
            </a:xfrm>
            <a:custGeom>
              <a:avLst/>
              <a:gdLst/>
              <a:ahLst/>
              <a:cxnLst/>
              <a:rect l="l" t="t" r="r" b="b"/>
              <a:pathLst>
                <a:path w="259" h="195" extrusionOk="0">
                  <a:moveTo>
                    <a:pt x="258" y="0"/>
                  </a:moveTo>
                  <a:lnTo>
                    <a:pt x="258" y="0"/>
                  </a:lnTo>
                  <a:cubicBezTo>
                    <a:pt x="169" y="68"/>
                    <a:pt x="83" y="131"/>
                    <a:pt x="1" y="194"/>
                  </a:cubicBezTo>
                  <a:cubicBezTo>
                    <a:pt x="243" y="139"/>
                    <a:pt x="243" y="139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7" name="Google Shape;7847;p6"/>
            <p:cNvSpPr/>
            <p:nvPr/>
          </p:nvSpPr>
          <p:spPr>
            <a:xfrm>
              <a:off x="-2679678" y="3939900"/>
              <a:ext cx="17190" cy="7019"/>
            </a:xfrm>
            <a:custGeom>
              <a:avLst/>
              <a:gdLst/>
              <a:ahLst/>
              <a:cxnLst/>
              <a:rect l="l" t="t" r="r" b="b"/>
              <a:pathLst>
                <a:path w="360" h="147" extrusionOk="0">
                  <a:moveTo>
                    <a:pt x="0" y="1"/>
                  </a:moveTo>
                  <a:cubicBezTo>
                    <a:pt x="64" y="97"/>
                    <a:pt x="117" y="147"/>
                    <a:pt x="191" y="147"/>
                  </a:cubicBezTo>
                  <a:cubicBezTo>
                    <a:pt x="240" y="147"/>
                    <a:pt x="292" y="128"/>
                    <a:pt x="359" y="94"/>
                  </a:cubicBezTo>
                  <a:cubicBezTo>
                    <a:pt x="274" y="75"/>
                    <a:pt x="218" y="68"/>
                    <a:pt x="165" y="53"/>
                  </a:cubicBezTo>
                  <a:cubicBezTo>
                    <a:pt x="113" y="38"/>
                    <a:pt x="61" y="19"/>
                    <a:pt x="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8" name="Google Shape;7848;p6"/>
            <p:cNvSpPr/>
            <p:nvPr/>
          </p:nvSpPr>
          <p:spPr>
            <a:xfrm>
              <a:off x="-2513460" y="3931353"/>
              <a:ext cx="17190" cy="5205"/>
            </a:xfrm>
            <a:custGeom>
              <a:avLst/>
              <a:gdLst/>
              <a:ahLst/>
              <a:cxnLst/>
              <a:rect l="l" t="t" r="r" b="b"/>
              <a:pathLst>
                <a:path w="360" h="109" extrusionOk="0">
                  <a:moveTo>
                    <a:pt x="359" y="0"/>
                  </a:moveTo>
                  <a:lnTo>
                    <a:pt x="359" y="0"/>
                  </a:lnTo>
                  <a:cubicBezTo>
                    <a:pt x="239" y="15"/>
                    <a:pt x="120" y="30"/>
                    <a:pt x="0" y="45"/>
                  </a:cubicBezTo>
                  <a:cubicBezTo>
                    <a:pt x="4" y="60"/>
                    <a:pt x="4" y="75"/>
                    <a:pt x="8" y="86"/>
                  </a:cubicBezTo>
                  <a:cubicBezTo>
                    <a:pt x="63" y="90"/>
                    <a:pt x="127" y="109"/>
                    <a:pt x="187" y="109"/>
                  </a:cubicBezTo>
                  <a:cubicBezTo>
                    <a:pt x="247" y="109"/>
                    <a:pt x="306" y="90"/>
                    <a:pt x="35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49" name="Google Shape;7849;p6"/>
            <p:cNvSpPr/>
            <p:nvPr/>
          </p:nvSpPr>
          <p:spPr>
            <a:xfrm>
              <a:off x="-1936927" y="3255881"/>
              <a:ext cx="14850" cy="18670"/>
            </a:xfrm>
            <a:custGeom>
              <a:avLst/>
              <a:gdLst/>
              <a:ahLst/>
              <a:cxnLst/>
              <a:rect l="l" t="t" r="r" b="b"/>
              <a:pathLst>
                <a:path w="311" h="391" extrusionOk="0">
                  <a:moveTo>
                    <a:pt x="258" y="1"/>
                  </a:moveTo>
                  <a:cubicBezTo>
                    <a:pt x="217" y="57"/>
                    <a:pt x="150" y="109"/>
                    <a:pt x="138" y="173"/>
                  </a:cubicBezTo>
                  <a:cubicBezTo>
                    <a:pt x="128" y="247"/>
                    <a:pt x="0" y="292"/>
                    <a:pt x="83" y="386"/>
                  </a:cubicBezTo>
                  <a:cubicBezTo>
                    <a:pt x="157" y="270"/>
                    <a:pt x="235" y="150"/>
                    <a:pt x="311" y="35"/>
                  </a:cubicBezTo>
                  <a:cubicBezTo>
                    <a:pt x="295" y="23"/>
                    <a:pt x="276" y="12"/>
                    <a:pt x="258" y="1"/>
                  </a:cubicBezTo>
                  <a:close/>
                  <a:moveTo>
                    <a:pt x="83" y="386"/>
                  </a:moveTo>
                  <a:lnTo>
                    <a:pt x="78" y="390"/>
                  </a:lnTo>
                  <a:lnTo>
                    <a:pt x="83" y="390"/>
                  </a:lnTo>
                  <a:lnTo>
                    <a:pt x="83" y="38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0" name="Google Shape;7850;p6"/>
            <p:cNvSpPr/>
            <p:nvPr/>
          </p:nvSpPr>
          <p:spPr>
            <a:xfrm>
              <a:off x="-2736787" y="4023415"/>
              <a:ext cx="18240" cy="7544"/>
            </a:xfrm>
            <a:custGeom>
              <a:avLst/>
              <a:gdLst/>
              <a:ahLst/>
              <a:cxnLst/>
              <a:rect l="l" t="t" r="r" b="b"/>
              <a:pathLst>
                <a:path w="382" h="158" extrusionOk="0">
                  <a:moveTo>
                    <a:pt x="105" y="1"/>
                  </a:moveTo>
                  <a:cubicBezTo>
                    <a:pt x="71" y="1"/>
                    <a:pt x="38" y="5"/>
                    <a:pt x="0" y="16"/>
                  </a:cubicBezTo>
                  <a:cubicBezTo>
                    <a:pt x="105" y="80"/>
                    <a:pt x="176" y="158"/>
                    <a:pt x="281" y="158"/>
                  </a:cubicBezTo>
                  <a:cubicBezTo>
                    <a:pt x="311" y="158"/>
                    <a:pt x="344" y="151"/>
                    <a:pt x="382" y="136"/>
                  </a:cubicBezTo>
                  <a:cubicBezTo>
                    <a:pt x="296" y="68"/>
                    <a:pt x="221" y="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1" name="Google Shape;7851;p6"/>
            <p:cNvSpPr/>
            <p:nvPr/>
          </p:nvSpPr>
          <p:spPr>
            <a:xfrm>
              <a:off x="-1994609" y="3543814"/>
              <a:ext cx="6494" cy="18097"/>
            </a:xfrm>
            <a:custGeom>
              <a:avLst/>
              <a:gdLst/>
              <a:ahLst/>
              <a:cxnLst/>
              <a:rect l="l" t="t" r="r" b="b"/>
              <a:pathLst>
                <a:path w="136" h="379" extrusionOk="0">
                  <a:moveTo>
                    <a:pt x="135" y="0"/>
                  </a:moveTo>
                  <a:lnTo>
                    <a:pt x="135" y="0"/>
                  </a:lnTo>
                  <a:cubicBezTo>
                    <a:pt x="1" y="128"/>
                    <a:pt x="12" y="247"/>
                    <a:pt x="8" y="363"/>
                  </a:cubicBezTo>
                  <a:cubicBezTo>
                    <a:pt x="30" y="371"/>
                    <a:pt x="53" y="375"/>
                    <a:pt x="75" y="378"/>
                  </a:cubicBezTo>
                  <a:cubicBezTo>
                    <a:pt x="94" y="266"/>
                    <a:pt x="109" y="154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2" name="Google Shape;7852;p6"/>
            <p:cNvSpPr/>
            <p:nvPr/>
          </p:nvSpPr>
          <p:spPr>
            <a:xfrm>
              <a:off x="-2238802" y="3928297"/>
              <a:ext cx="13991" cy="13609"/>
            </a:xfrm>
            <a:custGeom>
              <a:avLst/>
              <a:gdLst/>
              <a:ahLst/>
              <a:cxnLst/>
              <a:rect l="l" t="t" r="r" b="b"/>
              <a:pathLst>
                <a:path w="293" h="285" extrusionOk="0">
                  <a:moveTo>
                    <a:pt x="292" y="0"/>
                  </a:moveTo>
                  <a:cubicBezTo>
                    <a:pt x="177" y="102"/>
                    <a:pt x="91" y="176"/>
                    <a:pt x="1" y="255"/>
                  </a:cubicBezTo>
                  <a:cubicBezTo>
                    <a:pt x="23" y="273"/>
                    <a:pt x="35" y="285"/>
                    <a:pt x="39" y="285"/>
                  </a:cubicBezTo>
                  <a:cubicBezTo>
                    <a:pt x="135" y="225"/>
                    <a:pt x="255" y="180"/>
                    <a:pt x="2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3" name="Google Shape;7853;p6"/>
            <p:cNvSpPr/>
            <p:nvPr/>
          </p:nvSpPr>
          <p:spPr>
            <a:xfrm>
              <a:off x="-1932773" y="3324450"/>
              <a:ext cx="8881" cy="17381"/>
            </a:xfrm>
            <a:custGeom>
              <a:avLst/>
              <a:gdLst/>
              <a:ahLst/>
              <a:cxnLst/>
              <a:rect l="l" t="t" r="r" b="b"/>
              <a:pathLst>
                <a:path w="186" h="364" extrusionOk="0">
                  <a:moveTo>
                    <a:pt x="163" y="0"/>
                  </a:moveTo>
                  <a:cubicBezTo>
                    <a:pt x="56" y="116"/>
                    <a:pt x="0" y="219"/>
                    <a:pt x="50" y="360"/>
                  </a:cubicBezTo>
                  <a:lnTo>
                    <a:pt x="50" y="360"/>
                  </a:lnTo>
                  <a:cubicBezTo>
                    <a:pt x="131" y="264"/>
                    <a:pt x="186" y="160"/>
                    <a:pt x="163" y="0"/>
                  </a:cubicBezTo>
                  <a:close/>
                  <a:moveTo>
                    <a:pt x="50" y="360"/>
                  </a:moveTo>
                  <a:cubicBezTo>
                    <a:pt x="49" y="361"/>
                    <a:pt x="49" y="362"/>
                    <a:pt x="48" y="363"/>
                  </a:cubicBezTo>
                  <a:lnTo>
                    <a:pt x="51" y="363"/>
                  </a:lnTo>
                  <a:cubicBezTo>
                    <a:pt x="51" y="362"/>
                    <a:pt x="51" y="361"/>
                    <a:pt x="50" y="36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4" name="Google Shape;7854;p6"/>
            <p:cNvSpPr/>
            <p:nvPr/>
          </p:nvSpPr>
          <p:spPr>
            <a:xfrm>
              <a:off x="-1974602" y="3448505"/>
              <a:ext cx="8977" cy="18814"/>
            </a:xfrm>
            <a:custGeom>
              <a:avLst/>
              <a:gdLst/>
              <a:ahLst/>
              <a:cxnLst/>
              <a:rect l="l" t="t" r="r" b="b"/>
              <a:pathLst>
                <a:path w="188" h="394" extrusionOk="0">
                  <a:moveTo>
                    <a:pt x="149" y="0"/>
                  </a:moveTo>
                  <a:cubicBezTo>
                    <a:pt x="149" y="4"/>
                    <a:pt x="154" y="8"/>
                    <a:pt x="154" y="12"/>
                  </a:cubicBezTo>
                  <a:cubicBezTo>
                    <a:pt x="154" y="8"/>
                    <a:pt x="158" y="4"/>
                    <a:pt x="158" y="4"/>
                  </a:cubicBezTo>
                  <a:lnTo>
                    <a:pt x="149" y="0"/>
                  </a:lnTo>
                  <a:close/>
                  <a:moveTo>
                    <a:pt x="154" y="12"/>
                  </a:moveTo>
                  <a:cubicBezTo>
                    <a:pt x="94" y="120"/>
                    <a:pt x="1" y="225"/>
                    <a:pt x="90" y="393"/>
                  </a:cubicBezTo>
                  <a:cubicBezTo>
                    <a:pt x="127" y="269"/>
                    <a:pt x="158" y="173"/>
                    <a:pt x="184" y="76"/>
                  </a:cubicBezTo>
                  <a:cubicBezTo>
                    <a:pt x="187" y="57"/>
                    <a:pt x="168" y="34"/>
                    <a:pt x="154" y="1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5" name="Google Shape;7855;p6"/>
            <p:cNvSpPr/>
            <p:nvPr/>
          </p:nvSpPr>
          <p:spPr>
            <a:xfrm>
              <a:off x="-1432353" y="3056191"/>
              <a:ext cx="15758" cy="9502"/>
            </a:xfrm>
            <a:custGeom>
              <a:avLst/>
              <a:gdLst/>
              <a:ahLst/>
              <a:cxnLst/>
              <a:rect l="l" t="t" r="r" b="b"/>
              <a:pathLst>
                <a:path w="330" h="199" extrusionOk="0">
                  <a:moveTo>
                    <a:pt x="304" y="0"/>
                  </a:moveTo>
                  <a:cubicBezTo>
                    <a:pt x="203" y="52"/>
                    <a:pt x="102" y="105"/>
                    <a:pt x="1" y="161"/>
                  </a:cubicBezTo>
                  <a:cubicBezTo>
                    <a:pt x="8" y="172"/>
                    <a:pt x="16" y="183"/>
                    <a:pt x="27" y="198"/>
                  </a:cubicBezTo>
                  <a:cubicBezTo>
                    <a:pt x="128" y="150"/>
                    <a:pt x="229" y="97"/>
                    <a:pt x="330" y="49"/>
                  </a:cubicBezTo>
                  <a:cubicBezTo>
                    <a:pt x="318" y="33"/>
                    <a:pt x="311" y="15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6" name="Google Shape;7856;p6"/>
            <p:cNvSpPr/>
            <p:nvPr/>
          </p:nvSpPr>
          <p:spPr>
            <a:xfrm>
              <a:off x="-2172907" y="3863357"/>
              <a:ext cx="16474" cy="16808"/>
            </a:xfrm>
            <a:custGeom>
              <a:avLst/>
              <a:gdLst/>
              <a:ahLst/>
              <a:cxnLst/>
              <a:rect l="l" t="t" r="r" b="b"/>
              <a:pathLst>
                <a:path w="345" h="352" extrusionOk="0">
                  <a:moveTo>
                    <a:pt x="322" y="0"/>
                  </a:moveTo>
                  <a:cubicBezTo>
                    <a:pt x="101" y="0"/>
                    <a:pt x="105" y="235"/>
                    <a:pt x="1" y="351"/>
                  </a:cubicBezTo>
                  <a:cubicBezTo>
                    <a:pt x="116" y="235"/>
                    <a:pt x="229" y="120"/>
                    <a:pt x="344" y="4"/>
                  </a:cubicBezTo>
                  <a:cubicBezTo>
                    <a:pt x="337" y="4"/>
                    <a:pt x="329" y="0"/>
                    <a:pt x="3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7" name="Google Shape;7857;p6"/>
            <p:cNvSpPr/>
            <p:nvPr/>
          </p:nvSpPr>
          <p:spPr>
            <a:xfrm>
              <a:off x="-2543113" y="3931496"/>
              <a:ext cx="14468" cy="4918"/>
            </a:xfrm>
            <a:custGeom>
              <a:avLst/>
              <a:gdLst/>
              <a:ahLst/>
              <a:cxnLst/>
              <a:rect l="l" t="t" r="r" b="b"/>
              <a:pathLst>
                <a:path w="303" h="103" extrusionOk="0">
                  <a:moveTo>
                    <a:pt x="131" y="1"/>
                  </a:moveTo>
                  <a:cubicBezTo>
                    <a:pt x="94" y="1"/>
                    <a:pt x="64" y="35"/>
                    <a:pt x="1" y="102"/>
                  </a:cubicBezTo>
                  <a:cubicBezTo>
                    <a:pt x="120" y="98"/>
                    <a:pt x="213" y="94"/>
                    <a:pt x="303" y="90"/>
                  </a:cubicBezTo>
                  <a:cubicBezTo>
                    <a:pt x="218" y="31"/>
                    <a:pt x="173" y="1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8" name="Google Shape;7858;p6"/>
            <p:cNvSpPr/>
            <p:nvPr/>
          </p:nvSpPr>
          <p:spPr>
            <a:xfrm>
              <a:off x="-1417359" y="3082787"/>
              <a:ext cx="15041" cy="9693"/>
            </a:xfrm>
            <a:custGeom>
              <a:avLst/>
              <a:gdLst/>
              <a:ahLst/>
              <a:cxnLst/>
              <a:rect l="l" t="t" r="r" b="b"/>
              <a:pathLst>
                <a:path w="315" h="203" extrusionOk="0">
                  <a:moveTo>
                    <a:pt x="315" y="0"/>
                  </a:moveTo>
                  <a:cubicBezTo>
                    <a:pt x="210" y="52"/>
                    <a:pt x="106" y="104"/>
                    <a:pt x="1" y="157"/>
                  </a:cubicBezTo>
                  <a:cubicBezTo>
                    <a:pt x="8" y="172"/>
                    <a:pt x="19" y="187"/>
                    <a:pt x="27" y="202"/>
                  </a:cubicBezTo>
                  <a:cubicBezTo>
                    <a:pt x="158" y="202"/>
                    <a:pt x="240" y="109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59" name="Google Shape;7859;p6"/>
            <p:cNvSpPr/>
            <p:nvPr/>
          </p:nvSpPr>
          <p:spPr>
            <a:xfrm>
              <a:off x="-2034385" y="3760551"/>
              <a:ext cx="8404" cy="14468"/>
            </a:xfrm>
            <a:custGeom>
              <a:avLst/>
              <a:gdLst/>
              <a:ahLst/>
              <a:cxnLst/>
              <a:rect l="l" t="t" r="r" b="b"/>
              <a:pathLst>
                <a:path w="176" h="303" extrusionOk="0">
                  <a:moveTo>
                    <a:pt x="176" y="0"/>
                  </a:moveTo>
                  <a:lnTo>
                    <a:pt x="176" y="0"/>
                  </a:lnTo>
                  <a:cubicBezTo>
                    <a:pt x="15" y="56"/>
                    <a:pt x="4" y="164"/>
                    <a:pt x="0" y="302"/>
                  </a:cubicBezTo>
                  <a:cubicBezTo>
                    <a:pt x="123" y="228"/>
                    <a:pt x="157" y="13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0" name="Google Shape;7860;p6"/>
            <p:cNvSpPr/>
            <p:nvPr/>
          </p:nvSpPr>
          <p:spPr>
            <a:xfrm>
              <a:off x="-1949294" y="3288256"/>
              <a:ext cx="9550" cy="16951"/>
            </a:xfrm>
            <a:custGeom>
              <a:avLst/>
              <a:gdLst/>
              <a:ahLst/>
              <a:cxnLst/>
              <a:rect l="l" t="t" r="r" b="b"/>
              <a:pathLst>
                <a:path w="200" h="355" extrusionOk="0">
                  <a:moveTo>
                    <a:pt x="199" y="0"/>
                  </a:moveTo>
                  <a:lnTo>
                    <a:pt x="199" y="0"/>
                  </a:lnTo>
                  <a:cubicBezTo>
                    <a:pt x="57" y="67"/>
                    <a:pt x="1" y="179"/>
                    <a:pt x="20" y="354"/>
                  </a:cubicBezTo>
                  <a:cubicBezTo>
                    <a:pt x="90" y="213"/>
                    <a:pt x="143" y="108"/>
                    <a:pt x="19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1" name="Google Shape;7861;p6"/>
            <p:cNvSpPr/>
            <p:nvPr/>
          </p:nvSpPr>
          <p:spPr>
            <a:xfrm>
              <a:off x="-2013900" y="3712514"/>
              <a:ext cx="8308" cy="13800"/>
            </a:xfrm>
            <a:custGeom>
              <a:avLst/>
              <a:gdLst/>
              <a:ahLst/>
              <a:cxnLst/>
              <a:rect l="l" t="t" r="r" b="b"/>
              <a:pathLst>
                <a:path w="174" h="28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1" y="135"/>
                    <a:pt x="1" y="135"/>
                    <a:pt x="20" y="288"/>
                  </a:cubicBezTo>
                  <a:cubicBezTo>
                    <a:pt x="161" y="161"/>
                    <a:pt x="173" y="120"/>
                    <a:pt x="1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2" name="Google Shape;7862;p6"/>
            <p:cNvSpPr/>
            <p:nvPr/>
          </p:nvSpPr>
          <p:spPr>
            <a:xfrm>
              <a:off x="-1954976" y="3381750"/>
              <a:ext cx="9502" cy="18766"/>
            </a:xfrm>
            <a:custGeom>
              <a:avLst/>
              <a:gdLst/>
              <a:ahLst/>
              <a:cxnLst/>
              <a:rect l="l" t="t" r="r" b="b"/>
              <a:pathLst>
                <a:path w="199" h="393" extrusionOk="0">
                  <a:moveTo>
                    <a:pt x="157" y="1"/>
                  </a:moveTo>
                  <a:cubicBezTo>
                    <a:pt x="64" y="97"/>
                    <a:pt x="0" y="206"/>
                    <a:pt x="61" y="393"/>
                  </a:cubicBezTo>
                  <a:cubicBezTo>
                    <a:pt x="113" y="247"/>
                    <a:pt x="157" y="135"/>
                    <a:pt x="199" y="23"/>
                  </a:cubicBezTo>
                  <a:cubicBezTo>
                    <a:pt x="183" y="16"/>
                    <a:pt x="173" y="8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3" name="Google Shape;7863;p6"/>
            <p:cNvSpPr/>
            <p:nvPr/>
          </p:nvSpPr>
          <p:spPr>
            <a:xfrm>
              <a:off x="-2628442" y="4062904"/>
              <a:ext cx="12892" cy="5539"/>
            </a:xfrm>
            <a:custGeom>
              <a:avLst/>
              <a:gdLst/>
              <a:ahLst/>
              <a:cxnLst/>
              <a:rect l="l" t="t" r="r" b="b"/>
              <a:pathLst>
                <a:path w="270" h="116" extrusionOk="0">
                  <a:moveTo>
                    <a:pt x="270" y="0"/>
                  </a:moveTo>
                  <a:cubicBezTo>
                    <a:pt x="180" y="4"/>
                    <a:pt x="90" y="11"/>
                    <a:pt x="0" y="19"/>
                  </a:cubicBezTo>
                  <a:cubicBezTo>
                    <a:pt x="60" y="83"/>
                    <a:pt x="94" y="116"/>
                    <a:pt x="128" y="116"/>
                  </a:cubicBezTo>
                  <a:cubicBezTo>
                    <a:pt x="161" y="116"/>
                    <a:pt x="195" y="78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4" name="Google Shape;7864;p6"/>
            <p:cNvSpPr/>
            <p:nvPr/>
          </p:nvSpPr>
          <p:spPr>
            <a:xfrm>
              <a:off x="-1382358" y="3023148"/>
              <a:ext cx="13609" cy="10410"/>
            </a:xfrm>
            <a:custGeom>
              <a:avLst/>
              <a:gdLst/>
              <a:ahLst/>
              <a:cxnLst/>
              <a:rect l="l" t="t" r="r" b="b"/>
              <a:pathLst>
                <a:path w="285" h="218" extrusionOk="0">
                  <a:moveTo>
                    <a:pt x="284" y="0"/>
                  </a:moveTo>
                  <a:lnTo>
                    <a:pt x="284" y="0"/>
                  </a:lnTo>
                  <a:cubicBezTo>
                    <a:pt x="191" y="71"/>
                    <a:pt x="94" y="142"/>
                    <a:pt x="1" y="218"/>
                  </a:cubicBezTo>
                  <a:cubicBezTo>
                    <a:pt x="139" y="199"/>
                    <a:pt x="244" y="135"/>
                    <a:pt x="28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5" name="Google Shape;7865;p6"/>
            <p:cNvSpPr/>
            <p:nvPr/>
          </p:nvSpPr>
          <p:spPr>
            <a:xfrm>
              <a:off x="-1939410" y="3341783"/>
              <a:ext cx="9120" cy="16283"/>
            </a:xfrm>
            <a:custGeom>
              <a:avLst/>
              <a:gdLst/>
              <a:ahLst/>
              <a:cxnLst/>
              <a:rect l="l" t="t" r="r" b="b"/>
              <a:pathLst>
                <a:path w="191" h="341" extrusionOk="0">
                  <a:moveTo>
                    <a:pt x="187" y="0"/>
                  </a:moveTo>
                  <a:cubicBezTo>
                    <a:pt x="187" y="1"/>
                    <a:pt x="186" y="2"/>
                    <a:pt x="186" y="2"/>
                  </a:cubicBezTo>
                  <a:lnTo>
                    <a:pt x="186" y="2"/>
                  </a:lnTo>
                  <a:cubicBezTo>
                    <a:pt x="188" y="2"/>
                    <a:pt x="189" y="1"/>
                    <a:pt x="190" y="0"/>
                  </a:cubicBezTo>
                  <a:close/>
                  <a:moveTo>
                    <a:pt x="186" y="2"/>
                  </a:moveTo>
                  <a:cubicBezTo>
                    <a:pt x="41" y="66"/>
                    <a:pt x="59" y="218"/>
                    <a:pt x="0" y="340"/>
                  </a:cubicBezTo>
                  <a:cubicBezTo>
                    <a:pt x="119" y="332"/>
                    <a:pt x="123" y="247"/>
                    <a:pt x="145" y="180"/>
                  </a:cubicBezTo>
                  <a:cubicBezTo>
                    <a:pt x="168" y="120"/>
                    <a:pt x="175" y="61"/>
                    <a:pt x="186" y="2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6" name="Google Shape;7866;p6"/>
            <p:cNvSpPr/>
            <p:nvPr/>
          </p:nvSpPr>
          <p:spPr>
            <a:xfrm>
              <a:off x="-1955502" y="3498833"/>
              <a:ext cx="8070" cy="12224"/>
            </a:xfrm>
            <a:custGeom>
              <a:avLst/>
              <a:gdLst/>
              <a:ahLst/>
              <a:cxnLst/>
              <a:rect l="l" t="t" r="r" b="b"/>
              <a:pathLst>
                <a:path w="169" h="256" extrusionOk="0">
                  <a:moveTo>
                    <a:pt x="120" y="0"/>
                  </a:moveTo>
                  <a:cubicBezTo>
                    <a:pt x="1" y="57"/>
                    <a:pt x="1" y="154"/>
                    <a:pt x="19" y="255"/>
                  </a:cubicBezTo>
                  <a:cubicBezTo>
                    <a:pt x="90" y="188"/>
                    <a:pt x="168" y="121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7" name="Google Shape;7867;p6"/>
            <p:cNvSpPr/>
            <p:nvPr/>
          </p:nvSpPr>
          <p:spPr>
            <a:xfrm>
              <a:off x="-2698730" y="4039841"/>
              <a:ext cx="16426" cy="6876"/>
            </a:xfrm>
            <a:custGeom>
              <a:avLst/>
              <a:gdLst/>
              <a:ahLst/>
              <a:cxnLst/>
              <a:rect l="l" t="t" r="r" b="b"/>
              <a:pathLst>
                <a:path w="344" h="144" extrusionOk="0">
                  <a:moveTo>
                    <a:pt x="90" y="1"/>
                  </a:moveTo>
                  <a:cubicBezTo>
                    <a:pt x="63" y="1"/>
                    <a:pt x="37" y="16"/>
                    <a:pt x="0" y="45"/>
                  </a:cubicBezTo>
                  <a:cubicBezTo>
                    <a:pt x="85" y="64"/>
                    <a:pt x="145" y="143"/>
                    <a:pt x="228" y="143"/>
                  </a:cubicBezTo>
                  <a:cubicBezTo>
                    <a:pt x="261" y="143"/>
                    <a:pt x="299" y="132"/>
                    <a:pt x="344" y="102"/>
                  </a:cubicBezTo>
                  <a:cubicBezTo>
                    <a:pt x="261" y="72"/>
                    <a:pt x="206" y="61"/>
                    <a:pt x="164" y="35"/>
                  </a:cubicBezTo>
                  <a:cubicBezTo>
                    <a:pt x="138" y="16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8" name="Google Shape;7868;p6"/>
            <p:cNvSpPr/>
            <p:nvPr/>
          </p:nvSpPr>
          <p:spPr>
            <a:xfrm>
              <a:off x="-2682495" y="3896543"/>
              <a:ext cx="14468" cy="8213"/>
            </a:xfrm>
            <a:custGeom>
              <a:avLst/>
              <a:gdLst/>
              <a:ahLst/>
              <a:cxnLst/>
              <a:rect l="l" t="t" r="r" b="b"/>
              <a:pathLst>
                <a:path w="303" h="172" extrusionOk="0">
                  <a:moveTo>
                    <a:pt x="90" y="1"/>
                  </a:moveTo>
                  <a:cubicBezTo>
                    <a:pt x="64" y="1"/>
                    <a:pt x="33" y="4"/>
                    <a:pt x="0" y="19"/>
                  </a:cubicBezTo>
                  <a:cubicBezTo>
                    <a:pt x="93" y="71"/>
                    <a:pt x="187" y="120"/>
                    <a:pt x="280" y="172"/>
                  </a:cubicBezTo>
                  <a:cubicBezTo>
                    <a:pt x="288" y="158"/>
                    <a:pt x="295" y="142"/>
                    <a:pt x="303" y="127"/>
                  </a:cubicBezTo>
                  <a:cubicBezTo>
                    <a:pt x="243" y="63"/>
                    <a:pt x="183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69" name="Google Shape;7869;p6"/>
            <p:cNvSpPr/>
            <p:nvPr/>
          </p:nvSpPr>
          <p:spPr>
            <a:xfrm>
              <a:off x="-2478507" y="3928106"/>
              <a:ext cx="13800" cy="5587"/>
            </a:xfrm>
            <a:custGeom>
              <a:avLst/>
              <a:gdLst/>
              <a:ahLst/>
              <a:cxnLst/>
              <a:rect l="l" t="t" r="r" b="b"/>
              <a:pathLst>
                <a:path w="289" h="117" extrusionOk="0">
                  <a:moveTo>
                    <a:pt x="288" y="1"/>
                  </a:moveTo>
                  <a:lnTo>
                    <a:pt x="288" y="1"/>
                  </a:lnTo>
                  <a:cubicBezTo>
                    <a:pt x="173" y="20"/>
                    <a:pt x="87" y="30"/>
                    <a:pt x="0" y="42"/>
                  </a:cubicBezTo>
                  <a:cubicBezTo>
                    <a:pt x="4" y="68"/>
                    <a:pt x="12" y="91"/>
                    <a:pt x="16" y="117"/>
                  </a:cubicBezTo>
                  <a:cubicBezTo>
                    <a:pt x="31" y="113"/>
                    <a:pt x="45" y="113"/>
                    <a:pt x="61" y="113"/>
                  </a:cubicBezTo>
                  <a:lnTo>
                    <a:pt x="83" y="113"/>
                  </a:lnTo>
                  <a:cubicBezTo>
                    <a:pt x="90" y="113"/>
                    <a:pt x="102" y="117"/>
                    <a:pt x="109" y="117"/>
                  </a:cubicBezTo>
                  <a:cubicBezTo>
                    <a:pt x="169" y="117"/>
                    <a:pt x="233" y="106"/>
                    <a:pt x="28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0" name="Google Shape;7870;p6"/>
            <p:cNvSpPr/>
            <p:nvPr/>
          </p:nvSpPr>
          <p:spPr>
            <a:xfrm>
              <a:off x="-2075450" y="3700195"/>
              <a:ext cx="11842" cy="18622"/>
            </a:xfrm>
            <a:custGeom>
              <a:avLst/>
              <a:gdLst/>
              <a:ahLst/>
              <a:cxnLst/>
              <a:rect l="l" t="t" r="r" b="b"/>
              <a:pathLst>
                <a:path w="248" h="390" extrusionOk="0">
                  <a:moveTo>
                    <a:pt x="203" y="0"/>
                  </a:moveTo>
                  <a:cubicBezTo>
                    <a:pt x="146" y="127"/>
                    <a:pt x="46" y="232"/>
                    <a:pt x="1" y="367"/>
                  </a:cubicBezTo>
                  <a:cubicBezTo>
                    <a:pt x="15" y="374"/>
                    <a:pt x="30" y="381"/>
                    <a:pt x="41" y="389"/>
                  </a:cubicBezTo>
                  <a:cubicBezTo>
                    <a:pt x="108" y="266"/>
                    <a:pt x="180" y="146"/>
                    <a:pt x="247" y="26"/>
                  </a:cubicBezTo>
                  <a:cubicBezTo>
                    <a:pt x="232" y="19"/>
                    <a:pt x="217" y="12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1" name="Google Shape;7871;p6"/>
            <p:cNvSpPr/>
            <p:nvPr/>
          </p:nvSpPr>
          <p:spPr>
            <a:xfrm>
              <a:off x="-2026554" y="3355726"/>
              <a:ext cx="11126" cy="15375"/>
            </a:xfrm>
            <a:custGeom>
              <a:avLst/>
              <a:gdLst/>
              <a:ahLst/>
              <a:cxnLst/>
              <a:rect l="l" t="t" r="r" b="b"/>
              <a:pathLst>
                <a:path w="233" h="322" extrusionOk="0">
                  <a:moveTo>
                    <a:pt x="233" y="0"/>
                  </a:moveTo>
                  <a:cubicBezTo>
                    <a:pt x="199" y="7"/>
                    <a:pt x="147" y="0"/>
                    <a:pt x="135" y="18"/>
                  </a:cubicBezTo>
                  <a:cubicBezTo>
                    <a:pt x="86" y="108"/>
                    <a:pt x="53" y="202"/>
                    <a:pt x="0" y="321"/>
                  </a:cubicBezTo>
                  <a:cubicBezTo>
                    <a:pt x="121" y="287"/>
                    <a:pt x="169" y="242"/>
                    <a:pt x="154" y="161"/>
                  </a:cubicBezTo>
                  <a:cubicBezTo>
                    <a:pt x="143" y="85"/>
                    <a:pt x="173" y="37"/>
                    <a:pt x="23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2" name="Google Shape;7872;p6"/>
            <p:cNvSpPr/>
            <p:nvPr/>
          </p:nvSpPr>
          <p:spPr>
            <a:xfrm>
              <a:off x="-2698396" y="3856194"/>
              <a:ext cx="14707" cy="8452"/>
            </a:xfrm>
            <a:custGeom>
              <a:avLst/>
              <a:gdLst/>
              <a:ahLst/>
              <a:cxnLst/>
              <a:rect l="l" t="t" r="r" b="b"/>
              <a:pathLst>
                <a:path w="308" h="177" extrusionOk="0">
                  <a:moveTo>
                    <a:pt x="90" y="0"/>
                  </a:moveTo>
                  <a:cubicBezTo>
                    <a:pt x="64" y="0"/>
                    <a:pt x="34" y="8"/>
                    <a:pt x="0" y="19"/>
                  </a:cubicBezTo>
                  <a:cubicBezTo>
                    <a:pt x="131" y="87"/>
                    <a:pt x="217" y="131"/>
                    <a:pt x="307" y="176"/>
                  </a:cubicBezTo>
                  <a:cubicBezTo>
                    <a:pt x="235" y="128"/>
                    <a:pt x="213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3" name="Google Shape;7873;p6"/>
            <p:cNvSpPr/>
            <p:nvPr/>
          </p:nvSpPr>
          <p:spPr>
            <a:xfrm>
              <a:off x="-2207908" y="3905615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210" y="1"/>
                  </a:moveTo>
                  <a:lnTo>
                    <a:pt x="210" y="1"/>
                  </a:lnTo>
                  <a:cubicBezTo>
                    <a:pt x="75" y="46"/>
                    <a:pt x="1" y="154"/>
                    <a:pt x="8" y="300"/>
                  </a:cubicBezTo>
                  <a:cubicBezTo>
                    <a:pt x="83" y="187"/>
                    <a:pt x="142" y="102"/>
                    <a:pt x="21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4" name="Google Shape;7874;p6"/>
            <p:cNvSpPr/>
            <p:nvPr/>
          </p:nvSpPr>
          <p:spPr>
            <a:xfrm>
              <a:off x="-2157914" y="3897784"/>
              <a:ext cx="10362" cy="13418"/>
            </a:xfrm>
            <a:custGeom>
              <a:avLst/>
              <a:gdLst/>
              <a:ahLst/>
              <a:cxnLst/>
              <a:rect l="l" t="t" r="r" b="b"/>
              <a:pathLst>
                <a:path w="217" h="281" extrusionOk="0">
                  <a:moveTo>
                    <a:pt x="184" y="1"/>
                  </a:moveTo>
                  <a:cubicBezTo>
                    <a:pt x="90" y="60"/>
                    <a:pt x="1" y="132"/>
                    <a:pt x="19" y="281"/>
                  </a:cubicBezTo>
                  <a:cubicBezTo>
                    <a:pt x="82" y="199"/>
                    <a:pt x="150" y="120"/>
                    <a:pt x="217" y="42"/>
                  </a:cubicBezTo>
                  <a:cubicBezTo>
                    <a:pt x="206" y="27"/>
                    <a:pt x="194" y="11"/>
                    <a:pt x="18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5" name="Google Shape;7875;p6"/>
            <p:cNvSpPr/>
            <p:nvPr/>
          </p:nvSpPr>
          <p:spPr>
            <a:xfrm>
              <a:off x="-2133657" y="3813888"/>
              <a:ext cx="10410" cy="14325"/>
            </a:xfrm>
            <a:custGeom>
              <a:avLst/>
              <a:gdLst/>
              <a:ahLst/>
              <a:cxnLst/>
              <a:rect l="l" t="t" r="r" b="b"/>
              <a:pathLst>
                <a:path w="218" h="300" extrusionOk="0">
                  <a:moveTo>
                    <a:pt x="218" y="0"/>
                  </a:moveTo>
                  <a:cubicBezTo>
                    <a:pt x="143" y="101"/>
                    <a:pt x="71" y="198"/>
                    <a:pt x="0" y="300"/>
                  </a:cubicBezTo>
                  <a:cubicBezTo>
                    <a:pt x="113" y="229"/>
                    <a:pt x="214" y="150"/>
                    <a:pt x="2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6" name="Google Shape;7876;p6"/>
            <p:cNvSpPr/>
            <p:nvPr/>
          </p:nvSpPr>
          <p:spPr>
            <a:xfrm>
              <a:off x="-2702837" y="3928679"/>
              <a:ext cx="14612" cy="8213"/>
            </a:xfrm>
            <a:custGeom>
              <a:avLst/>
              <a:gdLst/>
              <a:ahLst/>
              <a:cxnLst/>
              <a:rect l="l" t="t" r="r" b="b"/>
              <a:pathLst>
                <a:path w="306" h="172" extrusionOk="0">
                  <a:moveTo>
                    <a:pt x="0" y="0"/>
                  </a:moveTo>
                  <a:cubicBezTo>
                    <a:pt x="131" y="123"/>
                    <a:pt x="187" y="172"/>
                    <a:pt x="231" y="172"/>
                  </a:cubicBezTo>
                  <a:cubicBezTo>
                    <a:pt x="258" y="172"/>
                    <a:pt x="280" y="157"/>
                    <a:pt x="306" y="135"/>
                  </a:cubicBezTo>
                  <a:cubicBezTo>
                    <a:pt x="209" y="94"/>
                    <a:pt x="116" y="52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7" name="Google Shape;7877;p6"/>
            <p:cNvSpPr/>
            <p:nvPr/>
          </p:nvSpPr>
          <p:spPr>
            <a:xfrm>
              <a:off x="-2665544" y="4022937"/>
              <a:ext cx="15376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0" y="0"/>
                  </a:moveTo>
                  <a:lnTo>
                    <a:pt x="0" y="0"/>
                  </a:lnTo>
                  <a:cubicBezTo>
                    <a:pt x="63" y="94"/>
                    <a:pt x="120" y="135"/>
                    <a:pt x="180" y="135"/>
                  </a:cubicBezTo>
                  <a:cubicBezTo>
                    <a:pt x="225" y="135"/>
                    <a:pt x="270" y="112"/>
                    <a:pt x="322" y="71"/>
                  </a:cubicBezTo>
                  <a:cubicBezTo>
                    <a:pt x="220" y="49"/>
                    <a:pt x="120" y="26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8" name="Google Shape;7878;p6"/>
            <p:cNvSpPr/>
            <p:nvPr/>
          </p:nvSpPr>
          <p:spPr>
            <a:xfrm>
              <a:off x="-1999766" y="3664144"/>
              <a:ext cx="9311" cy="12893"/>
            </a:xfrm>
            <a:custGeom>
              <a:avLst/>
              <a:gdLst/>
              <a:ahLst/>
              <a:cxnLst/>
              <a:rect l="l" t="t" r="r" b="b"/>
              <a:pathLst>
                <a:path w="195" h="27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05" y="75"/>
                    <a:pt x="67" y="149"/>
                    <a:pt x="0" y="270"/>
                  </a:cubicBezTo>
                  <a:cubicBezTo>
                    <a:pt x="176" y="217"/>
                    <a:pt x="195" y="123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79" name="Google Shape;7879;p6"/>
            <p:cNvSpPr/>
            <p:nvPr/>
          </p:nvSpPr>
          <p:spPr>
            <a:xfrm>
              <a:off x="-2604138" y="4069159"/>
              <a:ext cx="13227" cy="4679"/>
            </a:xfrm>
            <a:custGeom>
              <a:avLst/>
              <a:gdLst/>
              <a:ahLst/>
              <a:cxnLst/>
              <a:rect l="l" t="t" r="r" b="b"/>
              <a:pathLst>
                <a:path w="277" h="98" extrusionOk="0">
                  <a:moveTo>
                    <a:pt x="164" y="0"/>
                  </a:moveTo>
                  <a:cubicBezTo>
                    <a:pt x="112" y="0"/>
                    <a:pt x="56" y="19"/>
                    <a:pt x="0" y="37"/>
                  </a:cubicBezTo>
                  <a:cubicBezTo>
                    <a:pt x="83" y="56"/>
                    <a:pt x="168" y="75"/>
                    <a:pt x="254" y="97"/>
                  </a:cubicBezTo>
                  <a:cubicBezTo>
                    <a:pt x="262" y="75"/>
                    <a:pt x="269" y="56"/>
                    <a:pt x="276" y="33"/>
                  </a:cubicBezTo>
                  <a:cubicBezTo>
                    <a:pt x="240" y="11"/>
                    <a:pt x="206" y="0"/>
                    <a:pt x="1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0" name="Google Shape;7880;p6"/>
            <p:cNvSpPr/>
            <p:nvPr/>
          </p:nvSpPr>
          <p:spPr>
            <a:xfrm>
              <a:off x="-2267548" y="3989321"/>
              <a:ext cx="16140" cy="5396"/>
            </a:xfrm>
            <a:custGeom>
              <a:avLst/>
              <a:gdLst/>
              <a:ahLst/>
              <a:cxnLst/>
              <a:rect l="l" t="t" r="r" b="b"/>
              <a:pathLst>
                <a:path w="338" h="113" extrusionOk="0">
                  <a:moveTo>
                    <a:pt x="1" y="102"/>
                  </a:moveTo>
                  <a:lnTo>
                    <a:pt x="1" y="106"/>
                  </a:lnTo>
                  <a:cubicBezTo>
                    <a:pt x="4" y="106"/>
                    <a:pt x="4" y="106"/>
                    <a:pt x="4" y="102"/>
                  </a:cubicBezTo>
                  <a:close/>
                  <a:moveTo>
                    <a:pt x="263" y="1"/>
                  </a:moveTo>
                  <a:cubicBezTo>
                    <a:pt x="151" y="1"/>
                    <a:pt x="72" y="27"/>
                    <a:pt x="4" y="102"/>
                  </a:cubicBezTo>
                  <a:cubicBezTo>
                    <a:pt x="35" y="109"/>
                    <a:pt x="65" y="113"/>
                    <a:pt x="91" y="113"/>
                  </a:cubicBezTo>
                  <a:cubicBezTo>
                    <a:pt x="170" y="113"/>
                    <a:pt x="248" y="83"/>
                    <a:pt x="337" y="4"/>
                  </a:cubicBezTo>
                  <a:cubicBezTo>
                    <a:pt x="311" y="1"/>
                    <a:pt x="285" y="1"/>
                    <a:pt x="2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1" name="Google Shape;7881;p6"/>
            <p:cNvSpPr/>
            <p:nvPr/>
          </p:nvSpPr>
          <p:spPr>
            <a:xfrm>
              <a:off x="-1982480" y="3495443"/>
              <a:ext cx="6685" cy="15375"/>
            </a:xfrm>
            <a:custGeom>
              <a:avLst/>
              <a:gdLst/>
              <a:ahLst/>
              <a:cxnLst/>
              <a:rect l="l" t="t" r="r" b="b"/>
              <a:pathLst>
                <a:path w="140" h="322" extrusionOk="0">
                  <a:moveTo>
                    <a:pt x="140" y="1"/>
                  </a:moveTo>
                  <a:lnTo>
                    <a:pt x="140" y="1"/>
                  </a:lnTo>
                  <a:cubicBezTo>
                    <a:pt x="0" y="90"/>
                    <a:pt x="23" y="184"/>
                    <a:pt x="57" y="322"/>
                  </a:cubicBezTo>
                  <a:cubicBezTo>
                    <a:pt x="87" y="195"/>
                    <a:pt x="109" y="116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2" name="Google Shape;7882;p6"/>
            <p:cNvSpPr/>
            <p:nvPr/>
          </p:nvSpPr>
          <p:spPr>
            <a:xfrm>
              <a:off x="-2588094" y="3968836"/>
              <a:ext cx="13418" cy="4297"/>
            </a:xfrm>
            <a:custGeom>
              <a:avLst/>
              <a:gdLst/>
              <a:ahLst/>
              <a:cxnLst/>
              <a:rect l="l" t="t" r="r" b="b"/>
              <a:pathLst>
                <a:path w="281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57"/>
                    <a:pt x="87" y="90"/>
                    <a:pt x="142" y="90"/>
                  </a:cubicBezTo>
                  <a:cubicBezTo>
                    <a:pt x="180" y="90"/>
                    <a:pt x="228" y="71"/>
                    <a:pt x="280" y="26"/>
                  </a:cubicBezTo>
                  <a:cubicBezTo>
                    <a:pt x="165" y="15"/>
                    <a:pt x="83" y="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3" name="Google Shape;7883;p6"/>
            <p:cNvSpPr/>
            <p:nvPr/>
          </p:nvSpPr>
          <p:spPr>
            <a:xfrm>
              <a:off x="-2725900" y="3918317"/>
              <a:ext cx="8977" cy="6971"/>
            </a:xfrm>
            <a:custGeom>
              <a:avLst/>
              <a:gdLst/>
              <a:ahLst/>
              <a:cxnLst/>
              <a:rect l="l" t="t" r="r" b="b"/>
              <a:pathLst>
                <a:path w="188" h="146" extrusionOk="0">
                  <a:moveTo>
                    <a:pt x="71" y="0"/>
                  </a:moveTo>
                  <a:cubicBezTo>
                    <a:pt x="49" y="0"/>
                    <a:pt x="26" y="0"/>
                    <a:pt x="0" y="4"/>
                  </a:cubicBezTo>
                  <a:cubicBezTo>
                    <a:pt x="49" y="42"/>
                    <a:pt x="102" y="83"/>
                    <a:pt x="180" y="146"/>
                  </a:cubicBezTo>
                  <a:cubicBezTo>
                    <a:pt x="188" y="23"/>
                    <a:pt x="135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4" name="Google Shape;7884;p6"/>
            <p:cNvSpPr/>
            <p:nvPr/>
          </p:nvSpPr>
          <p:spPr>
            <a:xfrm>
              <a:off x="-2082755" y="3795647"/>
              <a:ext cx="8213" cy="12224"/>
            </a:xfrm>
            <a:custGeom>
              <a:avLst/>
              <a:gdLst/>
              <a:ahLst/>
              <a:cxnLst/>
              <a:rect l="l" t="t" r="r" b="b"/>
              <a:pathLst>
                <a:path w="172" h="256" extrusionOk="0">
                  <a:moveTo>
                    <a:pt x="172" y="1"/>
                  </a:moveTo>
                  <a:cubicBezTo>
                    <a:pt x="45" y="38"/>
                    <a:pt x="0" y="128"/>
                    <a:pt x="11" y="256"/>
                  </a:cubicBezTo>
                  <a:cubicBezTo>
                    <a:pt x="131" y="214"/>
                    <a:pt x="154" y="109"/>
                    <a:pt x="1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5" name="Google Shape;7885;p6"/>
            <p:cNvSpPr/>
            <p:nvPr/>
          </p:nvSpPr>
          <p:spPr>
            <a:xfrm>
              <a:off x="-2496175" y="4114665"/>
              <a:ext cx="10601" cy="3629"/>
            </a:xfrm>
            <a:custGeom>
              <a:avLst/>
              <a:gdLst/>
              <a:ahLst/>
              <a:cxnLst/>
              <a:rect l="l" t="t" r="r" b="b"/>
              <a:pathLst>
                <a:path w="222" h="76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87" y="4"/>
                    <a:pt x="154" y="12"/>
                    <a:pt x="120" y="15"/>
                  </a:cubicBezTo>
                  <a:cubicBezTo>
                    <a:pt x="82" y="19"/>
                    <a:pt x="42" y="19"/>
                    <a:pt x="1" y="19"/>
                  </a:cubicBezTo>
                  <a:cubicBezTo>
                    <a:pt x="60" y="57"/>
                    <a:pt x="94" y="75"/>
                    <a:pt x="120" y="75"/>
                  </a:cubicBezTo>
                  <a:cubicBezTo>
                    <a:pt x="150" y="75"/>
                    <a:pt x="172" y="53"/>
                    <a:pt x="2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6" name="Google Shape;7886;p6"/>
            <p:cNvSpPr/>
            <p:nvPr/>
          </p:nvSpPr>
          <p:spPr>
            <a:xfrm>
              <a:off x="-2053150" y="3446165"/>
              <a:ext cx="12367" cy="12558"/>
            </a:xfrm>
            <a:custGeom>
              <a:avLst/>
              <a:gdLst/>
              <a:ahLst/>
              <a:cxnLst/>
              <a:rect l="l" t="t" r="r" b="b"/>
              <a:pathLst>
                <a:path w="259" h="263" extrusionOk="0">
                  <a:moveTo>
                    <a:pt x="135" y="1"/>
                  </a:moveTo>
                  <a:cubicBezTo>
                    <a:pt x="139" y="1"/>
                    <a:pt x="139" y="4"/>
                    <a:pt x="143" y="4"/>
                  </a:cubicBezTo>
                  <a:lnTo>
                    <a:pt x="143" y="1"/>
                  </a:lnTo>
                  <a:close/>
                  <a:moveTo>
                    <a:pt x="143" y="4"/>
                  </a:moveTo>
                  <a:lnTo>
                    <a:pt x="143" y="4"/>
                  </a:lnTo>
                  <a:cubicBezTo>
                    <a:pt x="112" y="87"/>
                    <a:pt x="0" y="169"/>
                    <a:pt x="154" y="263"/>
                  </a:cubicBezTo>
                  <a:cubicBezTo>
                    <a:pt x="176" y="165"/>
                    <a:pt x="259" y="80"/>
                    <a:pt x="14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7" name="Google Shape;7887;p6"/>
            <p:cNvSpPr/>
            <p:nvPr/>
          </p:nvSpPr>
          <p:spPr>
            <a:xfrm>
              <a:off x="-2536858" y="3901366"/>
              <a:ext cx="10362" cy="3581"/>
            </a:xfrm>
            <a:custGeom>
              <a:avLst/>
              <a:gdLst/>
              <a:ahLst/>
              <a:cxnLst/>
              <a:rect l="l" t="t" r="r" b="b"/>
              <a:pathLst>
                <a:path w="217" h="75" extrusionOk="0">
                  <a:moveTo>
                    <a:pt x="0" y="0"/>
                  </a:moveTo>
                  <a:lnTo>
                    <a:pt x="0" y="0"/>
                  </a:lnTo>
                  <a:cubicBezTo>
                    <a:pt x="37" y="45"/>
                    <a:pt x="79" y="75"/>
                    <a:pt x="120" y="75"/>
                  </a:cubicBezTo>
                  <a:cubicBezTo>
                    <a:pt x="149" y="75"/>
                    <a:pt x="184" y="57"/>
                    <a:pt x="217" y="19"/>
                  </a:cubicBezTo>
                  <a:cubicBezTo>
                    <a:pt x="142" y="12"/>
                    <a:pt x="71" y="7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8" name="Google Shape;7888;p6"/>
            <p:cNvSpPr/>
            <p:nvPr/>
          </p:nvSpPr>
          <p:spPr>
            <a:xfrm>
              <a:off x="-1375912" y="3060631"/>
              <a:ext cx="9693" cy="9359"/>
            </a:xfrm>
            <a:custGeom>
              <a:avLst/>
              <a:gdLst/>
              <a:ahLst/>
              <a:cxnLst/>
              <a:rect l="l" t="t" r="r" b="b"/>
              <a:pathLst>
                <a:path w="203" h="196" extrusionOk="0">
                  <a:moveTo>
                    <a:pt x="194" y="30"/>
                  </a:moveTo>
                  <a:lnTo>
                    <a:pt x="194" y="35"/>
                  </a:lnTo>
                  <a:cubicBezTo>
                    <a:pt x="198" y="30"/>
                    <a:pt x="198" y="30"/>
                    <a:pt x="202" y="30"/>
                  </a:cubicBezTo>
                  <a:close/>
                  <a:moveTo>
                    <a:pt x="194" y="35"/>
                  </a:moveTo>
                  <a:cubicBezTo>
                    <a:pt x="127" y="61"/>
                    <a:pt x="0" y="0"/>
                    <a:pt x="4" y="195"/>
                  </a:cubicBezTo>
                  <a:cubicBezTo>
                    <a:pt x="64" y="97"/>
                    <a:pt x="183" y="147"/>
                    <a:pt x="194" y="3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89" name="Google Shape;7889;p6"/>
            <p:cNvSpPr/>
            <p:nvPr/>
          </p:nvSpPr>
          <p:spPr>
            <a:xfrm>
              <a:off x="-1366267" y="3054758"/>
              <a:ext cx="10027" cy="7353"/>
            </a:xfrm>
            <a:custGeom>
              <a:avLst/>
              <a:gdLst/>
              <a:ahLst/>
              <a:cxnLst/>
              <a:rect l="l" t="t" r="r" b="b"/>
              <a:pathLst>
                <a:path w="210" h="154" extrusionOk="0">
                  <a:moveTo>
                    <a:pt x="209" y="4"/>
                  </a:moveTo>
                  <a:cubicBezTo>
                    <a:pt x="209" y="4"/>
                    <a:pt x="206" y="8"/>
                    <a:pt x="206" y="11"/>
                  </a:cubicBezTo>
                  <a:lnTo>
                    <a:pt x="209" y="11"/>
                  </a:lnTo>
                  <a:lnTo>
                    <a:pt x="209" y="4"/>
                  </a:lnTo>
                  <a:close/>
                  <a:moveTo>
                    <a:pt x="142" y="1"/>
                  </a:moveTo>
                  <a:cubicBezTo>
                    <a:pt x="78" y="1"/>
                    <a:pt x="49" y="41"/>
                    <a:pt x="0" y="153"/>
                  </a:cubicBezTo>
                  <a:cubicBezTo>
                    <a:pt x="101" y="153"/>
                    <a:pt x="161" y="94"/>
                    <a:pt x="206" y="11"/>
                  </a:cubicBezTo>
                  <a:cubicBezTo>
                    <a:pt x="179" y="4"/>
                    <a:pt x="161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0" name="Google Shape;7890;p6"/>
            <p:cNvSpPr/>
            <p:nvPr/>
          </p:nvSpPr>
          <p:spPr>
            <a:xfrm>
              <a:off x="-2720552" y="4002357"/>
              <a:ext cx="9837" cy="5396"/>
            </a:xfrm>
            <a:custGeom>
              <a:avLst/>
              <a:gdLst/>
              <a:ahLst/>
              <a:cxnLst/>
              <a:rect l="l" t="t" r="r" b="b"/>
              <a:pathLst>
                <a:path w="206" h="113" extrusionOk="0">
                  <a:moveTo>
                    <a:pt x="94" y="1"/>
                  </a:moveTo>
                  <a:cubicBezTo>
                    <a:pt x="68" y="1"/>
                    <a:pt x="38" y="9"/>
                    <a:pt x="1" y="31"/>
                  </a:cubicBezTo>
                  <a:cubicBezTo>
                    <a:pt x="79" y="64"/>
                    <a:pt x="128" y="90"/>
                    <a:pt x="176" y="113"/>
                  </a:cubicBezTo>
                  <a:cubicBezTo>
                    <a:pt x="184" y="98"/>
                    <a:pt x="195" y="83"/>
                    <a:pt x="206" y="68"/>
                  </a:cubicBezTo>
                  <a:cubicBezTo>
                    <a:pt x="173" y="38"/>
                    <a:pt x="147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1" name="Google Shape;7891;p6"/>
            <p:cNvSpPr/>
            <p:nvPr/>
          </p:nvSpPr>
          <p:spPr>
            <a:xfrm>
              <a:off x="-2745525" y="3986504"/>
              <a:ext cx="10601" cy="8213"/>
            </a:xfrm>
            <a:custGeom>
              <a:avLst/>
              <a:gdLst/>
              <a:ahLst/>
              <a:cxnLst/>
              <a:rect l="l" t="t" r="r" b="b"/>
              <a:pathLst>
                <a:path w="222" h="172" extrusionOk="0">
                  <a:moveTo>
                    <a:pt x="30" y="1"/>
                  </a:moveTo>
                  <a:cubicBezTo>
                    <a:pt x="23" y="15"/>
                    <a:pt x="11" y="27"/>
                    <a:pt x="0" y="41"/>
                  </a:cubicBezTo>
                  <a:cubicBezTo>
                    <a:pt x="61" y="79"/>
                    <a:pt x="120" y="113"/>
                    <a:pt x="221" y="172"/>
                  </a:cubicBezTo>
                  <a:cubicBezTo>
                    <a:pt x="180" y="23"/>
                    <a:pt x="75" y="56"/>
                    <a:pt x="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2" name="Google Shape;7892;p6"/>
            <p:cNvSpPr/>
            <p:nvPr/>
          </p:nvSpPr>
          <p:spPr>
            <a:xfrm>
              <a:off x="-1988019" y="3638072"/>
              <a:ext cx="6876" cy="9836"/>
            </a:xfrm>
            <a:custGeom>
              <a:avLst/>
              <a:gdLst/>
              <a:ahLst/>
              <a:cxnLst/>
              <a:rect l="l" t="t" r="r" b="b"/>
              <a:pathLst>
                <a:path w="144" h="206" extrusionOk="0">
                  <a:moveTo>
                    <a:pt x="61" y="0"/>
                  </a:moveTo>
                  <a:cubicBezTo>
                    <a:pt x="46" y="57"/>
                    <a:pt x="27" y="112"/>
                    <a:pt x="1" y="206"/>
                  </a:cubicBezTo>
                  <a:cubicBezTo>
                    <a:pt x="121" y="146"/>
                    <a:pt x="143" y="90"/>
                    <a:pt x="116" y="15"/>
                  </a:cubicBezTo>
                  <a:cubicBezTo>
                    <a:pt x="99" y="12"/>
                    <a:pt x="80" y="4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3" name="Google Shape;7893;p6"/>
            <p:cNvSpPr/>
            <p:nvPr/>
          </p:nvSpPr>
          <p:spPr>
            <a:xfrm>
              <a:off x="-2634507" y="4003980"/>
              <a:ext cx="13609" cy="5587"/>
            </a:xfrm>
            <a:custGeom>
              <a:avLst/>
              <a:gdLst/>
              <a:ahLst/>
              <a:cxnLst/>
              <a:rect l="l" t="t" r="r" b="b"/>
              <a:pathLst>
                <a:path w="285" h="117" extrusionOk="0">
                  <a:moveTo>
                    <a:pt x="120" y="1"/>
                  </a:moveTo>
                  <a:cubicBezTo>
                    <a:pt x="91" y="1"/>
                    <a:pt x="57" y="16"/>
                    <a:pt x="1" y="34"/>
                  </a:cubicBezTo>
                  <a:cubicBezTo>
                    <a:pt x="98" y="64"/>
                    <a:pt x="172" y="87"/>
                    <a:pt x="284" y="116"/>
                  </a:cubicBezTo>
                  <a:cubicBezTo>
                    <a:pt x="203" y="34"/>
                    <a:pt x="169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4" name="Google Shape;7894;p6"/>
            <p:cNvSpPr/>
            <p:nvPr/>
          </p:nvSpPr>
          <p:spPr>
            <a:xfrm>
              <a:off x="-2012802" y="3624320"/>
              <a:ext cx="6446" cy="11126"/>
            </a:xfrm>
            <a:custGeom>
              <a:avLst/>
              <a:gdLst/>
              <a:ahLst/>
              <a:cxnLst/>
              <a:rect l="l" t="t" r="r" b="b"/>
              <a:pathLst>
                <a:path w="135" h="233" extrusionOk="0">
                  <a:moveTo>
                    <a:pt x="135" y="0"/>
                  </a:moveTo>
                  <a:lnTo>
                    <a:pt x="135" y="0"/>
                  </a:lnTo>
                  <a:cubicBezTo>
                    <a:pt x="0" y="64"/>
                    <a:pt x="34" y="150"/>
                    <a:pt x="23" y="217"/>
                  </a:cubicBezTo>
                  <a:cubicBezTo>
                    <a:pt x="38" y="221"/>
                    <a:pt x="52" y="229"/>
                    <a:pt x="68" y="233"/>
                  </a:cubicBezTo>
                  <a:cubicBezTo>
                    <a:pt x="86" y="165"/>
                    <a:pt x="105" y="102"/>
                    <a:pt x="1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5" name="Google Shape;7895;p6"/>
            <p:cNvSpPr/>
            <p:nvPr/>
          </p:nvSpPr>
          <p:spPr>
            <a:xfrm>
              <a:off x="-2710763" y="3879401"/>
              <a:ext cx="8117" cy="5921"/>
            </a:xfrm>
            <a:custGeom>
              <a:avLst/>
              <a:gdLst/>
              <a:ahLst/>
              <a:cxnLst/>
              <a:rect l="l" t="t" r="r" b="b"/>
              <a:pathLst>
                <a:path w="170" h="124" extrusionOk="0">
                  <a:moveTo>
                    <a:pt x="13" y="1"/>
                  </a:moveTo>
                  <a:lnTo>
                    <a:pt x="13" y="1"/>
                  </a:lnTo>
                  <a:cubicBezTo>
                    <a:pt x="1" y="101"/>
                    <a:pt x="39" y="124"/>
                    <a:pt x="91" y="124"/>
                  </a:cubicBezTo>
                  <a:cubicBezTo>
                    <a:pt x="118" y="124"/>
                    <a:pt x="140" y="120"/>
                    <a:pt x="170" y="116"/>
                  </a:cubicBezTo>
                  <a:cubicBezTo>
                    <a:pt x="121" y="79"/>
                    <a:pt x="73" y="46"/>
                    <a:pt x="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6" name="Google Shape;7896;p6"/>
            <p:cNvSpPr/>
            <p:nvPr/>
          </p:nvSpPr>
          <p:spPr>
            <a:xfrm>
              <a:off x="-2087626" y="3807823"/>
              <a:ext cx="6876" cy="8977"/>
            </a:xfrm>
            <a:custGeom>
              <a:avLst/>
              <a:gdLst/>
              <a:ahLst/>
              <a:cxnLst/>
              <a:rect l="l" t="t" r="r" b="b"/>
              <a:pathLst>
                <a:path w="144" h="188" extrusionOk="0">
                  <a:moveTo>
                    <a:pt x="106" y="1"/>
                  </a:moveTo>
                  <a:lnTo>
                    <a:pt x="106" y="4"/>
                  </a:lnTo>
                  <a:lnTo>
                    <a:pt x="113" y="4"/>
                  </a:lnTo>
                  <a:lnTo>
                    <a:pt x="113" y="1"/>
                  </a:lnTo>
                  <a:close/>
                  <a:moveTo>
                    <a:pt x="106" y="4"/>
                  </a:moveTo>
                  <a:lnTo>
                    <a:pt x="106" y="4"/>
                  </a:lnTo>
                  <a:cubicBezTo>
                    <a:pt x="49" y="45"/>
                    <a:pt x="1" y="90"/>
                    <a:pt x="35" y="187"/>
                  </a:cubicBezTo>
                  <a:cubicBezTo>
                    <a:pt x="128" y="142"/>
                    <a:pt x="144" y="82"/>
                    <a:pt x="106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7" name="Google Shape;7897;p6"/>
            <p:cNvSpPr/>
            <p:nvPr/>
          </p:nvSpPr>
          <p:spPr>
            <a:xfrm>
              <a:off x="-1343442" y="2995453"/>
              <a:ext cx="10744" cy="10075"/>
            </a:xfrm>
            <a:custGeom>
              <a:avLst/>
              <a:gdLst/>
              <a:ahLst/>
              <a:cxnLst/>
              <a:rect l="l" t="t" r="r" b="b"/>
              <a:pathLst>
                <a:path w="225" h="211" extrusionOk="0">
                  <a:moveTo>
                    <a:pt x="225" y="1"/>
                  </a:moveTo>
                  <a:lnTo>
                    <a:pt x="225" y="1"/>
                  </a:lnTo>
                  <a:cubicBezTo>
                    <a:pt x="138" y="68"/>
                    <a:pt x="71" y="121"/>
                    <a:pt x="0" y="173"/>
                  </a:cubicBezTo>
                  <a:cubicBezTo>
                    <a:pt x="12" y="184"/>
                    <a:pt x="23" y="196"/>
                    <a:pt x="34" y="211"/>
                  </a:cubicBezTo>
                  <a:cubicBezTo>
                    <a:pt x="79" y="128"/>
                    <a:pt x="202" y="135"/>
                    <a:pt x="22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8" name="Google Shape;7898;p6"/>
            <p:cNvSpPr/>
            <p:nvPr/>
          </p:nvSpPr>
          <p:spPr>
            <a:xfrm>
              <a:off x="-1482872" y="3116642"/>
              <a:ext cx="8786" cy="4727"/>
            </a:xfrm>
            <a:custGeom>
              <a:avLst/>
              <a:gdLst/>
              <a:ahLst/>
              <a:cxnLst/>
              <a:rect l="l" t="t" r="r" b="b"/>
              <a:pathLst>
                <a:path w="184" h="99" extrusionOk="0">
                  <a:moveTo>
                    <a:pt x="65" y="1"/>
                  </a:moveTo>
                  <a:cubicBezTo>
                    <a:pt x="31" y="1"/>
                    <a:pt x="5" y="23"/>
                    <a:pt x="1" y="99"/>
                  </a:cubicBezTo>
                  <a:cubicBezTo>
                    <a:pt x="68" y="76"/>
                    <a:pt x="128" y="54"/>
                    <a:pt x="184" y="35"/>
                  </a:cubicBezTo>
                  <a:cubicBezTo>
                    <a:pt x="169" y="35"/>
                    <a:pt x="146" y="28"/>
                    <a:pt x="128" y="20"/>
                  </a:cubicBezTo>
                  <a:cubicBezTo>
                    <a:pt x="106" y="13"/>
                    <a:pt x="83" y="1"/>
                    <a:pt x="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9" name="Google Shape;7899;p6"/>
            <p:cNvSpPr/>
            <p:nvPr/>
          </p:nvSpPr>
          <p:spPr>
            <a:xfrm>
              <a:off x="-2579881" y="4073409"/>
              <a:ext cx="8404" cy="3629"/>
            </a:xfrm>
            <a:custGeom>
              <a:avLst/>
              <a:gdLst/>
              <a:ahLst/>
              <a:cxnLst/>
              <a:rect l="l" t="t" r="r" b="b"/>
              <a:pathLst>
                <a:path w="176" h="76" extrusionOk="0">
                  <a:moveTo>
                    <a:pt x="19" y="1"/>
                  </a:moveTo>
                  <a:cubicBezTo>
                    <a:pt x="15" y="1"/>
                    <a:pt x="8" y="38"/>
                    <a:pt x="1" y="75"/>
                  </a:cubicBezTo>
                  <a:cubicBezTo>
                    <a:pt x="72" y="65"/>
                    <a:pt x="120" y="57"/>
                    <a:pt x="169" y="49"/>
                  </a:cubicBezTo>
                  <a:cubicBezTo>
                    <a:pt x="172" y="38"/>
                    <a:pt x="172" y="27"/>
                    <a:pt x="176" y="15"/>
                  </a:cubicBezTo>
                  <a:cubicBezTo>
                    <a:pt x="124" y="8"/>
                    <a:pt x="72" y="1"/>
                    <a:pt x="1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0" name="Google Shape;7900;p6"/>
            <p:cNvSpPr/>
            <p:nvPr/>
          </p:nvSpPr>
          <p:spPr>
            <a:xfrm>
              <a:off x="-1975175" y="3471520"/>
              <a:ext cx="4345" cy="10935"/>
            </a:xfrm>
            <a:custGeom>
              <a:avLst/>
              <a:gdLst/>
              <a:ahLst/>
              <a:cxnLst/>
              <a:rect l="l" t="t" r="r" b="b"/>
              <a:pathLst>
                <a:path w="91" h="229" extrusionOk="0">
                  <a:moveTo>
                    <a:pt x="1" y="1"/>
                  </a:moveTo>
                  <a:lnTo>
                    <a:pt x="1" y="229"/>
                  </a:lnTo>
                  <a:cubicBezTo>
                    <a:pt x="91" y="113"/>
                    <a:pt x="91" y="11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1" name="Google Shape;7901;p6"/>
            <p:cNvSpPr/>
            <p:nvPr/>
          </p:nvSpPr>
          <p:spPr>
            <a:xfrm>
              <a:off x="-2564362" y="3970937"/>
              <a:ext cx="9359" cy="4679"/>
            </a:xfrm>
            <a:custGeom>
              <a:avLst/>
              <a:gdLst/>
              <a:ahLst/>
              <a:cxnLst/>
              <a:rect l="l" t="t" r="r" b="b"/>
              <a:pathLst>
                <a:path w="196" h="98" extrusionOk="0">
                  <a:moveTo>
                    <a:pt x="187" y="1"/>
                  </a:moveTo>
                  <a:cubicBezTo>
                    <a:pt x="124" y="13"/>
                    <a:pt x="61" y="23"/>
                    <a:pt x="1" y="31"/>
                  </a:cubicBezTo>
                  <a:cubicBezTo>
                    <a:pt x="1" y="53"/>
                    <a:pt x="4" y="75"/>
                    <a:pt x="8" y="98"/>
                  </a:cubicBezTo>
                  <a:cubicBezTo>
                    <a:pt x="71" y="83"/>
                    <a:pt x="131" y="68"/>
                    <a:pt x="195" y="49"/>
                  </a:cubicBezTo>
                  <a:cubicBezTo>
                    <a:pt x="195" y="35"/>
                    <a:pt x="192" y="20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2" name="Google Shape;7902;p6"/>
            <p:cNvSpPr/>
            <p:nvPr/>
          </p:nvSpPr>
          <p:spPr>
            <a:xfrm>
              <a:off x="-2059931" y="3751765"/>
              <a:ext cx="8117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28" y="0"/>
                  </a:moveTo>
                  <a:cubicBezTo>
                    <a:pt x="87" y="68"/>
                    <a:pt x="42" y="131"/>
                    <a:pt x="0" y="198"/>
                  </a:cubicBezTo>
                  <a:cubicBezTo>
                    <a:pt x="97" y="176"/>
                    <a:pt x="169" y="131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3" name="Google Shape;7903;p6"/>
            <p:cNvSpPr/>
            <p:nvPr/>
          </p:nvSpPr>
          <p:spPr>
            <a:xfrm>
              <a:off x="-2471345" y="4071976"/>
              <a:ext cx="9311" cy="3486"/>
            </a:xfrm>
            <a:custGeom>
              <a:avLst/>
              <a:gdLst/>
              <a:ahLst/>
              <a:cxnLst/>
              <a:rect l="l" t="t" r="r" b="b"/>
              <a:pathLst>
                <a:path w="195" h="73" extrusionOk="0">
                  <a:moveTo>
                    <a:pt x="105" y="0"/>
                  </a:moveTo>
                  <a:cubicBezTo>
                    <a:pt x="68" y="0"/>
                    <a:pt x="38" y="27"/>
                    <a:pt x="0" y="72"/>
                  </a:cubicBezTo>
                  <a:cubicBezTo>
                    <a:pt x="78" y="64"/>
                    <a:pt x="135" y="57"/>
                    <a:pt x="195" y="50"/>
                  </a:cubicBezTo>
                  <a:cubicBezTo>
                    <a:pt x="161" y="16"/>
                    <a:pt x="135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4" name="Google Shape;7904;p6"/>
            <p:cNvSpPr/>
            <p:nvPr/>
          </p:nvSpPr>
          <p:spPr>
            <a:xfrm>
              <a:off x="-2037632" y="3702869"/>
              <a:ext cx="4679" cy="9502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6" y="1"/>
                  </a:moveTo>
                  <a:cubicBezTo>
                    <a:pt x="39" y="64"/>
                    <a:pt x="20" y="127"/>
                    <a:pt x="1" y="187"/>
                  </a:cubicBezTo>
                  <a:cubicBezTo>
                    <a:pt x="12" y="191"/>
                    <a:pt x="27" y="194"/>
                    <a:pt x="39" y="199"/>
                  </a:cubicBezTo>
                  <a:cubicBezTo>
                    <a:pt x="56" y="139"/>
                    <a:pt x="79" y="75"/>
                    <a:pt x="98" y="15"/>
                  </a:cubicBezTo>
                  <a:cubicBezTo>
                    <a:pt x="83" y="11"/>
                    <a:pt x="72" y="8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5" name="Google Shape;7905;p6"/>
            <p:cNvSpPr/>
            <p:nvPr/>
          </p:nvSpPr>
          <p:spPr>
            <a:xfrm>
              <a:off x="-2029610" y="3569360"/>
              <a:ext cx="5253" cy="9646"/>
            </a:xfrm>
            <a:custGeom>
              <a:avLst/>
              <a:gdLst/>
              <a:ahLst/>
              <a:cxnLst/>
              <a:rect l="l" t="t" r="r" b="b"/>
              <a:pathLst>
                <a:path w="110" h="202" extrusionOk="0">
                  <a:moveTo>
                    <a:pt x="61" y="0"/>
                  </a:moveTo>
                  <a:cubicBezTo>
                    <a:pt x="42" y="64"/>
                    <a:pt x="19" y="124"/>
                    <a:pt x="1" y="187"/>
                  </a:cubicBezTo>
                  <a:cubicBezTo>
                    <a:pt x="12" y="191"/>
                    <a:pt x="28" y="195"/>
                    <a:pt x="38" y="202"/>
                  </a:cubicBezTo>
                  <a:cubicBezTo>
                    <a:pt x="64" y="138"/>
                    <a:pt x="87" y="79"/>
                    <a:pt x="109" y="19"/>
                  </a:cubicBezTo>
                  <a:cubicBezTo>
                    <a:pt x="95" y="12"/>
                    <a:pt x="80" y="7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6" name="Google Shape;7906;p6"/>
            <p:cNvSpPr/>
            <p:nvPr/>
          </p:nvSpPr>
          <p:spPr>
            <a:xfrm>
              <a:off x="-2142061" y="3831555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147" y="1"/>
                  </a:moveTo>
                  <a:lnTo>
                    <a:pt x="147" y="1"/>
                  </a:lnTo>
                  <a:cubicBezTo>
                    <a:pt x="90" y="56"/>
                    <a:pt x="54" y="94"/>
                    <a:pt x="1" y="150"/>
                  </a:cubicBezTo>
                  <a:cubicBezTo>
                    <a:pt x="23" y="154"/>
                    <a:pt x="45" y="158"/>
                    <a:pt x="61" y="158"/>
                  </a:cubicBezTo>
                  <a:cubicBezTo>
                    <a:pt x="147" y="158"/>
                    <a:pt x="143" y="90"/>
                    <a:pt x="14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7" name="Google Shape;7907;p6"/>
            <p:cNvSpPr/>
            <p:nvPr/>
          </p:nvSpPr>
          <p:spPr>
            <a:xfrm>
              <a:off x="-2000291" y="3680570"/>
              <a:ext cx="6637" cy="9311"/>
            </a:xfrm>
            <a:custGeom>
              <a:avLst/>
              <a:gdLst/>
              <a:ahLst/>
              <a:cxnLst/>
              <a:rect l="l" t="t" r="r" b="b"/>
              <a:pathLst>
                <a:path w="139" h="195" extrusionOk="0">
                  <a:moveTo>
                    <a:pt x="138" y="0"/>
                  </a:moveTo>
                  <a:cubicBezTo>
                    <a:pt x="0" y="56"/>
                    <a:pt x="11" y="119"/>
                    <a:pt x="64" y="187"/>
                  </a:cubicBezTo>
                  <a:cubicBezTo>
                    <a:pt x="86" y="131"/>
                    <a:pt x="104" y="78"/>
                    <a:pt x="138" y="0"/>
                  </a:cubicBezTo>
                  <a:close/>
                  <a:moveTo>
                    <a:pt x="64" y="187"/>
                  </a:moveTo>
                  <a:cubicBezTo>
                    <a:pt x="64" y="187"/>
                    <a:pt x="64" y="190"/>
                    <a:pt x="59" y="195"/>
                  </a:cubicBezTo>
                  <a:lnTo>
                    <a:pt x="71" y="195"/>
                  </a:lnTo>
                  <a:cubicBezTo>
                    <a:pt x="68" y="190"/>
                    <a:pt x="68" y="187"/>
                    <a:pt x="64" y="187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8" name="Google Shape;7908;p6"/>
            <p:cNvSpPr/>
            <p:nvPr/>
          </p:nvSpPr>
          <p:spPr>
            <a:xfrm>
              <a:off x="-2776085" y="3882982"/>
              <a:ext cx="7067" cy="5061"/>
            </a:xfrm>
            <a:custGeom>
              <a:avLst/>
              <a:gdLst/>
              <a:ahLst/>
              <a:cxnLst/>
              <a:rect l="l" t="t" r="r" b="b"/>
              <a:pathLst>
                <a:path w="148" h="106" extrusionOk="0">
                  <a:moveTo>
                    <a:pt x="65" y="0"/>
                  </a:moveTo>
                  <a:cubicBezTo>
                    <a:pt x="50" y="0"/>
                    <a:pt x="28" y="7"/>
                    <a:pt x="1" y="26"/>
                  </a:cubicBezTo>
                  <a:cubicBezTo>
                    <a:pt x="61" y="60"/>
                    <a:pt x="102" y="83"/>
                    <a:pt x="147" y="105"/>
                  </a:cubicBezTo>
                  <a:cubicBezTo>
                    <a:pt x="128" y="52"/>
                    <a:pt x="113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9" name="Google Shape;7909;p6"/>
            <p:cNvSpPr/>
            <p:nvPr/>
          </p:nvSpPr>
          <p:spPr>
            <a:xfrm>
              <a:off x="-2265399" y="3956517"/>
              <a:ext cx="7019" cy="5587"/>
            </a:xfrm>
            <a:custGeom>
              <a:avLst/>
              <a:gdLst/>
              <a:ahLst/>
              <a:cxnLst/>
              <a:rect l="l" t="t" r="r" b="b"/>
              <a:pathLst>
                <a:path w="147" h="117" extrusionOk="0">
                  <a:moveTo>
                    <a:pt x="116" y="1"/>
                  </a:moveTo>
                  <a:cubicBezTo>
                    <a:pt x="80" y="30"/>
                    <a:pt x="38" y="60"/>
                    <a:pt x="1" y="90"/>
                  </a:cubicBezTo>
                  <a:cubicBezTo>
                    <a:pt x="4" y="98"/>
                    <a:pt x="12" y="108"/>
                    <a:pt x="16" y="116"/>
                  </a:cubicBezTo>
                  <a:cubicBezTo>
                    <a:pt x="61" y="90"/>
                    <a:pt x="102" y="68"/>
                    <a:pt x="147" y="41"/>
                  </a:cubicBezTo>
                  <a:cubicBezTo>
                    <a:pt x="135" y="27"/>
                    <a:pt x="128" y="11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0" name="Google Shape;7910;p6"/>
            <p:cNvSpPr/>
            <p:nvPr/>
          </p:nvSpPr>
          <p:spPr>
            <a:xfrm>
              <a:off x="-2449619" y="4072884"/>
              <a:ext cx="7067" cy="2913"/>
            </a:xfrm>
            <a:custGeom>
              <a:avLst/>
              <a:gdLst/>
              <a:ahLst/>
              <a:cxnLst/>
              <a:rect l="l" t="t" r="r" b="b"/>
              <a:pathLst>
                <a:path w="148" h="61" extrusionOk="0">
                  <a:moveTo>
                    <a:pt x="5" y="0"/>
                  </a:moveTo>
                  <a:cubicBezTo>
                    <a:pt x="5" y="12"/>
                    <a:pt x="1" y="23"/>
                    <a:pt x="1" y="38"/>
                  </a:cubicBezTo>
                  <a:cubicBezTo>
                    <a:pt x="46" y="45"/>
                    <a:pt x="94" y="53"/>
                    <a:pt x="139" y="60"/>
                  </a:cubicBezTo>
                  <a:cubicBezTo>
                    <a:pt x="144" y="45"/>
                    <a:pt x="144" y="26"/>
                    <a:pt x="147" y="12"/>
                  </a:cubicBezTo>
                  <a:cubicBezTo>
                    <a:pt x="99" y="8"/>
                    <a:pt x="54" y="4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1" name="Google Shape;7911;p6"/>
            <p:cNvSpPr/>
            <p:nvPr/>
          </p:nvSpPr>
          <p:spPr>
            <a:xfrm>
              <a:off x="-2407455" y="4040557"/>
              <a:ext cx="8643" cy="3104"/>
            </a:xfrm>
            <a:custGeom>
              <a:avLst/>
              <a:gdLst/>
              <a:ahLst/>
              <a:cxnLst/>
              <a:rect l="l" t="t" r="r" b="b"/>
              <a:pathLst>
                <a:path w="181" h="65" extrusionOk="0">
                  <a:moveTo>
                    <a:pt x="1" y="1"/>
                  </a:moveTo>
                  <a:lnTo>
                    <a:pt x="1" y="42"/>
                  </a:lnTo>
                  <a:cubicBezTo>
                    <a:pt x="60" y="49"/>
                    <a:pt x="120" y="57"/>
                    <a:pt x="180" y="65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2" name="Google Shape;7912;p6"/>
            <p:cNvSpPr/>
            <p:nvPr/>
          </p:nvSpPr>
          <p:spPr>
            <a:xfrm>
              <a:off x="-2254512" y="3951503"/>
              <a:ext cx="4871" cy="4345"/>
            </a:xfrm>
            <a:custGeom>
              <a:avLst/>
              <a:gdLst/>
              <a:ahLst/>
              <a:cxnLst/>
              <a:rect l="l" t="t" r="r" b="b"/>
              <a:pathLst>
                <a:path w="102" h="91" extrusionOk="0">
                  <a:moveTo>
                    <a:pt x="102" y="1"/>
                  </a:moveTo>
                  <a:lnTo>
                    <a:pt x="102" y="1"/>
                  </a:lnTo>
                  <a:cubicBezTo>
                    <a:pt x="5" y="8"/>
                    <a:pt x="5" y="8"/>
                    <a:pt x="1" y="90"/>
                  </a:cubicBezTo>
                  <a:cubicBezTo>
                    <a:pt x="35" y="61"/>
                    <a:pt x="64" y="34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3" name="Google Shape;7913;p6"/>
            <p:cNvSpPr/>
            <p:nvPr/>
          </p:nvSpPr>
          <p:spPr>
            <a:xfrm>
              <a:off x="-2652890" y="3950118"/>
              <a:ext cx="7019" cy="2674"/>
            </a:xfrm>
            <a:custGeom>
              <a:avLst/>
              <a:gdLst/>
              <a:ahLst/>
              <a:cxnLst/>
              <a:rect l="l" t="t" r="r" b="b"/>
              <a:pathLst>
                <a:path w="147" h="56" extrusionOk="0">
                  <a:moveTo>
                    <a:pt x="0" y="0"/>
                  </a:moveTo>
                  <a:lnTo>
                    <a:pt x="0" y="56"/>
                  </a:lnTo>
                  <a:cubicBezTo>
                    <a:pt x="49" y="52"/>
                    <a:pt x="98" y="48"/>
                    <a:pt x="146" y="48"/>
                  </a:cubicBezTo>
                  <a:lnTo>
                    <a:pt x="146" y="7"/>
                  </a:lnTo>
                  <a:cubicBezTo>
                    <a:pt x="98" y="4"/>
                    <a:pt x="49" y="0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4" name="Google Shape;7914;p6"/>
            <p:cNvSpPr/>
            <p:nvPr/>
          </p:nvSpPr>
          <p:spPr>
            <a:xfrm>
              <a:off x="-1940174" y="3274504"/>
              <a:ext cx="7210" cy="9120"/>
            </a:xfrm>
            <a:custGeom>
              <a:avLst/>
              <a:gdLst/>
              <a:ahLst/>
              <a:cxnLst/>
              <a:rect l="l" t="t" r="r" b="b"/>
              <a:pathLst>
                <a:path w="151" h="191" extrusionOk="0">
                  <a:moveTo>
                    <a:pt x="146" y="0"/>
                  </a:moveTo>
                  <a:cubicBezTo>
                    <a:pt x="146" y="0"/>
                    <a:pt x="146" y="4"/>
                    <a:pt x="143" y="4"/>
                  </a:cubicBezTo>
                  <a:cubicBezTo>
                    <a:pt x="146" y="4"/>
                    <a:pt x="146" y="0"/>
                    <a:pt x="151" y="0"/>
                  </a:cubicBezTo>
                  <a:close/>
                  <a:moveTo>
                    <a:pt x="143" y="4"/>
                  </a:moveTo>
                  <a:lnTo>
                    <a:pt x="143" y="4"/>
                  </a:lnTo>
                  <a:cubicBezTo>
                    <a:pt x="98" y="56"/>
                    <a:pt x="49" y="104"/>
                    <a:pt x="1" y="157"/>
                  </a:cubicBezTo>
                  <a:cubicBezTo>
                    <a:pt x="20" y="168"/>
                    <a:pt x="34" y="179"/>
                    <a:pt x="53" y="190"/>
                  </a:cubicBezTo>
                  <a:cubicBezTo>
                    <a:pt x="83" y="127"/>
                    <a:pt x="113" y="67"/>
                    <a:pt x="143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5" name="Google Shape;7915;p6"/>
            <p:cNvSpPr/>
            <p:nvPr/>
          </p:nvSpPr>
          <p:spPr>
            <a:xfrm>
              <a:off x="-2322317" y="4015775"/>
              <a:ext cx="8261" cy="5921"/>
            </a:xfrm>
            <a:custGeom>
              <a:avLst/>
              <a:gdLst/>
              <a:ahLst/>
              <a:cxnLst/>
              <a:rect l="l" t="t" r="r" b="b"/>
              <a:pathLst>
                <a:path w="173" h="124" extrusionOk="0">
                  <a:moveTo>
                    <a:pt x="150" y="0"/>
                  </a:moveTo>
                  <a:cubicBezTo>
                    <a:pt x="102" y="30"/>
                    <a:pt x="52" y="60"/>
                    <a:pt x="0" y="90"/>
                  </a:cubicBezTo>
                  <a:cubicBezTo>
                    <a:pt x="8" y="101"/>
                    <a:pt x="16" y="113"/>
                    <a:pt x="23" y="123"/>
                  </a:cubicBezTo>
                  <a:cubicBezTo>
                    <a:pt x="75" y="94"/>
                    <a:pt x="124" y="64"/>
                    <a:pt x="173" y="34"/>
                  </a:cubicBezTo>
                  <a:cubicBezTo>
                    <a:pt x="165" y="23"/>
                    <a:pt x="157" y="11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6" name="Google Shape;7916;p6"/>
            <p:cNvSpPr/>
            <p:nvPr/>
          </p:nvSpPr>
          <p:spPr>
            <a:xfrm>
              <a:off x="-1967487" y="3439002"/>
              <a:ext cx="5635" cy="9693"/>
            </a:xfrm>
            <a:custGeom>
              <a:avLst/>
              <a:gdLst/>
              <a:ahLst/>
              <a:cxnLst/>
              <a:rect l="l" t="t" r="r" b="b"/>
              <a:pathLst>
                <a:path w="118" h="203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6" y="35"/>
                    <a:pt x="9" y="110"/>
                    <a:pt x="9" y="189"/>
                  </a:cubicBezTo>
                  <a:cubicBezTo>
                    <a:pt x="45" y="125"/>
                    <a:pt x="79" y="65"/>
                    <a:pt x="117" y="1"/>
                  </a:cubicBezTo>
                  <a:close/>
                  <a:moveTo>
                    <a:pt x="9" y="189"/>
                  </a:moveTo>
                  <a:cubicBezTo>
                    <a:pt x="5" y="192"/>
                    <a:pt x="5" y="196"/>
                    <a:pt x="0" y="199"/>
                  </a:cubicBezTo>
                  <a:lnTo>
                    <a:pt x="9" y="203"/>
                  </a:lnTo>
                  <a:lnTo>
                    <a:pt x="9" y="189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7" name="Google Shape;7917;p6"/>
            <p:cNvSpPr/>
            <p:nvPr/>
          </p:nvSpPr>
          <p:spPr>
            <a:xfrm>
              <a:off x="-2822785" y="3962056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68"/>
                    <a:pt x="11" y="104"/>
                    <a:pt x="56" y="104"/>
                  </a:cubicBezTo>
                  <a:cubicBezTo>
                    <a:pt x="74" y="104"/>
                    <a:pt x="93" y="101"/>
                    <a:pt x="119" y="94"/>
                  </a:cubicBezTo>
                  <a:cubicBezTo>
                    <a:pt x="86" y="64"/>
                    <a:pt x="52" y="3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8" name="Google Shape;7918;p6"/>
            <p:cNvSpPr/>
            <p:nvPr/>
          </p:nvSpPr>
          <p:spPr>
            <a:xfrm>
              <a:off x="-2505295" y="3973086"/>
              <a:ext cx="8261" cy="3629"/>
            </a:xfrm>
            <a:custGeom>
              <a:avLst/>
              <a:gdLst/>
              <a:ahLst/>
              <a:cxnLst/>
              <a:rect l="l" t="t" r="r" b="b"/>
              <a:pathLst>
                <a:path w="173" h="76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57"/>
                    <a:pt x="38" y="75"/>
                    <a:pt x="64" y="75"/>
                  </a:cubicBezTo>
                  <a:cubicBezTo>
                    <a:pt x="98" y="75"/>
                    <a:pt x="135" y="42"/>
                    <a:pt x="173" y="12"/>
                  </a:cubicBezTo>
                  <a:cubicBezTo>
                    <a:pt x="116" y="8"/>
                    <a:pt x="57" y="4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9" name="Google Shape;7919;p6"/>
            <p:cNvSpPr/>
            <p:nvPr/>
          </p:nvSpPr>
          <p:spPr>
            <a:xfrm>
              <a:off x="-2461365" y="3969362"/>
              <a:ext cx="5539" cy="2531"/>
            </a:xfrm>
            <a:custGeom>
              <a:avLst/>
              <a:gdLst/>
              <a:ahLst/>
              <a:cxnLst/>
              <a:rect l="l" t="t" r="r" b="b"/>
              <a:pathLst>
                <a:path w="116" h="53" extrusionOk="0">
                  <a:moveTo>
                    <a:pt x="116" y="1"/>
                  </a:moveTo>
                  <a:cubicBezTo>
                    <a:pt x="79" y="4"/>
                    <a:pt x="38" y="12"/>
                    <a:pt x="0" y="15"/>
                  </a:cubicBezTo>
                  <a:cubicBezTo>
                    <a:pt x="4" y="27"/>
                    <a:pt x="4" y="41"/>
                    <a:pt x="4" y="53"/>
                  </a:cubicBezTo>
                  <a:lnTo>
                    <a:pt x="116" y="53"/>
                  </a:lnTo>
                  <a:lnTo>
                    <a:pt x="116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0" name="Google Shape;7920;p6"/>
            <p:cNvSpPr/>
            <p:nvPr/>
          </p:nvSpPr>
          <p:spPr>
            <a:xfrm>
              <a:off x="-2746433" y="3904899"/>
              <a:ext cx="7019" cy="6112"/>
            </a:xfrm>
            <a:custGeom>
              <a:avLst/>
              <a:gdLst/>
              <a:ahLst/>
              <a:cxnLst/>
              <a:rect l="l" t="t" r="r" b="b"/>
              <a:pathLst>
                <a:path w="147" h="128" extrusionOk="0">
                  <a:moveTo>
                    <a:pt x="1" y="1"/>
                  </a:moveTo>
                  <a:cubicBezTo>
                    <a:pt x="49" y="53"/>
                    <a:pt x="83" y="90"/>
                    <a:pt x="116" y="128"/>
                  </a:cubicBezTo>
                  <a:cubicBezTo>
                    <a:pt x="128" y="121"/>
                    <a:pt x="139" y="113"/>
                    <a:pt x="147" y="102"/>
                  </a:cubicBezTo>
                  <a:cubicBezTo>
                    <a:pt x="124" y="68"/>
                    <a:pt x="98" y="35"/>
                    <a:pt x="72" y="5"/>
                  </a:cubicBezTo>
                  <a:cubicBezTo>
                    <a:pt x="68" y="1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1" name="Google Shape;7921;p6"/>
            <p:cNvSpPr/>
            <p:nvPr/>
          </p:nvSpPr>
          <p:spPr>
            <a:xfrm>
              <a:off x="-1276879" y="3023148"/>
              <a:ext cx="6446" cy="6112"/>
            </a:xfrm>
            <a:custGeom>
              <a:avLst/>
              <a:gdLst/>
              <a:ahLst/>
              <a:cxnLst/>
              <a:rect l="l" t="t" r="r" b="b"/>
              <a:pathLst>
                <a:path w="135" h="128" extrusionOk="0">
                  <a:moveTo>
                    <a:pt x="105" y="0"/>
                  </a:moveTo>
                  <a:cubicBezTo>
                    <a:pt x="68" y="30"/>
                    <a:pt x="34" y="64"/>
                    <a:pt x="0" y="94"/>
                  </a:cubicBezTo>
                  <a:cubicBezTo>
                    <a:pt x="8" y="105"/>
                    <a:pt x="16" y="116"/>
                    <a:pt x="26" y="128"/>
                  </a:cubicBezTo>
                  <a:cubicBezTo>
                    <a:pt x="61" y="97"/>
                    <a:pt x="98" y="64"/>
                    <a:pt x="135" y="35"/>
                  </a:cubicBezTo>
                  <a:cubicBezTo>
                    <a:pt x="124" y="23"/>
                    <a:pt x="116" y="12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2" name="Google Shape;7922;p6"/>
            <p:cNvSpPr/>
            <p:nvPr/>
          </p:nvSpPr>
          <p:spPr>
            <a:xfrm>
              <a:off x="-2515609" y="3973086"/>
              <a:ext cx="10362" cy="3295"/>
            </a:xfrm>
            <a:custGeom>
              <a:avLst/>
              <a:gdLst/>
              <a:ahLst/>
              <a:cxnLst/>
              <a:rect l="l" t="t" r="r" b="b"/>
              <a:pathLst>
                <a:path w="217" h="69" extrusionOk="0">
                  <a:moveTo>
                    <a:pt x="213" y="1"/>
                  </a:moveTo>
                  <a:cubicBezTo>
                    <a:pt x="149" y="8"/>
                    <a:pt x="86" y="16"/>
                    <a:pt x="0" y="23"/>
                  </a:cubicBezTo>
                  <a:cubicBezTo>
                    <a:pt x="41" y="53"/>
                    <a:pt x="79" y="68"/>
                    <a:pt x="108" y="68"/>
                  </a:cubicBezTo>
                  <a:cubicBezTo>
                    <a:pt x="149" y="68"/>
                    <a:pt x="183" y="42"/>
                    <a:pt x="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3" name="Google Shape;7923;p6"/>
            <p:cNvSpPr/>
            <p:nvPr/>
          </p:nvSpPr>
          <p:spPr>
            <a:xfrm>
              <a:off x="-2037632" y="3610616"/>
              <a:ext cx="5253" cy="5539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91" y="0"/>
                  </a:moveTo>
                  <a:cubicBezTo>
                    <a:pt x="61" y="26"/>
                    <a:pt x="30" y="52"/>
                    <a:pt x="1" y="78"/>
                  </a:cubicBezTo>
                  <a:cubicBezTo>
                    <a:pt x="12" y="93"/>
                    <a:pt x="23" y="104"/>
                    <a:pt x="34" y="116"/>
                  </a:cubicBezTo>
                  <a:cubicBezTo>
                    <a:pt x="61" y="82"/>
                    <a:pt x="87" y="52"/>
                    <a:pt x="109" y="18"/>
                  </a:cubicBezTo>
                  <a:cubicBezTo>
                    <a:pt x="106" y="14"/>
                    <a:pt x="98" y="7"/>
                    <a:pt x="9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4" name="Google Shape;7924;p6"/>
            <p:cNvSpPr/>
            <p:nvPr/>
          </p:nvSpPr>
          <p:spPr>
            <a:xfrm>
              <a:off x="-1999957" y="3585595"/>
              <a:ext cx="3104" cy="6828"/>
            </a:xfrm>
            <a:custGeom>
              <a:avLst/>
              <a:gdLst/>
              <a:ahLst/>
              <a:cxnLst/>
              <a:rect l="l" t="t" r="r" b="b"/>
              <a:pathLst>
                <a:path w="65" h="143" extrusionOk="0">
                  <a:moveTo>
                    <a:pt x="19" y="0"/>
                  </a:moveTo>
                  <a:cubicBezTo>
                    <a:pt x="12" y="49"/>
                    <a:pt x="8" y="93"/>
                    <a:pt x="0" y="138"/>
                  </a:cubicBezTo>
                  <a:cubicBezTo>
                    <a:pt x="12" y="138"/>
                    <a:pt x="26" y="143"/>
                    <a:pt x="38" y="143"/>
                  </a:cubicBezTo>
                  <a:cubicBezTo>
                    <a:pt x="45" y="98"/>
                    <a:pt x="52" y="49"/>
                    <a:pt x="64" y="4"/>
                  </a:cubicBezTo>
                  <a:cubicBezTo>
                    <a:pt x="49" y="4"/>
                    <a:pt x="35" y="4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5" name="Google Shape;7925;p6"/>
            <p:cNvSpPr/>
            <p:nvPr/>
          </p:nvSpPr>
          <p:spPr>
            <a:xfrm>
              <a:off x="-2532226" y="4075558"/>
              <a:ext cx="8261" cy="3438"/>
            </a:xfrm>
            <a:custGeom>
              <a:avLst/>
              <a:gdLst/>
              <a:ahLst/>
              <a:cxnLst/>
              <a:rect l="l" t="t" r="r" b="b"/>
              <a:pathLst>
                <a:path w="173" h="72" extrusionOk="0">
                  <a:moveTo>
                    <a:pt x="161" y="1"/>
                  </a:moveTo>
                  <a:cubicBezTo>
                    <a:pt x="109" y="12"/>
                    <a:pt x="57" y="27"/>
                    <a:pt x="0" y="38"/>
                  </a:cubicBezTo>
                  <a:cubicBezTo>
                    <a:pt x="4" y="49"/>
                    <a:pt x="8" y="60"/>
                    <a:pt x="8" y="72"/>
                  </a:cubicBezTo>
                  <a:cubicBezTo>
                    <a:pt x="64" y="65"/>
                    <a:pt x="116" y="56"/>
                    <a:pt x="173" y="46"/>
                  </a:cubicBezTo>
                  <a:cubicBezTo>
                    <a:pt x="169" y="30"/>
                    <a:pt x="165" y="15"/>
                    <a:pt x="1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6" name="Google Shape;7926;p6"/>
            <p:cNvSpPr/>
            <p:nvPr/>
          </p:nvSpPr>
          <p:spPr>
            <a:xfrm>
              <a:off x="-2495459" y="4075414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8" y="0"/>
                  </a:moveTo>
                  <a:cubicBezTo>
                    <a:pt x="8" y="11"/>
                    <a:pt x="5" y="26"/>
                    <a:pt x="0" y="41"/>
                  </a:cubicBezTo>
                  <a:cubicBezTo>
                    <a:pt x="38" y="49"/>
                    <a:pt x="79" y="59"/>
                    <a:pt x="117" y="68"/>
                  </a:cubicBezTo>
                  <a:cubicBezTo>
                    <a:pt x="120" y="49"/>
                    <a:pt x="124" y="30"/>
                    <a:pt x="131" y="11"/>
                  </a:cubicBezTo>
                  <a:cubicBezTo>
                    <a:pt x="90" y="7"/>
                    <a:pt x="49" y="4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7" name="Google Shape;7927;p6"/>
            <p:cNvSpPr/>
            <p:nvPr/>
          </p:nvSpPr>
          <p:spPr>
            <a:xfrm>
              <a:off x="-2063512" y="3825491"/>
              <a:ext cx="3438" cy="7688"/>
            </a:xfrm>
            <a:custGeom>
              <a:avLst/>
              <a:gdLst/>
              <a:ahLst/>
              <a:cxnLst/>
              <a:rect l="l" t="t" r="r" b="b"/>
              <a:pathLst>
                <a:path w="72" h="161" extrusionOk="0">
                  <a:moveTo>
                    <a:pt x="53" y="0"/>
                  </a:moveTo>
                  <a:lnTo>
                    <a:pt x="53" y="8"/>
                  </a:lnTo>
                  <a:cubicBezTo>
                    <a:pt x="53" y="4"/>
                    <a:pt x="57" y="4"/>
                    <a:pt x="60" y="0"/>
                  </a:cubicBezTo>
                  <a:close/>
                  <a:moveTo>
                    <a:pt x="53" y="8"/>
                  </a:moveTo>
                  <a:lnTo>
                    <a:pt x="53" y="8"/>
                  </a:lnTo>
                  <a:cubicBezTo>
                    <a:pt x="1" y="64"/>
                    <a:pt x="1" y="68"/>
                    <a:pt x="72" y="161"/>
                  </a:cubicBezTo>
                  <a:cubicBezTo>
                    <a:pt x="65" y="94"/>
                    <a:pt x="57" y="49"/>
                    <a:pt x="53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7928" name="Google Shape;7928;p6"/>
          <p:cNvGrpSpPr/>
          <p:nvPr/>
        </p:nvGrpSpPr>
        <p:grpSpPr>
          <a:xfrm rot="-6597965">
            <a:off x="-2513923" y="529256"/>
            <a:ext cx="3670064" cy="1965301"/>
            <a:chOff x="-4904924" y="1912865"/>
            <a:chExt cx="1329790" cy="712096"/>
          </a:xfrm>
        </p:grpSpPr>
        <p:sp>
          <p:nvSpPr>
            <p:cNvPr id="7929" name="Google Shape;7929;p6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0" name="Google Shape;7930;p6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1" name="Google Shape;7931;p6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2" name="Google Shape;7932;p6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3" name="Google Shape;7933;p6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4" name="Google Shape;7934;p6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5" name="Google Shape;7935;p6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6" name="Google Shape;7936;p6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7" name="Google Shape;7937;p6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8" name="Google Shape;7938;p6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9" name="Google Shape;7939;p6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0" name="Google Shape;7940;p6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1" name="Google Shape;7941;p6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2" name="Google Shape;7942;p6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3" name="Google Shape;7943;p6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4" name="Google Shape;7944;p6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5" name="Google Shape;7945;p6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6" name="Google Shape;7946;p6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7" name="Google Shape;7947;p6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8" name="Google Shape;7948;p6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9" name="Google Shape;7949;p6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0" name="Google Shape;7950;p6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1" name="Google Shape;7951;p6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2" name="Google Shape;7952;p6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3" name="Google Shape;7953;p6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4" name="Google Shape;7954;p6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5" name="Google Shape;7955;p6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6" name="Google Shape;7956;p6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7" name="Google Shape;7957;p6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8" name="Google Shape;7958;p6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9" name="Google Shape;7959;p6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0" name="Google Shape;7960;p6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1" name="Google Shape;7961;p6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2" name="Google Shape;7962;p6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3" name="Google Shape;7963;p6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4" name="Google Shape;7964;p6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5" name="Google Shape;7965;p6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6" name="Google Shape;7966;p6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7" name="Google Shape;7967;p6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8" name="Google Shape;7968;p6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69" name="Google Shape;7969;p6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0" name="Google Shape;7970;p6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1" name="Google Shape;7971;p6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2" name="Google Shape;7972;p6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3" name="Google Shape;7973;p6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4" name="Google Shape;7974;p6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5" name="Google Shape;7975;p6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6" name="Google Shape;7976;p6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7" name="Google Shape;7977;p6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8" name="Google Shape;7978;p6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79" name="Google Shape;7979;p6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0" name="Google Shape;7980;p6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1" name="Google Shape;7981;p6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2" name="Google Shape;7982;p6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3" name="Google Shape;7983;p6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4" name="Google Shape;7984;p6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5" name="Google Shape;7985;p6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6" name="Google Shape;7986;p6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7" name="Google Shape;7987;p6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8" name="Google Shape;7988;p6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89" name="Google Shape;7989;p6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0" name="Google Shape;7990;p6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1" name="Google Shape;7991;p6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2" name="Google Shape;7992;p6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3" name="Google Shape;7993;p6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4" name="Google Shape;7994;p6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5" name="Google Shape;7995;p6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6" name="Google Shape;7996;p6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7" name="Google Shape;7997;p6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8" name="Google Shape;7998;p6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99" name="Google Shape;7999;p6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0" name="Google Shape;8000;p6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1" name="Google Shape;8001;p6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2" name="Google Shape;8002;p6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3" name="Google Shape;8003;p6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4" name="Google Shape;8004;p6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5" name="Google Shape;8005;p6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6" name="Google Shape;8006;p6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7" name="Google Shape;8007;p6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8" name="Google Shape;8008;p6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09" name="Google Shape;8009;p6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0" name="Google Shape;8010;p6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1" name="Google Shape;8011;p6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2" name="Google Shape;8012;p6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3" name="Google Shape;8013;p6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4" name="Google Shape;8014;p6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5" name="Google Shape;8015;p6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6" name="Google Shape;8016;p6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7" name="Google Shape;8017;p6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8" name="Google Shape;8018;p6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19" name="Google Shape;8019;p6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0" name="Google Shape;8020;p6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1" name="Google Shape;8021;p6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2" name="Google Shape;8022;p6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3" name="Google Shape;8023;p6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4" name="Google Shape;8024;p6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5" name="Google Shape;8025;p6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6" name="Google Shape;8026;p6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7" name="Google Shape;8027;p6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8" name="Google Shape;8028;p6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29" name="Google Shape;8029;p6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0" name="Google Shape;8030;p6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1" name="Google Shape;8031;p6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2" name="Google Shape;8032;p6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3" name="Google Shape;8033;p6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4" name="Google Shape;8034;p6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5" name="Google Shape;8035;p6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6" name="Google Shape;8036;p6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7" name="Google Shape;8037;p6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8" name="Google Shape;8038;p6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39" name="Google Shape;8039;p6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0" name="Google Shape;8040;p6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1" name="Google Shape;8041;p6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2" name="Google Shape;8042;p6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3" name="Google Shape;8043;p6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4" name="Google Shape;8044;p6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5" name="Google Shape;8045;p6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6" name="Google Shape;8046;p6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7" name="Google Shape;8047;p6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8" name="Google Shape;8048;p6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9" name="Google Shape;8049;p6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0" name="Google Shape;8050;p6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1" name="Google Shape;8051;p6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2" name="Google Shape;8052;p6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3" name="Google Shape;8053;p6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4" name="Google Shape;8054;p6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5" name="Google Shape;8055;p6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6" name="Google Shape;8056;p6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7" name="Google Shape;8057;p6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8" name="Google Shape;8058;p6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9" name="Google Shape;8059;p6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0" name="Google Shape;8060;p6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1" name="Google Shape;8061;p6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2" name="Google Shape;8062;p6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3" name="Google Shape;8063;p6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4" name="Google Shape;8064;p6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5" name="Google Shape;8065;p6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6" name="Google Shape;8066;p6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7" name="Google Shape;8067;p6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8" name="Google Shape;8068;p6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9" name="Google Shape;8069;p6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0" name="Google Shape;8070;p6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1" name="Google Shape;8071;p6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2" name="Google Shape;8072;p6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3" name="Google Shape;8073;p6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4" name="Google Shape;8074;p6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5" name="Google Shape;8075;p6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6" name="Google Shape;8076;p6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7" name="Google Shape;8077;p6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8" name="Google Shape;8078;p6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9" name="Google Shape;8079;p6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0" name="Google Shape;8080;p6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1" name="Google Shape;8081;p6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2" name="Google Shape;8082;p6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3" name="Google Shape;8083;p6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4" name="Google Shape;8084;p6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5" name="Google Shape;8085;p6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6" name="Google Shape;8086;p6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7" name="Google Shape;8087;p6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8" name="Google Shape;8088;p6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9" name="Google Shape;8089;p6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0" name="Google Shape;8090;p6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1" name="Google Shape;8091;p6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2" name="Google Shape;8092;p6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093" name="Google Shape;8093;p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730796">
            <a:off x="-2240563" y="4441917"/>
            <a:ext cx="3951962" cy="232985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094" name="Google Shape;8094;p6"/>
          <p:cNvGrpSpPr/>
          <p:nvPr/>
        </p:nvGrpSpPr>
        <p:grpSpPr>
          <a:xfrm>
            <a:off x="-1073018" y="2939689"/>
            <a:ext cx="2645557" cy="2644275"/>
            <a:chOff x="-5696762" y="-2229114"/>
            <a:chExt cx="689558" cy="689223"/>
          </a:xfrm>
        </p:grpSpPr>
        <p:sp>
          <p:nvSpPr>
            <p:cNvPr id="8095" name="Google Shape;8095;p6"/>
            <p:cNvSpPr/>
            <p:nvPr/>
          </p:nvSpPr>
          <p:spPr>
            <a:xfrm>
              <a:off x="-5535080" y="-1926904"/>
              <a:ext cx="23445" cy="22347"/>
            </a:xfrm>
            <a:custGeom>
              <a:avLst/>
              <a:gdLst/>
              <a:ahLst/>
              <a:cxnLst/>
              <a:rect l="l" t="t" r="r" b="b"/>
              <a:pathLst>
                <a:path w="491" h="468" extrusionOk="0">
                  <a:moveTo>
                    <a:pt x="229" y="0"/>
                  </a:moveTo>
                  <a:cubicBezTo>
                    <a:pt x="206" y="0"/>
                    <a:pt x="184" y="4"/>
                    <a:pt x="161" y="7"/>
                  </a:cubicBezTo>
                  <a:cubicBezTo>
                    <a:pt x="166" y="19"/>
                    <a:pt x="147" y="38"/>
                    <a:pt x="161" y="38"/>
                  </a:cubicBezTo>
                  <a:cubicBezTo>
                    <a:pt x="166" y="38"/>
                    <a:pt x="166" y="34"/>
                    <a:pt x="170" y="34"/>
                  </a:cubicBezTo>
                  <a:lnTo>
                    <a:pt x="188" y="34"/>
                  </a:lnTo>
                  <a:cubicBezTo>
                    <a:pt x="206" y="34"/>
                    <a:pt x="222" y="38"/>
                    <a:pt x="237" y="42"/>
                  </a:cubicBezTo>
                  <a:cubicBezTo>
                    <a:pt x="218" y="68"/>
                    <a:pt x="270" y="83"/>
                    <a:pt x="248" y="109"/>
                  </a:cubicBezTo>
                  <a:cubicBezTo>
                    <a:pt x="233" y="124"/>
                    <a:pt x="222" y="131"/>
                    <a:pt x="211" y="131"/>
                  </a:cubicBezTo>
                  <a:cubicBezTo>
                    <a:pt x="203" y="131"/>
                    <a:pt x="192" y="128"/>
                    <a:pt x="180" y="112"/>
                  </a:cubicBezTo>
                  <a:cubicBezTo>
                    <a:pt x="177" y="109"/>
                    <a:pt x="170" y="105"/>
                    <a:pt x="161" y="105"/>
                  </a:cubicBezTo>
                  <a:cubicBezTo>
                    <a:pt x="154" y="105"/>
                    <a:pt x="144" y="109"/>
                    <a:pt x="135" y="112"/>
                  </a:cubicBezTo>
                  <a:cubicBezTo>
                    <a:pt x="121" y="135"/>
                    <a:pt x="170" y="154"/>
                    <a:pt x="144" y="183"/>
                  </a:cubicBezTo>
                  <a:cubicBezTo>
                    <a:pt x="113" y="147"/>
                    <a:pt x="102" y="102"/>
                    <a:pt x="87" y="60"/>
                  </a:cubicBezTo>
                  <a:cubicBezTo>
                    <a:pt x="46" y="68"/>
                    <a:pt x="31" y="102"/>
                    <a:pt x="13" y="131"/>
                  </a:cubicBezTo>
                  <a:cubicBezTo>
                    <a:pt x="16" y="135"/>
                    <a:pt x="20" y="138"/>
                    <a:pt x="23" y="142"/>
                  </a:cubicBezTo>
                  <a:cubicBezTo>
                    <a:pt x="39" y="150"/>
                    <a:pt x="76" y="142"/>
                    <a:pt x="68" y="173"/>
                  </a:cubicBezTo>
                  <a:cubicBezTo>
                    <a:pt x="65" y="187"/>
                    <a:pt x="54" y="191"/>
                    <a:pt x="42" y="191"/>
                  </a:cubicBezTo>
                  <a:lnTo>
                    <a:pt x="13" y="191"/>
                  </a:lnTo>
                  <a:cubicBezTo>
                    <a:pt x="1" y="191"/>
                    <a:pt x="4" y="202"/>
                    <a:pt x="4" y="214"/>
                  </a:cubicBezTo>
                  <a:cubicBezTo>
                    <a:pt x="16" y="236"/>
                    <a:pt x="31" y="243"/>
                    <a:pt x="46" y="243"/>
                  </a:cubicBezTo>
                  <a:cubicBezTo>
                    <a:pt x="61" y="243"/>
                    <a:pt x="76" y="236"/>
                    <a:pt x="91" y="228"/>
                  </a:cubicBezTo>
                  <a:lnTo>
                    <a:pt x="91" y="228"/>
                  </a:lnTo>
                  <a:cubicBezTo>
                    <a:pt x="113" y="266"/>
                    <a:pt x="76" y="277"/>
                    <a:pt x="72" y="304"/>
                  </a:cubicBezTo>
                  <a:lnTo>
                    <a:pt x="117" y="304"/>
                  </a:lnTo>
                  <a:cubicBezTo>
                    <a:pt x="128" y="304"/>
                    <a:pt x="139" y="299"/>
                    <a:pt x="151" y="281"/>
                  </a:cubicBezTo>
                  <a:cubicBezTo>
                    <a:pt x="154" y="273"/>
                    <a:pt x="166" y="269"/>
                    <a:pt x="154" y="259"/>
                  </a:cubicBezTo>
                  <a:cubicBezTo>
                    <a:pt x="135" y="240"/>
                    <a:pt x="139" y="221"/>
                    <a:pt x="158" y="221"/>
                  </a:cubicBezTo>
                  <a:lnTo>
                    <a:pt x="161" y="221"/>
                  </a:lnTo>
                  <a:cubicBezTo>
                    <a:pt x="177" y="221"/>
                    <a:pt x="196" y="225"/>
                    <a:pt x="218" y="225"/>
                  </a:cubicBezTo>
                  <a:cubicBezTo>
                    <a:pt x="233" y="225"/>
                    <a:pt x="248" y="225"/>
                    <a:pt x="266" y="221"/>
                  </a:cubicBezTo>
                  <a:lnTo>
                    <a:pt x="266" y="221"/>
                  </a:lnTo>
                  <a:cubicBezTo>
                    <a:pt x="214" y="266"/>
                    <a:pt x="154" y="281"/>
                    <a:pt x="158" y="352"/>
                  </a:cubicBezTo>
                  <a:cubicBezTo>
                    <a:pt x="158" y="366"/>
                    <a:pt x="151" y="371"/>
                    <a:pt x="139" y="371"/>
                  </a:cubicBezTo>
                  <a:cubicBezTo>
                    <a:pt x="135" y="371"/>
                    <a:pt x="128" y="366"/>
                    <a:pt x="121" y="366"/>
                  </a:cubicBezTo>
                  <a:lnTo>
                    <a:pt x="102" y="366"/>
                  </a:lnTo>
                  <a:cubicBezTo>
                    <a:pt x="91" y="366"/>
                    <a:pt x="80" y="366"/>
                    <a:pt x="72" y="374"/>
                  </a:cubicBezTo>
                  <a:cubicBezTo>
                    <a:pt x="80" y="393"/>
                    <a:pt x="99" y="400"/>
                    <a:pt x="113" y="411"/>
                  </a:cubicBezTo>
                  <a:cubicBezTo>
                    <a:pt x="135" y="430"/>
                    <a:pt x="177" y="430"/>
                    <a:pt x="180" y="468"/>
                  </a:cubicBezTo>
                  <a:lnTo>
                    <a:pt x="214" y="468"/>
                  </a:lnTo>
                  <a:cubicBezTo>
                    <a:pt x="233" y="408"/>
                    <a:pt x="251" y="348"/>
                    <a:pt x="311" y="318"/>
                  </a:cubicBezTo>
                  <a:cubicBezTo>
                    <a:pt x="349" y="295"/>
                    <a:pt x="368" y="254"/>
                    <a:pt x="397" y="225"/>
                  </a:cubicBezTo>
                  <a:cubicBezTo>
                    <a:pt x="405" y="221"/>
                    <a:pt x="408" y="217"/>
                    <a:pt x="416" y="217"/>
                  </a:cubicBezTo>
                  <a:cubicBezTo>
                    <a:pt x="420" y="217"/>
                    <a:pt x="423" y="217"/>
                    <a:pt x="427" y="221"/>
                  </a:cubicBezTo>
                  <a:cubicBezTo>
                    <a:pt x="435" y="228"/>
                    <a:pt x="439" y="247"/>
                    <a:pt x="431" y="247"/>
                  </a:cubicBezTo>
                  <a:cubicBezTo>
                    <a:pt x="379" y="266"/>
                    <a:pt x="439" y="288"/>
                    <a:pt x="423" y="307"/>
                  </a:cubicBezTo>
                  <a:cubicBezTo>
                    <a:pt x="491" y="259"/>
                    <a:pt x="446" y="191"/>
                    <a:pt x="458" y="131"/>
                  </a:cubicBezTo>
                  <a:cubicBezTo>
                    <a:pt x="449" y="128"/>
                    <a:pt x="442" y="124"/>
                    <a:pt x="442" y="116"/>
                  </a:cubicBezTo>
                  <a:cubicBezTo>
                    <a:pt x="427" y="105"/>
                    <a:pt x="408" y="97"/>
                    <a:pt x="397" y="83"/>
                  </a:cubicBezTo>
                  <a:cubicBezTo>
                    <a:pt x="349" y="26"/>
                    <a:pt x="292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6" name="Google Shape;8096;p6"/>
            <p:cNvSpPr/>
            <p:nvPr/>
          </p:nvSpPr>
          <p:spPr>
            <a:xfrm>
              <a:off x="-5551650" y="-2112365"/>
              <a:ext cx="39489" cy="23588"/>
            </a:xfrm>
            <a:custGeom>
              <a:avLst/>
              <a:gdLst/>
              <a:ahLst/>
              <a:cxnLst/>
              <a:rect l="l" t="t" r="r" b="b"/>
              <a:pathLst>
                <a:path w="827" h="494" extrusionOk="0">
                  <a:moveTo>
                    <a:pt x="729" y="1"/>
                  </a:moveTo>
                  <a:cubicBezTo>
                    <a:pt x="707" y="1"/>
                    <a:pt x="684" y="4"/>
                    <a:pt x="670" y="16"/>
                  </a:cubicBezTo>
                  <a:cubicBezTo>
                    <a:pt x="643" y="30"/>
                    <a:pt x="621" y="68"/>
                    <a:pt x="587" y="68"/>
                  </a:cubicBezTo>
                  <a:cubicBezTo>
                    <a:pt x="580" y="68"/>
                    <a:pt x="576" y="64"/>
                    <a:pt x="569" y="64"/>
                  </a:cubicBezTo>
                  <a:cubicBezTo>
                    <a:pt x="561" y="61"/>
                    <a:pt x="553" y="61"/>
                    <a:pt x="550" y="61"/>
                  </a:cubicBezTo>
                  <a:cubicBezTo>
                    <a:pt x="539" y="61"/>
                    <a:pt x="527" y="61"/>
                    <a:pt x="517" y="64"/>
                  </a:cubicBezTo>
                  <a:cubicBezTo>
                    <a:pt x="505" y="68"/>
                    <a:pt x="498" y="71"/>
                    <a:pt x="486" y="71"/>
                  </a:cubicBezTo>
                  <a:cubicBezTo>
                    <a:pt x="479" y="71"/>
                    <a:pt x="472" y="68"/>
                    <a:pt x="460" y="64"/>
                  </a:cubicBezTo>
                  <a:lnTo>
                    <a:pt x="456" y="64"/>
                  </a:lnTo>
                  <a:cubicBezTo>
                    <a:pt x="449" y="64"/>
                    <a:pt x="446" y="71"/>
                    <a:pt x="441" y="83"/>
                  </a:cubicBezTo>
                  <a:cubicBezTo>
                    <a:pt x="427" y="161"/>
                    <a:pt x="382" y="199"/>
                    <a:pt x="303" y="199"/>
                  </a:cubicBezTo>
                  <a:lnTo>
                    <a:pt x="289" y="199"/>
                  </a:lnTo>
                  <a:cubicBezTo>
                    <a:pt x="307" y="247"/>
                    <a:pt x="341" y="289"/>
                    <a:pt x="325" y="341"/>
                  </a:cubicBezTo>
                  <a:cubicBezTo>
                    <a:pt x="322" y="356"/>
                    <a:pt x="315" y="356"/>
                    <a:pt x="303" y="359"/>
                  </a:cubicBezTo>
                  <a:cubicBezTo>
                    <a:pt x="277" y="397"/>
                    <a:pt x="232" y="419"/>
                    <a:pt x="187" y="419"/>
                  </a:cubicBezTo>
                  <a:cubicBezTo>
                    <a:pt x="165" y="419"/>
                    <a:pt x="146" y="411"/>
                    <a:pt x="127" y="404"/>
                  </a:cubicBezTo>
                  <a:cubicBezTo>
                    <a:pt x="116" y="404"/>
                    <a:pt x="105" y="408"/>
                    <a:pt x="94" y="419"/>
                  </a:cubicBezTo>
                  <a:cubicBezTo>
                    <a:pt x="87" y="427"/>
                    <a:pt x="79" y="430"/>
                    <a:pt x="72" y="430"/>
                  </a:cubicBezTo>
                  <a:cubicBezTo>
                    <a:pt x="68" y="430"/>
                    <a:pt x="60" y="430"/>
                    <a:pt x="53" y="423"/>
                  </a:cubicBezTo>
                  <a:cubicBezTo>
                    <a:pt x="30" y="408"/>
                    <a:pt x="53" y="397"/>
                    <a:pt x="60" y="389"/>
                  </a:cubicBezTo>
                  <a:cubicBezTo>
                    <a:pt x="90" y="363"/>
                    <a:pt x="60" y="337"/>
                    <a:pt x="56" y="311"/>
                  </a:cubicBezTo>
                  <a:cubicBezTo>
                    <a:pt x="27" y="344"/>
                    <a:pt x="34" y="393"/>
                    <a:pt x="11" y="427"/>
                  </a:cubicBezTo>
                  <a:cubicBezTo>
                    <a:pt x="1" y="449"/>
                    <a:pt x="15" y="460"/>
                    <a:pt x="34" y="472"/>
                  </a:cubicBezTo>
                  <a:cubicBezTo>
                    <a:pt x="64" y="487"/>
                    <a:pt x="94" y="494"/>
                    <a:pt x="124" y="494"/>
                  </a:cubicBezTo>
                  <a:cubicBezTo>
                    <a:pt x="229" y="494"/>
                    <a:pt x="329" y="415"/>
                    <a:pt x="363" y="330"/>
                  </a:cubicBezTo>
                  <a:cubicBezTo>
                    <a:pt x="370" y="303"/>
                    <a:pt x="370" y="273"/>
                    <a:pt x="404" y="270"/>
                  </a:cubicBezTo>
                  <a:cubicBezTo>
                    <a:pt x="404" y="251"/>
                    <a:pt x="396" y="228"/>
                    <a:pt x="419" y="213"/>
                  </a:cubicBezTo>
                  <a:cubicBezTo>
                    <a:pt x="423" y="213"/>
                    <a:pt x="427" y="210"/>
                    <a:pt x="430" y="210"/>
                  </a:cubicBezTo>
                  <a:cubicBezTo>
                    <a:pt x="441" y="210"/>
                    <a:pt x="446" y="225"/>
                    <a:pt x="453" y="236"/>
                  </a:cubicBezTo>
                  <a:cubicBezTo>
                    <a:pt x="468" y="221"/>
                    <a:pt x="482" y="221"/>
                    <a:pt x="498" y="221"/>
                  </a:cubicBezTo>
                  <a:lnTo>
                    <a:pt x="546" y="221"/>
                  </a:lnTo>
                  <a:cubicBezTo>
                    <a:pt x="561" y="221"/>
                    <a:pt x="576" y="221"/>
                    <a:pt x="591" y="206"/>
                  </a:cubicBezTo>
                  <a:cubicBezTo>
                    <a:pt x="595" y="180"/>
                    <a:pt x="576" y="150"/>
                    <a:pt x="603" y="128"/>
                  </a:cubicBezTo>
                  <a:cubicBezTo>
                    <a:pt x="617" y="113"/>
                    <a:pt x="632" y="109"/>
                    <a:pt x="643" y="109"/>
                  </a:cubicBezTo>
                  <a:cubicBezTo>
                    <a:pt x="665" y="109"/>
                    <a:pt x="681" y="128"/>
                    <a:pt x="700" y="150"/>
                  </a:cubicBezTo>
                  <a:cubicBezTo>
                    <a:pt x="700" y="225"/>
                    <a:pt x="700" y="225"/>
                    <a:pt x="625" y="236"/>
                  </a:cubicBezTo>
                  <a:cubicBezTo>
                    <a:pt x="621" y="258"/>
                    <a:pt x="603" y="285"/>
                    <a:pt x="629" y="299"/>
                  </a:cubicBezTo>
                  <a:cubicBezTo>
                    <a:pt x="636" y="303"/>
                    <a:pt x="639" y="307"/>
                    <a:pt x="648" y="307"/>
                  </a:cubicBezTo>
                  <a:cubicBezTo>
                    <a:pt x="665" y="307"/>
                    <a:pt x="681" y="292"/>
                    <a:pt x="696" y="280"/>
                  </a:cubicBezTo>
                  <a:cubicBezTo>
                    <a:pt x="707" y="277"/>
                    <a:pt x="715" y="266"/>
                    <a:pt x="718" y="258"/>
                  </a:cubicBezTo>
                  <a:cubicBezTo>
                    <a:pt x="729" y="195"/>
                    <a:pt x="770" y="146"/>
                    <a:pt x="808" y="94"/>
                  </a:cubicBezTo>
                  <a:cubicBezTo>
                    <a:pt x="827" y="71"/>
                    <a:pt x="822" y="53"/>
                    <a:pt x="808" y="30"/>
                  </a:cubicBezTo>
                  <a:cubicBezTo>
                    <a:pt x="789" y="8"/>
                    <a:pt x="760" y="1"/>
                    <a:pt x="7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7" name="Google Shape;8097;p6"/>
            <p:cNvSpPr/>
            <p:nvPr/>
          </p:nvSpPr>
          <p:spPr>
            <a:xfrm>
              <a:off x="-5084846" y="-1677362"/>
              <a:ext cx="22538" cy="24830"/>
            </a:xfrm>
            <a:custGeom>
              <a:avLst/>
              <a:gdLst/>
              <a:ahLst/>
              <a:cxnLst/>
              <a:rect l="l" t="t" r="r" b="b"/>
              <a:pathLst>
                <a:path w="472" h="520" extrusionOk="0">
                  <a:moveTo>
                    <a:pt x="459" y="0"/>
                  </a:moveTo>
                  <a:lnTo>
                    <a:pt x="459" y="0"/>
                  </a:lnTo>
                  <a:cubicBezTo>
                    <a:pt x="407" y="4"/>
                    <a:pt x="359" y="26"/>
                    <a:pt x="310" y="26"/>
                  </a:cubicBezTo>
                  <a:cubicBezTo>
                    <a:pt x="287" y="26"/>
                    <a:pt x="265" y="23"/>
                    <a:pt x="247" y="12"/>
                  </a:cubicBezTo>
                  <a:cubicBezTo>
                    <a:pt x="242" y="7"/>
                    <a:pt x="239" y="7"/>
                    <a:pt x="235" y="7"/>
                  </a:cubicBezTo>
                  <a:cubicBezTo>
                    <a:pt x="224" y="7"/>
                    <a:pt x="213" y="19"/>
                    <a:pt x="202" y="26"/>
                  </a:cubicBezTo>
                  <a:cubicBezTo>
                    <a:pt x="161" y="71"/>
                    <a:pt x="100" y="90"/>
                    <a:pt x="48" y="116"/>
                  </a:cubicBezTo>
                  <a:cubicBezTo>
                    <a:pt x="11" y="138"/>
                    <a:pt x="0" y="157"/>
                    <a:pt x="11" y="195"/>
                  </a:cubicBezTo>
                  <a:cubicBezTo>
                    <a:pt x="18" y="209"/>
                    <a:pt x="22" y="225"/>
                    <a:pt x="18" y="240"/>
                  </a:cubicBezTo>
                  <a:cubicBezTo>
                    <a:pt x="4" y="340"/>
                    <a:pt x="33" y="423"/>
                    <a:pt x="123" y="478"/>
                  </a:cubicBezTo>
                  <a:cubicBezTo>
                    <a:pt x="119" y="464"/>
                    <a:pt x="119" y="449"/>
                    <a:pt x="112" y="434"/>
                  </a:cubicBezTo>
                  <a:cubicBezTo>
                    <a:pt x="85" y="389"/>
                    <a:pt x="78" y="348"/>
                    <a:pt x="116" y="303"/>
                  </a:cubicBezTo>
                  <a:cubicBezTo>
                    <a:pt x="127" y="292"/>
                    <a:pt x="119" y="281"/>
                    <a:pt x="108" y="273"/>
                  </a:cubicBezTo>
                  <a:cubicBezTo>
                    <a:pt x="82" y="254"/>
                    <a:pt x="67" y="232"/>
                    <a:pt x="71" y="198"/>
                  </a:cubicBezTo>
                  <a:cubicBezTo>
                    <a:pt x="74" y="161"/>
                    <a:pt x="93" y="128"/>
                    <a:pt x="135" y="120"/>
                  </a:cubicBezTo>
                  <a:lnTo>
                    <a:pt x="149" y="120"/>
                  </a:lnTo>
                  <a:cubicBezTo>
                    <a:pt x="187" y="120"/>
                    <a:pt x="213" y="146"/>
                    <a:pt x="228" y="202"/>
                  </a:cubicBezTo>
                  <a:cubicBezTo>
                    <a:pt x="239" y="217"/>
                    <a:pt x="242" y="232"/>
                    <a:pt x="231" y="247"/>
                  </a:cubicBezTo>
                  <a:cubicBezTo>
                    <a:pt x="257" y="292"/>
                    <a:pt x="318" y="314"/>
                    <a:pt x="306" y="382"/>
                  </a:cubicBezTo>
                  <a:cubicBezTo>
                    <a:pt x="299" y="442"/>
                    <a:pt x="257" y="483"/>
                    <a:pt x="202" y="483"/>
                  </a:cubicBezTo>
                  <a:lnTo>
                    <a:pt x="183" y="483"/>
                  </a:lnTo>
                  <a:cubicBezTo>
                    <a:pt x="168" y="478"/>
                    <a:pt x="153" y="478"/>
                    <a:pt x="138" y="478"/>
                  </a:cubicBezTo>
                  <a:cubicBezTo>
                    <a:pt x="164" y="494"/>
                    <a:pt x="194" y="520"/>
                    <a:pt x="224" y="520"/>
                  </a:cubicBezTo>
                  <a:cubicBezTo>
                    <a:pt x="235" y="520"/>
                    <a:pt x="247" y="516"/>
                    <a:pt x="257" y="505"/>
                  </a:cubicBezTo>
                  <a:cubicBezTo>
                    <a:pt x="295" y="471"/>
                    <a:pt x="354" y="456"/>
                    <a:pt x="351" y="382"/>
                  </a:cubicBezTo>
                  <a:cubicBezTo>
                    <a:pt x="351" y="355"/>
                    <a:pt x="362" y="333"/>
                    <a:pt x="336" y="318"/>
                  </a:cubicBezTo>
                  <a:cubicBezTo>
                    <a:pt x="280" y="277"/>
                    <a:pt x="280" y="209"/>
                    <a:pt x="257" y="154"/>
                  </a:cubicBezTo>
                  <a:cubicBezTo>
                    <a:pt x="247" y="124"/>
                    <a:pt x="273" y="102"/>
                    <a:pt x="295" y="86"/>
                  </a:cubicBezTo>
                  <a:cubicBezTo>
                    <a:pt x="302" y="90"/>
                    <a:pt x="306" y="90"/>
                    <a:pt x="306" y="94"/>
                  </a:cubicBezTo>
                  <a:cubicBezTo>
                    <a:pt x="310" y="97"/>
                    <a:pt x="314" y="102"/>
                    <a:pt x="314" y="105"/>
                  </a:cubicBezTo>
                  <a:cubicBezTo>
                    <a:pt x="328" y="142"/>
                    <a:pt x="336" y="154"/>
                    <a:pt x="351" y="154"/>
                  </a:cubicBezTo>
                  <a:cubicBezTo>
                    <a:pt x="359" y="154"/>
                    <a:pt x="373" y="146"/>
                    <a:pt x="396" y="138"/>
                  </a:cubicBezTo>
                  <a:cubicBezTo>
                    <a:pt x="471" y="109"/>
                    <a:pt x="456" y="52"/>
                    <a:pt x="4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8" name="Google Shape;8098;p6"/>
            <p:cNvSpPr/>
            <p:nvPr/>
          </p:nvSpPr>
          <p:spPr>
            <a:xfrm>
              <a:off x="-5282149" y="-2027227"/>
              <a:ext cx="26644" cy="37913"/>
            </a:xfrm>
            <a:custGeom>
              <a:avLst/>
              <a:gdLst/>
              <a:ahLst/>
              <a:cxnLst/>
              <a:rect l="l" t="t" r="r" b="b"/>
              <a:pathLst>
                <a:path w="558" h="794" extrusionOk="0">
                  <a:moveTo>
                    <a:pt x="1" y="565"/>
                  </a:moveTo>
                  <a:cubicBezTo>
                    <a:pt x="5" y="565"/>
                    <a:pt x="5" y="565"/>
                    <a:pt x="5" y="569"/>
                  </a:cubicBezTo>
                  <a:lnTo>
                    <a:pt x="5" y="565"/>
                  </a:lnTo>
                  <a:close/>
                  <a:moveTo>
                    <a:pt x="95" y="0"/>
                  </a:moveTo>
                  <a:cubicBezTo>
                    <a:pt x="68" y="0"/>
                    <a:pt x="42" y="12"/>
                    <a:pt x="9" y="31"/>
                  </a:cubicBezTo>
                  <a:cubicBezTo>
                    <a:pt x="35" y="27"/>
                    <a:pt x="57" y="23"/>
                    <a:pt x="80" y="23"/>
                  </a:cubicBezTo>
                  <a:cubicBezTo>
                    <a:pt x="117" y="23"/>
                    <a:pt x="150" y="34"/>
                    <a:pt x="173" y="76"/>
                  </a:cubicBezTo>
                  <a:cubicBezTo>
                    <a:pt x="195" y="105"/>
                    <a:pt x="203" y="139"/>
                    <a:pt x="180" y="172"/>
                  </a:cubicBezTo>
                  <a:cubicBezTo>
                    <a:pt x="185" y="236"/>
                    <a:pt x="154" y="274"/>
                    <a:pt x="87" y="277"/>
                  </a:cubicBezTo>
                  <a:cubicBezTo>
                    <a:pt x="68" y="277"/>
                    <a:pt x="50" y="288"/>
                    <a:pt x="31" y="296"/>
                  </a:cubicBezTo>
                  <a:cubicBezTo>
                    <a:pt x="31" y="307"/>
                    <a:pt x="31" y="322"/>
                    <a:pt x="42" y="322"/>
                  </a:cubicBezTo>
                  <a:cubicBezTo>
                    <a:pt x="113" y="326"/>
                    <a:pt x="147" y="386"/>
                    <a:pt x="195" y="423"/>
                  </a:cubicBezTo>
                  <a:cubicBezTo>
                    <a:pt x="247" y="468"/>
                    <a:pt x="233" y="543"/>
                    <a:pt x="166" y="561"/>
                  </a:cubicBezTo>
                  <a:cubicBezTo>
                    <a:pt x="143" y="565"/>
                    <a:pt x="121" y="576"/>
                    <a:pt x="98" y="576"/>
                  </a:cubicBezTo>
                  <a:cubicBezTo>
                    <a:pt x="83" y="576"/>
                    <a:pt x="64" y="569"/>
                    <a:pt x="46" y="550"/>
                  </a:cubicBezTo>
                  <a:cubicBezTo>
                    <a:pt x="42" y="543"/>
                    <a:pt x="38" y="543"/>
                    <a:pt x="38" y="543"/>
                  </a:cubicBezTo>
                  <a:cubicBezTo>
                    <a:pt x="23" y="543"/>
                    <a:pt x="16" y="565"/>
                    <a:pt x="5" y="569"/>
                  </a:cubicBezTo>
                  <a:lnTo>
                    <a:pt x="1" y="569"/>
                  </a:lnTo>
                  <a:cubicBezTo>
                    <a:pt x="35" y="606"/>
                    <a:pt x="76" y="625"/>
                    <a:pt x="113" y="625"/>
                  </a:cubicBezTo>
                  <a:cubicBezTo>
                    <a:pt x="140" y="625"/>
                    <a:pt x="166" y="617"/>
                    <a:pt x="192" y="599"/>
                  </a:cubicBezTo>
                  <a:cubicBezTo>
                    <a:pt x="214" y="580"/>
                    <a:pt x="233" y="573"/>
                    <a:pt x="247" y="573"/>
                  </a:cubicBezTo>
                  <a:cubicBezTo>
                    <a:pt x="270" y="573"/>
                    <a:pt x="285" y="595"/>
                    <a:pt x="297" y="636"/>
                  </a:cubicBezTo>
                  <a:cubicBezTo>
                    <a:pt x="315" y="740"/>
                    <a:pt x="315" y="740"/>
                    <a:pt x="420" y="759"/>
                  </a:cubicBezTo>
                  <a:cubicBezTo>
                    <a:pt x="431" y="763"/>
                    <a:pt x="442" y="763"/>
                    <a:pt x="449" y="771"/>
                  </a:cubicBezTo>
                  <a:cubicBezTo>
                    <a:pt x="468" y="785"/>
                    <a:pt x="483" y="793"/>
                    <a:pt x="499" y="793"/>
                  </a:cubicBezTo>
                  <a:cubicBezTo>
                    <a:pt x="521" y="793"/>
                    <a:pt x="539" y="782"/>
                    <a:pt x="558" y="763"/>
                  </a:cubicBezTo>
                  <a:lnTo>
                    <a:pt x="551" y="763"/>
                  </a:lnTo>
                  <a:cubicBezTo>
                    <a:pt x="506" y="730"/>
                    <a:pt x="454" y="711"/>
                    <a:pt x="397" y="700"/>
                  </a:cubicBezTo>
                  <a:lnTo>
                    <a:pt x="378" y="700"/>
                  </a:lnTo>
                  <a:cubicBezTo>
                    <a:pt x="368" y="681"/>
                    <a:pt x="356" y="666"/>
                    <a:pt x="342" y="647"/>
                  </a:cubicBezTo>
                  <a:cubicBezTo>
                    <a:pt x="259" y="557"/>
                    <a:pt x="259" y="460"/>
                    <a:pt x="307" y="355"/>
                  </a:cubicBezTo>
                  <a:lnTo>
                    <a:pt x="300" y="355"/>
                  </a:lnTo>
                  <a:cubicBezTo>
                    <a:pt x="278" y="355"/>
                    <a:pt x="270" y="333"/>
                    <a:pt x="255" y="326"/>
                  </a:cubicBezTo>
                  <a:cubicBezTo>
                    <a:pt x="255" y="341"/>
                    <a:pt x="252" y="355"/>
                    <a:pt x="240" y="355"/>
                  </a:cubicBezTo>
                  <a:cubicBezTo>
                    <a:pt x="237" y="355"/>
                    <a:pt x="229" y="352"/>
                    <a:pt x="225" y="348"/>
                  </a:cubicBezTo>
                  <a:cubicBezTo>
                    <a:pt x="195" y="329"/>
                    <a:pt x="199" y="292"/>
                    <a:pt x="233" y="262"/>
                  </a:cubicBezTo>
                  <a:cubicBezTo>
                    <a:pt x="233" y="247"/>
                    <a:pt x="237" y="233"/>
                    <a:pt x="252" y="221"/>
                  </a:cubicBezTo>
                  <a:cubicBezTo>
                    <a:pt x="281" y="207"/>
                    <a:pt x="281" y="184"/>
                    <a:pt x="259" y="157"/>
                  </a:cubicBezTo>
                  <a:cubicBezTo>
                    <a:pt x="255" y="154"/>
                    <a:pt x="247" y="150"/>
                    <a:pt x="247" y="146"/>
                  </a:cubicBezTo>
                  <a:cubicBezTo>
                    <a:pt x="247" y="98"/>
                    <a:pt x="203" y="79"/>
                    <a:pt x="180" y="50"/>
                  </a:cubicBezTo>
                  <a:cubicBezTo>
                    <a:pt x="154" y="15"/>
                    <a:pt x="128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9" name="Google Shape;8099;p6"/>
            <p:cNvSpPr/>
            <p:nvPr/>
          </p:nvSpPr>
          <p:spPr>
            <a:xfrm>
              <a:off x="-5309080" y="-1706824"/>
              <a:ext cx="17906" cy="24496"/>
            </a:xfrm>
            <a:custGeom>
              <a:avLst/>
              <a:gdLst/>
              <a:ahLst/>
              <a:cxnLst/>
              <a:rect l="l" t="t" r="r" b="b"/>
              <a:pathLst>
                <a:path w="375" h="513" extrusionOk="0">
                  <a:moveTo>
                    <a:pt x="179" y="116"/>
                  </a:moveTo>
                  <a:cubicBezTo>
                    <a:pt x="196" y="116"/>
                    <a:pt x="211" y="120"/>
                    <a:pt x="214" y="153"/>
                  </a:cubicBezTo>
                  <a:cubicBezTo>
                    <a:pt x="217" y="198"/>
                    <a:pt x="183" y="195"/>
                    <a:pt x="161" y="203"/>
                  </a:cubicBezTo>
                  <a:cubicBezTo>
                    <a:pt x="154" y="203"/>
                    <a:pt x="150" y="206"/>
                    <a:pt x="147" y="206"/>
                  </a:cubicBezTo>
                  <a:cubicBezTo>
                    <a:pt x="128" y="206"/>
                    <a:pt x="112" y="191"/>
                    <a:pt x="112" y="165"/>
                  </a:cubicBezTo>
                  <a:cubicBezTo>
                    <a:pt x="112" y="135"/>
                    <a:pt x="128" y="117"/>
                    <a:pt x="161" y="117"/>
                  </a:cubicBezTo>
                  <a:cubicBezTo>
                    <a:pt x="167" y="117"/>
                    <a:pt x="173" y="116"/>
                    <a:pt x="179" y="116"/>
                  </a:cubicBezTo>
                  <a:close/>
                  <a:moveTo>
                    <a:pt x="71" y="1"/>
                  </a:moveTo>
                  <a:cubicBezTo>
                    <a:pt x="60" y="1"/>
                    <a:pt x="45" y="8"/>
                    <a:pt x="31" y="19"/>
                  </a:cubicBezTo>
                  <a:cubicBezTo>
                    <a:pt x="0" y="49"/>
                    <a:pt x="0" y="124"/>
                    <a:pt x="26" y="153"/>
                  </a:cubicBezTo>
                  <a:cubicBezTo>
                    <a:pt x="53" y="184"/>
                    <a:pt x="79" y="214"/>
                    <a:pt x="60" y="266"/>
                  </a:cubicBezTo>
                  <a:cubicBezTo>
                    <a:pt x="45" y="303"/>
                    <a:pt x="34" y="360"/>
                    <a:pt x="109" y="360"/>
                  </a:cubicBezTo>
                  <a:lnTo>
                    <a:pt x="112" y="360"/>
                  </a:lnTo>
                  <a:cubicBezTo>
                    <a:pt x="135" y="360"/>
                    <a:pt x="154" y="386"/>
                    <a:pt x="183" y="389"/>
                  </a:cubicBezTo>
                  <a:cubicBezTo>
                    <a:pt x="214" y="397"/>
                    <a:pt x="217" y="427"/>
                    <a:pt x="210" y="457"/>
                  </a:cubicBezTo>
                  <a:cubicBezTo>
                    <a:pt x="202" y="475"/>
                    <a:pt x="183" y="490"/>
                    <a:pt x="188" y="512"/>
                  </a:cubicBezTo>
                  <a:cubicBezTo>
                    <a:pt x="199" y="505"/>
                    <a:pt x="214" y="498"/>
                    <a:pt x="225" y="486"/>
                  </a:cubicBezTo>
                  <a:cubicBezTo>
                    <a:pt x="247" y="460"/>
                    <a:pt x="273" y="445"/>
                    <a:pt x="300" y="445"/>
                  </a:cubicBezTo>
                  <a:cubicBezTo>
                    <a:pt x="318" y="445"/>
                    <a:pt x="337" y="453"/>
                    <a:pt x="359" y="467"/>
                  </a:cubicBezTo>
                  <a:lnTo>
                    <a:pt x="374" y="467"/>
                  </a:lnTo>
                  <a:cubicBezTo>
                    <a:pt x="363" y="408"/>
                    <a:pt x="296" y="419"/>
                    <a:pt x="269" y="378"/>
                  </a:cubicBezTo>
                  <a:lnTo>
                    <a:pt x="240" y="378"/>
                  </a:lnTo>
                  <a:cubicBezTo>
                    <a:pt x="221" y="378"/>
                    <a:pt x="206" y="374"/>
                    <a:pt x="221" y="333"/>
                  </a:cubicBezTo>
                  <a:cubicBezTo>
                    <a:pt x="210" y="274"/>
                    <a:pt x="217" y="221"/>
                    <a:pt x="278" y="184"/>
                  </a:cubicBezTo>
                  <a:cubicBezTo>
                    <a:pt x="307" y="165"/>
                    <a:pt x="300" y="117"/>
                    <a:pt x="266" y="113"/>
                  </a:cubicBezTo>
                  <a:cubicBezTo>
                    <a:pt x="206" y="109"/>
                    <a:pt x="176" y="60"/>
                    <a:pt x="135" y="30"/>
                  </a:cubicBezTo>
                  <a:cubicBezTo>
                    <a:pt x="112" y="15"/>
                    <a:pt x="94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0" name="Google Shape;8100;p6"/>
            <p:cNvSpPr/>
            <p:nvPr/>
          </p:nvSpPr>
          <p:spPr>
            <a:xfrm>
              <a:off x="-5580920" y="-1870129"/>
              <a:ext cx="27504" cy="19482"/>
            </a:xfrm>
            <a:custGeom>
              <a:avLst/>
              <a:gdLst/>
              <a:ahLst/>
              <a:cxnLst/>
              <a:rect l="l" t="t" r="r" b="b"/>
              <a:pathLst>
                <a:path w="576" h="408" extrusionOk="0">
                  <a:moveTo>
                    <a:pt x="460" y="0"/>
                  </a:moveTo>
                  <a:cubicBezTo>
                    <a:pt x="457" y="0"/>
                    <a:pt x="453" y="0"/>
                    <a:pt x="449" y="4"/>
                  </a:cubicBezTo>
                  <a:cubicBezTo>
                    <a:pt x="467" y="86"/>
                    <a:pt x="453" y="116"/>
                    <a:pt x="381" y="135"/>
                  </a:cubicBezTo>
                  <a:cubicBezTo>
                    <a:pt x="371" y="150"/>
                    <a:pt x="363" y="153"/>
                    <a:pt x="352" y="153"/>
                  </a:cubicBezTo>
                  <a:cubicBezTo>
                    <a:pt x="345" y="153"/>
                    <a:pt x="333" y="150"/>
                    <a:pt x="326" y="146"/>
                  </a:cubicBezTo>
                  <a:cubicBezTo>
                    <a:pt x="319" y="142"/>
                    <a:pt x="307" y="138"/>
                    <a:pt x="300" y="138"/>
                  </a:cubicBezTo>
                  <a:cubicBezTo>
                    <a:pt x="296" y="138"/>
                    <a:pt x="288" y="142"/>
                    <a:pt x="284" y="142"/>
                  </a:cubicBezTo>
                  <a:cubicBezTo>
                    <a:pt x="266" y="195"/>
                    <a:pt x="224" y="224"/>
                    <a:pt x="188" y="224"/>
                  </a:cubicBezTo>
                  <a:cubicBezTo>
                    <a:pt x="162" y="224"/>
                    <a:pt x="135" y="214"/>
                    <a:pt x="112" y="187"/>
                  </a:cubicBezTo>
                  <a:cubicBezTo>
                    <a:pt x="45" y="150"/>
                    <a:pt x="67" y="90"/>
                    <a:pt x="72" y="34"/>
                  </a:cubicBezTo>
                  <a:lnTo>
                    <a:pt x="72" y="34"/>
                  </a:lnTo>
                  <a:cubicBezTo>
                    <a:pt x="19" y="57"/>
                    <a:pt x="0" y="90"/>
                    <a:pt x="49" y="138"/>
                  </a:cubicBezTo>
                  <a:cubicBezTo>
                    <a:pt x="57" y="146"/>
                    <a:pt x="60" y="161"/>
                    <a:pt x="64" y="172"/>
                  </a:cubicBezTo>
                  <a:cubicBezTo>
                    <a:pt x="79" y="217"/>
                    <a:pt x="98" y="250"/>
                    <a:pt x="153" y="266"/>
                  </a:cubicBezTo>
                  <a:cubicBezTo>
                    <a:pt x="169" y="269"/>
                    <a:pt x="184" y="273"/>
                    <a:pt x="198" y="273"/>
                  </a:cubicBezTo>
                  <a:cubicBezTo>
                    <a:pt x="217" y="273"/>
                    <a:pt x="232" y="266"/>
                    <a:pt x="251" y="247"/>
                  </a:cubicBezTo>
                  <a:cubicBezTo>
                    <a:pt x="292" y="202"/>
                    <a:pt x="336" y="183"/>
                    <a:pt x="378" y="183"/>
                  </a:cubicBezTo>
                  <a:cubicBezTo>
                    <a:pt x="412" y="183"/>
                    <a:pt x="441" y="191"/>
                    <a:pt x="476" y="209"/>
                  </a:cubicBezTo>
                  <a:cubicBezTo>
                    <a:pt x="460" y="240"/>
                    <a:pt x="415" y="240"/>
                    <a:pt x="412" y="273"/>
                  </a:cubicBezTo>
                  <a:cubicBezTo>
                    <a:pt x="404" y="321"/>
                    <a:pt x="490" y="407"/>
                    <a:pt x="538" y="407"/>
                  </a:cubicBezTo>
                  <a:lnTo>
                    <a:pt x="543" y="407"/>
                  </a:lnTo>
                  <a:cubicBezTo>
                    <a:pt x="561" y="407"/>
                    <a:pt x="572" y="400"/>
                    <a:pt x="569" y="378"/>
                  </a:cubicBezTo>
                  <a:cubicBezTo>
                    <a:pt x="543" y="269"/>
                    <a:pt x="576" y="153"/>
                    <a:pt x="520" y="48"/>
                  </a:cubicBezTo>
                  <a:cubicBezTo>
                    <a:pt x="502" y="15"/>
                    <a:pt x="490" y="0"/>
                    <a:pt x="4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1" name="Google Shape;8101;p6"/>
            <p:cNvSpPr/>
            <p:nvPr/>
          </p:nvSpPr>
          <p:spPr>
            <a:xfrm>
              <a:off x="-5171846" y="-1805571"/>
              <a:ext cx="18288" cy="14564"/>
            </a:xfrm>
            <a:custGeom>
              <a:avLst/>
              <a:gdLst/>
              <a:ahLst/>
              <a:cxnLst/>
              <a:rect l="l" t="t" r="r" b="b"/>
              <a:pathLst>
                <a:path w="383" h="305" extrusionOk="0">
                  <a:moveTo>
                    <a:pt x="203" y="113"/>
                  </a:moveTo>
                  <a:cubicBezTo>
                    <a:pt x="218" y="113"/>
                    <a:pt x="230" y="113"/>
                    <a:pt x="244" y="125"/>
                  </a:cubicBezTo>
                  <a:cubicBezTo>
                    <a:pt x="229" y="145"/>
                    <a:pt x="210" y="146"/>
                    <a:pt x="193" y="146"/>
                  </a:cubicBezTo>
                  <a:cubicBezTo>
                    <a:pt x="190" y="146"/>
                    <a:pt x="187" y="146"/>
                    <a:pt x="184" y="146"/>
                  </a:cubicBezTo>
                  <a:cubicBezTo>
                    <a:pt x="179" y="146"/>
                    <a:pt x="174" y="146"/>
                    <a:pt x="169" y="147"/>
                  </a:cubicBezTo>
                  <a:cubicBezTo>
                    <a:pt x="158" y="162"/>
                    <a:pt x="207" y="203"/>
                    <a:pt x="158" y="203"/>
                  </a:cubicBezTo>
                  <a:cubicBezTo>
                    <a:pt x="154" y="203"/>
                    <a:pt x="147" y="203"/>
                    <a:pt x="143" y="199"/>
                  </a:cubicBezTo>
                  <a:lnTo>
                    <a:pt x="135" y="199"/>
                  </a:lnTo>
                  <a:cubicBezTo>
                    <a:pt x="128" y="199"/>
                    <a:pt x="125" y="199"/>
                    <a:pt x="117" y="203"/>
                  </a:cubicBezTo>
                  <a:lnTo>
                    <a:pt x="102" y="203"/>
                  </a:lnTo>
                  <a:cubicBezTo>
                    <a:pt x="83" y="203"/>
                    <a:pt x="64" y="196"/>
                    <a:pt x="61" y="166"/>
                  </a:cubicBezTo>
                  <a:cubicBezTo>
                    <a:pt x="54" y="136"/>
                    <a:pt x="83" y="113"/>
                    <a:pt x="117" y="113"/>
                  </a:cubicBezTo>
                  <a:lnTo>
                    <a:pt x="125" y="113"/>
                  </a:lnTo>
                  <a:cubicBezTo>
                    <a:pt x="135" y="113"/>
                    <a:pt x="143" y="118"/>
                    <a:pt x="151" y="118"/>
                  </a:cubicBezTo>
                  <a:lnTo>
                    <a:pt x="154" y="118"/>
                  </a:lnTo>
                  <a:cubicBezTo>
                    <a:pt x="162" y="118"/>
                    <a:pt x="169" y="118"/>
                    <a:pt x="177" y="113"/>
                  </a:cubicBezTo>
                  <a:close/>
                  <a:moveTo>
                    <a:pt x="143" y="1"/>
                  </a:moveTo>
                  <a:cubicBezTo>
                    <a:pt x="125" y="1"/>
                    <a:pt x="121" y="46"/>
                    <a:pt x="102" y="61"/>
                  </a:cubicBezTo>
                  <a:cubicBezTo>
                    <a:pt x="87" y="76"/>
                    <a:pt x="68" y="87"/>
                    <a:pt x="50" y="95"/>
                  </a:cubicBezTo>
                  <a:cubicBezTo>
                    <a:pt x="12" y="118"/>
                    <a:pt x="1" y="162"/>
                    <a:pt x="23" y="188"/>
                  </a:cubicBezTo>
                  <a:cubicBezTo>
                    <a:pt x="95" y="263"/>
                    <a:pt x="180" y="301"/>
                    <a:pt x="282" y="304"/>
                  </a:cubicBezTo>
                  <a:lnTo>
                    <a:pt x="285" y="304"/>
                  </a:lnTo>
                  <a:cubicBezTo>
                    <a:pt x="319" y="304"/>
                    <a:pt x="382" y="248"/>
                    <a:pt x="379" y="218"/>
                  </a:cubicBezTo>
                  <a:cubicBezTo>
                    <a:pt x="375" y="158"/>
                    <a:pt x="337" y="102"/>
                    <a:pt x="289" y="50"/>
                  </a:cubicBezTo>
                  <a:cubicBezTo>
                    <a:pt x="252" y="5"/>
                    <a:pt x="199" y="23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2" name="Google Shape;8102;p6"/>
            <p:cNvSpPr/>
            <p:nvPr/>
          </p:nvSpPr>
          <p:spPr>
            <a:xfrm>
              <a:off x="-5225899" y="-1956175"/>
              <a:ext cx="21488" cy="16617"/>
            </a:xfrm>
            <a:custGeom>
              <a:avLst/>
              <a:gdLst/>
              <a:ahLst/>
              <a:cxnLst/>
              <a:rect l="l" t="t" r="r" b="b"/>
              <a:pathLst>
                <a:path w="450" h="348" extrusionOk="0">
                  <a:moveTo>
                    <a:pt x="120" y="1"/>
                  </a:moveTo>
                  <a:lnTo>
                    <a:pt x="120" y="1"/>
                  </a:lnTo>
                  <a:cubicBezTo>
                    <a:pt x="87" y="23"/>
                    <a:pt x="128" y="42"/>
                    <a:pt x="128" y="64"/>
                  </a:cubicBezTo>
                  <a:cubicBezTo>
                    <a:pt x="146" y="68"/>
                    <a:pt x="158" y="82"/>
                    <a:pt x="168" y="94"/>
                  </a:cubicBezTo>
                  <a:cubicBezTo>
                    <a:pt x="165" y="101"/>
                    <a:pt x="161" y="105"/>
                    <a:pt x="158" y="105"/>
                  </a:cubicBezTo>
                  <a:cubicBezTo>
                    <a:pt x="154" y="105"/>
                    <a:pt x="150" y="101"/>
                    <a:pt x="146" y="101"/>
                  </a:cubicBezTo>
                  <a:cubicBezTo>
                    <a:pt x="142" y="101"/>
                    <a:pt x="135" y="97"/>
                    <a:pt x="132" y="97"/>
                  </a:cubicBezTo>
                  <a:cubicBezTo>
                    <a:pt x="132" y="97"/>
                    <a:pt x="128" y="97"/>
                    <a:pt x="128" y="101"/>
                  </a:cubicBezTo>
                  <a:cubicBezTo>
                    <a:pt x="116" y="132"/>
                    <a:pt x="161" y="146"/>
                    <a:pt x="142" y="184"/>
                  </a:cubicBezTo>
                  <a:cubicBezTo>
                    <a:pt x="120" y="180"/>
                    <a:pt x="94" y="165"/>
                    <a:pt x="68" y="165"/>
                  </a:cubicBezTo>
                  <a:cubicBezTo>
                    <a:pt x="56" y="165"/>
                    <a:pt x="49" y="168"/>
                    <a:pt x="38" y="176"/>
                  </a:cubicBezTo>
                  <a:lnTo>
                    <a:pt x="34" y="176"/>
                  </a:lnTo>
                  <a:cubicBezTo>
                    <a:pt x="30" y="176"/>
                    <a:pt x="23" y="161"/>
                    <a:pt x="23" y="149"/>
                  </a:cubicBezTo>
                  <a:lnTo>
                    <a:pt x="23" y="149"/>
                  </a:lnTo>
                  <a:cubicBezTo>
                    <a:pt x="1" y="187"/>
                    <a:pt x="4" y="225"/>
                    <a:pt x="27" y="258"/>
                  </a:cubicBezTo>
                  <a:lnTo>
                    <a:pt x="30" y="258"/>
                  </a:lnTo>
                  <a:cubicBezTo>
                    <a:pt x="30" y="244"/>
                    <a:pt x="19" y="228"/>
                    <a:pt x="42" y="221"/>
                  </a:cubicBezTo>
                  <a:cubicBezTo>
                    <a:pt x="49" y="221"/>
                    <a:pt x="56" y="217"/>
                    <a:pt x="61" y="217"/>
                  </a:cubicBezTo>
                  <a:cubicBezTo>
                    <a:pt x="75" y="217"/>
                    <a:pt x="87" y="225"/>
                    <a:pt x="97" y="236"/>
                  </a:cubicBezTo>
                  <a:cubicBezTo>
                    <a:pt x="106" y="251"/>
                    <a:pt x="124" y="266"/>
                    <a:pt x="116" y="284"/>
                  </a:cubicBezTo>
                  <a:cubicBezTo>
                    <a:pt x="113" y="299"/>
                    <a:pt x="101" y="303"/>
                    <a:pt x="90" y="303"/>
                  </a:cubicBezTo>
                  <a:cubicBezTo>
                    <a:pt x="83" y="303"/>
                    <a:pt x="79" y="303"/>
                    <a:pt x="71" y="296"/>
                  </a:cubicBezTo>
                  <a:cubicBezTo>
                    <a:pt x="56" y="284"/>
                    <a:pt x="49" y="266"/>
                    <a:pt x="30" y="262"/>
                  </a:cubicBezTo>
                  <a:lnTo>
                    <a:pt x="30" y="262"/>
                  </a:lnTo>
                  <a:cubicBezTo>
                    <a:pt x="30" y="284"/>
                    <a:pt x="38" y="303"/>
                    <a:pt x="53" y="322"/>
                  </a:cubicBezTo>
                  <a:lnTo>
                    <a:pt x="56" y="322"/>
                  </a:lnTo>
                  <a:cubicBezTo>
                    <a:pt x="61" y="322"/>
                    <a:pt x="64" y="322"/>
                    <a:pt x="68" y="325"/>
                  </a:cubicBezTo>
                  <a:cubicBezTo>
                    <a:pt x="83" y="325"/>
                    <a:pt x="94" y="337"/>
                    <a:pt x="101" y="348"/>
                  </a:cubicBezTo>
                  <a:lnTo>
                    <a:pt x="132" y="348"/>
                  </a:lnTo>
                  <a:cubicBezTo>
                    <a:pt x="139" y="325"/>
                    <a:pt x="135" y="292"/>
                    <a:pt x="158" y="292"/>
                  </a:cubicBezTo>
                  <a:cubicBezTo>
                    <a:pt x="165" y="292"/>
                    <a:pt x="176" y="296"/>
                    <a:pt x="191" y="311"/>
                  </a:cubicBezTo>
                  <a:lnTo>
                    <a:pt x="206" y="311"/>
                  </a:lnTo>
                  <a:cubicBezTo>
                    <a:pt x="240" y="244"/>
                    <a:pt x="348" y="292"/>
                    <a:pt x="363" y="199"/>
                  </a:cubicBezTo>
                  <a:cubicBezTo>
                    <a:pt x="389" y="213"/>
                    <a:pt x="397" y="239"/>
                    <a:pt x="397" y="262"/>
                  </a:cubicBezTo>
                  <a:cubicBezTo>
                    <a:pt x="408" y="254"/>
                    <a:pt x="411" y="244"/>
                    <a:pt x="411" y="228"/>
                  </a:cubicBezTo>
                  <a:cubicBezTo>
                    <a:pt x="401" y="187"/>
                    <a:pt x="404" y="146"/>
                    <a:pt x="449" y="109"/>
                  </a:cubicBezTo>
                  <a:cubicBezTo>
                    <a:pt x="449" y="101"/>
                    <a:pt x="449" y="97"/>
                    <a:pt x="446" y="94"/>
                  </a:cubicBezTo>
                  <a:cubicBezTo>
                    <a:pt x="427" y="90"/>
                    <a:pt x="411" y="79"/>
                    <a:pt x="401" y="71"/>
                  </a:cubicBezTo>
                  <a:cubicBezTo>
                    <a:pt x="385" y="56"/>
                    <a:pt x="375" y="45"/>
                    <a:pt x="352" y="45"/>
                  </a:cubicBezTo>
                  <a:lnTo>
                    <a:pt x="348" y="45"/>
                  </a:lnTo>
                  <a:cubicBezTo>
                    <a:pt x="348" y="60"/>
                    <a:pt x="348" y="71"/>
                    <a:pt x="333" y="79"/>
                  </a:cubicBezTo>
                  <a:cubicBezTo>
                    <a:pt x="344" y="90"/>
                    <a:pt x="359" y="90"/>
                    <a:pt x="367" y="97"/>
                  </a:cubicBezTo>
                  <a:cubicBezTo>
                    <a:pt x="393" y="116"/>
                    <a:pt x="397" y="142"/>
                    <a:pt x="363" y="154"/>
                  </a:cubicBezTo>
                  <a:cubicBezTo>
                    <a:pt x="341" y="165"/>
                    <a:pt x="311" y="154"/>
                    <a:pt x="315" y="199"/>
                  </a:cubicBezTo>
                  <a:cubicBezTo>
                    <a:pt x="315" y="202"/>
                    <a:pt x="311" y="206"/>
                    <a:pt x="307" y="206"/>
                  </a:cubicBezTo>
                  <a:cubicBezTo>
                    <a:pt x="296" y="206"/>
                    <a:pt x="281" y="199"/>
                    <a:pt x="277" y="194"/>
                  </a:cubicBezTo>
                  <a:cubicBezTo>
                    <a:pt x="263" y="184"/>
                    <a:pt x="251" y="180"/>
                    <a:pt x="240" y="180"/>
                  </a:cubicBezTo>
                  <a:cubicBezTo>
                    <a:pt x="225" y="180"/>
                    <a:pt x="210" y="187"/>
                    <a:pt x="191" y="194"/>
                  </a:cubicBezTo>
                  <a:cubicBezTo>
                    <a:pt x="221" y="139"/>
                    <a:pt x="296" y="139"/>
                    <a:pt x="318" y="79"/>
                  </a:cubicBezTo>
                  <a:cubicBezTo>
                    <a:pt x="303" y="75"/>
                    <a:pt x="292" y="64"/>
                    <a:pt x="285" y="49"/>
                  </a:cubicBezTo>
                  <a:cubicBezTo>
                    <a:pt x="236" y="19"/>
                    <a:pt x="176" y="1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3" name="Google Shape;8103;p6"/>
            <p:cNvSpPr/>
            <p:nvPr/>
          </p:nvSpPr>
          <p:spPr>
            <a:xfrm>
              <a:off x="-5317484" y="-1839426"/>
              <a:ext cx="17190" cy="19148"/>
            </a:xfrm>
            <a:custGeom>
              <a:avLst/>
              <a:gdLst/>
              <a:ahLst/>
              <a:cxnLst/>
              <a:rect l="l" t="t" r="r" b="b"/>
              <a:pathLst>
                <a:path w="360" h="401" extrusionOk="0">
                  <a:moveTo>
                    <a:pt x="259" y="0"/>
                  </a:moveTo>
                  <a:cubicBezTo>
                    <a:pt x="214" y="0"/>
                    <a:pt x="169" y="19"/>
                    <a:pt x="140" y="52"/>
                  </a:cubicBezTo>
                  <a:cubicBezTo>
                    <a:pt x="124" y="75"/>
                    <a:pt x="102" y="86"/>
                    <a:pt x="79" y="101"/>
                  </a:cubicBezTo>
                  <a:cubicBezTo>
                    <a:pt x="23" y="135"/>
                    <a:pt x="23" y="202"/>
                    <a:pt x="0" y="258"/>
                  </a:cubicBezTo>
                  <a:cubicBezTo>
                    <a:pt x="5" y="269"/>
                    <a:pt x="5" y="280"/>
                    <a:pt x="5" y="292"/>
                  </a:cubicBezTo>
                  <a:cubicBezTo>
                    <a:pt x="9" y="292"/>
                    <a:pt x="9" y="292"/>
                    <a:pt x="9" y="295"/>
                  </a:cubicBezTo>
                  <a:cubicBezTo>
                    <a:pt x="19" y="303"/>
                    <a:pt x="27" y="311"/>
                    <a:pt x="38" y="321"/>
                  </a:cubicBezTo>
                  <a:cubicBezTo>
                    <a:pt x="38" y="303"/>
                    <a:pt x="42" y="292"/>
                    <a:pt x="53" y="280"/>
                  </a:cubicBezTo>
                  <a:cubicBezTo>
                    <a:pt x="61" y="277"/>
                    <a:pt x="64" y="273"/>
                    <a:pt x="72" y="273"/>
                  </a:cubicBezTo>
                  <a:cubicBezTo>
                    <a:pt x="83" y="273"/>
                    <a:pt x="95" y="284"/>
                    <a:pt x="102" y="288"/>
                  </a:cubicBezTo>
                  <a:cubicBezTo>
                    <a:pt x="113" y="292"/>
                    <a:pt x="113" y="306"/>
                    <a:pt x="109" y="314"/>
                  </a:cubicBezTo>
                  <a:cubicBezTo>
                    <a:pt x="102" y="325"/>
                    <a:pt x="95" y="329"/>
                    <a:pt x="83" y="329"/>
                  </a:cubicBezTo>
                  <a:cubicBezTo>
                    <a:pt x="79" y="329"/>
                    <a:pt x="76" y="329"/>
                    <a:pt x="68" y="325"/>
                  </a:cubicBezTo>
                  <a:cubicBezTo>
                    <a:pt x="61" y="321"/>
                    <a:pt x="50" y="321"/>
                    <a:pt x="38" y="321"/>
                  </a:cubicBezTo>
                  <a:cubicBezTo>
                    <a:pt x="42" y="347"/>
                    <a:pt x="42" y="374"/>
                    <a:pt x="45" y="400"/>
                  </a:cubicBezTo>
                  <a:lnTo>
                    <a:pt x="61" y="400"/>
                  </a:lnTo>
                  <a:cubicBezTo>
                    <a:pt x="61" y="392"/>
                    <a:pt x="61" y="382"/>
                    <a:pt x="64" y="378"/>
                  </a:cubicBezTo>
                  <a:cubicBezTo>
                    <a:pt x="68" y="374"/>
                    <a:pt x="72" y="370"/>
                    <a:pt x="79" y="370"/>
                  </a:cubicBezTo>
                  <a:cubicBezTo>
                    <a:pt x="87" y="370"/>
                    <a:pt x="95" y="374"/>
                    <a:pt x="102" y="378"/>
                  </a:cubicBezTo>
                  <a:cubicBezTo>
                    <a:pt x="109" y="382"/>
                    <a:pt x="117" y="385"/>
                    <a:pt x="121" y="385"/>
                  </a:cubicBezTo>
                  <a:cubicBezTo>
                    <a:pt x="124" y="385"/>
                    <a:pt x="131" y="385"/>
                    <a:pt x="135" y="378"/>
                  </a:cubicBezTo>
                  <a:cubicBezTo>
                    <a:pt x="147" y="351"/>
                    <a:pt x="154" y="325"/>
                    <a:pt x="180" y="311"/>
                  </a:cubicBezTo>
                  <a:cubicBezTo>
                    <a:pt x="192" y="258"/>
                    <a:pt x="236" y="254"/>
                    <a:pt x="270" y="239"/>
                  </a:cubicBezTo>
                  <a:cubicBezTo>
                    <a:pt x="259" y="213"/>
                    <a:pt x="240" y="199"/>
                    <a:pt x="218" y="180"/>
                  </a:cubicBezTo>
                  <a:cubicBezTo>
                    <a:pt x="162" y="164"/>
                    <a:pt x="143" y="131"/>
                    <a:pt x="166" y="75"/>
                  </a:cubicBezTo>
                  <a:lnTo>
                    <a:pt x="169" y="71"/>
                  </a:lnTo>
                  <a:cubicBezTo>
                    <a:pt x="180" y="71"/>
                    <a:pt x="192" y="78"/>
                    <a:pt x="202" y="82"/>
                  </a:cubicBezTo>
                  <a:cubicBezTo>
                    <a:pt x="214" y="90"/>
                    <a:pt x="225" y="94"/>
                    <a:pt x="236" y="94"/>
                  </a:cubicBezTo>
                  <a:cubicBezTo>
                    <a:pt x="247" y="94"/>
                    <a:pt x="255" y="94"/>
                    <a:pt x="262" y="86"/>
                  </a:cubicBezTo>
                  <a:lnTo>
                    <a:pt x="266" y="86"/>
                  </a:lnTo>
                  <a:cubicBezTo>
                    <a:pt x="270" y="86"/>
                    <a:pt x="281" y="94"/>
                    <a:pt x="288" y="101"/>
                  </a:cubicBezTo>
                  <a:cubicBezTo>
                    <a:pt x="297" y="116"/>
                    <a:pt x="288" y="131"/>
                    <a:pt x="274" y="135"/>
                  </a:cubicBezTo>
                  <a:cubicBezTo>
                    <a:pt x="259" y="138"/>
                    <a:pt x="244" y="138"/>
                    <a:pt x="247" y="161"/>
                  </a:cubicBezTo>
                  <a:lnTo>
                    <a:pt x="252" y="161"/>
                  </a:lnTo>
                  <a:cubicBezTo>
                    <a:pt x="259" y="161"/>
                    <a:pt x="262" y="172"/>
                    <a:pt x="266" y="180"/>
                  </a:cubicBezTo>
                  <a:cubicBezTo>
                    <a:pt x="270" y="187"/>
                    <a:pt x="274" y="199"/>
                    <a:pt x="281" y="199"/>
                  </a:cubicBezTo>
                  <a:cubicBezTo>
                    <a:pt x="285" y="199"/>
                    <a:pt x="292" y="194"/>
                    <a:pt x="300" y="190"/>
                  </a:cubicBezTo>
                  <a:cubicBezTo>
                    <a:pt x="311" y="154"/>
                    <a:pt x="304" y="109"/>
                    <a:pt x="341" y="82"/>
                  </a:cubicBezTo>
                  <a:cubicBezTo>
                    <a:pt x="359" y="68"/>
                    <a:pt x="356" y="64"/>
                    <a:pt x="297" y="33"/>
                  </a:cubicBezTo>
                  <a:cubicBezTo>
                    <a:pt x="319" y="30"/>
                    <a:pt x="333" y="26"/>
                    <a:pt x="352" y="26"/>
                  </a:cubicBezTo>
                  <a:cubicBezTo>
                    <a:pt x="323" y="7"/>
                    <a:pt x="292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4" name="Google Shape;8104;p6"/>
            <p:cNvSpPr/>
            <p:nvPr/>
          </p:nvSpPr>
          <p:spPr>
            <a:xfrm>
              <a:off x="-5307122" y="-1831786"/>
              <a:ext cx="15949" cy="17190"/>
            </a:xfrm>
            <a:custGeom>
              <a:avLst/>
              <a:gdLst/>
              <a:ahLst/>
              <a:cxnLst/>
              <a:rect l="l" t="t" r="r" b="b"/>
              <a:pathLst>
                <a:path w="334" h="360" extrusionOk="0">
                  <a:moveTo>
                    <a:pt x="30" y="1"/>
                  </a:moveTo>
                  <a:cubicBezTo>
                    <a:pt x="23" y="8"/>
                    <a:pt x="12" y="12"/>
                    <a:pt x="1" y="20"/>
                  </a:cubicBezTo>
                  <a:cubicBezTo>
                    <a:pt x="23" y="39"/>
                    <a:pt x="42" y="53"/>
                    <a:pt x="53" y="79"/>
                  </a:cubicBezTo>
                  <a:cubicBezTo>
                    <a:pt x="68" y="83"/>
                    <a:pt x="83" y="91"/>
                    <a:pt x="80" y="106"/>
                  </a:cubicBezTo>
                  <a:cubicBezTo>
                    <a:pt x="64" y="154"/>
                    <a:pt x="90" y="169"/>
                    <a:pt x="132" y="173"/>
                  </a:cubicBezTo>
                  <a:cubicBezTo>
                    <a:pt x="128" y="203"/>
                    <a:pt x="94" y="218"/>
                    <a:pt x="102" y="248"/>
                  </a:cubicBezTo>
                  <a:cubicBezTo>
                    <a:pt x="106" y="255"/>
                    <a:pt x="109" y="255"/>
                    <a:pt x="113" y="255"/>
                  </a:cubicBezTo>
                  <a:cubicBezTo>
                    <a:pt x="120" y="255"/>
                    <a:pt x="128" y="251"/>
                    <a:pt x="132" y="248"/>
                  </a:cubicBezTo>
                  <a:cubicBezTo>
                    <a:pt x="139" y="244"/>
                    <a:pt x="147" y="240"/>
                    <a:pt x="154" y="240"/>
                  </a:cubicBezTo>
                  <a:cubicBezTo>
                    <a:pt x="161" y="240"/>
                    <a:pt x="169" y="244"/>
                    <a:pt x="173" y="251"/>
                  </a:cubicBezTo>
                  <a:cubicBezTo>
                    <a:pt x="180" y="270"/>
                    <a:pt x="169" y="274"/>
                    <a:pt x="154" y="277"/>
                  </a:cubicBezTo>
                  <a:cubicBezTo>
                    <a:pt x="142" y="281"/>
                    <a:pt x="132" y="292"/>
                    <a:pt x="139" y="300"/>
                  </a:cubicBezTo>
                  <a:cubicBezTo>
                    <a:pt x="161" y="344"/>
                    <a:pt x="113" y="334"/>
                    <a:pt x="94" y="353"/>
                  </a:cubicBezTo>
                  <a:cubicBezTo>
                    <a:pt x="106" y="360"/>
                    <a:pt x="116" y="360"/>
                    <a:pt x="128" y="360"/>
                  </a:cubicBezTo>
                  <a:lnTo>
                    <a:pt x="147" y="360"/>
                  </a:lnTo>
                  <a:cubicBezTo>
                    <a:pt x="154" y="356"/>
                    <a:pt x="161" y="356"/>
                    <a:pt x="165" y="356"/>
                  </a:cubicBezTo>
                  <a:lnTo>
                    <a:pt x="173" y="356"/>
                  </a:lnTo>
                  <a:cubicBezTo>
                    <a:pt x="218" y="356"/>
                    <a:pt x="240" y="300"/>
                    <a:pt x="285" y="300"/>
                  </a:cubicBezTo>
                  <a:lnTo>
                    <a:pt x="296" y="300"/>
                  </a:lnTo>
                  <a:cubicBezTo>
                    <a:pt x="307" y="292"/>
                    <a:pt x="318" y="281"/>
                    <a:pt x="322" y="266"/>
                  </a:cubicBezTo>
                  <a:cubicBezTo>
                    <a:pt x="326" y="232"/>
                    <a:pt x="330" y="203"/>
                    <a:pt x="333" y="169"/>
                  </a:cubicBezTo>
                  <a:lnTo>
                    <a:pt x="333" y="161"/>
                  </a:lnTo>
                  <a:cubicBezTo>
                    <a:pt x="326" y="135"/>
                    <a:pt x="289" y="135"/>
                    <a:pt x="281" y="109"/>
                  </a:cubicBezTo>
                  <a:cubicBezTo>
                    <a:pt x="273" y="113"/>
                    <a:pt x="270" y="113"/>
                    <a:pt x="266" y="117"/>
                  </a:cubicBezTo>
                  <a:cubicBezTo>
                    <a:pt x="259" y="120"/>
                    <a:pt x="247" y="128"/>
                    <a:pt x="240" y="128"/>
                  </a:cubicBezTo>
                  <a:cubicBezTo>
                    <a:pt x="232" y="128"/>
                    <a:pt x="225" y="124"/>
                    <a:pt x="221" y="113"/>
                  </a:cubicBezTo>
                  <a:cubicBezTo>
                    <a:pt x="218" y="98"/>
                    <a:pt x="232" y="83"/>
                    <a:pt x="247" y="83"/>
                  </a:cubicBezTo>
                  <a:lnTo>
                    <a:pt x="263" y="83"/>
                  </a:lnTo>
                  <a:cubicBezTo>
                    <a:pt x="270" y="83"/>
                    <a:pt x="277" y="83"/>
                    <a:pt x="273" y="68"/>
                  </a:cubicBezTo>
                  <a:cubicBezTo>
                    <a:pt x="270" y="65"/>
                    <a:pt x="266" y="61"/>
                    <a:pt x="263" y="57"/>
                  </a:cubicBezTo>
                  <a:cubicBezTo>
                    <a:pt x="259" y="57"/>
                    <a:pt x="255" y="61"/>
                    <a:pt x="251" y="61"/>
                  </a:cubicBezTo>
                  <a:cubicBezTo>
                    <a:pt x="244" y="61"/>
                    <a:pt x="237" y="65"/>
                    <a:pt x="228" y="65"/>
                  </a:cubicBezTo>
                  <a:cubicBezTo>
                    <a:pt x="202" y="65"/>
                    <a:pt x="176" y="46"/>
                    <a:pt x="158" y="27"/>
                  </a:cubicBezTo>
                  <a:cubicBezTo>
                    <a:pt x="147" y="20"/>
                    <a:pt x="135" y="12"/>
                    <a:pt x="128" y="12"/>
                  </a:cubicBezTo>
                  <a:cubicBezTo>
                    <a:pt x="113" y="12"/>
                    <a:pt x="98" y="23"/>
                    <a:pt x="83" y="30"/>
                  </a:cubicBezTo>
                  <a:cubicBezTo>
                    <a:pt x="75" y="34"/>
                    <a:pt x="68" y="39"/>
                    <a:pt x="64" y="39"/>
                  </a:cubicBezTo>
                  <a:cubicBezTo>
                    <a:pt x="57" y="39"/>
                    <a:pt x="53" y="27"/>
                    <a:pt x="49" y="20"/>
                  </a:cubicBezTo>
                  <a:cubicBezTo>
                    <a:pt x="45" y="12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5" name="Google Shape;8105;p6"/>
            <p:cNvSpPr/>
            <p:nvPr/>
          </p:nvSpPr>
          <p:spPr>
            <a:xfrm>
              <a:off x="-5237168" y="-1837850"/>
              <a:ext cx="27886" cy="21297"/>
            </a:xfrm>
            <a:custGeom>
              <a:avLst/>
              <a:gdLst/>
              <a:ahLst/>
              <a:cxnLst/>
              <a:rect l="l" t="t" r="r" b="b"/>
              <a:pathLst>
                <a:path w="584" h="446" extrusionOk="0">
                  <a:moveTo>
                    <a:pt x="211" y="0"/>
                  </a:moveTo>
                  <a:cubicBezTo>
                    <a:pt x="173" y="0"/>
                    <a:pt x="150" y="23"/>
                    <a:pt x="140" y="57"/>
                  </a:cubicBezTo>
                  <a:cubicBezTo>
                    <a:pt x="132" y="71"/>
                    <a:pt x="124" y="79"/>
                    <a:pt x="117" y="79"/>
                  </a:cubicBezTo>
                  <a:cubicBezTo>
                    <a:pt x="109" y="79"/>
                    <a:pt x="106" y="79"/>
                    <a:pt x="98" y="71"/>
                  </a:cubicBezTo>
                  <a:cubicBezTo>
                    <a:pt x="90" y="64"/>
                    <a:pt x="83" y="64"/>
                    <a:pt x="76" y="64"/>
                  </a:cubicBezTo>
                  <a:cubicBezTo>
                    <a:pt x="61" y="64"/>
                    <a:pt x="54" y="76"/>
                    <a:pt x="46" y="87"/>
                  </a:cubicBezTo>
                  <a:cubicBezTo>
                    <a:pt x="35" y="113"/>
                    <a:pt x="1" y="135"/>
                    <a:pt x="12" y="169"/>
                  </a:cubicBezTo>
                  <a:cubicBezTo>
                    <a:pt x="19" y="199"/>
                    <a:pt x="46" y="218"/>
                    <a:pt x="76" y="218"/>
                  </a:cubicBezTo>
                  <a:cubicBezTo>
                    <a:pt x="98" y="218"/>
                    <a:pt x="128" y="202"/>
                    <a:pt x="147" y="180"/>
                  </a:cubicBezTo>
                  <a:lnTo>
                    <a:pt x="147" y="180"/>
                  </a:lnTo>
                  <a:cubicBezTo>
                    <a:pt x="132" y="184"/>
                    <a:pt x="117" y="184"/>
                    <a:pt x="102" y="184"/>
                  </a:cubicBezTo>
                  <a:lnTo>
                    <a:pt x="98" y="184"/>
                  </a:lnTo>
                  <a:cubicBezTo>
                    <a:pt x="68" y="184"/>
                    <a:pt x="50" y="173"/>
                    <a:pt x="50" y="139"/>
                  </a:cubicBezTo>
                  <a:cubicBezTo>
                    <a:pt x="50" y="113"/>
                    <a:pt x="61" y="102"/>
                    <a:pt x="80" y="102"/>
                  </a:cubicBezTo>
                  <a:cubicBezTo>
                    <a:pt x="83" y="102"/>
                    <a:pt x="90" y="102"/>
                    <a:pt x="98" y="105"/>
                  </a:cubicBezTo>
                  <a:lnTo>
                    <a:pt x="109" y="105"/>
                  </a:lnTo>
                  <a:cubicBezTo>
                    <a:pt x="128" y="105"/>
                    <a:pt x="143" y="94"/>
                    <a:pt x="150" y="79"/>
                  </a:cubicBezTo>
                  <a:cubicBezTo>
                    <a:pt x="158" y="68"/>
                    <a:pt x="162" y="57"/>
                    <a:pt x="173" y="57"/>
                  </a:cubicBezTo>
                  <a:cubicBezTo>
                    <a:pt x="176" y="57"/>
                    <a:pt x="180" y="57"/>
                    <a:pt x="188" y="61"/>
                  </a:cubicBezTo>
                  <a:cubicBezTo>
                    <a:pt x="207" y="76"/>
                    <a:pt x="192" y="87"/>
                    <a:pt x="180" y="98"/>
                  </a:cubicBezTo>
                  <a:cubicBezTo>
                    <a:pt x="158" y="116"/>
                    <a:pt x="147" y="139"/>
                    <a:pt x="147" y="166"/>
                  </a:cubicBezTo>
                  <a:cubicBezTo>
                    <a:pt x="169" y="150"/>
                    <a:pt x="188" y="131"/>
                    <a:pt x="207" y="113"/>
                  </a:cubicBezTo>
                  <a:cubicBezTo>
                    <a:pt x="214" y="109"/>
                    <a:pt x="221" y="105"/>
                    <a:pt x="229" y="105"/>
                  </a:cubicBezTo>
                  <a:cubicBezTo>
                    <a:pt x="237" y="105"/>
                    <a:pt x="247" y="109"/>
                    <a:pt x="252" y="121"/>
                  </a:cubicBezTo>
                  <a:cubicBezTo>
                    <a:pt x="274" y="161"/>
                    <a:pt x="304" y="199"/>
                    <a:pt x="292" y="244"/>
                  </a:cubicBezTo>
                  <a:cubicBezTo>
                    <a:pt x="274" y="330"/>
                    <a:pt x="345" y="371"/>
                    <a:pt x="382" y="445"/>
                  </a:cubicBezTo>
                  <a:cubicBezTo>
                    <a:pt x="401" y="390"/>
                    <a:pt x="431" y="371"/>
                    <a:pt x="464" y="349"/>
                  </a:cubicBezTo>
                  <a:lnTo>
                    <a:pt x="457" y="349"/>
                  </a:lnTo>
                  <a:cubicBezTo>
                    <a:pt x="449" y="349"/>
                    <a:pt x="442" y="349"/>
                    <a:pt x="435" y="345"/>
                  </a:cubicBezTo>
                  <a:cubicBezTo>
                    <a:pt x="427" y="345"/>
                    <a:pt x="420" y="341"/>
                    <a:pt x="416" y="341"/>
                  </a:cubicBezTo>
                  <a:cubicBezTo>
                    <a:pt x="409" y="341"/>
                    <a:pt x="397" y="345"/>
                    <a:pt x="390" y="349"/>
                  </a:cubicBezTo>
                  <a:cubicBezTo>
                    <a:pt x="386" y="352"/>
                    <a:pt x="386" y="352"/>
                    <a:pt x="382" y="352"/>
                  </a:cubicBezTo>
                  <a:cubicBezTo>
                    <a:pt x="368" y="352"/>
                    <a:pt x="356" y="337"/>
                    <a:pt x="349" y="326"/>
                  </a:cubicBezTo>
                  <a:cubicBezTo>
                    <a:pt x="330" y="318"/>
                    <a:pt x="330" y="296"/>
                    <a:pt x="323" y="281"/>
                  </a:cubicBezTo>
                  <a:cubicBezTo>
                    <a:pt x="285" y="176"/>
                    <a:pt x="300" y="150"/>
                    <a:pt x="404" y="135"/>
                  </a:cubicBezTo>
                  <a:lnTo>
                    <a:pt x="431" y="135"/>
                  </a:lnTo>
                  <a:cubicBezTo>
                    <a:pt x="513" y="135"/>
                    <a:pt x="561" y="199"/>
                    <a:pt x="539" y="278"/>
                  </a:cubicBezTo>
                  <a:cubicBezTo>
                    <a:pt x="528" y="318"/>
                    <a:pt x="480" y="314"/>
                    <a:pt x="464" y="349"/>
                  </a:cubicBezTo>
                  <a:cubicBezTo>
                    <a:pt x="480" y="352"/>
                    <a:pt x="502" y="356"/>
                    <a:pt x="521" y="356"/>
                  </a:cubicBezTo>
                  <a:cubicBezTo>
                    <a:pt x="543" y="356"/>
                    <a:pt x="561" y="349"/>
                    <a:pt x="569" y="323"/>
                  </a:cubicBezTo>
                  <a:cubicBezTo>
                    <a:pt x="577" y="273"/>
                    <a:pt x="584" y="218"/>
                    <a:pt x="554" y="169"/>
                  </a:cubicBezTo>
                  <a:cubicBezTo>
                    <a:pt x="513" y="105"/>
                    <a:pt x="480" y="38"/>
                    <a:pt x="404" y="0"/>
                  </a:cubicBezTo>
                  <a:lnTo>
                    <a:pt x="404" y="4"/>
                  </a:lnTo>
                  <a:cubicBezTo>
                    <a:pt x="397" y="31"/>
                    <a:pt x="438" y="68"/>
                    <a:pt x="404" y="90"/>
                  </a:cubicBezTo>
                  <a:cubicBezTo>
                    <a:pt x="386" y="102"/>
                    <a:pt x="364" y="105"/>
                    <a:pt x="342" y="105"/>
                  </a:cubicBezTo>
                  <a:cubicBezTo>
                    <a:pt x="326" y="105"/>
                    <a:pt x="307" y="105"/>
                    <a:pt x="292" y="102"/>
                  </a:cubicBezTo>
                  <a:cubicBezTo>
                    <a:pt x="281" y="98"/>
                    <a:pt x="252" y="98"/>
                    <a:pt x="274" y="68"/>
                  </a:cubicBezTo>
                  <a:cubicBezTo>
                    <a:pt x="285" y="53"/>
                    <a:pt x="266" y="49"/>
                    <a:pt x="255" y="42"/>
                  </a:cubicBezTo>
                  <a:cubicBezTo>
                    <a:pt x="237" y="35"/>
                    <a:pt x="214" y="31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6" name="Google Shape;8106;p6"/>
            <p:cNvSpPr/>
            <p:nvPr/>
          </p:nvSpPr>
          <p:spPr>
            <a:xfrm>
              <a:off x="-5307265" y="-1804473"/>
              <a:ext cx="15901" cy="14182"/>
            </a:xfrm>
            <a:custGeom>
              <a:avLst/>
              <a:gdLst/>
              <a:ahLst/>
              <a:cxnLst/>
              <a:rect l="l" t="t" r="r" b="b"/>
              <a:pathLst>
                <a:path w="333" h="297" extrusionOk="0">
                  <a:moveTo>
                    <a:pt x="123" y="0"/>
                  </a:moveTo>
                  <a:cubicBezTo>
                    <a:pt x="105" y="0"/>
                    <a:pt x="60" y="45"/>
                    <a:pt x="64" y="79"/>
                  </a:cubicBezTo>
                  <a:cubicBezTo>
                    <a:pt x="64" y="86"/>
                    <a:pt x="71" y="95"/>
                    <a:pt x="64" y="102"/>
                  </a:cubicBezTo>
                  <a:lnTo>
                    <a:pt x="56" y="102"/>
                  </a:lnTo>
                  <a:cubicBezTo>
                    <a:pt x="38" y="102"/>
                    <a:pt x="26" y="86"/>
                    <a:pt x="15" y="76"/>
                  </a:cubicBezTo>
                  <a:cubicBezTo>
                    <a:pt x="11" y="76"/>
                    <a:pt x="7" y="79"/>
                    <a:pt x="4" y="79"/>
                  </a:cubicBezTo>
                  <a:cubicBezTo>
                    <a:pt x="0" y="131"/>
                    <a:pt x="30" y="176"/>
                    <a:pt x="48" y="225"/>
                  </a:cubicBezTo>
                  <a:cubicBezTo>
                    <a:pt x="56" y="229"/>
                    <a:pt x="60" y="233"/>
                    <a:pt x="67" y="240"/>
                  </a:cubicBezTo>
                  <a:cubicBezTo>
                    <a:pt x="78" y="243"/>
                    <a:pt x="90" y="252"/>
                    <a:pt x="97" y="259"/>
                  </a:cubicBezTo>
                  <a:cubicBezTo>
                    <a:pt x="119" y="281"/>
                    <a:pt x="142" y="296"/>
                    <a:pt x="168" y="296"/>
                  </a:cubicBezTo>
                  <a:cubicBezTo>
                    <a:pt x="187" y="296"/>
                    <a:pt x="202" y="288"/>
                    <a:pt x="221" y="278"/>
                  </a:cubicBezTo>
                  <a:cubicBezTo>
                    <a:pt x="231" y="274"/>
                    <a:pt x="247" y="274"/>
                    <a:pt x="258" y="274"/>
                  </a:cubicBezTo>
                  <a:cubicBezTo>
                    <a:pt x="292" y="243"/>
                    <a:pt x="329" y="217"/>
                    <a:pt x="333" y="169"/>
                  </a:cubicBezTo>
                  <a:lnTo>
                    <a:pt x="333" y="169"/>
                  </a:lnTo>
                  <a:lnTo>
                    <a:pt x="329" y="173"/>
                  </a:lnTo>
                  <a:cubicBezTo>
                    <a:pt x="250" y="139"/>
                    <a:pt x="247" y="131"/>
                    <a:pt x="266" y="72"/>
                  </a:cubicBezTo>
                  <a:cubicBezTo>
                    <a:pt x="262" y="68"/>
                    <a:pt x="254" y="68"/>
                    <a:pt x="250" y="68"/>
                  </a:cubicBezTo>
                  <a:cubicBezTo>
                    <a:pt x="231" y="68"/>
                    <a:pt x="231" y="86"/>
                    <a:pt x="228" y="102"/>
                  </a:cubicBezTo>
                  <a:cubicBezTo>
                    <a:pt x="224" y="117"/>
                    <a:pt x="217" y="128"/>
                    <a:pt x="202" y="128"/>
                  </a:cubicBezTo>
                  <a:cubicBezTo>
                    <a:pt x="183" y="124"/>
                    <a:pt x="179" y="105"/>
                    <a:pt x="187" y="98"/>
                  </a:cubicBezTo>
                  <a:cubicBezTo>
                    <a:pt x="221" y="38"/>
                    <a:pt x="145" y="38"/>
                    <a:pt x="131" y="5"/>
                  </a:cubicBezTo>
                  <a:cubicBezTo>
                    <a:pt x="131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7" name="Google Shape;8107;p6"/>
            <p:cNvSpPr/>
            <p:nvPr/>
          </p:nvSpPr>
          <p:spPr>
            <a:xfrm>
              <a:off x="-5696762" y="-1992990"/>
              <a:ext cx="22681" cy="19912"/>
            </a:xfrm>
            <a:custGeom>
              <a:avLst/>
              <a:gdLst/>
              <a:ahLst/>
              <a:cxnLst/>
              <a:rect l="l" t="t" r="r" b="b"/>
              <a:pathLst>
                <a:path w="475" h="417" extrusionOk="0">
                  <a:moveTo>
                    <a:pt x="285" y="1"/>
                  </a:moveTo>
                  <a:cubicBezTo>
                    <a:pt x="221" y="80"/>
                    <a:pt x="138" y="135"/>
                    <a:pt x="34" y="154"/>
                  </a:cubicBezTo>
                  <a:cubicBezTo>
                    <a:pt x="26" y="158"/>
                    <a:pt x="23" y="162"/>
                    <a:pt x="15" y="170"/>
                  </a:cubicBezTo>
                  <a:cubicBezTo>
                    <a:pt x="4" y="173"/>
                    <a:pt x="0" y="185"/>
                    <a:pt x="8" y="196"/>
                  </a:cubicBezTo>
                  <a:cubicBezTo>
                    <a:pt x="34" y="233"/>
                    <a:pt x="34" y="289"/>
                    <a:pt x="90" y="304"/>
                  </a:cubicBezTo>
                  <a:cubicBezTo>
                    <a:pt x="64" y="240"/>
                    <a:pt x="86" y="196"/>
                    <a:pt x="143" y="158"/>
                  </a:cubicBezTo>
                  <a:cubicBezTo>
                    <a:pt x="154" y="151"/>
                    <a:pt x="169" y="140"/>
                    <a:pt x="183" y="140"/>
                  </a:cubicBezTo>
                  <a:lnTo>
                    <a:pt x="191" y="140"/>
                  </a:lnTo>
                  <a:cubicBezTo>
                    <a:pt x="224" y="140"/>
                    <a:pt x="255" y="162"/>
                    <a:pt x="273" y="180"/>
                  </a:cubicBezTo>
                  <a:cubicBezTo>
                    <a:pt x="307" y="214"/>
                    <a:pt x="288" y="256"/>
                    <a:pt x="262" y="289"/>
                  </a:cubicBezTo>
                  <a:cubicBezTo>
                    <a:pt x="243" y="311"/>
                    <a:pt x="221" y="337"/>
                    <a:pt x="191" y="337"/>
                  </a:cubicBezTo>
                  <a:cubicBezTo>
                    <a:pt x="183" y="337"/>
                    <a:pt x="176" y="337"/>
                    <a:pt x="169" y="334"/>
                  </a:cubicBezTo>
                  <a:cubicBezTo>
                    <a:pt x="143" y="323"/>
                    <a:pt x="112" y="319"/>
                    <a:pt x="90" y="304"/>
                  </a:cubicBezTo>
                  <a:lnTo>
                    <a:pt x="90" y="304"/>
                  </a:lnTo>
                  <a:cubicBezTo>
                    <a:pt x="79" y="327"/>
                    <a:pt x="71" y="345"/>
                    <a:pt x="102" y="364"/>
                  </a:cubicBezTo>
                  <a:cubicBezTo>
                    <a:pt x="128" y="382"/>
                    <a:pt x="154" y="394"/>
                    <a:pt x="180" y="394"/>
                  </a:cubicBezTo>
                  <a:cubicBezTo>
                    <a:pt x="210" y="394"/>
                    <a:pt x="243" y="379"/>
                    <a:pt x="285" y="345"/>
                  </a:cubicBezTo>
                  <a:cubicBezTo>
                    <a:pt x="300" y="330"/>
                    <a:pt x="318" y="323"/>
                    <a:pt x="329" y="323"/>
                  </a:cubicBezTo>
                  <a:cubicBezTo>
                    <a:pt x="352" y="323"/>
                    <a:pt x="367" y="342"/>
                    <a:pt x="371" y="375"/>
                  </a:cubicBezTo>
                  <a:cubicBezTo>
                    <a:pt x="374" y="390"/>
                    <a:pt x="359" y="405"/>
                    <a:pt x="378" y="416"/>
                  </a:cubicBezTo>
                  <a:cubicBezTo>
                    <a:pt x="397" y="409"/>
                    <a:pt x="393" y="390"/>
                    <a:pt x="397" y="379"/>
                  </a:cubicBezTo>
                  <a:cubicBezTo>
                    <a:pt x="412" y="330"/>
                    <a:pt x="475" y="270"/>
                    <a:pt x="367" y="252"/>
                  </a:cubicBezTo>
                  <a:cubicBezTo>
                    <a:pt x="367" y="252"/>
                    <a:pt x="363" y="237"/>
                    <a:pt x="363" y="233"/>
                  </a:cubicBezTo>
                  <a:cubicBezTo>
                    <a:pt x="371" y="211"/>
                    <a:pt x="355" y="196"/>
                    <a:pt x="345" y="192"/>
                  </a:cubicBezTo>
                  <a:cubicBezTo>
                    <a:pt x="259" y="170"/>
                    <a:pt x="277" y="109"/>
                    <a:pt x="288" y="50"/>
                  </a:cubicBezTo>
                  <a:cubicBezTo>
                    <a:pt x="292" y="35"/>
                    <a:pt x="311" y="23"/>
                    <a:pt x="2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8" name="Google Shape;8108;p6"/>
            <p:cNvSpPr/>
            <p:nvPr/>
          </p:nvSpPr>
          <p:spPr>
            <a:xfrm>
              <a:off x="-5525053" y="-2193779"/>
              <a:ext cx="22538" cy="16140"/>
            </a:xfrm>
            <a:custGeom>
              <a:avLst/>
              <a:gdLst/>
              <a:ahLst/>
              <a:cxnLst/>
              <a:rect l="l" t="t" r="r" b="b"/>
              <a:pathLst>
                <a:path w="472" h="338" extrusionOk="0">
                  <a:moveTo>
                    <a:pt x="243" y="1"/>
                  </a:moveTo>
                  <a:cubicBezTo>
                    <a:pt x="232" y="1"/>
                    <a:pt x="221" y="1"/>
                    <a:pt x="206" y="5"/>
                  </a:cubicBezTo>
                  <a:cubicBezTo>
                    <a:pt x="248" y="42"/>
                    <a:pt x="310" y="61"/>
                    <a:pt x="329" y="120"/>
                  </a:cubicBezTo>
                  <a:cubicBezTo>
                    <a:pt x="307" y="154"/>
                    <a:pt x="341" y="196"/>
                    <a:pt x="307" y="222"/>
                  </a:cubicBezTo>
                  <a:cubicBezTo>
                    <a:pt x="262" y="240"/>
                    <a:pt x="221" y="263"/>
                    <a:pt x="176" y="263"/>
                  </a:cubicBezTo>
                  <a:cubicBezTo>
                    <a:pt x="150" y="263"/>
                    <a:pt x="124" y="255"/>
                    <a:pt x="98" y="236"/>
                  </a:cubicBezTo>
                  <a:cubicBezTo>
                    <a:pt x="34" y="177"/>
                    <a:pt x="38" y="132"/>
                    <a:pt x="101" y="75"/>
                  </a:cubicBezTo>
                  <a:cubicBezTo>
                    <a:pt x="108" y="68"/>
                    <a:pt x="117" y="57"/>
                    <a:pt x="127" y="46"/>
                  </a:cubicBezTo>
                  <a:lnTo>
                    <a:pt x="131" y="42"/>
                  </a:lnTo>
                  <a:cubicBezTo>
                    <a:pt x="158" y="42"/>
                    <a:pt x="180" y="34"/>
                    <a:pt x="191" y="5"/>
                  </a:cubicBezTo>
                  <a:lnTo>
                    <a:pt x="191" y="5"/>
                  </a:lnTo>
                  <a:cubicBezTo>
                    <a:pt x="161" y="12"/>
                    <a:pt x="135" y="27"/>
                    <a:pt x="101" y="31"/>
                  </a:cubicBezTo>
                  <a:cubicBezTo>
                    <a:pt x="56" y="34"/>
                    <a:pt x="30" y="65"/>
                    <a:pt x="15" y="109"/>
                  </a:cubicBezTo>
                  <a:cubicBezTo>
                    <a:pt x="8" y="136"/>
                    <a:pt x="15" y="162"/>
                    <a:pt x="8" y="188"/>
                  </a:cubicBezTo>
                  <a:cubicBezTo>
                    <a:pt x="1" y="244"/>
                    <a:pt x="15" y="266"/>
                    <a:pt x="72" y="270"/>
                  </a:cubicBezTo>
                  <a:cubicBezTo>
                    <a:pt x="101" y="270"/>
                    <a:pt x="124" y="274"/>
                    <a:pt x="146" y="293"/>
                  </a:cubicBezTo>
                  <a:cubicBezTo>
                    <a:pt x="184" y="322"/>
                    <a:pt x="221" y="337"/>
                    <a:pt x="251" y="337"/>
                  </a:cubicBezTo>
                  <a:cubicBezTo>
                    <a:pt x="292" y="337"/>
                    <a:pt x="326" y="308"/>
                    <a:pt x="360" y="255"/>
                  </a:cubicBezTo>
                  <a:cubicBezTo>
                    <a:pt x="374" y="263"/>
                    <a:pt x="393" y="270"/>
                    <a:pt x="408" y="277"/>
                  </a:cubicBezTo>
                  <a:cubicBezTo>
                    <a:pt x="419" y="281"/>
                    <a:pt x="431" y="289"/>
                    <a:pt x="441" y="289"/>
                  </a:cubicBezTo>
                  <a:cubicBezTo>
                    <a:pt x="445" y="289"/>
                    <a:pt x="453" y="285"/>
                    <a:pt x="460" y="277"/>
                  </a:cubicBezTo>
                  <a:cubicBezTo>
                    <a:pt x="472" y="263"/>
                    <a:pt x="467" y="244"/>
                    <a:pt x="460" y="225"/>
                  </a:cubicBezTo>
                  <a:cubicBezTo>
                    <a:pt x="453" y="196"/>
                    <a:pt x="431" y="173"/>
                    <a:pt x="405" y="151"/>
                  </a:cubicBezTo>
                  <a:cubicBezTo>
                    <a:pt x="374" y="128"/>
                    <a:pt x="348" y="106"/>
                    <a:pt x="329" y="65"/>
                  </a:cubicBezTo>
                  <a:cubicBezTo>
                    <a:pt x="310" y="20"/>
                    <a:pt x="284" y="1"/>
                    <a:pt x="2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9" name="Google Shape;8109;p6"/>
            <p:cNvSpPr/>
            <p:nvPr/>
          </p:nvSpPr>
          <p:spPr>
            <a:xfrm>
              <a:off x="-5522570" y="-2062753"/>
              <a:ext cx="20914" cy="14516"/>
            </a:xfrm>
            <a:custGeom>
              <a:avLst/>
              <a:gdLst/>
              <a:ahLst/>
              <a:cxnLst/>
              <a:rect l="l" t="t" r="r" b="b"/>
              <a:pathLst>
                <a:path w="438" h="304" extrusionOk="0">
                  <a:moveTo>
                    <a:pt x="113" y="0"/>
                  </a:moveTo>
                  <a:cubicBezTo>
                    <a:pt x="106" y="0"/>
                    <a:pt x="101" y="0"/>
                    <a:pt x="94" y="4"/>
                  </a:cubicBezTo>
                  <a:cubicBezTo>
                    <a:pt x="98" y="9"/>
                    <a:pt x="98" y="12"/>
                    <a:pt x="98" y="19"/>
                  </a:cubicBezTo>
                  <a:lnTo>
                    <a:pt x="113" y="19"/>
                  </a:lnTo>
                  <a:cubicBezTo>
                    <a:pt x="132" y="26"/>
                    <a:pt x="139" y="49"/>
                    <a:pt x="146" y="64"/>
                  </a:cubicBezTo>
                  <a:cubicBezTo>
                    <a:pt x="158" y="79"/>
                    <a:pt x="169" y="90"/>
                    <a:pt x="165" y="109"/>
                  </a:cubicBezTo>
                  <a:cubicBezTo>
                    <a:pt x="165" y="154"/>
                    <a:pt x="101" y="192"/>
                    <a:pt x="158" y="247"/>
                  </a:cubicBezTo>
                  <a:cubicBezTo>
                    <a:pt x="124" y="218"/>
                    <a:pt x="91" y="202"/>
                    <a:pt x="61" y="202"/>
                  </a:cubicBezTo>
                  <a:cubicBezTo>
                    <a:pt x="42" y="202"/>
                    <a:pt x="20" y="210"/>
                    <a:pt x="1" y="218"/>
                  </a:cubicBezTo>
                  <a:cubicBezTo>
                    <a:pt x="16" y="240"/>
                    <a:pt x="30" y="259"/>
                    <a:pt x="49" y="273"/>
                  </a:cubicBezTo>
                  <a:cubicBezTo>
                    <a:pt x="79" y="262"/>
                    <a:pt x="53" y="233"/>
                    <a:pt x="75" y="221"/>
                  </a:cubicBezTo>
                  <a:lnTo>
                    <a:pt x="75" y="221"/>
                  </a:lnTo>
                  <a:cubicBezTo>
                    <a:pt x="98" y="233"/>
                    <a:pt x="94" y="247"/>
                    <a:pt x="91" y="266"/>
                  </a:cubicBezTo>
                  <a:cubicBezTo>
                    <a:pt x="87" y="288"/>
                    <a:pt x="106" y="304"/>
                    <a:pt x="120" y="304"/>
                  </a:cubicBezTo>
                  <a:cubicBezTo>
                    <a:pt x="124" y="304"/>
                    <a:pt x="128" y="304"/>
                    <a:pt x="132" y="300"/>
                  </a:cubicBezTo>
                  <a:cubicBezTo>
                    <a:pt x="177" y="251"/>
                    <a:pt x="232" y="240"/>
                    <a:pt x="289" y="225"/>
                  </a:cubicBezTo>
                  <a:cubicBezTo>
                    <a:pt x="353" y="214"/>
                    <a:pt x="382" y="150"/>
                    <a:pt x="438" y="124"/>
                  </a:cubicBezTo>
                  <a:cubicBezTo>
                    <a:pt x="408" y="94"/>
                    <a:pt x="405" y="79"/>
                    <a:pt x="401" y="35"/>
                  </a:cubicBezTo>
                  <a:cubicBezTo>
                    <a:pt x="397" y="23"/>
                    <a:pt x="397" y="9"/>
                    <a:pt x="382" y="0"/>
                  </a:cubicBezTo>
                  <a:lnTo>
                    <a:pt x="375" y="0"/>
                  </a:lnTo>
                  <a:cubicBezTo>
                    <a:pt x="363" y="0"/>
                    <a:pt x="356" y="4"/>
                    <a:pt x="348" y="12"/>
                  </a:cubicBezTo>
                  <a:cubicBezTo>
                    <a:pt x="341" y="19"/>
                    <a:pt x="337" y="26"/>
                    <a:pt x="334" y="31"/>
                  </a:cubicBezTo>
                  <a:cubicBezTo>
                    <a:pt x="303" y="64"/>
                    <a:pt x="285" y="76"/>
                    <a:pt x="258" y="76"/>
                  </a:cubicBezTo>
                  <a:cubicBezTo>
                    <a:pt x="240" y="76"/>
                    <a:pt x="218" y="68"/>
                    <a:pt x="187" y="53"/>
                  </a:cubicBezTo>
                  <a:cubicBezTo>
                    <a:pt x="161" y="38"/>
                    <a:pt x="146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0" name="Google Shape;8110;p6"/>
            <p:cNvSpPr/>
            <p:nvPr/>
          </p:nvSpPr>
          <p:spPr>
            <a:xfrm>
              <a:off x="-5314619" y="-1828061"/>
              <a:ext cx="16139" cy="14564"/>
            </a:xfrm>
            <a:custGeom>
              <a:avLst/>
              <a:gdLst/>
              <a:ahLst/>
              <a:cxnLst/>
              <a:rect l="l" t="t" r="r" b="b"/>
              <a:pathLst>
                <a:path w="338" h="305" extrusionOk="0">
                  <a:moveTo>
                    <a:pt x="210" y="1"/>
                  </a:moveTo>
                  <a:cubicBezTo>
                    <a:pt x="210" y="31"/>
                    <a:pt x="225" y="65"/>
                    <a:pt x="199" y="91"/>
                  </a:cubicBezTo>
                  <a:cubicBezTo>
                    <a:pt x="192" y="102"/>
                    <a:pt x="192" y="109"/>
                    <a:pt x="195" y="121"/>
                  </a:cubicBezTo>
                  <a:cubicBezTo>
                    <a:pt x="195" y="136"/>
                    <a:pt x="225" y="140"/>
                    <a:pt x="206" y="158"/>
                  </a:cubicBezTo>
                  <a:lnTo>
                    <a:pt x="199" y="158"/>
                  </a:lnTo>
                  <a:cubicBezTo>
                    <a:pt x="169" y="154"/>
                    <a:pt x="176" y="136"/>
                    <a:pt x="173" y="118"/>
                  </a:cubicBezTo>
                  <a:cubicBezTo>
                    <a:pt x="169" y="95"/>
                    <a:pt x="173" y="73"/>
                    <a:pt x="184" y="50"/>
                  </a:cubicBezTo>
                  <a:cubicBezTo>
                    <a:pt x="180" y="46"/>
                    <a:pt x="180" y="46"/>
                    <a:pt x="176" y="46"/>
                  </a:cubicBezTo>
                  <a:cubicBezTo>
                    <a:pt x="150" y="46"/>
                    <a:pt x="139" y="65"/>
                    <a:pt x="120" y="73"/>
                  </a:cubicBezTo>
                  <a:cubicBezTo>
                    <a:pt x="94" y="87"/>
                    <a:pt x="87" y="113"/>
                    <a:pt x="75" y="140"/>
                  </a:cubicBezTo>
                  <a:cubicBezTo>
                    <a:pt x="71" y="147"/>
                    <a:pt x="64" y="147"/>
                    <a:pt x="61" y="147"/>
                  </a:cubicBezTo>
                  <a:cubicBezTo>
                    <a:pt x="57" y="147"/>
                    <a:pt x="49" y="144"/>
                    <a:pt x="42" y="140"/>
                  </a:cubicBezTo>
                  <a:cubicBezTo>
                    <a:pt x="35" y="136"/>
                    <a:pt x="27" y="132"/>
                    <a:pt x="19" y="132"/>
                  </a:cubicBezTo>
                  <a:cubicBezTo>
                    <a:pt x="12" y="132"/>
                    <a:pt x="8" y="136"/>
                    <a:pt x="4" y="140"/>
                  </a:cubicBezTo>
                  <a:cubicBezTo>
                    <a:pt x="1" y="144"/>
                    <a:pt x="1" y="154"/>
                    <a:pt x="1" y="162"/>
                  </a:cubicBezTo>
                  <a:cubicBezTo>
                    <a:pt x="1" y="188"/>
                    <a:pt x="27" y="199"/>
                    <a:pt x="35" y="222"/>
                  </a:cubicBezTo>
                  <a:cubicBezTo>
                    <a:pt x="75" y="282"/>
                    <a:pt x="132" y="304"/>
                    <a:pt x="199" y="304"/>
                  </a:cubicBezTo>
                  <a:lnTo>
                    <a:pt x="237" y="304"/>
                  </a:lnTo>
                  <a:cubicBezTo>
                    <a:pt x="244" y="301"/>
                    <a:pt x="251" y="301"/>
                    <a:pt x="263" y="301"/>
                  </a:cubicBezTo>
                  <a:lnTo>
                    <a:pt x="281" y="301"/>
                  </a:lnTo>
                  <a:cubicBezTo>
                    <a:pt x="296" y="301"/>
                    <a:pt x="315" y="297"/>
                    <a:pt x="330" y="278"/>
                  </a:cubicBezTo>
                  <a:lnTo>
                    <a:pt x="322" y="278"/>
                  </a:lnTo>
                  <a:cubicBezTo>
                    <a:pt x="318" y="278"/>
                    <a:pt x="311" y="278"/>
                    <a:pt x="304" y="282"/>
                  </a:cubicBezTo>
                  <a:lnTo>
                    <a:pt x="285" y="282"/>
                  </a:lnTo>
                  <a:cubicBezTo>
                    <a:pt x="273" y="282"/>
                    <a:pt x="263" y="282"/>
                    <a:pt x="251" y="275"/>
                  </a:cubicBezTo>
                  <a:cubicBezTo>
                    <a:pt x="270" y="256"/>
                    <a:pt x="318" y="266"/>
                    <a:pt x="296" y="222"/>
                  </a:cubicBezTo>
                  <a:cubicBezTo>
                    <a:pt x="289" y="214"/>
                    <a:pt x="299" y="203"/>
                    <a:pt x="311" y="199"/>
                  </a:cubicBezTo>
                  <a:cubicBezTo>
                    <a:pt x="326" y="196"/>
                    <a:pt x="337" y="192"/>
                    <a:pt x="330" y="173"/>
                  </a:cubicBezTo>
                  <a:cubicBezTo>
                    <a:pt x="326" y="166"/>
                    <a:pt x="318" y="162"/>
                    <a:pt x="311" y="162"/>
                  </a:cubicBezTo>
                  <a:cubicBezTo>
                    <a:pt x="304" y="162"/>
                    <a:pt x="296" y="166"/>
                    <a:pt x="289" y="170"/>
                  </a:cubicBezTo>
                  <a:cubicBezTo>
                    <a:pt x="285" y="173"/>
                    <a:pt x="277" y="177"/>
                    <a:pt x="270" y="177"/>
                  </a:cubicBezTo>
                  <a:cubicBezTo>
                    <a:pt x="266" y="177"/>
                    <a:pt x="263" y="177"/>
                    <a:pt x="259" y="170"/>
                  </a:cubicBezTo>
                  <a:cubicBezTo>
                    <a:pt x="251" y="140"/>
                    <a:pt x="285" y="125"/>
                    <a:pt x="289" y="95"/>
                  </a:cubicBezTo>
                  <a:cubicBezTo>
                    <a:pt x="247" y="91"/>
                    <a:pt x="221" y="76"/>
                    <a:pt x="237" y="28"/>
                  </a:cubicBezTo>
                  <a:cubicBezTo>
                    <a:pt x="240" y="13"/>
                    <a:pt x="225" y="5"/>
                    <a:pt x="21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1" name="Google Shape;8111;p6"/>
            <p:cNvSpPr/>
            <p:nvPr/>
          </p:nvSpPr>
          <p:spPr>
            <a:xfrm>
              <a:off x="-5400282" y="-2117379"/>
              <a:ext cx="33568" cy="31515"/>
            </a:xfrm>
            <a:custGeom>
              <a:avLst/>
              <a:gdLst/>
              <a:ahLst/>
              <a:cxnLst/>
              <a:rect l="l" t="t" r="r" b="b"/>
              <a:pathLst>
                <a:path w="703" h="660" extrusionOk="0">
                  <a:moveTo>
                    <a:pt x="124" y="1"/>
                  </a:moveTo>
                  <a:cubicBezTo>
                    <a:pt x="97" y="1"/>
                    <a:pt x="86" y="23"/>
                    <a:pt x="79" y="49"/>
                  </a:cubicBezTo>
                  <a:cubicBezTo>
                    <a:pt x="71" y="71"/>
                    <a:pt x="71" y="106"/>
                    <a:pt x="57" y="116"/>
                  </a:cubicBezTo>
                  <a:cubicBezTo>
                    <a:pt x="0" y="150"/>
                    <a:pt x="16" y="206"/>
                    <a:pt x="7" y="255"/>
                  </a:cubicBezTo>
                  <a:cubicBezTo>
                    <a:pt x="0" y="289"/>
                    <a:pt x="26" y="318"/>
                    <a:pt x="23" y="352"/>
                  </a:cubicBezTo>
                  <a:cubicBezTo>
                    <a:pt x="26" y="352"/>
                    <a:pt x="30" y="352"/>
                    <a:pt x="38" y="349"/>
                  </a:cubicBezTo>
                  <a:cubicBezTo>
                    <a:pt x="26" y="195"/>
                    <a:pt x="64" y="124"/>
                    <a:pt x="187" y="68"/>
                  </a:cubicBezTo>
                  <a:cubicBezTo>
                    <a:pt x="214" y="53"/>
                    <a:pt x="240" y="35"/>
                    <a:pt x="269" y="35"/>
                  </a:cubicBezTo>
                  <a:cubicBezTo>
                    <a:pt x="281" y="35"/>
                    <a:pt x="288" y="38"/>
                    <a:pt x="304" y="42"/>
                  </a:cubicBezTo>
                  <a:cubicBezTo>
                    <a:pt x="318" y="38"/>
                    <a:pt x="337" y="35"/>
                    <a:pt x="356" y="35"/>
                  </a:cubicBezTo>
                  <a:cubicBezTo>
                    <a:pt x="419" y="35"/>
                    <a:pt x="487" y="64"/>
                    <a:pt x="509" y="116"/>
                  </a:cubicBezTo>
                  <a:cubicBezTo>
                    <a:pt x="523" y="143"/>
                    <a:pt x="535" y="169"/>
                    <a:pt x="561" y="180"/>
                  </a:cubicBezTo>
                  <a:cubicBezTo>
                    <a:pt x="587" y="195"/>
                    <a:pt x="602" y="228"/>
                    <a:pt x="599" y="244"/>
                  </a:cubicBezTo>
                  <a:cubicBezTo>
                    <a:pt x="587" y="292"/>
                    <a:pt x="609" y="345"/>
                    <a:pt x="583" y="390"/>
                  </a:cubicBezTo>
                  <a:cubicBezTo>
                    <a:pt x="591" y="416"/>
                    <a:pt x="565" y="442"/>
                    <a:pt x="587" y="468"/>
                  </a:cubicBezTo>
                  <a:cubicBezTo>
                    <a:pt x="654" y="502"/>
                    <a:pt x="658" y="520"/>
                    <a:pt x="602" y="554"/>
                  </a:cubicBezTo>
                  <a:cubicBezTo>
                    <a:pt x="557" y="584"/>
                    <a:pt x="618" y="618"/>
                    <a:pt x="587" y="644"/>
                  </a:cubicBezTo>
                  <a:cubicBezTo>
                    <a:pt x="591" y="647"/>
                    <a:pt x="599" y="651"/>
                    <a:pt x="602" y="659"/>
                  </a:cubicBezTo>
                  <a:cubicBezTo>
                    <a:pt x="606" y="651"/>
                    <a:pt x="613" y="647"/>
                    <a:pt x="618" y="640"/>
                  </a:cubicBezTo>
                  <a:cubicBezTo>
                    <a:pt x="613" y="606"/>
                    <a:pt x="609" y="577"/>
                    <a:pt x="651" y="554"/>
                  </a:cubicBezTo>
                  <a:cubicBezTo>
                    <a:pt x="699" y="528"/>
                    <a:pt x="703" y="480"/>
                    <a:pt x="662" y="438"/>
                  </a:cubicBezTo>
                  <a:cubicBezTo>
                    <a:pt x="640" y="416"/>
                    <a:pt x="644" y="394"/>
                    <a:pt x="640" y="363"/>
                  </a:cubicBezTo>
                  <a:cubicBezTo>
                    <a:pt x="635" y="304"/>
                    <a:pt x="647" y="237"/>
                    <a:pt x="599" y="180"/>
                  </a:cubicBezTo>
                  <a:cubicBezTo>
                    <a:pt x="561" y="143"/>
                    <a:pt x="531" y="94"/>
                    <a:pt x="494" y="57"/>
                  </a:cubicBezTo>
                  <a:cubicBezTo>
                    <a:pt x="456" y="19"/>
                    <a:pt x="408" y="9"/>
                    <a:pt x="359" y="9"/>
                  </a:cubicBezTo>
                  <a:cubicBezTo>
                    <a:pt x="344" y="9"/>
                    <a:pt x="330" y="9"/>
                    <a:pt x="314" y="12"/>
                  </a:cubicBezTo>
                  <a:cubicBezTo>
                    <a:pt x="304" y="4"/>
                    <a:pt x="292" y="4"/>
                    <a:pt x="277" y="4"/>
                  </a:cubicBezTo>
                  <a:cubicBezTo>
                    <a:pt x="266" y="4"/>
                    <a:pt x="251" y="4"/>
                    <a:pt x="236" y="9"/>
                  </a:cubicBezTo>
                  <a:cubicBezTo>
                    <a:pt x="221" y="12"/>
                    <a:pt x="206" y="16"/>
                    <a:pt x="191" y="16"/>
                  </a:cubicBezTo>
                  <a:cubicBezTo>
                    <a:pt x="180" y="16"/>
                    <a:pt x="169" y="12"/>
                    <a:pt x="157" y="9"/>
                  </a:cubicBezTo>
                  <a:cubicBezTo>
                    <a:pt x="142" y="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2" name="Google Shape;8112;p6"/>
            <p:cNvSpPr/>
            <p:nvPr/>
          </p:nvSpPr>
          <p:spPr>
            <a:xfrm>
              <a:off x="-5614489" y="-2145742"/>
              <a:ext cx="20055" cy="15232"/>
            </a:xfrm>
            <a:custGeom>
              <a:avLst/>
              <a:gdLst/>
              <a:ahLst/>
              <a:cxnLst/>
              <a:rect l="l" t="t" r="r" b="b"/>
              <a:pathLst>
                <a:path w="420" h="319" extrusionOk="0">
                  <a:moveTo>
                    <a:pt x="251" y="1"/>
                  </a:moveTo>
                  <a:cubicBezTo>
                    <a:pt x="199" y="1"/>
                    <a:pt x="165" y="30"/>
                    <a:pt x="128" y="105"/>
                  </a:cubicBezTo>
                  <a:cubicBezTo>
                    <a:pt x="124" y="109"/>
                    <a:pt x="124" y="113"/>
                    <a:pt x="120" y="116"/>
                  </a:cubicBezTo>
                  <a:cubicBezTo>
                    <a:pt x="113" y="127"/>
                    <a:pt x="102" y="135"/>
                    <a:pt x="90" y="135"/>
                  </a:cubicBezTo>
                  <a:cubicBezTo>
                    <a:pt x="83" y="135"/>
                    <a:pt x="75" y="132"/>
                    <a:pt x="71" y="116"/>
                  </a:cubicBezTo>
                  <a:cubicBezTo>
                    <a:pt x="68" y="90"/>
                    <a:pt x="61" y="82"/>
                    <a:pt x="49" y="82"/>
                  </a:cubicBezTo>
                  <a:cubicBezTo>
                    <a:pt x="42" y="82"/>
                    <a:pt x="35" y="87"/>
                    <a:pt x="27" y="90"/>
                  </a:cubicBezTo>
                  <a:cubicBezTo>
                    <a:pt x="19" y="94"/>
                    <a:pt x="12" y="98"/>
                    <a:pt x="4" y="98"/>
                  </a:cubicBezTo>
                  <a:lnTo>
                    <a:pt x="1" y="94"/>
                  </a:lnTo>
                  <a:lnTo>
                    <a:pt x="1" y="94"/>
                  </a:lnTo>
                  <a:cubicBezTo>
                    <a:pt x="57" y="165"/>
                    <a:pt x="80" y="262"/>
                    <a:pt x="173" y="299"/>
                  </a:cubicBezTo>
                  <a:cubicBezTo>
                    <a:pt x="195" y="311"/>
                    <a:pt x="214" y="318"/>
                    <a:pt x="237" y="318"/>
                  </a:cubicBezTo>
                  <a:cubicBezTo>
                    <a:pt x="251" y="318"/>
                    <a:pt x="266" y="311"/>
                    <a:pt x="285" y="299"/>
                  </a:cubicBezTo>
                  <a:cubicBezTo>
                    <a:pt x="270" y="273"/>
                    <a:pt x="259" y="251"/>
                    <a:pt x="270" y="221"/>
                  </a:cubicBezTo>
                  <a:cubicBezTo>
                    <a:pt x="281" y="203"/>
                    <a:pt x="266" y="187"/>
                    <a:pt x="259" y="172"/>
                  </a:cubicBezTo>
                  <a:lnTo>
                    <a:pt x="254" y="172"/>
                  </a:lnTo>
                  <a:cubicBezTo>
                    <a:pt x="244" y="172"/>
                    <a:pt x="237" y="176"/>
                    <a:pt x="228" y="180"/>
                  </a:cubicBezTo>
                  <a:cubicBezTo>
                    <a:pt x="221" y="184"/>
                    <a:pt x="214" y="187"/>
                    <a:pt x="210" y="187"/>
                  </a:cubicBezTo>
                  <a:lnTo>
                    <a:pt x="210" y="184"/>
                  </a:lnTo>
                  <a:cubicBezTo>
                    <a:pt x="218" y="135"/>
                    <a:pt x="165" y="101"/>
                    <a:pt x="195" y="56"/>
                  </a:cubicBezTo>
                  <a:cubicBezTo>
                    <a:pt x="206" y="37"/>
                    <a:pt x="221" y="34"/>
                    <a:pt x="240" y="34"/>
                  </a:cubicBezTo>
                  <a:lnTo>
                    <a:pt x="254" y="34"/>
                  </a:lnTo>
                  <a:cubicBezTo>
                    <a:pt x="330" y="45"/>
                    <a:pt x="330" y="42"/>
                    <a:pt x="337" y="135"/>
                  </a:cubicBezTo>
                  <a:cubicBezTo>
                    <a:pt x="363" y="146"/>
                    <a:pt x="385" y="161"/>
                    <a:pt x="416" y="161"/>
                  </a:cubicBezTo>
                  <a:lnTo>
                    <a:pt x="420" y="161"/>
                  </a:lnTo>
                  <a:cubicBezTo>
                    <a:pt x="401" y="127"/>
                    <a:pt x="382" y="98"/>
                    <a:pt x="378" y="60"/>
                  </a:cubicBezTo>
                  <a:cubicBezTo>
                    <a:pt x="375" y="37"/>
                    <a:pt x="367" y="30"/>
                    <a:pt x="349" y="23"/>
                  </a:cubicBezTo>
                  <a:cubicBezTo>
                    <a:pt x="307" y="8"/>
                    <a:pt x="277" y="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3" name="Google Shape;8113;p6"/>
            <p:cNvSpPr/>
            <p:nvPr/>
          </p:nvSpPr>
          <p:spPr>
            <a:xfrm>
              <a:off x="-5593431" y="-2053632"/>
              <a:ext cx="13275" cy="11985"/>
            </a:xfrm>
            <a:custGeom>
              <a:avLst/>
              <a:gdLst/>
              <a:ahLst/>
              <a:cxnLst/>
              <a:rect l="l" t="t" r="r" b="b"/>
              <a:pathLst>
                <a:path w="278" h="251" extrusionOk="0">
                  <a:moveTo>
                    <a:pt x="139" y="1"/>
                  </a:moveTo>
                  <a:cubicBezTo>
                    <a:pt x="31" y="1"/>
                    <a:pt x="1" y="116"/>
                    <a:pt x="53" y="206"/>
                  </a:cubicBezTo>
                  <a:cubicBezTo>
                    <a:pt x="72" y="236"/>
                    <a:pt x="101" y="251"/>
                    <a:pt x="136" y="251"/>
                  </a:cubicBezTo>
                  <a:cubicBezTo>
                    <a:pt x="146" y="251"/>
                    <a:pt x="162" y="247"/>
                    <a:pt x="177" y="244"/>
                  </a:cubicBezTo>
                  <a:cubicBezTo>
                    <a:pt x="195" y="239"/>
                    <a:pt x="206" y="213"/>
                    <a:pt x="229" y="213"/>
                  </a:cubicBezTo>
                  <a:cubicBezTo>
                    <a:pt x="232" y="213"/>
                    <a:pt x="236" y="217"/>
                    <a:pt x="240" y="217"/>
                  </a:cubicBezTo>
                  <a:cubicBezTo>
                    <a:pt x="255" y="210"/>
                    <a:pt x="255" y="199"/>
                    <a:pt x="255" y="187"/>
                  </a:cubicBezTo>
                  <a:cubicBezTo>
                    <a:pt x="244" y="158"/>
                    <a:pt x="277" y="139"/>
                    <a:pt x="277" y="105"/>
                  </a:cubicBezTo>
                  <a:cubicBezTo>
                    <a:pt x="277" y="34"/>
                    <a:pt x="225" y="23"/>
                    <a:pt x="177" y="1"/>
                  </a:cubicBezTo>
                  <a:cubicBezTo>
                    <a:pt x="169" y="1"/>
                    <a:pt x="162" y="4"/>
                    <a:pt x="158" y="4"/>
                  </a:cubicBezTo>
                  <a:lnTo>
                    <a:pt x="154" y="4"/>
                  </a:lnTo>
                  <a:cubicBezTo>
                    <a:pt x="146" y="1"/>
                    <a:pt x="143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4" name="Google Shape;8114;p6"/>
            <p:cNvSpPr/>
            <p:nvPr/>
          </p:nvSpPr>
          <p:spPr>
            <a:xfrm>
              <a:off x="-5190707" y="-1557749"/>
              <a:ext cx="18240" cy="17858"/>
            </a:xfrm>
            <a:custGeom>
              <a:avLst/>
              <a:gdLst/>
              <a:ahLst/>
              <a:cxnLst/>
              <a:rect l="l" t="t" r="r" b="b"/>
              <a:pathLst>
                <a:path w="382" h="374" extrusionOk="0">
                  <a:moveTo>
                    <a:pt x="190" y="131"/>
                  </a:moveTo>
                  <a:cubicBezTo>
                    <a:pt x="232" y="131"/>
                    <a:pt x="292" y="168"/>
                    <a:pt x="306" y="206"/>
                  </a:cubicBezTo>
                  <a:cubicBezTo>
                    <a:pt x="325" y="250"/>
                    <a:pt x="299" y="284"/>
                    <a:pt x="269" y="310"/>
                  </a:cubicBezTo>
                  <a:cubicBezTo>
                    <a:pt x="258" y="321"/>
                    <a:pt x="243" y="325"/>
                    <a:pt x="232" y="325"/>
                  </a:cubicBezTo>
                  <a:cubicBezTo>
                    <a:pt x="206" y="325"/>
                    <a:pt x="183" y="306"/>
                    <a:pt x="161" y="292"/>
                  </a:cubicBezTo>
                  <a:cubicBezTo>
                    <a:pt x="135" y="273"/>
                    <a:pt x="123" y="247"/>
                    <a:pt x="123" y="216"/>
                  </a:cubicBezTo>
                  <a:cubicBezTo>
                    <a:pt x="127" y="176"/>
                    <a:pt x="135" y="135"/>
                    <a:pt x="187" y="131"/>
                  </a:cubicBezTo>
                  <a:close/>
                  <a:moveTo>
                    <a:pt x="280" y="0"/>
                  </a:moveTo>
                  <a:cubicBezTo>
                    <a:pt x="276" y="0"/>
                    <a:pt x="273" y="0"/>
                    <a:pt x="269" y="7"/>
                  </a:cubicBezTo>
                  <a:cubicBezTo>
                    <a:pt x="243" y="49"/>
                    <a:pt x="190" y="56"/>
                    <a:pt x="161" y="86"/>
                  </a:cubicBezTo>
                  <a:cubicBezTo>
                    <a:pt x="119" y="127"/>
                    <a:pt x="78" y="138"/>
                    <a:pt x="30" y="138"/>
                  </a:cubicBezTo>
                  <a:cubicBezTo>
                    <a:pt x="19" y="138"/>
                    <a:pt x="7" y="138"/>
                    <a:pt x="0" y="135"/>
                  </a:cubicBezTo>
                  <a:lnTo>
                    <a:pt x="0" y="135"/>
                  </a:lnTo>
                  <a:cubicBezTo>
                    <a:pt x="37" y="194"/>
                    <a:pt x="78" y="247"/>
                    <a:pt x="112" y="302"/>
                  </a:cubicBezTo>
                  <a:cubicBezTo>
                    <a:pt x="145" y="363"/>
                    <a:pt x="154" y="373"/>
                    <a:pt x="183" y="373"/>
                  </a:cubicBezTo>
                  <a:cubicBezTo>
                    <a:pt x="198" y="373"/>
                    <a:pt x="216" y="370"/>
                    <a:pt x="247" y="370"/>
                  </a:cubicBezTo>
                  <a:cubicBezTo>
                    <a:pt x="318" y="363"/>
                    <a:pt x="333" y="318"/>
                    <a:pt x="355" y="273"/>
                  </a:cubicBezTo>
                  <a:cubicBezTo>
                    <a:pt x="381" y="224"/>
                    <a:pt x="355" y="161"/>
                    <a:pt x="299" y="138"/>
                  </a:cubicBezTo>
                  <a:cubicBezTo>
                    <a:pt x="269" y="127"/>
                    <a:pt x="273" y="109"/>
                    <a:pt x="284" y="90"/>
                  </a:cubicBezTo>
                  <a:cubicBezTo>
                    <a:pt x="292" y="75"/>
                    <a:pt x="302" y="64"/>
                    <a:pt x="314" y="52"/>
                  </a:cubicBezTo>
                  <a:cubicBezTo>
                    <a:pt x="329" y="37"/>
                    <a:pt x="325" y="26"/>
                    <a:pt x="311" y="14"/>
                  </a:cubicBezTo>
                  <a:cubicBezTo>
                    <a:pt x="302" y="7"/>
                    <a:pt x="292" y="0"/>
                    <a:pt x="2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5" name="Google Shape;8115;p6"/>
            <p:cNvSpPr/>
            <p:nvPr/>
          </p:nvSpPr>
          <p:spPr>
            <a:xfrm>
              <a:off x="-5571657" y="-1822475"/>
              <a:ext cx="21822" cy="15901"/>
            </a:xfrm>
            <a:custGeom>
              <a:avLst/>
              <a:gdLst/>
              <a:ahLst/>
              <a:cxnLst/>
              <a:rect l="l" t="t" r="r" b="b"/>
              <a:pathLst>
                <a:path w="457" h="333" extrusionOk="0">
                  <a:moveTo>
                    <a:pt x="352" y="213"/>
                  </a:moveTo>
                  <a:cubicBezTo>
                    <a:pt x="367" y="236"/>
                    <a:pt x="401" y="236"/>
                    <a:pt x="397" y="265"/>
                  </a:cubicBezTo>
                  <a:cubicBezTo>
                    <a:pt x="394" y="280"/>
                    <a:pt x="382" y="284"/>
                    <a:pt x="371" y="284"/>
                  </a:cubicBezTo>
                  <a:lnTo>
                    <a:pt x="337" y="284"/>
                  </a:lnTo>
                  <a:cubicBezTo>
                    <a:pt x="352" y="262"/>
                    <a:pt x="349" y="243"/>
                    <a:pt x="352" y="213"/>
                  </a:cubicBezTo>
                  <a:close/>
                  <a:moveTo>
                    <a:pt x="199" y="1"/>
                  </a:moveTo>
                  <a:cubicBezTo>
                    <a:pt x="177" y="41"/>
                    <a:pt x="125" y="23"/>
                    <a:pt x="98" y="53"/>
                  </a:cubicBezTo>
                  <a:cubicBezTo>
                    <a:pt x="128" y="68"/>
                    <a:pt x="147" y="90"/>
                    <a:pt x="116" y="120"/>
                  </a:cubicBezTo>
                  <a:cubicBezTo>
                    <a:pt x="109" y="127"/>
                    <a:pt x="102" y="131"/>
                    <a:pt x="90" y="131"/>
                  </a:cubicBezTo>
                  <a:cubicBezTo>
                    <a:pt x="75" y="131"/>
                    <a:pt x="61" y="116"/>
                    <a:pt x="46" y="101"/>
                  </a:cubicBezTo>
                  <a:cubicBezTo>
                    <a:pt x="35" y="90"/>
                    <a:pt x="35" y="71"/>
                    <a:pt x="35" y="56"/>
                  </a:cubicBezTo>
                  <a:lnTo>
                    <a:pt x="35" y="56"/>
                  </a:lnTo>
                  <a:cubicBezTo>
                    <a:pt x="1" y="86"/>
                    <a:pt x="8" y="116"/>
                    <a:pt x="42" y="127"/>
                  </a:cubicBezTo>
                  <a:cubicBezTo>
                    <a:pt x="106" y="149"/>
                    <a:pt x="113" y="194"/>
                    <a:pt x="113" y="247"/>
                  </a:cubicBezTo>
                  <a:cubicBezTo>
                    <a:pt x="113" y="258"/>
                    <a:pt x="120" y="265"/>
                    <a:pt x="128" y="273"/>
                  </a:cubicBezTo>
                  <a:cubicBezTo>
                    <a:pt x="132" y="239"/>
                    <a:pt x="109" y="206"/>
                    <a:pt x="135" y="176"/>
                  </a:cubicBezTo>
                  <a:cubicBezTo>
                    <a:pt x="139" y="149"/>
                    <a:pt x="151" y="142"/>
                    <a:pt x="169" y="142"/>
                  </a:cubicBezTo>
                  <a:cubicBezTo>
                    <a:pt x="177" y="142"/>
                    <a:pt x="184" y="142"/>
                    <a:pt x="195" y="146"/>
                  </a:cubicBezTo>
                  <a:cubicBezTo>
                    <a:pt x="218" y="149"/>
                    <a:pt x="232" y="172"/>
                    <a:pt x="247" y="184"/>
                  </a:cubicBezTo>
                  <a:cubicBezTo>
                    <a:pt x="289" y="225"/>
                    <a:pt x="270" y="258"/>
                    <a:pt x="229" y="280"/>
                  </a:cubicBezTo>
                  <a:cubicBezTo>
                    <a:pt x="214" y="292"/>
                    <a:pt x="195" y="296"/>
                    <a:pt x="180" y="299"/>
                  </a:cubicBezTo>
                  <a:lnTo>
                    <a:pt x="187" y="299"/>
                  </a:lnTo>
                  <a:cubicBezTo>
                    <a:pt x="251" y="299"/>
                    <a:pt x="315" y="306"/>
                    <a:pt x="375" y="329"/>
                  </a:cubicBezTo>
                  <a:cubicBezTo>
                    <a:pt x="382" y="333"/>
                    <a:pt x="386" y="333"/>
                    <a:pt x="394" y="333"/>
                  </a:cubicBezTo>
                  <a:cubicBezTo>
                    <a:pt x="416" y="333"/>
                    <a:pt x="439" y="310"/>
                    <a:pt x="446" y="280"/>
                  </a:cubicBezTo>
                  <a:cubicBezTo>
                    <a:pt x="456" y="251"/>
                    <a:pt x="434" y="236"/>
                    <a:pt x="408" y="225"/>
                  </a:cubicBezTo>
                  <a:cubicBezTo>
                    <a:pt x="334" y="187"/>
                    <a:pt x="270" y="123"/>
                    <a:pt x="266" y="45"/>
                  </a:cubicBezTo>
                  <a:cubicBezTo>
                    <a:pt x="263" y="8"/>
                    <a:pt x="251" y="4"/>
                    <a:pt x="237" y="4"/>
                  </a:cubicBezTo>
                  <a:lnTo>
                    <a:pt x="210" y="4"/>
                  </a:lnTo>
                  <a:cubicBezTo>
                    <a:pt x="206" y="4"/>
                    <a:pt x="203" y="4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6" name="Google Shape;8116;p6"/>
            <p:cNvSpPr/>
            <p:nvPr/>
          </p:nvSpPr>
          <p:spPr>
            <a:xfrm>
              <a:off x="-5228573" y="-1758919"/>
              <a:ext cx="19530" cy="17906"/>
            </a:xfrm>
            <a:custGeom>
              <a:avLst/>
              <a:gdLst/>
              <a:ahLst/>
              <a:cxnLst/>
              <a:rect l="l" t="t" r="r" b="b"/>
              <a:pathLst>
                <a:path w="409" h="375" extrusionOk="0">
                  <a:moveTo>
                    <a:pt x="153" y="38"/>
                  </a:moveTo>
                  <a:cubicBezTo>
                    <a:pt x="169" y="41"/>
                    <a:pt x="172" y="56"/>
                    <a:pt x="176" y="67"/>
                  </a:cubicBezTo>
                  <a:cubicBezTo>
                    <a:pt x="180" y="83"/>
                    <a:pt x="172" y="90"/>
                    <a:pt x="157" y="90"/>
                  </a:cubicBezTo>
                  <a:lnTo>
                    <a:pt x="153" y="90"/>
                  </a:lnTo>
                  <a:cubicBezTo>
                    <a:pt x="139" y="86"/>
                    <a:pt x="135" y="75"/>
                    <a:pt x="135" y="60"/>
                  </a:cubicBezTo>
                  <a:cubicBezTo>
                    <a:pt x="135" y="48"/>
                    <a:pt x="143" y="41"/>
                    <a:pt x="153" y="38"/>
                  </a:cubicBezTo>
                  <a:close/>
                  <a:moveTo>
                    <a:pt x="146" y="0"/>
                  </a:moveTo>
                  <a:cubicBezTo>
                    <a:pt x="120" y="19"/>
                    <a:pt x="101" y="52"/>
                    <a:pt x="60" y="52"/>
                  </a:cubicBezTo>
                  <a:lnTo>
                    <a:pt x="57" y="52"/>
                  </a:lnTo>
                  <a:cubicBezTo>
                    <a:pt x="41" y="52"/>
                    <a:pt x="41" y="71"/>
                    <a:pt x="41" y="83"/>
                  </a:cubicBezTo>
                  <a:cubicBezTo>
                    <a:pt x="53" y="105"/>
                    <a:pt x="79" y="90"/>
                    <a:pt x="98" y="105"/>
                  </a:cubicBezTo>
                  <a:cubicBezTo>
                    <a:pt x="79" y="116"/>
                    <a:pt x="60" y="131"/>
                    <a:pt x="49" y="131"/>
                  </a:cubicBezTo>
                  <a:cubicBezTo>
                    <a:pt x="34" y="131"/>
                    <a:pt x="27" y="119"/>
                    <a:pt x="27" y="86"/>
                  </a:cubicBezTo>
                  <a:cubicBezTo>
                    <a:pt x="5" y="101"/>
                    <a:pt x="0" y="138"/>
                    <a:pt x="8" y="145"/>
                  </a:cubicBezTo>
                  <a:cubicBezTo>
                    <a:pt x="57" y="179"/>
                    <a:pt x="64" y="258"/>
                    <a:pt x="135" y="269"/>
                  </a:cubicBezTo>
                  <a:cubicBezTo>
                    <a:pt x="139" y="228"/>
                    <a:pt x="98" y="172"/>
                    <a:pt x="172" y="153"/>
                  </a:cubicBezTo>
                  <a:cubicBezTo>
                    <a:pt x="188" y="153"/>
                    <a:pt x="198" y="145"/>
                    <a:pt x="210" y="138"/>
                  </a:cubicBezTo>
                  <a:cubicBezTo>
                    <a:pt x="224" y="123"/>
                    <a:pt x="236" y="116"/>
                    <a:pt x="247" y="116"/>
                  </a:cubicBezTo>
                  <a:cubicBezTo>
                    <a:pt x="262" y="116"/>
                    <a:pt x="277" y="127"/>
                    <a:pt x="292" y="153"/>
                  </a:cubicBezTo>
                  <a:cubicBezTo>
                    <a:pt x="329" y="195"/>
                    <a:pt x="341" y="235"/>
                    <a:pt x="341" y="288"/>
                  </a:cubicBezTo>
                  <a:cubicBezTo>
                    <a:pt x="341" y="325"/>
                    <a:pt x="322" y="336"/>
                    <a:pt x="292" y="336"/>
                  </a:cubicBezTo>
                  <a:lnTo>
                    <a:pt x="284" y="336"/>
                  </a:lnTo>
                  <a:cubicBezTo>
                    <a:pt x="262" y="366"/>
                    <a:pt x="232" y="352"/>
                    <a:pt x="206" y="359"/>
                  </a:cubicBezTo>
                  <a:cubicBezTo>
                    <a:pt x="229" y="370"/>
                    <a:pt x="247" y="374"/>
                    <a:pt x="269" y="374"/>
                  </a:cubicBezTo>
                  <a:cubicBezTo>
                    <a:pt x="310" y="374"/>
                    <a:pt x="352" y="355"/>
                    <a:pt x="389" y="325"/>
                  </a:cubicBezTo>
                  <a:cubicBezTo>
                    <a:pt x="400" y="321"/>
                    <a:pt x="408" y="310"/>
                    <a:pt x="400" y="302"/>
                  </a:cubicBezTo>
                  <a:cubicBezTo>
                    <a:pt x="348" y="247"/>
                    <a:pt x="381" y="172"/>
                    <a:pt x="359" y="109"/>
                  </a:cubicBezTo>
                  <a:lnTo>
                    <a:pt x="359" y="109"/>
                  </a:lnTo>
                  <a:cubicBezTo>
                    <a:pt x="341" y="112"/>
                    <a:pt x="337" y="135"/>
                    <a:pt x="314" y="138"/>
                  </a:cubicBezTo>
                  <a:cubicBezTo>
                    <a:pt x="300" y="105"/>
                    <a:pt x="322" y="83"/>
                    <a:pt x="341" y="60"/>
                  </a:cubicBezTo>
                  <a:lnTo>
                    <a:pt x="333" y="60"/>
                  </a:lnTo>
                  <a:cubicBezTo>
                    <a:pt x="319" y="60"/>
                    <a:pt x="303" y="56"/>
                    <a:pt x="288" y="48"/>
                  </a:cubicBezTo>
                  <a:cubicBezTo>
                    <a:pt x="274" y="45"/>
                    <a:pt x="262" y="38"/>
                    <a:pt x="247" y="38"/>
                  </a:cubicBezTo>
                  <a:cubicBezTo>
                    <a:pt x="240" y="38"/>
                    <a:pt x="236" y="41"/>
                    <a:pt x="232" y="41"/>
                  </a:cubicBezTo>
                  <a:lnTo>
                    <a:pt x="224" y="41"/>
                  </a:lnTo>
                  <a:cubicBezTo>
                    <a:pt x="210" y="41"/>
                    <a:pt x="198" y="30"/>
                    <a:pt x="188" y="19"/>
                  </a:cubicBezTo>
                  <a:cubicBezTo>
                    <a:pt x="180" y="11"/>
                    <a:pt x="169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7" name="Google Shape;8117;p6"/>
            <p:cNvSpPr/>
            <p:nvPr/>
          </p:nvSpPr>
          <p:spPr>
            <a:xfrm>
              <a:off x="-5244999" y="-1966536"/>
              <a:ext cx="17190" cy="13227"/>
            </a:xfrm>
            <a:custGeom>
              <a:avLst/>
              <a:gdLst/>
              <a:ahLst/>
              <a:cxnLst/>
              <a:rect l="l" t="t" r="r" b="b"/>
              <a:pathLst>
                <a:path w="360" h="277" extrusionOk="0">
                  <a:moveTo>
                    <a:pt x="26" y="0"/>
                  </a:moveTo>
                  <a:cubicBezTo>
                    <a:pt x="0" y="16"/>
                    <a:pt x="26" y="49"/>
                    <a:pt x="0" y="64"/>
                  </a:cubicBezTo>
                  <a:cubicBezTo>
                    <a:pt x="12" y="94"/>
                    <a:pt x="12" y="131"/>
                    <a:pt x="30" y="154"/>
                  </a:cubicBezTo>
                  <a:cubicBezTo>
                    <a:pt x="71" y="199"/>
                    <a:pt x="30" y="195"/>
                    <a:pt x="0" y="206"/>
                  </a:cubicBezTo>
                  <a:lnTo>
                    <a:pt x="0" y="209"/>
                  </a:lnTo>
                  <a:cubicBezTo>
                    <a:pt x="75" y="228"/>
                    <a:pt x="135" y="277"/>
                    <a:pt x="210" y="277"/>
                  </a:cubicBezTo>
                  <a:cubicBezTo>
                    <a:pt x="225" y="277"/>
                    <a:pt x="240" y="273"/>
                    <a:pt x="254" y="270"/>
                  </a:cubicBezTo>
                  <a:cubicBezTo>
                    <a:pt x="270" y="262"/>
                    <a:pt x="270" y="251"/>
                    <a:pt x="270" y="236"/>
                  </a:cubicBezTo>
                  <a:lnTo>
                    <a:pt x="247" y="236"/>
                  </a:lnTo>
                  <a:cubicBezTo>
                    <a:pt x="236" y="236"/>
                    <a:pt x="225" y="236"/>
                    <a:pt x="218" y="228"/>
                  </a:cubicBezTo>
                  <a:cubicBezTo>
                    <a:pt x="206" y="218"/>
                    <a:pt x="183" y="209"/>
                    <a:pt x="202" y="192"/>
                  </a:cubicBezTo>
                  <a:cubicBezTo>
                    <a:pt x="214" y="183"/>
                    <a:pt x="221" y="161"/>
                    <a:pt x="236" y="161"/>
                  </a:cubicBezTo>
                  <a:lnTo>
                    <a:pt x="244" y="161"/>
                  </a:lnTo>
                  <a:cubicBezTo>
                    <a:pt x="266" y="176"/>
                    <a:pt x="307" y="192"/>
                    <a:pt x="285" y="236"/>
                  </a:cubicBezTo>
                  <a:lnTo>
                    <a:pt x="285" y="247"/>
                  </a:lnTo>
                  <a:cubicBezTo>
                    <a:pt x="322" y="247"/>
                    <a:pt x="337" y="218"/>
                    <a:pt x="359" y="199"/>
                  </a:cubicBezTo>
                  <a:lnTo>
                    <a:pt x="356" y="199"/>
                  </a:lnTo>
                  <a:cubicBezTo>
                    <a:pt x="333" y="199"/>
                    <a:pt x="318" y="187"/>
                    <a:pt x="311" y="169"/>
                  </a:cubicBezTo>
                  <a:cubicBezTo>
                    <a:pt x="259" y="128"/>
                    <a:pt x="228" y="68"/>
                    <a:pt x="187" y="19"/>
                  </a:cubicBezTo>
                  <a:cubicBezTo>
                    <a:pt x="166" y="70"/>
                    <a:pt x="130" y="75"/>
                    <a:pt x="88" y="75"/>
                  </a:cubicBezTo>
                  <a:cubicBezTo>
                    <a:pt x="77" y="75"/>
                    <a:pt x="66" y="74"/>
                    <a:pt x="55" y="74"/>
                  </a:cubicBezTo>
                  <a:cubicBezTo>
                    <a:pt x="48" y="74"/>
                    <a:pt x="42" y="75"/>
                    <a:pt x="35" y="75"/>
                  </a:cubicBezTo>
                  <a:cubicBezTo>
                    <a:pt x="49" y="45"/>
                    <a:pt x="75" y="12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8" name="Google Shape;8118;p6"/>
            <p:cNvSpPr/>
            <p:nvPr/>
          </p:nvSpPr>
          <p:spPr>
            <a:xfrm>
              <a:off x="-5243758" y="-1974940"/>
              <a:ext cx="19482" cy="16522"/>
            </a:xfrm>
            <a:custGeom>
              <a:avLst/>
              <a:gdLst/>
              <a:ahLst/>
              <a:cxnLst/>
              <a:rect l="l" t="t" r="r" b="b"/>
              <a:pathLst>
                <a:path w="408" h="346" extrusionOk="0">
                  <a:moveTo>
                    <a:pt x="150" y="1"/>
                  </a:moveTo>
                  <a:cubicBezTo>
                    <a:pt x="113" y="4"/>
                    <a:pt x="124" y="61"/>
                    <a:pt x="87" y="61"/>
                  </a:cubicBezTo>
                  <a:lnTo>
                    <a:pt x="71" y="61"/>
                  </a:lnTo>
                  <a:cubicBezTo>
                    <a:pt x="49" y="90"/>
                    <a:pt x="27" y="116"/>
                    <a:pt x="0" y="147"/>
                  </a:cubicBezTo>
                  <a:lnTo>
                    <a:pt x="0" y="154"/>
                  </a:lnTo>
                  <a:lnTo>
                    <a:pt x="0" y="161"/>
                  </a:lnTo>
                  <a:cubicBezTo>
                    <a:pt x="16" y="161"/>
                    <a:pt x="31" y="154"/>
                    <a:pt x="42" y="154"/>
                  </a:cubicBezTo>
                  <a:cubicBezTo>
                    <a:pt x="53" y="154"/>
                    <a:pt x="68" y="158"/>
                    <a:pt x="76" y="180"/>
                  </a:cubicBezTo>
                  <a:cubicBezTo>
                    <a:pt x="83" y="195"/>
                    <a:pt x="94" y="202"/>
                    <a:pt x="109" y="202"/>
                  </a:cubicBezTo>
                  <a:cubicBezTo>
                    <a:pt x="116" y="202"/>
                    <a:pt x="124" y="199"/>
                    <a:pt x="135" y="199"/>
                  </a:cubicBezTo>
                  <a:cubicBezTo>
                    <a:pt x="143" y="195"/>
                    <a:pt x="150" y="195"/>
                    <a:pt x="157" y="195"/>
                  </a:cubicBezTo>
                  <a:lnTo>
                    <a:pt x="161" y="195"/>
                  </a:lnTo>
                  <a:cubicBezTo>
                    <a:pt x="161" y="158"/>
                    <a:pt x="180" y="147"/>
                    <a:pt x="206" y="147"/>
                  </a:cubicBezTo>
                  <a:lnTo>
                    <a:pt x="218" y="147"/>
                  </a:lnTo>
                  <a:cubicBezTo>
                    <a:pt x="225" y="113"/>
                    <a:pt x="180" y="113"/>
                    <a:pt x="192" y="76"/>
                  </a:cubicBezTo>
                  <a:lnTo>
                    <a:pt x="192" y="76"/>
                  </a:lnTo>
                  <a:cubicBezTo>
                    <a:pt x="204" y="93"/>
                    <a:pt x="220" y="94"/>
                    <a:pt x="237" y="94"/>
                  </a:cubicBezTo>
                  <a:cubicBezTo>
                    <a:pt x="239" y="94"/>
                    <a:pt x="242" y="94"/>
                    <a:pt x="244" y="94"/>
                  </a:cubicBezTo>
                  <a:cubicBezTo>
                    <a:pt x="255" y="94"/>
                    <a:pt x="266" y="94"/>
                    <a:pt x="278" y="98"/>
                  </a:cubicBezTo>
                  <a:cubicBezTo>
                    <a:pt x="251" y="132"/>
                    <a:pt x="251" y="158"/>
                    <a:pt x="296" y="166"/>
                  </a:cubicBezTo>
                  <a:cubicBezTo>
                    <a:pt x="259" y="214"/>
                    <a:pt x="330" y="259"/>
                    <a:pt x="292" y="307"/>
                  </a:cubicBezTo>
                  <a:cubicBezTo>
                    <a:pt x="288" y="318"/>
                    <a:pt x="288" y="333"/>
                    <a:pt x="285" y="345"/>
                  </a:cubicBezTo>
                  <a:cubicBezTo>
                    <a:pt x="304" y="345"/>
                    <a:pt x="311" y="333"/>
                    <a:pt x="323" y="318"/>
                  </a:cubicBezTo>
                  <a:cubicBezTo>
                    <a:pt x="330" y="304"/>
                    <a:pt x="337" y="292"/>
                    <a:pt x="356" y="292"/>
                  </a:cubicBezTo>
                  <a:lnTo>
                    <a:pt x="359" y="292"/>
                  </a:lnTo>
                  <a:cubicBezTo>
                    <a:pt x="408" y="214"/>
                    <a:pt x="375" y="150"/>
                    <a:pt x="326" y="87"/>
                  </a:cubicBezTo>
                  <a:cubicBezTo>
                    <a:pt x="311" y="76"/>
                    <a:pt x="288" y="80"/>
                    <a:pt x="278" y="61"/>
                  </a:cubicBezTo>
                  <a:cubicBezTo>
                    <a:pt x="266" y="57"/>
                    <a:pt x="262" y="35"/>
                    <a:pt x="247" y="35"/>
                  </a:cubicBezTo>
                  <a:lnTo>
                    <a:pt x="236" y="35"/>
                  </a:lnTo>
                  <a:cubicBezTo>
                    <a:pt x="228" y="38"/>
                    <a:pt x="225" y="42"/>
                    <a:pt x="218" y="42"/>
                  </a:cubicBezTo>
                  <a:cubicBezTo>
                    <a:pt x="206" y="42"/>
                    <a:pt x="195" y="31"/>
                    <a:pt x="188" y="19"/>
                  </a:cubicBezTo>
                  <a:cubicBezTo>
                    <a:pt x="176" y="12"/>
                    <a:pt x="169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9" name="Google Shape;8119;p6"/>
            <p:cNvSpPr/>
            <p:nvPr/>
          </p:nvSpPr>
          <p:spPr>
            <a:xfrm>
              <a:off x="-5337443" y="-1628992"/>
              <a:ext cx="15232" cy="19291"/>
            </a:xfrm>
            <a:custGeom>
              <a:avLst/>
              <a:gdLst/>
              <a:ahLst/>
              <a:cxnLst/>
              <a:rect l="l" t="t" r="r" b="b"/>
              <a:pathLst>
                <a:path w="319" h="404" extrusionOk="0">
                  <a:moveTo>
                    <a:pt x="149" y="0"/>
                  </a:moveTo>
                  <a:lnTo>
                    <a:pt x="149" y="0"/>
                  </a:lnTo>
                  <a:cubicBezTo>
                    <a:pt x="113" y="4"/>
                    <a:pt x="87" y="38"/>
                    <a:pt x="49" y="41"/>
                  </a:cubicBezTo>
                  <a:cubicBezTo>
                    <a:pt x="30" y="41"/>
                    <a:pt x="26" y="60"/>
                    <a:pt x="19" y="75"/>
                  </a:cubicBezTo>
                  <a:cubicBezTo>
                    <a:pt x="0" y="128"/>
                    <a:pt x="23" y="210"/>
                    <a:pt x="68" y="243"/>
                  </a:cubicBezTo>
                  <a:cubicBezTo>
                    <a:pt x="113" y="277"/>
                    <a:pt x="127" y="307"/>
                    <a:pt x="90" y="352"/>
                  </a:cubicBezTo>
                  <a:cubicBezTo>
                    <a:pt x="78" y="363"/>
                    <a:pt x="64" y="378"/>
                    <a:pt x="78" y="393"/>
                  </a:cubicBezTo>
                  <a:cubicBezTo>
                    <a:pt x="82" y="400"/>
                    <a:pt x="94" y="404"/>
                    <a:pt x="101" y="404"/>
                  </a:cubicBezTo>
                  <a:cubicBezTo>
                    <a:pt x="113" y="404"/>
                    <a:pt x="123" y="397"/>
                    <a:pt x="127" y="389"/>
                  </a:cubicBezTo>
                  <a:cubicBezTo>
                    <a:pt x="146" y="337"/>
                    <a:pt x="199" y="329"/>
                    <a:pt x="235" y="303"/>
                  </a:cubicBezTo>
                  <a:cubicBezTo>
                    <a:pt x="261" y="288"/>
                    <a:pt x="273" y="266"/>
                    <a:pt x="284" y="240"/>
                  </a:cubicBezTo>
                  <a:cubicBezTo>
                    <a:pt x="311" y="188"/>
                    <a:pt x="296" y="135"/>
                    <a:pt x="311" y="83"/>
                  </a:cubicBezTo>
                  <a:cubicBezTo>
                    <a:pt x="318" y="60"/>
                    <a:pt x="303" y="45"/>
                    <a:pt x="280" y="38"/>
                  </a:cubicBezTo>
                  <a:cubicBezTo>
                    <a:pt x="273" y="109"/>
                    <a:pt x="270" y="135"/>
                    <a:pt x="244" y="135"/>
                  </a:cubicBezTo>
                  <a:cubicBezTo>
                    <a:pt x="228" y="135"/>
                    <a:pt x="213" y="131"/>
                    <a:pt x="191" y="124"/>
                  </a:cubicBezTo>
                  <a:cubicBezTo>
                    <a:pt x="180" y="131"/>
                    <a:pt x="172" y="143"/>
                    <a:pt x="172" y="154"/>
                  </a:cubicBezTo>
                  <a:cubicBezTo>
                    <a:pt x="168" y="202"/>
                    <a:pt x="139" y="210"/>
                    <a:pt x="104" y="210"/>
                  </a:cubicBezTo>
                  <a:lnTo>
                    <a:pt x="82" y="210"/>
                  </a:lnTo>
                  <a:cubicBezTo>
                    <a:pt x="34" y="210"/>
                    <a:pt x="34" y="169"/>
                    <a:pt x="34" y="135"/>
                  </a:cubicBezTo>
                  <a:cubicBezTo>
                    <a:pt x="30" y="120"/>
                    <a:pt x="26" y="98"/>
                    <a:pt x="45" y="86"/>
                  </a:cubicBezTo>
                  <a:cubicBezTo>
                    <a:pt x="52" y="71"/>
                    <a:pt x="68" y="67"/>
                    <a:pt x="82" y="67"/>
                  </a:cubicBezTo>
                  <a:lnTo>
                    <a:pt x="90" y="67"/>
                  </a:lnTo>
                  <a:cubicBezTo>
                    <a:pt x="135" y="67"/>
                    <a:pt x="149" y="38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0" name="Google Shape;8120;p6"/>
            <p:cNvSpPr/>
            <p:nvPr/>
          </p:nvSpPr>
          <p:spPr>
            <a:xfrm>
              <a:off x="-5253546" y="-2033673"/>
              <a:ext cx="13800" cy="12892"/>
            </a:xfrm>
            <a:custGeom>
              <a:avLst/>
              <a:gdLst/>
              <a:ahLst/>
              <a:cxnLst/>
              <a:rect l="l" t="t" r="r" b="b"/>
              <a:pathLst>
                <a:path w="289" h="270" extrusionOk="0">
                  <a:moveTo>
                    <a:pt x="67" y="1"/>
                  </a:moveTo>
                  <a:cubicBezTo>
                    <a:pt x="71" y="28"/>
                    <a:pt x="67" y="50"/>
                    <a:pt x="41" y="64"/>
                  </a:cubicBezTo>
                  <a:cubicBezTo>
                    <a:pt x="38" y="102"/>
                    <a:pt x="48" y="132"/>
                    <a:pt x="15" y="169"/>
                  </a:cubicBezTo>
                  <a:cubicBezTo>
                    <a:pt x="0" y="188"/>
                    <a:pt x="4" y="240"/>
                    <a:pt x="48" y="255"/>
                  </a:cubicBezTo>
                  <a:lnTo>
                    <a:pt x="52" y="255"/>
                  </a:lnTo>
                  <a:cubicBezTo>
                    <a:pt x="34" y="229"/>
                    <a:pt x="64" y="218"/>
                    <a:pt x="75" y="207"/>
                  </a:cubicBezTo>
                  <a:cubicBezTo>
                    <a:pt x="83" y="199"/>
                    <a:pt x="86" y="195"/>
                    <a:pt x="90" y="195"/>
                  </a:cubicBezTo>
                  <a:cubicBezTo>
                    <a:pt x="101" y="195"/>
                    <a:pt x="112" y="211"/>
                    <a:pt x="119" y="218"/>
                  </a:cubicBezTo>
                  <a:cubicBezTo>
                    <a:pt x="127" y="221"/>
                    <a:pt x="131" y="225"/>
                    <a:pt x="138" y="233"/>
                  </a:cubicBezTo>
                  <a:cubicBezTo>
                    <a:pt x="161" y="259"/>
                    <a:pt x="172" y="270"/>
                    <a:pt x="183" y="270"/>
                  </a:cubicBezTo>
                  <a:cubicBezTo>
                    <a:pt x="195" y="270"/>
                    <a:pt x="205" y="255"/>
                    <a:pt x="228" y="225"/>
                  </a:cubicBezTo>
                  <a:cubicBezTo>
                    <a:pt x="228" y="207"/>
                    <a:pt x="236" y="199"/>
                    <a:pt x="243" y="199"/>
                  </a:cubicBezTo>
                  <a:cubicBezTo>
                    <a:pt x="250" y="199"/>
                    <a:pt x="254" y="202"/>
                    <a:pt x="262" y="202"/>
                  </a:cubicBezTo>
                  <a:cubicBezTo>
                    <a:pt x="269" y="207"/>
                    <a:pt x="273" y="211"/>
                    <a:pt x="281" y="211"/>
                  </a:cubicBezTo>
                  <a:cubicBezTo>
                    <a:pt x="284" y="211"/>
                    <a:pt x="288" y="207"/>
                    <a:pt x="288" y="207"/>
                  </a:cubicBezTo>
                  <a:cubicBezTo>
                    <a:pt x="243" y="166"/>
                    <a:pt x="232" y="117"/>
                    <a:pt x="228" y="61"/>
                  </a:cubicBezTo>
                  <a:cubicBezTo>
                    <a:pt x="228" y="35"/>
                    <a:pt x="232" y="19"/>
                    <a:pt x="262" y="16"/>
                  </a:cubicBezTo>
                  <a:cubicBezTo>
                    <a:pt x="243" y="5"/>
                    <a:pt x="224" y="1"/>
                    <a:pt x="209" y="1"/>
                  </a:cubicBezTo>
                  <a:cubicBezTo>
                    <a:pt x="187" y="1"/>
                    <a:pt x="164" y="9"/>
                    <a:pt x="146" y="23"/>
                  </a:cubicBezTo>
                  <a:cubicBezTo>
                    <a:pt x="131" y="31"/>
                    <a:pt x="124" y="35"/>
                    <a:pt x="116" y="35"/>
                  </a:cubicBezTo>
                  <a:cubicBezTo>
                    <a:pt x="109" y="35"/>
                    <a:pt x="105" y="23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1" name="Google Shape;8121;p6"/>
            <p:cNvSpPr/>
            <p:nvPr/>
          </p:nvSpPr>
          <p:spPr>
            <a:xfrm>
              <a:off x="-5691414" y="-2017056"/>
              <a:ext cx="17715" cy="16617"/>
            </a:xfrm>
            <a:custGeom>
              <a:avLst/>
              <a:gdLst/>
              <a:ahLst/>
              <a:cxnLst/>
              <a:rect l="l" t="t" r="r" b="b"/>
              <a:pathLst>
                <a:path w="371" h="348" extrusionOk="0">
                  <a:moveTo>
                    <a:pt x="199" y="53"/>
                  </a:moveTo>
                  <a:cubicBezTo>
                    <a:pt x="233" y="53"/>
                    <a:pt x="255" y="75"/>
                    <a:pt x="259" y="116"/>
                  </a:cubicBezTo>
                  <a:cubicBezTo>
                    <a:pt x="269" y="173"/>
                    <a:pt x="217" y="199"/>
                    <a:pt x="206" y="244"/>
                  </a:cubicBezTo>
                  <a:cubicBezTo>
                    <a:pt x="206" y="251"/>
                    <a:pt x="199" y="251"/>
                    <a:pt x="195" y="251"/>
                  </a:cubicBezTo>
                  <a:cubicBezTo>
                    <a:pt x="183" y="251"/>
                    <a:pt x="169" y="244"/>
                    <a:pt x="165" y="236"/>
                  </a:cubicBezTo>
                  <a:cubicBezTo>
                    <a:pt x="150" y="195"/>
                    <a:pt x="109" y="168"/>
                    <a:pt x="105" y="128"/>
                  </a:cubicBezTo>
                  <a:cubicBezTo>
                    <a:pt x="102" y="109"/>
                    <a:pt x="102" y="101"/>
                    <a:pt x="79" y="98"/>
                  </a:cubicBezTo>
                  <a:cubicBezTo>
                    <a:pt x="68" y="98"/>
                    <a:pt x="64" y="87"/>
                    <a:pt x="71" y="75"/>
                  </a:cubicBezTo>
                  <a:cubicBezTo>
                    <a:pt x="76" y="64"/>
                    <a:pt x="83" y="56"/>
                    <a:pt x="94" y="56"/>
                  </a:cubicBezTo>
                  <a:cubicBezTo>
                    <a:pt x="94" y="56"/>
                    <a:pt x="98" y="56"/>
                    <a:pt x="102" y="61"/>
                  </a:cubicBezTo>
                  <a:cubicBezTo>
                    <a:pt x="112" y="72"/>
                    <a:pt x="121" y="75"/>
                    <a:pt x="128" y="75"/>
                  </a:cubicBezTo>
                  <a:cubicBezTo>
                    <a:pt x="138" y="75"/>
                    <a:pt x="150" y="64"/>
                    <a:pt x="165" y="61"/>
                  </a:cubicBezTo>
                  <a:cubicBezTo>
                    <a:pt x="176" y="56"/>
                    <a:pt x="188" y="53"/>
                    <a:pt x="199" y="53"/>
                  </a:cubicBezTo>
                  <a:close/>
                  <a:moveTo>
                    <a:pt x="273" y="1"/>
                  </a:moveTo>
                  <a:cubicBezTo>
                    <a:pt x="251" y="20"/>
                    <a:pt x="228" y="27"/>
                    <a:pt x="206" y="27"/>
                  </a:cubicBezTo>
                  <a:cubicBezTo>
                    <a:pt x="176" y="27"/>
                    <a:pt x="143" y="16"/>
                    <a:pt x="112" y="8"/>
                  </a:cubicBezTo>
                  <a:cubicBezTo>
                    <a:pt x="105" y="4"/>
                    <a:pt x="98" y="4"/>
                    <a:pt x="90" y="4"/>
                  </a:cubicBezTo>
                  <a:cubicBezTo>
                    <a:pt x="71" y="4"/>
                    <a:pt x="53" y="16"/>
                    <a:pt x="45" y="42"/>
                  </a:cubicBezTo>
                  <a:cubicBezTo>
                    <a:pt x="38" y="75"/>
                    <a:pt x="0" y="116"/>
                    <a:pt x="38" y="139"/>
                  </a:cubicBezTo>
                  <a:cubicBezTo>
                    <a:pt x="83" y="165"/>
                    <a:pt x="83" y="199"/>
                    <a:pt x="98" y="236"/>
                  </a:cubicBezTo>
                  <a:cubicBezTo>
                    <a:pt x="109" y="263"/>
                    <a:pt x="109" y="296"/>
                    <a:pt x="131" y="322"/>
                  </a:cubicBezTo>
                  <a:cubicBezTo>
                    <a:pt x="147" y="341"/>
                    <a:pt x="165" y="348"/>
                    <a:pt x="180" y="348"/>
                  </a:cubicBezTo>
                  <a:cubicBezTo>
                    <a:pt x="195" y="348"/>
                    <a:pt x="210" y="341"/>
                    <a:pt x="221" y="318"/>
                  </a:cubicBezTo>
                  <a:cubicBezTo>
                    <a:pt x="236" y="273"/>
                    <a:pt x="269" y="258"/>
                    <a:pt x="314" y="255"/>
                  </a:cubicBezTo>
                  <a:cubicBezTo>
                    <a:pt x="333" y="251"/>
                    <a:pt x="359" y="247"/>
                    <a:pt x="371" y="225"/>
                  </a:cubicBezTo>
                  <a:cubicBezTo>
                    <a:pt x="367" y="206"/>
                    <a:pt x="356" y="206"/>
                    <a:pt x="345" y="206"/>
                  </a:cubicBezTo>
                  <a:cubicBezTo>
                    <a:pt x="292" y="199"/>
                    <a:pt x="262" y="177"/>
                    <a:pt x="281" y="113"/>
                  </a:cubicBezTo>
                  <a:cubicBezTo>
                    <a:pt x="292" y="83"/>
                    <a:pt x="278" y="46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2" name="Google Shape;8122;p6"/>
            <p:cNvSpPr/>
            <p:nvPr/>
          </p:nvSpPr>
          <p:spPr>
            <a:xfrm>
              <a:off x="-5384954" y="-1714321"/>
              <a:ext cx="15757" cy="21488"/>
            </a:xfrm>
            <a:custGeom>
              <a:avLst/>
              <a:gdLst/>
              <a:ahLst/>
              <a:cxnLst/>
              <a:rect l="l" t="t" r="r" b="b"/>
              <a:pathLst>
                <a:path w="330" h="450" extrusionOk="0">
                  <a:moveTo>
                    <a:pt x="252" y="1"/>
                  </a:moveTo>
                  <a:cubicBezTo>
                    <a:pt x="244" y="1"/>
                    <a:pt x="236" y="4"/>
                    <a:pt x="233" y="8"/>
                  </a:cubicBezTo>
                  <a:cubicBezTo>
                    <a:pt x="147" y="53"/>
                    <a:pt x="98" y="135"/>
                    <a:pt x="19" y="191"/>
                  </a:cubicBezTo>
                  <a:cubicBezTo>
                    <a:pt x="0" y="203"/>
                    <a:pt x="5" y="229"/>
                    <a:pt x="9" y="248"/>
                  </a:cubicBezTo>
                  <a:cubicBezTo>
                    <a:pt x="31" y="240"/>
                    <a:pt x="31" y="217"/>
                    <a:pt x="42" y="198"/>
                  </a:cubicBezTo>
                  <a:cubicBezTo>
                    <a:pt x="68" y="165"/>
                    <a:pt x="102" y="146"/>
                    <a:pt x="140" y="146"/>
                  </a:cubicBezTo>
                  <a:cubicBezTo>
                    <a:pt x="154" y="146"/>
                    <a:pt x="173" y="150"/>
                    <a:pt x="188" y="158"/>
                  </a:cubicBezTo>
                  <a:cubicBezTo>
                    <a:pt x="192" y="158"/>
                    <a:pt x="199" y="161"/>
                    <a:pt x="199" y="165"/>
                  </a:cubicBezTo>
                  <a:cubicBezTo>
                    <a:pt x="202" y="221"/>
                    <a:pt x="259" y="262"/>
                    <a:pt x="229" y="329"/>
                  </a:cubicBezTo>
                  <a:cubicBezTo>
                    <a:pt x="207" y="386"/>
                    <a:pt x="184" y="412"/>
                    <a:pt x="131" y="412"/>
                  </a:cubicBezTo>
                  <a:lnTo>
                    <a:pt x="113" y="412"/>
                  </a:lnTo>
                  <a:cubicBezTo>
                    <a:pt x="102" y="408"/>
                    <a:pt x="113" y="393"/>
                    <a:pt x="113" y="386"/>
                  </a:cubicBezTo>
                  <a:lnTo>
                    <a:pt x="105" y="386"/>
                  </a:lnTo>
                  <a:cubicBezTo>
                    <a:pt x="95" y="386"/>
                    <a:pt x="83" y="378"/>
                    <a:pt x="72" y="371"/>
                  </a:cubicBezTo>
                  <a:cubicBezTo>
                    <a:pt x="61" y="363"/>
                    <a:pt x="50" y="355"/>
                    <a:pt x="38" y="355"/>
                  </a:cubicBezTo>
                  <a:lnTo>
                    <a:pt x="31" y="355"/>
                  </a:lnTo>
                  <a:cubicBezTo>
                    <a:pt x="45" y="405"/>
                    <a:pt x="64" y="438"/>
                    <a:pt x="109" y="438"/>
                  </a:cubicBezTo>
                  <a:cubicBezTo>
                    <a:pt x="121" y="438"/>
                    <a:pt x="128" y="438"/>
                    <a:pt x="143" y="434"/>
                  </a:cubicBezTo>
                  <a:lnTo>
                    <a:pt x="147" y="434"/>
                  </a:lnTo>
                  <a:cubicBezTo>
                    <a:pt x="154" y="434"/>
                    <a:pt x="162" y="438"/>
                    <a:pt x="169" y="441"/>
                  </a:cubicBezTo>
                  <a:cubicBezTo>
                    <a:pt x="188" y="445"/>
                    <a:pt x="199" y="449"/>
                    <a:pt x="210" y="449"/>
                  </a:cubicBezTo>
                  <a:cubicBezTo>
                    <a:pt x="236" y="449"/>
                    <a:pt x="252" y="431"/>
                    <a:pt x="247" y="386"/>
                  </a:cubicBezTo>
                  <a:cubicBezTo>
                    <a:pt x="244" y="344"/>
                    <a:pt x="255" y="322"/>
                    <a:pt x="285" y="292"/>
                  </a:cubicBezTo>
                  <a:cubicBezTo>
                    <a:pt x="330" y="248"/>
                    <a:pt x="330" y="184"/>
                    <a:pt x="278" y="150"/>
                  </a:cubicBezTo>
                  <a:cubicBezTo>
                    <a:pt x="225" y="117"/>
                    <a:pt x="225" y="83"/>
                    <a:pt x="259" y="41"/>
                  </a:cubicBezTo>
                  <a:cubicBezTo>
                    <a:pt x="266" y="30"/>
                    <a:pt x="278" y="19"/>
                    <a:pt x="266" y="8"/>
                  </a:cubicBezTo>
                  <a:cubicBezTo>
                    <a:pt x="262" y="1"/>
                    <a:pt x="255" y="1"/>
                    <a:pt x="2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3" name="Google Shape;8123;p6"/>
            <p:cNvSpPr/>
            <p:nvPr/>
          </p:nvSpPr>
          <p:spPr>
            <a:xfrm>
              <a:off x="-5266916" y="-2030617"/>
              <a:ext cx="32327" cy="21822"/>
            </a:xfrm>
            <a:custGeom>
              <a:avLst/>
              <a:gdLst/>
              <a:ahLst/>
              <a:cxnLst/>
              <a:rect l="l" t="t" r="r" b="b"/>
              <a:pathLst>
                <a:path w="677" h="457" extrusionOk="0">
                  <a:moveTo>
                    <a:pt x="190" y="359"/>
                  </a:moveTo>
                  <a:lnTo>
                    <a:pt x="187" y="363"/>
                  </a:lnTo>
                  <a:cubicBezTo>
                    <a:pt x="187" y="363"/>
                    <a:pt x="190" y="363"/>
                    <a:pt x="190" y="359"/>
                  </a:cubicBezTo>
                  <a:close/>
                  <a:moveTo>
                    <a:pt x="321" y="0"/>
                  </a:moveTo>
                  <a:cubicBezTo>
                    <a:pt x="299" y="4"/>
                    <a:pt x="318" y="42"/>
                    <a:pt x="284" y="42"/>
                  </a:cubicBezTo>
                  <a:cubicBezTo>
                    <a:pt x="228" y="42"/>
                    <a:pt x="247" y="102"/>
                    <a:pt x="232" y="135"/>
                  </a:cubicBezTo>
                  <a:cubicBezTo>
                    <a:pt x="216" y="157"/>
                    <a:pt x="242" y="169"/>
                    <a:pt x="265" y="183"/>
                  </a:cubicBezTo>
                  <a:cubicBezTo>
                    <a:pt x="306" y="206"/>
                    <a:pt x="287" y="247"/>
                    <a:pt x="284" y="281"/>
                  </a:cubicBezTo>
                  <a:cubicBezTo>
                    <a:pt x="276" y="314"/>
                    <a:pt x="261" y="326"/>
                    <a:pt x="228" y="326"/>
                  </a:cubicBezTo>
                  <a:cubicBezTo>
                    <a:pt x="175" y="330"/>
                    <a:pt x="123" y="337"/>
                    <a:pt x="71" y="337"/>
                  </a:cubicBezTo>
                  <a:cubicBezTo>
                    <a:pt x="30" y="337"/>
                    <a:pt x="7" y="352"/>
                    <a:pt x="0" y="397"/>
                  </a:cubicBezTo>
                  <a:cubicBezTo>
                    <a:pt x="7" y="393"/>
                    <a:pt x="11" y="393"/>
                    <a:pt x="14" y="393"/>
                  </a:cubicBezTo>
                  <a:cubicBezTo>
                    <a:pt x="30" y="382"/>
                    <a:pt x="45" y="374"/>
                    <a:pt x="63" y="371"/>
                  </a:cubicBezTo>
                  <a:cubicBezTo>
                    <a:pt x="85" y="356"/>
                    <a:pt x="108" y="348"/>
                    <a:pt x="130" y="348"/>
                  </a:cubicBezTo>
                  <a:cubicBezTo>
                    <a:pt x="149" y="348"/>
                    <a:pt x="168" y="352"/>
                    <a:pt x="190" y="359"/>
                  </a:cubicBezTo>
                  <a:lnTo>
                    <a:pt x="209" y="359"/>
                  </a:lnTo>
                  <a:cubicBezTo>
                    <a:pt x="216" y="359"/>
                    <a:pt x="228" y="359"/>
                    <a:pt x="235" y="367"/>
                  </a:cubicBezTo>
                  <a:cubicBezTo>
                    <a:pt x="247" y="374"/>
                    <a:pt x="258" y="382"/>
                    <a:pt x="265" y="382"/>
                  </a:cubicBezTo>
                  <a:cubicBezTo>
                    <a:pt x="276" y="382"/>
                    <a:pt x="284" y="374"/>
                    <a:pt x="287" y="352"/>
                  </a:cubicBezTo>
                  <a:cubicBezTo>
                    <a:pt x="292" y="340"/>
                    <a:pt x="302" y="326"/>
                    <a:pt x="318" y="326"/>
                  </a:cubicBezTo>
                  <a:cubicBezTo>
                    <a:pt x="321" y="326"/>
                    <a:pt x="325" y="330"/>
                    <a:pt x="332" y="330"/>
                  </a:cubicBezTo>
                  <a:cubicBezTo>
                    <a:pt x="351" y="340"/>
                    <a:pt x="381" y="348"/>
                    <a:pt x="377" y="374"/>
                  </a:cubicBezTo>
                  <a:cubicBezTo>
                    <a:pt x="373" y="412"/>
                    <a:pt x="407" y="426"/>
                    <a:pt x="418" y="457"/>
                  </a:cubicBezTo>
                  <a:cubicBezTo>
                    <a:pt x="449" y="423"/>
                    <a:pt x="471" y="378"/>
                    <a:pt x="523" y="378"/>
                  </a:cubicBezTo>
                  <a:cubicBezTo>
                    <a:pt x="530" y="378"/>
                    <a:pt x="534" y="382"/>
                    <a:pt x="542" y="382"/>
                  </a:cubicBezTo>
                  <a:cubicBezTo>
                    <a:pt x="561" y="385"/>
                    <a:pt x="579" y="382"/>
                    <a:pt x="594" y="393"/>
                  </a:cubicBezTo>
                  <a:cubicBezTo>
                    <a:pt x="609" y="400"/>
                    <a:pt x="620" y="404"/>
                    <a:pt x="632" y="404"/>
                  </a:cubicBezTo>
                  <a:cubicBezTo>
                    <a:pt x="651" y="404"/>
                    <a:pt x="661" y="385"/>
                    <a:pt x="669" y="356"/>
                  </a:cubicBezTo>
                  <a:cubicBezTo>
                    <a:pt x="669" y="337"/>
                    <a:pt x="673" y="322"/>
                    <a:pt x="677" y="307"/>
                  </a:cubicBezTo>
                  <a:lnTo>
                    <a:pt x="677" y="307"/>
                  </a:lnTo>
                  <a:cubicBezTo>
                    <a:pt x="669" y="314"/>
                    <a:pt x="658" y="322"/>
                    <a:pt x="646" y="326"/>
                  </a:cubicBezTo>
                  <a:cubicBezTo>
                    <a:pt x="628" y="359"/>
                    <a:pt x="601" y="367"/>
                    <a:pt x="572" y="367"/>
                  </a:cubicBezTo>
                  <a:cubicBezTo>
                    <a:pt x="549" y="367"/>
                    <a:pt x="527" y="359"/>
                    <a:pt x="508" y="359"/>
                  </a:cubicBezTo>
                  <a:cubicBezTo>
                    <a:pt x="475" y="359"/>
                    <a:pt x="426" y="359"/>
                    <a:pt x="392" y="330"/>
                  </a:cubicBezTo>
                  <a:cubicBezTo>
                    <a:pt x="366" y="288"/>
                    <a:pt x="310" y="259"/>
                    <a:pt x="332" y="195"/>
                  </a:cubicBezTo>
                  <a:cubicBezTo>
                    <a:pt x="332" y="195"/>
                    <a:pt x="328" y="195"/>
                    <a:pt x="328" y="191"/>
                  </a:cubicBezTo>
                  <a:cubicBezTo>
                    <a:pt x="284" y="176"/>
                    <a:pt x="280" y="124"/>
                    <a:pt x="295" y="105"/>
                  </a:cubicBezTo>
                  <a:cubicBezTo>
                    <a:pt x="328" y="68"/>
                    <a:pt x="318" y="38"/>
                    <a:pt x="3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4" name="Google Shape;8124;p6"/>
            <p:cNvSpPr/>
            <p:nvPr/>
          </p:nvSpPr>
          <p:spPr>
            <a:xfrm>
              <a:off x="-5081503" y="-1844965"/>
              <a:ext cx="33425" cy="19482"/>
            </a:xfrm>
            <a:custGeom>
              <a:avLst/>
              <a:gdLst/>
              <a:ahLst/>
              <a:cxnLst/>
              <a:rect l="l" t="t" r="r" b="b"/>
              <a:pathLst>
                <a:path w="700" h="408" extrusionOk="0">
                  <a:moveTo>
                    <a:pt x="315" y="1"/>
                  </a:moveTo>
                  <a:cubicBezTo>
                    <a:pt x="258" y="1"/>
                    <a:pt x="222" y="53"/>
                    <a:pt x="169" y="68"/>
                  </a:cubicBezTo>
                  <a:cubicBezTo>
                    <a:pt x="91" y="94"/>
                    <a:pt x="30" y="139"/>
                    <a:pt x="1" y="217"/>
                  </a:cubicBezTo>
                  <a:lnTo>
                    <a:pt x="4" y="220"/>
                  </a:lnTo>
                  <a:cubicBezTo>
                    <a:pt x="34" y="228"/>
                    <a:pt x="34" y="254"/>
                    <a:pt x="38" y="277"/>
                  </a:cubicBezTo>
                  <a:cubicBezTo>
                    <a:pt x="68" y="251"/>
                    <a:pt x="68" y="251"/>
                    <a:pt x="53" y="187"/>
                  </a:cubicBezTo>
                  <a:cubicBezTo>
                    <a:pt x="87" y="172"/>
                    <a:pt x="158" y="194"/>
                    <a:pt x="139" y="120"/>
                  </a:cubicBezTo>
                  <a:cubicBezTo>
                    <a:pt x="135" y="113"/>
                    <a:pt x="139" y="108"/>
                    <a:pt x="143" y="108"/>
                  </a:cubicBezTo>
                  <a:lnTo>
                    <a:pt x="165" y="108"/>
                  </a:lnTo>
                  <a:cubicBezTo>
                    <a:pt x="222" y="108"/>
                    <a:pt x="258" y="56"/>
                    <a:pt x="303" y="34"/>
                  </a:cubicBezTo>
                  <a:cubicBezTo>
                    <a:pt x="311" y="30"/>
                    <a:pt x="315" y="30"/>
                    <a:pt x="322" y="30"/>
                  </a:cubicBezTo>
                  <a:cubicBezTo>
                    <a:pt x="329" y="30"/>
                    <a:pt x="334" y="34"/>
                    <a:pt x="337" y="41"/>
                  </a:cubicBezTo>
                  <a:cubicBezTo>
                    <a:pt x="341" y="49"/>
                    <a:pt x="344" y="53"/>
                    <a:pt x="348" y="53"/>
                  </a:cubicBezTo>
                  <a:lnTo>
                    <a:pt x="367" y="53"/>
                  </a:lnTo>
                  <a:cubicBezTo>
                    <a:pt x="393" y="53"/>
                    <a:pt x="415" y="60"/>
                    <a:pt x="438" y="71"/>
                  </a:cubicBezTo>
                  <a:cubicBezTo>
                    <a:pt x="457" y="82"/>
                    <a:pt x="479" y="94"/>
                    <a:pt x="505" y="94"/>
                  </a:cubicBezTo>
                  <a:cubicBezTo>
                    <a:pt x="513" y="94"/>
                    <a:pt x="524" y="90"/>
                    <a:pt x="531" y="86"/>
                  </a:cubicBezTo>
                  <a:lnTo>
                    <a:pt x="539" y="86"/>
                  </a:lnTo>
                  <a:cubicBezTo>
                    <a:pt x="558" y="86"/>
                    <a:pt x="569" y="116"/>
                    <a:pt x="572" y="131"/>
                  </a:cubicBezTo>
                  <a:cubicBezTo>
                    <a:pt x="584" y="187"/>
                    <a:pt x="606" y="232"/>
                    <a:pt x="651" y="270"/>
                  </a:cubicBezTo>
                  <a:cubicBezTo>
                    <a:pt x="662" y="277"/>
                    <a:pt x="655" y="296"/>
                    <a:pt x="655" y="306"/>
                  </a:cubicBezTo>
                  <a:cubicBezTo>
                    <a:pt x="662" y="341"/>
                    <a:pt x="648" y="374"/>
                    <a:pt x="651" y="408"/>
                  </a:cubicBezTo>
                  <a:lnTo>
                    <a:pt x="655" y="408"/>
                  </a:lnTo>
                  <a:cubicBezTo>
                    <a:pt x="696" y="348"/>
                    <a:pt x="700" y="288"/>
                    <a:pt x="658" y="225"/>
                  </a:cubicBezTo>
                  <a:cubicBezTo>
                    <a:pt x="648" y="206"/>
                    <a:pt x="643" y="180"/>
                    <a:pt x="629" y="165"/>
                  </a:cubicBezTo>
                  <a:cubicBezTo>
                    <a:pt x="595" y="127"/>
                    <a:pt x="595" y="53"/>
                    <a:pt x="546" y="45"/>
                  </a:cubicBezTo>
                  <a:cubicBezTo>
                    <a:pt x="475" y="37"/>
                    <a:pt x="412" y="11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5" name="Google Shape;8125;p6"/>
            <p:cNvSpPr/>
            <p:nvPr/>
          </p:nvSpPr>
          <p:spPr>
            <a:xfrm>
              <a:off x="-5069852" y="-1825531"/>
              <a:ext cx="20724" cy="34332"/>
            </a:xfrm>
            <a:custGeom>
              <a:avLst/>
              <a:gdLst/>
              <a:ahLst/>
              <a:cxnLst/>
              <a:rect l="l" t="t" r="r" b="b"/>
              <a:pathLst>
                <a:path w="434" h="719" extrusionOk="0">
                  <a:moveTo>
                    <a:pt x="399" y="1"/>
                  </a:moveTo>
                  <a:cubicBezTo>
                    <a:pt x="370" y="1"/>
                    <a:pt x="359" y="38"/>
                    <a:pt x="362" y="42"/>
                  </a:cubicBezTo>
                  <a:cubicBezTo>
                    <a:pt x="404" y="94"/>
                    <a:pt x="344" y="98"/>
                    <a:pt x="325" y="113"/>
                  </a:cubicBezTo>
                  <a:cubicBezTo>
                    <a:pt x="292" y="139"/>
                    <a:pt x="254" y="154"/>
                    <a:pt x="216" y="177"/>
                  </a:cubicBezTo>
                  <a:cubicBezTo>
                    <a:pt x="213" y="195"/>
                    <a:pt x="202" y="199"/>
                    <a:pt x="190" y="199"/>
                  </a:cubicBezTo>
                  <a:lnTo>
                    <a:pt x="171" y="199"/>
                  </a:lnTo>
                  <a:cubicBezTo>
                    <a:pt x="168" y="195"/>
                    <a:pt x="161" y="195"/>
                    <a:pt x="157" y="195"/>
                  </a:cubicBezTo>
                  <a:lnTo>
                    <a:pt x="153" y="195"/>
                  </a:lnTo>
                  <a:cubicBezTo>
                    <a:pt x="157" y="217"/>
                    <a:pt x="145" y="229"/>
                    <a:pt x="127" y="232"/>
                  </a:cubicBezTo>
                  <a:cubicBezTo>
                    <a:pt x="90" y="255"/>
                    <a:pt x="71" y="281"/>
                    <a:pt x="112" y="318"/>
                  </a:cubicBezTo>
                  <a:lnTo>
                    <a:pt x="100" y="318"/>
                  </a:lnTo>
                  <a:cubicBezTo>
                    <a:pt x="71" y="318"/>
                    <a:pt x="67" y="289"/>
                    <a:pt x="48" y="284"/>
                  </a:cubicBezTo>
                  <a:lnTo>
                    <a:pt x="48" y="284"/>
                  </a:lnTo>
                  <a:cubicBezTo>
                    <a:pt x="67" y="348"/>
                    <a:pt x="30" y="397"/>
                    <a:pt x="0" y="446"/>
                  </a:cubicBezTo>
                  <a:cubicBezTo>
                    <a:pt x="40" y="453"/>
                    <a:pt x="82" y="460"/>
                    <a:pt x="127" y="468"/>
                  </a:cubicBezTo>
                  <a:cubicBezTo>
                    <a:pt x="179" y="494"/>
                    <a:pt x="190" y="550"/>
                    <a:pt x="179" y="595"/>
                  </a:cubicBezTo>
                  <a:cubicBezTo>
                    <a:pt x="168" y="643"/>
                    <a:pt x="187" y="677"/>
                    <a:pt x="209" y="715"/>
                  </a:cubicBezTo>
                  <a:lnTo>
                    <a:pt x="209" y="719"/>
                  </a:lnTo>
                  <a:cubicBezTo>
                    <a:pt x="235" y="684"/>
                    <a:pt x="194" y="662"/>
                    <a:pt x="202" y="629"/>
                  </a:cubicBezTo>
                  <a:cubicBezTo>
                    <a:pt x="228" y="550"/>
                    <a:pt x="197" y="486"/>
                    <a:pt x="142" y="431"/>
                  </a:cubicBezTo>
                  <a:cubicBezTo>
                    <a:pt x="127" y="415"/>
                    <a:pt x="127" y="401"/>
                    <a:pt x="130" y="382"/>
                  </a:cubicBezTo>
                  <a:cubicBezTo>
                    <a:pt x="142" y="277"/>
                    <a:pt x="205" y="206"/>
                    <a:pt x="292" y="169"/>
                  </a:cubicBezTo>
                  <a:cubicBezTo>
                    <a:pt x="332" y="150"/>
                    <a:pt x="362" y="109"/>
                    <a:pt x="411" y="109"/>
                  </a:cubicBezTo>
                  <a:lnTo>
                    <a:pt x="414" y="109"/>
                  </a:lnTo>
                  <a:cubicBezTo>
                    <a:pt x="433" y="109"/>
                    <a:pt x="433" y="83"/>
                    <a:pt x="430" y="68"/>
                  </a:cubicBezTo>
                  <a:cubicBezTo>
                    <a:pt x="426" y="46"/>
                    <a:pt x="418" y="23"/>
                    <a:pt x="4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6" name="Google Shape;8126;p6"/>
            <p:cNvSpPr/>
            <p:nvPr/>
          </p:nvSpPr>
          <p:spPr>
            <a:xfrm>
              <a:off x="-5384954" y="-1707349"/>
              <a:ext cx="12367" cy="12701"/>
            </a:xfrm>
            <a:custGeom>
              <a:avLst/>
              <a:gdLst/>
              <a:ahLst/>
              <a:cxnLst/>
              <a:rect l="l" t="t" r="r" b="b"/>
              <a:pathLst>
                <a:path w="259" h="266" extrusionOk="0">
                  <a:moveTo>
                    <a:pt x="72" y="52"/>
                  </a:moveTo>
                  <a:lnTo>
                    <a:pt x="72" y="52"/>
                  </a:lnTo>
                  <a:cubicBezTo>
                    <a:pt x="102" y="57"/>
                    <a:pt x="124" y="64"/>
                    <a:pt x="121" y="94"/>
                  </a:cubicBezTo>
                  <a:cubicBezTo>
                    <a:pt x="121" y="97"/>
                    <a:pt x="113" y="105"/>
                    <a:pt x="105" y="105"/>
                  </a:cubicBezTo>
                  <a:cubicBezTo>
                    <a:pt x="79" y="97"/>
                    <a:pt x="76" y="79"/>
                    <a:pt x="72" y="52"/>
                  </a:cubicBezTo>
                  <a:close/>
                  <a:moveTo>
                    <a:pt x="140" y="0"/>
                  </a:moveTo>
                  <a:cubicBezTo>
                    <a:pt x="102" y="0"/>
                    <a:pt x="68" y="19"/>
                    <a:pt x="42" y="52"/>
                  </a:cubicBezTo>
                  <a:cubicBezTo>
                    <a:pt x="31" y="71"/>
                    <a:pt x="31" y="94"/>
                    <a:pt x="9" y="102"/>
                  </a:cubicBezTo>
                  <a:cubicBezTo>
                    <a:pt x="0" y="142"/>
                    <a:pt x="31" y="172"/>
                    <a:pt x="31" y="209"/>
                  </a:cubicBezTo>
                  <a:lnTo>
                    <a:pt x="38" y="209"/>
                  </a:lnTo>
                  <a:cubicBezTo>
                    <a:pt x="50" y="209"/>
                    <a:pt x="61" y="217"/>
                    <a:pt x="72" y="225"/>
                  </a:cubicBezTo>
                  <a:cubicBezTo>
                    <a:pt x="83" y="232"/>
                    <a:pt x="95" y="240"/>
                    <a:pt x="105" y="240"/>
                  </a:cubicBezTo>
                  <a:lnTo>
                    <a:pt x="113" y="240"/>
                  </a:lnTo>
                  <a:cubicBezTo>
                    <a:pt x="117" y="198"/>
                    <a:pt x="131" y="187"/>
                    <a:pt x="154" y="187"/>
                  </a:cubicBezTo>
                  <a:cubicBezTo>
                    <a:pt x="169" y="187"/>
                    <a:pt x="184" y="191"/>
                    <a:pt x="199" y="195"/>
                  </a:cubicBezTo>
                  <a:cubicBezTo>
                    <a:pt x="166" y="198"/>
                    <a:pt x="140" y="221"/>
                    <a:pt x="113" y="240"/>
                  </a:cubicBezTo>
                  <a:cubicBezTo>
                    <a:pt x="113" y="247"/>
                    <a:pt x="102" y="262"/>
                    <a:pt x="113" y="266"/>
                  </a:cubicBezTo>
                  <a:lnTo>
                    <a:pt x="131" y="266"/>
                  </a:lnTo>
                  <a:cubicBezTo>
                    <a:pt x="184" y="266"/>
                    <a:pt x="207" y="240"/>
                    <a:pt x="229" y="183"/>
                  </a:cubicBezTo>
                  <a:cubicBezTo>
                    <a:pt x="259" y="116"/>
                    <a:pt x="202" y="75"/>
                    <a:pt x="199" y="19"/>
                  </a:cubicBezTo>
                  <a:cubicBezTo>
                    <a:pt x="199" y="15"/>
                    <a:pt x="192" y="12"/>
                    <a:pt x="188" y="12"/>
                  </a:cubicBezTo>
                  <a:cubicBezTo>
                    <a:pt x="173" y="4"/>
                    <a:pt x="154" y="0"/>
                    <a:pt x="1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7" name="Google Shape;8127;p6"/>
            <p:cNvSpPr/>
            <p:nvPr/>
          </p:nvSpPr>
          <p:spPr>
            <a:xfrm>
              <a:off x="-5221936" y="-1936740"/>
              <a:ext cx="10505" cy="12033"/>
            </a:xfrm>
            <a:custGeom>
              <a:avLst/>
              <a:gdLst/>
              <a:ahLst/>
              <a:cxnLst/>
              <a:rect l="l" t="t" r="r" b="b"/>
              <a:pathLst>
                <a:path w="220" h="252" extrusionOk="0">
                  <a:moveTo>
                    <a:pt x="119" y="1"/>
                  </a:moveTo>
                  <a:cubicBezTo>
                    <a:pt x="63" y="34"/>
                    <a:pt x="18" y="72"/>
                    <a:pt x="0" y="135"/>
                  </a:cubicBezTo>
                  <a:cubicBezTo>
                    <a:pt x="4" y="143"/>
                    <a:pt x="14" y="146"/>
                    <a:pt x="14" y="154"/>
                  </a:cubicBezTo>
                  <a:cubicBezTo>
                    <a:pt x="23" y="203"/>
                    <a:pt x="23" y="206"/>
                    <a:pt x="63" y="225"/>
                  </a:cubicBezTo>
                  <a:cubicBezTo>
                    <a:pt x="67" y="229"/>
                    <a:pt x="67" y="229"/>
                    <a:pt x="71" y="229"/>
                  </a:cubicBezTo>
                  <a:cubicBezTo>
                    <a:pt x="78" y="236"/>
                    <a:pt x="85" y="240"/>
                    <a:pt x="97" y="240"/>
                  </a:cubicBezTo>
                  <a:lnTo>
                    <a:pt x="104" y="240"/>
                  </a:lnTo>
                  <a:cubicBezTo>
                    <a:pt x="119" y="236"/>
                    <a:pt x="130" y="236"/>
                    <a:pt x="142" y="236"/>
                  </a:cubicBezTo>
                  <a:cubicBezTo>
                    <a:pt x="157" y="236"/>
                    <a:pt x="168" y="240"/>
                    <a:pt x="183" y="248"/>
                  </a:cubicBezTo>
                  <a:cubicBezTo>
                    <a:pt x="183" y="251"/>
                    <a:pt x="183" y="251"/>
                    <a:pt x="187" y="251"/>
                  </a:cubicBezTo>
                  <a:cubicBezTo>
                    <a:pt x="190" y="244"/>
                    <a:pt x="194" y="240"/>
                    <a:pt x="202" y="232"/>
                  </a:cubicBezTo>
                  <a:cubicBezTo>
                    <a:pt x="183" y="180"/>
                    <a:pt x="220" y="139"/>
                    <a:pt x="220" y="87"/>
                  </a:cubicBezTo>
                  <a:cubicBezTo>
                    <a:pt x="206" y="65"/>
                    <a:pt x="194" y="39"/>
                    <a:pt x="183" y="12"/>
                  </a:cubicBezTo>
                  <a:cubicBezTo>
                    <a:pt x="175" y="4"/>
                    <a:pt x="168" y="4"/>
                    <a:pt x="161" y="4"/>
                  </a:cubicBezTo>
                  <a:lnTo>
                    <a:pt x="149" y="4"/>
                  </a:lnTo>
                  <a:cubicBezTo>
                    <a:pt x="145" y="4"/>
                    <a:pt x="142" y="8"/>
                    <a:pt x="135" y="8"/>
                  </a:cubicBezTo>
                  <a:cubicBezTo>
                    <a:pt x="130" y="8"/>
                    <a:pt x="123" y="4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8" name="Google Shape;8128;p6"/>
            <p:cNvSpPr/>
            <p:nvPr/>
          </p:nvSpPr>
          <p:spPr>
            <a:xfrm>
              <a:off x="-5037239" y="-1678270"/>
              <a:ext cx="15614" cy="16283"/>
            </a:xfrm>
            <a:custGeom>
              <a:avLst/>
              <a:gdLst/>
              <a:ahLst/>
              <a:cxnLst/>
              <a:rect l="l" t="t" r="r" b="b"/>
              <a:pathLst>
                <a:path w="327" h="341" extrusionOk="0">
                  <a:moveTo>
                    <a:pt x="218" y="0"/>
                  </a:moveTo>
                  <a:cubicBezTo>
                    <a:pt x="187" y="60"/>
                    <a:pt x="132" y="87"/>
                    <a:pt x="75" y="113"/>
                  </a:cubicBezTo>
                  <a:cubicBezTo>
                    <a:pt x="72" y="116"/>
                    <a:pt x="68" y="116"/>
                    <a:pt x="64" y="116"/>
                  </a:cubicBezTo>
                  <a:lnTo>
                    <a:pt x="53" y="116"/>
                  </a:lnTo>
                  <a:cubicBezTo>
                    <a:pt x="53" y="113"/>
                    <a:pt x="49" y="113"/>
                    <a:pt x="45" y="113"/>
                  </a:cubicBezTo>
                  <a:cubicBezTo>
                    <a:pt x="35" y="113"/>
                    <a:pt x="23" y="121"/>
                    <a:pt x="23" y="143"/>
                  </a:cubicBezTo>
                  <a:cubicBezTo>
                    <a:pt x="19" y="176"/>
                    <a:pt x="1" y="210"/>
                    <a:pt x="49" y="225"/>
                  </a:cubicBezTo>
                  <a:cubicBezTo>
                    <a:pt x="80" y="233"/>
                    <a:pt x="80" y="259"/>
                    <a:pt x="80" y="281"/>
                  </a:cubicBezTo>
                  <a:cubicBezTo>
                    <a:pt x="87" y="278"/>
                    <a:pt x="90" y="270"/>
                    <a:pt x="94" y="266"/>
                  </a:cubicBezTo>
                  <a:cubicBezTo>
                    <a:pt x="102" y="247"/>
                    <a:pt x="113" y="233"/>
                    <a:pt x="132" y="233"/>
                  </a:cubicBezTo>
                  <a:lnTo>
                    <a:pt x="139" y="233"/>
                  </a:lnTo>
                  <a:cubicBezTo>
                    <a:pt x="158" y="236"/>
                    <a:pt x="158" y="255"/>
                    <a:pt x="158" y="270"/>
                  </a:cubicBezTo>
                  <a:cubicBezTo>
                    <a:pt x="154" y="292"/>
                    <a:pt x="142" y="311"/>
                    <a:pt x="120" y="311"/>
                  </a:cubicBezTo>
                  <a:cubicBezTo>
                    <a:pt x="116" y="311"/>
                    <a:pt x="113" y="307"/>
                    <a:pt x="109" y="307"/>
                  </a:cubicBezTo>
                  <a:cubicBezTo>
                    <a:pt x="102" y="307"/>
                    <a:pt x="90" y="300"/>
                    <a:pt x="83" y="296"/>
                  </a:cubicBezTo>
                  <a:lnTo>
                    <a:pt x="83" y="296"/>
                  </a:lnTo>
                  <a:cubicBezTo>
                    <a:pt x="102" y="326"/>
                    <a:pt x="116" y="340"/>
                    <a:pt x="132" y="340"/>
                  </a:cubicBezTo>
                  <a:cubicBezTo>
                    <a:pt x="142" y="340"/>
                    <a:pt x="154" y="330"/>
                    <a:pt x="165" y="307"/>
                  </a:cubicBezTo>
                  <a:cubicBezTo>
                    <a:pt x="184" y="278"/>
                    <a:pt x="199" y="255"/>
                    <a:pt x="232" y="255"/>
                  </a:cubicBezTo>
                  <a:cubicBezTo>
                    <a:pt x="240" y="255"/>
                    <a:pt x="247" y="255"/>
                    <a:pt x="259" y="259"/>
                  </a:cubicBezTo>
                  <a:lnTo>
                    <a:pt x="263" y="259"/>
                  </a:lnTo>
                  <a:cubicBezTo>
                    <a:pt x="281" y="259"/>
                    <a:pt x="292" y="236"/>
                    <a:pt x="299" y="217"/>
                  </a:cubicBezTo>
                  <a:lnTo>
                    <a:pt x="289" y="217"/>
                  </a:lnTo>
                  <a:cubicBezTo>
                    <a:pt x="277" y="217"/>
                    <a:pt x="266" y="217"/>
                    <a:pt x="255" y="221"/>
                  </a:cubicBezTo>
                  <a:cubicBezTo>
                    <a:pt x="240" y="225"/>
                    <a:pt x="229" y="225"/>
                    <a:pt x="218" y="225"/>
                  </a:cubicBezTo>
                  <a:cubicBezTo>
                    <a:pt x="202" y="225"/>
                    <a:pt x="187" y="221"/>
                    <a:pt x="173" y="210"/>
                  </a:cubicBezTo>
                  <a:cubicBezTo>
                    <a:pt x="173" y="173"/>
                    <a:pt x="180" y="139"/>
                    <a:pt x="210" y="113"/>
                  </a:cubicBezTo>
                  <a:cubicBezTo>
                    <a:pt x="225" y="98"/>
                    <a:pt x="237" y="94"/>
                    <a:pt x="244" y="94"/>
                  </a:cubicBezTo>
                  <a:cubicBezTo>
                    <a:pt x="266" y="94"/>
                    <a:pt x="285" y="113"/>
                    <a:pt x="307" y="121"/>
                  </a:cubicBezTo>
                  <a:cubicBezTo>
                    <a:pt x="304" y="94"/>
                    <a:pt x="326" y="68"/>
                    <a:pt x="318" y="42"/>
                  </a:cubicBezTo>
                  <a:lnTo>
                    <a:pt x="315" y="42"/>
                  </a:lnTo>
                  <a:cubicBezTo>
                    <a:pt x="292" y="49"/>
                    <a:pt x="277" y="57"/>
                    <a:pt x="266" y="57"/>
                  </a:cubicBezTo>
                  <a:cubicBezTo>
                    <a:pt x="247" y="57"/>
                    <a:pt x="237" y="42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9" name="Google Shape;8129;p6"/>
            <p:cNvSpPr/>
            <p:nvPr/>
          </p:nvSpPr>
          <p:spPr>
            <a:xfrm>
              <a:off x="-5565545" y="-1895150"/>
              <a:ext cx="14277" cy="14516"/>
            </a:xfrm>
            <a:custGeom>
              <a:avLst/>
              <a:gdLst/>
              <a:ahLst/>
              <a:cxnLst/>
              <a:rect l="l" t="t" r="r" b="b"/>
              <a:pathLst>
                <a:path w="299" h="304" extrusionOk="0">
                  <a:moveTo>
                    <a:pt x="194" y="110"/>
                  </a:moveTo>
                  <a:cubicBezTo>
                    <a:pt x="194" y="139"/>
                    <a:pt x="198" y="162"/>
                    <a:pt x="194" y="188"/>
                  </a:cubicBezTo>
                  <a:cubicBezTo>
                    <a:pt x="194" y="217"/>
                    <a:pt x="183" y="248"/>
                    <a:pt x="157" y="248"/>
                  </a:cubicBezTo>
                  <a:cubicBezTo>
                    <a:pt x="149" y="248"/>
                    <a:pt x="142" y="248"/>
                    <a:pt x="135" y="244"/>
                  </a:cubicBezTo>
                  <a:lnTo>
                    <a:pt x="131" y="244"/>
                  </a:lnTo>
                  <a:cubicBezTo>
                    <a:pt x="123" y="244"/>
                    <a:pt x="116" y="251"/>
                    <a:pt x="112" y="255"/>
                  </a:cubicBezTo>
                  <a:cubicBezTo>
                    <a:pt x="104" y="262"/>
                    <a:pt x="101" y="270"/>
                    <a:pt x="93" y="270"/>
                  </a:cubicBezTo>
                  <a:cubicBezTo>
                    <a:pt x="86" y="270"/>
                    <a:pt x="78" y="267"/>
                    <a:pt x="71" y="248"/>
                  </a:cubicBezTo>
                  <a:cubicBezTo>
                    <a:pt x="33" y="180"/>
                    <a:pt x="49" y="127"/>
                    <a:pt x="127" y="113"/>
                  </a:cubicBezTo>
                  <a:cubicBezTo>
                    <a:pt x="149" y="110"/>
                    <a:pt x="168" y="110"/>
                    <a:pt x="194" y="110"/>
                  </a:cubicBezTo>
                  <a:close/>
                  <a:moveTo>
                    <a:pt x="157" y="1"/>
                  </a:moveTo>
                  <a:cubicBezTo>
                    <a:pt x="149" y="1"/>
                    <a:pt x="138" y="5"/>
                    <a:pt x="127" y="12"/>
                  </a:cubicBezTo>
                  <a:lnTo>
                    <a:pt x="93" y="12"/>
                  </a:lnTo>
                  <a:cubicBezTo>
                    <a:pt x="82" y="12"/>
                    <a:pt x="71" y="15"/>
                    <a:pt x="56" y="27"/>
                  </a:cubicBezTo>
                  <a:cubicBezTo>
                    <a:pt x="0" y="91"/>
                    <a:pt x="41" y="169"/>
                    <a:pt x="14" y="236"/>
                  </a:cubicBezTo>
                  <a:cubicBezTo>
                    <a:pt x="11" y="240"/>
                    <a:pt x="19" y="248"/>
                    <a:pt x="23" y="251"/>
                  </a:cubicBezTo>
                  <a:cubicBezTo>
                    <a:pt x="49" y="270"/>
                    <a:pt x="67" y="303"/>
                    <a:pt x="104" y="303"/>
                  </a:cubicBezTo>
                  <a:lnTo>
                    <a:pt x="119" y="303"/>
                  </a:lnTo>
                  <a:cubicBezTo>
                    <a:pt x="164" y="293"/>
                    <a:pt x="202" y="270"/>
                    <a:pt x="216" y="222"/>
                  </a:cubicBezTo>
                  <a:cubicBezTo>
                    <a:pt x="221" y="199"/>
                    <a:pt x="224" y="172"/>
                    <a:pt x="247" y="158"/>
                  </a:cubicBezTo>
                  <a:cubicBezTo>
                    <a:pt x="299" y="127"/>
                    <a:pt x="288" y="98"/>
                    <a:pt x="243" y="75"/>
                  </a:cubicBezTo>
                  <a:cubicBezTo>
                    <a:pt x="224" y="65"/>
                    <a:pt x="221" y="46"/>
                    <a:pt x="209" y="34"/>
                  </a:cubicBezTo>
                  <a:cubicBezTo>
                    <a:pt x="190" y="23"/>
                    <a:pt x="180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0" name="Google Shape;8130;p6"/>
            <p:cNvSpPr/>
            <p:nvPr/>
          </p:nvSpPr>
          <p:spPr>
            <a:xfrm>
              <a:off x="-5269781" y="-2011851"/>
              <a:ext cx="11794" cy="18049"/>
            </a:xfrm>
            <a:custGeom>
              <a:avLst/>
              <a:gdLst/>
              <a:ahLst/>
              <a:cxnLst/>
              <a:rect l="l" t="t" r="r" b="b"/>
              <a:pathLst>
                <a:path w="247" h="378" extrusionOk="0">
                  <a:moveTo>
                    <a:pt x="48" y="187"/>
                  </a:moveTo>
                  <a:lnTo>
                    <a:pt x="48" y="187"/>
                  </a:lnTo>
                  <a:cubicBezTo>
                    <a:pt x="123" y="209"/>
                    <a:pt x="123" y="209"/>
                    <a:pt x="97" y="295"/>
                  </a:cubicBezTo>
                  <a:cubicBezTo>
                    <a:pt x="38" y="280"/>
                    <a:pt x="93" y="209"/>
                    <a:pt x="48" y="187"/>
                  </a:cubicBezTo>
                  <a:close/>
                  <a:moveTo>
                    <a:pt x="74" y="0"/>
                  </a:moveTo>
                  <a:cubicBezTo>
                    <a:pt x="71" y="0"/>
                    <a:pt x="67" y="0"/>
                    <a:pt x="60" y="4"/>
                  </a:cubicBezTo>
                  <a:cubicBezTo>
                    <a:pt x="60" y="15"/>
                    <a:pt x="60" y="26"/>
                    <a:pt x="48" y="33"/>
                  </a:cubicBezTo>
                  <a:cubicBezTo>
                    <a:pt x="0" y="138"/>
                    <a:pt x="0" y="235"/>
                    <a:pt x="83" y="325"/>
                  </a:cubicBezTo>
                  <a:cubicBezTo>
                    <a:pt x="97" y="344"/>
                    <a:pt x="109" y="359"/>
                    <a:pt x="119" y="378"/>
                  </a:cubicBezTo>
                  <a:cubicBezTo>
                    <a:pt x="150" y="366"/>
                    <a:pt x="176" y="363"/>
                    <a:pt x="205" y="363"/>
                  </a:cubicBezTo>
                  <a:cubicBezTo>
                    <a:pt x="217" y="363"/>
                    <a:pt x="231" y="363"/>
                    <a:pt x="247" y="366"/>
                  </a:cubicBezTo>
                  <a:cubicBezTo>
                    <a:pt x="224" y="340"/>
                    <a:pt x="231" y="303"/>
                    <a:pt x="187" y="288"/>
                  </a:cubicBezTo>
                  <a:cubicBezTo>
                    <a:pt x="164" y="280"/>
                    <a:pt x="183" y="228"/>
                    <a:pt x="198" y="221"/>
                  </a:cubicBezTo>
                  <a:cubicBezTo>
                    <a:pt x="205" y="216"/>
                    <a:pt x="213" y="209"/>
                    <a:pt x="217" y="206"/>
                  </a:cubicBezTo>
                  <a:cubicBezTo>
                    <a:pt x="221" y="202"/>
                    <a:pt x="221" y="199"/>
                    <a:pt x="224" y="194"/>
                  </a:cubicBezTo>
                  <a:cubicBezTo>
                    <a:pt x="224" y="180"/>
                    <a:pt x="195" y="176"/>
                    <a:pt x="183" y="164"/>
                  </a:cubicBezTo>
                  <a:lnTo>
                    <a:pt x="157" y="164"/>
                  </a:lnTo>
                  <a:cubicBezTo>
                    <a:pt x="135" y="164"/>
                    <a:pt x="119" y="161"/>
                    <a:pt x="131" y="120"/>
                  </a:cubicBezTo>
                  <a:cubicBezTo>
                    <a:pt x="109" y="82"/>
                    <a:pt x="71" y="52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1" name="Google Shape;8131;p6"/>
            <p:cNvSpPr/>
            <p:nvPr/>
          </p:nvSpPr>
          <p:spPr>
            <a:xfrm>
              <a:off x="-5074723" y="-1804282"/>
              <a:ext cx="10935" cy="14850"/>
            </a:xfrm>
            <a:custGeom>
              <a:avLst/>
              <a:gdLst/>
              <a:ahLst/>
              <a:cxnLst/>
              <a:rect l="l" t="t" r="r" b="b"/>
              <a:pathLst>
                <a:path w="229" h="311" extrusionOk="0">
                  <a:moveTo>
                    <a:pt x="102" y="1"/>
                  </a:moveTo>
                  <a:cubicBezTo>
                    <a:pt x="94" y="34"/>
                    <a:pt x="80" y="34"/>
                    <a:pt x="57" y="34"/>
                  </a:cubicBezTo>
                  <a:lnTo>
                    <a:pt x="45" y="34"/>
                  </a:lnTo>
                  <a:cubicBezTo>
                    <a:pt x="38" y="34"/>
                    <a:pt x="30" y="38"/>
                    <a:pt x="23" y="38"/>
                  </a:cubicBezTo>
                  <a:cubicBezTo>
                    <a:pt x="1" y="127"/>
                    <a:pt x="35" y="210"/>
                    <a:pt x="57" y="292"/>
                  </a:cubicBezTo>
                  <a:cubicBezTo>
                    <a:pt x="64" y="303"/>
                    <a:pt x="80" y="303"/>
                    <a:pt x="90" y="303"/>
                  </a:cubicBezTo>
                  <a:cubicBezTo>
                    <a:pt x="102" y="296"/>
                    <a:pt x="113" y="292"/>
                    <a:pt x="120" y="292"/>
                  </a:cubicBezTo>
                  <a:cubicBezTo>
                    <a:pt x="142" y="292"/>
                    <a:pt x="165" y="307"/>
                    <a:pt x="187" y="310"/>
                  </a:cubicBezTo>
                  <a:cubicBezTo>
                    <a:pt x="206" y="266"/>
                    <a:pt x="229" y="221"/>
                    <a:pt x="187" y="176"/>
                  </a:cubicBezTo>
                  <a:cubicBezTo>
                    <a:pt x="180" y="165"/>
                    <a:pt x="187" y="143"/>
                    <a:pt x="187" y="124"/>
                  </a:cubicBezTo>
                  <a:lnTo>
                    <a:pt x="142" y="124"/>
                  </a:lnTo>
                  <a:lnTo>
                    <a:pt x="139" y="127"/>
                  </a:lnTo>
                  <a:cubicBezTo>
                    <a:pt x="147" y="139"/>
                    <a:pt x="142" y="150"/>
                    <a:pt x="139" y="165"/>
                  </a:cubicBezTo>
                  <a:cubicBezTo>
                    <a:pt x="135" y="176"/>
                    <a:pt x="124" y="187"/>
                    <a:pt x="113" y="187"/>
                  </a:cubicBezTo>
                  <a:cubicBezTo>
                    <a:pt x="109" y="191"/>
                    <a:pt x="106" y="191"/>
                    <a:pt x="106" y="191"/>
                  </a:cubicBezTo>
                  <a:cubicBezTo>
                    <a:pt x="90" y="191"/>
                    <a:pt x="83" y="180"/>
                    <a:pt x="80" y="165"/>
                  </a:cubicBezTo>
                  <a:cubicBezTo>
                    <a:pt x="72" y="127"/>
                    <a:pt x="19" y="105"/>
                    <a:pt x="45" y="64"/>
                  </a:cubicBezTo>
                  <a:lnTo>
                    <a:pt x="45" y="64"/>
                  </a:lnTo>
                  <a:cubicBezTo>
                    <a:pt x="75" y="82"/>
                    <a:pt x="98" y="105"/>
                    <a:pt x="128" y="120"/>
                  </a:cubicBezTo>
                  <a:cubicBezTo>
                    <a:pt x="132" y="120"/>
                    <a:pt x="135" y="124"/>
                    <a:pt x="139" y="127"/>
                  </a:cubicBezTo>
                  <a:lnTo>
                    <a:pt x="139" y="124"/>
                  </a:lnTo>
                  <a:cubicBezTo>
                    <a:pt x="124" y="64"/>
                    <a:pt x="173" y="82"/>
                    <a:pt x="199" y="72"/>
                  </a:cubicBezTo>
                  <a:cubicBezTo>
                    <a:pt x="195" y="49"/>
                    <a:pt x="221" y="41"/>
                    <a:pt x="229" y="23"/>
                  </a:cubicBezTo>
                  <a:cubicBezTo>
                    <a:pt x="184" y="15"/>
                    <a:pt x="142" y="8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2" name="Google Shape;8132;p6"/>
            <p:cNvSpPr/>
            <p:nvPr/>
          </p:nvSpPr>
          <p:spPr>
            <a:xfrm>
              <a:off x="-5081121" y="-1665950"/>
              <a:ext cx="11460" cy="11651"/>
            </a:xfrm>
            <a:custGeom>
              <a:avLst/>
              <a:gdLst/>
              <a:ahLst/>
              <a:cxnLst/>
              <a:rect l="l" t="t" r="r" b="b"/>
              <a:pathLst>
                <a:path w="240" h="244" extrusionOk="0">
                  <a:moveTo>
                    <a:pt x="71" y="1"/>
                  </a:moveTo>
                  <a:cubicBezTo>
                    <a:pt x="49" y="1"/>
                    <a:pt x="38" y="12"/>
                    <a:pt x="30" y="34"/>
                  </a:cubicBezTo>
                  <a:cubicBezTo>
                    <a:pt x="41" y="42"/>
                    <a:pt x="49" y="53"/>
                    <a:pt x="38" y="64"/>
                  </a:cubicBezTo>
                  <a:cubicBezTo>
                    <a:pt x="0" y="109"/>
                    <a:pt x="7" y="150"/>
                    <a:pt x="34" y="195"/>
                  </a:cubicBezTo>
                  <a:cubicBezTo>
                    <a:pt x="41" y="210"/>
                    <a:pt x="41" y="225"/>
                    <a:pt x="45" y="239"/>
                  </a:cubicBezTo>
                  <a:lnTo>
                    <a:pt x="60" y="239"/>
                  </a:lnTo>
                  <a:cubicBezTo>
                    <a:pt x="75" y="239"/>
                    <a:pt x="90" y="239"/>
                    <a:pt x="105" y="244"/>
                  </a:cubicBezTo>
                  <a:lnTo>
                    <a:pt x="124" y="244"/>
                  </a:lnTo>
                  <a:cubicBezTo>
                    <a:pt x="179" y="244"/>
                    <a:pt x="221" y="203"/>
                    <a:pt x="228" y="143"/>
                  </a:cubicBezTo>
                  <a:cubicBezTo>
                    <a:pt x="240" y="75"/>
                    <a:pt x="179" y="53"/>
                    <a:pt x="153" y="8"/>
                  </a:cubicBezTo>
                  <a:cubicBezTo>
                    <a:pt x="150" y="15"/>
                    <a:pt x="142" y="23"/>
                    <a:pt x="142" y="27"/>
                  </a:cubicBezTo>
                  <a:cubicBezTo>
                    <a:pt x="161" y="64"/>
                    <a:pt x="153" y="72"/>
                    <a:pt x="138" y="72"/>
                  </a:cubicBezTo>
                  <a:cubicBezTo>
                    <a:pt x="131" y="72"/>
                    <a:pt x="124" y="72"/>
                    <a:pt x="116" y="68"/>
                  </a:cubicBezTo>
                  <a:lnTo>
                    <a:pt x="93" y="68"/>
                  </a:lnTo>
                  <a:cubicBezTo>
                    <a:pt x="86" y="72"/>
                    <a:pt x="79" y="72"/>
                    <a:pt x="75" y="72"/>
                  </a:cubicBezTo>
                  <a:cubicBezTo>
                    <a:pt x="57" y="72"/>
                    <a:pt x="64" y="46"/>
                    <a:pt x="64" y="27"/>
                  </a:cubicBezTo>
                  <a:cubicBezTo>
                    <a:pt x="64" y="20"/>
                    <a:pt x="67" y="12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3" name="Google Shape;8133;p6"/>
            <p:cNvSpPr/>
            <p:nvPr/>
          </p:nvSpPr>
          <p:spPr>
            <a:xfrm>
              <a:off x="-5550217" y="-2104534"/>
              <a:ext cx="14850" cy="12749"/>
            </a:xfrm>
            <a:custGeom>
              <a:avLst/>
              <a:gdLst/>
              <a:ahLst/>
              <a:cxnLst/>
              <a:rect l="l" t="t" r="r" b="b"/>
              <a:pathLst>
                <a:path w="311" h="267" extrusionOk="0">
                  <a:moveTo>
                    <a:pt x="173" y="1"/>
                  </a:moveTo>
                  <a:cubicBezTo>
                    <a:pt x="147" y="1"/>
                    <a:pt x="124" y="16"/>
                    <a:pt x="83" y="49"/>
                  </a:cubicBezTo>
                  <a:cubicBezTo>
                    <a:pt x="45" y="76"/>
                    <a:pt x="45" y="113"/>
                    <a:pt x="26" y="147"/>
                  </a:cubicBezTo>
                  <a:cubicBezTo>
                    <a:pt x="30" y="173"/>
                    <a:pt x="60" y="199"/>
                    <a:pt x="30" y="225"/>
                  </a:cubicBezTo>
                  <a:cubicBezTo>
                    <a:pt x="23" y="233"/>
                    <a:pt x="0" y="244"/>
                    <a:pt x="23" y="259"/>
                  </a:cubicBezTo>
                  <a:cubicBezTo>
                    <a:pt x="30" y="266"/>
                    <a:pt x="38" y="266"/>
                    <a:pt x="42" y="266"/>
                  </a:cubicBezTo>
                  <a:cubicBezTo>
                    <a:pt x="49" y="266"/>
                    <a:pt x="57" y="263"/>
                    <a:pt x="64" y="255"/>
                  </a:cubicBezTo>
                  <a:cubicBezTo>
                    <a:pt x="75" y="244"/>
                    <a:pt x="86" y="240"/>
                    <a:pt x="97" y="240"/>
                  </a:cubicBezTo>
                  <a:cubicBezTo>
                    <a:pt x="86" y="206"/>
                    <a:pt x="83" y="173"/>
                    <a:pt x="116" y="151"/>
                  </a:cubicBezTo>
                  <a:cubicBezTo>
                    <a:pt x="138" y="135"/>
                    <a:pt x="131" y="102"/>
                    <a:pt x="147" y="83"/>
                  </a:cubicBezTo>
                  <a:lnTo>
                    <a:pt x="150" y="83"/>
                  </a:lnTo>
                  <a:cubicBezTo>
                    <a:pt x="191" y="83"/>
                    <a:pt x="142" y="132"/>
                    <a:pt x="180" y="135"/>
                  </a:cubicBezTo>
                  <a:cubicBezTo>
                    <a:pt x="202" y="139"/>
                    <a:pt x="214" y="177"/>
                    <a:pt x="236" y="177"/>
                  </a:cubicBezTo>
                  <a:cubicBezTo>
                    <a:pt x="243" y="177"/>
                    <a:pt x="251" y="177"/>
                    <a:pt x="259" y="169"/>
                  </a:cubicBezTo>
                  <a:lnTo>
                    <a:pt x="262" y="169"/>
                  </a:lnTo>
                  <a:cubicBezTo>
                    <a:pt x="266" y="169"/>
                    <a:pt x="269" y="188"/>
                    <a:pt x="273" y="195"/>
                  </a:cubicBezTo>
                  <a:cubicBezTo>
                    <a:pt x="285" y="192"/>
                    <a:pt x="292" y="192"/>
                    <a:pt x="295" y="177"/>
                  </a:cubicBezTo>
                  <a:cubicBezTo>
                    <a:pt x="311" y="125"/>
                    <a:pt x="277" y="83"/>
                    <a:pt x="259" y="35"/>
                  </a:cubicBezTo>
                  <a:cubicBezTo>
                    <a:pt x="217" y="12"/>
                    <a:pt x="195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4" name="Google Shape;8134;p6"/>
            <p:cNvSpPr/>
            <p:nvPr/>
          </p:nvSpPr>
          <p:spPr>
            <a:xfrm>
              <a:off x="-5129826" y="-1725017"/>
              <a:ext cx="21249" cy="20580"/>
            </a:xfrm>
            <a:custGeom>
              <a:avLst/>
              <a:gdLst/>
              <a:ahLst/>
              <a:cxnLst/>
              <a:rect l="l" t="t" r="r" b="b"/>
              <a:pathLst>
                <a:path w="445" h="431" extrusionOk="0">
                  <a:moveTo>
                    <a:pt x="164" y="1"/>
                  </a:moveTo>
                  <a:cubicBezTo>
                    <a:pt x="135" y="1"/>
                    <a:pt x="108" y="11"/>
                    <a:pt x="112" y="53"/>
                  </a:cubicBezTo>
                  <a:cubicBezTo>
                    <a:pt x="130" y="45"/>
                    <a:pt x="145" y="19"/>
                    <a:pt x="168" y="19"/>
                  </a:cubicBezTo>
                  <a:cubicBezTo>
                    <a:pt x="175" y="19"/>
                    <a:pt x="183" y="23"/>
                    <a:pt x="190" y="27"/>
                  </a:cubicBezTo>
                  <a:cubicBezTo>
                    <a:pt x="216" y="41"/>
                    <a:pt x="224" y="63"/>
                    <a:pt x="228" y="94"/>
                  </a:cubicBezTo>
                  <a:cubicBezTo>
                    <a:pt x="228" y="123"/>
                    <a:pt x="205" y="139"/>
                    <a:pt x="183" y="150"/>
                  </a:cubicBezTo>
                  <a:cubicBezTo>
                    <a:pt x="171" y="158"/>
                    <a:pt x="161" y="161"/>
                    <a:pt x="153" y="161"/>
                  </a:cubicBezTo>
                  <a:cubicBezTo>
                    <a:pt x="135" y="161"/>
                    <a:pt x="119" y="146"/>
                    <a:pt x="116" y="116"/>
                  </a:cubicBezTo>
                  <a:cubicBezTo>
                    <a:pt x="112" y="97"/>
                    <a:pt x="112" y="75"/>
                    <a:pt x="112" y="53"/>
                  </a:cubicBezTo>
                  <a:cubicBezTo>
                    <a:pt x="82" y="94"/>
                    <a:pt x="104" y="135"/>
                    <a:pt x="104" y="172"/>
                  </a:cubicBezTo>
                  <a:cubicBezTo>
                    <a:pt x="108" y="213"/>
                    <a:pt x="100" y="232"/>
                    <a:pt x="56" y="232"/>
                  </a:cubicBezTo>
                  <a:lnTo>
                    <a:pt x="40" y="232"/>
                  </a:lnTo>
                  <a:cubicBezTo>
                    <a:pt x="22" y="232"/>
                    <a:pt x="0" y="236"/>
                    <a:pt x="0" y="270"/>
                  </a:cubicBezTo>
                  <a:cubicBezTo>
                    <a:pt x="18" y="258"/>
                    <a:pt x="33" y="251"/>
                    <a:pt x="52" y="251"/>
                  </a:cubicBezTo>
                  <a:cubicBezTo>
                    <a:pt x="67" y="251"/>
                    <a:pt x="82" y="254"/>
                    <a:pt x="93" y="262"/>
                  </a:cubicBezTo>
                  <a:cubicBezTo>
                    <a:pt x="108" y="251"/>
                    <a:pt x="116" y="247"/>
                    <a:pt x="127" y="247"/>
                  </a:cubicBezTo>
                  <a:cubicBezTo>
                    <a:pt x="153" y="247"/>
                    <a:pt x="171" y="277"/>
                    <a:pt x="194" y="284"/>
                  </a:cubicBezTo>
                  <a:lnTo>
                    <a:pt x="202" y="284"/>
                  </a:lnTo>
                  <a:cubicBezTo>
                    <a:pt x="216" y="284"/>
                    <a:pt x="228" y="292"/>
                    <a:pt x="242" y="299"/>
                  </a:cubicBezTo>
                  <a:lnTo>
                    <a:pt x="257" y="299"/>
                  </a:lnTo>
                  <a:cubicBezTo>
                    <a:pt x="292" y="284"/>
                    <a:pt x="310" y="277"/>
                    <a:pt x="328" y="277"/>
                  </a:cubicBezTo>
                  <a:cubicBezTo>
                    <a:pt x="351" y="277"/>
                    <a:pt x="362" y="292"/>
                    <a:pt x="388" y="333"/>
                  </a:cubicBezTo>
                  <a:cubicBezTo>
                    <a:pt x="426" y="363"/>
                    <a:pt x="392" y="396"/>
                    <a:pt x="396" y="430"/>
                  </a:cubicBezTo>
                  <a:cubicBezTo>
                    <a:pt x="444" y="363"/>
                    <a:pt x="418" y="281"/>
                    <a:pt x="340" y="258"/>
                  </a:cubicBezTo>
                  <a:cubicBezTo>
                    <a:pt x="261" y="239"/>
                    <a:pt x="257" y="228"/>
                    <a:pt x="261" y="142"/>
                  </a:cubicBezTo>
                  <a:cubicBezTo>
                    <a:pt x="261" y="116"/>
                    <a:pt x="261" y="90"/>
                    <a:pt x="254" y="63"/>
                  </a:cubicBezTo>
                  <a:cubicBezTo>
                    <a:pt x="239" y="30"/>
                    <a:pt x="213" y="4"/>
                    <a:pt x="1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5" name="Google Shape;8135;p6"/>
            <p:cNvSpPr/>
            <p:nvPr/>
          </p:nvSpPr>
          <p:spPr>
            <a:xfrm>
              <a:off x="-5523429" y="-2193588"/>
              <a:ext cx="14134" cy="12367"/>
            </a:xfrm>
            <a:custGeom>
              <a:avLst/>
              <a:gdLst/>
              <a:ahLst/>
              <a:cxnLst/>
              <a:rect l="l" t="t" r="r" b="b"/>
              <a:pathLst>
                <a:path w="296" h="259" extrusionOk="0">
                  <a:moveTo>
                    <a:pt x="236" y="83"/>
                  </a:moveTo>
                  <a:cubicBezTo>
                    <a:pt x="247" y="113"/>
                    <a:pt x="209" y="128"/>
                    <a:pt x="217" y="154"/>
                  </a:cubicBezTo>
                  <a:cubicBezTo>
                    <a:pt x="169" y="109"/>
                    <a:pt x="169" y="109"/>
                    <a:pt x="236" y="83"/>
                  </a:cubicBezTo>
                  <a:close/>
                  <a:moveTo>
                    <a:pt x="157" y="1"/>
                  </a:moveTo>
                  <a:cubicBezTo>
                    <a:pt x="146" y="30"/>
                    <a:pt x="124" y="38"/>
                    <a:pt x="97" y="38"/>
                  </a:cubicBezTo>
                  <a:cubicBezTo>
                    <a:pt x="97" y="45"/>
                    <a:pt x="101" y="53"/>
                    <a:pt x="101" y="61"/>
                  </a:cubicBezTo>
                  <a:cubicBezTo>
                    <a:pt x="109" y="75"/>
                    <a:pt x="124" y="90"/>
                    <a:pt x="97" y="97"/>
                  </a:cubicBezTo>
                  <a:cubicBezTo>
                    <a:pt x="93" y="102"/>
                    <a:pt x="90" y="102"/>
                    <a:pt x="90" y="102"/>
                  </a:cubicBezTo>
                  <a:cubicBezTo>
                    <a:pt x="74" y="102"/>
                    <a:pt x="71" y="87"/>
                    <a:pt x="67" y="71"/>
                  </a:cubicBezTo>
                  <a:cubicBezTo>
                    <a:pt x="4" y="128"/>
                    <a:pt x="0" y="173"/>
                    <a:pt x="64" y="232"/>
                  </a:cubicBezTo>
                  <a:cubicBezTo>
                    <a:pt x="71" y="195"/>
                    <a:pt x="71" y="161"/>
                    <a:pt x="41" y="128"/>
                  </a:cubicBezTo>
                  <a:cubicBezTo>
                    <a:pt x="52" y="124"/>
                    <a:pt x="60" y="124"/>
                    <a:pt x="67" y="124"/>
                  </a:cubicBezTo>
                  <a:cubicBezTo>
                    <a:pt x="90" y="124"/>
                    <a:pt x="101" y="132"/>
                    <a:pt x="101" y="158"/>
                  </a:cubicBezTo>
                  <a:cubicBezTo>
                    <a:pt x="101" y="187"/>
                    <a:pt x="119" y="228"/>
                    <a:pt x="64" y="232"/>
                  </a:cubicBezTo>
                  <a:cubicBezTo>
                    <a:pt x="90" y="251"/>
                    <a:pt x="116" y="259"/>
                    <a:pt x="142" y="259"/>
                  </a:cubicBezTo>
                  <a:cubicBezTo>
                    <a:pt x="187" y="259"/>
                    <a:pt x="228" y="236"/>
                    <a:pt x="273" y="218"/>
                  </a:cubicBezTo>
                  <a:lnTo>
                    <a:pt x="202" y="218"/>
                  </a:lnTo>
                  <a:cubicBezTo>
                    <a:pt x="195" y="195"/>
                    <a:pt x="224" y="180"/>
                    <a:pt x="217" y="158"/>
                  </a:cubicBezTo>
                  <a:cubicBezTo>
                    <a:pt x="240" y="142"/>
                    <a:pt x="254" y="116"/>
                    <a:pt x="284" y="116"/>
                  </a:cubicBezTo>
                  <a:lnTo>
                    <a:pt x="295" y="116"/>
                  </a:lnTo>
                  <a:cubicBezTo>
                    <a:pt x="276" y="57"/>
                    <a:pt x="214" y="38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6" name="Google Shape;8136;p6"/>
            <p:cNvSpPr/>
            <p:nvPr/>
          </p:nvSpPr>
          <p:spPr>
            <a:xfrm>
              <a:off x="-5230197" y="-1797310"/>
              <a:ext cx="10600" cy="12176"/>
            </a:xfrm>
            <a:custGeom>
              <a:avLst/>
              <a:gdLst/>
              <a:ahLst/>
              <a:cxnLst/>
              <a:rect l="l" t="t" r="r" b="b"/>
              <a:pathLst>
                <a:path w="222" h="255" extrusionOk="0">
                  <a:moveTo>
                    <a:pt x="79" y="0"/>
                  </a:moveTo>
                  <a:cubicBezTo>
                    <a:pt x="61" y="7"/>
                    <a:pt x="42" y="23"/>
                    <a:pt x="49" y="49"/>
                  </a:cubicBezTo>
                  <a:cubicBezTo>
                    <a:pt x="57" y="71"/>
                    <a:pt x="46" y="75"/>
                    <a:pt x="27" y="79"/>
                  </a:cubicBezTo>
                  <a:cubicBezTo>
                    <a:pt x="27" y="93"/>
                    <a:pt x="23" y="105"/>
                    <a:pt x="20" y="116"/>
                  </a:cubicBezTo>
                  <a:cubicBezTo>
                    <a:pt x="1" y="180"/>
                    <a:pt x="8" y="198"/>
                    <a:pt x="68" y="228"/>
                  </a:cubicBezTo>
                  <a:cubicBezTo>
                    <a:pt x="94" y="240"/>
                    <a:pt x="120" y="247"/>
                    <a:pt x="146" y="247"/>
                  </a:cubicBezTo>
                  <a:cubicBezTo>
                    <a:pt x="152" y="247"/>
                    <a:pt x="158" y="247"/>
                    <a:pt x="163" y="245"/>
                  </a:cubicBezTo>
                  <a:lnTo>
                    <a:pt x="163" y="245"/>
                  </a:lnTo>
                  <a:cubicBezTo>
                    <a:pt x="161" y="246"/>
                    <a:pt x="159" y="247"/>
                    <a:pt x="156" y="248"/>
                  </a:cubicBezTo>
                  <a:lnTo>
                    <a:pt x="156" y="248"/>
                  </a:lnTo>
                  <a:cubicBezTo>
                    <a:pt x="161" y="247"/>
                    <a:pt x="165" y="245"/>
                    <a:pt x="169" y="243"/>
                  </a:cubicBezTo>
                  <a:lnTo>
                    <a:pt x="169" y="243"/>
                  </a:lnTo>
                  <a:cubicBezTo>
                    <a:pt x="167" y="244"/>
                    <a:pt x="165" y="245"/>
                    <a:pt x="163" y="245"/>
                  </a:cubicBezTo>
                  <a:lnTo>
                    <a:pt x="163" y="245"/>
                  </a:lnTo>
                  <a:cubicBezTo>
                    <a:pt x="165" y="245"/>
                    <a:pt x="167" y="244"/>
                    <a:pt x="169" y="243"/>
                  </a:cubicBezTo>
                  <a:cubicBezTo>
                    <a:pt x="218" y="202"/>
                    <a:pt x="222" y="142"/>
                    <a:pt x="184" y="67"/>
                  </a:cubicBezTo>
                  <a:cubicBezTo>
                    <a:pt x="154" y="64"/>
                    <a:pt x="132" y="57"/>
                    <a:pt x="113" y="30"/>
                  </a:cubicBezTo>
                  <a:cubicBezTo>
                    <a:pt x="109" y="19"/>
                    <a:pt x="101" y="0"/>
                    <a:pt x="87" y="0"/>
                  </a:cubicBezTo>
                  <a:close/>
                  <a:moveTo>
                    <a:pt x="156" y="248"/>
                  </a:moveTo>
                  <a:cubicBezTo>
                    <a:pt x="145" y="250"/>
                    <a:pt x="134" y="250"/>
                    <a:pt x="120" y="250"/>
                  </a:cubicBezTo>
                  <a:lnTo>
                    <a:pt x="91" y="250"/>
                  </a:lnTo>
                  <a:cubicBezTo>
                    <a:pt x="101" y="254"/>
                    <a:pt x="113" y="254"/>
                    <a:pt x="120" y="254"/>
                  </a:cubicBezTo>
                  <a:cubicBezTo>
                    <a:pt x="132" y="254"/>
                    <a:pt x="143" y="252"/>
                    <a:pt x="156" y="24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7" name="Google Shape;8137;p6"/>
            <p:cNvSpPr/>
            <p:nvPr/>
          </p:nvSpPr>
          <p:spPr>
            <a:xfrm>
              <a:off x="-5152173" y="-1905989"/>
              <a:ext cx="13418" cy="11794"/>
            </a:xfrm>
            <a:custGeom>
              <a:avLst/>
              <a:gdLst/>
              <a:ahLst/>
              <a:cxnLst/>
              <a:rect l="l" t="t" r="r" b="b"/>
              <a:pathLst>
                <a:path w="281" h="247" extrusionOk="0">
                  <a:moveTo>
                    <a:pt x="228" y="0"/>
                  </a:moveTo>
                  <a:cubicBezTo>
                    <a:pt x="217" y="0"/>
                    <a:pt x="202" y="14"/>
                    <a:pt x="191" y="23"/>
                  </a:cubicBezTo>
                  <a:cubicBezTo>
                    <a:pt x="158" y="52"/>
                    <a:pt x="165" y="97"/>
                    <a:pt x="150" y="135"/>
                  </a:cubicBezTo>
                  <a:cubicBezTo>
                    <a:pt x="165" y="130"/>
                    <a:pt x="176" y="123"/>
                    <a:pt x="191" y="123"/>
                  </a:cubicBezTo>
                  <a:lnTo>
                    <a:pt x="194" y="123"/>
                  </a:lnTo>
                  <a:cubicBezTo>
                    <a:pt x="206" y="127"/>
                    <a:pt x="225" y="138"/>
                    <a:pt x="217" y="153"/>
                  </a:cubicBezTo>
                  <a:cubicBezTo>
                    <a:pt x="217" y="161"/>
                    <a:pt x="194" y="161"/>
                    <a:pt x="184" y="164"/>
                  </a:cubicBezTo>
                  <a:cubicBezTo>
                    <a:pt x="172" y="187"/>
                    <a:pt x="158" y="197"/>
                    <a:pt x="142" y="197"/>
                  </a:cubicBezTo>
                  <a:cubicBezTo>
                    <a:pt x="132" y="197"/>
                    <a:pt x="120" y="194"/>
                    <a:pt x="109" y="187"/>
                  </a:cubicBezTo>
                  <a:cubicBezTo>
                    <a:pt x="82" y="164"/>
                    <a:pt x="90" y="142"/>
                    <a:pt x="113" y="116"/>
                  </a:cubicBezTo>
                  <a:cubicBezTo>
                    <a:pt x="135" y="90"/>
                    <a:pt x="154" y="59"/>
                    <a:pt x="127" y="26"/>
                  </a:cubicBezTo>
                  <a:lnTo>
                    <a:pt x="124" y="23"/>
                  </a:lnTo>
                  <a:lnTo>
                    <a:pt x="116" y="23"/>
                  </a:lnTo>
                  <a:cubicBezTo>
                    <a:pt x="75" y="23"/>
                    <a:pt x="49" y="52"/>
                    <a:pt x="19" y="82"/>
                  </a:cubicBezTo>
                  <a:cubicBezTo>
                    <a:pt x="19" y="108"/>
                    <a:pt x="1" y="135"/>
                    <a:pt x="8" y="161"/>
                  </a:cubicBezTo>
                  <a:cubicBezTo>
                    <a:pt x="30" y="168"/>
                    <a:pt x="34" y="190"/>
                    <a:pt x="42" y="206"/>
                  </a:cubicBezTo>
                  <a:cubicBezTo>
                    <a:pt x="45" y="209"/>
                    <a:pt x="45" y="216"/>
                    <a:pt x="45" y="220"/>
                  </a:cubicBezTo>
                  <a:lnTo>
                    <a:pt x="53" y="220"/>
                  </a:lnTo>
                  <a:cubicBezTo>
                    <a:pt x="64" y="220"/>
                    <a:pt x="75" y="228"/>
                    <a:pt x="87" y="235"/>
                  </a:cubicBezTo>
                  <a:cubicBezTo>
                    <a:pt x="97" y="239"/>
                    <a:pt x="105" y="247"/>
                    <a:pt x="120" y="247"/>
                  </a:cubicBezTo>
                  <a:lnTo>
                    <a:pt x="127" y="247"/>
                  </a:lnTo>
                  <a:cubicBezTo>
                    <a:pt x="150" y="216"/>
                    <a:pt x="194" y="235"/>
                    <a:pt x="221" y="209"/>
                  </a:cubicBezTo>
                  <a:cubicBezTo>
                    <a:pt x="225" y="194"/>
                    <a:pt x="236" y="190"/>
                    <a:pt x="247" y="190"/>
                  </a:cubicBezTo>
                  <a:cubicBezTo>
                    <a:pt x="258" y="164"/>
                    <a:pt x="244" y="130"/>
                    <a:pt x="270" y="112"/>
                  </a:cubicBezTo>
                  <a:cubicBezTo>
                    <a:pt x="273" y="108"/>
                    <a:pt x="277" y="104"/>
                    <a:pt x="281" y="101"/>
                  </a:cubicBezTo>
                  <a:cubicBezTo>
                    <a:pt x="277" y="101"/>
                    <a:pt x="277" y="97"/>
                    <a:pt x="277" y="97"/>
                  </a:cubicBezTo>
                  <a:cubicBezTo>
                    <a:pt x="277" y="93"/>
                    <a:pt x="273" y="93"/>
                    <a:pt x="270" y="93"/>
                  </a:cubicBezTo>
                  <a:cubicBezTo>
                    <a:pt x="225" y="75"/>
                    <a:pt x="254" y="40"/>
                    <a:pt x="254" y="14"/>
                  </a:cubicBezTo>
                  <a:cubicBezTo>
                    <a:pt x="247" y="4"/>
                    <a:pt x="236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8" name="Google Shape;8138;p6"/>
            <p:cNvSpPr/>
            <p:nvPr/>
          </p:nvSpPr>
          <p:spPr>
            <a:xfrm>
              <a:off x="-5284297" y="-2026176"/>
              <a:ext cx="10982" cy="10744"/>
            </a:xfrm>
            <a:custGeom>
              <a:avLst/>
              <a:gdLst/>
              <a:ahLst/>
              <a:cxnLst/>
              <a:rect l="l" t="t" r="r" b="b"/>
              <a:pathLst>
                <a:path w="230" h="225" extrusionOk="0">
                  <a:moveTo>
                    <a:pt x="125" y="1"/>
                  </a:moveTo>
                  <a:cubicBezTo>
                    <a:pt x="102" y="1"/>
                    <a:pt x="80" y="5"/>
                    <a:pt x="54" y="9"/>
                  </a:cubicBezTo>
                  <a:cubicBezTo>
                    <a:pt x="42" y="23"/>
                    <a:pt x="28" y="38"/>
                    <a:pt x="12" y="57"/>
                  </a:cubicBezTo>
                  <a:cubicBezTo>
                    <a:pt x="12" y="98"/>
                    <a:pt x="20" y="140"/>
                    <a:pt x="1" y="195"/>
                  </a:cubicBezTo>
                  <a:cubicBezTo>
                    <a:pt x="5" y="199"/>
                    <a:pt x="5" y="202"/>
                    <a:pt x="9" y="207"/>
                  </a:cubicBezTo>
                  <a:cubicBezTo>
                    <a:pt x="20" y="199"/>
                    <a:pt x="31" y="199"/>
                    <a:pt x="38" y="199"/>
                  </a:cubicBezTo>
                  <a:cubicBezTo>
                    <a:pt x="57" y="199"/>
                    <a:pt x="68" y="207"/>
                    <a:pt x="83" y="211"/>
                  </a:cubicBezTo>
                  <a:cubicBezTo>
                    <a:pt x="95" y="211"/>
                    <a:pt x="106" y="211"/>
                    <a:pt x="113" y="214"/>
                  </a:cubicBezTo>
                  <a:cubicBezTo>
                    <a:pt x="132" y="221"/>
                    <a:pt x="147" y="225"/>
                    <a:pt x="158" y="225"/>
                  </a:cubicBezTo>
                  <a:cubicBezTo>
                    <a:pt x="177" y="225"/>
                    <a:pt x="192" y="214"/>
                    <a:pt x="199" y="176"/>
                  </a:cubicBezTo>
                  <a:cubicBezTo>
                    <a:pt x="203" y="166"/>
                    <a:pt x="214" y="154"/>
                    <a:pt x="225" y="150"/>
                  </a:cubicBezTo>
                  <a:cubicBezTo>
                    <a:pt x="230" y="113"/>
                    <a:pt x="185" y="128"/>
                    <a:pt x="173" y="106"/>
                  </a:cubicBezTo>
                  <a:cubicBezTo>
                    <a:pt x="135" y="109"/>
                    <a:pt x="128" y="158"/>
                    <a:pt x="91" y="158"/>
                  </a:cubicBezTo>
                  <a:cubicBezTo>
                    <a:pt x="87" y="158"/>
                    <a:pt x="80" y="158"/>
                    <a:pt x="76" y="154"/>
                  </a:cubicBezTo>
                  <a:cubicBezTo>
                    <a:pt x="102" y="106"/>
                    <a:pt x="113" y="90"/>
                    <a:pt x="128" y="90"/>
                  </a:cubicBezTo>
                  <a:cubicBezTo>
                    <a:pt x="140" y="90"/>
                    <a:pt x="154" y="95"/>
                    <a:pt x="173" y="106"/>
                  </a:cubicBezTo>
                  <a:cubicBezTo>
                    <a:pt x="192" y="95"/>
                    <a:pt x="221" y="87"/>
                    <a:pt x="218" y="54"/>
                  </a:cubicBezTo>
                  <a:cubicBezTo>
                    <a:pt x="195" y="12"/>
                    <a:pt x="162" y="1"/>
                    <a:pt x="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9" name="Google Shape;8139;p6"/>
            <p:cNvSpPr/>
            <p:nvPr/>
          </p:nvSpPr>
          <p:spPr>
            <a:xfrm>
              <a:off x="-5261568" y="-1719144"/>
              <a:ext cx="13083" cy="14850"/>
            </a:xfrm>
            <a:custGeom>
              <a:avLst/>
              <a:gdLst/>
              <a:ahLst/>
              <a:cxnLst/>
              <a:rect l="l" t="t" r="r" b="b"/>
              <a:pathLst>
                <a:path w="274" h="311" extrusionOk="0">
                  <a:moveTo>
                    <a:pt x="90" y="0"/>
                  </a:moveTo>
                  <a:cubicBezTo>
                    <a:pt x="59" y="27"/>
                    <a:pt x="26" y="64"/>
                    <a:pt x="37" y="87"/>
                  </a:cubicBezTo>
                  <a:cubicBezTo>
                    <a:pt x="82" y="173"/>
                    <a:pt x="37" y="232"/>
                    <a:pt x="0" y="296"/>
                  </a:cubicBezTo>
                  <a:cubicBezTo>
                    <a:pt x="15" y="288"/>
                    <a:pt x="30" y="281"/>
                    <a:pt x="45" y="273"/>
                  </a:cubicBezTo>
                  <a:cubicBezTo>
                    <a:pt x="59" y="266"/>
                    <a:pt x="71" y="254"/>
                    <a:pt x="86" y="254"/>
                  </a:cubicBezTo>
                  <a:cubicBezTo>
                    <a:pt x="94" y="254"/>
                    <a:pt x="101" y="259"/>
                    <a:pt x="108" y="270"/>
                  </a:cubicBezTo>
                  <a:cubicBezTo>
                    <a:pt x="120" y="277"/>
                    <a:pt x="130" y="277"/>
                    <a:pt x="146" y="277"/>
                  </a:cubicBezTo>
                  <a:cubicBezTo>
                    <a:pt x="157" y="277"/>
                    <a:pt x="168" y="277"/>
                    <a:pt x="183" y="270"/>
                  </a:cubicBezTo>
                  <a:cubicBezTo>
                    <a:pt x="190" y="266"/>
                    <a:pt x="202" y="266"/>
                    <a:pt x="206" y="266"/>
                  </a:cubicBezTo>
                  <a:cubicBezTo>
                    <a:pt x="228" y="266"/>
                    <a:pt x="213" y="292"/>
                    <a:pt x="206" y="311"/>
                  </a:cubicBezTo>
                  <a:cubicBezTo>
                    <a:pt x="251" y="307"/>
                    <a:pt x="273" y="292"/>
                    <a:pt x="235" y="254"/>
                  </a:cubicBezTo>
                  <a:cubicBezTo>
                    <a:pt x="209" y="232"/>
                    <a:pt x="190" y="206"/>
                    <a:pt x="187" y="176"/>
                  </a:cubicBezTo>
                  <a:cubicBezTo>
                    <a:pt x="180" y="131"/>
                    <a:pt x="157" y="97"/>
                    <a:pt x="127" y="71"/>
                  </a:cubicBezTo>
                  <a:cubicBezTo>
                    <a:pt x="101" y="53"/>
                    <a:pt x="104" y="23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0" name="Google Shape;8140;p6"/>
            <p:cNvSpPr/>
            <p:nvPr/>
          </p:nvSpPr>
          <p:spPr>
            <a:xfrm>
              <a:off x="-5214439" y="-1559229"/>
              <a:ext cx="16092" cy="15758"/>
            </a:xfrm>
            <a:custGeom>
              <a:avLst/>
              <a:gdLst/>
              <a:ahLst/>
              <a:cxnLst/>
              <a:rect l="l" t="t" r="r" b="b"/>
              <a:pathLst>
                <a:path w="337" h="330" extrusionOk="0">
                  <a:moveTo>
                    <a:pt x="209" y="1"/>
                  </a:moveTo>
                  <a:cubicBezTo>
                    <a:pt x="187" y="35"/>
                    <a:pt x="198" y="95"/>
                    <a:pt x="138" y="95"/>
                  </a:cubicBezTo>
                  <a:lnTo>
                    <a:pt x="130" y="95"/>
                  </a:lnTo>
                  <a:cubicBezTo>
                    <a:pt x="157" y="113"/>
                    <a:pt x="183" y="135"/>
                    <a:pt x="220" y="135"/>
                  </a:cubicBezTo>
                  <a:cubicBezTo>
                    <a:pt x="235" y="135"/>
                    <a:pt x="242" y="143"/>
                    <a:pt x="247" y="158"/>
                  </a:cubicBezTo>
                  <a:cubicBezTo>
                    <a:pt x="247" y="173"/>
                    <a:pt x="247" y="188"/>
                    <a:pt x="232" y="192"/>
                  </a:cubicBezTo>
                  <a:cubicBezTo>
                    <a:pt x="183" y="202"/>
                    <a:pt x="149" y="244"/>
                    <a:pt x="112" y="274"/>
                  </a:cubicBezTo>
                  <a:cubicBezTo>
                    <a:pt x="104" y="278"/>
                    <a:pt x="97" y="278"/>
                    <a:pt x="93" y="278"/>
                  </a:cubicBezTo>
                  <a:cubicBezTo>
                    <a:pt x="82" y="278"/>
                    <a:pt x="71" y="274"/>
                    <a:pt x="75" y="270"/>
                  </a:cubicBezTo>
                  <a:cubicBezTo>
                    <a:pt x="101" y="229"/>
                    <a:pt x="59" y="202"/>
                    <a:pt x="56" y="169"/>
                  </a:cubicBezTo>
                  <a:cubicBezTo>
                    <a:pt x="49" y="121"/>
                    <a:pt x="101" y="124"/>
                    <a:pt x="116" y="95"/>
                  </a:cubicBezTo>
                  <a:cubicBezTo>
                    <a:pt x="108" y="87"/>
                    <a:pt x="104" y="87"/>
                    <a:pt x="101" y="87"/>
                  </a:cubicBezTo>
                  <a:lnTo>
                    <a:pt x="82" y="87"/>
                  </a:lnTo>
                  <a:cubicBezTo>
                    <a:pt x="37" y="90"/>
                    <a:pt x="0" y="90"/>
                    <a:pt x="37" y="150"/>
                  </a:cubicBezTo>
                  <a:cubicBezTo>
                    <a:pt x="49" y="169"/>
                    <a:pt x="45" y="195"/>
                    <a:pt x="37" y="221"/>
                  </a:cubicBezTo>
                  <a:cubicBezTo>
                    <a:pt x="18" y="292"/>
                    <a:pt x="18" y="292"/>
                    <a:pt x="85" y="311"/>
                  </a:cubicBezTo>
                  <a:cubicBezTo>
                    <a:pt x="97" y="315"/>
                    <a:pt x="116" y="330"/>
                    <a:pt x="127" y="330"/>
                  </a:cubicBezTo>
                  <a:cubicBezTo>
                    <a:pt x="135" y="330"/>
                    <a:pt x="142" y="326"/>
                    <a:pt x="145" y="311"/>
                  </a:cubicBezTo>
                  <a:cubicBezTo>
                    <a:pt x="161" y="266"/>
                    <a:pt x="198" y="263"/>
                    <a:pt x="228" y="247"/>
                  </a:cubicBezTo>
                  <a:cubicBezTo>
                    <a:pt x="258" y="237"/>
                    <a:pt x="284" y="229"/>
                    <a:pt x="306" y="207"/>
                  </a:cubicBezTo>
                  <a:cubicBezTo>
                    <a:pt x="325" y="188"/>
                    <a:pt x="337" y="169"/>
                    <a:pt x="299" y="154"/>
                  </a:cubicBezTo>
                  <a:cubicBezTo>
                    <a:pt x="261" y="135"/>
                    <a:pt x="247" y="98"/>
                    <a:pt x="247" y="64"/>
                  </a:cubicBezTo>
                  <a:cubicBezTo>
                    <a:pt x="247" y="31"/>
                    <a:pt x="224" y="19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1" name="Google Shape;8141;p6"/>
            <p:cNvSpPr/>
            <p:nvPr/>
          </p:nvSpPr>
          <p:spPr>
            <a:xfrm>
              <a:off x="-5518607" y="-1920649"/>
              <a:ext cx="16808" cy="20198"/>
            </a:xfrm>
            <a:custGeom>
              <a:avLst/>
              <a:gdLst/>
              <a:ahLst/>
              <a:cxnLst/>
              <a:rect l="l" t="t" r="r" b="b"/>
              <a:pathLst>
                <a:path w="352" h="423" extrusionOk="0">
                  <a:moveTo>
                    <a:pt x="113" y="0"/>
                  </a:moveTo>
                  <a:lnTo>
                    <a:pt x="113" y="0"/>
                  </a:lnTo>
                  <a:cubicBezTo>
                    <a:pt x="101" y="60"/>
                    <a:pt x="146" y="128"/>
                    <a:pt x="78" y="176"/>
                  </a:cubicBezTo>
                  <a:cubicBezTo>
                    <a:pt x="75" y="228"/>
                    <a:pt x="60" y="277"/>
                    <a:pt x="75" y="330"/>
                  </a:cubicBezTo>
                  <a:cubicBezTo>
                    <a:pt x="86" y="378"/>
                    <a:pt x="41" y="392"/>
                    <a:pt x="0" y="408"/>
                  </a:cubicBezTo>
                  <a:cubicBezTo>
                    <a:pt x="4" y="411"/>
                    <a:pt x="4" y="415"/>
                    <a:pt x="4" y="419"/>
                  </a:cubicBezTo>
                  <a:cubicBezTo>
                    <a:pt x="8" y="423"/>
                    <a:pt x="11" y="423"/>
                    <a:pt x="15" y="423"/>
                  </a:cubicBezTo>
                  <a:cubicBezTo>
                    <a:pt x="60" y="423"/>
                    <a:pt x="86" y="397"/>
                    <a:pt x="94" y="344"/>
                  </a:cubicBezTo>
                  <a:cubicBezTo>
                    <a:pt x="104" y="280"/>
                    <a:pt x="149" y="258"/>
                    <a:pt x="213" y="258"/>
                  </a:cubicBezTo>
                  <a:lnTo>
                    <a:pt x="247" y="258"/>
                  </a:lnTo>
                  <a:cubicBezTo>
                    <a:pt x="254" y="262"/>
                    <a:pt x="265" y="262"/>
                    <a:pt x="277" y="262"/>
                  </a:cubicBezTo>
                  <a:cubicBezTo>
                    <a:pt x="306" y="262"/>
                    <a:pt x="332" y="254"/>
                    <a:pt x="351" y="217"/>
                  </a:cubicBezTo>
                  <a:lnTo>
                    <a:pt x="351" y="217"/>
                  </a:lnTo>
                  <a:cubicBezTo>
                    <a:pt x="340" y="225"/>
                    <a:pt x="325" y="232"/>
                    <a:pt x="310" y="235"/>
                  </a:cubicBezTo>
                  <a:cubicBezTo>
                    <a:pt x="299" y="240"/>
                    <a:pt x="292" y="240"/>
                    <a:pt x="284" y="240"/>
                  </a:cubicBezTo>
                  <a:cubicBezTo>
                    <a:pt x="251" y="240"/>
                    <a:pt x="228" y="221"/>
                    <a:pt x="220" y="190"/>
                  </a:cubicBezTo>
                  <a:cubicBezTo>
                    <a:pt x="206" y="142"/>
                    <a:pt x="239" y="123"/>
                    <a:pt x="273" y="116"/>
                  </a:cubicBezTo>
                  <a:cubicBezTo>
                    <a:pt x="280" y="112"/>
                    <a:pt x="292" y="112"/>
                    <a:pt x="299" y="112"/>
                  </a:cubicBezTo>
                  <a:lnTo>
                    <a:pt x="314" y="112"/>
                  </a:lnTo>
                  <a:cubicBezTo>
                    <a:pt x="303" y="101"/>
                    <a:pt x="296" y="97"/>
                    <a:pt x="284" y="97"/>
                  </a:cubicBezTo>
                  <a:cubicBezTo>
                    <a:pt x="273" y="97"/>
                    <a:pt x="258" y="101"/>
                    <a:pt x="247" y="101"/>
                  </a:cubicBezTo>
                  <a:lnTo>
                    <a:pt x="202" y="101"/>
                  </a:lnTo>
                  <a:cubicBezTo>
                    <a:pt x="153" y="101"/>
                    <a:pt x="149" y="86"/>
                    <a:pt x="127" y="16"/>
                  </a:cubicBezTo>
                  <a:cubicBezTo>
                    <a:pt x="127" y="7"/>
                    <a:pt x="116" y="4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2" name="Google Shape;8142;p6"/>
            <p:cNvSpPr/>
            <p:nvPr/>
          </p:nvSpPr>
          <p:spPr>
            <a:xfrm>
              <a:off x="-5250347" y="-2035583"/>
              <a:ext cx="25928" cy="17333"/>
            </a:xfrm>
            <a:custGeom>
              <a:avLst/>
              <a:gdLst/>
              <a:ahLst/>
              <a:cxnLst/>
              <a:rect l="l" t="t" r="r" b="b"/>
              <a:pathLst>
                <a:path w="543" h="363" extrusionOk="0">
                  <a:moveTo>
                    <a:pt x="23" y="0"/>
                  </a:moveTo>
                  <a:cubicBezTo>
                    <a:pt x="4" y="0"/>
                    <a:pt x="8" y="30"/>
                    <a:pt x="0" y="41"/>
                  </a:cubicBezTo>
                  <a:cubicBezTo>
                    <a:pt x="8" y="41"/>
                    <a:pt x="19" y="37"/>
                    <a:pt x="26" y="37"/>
                  </a:cubicBezTo>
                  <a:cubicBezTo>
                    <a:pt x="30" y="37"/>
                    <a:pt x="34" y="37"/>
                    <a:pt x="34" y="41"/>
                  </a:cubicBezTo>
                  <a:cubicBezTo>
                    <a:pt x="38" y="63"/>
                    <a:pt x="42" y="75"/>
                    <a:pt x="49" y="75"/>
                  </a:cubicBezTo>
                  <a:cubicBezTo>
                    <a:pt x="57" y="75"/>
                    <a:pt x="64" y="71"/>
                    <a:pt x="79" y="63"/>
                  </a:cubicBezTo>
                  <a:cubicBezTo>
                    <a:pt x="97" y="49"/>
                    <a:pt x="120" y="41"/>
                    <a:pt x="142" y="41"/>
                  </a:cubicBezTo>
                  <a:cubicBezTo>
                    <a:pt x="157" y="41"/>
                    <a:pt x="176" y="45"/>
                    <a:pt x="195" y="56"/>
                  </a:cubicBezTo>
                  <a:cubicBezTo>
                    <a:pt x="269" y="56"/>
                    <a:pt x="340" y="112"/>
                    <a:pt x="359" y="187"/>
                  </a:cubicBezTo>
                  <a:cubicBezTo>
                    <a:pt x="366" y="194"/>
                    <a:pt x="374" y="198"/>
                    <a:pt x="385" y="198"/>
                  </a:cubicBezTo>
                  <a:lnTo>
                    <a:pt x="404" y="198"/>
                  </a:lnTo>
                  <a:cubicBezTo>
                    <a:pt x="426" y="198"/>
                    <a:pt x="449" y="247"/>
                    <a:pt x="434" y="251"/>
                  </a:cubicBezTo>
                  <a:cubicBezTo>
                    <a:pt x="382" y="273"/>
                    <a:pt x="400" y="337"/>
                    <a:pt x="359" y="363"/>
                  </a:cubicBezTo>
                  <a:cubicBezTo>
                    <a:pt x="366" y="359"/>
                    <a:pt x="371" y="359"/>
                    <a:pt x="378" y="359"/>
                  </a:cubicBezTo>
                  <a:lnTo>
                    <a:pt x="397" y="359"/>
                  </a:lnTo>
                  <a:cubicBezTo>
                    <a:pt x="411" y="359"/>
                    <a:pt x="426" y="359"/>
                    <a:pt x="430" y="340"/>
                  </a:cubicBezTo>
                  <a:cubicBezTo>
                    <a:pt x="442" y="303"/>
                    <a:pt x="471" y="284"/>
                    <a:pt x="497" y="258"/>
                  </a:cubicBezTo>
                  <a:cubicBezTo>
                    <a:pt x="542" y="216"/>
                    <a:pt x="528" y="175"/>
                    <a:pt x="471" y="161"/>
                  </a:cubicBezTo>
                  <a:cubicBezTo>
                    <a:pt x="419" y="146"/>
                    <a:pt x="374" y="123"/>
                    <a:pt x="337" y="82"/>
                  </a:cubicBezTo>
                  <a:cubicBezTo>
                    <a:pt x="307" y="45"/>
                    <a:pt x="269" y="18"/>
                    <a:pt x="217" y="18"/>
                  </a:cubicBezTo>
                  <a:cubicBezTo>
                    <a:pt x="209" y="18"/>
                    <a:pt x="202" y="23"/>
                    <a:pt x="195" y="23"/>
                  </a:cubicBezTo>
                  <a:cubicBezTo>
                    <a:pt x="169" y="23"/>
                    <a:pt x="142" y="30"/>
                    <a:pt x="116" y="30"/>
                  </a:cubicBezTo>
                  <a:cubicBezTo>
                    <a:pt x="90" y="30"/>
                    <a:pt x="68" y="26"/>
                    <a:pt x="49" y="11"/>
                  </a:cubicBezTo>
                  <a:cubicBezTo>
                    <a:pt x="38" y="4"/>
                    <a:pt x="26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3" name="Google Shape;8143;p6"/>
            <p:cNvSpPr/>
            <p:nvPr/>
          </p:nvSpPr>
          <p:spPr>
            <a:xfrm>
              <a:off x="-5236452" y="-1934735"/>
              <a:ext cx="10935" cy="10362"/>
            </a:xfrm>
            <a:custGeom>
              <a:avLst/>
              <a:gdLst/>
              <a:ahLst/>
              <a:cxnLst/>
              <a:rect l="l" t="t" r="r" b="b"/>
              <a:pathLst>
                <a:path w="229" h="217" extrusionOk="0">
                  <a:moveTo>
                    <a:pt x="87" y="75"/>
                  </a:moveTo>
                  <a:cubicBezTo>
                    <a:pt x="132" y="101"/>
                    <a:pt x="132" y="101"/>
                    <a:pt x="143" y="142"/>
                  </a:cubicBezTo>
                  <a:cubicBezTo>
                    <a:pt x="80" y="119"/>
                    <a:pt x="80" y="119"/>
                    <a:pt x="87" y="75"/>
                  </a:cubicBezTo>
                  <a:close/>
                  <a:moveTo>
                    <a:pt x="125" y="0"/>
                  </a:moveTo>
                  <a:cubicBezTo>
                    <a:pt x="113" y="14"/>
                    <a:pt x="102" y="19"/>
                    <a:pt x="87" y="19"/>
                  </a:cubicBezTo>
                  <a:cubicBezTo>
                    <a:pt x="83" y="19"/>
                    <a:pt x="80" y="19"/>
                    <a:pt x="75" y="14"/>
                  </a:cubicBezTo>
                  <a:lnTo>
                    <a:pt x="61" y="14"/>
                  </a:lnTo>
                  <a:cubicBezTo>
                    <a:pt x="31" y="19"/>
                    <a:pt x="23" y="45"/>
                    <a:pt x="4" y="56"/>
                  </a:cubicBezTo>
                  <a:cubicBezTo>
                    <a:pt x="16" y="78"/>
                    <a:pt x="1" y="101"/>
                    <a:pt x="4" y="123"/>
                  </a:cubicBezTo>
                  <a:cubicBezTo>
                    <a:pt x="8" y="176"/>
                    <a:pt x="46" y="209"/>
                    <a:pt x="94" y="209"/>
                  </a:cubicBezTo>
                  <a:cubicBezTo>
                    <a:pt x="113" y="206"/>
                    <a:pt x="128" y="206"/>
                    <a:pt x="143" y="206"/>
                  </a:cubicBezTo>
                  <a:cubicBezTo>
                    <a:pt x="158" y="206"/>
                    <a:pt x="173" y="206"/>
                    <a:pt x="184" y="216"/>
                  </a:cubicBezTo>
                  <a:cubicBezTo>
                    <a:pt x="203" y="198"/>
                    <a:pt x="180" y="183"/>
                    <a:pt x="184" y="168"/>
                  </a:cubicBezTo>
                  <a:cubicBezTo>
                    <a:pt x="210" y="135"/>
                    <a:pt x="229" y="97"/>
                    <a:pt x="222" y="52"/>
                  </a:cubicBezTo>
                  <a:cubicBezTo>
                    <a:pt x="199" y="41"/>
                    <a:pt x="177" y="26"/>
                    <a:pt x="154" y="11"/>
                  </a:cubicBezTo>
                  <a:cubicBezTo>
                    <a:pt x="143" y="7"/>
                    <a:pt x="135" y="4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4" name="Google Shape;8144;p6"/>
            <p:cNvSpPr/>
            <p:nvPr/>
          </p:nvSpPr>
          <p:spPr>
            <a:xfrm>
              <a:off x="-5542386" y="-1929053"/>
              <a:ext cx="28459" cy="15949"/>
            </a:xfrm>
            <a:custGeom>
              <a:avLst/>
              <a:gdLst/>
              <a:ahLst/>
              <a:cxnLst/>
              <a:rect l="l" t="t" r="r" b="b"/>
              <a:pathLst>
                <a:path w="596" h="334" extrusionOk="0">
                  <a:moveTo>
                    <a:pt x="416" y="0"/>
                  </a:moveTo>
                  <a:cubicBezTo>
                    <a:pt x="412" y="0"/>
                    <a:pt x="404" y="0"/>
                    <a:pt x="397" y="4"/>
                  </a:cubicBezTo>
                  <a:cubicBezTo>
                    <a:pt x="367" y="23"/>
                    <a:pt x="333" y="19"/>
                    <a:pt x="300" y="23"/>
                  </a:cubicBezTo>
                  <a:cubicBezTo>
                    <a:pt x="262" y="26"/>
                    <a:pt x="229" y="38"/>
                    <a:pt x="210" y="68"/>
                  </a:cubicBezTo>
                  <a:cubicBezTo>
                    <a:pt x="184" y="113"/>
                    <a:pt x="131" y="124"/>
                    <a:pt x="113" y="176"/>
                  </a:cubicBezTo>
                  <a:cubicBezTo>
                    <a:pt x="109" y="192"/>
                    <a:pt x="90" y="195"/>
                    <a:pt x="76" y="195"/>
                  </a:cubicBezTo>
                  <a:cubicBezTo>
                    <a:pt x="9" y="199"/>
                    <a:pt x="0" y="209"/>
                    <a:pt x="12" y="277"/>
                  </a:cubicBezTo>
                  <a:cubicBezTo>
                    <a:pt x="16" y="296"/>
                    <a:pt x="16" y="314"/>
                    <a:pt x="19" y="333"/>
                  </a:cubicBezTo>
                  <a:cubicBezTo>
                    <a:pt x="38" y="288"/>
                    <a:pt x="76" y="277"/>
                    <a:pt x="117" y="277"/>
                  </a:cubicBezTo>
                  <a:lnTo>
                    <a:pt x="124" y="277"/>
                  </a:lnTo>
                  <a:cubicBezTo>
                    <a:pt x="150" y="247"/>
                    <a:pt x="128" y="199"/>
                    <a:pt x="166" y="176"/>
                  </a:cubicBezTo>
                  <a:cubicBezTo>
                    <a:pt x="184" y="147"/>
                    <a:pt x="199" y="113"/>
                    <a:pt x="240" y="105"/>
                  </a:cubicBezTo>
                  <a:cubicBezTo>
                    <a:pt x="255" y="75"/>
                    <a:pt x="285" y="61"/>
                    <a:pt x="314" y="52"/>
                  </a:cubicBezTo>
                  <a:cubicBezTo>
                    <a:pt x="337" y="49"/>
                    <a:pt x="359" y="45"/>
                    <a:pt x="382" y="45"/>
                  </a:cubicBezTo>
                  <a:cubicBezTo>
                    <a:pt x="445" y="45"/>
                    <a:pt x="502" y="71"/>
                    <a:pt x="550" y="128"/>
                  </a:cubicBezTo>
                  <a:cubicBezTo>
                    <a:pt x="561" y="142"/>
                    <a:pt x="580" y="150"/>
                    <a:pt x="595" y="161"/>
                  </a:cubicBezTo>
                  <a:cubicBezTo>
                    <a:pt x="566" y="90"/>
                    <a:pt x="506" y="57"/>
                    <a:pt x="449" y="12"/>
                  </a:cubicBezTo>
                  <a:cubicBezTo>
                    <a:pt x="438" y="4"/>
                    <a:pt x="427" y="0"/>
                    <a:pt x="4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5" name="Google Shape;8145;p6"/>
            <p:cNvSpPr/>
            <p:nvPr/>
          </p:nvSpPr>
          <p:spPr>
            <a:xfrm>
              <a:off x="-5301010" y="-1685623"/>
              <a:ext cx="12893" cy="12749"/>
            </a:xfrm>
            <a:custGeom>
              <a:avLst/>
              <a:gdLst/>
              <a:ahLst/>
              <a:cxnLst/>
              <a:rect l="l" t="t" r="r" b="b"/>
              <a:pathLst>
                <a:path w="270" h="267" extrusionOk="0">
                  <a:moveTo>
                    <a:pt x="131" y="1"/>
                  </a:moveTo>
                  <a:cubicBezTo>
                    <a:pt x="104" y="1"/>
                    <a:pt x="78" y="16"/>
                    <a:pt x="56" y="42"/>
                  </a:cubicBezTo>
                  <a:cubicBezTo>
                    <a:pt x="45" y="54"/>
                    <a:pt x="30" y="61"/>
                    <a:pt x="19" y="68"/>
                  </a:cubicBezTo>
                  <a:cubicBezTo>
                    <a:pt x="19" y="87"/>
                    <a:pt x="26" y="106"/>
                    <a:pt x="7" y="118"/>
                  </a:cubicBezTo>
                  <a:cubicBezTo>
                    <a:pt x="0" y="166"/>
                    <a:pt x="48" y="185"/>
                    <a:pt x="59" y="225"/>
                  </a:cubicBezTo>
                  <a:cubicBezTo>
                    <a:pt x="86" y="252"/>
                    <a:pt x="116" y="267"/>
                    <a:pt x="145" y="267"/>
                  </a:cubicBezTo>
                  <a:cubicBezTo>
                    <a:pt x="157" y="267"/>
                    <a:pt x="168" y="267"/>
                    <a:pt x="176" y="263"/>
                  </a:cubicBezTo>
                  <a:cubicBezTo>
                    <a:pt x="183" y="252"/>
                    <a:pt x="190" y="248"/>
                    <a:pt x="202" y="248"/>
                  </a:cubicBezTo>
                  <a:lnTo>
                    <a:pt x="213" y="248"/>
                  </a:lnTo>
                  <a:cubicBezTo>
                    <a:pt x="224" y="252"/>
                    <a:pt x="231" y="267"/>
                    <a:pt x="243" y="267"/>
                  </a:cubicBezTo>
                  <a:cubicBezTo>
                    <a:pt x="247" y="267"/>
                    <a:pt x="250" y="263"/>
                    <a:pt x="257" y="252"/>
                  </a:cubicBezTo>
                  <a:cubicBezTo>
                    <a:pt x="269" y="233"/>
                    <a:pt x="257" y="222"/>
                    <a:pt x="243" y="207"/>
                  </a:cubicBezTo>
                  <a:cubicBezTo>
                    <a:pt x="239" y="203"/>
                    <a:pt x="235" y="199"/>
                    <a:pt x="235" y="196"/>
                  </a:cubicBezTo>
                  <a:cubicBezTo>
                    <a:pt x="224" y="211"/>
                    <a:pt x="216" y="218"/>
                    <a:pt x="205" y="218"/>
                  </a:cubicBezTo>
                  <a:cubicBezTo>
                    <a:pt x="194" y="218"/>
                    <a:pt x="179" y="203"/>
                    <a:pt x="171" y="192"/>
                  </a:cubicBezTo>
                  <a:cubicBezTo>
                    <a:pt x="157" y="173"/>
                    <a:pt x="145" y="151"/>
                    <a:pt x="123" y="151"/>
                  </a:cubicBezTo>
                  <a:cubicBezTo>
                    <a:pt x="116" y="151"/>
                    <a:pt x="109" y="151"/>
                    <a:pt x="100" y="154"/>
                  </a:cubicBezTo>
                  <a:cubicBezTo>
                    <a:pt x="97" y="158"/>
                    <a:pt x="93" y="158"/>
                    <a:pt x="90" y="158"/>
                  </a:cubicBezTo>
                  <a:cubicBezTo>
                    <a:pt x="71" y="158"/>
                    <a:pt x="67" y="128"/>
                    <a:pt x="56" y="106"/>
                  </a:cubicBezTo>
                  <a:lnTo>
                    <a:pt x="56" y="106"/>
                  </a:lnTo>
                  <a:cubicBezTo>
                    <a:pt x="71" y="118"/>
                    <a:pt x="82" y="121"/>
                    <a:pt x="97" y="121"/>
                  </a:cubicBezTo>
                  <a:cubicBezTo>
                    <a:pt x="116" y="121"/>
                    <a:pt x="131" y="110"/>
                    <a:pt x="149" y="95"/>
                  </a:cubicBezTo>
                  <a:cubicBezTo>
                    <a:pt x="176" y="76"/>
                    <a:pt x="171" y="68"/>
                    <a:pt x="161" y="46"/>
                  </a:cubicBezTo>
                  <a:cubicBezTo>
                    <a:pt x="149" y="28"/>
                    <a:pt x="157" y="28"/>
                    <a:pt x="168" y="28"/>
                  </a:cubicBezTo>
                  <a:lnTo>
                    <a:pt x="179" y="28"/>
                  </a:lnTo>
                  <a:cubicBezTo>
                    <a:pt x="183" y="28"/>
                    <a:pt x="187" y="23"/>
                    <a:pt x="190" y="23"/>
                  </a:cubicBezTo>
                  <a:cubicBezTo>
                    <a:pt x="168" y="9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6" name="Google Shape;8146;p6"/>
            <p:cNvSpPr/>
            <p:nvPr/>
          </p:nvSpPr>
          <p:spPr>
            <a:xfrm>
              <a:off x="-5210189" y="-1866930"/>
              <a:ext cx="17190" cy="11317"/>
            </a:xfrm>
            <a:custGeom>
              <a:avLst/>
              <a:gdLst/>
              <a:ahLst/>
              <a:cxnLst/>
              <a:rect l="l" t="t" r="r" b="b"/>
              <a:pathLst>
                <a:path w="360" h="237" extrusionOk="0">
                  <a:moveTo>
                    <a:pt x="322" y="0"/>
                  </a:moveTo>
                  <a:cubicBezTo>
                    <a:pt x="322" y="23"/>
                    <a:pt x="315" y="45"/>
                    <a:pt x="296" y="52"/>
                  </a:cubicBezTo>
                  <a:cubicBezTo>
                    <a:pt x="221" y="79"/>
                    <a:pt x="225" y="138"/>
                    <a:pt x="229" y="195"/>
                  </a:cubicBezTo>
                  <a:cubicBezTo>
                    <a:pt x="191" y="195"/>
                    <a:pt x="191" y="154"/>
                    <a:pt x="165" y="150"/>
                  </a:cubicBezTo>
                  <a:cubicBezTo>
                    <a:pt x="143" y="169"/>
                    <a:pt x="131" y="180"/>
                    <a:pt x="120" y="180"/>
                  </a:cubicBezTo>
                  <a:cubicBezTo>
                    <a:pt x="109" y="180"/>
                    <a:pt x="94" y="169"/>
                    <a:pt x="64" y="135"/>
                  </a:cubicBezTo>
                  <a:lnTo>
                    <a:pt x="79" y="135"/>
                  </a:lnTo>
                  <a:cubicBezTo>
                    <a:pt x="117" y="135"/>
                    <a:pt x="146" y="131"/>
                    <a:pt x="135" y="79"/>
                  </a:cubicBezTo>
                  <a:cubicBezTo>
                    <a:pt x="135" y="75"/>
                    <a:pt x="131" y="68"/>
                    <a:pt x="131" y="64"/>
                  </a:cubicBezTo>
                  <a:cubicBezTo>
                    <a:pt x="98" y="71"/>
                    <a:pt x="75" y="105"/>
                    <a:pt x="38" y="105"/>
                  </a:cubicBezTo>
                  <a:lnTo>
                    <a:pt x="8" y="105"/>
                  </a:lnTo>
                  <a:cubicBezTo>
                    <a:pt x="1" y="157"/>
                    <a:pt x="49" y="187"/>
                    <a:pt x="68" y="228"/>
                  </a:cubicBezTo>
                  <a:cubicBezTo>
                    <a:pt x="72" y="232"/>
                    <a:pt x="75" y="236"/>
                    <a:pt x="79" y="236"/>
                  </a:cubicBezTo>
                  <a:cubicBezTo>
                    <a:pt x="82" y="236"/>
                    <a:pt x="86" y="232"/>
                    <a:pt x="94" y="232"/>
                  </a:cubicBezTo>
                  <a:cubicBezTo>
                    <a:pt x="143" y="225"/>
                    <a:pt x="191" y="221"/>
                    <a:pt x="239" y="214"/>
                  </a:cubicBezTo>
                  <a:cubicBezTo>
                    <a:pt x="288" y="187"/>
                    <a:pt x="344" y="169"/>
                    <a:pt x="344" y="94"/>
                  </a:cubicBezTo>
                  <a:cubicBezTo>
                    <a:pt x="348" y="60"/>
                    <a:pt x="360" y="23"/>
                    <a:pt x="3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7" name="Google Shape;8147;p6"/>
            <p:cNvSpPr/>
            <p:nvPr/>
          </p:nvSpPr>
          <p:spPr>
            <a:xfrm>
              <a:off x="-5231438" y="-1970834"/>
              <a:ext cx="15757" cy="30035"/>
            </a:xfrm>
            <a:custGeom>
              <a:avLst/>
              <a:gdLst/>
              <a:ahLst/>
              <a:cxnLst/>
              <a:rect l="l" t="t" r="r" b="b"/>
              <a:pathLst>
                <a:path w="330" h="629" extrusionOk="0">
                  <a:moveTo>
                    <a:pt x="68" y="1"/>
                  </a:moveTo>
                  <a:cubicBezTo>
                    <a:pt x="117" y="64"/>
                    <a:pt x="150" y="128"/>
                    <a:pt x="101" y="206"/>
                  </a:cubicBezTo>
                  <a:cubicBezTo>
                    <a:pt x="109" y="237"/>
                    <a:pt x="109" y="270"/>
                    <a:pt x="75" y="289"/>
                  </a:cubicBezTo>
                  <a:cubicBezTo>
                    <a:pt x="53" y="308"/>
                    <a:pt x="38" y="337"/>
                    <a:pt x="1" y="337"/>
                  </a:cubicBezTo>
                  <a:cubicBezTo>
                    <a:pt x="4" y="344"/>
                    <a:pt x="12" y="356"/>
                    <a:pt x="12" y="356"/>
                  </a:cubicBezTo>
                  <a:lnTo>
                    <a:pt x="27" y="356"/>
                  </a:lnTo>
                  <a:cubicBezTo>
                    <a:pt x="105" y="356"/>
                    <a:pt x="101" y="416"/>
                    <a:pt x="109" y="472"/>
                  </a:cubicBezTo>
                  <a:cubicBezTo>
                    <a:pt x="109" y="506"/>
                    <a:pt x="109" y="535"/>
                    <a:pt x="117" y="565"/>
                  </a:cubicBezTo>
                  <a:cubicBezTo>
                    <a:pt x="120" y="599"/>
                    <a:pt x="124" y="629"/>
                    <a:pt x="169" y="629"/>
                  </a:cubicBezTo>
                  <a:cubicBezTo>
                    <a:pt x="154" y="610"/>
                    <a:pt x="146" y="591"/>
                    <a:pt x="146" y="569"/>
                  </a:cubicBezTo>
                  <a:cubicBezTo>
                    <a:pt x="146" y="569"/>
                    <a:pt x="146" y="565"/>
                    <a:pt x="143" y="565"/>
                  </a:cubicBezTo>
                  <a:cubicBezTo>
                    <a:pt x="120" y="532"/>
                    <a:pt x="117" y="494"/>
                    <a:pt x="139" y="456"/>
                  </a:cubicBezTo>
                  <a:cubicBezTo>
                    <a:pt x="143" y="453"/>
                    <a:pt x="146" y="449"/>
                    <a:pt x="150" y="442"/>
                  </a:cubicBezTo>
                  <a:cubicBezTo>
                    <a:pt x="135" y="412"/>
                    <a:pt x="150" y="371"/>
                    <a:pt x="109" y="344"/>
                  </a:cubicBezTo>
                  <a:cubicBezTo>
                    <a:pt x="83" y="330"/>
                    <a:pt x="113" y="282"/>
                    <a:pt x="150" y="273"/>
                  </a:cubicBezTo>
                  <a:cubicBezTo>
                    <a:pt x="158" y="270"/>
                    <a:pt x="165" y="270"/>
                    <a:pt x="172" y="270"/>
                  </a:cubicBezTo>
                  <a:cubicBezTo>
                    <a:pt x="199" y="270"/>
                    <a:pt x="217" y="285"/>
                    <a:pt x="236" y="308"/>
                  </a:cubicBezTo>
                  <a:cubicBezTo>
                    <a:pt x="262" y="282"/>
                    <a:pt x="292" y="270"/>
                    <a:pt x="329" y="270"/>
                  </a:cubicBezTo>
                  <a:lnTo>
                    <a:pt x="329" y="266"/>
                  </a:lnTo>
                  <a:cubicBezTo>
                    <a:pt x="292" y="240"/>
                    <a:pt x="255" y="225"/>
                    <a:pt x="210" y="225"/>
                  </a:cubicBezTo>
                  <a:cubicBezTo>
                    <a:pt x="187" y="225"/>
                    <a:pt x="165" y="229"/>
                    <a:pt x="143" y="240"/>
                  </a:cubicBezTo>
                  <a:cubicBezTo>
                    <a:pt x="158" y="180"/>
                    <a:pt x="139" y="128"/>
                    <a:pt x="143" y="72"/>
                  </a:cubicBezTo>
                  <a:cubicBezTo>
                    <a:pt x="150" y="12"/>
                    <a:pt x="150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8" name="Google Shape;8148;p6"/>
            <p:cNvSpPr/>
            <p:nvPr/>
          </p:nvSpPr>
          <p:spPr>
            <a:xfrm>
              <a:off x="-5527584" y="-1873376"/>
              <a:ext cx="10935" cy="11508"/>
            </a:xfrm>
            <a:custGeom>
              <a:avLst/>
              <a:gdLst/>
              <a:ahLst/>
              <a:cxnLst/>
              <a:rect l="l" t="t" r="r" b="b"/>
              <a:pathLst>
                <a:path w="229" h="241" extrusionOk="0">
                  <a:moveTo>
                    <a:pt x="57" y="1"/>
                  </a:moveTo>
                  <a:lnTo>
                    <a:pt x="57" y="1"/>
                  </a:lnTo>
                  <a:cubicBezTo>
                    <a:pt x="20" y="113"/>
                    <a:pt x="1" y="210"/>
                    <a:pt x="147" y="240"/>
                  </a:cubicBezTo>
                  <a:cubicBezTo>
                    <a:pt x="166" y="221"/>
                    <a:pt x="170" y="192"/>
                    <a:pt x="196" y="173"/>
                  </a:cubicBezTo>
                  <a:cubicBezTo>
                    <a:pt x="229" y="142"/>
                    <a:pt x="222" y="80"/>
                    <a:pt x="184" y="61"/>
                  </a:cubicBezTo>
                  <a:cubicBezTo>
                    <a:pt x="144" y="38"/>
                    <a:pt x="106" y="12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9" name="Google Shape;8149;p6"/>
            <p:cNvSpPr/>
            <p:nvPr/>
          </p:nvSpPr>
          <p:spPr>
            <a:xfrm>
              <a:off x="-5171989" y="-1896392"/>
              <a:ext cx="10553" cy="9168"/>
            </a:xfrm>
            <a:custGeom>
              <a:avLst/>
              <a:gdLst/>
              <a:ahLst/>
              <a:cxnLst/>
              <a:rect l="l" t="t" r="r" b="b"/>
              <a:pathLst>
                <a:path w="221" h="192" extrusionOk="0">
                  <a:moveTo>
                    <a:pt x="120" y="1"/>
                  </a:moveTo>
                  <a:cubicBezTo>
                    <a:pt x="45" y="5"/>
                    <a:pt x="0" y="49"/>
                    <a:pt x="4" y="117"/>
                  </a:cubicBezTo>
                  <a:cubicBezTo>
                    <a:pt x="8" y="165"/>
                    <a:pt x="38" y="191"/>
                    <a:pt x="86" y="191"/>
                  </a:cubicBezTo>
                  <a:cubicBezTo>
                    <a:pt x="146" y="191"/>
                    <a:pt x="221" y="124"/>
                    <a:pt x="217" y="75"/>
                  </a:cubicBezTo>
                  <a:cubicBezTo>
                    <a:pt x="217" y="57"/>
                    <a:pt x="14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0" name="Google Shape;8150;p6"/>
            <p:cNvSpPr/>
            <p:nvPr/>
          </p:nvSpPr>
          <p:spPr>
            <a:xfrm>
              <a:off x="-5103993" y="-1677697"/>
              <a:ext cx="12511" cy="12319"/>
            </a:xfrm>
            <a:custGeom>
              <a:avLst/>
              <a:gdLst/>
              <a:ahLst/>
              <a:cxnLst/>
              <a:rect l="l" t="t" r="r" b="b"/>
              <a:pathLst>
                <a:path w="262" h="258" extrusionOk="0">
                  <a:moveTo>
                    <a:pt x="105" y="0"/>
                  </a:moveTo>
                  <a:cubicBezTo>
                    <a:pt x="87" y="0"/>
                    <a:pt x="57" y="41"/>
                    <a:pt x="34" y="64"/>
                  </a:cubicBezTo>
                  <a:cubicBezTo>
                    <a:pt x="20" y="82"/>
                    <a:pt x="1" y="97"/>
                    <a:pt x="4" y="123"/>
                  </a:cubicBezTo>
                  <a:cubicBezTo>
                    <a:pt x="4" y="202"/>
                    <a:pt x="60" y="228"/>
                    <a:pt x="124" y="254"/>
                  </a:cubicBezTo>
                  <a:cubicBezTo>
                    <a:pt x="132" y="258"/>
                    <a:pt x="135" y="258"/>
                    <a:pt x="143" y="258"/>
                  </a:cubicBezTo>
                  <a:cubicBezTo>
                    <a:pt x="154" y="258"/>
                    <a:pt x="165" y="254"/>
                    <a:pt x="177" y="250"/>
                  </a:cubicBezTo>
                  <a:cubicBezTo>
                    <a:pt x="187" y="243"/>
                    <a:pt x="199" y="239"/>
                    <a:pt x="210" y="239"/>
                  </a:cubicBezTo>
                  <a:cubicBezTo>
                    <a:pt x="217" y="239"/>
                    <a:pt x="225" y="243"/>
                    <a:pt x="229" y="243"/>
                  </a:cubicBezTo>
                  <a:lnTo>
                    <a:pt x="232" y="243"/>
                  </a:lnTo>
                  <a:cubicBezTo>
                    <a:pt x="244" y="243"/>
                    <a:pt x="258" y="221"/>
                    <a:pt x="262" y="205"/>
                  </a:cubicBezTo>
                  <a:lnTo>
                    <a:pt x="262" y="202"/>
                  </a:lnTo>
                  <a:cubicBezTo>
                    <a:pt x="255" y="202"/>
                    <a:pt x="248" y="198"/>
                    <a:pt x="240" y="198"/>
                  </a:cubicBezTo>
                  <a:cubicBezTo>
                    <a:pt x="236" y="198"/>
                    <a:pt x="229" y="198"/>
                    <a:pt x="225" y="205"/>
                  </a:cubicBezTo>
                  <a:cubicBezTo>
                    <a:pt x="214" y="216"/>
                    <a:pt x="199" y="224"/>
                    <a:pt x="184" y="224"/>
                  </a:cubicBezTo>
                  <a:cubicBezTo>
                    <a:pt x="169" y="224"/>
                    <a:pt x="154" y="216"/>
                    <a:pt x="143" y="209"/>
                  </a:cubicBezTo>
                  <a:cubicBezTo>
                    <a:pt x="117" y="187"/>
                    <a:pt x="113" y="149"/>
                    <a:pt x="113" y="112"/>
                  </a:cubicBezTo>
                  <a:cubicBezTo>
                    <a:pt x="117" y="93"/>
                    <a:pt x="127" y="90"/>
                    <a:pt x="146" y="86"/>
                  </a:cubicBezTo>
                  <a:cubicBezTo>
                    <a:pt x="154" y="82"/>
                    <a:pt x="161" y="82"/>
                    <a:pt x="169" y="82"/>
                  </a:cubicBezTo>
                  <a:cubicBezTo>
                    <a:pt x="187" y="82"/>
                    <a:pt x="206" y="86"/>
                    <a:pt x="222" y="97"/>
                  </a:cubicBezTo>
                  <a:cubicBezTo>
                    <a:pt x="229" y="97"/>
                    <a:pt x="232" y="93"/>
                    <a:pt x="240" y="93"/>
                  </a:cubicBezTo>
                  <a:lnTo>
                    <a:pt x="217" y="71"/>
                  </a:lnTo>
                  <a:cubicBezTo>
                    <a:pt x="195" y="26"/>
                    <a:pt x="146" y="14"/>
                    <a:pt x="109" y="4"/>
                  </a:cubicBezTo>
                  <a:lnTo>
                    <a:pt x="10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1" name="Google Shape;8151;p6"/>
            <p:cNvSpPr/>
            <p:nvPr/>
          </p:nvSpPr>
          <p:spPr>
            <a:xfrm>
              <a:off x="-5086326" y="-1834651"/>
              <a:ext cx="17190" cy="20580"/>
            </a:xfrm>
            <a:custGeom>
              <a:avLst/>
              <a:gdLst/>
              <a:ahLst/>
              <a:cxnLst/>
              <a:rect l="l" t="t" r="r" b="b"/>
              <a:pathLst>
                <a:path w="360" h="431" extrusionOk="0">
                  <a:moveTo>
                    <a:pt x="102" y="1"/>
                  </a:moveTo>
                  <a:cubicBezTo>
                    <a:pt x="57" y="16"/>
                    <a:pt x="87" y="68"/>
                    <a:pt x="53" y="94"/>
                  </a:cubicBezTo>
                  <a:cubicBezTo>
                    <a:pt x="1" y="132"/>
                    <a:pt x="4" y="180"/>
                    <a:pt x="57" y="221"/>
                  </a:cubicBezTo>
                  <a:cubicBezTo>
                    <a:pt x="147" y="296"/>
                    <a:pt x="259" y="341"/>
                    <a:pt x="341" y="427"/>
                  </a:cubicBezTo>
                  <a:cubicBezTo>
                    <a:pt x="345" y="427"/>
                    <a:pt x="345" y="431"/>
                    <a:pt x="349" y="431"/>
                  </a:cubicBezTo>
                  <a:lnTo>
                    <a:pt x="352" y="431"/>
                  </a:lnTo>
                  <a:cubicBezTo>
                    <a:pt x="352" y="427"/>
                    <a:pt x="356" y="427"/>
                    <a:pt x="356" y="427"/>
                  </a:cubicBezTo>
                  <a:cubicBezTo>
                    <a:pt x="359" y="427"/>
                    <a:pt x="359" y="427"/>
                    <a:pt x="359" y="423"/>
                  </a:cubicBezTo>
                  <a:cubicBezTo>
                    <a:pt x="359" y="413"/>
                    <a:pt x="356" y="397"/>
                    <a:pt x="352" y="382"/>
                  </a:cubicBezTo>
                  <a:cubicBezTo>
                    <a:pt x="326" y="368"/>
                    <a:pt x="300" y="349"/>
                    <a:pt x="273" y="334"/>
                  </a:cubicBezTo>
                  <a:cubicBezTo>
                    <a:pt x="218" y="304"/>
                    <a:pt x="199" y="247"/>
                    <a:pt x="166" y="203"/>
                  </a:cubicBezTo>
                  <a:cubicBezTo>
                    <a:pt x="158" y="206"/>
                    <a:pt x="147" y="211"/>
                    <a:pt x="135" y="211"/>
                  </a:cubicBezTo>
                  <a:cubicBezTo>
                    <a:pt x="105" y="211"/>
                    <a:pt x="79" y="195"/>
                    <a:pt x="71" y="173"/>
                  </a:cubicBezTo>
                  <a:cubicBezTo>
                    <a:pt x="68" y="154"/>
                    <a:pt x="71" y="139"/>
                    <a:pt x="90" y="139"/>
                  </a:cubicBezTo>
                  <a:lnTo>
                    <a:pt x="98" y="139"/>
                  </a:lnTo>
                  <a:cubicBezTo>
                    <a:pt x="109" y="143"/>
                    <a:pt x="116" y="143"/>
                    <a:pt x="124" y="143"/>
                  </a:cubicBezTo>
                  <a:lnTo>
                    <a:pt x="161" y="143"/>
                  </a:lnTo>
                  <a:cubicBezTo>
                    <a:pt x="195" y="102"/>
                    <a:pt x="150" y="90"/>
                    <a:pt x="139" y="64"/>
                  </a:cubicBezTo>
                  <a:lnTo>
                    <a:pt x="135" y="64"/>
                  </a:lnTo>
                  <a:cubicBezTo>
                    <a:pt x="94" y="64"/>
                    <a:pt x="94" y="38"/>
                    <a:pt x="105" y="4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2" name="Google Shape;8152;p6"/>
            <p:cNvSpPr/>
            <p:nvPr/>
          </p:nvSpPr>
          <p:spPr>
            <a:xfrm>
              <a:off x="-5212147" y="-1900307"/>
              <a:ext cx="13227" cy="11651"/>
            </a:xfrm>
            <a:custGeom>
              <a:avLst/>
              <a:gdLst/>
              <a:ahLst/>
              <a:cxnLst/>
              <a:rect l="l" t="t" r="r" b="b"/>
              <a:pathLst>
                <a:path w="277" h="244" extrusionOk="0">
                  <a:moveTo>
                    <a:pt x="116" y="0"/>
                  </a:moveTo>
                  <a:cubicBezTo>
                    <a:pt x="132" y="38"/>
                    <a:pt x="168" y="52"/>
                    <a:pt x="194" y="83"/>
                  </a:cubicBezTo>
                  <a:cubicBezTo>
                    <a:pt x="172" y="116"/>
                    <a:pt x="135" y="105"/>
                    <a:pt x="113" y="128"/>
                  </a:cubicBezTo>
                  <a:cubicBezTo>
                    <a:pt x="105" y="131"/>
                    <a:pt x="101" y="135"/>
                    <a:pt x="97" y="135"/>
                  </a:cubicBezTo>
                  <a:cubicBezTo>
                    <a:pt x="90" y="135"/>
                    <a:pt x="87" y="116"/>
                    <a:pt x="79" y="113"/>
                  </a:cubicBezTo>
                  <a:cubicBezTo>
                    <a:pt x="60" y="94"/>
                    <a:pt x="49" y="83"/>
                    <a:pt x="37" y="83"/>
                  </a:cubicBezTo>
                  <a:cubicBezTo>
                    <a:pt x="27" y="83"/>
                    <a:pt x="19" y="97"/>
                    <a:pt x="8" y="131"/>
                  </a:cubicBezTo>
                  <a:cubicBezTo>
                    <a:pt x="4" y="139"/>
                    <a:pt x="4" y="146"/>
                    <a:pt x="1" y="154"/>
                  </a:cubicBezTo>
                  <a:cubicBezTo>
                    <a:pt x="34" y="176"/>
                    <a:pt x="87" y="165"/>
                    <a:pt x="109" y="213"/>
                  </a:cubicBezTo>
                  <a:cubicBezTo>
                    <a:pt x="105" y="225"/>
                    <a:pt x="94" y="225"/>
                    <a:pt x="87" y="225"/>
                  </a:cubicBezTo>
                  <a:lnTo>
                    <a:pt x="71" y="225"/>
                  </a:lnTo>
                  <a:cubicBezTo>
                    <a:pt x="68" y="225"/>
                    <a:pt x="60" y="221"/>
                    <a:pt x="56" y="221"/>
                  </a:cubicBezTo>
                  <a:cubicBezTo>
                    <a:pt x="49" y="221"/>
                    <a:pt x="42" y="225"/>
                    <a:pt x="34" y="232"/>
                  </a:cubicBezTo>
                  <a:cubicBezTo>
                    <a:pt x="56" y="240"/>
                    <a:pt x="75" y="244"/>
                    <a:pt x="97" y="244"/>
                  </a:cubicBezTo>
                  <a:cubicBezTo>
                    <a:pt x="132" y="244"/>
                    <a:pt x="165" y="232"/>
                    <a:pt x="194" y="206"/>
                  </a:cubicBezTo>
                  <a:cubicBezTo>
                    <a:pt x="217" y="176"/>
                    <a:pt x="277" y="180"/>
                    <a:pt x="266" y="120"/>
                  </a:cubicBezTo>
                  <a:cubicBezTo>
                    <a:pt x="247" y="120"/>
                    <a:pt x="239" y="109"/>
                    <a:pt x="232" y="87"/>
                  </a:cubicBezTo>
                  <a:cubicBezTo>
                    <a:pt x="217" y="34"/>
                    <a:pt x="184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3" name="Google Shape;8153;p6"/>
            <p:cNvSpPr/>
            <p:nvPr/>
          </p:nvSpPr>
          <p:spPr>
            <a:xfrm>
              <a:off x="-5291794" y="-1834651"/>
              <a:ext cx="12033" cy="15614"/>
            </a:xfrm>
            <a:custGeom>
              <a:avLst/>
              <a:gdLst/>
              <a:ahLst/>
              <a:cxnLst/>
              <a:rect l="l" t="t" r="r" b="b"/>
              <a:pathLst>
                <a:path w="252" h="327" extrusionOk="0">
                  <a:moveTo>
                    <a:pt x="57" y="1"/>
                  </a:moveTo>
                  <a:cubicBezTo>
                    <a:pt x="23" y="76"/>
                    <a:pt x="28" y="154"/>
                    <a:pt x="12" y="229"/>
                  </a:cubicBezTo>
                  <a:cubicBezTo>
                    <a:pt x="9" y="263"/>
                    <a:pt x="5" y="292"/>
                    <a:pt x="1" y="326"/>
                  </a:cubicBezTo>
                  <a:cubicBezTo>
                    <a:pt x="46" y="300"/>
                    <a:pt x="68" y="263"/>
                    <a:pt x="73" y="214"/>
                  </a:cubicBezTo>
                  <a:cubicBezTo>
                    <a:pt x="80" y="154"/>
                    <a:pt x="91" y="132"/>
                    <a:pt x="113" y="132"/>
                  </a:cubicBezTo>
                  <a:cubicBezTo>
                    <a:pt x="132" y="132"/>
                    <a:pt x="151" y="139"/>
                    <a:pt x="180" y="161"/>
                  </a:cubicBezTo>
                  <a:cubicBezTo>
                    <a:pt x="195" y="169"/>
                    <a:pt x="203" y="173"/>
                    <a:pt x="214" y="173"/>
                  </a:cubicBezTo>
                  <a:cubicBezTo>
                    <a:pt x="225" y="173"/>
                    <a:pt x="233" y="161"/>
                    <a:pt x="240" y="135"/>
                  </a:cubicBezTo>
                  <a:cubicBezTo>
                    <a:pt x="252" y="87"/>
                    <a:pt x="218" y="68"/>
                    <a:pt x="180" y="61"/>
                  </a:cubicBezTo>
                  <a:cubicBezTo>
                    <a:pt x="135" y="49"/>
                    <a:pt x="87" y="46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4" name="Google Shape;8154;p6"/>
            <p:cNvSpPr/>
            <p:nvPr/>
          </p:nvSpPr>
          <p:spPr>
            <a:xfrm>
              <a:off x="-5240176" y="-2029375"/>
              <a:ext cx="11269" cy="14325"/>
            </a:xfrm>
            <a:custGeom>
              <a:avLst/>
              <a:gdLst/>
              <a:ahLst/>
              <a:cxnLst/>
              <a:rect l="l" t="t" r="r" b="b"/>
              <a:pathLst>
                <a:path w="236" h="300" extrusionOk="0">
                  <a:moveTo>
                    <a:pt x="56" y="0"/>
                  </a:moveTo>
                  <a:cubicBezTo>
                    <a:pt x="46" y="0"/>
                    <a:pt x="34" y="8"/>
                    <a:pt x="23" y="16"/>
                  </a:cubicBezTo>
                  <a:cubicBezTo>
                    <a:pt x="1" y="31"/>
                    <a:pt x="1" y="53"/>
                    <a:pt x="12" y="72"/>
                  </a:cubicBezTo>
                  <a:cubicBezTo>
                    <a:pt x="23" y="98"/>
                    <a:pt x="41" y="121"/>
                    <a:pt x="60" y="143"/>
                  </a:cubicBezTo>
                  <a:cubicBezTo>
                    <a:pt x="64" y="154"/>
                    <a:pt x="64" y="169"/>
                    <a:pt x="72" y="169"/>
                  </a:cubicBezTo>
                  <a:cubicBezTo>
                    <a:pt x="75" y="169"/>
                    <a:pt x="79" y="165"/>
                    <a:pt x="82" y="165"/>
                  </a:cubicBezTo>
                  <a:cubicBezTo>
                    <a:pt x="98" y="157"/>
                    <a:pt x="91" y="124"/>
                    <a:pt x="117" y="124"/>
                  </a:cubicBezTo>
                  <a:lnTo>
                    <a:pt x="120" y="124"/>
                  </a:lnTo>
                  <a:cubicBezTo>
                    <a:pt x="131" y="124"/>
                    <a:pt x="135" y="117"/>
                    <a:pt x="143" y="112"/>
                  </a:cubicBezTo>
                  <a:cubicBezTo>
                    <a:pt x="150" y="109"/>
                    <a:pt x="158" y="102"/>
                    <a:pt x="169" y="102"/>
                  </a:cubicBezTo>
                  <a:lnTo>
                    <a:pt x="172" y="102"/>
                  </a:lnTo>
                  <a:cubicBezTo>
                    <a:pt x="143" y="154"/>
                    <a:pt x="124" y="207"/>
                    <a:pt x="60" y="207"/>
                  </a:cubicBezTo>
                  <a:lnTo>
                    <a:pt x="49" y="207"/>
                  </a:lnTo>
                  <a:cubicBezTo>
                    <a:pt x="41" y="247"/>
                    <a:pt x="94" y="259"/>
                    <a:pt x="86" y="300"/>
                  </a:cubicBezTo>
                  <a:cubicBezTo>
                    <a:pt x="98" y="296"/>
                    <a:pt x="109" y="288"/>
                    <a:pt x="117" y="281"/>
                  </a:cubicBezTo>
                  <a:cubicBezTo>
                    <a:pt x="139" y="269"/>
                    <a:pt x="146" y="255"/>
                    <a:pt x="146" y="233"/>
                  </a:cubicBezTo>
                  <a:cubicBezTo>
                    <a:pt x="187" y="207"/>
                    <a:pt x="169" y="143"/>
                    <a:pt x="221" y="121"/>
                  </a:cubicBezTo>
                  <a:cubicBezTo>
                    <a:pt x="236" y="117"/>
                    <a:pt x="213" y="68"/>
                    <a:pt x="191" y="68"/>
                  </a:cubicBezTo>
                  <a:lnTo>
                    <a:pt x="172" y="68"/>
                  </a:lnTo>
                  <a:cubicBezTo>
                    <a:pt x="161" y="68"/>
                    <a:pt x="153" y="64"/>
                    <a:pt x="146" y="57"/>
                  </a:cubicBezTo>
                  <a:lnTo>
                    <a:pt x="143" y="57"/>
                  </a:lnTo>
                  <a:cubicBezTo>
                    <a:pt x="117" y="57"/>
                    <a:pt x="98" y="38"/>
                    <a:pt x="82" y="19"/>
                  </a:cubicBezTo>
                  <a:cubicBezTo>
                    <a:pt x="75" y="5"/>
                    <a:pt x="68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5" name="Google Shape;8155;p6"/>
            <p:cNvSpPr/>
            <p:nvPr/>
          </p:nvSpPr>
          <p:spPr>
            <a:xfrm>
              <a:off x="-5229098" y="-1940131"/>
              <a:ext cx="17906" cy="11699"/>
            </a:xfrm>
            <a:custGeom>
              <a:avLst/>
              <a:gdLst/>
              <a:ahLst/>
              <a:cxnLst/>
              <a:rect l="l" t="t" r="r" b="b"/>
              <a:pathLst>
                <a:path w="375" h="245" extrusionOk="0">
                  <a:moveTo>
                    <a:pt x="374" y="1"/>
                  </a:moveTo>
                  <a:cubicBezTo>
                    <a:pt x="337" y="12"/>
                    <a:pt x="299" y="23"/>
                    <a:pt x="262" y="23"/>
                  </a:cubicBezTo>
                  <a:cubicBezTo>
                    <a:pt x="240" y="23"/>
                    <a:pt x="221" y="23"/>
                    <a:pt x="199" y="12"/>
                  </a:cubicBezTo>
                  <a:lnTo>
                    <a:pt x="168" y="12"/>
                  </a:lnTo>
                  <a:cubicBezTo>
                    <a:pt x="176" y="23"/>
                    <a:pt x="183" y="34"/>
                    <a:pt x="191" y="42"/>
                  </a:cubicBezTo>
                  <a:cubicBezTo>
                    <a:pt x="180" y="46"/>
                    <a:pt x="168" y="46"/>
                    <a:pt x="161" y="49"/>
                  </a:cubicBezTo>
                  <a:lnTo>
                    <a:pt x="120" y="49"/>
                  </a:lnTo>
                  <a:cubicBezTo>
                    <a:pt x="97" y="49"/>
                    <a:pt x="78" y="60"/>
                    <a:pt x="60" y="72"/>
                  </a:cubicBezTo>
                  <a:cubicBezTo>
                    <a:pt x="49" y="98"/>
                    <a:pt x="34" y="120"/>
                    <a:pt x="4" y="124"/>
                  </a:cubicBezTo>
                  <a:lnTo>
                    <a:pt x="0" y="124"/>
                  </a:lnTo>
                  <a:cubicBezTo>
                    <a:pt x="23" y="139"/>
                    <a:pt x="45" y="154"/>
                    <a:pt x="68" y="165"/>
                  </a:cubicBezTo>
                  <a:cubicBezTo>
                    <a:pt x="101" y="184"/>
                    <a:pt x="78" y="229"/>
                    <a:pt x="116" y="244"/>
                  </a:cubicBezTo>
                  <a:cubicBezTo>
                    <a:pt x="123" y="236"/>
                    <a:pt x="138" y="222"/>
                    <a:pt x="150" y="206"/>
                  </a:cubicBezTo>
                  <a:cubicBezTo>
                    <a:pt x="168" y="143"/>
                    <a:pt x="213" y="105"/>
                    <a:pt x="269" y="72"/>
                  </a:cubicBezTo>
                  <a:cubicBezTo>
                    <a:pt x="247" y="46"/>
                    <a:pt x="247" y="42"/>
                    <a:pt x="262" y="42"/>
                  </a:cubicBezTo>
                  <a:cubicBezTo>
                    <a:pt x="295" y="38"/>
                    <a:pt x="330" y="34"/>
                    <a:pt x="359" y="34"/>
                  </a:cubicBezTo>
                  <a:cubicBezTo>
                    <a:pt x="366" y="27"/>
                    <a:pt x="370" y="23"/>
                    <a:pt x="374" y="15"/>
                  </a:cubicBezTo>
                  <a:lnTo>
                    <a:pt x="37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6" name="Google Shape;8156;p6"/>
            <p:cNvSpPr/>
            <p:nvPr/>
          </p:nvSpPr>
          <p:spPr>
            <a:xfrm>
              <a:off x="-5084702" y="-1710740"/>
              <a:ext cx="11460" cy="8261"/>
            </a:xfrm>
            <a:custGeom>
              <a:avLst/>
              <a:gdLst/>
              <a:ahLst/>
              <a:cxnLst/>
              <a:rect l="l" t="t" r="r" b="b"/>
              <a:pathLst>
                <a:path w="240" h="173" extrusionOk="0">
                  <a:moveTo>
                    <a:pt x="97" y="0"/>
                  </a:moveTo>
                  <a:cubicBezTo>
                    <a:pt x="64" y="0"/>
                    <a:pt x="53" y="26"/>
                    <a:pt x="37" y="56"/>
                  </a:cubicBezTo>
                  <a:cubicBezTo>
                    <a:pt x="1" y="146"/>
                    <a:pt x="4" y="154"/>
                    <a:pt x="97" y="173"/>
                  </a:cubicBezTo>
                  <a:lnTo>
                    <a:pt x="116" y="173"/>
                  </a:lnTo>
                  <a:cubicBezTo>
                    <a:pt x="150" y="173"/>
                    <a:pt x="180" y="157"/>
                    <a:pt x="199" y="131"/>
                  </a:cubicBezTo>
                  <a:cubicBezTo>
                    <a:pt x="213" y="112"/>
                    <a:pt x="239" y="86"/>
                    <a:pt x="217" y="60"/>
                  </a:cubicBezTo>
                  <a:cubicBezTo>
                    <a:pt x="191" y="34"/>
                    <a:pt x="165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7" name="Google Shape;8157;p6"/>
            <p:cNvSpPr/>
            <p:nvPr/>
          </p:nvSpPr>
          <p:spPr>
            <a:xfrm>
              <a:off x="-5140236" y="-1820899"/>
              <a:ext cx="14707" cy="12892"/>
            </a:xfrm>
            <a:custGeom>
              <a:avLst/>
              <a:gdLst/>
              <a:ahLst/>
              <a:cxnLst/>
              <a:rect l="l" t="t" r="r" b="b"/>
              <a:pathLst>
                <a:path w="308" h="270" extrusionOk="0">
                  <a:moveTo>
                    <a:pt x="214" y="1"/>
                  </a:moveTo>
                  <a:cubicBezTo>
                    <a:pt x="199" y="1"/>
                    <a:pt x="191" y="12"/>
                    <a:pt x="184" y="27"/>
                  </a:cubicBezTo>
                  <a:cubicBezTo>
                    <a:pt x="169" y="49"/>
                    <a:pt x="158" y="68"/>
                    <a:pt x="161" y="94"/>
                  </a:cubicBezTo>
                  <a:cubicBezTo>
                    <a:pt x="161" y="113"/>
                    <a:pt x="146" y="132"/>
                    <a:pt x="128" y="132"/>
                  </a:cubicBezTo>
                  <a:cubicBezTo>
                    <a:pt x="34" y="135"/>
                    <a:pt x="39" y="218"/>
                    <a:pt x="1" y="270"/>
                  </a:cubicBezTo>
                  <a:cubicBezTo>
                    <a:pt x="16" y="270"/>
                    <a:pt x="23" y="263"/>
                    <a:pt x="31" y="259"/>
                  </a:cubicBezTo>
                  <a:cubicBezTo>
                    <a:pt x="39" y="251"/>
                    <a:pt x="49" y="244"/>
                    <a:pt x="57" y="244"/>
                  </a:cubicBezTo>
                  <a:cubicBezTo>
                    <a:pt x="65" y="244"/>
                    <a:pt x="75" y="247"/>
                    <a:pt x="87" y="255"/>
                  </a:cubicBezTo>
                  <a:cubicBezTo>
                    <a:pt x="91" y="259"/>
                    <a:pt x="94" y="263"/>
                    <a:pt x="98" y="263"/>
                  </a:cubicBezTo>
                  <a:cubicBezTo>
                    <a:pt x="117" y="263"/>
                    <a:pt x="135" y="244"/>
                    <a:pt x="135" y="225"/>
                  </a:cubicBezTo>
                  <a:cubicBezTo>
                    <a:pt x="139" y="195"/>
                    <a:pt x="158" y="180"/>
                    <a:pt x="169" y="154"/>
                  </a:cubicBezTo>
                  <a:cubicBezTo>
                    <a:pt x="180" y="132"/>
                    <a:pt x="191" y="113"/>
                    <a:pt x="203" y="113"/>
                  </a:cubicBezTo>
                  <a:cubicBezTo>
                    <a:pt x="214" y="113"/>
                    <a:pt x="225" y="125"/>
                    <a:pt x="236" y="151"/>
                  </a:cubicBezTo>
                  <a:cubicBezTo>
                    <a:pt x="244" y="161"/>
                    <a:pt x="251" y="173"/>
                    <a:pt x="266" y="173"/>
                  </a:cubicBezTo>
                  <a:cubicBezTo>
                    <a:pt x="274" y="173"/>
                    <a:pt x="281" y="169"/>
                    <a:pt x="289" y="158"/>
                  </a:cubicBezTo>
                  <a:cubicBezTo>
                    <a:pt x="303" y="143"/>
                    <a:pt x="308" y="116"/>
                    <a:pt x="281" y="106"/>
                  </a:cubicBezTo>
                  <a:cubicBezTo>
                    <a:pt x="248" y="90"/>
                    <a:pt x="240" y="72"/>
                    <a:pt x="251" y="38"/>
                  </a:cubicBezTo>
                  <a:cubicBezTo>
                    <a:pt x="255" y="23"/>
                    <a:pt x="240" y="8"/>
                    <a:pt x="225" y="4"/>
                  </a:cubicBezTo>
                  <a:cubicBezTo>
                    <a:pt x="222" y="1"/>
                    <a:pt x="218" y="1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8" name="Google Shape;8158;p6"/>
            <p:cNvSpPr/>
            <p:nvPr/>
          </p:nvSpPr>
          <p:spPr>
            <a:xfrm>
              <a:off x="-5251780" y="-1644892"/>
              <a:ext cx="12367" cy="9168"/>
            </a:xfrm>
            <a:custGeom>
              <a:avLst/>
              <a:gdLst/>
              <a:ahLst/>
              <a:cxnLst/>
              <a:rect l="l" t="t" r="r" b="b"/>
              <a:pathLst>
                <a:path w="259" h="192" extrusionOk="0">
                  <a:moveTo>
                    <a:pt x="146" y="0"/>
                  </a:moveTo>
                  <a:lnTo>
                    <a:pt x="146" y="5"/>
                  </a:lnTo>
                  <a:cubicBezTo>
                    <a:pt x="98" y="31"/>
                    <a:pt x="68" y="64"/>
                    <a:pt x="75" y="131"/>
                  </a:cubicBezTo>
                  <a:cubicBezTo>
                    <a:pt x="49" y="105"/>
                    <a:pt x="27" y="90"/>
                    <a:pt x="23" y="60"/>
                  </a:cubicBezTo>
                  <a:lnTo>
                    <a:pt x="8" y="60"/>
                  </a:lnTo>
                  <a:lnTo>
                    <a:pt x="8" y="76"/>
                  </a:lnTo>
                  <a:cubicBezTo>
                    <a:pt x="15" y="109"/>
                    <a:pt x="1" y="147"/>
                    <a:pt x="30" y="173"/>
                  </a:cubicBezTo>
                  <a:cubicBezTo>
                    <a:pt x="72" y="169"/>
                    <a:pt x="113" y="150"/>
                    <a:pt x="150" y="143"/>
                  </a:cubicBezTo>
                  <a:lnTo>
                    <a:pt x="161" y="143"/>
                  </a:lnTo>
                  <a:cubicBezTo>
                    <a:pt x="187" y="143"/>
                    <a:pt x="165" y="180"/>
                    <a:pt x="177" y="191"/>
                  </a:cubicBezTo>
                  <a:cubicBezTo>
                    <a:pt x="199" y="184"/>
                    <a:pt x="217" y="176"/>
                    <a:pt x="239" y="169"/>
                  </a:cubicBezTo>
                  <a:cubicBezTo>
                    <a:pt x="258" y="72"/>
                    <a:pt x="232" y="27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9" name="Google Shape;8159;p6"/>
            <p:cNvSpPr/>
            <p:nvPr/>
          </p:nvSpPr>
          <p:spPr>
            <a:xfrm>
              <a:off x="-5599686" y="-2054683"/>
              <a:ext cx="17715" cy="14468"/>
            </a:xfrm>
            <a:custGeom>
              <a:avLst/>
              <a:gdLst/>
              <a:ahLst/>
              <a:cxnLst/>
              <a:rect l="l" t="t" r="r" b="b"/>
              <a:pathLst>
                <a:path w="371" h="303" extrusionOk="0">
                  <a:moveTo>
                    <a:pt x="232" y="0"/>
                  </a:moveTo>
                  <a:cubicBezTo>
                    <a:pt x="210" y="0"/>
                    <a:pt x="188" y="4"/>
                    <a:pt x="173" y="19"/>
                  </a:cubicBezTo>
                  <a:cubicBezTo>
                    <a:pt x="151" y="33"/>
                    <a:pt x="132" y="52"/>
                    <a:pt x="101" y="52"/>
                  </a:cubicBezTo>
                  <a:cubicBezTo>
                    <a:pt x="132" y="86"/>
                    <a:pt x="162" y="119"/>
                    <a:pt x="110" y="161"/>
                  </a:cubicBezTo>
                  <a:cubicBezTo>
                    <a:pt x="91" y="142"/>
                    <a:pt x="68" y="123"/>
                    <a:pt x="46" y="101"/>
                  </a:cubicBezTo>
                  <a:cubicBezTo>
                    <a:pt x="68" y="82"/>
                    <a:pt x="87" y="67"/>
                    <a:pt x="101" y="52"/>
                  </a:cubicBezTo>
                  <a:cubicBezTo>
                    <a:pt x="91" y="45"/>
                    <a:pt x="75" y="37"/>
                    <a:pt x="65" y="37"/>
                  </a:cubicBezTo>
                  <a:cubicBezTo>
                    <a:pt x="46" y="37"/>
                    <a:pt x="31" y="45"/>
                    <a:pt x="20" y="59"/>
                  </a:cubicBezTo>
                  <a:cubicBezTo>
                    <a:pt x="1" y="86"/>
                    <a:pt x="27" y="104"/>
                    <a:pt x="39" y="123"/>
                  </a:cubicBezTo>
                  <a:cubicBezTo>
                    <a:pt x="46" y="135"/>
                    <a:pt x="65" y="145"/>
                    <a:pt x="57" y="164"/>
                  </a:cubicBezTo>
                  <a:cubicBezTo>
                    <a:pt x="46" y="194"/>
                    <a:pt x="61" y="194"/>
                    <a:pt x="87" y="202"/>
                  </a:cubicBezTo>
                  <a:cubicBezTo>
                    <a:pt x="124" y="206"/>
                    <a:pt x="173" y="206"/>
                    <a:pt x="158" y="269"/>
                  </a:cubicBezTo>
                  <a:cubicBezTo>
                    <a:pt x="154" y="280"/>
                    <a:pt x="162" y="284"/>
                    <a:pt x="169" y="284"/>
                  </a:cubicBezTo>
                  <a:cubicBezTo>
                    <a:pt x="169" y="284"/>
                    <a:pt x="173" y="284"/>
                    <a:pt x="177" y="280"/>
                  </a:cubicBezTo>
                  <a:cubicBezTo>
                    <a:pt x="184" y="280"/>
                    <a:pt x="188" y="276"/>
                    <a:pt x="196" y="276"/>
                  </a:cubicBezTo>
                  <a:cubicBezTo>
                    <a:pt x="203" y="276"/>
                    <a:pt x="214" y="284"/>
                    <a:pt x="222" y="288"/>
                  </a:cubicBezTo>
                  <a:cubicBezTo>
                    <a:pt x="241" y="299"/>
                    <a:pt x="258" y="302"/>
                    <a:pt x="274" y="302"/>
                  </a:cubicBezTo>
                  <a:cubicBezTo>
                    <a:pt x="315" y="302"/>
                    <a:pt x="345" y="273"/>
                    <a:pt x="371" y="239"/>
                  </a:cubicBezTo>
                  <a:cubicBezTo>
                    <a:pt x="367" y="239"/>
                    <a:pt x="363" y="235"/>
                    <a:pt x="360" y="235"/>
                  </a:cubicBezTo>
                  <a:cubicBezTo>
                    <a:pt x="337" y="235"/>
                    <a:pt x="326" y="261"/>
                    <a:pt x="308" y="266"/>
                  </a:cubicBezTo>
                  <a:cubicBezTo>
                    <a:pt x="293" y="269"/>
                    <a:pt x="277" y="273"/>
                    <a:pt x="267" y="273"/>
                  </a:cubicBezTo>
                  <a:cubicBezTo>
                    <a:pt x="232" y="273"/>
                    <a:pt x="203" y="258"/>
                    <a:pt x="184" y="228"/>
                  </a:cubicBezTo>
                  <a:cubicBezTo>
                    <a:pt x="132" y="138"/>
                    <a:pt x="162" y="23"/>
                    <a:pt x="270" y="23"/>
                  </a:cubicBezTo>
                  <a:cubicBezTo>
                    <a:pt x="274" y="23"/>
                    <a:pt x="277" y="23"/>
                    <a:pt x="285" y="26"/>
                  </a:cubicBezTo>
                  <a:lnTo>
                    <a:pt x="289" y="26"/>
                  </a:lnTo>
                  <a:cubicBezTo>
                    <a:pt x="293" y="26"/>
                    <a:pt x="300" y="23"/>
                    <a:pt x="308" y="23"/>
                  </a:cubicBezTo>
                  <a:cubicBezTo>
                    <a:pt x="285" y="7"/>
                    <a:pt x="258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0" name="Google Shape;8160;p6"/>
            <p:cNvSpPr/>
            <p:nvPr/>
          </p:nvSpPr>
          <p:spPr>
            <a:xfrm>
              <a:off x="-5121279" y="-1888704"/>
              <a:ext cx="16283" cy="14325"/>
            </a:xfrm>
            <a:custGeom>
              <a:avLst/>
              <a:gdLst/>
              <a:ahLst/>
              <a:cxnLst/>
              <a:rect l="l" t="t" r="r" b="b"/>
              <a:pathLst>
                <a:path w="341" h="300" extrusionOk="0">
                  <a:moveTo>
                    <a:pt x="232" y="1"/>
                  </a:moveTo>
                  <a:cubicBezTo>
                    <a:pt x="191" y="1"/>
                    <a:pt x="149" y="27"/>
                    <a:pt x="120" y="45"/>
                  </a:cubicBezTo>
                  <a:cubicBezTo>
                    <a:pt x="63" y="75"/>
                    <a:pt x="0" y="132"/>
                    <a:pt x="63" y="217"/>
                  </a:cubicBezTo>
                  <a:cubicBezTo>
                    <a:pt x="68" y="221"/>
                    <a:pt x="63" y="232"/>
                    <a:pt x="63" y="239"/>
                  </a:cubicBezTo>
                  <a:cubicBezTo>
                    <a:pt x="86" y="228"/>
                    <a:pt x="71" y="199"/>
                    <a:pt x="94" y="187"/>
                  </a:cubicBezTo>
                  <a:cubicBezTo>
                    <a:pt x="94" y="161"/>
                    <a:pt x="49" y="135"/>
                    <a:pt x="94" y="105"/>
                  </a:cubicBezTo>
                  <a:cubicBezTo>
                    <a:pt x="108" y="94"/>
                    <a:pt x="123" y="75"/>
                    <a:pt x="142" y="75"/>
                  </a:cubicBezTo>
                  <a:cubicBezTo>
                    <a:pt x="146" y="75"/>
                    <a:pt x="153" y="75"/>
                    <a:pt x="161" y="79"/>
                  </a:cubicBezTo>
                  <a:cubicBezTo>
                    <a:pt x="183" y="94"/>
                    <a:pt x="220" y="109"/>
                    <a:pt x="206" y="135"/>
                  </a:cubicBezTo>
                  <a:cubicBezTo>
                    <a:pt x="194" y="158"/>
                    <a:pt x="194" y="199"/>
                    <a:pt x="153" y="199"/>
                  </a:cubicBezTo>
                  <a:lnTo>
                    <a:pt x="149" y="199"/>
                  </a:lnTo>
                  <a:cubicBezTo>
                    <a:pt x="142" y="199"/>
                    <a:pt x="135" y="202"/>
                    <a:pt x="127" y="202"/>
                  </a:cubicBezTo>
                  <a:cubicBezTo>
                    <a:pt x="108" y="232"/>
                    <a:pt x="101" y="266"/>
                    <a:pt x="116" y="299"/>
                  </a:cubicBezTo>
                  <a:cubicBezTo>
                    <a:pt x="146" y="258"/>
                    <a:pt x="175" y="217"/>
                    <a:pt x="225" y="202"/>
                  </a:cubicBezTo>
                  <a:cubicBezTo>
                    <a:pt x="273" y="184"/>
                    <a:pt x="288" y="127"/>
                    <a:pt x="318" y="90"/>
                  </a:cubicBezTo>
                  <a:cubicBezTo>
                    <a:pt x="329" y="75"/>
                    <a:pt x="340" y="23"/>
                    <a:pt x="284" y="15"/>
                  </a:cubicBezTo>
                  <a:lnTo>
                    <a:pt x="284" y="15"/>
                  </a:lnTo>
                  <a:cubicBezTo>
                    <a:pt x="314" y="79"/>
                    <a:pt x="314" y="79"/>
                    <a:pt x="247" y="120"/>
                  </a:cubicBezTo>
                  <a:cubicBezTo>
                    <a:pt x="194" y="37"/>
                    <a:pt x="198" y="27"/>
                    <a:pt x="284" y="15"/>
                  </a:cubicBezTo>
                  <a:cubicBezTo>
                    <a:pt x="270" y="4"/>
                    <a:pt x="251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1" name="Google Shape;8161;p6"/>
            <p:cNvSpPr/>
            <p:nvPr/>
          </p:nvSpPr>
          <p:spPr>
            <a:xfrm>
              <a:off x="-5137753" y="-1712172"/>
              <a:ext cx="14373" cy="25355"/>
            </a:xfrm>
            <a:custGeom>
              <a:avLst/>
              <a:gdLst/>
              <a:ahLst/>
              <a:cxnLst/>
              <a:rect l="l" t="t" r="r" b="b"/>
              <a:pathLst>
                <a:path w="301" h="531" extrusionOk="0">
                  <a:moveTo>
                    <a:pt x="166" y="1"/>
                  </a:moveTo>
                  <a:cubicBezTo>
                    <a:pt x="91" y="56"/>
                    <a:pt x="1" y="105"/>
                    <a:pt x="39" y="225"/>
                  </a:cubicBezTo>
                  <a:cubicBezTo>
                    <a:pt x="42" y="239"/>
                    <a:pt x="46" y="255"/>
                    <a:pt x="42" y="265"/>
                  </a:cubicBezTo>
                  <a:cubicBezTo>
                    <a:pt x="31" y="315"/>
                    <a:pt x="61" y="344"/>
                    <a:pt x="91" y="370"/>
                  </a:cubicBezTo>
                  <a:cubicBezTo>
                    <a:pt x="132" y="412"/>
                    <a:pt x="180" y="445"/>
                    <a:pt x="206" y="501"/>
                  </a:cubicBezTo>
                  <a:cubicBezTo>
                    <a:pt x="214" y="524"/>
                    <a:pt x="229" y="531"/>
                    <a:pt x="248" y="531"/>
                  </a:cubicBezTo>
                  <a:cubicBezTo>
                    <a:pt x="259" y="531"/>
                    <a:pt x="270" y="527"/>
                    <a:pt x="285" y="517"/>
                  </a:cubicBezTo>
                  <a:cubicBezTo>
                    <a:pt x="282" y="498"/>
                    <a:pt x="293" y="483"/>
                    <a:pt x="301" y="467"/>
                  </a:cubicBezTo>
                  <a:cubicBezTo>
                    <a:pt x="285" y="453"/>
                    <a:pt x="282" y="427"/>
                    <a:pt x="256" y="427"/>
                  </a:cubicBezTo>
                  <a:cubicBezTo>
                    <a:pt x="154" y="415"/>
                    <a:pt x="109" y="344"/>
                    <a:pt x="72" y="262"/>
                  </a:cubicBezTo>
                  <a:cubicBezTo>
                    <a:pt x="39" y="180"/>
                    <a:pt x="68" y="116"/>
                    <a:pt x="125" y="56"/>
                  </a:cubicBezTo>
                  <a:cubicBezTo>
                    <a:pt x="139" y="38"/>
                    <a:pt x="158" y="23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2" name="Google Shape;8162;p6"/>
            <p:cNvSpPr/>
            <p:nvPr/>
          </p:nvSpPr>
          <p:spPr>
            <a:xfrm>
              <a:off x="-5556472" y="-1842625"/>
              <a:ext cx="14325" cy="14468"/>
            </a:xfrm>
            <a:custGeom>
              <a:avLst/>
              <a:gdLst/>
              <a:ahLst/>
              <a:cxnLst/>
              <a:rect l="l" t="t" r="r" b="b"/>
              <a:pathLst>
                <a:path w="300" h="303" extrusionOk="0">
                  <a:moveTo>
                    <a:pt x="23" y="0"/>
                  </a:moveTo>
                  <a:cubicBezTo>
                    <a:pt x="12" y="0"/>
                    <a:pt x="0" y="11"/>
                    <a:pt x="0" y="41"/>
                  </a:cubicBezTo>
                  <a:lnTo>
                    <a:pt x="0" y="45"/>
                  </a:lnTo>
                  <a:cubicBezTo>
                    <a:pt x="12" y="41"/>
                    <a:pt x="23" y="30"/>
                    <a:pt x="31" y="30"/>
                  </a:cubicBezTo>
                  <a:cubicBezTo>
                    <a:pt x="38" y="30"/>
                    <a:pt x="42" y="33"/>
                    <a:pt x="49" y="48"/>
                  </a:cubicBezTo>
                  <a:cubicBezTo>
                    <a:pt x="49" y="59"/>
                    <a:pt x="53" y="71"/>
                    <a:pt x="64" y="82"/>
                  </a:cubicBezTo>
                  <a:cubicBezTo>
                    <a:pt x="109" y="131"/>
                    <a:pt x="109" y="131"/>
                    <a:pt x="42" y="164"/>
                  </a:cubicBezTo>
                  <a:lnTo>
                    <a:pt x="42" y="168"/>
                  </a:lnTo>
                  <a:cubicBezTo>
                    <a:pt x="90" y="183"/>
                    <a:pt x="154" y="179"/>
                    <a:pt x="138" y="266"/>
                  </a:cubicBezTo>
                  <a:cubicBezTo>
                    <a:pt x="135" y="280"/>
                    <a:pt x="165" y="295"/>
                    <a:pt x="188" y="299"/>
                  </a:cubicBezTo>
                  <a:lnTo>
                    <a:pt x="255" y="299"/>
                  </a:lnTo>
                  <a:cubicBezTo>
                    <a:pt x="262" y="302"/>
                    <a:pt x="269" y="302"/>
                    <a:pt x="273" y="302"/>
                  </a:cubicBezTo>
                  <a:cubicBezTo>
                    <a:pt x="295" y="302"/>
                    <a:pt x="285" y="276"/>
                    <a:pt x="288" y="257"/>
                  </a:cubicBezTo>
                  <a:lnTo>
                    <a:pt x="288" y="257"/>
                  </a:lnTo>
                  <a:cubicBezTo>
                    <a:pt x="266" y="261"/>
                    <a:pt x="247" y="266"/>
                    <a:pt x="225" y="269"/>
                  </a:cubicBezTo>
                  <a:cubicBezTo>
                    <a:pt x="221" y="273"/>
                    <a:pt x="217" y="273"/>
                    <a:pt x="214" y="273"/>
                  </a:cubicBezTo>
                  <a:cubicBezTo>
                    <a:pt x="191" y="273"/>
                    <a:pt x="173" y="250"/>
                    <a:pt x="173" y="235"/>
                  </a:cubicBezTo>
                  <a:cubicBezTo>
                    <a:pt x="169" y="216"/>
                    <a:pt x="191" y="194"/>
                    <a:pt x="206" y="179"/>
                  </a:cubicBezTo>
                  <a:cubicBezTo>
                    <a:pt x="214" y="176"/>
                    <a:pt x="217" y="171"/>
                    <a:pt x="225" y="171"/>
                  </a:cubicBezTo>
                  <a:cubicBezTo>
                    <a:pt x="240" y="171"/>
                    <a:pt x="255" y="183"/>
                    <a:pt x="262" y="194"/>
                  </a:cubicBezTo>
                  <a:cubicBezTo>
                    <a:pt x="273" y="213"/>
                    <a:pt x="278" y="235"/>
                    <a:pt x="288" y="257"/>
                  </a:cubicBezTo>
                  <a:cubicBezTo>
                    <a:pt x="300" y="202"/>
                    <a:pt x="278" y="149"/>
                    <a:pt x="228" y="142"/>
                  </a:cubicBezTo>
                  <a:cubicBezTo>
                    <a:pt x="195" y="135"/>
                    <a:pt x="169" y="123"/>
                    <a:pt x="147" y="100"/>
                  </a:cubicBezTo>
                  <a:cubicBezTo>
                    <a:pt x="116" y="74"/>
                    <a:pt x="86" y="48"/>
                    <a:pt x="60" y="22"/>
                  </a:cubicBezTo>
                  <a:cubicBezTo>
                    <a:pt x="45" y="7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3" name="Google Shape;8163;p6"/>
            <p:cNvSpPr/>
            <p:nvPr/>
          </p:nvSpPr>
          <p:spPr>
            <a:xfrm>
              <a:off x="-5577005" y="-1874427"/>
              <a:ext cx="18240" cy="5730"/>
            </a:xfrm>
            <a:custGeom>
              <a:avLst/>
              <a:gdLst/>
              <a:ahLst/>
              <a:cxnLst/>
              <a:rect l="l" t="t" r="r" b="b"/>
              <a:pathLst>
                <a:path w="382" h="120" extrusionOk="0">
                  <a:moveTo>
                    <a:pt x="206" y="0"/>
                  </a:moveTo>
                  <a:cubicBezTo>
                    <a:pt x="187" y="0"/>
                    <a:pt x="173" y="0"/>
                    <a:pt x="158" y="4"/>
                  </a:cubicBezTo>
                  <a:cubicBezTo>
                    <a:pt x="94" y="12"/>
                    <a:pt x="16" y="16"/>
                    <a:pt x="1" y="105"/>
                  </a:cubicBezTo>
                  <a:cubicBezTo>
                    <a:pt x="35" y="102"/>
                    <a:pt x="64" y="75"/>
                    <a:pt x="102" y="75"/>
                  </a:cubicBezTo>
                  <a:cubicBezTo>
                    <a:pt x="109" y="75"/>
                    <a:pt x="116" y="75"/>
                    <a:pt x="128" y="79"/>
                  </a:cubicBezTo>
                  <a:cubicBezTo>
                    <a:pt x="154" y="86"/>
                    <a:pt x="169" y="120"/>
                    <a:pt x="202" y="120"/>
                  </a:cubicBezTo>
                  <a:lnTo>
                    <a:pt x="210" y="120"/>
                  </a:lnTo>
                  <a:cubicBezTo>
                    <a:pt x="225" y="83"/>
                    <a:pt x="254" y="60"/>
                    <a:pt x="289" y="60"/>
                  </a:cubicBezTo>
                  <a:cubicBezTo>
                    <a:pt x="299" y="60"/>
                    <a:pt x="311" y="60"/>
                    <a:pt x="322" y="68"/>
                  </a:cubicBezTo>
                  <a:cubicBezTo>
                    <a:pt x="337" y="71"/>
                    <a:pt x="352" y="83"/>
                    <a:pt x="367" y="94"/>
                  </a:cubicBezTo>
                  <a:cubicBezTo>
                    <a:pt x="367" y="79"/>
                    <a:pt x="363" y="64"/>
                    <a:pt x="367" y="52"/>
                  </a:cubicBezTo>
                  <a:cubicBezTo>
                    <a:pt x="382" y="16"/>
                    <a:pt x="367" y="0"/>
                    <a:pt x="337" y="0"/>
                  </a:cubicBezTo>
                  <a:lnTo>
                    <a:pt x="326" y="0"/>
                  </a:lnTo>
                  <a:cubicBezTo>
                    <a:pt x="315" y="4"/>
                    <a:pt x="304" y="4"/>
                    <a:pt x="289" y="4"/>
                  </a:cubicBezTo>
                  <a:cubicBezTo>
                    <a:pt x="277" y="4"/>
                    <a:pt x="263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4" name="Google Shape;8164;p6"/>
            <p:cNvSpPr/>
            <p:nvPr/>
          </p:nvSpPr>
          <p:spPr>
            <a:xfrm>
              <a:off x="-5145249" y="-1784131"/>
              <a:ext cx="13800" cy="14707"/>
            </a:xfrm>
            <a:custGeom>
              <a:avLst/>
              <a:gdLst/>
              <a:ahLst/>
              <a:cxnLst/>
              <a:rect l="l" t="t" r="r" b="b"/>
              <a:pathLst>
                <a:path w="289" h="308" extrusionOk="0">
                  <a:moveTo>
                    <a:pt x="80" y="1"/>
                  </a:moveTo>
                  <a:cubicBezTo>
                    <a:pt x="65" y="1"/>
                    <a:pt x="57" y="16"/>
                    <a:pt x="49" y="31"/>
                  </a:cubicBezTo>
                  <a:lnTo>
                    <a:pt x="72" y="31"/>
                  </a:lnTo>
                  <a:cubicBezTo>
                    <a:pt x="87" y="31"/>
                    <a:pt x="102" y="35"/>
                    <a:pt x="113" y="53"/>
                  </a:cubicBezTo>
                  <a:cubicBezTo>
                    <a:pt x="121" y="64"/>
                    <a:pt x="132" y="72"/>
                    <a:pt x="144" y="72"/>
                  </a:cubicBezTo>
                  <a:cubicBezTo>
                    <a:pt x="147" y="72"/>
                    <a:pt x="151" y="68"/>
                    <a:pt x="154" y="68"/>
                  </a:cubicBezTo>
                  <a:cubicBezTo>
                    <a:pt x="166" y="68"/>
                    <a:pt x="177" y="61"/>
                    <a:pt x="188" y="61"/>
                  </a:cubicBezTo>
                  <a:cubicBezTo>
                    <a:pt x="199" y="61"/>
                    <a:pt x="206" y="64"/>
                    <a:pt x="211" y="83"/>
                  </a:cubicBezTo>
                  <a:cubicBezTo>
                    <a:pt x="218" y="113"/>
                    <a:pt x="225" y="143"/>
                    <a:pt x="188" y="162"/>
                  </a:cubicBezTo>
                  <a:cubicBezTo>
                    <a:pt x="184" y="180"/>
                    <a:pt x="173" y="192"/>
                    <a:pt x="158" y="199"/>
                  </a:cubicBezTo>
                  <a:cubicBezTo>
                    <a:pt x="158" y="210"/>
                    <a:pt x="158" y="225"/>
                    <a:pt x="144" y="229"/>
                  </a:cubicBezTo>
                  <a:cubicBezTo>
                    <a:pt x="125" y="247"/>
                    <a:pt x="106" y="255"/>
                    <a:pt x="83" y="255"/>
                  </a:cubicBezTo>
                  <a:cubicBezTo>
                    <a:pt x="57" y="255"/>
                    <a:pt x="31" y="244"/>
                    <a:pt x="1" y="240"/>
                  </a:cubicBezTo>
                  <a:lnTo>
                    <a:pt x="1" y="244"/>
                  </a:lnTo>
                  <a:cubicBezTo>
                    <a:pt x="35" y="292"/>
                    <a:pt x="117" y="247"/>
                    <a:pt x="144" y="307"/>
                  </a:cubicBezTo>
                  <a:cubicBezTo>
                    <a:pt x="154" y="304"/>
                    <a:pt x="166" y="300"/>
                    <a:pt x="173" y="292"/>
                  </a:cubicBezTo>
                  <a:cubicBezTo>
                    <a:pt x="184" y="281"/>
                    <a:pt x="196" y="266"/>
                    <a:pt x="214" y="259"/>
                  </a:cubicBezTo>
                  <a:cubicBezTo>
                    <a:pt x="282" y="218"/>
                    <a:pt x="289" y="83"/>
                    <a:pt x="222" y="45"/>
                  </a:cubicBezTo>
                  <a:cubicBezTo>
                    <a:pt x="180" y="23"/>
                    <a:pt x="136" y="16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5" name="Google Shape;8165;p6"/>
            <p:cNvSpPr/>
            <p:nvPr/>
          </p:nvSpPr>
          <p:spPr>
            <a:xfrm>
              <a:off x="-5286446" y="-2023454"/>
              <a:ext cx="6160" cy="23397"/>
            </a:xfrm>
            <a:custGeom>
              <a:avLst/>
              <a:gdLst/>
              <a:ahLst/>
              <a:cxnLst/>
              <a:rect l="l" t="t" r="r" b="b"/>
              <a:pathLst>
                <a:path w="129" h="490" extrusionOk="0">
                  <a:moveTo>
                    <a:pt x="57" y="0"/>
                  </a:moveTo>
                  <a:lnTo>
                    <a:pt x="57" y="0"/>
                  </a:lnTo>
                  <a:cubicBezTo>
                    <a:pt x="46" y="4"/>
                    <a:pt x="42" y="11"/>
                    <a:pt x="42" y="23"/>
                  </a:cubicBezTo>
                  <a:cubicBezTo>
                    <a:pt x="31" y="67"/>
                    <a:pt x="39" y="112"/>
                    <a:pt x="39" y="157"/>
                  </a:cubicBezTo>
                  <a:cubicBezTo>
                    <a:pt x="42" y="150"/>
                    <a:pt x="42" y="142"/>
                    <a:pt x="46" y="138"/>
                  </a:cubicBezTo>
                  <a:cubicBezTo>
                    <a:pt x="65" y="83"/>
                    <a:pt x="57" y="41"/>
                    <a:pt x="57" y="0"/>
                  </a:cubicBezTo>
                  <a:close/>
                  <a:moveTo>
                    <a:pt x="83" y="142"/>
                  </a:moveTo>
                  <a:cubicBezTo>
                    <a:pt x="76" y="142"/>
                    <a:pt x="65" y="142"/>
                    <a:pt x="54" y="150"/>
                  </a:cubicBezTo>
                  <a:cubicBezTo>
                    <a:pt x="50" y="150"/>
                    <a:pt x="42" y="154"/>
                    <a:pt x="39" y="157"/>
                  </a:cubicBezTo>
                  <a:cubicBezTo>
                    <a:pt x="39" y="202"/>
                    <a:pt x="35" y="247"/>
                    <a:pt x="5" y="285"/>
                  </a:cubicBezTo>
                  <a:cubicBezTo>
                    <a:pt x="1" y="292"/>
                    <a:pt x="13" y="302"/>
                    <a:pt x="16" y="314"/>
                  </a:cubicBezTo>
                  <a:cubicBezTo>
                    <a:pt x="16" y="337"/>
                    <a:pt x="20" y="363"/>
                    <a:pt x="16" y="385"/>
                  </a:cubicBezTo>
                  <a:cubicBezTo>
                    <a:pt x="9" y="445"/>
                    <a:pt x="39" y="475"/>
                    <a:pt x="91" y="490"/>
                  </a:cubicBezTo>
                  <a:lnTo>
                    <a:pt x="95" y="490"/>
                  </a:lnTo>
                  <a:cubicBezTo>
                    <a:pt x="95" y="486"/>
                    <a:pt x="95" y="486"/>
                    <a:pt x="91" y="486"/>
                  </a:cubicBezTo>
                  <a:cubicBezTo>
                    <a:pt x="87" y="468"/>
                    <a:pt x="13" y="445"/>
                    <a:pt x="95" y="426"/>
                  </a:cubicBezTo>
                  <a:cubicBezTo>
                    <a:pt x="102" y="426"/>
                    <a:pt x="95" y="415"/>
                    <a:pt x="91" y="407"/>
                  </a:cubicBezTo>
                  <a:cubicBezTo>
                    <a:pt x="42" y="337"/>
                    <a:pt x="91" y="280"/>
                    <a:pt x="113" y="217"/>
                  </a:cubicBezTo>
                  <a:lnTo>
                    <a:pt x="121" y="217"/>
                  </a:lnTo>
                  <a:cubicBezTo>
                    <a:pt x="121" y="195"/>
                    <a:pt x="125" y="172"/>
                    <a:pt x="128" y="154"/>
                  </a:cubicBezTo>
                  <a:cubicBezTo>
                    <a:pt x="113" y="150"/>
                    <a:pt x="102" y="142"/>
                    <a:pt x="83" y="1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6" name="Google Shape;8166;p6"/>
            <p:cNvSpPr/>
            <p:nvPr/>
          </p:nvSpPr>
          <p:spPr>
            <a:xfrm>
              <a:off x="-5208041" y="-1871944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13" y="0"/>
                  </a:moveTo>
                  <a:cubicBezTo>
                    <a:pt x="86" y="0"/>
                    <a:pt x="64" y="12"/>
                    <a:pt x="49" y="50"/>
                  </a:cubicBezTo>
                  <a:cubicBezTo>
                    <a:pt x="41" y="72"/>
                    <a:pt x="19" y="90"/>
                    <a:pt x="1" y="109"/>
                  </a:cubicBezTo>
                  <a:lnTo>
                    <a:pt x="4" y="112"/>
                  </a:lnTo>
                  <a:lnTo>
                    <a:pt x="11" y="112"/>
                  </a:lnTo>
                  <a:cubicBezTo>
                    <a:pt x="49" y="112"/>
                    <a:pt x="56" y="157"/>
                    <a:pt x="86" y="169"/>
                  </a:cubicBezTo>
                  <a:cubicBezTo>
                    <a:pt x="86" y="173"/>
                    <a:pt x="90" y="180"/>
                    <a:pt x="90" y="184"/>
                  </a:cubicBezTo>
                  <a:cubicBezTo>
                    <a:pt x="94" y="184"/>
                    <a:pt x="101" y="176"/>
                    <a:pt x="108" y="176"/>
                  </a:cubicBezTo>
                  <a:cubicBezTo>
                    <a:pt x="113" y="176"/>
                    <a:pt x="116" y="180"/>
                    <a:pt x="120" y="188"/>
                  </a:cubicBezTo>
                  <a:cubicBezTo>
                    <a:pt x="124" y="195"/>
                    <a:pt x="120" y="217"/>
                    <a:pt x="135" y="217"/>
                  </a:cubicBezTo>
                  <a:lnTo>
                    <a:pt x="142" y="217"/>
                  </a:lnTo>
                  <a:cubicBezTo>
                    <a:pt x="165" y="210"/>
                    <a:pt x="172" y="195"/>
                    <a:pt x="168" y="173"/>
                  </a:cubicBezTo>
                  <a:cubicBezTo>
                    <a:pt x="165" y="157"/>
                    <a:pt x="153" y="135"/>
                    <a:pt x="165" y="135"/>
                  </a:cubicBezTo>
                  <a:cubicBezTo>
                    <a:pt x="168" y="135"/>
                    <a:pt x="176" y="139"/>
                    <a:pt x="191" y="150"/>
                  </a:cubicBezTo>
                  <a:lnTo>
                    <a:pt x="194" y="150"/>
                  </a:lnTo>
                  <a:cubicBezTo>
                    <a:pt x="198" y="150"/>
                    <a:pt x="206" y="143"/>
                    <a:pt x="203" y="135"/>
                  </a:cubicBezTo>
                  <a:cubicBezTo>
                    <a:pt x="203" y="131"/>
                    <a:pt x="198" y="124"/>
                    <a:pt x="194" y="124"/>
                  </a:cubicBezTo>
                  <a:cubicBezTo>
                    <a:pt x="172" y="112"/>
                    <a:pt x="150" y="95"/>
                    <a:pt x="161" y="68"/>
                  </a:cubicBezTo>
                  <a:cubicBezTo>
                    <a:pt x="168" y="57"/>
                    <a:pt x="172" y="53"/>
                    <a:pt x="180" y="53"/>
                  </a:cubicBezTo>
                  <a:cubicBezTo>
                    <a:pt x="184" y="53"/>
                    <a:pt x="191" y="57"/>
                    <a:pt x="198" y="60"/>
                  </a:cubicBezTo>
                  <a:cubicBezTo>
                    <a:pt x="203" y="60"/>
                    <a:pt x="210" y="64"/>
                    <a:pt x="217" y="64"/>
                  </a:cubicBezTo>
                  <a:cubicBezTo>
                    <a:pt x="217" y="64"/>
                    <a:pt x="221" y="64"/>
                    <a:pt x="225" y="60"/>
                  </a:cubicBezTo>
                  <a:cubicBezTo>
                    <a:pt x="217" y="53"/>
                    <a:pt x="210" y="42"/>
                    <a:pt x="203" y="34"/>
                  </a:cubicBezTo>
                  <a:lnTo>
                    <a:pt x="198" y="34"/>
                  </a:lnTo>
                  <a:cubicBezTo>
                    <a:pt x="180" y="34"/>
                    <a:pt x="165" y="23"/>
                    <a:pt x="153" y="8"/>
                  </a:cubicBezTo>
                  <a:cubicBezTo>
                    <a:pt x="139" y="0"/>
                    <a:pt x="124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7" name="Google Shape;8167;p6"/>
            <p:cNvSpPr/>
            <p:nvPr/>
          </p:nvSpPr>
          <p:spPr>
            <a:xfrm>
              <a:off x="-5238219" y="-1932109"/>
              <a:ext cx="25212" cy="9550"/>
            </a:xfrm>
            <a:custGeom>
              <a:avLst/>
              <a:gdLst/>
              <a:ahLst/>
              <a:cxnLst/>
              <a:rect l="l" t="t" r="r" b="b"/>
              <a:pathLst>
                <a:path w="528" h="200" extrusionOk="0">
                  <a:moveTo>
                    <a:pt x="41" y="1"/>
                  </a:moveTo>
                  <a:cubicBezTo>
                    <a:pt x="34" y="1"/>
                    <a:pt x="27" y="1"/>
                    <a:pt x="27" y="4"/>
                  </a:cubicBezTo>
                  <a:cubicBezTo>
                    <a:pt x="0" y="38"/>
                    <a:pt x="34" y="154"/>
                    <a:pt x="72" y="166"/>
                  </a:cubicBezTo>
                  <a:cubicBezTo>
                    <a:pt x="112" y="177"/>
                    <a:pt x="154" y="184"/>
                    <a:pt x="195" y="184"/>
                  </a:cubicBezTo>
                  <a:cubicBezTo>
                    <a:pt x="217" y="184"/>
                    <a:pt x="236" y="184"/>
                    <a:pt x="255" y="177"/>
                  </a:cubicBezTo>
                  <a:cubicBezTo>
                    <a:pt x="269" y="173"/>
                    <a:pt x="285" y="169"/>
                    <a:pt x="300" y="169"/>
                  </a:cubicBezTo>
                  <a:cubicBezTo>
                    <a:pt x="314" y="169"/>
                    <a:pt x="329" y="173"/>
                    <a:pt x="341" y="180"/>
                  </a:cubicBezTo>
                  <a:cubicBezTo>
                    <a:pt x="364" y="195"/>
                    <a:pt x="382" y="199"/>
                    <a:pt x="400" y="199"/>
                  </a:cubicBezTo>
                  <a:cubicBezTo>
                    <a:pt x="438" y="199"/>
                    <a:pt x="476" y="184"/>
                    <a:pt x="516" y="180"/>
                  </a:cubicBezTo>
                  <a:cubicBezTo>
                    <a:pt x="524" y="180"/>
                    <a:pt x="524" y="161"/>
                    <a:pt x="528" y="154"/>
                  </a:cubicBezTo>
                  <a:cubicBezTo>
                    <a:pt x="524" y="154"/>
                    <a:pt x="524" y="154"/>
                    <a:pt x="524" y="151"/>
                  </a:cubicBezTo>
                  <a:cubicBezTo>
                    <a:pt x="509" y="143"/>
                    <a:pt x="498" y="139"/>
                    <a:pt x="483" y="139"/>
                  </a:cubicBezTo>
                  <a:cubicBezTo>
                    <a:pt x="471" y="139"/>
                    <a:pt x="460" y="139"/>
                    <a:pt x="445" y="143"/>
                  </a:cubicBezTo>
                  <a:lnTo>
                    <a:pt x="438" y="143"/>
                  </a:lnTo>
                  <a:cubicBezTo>
                    <a:pt x="426" y="143"/>
                    <a:pt x="419" y="139"/>
                    <a:pt x="412" y="132"/>
                  </a:cubicBezTo>
                  <a:lnTo>
                    <a:pt x="386" y="132"/>
                  </a:lnTo>
                  <a:cubicBezTo>
                    <a:pt x="371" y="132"/>
                    <a:pt x="355" y="132"/>
                    <a:pt x="341" y="139"/>
                  </a:cubicBezTo>
                  <a:cubicBezTo>
                    <a:pt x="333" y="147"/>
                    <a:pt x="326" y="147"/>
                    <a:pt x="319" y="147"/>
                  </a:cubicBezTo>
                  <a:cubicBezTo>
                    <a:pt x="311" y="147"/>
                    <a:pt x="303" y="143"/>
                    <a:pt x="296" y="132"/>
                  </a:cubicBezTo>
                  <a:cubicBezTo>
                    <a:pt x="288" y="109"/>
                    <a:pt x="277" y="102"/>
                    <a:pt x="266" y="102"/>
                  </a:cubicBezTo>
                  <a:cubicBezTo>
                    <a:pt x="251" y="102"/>
                    <a:pt x="236" y="109"/>
                    <a:pt x="221" y="113"/>
                  </a:cubicBezTo>
                  <a:cubicBezTo>
                    <a:pt x="217" y="128"/>
                    <a:pt x="240" y="143"/>
                    <a:pt x="221" y="161"/>
                  </a:cubicBezTo>
                  <a:cubicBezTo>
                    <a:pt x="210" y="151"/>
                    <a:pt x="195" y="151"/>
                    <a:pt x="180" y="151"/>
                  </a:cubicBezTo>
                  <a:cubicBezTo>
                    <a:pt x="165" y="151"/>
                    <a:pt x="150" y="151"/>
                    <a:pt x="131" y="154"/>
                  </a:cubicBezTo>
                  <a:cubicBezTo>
                    <a:pt x="83" y="154"/>
                    <a:pt x="45" y="121"/>
                    <a:pt x="41" y="68"/>
                  </a:cubicBezTo>
                  <a:cubicBezTo>
                    <a:pt x="38" y="46"/>
                    <a:pt x="53" y="23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8" name="Google Shape;8168;p6"/>
            <p:cNvSpPr/>
            <p:nvPr/>
          </p:nvSpPr>
          <p:spPr>
            <a:xfrm>
              <a:off x="-5555231" y="-2133041"/>
              <a:ext cx="10982" cy="8786"/>
            </a:xfrm>
            <a:custGeom>
              <a:avLst/>
              <a:gdLst/>
              <a:ahLst/>
              <a:cxnLst/>
              <a:rect l="l" t="t" r="r" b="b"/>
              <a:pathLst>
                <a:path w="230" h="184" extrusionOk="0">
                  <a:moveTo>
                    <a:pt x="95" y="0"/>
                  </a:moveTo>
                  <a:cubicBezTo>
                    <a:pt x="90" y="7"/>
                    <a:pt x="86" y="11"/>
                    <a:pt x="83" y="11"/>
                  </a:cubicBezTo>
                  <a:cubicBezTo>
                    <a:pt x="79" y="11"/>
                    <a:pt x="76" y="7"/>
                    <a:pt x="72" y="7"/>
                  </a:cubicBezTo>
                  <a:cubicBezTo>
                    <a:pt x="68" y="4"/>
                    <a:pt x="64" y="4"/>
                    <a:pt x="60" y="4"/>
                  </a:cubicBezTo>
                  <a:cubicBezTo>
                    <a:pt x="34" y="33"/>
                    <a:pt x="0" y="56"/>
                    <a:pt x="8" y="112"/>
                  </a:cubicBezTo>
                  <a:cubicBezTo>
                    <a:pt x="16" y="153"/>
                    <a:pt x="31" y="164"/>
                    <a:pt x="57" y="180"/>
                  </a:cubicBezTo>
                  <a:cubicBezTo>
                    <a:pt x="72" y="175"/>
                    <a:pt x="86" y="175"/>
                    <a:pt x="102" y="175"/>
                  </a:cubicBezTo>
                  <a:cubicBezTo>
                    <a:pt x="102" y="172"/>
                    <a:pt x="105" y="172"/>
                    <a:pt x="105" y="172"/>
                  </a:cubicBezTo>
                  <a:cubicBezTo>
                    <a:pt x="98" y="161"/>
                    <a:pt x="60" y="149"/>
                    <a:pt x="102" y="135"/>
                  </a:cubicBezTo>
                  <a:cubicBezTo>
                    <a:pt x="121" y="130"/>
                    <a:pt x="135" y="120"/>
                    <a:pt x="150" y="120"/>
                  </a:cubicBezTo>
                  <a:cubicBezTo>
                    <a:pt x="162" y="120"/>
                    <a:pt x="176" y="127"/>
                    <a:pt x="184" y="149"/>
                  </a:cubicBezTo>
                  <a:lnTo>
                    <a:pt x="199" y="149"/>
                  </a:lnTo>
                  <a:cubicBezTo>
                    <a:pt x="199" y="135"/>
                    <a:pt x="229" y="135"/>
                    <a:pt x="214" y="108"/>
                  </a:cubicBezTo>
                  <a:cubicBezTo>
                    <a:pt x="188" y="59"/>
                    <a:pt x="165" y="15"/>
                    <a:pt x="109" y="4"/>
                  </a:cubicBezTo>
                  <a:cubicBezTo>
                    <a:pt x="102" y="4"/>
                    <a:pt x="98" y="4"/>
                    <a:pt x="95" y="0"/>
                  </a:cubicBezTo>
                  <a:close/>
                  <a:moveTo>
                    <a:pt x="57" y="180"/>
                  </a:moveTo>
                  <a:cubicBezTo>
                    <a:pt x="64" y="183"/>
                    <a:pt x="72" y="183"/>
                    <a:pt x="76" y="183"/>
                  </a:cubicBezTo>
                  <a:cubicBezTo>
                    <a:pt x="72" y="183"/>
                    <a:pt x="64" y="180"/>
                    <a:pt x="57" y="18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9" name="Google Shape;8169;p6"/>
            <p:cNvSpPr/>
            <p:nvPr/>
          </p:nvSpPr>
          <p:spPr>
            <a:xfrm>
              <a:off x="-5297285" y="-1842291"/>
              <a:ext cx="8261" cy="18575"/>
            </a:xfrm>
            <a:custGeom>
              <a:avLst/>
              <a:gdLst/>
              <a:ahLst/>
              <a:cxnLst/>
              <a:rect l="l" t="t" r="r" b="b"/>
              <a:pathLst>
                <a:path w="173" h="389" extrusionOk="0">
                  <a:moveTo>
                    <a:pt x="49" y="0"/>
                  </a:moveTo>
                  <a:cubicBezTo>
                    <a:pt x="34" y="19"/>
                    <a:pt x="0" y="30"/>
                    <a:pt x="22" y="64"/>
                  </a:cubicBezTo>
                  <a:cubicBezTo>
                    <a:pt x="41" y="116"/>
                    <a:pt x="64" y="169"/>
                    <a:pt x="98" y="214"/>
                  </a:cubicBezTo>
                  <a:cubicBezTo>
                    <a:pt x="131" y="266"/>
                    <a:pt x="124" y="292"/>
                    <a:pt x="75" y="329"/>
                  </a:cubicBezTo>
                  <a:cubicBezTo>
                    <a:pt x="83" y="355"/>
                    <a:pt x="120" y="355"/>
                    <a:pt x="127" y="381"/>
                  </a:cubicBezTo>
                  <a:lnTo>
                    <a:pt x="127" y="389"/>
                  </a:lnTo>
                  <a:cubicBezTo>
                    <a:pt x="143" y="314"/>
                    <a:pt x="138" y="236"/>
                    <a:pt x="172" y="161"/>
                  </a:cubicBezTo>
                  <a:cubicBezTo>
                    <a:pt x="165" y="154"/>
                    <a:pt x="161" y="142"/>
                    <a:pt x="153" y="135"/>
                  </a:cubicBezTo>
                  <a:cubicBezTo>
                    <a:pt x="143" y="93"/>
                    <a:pt x="101" y="75"/>
                    <a:pt x="83" y="41"/>
                  </a:cubicBezTo>
                  <a:cubicBezTo>
                    <a:pt x="64" y="34"/>
                    <a:pt x="60" y="12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0" name="Google Shape;8170;p6"/>
            <p:cNvSpPr/>
            <p:nvPr/>
          </p:nvSpPr>
          <p:spPr>
            <a:xfrm>
              <a:off x="-5110249" y="-1574891"/>
              <a:ext cx="8643" cy="14277"/>
            </a:xfrm>
            <a:custGeom>
              <a:avLst/>
              <a:gdLst/>
              <a:ahLst/>
              <a:cxnLst/>
              <a:rect l="l" t="t" r="r" b="b"/>
              <a:pathLst>
                <a:path w="181" h="299" extrusionOk="0">
                  <a:moveTo>
                    <a:pt x="132" y="0"/>
                  </a:moveTo>
                  <a:cubicBezTo>
                    <a:pt x="109" y="0"/>
                    <a:pt x="4" y="49"/>
                    <a:pt x="4" y="64"/>
                  </a:cubicBezTo>
                  <a:cubicBezTo>
                    <a:pt x="1" y="101"/>
                    <a:pt x="39" y="109"/>
                    <a:pt x="61" y="131"/>
                  </a:cubicBezTo>
                  <a:cubicBezTo>
                    <a:pt x="65" y="138"/>
                    <a:pt x="72" y="149"/>
                    <a:pt x="79" y="154"/>
                  </a:cubicBezTo>
                  <a:cubicBezTo>
                    <a:pt x="109" y="180"/>
                    <a:pt x="143" y="202"/>
                    <a:pt x="106" y="251"/>
                  </a:cubicBezTo>
                  <a:cubicBezTo>
                    <a:pt x="94" y="266"/>
                    <a:pt x="106" y="288"/>
                    <a:pt x="124" y="295"/>
                  </a:cubicBezTo>
                  <a:cubicBezTo>
                    <a:pt x="135" y="295"/>
                    <a:pt x="146" y="299"/>
                    <a:pt x="154" y="299"/>
                  </a:cubicBezTo>
                  <a:cubicBezTo>
                    <a:pt x="169" y="299"/>
                    <a:pt x="180" y="292"/>
                    <a:pt x="180" y="266"/>
                  </a:cubicBezTo>
                  <a:lnTo>
                    <a:pt x="180" y="266"/>
                  </a:lnTo>
                  <a:cubicBezTo>
                    <a:pt x="173" y="269"/>
                    <a:pt x="165" y="280"/>
                    <a:pt x="154" y="280"/>
                  </a:cubicBezTo>
                  <a:cubicBezTo>
                    <a:pt x="151" y="280"/>
                    <a:pt x="151" y="280"/>
                    <a:pt x="146" y="277"/>
                  </a:cubicBezTo>
                  <a:cubicBezTo>
                    <a:pt x="128" y="269"/>
                    <a:pt x="132" y="251"/>
                    <a:pt x="139" y="235"/>
                  </a:cubicBezTo>
                  <a:cubicBezTo>
                    <a:pt x="146" y="225"/>
                    <a:pt x="146" y="209"/>
                    <a:pt x="161" y="202"/>
                  </a:cubicBezTo>
                  <a:cubicBezTo>
                    <a:pt x="124" y="157"/>
                    <a:pt x="146" y="109"/>
                    <a:pt x="158" y="59"/>
                  </a:cubicBezTo>
                  <a:cubicBezTo>
                    <a:pt x="165" y="33"/>
                    <a:pt x="177" y="7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1" name="Google Shape;8171;p6"/>
            <p:cNvSpPr/>
            <p:nvPr/>
          </p:nvSpPr>
          <p:spPr>
            <a:xfrm>
              <a:off x="-5215728" y="-1958323"/>
              <a:ext cx="13800" cy="18957"/>
            </a:xfrm>
            <a:custGeom>
              <a:avLst/>
              <a:gdLst/>
              <a:ahLst/>
              <a:cxnLst/>
              <a:rect l="l" t="t" r="r" b="b"/>
              <a:pathLst>
                <a:path w="289" h="397" extrusionOk="0">
                  <a:moveTo>
                    <a:pt x="86" y="1"/>
                  </a:moveTo>
                  <a:cubicBezTo>
                    <a:pt x="60" y="1"/>
                    <a:pt x="31" y="4"/>
                    <a:pt x="0" y="4"/>
                  </a:cubicBezTo>
                  <a:lnTo>
                    <a:pt x="0" y="8"/>
                  </a:lnTo>
                  <a:cubicBezTo>
                    <a:pt x="5" y="20"/>
                    <a:pt x="5" y="27"/>
                    <a:pt x="23" y="27"/>
                  </a:cubicBezTo>
                  <a:cubicBezTo>
                    <a:pt x="38" y="27"/>
                    <a:pt x="53" y="20"/>
                    <a:pt x="72" y="20"/>
                  </a:cubicBezTo>
                  <a:cubicBezTo>
                    <a:pt x="79" y="20"/>
                    <a:pt x="90" y="23"/>
                    <a:pt x="98" y="30"/>
                  </a:cubicBezTo>
                  <a:cubicBezTo>
                    <a:pt x="117" y="46"/>
                    <a:pt x="112" y="79"/>
                    <a:pt x="135" y="90"/>
                  </a:cubicBezTo>
                  <a:lnTo>
                    <a:pt x="139" y="90"/>
                  </a:lnTo>
                  <a:cubicBezTo>
                    <a:pt x="162" y="90"/>
                    <a:pt x="172" y="101"/>
                    <a:pt x="188" y="116"/>
                  </a:cubicBezTo>
                  <a:cubicBezTo>
                    <a:pt x="198" y="124"/>
                    <a:pt x="214" y="135"/>
                    <a:pt x="233" y="139"/>
                  </a:cubicBezTo>
                  <a:lnTo>
                    <a:pt x="255" y="139"/>
                  </a:lnTo>
                  <a:cubicBezTo>
                    <a:pt x="247" y="142"/>
                    <a:pt x="240" y="150"/>
                    <a:pt x="236" y="154"/>
                  </a:cubicBezTo>
                  <a:cubicBezTo>
                    <a:pt x="191" y="191"/>
                    <a:pt x="188" y="232"/>
                    <a:pt x="198" y="273"/>
                  </a:cubicBezTo>
                  <a:cubicBezTo>
                    <a:pt x="198" y="289"/>
                    <a:pt x="195" y="299"/>
                    <a:pt x="184" y="307"/>
                  </a:cubicBezTo>
                  <a:cubicBezTo>
                    <a:pt x="154" y="334"/>
                    <a:pt x="124" y="356"/>
                    <a:pt x="94" y="382"/>
                  </a:cubicBezTo>
                  <a:lnTo>
                    <a:pt x="94" y="396"/>
                  </a:lnTo>
                  <a:cubicBezTo>
                    <a:pt x="124" y="382"/>
                    <a:pt x="162" y="386"/>
                    <a:pt x="191" y="378"/>
                  </a:cubicBezTo>
                  <a:cubicBezTo>
                    <a:pt x="243" y="360"/>
                    <a:pt x="259" y="337"/>
                    <a:pt x="233" y="292"/>
                  </a:cubicBezTo>
                  <a:cubicBezTo>
                    <a:pt x="217" y="270"/>
                    <a:pt x="225" y="255"/>
                    <a:pt x="240" y="236"/>
                  </a:cubicBezTo>
                  <a:cubicBezTo>
                    <a:pt x="288" y="180"/>
                    <a:pt x="277" y="139"/>
                    <a:pt x="210" y="98"/>
                  </a:cubicBezTo>
                  <a:cubicBezTo>
                    <a:pt x="176" y="79"/>
                    <a:pt x="131" y="72"/>
                    <a:pt x="128" y="15"/>
                  </a:cubicBezTo>
                  <a:cubicBezTo>
                    <a:pt x="124" y="1"/>
                    <a:pt x="112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2" name="Google Shape;8172;p6"/>
            <p:cNvSpPr/>
            <p:nvPr/>
          </p:nvSpPr>
          <p:spPr>
            <a:xfrm>
              <a:off x="-5526342" y="-2061845"/>
              <a:ext cx="11699" cy="10935"/>
            </a:xfrm>
            <a:custGeom>
              <a:avLst/>
              <a:gdLst/>
              <a:ahLst/>
              <a:cxnLst/>
              <a:rect l="l" t="t" r="r" b="b"/>
              <a:pathLst>
                <a:path w="245" h="229" extrusionOk="0">
                  <a:moveTo>
                    <a:pt x="1" y="75"/>
                  </a:moveTo>
                  <a:cubicBezTo>
                    <a:pt x="1" y="83"/>
                    <a:pt x="1" y="86"/>
                    <a:pt x="5" y="94"/>
                  </a:cubicBezTo>
                  <a:cubicBezTo>
                    <a:pt x="5" y="86"/>
                    <a:pt x="1" y="83"/>
                    <a:pt x="1" y="75"/>
                  </a:cubicBezTo>
                  <a:close/>
                  <a:moveTo>
                    <a:pt x="192" y="0"/>
                  </a:moveTo>
                  <a:cubicBezTo>
                    <a:pt x="180" y="57"/>
                    <a:pt x="162" y="75"/>
                    <a:pt x="109" y="79"/>
                  </a:cubicBezTo>
                  <a:cubicBezTo>
                    <a:pt x="83" y="79"/>
                    <a:pt x="83" y="102"/>
                    <a:pt x="73" y="116"/>
                  </a:cubicBezTo>
                  <a:cubicBezTo>
                    <a:pt x="50" y="105"/>
                    <a:pt x="54" y="75"/>
                    <a:pt x="35" y="60"/>
                  </a:cubicBezTo>
                  <a:cubicBezTo>
                    <a:pt x="16" y="60"/>
                    <a:pt x="5" y="71"/>
                    <a:pt x="5" y="94"/>
                  </a:cubicBezTo>
                  <a:cubicBezTo>
                    <a:pt x="9" y="97"/>
                    <a:pt x="9" y="105"/>
                    <a:pt x="9" y="109"/>
                  </a:cubicBezTo>
                  <a:cubicBezTo>
                    <a:pt x="39" y="128"/>
                    <a:pt x="65" y="150"/>
                    <a:pt x="80" y="183"/>
                  </a:cubicBezTo>
                  <a:lnTo>
                    <a:pt x="80" y="199"/>
                  </a:lnTo>
                  <a:cubicBezTo>
                    <a:pt x="99" y="191"/>
                    <a:pt x="121" y="183"/>
                    <a:pt x="140" y="183"/>
                  </a:cubicBezTo>
                  <a:cubicBezTo>
                    <a:pt x="170" y="183"/>
                    <a:pt x="203" y="199"/>
                    <a:pt x="237" y="228"/>
                  </a:cubicBezTo>
                  <a:cubicBezTo>
                    <a:pt x="180" y="173"/>
                    <a:pt x="244" y="135"/>
                    <a:pt x="244" y="90"/>
                  </a:cubicBezTo>
                  <a:lnTo>
                    <a:pt x="244" y="90"/>
                  </a:lnTo>
                  <a:cubicBezTo>
                    <a:pt x="233" y="94"/>
                    <a:pt x="218" y="109"/>
                    <a:pt x="207" y="109"/>
                  </a:cubicBezTo>
                  <a:cubicBezTo>
                    <a:pt x="203" y="109"/>
                    <a:pt x="199" y="109"/>
                    <a:pt x="196" y="102"/>
                  </a:cubicBezTo>
                  <a:cubicBezTo>
                    <a:pt x="185" y="83"/>
                    <a:pt x="203" y="57"/>
                    <a:pt x="225" y="45"/>
                  </a:cubicBezTo>
                  <a:cubicBezTo>
                    <a:pt x="218" y="30"/>
                    <a:pt x="211" y="7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3" name="Google Shape;8173;p6"/>
            <p:cNvSpPr/>
            <p:nvPr/>
          </p:nvSpPr>
          <p:spPr>
            <a:xfrm>
              <a:off x="-5148067" y="-1782651"/>
              <a:ext cx="13609" cy="8022"/>
            </a:xfrm>
            <a:custGeom>
              <a:avLst/>
              <a:gdLst/>
              <a:ahLst/>
              <a:cxnLst/>
              <a:rect l="l" t="t" r="r" b="b"/>
              <a:pathLst>
                <a:path w="285" h="168" extrusionOk="0">
                  <a:moveTo>
                    <a:pt x="108" y="0"/>
                  </a:moveTo>
                  <a:cubicBezTo>
                    <a:pt x="105" y="7"/>
                    <a:pt x="101" y="11"/>
                    <a:pt x="98" y="19"/>
                  </a:cubicBezTo>
                  <a:cubicBezTo>
                    <a:pt x="68" y="33"/>
                    <a:pt x="56" y="67"/>
                    <a:pt x="34" y="90"/>
                  </a:cubicBezTo>
                  <a:cubicBezTo>
                    <a:pt x="1" y="123"/>
                    <a:pt x="56" y="138"/>
                    <a:pt x="41" y="164"/>
                  </a:cubicBezTo>
                  <a:cubicBezTo>
                    <a:pt x="64" y="127"/>
                    <a:pt x="79" y="86"/>
                    <a:pt x="139" y="86"/>
                  </a:cubicBezTo>
                  <a:lnTo>
                    <a:pt x="142" y="86"/>
                  </a:lnTo>
                  <a:cubicBezTo>
                    <a:pt x="150" y="123"/>
                    <a:pt x="158" y="168"/>
                    <a:pt x="213" y="168"/>
                  </a:cubicBezTo>
                  <a:lnTo>
                    <a:pt x="217" y="168"/>
                  </a:lnTo>
                  <a:cubicBezTo>
                    <a:pt x="232" y="161"/>
                    <a:pt x="243" y="149"/>
                    <a:pt x="247" y="131"/>
                  </a:cubicBezTo>
                  <a:cubicBezTo>
                    <a:pt x="239" y="127"/>
                    <a:pt x="232" y="127"/>
                    <a:pt x="225" y="119"/>
                  </a:cubicBezTo>
                  <a:cubicBezTo>
                    <a:pt x="213" y="112"/>
                    <a:pt x="198" y="104"/>
                    <a:pt x="210" y="86"/>
                  </a:cubicBezTo>
                  <a:cubicBezTo>
                    <a:pt x="210" y="82"/>
                    <a:pt x="217" y="78"/>
                    <a:pt x="221" y="74"/>
                  </a:cubicBezTo>
                  <a:lnTo>
                    <a:pt x="225" y="74"/>
                  </a:lnTo>
                  <a:cubicBezTo>
                    <a:pt x="243" y="74"/>
                    <a:pt x="243" y="93"/>
                    <a:pt x="243" y="109"/>
                  </a:cubicBezTo>
                  <a:cubicBezTo>
                    <a:pt x="247" y="116"/>
                    <a:pt x="247" y="123"/>
                    <a:pt x="247" y="131"/>
                  </a:cubicBezTo>
                  <a:cubicBezTo>
                    <a:pt x="284" y="112"/>
                    <a:pt x="277" y="82"/>
                    <a:pt x="270" y="52"/>
                  </a:cubicBezTo>
                  <a:cubicBezTo>
                    <a:pt x="265" y="33"/>
                    <a:pt x="258" y="30"/>
                    <a:pt x="247" y="30"/>
                  </a:cubicBezTo>
                  <a:cubicBezTo>
                    <a:pt x="236" y="30"/>
                    <a:pt x="225" y="37"/>
                    <a:pt x="213" y="37"/>
                  </a:cubicBezTo>
                  <a:cubicBezTo>
                    <a:pt x="210" y="37"/>
                    <a:pt x="206" y="41"/>
                    <a:pt x="203" y="41"/>
                  </a:cubicBezTo>
                  <a:cubicBezTo>
                    <a:pt x="191" y="41"/>
                    <a:pt x="180" y="33"/>
                    <a:pt x="172" y="22"/>
                  </a:cubicBezTo>
                  <a:cubicBezTo>
                    <a:pt x="161" y="4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4" name="Google Shape;8174;p6"/>
            <p:cNvSpPr/>
            <p:nvPr/>
          </p:nvSpPr>
          <p:spPr>
            <a:xfrm>
              <a:off x="-5385145" y="-1778783"/>
              <a:ext cx="9168" cy="13131"/>
            </a:xfrm>
            <a:custGeom>
              <a:avLst/>
              <a:gdLst/>
              <a:ahLst/>
              <a:cxnLst/>
              <a:rect l="l" t="t" r="r" b="b"/>
              <a:pathLst>
                <a:path w="192" h="275" extrusionOk="0">
                  <a:moveTo>
                    <a:pt x="94" y="158"/>
                  </a:moveTo>
                  <a:cubicBezTo>
                    <a:pt x="125" y="158"/>
                    <a:pt x="135" y="185"/>
                    <a:pt x="144" y="207"/>
                  </a:cubicBezTo>
                  <a:cubicBezTo>
                    <a:pt x="147" y="233"/>
                    <a:pt x="132" y="252"/>
                    <a:pt x="109" y="252"/>
                  </a:cubicBezTo>
                  <a:lnTo>
                    <a:pt x="106" y="252"/>
                  </a:lnTo>
                  <a:cubicBezTo>
                    <a:pt x="76" y="252"/>
                    <a:pt x="49" y="240"/>
                    <a:pt x="46" y="207"/>
                  </a:cubicBezTo>
                  <a:cubicBezTo>
                    <a:pt x="46" y="177"/>
                    <a:pt x="54" y="162"/>
                    <a:pt x="83" y="158"/>
                  </a:cubicBezTo>
                  <a:close/>
                  <a:moveTo>
                    <a:pt x="61" y="1"/>
                  </a:moveTo>
                  <a:cubicBezTo>
                    <a:pt x="35" y="5"/>
                    <a:pt x="39" y="23"/>
                    <a:pt x="46" y="42"/>
                  </a:cubicBezTo>
                  <a:cubicBezTo>
                    <a:pt x="57" y="87"/>
                    <a:pt x="80" y="135"/>
                    <a:pt x="13" y="162"/>
                  </a:cubicBezTo>
                  <a:cubicBezTo>
                    <a:pt x="4" y="162"/>
                    <a:pt x="1" y="177"/>
                    <a:pt x="1" y="180"/>
                  </a:cubicBezTo>
                  <a:cubicBezTo>
                    <a:pt x="1" y="218"/>
                    <a:pt x="61" y="274"/>
                    <a:pt x="91" y="274"/>
                  </a:cubicBezTo>
                  <a:cubicBezTo>
                    <a:pt x="94" y="274"/>
                    <a:pt x="94" y="270"/>
                    <a:pt x="99" y="270"/>
                  </a:cubicBezTo>
                  <a:cubicBezTo>
                    <a:pt x="121" y="266"/>
                    <a:pt x="161" y="274"/>
                    <a:pt x="158" y="247"/>
                  </a:cubicBezTo>
                  <a:cubicBezTo>
                    <a:pt x="151" y="199"/>
                    <a:pt x="192" y="147"/>
                    <a:pt x="154" y="102"/>
                  </a:cubicBezTo>
                  <a:cubicBezTo>
                    <a:pt x="132" y="80"/>
                    <a:pt x="113" y="57"/>
                    <a:pt x="109" y="23"/>
                  </a:cubicBezTo>
                  <a:cubicBezTo>
                    <a:pt x="109" y="5"/>
                    <a:pt x="99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5" name="Google Shape;8175;p6"/>
            <p:cNvSpPr/>
            <p:nvPr/>
          </p:nvSpPr>
          <p:spPr>
            <a:xfrm>
              <a:off x="-5055432" y="-1688584"/>
              <a:ext cx="14516" cy="13752"/>
            </a:xfrm>
            <a:custGeom>
              <a:avLst/>
              <a:gdLst/>
              <a:ahLst/>
              <a:cxnLst/>
              <a:rect l="l" t="t" r="r" b="b"/>
              <a:pathLst>
                <a:path w="304" h="288" extrusionOk="0">
                  <a:moveTo>
                    <a:pt x="206" y="0"/>
                  </a:moveTo>
                  <a:cubicBezTo>
                    <a:pt x="176" y="0"/>
                    <a:pt x="161" y="30"/>
                    <a:pt x="150" y="59"/>
                  </a:cubicBezTo>
                  <a:cubicBezTo>
                    <a:pt x="124" y="119"/>
                    <a:pt x="102" y="183"/>
                    <a:pt x="38" y="228"/>
                  </a:cubicBezTo>
                  <a:cubicBezTo>
                    <a:pt x="0" y="250"/>
                    <a:pt x="8" y="269"/>
                    <a:pt x="64" y="287"/>
                  </a:cubicBezTo>
                  <a:cubicBezTo>
                    <a:pt x="60" y="276"/>
                    <a:pt x="42" y="261"/>
                    <a:pt x="49" y="254"/>
                  </a:cubicBezTo>
                  <a:cubicBezTo>
                    <a:pt x="79" y="242"/>
                    <a:pt x="86" y="206"/>
                    <a:pt x="116" y="194"/>
                  </a:cubicBezTo>
                  <a:cubicBezTo>
                    <a:pt x="120" y="190"/>
                    <a:pt x="128" y="190"/>
                    <a:pt x="131" y="190"/>
                  </a:cubicBezTo>
                  <a:cubicBezTo>
                    <a:pt x="150" y="190"/>
                    <a:pt x="157" y="216"/>
                    <a:pt x="169" y="232"/>
                  </a:cubicBezTo>
                  <a:cubicBezTo>
                    <a:pt x="183" y="183"/>
                    <a:pt x="206" y="142"/>
                    <a:pt x="262" y="127"/>
                  </a:cubicBezTo>
                  <a:cubicBezTo>
                    <a:pt x="304" y="112"/>
                    <a:pt x="281" y="63"/>
                    <a:pt x="288" y="33"/>
                  </a:cubicBezTo>
                  <a:cubicBezTo>
                    <a:pt x="292" y="11"/>
                    <a:pt x="277" y="4"/>
                    <a:pt x="259" y="4"/>
                  </a:cubicBezTo>
                  <a:cubicBezTo>
                    <a:pt x="254" y="4"/>
                    <a:pt x="251" y="4"/>
                    <a:pt x="247" y="7"/>
                  </a:cubicBezTo>
                  <a:cubicBezTo>
                    <a:pt x="247" y="18"/>
                    <a:pt x="247" y="33"/>
                    <a:pt x="251" y="45"/>
                  </a:cubicBezTo>
                  <a:cubicBezTo>
                    <a:pt x="266" y="71"/>
                    <a:pt x="262" y="97"/>
                    <a:pt x="236" y="108"/>
                  </a:cubicBezTo>
                  <a:cubicBezTo>
                    <a:pt x="228" y="112"/>
                    <a:pt x="225" y="112"/>
                    <a:pt x="221" y="112"/>
                  </a:cubicBezTo>
                  <a:cubicBezTo>
                    <a:pt x="202" y="112"/>
                    <a:pt x="187" y="90"/>
                    <a:pt x="180" y="75"/>
                  </a:cubicBezTo>
                  <a:cubicBezTo>
                    <a:pt x="161" y="45"/>
                    <a:pt x="187" y="30"/>
                    <a:pt x="217" y="23"/>
                  </a:cubicBezTo>
                  <a:cubicBezTo>
                    <a:pt x="221" y="18"/>
                    <a:pt x="228" y="11"/>
                    <a:pt x="232" y="7"/>
                  </a:cubicBezTo>
                  <a:cubicBezTo>
                    <a:pt x="221" y="4"/>
                    <a:pt x="214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6" name="Google Shape;8176;p6"/>
            <p:cNvSpPr/>
            <p:nvPr/>
          </p:nvSpPr>
          <p:spPr>
            <a:xfrm>
              <a:off x="-5105951" y="-1848880"/>
              <a:ext cx="11508" cy="7544"/>
            </a:xfrm>
            <a:custGeom>
              <a:avLst/>
              <a:gdLst/>
              <a:ahLst/>
              <a:cxnLst/>
              <a:rect l="l" t="t" r="r" b="b"/>
              <a:pathLst>
                <a:path w="241" h="158" extrusionOk="0">
                  <a:moveTo>
                    <a:pt x="94" y="0"/>
                  </a:moveTo>
                  <a:cubicBezTo>
                    <a:pt x="61" y="19"/>
                    <a:pt x="30" y="33"/>
                    <a:pt x="1" y="52"/>
                  </a:cubicBezTo>
                  <a:cubicBezTo>
                    <a:pt x="11" y="86"/>
                    <a:pt x="19" y="119"/>
                    <a:pt x="45" y="142"/>
                  </a:cubicBezTo>
                  <a:cubicBezTo>
                    <a:pt x="53" y="150"/>
                    <a:pt x="64" y="157"/>
                    <a:pt x="75" y="157"/>
                  </a:cubicBezTo>
                  <a:cubicBezTo>
                    <a:pt x="79" y="157"/>
                    <a:pt x="83" y="157"/>
                    <a:pt x="87" y="153"/>
                  </a:cubicBezTo>
                  <a:cubicBezTo>
                    <a:pt x="109" y="142"/>
                    <a:pt x="94" y="127"/>
                    <a:pt x="87" y="116"/>
                  </a:cubicBezTo>
                  <a:cubicBezTo>
                    <a:pt x="83" y="97"/>
                    <a:pt x="79" y="78"/>
                    <a:pt x="87" y="56"/>
                  </a:cubicBezTo>
                  <a:cubicBezTo>
                    <a:pt x="116" y="64"/>
                    <a:pt x="135" y="83"/>
                    <a:pt x="146" y="109"/>
                  </a:cubicBezTo>
                  <a:cubicBezTo>
                    <a:pt x="161" y="138"/>
                    <a:pt x="168" y="150"/>
                    <a:pt x="176" y="150"/>
                  </a:cubicBezTo>
                  <a:cubicBezTo>
                    <a:pt x="187" y="150"/>
                    <a:pt x="195" y="138"/>
                    <a:pt x="218" y="112"/>
                  </a:cubicBezTo>
                  <a:cubicBezTo>
                    <a:pt x="218" y="105"/>
                    <a:pt x="225" y="105"/>
                    <a:pt x="228" y="101"/>
                  </a:cubicBezTo>
                  <a:cubicBezTo>
                    <a:pt x="232" y="86"/>
                    <a:pt x="240" y="71"/>
                    <a:pt x="240" y="52"/>
                  </a:cubicBezTo>
                  <a:lnTo>
                    <a:pt x="221" y="52"/>
                  </a:lnTo>
                  <a:cubicBezTo>
                    <a:pt x="213" y="52"/>
                    <a:pt x="202" y="52"/>
                    <a:pt x="202" y="48"/>
                  </a:cubicBezTo>
                  <a:cubicBezTo>
                    <a:pt x="184" y="4"/>
                    <a:pt x="135" y="19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7" name="Google Shape;8177;p6"/>
            <p:cNvSpPr/>
            <p:nvPr/>
          </p:nvSpPr>
          <p:spPr>
            <a:xfrm>
              <a:off x="-5212147" y="-1554740"/>
              <a:ext cx="9502" cy="8786"/>
            </a:xfrm>
            <a:custGeom>
              <a:avLst/>
              <a:gdLst/>
              <a:ahLst/>
              <a:cxnLst/>
              <a:rect l="l" t="t" r="r" b="b"/>
              <a:pathLst>
                <a:path w="199" h="184" extrusionOk="0">
                  <a:moveTo>
                    <a:pt x="68" y="1"/>
                  </a:moveTo>
                  <a:cubicBezTo>
                    <a:pt x="53" y="30"/>
                    <a:pt x="1" y="27"/>
                    <a:pt x="8" y="75"/>
                  </a:cubicBezTo>
                  <a:cubicBezTo>
                    <a:pt x="11" y="108"/>
                    <a:pt x="53" y="135"/>
                    <a:pt x="27" y="176"/>
                  </a:cubicBezTo>
                  <a:cubicBezTo>
                    <a:pt x="23" y="180"/>
                    <a:pt x="34" y="184"/>
                    <a:pt x="45" y="184"/>
                  </a:cubicBezTo>
                  <a:cubicBezTo>
                    <a:pt x="49" y="184"/>
                    <a:pt x="56" y="184"/>
                    <a:pt x="64" y="180"/>
                  </a:cubicBezTo>
                  <a:cubicBezTo>
                    <a:pt x="101" y="150"/>
                    <a:pt x="135" y="108"/>
                    <a:pt x="184" y="98"/>
                  </a:cubicBezTo>
                  <a:cubicBezTo>
                    <a:pt x="199" y="94"/>
                    <a:pt x="199" y="79"/>
                    <a:pt x="199" y="64"/>
                  </a:cubicBezTo>
                  <a:cubicBezTo>
                    <a:pt x="194" y="49"/>
                    <a:pt x="187" y="41"/>
                    <a:pt x="172" y="41"/>
                  </a:cubicBezTo>
                  <a:cubicBezTo>
                    <a:pt x="135" y="41"/>
                    <a:pt x="109" y="19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8" name="Google Shape;8178;p6"/>
            <p:cNvSpPr/>
            <p:nvPr/>
          </p:nvSpPr>
          <p:spPr>
            <a:xfrm>
              <a:off x="-5319632" y="-1843198"/>
              <a:ext cx="24687" cy="16092"/>
            </a:xfrm>
            <a:custGeom>
              <a:avLst/>
              <a:gdLst/>
              <a:ahLst/>
              <a:cxnLst/>
              <a:rect l="l" t="t" r="r" b="b"/>
              <a:pathLst>
                <a:path w="517" h="337" extrusionOk="0">
                  <a:moveTo>
                    <a:pt x="476" y="0"/>
                  </a:moveTo>
                  <a:cubicBezTo>
                    <a:pt x="461" y="0"/>
                    <a:pt x="449" y="4"/>
                    <a:pt x="438" y="16"/>
                  </a:cubicBezTo>
                  <a:cubicBezTo>
                    <a:pt x="409" y="49"/>
                    <a:pt x="375" y="60"/>
                    <a:pt x="342" y="60"/>
                  </a:cubicBezTo>
                  <a:cubicBezTo>
                    <a:pt x="315" y="60"/>
                    <a:pt x="289" y="57"/>
                    <a:pt x="263" y="45"/>
                  </a:cubicBezTo>
                  <a:cubicBezTo>
                    <a:pt x="259" y="42"/>
                    <a:pt x="255" y="42"/>
                    <a:pt x="252" y="42"/>
                  </a:cubicBezTo>
                  <a:cubicBezTo>
                    <a:pt x="244" y="42"/>
                    <a:pt x="240" y="45"/>
                    <a:pt x="237" y="49"/>
                  </a:cubicBezTo>
                  <a:cubicBezTo>
                    <a:pt x="192" y="98"/>
                    <a:pt x="140" y="135"/>
                    <a:pt x="90" y="180"/>
                  </a:cubicBezTo>
                  <a:cubicBezTo>
                    <a:pt x="54" y="217"/>
                    <a:pt x="1" y="269"/>
                    <a:pt x="45" y="337"/>
                  </a:cubicBezTo>
                  <a:cubicBezTo>
                    <a:pt x="68" y="281"/>
                    <a:pt x="68" y="214"/>
                    <a:pt x="124" y="180"/>
                  </a:cubicBezTo>
                  <a:cubicBezTo>
                    <a:pt x="147" y="165"/>
                    <a:pt x="169" y="154"/>
                    <a:pt x="185" y="131"/>
                  </a:cubicBezTo>
                  <a:cubicBezTo>
                    <a:pt x="214" y="98"/>
                    <a:pt x="259" y="79"/>
                    <a:pt x="304" y="79"/>
                  </a:cubicBezTo>
                  <a:cubicBezTo>
                    <a:pt x="337" y="79"/>
                    <a:pt x="368" y="86"/>
                    <a:pt x="397" y="105"/>
                  </a:cubicBezTo>
                  <a:cubicBezTo>
                    <a:pt x="431" y="102"/>
                    <a:pt x="461" y="102"/>
                    <a:pt x="490" y="83"/>
                  </a:cubicBezTo>
                  <a:cubicBezTo>
                    <a:pt x="468" y="49"/>
                    <a:pt x="502" y="38"/>
                    <a:pt x="517" y="19"/>
                  </a:cubicBezTo>
                  <a:cubicBezTo>
                    <a:pt x="506" y="4"/>
                    <a:pt x="490" y="0"/>
                    <a:pt x="4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9" name="Google Shape;8179;p6"/>
            <p:cNvSpPr/>
            <p:nvPr/>
          </p:nvSpPr>
          <p:spPr>
            <a:xfrm>
              <a:off x="-5560579" y="-1981196"/>
              <a:ext cx="11126" cy="10601"/>
            </a:xfrm>
            <a:custGeom>
              <a:avLst/>
              <a:gdLst/>
              <a:ahLst/>
              <a:cxnLst/>
              <a:rect l="l" t="t" r="r" b="b"/>
              <a:pathLst>
                <a:path w="233" h="222" extrusionOk="0">
                  <a:moveTo>
                    <a:pt x="86" y="1"/>
                  </a:moveTo>
                  <a:cubicBezTo>
                    <a:pt x="57" y="9"/>
                    <a:pt x="60" y="50"/>
                    <a:pt x="41" y="72"/>
                  </a:cubicBezTo>
                  <a:cubicBezTo>
                    <a:pt x="31" y="87"/>
                    <a:pt x="23" y="102"/>
                    <a:pt x="15" y="121"/>
                  </a:cubicBezTo>
                  <a:cubicBezTo>
                    <a:pt x="0" y="154"/>
                    <a:pt x="23" y="214"/>
                    <a:pt x="53" y="214"/>
                  </a:cubicBezTo>
                  <a:lnTo>
                    <a:pt x="60" y="214"/>
                  </a:lnTo>
                  <a:cubicBezTo>
                    <a:pt x="98" y="202"/>
                    <a:pt x="154" y="221"/>
                    <a:pt x="176" y="166"/>
                  </a:cubicBezTo>
                  <a:lnTo>
                    <a:pt x="176" y="166"/>
                  </a:lnTo>
                  <a:cubicBezTo>
                    <a:pt x="154" y="169"/>
                    <a:pt x="135" y="173"/>
                    <a:pt x="112" y="180"/>
                  </a:cubicBezTo>
                  <a:cubicBezTo>
                    <a:pt x="109" y="180"/>
                    <a:pt x="105" y="185"/>
                    <a:pt x="102" y="185"/>
                  </a:cubicBezTo>
                  <a:cubicBezTo>
                    <a:pt x="90" y="185"/>
                    <a:pt x="83" y="176"/>
                    <a:pt x="76" y="166"/>
                  </a:cubicBezTo>
                  <a:cubicBezTo>
                    <a:pt x="67" y="147"/>
                    <a:pt x="64" y="128"/>
                    <a:pt x="76" y="106"/>
                  </a:cubicBezTo>
                  <a:cubicBezTo>
                    <a:pt x="76" y="102"/>
                    <a:pt x="83" y="98"/>
                    <a:pt x="86" y="98"/>
                  </a:cubicBezTo>
                  <a:cubicBezTo>
                    <a:pt x="109" y="102"/>
                    <a:pt x="124" y="121"/>
                    <a:pt x="146" y="121"/>
                  </a:cubicBezTo>
                  <a:cubicBezTo>
                    <a:pt x="154" y="121"/>
                    <a:pt x="162" y="121"/>
                    <a:pt x="169" y="117"/>
                  </a:cubicBezTo>
                  <a:cubicBezTo>
                    <a:pt x="169" y="117"/>
                    <a:pt x="172" y="150"/>
                    <a:pt x="176" y="166"/>
                  </a:cubicBezTo>
                  <a:cubicBezTo>
                    <a:pt x="233" y="147"/>
                    <a:pt x="198" y="113"/>
                    <a:pt x="184" y="87"/>
                  </a:cubicBezTo>
                  <a:cubicBezTo>
                    <a:pt x="172" y="68"/>
                    <a:pt x="150" y="64"/>
                    <a:pt x="131" y="57"/>
                  </a:cubicBezTo>
                  <a:cubicBezTo>
                    <a:pt x="109" y="45"/>
                    <a:pt x="124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0" name="Google Shape;8180;p6"/>
            <p:cNvSpPr/>
            <p:nvPr/>
          </p:nvSpPr>
          <p:spPr>
            <a:xfrm>
              <a:off x="-5261568" y="-1706442"/>
              <a:ext cx="10935" cy="10171"/>
            </a:xfrm>
            <a:custGeom>
              <a:avLst/>
              <a:gdLst/>
              <a:ahLst/>
              <a:cxnLst/>
              <a:rect l="l" t="t" r="r" b="b"/>
              <a:pathLst>
                <a:path w="229" h="213" extrusionOk="0">
                  <a:moveTo>
                    <a:pt x="206" y="0"/>
                  </a:moveTo>
                  <a:cubicBezTo>
                    <a:pt x="202" y="0"/>
                    <a:pt x="190" y="0"/>
                    <a:pt x="183" y="4"/>
                  </a:cubicBezTo>
                  <a:cubicBezTo>
                    <a:pt x="168" y="11"/>
                    <a:pt x="157" y="11"/>
                    <a:pt x="146" y="11"/>
                  </a:cubicBezTo>
                  <a:cubicBezTo>
                    <a:pt x="130" y="11"/>
                    <a:pt x="120" y="11"/>
                    <a:pt x="108" y="4"/>
                  </a:cubicBezTo>
                  <a:lnTo>
                    <a:pt x="108" y="4"/>
                  </a:lnTo>
                  <a:cubicBezTo>
                    <a:pt x="108" y="19"/>
                    <a:pt x="120" y="41"/>
                    <a:pt x="101" y="41"/>
                  </a:cubicBezTo>
                  <a:lnTo>
                    <a:pt x="94" y="41"/>
                  </a:lnTo>
                  <a:cubicBezTo>
                    <a:pt x="75" y="41"/>
                    <a:pt x="56" y="30"/>
                    <a:pt x="45" y="7"/>
                  </a:cubicBezTo>
                  <a:cubicBezTo>
                    <a:pt x="30" y="15"/>
                    <a:pt x="15" y="22"/>
                    <a:pt x="0" y="30"/>
                  </a:cubicBezTo>
                  <a:cubicBezTo>
                    <a:pt x="0" y="33"/>
                    <a:pt x="0" y="41"/>
                    <a:pt x="4" y="45"/>
                  </a:cubicBezTo>
                  <a:cubicBezTo>
                    <a:pt x="41" y="52"/>
                    <a:pt x="78" y="64"/>
                    <a:pt x="75" y="116"/>
                  </a:cubicBezTo>
                  <a:cubicBezTo>
                    <a:pt x="71" y="138"/>
                    <a:pt x="97" y="142"/>
                    <a:pt x="112" y="157"/>
                  </a:cubicBezTo>
                  <a:cubicBezTo>
                    <a:pt x="94" y="164"/>
                    <a:pt x="75" y="176"/>
                    <a:pt x="59" y="183"/>
                  </a:cubicBezTo>
                  <a:cubicBezTo>
                    <a:pt x="59" y="195"/>
                    <a:pt x="59" y="206"/>
                    <a:pt x="63" y="213"/>
                  </a:cubicBezTo>
                  <a:lnTo>
                    <a:pt x="68" y="213"/>
                  </a:lnTo>
                  <a:cubicBezTo>
                    <a:pt x="90" y="213"/>
                    <a:pt x="108" y="206"/>
                    <a:pt x="123" y="187"/>
                  </a:cubicBezTo>
                  <a:cubicBezTo>
                    <a:pt x="142" y="164"/>
                    <a:pt x="161" y="138"/>
                    <a:pt x="198" y="135"/>
                  </a:cubicBezTo>
                  <a:cubicBezTo>
                    <a:pt x="187" y="97"/>
                    <a:pt x="130" y="60"/>
                    <a:pt x="206" y="45"/>
                  </a:cubicBezTo>
                  <a:cubicBezTo>
                    <a:pt x="213" y="26"/>
                    <a:pt x="228" y="0"/>
                    <a:pt x="2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1" name="Google Shape;8181;p6"/>
            <p:cNvSpPr/>
            <p:nvPr/>
          </p:nvSpPr>
          <p:spPr>
            <a:xfrm>
              <a:off x="-5147207" y="-1857284"/>
              <a:ext cx="15280" cy="9837"/>
            </a:xfrm>
            <a:custGeom>
              <a:avLst/>
              <a:gdLst/>
              <a:ahLst/>
              <a:cxnLst/>
              <a:rect l="l" t="t" r="r" b="b"/>
              <a:pathLst>
                <a:path w="320" h="206" extrusionOk="0">
                  <a:moveTo>
                    <a:pt x="113" y="0"/>
                  </a:moveTo>
                  <a:cubicBezTo>
                    <a:pt x="124" y="23"/>
                    <a:pt x="154" y="7"/>
                    <a:pt x="166" y="26"/>
                  </a:cubicBezTo>
                  <a:cubicBezTo>
                    <a:pt x="203" y="67"/>
                    <a:pt x="185" y="105"/>
                    <a:pt x="158" y="142"/>
                  </a:cubicBezTo>
                  <a:cubicBezTo>
                    <a:pt x="135" y="161"/>
                    <a:pt x="109" y="169"/>
                    <a:pt x="83" y="169"/>
                  </a:cubicBezTo>
                  <a:cubicBezTo>
                    <a:pt x="76" y="169"/>
                    <a:pt x="68" y="164"/>
                    <a:pt x="57" y="164"/>
                  </a:cubicBezTo>
                  <a:lnTo>
                    <a:pt x="31" y="164"/>
                  </a:lnTo>
                  <a:cubicBezTo>
                    <a:pt x="20" y="164"/>
                    <a:pt x="12" y="164"/>
                    <a:pt x="1" y="169"/>
                  </a:cubicBezTo>
                  <a:cubicBezTo>
                    <a:pt x="16" y="191"/>
                    <a:pt x="46" y="187"/>
                    <a:pt x="68" y="202"/>
                  </a:cubicBezTo>
                  <a:cubicBezTo>
                    <a:pt x="76" y="206"/>
                    <a:pt x="87" y="206"/>
                    <a:pt x="98" y="206"/>
                  </a:cubicBezTo>
                  <a:cubicBezTo>
                    <a:pt x="143" y="206"/>
                    <a:pt x="211" y="176"/>
                    <a:pt x="207" y="150"/>
                  </a:cubicBezTo>
                  <a:cubicBezTo>
                    <a:pt x="203" y="97"/>
                    <a:pt x="240" y="97"/>
                    <a:pt x="266" y="86"/>
                  </a:cubicBezTo>
                  <a:cubicBezTo>
                    <a:pt x="289" y="75"/>
                    <a:pt x="311" y="71"/>
                    <a:pt x="319" y="49"/>
                  </a:cubicBezTo>
                  <a:cubicBezTo>
                    <a:pt x="266" y="12"/>
                    <a:pt x="244" y="0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2" name="Google Shape;8182;p6"/>
            <p:cNvSpPr/>
            <p:nvPr/>
          </p:nvSpPr>
          <p:spPr>
            <a:xfrm>
              <a:off x="-5309605" y="-1810012"/>
              <a:ext cx="13609" cy="16283"/>
            </a:xfrm>
            <a:custGeom>
              <a:avLst/>
              <a:gdLst/>
              <a:ahLst/>
              <a:cxnLst/>
              <a:rect l="l" t="t" r="r" b="b"/>
              <a:pathLst>
                <a:path w="285" h="341" extrusionOk="0">
                  <a:moveTo>
                    <a:pt x="225" y="1"/>
                  </a:moveTo>
                  <a:cubicBezTo>
                    <a:pt x="217" y="1"/>
                    <a:pt x="213" y="4"/>
                    <a:pt x="210" y="9"/>
                  </a:cubicBezTo>
                  <a:cubicBezTo>
                    <a:pt x="176" y="27"/>
                    <a:pt x="150" y="45"/>
                    <a:pt x="113" y="45"/>
                  </a:cubicBezTo>
                  <a:lnTo>
                    <a:pt x="105" y="45"/>
                  </a:lnTo>
                  <a:cubicBezTo>
                    <a:pt x="94" y="45"/>
                    <a:pt x="87" y="64"/>
                    <a:pt x="75" y="80"/>
                  </a:cubicBezTo>
                  <a:cubicBezTo>
                    <a:pt x="37" y="132"/>
                    <a:pt x="30" y="195"/>
                    <a:pt x="15" y="255"/>
                  </a:cubicBezTo>
                  <a:cubicBezTo>
                    <a:pt x="1" y="315"/>
                    <a:pt x="15" y="341"/>
                    <a:pt x="68" y="341"/>
                  </a:cubicBezTo>
                  <a:lnTo>
                    <a:pt x="97" y="341"/>
                  </a:lnTo>
                  <a:cubicBezTo>
                    <a:pt x="79" y="292"/>
                    <a:pt x="49" y="247"/>
                    <a:pt x="53" y="195"/>
                  </a:cubicBezTo>
                  <a:lnTo>
                    <a:pt x="53" y="184"/>
                  </a:lnTo>
                  <a:cubicBezTo>
                    <a:pt x="64" y="109"/>
                    <a:pt x="139" y="54"/>
                    <a:pt x="244" y="54"/>
                  </a:cubicBezTo>
                  <a:cubicBezTo>
                    <a:pt x="258" y="54"/>
                    <a:pt x="270" y="54"/>
                    <a:pt x="284" y="57"/>
                  </a:cubicBezTo>
                  <a:lnTo>
                    <a:pt x="284" y="54"/>
                  </a:lnTo>
                  <a:cubicBezTo>
                    <a:pt x="273" y="27"/>
                    <a:pt x="247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3" name="Google Shape;8183;p6"/>
            <p:cNvSpPr/>
            <p:nvPr/>
          </p:nvSpPr>
          <p:spPr>
            <a:xfrm>
              <a:off x="-5223941" y="-1751614"/>
              <a:ext cx="8977" cy="10219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75" y="0"/>
                  </a:moveTo>
                  <a:cubicBezTo>
                    <a:pt x="1" y="19"/>
                    <a:pt x="42" y="75"/>
                    <a:pt x="38" y="116"/>
                  </a:cubicBezTo>
                  <a:cubicBezTo>
                    <a:pt x="60" y="146"/>
                    <a:pt x="53" y="199"/>
                    <a:pt x="109" y="206"/>
                  </a:cubicBezTo>
                  <a:cubicBezTo>
                    <a:pt x="135" y="199"/>
                    <a:pt x="165" y="213"/>
                    <a:pt x="187" y="183"/>
                  </a:cubicBezTo>
                  <a:lnTo>
                    <a:pt x="150" y="183"/>
                  </a:lnTo>
                  <a:cubicBezTo>
                    <a:pt x="143" y="183"/>
                    <a:pt x="135" y="180"/>
                    <a:pt x="135" y="176"/>
                  </a:cubicBezTo>
                  <a:cubicBezTo>
                    <a:pt x="154" y="149"/>
                    <a:pt x="113" y="146"/>
                    <a:pt x="127" y="116"/>
                  </a:cubicBezTo>
                  <a:cubicBezTo>
                    <a:pt x="161" y="37"/>
                    <a:pt x="154" y="34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4" name="Google Shape;8184;p6"/>
            <p:cNvSpPr/>
            <p:nvPr/>
          </p:nvSpPr>
          <p:spPr>
            <a:xfrm>
              <a:off x="-5124144" y="-1792679"/>
              <a:ext cx="12701" cy="10410"/>
            </a:xfrm>
            <a:custGeom>
              <a:avLst/>
              <a:gdLst/>
              <a:ahLst/>
              <a:cxnLst/>
              <a:rect l="l" t="t" r="r" b="b"/>
              <a:pathLst>
                <a:path w="266" h="218" extrusionOk="0">
                  <a:moveTo>
                    <a:pt x="38" y="0"/>
                  </a:moveTo>
                  <a:cubicBezTo>
                    <a:pt x="45" y="31"/>
                    <a:pt x="90" y="27"/>
                    <a:pt x="90" y="60"/>
                  </a:cubicBezTo>
                  <a:cubicBezTo>
                    <a:pt x="94" y="101"/>
                    <a:pt x="64" y="127"/>
                    <a:pt x="64" y="165"/>
                  </a:cubicBezTo>
                  <a:lnTo>
                    <a:pt x="60" y="165"/>
                  </a:lnTo>
                  <a:cubicBezTo>
                    <a:pt x="49" y="165"/>
                    <a:pt x="42" y="162"/>
                    <a:pt x="34" y="157"/>
                  </a:cubicBezTo>
                  <a:cubicBezTo>
                    <a:pt x="26" y="150"/>
                    <a:pt x="19" y="146"/>
                    <a:pt x="8" y="146"/>
                  </a:cubicBezTo>
                  <a:lnTo>
                    <a:pt x="4" y="146"/>
                  </a:lnTo>
                  <a:cubicBezTo>
                    <a:pt x="4" y="146"/>
                    <a:pt x="0" y="146"/>
                    <a:pt x="0" y="150"/>
                  </a:cubicBezTo>
                  <a:cubicBezTo>
                    <a:pt x="16" y="176"/>
                    <a:pt x="45" y="184"/>
                    <a:pt x="68" y="202"/>
                  </a:cubicBezTo>
                  <a:cubicBezTo>
                    <a:pt x="75" y="214"/>
                    <a:pt x="86" y="217"/>
                    <a:pt x="94" y="217"/>
                  </a:cubicBezTo>
                  <a:cubicBezTo>
                    <a:pt x="105" y="217"/>
                    <a:pt x="112" y="214"/>
                    <a:pt x="120" y="210"/>
                  </a:cubicBezTo>
                  <a:cubicBezTo>
                    <a:pt x="142" y="195"/>
                    <a:pt x="165" y="184"/>
                    <a:pt x="191" y="184"/>
                  </a:cubicBezTo>
                  <a:cubicBezTo>
                    <a:pt x="202" y="184"/>
                    <a:pt x="213" y="188"/>
                    <a:pt x="225" y="188"/>
                  </a:cubicBezTo>
                  <a:cubicBezTo>
                    <a:pt x="228" y="191"/>
                    <a:pt x="232" y="191"/>
                    <a:pt x="235" y="191"/>
                  </a:cubicBezTo>
                  <a:cubicBezTo>
                    <a:pt x="262" y="191"/>
                    <a:pt x="266" y="169"/>
                    <a:pt x="240" y="146"/>
                  </a:cubicBezTo>
                  <a:lnTo>
                    <a:pt x="240" y="146"/>
                  </a:lnTo>
                  <a:cubicBezTo>
                    <a:pt x="232" y="162"/>
                    <a:pt x="221" y="165"/>
                    <a:pt x="209" y="165"/>
                  </a:cubicBezTo>
                  <a:cubicBezTo>
                    <a:pt x="202" y="165"/>
                    <a:pt x="195" y="162"/>
                    <a:pt x="187" y="157"/>
                  </a:cubicBezTo>
                  <a:cubicBezTo>
                    <a:pt x="165" y="131"/>
                    <a:pt x="123" y="146"/>
                    <a:pt x="112" y="109"/>
                  </a:cubicBezTo>
                  <a:cubicBezTo>
                    <a:pt x="105" y="79"/>
                    <a:pt x="105" y="49"/>
                    <a:pt x="146" y="41"/>
                  </a:cubicBezTo>
                  <a:cubicBezTo>
                    <a:pt x="153" y="40"/>
                    <a:pt x="162" y="40"/>
                    <a:pt x="171" y="40"/>
                  </a:cubicBezTo>
                  <a:cubicBezTo>
                    <a:pt x="180" y="40"/>
                    <a:pt x="189" y="40"/>
                    <a:pt x="199" y="38"/>
                  </a:cubicBezTo>
                  <a:lnTo>
                    <a:pt x="202" y="38"/>
                  </a:lnTo>
                  <a:cubicBezTo>
                    <a:pt x="157" y="5"/>
                    <a:pt x="105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5" name="Google Shape;8185;p6"/>
            <p:cNvSpPr/>
            <p:nvPr/>
          </p:nvSpPr>
          <p:spPr>
            <a:xfrm>
              <a:off x="-5564685" y="-2109500"/>
              <a:ext cx="12367" cy="10553"/>
            </a:xfrm>
            <a:custGeom>
              <a:avLst/>
              <a:gdLst/>
              <a:ahLst/>
              <a:cxnLst/>
              <a:rect l="l" t="t" r="r" b="b"/>
              <a:pathLst>
                <a:path w="259" h="221" extrusionOk="0">
                  <a:moveTo>
                    <a:pt x="91" y="1"/>
                  </a:moveTo>
                  <a:cubicBezTo>
                    <a:pt x="46" y="19"/>
                    <a:pt x="1" y="41"/>
                    <a:pt x="5" y="98"/>
                  </a:cubicBezTo>
                  <a:cubicBezTo>
                    <a:pt x="5" y="165"/>
                    <a:pt x="79" y="220"/>
                    <a:pt x="146" y="220"/>
                  </a:cubicBezTo>
                  <a:cubicBezTo>
                    <a:pt x="162" y="220"/>
                    <a:pt x="172" y="220"/>
                    <a:pt x="184" y="217"/>
                  </a:cubicBezTo>
                  <a:cubicBezTo>
                    <a:pt x="243" y="194"/>
                    <a:pt x="258" y="131"/>
                    <a:pt x="221" y="56"/>
                  </a:cubicBezTo>
                  <a:lnTo>
                    <a:pt x="221" y="56"/>
                  </a:lnTo>
                  <a:cubicBezTo>
                    <a:pt x="214" y="90"/>
                    <a:pt x="217" y="131"/>
                    <a:pt x="180" y="153"/>
                  </a:cubicBezTo>
                  <a:cubicBezTo>
                    <a:pt x="165" y="161"/>
                    <a:pt x="146" y="165"/>
                    <a:pt x="127" y="165"/>
                  </a:cubicBezTo>
                  <a:cubicBezTo>
                    <a:pt x="98" y="165"/>
                    <a:pt x="68" y="153"/>
                    <a:pt x="49" y="135"/>
                  </a:cubicBezTo>
                  <a:cubicBezTo>
                    <a:pt x="34" y="120"/>
                    <a:pt x="46" y="105"/>
                    <a:pt x="46" y="90"/>
                  </a:cubicBezTo>
                  <a:cubicBezTo>
                    <a:pt x="46" y="53"/>
                    <a:pt x="79" y="30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6" name="Google Shape;8186;p6"/>
            <p:cNvSpPr/>
            <p:nvPr/>
          </p:nvSpPr>
          <p:spPr>
            <a:xfrm>
              <a:off x="-5218737" y="-1902265"/>
              <a:ext cx="21058" cy="7688"/>
            </a:xfrm>
            <a:custGeom>
              <a:avLst/>
              <a:gdLst/>
              <a:ahLst/>
              <a:cxnLst/>
              <a:rect l="l" t="t" r="r" b="b"/>
              <a:pathLst>
                <a:path w="441" h="161" extrusionOk="0">
                  <a:moveTo>
                    <a:pt x="180" y="0"/>
                  </a:moveTo>
                  <a:cubicBezTo>
                    <a:pt x="120" y="0"/>
                    <a:pt x="60" y="34"/>
                    <a:pt x="0" y="49"/>
                  </a:cubicBezTo>
                  <a:cubicBezTo>
                    <a:pt x="23" y="49"/>
                    <a:pt x="37" y="83"/>
                    <a:pt x="60" y="83"/>
                  </a:cubicBezTo>
                  <a:cubicBezTo>
                    <a:pt x="68" y="83"/>
                    <a:pt x="75" y="79"/>
                    <a:pt x="82" y="75"/>
                  </a:cubicBezTo>
                  <a:cubicBezTo>
                    <a:pt x="135" y="67"/>
                    <a:pt x="183" y="41"/>
                    <a:pt x="235" y="41"/>
                  </a:cubicBezTo>
                  <a:lnTo>
                    <a:pt x="265" y="41"/>
                  </a:lnTo>
                  <a:cubicBezTo>
                    <a:pt x="322" y="41"/>
                    <a:pt x="355" y="75"/>
                    <a:pt x="370" y="128"/>
                  </a:cubicBezTo>
                  <a:cubicBezTo>
                    <a:pt x="377" y="150"/>
                    <a:pt x="385" y="161"/>
                    <a:pt x="404" y="161"/>
                  </a:cubicBezTo>
                  <a:cubicBezTo>
                    <a:pt x="441" y="102"/>
                    <a:pt x="363" y="86"/>
                    <a:pt x="359" y="41"/>
                  </a:cubicBezTo>
                  <a:cubicBezTo>
                    <a:pt x="355" y="26"/>
                    <a:pt x="337" y="23"/>
                    <a:pt x="318" y="23"/>
                  </a:cubicBezTo>
                  <a:lnTo>
                    <a:pt x="280" y="23"/>
                  </a:lnTo>
                  <a:cubicBezTo>
                    <a:pt x="273" y="23"/>
                    <a:pt x="265" y="23"/>
                    <a:pt x="258" y="19"/>
                  </a:cubicBezTo>
                  <a:cubicBezTo>
                    <a:pt x="232" y="7"/>
                    <a:pt x="206" y="0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7" name="Google Shape;8187;p6"/>
            <p:cNvSpPr/>
            <p:nvPr/>
          </p:nvSpPr>
          <p:spPr>
            <a:xfrm>
              <a:off x="-5670165" y="-1905846"/>
              <a:ext cx="9311" cy="7735"/>
            </a:xfrm>
            <a:custGeom>
              <a:avLst/>
              <a:gdLst/>
              <a:ahLst/>
              <a:cxnLst/>
              <a:rect l="l" t="t" r="r" b="b"/>
              <a:pathLst>
                <a:path w="195" h="162" extrusionOk="0">
                  <a:moveTo>
                    <a:pt x="135" y="1"/>
                  </a:moveTo>
                  <a:cubicBezTo>
                    <a:pt x="83" y="8"/>
                    <a:pt x="94" y="60"/>
                    <a:pt x="68" y="75"/>
                  </a:cubicBezTo>
                  <a:cubicBezTo>
                    <a:pt x="38" y="90"/>
                    <a:pt x="0" y="94"/>
                    <a:pt x="12" y="135"/>
                  </a:cubicBezTo>
                  <a:cubicBezTo>
                    <a:pt x="16" y="158"/>
                    <a:pt x="23" y="161"/>
                    <a:pt x="34" y="161"/>
                  </a:cubicBezTo>
                  <a:cubicBezTo>
                    <a:pt x="42" y="161"/>
                    <a:pt x="49" y="158"/>
                    <a:pt x="57" y="154"/>
                  </a:cubicBezTo>
                  <a:cubicBezTo>
                    <a:pt x="64" y="150"/>
                    <a:pt x="75" y="146"/>
                    <a:pt x="79" y="146"/>
                  </a:cubicBezTo>
                  <a:lnTo>
                    <a:pt x="112" y="146"/>
                  </a:lnTo>
                  <a:cubicBezTo>
                    <a:pt x="195" y="146"/>
                    <a:pt x="191" y="135"/>
                    <a:pt x="154" y="42"/>
                  </a:cubicBezTo>
                  <a:cubicBezTo>
                    <a:pt x="150" y="30"/>
                    <a:pt x="142" y="15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8" name="Google Shape;8188;p6"/>
            <p:cNvSpPr/>
            <p:nvPr/>
          </p:nvSpPr>
          <p:spPr>
            <a:xfrm>
              <a:off x="-5280668" y="-1876910"/>
              <a:ext cx="9502" cy="9120"/>
            </a:xfrm>
            <a:custGeom>
              <a:avLst/>
              <a:gdLst/>
              <a:ahLst/>
              <a:cxnLst/>
              <a:rect l="l" t="t" r="r" b="b"/>
              <a:pathLst>
                <a:path w="199" h="191" extrusionOk="0">
                  <a:moveTo>
                    <a:pt x="161" y="0"/>
                  </a:moveTo>
                  <a:cubicBezTo>
                    <a:pt x="154" y="0"/>
                    <a:pt x="142" y="7"/>
                    <a:pt x="127" y="19"/>
                  </a:cubicBezTo>
                  <a:cubicBezTo>
                    <a:pt x="127" y="23"/>
                    <a:pt x="127" y="23"/>
                    <a:pt x="123" y="23"/>
                  </a:cubicBezTo>
                  <a:lnTo>
                    <a:pt x="127" y="23"/>
                  </a:lnTo>
                  <a:cubicBezTo>
                    <a:pt x="187" y="42"/>
                    <a:pt x="149" y="94"/>
                    <a:pt x="164" y="127"/>
                  </a:cubicBezTo>
                  <a:cubicBezTo>
                    <a:pt x="168" y="146"/>
                    <a:pt x="161" y="146"/>
                    <a:pt x="154" y="146"/>
                  </a:cubicBezTo>
                  <a:lnTo>
                    <a:pt x="142" y="146"/>
                  </a:lnTo>
                  <a:cubicBezTo>
                    <a:pt x="131" y="146"/>
                    <a:pt x="123" y="149"/>
                    <a:pt x="123" y="157"/>
                  </a:cubicBezTo>
                  <a:cubicBezTo>
                    <a:pt x="119" y="164"/>
                    <a:pt x="112" y="168"/>
                    <a:pt x="101" y="168"/>
                  </a:cubicBezTo>
                  <a:cubicBezTo>
                    <a:pt x="93" y="168"/>
                    <a:pt x="82" y="164"/>
                    <a:pt x="82" y="157"/>
                  </a:cubicBezTo>
                  <a:cubicBezTo>
                    <a:pt x="75" y="146"/>
                    <a:pt x="82" y="142"/>
                    <a:pt x="90" y="142"/>
                  </a:cubicBezTo>
                  <a:lnTo>
                    <a:pt x="97" y="142"/>
                  </a:lnTo>
                  <a:cubicBezTo>
                    <a:pt x="101" y="146"/>
                    <a:pt x="104" y="146"/>
                    <a:pt x="104" y="146"/>
                  </a:cubicBezTo>
                  <a:cubicBezTo>
                    <a:pt x="109" y="146"/>
                    <a:pt x="109" y="142"/>
                    <a:pt x="104" y="142"/>
                  </a:cubicBezTo>
                  <a:cubicBezTo>
                    <a:pt x="71" y="94"/>
                    <a:pt x="116" y="59"/>
                    <a:pt x="123" y="23"/>
                  </a:cubicBezTo>
                  <a:lnTo>
                    <a:pt x="109" y="23"/>
                  </a:lnTo>
                  <a:cubicBezTo>
                    <a:pt x="75" y="45"/>
                    <a:pt x="45" y="75"/>
                    <a:pt x="0" y="78"/>
                  </a:cubicBezTo>
                  <a:cubicBezTo>
                    <a:pt x="4" y="86"/>
                    <a:pt x="4" y="90"/>
                    <a:pt x="0" y="94"/>
                  </a:cubicBezTo>
                  <a:cubicBezTo>
                    <a:pt x="7" y="101"/>
                    <a:pt x="11" y="109"/>
                    <a:pt x="15" y="112"/>
                  </a:cubicBezTo>
                  <a:cubicBezTo>
                    <a:pt x="30" y="135"/>
                    <a:pt x="19" y="183"/>
                    <a:pt x="30" y="183"/>
                  </a:cubicBezTo>
                  <a:cubicBezTo>
                    <a:pt x="59" y="187"/>
                    <a:pt x="90" y="190"/>
                    <a:pt x="123" y="190"/>
                  </a:cubicBezTo>
                  <a:cubicBezTo>
                    <a:pt x="142" y="190"/>
                    <a:pt x="161" y="190"/>
                    <a:pt x="180" y="187"/>
                  </a:cubicBezTo>
                  <a:cubicBezTo>
                    <a:pt x="198" y="187"/>
                    <a:pt x="198" y="172"/>
                    <a:pt x="198" y="157"/>
                  </a:cubicBezTo>
                  <a:cubicBezTo>
                    <a:pt x="176" y="149"/>
                    <a:pt x="180" y="127"/>
                    <a:pt x="180" y="112"/>
                  </a:cubicBezTo>
                  <a:cubicBezTo>
                    <a:pt x="180" y="86"/>
                    <a:pt x="172" y="64"/>
                    <a:pt x="176" y="42"/>
                  </a:cubicBezTo>
                  <a:cubicBezTo>
                    <a:pt x="176" y="11"/>
                    <a:pt x="172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9" name="Google Shape;8189;p6"/>
            <p:cNvSpPr/>
            <p:nvPr/>
          </p:nvSpPr>
          <p:spPr>
            <a:xfrm>
              <a:off x="-5578819" y="-1870893"/>
              <a:ext cx="7926" cy="9693"/>
            </a:xfrm>
            <a:custGeom>
              <a:avLst/>
              <a:gdLst/>
              <a:ahLst/>
              <a:cxnLst/>
              <a:rect l="l" t="t" r="r" b="b"/>
              <a:pathLst>
                <a:path w="166" h="203" extrusionOk="0">
                  <a:moveTo>
                    <a:pt x="140" y="1"/>
                  </a:moveTo>
                  <a:cubicBezTo>
                    <a:pt x="102" y="1"/>
                    <a:pt x="73" y="28"/>
                    <a:pt x="39" y="31"/>
                  </a:cubicBezTo>
                  <a:cubicBezTo>
                    <a:pt x="35" y="38"/>
                    <a:pt x="31" y="42"/>
                    <a:pt x="28" y="50"/>
                  </a:cubicBezTo>
                  <a:cubicBezTo>
                    <a:pt x="23" y="106"/>
                    <a:pt x="1" y="166"/>
                    <a:pt x="68" y="203"/>
                  </a:cubicBezTo>
                  <a:cubicBezTo>
                    <a:pt x="76" y="185"/>
                    <a:pt x="109" y="180"/>
                    <a:pt x="113" y="151"/>
                  </a:cubicBezTo>
                  <a:lnTo>
                    <a:pt x="113" y="151"/>
                  </a:lnTo>
                  <a:cubicBezTo>
                    <a:pt x="109" y="154"/>
                    <a:pt x="106" y="154"/>
                    <a:pt x="106" y="154"/>
                  </a:cubicBezTo>
                  <a:cubicBezTo>
                    <a:pt x="61" y="154"/>
                    <a:pt x="73" y="106"/>
                    <a:pt x="46" y="76"/>
                  </a:cubicBezTo>
                  <a:lnTo>
                    <a:pt x="46" y="76"/>
                  </a:lnTo>
                  <a:cubicBezTo>
                    <a:pt x="106" y="80"/>
                    <a:pt x="99" y="125"/>
                    <a:pt x="113" y="151"/>
                  </a:cubicBezTo>
                  <a:lnTo>
                    <a:pt x="118" y="151"/>
                  </a:lnTo>
                  <a:cubicBezTo>
                    <a:pt x="125" y="151"/>
                    <a:pt x="128" y="151"/>
                    <a:pt x="132" y="154"/>
                  </a:cubicBezTo>
                  <a:cubicBezTo>
                    <a:pt x="135" y="154"/>
                    <a:pt x="144" y="158"/>
                    <a:pt x="147" y="158"/>
                  </a:cubicBezTo>
                  <a:cubicBezTo>
                    <a:pt x="154" y="158"/>
                    <a:pt x="158" y="151"/>
                    <a:pt x="158" y="132"/>
                  </a:cubicBezTo>
                  <a:cubicBezTo>
                    <a:pt x="128" y="87"/>
                    <a:pt x="144" y="46"/>
                    <a:pt x="166" y="5"/>
                  </a:cubicBezTo>
                  <a:cubicBezTo>
                    <a:pt x="154" y="1"/>
                    <a:pt x="147" y="1"/>
                    <a:pt x="1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0" name="Google Shape;8190;p6"/>
            <p:cNvSpPr/>
            <p:nvPr/>
          </p:nvSpPr>
          <p:spPr>
            <a:xfrm>
              <a:off x="-5022054" y="-1773913"/>
              <a:ext cx="12558" cy="5396"/>
            </a:xfrm>
            <a:custGeom>
              <a:avLst/>
              <a:gdLst/>
              <a:ahLst/>
              <a:cxnLst/>
              <a:rect l="l" t="t" r="r" b="b"/>
              <a:pathLst>
                <a:path w="263" h="113" extrusionOk="0">
                  <a:moveTo>
                    <a:pt x="64" y="0"/>
                  </a:moveTo>
                  <a:cubicBezTo>
                    <a:pt x="64" y="15"/>
                    <a:pt x="0" y="41"/>
                    <a:pt x="71" y="48"/>
                  </a:cubicBezTo>
                  <a:cubicBezTo>
                    <a:pt x="94" y="48"/>
                    <a:pt x="98" y="64"/>
                    <a:pt x="102" y="83"/>
                  </a:cubicBezTo>
                  <a:cubicBezTo>
                    <a:pt x="109" y="101"/>
                    <a:pt x="120" y="105"/>
                    <a:pt x="135" y="105"/>
                  </a:cubicBezTo>
                  <a:lnTo>
                    <a:pt x="154" y="105"/>
                  </a:lnTo>
                  <a:cubicBezTo>
                    <a:pt x="161" y="93"/>
                    <a:pt x="172" y="90"/>
                    <a:pt x="180" y="90"/>
                  </a:cubicBezTo>
                  <a:cubicBezTo>
                    <a:pt x="191" y="90"/>
                    <a:pt x="199" y="93"/>
                    <a:pt x="210" y="101"/>
                  </a:cubicBezTo>
                  <a:cubicBezTo>
                    <a:pt x="217" y="109"/>
                    <a:pt x="228" y="112"/>
                    <a:pt x="240" y="112"/>
                  </a:cubicBezTo>
                  <a:lnTo>
                    <a:pt x="247" y="112"/>
                  </a:lnTo>
                  <a:cubicBezTo>
                    <a:pt x="251" y="105"/>
                    <a:pt x="255" y="97"/>
                    <a:pt x="262" y="97"/>
                  </a:cubicBezTo>
                  <a:cubicBezTo>
                    <a:pt x="259" y="83"/>
                    <a:pt x="259" y="71"/>
                    <a:pt x="259" y="56"/>
                  </a:cubicBezTo>
                  <a:cubicBezTo>
                    <a:pt x="255" y="15"/>
                    <a:pt x="240" y="4"/>
                    <a:pt x="191" y="4"/>
                  </a:cubicBezTo>
                  <a:cubicBezTo>
                    <a:pt x="176" y="4"/>
                    <a:pt x="165" y="7"/>
                    <a:pt x="150" y="11"/>
                  </a:cubicBezTo>
                  <a:cubicBezTo>
                    <a:pt x="135" y="15"/>
                    <a:pt x="124" y="15"/>
                    <a:pt x="109" y="15"/>
                  </a:cubicBezTo>
                  <a:cubicBezTo>
                    <a:pt x="94" y="15"/>
                    <a:pt x="79" y="11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1" name="Google Shape;8191;p6"/>
            <p:cNvSpPr/>
            <p:nvPr/>
          </p:nvSpPr>
          <p:spPr>
            <a:xfrm>
              <a:off x="-5212720" y="-1864781"/>
              <a:ext cx="13991" cy="11317"/>
            </a:xfrm>
            <a:custGeom>
              <a:avLst/>
              <a:gdLst/>
              <a:ahLst/>
              <a:cxnLst/>
              <a:rect l="l" t="t" r="r" b="b"/>
              <a:pathLst>
                <a:path w="293" h="237" extrusionOk="0">
                  <a:moveTo>
                    <a:pt x="42" y="0"/>
                  </a:moveTo>
                  <a:cubicBezTo>
                    <a:pt x="1" y="83"/>
                    <a:pt x="1" y="93"/>
                    <a:pt x="57" y="154"/>
                  </a:cubicBezTo>
                  <a:cubicBezTo>
                    <a:pt x="61" y="161"/>
                    <a:pt x="68" y="172"/>
                    <a:pt x="68" y="183"/>
                  </a:cubicBezTo>
                  <a:cubicBezTo>
                    <a:pt x="76" y="221"/>
                    <a:pt x="102" y="224"/>
                    <a:pt x="135" y="232"/>
                  </a:cubicBezTo>
                  <a:cubicBezTo>
                    <a:pt x="147" y="232"/>
                    <a:pt x="158" y="236"/>
                    <a:pt x="170" y="236"/>
                  </a:cubicBezTo>
                  <a:cubicBezTo>
                    <a:pt x="222" y="236"/>
                    <a:pt x="259" y="209"/>
                    <a:pt x="292" y="169"/>
                  </a:cubicBezTo>
                  <a:lnTo>
                    <a:pt x="292" y="169"/>
                  </a:lnTo>
                  <a:cubicBezTo>
                    <a:pt x="244" y="176"/>
                    <a:pt x="196" y="180"/>
                    <a:pt x="147" y="187"/>
                  </a:cubicBezTo>
                  <a:cubicBezTo>
                    <a:pt x="139" y="187"/>
                    <a:pt x="135" y="191"/>
                    <a:pt x="132" y="191"/>
                  </a:cubicBezTo>
                  <a:cubicBezTo>
                    <a:pt x="128" y="191"/>
                    <a:pt x="125" y="187"/>
                    <a:pt x="121" y="183"/>
                  </a:cubicBezTo>
                  <a:cubicBezTo>
                    <a:pt x="102" y="142"/>
                    <a:pt x="54" y="112"/>
                    <a:pt x="61" y="60"/>
                  </a:cubicBezTo>
                  <a:cubicBezTo>
                    <a:pt x="54" y="41"/>
                    <a:pt x="49" y="19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2" name="Google Shape;8192;p6"/>
            <p:cNvSpPr/>
            <p:nvPr/>
          </p:nvSpPr>
          <p:spPr>
            <a:xfrm>
              <a:off x="-5097022" y="-1846397"/>
              <a:ext cx="6637" cy="18622"/>
            </a:xfrm>
            <a:custGeom>
              <a:avLst/>
              <a:gdLst/>
              <a:ahLst/>
              <a:cxnLst/>
              <a:rect l="l" t="t" r="r" b="b"/>
              <a:pathLst>
                <a:path w="139" h="390" extrusionOk="0">
                  <a:moveTo>
                    <a:pt x="53" y="0"/>
                  </a:moveTo>
                  <a:cubicBezTo>
                    <a:pt x="53" y="19"/>
                    <a:pt x="45" y="34"/>
                    <a:pt x="41" y="49"/>
                  </a:cubicBezTo>
                  <a:cubicBezTo>
                    <a:pt x="45" y="90"/>
                    <a:pt x="83" y="127"/>
                    <a:pt x="64" y="172"/>
                  </a:cubicBezTo>
                  <a:cubicBezTo>
                    <a:pt x="79" y="195"/>
                    <a:pt x="90" y="214"/>
                    <a:pt x="57" y="228"/>
                  </a:cubicBezTo>
                  <a:cubicBezTo>
                    <a:pt x="26" y="240"/>
                    <a:pt x="23" y="262"/>
                    <a:pt x="41" y="284"/>
                  </a:cubicBezTo>
                  <a:cubicBezTo>
                    <a:pt x="53" y="288"/>
                    <a:pt x="71" y="288"/>
                    <a:pt x="71" y="295"/>
                  </a:cubicBezTo>
                  <a:cubicBezTo>
                    <a:pt x="64" y="326"/>
                    <a:pt x="57" y="355"/>
                    <a:pt x="23" y="355"/>
                  </a:cubicBezTo>
                  <a:cubicBezTo>
                    <a:pt x="19" y="355"/>
                    <a:pt x="12" y="355"/>
                    <a:pt x="0" y="352"/>
                  </a:cubicBezTo>
                  <a:lnTo>
                    <a:pt x="0" y="355"/>
                  </a:lnTo>
                  <a:cubicBezTo>
                    <a:pt x="8" y="378"/>
                    <a:pt x="15" y="389"/>
                    <a:pt x="26" y="389"/>
                  </a:cubicBezTo>
                  <a:cubicBezTo>
                    <a:pt x="34" y="389"/>
                    <a:pt x="45" y="378"/>
                    <a:pt x="60" y="363"/>
                  </a:cubicBezTo>
                  <a:cubicBezTo>
                    <a:pt x="138" y="281"/>
                    <a:pt x="90" y="176"/>
                    <a:pt x="120" y="90"/>
                  </a:cubicBezTo>
                  <a:cubicBezTo>
                    <a:pt x="124" y="83"/>
                    <a:pt x="116" y="67"/>
                    <a:pt x="112" y="67"/>
                  </a:cubicBezTo>
                  <a:cubicBezTo>
                    <a:pt x="68" y="67"/>
                    <a:pt x="79" y="1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3" name="Google Shape;8193;p6"/>
            <p:cNvSpPr/>
            <p:nvPr/>
          </p:nvSpPr>
          <p:spPr>
            <a:xfrm>
              <a:off x="-5563062" y="-2109691"/>
              <a:ext cx="8261" cy="8070"/>
            </a:xfrm>
            <a:custGeom>
              <a:avLst/>
              <a:gdLst/>
              <a:ahLst/>
              <a:cxnLst/>
              <a:rect l="l" t="t" r="r" b="b"/>
              <a:pathLst>
                <a:path w="173" h="169" extrusionOk="0">
                  <a:moveTo>
                    <a:pt x="79" y="0"/>
                  </a:moveTo>
                  <a:cubicBezTo>
                    <a:pt x="71" y="0"/>
                    <a:pt x="64" y="5"/>
                    <a:pt x="57" y="5"/>
                  </a:cubicBezTo>
                  <a:cubicBezTo>
                    <a:pt x="45" y="34"/>
                    <a:pt x="12" y="57"/>
                    <a:pt x="12" y="94"/>
                  </a:cubicBezTo>
                  <a:cubicBezTo>
                    <a:pt x="12" y="109"/>
                    <a:pt x="0" y="124"/>
                    <a:pt x="15" y="139"/>
                  </a:cubicBezTo>
                  <a:cubicBezTo>
                    <a:pt x="34" y="157"/>
                    <a:pt x="64" y="169"/>
                    <a:pt x="93" y="169"/>
                  </a:cubicBezTo>
                  <a:cubicBezTo>
                    <a:pt x="112" y="169"/>
                    <a:pt x="131" y="165"/>
                    <a:pt x="146" y="157"/>
                  </a:cubicBezTo>
                  <a:lnTo>
                    <a:pt x="124" y="157"/>
                  </a:lnTo>
                  <a:cubicBezTo>
                    <a:pt x="116" y="157"/>
                    <a:pt x="109" y="157"/>
                    <a:pt x="109" y="146"/>
                  </a:cubicBezTo>
                  <a:cubicBezTo>
                    <a:pt x="112" y="112"/>
                    <a:pt x="83" y="86"/>
                    <a:pt x="86" y="53"/>
                  </a:cubicBezTo>
                  <a:lnTo>
                    <a:pt x="93" y="53"/>
                  </a:lnTo>
                  <a:cubicBezTo>
                    <a:pt x="105" y="53"/>
                    <a:pt x="112" y="57"/>
                    <a:pt x="119" y="64"/>
                  </a:cubicBezTo>
                  <a:cubicBezTo>
                    <a:pt x="131" y="72"/>
                    <a:pt x="138" y="79"/>
                    <a:pt x="146" y="79"/>
                  </a:cubicBezTo>
                  <a:cubicBezTo>
                    <a:pt x="154" y="79"/>
                    <a:pt x="161" y="72"/>
                    <a:pt x="172" y="60"/>
                  </a:cubicBezTo>
                  <a:cubicBezTo>
                    <a:pt x="172" y="41"/>
                    <a:pt x="157" y="27"/>
                    <a:pt x="154" y="12"/>
                  </a:cubicBezTo>
                  <a:cubicBezTo>
                    <a:pt x="128" y="12"/>
                    <a:pt x="105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4" name="Google Shape;8194;p6"/>
            <p:cNvSpPr/>
            <p:nvPr/>
          </p:nvSpPr>
          <p:spPr>
            <a:xfrm>
              <a:off x="-5292654" y="-1685050"/>
              <a:ext cx="6828" cy="13418"/>
            </a:xfrm>
            <a:custGeom>
              <a:avLst/>
              <a:gdLst/>
              <a:ahLst/>
              <a:cxnLst/>
              <a:rect l="l" t="t" r="r" b="b"/>
              <a:pathLst>
                <a:path w="143" h="281" extrusionOk="0">
                  <a:moveTo>
                    <a:pt x="53" y="1"/>
                  </a:moveTo>
                  <a:cubicBezTo>
                    <a:pt x="46" y="1"/>
                    <a:pt x="38" y="4"/>
                    <a:pt x="30" y="11"/>
                  </a:cubicBezTo>
                  <a:cubicBezTo>
                    <a:pt x="60" y="64"/>
                    <a:pt x="98" y="116"/>
                    <a:pt x="60" y="184"/>
                  </a:cubicBezTo>
                  <a:cubicBezTo>
                    <a:pt x="60" y="187"/>
                    <a:pt x="64" y="191"/>
                    <a:pt x="68" y="195"/>
                  </a:cubicBezTo>
                  <a:cubicBezTo>
                    <a:pt x="82" y="210"/>
                    <a:pt x="94" y="221"/>
                    <a:pt x="82" y="240"/>
                  </a:cubicBezTo>
                  <a:cubicBezTo>
                    <a:pt x="75" y="251"/>
                    <a:pt x="72" y="255"/>
                    <a:pt x="68" y="255"/>
                  </a:cubicBezTo>
                  <a:cubicBezTo>
                    <a:pt x="56" y="255"/>
                    <a:pt x="49" y="240"/>
                    <a:pt x="38" y="236"/>
                  </a:cubicBezTo>
                  <a:lnTo>
                    <a:pt x="27" y="236"/>
                  </a:lnTo>
                  <a:cubicBezTo>
                    <a:pt x="15" y="236"/>
                    <a:pt x="8" y="240"/>
                    <a:pt x="1" y="251"/>
                  </a:cubicBezTo>
                  <a:cubicBezTo>
                    <a:pt x="15" y="258"/>
                    <a:pt x="30" y="263"/>
                    <a:pt x="46" y="270"/>
                  </a:cubicBezTo>
                  <a:cubicBezTo>
                    <a:pt x="64" y="277"/>
                    <a:pt x="82" y="281"/>
                    <a:pt x="98" y="281"/>
                  </a:cubicBezTo>
                  <a:cubicBezTo>
                    <a:pt x="127" y="281"/>
                    <a:pt x="143" y="258"/>
                    <a:pt x="139" y="206"/>
                  </a:cubicBezTo>
                  <a:cubicBezTo>
                    <a:pt x="139" y="135"/>
                    <a:pt x="113" y="75"/>
                    <a:pt x="75" y="19"/>
                  </a:cubicBezTo>
                  <a:cubicBezTo>
                    <a:pt x="68" y="8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5" name="Google Shape;8195;p6"/>
            <p:cNvSpPr/>
            <p:nvPr/>
          </p:nvSpPr>
          <p:spPr>
            <a:xfrm>
              <a:off x="-5328180" y="-1675214"/>
              <a:ext cx="11317" cy="11460"/>
            </a:xfrm>
            <a:custGeom>
              <a:avLst/>
              <a:gdLst/>
              <a:ahLst/>
              <a:cxnLst/>
              <a:rect l="l" t="t" r="r" b="b"/>
              <a:pathLst>
                <a:path w="237" h="240" extrusionOk="0">
                  <a:moveTo>
                    <a:pt x="72" y="0"/>
                  </a:moveTo>
                  <a:cubicBezTo>
                    <a:pt x="41" y="4"/>
                    <a:pt x="12" y="12"/>
                    <a:pt x="15" y="49"/>
                  </a:cubicBezTo>
                  <a:cubicBezTo>
                    <a:pt x="19" y="105"/>
                    <a:pt x="12" y="153"/>
                    <a:pt x="5" y="206"/>
                  </a:cubicBezTo>
                  <a:cubicBezTo>
                    <a:pt x="0" y="228"/>
                    <a:pt x="8" y="240"/>
                    <a:pt x="23" y="240"/>
                  </a:cubicBezTo>
                  <a:lnTo>
                    <a:pt x="34" y="240"/>
                  </a:lnTo>
                  <a:cubicBezTo>
                    <a:pt x="76" y="217"/>
                    <a:pt x="124" y="217"/>
                    <a:pt x="165" y="202"/>
                  </a:cubicBezTo>
                  <a:cubicBezTo>
                    <a:pt x="233" y="176"/>
                    <a:pt x="236" y="138"/>
                    <a:pt x="188" y="41"/>
                  </a:cubicBezTo>
                  <a:lnTo>
                    <a:pt x="188" y="41"/>
                  </a:lnTo>
                  <a:cubicBezTo>
                    <a:pt x="188" y="60"/>
                    <a:pt x="191" y="79"/>
                    <a:pt x="191" y="97"/>
                  </a:cubicBezTo>
                  <a:cubicBezTo>
                    <a:pt x="184" y="157"/>
                    <a:pt x="169" y="180"/>
                    <a:pt x="128" y="180"/>
                  </a:cubicBezTo>
                  <a:cubicBezTo>
                    <a:pt x="117" y="180"/>
                    <a:pt x="105" y="180"/>
                    <a:pt x="90" y="176"/>
                  </a:cubicBezTo>
                  <a:cubicBezTo>
                    <a:pt x="53" y="169"/>
                    <a:pt x="23" y="109"/>
                    <a:pt x="34" y="60"/>
                  </a:cubicBezTo>
                  <a:cubicBezTo>
                    <a:pt x="41" y="34"/>
                    <a:pt x="60" y="23"/>
                    <a:pt x="72" y="4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6" name="Google Shape;8196;p6"/>
            <p:cNvSpPr/>
            <p:nvPr/>
          </p:nvSpPr>
          <p:spPr>
            <a:xfrm>
              <a:off x="-5147350" y="-1857284"/>
              <a:ext cx="8070" cy="8070"/>
            </a:xfrm>
            <a:custGeom>
              <a:avLst/>
              <a:gdLst/>
              <a:ahLst/>
              <a:cxnLst/>
              <a:rect l="l" t="t" r="r" b="b"/>
              <a:pathLst>
                <a:path w="169" h="169" extrusionOk="0">
                  <a:moveTo>
                    <a:pt x="116" y="0"/>
                  </a:moveTo>
                  <a:cubicBezTo>
                    <a:pt x="90" y="0"/>
                    <a:pt x="64" y="4"/>
                    <a:pt x="41" y="23"/>
                  </a:cubicBezTo>
                  <a:cubicBezTo>
                    <a:pt x="0" y="64"/>
                    <a:pt x="26" y="124"/>
                    <a:pt x="4" y="169"/>
                  </a:cubicBezTo>
                  <a:cubicBezTo>
                    <a:pt x="15" y="164"/>
                    <a:pt x="23" y="164"/>
                    <a:pt x="34" y="164"/>
                  </a:cubicBezTo>
                  <a:lnTo>
                    <a:pt x="60" y="164"/>
                  </a:lnTo>
                  <a:cubicBezTo>
                    <a:pt x="71" y="164"/>
                    <a:pt x="79" y="169"/>
                    <a:pt x="86" y="169"/>
                  </a:cubicBezTo>
                  <a:cubicBezTo>
                    <a:pt x="112" y="169"/>
                    <a:pt x="138" y="161"/>
                    <a:pt x="161" y="142"/>
                  </a:cubicBezTo>
                  <a:cubicBezTo>
                    <a:pt x="98" y="131"/>
                    <a:pt x="86" y="109"/>
                    <a:pt x="120" y="64"/>
                  </a:cubicBezTo>
                  <a:cubicBezTo>
                    <a:pt x="135" y="49"/>
                    <a:pt x="143" y="26"/>
                    <a:pt x="169" y="26"/>
                  </a:cubicBezTo>
                  <a:cubicBezTo>
                    <a:pt x="157" y="7"/>
                    <a:pt x="127" y="23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7" name="Google Shape;8197;p6"/>
            <p:cNvSpPr/>
            <p:nvPr/>
          </p:nvSpPr>
          <p:spPr>
            <a:xfrm>
              <a:off x="-5122186" y="-1704484"/>
              <a:ext cx="11269" cy="17524"/>
            </a:xfrm>
            <a:custGeom>
              <a:avLst/>
              <a:gdLst/>
              <a:ahLst/>
              <a:cxnLst/>
              <a:rect l="l" t="t" r="r" b="b"/>
              <a:pathLst>
                <a:path w="236" h="367" extrusionOk="0">
                  <a:moveTo>
                    <a:pt x="221" y="0"/>
                  </a:moveTo>
                  <a:cubicBezTo>
                    <a:pt x="210" y="23"/>
                    <a:pt x="187" y="23"/>
                    <a:pt x="176" y="37"/>
                  </a:cubicBezTo>
                  <a:cubicBezTo>
                    <a:pt x="180" y="90"/>
                    <a:pt x="150" y="131"/>
                    <a:pt x="120" y="168"/>
                  </a:cubicBezTo>
                  <a:cubicBezTo>
                    <a:pt x="113" y="239"/>
                    <a:pt x="45" y="232"/>
                    <a:pt x="1" y="258"/>
                  </a:cubicBezTo>
                  <a:cubicBezTo>
                    <a:pt x="1" y="269"/>
                    <a:pt x="4" y="284"/>
                    <a:pt x="19" y="288"/>
                  </a:cubicBezTo>
                  <a:cubicBezTo>
                    <a:pt x="87" y="306"/>
                    <a:pt x="90" y="318"/>
                    <a:pt x="56" y="363"/>
                  </a:cubicBezTo>
                  <a:cubicBezTo>
                    <a:pt x="64" y="366"/>
                    <a:pt x="71" y="366"/>
                    <a:pt x="79" y="366"/>
                  </a:cubicBezTo>
                  <a:cubicBezTo>
                    <a:pt x="94" y="366"/>
                    <a:pt x="101" y="359"/>
                    <a:pt x="105" y="329"/>
                  </a:cubicBezTo>
                  <a:cubicBezTo>
                    <a:pt x="109" y="277"/>
                    <a:pt x="109" y="213"/>
                    <a:pt x="158" y="172"/>
                  </a:cubicBezTo>
                  <a:cubicBezTo>
                    <a:pt x="210" y="127"/>
                    <a:pt x="210" y="56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8" name="Google Shape;8198;p6"/>
            <p:cNvSpPr/>
            <p:nvPr/>
          </p:nvSpPr>
          <p:spPr>
            <a:xfrm>
              <a:off x="-5458489" y="-1804282"/>
              <a:ext cx="8452" cy="15758"/>
            </a:xfrm>
            <a:custGeom>
              <a:avLst/>
              <a:gdLst/>
              <a:ahLst/>
              <a:cxnLst/>
              <a:rect l="l" t="t" r="r" b="b"/>
              <a:pathLst>
                <a:path w="177" h="330" extrusionOk="0">
                  <a:moveTo>
                    <a:pt x="75" y="1"/>
                  </a:moveTo>
                  <a:cubicBezTo>
                    <a:pt x="117" y="19"/>
                    <a:pt x="117" y="56"/>
                    <a:pt x="117" y="94"/>
                  </a:cubicBezTo>
                  <a:cubicBezTo>
                    <a:pt x="113" y="105"/>
                    <a:pt x="101" y="124"/>
                    <a:pt x="110" y="127"/>
                  </a:cubicBezTo>
                  <a:cubicBezTo>
                    <a:pt x="127" y="153"/>
                    <a:pt x="139" y="172"/>
                    <a:pt x="110" y="198"/>
                  </a:cubicBezTo>
                  <a:cubicBezTo>
                    <a:pt x="98" y="213"/>
                    <a:pt x="127" y="255"/>
                    <a:pt x="94" y="266"/>
                  </a:cubicBezTo>
                  <a:cubicBezTo>
                    <a:pt x="79" y="274"/>
                    <a:pt x="68" y="274"/>
                    <a:pt x="53" y="274"/>
                  </a:cubicBezTo>
                  <a:cubicBezTo>
                    <a:pt x="34" y="274"/>
                    <a:pt x="20" y="270"/>
                    <a:pt x="1" y="262"/>
                  </a:cubicBezTo>
                  <a:lnTo>
                    <a:pt x="1" y="262"/>
                  </a:lnTo>
                  <a:cubicBezTo>
                    <a:pt x="5" y="296"/>
                    <a:pt x="31" y="300"/>
                    <a:pt x="53" y="315"/>
                  </a:cubicBezTo>
                  <a:cubicBezTo>
                    <a:pt x="68" y="326"/>
                    <a:pt x="79" y="329"/>
                    <a:pt x="91" y="329"/>
                  </a:cubicBezTo>
                  <a:cubicBezTo>
                    <a:pt x="110" y="329"/>
                    <a:pt x="120" y="318"/>
                    <a:pt x="127" y="288"/>
                  </a:cubicBezTo>
                  <a:cubicBezTo>
                    <a:pt x="139" y="239"/>
                    <a:pt x="158" y="187"/>
                    <a:pt x="165" y="135"/>
                  </a:cubicBezTo>
                  <a:cubicBezTo>
                    <a:pt x="177" y="72"/>
                    <a:pt x="132" y="8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9" name="Google Shape;8199;p6"/>
            <p:cNvSpPr/>
            <p:nvPr/>
          </p:nvSpPr>
          <p:spPr>
            <a:xfrm>
              <a:off x="-5539330" y="-1829303"/>
              <a:ext cx="12558" cy="10792"/>
            </a:xfrm>
            <a:custGeom>
              <a:avLst/>
              <a:gdLst/>
              <a:ahLst/>
              <a:cxnLst/>
              <a:rect l="l" t="t" r="r" b="b"/>
              <a:pathLst>
                <a:path w="263" h="226" extrusionOk="0">
                  <a:moveTo>
                    <a:pt x="93" y="1"/>
                  </a:moveTo>
                  <a:cubicBezTo>
                    <a:pt x="67" y="1"/>
                    <a:pt x="41" y="9"/>
                    <a:pt x="34" y="27"/>
                  </a:cubicBezTo>
                  <a:cubicBezTo>
                    <a:pt x="0" y="99"/>
                    <a:pt x="23" y="162"/>
                    <a:pt x="102" y="203"/>
                  </a:cubicBezTo>
                  <a:cubicBezTo>
                    <a:pt x="124" y="214"/>
                    <a:pt x="146" y="225"/>
                    <a:pt x="169" y="225"/>
                  </a:cubicBezTo>
                  <a:cubicBezTo>
                    <a:pt x="180" y="225"/>
                    <a:pt x="191" y="222"/>
                    <a:pt x="198" y="211"/>
                  </a:cubicBezTo>
                  <a:cubicBezTo>
                    <a:pt x="221" y="177"/>
                    <a:pt x="262" y="135"/>
                    <a:pt x="224" y="87"/>
                  </a:cubicBezTo>
                  <a:lnTo>
                    <a:pt x="224" y="87"/>
                  </a:lnTo>
                  <a:cubicBezTo>
                    <a:pt x="224" y="109"/>
                    <a:pt x="217" y="132"/>
                    <a:pt x="198" y="151"/>
                  </a:cubicBezTo>
                  <a:cubicBezTo>
                    <a:pt x="191" y="180"/>
                    <a:pt x="176" y="188"/>
                    <a:pt x="161" y="188"/>
                  </a:cubicBezTo>
                  <a:cubicBezTo>
                    <a:pt x="150" y="188"/>
                    <a:pt x="135" y="180"/>
                    <a:pt x="120" y="173"/>
                  </a:cubicBezTo>
                  <a:cubicBezTo>
                    <a:pt x="45" y="158"/>
                    <a:pt x="57" y="102"/>
                    <a:pt x="64" y="49"/>
                  </a:cubicBezTo>
                  <a:cubicBezTo>
                    <a:pt x="83" y="35"/>
                    <a:pt x="102" y="27"/>
                    <a:pt x="124" y="27"/>
                  </a:cubicBezTo>
                  <a:cubicBezTo>
                    <a:pt x="146" y="27"/>
                    <a:pt x="165" y="35"/>
                    <a:pt x="188" y="42"/>
                  </a:cubicBezTo>
                  <a:cubicBezTo>
                    <a:pt x="169" y="16"/>
                    <a:pt x="128" y="1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0" name="Google Shape;8200;p6"/>
            <p:cNvSpPr/>
            <p:nvPr/>
          </p:nvSpPr>
          <p:spPr>
            <a:xfrm>
              <a:off x="-5305307" y="-1667908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68" y="0"/>
                  </a:moveTo>
                  <a:cubicBezTo>
                    <a:pt x="11" y="23"/>
                    <a:pt x="0" y="64"/>
                    <a:pt x="11" y="120"/>
                  </a:cubicBezTo>
                  <a:cubicBezTo>
                    <a:pt x="52" y="146"/>
                    <a:pt x="90" y="173"/>
                    <a:pt x="138" y="173"/>
                  </a:cubicBezTo>
                  <a:lnTo>
                    <a:pt x="142" y="173"/>
                  </a:lnTo>
                  <a:cubicBezTo>
                    <a:pt x="138" y="146"/>
                    <a:pt x="149" y="123"/>
                    <a:pt x="164" y="101"/>
                  </a:cubicBezTo>
                  <a:cubicBezTo>
                    <a:pt x="183" y="75"/>
                    <a:pt x="180" y="49"/>
                    <a:pt x="149" y="30"/>
                  </a:cubicBezTo>
                  <a:lnTo>
                    <a:pt x="149" y="30"/>
                  </a:lnTo>
                  <a:cubicBezTo>
                    <a:pt x="157" y="64"/>
                    <a:pt x="142" y="71"/>
                    <a:pt x="123" y="71"/>
                  </a:cubicBezTo>
                  <a:lnTo>
                    <a:pt x="75" y="71"/>
                  </a:lnTo>
                  <a:cubicBezTo>
                    <a:pt x="52" y="71"/>
                    <a:pt x="71" y="42"/>
                    <a:pt x="68" y="27"/>
                  </a:cubicBezTo>
                  <a:lnTo>
                    <a:pt x="68" y="4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1" name="Google Shape;8201;p6"/>
            <p:cNvSpPr/>
            <p:nvPr/>
          </p:nvSpPr>
          <p:spPr>
            <a:xfrm>
              <a:off x="-5175905" y="-1758203"/>
              <a:ext cx="11269" cy="9837"/>
            </a:xfrm>
            <a:custGeom>
              <a:avLst/>
              <a:gdLst/>
              <a:ahLst/>
              <a:cxnLst/>
              <a:rect l="l" t="t" r="r" b="b"/>
              <a:pathLst>
                <a:path w="236" h="206" extrusionOk="0">
                  <a:moveTo>
                    <a:pt x="131" y="0"/>
                  </a:moveTo>
                  <a:cubicBezTo>
                    <a:pt x="116" y="0"/>
                    <a:pt x="105" y="4"/>
                    <a:pt x="90" y="11"/>
                  </a:cubicBezTo>
                  <a:cubicBezTo>
                    <a:pt x="71" y="23"/>
                    <a:pt x="41" y="33"/>
                    <a:pt x="37" y="63"/>
                  </a:cubicBezTo>
                  <a:cubicBezTo>
                    <a:pt x="49" y="60"/>
                    <a:pt x="63" y="56"/>
                    <a:pt x="71" y="49"/>
                  </a:cubicBezTo>
                  <a:cubicBezTo>
                    <a:pt x="86" y="37"/>
                    <a:pt x="101" y="30"/>
                    <a:pt x="113" y="30"/>
                  </a:cubicBezTo>
                  <a:cubicBezTo>
                    <a:pt x="131" y="30"/>
                    <a:pt x="146" y="45"/>
                    <a:pt x="158" y="75"/>
                  </a:cubicBezTo>
                  <a:cubicBezTo>
                    <a:pt x="168" y="94"/>
                    <a:pt x="202" y="120"/>
                    <a:pt x="172" y="142"/>
                  </a:cubicBezTo>
                  <a:cubicBezTo>
                    <a:pt x="161" y="153"/>
                    <a:pt x="142" y="157"/>
                    <a:pt x="123" y="157"/>
                  </a:cubicBezTo>
                  <a:cubicBezTo>
                    <a:pt x="108" y="157"/>
                    <a:pt x="97" y="153"/>
                    <a:pt x="82" y="146"/>
                  </a:cubicBezTo>
                  <a:cubicBezTo>
                    <a:pt x="53" y="130"/>
                    <a:pt x="30" y="104"/>
                    <a:pt x="37" y="63"/>
                  </a:cubicBezTo>
                  <a:lnTo>
                    <a:pt x="37" y="63"/>
                  </a:lnTo>
                  <a:cubicBezTo>
                    <a:pt x="1" y="78"/>
                    <a:pt x="15" y="101"/>
                    <a:pt x="27" y="123"/>
                  </a:cubicBezTo>
                  <a:cubicBezTo>
                    <a:pt x="41" y="153"/>
                    <a:pt x="139" y="206"/>
                    <a:pt x="176" y="206"/>
                  </a:cubicBezTo>
                  <a:lnTo>
                    <a:pt x="180" y="206"/>
                  </a:lnTo>
                  <a:cubicBezTo>
                    <a:pt x="217" y="202"/>
                    <a:pt x="236" y="172"/>
                    <a:pt x="217" y="130"/>
                  </a:cubicBezTo>
                  <a:cubicBezTo>
                    <a:pt x="202" y="101"/>
                    <a:pt x="180" y="71"/>
                    <a:pt x="168" y="33"/>
                  </a:cubicBezTo>
                  <a:cubicBezTo>
                    <a:pt x="161" y="7"/>
                    <a:pt x="146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2" name="Google Shape;8202;p6"/>
            <p:cNvSpPr/>
            <p:nvPr/>
          </p:nvSpPr>
          <p:spPr>
            <a:xfrm>
              <a:off x="-5055097" y="-1776826"/>
              <a:ext cx="8261" cy="6685"/>
            </a:xfrm>
            <a:custGeom>
              <a:avLst/>
              <a:gdLst/>
              <a:ahLst/>
              <a:cxnLst/>
              <a:rect l="l" t="t" r="r" b="b"/>
              <a:pathLst>
                <a:path w="173" h="140" extrusionOk="0">
                  <a:moveTo>
                    <a:pt x="95" y="1"/>
                  </a:moveTo>
                  <a:cubicBezTo>
                    <a:pt x="76" y="1"/>
                    <a:pt x="64" y="16"/>
                    <a:pt x="45" y="23"/>
                  </a:cubicBezTo>
                  <a:cubicBezTo>
                    <a:pt x="9" y="39"/>
                    <a:pt x="1" y="68"/>
                    <a:pt x="16" y="106"/>
                  </a:cubicBezTo>
                  <a:cubicBezTo>
                    <a:pt x="27" y="128"/>
                    <a:pt x="42" y="139"/>
                    <a:pt x="61" y="139"/>
                  </a:cubicBezTo>
                  <a:cubicBezTo>
                    <a:pt x="68" y="139"/>
                    <a:pt x="79" y="139"/>
                    <a:pt x="95" y="132"/>
                  </a:cubicBezTo>
                  <a:cubicBezTo>
                    <a:pt x="102" y="125"/>
                    <a:pt x="113" y="128"/>
                    <a:pt x="124" y="125"/>
                  </a:cubicBezTo>
                  <a:cubicBezTo>
                    <a:pt x="166" y="94"/>
                    <a:pt x="173" y="61"/>
                    <a:pt x="124" y="31"/>
                  </a:cubicBezTo>
                  <a:cubicBezTo>
                    <a:pt x="113" y="23"/>
                    <a:pt x="105" y="13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3" name="Google Shape;8203;p6"/>
            <p:cNvSpPr/>
            <p:nvPr/>
          </p:nvSpPr>
          <p:spPr>
            <a:xfrm>
              <a:off x="-5153606" y="-1643126"/>
              <a:ext cx="8404" cy="9216"/>
            </a:xfrm>
            <a:custGeom>
              <a:avLst/>
              <a:gdLst/>
              <a:ahLst/>
              <a:cxnLst/>
              <a:rect l="l" t="t" r="r" b="b"/>
              <a:pathLst>
                <a:path w="176" h="193" extrusionOk="0">
                  <a:moveTo>
                    <a:pt x="131" y="1"/>
                  </a:moveTo>
                  <a:cubicBezTo>
                    <a:pt x="109" y="1"/>
                    <a:pt x="86" y="1"/>
                    <a:pt x="86" y="35"/>
                  </a:cubicBezTo>
                  <a:cubicBezTo>
                    <a:pt x="101" y="68"/>
                    <a:pt x="79" y="91"/>
                    <a:pt x="57" y="106"/>
                  </a:cubicBezTo>
                  <a:lnTo>
                    <a:pt x="53" y="110"/>
                  </a:lnTo>
                  <a:cubicBezTo>
                    <a:pt x="45" y="110"/>
                    <a:pt x="41" y="94"/>
                    <a:pt x="41" y="83"/>
                  </a:cubicBezTo>
                  <a:cubicBezTo>
                    <a:pt x="0" y="94"/>
                    <a:pt x="19" y="117"/>
                    <a:pt x="31" y="136"/>
                  </a:cubicBezTo>
                  <a:cubicBezTo>
                    <a:pt x="53" y="162"/>
                    <a:pt x="75" y="192"/>
                    <a:pt x="112" y="192"/>
                  </a:cubicBezTo>
                  <a:cubicBezTo>
                    <a:pt x="131" y="173"/>
                    <a:pt x="176" y="184"/>
                    <a:pt x="172" y="139"/>
                  </a:cubicBezTo>
                  <a:cubicBezTo>
                    <a:pt x="117" y="87"/>
                    <a:pt x="112" y="68"/>
                    <a:pt x="165" y="27"/>
                  </a:cubicBezTo>
                  <a:cubicBezTo>
                    <a:pt x="157" y="20"/>
                    <a:pt x="146" y="13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4" name="Google Shape;8204;p6"/>
            <p:cNvSpPr/>
            <p:nvPr/>
          </p:nvSpPr>
          <p:spPr>
            <a:xfrm>
              <a:off x="-5335294" y="-1629374"/>
              <a:ext cx="11269" cy="6828"/>
            </a:xfrm>
            <a:custGeom>
              <a:avLst/>
              <a:gdLst/>
              <a:ahLst/>
              <a:cxnLst/>
              <a:rect l="l" t="t" r="r" b="b"/>
              <a:pathLst>
                <a:path w="236" h="143" extrusionOk="0">
                  <a:moveTo>
                    <a:pt x="127" y="1"/>
                  </a:moveTo>
                  <a:cubicBezTo>
                    <a:pt x="120" y="1"/>
                    <a:pt x="112" y="5"/>
                    <a:pt x="104" y="8"/>
                  </a:cubicBezTo>
                  <a:cubicBezTo>
                    <a:pt x="104" y="46"/>
                    <a:pt x="90" y="75"/>
                    <a:pt x="45" y="75"/>
                  </a:cubicBezTo>
                  <a:lnTo>
                    <a:pt x="37" y="75"/>
                  </a:lnTo>
                  <a:cubicBezTo>
                    <a:pt x="23" y="75"/>
                    <a:pt x="7" y="79"/>
                    <a:pt x="0" y="94"/>
                  </a:cubicBezTo>
                  <a:cubicBezTo>
                    <a:pt x="11" y="91"/>
                    <a:pt x="23" y="91"/>
                    <a:pt x="33" y="91"/>
                  </a:cubicBezTo>
                  <a:lnTo>
                    <a:pt x="68" y="91"/>
                  </a:lnTo>
                  <a:cubicBezTo>
                    <a:pt x="78" y="94"/>
                    <a:pt x="90" y="94"/>
                    <a:pt x="101" y="94"/>
                  </a:cubicBezTo>
                  <a:cubicBezTo>
                    <a:pt x="116" y="94"/>
                    <a:pt x="131" y="94"/>
                    <a:pt x="142" y="87"/>
                  </a:cubicBezTo>
                  <a:lnTo>
                    <a:pt x="149" y="87"/>
                  </a:lnTo>
                  <a:cubicBezTo>
                    <a:pt x="157" y="87"/>
                    <a:pt x="164" y="94"/>
                    <a:pt x="168" y="101"/>
                  </a:cubicBezTo>
                  <a:cubicBezTo>
                    <a:pt x="172" y="117"/>
                    <a:pt x="157" y="124"/>
                    <a:pt x="146" y="132"/>
                  </a:cubicBezTo>
                  <a:cubicBezTo>
                    <a:pt x="168" y="139"/>
                    <a:pt x="183" y="143"/>
                    <a:pt x="199" y="143"/>
                  </a:cubicBezTo>
                  <a:cubicBezTo>
                    <a:pt x="225" y="143"/>
                    <a:pt x="228" y="117"/>
                    <a:pt x="235" y="46"/>
                  </a:cubicBezTo>
                  <a:cubicBezTo>
                    <a:pt x="228" y="39"/>
                    <a:pt x="225" y="34"/>
                    <a:pt x="216" y="31"/>
                  </a:cubicBezTo>
                  <a:cubicBezTo>
                    <a:pt x="187" y="27"/>
                    <a:pt x="16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5" name="Google Shape;8205;p6"/>
            <p:cNvSpPr/>
            <p:nvPr/>
          </p:nvSpPr>
          <p:spPr>
            <a:xfrm>
              <a:off x="-5630724" y="-1870654"/>
              <a:ext cx="6637" cy="9454"/>
            </a:xfrm>
            <a:custGeom>
              <a:avLst/>
              <a:gdLst/>
              <a:ahLst/>
              <a:cxnLst/>
              <a:rect l="l" t="t" r="r" b="b"/>
              <a:pathLst>
                <a:path w="139" h="198" extrusionOk="0">
                  <a:moveTo>
                    <a:pt x="87" y="0"/>
                  </a:moveTo>
                  <a:cubicBezTo>
                    <a:pt x="68" y="0"/>
                    <a:pt x="53" y="30"/>
                    <a:pt x="34" y="37"/>
                  </a:cubicBezTo>
                  <a:cubicBezTo>
                    <a:pt x="19" y="41"/>
                    <a:pt x="4" y="49"/>
                    <a:pt x="1" y="63"/>
                  </a:cubicBezTo>
                  <a:cubicBezTo>
                    <a:pt x="1" y="68"/>
                    <a:pt x="4" y="68"/>
                    <a:pt x="8" y="68"/>
                  </a:cubicBezTo>
                  <a:cubicBezTo>
                    <a:pt x="11" y="68"/>
                    <a:pt x="19" y="63"/>
                    <a:pt x="23" y="63"/>
                  </a:cubicBezTo>
                  <a:lnTo>
                    <a:pt x="42" y="63"/>
                  </a:lnTo>
                  <a:cubicBezTo>
                    <a:pt x="53" y="63"/>
                    <a:pt x="56" y="68"/>
                    <a:pt x="56" y="78"/>
                  </a:cubicBezTo>
                  <a:cubicBezTo>
                    <a:pt x="45" y="104"/>
                    <a:pt x="97" y="146"/>
                    <a:pt x="38" y="157"/>
                  </a:cubicBezTo>
                  <a:cubicBezTo>
                    <a:pt x="49" y="172"/>
                    <a:pt x="64" y="198"/>
                    <a:pt x="83" y="198"/>
                  </a:cubicBezTo>
                  <a:cubicBezTo>
                    <a:pt x="87" y="198"/>
                    <a:pt x="94" y="194"/>
                    <a:pt x="97" y="194"/>
                  </a:cubicBezTo>
                  <a:cubicBezTo>
                    <a:pt x="123" y="183"/>
                    <a:pt x="135" y="157"/>
                    <a:pt x="132" y="127"/>
                  </a:cubicBezTo>
                  <a:cubicBezTo>
                    <a:pt x="132" y="116"/>
                    <a:pt x="139" y="108"/>
                    <a:pt x="139" y="97"/>
                  </a:cubicBezTo>
                  <a:cubicBezTo>
                    <a:pt x="132" y="63"/>
                    <a:pt x="132" y="26"/>
                    <a:pt x="106" y="4"/>
                  </a:cubicBezTo>
                  <a:cubicBezTo>
                    <a:pt x="97" y="0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6" name="Google Shape;8206;p6"/>
            <p:cNvSpPr/>
            <p:nvPr/>
          </p:nvSpPr>
          <p:spPr>
            <a:xfrm>
              <a:off x="-5323357" y="-1867264"/>
              <a:ext cx="10028" cy="6303"/>
            </a:xfrm>
            <a:custGeom>
              <a:avLst/>
              <a:gdLst/>
              <a:ahLst/>
              <a:cxnLst/>
              <a:rect l="l" t="t" r="r" b="b"/>
              <a:pathLst>
                <a:path w="210" h="132" extrusionOk="0">
                  <a:moveTo>
                    <a:pt x="123" y="0"/>
                  </a:moveTo>
                  <a:cubicBezTo>
                    <a:pt x="97" y="0"/>
                    <a:pt x="71" y="4"/>
                    <a:pt x="45" y="4"/>
                  </a:cubicBezTo>
                  <a:cubicBezTo>
                    <a:pt x="30" y="19"/>
                    <a:pt x="16" y="30"/>
                    <a:pt x="1" y="41"/>
                  </a:cubicBezTo>
                  <a:lnTo>
                    <a:pt x="1" y="56"/>
                  </a:lnTo>
                  <a:cubicBezTo>
                    <a:pt x="27" y="67"/>
                    <a:pt x="56" y="78"/>
                    <a:pt x="68" y="109"/>
                  </a:cubicBezTo>
                  <a:cubicBezTo>
                    <a:pt x="75" y="123"/>
                    <a:pt x="83" y="131"/>
                    <a:pt x="90" y="131"/>
                  </a:cubicBezTo>
                  <a:cubicBezTo>
                    <a:pt x="97" y="131"/>
                    <a:pt x="109" y="123"/>
                    <a:pt x="116" y="112"/>
                  </a:cubicBezTo>
                  <a:lnTo>
                    <a:pt x="116" y="109"/>
                  </a:lnTo>
                  <a:cubicBezTo>
                    <a:pt x="90" y="86"/>
                    <a:pt x="75" y="59"/>
                    <a:pt x="75" y="26"/>
                  </a:cubicBezTo>
                  <a:lnTo>
                    <a:pt x="75" y="26"/>
                  </a:lnTo>
                  <a:cubicBezTo>
                    <a:pt x="101" y="45"/>
                    <a:pt x="113" y="71"/>
                    <a:pt x="116" y="104"/>
                  </a:cubicBezTo>
                  <a:cubicBezTo>
                    <a:pt x="120" y="104"/>
                    <a:pt x="120" y="101"/>
                    <a:pt x="123" y="101"/>
                  </a:cubicBezTo>
                  <a:cubicBezTo>
                    <a:pt x="132" y="93"/>
                    <a:pt x="135" y="90"/>
                    <a:pt x="142" y="90"/>
                  </a:cubicBezTo>
                  <a:cubicBezTo>
                    <a:pt x="158" y="90"/>
                    <a:pt x="168" y="116"/>
                    <a:pt x="184" y="123"/>
                  </a:cubicBezTo>
                  <a:cubicBezTo>
                    <a:pt x="187" y="119"/>
                    <a:pt x="191" y="119"/>
                    <a:pt x="199" y="119"/>
                  </a:cubicBezTo>
                  <a:cubicBezTo>
                    <a:pt x="210" y="112"/>
                    <a:pt x="210" y="101"/>
                    <a:pt x="210" y="90"/>
                  </a:cubicBezTo>
                  <a:cubicBezTo>
                    <a:pt x="199" y="41"/>
                    <a:pt x="161" y="19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7" name="Google Shape;8207;p6"/>
            <p:cNvSpPr/>
            <p:nvPr/>
          </p:nvSpPr>
          <p:spPr>
            <a:xfrm>
              <a:off x="-5276562" y="-2043844"/>
              <a:ext cx="9120" cy="6160"/>
            </a:xfrm>
            <a:custGeom>
              <a:avLst/>
              <a:gdLst/>
              <a:ahLst/>
              <a:cxnLst/>
              <a:rect l="l" t="t" r="r" b="b"/>
              <a:pathLst>
                <a:path w="191" h="129" extrusionOk="0">
                  <a:moveTo>
                    <a:pt x="26" y="1"/>
                  </a:moveTo>
                  <a:cubicBezTo>
                    <a:pt x="15" y="5"/>
                    <a:pt x="4" y="8"/>
                    <a:pt x="0" y="20"/>
                  </a:cubicBezTo>
                  <a:cubicBezTo>
                    <a:pt x="0" y="27"/>
                    <a:pt x="4" y="39"/>
                    <a:pt x="11" y="39"/>
                  </a:cubicBezTo>
                  <a:cubicBezTo>
                    <a:pt x="56" y="39"/>
                    <a:pt x="59" y="79"/>
                    <a:pt x="82" y="101"/>
                  </a:cubicBezTo>
                  <a:cubicBezTo>
                    <a:pt x="94" y="113"/>
                    <a:pt x="101" y="128"/>
                    <a:pt x="116" y="128"/>
                  </a:cubicBezTo>
                  <a:cubicBezTo>
                    <a:pt x="120" y="128"/>
                    <a:pt x="127" y="128"/>
                    <a:pt x="130" y="120"/>
                  </a:cubicBezTo>
                  <a:cubicBezTo>
                    <a:pt x="157" y="101"/>
                    <a:pt x="190" y="87"/>
                    <a:pt x="183" y="49"/>
                  </a:cubicBezTo>
                  <a:cubicBezTo>
                    <a:pt x="175" y="27"/>
                    <a:pt x="164" y="5"/>
                    <a:pt x="135" y="5"/>
                  </a:cubicBezTo>
                  <a:cubicBezTo>
                    <a:pt x="112" y="5"/>
                    <a:pt x="94" y="8"/>
                    <a:pt x="71" y="8"/>
                  </a:cubicBezTo>
                  <a:cubicBezTo>
                    <a:pt x="56" y="8"/>
                    <a:pt x="41" y="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8" name="Google Shape;8208;p6"/>
            <p:cNvSpPr/>
            <p:nvPr/>
          </p:nvSpPr>
          <p:spPr>
            <a:xfrm>
              <a:off x="-5240893" y="-1978140"/>
              <a:ext cx="10600" cy="6112"/>
            </a:xfrm>
            <a:custGeom>
              <a:avLst/>
              <a:gdLst/>
              <a:ahLst/>
              <a:cxnLst/>
              <a:rect l="l" t="t" r="r" b="b"/>
              <a:pathLst>
                <a:path w="222" h="128" extrusionOk="0">
                  <a:moveTo>
                    <a:pt x="79" y="0"/>
                  </a:moveTo>
                  <a:cubicBezTo>
                    <a:pt x="64" y="0"/>
                    <a:pt x="53" y="12"/>
                    <a:pt x="27" y="42"/>
                  </a:cubicBezTo>
                  <a:cubicBezTo>
                    <a:pt x="1" y="71"/>
                    <a:pt x="16" y="98"/>
                    <a:pt x="11" y="128"/>
                  </a:cubicBezTo>
                  <a:lnTo>
                    <a:pt x="27" y="128"/>
                  </a:lnTo>
                  <a:cubicBezTo>
                    <a:pt x="64" y="128"/>
                    <a:pt x="53" y="71"/>
                    <a:pt x="90" y="68"/>
                  </a:cubicBezTo>
                  <a:lnTo>
                    <a:pt x="94" y="68"/>
                  </a:lnTo>
                  <a:cubicBezTo>
                    <a:pt x="109" y="68"/>
                    <a:pt x="116" y="79"/>
                    <a:pt x="128" y="86"/>
                  </a:cubicBezTo>
                  <a:cubicBezTo>
                    <a:pt x="135" y="98"/>
                    <a:pt x="146" y="109"/>
                    <a:pt x="158" y="109"/>
                  </a:cubicBezTo>
                  <a:cubicBezTo>
                    <a:pt x="165" y="109"/>
                    <a:pt x="168" y="105"/>
                    <a:pt x="176" y="102"/>
                  </a:cubicBezTo>
                  <a:lnTo>
                    <a:pt x="187" y="102"/>
                  </a:lnTo>
                  <a:cubicBezTo>
                    <a:pt x="202" y="102"/>
                    <a:pt x="206" y="124"/>
                    <a:pt x="218" y="128"/>
                  </a:cubicBezTo>
                  <a:cubicBezTo>
                    <a:pt x="218" y="86"/>
                    <a:pt x="221" y="45"/>
                    <a:pt x="165" y="45"/>
                  </a:cubicBezTo>
                  <a:lnTo>
                    <a:pt x="154" y="45"/>
                  </a:lnTo>
                  <a:cubicBezTo>
                    <a:pt x="146" y="45"/>
                    <a:pt x="139" y="34"/>
                    <a:pt x="132" y="26"/>
                  </a:cubicBezTo>
                  <a:cubicBezTo>
                    <a:pt x="106" y="8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9" name="Google Shape;8209;p6"/>
            <p:cNvSpPr/>
            <p:nvPr/>
          </p:nvSpPr>
          <p:spPr>
            <a:xfrm>
              <a:off x="-5508818" y="-1915301"/>
              <a:ext cx="7926" cy="6112"/>
            </a:xfrm>
            <a:custGeom>
              <a:avLst/>
              <a:gdLst/>
              <a:ahLst/>
              <a:cxnLst/>
              <a:rect l="l" t="t" r="r" b="b"/>
              <a:pathLst>
                <a:path w="166" h="128" extrusionOk="0">
                  <a:moveTo>
                    <a:pt x="94" y="0"/>
                  </a:moveTo>
                  <a:cubicBezTo>
                    <a:pt x="87" y="0"/>
                    <a:pt x="75" y="0"/>
                    <a:pt x="68" y="4"/>
                  </a:cubicBezTo>
                  <a:cubicBezTo>
                    <a:pt x="34" y="11"/>
                    <a:pt x="1" y="30"/>
                    <a:pt x="15" y="78"/>
                  </a:cubicBezTo>
                  <a:cubicBezTo>
                    <a:pt x="23" y="109"/>
                    <a:pt x="46" y="128"/>
                    <a:pt x="79" y="128"/>
                  </a:cubicBezTo>
                  <a:cubicBezTo>
                    <a:pt x="87" y="128"/>
                    <a:pt x="94" y="128"/>
                    <a:pt x="105" y="123"/>
                  </a:cubicBezTo>
                  <a:cubicBezTo>
                    <a:pt x="120" y="120"/>
                    <a:pt x="135" y="113"/>
                    <a:pt x="146" y="105"/>
                  </a:cubicBezTo>
                  <a:cubicBezTo>
                    <a:pt x="165" y="61"/>
                    <a:pt x="132" y="3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0" name="Google Shape;8210;p6"/>
            <p:cNvSpPr/>
            <p:nvPr/>
          </p:nvSpPr>
          <p:spPr>
            <a:xfrm>
              <a:off x="-5022054" y="-1773913"/>
              <a:ext cx="7354" cy="9120"/>
            </a:xfrm>
            <a:custGeom>
              <a:avLst/>
              <a:gdLst/>
              <a:ahLst/>
              <a:cxnLst/>
              <a:rect l="l" t="t" r="r" b="b"/>
              <a:pathLst>
                <a:path w="154" h="191" extrusionOk="0">
                  <a:moveTo>
                    <a:pt x="60" y="0"/>
                  </a:moveTo>
                  <a:cubicBezTo>
                    <a:pt x="38" y="0"/>
                    <a:pt x="19" y="7"/>
                    <a:pt x="4" y="22"/>
                  </a:cubicBezTo>
                  <a:lnTo>
                    <a:pt x="4" y="38"/>
                  </a:lnTo>
                  <a:cubicBezTo>
                    <a:pt x="0" y="93"/>
                    <a:pt x="19" y="142"/>
                    <a:pt x="49" y="190"/>
                  </a:cubicBezTo>
                  <a:cubicBezTo>
                    <a:pt x="64" y="187"/>
                    <a:pt x="71" y="172"/>
                    <a:pt x="79" y="161"/>
                  </a:cubicBezTo>
                  <a:cubicBezTo>
                    <a:pt x="83" y="145"/>
                    <a:pt x="90" y="142"/>
                    <a:pt x="102" y="142"/>
                  </a:cubicBezTo>
                  <a:cubicBezTo>
                    <a:pt x="109" y="142"/>
                    <a:pt x="116" y="145"/>
                    <a:pt x="124" y="153"/>
                  </a:cubicBezTo>
                  <a:cubicBezTo>
                    <a:pt x="146" y="153"/>
                    <a:pt x="154" y="138"/>
                    <a:pt x="154" y="119"/>
                  </a:cubicBezTo>
                  <a:lnTo>
                    <a:pt x="154" y="105"/>
                  </a:lnTo>
                  <a:lnTo>
                    <a:pt x="135" y="105"/>
                  </a:lnTo>
                  <a:cubicBezTo>
                    <a:pt x="120" y="105"/>
                    <a:pt x="109" y="101"/>
                    <a:pt x="102" y="83"/>
                  </a:cubicBezTo>
                  <a:cubicBezTo>
                    <a:pt x="98" y="64"/>
                    <a:pt x="94" y="48"/>
                    <a:pt x="71" y="48"/>
                  </a:cubicBezTo>
                  <a:cubicBezTo>
                    <a:pt x="0" y="41"/>
                    <a:pt x="64" y="15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1" name="Google Shape;8211;p6"/>
            <p:cNvSpPr/>
            <p:nvPr/>
          </p:nvSpPr>
          <p:spPr>
            <a:xfrm>
              <a:off x="-5246814" y="-1963480"/>
              <a:ext cx="13991" cy="13036"/>
            </a:xfrm>
            <a:custGeom>
              <a:avLst/>
              <a:gdLst/>
              <a:ahLst/>
              <a:cxnLst/>
              <a:rect l="l" t="t" r="r" b="b"/>
              <a:pathLst>
                <a:path w="293" h="273" extrusionOk="0">
                  <a:moveTo>
                    <a:pt x="38" y="0"/>
                  </a:moveTo>
                  <a:lnTo>
                    <a:pt x="38" y="4"/>
                  </a:lnTo>
                  <a:cubicBezTo>
                    <a:pt x="16" y="41"/>
                    <a:pt x="42" y="86"/>
                    <a:pt x="20" y="123"/>
                  </a:cubicBezTo>
                  <a:cubicBezTo>
                    <a:pt x="1" y="154"/>
                    <a:pt x="16" y="164"/>
                    <a:pt x="50" y="180"/>
                  </a:cubicBezTo>
                  <a:cubicBezTo>
                    <a:pt x="95" y="195"/>
                    <a:pt x="158" y="190"/>
                    <a:pt x="188" y="250"/>
                  </a:cubicBezTo>
                  <a:cubicBezTo>
                    <a:pt x="195" y="262"/>
                    <a:pt x="211" y="273"/>
                    <a:pt x="225" y="273"/>
                  </a:cubicBezTo>
                  <a:cubicBezTo>
                    <a:pt x="240" y="273"/>
                    <a:pt x="256" y="262"/>
                    <a:pt x="263" y="243"/>
                  </a:cubicBezTo>
                  <a:cubicBezTo>
                    <a:pt x="270" y="228"/>
                    <a:pt x="282" y="217"/>
                    <a:pt x="292" y="206"/>
                  </a:cubicBezTo>
                  <a:lnTo>
                    <a:pt x="292" y="206"/>
                  </a:lnTo>
                  <a:cubicBezTo>
                    <a:pt x="278" y="209"/>
                    <a:pt x="263" y="213"/>
                    <a:pt x="248" y="213"/>
                  </a:cubicBezTo>
                  <a:cubicBezTo>
                    <a:pt x="173" y="213"/>
                    <a:pt x="113" y="164"/>
                    <a:pt x="38" y="145"/>
                  </a:cubicBezTo>
                  <a:cubicBezTo>
                    <a:pt x="35" y="142"/>
                    <a:pt x="35" y="142"/>
                    <a:pt x="31" y="142"/>
                  </a:cubicBezTo>
                  <a:lnTo>
                    <a:pt x="38" y="142"/>
                  </a:lnTo>
                  <a:cubicBezTo>
                    <a:pt x="68" y="131"/>
                    <a:pt x="109" y="135"/>
                    <a:pt x="68" y="90"/>
                  </a:cubicBezTo>
                  <a:cubicBezTo>
                    <a:pt x="50" y="67"/>
                    <a:pt x="50" y="3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2" name="Google Shape;8212;p6"/>
            <p:cNvSpPr/>
            <p:nvPr/>
          </p:nvSpPr>
          <p:spPr>
            <a:xfrm>
              <a:off x="-5133598" y="-1796069"/>
              <a:ext cx="10553" cy="10553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57" y="49"/>
                    <a:pt x="164" y="102"/>
                    <a:pt x="109" y="138"/>
                  </a:cubicBezTo>
                  <a:cubicBezTo>
                    <a:pt x="79" y="105"/>
                    <a:pt x="15" y="94"/>
                    <a:pt x="26" y="26"/>
                  </a:cubicBezTo>
                  <a:lnTo>
                    <a:pt x="26" y="26"/>
                  </a:lnTo>
                  <a:cubicBezTo>
                    <a:pt x="0" y="57"/>
                    <a:pt x="4" y="102"/>
                    <a:pt x="30" y="120"/>
                  </a:cubicBezTo>
                  <a:cubicBezTo>
                    <a:pt x="83" y="157"/>
                    <a:pt x="138" y="191"/>
                    <a:pt x="198" y="221"/>
                  </a:cubicBezTo>
                  <a:lnTo>
                    <a:pt x="202" y="217"/>
                  </a:lnTo>
                  <a:cubicBezTo>
                    <a:pt x="195" y="206"/>
                    <a:pt x="191" y="191"/>
                    <a:pt x="183" y="183"/>
                  </a:cubicBezTo>
                  <a:cubicBezTo>
                    <a:pt x="153" y="154"/>
                    <a:pt x="157" y="131"/>
                    <a:pt x="191" y="109"/>
                  </a:cubicBezTo>
                  <a:cubicBezTo>
                    <a:pt x="195" y="94"/>
                    <a:pt x="206" y="83"/>
                    <a:pt x="221" y="76"/>
                  </a:cubicBezTo>
                  <a:cubicBezTo>
                    <a:pt x="206" y="41"/>
                    <a:pt x="179" y="19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3" name="Google Shape;8213;p6"/>
            <p:cNvSpPr/>
            <p:nvPr/>
          </p:nvSpPr>
          <p:spPr>
            <a:xfrm>
              <a:off x="-5255552" y="-2008843"/>
              <a:ext cx="9025" cy="18049"/>
            </a:xfrm>
            <a:custGeom>
              <a:avLst/>
              <a:gdLst/>
              <a:ahLst/>
              <a:cxnLst/>
              <a:rect l="l" t="t" r="r" b="b"/>
              <a:pathLst>
                <a:path w="189" h="378" extrusionOk="0">
                  <a:moveTo>
                    <a:pt x="180" y="1"/>
                  </a:moveTo>
                  <a:cubicBezTo>
                    <a:pt x="154" y="1"/>
                    <a:pt x="128" y="5"/>
                    <a:pt x="102" y="5"/>
                  </a:cubicBezTo>
                  <a:cubicBezTo>
                    <a:pt x="143" y="79"/>
                    <a:pt x="135" y="153"/>
                    <a:pt x="102" y="229"/>
                  </a:cubicBezTo>
                  <a:cubicBezTo>
                    <a:pt x="94" y="251"/>
                    <a:pt x="64" y="243"/>
                    <a:pt x="57" y="262"/>
                  </a:cubicBezTo>
                  <a:cubicBezTo>
                    <a:pt x="54" y="310"/>
                    <a:pt x="1" y="333"/>
                    <a:pt x="1" y="378"/>
                  </a:cubicBezTo>
                  <a:cubicBezTo>
                    <a:pt x="38" y="345"/>
                    <a:pt x="76" y="310"/>
                    <a:pt x="113" y="277"/>
                  </a:cubicBezTo>
                  <a:cubicBezTo>
                    <a:pt x="139" y="251"/>
                    <a:pt x="154" y="221"/>
                    <a:pt x="147" y="180"/>
                  </a:cubicBezTo>
                  <a:cubicBezTo>
                    <a:pt x="143" y="162"/>
                    <a:pt x="143" y="139"/>
                    <a:pt x="158" y="120"/>
                  </a:cubicBezTo>
                  <a:cubicBezTo>
                    <a:pt x="173" y="105"/>
                    <a:pt x="169" y="91"/>
                    <a:pt x="154" y="72"/>
                  </a:cubicBezTo>
                  <a:cubicBezTo>
                    <a:pt x="125" y="41"/>
                    <a:pt x="151" y="49"/>
                    <a:pt x="169" y="41"/>
                  </a:cubicBezTo>
                  <a:cubicBezTo>
                    <a:pt x="188" y="34"/>
                    <a:pt x="180" y="15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4" name="Google Shape;8214;p6"/>
            <p:cNvSpPr/>
            <p:nvPr/>
          </p:nvSpPr>
          <p:spPr>
            <a:xfrm>
              <a:off x="-5602169" y="-2139296"/>
              <a:ext cx="7926" cy="8213"/>
            </a:xfrm>
            <a:custGeom>
              <a:avLst/>
              <a:gdLst/>
              <a:ahLst/>
              <a:cxnLst/>
              <a:rect l="l" t="t" r="r" b="b"/>
              <a:pathLst>
                <a:path w="166" h="172" extrusionOk="0">
                  <a:moveTo>
                    <a:pt x="162" y="26"/>
                  </a:moveTo>
                  <a:lnTo>
                    <a:pt x="162" y="26"/>
                  </a:lnTo>
                  <a:cubicBezTo>
                    <a:pt x="162" y="30"/>
                    <a:pt x="165" y="33"/>
                    <a:pt x="165" y="37"/>
                  </a:cubicBezTo>
                  <a:cubicBezTo>
                    <a:pt x="165" y="33"/>
                    <a:pt x="165" y="30"/>
                    <a:pt x="162" y="26"/>
                  </a:cubicBezTo>
                  <a:close/>
                  <a:moveTo>
                    <a:pt x="79" y="0"/>
                  </a:moveTo>
                  <a:cubicBezTo>
                    <a:pt x="75" y="15"/>
                    <a:pt x="64" y="30"/>
                    <a:pt x="68" y="49"/>
                  </a:cubicBezTo>
                  <a:cubicBezTo>
                    <a:pt x="86" y="68"/>
                    <a:pt x="64" y="78"/>
                    <a:pt x="53" y="78"/>
                  </a:cubicBezTo>
                  <a:cubicBezTo>
                    <a:pt x="31" y="75"/>
                    <a:pt x="38" y="52"/>
                    <a:pt x="34" y="37"/>
                  </a:cubicBezTo>
                  <a:lnTo>
                    <a:pt x="1" y="37"/>
                  </a:lnTo>
                  <a:cubicBezTo>
                    <a:pt x="8" y="52"/>
                    <a:pt x="23" y="68"/>
                    <a:pt x="12" y="86"/>
                  </a:cubicBezTo>
                  <a:cubicBezTo>
                    <a:pt x="1" y="116"/>
                    <a:pt x="12" y="138"/>
                    <a:pt x="27" y="164"/>
                  </a:cubicBezTo>
                  <a:cubicBezTo>
                    <a:pt x="31" y="164"/>
                    <a:pt x="38" y="164"/>
                    <a:pt x="41" y="161"/>
                  </a:cubicBezTo>
                  <a:cubicBezTo>
                    <a:pt x="49" y="157"/>
                    <a:pt x="57" y="154"/>
                    <a:pt x="64" y="154"/>
                  </a:cubicBezTo>
                  <a:cubicBezTo>
                    <a:pt x="79" y="154"/>
                    <a:pt x="91" y="168"/>
                    <a:pt x="105" y="172"/>
                  </a:cubicBezTo>
                  <a:cubicBezTo>
                    <a:pt x="113" y="168"/>
                    <a:pt x="117" y="161"/>
                    <a:pt x="120" y="157"/>
                  </a:cubicBezTo>
                  <a:cubicBezTo>
                    <a:pt x="124" y="135"/>
                    <a:pt x="131" y="112"/>
                    <a:pt x="136" y="94"/>
                  </a:cubicBezTo>
                  <a:cubicBezTo>
                    <a:pt x="105" y="90"/>
                    <a:pt x="94" y="78"/>
                    <a:pt x="117" y="56"/>
                  </a:cubicBezTo>
                  <a:cubicBezTo>
                    <a:pt x="127" y="41"/>
                    <a:pt x="146" y="45"/>
                    <a:pt x="162" y="41"/>
                  </a:cubicBezTo>
                  <a:lnTo>
                    <a:pt x="162" y="26"/>
                  </a:lnTo>
                  <a:lnTo>
                    <a:pt x="158" y="26"/>
                  </a:lnTo>
                  <a:cubicBezTo>
                    <a:pt x="127" y="26"/>
                    <a:pt x="105" y="1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5" name="Google Shape;8215;p6"/>
            <p:cNvSpPr/>
            <p:nvPr/>
          </p:nvSpPr>
          <p:spPr>
            <a:xfrm>
              <a:off x="-5199828" y="-1659504"/>
              <a:ext cx="6637" cy="8595"/>
            </a:xfrm>
            <a:custGeom>
              <a:avLst/>
              <a:gdLst/>
              <a:ahLst/>
              <a:cxnLst/>
              <a:rect l="l" t="t" r="r" b="b"/>
              <a:pathLst>
                <a:path w="139" h="180" extrusionOk="0">
                  <a:moveTo>
                    <a:pt x="71" y="8"/>
                  </a:moveTo>
                  <a:cubicBezTo>
                    <a:pt x="49" y="15"/>
                    <a:pt x="22" y="0"/>
                    <a:pt x="8" y="30"/>
                  </a:cubicBezTo>
                  <a:cubicBezTo>
                    <a:pt x="53" y="75"/>
                    <a:pt x="53" y="75"/>
                    <a:pt x="0" y="123"/>
                  </a:cubicBezTo>
                  <a:cubicBezTo>
                    <a:pt x="12" y="142"/>
                    <a:pt x="26" y="157"/>
                    <a:pt x="38" y="172"/>
                  </a:cubicBezTo>
                  <a:cubicBezTo>
                    <a:pt x="41" y="180"/>
                    <a:pt x="49" y="180"/>
                    <a:pt x="53" y="180"/>
                  </a:cubicBezTo>
                  <a:cubicBezTo>
                    <a:pt x="57" y="180"/>
                    <a:pt x="64" y="176"/>
                    <a:pt x="67" y="168"/>
                  </a:cubicBezTo>
                  <a:cubicBezTo>
                    <a:pt x="75" y="157"/>
                    <a:pt x="79" y="142"/>
                    <a:pt x="86" y="135"/>
                  </a:cubicBezTo>
                  <a:cubicBezTo>
                    <a:pt x="138" y="78"/>
                    <a:pt x="138" y="45"/>
                    <a:pt x="75" y="11"/>
                  </a:cubicBezTo>
                  <a:cubicBezTo>
                    <a:pt x="71" y="11"/>
                    <a:pt x="71" y="8"/>
                    <a:pt x="71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6" name="Google Shape;8216;p6"/>
            <p:cNvSpPr/>
            <p:nvPr/>
          </p:nvSpPr>
          <p:spPr>
            <a:xfrm>
              <a:off x="-5500605" y="-1835701"/>
              <a:ext cx="6303" cy="7353"/>
            </a:xfrm>
            <a:custGeom>
              <a:avLst/>
              <a:gdLst/>
              <a:ahLst/>
              <a:cxnLst/>
              <a:rect l="l" t="t" r="r" b="b"/>
              <a:pathLst>
                <a:path w="132" h="154" extrusionOk="0">
                  <a:moveTo>
                    <a:pt x="67" y="0"/>
                  </a:moveTo>
                  <a:cubicBezTo>
                    <a:pt x="60" y="0"/>
                    <a:pt x="50" y="4"/>
                    <a:pt x="41" y="8"/>
                  </a:cubicBezTo>
                  <a:cubicBezTo>
                    <a:pt x="12" y="16"/>
                    <a:pt x="0" y="34"/>
                    <a:pt x="5" y="64"/>
                  </a:cubicBezTo>
                  <a:cubicBezTo>
                    <a:pt x="12" y="94"/>
                    <a:pt x="5" y="124"/>
                    <a:pt x="23" y="154"/>
                  </a:cubicBezTo>
                  <a:cubicBezTo>
                    <a:pt x="60" y="143"/>
                    <a:pt x="83" y="121"/>
                    <a:pt x="102" y="98"/>
                  </a:cubicBezTo>
                  <a:cubicBezTo>
                    <a:pt x="131" y="64"/>
                    <a:pt x="102" y="38"/>
                    <a:pt x="90" y="12"/>
                  </a:cubicBezTo>
                  <a:cubicBezTo>
                    <a:pt x="83" y="4"/>
                    <a:pt x="79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7" name="Google Shape;8217;p6"/>
            <p:cNvSpPr/>
            <p:nvPr/>
          </p:nvSpPr>
          <p:spPr>
            <a:xfrm>
              <a:off x="-5523955" y="-1963146"/>
              <a:ext cx="5539" cy="7210"/>
            </a:xfrm>
            <a:custGeom>
              <a:avLst/>
              <a:gdLst/>
              <a:ahLst/>
              <a:cxnLst/>
              <a:rect l="l" t="t" r="r" b="b"/>
              <a:pathLst>
                <a:path w="116" h="151" extrusionOk="0">
                  <a:moveTo>
                    <a:pt x="49" y="0"/>
                  </a:moveTo>
                  <a:cubicBezTo>
                    <a:pt x="0" y="16"/>
                    <a:pt x="15" y="64"/>
                    <a:pt x="4" y="94"/>
                  </a:cubicBezTo>
                  <a:cubicBezTo>
                    <a:pt x="7" y="124"/>
                    <a:pt x="11" y="150"/>
                    <a:pt x="45" y="150"/>
                  </a:cubicBezTo>
                  <a:cubicBezTo>
                    <a:pt x="82" y="150"/>
                    <a:pt x="116" y="116"/>
                    <a:pt x="116" y="86"/>
                  </a:cubicBezTo>
                  <a:cubicBezTo>
                    <a:pt x="112" y="53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8" name="Google Shape;8218;p6"/>
            <p:cNvSpPr/>
            <p:nvPr/>
          </p:nvSpPr>
          <p:spPr>
            <a:xfrm>
              <a:off x="-5078256" y="-1610990"/>
              <a:ext cx="8786" cy="7210"/>
            </a:xfrm>
            <a:custGeom>
              <a:avLst/>
              <a:gdLst/>
              <a:ahLst/>
              <a:cxnLst/>
              <a:rect l="l" t="t" r="r" b="b"/>
              <a:pathLst>
                <a:path w="184" h="151" extrusionOk="0">
                  <a:moveTo>
                    <a:pt x="123" y="1"/>
                  </a:moveTo>
                  <a:cubicBezTo>
                    <a:pt x="109" y="1"/>
                    <a:pt x="93" y="12"/>
                    <a:pt x="75" y="20"/>
                  </a:cubicBezTo>
                  <a:cubicBezTo>
                    <a:pt x="52" y="35"/>
                    <a:pt x="26" y="42"/>
                    <a:pt x="0" y="57"/>
                  </a:cubicBezTo>
                  <a:cubicBezTo>
                    <a:pt x="11" y="80"/>
                    <a:pt x="30" y="87"/>
                    <a:pt x="33" y="109"/>
                  </a:cubicBezTo>
                  <a:cubicBezTo>
                    <a:pt x="33" y="135"/>
                    <a:pt x="52" y="151"/>
                    <a:pt x="78" y="151"/>
                  </a:cubicBezTo>
                  <a:lnTo>
                    <a:pt x="82" y="151"/>
                  </a:lnTo>
                  <a:cubicBezTo>
                    <a:pt x="75" y="139"/>
                    <a:pt x="71" y="132"/>
                    <a:pt x="64" y="125"/>
                  </a:cubicBezTo>
                  <a:cubicBezTo>
                    <a:pt x="52" y="113"/>
                    <a:pt x="41" y="98"/>
                    <a:pt x="52" y="83"/>
                  </a:cubicBezTo>
                  <a:cubicBezTo>
                    <a:pt x="56" y="75"/>
                    <a:pt x="59" y="75"/>
                    <a:pt x="64" y="75"/>
                  </a:cubicBezTo>
                  <a:cubicBezTo>
                    <a:pt x="71" y="75"/>
                    <a:pt x="78" y="80"/>
                    <a:pt x="86" y="83"/>
                  </a:cubicBezTo>
                  <a:lnTo>
                    <a:pt x="97" y="83"/>
                  </a:lnTo>
                  <a:cubicBezTo>
                    <a:pt x="109" y="83"/>
                    <a:pt x="119" y="80"/>
                    <a:pt x="131" y="72"/>
                  </a:cubicBezTo>
                  <a:lnTo>
                    <a:pt x="131" y="72"/>
                  </a:lnTo>
                  <a:cubicBezTo>
                    <a:pt x="138" y="102"/>
                    <a:pt x="104" y="109"/>
                    <a:pt x="112" y="132"/>
                  </a:cubicBezTo>
                  <a:cubicBezTo>
                    <a:pt x="127" y="128"/>
                    <a:pt x="142" y="125"/>
                    <a:pt x="149" y="109"/>
                  </a:cubicBezTo>
                  <a:cubicBezTo>
                    <a:pt x="164" y="80"/>
                    <a:pt x="183" y="49"/>
                    <a:pt x="161" y="20"/>
                  </a:cubicBezTo>
                  <a:cubicBezTo>
                    <a:pt x="149" y="8"/>
                    <a:pt x="138" y="1"/>
                    <a:pt x="1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9" name="Google Shape;8219;p6"/>
            <p:cNvSpPr/>
            <p:nvPr/>
          </p:nvSpPr>
          <p:spPr>
            <a:xfrm>
              <a:off x="-5302108" y="-1668958"/>
              <a:ext cx="8595" cy="9311"/>
            </a:xfrm>
            <a:custGeom>
              <a:avLst/>
              <a:gdLst/>
              <a:ahLst/>
              <a:cxnLst/>
              <a:rect l="l" t="t" r="r" b="b"/>
              <a:pathLst>
                <a:path w="180" h="195" extrusionOk="0">
                  <a:moveTo>
                    <a:pt x="60" y="0"/>
                  </a:moveTo>
                  <a:cubicBezTo>
                    <a:pt x="34" y="0"/>
                    <a:pt x="15" y="7"/>
                    <a:pt x="1" y="22"/>
                  </a:cubicBezTo>
                  <a:lnTo>
                    <a:pt x="1" y="26"/>
                  </a:lnTo>
                  <a:cubicBezTo>
                    <a:pt x="27" y="45"/>
                    <a:pt x="60" y="26"/>
                    <a:pt x="82" y="49"/>
                  </a:cubicBezTo>
                  <a:lnTo>
                    <a:pt x="82" y="52"/>
                  </a:lnTo>
                  <a:cubicBezTo>
                    <a:pt x="113" y="71"/>
                    <a:pt x="116" y="97"/>
                    <a:pt x="97" y="123"/>
                  </a:cubicBezTo>
                  <a:cubicBezTo>
                    <a:pt x="82" y="145"/>
                    <a:pt x="71" y="168"/>
                    <a:pt x="75" y="195"/>
                  </a:cubicBezTo>
                  <a:cubicBezTo>
                    <a:pt x="158" y="153"/>
                    <a:pt x="180" y="101"/>
                    <a:pt x="139" y="38"/>
                  </a:cubicBezTo>
                  <a:cubicBezTo>
                    <a:pt x="123" y="15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0" name="Google Shape;8220;p6"/>
            <p:cNvSpPr/>
            <p:nvPr/>
          </p:nvSpPr>
          <p:spPr>
            <a:xfrm>
              <a:off x="-5254072" y="-1938889"/>
              <a:ext cx="7544" cy="8977"/>
            </a:xfrm>
            <a:custGeom>
              <a:avLst/>
              <a:gdLst/>
              <a:ahLst/>
              <a:cxnLst/>
              <a:rect l="l" t="t" r="r" b="b"/>
              <a:pathLst>
                <a:path w="158" h="188" extrusionOk="0">
                  <a:moveTo>
                    <a:pt x="68" y="1"/>
                  </a:moveTo>
                  <a:cubicBezTo>
                    <a:pt x="52" y="1"/>
                    <a:pt x="37" y="8"/>
                    <a:pt x="37" y="20"/>
                  </a:cubicBezTo>
                  <a:cubicBezTo>
                    <a:pt x="26" y="68"/>
                    <a:pt x="0" y="124"/>
                    <a:pt x="45" y="188"/>
                  </a:cubicBezTo>
                  <a:cubicBezTo>
                    <a:pt x="49" y="128"/>
                    <a:pt x="86" y="113"/>
                    <a:pt x="116" y="94"/>
                  </a:cubicBezTo>
                  <a:cubicBezTo>
                    <a:pt x="157" y="68"/>
                    <a:pt x="127" y="42"/>
                    <a:pt x="112" y="20"/>
                  </a:cubicBezTo>
                  <a:cubicBezTo>
                    <a:pt x="101" y="8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1" name="Google Shape;8221;p6"/>
            <p:cNvSpPr/>
            <p:nvPr/>
          </p:nvSpPr>
          <p:spPr>
            <a:xfrm>
              <a:off x="-5456723" y="-1840142"/>
              <a:ext cx="10266" cy="8929"/>
            </a:xfrm>
            <a:custGeom>
              <a:avLst/>
              <a:gdLst/>
              <a:ahLst/>
              <a:cxnLst/>
              <a:rect l="l" t="t" r="r" b="b"/>
              <a:pathLst>
                <a:path w="215" h="187" extrusionOk="0">
                  <a:moveTo>
                    <a:pt x="102" y="0"/>
                  </a:moveTo>
                  <a:cubicBezTo>
                    <a:pt x="87" y="0"/>
                    <a:pt x="73" y="4"/>
                    <a:pt x="61" y="12"/>
                  </a:cubicBezTo>
                  <a:cubicBezTo>
                    <a:pt x="16" y="38"/>
                    <a:pt x="1" y="83"/>
                    <a:pt x="28" y="138"/>
                  </a:cubicBezTo>
                  <a:cubicBezTo>
                    <a:pt x="46" y="172"/>
                    <a:pt x="57" y="187"/>
                    <a:pt x="76" y="187"/>
                  </a:cubicBezTo>
                  <a:cubicBezTo>
                    <a:pt x="87" y="187"/>
                    <a:pt x="102" y="179"/>
                    <a:pt x="125" y="172"/>
                  </a:cubicBezTo>
                  <a:lnTo>
                    <a:pt x="102" y="172"/>
                  </a:lnTo>
                  <a:cubicBezTo>
                    <a:pt x="87" y="172"/>
                    <a:pt x="73" y="169"/>
                    <a:pt x="61" y="150"/>
                  </a:cubicBezTo>
                  <a:cubicBezTo>
                    <a:pt x="42" y="124"/>
                    <a:pt x="28" y="93"/>
                    <a:pt x="46" y="57"/>
                  </a:cubicBezTo>
                  <a:cubicBezTo>
                    <a:pt x="57" y="38"/>
                    <a:pt x="73" y="34"/>
                    <a:pt x="87" y="34"/>
                  </a:cubicBezTo>
                  <a:lnTo>
                    <a:pt x="99" y="34"/>
                  </a:lnTo>
                  <a:cubicBezTo>
                    <a:pt x="140" y="38"/>
                    <a:pt x="158" y="67"/>
                    <a:pt x="169" y="101"/>
                  </a:cubicBezTo>
                  <a:cubicBezTo>
                    <a:pt x="185" y="142"/>
                    <a:pt x="125" y="138"/>
                    <a:pt x="125" y="172"/>
                  </a:cubicBezTo>
                  <a:cubicBezTo>
                    <a:pt x="203" y="138"/>
                    <a:pt x="214" y="109"/>
                    <a:pt x="173" y="38"/>
                  </a:cubicBezTo>
                  <a:cubicBezTo>
                    <a:pt x="158" y="12"/>
                    <a:pt x="132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2" name="Google Shape;8222;p6"/>
            <p:cNvSpPr/>
            <p:nvPr/>
          </p:nvSpPr>
          <p:spPr>
            <a:xfrm>
              <a:off x="-5217304" y="-1779118"/>
              <a:ext cx="6637" cy="5253"/>
            </a:xfrm>
            <a:custGeom>
              <a:avLst/>
              <a:gdLst/>
              <a:ahLst/>
              <a:cxnLst/>
              <a:rect l="l" t="t" r="r" b="b"/>
              <a:pathLst>
                <a:path w="139" h="110" extrusionOk="0">
                  <a:moveTo>
                    <a:pt x="41" y="0"/>
                  </a:moveTo>
                  <a:cubicBezTo>
                    <a:pt x="15" y="0"/>
                    <a:pt x="0" y="19"/>
                    <a:pt x="0" y="38"/>
                  </a:cubicBezTo>
                  <a:cubicBezTo>
                    <a:pt x="4" y="90"/>
                    <a:pt x="38" y="109"/>
                    <a:pt x="90" y="109"/>
                  </a:cubicBezTo>
                  <a:lnTo>
                    <a:pt x="101" y="109"/>
                  </a:lnTo>
                  <a:cubicBezTo>
                    <a:pt x="138" y="109"/>
                    <a:pt x="138" y="87"/>
                    <a:pt x="135" y="64"/>
                  </a:cubicBezTo>
                  <a:cubicBezTo>
                    <a:pt x="135" y="38"/>
                    <a:pt x="8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3" name="Google Shape;8223;p6"/>
            <p:cNvSpPr/>
            <p:nvPr/>
          </p:nvSpPr>
          <p:spPr>
            <a:xfrm>
              <a:off x="-5229098" y="-1799125"/>
              <a:ext cx="10410" cy="5635"/>
            </a:xfrm>
            <a:custGeom>
              <a:avLst/>
              <a:gdLst/>
              <a:ahLst/>
              <a:cxnLst/>
              <a:rect l="l" t="t" r="r" b="b"/>
              <a:pathLst>
                <a:path w="218" h="118" extrusionOk="0">
                  <a:moveTo>
                    <a:pt x="94" y="1"/>
                  </a:moveTo>
                  <a:cubicBezTo>
                    <a:pt x="75" y="1"/>
                    <a:pt x="56" y="5"/>
                    <a:pt x="42" y="12"/>
                  </a:cubicBezTo>
                  <a:cubicBezTo>
                    <a:pt x="0" y="38"/>
                    <a:pt x="0" y="76"/>
                    <a:pt x="4" y="117"/>
                  </a:cubicBezTo>
                  <a:cubicBezTo>
                    <a:pt x="23" y="113"/>
                    <a:pt x="34" y="109"/>
                    <a:pt x="26" y="87"/>
                  </a:cubicBezTo>
                  <a:cubicBezTo>
                    <a:pt x="19" y="61"/>
                    <a:pt x="38" y="45"/>
                    <a:pt x="56" y="38"/>
                  </a:cubicBezTo>
                  <a:lnTo>
                    <a:pt x="64" y="38"/>
                  </a:lnTo>
                  <a:cubicBezTo>
                    <a:pt x="78" y="38"/>
                    <a:pt x="86" y="57"/>
                    <a:pt x="90" y="68"/>
                  </a:cubicBezTo>
                  <a:cubicBezTo>
                    <a:pt x="109" y="95"/>
                    <a:pt x="131" y="102"/>
                    <a:pt x="161" y="105"/>
                  </a:cubicBezTo>
                  <a:cubicBezTo>
                    <a:pt x="173" y="76"/>
                    <a:pt x="217" y="42"/>
                    <a:pt x="168" y="19"/>
                  </a:cubicBezTo>
                  <a:cubicBezTo>
                    <a:pt x="146" y="12"/>
                    <a:pt x="120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4" name="Google Shape;8224;p6"/>
            <p:cNvSpPr/>
            <p:nvPr/>
          </p:nvSpPr>
          <p:spPr>
            <a:xfrm>
              <a:off x="-5558621" y="-2134139"/>
              <a:ext cx="6303" cy="9884"/>
            </a:xfrm>
            <a:custGeom>
              <a:avLst/>
              <a:gdLst/>
              <a:ahLst/>
              <a:cxnLst/>
              <a:rect l="l" t="t" r="r" b="b"/>
              <a:pathLst>
                <a:path w="132" h="207" extrusionOk="0">
                  <a:moveTo>
                    <a:pt x="53" y="1"/>
                  </a:moveTo>
                  <a:cubicBezTo>
                    <a:pt x="38" y="1"/>
                    <a:pt x="26" y="4"/>
                    <a:pt x="16" y="15"/>
                  </a:cubicBezTo>
                  <a:cubicBezTo>
                    <a:pt x="0" y="34"/>
                    <a:pt x="12" y="49"/>
                    <a:pt x="26" y="60"/>
                  </a:cubicBezTo>
                  <a:cubicBezTo>
                    <a:pt x="49" y="82"/>
                    <a:pt x="38" y="113"/>
                    <a:pt x="45" y="135"/>
                  </a:cubicBezTo>
                  <a:cubicBezTo>
                    <a:pt x="57" y="169"/>
                    <a:pt x="68" y="206"/>
                    <a:pt x="105" y="206"/>
                  </a:cubicBezTo>
                  <a:cubicBezTo>
                    <a:pt x="113" y="206"/>
                    <a:pt x="121" y="203"/>
                    <a:pt x="128" y="203"/>
                  </a:cubicBezTo>
                  <a:cubicBezTo>
                    <a:pt x="102" y="187"/>
                    <a:pt x="87" y="176"/>
                    <a:pt x="79" y="135"/>
                  </a:cubicBezTo>
                  <a:cubicBezTo>
                    <a:pt x="71" y="79"/>
                    <a:pt x="105" y="56"/>
                    <a:pt x="131" y="27"/>
                  </a:cubicBezTo>
                  <a:cubicBezTo>
                    <a:pt x="109" y="19"/>
                    <a:pt x="90" y="8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5" name="Google Shape;8225;p6"/>
            <p:cNvSpPr/>
            <p:nvPr/>
          </p:nvSpPr>
          <p:spPr>
            <a:xfrm>
              <a:off x="-5184452" y="-1674688"/>
              <a:ext cx="8929" cy="7735"/>
            </a:xfrm>
            <a:custGeom>
              <a:avLst/>
              <a:gdLst/>
              <a:ahLst/>
              <a:cxnLst/>
              <a:rect l="l" t="t" r="r" b="b"/>
              <a:pathLst>
                <a:path w="187" h="162" extrusionOk="0">
                  <a:moveTo>
                    <a:pt x="0" y="1"/>
                  </a:moveTo>
                  <a:cubicBezTo>
                    <a:pt x="4" y="79"/>
                    <a:pt x="41" y="127"/>
                    <a:pt x="112" y="158"/>
                  </a:cubicBezTo>
                  <a:cubicBezTo>
                    <a:pt x="119" y="161"/>
                    <a:pt x="127" y="161"/>
                    <a:pt x="135" y="161"/>
                  </a:cubicBezTo>
                  <a:cubicBezTo>
                    <a:pt x="145" y="161"/>
                    <a:pt x="157" y="158"/>
                    <a:pt x="164" y="150"/>
                  </a:cubicBezTo>
                  <a:cubicBezTo>
                    <a:pt x="187" y="131"/>
                    <a:pt x="164" y="116"/>
                    <a:pt x="161" y="101"/>
                  </a:cubicBezTo>
                  <a:cubicBezTo>
                    <a:pt x="149" y="105"/>
                    <a:pt x="138" y="105"/>
                    <a:pt x="130" y="105"/>
                  </a:cubicBezTo>
                  <a:cubicBezTo>
                    <a:pt x="90" y="105"/>
                    <a:pt x="71" y="75"/>
                    <a:pt x="59" y="30"/>
                  </a:cubicBezTo>
                  <a:cubicBezTo>
                    <a:pt x="59" y="34"/>
                    <a:pt x="56" y="34"/>
                    <a:pt x="52" y="34"/>
                  </a:cubicBezTo>
                  <a:cubicBezTo>
                    <a:pt x="41" y="34"/>
                    <a:pt x="33" y="27"/>
                    <a:pt x="26" y="15"/>
                  </a:cubicBezTo>
                  <a:cubicBezTo>
                    <a:pt x="23" y="8"/>
                    <a:pt x="14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6" name="Google Shape;8226;p6"/>
            <p:cNvSpPr/>
            <p:nvPr/>
          </p:nvSpPr>
          <p:spPr>
            <a:xfrm>
              <a:off x="-5132882" y="-1796594"/>
              <a:ext cx="7163" cy="7163"/>
            </a:xfrm>
            <a:custGeom>
              <a:avLst/>
              <a:gdLst/>
              <a:ahLst/>
              <a:cxnLst/>
              <a:rect l="l" t="t" r="r" b="b"/>
              <a:pathLst>
                <a:path w="150" h="150" extrusionOk="0">
                  <a:moveTo>
                    <a:pt x="23" y="0"/>
                  </a:moveTo>
                  <a:lnTo>
                    <a:pt x="23" y="0"/>
                  </a:lnTo>
                  <a:cubicBezTo>
                    <a:pt x="19" y="8"/>
                    <a:pt x="11" y="11"/>
                    <a:pt x="11" y="23"/>
                  </a:cubicBezTo>
                  <a:cubicBezTo>
                    <a:pt x="15" y="15"/>
                    <a:pt x="19" y="8"/>
                    <a:pt x="23" y="0"/>
                  </a:cubicBezTo>
                  <a:close/>
                  <a:moveTo>
                    <a:pt x="68" y="0"/>
                  </a:moveTo>
                  <a:cubicBezTo>
                    <a:pt x="45" y="0"/>
                    <a:pt x="26" y="8"/>
                    <a:pt x="11" y="23"/>
                  </a:cubicBezTo>
                  <a:lnTo>
                    <a:pt x="11" y="37"/>
                  </a:lnTo>
                  <a:cubicBezTo>
                    <a:pt x="0" y="105"/>
                    <a:pt x="64" y="116"/>
                    <a:pt x="94" y="149"/>
                  </a:cubicBezTo>
                  <a:cubicBezTo>
                    <a:pt x="149" y="113"/>
                    <a:pt x="142" y="60"/>
                    <a:pt x="135" y="11"/>
                  </a:cubicBezTo>
                  <a:lnTo>
                    <a:pt x="120" y="11"/>
                  </a:lnTo>
                  <a:cubicBezTo>
                    <a:pt x="120" y="34"/>
                    <a:pt x="123" y="56"/>
                    <a:pt x="123" y="78"/>
                  </a:cubicBezTo>
                  <a:cubicBezTo>
                    <a:pt x="94" y="56"/>
                    <a:pt x="56" y="45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7" name="Google Shape;8227;p6"/>
            <p:cNvSpPr/>
            <p:nvPr/>
          </p:nvSpPr>
          <p:spPr>
            <a:xfrm>
              <a:off x="-5115931" y="-1907279"/>
              <a:ext cx="9311" cy="11317"/>
            </a:xfrm>
            <a:custGeom>
              <a:avLst/>
              <a:gdLst/>
              <a:ahLst/>
              <a:cxnLst/>
              <a:rect l="l" t="t" r="r" b="b"/>
              <a:pathLst>
                <a:path w="195" h="237" extrusionOk="0">
                  <a:moveTo>
                    <a:pt x="34" y="0"/>
                  </a:moveTo>
                  <a:cubicBezTo>
                    <a:pt x="15" y="45"/>
                    <a:pt x="41" y="86"/>
                    <a:pt x="27" y="128"/>
                  </a:cubicBezTo>
                  <a:cubicBezTo>
                    <a:pt x="1" y="188"/>
                    <a:pt x="68" y="198"/>
                    <a:pt x="82" y="236"/>
                  </a:cubicBezTo>
                  <a:cubicBezTo>
                    <a:pt x="82" y="224"/>
                    <a:pt x="79" y="214"/>
                    <a:pt x="79" y="202"/>
                  </a:cubicBezTo>
                  <a:cubicBezTo>
                    <a:pt x="68" y="184"/>
                    <a:pt x="56" y="165"/>
                    <a:pt x="60" y="139"/>
                  </a:cubicBezTo>
                  <a:cubicBezTo>
                    <a:pt x="53" y="112"/>
                    <a:pt x="86" y="83"/>
                    <a:pt x="56" y="50"/>
                  </a:cubicBezTo>
                  <a:lnTo>
                    <a:pt x="56" y="50"/>
                  </a:lnTo>
                  <a:cubicBezTo>
                    <a:pt x="63" y="53"/>
                    <a:pt x="75" y="53"/>
                    <a:pt x="82" y="53"/>
                  </a:cubicBezTo>
                  <a:lnTo>
                    <a:pt x="105" y="53"/>
                  </a:lnTo>
                  <a:cubicBezTo>
                    <a:pt x="123" y="53"/>
                    <a:pt x="135" y="57"/>
                    <a:pt x="150" y="72"/>
                  </a:cubicBezTo>
                  <a:cubicBezTo>
                    <a:pt x="165" y="72"/>
                    <a:pt x="180" y="67"/>
                    <a:pt x="194" y="67"/>
                  </a:cubicBezTo>
                  <a:cubicBezTo>
                    <a:pt x="153" y="19"/>
                    <a:pt x="86" y="31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8" name="Google Shape;8228;p6"/>
            <p:cNvSpPr/>
            <p:nvPr/>
          </p:nvSpPr>
          <p:spPr>
            <a:xfrm>
              <a:off x="-5112206" y="-1901740"/>
              <a:ext cx="7736" cy="6112"/>
            </a:xfrm>
            <a:custGeom>
              <a:avLst/>
              <a:gdLst/>
              <a:ahLst/>
              <a:cxnLst/>
              <a:rect l="l" t="t" r="r" b="b"/>
              <a:pathLst>
                <a:path w="162" h="128" extrusionOk="0">
                  <a:moveTo>
                    <a:pt x="142" y="1"/>
                  </a:moveTo>
                  <a:cubicBezTo>
                    <a:pt x="139" y="1"/>
                    <a:pt x="135" y="4"/>
                    <a:pt x="135" y="4"/>
                  </a:cubicBezTo>
                  <a:cubicBezTo>
                    <a:pt x="120" y="34"/>
                    <a:pt x="109" y="60"/>
                    <a:pt x="72" y="60"/>
                  </a:cubicBezTo>
                  <a:lnTo>
                    <a:pt x="61" y="60"/>
                  </a:lnTo>
                  <a:cubicBezTo>
                    <a:pt x="42" y="60"/>
                    <a:pt x="19" y="79"/>
                    <a:pt x="1" y="86"/>
                  </a:cubicBezTo>
                  <a:cubicBezTo>
                    <a:pt x="1" y="98"/>
                    <a:pt x="4" y="108"/>
                    <a:pt x="4" y="120"/>
                  </a:cubicBezTo>
                  <a:cubicBezTo>
                    <a:pt x="23" y="127"/>
                    <a:pt x="45" y="127"/>
                    <a:pt x="64" y="127"/>
                  </a:cubicBezTo>
                  <a:lnTo>
                    <a:pt x="132" y="127"/>
                  </a:lnTo>
                  <a:cubicBezTo>
                    <a:pt x="150" y="113"/>
                    <a:pt x="150" y="91"/>
                    <a:pt x="161" y="75"/>
                  </a:cubicBezTo>
                  <a:cubicBezTo>
                    <a:pt x="158" y="49"/>
                    <a:pt x="158" y="23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9" name="Google Shape;8229;p6"/>
            <p:cNvSpPr/>
            <p:nvPr/>
          </p:nvSpPr>
          <p:spPr>
            <a:xfrm>
              <a:off x="-5566452" y="-1814118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26" y="1"/>
                  </a:moveTo>
                  <a:cubicBezTo>
                    <a:pt x="0" y="31"/>
                    <a:pt x="23" y="64"/>
                    <a:pt x="19" y="98"/>
                  </a:cubicBezTo>
                  <a:cubicBezTo>
                    <a:pt x="30" y="117"/>
                    <a:pt x="45" y="124"/>
                    <a:pt x="64" y="124"/>
                  </a:cubicBezTo>
                  <a:lnTo>
                    <a:pt x="71" y="124"/>
                  </a:lnTo>
                  <a:cubicBezTo>
                    <a:pt x="86" y="121"/>
                    <a:pt x="105" y="117"/>
                    <a:pt x="120" y="105"/>
                  </a:cubicBezTo>
                  <a:cubicBezTo>
                    <a:pt x="161" y="83"/>
                    <a:pt x="180" y="50"/>
                    <a:pt x="138" y="9"/>
                  </a:cubicBezTo>
                  <a:lnTo>
                    <a:pt x="138" y="9"/>
                  </a:lnTo>
                  <a:cubicBezTo>
                    <a:pt x="112" y="38"/>
                    <a:pt x="94" y="53"/>
                    <a:pt x="78" y="53"/>
                  </a:cubicBezTo>
                  <a:cubicBezTo>
                    <a:pt x="60" y="53"/>
                    <a:pt x="45" y="35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0" name="Google Shape;8230;p6"/>
            <p:cNvSpPr/>
            <p:nvPr/>
          </p:nvSpPr>
          <p:spPr>
            <a:xfrm>
              <a:off x="-5330137" y="-1781410"/>
              <a:ext cx="5205" cy="7879"/>
            </a:xfrm>
            <a:custGeom>
              <a:avLst/>
              <a:gdLst/>
              <a:ahLst/>
              <a:cxnLst/>
              <a:rect l="l" t="t" r="r" b="b"/>
              <a:pathLst>
                <a:path w="109" h="165" extrusionOk="0">
                  <a:moveTo>
                    <a:pt x="72" y="0"/>
                  </a:moveTo>
                  <a:cubicBezTo>
                    <a:pt x="64" y="0"/>
                    <a:pt x="56" y="0"/>
                    <a:pt x="46" y="4"/>
                  </a:cubicBezTo>
                  <a:cubicBezTo>
                    <a:pt x="27" y="4"/>
                    <a:pt x="1" y="11"/>
                    <a:pt x="12" y="33"/>
                  </a:cubicBezTo>
                  <a:cubicBezTo>
                    <a:pt x="38" y="78"/>
                    <a:pt x="15" y="119"/>
                    <a:pt x="19" y="164"/>
                  </a:cubicBezTo>
                  <a:cubicBezTo>
                    <a:pt x="34" y="157"/>
                    <a:pt x="46" y="142"/>
                    <a:pt x="64" y="142"/>
                  </a:cubicBezTo>
                  <a:cubicBezTo>
                    <a:pt x="75" y="127"/>
                    <a:pt x="82" y="112"/>
                    <a:pt x="94" y="93"/>
                  </a:cubicBezTo>
                  <a:cubicBezTo>
                    <a:pt x="101" y="71"/>
                    <a:pt x="108" y="52"/>
                    <a:pt x="101" y="26"/>
                  </a:cubicBezTo>
                  <a:cubicBezTo>
                    <a:pt x="98" y="4"/>
                    <a:pt x="86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1" name="Google Shape;8231;p6"/>
            <p:cNvSpPr/>
            <p:nvPr/>
          </p:nvSpPr>
          <p:spPr>
            <a:xfrm>
              <a:off x="-5598254" y="-1946195"/>
              <a:ext cx="13609" cy="7544"/>
            </a:xfrm>
            <a:custGeom>
              <a:avLst/>
              <a:gdLst/>
              <a:ahLst/>
              <a:cxnLst/>
              <a:rect l="l" t="t" r="r" b="b"/>
              <a:pathLst>
                <a:path w="285" h="158" extrusionOk="0">
                  <a:moveTo>
                    <a:pt x="211" y="1"/>
                  </a:moveTo>
                  <a:cubicBezTo>
                    <a:pt x="251" y="45"/>
                    <a:pt x="244" y="87"/>
                    <a:pt x="206" y="128"/>
                  </a:cubicBezTo>
                  <a:cubicBezTo>
                    <a:pt x="192" y="132"/>
                    <a:pt x="176" y="132"/>
                    <a:pt x="161" y="132"/>
                  </a:cubicBezTo>
                  <a:cubicBezTo>
                    <a:pt x="143" y="132"/>
                    <a:pt x="128" y="132"/>
                    <a:pt x="109" y="120"/>
                  </a:cubicBezTo>
                  <a:cubicBezTo>
                    <a:pt x="38" y="113"/>
                    <a:pt x="35" y="109"/>
                    <a:pt x="54" y="16"/>
                  </a:cubicBezTo>
                  <a:lnTo>
                    <a:pt x="54" y="12"/>
                  </a:lnTo>
                  <a:lnTo>
                    <a:pt x="54" y="12"/>
                  </a:lnTo>
                  <a:cubicBezTo>
                    <a:pt x="1" y="87"/>
                    <a:pt x="12" y="124"/>
                    <a:pt x="90" y="139"/>
                  </a:cubicBezTo>
                  <a:cubicBezTo>
                    <a:pt x="128" y="150"/>
                    <a:pt x="161" y="147"/>
                    <a:pt x="199" y="158"/>
                  </a:cubicBezTo>
                  <a:lnTo>
                    <a:pt x="214" y="158"/>
                  </a:lnTo>
                  <a:cubicBezTo>
                    <a:pt x="237" y="158"/>
                    <a:pt x="251" y="142"/>
                    <a:pt x="251" y="116"/>
                  </a:cubicBezTo>
                  <a:cubicBezTo>
                    <a:pt x="251" y="97"/>
                    <a:pt x="255" y="80"/>
                    <a:pt x="263" y="61"/>
                  </a:cubicBezTo>
                  <a:cubicBezTo>
                    <a:pt x="285" y="12"/>
                    <a:pt x="263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2" name="Google Shape;8232;p6"/>
            <p:cNvSpPr/>
            <p:nvPr/>
          </p:nvSpPr>
          <p:spPr>
            <a:xfrm>
              <a:off x="-5585027" y="-2055065"/>
              <a:ext cx="7354" cy="10410"/>
            </a:xfrm>
            <a:custGeom>
              <a:avLst/>
              <a:gdLst/>
              <a:ahLst/>
              <a:cxnLst/>
              <a:rect l="l" t="t" r="r" b="b"/>
              <a:pathLst>
                <a:path w="154" h="218" extrusionOk="0">
                  <a:moveTo>
                    <a:pt x="79" y="0"/>
                  </a:moveTo>
                  <a:cubicBezTo>
                    <a:pt x="72" y="0"/>
                    <a:pt x="60" y="8"/>
                    <a:pt x="53" y="19"/>
                  </a:cubicBezTo>
                  <a:cubicBezTo>
                    <a:pt x="46" y="31"/>
                    <a:pt x="34" y="31"/>
                    <a:pt x="19" y="31"/>
                  </a:cubicBezTo>
                  <a:lnTo>
                    <a:pt x="1" y="31"/>
                  </a:lnTo>
                  <a:cubicBezTo>
                    <a:pt x="49" y="53"/>
                    <a:pt x="101" y="64"/>
                    <a:pt x="101" y="135"/>
                  </a:cubicBezTo>
                  <a:cubicBezTo>
                    <a:pt x="101" y="169"/>
                    <a:pt x="68" y="188"/>
                    <a:pt x="79" y="217"/>
                  </a:cubicBezTo>
                  <a:cubicBezTo>
                    <a:pt x="150" y="195"/>
                    <a:pt x="120" y="124"/>
                    <a:pt x="139" y="83"/>
                  </a:cubicBezTo>
                  <a:cubicBezTo>
                    <a:pt x="153" y="53"/>
                    <a:pt x="139" y="34"/>
                    <a:pt x="117" y="22"/>
                  </a:cubicBezTo>
                  <a:cubicBezTo>
                    <a:pt x="101" y="15"/>
                    <a:pt x="91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3" name="Google Shape;8233;p6"/>
            <p:cNvSpPr/>
            <p:nvPr/>
          </p:nvSpPr>
          <p:spPr>
            <a:xfrm>
              <a:off x="-5310178" y="-1718236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80" y="23"/>
                  </a:moveTo>
                  <a:cubicBezTo>
                    <a:pt x="99" y="23"/>
                    <a:pt x="106" y="38"/>
                    <a:pt x="106" y="52"/>
                  </a:cubicBezTo>
                  <a:cubicBezTo>
                    <a:pt x="106" y="68"/>
                    <a:pt x="102" y="83"/>
                    <a:pt x="83" y="83"/>
                  </a:cubicBezTo>
                  <a:lnTo>
                    <a:pt x="80" y="83"/>
                  </a:lnTo>
                  <a:cubicBezTo>
                    <a:pt x="65" y="83"/>
                    <a:pt x="39" y="78"/>
                    <a:pt x="39" y="56"/>
                  </a:cubicBezTo>
                  <a:cubicBezTo>
                    <a:pt x="39" y="34"/>
                    <a:pt x="61" y="30"/>
                    <a:pt x="80" y="23"/>
                  </a:cubicBezTo>
                  <a:close/>
                  <a:moveTo>
                    <a:pt x="72" y="0"/>
                  </a:moveTo>
                  <a:cubicBezTo>
                    <a:pt x="42" y="11"/>
                    <a:pt x="4" y="19"/>
                    <a:pt x="1" y="64"/>
                  </a:cubicBezTo>
                  <a:cubicBezTo>
                    <a:pt x="4" y="86"/>
                    <a:pt x="68" y="139"/>
                    <a:pt x="91" y="139"/>
                  </a:cubicBezTo>
                  <a:lnTo>
                    <a:pt x="94" y="139"/>
                  </a:lnTo>
                  <a:cubicBezTo>
                    <a:pt x="147" y="123"/>
                    <a:pt x="117" y="68"/>
                    <a:pt x="147" y="38"/>
                  </a:cubicBezTo>
                  <a:cubicBezTo>
                    <a:pt x="158" y="30"/>
                    <a:pt x="113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4" name="Google Shape;8234;p6"/>
            <p:cNvSpPr/>
            <p:nvPr/>
          </p:nvSpPr>
          <p:spPr>
            <a:xfrm>
              <a:off x="-5296044" y="-1808197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0" y="16"/>
                  </a:moveTo>
                  <a:lnTo>
                    <a:pt x="0" y="19"/>
                  </a:lnTo>
                  <a:cubicBezTo>
                    <a:pt x="0" y="23"/>
                    <a:pt x="5" y="26"/>
                    <a:pt x="8" y="30"/>
                  </a:cubicBezTo>
                  <a:cubicBezTo>
                    <a:pt x="19" y="45"/>
                    <a:pt x="38" y="49"/>
                    <a:pt x="53" y="64"/>
                  </a:cubicBezTo>
                  <a:cubicBezTo>
                    <a:pt x="79" y="90"/>
                    <a:pt x="53" y="146"/>
                    <a:pt x="109" y="154"/>
                  </a:cubicBezTo>
                  <a:cubicBezTo>
                    <a:pt x="117" y="154"/>
                    <a:pt x="105" y="168"/>
                    <a:pt x="101" y="173"/>
                  </a:cubicBezTo>
                  <a:cubicBezTo>
                    <a:pt x="83" y="199"/>
                    <a:pt x="98" y="225"/>
                    <a:pt x="94" y="251"/>
                  </a:cubicBezTo>
                  <a:lnTo>
                    <a:pt x="98" y="247"/>
                  </a:lnTo>
                  <a:cubicBezTo>
                    <a:pt x="112" y="240"/>
                    <a:pt x="105" y="217"/>
                    <a:pt x="117" y="206"/>
                  </a:cubicBezTo>
                  <a:cubicBezTo>
                    <a:pt x="162" y="164"/>
                    <a:pt x="120" y="120"/>
                    <a:pt x="120" y="75"/>
                  </a:cubicBezTo>
                  <a:cubicBezTo>
                    <a:pt x="117" y="0"/>
                    <a:pt x="45" y="34"/>
                    <a:pt x="8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5" name="Google Shape;8235;p6"/>
            <p:cNvSpPr/>
            <p:nvPr/>
          </p:nvSpPr>
          <p:spPr>
            <a:xfrm>
              <a:off x="-5325171" y="-1863014"/>
              <a:ext cx="10457" cy="6685"/>
            </a:xfrm>
            <a:custGeom>
              <a:avLst/>
              <a:gdLst/>
              <a:ahLst/>
              <a:cxnLst/>
              <a:rect l="l" t="t" r="r" b="b"/>
              <a:pathLst>
                <a:path w="219" h="140" extrusionOk="0">
                  <a:moveTo>
                    <a:pt x="27" y="1"/>
                  </a:moveTo>
                  <a:cubicBezTo>
                    <a:pt x="4" y="23"/>
                    <a:pt x="4" y="53"/>
                    <a:pt x="1" y="79"/>
                  </a:cubicBezTo>
                  <a:cubicBezTo>
                    <a:pt x="35" y="94"/>
                    <a:pt x="61" y="117"/>
                    <a:pt x="99" y="120"/>
                  </a:cubicBezTo>
                  <a:cubicBezTo>
                    <a:pt x="99" y="105"/>
                    <a:pt x="102" y="91"/>
                    <a:pt x="121" y="91"/>
                  </a:cubicBezTo>
                  <a:lnTo>
                    <a:pt x="125" y="91"/>
                  </a:lnTo>
                  <a:cubicBezTo>
                    <a:pt x="151" y="94"/>
                    <a:pt x="144" y="117"/>
                    <a:pt x="147" y="132"/>
                  </a:cubicBezTo>
                  <a:lnTo>
                    <a:pt x="177" y="132"/>
                  </a:lnTo>
                  <a:cubicBezTo>
                    <a:pt x="173" y="94"/>
                    <a:pt x="214" y="79"/>
                    <a:pt x="218" y="49"/>
                  </a:cubicBezTo>
                  <a:lnTo>
                    <a:pt x="218" y="49"/>
                  </a:lnTo>
                  <a:cubicBezTo>
                    <a:pt x="199" y="60"/>
                    <a:pt x="177" y="60"/>
                    <a:pt x="154" y="60"/>
                  </a:cubicBezTo>
                  <a:lnTo>
                    <a:pt x="99" y="60"/>
                  </a:lnTo>
                  <a:cubicBezTo>
                    <a:pt x="80" y="60"/>
                    <a:pt x="61" y="60"/>
                    <a:pt x="42" y="68"/>
                  </a:cubicBezTo>
                  <a:cubicBezTo>
                    <a:pt x="61" y="42"/>
                    <a:pt x="61" y="34"/>
                    <a:pt x="27" y="1"/>
                  </a:cubicBezTo>
                  <a:close/>
                  <a:moveTo>
                    <a:pt x="177" y="132"/>
                  </a:moveTo>
                  <a:cubicBezTo>
                    <a:pt x="173" y="135"/>
                    <a:pt x="170" y="135"/>
                    <a:pt x="166" y="139"/>
                  </a:cubicBezTo>
                  <a:cubicBezTo>
                    <a:pt x="170" y="139"/>
                    <a:pt x="173" y="135"/>
                    <a:pt x="177" y="13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6" name="Google Shape;8236;p6"/>
            <p:cNvSpPr/>
            <p:nvPr/>
          </p:nvSpPr>
          <p:spPr>
            <a:xfrm>
              <a:off x="-5050991" y="-1732705"/>
              <a:ext cx="7019" cy="5062"/>
            </a:xfrm>
            <a:custGeom>
              <a:avLst/>
              <a:gdLst/>
              <a:ahLst/>
              <a:cxnLst/>
              <a:rect l="l" t="t" r="r" b="b"/>
              <a:pathLst>
                <a:path w="147" h="106" extrusionOk="0">
                  <a:moveTo>
                    <a:pt x="64" y="0"/>
                  </a:moveTo>
                  <a:cubicBezTo>
                    <a:pt x="49" y="0"/>
                    <a:pt x="35" y="15"/>
                    <a:pt x="19" y="27"/>
                  </a:cubicBezTo>
                  <a:cubicBezTo>
                    <a:pt x="1" y="41"/>
                    <a:pt x="16" y="60"/>
                    <a:pt x="23" y="75"/>
                  </a:cubicBezTo>
                  <a:cubicBezTo>
                    <a:pt x="35" y="90"/>
                    <a:pt x="42" y="105"/>
                    <a:pt x="57" y="105"/>
                  </a:cubicBezTo>
                  <a:cubicBezTo>
                    <a:pt x="61" y="105"/>
                    <a:pt x="68" y="101"/>
                    <a:pt x="72" y="98"/>
                  </a:cubicBezTo>
                  <a:cubicBezTo>
                    <a:pt x="98" y="83"/>
                    <a:pt x="128" y="94"/>
                    <a:pt x="147" y="75"/>
                  </a:cubicBezTo>
                  <a:cubicBezTo>
                    <a:pt x="147" y="31"/>
                    <a:pt x="109" y="19"/>
                    <a:pt x="83" y="5"/>
                  </a:cubicBezTo>
                  <a:cubicBezTo>
                    <a:pt x="76" y="0"/>
                    <a:pt x="72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7" name="Google Shape;8237;p6"/>
            <p:cNvSpPr/>
            <p:nvPr/>
          </p:nvSpPr>
          <p:spPr>
            <a:xfrm>
              <a:off x="-5304400" y="-1793061"/>
              <a:ext cx="9454" cy="5253"/>
            </a:xfrm>
            <a:custGeom>
              <a:avLst/>
              <a:gdLst/>
              <a:ahLst/>
              <a:cxnLst/>
              <a:rect l="l" t="t" r="r" b="b"/>
              <a:pathLst>
                <a:path w="198" h="110" extrusionOk="0">
                  <a:moveTo>
                    <a:pt x="7" y="1"/>
                  </a:moveTo>
                  <a:cubicBezTo>
                    <a:pt x="0" y="49"/>
                    <a:pt x="41" y="91"/>
                    <a:pt x="101" y="102"/>
                  </a:cubicBezTo>
                  <a:cubicBezTo>
                    <a:pt x="119" y="106"/>
                    <a:pt x="135" y="109"/>
                    <a:pt x="145" y="109"/>
                  </a:cubicBezTo>
                  <a:cubicBezTo>
                    <a:pt x="171" y="109"/>
                    <a:pt x="180" y="91"/>
                    <a:pt x="198" y="35"/>
                  </a:cubicBezTo>
                  <a:cubicBezTo>
                    <a:pt x="187" y="35"/>
                    <a:pt x="171" y="35"/>
                    <a:pt x="161" y="39"/>
                  </a:cubicBezTo>
                  <a:cubicBezTo>
                    <a:pt x="142" y="49"/>
                    <a:pt x="127" y="57"/>
                    <a:pt x="108" y="57"/>
                  </a:cubicBezTo>
                  <a:cubicBezTo>
                    <a:pt x="82" y="57"/>
                    <a:pt x="59" y="42"/>
                    <a:pt x="37" y="20"/>
                  </a:cubicBezTo>
                  <a:cubicBezTo>
                    <a:pt x="30" y="13"/>
                    <a:pt x="18" y="4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8" name="Google Shape;8238;p6"/>
            <p:cNvSpPr/>
            <p:nvPr/>
          </p:nvSpPr>
          <p:spPr>
            <a:xfrm>
              <a:off x="-5043112" y="-1700044"/>
              <a:ext cx="9693" cy="6972"/>
            </a:xfrm>
            <a:custGeom>
              <a:avLst/>
              <a:gdLst/>
              <a:ahLst/>
              <a:cxnLst/>
              <a:rect l="l" t="t" r="r" b="b"/>
              <a:pathLst>
                <a:path w="203" h="146" extrusionOk="0">
                  <a:moveTo>
                    <a:pt x="34" y="1"/>
                  </a:moveTo>
                  <a:cubicBezTo>
                    <a:pt x="11" y="27"/>
                    <a:pt x="1" y="98"/>
                    <a:pt x="15" y="128"/>
                  </a:cubicBezTo>
                  <a:cubicBezTo>
                    <a:pt x="23" y="139"/>
                    <a:pt x="56" y="146"/>
                    <a:pt x="90" y="146"/>
                  </a:cubicBezTo>
                  <a:cubicBezTo>
                    <a:pt x="108" y="146"/>
                    <a:pt x="124" y="146"/>
                    <a:pt x="139" y="139"/>
                  </a:cubicBezTo>
                  <a:cubicBezTo>
                    <a:pt x="191" y="120"/>
                    <a:pt x="203" y="87"/>
                    <a:pt x="180" y="38"/>
                  </a:cubicBezTo>
                  <a:lnTo>
                    <a:pt x="180" y="38"/>
                  </a:lnTo>
                  <a:cubicBezTo>
                    <a:pt x="176" y="49"/>
                    <a:pt x="172" y="61"/>
                    <a:pt x="168" y="72"/>
                  </a:cubicBezTo>
                  <a:cubicBezTo>
                    <a:pt x="153" y="98"/>
                    <a:pt x="142" y="120"/>
                    <a:pt x="113" y="120"/>
                  </a:cubicBezTo>
                  <a:lnTo>
                    <a:pt x="98" y="120"/>
                  </a:lnTo>
                  <a:cubicBezTo>
                    <a:pt x="72" y="113"/>
                    <a:pt x="34" y="113"/>
                    <a:pt x="41" y="64"/>
                  </a:cubicBezTo>
                  <a:cubicBezTo>
                    <a:pt x="38" y="45"/>
                    <a:pt x="38" y="23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9" name="Google Shape;8239;p6"/>
            <p:cNvSpPr/>
            <p:nvPr/>
          </p:nvSpPr>
          <p:spPr>
            <a:xfrm>
              <a:off x="-5022962" y="-1775345"/>
              <a:ext cx="15757" cy="6064"/>
            </a:xfrm>
            <a:custGeom>
              <a:avLst/>
              <a:gdLst/>
              <a:ahLst/>
              <a:cxnLst/>
              <a:rect l="l" t="t" r="r" b="b"/>
              <a:pathLst>
                <a:path w="330" h="127" extrusionOk="0">
                  <a:moveTo>
                    <a:pt x="135" y="0"/>
                  </a:moveTo>
                  <a:cubicBezTo>
                    <a:pt x="98" y="0"/>
                    <a:pt x="57" y="18"/>
                    <a:pt x="19" y="23"/>
                  </a:cubicBezTo>
                  <a:cubicBezTo>
                    <a:pt x="0" y="26"/>
                    <a:pt x="8" y="41"/>
                    <a:pt x="23" y="52"/>
                  </a:cubicBezTo>
                  <a:cubicBezTo>
                    <a:pt x="38" y="37"/>
                    <a:pt x="57" y="30"/>
                    <a:pt x="79" y="30"/>
                  </a:cubicBezTo>
                  <a:lnTo>
                    <a:pt x="83" y="30"/>
                  </a:lnTo>
                  <a:cubicBezTo>
                    <a:pt x="98" y="41"/>
                    <a:pt x="113" y="45"/>
                    <a:pt x="128" y="45"/>
                  </a:cubicBezTo>
                  <a:cubicBezTo>
                    <a:pt x="143" y="45"/>
                    <a:pt x="154" y="45"/>
                    <a:pt x="169" y="41"/>
                  </a:cubicBezTo>
                  <a:cubicBezTo>
                    <a:pt x="184" y="37"/>
                    <a:pt x="195" y="34"/>
                    <a:pt x="210" y="34"/>
                  </a:cubicBezTo>
                  <a:cubicBezTo>
                    <a:pt x="259" y="34"/>
                    <a:pt x="274" y="45"/>
                    <a:pt x="278" y="86"/>
                  </a:cubicBezTo>
                  <a:cubicBezTo>
                    <a:pt x="278" y="101"/>
                    <a:pt x="278" y="113"/>
                    <a:pt x="281" y="127"/>
                  </a:cubicBezTo>
                  <a:cubicBezTo>
                    <a:pt x="330" y="41"/>
                    <a:pt x="319" y="26"/>
                    <a:pt x="225" y="18"/>
                  </a:cubicBezTo>
                  <a:cubicBezTo>
                    <a:pt x="210" y="18"/>
                    <a:pt x="195" y="15"/>
                    <a:pt x="180" y="8"/>
                  </a:cubicBezTo>
                  <a:cubicBezTo>
                    <a:pt x="165" y="0"/>
                    <a:pt x="15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0" name="Google Shape;8240;p6"/>
            <p:cNvSpPr/>
            <p:nvPr/>
          </p:nvSpPr>
          <p:spPr>
            <a:xfrm>
              <a:off x="-5253737" y="-1647901"/>
              <a:ext cx="8977" cy="5921"/>
            </a:xfrm>
            <a:custGeom>
              <a:avLst/>
              <a:gdLst/>
              <a:ahLst/>
              <a:cxnLst/>
              <a:rect l="l" t="t" r="r" b="b"/>
              <a:pathLst>
                <a:path w="188" h="124" extrusionOk="0">
                  <a:moveTo>
                    <a:pt x="71" y="0"/>
                  </a:moveTo>
                  <a:cubicBezTo>
                    <a:pt x="61" y="0"/>
                    <a:pt x="45" y="15"/>
                    <a:pt x="34" y="30"/>
                  </a:cubicBezTo>
                  <a:cubicBezTo>
                    <a:pt x="0" y="68"/>
                    <a:pt x="34" y="94"/>
                    <a:pt x="49" y="123"/>
                  </a:cubicBezTo>
                  <a:lnTo>
                    <a:pt x="64" y="123"/>
                  </a:lnTo>
                  <a:cubicBezTo>
                    <a:pt x="75" y="75"/>
                    <a:pt x="105" y="63"/>
                    <a:pt x="139" y="63"/>
                  </a:cubicBezTo>
                  <a:cubicBezTo>
                    <a:pt x="154" y="63"/>
                    <a:pt x="173" y="63"/>
                    <a:pt x="187" y="68"/>
                  </a:cubicBezTo>
                  <a:lnTo>
                    <a:pt x="187" y="63"/>
                  </a:lnTo>
                  <a:cubicBezTo>
                    <a:pt x="183" y="41"/>
                    <a:pt x="176" y="26"/>
                    <a:pt x="157" y="26"/>
                  </a:cubicBezTo>
                  <a:cubicBezTo>
                    <a:pt x="154" y="26"/>
                    <a:pt x="146" y="26"/>
                    <a:pt x="142" y="30"/>
                  </a:cubicBezTo>
                  <a:cubicBezTo>
                    <a:pt x="135" y="30"/>
                    <a:pt x="128" y="34"/>
                    <a:pt x="123" y="34"/>
                  </a:cubicBezTo>
                  <a:cubicBezTo>
                    <a:pt x="116" y="34"/>
                    <a:pt x="109" y="30"/>
                    <a:pt x="101" y="18"/>
                  </a:cubicBezTo>
                  <a:cubicBezTo>
                    <a:pt x="90" y="4"/>
                    <a:pt x="83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1" name="Google Shape;8241;p6"/>
            <p:cNvSpPr/>
            <p:nvPr/>
          </p:nvSpPr>
          <p:spPr>
            <a:xfrm>
              <a:off x="-5543628" y="-1892094"/>
              <a:ext cx="6494" cy="7019"/>
            </a:xfrm>
            <a:custGeom>
              <a:avLst/>
              <a:gdLst/>
              <a:ahLst/>
              <a:cxnLst/>
              <a:rect l="l" t="t" r="r" b="b"/>
              <a:pathLst>
                <a:path w="136" h="147" extrusionOk="0">
                  <a:moveTo>
                    <a:pt x="87" y="1"/>
                  </a:moveTo>
                  <a:cubicBezTo>
                    <a:pt x="83" y="1"/>
                    <a:pt x="79" y="4"/>
                    <a:pt x="76" y="4"/>
                  </a:cubicBezTo>
                  <a:cubicBezTo>
                    <a:pt x="45" y="27"/>
                    <a:pt x="19" y="49"/>
                    <a:pt x="9" y="82"/>
                  </a:cubicBezTo>
                  <a:cubicBezTo>
                    <a:pt x="0" y="105"/>
                    <a:pt x="16" y="116"/>
                    <a:pt x="35" y="116"/>
                  </a:cubicBezTo>
                  <a:lnTo>
                    <a:pt x="38" y="116"/>
                  </a:lnTo>
                  <a:lnTo>
                    <a:pt x="38" y="108"/>
                  </a:lnTo>
                  <a:cubicBezTo>
                    <a:pt x="38" y="82"/>
                    <a:pt x="38" y="60"/>
                    <a:pt x="68" y="56"/>
                  </a:cubicBezTo>
                  <a:cubicBezTo>
                    <a:pt x="79" y="56"/>
                    <a:pt x="83" y="68"/>
                    <a:pt x="83" y="79"/>
                  </a:cubicBezTo>
                  <a:cubicBezTo>
                    <a:pt x="87" y="113"/>
                    <a:pt x="64" y="113"/>
                    <a:pt x="38" y="116"/>
                  </a:cubicBezTo>
                  <a:cubicBezTo>
                    <a:pt x="49" y="131"/>
                    <a:pt x="64" y="146"/>
                    <a:pt x="79" y="146"/>
                  </a:cubicBezTo>
                  <a:cubicBezTo>
                    <a:pt x="87" y="146"/>
                    <a:pt x="98" y="139"/>
                    <a:pt x="109" y="127"/>
                  </a:cubicBezTo>
                  <a:cubicBezTo>
                    <a:pt x="135" y="94"/>
                    <a:pt x="135" y="27"/>
                    <a:pt x="113" y="8"/>
                  </a:cubicBezTo>
                  <a:cubicBezTo>
                    <a:pt x="105" y="4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2" name="Google Shape;8242;p6"/>
            <p:cNvSpPr/>
            <p:nvPr/>
          </p:nvSpPr>
          <p:spPr>
            <a:xfrm>
              <a:off x="-5277469" y="-1807672"/>
              <a:ext cx="11269" cy="10744"/>
            </a:xfrm>
            <a:custGeom>
              <a:avLst/>
              <a:gdLst/>
              <a:ahLst/>
              <a:cxnLst/>
              <a:rect l="l" t="t" r="r" b="b"/>
              <a:pathLst>
                <a:path w="236" h="225" extrusionOk="0">
                  <a:moveTo>
                    <a:pt x="139" y="0"/>
                  </a:moveTo>
                  <a:cubicBezTo>
                    <a:pt x="90" y="0"/>
                    <a:pt x="42" y="34"/>
                    <a:pt x="23" y="83"/>
                  </a:cubicBezTo>
                  <a:cubicBezTo>
                    <a:pt x="0" y="153"/>
                    <a:pt x="23" y="198"/>
                    <a:pt x="90" y="224"/>
                  </a:cubicBezTo>
                  <a:cubicBezTo>
                    <a:pt x="78" y="210"/>
                    <a:pt x="64" y="195"/>
                    <a:pt x="56" y="180"/>
                  </a:cubicBezTo>
                  <a:cubicBezTo>
                    <a:pt x="42" y="139"/>
                    <a:pt x="34" y="98"/>
                    <a:pt x="71" y="57"/>
                  </a:cubicBezTo>
                  <a:cubicBezTo>
                    <a:pt x="90" y="34"/>
                    <a:pt x="113" y="27"/>
                    <a:pt x="135" y="27"/>
                  </a:cubicBezTo>
                  <a:cubicBezTo>
                    <a:pt x="154" y="27"/>
                    <a:pt x="172" y="31"/>
                    <a:pt x="191" y="38"/>
                  </a:cubicBezTo>
                  <a:cubicBezTo>
                    <a:pt x="206" y="45"/>
                    <a:pt x="217" y="53"/>
                    <a:pt x="232" y="53"/>
                  </a:cubicBezTo>
                  <a:lnTo>
                    <a:pt x="235" y="53"/>
                  </a:lnTo>
                  <a:cubicBezTo>
                    <a:pt x="221" y="27"/>
                    <a:pt x="194" y="12"/>
                    <a:pt x="168" y="5"/>
                  </a:cubicBezTo>
                  <a:cubicBezTo>
                    <a:pt x="157" y="0"/>
                    <a:pt x="146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3" name="Google Shape;8243;p6"/>
            <p:cNvSpPr/>
            <p:nvPr/>
          </p:nvSpPr>
          <p:spPr>
            <a:xfrm>
              <a:off x="-5234828" y="-1835128"/>
              <a:ext cx="7544" cy="6064"/>
            </a:xfrm>
            <a:custGeom>
              <a:avLst/>
              <a:gdLst/>
              <a:ahLst/>
              <a:cxnLst/>
              <a:rect l="l" t="t" r="r" b="b"/>
              <a:pathLst>
                <a:path w="158" h="127" extrusionOk="0">
                  <a:moveTo>
                    <a:pt x="124" y="0"/>
                  </a:moveTo>
                  <a:cubicBezTo>
                    <a:pt x="113" y="0"/>
                    <a:pt x="109" y="11"/>
                    <a:pt x="101" y="22"/>
                  </a:cubicBezTo>
                  <a:cubicBezTo>
                    <a:pt x="94" y="37"/>
                    <a:pt x="79" y="48"/>
                    <a:pt x="60" y="48"/>
                  </a:cubicBezTo>
                  <a:lnTo>
                    <a:pt x="49" y="48"/>
                  </a:lnTo>
                  <a:cubicBezTo>
                    <a:pt x="41" y="45"/>
                    <a:pt x="34" y="45"/>
                    <a:pt x="31" y="45"/>
                  </a:cubicBezTo>
                  <a:cubicBezTo>
                    <a:pt x="12" y="45"/>
                    <a:pt x="1" y="56"/>
                    <a:pt x="1" y="82"/>
                  </a:cubicBezTo>
                  <a:cubicBezTo>
                    <a:pt x="1" y="116"/>
                    <a:pt x="19" y="127"/>
                    <a:pt x="49" y="127"/>
                  </a:cubicBezTo>
                  <a:lnTo>
                    <a:pt x="53" y="127"/>
                  </a:lnTo>
                  <a:cubicBezTo>
                    <a:pt x="68" y="127"/>
                    <a:pt x="83" y="127"/>
                    <a:pt x="98" y="123"/>
                  </a:cubicBezTo>
                  <a:lnTo>
                    <a:pt x="98" y="109"/>
                  </a:lnTo>
                  <a:cubicBezTo>
                    <a:pt x="98" y="82"/>
                    <a:pt x="109" y="59"/>
                    <a:pt x="131" y="41"/>
                  </a:cubicBezTo>
                  <a:cubicBezTo>
                    <a:pt x="143" y="30"/>
                    <a:pt x="158" y="19"/>
                    <a:pt x="139" y="4"/>
                  </a:cubicBezTo>
                  <a:cubicBezTo>
                    <a:pt x="131" y="0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4" name="Google Shape;8244;p6"/>
            <p:cNvSpPr/>
            <p:nvPr/>
          </p:nvSpPr>
          <p:spPr>
            <a:xfrm>
              <a:off x="-5211479" y="-1873519"/>
              <a:ext cx="10792" cy="8022"/>
            </a:xfrm>
            <a:custGeom>
              <a:avLst/>
              <a:gdLst/>
              <a:ahLst/>
              <a:cxnLst/>
              <a:rect l="l" t="t" r="r" b="b"/>
              <a:pathLst>
                <a:path w="226" h="168" extrusionOk="0">
                  <a:moveTo>
                    <a:pt x="188" y="0"/>
                  </a:moveTo>
                  <a:cubicBezTo>
                    <a:pt x="177" y="0"/>
                    <a:pt x="162" y="4"/>
                    <a:pt x="151" y="7"/>
                  </a:cubicBezTo>
                  <a:cubicBezTo>
                    <a:pt x="95" y="30"/>
                    <a:pt x="76" y="93"/>
                    <a:pt x="20" y="119"/>
                  </a:cubicBezTo>
                  <a:cubicBezTo>
                    <a:pt x="1" y="128"/>
                    <a:pt x="23" y="150"/>
                    <a:pt x="31" y="168"/>
                  </a:cubicBezTo>
                  <a:cubicBezTo>
                    <a:pt x="50" y="164"/>
                    <a:pt x="61" y="154"/>
                    <a:pt x="73" y="142"/>
                  </a:cubicBezTo>
                  <a:cubicBezTo>
                    <a:pt x="91" y="123"/>
                    <a:pt x="113" y="105"/>
                    <a:pt x="121" y="83"/>
                  </a:cubicBezTo>
                  <a:cubicBezTo>
                    <a:pt x="136" y="45"/>
                    <a:pt x="158" y="33"/>
                    <a:pt x="185" y="33"/>
                  </a:cubicBezTo>
                  <a:cubicBezTo>
                    <a:pt x="196" y="33"/>
                    <a:pt x="211" y="33"/>
                    <a:pt x="225" y="41"/>
                  </a:cubicBezTo>
                  <a:cubicBezTo>
                    <a:pt x="218" y="11"/>
                    <a:pt x="207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5" name="Google Shape;8245;p6"/>
            <p:cNvSpPr/>
            <p:nvPr/>
          </p:nvSpPr>
          <p:spPr>
            <a:xfrm>
              <a:off x="-5522379" y="-1878008"/>
              <a:ext cx="7879" cy="4345"/>
            </a:xfrm>
            <a:custGeom>
              <a:avLst/>
              <a:gdLst/>
              <a:ahLst/>
              <a:cxnLst/>
              <a:rect l="l" t="t" r="r" b="b"/>
              <a:pathLst>
                <a:path w="165" h="91" extrusionOk="0">
                  <a:moveTo>
                    <a:pt x="124" y="1"/>
                  </a:moveTo>
                  <a:cubicBezTo>
                    <a:pt x="109" y="1"/>
                    <a:pt x="94" y="4"/>
                    <a:pt x="79" y="12"/>
                  </a:cubicBezTo>
                  <a:cubicBezTo>
                    <a:pt x="68" y="20"/>
                    <a:pt x="52" y="27"/>
                    <a:pt x="38" y="27"/>
                  </a:cubicBezTo>
                  <a:lnTo>
                    <a:pt x="30" y="27"/>
                  </a:lnTo>
                  <a:cubicBezTo>
                    <a:pt x="16" y="27"/>
                    <a:pt x="0" y="38"/>
                    <a:pt x="4" y="49"/>
                  </a:cubicBezTo>
                  <a:cubicBezTo>
                    <a:pt x="12" y="68"/>
                    <a:pt x="23" y="72"/>
                    <a:pt x="35" y="72"/>
                  </a:cubicBezTo>
                  <a:lnTo>
                    <a:pt x="79" y="72"/>
                  </a:lnTo>
                  <a:cubicBezTo>
                    <a:pt x="87" y="72"/>
                    <a:pt x="94" y="72"/>
                    <a:pt x="102" y="75"/>
                  </a:cubicBezTo>
                  <a:cubicBezTo>
                    <a:pt x="109" y="82"/>
                    <a:pt x="116" y="91"/>
                    <a:pt x="124" y="91"/>
                  </a:cubicBezTo>
                  <a:cubicBezTo>
                    <a:pt x="128" y="91"/>
                    <a:pt x="135" y="91"/>
                    <a:pt x="139" y="82"/>
                  </a:cubicBezTo>
                  <a:cubicBezTo>
                    <a:pt x="150" y="65"/>
                    <a:pt x="157" y="49"/>
                    <a:pt x="165" y="34"/>
                  </a:cubicBezTo>
                  <a:cubicBezTo>
                    <a:pt x="161" y="27"/>
                    <a:pt x="161" y="23"/>
                    <a:pt x="157" y="20"/>
                  </a:cubicBezTo>
                  <a:cubicBezTo>
                    <a:pt x="147" y="4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6" name="Google Shape;8246;p6"/>
            <p:cNvSpPr/>
            <p:nvPr/>
          </p:nvSpPr>
          <p:spPr>
            <a:xfrm>
              <a:off x="-5105617" y="-1832645"/>
              <a:ext cx="10600" cy="5062"/>
            </a:xfrm>
            <a:custGeom>
              <a:avLst/>
              <a:gdLst/>
              <a:ahLst/>
              <a:cxnLst/>
              <a:rect l="l" t="t" r="r" b="b"/>
              <a:pathLst>
                <a:path w="222" h="106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88" y="26"/>
                    <a:pt x="151" y="34"/>
                    <a:pt x="113" y="34"/>
                  </a:cubicBezTo>
                  <a:cubicBezTo>
                    <a:pt x="99" y="34"/>
                    <a:pt x="80" y="34"/>
                    <a:pt x="64" y="30"/>
                  </a:cubicBezTo>
                  <a:lnTo>
                    <a:pt x="1" y="30"/>
                  </a:lnTo>
                  <a:cubicBezTo>
                    <a:pt x="4" y="38"/>
                    <a:pt x="9" y="41"/>
                    <a:pt x="9" y="45"/>
                  </a:cubicBezTo>
                  <a:cubicBezTo>
                    <a:pt x="31" y="86"/>
                    <a:pt x="38" y="105"/>
                    <a:pt x="57" y="105"/>
                  </a:cubicBezTo>
                  <a:cubicBezTo>
                    <a:pt x="68" y="105"/>
                    <a:pt x="83" y="93"/>
                    <a:pt x="113" y="75"/>
                  </a:cubicBezTo>
                  <a:cubicBezTo>
                    <a:pt x="125" y="64"/>
                    <a:pt x="135" y="64"/>
                    <a:pt x="143" y="64"/>
                  </a:cubicBezTo>
                  <a:cubicBezTo>
                    <a:pt x="154" y="64"/>
                    <a:pt x="169" y="67"/>
                    <a:pt x="180" y="67"/>
                  </a:cubicBezTo>
                  <a:lnTo>
                    <a:pt x="180" y="64"/>
                  </a:lnTo>
                  <a:cubicBezTo>
                    <a:pt x="195" y="45"/>
                    <a:pt x="206" y="22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7" name="Google Shape;8247;p6"/>
            <p:cNvSpPr/>
            <p:nvPr/>
          </p:nvSpPr>
          <p:spPr>
            <a:xfrm>
              <a:off x="-5168981" y="-1706442"/>
              <a:ext cx="7067" cy="4823"/>
            </a:xfrm>
            <a:custGeom>
              <a:avLst/>
              <a:gdLst/>
              <a:ahLst/>
              <a:cxnLst/>
              <a:rect l="l" t="t" r="r" b="b"/>
              <a:pathLst>
                <a:path w="148" h="101" extrusionOk="0">
                  <a:moveTo>
                    <a:pt x="80" y="0"/>
                  </a:moveTo>
                  <a:cubicBezTo>
                    <a:pt x="49" y="0"/>
                    <a:pt x="31" y="26"/>
                    <a:pt x="16" y="52"/>
                  </a:cubicBezTo>
                  <a:cubicBezTo>
                    <a:pt x="1" y="75"/>
                    <a:pt x="16" y="93"/>
                    <a:pt x="35" y="93"/>
                  </a:cubicBezTo>
                  <a:lnTo>
                    <a:pt x="46" y="93"/>
                  </a:lnTo>
                  <a:cubicBezTo>
                    <a:pt x="57" y="86"/>
                    <a:pt x="65" y="86"/>
                    <a:pt x="75" y="86"/>
                  </a:cubicBezTo>
                  <a:cubicBezTo>
                    <a:pt x="94" y="86"/>
                    <a:pt x="113" y="93"/>
                    <a:pt x="135" y="101"/>
                  </a:cubicBezTo>
                  <a:cubicBezTo>
                    <a:pt x="128" y="60"/>
                    <a:pt x="147" y="19"/>
                    <a:pt x="98" y="4"/>
                  </a:cubicBezTo>
                  <a:cubicBezTo>
                    <a:pt x="91" y="0"/>
                    <a:pt x="87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8" name="Google Shape;8248;p6"/>
            <p:cNvSpPr/>
            <p:nvPr/>
          </p:nvSpPr>
          <p:spPr>
            <a:xfrm>
              <a:off x="-5323930" y="-1864638"/>
              <a:ext cx="9359" cy="4918"/>
            </a:xfrm>
            <a:custGeom>
              <a:avLst/>
              <a:gdLst/>
              <a:ahLst/>
              <a:cxnLst/>
              <a:rect l="l" t="t" r="r" b="b"/>
              <a:pathLst>
                <a:path w="196" h="103" extrusionOk="0">
                  <a:moveTo>
                    <a:pt x="13" y="1"/>
                  </a:moveTo>
                  <a:cubicBezTo>
                    <a:pt x="1" y="9"/>
                    <a:pt x="1" y="23"/>
                    <a:pt x="1" y="35"/>
                  </a:cubicBezTo>
                  <a:cubicBezTo>
                    <a:pt x="35" y="68"/>
                    <a:pt x="35" y="76"/>
                    <a:pt x="16" y="102"/>
                  </a:cubicBezTo>
                  <a:cubicBezTo>
                    <a:pt x="35" y="94"/>
                    <a:pt x="54" y="94"/>
                    <a:pt x="73" y="94"/>
                  </a:cubicBezTo>
                  <a:lnTo>
                    <a:pt x="128" y="94"/>
                  </a:lnTo>
                  <a:cubicBezTo>
                    <a:pt x="151" y="94"/>
                    <a:pt x="173" y="94"/>
                    <a:pt x="192" y="83"/>
                  </a:cubicBezTo>
                  <a:cubicBezTo>
                    <a:pt x="196" y="76"/>
                    <a:pt x="196" y="72"/>
                    <a:pt x="196" y="68"/>
                  </a:cubicBezTo>
                  <a:cubicBezTo>
                    <a:pt x="180" y="61"/>
                    <a:pt x="170" y="35"/>
                    <a:pt x="154" y="35"/>
                  </a:cubicBezTo>
                  <a:cubicBezTo>
                    <a:pt x="147" y="35"/>
                    <a:pt x="144" y="38"/>
                    <a:pt x="135" y="46"/>
                  </a:cubicBezTo>
                  <a:cubicBezTo>
                    <a:pt x="132" y="49"/>
                    <a:pt x="132" y="54"/>
                    <a:pt x="128" y="57"/>
                  </a:cubicBezTo>
                  <a:cubicBezTo>
                    <a:pt x="121" y="68"/>
                    <a:pt x="109" y="76"/>
                    <a:pt x="102" y="76"/>
                  </a:cubicBezTo>
                  <a:cubicBezTo>
                    <a:pt x="95" y="76"/>
                    <a:pt x="87" y="68"/>
                    <a:pt x="80" y="54"/>
                  </a:cubicBezTo>
                  <a:cubicBezTo>
                    <a:pt x="68" y="23"/>
                    <a:pt x="39" y="12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9" name="Google Shape;8249;p6"/>
            <p:cNvSpPr/>
            <p:nvPr/>
          </p:nvSpPr>
          <p:spPr>
            <a:xfrm>
              <a:off x="-5250013" y="-1634865"/>
              <a:ext cx="7736" cy="6064"/>
            </a:xfrm>
            <a:custGeom>
              <a:avLst/>
              <a:gdLst/>
              <a:ahLst/>
              <a:cxnLst/>
              <a:rect l="l" t="t" r="r" b="b"/>
              <a:pathLst>
                <a:path w="162" h="127" extrusionOk="0">
                  <a:moveTo>
                    <a:pt x="109" y="0"/>
                  </a:moveTo>
                  <a:lnTo>
                    <a:pt x="109" y="0"/>
                  </a:lnTo>
                  <a:cubicBezTo>
                    <a:pt x="95" y="4"/>
                    <a:pt x="79" y="4"/>
                    <a:pt x="61" y="4"/>
                  </a:cubicBezTo>
                  <a:cubicBezTo>
                    <a:pt x="42" y="23"/>
                    <a:pt x="23" y="37"/>
                    <a:pt x="1" y="56"/>
                  </a:cubicBezTo>
                  <a:cubicBezTo>
                    <a:pt x="1" y="75"/>
                    <a:pt x="12" y="90"/>
                    <a:pt x="23" y="104"/>
                  </a:cubicBezTo>
                  <a:cubicBezTo>
                    <a:pt x="35" y="120"/>
                    <a:pt x="45" y="127"/>
                    <a:pt x="53" y="127"/>
                  </a:cubicBezTo>
                  <a:cubicBezTo>
                    <a:pt x="64" y="127"/>
                    <a:pt x="76" y="116"/>
                    <a:pt x="83" y="97"/>
                  </a:cubicBezTo>
                  <a:cubicBezTo>
                    <a:pt x="98" y="75"/>
                    <a:pt x="162" y="56"/>
                    <a:pt x="90" y="23"/>
                  </a:cubicBezTo>
                  <a:cubicBezTo>
                    <a:pt x="98" y="15"/>
                    <a:pt x="105" y="7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0" name="Google Shape;8250;p6"/>
            <p:cNvSpPr/>
            <p:nvPr/>
          </p:nvSpPr>
          <p:spPr>
            <a:xfrm>
              <a:off x="-5258751" y="-1704341"/>
              <a:ext cx="9693" cy="9359"/>
            </a:xfrm>
            <a:custGeom>
              <a:avLst/>
              <a:gdLst/>
              <a:ahLst/>
              <a:cxnLst/>
              <a:rect l="l" t="t" r="r" b="b"/>
              <a:pathLst>
                <a:path w="203" h="196" extrusionOk="0">
                  <a:moveTo>
                    <a:pt x="147" y="1"/>
                  </a:moveTo>
                  <a:cubicBezTo>
                    <a:pt x="71" y="16"/>
                    <a:pt x="128" y="53"/>
                    <a:pt x="139" y="91"/>
                  </a:cubicBezTo>
                  <a:cubicBezTo>
                    <a:pt x="102" y="94"/>
                    <a:pt x="83" y="120"/>
                    <a:pt x="64" y="143"/>
                  </a:cubicBezTo>
                  <a:cubicBezTo>
                    <a:pt x="49" y="162"/>
                    <a:pt x="31" y="169"/>
                    <a:pt x="9" y="169"/>
                  </a:cubicBezTo>
                  <a:lnTo>
                    <a:pt x="0" y="169"/>
                  </a:lnTo>
                  <a:cubicBezTo>
                    <a:pt x="4" y="169"/>
                    <a:pt x="4" y="173"/>
                    <a:pt x="4" y="173"/>
                  </a:cubicBezTo>
                  <a:cubicBezTo>
                    <a:pt x="23" y="188"/>
                    <a:pt x="42" y="196"/>
                    <a:pt x="57" y="196"/>
                  </a:cubicBezTo>
                  <a:cubicBezTo>
                    <a:pt x="71" y="196"/>
                    <a:pt x="83" y="184"/>
                    <a:pt x="94" y="162"/>
                  </a:cubicBezTo>
                  <a:cubicBezTo>
                    <a:pt x="105" y="132"/>
                    <a:pt x="124" y="120"/>
                    <a:pt x="150" y="109"/>
                  </a:cubicBezTo>
                  <a:cubicBezTo>
                    <a:pt x="180" y="94"/>
                    <a:pt x="202" y="65"/>
                    <a:pt x="161" y="39"/>
                  </a:cubicBezTo>
                  <a:cubicBezTo>
                    <a:pt x="139" y="27"/>
                    <a:pt x="143" y="16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1" name="Google Shape;8251;p6"/>
            <p:cNvSpPr/>
            <p:nvPr/>
          </p:nvSpPr>
          <p:spPr>
            <a:xfrm>
              <a:off x="-5330519" y="-1774677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72" y="1"/>
                  </a:moveTo>
                  <a:cubicBezTo>
                    <a:pt x="54" y="1"/>
                    <a:pt x="42" y="16"/>
                    <a:pt x="27" y="23"/>
                  </a:cubicBezTo>
                  <a:cubicBezTo>
                    <a:pt x="31" y="42"/>
                    <a:pt x="31" y="64"/>
                    <a:pt x="12" y="80"/>
                  </a:cubicBezTo>
                  <a:cubicBezTo>
                    <a:pt x="1" y="94"/>
                    <a:pt x="1" y="109"/>
                    <a:pt x="20" y="117"/>
                  </a:cubicBezTo>
                  <a:cubicBezTo>
                    <a:pt x="46" y="125"/>
                    <a:pt x="72" y="139"/>
                    <a:pt x="102" y="139"/>
                  </a:cubicBezTo>
                  <a:cubicBezTo>
                    <a:pt x="116" y="139"/>
                    <a:pt x="132" y="135"/>
                    <a:pt x="147" y="125"/>
                  </a:cubicBezTo>
                  <a:cubicBezTo>
                    <a:pt x="154" y="121"/>
                    <a:pt x="158" y="117"/>
                    <a:pt x="158" y="106"/>
                  </a:cubicBezTo>
                  <a:lnTo>
                    <a:pt x="158" y="106"/>
                  </a:lnTo>
                  <a:cubicBezTo>
                    <a:pt x="154" y="109"/>
                    <a:pt x="151" y="109"/>
                    <a:pt x="147" y="109"/>
                  </a:cubicBezTo>
                  <a:cubicBezTo>
                    <a:pt x="125" y="109"/>
                    <a:pt x="113" y="94"/>
                    <a:pt x="102" y="80"/>
                  </a:cubicBezTo>
                  <a:cubicBezTo>
                    <a:pt x="87" y="64"/>
                    <a:pt x="76" y="49"/>
                    <a:pt x="57" y="49"/>
                  </a:cubicBezTo>
                  <a:lnTo>
                    <a:pt x="49" y="49"/>
                  </a:lnTo>
                  <a:cubicBezTo>
                    <a:pt x="57" y="35"/>
                    <a:pt x="72" y="27"/>
                    <a:pt x="72" y="9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2" name="Google Shape;8252;p6"/>
            <p:cNvSpPr/>
            <p:nvPr/>
          </p:nvSpPr>
          <p:spPr>
            <a:xfrm>
              <a:off x="-5181635" y="-1675070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64" y="1"/>
                  </a:moveTo>
                  <a:cubicBezTo>
                    <a:pt x="53" y="1"/>
                    <a:pt x="42" y="9"/>
                    <a:pt x="31" y="16"/>
                  </a:cubicBezTo>
                  <a:cubicBezTo>
                    <a:pt x="23" y="23"/>
                    <a:pt x="12" y="31"/>
                    <a:pt x="0" y="38"/>
                  </a:cubicBezTo>
                  <a:cubicBezTo>
                    <a:pt x="12" y="83"/>
                    <a:pt x="31" y="113"/>
                    <a:pt x="71" y="113"/>
                  </a:cubicBezTo>
                  <a:cubicBezTo>
                    <a:pt x="79" y="113"/>
                    <a:pt x="90" y="113"/>
                    <a:pt x="102" y="109"/>
                  </a:cubicBezTo>
                  <a:cubicBezTo>
                    <a:pt x="102" y="94"/>
                    <a:pt x="98" y="80"/>
                    <a:pt x="105" y="64"/>
                  </a:cubicBezTo>
                  <a:cubicBezTo>
                    <a:pt x="116" y="42"/>
                    <a:pt x="102" y="23"/>
                    <a:pt x="86" y="12"/>
                  </a:cubicBezTo>
                  <a:cubicBezTo>
                    <a:pt x="79" y="4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3" name="Google Shape;8253;p6"/>
            <p:cNvSpPr/>
            <p:nvPr/>
          </p:nvSpPr>
          <p:spPr>
            <a:xfrm>
              <a:off x="-5164827" y="-1603159"/>
              <a:ext cx="9120" cy="5634"/>
            </a:xfrm>
            <a:custGeom>
              <a:avLst/>
              <a:gdLst/>
              <a:ahLst/>
              <a:cxnLst/>
              <a:rect l="l" t="t" r="r" b="b"/>
              <a:pathLst>
                <a:path w="191" h="118" extrusionOk="0">
                  <a:moveTo>
                    <a:pt x="153" y="1"/>
                  </a:moveTo>
                  <a:cubicBezTo>
                    <a:pt x="135" y="9"/>
                    <a:pt x="109" y="5"/>
                    <a:pt x="97" y="28"/>
                  </a:cubicBezTo>
                  <a:cubicBezTo>
                    <a:pt x="112" y="28"/>
                    <a:pt x="127" y="28"/>
                    <a:pt x="135" y="31"/>
                  </a:cubicBezTo>
                  <a:cubicBezTo>
                    <a:pt x="153" y="42"/>
                    <a:pt x="150" y="61"/>
                    <a:pt x="145" y="76"/>
                  </a:cubicBezTo>
                  <a:cubicBezTo>
                    <a:pt x="142" y="80"/>
                    <a:pt x="135" y="87"/>
                    <a:pt x="127" y="87"/>
                  </a:cubicBezTo>
                  <a:lnTo>
                    <a:pt x="119" y="87"/>
                  </a:lnTo>
                  <a:cubicBezTo>
                    <a:pt x="105" y="87"/>
                    <a:pt x="93" y="80"/>
                    <a:pt x="90" y="65"/>
                  </a:cubicBezTo>
                  <a:cubicBezTo>
                    <a:pt x="90" y="54"/>
                    <a:pt x="97" y="39"/>
                    <a:pt x="97" y="28"/>
                  </a:cubicBezTo>
                  <a:lnTo>
                    <a:pt x="97" y="28"/>
                  </a:lnTo>
                  <a:cubicBezTo>
                    <a:pt x="93" y="31"/>
                    <a:pt x="86" y="31"/>
                    <a:pt x="78" y="31"/>
                  </a:cubicBezTo>
                  <a:cubicBezTo>
                    <a:pt x="71" y="31"/>
                    <a:pt x="60" y="28"/>
                    <a:pt x="52" y="28"/>
                  </a:cubicBezTo>
                  <a:cubicBezTo>
                    <a:pt x="41" y="28"/>
                    <a:pt x="30" y="23"/>
                    <a:pt x="22" y="23"/>
                  </a:cubicBezTo>
                  <a:cubicBezTo>
                    <a:pt x="15" y="23"/>
                    <a:pt x="7" y="23"/>
                    <a:pt x="0" y="28"/>
                  </a:cubicBezTo>
                  <a:cubicBezTo>
                    <a:pt x="19" y="58"/>
                    <a:pt x="22" y="87"/>
                    <a:pt x="60" y="91"/>
                  </a:cubicBezTo>
                  <a:cubicBezTo>
                    <a:pt x="86" y="95"/>
                    <a:pt x="109" y="118"/>
                    <a:pt x="135" y="118"/>
                  </a:cubicBezTo>
                  <a:cubicBezTo>
                    <a:pt x="138" y="118"/>
                    <a:pt x="142" y="118"/>
                    <a:pt x="145" y="113"/>
                  </a:cubicBezTo>
                  <a:cubicBezTo>
                    <a:pt x="190" y="91"/>
                    <a:pt x="157" y="50"/>
                    <a:pt x="161" y="16"/>
                  </a:cubicBezTo>
                  <a:cubicBezTo>
                    <a:pt x="161" y="13"/>
                    <a:pt x="157" y="5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4" name="Google Shape;8254;p6"/>
            <p:cNvSpPr/>
            <p:nvPr/>
          </p:nvSpPr>
          <p:spPr>
            <a:xfrm>
              <a:off x="-5203218" y="-1822140"/>
              <a:ext cx="8452" cy="7401"/>
            </a:xfrm>
            <a:custGeom>
              <a:avLst/>
              <a:gdLst/>
              <a:ahLst/>
              <a:cxnLst/>
              <a:rect l="l" t="t" r="r" b="b"/>
              <a:pathLst>
                <a:path w="177" h="155" extrusionOk="0">
                  <a:moveTo>
                    <a:pt x="105" y="1"/>
                  </a:moveTo>
                  <a:cubicBezTo>
                    <a:pt x="71" y="4"/>
                    <a:pt x="30" y="23"/>
                    <a:pt x="30" y="68"/>
                  </a:cubicBezTo>
                  <a:cubicBezTo>
                    <a:pt x="30" y="94"/>
                    <a:pt x="0" y="124"/>
                    <a:pt x="34" y="146"/>
                  </a:cubicBezTo>
                  <a:cubicBezTo>
                    <a:pt x="41" y="154"/>
                    <a:pt x="49" y="154"/>
                    <a:pt x="52" y="154"/>
                  </a:cubicBezTo>
                  <a:cubicBezTo>
                    <a:pt x="71" y="154"/>
                    <a:pt x="83" y="142"/>
                    <a:pt x="97" y="135"/>
                  </a:cubicBezTo>
                  <a:cubicBezTo>
                    <a:pt x="79" y="113"/>
                    <a:pt x="26" y="109"/>
                    <a:pt x="52" y="61"/>
                  </a:cubicBezTo>
                  <a:cubicBezTo>
                    <a:pt x="60" y="42"/>
                    <a:pt x="75" y="27"/>
                    <a:pt x="97" y="27"/>
                  </a:cubicBezTo>
                  <a:lnTo>
                    <a:pt x="105" y="27"/>
                  </a:lnTo>
                  <a:cubicBezTo>
                    <a:pt x="131" y="34"/>
                    <a:pt x="138" y="53"/>
                    <a:pt x="138" y="75"/>
                  </a:cubicBezTo>
                  <a:cubicBezTo>
                    <a:pt x="142" y="98"/>
                    <a:pt x="135" y="116"/>
                    <a:pt x="128" y="135"/>
                  </a:cubicBezTo>
                  <a:cubicBezTo>
                    <a:pt x="172" y="124"/>
                    <a:pt x="176" y="87"/>
                    <a:pt x="169" y="56"/>
                  </a:cubicBezTo>
                  <a:cubicBezTo>
                    <a:pt x="161" y="27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5" name="Google Shape;8255;p6"/>
            <p:cNvSpPr/>
            <p:nvPr/>
          </p:nvSpPr>
          <p:spPr>
            <a:xfrm>
              <a:off x="-5124335" y="-1867837"/>
              <a:ext cx="5778" cy="8117"/>
            </a:xfrm>
            <a:custGeom>
              <a:avLst/>
              <a:gdLst/>
              <a:ahLst/>
              <a:cxnLst/>
              <a:rect l="l" t="t" r="r" b="b"/>
              <a:pathLst>
                <a:path w="121" h="170" extrusionOk="0">
                  <a:moveTo>
                    <a:pt x="79" y="0"/>
                  </a:moveTo>
                  <a:cubicBezTo>
                    <a:pt x="68" y="23"/>
                    <a:pt x="60" y="42"/>
                    <a:pt x="49" y="57"/>
                  </a:cubicBezTo>
                  <a:cubicBezTo>
                    <a:pt x="1" y="128"/>
                    <a:pt x="1" y="128"/>
                    <a:pt x="82" y="169"/>
                  </a:cubicBezTo>
                  <a:cubicBezTo>
                    <a:pt x="90" y="113"/>
                    <a:pt x="120" y="6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6" name="Google Shape;8256;p6"/>
            <p:cNvSpPr/>
            <p:nvPr/>
          </p:nvSpPr>
          <p:spPr>
            <a:xfrm>
              <a:off x="-5262141" y="-1704341"/>
              <a:ext cx="5969" cy="6685"/>
            </a:xfrm>
            <a:custGeom>
              <a:avLst/>
              <a:gdLst/>
              <a:ahLst/>
              <a:cxnLst/>
              <a:rect l="l" t="t" r="r" b="b"/>
              <a:pathLst>
                <a:path w="125" h="140" extrusionOk="0">
                  <a:moveTo>
                    <a:pt x="16" y="1"/>
                  </a:moveTo>
                  <a:cubicBezTo>
                    <a:pt x="8" y="8"/>
                    <a:pt x="4" y="12"/>
                    <a:pt x="1" y="20"/>
                  </a:cubicBezTo>
                  <a:cubicBezTo>
                    <a:pt x="16" y="65"/>
                    <a:pt x="16" y="117"/>
                    <a:pt x="71" y="139"/>
                  </a:cubicBezTo>
                  <a:cubicBezTo>
                    <a:pt x="87" y="132"/>
                    <a:pt x="106" y="120"/>
                    <a:pt x="124" y="113"/>
                  </a:cubicBezTo>
                  <a:cubicBezTo>
                    <a:pt x="109" y="98"/>
                    <a:pt x="83" y="94"/>
                    <a:pt x="87" y="72"/>
                  </a:cubicBezTo>
                  <a:cubicBezTo>
                    <a:pt x="90" y="20"/>
                    <a:pt x="53" y="8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7" name="Google Shape;8257;p6"/>
            <p:cNvSpPr/>
            <p:nvPr/>
          </p:nvSpPr>
          <p:spPr>
            <a:xfrm>
              <a:off x="-5273172" y="-1805141"/>
              <a:ext cx="9264" cy="9837"/>
            </a:xfrm>
            <a:custGeom>
              <a:avLst/>
              <a:gdLst/>
              <a:ahLst/>
              <a:cxnLst/>
              <a:rect l="l" t="t" r="r" b="b"/>
              <a:pathLst>
                <a:path w="194" h="206" extrusionOk="0">
                  <a:moveTo>
                    <a:pt x="145" y="0"/>
                  </a:moveTo>
                  <a:lnTo>
                    <a:pt x="145" y="48"/>
                  </a:lnTo>
                  <a:cubicBezTo>
                    <a:pt x="149" y="86"/>
                    <a:pt x="164" y="119"/>
                    <a:pt x="123" y="145"/>
                  </a:cubicBezTo>
                  <a:cubicBezTo>
                    <a:pt x="109" y="168"/>
                    <a:pt x="93" y="176"/>
                    <a:pt x="75" y="176"/>
                  </a:cubicBezTo>
                  <a:cubicBezTo>
                    <a:pt x="64" y="176"/>
                    <a:pt x="56" y="176"/>
                    <a:pt x="45" y="171"/>
                  </a:cubicBezTo>
                  <a:cubicBezTo>
                    <a:pt x="33" y="171"/>
                    <a:pt x="26" y="168"/>
                    <a:pt x="15" y="168"/>
                  </a:cubicBezTo>
                  <a:cubicBezTo>
                    <a:pt x="11" y="168"/>
                    <a:pt x="4" y="168"/>
                    <a:pt x="0" y="171"/>
                  </a:cubicBezTo>
                  <a:cubicBezTo>
                    <a:pt x="19" y="194"/>
                    <a:pt x="52" y="205"/>
                    <a:pt x="82" y="205"/>
                  </a:cubicBezTo>
                  <a:cubicBezTo>
                    <a:pt x="119" y="205"/>
                    <a:pt x="154" y="190"/>
                    <a:pt x="161" y="161"/>
                  </a:cubicBezTo>
                  <a:cubicBezTo>
                    <a:pt x="176" y="109"/>
                    <a:pt x="194" y="48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8" name="Google Shape;8258;p6"/>
            <p:cNvSpPr/>
            <p:nvPr/>
          </p:nvSpPr>
          <p:spPr>
            <a:xfrm>
              <a:off x="-5281910" y="-1872469"/>
              <a:ext cx="11985" cy="6303"/>
            </a:xfrm>
            <a:custGeom>
              <a:avLst/>
              <a:gdLst/>
              <a:ahLst/>
              <a:cxnLst/>
              <a:rect l="l" t="t" r="r" b="b"/>
              <a:pathLst>
                <a:path w="251" h="132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97"/>
                    <a:pt x="18" y="132"/>
                    <a:pt x="101" y="132"/>
                  </a:cubicBezTo>
                  <a:lnTo>
                    <a:pt x="108" y="132"/>
                  </a:lnTo>
                  <a:cubicBezTo>
                    <a:pt x="145" y="132"/>
                    <a:pt x="187" y="123"/>
                    <a:pt x="220" y="109"/>
                  </a:cubicBezTo>
                  <a:cubicBezTo>
                    <a:pt x="250" y="101"/>
                    <a:pt x="250" y="83"/>
                    <a:pt x="224" y="64"/>
                  </a:cubicBezTo>
                  <a:lnTo>
                    <a:pt x="224" y="64"/>
                  </a:lnTo>
                  <a:cubicBezTo>
                    <a:pt x="224" y="79"/>
                    <a:pt x="224" y="94"/>
                    <a:pt x="206" y="94"/>
                  </a:cubicBezTo>
                  <a:cubicBezTo>
                    <a:pt x="187" y="97"/>
                    <a:pt x="168" y="97"/>
                    <a:pt x="149" y="97"/>
                  </a:cubicBezTo>
                  <a:cubicBezTo>
                    <a:pt x="116" y="97"/>
                    <a:pt x="85" y="94"/>
                    <a:pt x="56" y="90"/>
                  </a:cubicBezTo>
                  <a:cubicBezTo>
                    <a:pt x="45" y="90"/>
                    <a:pt x="56" y="42"/>
                    <a:pt x="41" y="19"/>
                  </a:cubicBezTo>
                  <a:cubicBezTo>
                    <a:pt x="37" y="16"/>
                    <a:pt x="33" y="8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9" name="Google Shape;8259;p6"/>
            <p:cNvSpPr/>
            <p:nvPr/>
          </p:nvSpPr>
          <p:spPr>
            <a:xfrm>
              <a:off x="-5148258" y="-1904939"/>
              <a:ext cx="5205" cy="8404"/>
            </a:xfrm>
            <a:custGeom>
              <a:avLst/>
              <a:gdLst/>
              <a:ahLst/>
              <a:cxnLst/>
              <a:rect l="l" t="t" r="r" b="b"/>
              <a:pathLst>
                <a:path w="109" h="176" extrusionOk="0">
                  <a:moveTo>
                    <a:pt x="109" y="1"/>
                  </a:moveTo>
                  <a:cubicBezTo>
                    <a:pt x="86" y="1"/>
                    <a:pt x="64" y="1"/>
                    <a:pt x="45" y="4"/>
                  </a:cubicBezTo>
                  <a:cubicBezTo>
                    <a:pt x="72" y="37"/>
                    <a:pt x="53" y="68"/>
                    <a:pt x="31" y="94"/>
                  </a:cubicBezTo>
                  <a:cubicBezTo>
                    <a:pt x="8" y="120"/>
                    <a:pt x="0" y="142"/>
                    <a:pt x="27" y="165"/>
                  </a:cubicBezTo>
                  <a:cubicBezTo>
                    <a:pt x="38" y="172"/>
                    <a:pt x="50" y="175"/>
                    <a:pt x="60" y="175"/>
                  </a:cubicBezTo>
                  <a:cubicBezTo>
                    <a:pt x="76" y="175"/>
                    <a:pt x="90" y="165"/>
                    <a:pt x="102" y="142"/>
                  </a:cubicBezTo>
                  <a:cubicBezTo>
                    <a:pt x="86" y="135"/>
                    <a:pt x="76" y="127"/>
                    <a:pt x="68" y="113"/>
                  </a:cubicBezTo>
                  <a:cubicBezTo>
                    <a:pt x="83" y="75"/>
                    <a:pt x="76" y="30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0" name="Google Shape;8260;p6"/>
            <p:cNvSpPr/>
            <p:nvPr/>
          </p:nvSpPr>
          <p:spPr>
            <a:xfrm>
              <a:off x="-5041536" y="-1701428"/>
              <a:ext cx="7067" cy="4823"/>
            </a:xfrm>
            <a:custGeom>
              <a:avLst/>
              <a:gdLst/>
              <a:ahLst/>
              <a:cxnLst/>
              <a:rect l="l" t="t" r="r" b="b"/>
              <a:pathLst>
                <a:path w="148" h="101" extrusionOk="0">
                  <a:moveTo>
                    <a:pt x="83" y="0"/>
                  </a:moveTo>
                  <a:cubicBezTo>
                    <a:pt x="65" y="0"/>
                    <a:pt x="39" y="11"/>
                    <a:pt x="1" y="30"/>
                  </a:cubicBezTo>
                  <a:cubicBezTo>
                    <a:pt x="5" y="52"/>
                    <a:pt x="5" y="74"/>
                    <a:pt x="8" y="93"/>
                  </a:cubicBezTo>
                  <a:cubicBezTo>
                    <a:pt x="53" y="93"/>
                    <a:pt x="80" y="67"/>
                    <a:pt x="94" y="18"/>
                  </a:cubicBezTo>
                  <a:cubicBezTo>
                    <a:pt x="106" y="56"/>
                    <a:pt x="106" y="85"/>
                    <a:pt x="135" y="101"/>
                  </a:cubicBezTo>
                  <a:cubicBezTo>
                    <a:pt x="139" y="90"/>
                    <a:pt x="143" y="78"/>
                    <a:pt x="147" y="67"/>
                  </a:cubicBezTo>
                  <a:lnTo>
                    <a:pt x="147" y="52"/>
                  </a:lnTo>
                  <a:cubicBezTo>
                    <a:pt x="120" y="18"/>
                    <a:pt x="106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1" name="Google Shape;8261;p6"/>
            <p:cNvSpPr/>
            <p:nvPr/>
          </p:nvSpPr>
          <p:spPr>
            <a:xfrm>
              <a:off x="-5541479" y="-1915874"/>
              <a:ext cx="5061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98" y="1"/>
                  </a:moveTo>
                  <a:cubicBezTo>
                    <a:pt x="57" y="1"/>
                    <a:pt x="19" y="12"/>
                    <a:pt x="0" y="57"/>
                  </a:cubicBezTo>
                  <a:lnTo>
                    <a:pt x="0" y="73"/>
                  </a:lnTo>
                  <a:cubicBezTo>
                    <a:pt x="19" y="83"/>
                    <a:pt x="12" y="125"/>
                    <a:pt x="38" y="125"/>
                  </a:cubicBezTo>
                  <a:lnTo>
                    <a:pt x="45" y="125"/>
                  </a:lnTo>
                  <a:cubicBezTo>
                    <a:pt x="71" y="121"/>
                    <a:pt x="98" y="102"/>
                    <a:pt x="98" y="64"/>
                  </a:cubicBezTo>
                  <a:cubicBezTo>
                    <a:pt x="53" y="35"/>
                    <a:pt x="98" y="20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2" name="Google Shape;8262;p6"/>
            <p:cNvSpPr/>
            <p:nvPr/>
          </p:nvSpPr>
          <p:spPr>
            <a:xfrm>
              <a:off x="-5541670" y="-1913152"/>
              <a:ext cx="8261" cy="5396"/>
            </a:xfrm>
            <a:custGeom>
              <a:avLst/>
              <a:gdLst/>
              <a:ahLst/>
              <a:cxnLst/>
              <a:rect l="l" t="t" r="r" b="b"/>
              <a:pathLst>
                <a:path w="173" h="113" extrusionOk="0">
                  <a:moveTo>
                    <a:pt x="120" y="0"/>
                  </a:moveTo>
                  <a:cubicBezTo>
                    <a:pt x="113" y="0"/>
                    <a:pt x="106" y="4"/>
                    <a:pt x="102" y="7"/>
                  </a:cubicBezTo>
                  <a:cubicBezTo>
                    <a:pt x="102" y="45"/>
                    <a:pt x="75" y="64"/>
                    <a:pt x="49" y="68"/>
                  </a:cubicBezTo>
                  <a:lnTo>
                    <a:pt x="42" y="68"/>
                  </a:lnTo>
                  <a:cubicBezTo>
                    <a:pt x="16" y="68"/>
                    <a:pt x="23" y="26"/>
                    <a:pt x="4" y="16"/>
                  </a:cubicBezTo>
                  <a:lnTo>
                    <a:pt x="4" y="16"/>
                  </a:lnTo>
                  <a:cubicBezTo>
                    <a:pt x="1" y="71"/>
                    <a:pt x="8" y="90"/>
                    <a:pt x="42" y="90"/>
                  </a:cubicBezTo>
                  <a:lnTo>
                    <a:pt x="75" y="90"/>
                  </a:lnTo>
                  <a:cubicBezTo>
                    <a:pt x="109" y="90"/>
                    <a:pt x="139" y="101"/>
                    <a:pt x="173" y="112"/>
                  </a:cubicBezTo>
                  <a:cubicBezTo>
                    <a:pt x="169" y="75"/>
                    <a:pt x="151" y="45"/>
                    <a:pt x="135" y="11"/>
                  </a:cubicBezTo>
                  <a:cubicBezTo>
                    <a:pt x="132" y="4"/>
                    <a:pt x="128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3" name="Google Shape;8263;p6"/>
            <p:cNvSpPr/>
            <p:nvPr/>
          </p:nvSpPr>
          <p:spPr>
            <a:xfrm>
              <a:off x="-5536322" y="-1828061"/>
              <a:ext cx="7736" cy="5969"/>
            </a:xfrm>
            <a:custGeom>
              <a:avLst/>
              <a:gdLst/>
              <a:ahLst/>
              <a:cxnLst/>
              <a:rect l="l" t="t" r="r" b="b"/>
              <a:pathLst>
                <a:path w="162" h="125" extrusionOk="0">
                  <a:moveTo>
                    <a:pt x="61" y="1"/>
                  </a:moveTo>
                  <a:cubicBezTo>
                    <a:pt x="39" y="1"/>
                    <a:pt x="20" y="9"/>
                    <a:pt x="1" y="23"/>
                  </a:cubicBezTo>
                  <a:lnTo>
                    <a:pt x="27" y="23"/>
                  </a:lnTo>
                  <a:cubicBezTo>
                    <a:pt x="49" y="23"/>
                    <a:pt x="65" y="28"/>
                    <a:pt x="68" y="61"/>
                  </a:cubicBezTo>
                  <a:cubicBezTo>
                    <a:pt x="75" y="99"/>
                    <a:pt x="132" y="83"/>
                    <a:pt x="135" y="125"/>
                  </a:cubicBezTo>
                  <a:cubicBezTo>
                    <a:pt x="154" y="106"/>
                    <a:pt x="161" y="83"/>
                    <a:pt x="161" y="61"/>
                  </a:cubicBezTo>
                  <a:cubicBezTo>
                    <a:pt x="151" y="46"/>
                    <a:pt x="135" y="31"/>
                    <a:pt x="125" y="16"/>
                  </a:cubicBezTo>
                  <a:cubicBezTo>
                    <a:pt x="102" y="9"/>
                    <a:pt x="83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4" name="Google Shape;8264;p6"/>
            <p:cNvSpPr/>
            <p:nvPr/>
          </p:nvSpPr>
          <p:spPr>
            <a:xfrm>
              <a:off x="-5124335" y="-1690732"/>
              <a:ext cx="6494" cy="4488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64" y="0"/>
                  </a:moveTo>
                  <a:cubicBezTo>
                    <a:pt x="56" y="18"/>
                    <a:pt x="49" y="26"/>
                    <a:pt x="38" y="26"/>
                  </a:cubicBezTo>
                  <a:cubicBezTo>
                    <a:pt x="30" y="26"/>
                    <a:pt x="27" y="23"/>
                    <a:pt x="20" y="18"/>
                  </a:cubicBezTo>
                  <a:cubicBezTo>
                    <a:pt x="12" y="34"/>
                    <a:pt x="1" y="49"/>
                    <a:pt x="4" y="68"/>
                  </a:cubicBezTo>
                  <a:cubicBezTo>
                    <a:pt x="23" y="82"/>
                    <a:pt x="42" y="94"/>
                    <a:pt x="60" y="94"/>
                  </a:cubicBezTo>
                  <a:cubicBezTo>
                    <a:pt x="75" y="94"/>
                    <a:pt x="87" y="90"/>
                    <a:pt x="101" y="75"/>
                  </a:cubicBezTo>
                  <a:cubicBezTo>
                    <a:pt x="135" y="30"/>
                    <a:pt x="132" y="18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5" name="Google Shape;8265;p6"/>
            <p:cNvSpPr/>
            <p:nvPr/>
          </p:nvSpPr>
          <p:spPr>
            <a:xfrm>
              <a:off x="-5201976" y="-1820899"/>
              <a:ext cx="5539" cy="5253"/>
            </a:xfrm>
            <a:custGeom>
              <a:avLst/>
              <a:gdLst/>
              <a:ahLst/>
              <a:cxnLst/>
              <a:rect l="l" t="t" r="r" b="b"/>
              <a:pathLst>
                <a:path w="116" h="110" extrusionOk="0">
                  <a:moveTo>
                    <a:pt x="71" y="1"/>
                  </a:moveTo>
                  <a:cubicBezTo>
                    <a:pt x="49" y="1"/>
                    <a:pt x="34" y="16"/>
                    <a:pt x="26" y="35"/>
                  </a:cubicBezTo>
                  <a:cubicBezTo>
                    <a:pt x="0" y="83"/>
                    <a:pt x="53" y="87"/>
                    <a:pt x="71" y="109"/>
                  </a:cubicBezTo>
                  <a:lnTo>
                    <a:pt x="102" y="109"/>
                  </a:lnTo>
                  <a:cubicBezTo>
                    <a:pt x="109" y="90"/>
                    <a:pt x="116" y="72"/>
                    <a:pt x="112" y="49"/>
                  </a:cubicBezTo>
                  <a:cubicBezTo>
                    <a:pt x="112" y="27"/>
                    <a:pt x="105" y="8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6" name="Google Shape;8266;p6"/>
            <p:cNvSpPr/>
            <p:nvPr/>
          </p:nvSpPr>
          <p:spPr>
            <a:xfrm>
              <a:off x="-5056864" y="-1777160"/>
              <a:ext cx="7736" cy="8070"/>
            </a:xfrm>
            <a:custGeom>
              <a:avLst/>
              <a:gdLst/>
              <a:ahLst/>
              <a:cxnLst/>
              <a:rect l="l" t="t" r="r" b="b"/>
              <a:pathLst>
                <a:path w="162" h="169" extrusionOk="0">
                  <a:moveTo>
                    <a:pt x="98" y="1"/>
                  </a:moveTo>
                  <a:cubicBezTo>
                    <a:pt x="64" y="1"/>
                    <a:pt x="38" y="20"/>
                    <a:pt x="20" y="49"/>
                  </a:cubicBezTo>
                  <a:cubicBezTo>
                    <a:pt x="1" y="87"/>
                    <a:pt x="8" y="116"/>
                    <a:pt x="46" y="146"/>
                  </a:cubicBezTo>
                  <a:cubicBezTo>
                    <a:pt x="64" y="161"/>
                    <a:pt x="82" y="169"/>
                    <a:pt x="98" y="169"/>
                  </a:cubicBezTo>
                  <a:cubicBezTo>
                    <a:pt x="120" y="169"/>
                    <a:pt x="142" y="154"/>
                    <a:pt x="161" y="132"/>
                  </a:cubicBezTo>
                  <a:lnTo>
                    <a:pt x="161" y="132"/>
                  </a:lnTo>
                  <a:cubicBezTo>
                    <a:pt x="150" y="135"/>
                    <a:pt x="139" y="132"/>
                    <a:pt x="132" y="139"/>
                  </a:cubicBezTo>
                  <a:cubicBezTo>
                    <a:pt x="116" y="146"/>
                    <a:pt x="105" y="146"/>
                    <a:pt x="98" y="146"/>
                  </a:cubicBezTo>
                  <a:cubicBezTo>
                    <a:pt x="79" y="146"/>
                    <a:pt x="64" y="135"/>
                    <a:pt x="53" y="113"/>
                  </a:cubicBezTo>
                  <a:cubicBezTo>
                    <a:pt x="38" y="75"/>
                    <a:pt x="46" y="46"/>
                    <a:pt x="82" y="30"/>
                  </a:cubicBezTo>
                  <a:cubicBezTo>
                    <a:pt x="101" y="23"/>
                    <a:pt x="113" y="8"/>
                    <a:pt x="132" y="8"/>
                  </a:cubicBezTo>
                  <a:lnTo>
                    <a:pt x="135" y="8"/>
                  </a:lnTo>
                  <a:cubicBezTo>
                    <a:pt x="124" y="4"/>
                    <a:pt x="113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7" name="Google Shape;8267;p6"/>
            <p:cNvSpPr/>
            <p:nvPr/>
          </p:nvSpPr>
          <p:spPr>
            <a:xfrm>
              <a:off x="-5101510" y="-1690398"/>
              <a:ext cx="6303" cy="4679"/>
            </a:xfrm>
            <a:custGeom>
              <a:avLst/>
              <a:gdLst/>
              <a:ahLst/>
              <a:cxnLst/>
              <a:rect l="l" t="t" r="r" b="b"/>
              <a:pathLst>
                <a:path w="132" h="98" extrusionOk="0">
                  <a:moveTo>
                    <a:pt x="75" y="19"/>
                  </a:moveTo>
                  <a:cubicBezTo>
                    <a:pt x="87" y="19"/>
                    <a:pt x="94" y="27"/>
                    <a:pt x="98" y="42"/>
                  </a:cubicBezTo>
                  <a:cubicBezTo>
                    <a:pt x="98" y="56"/>
                    <a:pt x="91" y="64"/>
                    <a:pt x="72" y="64"/>
                  </a:cubicBezTo>
                  <a:cubicBezTo>
                    <a:pt x="57" y="64"/>
                    <a:pt x="49" y="56"/>
                    <a:pt x="42" y="45"/>
                  </a:cubicBezTo>
                  <a:cubicBezTo>
                    <a:pt x="46" y="30"/>
                    <a:pt x="53" y="23"/>
                    <a:pt x="68" y="19"/>
                  </a:cubicBezTo>
                  <a:close/>
                  <a:moveTo>
                    <a:pt x="27" y="0"/>
                  </a:moveTo>
                  <a:cubicBezTo>
                    <a:pt x="1" y="0"/>
                    <a:pt x="1" y="27"/>
                    <a:pt x="5" y="45"/>
                  </a:cubicBezTo>
                  <a:cubicBezTo>
                    <a:pt x="5" y="75"/>
                    <a:pt x="13" y="97"/>
                    <a:pt x="46" y="97"/>
                  </a:cubicBezTo>
                  <a:lnTo>
                    <a:pt x="49" y="97"/>
                  </a:lnTo>
                  <a:cubicBezTo>
                    <a:pt x="87" y="97"/>
                    <a:pt x="132" y="64"/>
                    <a:pt x="128" y="34"/>
                  </a:cubicBezTo>
                  <a:cubicBezTo>
                    <a:pt x="120" y="8"/>
                    <a:pt x="102" y="0"/>
                    <a:pt x="83" y="0"/>
                  </a:cubicBezTo>
                  <a:lnTo>
                    <a:pt x="65" y="0"/>
                  </a:lnTo>
                  <a:cubicBezTo>
                    <a:pt x="61" y="0"/>
                    <a:pt x="57" y="4"/>
                    <a:pt x="49" y="4"/>
                  </a:cubicBezTo>
                  <a:cubicBezTo>
                    <a:pt x="46" y="4"/>
                    <a:pt x="42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8" name="Google Shape;8268;p6"/>
            <p:cNvSpPr/>
            <p:nvPr/>
          </p:nvSpPr>
          <p:spPr>
            <a:xfrm>
              <a:off x="-5595723" y="-1951209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16" y="1"/>
                  </a:moveTo>
                  <a:cubicBezTo>
                    <a:pt x="82" y="5"/>
                    <a:pt x="11" y="76"/>
                    <a:pt x="1" y="117"/>
                  </a:cubicBezTo>
                  <a:cubicBezTo>
                    <a:pt x="27" y="106"/>
                    <a:pt x="41" y="83"/>
                    <a:pt x="60" y="61"/>
                  </a:cubicBezTo>
                  <a:cubicBezTo>
                    <a:pt x="68" y="54"/>
                    <a:pt x="71" y="54"/>
                    <a:pt x="75" y="54"/>
                  </a:cubicBezTo>
                  <a:cubicBezTo>
                    <a:pt x="86" y="54"/>
                    <a:pt x="90" y="64"/>
                    <a:pt x="94" y="80"/>
                  </a:cubicBezTo>
                  <a:cubicBezTo>
                    <a:pt x="98" y="80"/>
                    <a:pt x="103" y="79"/>
                    <a:pt x="107" y="79"/>
                  </a:cubicBezTo>
                  <a:cubicBezTo>
                    <a:pt x="124" y="79"/>
                    <a:pt x="139" y="82"/>
                    <a:pt x="142" y="106"/>
                  </a:cubicBezTo>
                  <a:lnTo>
                    <a:pt x="158" y="106"/>
                  </a:lnTo>
                  <a:cubicBezTo>
                    <a:pt x="158" y="80"/>
                    <a:pt x="158" y="54"/>
                    <a:pt x="149" y="31"/>
                  </a:cubicBezTo>
                  <a:cubicBezTo>
                    <a:pt x="146" y="16"/>
                    <a:pt x="139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9" name="Google Shape;8269;p6"/>
            <p:cNvSpPr/>
            <p:nvPr/>
          </p:nvSpPr>
          <p:spPr>
            <a:xfrm>
              <a:off x="-5053474" y="-1679511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90" y="0"/>
                  </a:moveTo>
                  <a:cubicBezTo>
                    <a:pt x="87" y="0"/>
                    <a:pt x="79" y="0"/>
                    <a:pt x="75" y="4"/>
                  </a:cubicBezTo>
                  <a:cubicBezTo>
                    <a:pt x="45" y="16"/>
                    <a:pt x="38" y="52"/>
                    <a:pt x="8" y="64"/>
                  </a:cubicBezTo>
                  <a:cubicBezTo>
                    <a:pt x="1" y="71"/>
                    <a:pt x="19" y="86"/>
                    <a:pt x="23" y="97"/>
                  </a:cubicBezTo>
                  <a:cubicBezTo>
                    <a:pt x="23" y="105"/>
                    <a:pt x="27" y="109"/>
                    <a:pt x="30" y="109"/>
                  </a:cubicBezTo>
                  <a:cubicBezTo>
                    <a:pt x="34" y="109"/>
                    <a:pt x="34" y="105"/>
                    <a:pt x="38" y="97"/>
                  </a:cubicBezTo>
                  <a:cubicBezTo>
                    <a:pt x="42" y="86"/>
                    <a:pt x="49" y="83"/>
                    <a:pt x="61" y="83"/>
                  </a:cubicBezTo>
                  <a:lnTo>
                    <a:pt x="68" y="83"/>
                  </a:lnTo>
                  <a:cubicBezTo>
                    <a:pt x="75" y="86"/>
                    <a:pt x="83" y="90"/>
                    <a:pt x="90" y="90"/>
                  </a:cubicBezTo>
                  <a:cubicBezTo>
                    <a:pt x="109" y="90"/>
                    <a:pt x="120" y="75"/>
                    <a:pt x="132" y="57"/>
                  </a:cubicBezTo>
                  <a:lnTo>
                    <a:pt x="128" y="49"/>
                  </a:lnTo>
                  <a:lnTo>
                    <a:pt x="128" y="42"/>
                  </a:lnTo>
                  <a:cubicBezTo>
                    <a:pt x="116" y="26"/>
                    <a:pt x="109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0" name="Google Shape;8270;p6"/>
            <p:cNvSpPr/>
            <p:nvPr/>
          </p:nvSpPr>
          <p:spPr>
            <a:xfrm>
              <a:off x="-5141477" y="-1905321"/>
              <a:ext cx="5253" cy="11508"/>
            </a:xfrm>
            <a:custGeom>
              <a:avLst/>
              <a:gdLst/>
              <a:ahLst/>
              <a:cxnLst/>
              <a:rect l="l" t="t" r="r" b="b"/>
              <a:pathLst>
                <a:path w="110" h="241" extrusionOk="0">
                  <a:moveTo>
                    <a:pt x="30" y="0"/>
                  </a:moveTo>
                  <a:cubicBezTo>
                    <a:pt x="30" y="26"/>
                    <a:pt x="1" y="61"/>
                    <a:pt x="46" y="79"/>
                  </a:cubicBezTo>
                  <a:cubicBezTo>
                    <a:pt x="49" y="79"/>
                    <a:pt x="53" y="79"/>
                    <a:pt x="53" y="83"/>
                  </a:cubicBezTo>
                  <a:cubicBezTo>
                    <a:pt x="57" y="83"/>
                    <a:pt x="57" y="87"/>
                    <a:pt x="57" y="87"/>
                  </a:cubicBezTo>
                  <a:cubicBezTo>
                    <a:pt x="53" y="90"/>
                    <a:pt x="49" y="94"/>
                    <a:pt x="46" y="98"/>
                  </a:cubicBezTo>
                  <a:cubicBezTo>
                    <a:pt x="20" y="116"/>
                    <a:pt x="34" y="150"/>
                    <a:pt x="23" y="176"/>
                  </a:cubicBezTo>
                  <a:cubicBezTo>
                    <a:pt x="60" y="195"/>
                    <a:pt x="38" y="218"/>
                    <a:pt x="30" y="240"/>
                  </a:cubicBezTo>
                  <a:cubicBezTo>
                    <a:pt x="46" y="236"/>
                    <a:pt x="68" y="228"/>
                    <a:pt x="68" y="218"/>
                  </a:cubicBezTo>
                  <a:cubicBezTo>
                    <a:pt x="57" y="147"/>
                    <a:pt x="109" y="6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1" name="Google Shape;8271;p6"/>
            <p:cNvSpPr/>
            <p:nvPr/>
          </p:nvSpPr>
          <p:spPr>
            <a:xfrm>
              <a:off x="-5089716" y="-1713079"/>
              <a:ext cx="4345" cy="7019"/>
            </a:xfrm>
            <a:custGeom>
              <a:avLst/>
              <a:gdLst/>
              <a:ahLst/>
              <a:cxnLst/>
              <a:rect l="l" t="t" r="r" b="b"/>
              <a:pathLst>
                <a:path w="91" h="147" extrusionOk="0">
                  <a:moveTo>
                    <a:pt x="45" y="1"/>
                  </a:moveTo>
                  <a:cubicBezTo>
                    <a:pt x="35" y="1"/>
                    <a:pt x="27" y="4"/>
                    <a:pt x="23" y="8"/>
                  </a:cubicBezTo>
                  <a:cubicBezTo>
                    <a:pt x="8" y="20"/>
                    <a:pt x="1" y="42"/>
                    <a:pt x="12" y="49"/>
                  </a:cubicBezTo>
                  <a:cubicBezTo>
                    <a:pt x="42" y="72"/>
                    <a:pt x="38" y="105"/>
                    <a:pt x="49" y="132"/>
                  </a:cubicBezTo>
                  <a:cubicBezTo>
                    <a:pt x="53" y="139"/>
                    <a:pt x="57" y="146"/>
                    <a:pt x="68" y="146"/>
                  </a:cubicBezTo>
                  <a:lnTo>
                    <a:pt x="72" y="146"/>
                  </a:lnTo>
                  <a:cubicBezTo>
                    <a:pt x="83" y="143"/>
                    <a:pt x="90" y="132"/>
                    <a:pt x="87" y="120"/>
                  </a:cubicBezTo>
                  <a:cubicBezTo>
                    <a:pt x="75" y="94"/>
                    <a:pt x="64" y="68"/>
                    <a:pt x="90" y="46"/>
                  </a:cubicBezTo>
                  <a:cubicBezTo>
                    <a:pt x="87" y="23"/>
                    <a:pt x="68" y="15"/>
                    <a:pt x="57" y="4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2" name="Google Shape;8272;p6"/>
            <p:cNvSpPr/>
            <p:nvPr/>
          </p:nvSpPr>
          <p:spPr>
            <a:xfrm>
              <a:off x="-5155229" y="-1644367"/>
              <a:ext cx="7926" cy="7735"/>
            </a:xfrm>
            <a:custGeom>
              <a:avLst/>
              <a:gdLst/>
              <a:ahLst/>
              <a:cxnLst/>
              <a:rect l="l" t="t" r="r" b="b"/>
              <a:pathLst>
                <a:path w="166" h="162" extrusionOk="0">
                  <a:moveTo>
                    <a:pt x="135" y="1"/>
                  </a:moveTo>
                  <a:cubicBezTo>
                    <a:pt x="124" y="1"/>
                    <a:pt x="109" y="8"/>
                    <a:pt x="98" y="20"/>
                  </a:cubicBezTo>
                  <a:cubicBezTo>
                    <a:pt x="83" y="31"/>
                    <a:pt x="83" y="49"/>
                    <a:pt x="65" y="61"/>
                  </a:cubicBezTo>
                  <a:cubicBezTo>
                    <a:pt x="1" y="91"/>
                    <a:pt x="1" y="120"/>
                    <a:pt x="65" y="162"/>
                  </a:cubicBezTo>
                  <a:cubicBezTo>
                    <a:pt x="53" y="143"/>
                    <a:pt x="34" y="120"/>
                    <a:pt x="75" y="109"/>
                  </a:cubicBezTo>
                  <a:cubicBezTo>
                    <a:pt x="72" y="79"/>
                    <a:pt x="101" y="75"/>
                    <a:pt x="120" y="61"/>
                  </a:cubicBezTo>
                  <a:cubicBezTo>
                    <a:pt x="120" y="27"/>
                    <a:pt x="143" y="27"/>
                    <a:pt x="165" y="27"/>
                  </a:cubicBezTo>
                  <a:cubicBezTo>
                    <a:pt x="158" y="8"/>
                    <a:pt x="146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3" name="Google Shape;8273;p6"/>
            <p:cNvSpPr/>
            <p:nvPr/>
          </p:nvSpPr>
          <p:spPr>
            <a:xfrm>
              <a:off x="-5524193" y="-2106301"/>
              <a:ext cx="5969" cy="5205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28" y="1"/>
                  </a:moveTo>
                  <a:cubicBezTo>
                    <a:pt x="1" y="23"/>
                    <a:pt x="20" y="53"/>
                    <a:pt x="16" y="79"/>
                  </a:cubicBezTo>
                  <a:cubicBezTo>
                    <a:pt x="23" y="94"/>
                    <a:pt x="35" y="105"/>
                    <a:pt x="50" y="109"/>
                  </a:cubicBezTo>
                  <a:cubicBezTo>
                    <a:pt x="125" y="98"/>
                    <a:pt x="125" y="98"/>
                    <a:pt x="125" y="23"/>
                  </a:cubicBezTo>
                  <a:lnTo>
                    <a:pt x="125" y="23"/>
                  </a:lnTo>
                  <a:cubicBezTo>
                    <a:pt x="109" y="38"/>
                    <a:pt x="95" y="46"/>
                    <a:pt x="83" y="46"/>
                  </a:cubicBezTo>
                  <a:cubicBezTo>
                    <a:pt x="64" y="46"/>
                    <a:pt x="50" y="31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4" name="Google Shape;8274;p6"/>
            <p:cNvSpPr/>
            <p:nvPr/>
          </p:nvSpPr>
          <p:spPr>
            <a:xfrm>
              <a:off x="-5657846" y="-1897108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94" y="1"/>
                  </a:moveTo>
                  <a:cubicBezTo>
                    <a:pt x="86" y="1"/>
                    <a:pt x="82" y="4"/>
                    <a:pt x="75" y="4"/>
                  </a:cubicBezTo>
                  <a:lnTo>
                    <a:pt x="53" y="4"/>
                  </a:lnTo>
                  <a:cubicBezTo>
                    <a:pt x="23" y="4"/>
                    <a:pt x="4" y="23"/>
                    <a:pt x="4" y="49"/>
                  </a:cubicBezTo>
                  <a:cubicBezTo>
                    <a:pt x="1" y="83"/>
                    <a:pt x="27" y="94"/>
                    <a:pt x="56" y="98"/>
                  </a:cubicBezTo>
                  <a:cubicBezTo>
                    <a:pt x="60" y="98"/>
                    <a:pt x="68" y="101"/>
                    <a:pt x="75" y="101"/>
                  </a:cubicBezTo>
                  <a:cubicBezTo>
                    <a:pt x="90" y="101"/>
                    <a:pt x="101" y="98"/>
                    <a:pt x="113" y="79"/>
                  </a:cubicBezTo>
                  <a:cubicBezTo>
                    <a:pt x="94" y="79"/>
                    <a:pt x="79" y="79"/>
                    <a:pt x="79" y="56"/>
                  </a:cubicBezTo>
                  <a:cubicBezTo>
                    <a:pt x="79" y="30"/>
                    <a:pt x="98" y="20"/>
                    <a:pt x="124" y="16"/>
                  </a:cubicBezTo>
                  <a:cubicBezTo>
                    <a:pt x="113" y="4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5" name="Google Shape;8275;p6"/>
            <p:cNvSpPr/>
            <p:nvPr/>
          </p:nvSpPr>
          <p:spPr>
            <a:xfrm>
              <a:off x="-5213198" y="-1934066"/>
              <a:ext cx="4823" cy="8452"/>
            </a:xfrm>
            <a:custGeom>
              <a:avLst/>
              <a:gdLst/>
              <a:ahLst/>
              <a:cxnLst/>
              <a:rect l="l" t="t" r="r" b="b"/>
              <a:pathLst>
                <a:path w="101" h="177" extrusionOk="0">
                  <a:moveTo>
                    <a:pt x="52" y="0"/>
                  </a:moveTo>
                  <a:cubicBezTo>
                    <a:pt x="52" y="12"/>
                    <a:pt x="52" y="27"/>
                    <a:pt x="37" y="31"/>
                  </a:cubicBezTo>
                  <a:cubicBezTo>
                    <a:pt x="37" y="83"/>
                    <a:pt x="0" y="124"/>
                    <a:pt x="19" y="176"/>
                  </a:cubicBezTo>
                  <a:cubicBezTo>
                    <a:pt x="101" y="105"/>
                    <a:pt x="101" y="98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6" name="Google Shape;8276;p6"/>
            <p:cNvSpPr/>
            <p:nvPr/>
          </p:nvSpPr>
          <p:spPr>
            <a:xfrm>
              <a:off x="-5231581" y="-1793538"/>
              <a:ext cx="9454" cy="8213"/>
            </a:xfrm>
            <a:custGeom>
              <a:avLst/>
              <a:gdLst/>
              <a:ahLst/>
              <a:cxnLst/>
              <a:rect l="l" t="t" r="r" b="b"/>
              <a:pathLst>
                <a:path w="198" h="172" extrusionOk="0">
                  <a:moveTo>
                    <a:pt x="56" y="0"/>
                  </a:moveTo>
                  <a:cubicBezTo>
                    <a:pt x="18" y="18"/>
                    <a:pt x="23" y="59"/>
                    <a:pt x="4" y="93"/>
                  </a:cubicBezTo>
                  <a:cubicBezTo>
                    <a:pt x="0" y="104"/>
                    <a:pt x="4" y="119"/>
                    <a:pt x="11" y="130"/>
                  </a:cubicBezTo>
                  <a:cubicBezTo>
                    <a:pt x="30" y="149"/>
                    <a:pt x="75" y="168"/>
                    <a:pt x="120" y="171"/>
                  </a:cubicBezTo>
                  <a:lnTo>
                    <a:pt x="149" y="171"/>
                  </a:lnTo>
                  <a:cubicBezTo>
                    <a:pt x="168" y="171"/>
                    <a:pt x="183" y="171"/>
                    <a:pt x="198" y="164"/>
                  </a:cubicBezTo>
                  <a:lnTo>
                    <a:pt x="198" y="164"/>
                  </a:lnTo>
                  <a:cubicBezTo>
                    <a:pt x="190" y="168"/>
                    <a:pt x="183" y="168"/>
                    <a:pt x="175" y="168"/>
                  </a:cubicBezTo>
                  <a:cubicBezTo>
                    <a:pt x="149" y="168"/>
                    <a:pt x="123" y="161"/>
                    <a:pt x="97" y="149"/>
                  </a:cubicBezTo>
                  <a:cubicBezTo>
                    <a:pt x="37" y="119"/>
                    <a:pt x="30" y="101"/>
                    <a:pt x="49" y="37"/>
                  </a:cubicBezTo>
                  <a:cubicBezTo>
                    <a:pt x="52" y="26"/>
                    <a:pt x="56" y="1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7" name="Google Shape;8277;p6"/>
            <p:cNvSpPr/>
            <p:nvPr/>
          </p:nvSpPr>
          <p:spPr>
            <a:xfrm>
              <a:off x="-5131306" y="-1862489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27" y="1"/>
                  </a:moveTo>
                  <a:cubicBezTo>
                    <a:pt x="4" y="1"/>
                    <a:pt x="1" y="23"/>
                    <a:pt x="1" y="49"/>
                  </a:cubicBezTo>
                  <a:cubicBezTo>
                    <a:pt x="4" y="76"/>
                    <a:pt x="19" y="87"/>
                    <a:pt x="45" y="87"/>
                  </a:cubicBezTo>
                  <a:lnTo>
                    <a:pt x="53" y="87"/>
                  </a:lnTo>
                  <a:cubicBezTo>
                    <a:pt x="79" y="83"/>
                    <a:pt x="94" y="71"/>
                    <a:pt x="94" y="45"/>
                  </a:cubicBezTo>
                  <a:cubicBezTo>
                    <a:pt x="90" y="12"/>
                    <a:pt x="57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8" name="Google Shape;8278;p6"/>
            <p:cNvSpPr/>
            <p:nvPr/>
          </p:nvSpPr>
          <p:spPr>
            <a:xfrm>
              <a:off x="-5315860" y="-1817509"/>
              <a:ext cx="10935" cy="5062"/>
            </a:xfrm>
            <a:custGeom>
              <a:avLst/>
              <a:gdLst/>
              <a:ahLst/>
              <a:cxnLst/>
              <a:rect l="l" t="t" r="r" b="b"/>
              <a:pathLst>
                <a:path w="229" h="106" extrusionOk="0">
                  <a:moveTo>
                    <a:pt x="61" y="1"/>
                  </a:moveTo>
                  <a:cubicBezTo>
                    <a:pt x="38" y="4"/>
                    <a:pt x="16" y="16"/>
                    <a:pt x="1" y="38"/>
                  </a:cubicBezTo>
                  <a:cubicBezTo>
                    <a:pt x="30" y="68"/>
                    <a:pt x="79" y="54"/>
                    <a:pt x="106" y="80"/>
                  </a:cubicBezTo>
                  <a:cubicBezTo>
                    <a:pt x="128" y="98"/>
                    <a:pt x="146" y="106"/>
                    <a:pt x="165" y="106"/>
                  </a:cubicBezTo>
                  <a:cubicBezTo>
                    <a:pt x="187" y="106"/>
                    <a:pt x="206" y="98"/>
                    <a:pt x="228" y="83"/>
                  </a:cubicBezTo>
                  <a:lnTo>
                    <a:pt x="225" y="83"/>
                  </a:lnTo>
                  <a:cubicBezTo>
                    <a:pt x="158" y="83"/>
                    <a:pt x="101" y="6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9" name="Google Shape;8279;p6"/>
            <p:cNvSpPr/>
            <p:nvPr/>
          </p:nvSpPr>
          <p:spPr>
            <a:xfrm>
              <a:off x="-5463981" y="-1804998"/>
              <a:ext cx="9311" cy="7401"/>
            </a:xfrm>
            <a:custGeom>
              <a:avLst/>
              <a:gdLst/>
              <a:ahLst/>
              <a:cxnLst/>
              <a:rect l="l" t="t" r="r" b="b"/>
              <a:pathLst>
                <a:path w="195" h="155" extrusionOk="0">
                  <a:moveTo>
                    <a:pt x="130" y="1"/>
                  </a:moveTo>
                  <a:cubicBezTo>
                    <a:pt x="101" y="1"/>
                    <a:pt x="71" y="11"/>
                    <a:pt x="45" y="42"/>
                  </a:cubicBezTo>
                  <a:cubicBezTo>
                    <a:pt x="0" y="87"/>
                    <a:pt x="45" y="116"/>
                    <a:pt x="59" y="154"/>
                  </a:cubicBezTo>
                  <a:cubicBezTo>
                    <a:pt x="71" y="146"/>
                    <a:pt x="78" y="139"/>
                    <a:pt x="90" y="135"/>
                  </a:cubicBezTo>
                  <a:cubicBezTo>
                    <a:pt x="94" y="101"/>
                    <a:pt x="63" y="94"/>
                    <a:pt x="41" y="79"/>
                  </a:cubicBezTo>
                  <a:cubicBezTo>
                    <a:pt x="90" y="38"/>
                    <a:pt x="138" y="19"/>
                    <a:pt x="190" y="16"/>
                  </a:cubicBezTo>
                  <a:lnTo>
                    <a:pt x="194" y="16"/>
                  </a:lnTo>
                  <a:cubicBezTo>
                    <a:pt x="172" y="4"/>
                    <a:pt x="149" y="1"/>
                    <a:pt x="1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0" name="Google Shape;8280;p6"/>
            <p:cNvSpPr/>
            <p:nvPr/>
          </p:nvSpPr>
          <p:spPr>
            <a:xfrm>
              <a:off x="-5211956" y="-1890518"/>
              <a:ext cx="9693" cy="4011"/>
            </a:xfrm>
            <a:custGeom>
              <a:avLst/>
              <a:gdLst/>
              <a:ahLst/>
              <a:cxnLst/>
              <a:rect l="l" t="t" r="r" b="b"/>
              <a:pathLst>
                <a:path w="203" h="84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61" y="27"/>
                    <a:pt x="128" y="39"/>
                    <a:pt x="93" y="39"/>
                  </a:cubicBezTo>
                  <a:cubicBezTo>
                    <a:pt x="71" y="39"/>
                    <a:pt x="52" y="35"/>
                    <a:pt x="30" y="27"/>
                  </a:cubicBezTo>
                  <a:lnTo>
                    <a:pt x="4" y="27"/>
                  </a:lnTo>
                  <a:lnTo>
                    <a:pt x="0" y="30"/>
                  </a:lnTo>
                  <a:cubicBezTo>
                    <a:pt x="23" y="75"/>
                    <a:pt x="71" y="57"/>
                    <a:pt x="109" y="68"/>
                  </a:cubicBezTo>
                  <a:cubicBezTo>
                    <a:pt x="131" y="80"/>
                    <a:pt x="150" y="83"/>
                    <a:pt x="161" y="83"/>
                  </a:cubicBezTo>
                  <a:cubicBezTo>
                    <a:pt x="195" y="83"/>
                    <a:pt x="202" y="57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1" name="Google Shape;8281;p6"/>
            <p:cNvSpPr/>
            <p:nvPr/>
          </p:nvSpPr>
          <p:spPr>
            <a:xfrm>
              <a:off x="-5559146" y="-2107160"/>
              <a:ext cx="5014" cy="5014"/>
            </a:xfrm>
            <a:custGeom>
              <a:avLst/>
              <a:gdLst/>
              <a:ahLst/>
              <a:cxnLst/>
              <a:rect l="l" t="t" r="r" b="b"/>
              <a:pathLst>
                <a:path w="105" h="105" extrusionOk="0">
                  <a:moveTo>
                    <a:pt x="4" y="0"/>
                  </a:moveTo>
                  <a:cubicBezTo>
                    <a:pt x="1" y="33"/>
                    <a:pt x="30" y="59"/>
                    <a:pt x="27" y="93"/>
                  </a:cubicBezTo>
                  <a:cubicBezTo>
                    <a:pt x="27" y="104"/>
                    <a:pt x="34" y="104"/>
                    <a:pt x="42" y="104"/>
                  </a:cubicBezTo>
                  <a:lnTo>
                    <a:pt x="64" y="104"/>
                  </a:lnTo>
                  <a:cubicBezTo>
                    <a:pt x="101" y="82"/>
                    <a:pt x="98" y="41"/>
                    <a:pt x="105" y="7"/>
                  </a:cubicBezTo>
                  <a:lnTo>
                    <a:pt x="90" y="7"/>
                  </a:lnTo>
                  <a:cubicBezTo>
                    <a:pt x="79" y="19"/>
                    <a:pt x="72" y="26"/>
                    <a:pt x="64" y="26"/>
                  </a:cubicBezTo>
                  <a:cubicBezTo>
                    <a:pt x="56" y="26"/>
                    <a:pt x="49" y="19"/>
                    <a:pt x="37" y="11"/>
                  </a:cubicBezTo>
                  <a:cubicBezTo>
                    <a:pt x="30" y="4"/>
                    <a:pt x="23" y="0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2" name="Google Shape;8282;p6"/>
            <p:cNvSpPr/>
            <p:nvPr/>
          </p:nvSpPr>
          <p:spPr>
            <a:xfrm>
              <a:off x="-5224323" y="-184281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35" y="0"/>
                  </a:moveTo>
                  <a:cubicBezTo>
                    <a:pt x="23" y="0"/>
                    <a:pt x="12" y="0"/>
                    <a:pt x="1" y="4"/>
                  </a:cubicBezTo>
                  <a:cubicBezTo>
                    <a:pt x="20" y="11"/>
                    <a:pt x="31" y="26"/>
                    <a:pt x="38" y="41"/>
                  </a:cubicBezTo>
                  <a:cubicBezTo>
                    <a:pt x="61" y="82"/>
                    <a:pt x="95" y="101"/>
                    <a:pt x="135" y="108"/>
                  </a:cubicBezTo>
                  <a:lnTo>
                    <a:pt x="135" y="104"/>
                  </a:lnTo>
                  <a:cubicBezTo>
                    <a:pt x="125" y="41"/>
                    <a:pt x="83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3" name="Google Shape;8283;p6"/>
            <p:cNvSpPr/>
            <p:nvPr/>
          </p:nvSpPr>
          <p:spPr>
            <a:xfrm>
              <a:off x="-5113591" y="-1844440"/>
              <a:ext cx="4297" cy="11460"/>
            </a:xfrm>
            <a:custGeom>
              <a:avLst/>
              <a:gdLst/>
              <a:ahLst/>
              <a:cxnLst/>
              <a:rect l="l" t="t" r="r" b="b"/>
              <a:pathLst>
                <a:path w="90" h="240" extrusionOk="0">
                  <a:moveTo>
                    <a:pt x="67" y="0"/>
                  </a:moveTo>
                  <a:cubicBezTo>
                    <a:pt x="0" y="75"/>
                    <a:pt x="30" y="157"/>
                    <a:pt x="56" y="240"/>
                  </a:cubicBezTo>
                  <a:lnTo>
                    <a:pt x="56" y="236"/>
                  </a:lnTo>
                  <a:cubicBezTo>
                    <a:pt x="41" y="195"/>
                    <a:pt x="90" y="169"/>
                    <a:pt x="74" y="128"/>
                  </a:cubicBezTo>
                  <a:cubicBezTo>
                    <a:pt x="37" y="86"/>
                    <a:pt x="82" y="42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4" name="Google Shape;8284;p6"/>
            <p:cNvSpPr/>
            <p:nvPr/>
          </p:nvSpPr>
          <p:spPr>
            <a:xfrm>
              <a:off x="-5503852" y="-1869079"/>
              <a:ext cx="4011" cy="5062"/>
            </a:xfrm>
            <a:custGeom>
              <a:avLst/>
              <a:gdLst/>
              <a:ahLst/>
              <a:cxnLst/>
              <a:rect l="l" t="t" r="r" b="b"/>
              <a:pathLst>
                <a:path w="84" h="106" extrusionOk="0">
                  <a:moveTo>
                    <a:pt x="39" y="0"/>
                  </a:moveTo>
                  <a:cubicBezTo>
                    <a:pt x="5" y="4"/>
                    <a:pt x="1" y="35"/>
                    <a:pt x="5" y="61"/>
                  </a:cubicBezTo>
                  <a:cubicBezTo>
                    <a:pt x="5" y="83"/>
                    <a:pt x="13" y="105"/>
                    <a:pt x="35" y="105"/>
                  </a:cubicBezTo>
                  <a:lnTo>
                    <a:pt x="39" y="105"/>
                  </a:lnTo>
                  <a:cubicBezTo>
                    <a:pt x="65" y="102"/>
                    <a:pt x="80" y="79"/>
                    <a:pt x="83" y="49"/>
                  </a:cubicBezTo>
                  <a:cubicBezTo>
                    <a:pt x="73" y="30"/>
                    <a:pt x="68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5" name="Google Shape;8285;p6"/>
            <p:cNvSpPr/>
            <p:nvPr/>
          </p:nvSpPr>
          <p:spPr>
            <a:xfrm>
              <a:off x="-5081503" y="-1727357"/>
              <a:ext cx="5253" cy="3820"/>
            </a:xfrm>
            <a:custGeom>
              <a:avLst/>
              <a:gdLst/>
              <a:ahLst/>
              <a:cxnLst/>
              <a:rect l="l" t="t" r="r" b="b"/>
              <a:pathLst>
                <a:path w="110" h="80" extrusionOk="0">
                  <a:moveTo>
                    <a:pt x="65" y="0"/>
                  </a:moveTo>
                  <a:cubicBezTo>
                    <a:pt x="38" y="8"/>
                    <a:pt x="1" y="8"/>
                    <a:pt x="4" y="53"/>
                  </a:cubicBezTo>
                  <a:cubicBezTo>
                    <a:pt x="8" y="76"/>
                    <a:pt x="20" y="79"/>
                    <a:pt x="34" y="79"/>
                  </a:cubicBezTo>
                  <a:cubicBezTo>
                    <a:pt x="42" y="79"/>
                    <a:pt x="46" y="76"/>
                    <a:pt x="53" y="76"/>
                  </a:cubicBezTo>
                  <a:cubicBezTo>
                    <a:pt x="79" y="76"/>
                    <a:pt x="109" y="76"/>
                    <a:pt x="109" y="38"/>
                  </a:cubicBezTo>
                  <a:cubicBezTo>
                    <a:pt x="105" y="19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6" name="Google Shape;8286;p6"/>
            <p:cNvSpPr/>
            <p:nvPr/>
          </p:nvSpPr>
          <p:spPr>
            <a:xfrm>
              <a:off x="-5533457" y="-1907804"/>
              <a:ext cx="10410" cy="6637"/>
            </a:xfrm>
            <a:custGeom>
              <a:avLst/>
              <a:gdLst/>
              <a:ahLst/>
              <a:cxnLst/>
              <a:rect l="l" t="t" r="r" b="b"/>
              <a:pathLst>
                <a:path w="218" h="139" extrusionOk="0">
                  <a:moveTo>
                    <a:pt x="1" y="0"/>
                  </a:moveTo>
                  <a:lnTo>
                    <a:pt x="1" y="0"/>
                  </a:lnTo>
                  <a:cubicBezTo>
                    <a:pt x="49" y="61"/>
                    <a:pt x="136" y="78"/>
                    <a:pt x="188" y="135"/>
                  </a:cubicBezTo>
                  <a:cubicBezTo>
                    <a:pt x="188" y="139"/>
                    <a:pt x="188" y="139"/>
                    <a:pt x="191" y="139"/>
                  </a:cubicBezTo>
                  <a:cubicBezTo>
                    <a:pt x="195" y="139"/>
                    <a:pt x="206" y="131"/>
                    <a:pt x="217" y="128"/>
                  </a:cubicBezTo>
                  <a:lnTo>
                    <a:pt x="217" y="113"/>
                  </a:lnTo>
                  <a:cubicBezTo>
                    <a:pt x="206" y="97"/>
                    <a:pt x="191" y="83"/>
                    <a:pt x="180" y="68"/>
                  </a:cubicBezTo>
                  <a:lnTo>
                    <a:pt x="146" y="68"/>
                  </a:lnTo>
                  <a:cubicBezTo>
                    <a:pt x="94" y="56"/>
                    <a:pt x="57" y="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7" name="Google Shape;8287;p6"/>
            <p:cNvSpPr/>
            <p:nvPr/>
          </p:nvSpPr>
          <p:spPr>
            <a:xfrm>
              <a:off x="-5220885" y="-1899973"/>
              <a:ext cx="6971" cy="5396"/>
            </a:xfrm>
            <a:custGeom>
              <a:avLst/>
              <a:gdLst/>
              <a:ahLst/>
              <a:cxnLst/>
              <a:rect l="l" t="t" r="r" b="b"/>
              <a:pathLst>
                <a:path w="146" h="113" extrusionOk="0">
                  <a:moveTo>
                    <a:pt x="45" y="1"/>
                  </a:moveTo>
                  <a:cubicBezTo>
                    <a:pt x="37" y="38"/>
                    <a:pt x="1" y="71"/>
                    <a:pt x="37" y="113"/>
                  </a:cubicBezTo>
                  <a:cubicBezTo>
                    <a:pt x="45" y="93"/>
                    <a:pt x="62" y="91"/>
                    <a:pt x="77" y="91"/>
                  </a:cubicBezTo>
                  <a:cubicBezTo>
                    <a:pt x="80" y="91"/>
                    <a:pt x="82" y="91"/>
                    <a:pt x="85" y="91"/>
                  </a:cubicBezTo>
                  <a:cubicBezTo>
                    <a:pt x="89" y="91"/>
                    <a:pt x="94" y="91"/>
                    <a:pt x="97" y="90"/>
                  </a:cubicBezTo>
                  <a:cubicBezTo>
                    <a:pt x="97" y="76"/>
                    <a:pt x="101" y="61"/>
                    <a:pt x="120" y="57"/>
                  </a:cubicBezTo>
                  <a:cubicBezTo>
                    <a:pt x="146" y="54"/>
                    <a:pt x="131" y="38"/>
                    <a:pt x="127" y="27"/>
                  </a:cubicBezTo>
                  <a:lnTo>
                    <a:pt x="127" y="27"/>
                  </a:lnTo>
                  <a:cubicBezTo>
                    <a:pt x="120" y="31"/>
                    <a:pt x="113" y="35"/>
                    <a:pt x="105" y="35"/>
                  </a:cubicBezTo>
                  <a:cubicBezTo>
                    <a:pt x="82" y="35"/>
                    <a:pt x="68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8" name="Google Shape;8288;p6"/>
            <p:cNvSpPr/>
            <p:nvPr/>
          </p:nvSpPr>
          <p:spPr>
            <a:xfrm>
              <a:off x="-5219119" y="-1895675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60" y="0"/>
                  </a:moveTo>
                  <a:cubicBezTo>
                    <a:pt x="57" y="1"/>
                    <a:pt x="52" y="1"/>
                    <a:pt x="48" y="1"/>
                  </a:cubicBezTo>
                  <a:cubicBezTo>
                    <a:pt x="45" y="1"/>
                    <a:pt x="43" y="1"/>
                    <a:pt x="40" y="1"/>
                  </a:cubicBezTo>
                  <a:cubicBezTo>
                    <a:pt x="25" y="1"/>
                    <a:pt x="8" y="3"/>
                    <a:pt x="0" y="23"/>
                  </a:cubicBezTo>
                  <a:cubicBezTo>
                    <a:pt x="42" y="71"/>
                    <a:pt x="109" y="86"/>
                    <a:pt x="150" y="138"/>
                  </a:cubicBezTo>
                  <a:lnTo>
                    <a:pt x="154" y="135"/>
                  </a:lnTo>
                  <a:cubicBezTo>
                    <a:pt x="147" y="121"/>
                    <a:pt x="139" y="105"/>
                    <a:pt x="131" y="90"/>
                  </a:cubicBezTo>
                  <a:cubicBezTo>
                    <a:pt x="98" y="71"/>
                    <a:pt x="98" y="23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9" name="Google Shape;8289;p6"/>
            <p:cNvSpPr/>
            <p:nvPr/>
          </p:nvSpPr>
          <p:spPr>
            <a:xfrm>
              <a:off x="-5329612" y="-1769138"/>
              <a:ext cx="6112" cy="6685"/>
            </a:xfrm>
            <a:custGeom>
              <a:avLst/>
              <a:gdLst/>
              <a:ahLst/>
              <a:cxnLst/>
              <a:rect l="l" t="t" r="r" b="b"/>
              <a:pathLst>
                <a:path w="128" h="140" extrusionOk="0">
                  <a:moveTo>
                    <a:pt x="1" y="1"/>
                  </a:moveTo>
                  <a:cubicBezTo>
                    <a:pt x="23" y="50"/>
                    <a:pt x="49" y="95"/>
                    <a:pt x="71" y="140"/>
                  </a:cubicBezTo>
                  <a:lnTo>
                    <a:pt x="75" y="140"/>
                  </a:lnTo>
                  <a:cubicBezTo>
                    <a:pt x="75" y="117"/>
                    <a:pt x="61" y="79"/>
                    <a:pt x="87" y="79"/>
                  </a:cubicBezTo>
                  <a:cubicBezTo>
                    <a:pt x="94" y="79"/>
                    <a:pt x="106" y="83"/>
                    <a:pt x="116" y="87"/>
                  </a:cubicBezTo>
                  <a:cubicBezTo>
                    <a:pt x="102" y="61"/>
                    <a:pt x="109" y="35"/>
                    <a:pt x="128" y="9"/>
                  </a:cubicBezTo>
                  <a:lnTo>
                    <a:pt x="128" y="9"/>
                  </a:lnTo>
                  <a:cubicBezTo>
                    <a:pt x="113" y="19"/>
                    <a:pt x="97" y="23"/>
                    <a:pt x="83" y="23"/>
                  </a:cubicBezTo>
                  <a:cubicBezTo>
                    <a:pt x="53" y="23"/>
                    <a:pt x="27" y="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0" name="Google Shape;8290;p6"/>
            <p:cNvSpPr/>
            <p:nvPr/>
          </p:nvSpPr>
          <p:spPr>
            <a:xfrm>
              <a:off x="-5246050" y="-1636870"/>
              <a:ext cx="6303" cy="6685"/>
            </a:xfrm>
            <a:custGeom>
              <a:avLst/>
              <a:gdLst/>
              <a:ahLst/>
              <a:cxnLst/>
              <a:rect l="l" t="t" r="r" b="b"/>
              <a:pathLst>
                <a:path w="132" h="140" extrusionOk="0">
                  <a:moveTo>
                    <a:pt x="119" y="1"/>
                  </a:moveTo>
                  <a:cubicBezTo>
                    <a:pt x="97" y="8"/>
                    <a:pt x="79" y="16"/>
                    <a:pt x="57" y="23"/>
                  </a:cubicBezTo>
                  <a:cubicBezTo>
                    <a:pt x="52" y="39"/>
                    <a:pt x="41" y="42"/>
                    <a:pt x="26" y="42"/>
                  </a:cubicBezTo>
                  <a:cubicBezTo>
                    <a:pt x="22" y="49"/>
                    <a:pt x="15" y="57"/>
                    <a:pt x="7" y="65"/>
                  </a:cubicBezTo>
                  <a:cubicBezTo>
                    <a:pt x="79" y="98"/>
                    <a:pt x="15" y="117"/>
                    <a:pt x="0" y="139"/>
                  </a:cubicBezTo>
                  <a:lnTo>
                    <a:pt x="7" y="139"/>
                  </a:lnTo>
                  <a:cubicBezTo>
                    <a:pt x="83" y="139"/>
                    <a:pt x="67" y="39"/>
                    <a:pt x="131" y="31"/>
                  </a:cubicBezTo>
                  <a:cubicBezTo>
                    <a:pt x="127" y="20"/>
                    <a:pt x="124" y="12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1" name="Google Shape;8291;p6"/>
            <p:cNvSpPr/>
            <p:nvPr/>
          </p:nvSpPr>
          <p:spPr>
            <a:xfrm>
              <a:off x="-5148449" y="-1781792"/>
              <a:ext cx="5061" cy="9311"/>
            </a:xfrm>
            <a:custGeom>
              <a:avLst/>
              <a:gdLst/>
              <a:ahLst/>
              <a:cxnLst/>
              <a:rect l="l" t="t" r="r" b="b"/>
              <a:pathLst>
                <a:path w="106" h="195" extrusionOk="0">
                  <a:moveTo>
                    <a:pt x="106" y="1"/>
                  </a:moveTo>
                  <a:lnTo>
                    <a:pt x="106" y="1"/>
                  </a:lnTo>
                  <a:cubicBezTo>
                    <a:pt x="54" y="8"/>
                    <a:pt x="1" y="46"/>
                    <a:pt x="1" y="86"/>
                  </a:cubicBezTo>
                  <a:cubicBezTo>
                    <a:pt x="4" y="117"/>
                    <a:pt x="16" y="146"/>
                    <a:pt x="27" y="176"/>
                  </a:cubicBezTo>
                  <a:cubicBezTo>
                    <a:pt x="35" y="191"/>
                    <a:pt x="49" y="195"/>
                    <a:pt x="64" y="195"/>
                  </a:cubicBezTo>
                  <a:lnTo>
                    <a:pt x="68" y="195"/>
                  </a:lnTo>
                  <a:lnTo>
                    <a:pt x="68" y="191"/>
                  </a:lnTo>
                  <a:lnTo>
                    <a:pt x="68" y="176"/>
                  </a:lnTo>
                  <a:cubicBezTo>
                    <a:pt x="54" y="172"/>
                    <a:pt x="49" y="161"/>
                    <a:pt x="49" y="146"/>
                  </a:cubicBezTo>
                  <a:cubicBezTo>
                    <a:pt x="64" y="120"/>
                    <a:pt x="9" y="105"/>
                    <a:pt x="42" y="72"/>
                  </a:cubicBezTo>
                  <a:cubicBezTo>
                    <a:pt x="64" y="49"/>
                    <a:pt x="76" y="15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2" name="Google Shape;8292;p6"/>
            <p:cNvSpPr/>
            <p:nvPr/>
          </p:nvSpPr>
          <p:spPr>
            <a:xfrm>
              <a:off x="-5503613" y="-2065809"/>
              <a:ext cx="4823" cy="5635"/>
            </a:xfrm>
            <a:custGeom>
              <a:avLst/>
              <a:gdLst/>
              <a:ahLst/>
              <a:cxnLst/>
              <a:rect l="l" t="t" r="r" b="b"/>
              <a:pathLst>
                <a:path w="101" h="118" extrusionOk="0">
                  <a:moveTo>
                    <a:pt x="26" y="1"/>
                  </a:moveTo>
                  <a:cubicBezTo>
                    <a:pt x="18" y="1"/>
                    <a:pt x="8" y="5"/>
                    <a:pt x="0" y="5"/>
                  </a:cubicBezTo>
                  <a:cubicBezTo>
                    <a:pt x="18" y="38"/>
                    <a:pt x="34" y="73"/>
                    <a:pt x="52" y="102"/>
                  </a:cubicBezTo>
                  <a:cubicBezTo>
                    <a:pt x="56" y="109"/>
                    <a:pt x="63" y="117"/>
                    <a:pt x="75" y="117"/>
                  </a:cubicBezTo>
                  <a:cubicBezTo>
                    <a:pt x="75" y="117"/>
                    <a:pt x="78" y="117"/>
                    <a:pt x="82" y="113"/>
                  </a:cubicBezTo>
                  <a:cubicBezTo>
                    <a:pt x="101" y="109"/>
                    <a:pt x="97" y="95"/>
                    <a:pt x="94" y="80"/>
                  </a:cubicBezTo>
                  <a:cubicBezTo>
                    <a:pt x="82" y="46"/>
                    <a:pt x="71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3" name="Google Shape;8293;p6"/>
            <p:cNvSpPr/>
            <p:nvPr/>
          </p:nvSpPr>
          <p:spPr>
            <a:xfrm>
              <a:off x="-5523095" y="-1904748"/>
              <a:ext cx="4871" cy="4297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67" y="0"/>
                  </a:moveTo>
                  <a:cubicBezTo>
                    <a:pt x="57" y="0"/>
                    <a:pt x="45" y="11"/>
                    <a:pt x="34" y="23"/>
                  </a:cubicBezTo>
                  <a:cubicBezTo>
                    <a:pt x="23" y="30"/>
                    <a:pt x="19" y="49"/>
                    <a:pt x="0" y="49"/>
                  </a:cubicBezTo>
                  <a:lnTo>
                    <a:pt x="0" y="64"/>
                  </a:lnTo>
                  <a:cubicBezTo>
                    <a:pt x="12" y="86"/>
                    <a:pt x="31" y="90"/>
                    <a:pt x="50" y="90"/>
                  </a:cubicBezTo>
                  <a:lnTo>
                    <a:pt x="72" y="90"/>
                  </a:lnTo>
                  <a:cubicBezTo>
                    <a:pt x="79" y="90"/>
                    <a:pt x="86" y="86"/>
                    <a:pt x="98" y="86"/>
                  </a:cubicBezTo>
                  <a:cubicBezTo>
                    <a:pt x="98" y="82"/>
                    <a:pt x="98" y="78"/>
                    <a:pt x="94" y="75"/>
                  </a:cubicBezTo>
                  <a:cubicBezTo>
                    <a:pt x="94" y="67"/>
                    <a:pt x="86" y="56"/>
                    <a:pt x="86" y="52"/>
                  </a:cubicBezTo>
                  <a:cubicBezTo>
                    <a:pt x="102" y="33"/>
                    <a:pt x="102" y="14"/>
                    <a:pt x="83" y="4"/>
                  </a:cubicBezTo>
                  <a:cubicBezTo>
                    <a:pt x="76" y="0"/>
                    <a:pt x="72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4" name="Google Shape;8294;p6"/>
            <p:cNvSpPr/>
            <p:nvPr/>
          </p:nvSpPr>
          <p:spPr>
            <a:xfrm>
              <a:off x="-5047792" y="-1688249"/>
              <a:ext cx="5061" cy="5062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72" y="0"/>
                  </a:moveTo>
                  <a:cubicBezTo>
                    <a:pt x="68" y="4"/>
                    <a:pt x="61" y="11"/>
                    <a:pt x="57" y="16"/>
                  </a:cubicBezTo>
                  <a:cubicBezTo>
                    <a:pt x="27" y="23"/>
                    <a:pt x="1" y="38"/>
                    <a:pt x="20" y="68"/>
                  </a:cubicBezTo>
                  <a:cubicBezTo>
                    <a:pt x="27" y="83"/>
                    <a:pt x="42" y="105"/>
                    <a:pt x="61" y="105"/>
                  </a:cubicBezTo>
                  <a:cubicBezTo>
                    <a:pt x="65" y="105"/>
                    <a:pt x="68" y="105"/>
                    <a:pt x="76" y="101"/>
                  </a:cubicBezTo>
                  <a:cubicBezTo>
                    <a:pt x="102" y="90"/>
                    <a:pt x="106" y="64"/>
                    <a:pt x="91" y="38"/>
                  </a:cubicBezTo>
                  <a:cubicBezTo>
                    <a:pt x="87" y="26"/>
                    <a:pt x="87" y="11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5" name="Google Shape;8295;p6"/>
            <p:cNvSpPr/>
            <p:nvPr/>
          </p:nvSpPr>
          <p:spPr>
            <a:xfrm>
              <a:off x="-5145058" y="-1895293"/>
              <a:ext cx="6494" cy="5587"/>
            </a:xfrm>
            <a:custGeom>
              <a:avLst/>
              <a:gdLst/>
              <a:ahLst/>
              <a:cxnLst/>
              <a:rect l="l" t="t" r="r" b="b"/>
              <a:pathLst>
                <a:path w="136" h="117" extrusionOk="0">
                  <a:moveTo>
                    <a:pt x="72" y="0"/>
                  </a:moveTo>
                  <a:cubicBezTo>
                    <a:pt x="35" y="23"/>
                    <a:pt x="16" y="63"/>
                    <a:pt x="1" y="101"/>
                  </a:cubicBezTo>
                  <a:cubicBezTo>
                    <a:pt x="12" y="104"/>
                    <a:pt x="23" y="108"/>
                    <a:pt x="31" y="116"/>
                  </a:cubicBezTo>
                  <a:cubicBezTo>
                    <a:pt x="35" y="82"/>
                    <a:pt x="53" y="78"/>
                    <a:pt x="68" y="78"/>
                  </a:cubicBezTo>
                  <a:lnTo>
                    <a:pt x="109" y="78"/>
                  </a:lnTo>
                  <a:cubicBezTo>
                    <a:pt x="135" y="60"/>
                    <a:pt x="109" y="45"/>
                    <a:pt x="105" y="30"/>
                  </a:cubicBezTo>
                  <a:cubicBezTo>
                    <a:pt x="95" y="18"/>
                    <a:pt x="83" y="11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6" name="Google Shape;8296;p6"/>
            <p:cNvSpPr/>
            <p:nvPr/>
          </p:nvSpPr>
          <p:spPr>
            <a:xfrm>
              <a:off x="-5303350" y="-1817509"/>
              <a:ext cx="10362" cy="5778"/>
            </a:xfrm>
            <a:custGeom>
              <a:avLst/>
              <a:gdLst/>
              <a:ahLst/>
              <a:cxnLst/>
              <a:rect l="l" t="t" r="r" b="b"/>
              <a:pathLst>
                <a:path w="217" h="121" extrusionOk="0">
                  <a:moveTo>
                    <a:pt x="206" y="1"/>
                  </a:moveTo>
                  <a:cubicBezTo>
                    <a:pt x="161" y="1"/>
                    <a:pt x="139" y="57"/>
                    <a:pt x="94" y="57"/>
                  </a:cubicBezTo>
                  <a:cubicBezTo>
                    <a:pt x="79" y="76"/>
                    <a:pt x="60" y="80"/>
                    <a:pt x="45" y="80"/>
                  </a:cubicBezTo>
                  <a:lnTo>
                    <a:pt x="27" y="80"/>
                  </a:lnTo>
                  <a:cubicBezTo>
                    <a:pt x="15" y="80"/>
                    <a:pt x="8" y="80"/>
                    <a:pt x="1" y="83"/>
                  </a:cubicBezTo>
                  <a:cubicBezTo>
                    <a:pt x="27" y="106"/>
                    <a:pt x="71" y="83"/>
                    <a:pt x="97" y="116"/>
                  </a:cubicBezTo>
                  <a:cubicBezTo>
                    <a:pt x="97" y="121"/>
                    <a:pt x="101" y="121"/>
                    <a:pt x="105" y="121"/>
                  </a:cubicBezTo>
                  <a:cubicBezTo>
                    <a:pt x="113" y="121"/>
                    <a:pt x="123" y="113"/>
                    <a:pt x="123" y="106"/>
                  </a:cubicBezTo>
                  <a:cubicBezTo>
                    <a:pt x="127" y="45"/>
                    <a:pt x="198" y="49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7" name="Google Shape;8297;p6"/>
            <p:cNvSpPr/>
            <p:nvPr/>
          </p:nvSpPr>
          <p:spPr>
            <a:xfrm>
              <a:off x="-5570033" y="-1819992"/>
              <a:ext cx="5396" cy="3772"/>
            </a:xfrm>
            <a:custGeom>
              <a:avLst/>
              <a:gdLst/>
              <a:ahLst/>
              <a:cxnLst/>
              <a:rect l="l" t="t" r="r" b="b"/>
              <a:pathLst>
                <a:path w="113" h="79" extrusionOk="0">
                  <a:moveTo>
                    <a:pt x="64" y="1"/>
                  </a:moveTo>
                  <a:cubicBezTo>
                    <a:pt x="41" y="1"/>
                    <a:pt x="23" y="4"/>
                    <a:pt x="1" y="4"/>
                  </a:cubicBezTo>
                  <a:cubicBezTo>
                    <a:pt x="1" y="19"/>
                    <a:pt x="1" y="38"/>
                    <a:pt x="12" y="49"/>
                  </a:cubicBezTo>
                  <a:cubicBezTo>
                    <a:pt x="27" y="64"/>
                    <a:pt x="41" y="79"/>
                    <a:pt x="56" y="79"/>
                  </a:cubicBezTo>
                  <a:cubicBezTo>
                    <a:pt x="68" y="79"/>
                    <a:pt x="75" y="75"/>
                    <a:pt x="82" y="68"/>
                  </a:cubicBezTo>
                  <a:cubicBezTo>
                    <a:pt x="113" y="38"/>
                    <a:pt x="94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8" name="Google Shape;8298;p6"/>
            <p:cNvSpPr/>
            <p:nvPr/>
          </p:nvSpPr>
          <p:spPr>
            <a:xfrm>
              <a:off x="-5485802" y="-2057596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64" y="1"/>
                  </a:moveTo>
                  <a:cubicBezTo>
                    <a:pt x="54" y="1"/>
                    <a:pt x="45" y="1"/>
                    <a:pt x="38" y="8"/>
                  </a:cubicBezTo>
                  <a:cubicBezTo>
                    <a:pt x="16" y="27"/>
                    <a:pt x="1" y="49"/>
                    <a:pt x="9" y="75"/>
                  </a:cubicBezTo>
                  <a:cubicBezTo>
                    <a:pt x="23" y="117"/>
                    <a:pt x="54" y="125"/>
                    <a:pt x="87" y="128"/>
                  </a:cubicBezTo>
                  <a:cubicBezTo>
                    <a:pt x="90" y="128"/>
                    <a:pt x="94" y="132"/>
                    <a:pt x="94" y="132"/>
                  </a:cubicBezTo>
                  <a:cubicBezTo>
                    <a:pt x="121" y="132"/>
                    <a:pt x="121" y="110"/>
                    <a:pt x="121" y="91"/>
                  </a:cubicBezTo>
                  <a:lnTo>
                    <a:pt x="121" y="91"/>
                  </a:lnTo>
                  <a:cubicBezTo>
                    <a:pt x="116" y="91"/>
                    <a:pt x="113" y="98"/>
                    <a:pt x="106" y="98"/>
                  </a:cubicBezTo>
                  <a:lnTo>
                    <a:pt x="80" y="98"/>
                  </a:lnTo>
                  <a:cubicBezTo>
                    <a:pt x="57" y="98"/>
                    <a:pt x="35" y="94"/>
                    <a:pt x="31" y="68"/>
                  </a:cubicBezTo>
                  <a:cubicBezTo>
                    <a:pt x="27" y="23"/>
                    <a:pt x="71" y="31"/>
                    <a:pt x="98" y="27"/>
                  </a:cubicBezTo>
                  <a:cubicBezTo>
                    <a:pt x="90" y="13"/>
                    <a:pt x="80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9" name="Google Shape;8299;p6"/>
            <p:cNvSpPr/>
            <p:nvPr/>
          </p:nvSpPr>
          <p:spPr>
            <a:xfrm>
              <a:off x="-5148258" y="-1643126"/>
              <a:ext cx="4536" cy="9550"/>
            </a:xfrm>
            <a:custGeom>
              <a:avLst/>
              <a:gdLst/>
              <a:ahLst/>
              <a:cxnLst/>
              <a:rect l="l" t="t" r="r" b="b"/>
              <a:pathLst>
                <a:path w="95" h="200" extrusionOk="0">
                  <a:moveTo>
                    <a:pt x="23" y="1"/>
                  </a:moveTo>
                  <a:cubicBezTo>
                    <a:pt x="34" y="13"/>
                    <a:pt x="45" y="20"/>
                    <a:pt x="53" y="27"/>
                  </a:cubicBezTo>
                  <a:cubicBezTo>
                    <a:pt x="94" y="61"/>
                    <a:pt x="64" y="102"/>
                    <a:pt x="60" y="139"/>
                  </a:cubicBezTo>
                  <a:cubicBezTo>
                    <a:pt x="64" y="184"/>
                    <a:pt x="19" y="173"/>
                    <a:pt x="0" y="192"/>
                  </a:cubicBezTo>
                  <a:cubicBezTo>
                    <a:pt x="12" y="196"/>
                    <a:pt x="23" y="199"/>
                    <a:pt x="31" y="199"/>
                  </a:cubicBezTo>
                  <a:cubicBezTo>
                    <a:pt x="57" y="199"/>
                    <a:pt x="72" y="184"/>
                    <a:pt x="83" y="151"/>
                  </a:cubicBezTo>
                  <a:cubicBezTo>
                    <a:pt x="90" y="125"/>
                    <a:pt x="86" y="94"/>
                    <a:pt x="90" y="68"/>
                  </a:cubicBezTo>
                  <a:cubicBezTo>
                    <a:pt x="90" y="5"/>
                    <a:pt x="94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0" name="Google Shape;8300;p6"/>
            <p:cNvSpPr/>
            <p:nvPr/>
          </p:nvSpPr>
          <p:spPr>
            <a:xfrm>
              <a:off x="-5041536" y="-1702718"/>
              <a:ext cx="9216" cy="3820"/>
            </a:xfrm>
            <a:custGeom>
              <a:avLst/>
              <a:gdLst/>
              <a:ahLst/>
              <a:cxnLst/>
              <a:rect l="l" t="t" r="r" b="b"/>
              <a:pathLst>
                <a:path w="193" h="80" extrusionOk="0">
                  <a:moveTo>
                    <a:pt x="120" y="0"/>
                  </a:moveTo>
                  <a:cubicBezTo>
                    <a:pt x="80" y="0"/>
                    <a:pt x="27" y="23"/>
                    <a:pt x="1" y="57"/>
                  </a:cubicBezTo>
                  <a:cubicBezTo>
                    <a:pt x="39" y="38"/>
                    <a:pt x="65" y="27"/>
                    <a:pt x="83" y="27"/>
                  </a:cubicBezTo>
                  <a:cubicBezTo>
                    <a:pt x="106" y="27"/>
                    <a:pt x="120" y="45"/>
                    <a:pt x="147" y="79"/>
                  </a:cubicBezTo>
                  <a:cubicBezTo>
                    <a:pt x="177" y="60"/>
                    <a:pt x="192" y="34"/>
                    <a:pt x="158" y="12"/>
                  </a:cubicBezTo>
                  <a:cubicBezTo>
                    <a:pt x="151" y="5"/>
                    <a:pt x="135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1" name="Google Shape;8301;p6"/>
            <p:cNvSpPr/>
            <p:nvPr/>
          </p:nvSpPr>
          <p:spPr>
            <a:xfrm>
              <a:off x="-5014749" y="-1769663"/>
              <a:ext cx="4489" cy="4871"/>
            </a:xfrm>
            <a:custGeom>
              <a:avLst/>
              <a:gdLst/>
              <a:ahLst/>
              <a:cxnLst/>
              <a:rect l="l" t="t" r="r" b="b"/>
              <a:pathLst>
                <a:path w="94" h="102" extrusionOk="0">
                  <a:moveTo>
                    <a:pt x="27" y="1"/>
                  </a:moveTo>
                  <a:cubicBezTo>
                    <a:pt x="19" y="1"/>
                    <a:pt x="8" y="4"/>
                    <a:pt x="1" y="16"/>
                  </a:cubicBezTo>
                  <a:lnTo>
                    <a:pt x="1" y="30"/>
                  </a:lnTo>
                  <a:lnTo>
                    <a:pt x="4" y="30"/>
                  </a:lnTo>
                  <a:cubicBezTo>
                    <a:pt x="35" y="30"/>
                    <a:pt x="38" y="61"/>
                    <a:pt x="42" y="79"/>
                  </a:cubicBezTo>
                  <a:cubicBezTo>
                    <a:pt x="42" y="94"/>
                    <a:pt x="35" y="94"/>
                    <a:pt x="23" y="94"/>
                  </a:cubicBezTo>
                  <a:lnTo>
                    <a:pt x="4" y="94"/>
                  </a:lnTo>
                  <a:cubicBezTo>
                    <a:pt x="23" y="98"/>
                    <a:pt x="38" y="101"/>
                    <a:pt x="49" y="101"/>
                  </a:cubicBezTo>
                  <a:cubicBezTo>
                    <a:pt x="80" y="101"/>
                    <a:pt x="90" y="79"/>
                    <a:pt x="94" y="23"/>
                  </a:cubicBezTo>
                  <a:lnTo>
                    <a:pt x="87" y="23"/>
                  </a:lnTo>
                  <a:cubicBezTo>
                    <a:pt x="75" y="23"/>
                    <a:pt x="64" y="20"/>
                    <a:pt x="57" y="12"/>
                  </a:cubicBezTo>
                  <a:cubicBezTo>
                    <a:pt x="46" y="4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2" name="Google Shape;8302;p6"/>
            <p:cNvSpPr/>
            <p:nvPr/>
          </p:nvSpPr>
          <p:spPr>
            <a:xfrm>
              <a:off x="-5075773" y="-1802515"/>
              <a:ext cx="3820" cy="12224"/>
            </a:xfrm>
            <a:custGeom>
              <a:avLst/>
              <a:gdLst/>
              <a:ahLst/>
              <a:cxnLst/>
              <a:rect l="l" t="t" r="r" b="b"/>
              <a:pathLst>
                <a:path w="80" h="256" extrusionOk="0">
                  <a:moveTo>
                    <a:pt x="45" y="1"/>
                  </a:moveTo>
                  <a:lnTo>
                    <a:pt x="45" y="1"/>
                  </a:lnTo>
                  <a:cubicBezTo>
                    <a:pt x="0" y="106"/>
                    <a:pt x="12" y="192"/>
                    <a:pt x="79" y="255"/>
                  </a:cubicBezTo>
                  <a:cubicBezTo>
                    <a:pt x="57" y="173"/>
                    <a:pt x="23" y="9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3" name="Google Shape;8303;p6"/>
            <p:cNvSpPr/>
            <p:nvPr/>
          </p:nvSpPr>
          <p:spPr>
            <a:xfrm>
              <a:off x="-5253403" y="-1641311"/>
              <a:ext cx="6303" cy="9120"/>
            </a:xfrm>
            <a:custGeom>
              <a:avLst/>
              <a:gdLst/>
              <a:ahLst/>
              <a:cxnLst/>
              <a:rect l="l" t="t" r="r" b="b"/>
              <a:pathLst>
                <a:path w="132" h="191" extrusionOk="0">
                  <a:moveTo>
                    <a:pt x="42" y="1"/>
                  </a:moveTo>
                  <a:lnTo>
                    <a:pt x="42" y="1"/>
                  </a:lnTo>
                  <a:cubicBezTo>
                    <a:pt x="12" y="42"/>
                    <a:pt x="1" y="79"/>
                    <a:pt x="45" y="116"/>
                  </a:cubicBezTo>
                  <a:cubicBezTo>
                    <a:pt x="72" y="135"/>
                    <a:pt x="72" y="161"/>
                    <a:pt x="72" y="191"/>
                  </a:cubicBezTo>
                  <a:cubicBezTo>
                    <a:pt x="94" y="172"/>
                    <a:pt x="113" y="158"/>
                    <a:pt x="132" y="139"/>
                  </a:cubicBezTo>
                  <a:cubicBezTo>
                    <a:pt x="109" y="127"/>
                    <a:pt x="80" y="124"/>
                    <a:pt x="64" y="98"/>
                  </a:cubicBezTo>
                  <a:cubicBezTo>
                    <a:pt x="35" y="72"/>
                    <a:pt x="49" y="34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4" name="Google Shape;8304;p6"/>
            <p:cNvSpPr/>
            <p:nvPr/>
          </p:nvSpPr>
          <p:spPr>
            <a:xfrm>
              <a:off x="-5070425" y="-1791389"/>
              <a:ext cx="11985" cy="3008"/>
            </a:xfrm>
            <a:custGeom>
              <a:avLst/>
              <a:gdLst/>
              <a:ahLst/>
              <a:cxnLst/>
              <a:rect l="l" t="t" r="r" b="b"/>
              <a:pathLst>
                <a:path w="251" h="63" extrusionOk="0">
                  <a:moveTo>
                    <a:pt x="221" y="0"/>
                  </a:moveTo>
                  <a:cubicBezTo>
                    <a:pt x="206" y="18"/>
                    <a:pt x="195" y="37"/>
                    <a:pt x="173" y="37"/>
                  </a:cubicBezTo>
                  <a:cubicBezTo>
                    <a:pt x="169" y="37"/>
                    <a:pt x="165" y="37"/>
                    <a:pt x="157" y="33"/>
                  </a:cubicBezTo>
                  <a:lnTo>
                    <a:pt x="147" y="33"/>
                  </a:lnTo>
                  <a:cubicBezTo>
                    <a:pt x="139" y="33"/>
                    <a:pt x="131" y="33"/>
                    <a:pt x="124" y="37"/>
                  </a:cubicBezTo>
                  <a:cubicBezTo>
                    <a:pt x="116" y="40"/>
                    <a:pt x="109" y="40"/>
                    <a:pt x="102" y="40"/>
                  </a:cubicBezTo>
                  <a:lnTo>
                    <a:pt x="97" y="40"/>
                  </a:lnTo>
                  <a:cubicBezTo>
                    <a:pt x="75" y="37"/>
                    <a:pt x="52" y="22"/>
                    <a:pt x="30" y="22"/>
                  </a:cubicBezTo>
                  <a:cubicBezTo>
                    <a:pt x="23" y="22"/>
                    <a:pt x="12" y="26"/>
                    <a:pt x="0" y="33"/>
                  </a:cubicBezTo>
                  <a:cubicBezTo>
                    <a:pt x="30" y="56"/>
                    <a:pt x="60" y="63"/>
                    <a:pt x="90" y="63"/>
                  </a:cubicBezTo>
                  <a:cubicBezTo>
                    <a:pt x="131" y="63"/>
                    <a:pt x="176" y="48"/>
                    <a:pt x="221" y="45"/>
                  </a:cubicBezTo>
                  <a:cubicBezTo>
                    <a:pt x="251" y="45"/>
                    <a:pt x="225" y="18"/>
                    <a:pt x="221" y="4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5" name="Google Shape;8305;p6"/>
            <p:cNvSpPr/>
            <p:nvPr/>
          </p:nvSpPr>
          <p:spPr>
            <a:xfrm>
              <a:off x="-5265197" y="-1721436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49" y="0"/>
                  </a:moveTo>
                  <a:cubicBezTo>
                    <a:pt x="20" y="0"/>
                    <a:pt x="9" y="26"/>
                    <a:pt x="1" y="93"/>
                  </a:cubicBezTo>
                  <a:cubicBezTo>
                    <a:pt x="27" y="71"/>
                    <a:pt x="54" y="52"/>
                    <a:pt x="83" y="52"/>
                  </a:cubicBezTo>
                  <a:cubicBezTo>
                    <a:pt x="91" y="52"/>
                    <a:pt x="106" y="41"/>
                    <a:pt x="106" y="33"/>
                  </a:cubicBezTo>
                  <a:cubicBezTo>
                    <a:pt x="106" y="19"/>
                    <a:pt x="94" y="11"/>
                    <a:pt x="80" y="7"/>
                  </a:cubicBezTo>
                  <a:cubicBezTo>
                    <a:pt x="68" y="4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6" name="Google Shape;8306;p6"/>
            <p:cNvSpPr/>
            <p:nvPr/>
          </p:nvSpPr>
          <p:spPr>
            <a:xfrm>
              <a:off x="-5328180" y="-1776969"/>
              <a:ext cx="5396" cy="7544"/>
            </a:xfrm>
            <a:custGeom>
              <a:avLst/>
              <a:gdLst/>
              <a:ahLst/>
              <a:cxnLst/>
              <a:rect l="l" t="t" r="r" b="b"/>
              <a:pathLst>
                <a:path w="113" h="158" extrusionOk="0">
                  <a:moveTo>
                    <a:pt x="53" y="0"/>
                  </a:moveTo>
                  <a:cubicBezTo>
                    <a:pt x="41" y="19"/>
                    <a:pt x="34" y="34"/>
                    <a:pt x="23" y="49"/>
                  </a:cubicBezTo>
                  <a:lnTo>
                    <a:pt x="23" y="57"/>
                  </a:lnTo>
                  <a:cubicBezTo>
                    <a:pt x="23" y="75"/>
                    <a:pt x="8" y="83"/>
                    <a:pt x="0" y="97"/>
                  </a:cubicBezTo>
                  <a:lnTo>
                    <a:pt x="8" y="97"/>
                  </a:lnTo>
                  <a:cubicBezTo>
                    <a:pt x="27" y="97"/>
                    <a:pt x="38" y="112"/>
                    <a:pt x="53" y="128"/>
                  </a:cubicBezTo>
                  <a:cubicBezTo>
                    <a:pt x="64" y="142"/>
                    <a:pt x="76" y="157"/>
                    <a:pt x="98" y="157"/>
                  </a:cubicBezTo>
                  <a:cubicBezTo>
                    <a:pt x="102" y="157"/>
                    <a:pt x="105" y="157"/>
                    <a:pt x="109" y="154"/>
                  </a:cubicBezTo>
                  <a:lnTo>
                    <a:pt x="112" y="154"/>
                  </a:lnTo>
                  <a:cubicBezTo>
                    <a:pt x="112" y="135"/>
                    <a:pt x="102" y="124"/>
                    <a:pt x="94" y="109"/>
                  </a:cubicBezTo>
                  <a:cubicBezTo>
                    <a:pt x="23" y="94"/>
                    <a:pt x="67" y="49"/>
                    <a:pt x="67" y="16"/>
                  </a:cubicBezTo>
                  <a:cubicBezTo>
                    <a:pt x="64" y="12"/>
                    <a:pt x="57" y="8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7" name="Google Shape;8307;p6"/>
            <p:cNvSpPr/>
            <p:nvPr/>
          </p:nvSpPr>
          <p:spPr>
            <a:xfrm>
              <a:off x="-5550742" y="-2133423"/>
              <a:ext cx="7879" cy="7544"/>
            </a:xfrm>
            <a:custGeom>
              <a:avLst/>
              <a:gdLst/>
              <a:ahLst/>
              <a:cxnLst/>
              <a:rect l="l" t="t" r="r" b="b"/>
              <a:pathLst>
                <a:path w="165" h="158" extrusionOk="0">
                  <a:moveTo>
                    <a:pt x="49" y="0"/>
                  </a:moveTo>
                  <a:cubicBezTo>
                    <a:pt x="37" y="0"/>
                    <a:pt x="18" y="4"/>
                    <a:pt x="1" y="8"/>
                  </a:cubicBezTo>
                  <a:cubicBezTo>
                    <a:pt x="4" y="8"/>
                    <a:pt x="8" y="12"/>
                    <a:pt x="15" y="12"/>
                  </a:cubicBezTo>
                  <a:cubicBezTo>
                    <a:pt x="71" y="23"/>
                    <a:pt x="94" y="67"/>
                    <a:pt x="120" y="116"/>
                  </a:cubicBezTo>
                  <a:cubicBezTo>
                    <a:pt x="135" y="143"/>
                    <a:pt x="105" y="143"/>
                    <a:pt x="105" y="157"/>
                  </a:cubicBezTo>
                  <a:cubicBezTo>
                    <a:pt x="139" y="157"/>
                    <a:pt x="165" y="150"/>
                    <a:pt x="142" y="109"/>
                  </a:cubicBezTo>
                  <a:cubicBezTo>
                    <a:pt x="131" y="86"/>
                    <a:pt x="120" y="64"/>
                    <a:pt x="108" y="45"/>
                  </a:cubicBezTo>
                  <a:cubicBezTo>
                    <a:pt x="94" y="15"/>
                    <a:pt x="79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8" name="Google Shape;8308;p6"/>
            <p:cNvSpPr/>
            <p:nvPr/>
          </p:nvSpPr>
          <p:spPr>
            <a:xfrm>
              <a:off x="-5528825" y="-1860340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46" y="0"/>
                  </a:moveTo>
                  <a:cubicBezTo>
                    <a:pt x="20" y="0"/>
                    <a:pt x="1" y="12"/>
                    <a:pt x="1" y="42"/>
                  </a:cubicBezTo>
                  <a:cubicBezTo>
                    <a:pt x="1" y="64"/>
                    <a:pt x="13" y="79"/>
                    <a:pt x="35" y="79"/>
                  </a:cubicBezTo>
                  <a:cubicBezTo>
                    <a:pt x="68" y="76"/>
                    <a:pt x="87" y="57"/>
                    <a:pt x="87" y="26"/>
                  </a:cubicBezTo>
                  <a:cubicBezTo>
                    <a:pt x="87" y="9"/>
                    <a:pt x="65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9" name="Google Shape;8309;p6"/>
            <p:cNvSpPr/>
            <p:nvPr/>
          </p:nvSpPr>
          <p:spPr>
            <a:xfrm>
              <a:off x="-5512733" y="-1876575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16" y="8"/>
                    <a:pt x="0" y="35"/>
                    <a:pt x="4" y="71"/>
                  </a:cubicBezTo>
                  <a:cubicBezTo>
                    <a:pt x="7" y="83"/>
                    <a:pt x="4" y="102"/>
                    <a:pt x="19" y="102"/>
                  </a:cubicBezTo>
                  <a:lnTo>
                    <a:pt x="26" y="102"/>
                  </a:lnTo>
                  <a:cubicBezTo>
                    <a:pt x="60" y="90"/>
                    <a:pt x="64" y="57"/>
                    <a:pt x="71" y="26"/>
                  </a:cubicBezTo>
                  <a:cubicBezTo>
                    <a:pt x="71" y="12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0" name="Google Shape;8310;p6"/>
            <p:cNvSpPr/>
            <p:nvPr/>
          </p:nvSpPr>
          <p:spPr>
            <a:xfrm>
              <a:off x="-5546111" y="-1865163"/>
              <a:ext cx="5061" cy="3963"/>
            </a:xfrm>
            <a:custGeom>
              <a:avLst/>
              <a:gdLst/>
              <a:ahLst/>
              <a:cxnLst/>
              <a:rect l="l" t="t" r="r" b="b"/>
              <a:pathLst>
                <a:path w="106" h="83" extrusionOk="0">
                  <a:moveTo>
                    <a:pt x="42" y="1"/>
                  </a:moveTo>
                  <a:cubicBezTo>
                    <a:pt x="19" y="1"/>
                    <a:pt x="16" y="27"/>
                    <a:pt x="0" y="38"/>
                  </a:cubicBezTo>
                  <a:cubicBezTo>
                    <a:pt x="4" y="60"/>
                    <a:pt x="16" y="75"/>
                    <a:pt x="38" y="83"/>
                  </a:cubicBezTo>
                  <a:cubicBezTo>
                    <a:pt x="83" y="83"/>
                    <a:pt x="105" y="60"/>
                    <a:pt x="94" y="12"/>
                  </a:cubicBezTo>
                  <a:cubicBezTo>
                    <a:pt x="87" y="12"/>
                    <a:pt x="78" y="15"/>
                    <a:pt x="71" y="15"/>
                  </a:cubicBezTo>
                  <a:cubicBezTo>
                    <a:pt x="64" y="15"/>
                    <a:pt x="52" y="12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1" name="Google Shape;8311;p6"/>
            <p:cNvSpPr/>
            <p:nvPr/>
          </p:nvSpPr>
          <p:spPr>
            <a:xfrm>
              <a:off x="-5076680" y="-1688249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23" y="0"/>
                  </a:moveTo>
                  <a:cubicBezTo>
                    <a:pt x="23" y="8"/>
                    <a:pt x="19" y="16"/>
                    <a:pt x="16" y="23"/>
                  </a:cubicBezTo>
                  <a:cubicBezTo>
                    <a:pt x="12" y="49"/>
                    <a:pt x="0" y="78"/>
                    <a:pt x="31" y="90"/>
                  </a:cubicBezTo>
                  <a:cubicBezTo>
                    <a:pt x="34" y="90"/>
                    <a:pt x="42" y="94"/>
                    <a:pt x="45" y="94"/>
                  </a:cubicBezTo>
                  <a:cubicBezTo>
                    <a:pt x="68" y="94"/>
                    <a:pt x="79" y="68"/>
                    <a:pt x="90" y="42"/>
                  </a:cubicBezTo>
                  <a:lnTo>
                    <a:pt x="90" y="26"/>
                  </a:lnTo>
                  <a:cubicBezTo>
                    <a:pt x="71" y="23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2" name="Google Shape;8312;p6"/>
            <p:cNvSpPr/>
            <p:nvPr/>
          </p:nvSpPr>
          <p:spPr>
            <a:xfrm>
              <a:off x="-5072765" y="-1704484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42" y="0"/>
                  </a:moveTo>
                  <a:cubicBezTo>
                    <a:pt x="23" y="15"/>
                    <a:pt x="1" y="26"/>
                    <a:pt x="4" y="49"/>
                  </a:cubicBezTo>
                  <a:cubicBezTo>
                    <a:pt x="8" y="78"/>
                    <a:pt x="34" y="82"/>
                    <a:pt x="57" y="86"/>
                  </a:cubicBezTo>
                  <a:lnTo>
                    <a:pt x="61" y="86"/>
                  </a:lnTo>
                  <a:cubicBezTo>
                    <a:pt x="75" y="86"/>
                    <a:pt x="98" y="75"/>
                    <a:pt x="94" y="52"/>
                  </a:cubicBezTo>
                  <a:cubicBezTo>
                    <a:pt x="87" y="26"/>
                    <a:pt x="61" y="1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3" name="Google Shape;8313;p6"/>
            <p:cNvSpPr/>
            <p:nvPr/>
          </p:nvSpPr>
          <p:spPr>
            <a:xfrm>
              <a:off x="-5507720" y="-2110073"/>
              <a:ext cx="6064" cy="4345"/>
            </a:xfrm>
            <a:custGeom>
              <a:avLst/>
              <a:gdLst/>
              <a:ahLst/>
              <a:cxnLst/>
              <a:rect l="l" t="t" r="r" b="b"/>
              <a:pathLst>
                <a:path w="127" h="91" extrusionOk="0">
                  <a:moveTo>
                    <a:pt x="59" y="1"/>
                  </a:moveTo>
                  <a:cubicBezTo>
                    <a:pt x="33" y="5"/>
                    <a:pt x="0" y="5"/>
                    <a:pt x="4" y="39"/>
                  </a:cubicBezTo>
                  <a:cubicBezTo>
                    <a:pt x="4" y="57"/>
                    <a:pt x="15" y="65"/>
                    <a:pt x="26" y="65"/>
                  </a:cubicBezTo>
                  <a:cubicBezTo>
                    <a:pt x="37" y="65"/>
                    <a:pt x="49" y="61"/>
                    <a:pt x="56" y="61"/>
                  </a:cubicBezTo>
                  <a:lnTo>
                    <a:pt x="59" y="61"/>
                  </a:lnTo>
                  <a:cubicBezTo>
                    <a:pt x="68" y="61"/>
                    <a:pt x="75" y="68"/>
                    <a:pt x="82" y="75"/>
                  </a:cubicBezTo>
                  <a:cubicBezTo>
                    <a:pt x="97" y="87"/>
                    <a:pt x="109" y="91"/>
                    <a:pt x="112" y="91"/>
                  </a:cubicBezTo>
                  <a:cubicBezTo>
                    <a:pt x="127" y="91"/>
                    <a:pt x="127" y="68"/>
                    <a:pt x="123" y="46"/>
                  </a:cubicBezTo>
                  <a:lnTo>
                    <a:pt x="104" y="46"/>
                  </a:lnTo>
                  <a:cubicBezTo>
                    <a:pt x="78" y="46"/>
                    <a:pt x="59" y="39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4" name="Google Shape;8314;p6"/>
            <p:cNvSpPr/>
            <p:nvPr/>
          </p:nvSpPr>
          <p:spPr>
            <a:xfrm>
              <a:off x="-5236261" y="-1958849"/>
              <a:ext cx="5969" cy="3629"/>
            </a:xfrm>
            <a:custGeom>
              <a:avLst/>
              <a:gdLst/>
              <a:ahLst/>
              <a:cxnLst/>
              <a:rect l="l" t="t" r="r" b="b"/>
              <a:pathLst>
                <a:path w="125" h="76" extrusionOk="0">
                  <a:moveTo>
                    <a:pt x="53" y="0"/>
                  </a:moveTo>
                  <a:cubicBezTo>
                    <a:pt x="38" y="0"/>
                    <a:pt x="31" y="22"/>
                    <a:pt x="19" y="31"/>
                  </a:cubicBezTo>
                  <a:cubicBezTo>
                    <a:pt x="0" y="48"/>
                    <a:pt x="23" y="57"/>
                    <a:pt x="35" y="67"/>
                  </a:cubicBezTo>
                  <a:cubicBezTo>
                    <a:pt x="42" y="75"/>
                    <a:pt x="53" y="75"/>
                    <a:pt x="64" y="75"/>
                  </a:cubicBezTo>
                  <a:lnTo>
                    <a:pt x="102" y="75"/>
                  </a:lnTo>
                  <a:cubicBezTo>
                    <a:pt x="124" y="31"/>
                    <a:pt x="83" y="15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5" name="Google Shape;8315;p6"/>
            <p:cNvSpPr/>
            <p:nvPr/>
          </p:nvSpPr>
          <p:spPr>
            <a:xfrm>
              <a:off x="-5026352" y="-1681469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27" y="0"/>
                  </a:moveTo>
                  <a:cubicBezTo>
                    <a:pt x="9" y="0"/>
                    <a:pt x="1" y="19"/>
                    <a:pt x="4" y="49"/>
                  </a:cubicBezTo>
                  <a:cubicBezTo>
                    <a:pt x="42" y="57"/>
                    <a:pt x="76" y="67"/>
                    <a:pt x="87" y="109"/>
                  </a:cubicBezTo>
                  <a:lnTo>
                    <a:pt x="90" y="109"/>
                  </a:lnTo>
                  <a:cubicBezTo>
                    <a:pt x="116" y="64"/>
                    <a:pt x="94" y="34"/>
                    <a:pt x="57" y="12"/>
                  </a:cubicBezTo>
                  <a:cubicBezTo>
                    <a:pt x="45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6" name="Google Shape;8316;p6"/>
            <p:cNvSpPr/>
            <p:nvPr/>
          </p:nvSpPr>
          <p:spPr>
            <a:xfrm>
              <a:off x="-5324598" y="-1776253"/>
              <a:ext cx="3963" cy="6637"/>
            </a:xfrm>
            <a:custGeom>
              <a:avLst/>
              <a:gdLst/>
              <a:ahLst/>
              <a:cxnLst/>
              <a:rect l="l" t="t" r="r" b="b"/>
              <a:pathLst>
                <a:path w="83" h="139" extrusionOk="0">
                  <a:moveTo>
                    <a:pt x="8" y="1"/>
                  </a:moveTo>
                  <a:cubicBezTo>
                    <a:pt x="15" y="30"/>
                    <a:pt x="1" y="64"/>
                    <a:pt x="19" y="94"/>
                  </a:cubicBezTo>
                  <a:cubicBezTo>
                    <a:pt x="27" y="109"/>
                    <a:pt x="37" y="120"/>
                    <a:pt x="37" y="139"/>
                  </a:cubicBezTo>
                  <a:cubicBezTo>
                    <a:pt x="82" y="97"/>
                    <a:pt x="75" y="53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7" name="Google Shape;8317;p6"/>
            <p:cNvSpPr/>
            <p:nvPr/>
          </p:nvSpPr>
          <p:spPr>
            <a:xfrm>
              <a:off x="-5484561" y="-2056497"/>
              <a:ext cx="4536" cy="3581"/>
            </a:xfrm>
            <a:custGeom>
              <a:avLst/>
              <a:gdLst/>
              <a:ahLst/>
              <a:cxnLst/>
              <a:rect l="l" t="t" r="r" b="b"/>
              <a:pathLst>
                <a:path w="95" h="75" extrusionOk="0">
                  <a:moveTo>
                    <a:pt x="72" y="4"/>
                  </a:moveTo>
                  <a:cubicBezTo>
                    <a:pt x="45" y="8"/>
                    <a:pt x="1" y="0"/>
                    <a:pt x="5" y="45"/>
                  </a:cubicBezTo>
                  <a:cubicBezTo>
                    <a:pt x="9" y="71"/>
                    <a:pt x="31" y="75"/>
                    <a:pt x="54" y="75"/>
                  </a:cubicBezTo>
                  <a:lnTo>
                    <a:pt x="80" y="75"/>
                  </a:lnTo>
                  <a:cubicBezTo>
                    <a:pt x="87" y="75"/>
                    <a:pt x="90" y="68"/>
                    <a:pt x="95" y="68"/>
                  </a:cubicBezTo>
                  <a:cubicBezTo>
                    <a:pt x="95" y="42"/>
                    <a:pt x="87" y="23"/>
                    <a:pt x="72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8" name="Google Shape;8318;p6"/>
            <p:cNvSpPr/>
            <p:nvPr/>
          </p:nvSpPr>
          <p:spPr>
            <a:xfrm>
              <a:off x="-5634830" y="-1962764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102" y="0"/>
                  </a:moveTo>
                  <a:lnTo>
                    <a:pt x="102" y="0"/>
                  </a:lnTo>
                  <a:cubicBezTo>
                    <a:pt x="61" y="23"/>
                    <a:pt x="0" y="18"/>
                    <a:pt x="35" y="86"/>
                  </a:cubicBezTo>
                  <a:cubicBezTo>
                    <a:pt x="38" y="86"/>
                    <a:pt x="45" y="82"/>
                    <a:pt x="49" y="82"/>
                  </a:cubicBezTo>
                  <a:cubicBezTo>
                    <a:pt x="68" y="82"/>
                    <a:pt x="83" y="101"/>
                    <a:pt x="97" y="113"/>
                  </a:cubicBezTo>
                  <a:lnTo>
                    <a:pt x="102" y="113"/>
                  </a:lnTo>
                  <a:cubicBezTo>
                    <a:pt x="90" y="78"/>
                    <a:pt x="102" y="41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9" name="Google Shape;8319;p6"/>
            <p:cNvSpPr/>
            <p:nvPr/>
          </p:nvSpPr>
          <p:spPr>
            <a:xfrm>
              <a:off x="-5257844" y="-1738912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12" y="0"/>
                  </a:moveTo>
                  <a:cubicBezTo>
                    <a:pt x="0" y="71"/>
                    <a:pt x="0" y="71"/>
                    <a:pt x="64" y="78"/>
                  </a:cubicBezTo>
                  <a:cubicBezTo>
                    <a:pt x="68" y="71"/>
                    <a:pt x="75" y="67"/>
                    <a:pt x="79" y="59"/>
                  </a:cubicBezTo>
                  <a:cubicBezTo>
                    <a:pt x="86" y="7"/>
                    <a:pt x="57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0" name="Google Shape;8320;p6"/>
            <p:cNvSpPr/>
            <p:nvPr/>
          </p:nvSpPr>
          <p:spPr>
            <a:xfrm>
              <a:off x="-5088284" y="-171809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23" y="1"/>
                  </a:moveTo>
                  <a:cubicBezTo>
                    <a:pt x="12" y="1"/>
                    <a:pt x="0" y="8"/>
                    <a:pt x="5" y="20"/>
                  </a:cubicBezTo>
                  <a:cubicBezTo>
                    <a:pt x="8" y="61"/>
                    <a:pt x="45" y="61"/>
                    <a:pt x="72" y="65"/>
                  </a:cubicBezTo>
                  <a:lnTo>
                    <a:pt x="79" y="65"/>
                  </a:lnTo>
                  <a:cubicBezTo>
                    <a:pt x="90" y="65"/>
                    <a:pt x="102" y="57"/>
                    <a:pt x="102" y="46"/>
                  </a:cubicBezTo>
                  <a:cubicBezTo>
                    <a:pt x="94" y="5"/>
                    <a:pt x="57" y="8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1" name="Google Shape;8321;p6"/>
            <p:cNvSpPr/>
            <p:nvPr/>
          </p:nvSpPr>
          <p:spPr>
            <a:xfrm>
              <a:off x="-5461689" y="-1796403"/>
              <a:ext cx="6494" cy="4632"/>
            </a:xfrm>
            <a:custGeom>
              <a:avLst/>
              <a:gdLst/>
              <a:ahLst/>
              <a:cxnLst/>
              <a:rect l="l" t="t" r="r" b="b"/>
              <a:pathLst>
                <a:path w="136" h="97" extrusionOk="0">
                  <a:moveTo>
                    <a:pt x="60" y="0"/>
                  </a:moveTo>
                  <a:cubicBezTo>
                    <a:pt x="72" y="56"/>
                    <a:pt x="27" y="41"/>
                    <a:pt x="1" y="52"/>
                  </a:cubicBezTo>
                  <a:cubicBezTo>
                    <a:pt x="4" y="90"/>
                    <a:pt x="27" y="97"/>
                    <a:pt x="53" y="97"/>
                  </a:cubicBezTo>
                  <a:lnTo>
                    <a:pt x="68" y="97"/>
                  </a:lnTo>
                  <a:lnTo>
                    <a:pt x="68" y="93"/>
                  </a:lnTo>
                  <a:cubicBezTo>
                    <a:pt x="79" y="64"/>
                    <a:pt x="135" y="38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2" name="Google Shape;8322;p6"/>
            <p:cNvSpPr/>
            <p:nvPr/>
          </p:nvSpPr>
          <p:spPr>
            <a:xfrm>
              <a:off x="-5420480" y="-1774486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2" y="0"/>
                  </a:moveTo>
                  <a:cubicBezTo>
                    <a:pt x="23" y="0"/>
                    <a:pt x="16" y="27"/>
                    <a:pt x="1" y="38"/>
                  </a:cubicBezTo>
                  <a:cubicBezTo>
                    <a:pt x="4" y="76"/>
                    <a:pt x="27" y="83"/>
                    <a:pt x="54" y="83"/>
                  </a:cubicBezTo>
                  <a:cubicBezTo>
                    <a:pt x="57" y="83"/>
                    <a:pt x="64" y="83"/>
                    <a:pt x="68" y="79"/>
                  </a:cubicBezTo>
                  <a:cubicBezTo>
                    <a:pt x="90" y="53"/>
                    <a:pt x="87" y="27"/>
                    <a:pt x="61" y="8"/>
                  </a:cubicBezTo>
                  <a:cubicBezTo>
                    <a:pt x="54" y="5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3" name="Google Shape;8323;p6"/>
            <p:cNvSpPr/>
            <p:nvPr/>
          </p:nvSpPr>
          <p:spPr>
            <a:xfrm>
              <a:off x="-5573949" y="-1998481"/>
              <a:ext cx="5396" cy="3056"/>
            </a:xfrm>
            <a:custGeom>
              <a:avLst/>
              <a:gdLst/>
              <a:ahLst/>
              <a:cxnLst/>
              <a:rect l="l" t="t" r="r" b="b"/>
              <a:pathLst>
                <a:path w="113" h="64" extrusionOk="0">
                  <a:moveTo>
                    <a:pt x="97" y="0"/>
                  </a:moveTo>
                  <a:cubicBezTo>
                    <a:pt x="64" y="0"/>
                    <a:pt x="33" y="4"/>
                    <a:pt x="0" y="8"/>
                  </a:cubicBezTo>
                  <a:cubicBezTo>
                    <a:pt x="0" y="15"/>
                    <a:pt x="4" y="26"/>
                    <a:pt x="4" y="38"/>
                  </a:cubicBezTo>
                  <a:cubicBezTo>
                    <a:pt x="33" y="53"/>
                    <a:pt x="49" y="64"/>
                    <a:pt x="64" y="64"/>
                  </a:cubicBezTo>
                  <a:cubicBezTo>
                    <a:pt x="78" y="64"/>
                    <a:pt x="90" y="53"/>
                    <a:pt x="112" y="31"/>
                  </a:cubicBezTo>
                  <a:lnTo>
                    <a:pt x="112" y="15"/>
                  </a:lnTo>
                  <a:cubicBezTo>
                    <a:pt x="109" y="8"/>
                    <a:pt x="101" y="4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4" name="Google Shape;8324;p6"/>
            <p:cNvSpPr/>
            <p:nvPr/>
          </p:nvSpPr>
          <p:spPr>
            <a:xfrm>
              <a:off x="-5325171" y="-1859290"/>
              <a:ext cx="8452" cy="4011"/>
            </a:xfrm>
            <a:custGeom>
              <a:avLst/>
              <a:gdLst/>
              <a:ahLst/>
              <a:cxnLst/>
              <a:rect l="l" t="t" r="r" b="b"/>
              <a:pathLst>
                <a:path w="177" h="84" extrusionOk="0">
                  <a:moveTo>
                    <a:pt x="1" y="1"/>
                  </a:moveTo>
                  <a:lnTo>
                    <a:pt x="1" y="1"/>
                  </a:lnTo>
                  <a:cubicBezTo>
                    <a:pt x="35" y="57"/>
                    <a:pt x="61" y="83"/>
                    <a:pt x="99" y="83"/>
                  </a:cubicBezTo>
                  <a:cubicBezTo>
                    <a:pt x="117" y="83"/>
                    <a:pt x="139" y="76"/>
                    <a:pt x="166" y="61"/>
                  </a:cubicBezTo>
                  <a:cubicBezTo>
                    <a:pt x="170" y="57"/>
                    <a:pt x="173" y="57"/>
                    <a:pt x="177" y="54"/>
                  </a:cubicBezTo>
                  <a:lnTo>
                    <a:pt x="147" y="54"/>
                  </a:lnTo>
                  <a:cubicBezTo>
                    <a:pt x="144" y="57"/>
                    <a:pt x="139" y="57"/>
                    <a:pt x="135" y="57"/>
                  </a:cubicBezTo>
                  <a:cubicBezTo>
                    <a:pt x="121" y="57"/>
                    <a:pt x="109" y="49"/>
                    <a:pt x="99" y="42"/>
                  </a:cubicBezTo>
                  <a:cubicBezTo>
                    <a:pt x="61" y="39"/>
                    <a:pt x="35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5" name="Google Shape;8325;p6"/>
            <p:cNvSpPr/>
            <p:nvPr/>
          </p:nvSpPr>
          <p:spPr>
            <a:xfrm>
              <a:off x="-5069375" y="-1814978"/>
              <a:ext cx="5587" cy="4679"/>
            </a:xfrm>
            <a:custGeom>
              <a:avLst/>
              <a:gdLst/>
              <a:ahLst/>
              <a:cxnLst/>
              <a:rect l="l" t="t" r="r" b="b"/>
              <a:pathLst>
                <a:path w="117" h="98" extrusionOk="0">
                  <a:moveTo>
                    <a:pt x="83" y="1"/>
                  </a:moveTo>
                  <a:cubicBezTo>
                    <a:pt x="57" y="1"/>
                    <a:pt x="30" y="15"/>
                    <a:pt x="8" y="15"/>
                  </a:cubicBezTo>
                  <a:lnTo>
                    <a:pt x="1" y="15"/>
                  </a:lnTo>
                  <a:cubicBezTo>
                    <a:pt x="16" y="30"/>
                    <a:pt x="27" y="45"/>
                    <a:pt x="38" y="63"/>
                  </a:cubicBezTo>
                  <a:cubicBezTo>
                    <a:pt x="57" y="68"/>
                    <a:pt x="61" y="97"/>
                    <a:pt x="90" y="97"/>
                  </a:cubicBezTo>
                  <a:lnTo>
                    <a:pt x="102" y="97"/>
                  </a:lnTo>
                  <a:cubicBezTo>
                    <a:pt x="61" y="60"/>
                    <a:pt x="80" y="34"/>
                    <a:pt x="117" y="11"/>
                  </a:cubicBezTo>
                  <a:cubicBezTo>
                    <a:pt x="106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6" name="Google Shape;8326;p6"/>
            <p:cNvSpPr/>
            <p:nvPr/>
          </p:nvSpPr>
          <p:spPr>
            <a:xfrm>
              <a:off x="-5124478" y="-1792679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45" y="0"/>
                  </a:moveTo>
                  <a:cubicBezTo>
                    <a:pt x="41" y="5"/>
                    <a:pt x="33" y="5"/>
                    <a:pt x="30" y="5"/>
                  </a:cubicBezTo>
                  <a:cubicBezTo>
                    <a:pt x="15" y="12"/>
                    <a:pt x="4" y="23"/>
                    <a:pt x="0" y="38"/>
                  </a:cubicBezTo>
                  <a:cubicBezTo>
                    <a:pt x="11" y="67"/>
                    <a:pt x="26" y="79"/>
                    <a:pt x="45" y="79"/>
                  </a:cubicBezTo>
                  <a:cubicBezTo>
                    <a:pt x="63" y="79"/>
                    <a:pt x="78" y="72"/>
                    <a:pt x="97" y="60"/>
                  </a:cubicBezTo>
                  <a:cubicBezTo>
                    <a:pt x="97" y="27"/>
                    <a:pt x="52" y="31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7" name="Google Shape;8327;p6"/>
            <p:cNvSpPr/>
            <p:nvPr/>
          </p:nvSpPr>
          <p:spPr>
            <a:xfrm>
              <a:off x="-5419573" y="-1997956"/>
              <a:ext cx="7354" cy="4536"/>
            </a:xfrm>
            <a:custGeom>
              <a:avLst/>
              <a:gdLst/>
              <a:ahLst/>
              <a:cxnLst/>
              <a:rect l="l" t="t" r="r" b="b"/>
              <a:pathLst>
                <a:path w="154" h="95" extrusionOk="0">
                  <a:moveTo>
                    <a:pt x="1" y="1"/>
                  </a:moveTo>
                  <a:lnTo>
                    <a:pt x="1" y="1"/>
                  </a:lnTo>
                  <a:cubicBezTo>
                    <a:pt x="8" y="60"/>
                    <a:pt x="35" y="94"/>
                    <a:pt x="71" y="94"/>
                  </a:cubicBezTo>
                  <a:cubicBezTo>
                    <a:pt x="90" y="94"/>
                    <a:pt x="109" y="87"/>
                    <a:pt x="135" y="72"/>
                  </a:cubicBezTo>
                  <a:cubicBezTo>
                    <a:pt x="154" y="60"/>
                    <a:pt x="147" y="38"/>
                    <a:pt x="147" y="23"/>
                  </a:cubicBezTo>
                  <a:cubicBezTo>
                    <a:pt x="142" y="15"/>
                    <a:pt x="135" y="12"/>
                    <a:pt x="128" y="8"/>
                  </a:cubicBezTo>
                  <a:cubicBezTo>
                    <a:pt x="128" y="46"/>
                    <a:pt x="113" y="72"/>
                    <a:pt x="75" y="72"/>
                  </a:cubicBezTo>
                  <a:cubicBezTo>
                    <a:pt x="42" y="72"/>
                    <a:pt x="23" y="49"/>
                    <a:pt x="16" y="15"/>
                  </a:cubicBezTo>
                  <a:cubicBezTo>
                    <a:pt x="16" y="12"/>
                    <a:pt x="8" y="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8" name="Google Shape;8328;p6"/>
            <p:cNvSpPr/>
            <p:nvPr/>
          </p:nvSpPr>
          <p:spPr>
            <a:xfrm>
              <a:off x="-5110392" y="-1849453"/>
              <a:ext cx="8929" cy="5062"/>
            </a:xfrm>
            <a:custGeom>
              <a:avLst/>
              <a:gdLst/>
              <a:ahLst/>
              <a:cxnLst/>
              <a:rect l="l" t="t" r="r" b="b"/>
              <a:pathLst>
                <a:path w="187" h="106" extrusionOk="0">
                  <a:moveTo>
                    <a:pt x="168" y="0"/>
                  </a:moveTo>
                  <a:cubicBezTo>
                    <a:pt x="164" y="0"/>
                    <a:pt x="157" y="0"/>
                    <a:pt x="154" y="5"/>
                  </a:cubicBezTo>
                  <a:cubicBezTo>
                    <a:pt x="101" y="34"/>
                    <a:pt x="42" y="57"/>
                    <a:pt x="0" y="105"/>
                  </a:cubicBezTo>
                  <a:lnTo>
                    <a:pt x="7" y="105"/>
                  </a:lnTo>
                  <a:cubicBezTo>
                    <a:pt x="42" y="105"/>
                    <a:pt x="60" y="64"/>
                    <a:pt x="94" y="64"/>
                  </a:cubicBezTo>
                  <a:cubicBezTo>
                    <a:pt x="123" y="45"/>
                    <a:pt x="154" y="31"/>
                    <a:pt x="187" y="12"/>
                  </a:cubicBezTo>
                  <a:cubicBezTo>
                    <a:pt x="180" y="5"/>
                    <a:pt x="17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9" name="Google Shape;8329;p6"/>
            <p:cNvSpPr/>
            <p:nvPr/>
          </p:nvSpPr>
          <p:spPr>
            <a:xfrm>
              <a:off x="-5026877" y="-1679177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15" y="1"/>
                  </a:moveTo>
                  <a:cubicBezTo>
                    <a:pt x="12" y="9"/>
                    <a:pt x="4" y="12"/>
                    <a:pt x="1" y="19"/>
                  </a:cubicBezTo>
                  <a:cubicBezTo>
                    <a:pt x="20" y="61"/>
                    <a:pt x="30" y="76"/>
                    <a:pt x="49" y="76"/>
                  </a:cubicBezTo>
                  <a:cubicBezTo>
                    <a:pt x="60" y="76"/>
                    <a:pt x="75" y="68"/>
                    <a:pt x="98" y="61"/>
                  </a:cubicBezTo>
                  <a:cubicBezTo>
                    <a:pt x="87" y="19"/>
                    <a:pt x="53" y="9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0" name="Google Shape;8330;p6"/>
            <p:cNvSpPr/>
            <p:nvPr/>
          </p:nvSpPr>
          <p:spPr>
            <a:xfrm>
              <a:off x="-5568601" y="-1997765"/>
              <a:ext cx="3581" cy="6112"/>
            </a:xfrm>
            <a:custGeom>
              <a:avLst/>
              <a:gdLst/>
              <a:ahLst/>
              <a:cxnLst/>
              <a:rect l="l" t="t" r="r" b="b"/>
              <a:pathLst>
                <a:path w="75" h="128" extrusionOk="0">
                  <a:moveTo>
                    <a:pt x="0" y="0"/>
                  </a:moveTo>
                  <a:lnTo>
                    <a:pt x="0" y="16"/>
                  </a:lnTo>
                  <a:cubicBezTo>
                    <a:pt x="4" y="52"/>
                    <a:pt x="8" y="90"/>
                    <a:pt x="11" y="123"/>
                  </a:cubicBezTo>
                  <a:lnTo>
                    <a:pt x="11" y="128"/>
                  </a:lnTo>
                  <a:cubicBezTo>
                    <a:pt x="75" y="64"/>
                    <a:pt x="71" y="2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1" name="Google Shape;8331;p6"/>
            <p:cNvSpPr/>
            <p:nvPr/>
          </p:nvSpPr>
          <p:spPr>
            <a:xfrm>
              <a:off x="-5118271" y="-1879775"/>
              <a:ext cx="3056" cy="6112"/>
            </a:xfrm>
            <a:custGeom>
              <a:avLst/>
              <a:gdLst/>
              <a:ahLst/>
              <a:cxnLst/>
              <a:rect l="l" t="t" r="r" b="b"/>
              <a:pathLst>
                <a:path w="64" h="128" extrusionOk="0">
                  <a:moveTo>
                    <a:pt x="31" y="0"/>
                  </a:moveTo>
                  <a:cubicBezTo>
                    <a:pt x="8" y="12"/>
                    <a:pt x="23" y="41"/>
                    <a:pt x="0" y="52"/>
                  </a:cubicBezTo>
                  <a:cubicBezTo>
                    <a:pt x="5" y="67"/>
                    <a:pt x="5" y="86"/>
                    <a:pt x="12" y="102"/>
                  </a:cubicBezTo>
                  <a:cubicBezTo>
                    <a:pt x="15" y="112"/>
                    <a:pt x="23" y="128"/>
                    <a:pt x="34" y="128"/>
                  </a:cubicBezTo>
                  <a:cubicBezTo>
                    <a:pt x="38" y="128"/>
                    <a:pt x="45" y="119"/>
                    <a:pt x="53" y="112"/>
                  </a:cubicBezTo>
                  <a:cubicBezTo>
                    <a:pt x="38" y="79"/>
                    <a:pt x="45" y="45"/>
                    <a:pt x="64" y="15"/>
                  </a:cubicBezTo>
                  <a:cubicBezTo>
                    <a:pt x="53" y="12"/>
                    <a:pt x="42" y="7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2" name="Google Shape;8332;p6"/>
            <p:cNvSpPr/>
            <p:nvPr/>
          </p:nvSpPr>
          <p:spPr>
            <a:xfrm>
              <a:off x="-5574522" y="-1992751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5" y="0"/>
                  </a:moveTo>
                  <a:lnTo>
                    <a:pt x="5" y="0"/>
                  </a:lnTo>
                  <a:cubicBezTo>
                    <a:pt x="1" y="52"/>
                    <a:pt x="42" y="56"/>
                    <a:pt x="80" y="68"/>
                  </a:cubicBezTo>
                  <a:cubicBezTo>
                    <a:pt x="87" y="68"/>
                    <a:pt x="90" y="71"/>
                    <a:pt x="95" y="71"/>
                  </a:cubicBezTo>
                  <a:cubicBezTo>
                    <a:pt x="121" y="71"/>
                    <a:pt x="124" y="41"/>
                    <a:pt x="135" y="23"/>
                  </a:cubicBezTo>
                  <a:lnTo>
                    <a:pt x="135" y="18"/>
                  </a:lnTo>
                  <a:lnTo>
                    <a:pt x="117" y="18"/>
                  </a:lnTo>
                  <a:cubicBezTo>
                    <a:pt x="106" y="18"/>
                    <a:pt x="98" y="18"/>
                    <a:pt x="87" y="23"/>
                  </a:cubicBezTo>
                  <a:lnTo>
                    <a:pt x="57" y="23"/>
                  </a:lnTo>
                  <a:cubicBezTo>
                    <a:pt x="38" y="23"/>
                    <a:pt x="19" y="18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3" name="Google Shape;8333;p6"/>
            <p:cNvSpPr/>
            <p:nvPr/>
          </p:nvSpPr>
          <p:spPr>
            <a:xfrm>
              <a:off x="-5198395" y="-1870511"/>
              <a:ext cx="6637" cy="8070"/>
            </a:xfrm>
            <a:custGeom>
              <a:avLst/>
              <a:gdLst/>
              <a:ahLst/>
              <a:cxnLst/>
              <a:rect l="l" t="t" r="r" b="b"/>
              <a:pathLst>
                <a:path w="139" h="169" extrusionOk="0">
                  <a:moveTo>
                    <a:pt x="11" y="1"/>
                  </a:moveTo>
                  <a:cubicBezTo>
                    <a:pt x="8" y="1"/>
                    <a:pt x="4" y="4"/>
                    <a:pt x="1" y="4"/>
                  </a:cubicBezTo>
                  <a:cubicBezTo>
                    <a:pt x="8" y="12"/>
                    <a:pt x="15" y="23"/>
                    <a:pt x="23" y="30"/>
                  </a:cubicBezTo>
                  <a:cubicBezTo>
                    <a:pt x="53" y="30"/>
                    <a:pt x="68" y="46"/>
                    <a:pt x="75" y="75"/>
                  </a:cubicBezTo>
                  <a:cubicBezTo>
                    <a:pt x="113" y="98"/>
                    <a:pt x="101" y="135"/>
                    <a:pt x="97" y="169"/>
                  </a:cubicBezTo>
                  <a:cubicBezTo>
                    <a:pt x="131" y="150"/>
                    <a:pt x="139" y="109"/>
                    <a:pt x="120" y="87"/>
                  </a:cubicBezTo>
                  <a:cubicBezTo>
                    <a:pt x="94" y="49"/>
                    <a:pt x="68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4" name="Google Shape;8334;p6"/>
            <p:cNvSpPr/>
            <p:nvPr/>
          </p:nvSpPr>
          <p:spPr>
            <a:xfrm>
              <a:off x="-5196628" y="-1659361"/>
              <a:ext cx="4345" cy="7926"/>
            </a:xfrm>
            <a:custGeom>
              <a:avLst/>
              <a:gdLst/>
              <a:ahLst/>
              <a:cxnLst/>
              <a:rect l="l" t="t" r="r" b="b"/>
              <a:pathLst>
                <a:path w="91" h="166" extrusionOk="0">
                  <a:moveTo>
                    <a:pt x="57" y="1"/>
                  </a:moveTo>
                  <a:cubicBezTo>
                    <a:pt x="38" y="1"/>
                    <a:pt x="19" y="5"/>
                    <a:pt x="4" y="5"/>
                  </a:cubicBezTo>
                  <a:cubicBezTo>
                    <a:pt x="4" y="5"/>
                    <a:pt x="4" y="8"/>
                    <a:pt x="8" y="8"/>
                  </a:cubicBezTo>
                  <a:cubicBezTo>
                    <a:pt x="71" y="42"/>
                    <a:pt x="71" y="75"/>
                    <a:pt x="19" y="132"/>
                  </a:cubicBezTo>
                  <a:cubicBezTo>
                    <a:pt x="12" y="139"/>
                    <a:pt x="8" y="154"/>
                    <a:pt x="0" y="165"/>
                  </a:cubicBezTo>
                  <a:cubicBezTo>
                    <a:pt x="64" y="132"/>
                    <a:pt x="90" y="83"/>
                    <a:pt x="83" y="27"/>
                  </a:cubicBezTo>
                  <a:cubicBezTo>
                    <a:pt x="79" y="12"/>
                    <a:pt x="71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5" name="Google Shape;8335;p6"/>
            <p:cNvSpPr/>
            <p:nvPr/>
          </p:nvSpPr>
          <p:spPr>
            <a:xfrm>
              <a:off x="-5318009" y="-1820326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56" y="0"/>
                  </a:moveTo>
                  <a:cubicBezTo>
                    <a:pt x="56" y="34"/>
                    <a:pt x="34" y="34"/>
                    <a:pt x="11" y="34"/>
                  </a:cubicBezTo>
                  <a:cubicBezTo>
                    <a:pt x="16" y="60"/>
                    <a:pt x="1" y="94"/>
                    <a:pt x="46" y="97"/>
                  </a:cubicBezTo>
                  <a:cubicBezTo>
                    <a:pt x="61" y="75"/>
                    <a:pt x="83" y="63"/>
                    <a:pt x="106" y="60"/>
                  </a:cubicBezTo>
                  <a:cubicBezTo>
                    <a:pt x="98" y="37"/>
                    <a:pt x="72" y="2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6" name="Google Shape;8336;p6"/>
            <p:cNvSpPr/>
            <p:nvPr/>
          </p:nvSpPr>
          <p:spPr>
            <a:xfrm>
              <a:off x="-5463646" y="-1798552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83" y="0"/>
                  </a:moveTo>
                  <a:cubicBezTo>
                    <a:pt x="71" y="4"/>
                    <a:pt x="64" y="11"/>
                    <a:pt x="52" y="19"/>
                  </a:cubicBezTo>
                  <a:cubicBezTo>
                    <a:pt x="49" y="45"/>
                    <a:pt x="0" y="67"/>
                    <a:pt x="42" y="97"/>
                  </a:cubicBezTo>
                  <a:cubicBezTo>
                    <a:pt x="68" y="86"/>
                    <a:pt x="113" y="101"/>
                    <a:pt x="101" y="45"/>
                  </a:cubicBezTo>
                  <a:cubicBezTo>
                    <a:pt x="56" y="45"/>
                    <a:pt x="90" y="15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7" name="Google Shape;8337;p6"/>
            <p:cNvSpPr/>
            <p:nvPr/>
          </p:nvSpPr>
          <p:spPr>
            <a:xfrm>
              <a:off x="-5318343" y="-1869604"/>
              <a:ext cx="5730" cy="6637"/>
            </a:xfrm>
            <a:custGeom>
              <a:avLst/>
              <a:gdLst/>
              <a:ahLst/>
              <a:cxnLst/>
              <a:rect l="l" t="t" r="r" b="b"/>
              <a:pathLst>
                <a:path w="120" h="139" extrusionOk="0">
                  <a:moveTo>
                    <a:pt x="1" y="1"/>
                  </a:moveTo>
                  <a:cubicBezTo>
                    <a:pt x="1" y="19"/>
                    <a:pt x="11" y="34"/>
                    <a:pt x="18" y="49"/>
                  </a:cubicBezTo>
                  <a:cubicBezTo>
                    <a:pt x="56" y="68"/>
                    <a:pt x="94" y="90"/>
                    <a:pt x="105" y="139"/>
                  </a:cubicBezTo>
                  <a:cubicBezTo>
                    <a:pt x="116" y="131"/>
                    <a:pt x="120" y="124"/>
                    <a:pt x="116" y="108"/>
                  </a:cubicBezTo>
                  <a:cubicBezTo>
                    <a:pt x="97" y="53"/>
                    <a:pt x="56" y="1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8" name="Google Shape;8338;p6"/>
            <p:cNvSpPr/>
            <p:nvPr/>
          </p:nvSpPr>
          <p:spPr>
            <a:xfrm>
              <a:off x="-5033467" y="-1667192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3" y="1"/>
                  </a:moveTo>
                  <a:cubicBezTo>
                    <a:pt x="34" y="1"/>
                    <a:pt x="23" y="15"/>
                    <a:pt x="15" y="34"/>
                  </a:cubicBezTo>
                  <a:cubicBezTo>
                    <a:pt x="11" y="38"/>
                    <a:pt x="8" y="46"/>
                    <a:pt x="1" y="49"/>
                  </a:cubicBezTo>
                  <a:cubicBezTo>
                    <a:pt x="4" y="56"/>
                    <a:pt x="4" y="60"/>
                    <a:pt x="4" y="64"/>
                  </a:cubicBezTo>
                  <a:cubicBezTo>
                    <a:pt x="11" y="68"/>
                    <a:pt x="23" y="75"/>
                    <a:pt x="30" y="75"/>
                  </a:cubicBezTo>
                  <a:cubicBezTo>
                    <a:pt x="34" y="75"/>
                    <a:pt x="37" y="79"/>
                    <a:pt x="41" y="79"/>
                  </a:cubicBezTo>
                  <a:cubicBezTo>
                    <a:pt x="63" y="79"/>
                    <a:pt x="75" y="60"/>
                    <a:pt x="79" y="38"/>
                  </a:cubicBezTo>
                  <a:cubicBezTo>
                    <a:pt x="79" y="23"/>
                    <a:pt x="79" y="4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9" name="Google Shape;8339;p6"/>
            <p:cNvSpPr/>
            <p:nvPr/>
          </p:nvSpPr>
          <p:spPr>
            <a:xfrm>
              <a:off x="-5147350" y="-1896010"/>
              <a:ext cx="5778" cy="5539"/>
            </a:xfrm>
            <a:custGeom>
              <a:avLst/>
              <a:gdLst/>
              <a:ahLst/>
              <a:cxnLst/>
              <a:rect l="l" t="t" r="r" b="b"/>
              <a:pathLst>
                <a:path w="121" h="116" extrusionOk="0">
                  <a:moveTo>
                    <a:pt x="120" y="0"/>
                  </a:moveTo>
                  <a:cubicBezTo>
                    <a:pt x="93" y="26"/>
                    <a:pt x="49" y="7"/>
                    <a:pt x="26" y="38"/>
                  </a:cubicBezTo>
                  <a:cubicBezTo>
                    <a:pt x="49" y="56"/>
                    <a:pt x="0" y="83"/>
                    <a:pt x="31" y="101"/>
                  </a:cubicBezTo>
                  <a:cubicBezTo>
                    <a:pt x="34" y="105"/>
                    <a:pt x="41" y="112"/>
                    <a:pt x="49" y="116"/>
                  </a:cubicBezTo>
                  <a:cubicBezTo>
                    <a:pt x="64" y="78"/>
                    <a:pt x="83" y="38"/>
                    <a:pt x="120" y="15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0" name="Google Shape;8340;p6"/>
            <p:cNvSpPr/>
            <p:nvPr/>
          </p:nvSpPr>
          <p:spPr>
            <a:xfrm>
              <a:off x="-5143578" y="-1891569"/>
              <a:ext cx="3915" cy="3104"/>
            </a:xfrm>
            <a:custGeom>
              <a:avLst/>
              <a:gdLst/>
              <a:ahLst/>
              <a:cxnLst/>
              <a:rect l="l" t="t" r="r" b="b"/>
              <a:pathLst>
                <a:path w="82" h="65" extrusionOk="0">
                  <a:moveTo>
                    <a:pt x="37" y="0"/>
                  </a:moveTo>
                  <a:cubicBezTo>
                    <a:pt x="22" y="0"/>
                    <a:pt x="4" y="4"/>
                    <a:pt x="0" y="38"/>
                  </a:cubicBezTo>
                  <a:cubicBezTo>
                    <a:pt x="11" y="52"/>
                    <a:pt x="22" y="64"/>
                    <a:pt x="41" y="64"/>
                  </a:cubicBezTo>
                  <a:cubicBezTo>
                    <a:pt x="45" y="64"/>
                    <a:pt x="52" y="64"/>
                    <a:pt x="59" y="61"/>
                  </a:cubicBezTo>
                  <a:cubicBezTo>
                    <a:pt x="82" y="45"/>
                    <a:pt x="82" y="23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1" name="Google Shape;8341;p6"/>
            <p:cNvSpPr/>
            <p:nvPr/>
          </p:nvSpPr>
          <p:spPr>
            <a:xfrm>
              <a:off x="-5230006" y="-191066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0"/>
                  </a:moveTo>
                  <a:cubicBezTo>
                    <a:pt x="8" y="4"/>
                    <a:pt x="4" y="34"/>
                    <a:pt x="0" y="57"/>
                  </a:cubicBezTo>
                  <a:cubicBezTo>
                    <a:pt x="0" y="68"/>
                    <a:pt x="8" y="76"/>
                    <a:pt x="16" y="76"/>
                  </a:cubicBezTo>
                  <a:lnTo>
                    <a:pt x="19" y="76"/>
                  </a:lnTo>
                  <a:cubicBezTo>
                    <a:pt x="42" y="60"/>
                    <a:pt x="68" y="53"/>
                    <a:pt x="71" y="23"/>
                  </a:cubicBezTo>
                  <a:cubicBezTo>
                    <a:pt x="75" y="4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2" name="Google Shape;8342;p6"/>
            <p:cNvSpPr/>
            <p:nvPr/>
          </p:nvSpPr>
          <p:spPr>
            <a:xfrm>
              <a:off x="-5148974" y="-1856234"/>
              <a:ext cx="3629" cy="7019"/>
            </a:xfrm>
            <a:custGeom>
              <a:avLst/>
              <a:gdLst/>
              <a:ahLst/>
              <a:cxnLst/>
              <a:rect l="l" t="t" r="r" b="b"/>
              <a:pathLst>
                <a:path w="76" h="147" extrusionOk="0">
                  <a:moveTo>
                    <a:pt x="75" y="1"/>
                  </a:moveTo>
                  <a:cubicBezTo>
                    <a:pt x="12" y="1"/>
                    <a:pt x="42" y="64"/>
                    <a:pt x="12" y="87"/>
                  </a:cubicBezTo>
                  <a:cubicBezTo>
                    <a:pt x="1" y="94"/>
                    <a:pt x="1" y="109"/>
                    <a:pt x="8" y="124"/>
                  </a:cubicBezTo>
                  <a:cubicBezTo>
                    <a:pt x="15" y="135"/>
                    <a:pt x="23" y="142"/>
                    <a:pt x="38" y="147"/>
                  </a:cubicBezTo>
                  <a:cubicBezTo>
                    <a:pt x="60" y="102"/>
                    <a:pt x="34" y="42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3" name="Google Shape;8343;p6"/>
            <p:cNvSpPr/>
            <p:nvPr/>
          </p:nvSpPr>
          <p:spPr>
            <a:xfrm>
              <a:off x="-5201451" y="-1658119"/>
              <a:ext cx="4154" cy="4536"/>
            </a:xfrm>
            <a:custGeom>
              <a:avLst/>
              <a:gdLst/>
              <a:ahLst/>
              <a:cxnLst/>
              <a:rect l="l" t="t" r="r" b="b"/>
              <a:pathLst>
                <a:path w="87" h="95" extrusionOk="0">
                  <a:moveTo>
                    <a:pt x="42" y="1"/>
                  </a:moveTo>
                  <a:lnTo>
                    <a:pt x="42" y="1"/>
                  </a:lnTo>
                  <a:cubicBezTo>
                    <a:pt x="1" y="27"/>
                    <a:pt x="4" y="61"/>
                    <a:pt x="34" y="94"/>
                  </a:cubicBezTo>
                  <a:cubicBezTo>
                    <a:pt x="87" y="46"/>
                    <a:pt x="87" y="46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4" name="Google Shape;8344;p6"/>
            <p:cNvSpPr/>
            <p:nvPr/>
          </p:nvSpPr>
          <p:spPr>
            <a:xfrm>
              <a:off x="-5323930" y="-1870893"/>
              <a:ext cx="4202" cy="5635"/>
            </a:xfrm>
            <a:custGeom>
              <a:avLst/>
              <a:gdLst/>
              <a:ahLst/>
              <a:cxnLst/>
              <a:rect l="l" t="t" r="r" b="b"/>
              <a:pathLst>
                <a:path w="88" h="118" extrusionOk="0">
                  <a:moveTo>
                    <a:pt x="68" y="1"/>
                  </a:moveTo>
                  <a:lnTo>
                    <a:pt x="68" y="1"/>
                  </a:lnTo>
                  <a:cubicBezTo>
                    <a:pt x="13" y="23"/>
                    <a:pt x="1" y="64"/>
                    <a:pt x="13" y="117"/>
                  </a:cubicBezTo>
                  <a:cubicBezTo>
                    <a:pt x="28" y="106"/>
                    <a:pt x="42" y="95"/>
                    <a:pt x="57" y="80"/>
                  </a:cubicBezTo>
                  <a:cubicBezTo>
                    <a:pt x="87" y="57"/>
                    <a:pt x="68" y="28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5" name="Google Shape;8345;p6"/>
            <p:cNvSpPr/>
            <p:nvPr/>
          </p:nvSpPr>
          <p:spPr>
            <a:xfrm>
              <a:off x="-5263383" y="-1703434"/>
              <a:ext cx="4871" cy="7163"/>
            </a:xfrm>
            <a:custGeom>
              <a:avLst/>
              <a:gdLst/>
              <a:ahLst/>
              <a:cxnLst/>
              <a:rect l="l" t="t" r="r" b="b"/>
              <a:pathLst>
                <a:path w="102" h="150" extrusionOk="0">
                  <a:moveTo>
                    <a:pt x="27" y="1"/>
                  </a:moveTo>
                  <a:cubicBezTo>
                    <a:pt x="1" y="68"/>
                    <a:pt x="30" y="124"/>
                    <a:pt x="97" y="150"/>
                  </a:cubicBezTo>
                  <a:lnTo>
                    <a:pt x="101" y="150"/>
                  </a:lnTo>
                  <a:cubicBezTo>
                    <a:pt x="97" y="143"/>
                    <a:pt x="97" y="132"/>
                    <a:pt x="97" y="120"/>
                  </a:cubicBezTo>
                  <a:cubicBezTo>
                    <a:pt x="42" y="98"/>
                    <a:pt x="42" y="46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6" name="Google Shape;8346;p6"/>
            <p:cNvSpPr/>
            <p:nvPr/>
          </p:nvSpPr>
          <p:spPr>
            <a:xfrm>
              <a:off x="-5596439" y="-2138054"/>
              <a:ext cx="3772" cy="6303"/>
            </a:xfrm>
            <a:custGeom>
              <a:avLst/>
              <a:gdLst/>
              <a:ahLst/>
              <a:cxnLst/>
              <a:rect l="l" t="t" r="r" b="b"/>
              <a:pathLst>
                <a:path w="79" h="132" extrusionOk="0">
                  <a:moveTo>
                    <a:pt x="42" y="0"/>
                  </a:moveTo>
                  <a:lnTo>
                    <a:pt x="42" y="15"/>
                  </a:lnTo>
                  <a:cubicBezTo>
                    <a:pt x="45" y="42"/>
                    <a:pt x="33" y="56"/>
                    <a:pt x="16" y="68"/>
                  </a:cubicBezTo>
                  <a:cubicBezTo>
                    <a:pt x="11" y="86"/>
                    <a:pt x="4" y="109"/>
                    <a:pt x="0" y="131"/>
                  </a:cubicBezTo>
                  <a:cubicBezTo>
                    <a:pt x="68" y="112"/>
                    <a:pt x="78" y="86"/>
                    <a:pt x="45" y="11"/>
                  </a:cubicBezTo>
                  <a:cubicBezTo>
                    <a:pt x="45" y="7"/>
                    <a:pt x="42" y="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7" name="Google Shape;8347;p6"/>
            <p:cNvSpPr/>
            <p:nvPr/>
          </p:nvSpPr>
          <p:spPr>
            <a:xfrm>
              <a:off x="-5076298" y="-1607600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90" y="1"/>
                  </a:moveTo>
                  <a:cubicBezTo>
                    <a:pt x="78" y="9"/>
                    <a:pt x="68" y="12"/>
                    <a:pt x="56" y="12"/>
                  </a:cubicBezTo>
                  <a:lnTo>
                    <a:pt x="45" y="12"/>
                  </a:lnTo>
                  <a:cubicBezTo>
                    <a:pt x="37" y="9"/>
                    <a:pt x="30" y="4"/>
                    <a:pt x="23" y="4"/>
                  </a:cubicBezTo>
                  <a:cubicBezTo>
                    <a:pt x="18" y="4"/>
                    <a:pt x="15" y="4"/>
                    <a:pt x="11" y="12"/>
                  </a:cubicBezTo>
                  <a:cubicBezTo>
                    <a:pt x="0" y="27"/>
                    <a:pt x="11" y="42"/>
                    <a:pt x="23" y="54"/>
                  </a:cubicBezTo>
                  <a:cubicBezTo>
                    <a:pt x="30" y="61"/>
                    <a:pt x="34" y="68"/>
                    <a:pt x="41" y="80"/>
                  </a:cubicBezTo>
                  <a:cubicBezTo>
                    <a:pt x="52" y="76"/>
                    <a:pt x="68" y="76"/>
                    <a:pt x="71" y="61"/>
                  </a:cubicBezTo>
                  <a:cubicBezTo>
                    <a:pt x="63" y="38"/>
                    <a:pt x="97" y="3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8" name="Google Shape;8348;p6"/>
            <p:cNvSpPr/>
            <p:nvPr/>
          </p:nvSpPr>
          <p:spPr>
            <a:xfrm>
              <a:off x="-5150024" y="-1895532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0" y="1"/>
                  </a:moveTo>
                  <a:cubicBezTo>
                    <a:pt x="15" y="46"/>
                    <a:pt x="42" y="76"/>
                    <a:pt x="87" y="91"/>
                  </a:cubicBezTo>
                  <a:cubicBezTo>
                    <a:pt x="56" y="73"/>
                    <a:pt x="105" y="46"/>
                    <a:pt x="82" y="28"/>
                  </a:cubicBezTo>
                  <a:lnTo>
                    <a:pt x="75" y="28"/>
                  </a:lnTo>
                  <a:cubicBezTo>
                    <a:pt x="60" y="28"/>
                    <a:pt x="52" y="20"/>
                    <a:pt x="42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9" name="Google Shape;8349;p6"/>
            <p:cNvSpPr/>
            <p:nvPr/>
          </p:nvSpPr>
          <p:spPr>
            <a:xfrm>
              <a:off x="-5217304" y="-1938507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112" y="0"/>
                  </a:moveTo>
                  <a:cubicBezTo>
                    <a:pt x="83" y="0"/>
                    <a:pt x="48" y="4"/>
                    <a:pt x="15" y="8"/>
                  </a:cubicBezTo>
                  <a:cubicBezTo>
                    <a:pt x="0" y="8"/>
                    <a:pt x="0" y="12"/>
                    <a:pt x="22" y="38"/>
                  </a:cubicBezTo>
                  <a:cubicBezTo>
                    <a:pt x="26" y="41"/>
                    <a:pt x="33" y="45"/>
                    <a:pt x="38" y="45"/>
                  </a:cubicBezTo>
                  <a:cubicBezTo>
                    <a:pt x="45" y="45"/>
                    <a:pt x="48" y="41"/>
                    <a:pt x="52" y="41"/>
                  </a:cubicBezTo>
                  <a:lnTo>
                    <a:pt x="64" y="41"/>
                  </a:lnTo>
                  <a:cubicBezTo>
                    <a:pt x="71" y="41"/>
                    <a:pt x="78" y="41"/>
                    <a:pt x="86" y="49"/>
                  </a:cubicBezTo>
                  <a:lnTo>
                    <a:pt x="101" y="49"/>
                  </a:lnTo>
                  <a:cubicBezTo>
                    <a:pt x="97" y="31"/>
                    <a:pt x="109" y="15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0" name="Google Shape;8350;p6"/>
            <p:cNvSpPr/>
            <p:nvPr/>
          </p:nvSpPr>
          <p:spPr>
            <a:xfrm>
              <a:off x="-5275511" y="-1877817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37" y="0"/>
                  </a:moveTo>
                  <a:cubicBezTo>
                    <a:pt x="19" y="0"/>
                    <a:pt x="4" y="8"/>
                    <a:pt x="1" y="42"/>
                  </a:cubicBezTo>
                  <a:lnTo>
                    <a:pt x="15" y="42"/>
                  </a:lnTo>
                  <a:cubicBezTo>
                    <a:pt x="19" y="42"/>
                    <a:pt x="19" y="42"/>
                    <a:pt x="19" y="38"/>
                  </a:cubicBezTo>
                  <a:cubicBezTo>
                    <a:pt x="34" y="26"/>
                    <a:pt x="46" y="19"/>
                    <a:pt x="53" y="19"/>
                  </a:cubicBezTo>
                  <a:cubicBezTo>
                    <a:pt x="64" y="19"/>
                    <a:pt x="68" y="30"/>
                    <a:pt x="68" y="61"/>
                  </a:cubicBezTo>
                  <a:cubicBezTo>
                    <a:pt x="64" y="83"/>
                    <a:pt x="72" y="105"/>
                    <a:pt x="72" y="131"/>
                  </a:cubicBezTo>
                  <a:cubicBezTo>
                    <a:pt x="98" y="109"/>
                    <a:pt x="75" y="78"/>
                    <a:pt x="86" y="56"/>
                  </a:cubicBezTo>
                  <a:cubicBezTo>
                    <a:pt x="94" y="34"/>
                    <a:pt x="105" y="11"/>
                    <a:pt x="68" y="4"/>
                  </a:cubicBezTo>
                  <a:cubicBezTo>
                    <a:pt x="56" y="0"/>
                    <a:pt x="46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1" name="Google Shape;8351;p6"/>
            <p:cNvSpPr/>
            <p:nvPr/>
          </p:nvSpPr>
          <p:spPr>
            <a:xfrm>
              <a:off x="-5330328" y="-1630997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72" y="1"/>
                  </a:moveTo>
                  <a:cubicBezTo>
                    <a:pt x="57" y="1"/>
                    <a:pt x="34" y="16"/>
                    <a:pt x="0" y="42"/>
                  </a:cubicBezTo>
                  <a:cubicBezTo>
                    <a:pt x="8" y="39"/>
                    <a:pt x="16" y="35"/>
                    <a:pt x="23" y="35"/>
                  </a:cubicBezTo>
                  <a:cubicBezTo>
                    <a:pt x="57" y="35"/>
                    <a:pt x="83" y="61"/>
                    <a:pt x="112" y="65"/>
                  </a:cubicBezTo>
                  <a:cubicBezTo>
                    <a:pt x="102" y="23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2" name="Google Shape;8352;p6"/>
            <p:cNvSpPr/>
            <p:nvPr/>
          </p:nvSpPr>
          <p:spPr>
            <a:xfrm>
              <a:off x="-5633398" y="-1867646"/>
              <a:ext cx="4536" cy="4536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57" y="0"/>
                  </a:moveTo>
                  <a:lnTo>
                    <a:pt x="57" y="0"/>
                  </a:lnTo>
                  <a:cubicBezTo>
                    <a:pt x="0" y="57"/>
                    <a:pt x="0" y="67"/>
                    <a:pt x="72" y="94"/>
                  </a:cubicBezTo>
                  <a:lnTo>
                    <a:pt x="94" y="94"/>
                  </a:lnTo>
                  <a:cubicBezTo>
                    <a:pt x="94" y="57"/>
                    <a:pt x="45" y="41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3" name="Google Shape;8353;p6"/>
            <p:cNvSpPr/>
            <p:nvPr/>
          </p:nvSpPr>
          <p:spPr>
            <a:xfrm>
              <a:off x="-5504902" y="-2111458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12" y="0"/>
                  </a:moveTo>
                  <a:cubicBezTo>
                    <a:pt x="16" y="11"/>
                    <a:pt x="12" y="26"/>
                    <a:pt x="0" y="30"/>
                  </a:cubicBezTo>
                  <a:cubicBezTo>
                    <a:pt x="0" y="68"/>
                    <a:pt x="19" y="75"/>
                    <a:pt x="45" y="75"/>
                  </a:cubicBezTo>
                  <a:lnTo>
                    <a:pt x="64" y="75"/>
                  </a:lnTo>
                  <a:cubicBezTo>
                    <a:pt x="64" y="37"/>
                    <a:pt x="68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4" name="Google Shape;8354;p6"/>
            <p:cNvSpPr/>
            <p:nvPr/>
          </p:nvSpPr>
          <p:spPr>
            <a:xfrm>
              <a:off x="-5304782" y="-1662226"/>
              <a:ext cx="6303" cy="4011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0" y="1"/>
                  </a:moveTo>
                  <a:lnTo>
                    <a:pt x="0" y="1"/>
                  </a:lnTo>
                  <a:cubicBezTo>
                    <a:pt x="12" y="46"/>
                    <a:pt x="45" y="61"/>
                    <a:pt x="79" y="80"/>
                  </a:cubicBezTo>
                  <a:cubicBezTo>
                    <a:pt x="90" y="83"/>
                    <a:pt x="98" y="83"/>
                    <a:pt x="101" y="83"/>
                  </a:cubicBezTo>
                  <a:cubicBezTo>
                    <a:pt x="116" y="83"/>
                    <a:pt x="127" y="72"/>
                    <a:pt x="131" y="54"/>
                  </a:cubicBezTo>
                  <a:lnTo>
                    <a:pt x="127" y="54"/>
                  </a:lnTo>
                  <a:cubicBezTo>
                    <a:pt x="79" y="54"/>
                    <a:pt x="41" y="27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5" name="Google Shape;8355;p6"/>
            <p:cNvSpPr/>
            <p:nvPr/>
          </p:nvSpPr>
          <p:spPr>
            <a:xfrm>
              <a:off x="-5272837" y="-2014716"/>
              <a:ext cx="2913" cy="4488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38" y="0"/>
                  </a:moveTo>
                  <a:cubicBezTo>
                    <a:pt x="4" y="30"/>
                    <a:pt x="0" y="67"/>
                    <a:pt x="30" y="86"/>
                  </a:cubicBezTo>
                  <a:cubicBezTo>
                    <a:pt x="34" y="90"/>
                    <a:pt x="42" y="93"/>
                    <a:pt x="45" y="93"/>
                  </a:cubicBezTo>
                  <a:cubicBezTo>
                    <a:pt x="57" y="93"/>
                    <a:pt x="60" y="79"/>
                    <a:pt x="60" y="64"/>
                  </a:cubicBezTo>
                  <a:cubicBezTo>
                    <a:pt x="60" y="41"/>
                    <a:pt x="52" y="1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6" name="Google Shape;8356;p6"/>
            <p:cNvSpPr/>
            <p:nvPr/>
          </p:nvSpPr>
          <p:spPr>
            <a:xfrm>
              <a:off x="-5110965" y="-1834460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42" y="0"/>
                  </a:moveTo>
                  <a:cubicBezTo>
                    <a:pt x="31" y="0"/>
                    <a:pt x="16" y="16"/>
                    <a:pt x="1" y="27"/>
                  </a:cubicBezTo>
                  <a:lnTo>
                    <a:pt x="1" y="31"/>
                  </a:lnTo>
                  <a:cubicBezTo>
                    <a:pt x="35" y="57"/>
                    <a:pt x="76" y="53"/>
                    <a:pt x="113" y="68"/>
                  </a:cubicBezTo>
                  <a:lnTo>
                    <a:pt x="116" y="68"/>
                  </a:lnTo>
                  <a:cubicBezTo>
                    <a:pt x="102" y="53"/>
                    <a:pt x="83" y="45"/>
                    <a:pt x="76" y="31"/>
                  </a:cubicBezTo>
                  <a:cubicBezTo>
                    <a:pt x="64" y="8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7" name="Google Shape;8357;p6"/>
            <p:cNvSpPr/>
            <p:nvPr/>
          </p:nvSpPr>
          <p:spPr>
            <a:xfrm>
              <a:off x="-5293370" y="-1840524"/>
              <a:ext cx="4345" cy="4679"/>
            </a:xfrm>
            <a:custGeom>
              <a:avLst/>
              <a:gdLst/>
              <a:ahLst/>
              <a:cxnLst/>
              <a:rect l="l" t="t" r="r" b="b"/>
              <a:pathLst>
                <a:path w="91" h="98" extrusionOk="0">
                  <a:moveTo>
                    <a:pt x="49" y="1"/>
                  </a:moveTo>
                  <a:cubicBezTo>
                    <a:pt x="42" y="1"/>
                    <a:pt x="38" y="1"/>
                    <a:pt x="30" y="4"/>
                  </a:cubicBezTo>
                  <a:lnTo>
                    <a:pt x="1" y="4"/>
                  </a:lnTo>
                  <a:cubicBezTo>
                    <a:pt x="19" y="38"/>
                    <a:pt x="61" y="56"/>
                    <a:pt x="71" y="98"/>
                  </a:cubicBezTo>
                  <a:cubicBezTo>
                    <a:pt x="71" y="83"/>
                    <a:pt x="71" y="65"/>
                    <a:pt x="75" y="53"/>
                  </a:cubicBezTo>
                  <a:cubicBezTo>
                    <a:pt x="90" y="12"/>
                    <a:pt x="7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8" name="Google Shape;8358;p6"/>
            <p:cNvSpPr/>
            <p:nvPr/>
          </p:nvSpPr>
          <p:spPr>
            <a:xfrm>
              <a:off x="-5504520" y="-2113272"/>
              <a:ext cx="4679" cy="5396"/>
            </a:xfrm>
            <a:custGeom>
              <a:avLst/>
              <a:gdLst/>
              <a:ahLst/>
              <a:cxnLst/>
              <a:rect l="l" t="t" r="r" b="b"/>
              <a:pathLst>
                <a:path w="98" h="113" extrusionOk="0">
                  <a:moveTo>
                    <a:pt x="8" y="1"/>
                  </a:moveTo>
                  <a:cubicBezTo>
                    <a:pt x="1" y="12"/>
                    <a:pt x="4" y="27"/>
                    <a:pt x="4" y="38"/>
                  </a:cubicBezTo>
                  <a:lnTo>
                    <a:pt x="11" y="38"/>
                  </a:lnTo>
                  <a:cubicBezTo>
                    <a:pt x="60" y="38"/>
                    <a:pt x="56" y="75"/>
                    <a:pt x="56" y="113"/>
                  </a:cubicBezTo>
                  <a:cubicBezTo>
                    <a:pt x="97" y="61"/>
                    <a:pt x="94" y="49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9" name="Google Shape;8359;p6"/>
            <p:cNvSpPr/>
            <p:nvPr/>
          </p:nvSpPr>
          <p:spPr>
            <a:xfrm>
              <a:off x="-5130256" y="-179659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16" y="0"/>
                  </a:moveTo>
                  <a:cubicBezTo>
                    <a:pt x="1" y="45"/>
                    <a:pt x="39" y="56"/>
                    <a:pt x="68" y="78"/>
                  </a:cubicBezTo>
                  <a:cubicBezTo>
                    <a:pt x="68" y="56"/>
                    <a:pt x="65" y="34"/>
                    <a:pt x="65" y="11"/>
                  </a:cubicBezTo>
                  <a:lnTo>
                    <a:pt x="65" y="8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0" name="Google Shape;8360;p6"/>
            <p:cNvSpPr/>
            <p:nvPr/>
          </p:nvSpPr>
          <p:spPr>
            <a:xfrm>
              <a:off x="-5633016" y="-1957416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59" y="1"/>
                  </a:moveTo>
                  <a:cubicBezTo>
                    <a:pt x="64" y="45"/>
                    <a:pt x="37" y="53"/>
                    <a:pt x="4" y="53"/>
                  </a:cubicBezTo>
                  <a:lnTo>
                    <a:pt x="0" y="53"/>
                  </a:lnTo>
                  <a:cubicBezTo>
                    <a:pt x="11" y="68"/>
                    <a:pt x="26" y="71"/>
                    <a:pt x="41" y="79"/>
                  </a:cubicBezTo>
                  <a:cubicBezTo>
                    <a:pt x="49" y="79"/>
                    <a:pt x="56" y="82"/>
                    <a:pt x="64" y="82"/>
                  </a:cubicBezTo>
                  <a:cubicBezTo>
                    <a:pt x="75" y="82"/>
                    <a:pt x="86" y="79"/>
                    <a:pt x="93" y="68"/>
                  </a:cubicBezTo>
                  <a:cubicBezTo>
                    <a:pt x="101" y="53"/>
                    <a:pt x="93" y="37"/>
                    <a:pt x="82" y="23"/>
                  </a:cubicBezTo>
                  <a:cubicBezTo>
                    <a:pt x="75" y="15"/>
                    <a:pt x="67" y="8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1" name="Google Shape;8361;p6"/>
            <p:cNvSpPr/>
            <p:nvPr/>
          </p:nvSpPr>
          <p:spPr>
            <a:xfrm>
              <a:off x="-5676038" y="-1899782"/>
              <a:ext cx="4107" cy="2913"/>
            </a:xfrm>
            <a:custGeom>
              <a:avLst/>
              <a:gdLst/>
              <a:ahLst/>
              <a:cxnLst/>
              <a:rect l="l" t="t" r="r" b="b"/>
              <a:pathLst>
                <a:path w="86" h="61" extrusionOk="0">
                  <a:moveTo>
                    <a:pt x="37" y="0"/>
                  </a:moveTo>
                  <a:cubicBezTo>
                    <a:pt x="34" y="0"/>
                    <a:pt x="26" y="5"/>
                    <a:pt x="18" y="12"/>
                  </a:cubicBezTo>
                  <a:cubicBezTo>
                    <a:pt x="4" y="27"/>
                    <a:pt x="0" y="45"/>
                    <a:pt x="26" y="60"/>
                  </a:cubicBezTo>
                  <a:cubicBezTo>
                    <a:pt x="52" y="60"/>
                    <a:pt x="78" y="57"/>
                    <a:pt x="86" y="23"/>
                  </a:cubicBezTo>
                  <a:cubicBezTo>
                    <a:pt x="68" y="23"/>
                    <a:pt x="56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2" name="Google Shape;8362;p6"/>
            <p:cNvSpPr/>
            <p:nvPr/>
          </p:nvSpPr>
          <p:spPr>
            <a:xfrm>
              <a:off x="-5093823" y="-1673256"/>
              <a:ext cx="3820" cy="5396"/>
            </a:xfrm>
            <a:custGeom>
              <a:avLst/>
              <a:gdLst/>
              <a:ahLst/>
              <a:cxnLst/>
              <a:rect l="l" t="t" r="r" b="b"/>
              <a:pathLst>
                <a:path w="80" h="113" extrusionOk="0">
                  <a:moveTo>
                    <a:pt x="27" y="0"/>
                  </a:moveTo>
                  <a:cubicBezTo>
                    <a:pt x="19" y="0"/>
                    <a:pt x="16" y="4"/>
                    <a:pt x="9" y="4"/>
                  </a:cubicBezTo>
                  <a:cubicBezTo>
                    <a:pt x="1" y="45"/>
                    <a:pt x="31" y="75"/>
                    <a:pt x="49" y="109"/>
                  </a:cubicBezTo>
                  <a:lnTo>
                    <a:pt x="49" y="112"/>
                  </a:lnTo>
                  <a:cubicBezTo>
                    <a:pt x="79" y="68"/>
                    <a:pt x="64" y="3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3" name="Google Shape;8363;p6"/>
            <p:cNvSpPr/>
            <p:nvPr/>
          </p:nvSpPr>
          <p:spPr>
            <a:xfrm>
              <a:off x="-5104137" y="-1565245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33" y="0"/>
                  </a:moveTo>
                  <a:cubicBezTo>
                    <a:pt x="18" y="7"/>
                    <a:pt x="18" y="23"/>
                    <a:pt x="11" y="33"/>
                  </a:cubicBezTo>
                  <a:cubicBezTo>
                    <a:pt x="4" y="49"/>
                    <a:pt x="0" y="67"/>
                    <a:pt x="18" y="75"/>
                  </a:cubicBezTo>
                  <a:cubicBezTo>
                    <a:pt x="23" y="78"/>
                    <a:pt x="23" y="78"/>
                    <a:pt x="26" y="78"/>
                  </a:cubicBezTo>
                  <a:cubicBezTo>
                    <a:pt x="37" y="78"/>
                    <a:pt x="45" y="67"/>
                    <a:pt x="52" y="64"/>
                  </a:cubicBezTo>
                  <a:cubicBezTo>
                    <a:pt x="90" y="30"/>
                    <a:pt x="45" y="19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4" name="Google Shape;8364;p6"/>
            <p:cNvSpPr/>
            <p:nvPr/>
          </p:nvSpPr>
          <p:spPr>
            <a:xfrm>
              <a:off x="-5023296" y="-1772146"/>
              <a:ext cx="3581" cy="7353"/>
            </a:xfrm>
            <a:custGeom>
              <a:avLst/>
              <a:gdLst/>
              <a:ahLst/>
              <a:cxnLst/>
              <a:rect l="l" t="t" r="r" b="b"/>
              <a:pathLst>
                <a:path w="75" h="154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105"/>
                    <a:pt x="0" y="105"/>
                    <a:pt x="75" y="153"/>
                  </a:cubicBezTo>
                  <a:cubicBezTo>
                    <a:pt x="45" y="105"/>
                    <a:pt x="26" y="56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5" name="Google Shape;8365;p6"/>
            <p:cNvSpPr/>
            <p:nvPr/>
          </p:nvSpPr>
          <p:spPr>
            <a:xfrm>
              <a:off x="-5326222" y="-1765031"/>
              <a:ext cx="5969" cy="4488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45" y="1"/>
                  </a:moveTo>
                  <a:lnTo>
                    <a:pt x="45" y="1"/>
                  </a:lnTo>
                  <a:cubicBezTo>
                    <a:pt x="53" y="35"/>
                    <a:pt x="42" y="54"/>
                    <a:pt x="9" y="54"/>
                  </a:cubicBezTo>
                  <a:lnTo>
                    <a:pt x="0" y="54"/>
                  </a:lnTo>
                  <a:cubicBezTo>
                    <a:pt x="19" y="68"/>
                    <a:pt x="35" y="83"/>
                    <a:pt x="64" y="94"/>
                  </a:cubicBezTo>
                  <a:cubicBezTo>
                    <a:pt x="53" y="61"/>
                    <a:pt x="124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6" name="Google Shape;8366;p6"/>
            <p:cNvSpPr/>
            <p:nvPr/>
          </p:nvSpPr>
          <p:spPr>
            <a:xfrm>
              <a:off x="-5233539" y="-1936740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45" y="1"/>
                  </a:moveTo>
                  <a:cubicBezTo>
                    <a:pt x="14" y="1"/>
                    <a:pt x="0" y="16"/>
                    <a:pt x="0" y="56"/>
                  </a:cubicBezTo>
                  <a:lnTo>
                    <a:pt x="14" y="56"/>
                  </a:lnTo>
                  <a:cubicBezTo>
                    <a:pt x="19" y="61"/>
                    <a:pt x="22" y="61"/>
                    <a:pt x="26" y="61"/>
                  </a:cubicBezTo>
                  <a:cubicBezTo>
                    <a:pt x="41" y="61"/>
                    <a:pt x="52" y="56"/>
                    <a:pt x="64" y="42"/>
                  </a:cubicBezTo>
                  <a:cubicBezTo>
                    <a:pt x="67" y="30"/>
                    <a:pt x="71" y="20"/>
                    <a:pt x="74" y="8"/>
                  </a:cubicBezTo>
                  <a:cubicBezTo>
                    <a:pt x="64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7" name="Google Shape;8367;p6"/>
            <p:cNvSpPr/>
            <p:nvPr/>
          </p:nvSpPr>
          <p:spPr>
            <a:xfrm>
              <a:off x="-5301440" y="-1783558"/>
              <a:ext cx="4011" cy="2674"/>
            </a:xfrm>
            <a:custGeom>
              <a:avLst/>
              <a:gdLst/>
              <a:ahLst/>
              <a:cxnLst/>
              <a:rect l="l" t="t" r="r" b="b"/>
              <a:pathLst>
                <a:path w="84" h="56" extrusionOk="0">
                  <a:moveTo>
                    <a:pt x="50" y="0"/>
                  </a:moveTo>
                  <a:cubicBezTo>
                    <a:pt x="46" y="0"/>
                    <a:pt x="46" y="0"/>
                    <a:pt x="42" y="4"/>
                  </a:cubicBezTo>
                  <a:cubicBezTo>
                    <a:pt x="28" y="11"/>
                    <a:pt x="1" y="11"/>
                    <a:pt x="5" y="33"/>
                  </a:cubicBezTo>
                  <a:cubicBezTo>
                    <a:pt x="9" y="45"/>
                    <a:pt x="20" y="56"/>
                    <a:pt x="31" y="56"/>
                  </a:cubicBezTo>
                  <a:cubicBezTo>
                    <a:pt x="35" y="56"/>
                    <a:pt x="39" y="56"/>
                    <a:pt x="42" y="52"/>
                  </a:cubicBezTo>
                  <a:cubicBezTo>
                    <a:pt x="54" y="49"/>
                    <a:pt x="83" y="56"/>
                    <a:pt x="76" y="26"/>
                  </a:cubicBezTo>
                  <a:cubicBezTo>
                    <a:pt x="73" y="11"/>
                    <a:pt x="65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8" name="Google Shape;8368;p6"/>
            <p:cNvSpPr/>
            <p:nvPr/>
          </p:nvSpPr>
          <p:spPr>
            <a:xfrm>
              <a:off x="-5316911" y="-1861582"/>
              <a:ext cx="3963" cy="4871"/>
            </a:xfrm>
            <a:custGeom>
              <a:avLst/>
              <a:gdLst/>
              <a:ahLst/>
              <a:cxnLst/>
              <a:rect l="l" t="t" r="r" b="b"/>
              <a:pathLst>
                <a:path w="83" h="102" extrusionOk="0">
                  <a:moveTo>
                    <a:pt x="64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9" y="8"/>
                    <a:pt x="49" y="12"/>
                    <a:pt x="45" y="19"/>
                  </a:cubicBezTo>
                  <a:cubicBezTo>
                    <a:pt x="41" y="49"/>
                    <a:pt x="0" y="64"/>
                    <a:pt x="4" y="102"/>
                  </a:cubicBezTo>
                  <a:lnTo>
                    <a:pt x="7" y="102"/>
                  </a:lnTo>
                  <a:cubicBezTo>
                    <a:pt x="83" y="102"/>
                    <a:pt x="64" y="45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9" name="Google Shape;8369;p6"/>
            <p:cNvSpPr/>
            <p:nvPr/>
          </p:nvSpPr>
          <p:spPr>
            <a:xfrm>
              <a:off x="-5654121" y="-1896392"/>
              <a:ext cx="3104" cy="3056"/>
            </a:xfrm>
            <a:custGeom>
              <a:avLst/>
              <a:gdLst/>
              <a:ahLst/>
              <a:cxnLst/>
              <a:rect l="l" t="t" r="r" b="b"/>
              <a:pathLst>
                <a:path w="65" h="64" extrusionOk="0">
                  <a:moveTo>
                    <a:pt x="46" y="1"/>
                  </a:moveTo>
                  <a:cubicBezTo>
                    <a:pt x="20" y="5"/>
                    <a:pt x="1" y="15"/>
                    <a:pt x="1" y="41"/>
                  </a:cubicBezTo>
                  <a:cubicBezTo>
                    <a:pt x="1" y="64"/>
                    <a:pt x="16" y="64"/>
                    <a:pt x="35" y="64"/>
                  </a:cubicBezTo>
                  <a:cubicBezTo>
                    <a:pt x="64" y="49"/>
                    <a:pt x="64" y="27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0" name="Google Shape;8370;p6"/>
            <p:cNvSpPr/>
            <p:nvPr/>
          </p:nvSpPr>
          <p:spPr>
            <a:xfrm>
              <a:off x="-5100937" y="-184926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45" y="1"/>
                  </a:moveTo>
                  <a:cubicBezTo>
                    <a:pt x="30" y="1"/>
                    <a:pt x="15" y="4"/>
                    <a:pt x="1" y="8"/>
                  </a:cubicBezTo>
                  <a:cubicBezTo>
                    <a:pt x="30" y="27"/>
                    <a:pt x="79" y="12"/>
                    <a:pt x="97" y="56"/>
                  </a:cubicBezTo>
                  <a:cubicBezTo>
                    <a:pt x="97" y="60"/>
                    <a:pt x="108" y="60"/>
                    <a:pt x="116" y="60"/>
                  </a:cubicBezTo>
                  <a:lnTo>
                    <a:pt x="135" y="60"/>
                  </a:lnTo>
                  <a:cubicBezTo>
                    <a:pt x="113" y="15"/>
                    <a:pt x="8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1" name="Google Shape;8371;p6"/>
            <p:cNvSpPr/>
            <p:nvPr/>
          </p:nvSpPr>
          <p:spPr>
            <a:xfrm>
              <a:off x="-5527393" y="-2061511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87" y="0"/>
                  </a:moveTo>
                  <a:cubicBezTo>
                    <a:pt x="12" y="12"/>
                    <a:pt x="0" y="19"/>
                    <a:pt x="23" y="68"/>
                  </a:cubicBezTo>
                  <a:cubicBezTo>
                    <a:pt x="23" y="76"/>
                    <a:pt x="27" y="79"/>
                    <a:pt x="27" y="87"/>
                  </a:cubicBezTo>
                  <a:cubicBezTo>
                    <a:pt x="27" y="64"/>
                    <a:pt x="38" y="53"/>
                    <a:pt x="57" y="53"/>
                  </a:cubicBezTo>
                  <a:cubicBezTo>
                    <a:pt x="68" y="35"/>
                    <a:pt x="76" y="19"/>
                    <a:pt x="87" y="5"/>
                  </a:cubicBezTo>
                  <a:lnTo>
                    <a:pt x="8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2" name="Google Shape;8372;p6"/>
            <p:cNvSpPr/>
            <p:nvPr/>
          </p:nvSpPr>
          <p:spPr>
            <a:xfrm>
              <a:off x="-5577530" y="-1998099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75" y="0"/>
                  </a:moveTo>
                  <a:cubicBezTo>
                    <a:pt x="1" y="59"/>
                    <a:pt x="1" y="59"/>
                    <a:pt x="68" y="112"/>
                  </a:cubicBezTo>
                  <a:lnTo>
                    <a:pt x="68" y="108"/>
                  </a:lnTo>
                  <a:cubicBezTo>
                    <a:pt x="68" y="101"/>
                    <a:pt x="72" y="85"/>
                    <a:pt x="64" y="78"/>
                  </a:cubicBezTo>
                  <a:cubicBezTo>
                    <a:pt x="27" y="49"/>
                    <a:pt x="60" y="41"/>
                    <a:pt x="79" y="30"/>
                  </a:cubicBezTo>
                  <a:cubicBezTo>
                    <a:pt x="79" y="18"/>
                    <a:pt x="75" y="7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3" name="Google Shape;8373;p6"/>
            <p:cNvSpPr/>
            <p:nvPr/>
          </p:nvSpPr>
          <p:spPr>
            <a:xfrm>
              <a:off x="-5680336" y="-1992417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53" y="1"/>
                  </a:moveTo>
                  <a:cubicBezTo>
                    <a:pt x="23" y="4"/>
                    <a:pt x="8" y="23"/>
                    <a:pt x="1" y="53"/>
                  </a:cubicBezTo>
                  <a:cubicBezTo>
                    <a:pt x="1" y="53"/>
                    <a:pt x="4" y="56"/>
                    <a:pt x="11" y="64"/>
                  </a:cubicBezTo>
                  <a:cubicBezTo>
                    <a:pt x="34" y="49"/>
                    <a:pt x="63" y="45"/>
                    <a:pt x="68" y="16"/>
                  </a:cubicBezTo>
                  <a:cubicBezTo>
                    <a:pt x="68" y="8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4" name="Google Shape;8374;p6"/>
            <p:cNvSpPr/>
            <p:nvPr/>
          </p:nvSpPr>
          <p:spPr>
            <a:xfrm>
              <a:off x="-5106667" y="-1904079"/>
              <a:ext cx="3629" cy="5969"/>
            </a:xfrm>
            <a:custGeom>
              <a:avLst/>
              <a:gdLst/>
              <a:ahLst/>
              <a:cxnLst/>
              <a:rect l="l" t="t" r="r" b="b"/>
              <a:pathLst>
                <a:path w="76" h="125" extrusionOk="0">
                  <a:moveTo>
                    <a:pt x="0" y="0"/>
                  </a:moveTo>
                  <a:cubicBezTo>
                    <a:pt x="12" y="16"/>
                    <a:pt x="23" y="27"/>
                    <a:pt x="23" y="45"/>
                  </a:cubicBezTo>
                  <a:cubicBezTo>
                    <a:pt x="23" y="45"/>
                    <a:pt x="23" y="50"/>
                    <a:pt x="26" y="50"/>
                  </a:cubicBezTo>
                  <a:cubicBezTo>
                    <a:pt x="42" y="72"/>
                    <a:pt x="42" y="98"/>
                    <a:pt x="45" y="124"/>
                  </a:cubicBezTo>
                  <a:cubicBezTo>
                    <a:pt x="76" y="42"/>
                    <a:pt x="76" y="4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5" name="Google Shape;8375;p6"/>
            <p:cNvSpPr/>
            <p:nvPr/>
          </p:nvSpPr>
          <p:spPr>
            <a:xfrm>
              <a:off x="-5526820" y="-205668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19" y="1"/>
                  </a:moveTo>
                  <a:cubicBezTo>
                    <a:pt x="0" y="16"/>
                    <a:pt x="0" y="34"/>
                    <a:pt x="19" y="46"/>
                  </a:cubicBezTo>
                  <a:cubicBezTo>
                    <a:pt x="38" y="56"/>
                    <a:pt x="56" y="75"/>
                    <a:pt x="78" y="75"/>
                  </a:cubicBezTo>
                  <a:lnTo>
                    <a:pt x="90" y="75"/>
                  </a:lnTo>
                  <a:cubicBezTo>
                    <a:pt x="75" y="42"/>
                    <a:pt x="49" y="20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6" name="Google Shape;8376;p6"/>
            <p:cNvSpPr/>
            <p:nvPr/>
          </p:nvSpPr>
          <p:spPr>
            <a:xfrm>
              <a:off x="-5230531" y="-1939414"/>
              <a:ext cx="2722" cy="5205"/>
            </a:xfrm>
            <a:custGeom>
              <a:avLst/>
              <a:gdLst/>
              <a:ahLst/>
              <a:cxnLst/>
              <a:rect l="l" t="t" r="r" b="b"/>
              <a:pathLst>
                <a:path w="57" h="109" extrusionOk="0">
                  <a:moveTo>
                    <a:pt x="41" y="0"/>
                  </a:moveTo>
                  <a:cubicBezTo>
                    <a:pt x="37" y="0"/>
                    <a:pt x="34" y="5"/>
                    <a:pt x="27" y="12"/>
                  </a:cubicBezTo>
                  <a:cubicBezTo>
                    <a:pt x="15" y="27"/>
                    <a:pt x="8" y="45"/>
                    <a:pt x="11" y="64"/>
                  </a:cubicBezTo>
                  <a:cubicBezTo>
                    <a:pt x="8" y="76"/>
                    <a:pt x="4" y="86"/>
                    <a:pt x="1" y="98"/>
                  </a:cubicBezTo>
                  <a:cubicBezTo>
                    <a:pt x="11" y="102"/>
                    <a:pt x="19" y="105"/>
                    <a:pt x="30" y="109"/>
                  </a:cubicBezTo>
                  <a:lnTo>
                    <a:pt x="34" y="109"/>
                  </a:lnTo>
                  <a:cubicBezTo>
                    <a:pt x="56" y="86"/>
                    <a:pt x="15" y="45"/>
                    <a:pt x="56" y="27"/>
                  </a:cubicBezTo>
                  <a:cubicBezTo>
                    <a:pt x="53" y="16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7" name="Google Shape;8377;p6"/>
            <p:cNvSpPr/>
            <p:nvPr/>
          </p:nvSpPr>
          <p:spPr>
            <a:xfrm>
              <a:off x="-5436715" y="-20600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87" y="1"/>
                  </a:moveTo>
                  <a:cubicBezTo>
                    <a:pt x="61" y="5"/>
                    <a:pt x="30" y="5"/>
                    <a:pt x="4" y="8"/>
                  </a:cubicBezTo>
                  <a:cubicBezTo>
                    <a:pt x="1" y="49"/>
                    <a:pt x="42" y="49"/>
                    <a:pt x="57" y="68"/>
                  </a:cubicBezTo>
                  <a:cubicBezTo>
                    <a:pt x="68" y="49"/>
                    <a:pt x="68" y="31"/>
                    <a:pt x="87" y="15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8" name="Google Shape;8378;p6"/>
            <p:cNvSpPr/>
            <p:nvPr/>
          </p:nvSpPr>
          <p:spPr>
            <a:xfrm>
              <a:off x="-5257319" y="-1740010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46" y="1"/>
                  </a:moveTo>
                  <a:cubicBezTo>
                    <a:pt x="31" y="1"/>
                    <a:pt x="12" y="8"/>
                    <a:pt x="1" y="23"/>
                  </a:cubicBezTo>
                  <a:lnTo>
                    <a:pt x="8" y="23"/>
                  </a:lnTo>
                  <a:cubicBezTo>
                    <a:pt x="46" y="23"/>
                    <a:pt x="75" y="30"/>
                    <a:pt x="68" y="82"/>
                  </a:cubicBezTo>
                  <a:cubicBezTo>
                    <a:pt x="94" y="68"/>
                    <a:pt x="109" y="45"/>
                    <a:pt x="86" y="23"/>
                  </a:cubicBezTo>
                  <a:cubicBezTo>
                    <a:pt x="72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9" name="Google Shape;8379;p6"/>
            <p:cNvSpPr/>
            <p:nvPr/>
          </p:nvSpPr>
          <p:spPr>
            <a:xfrm>
              <a:off x="-5321208" y="-1870893"/>
              <a:ext cx="3772" cy="3820"/>
            </a:xfrm>
            <a:custGeom>
              <a:avLst/>
              <a:gdLst/>
              <a:ahLst/>
              <a:cxnLst/>
              <a:rect l="l" t="t" r="r" b="b"/>
              <a:pathLst>
                <a:path w="79" h="80" extrusionOk="0">
                  <a:moveTo>
                    <a:pt x="11" y="1"/>
                  </a:moveTo>
                  <a:cubicBezTo>
                    <a:pt x="11" y="28"/>
                    <a:pt x="30" y="57"/>
                    <a:pt x="0" y="80"/>
                  </a:cubicBezTo>
                  <a:cubicBezTo>
                    <a:pt x="26" y="80"/>
                    <a:pt x="52" y="76"/>
                    <a:pt x="78" y="76"/>
                  </a:cubicBezTo>
                  <a:cubicBezTo>
                    <a:pt x="71" y="61"/>
                    <a:pt x="61" y="46"/>
                    <a:pt x="61" y="28"/>
                  </a:cubicBezTo>
                  <a:cubicBezTo>
                    <a:pt x="42" y="20"/>
                    <a:pt x="26" y="9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0" name="Google Shape;8380;p6"/>
            <p:cNvSpPr/>
            <p:nvPr/>
          </p:nvSpPr>
          <p:spPr>
            <a:xfrm>
              <a:off x="-5532741" y="-2102385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34" y="1"/>
                  </a:moveTo>
                  <a:cubicBezTo>
                    <a:pt x="31" y="1"/>
                    <a:pt x="27" y="4"/>
                    <a:pt x="23" y="4"/>
                  </a:cubicBezTo>
                  <a:cubicBezTo>
                    <a:pt x="0" y="19"/>
                    <a:pt x="8" y="42"/>
                    <a:pt x="8" y="61"/>
                  </a:cubicBezTo>
                  <a:cubicBezTo>
                    <a:pt x="19" y="68"/>
                    <a:pt x="31" y="71"/>
                    <a:pt x="34" y="71"/>
                  </a:cubicBezTo>
                  <a:cubicBezTo>
                    <a:pt x="53" y="71"/>
                    <a:pt x="50" y="42"/>
                    <a:pt x="57" y="27"/>
                  </a:cubicBezTo>
                  <a:cubicBezTo>
                    <a:pt x="50" y="16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1" name="Google Shape;8381;p6"/>
            <p:cNvSpPr/>
            <p:nvPr/>
          </p:nvSpPr>
          <p:spPr>
            <a:xfrm>
              <a:off x="-5073815" y="-1804473"/>
              <a:ext cx="4011" cy="2006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9" y="0"/>
                  </a:moveTo>
                  <a:cubicBezTo>
                    <a:pt x="0" y="0"/>
                    <a:pt x="0" y="19"/>
                    <a:pt x="4" y="42"/>
                  </a:cubicBezTo>
                  <a:cubicBezTo>
                    <a:pt x="11" y="42"/>
                    <a:pt x="19" y="38"/>
                    <a:pt x="26" y="38"/>
                  </a:cubicBezTo>
                  <a:lnTo>
                    <a:pt x="38" y="38"/>
                  </a:lnTo>
                  <a:cubicBezTo>
                    <a:pt x="61" y="38"/>
                    <a:pt x="75" y="38"/>
                    <a:pt x="83" y="5"/>
                  </a:cubicBezTo>
                  <a:lnTo>
                    <a:pt x="68" y="5"/>
                  </a:lnTo>
                  <a:cubicBezTo>
                    <a:pt x="64" y="5"/>
                    <a:pt x="61" y="8"/>
                    <a:pt x="61" y="8"/>
                  </a:cubicBezTo>
                  <a:cubicBezTo>
                    <a:pt x="53" y="8"/>
                    <a:pt x="49" y="5"/>
                    <a:pt x="42" y="5"/>
                  </a:cubicBezTo>
                  <a:cubicBezTo>
                    <a:pt x="34" y="0"/>
                    <a:pt x="26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2" name="Google Shape;8382;p6"/>
            <p:cNvSpPr/>
            <p:nvPr/>
          </p:nvSpPr>
          <p:spPr>
            <a:xfrm>
              <a:off x="-5151266" y="-1905512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49" y="1"/>
                  </a:moveTo>
                  <a:cubicBezTo>
                    <a:pt x="11" y="1"/>
                    <a:pt x="4" y="23"/>
                    <a:pt x="0" y="72"/>
                  </a:cubicBezTo>
                  <a:cubicBezTo>
                    <a:pt x="30" y="42"/>
                    <a:pt x="56" y="13"/>
                    <a:pt x="97" y="13"/>
                  </a:cubicBezTo>
                  <a:lnTo>
                    <a:pt x="105" y="13"/>
                  </a:lnTo>
                  <a:cubicBezTo>
                    <a:pt x="82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3" name="Google Shape;8383;p6"/>
            <p:cNvSpPr/>
            <p:nvPr/>
          </p:nvSpPr>
          <p:spPr>
            <a:xfrm>
              <a:off x="-5483081" y="-1992608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82" y="1"/>
                  </a:moveTo>
                  <a:cubicBezTo>
                    <a:pt x="67" y="1"/>
                    <a:pt x="49" y="5"/>
                    <a:pt x="33" y="5"/>
                  </a:cubicBezTo>
                  <a:cubicBezTo>
                    <a:pt x="30" y="38"/>
                    <a:pt x="0" y="68"/>
                    <a:pt x="26" y="101"/>
                  </a:cubicBezTo>
                  <a:cubicBezTo>
                    <a:pt x="37" y="60"/>
                    <a:pt x="45" y="15"/>
                    <a:pt x="93" y="15"/>
                  </a:cubicBezTo>
                  <a:lnTo>
                    <a:pt x="116" y="15"/>
                  </a:lnTo>
                  <a:cubicBezTo>
                    <a:pt x="109" y="5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4" name="Google Shape;8384;p6"/>
            <p:cNvSpPr/>
            <p:nvPr/>
          </p:nvSpPr>
          <p:spPr>
            <a:xfrm>
              <a:off x="-5557714" y="-1840667"/>
              <a:ext cx="3247" cy="6064"/>
            </a:xfrm>
            <a:custGeom>
              <a:avLst/>
              <a:gdLst/>
              <a:ahLst/>
              <a:cxnLst/>
              <a:rect l="l" t="t" r="r" b="b"/>
              <a:pathLst>
                <a:path w="68" h="127" extrusionOk="0">
                  <a:moveTo>
                    <a:pt x="26" y="0"/>
                  </a:moveTo>
                  <a:cubicBezTo>
                    <a:pt x="0" y="23"/>
                    <a:pt x="19" y="49"/>
                    <a:pt x="16" y="75"/>
                  </a:cubicBezTo>
                  <a:cubicBezTo>
                    <a:pt x="4" y="116"/>
                    <a:pt x="19" y="127"/>
                    <a:pt x="49" y="127"/>
                  </a:cubicBezTo>
                  <a:lnTo>
                    <a:pt x="68" y="127"/>
                  </a:lnTo>
                  <a:lnTo>
                    <a:pt x="68" y="123"/>
                  </a:lnTo>
                  <a:cubicBezTo>
                    <a:pt x="49" y="108"/>
                    <a:pt x="23" y="97"/>
                    <a:pt x="34" y="63"/>
                  </a:cubicBezTo>
                  <a:cubicBezTo>
                    <a:pt x="42" y="41"/>
                    <a:pt x="26" y="23"/>
                    <a:pt x="26" y="4"/>
                  </a:cubicBezTo>
                  <a:lnTo>
                    <a:pt x="26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5" name="Google Shape;8385;p6"/>
            <p:cNvSpPr/>
            <p:nvPr/>
          </p:nvSpPr>
          <p:spPr>
            <a:xfrm>
              <a:off x="-5324789" y="-1676837"/>
              <a:ext cx="5587" cy="3629"/>
            </a:xfrm>
            <a:custGeom>
              <a:avLst/>
              <a:gdLst/>
              <a:ahLst/>
              <a:cxnLst/>
              <a:rect l="l" t="t" r="r" b="b"/>
              <a:pathLst>
                <a:path w="117" h="76" extrusionOk="0">
                  <a:moveTo>
                    <a:pt x="68" y="1"/>
                  </a:moveTo>
                  <a:cubicBezTo>
                    <a:pt x="49" y="1"/>
                    <a:pt x="31" y="15"/>
                    <a:pt x="1" y="34"/>
                  </a:cubicBezTo>
                  <a:lnTo>
                    <a:pt x="1" y="38"/>
                  </a:lnTo>
                  <a:cubicBezTo>
                    <a:pt x="15" y="30"/>
                    <a:pt x="31" y="27"/>
                    <a:pt x="41" y="27"/>
                  </a:cubicBezTo>
                  <a:cubicBezTo>
                    <a:pt x="72" y="27"/>
                    <a:pt x="94" y="46"/>
                    <a:pt x="117" y="75"/>
                  </a:cubicBezTo>
                  <a:cubicBezTo>
                    <a:pt x="101" y="27"/>
                    <a:pt x="91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6" name="Google Shape;8386;p6"/>
            <p:cNvSpPr/>
            <p:nvPr/>
          </p:nvSpPr>
          <p:spPr>
            <a:xfrm>
              <a:off x="-5103468" y="-1583486"/>
              <a:ext cx="5061" cy="3963"/>
            </a:xfrm>
            <a:custGeom>
              <a:avLst/>
              <a:gdLst/>
              <a:ahLst/>
              <a:cxnLst/>
              <a:rect l="l" t="t" r="r" b="b"/>
              <a:pathLst>
                <a:path w="106" h="83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49"/>
                    <a:pt x="49" y="64"/>
                    <a:pt x="76" y="79"/>
                  </a:cubicBezTo>
                  <a:cubicBezTo>
                    <a:pt x="80" y="79"/>
                    <a:pt x="83" y="82"/>
                    <a:pt x="87" y="82"/>
                  </a:cubicBezTo>
                  <a:cubicBezTo>
                    <a:pt x="102" y="82"/>
                    <a:pt x="106" y="60"/>
                    <a:pt x="106" y="42"/>
                  </a:cubicBezTo>
                  <a:lnTo>
                    <a:pt x="83" y="42"/>
                  </a:lnTo>
                  <a:cubicBezTo>
                    <a:pt x="61" y="42"/>
                    <a:pt x="42" y="34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7" name="Google Shape;8387;p6"/>
            <p:cNvSpPr/>
            <p:nvPr/>
          </p:nvSpPr>
          <p:spPr>
            <a:xfrm>
              <a:off x="-5210715" y="-1866787"/>
              <a:ext cx="2913" cy="4918"/>
            </a:xfrm>
            <a:custGeom>
              <a:avLst/>
              <a:gdLst/>
              <a:ahLst/>
              <a:cxnLst/>
              <a:rect l="l" t="t" r="r" b="b"/>
              <a:pathLst>
                <a:path w="61" h="103" extrusionOk="0">
                  <a:moveTo>
                    <a:pt x="57" y="1"/>
                  </a:moveTo>
                  <a:cubicBezTo>
                    <a:pt x="45" y="13"/>
                    <a:pt x="34" y="23"/>
                    <a:pt x="15" y="27"/>
                  </a:cubicBezTo>
                  <a:lnTo>
                    <a:pt x="0" y="42"/>
                  </a:lnTo>
                  <a:cubicBezTo>
                    <a:pt x="7" y="61"/>
                    <a:pt x="12" y="83"/>
                    <a:pt x="19" y="102"/>
                  </a:cubicBezTo>
                  <a:lnTo>
                    <a:pt x="34" y="102"/>
                  </a:lnTo>
                  <a:cubicBezTo>
                    <a:pt x="23" y="61"/>
                    <a:pt x="60" y="39"/>
                    <a:pt x="60" y="4"/>
                  </a:cubicBezTo>
                  <a:lnTo>
                    <a:pt x="5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8" name="Google Shape;8388;p6"/>
            <p:cNvSpPr/>
            <p:nvPr/>
          </p:nvSpPr>
          <p:spPr>
            <a:xfrm>
              <a:off x="-5246575" y="-1967969"/>
              <a:ext cx="2865" cy="4679"/>
            </a:xfrm>
            <a:custGeom>
              <a:avLst/>
              <a:gdLst/>
              <a:ahLst/>
              <a:cxnLst/>
              <a:rect l="l" t="t" r="r" b="b"/>
              <a:pathLst>
                <a:path w="60" h="98" extrusionOk="0">
                  <a:moveTo>
                    <a:pt x="59" y="1"/>
                  </a:moveTo>
                  <a:cubicBezTo>
                    <a:pt x="30" y="1"/>
                    <a:pt x="0" y="4"/>
                    <a:pt x="23" y="46"/>
                  </a:cubicBezTo>
                  <a:cubicBezTo>
                    <a:pt x="30" y="60"/>
                    <a:pt x="33" y="79"/>
                    <a:pt x="33" y="98"/>
                  </a:cubicBezTo>
                  <a:lnTo>
                    <a:pt x="33" y="94"/>
                  </a:lnTo>
                  <a:cubicBezTo>
                    <a:pt x="59" y="79"/>
                    <a:pt x="33" y="46"/>
                    <a:pt x="59" y="30"/>
                  </a:cubicBezTo>
                  <a:lnTo>
                    <a:pt x="59" y="15"/>
                  </a:lnTo>
                  <a:lnTo>
                    <a:pt x="59" y="8"/>
                  </a:lnTo>
                  <a:lnTo>
                    <a:pt x="59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9" name="Google Shape;8389;p6"/>
            <p:cNvSpPr/>
            <p:nvPr/>
          </p:nvSpPr>
          <p:spPr>
            <a:xfrm>
              <a:off x="-5301917" y="-1680036"/>
              <a:ext cx="3772" cy="5205"/>
            </a:xfrm>
            <a:custGeom>
              <a:avLst/>
              <a:gdLst/>
              <a:ahLst/>
              <a:cxnLst/>
              <a:rect l="l" t="t" r="r" b="b"/>
              <a:pathLst>
                <a:path w="79" h="109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53"/>
                    <a:pt x="7" y="68"/>
                    <a:pt x="78" y="108"/>
                  </a:cubicBezTo>
                  <a:cubicBezTo>
                    <a:pt x="67" y="68"/>
                    <a:pt x="19" y="49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0" name="Google Shape;8390;p6"/>
            <p:cNvSpPr/>
            <p:nvPr/>
          </p:nvSpPr>
          <p:spPr>
            <a:xfrm>
              <a:off x="-5544296" y="-1864638"/>
              <a:ext cx="4489" cy="4727"/>
            </a:xfrm>
            <a:custGeom>
              <a:avLst/>
              <a:gdLst/>
              <a:ahLst/>
              <a:cxnLst/>
              <a:rect l="l" t="t" r="r" b="b"/>
              <a:pathLst>
                <a:path w="94" h="99" extrusionOk="0">
                  <a:moveTo>
                    <a:pt x="56" y="1"/>
                  </a:moveTo>
                  <a:cubicBezTo>
                    <a:pt x="67" y="49"/>
                    <a:pt x="45" y="72"/>
                    <a:pt x="0" y="72"/>
                  </a:cubicBezTo>
                  <a:cubicBezTo>
                    <a:pt x="7" y="83"/>
                    <a:pt x="14" y="99"/>
                    <a:pt x="30" y="99"/>
                  </a:cubicBezTo>
                  <a:cubicBezTo>
                    <a:pt x="33" y="99"/>
                    <a:pt x="40" y="94"/>
                    <a:pt x="49" y="87"/>
                  </a:cubicBezTo>
                  <a:cubicBezTo>
                    <a:pt x="75" y="64"/>
                    <a:pt x="93" y="35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1" name="Google Shape;8391;p6"/>
            <p:cNvSpPr/>
            <p:nvPr/>
          </p:nvSpPr>
          <p:spPr>
            <a:xfrm>
              <a:off x="-5016133" y="-1768231"/>
              <a:ext cx="3390" cy="3104"/>
            </a:xfrm>
            <a:custGeom>
              <a:avLst/>
              <a:gdLst/>
              <a:ahLst/>
              <a:cxnLst/>
              <a:rect l="l" t="t" r="r" b="b"/>
              <a:pathLst>
                <a:path w="71" h="65" extrusionOk="0">
                  <a:moveTo>
                    <a:pt x="30" y="0"/>
                  </a:moveTo>
                  <a:cubicBezTo>
                    <a:pt x="30" y="19"/>
                    <a:pt x="22" y="34"/>
                    <a:pt x="0" y="34"/>
                  </a:cubicBezTo>
                  <a:cubicBezTo>
                    <a:pt x="11" y="45"/>
                    <a:pt x="22" y="53"/>
                    <a:pt x="33" y="64"/>
                  </a:cubicBezTo>
                  <a:lnTo>
                    <a:pt x="52" y="64"/>
                  </a:lnTo>
                  <a:cubicBezTo>
                    <a:pt x="64" y="64"/>
                    <a:pt x="71" y="64"/>
                    <a:pt x="71" y="49"/>
                  </a:cubicBezTo>
                  <a:cubicBezTo>
                    <a:pt x="67" y="31"/>
                    <a:pt x="64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2" name="Google Shape;8392;p6"/>
            <p:cNvSpPr/>
            <p:nvPr/>
          </p:nvSpPr>
          <p:spPr>
            <a:xfrm>
              <a:off x="-5421865" y="-1772671"/>
              <a:ext cx="4679" cy="3581"/>
            </a:xfrm>
            <a:custGeom>
              <a:avLst/>
              <a:gdLst/>
              <a:ahLst/>
              <a:cxnLst/>
              <a:rect l="l" t="t" r="r" b="b"/>
              <a:pathLst>
                <a:path w="98" h="75" extrusionOk="0">
                  <a:moveTo>
                    <a:pt x="30" y="0"/>
                  </a:moveTo>
                  <a:cubicBezTo>
                    <a:pt x="0" y="30"/>
                    <a:pt x="26" y="57"/>
                    <a:pt x="45" y="71"/>
                  </a:cubicBezTo>
                  <a:cubicBezTo>
                    <a:pt x="52" y="75"/>
                    <a:pt x="56" y="75"/>
                    <a:pt x="64" y="75"/>
                  </a:cubicBezTo>
                  <a:cubicBezTo>
                    <a:pt x="78" y="75"/>
                    <a:pt x="90" y="60"/>
                    <a:pt x="97" y="41"/>
                  </a:cubicBezTo>
                  <a:lnTo>
                    <a:pt x="97" y="41"/>
                  </a:lnTo>
                  <a:cubicBezTo>
                    <a:pt x="93" y="45"/>
                    <a:pt x="86" y="45"/>
                    <a:pt x="83" y="45"/>
                  </a:cubicBezTo>
                  <a:cubicBezTo>
                    <a:pt x="56" y="45"/>
                    <a:pt x="33" y="38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3" name="Google Shape;8393;p6"/>
            <p:cNvSpPr/>
            <p:nvPr/>
          </p:nvSpPr>
          <p:spPr>
            <a:xfrm>
              <a:off x="-5317818" y="-1822475"/>
              <a:ext cx="2531" cy="3772"/>
            </a:xfrm>
            <a:custGeom>
              <a:avLst/>
              <a:gdLst/>
              <a:ahLst/>
              <a:cxnLst/>
              <a:rect l="l" t="t" r="r" b="b"/>
              <a:pathLst>
                <a:path w="53" h="7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7"/>
                    <a:pt x="4" y="53"/>
                    <a:pt x="7" y="79"/>
                  </a:cubicBezTo>
                  <a:cubicBezTo>
                    <a:pt x="30" y="79"/>
                    <a:pt x="52" y="79"/>
                    <a:pt x="52" y="45"/>
                  </a:cubicBezTo>
                  <a:cubicBezTo>
                    <a:pt x="30" y="34"/>
                    <a:pt x="26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4" name="Google Shape;8394;p6"/>
            <p:cNvSpPr/>
            <p:nvPr/>
          </p:nvSpPr>
          <p:spPr>
            <a:xfrm>
              <a:off x="-5259276" y="-1738912"/>
              <a:ext cx="4536" cy="4632"/>
            </a:xfrm>
            <a:custGeom>
              <a:avLst/>
              <a:gdLst/>
              <a:ahLst/>
              <a:cxnLst/>
              <a:rect l="l" t="t" r="r" b="b"/>
              <a:pathLst>
                <a:path w="95" h="97" extrusionOk="0">
                  <a:moveTo>
                    <a:pt x="42" y="0"/>
                  </a:moveTo>
                  <a:lnTo>
                    <a:pt x="42" y="0"/>
                  </a:lnTo>
                  <a:cubicBezTo>
                    <a:pt x="8" y="18"/>
                    <a:pt x="1" y="48"/>
                    <a:pt x="20" y="74"/>
                  </a:cubicBezTo>
                  <a:cubicBezTo>
                    <a:pt x="30" y="90"/>
                    <a:pt x="42" y="97"/>
                    <a:pt x="56" y="97"/>
                  </a:cubicBezTo>
                  <a:cubicBezTo>
                    <a:pt x="68" y="97"/>
                    <a:pt x="82" y="90"/>
                    <a:pt x="94" y="78"/>
                  </a:cubicBezTo>
                  <a:cubicBezTo>
                    <a:pt x="30" y="71"/>
                    <a:pt x="30" y="71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5" name="Google Shape;8395;p6"/>
            <p:cNvSpPr/>
            <p:nvPr/>
          </p:nvSpPr>
          <p:spPr>
            <a:xfrm>
              <a:off x="-5317818" y="-1825531"/>
              <a:ext cx="2531" cy="5253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12" y="1"/>
                  </a:moveTo>
                  <a:cubicBezTo>
                    <a:pt x="16" y="23"/>
                    <a:pt x="12" y="46"/>
                    <a:pt x="0" y="65"/>
                  </a:cubicBezTo>
                  <a:cubicBezTo>
                    <a:pt x="26" y="68"/>
                    <a:pt x="30" y="98"/>
                    <a:pt x="52" y="109"/>
                  </a:cubicBezTo>
                  <a:cubicBezTo>
                    <a:pt x="49" y="83"/>
                    <a:pt x="49" y="56"/>
                    <a:pt x="45" y="30"/>
                  </a:cubicBezTo>
                  <a:cubicBezTo>
                    <a:pt x="34" y="20"/>
                    <a:pt x="26" y="12"/>
                    <a:pt x="16" y="4"/>
                  </a:cubicBezTo>
                  <a:cubicBezTo>
                    <a:pt x="16" y="1"/>
                    <a:pt x="16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6" name="Google Shape;8396;p6"/>
            <p:cNvSpPr/>
            <p:nvPr/>
          </p:nvSpPr>
          <p:spPr>
            <a:xfrm>
              <a:off x="-5214296" y="-1756054"/>
              <a:ext cx="3104" cy="3772"/>
            </a:xfrm>
            <a:custGeom>
              <a:avLst/>
              <a:gdLst/>
              <a:ahLst/>
              <a:cxnLst/>
              <a:rect l="l" t="t" r="r" b="b"/>
              <a:pathLst>
                <a:path w="65" h="79" extrusionOk="0">
                  <a:moveTo>
                    <a:pt x="42" y="0"/>
                  </a:moveTo>
                  <a:cubicBezTo>
                    <a:pt x="23" y="23"/>
                    <a:pt x="1" y="45"/>
                    <a:pt x="15" y="78"/>
                  </a:cubicBezTo>
                  <a:cubicBezTo>
                    <a:pt x="38" y="75"/>
                    <a:pt x="42" y="52"/>
                    <a:pt x="60" y="49"/>
                  </a:cubicBezTo>
                  <a:cubicBezTo>
                    <a:pt x="60" y="30"/>
                    <a:pt x="64" y="11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7" name="Google Shape;8397;p6"/>
            <p:cNvSpPr/>
            <p:nvPr/>
          </p:nvSpPr>
          <p:spPr>
            <a:xfrm>
              <a:off x="-5552557" y="-2125926"/>
              <a:ext cx="6828" cy="2149"/>
            </a:xfrm>
            <a:custGeom>
              <a:avLst/>
              <a:gdLst/>
              <a:ahLst/>
              <a:cxnLst/>
              <a:rect l="l" t="t" r="r" b="b"/>
              <a:pathLst>
                <a:path w="143" h="45" extrusionOk="0">
                  <a:moveTo>
                    <a:pt x="128" y="0"/>
                  </a:moveTo>
                  <a:cubicBezTo>
                    <a:pt x="106" y="19"/>
                    <a:pt x="79" y="26"/>
                    <a:pt x="53" y="26"/>
                  </a:cubicBezTo>
                  <a:lnTo>
                    <a:pt x="46" y="26"/>
                  </a:lnTo>
                  <a:cubicBezTo>
                    <a:pt x="30" y="26"/>
                    <a:pt x="16" y="26"/>
                    <a:pt x="1" y="31"/>
                  </a:cubicBezTo>
                  <a:cubicBezTo>
                    <a:pt x="8" y="31"/>
                    <a:pt x="16" y="34"/>
                    <a:pt x="20" y="34"/>
                  </a:cubicBezTo>
                  <a:cubicBezTo>
                    <a:pt x="39" y="41"/>
                    <a:pt x="53" y="45"/>
                    <a:pt x="72" y="45"/>
                  </a:cubicBezTo>
                  <a:cubicBezTo>
                    <a:pt x="98" y="45"/>
                    <a:pt x="124" y="34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8" name="Google Shape;8398;p6"/>
            <p:cNvSpPr/>
            <p:nvPr/>
          </p:nvSpPr>
          <p:spPr>
            <a:xfrm>
              <a:off x="-5112015" y="-1896010"/>
              <a:ext cx="6112" cy="1433"/>
            </a:xfrm>
            <a:custGeom>
              <a:avLst/>
              <a:gdLst/>
              <a:ahLst/>
              <a:cxnLst/>
              <a:rect l="l" t="t" r="r" b="b"/>
              <a:pathLst>
                <a:path w="128" h="30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23"/>
                    <a:pt x="34" y="30"/>
                    <a:pt x="53" y="30"/>
                  </a:cubicBezTo>
                  <a:cubicBezTo>
                    <a:pt x="79" y="30"/>
                    <a:pt x="102" y="19"/>
                    <a:pt x="128" y="7"/>
                  </a:cubicBezTo>
                  <a:lnTo>
                    <a:pt x="60" y="7"/>
                  </a:lnTo>
                  <a:cubicBezTo>
                    <a:pt x="41" y="7"/>
                    <a:pt x="19" y="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9" name="Google Shape;8399;p6"/>
            <p:cNvSpPr/>
            <p:nvPr/>
          </p:nvSpPr>
          <p:spPr>
            <a:xfrm>
              <a:off x="-5674797" y="-1898731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60" y="1"/>
                  </a:moveTo>
                  <a:cubicBezTo>
                    <a:pt x="52" y="35"/>
                    <a:pt x="26" y="38"/>
                    <a:pt x="0" y="38"/>
                  </a:cubicBezTo>
                  <a:cubicBezTo>
                    <a:pt x="8" y="54"/>
                    <a:pt x="19" y="68"/>
                    <a:pt x="34" y="68"/>
                  </a:cubicBezTo>
                  <a:cubicBezTo>
                    <a:pt x="42" y="68"/>
                    <a:pt x="45" y="64"/>
                    <a:pt x="52" y="57"/>
                  </a:cubicBezTo>
                  <a:cubicBezTo>
                    <a:pt x="68" y="45"/>
                    <a:pt x="90" y="23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0" name="Google Shape;8400;p6"/>
            <p:cNvSpPr/>
            <p:nvPr/>
          </p:nvSpPr>
          <p:spPr>
            <a:xfrm>
              <a:off x="-5327129" y="-1776253"/>
              <a:ext cx="3486" cy="4488"/>
            </a:xfrm>
            <a:custGeom>
              <a:avLst/>
              <a:gdLst/>
              <a:ahLst/>
              <a:cxnLst/>
              <a:rect l="l" t="t" r="r" b="b"/>
              <a:pathLst>
                <a:path w="73" h="94" extrusionOk="0">
                  <a:moveTo>
                    <a:pt x="45" y="1"/>
                  </a:moveTo>
                  <a:cubicBezTo>
                    <a:pt x="45" y="34"/>
                    <a:pt x="1" y="79"/>
                    <a:pt x="72" y="94"/>
                  </a:cubicBezTo>
                  <a:cubicBezTo>
                    <a:pt x="54" y="64"/>
                    <a:pt x="68" y="30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1" name="Google Shape;8401;p6"/>
            <p:cNvSpPr/>
            <p:nvPr/>
          </p:nvSpPr>
          <p:spPr>
            <a:xfrm>
              <a:off x="-5215203" y="-1762692"/>
              <a:ext cx="4011" cy="1480"/>
            </a:xfrm>
            <a:custGeom>
              <a:avLst/>
              <a:gdLst/>
              <a:ahLst/>
              <a:cxnLst/>
              <a:rect l="l" t="t" r="r" b="b"/>
              <a:pathLst>
                <a:path w="84" h="31" extrusionOk="0">
                  <a:moveTo>
                    <a:pt x="49" y="0"/>
                  </a:moveTo>
                  <a:cubicBezTo>
                    <a:pt x="34" y="0"/>
                    <a:pt x="20" y="5"/>
                    <a:pt x="1" y="19"/>
                  </a:cubicBezTo>
                  <a:cubicBezTo>
                    <a:pt x="16" y="23"/>
                    <a:pt x="30" y="31"/>
                    <a:pt x="42" y="31"/>
                  </a:cubicBezTo>
                  <a:cubicBezTo>
                    <a:pt x="57" y="31"/>
                    <a:pt x="68" y="23"/>
                    <a:pt x="83" y="5"/>
                  </a:cubicBezTo>
                  <a:cubicBezTo>
                    <a:pt x="72" y="0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2" name="Google Shape;8402;p6"/>
            <p:cNvSpPr/>
            <p:nvPr/>
          </p:nvSpPr>
          <p:spPr>
            <a:xfrm>
              <a:off x="-5229815" y="-1938125"/>
              <a:ext cx="3629" cy="3915"/>
            </a:xfrm>
            <a:custGeom>
              <a:avLst/>
              <a:gdLst/>
              <a:ahLst/>
              <a:cxnLst/>
              <a:rect l="l" t="t" r="r" b="b"/>
              <a:pathLst>
                <a:path w="76" h="82" extrusionOk="0">
                  <a:moveTo>
                    <a:pt x="41" y="0"/>
                  </a:moveTo>
                  <a:cubicBezTo>
                    <a:pt x="0" y="18"/>
                    <a:pt x="41" y="59"/>
                    <a:pt x="19" y="82"/>
                  </a:cubicBezTo>
                  <a:cubicBezTo>
                    <a:pt x="49" y="78"/>
                    <a:pt x="64" y="56"/>
                    <a:pt x="75" y="30"/>
                  </a:cubicBezTo>
                  <a:lnTo>
                    <a:pt x="71" y="30"/>
                  </a:lnTo>
                  <a:cubicBezTo>
                    <a:pt x="53" y="30"/>
                    <a:pt x="41" y="18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3" name="Google Shape;8403;p6"/>
            <p:cNvSpPr/>
            <p:nvPr/>
          </p:nvSpPr>
          <p:spPr>
            <a:xfrm>
              <a:off x="-5132357" y="-1797645"/>
              <a:ext cx="5205" cy="2149"/>
            </a:xfrm>
            <a:custGeom>
              <a:avLst/>
              <a:gdLst/>
              <a:ahLst/>
              <a:cxnLst/>
              <a:rect l="l" t="t" r="r" b="b"/>
              <a:pathLst>
                <a:path w="109" h="45" extrusionOk="0">
                  <a:moveTo>
                    <a:pt x="60" y="0"/>
                  </a:moveTo>
                  <a:cubicBezTo>
                    <a:pt x="41" y="0"/>
                    <a:pt x="26" y="7"/>
                    <a:pt x="12" y="22"/>
                  </a:cubicBezTo>
                  <a:cubicBezTo>
                    <a:pt x="8" y="30"/>
                    <a:pt x="4" y="37"/>
                    <a:pt x="0" y="45"/>
                  </a:cubicBezTo>
                  <a:cubicBezTo>
                    <a:pt x="15" y="30"/>
                    <a:pt x="34" y="22"/>
                    <a:pt x="57" y="22"/>
                  </a:cubicBezTo>
                  <a:lnTo>
                    <a:pt x="109" y="22"/>
                  </a:lnTo>
                  <a:cubicBezTo>
                    <a:pt x="105" y="19"/>
                    <a:pt x="101" y="19"/>
                    <a:pt x="101" y="14"/>
                  </a:cubicBezTo>
                  <a:cubicBezTo>
                    <a:pt x="86" y="4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4" name="Google Shape;8404;p6"/>
            <p:cNvSpPr/>
            <p:nvPr/>
          </p:nvSpPr>
          <p:spPr>
            <a:xfrm>
              <a:off x="-5101654" y="-1583629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9" y="0"/>
                  </a:moveTo>
                  <a:cubicBezTo>
                    <a:pt x="11" y="0"/>
                    <a:pt x="4" y="0"/>
                    <a:pt x="0" y="4"/>
                  </a:cubicBezTo>
                  <a:cubicBezTo>
                    <a:pt x="4" y="37"/>
                    <a:pt x="23" y="45"/>
                    <a:pt x="45" y="45"/>
                  </a:cubicBezTo>
                  <a:lnTo>
                    <a:pt x="68" y="45"/>
                  </a:lnTo>
                  <a:cubicBezTo>
                    <a:pt x="64" y="11"/>
                    <a:pt x="42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5" name="Google Shape;8405;p6"/>
            <p:cNvSpPr/>
            <p:nvPr/>
          </p:nvSpPr>
          <p:spPr>
            <a:xfrm>
              <a:off x="-5114689" y="-1790912"/>
              <a:ext cx="2531" cy="5253"/>
            </a:xfrm>
            <a:custGeom>
              <a:avLst/>
              <a:gdLst/>
              <a:ahLst/>
              <a:cxnLst/>
              <a:rect l="l" t="t" r="r" b="b"/>
              <a:pathLst>
                <a:path w="53" h="110" extrusionOk="0">
                  <a:moveTo>
                    <a:pt x="1" y="1"/>
                  </a:moveTo>
                  <a:cubicBezTo>
                    <a:pt x="34" y="30"/>
                    <a:pt x="11" y="80"/>
                    <a:pt x="42" y="109"/>
                  </a:cubicBezTo>
                  <a:cubicBezTo>
                    <a:pt x="53" y="61"/>
                    <a:pt x="53" y="23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6" name="Google Shape;8406;p6"/>
            <p:cNvSpPr/>
            <p:nvPr/>
          </p:nvSpPr>
          <p:spPr>
            <a:xfrm>
              <a:off x="-5547734" y="-1865879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50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0" y="38"/>
                    <a:pt x="23" y="46"/>
                    <a:pt x="34" y="53"/>
                  </a:cubicBezTo>
                  <a:cubicBezTo>
                    <a:pt x="50" y="42"/>
                    <a:pt x="53" y="16"/>
                    <a:pt x="76" y="16"/>
                  </a:cubicBezTo>
                  <a:lnTo>
                    <a:pt x="79" y="16"/>
                  </a:lnTo>
                  <a:cubicBezTo>
                    <a:pt x="68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7" name="Google Shape;8407;p6"/>
            <p:cNvSpPr/>
            <p:nvPr/>
          </p:nvSpPr>
          <p:spPr>
            <a:xfrm>
              <a:off x="-5087233" y="-1851936"/>
              <a:ext cx="2435" cy="2340"/>
            </a:xfrm>
            <a:custGeom>
              <a:avLst/>
              <a:gdLst/>
              <a:ahLst/>
              <a:cxnLst/>
              <a:rect l="l" t="t" r="r" b="b"/>
              <a:pathLst>
                <a:path w="51" h="49" extrusionOk="0">
                  <a:moveTo>
                    <a:pt x="20" y="0"/>
                  </a:moveTo>
                  <a:cubicBezTo>
                    <a:pt x="9" y="4"/>
                    <a:pt x="1" y="12"/>
                    <a:pt x="5" y="23"/>
                  </a:cubicBezTo>
                  <a:cubicBezTo>
                    <a:pt x="5" y="38"/>
                    <a:pt x="16" y="49"/>
                    <a:pt x="28" y="49"/>
                  </a:cubicBezTo>
                  <a:cubicBezTo>
                    <a:pt x="31" y="49"/>
                    <a:pt x="31" y="49"/>
                    <a:pt x="35" y="45"/>
                  </a:cubicBezTo>
                  <a:cubicBezTo>
                    <a:pt x="46" y="45"/>
                    <a:pt x="50" y="34"/>
                    <a:pt x="46" y="23"/>
                  </a:cubicBezTo>
                  <a:cubicBezTo>
                    <a:pt x="42" y="7"/>
                    <a:pt x="35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8" name="Google Shape;8408;p6"/>
            <p:cNvSpPr/>
            <p:nvPr/>
          </p:nvSpPr>
          <p:spPr>
            <a:xfrm>
              <a:off x="-5280668" y="-1875859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101" y="1"/>
                  </a:moveTo>
                  <a:cubicBezTo>
                    <a:pt x="56" y="1"/>
                    <a:pt x="26" y="23"/>
                    <a:pt x="0" y="56"/>
                  </a:cubicBezTo>
                  <a:cubicBezTo>
                    <a:pt x="45" y="53"/>
                    <a:pt x="75" y="23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9" name="Google Shape;8409;p6"/>
            <p:cNvSpPr/>
            <p:nvPr/>
          </p:nvSpPr>
          <p:spPr>
            <a:xfrm>
              <a:off x="-5560388" y="-2110932"/>
              <a:ext cx="4679" cy="1815"/>
            </a:xfrm>
            <a:custGeom>
              <a:avLst/>
              <a:gdLst/>
              <a:ahLst/>
              <a:cxnLst/>
              <a:rect l="l" t="t" r="r" b="b"/>
              <a:pathLst>
                <a:path w="98" h="38" extrusionOk="0">
                  <a:moveTo>
                    <a:pt x="53" y="0"/>
                  </a:moveTo>
                  <a:cubicBezTo>
                    <a:pt x="37" y="0"/>
                    <a:pt x="19" y="15"/>
                    <a:pt x="1" y="31"/>
                  </a:cubicBezTo>
                  <a:cubicBezTo>
                    <a:pt x="8" y="31"/>
                    <a:pt x="15" y="26"/>
                    <a:pt x="23" y="26"/>
                  </a:cubicBezTo>
                  <a:cubicBezTo>
                    <a:pt x="49" y="26"/>
                    <a:pt x="72" y="38"/>
                    <a:pt x="98" y="38"/>
                  </a:cubicBezTo>
                  <a:cubicBezTo>
                    <a:pt x="82" y="12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0" name="Google Shape;8410;p6"/>
            <p:cNvSpPr/>
            <p:nvPr/>
          </p:nvSpPr>
          <p:spPr>
            <a:xfrm>
              <a:off x="-5051659" y="-1676837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94" y="1"/>
                  </a:moveTo>
                  <a:lnTo>
                    <a:pt x="94" y="1"/>
                  </a:lnTo>
                  <a:cubicBezTo>
                    <a:pt x="82" y="19"/>
                    <a:pt x="71" y="34"/>
                    <a:pt x="52" y="34"/>
                  </a:cubicBezTo>
                  <a:cubicBezTo>
                    <a:pt x="45" y="34"/>
                    <a:pt x="37" y="30"/>
                    <a:pt x="30" y="27"/>
                  </a:cubicBezTo>
                  <a:lnTo>
                    <a:pt x="23" y="27"/>
                  </a:lnTo>
                  <a:cubicBezTo>
                    <a:pt x="11" y="27"/>
                    <a:pt x="4" y="30"/>
                    <a:pt x="0" y="41"/>
                  </a:cubicBezTo>
                  <a:cubicBezTo>
                    <a:pt x="15" y="46"/>
                    <a:pt x="30" y="49"/>
                    <a:pt x="45" y="53"/>
                  </a:cubicBezTo>
                  <a:lnTo>
                    <a:pt x="60" y="53"/>
                  </a:lnTo>
                  <a:cubicBezTo>
                    <a:pt x="90" y="53"/>
                    <a:pt x="97" y="34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1" name="Google Shape;8411;p6"/>
            <p:cNvSpPr/>
            <p:nvPr/>
          </p:nvSpPr>
          <p:spPr>
            <a:xfrm>
              <a:off x="-5223225" y="-1940656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12" y="0"/>
                  </a:moveTo>
                  <a:cubicBezTo>
                    <a:pt x="19" y="19"/>
                    <a:pt x="23" y="42"/>
                    <a:pt x="5" y="57"/>
                  </a:cubicBezTo>
                  <a:cubicBezTo>
                    <a:pt x="5" y="60"/>
                    <a:pt x="0" y="60"/>
                    <a:pt x="0" y="60"/>
                  </a:cubicBezTo>
                  <a:lnTo>
                    <a:pt x="38" y="60"/>
                  </a:lnTo>
                  <a:cubicBezTo>
                    <a:pt x="45" y="57"/>
                    <a:pt x="57" y="57"/>
                    <a:pt x="68" y="53"/>
                  </a:cubicBezTo>
                  <a:cubicBezTo>
                    <a:pt x="60" y="45"/>
                    <a:pt x="53" y="34"/>
                    <a:pt x="45" y="23"/>
                  </a:cubicBezTo>
                  <a:cubicBezTo>
                    <a:pt x="38" y="12"/>
                    <a:pt x="27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2" name="Google Shape;8412;p6"/>
            <p:cNvSpPr/>
            <p:nvPr/>
          </p:nvSpPr>
          <p:spPr>
            <a:xfrm>
              <a:off x="-5299291" y="-1690971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6" y="1"/>
                  </a:moveTo>
                  <a:lnTo>
                    <a:pt x="16" y="1"/>
                  </a:lnTo>
                  <a:cubicBezTo>
                    <a:pt x="1" y="42"/>
                    <a:pt x="16" y="46"/>
                    <a:pt x="35" y="46"/>
                  </a:cubicBezTo>
                  <a:lnTo>
                    <a:pt x="64" y="46"/>
                  </a:lnTo>
                  <a:cubicBezTo>
                    <a:pt x="64" y="12"/>
                    <a:pt x="35" y="16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3" name="Google Shape;8413;p6"/>
            <p:cNvSpPr/>
            <p:nvPr/>
          </p:nvSpPr>
          <p:spPr>
            <a:xfrm>
              <a:off x="-5226950" y="-1842625"/>
              <a:ext cx="3056" cy="4823"/>
            </a:xfrm>
            <a:custGeom>
              <a:avLst/>
              <a:gdLst/>
              <a:ahLst/>
              <a:cxnLst/>
              <a:rect l="l" t="t" r="r" b="b"/>
              <a:pathLst>
                <a:path w="64" h="101" extrusionOk="0">
                  <a:moveTo>
                    <a:pt x="56" y="0"/>
                  </a:moveTo>
                  <a:lnTo>
                    <a:pt x="56" y="0"/>
                  </a:lnTo>
                  <a:cubicBezTo>
                    <a:pt x="41" y="4"/>
                    <a:pt x="26" y="7"/>
                    <a:pt x="30" y="22"/>
                  </a:cubicBezTo>
                  <a:cubicBezTo>
                    <a:pt x="30" y="56"/>
                    <a:pt x="11" y="74"/>
                    <a:pt x="0" y="100"/>
                  </a:cubicBezTo>
                  <a:cubicBezTo>
                    <a:pt x="64" y="93"/>
                    <a:pt x="30" y="3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4" name="Google Shape;8414;p6"/>
            <p:cNvSpPr/>
            <p:nvPr/>
          </p:nvSpPr>
          <p:spPr>
            <a:xfrm>
              <a:off x="-5635164" y="-1958705"/>
              <a:ext cx="2340" cy="4011"/>
            </a:xfrm>
            <a:custGeom>
              <a:avLst/>
              <a:gdLst/>
              <a:ahLst/>
              <a:cxnLst/>
              <a:rect l="l" t="t" r="r" b="b"/>
              <a:pathLst>
                <a:path w="49" h="84" extrusionOk="0">
                  <a:moveTo>
                    <a:pt x="42" y="1"/>
                  </a:moveTo>
                  <a:lnTo>
                    <a:pt x="42" y="1"/>
                  </a:lnTo>
                  <a:cubicBezTo>
                    <a:pt x="15" y="16"/>
                    <a:pt x="0" y="42"/>
                    <a:pt x="4" y="72"/>
                  </a:cubicBezTo>
                  <a:cubicBezTo>
                    <a:pt x="7" y="80"/>
                    <a:pt x="15" y="83"/>
                    <a:pt x="23" y="83"/>
                  </a:cubicBezTo>
                  <a:lnTo>
                    <a:pt x="33" y="83"/>
                  </a:lnTo>
                  <a:cubicBezTo>
                    <a:pt x="37" y="80"/>
                    <a:pt x="42" y="80"/>
                    <a:pt x="45" y="80"/>
                  </a:cubicBezTo>
                  <a:lnTo>
                    <a:pt x="49" y="80"/>
                  </a:lnTo>
                  <a:cubicBezTo>
                    <a:pt x="23" y="57"/>
                    <a:pt x="42" y="2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5" name="Google Shape;8415;p6"/>
            <p:cNvSpPr/>
            <p:nvPr/>
          </p:nvSpPr>
          <p:spPr>
            <a:xfrm>
              <a:off x="-5227332" y="-1755004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15" y="1"/>
                  </a:moveTo>
                  <a:cubicBezTo>
                    <a:pt x="8" y="4"/>
                    <a:pt x="5" y="4"/>
                    <a:pt x="1" y="4"/>
                  </a:cubicBezTo>
                  <a:cubicBezTo>
                    <a:pt x="1" y="37"/>
                    <a:pt x="8" y="49"/>
                    <a:pt x="23" y="49"/>
                  </a:cubicBezTo>
                  <a:cubicBezTo>
                    <a:pt x="34" y="49"/>
                    <a:pt x="53" y="34"/>
                    <a:pt x="72" y="23"/>
                  </a:cubicBezTo>
                  <a:cubicBezTo>
                    <a:pt x="53" y="8"/>
                    <a:pt x="27" y="23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6" name="Google Shape;8416;p6"/>
            <p:cNvSpPr/>
            <p:nvPr/>
          </p:nvSpPr>
          <p:spPr>
            <a:xfrm>
              <a:off x="-5507194" y="-1863396"/>
              <a:ext cx="2149" cy="2053"/>
            </a:xfrm>
            <a:custGeom>
              <a:avLst/>
              <a:gdLst/>
              <a:ahLst/>
              <a:cxnLst/>
              <a:rect l="l" t="t" r="r" b="b"/>
              <a:pathLst>
                <a:path w="45" h="43" extrusionOk="0">
                  <a:moveTo>
                    <a:pt x="31" y="1"/>
                  </a:moveTo>
                  <a:cubicBezTo>
                    <a:pt x="8" y="5"/>
                    <a:pt x="0" y="12"/>
                    <a:pt x="4" y="23"/>
                  </a:cubicBezTo>
                  <a:cubicBezTo>
                    <a:pt x="4" y="38"/>
                    <a:pt x="12" y="42"/>
                    <a:pt x="22" y="42"/>
                  </a:cubicBezTo>
                  <a:lnTo>
                    <a:pt x="31" y="42"/>
                  </a:lnTo>
                  <a:cubicBezTo>
                    <a:pt x="41" y="42"/>
                    <a:pt x="45" y="31"/>
                    <a:pt x="45" y="20"/>
                  </a:cubicBezTo>
                  <a:cubicBezTo>
                    <a:pt x="45" y="9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7" name="Google Shape;8417;p6"/>
            <p:cNvSpPr/>
            <p:nvPr/>
          </p:nvSpPr>
          <p:spPr>
            <a:xfrm>
              <a:off x="-5523286" y="-2063278"/>
              <a:ext cx="5253" cy="2006"/>
            </a:xfrm>
            <a:custGeom>
              <a:avLst/>
              <a:gdLst/>
              <a:ahLst/>
              <a:cxnLst/>
              <a:rect l="l" t="t" r="r" b="b"/>
              <a:pathLst>
                <a:path w="110" h="42" extrusionOk="0">
                  <a:moveTo>
                    <a:pt x="68" y="1"/>
                  </a:moveTo>
                  <a:cubicBezTo>
                    <a:pt x="42" y="1"/>
                    <a:pt x="23" y="20"/>
                    <a:pt x="1" y="37"/>
                  </a:cubicBezTo>
                  <a:cubicBezTo>
                    <a:pt x="4" y="42"/>
                    <a:pt x="4" y="42"/>
                    <a:pt x="9" y="42"/>
                  </a:cubicBezTo>
                  <a:cubicBezTo>
                    <a:pt x="27" y="42"/>
                    <a:pt x="42" y="34"/>
                    <a:pt x="61" y="27"/>
                  </a:cubicBezTo>
                  <a:cubicBezTo>
                    <a:pt x="76" y="23"/>
                    <a:pt x="90" y="15"/>
                    <a:pt x="109" y="15"/>
                  </a:cubicBezTo>
                  <a:cubicBezTo>
                    <a:pt x="94" y="4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8" name="Google Shape;8418;p6"/>
            <p:cNvSpPr/>
            <p:nvPr/>
          </p:nvSpPr>
          <p:spPr>
            <a:xfrm>
              <a:off x="-5600211" y="-2131990"/>
              <a:ext cx="3104" cy="2388"/>
            </a:xfrm>
            <a:custGeom>
              <a:avLst/>
              <a:gdLst/>
              <a:ahLst/>
              <a:cxnLst/>
              <a:rect l="l" t="t" r="r" b="b"/>
              <a:pathLst>
                <a:path w="65" h="50" extrusionOk="0">
                  <a:moveTo>
                    <a:pt x="23" y="1"/>
                  </a:moveTo>
                  <a:cubicBezTo>
                    <a:pt x="16" y="1"/>
                    <a:pt x="8" y="4"/>
                    <a:pt x="0" y="8"/>
                  </a:cubicBezTo>
                  <a:cubicBezTo>
                    <a:pt x="16" y="19"/>
                    <a:pt x="23" y="49"/>
                    <a:pt x="38" y="49"/>
                  </a:cubicBezTo>
                  <a:cubicBezTo>
                    <a:pt x="45" y="49"/>
                    <a:pt x="57" y="41"/>
                    <a:pt x="64" y="19"/>
                  </a:cubicBezTo>
                  <a:cubicBezTo>
                    <a:pt x="50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9" name="Google Shape;8419;p6"/>
            <p:cNvSpPr/>
            <p:nvPr/>
          </p:nvSpPr>
          <p:spPr>
            <a:xfrm>
              <a:off x="-5019762" y="-1767180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54" y="1"/>
                  </a:moveTo>
                  <a:cubicBezTo>
                    <a:pt x="42" y="1"/>
                    <a:pt x="35" y="4"/>
                    <a:pt x="31" y="20"/>
                  </a:cubicBezTo>
                  <a:cubicBezTo>
                    <a:pt x="23" y="31"/>
                    <a:pt x="16" y="46"/>
                    <a:pt x="1" y="49"/>
                  </a:cubicBezTo>
                  <a:cubicBezTo>
                    <a:pt x="5" y="61"/>
                    <a:pt x="12" y="64"/>
                    <a:pt x="16" y="64"/>
                  </a:cubicBezTo>
                  <a:cubicBezTo>
                    <a:pt x="28" y="64"/>
                    <a:pt x="35" y="54"/>
                    <a:pt x="38" y="46"/>
                  </a:cubicBezTo>
                  <a:cubicBezTo>
                    <a:pt x="50" y="31"/>
                    <a:pt x="57" y="12"/>
                    <a:pt x="76" y="12"/>
                  </a:cubicBezTo>
                  <a:cubicBezTo>
                    <a:pt x="68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0" name="Google Shape;8420;p6"/>
            <p:cNvSpPr/>
            <p:nvPr/>
          </p:nvSpPr>
          <p:spPr>
            <a:xfrm>
              <a:off x="-5022962" y="-1672540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8" y="1"/>
                  </a:moveTo>
                  <a:cubicBezTo>
                    <a:pt x="16" y="34"/>
                    <a:pt x="5" y="63"/>
                    <a:pt x="0" y="97"/>
                  </a:cubicBezTo>
                  <a:cubicBezTo>
                    <a:pt x="50" y="68"/>
                    <a:pt x="31" y="34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1" name="Google Shape;8421;p6"/>
            <p:cNvSpPr/>
            <p:nvPr/>
          </p:nvSpPr>
          <p:spPr>
            <a:xfrm>
              <a:off x="-5213198" y="-193621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0" y="1"/>
                  </a:moveTo>
                  <a:cubicBezTo>
                    <a:pt x="11" y="28"/>
                    <a:pt x="23" y="54"/>
                    <a:pt x="37" y="76"/>
                  </a:cubicBezTo>
                  <a:cubicBezTo>
                    <a:pt x="52" y="72"/>
                    <a:pt x="52" y="57"/>
                    <a:pt x="52" y="45"/>
                  </a:cubicBezTo>
                  <a:cubicBezTo>
                    <a:pt x="41" y="28"/>
                    <a:pt x="33" y="9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2" name="Google Shape;8422;p6"/>
            <p:cNvSpPr/>
            <p:nvPr/>
          </p:nvSpPr>
          <p:spPr>
            <a:xfrm>
              <a:off x="-5152889" y="-1898349"/>
              <a:ext cx="2722" cy="2865"/>
            </a:xfrm>
            <a:custGeom>
              <a:avLst/>
              <a:gdLst/>
              <a:ahLst/>
              <a:cxnLst/>
              <a:rect l="l" t="t" r="r" b="b"/>
              <a:pathLst>
                <a:path w="57" h="60" extrusionOk="0">
                  <a:moveTo>
                    <a:pt x="23" y="1"/>
                  </a:moveTo>
                  <a:cubicBezTo>
                    <a:pt x="19" y="20"/>
                    <a:pt x="0" y="37"/>
                    <a:pt x="19" y="56"/>
                  </a:cubicBezTo>
                  <a:cubicBezTo>
                    <a:pt x="23" y="60"/>
                    <a:pt x="26" y="60"/>
                    <a:pt x="30" y="60"/>
                  </a:cubicBezTo>
                  <a:cubicBezTo>
                    <a:pt x="38" y="60"/>
                    <a:pt x="49" y="49"/>
                    <a:pt x="57" y="46"/>
                  </a:cubicBezTo>
                  <a:cubicBezTo>
                    <a:pt x="49" y="30"/>
                    <a:pt x="45" y="8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3" name="Google Shape;8423;p6"/>
            <p:cNvSpPr/>
            <p:nvPr/>
          </p:nvSpPr>
          <p:spPr>
            <a:xfrm>
              <a:off x="-5075630" y="-16891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20" y="1"/>
                    <a:pt x="12" y="8"/>
                    <a:pt x="1" y="19"/>
                  </a:cubicBezTo>
                  <a:lnTo>
                    <a:pt x="12" y="19"/>
                  </a:lnTo>
                  <a:cubicBezTo>
                    <a:pt x="35" y="19"/>
                    <a:pt x="49" y="42"/>
                    <a:pt x="68" y="45"/>
                  </a:cubicBezTo>
                  <a:cubicBezTo>
                    <a:pt x="80" y="38"/>
                    <a:pt x="83" y="23"/>
                    <a:pt x="68" y="19"/>
                  </a:cubicBezTo>
                  <a:cubicBezTo>
                    <a:pt x="57" y="12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4" name="Google Shape;8424;p6"/>
            <p:cNvSpPr/>
            <p:nvPr/>
          </p:nvSpPr>
          <p:spPr>
            <a:xfrm>
              <a:off x="-5573949" y="-1999723"/>
              <a:ext cx="4679" cy="1671"/>
            </a:xfrm>
            <a:custGeom>
              <a:avLst/>
              <a:gdLst/>
              <a:ahLst/>
              <a:cxnLst/>
              <a:rect l="l" t="t" r="r" b="b"/>
              <a:pathLst>
                <a:path w="98" h="35" extrusionOk="0">
                  <a:moveTo>
                    <a:pt x="60" y="0"/>
                  </a:moveTo>
                  <a:cubicBezTo>
                    <a:pt x="38" y="0"/>
                    <a:pt x="19" y="19"/>
                    <a:pt x="0" y="34"/>
                  </a:cubicBezTo>
                  <a:cubicBezTo>
                    <a:pt x="33" y="30"/>
                    <a:pt x="64" y="26"/>
                    <a:pt x="97" y="26"/>
                  </a:cubicBezTo>
                  <a:cubicBezTo>
                    <a:pt x="83" y="7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5" name="Google Shape;8425;p6"/>
            <p:cNvSpPr/>
            <p:nvPr/>
          </p:nvSpPr>
          <p:spPr>
            <a:xfrm>
              <a:off x="-5319776" y="-1937600"/>
              <a:ext cx="12893" cy="16808"/>
            </a:xfrm>
            <a:custGeom>
              <a:avLst/>
              <a:gdLst/>
              <a:ahLst/>
              <a:cxnLst/>
              <a:rect l="l" t="t" r="r" b="b"/>
              <a:pathLst>
                <a:path w="270" h="352" extrusionOk="0">
                  <a:moveTo>
                    <a:pt x="120" y="172"/>
                  </a:moveTo>
                  <a:cubicBezTo>
                    <a:pt x="120" y="172"/>
                    <a:pt x="135" y="176"/>
                    <a:pt x="135" y="183"/>
                  </a:cubicBezTo>
                  <a:cubicBezTo>
                    <a:pt x="143" y="209"/>
                    <a:pt x="127" y="221"/>
                    <a:pt x="101" y="231"/>
                  </a:cubicBezTo>
                  <a:cubicBezTo>
                    <a:pt x="90" y="205"/>
                    <a:pt x="105" y="187"/>
                    <a:pt x="120" y="172"/>
                  </a:cubicBezTo>
                  <a:close/>
                  <a:moveTo>
                    <a:pt x="127" y="0"/>
                  </a:moveTo>
                  <a:cubicBezTo>
                    <a:pt x="120" y="4"/>
                    <a:pt x="112" y="12"/>
                    <a:pt x="109" y="15"/>
                  </a:cubicBezTo>
                  <a:cubicBezTo>
                    <a:pt x="0" y="97"/>
                    <a:pt x="0" y="101"/>
                    <a:pt x="34" y="228"/>
                  </a:cubicBezTo>
                  <a:lnTo>
                    <a:pt x="38" y="228"/>
                  </a:lnTo>
                  <a:cubicBezTo>
                    <a:pt x="57" y="228"/>
                    <a:pt x="67" y="240"/>
                    <a:pt x="67" y="258"/>
                  </a:cubicBezTo>
                  <a:cubicBezTo>
                    <a:pt x="93" y="269"/>
                    <a:pt x="112" y="288"/>
                    <a:pt x="105" y="321"/>
                  </a:cubicBezTo>
                  <a:cubicBezTo>
                    <a:pt x="105" y="333"/>
                    <a:pt x="105" y="340"/>
                    <a:pt x="109" y="352"/>
                  </a:cubicBezTo>
                  <a:cubicBezTo>
                    <a:pt x="112" y="352"/>
                    <a:pt x="116" y="352"/>
                    <a:pt x="120" y="352"/>
                  </a:cubicBezTo>
                  <a:cubicBezTo>
                    <a:pt x="133" y="352"/>
                    <a:pt x="145" y="350"/>
                    <a:pt x="153" y="333"/>
                  </a:cubicBezTo>
                  <a:cubicBezTo>
                    <a:pt x="176" y="299"/>
                    <a:pt x="124" y="284"/>
                    <a:pt x="135" y="254"/>
                  </a:cubicBezTo>
                  <a:cubicBezTo>
                    <a:pt x="143" y="250"/>
                    <a:pt x="146" y="250"/>
                    <a:pt x="150" y="250"/>
                  </a:cubicBezTo>
                  <a:cubicBezTo>
                    <a:pt x="176" y="250"/>
                    <a:pt x="176" y="292"/>
                    <a:pt x="198" y="299"/>
                  </a:cubicBezTo>
                  <a:cubicBezTo>
                    <a:pt x="214" y="258"/>
                    <a:pt x="205" y="202"/>
                    <a:pt x="266" y="198"/>
                  </a:cubicBezTo>
                  <a:lnTo>
                    <a:pt x="269" y="195"/>
                  </a:lnTo>
                  <a:cubicBezTo>
                    <a:pt x="243" y="161"/>
                    <a:pt x="250" y="124"/>
                    <a:pt x="247" y="86"/>
                  </a:cubicBezTo>
                  <a:cubicBezTo>
                    <a:pt x="247" y="83"/>
                    <a:pt x="243" y="74"/>
                    <a:pt x="243" y="71"/>
                  </a:cubicBezTo>
                  <a:cubicBezTo>
                    <a:pt x="214" y="30"/>
                    <a:pt x="161" y="34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6" name="Google Shape;8426;p6"/>
            <p:cNvSpPr/>
            <p:nvPr/>
          </p:nvSpPr>
          <p:spPr>
            <a:xfrm>
              <a:off x="-5316003" y="-1921890"/>
              <a:ext cx="16999" cy="11412"/>
            </a:xfrm>
            <a:custGeom>
              <a:avLst/>
              <a:gdLst/>
              <a:ahLst/>
              <a:cxnLst/>
              <a:rect l="l" t="t" r="r" b="b"/>
              <a:pathLst>
                <a:path w="356" h="239" extrusionOk="0">
                  <a:moveTo>
                    <a:pt x="314" y="0"/>
                  </a:moveTo>
                  <a:cubicBezTo>
                    <a:pt x="302" y="42"/>
                    <a:pt x="302" y="59"/>
                    <a:pt x="288" y="59"/>
                  </a:cubicBezTo>
                  <a:cubicBezTo>
                    <a:pt x="280" y="59"/>
                    <a:pt x="266" y="52"/>
                    <a:pt x="247" y="45"/>
                  </a:cubicBezTo>
                  <a:cubicBezTo>
                    <a:pt x="239" y="42"/>
                    <a:pt x="235" y="37"/>
                    <a:pt x="228" y="37"/>
                  </a:cubicBezTo>
                  <a:lnTo>
                    <a:pt x="221" y="37"/>
                  </a:lnTo>
                  <a:cubicBezTo>
                    <a:pt x="183" y="49"/>
                    <a:pt x="161" y="56"/>
                    <a:pt x="142" y="56"/>
                  </a:cubicBezTo>
                  <a:cubicBezTo>
                    <a:pt x="119" y="56"/>
                    <a:pt x="104" y="42"/>
                    <a:pt x="74" y="4"/>
                  </a:cubicBezTo>
                  <a:cubicBezTo>
                    <a:pt x="66" y="21"/>
                    <a:pt x="54" y="23"/>
                    <a:pt x="41" y="23"/>
                  </a:cubicBezTo>
                  <a:cubicBezTo>
                    <a:pt x="37" y="23"/>
                    <a:pt x="33" y="23"/>
                    <a:pt x="30" y="23"/>
                  </a:cubicBezTo>
                  <a:cubicBezTo>
                    <a:pt x="41" y="59"/>
                    <a:pt x="0" y="75"/>
                    <a:pt x="0" y="104"/>
                  </a:cubicBezTo>
                  <a:cubicBezTo>
                    <a:pt x="19" y="127"/>
                    <a:pt x="22" y="157"/>
                    <a:pt x="45" y="180"/>
                  </a:cubicBezTo>
                  <a:cubicBezTo>
                    <a:pt x="67" y="209"/>
                    <a:pt x="86" y="239"/>
                    <a:pt x="126" y="239"/>
                  </a:cubicBezTo>
                  <a:lnTo>
                    <a:pt x="138" y="239"/>
                  </a:lnTo>
                  <a:cubicBezTo>
                    <a:pt x="149" y="235"/>
                    <a:pt x="161" y="235"/>
                    <a:pt x="171" y="235"/>
                  </a:cubicBezTo>
                  <a:cubicBezTo>
                    <a:pt x="168" y="225"/>
                    <a:pt x="168" y="213"/>
                    <a:pt x="157" y="209"/>
                  </a:cubicBezTo>
                  <a:cubicBezTo>
                    <a:pt x="138" y="202"/>
                    <a:pt x="112" y="199"/>
                    <a:pt x="123" y="176"/>
                  </a:cubicBezTo>
                  <a:cubicBezTo>
                    <a:pt x="135" y="161"/>
                    <a:pt x="131" y="123"/>
                    <a:pt x="161" y="123"/>
                  </a:cubicBezTo>
                  <a:lnTo>
                    <a:pt x="164" y="123"/>
                  </a:lnTo>
                  <a:cubicBezTo>
                    <a:pt x="168" y="127"/>
                    <a:pt x="171" y="127"/>
                    <a:pt x="176" y="127"/>
                  </a:cubicBezTo>
                  <a:cubicBezTo>
                    <a:pt x="202" y="127"/>
                    <a:pt x="198" y="97"/>
                    <a:pt x="213" y="78"/>
                  </a:cubicBezTo>
                  <a:cubicBezTo>
                    <a:pt x="235" y="116"/>
                    <a:pt x="284" y="138"/>
                    <a:pt x="280" y="190"/>
                  </a:cubicBezTo>
                  <a:lnTo>
                    <a:pt x="280" y="199"/>
                  </a:lnTo>
                  <a:cubicBezTo>
                    <a:pt x="284" y="190"/>
                    <a:pt x="292" y="183"/>
                    <a:pt x="295" y="180"/>
                  </a:cubicBezTo>
                  <a:cubicBezTo>
                    <a:pt x="295" y="168"/>
                    <a:pt x="295" y="157"/>
                    <a:pt x="292" y="149"/>
                  </a:cubicBezTo>
                  <a:cubicBezTo>
                    <a:pt x="306" y="112"/>
                    <a:pt x="321" y="71"/>
                    <a:pt x="340" y="37"/>
                  </a:cubicBezTo>
                  <a:cubicBezTo>
                    <a:pt x="355" y="11"/>
                    <a:pt x="347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7" name="Google Shape;8427;p6"/>
            <p:cNvSpPr/>
            <p:nvPr/>
          </p:nvSpPr>
          <p:spPr>
            <a:xfrm>
              <a:off x="-5344415" y="-1904079"/>
              <a:ext cx="17715" cy="15423"/>
            </a:xfrm>
            <a:custGeom>
              <a:avLst/>
              <a:gdLst/>
              <a:ahLst/>
              <a:cxnLst/>
              <a:rect l="l" t="t" r="r" b="b"/>
              <a:pathLst>
                <a:path w="371" h="323" extrusionOk="0">
                  <a:moveTo>
                    <a:pt x="146" y="19"/>
                  </a:moveTo>
                  <a:cubicBezTo>
                    <a:pt x="150" y="19"/>
                    <a:pt x="157" y="19"/>
                    <a:pt x="161" y="23"/>
                  </a:cubicBezTo>
                  <a:cubicBezTo>
                    <a:pt x="191" y="27"/>
                    <a:pt x="224" y="42"/>
                    <a:pt x="250" y="61"/>
                  </a:cubicBezTo>
                  <a:cubicBezTo>
                    <a:pt x="273" y="76"/>
                    <a:pt x="303" y="95"/>
                    <a:pt x="288" y="131"/>
                  </a:cubicBezTo>
                  <a:cubicBezTo>
                    <a:pt x="281" y="154"/>
                    <a:pt x="273" y="188"/>
                    <a:pt x="243" y="188"/>
                  </a:cubicBezTo>
                  <a:lnTo>
                    <a:pt x="240" y="188"/>
                  </a:lnTo>
                  <a:cubicBezTo>
                    <a:pt x="210" y="184"/>
                    <a:pt x="176" y="169"/>
                    <a:pt x="165" y="131"/>
                  </a:cubicBezTo>
                  <a:lnTo>
                    <a:pt x="143" y="131"/>
                  </a:lnTo>
                  <a:cubicBezTo>
                    <a:pt x="135" y="131"/>
                    <a:pt x="131" y="131"/>
                    <a:pt x="128" y="128"/>
                  </a:cubicBezTo>
                  <a:cubicBezTo>
                    <a:pt x="102" y="113"/>
                    <a:pt x="60" y="102"/>
                    <a:pt x="76" y="64"/>
                  </a:cubicBezTo>
                  <a:cubicBezTo>
                    <a:pt x="86" y="35"/>
                    <a:pt x="112" y="19"/>
                    <a:pt x="146" y="19"/>
                  </a:cubicBezTo>
                  <a:close/>
                  <a:moveTo>
                    <a:pt x="311" y="202"/>
                  </a:moveTo>
                  <a:cubicBezTo>
                    <a:pt x="322" y="202"/>
                    <a:pt x="333" y="210"/>
                    <a:pt x="345" y="229"/>
                  </a:cubicBezTo>
                  <a:cubicBezTo>
                    <a:pt x="355" y="252"/>
                    <a:pt x="352" y="278"/>
                    <a:pt x="326" y="288"/>
                  </a:cubicBezTo>
                  <a:cubicBezTo>
                    <a:pt x="314" y="292"/>
                    <a:pt x="307" y="297"/>
                    <a:pt x="300" y="297"/>
                  </a:cubicBezTo>
                  <a:cubicBezTo>
                    <a:pt x="266" y="297"/>
                    <a:pt x="259" y="259"/>
                    <a:pt x="240" y="225"/>
                  </a:cubicBezTo>
                  <a:cubicBezTo>
                    <a:pt x="266" y="221"/>
                    <a:pt x="288" y="202"/>
                    <a:pt x="311" y="202"/>
                  </a:cubicBezTo>
                  <a:close/>
                  <a:moveTo>
                    <a:pt x="79" y="0"/>
                  </a:moveTo>
                  <a:cubicBezTo>
                    <a:pt x="38" y="0"/>
                    <a:pt x="31" y="45"/>
                    <a:pt x="12" y="72"/>
                  </a:cubicBezTo>
                  <a:cubicBezTo>
                    <a:pt x="0" y="95"/>
                    <a:pt x="34" y="113"/>
                    <a:pt x="60" y="121"/>
                  </a:cubicBezTo>
                  <a:cubicBezTo>
                    <a:pt x="79" y="128"/>
                    <a:pt x="90" y="140"/>
                    <a:pt x="105" y="150"/>
                  </a:cubicBezTo>
                  <a:cubicBezTo>
                    <a:pt x="161" y="192"/>
                    <a:pt x="202" y="252"/>
                    <a:pt x="259" y="297"/>
                  </a:cubicBezTo>
                  <a:cubicBezTo>
                    <a:pt x="273" y="311"/>
                    <a:pt x="292" y="323"/>
                    <a:pt x="311" y="323"/>
                  </a:cubicBezTo>
                  <a:cubicBezTo>
                    <a:pt x="318" y="323"/>
                    <a:pt x="326" y="319"/>
                    <a:pt x="333" y="319"/>
                  </a:cubicBezTo>
                  <a:cubicBezTo>
                    <a:pt x="359" y="307"/>
                    <a:pt x="363" y="281"/>
                    <a:pt x="367" y="252"/>
                  </a:cubicBezTo>
                  <a:cubicBezTo>
                    <a:pt x="371" y="214"/>
                    <a:pt x="355" y="184"/>
                    <a:pt x="348" y="150"/>
                  </a:cubicBezTo>
                  <a:cubicBezTo>
                    <a:pt x="348" y="109"/>
                    <a:pt x="352" y="109"/>
                    <a:pt x="322" y="87"/>
                  </a:cubicBezTo>
                  <a:cubicBezTo>
                    <a:pt x="307" y="79"/>
                    <a:pt x="292" y="72"/>
                    <a:pt x="288" y="57"/>
                  </a:cubicBezTo>
                  <a:cubicBezTo>
                    <a:pt x="269" y="12"/>
                    <a:pt x="240" y="0"/>
                    <a:pt x="206" y="0"/>
                  </a:cubicBezTo>
                  <a:cubicBezTo>
                    <a:pt x="195" y="0"/>
                    <a:pt x="183" y="0"/>
                    <a:pt x="172" y="5"/>
                  </a:cubicBezTo>
                  <a:cubicBezTo>
                    <a:pt x="157" y="5"/>
                    <a:pt x="143" y="9"/>
                    <a:pt x="131" y="9"/>
                  </a:cubicBezTo>
                  <a:cubicBezTo>
                    <a:pt x="116" y="9"/>
                    <a:pt x="105" y="5"/>
                    <a:pt x="93" y="5"/>
                  </a:cubicBezTo>
                  <a:cubicBezTo>
                    <a:pt x="90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8" name="Google Shape;8428;p6"/>
            <p:cNvSpPr/>
            <p:nvPr/>
          </p:nvSpPr>
          <p:spPr>
            <a:xfrm>
              <a:off x="-5369054" y="-1935833"/>
              <a:ext cx="13800" cy="16999"/>
            </a:xfrm>
            <a:custGeom>
              <a:avLst/>
              <a:gdLst/>
              <a:ahLst/>
              <a:cxnLst/>
              <a:rect l="l" t="t" r="r" b="b"/>
              <a:pathLst>
                <a:path w="289" h="356" extrusionOk="0">
                  <a:moveTo>
                    <a:pt x="76" y="1"/>
                  </a:moveTo>
                  <a:cubicBezTo>
                    <a:pt x="64" y="1"/>
                    <a:pt x="57" y="4"/>
                    <a:pt x="45" y="11"/>
                  </a:cubicBezTo>
                  <a:cubicBezTo>
                    <a:pt x="16" y="42"/>
                    <a:pt x="0" y="217"/>
                    <a:pt x="26" y="247"/>
                  </a:cubicBezTo>
                  <a:cubicBezTo>
                    <a:pt x="31" y="255"/>
                    <a:pt x="38" y="258"/>
                    <a:pt x="45" y="258"/>
                  </a:cubicBezTo>
                  <a:cubicBezTo>
                    <a:pt x="90" y="266"/>
                    <a:pt x="109" y="296"/>
                    <a:pt x="124" y="334"/>
                  </a:cubicBezTo>
                  <a:cubicBezTo>
                    <a:pt x="131" y="348"/>
                    <a:pt x="138" y="356"/>
                    <a:pt x="147" y="356"/>
                  </a:cubicBezTo>
                  <a:cubicBezTo>
                    <a:pt x="154" y="356"/>
                    <a:pt x="165" y="348"/>
                    <a:pt x="176" y="329"/>
                  </a:cubicBezTo>
                  <a:cubicBezTo>
                    <a:pt x="199" y="289"/>
                    <a:pt x="202" y="244"/>
                    <a:pt x="206" y="194"/>
                  </a:cubicBezTo>
                  <a:cubicBezTo>
                    <a:pt x="199" y="194"/>
                    <a:pt x="195" y="199"/>
                    <a:pt x="191" y="199"/>
                  </a:cubicBezTo>
                  <a:cubicBezTo>
                    <a:pt x="188" y="247"/>
                    <a:pt x="128" y="225"/>
                    <a:pt x="116" y="262"/>
                  </a:cubicBezTo>
                  <a:cubicBezTo>
                    <a:pt x="60" y="213"/>
                    <a:pt x="42" y="158"/>
                    <a:pt x="71" y="109"/>
                  </a:cubicBezTo>
                  <a:cubicBezTo>
                    <a:pt x="64" y="94"/>
                    <a:pt x="42" y="79"/>
                    <a:pt x="71" y="60"/>
                  </a:cubicBezTo>
                  <a:cubicBezTo>
                    <a:pt x="86" y="53"/>
                    <a:pt x="102" y="49"/>
                    <a:pt x="116" y="49"/>
                  </a:cubicBezTo>
                  <a:cubicBezTo>
                    <a:pt x="135" y="49"/>
                    <a:pt x="150" y="53"/>
                    <a:pt x="161" y="60"/>
                  </a:cubicBezTo>
                  <a:cubicBezTo>
                    <a:pt x="183" y="79"/>
                    <a:pt x="217" y="94"/>
                    <a:pt x="217" y="132"/>
                  </a:cubicBezTo>
                  <a:cubicBezTo>
                    <a:pt x="243" y="127"/>
                    <a:pt x="278" y="135"/>
                    <a:pt x="281" y="98"/>
                  </a:cubicBezTo>
                  <a:cubicBezTo>
                    <a:pt x="288" y="56"/>
                    <a:pt x="251" y="64"/>
                    <a:pt x="228" y="53"/>
                  </a:cubicBezTo>
                  <a:cubicBezTo>
                    <a:pt x="188" y="34"/>
                    <a:pt x="143" y="23"/>
                    <a:pt x="98" y="4"/>
                  </a:cubicBezTo>
                  <a:cubicBezTo>
                    <a:pt x="90" y="4"/>
                    <a:pt x="83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9" name="Google Shape;8429;p6"/>
            <p:cNvSpPr/>
            <p:nvPr/>
          </p:nvSpPr>
          <p:spPr>
            <a:xfrm>
              <a:off x="-5325649" y="-1959040"/>
              <a:ext cx="9120" cy="11078"/>
            </a:xfrm>
            <a:custGeom>
              <a:avLst/>
              <a:gdLst/>
              <a:ahLst/>
              <a:cxnLst/>
              <a:rect l="l" t="t" r="r" b="b"/>
              <a:pathLst>
                <a:path w="191" h="232" extrusionOk="0">
                  <a:moveTo>
                    <a:pt x="82" y="0"/>
                  </a:moveTo>
                  <a:cubicBezTo>
                    <a:pt x="49" y="4"/>
                    <a:pt x="0" y="61"/>
                    <a:pt x="0" y="97"/>
                  </a:cubicBezTo>
                  <a:cubicBezTo>
                    <a:pt x="0" y="150"/>
                    <a:pt x="78" y="232"/>
                    <a:pt x="127" y="232"/>
                  </a:cubicBezTo>
                  <a:cubicBezTo>
                    <a:pt x="145" y="232"/>
                    <a:pt x="190" y="150"/>
                    <a:pt x="190" y="109"/>
                  </a:cubicBezTo>
                  <a:cubicBezTo>
                    <a:pt x="190" y="79"/>
                    <a:pt x="116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0" name="Google Shape;8430;p6"/>
            <p:cNvSpPr/>
            <p:nvPr/>
          </p:nvSpPr>
          <p:spPr>
            <a:xfrm>
              <a:off x="-5324264" y="-1939940"/>
              <a:ext cx="11508" cy="20246"/>
            </a:xfrm>
            <a:custGeom>
              <a:avLst/>
              <a:gdLst/>
              <a:ahLst/>
              <a:cxnLst/>
              <a:rect l="l" t="t" r="r" b="b"/>
              <a:pathLst>
                <a:path w="241" h="424" extrusionOk="0">
                  <a:moveTo>
                    <a:pt x="232" y="1"/>
                  </a:moveTo>
                  <a:lnTo>
                    <a:pt x="232" y="1"/>
                  </a:lnTo>
                  <a:cubicBezTo>
                    <a:pt x="195" y="42"/>
                    <a:pt x="135" y="53"/>
                    <a:pt x="102" y="106"/>
                  </a:cubicBezTo>
                  <a:cubicBezTo>
                    <a:pt x="75" y="146"/>
                    <a:pt x="8" y="158"/>
                    <a:pt x="12" y="225"/>
                  </a:cubicBezTo>
                  <a:lnTo>
                    <a:pt x="16" y="225"/>
                  </a:lnTo>
                  <a:cubicBezTo>
                    <a:pt x="49" y="225"/>
                    <a:pt x="46" y="251"/>
                    <a:pt x="46" y="273"/>
                  </a:cubicBezTo>
                  <a:cubicBezTo>
                    <a:pt x="46" y="303"/>
                    <a:pt x="23" y="303"/>
                    <a:pt x="1" y="307"/>
                  </a:cubicBezTo>
                  <a:cubicBezTo>
                    <a:pt x="87" y="341"/>
                    <a:pt x="87" y="341"/>
                    <a:pt x="125" y="423"/>
                  </a:cubicBezTo>
                  <a:cubicBezTo>
                    <a:pt x="125" y="370"/>
                    <a:pt x="180" y="397"/>
                    <a:pt x="199" y="370"/>
                  </a:cubicBezTo>
                  <a:cubicBezTo>
                    <a:pt x="206" y="337"/>
                    <a:pt x="187" y="318"/>
                    <a:pt x="161" y="307"/>
                  </a:cubicBezTo>
                  <a:cubicBezTo>
                    <a:pt x="154" y="322"/>
                    <a:pt x="142" y="325"/>
                    <a:pt x="135" y="325"/>
                  </a:cubicBezTo>
                  <a:cubicBezTo>
                    <a:pt x="128" y="325"/>
                    <a:pt x="116" y="322"/>
                    <a:pt x="109" y="315"/>
                  </a:cubicBezTo>
                  <a:cubicBezTo>
                    <a:pt x="94" y="296"/>
                    <a:pt x="128" y="292"/>
                    <a:pt x="128" y="277"/>
                  </a:cubicBezTo>
                  <a:cubicBezTo>
                    <a:pt x="94" y="150"/>
                    <a:pt x="94" y="146"/>
                    <a:pt x="203" y="64"/>
                  </a:cubicBezTo>
                  <a:cubicBezTo>
                    <a:pt x="206" y="61"/>
                    <a:pt x="214" y="53"/>
                    <a:pt x="221" y="49"/>
                  </a:cubicBezTo>
                  <a:cubicBezTo>
                    <a:pt x="240" y="38"/>
                    <a:pt x="232" y="19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1" name="Google Shape;8431;p6"/>
            <p:cNvSpPr/>
            <p:nvPr/>
          </p:nvSpPr>
          <p:spPr>
            <a:xfrm>
              <a:off x="-5320683" y="-1897633"/>
              <a:ext cx="14182" cy="10553"/>
            </a:xfrm>
            <a:custGeom>
              <a:avLst/>
              <a:gdLst/>
              <a:ahLst/>
              <a:cxnLst/>
              <a:rect l="l" t="t" r="r" b="b"/>
              <a:pathLst>
                <a:path w="297" h="221" extrusionOk="0">
                  <a:moveTo>
                    <a:pt x="259" y="0"/>
                  </a:moveTo>
                  <a:cubicBezTo>
                    <a:pt x="233" y="0"/>
                    <a:pt x="207" y="5"/>
                    <a:pt x="184" y="5"/>
                  </a:cubicBezTo>
                  <a:lnTo>
                    <a:pt x="146" y="5"/>
                  </a:lnTo>
                  <a:cubicBezTo>
                    <a:pt x="41" y="5"/>
                    <a:pt x="0" y="53"/>
                    <a:pt x="15" y="165"/>
                  </a:cubicBezTo>
                  <a:cubicBezTo>
                    <a:pt x="19" y="202"/>
                    <a:pt x="34" y="221"/>
                    <a:pt x="67" y="221"/>
                  </a:cubicBezTo>
                  <a:lnTo>
                    <a:pt x="83" y="221"/>
                  </a:lnTo>
                  <a:cubicBezTo>
                    <a:pt x="31" y="184"/>
                    <a:pt x="27" y="131"/>
                    <a:pt x="31" y="79"/>
                  </a:cubicBezTo>
                  <a:cubicBezTo>
                    <a:pt x="34" y="64"/>
                    <a:pt x="45" y="64"/>
                    <a:pt x="53" y="60"/>
                  </a:cubicBezTo>
                  <a:cubicBezTo>
                    <a:pt x="67" y="44"/>
                    <a:pt x="84" y="42"/>
                    <a:pt x="102" y="42"/>
                  </a:cubicBezTo>
                  <a:cubicBezTo>
                    <a:pt x="107" y="42"/>
                    <a:pt x="113" y="42"/>
                    <a:pt x="118" y="42"/>
                  </a:cubicBezTo>
                  <a:cubicBezTo>
                    <a:pt x="124" y="42"/>
                    <a:pt x="129" y="42"/>
                    <a:pt x="135" y="41"/>
                  </a:cubicBezTo>
                  <a:cubicBezTo>
                    <a:pt x="143" y="34"/>
                    <a:pt x="150" y="31"/>
                    <a:pt x="162" y="31"/>
                  </a:cubicBezTo>
                  <a:cubicBezTo>
                    <a:pt x="172" y="31"/>
                    <a:pt x="188" y="38"/>
                    <a:pt x="198" y="49"/>
                  </a:cubicBezTo>
                  <a:cubicBezTo>
                    <a:pt x="210" y="41"/>
                    <a:pt x="229" y="27"/>
                    <a:pt x="236" y="27"/>
                  </a:cubicBezTo>
                  <a:cubicBezTo>
                    <a:pt x="259" y="41"/>
                    <a:pt x="240" y="57"/>
                    <a:pt x="236" y="75"/>
                  </a:cubicBezTo>
                  <a:cubicBezTo>
                    <a:pt x="233" y="79"/>
                    <a:pt x="236" y="90"/>
                    <a:pt x="233" y="98"/>
                  </a:cubicBezTo>
                  <a:cubicBezTo>
                    <a:pt x="247" y="101"/>
                    <a:pt x="243" y="105"/>
                    <a:pt x="233" y="112"/>
                  </a:cubicBezTo>
                  <a:cubicBezTo>
                    <a:pt x="236" y="117"/>
                    <a:pt x="236" y="124"/>
                    <a:pt x="236" y="127"/>
                  </a:cubicBezTo>
                  <a:cubicBezTo>
                    <a:pt x="285" y="109"/>
                    <a:pt x="266" y="57"/>
                    <a:pt x="288" y="22"/>
                  </a:cubicBezTo>
                  <a:cubicBezTo>
                    <a:pt x="296" y="12"/>
                    <a:pt x="277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2" name="Google Shape;8432;p6"/>
            <p:cNvSpPr/>
            <p:nvPr/>
          </p:nvSpPr>
          <p:spPr>
            <a:xfrm>
              <a:off x="-5318152" y="-1895675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82" y="0"/>
                  </a:moveTo>
                  <a:lnTo>
                    <a:pt x="82" y="0"/>
                  </a:lnTo>
                  <a:cubicBezTo>
                    <a:pt x="76" y="1"/>
                    <a:pt x="71" y="1"/>
                    <a:pt x="65" y="1"/>
                  </a:cubicBezTo>
                  <a:cubicBezTo>
                    <a:pt x="60" y="1"/>
                    <a:pt x="54" y="1"/>
                    <a:pt x="49" y="1"/>
                  </a:cubicBezTo>
                  <a:cubicBezTo>
                    <a:pt x="31" y="1"/>
                    <a:pt x="14" y="3"/>
                    <a:pt x="0" y="19"/>
                  </a:cubicBezTo>
                  <a:lnTo>
                    <a:pt x="4" y="19"/>
                  </a:lnTo>
                  <a:cubicBezTo>
                    <a:pt x="45" y="19"/>
                    <a:pt x="52" y="60"/>
                    <a:pt x="49" y="79"/>
                  </a:cubicBezTo>
                  <a:cubicBezTo>
                    <a:pt x="37" y="135"/>
                    <a:pt x="67" y="147"/>
                    <a:pt x="109" y="157"/>
                  </a:cubicBezTo>
                  <a:lnTo>
                    <a:pt x="109" y="173"/>
                  </a:lnTo>
                  <a:cubicBezTo>
                    <a:pt x="127" y="165"/>
                    <a:pt x="142" y="157"/>
                    <a:pt x="157" y="154"/>
                  </a:cubicBezTo>
                  <a:cubicBezTo>
                    <a:pt x="164" y="131"/>
                    <a:pt x="176" y="109"/>
                    <a:pt x="183" y="86"/>
                  </a:cubicBezTo>
                  <a:cubicBezTo>
                    <a:pt x="183" y="83"/>
                    <a:pt x="183" y="76"/>
                    <a:pt x="180" y="71"/>
                  </a:cubicBezTo>
                  <a:lnTo>
                    <a:pt x="154" y="71"/>
                  </a:lnTo>
                  <a:cubicBezTo>
                    <a:pt x="131" y="71"/>
                    <a:pt x="112" y="64"/>
                    <a:pt x="116" y="26"/>
                  </a:cubicBezTo>
                  <a:cubicBezTo>
                    <a:pt x="116" y="16"/>
                    <a:pt x="78" y="31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3" name="Google Shape;8433;p6"/>
            <p:cNvSpPr/>
            <p:nvPr/>
          </p:nvSpPr>
          <p:spPr>
            <a:xfrm>
              <a:off x="-5346181" y="-1947102"/>
              <a:ext cx="6255" cy="6494"/>
            </a:xfrm>
            <a:custGeom>
              <a:avLst/>
              <a:gdLst/>
              <a:ahLst/>
              <a:cxnLst/>
              <a:rect l="l" t="t" r="r" b="b"/>
              <a:pathLst>
                <a:path w="131" h="136" extrusionOk="0">
                  <a:moveTo>
                    <a:pt x="86" y="1"/>
                  </a:moveTo>
                  <a:cubicBezTo>
                    <a:pt x="49" y="1"/>
                    <a:pt x="26" y="38"/>
                    <a:pt x="0" y="61"/>
                  </a:cubicBezTo>
                  <a:cubicBezTo>
                    <a:pt x="0" y="72"/>
                    <a:pt x="4" y="83"/>
                    <a:pt x="4" y="90"/>
                  </a:cubicBezTo>
                  <a:cubicBezTo>
                    <a:pt x="23" y="109"/>
                    <a:pt x="41" y="128"/>
                    <a:pt x="71" y="135"/>
                  </a:cubicBezTo>
                  <a:cubicBezTo>
                    <a:pt x="101" y="132"/>
                    <a:pt x="116" y="109"/>
                    <a:pt x="130" y="83"/>
                  </a:cubicBezTo>
                  <a:cubicBezTo>
                    <a:pt x="127" y="49"/>
                    <a:pt x="120" y="9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4" name="Google Shape;8434;p6"/>
            <p:cNvSpPr/>
            <p:nvPr/>
          </p:nvSpPr>
          <p:spPr>
            <a:xfrm>
              <a:off x="-5319394" y="-1894768"/>
              <a:ext cx="6446" cy="8452"/>
            </a:xfrm>
            <a:custGeom>
              <a:avLst/>
              <a:gdLst/>
              <a:ahLst/>
              <a:cxnLst/>
              <a:rect l="l" t="t" r="r" b="b"/>
              <a:pathLst>
                <a:path w="135" h="177" extrusionOk="0">
                  <a:moveTo>
                    <a:pt x="26" y="0"/>
                  </a:moveTo>
                  <a:cubicBezTo>
                    <a:pt x="18" y="4"/>
                    <a:pt x="7" y="4"/>
                    <a:pt x="4" y="19"/>
                  </a:cubicBezTo>
                  <a:cubicBezTo>
                    <a:pt x="0" y="71"/>
                    <a:pt x="4" y="124"/>
                    <a:pt x="56" y="161"/>
                  </a:cubicBezTo>
                  <a:cubicBezTo>
                    <a:pt x="63" y="172"/>
                    <a:pt x="75" y="172"/>
                    <a:pt x="82" y="172"/>
                  </a:cubicBezTo>
                  <a:lnTo>
                    <a:pt x="104" y="172"/>
                  </a:lnTo>
                  <a:cubicBezTo>
                    <a:pt x="119" y="169"/>
                    <a:pt x="130" y="169"/>
                    <a:pt x="135" y="154"/>
                  </a:cubicBezTo>
                  <a:lnTo>
                    <a:pt x="135" y="138"/>
                  </a:lnTo>
                  <a:cubicBezTo>
                    <a:pt x="93" y="128"/>
                    <a:pt x="63" y="116"/>
                    <a:pt x="75" y="60"/>
                  </a:cubicBezTo>
                  <a:cubicBezTo>
                    <a:pt x="78" y="41"/>
                    <a:pt x="71" y="0"/>
                    <a:pt x="30" y="0"/>
                  </a:cubicBezTo>
                  <a:close/>
                  <a:moveTo>
                    <a:pt x="105" y="173"/>
                  </a:moveTo>
                  <a:lnTo>
                    <a:pt x="105" y="173"/>
                  </a:lnTo>
                  <a:cubicBezTo>
                    <a:pt x="112" y="176"/>
                    <a:pt x="119" y="176"/>
                    <a:pt x="123" y="176"/>
                  </a:cubicBezTo>
                  <a:lnTo>
                    <a:pt x="127" y="176"/>
                  </a:lnTo>
                  <a:cubicBezTo>
                    <a:pt x="120" y="176"/>
                    <a:pt x="112" y="176"/>
                    <a:pt x="105" y="17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5" name="Google Shape;8435;p6"/>
            <p:cNvSpPr/>
            <p:nvPr/>
          </p:nvSpPr>
          <p:spPr>
            <a:xfrm>
              <a:off x="-5357976" y="-1908711"/>
              <a:ext cx="9311" cy="4345"/>
            </a:xfrm>
            <a:custGeom>
              <a:avLst/>
              <a:gdLst/>
              <a:ahLst/>
              <a:cxnLst/>
              <a:rect l="l" t="t" r="r" b="b"/>
              <a:pathLst>
                <a:path w="195" h="91" extrusionOk="0">
                  <a:moveTo>
                    <a:pt x="82" y="1"/>
                  </a:moveTo>
                  <a:cubicBezTo>
                    <a:pt x="53" y="4"/>
                    <a:pt x="34" y="30"/>
                    <a:pt x="15" y="49"/>
                  </a:cubicBezTo>
                  <a:cubicBezTo>
                    <a:pt x="1" y="61"/>
                    <a:pt x="8" y="83"/>
                    <a:pt x="27" y="83"/>
                  </a:cubicBezTo>
                  <a:lnTo>
                    <a:pt x="46" y="83"/>
                  </a:lnTo>
                  <a:cubicBezTo>
                    <a:pt x="82" y="83"/>
                    <a:pt x="120" y="87"/>
                    <a:pt x="158" y="90"/>
                  </a:cubicBezTo>
                  <a:lnTo>
                    <a:pt x="161" y="90"/>
                  </a:lnTo>
                  <a:cubicBezTo>
                    <a:pt x="172" y="90"/>
                    <a:pt x="184" y="83"/>
                    <a:pt x="191" y="68"/>
                  </a:cubicBezTo>
                  <a:cubicBezTo>
                    <a:pt x="194" y="61"/>
                    <a:pt x="194" y="49"/>
                    <a:pt x="187" y="49"/>
                  </a:cubicBezTo>
                  <a:cubicBezTo>
                    <a:pt x="146" y="45"/>
                    <a:pt x="124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6" name="Google Shape;8436;p6"/>
            <p:cNvSpPr/>
            <p:nvPr/>
          </p:nvSpPr>
          <p:spPr>
            <a:xfrm>
              <a:off x="-5308172" y="-1933493"/>
              <a:ext cx="8929" cy="5539"/>
            </a:xfrm>
            <a:custGeom>
              <a:avLst/>
              <a:gdLst/>
              <a:ahLst/>
              <a:cxnLst/>
              <a:rect l="l" t="t" r="r" b="b"/>
              <a:pathLst>
                <a:path w="187" h="116" extrusionOk="0">
                  <a:moveTo>
                    <a:pt x="4" y="0"/>
                  </a:moveTo>
                  <a:cubicBezTo>
                    <a:pt x="7" y="38"/>
                    <a:pt x="0" y="75"/>
                    <a:pt x="26" y="109"/>
                  </a:cubicBezTo>
                  <a:lnTo>
                    <a:pt x="26" y="112"/>
                  </a:lnTo>
                  <a:cubicBezTo>
                    <a:pt x="45" y="109"/>
                    <a:pt x="67" y="109"/>
                    <a:pt x="86" y="109"/>
                  </a:cubicBezTo>
                  <a:cubicBezTo>
                    <a:pt x="120" y="109"/>
                    <a:pt x="154" y="109"/>
                    <a:pt x="183" y="116"/>
                  </a:cubicBezTo>
                  <a:cubicBezTo>
                    <a:pt x="187" y="116"/>
                    <a:pt x="187" y="116"/>
                    <a:pt x="187" y="112"/>
                  </a:cubicBezTo>
                  <a:cubicBezTo>
                    <a:pt x="164" y="90"/>
                    <a:pt x="154" y="56"/>
                    <a:pt x="112" y="52"/>
                  </a:cubicBezTo>
                  <a:cubicBezTo>
                    <a:pt x="71" y="49"/>
                    <a:pt x="38" y="26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7" name="Google Shape;8437;p6"/>
            <p:cNvSpPr/>
            <p:nvPr/>
          </p:nvSpPr>
          <p:spPr>
            <a:xfrm>
              <a:off x="-5313186" y="-1941181"/>
              <a:ext cx="10218" cy="6112"/>
            </a:xfrm>
            <a:custGeom>
              <a:avLst/>
              <a:gdLst/>
              <a:ahLst/>
              <a:cxnLst/>
              <a:rect l="l" t="t" r="r" b="b"/>
              <a:pathLst>
                <a:path w="214" h="128" extrusionOk="0">
                  <a:moveTo>
                    <a:pt x="86" y="1"/>
                  </a:moveTo>
                  <a:cubicBezTo>
                    <a:pt x="60" y="1"/>
                    <a:pt x="31" y="11"/>
                    <a:pt x="0" y="27"/>
                  </a:cubicBezTo>
                  <a:cubicBezTo>
                    <a:pt x="53" y="45"/>
                    <a:pt x="124" y="45"/>
                    <a:pt x="120" y="127"/>
                  </a:cubicBezTo>
                  <a:cubicBezTo>
                    <a:pt x="131" y="94"/>
                    <a:pt x="150" y="64"/>
                    <a:pt x="195" y="64"/>
                  </a:cubicBezTo>
                  <a:lnTo>
                    <a:pt x="214" y="64"/>
                  </a:lnTo>
                  <a:cubicBezTo>
                    <a:pt x="172" y="23"/>
                    <a:pt x="128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8" name="Google Shape;8438;p6"/>
            <p:cNvSpPr/>
            <p:nvPr/>
          </p:nvSpPr>
          <p:spPr>
            <a:xfrm>
              <a:off x="-5358883" y="-1917449"/>
              <a:ext cx="5014" cy="5730"/>
            </a:xfrm>
            <a:custGeom>
              <a:avLst/>
              <a:gdLst/>
              <a:ahLst/>
              <a:cxnLst/>
              <a:rect l="l" t="t" r="r" b="b"/>
              <a:pathLst>
                <a:path w="105" h="120" extrusionOk="0">
                  <a:moveTo>
                    <a:pt x="46" y="1"/>
                  </a:moveTo>
                  <a:cubicBezTo>
                    <a:pt x="12" y="8"/>
                    <a:pt x="1" y="38"/>
                    <a:pt x="1" y="64"/>
                  </a:cubicBezTo>
                  <a:cubicBezTo>
                    <a:pt x="4" y="87"/>
                    <a:pt x="15" y="120"/>
                    <a:pt x="46" y="120"/>
                  </a:cubicBezTo>
                  <a:lnTo>
                    <a:pt x="56" y="120"/>
                  </a:lnTo>
                  <a:cubicBezTo>
                    <a:pt x="87" y="113"/>
                    <a:pt x="105" y="87"/>
                    <a:pt x="101" y="56"/>
                  </a:cubicBezTo>
                  <a:cubicBezTo>
                    <a:pt x="98" y="27"/>
                    <a:pt x="82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9" name="Google Shape;8439;p6"/>
            <p:cNvSpPr/>
            <p:nvPr/>
          </p:nvSpPr>
          <p:spPr>
            <a:xfrm>
              <a:off x="-5350288" y="-1942805"/>
              <a:ext cx="7544" cy="7353"/>
            </a:xfrm>
            <a:custGeom>
              <a:avLst/>
              <a:gdLst/>
              <a:ahLst/>
              <a:cxnLst/>
              <a:rect l="l" t="t" r="r" b="b"/>
              <a:pathLst>
                <a:path w="158" h="154" extrusionOk="0">
                  <a:moveTo>
                    <a:pt x="90" y="0"/>
                  </a:moveTo>
                  <a:cubicBezTo>
                    <a:pt x="71" y="23"/>
                    <a:pt x="37" y="31"/>
                    <a:pt x="37" y="68"/>
                  </a:cubicBezTo>
                  <a:cubicBezTo>
                    <a:pt x="37" y="83"/>
                    <a:pt x="15" y="87"/>
                    <a:pt x="0" y="87"/>
                  </a:cubicBezTo>
                  <a:lnTo>
                    <a:pt x="0" y="90"/>
                  </a:lnTo>
                  <a:cubicBezTo>
                    <a:pt x="15" y="109"/>
                    <a:pt x="19" y="131"/>
                    <a:pt x="4" y="150"/>
                  </a:cubicBezTo>
                  <a:lnTo>
                    <a:pt x="4" y="154"/>
                  </a:lnTo>
                  <a:cubicBezTo>
                    <a:pt x="37" y="150"/>
                    <a:pt x="75" y="154"/>
                    <a:pt x="78" y="113"/>
                  </a:cubicBezTo>
                  <a:cubicBezTo>
                    <a:pt x="90" y="68"/>
                    <a:pt x="120" y="53"/>
                    <a:pt x="157" y="45"/>
                  </a:cubicBezTo>
                  <a:cubicBezTo>
                    <a:pt x="127" y="38"/>
                    <a:pt x="109" y="19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0" name="Google Shape;8440;p6"/>
            <p:cNvSpPr/>
            <p:nvPr/>
          </p:nvSpPr>
          <p:spPr>
            <a:xfrm>
              <a:off x="-5313711" y="-1939940"/>
              <a:ext cx="6494" cy="5730"/>
            </a:xfrm>
            <a:custGeom>
              <a:avLst/>
              <a:gdLst/>
              <a:ahLst/>
              <a:cxnLst/>
              <a:rect l="l" t="t" r="r" b="b"/>
              <a:pathLst>
                <a:path w="136" h="120" extrusionOk="0">
                  <a:moveTo>
                    <a:pt x="11" y="1"/>
                  </a:moveTo>
                  <a:cubicBezTo>
                    <a:pt x="11" y="19"/>
                    <a:pt x="19" y="38"/>
                    <a:pt x="0" y="49"/>
                  </a:cubicBezTo>
                  <a:cubicBezTo>
                    <a:pt x="34" y="83"/>
                    <a:pt x="87" y="79"/>
                    <a:pt x="116" y="120"/>
                  </a:cubicBezTo>
                  <a:cubicBezTo>
                    <a:pt x="120" y="113"/>
                    <a:pt x="128" y="109"/>
                    <a:pt x="131" y="101"/>
                  </a:cubicBezTo>
                  <a:cubicBezTo>
                    <a:pt x="135" y="19"/>
                    <a:pt x="64" y="19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1" name="Google Shape;8441;p6"/>
            <p:cNvSpPr/>
            <p:nvPr/>
          </p:nvSpPr>
          <p:spPr>
            <a:xfrm>
              <a:off x="-5299434" y="-1928145"/>
              <a:ext cx="6112" cy="10553"/>
            </a:xfrm>
            <a:custGeom>
              <a:avLst/>
              <a:gdLst/>
              <a:ahLst/>
              <a:cxnLst/>
              <a:rect l="l" t="t" r="r" b="b"/>
              <a:pathLst>
                <a:path w="128" h="221" extrusionOk="0">
                  <a:moveTo>
                    <a:pt x="4" y="0"/>
                  </a:moveTo>
                  <a:lnTo>
                    <a:pt x="0" y="4"/>
                  </a:lnTo>
                  <a:lnTo>
                    <a:pt x="4" y="11"/>
                  </a:lnTo>
                  <a:lnTo>
                    <a:pt x="4" y="19"/>
                  </a:lnTo>
                  <a:cubicBezTo>
                    <a:pt x="12" y="26"/>
                    <a:pt x="15" y="38"/>
                    <a:pt x="23" y="49"/>
                  </a:cubicBezTo>
                  <a:cubicBezTo>
                    <a:pt x="64" y="90"/>
                    <a:pt x="79" y="142"/>
                    <a:pt x="60" y="190"/>
                  </a:cubicBezTo>
                  <a:cubicBezTo>
                    <a:pt x="57" y="199"/>
                    <a:pt x="64" y="209"/>
                    <a:pt x="64" y="221"/>
                  </a:cubicBezTo>
                  <a:lnTo>
                    <a:pt x="67" y="221"/>
                  </a:lnTo>
                  <a:cubicBezTo>
                    <a:pt x="79" y="195"/>
                    <a:pt x="128" y="183"/>
                    <a:pt x="120" y="164"/>
                  </a:cubicBezTo>
                  <a:cubicBezTo>
                    <a:pt x="90" y="105"/>
                    <a:pt x="90" y="19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2" name="Google Shape;8442;p6"/>
            <p:cNvSpPr/>
            <p:nvPr/>
          </p:nvSpPr>
          <p:spPr>
            <a:xfrm>
              <a:off x="-5367096" y="-1933493"/>
              <a:ext cx="8452" cy="4823"/>
            </a:xfrm>
            <a:custGeom>
              <a:avLst/>
              <a:gdLst/>
              <a:ahLst/>
              <a:cxnLst/>
              <a:rect l="l" t="t" r="r" b="b"/>
              <a:pathLst>
                <a:path w="177" h="101" extrusionOk="0">
                  <a:moveTo>
                    <a:pt x="75" y="0"/>
                  </a:moveTo>
                  <a:cubicBezTo>
                    <a:pt x="61" y="0"/>
                    <a:pt x="45" y="4"/>
                    <a:pt x="30" y="11"/>
                  </a:cubicBezTo>
                  <a:cubicBezTo>
                    <a:pt x="1" y="30"/>
                    <a:pt x="23" y="45"/>
                    <a:pt x="30" y="60"/>
                  </a:cubicBezTo>
                  <a:cubicBezTo>
                    <a:pt x="35" y="64"/>
                    <a:pt x="35" y="64"/>
                    <a:pt x="38" y="64"/>
                  </a:cubicBezTo>
                  <a:cubicBezTo>
                    <a:pt x="64" y="64"/>
                    <a:pt x="75" y="38"/>
                    <a:pt x="94" y="30"/>
                  </a:cubicBezTo>
                  <a:cubicBezTo>
                    <a:pt x="128" y="45"/>
                    <a:pt x="116" y="101"/>
                    <a:pt x="161" y="101"/>
                  </a:cubicBezTo>
                  <a:cubicBezTo>
                    <a:pt x="169" y="93"/>
                    <a:pt x="173" y="90"/>
                    <a:pt x="176" y="83"/>
                  </a:cubicBezTo>
                  <a:cubicBezTo>
                    <a:pt x="176" y="45"/>
                    <a:pt x="142" y="30"/>
                    <a:pt x="120" y="11"/>
                  </a:cubicBezTo>
                  <a:cubicBezTo>
                    <a:pt x="109" y="4"/>
                    <a:pt x="94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3" name="Google Shape;8443;p6"/>
            <p:cNvSpPr/>
            <p:nvPr/>
          </p:nvSpPr>
          <p:spPr>
            <a:xfrm>
              <a:off x="-5354394" y="-1939749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56" y="0"/>
                  </a:moveTo>
                  <a:cubicBezTo>
                    <a:pt x="49" y="0"/>
                    <a:pt x="41" y="7"/>
                    <a:pt x="33" y="26"/>
                  </a:cubicBezTo>
                  <a:cubicBezTo>
                    <a:pt x="26" y="41"/>
                    <a:pt x="23" y="60"/>
                    <a:pt x="19" y="79"/>
                  </a:cubicBezTo>
                  <a:cubicBezTo>
                    <a:pt x="11" y="105"/>
                    <a:pt x="0" y="135"/>
                    <a:pt x="41" y="138"/>
                  </a:cubicBezTo>
                  <a:lnTo>
                    <a:pt x="52" y="138"/>
                  </a:lnTo>
                  <a:cubicBezTo>
                    <a:pt x="83" y="138"/>
                    <a:pt x="97" y="124"/>
                    <a:pt x="90" y="90"/>
                  </a:cubicBezTo>
                  <a:lnTo>
                    <a:pt x="86" y="90"/>
                  </a:lnTo>
                  <a:cubicBezTo>
                    <a:pt x="64" y="90"/>
                    <a:pt x="52" y="71"/>
                    <a:pt x="49" y="52"/>
                  </a:cubicBezTo>
                  <a:cubicBezTo>
                    <a:pt x="49" y="30"/>
                    <a:pt x="67" y="26"/>
                    <a:pt x="86" y="26"/>
                  </a:cubicBezTo>
                  <a:lnTo>
                    <a:pt x="86" y="23"/>
                  </a:lnTo>
                  <a:cubicBezTo>
                    <a:pt x="75" y="12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4" name="Google Shape;8444;p6"/>
            <p:cNvSpPr/>
            <p:nvPr/>
          </p:nvSpPr>
          <p:spPr>
            <a:xfrm>
              <a:off x="-5309414" y="-1912818"/>
              <a:ext cx="6781" cy="5587"/>
            </a:xfrm>
            <a:custGeom>
              <a:avLst/>
              <a:gdLst/>
              <a:ahLst/>
              <a:cxnLst/>
              <a:rect l="l" t="t" r="r" b="b"/>
              <a:pathLst>
                <a:path w="142" h="117" extrusionOk="0">
                  <a:moveTo>
                    <a:pt x="142" y="0"/>
                  </a:moveTo>
                  <a:cubicBezTo>
                    <a:pt x="109" y="4"/>
                    <a:pt x="90" y="49"/>
                    <a:pt x="52" y="49"/>
                  </a:cubicBezTo>
                  <a:cubicBezTo>
                    <a:pt x="49" y="49"/>
                    <a:pt x="41" y="49"/>
                    <a:pt x="33" y="45"/>
                  </a:cubicBezTo>
                  <a:cubicBezTo>
                    <a:pt x="23" y="45"/>
                    <a:pt x="11" y="45"/>
                    <a:pt x="0" y="49"/>
                  </a:cubicBezTo>
                  <a:cubicBezTo>
                    <a:pt x="15" y="68"/>
                    <a:pt x="30" y="87"/>
                    <a:pt x="45" y="105"/>
                  </a:cubicBezTo>
                  <a:cubicBezTo>
                    <a:pt x="52" y="113"/>
                    <a:pt x="60" y="116"/>
                    <a:pt x="67" y="116"/>
                  </a:cubicBezTo>
                  <a:cubicBezTo>
                    <a:pt x="75" y="116"/>
                    <a:pt x="78" y="116"/>
                    <a:pt x="83" y="105"/>
                  </a:cubicBezTo>
                  <a:cubicBezTo>
                    <a:pt x="97" y="71"/>
                    <a:pt x="142" y="53"/>
                    <a:pt x="142" y="9"/>
                  </a:cubicBezTo>
                  <a:lnTo>
                    <a:pt x="14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5" name="Google Shape;8445;p6"/>
            <p:cNvSpPr/>
            <p:nvPr/>
          </p:nvSpPr>
          <p:spPr>
            <a:xfrm>
              <a:off x="-5336011" y="-1933875"/>
              <a:ext cx="4489" cy="3820"/>
            </a:xfrm>
            <a:custGeom>
              <a:avLst/>
              <a:gdLst/>
              <a:ahLst/>
              <a:cxnLst/>
              <a:rect l="l" t="t" r="r" b="b"/>
              <a:pathLst>
                <a:path w="94" h="80" extrusionOk="0">
                  <a:moveTo>
                    <a:pt x="57" y="1"/>
                  </a:moveTo>
                  <a:cubicBezTo>
                    <a:pt x="30" y="5"/>
                    <a:pt x="7" y="8"/>
                    <a:pt x="0" y="38"/>
                  </a:cubicBezTo>
                  <a:cubicBezTo>
                    <a:pt x="7" y="60"/>
                    <a:pt x="26" y="75"/>
                    <a:pt x="48" y="79"/>
                  </a:cubicBezTo>
                  <a:lnTo>
                    <a:pt x="57" y="79"/>
                  </a:lnTo>
                  <a:cubicBezTo>
                    <a:pt x="83" y="79"/>
                    <a:pt x="86" y="53"/>
                    <a:pt x="90" y="31"/>
                  </a:cubicBezTo>
                  <a:cubicBezTo>
                    <a:pt x="93" y="8"/>
                    <a:pt x="79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6" name="Google Shape;8446;p6"/>
            <p:cNvSpPr/>
            <p:nvPr/>
          </p:nvSpPr>
          <p:spPr>
            <a:xfrm>
              <a:off x="-5346181" y="-1949251"/>
              <a:ext cx="7879" cy="6160"/>
            </a:xfrm>
            <a:custGeom>
              <a:avLst/>
              <a:gdLst/>
              <a:ahLst/>
              <a:cxnLst/>
              <a:rect l="l" t="t" r="r" b="b"/>
              <a:pathLst>
                <a:path w="165" h="129" extrusionOk="0">
                  <a:moveTo>
                    <a:pt x="113" y="1"/>
                  </a:moveTo>
                  <a:cubicBezTo>
                    <a:pt x="68" y="35"/>
                    <a:pt x="0" y="35"/>
                    <a:pt x="0" y="106"/>
                  </a:cubicBezTo>
                  <a:cubicBezTo>
                    <a:pt x="26" y="83"/>
                    <a:pt x="49" y="46"/>
                    <a:pt x="86" y="46"/>
                  </a:cubicBezTo>
                  <a:lnTo>
                    <a:pt x="97" y="46"/>
                  </a:lnTo>
                  <a:cubicBezTo>
                    <a:pt x="120" y="54"/>
                    <a:pt x="127" y="94"/>
                    <a:pt x="130" y="128"/>
                  </a:cubicBezTo>
                  <a:cubicBezTo>
                    <a:pt x="165" y="80"/>
                    <a:pt x="123" y="46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7" name="Google Shape;8447;p6"/>
            <p:cNvSpPr/>
            <p:nvPr/>
          </p:nvSpPr>
          <p:spPr>
            <a:xfrm>
              <a:off x="-5318343" y="-1922272"/>
              <a:ext cx="4345" cy="5396"/>
            </a:xfrm>
            <a:custGeom>
              <a:avLst/>
              <a:gdLst/>
              <a:ahLst/>
              <a:cxnLst/>
              <a:rect l="l" t="t" r="r" b="b"/>
              <a:pathLst>
                <a:path w="91" h="113" extrusionOk="0">
                  <a:moveTo>
                    <a:pt x="75" y="0"/>
                  </a:moveTo>
                  <a:cubicBezTo>
                    <a:pt x="56" y="27"/>
                    <a:pt x="1" y="0"/>
                    <a:pt x="1" y="53"/>
                  </a:cubicBezTo>
                  <a:cubicBezTo>
                    <a:pt x="15" y="60"/>
                    <a:pt x="27" y="67"/>
                    <a:pt x="23" y="90"/>
                  </a:cubicBezTo>
                  <a:cubicBezTo>
                    <a:pt x="15" y="112"/>
                    <a:pt x="34" y="112"/>
                    <a:pt x="49" y="112"/>
                  </a:cubicBezTo>
                  <a:cubicBezTo>
                    <a:pt x="49" y="83"/>
                    <a:pt x="90" y="67"/>
                    <a:pt x="79" y="31"/>
                  </a:cubicBezTo>
                  <a:cubicBezTo>
                    <a:pt x="75" y="19"/>
                    <a:pt x="75" y="12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8" name="Google Shape;8448;p6"/>
            <p:cNvSpPr/>
            <p:nvPr/>
          </p:nvSpPr>
          <p:spPr>
            <a:xfrm>
              <a:off x="-5365663" y="-1932109"/>
              <a:ext cx="7544" cy="5778"/>
            </a:xfrm>
            <a:custGeom>
              <a:avLst/>
              <a:gdLst/>
              <a:ahLst/>
              <a:cxnLst/>
              <a:rect l="l" t="t" r="r" b="b"/>
              <a:pathLst>
                <a:path w="158" h="121" extrusionOk="0">
                  <a:moveTo>
                    <a:pt x="64" y="1"/>
                  </a:moveTo>
                  <a:cubicBezTo>
                    <a:pt x="45" y="9"/>
                    <a:pt x="34" y="35"/>
                    <a:pt x="8" y="35"/>
                  </a:cubicBezTo>
                  <a:cubicBezTo>
                    <a:pt x="5" y="35"/>
                    <a:pt x="5" y="35"/>
                    <a:pt x="0" y="31"/>
                  </a:cubicBezTo>
                  <a:lnTo>
                    <a:pt x="0" y="31"/>
                  </a:lnTo>
                  <a:cubicBezTo>
                    <a:pt x="34" y="68"/>
                    <a:pt x="105" y="57"/>
                    <a:pt x="120" y="121"/>
                  </a:cubicBezTo>
                  <a:cubicBezTo>
                    <a:pt x="124" y="121"/>
                    <a:pt x="128" y="116"/>
                    <a:pt x="135" y="116"/>
                  </a:cubicBezTo>
                  <a:cubicBezTo>
                    <a:pt x="157" y="102"/>
                    <a:pt x="135" y="87"/>
                    <a:pt x="131" y="72"/>
                  </a:cubicBezTo>
                  <a:cubicBezTo>
                    <a:pt x="86" y="72"/>
                    <a:pt x="98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9" name="Google Shape;8449;p6"/>
            <p:cNvSpPr/>
            <p:nvPr/>
          </p:nvSpPr>
          <p:spPr>
            <a:xfrm>
              <a:off x="-5302108" y="-1918022"/>
              <a:ext cx="5921" cy="4727"/>
            </a:xfrm>
            <a:custGeom>
              <a:avLst/>
              <a:gdLst/>
              <a:ahLst/>
              <a:cxnLst/>
              <a:rect l="l" t="t" r="r" b="b"/>
              <a:pathLst>
                <a:path w="124" h="99" extrusionOk="0">
                  <a:moveTo>
                    <a:pt x="94" y="1"/>
                  </a:moveTo>
                  <a:cubicBezTo>
                    <a:pt x="53" y="1"/>
                    <a:pt x="34" y="50"/>
                    <a:pt x="1" y="68"/>
                  </a:cubicBezTo>
                  <a:cubicBezTo>
                    <a:pt x="4" y="76"/>
                    <a:pt x="4" y="87"/>
                    <a:pt x="4" y="99"/>
                  </a:cubicBezTo>
                  <a:cubicBezTo>
                    <a:pt x="34" y="57"/>
                    <a:pt x="105" y="68"/>
                    <a:pt x="123" y="9"/>
                  </a:cubicBezTo>
                  <a:lnTo>
                    <a:pt x="120" y="9"/>
                  </a:lnTo>
                  <a:cubicBezTo>
                    <a:pt x="113" y="1"/>
                    <a:pt x="101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0" name="Google Shape;8450;p6"/>
            <p:cNvSpPr/>
            <p:nvPr/>
          </p:nvSpPr>
          <p:spPr>
            <a:xfrm>
              <a:off x="-5336202" y="-1945288"/>
              <a:ext cx="4154" cy="3438"/>
            </a:xfrm>
            <a:custGeom>
              <a:avLst/>
              <a:gdLst/>
              <a:ahLst/>
              <a:cxnLst/>
              <a:rect l="l" t="t" r="r" b="b"/>
              <a:pathLst>
                <a:path w="87" h="72" extrusionOk="0">
                  <a:moveTo>
                    <a:pt x="75" y="0"/>
                  </a:moveTo>
                  <a:cubicBezTo>
                    <a:pt x="0" y="8"/>
                    <a:pt x="0" y="8"/>
                    <a:pt x="4" y="71"/>
                  </a:cubicBezTo>
                  <a:lnTo>
                    <a:pt x="8" y="71"/>
                  </a:lnTo>
                  <a:cubicBezTo>
                    <a:pt x="52" y="71"/>
                    <a:pt x="87" y="56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1" name="Google Shape;8451;p6"/>
            <p:cNvSpPr/>
            <p:nvPr/>
          </p:nvSpPr>
          <p:spPr>
            <a:xfrm>
              <a:off x="-5326222" y="-1929244"/>
              <a:ext cx="4345" cy="4011"/>
            </a:xfrm>
            <a:custGeom>
              <a:avLst/>
              <a:gdLst/>
              <a:ahLst/>
              <a:cxnLst/>
              <a:rect l="l" t="t" r="r" b="b"/>
              <a:pathLst>
                <a:path w="91" h="84" extrusionOk="0">
                  <a:moveTo>
                    <a:pt x="53" y="1"/>
                  </a:moveTo>
                  <a:cubicBezTo>
                    <a:pt x="45" y="27"/>
                    <a:pt x="0" y="49"/>
                    <a:pt x="42" y="83"/>
                  </a:cubicBezTo>
                  <a:cubicBezTo>
                    <a:pt x="64" y="79"/>
                    <a:pt x="87" y="79"/>
                    <a:pt x="87" y="49"/>
                  </a:cubicBezTo>
                  <a:cubicBezTo>
                    <a:pt x="87" y="27"/>
                    <a:pt x="90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2" name="Google Shape;8452;p6"/>
            <p:cNvSpPr/>
            <p:nvPr/>
          </p:nvSpPr>
          <p:spPr>
            <a:xfrm>
              <a:off x="-5337443" y="-1946529"/>
              <a:ext cx="4823" cy="4679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49" y="0"/>
                  </a:moveTo>
                  <a:cubicBezTo>
                    <a:pt x="42" y="0"/>
                    <a:pt x="30" y="4"/>
                    <a:pt x="23" y="15"/>
                  </a:cubicBezTo>
                  <a:cubicBezTo>
                    <a:pt x="0" y="37"/>
                    <a:pt x="0" y="71"/>
                    <a:pt x="30" y="97"/>
                  </a:cubicBezTo>
                  <a:cubicBezTo>
                    <a:pt x="26" y="34"/>
                    <a:pt x="26" y="34"/>
                    <a:pt x="101" y="26"/>
                  </a:cubicBezTo>
                  <a:cubicBezTo>
                    <a:pt x="87" y="15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3" name="Google Shape;8453;p6"/>
            <p:cNvSpPr/>
            <p:nvPr/>
          </p:nvSpPr>
          <p:spPr>
            <a:xfrm>
              <a:off x="-5314428" y="-1888370"/>
              <a:ext cx="3820" cy="2197"/>
            </a:xfrm>
            <a:custGeom>
              <a:avLst/>
              <a:gdLst/>
              <a:ahLst/>
              <a:cxnLst/>
              <a:rect l="l" t="t" r="r" b="b"/>
              <a:pathLst>
                <a:path w="80" h="46" extrusionOk="0">
                  <a:moveTo>
                    <a:pt x="79" y="1"/>
                  </a:moveTo>
                  <a:lnTo>
                    <a:pt x="79" y="1"/>
                  </a:lnTo>
                  <a:cubicBezTo>
                    <a:pt x="64" y="4"/>
                    <a:pt x="49" y="12"/>
                    <a:pt x="31" y="20"/>
                  </a:cubicBezTo>
                  <a:cubicBezTo>
                    <a:pt x="26" y="35"/>
                    <a:pt x="15" y="35"/>
                    <a:pt x="0" y="38"/>
                  </a:cubicBezTo>
                  <a:cubicBezTo>
                    <a:pt x="8" y="42"/>
                    <a:pt x="15" y="42"/>
                    <a:pt x="23" y="42"/>
                  </a:cubicBezTo>
                  <a:cubicBezTo>
                    <a:pt x="26" y="46"/>
                    <a:pt x="31" y="46"/>
                    <a:pt x="34" y="46"/>
                  </a:cubicBezTo>
                  <a:cubicBezTo>
                    <a:pt x="53" y="46"/>
                    <a:pt x="64" y="30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4" name="Google Shape;8454;p6"/>
            <p:cNvSpPr/>
            <p:nvPr/>
          </p:nvSpPr>
          <p:spPr>
            <a:xfrm>
              <a:off x="-5416374" y="-1928718"/>
              <a:ext cx="24543" cy="22777"/>
            </a:xfrm>
            <a:custGeom>
              <a:avLst/>
              <a:gdLst/>
              <a:ahLst/>
              <a:cxnLst/>
              <a:rect l="l" t="t" r="r" b="b"/>
              <a:pathLst>
                <a:path w="514" h="477" extrusionOk="0">
                  <a:moveTo>
                    <a:pt x="98" y="1"/>
                  </a:moveTo>
                  <a:lnTo>
                    <a:pt x="98" y="1"/>
                  </a:lnTo>
                  <a:cubicBezTo>
                    <a:pt x="125" y="42"/>
                    <a:pt x="98" y="95"/>
                    <a:pt x="125" y="135"/>
                  </a:cubicBezTo>
                  <a:cubicBezTo>
                    <a:pt x="132" y="150"/>
                    <a:pt x="143" y="166"/>
                    <a:pt x="125" y="176"/>
                  </a:cubicBezTo>
                  <a:cubicBezTo>
                    <a:pt x="113" y="185"/>
                    <a:pt x="102" y="192"/>
                    <a:pt x="91" y="192"/>
                  </a:cubicBezTo>
                  <a:cubicBezTo>
                    <a:pt x="87" y="192"/>
                    <a:pt x="83" y="192"/>
                    <a:pt x="80" y="188"/>
                  </a:cubicBezTo>
                  <a:cubicBezTo>
                    <a:pt x="65" y="180"/>
                    <a:pt x="57" y="166"/>
                    <a:pt x="65" y="150"/>
                  </a:cubicBezTo>
                  <a:cubicBezTo>
                    <a:pt x="72" y="132"/>
                    <a:pt x="68" y="117"/>
                    <a:pt x="49" y="113"/>
                  </a:cubicBezTo>
                  <a:lnTo>
                    <a:pt x="46" y="113"/>
                  </a:lnTo>
                  <a:cubicBezTo>
                    <a:pt x="30" y="113"/>
                    <a:pt x="23" y="128"/>
                    <a:pt x="16" y="143"/>
                  </a:cubicBezTo>
                  <a:cubicBezTo>
                    <a:pt x="4" y="173"/>
                    <a:pt x="20" y="207"/>
                    <a:pt x="1" y="233"/>
                  </a:cubicBezTo>
                  <a:lnTo>
                    <a:pt x="1" y="237"/>
                  </a:lnTo>
                  <a:cubicBezTo>
                    <a:pt x="16" y="233"/>
                    <a:pt x="30" y="233"/>
                    <a:pt x="49" y="233"/>
                  </a:cubicBezTo>
                  <a:cubicBezTo>
                    <a:pt x="57" y="229"/>
                    <a:pt x="68" y="229"/>
                    <a:pt x="80" y="229"/>
                  </a:cubicBezTo>
                  <a:cubicBezTo>
                    <a:pt x="120" y="211"/>
                    <a:pt x="143" y="199"/>
                    <a:pt x="161" y="199"/>
                  </a:cubicBezTo>
                  <a:cubicBezTo>
                    <a:pt x="187" y="199"/>
                    <a:pt x="203" y="214"/>
                    <a:pt x="240" y="240"/>
                  </a:cubicBezTo>
                  <a:cubicBezTo>
                    <a:pt x="282" y="274"/>
                    <a:pt x="289" y="349"/>
                    <a:pt x="266" y="409"/>
                  </a:cubicBezTo>
                  <a:cubicBezTo>
                    <a:pt x="255" y="442"/>
                    <a:pt x="210" y="442"/>
                    <a:pt x="196" y="472"/>
                  </a:cubicBezTo>
                  <a:lnTo>
                    <a:pt x="196" y="476"/>
                  </a:lnTo>
                  <a:lnTo>
                    <a:pt x="199" y="476"/>
                  </a:lnTo>
                  <a:cubicBezTo>
                    <a:pt x="232" y="476"/>
                    <a:pt x="263" y="464"/>
                    <a:pt x="292" y="446"/>
                  </a:cubicBezTo>
                  <a:cubicBezTo>
                    <a:pt x="318" y="427"/>
                    <a:pt x="277" y="401"/>
                    <a:pt x="296" y="382"/>
                  </a:cubicBezTo>
                  <a:cubicBezTo>
                    <a:pt x="322" y="349"/>
                    <a:pt x="282" y="311"/>
                    <a:pt x="300" y="278"/>
                  </a:cubicBezTo>
                  <a:lnTo>
                    <a:pt x="300" y="278"/>
                  </a:lnTo>
                  <a:cubicBezTo>
                    <a:pt x="334" y="292"/>
                    <a:pt x="360" y="297"/>
                    <a:pt x="382" y="297"/>
                  </a:cubicBezTo>
                  <a:cubicBezTo>
                    <a:pt x="434" y="297"/>
                    <a:pt x="468" y="270"/>
                    <a:pt x="475" y="214"/>
                  </a:cubicBezTo>
                  <a:lnTo>
                    <a:pt x="475" y="214"/>
                  </a:lnTo>
                  <a:cubicBezTo>
                    <a:pt x="439" y="255"/>
                    <a:pt x="412" y="278"/>
                    <a:pt x="382" y="278"/>
                  </a:cubicBezTo>
                  <a:cubicBezTo>
                    <a:pt x="371" y="278"/>
                    <a:pt x="356" y="270"/>
                    <a:pt x="341" y="259"/>
                  </a:cubicBezTo>
                  <a:cubicBezTo>
                    <a:pt x="315" y="240"/>
                    <a:pt x="292" y="221"/>
                    <a:pt x="304" y="180"/>
                  </a:cubicBezTo>
                  <a:cubicBezTo>
                    <a:pt x="318" y="140"/>
                    <a:pt x="360" y="109"/>
                    <a:pt x="401" y="109"/>
                  </a:cubicBezTo>
                  <a:cubicBezTo>
                    <a:pt x="442" y="109"/>
                    <a:pt x="465" y="128"/>
                    <a:pt x="472" y="166"/>
                  </a:cubicBezTo>
                  <a:cubicBezTo>
                    <a:pt x="475" y="180"/>
                    <a:pt x="475" y="199"/>
                    <a:pt x="475" y="214"/>
                  </a:cubicBezTo>
                  <a:cubicBezTo>
                    <a:pt x="510" y="199"/>
                    <a:pt x="513" y="166"/>
                    <a:pt x="498" y="140"/>
                  </a:cubicBezTo>
                  <a:cubicBezTo>
                    <a:pt x="487" y="109"/>
                    <a:pt x="457" y="95"/>
                    <a:pt x="423" y="90"/>
                  </a:cubicBezTo>
                  <a:lnTo>
                    <a:pt x="405" y="90"/>
                  </a:lnTo>
                  <a:cubicBezTo>
                    <a:pt x="360" y="90"/>
                    <a:pt x="318" y="98"/>
                    <a:pt x="292" y="143"/>
                  </a:cubicBezTo>
                  <a:cubicBezTo>
                    <a:pt x="285" y="154"/>
                    <a:pt x="266" y="169"/>
                    <a:pt x="255" y="169"/>
                  </a:cubicBezTo>
                  <a:cubicBezTo>
                    <a:pt x="248" y="169"/>
                    <a:pt x="240" y="162"/>
                    <a:pt x="240" y="150"/>
                  </a:cubicBezTo>
                  <a:cubicBezTo>
                    <a:pt x="237" y="54"/>
                    <a:pt x="161" y="38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5" name="Google Shape;8455;p6"/>
            <p:cNvSpPr/>
            <p:nvPr/>
          </p:nvSpPr>
          <p:spPr>
            <a:xfrm>
              <a:off x="-5427070" y="-1959231"/>
              <a:ext cx="20246" cy="15567"/>
            </a:xfrm>
            <a:custGeom>
              <a:avLst/>
              <a:gdLst/>
              <a:ahLst/>
              <a:cxnLst/>
              <a:rect l="l" t="t" r="r" b="b"/>
              <a:pathLst>
                <a:path w="424" h="326" extrusionOk="0">
                  <a:moveTo>
                    <a:pt x="173" y="1"/>
                  </a:moveTo>
                  <a:lnTo>
                    <a:pt x="173" y="4"/>
                  </a:lnTo>
                  <a:cubicBezTo>
                    <a:pt x="187" y="34"/>
                    <a:pt x="187" y="68"/>
                    <a:pt x="165" y="98"/>
                  </a:cubicBezTo>
                  <a:cubicBezTo>
                    <a:pt x="165" y="101"/>
                    <a:pt x="169" y="106"/>
                    <a:pt x="169" y="106"/>
                  </a:cubicBezTo>
                  <a:cubicBezTo>
                    <a:pt x="192" y="139"/>
                    <a:pt x="192" y="184"/>
                    <a:pt x="165" y="199"/>
                  </a:cubicBezTo>
                  <a:cubicBezTo>
                    <a:pt x="158" y="203"/>
                    <a:pt x="154" y="206"/>
                    <a:pt x="150" y="206"/>
                  </a:cubicBezTo>
                  <a:cubicBezTo>
                    <a:pt x="124" y="206"/>
                    <a:pt x="128" y="158"/>
                    <a:pt x="106" y="151"/>
                  </a:cubicBezTo>
                  <a:cubicBezTo>
                    <a:pt x="97" y="173"/>
                    <a:pt x="83" y="184"/>
                    <a:pt x="61" y="187"/>
                  </a:cubicBezTo>
                  <a:cubicBezTo>
                    <a:pt x="49" y="213"/>
                    <a:pt x="23" y="222"/>
                    <a:pt x="1" y="236"/>
                  </a:cubicBezTo>
                  <a:cubicBezTo>
                    <a:pt x="1" y="248"/>
                    <a:pt x="1" y="258"/>
                    <a:pt x="4" y="270"/>
                  </a:cubicBezTo>
                  <a:cubicBezTo>
                    <a:pt x="12" y="270"/>
                    <a:pt x="23" y="270"/>
                    <a:pt x="35" y="266"/>
                  </a:cubicBezTo>
                  <a:cubicBezTo>
                    <a:pt x="53" y="258"/>
                    <a:pt x="68" y="255"/>
                    <a:pt x="75" y="255"/>
                  </a:cubicBezTo>
                  <a:cubicBezTo>
                    <a:pt x="90" y="255"/>
                    <a:pt x="90" y="274"/>
                    <a:pt x="87" y="326"/>
                  </a:cubicBezTo>
                  <a:cubicBezTo>
                    <a:pt x="150" y="311"/>
                    <a:pt x="199" y="277"/>
                    <a:pt x="240" y="229"/>
                  </a:cubicBezTo>
                  <a:cubicBezTo>
                    <a:pt x="254" y="210"/>
                    <a:pt x="273" y="199"/>
                    <a:pt x="259" y="173"/>
                  </a:cubicBezTo>
                  <a:cubicBezTo>
                    <a:pt x="240" y="135"/>
                    <a:pt x="281" y="128"/>
                    <a:pt x="296" y="113"/>
                  </a:cubicBezTo>
                  <a:cubicBezTo>
                    <a:pt x="304" y="106"/>
                    <a:pt x="307" y="101"/>
                    <a:pt x="315" y="101"/>
                  </a:cubicBezTo>
                  <a:cubicBezTo>
                    <a:pt x="326" y="101"/>
                    <a:pt x="337" y="113"/>
                    <a:pt x="349" y="124"/>
                  </a:cubicBezTo>
                  <a:cubicBezTo>
                    <a:pt x="359" y="139"/>
                    <a:pt x="371" y="146"/>
                    <a:pt x="385" y="146"/>
                  </a:cubicBezTo>
                  <a:cubicBezTo>
                    <a:pt x="397" y="146"/>
                    <a:pt x="408" y="139"/>
                    <a:pt x="423" y="128"/>
                  </a:cubicBezTo>
                  <a:cubicBezTo>
                    <a:pt x="349" y="113"/>
                    <a:pt x="349" y="113"/>
                    <a:pt x="382" y="34"/>
                  </a:cubicBezTo>
                  <a:lnTo>
                    <a:pt x="382" y="34"/>
                  </a:lnTo>
                  <a:cubicBezTo>
                    <a:pt x="352" y="49"/>
                    <a:pt x="322" y="61"/>
                    <a:pt x="296" y="61"/>
                  </a:cubicBezTo>
                  <a:cubicBezTo>
                    <a:pt x="266" y="61"/>
                    <a:pt x="237" y="49"/>
                    <a:pt x="206" y="16"/>
                  </a:cubicBezTo>
                  <a:cubicBezTo>
                    <a:pt x="199" y="8"/>
                    <a:pt x="184" y="4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6" name="Google Shape;8456;p6"/>
            <p:cNvSpPr/>
            <p:nvPr/>
          </p:nvSpPr>
          <p:spPr>
            <a:xfrm>
              <a:off x="-5438291" y="-1922081"/>
              <a:ext cx="16283" cy="11603"/>
            </a:xfrm>
            <a:custGeom>
              <a:avLst/>
              <a:gdLst/>
              <a:ahLst/>
              <a:cxnLst/>
              <a:rect l="l" t="t" r="r" b="b"/>
              <a:pathLst>
                <a:path w="341" h="243" extrusionOk="0">
                  <a:moveTo>
                    <a:pt x="254" y="1"/>
                  </a:moveTo>
                  <a:cubicBezTo>
                    <a:pt x="187" y="11"/>
                    <a:pt x="123" y="30"/>
                    <a:pt x="56" y="46"/>
                  </a:cubicBezTo>
                  <a:lnTo>
                    <a:pt x="56" y="49"/>
                  </a:lnTo>
                  <a:cubicBezTo>
                    <a:pt x="75" y="53"/>
                    <a:pt x="90" y="63"/>
                    <a:pt x="94" y="86"/>
                  </a:cubicBezTo>
                  <a:cubicBezTo>
                    <a:pt x="94" y="105"/>
                    <a:pt x="94" y="120"/>
                    <a:pt x="79" y="135"/>
                  </a:cubicBezTo>
                  <a:cubicBezTo>
                    <a:pt x="71" y="139"/>
                    <a:pt x="68" y="139"/>
                    <a:pt x="63" y="139"/>
                  </a:cubicBezTo>
                  <a:cubicBezTo>
                    <a:pt x="53" y="139"/>
                    <a:pt x="45" y="131"/>
                    <a:pt x="37" y="124"/>
                  </a:cubicBezTo>
                  <a:cubicBezTo>
                    <a:pt x="27" y="116"/>
                    <a:pt x="15" y="113"/>
                    <a:pt x="1" y="113"/>
                  </a:cubicBezTo>
                  <a:lnTo>
                    <a:pt x="1" y="116"/>
                  </a:lnTo>
                  <a:cubicBezTo>
                    <a:pt x="23" y="142"/>
                    <a:pt x="37" y="176"/>
                    <a:pt x="53" y="206"/>
                  </a:cubicBezTo>
                  <a:cubicBezTo>
                    <a:pt x="60" y="203"/>
                    <a:pt x="63" y="203"/>
                    <a:pt x="68" y="198"/>
                  </a:cubicBezTo>
                  <a:cubicBezTo>
                    <a:pt x="101" y="180"/>
                    <a:pt x="120" y="168"/>
                    <a:pt x="135" y="168"/>
                  </a:cubicBezTo>
                  <a:cubicBezTo>
                    <a:pt x="161" y="168"/>
                    <a:pt x="172" y="191"/>
                    <a:pt x="198" y="243"/>
                  </a:cubicBezTo>
                  <a:cubicBezTo>
                    <a:pt x="239" y="220"/>
                    <a:pt x="273" y="198"/>
                    <a:pt x="288" y="158"/>
                  </a:cubicBezTo>
                  <a:lnTo>
                    <a:pt x="288" y="158"/>
                  </a:lnTo>
                  <a:cubicBezTo>
                    <a:pt x="270" y="161"/>
                    <a:pt x="254" y="168"/>
                    <a:pt x="236" y="168"/>
                  </a:cubicBezTo>
                  <a:cubicBezTo>
                    <a:pt x="232" y="168"/>
                    <a:pt x="232" y="168"/>
                    <a:pt x="228" y="165"/>
                  </a:cubicBezTo>
                  <a:cubicBezTo>
                    <a:pt x="194" y="161"/>
                    <a:pt x="158" y="158"/>
                    <a:pt x="146" y="116"/>
                  </a:cubicBezTo>
                  <a:cubicBezTo>
                    <a:pt x="142" y="98"/>
                    <a:pt x="206" y="37"/>
                    <a:pt x="228" y="34"/>
                  </a:cubicBezTo>
                  <a:cubicBezTo>
                    <a:pt x="236" y="34"/>
                    <a:pt x="239" y="30"/>
                    <a:pt x="247" y="30"/>
                  </a:cubicBezTo>
                  <a:cubicBezTo>
                    <a:pt x="280" y="30"/>
                    <a:pt x="299" y="49"/>
                    <a:pt x="299" y="94"/>
                  </a:cubicBezTo>
                  <a:cubicBezTo>
                    <a:pt x="303" y="108"/>
                    <a:pt x="306" y="127"/>
                    <a:pt x="288" y="139"/>
                  </a:cubicBezTo>
                  <a:lnTo>
                    <a:pt x="288" y="158"/>
                  </a:lnTo>
                  <a:cubicBezTo>
                    <a:pt x="325" y="150"/>
                    <a:pt x="341" y="131"/>
                    <a:pt x="325" y="98"/>
                  </a:cubicBezTo>
                  <a:cubicBezTo>
                    <a:pt x="318" y="79"/>
                    <a:pt x="315" y="56"/>
                    <a:pt x="310" y="37"/>
                  </a:cubicBezTo>
                  <a:cubicBezTo>
                    <a:pt x="306" y="11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7" name="Google Shape;8457;p6"/>
            <p:cNvSpPr/>
            <p:nvPr/>
          </p:nvSpPr>
          <p:spPr>
            <a:xfrm>
              <a:off x="-5452043" y="-1930485"/>
              <a:ext cx="14468" cy="8977"/>
            </a:xfrm>
            <a:custGeom>
              <a:avLst/>
              <a:gdLst/>
              <a:ahLst/>
              <a:cxnLst/>
              <a:rect l="l" t="t" r="r" b="b"/>
              <a:pathLst>
                <a:path w="303" h="188" extrusionOk="0">
                  <a:moveTo>
                    <a:pt x="296" y="1"/>
                  </a:moveTo>
                  <a:lnTo>
                    <a:pt x="296" y="1"/>
                  </a:lnTo>
                  <a:cubicBezTo>
                    <a:pt x="251" y="23"/>
                    <a:pt x="251" y="65"/>
                    <a:pt x="239" y="105"/>
                  </a:cubicBezTo>
                  <a:cubicBezTo>
                    <a:pt x="225" y="120"/>
                    <a:pt x="210" y="127"/>
                    <a:pt x="194" y="127"/>
                  </a:cubicBezTo>
                  <a:cubicBezTo>
                    <a:pt x="176" y="127"/>
                    <a:pt x="158" y="113"/>
                    <a:pt x="127" y="79"/>
                  </a:cubicBezTo>
                  <a:cubicBezTo>
                    <a:pt x="120" y="82"/>
                    <a:pt x="116" y="82"/>
                    <a:pt x="109" y="82"/>
                  </a:cubicBezTo>
                  <a:cubicBezTo>
                    <a:pt x="94" y="82"/>
                    <a:pt x="79" y="79"/>
                    <a:pt x="79" y="53"/>
                  </a:cubicBezTo>
                  <a:lnTo>
                    <a:pt x="71" y="53"/>
                  </a:lnTo>
                  <a:cubicBezTo>
                    <a:pt x="64" y="53"/>
                    <a:pt x="56" y="56"/>
                    <a:pt x="53" y="60"/>
                  </a:cubicBezTo>
                  <a:cubicBezTo>
                    <a:pt x="45" y="65"/>
                    <a:pt x="37" y="68"/>
                    <a:pt x="30" y="68"/>
                  </a:cubicBezTo>
                  <a:cubicBezTo>
                    <a:pt x="23" y="68"/>
                    <a:pt x="15" y="60"/>
                    <a:pt x="11" y="42"/>
                  </a:cubicBezTo>
                  <a:cubicBezTo>
                    <a:pt x="8" y="49"/>
                    <a:pt x="1" y="56"/>
                    <a:pt x="1" y="60"/>
                  </a:cubicBezTo>
                  <a:cubicBezTo>
                    <a:pt x="19" y="109"/>
                    <a:pt x="37" y="154"/>
                    <a:pt x="90" y="180"/>
                  </a:cubicBezTo>
                  <a:cubicBezTo>
                    <a:pt x="105" y="187"/>
                    <a:pt x="120" y="187"/>
                    <a:pt x="132" y="187"/>
                  </a:cubicBezTo>
                  <a:cubicBezTo>
                    <a:pt x="180" y="187"/>
                    <a:pt x="217" y="158"/>
                    <a:pt x="262" y="154"/>
                  </a:cubicBezTo>
                  <a:cubicBezTo>
                    <a:pt x="266" y="150"/>
                    <a:pt x="273" y="139"/>
                    <a:pt x="273" y="132"/>
                  </a:cubicBezTo>
                  <a:cubicBezTo>
                    <a:pt x="277" y="91"/>
                    <a:pt x="303" y="49"/>
                    <a:pt x="29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8" name="Google Shape;8458;p6"/>
            <p:cNvSpPr/>
            <p:nvPr/>
          </p:nvSpPr>
          <p:spPr>
            <a:xfrm>
              <a:off x="-5448319" y="-1937600"/>
              <a:ext cx="10410" cy="12128"/>
            </a:xfrm>
            <a:custGeom>
              <a:avLst/>
              <a:gdLst/>
              <a:ahLst/>
              <a:cxnLst/>
              <a:rect l="l" t="t" r="r" b="b"/>
              <a:pathLst>
                <a:path w="218" h="254" extrusionOk="0">
                  <a:moveTo>
                    <a:pt x="90" y="0"/>
                  </a:moveTo>
                  <a:cubicBezTo>
                    <a:pt x="71" y="34"/>
                    <a:pt x="23" y="12"/>
                    <a:pt x="4" y="41"/>
                  </a:cubicBezTo>
                  <a:lnTo>
                    <a:pt x="27" y="41"/>
                  </a:lnTo>
                  <a:cubicBezTo>
                    <a:pt x="98" y="41"/>
                    <a:pt x="113" y="109"/>
                    <a:pt x="143" y="157"/>
                  </a:cubicBezTo>
                  <a:lnTo>
                    <a:pt x="135" y="164"/>
                  </a:lnTo>
                  <a:lnTo>
                    <a:pt x="132" y="164"/>
                  </a:lnTo>
                  <a:cubicBezTo>
                    <a:pt x="121" y="157"/>
                    <a:pt x="106" y="157"/>
                    <a:pt x="94" y="157"/>
                  </a:cubicBezTo>
                  <a:cubicBezTo>
                    <a:pt x="57" y="157"/>
                    <a:pt x="31" y="183"/>
                    <a:pt x="1" y="202"/>
                  </a:cubicBezTo>
                  <a:cubicBezTo>
                    <a:pt x="1" y="228"/>
                    <a:pt x="16" y="231"/>
                    <a:pt x="31" y="231"/>
                  </a:cubicBezTo>
                  <a:cubicBezTo>
                    <a:pt x="38" y="231"/>
                    <a:pt x="42" y="231"/>
                    <a:pt x="49" y="228"/>
                  </a:cubicBezTo>
                  <a:cubicBezTo>
                    <a:pt x="68" y="209"/>
                    <a:pt x="83" y="198"/>
                    <a:pt x="94" y="198"/>
                  </a:cubicBezTo>
                  <a:cubicBezTo>
                    <a:pt x="106" y="198"/>
                    <a:pt x="116" y="205"/>
                    <a:pt x="128" y="224"/>
                  </a:cubicBezTo>
                  <a:cubicBezTo>
                    <a:pt x="139" y="236"/>
                    <a:pt x="147" y="247"/>
                    <a:pt x="161" y="254"/>
                  </a:cubicBezTo>
                  <a:cubicBezTo>
                    <a:pt x="173" y="214"/>
                    <a:pt x="173" y="172"/>
                    <a:pt x="218" y="150"/>
                  </a:cubicBezTo>
                  <a:cubicBezTo>
                    <a:pt x="211" y="112"/>
                    <a:pt x="180" y="90"/>
                    <a:pt x="161" y="60"/>
                  </a:cubicBezTo>
                  <a:cubicBezTo>
                    <a:pt x="143" y="38"/>
                    <a:pt x="109" y="22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9" name="Google Shape;8459;p6"/>
            <p:cNvSpPr/>
            <p:nvPr/>
          </p:nvSpPr>
          <p:spPr>
            <a:xfrm>
              <a:off x="-5440106" y="-1912245"/>
              <a:ext cx="8977" cy="13227"/>
            </a:xfrm>
            <a:custGeom>
              <a:avLst/>
              <a:gdLst/>
              <a:ahLst/>
              <a:cxnLst/>
              <a:rect l="l" t="t" r="r" b="b"/>
              <a:pathLst>
                <a:path w="188" h="277" extrusionOk="0">
                  <a:moveTo>
                    <a:pt x="91" y="0"/>
                  </a:moveTo>
                  <a:cubicBezTo>
                    <a:pt x="39" y="45"/>
                    <a:pt x="1" y="93"/>
                    <a:pt x="39" y="168"/>
                  </a:cubicBezTo>
                  <a:cubicBezTo>
                    <a:pt x="46" y="180"/>
                    <a:pt x="42" y="190"/>
                    <a:pt x="42" y="202"/>
                  </a:cubicBezTo>
                  <a:cubicBezTo>
                    <a:pt x="42" y="254"/>
                    <a:pt x="53" y="276"/>
                    <a:pt x="83" y="276"/>
                  </a:cubicBezTo>
                  <a:cubicBezTo>
                    <a:pt x="94" y="276"/>
                    <a:pt x="109" y="273"/>
                    <a:pt x="128" y="266"/>
                  </a:cubicBezTo>
                  <a:cubicBezTo>
                    <a:pt x="151" y="258"/>
                    <a:pt x="177" y="254"/>
                    <a:pt x="187" y="232"/>
                  </a:cubicBezTo>
                  <a:lnTo>
                    <a:pt x="187" y="232"/>
                  </a:lnTo>
                  <a:cubicBezTo>
                    <a:pt x="173" y="235"/>
                    <a:pt x="158" y="235"/>
                    <a:pt x="143" y="235"/>
                  </a:cubicBezTo>
                  <a:cubicBezTo>
                    <a:pt x="135" y="239"/>
                    <a:pt x="128" y="243"/>
                    <a:pt x="124" y="243"/>
                  </a:cubicBezTo>
                  <a:lnTo>
                    <a:pt x="113" y="243"/>
                  </a:lnTo>
                  <a:cubicBezTo>
                    <a:pt x="106" y="243"/>
                    <a:pt x="101" y="243"/>
                    <a:pt x="98" y="247"/>
                  </a:cubicBezTo>
                  <a:lnTo>
                    <a:pt x="83" y="247"/>
                  </a:lnTo>
                  <a:cubicBezTo>
                    <a:pt x="75" y="247"/>
                    <a:pt x="68" y="243"/>
                    <a:pt x="65" y="239"/>
                  </a:cubicBezTo>
                  <a:cubicBezTo>
                    <a:pt x="53" y="221"/>
                    <a:pt x="65" y="198"/>
                    <a:pt x="83" y="187"/>
                  </a:cubicBezTo>
                  <a:cubicBezTo>
                    <a:pt x="109" y="171"/>
                    <a:pt x="91" y="123"/>
                    <a:pt x="132" y="123"/>
                  </a:cubicBezTo>
                  <a:cubicBezTo>
                    <a:pt x="135" y="119"/>
                    <a:pt x="135" y="112"/>
                    <a:pt x="135" y="109"/>
                  </a:cubicBezTo>
                  <a:cubicBezTo>
                    <a:pt x="124" y="97"/>
                    <a:pt x="117" y="75"/>
                    <a:pt x="106" y="71"/>
                  </a:cubicBezTo>
                  <a:cubicBezTo>
                    <a:pt x="56" y="59"/>
                    <a:pt x="79" y="37"/>
                    <a:pt x="94" y="14"/>
                  </a:cubicBezTo>
                  <a:cubicBezTo>
                    <a:pt x="94" y="11"/>
                    <a:pt x="94" y="7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0" name="Google Shape;8460;p6"/>
            <p:cNvSpPr/>
            <p:nvPr/>
          </p:nvSpPr>
          <p:spPr>
            <a:xfrm>
              <a:off x="-5448844" y="-1935642"/>
              <a:ext cx="7401" cy="7688"/>
            </a:xfrm>
            <a:custGeom>
              <a:avLst/>
              <a:gdLst/>
              <a:ahLst/>
              <a:cxnLst/>
              <a:rect l="l" t="t" r="r" b="b"/>
              <a:pathLst>
                <a:path w="155" h="161" extrusionOk="0">
                  <a:moveTo>
                    <a:pt x="15" y="0"/>
                  </a:moveTo>
                  <a:cubicBezTo>
                    <a:pt x="12" y="7"/>
                    <a:pt x="8" y="11"/>
                    <a:pt x="1" y="19"/>
                  </a:cubicBezTo>
                  <a:cubicBezTo>
                    <a:pt x="20" y="56"/>
                    <a:pt x="65" y="94"/>
                    <a:pt x="1" y="135"/>
                  </a:cubicBezTo>
                  <a:cubicBezTo>
                    <a:pt x="1" y="135"/>
                    <a:pt x="8" y="154"/>
                    <a:pt x="8" y="161"/>
                  </a:cubicBezTo>
                  <a:lnTo>
                    <a:pt x="12" y="161"/>
                  </a:lnTo>
                  <a:cubicBezTo>
                    <a:pt x="42" y="142"/>
                    <a:pt x="68" y="116"/>
                    <a:pt x="105" y="116"/>
                  </a:cubicBezTo>
                  <a:cubicBezTo>
                    <a:pt x="117" y="116"/>
                    <a:pt x="132" y="116"/>
                    <a:pt x="143" y="123"/>
                  </a:cubicBezTo>
                  <a:lnTo>
                    <a:pt x="146" y="123"/>
                  </a:lnTo>
                  <a:lnTo>
                    <a:pt x="154" y="116"/>
                  </a:lnTo>
                  <a:cubicBezTo>
                    <a:pt x="124" y="68"/>
                    <a:pt x="10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1" name="Google Shape;8461;p6"/>
            <p:cNvSpPr/>
            <p:nvPr/>
          </p:nvSpPr>
          <p:spPr>
            <a:xfrm>
              <a:off x="-5427595" y="-1964053"/>
              <a:ext cx="8786" cy="8595"/>
            </a:xfrm>
            <a:custGeom>
              <a:avLst/>
              <a:gdLst/>
              <a:ahLst/>
              <a:cxnLst/>
              <a:rect l="l" t="t" r="r" b="b"/>
              <a:pathLst>
                <a:path w="184" h="180" extrusionOk="0">
                  <a:moveTo>
                    <a:pt x="79" y="0"/>
                  </a:moveTo>
                  <a:lnTo>
                    <a:pt x="79" y="0"/>
                  </a:lnTo>
                  <a:cubicBezTo>
                    <a:pt x="91" y="35"/>
                    <a:pt x="72" y="50"/>
                    <a:pt x="38" y="50"/>
                  </a:cubicBezTo>
                  <a:cubicBezTo>
                    <a:pt x="53" y="102"/>
                    <a:pt x="27" y="143"/>
                    <a:pt x="1" y="180"/>
                  </a:cubicBezTo>
                  <a:cubicBezTo>
                    <a:pt x="12" y="173"/>
                    <a:pt x="23" y="173"/>
                    <a:pt x="34" y="173"/>
                  </a:cubicBezTo>
                  <a:cubicBezTo>
                    <a:pt x="53" y="173"/>
                    <a:pt x="72" y="176"/>
                    <a:pt x="86" y="180"/>
                  </a:cubicBezTo>
                  <a:cubicBezTo>
                    <a:pt x="105" y="157"/>
                    <a:pt x="46" y="131"/>
                    <a:pt x="98" y="105"/>
                  </a:cubicBezTo>
                  <a:cubicBezTo>
                    <a:pt x="108" y="98"/>
                    <a:pt x="120" y="98"/>
                    <a:pt x="127" y="98"/>
                  </a:cubicBezTo>
                  <a:cubicBezTo>
                    <a:pt x="139" y="98"/>
                    <a:pt x="146" y="98"/>
                    <a:pt x="158" y="102"/>
                  </a:cubicBezTo>
                  <a:cubicBezTo>
                    <a:pt x="165" y="102"/>
                    <a:pt x="172" y="105"/>
                    <a:pt x="184" y="105"/>
                  </a:cubicBezTo>
                  <a:lnTo>
                    <a:pt x="184" y="102"/>
                  </a:lnTo>
                  <a:cubicBezTo>
                    <a:pt x="184" y="76"/>
                    <a:pt x="180" y="45"/>
                    <a:pt x="150" y="45"/>
                  </a:cubicBezTo>
                  <a:lnTo>
                    <a:pt x="139" y="45"/>
                  </a:lnTo>
                  <a:cubicBezTo>
                    <a:pt x="105" y="45"/>
                    <a:pt x="101" y="12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2" name="Google Shape;8462;p6"/>
            <p:cNvSpPr/>
            <p:nvPr/>
          </p:nvSpPr>
          <p:spPr>
            <a:xfrm>
              <a:off x="-5426354" y="-190121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87" y="1"/>
                  </a:moveTo>
                  <a:cubicBezTo>
                    <a:pt x="49" y="1"/>
                    <a:pt x="12" y="4"/>
                    <a:pt x="1" y="57"/>
                  </a:cubicBezTo>
                  <a:cubicBezTo>
                    <a:pt x="4" y="64"/>
                    <a:pt x="4" y="68"/>
                    <a:pt x="4" y="71"/>
                  </a:cubicBezTo>
                  <a:cubicBezTo>
                    <a:pt x="20" y="102"/>
                    <a:pt x="46" y="116"/>
                    <a:pt x="68" y="116"/>
                  </a:cubicBezTo>
                  <a:cubicBezTo>
                    <a:pt x="79" y="116"/>
                    <a:pt x="94" y="113"/>
                    <a:pt x="105" y="106"/>
                  </a:cubicBezTo>
                  <a:cubicBezTo>
                    <a:pt x="150" y="80"/>
                    <a:pt x="127" y="38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3" name="Google Shape;8463;p6"/>
            <p:cNvSpPr/>
            <p:nvPr/>
          </p:nvSpPr>
          <p:spPr>
            <a:xfrm>
              <a:off x="-5391401" y="-197026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83" y="0"/>
                  </a:moveTo>
                  <a:cubicBezTo>
                    <a:pt x="65" y="0"/>
                    <a:pt x="46" y="18"/>
                    <a:pt x="31" y="23"/>
                  </a:cubicBezTo>
                  <a:cubicBezTo>
                    <a:pt x="23" y="23"/>
                    <a:pt x="20" y="26"/>
                    <a:pt x="16" y="30"/>
                  </a:cubicBezTo>
                  <a:cubicBezTo>
                    <a:pt x="5" y="49"/>
                    <a:pt x="1" y="71"/>
                    <a:pt x="5" y="94"/>
                  </a:cubicBezTo>
                  <a:cubicBezTo>
                    <a:pt x="23" y="97"/>
                    <a:pt x="39" y="120"/>
                    <a:pt x="65" y="120"/>
                  </a:cubicBezTo>
                  <a:lnTo>
                    <a:pt x="73" y="120"/>
                  </a:lnTo>
                  <a:cubicBezTo>
                    <a:pt x="125" y="104"/>
                    <a:pt x="132" y="78"/>
                    <a:pt x="109" y="26"/>
                  </a:cubicBezTo>
                  <a:cubicBezTo>
                    <a:pt x="102" y="8"/>
                    <a:pt x="91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4" name="Google Shape;8464;p6"/>
            <p:cNvSpPr/>
            <p:nvPr/>
          </p:nvSpPr>
          <p:spPr>
            <a:xfrm>
              <a:off x="-5435808" y="-1914059"/>
              <a:ext cx="6971" cy="6112"/>
            </a:xfrm>
            <a:custGeom>
              <a:avLst/>
              <a:gdLst/>
              <a:ahLst/>
              <a:cxnLst/>
              <a:rect l="l" t="t" r="r" b="b"/>
              <a:pathLst>
                <a:path w="146" h="128" extrusionOk="0">
                  <a:moveTo>
                    <a:pt x="83" y="0"/>
                  </a:moveTo>
                  <a:cubicBezTo>
                    <a:pt x="68" y="0"/>
                    <a:pt x="49" y="12"/>
                    <a:pt x="16" y="30"/>
                  </a:cubicBezTo>
                  <a:cubicBezTo>
                    <a:pt x="11" y="35"/>
                    <a:pt x="8" y="35"/>
                    <a:pt x="1" y="38"/>
                  </a:cubicBezTo>
                  <a:cubicBezTo>
                    <a:pt x="4" y="45"/>
                    <a:pt x="4" y="49"/>
                    <a:pt x="4" y="52"/>
                  </a:cubicBezTo>
                  <a:cubicBezTo>
                    <a:pt x="49" y="61"/>
                    <a:pt x="61" y="116"/>
                    <a:pt x="101" y="128"/>
                  </a:cubicBezTo>
                  <a:cubicBezTo>
                    <a:pt x="123" y="116"/>
                    <a:pt x="139" y="97"/>
                    <a:pt x="146" y="75"/>
                  </a:cubicBezTo>
                  <a:cubicBezTo>
                    <a:pt x="120" y="23"/>
                    <a:pt x="109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5" name="Google Shape;8465;p6"/>
            <p:cNvSpPr/>
            <p:nvPr/>
          </p:nvSpPr>
          <p:spPr>
            <a:xfrm>
              <a:off x="-5407254" y="-1935117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79" y="0"/>
                  </a:moveTo>
                  <a:cubicBezTo>
                    <a:pt x="64" y="0"/>
                    <a:pt x="49" y="8"/>
                    <a:pt x="34" y="22"/>
                  </a:cubicBezTo>
                  <a:cubicBezTo>
                    <a:pt x="1" y="53"/>
                    <a:pt x="8" y="86"/>
                    <a:pt x="46" y="112"/>
                  </a:cubicBezTo>
                  <a:cubicBezTo>
                    <a:pt x="98" y="109"/>
                    <a:pt x="124" y="79"/>
                    <a:pt x="117" y="27"/>
                  </a:cubicBezTo>
                  <a:cubicBezTo>
                    <a:pt x="105" y="8"/>
                    <a:pt x="94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6" name="Google Shape;8466;p6"/>
            <p:cNvSpPr/>
            <p:nvPr/>
          </p:nvSpPr>
          <p:spPr>
            <a:xfrm>
              <a:off x="-5410453" y="-1957989"/>
              <a:ext cx="5778" cy="4918"/>
            </a:xfrm>
            <a:custGeom>
              <a:avLst/>
              <a:gdLst/>
              <a:ahLst/>
              <a:cxnLst/>
              <a:rect l="l" t="t" r="r" b="b"/>
              <a:pathLst>
                <a:path w="121" h="103" extrusionOk="0">
                  <a:moveTo>
                    <a:pt x="79" y="1"/>
                  </a:moveTo>
                  <a:cubicBezTo>
                    <a:pt x="68" y="1"/>
                    <a:pt x="53" y="4"/>
                    <a:pt x="34" y="8"/>
                  </a:cubicBezTo>
                  <a:cubicBezTo>
                    <a:pt x="1" y="87"/>
                    <a:pt x="1" y="87"/>
                    <a:pt x="75" y="102"/>
                  </a:cubicBezTo>
                  <a:cubicBezTo>
                    <a:pt x="98" y="98"/>
                    <a:pt x="120" y="94"/>
                    <a:pt x="120" y="61"/>
                  </a:cubicBezTo>
                  <a:cubicBezTo>
                    <a:pt x="120" y="16"/>
                    <a:pt x="113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7" name="Google Shape;8467;p6"/>
            <p:cNvSpPr/>
            <p:nvPr/>
          </p:nvSpPr>
          <p:spPr>
            <a:xfrm>
              <a:off x="-5434901" y="-1907279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71" y="0"/>
                  </a:moveTo>
                  <a:cubicBezTo>
                    <a:pt x="56" y="0"/>
                    <a:pt x="42" y="5"/>
                    <a:pt x="26" y="5"/>
                  </a:cubicBezTo>
                  <a:cubicBezTo>
                    <a:pt x="26" y="8"/>
                    <a:pt x="26" y="15"/>
                    <a:pt x="23" y="19"/>
                  </a:cubicBezTo>
                  <a:cubicBezTo>
                    <a:pt x="30" y="31"/>
                    <a:pt x="37" y="38"/>
                    <a:pt x="45" y="45"/>
                  </a:cubicBezTo>
                  <a:cubicBezTo>
                    <a:pt x="0" y="67"/>
                    <a:pt x="37" y="102"/>
                    <a:pt x="34" y="131"/>
                  </a:cubicBezTo>
                  <a:cubicBezTo>
                    <a:pt x="49" y="131"/>
                    <a:pt x="64" y="131"/>
                    <a:pt x="78" y="128"/>
                  </a:cubicBezTo>
                  <a:cubicBezTo>
                    <a:pt x="104" y="86"/>
                    <a:pt x="94" y="41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8" name="Google Shape;8468;p6"/>
            <p:cNvSpPr/>
            <p:nvPr/>
          </p:nvSpPr>
          <p:spPr>
            <a:xfrm>
              <a:off x="-5451518" y="-1934735"/>
              <a:ext cx="5778" cy="7544"/>
            </a:xfrm>
            <a:custGeom>
              <a:avLst/>
              <a:gdLst/>
              <a:ahLst/>
              <a:cxnLst/>
              <a:rect l="l" t="t" r="r" b="b"/>
              <a:pathLst>
                <a:path w="121" h="158" extrusionOk="0">
                  <a:moveTo>
                    <a:pt x="57" y="0"/>
                  </a:moveTo>
                  <a:cubicBezTo>
                    <a:pt x="23" y="14"/>
                    <a:pt x="26" y="41"/>
                    <a:pt x="31" y="71"/>
                  </a:cubicBezTo>
                  <a:cubicBezTo>
                    <a:pt x="31" y="93"/>
                    <a:pt x="42" y="123"/>
                    <a:pt x="0" y="131"/>
                  </a:cubicBezTo>
                  <a:cubicBezTo>
                    <a:pt x="4" y="149"/>
                    <a:pt x="12" y="157"/>
                    <a:pt x="19" y="157"/>
                  </a:cubicBezTo>
                  <a:cubicBezTo>
                    <a:pt x="26" y="157"/>
                    <a:pt x="34" y="154"/>
                    <a:pt x="42" y="149"/>
                  </a:cubicBezTo>
                  <a:cubicBezTo>
                    <a:pt x="45" y="145"/>
                    <a:pt x="53" y="142"/>
                    <a:pt x="60" y="142"/>
                  </a:cubicBezTo>
                  <a:lnTo>
                    <a:pt x="64" y="142"/>
                  </a:lnTo>
                  <a:cubicBezTo>
                    <a:pt x="64" y="135"/>
                    <a:pt x="57" y="116"/>
                    <a:pt x="57" y="116"/>
                  </a:cubicBezTo>
                  <a:cubicBezTo>
                    <a:pt x="121" y="75"/>
                    <a:pt x="76" y="37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9" name="Google Shape;8469;p6"/>
            <p:cNvSpPr/>
            <p:nvPr/>
          </p:nvSpPr>
          <p:spPr>
            <a:xfrm>
              <a:off x="-5431367" y="-1951543"/>
              <a:ext cx="4536" cy="5396"/>
            </a:xfrm>
            <a:custGeom>
              <a:avLst/>
              <a:gdLst/>
              <a:ahLst/>
              <a:cxnLst/>
              <a:rect l="l" t="t" r="r" b="b"/>
              <a:pathLst>
                <a:path w="95" h="113" extrusionOk="0">
                  <a:moveTo>
                    <a:pt x="39" y="0"/>
                  </a:moveTo>
                  <a:cubicBezTo>
                    <a:pt x="20" y="30"/>
                    <a:pt x="23" y="64"/>
                    <a:pt x="1" y="90"/>
                  </a:cubicBezTo>
                  <a:cubicBezTo>
                    <a:pt x="23" y="97"/>
                    <a:pt x="42" y="105"/>
                    <a:pt x="61" y="113"/>
                  </a:cubicBezTo>
                  <a:cubicBezTo>
                    <a:pt x="65" y="113"/>
                    <a:pt x="72" y="109"/>
                    <a:pt x="75" y="109"/>
                  </a:cubicBezTo>
                  <a:cubicBezTo>
                    <a:pt x="75" y="113"/>
                    <a:pt x="80" y="113"/>
                    <a:pt x="80" y="113"/>
                  </a:cubicBezTo>
                  <a:cubicBezTo>
                    <a:pt x="80" y="113"/>
                    <a:pt x="80" y="109"/>
                    <a:pt x="75" y="109"/>
                  </a:cubicBezTo>
                  <a:lnTo>
                    <a:pt x="94" y="109"/>
                  </a:lnTo>
                  <a:cubicBezTo>
                    <a:pt x="91" y="97"/>
                    <a:pt x="91" y="87"/>
                    <a:pt x="91" y="75"/>
                  </a:cubicBezTo>
                  <a:cubicBezTo>
                    <a:pt x="91" y="38"/>
                    <a:pt x="72" y="16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0" name="Google Shape;8470;p6"/>
            <p:cNvSpPr/>
            <p:nvPr/>
          </p:nvSpPr>
          <p:spPr>
            <a:xfrm>
              <a:off x="-5396176" y="-1968685"/>
              <a:ext cx="5061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52" y="1"/>
                  </a:moveTo>
                  <a:cubicBezTo>
                    <a:pt x="42" y="23"/>
                    <a:pt x="0" y="23"/>
                    <a:pt x="0" y="45"/>
                  </a:cubicBezTo>
                  <a:cubicBezTo>
                    <a:pt x="0" y="75"/>
                    <a:pt x="38" y="83"/>
                    <a:pt x="56" y="106"/>
                  </a:cubicBezTo>
                  <a:cubicBezTo>
                    <a:pt x="64" y="113"/>
                    <a:pt x="71" y="116"/>
                    <a:pt x="78" y="124"/>
                  </a:cubicBezTo>
                  <a:cubicBezTo>
                    <a:pt x="71" y="97"/>
                    <a:pt x="97" y="83"/>
                    <a:pt x="105" y="61"/>
                  </a:cubicBezTo>
                  <a:cubicBezTo>
                    <a:pt x="87" y="42"/>
                    <a:pt x="56" y="30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1" name="Google Shape;8471;p6"/>
            <p:cNvSpPr/>
            <p:nvPr/>
          </p:nvSpPr>
          <p:spPr>
            <a:xfrm>
              <a:off x="-5392785" y="-1965820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34" y="1"/>
                  </a:moveTo>
                  <a:cubicBezTo>
                    <a:pt x="26" y="23"/>
                    <a:pt x="0" y="37"/>
                    <a:pt x="7" y="64"/>
                  </a:cubicBezTo>
                  <a:cubicBezTo>
                    <a:pt x="38" y="90"/>
                    <a:pt x="52" y="101"/>
                    <a:pt x="64" y="101"/>
                  </a:cubicBezTo>
                  <a:cubicBezTo>
                    <a:pt x="83" y="101"/>
                    <a:pt x="86" y="79"/>
                    <a:pt x="102" y="27"/>
                  </a:cubicBezTo>
                  <a:lnTo>
                    <a:pt x="94" y="27"/>
                  </a:lnTo>
                  <a:cubicBezTo>
                    <a:pt x="68" y="27"/>
                    <a:pt x="52" y="4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2" name="Google Shape;8472;p6"/>
            <p:cNvSpPr/>
            <p:nvPr/>
          </p:nvSpPr>
          <p:spPr>
            <a:xfrm>
              <a:off x="-5432752" y="-1952259"/>
              <a:ext cx="4297" cy="7019"/>
            </a:xfrm>
            <a:custGeom>
              <a:avLst/>
              <a:gdLst/>
              <a:ahLst/>
              <a:cxnLst/>
              <a:rect l="l" t="t" r="r" b="b"/>
              <a:pathLst>
                <a:path w="90" h="147" extrusionOk="0">
                  <a:moveTo>
                    <a:pt x="64" y="0"/>
                  </a:moveTo>
                  <a:cubicBezTo>
                    <a:pt x="42" y="12"/>
                    <a:pt x="26" y="31"/>
                    <a:pt x="15" y="50"/>
                  </a:cubicBezTo>
                  <a:cubicBezTo>
                    <a:pt x="0" y="79"/>
                    <a:pt x="0" y="109"/>
                    <a:pt x="23" y="131"/>
                  </a:cubicBezTo>
                  <a:cubicBezTo>
                    <a:pt x="33" y="143"/>
                    <a:pt x="45" y="146"/>
                    <a:pt x="56" y="146"/>
                  </a:cubicBezTo>
                  <a:cubicBezTo>
                    <a:pt x="68" y="146"/>
                    <a:pt x="78" y="139"/>
                    <a:pt x="90" y="128"/>
                  </a:cubicBezTo>
                  <a:cubicBezTo>
                    <a:pt x="71" y="120"/>
                    <a:pt x="52" y="112"/>
                    <a:pt x="30" y="105"/>
                  </a:cubicBezTo>
                  <a:cubicBezTo>
                    <a:pt x="52" y="79"/>
                    <a:pt x="49" y="45"/>
                    <a:pt x="68" y="15"/>
                  </a:cubicBezTo>
                  <a:cubicBezTo>
                    <a:pt x="68" y="12"/>
                    <a:pt x="64" y="5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3" name="Google Shape;8473;p6"/>
            <p:cNvSpPr/>
            <p:nvPr/>
          </p:nvSpPr>
          <p:spPr>
            <a:xfrm>
              <a:off x="-5437432" y="-1911576"/>
              <a:ext cx="6494" cy="4536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23"/>
                    <a:pt x="0" y="45"/>
                    <a:pt x="50" y="57"/>
                  </a:cubicBezTo>
                  <a:cubicBezTo>
                    <a:pt x="61" y="61"/>
                    <a:pt x="68" y="83"/>
                    <a:pt x="79" y="95"/>
                  </a:cubicBezTo>
                  <a:cubicBezTo>
                    <a:pt x="95" y="95"/>
                    <a:pt x="109" y="90"/>
                    <a:pt x="124" y="90"/>
                  </a:cubicBezTo>
                  <a:cubicBezTo>
                    <a:pt x="131" y="87"/>
                    <a:pt x="135" y="83"/>
                    <a:pt x="135" y="76"/>
                  </a:cubicBezTo>
                  <a:cubicBezTo>
                    <a:pt x="95" y="64"/>
                    <a:pt x="83" y="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4" name="Google Shape;8474;p6"/>
            <p:cNvSpPr/>
            <p:nvPr/>
          </p:nvSpPr>
          <p:spPr>
            <a:xfrm>
              <a:off x="-5429744" y="-1955506"/>
              <a:ext cx="5587" cy="7544"/>
            </a:xfrm>
            <a:custGeom>
              <a:avLst/>
              <a:gdLst/>
              <a:ahLst/>
              <a:cxnLst/>
              <a:rect l="l" t="t" r="r" b="b"/>
              <a:pathLst>
                <a:path w="117" h="158" extrusionOk="0">
                  <a:moveTo>
                    <a:pt x="46" y="1"/>
                  </a:moveTo>
                  <a:cubicBezTo>
                    <a:pt x="31" y="23"/>
                    <a:pt x="15" y="46"/>
                    <a:pt x="1" y="68"/>
                  </a:cubicBezTo>
                  <a:cubicBezTo>
                    <a:pt x="1" y="73"/>
                    <a:pt x="5" y="80"/>
                    <a:pt x="5" y="83"/>
                  </a:cubicBezTo>
                  <a:cubicBezTo>
                    <a:pt x="38" y="99"/>
                    <a:pt x="57" y="121"/>
                    <a:pt x="57" y="158"/>
                  </a:cubicBezTo>
                  <a:cubicBezTo>
                    <a:pt x="79" y="144"/>
                    <a:pt x="105" y="135"/>
                    <a:pt x="117" y="109"/>
                  </a:cubicBezTo>
                  <a:lnTo>
                    <a:pt x="117" y="109"/>
                  </a:lnTo>
                  <a:cubicBezTo>
                    <a:pt x="105" y="113"/>
                    <a:pt x="94" y="118"/>
                    <a:pt x="86" y="118"/>
                  </a:cubicBezTo>
                  <a:cubicBezTo>
                    <a:pt x="72" y="118"/>
                    <a:pt x="57" y="106"/>
                    <a:pt x="53" y="80"/>
                  </a:cubicBezTo>
                  <a:cubicBezTo>
                    <a:pt x="49" y="54"/>
                    <a:pt x="49" y="28"/>
                    <a:pt x="46" y="5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5" name="Google Shape;8475;p6"/>
            <p:cNvSpPr/>
            <p:nvPr/>
          </p:nvSpPr>
          <p:spPr>
            <a:xfrm>
              <a:off x="-5419907" y="-1917640"/>
              <a:ext cx="4154" cy="7735"/>
            </a:xfrm>
            <a:custGeom>
              <a:avLst/>
              <a:gdLst/>
              <a:ahLst/>
              <a:cxnLst/>
              <a:rect l="l" t="t" r="r" b="b"/>
              <a:pathLst>
                <a:path w="87" h="162" extrusionOk="0">
                  <a:moveTo>
                    <a:pt x="75" y="1"/>
                  </a:moveTo>
                  <a:cubicBezTo>
                    <a:pt x="52" y="5"/>
                    <a:pt x="42" y="15"/>
                    <a:pt x="30" y="34"/>
                  </a:cubicBezTo>
                  <a:cubicBezTo>
                    <a:pt x="0" y="98"/>
                    <a:pt x="52" y="124"/>
                    <a:pt x="87" y="162"/>
                  </a:cubicBezTo>
                  <a:cubicBezTo>
                    <a:pt x="87" y="139"/>
                    <a:pt x="82" y="120"/>
                    <a:pt x="78" y="101"/>
                  </a:cubicBezTo>
                  <a:cubicBezTo>
                    <a:pt x="56" y="98"/>
                    <a:pt x="42" y="87"/>
                    <a:pt x="52" y="60"/>
                  </a:cubicBezTo>
                  <a:cubicBezTo>
                    <a:pt x="56" y="38"/>
                    <a:pt x="68" y="23"/>
                    <a:pt x="75" y="5"/>
                  </a:cubicBezTo>
                  <a:lnTo>
                    <a:pt x="7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6" name="Google Shape;8476;p6"/>
            <p:cNvSpPr/>
            <p:nvPr/>
          </p:nvSpPr>
          <p:spPr>
            <a:xfrm>
              <a:off x="-5416183" y="-1909953"/>
              <a:ext cx="9168" cy="5062"/>
            </a:xfrm>
            <a:custGeom>
              <a:avLst/>
              <a:gdLst/>
              <a:ahLst/>
              <a:cxnLst/>
              <a:rect l="l" t="t" r="r" b="b"/>
              <a:pathLst>
                <a:path w="192" h="106" extrusionOk="0">
                  <a:moveTo>
                    <a:pt x="9" y="1"/>
                  </a:moveTo>
                  <a:lnTo>
                    <a:pt x="9" y="1"/>
                  </a:lnTo>
                  <a:cubicBezTo>
                    <a:pt x="0" y="64"/>
                    <a:pt x="71" y="64"/>
                    <a:pt x="98" y="106"/>
                  </a:cubicBezTo>
                  <a:cubicBezTo>
                    <a:pt x="105" y="101"/>
                    <a:pt x="113" y="101"/>
                    <a:pt x="124" y="101"/>
                  </a:cubicBezTo>
                  <a:lnTo>
                    <a:pt x="135" y="101"/>
                  </a:lnTo>
                  <a:cubicBezTo>
                    <a:pt x="154" y="101"/>
                    <a:pt x="176" y="101"/>
                    <a:pt x="192" y="83"/>
                  </a:cubicBezTo>
                  <a:cubicBezTo>
                    <a:pt x="176" y="83"/>
                    <a:pt x="166" y="87"/>
                    <a:pt x="157" y="87"/>
                  </a:cubicBezTo>
                  <a:cubicBezTo>
                    <a:pt x="94" y="87"/>
                    <a:pt x="49" y="49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7" name="Google Shape;8477;p6"/>
            <p:cNvSpPr/>
            <p:nvPr/>
          </p:nvSpPr>
          <p:spPr>
            <a:xfrm>
              <a:off x="-5427786" y="-1946529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0" y="0"/>
                  </a:moveTo>
                  <a:cubicBezTo>
                    <a:pt x="38" y="4"/>
                    <a:pt x="27" y="4"/>
                    <a:pt x="19" y="4"/>
                  </a:cubicBezTo>
                  <a:lnTo>
                    <a:pt x="0" y="4"/>
                  </a:lnTo>
                  <a:cubicBezTo>
                    <a:pt x="5" y="4"/>
                    <a:pt x="5" y="8"/>
                    <a:pt x="5" y="8"/>
                  </a:cubicBezTo>
                  <a:cubicBezTo>
                    <a:pt x="23" y="30"/>
                    <a:pt x="34" y="64"/>
                    <a:pt x="72" y="64"/>
                  </a:cubicBezTo>
                  <a:lnTo>
                    <a:pt x="86" y="64"/>
                  </a:lnTo>
                  <a:cubicBezTo>
                    <a:pt x="90" y="30"/>
                    <a:pt x="68" y="19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8" name="Google Shape;8478;p6"/>
            <p:cNvSpPr/>
            <p:nvPr/>
          </p:nvSpPr>
          <p:spPr>
            <a:xfrm>
              <a:off x="-5403863" y="-1964579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1"/>
                  </a:moveTo>
                  <a:cubicBezTo>
                    <a:pt x="15" y="8"/>
                    <a:pt x="1" y="16"/>
                    <a:pt x="1" y="34"/>
                  </a:cubicBezTo>
                  <a:cubicBezTo>
                    <a:pt x="4" y="46"/>
                    <a:pt x="12" y="53"/>
                    <a:pt x="23" y="53"/>
                  </a:cubicBezTo>
                  <a:lnTo>
                    <a:pt x="27" y="53"/>
                  </a:lnTo>
                  <a:cubicBezTo>
                    <a:pt x="42" y="49"/>
                    <a:pt x="56" y="46"/>
                    <a:pt x="53" y="23"/>
                  </a:cubicBezTo>
                  <a:cubicBezTo>
                    <a:pt x="49" y="16"/>
                    <a:pt x="46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9" name="Google Shape;8479;p6"/>
            <p:cNvSpPr/>
            <p:nvPr/>
          </p:nvSpPr>
          <p:spPr>
            <a:xfrm>
              <a:off x="-5405105" y="-1933875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72" y="1"/>
                  </a:moveTo>
                  <a:cubicBezTo>
                    <a:pt x="79" y="53"/>
                    <a:pt x="53" y="83"/>
                    <a:pt x="1" y="86"/>
                  </a:cubicBezTo>
                  <a:cubicBezTo>
                    <a:pt x="12" y="94"/>
                    <a:pt x="23" y="101"/>
                    <a:pt x="30" y="101"/>
                  </a:cubicBezTo>
                  <a:cubicBezTo>
                    <a:pt x="46" y="101"/>
                    <a:pt x="60" y="91"/>
                    <a:pt x="75" y="75"/>
                  </a:cubicBezTo>
                  <a:cubicBezTo>
                    <a:pt x="94" y="49"/>
                    <a:pt x="101" y="2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0" name="Google Shape;8480;p6"/>
            <p:cNvSpPr/>
            <p:nvPr/>
          </p:nvSpPr>
          <p:spPr>
            <a:xfrm>
              <a:off x="-5426736" y="-1964053"/>
              <a:ext cx="3486" cy="2388"/>
            </a:xfrm>
            <a:custGeom>
              <a:avLst/>
              <a:gdLst/>
              <a:ahLst/>
              <a:cxnLst/>
              <a:rect l="l" t="t" r="r" b="b"/>
              <a:pathLst>
                <a:path w="73" h="50" extrusionOk="0">
                  <a:moveTo>
                    <a:pt x="61" y="0"/>
                  </a:moveTo>
                  <a:cubicBezTo>
                    <a:pt x="5" y="9"/>
                    <a:pt x="1" y="12"/>
                    <a:pt x="20" y="50"/>
                  </a:cubicBezTo>
                  <a:cubicBezTo>
                    <a:pt x="54" y="50"/>
                    <a:pt x="73" y="35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1" name="Google Shape;8481;p6"/>
            <p:cNvSpPr/>
            <p:nvPr/>
          </p:nvSpPr>
          <p:spPr>
            <a:xfrm>
              <a:off x="-5426354" y="-1901931"/>
              <a:ext cx="5253" cy="3486"/>
            </a:xfrm>
            <a:custGeom>
              <a:avLst/>
              <a:gdLst/>
              <a:ahLst/>
              <a:cxnLst/>
              <a:rect l="l" t="t" r="r" b="b"/>
              <a:pathLst>
                <a:path w="110" h="73" extrusionOk="0">
                  <a:moveTo>
                    <a:pt x="46" y="0"/>
                  </a:moveTo>
                  <a:cubicBezTo>
                    <a:pt x="12" y="0"/>
                    <a:pt x="1" y="23"/>
                    <a:pt x="1" y="72"/>
                  </a:cubicBezTo>
                  <a:cubicBezTo>
                    <a:pt x="12" y="19"/>
                    <a:pt x="49" y="16"/>
                    <a:pt x="87" y="16"/>
                  </a:cubicBezTo>
                  <a:lnTo>
                    <a:pt x="109" y="16"/>
                  </a:lnTo>
                  <a:cubicBezTo>
                    <a:pt x="79" y="8"/>
                    <a:pt x="60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2" name="Google Shape;8482;p6"/>
            <p:cNvSpPr/>
            <p:nvPr/>
          </p:nvSpPr>
          <p:spPr>
            <a:xfrm>
              <a:off x="-5425446" y="-1947102"/>
              <a:ext cx="2722" cy="3677"/>
            </a:xfrm>
            <a:custGeom>
              <a:avLst/>
              <a:gdLst/>
              <a:ahLst/>
              <a:cxnLst/>
              <a:rect l="l" t="t" r="r" b="b"/>
              <a:pathLst>
                <a:path w="57" h="77" extrusionOk="0">
                  <a:moveTo>
                    <a:pt x="41" y="1"/>
                  </a:moveTo>
                  <a:cubicBezTo>
                    <a:pt x="34" y="1"/>
                    <a:pt x="19" y="4"/>
                    <a:pt x="1" y="12"/>
                  </a:cubicBezTo>
                  <a:cubicBezTo>
                    <a:pt x="19" y="31"/>
                    <a:pt x="41" y="42"/>
                    <a:pt x="37" y="76"/>
                  </a:cubicBezTo>
                  <a:cubicBezTo>
                    <a:pt x="41" y="72"/>
                    <a:pt x="49" y="72"/>
                    <a:pt x="53" y="72"/>
                  </a:cubicBezTo>
                  <a:cubicBezTo>
                    <a:pt x="56" y="20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3" name="Google Shape;8483;p6"/>
            <p:cNvSpPr/>
            <p:nvPr/>
          </p:nvSpPr>
          <p:spPr>
            <a:xfrm>
              <a:off x="-5393693" y="-1968876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64" y="1"/>
                  </a:moveTo>
                  <a:cubicBezTo>
                    <a:pt x="42" y="1"/>
                    <a:pt x="23" y="1"/>
                    <a:pt x="0" y="5"/>
                  </a:cubicBezTo>
                  <a:cubicBezTo>
                    <a:pt x="4" y="34"/>
                    <a:pt x="35" y="46"/>
                    <a:pt x="53" y="65"/>
                  </a:cubicBezTo>
                  <a:cubicBezTo>
                    <a:pt x="49" y="42"/>
                    <a:pt x="53" y="20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4" name="Google Shape;8484;p6"/>
            <p:cNvSpPr/>
            <p:nvPr/>
          </p:nvSpPr>
          <p:spPr>
            <a:xfrm>
              <a:off x="-5439580" y="-1919932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83" y="1"/>
                  </a:moveTo>
                  <a:cubicBezTo>
                    <a:pt x="61" y="4"/>
                    <a:pt x="42" y="8"/>
                    <a:pt x="28" y="23"/>
                  </a:cubicBezTo>
                  <a:cubicBezTo>
                    <a:pt x="5" y="37"/>
                    <a:pt x="1" y="53"/>
                    <a:pt x="28" y="71"/>
                  </a:cubicBezTo>
                  <a:lnTo>
                    <a:pt x="28" y="68"/>
                  </a:lnTo>
                  <a:cubicBezTo>
                    <a:pt x="19" y="27"/>
                    <a:pt x="72" y="30"/>
                    <a:pt x="83" y="4"/>
                  </a:cubicBezTo>
                  <a:lnTo>
                    <a:pt x="8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5" name="Google Shape;8485;p6"/>
            <p:cNvSpPr/>
            <p:nvPr/>
          </p:nvSpPr>
          <p:spPr>
            <a:xfrm>
              <a:off x="-5481505" y="-2029901"/>
              <a:ext cx="25737" cy="24830"/>
            </a:xfrm>
            <a:custGeom>
              <a:avLst/>
              <a:gdLst/>
              <a:ahLst/>
              <a:cxnLst/>
              <a:rect l="l" t="t" r="r" b="b"/>
              <a:pathLst>
                <a:path w="539" h="520" extrusionOk="0">
                  <a:moveTo>
                    <a:pt x="483" y="1"/>
                  </a:moveTo>
                  <a:lnTo>
                    <a:pt x="483" y="1"/>
                  </a:lnTo>
                  <a:cubicBezTo>
                    <a:pt x="475" y="4"/>
                    <a:pt x="457" y="4"/>
                    <a:pt x="457" y="11"/>
                  </a:cubicBezTo>
                  <a:cubicBezTo>
                    <a:pt x="412" y="94"/>
                    <a:pt x="337" y="123"/>
                    <a:pt x="255" y="150"/>
                  </a:cubicBezTo>
                  <a:cubicBezTo>
                    <a:pt x="183" y="168"/>
                    <a:pt x="143" y="244"/>
                    <a:pt x="76" y="273"/>
                  </a:cubicBezTo>
                  <a:cubicBezTo>
                    <a:pt x="94" y="270"/>
                    <a:pt x="116" y="270"/>
                    <a:pt x="135" y="266"/>
                  </a:cubicBezTo>
                  <a:cubicBezTo>
                    <a:pt x="169" y="254"/>
                    <a:pt x="199" y="247"/>
                    <a:pt x="217" y="247"/>
                  </a:cubicBezTo>
                  <a:cubicBezTo>
                    <a:pt x="285" y="247"/>
                    <a:pt x="300" y="299"/>
                    <a:pt x="311" y="378"/>
                  </a:cubicBezTo>
                  <a:cubicBezTo>
                    <a:pt x="311" y="382"/>
                    <a:pt x="314" y="389"/>
                    <a:pt x="311" y="393"/>
                  </a:cubicBezTo>
                  <a:cubicBezTo>
                    <a:pt x="307" y="404"/>
                    <a:pt x="202" y="468"/>
                    <a:pt x="180" y="468"/>
                  </a:cubicBezTo>
                  <a:cubicBezTo>
                    <a:pt x="161" y="460"/>
                    <a:pt x="147" y="460"/>
                    <a:pt x="131" y="460"/>
                  </a:cubicBezTo>
                  <a:lnTo>
                    <a:pt x="86" y="460"/>
                  </a:lnTo>
                  <a:cubicBezTo>
                    <a:pt x="83" y="437"/>
                    <a:pt x="83" y="420"/>
                    <a:pt x="79" y="397"/>
                  </a:cubicBezTo>
                  <a:cubicBezTo>
                    <a:pt x="42" y="363"/>
                    <a:pt x="76" y="325"/>
                    <a:pt x="76" y="289"/>
                  </a:cubicBezTo>
                  <a:lnTo>
                    <a:pt x="76" y="289"/>
                  </a:lnTo>
                  <a:cubicBezTo>
                    <a:pt x="16" y="337"/>
                    <a:pt x="0" y="378"/>
                    <a:pt x="26" y="427"/>
                  </a:cubicBezTo>
                  <a:cubicBezTo>
                    <a:pt x="45" y="460"/>
                    <a:pt x="79" y="487"/>
                    <a:pt x="105" y="513"/>
                  </a:cubicBezTo>
                  <a:cubicBezTo>
                    <a:pt x="105" y="516"/>
                    <a:pt x="109" y="520"/>
                    <a:pt x="112" y="520"/>
                  </a:cubicBezTo>
                  <a:cubicBezTo>
                    <a:pt x="121" y="520"/>
                    <a:pt x="128" y="513"/>
                    <a:pt x="135" y="501"/>
                  </a:cubicBezTo>
                  <a:cubicBezTo>
                    <a:pt x="143" y="494"/>
                    <a:pt x="150" y="487"/>
                    <a:pt x="161" y="487"/>
                  </a:cubicBezTo>
                  <a:lnTo>
                    <a:pt x="176" y="487"/>
                  </a:lnTo>
                  <a:cubicBezTo>
                    <a:pt x="195" y="498"/>
                    <a:pt x="210" y="501"/>
                    <a:pt x="228" y="501"/>
                  </a:cubicBezTo>
                  <a:cubicBezTo>
                    <a:pt x="259" y="501"/>
                    <a:pt x="285" y="490"/>
                    <a:pt x="314" y="490"/>
                  </a:cubicBezTo>
                  <a:cubicBezTo>
                    <a:pt x="307" y="472"/>
                    <a:pt x="281" y="468"/>
                    <a:pt x="281" y="437"/>
                  </a:cubicBezTo>
                  <a:lnTo>
                    <a:pt x="281" y="437"/>
                  </a:lnTo>
                  <a:cubicBezTo>
                    <a:pt x="318" y="442"/>
                    <a:pt x="356" y="437"/>
                    <a:pt x="359" y="487"/>
                  </a:cubicBezTo>
                  <a:cubicBezTo>
                    <a:pt x="412" y="430"/>
                    <a:pt x="378" y="356"/>
                    <a:pt x="408" y="292"/>
                  </a:cubicBezTo>
                  <a:cubicBezTo>
                    <a:pt x="400" y="292"/>
                    <a:pt x="393" y="296"/>
                    <a:pt x="385" y="296"/>
                  </a:cubicBezTo>
                  <a:lnTo>
                    <a:pt x="371" y="296"/>
                  </a:lnTo>
                  <a:cubicBezTo>
                    <a:pt x="359" y="296"/>
                    <a:pt x="352" y="292"/>
                    <a:pt x="348" y="280"/>
                  </a:cubicBezTo>
                  <a:cubicBezTo>
                    <a:pt x="348" y="273"/>
                    <a:pt x="352" y="266"/>
                    <a:pt x="356" y="263"/>
                  </a:cubicBezTo>
                  <a:cubicBezTo>
                    <a:pt x="363" y="258"/>
                    <a:pt x="367" y="254"/>
                    <a:pt x="371" y="254"/>
                  </a:cubicBezTo>
                  <a:cubicBezTo>
                    <a:pt x="382" y="254"/>
                    <a:pt x="390" y="266"/>
                    <a:pt x="397" y="273"/>
                  </a:cubicBezTo>
                  <a:cubicBezTo>
                    <a:pt x="400" y="277"/>
                    <a:pt x="404" y="285"/>
                    <a:pt x="408" y="292"/>
                  </a:cubicBezTo>
                  <a:cubicBezTo>
                    <a:pt x="426" y="285"/>
                    <a:pt x="445" y="285"/>
                    <a:pt x="464" y="285"/>
                  </a:cubicBezTo>
                  <a:cubicBezTo>
                    <a:pt x="490" y="285"/>
                    <a:pt x="513" y="289"/>
                    <a:pt x="539" y="299"/>
                  </a:cubicBezTo>
                  <a:cubicBezTo>
                    <a:pt x="535" y="289"/>
                    <a:pt x="535" y="277"/>
                    <a:pt x="524" y="273"/>
                  </a:cubicBezTo>
                  <a:cubicBezTo>
                    <a:pt x="408" y="202"/>
                    <a:pt x="397" y="135"/>
                    <a:pt x="479" y="23"/>
                  </a:cubicBezTo>
                  <a:cubicBezTo>
                    <a:pt x="483" y="19"/>
                    <a:pt x="483" y="8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6" name="Google Shape;8486;p6"/>
            <p:cNvSpPr/>
            <p:nvPr/>
          </p:nvSpPr>
          <p:spPr>
            <a:xfrm>
              <a:off x="-5462596" y="-2030235"/>
              <a:ext cx="16665" cy="14803"/>
            </a:xfrm>
            <a:custGeom>
              <a:avLst/>
              <a:gdLst/>
              <a:ahLst/>
              <a:cxnLst/>
              <a:rect l="l" t="t" r="r" b="b"/>
              <a:pathLst>
                <a:path w="349" h="310" extrusionOk="0">
                  <a:moveTo>
                    <a:pt x="143" y="0"/>
                  </a:moveTo>
                  <a:cubicBezTo>
                    <a:pt x="124" y="0"/>
                    <a:pt x="106" y="4"/>
                    <a:pt x="87" y="8"/>
                  </a:cubicBezTo>
                  <a:cubicBezTo>
                    <a:pt x="87" y="15"/>
                    <a:pt x="87" y="26"/>
                    <a:pt x="83" y="30"/>
                  </a:cubicBezTo>
                  <a:cubicBezTo>
                    <a:pt x="1" y="142"/>
                    <a:pt x="12" y="209"/>
                    <a:pt x="128" y="280"/>
                  </a:cubicBezTo>
                  <a:cubicBezTo>
                    <a:pt x="139" y="284"/>
                    <a:pt x="139" y="296"/>
                    <a:pt x="143" y="306"/>
                  </a:cubicBezTo>
                  <a:cubicBezTo>
                    <a:pt x="151" y="306"/>
                    <a:pt x="158" y="310"/>
                    <a:pt x="161" y="310"/>
                  </a:cubicBezTo>
                  <a:lnTo>
                    <a:pt x="165" y="310"/>
                  </a:lnTo>
                  <a:cubicBezTo>
                    <a:pt x="184" y="303"/>
                    <a:pt x="203" y="284"/>
                    <a:pt x="225" y="284"/>
                  </a:cubicBezTo>
                  <a:cubicBezTo>
                    <a:pt x="232" y="284"/>
                    <a:pt x="244" y="287"/>
                    <a:pt x="255" y="299"/>
                  </a:cubicBezTo>
                  <a:cubicBezTo>
                    <a:pt x="277" y="273"/>
                    <a:pt x="270" y="232"/>
                    <a:pt x="308" y="213"/>
                  </a:cubicBezTo>
                  <a:lnTo>
                    <a:pt x="308" y="206"/>
                  </a:lnTo>
                  <a:cubicBezTo>
                    <a:pt x="300" y="161"/>
                    <a:pt x="348" y="120"/>
                    <a:pt x="292" y="71"/>
                  </a:cubicBezTo>
                  <a:cubicBezTo>
                    <a:pt x="244" y="26"/>
                    <a:pt x="199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7" name="Google Shape;8487;p6"/>
            <p:cNvSpPr/>
            <p:nvPr/>
          </p:nvSpPr>
          <p:spPr>
            <a:xfrm>
              <a:off x="-5431845" y="-2024696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97" y="0"/>
                  </a:moveTo>
                  <a:cubicBezTo>
                    <a:pt x="63" y="0"/>
                    <a:pt x="33" y="23"/>
                    <a:pt x="18" y="59"/>
                  </a:cubicBezTo>
                  <a:cubicBezTo>
                    <a:pt x="4" y="104"/>
                    <a:pt x="0" y="149"/>
                    <a:pt x="7" y="198"/>
                  </a:cubicBezTo>
                  <a:lnTo>
                    <a:pt x="37" y="198"/>
                  </a:lnTo>
                  <a:cubicBezTo>
                    <a:pt x="52" y="198"/>
                    <a:pt x="63" y="198"/>
                    <a:pt x="78" y="213"/>
                  </a:cubicBezTo>
                  <a:cubicBezTo>
                    <a:pt x="85" y="221"/>
                    <a:pt x="93" y="224"/>
                    <a:pt x="104" y="224"/>
                  </a:cubicBezTo>
                  <a:cubicBezTo>
                    <a:pt x="116" y="224"/>
                    <a:pt x="127" y="216"/>
                    <a:pt x="138" y="206"/>
                  </a:cubicBezTo>
                  <a:cubicBezTo>
                    <a:pt x="135" y="198"/>
                    <a:pt x="135" y="194"/>
                    <a:pt x="135" y="190"/>
                  </a:cubicBezTo>
                  <a:cubicBezTo>
                    <a:pt x="123" y="183"/>
                    <a:pt x="108" y="180"/>
                    <a:pt x="112" y="164"/>
                  </a:cubicBezTo>
                  <a:cubicBezTo>
                    <a:pt x="116" y="157"/>
                    <a:pt x="130" y="145"/>
                    <a:pt x="142" y="145"/>
                  </a:cubicBezTo>
                  <a:lnTo>
                    <a:pt x="145" y="145"/>
                  </a:lnTo>
                  <a:cubicBezTo>
                    <a:pt x="171" y="145"/>
                    <a:pt x="161" y="168"/>
                    <a:pt x="164" y="187"/>
                  </a:cubicBezTo>
                  <a:cubicBezTo>
                    <a:pt x="190" y="168"/>
                    <a:pt x="187" y="131"/>
                    <a:pt x="209" y="112"/>
                  </a:cubicBezTo>
                  <a:cubicBezTo>
                    <a:pt x="228" y="101"/>
                    <a:pt x="250" y="86"/>
                    <a:pt x="242" y="64"/>
                  </a:cubicBezTo>
                  <a:cubicBezTo>
                    <a:pt x="239" y="52"/>
                    <a:pt x="228" y="49"/>
                    <a:pt x="216" y="49"/>
                  </a:cubicBezTo>
                  <a:cubicBezTo>
                    <a:pt x="209" y="49"/>
                    <a:pt x="197" y="49"/>
                    <a:pt x="187" y="52"/>
                  </a:cubicBezTo>
                  <a:cubicBezTo>
                    <a:pt x="171" y="52"/>
                    <a:pt x="168" y="30"/>
                    <a:pt x="153" y="23"/>
                  </a:cubicBezTo>
                  <a:cubicBezTo>
                    <a:pt x="138" y="7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8" name="Google Shape;8488;p6"/>
            <p:cNvSpPr/>
            <p:nvPr/>
          </p:nvSpPr>
          <p:spPr>
            <a:xfrm>
              <a:off x="-5457773" y="-2009559"/>
              <a:ext cx="9884" cy="9884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73" y="1"/>
                  </a:moveTo>
                  <a:cubicBezTo>
                    <a:pt x="150" y="27"/>
                    <a:pt x="131" y="27"/>
                    <a:pt x="109" y="30"/>
                  </a:cubicBezTo>
                  <a:cubicBezTo>
                    <a:pt x="42" y="38"/>
                    <a:pt x="0" y="94"/>
                    <a:pt x="16" y="142"/>
                  </a:cubicBezTo>
                  <a:cubicBezTo>
                    <a:pt x="27" y="177"/>
                    <a:pt x="72" y="206"/>
                    <a:pt x="112" y="206"/>
                  </a:cubicBezTo>
                  <a:cubicBezTo>
                    <a:pt x="121" y="206"/>
                    <a:pt x="128" y="203"/>
                    <a:pt x="135" y="203"/>
                  </a:cubicBezTo>
                  <a:cubicBezTo>
                    <a:pt x="191" y="187"/>
                    <a:pt x="207" y="161"/>
                    <a:pt x="195" y="98"/>
                  </a:cubicBezTo>
                  <a:cubicBezTo>
                    <a:pt x="188" y="68"/>
                    <a:pt x="180" y="42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9" name="Google Shape;8489;p6"/>
            <p:cNvSpPr/>
            <p:nvPr/>
          </p:nvSpPr>
          <p:spPr>
            <a:xfrm>
              <a:off x="-5433850" y="-2026176"/>
              <a:ext cx="16665" cy="11317"/>
            </a:xfrm>
            <a:custGeom>
              <a:avLst/>
              <a:gdLst/>
              <a:ahLst/>
              <a:cxnLst/>
              <a:rect l="l" t="t" r="r" b="b"/>
              <a:pathLst>
                <a:path w="349" h="237" extrusionOk="0">
                  <a:moveTo>
                    <a:pt x="146" y="1"/>
                  </a:moveTo>
                  <a:cubicBezTo>
                    <a:pt x="101" y="1"/>
                    <a:pt x="34" y="31"/>
                    <a:pt x="30" y="61"/>
                  </a:cubicBezTo>
                  <a:cubicBezTo>
                    <a:pt x="27" y="117"/>
                    <a:pt x="1" y="176"/>
                    <a:pt x="49" y="229"/>
                  </a:cubicBezTo>
                  <a:cubicBezTo>
                    <a:pt x="42" y="180"/>
                    <a:pt x="46" y="135"/>
                    <a:pt x="60" y="90"/>
                  </a:cubicBezTo>
                  <a:cubicBezTo>
                    <a:pt x="75" y="54"/>
                    <a:pt x="105" y="31"/>
                    <a:pt x="139" y="31"/>
                  </a:cubicBezTo>
                  <a:cubicBezTo>
                    <a:pt x="158" y="31"/>
                    <a:pt x="180" y="38"/>
                    <a:pt x="195" y="54"/>
                  </a:cubicBezTo>
                  <a:cubicBezTo>
                    <a:pt x="210" y="61"/>
                    <a:pt x="213" y="83"/>
                    <a:pt x="229" y="83"/>
                  </a:cubicBezTo>
                  <a:cubicBezTo>
                    <a:pt x="239" y="80"/>
                    <a:pt x="251" y="80"/>
                    <a:pt x="258" y="80"/>
                  </a:cubicBezTo>
                  <a:cubicBezTo>
                    <a:pt x="270" y="80"/>
                    <a:pt x="281" y="83"/>
                    <a:pt x="284" y="95"/>
                  </a:cubicBezTo>
                  <a:cubicBezTo>
                    <a:pt x="292" y="117"/>
                    <a:pt x="270" y="132"/>
                    <a:pt x="251" y="143"/>
                  </a:cubicBezTo>
                  <a:cubicBezTo>
                    <a:pt x="229" y="162"/>
                    <a:pt x="232" y="199"/>
                    <a:pt x="206" y="218"/>
                  </a:cubicBezTo>
                  <a:cubicBezTo>
                    <a:pt x="199" y="218"/>
                    <a:pt x="187" y="218"/>
                    <a:pt x="177" y="221"/>
                  </a:cubicBezTo>
                  <a:cubicBezTo>
                    <a:pt x="177" y="225"/>
                    <a:pt x="177" y="229"/>
                    <a:pt x="180" y="237"/>
                  </a:cubicBezTo>
                  <a:lnTo>
                    <a:pt x="187" y="237"/>
                  </a:lnTo>
                  <a:cubicBezTo>
                    <a:pt x="199" y="237"/>
                    <a:pt x="210" y="233"/>
                    <a:pt x="222" y="229"/>
                  </a:cubicBezTo>
                  <a:cubicBezTo>
                    <a:pt x="232" y="225"/>
                    <a:pt x="244" y="218"/>
                    <a:pt x="255" y="218"/>
                  </a:cubicBezTo>
                  <a:cubicBezTo>
                    <a:pt x="262" y="218"/>
                    <a:pt x="270" y="221"/>
                    <a:pt x="277" y="225"/>
                  </a:cubicBezTo>
                  <a:cubicBezTo>
                    <a:pt x="284" y="233"/>
                    <a:pt x="292" y="233"/>
                    <a:pt x="300" y="233"/>
                  </a:cubicBezTo>
                  <a:cubicBezTo>
                    <a:pt x="315" y="233"/>
                    <a:pt x="322" y="214"/>
                    <a:pt x="329" y="199"/>
                  </a:cubicBezTo>
                  <a:cubicBezTo>
                    <a:pt x="348" y="150"/>
                    <a:pt x="329" y="102"/>
                    <a:pt x="284" y="64"/>
                  </a:cubicBezTo>
                  <a:cubicBezTo>
                    <a:pt x="251" y="35"/>
                    <a:pt x="206" y="23"/>
                    <a:pt x="169" y="5"/>
                  </a:cubicBezTo>
                  <a:cubicBezTo>
                    <a:pt x="161" y="1"/>
                    <a:pt x="154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0" name="Google Shape;8490;p6"/>
            <p:cNvSpPr/>
            <p:nvPr/>
          </p:nvSpPr>
          <p:spPr>
            <a:xfrm>
              <a:off x="-5442971" y="-2032049"/>
              <a:ext cx="7544" cy="8452"/>
            </a:xfrm>
            <a:custGeom>
              <a:avLst/>
              <a:gdLst/>
              <a:ahLst/>
              <a:cxnLst/>
              <a:rect l="l" t="t" r="r" b="b"/>
              <a:pathLst>
                <a:path w="158" h="177" extrusionOk="0">
                  <a:moveTo>
                    <a:pt x="113" y="1"/>
                  </a:moveTo>
                  <a:cubicBezTo>
                    <a:pt x="106" y="1"/>
                    <a:pt x="99" y="4"/>
                    <a:pt x="90" y="11"/>
                  </a:cubicBezTo>
                  <a:cubicBezTo>
                    <a:pt x="72" y="27"/>
                    <a:pt x="49" y="30"/>
                    <a:pt x="27" y="38"/>
                  </a:cubicBezTo>
                  <a:cubicBezTo>
                    <a:pt x="20" y="53"/>
                    <a:pt x="12" y="61"/>
                    <a:pt x="1" y="68"/>
                  </a:cubicBezTo>
                  <a:cubicBezTo>
                    <a:pt x="9" y="109"/>
                    <a:pt x="38" y="139"/>
                    <a:pt x="54" y="177"/>
                  </a:cubicBezTo>
                  <a:cubicBezTo>
                    <a:pt x="158" y="124"/>
                    <a:pt x="158" y="124"/>
                    <a:pt x="151" y="27"/>
                  </a:cubicBezTo>
                  <a:cubicBezTo>
                    <a:pt x="139" y="16"/>
                    <a:pt x="128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1" name="Google Shape;8491;p6"/>
            <p:cNvSpPr/>
            <p:nvPr/>
          </p:nvSpPr>
          <p:spPr>
            <a:xfrm>
              <a:off x="-5458489" y="-2031333"/>
              <a:ext cx="18097" cy="11269"/>
            </a:xfrm>
            <a:custGeom>
              <a:avLst/>
              <a:gdLst/>
              <a:ahLst/>
              <a:cxnLst/>
              <a:rect l="l" t="t" r="r" b="b"/>
              <a:pathLst>
                <a:path w="379" h="236" extrusionOk="0">
                  <a:moveTo>
                    <a:pt x="7" y="29"/>
                  </a:moveTo>
                  <a:cubicBezTo>
                    <a:pt x="5" y="30"/>
                    <a:pt x="3" y="30"/>
                    <a:pt x="1" y="31"/>
                  </a:cubicBezTo>
                  <a:lnTo>
                    <a:pt x="5" y="31"/>
                  </a:lnTo>
                  <a:cubicBezTo>
                    <a:pt x="5" y="30"/>
                    <a:pt x="6" y="30"/>
                    <a:pt x="7" y="29"/>
                  </a:cubicBezTo>
                  <a:close/>
                  <a:moveTo>
                    <a:pt x="98" y="1"/>
                  </a:moveTo>
                  <a:cubicBezTo>
                    <a:pt x="65" y="1"/>
                    <a:pt x="36" y="15"/>
                    <a:pt x="7" y="29"/>
                  </a:cubicBezTo>
                  <a:lnTo>
                    <a:pt x="7" y="29"/>
                  </a:lnTo>
                  <a:cubicBezTo>
                    <a:pt x="23" y="26"/>
                    <a:pt x="40" y="23"/>
                    <a:pt x="57" y="23"/>
                  </a:cubicBezTo>
                  <a:cubicBezTo>
                    <a:pt x="113" y="23"/>
                    <a:pt x="158" y="49"/>
                    <a:pt x="206" y="94"/>
                  </a:cubicBezTo>
                  <a:cubicBezTo>
                    <a:pt x="262" y="143"/>
                    <a:pt x="214" y="184"/>
                    <a:pt x="222" y="229"/>
                  </a:cubicBezTo>
                  <a:lnTo>
                    <a:pt x="222" y="236"/>
                  </a:lnTo>
                  <a:lnTo>
                    <a:pt x="236" y="221"/>
                  </a:lnTo>
                  <a:cubicBezTo>
                    <a:pt x="262" y="153"/>
                    <a:pt x="274" y="127"/>
                    <a:pt x="296" y="127"/>
                  </a:cubicBezTo>
                  <a:cubicBezTo>
                    <a:pt x="311" y="127"/>
                    <a:pt x="334" y="139"/>
                    <a:pt x="371" y="162"/>
                  </a:cubicBezTo>
                  <a:lnTo>
                    <a:pt x="379" y="162"/>
                  </a:lnTo>
                  <a:cubicBezTo>
                    <a:pt x="363" y="124"/>
                    <a:pt x="334" y="94"/>
                    <a:pt x="326" y="53"/>
                  </a:cubicBezTo>
                  <a:cubicBezTo>
                    <a:pt x="303" y="75"/>
                    <a:pt x="284" y="83"/>
                    <a:pt x="262" y="83"/>
                  </a:cubicBezTo>
                  <a:cubicBezTo>
                    <a:pt x="229" y="83"/>
                    <a:pt x="199" y="57"/>
                    <a:pt x="172" y="34"/>
                  </a:cubicBezTo>
                  <a:cubicBezTo>
                    <a:pt x="146" y="8"/>
                    <a:pt x="120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2" name="Google Shape;8492;p6"/>
            <p:cNvSpPr/>
            <p:nvPr/>
          </p:nvSpPr>
          <p:spPr>
            <a:xfrm>
              <a:off x="-5479547" y="-2017199"/>
              <a:ext cx="10410" cy="6303"/>
            </a:xfrm>
            <a:custGeom>
              <a:avLst/>
              <a:gdLst/>
              <a:ahLst/>
              <a:cxnLst/>
              <a:rect l="l" t="t" r="r" b="b"/>
              <a:pathLst>
                <a:path w="218" h="132" extrusionOk="0">
                  <a:moveTo>
                    <a:pt x="94" y="0"/>
                  </a:moveTo>
                  <a:cubicBezTo>
                    <a:pt x="75" y="4"/>
                    <a:pt x="53" y="4"/>
                    <a:pt x="35" y="7"/>
                  </a:cubicBezTo>
                  <a:lnTo>
                    <a:pt x="35" y="23"/>
                  </a:lnTo>
                  <a:cubicBezTo>
                    <a:pt x="35" y="59"/>
                    <a:pt x="1" y="97"/>
                    <a:pt x="38" y="131"/>
                  </a:cubicBezTo>
                  <a:lnTo>
                    <a:pt x="45" y="131"/>
                  </a:lnTo>
                  <a:cubicBezTo>
                    <a:pt x="53" y="119"/>
                    <a:pt x="61" y="109"/>
                    <a:pt x="71" y="97"/>
                  </a:cubicBezTo>
                  <a:cubicBezTo>
                    <a:pt x="71" y="86"/>
                    <a:pt x="71" y="67"/>
                    <a:pt x="87" y="67"/>
                  </a:cubicBezTo>
                  <a:cubicBezTo>
                    <a:pt x="87" y="67"/>
                    <a:pt x="90" y="71"/>
                    <a:pt x="94" y="71"/>
                  </a:cubicBezTo>
                  <a:cubicBezTo>
                    <a:pt x="116" y="82"/>
                    <a:pt x="135" y="90"/>
                    <a:pt x="161" y="90"/>
                  </a:cubicBezTo>
                  <a:cubicBezTo>
                    <a:pt x="169" y="90"/>
                    <a:pt x="180" y="97"/>
                    <a:pt x="187" y="97"/>
                  </a:cubicBezTo>
                  <a:cubicBezTo>
                    <a:pt x="195" y="97"/>
                    <a:pt x="199" y="93"/>
                    <a:pt x="206" y="86"/>
                  </a:cubicBezTo>
                  <a:cubicBezTo>
                    <a:pt x="218" y="67"/>
                    <a:pt x="218" y="41"/>
                    <a:pt x="206" y="26"/>
                  </a:cubicBezTo>
                  <a:cubicBezTo>
                    <a:pt x="202" y="19"/>
                    <a:pt x="192" y="14"/>
                    <a:pt x="184" y="14"/>
                  </a:cubicBezTo>
                  <a:cubicBezTo>
                    <a:pt x="173" y="14"/>
                    <a:pt x="161" y="19"/>
                    <a:pt x="154" y="30"/>
                  </a:cubicBezTo>
                  <a:cubicBezTo>
                    <a:pt x="139" y="37"/>
                    <a:pt x="132" y="41"/>
                    <a:pt x="124" y="41"/>
                  </a:cubicBezTo>
                  <a:cubicBezTo>
                    <a:pt x="109" y="41"/>
                    <a:pt x="102" y="23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3" name="Google Shape;8493;p6"/>
            <p:cNvSpPr/>
            <p:nvPr/>
          </p:nvSpPr>
          <p:spPr>
            <a:xfrm>
              <a:off x="-5419573" y="-1999723"/>
              <a:ext cx="6112" cy="5205"/>
            </a:xfrm>
            <a:custGeom>
              <a:avLst/>
              <a:gdLst/>
              <a:ahLst/>
              <a:cxnLst/>
              <a:rect l="l" t="t" r="r" b="b"/>
              <a:pathLst>
                <a:path w="128" h="109" extrusionOk="0">
                  <a:moveTo>
                    <a:pt x="57" y="0"/>
                  </a:moveTo>
                  <a:cubicBezTo>
                    <a:pt x="38" y="0"/>
                    <a:pt x="19" y="7"/>
                    <a:pt x="1" y="23"/>
                  </a:cubicBezTo>
                  <a:lnTo>
                    <a:pt x="1" y="38"/>
                  </a:lnTo>
                  <a:cubicBezTo>
                    <a:pt x="8" y="41"/>
                    <a:pt x="16" y="49"/>
                    <a:pt x="16" y="52"/>
                  </a:cubicBezTo>
                  <a:cubicBezTo>
                    <a:pt x="23" y="86"/>
                    <a:pt x="42" y="109"/>
                    <a:pt x="75" y="109"/>
                  </a:cubicBezTo>
                  <a:cubicBezTo>
                    <a:pt x="113" y="109"/>
                    <a:pt x="128" y="83"/>
                    <a:pt x="128" y="45"/>
                  </a:cubicBezTo>
                  <a:lnTo>
                    <a:pt x="128" y="38"/>
                  </a:lnTo>
                  <a:lnTo>
                    <a:pt x="128" y="30"/>
                  </a:lnTo>
                  <a:cubicBezTo>
                    <a:pt x="106" y="12"/>
                    <a:pt x="80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4" name="Google Shape;8494;p6"/>
            <p:cNvSpPr/>
            <p:nvPr/>
          </p:nvSpPr>
          <p:spPr>
            <a:xfrm>
              <a:off x="-5481839" y="-1991892"/>
              <a:ext cx="5921" cy="5778"/>
            </a:xfrm>
            <a:custGeom>
              <a:avLst/>
              <a:gdLst/>
              <a:ahLst/>
              <a:cxnLst/>
              <a:rect l="l" t="t" r="r" b="b"/>
              <a:pathLst>
                <a:path w="124" h="121" extrusionOk="0">
                  <a:moveTo>
                    <a:pt x="67" y="0"/>
                  </a:moveTo>
                  <a:cubicBezTo>
                    <a:pt x="19" y="0"/>
                    <a:pt x="11" y="45"/>
                    <a:pt x="0" y="86"/>
                  </a:cubicBezTo>
                  <a:cubicBezTo>
                    <a:pt x="11" y="105"/>
                    <a:pt x="19" y="121"/>
                    <a:pt x="33" y="121"/>
                  </a:cubicBezTo>
                  <a:cubicBezTo>
                    <a:pt x="41" y="121"/>
                    <a:pt x="52" y="117"/>
                    <a:pt x="64" y="109"/>
                  </a:cubicBezTo>
                  <a:cubicBezTo>
                    <a:pt x="119" y="72"/>
                    <a:pt x="123" y="64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5" name="Google Shape;8495;p6"/>
            <p:cNvSpPr/>
            <p:nvPr/>
          </p:nvSpPr>
          <p:spPr>
            <a:xfrm>
              <a:off x="-5474342" y="-1993133"/>
              <a:ext cx="7544" cy="4727"/>
            </a:xfrm>
            <a:custGeom>
              <a:avLst/>
              <a:gdLst/>
              <a:ahLst/>
              <a:cxnLst/>
              <a:rect l="l" t="t" r="r" b="b"/>
              <a:pathLst>
                <a:path w="158" h="99" extrusionOk="0">
                  <a:moveTo>
                    <a:pt x="60" y="0"/>
                  </a:moveTo>
                  <a:cubicBezTo>
                    <a:pt x="11" y="4"/>
                    <a:pt x="0" y="19"/>
                    <a:pt x="23" y="49"/>
                  </a:cubicBezTo>
                  <a:cubicBezTo>
                    <a:pt x="45" y="83"/>
                    <a:pt x="64" y="98"/>
                    <a:pt x="90" y="98"/>
                  </a:cubicBezTo>
                  <a:cubicBezTo>
                    <a:pt x="109" y="98"/>
                    <a:pt x="131" y="90"/>
                    <a:pt x="157" y="71"/>
                  </a:cubicBezTo>
                  <a:cubicBezTo>
                    <a:pt x="131" y="38"/>
                    <a:pt x="83" y="3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6" name="Google Shape;8496;p6"/>
            <p:cNvSpPr/>
            <p:nvPr/>
          </p:nvSpPr>
          <p:spPr>
            <a:xfrm>
              <a:off x="-5453285" y="-1984729"/>
              <a:ext cx="5587" cy="4871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30" y="0"/>
                  </a:moveTo>
                  <a:cubicBezTo>
                    <a:pt x="8" y="0"/>
                    <a:pt x="4" y="19"/>
                    <a:pt x="1" y="64"/>
                  </a:cubicBezTo>
                  <a:cubicBezTo>
                    <a:pt x="8" y="93"/>
                    <a:pt x="23" y="102"/>
                    <a:pt x="37" y="102"/>
                  </a:cubicBezTo>
                  <a:cubicBezTo>
                    <a:pt x="53" y="102"/>
                    <a:pt x="68" y="97"/>
                    <a:pt x="79" y="86"/>
                  </a:cubicBezTo>
                  <a:cubicBezTo>
                    <a:pt x="116" y="64"/>
                    <a:pt x="90" y="38"/>
                    <a:pt x="75" y="12"/>
                  </a:cubicBezTo>
                  <a:cubicBezTo>
                    <a:pt x="56" y="4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7" name="Google Shape;8497;p6"/>
            <p:cNvSpPr/>
            <p:nvPr/>
          </p:nvSpPr>
          <p:spPr>
            <a:xfrm>
              <a:off x="-5438291" y="-1997049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7" y="1"/>
                  </a:moveTo>
                  <a:cubicBezTo>
                    <a:pt x="27" y="1"/>
                    <a:pt x="15" y="19"/>
                    <a:pt x="8" y="30"/>
                  </a:cubicBezTo>
                  <a:cubicBezTo>
                    <a:pt x="4" y="37"/>
                    <a:pt x="1" y="53"/>
                    <a:pt x="11" y="56"/>
                  </a:cubicBezTo>
                  <a:cubicBezTo>
                    <a:pt x="45" y="72"/>
                    <a:pt x="75" y="86"/>
                    <a:pt x="108" y="98"/>
                  </a:cubicBezTo>
                  <a:lnTo>
                    <a:pt x="113" y="98"/>
                  </a:lnTo>
                  <a:cubicBezTo>
                    <a:pt x="120" y="98"/>
                    <a:pt x="127" y="86"/>
                    <a:pt x="127" y="60"/>
                  </a:cubicBezTo>
                  <a:cubicBezTo>
                    <a:pt x="105" y="46"/>
                    <a:pt x="75" y="19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8" name="Google Shape;8498;p6"/>
            <p:cNvSpPr/>
            <p:nvPr/>
          </p:nvSpPr>
          <p:spPr>
            <a:xfrm>
              <a:off x="-5427070" y="-2006694"/>
              <a:ext cx="5253" cy="4679"/>
            </a:xfrm>
            <a:custGeom>
              <a:avLst/>
              <a:gdLst/>
              <a:ahLst/>
              <a:cxnLst/>
              <a:rect l="l" t="t" r="r" b="b"/>
              <a:pathLst>
                <a:path w="110" h="98" extrusionOk="0">
                  <a:moveTo>
                    <a:pt x="80" y="1"/>
                  </a:moveTo>
                  <a:cubicBezTo>
                    <a:pt x="71" y="1"/>
                    <a:pt x="68" y="8"/>
                    <a:pt x="68" y="15"/>
                  </a:cubicBezTo>
                  <a:cubicBezTo>
                    <a:pt x="64" y="23"/>
                    <a:pt x="61" y="30"/>
                    <a:pt x="53" y="30"/>
                  </a:cubicBezTo>
                  <a:cubicBezTo>
                    <a:pt x="49" y="30"/>
                    <a:pt x="42" y="27"/>
                    <a:pt x="35" y="19"/>
                  </a:cubicBezTo>
                  <a:cubicBezTo>
                    <a:pt x="23" y="15"/>
                    <a:pt x="12" y="12"/>
                    <a:pt x="1" y="4"/>
                  </a:cubicBezTo>
                  <a:lnTo>
                    <a:pt x="1" y="4"/>
                  </a:lnTo>
                  <a:cubicBezTo>
                    <a:pt x="4" y="23"/>
                    <a:pt x="4" y="38"/>
                    <a:pt x="4" y="53"/>
                  </a:cubicBezTo>
                  <a:cubicBezTo>
                    <a:pt x="19" y="82"/>
                    <a:pt x="27" y="98"/>
                    <a:pt x="38" y="98"/>
                  </a:cubicBezTo>
                  <a:cubicBezTo>
                    <a:pt x="49" y="98"/>
                    <a:pt x="61" y="79"/>
                    <a:pt x="83" y="49"/>
                  </a:cubicBezTo>
                  <a:cubicBezTo>
                    <a:pt x="109" y="30"/>
                    <a:pt x="87" y="15"/>
                    <a:pt x="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99" name="Google Shape;8499;p6"/>
            <p:cNvSpPr/>
            <p:nvPr/>
          </p:nvSpPr>
          <p:spPr>
            <a:xfrm>
              <a:off x="-5419573" y="-2001537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75" y="0"/>
                  </a:moveTo>
                  <a:cubicBezTo>
                    <a:pt x="42" y="0"/>
                    <a:pt x="4" y="16"/>
                    <a:pt x="1" y="61"/>
                  </a:cubicBezTo>
                  <a:cubicBezTo>
                    <a:pt x="19" y="45"/>
                    <a:pt x="38" y="38"/>
                    <a:pt x="57" y="38"/>
                  </a:cubicBezTo>
                  <a:cubicBezTo>
                    <a:pt x="80" y="38"/>
                    <a:pt x="106" y="50"/>
                    <a:pt x="128" y="68"/>
                  </a:cubicBezTo>
                  <a:cubicBezTo>
                    <a:pt x="132" y="31"/>
                    <a:pt x="102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0" name="Google Shape;8500;p6"/>
            <p:cNvSpPr/>
            <p:nvPr/>
          </p:nvSpPr>
          <p:spPr>
            <a:xfrm>
              <a:off x="-5428120" y="-200134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52" y="1"/>
                  </a:moveTo>
                  <a:cubicBezTo>
                    <a:pt x="38" y="1"/>
                    <a:pt x="19" y="15"/>
                    <a:pt x="0" y="23"/>
                  </a:cubicBezTo>
                  <a:cubicBezTo>
                    <a:pt x="4" y="57"/>
                    <a:pt x="26" y="68"/>
                    <a:pt x="49" y="68"/>
                  </a:cubicBezTo>
                  <a:cubicBezTo>
                    <a:pt x="57" y="68"/>
                    <a:pt x="64" y="68"/>
                    <a:pt x="67" y="64"/>
                  </a:cubicBezTo>
                  <a:cubicBezTo>
                    <a:pt x="83" y="57"/>
                    <a:pt x="83" y="46"/>
                    <a:pt x="83" y="34"/>
                  </a:cubicBezTo>
                  <a:cubicBezTo>
                    <a:pt x="75" y="8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1" name="Google Shape;8501;p6"/>
            <p:cNvSpPr/>
            <p:nvPr/>
          </p:nvSpPr>
          <p:spPr>
            <a:xfrm>
              <a:off x="-5454717" y="-1987069"/>
              <a:ext cx="5014" cy="5396"/>
            </a:xfrm>
            <a:custGeom>
              <a:avLst/>
              <a:gdLst/>
              <a:ahLst/>
              <a:cxnLst/>
              <a:rect l="l" t="t" r="r" b="b"/>
              <a:pathLst>
                <a:path w="105" h="113" extrusionOk="0">
                  <a:moveTo>
                    <a:pt x="12" y="1"/>
                  </a:moveTo>
                  <a:cubicBezTo>
                    <a:pt x="15" y="49"/>
                    <a:pt x="0" y="83"/>
                    <a:pt x="31" y="113"/>
                  </a:cubicBezTo>
                  <a:cubicBezTo>
                    <a:pt x="34" y="68"/>
                    <a:pt x="38" y="49"/>
                    <a:pt x="60" y="49"/>
                  </a:cubicBezTo>
                  <a:cubicBezTo>
                    <a:pt x="71" y="49"/>
                    <a:pt x="86" y="53"/>
                    <a:pt x="105" y="61"/>
                  </a:cubicBezTo>
                  <a:cubicBezTo>
                    <a:pt x="93" y="16"/>
                    <a:pt x="45" y="27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2" name="Google Shape;8502;p6"/>
            <p:cNvSpPr/>
            <p:nvPr/>
          </p:nvSpPr>
          <p:spPr>
            <a:xfrm>
              <a:off x="-5428120" y="-2004354"/>
              <a:ext cx="5205" cy="4679"/>
            </a:xfrm>
            <a:custGeom>
              <a:avLst/>
              <a:gdLst/>
              <a:ahLst/>
              <a:cxnLst/>
              <a:rect l="l" t="t" r="r" b="b"/>
              <a:pathLst>
                <a:path w="109" h="98" extrusionOk="0">
                  <a:moveTo>
                    <a:pt x="105" y="0"/>
                  </a:moveTo>
                  <a:lnTo>
                    <a:pt x="105" y="0"/>
                  </a:lnTo>
                  <a:cubicBezTo>
                    <a:pt x="83" y="30"/>
                    <a:pt x="71" y="49"/>
                    <a:pt x="60" y="49"/>
                  </a:cubicBezTo>
                  <a:cubicBezTo>
                    <a:pt x="49" y="49"/>
                    <a:pt x="41" y="33"/>
                    <a:pt x="26" y="4"/>
                  </a:cubicBezTo>
                  <a:cubicBezTo>
                    <a:pt x="7" y="26"/>
                    <a:pt x="4" y="56"/>
                    <a:pt x="0" y="86"/>
                  </a:cubicBezTo>
                  <a:cubicBezTo>
                    <a:pt x="19" y="78"/>
                    <a:pt x="38" y="64"/>
                    <a:pt x="52" y="64"/>
                  </a:cubicBezTo>
                  <a:cubicBezTo>
                    <a:pt x="64" y="64"/>
                    <a:pt x="75" y="71"/>
                    <a:pt x="83" y="97"/>
                  </a:cubicBezTo>
                  <a:cubicBezTo>
                    <a:pt x="105" y="68"/>
                    <a:pt x="109" y="33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3" name="Google Shape;8503;p6"/>
            <p:cNvSpPr/>
            <p:nvPr/>
          </p:nvSpPr>
          <p:spPr>
            <a:xfrm>
              <a:off x="-5471477" y="-1993133"/>
              <a:ext cx="6781" cy="3438"/>
            </a:xfrm>
            <a:custGeom>
              <a:avLst/>
              <a:gdLst/>
              <a:ahLst/>
              <a:cxnLst/>
              <a:rect l="l" t="t" r="r" b="b"/>
              <a:pathLst>
                <a:path w="142" h="72" extrusionOk="0">
                  <a:moveTo>
                    <a:pt x="0" y="0"/>
                  </a:moveTo>
                  <a:lnTo>
                    <a:pt x="0" y="0"/>
                  </a:lnTo>
                  <a:cubicBezTo>
                    <a:pt x="23" y="38"/>
                    <a:pt x="71" y="38"/>
                    <a:pt x="97" y="71"/>
                  </a:cubicBezTo>
                  <a:cubicBezTo>
                    <a:pt x="116" y="68"/>
                    <a:pt x="142" y="60"/>
                    <a:pt x="112" y="42"/>
                  </a:cubicBezTo>
                  <a:cubicBezTo>
                    <a:pt x="78" y="23"/>
                    <a:pt x="41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4" name="Google Shape;8504;p6"/>
            <p:cNvSpPr/>
            <p:nvPr/>
          </p:nvSpPr>
          <p:spPr>
            <a:xfrm>
              <a:off x="-5462214" y="-1991510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57" y="0"/>
                  </a:moveTo>
                  <a:cubicBezTo>
                    <a:pt x="38" y="0"/>
                    <a:pt x="26" y="19"/>
                    <a:pt x="12" y="23"/>
                  </a:cubicBezTo>
                  <a:cubicBezTo>
                    <a:pt x="8" y="23"/>
                    <a:pt x="8" y="26"/>
                    <a:pt x="0" y="34"/>
                  </a:cubicBezTo>
                  <a:cubicBezTo>
                    <a:pt x="15" y="42"/>
                    <a:pt x="26" y="45"/>
                    <a:pt x="41" y="45"/>
                  </a:cubicBezTo>
                  <a:cubicBezTo>
                    <a:pt x="53" y="45"/>
                    <a:pt x="64" y="42"/>
                    <a:pt x="75" y="26"/>
                  </a:cubicBezTo>
                  <a:cubicBezTo>
                    <a:pt x="75" y="23"/>
                    <a:pt x="75" y="8"/>
                    <a:pt x="71" y="8"/>
                  </a:cubicBezTo>
                  <a:cubicBezTo>
                    <a:pt x="64" y="4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5" name="Google Shape;8505;p6"/>
            <p:cNvSpPr/>
            <p:nvPr/>
          </p:nvSpPr>
          <p:spPr>
            <a:xfrm>
              <a:off x="-5468087" y="-2009034"/>
              <a:ext cx="3772" cy="2578"/>
            </a:xfrm>
            <a:custGeom>
              <a:avLst/>
              <a:gdLst/>
              <a:ahLst/>
              <a:cxnLst/>
              <a:rect l="l" t="t" r="r" b="b"/>
              <a:pathLst>
                <a:path w="79" h="54" extrusionOk="0">
                  <a:moveTo>
                    <a:pt x="0" y="0"/>
                  </a:moveTo>
                  <a:cubicBezTo>
                    <a:pt x="0" y="31"/>
                    <a:pt x="26" y="35"/>
                    <a:pt x="33" y="53"/>
                  </a:cubicBezTo>
                  <a:cubicBezTo>
                    <a:pt x="49" y="53"/>
                    <a:pt x="64" y="53"/>
                    <a:pt x="78" y="50"/>
                  </a:cubicBezTo>
                  <a:cubicBezTo>
                    <a:pt x="75" y="0"/>
                    <a:pt x="37" y="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6" name="Google Shape;8506;p6"/>
            <p:cNvSpPr/>
            <p:nvPr/>
          </p:nvSpPr>
          <p:spPr>
            <a:xfrm>
              <a:off x="-5441729" y="-2032957"/>
              <a:ext cx="5969" cy="2769"/>
            </a:xfrm>
            <a:custGeom>
              <a:avLst/>
              <a:gdLst/>
              <a:ahLst/>
              <a:cxnLst/>
              <a:rect l="l" t="t" r="r" b="b"/>
              <a:pathLst>
                <a:path w="125" h="58" extrusionOk="0">
                  <a:moveTo>
                    <a:pt x="83" y="1"/>
                  </a:moveTo>
                  <a:cubicBezTo>
                    <a:pt x="50" y="1"/>
                    <a:pt x="28" y="35"/>
                    <a:pt x="1" y="57"/>
                  </a:cubicBezTo>
                  <a:cubicBezTo>
                    <a:pt x="23" y="49"/>
                    <a:pt x="46" y="46"/>
                    <a:pt x="64" y="30"/>
                  </a:cubicBezTo>
                  <a:cubicBezTo>
                    <a:pt x="73" y="23"/>
                    <a:pt x="80" y="20"/>
                    <a:pt x="87" y="20"/>
                  </a:cubicBezTo>
                  <a:cubicBezTo>
                    <a:pt x="102" y="20"/>
                    <a:pt x="113" y="35"/>
                    <a:pt x="125" y="46"/>
                  </a:cubicBezTo>
                  <a:lnTo>
                    <a:pt x="125" y="13"/>
                  </a:lnTo>
                  <a:cubicBezTo>
                    <a:pt x="109" y="4"/>
                    <a:pt x="95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7" name="Google Shape;8507;p6"/>
            <p:cNvSpPr/>
            <p:nvPr/>
          </p:nvSpPr>
          <p:spPr>
            <a:xfrm>
              <a:off x="-5427213" y="-2008843"/>
              <a:ext cx="2913" cy="3056"/>
            </a:xfrm>
            <a:custGeom>
              <a:avLst/>
              <a:gdLst/>
              <a:ahLst/>
              <a:cxnLst/>
              <a:rect l="l" t="t" r="r" b="b"/>
              <a:pathLst>
                <a:path w="61" h="64" extrusionOk="0">
                  <a:moveTo>
                    <a:pt x="33" y="1"/>
                  </a:moveTo>
                  <a:cubicBezTo>
                    <a:pt x="11" y="12"/>
                    <a:pt x="0" y="27"/>
                    <a:pt x="4" y="49"/>
                  </a:cubicBezTo>
                  <a:cubicBezTo>
                    <a:pt x="15" y="57"/>
                    <a:pt x="26" y="60"/>
                    <a:pt x="38" y="64"/>
                  </a:cubicBezTo>
                  <a:cubicBezTo>
                    <a:pt x="60" y="41"/>
                    <a:pt x="60" y="19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8" name="Google Shape;8508;p6"/>
            <p:cNvSpPr/>
            <p:nvPr/>
          </p:nvSpPr>
          <p:spPr>
            <a:xfrm>
              <a:off x="-5425637" y="-2009559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5" y="1"/>
                  </a:moveTo>
                  <a:cubicBezTo>
                    <a:pt x="8" y="1"/>
                    <a:pt x="5" y="8"/>
                    <a:pt x="0" y="16"/>
                  </a:cubicBezTo>
                  <a:cubicBezTo>
                    <a:pt x="27" y="34"/>
                    <a:pt x="27" y="56"/>
                    <a:pt x="5" y="79"/>
                  </a:cubicBezTo>
                  <a:cubicBezTo>
                    <a:pt x="12" y="87"/>
                    <a:pt x="19" y="90"/>
                    <a:pt x="23" y="90"/>
                  </a:cubicBezTo>
                  <a:cubicBezTo>
                    <a:pt x="31" y="90"/>
                    <a:pt x="34" y="83"/>
                    <a:pt x="38" y="75"/>
                  </a:cubicBezTo>
                  <a:cubicBezTo>
                    <a:pt x="38" y="68"/>
                    <a:pt x="41" y="61"/>
                    <a:pt x="50" y="61"/>
                  </a:cubicBezTo>
                  <a:cubicBezTo>
                    <a:pt x="41" y="46"/>
                    <a:pt x="38" y="27"/>
                    <a:pt x="27" y="11"/>
                  </a:cubicBezTo>
                  <a:cubicBezTo>
                    <a:pt x="23" y="4"/>
                    <a:pt x="19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09" name="Google Shape;8509;p6"/>
            <p:cNvSpPr/>
            <p:nvPr/>
          </p:nvSpPr>
          <p:spPr>
            <a:xfrm>
              <a:off x="-5429028" y="-2000248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19" y="0"/>
                  </a:moveTo>
                  <a:cubicBezTo>
                    <a:pt x="0" y="18"/>
                    <a:pt x="4" y="37"/>
                    <a:pt x="23" y="49"/>
                  </a:cubicBezTo>
                  <a:cubicBezTo>
                    <a:pt x="34" y="56"/>
                    <a:pt x="42" y="63"/>
                    <a:pt x="53" y="63"/>
                  </a:cubicBezTo>
                  <a:cubicBezTo>
                    <a:pt x="64" y="63"/>
                    <a:pt x="79" y="56"/>
                    <a:pt x="86" y="41"/>
                  </a:cubicBezTo>
                  <a:lnTo>
                    <a:pt x="86" y="41"/>
                  </a:lnTo>
                  <a:cubicBezTo>
                    <a:pt x="83" y="45"/>
                    <a:pt x="76" y="45"/>
                    <a:pt x="68" y="45"/>
                  </a:cubicBezTo>
                  <a:cubicBezTo>
                    <a:pt x="45" y="45"/>
                    <a:pt x="23" y="3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0" name="Google Shape;8510;p6"/>
            <p:cNvSpPr/>
            <p:nvPr/>
          </p:nvSpPr>
          <p:spPr>
            <a:xfrm>
              <a:off x="-5392976" y="-1868362"/>
              <a:ext cx="18766" cy="33425"/>
            </a:xfrm>
            <a:custGeom>
              <a:avLst/>
              <a:gdLst/>
              <a:ahLst/>
              <a:cxnLst/>
              <a:rect l="l" t="t" r="r" b="b"/>
              <a:pathLst>
                <a:path w="393" h="700" extrusionOk="0">
                  <a:moveTo>
                    <a:pt x="1" y="116"/>
                  </a:moveTo>
                  <a:cubicBezTo>
                    <a:pt x="1" y="124"/>
                    <a:pt x="4" y="127"/>
                    <a:pt x="11" y="127"/>
                  </a:cubicBezTo>
                  <a:lnTo>
                    <a:pt x="1" y="116"/>
                  </a:lnTo>
                  <a:close/>
                  <a:moveTo>
                    <a:pt x="4" y="1"/>
                  </a:moveTo>
                  <a:lnTo>
                    <a:pt x="4" y="1"/>
                  </a:lnTo>
                  <a:cubicBezTo>
                    <a:pt x="27" y="42"/>
                    <a:pt x="8" y="87"/>
                    <a:pt x="11" y="127"/>
                  </a:cubicBezTo>
                  <a:cubicBezTo>
                    <a:pt x="20" y="139"/>
                    <a:pt x="27" y="139"/>
                    <a:pt x="38" y="139"/>
                  </a:cubicBezTo>
                  <a:lnTo>
                    <a:pt x="61" y="139"/>
                  </a:lnTo>
                  <a:lnTo>
                    <a:pt x="61" y="135"/>
                  </a:lnTo>
                  <a:cubicBezTo>
                    <a:pt x="68" y="127"/>
                    <a:pt x="72" y="120"/>
                    <a:pt x="79" y="109"/>
                  </a:cubicBezTo>
                  <a:cubicBezTo>
                    <a:pt x="94" y="87"/>
                    <a:pt x="98" y="79"/>
                    <a:pt x="106" y="79"/>
                  </a:cubicBezTo>
                  <a:cubicBezTo>
                    <a:pt x="116" y="79"/>
                    <a:pt x="124" y="90"/>
                    <a:pt x="154" y="101"/>
                  </a:cubicBezTo>
                  <a:cubicBezTo>
                    <a:pt x="221" y="127"/>
                    <a:pt x="203" y="165"/>
                    <a:pt x="195" y="210"/>
                  </a:cubicBezTo>
                  <a:cubicBezTo>
                    <a:pt x="232" y="229"/>
                    <a:pt x="251" y="244"/>
                    <a:pt x="273" y="296"/>
                  </a:cubicBezTo>
                  <a:cubicBezTo>
                    <a:pt x="285" y="329"/>
                    <a:pt x="337" y="341"/>
                    <a:pt x="318" y="389"/>
                  </a:cubicBezTo>
                  <a:cubicBezTo>
                    <a:pt x="370" y="404"/>
                    <a:pt x="344" y="434"/>
                    <a:pt x="325" y="460"/>
                  </a:cubicBezTo>
                  <a:cubicBezTo>
                    <a:pt x="296" y="501"/>
                    <a:pt x="308" y="558"/>
                    <a:pt x="266" y="598"/>
                  </a:cubicBezTo>
                  <a:cubicBezTo>
                    <a:pt x="251" y="610"/>
                    <a:pt x="296" y="643"/>
                    <a:pt x="263" y="666"/>
                  </a:cubicBezTo>
                  <a:cubicBezTo>
                    <a:pt x="251" y="677"/>
                    <a:pt x="244" y="688"/>
                    <a:pt x="232" y="700"/>
                  </a:cubicBezTo>
                  <a:cubicBezTo>
                    <a:pt x="289" y="696"/>
                    <a:pt x="322" y="666"/>
                    <a:pt x="334" y="617"/>
                  </a:cubicBezTo>
                  <a:cubicBezTo>
                    <a:pt x="348" y="558"/>
                    <a:pt x="370" y="501"/>
                    <a:pt x="378" y="446"/>
                  </a:cubicBezTo>
                  <a:cubicBezTo>
                    <a:pt x="386" y="401"/>
                    <a:pt x="393" y="344"/>
                    <a:pt x="334" y="315"/>
                  </a:cubicBezTo>
                  <a:cubicBezTo>
                    <a:pt x="325" y="311"/>
                    <a:pt x="315" y="299"/>
                    <a:pt x="315" y="292"/>
                  </a:cubicBezTo>
                  <a:cubicBezTo>
                    <a:pt x="315" y="221"/>
                    <a:pt x="263" y="177"/>
                    <a:pt x="221" y="124"/>
                  </a:cubicBezTo>
                  <a:cubicBezTo>
                    <a:pt x="168" y="49"/>
                    <a:pt x="90" y="20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1" name="Google Shape;8511;p6"/>
            <p:cNvSpPr/>
            <p:nvPr/>
          </p:nvSpPr>
          <p:spPr>
            <a:xfrm>
              <a:off x="-5414225" y="-1851029"/>
              <a:ext cx="32518" cy="21297"/>
            </a:xfrm>
            <a:custGeom>
              <a:avLst/>
              <a:gdLst/>
              <a:ahLst/>
              <a:cxnLst/>
              <a:rect l="l" t="t" r="r" b="b"/>
              <a:pathLst>
                <a:path w="681" h="446" extrusionOk="0">
                  <a:moveTo>
                    <a:pt x="80" y="0"/>
                  </a:moveTo>
                  <a:cubicBezTo>
                    <a:pt x="49" y="11"/>
                    <a:pt x="8" y="7"/>
                    <a:pt x="4" y="45"/>
                  </a:cubicBezTo>
                  <a:cubicBezTo>
                    <a:pt x="1" y="86"/>
                    <a:pt x="38" y="97"/>
                    <a:pt x="64" y="116"/>
                  </a:cubicBezTo>
                  <a:cubicBezTo>
                    <a:pt x="125" y="154"/>
                    <a:pt x="173" y="202"/>
                    <a:pt x="206" y="269"/>
                  </a:cubicBezTo>
                  <a:cubicBezTo>
                    <a:pt x="232" y="321"/>
                    <a:pt x="240" y="400"/>
                    <a:pt x="318" y="400"/>
                  </a:cubicBezTo>
                  <a:cubicBezTo>
                    <a:pt x="330" y="400"/>
                    <a:pt x="341" y="400"/>
                    <a:pt x="352" y="397"/>
                  </a:cubicBezTo>
                  <a:cubicBezTo>
                    <a:pt x="367" y="397"/>
                    <a:pt x="382" y="415"/>
                    <a:pt x="401" y="423"/>
                  </a:cubicBezTo>
                  <a:cubicBezTo>
                    <a:pt x="427" y="426"/>
                    <a:pt x="449" y="445"/>
                    <a:pt x="479" y="445"/>
                  </a:cubicBezTo>
                  <a:cubicBezTo>
                    <a:pt x="491" y="445"/>
                    <a:pt x="501" y="442"/>
                    <a:pt x="513" y="433"/>
                  </a:cubicBezTo>
                  <a:cubicBezTo>
                    <a:pt x="551" y="415"/>
                    <a:pt x="591" y="397"/>
                    <a:pt x="632" y="385"/>
                  </a:cubicBezTo>
                  <a:cubicBezTo>
                    <a:pt x="655" y="378"/>
                    <a:pt x="681" y="366"/>
                    <a:pt x="677" y="337"/>
                  </a:cubicBezTo>
                  <a:lnTo>
                    <a:pt x="663" y="337"/>
                  </a:lnTo>
                  <a:cubicBezTo>
                    <a:pt x="648" y="337"/>
                    <a:pt x="629" y="333"/>
                    <a:pt x="613" y="325"/>
                  </a:cubicBezTo>
                  <a:cubicBezTo>
                    <a:pt x="613" y="344"/>
                    <a:pt x="610" y="359"/>
                    <a:pt x="591" y="359"/>
                  </a:cubicBezTo>
                  <a:lnTo>
                    <a:pt x="587" y="359"/>
                  </a:lnTo>
                  <a:cubicBezTo>
                    <a:pt x="584" y="355"/>
                    <a:pt x="577" y="355"/>
                    <a:pt x="573" y="355"/>
                  </a:cubicBezTo>
                  <a:cubicBezTo>
                    <a:pt x="561" y="355"/>
                    <a:pt x="551" y="359"/>
                    <a:pt x="535" y="378"/>
                  </a:cubicBezTo>
                  <a:cubicBezTo>
                    <a:pt x="520" y="397"/>
                    <a:pt x="494" y="404"/>
                    <a:pt x="465" y="404"/>
                  </a:cubicBezTo>
                  <a:cubicBezTo>
                    <a:pt x="430" y="404"/>
                    <a:pt x="397" y="392"/>
                    <a:pt x="378" y="370"/>
                  </a:cubicBezTo>
                  <a:cubicBezTo>
                    <a:pt x="367" y="355"/>
                    <a:pt x="356" y="355"/>
                    <a:pt x="344" y="352"/>
                  </a:cubicBezTo>
                  <a:cubicBezTo>
                    <a:pt x="322" y="347"/>
                    <a:pt x="273" y="325"/>
                    <a:pt x="263" y="307"/>
                  </a:cubicBezTo>
                  <a:cubicBezTo>
                    <a:pt x="244" y="276"/>
                    <a:pt x="225" y="243"/>
                    <a:pt x="206" y="213"/>
                  </a:cubicBezTo>
                  <a:cubicBezTo>
                    <a:pt x="184" y="187"/>
                    <a:pt x="161" y="161"/>
                    <a:pt x="165" y="119"/>
                  </a:cubicBezTo>
                  <a:cubicBezTo>
                    <a:pt x="154" y="119"/>
                    <a:pt x="139" y="116"/>
                    <a:pt x="135" y="101"/>
                  </a:cubicBezTo>
                  <a:cubicBezTo>
                    <a:pt x="120" y="64"/>
                    <a:pt x="113" y="49"/>
                    <a:pt x="98" y="49"/>
                  </a:cubicBezTo>
                  <a:cubicBezTo>
                    <a:pt x="87" y="49"/>
                    <a:pt x="72" y="56"/>
                    <a:pt x="46" y="67"/>
                  </a:cubicBezTo>
                  <a:cubicBezTo>
                    <a:pt x="38" y="30"/>
                    <a:pt x="83" y="23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2" name="Google Shape;8512;p6"/>
            <p:cNvSpPr/>
            <p:nvPr/>
          </p:nvSpPr>
          <p:spPr>
            <a:xfrm>
              <a:off x="-5435283" y="-1858048"/>
              <a:ext cx="20580" cy="15280"/>
            </a:xfrm>
            <a:custGeom>
              <a:avLst/>
              <a:gdLst/>
              <a:ahLst/>
              <a:cxnLst/>
              <a:rect l="l" t="t" r="r" b="b"/>
              <a:pathLst>
                <a:path w="431" h="320" extrusionOk="0">
                  <a:moveTo>
                    <a:pt x="319" y="1"/>
                  </a:moveTo>
                  <a:lnTo>
                    <a:pt x="319" y="5"/>
                  </a:lnTo>
                  <a:cubicBezTo>
                    <a:pt x="322" y="20"/>
                    <a:pt x="345" y="31"/>
                    <a:pt x="322" y="50"/>
                  </a:cubicBezTo>
                  <a:cubicBezTo>
                    <a:pt x="348" y="95"/>
                    <a:pt x="359" y="140"/>
                    <a:pt x="345" y="196"/>
                  </a:cubicBezTo>
                  <a:cubicBezTo>
                    <a:pt x="333" y="244"/>
                    <a:pt x="311" y="263"/>
                    <a:pt x="269" y="263"/>
                  </a:cubicBezTo>
                  <a:lnTo>
                    <a:pt x="259" y="263"/>
                  </a:lnTo>
                  <a:cubicBezTo>
                    <a:pt x="247" y="278"/>
                    <a:pt x="233" y="285"/>
                    <a:pt x="217" y="285"/>
                  </a:cubicBezTo>
                  <a:cubicBezTo>
                    <a:pt x="210" y="285"/>
                    <a:pt x="207" y="285"/>
                    <a:pt x="202" y="282"/>
                  </a:cubicBezTo>
                  <a:cubicBezTo>
                    <a:pt x="184" y="275"/>
                    <a:pt x="169" y="275"/>
                    <a:pt x="154" y="275"/>
                  </a:cubicBezTo>
                  <a:cubicBezTo>
                    <a:pt x="128" y="275"/>
                    <a:pt x="102" y="282"/>
                    <a:pt x="76" y="289"/>
                  </a:cubicBezTo>
                  <a:cubicBezTo>
                    <a:pt x="64" y="293"/>
                    <a:pt x="57" y="297"/>
                    <a:pt x="50" y="297"/>
                  </a:cubicBezTo>
                  <a:cubicBezTo>
                    <a:pt x="27" y="297"/>
                    <a:pt x="16" y="282"/>
                    <a:pt x="27" y="244"/>
                  </a:cubicBezTo>
                  <a:cubicBezTo>
                    <a:pt x="38" y="218"/>
                    <a:pt x="27" y="196"/>
                    <a:pt x="12" y="170"/>
                  </a:cubicBezTo>
                  <a:cubicBezTo>
                    <a:pt x="0" y="211"/>
                    <a:pt x="0" y="248"/>
                    <a:pt x="5" y="289"/>
                  </a:cubicBezTo>
                  <a:cubicBezTo>
                    <a:pt x="8" y="308"/>
                    <a:pt x="12" y="319"/>
                    <a:pt x="27" y="319"/>
                  </a:cubicBezTo>
                  <a:lnTo>
                    <a:pt x="45" y="319"/>
                  </a:lnTo>
                  <a:cubicBezTo>
                    <a:pt x="72" y="308"/>
                    <a:pt x="98" y="308"/>
                    <a:pt x="124" y="308"/>
                  </a:cubicBezTo>
                  <a:lnTo>
                    <a:pt x="233" y="308"/>
                  </a:lnTo>
                  <a:cubicBezTo>
                    <a:pt x="243" y="311"/>
                    <a:pt x="255" y="311"/>
                    <a:pt x="266" y="311"/>
                  </a:cubicBezTo>
                  <a:cubicBezTo>
                    <a:pt x="296" y="311"/>
                    <a:pt x="322" y="304"/>
                    <a:pt x="341" y="275"/>
                  </a:cubicBezTo>
                  <a:cubicBezTo>
                    <a:pt x="359" y="240"/>
                    <a:pt x="382" y="211"/>
                    <a:pt x="404" y="185"/>
                  </a:cubicBezTo>
                  <a:cubicBezTo>
                    <a:pt x="431" y="158"/>
                    <a:pt x="431" y="132"/>
                    <a:pt x="397" y="113"/>
                  </a:cubicBezTo>
                  <a:cubicBezTo>
                    <a:pt x="371" y="99"/>
                    <a:pt x="356" y="68"/>
                    <a:pt x="364" y="50"/>
                  </a:cubicBezTo>
                  <a:cubicBezTo>
                    <a:pt x="382" y="9"/>
                    <a:pt x="367" y="1"/>
                    <a:pt x="3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3" name="Google Shape;8513;p6"/>
            <p:cNvSpPr/>
            <p:nvPr/>
          </p:nvSpPr>
          <p:spPr>
            <a:xfrm>
              <a:off x="-5387628" y="-1896392"/>
              <a:ext cx="15949" cy="7163"/>
            </a:xfrm>
            <a:custGeom>
              <a:avLst/>
              <a:gdLst/>
              <a:ahLst/>
              <a:cxnLst/>
              <a:rect l="l" t="t" r="r" b="b"/>
              <a:pathLst>
                <a:path w="334" h="150" extrusionOk="0">
                  <a:moveTo>
                    <a:pt x="65" y="1"/>
                  </a:moveTo>
                  <a:cubicBezTo>
                    <a:pt x="53" y="1"/>
                    <a:pt x="42" y="5"/>
                    <a:pt x="56" y="23"/>
                  </a:cubicBezTo>
                  <a:cubicBezTo>
                    <a:pt x="91" y="64"/>
                    <a:pt x="49" y="60"/>
                    <a:pt x="27" y="68"/>
                  </a:cubicBezTo>
                  <a:cubicBezTo>
                    <a:pt x="20" y="83"/>
                    <a:pt x="20" y="105"/>
                    <a:pt x="1" y="117"/>
                  </a:cubicBezTo>
                  <a:lnTo>
                    <a:pt x="1" y="124"/>
                  </a:lnTo>
                  <a:lnTo>
                    <a:pt x="1" y="131"/>
                  </a:lnTo>
                  <a:lnTo>
                    <a:pt x="12" y="131"/>
                  </a:lnTo>
                  <a:cubicBezTo>
                    <a:pt x="49" y="131"/>
                    <a:pt x="83" y="113"/>
                    <a:pt x="98" y="83"/>
                  </a:cubicBezTo>
                  <a:cubicBezTo>
                    <a:pt x="113" y="53"/>
                    <a:pt x="124" y="41"/>
                    <a:pt x="143" y="41"/>
                  </a:cubicBezTo>
                  <a:cubicBezTo>
                    <a:pt x="151" y="41"/>
                    <a:pt x="161" y="46"/>
                    <a:pt x="173" y="49"/>
                  </a:cubicBezTo>
                  <a:cubicBezTo>
                    <a:pt x="206" y="60"/>
                    <a:pt x="206" y="91"/>
                    <a:pt x="203" y="120"/>
                  </a:cubicBezTo>
                  <a:cubicBezTo>
                    <a:pt x="203" y="131"/>
                    <a:pt x="196" y="139"/>
                    <a:pt x="191" y="150"/>
                  </a:cubicBezTo>
                  <a:cubicBezTo>
                    <a:pt x="206" y="146"/>
                    <a:pt x="225" y="146"/>
                    <a:pt x="240" y="146"/>
                  </a:cubicBezTo>
                  <a:lnTo>
                    <a:pt x="248" y="146"/>
                  </a:lnTo>
                  <a:cubicBezTo>
                    <a:pt x="277" y="146"/>
                    <a:pt x="303" y="127"/>
                    <a:pt x="334" y="124"/>
                  </a:cubicBezTo>
                  <a:cubicBezTo>
                    <a:pt x="334" y="86"/>
                    <a:pt x="289" y="72"/>
                    <a:pt x="292" y="31"/>
                  </a:cubicBezTo>
                  <a:cubicBezTo>
                    <a:pt x="258" y="15"/>
                    <a:pt x="222" y="15"/>
                    <a:pt x="184" y="15"/>
                  </a:cubicBezTo>
                  <a:lnTo>
                    <a:pt x="180" y="15"/>
                  </a:lnTo>
                  <a:cubicBezTo>
                    <a:pt x="143" y="15"/>
                    <a:pt x="109" y="15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4" name="Google Shape;8514;p6"/>
            <p:cNvSpPr/>
            <p:nvPr/>
          </p:nvSpPr>
          <p:spPr>
            <a:xfrm>
              <a:off x="-5392642" y="-1890853"/>
              <a:ext cx="5253" cy="13083"/>
            </a:xfrm>
            <a:custGeom>
              <a:avLst/>
              <a:gdLst/>
              <a:ahLst/>
              <a:cxnLst/>
              <a:rect l="l" t="t" r="r" b="b"/>
              <a:pathLst>
                <a:path w="110" h="274" extrusionOk="0">
                  <a:moveTo>
                    <a:pt x="106" y="1"/>
                  </a:moveTo>
                  <a:cubicBezTo>
                    <a:pt x="87" y="8"/>
                    <a:pt x="72" y="15"/>
                    <a:pt x="54" y="20"/>
                  </a:cubicBezTo>
                  <a:cubicBezTo>
                    <a:pt x="4" y="34"/>
                    <a:pt x="1" y="75"/>
                    <a:pt x="23" y="105"/>
                  </a:cubicBezTo>
                  <a:cubicBezTo>
                    <a:pt x="46" y="135"/>
                    <a:pt x="39" y="146"/>
                    <a:pt x="27" y="172"/>
                  </a:cubicBezTo>
                  <a:cubicBezTo>
                    <a:pt x="9" y="225"/>
                    <a:pt x="23" y="251"/>
                    <a:pt x="76" y="273"/>
                  </a:cubicBezTo>
                  <a:lnTo>
                    <a:pt x="76" y="270"/>
                  </a:lnTo>
                  <a:cubicBezTo>
                    <a:pt x="54" y="244"/>
                    <a:pt x="16" y="217"/>
                    <a:pt x="72" y="184"/>
                  </a:cubicBezTo>
                  <a:cubicBezTo>
                    <a:pt x="87" y="172"/>
                    <a:pt x="87" y="150"/>
                    <a:pt x="83" y="132"/>
                  </a:cubicBezTo>
                  <a:cubicBezTo>
                    <a:pt x="80" y="109"/>
                    <a:pt x="91" y="98"/>
                    <a:pt x="109" y="94"/>
                  </a:cubicBezTo>
                  <a:cubicBezTo>
                    <a:pt x="109" y="68"/>
                    <a:pt x="106" y="42"/>
                    <a:pt x="106" y="15"/>
                  </a:cubicBezTo>
                  <a:lnTo>
                    <a:pt x="106" y="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5" name="Google Shape;8515;p6"/>
            <p:cNvSpPr/>
            <p:nvPr/>
          </p:nvSpPr>
          <p:spPr>
            <a:xfrm>
              <a:off x="-5408304" y="-1865879"/>
              <a:ext cx="12367" cy="13991"/>
            </a:xfrm>
            <a:custGeom>
              <a:avLst/>
              <a:gdLst/>
              <a:ahLst/>
              <a:cxnLst/>
              <a:rect l="l" t="t" r="r" b="b"/>
              <a:pathLst>
                <a:path w="259" h="293" extrusionOk="0">
                  <a:moveTo>
                    <a:pt x="251" y="1"/>
                  </a:moveTo>
                  <a:cubicBezTo>
                    <a:pt x="198" y="16"/>
                    <a:pt x="168" y="42"/>
                    <a:pt x="149" y="94"/>
                  </a:cubicBezTo>
                  <a:cubicBezTo>
                    <a:pt x="123" y="173"/>
                    <a:pt x="49" y="225"/>
                    <a:pt x="1" y="292"/>
                  </a:cubicBezTo>
                  <a:cubicBezTo>
                    <a:pt x="8" y="292"/>
                    <a:pt x="11" y="292"/>
                    <a:pt x="15" y="289"/>
                  </a:cubicBezTo>
                  <a:cubicBezTo>
                    <a:pt x="63" y="270"/>
                    <a:pt x="97" y="237"/>
                    <a:pt x="120" y="187"/>
                  </a:cubicBezTo>
                  <a:cubicBezTo>
                    <a:pt x="127" y="169"/>
                    <a:pt x="142" y="154"/>
                    <a:pt x="165" y="151"/>
                  </a:cubicBezTo>
                  <a:cubicBezTo>
                    <a:pt x="175" y="135"/>
                    <a:pt x="172" y="113"/>
                    <a:pt x="194" y="113"/>
                  </a:cubicBezTo>
                  <a:lnTo>
                    <a:pt x="210" y="113"/>
                  </a:lnTo>
                  <a:cubicBezTo>
                    <a:pt x="213" y="113"/>
                    <a:pt x="217" y="116"/>
                    <a:pt x="220" y="116"/>
                  </a:cubicBezTo>
                  <a:cubicBezTo>
                    <a:pt x="236" y="116"/>
                    <a:pt x="251" y="98"/>
                    <a:pt x="258" y="83"/>
                  </a:cubicBezTo>
                  <a:cubicBezTo>
                    <a:pt x="247" y="64"/>
                    <a:pt x="225" y="68"/>
                    <a:pt x="210" y="57"/>
                  </a:cubicBezTo>
                  <a:cubicBezTo>
                    <a:pt x="213" y="27"/>
                    <a:pt x="243" y="27"/>
                    <a:pt x="254" y="12"/>
                  </a:cubicBezTo>
                  <a:lnTo>
                    <a:pt x="254" y="4"/>
                  </a:lnTo>
                  <a:cubicBezTo>
                    <a:pt x="254" y="4"/>
                    <a:pt x="251" y="4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6" name="Google Shape;8516;p6"/>
            <p:cNvSpPr/>
            <p:nvPr/>
          </p:nvSpPr>
          <p:spPr>
            <a:xfrm>
              <a:off x="-5387963" y="-1897633"/>
              <a:ext cx="14325" cy="4536"/>
            </a:xfrm>
            <a:custGeom>
              <a:avLst/>
              <a:gdLst/>
              <a:ahLst/>
              <a:cxnLst/>
              <a:rect l="l" t="t" r="r" b="b"/>
              <a:pathLst>
                <a:path w="300" h="95" extrusionOk="0">
                  <a:moveTo>
                    <a:pt x="131" y="0"/>
                  </a:moveTo>
                  <a:cubicBezTo>
                    <a:pt x="116" y="0"/>
                    <a:pt x="98" y="0"/>
                    <a:pt x="79" y="8"/>
                  </a:cubicBezTo>
                  <a:cubicBezTo>
                    <a:pt x="4" y="31"/>
                    <a:pt x="1" y="19"/>
                    <a:pt x="34" y="94"/>
                  </a:cubicBezTo>
                  <a:cubicBezTo>
                    <a:pt x="56" y="86"/>
                    <a:pt x="98" y="90"/>
                    <a:pt x="63" y="49"/>
                  </a:cubicBezTo>
                  <a:cubicBezTo>
                    <a:pt x="49" y="31"/>
                    <a:pt x="60" y="27"/>
                    <a:pt x="72" y="27"/>
                  </a:cubicBezTo>
                  <a:lnTo>
                    <a:pt x="82" y="27"/>
                  </a:lnTo>
                  <a:cubicBezTo>
                    <a:pt x="116" y="41"/>
                    <a:pt x="150" y="41"/>
                    <a:pt x="187" y="41"/>
                  </a:cubicBezTo>
                  <a:lnTo>
                    <a:pt x="191" y="41"/>
                  </a:lnTo>
                  <a:cubicBezTo>
                    <a:pt x="229" y="41"/>
                    <a:pt x="265" y="41"/>
                    <a:pt x="299" y="57"/>
                  </a:cubicBezTo>
                  <a:cubicBezTo>
                    <a:pt x="299" y="41"/>
                    <a:pt x="296" y="22"/>
                    <a:pt x="281" y="19"/>
                  </a:cubicBezTo>
                  <a:cubicBezTo>
                    <a:pt x="229" y="19"/>
                    <a:pt x="184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7" name="Google Shape;8517;p6"/>
            <p:cNvSpPr/>
            <p:nvPr/>
          </p:nvSpPr>
          <p:spPr>
            <a:xfrm>
              <a:off x="-5373876" y="-1894959"/>
              <a:ext cx="7163" cy="12749"/>
            </a:xfrm>
            <a:custGeom>
              <a:avLst/>
              <a:gdLst/>
              <a:ahLst/>
              <a:cxnLst/>
              <a:rect l="l" t="t" r="r" b="b"/>
              <a:pathLst>
                <a:path w="150" h="267" extrusionOk="0">
                  <a:moveTo>
                    <a:pt x="4" y="1"/>
                  </a:moveTo>
                  <a:lnTo>
                    <a:pt x="4" y="1"/>
                  </a:lnTo>
                  <a:cubicBezTo>
                    <a:pt x="1" y="42"/>
                    <a:pt x="46" y="56"/>
                    <a:pt x="46" y="94"/>
                  </a:cubicBezTo>
                  <a:cubicBezTo>
                    <a:pt x="105" y="139"/>
                    <a:pt x="87" y="202"/>
                    <a:pt x="91" y="263"/>
                  </a:cubicBezTo>
                  <a:lnTo>
                    <a:pt x="91" y="266"/>
                  </a:lnTo>
                  <a:cubicBezTo>
                    <a:pt x="124" y="244"/>
                    <a:pt x="127" y="202"/>
                    <a:pt x="143" y="173"/>
                  </a:cubicBezTo>
                  <a:cubicBezTo>
                    <a:pt x="150" y="158"/>
                    <a:pt x="146" y="139"/>
                    <a:pt x="132" y="132"/>
                  </a:cubicBezTo>
                  <a:cubicBezTo>
                    <a:pt x="79" y="97"/>
                    <a:pt x="60" y="30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8" name="Google Shape;8518;p6"/>
            <p:cNvSpPr/>
            <p:nvPr/>
          </p:nvSpPr>
          <p:spPr>
            <a:xfrm>
              <a:off x="-5398324" y="-1868744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94" y="1"/>
                  </a:moveTo>
                  <a:cubicBezTo>
                    <a:pt x="61" y="1"/>
                    <a:pt x="61" y="42"/>
                    <a:pt x="42" y="61"/>
                  </a:cubicBezTo>
                  <a:cubicBezTo>
                    <a:pt x="42" y="64"/>
                    <a:pt x="45" y="64"/>
                    <a:pt x="45" y="64"/>
                  </a:cubicBezTo>
                  <a:lnTo>
                    <a:pt x="45" y="72"/>
                  </a:lnTo>
                  <a:cubicBezTo>
                    <a:pt x="34" y="87"/>
                    <a:pt x="4" y="87"/>
                    <a:pt x="1" y="117"/>
                  </a:cubicBezTo>
                  <a:cubicBezTo>
                    <a:pt x="16" y="128"/>
                    <a:pt x="38" y="124"/>
                    <a:pt x="49" y="143"/>
                  </a:cubicBezTo>
                  <a:cubicBezTo>
                    <a:pt x="53" y="140"/>
                    <a:pt x="56" y="140"/>
                    <a:pt x="61" y="135"/>
                  </a:cubicBezTo>
                  <a:cubicBezTo>
                    <a:pt x="87" y="124"/>
                    <a:pt x="49" y="83"/>
                    <a:pt x="83" y="80"/>
                  </a:cubicBezTo>
                  <a:lnTo>
                    <a:pt x="87" y="80"/>
                  </a:lnTo>
                  <a:cubicBezTo>
                    <a:pt x="113" y="80"/>
                    <a:pt x="106" y="109"/>
                    <a:pt x="113" y="124"/>
                  </a:cubicBezTo>
                  <a:lnTo>
                    <a:pt x="123" y="135"/>
                  </a:lnTo>
                  <a:cubicBezTo>
                    <a:pt x="120" y="95"/>
                    <a:pt x="139" y="50"/>
                    <a:pt x="116" y="9"/>
                  </a:cubicBezTo>
                  <a:cubicBezTo>
                    <a:pt x="106" y="5"/>
                    <a:pt x="97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19" name="Google Shape;8519;p6"/>
            <p:cNvSpPr/>
            <p:nvPr/>
          </p:nvSpPr>
          <p:spPr>
            <a:xfrm>
              <a:off x="-5380466" y="-1879058"/>
              <a:ext cx="8261" cy="4345"/>
            </a:xfrm>
            <a:custGeom>
              <a:avLst/>
              <a:gdLst/>
              <a:ahLst/>
              <a:cxnLst/>
              <a:rect l="l" t="t" r="r" b="b"/>
              <a:pathLst>
                <a:path w="173" h="91" extrusionOk="0">
                  <a:moveTo>
                    <a:pt x="124" y="0"/>
                  </a:moveTo>
                  <a:cubicBezTo>
                    <a:pt x="101" y="11"/>
                    <a:pt x="82" y="15"/>
                    <a:pt x="60" y="15"/>
                  </a:cubicBezTo>
                  <a:cubicBezTo>
                    <a:pt x="49" y="15"/>
                    <a:pt x="37" y="15"/>
                    <a:pt x="27" y="11"/>
                  </a:cubicBezTo>
                  <a:lnTo>
                    <a:pt x="15" y="11"/>
                  </a:lnTo>
                  <a:cubicBezTo>
                    <a:pt x="15" y="26"/>
                    <a:pt x="11" y="37"/>
                    <a:pt x="1" y="45"/>
                  </a:cubicBezTo>
                  <a:cubicBezTo>
                    <a:pt x="15" y="71"/>
                    <a:pt x="41" y="90"/>
                    <a:pt x="68" y="90"/>
                  </a:cubicBezTo>
                  <a:cubicBezTo>
                    <a:pt x="79" y="90"/>
                    <a:pt x="90" y="87"/>
                    <a:pt x="98" y="75"/>
                  </a:cubicBezTo>
                  <a:cubicBezTo>
                    <a:pt x="120" y="45"/>
                    <a:pt x="153" y="42"/>
                    <a:pt x="172" y="15"/>
                  </a:cubicBezTo>
                  <a:lnTo>
                    <a:pt x="161" y="15"/>
                  </a:lnTo>
                  <a:cubicBezTo>
                    <a:pt x="146" y="15"/>
                    <a:pt x="135" y="8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0" name="Google Shape;8520;p6"/>
            <p:cNvSpPr/>
            <p:nvPr/>
          </p:nvSpPr>
          <p:spPr>
            <a:xfrm>
              <a:off x="-5412411" y="-1852127"/>
              <a:ext cx="6064" cy="6828"/>
            </a:xfrm>
            <a:custGeom>
              <a:avLst/>
              <a:gdLst/>
              <a:ahLst/>
              <a:cxnLst/>
              <a:rect l="l" t="t" r="r" b="b"/>
              <a:pathLst>
                <a:path w="127" h="143" extrusionOk="0">
                  <a:moveTo>
                    <a:pt x="101" y="1"/>
                  </a:moveTo>
                  <a:cubicBezTo>
                    <a:pt x="97" y="4"/>
                    <a:pt x="94" y="4"/>
                    <a:pt x="87" y="4"/>
                  </a:cubicBezTo>
                  <a:cubicBezTo>
                    <a:pt x="82" y="20"/>
                    <a:pt x="68" y="20"/>
                    <a:pt x="56" y="23"/>
                  </a:cubicBezTo>
                  <a:cubicBezTo>
                    <a:pt x="45" y="46"/>
                    <a:pt x="0" y="53"/>
                    <a:pt x="8" y="90"/>
                  </a:cubicBezTo>
                  <a:cubicBezTo>
                    <a:pt x="34" y="79"/>
                    <a:pt x="49" y="72"/>
                    <a:pt x="60" y="72"/>
                  </a:cubicBezTo>
                  <a:cubicBezTo>
                    <a:pt x="75" y="72"/>
                    <a:pt x="82" y="87"/>
                    <a:pt x="97" y="124"/>
                  </a:cubicBezTo>
                  <a:cubicBezTo>
                    <a:pt x="101" y="139"/>
                    <a:pt x="116" y="142"/>
                    <a:pt x="127" y="142"/>
                  </a:cubicBezTo>
                  <a:lnTo>
                    <a:pt x="127" y="128"/>
                  </a:lnTo>
                  <a:cubicBezTo>
                    <a:pt x="109" y="120"/>
                    <a:pt x="104" y="101"/>
                    <a:pt x="109" y="90"/>
                  </a:cubicBezTo>
                  <a:cubicBezTo>
                    <a:pt x="127" y="56"/>
                    <a:pt x="109" y="30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1" name="Google Shape;8521;p6"/>
            <p:cNvSpPr/>
            <p:nvPr/>
          </p:nvSpPr>
          <p:spPr>
            <a:xfrm>
              <a:off x="-5382615" y="-1914250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1"/>
                  </a:moveTo>
                  <a:cubicBezTo>
                    <a:pt x="41" y="23"/>
                    <a:pt x="27" y="34"/>
                    <a:pt x="4" y="39"/>
                  </a:cubicBezTo>
                  <a:cubicBezTo>
                    <a:pt x="1" y="65"/>
                    <a:pt x="27" y="65"/>
                    <a:pt x="38" y="79"/>
                  </a:cubicBezTo>
                  <a:lnTo>
                    <a:pt x="46" y="79"/>
                  </a:lnTo>
                  <a:cubicBezTo>
                    <a:pt x="53" y="79"/>
                    <a:pt x="56" y="83"/>
                    <a:pt x="64" y="87"/>
                  </a:cubicBezTo>
                  <a:cubicBezTo>
                    <a:pt x="68" y="87"/>
                    <a:pt x="75" y="91"/>
                    <a:pt x="82" y="91"/>
                  </a:cubicBezTo>
                  <a:cubicBezTo>
                    <a:pt x="91" y="91"/>
                    <a:pt x="94" y="87"/>
                    <a:pt x="101" y="75"/>
                  </a:cubicBezTo>
                  <a:cubicBezTo>
                    <a:pt x="105" y="39"/>
                    <a:pt x="91" y="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2" name="Google Shape;8522;p6"/>
            <p:cNvSpPr/>
            <p:nvPr/>
          </p:nvSpPr>
          <p:spPr>
            <a:xfrm>
              <a:off x="-5389013" y="-1879631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71" y="1"/>
                  </a:moveTo>
                  <a:cubicBezTo>
                    <a:pt x="59" y="1"/>
                    <a:pt x="52" y="9"/>
                    <a:pt x="49" y="31"/>
                  </a:cubicBezTo>
                  <a:cubicBezTo>
                    <a:pt x="45" y="38"/>
                    <a:pt x="41" y="42"/>
                    <a:pt x="33" y="42"/>
                  </a:cubicBezTo>
                  <a:cubicBezTo>
                    <a:pt x="30" y="42"/>
                    <a:pt x="26" y="42"/>
                    <a:pt x="23" y="38"/>
                  </a:cubicBezTo>
                  <a:cubicBezTo>
                    <a:pt x="15" y="38"/>
                    <a:pt x="11" y="35"/>
                    <a:pt x="7" y="35"/>
                  </a:cubicBezTo>
                  <a:cubicBezTo>
                    <a:pt x="4" y="35"/>
                    <a:pt x="4" y="35"/>
                    <a:pt x="4" y="38"/>
                  </a:cubicBezTo>
                  <a:lnTo>
                    <a:pt x="0" y="38"/>
                  </a:lnTo>
                  <a:cubicBezTo>
                    <a:pt x="30" y="61"/>
                    <a:pt x="56" y="72"/>
                    <a:pt x="82" y="72"/>
                  </a:cubicBezTo>
                  <a:cubicBezTo>
                    <a:pt x="97" y="72"/>
                    <a:pt x="112" y="68"/>
                    <a:pt x="130" y="61"/>
                  </a:cubicBezTo>
                  <a:lnTo>
                    <a:pt x="127" y="61"/>
                  </a:lnTo>
                  <a:cubicBezTo>
                    <a:pt x="85" y="61"/>
                    <a:pt x="120" y="27"/>
                    <a:pt x="112" y="16"/>
                  </a:cubicBezTo>
                  <a:cubicBezTo>
                    <a:pt x="97" y="12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3" name="Google Shape;8523;p6"/>
            <p:cNvSpPr/>
            <p:nvPr/>
          </p:nvSpPr>
          <p:spPr>
            <a:xfrm>
              <a:off x="-5432943" y="-1859767"/>
              <a:ext cx="7354" cy="3772"/>
            </a:xfrm>
            <a:custGeom>
              <a:avLst/>
              <a:gdLst/>
              <a:ahLst/>
              <a:cxnLst/>
              <a:rect l="l" t="t" r="r" b="b"/>
              <a:pathLst>
                <a:path w="154" h="79" extrusionOk="0">
                  <a:moveTo>
                    <a:pt x="153" y="14"/>
                  </a:moveTo>
                  <a:cubicBezTo>
                    <a:pt x="101" y="33"/>
                    <a:pt x="30" y="0"/>
                    <a:pt x="1" y="75"/>
                  </a:cubicBezTo>
                  <a:lnTo>
                    <a:pt x="1" y="78"/>
                  </a:lnTo>
                  <a:cubicBezTo>
                    <a:pt x="49" y="49"/>
                    <a:pt x="113" y="56"/>
                    <a:pt x="153" y="19"/>
                  </a:cubicBezTo>
                  <a:lnTo>
                    <a:pt x="153" y="1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4" name="Google Shape;8524;p6"/>
            <p:cNvSpPr/>
            <p:nvPr/>
          </p:nvSpPr>
          <p:spPr>
            <a:xfrm>
              <a:off x="-5384954" y="-1879058"/>
              <a:ext cx="5253" cy="2340"/>
            </a:xfrm>
            <a:custGeom>
              <a:avLst/>
              <a:gdLst/>
              <a:ahLst/>
              <a:cxnLst/>
              <a:rect l="l" t="t" r="r" b="b"/>
              <a:pathLst>
                <a:path w="110" h="49" extrusionOk="0">
                  <a:moveTo>
                    <a:pt x="42" y="0"/>
                  </a:moveTo>
                  <a:cubicBezTo>
                    <a:pt x="35" y="0"/>
                    <a:pt x="31" y="0"/>
                    <a:pt x="27" y="4"/>
                  </a:cubicBezTo>
                  <a:cubicBezTo>
                    <a:pt x="35" y="15"/>
                    <a:pt x="0" y="49"/>
                    <a:pt x="42" y="49"/>
                  </a:cubicBezTo>
                  <a:lnTo>
                    <a:pt x="45" y="49"/>
                  </a:lnTo>
                  <a:cubicBezTo>
                    <a:pt x="61" y="45"/>
                    <a:pt x="76" y="45"/>
                    <a:pt x="95" y="45"/>
                  </a:cubicBezTo>
                  <a:cubicBezTo>
                    <a:pt x="105" y="37"/>
                    <a:pt x="109" y="26"/>
                    <a:pt x="109" y="11"/>
                  </a:cubicBezTo>
                  <a:cubicBezTo>
                    <a:pt x="87" y="11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5" name="Google Shape;8525;p6"/>
            <p:cNvSpPr/>
            <p:nvPr/>
          </p:nvSpPr>
          <p:spPr>
            <a:xfrm>
              <a:off x="-5369245" y="-1870320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6" y="4"/>
                    <a:pt x="1" y="8"/>
                    <a:pt x="1" y="30"/>
                  </a:cubicBezTo>
                  <a:cubicBezTo>
                    <a:pt x="4" y="45"/>
                    <a:pt x="16" y="61"/>
                    <a:pt x="30" y="61"/>
                  </a:cubicBezTo>
                  <a:cubicBezTo>
                    <a:pt x="49" y="61"/>
                    <a:pt x="61" y="45"/>
                    <a:pt x="61" y="26"/>
                  </a:cubicBezTo>
                  <a:cubicBezTo>
                    <a:pt x="61" y="8"/>
                    <a:pt x="53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6" name="Google Shape;8526;p6"/>
            <p:cNvSpPr/>
            <p:nvPr/>
          </p:nvSpPr>
          <p:spPr>
            <a:xfrm>
              <a:off x="-5435092" y="-1856234"/>
              <a:ext cx="2196" cy="6303"/>
            </a:xfrm>
            <a:custGeom>
              <a:avLst/>
              <a:gdLst/>
              <a:ahLst/>
              <a:cxnLst/>
              <a:rect l="l" t="t" r="r" b="b"/>
              <a:pathLst>
                <a:path w="46" h="132" extrusionOk="0">
                  <a:moveTo>
                    <a:pt x="46" y="1"/>
                  </a:moveTo>
                  <a:cubicBezTo>
                    <a:pt x="1" y="35"/>
                    <a:pt x="4" y="83"/>
                    <a:pt x="8" y="132"/>
                  </a:cubicBezTo>
                  <a:lnTo>
                    <a:pt x="23" y="132"/>
                  </a:lnTo>
                  <a:cubicBezTo>
                    <a:pt x="38" y="90"/>
                    <a:pt x="46" y="45"/>
                    <a:pt x="46" y="4"/>
                  </a:cubicBezTo>
                  <a:lnTo>
                    <a:pt x="4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7" name="Google Shape;8527;p6"/>
            <p:cNvSpPr/>
            <p:nvPr/>
          </p:nvSpPr>
          <p:spPr>
            <a:xfrm>
              <a:off x="-5425637" y="-1859958"/>
              <a:ext cx="5587" cy="2197"/>
            </a:xfrm>
            <a:custGeom>
              <a:avLst/>
              <a:gdLst/>
              <a:ahLst/>
              <a:cxnLst/>
              <a:rect l="l" t="t" r="r" b="b"/>
              <a:pathLst>
                <a:path w="117" h="46" extrusionOk="0">
                  <a:moveTo>
                    <a:pt x="41" y="1"/>
                  </a:moveTo>
                  <a:cubicBezTo>
                    <a:pt x="27" y="1"/>
                    <a:pt x="15" y="8"/>
                    <a:pt x="0" y="18"/>
                  </a:cubicBezTo>
                  <a:cubicBezTo>
                    <a:pt x="31" y="34"/>
                    <a:pt x="60" y="45"/>
                    <a:pt x="90" y="45"/>
                  </a:cubicBezTo>
                  <a:lnTo>
                    <a:pt x="117" y="45"/>
                  </a:lnTo>
                  <a:lnTo>
                    <a:pt x="117" y="41"/>
                  </a:lnTo>
                  <a:cubicBezTo>
                    <a:pt x="90" y="30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8" name="Google Shape;8528;p6"/>
            <p:cNvSpPr/>
            <p:nvPr/>
          </p:nvSpPr>
          <p:spPr>
            <a:xfrm>
              <a:off x="-5384954" y="-1912436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53" y="1"/>
                  </a:moveTo>
                  <a:lnTo>
                    <a:pt x="53" y="1"/>
                  </a:lnTo>
                  <a:cubicBezTo>
                    <a:pt x="38" y="11"/>
                    <a:pt x="0" y="11"/>
                    <a:pt x="16" y="45"/>
                  </a:cubicBezTo>
                  <a:cubicBezTo>
                    <a:pt x="23" y="56"/>
                    <a:pt x="31" y="63"/>
                    <a:pt x="42" y="63"/>
                  </a:cubicBezTo>
                  <a:cubicBezTo>
                    <a:pt x="53" y="63"/>
                    <a:pt x="68" y="56"/>
                    <a:pt x="79" y="45"/>
                  </a:cubicBezTo>
                  <a:cubicBezTo>
                    <a:pt x="83" y="45"/>
                    <a:pt x="83" y="45"/>
                    <a:pt x="87" y="41"/>
                  </a:cubicBezTo>
                  <a:cubicBezTo>
                    <a:pt x="76" y="27"/>
                    <a:pt x="50" y="27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29" name="Google Shape;8529;p6"/>
            <p:cNvSpPr/>
            <p:nvPr/>
          </p:nvSpPr>
          <p:spPr>
            <a:xfrm>
              <a:off x="-5380275" y="-1914775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23" y="0"/>
                  </a:moveTo>
                  <a:cubicBezTo>
                    <a:pt x="15" y="0"/>
                    <a:pt x="7" y="0"/>
                    <a:pt x="0" y="12"/>
                  </a:cubicBezTo>
                  <a:cubicBezTo>
                    <a:pt x="42" y="19"/>
                    <a:pt x="56" y="50"/>
                    <a:pt x="52" y="86"/>
                  </a:cubicBezTo>
                  <a:cubicBezTo>
                    <a:pt x="71" y="67"/>
                    <a:pt x="68" y="41"/>
                    <a:pt x="75" y="12"/>
                  </a:cubicBezTo>
                  <a:lnTo>
                    <a:pt x="71" y="12"/>
                  </a:lnTo>
                  <a:cubicBezTo>
                    <a:pt x="59" y="12"/>
                    <a:pt x="52" y="8"/>
                    <a:pt x="45" y="5"/>
                  </a:cubicBezTo>
                  <a:cubicBezTo>
                    <a:pt x="37" y="0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0" name="Google Shape;8530;p6"/>
            <p:cNvSpPr/>
            <p:nvPr/>
          </p:nvSpPr>
          <p:spPr>
            <a:xfrm>
              <a:off x="-5372969" y="-1882449"/>
              <a:ext cx="3963" cy="4106"/>
            </a:xfrm>
            <a:custGeom>
              <a:avLst/>
              <a:gdLst/>
              <a:ahLst/>
              <a:cxnLst/>
              <a:rect l="l" t="t" r="r" b="b"/>
              <a:pathLst>
                <a:path w="83" h="86" extrusionOk="0">
                  <a:moveTo>
                    <a:pt x="72" y="1"/>
                  </a:moveTo>
                  <a:cubicBezTo>
                    <a:pt x="53" y="30"/>
                    <a:pt x="1" y="34"/>
                    <a:pt x="11" y="86"/>
                  </a:cubicBezTo>
                  <a:lnTo>
                    <a:pt x="15" y="86"/>
                  </a:lnTo>
                  <a:cubicBezTo>
                    <a:pt x="37" y="63"/>
                    <a:pt x="82" y="53"/>
                    <a:pt x="72" y="4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1" name="Google Shape;8531;p6"/>
            <p:cNvSpPr/>
            <p:nvPr/>
          </p:nvSpPr>
          <p:spPr>
            <a:xfrm>
              <a:off x="-5393311" y="-2028468"/>
              <a:ext cx="17333" cy="18957"/>
            </a:xfrm>
            <a:custGeom>
              <a:avLst/>
              <a:gdLst/>
              <a:ahLst/>
              <a:cxnLst/>
              <a:rect l="l" t="t" r="r" b="b"/>
              <a:pathLst>
                <a:path w="363" h="397" extrusionOk="0">
                  <a:moveTo>
                    <a:pt x="116" y="112"/>
                  </a:moveTo>
                  <a:cubicBezTo>
                    <a:pt x="120" y="112"/>
                    <a:pt x="123" y="112"/>
                    <a:pt x="127" y="116"/>
                  </a:cubicBezTo>
                  <a:cubicBezTo>
                    <a:pt x="146" y="120"/>
                    <a:pt x="149" y="138"/>
                    <a:pt x="146" y="154"/>
                  </a:cubicBezTo>
                  <a:cubicBezTo>
                    <a:pt x="135" y="183"/>
                    <a:pt x="120" y="210"/>
                    <a:pt x="101" y="247"/>
                  </a:cubicBezTo>
                  <a:cubicBezTo>
                    <a:pt x="82" y="202"/>
                    <a:pt x="82" y="172"/>
                    <a:pt x="86" y="143"/>
                  </a:cubicBezTo>
                  <a:cubicBezTo>
                    <a:pt x="90" y="124"/>
                    <a:pt x="101" y="112"/>
                    <a:pt x="116" y="112"/>
                  </a:cubicBezTo>
                  <a:close/>
                  <a:moveTo>
                    <a:pt x="213" y="0"/>
                  </a:moveTo>
                  <a:cubicBezTo>
                    <a:pt x="191" y="0"/>
                    <a:pt x="175" y="15"/>
                    <a:pt x="168" y="49"/>
                  </a:cubicBezTo>
                  <a:cubicBezTo>
                    <a:pt x="161" y="71"/>
                    <a:pt x="153" y="93"/>
                    <a:pt x="127" y="93"/>
                  </a:cubicBezTo>
                  <a:cubicBezTo>
                    <a:pt x="123" y="93"/>
                    <a:pt x="120" y="90"/>
                    <a:pt x="113" y="90"/>
                  </a:cubicBezTo>
                  <a:cubicBezTo>
                    <a:pt x="105" y="86"/>
                    <a:pt x="101" y="86"/>
                    <a:pt x="94" y="86"/>
                  </a:cubicBezTo>
                  <a:cubicBezTo>
                    <a:pt x="63" y="86"/>
                    <a:pt x="53" y="116"/>
                    <a:pt x="53" y="150"/>
                  </a:cubicBezTo>
                  <a:cubicBezTo>
                    <a:pt x="86" y="180"/>
                    <a:pt x="63" y="228"/>
                    <a:pt x="82" y="266"/>
                  </a:cubicBezTo>
                  <a:cubicBezTo>
                    <a:pt x="86" y="277"/>
                    <a:pt x="68" y="288"/>
                    <a:pt x="56" y="292"/>
                  </a:cubicBezTo>
                  <a:cubicBezTo>
                    <a:pt x="53" y="292"/>
                    <a:pt x="49" y="293"/>
                    <a:pt x="45" y="293"/>
                  </a:cubicBezTo>
                  <a:cubicBezTo>
                    <a:pt x="41" y="293"/>
                    <a:pt x="37" y="292"/>
                    <a:pt x="33" y="292"/>
                  </a:cubicBezTo>
                  <a:cubicBezTo>
                    <a:pt x="20" y="292"/>
                    <a:pt x="7" y="294"/>
                    <a:pt x="1" y="311"/>
                  </a:cubicBezTo>
                  <a:lnTo>
                    <a:pt x="27" y="311"/>
                  </a:lnTo>
                  <a:cubicBezTo>
                    <a:pt x="34" y="307"/>
                    <a:pt x="41" y="307"/>
                    <a:pt x="49" y="307"/>
                  </a:cubicBezTo>
                  <a:cubicBezTo>
                    <a:pt x="60" y="307"/>
                    <a:pt x="71" y="311"/>
                    <a:pt x="79" y="322"/>
                  </a:cubicBezTo>
                  <a:cubicBezTo>
                    <a:pt x="90" y="322"/>
                    <a:pt x="101" y="318"/>
                    <a:pt x="113" y="318"/>
                  </a:cubicBezTo>
                  <a:cubicBezTo>
                    <a:pt x="105" y="277"/>
                    <a:pt x="139" y="277"/>
                    <a:pt x="165" y="273"/>
                  </a:cubicBezTo>
                  <a:cubicBezTo>
                    <a:pt x="168" y="269"/>
                    <a:pt x="172" y="269"/>
                    <a:pt x="172" y="269"/>
                  </a:cubicBezTo>
                  <a:cubicBezTo>
                    <a:pt x="194" y="269"/>
                    <a:pt x="202" y="288"/>
                    <a:pt x="206" y="311"/>
                  </a:cubicBezTo>
                  <a:lnTo>
                    <a:pt x="220" y="311"/>
                  </a:lnTo>
                  <a:cubicBezTo>
                    <a:pt x="247" y="311"/>
                    <a:pt x="258" y="329"/>
                    <a:pt x="258" y="359"/>
                  </a:cubicBezTo>
                  <a:cubicBezTo>
                    <a:pt x="254" y="390"/>
                    <a:pt x="265" y="397"/>
                    <a:pt x="284" y="397"/>
                  </a:cubicBezTo>
                  <a:cubicBezTo>
                    <a:pt x="292" y="397"/>
                    <a:pt x="303" y="393"/>
                    <a:pt x="310" y="393"/>
                  </a:cubicBezTo>
                  <a:cubicBezTo>
                    <a:pt x="348" y="385"/>
                    <a:pt x="363" y="367"/>
                    <a:pt x="337" y="333"/>
                  </a:cubicBezTo>
                  <a:cubicBezTo>
                    <a:pt x="322" y="311"/>
                    <a:pt x="296" y="314"/>
                    <a:pt x="277" y="311"/>
                  </a:cubicBezTo>
                  <a:cubicBezTo>
                    <a:pt x="273" y="292"/>
                    <a:pt x="292" y="292"/>
                    <a:pt x="299" y="281"/>
                  </a:cubicBezTo>
                  <a:cubicBezTo>
                    <a:pt x="299" y="281"/>
                    <a:pt x="303" y="277"/>
                    <a:pt x="306" y="277"/>
                  </a:cubicBezTo>
                  <a:cubicBezTo>
                    <a:pt x="310" y="277"/>
                    <a:pt x="315" y="281"/>
                    <a:pt x="322" y="285"/>
                  </a:cubicBezTo>
                  <a:cubicBezTo>
                    <a:pt x="325" y="288"/>
                    <a:pt x="329" y="292"/>
                    <a:pt x="337" y="292"/>
                  </a:cubicBezTo>
                  <a:cubicBezTo>
                    <a:pt x="341" y="292"/>
                    <a:pt x="344" y="288"/>
                    <a:pt x="344" y="277"/>
                  </a:cubicBezTo>
                  <a:cubicBezTo>
                    <a:pt x="351" y="250"/>
                    <a:pt x="337" y="233"/>
                    <a:pt x="310" y="224"/>
                  </a:cubicBezTo>
                  <a:cubicBezTo>
                    <a:pt x="306" y="214"/>
                    <a:pt x="306" y="202"/>
                    <a:pt x="306" y="191"/>
                  </a:cubicBezTo>
                  <a:cubicBezTo>
                    <a:pt x="306" y="180"/>
                    <a:pt x="306" y="172"/>
                    <a:pt x="299" y="165"/>
                  </a:cubicBezTo>
                  <a:cubicBezTo>
                    <a:pt x="296" y="165"/>
                    <a:pt x="296" y="165"/>
                    <a:pt x="292" y="161"/>
                  </a:cubicBezTo>
                  <a:cubicBezTo>
                    <a:pt x="280" y="165"/>
                    <a:pt x="270" y="180"/>
                    <a:pt x="254" y="180"/>
                  </a:cubicBezTo>
                  <a:cubicBezTo>
                    <a:pt x="247" y="180"/>
                    <a:pt x="239" y="176"/>
                    <a:pt x="232" y="172"/>
                  </a:cubicBezTo>
                  <a:cubicBezTo>
                    <a:pt x="239" y="150"/>
                    <a:pt x="254" y="131"/>
                    <a:pt x="273" y="112"/>
                  </a:cubicBezTo>
                  <a:cubicBezTo>
                    <a:pt x="232" y="86"/>
                    <a:pt x="254" y="49"/>
                    <a:pt x="262" y="19"/>
                  </a:cubicBezTo>
                  <a:cubicBezTo>
                    <a:pt x="243" y="8"/>
                    <a:pt x="225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2" name="Google Shape;8532;p6"/>
            <p:cNvSpPr/>
            <p:nvPr/>
          </p:nvSpPr>
          <p:spPr>
            <a:xfrm>
              <a:off x="-5387963" y="-2016865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44" y="0"/>
                  </a:moveTo>
                  <a:cubicBezTo>
                    <a:pt x="348" y="30"/>
                    <a:pt x="322" y="49"/>
                    <a:pt x="307" y="49"/>
                  </a:cubicBezTo>
                  <a:lnTo>
                    <a:pt x="303" y="49"/>
                  </a:lnTo>
                  <a:cubicBezTo>
                    <a:pt x="299" y="49"/>
                    <a:pt x="299" y="45"/>
                    <a:pt x="296" y="45"/>
                  </a:cubicBezTo>
                  <a:cubicBezTo>
                    <a:pt x="262" y="45"/>
                    <a:pt x="247" y="71"/>
                    <a:pt x="225" y="90"/>
                  </a:cubicBezTo>
                  <a:cubicBezTo>
                    <a:pt x="251" y="124"/>
                    <a:pt x="236" y="142"/>
                    <a:pt x="198" y="150"/>
                  </a:cubicBezTo>
                  <a:cubicBezTo>
                    <a:pt x="191" y="150"/>
                    <a:pt x="180" y="154"/>
                    <a:pt x="172" y="154"/>
                  </a:cubicBezTo>
                  <a:cubicBezTo>
                    <a:pt x="153" y="154"/>
                    <a:pt x="142" y="147"/>
                    <a:pt x="146" y="116"/>
                  </a:cubicBezTo>
                  <a:cubicBezTo>
                    <a:pt x="146" y="86"/>
                    <a:pt x="135" y="68"/>
                    <a:pt x="108" y="68"/>
                  </a:cubicBezTo>
                  <a:lnTo>
                    <a:pt x="94" y="68"/>
                  </a:lnTo>
                  <a:cubicBezTo>
                    <a:pt x="94" y="79"/>
                    <a:pt x="86" y="83"/>
                    <a:pt x="79" y="86"/>
                  </a:cubicBezTo>
                  <a:cubicBezTo>
                    <a:pt x="82" y="97"/>
                    <a:pt x="82" y="112"/>
                    <a:pt x="86" y="124"/>
                  </a:cubicBezTo>
                  <a:cubicBezTo>
                    <a:pt x="98" y="147"/>
                    <a:pt x="116" y="180"/>
                    <a:pt x="105" y="187"/>
                  </a:cubicBezTo>
                  <a:cubicBezTo>
                    <a:pt x="63" y="209"/>
                    <a:pt x="72" y="285"/>
                    <a:pt x="8" y="285"/>
                  </a:cubicBezTo>
                  <a:lnTo>
                    <a:pt x="1" y="285"/>
                  </a:lnTo>
                  <a:lnTo>
                    <a:pt x="1" y="295"/>
                  </a:lnTo>
                  <a:lnTo>
                    <a:pt x="1" y="299"/>
                  </a:lnTo>
                  <a:cubicBezTo>
                    <a:pt x="11" y="304"/>
                    <a:pt x="19" y="307"/>
                    <a:pt x="30" y="307"/>
                  </a:cubicBezTo>
                  <a:cubicBezTo>
                    <a:pt x="37" y="307"/>
                    <a:pt x="49" y="304"/>
                    <a:pt x="56" y="295"/>
                  </a:cubicBezTo>
                  <a:cubicBezTo>
                    <a:pt x="105" y="262"/>
                    <a:pt x="142" y="206"/>
                    <a:pt x="187" y="183"/>
                  </a:cubicBezTo>
                  <a:cubicBezTo>
                    <a:pt x="258" y="154"/>
                    <a:pt x="303" y="105"/>
                    <a:pt x="351" y="52"/>
                  </a:cubicBezTo>
                  <a:cubicBezTo>
                    <a:pt x="382" y="19"/>
                    <a:pt x="355" y="16"/>
                    <a:pt x="3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3" name="Google Shape;8533;p6"/>
            <p:cNvSpPr/>
            <p:nvPr/>
          </p:nvSpPr>
          <p:spPr>
            <a:xfrm>
              <a:off x="-5393693" y="-2013331"/>
              <a:ext cx="11317" cy="10075"/>
            </a:xfrm>
            <a:custGeom>
              <a:avLst/>
              <a:gdLst/>
              <a:ahLst/>
              <a:cxnLst/>
              <a:rect l="l" t="t" r="r" b="b"/>
              <a:pathLst>
                <a:path w="237" h="211" extrusionOk="0">
                  <a:moveTo>
                    <a:pt x="121" y="1"/>
                  </a:moveTo>
                  <a:cubicBezTo>
                    <a:pt x="109" y="1"/>
                    <a:pt x="98" y="5"/>
                    <a:pt x="87" y="5"/>
                  </a:cubicBezTo>
                  <a:cubicBezTo>
                    <a:pt x="57" y="31"/>
                    <a:pt x="38" y="57"/>
                    <a:pt x="45" y="102"/>
                  </a:cubicBezTo>
                  <a:cubicBezTo>
                    <a:pt x="49" y="125"/>
                    <a:pt x="42" y="132"/>
                    <a:pt x="35" y="132"/>
                  </a:cubicBezTo>
                  <a:cubicBezTo>
                    <a:pt x="23" y="132"/>
                    <a:pt x="12" y="125"/>
                    <a:pt x="0" y="121"/>
                  </a:cubicBezTo>
                  <a:lnTo>
                    <a:pt x="0" y="140"/>
                  </a:lnTo>
                  <a:cubicBezTo>
                    <a:pt x="4" y="143"/>
                    <a:pt x="4" y="147"/>
                    <a:pt x="4" y="154"/>
                  </a:cubicBezTo>
                  <a:cubicBezTo>
                    <a:pt x="26" y="166"/>
                    <a:pt x="31" y="195"/>
                    <a:pt x="53" y="199"/>
                  </a:cubicBezTo>
                  <a:cubicBezTo>
                    <a:pt x="64" y="147"/>
                    <a:pt x="79" y="95"/>
                    <a:pt x="83" y="42"/>
                  </a:cubicBezTo>
                  <a:cubicBezTo>
                    <a:pt x="109" y="42"/>
                    <a:pt x="116" y="57"/>
                    <a:pt x="113" y="73"/>
                  </a:cubicBezTo>
                  <a:cubicBezTo>
                    <a:pt x="109" y="87"/>
                    <a:pt x="98" y="102"/>
                    <a:pt x="113" y="113"/>
                  </a:cubicBezTo>
                  <a:cubicBezTo>
                    <a:pt x="116" y="117"/>
                    <a:pt x="121" y="117"/>
                    <a:pt x="121" y="117"/>
                  </a:cubicBezTo>
                  <a:cubicBezTo>
                    <a:pt x="124" y="117"/>
                    <a:pt x="128" y="113"/>
                    <a:pt x="131" y="109"/>
                  </a:cubicBezTo>
                  <a:cubicBezTo>
                    <a:pt x="135" y="106"/>
                    <a:pt x="135" y="102"/>
                    <a:pt x="139" y="102"/>
                  </a:cubicBezTo>
                  <a:lnTo>
                    <a:pt x="143" y="102"/>
                  </a:lnTo>
                  <a:cubicBezTo>
                    <a:pt x="161" y="109"/>
                    <a:pt x="176" y="125"/>
                    <a:pt x="166" y="147"/>
                  </a:cubicBezTo>
                  <a:cubicBezTo>
                    <a:pt x="150" y="169"/>
                    <a:pt x="135" y="188"/>
                    <a:pt x="121" y="211"/>
                  </a:cubicBezTo>
                  <a:lnTo>
                    <a:pt x="128" y="211"/>
                  </a:lnTo>
                  <a:cubicBezTo>
                    <a:pt x="192" y="211"/>
                    <a:pt x="183" y="135"/>
                    <a:pt x="225" y="113"/>
                  </a:cubicBezTo>
                  <a:cubicBezTo>
                    <a:pt x="236" y="106"/>
                    <a:pt x="218" y="73"/>
                    <a:pt x="206" y="50"/>
                  </a:cubicBezTo>
                  <a:cubicBezTo>
                    <a:pt x="202" y="38"/>
                    <a:pt x="202" y="23"/>
                    <a:pt x="199" y="12"/>
                  </a:cubicBezTo>
                  <a:cubicBezTo>
                    <a:pt x="192" y="28"/>
                    <a:pt x="183" y="31"/>
                    <a:pt x="176" y="31"/>
                  </a:cubicBezTo>
                  <a:cubicBezTo>
                    <a:pt x="161" y="31"/>
                    <a:pt x="150" y="9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4" name="Google Shape;8534;p6"/>
            <p:cNvSpPr/>
            <p:nvPr/>
          </p:nvSpPr>
          <p:spPr>
            <a:xfrm>
              <a:off x="-5379368" y="-2052057"/>
              <a:ext cx="9454" cy="7210"/>
            </a:xfrm>
            <a:custGeom>
              <a:avLst/>
              <a:gdLst/>
              <a:ahLst/>
              <a:cxnLst/>
              <a:rect l="l" t="t" r="r" b="b"/>
              <a:pathLst>
                <a:path w="198" h="151" extrusionOk="0">
                  <a:moveTo>
                    <a:pt x="127" y="1"/>
                  </a:moveTo>
                  <a:cubicBezTo>
                    <a:pt x="104" y="1"/>
                    <a:pt x="85" y="16"/>
                    <a:pt x="63" y="31"/>
                  </a:cubicBezTo>
                  <a:cubicBezTo>
                    <a:pt x="63" y="49"/>
                    <a:pt x="49" y="61"/>
                    <a:pt x="37" y="72"/>
                  </a:cubicBezTo>
                  <a:cubicBezTo>
                    <a:pt x="11" y="90"/>
                    <a:pt x="0" y="113"/>
                    <a:pt x="7" y="147"/>
                  </a:cubicBezTo>
                  <a:cubicBezTo>
                    <a:pt x="23" y="147"/>
                    <a:pt x="33" y="151"/>
                    <a:pt x="49" y="151"/>
                  </a:cubicBezTo>
                  <a:cubicBezTo>
                    <a:pt x="63" y="151"/>
                    <a:pt x="78" y="143"/>
                    <a:pt x="93" y="125"/>
                  </a:cubicBezTo>
                  <a:cubicBezTo>
                    <a:pt x="108" y="102"/>
                    <a:pt x="138" y="109"/>
                    <a:pt x="164" y="102"/>
                  </a:cubicBezTo>
                  <a:cubicBezTo>
                    <a:pt x="197" y="80"/>
                    <a:pt x="197" y="57"/>
                    <a:pt x="171" y="27"/>
                  </a:cubicBezTo>
                  <a:cubicBezTo>
                    <a:pt x="153" y="9"/>
                    <a:pt x="142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5" name="Google Shape;8535;p6"/>
            <p:cNvSpPr/>
            <p:nvPr/>
          </p:nvSpPr>
          <p:spPr>
            <a:xfrm>
              <a:off x="-5398133" y="-2021353"/>
              <a:ext cx="8929" cy="14707"/>
            </a:xfrm>
            <a:custGeom>
              <a:avLst/>
              <a:gdLst/>
              <a:ahLst/>
              <a:cxnLst/>
              <a:rect l="l" t="t" r="r" b="b"/>
              <a:pathLst>
                <a:path w="187" h="308" extrusionOk="0">
                  <a:moveTo>
                    <a:pt x="154" y="1"/>
                  </a:moveTo>
                  <a:cubicBezTo>
                    <a:pt x="154" y="27"/>
                    <a:pt x="157" y="53"/>
                    <a:pt x="157" y="87"/>
                  </a:cubicBezTo>
                  <a:cubicBezTo>
                    <a:pt x="146" y="75"/>
                    <a:pt x="138" y="57"/>
                    <a:pt x="128" y="57"/>
                  </a:cubicBezTo>
                  <a:cubicBezTo>
                    <a:pt x="119" y="57"/>
                    <a:pt x="116" y="61"/>
                    <a:pt x="109" y="68"/>
                  </a:cubicBezTo>
                  <a:cubicBezTo>
                    <a:pt x="135" y="101"/>
                    <a:pt x="128" y="124"/>
                    <a:pt x="83" y="132"/>
                  </a:cubicBezTo>
                  <a:cubicBezTo>
                    <a:pt x="75" y="158"/>
                    <a:pt x="52" y="162"/>
                    <a:pt x="30" y="173"/>
                  </a:cubicBezTo>
                  <a:cubicBezTo>
                    <a:pt x="15" y="180"/>
                    <a:pt x="0" y="203"/>
                    <a:pt x="15" y="210"/>
                  </a:cubicBezTo>
                  <a:cubicBezTo>
                    <a:pt x="64" y="225"/>
                    <a:pt x="49" y="293"/>
                    <a:pt x="93" y="308"/>
                  </a:cubicBezTo>
                  <a:lnTo>
                    <a:pt x="93" y="289"/>
                  </a:lnTo>
                  <a:cubicBezTo>
                    <a:pt x="93" y="248"/>
                    <a:pt x="79" y="203"/>
                    <a:pt x="102" y="162"/>
                  </a:cubicBezTo>
                  <a:cubicBezTo>
                    <a:pt x="108" y="145"/>
                    <a:pt x="121" y="143"/>
                    <a:pt x="134" y="143"/>
                  </a:cubicBezTo>
                  <a:cubicBezTo>
                    <a:pt x="138" y="143"/>
                    <a:pt x="142" y="144"/>
                    <a:pt x="146" y="144"/>
                  </a:cubicBezTo>
                  <a:cubicBezTo>
                    <a:pt x="150" y="144"/>
                    <a:pt x="154" y="143"/>
                    <a:pt x="157" y="143"/>
                  </a:cubicBezTo>
                  <a:cubicBezTo>
                    <a:pt x="169" y="139"/>
                    <a:pt x="187" y="128"/>
                    <a:pt x="183" y="117"/>
                  </a:cubicBezTo>
                  <a:cubicBezTo>
                    <a:pt x="164" y="79"/>
                    <a:pt x="187" y="3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6" name="Google Shape;8536;p6"/>
            <p:cNvSpPr/>
            <p:nvPr/>
          </p:nvSpPr>
          <p:spPr>
            <a:xfrm>
              <a:off x="-5402956" y="-1994231"/>
              <a:ext cx="9502" cy="9168"/>
            </a:xfrm>
            <a:custGeom>
              <a:avLst/>
              <a:gdLst/>
              <a:ahLst/>
              <a:cxnLst/>
              <a:rect l="l" t="t" r="r" b="b"/>
              <a:pathLst>
                <a:path w="199" h="192" extrusionOk="0">
                  <a:moveTo>
                    <a:pt x="113" y="31"/>
                  </a:moveTo>
                  <a:cubicBezTo>
                    <a:pt x="142" y="31"/>
                    <a:pt x="142" y="57"/>
                    <a:pt x="150" y="76"/>
                  </a:cubicBezTo>
                  <a:cubicBezTo>
                    <a:pt x="165" y="106"/>
                    <a:pt x="146" y="117"/>
                    <a:pt x="120" y="128"/>
                  </a:cubicBezTo>
                  <a:cubicBezTo>
                    <a:pt x="94" y="135"/>
                    <a:pt x="79" y="166"/>
                    <a:pt x="49" y="166"/>
                  </a:cubicBezTo>
                  <a:cubicBezTo>
                    <a:pt x="46" y="166"/>
                    <a:pt x="41" y="166"/>
                    <a:pt x="37" y="161"/>
                  </a:cubicBezTo>
                  <a:cubicBezTo>
                    <a:pt x="30" y="132"/>
                    <a:pt x="46" y="102"/>
                    <a:pt x="53" y="72"/>
                  </a:cubicBezTo>
                  <a:cubicBezTo>
                    <a:pt x="56" y="42"/>
                    <a:pt x="82" y="35"/>
                    <a:pt x="113" y="31"/>
                  </a:cubicBezTo>
                  <a:close/>
                  <a:moveTo>
                    <a:pt x="90" y="1"/>
                  </a:moveTo>
                  <a:cubicBezTo>
                    <a:pt x="82" y="1"/>
                    <a:pt x="79" y="1"/>
                    <a:pt x="72" y="4"/>
                  </a:cubicBezTo>
                  <a:cubicBezTo>
                    <a:pt x="49" y="9"/>
                    <a:pt x="30" y="20"/>
                    <a:pt x="30" y="42"/>
                  </a:cubicBezTo>
                  <a:cubicBezTo>
                    <a:pt x="34" y="76"/>
                    <a:pt x="27" y="99"/>
                    <a:pt x="11" y="125"/>
                  </a:cubicBezTo>
                  <a:cubicBezTo>
                    <a:pt x="1" y="147"/>
                    <a:pt x="19" y="158"/>
                    <a:pt x="37" y="166"/>
                  </a:cubicBezTo>
                  <a:cubicBezTo>
                    <a:pt x="53" y="184"/>
                    <a:pt x="63" y="192"/>
                    <a:pt x="72" y="192"/>
                  </a:cubicBezTo>
                  <a:cubicBezTo>
                    <a:pt x="94" y="192"/>
                    <a:pt x="116" y="158"/>
                    <a:pt x="135" y="151"/>
                  </a:cubicBezTo>
                  <a:cubicBezTo>
                    <a:pt x="165" y="144"/>
                    <a:pt x="198" y="113"/>
                    <a:pt x="176" y="68"/>
                  </a:cubicBezTo>
                  <a:cubicBezTo>
                    <a:pt x="158" y="23"/>
                    <a:pt x="127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7" name="Google Shape;8537;p6"/>
            <p:cNvSpPr/>
            <p:nvPr/>
          </p:nvSpPr>
          <p:spPr>
            <a:xfrm>
              <a:off x="-5380275" y="-2021688"/>
              <a:ext cx="8929" cy="9120"/>
            </a:xfrm>
            <a:custGeom>
              <a:avLst/>
              <a:gdLst/>
              <a:ahLst/>
              <a:cxnLst/>
              <a:rect l="l" t="t" r="r" b="b"/>
              <a:pathLst>
                <a:path w="187" h="191" extrusionOk="0">
                  <a:moveTo>
                    <a:pt x="49" y="1"/>
                  </a:moveTo>
                  <a:cubicBezTo>
                    <a:pt x="45" y="4"/>
                    <a:pt x="42" y="12"/>
                    <a:pt x="37" y="15"/>
                  </a:cubicBezTo>
                  <a:cubicBezTo>
                    <a:pt x="37" y="27"/>
                    <a:pt x="33" y="38"/>
                    <a:pt x="33" y="49"/>
                  </a:cubicBezTo>
                  <a:cubicBezTo>
                    <a:pt x="33" y="60"/>
                    <a:pt x="33" y="72"/>
                    <a:pt x="37" y="82"/>
                  </a:cubicBezTo>
                  <a:cubicBezTo>
                    <a:pt x="64" y="91"/>
                    <a:pt x="78" y="108"/>
                    <a:pt x="71" y="135"/>
                  </a:cubicBezTo>
                  <a:cubicBezTo>
                    <a:pt x="71" y="146"/>
                    <a:pt x="68" y="150"/>
                    <a:pt x="64" y="150"/>
                  </a:cubicBezTo>
                  <a:cubicBezTo>
                    <a:pt x="56" y="150"/>
                    <a:pt x="52" y="146"/>
                    <a:pt x="49" y="143"/>
                  </a:cubicBezTo>
                  <a:cubicBezTo>
                    <a:pt x="42" y="139"/>
                    <a:pt x="37" y="135"/>
                    <a:pt x="33" y="135"/>
                  </a:cubicBezTo>
                  <a:cubicBezTo>
                    <a:pt x="30" y="135"/>
                    <a:pt x="26" y="139"/>
                    <a:pt x="26" y="139"/>
                  </a:cubicBezTo>
                  <a:cubicBezTo>
                    <a:pt x="19" y="150"/>
                    <a:pt x="0" y="150"/>
                    <a:pt x="4" y="169"/>
                  </a:cubicBezTo>
                  <a:cubicBezTo>
                    <a:pt x="23" y="172"/>
                    <a:pt x="49" y="169"/>
                    <a:pt x="64" y="191"/>
                  </a:cubicBezTo>
                  <a:cubicBezTo>
                    <a:pt x="86" y="172"/>
                    <a:pt x="101" y="146"/>
                    <a:pt x="135" y="146"/>
                  </a:cubicBezTo>
                  <a:cubicBezTo>
                    <a:pt x="138" y="146"/>
                    <a:pt x="138" y="150"/>
                    <a:pt x="142" y="150"/>
                  </a:cubicBezTo>
                  <a:lnTo>
                    <a:pt x="146" y="150"/>
                  </a:lnTo>
                  <a:cubicBezTo>
                    <a:pt x="161" y="150"/>
                    <a:pt x="187" y="131"/>
                    <a:pt x="183" y="101"/>
                  </a:cubicBezTo>
                  <a:cubicBezTo>
                    <a:pt x="127" y="82"/>
                    <a:pt x="71" y="64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8" name="Google Shape;8538;p6"/>
            <p:cNvSpPr/>
            <p:nvPr/>
          </p:nvSpPr>
          <p:spPr>
            <a:xfrm>
              <a:off x="-5384047" y="-2052391"/>
              <a:ext cx="7688" cy="7353"/>
            </a:xfrm>
            <a:custGeom>
              <a:avLst/>
              <a:gdLst/>
              <a:ahLst/>
              <a:cxnLst/>
              <a:rect l="l" t="t" r="r" b="b"/>
              <a:pathLst>
                <a:path w="161" h="154" extrusionOk="0">
                  <a:moveTo>
                    <a:pt x="34" y="1"/>
                  </a:moveTo>
                  <a:cubicBezTo>
                    <a:pt x="26" y="1"/>
                    <a:pt x="19" y="1"/>
                    <a:pt x="12" y="4"/>
                  </a:cubicBezTo>
                  <a:cubicBezTo>
                    <a:pt x="4" y="8"/>
                    <a:pt x="0" y="16"/>
                    <a:pt x="4" y="23"/>
                  </a:cubicBezTo>
                  <a:cubicBezTo>
                    <a:pt x="26" y="56"/>
                    <a:pt x="26" y="94"/>
                    <a:pt x="42" y="128"/>
                  </a:cubicBezTo>
                  <a:cubicBezTo>
                    <a:pt x="49" y="142"/>
                    <a:pt x="83" y="146"/>
                    <a:pt x="105" y="154"/>
                  </a:cubicBezTo>
                  <a:cubicBezTo>
                    <a:pt x="98" y="120"/>
                    <a:pt x="109" y="97"/>
                    <a:pt x="135" y="79"/>
                  </a:cubicBezTo>
                  <a:cubicBezTo>
                    <a:pt x="147" y="68"/>
                    <a:pt x="161" y="56"/>
                    <a:pt x="161" y="38"/>
                  </a:cubicBezTo>
                  <a:lnTo>
                    <a:pt x="161" y="38"/>
                  </a:lnTo>
                  <a:cubicBezTo>
                    <a:pt x="135" y="49"/>
                    <a:pt x="116" y="71"/>
                    <a:pt x="83" y="71"/>
                  </a:cubicBezTo>
                  <a:cubicBezTo>
                    <a:pt x="68" y="53"/>
                    <a:pt x="90" y="27"/>
                    <a:pt x="64" y="8"/>
                  </a:cubicBezTo>
                  <a:cubicBezTo>
                    <a:pt x="57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39" name="Google Shape;8539;p6"/>
            <p:cNvSpPr/>
            <p:nvPr/>
          </p:nvSpPr>
          <p:spPr>
            <a:xfrm>
              <a:off x="-5376885" y="-2039880"/>
              <a:ext cx="3772" cy="4488"/>
            </a:xfrm>
            <a:custGeom>
              <a:avLst/>
              <a:gdLst/>
              <a:ahLst/>
              <a:cxnLst/>
              <a:rect l="l" t="t" r="r" b="b"/>
              <a:pathLst>
                <a:path w="79" h="94" extrusionOk="0">
                  <a:moveTo>
                    <a:pt x="33" y="1"/>
                  </a:moveTo>
                  <a:cubicBezTo>
                    <a:pt x="4" y="4"/>
                    <a:pt x="4" y="34"/>
                    <a:pt x="0" y="60"/>
                  </a:cubicBezTo>
                  <a:cubicBezTo>
                    <a:pt x="0" y="75"/>
                    <a:pt x="4" y="86"/>
                    <a:pt x="19" y="94"/>
                  </a:cubicBezTo>
                  <a:cubicBezTo>
                    <a:pt x="38" y="79"/>
                    <a:pt x="60" y="68"/>
                    <a:pt x="78" y="56"/>
                  </a:cubicBezTo>
                  <a:cubicBezTo>
                    <a:pt x="78" y="30"/>
                    <a:pt x="75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0" name="Google Shape;8540;p6"/>
            <p:cNvSpPr/>
            <p:nvPr/>
          </p:nvSpPr>
          <p:spPr>
            <a:xfrm>
              <a:off x="-5379033" y="-2047186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157" y="0"/>
                  </a:moveTo>
                  <a:cubicBezTo>
                    <a:pt x="131" y="7"/>
                    <a:pt x="101" y="0"/>
                    <a:pt x="86" y="23"/>
                  </a:cubicBezTo>
                  <a:cubicBezTo>
                    <a:pt x="71" y="41"/>
                    <a:pt x="56" y="49"/>
                    <a:pt x="42" y="49"/>
                  </a:cubicBezTo>
                  <a:cubicBezTo>
                    <a:pt x="26" y="49"/>
                    <a:pt x="16" y="45"/>
                    <a:pt x="0" y="45"/>
                  </a:cubicBezTo>
                  <a:cubicBezTo>
                    <a:pt x="11" y="71"/>
                    <a:pt x="26" y="86"/>
                    <a:pt x="45" y="86"/>
                  </a:cubicBezTo>
                  <a:cubicBezTo>
                    <a:pt x="56" y="86"/>
                    <a:pt x="68" y="78"/>
                    <a:pt x="83" y="67"/>
                  </a:cubicBezTo>
                  <a:cubicBezTo>
                    <a:pt x="112" y="49"/>
                    <a:pt x="142" y="33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1" name="Google Shape;8541;p6"/>
            <p:cNvSpPr/>
            <p:nvPr/>
          </p:nvSpPr>
          <p:spPr>
            <a:xfrm>
              <a:off x="-5395268" y="-2005978"/>
              <a:ext cx="7354" cy="3963"/>
            </a:xfrm>
            <a:custGeom>
              <a:avLst/>
              <a:gdLst/>
              <a:ahLst/>
              <a:cxnLst/>
              <a:rect l="l" t="t" r="r" b="b"/>
              <a:pathLst>
                <a:path w="154" h="83" extrusionOk="0">
                  <a:moveTo>
                    <a:pt x="37" y="0"/>
                  </a:moveTo>
                  <a:cubicBezTo>
                    <a:pt x="0" y="34"/>
                    <a:pt x="15" y="60"/>
                    <a:pt x="56" y="76"/>
                  </a:cubicBezTo>
                  <a:cubicBezTo>
                    <a:pt x="68" y="83"/>
                    <a:pt x="82" y="83"/>
                    <a:pt x="97" y="83"/>
                  </a:cubicBezTo>
                  <a:cubicBezTo>
                    <a:pt x="116" y="83"/>
                    <a:pt x="135" y="79"/>
                    <a:pt x="154" y="71"/>
                  </a:cubicBezTo>
                  <a:lnTo>
                    <a:pt x="154" y="67"/>
                  </a:lnTo>
                  <a:cubicBezTo>
                    <a:pt x="135" y="57"/>
                    <a:pt x="104" y="67"/>
                    <a:pt x="86" y="45"/>
                  </a:cubicBezTo>
                  <a:cubicBezTo>
                    <a:pt x="64" y="41"/>
                    <a:pt x="59" y="12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2" name="Google Shape;8542;p6"/>
            <p:cNvSpPr/>
            <p:nvPr/>
          </p:nvSpPr>
          <p:spPr>
            <a:xfrm>
              <a:off x="-5399948" y="-2061129"/>
              <a:ext cx="3629" cy="3104"/>
            </a:xfrm>
            <a:custGeom>
              <a:avLst/>
              <a:gdLst/>
              <a:ahLst/>
              <a:cxnLst/>
              <a:rect l="l" t="t" r="r" b="b"/>
              <a:pathLst>
                <a:path w="76" h="65" extrusionOk="0">
                  <a:moveTo>
                    <a:pt x="35" y="1"/>
                  </a:moveTo>
                  <a:cubicBezTo>
                    <a:pt x="12" y="1"/>
                    <a:pt x="0" y="11"/>
                    <a:pt x="0" y="34"/>
                  </a:cubicBezTo>
                  <a:cubicBezTo>
                    <a:pt x="5" y="56"/>
                    <a:pt x="16" y="64"/>
                    <a:pt x="31" y="64"/>
                  </a:cubicBezTo>
                  <a:lnTo>
                    <a:pt x="38" y="64"/>
                  </a:lnTo>
                  <a:cubicBezTo>
                    <a:pt x="61" y="60"/>
                    <a:pt x="72" y="53"/>
                    <a:pt x="76" y="27"/>
                  </a:cubicBezTo>
                  <a:cubicBezTo>
                    <a:pt x="68" y="11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3" name="Google Shape;8543;p6"/>
            <p:cNvSpPr/>
            <p:nvPr/>
          </p:nvSpPr>
          <p:spPr>
            <a:xfrm>
              <a:off x="-5376025" y="-2037206"/>
              <a:ext cx="4871" cy="3820"/>
            </a:xfrm>
            <a:custGeom>
              <a:avLst/>
              <a:gdLst/>
              <a:ahLst/>
              <a:cxnLst/>
              <a:rect l="l" t="t" r="r" b="b"/>
              <a:pathLst>
                <a:path w="102" h="80" extrusionOk="0">
                  <a:moveTo>
                    <a:pt x="60" y="0"/>
                  </a:moveTo>
                  <a:cubicBezTo>
                    <a:pt x="42" y="12"/>
                    <a:pt x="20" y="23"/>
                    <a:pt x="1" y="38"/>
                  </a:cubicBezTo>
                  <a:cubicBezTo>
                    <a:pt x="5" y="57"/>
                    <a:pt x="12" y="79"/>
                    <a:pt x="31" y="79"/>
                  </a:cubicBezTo>
                  <a:cubicBezTo>
                    <a:pt x="34" y="79"/>
                    <a:pt x="38" y="75"/>
                    <a:pt x="46" y="71"/>
                  </a:cubicBezTo>
                  <a:cubicBezTo>
                    <a:pt x="68" y="60"/>
                    <a:pt x="101" y="3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4" name="Google Shape;8544;p6"/>
            <p:cNvSpPr/>
            <p:nvPr/>
          </p:nvSpPr>
          <p:spPr>
            <a:xfrm>
              <a:off x="-5382233" y="-202312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1" y="0"/>
                  </a:moveTo>
                  <a:cubicBezTo>
                    <a:pt x="22" y="19"/>
                    <a:pt x="7" y="38"/>
                    <a:pt x="0" y="60"/>
                  </a:cubicBezTo>
                  <a:cubicBezTo>
                    <a:pt x="7" y="64"/>
                    <a:pt x="15" y="68"/>
                    <a:pt x="22" y="68"/>
                  </a:cubicBezTo>
                  <a:cubicBezTo>
                    <a:pt x="38" y="68"/>
                    <a:pt x="48" y="53"/>
                    <a:pt x="60" y="49"/>
                  </a:cubicBezTo>
                  <a:cubicBezTo>
                    <a:pt x="64" y="53"/>
                    <a:pt x="64" y="53"/>
                    <a:pt x="67" y="53"/>
                  </a:cubicBezTo>
                  <a:cubicBezTo>
                    <a:pt x="74" y="53"/>
                    <a:pt x="78" y="49"/>
                    <a:pt x="78" y="45"/>
                  </a:cubicBezTo>
                  <a:cubicBezTo>
                    <a:pt x="83" y="42"/>
                    <a:pt x="86" y="34"/>
                    <a:pt x="90" y="31"/>
                  </a:cubicBezTo>
                  <a:cubicBezTo>
                    <a:pt x="86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5" name="Google Shape;8545;p6"/>
            <p:cNvSpPr/>
            <p:nvPr/>
          </p:nvSpPr>
          <p:spPr>
            <a:xfrm>
              <a:off x="-5393120" y="-206007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45" y="1"/>
                  </a:moveTo>
                  <a:cubicBezTo>
                    <a:pt x="37" y="1"/>
                    <a:pt x="30" y="1"/>
                    <a:pt x="19" y="8"/>
                  </a:cubicBezTo>
                  <a:cubicBezTo>
                    <a:pt x="7" y="15"/>
                    <a:pt x="0" y="31"/>
                    <a:pt x="11" y="42"/>
                  </a:cubicBezTo>
                  <a:cubicBezTo>
                    <a:pt x="19" y="53"/>
                    <a:pt x="30" y="60"/>
                    <a:pt x="37" y="60"/>
                  </a:cubicBezTo>
                  <a:cubicBezTo>
                    <a:pt x="45" y="60"/>
                    <a:pt x="56" y="53"/>
                    <a:pt x="64" y="49"/>
                  </a:cubicBezTo>
                  <a:cubicBezTo>
                    <a:pt x="75" y="46"/>
                    <a:pt x="82" y="38"/>
                    <a:pt x="93" y="38"/>
                  </a:cubicBezTo>
                  <a:cubicBezTo>
                    <a:pt x="78" y="15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6" name="Google Shape;8546;p6"/>
            <p:cNvSpPr/>
            <p:nvPr/>
          </p:nvSpPr>
          <p:spPr>
            <a:xfrm>
              <a:off x="-5395985" y="-2018106"/>
              <a:ext cx="4297" cy="3056"/>
            </a:xfrm>
            <a:custGeom>
              <a:avLst/>
              <a:gdLst/>
              <a:ahLst/>
              <a:cxnLst/>
              <a:rect l="l" t="t" r="r" b="b"/>
              <a:pathLst>
                <a:path w="90" h="64" extrusionOk="0">
                  <a:moveTo>
                    <a:pt x="64" y="0"/>
                  </a:moveTo>
                  <a:cubicBezTo>
                    <a:pt x="26" y="7"/>
                    <a:pt x="0" y="23"/>
                    <a:pt x="38" y="64"/>
                  </a:cubicBezTo>
                  <a:cubicBezTo>
                    <a:pt x="83" y="56"/>
                    <a:pt x="90" y="33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7" name="Google Shape;8547;p6"/>
            <p:cNvSpPr/>
            <p:nvPr/>
          </p:nvSpPr>
          <p:spPr>
            <a:xfrm>
              <a:off x="-5387628" y="-2058837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2" y="1"/>
                    <a:pt x="4" y="5"/>
                    <a:pt x="1" y="16"/>
                  </a:cubicBezTo>
                  <a:cubicBezTo>
                    <a:pt x="1" y="49"/>
                    <a:pt x="30" y="46"/>
                    <a:pt x="68" y="65"/>
                  </a:cubicBezTo>
                  <a:cubicBezTo>
                    <a:pt x="46" y="31"/>
                    <a:pt x="56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8" name="Google Shape;8548;p6"/>
            <p:cNvSpPr/>
            <p:nvPr/>
          </p:nvSpPr>
          <p:spPr>
            <a:xfrm>
              <a:off x="-5379224" y="-2000821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20" y="1"/>
                  </a:moveTo>
                  <a:cubicBezTo>
                    <a:pt x="8" y="4"/>
                    <a:pt x="1" y="16"/>
                    <a:pt x="4" y="30"/>
                  </a:cubicBezTo>
                  <a:cubicBezTo>
                    <a:pt x="8" y="42"/>
                    <a:pt x="15" y="53"/>
                    <a:pt x="27" y="53"/>
                  </a:cubicBezTo>
                  <a:lnTo>
                    <a:pt x="30" y="53"/>
                  </a:lnTo>
                  <a:cubicBezTo>
                    <a:pt x="49" y="49"/>
                    <a:pt x="46" y="35"/>
                    <a:pt x="46" y="23"/>
                  </a:cubicBezTo>
                  <a:cubicBezTo>
                    <a:pt x="42" y="12"/>
                    <a:pt x="37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49" name="Google Shape;8549;p6"/>
            <p:cNvSpPr/>
            <p:nvPr/>
          </p:nvSpPr>
          <p:spPr>
            <a:xfrm>
              <a:off x="-5399232" y="-2108067"/>
              <a:ext cx="19530" cy="19673"/>
            </a:xfrm>
            <a:custGeom>
              <a:avLst/>
              <a:gdLst/>
              <a:ahLst/>
              <a:cxnLst/>
              <a:rect l="l" t="t" r="r" b="b"/>
              <a:pathLst>
                <a:path w="409" h="412" extrusionOk="0">
                  <a:moveTo>
                    <a:pt x="154" y="266"/>
                  </a:moveTo>
                  <a:cubicBezTo>
                    <a:pt x="173" y="292"/>
                    <a:pt x="192" y="318"/>
                    <a:pt x="210" y="347"/>
                  </a:cubicBezTo>
                  <a:lnTo>
                    <a:pt x="206" y="352"/>
                  </a:lnTo>
                  <a:cubicBezTo>
                    <a:pt x="199" y="359"/>
                    <a:pt x="195" y="363"/>
                    <a:pt x="187" y="363"/>
                  </a:cubicBezTo>
                  <a:cubicBezTo>
                    <a:pt x="180" y="363"/>
                    <a:pt x="173" y="356"/>
                    <a:pt x="161" y="352"/>
                  </a:cubicBezTo>
                  <a:cubicBezTo>
                    <a:pt x="139" y="340"/>
                    <a:pt x="120" y="321"/>
                    <a:pt x="132" y="292"/>
                  </a:cubicBezTo>
                  <a:cubicBezTo>
                    <a:pt x="132" y="280"/>
                    <a:pt x="135" y="266"/>
                    <a:pt x="151" y="266"/>
                  </a:cubicBezTo>
                  <a:close/>
                  <a:moveTo>
                    <a:pt x="255" y="0"/>
                  </a:moveTo>
                  <a:cubicBezTo>
                    <a:pt x="244" y="0"/>
                    <a:pt x="232" y="7"/>
                    <a:pt x="218" y="23"/>
                  </a:cubicBezTo>
                  <a:cubicBezTo>
                    <a:pt x="232" y="45"/>
                    <a:pt x="304" y="11"/>
                    <a:pt x="273" y="75"/>
                  </a:cubicBezTo>
                  <a:cubicBezTo>
                    <a:pt x="251" y="64"/>
                    <a:pt x="229" y="56"/>
                    <a:pt x="206" y="56"/>
                  </a:cubicBezTo>
                  <a:cubicBezTo>
                    <a:pt x="192" y="56"/>
                    <a:pt x="180" y="56"/>
                    <a:pt x="169" y="64"/>
                  </a:cubicBezTo>
                  <a:cubicBezTo>
                    <a:pt x="165" y="75"/>
                    <a:pt x="161" y="83"/>
                    <a:pt x="151" y="109"/>
                  </a:cubicBezTo>
                  <a:cubicBezTo>
                    <a:pt x="169" y="94"/>
                    <a:pt x="184" y="90"/>
                    <a:pt x="199" y="90"/>
                  </a:cubicBezTo>
                  <a:cubicBezTo>
                    <a:pt x="218" y="90"/>
                    <a:pt x="237" y="97"/>
                    <a:pt x="255" y="105"/>
                  </a:cubicBezTo>
                  <a:cubicBezTo>
                    <a:pt x="273" y="116"/>
                    <a:pt x="289" y="123"/>
                    <a:pt x="308" y="123"/>
                  </a:cubicBezTo>
                  <a:lnTo>
                    <a:pt x="318" y="123"/>
                  </a:lnTo>
                  <a:cubicBezTo>
                    <a:pt x="285" y="142"/>
                    <a:pt x="225" y="123"/>
                    <a:pt x="221" y="187"/>
                  </a:cubicBezTo>
                  <a:cubicBezTo>
                    <a:pt x="221" y="190"/>
                    <a:pt x="218" y="195"/>
                    <a:pt x="214" y="195"/>
                  </a:cubicBezTo>
                  <a:cubicBezTo>
                    <a:pt x="210" y="195"/>
                    <a:pt x="206" y="190"/>
                    <a:pt x="203" y="187"/>
                  </a:cubicBezTo>
                  <a:cubicBezTo>
                    <a:pt x="187" y="168"/>
                    <a:pt x="177" y="164"/>
                    <a:pt x="169" y="164"/>
                  </a:cubicBezTo>
                  <a:cubicBezTo>
                    <a:pt x="151" y="164"/>
                    <a:pt x="151" y="202"/>
                    <a:pt x="135" y="225"/>
                  </a:cubicBezTo>
                  <a:cubicBezTo>
                    <a:pt x="109" y="187"/>
                    <a:pt x="49" y="202"/>
                    <a:pt x="35" y="146"/>
                  </a:cubicBezTo>
                  <a:cubicBezTo>
                    <a:pt x="27" y="150"/>
                    <a:pt x="20" y="154"/>
                    <a:pt x="16" y="154"/>
                  </a:cubicBezTo>
                  <a:cubicBezTo>
                    <a:pt x="8" y="157"/>
                    <a:pt x="4" y="157"/>
                    <a:pt x="1" y="157"/>
                  </a:cubicBezTo>
                  <a:cubicBezTo>
                    <a:pt x="16" y="269"/>
                    <a:pt x="113" y="389"/>
                    <a:pt x="210" y="411"/>
                  </a:cubicBezTo>
                  <a:cubicBezTo>
                    <a:pt x="259" y="408"/>
                    <a:pt x="304" y="404"/>
                    <a:pt x="352" y="404"/>
                  </a:cubicBezTo>
                  <a:lnTo>
                    <a:pt x="352" y="400"/>
                  </a:lnTo>
                  <a:cubicBezTo>
                    <a:pt x="341" y="389"/>
                    <a:pt x="326" y="382"/>
                    <a:pt x="315" y="374"/>
                  </a:cubicBezTo>
                  <a:cubicBezTo>
                    <a:pt x="349" y="344"/>
                    <a:pt x="322" y="299"/>
                    <a:pt x="344" y="269"/>
                  </a:cubicBezTo>
                  <a:cubicBezTo>
                    <a:pt x="356" y="254"/>
                    <a:pt x="375" y="247"/>
                    <a:pt x="371" y="225"/>
                  </a:cubicBezTo>
                  <a:lnTo>
                    <a:pt x="371" y="225"/>
                  </a:lnTo>
                  <a:cubicBezTo>
                    <a:pt x="334" y="232"/>
                    <a:pt x="311" y="269"/>
                    <a:pt x="270" y="277"/>
                  </a:cubicBezTo>
                  <a:cubicBezTo>
                    <a:pt x="266" y="247"/>
                    <a:pt x="292" y="225"/>
                    <a:pt x="282" y="195"/>
                  </a:cubicBezTo>
                  <a:cubicBezTo>
                    <a:pt x="273" y="183"/>
                    <a:pt x="277" y="168"/>
                    <a:pt x="292" y="168"/>
                  </a:cubicBezTo>
                  <a:cubicBezTo>
                    <a:pt x="299" y="164"/>
                    <a:pt x="308" y="164"/>
                    <a:pt x="311" y="164"/>
                  </a:cubicBezTo>
                  <a:cubicBezTo>
                    <a:pt x="318" y="164"/>
                    <a:pt x="326" y="168"/>
                    <a:pt x="326" y="183"/>
                  </a:cubicBezTo>
                  <a:cubicBezTo>
                    <a:pt x="330" y="209"/>
                    <a:pt x="363" y="206"/>
                    <a:pt x="371" y="225"/>
                  </a:cubicBezTo>
                  <a:cubicBezTo>
                    <a:pt x="408" y="202"/>
                    <a:pt x="408" y="172"/>
                    <a:pt x="382" y="142"/>
                  </a:cubicBezTo>
                  <a:cubicBezTo>
                    <a:pt x="375" y="128"/>
                    <a:pt x="360" y="116"/>
                    <a:pt x="360" y="97"/>
                  </a:cubicBezTo>
                  <a:lnTo>
                    <a:pt x="356" y="97"/>
                  </a:lnTo>
                  <a:cubicBezTo>
                    <a:pt x="315" y="97"/>
                    <a:pt x="308" y="60"/>
                    <a:pt x="292" y="33"/>
                  </a:cubicBezTo>
                  <a:cubicBezTo>
                    <a:pt x="282" y="11"/>
                    <a:pt x="270" y="0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0" name="Google Shape;8550;p6"/>
            <p:cNvSpPr/>
            <p:nvPr/>
          </p:nvSpPr>
          <p:spPr>
            <a:xfrm>
              <a:off x="-5427404" y="-2108975"/>
              <a:ext cx="24114" cy="20580"/>
            </a:xfrm>
            <a:custGeom>
              <a:avLst/>
              <a:gdLst/>
              <a:ahLst/>
              <a:cxnLst/>
              <a:rect l="l" t="t" r="r" b="b"/>
              <a:pathLst>
                <a:path w="505" h="431" extrusionOk="0">
                  <a:moveTo>
                    <a:pt x="213" y="0"/>
                  </a:moveTo>
                  <a:cubicBezTo>
                    <a:pt x="206" y="0"/>
                    <a:pt x="199" y="8"/>
                    <a:pt x="194" y="12"/>
                  </a:cubicBezTo>
                  <a:cubicBezTo>
                    <a:pt x="135" y="79"/>
                    <a:pt x="52" y="124"/>
                    <a:pt x="23" y="218"/>
                  </a:cubicBezTo>
                  <a:cubicBezTo>
                    <a:pt x="0" y="281"/>
                    <a:pt x="11" y="299"/>
                    <a:pt x="90" y="311"/>
                  </a:cubicBezTo>
                  <a:cubicBezTo>
                    <a:pt x="90" y="292"/>
                    <a:pt x="87" y="277"/>
                    <a:pt x="78" y="262"/>
                  </a:cubicBezTo>
                  <a:cubicBezTo>
                    <a:pt x="56" y="221"/>
                    <a:pt x="60" y="187"/>
                    <a:pt x="104" y="157"/>
                  </a:cubicBezTo>
                  <a:cubicBezTo>
                    <a:pt x="139" y="139"/>
                    <a:pt x="149" y="97"/>
                    <a:pt x="183" y="79"/>
                  </a:cubicBezTo>
                  <a:cubicBezTo>
                    <a:pt x="225" y="68"/>
                    <a:pt x="266" y="49"/>
                    <a:pt x="303" y="49"/>
                  </a:cubicBezTo>
                  <a:cubicBezTo>
                    <a:pt x="329" y="49"/>
                    <a:pt x="356" y="57"/>
                    <a:pt x="382" y="75"/>
                  </a:cubicBezTo>
                  <a:cubicBezTo>
                    <a:pt x="475" y="154"/>
                    <a:pt x="486" y="273"/>
                    <a:pt x="396" y="356"/>
                  </a:cubicBezTo>
                  <a:cubicBezTo>
                    <a:pt x="385" y="366"/>
                    <a:pt x="374" y="375"/>
                    <a:pt x="366" y="382"/>
                  </a:cubicBezTo>
                  <a:cubicBezTo>
                    <a:pt x="363" y="408"/>
                    <a:pt x="329" y="397"/>
                    <a:pt x="322" y="419"/>
                  </a:cubicBezTo>
                  <a:lnTo>
                    <a:pt x="337" y="419"/>
                  </a:lnTo>
                  <a:cubicBezTo>
                    <a:pt x="356" y="419"/>
                    <a:pt x="374" y="427"/>
                    <a:pt x="392" y="427"/>
                  </a:cubicBezTo>
                  <a:cubicBezTo>
                    <a:pt x="392" y="427"/>
                    <a:pt x="396" y="430"/>
                    <a:pt x="401" y="430"/>
                  </a:cubicBezTo>
                  <a:cubicBezTo>
                    <a:pt x="411" y="430"/>
                    <a:pt x="423" y="423"/>
                    <a:pt x="430" y="408"/>
                  </a:cubicBezTo>
                  <a:cubicBezTo>
                    <a:pt x="471" y="322"/>
                    <a:pt x="505" y="236"/>
                    <a:pt x="468" y="139"/>
                  </a:cubicBezTo>
                  <a:cubicBezTo>
                    <a:pt x="449" y="94"/>
                    <a:pt x="430" y="61"/>
                    <a:pt x="378" y="38"/>
                  </a:cubicBezTo>
                  <a:cubicBezTo>
                    <a:pt x="359" y="30"/>
                    <a:pt x="340" y="26"/>
                    <a:pt x="318" y="26"/>
                  </a:cubicBezTo>
                  <a:lnTo>
                    <a:pt x="292" y="26"/>
                  </a:lnTo>
                  <a:cubicBezTo>
                    <a:pt x="261" y="26"/>
                    <a:pt x="235" y="23"/>
                    <a:pt x="213" y="4"/>
                  </a:cubicBezTo>
                  <a:lnTo>
                    <a:pt x="21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1" name="Google Shape;8551;p6"/>
            <p:cNvSpPr/>
            <p:nvPr/>
          </p:nvSpPr>
          <p:spPr>
            <a:xfrm>
              <a:off x="-5424730" y="-2105202"/>
              <a:ext cx="10887" cy="15376"/>
            </a:xfrm>
            <a:custGeom>
              <a:avLst/>
              <a:gdLst/>
              <a:ahLst/>
              <a:cxnLst/>
              <a:rect l="l" t="t" r="r" b="b"/>
              <a:pathLst>
                <a:path w="228" h="322" extrusionOk="0">
                  <a:moveTo>
                    <a:pt x="127" y="0"/>
                  </a:moveTo>
                  <a:lnTo>
                    <a:pt x="127" y="0"/>
                  </a:lnTo>
                  <a:cubicBezTo>
                    <a:pt x="93" y="18"/>
                    <a:pt x="83" y="60"/>
                    <a:pt x="48" y="78"/>
                  </a:cubicBezTo>
                  <a:cubicBezTo>
                    <a:pt x="4" y="108"/>
                    <a:pt x="0" y="142"/>
                    <a:pt x="22" y="183"/>
                  </a:cubicBezTo>
                  <a:cubicBezTo>
                    <a:pt x="31" y="198"/>
                    <a:pt x="34" y="213"/>
                    <a:pt x="34" y="232"/>
                  </a:cubicBezTo>
                  <a:cubicBezTo>
                    <a:pt x="53" y="277"/>
                    <a:pt x="79" y="318"/>
                    <a:pt x="138" y="322"/>
                  </a:cubicBezTo>
                  <a:lnTo>
                    <a:pt x="135" y="318"/>
                  </a:lnTo>
                  <a:cubicBezTo>
                    <a:pt x="161" y="251"/>
                    <a:pt x="165" y="247"/>
                    <a:pt x="228" y="225"/>
                  </a:cubicBezTo>
                  <a:cubicBezTo>
                    <a:pt x="224" y="213"/>
                    <a:pt x="217" y="209"/>
                    <a:pt x="205" y="209"/>
                  </a:cubicBezTo>
                  <a:cubicBezTo>
                    <a:pt x="202" y="209"/>
                    <a:pt x="195" y="213"/>
                    <a:pt x="188" y="213"/>
                  </a:cubicBezTo>
                  <a:cubicBezTo>
                    <a:pt x="179" y="217"/>
                    <a:pt x="172" y="217"/>
                    <a:pt x="169" y="217"/>
                  </a:cubicBezTo>
                  <a:cubicBezTo>
                    <a:pt x="157" y="217"/>
                    <a:pt x="146" y="213"/>
                    <a:pt x="143" y="191"/>
                  </a:cubicBezTo>
                  <a:cubicBezTo>
                    <a:pt x="131" y="194"/>
                    <a:pt x="124" y="194"/>
                    <a:pt x="112" y="202"/>
                  </a:cubicBezTo>
                  <a:cubicBezTo>
                    <a:pt x="105" y="206"/>
                    <a:pt x="93" y="209"/>
                    <a:pt x="86" y="209"/>
                  </a:cubicBezTo>
                  <a:cubicBezTo>
                    <a:pt x="79" y="209"/>
                    <a:pt x="75" y="206"/>
                    <a:pt x="71" y="202"/>
                  </a:cubicBezTo>
                  <a:cubicBezTo>
                    <a:pt x="60" y="180"/>
                    <a:pt x="79" y="168"/>
                    <a:pt x="98" y="161"/>
                  </a:cubicBezTo>
                  <a:cubicBezTo>
                    <a:pt x="109" y="157"/>
                    <a:pt x="120" y="157"/>
                    <a:pt x="116" y="142"/>
                  </a:cubicBezTo>
                  <a:cubicBezTo>
                    <a:pt x="112" y="139"/>
                    <a:pt x="109" y="135"/>
                    <a:pt x="105" y="135"/>
                  </a:cubicBezTo>
                  <a:cubicBezTo>
                    <a:pt x="98" y="135"/>
                    <a:pt x="90" y="139"/>
                    <a:pt x="86" y="142"/>
                  </a:cubicBezTo>
                  <a:cubicBezTo>
                    <a:pt x="79" y="146"/>
                    <a:pt x="71" y="146"/>
                    <a:pt x="67" y="146"/>
                  </a:cubicBezTo>
                  <a:cubicBezTo>
                    <a:pt x="64" y="146"/>
                    <a:pt x="60" y="146"/>
                    <a:pt x="53" y="142"/>
                  </a:cubicBezTo>
                  <a:cubicBezTo>
                    <a:pt x="45" y="97"/>
                    <a:pt x="90" y="90"/>
                    <a:pt x="109" y="78"/>
                  </a:cubicBezTo>
                  <a:cubicBezTo>
                    <a:pt x="161" y="49"/>
                    <a:pt x="165" y="52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2" name="Google Shape;8552;p6"/>
            <p:cNvSpPr/>
            <p:nvPr/>
          </p:nvSpPr>
          <p:spPr>
            <a:xfrm>
              <a:off x="-5382424" y="-2095079"/>
              <a:ext cx="13561" cy="8452"/>
            </a:xfrm>
            <a:custGeom>
              <a:avLst/>
              <a:gdLst/>
              <a:ahLst/>
              <a:cxnLst/>
              <a:rect l="l" t="t" r="r" b="b"/>
              <a:pathLst>
                <a:path w="284" h="177" extrusionOk="0">
                  <a:moveTo>
                    <a:pt x="213" y="1"/>
                  </a:moveTo>
                  <a:cubicBezTo>
                    <a:pt x="209" y="49"/>
                    <a:pt x="149" y="68"/>
                    <a:pt x="131" y="68"/>
                  </a:cubicBezTo>
                  <a:cubicBezTo>
                    <a:pt x="78" y="75"/>
                    <a:pt x="49" y="117"/>
                    <a:pt x="0" y="128"/>
                  </a:cubicBezTo>
                  <a:lnTo>
                    <a:pt x="0" y="132"/>
                  </a:lnTo>
                  <a:lnTo>
                    <a:pt x="0" y="143"/>
                  </a:lnTo>
                  <a:cubicBezTo>
                    <a:pt x="0" y="151"/>
                    <a:pt x="4" y="154"/>
                    <a:pt x="4" y="158"/>
                  </a:cubicBezTo>
                  <a:cubicBezTo>
                    <a:pt x="8" y="165"/>
                    <a:pt x="15" y="170"/>
                    <a:pt x="19" y="173"/>
                  </a:cubicBezTo>
                  <a:lnTo>
                    <a:pt x="23" y="173"/>
                  </a:lnTo>
                  <a:cubicBezTo>
                    <a:pt x="34" y="173"/>
                    <a:pt x="45" y="173"/>
                    <a:pt x="56" y="177"/>
                  </a:cubicBezTo>
                  <a:lnTo>
                    <a:pt x="90" y="177"/>
                  </a:lnTo>
                  <a:cubicBezTo>
                    <a:pt x="113" y="177"/>
                    <a:pt x="135" y="173"/>
                    <a:pt x="157" y="154"/>
                  </a:cubicBezTo>
                  <a:cubicBezTo>
                    <a:pt x="161" y="147"/>
                    <a:pt x="168" y="147"/>
                    <a:pt x="172" y="147"/>
                  </a:cubicBezTo>
                  <a:cubicBezTo>
                    <a:pt x="187" y="147"/>
                    <a:pt x="202" y="158"/>
                    <a:pt x="213" y="177"/>
                  </a:cubicBezTo>
                  <a:cubicBezTo>
                    <a:pt x="244" y="151"/>
                    <a:pt x="183" y="117"/>
                    <a:pt x="228" y="87"/>
                  </a:cubicBezTo>
                  <a:cubicBezTo>
                    <a:pt x="284" y="53"/>
                    <a:pt x="280" y="35"/>
                    <a:pt x="2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3" name="Google Shape;8553;p6"/>
            <p:cNvSpPr/>
            <p:nvPr/>
          </p:nvSpPr>
          <p:spPr>
            <a:xfrm>
              <a:off x="-5382997" y="-2088060"/>
              <a:ext cx="10792" cy="8929"/>
            </a:xfrm>
            <a:custGeom>
              <a:avLst/>
              <a:gdLst/>
              <a:ahLst/>
              <a:cxnLst/>
              <a:rect l="l" t="t" r="r" b="b"/>
              <a:pathLst>
                <a:path w="226" h="187" extrusionOk="0">
                  <a:moveTo>
                    <a:pt x="184" y="0"/>
                  </a:moveTo>
                  <a:cubicBezTo>
                    <a:pt x="180" y="0"/>
                    <a:pt x="173" y="0"/>
                    <a:pt x="169" y="7"/>
                  </a:cubicBezTo>
                  <a:cubicBezTo>
                    <a:pt x="147" y="26"/>
                    <a:pt x="125" y="30"/>
                    <a:pt x="102" y="30"/>
                  </a:cubicBezTo>
                  <a:lnTo>
                    <a:pt x="68" y="30"/>
                  </a:lnTo>
                  <a:cubicBezTo>
                    <a:pt x="57" y="26"/>
                    <a:pt x="46" y="26"/>
                    <a:pt x="35" y="26"/>
                  </a:cubicBezTo>
                  <a:lnTo>
                    <a:pt x="31" y="26"/>
                  </a:lnTo>
                  <a:cubicBezTo>
                    <a:pt x="38" y="41"/>
                    <a:pt x="54" y="52"/>
                    <a:pt x="38" y="75"/>
                  </a:cubicBezTo>
                  <a:cubicBezTo>
                    <a:pt x="16" y="108"/>
                    <a:pt x="1" y="146"/>
                    <a:pt x="27" y="187"/>
                  </a:cubicBezTo>
                  <a:cubicBezTo>
                    <a:pt x="54" y="175"/>
                    <a:pt x="61" y="153"/>
                    <a:pt x="57" y="127"/>
                  </a:cubicBezTo>
                  <a:cubicBezTo>
                    <a:pt x="54" y="108"/>
                    <a:pt x="54" y="82"/>
                    <a:pt x="72" y="82"/>
                  </a:cubicBezTo>
                  <a:cubicBezTo>
                    <a:pt x="125" y="75"/>
                    <a:pt x="166" y="30"/>
                    <a:pt x="218" y="30"/>
                  </a:cubicBezTo>
                  <a:lnTo>
                    <a:pt x="225" y="30"/>
                  </a:lnTo>
                  <a:cubicBezTo>
                    <a:pt x="214" y="11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4" name="Google Shape;8554;p6"/>
            <p:cNvSpPr/>
            <p:nvPr/>
          </p:nvSpPr>
          <p:spPr>
            <a:xfrm>
              <a:off x="-5389395" y="-2072732"/>
              <a:ext cx="6637" cy="6828"/>
            </a:xfrm>
            <a:custGeom>
              <a:avLst/>
              <a:gdLst/>
              <a:ahLst/>
              <a:cxnLst/>
              <a:rect l="l" t="t" r="r" b="b"/>
              <a:pathLst>
                <a:path w="139" h="143" extrusionOk="0">
                  <a:moveTo>
                    <a:pt x="38" y="0"/>
                  </a:moveTo>
                  <a:cubicBezTo>
                    <a:pt x="26" y="0"/>
                    <a:pt x="12" y="8"/>
                    <a:pt x="0" y="23"/>
                  </a:cubicBezTo>
                  <a:lnTo>
                    <a:pt x="23" y="23"/>
                  </a:lnTo>
                  <a:cubicBezTo>
                    <a:pt x="45" y="23"/>
                    <a:pt x="64" y="30"/>
                    <a:pt x="64" y="56"/>
                  </a:cubicBezTo>
                  <a:cubicBezTo>
                    <a:pt x="64" y="83"/>
                    <a:pt x="49" y="83"/>
                    <a:pt x="34" y="83"/>
                  </a:cubicBezTo>
                  <a:lnTo>
                    <a:pt x="19" y="83"/>
                  </a:lnTo>
                  <a:cubicBezTo>
                    <a:pt x="12" y="83"/>
                    <a:pt x="8" y="83"/>
                    <a:pt x="4" y="87"/>
                  </a:cubicBezTo>
                  <a:cubicBezTo>
                    <a:pt x="26" y="123"/>
                    <a:pt x="41" y="142"/>
                    <a:pt x="60" y="142"/>
                  </a:cubicBezTo>
                  <a:cubicBezTo>
                    <a:pt x="83" y="142"/>
                    <a:pt x="105" y="120"/>
                    <a:pt x="138" y="75"/>
                  </a:cubicBezTo>
                  <a:cubicBezTo>
                    <a:pt x="120" y="56"/>
                    <a:pt x="83" y="61"/>
                    <a:pt x="67" y="23"/>
                  </a:cubicBezTo>
                  <a:cubicBezTo>
                    <a:pt x="64" y="8"/>
                    <a:pt x="53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5" name="Google Shape;8555;p6"/>
            <p:cNvSpPr/>
            <p:nvPr/>
          </p:nvSpPr>
          <p:spPr>
            <a:xfrm>
              <a:off x="-5386196" y="-2087583"/>
              <a:ext cx="5778" cy="9550"/>
            </a:xfrm>
            <a:custGeom>
              <a:avLst/>
              <a:gdLst/>
              <a:ahLst/>
              <a:cxnLst/>
              <a:rect l="l" t="t" r="r" b="b"/>
              <a:pathLst>
                <a:path w="121" h="200" extrusionOk="0">
                  <a:moveTo>
                    <a:pt x="83" y="1"/>
                  </a:moveTo>
                  <a:cubicBezTo>
                    <a:pt x="57" y="68"/>
                    <a:pt x="57" y="147"/>
                    <a:pt x="0" y="199"/>
                  </a:cubicBezTo>
                  <a:cubicBezTo>
                    <a:pt x="31" y="196"/>
                    <a:pt x="57" y="177"/>
                    <a:pt x="87" y="177"/>
                  </a:cubicBezTo>
                  <a:lnTo>
                    <a:pt x="94" y="177"/>
                  </a:lnTo>
                  <a:cubicBezTo>
                    <a:pt x="68" y="136"/>
                    <a:pt x="83" y="98"/>
                    <a:pt x="105" y="65"/>
                  </a:cubicBezTo>
                  <a:cubicBezTo>
                    <a:pt x="121" y="42"/>
                    <a:pt x="105" y="31"/>
                    <a:pt x="98" y="16"/>
                  </a:cubicBezTo>
                  <a:cubicBezTo>
                    <a:pt x="94" y="13"/>
                    <a:pt x="87" y="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6" name="Google Shape;8556;p6"/>
            <p:cNvSpPr/>
            <p:nvPr/>
          </p:nvSpPr>
          <p:spPr>
            <a:xfrm>
              <a:off x="-5434376" y="-2101669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34" y="1"/>
                  </a:moveTo>
                  <a:cubicBezTo>
                    <a:pt x="12" y="16"/>
                    <a:pt x="8" y="34"/>
                    <a:pt x="8" y="53"/>
                  </a:cubicBezTo>
                  <a:cubicBezTo>
                    <a:pt x="8" y="72"/>
                    <a:pt x="0" y="98"/>
                    <a:pt x="23" y="101"/>
                  </a:cubicBezTo>
                  <a:lnTo>
                    <a:pt x="26" y="101"/>
                  </a:lnTo>
                  <a:cubicBezTo>
                    <a:pt x="49" y="101"/>
                    <a:pt x="64" y="79"/>
                    <a:pt x="67" y="56"/>
                  </a:cubicBezTo>
                  <a:cubicBezTo>
                    <a:pt x="71" y="34"/>
                    <a:pt x="57" y="16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7" name="Google Shape;8557;p6"/>
            <p:cNvSpPr/>
            <p:nvPr/>
          </p:nvSpPr>
          <p:spPr>
            <a:xfrm>
              <a:off x="-5389395" y="-2071682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0" y="1"/>
                  </a:moveTo>
                  <a:lnTo>
                    <a:pt x="0" y="16"/>
                  </a:lnTo>
                  <a:cubicBezTo>
                    <a:pt x="0" y="30"/>
                    <a:pt x="4" y="46"/>
                    <a:pt x="4" y="61"/>
                  </a:cubicBezTo>
                  <a:lnTo>
                    <a:pt x="4" y="65"/>
                  </a:lnTo>
                  <a:cubicBezTo>
                    <a:pt x="8" y="61"/>
                    <a:pt x="12" y="61"/>
                    <a:pt x="19" y="61"/>
                  </a:cubicBezTo>
                  <a:lnTo>
                    <a:pt x="34" y="61"/>
                  </a:lnTo>
                  <a:cubicBezTo>
                    <a:pt x="49" y="61"/>
                    <a:pt x="64" y="61"/>
                    <a:pt x="64" y="34"/>
                  </a:cubicBezTo>
                  <a:cubicBezTo>
                    <a:pt x="64" y="8"/>
                    <a:pt x="45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8" name="Google Shape;8558;p6"/>
            <p:cNvSpPr/>
            <p:nvPr/>
          </p:nvSpPr>
          <p:spPr>
            <a:xfrm>
              <a:off x="-5389252" y="-2088824"/>
              <a:ext cx="6876" cy="2722"/>
            </a:xfrm>
            <a:custGeom>
              <a:avLst/>
              <a:gdLst/>
              <a:ahLst/>
              <a:cxnLst/>
              <a:rect l="l" t="t" r="r" b="b"/>
              <a:pathLst>
                <a:path w="144" h="57" extrusionOk="0">
                  <a:moveTo>
                    <a:pt x="143" y="1"/>
                  </a:moveTo>
                  <a:cubicBezTo>
                    <a:pt x="95" y="1"/>
                    <a:pt x="50" y="5"/>
                    <a:pt x="1" y="8"/>
                  </a:cubicBezTo>
                  <a:cubicBezTo>
                    <a:pt x="23" y="34"/>
                    <a:pt x="68" y="8"/>
                    <a:pt x="87" y="49"/>
                  </a:cubicBezTo>
                  <a:cubicBezTo>
                    <a:pt x="87" y="53"/>
                    <a:pt x="90" y="57"/>
                    <a:pt x="95" y="57"/>
                  </a:cubicBezTo>
                  <a:cubicBezTo>
                    <a:pt x="102" y="57"/>
                    <a:pt x="109" y="46"/>
                    <a:pt x="106" y="39"/>
                  </a:cubicBezTo>
                  <a:cubicBezTo>
                    <a:pt x="106" y="16"/>
                    <a:pt x="113" y="16"/>
                    <a:pt x="125" y="16"/>
                  </a:cubicBezTo>
                  <a:lnTo>
                    <a:pt x="135" y="16"/>
                  </a:lnTo>
                  <a:cubicBezTo>
                    <a:pt x="140" y="16"/>
                    <a:pt x="140" y="16"/>
                    <a:pt x="143" y="12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59" name="Google Shape;8559;p6"/>
            <p:cNvSpPr/>
            <p:nvPr/>
          </p:nvSpPr>
          <p:spPr>
            <a:xfrm>
              <a:off x="-5392785" y="-2070918"/>
              <a:ext cx="3581" cy="2674"/>
            </a:xfrm>
            <a:custGeom>
              <a:avLst/>
              <a:gdLst/>
              <a:ahLst/>
              <a:cxnLst/>
              <a:rect l="l" t="t" r="r" b="b"/>
              <a:pathLst>
                <a:path w="75" h="56" extrusionOk="0">
                  <a:moveTo>
                    <a:pt x="71" y="0"/>
                  </a:moveTo>
                  <a:cubicBezTo>
                    <a:pt x="64" y="4"/>
                    <a:pt x="52" y="11"/>
                    <a:pt x="45" y="11"/>
                  </a:cubicBezTo>
                  <a:cubicBezTo>
                    <a:pt x="42" y="11"/>
                    <a:pt x="38" y="11"/>
                    <a:pt x="38" y="7"/>
                  </a:cubicBezTo>
                  <a:lnTo>
                    <a:pt x="26" y="7"/>
                  </a:lnTo>
                  <a:cubicBezTo>
                    <a:pt x="12" y="7"/>
                    <a:pt x="4" y="14"/>
                    <a:pt x="4" y="30"/>
                  </a:cubicBezTo>
                  <a:cubicBezTo>
                    <a:pt x="0" y="45"/>
                    <a:pt x="19" y="56"/>
                    <a:pt x="34" y="56"/>
                  </a:cubicBezTo>
                  <a:cubicBezTo>
                    <a:pt x="49" y="56"/>
                    <a:pt x="64" y="49"/>
                    <a:pt x="75" y="45"/>
                  </a:cubicBezTo>
                  <a:cubicBezTo>
                    <a:pt x="75" y="30"/>
                    <a:pt x="71" y="14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0" name="Google Shape;8560;p6"/>
            <p:cNvSpPr/>
            <p:nvPr/>
          </p:nvSpPr>
          <p:spPr>
            <a:xfrm>
              <a:off x="-5418332" y="-2090209"/>
              <a:ext cx="6303" cy="1958"/>
            </a:xfrm>
            <a:custGeom>
              <a:avLst/>
              <a:gdLst/>
              <a:ahLst/>
              <a:cxnLst/>
              <a:rect l="l" t="t" r="r" b="b"/>
              <a:pathLst>
                <a:path w="132" h="41" extrusionOk="0">
                  <a:moveTo>
                    <a:pt x="31" y="0"/>
                  </a:moveTo>
                  <a:cubicBezTo>
                    <a:pt x="23" y="0"/>
                    <a:pt x="12" y="0"/>
                    <a:pt x="1" y="4"/>
                  </a:cubicBezTo>
                  <a:lnTo>
                    <a:pt x="4" y="8"/>
                  </a:lnTo>
                  <a:cubicBezTo>
                    <a:pt x="35" y="11"/>
                    <a:pt x="61" y="41"/>
                    <a:pt x="94" y="41"/>
                  </a:cubicBezTo>
                  <a:cubicBezTo>
                    <a:pt x="106" y="41"/>
                    <a:pt x="116" y="37"/>
                    <a:pt x="132" y="26"/>
                  </a:cubicBezTo>
                  <a:lnTo>
                    <a:pt x="116" y="26"/>
                  </a:lnTo>
                  <a:cubicBezTo>
                    <a:pt x="90" y="8"/>
                    <a:pt x="61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1" name="Google Shape;8561;p6"/>
            <p:cNvSpPr/>
            <p:nvPr/>
          </p:nvSpPr>
          <p:spPr>
            <a:xfrm>
              <a:off x="-5386196" y="-2079179"/>
              <a:ext cx="4489" cy="1862"/>
            </a:xfrm>
            <a:custGeom>
              <a:avLst/>
              <a:gdLst/>
              <a:ahLst/>
              <a:cxnLst/>
              <a:rect l="l" t="t" r="r" b="b"/>
              <a:pathLst>
                <a:path w="94" h="39" extrusionOk="0">
                  <a:moveTo>
                    <a:pt x="87" y="1"/>
                  </a:moveTo>
                  <a:cubicBezTo>
                    <a:pt x="57" y="1"/>
                    <a:pt x="31" y="20"/>
                    <a:pt x="0" y="23"/>
                  </a:cubicBezTo>
                  <a:cubicBezTo>
                    <a:pt x="19" y="34"/>
                    <a:pt x="35" y="38"/>
                    <a:pt x="49" y="38"/>
                  </a:cubicBezTo>
                  <a:cubicBezTo>
                    <a:pt x="68" y="38"/>
                    <a:pt x="83" y="30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2" name="Google Shape;8562;p6"/>
            <p:cNvSpPr/>
            <p:nvPr/>
          </p:nvSpPr>
          <p:spPr>
            <a:xfrm>
              <a:off x="-5321781" y="-2001728"/>
              <a:ext cx="12749" cy="13465"/>
            </a:xfrm>
            <a:custGeom>
              <a:avLst/>
              <a:gdLst/>
              <a:ahLst/>
              <a:cxnLst/>
              <a:rect l="l" t="t" r="r" b="b"/>
              <a:pathLst>
                <a:path w="267" h="282" extrusionOk="0">
                  <a:moveTo>
                    <a:pt x="211" y="1"/>
                  </a:moveTo>
                  <a:lnTo>
                    <a:pt x="211" y="20"/>
                  </a:lnTo>
                  <a:cubicBezTo>
                    <a:pt x="218" y="42"/>
                    <a:pt x="221" y="49"/>
                    <a:pt x="211" y="49"/>
                  </a:cubicBezTo>
                  <a:cubicBezTo>
                    <a:pt x="207" y="49"/>
                    <a:pt x="203" y="46"/>
                    <a:pt x="192" y="46"/>
                  </a:cubicBezTo>
                  <a:cubicBezTo>
                    <a:pt x="188" y="46"/>
                    <a:pt x="185" y="49"/>
                    <a:pt x="185" y="54"/>
                  </a:cubicBezTo>
                  <a:cubicBezTo>
                    <a:pt x="180" y="57"/>
                    <a:pt x="177" y="61"/>
                    <a:pt x="173" y="61"/>
                  </a:cubicBezTo>
                  <a:cubicBezTo>
                    <a:pt x="173" y="61"/>
                    <a:pt x="169" y="57"/>
                    <a:pt x="166" y="54"/>
                  </a:cubicBezTo>
                  <a:cubicBezTo>
                    <a:pt x="135" y="61"/>
                    <a:pt x="109" y="83"/>
                    <a:pt x="80" y="83"/>
                  </a:cubicBezTo>
                  <a:cubicBezTo>
                    <a:pt x="73" y="83"/>
                    <a:pt x="64" y="80"/>
                    <a:pt x="57" y="80"/>
                  </a:cubicBezTo>
                  <a:lnTo>
                    <a:pt x="42" y="80"/>
                  </a:lnTo>
                  <a:cubicBezTo>
                    <a:pt x="35" y="80"/>
                    <a:pt x="31" y="80"/>
                    <a:pt x="42" y="94"/>
                  </a:cubicBezTo>
                  <a:lnTo>
                    <a:pt x="46" y="94"/>
                  </a:lnTo>
                  <a:cubicBezTo>
                    <a:pt x="76" y="94"/>
                    <a:pt x="95" y="117"/>
                    <a:pt x="117" y="132"/>
                  </a:cubicBezTo>
                  <a:cubicBezTo>
                    <a:pt x="106" y="147"/>
                    <a:pt x="95" y="154"/>
                    <a:pt x="83" y="154"/>
                  </a:cubicBezTo>
                  <a:cubicBezTo>
                    <a:pt x="76" y="154"/>
                    <a:pt x="64" y="151"/>
                    <a:pt x="57" y="147"/>
                  </a:cubicBezTo>
                  <a:cubicBezTo>
                    <a:pt x="46" y="147"/>
                    <a:pt x="38" y="144"/>
                    <a:pt x="28" y="144"/>
                  </a:cubicBezTo>
                  <a:cubicBezTo>
                    <a:pt x="12" y="144"/>
                    <a:pt x="1" y="151"/>
                    <a:pt x="1" y="177"/>
                  </a:cubicBezTo>
                  <a:lnTo>
                    <a:pt x="1" y="192"/>
                  </a:lnTo>
                  <a:cubicBezTo>
                    <a:pt x="20" y="211"/>
                    <a:pt x="42" y="225"/>
                    <a:pt x="54" y="251"/>
                  </a:cubicBezTo>
                  <a:cubicBezTo>
                    <a:pt x="68" y="259"/>
                    <a:pt x="76" y="282"/>
                    <a:pt x="95" y="282"/>
                  </a:cubicBezTo>
                  <a:lnTo>
                    <a:pt x="102" y="282"/>
                  </a:lnTo>
                  <a:cubicBezTo>
                    <a:pt x="102" y="270"/>
                    <a:pt x="102" y="256"/>
                    <a:pt x="113" y="251"/>
                  </a:cubicBezTo>
                  <a:cubicBezTo>
                    <a:pt x="195" y="251"/>
                    <a:pt x="225" y="188"/>
                    <a:pt x="252" y="128"/>
                  </a:cubicBezTo>
                  <a:cubicBezTo>
                    <a:pt x="240" y="83"/>
                    <a:pt x="266" y="31"/>
                    <a:pt x="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3" name="Google Shape;8563;p6"/>
            <p:cNvSpPr/>
            <p:nvPr/>
          </p:nvSpPr>
          <p:spPr>
            <a:xfrm>
              <a:off x="-5307456" y="-2023645"/>
              <a:ext cx="9836" cy="9311"/>
            </a:xfrm>
            <a:custGeom>
              <a:avLst/>
              <a:gdLst/>
              <a:ahLst/>
              <a:cxnLst/>
              <a:rect l="l" t="t" r="r" b="b"/>
              <a:pathLst>
                <a:path w="206" h="195" extrusionOk="0">
                  <a:moveTo>
                    <a:pt x="97" y="1"/>
                  </a:moveTo>
                  <a:cubicBezTo>
                    <a:pt x="78" y="1"/>
                    <a:pt x="68" y="19"/>
                    <a:pt x="49" y="27"/>
                  </a:cubicBezTo>
                  <a:cubicBezTo>
                    <a:pt x="4" y="42"/>
                    <a:pt x="0" y="68"/>
                    <a:pt x="34" y="97"/>
                  </a:cubicBezTo>
                  <a:cubicBezTo>
                    <a:pt x="60" y="123"/>
                    <a:pt x="68" y="154"/>
                    <a:pt x="52" y="194"/>
                  </a:cubicBezTo>
                  <a:cubicBezTo>
                    <a:pt x="90" y="180"/>
                    <a:pt x="120" y="165"/>
                    <a:pt x="149" y="158"/>
                  </a:cubicBezTo>
                  <a:cubicBezTo>
                    <a:pt x="187" y="149"/>
                    <a:pt x="194" y="123"/>
                    <a:pt x="199" y="90"/>
                  </a:cubicBezTo>
                  <a:cubicBezTo>
                    <a:pt x="206" y="53"/>
                    <a:pt x="206" y="23"/>
                    <a:pt x="161" y="11"/>
                  </a:cubicBezTo>
                  <a:lnTo>
                    <a:pt x="161" y="11"/>
                  </a:lnTo>
                  <a:cubicBezTo>
                    <a:pt x="165" y="30"/>
                    <a:pt x="161" y="49"/>
                    <a:pt x="154" y="68"/>
                  </a:cubicBezTo>
                  <a:cubicBezTo>
                    <a:pt x="149" y="90"/>
                    <a:pt x="139" y="101"/>
                    <a:pt x="120" y="101"/>
                  </a:cubicBezTo>
                  <a:cubicBezTo>
                    <a:pt x="113" y="101"/>
                    <a:pt x="105" y="101"/>
                    <a:pt x="97" y="97"/>
                  </a:cubicBezTo>
                  <a:cubicBezTo>
                    <a:pt x="60" y="87"/>
                    <a:pt x="68" y="60"/>
                    <a:pt x="78" y="34"/>
                  </a:cubicBezTo>
                  <a:cubicBezTo>
                    <a:pt x="82" y="23"/>
                    <a:pt x="90" y="1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4" name="Google Shape;8564;p6"/>
            <p:cNvSpPr/>
            <p:nvPr/>
          </p:nvSpPr>
          <p:spPr>
            <a:xfrm>
              <a:off x="-5322450" y="-2005262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154" y="0"/>
                  </a:moveTo>
                  <a:lnTo>
                    <a:pt x="154" y="0"/>
                  </a:lnTo>
                  <a:cubicBezTo>
                    <a:pt x="127" y="11"/>
                    <a:pt x="101" y="19"/>
                    <a:pt x="75" y="26"/>
                  </a:cubicBezTo>
                  <a:cubicBezTo>
                    <a:pt x="68" y="45"/>
                    <a:pt x="49" y="49"/>
                    <a:pt x="34" y="61"/>
                  </a:cubicBezTo>
                  <a:cubicBezTo>
                    <a:pt x="23" y="75"/>
                    <a:pt x="11" y="94"/>
                    <a:pt x="0" y="109"/>
                  </a:cubicBezTo>
                  <a:cubicBezTo>
                    <a:pt x="19" y="128"/>
                    <a:pt x="4" y="150"/>
                    <a:pt x="11" y="165"/>
                  </a:cubicBezTo>
                  <a:cubicBezTo>
                    <a:pt x="15" y="180"/>
                    <a:pt x="23" y="199"/>
                    <a:pt x="34" y="199"/>
                  </a:cubicBezTo>
                  <a:cubicBezTo>
                    <a:pt x="42" y="199"/>
                    <a:pt x="49" y="191"/>
                    <a:pt x="56" y="168"/>
                  </a:cubicBezTo>
                  <a:cubicBezTo>
                    <a:pt x="45" y="154"/>
                    <a:pt x="49" y="154"/>
                    <a:pt x="56" y="154"/>
                  </a:cubicBezTo>
                  <a:lnTo>
                    <a:pt x="71" y="154"/>
                  </a:lnTo>
                  <a:cubicBezTo>
                    <a:pt x="71" y="139"/>
                    <a:pt x="94" y="135"/>
                    <a:pt x="87" y="123"/>
                  </a:cubicBezTo>
                  <a:cubicBezTo>
                    <a:pt x="61" y="90"/>
                    <a:pt x="73" y="87"/>
                    <a:pt x="90" y="87"/>
                  </a:cubicBezTo>
                  <a:cubicBezTo>
                    <a:pt x="94" y="87"/>
                    <a:pt x="99" y="87"/>
                    <a:pt x="104" y="87"/>
                  </a:cubicBezTo>
                  <a:cubicBezTo>
                    <a:pt x="107" y="87"/>
                    <a:pt x="110" y="87"/>
                    <a:pt x="113" y="87"/>
                  </a:cubicBezTo>
                  <a:cubicBezTo>
                    <a:pt x="139" y="64"/>
                    <a:pt x="142" y="3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5" name="Google Shape;8565;p6"/>
            <p:cNvSpPr/>
            <p:nvPr/>
          </p:nvSpPr>
          <p:spPr>
            <a:xfrm>
              <a:off x="-5313711" y="-2008461"/>
              <a:ext cx="5205" cy="12892"/>
            </a:xfrm>
            <a:custGeom>
              <a:avLst/>
              <a:gdLst/>
              <a:ahLst/>
              <a:cxnLst/>
              <a:rect l="l" t="t" r="r" b="b"/>
              <a:pathLst>
                <a:path w="109" h="270" extrusionOk="0">
                  <a:moveTo>
                    <a:pt x="61" y="0"/>
                  </a:moveTo>
                  <a:cubicBezTo>
                    <a:pt x="61" y="38"/>
                    <a:pt x="23" y="45"/>
                    <a:pt x="0" y="67"/>
                  </a:cubicBezTo>
                  <a:cubicBezTo>
                    <a:pt x="4" y="78"/>
                    <a:pt x="4" y="86"/>
                    <a:pt x="4" y="97"/>
                  </a:cubicBezTo>
                  <a:cubicBezTo>
                    <a:pt x="23" y="90"/>
                    <a:pt x="34" y="86"/>
                    <a:pt x="38" y="86"/>
                  </a:cubicBezTo>
                  <a:cubicBezTo>
                    <a:pt x="64" y="86"/>
                    <a:pt x="30" y="131"/>
                    <a:pt x="42" y="142"/>
                  </a:cubicBezTo>
                  <a:cubicBezTo>
                    <a:pt x="97" y="172"/>
                    <a:pt x="71" y="224"/>
                    <a:pt x="83" y="269"/>
                  </a:cubicBezTo>
                  <a:cubicBezTo>
                    <a:pt x="97" y="258"/>
                    <a:pt x="109" y="243"/>
                    <a:pt x="109" y="224"/>
                  </a:cubicBezTo>
                  <a:cubicBezTo>
                    <a:pt x="105" y="145"/>
                    <a:pt x="101" y="67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6" name="Google Shape;8566;p6"/>
            <p:cNvSpPr/>
            <p:nvPr/>
          </p:nvSpPr>
          <p:spPr>
            <a:xfrm>
              <a:off x="-5316911" y="-1995616"/>
              <a:ext cx="8022" cy="7544"/>
            </a:xfrm>
            <a:custGeom>
              <a:avLst/>
              <a:gdLst/>
              <a:ahLst/>
              <a:cxnLst/>
              <a:rect l="l" t="t" r="r" b="b"/>
              <a:pathLst>
                <a:path w="168" h="158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23" y="60"/>
                    <a:pt x="93" y="123"/>
                    <a:pt x="11" y="123"/>
                  </a:cubicBezTo>
                  <a:cubicBezTo>
                    <a:pt x="0" y="128"/>
                    <a:pt x="0" y="142"/>
                    <a:pt x="0" y="154"/>
                  </a:cubicBezTo>
                  <a:cubicBezTo>
                    <a:pt x="15" y="157"/>
                    <a:pt x="26" y="157"/>
                    <a:pt x="38" y="157"/>
                  </a:cubicBezTo>
                  <a:cubicBezTo>
                    <a:pt x="116" y="157"/>
                    <a:pt x="168" y="9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7" name="Google Shape;8567;p6"/>
            <p:cNvSpPr/>
            <p:nvPr/>
          </p:nvSpPr>
          <p:spPr>
            <a:xfrm>
              <a:off x="-5304639" y="-2023645"/>
              <a:ext cx="5061" cy="4871"/>
            </a:xfrm>
            <a:custGeom>
              <a:avLst/>
              <a:gdLst/>
              <a:ahLst/>
              <a:cxnLst/>
              <a:rect l="l" t="t" r="r" b="b"/>
              <a:pathLst>
                <a:path w="106" h="102" extrusionOk="0">
                  <a:moveTo>
                    <a:pt x="38" y="1"/>
                  </a:moveTo>
                  <a:cubicBezTo>
                    <a:pt x="31" y="11"/>
                    <a:pt x="23" y="23"/>
                    <a:pt x="19" y="34"/>
                  </a:cubicBezTo>
                  <a:cubicBezTo>
                    <a:pt x="9" y="60"/>
                    <a:pt x="1" y="87"/>
                    <a:pt x="38" y="97"/>
                  </a:cubicBezTo>
                  <a:cubicBezTo>
                    <a:pt x="46" y="101"/>
                    <a:pt x="54" y="101"/>
                    <a:pt x="61" y="101"/>
                  </a:cubicBezTo>
                  <a:cubicBezTo>
                    <a:pt x="80" y="101"/>
                    <a:pt x="90" y="90"/>
                    <a:pt x="95" y="68"/>
                  </a:cubicBezTo>
                  <a:cubicBezTo>
                    <a:pt x="102" y="49"/>
                    <a:pt x="106" y="30"/>
                    <a:pt x="102" y="11"/>
                  </a:cubicBezTo>
                  <a:cubicBezTo>
                    <a:pt x="80" y="8"/>
                    <a:pt x="61" y="4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8" name="Google Shape;8568;p6"/>
            <p:cNvSpPr/>
            <p:nvPr/>
          </p:nvSpPr>
          <p:spPr>
            <a:xfrm>
              <a:off x="-5325315" y="-2002397"/>
              <a:ext cx="4489" cy="10744"/>
            </a:xfrm>
            <a:custGeom>
              <a:avLst/>
              <a:gdLst/>
              <a:ahLst/>
              <a:cxnLst/>
              <a:rect l="l" t="t" r="r" b="b"/>
              <a:pathLst>
                <a:path w="94" h="225" extrusionOk="0">
                  <a:moveTo>
                    <a:pt x="94" y="1"/>
                  </a:moveTo>
                  <a:lnTo>
                    <a:pt x="94" y="1"/>
                  </a:lnTo>
                  <a:cubicBezTo>
                    <a:pt x="57" y="4"/>
                    <a:pt x="38" y="27"/>
                    <a:pt x="30" y="63"/>
                  </a:cubicBezTo>
                  <a:cubicBezTo>
                    <a:pt x="26" y="97"/>
                    <a:pt x="26" y="135"/>
                    <a:pt x="26" y="168"/>
                  </a:cubicBezTo>
                  <a:cubicBezTo>
                    <a:pt x="23" y="184"/>
                    <a:pt x="0" y="202"/>
                    <a:pt x="19" y="217"/>
                  </a:cubicBezTo>
                  <a:cubicBezTo>
                    <a:pt x="26" y="225"/>
                    <a:pt x="30" y="225"/>
                    <a:pt x="38" y="225"/>
                  </a:cubicBezTo>
                  <a:cubicBezTo>
                    <a:pt x="49" y="225"/>
                    <a:pt x="64" y="213"/>
                    <a:pt x="75" y="206"/>
                  </a:cubicBezTo>
                  <a:lnTo>
                    <a:pt x="75" y="191"/>
                  </a:lnTo>
                  <a:cubicBezTo>
                    <a:pt x="42" y="146"/>
                    <a:pt x="45" y="97"/>
                    <a:pt x="60" y="49"/>
                  </a:cubicBezTo>
                  <a:cubicBezTo>
                    <a:pt x="71" y="34"/>
                    <a:pt x="83" y="15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69" name="Google Shape;8569;p6"/>
            <p:cNvSpPr/>
            <p:nvPr/>
          </p:nvSpPr>
          <p:spPr>
            <a:xfrm>
              <a:off x="-5303015" y="-2012424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49" y="1"/>
                  </a:moveTo>
                  <a:cubicBezTo>
                    <a:pt x="42" y="1"/>
                    <a:pt x="38" y="4"/>
                    <a:pt x="34" y="9"/>
                  </a:cubicBezTo>
                  <a:cubicBezTo>
                    <a:pt x="20" y="31"/>
                    <a:pt x="16" y="61"/>
                    <a:pt x="4" y="87"/>
                  </a:cubicBezTo>
                  <a:cubicBezTo>
                    <a:pt x="1" y="102"/>
                    <a:pt x="30" y="106"/>
                    <a:pt x="46" y="113"/>
                  </a:cubicBezTo>
                  <a:cubicBezTo>
                    <a:pt x="53" y="94"/>
                    <a:pt x="61" y="76"/>
                    <a:pt x="64" y="57"/>
                  </a:cubicBezTo>
                  <a:cubicBezTo>
                    <a:pt x="79" y="61"/>
                    <a:pt x="90" y="68"/>
                    <a:pt x="101" y="76"/>
                  </a:cubicBezTo>
                  <a:lnTo>
                    <a:pt x="124" y="76"/>
                  </a:lnTo>
                  <a:cubicBezTo>
                    <a:pt x="120" y="42"/>
                    <a:pt x="87" y="35"/>
                    <a:pt x="72" y="12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0" name="Google Shape;8570;p6"/>
            <p:cNvSpPr/>
            <p:nvPr/>
          </p:nvSpPr>
          <p:spPr>
            <a:xfrm>
              <a:off x="-5315335" y="-2009702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19" y="0"/>
                  </a:moveTo>
                  <a:cubicBezTo>
                    <a:pt x="0" y="0"/>
                    <a:pt x="0" y="19"/>
                    <a:pt x="0" y="64"/>
                  </a:cubicBezTo>
                  <a:cubicBezTo>
                    <a:pt x="8" y="71"/>
                    <a:pt x="12" y="82"/>
                    <a:pt x="19" y="90"/>
                  </a:cubicBezTo>
                  <a:cubicBezTo>
                    <a:pt x="23" y="93"/>
                    <a:pt x="31" y="93"/>
                    <a:pt x="34" y="93"/>
                  </a:cubicBezTo>
                  <a:cubicBezTo>
                    <a:pt x="57" y="71"/>
                    <a:pt x="95" y="64"/>
                    <a:pt x="95" y="26"/>
                  </a:cubicBezTo>
                  <a:cubicBezTo>
                    <a:pt x="57" y="7"/>
                    <a:pt x="34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1" name="Google Shape;8571;p6"/>
            <p:cNvSpPr/>
            <p:nvPr/>
          </p:nvSpPr>
          <p:spPr>
            <a:xfrm>
              <a:off x="-5300867" y="-2009702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19" y="0"/>
                  </a:moveTo>
                  <a:cubicBezTo>
                    <a:pt x="16" y="19"/>
                    <a:pt x="8" y="37"/>
                    <a:pt x="1" y="56"/>
                  </a:cubicBezTo>
                  <a:cubicBezTo>
                    <a:pt x="4" y="71"/>
                    <a:pt x="4" y="82"/>
                    <a:pt x="19" y="86"/>
                  </a:cubicBezTo>
                  <a:cubicBezTo>
                    <a:pt x="53" y="82"/>
                    <a:pt x="90" y="78"/>
                    <a:pt x="94" y="33"/>
                  </a:cubicBezTo>
                  <a:cubicBezTo>
                    <a:pt x="87" y="30"/>
                    <a:pt x="83" y="26"/>
                    <a:pt x="79" y="19"/>
                  </a:cubicBezTo>
                  <a:lnTo>
                    <a:pt x="56" y="19"/>
                  </a:lnTo>
                  <a:cubicBezTo>
                    <a:pt x="45" y="11"/>
                    <a:pt x="34" y="4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2" name="Google Shape;8572;p6"/>
            <p:cNvSpPr/>
            <p:nvPr/>
          </p:nvSpPr>
          <p:spPr>
            <a:xfrm>
              <a:off x="-5318916" y="-2006694"/>
              <a:ext cx="4536" cy="2722"/>
            </a:xfrm>
            <a:custGeom>
              <a:avLst/>
              <a:gdLst/>
              <a:ahLst/>
              <a:cxnLst/>
              <a:rect l="l" t="t" r="r" b="b"/>
              <a:pathLst>
                <a:path w="95" h="57" extrusionOk="0">
                  <a:moveTo>
                    <a:pt x="75" y="1"/>
                  </a:moveTo>
                  <a:cubicBezTo>
                    <a:pt x="39" y="1"/>
                    <a:pt x="13" y="19"/>
                    <a:pt x="1" y="56"/>
                  </a:cubicBezTo>
                  <a:cubicBezTo>
                    <a:pt x="27" y="49"/>
                    <a:pt x="53" y="41"/>
                    <a:pt x="80" y="30"/>
                  </a:cubicBezTo>
                  <a:cubicBezTo>
                    <a:pt x="83" y="30"/>
                    <a:pt x="91" y="30"/>
                    <a:pt x="94" y="27"/>
                  </a:cubicBezTo>
                  <a:cubicBezTo>
                    <a:pt x="87" y="19"/>
                    <a:pt x="83" y="8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3" name="Google Shape;8573;p6"/>
            <p:cNvSpPr/>
            <p:nvPr/>
          </p:nvSpPr>
          <p:spPr>
            <a:xfrm>
              <a:off x="-5299959" y="-2008127"/>
              <a:ext cx="4823" cy="3247"/>
            </a:xfrm>
            <a:custGeom>
              <a:avLst/>
              <a:gdLst/>
              <a:ahLst/>
              <a:cxnLst/>
              <a:rect l="l" t="t" r="r" b="b"/>
              <a:pathLst>
                <a:path w="101" h="68" extrusionOk="0">
                  <a:moveTo>
                    <a:pt x="75" y="0"/>
                  </a:moveTo>
                  <a:cubicBezTo>
                    <a:pt x="71" y="45"/>
                    <a:pt x="34" y="49"/>
                    <a:pt x="0" y="53"/>
                  </a:cubicBezTo>
                  <a:cubicBezTo>
                    <a:pt x="11" y="64"/>
                    <a:pt x="23" y="68"/>
                    <a:pt x="34" y="68"/>
                  </a:cubicBezTo>
                  <a:cubicBezTo>
                    <a:pt x="52" y="68"/>
                    <a:pt x="68" y="57"/>
                    <a:pt x="82" y="45"/>
                  </a:cubicBezTo>
                  <a:cubicBezTo>
                    <a:pt x="101" y="31"/>
                    <a:pt x="97" y="12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4" name="Google Shape;8574;p6"/>
            <p:cNvSpPr/>
            <p:nvPr/>
          </p:nvSpPr>
          <p:spPr>
            <a:xfrm>
              <a:off x="-5320158" y="-1989743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20" y="0"/>
                  </a:moveTo>
                  <a:cubicBezTo>
                    <a:pt x="1" y="31"/>
                    <a:pt x="20" y="50"/>
                    <a:pt x="46" y="57"/>
                  </a:cubicBezTo>
                  <a:cubicBezTo>
                    <a:pt x="49" y="57"/>
                    <a:pt x="53" y="60"/>
                    <a:pt x="56" y="60"/>
                  </a:cubicBezTo>
                  <a:cubicBezTo>
                    <a:pt x="68" y="60"/>
                    <a:pt x="68" y="41"/>
                    <a:pt x="68" y="31"/>
                  </a:cubicBezTo>
                  <a:lnTo>
                    <a:pt x="61" y="31"/>
                  </a:lnTo>
                  <a:cubicBezTo>
                    <a:pt x="42" y="31"/>
                    <a:pt x="34" y="8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5" name="Google Shape;8575;p6"/>
            <p:cNvSpPr/>
            <p:nvPr/>
          </p:nvSpPr>
          <p:spPr>
            <a:xfrm>
              <a:off x="-5487951" y="-1935833"/>
              <a:ext cx="10792" cy="9502"/>
            </a:xfrm>
            <a:custGeom>
              <a:avLst/>
              <a:gdLst/>
              <a:ahLst/>
              <a:cxnLst/>
              <a:rect l="l" t="t" r="r" b="b"/>
              <a:pathLst>
                <a:path w="226" h="199" extrusionOk="0">
                  <a:moveTo>
                    <a:pt x="128" y="1"/>
                  </a:moveTo>
                  <a:cubicBezTo>
                    <a:pt x="116" y="1"/>
                    <a:pt x="106" y="1"/>
                    <a:pt x="94" y="4"/>
                  </a:cubicBezTo>
                  <a:cubicBezTo>
                    <a:pt x="83" y="4"/>
                    <a:pt x="72" y="8"/>
                    <a:pt x="61" y="8"/>
                  </a:cubicBezTo>
                  <a:cubicBezTo>
                    <a:pt x="54" y="8"/>
                    <a:pt x="46" y="8"/>
                    <a:pt x="38" y="4"/>
                  </a:cubicBezTo>
                  <a:lnTo>
                    <a:pt x="38" y="4"/>
                  </a:lnTo>
                  <a:cubicBezTo>
                    <a:pt x="46" y="56"/>
                    <a:pt x="1" y="113"/>
                    <a:pt x="49" y="161"/>
                  </a:cubicBezTo>
                  <a:cubicBezTo>
                    <a:pt x="87" y="199"/>
                    <a:pt x="139" y="177"/>
                    <a:pt x="180" y="194"/>
                  </a:cubicBezTo>
                  <a:cubicBezTo>
                    <a:pt x="188" y="194"/>
                    <a:pt x="192" y="187"/>
                    <a:pt x="195" y="180"/>
                  </a:cubicBezTo>
                  <a:cubicBezTo>
                    <a:pt x="203" y="165"/>
                    <a:pt x="214" y="150"/>
                    <a:pt x="221" y="132"/>
                  </a:cubicBezTo>
                  <a:cubicBezTo>
                    <a:pt x="225" y="90"/>
                    <a:pt x="203" y="56"/>
                    <a:pt x="184" y="23"/>
                  </a:cubicBezTo>
                  <a:cubicBezTo>
                    <a:pt x="166" y="4"/>
                    <a:pt x="147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6" name="Google Shape;8576;p6"/>
            <p:cNvSpPr/>
            <p:nvPr/>
          </p:nvSpPr>
          <p:spPr>
            <a:xfrm>
              <a:off x="-5489909" y="-1924421"/>
              <a:ext cx="10075" cy="9168"/>
            </a:xfrm>
            <a:custGeom>
              <a:avLst/>
              <a:gdLst/>
              <a:ahLst/>
              <a:cxnLst/>
              <a:rect l="l" t="t" r="r" b="b"/>
              <a:pathLst>
                <a:path w="211" h="192" extrusionOk="0">
                  <a:moveTo>
                    <a:pt x="113" y="0"/>
                  </a:moveTo>
                  <a:cubicBezTo>
                    <a:pt x="90" y="0"/>
                    <a:pt x="68" y="5"/>
                    <a:pt x="50" y="5"/>
                  </a:cubicBezTo>
                  <a:cubicBezTo>
                    <a:pt x="38" y="27"/>
                    <a:pt x="9" y="31"/>
                    <a:pt x="5" y="53"/>
                  </a:cubicBezTo>
                  <a:cubicBezTo>
                    <a:pt x="0" y="98"/>
                    <a:pt x="27" y="139"/>
                    <a:pt x="31" y="180"/>
                  </a:cubicBezTo>
                  <a:lnTo>
                    <a:pt x="35" y="180"/>
                  </a:lnTo>
                  <a:cubicBezTo>
                    <a:pt x="57" y="180"/>
                    <a:pt x="57" y="154"/>
                    <a:pt x="72" y="139"/>
                  </a:cubicBezTo>
                  <a:cubicBezTo>
                    <a:pt x="72" y="173"/>
                    <a:pt x="83" y="191"/>
                    <a:pt x="113" y="191"/>
                  </a:cubicBezTo>
                  <a:lnTo>
                    <a:pt x="128" y="191"/>
                  </a:lnTo>
                  <a:cubicBezTo>
                    <a:pt x="166" y="188"/>
                    <a:pt x="173" y="150"/>
                    <a:pt x="199" y="135"/>
                  </a:cubicBezTo>
                  <a:cubicBezTo>
                    <a:pt x="210" y="83"/>
                    <a:pt x="184" y="45"/>
                    <a:pt x="143" y="16"/>
                  </a:cubicBezTo>
                  <a:lnTo>
                    <a:pt x="140" y="16"/>
                  </a:lnTo>
                  <a:cubicBezTo>
                    <a:pt x="128" y="16"/>
                    <a:pt x="117" y="12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7" name="Google Shape;8577;p6"/>
            <p:cNvSpPr/>
            <p:nvPr/>
          </p:nvSpPr>
          <p:spPr>
            <a:xfrm>
              <a:off x="-5479213" y="-1934926"/>
              <a:ext cx="11842" cy="6972"/>
            </a:xfrm>
            <a:custGeom>
              <a:avLst/>
              <a:gdLst/>
              <a:ahLst/>
              <a:cxnLst/>
              <a:rect l="l" t="t" r="r" b="b"/>
              <a:pathLst>
                <a:path w="248" h="146" extrusionOk="0">
                  <a:moveTo>
                    <a:pt x="31" y="1"/>
                  </a:moveTo>
                  <a:cubicBezTo>
                    <a:pt x="23" y="1"/>
                    <a:pt x="20" y="4"/>
                    <a:pt x="16" y="4"/>
                  </a:cubicBezTo>
                  <a:lnTo>
                    <a:pt x="1" y="4"/>
                  </a:lnTo>
                  <a:cubicBezTo>
                    <a:pt x="20" y="37"/>
                    <a:pt x="42" y="71"/>
                    <a:pt x="38" y="113"/>
                  </a:cubicBezTo>
                  <a:lnTo>
                    <a:pt x="42" y="113"/>
                  </a:lnTo>
                  <a:cubicBezTo>
                    <a:pt x="54" y="113"/>
                    <a:pt x="64" y="120"/>
                    <a:pt x="73" y="127"/>
                  </a:cubicBezTo>
                  <a:cubicBezTo>
                    <a:pt x="83" y="135"/>
                    <a:pt x="95" y="142"/>
                    <a:pt x="106" y="142"/>
                  </a:cubicBezTo>
                  <a:cubicBezTo>
                    <a:pt x="109" y="142"/>
                    <a:pt x="113" y="142"/>
                    <a:pt x="121" y="139"/>
                  </a:cubicBezTo>
                  <a:cubicBezTo>
                    <a:pt x="143" y="113"/>
                    <a:pt x="158" y="101"/>
                    <a:pt x="173" y="101"/>
                  </a:cubicBezTo>
                  <a:cubicBezTo>
                    <a:pt x="188" y="101"/>
                    <a:pt x="199" y="113"/>
                    <a:pt x="221" y="135"/>
                  </a:cubicBezTo>
                  <a:cubicBezTo>
                    <a:pt x="230" y="142"/>
                    <a:pt x="237" y="142"/>
                    <a:pt x="247" y="146"/>
                  </a:cubicBezTo>
                  <a:cubicBezTo>
                    <a:pt x="221" y="108"/>
                    <a:pt x="225" y="56"/>
                    <a:pt x="177" y="37"/>
                  </a:cubicBezTo>
                  <a:cubicBezTo>
                    <a:pt x="173" y="68"/>
                    <a:pt x="158" y="75"/>
                    <a:pt x="143" y="75"/>
                  </a:cubicBezTo>
                  <a:cubicBezTo>
                    <a:pt x="132" y="75"/>
                    <a:pt x="121" y="71"/>
                    <a:pt x="113" y="71"/>
                  </a:cubicBezTo>
                  <a:cubicBezTo>
                    <a:pt x="76" y="63"/>
                    <a:pt x="42" y="49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8" name="Google Shape;8578;p6"/>
            <p:cNvSpPr/>
            <p:nvPr/>
          </p:nvSpPr>
          <p:spPr>
            <a:xfrm>
              <a:off x="-5477207" y="-1936740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101" y="1"/>
                  </a:moveTo>
                  <a:cubicBezTo>
                    <a:pt x="64" y="1"/>
                    <a:pt x="34" y="20"/>
                    <a:pt x="4" y="39"/>
                  </a:cubicBezTo>
                  <a:cubicBezTo>
                    <a:pt x="0" y="87"/>
                    <a:pt x="34" y="101"/>
                    <a:pt x="71" y="109"/>
                  </a:cubicBezTo>
                  <a:cubicBezTo>
                    <a:pt x="79" y="109"/>
                    <a:pt x="90" y="113"/>
                    <a:pt x="101" y="113"/>
                  </a:cubicBezTo>
                  <a:cubicBezTo>
                    <a:pt x="116" y="113"/>
                    <a:pt x="131" y="106"/>
                    <a:pt x="135" y="75"/>
                  </a:cubicBezTo>
                  <a:cubicBezTo>
                    <a:pt x="131" y="49"/>
                    <a:pt x="131" y="23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79" name="Google Shape;8579;p6"/>
            <p:cNvSpPr/>
            <p:nvPr/>
          </p:nvSpPr>
          <p:spPr>
            <a:xfrm>
              <a:off x="-5473865" y="-1930103"/>
              <a:ext cx="6494" cy="5730"/>
            </a:xfrm>
            <a:custGeom>
              <a:avLst/>
              <a:gdLst/>
              <a:ahLst/>
              <a:cxnLst/>
              <a:rect l="l" t="t" r="r" b="b"/>
              <a:pathLst>
                <a:path w="136" h="120" extrusionOk="0">
                  <a:moveTo>
                    <a:pt x="61" y="0"/>
                  </a:moveTo>
                  <a:cubicBezTo>
                    <a:pt x="46" y="0"/>
                    <a:pt x="31" y="12"/>
                    <a:pt x="9" y="38"/>
                  </a:cubicBezTo>
                  <a:cubicBezTo>
                    <a:pt x="1" y="71"/>
                    <a:pt x="31" y="90"/>
                    <a:pt x="46" y="112"/>
                  </a:cubicBezTo>
                  <a:cubicBezTo>
                    <a:pt x="61" y="116"/>
                    <a:pt x="73" y="119"/>
                    <a:pt x="80" y="119"/>
                  </a:cubicBezTo>
                  <a:cubicBezTo>
                    <a:pt x="109" y="119"/>
                    <a:pt x="121" y="101"/>
                    <a:pt x="135" y="45"/>
                  </a:cubicBezTo>
                  <a:cubicBezTo>
                    <a:pt x="125" y="41"/>
                    <a:pt x="118" y="41"/>
                    <a:pt x="109" y="34"/>
                  </a:cubicBezTo>
                  <a:cubicBezTo>
                    <a:pt x="87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0" name="Google Shape;8580;p6"/>
            <p:cNvSpPr/>
            <p:nvPr/>
          </p:nvSpPr>
          <p:spPr>
            <a:xfrm>
              <a:off x="-5488476" y="-1935642"/>
              <a:ext cx="3963" cy="11460"/>
            </a:xfrm>
            <a:custGeom>
              <a:avLst/>
              <a:gdLst/>
              <a:ahLst/>
              <a:cxnLst/>
              <a:rect l="l" t="t" r="r" b="b"/>
              <a:pathLst>
                <a:path w="83" h="240" extrusionOk="0">
                  <a:moveTo>
                    <a:pt x="49" y="0"/>
                  </a:moveTo>
                  <a:cubicBezTo>
                    <a:pt x="20" y="45"/>
                    <a:pt x="1" y="90"/>
                    <a:pt x="23" y="150"/>
                  </a:cubicBezTo>
                  <a:cubicBezTo>
                    <a:pt x="34" y="176"/>
                    <a:pt x="49" y="213"/>
                    <a:pt x="20" y="240"/>
                  </a:cubicBezTo>
                  <a:cubicBezTo>
                    <a:pt x="38" y="240"/>
                    <a:pt x="60" y="235"/>
                    <a:pt x="83" y="235"/>
                  </a:cubicBezTo>
                  <a:cubicBezTo>
                    <a:pt x="65" y="213"/>
                    <a:pt x="57" y="183"/>
                    <a:pt x="60" y="157"/>
                  </a:cubicBezTo>
                  <a:cubicBezTo>
                    <a:pt x="12" y="109"/>
                    <a:pt x="57" y="52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1" name="Google Shape;8581;p6"/>
            <p:cNvSpPr/>
            <p:nvPr/>
          </p:nvSpPr>
          <p:spPr>
            <a:xfrm>
              <a:off x="-5478640" y="-1929578"/>
              <a:ext cx="6971" cy="4871"/>
            </a:xfrm>
            <a:custGeom>
              <a:avLst/>
              <a:gdLst/>
              <a:ahLst/>
              <a:cxnLst/>
              <a:rect l="l" t="t" r="r" b="b"/>
              <a:pathLst>
                <a:path w="146" h="102" extrusionOk="0">
                  <a:moveTo>
                    <a:pt x="26" y="1"/>
                  </a:moveTo>
                  <a:cubicBezTo>
                    <a:pt x="19" y="19"/>
                    <a:pt x="8" y="34"/>
                    <a:pt x="0" y="49"/>
                  </a:cubicBezTo>
                  <a:lnTo>
                    <a:pt x="8" y="49"/>
                  </a:lnTo>
                  <a:cubicBezTo>
                    <a:pt x="61" y="49"/>
                    <a:pt x="94" y="101"/>
                    <a:pt x="146" y="101"/>
                  </a:cubicBezTo>
                  <a:cubicBezTo>
                    <a:pt x="131" y="79"/>
                    <a:pt x="101" y="60"/>
                    <a:pt x="109" y="27"/>
                  </a:cubicBezTo>
                  <a:lnTo>
                    <a:pt x="109" y="27"/>
                  </a:lnTo>
                  <a:cubicBezTo>
                    <a:pt x="101" y="30"/>
                    <a:pt x="97" y="30"/>
                    <a:pt x="94" y="30"/>
                  </a:cubicBezTo>
                  <a:cubicBezTo>
                    <a:pt x="83" y="30"/>
                    <a:pt x="71" y="23"/>
                    <a:pt x="61" y="15"/>
                  </a:cubicBezTo>
                  <a:cubicBezTo>
                    <a:pt x="52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2" name="Google Shape;8582;p6"/>
            <p:cNvSpPr/>
            <p:nvPr/>
          </p:nvSpPr>
          <p:spPr>
            <a:xfrm>
              <a:off x="-5485802" y="-1928145"/>
              <a:ext cx="6494" cy="4488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4" y="0"/>
                  </a:moveTo>
                  <a:lnTo>
                    <a:pt x="4" y="0"/>
                  </a:lnTo>
                  <a:cubicBezTo>
                    <a:pt x="1" y="26"/>
                    <a:pt x="9" y="56"/>
                    <a:pt x="27" y="78"/>
                  </a:cubicBezTo>
                  <a:cubicBezTo>
                    <a:pt x="31" y="90"/>
                    <a:pt x="42" y="94"/>
                    <a:pt x="54" y="94"/>
                  </a:cubicBezTo>
                  <a:lnTo>
                    <a:pt x="57" y="94"/>
                  </a:lnTo>
                  <a:cubicBezTo>
                    <a:pt x="71" y="56"/>
                    <a:pt x="102" y="45"/>
                    <a:pt x="135" y="33"/>
                  </a:cubicBezTo>
                  <a:cubicBezTo>
                    <a:pt x="94" y="16"/>
                    <a:pt x="42" y="38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3" name="Google Shape;8583;p6"/>
            <p:cNvSpPr/>
            <p:nvPr/>
          </p:nvSpPr>
          <p:spPr>
            <a:xfrm>
              <a:off x="-5486328" y="-1937457"/>
              <a:ext cx="7926" cy="2769"/>
            </a:xfrm>
            <a:custGeom>
              <a:avLst/>
              <a:gdLst/>
              <a:ahLst/>
              <a:cxnLst/>
              <a:rect l="l" t="t" r="r" b="b"/>
              <a:pathLst>
                <a:path w="166" h="58" extrusionOk="0">
                  <a:moveTo>
                    <a:pt x="60" y="1"/>
                  </a:moveTo>
                  <a:cubicBezTo>
                    <a:pt x="46" y="1"/>
                    <a:pt x="30" y="4"/>
                    <a:pt x="12" y="9"/>
                  </a:cubicBezTo>
                  <a:cubicBezTo>
                    <a:pt x="1" y="12"/>
                    <a:pt x="4" y="27"/>
                    <a:pt x="4" y="38"/>
                  </a:cubicBezTo>
                  <a:cubicBezTo>
                    <a:pt x="12" y="42"/>
                    <a:pt x="20" y="42"/>
                    <a:pt x="27" y="42"/>
                  </a:cubicBezTo>
                  <a:cubicBezTo>
                    <a:pt x="38" y="42"/>
                    <a:pt x="49" y="38"/>
                    <a:pt x="60" y="38"/>
                  </a:cubicBezTo>
                  <a:cubicBezTo>
                    <a:pt x="72" y="35"/>
                    <a:pt x="82" y="35"/>
                    <a:pt x="94" y="35"/>
                  </a:cubicBezTo>
                  <a:cubicBezTo>
                    <a:pt x="113" y="35"/>
                    <a:pt x="132" y="38"/>
                    <a:pt x="150" y="57"/>
                  </a:cubicBezTo>
                  <a:lnTo>
                    <a:pt x="165" y="57"/>
                  </a:lnTo>
                  <a:lnTo>
                    <a:pt x="161" y="54"/>
                  </a:lnTo>
                  <a:cubicBezTo>
                    <a:pt x="132" y="16"/>
                    <a:pt x="98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4" name="Google Shape;8584;p6"/>
            <p:cNvSpPr/>
            <p:nvPr/>
          </p:nvSpPr>
          <p:spPr>
            <a:xfrm>
              <a:off x="-5486137" y="-1918022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120" y="1"/>
                  </a:moveTo>
                  <a:cubicBezTo>
                    <a:pt x="94" y="16"/>
                    <a:pt x="87" y="54"/>
                    <a:pt x="49" y="57"/>
                  </a:cubicBezTo>
                  <a:cubicBezTo>
                    <a:pt x="38" y="76"/>
                    <a:pt x="19" y="73"/>
                    <a:pt x="0" y="76"/>
                  </a:cubicBezTo>
                  <a:cubicBezTo>
                    <a:pt x="8" y="76"/>
                    <a:pt x="16" y="80"/>
                    <a:pt x="23" y="80"/>
                  </a:cubicBezTo>
                  <a:cubicBezTo>
                    <a:pt x="64" y="80"/>
                    <a:pt x="123" y="57"/>
                    <a:pt x="139" y="31"/>
                  </a:cubicBezTo>
                  <a:cubicBezTo>
                    <a:pt x="142" y="20"/>
                    <a:pt x="135" y="9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5" name="Google Shape;8585;p6"/>
            <p:cNvSpPr/>
            <p:nvPr/>
          </p:nvSpPr>
          <p:spPr>
            <a:xfrm>
              <a:off x="-5471859" y="-1918500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8" y="0"/>
                  </a:moveTo>
                  <a:cubicBezTo>
                    <a:pt x="31" y="0"/>
                    <a:pt x="23" y="4"/>
                    <a:pt x="12" y="11"/>
                  </a:cubicBezTo>
                  <a:cubicBezTo>
                    <a:pt x="0" y="19"/>
                    <a:pt x="0" y="33"/>
                    <a:pt x="12" y="45"/>
                  </a:cubicBezTo>
                  <a:cubicBezTo>
                    <a:pt x="19" y="52"/>
                    <a:pt x="26" y="56"/>
                    <a:pt x="34" y="56"/>
                  </a:cubicBezTo>
                  <a:cubicBezTo>
                    <a:pt x="53" y="56"/>
                    <a:pt x="67" y="33"/>
                    <a:pt x="86" y="30"/>
                  </a:cubicBezTo>
                  <a:cubicBezTo>
                    <a:pt x="71" y="19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6" name="Google Shape;8586;p6"/>
            <p:cNvSpPr/>
            <p:nvPr/>
          </p:nvSpPr>
          <p:spPr>
            <a:xfrm>
              <a:off x="-5491676" y="-1924230"/>
              <a:ext cx="4154" cy="7163"/>
            </a:xfrm>
            <a:custGeom>
              <a:avLst/>
              <a:gdLst/>
              <a:ahLst/>
              <a:cxnLst/>
              <a:rect l="l" t="t" r="r" b="b"/>
              <a:pathLst>
                <a:path w="87" h="150" extrusionOk="0">
                  <a:moveTo>
                    <a:pt x="87" y="1"/>
                  </a:moveTo>
                  <a:lnTo>
                    <a:pt x="87" y="1"/>
                  </a:lnTo>
                  <a:cubicBezTo>
                    <a:pt x="11" y="19"/>
                    <a:pt x="1" y="41"/>
                    <a:pt x="1" y="150"/>
                  </a:cubicBezTo>
                  <a:cubicBezTo>
                    <a:pt x="30" y="124"/>
                    <a:pt x="11" y="79"/>
                    <a:pt x="42" y="49"/>
                  </a:cubicBezTo>
                  <a:cubicBezTo>
                    <a:pt x="46" y="27"/>
                    <a:pt x="75" y="23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7" name="Google Shape;8587;p6"/>
            <p:cNvSpPr/>
            <p:nvPr/>
          </p:nvSpPr>
          <p:spPr>
            <a:xfrm>
              <a:off x="-5488476" y="-1917784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42" y="0"/>
                  </a:moveTo>
                  <a:cubicBezTo>
                    <a:pt x="27" y="15"/>
                    <a:pt x="27" y="41"/>
                    <a:pt x="5" y="41"/>
                  </a:cubicBezTo>
                  <a:lnTo>
                    <a:pt x="1" y="41"/>
                  </a:lnTo>
                  <a:lnTo>
                    <a:pt x="1" y="60"/>
                  </a:lnTo>
                  <a:cubicBezTo>
                    <a:pt x="8" y="68"/>
                    <a:pt x="15" y="71"/>
                    <a:pt x="27" y="71"/>
                  </a:cubicBezTo>
                  <a:lnTo>
                    <a:pt x="49" y="71"/>
                  </a:lnTo>
                  <a:cubicBezTo>
                    <a:pt x="68" y="68"/>
                    <a:pt x="87" y="71"/>
                    <a:pt x="98" y="52"/>
                  </a:cubicBezTo>
                  <a:lnTo>
                    <a:pt x="83" y="52"/>
                  </a:lnTo>
                  <a:cubicBezTo>
                    <a:pt x="53" y="52"/>
                    <a:pt x="42" y="3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8" name="Google Shape;8588;p6"/>
            <p:cNvSpPr/>
            <p:nvPr/>
          </p:nvSpPr>
          <p:spPr>
            <a:xfrm>
              <a:off x="-5477733" y="-1937457"/>
              <a:ext cx="5921" cy="2578"/>
            </a:xfrm>
            <a:custGeom>
              <a:avLst/>
              <a:gdLst/>
              <a:ahLst/>
              <a:cxnLst/>
              <a:rect l="l" t="t" r="r" b="b"/>
              <a:pathLst>
                <a:path w="124" h="54" extrusionOk="0">
                  <a:moveTo>
                    <a:pt x="75" y="1"/>
                  </a:moveTo>
                  <a:cubicBezTo>
                    <a:pt x="45" y="1"/>
                    <a:pt x="23" y="23"/>
                    <a:pt x="0" y="54"/>
                  </a:cubicBezTo>
                  <a:lnTo>
                    <a:pt x="15" y="54"/>
                  </a:lnTo>
                  <a:cubicBezTo>
                    <a:pt x="45" y="35"/>
                    <a:pt x="75" y="16"/>
                    <a:pt x="112" y="16"/>
                  </a:cubicBezTo>
                  <a:lnTo>
                    <a:pt x="123" y="16"/>
                  </a:lnTo>
                  <a:cubicBezTo>
                    <a:pt x="104" y="4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89" name="Google Shape;8589;p6"/>
            <p:cNvSpPr/>
            <p:nvPr/>
          </p:nvSpPr>
          <p:spPr>
            <a:xfrm>
              <a:off x="-5492058" y="-1917115"/>
              <a:ext cx="3629" cy="2578"/>
            </a:xfrm>
            <a:custGeom>
              <a:avLst/>
              <a:gdLst/>
              <a:ahLst/>
              <a:cxnLst/>
              <a:rect l="l" t="t" r="r" b="b"/>
              <a:pathLst>
                <a:path w="76" h="54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38"/>
                    <a:pt x="1" y="54"/>
                    <a:pt x="28" y="54"/>
                  </a:cubicBezTo>
                  <a:cubicBezTo>
                    <a:pt x="38" y="54"/>
                    <a:pt x="54" y="49"/>
                    <a:pt x="76" y="46"/>
                  </a:cubicBezTo>
                  <a:lnTo>
                    <a:pt x="76" y="27"/>
                  </a:lnTo>
                  <a:cubicBezTo>
                    <a:pt x="68" y="23"/>
                    <a:pt x="61" y="23"/>
                    <a:pt x="54" y="23"/>
                  </a:cubicBezTo>
                  <a:lnTo>
                    <a:pt x="42" y="23"/>
                  </a:lnTo>
                  <a:cubicBezTo>
                    <a:pt x="28" y="23"/>
                    <a:pt x="16" y="20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0" name="Google Shape;8590;p6"/>
            <p:cNvSpPr/>
            <p:nvPr/>
          </p:nvSpPr>
          <p:spPr>
            <a:xfrm>
              <a:off x="-5300150" y="-2114657"/>
              <a:ext cx="22156" cy="27695"/>
            </a:xfrm>
            <a:custGeom>
              <a:avLst/>
              <a:gdLst/>
              <a:ahLst/>
              <a:cxnLst/>
              <a:rect l="l" t="t" r="r" b="b"/>
              <a:pathLst>
                <a:path w="464" h="580" extrusionOk="0">
                  <a:moveTo>
                    <a:pt x="337" y="0"/>
                  </a:moveTo>
                  <a:cubicBezTo>
                    <a:pt x="329" y="0"/>
                    <a:pt x="318" y="4"/>
                    <a:pt x="310" y="7"/>
                  </a:cubicBezTo>
                  <a:cubicBezTo>
                    <a:pt x="300" y="11"/>
                    <a:pt x="296" y="26"/>
                    <a:pt x="284" y="26"/>
                  </a:cubicBezTo>
                  <a:cubicBezTo>
                    <a:pt x="281" y="26"/>
                    <a:pt x="277" y="23"/>
                    <a:pt x="270" y="19"/>
                  </a:cubicBezTo>
                  <a:cubicBezTo>
                    <a:pt x="262" y="14"/>
                    <a:pt x="255" y="11"/>
                    <a:pt x="248" y="11"/>
                  </a:cubicBezTo>
                  <a:cubicBezTo>
                    <a:pt x="239" y="11"/>
                    <a:pt x="232" y="19"/>
                    <a:pt x="221" y="33"/>
                  </a:cubicBezTo>
                  <a:cubicBezTo>
                    <a:pt x="206" y="59"/>
                    <a:pt x="176" y="67"/>
                    <a:pt x="153" y="82"/>
                  </a:cubicBezTo>
                  <a:cubicBezTo>
                    <a:pt x="120" y="104"/>
                    <a:pt x="94" y="127"/>
                    <a:pt x="94" y="168"/>
                  </a:cubicBezTo>
                  <a:cubicBezTo>
                    <a:pt x="94" y="198"/>
                    <a:pt x="79" y="216"/>
                    <a:pt x="56" y="235"/>
                  </a:cubicBezTo>
                  <a:cubicBezTo>
                    <a:pt x="1" y="276"/>
                    <a:pt x="1" y="280"/>
                    <a:pt x="53" y="321"/>
                  </a:cubicBezTo>
                  <a:cubicBezTo>
                    <a:pt x="113" y="370"/>
                    <a:pt x="172" y="415"/>
                    <a:pt x="213" y="482"/>
                  </a:cubicBezTo>
                  <a:cubicBezTo>
                    <a:pt x="236" y="516"/>
                    <a:pt x="262" y="553"/>
                    <a:pt x="288" y="575"/>
                  </a:cubicBezTo>
                  <a:cubicBezTo>
                    <a:pt x="296" y="580"/>
                    <a:pt x="300" y="580"/>
                    <a:pt x="303" y="580"/>
                  </a:cubicBezTo>
                  <a:cubicBezTo>
                    <a:pt x="329" y="580"/>
                    <a:pt x="360" y="538"/>
                    <a:pt x="389" y="523"/>
                  </a:cubicBezTo>
                  <a:lnTo>
                    <a:pt x="405" y="523"/>
                  </a:lnTo>
                  <a:cubicBezTo>
                    <a:pt x="441" y="523"/>
                    <a:pt x="453" y="497"/>
                    <a:pt x="453" y="467"/>
                  </a:cubicBezTo>
                  <a:lnTo>
                    <a:pt x="453" y="467"/>
                  </a:lnTo>
                  <a:cubicBezTo>
                    <a:pt x="415" y="475"/>
                    <a:pt x="378" y="497"/>
                    <a:pt x="352" y="512"/>
                  </a:cubicBezTo>
                  <a:cubicBezTo>
                    <a:pt x="333" y="523"/>
                    <a:pt x="322" y="527"/>
                    <a:pt x="315" y="527"/>
                  </a:cubicBezTo>
                  <a:cubicBezTo>
                    <a:pt x="296" y="527"/>
                    <a:pt x="288" y="512"/>
                    <a:pt x="281" y="490"/>
                  </a:cubicBezTo>
                  <a:cubicBezTo>
                    <a:pt x="262" y="441"/>
                    <a:pt x="213" y="418"/>
                    <a:pt x="191" y="378"/>
                  </a:cubicBezTo>
                  <a:cubicBezTo>
                    <a:pt x="101" y="337"/>
                    <a:pt x="79" y="280"/>
                    <a:pt x="117" y="190"/>
                  </a:cubicBezTo>
                  <a:cubicBezTo>
                    <a:pt x="117" y="138"/>
                    <a:pt x="150" y="109"/>
                    <a:pt x="191" y="90"/>
                  </a:cubicBezTo>
                  <a:cubicBezTo>
                    <a:pt x="217" y="78"/>
                    <a:pt x="239" y="67"/>
                    <a:pt x="255" y="45"/>
                  </a:cubicBezTo>
                  <a:cubicBezTo>
                    <a:pt x="274" y="59"/>
                    <a:pt x="281" y="93"/>
                    <a:pt x="307" y="93"/>
                  </a:cubicBezTo>
                  <a:lnTo>
                    <a:pt x="318" y="93"/>
                  </a:lnTo>
                  <a:cubicBezTo>
                    <a:pt x="326" y="93"/>
                    <a:pt x="329" y="90"/>
                    <a:pt x="333" y="90"/>
                  </a:cubicBezTo>
                  <a:cubicBezTo>
                    <a:pt x="360" y="90"/>
                    <a:pt x="352" y="127"/>
                    <a:pt x="367" y="138"/>
                  </a:cubicBezTo>
                  <a:cubicBezTo>
                    <a:pt x="378" y="131"/>
                    <a:pt x="386" y="127"/>
                    <a:pt x="396" y="127"/>
                  </a:cubicBezTo>
                  <a:cubicBezTo>
                    <a:pt x="412" y="127"/>
                    <a:pt x="423" y="142"/>
                    <a:pt x="419" y="164"/>
                  </a:cubicBezTo>
                  <a:cubicBezTo>
                    <a:pt x="419" y="187"/>
                    <a:pt x="415" y="209"/>
                    <a:pt x="419" y="228"/>
                  </a:cubicBezTo>
                  <a:lnTo>
                    <a:pt x="423" y="235"/>
                  </a:lnTo>
                  <a:lnTo>
                    <a:pt x="423" y="243"/>
                  </a:lnTo>
                  <a:lnTo>
                    <a:pt x="427" y="243"/>
                  </a:lnTo>
                  <a:cubicBezTo>
                    <a:pt x="449" y="243"/>
                    <a:pt x="453" y="221"/>
                    <a:pt x="464" y="213"/>
                  </a:cubicBezTo>
                  <a:cubicBezTo>
                    <a:pt x="434" y="153"/>
                    <a:pt x="438" y="75"/>
                    <a:pt x="355" y="49"/>
                  </a:cubicBezTo>
                  <a:cubicBezTo>
                    <a:pt x="352" y="45"/>
                    <a:pt x="348" y="37"/>
                    <a:pt x="348" y="26"/>
                  </a:cubicBezTo>
                  <a:cubicBezTo>
                    <a:pt x="352" y="4"/>
                    <a:pt x="344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1" name="Google Shape;8591;p6"/>
            <p:cNvSpPr/>
            <p:nvPr/>
          </p:nvSpPr>
          <p:spPr>
            <a:xfrm>
              <a:off x="-5291030" y="-2104534"/>
              <a:ext cx="14850" cy="15041"/>
            </a:xfrm>
            <a:custGeom>
              <a:avLst/>
              <a:gdLst/>
              <a:ahLst/>
              <a:cxnLst/>
              <a:rect l="l" t="t" r="r" b="b"/>
              <a:pathLst>
                <a:path w="311" h="315" extrusionOk="0">
                  <a:moveTo>
                    <a:pt x="273" y="1"/>
                  </a:moveTo>
                  <a:cubicBezTo>
                    <a:pt x="262" y="9"/>
                    <a:pt x="258" y="31"/>
                    <a:pt x="236" y="31"/>
                  </a:cubicBezTo>
                  <a:lnTo>
                    <a:pt x="232" y="31"/>
                  </a:lnTo>
                  <a:lnTo>
                    <a:pt x="232" y="64"/>
                  </a:lnTo>
                  <a:cubicBezTo>
                    <a:pt x="243" y="90"/>
                    <a:pt x="307" y="106"/>
                    <a:pt x="243" y="139"/>
                  </a:cubicBezTo>
                  <a:cubicBezTo>
                    <a:pt x="232" y="147"/>
                    <a:pt x="228" y="166"/>
                    <a:pt x="236" y="184"/>
                  </a:cubicBezTo>
                  <a:cubicBezTo>
                    <a:pt x="247" y="203"/>
                    <a:pt x="247" y="221"/>
                    <a:pt x="221" y="221"/>
                  </a:cubicBezTo>
                  <a:lnTo>
                    <a:pt x="217" y="221"/>
                  </a:lnTo>
                  <a:cubicBezTo>
                    <a:pt x="195" y="221"/>
                    <a:pt x="202" y="203"/>
                    <a:pt x="205" y="188"/>
                  </a:cubicBezTo>
                  <a:cubicBezTo>
                    <a:pt x="205" y="184"/>
                    <a:pt x="209" y="177"/>
                    <a:pt x="209" y="173"/>
                  </a:cubicBezTo>
                  <a:cubicBezTo>
                    <a:pt x="205" y="154"/>
                    <a:pt x="198" y="139"/>
                    <a:pt x="179" y="139"/>
                  </a:cubicBezTo>
                  <a:lnTo>
                    <a:pt x="176" y="139"/>
                  </a:lnTo>
                  <a:cubicBezTo>
                    <a:pt x="157" y="139"/>
                    <a:pt x="161" y="161"/>
                    <a:pt x="157" y="173"/>
                  </a:cubicBezTo>
                  <a:cubicBezTo>
                    <a:pt x="153" y="184"/>
                    <a:pt x="153" y="199"/>
                    <a:pt x="153" y="211"/>
                  </a:cubicBezTo>
                  <a:lnTo>
                    <a:pt x="146" y="211"/>
                  </a:lnTo>
                  <a:cubicBezTo>
                    <a:pt x="131" y="211"/>
                    <a:pt x="131" y="188"/>
                    <a:pt x="116" y="188"/>
                  </a:cubicBezTo>
                  <a:lnTo>
                    <a:pt x="97" y="188"/>
                  </a:lnTo>
                  <a:cubicBezTo>
                    <a:pt x="71" y="188"/>
                    <a:pt x="75" y="161"/>
                    <a:pt x="79" y="139"/>
                  </a:cubicBezTo>
                  <a:cubicBezTo>
                    <a:pt x="64" y="132"/>
                    <a:pt x="41" y="132"/>
                    <a:pt x="30" y="113"/>
                  </a:cubicBezTo>
                  <a:cubicBezTo>
                    <a:pt x="7" y="125"/>
                    <a:pt x="22" y="154"/>
                    <a:pt x="0" y="166"/>
                  </a:cubicBezTo>
                  <a:cubicBezTo>
                    <a:pt x="22" y="206"/>
                    <a:pt x="71" y="229"/>
                    <a:pt x="90" y="278"/>
                  </a:cubicBezTo>
                  <a:cubicBezTo>
                    <a:pt x="97" y="300"/>
                    <a:pt x="105" y="315"/>
                    <a:pt x="124" y="315"/>
                  </a:cubicBezTo>
                  <a:cubicBezTo>
                    <a:pt x="131" y="315"/>
                    <a:pt x="142" y="311"/>
                    <a:pt x="161" y="300"/>
                  </a:cubicBezTo>
                  <a:cubicBezTo>
                    <a:pt x="187" y="285"/>
                    <a:pt x="224" y="263"/>
                    <a:pt x="262" y="255"/>
                  </a:cubicBezTo>
                  <a:cubicBezTo>
                    <a:pt x="276" y="247"/>
                    <a:pt x="288" y="237"/>
                    <a:pt x="295" y="221"/>
                  </a:cubicBezTo>
                  <a:cubicBezTo>
                    <a:pt x="281" y="173"/>
                    <a:pt x="292" y="125"/>
                    <a:pt x="303" y="80"/>
                  </a:cubicBezTo>
                  <a:cubicBezTo>
                    <a:pt x="310" y="42"/>
                    <a:pt x="292" y="23"/>
                    <a:pt x="2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2" name="Google Shape;8592;p6"/>
            <p:cNvSpPr/>
            <p:nvPr/>
          </p:nvSpPr>
          <p:spPr>
            <a:xfrm>
              <a:off x="-5278042" y="-2104534"/>
              <a:ext cx="6160" cy="10601"/>
            </a:xfrm>
            <a:custGeom>
              <a:avLst/>
              <a:gdLst/>
              <a:ahLst/>
              <a:cxnLst/>
              <a:rect l="l" t="t" r="r" b="b"/>
              <a:pathLst>
                <a:path w="129" h="222" extrusionOk="0">
                  <a:moveTo>
                    <a:pt x="1" y="1"/>
                  </a:moveTo>
                  <a:lnTo>
                    <a:pt x="1" y="1"/>
                  </a:lnTo>
                  <a:cubicBezTo>
                    <a:pt x="20" y="23"/>
                    <a:pt x="38" y="42"/>
                    <a:pt x="31" y="80"/>
                  </a:cubicBezTo>
                  <a:cubicBezTo>
                    <a:pt x="20" y="125"/>
                    <a:pt x="9" y="173"/>
                    <a:pt x="23" y="221"/>
                  </a:cubicBezTo>
                  <a:cubicBezTo>
                    <a:pt x="54" y="214"/>
                    <a:pt x="68" y="188"/>
                    <a:pt x="80" y="161"/>
                  </a:cubicBezTo>
                  <a:cubicBezTo>
                    <a:pt x="128" y="72"/>
                    <a:pt x="94" y="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3" name="Google Shape;8593;p6"/>
            <p:cNvSpPr/>
            <p:nvPr/>
          </p:nvSpPr>
          <p:spPr>
            <a:xfrm>
              <a:off x="-5344606" y="-2077937"/>
              <a:ext cx="7401" cy="12558"/>
            </a:xfrm>
            <a:custGeom>
              <a:avLst/>
              <a:gdLst/>
              <a:ahLst/>
              <a:cxnLst/>
              <a:rect l="l" t="t" r="r" b="b"/>
              <a:pathLst>
                <a:path w="155" h="263" extrusionOk="0">
                  <a:moveTo>
                    <a:pt x="45" y="8"/>
                  </a:moveTo>
                  <a:cubicBezTo>
                    <a:pt x="38" y="8"/>
                    <a:pt x="30" y="16"/>
                    <a:pt x="27" y="27"/>
                  </a:cubicBezTo>
                  <a:cubicBezTo>
                    <a:pt x="12" y="106"/>
                    <a:pt x="1" y="187"/>
                    <a:pt x="42" y="263"/>
                  </a:cubicBezTo>
                  <a:cubicBezTo>
                    <a:pt x="45" y="203"/>
                    <a:pt x="49" y="147"/>
                    <a:pt x="53" y="87"/>
                  </a:cubicBezTo>
                  <a:cubicBezTo>
                    <a:pt x="53" y="75"/>
                    <a:pt x="57" y="68"/>
                    <a:pt x="61" y="68"/>
                  </a:cubicBezTo>
                  <a:cubicBezTo>
                    <a:pt x="68" y="68"/>
                    <a:pt x="75" y="72"/>
                    <a:pt x="90" y="83"/>
                  </a:cubicBezTo>
                  <a:cubicBezTo>
                    <a:pt x="106" y="61"/>
                    <a:pt x="135" y="65"/>
                    <a:pt x="154" y="46"/>
                  </a:cubicBezTo>
                  <a:cubicBezTo>
                    <a:pt x="132" y="1"/>
                    <a:pt x="83" y="23"/>
                    <a:pt x="4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4" name="Google Shape;8594;p6"/>
            <p:cNvSpPr/>
            <p:nvPr/>
          </p:nvSpPr>
          <p:spPr>
            <a:xfrm>
              <a:off x="-5340308" y="-2071157"/>
              <a:ext cx="7688" cy="5062"/>
            </a:xfrm>
            <a:custGeom>
              <a:avLst/>
              <a:gdLst/>
              <a:ahLst/>
              <a:cxnLst/>
              <a:rect l="l" t="t" r="r" b="b"/>
              <a:pathLst>
                <a:path w="161" h="106" extrusionOk="0">
                  <a:moveTo>
                    <a:pt x="49" y="1"/>
                  </a:moveTo>
                  <a:cubicBezTo>
                    <a:pt x="42" y="1"/>
                    <a:pt x="30" y="1"/>
                    <a:pt x="23" y="5"/>
                  </a:cubicBezTo>
                  <a:cubicBezTo>
                    <a:pt x="19" y="35"/>
                    <a:pt x="12" y="68"/>
                    <a:pt x="0" y="98"/>
                  </a:cubicBezTo>
                  <a:cubicBezTo>
                    <a:pt x="7" y="102"/>
                    <a:pt x="16" y="106"/>
                    <a:pt x="23" y="106"/>
                  </a:cubicBezTo>
                  <a:cubicBezTo>
                    <a:pt x="30" y="106"/>
                    <a:pt x="38" y="102"/>
                    <a:pt x="45" y="98"/>
                  </a:cubicBezTo>
                  <a:cubicBezTo>
                    <a:pt x="64" y="95"/>
                    <a:pt x="79" y="90"/>
                    <a:pt x="94" y="90"/>
                  </a:cubicBezTo>
                  <a:cubicBezTo>
                    <a:pt x="94" y="90"/>
                    <a:pt x="97" y="95"/>
                    <a:pt x="102" y="95"/>
                  </a:cubicBezTo>
                  <a:lnTo>
                    <a:pt x="112" y="95"/>
                  </a:lnTo>
                  <a:cubicBezTo>
                    <a:pt x="161" y="95"/>
                    <a:pt x="150" y="61"/>
                    <a:pt x="135" y="28"/>
                  </a:cubicBezTo>
                  <a:lnTo>
                    <a:pt x="120" y="28"/>
                  </a:lnTo>
                  <a:cubicBezTo>
                    <a:pt x="97" y="12"/>
                    <a:pt x="7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5" name="Google Shape;8595;p6"/>
            <p:cNvSpPr/>
            <p:nvPr/>
          </p:nvSpPr>
          <p:spPr>
            <a:xfrm>
              <a:off x="-5342648" y="-2074690"/>
              <a:ext cx="3772" cy="9502"/>
            </a:xfrm>
            <a:custGeom>
              <a:avLst/>
              <a:gdLst/>
              <a:ahLst/>
              <a:cxnLst/>
              <a:rect l="l" t="t" r="r" b="b"/>
              <a:pathLst>
                <a:path w="79" h="199" extrusionOk="0">
                  <a:moveTo>
                    <a:pt x="20" y="0"/>
                  </a:moveTo>
                  <a:cubicBezTo>
                    <a:pt x="16" y="0"/>
                    <a:pt x="12" y="7"/>
                    <a:pt x="12" y="19"/>
                  </a:cubicBezTo>
                  <a:cubicBezTo>
                    <a:pt x="8" y="79"/>
                    <a:pt x="4" y="135"/>
                    <a:pt x="1" y="195"/>
                  </a:cubicBezTo>
                  <a:cubicBezTo>
                    <a:pt x="8" y="198"/>
                    <a:pt x="12" y="198"/>
                    <a:pt x="16" y="198"/>
                  </a:cubicBezTo>
                  <a:cubicBezTo>
                    <a:pt x="30" y="198"/>
                    <a:pt x="42" y="187"/>
                    <a:pt x="49" y="172"/>
                  </a:cubicBezTo>
                  <a:cubicBezTo>
                    <a:pt x="61" y="142"/>
                    <a:pt x="68" y="109"/>
                    <a:pt x="72" y="79"/>
                  </a:cubicBezTo>
                  <a:cubicBezTo>
                    <a:pt x="68" y="57"/>
                    <a:pt x="79" y="30"/>
                    <a:pt x="49" y="15"/>
                  </a:cubicBezTo>
                  <a:cubicBezTo>
                    <a:pt x="34" y="4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6" name="Google Shape;8596;p6"/>
            <p:cNvSpPr/>
            <p:nvPr/>
          </p:nvSpPr>
          <p:spPr>
            <a:xfrm>
              <a:off x="-5338159" y="-2069867"/>
              <a:ext cx="6781" cy="4488"/>
            </a:xfrm>
            <a:custGeom>
              <a:avLst/>
              <a:gdLst/>
              <a:ahLst/>
              <a:cxnLst/>
              <a:rect l="l" t="t" r="r" b="b"/>
              <a:pathLst>
                <a:path w="142" h="94" extrusionOk="0">
                  <a:moveTo>
                    <a:pt x="90" y="1"/>
                  </a:moveTo>
                  <a:lnTo>
                    <a:pt x="90" y="1"/>
                  </a:lnTo>
                  <a:cubicBezTo>
                    <a:pt x="105" y="34"/>
                    <a:pt x="116" y="68"/>
                    <a:pt x="67" y="68"/>
                  </a:cubicBezTo>
                  <a:lnTo>
                    <a:pt x="57" y="68"/>
                  </a:lnTo>
                  <a:cubicBezTo>
                    <a:pt x="52" y="68"/>
                    <a:pt x="49" y="63"/>
                    <a:pt x="49" y="63"/>
                  </a:cubicBezTo>
                  <a:cubicBezTo>
                    <a:pt x="34" y="63"/>
                    <a:pt x="19" y="68"/>
                    <a:pt x="0" y="71"/>
                  </a:cubicBezTo>
                  <a:cubicBezTo>
                    <a:pt x="12" y="82"/>
                    <a:pt x="23" y="86"/>
                    <a:pt x="34" y="86"/>
                  </a:cubicBezTo>
                  <a:cubicBezTo>
                    <a:pt x="38" y="86"/>
                    <a:pt x="41" y="82"/>
                    <a:pt x="45" y="82"/>
                  </a:cubicBezTo>
                  <a:lnTo>
                    <a:pt x="60" y="82"/>
                  </a:lnTo>
                  <a:cubicBezTo>
                    <a:pt x="64" y="82"/>
                    <a:pt x="71" y="82"/>
                    <a:pt x="75" y="86"/>
                  </a:cubicBezTo>
                  <a:cubicBezTo>
                    <a:pt x="86" y="90"/>
                    <a:pt x="97" y="94"/>
                    <a:pt x="105" y="94"/>
                  </a:cubicBezTo>
                  <a:cubicBezTo>
                    <a:pt x="116" y="94"/>
                    <a:pt x="124" y="90"/>
                    <a:pt x="124" y="71"/>
                  </a:cubicBezTo>
                  <a:cubicBezTo>
                    <a:pt x="128" y="45"/>
                    <a:pt x="142" y="4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7" name="Google Shape;8597;p6"/>
            <p:cNvSpPr/>
            <p:nvPr/>
          </p:nvSpPr>
          <p:spPr>
            <a:xfrm>
              <a:off x="-5351004" y="-2060795"/>
              <a:ext cx="3390" cy="3104"/>
            </a:xfrm>
            <a:custGeom>
              <a:avLst/>
              <a:gdLst/>
              <a:ahLst/>
              <a:cxnLst/>
              <a:rect l="l" t="t" r="r" b="b"/>
              <a:pathLst>
                <a:path w="71" h="65" extrusionOk="0">
                  <a:moveTo>
                    <a:pt x="26" y="1"/>
                  </a:moveTo>
                  <a:cubicBezTo>
                    <a:pt x="7" y="1"/>
                    <a:pt x="0" y="12"/>
                    <a:pt x="0" y="27"/>
                  </a:cubicBezTo>
                  <a:cubicBezTo>
                    <a:pt x="0" y="49"/>
                    <a:pt x="19" y="64"/>
                    <a:pt x="38" y="64"/>
                  </a:cubicBezTo>
                  <a:cubicBezTo>
                    <a:pt x="57" y="64"/>
                    <a:pt x="64" y="46"/>
                    <a:pt x="71" y="27"/>
                  </a:cubicBezTo>
                  <a:cubicBezTo>
                    <a:pt x="67" y="4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8" name="Google Shape;8598;p6"/>
            <p:cNvSpPr/>
            <p:nvPr/>
          </p:nvSpPr>
          <p:spPr>
            <a:xfrm>
              <a:off x="-5337252" y="-2075788"/>
              <a:ext cx="3390" cy="5969"/>
            </a:xfrm>
            <a:custGeom>
              <a:avLst/>
              <a:gdLst/>
              <a:ahLst/>
              <a:cxnLst/>
              <a:rect l="l" t="t" r="r" b="b"/>
              <a:pathLst>
                <a:path w="71" h="125" extrusionOk="0">
                  <a:moveTo>
                    <a:pt x="0" y="1"/>
                  </a:moveTo>
                  <a:lnTo>
                    <a:pt x="0" y="1"/>
                  </a:lnTo>
                  <a:cubicBezTo>
                    <a:pt x="19" y="42"/>
                    <a:pt x="56" y="75"/>
                    <a:pt x="56" y="125"/>
                  </a:cubicBezTo>
                  <a:lnTo>
                    <a:pt x="71" y="125"/>
                  </a:lnTo>
                  <a:cubicBezTo>
                    <a:pt x="71" y="68"/>
                    <a:pt x="64" y="20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99" name="Google Shape;8599;p6"/>
            <p:cNvSpPr/>
            <p:nvPr/>
          </p:nvSpPr>
          <p:spPr>
            <a:xfrm>
              <a:off x="-5361748" y="-2003447"/>
              <a:ext cx="22729" cy="21440"/>
            </a:xfrm>
            <a:custGeom>
              <a:avLst/>
              <a:gdLst/>
              <a:ahLst/>
              <a:cxnLst/>
              <a:rect l="l" t="t" r="r" b="b"/>
              <a:pathLst>
                <a:path w="476" h="449" extrusionOk="0">
                  <a:moveTo>
                    <a:pt x="161" y="0"/>
                  </a:moveTo>
                  <a:cubicBezTo>
                    <a:pt x="142" y="0"/>
                    <a:pt x="132" y="4"/>
                    <a:pt x="128" y="18"/>
                  </a:cubicBezTo>
                  <a:cubicBezTo>
                    <a:pt x="125" y="49"/>
                    <a:pt x="113" y="59"/>
                    <a:pt x="94" y="59"/>
                  </a:cubicBezTo>
                  <a:cubicBezTo>
                    <a:pt x="83" y="59"/>
                    <a:pt x="75" y="59"/>
                    <a:pt x="61" y="52"/>
                  </a:cubicBezTo>
                  <a:lnTo>
                    <a:pt x="46" y="52"/>
                  </a:lnTo>
                  <a:cubicBezTo>
                    <a:pt x="30" y="52"/>
                    <a:pt x="20" y="56"/>
                    <a:pt x="12" y="71"/>
                  </a:cubicBezTo>
                  <a:cubicBezTo>
                    <a:pt x="30" y="71"/>
                    <a:pt x="57" y="71"/>
                    <a:pt x="53" y="93"/>
                  </a:cubicBezTo>
                  <a:cubicBezTo>
                    <a:pt x="49" y="119"/>
                    <a:pt x="23" y="116"/>
                    <a:pt x="1" y="119"/>
                  </a:cubicBezTo>
                  <a:cubicBezTo>
                    <a:pt x="8" y="135"/>
                    <a:pt x="23" y="149"/>
                    <a:pt x="20" y="161"/>
                  </a:cubicBezTo>
                  <a:cubicBezTo>
                    <a:pt x="1" y="239"/>
                    <a:pt x="61" y="265"/>
                    <a:pt x="109" y="302"/>
                  </a:cubicBezTo>
                  <a:cubicBezTo>
                    <a:pt x="109" y="299"/>
                    <a:pt x="109" y="299"/>
                    <a:pt x="113" y="299"/>
                  </a:cubicBezTo>
                  <a:cubicBezTo>
                    <a:pt x="109" y="295"/>
                    <a:pt x="109" y="292"/>
                    <a:pt x="109" y="287"/>
                  </a:cubicBezTo>
                  <a:cubicBezTo>
                    <a:pt x="68" y="242"/>
                    <a:pt x="98" y="183"/>
                    <a:pt x="75" y="138"/>
                  </a:cubicBezTo>
                  <a:cubicBezTo>
                    <a:pt x="72" y="127"/>
                    <a:pt x="83" y="116"/>
                    <a:pt x="90" y="116"/>
                  </a:cubicBezTo>
                  <a:cubicBezTo>
                    <a:pt x="98" y="119"/>
                    <a:pt x="102" y="119"/>
                    <a:pt x="106" y="119"/>
                  </a:cubicBezTo>
                  <a:cubicBezTo>
                    <a:pt x="132" y="119"/>
                    <a:pt x="125" y="82"/>
                    <a:pt x="142" y="78"/>
                  </a:cubicBezTo>
                  <a:cubicBezTo>
                    <a:pt x="151" y="78"/>
                    <a:pt x="161" y="75"/>
                    <a:pt x="173" y="75"/>
                  </a:cubicBezTo>
                  <a:cubicBezTo>
                    <a:pt x="184" y="71"/>
                    <a:pt x="195" y="63"/>
                    <a:pt x="203" y="56"/>
                  </a:cubicBezTo>
                  <a:cubicBezTo>
                    <a:pt x="210" y="59"/>
                    <a:pt x="214" y="59"/>
                    <a:pt x="221" y="59"/>
                  </a:cubicBezTo>
                  <a:cubicBezTo>
                    <a:pt x="229" y="59"/>
                    <a:pt x="237" y="59"/>
                    <a:pt x="244" y="56"/>
                  </a:cubicBezTo>
                  <a:lnTo>
                    <a:pt x="263" y="56"/>
                  </a:lnTo>
                  <a:cubicBezTo>
                    <a:pt x="282" y="56"/>
                    <a:pt x="296" y="63"/>
                    <a:pt x="304" y="93"/>
                  </a:cubicBezTo>
                  <a:cubicBezTo>
                    <a:pt x="360" y="123"/>
                    <a:pt x="408" y="161"/>
                    <a:pt x="427" y="228"/>
                  </a:cubicBezTo>
                  <a:cubicBezTo>
                    <a:pt x="439" y="261"/>
                    <a:pt x="416" y="269"/>
                    <a:pt x="397" y="280"/>
                  </a:cubicBezTo>
                  <a:cubicBezTo>
                    <a:pt x="397" y="318"/>
                    <a:pt x="378" y="351"/>
                    <a:pt x="356" y="377"/>
                  </a:cubicBezTo>
                  <a:cubicBezTo>
                    <a:pt x="318" y="407"/>
                    <a:pt x="289" y="422"/>
                    <a:pt x="259" y="422"/>
                  </a:cubicBezTo>
                  <a:cubicBezTo>
                    <a:pt x="225" y="422"/>
                    <a:pt x="187" y="404"/>
                    <a:pt x="132" y="363"/>
                  </a:cubicBezTo>
                  <a:lnTo>
                    <a:pt x="132" y="363"/>
                  </a:lnTo>
                  <a:cubicBezTo>
                    <a:pt x="158" y="415"/>
                    <a:pt x="206" y="449"/>
                    <a:pt x="259" y="449"/>
                  </a:cubicBezTo>
                  <a:cubicBezTo>
                    <a:pt x="282" y="449"/>
                    <a:pt x="308" y="441"/>
                    <a:pt x="326" y="430"/>
                  </a:cubicBezTo>
                  <a:cubicBezTo>
                    <a:pt x="337" y="422"/>
                    <a:pt x="349" y="415"/>
                    <a:pt x="360" y="415"/>
                  </a:cubicBezTo>
                  <a:lnTo>
                    <a:pt x="375" y="415"/>
                  </a:lnTo>
                  <a:cubicBezTo>
                    <a:pt x="401" y="415"/>
                    <a:pt x="404" y="396"/>
                    <a:pt x="401" y="373"/>
                  </a:cubicBezTo>
                  <a:cubicBezTo>
                    <a:pt x="401" y="337"/>
                    <a:pt x="404" y="299"/>
                    <a:pt x="439" y="284"/>
                  </a:cubicBezTo>
                  <a:cubicBezTo>
                    <a:pt x="468" y="269"/>
                    <a:pt x="475" y="250"/>
                    <a:pt x="472" y="220"/>
                  </a:cubicBezTo>
                  <a:cubicBezTo>
                    <a:pt x="468" y="190"/>
                    <a:pt x="456" y="168"/>
                    <a:pt x="430" y="157"/>
                  </a:cubicBezTo>
                  <a:cubicBezTo>
                    <a:pt x="404" y="145"/>
                    <a:pt x="389" y="119"/>
                    <a:pt x="371" y="101"/>
                  </a:cubicBezTo>
                  <a:cubicBezTo>
                    <a:pt x="315" y="45"/>
                    <a:pt x="247" y="4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0" name="Google Shape;8600;p6"/>
            <p:cNvSpPr/>
            <p:nvPr/>
          </p:nvSpPr>
          <p:spPr>
            <a:xfrm>
              <a:off x="-5356543" y="-1989552"/>
              <a:ext cx="11842" cy="6255"/>
            </a:xfrm>
            <a:custGeom>
              <a:avLst/>
              <a:gdLst/>
              <a:ahLst/>
              <a:cxnLst/>
              <a:rect l="l" t="t" r="r" b="b"/>
              <a:pathLst>
                <a:path w="248" h="131" extrusionOk="0">
                  <a:moveTo>
                    <a:pt x="30" y="1"/>
                  </a:moveTo>
                  <a:cubicBezTo>
                    <a:pt x="23" y="1"/>
                    <a:pt x="11" y="4"/>
                    <a:pt x="4" y="11"/>
                  </a:cubicBezTo>
                  <a:lnTo>
                    <a:pt x="0" y="11"/>
                  </a:lnTo>
                  <a:cubicBezTo>
                    <a:pt x="4" y="30"/>
                    <a:pt x="7" y="53"/>
                    <a:pt x="23" y="72"/>
                  </a:cubicBezTo>
                  <a:cubicBezTo>
                    <a:pt x="78" y="113"/>
                    <a:pt x="116" y="131"/>
                    <a:pt x="150" y="131"/>
                  </a:cubicBezTo>
                  <a:cubicBezTo>
                    <a:pt x="180" y="131"/>
                    <a:pt x="209" y="116"/>
                    <a:pt x="247" y="86"/>
                  </a:cubicBezTo>
                  <a:lnTo>
                    <a:pt x="247" y="86"/>
                  </a:lnTo>
                  <a:cubicBezTo>
                    <a:pt x="221" y="94"/>
                    <a:pt x="206" y="98"/>
                    <a:pt x="190" y="98"/>
                  </a:cubicBezTo>
                  <a:cubicBezTo>
                    <a:pt x="161" y="98"/>
                    <a:pt x="150" y="75"/>
                    <a:pt x="112" y="1"/>
                  </a:cubicBezTo>
                  <a:cubicBezTo>
                    <a:pt x="105" y="8"/>
                    <a:pt x="94" y="11"/>
                    <a:pt x="86" y="11"/>
                  </a:cubicBezTo>
                  <a:cubicBezTo>
                    <a:pt x="78" y="11"/>
                    <a:pt x="68" y="8"/>
                    <a:pt x="60" y="8"/>
                  </a:cubicBezTo>
                  <a:cubicBezTo>
                    <a:pt x="49" y="4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1" name="Google Shape;8601;p6"/>
            <p:cNvSpPr/>
            <p:nvPr/>
          </p:nvSpPr>
          <p:spPr>
            <a:xfrm>
              <a:off x="-5361891" y="-2000105"/>
              <a:ext cx="2913" cy="2388"/>
            </a:xfrm>
            <a:custGeom>
              <a:avLst/>
              <a:gdLst/>
              <a:ahLst/>
              <a:cxnLst/>
              <a:rect l="l" t="t" r="r" b="b"/>
              <a:pathLst>
                <a:path w="61" h="50" extrusionOk="0">
                  <a:moveTo>
                    <a:pt x="15" y="1"/>
                  </a:moveTo>
                  <a:cubicBezTo>
                    <a:pt x="11" y="15"/>
                    <a:pt x="0" y="31"/>
                    <a:pt x="4" y="49"/>
                  </a:cubicBezTo>
                  <a:cubicBezTo>
                    <a:pt x="26" y="46"/>
                    <a:pt x="52" y="49"/>
                    <a:pt x="56" y="23"/>
                  </a:cubicBezTo>
                  <a:cubicBezTo>
                    <a:pt x="60" y="1"/>
                    <a:pt x="33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2" name="Google Shape;8602;p6"/>
            <p:cNvSpPr/>
            <p:nvPr/>
          </p:nvSpPr>
          <p:spPr>
            <a:xfrm>
              <a:off x="-5440440" y="-2130892"/>
              <a:ext cx="8786" cy="5157"/>
            </a:xfrm>
            <a:custGeom>
              <a:avLst/>
              <a:gdLst/>
              <a:ahLst/>
              <a:cxnLst/>
              <a:rect l="l" t="t" r="r" b="b"/>
              <a:pathLst>
                <a:path w="184" h="108" extrusionOk="0">
                  <a:moveTo>
                    <a:pt x="139" y="0"/>
                  </a:moveTo>
                  <a:cubicBezTo>
                    <a:pt x="131" y="0"/>
                    <a:pt x="124" y="4"/>
                    <a:pt x="116" y="4"/>
                  </a:cubicBezTo>
                  <a:cubicBezTo>
                    <a:pt x="98" y="7"/>
                    <a:pt x="75" y="11"/>
                    <a:pt x="56" y="11"/>
                  </a:cubicBezTo>
                  <a:cubicBezTo>
                    <a:pt x="37" y="11"/>
                    <a:pt x="19" y="11"/>
                    <a:pt x="1" y="0"/>
                  </a:cubicBezTo>
                  <a:lnTo>
                    <a:pt x="1" y="0"/>
                  </a:lnTo>
                  <a:cubicBezTo>
                    <a:pt x="4" y="11"/>
                    <a:pt x="4" y="22"/>
                    <a:pt x="4" y="30"/>
                  </a:cubicBezTo>
                  <a:cubicBezTo>
                    <a:pt x="19" y="49"/>
                    <a:pt x="72" y="49"/>
                    <a:pt x="41" y="93"/>
                  </a:cubicBezTo>
                  <a:lnTo>
                    <a:pt x="41" y="108"/>
                  </a:lnTo>
                  <a:cubicBezTo>
                    <a:pt x="63" y="101"/>
                    <a:pt x="82" y="82"/>
                    <a:pt x="105" y="82"/>
                  </a:cubicBezTo>
                  <a:cubicBezTo>
                    <a:pt x="113" y="82"/>
                    <a:pt x="120" y="85"/>
                    <a:pt x="127" y="90"/>
                  </a:cubicBezTo>
                  <a:cubicBezTo>
                    <a:pt x="135" y="93"/>
                    <a:pt x="142" y="97"/>
                    <a:pt x="150" y="97"/>
                  </a:cubicBezTo>
                  <a:cubicBezTo>
                    <a:pt x="158" y="97"/>
                    <a:pt x="165" y="93"/>
                    <a:pt x="168" y="85"/>
                  </a:cubicBezTo>
                  <a:cubicBezTo>
                    <a:pt x="184" y="59"/>
                    <a:pt x="165" y="37"/>
                    <a:pt x="158" y="14"/>
                  </a:cubicBezTo>
                  <a:cubicBezTo>
                    <a:pt x="153" y="4"/>
                    <a:pt x="146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3" name="Google Shape;8603;p6"/>
            <p:cNvSpPr/>
            <p:nvPr/>
          </p:nvSpPr>
          <p:spPr>
            <a:xfrm>
              <a:off x="-5447602" y="-2132897"/>
              <a:ext cx="7401" cy="8452"/>
            </a:xfrm>
            <a:custGeom>
              <a:avLst/>
              <a:gdLst/>
              <a:ahLst/>
              <a:cxnLst/>
              <a:rect l="l" t="t" r="r" b="b"/>
              <a:pathLst>
                <a:path w="155" h="177" extrusionOk="0">
                  <a:moveTo>
                    <a:pt x="68" y="1"/>
                  </a:moveTo>
                  <a:cubicBezTo>
                    <a:pt x="53" y="8"/>
                    <a:pt x="46" y="20"/>
                    <a:pt x="39" y="34"/>
                  </a:cubicBezTo>
                  <a:cubicBezTo>
                    <a:pt x="42" y="72"/>
                    <a:pt x="1" y="94"/>
                    <a:pt x="16" y="132"/>
                  </a:cubicBezTo>
                  <a:cubicBezTo>
                    <a:pt x="27" y="146"/>
                    <a:pt x="30" y="169"/>
                    <a:pt x="49" y="177"/>
                  </a:cubicBezTo>
                  <a:cubicBezTo>
                    <a:pt x="49" y="109"/>
                    <a:pt x="106" y="94"/>
                    <a:pt x="154" y="72"/>
                  </a:cubicBezTo>
                  <a:cubicBezTo>
                    <a:pt x="154" y="64"/>
                    <a:pt x="154" y="53"/>
                    <a:pt x="151" y="42"/>
                  </a:cubicBezTo>
                  <a:cubicBezTo>
                    <a:pt x="117" y="38"/>
                    <a:pt x="87" y="30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4" name="Google Shape;8604;p6"/>
            <p:cNvSpPr/>
            <p:nvPr/>
          </p:nvSpPr>
          <p:spPr>
            <a:xfrm>
              <a:off x="-5445263" y="-2129507"/>
              <a:ext cx="8261" cy="5730"/>
            </a:xfrm>
            <a:custGeom>
              <a:avLst/>
              <a:gdLst/>
              <a:ahLst/>
              <a:cxnLst/>
              <a:rect l="l" t="t" r="r" b="b"/>
              <a:pathLst>
                <a:path w="173" h="120" extrusionOk="0">
                  <a:moveTo>
                    <a:pt x="105" y="1"/>
                  </a:moveTo>
                  <a:cubicBezTo>
                    <a:pt x="57" y="23"/>
                    <a:pt x="0" y="38"/>
                    <a:pt x="0" y="106"/>
                  </a:cubicBezTo>
                  <a:cubicBezTo>
                    <a:pt x="7" y="116"/>
                    <a:pt x="16" y="120"/>
                    <a:pt x="26" y="120"/>
                  </a:cubicBezTo>
                  <a:lnTo>
                    <a:pt x="34" y="120"/>
                  </a:lnTo>
                  <a:cubicBezTo>
                    <a:pt x="38" y="109"/>
                    <a:pt x="45" y="98"/>
                    <a:pt x="49" y="87"/>
                  </a:cubicBezTo>
                  <a:cubicBezTo>
                    <a:pt x="64" y="56"/>
                    <a:pt x="75" y="42"/>
                    <a:pt x="94" y="42"/>
                  </a:cubicBezTo>
                  <a:cubicBezTo>
                    <a:pt x="109" y="42"/>
                    <a:pt x="124" y="49"/>
                    <a:pt x="142" y="64"/>
                  </a:cubicBezTo>
                  <a:cubicBezTo>
                    <a:pt x="173" y="20"/>
                    <a:pt x="120" y="20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5" name="Google Shape;8605;p6"/>
            <p:cNvSpPr/>
            <p:nvPr/>
          </p:nvSpPr>
          <p:spPr>
            <a:xfrm>
              <a:off x="-5450085" y="-2131322"/>
              <a:ext cx="4536" cy="4918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91" y="1"/>
                  </a:moveTo>
                  <a:cubicBezTo>
                    <a:pt x="56" y="13"/>
                    <a:pt x="38" y="49"/>
                    <a:pt x="1" y="58"/>
                  </a:cubicBezTo>
                  <a:cubicBezTo>
                    <a:pt x="8" y="72"/>
                    <a:pt x="19" y="84"/>
                    <a:pt x="19" y="102"/>
                  </a:cubicBezTo>
                  <a:cubicBezTo>
                    <a:pt x="34" y="102"/>
                    <a:pt x="49" y="102"/>
                    <a:pt x="68" y="99"/>
                  </a:cubicBezTo>
                  <a:cubicBezTo>
                    <a:pt x="53" y="61"/>
                    <a:pt x="94" y="39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6" name="Google Shape;8606;p6"/>
            <p:cNvSpPr/>
            <p:nvPr/>
          </p:nvSpPr>
          <p:spPr>
            <a:xfrm>
              <a:off x="-5455099" y="-2128409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61" y="0"/>
                  </a:moveTo>
                  <a:cubicBezTo>
                    <a:pt x="42" y="15"/>
                    <a:pt x="23" y="33"/>
                    <a:pt x="1" y="52"/>
                  </a:cubicBezTo>
                  <a:cubicBezTo>
                    <a:pt x="23" y="60"/>
                    <a:pt x="46" y="64"/>
                    <a:pt x="65" y="64"/>
                  </a:cubicBezTo>
                  <a:cubicBezTo>
                    <a:pt x="87" y="64"/>
                    <a:pt x="106" y="60"/>
                    <a:pt x="124" y="41"/>
                  </a:cubicBezTo>
                  <a:cubicBezTo>
                    <a:pt x="113" y="41"/>
                    <a:pt x="101" y="45"/>
                    <a:pt x="91" y="45"/>
                  </a:cubicBezTo>
                  <a:cubicBezTo>
                    <a:pt x="72" y="45"/>
                    <a:pt x="56" y="38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7" name="Google Shape;8607;p6"/>
            <p:cNvSpPr/>
            <p:nvPr/>
          </p:nvSpPr>
          <p:spPr>
            <a:xfrm>
              <a:off x="-5443639" y="-2125926"/>
              <a:ext cx="5205" cy="2149"/>
            </a:xfrm>
            <a:custGeom>
              <a:avLst/>
              <a:gdLst/>
              <a:ahLst/>
              <a:cxnLst/>
              <a:rect l="l" t="t" r="r" b="b"/>
              <a:pathLst>
                <a:path w="109" h="45" extrusionOk="0">
                  <a:moveTo>
                    <a:pt x="86" y="0"/>
                  </a:moveTo>
                  <a:cubicBezTo>
                    <a:pt x="60" y="0"/>
                    <a:pt x="37" y="12"/>
                    <a:pt x="15" y="12"/>
                  </a:cubicBezTo>
                  <a:cubicBezTo>
                    <a:pt x="11" y="23"/>
                    <a:pt x="4" y="34"/>
                    <a:pt x="0" y="45"/>
                  </a:cubicBezTo>
                  <a:cubicBezTo>
                    <a:pt x="18" y="41"/>
                    <a:pt x="37" y="31"/>
                    <a:pt x="56" y="31"/>
                  </a:cubicBezTo>
                  <a:cubicBezTo>
                    <a:pt x="63" y="31"/>
                    <a:pt x="71" y="31"/>
                    <a:pt x="78" y="34"/>
                  </a:cubicBezTo>
                  <a:cubicBezTo>
                    <a:pt x="82" y="38"/>
                    <a:pt x="86" y="38"/>
                    <a:pt x="90" y="38"/>
                  </a:cubicBezTo>
                  <a:cubicBezTo>
                    <a:pt x="101" y="38"/>
                    <a:pt x="108" y="23"/>
                    <a:pt x="108" y="4"/>
                  </a:cubicBezTo>
                  <a:cubicBezTo>
                    <a:pt x="101" y="0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8" name="Google Shape;8608;p6"/>
            <p:cNvSpPr/>
            <p:nvPr/>
          </p:nvSpPr>
          <p:spPr>
            <a:xfrm>
              <a:off x="-5452425" y="-2128600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50" y="1"/>
                  </a:moveTo>
                  <a:cubicBezTo>
                    <a:pt x="35" y="1"/>
                    <a:pt x="19" y="4"/>
                    <a:pt x="5" y="4"/>
                  </a:cubicBezTo>
                  <a:cubicBezTo>
                    <a:pt x="0" y="42"/>
                    <a:pt x="16" y="49"/>
                    <a:pt x="35" y="49"/>
                  </a:cubicBezTo>
                  <a:cubicBezTo>
                    <a:pt x="45" y="49"/>
                    <a:pt x="57" y="45"/>
                    <a:pt x="68" y="45"/>
                  </a:cubicBezTo>
                  <a:cubicBezTo>
                    <a:pt x="68" y="27"/>
                    <a:pt x="57" y="15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09" name="Google Shape;8609;p6"/>
            <p:cNvSpPr/>
            <p:nvPr/>
          </p:nvSpPr>
          <p:spPr>
            <a:xfrm>
              <a:off x="-5444355" y="-2132897"/>
              <a:ext cx="3963" cy="2053"/>
            </a:xfrm>
            <a:custGeom>
              <a:avLst/>
              <a:gdLst/>
              <a:ahLst/>
              <a:cxnLst/>
              <a:rect l="l" t="t" r="r" b="b"/>
              <a:pathLst>
                <a:path w="83" h="43" extrusionOk="0">
                  <a:moveTo>
                    <a:pt x="0" y="1"/>
                  </a:moveTo>
                  <a:cubicBezTo>
                    <a:pt x="19" y="30"/>
                    <a:pt x="49" y="38"/>
                    <a:pt x="83" y="42"/>
                  </a:cubicBezTo>
                  <a:cubicBezTo>
                    <a:pt x="67" y="15"/>
                    <a:pt x="45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0" name="Google Shape;8610;p6"/>
            <p:cNvSpPr/>
            <p:nvPr/>
          </p:nvSpPr>
          <p:spPr>
            <a:xfrm>
              <a:off x="-5474199" y="-1967969"/>
              <a:ext cx="12176" cy="11126"/>
            </a:xfrm>
            <a:custGeom>
              <a:avLst/>
              <a:gdLst/>
              <a:ahLst/>
              <a:cxnLst/>
              <a:rect l="l" t="t" r="r" b="b"/>
              <a:pathLst>
                <a:path w="255" h="233" extrusionOk="0">
                  <a:moveTo>
                    <a:pt x="147" y="1"/>
                  </a:moveTo>
                  <a:cubicBezTo>
                    <a:pt x="132" y="1"/>
                    <a:pt x="116" y="4"/>
                    <a:pt x="102" y="12"/>
                  </a:cubicBezTo>
                  <a:cubicBezTo>
                    <a:pt x="49" y="38"/>
                    <a:pt x="1" y="139"/>
                    <a:pt x="16" y="191"/>
                  </a:cubicBezTo>
                  <a:cubicBezTo>
                    <a:pt x="23" y="206"/>
                    <a:pt x="27" y="232"/>
                    <a:pt x="46" y="232"/>
                  </a:cubicBezTo>
                  <a:lnTo>
                    <a:pt x="57" y="232"/>
                  </a:lnTo>
                  <a:cubicBezTo>
                    <a:pt x="102" y="213"/>
                    <a:pt x="154" y="210"/>
                    <a:pt x="187" y="165"/>
                  </a:cubicBezTo>
                  <a:cubicBezTo>
                    <a:pt x="173" y="165"/>
                    <a:pt x="154" y="165"/>
                    <a:pt x="139" y="169"/>
                  </a:cubicBezTo>
                  <a:cubicBezTo>
                    <a:pt x="139" y="165"/>
                    <a:pt x="135" y="165"/>
                    <a:pt x="132" y="165"/>
                  </a:cubicBezTo>
                  <a:cubicBezTo>
                    <a:pt x="125" y="165"/>
                    <a:pt x="116" y="169"/>
                    <a:pt x="109" y="172"/>
                  </a:cubicBezTo>
                  <a:cubicBezTo>
                    <a:pt x="102" y="177"/>
                    <a:pt x="94" y="180"/>
                    <a:pt x="87" y="180"/>
                  </a:cubicBezTo>
                  <a:cubicBezTo>
                    <a:pt x="75" y="180"/>
                    <a:pt x="68" y="172"/>
                    <a:pt x="64" y="154"/>
                  </a:cubicBezTo>
                  <a:cubicBezTo>
                    <a:pt x="46" y="101"/>
                    <a:pt x="75" y="46"/>
                    <a:pt x="128" y="27"/>
                  </a:cubicBezTo>
                  <a:cubicBezTo>
                    <a:pt x="132" y="23"/>
                    <a:pt x="139" y="23"/>
                    <a:pt x="142" y="23"/>
                  </a:cubicBezTo>
                  <a:lnTo>
                    <a:pt x="158" y="23"/>
                  </a:lnTo>
                  <a:cubicBezTo>
                    <a:pt x="218" y="53"/>
                    <a:pt x="225" y="105"/>
                    <a:pt x="218" y="161"/>
                  </a:cubicBezTo>
                  <a:cubicBezTo>
                    <a:pt x="255" y="117"/>
                    <a:pt x="255" y="82"/>
                    <a:pt x="218" y="38"/>
                  </a:cubicBezTo>
                  <a:cubicBezTo>
                    <a:pt x="199" y="12"/>
                    <a:pt x="173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1" name="Google Shape;8611;p6"/>
            <p:cNvSpPr/>
            <p:nvPr/>
          </p:nvSpPr>
          <p:spPr>
            <a:xfrm>
              <a:off x="-5476348" y="-1975609"/>
              <a:ext cx="6494" cy="6255"/>
            </a:xfrm>
            <a:custGeom>
              <a:avLst/>
              <a:gdLst/>
              <a:ahLst/>
              <a:cxnLst/>
              <a:rect l="l" t="t" r="r" b="b"/>
              <a:pathLst>
                <a:path w="136" h="131" extrusionOk="0">
                  <a:moveTo>
                    <a:pt x="87" y="0"/>
                  </a:moveTo>
                  <a:cubicBezTo>
                    <a:pt x="72" y="0"/>
                    <a:pt x="53" y="7"/>
                    <a:pt x="30" y="15"/>
                  </a:cubicBezTo>
                  <a:cubicBezTo>
                    <a:pt x="23" y="18"/>
                    <a:pt x="13" y="23"/>
                    <a:pt x="1" y="26"/>
                  </a:cubicBezTo>
                  <a:cubicBezTo>
                    <a:pt x="13" y="97"/>
                    <a:pt x="39" y="130"/>
                    <a:pt x="75" y="130"/>
                  </a:cubicBezTo>
                  <a:cubicBezTo>
                    <a:pt x="94" y="130"/>
                    <a:pt x="113" y="123"/>
                    <a:pt x="135" y="108"/>
                  </a:cubicBezTo>
                  <a:lnTo>
                    <a:pt x="135" y="78"/>
                  </a:lnTo>
                  <a:cubicBezTo>
                    <a:pt x="128" y="23"/>
                    <a:pt x="117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2" name="Google Shape;8612;p6"/>
            <p:cNvSpPr/>
            <p:nvPr/>
          </p:nvSpPr>
          <p:spPr>
            <a:xfrm>
              <a:off x="-5476348" y="-1977758"/>
              <a:ext cx="8786" cy="7306"/>
            </a:xfrm>
            <a:custGeom>
              <a:avLst/>
              <a:gdLst/>
              <a:ahLst/>
              <a:cxnLst/>
              <a:rect l="l" t="t" r="r" b="b"/>
              <a:pathLst>
                <a:path w="184" h="153" extrusionOk="0">
                  <a:moveTo>
                    <a:pt x="151" y="11"/>
                  </a:moveTo>
                  <a:cubicBezTo>
                    <a:pt x="98" y="18"/>
                    <a:pt x="30" y="0"/>
                    <a:pt x="1" y="71"/>
                  </a:cubicBezTo>
                  <a:cubicBezTo>
                    <a:pt x="13" y="68"/>
                    <a:pt x="23" y="63"/>
                    <a:pt x="30" y="60"/>
                  </a:cubicBezTo>
                  <a:cubicBezTo>
                    <a:pt x="53" y="52"/>
                    <a:pt x="72" y="45"/>
                    <a:pt x="87" y="45"/>
                  </a:cubicBezTo>
                  <a:cubicBezTo>
                    <a:pt x="117" y="45"/>
                    <a:pt x="128" y="68"/>
                    <a:pt x="135" y="123"/>
                  </a:cubicBezTo>
                  <a:lnTo>
                    <a:pt x="135" y="153"/>
                  </a:lnTo>
                  <a:cubicBezTo>
                    <a:pt x="158" y="127"/>
                    <a:pt x="177" y="101"/>
                    <a:pt x="180" y="63"/>
                  </a:cubicBezTo>
                  <a:cubicBezTo>
                    <a:pt x="184" y="37"/>
                    <a:pt x="177" y="11"/>
                    <a:pt x="154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3" name="Google Shape;8613;p6"/>
            <p:cNvSpPr/>
            <p:nvPr/>
          </p:nvSpPr>
          <p:spPr>
            <a:xfrm>
              <a:off x="-5467610" y="-1966871"/>
              <a:ext cx="4202" cy="6972"/>
            </a:xfrm>
            <a:custGeom>
              <a:avLst/>
              <a:gdLst/>
              <a:ahLst/>
              <a:cxnLst/>
              <a:rect l="l" t="t" r="r" b="b"/>
              <a:pathLst>
                <a:path w="88" h="146" extrusionOk="0">
                  <a:moveTo>
                    <a:pt x="20" y="0"/>
                  </a:moveTo>
                  <a:lnTo>
                    <a:pt x="20" y="0"/>
                  </a:lnTo>
                  <a:cubicBezTo>
                    <a:pt x="23" y="4"/>
                    <a:pt x="23" y="11"/>
                    <a:pt x="23" y="15"/>
                  </a:cubicBezTo>
                  <a:cubicBezTo>
                    <a:pt x="61" y="90"/>
                    <a:pt x="61" y="90"/>
                    <a:pt x="1" y="146"/>
                  </a:cubicBezTo>
                  <a:cubicBezTo>
                    <a:pt x="16" y="142"/>
                    <a:pt x="35" y="142"/>
                    <a:pt x="49" y="142"/>
                  </a:cubicBezTo>
                  <a:cubicBezTo>
                    <a:pt x="61" y="138"/>
                    <a:pt x="68" y="138"/>
                    <a:pt x="80" y="138"/>
                  </a:cubicBezTo>
                  <a:cubicBezTo>
                    <a:pt x="87" y="82"/>
                    <a:pt x="80" y="3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4" name="Google Shape;8614;p6"/>
            <p:cNvSpPr/>
            <p:nvPr/>
          </p:nvSpPr>
          <p:spPr>
            <a:xfrm>
              <a:off x="-5328705" y="-2053298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45" y="1"/>
                  </a:moveTo>
                  <a:cubicBezTo>
                    <a:pt x="23" y="1"/>
                    <a:pt x="8" y="12"/>
                    <a:pt x="4" y="30"/>
                  </a:cubicBezTo>
                  <a:cubicBezTo>
                    <a:pt x="0" y="49"/>
                    <a:pt x="8" y="68"/>
                    <a:pt x="30" y="75"/>
                  </a:cubicBezTo>
                  <a:lnTo>
                    <a:pt x="42" y="75"/>
                  </a:lnTo>
                  <a:cubicBezTo>
                    <a:pt x="61" y="75"/>
                    <a:pt x="56" y="49"/>
                    <a:pt x="71" y="42"/>
                  </a:cubicBezTo>
                  <a:cubicBezTo>
                    <a:pt x="83" y="30"/>
                    <a:pt x="83" y="20"/>
                    <a:pt x="78" y="4"/>
                  </a:cubicBezTo>
                  <a:cubicBezTo>
                    <a:pt x="71" y="4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5" name="Google Shape;8615;p6"/>
            <p:cNvSpPr/>
            <p:nvPr/>
          </p:nvSpPr>
          <p:spPr>
            <a:xfrm>
              <a:off x="-5325315" y="-2055447"/>
              <a:ext cx="2531" cy="2531"/>
            </a:xfrm>
            <a:custGeom>
              <a:avLst/>
              <a:gdLst/>
              <a:ahLst/>
              <a:cxnLst/>
              <a:rect l="l" t="t" r="r" b="b"/>
              <a:pathLst>
                <a:path w="53" h="53" extrusionOk="0">
                  <a:moveTo>
                    <a:pt x="30" y="1"/>
                  </a:moveTo>
                  <a:cubicBezTo>
                    <a:pt x="0" y="4"/>
                    <a:pt x="12" y="30"/>
                    <a:pt x="7" y="49"/>
                  </a:cubicBezTo>
                  <a:cubicBezTo>
                    <a:pt x="26" y="46"/>
                    <a:pt x="52" y="53"/>
                    <a:pt x="52" y="20"/>
                  </a:cubicBezTo>
                  <a:cubicBezTo>
                    <a:pt x="52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6" name="Google Shape;8616;p6"/>
            <p:cNvSpPr/>
            <p:nvPr/>
          </p:nvSpPr>
          <p:spPr>
            <a:xfrm>
              <a:off x="-5334626" y="-2052964"/>
              <a:ext cx="2196" cy="2435"/>
            </a:xfrm>
            <a:custGeom>
              <a:avLst/>
              <a:gdLst/>
              <a:ahLst/>
              <a:cxnLst/>
              <a:rect l="l" t="t" r="r" b="b"/>
              <a:pathLst>
                <a:path w="46" h="51" extrusionOk="0">
                  <a:moveTo>
                    <a:pt x="31" y="1"/>
                  </a:moveTo>
                  <a:cubicBezTo>
                    <a:pt x="16" y="1"/>
                    <a:pt x="9" y="9"/>
                    <a:pt x="5" y="20"/>
                  </a:cubicBezTo>
                  <a:cubicBezTo>
                    <a:pt x="1" y="35"/>
                    <a:pt x="9" y="46"/>
                    <a:pt x="23" y="50"/>
                  </a:cubicBezTo>
                  <a:lnTo>
                    <a:pt x="28" y="50"/>
                  </a:lnTo>
                  <a:cubicBezTo>
                    <a:pt x="35" y="50"/>
                    <a:pt x="42" y="42"/>
                    <a:pt x="42" y="31"/>
                  </a:cubicBezTo>
                  <a:cubicBezTo>
                    <a:pt x="45" y="20"/>
                    <a:pt x="45" y="5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7" name="Google Shape;8617;p6"/>
            <p:cNvSpPr/>
            <p:nvPr/>
          </p:nvSpPr>
          <p:spPr>
            <a:xfrm>
              <a:off x="-5524862" y="-1916542"/>
              <a:ext cx="10744" cy="15376"/>
            </a:xfrm>
            <a:custGeom>
              <a:avLst/>
              <a:gdLst/>
              <a:ahLst/>
              <a:cxnLst/>
              <a:rect l="l" t="t" r="r" b="b"/>
              <a:pathLst>
                <a:path w="225" h="322" extrusionOk="0">
                  <a:moveTo>
                    <a:pt x="202" y="0"/>
                  </a:moveTo>
                  <a:cubicBezTo>
                    <a:pt x="194" y="0"/>
                    <a:pt x="191" y="4"/>
                    <a:pt x="183" y="8"/>
                  </a:cubicBezTo>
                  <a:cubicBezTo>
                    <a:pt x="154" y="37"/>
                    <a:pt x="135" y="78"/>
                    <a:pt x="97" y="101"/>
                  </a:cubicBezTo>
                  <a:cubicBezTo>
                    <a:pt x="37" y="131"/>
                    <a:pt x="19" y="191"/>
                    <a:pt x="0" y="251"/>
                  </a:cubicBezTo>
                  <a:cubicBezTo>
                    <a:pt x="11" y="266"/>
                    <a:pt x="26" y="280"/>
                    <a:pt x="37" y="296"/>
                  </a:cubicBezTo>
                  <a:cubicBezTo>
                    <a:pt x="56" y="296"/>
                    <a:pt x="60" y="277"/>
                    <a:pt x="71" y="270"/>
                  </a:cubicBezTo>
                  <a:cubicBezTo>
                    <a:pt x="82" y="258"/>
                    <a:pt x="94" y="247"/>
                    <a:pt x="104" y="247"/>
                  </a:cubicBezTo>
                  <a:cubicBezTo>
                    <a:pt x="109" y="247"/>
                    <a:pt x="113" y="247"/>
                    <a:pt x="120" y="251"/>
                  </a:cubicBezTo>
                  <a:cubicBezTo>
                    <a:pt x="139" y="261"/>
                    <a:pt x="139" y="280"/>
                    <a:pt x="123" y="299"/>
                  </a:cubicBezTo>
                  <a:cubicBezTo>
                    <a:pt x="123" y="303"/>
                    <a:pt x="131" y="314"/>
                    <a:pt x="131" y="322"/>
                  </a:cubicBezTo>
                  <a:cubicBezTo>
                    <a:pt x="172" y="306"/>
                    <a:pt x="217" y="292"/>
                    <a:pt x="206" y="244"/>
                  </a:cubicBezTo>
                  <a:cubicBezTo>
                    <a:pt x="191" y="191"/>
                    <a:pt x="206" y="142"/>
                    <a:pt x="209" y="90"/>
                  </a:cubicBezTo>
                  <a:cubicBezTo>
                    <a:pt x="225" y="71"/>
                    <a:pt x="165" y="49"/>
                    <a:pt x="217" y="30"/>
                  </a:cubicBezTo>
                  <a:cubicBezTo>
                    <a:pt x="225" y="30"/>
                    <a:pt x="221" y="11"/>
                    <a:pt x="213" y="4"/>
                  </a:cubicBezTo>
                  <a:cubicBezTo>
                    <a:pt x="209" y="0"/>
                    <a:pt x="206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8" name="Google Shape;8618;p6"/>
            <p:cNvSpPr/>
            <p:nvPr/>
          </p:nvSpPr>
          <p:spPr>
            <a:xfrm>
              <a:off x="-5538948" y="-1920649"/>
              <a:ext cx="16617" cy="16092"/>
            </a:xfrm>
            <a:custGeom>
              <a:avLst/>
              <a:gdLst/>
              <a:ahLst/>
              <a:cxnLst/>
              <a:rect l="l" t="t" r="r" b="b"/>
              <a:pathLst>
                <a:path w="348" h="337" extrusionOk="0">
                  <a:moveTo>
                    <a:pt x="94" y="0"/>
                  </a:moveTo>
                  <a:cubicBezTo>
                    <a:pt x="56" y="23"/>
                    <a:pt x="78" y="71"/>
                    <a:pt x="52" y="101"/>
                  </a:cubicBezTo>
                  <a:cubicBezTo>
                    <a:pt x="45" y="120"/>
                    <a:pt x="0" y="135"/>
                    <a:pt x="45" y="164"/>
                  </a:cubicBezTo>
                  <a:cubicBezTo>
                    <a:pt x="49" y="161"/>
                    <a:pt x="56" y="157"/>
                    <a:pt x="63" y="157"/>
                  </a:cubicBezTo>
                  <a:cubicBezTo>
                    <a:pt x="71" y="157"/>
                    <a:pt x="75" y="161"/>
                    <a:pt x="78" y="168"/>
                  </a:cubicBezTo>
                  <a:cubicBezTo>
                    <a:pt x="94" y="202"/>
                    <a:pt x="112" y="232"/>
                    <a:pt x="116" y="269"/>
                  </a:cubicBezTo>
                  <a:cubicBezTo>
                    <a:pt x="172" y="277"/>
                    <a:pt x="209" y="325"/>
                    <a:pt x="261" y="337"/>
                  </a:cubicBezTo>
                  <a:cubicBezTo>
                    <a:pt x="258" y="299"/>
                    <a:pt x="216" y="299"/>
                    <a:pt x="194" y="280"/>
                  </a:cubicBezTo>
                  <a:cubicBezTo>
                    <a:pt x="180" y="269"/>
                    <a:pt x="161" y="262"/>
                    <a:pt x="153" y="243"/>
                  </a:cubicBezTo>
                  <a:cubicBezTo>
                    <a:pt x="161" y="235"/>
                    <a:pt x="172" y="235"/>
                    <a:pt x="183" y="235"/>
                  </a:cubicBezTo>
                  <a:lnTo>
                    <a:pt x="202" y="235"/>
                  </a:lnTo>
                  <a:cubicBezTo>
                    <a:pt x="209" y="235"/>
                    <a:pt x="216" y="240"/>
                    <a:pt x="220" y="240"/>
                  </a:cubicBezTo>
                  <a:cubicBezTo>
                    <a:pt x="232" y="240"/>
                    <a:pt x="239" y="235"/>
                    <a:pt x="239" y="221"/>
                  </a:cubicBezTo>
                  <a:cubicBezTo>
                    <a:pt x="235" y="150"/>
                    <a:pt x="295" y="135"/>
                    <a:pt x="347" y="90"/>
                  </a:cubicBezTo>
                  <a:lnTo>
                    <a:pt x="347" y="90"/>
                  </a:lnTo>
                  <a:cubicBezTo>
                    <a:pt x="329" y="94"/>
                    <a:pt x="314" y="94"/>
                    <a:pt x="299" y="94"/>
                  </a:cubicBezTo>
                  <a:cubicBezTo>
                    <a:pt x="277" y="94"/>
                    <a:pt x="258" y="90"/>
                    <a:pt x="242" y="90"/>
                  </a:cubicBezTo>
                  <a:lnTo>
                    <a:pt x="239" y="90"/>
                  </a:lnTo>
                  <a:cubicBezTo>
                    <a:pt x="220" y="90"/>
                    <a:pt x="216" y="109"/>
                    <a:pt x="235" y="128"/>
                  </a:cubicBezTo>
                  <a:cubicBezTo>
                    <a:pt x="247" y="138"/>
                    <a:pt x="235" y="142"/>
                    <a:pt x="232" y="150"/>
                  </a:cubicBezTo>
                  <a:cubicBezTo>
                    <a:pt x="220" y="168"/>
                    <a:pt x="209" y="173"/>
                    <a:pt x="198" y="173"/>
                  </a:cubicBezTo>
                  <a:lnTo>
                    <a:pt x="153" y="173"/>
                  </a:lnTo>
                  <a:cubicBezTo>
                    <a:pt x="101" y="164"/>
                    <a:pt x="78" y="135"/>
                    <a:pt x="85" y="83"/>
                  </a:cubicBezTo>
                  <a:cubicBezTo>
                    <a:pt x="85" y="71"/>
                    <a:pt x="82" y="60"/>
                    <a:pt x="94" y="60"/>
                  </a:cubicBezTo>
                  <a:lnTo>
                    <a:pt x="123" y="60"/>
                  </a:lnTo>
                  <a:cubicBezTo>
                    <a:pt x="135" y="60"/>
                    <a:pt x="146" y="56"/>
                    <a:pt x="149" y="42"/>
                  </a:cubicBezTo>
                  <a:cubicBezTo>
                    <a:pt x="157" y="11"/>
                    <a:pt x="120" y="19"/>
                    <a:pt x="104" y="11"/>
                  </a:cubicBezTo>
                  <a:cubicBezTo>
                    <a:pt x="101" y="7"/>
                    <a:pt x="97" y="4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19" name="Google Shape;8619;p6"/>
            <p:cNvSpPr/>
            <p:nvPr/>
          </p:nvSpPr>
          <p:spPr>
            <a:xfrm>
              <a:off x="-5530926" y="-1926570"/>
              <a:ext cx="8786" cy="8452"/>
            </a:xfrm>
            <a:custGeom>
              <a:avLst/>
              <a:gdLst/>
              <a:ahLst/>
              <a:cxnLst/>
              <a:rect l="l" t="t" r="r" b="b"/>
              <a:pathLst>
                <a:path w="184" h="177" extrusionOk="0">
                  <a:moveTo>
                    <a:pt x="74" y="0"/>
                  </a:moveTo>
                  <a:cubicBezTo>
                    <a:pt x="45" y="9"/>
                    <a:pt x="15" y="23"/>
                    <a:pt x="0" y="53"/>
                  </a:cubicBezTo>
                  <a:cubicBezTo>
                    <a:pt x="15" y="95"/>
                    <a:pt x="26" y="140"/>
                    <a:pt x="57" y="176"/>
                  </a:cubicBezTo>
                  <a:cubicBezTo>
                    <a:pt x="83" y="147"/>
                    <a:pt x="34" y="128"/>
                    <a:pt x="48" y="105"/>
                  </a:cubicBezTo>
                  <a:cubicBezTo>
                    <a:pt x="57" y="102"/>
                    <a:pt x="67" y="98"/>
                    <a:pt x="74" y="98"/>
                  </a:cubicBezTo>
                  <a:cubicBezTo>
                    <a:pt x="83" y="98"/>
                    <a:pt x="90" y="102"/>
                    <a:pt x="93" y="105"/>
                  </a:cubicBezTo>
                  <a:cubicBezTo>
                    <a:pt x="105" y="121"/>
                    <a:pt x="116" y="124"/>
                    <a:pt x="124" y="124"/>
                  </a:cubicBezTo>
                  <a:cubicBezTo>
                    <a:pt x="135" y="124"/>
                    <a:pt x="146" y="117"/>
                    <a:pt x="161" y="102"/>
                  </a:cubicBezTo>
                  <a:cubicBezTo>
                    <a:pt x="183" y="76"/>
                    <a:pt x="131" y="61"/>
                    <a:pt x="150" y="35"/>
                  </a:cubicBezTo>
                  <a:cubicBezTo>
                    <a:pt x="135" y="31"/>
                    <a:pt x="119" y="27"/>
                    <a:pt x="101" y="27"/>
                  </a:cubicBezTo>
                  <a:lnTo>
                    <a:pt x="83" y="27"/>
                  </a:lnTo>
                  <a:cubicBezTo>
                    <a:pt x="79" y="27"/>
                    <a:pt x="79" y="31"/>
                    <a:pt x="74" y="31"/>
                  </a:cubicBezTo>
                  <a:cubicBezTo>
                    <a:pt x="60" y="31"/>
                    <a:pt x="79" y="12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0" name="Google Shape;8620;p6"/>
            <p:cNvSpPr/>
            <p:nvPr/>
          </p:nvSpPr>
          <p:spPr>
            <a:xfrm>
              <a:off x="-5535224" y="-1916733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7" y="1"/>
                  </a:moveTo>
                  <a:cubicBezTo>
                    <a:pt x="0" y="53"/>
                    <a:pt x="23" y="82"/>
                    <a:pt x="75" y="91"/>
                  </a:cubicBezTo>
                  <a:cubicBezTo>
                    <a:pt x="79" y="64"/>
                    <a:pt x="116" y="53"/>
                    <a:pt x="94" y="15"/>
                  </a:cubicBezTo>
                  <a:lnTo>
                    <a:pt x="94" y="15"/>
                  </a:lnTo>
                  <a:cubicBezTo>
                    <a:pt x="79" y="23"/>
                    <a:pt x="64" y="30"/>
                    <a:pt x="49" y="30"/>
                  </a:cubicBezTo>
                  <a:cubicBezTo>
                    <a:pt x="34" y="30"/>
                    <a:pt x="19" y="23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1" name="Google Shape;8621;p6"/>
            <p:cNvSpPr/>
            <p:nvPr/>
          </p:nvSpPr>
          <p:spPr>
            <a:xfrm>
              <a:off x="-5352628" y="-2121103"/>
              <a:ext cx="11842" cy="10362"/>
            </a:xfrm>
            <a:custGeom>
              <a:avLst/>
              <a:gdLst/>
              <a:ahLst/>
              <a:cxnLst/>
              <a:rect l="l" t="t" r="r" b="b"/>
              <a:pathLst>
                <a:path w="248" h="217" extrusionOk="0">
                  <a:moveTo>
                    <a:pt x="172" y="56"/>
                  </a:moveTo>
                  <a:cubicBezTo>
                    <a:pt x="176" y="60"/>
                    <a:pt x="184" y="60"/>
                    <a:pt x="187" y="60"/>
                  </a:cubicBezTo>
                  <a:lnTo>
                    <a:pt x="203" y="60"/>
                  </a:lnTo>
                  <a:cubicBezTo>
                    <a:pt x="213" y="60"/>
                    <a:pt x="221" y="60"/>
                    <a:pt x="221" y="79"/>
                  </a:cubicBezTo>
                  <a:cubicBezTo>
                    <a:pt x="221" y="105"/>
                    <a:pt x="195" y="97"/>
                    <a:pt x="180" y="101"/>
                  </a:cubicBezTo>
                  <a:cubicBezTo>
                    <a:pt x="169" y="105"/>
                    <a:pt x="158" y="116"/>
                    <a:pt x="146" y="116"/>
                  </a:cubicBezTo>
                  <a:cubicBezTo>
                    <a:pt x="139" y="116"/>
                    <a:pt x="131" y="113"/>
                    <a:pt x="120" y="101"/>
                  </a:cubicBezTo>
                  <a:cubicBezTo>
                    <a:pt x="135" y="82"/>
                    <a:pt x="169" y="82"/>
                    <a:pt x="172" y="56"/>
                  </a:cubicBezTo>
                  <a:close/>
                  <a:moveTo>
                    <a:pt x="187" y="4"/>
                  </a:moveTo>
                  <a:cubicBezTo>
                    <a:pt x="180" y="11"/>
                    <a:pt x="153" y="1"/>
                    <a:pt x="172" y="23"/>
                  </a:cubicBezTo>
                  <a:cubicBezTo>
                    <a:pt x="184" y="34"/>
                    <a:pt x="172" y="45"/>
                    <a:pt x="172" y="53"/>
                  </a:cubicBezTo>
                  <a:lnTo>
                    <a:pt x="158" y="53"/>
                  </a:lnTo>
                  <a:cubicBezTo>
                    <a:pt x="146" y="53"/>
                    <a:pt x="131" y="60"/>
                    <a:pt x="120" y="68"/>
                  </a:cubicBezTo>
                  <a:cubicBezTo>
                    <a:pt x="105" y="75"/>
                    <a:pt x="94" y="82"/>
                    <a:pt x="79" y="82"/>
                  </a:cubicBezTo>
                  <a:cubicBezTo>
                    <a:pt x="75" y="82"/>
                    <a:pt x="68" y="82"/>
                    <a:pt x="64" y="79"/>
                  </a:cubicBezTo>
                  <a:cubicBezTo>
                    <a:pt x="55" y="95"/>
                    <a:pt x="41" y="97"/>
                    <a:pt x="27" y="97"/>
                  </a:cubicBezTo>
                  <a:cubicBezTo>
                    <a:pt x="22" y="97"/>
                    <a:pt x="18" y="97"/>
                    <a:pt x="14" y="97"/>
                  </a:cubicBezTo>
                  <a:cubicBezTo>
                    <a:pt x="9" y="97"/>
                    <a:pt x="5" y="97"/>
                    <a:pt x="1" y="97"/>
                  </a:cubicBezTo>
                  <a:cubicBezTo>
                    <a:pt x="12" y="158"/>
                    <a:pt x="72" y="168"/>
                    <a:pt x="105" y="202"/>
                  </a:cubicBezTo>
                  <a:cubicBezTo>
                    <a:pt x="113" y="213"/>
                    <a:pt x="124" y="217"/>
                    <a:pt x="135" y="217"/>
                  </a:cubicBezTo>
                  <a:lnTo>
                    <a:pt x="139" y="217"/>
                  </a:lnTo>
                  <a:cubicBezTo>
                    <a:pt x="172" y="199"/>
                    <a:pt x="213" y="191"/>
                    <a:pt x="229" y="146"/>
                  </a:cubicBezTo>
                  <a:cubicBezTo>
                    <a:pt x="229" y="139"/>
                    <a:pt x="232" y="131"/>
                    <a:pt x="243" y="127"/>
                  </a:cubicBezTo>
                  <a:cubicBezTo>
                    <a:pt x="239" y="79"/>
                    <a:pt x="248" y="27"/>
                    <a:pt x="187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2" name="Google Shape;8622;p6"/>
            <p:cNvSpPr/>
            <p:nvPr/>
          </p:nvSpPr>
          <p:spPr>
            <a:xfrm>
              <a:off x="-5355493" y="-2126451"/>
              <a:ext cx="9359" cy="15041"/>
            </a:xfrm>
            <a:custGeom>
              <a:avLst/>
              <a:gdLst/>
              <a:ahLst/>
              <a:cxnLst/>
              <a:rect l="l" t="t" r="r" b="b"/>
              <a:pathLst>
                <a:path w="196" h="315" extrusionOk="0">
                  <a:moveTo>
                    <a:pt x="142" y="0"/>
                  </a:moveTo>
                  <a:cubicBezTo>
                    <a:pt x="135" y="0"/>
                    <a:pt x="132" y="4"/>
                    <a:pt x="124" y="11"/>
                  </a:cubicBezTo>
                  <a:cubicBezTo>
                    <a:pt x="94" y="45"/>
                    <a:pt x="56" y="75"/>
                    <a:pt x="38" y="120"/>
                  </a:cubicBezTo>
                  <a:cubicBezTo>
                    <a:pt x="1" y="213"/>
                    <a:pt x="68" y="314"/>
                    <a:pt x="165" y="314"/>
                  </a:cubicBezTo>
                  <a:cubicBezTo>
                    <a:pt x="132" y="280"/>
                    <a:pt x="72" y="270"/>
                    <a:pt x="61" y="209"/>
                  </a:cubicBezTo>
                  <a:cubicBezTo>
                    <a:pt x="61" y="199"/>
                    <a:pt x="61" y="187"/>
                    <a:pt x="72" y="176"/>
                  </a:cubicBezTo>
                  <a:cubicBezTo>
                    <a:pt x="72" y="172"/>
                    <a:pt x="72" y="168"/>
                    <a:pt x="75" y="161"/>
                  </a:cubicBezTo>
                  <a:cubicBezTo>
                    <a:pt x="98" y="86"/>
                    <a:pt x="106" y="71"/>
                    <a:pt x="158" y="71"/>
                  </a:cubicBezTo>
                  <a:cubicBezTo>
                    <a:pt x="168" y="71"/>
                    <a:pt x="180" y="75"/>
                    <a:pt x="195" y="75"/>
                  </a:cubicBezTo>
                  <a:cubicBezTo>
                    <a:pt x="177" y="60"/>
                    <a:pt x="191" y="34"/>
                    <a:pt x="173" y="19"/>
                  </a:cubicBezTo>
                  <a:cubicBezTo>
                    <a:pt x="161" y="11"/>
                    <a:pt x="154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3" name="Google Shape;8623;p6"/>
            <p:cNvSpPr/>
            <p:nvPr/>
          </p:nvSpPr>
          <p:spPr>
            <a:xfrm>
              <a:off x="-5346181" y="-2122918"/>
              <a:ext cx="8595" cy="7879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0" y="1"/>
                  </a:moveTo>
                  <a:lnTo>
                    <a:pt x="0" y="8"/>
                  </a:lnTo>
                  <a:lnTo>
                    <a:pt x="0" y="16"/>
                  </a:lnTo>
                  <a:cubicBezTo>
                    <a:pt x="11" y="39"/>
                    <a:pt x="41" y="20"/>
                    <a:pt x="52" y="42"/>
                  </a:cubicBezTo>
                  <a:cubicBezTo>
                    <a:pt x="113" y="65"/>
                    <a:pt x="104" y="117"/>
                    <a:pt x="108" y="165"/>
                  </a:cubicBezTo>
                  <a:lnTo>
                    <a:pt x="116" y="165"/>
                  </a:lnTo>
                  <a:cubicBezTo>
                    <a:pt x="153" y="165"/>
                    <a:pt x="172" y="143"/>
                    <a:pt x="175" y="106"/>
                  </a:cubicBezTo>
                  <a:cubicBezTo>
                    <a:pt x="180" y="80"/>
                    <a:pt x="165" y="53"/>
                    <a:pt x="139" y="42"/>
                  </a:cubicBezTo>
                  <a:cubicBezTo>
                    <a:pt x="94" y="27"/>
                    <a:pt x="52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4" name="Google Shape;8624;p6"/>
            <p:cNvSpPr/>
            <p:nvPr/>
          </p:nvSpPr>
          <p:spPr>
            <a:xfrm>
              <a:off x="-5346038" y="-2114179"/>
              <a:ext cx="6112" cy="4154"/>
            </a:xfrm>
            <a:custGeom>
              <a:avLst/>
              <a:gdLst/>
              <a:ahLst/>
              <a:cxnLst/>
              <a:rect l="l" t="t" r="r" b="b"/>
              <a:pathLst>
                <a:path w="128" h="87" extrusionOk="0">
                  <a:moveTo>
                    <a:pt x="91" y="1"/>
                  </a:moveTo>
                  <a:cubicBezTo>
                    <a:pt x="75" y="46"/>
                    <a:pt x="34" y="54"/>
                    <a:pt x="1" y="72"/>
                  </a:cubicBezTo>
                  <a:cubicBezTo>
                    <a:pt x="8" y="83"/>
                    <a:pt x="20" y="87"/>
                    <a:pt x="27" y="87"/>
                  </a:cubicBezTo>
                  <a:cubicBezTo>
                    <a:pt x="38" y="87"/>
                    <a:pt x="49" y="83"/>
                    <a:pt x="57" y="83"/>
                  </a:cubicBezTo>
                  <a:cubicBezTo>
                    <a:pt x="79" y="80"/>
                    <a:pt x="110" y="83"/>
                    <a:pt x="117" y="57"/>
                  </a:cubicBezTo>
                  <a:cubicBezTo>
                    <a:pt x="127" y="31"/>
                    <a:pt x="110" y="16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5" name="Google Shape;8625;p6"/>
            <p:cNvSpPr/>
            <p:nvPr/>
          </p:nvSpPr>
          <p:spPr>
            <a:xfrm>
              <a:off x="-5546302" y="-2100571"/>
              <a:ext cx="9168" cy="8261"/>
            </a:xfrm>
            <a:custGeom>
              <a:avLst/>
              <a:gdLst/>
              <a:ahLst/>
              <a:cxnLst/>
              <a:rect l="l" t="t" r="r" b="b"/>
              <a:pathLst>
                <a:path w="192" h="173" extrusionOk="0">
                  <a:moveTo>
                    <a:pt x="65" y="0"/>
                  </a:moveTo>
                  <a:cubicBezTo>
                    <a:pt x="49" y="19"/>
                    <a:pt x="56" y="52"/>
                    <a:pt x="34" y="68"/>
                  </a:cubicBezTo>
                  <a:cubicBezTo>
                    <a:pt x="1" y="90"/>
                    <a:pt x="4" y="123"/>
                    <a:pt x="15" y="157"/>
                  </a:cubicBezTo>
                  <a:cubicBezTo>
                    <a:pt x="34" y="164"/>
                    <a:pt x="53" y="172"/>
                    <a:pt x="75" y="172"/>
                  </a:cubicBezTo>
                  <a:cubicBezTo>
                    <a:pt x="120" y="172"/>
                    <a:pt x="165" y="150"/>
                    <a:pt x="191" y="112"/>
                  </a:cubicBezTo>
                  <a:cubicBezTo>
                    <a:pt x="187" y="105"/>
                    <a:pt x="184" y="86"/>
                    <a:pt x="180" y="86"/>
                  </a:cubicBezTo>
                  <a:lnTo>
                    <a:pt x="177" y="86"/>
                  </a:lnTo>
                  <a:cubicBezTo>
                    <a:pt x="169" y="94"/>
                    <a:pt x="161" y="94"/>
                    <a:pt x="154" y="94"/>
                  </a:cubicBezTo>
                  <a:cubicBezTo>
                    <a:pt x="132" y="94"/>
                    <a:pt x="120" y="56"/>
                    <a:pt x="98" y="52"/>
                  </a:cubicBezTo>
                  <a:cubicBezTo>
                    <a:pt x="60" y="49"/>
                    <a:pt x="109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6" name="Google Shape;8626;p6"/>
            <p:cNvSpPr/>
            <p:nvPr/>
          </p:nvSpPr>
          <p:spPr>
            <a:xfrm>
              <a:off x="-5522904" y="-2107160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30" y="0"/>
                    <a:pt x="15" y="4"/>
                    <a:pt x="1" y="19"/>
                  </a:cubicBezTo>
                  <a:cubicBezTo>
                    <a:pt x="23" y="49"/>
                    <a:pt x="37" y="64"/>
                    <a:pt x="56" y="64"/>
                  </a:cubicBezTo>
                  <a:cubicBezTo>
                    <a:pt x="68" y="64"/>
                    <a:pt x="82" y="56"/>
                    <a:pt x="98" y="41"/>
                  </a:cubicBezTo>
                  <a:cubicBezTo>
                    <a:pt x="79" y="19"/>
                    <a:pt x="63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7" name="Google Shape;8627;p6"/>
            <p:cNvSpPr/>
            <p:nvPr/>
          </p:nvSpPr>
          <p:spPr>
            <a:xfrm>
              <a:off x="-5442971" y="-2188383"/>
              <a:ext cx="9168" cy="5205"/>
            </a:xfrm>
            <a:custGeom>
              <a:avLst/>
              <a:gdLst/>
              <a:ahLst/>
              <a:cxnLst/>
              <a:rect l="l" t="t" r="r" b="b"/>
              <a:pathLst>
                <a:path w="192" h="109" extrusionOk="0">
                  <a:moveTo>
                    <a:pt x="192" y="0"/>
                  </a:moveTo>
                  <a:lnTo>
                    <a:pt x="192" y="0"/>
                  </a:lnTo>
                  <a:cubicBezTo>
                    <a:pt x="173" y="15"/>
                    <a:pt x="151" y="19"/>
                    <a:pt x="132" y="19"/>
                  </a:cubicBezTo>
                  <a:cubicBezTo>
                    <a:pt x="102" y="19"/>
                    <a:pt x="72" y="11"/>
                    <a:pt x="42" y="11"/>
                  </a:cubicBezTo>
                  <a:cubicBezTo>
                    <a:pt x="42" y="49"/>
                    <a:pt x="49" y="90"/>
                    <a:pt x="1" y="109"/>
                  </a:cubicBezTo>
                  <a:lnTo>
                    <a:pt x="27" y="109"/>
                  </a:lnTo>
                  <a:cubicBezTo>
                    <a:pt x="109" y="109"/>
                    <a:pt x="177" y="67"/>
                    <a:pt x="1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8" name="Google Shape;8628;p6"/>
            <p:cNvSpPr/>
            <p:nvPr/>
          </p:nvSpPr>
          <p:spPr>
            <a:xfrm>
              <a:off x="-5445979" y="-2188383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53" y="0"/>
                  </a:moveTo>
                  <a:cubicBezTo>
                    <a:pt x="15" y="0"/>
                    <a:pt x="5" y="23"/>
                    <a:pt x="0" y="83"/>
                  </a:cubicBezTo>
                  <a:cubicBezTo>
                    <a:pt x="5" y="105"/>
                    <a:pt x="15" y="112"/>
                    <a:pt x="31" y="112"/>
                  </a:cubicBezTo>
                  <a:cubicBezTo>
                    <a:pt x="34" y="112"/>
                    <a:pt x="38" y="112"/>
                    <a:pt x="45" y="109"/>
                  </a:cubicBezTo>
                  <a:lnTo>
                    <a:pt x="64" y="109"/>
                  </a:lnTo>
                  <a:cubicBezTo>
                    <a:pt x="112" y="90"/>
                    <a:pt x="105" y="49"/>
                    <a:pt x="105" y="11"/>
                  </a:cubicBezTo>
                  <a:cubicBezTo>
                    <a:pt x="83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29" name="Google Shape;8629;p6"/>
            <p:cNvSpPr/>
            <p:nvPr/>
          </p:nvSpPr>
          <p:spPr>
            <a:xfrm>
              <a:off x="-5448319" y="-219053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124" y="0"/>
                  </a:moveTo>
                  <a:cubicBezTo>
                    <a:pt x="116" y="0"/>
                    <a:pt x="102" y="7"/>
                    <a:pt x="80" y="23"/>
                  </a:cubicBezTo>
                  <a:cubicBezTo>
                    <a:pt x="1" y="68"/>
                    <a:pt x="1" y="68"/>
                    <a:pt x="49" y="128"/>
                  </a:cubicBezTo>
                  <a:cubicBezTo>
                    <a:pt x="54" y="68"/>
                    <a:pt x="64" y="45"/>
                    <a:pt x="102" y="45"/>
                  </a:cubicBezTo>
                  <a:cubicBezTo>
                    <a:pt x="113" y="45"/>
                    <a:pt x="132" y="49"/>
                    <a:pt x="154" y="56"/>
                  </a:cubicBezTo>
                  <a:cubicBezTo>
                    <a:pt x="143" y="15"/>
                    <a:pt x="139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0" name="Google Shape;8630;p6"/>
            <p:cNvSpPr/>
            <p:nvPr/>
          </p:nvSpPr>
          <p:spPr>
            <a:xfrm>
              <a:off x="-5418666" y="-2073067"/>
              <a:ext cx="11078" cy="10028"/>
            </a:xfrm>
            <a:custGeom>
              <a:avLst/>
              <a:gdLst/>
              <a:ahLst/>
              <a:cxnLst/>
              <a:rect l="l" t="t" r="r" b="b"/>
              <a:pathLst>
                <a:path w="232" h="210" extrusionOk="0">
                  <a:moveTo>
                    <a:pt x="142" y="0"/>
                  </a:moveTo>
                  <a:cubicBezTo>
                    <a:pt x="94" y="4"/>
                    <a:pt x="49" y="11"/>
                    <a:pt x="26" y="52"/>
                  </a:cubicBezTo>
                  <a:cubicBezTo>
                    <a:pt x="0" y="94"/>
                    <a:pt x="0" y="142"/>
                    <a:pt x="34" y="183"/>
                  </a:cubicBezTo>
                  <a:cubicBezTo>
                    <a:pt x="42" y="146"/>
                    <a:pt x="42" y="108"/>
                    <a:pt x="90" y="104"/>
                  </a:cubicBezTo>
                  <a:lnTo>
                    <a:pt x="94" y="104"/>
                  </a:lnTo>
                  <a:cubicBezTo>
                    <a:pt x="123" y="104"/>
                    <a:pt x="142" y="149"/>
                    <a:pt x="131" y="209"/>
                  </a:cubicBezTo>
                  <a:lnTo>
                    <a:pt x="139" y="209"/>
                  </a:lnTo>
                  <a:cubicBezTo>
                    <a:pt x="195" y="209"/>
                    <a:pt x="213" y="172"/>
                    <a:pt x="221" y="123"/>
                  </a:cubicBezTo>
                  <a:cubicBezTo>
                    <a:pt x="225" y="108"/>
                    <a:pt x="213" y="85"/>
                    <a:pt x="232" y="75"/>
                  </a:cubicBezTo>
                  <a:lnTo>
                    <a:pt x="232" y="68"/>
                  </a:lnTo>
                  <a:lnTo>
                    <a:pt x="232" y="59"/>
                  </a:lnTo>
                  <a:cubicBezTo>
                    <a:pt x="195" y="52"/>
                    <a:pt x="187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1" name="Google Shape;8631;p6"/>
            <p:cNvSpPr/>
            <p:nvPr/>
          </p:nvSpPr>
          <p:spPr>
            <a:xfrm>
              <a:off x="-5421149" y="-2075072"/>
              <a:ext cx="14803" cy="13991"/>
            </a:xfrm>
            <a:custGeom>
              <a:avLst/>
              <a:gdLst/>
              <a:ahLst/>
              <a:cxnLst/>
              <a:rect l="l" t="t" r="r" b="b"/>
              <a:pathLst>
                <a:path w="310" h="293" extrusionOk="0">
                  <a:moveTo>
                    <a:pt x="198" y="1"/>
                  </a:moveTo>
                  <a:cubicBezTo>
                    <a:pt x="175" y="1"/>
                    <a:pt x="146" y="15"/>
                    <a:pt x="104" y="42"/>
                  </a:cubicBezTo>
                  <a:cubicBezTo>
                    <a:pt x="97" y="49"/>
                    <a:pt x="86" y="53"/>
                    <a:pt x="78" y="57"/>
                  </a:cubicBezTo>
                  <a:cubicBezTo>
                    <a:pt x="0" y="101"/>
                    <a:pt x="26" y="169"/>
                    <a:pt x="41" y="232"/>
                  </a:cubicBezTo>
                  <a:cubicBezTo>
                    <a:pt x="52" y="277"/>
                    <a:pt x="97" y="267"/>
                    <a:pt x="127" y="274"/>
                  </a:cubicBezTo>
                  <a:cubicBezTo>
                    <a:pt x="153" y="277"/>
                    <a:pt x="180" y="284"/>
                    <a:pt x="202" y="289"/>
                  </a:cubicBezTo>
                  <a:cubicBezTo>
                    <a:pt x="209" y="293"/>
                    <a:pt x="217" y="293"/>
                    <a:pt x="225" y="293"/>
                  </a:cubicBezTo>
                  <a:cubicBezTo>
                    <a:pt x="232" y="293"/>
                    <a:pt x="235" y="293"/>
                    <a:pt x="243" y="289"/>
                  </a:cubicBezTo>
                  <a:cubicBezTo>
                    <a:pt x="284" y="267"/>
                    <a:pt x="310" y="165"/>
                    <a:pt x="284" y="117"/>
                  </a:cubicBezTo>
                  <a:lnTo>
                    <a:pt x="284" y="117"/>
                  </a:lnTo>
                  <a:cubicBezTo>
                    <a:pt x="265" y="127"/>
                    <a:pt x="277" y="150"/>
                    <a:pt x="273" y="165"/>
                  </a:cubicBezTo>
                  <a:cubicBezTo>
                    <a:pt x="265" y="214"/>
                    <a:pt x="247" y="251"/>
                    <a:pt x="191" y="251"/>
                  </a:cubicBezTo>
                  <a:lnTo>
                    <a:pt x="183" y="251"/>
                  </a:lnTo>
                  <a:cubicBezTo>
                    <a:pt x="172" y="255"/>
                    <a:pt x="161" y="255"/>
                    <a:pt x="149" y="255"/>
                  </a:cubicBezTo>
                  <a:cubicBezTo>
                    <a:pt x="127" y="255"/>
                    <a:pt x="104" y="248"/>
                    <a:pt x="86" y="225"/>
                  </a:cubicBezTo>
                  <a:cubicBezTo>
                    <a:pt x="52" y="184"/>
                    <a:pt x="52" y="136"/>
                    <a:pt x="78" y="94"/>
                  </a:cubicBezTo>
                  <a:cubicBezTo>
                    <a:pt x="101" y="53"/>
                    <a:pt x="146" y="46"/>
                    <a:pt x="194" y="42"/>
                  </a:cubicBezTo>
                  <a:lnTo>
                    <a:pt x="198" y="42"/>
                  </a:lnTo>
                  <a:cubicBezTo>
                    <a:pt x="239" y="42"/>
                    <a:pt x="247" y="94"/>
                    <a:pt x="284" y="101"/>
                  </a:cubicBezTo>
                  <a:cubicBezTo>
                    <a:pt x="251" y="31"/>
                    <a:pt x="232" y="1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2" name="Google Shape;8632;p6"/>
            <p:cNvSpPr/>
            <p:nvPr/>
          </p:nvSpPr>
          <p:spPr>
            <a:xfrm>
              <a:off x="-5081646" y="-1671680"/>
              <a:ext cx="7688" cy="7353"/>
            </a:xfrm>
            <a:custGeom>
              <a:avLst/>
              <a:gdLst/>
              <a:ahLst/>
              <a:cxnLst/>
              <a:rect l="l" t="t" r="r" b="b"/>
              <a:pathLst>
                <a:path w="161" h="154" extrusionOk="0">
                  <a:moveTo>
                    <a:pt x="68" y="1"/>
                  </a:moveTo>
                  <a:cubicBezTo>
                    <a:pt x="26" y="9"/>
                    <a:pt x="7" y="42"/>
                    <a:pt x="4" y="79"/>
                  </a:cubicBezTo>
                  <a:cubicBezTo>
                    <a:pt x="0" y="113"/>
                    <a:pt x="15" y="135"/>
                    <a:pt x="41" y="154"/>
                  </a:cubicBezTo>
                  <a:cubicBezTo>
                    <a:pt x="49" y="132"/>
                    <a:pt x="60" y="121"/>
                    <a:pt x="82" y="121"/>
                  </a:cubicBezTo>
                  <a:lnTo>
                    <a:pt x="86" y="121"/>
                  </a:lnTo>
                  <a:cubicBezTo>
                    <a:pt x="94" y="124"/>
                    <a:pt x="101" y="128"/>
                    <a:pt x="108" y="128"/>
                  </a:cubicBezTo>
                  <a:cubicBezTo>
                    <a:pt x="135" y="128"/>
                    <a:pt x="138" y="87"/>
                    <a:pt x="161" y="83"/>
                  </a:cubicBezTo>
                  <a:cubicBezTo>
                    <a:pt x="146" y="27"/>
                    <a:pt x="120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3" name="Google Shape;8633;p6"/>
            <p:cNvSpPr/>
            <p:nvPr/>
          </p:nvSpPr>
          <p:spPr>
            <a:xfrm>
              <a:off x="-5078447" y="-1667717"/>
              <a:ext cx="5205" cy="5205"/>
            </a:xfrm>
            <a:custGeom>
              <a:avLst/>
              <a:gdLst/>
              <a:ahLst/>
              <a:cxnLst/>
              <a:rect l="l" t="t" r="r" b="b"/>
              <a:pathLst>
                <a:path w="109" h="109" extrusionOk="0">
                  <a:moveTo>
                    <a:pt x="94" y="0"/>
                  </a:moveTo>
                  <a:cubicBezTo>
                    <a:pt x="71" y="4"/>
                    <a:pt x="68" y="45"/>
                    <a:pt x="41" y="45"/>
                  </a:cubicBezTo>
                  <a:cubicBezTo>
                    <a:pt x="34" y="45"/>
                    <a:pt x="27" y="41"/>
                    <a:pt x="19" y="38"/>
                  </a:cubicBezTo>
                  <a:lnTo>
                    <a:pt x="15" y="38"/>
                  </a:lnTo>
                  <a:cubicBezTo>
                    <a:pt x="11" y="49"/>
                    <a:pt x="8" y="57"/>
                    <a:pt x="8" y="64"/>
                  </a:cubicBezTo>
                  <a:cubicBezTo>
                    <a:pt x="8" y="83"/>
                    <a:pt x="1" y="109"/>
                    <a:pt x="19" y="109"/>
                  </a:cubicBezTo>
                  <a:cubicBezTo>
                    <a:pt x="23" y="109"/>
                    <a:pt x="30" y="109"/>
                    <a:pt x="37" y="105"/>
                  </a:cubicBezTo>
                  <a:lnTo>
                    <a:pt x="60" y="105"/>
                  </a:lnTo>
                  <a:cubicBezTo>
                    <a:pt x="68" y="109"/>
                    <a:pt x="75" y="109"/>
                    <a:pt x="82" y="109"/>
                  </a:cubicBezTo>
                  <a:cubicBezTo>
                    <a:pt x="97" y="109"/>
                    <a:pt x="105" y="101"/>
                    <a:pt x="86" y="64"/>
                  </a:cubicBezTo>
                  <a:cubicBezTo>
                    <a:pt x="86" y="60"/>
                    <a:pt x="94" y="52"/>
                    <a:pt x="97" y="45"/>
                  </a:cubicBezTo>
                  <a:cubicBezTo>
                    <a:pt x="108" y="30"/>
                    <a:pt x="105" y="15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4" name="Google Shape;8634;p6"/>
            <p:cNvSpPr/>
            <p:nvPr/>
          </p:nvSpPr>
          <p:spPr>
            <a:xfrm>
              <a:off x="-5285873" y="-2013093"/>
              <a:ext cx="15567" cy="13418"/>
            </a:xfrm>
            <a:custGeom>
              <a:avLst/>
              <a:gdLst/>
              <a:ahLst/>
              <a:cxnLst/>
              <a:rect l="l" t="t" r="r" b="b"/>
              <a:pathLst>
                <a:path w="326" h="281" extrusionOk="0">
                  <a:moveTo>
                    <a:pt x="101" y="0"/>
                  </a:moveTo>
                  <a:cubicBezTo>
                    <a:pt x="79" y="63"/>
                    <a:pt x="30" y="120"/>
                    <a:pt x="79" y="190"/>
                  </a:cubicBezTo>
                  <a:cubicBezTo>
                    <a:pt x="83" y="198"/>
                    <a:pt x="90" y="209"/>
                    <a:pt x="83" y="209"/>
                  </a:cubicBezTo>
                  <a:cubicBezTo>
                    <a:pt x="1" y="228"/>
                    <a:pt x="75" y="251"/>
                    <a:pt x="79" y="269"/>
                  </a:cubicBezTo>
                  <a:lnTo>
                    <a:pt x="83" y="269"/>
                  </a:lnTo>
                  <a:lnTo>
                    <a:pt x="83" y="273"/>
                  </a:lnTo>
                  <a:cubicBezTo>
                    <a:pt x="94" y="269"/>
                    <a:pt x="101" y="247"/>
                    <a:pt x="116" y="247"/>
                  </a:cubicBezTo>
                  <a:cubicBezTo>
                    <a:pt x="116" y="247"/>
                    <a:pt x="120" y="247"/>
                    <a:pt x="124" y="254"/>
                  </a:cubicBezTo>
                  <a:cubicBezTo>
                    <a:pt x="142" y="273"/>
                    <a:pt x="161" y="280"/>
                    <a:pt x="176" y="280"/>
                  </a:cubicBezTo>
                  <a:cubicBezTo>
                    <a:pt x="199" y="280"/>
                    <a:pt x="221" y="269"/>
                    <a:pt x="244" y="265"/>
                  </a:cubicBezTo>
                  <a:cubicBezTo>
                    <a:pt x="311" y="247"/>
                    <a:pt x="325" y="172"/>
                    <a:pt x="273" y="127"/>
                  </a:cubicBezTo>
                  <a:cubicBezTo>
                    <a:pt x="225" y="90"/>
                    <a:pt x="191" y="30"/>
                    <a:pt x="120" y="26"/>
                  </a:cubicBezTo>
                  <a:cubicBezTo>
                    <a:pt x="109" y="26"/>
                    <a:pt x="109" y="11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5" name="Google Shape;8635;p6"/>
            <p:cNvSpPr/>
            <p:nvPr/>
          </p:nvSpPr>
          <p:spPr>
            <a:xfrm>
              <a:off x="-5264099" y="-1996332"/>
              <a:ext cx="11317" cy="5539"/>
            </a:xfrm>
            <a:custGeom>
              <a:avLst/>
              <a:gdLst/>
              <a:ahLst/>
              <a:cxnLst/>
              <a:rect l="l" t="t" r="r" b="b"/>
              <a:pathLst>
                <a:path w="237" h="116" extrusionOk="0">
                  <a:moveTo>
                    <a:pt x="236" y="0"/>
                  </a:moveTo>
                  <a:cubicBezTo>
                    <a:pt x="233" y="0"/>
                    <a:pt x="225" y="4"/>
                    <a:pt x="221" y="4"/>
                  </a:cubicBezTo>
                  <a:cubicBezTo>
                    <a:pt x="214" y="26"/>
                    <a:pt x="199" y="38"/>
                    <a:pt x="176" y="38"/>
                  </a:cubicBezTo>
                  <a:cubicBezTo>
                    <a:pt x="173" y="45"/>
                    <a:pt x="165" y="48"/>
                    <a:pt x="161" y="48"/>
                  </a:cubicBezTo>
                  <a:cubicBezTo>
                    <a:pt x="157" y="48"/>
                    <a:pt x="154" y="45"/>
                    <a:pt x="147" y="45"/>
                  </a:cubicBezTo>
                  <a:cubicBezTo>
                    <a:pt x="143" y="41"/>
                    <a:pt x="139" y="41"/>
                    <a:pt x="135" y="41"/>
                  </a:cubicBezTo>
                  <a:lnTo>
                    <a:pt x="128" y="41"/>
                  </a:lnTo>
                  <a:cubicBezTo>
                    <a:pt x="112" y="38"/>
                    <a:pt x="98" y="38"/>
                    <a:pt x="86" y="38"/>
                  </a:cubicBezTo>
                  <a:cubicBezTo>
                    <a:pt x="57" y="38"/>
                    <a:pt x="31" y="41"/>
                    <a:pt x="0" y="53"/>
                  </a:cubicBezTo>
                  <a:lnTo>
                    <a:pt x="19" y="53"/>
                  </a:lnTo>
                  <a:cubicBezTo>
                    <a:pt x="76" y="64"/>
                    <a:pt x="128" y="83"/>
                    <a:pt x="173" y="116"/>
                  </a:cubicBezTo>
                  <a:lnTo>
                    <a:pt x="180" y="116"/>
                  </a:lnTo>
                  <a:cubicBezTo>
                    <a:pt x="180" y="71"/>
                    <a:pt x="233" y="48"/>
                    <a:pt x="2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6" name="Google Shape;8636;p6"/>
            <p:cNvSpPr/>
            <p:nvPr/>
          </p:nvSpPr>
          <p:spPr>
            <a:xfrm>
              <a:off x="-5280668" y="-2019014"/>
              <a:ext cx="7354" cy="5969"/>
            </a:xfrm>
            <a:custGeom>
              <a:avLst/>
              <a:gdLst/>
              <a:ahLst/>
              <a:cxnLst/>
              <a:rect l="l" t="t" r="r" b="b"/>
              <a:pathLst>
                <a:path w="154" h="125" extrusionOk="0">
                  <a:moveTo>
                    <a:pt x="149" y="0"/>
                  </a:moveTo>
                  <a:lnTo>
                    <a:pt x="149" y="0"/>
                  </a:lnTo>
                  <a:cubicBezTo>
                    <a:pt x="138" y="4"/>
                    <a:pt x="127" y="16"/>
                    <a:pt x="123" y="26"/>
                  </a:cubicBezTo>
                  <a:cubicBezTo>
                    <a:pt x="116" y="64"/>
                    <a:pt x="101" y="75"/>
                    <a:pt x="82" y="75"/>
                  </a:cubicBezTo>
                  <a:cubicBezTo>
                    <a:pt x="71" y="75"/>
                    <a:pt x="56" y="71"/>
                    <a:pt x="37" y="64"/>
                  </a:cubicBezTo>
                  <a:cubicBezTo>
                    <a:pt x="30" y="61"/>
                    <a:pt x="19" y="61"/>
                    <a:pt x="7" y="61"/>
                  </a:cubicBezTo>
                  <a:cubicBezTo>
                    <a:pt x="4" y="79"/>
                    <a:pt x="0" y="102"/>
                    <a:pt x="0" y="124"/>
                  </a:cubicBezTo>
                  <a:cubicBezTo>
                    <a:pt x="19" y="116"/>
                    <a:pt x="37" y="105"/>
                    <a:pt x="56" y="105"/>
                  </a:cubicBezTo>
                  <a:cubicBezTo>
                    <a:pt x="123" y="102"/>
                    <a:pt x="154" y="64"/>
                    <a:pt x="1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7" name="Google Shape;8637;p6"/>
            <p:cNvSpPr/>
            <p:nvPr/>
          </p:nvSpPr>
          <p:spPr>
            <a:xfrm>
              <a:off x="-5276037" y="-2023645"/>
              <a:ext cx="3581" cy="4679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45" y="1"/>
                  </a:moveTo>
                  <a:lnTo>
                    <a:pt x="45" y="1"/>
                  </a:lnTo>
                  <a:cubicBezTo>
                    <a:pt x="48" y="34"/>
                    <a:pt x="19" y="42"/>
                    <a:pt x="0" y="53"/>
                  </a:cubicBezTo>
                  <a:cubicBezTo>
                    <a:pt x="12" y="75"/>
                    <a:pt x="57" y="60"/>
                    <a:pt x="52" y="97"/>
                  </a:cubicBezTo>
                  <a:cubicBezTo>
                    <a:pt x="75" y="64"/>
                    <a:pt x="67" y="3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8" name="Google Shape;8638;p6"/>
            <p:cNvSpPr/>
            <p:nvPr/>
          </p:nvSpPr>
          <p:spPr>
            <a:xfrm>
              <a:off x="-5298384" y="-1684525"/>
              <a:ext cx="10410" cy="9359"/>
            </a:xfrm>
            <a:custGeom>
              <a:avLst/>
              <a:gdLst/>
              <a:ahLst/>
              <a:cxnLst/>
              <a:rect l="l" t="t" r="r" b="b"/>
              <a:pathLst>
                <a:path w="218" h="196" extrusionOk="0">
                  <a:moveTo>
                    <a:pt x="135" y="0"/>
                  </a:moveTo>
                  <a:cubicBezTo>
                    <a:pt x="132" y="0"/>
                    <a:pt x="128" y="5"/>
                    <a:pt x="124" y="5"/>
                  </a:cubicBezTo>
                  <a:lnTo>
                    <a:pt x="113" y="5"/>
                  </a:lnTo>
                  <a:cubicBezTo>
                    <a:pt x="102" y="5"/>
                    <a:pt x="94" y="5"/>
                    <a:pt x="106" y="23"/>
                  </a:cubicBezTo>
                  <a:cubicBezTo>
                    <a:pt x="116" y="45"/>
                    <a:pt x="121" y="53"/>
                    <a:pt x="94" y="72"/>
                  </a:cubicBezTo>
                  <a:cubicBezTo>
                    <a:pt x="76" y="87"/>
                    <a:pt x="61" y="98"/>
                    <a:pt x="42" y="98"/>
                  </a:cubicBezTo>
                  <a:cubicBezTo>
                    <a:pt x="27" y="98"/>
                    <a:pt x="16" y="95"/>
                    <a:pt x="1" y="83"/>
                  </a:cubicBezTo>
                  <a:lnTo>
                    <a:pt x="1" y="83"/>
                  </a:lnTo>
                  <a:cubicBezTo>
                    <a:pt x="12" y="105"/>
                    <a:pt x="16" y="135"/>
                    <a:pt x="35" y="135"/>
                  </a:cubicBezTo>
                  <a:cubicBezTo>
                    <a:pt x="38" y="135"/>
                    <a:pt x="42" y="135"/>
                    <a:pt x="45" y="131"/>
                  </a:cubicBezTo>
                  <a:cubicBezTo>
                    <a:pt x="54" y="128"/>
                    <a:pt x="61" y="128"/>
                    <a:pt x="68" y="128"/>
                  </a:cubicBezTo>
                  <a:cubicBezTo>
                    <a:pt x="90" y="128"/>
                    <a:pt x="102" y="150"/>
                    <a:pt x="116" y="169"/>
                  </a:cubicBezTo>
                  <a:cubicBezTo>
                    <a:pt x="124" y="180"/>
                    <a:pt x="139" y="195"/>
                    <a:pt x="150" y="195"/>
                  </a:cubicBezTo>
                  <a:cubicBezTo>
                    <a:pt x="161" y="195"/>
                    <a:pt x="169" y="188"/>
                    <a:pt x="180" y="173"/>
                  </a:cubicBezTo>
                  <a:cubicBezTo>
                    <a:pt x="218" y="105"/>
                    <a:pt x="180" y="53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39" name="Google Shape;8639;p6"/>
            <p:cNvSpPr/>
            <p:nvPr/>
          </p:nvSpPr>
          <p:spPr>
            <a:xfrm>
              <a:off x="-5303732" y="-1701285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67" y="0"/>
                  </a:moveTo>
                  <a:cubicBezTo>
                    <a:pt x="61" y="0"/>
                    <a:pt x="55" y="1"/>
                    <a:pt x="49" y="1"/>
                  </a:cubicBezTo>
                  <a:cubicBezTo>
                    <a:pt x="16" y="1"/>
                    <a:pt x="0" y="19"/>
                    <a:pt x="0" y="49"/>
                  </a:cubicBezTo>
                  <a:cubicBezTo>
                    <a:pt x="0" y="75"/>
                    <a:pt x="16" y="90"/>
                    <a:pt x="35" y="90"/>
                  </a:cubicBezTo>
                  <a:cubicBezTo>
                    <a:pt x="38" y="90"/>
                    <a:pt x="42" y="87"/>
                    <a:pt x="49" y="87"/>
                  </a:cubicBezTo>
                  <a:cubicBezTo>
                    <a:pt x="71" y="79"/>
                    <a:pt x="105" y="82"/>
                    <a:pt x="102" y="37"/>
                  </a:cubicBezTo>
                  <a:cubicBezTo>
                    <a:pt x="99" y="4"/>
                    <a:pt x="84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0" name="Google Shape;8640;p6"/>
            <p:cNvSpPr/>
            <p:nvPr/>
          </p:nvSpPr>
          <p:spPr>
            <a:xfrm>
              <a:off x="-5567025" y="-1871562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80" y="0"/>
                  </a:moveTo>
                  <a:cubicBezTo>
                    <a:pt x="45" y="0"/>
                    <a:pt x="16" y="23"/>
                    <a:pt x="1" y="60"/>
                  </a:cubicBezTo>
                  <a:cubicBezTo>
                    <a:pt x="12" y="64"/>
                    <a:pt x="31" y="75"/>
                    <a:pt x="28" y="82"/>
                  </a:cubicBezTo>
                  <a:cubicBezTo>
                    <a:pt x="5" y="142"/>
                    <a:pt x="68" y="139"/>
                    <a:pt x="90" y="165"/>
                  </a:cubicBezTo>
                  <a:cubicBezTo>
                    <a:pt x="162" y="146"/>
                    <a:pt x="176" y="116"/>
                    <a:pt x="158" y="34"/>
                  </a:cubicBezTo>
                  <a:cubicBezTo>
                    <a:pt x="143" y="23"/>
                    <a:pt x="128" y="11"/>
                    <a:pt x="113" y="8"/>
                  </a:cubicBezTo>
                  <a:cubicBezTo>
                    <a:pt x="102" y="0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1" name="Google Shape;8641;p6"/>
            <p:cNvSpPr/>
            <p:nvPr/>
          </p:nvSpPr>
          <p:spPr>
            <a:xfrm>
              <a:off x="-5575572" y="-1865879"/>
              <a:ext cx="8261" cy="6494"/>
            </a:xfrm>
            <a:custGeom>
              <a:avLst/>
              <a:gdLst/>
              <a:ahLst/>
              <a:cxnLst/>
              <a:rect l="l" t="t" r="r" b="b"/>
              <a:pathLst>
                <a:path w="173" h="136" extrusionOk="0">
                  <a:moveTo>
                    <a:pt x="120" y="1"/>
                  </a:moveTo>
                  <a:cubicBezTo>
                    <a:pt x="109" y="1"/>
                    <a:pt x="102" y="20"/>
                    <a:pt x="90" y="27"/>
                  </a:cubicBezTo>
                  <a:cubicBezTo>
                    <a:pt x="90" y="46"/>
                    <a:pt x="86" y="53"/>
                    <a:pt x="79" y="53"/>
                  </a:cubicBezTo>
                  <a:cubicBezTo>
                    <a:pt x="76" y="53"/>
                    <a:pt x="67" y="49"/>
                    <a:pt x="64" y="49"/>
                  </a:cubicBezTo>
                  <a:cubicBezTo>
                    <a:pt x="60" y="46"/>
                    <a:pt x="57" y="46"/>
                    <a:pt x="50" y="46"/>
                  </a:cubicBezTo>
                  <a:lnTo>
                    <a:pt x="45" y="46"/>
                  </a:lnTo>
                  <a:cubicBezTo>
                    <a:pt x="41" y="75"/>
                    <a:pt x="8" y="80"/>
                    <a:pt x="0" y="98"/>
                  </a:cubicBezTo>
                  <a:cubicBezTo>
                    <a:pt x="23" y="125"/>
                    <a:pt x="50" y="135"/>
                    <a:pt x="76" y="135"/>
                  </a:cubicBezTo>
                  <a:cubicBezTo>
                    <a:pt x="112" y="135"/>
                    <a:pt x="154" y="106"/>
                    <a:pt x="172" y="53"/>
                  </a:cubicBezTo>
                  <a:lnTo>
                    <a:pt x="169" y="53"/>
                  </a:lnTo>
                  <a:cubicBezTo>
                    <a:pt x="139" y="53"/>
                    <a:pt x="139" y="30"/>
                    <a:pt x="139" y="8"/>
                  </a:cubicBezTo>
                  <a:cubicBezTo>
                    <a:pt x="131" y="4"/>
                    <a:pt x="128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2" name="Google Shape;8642;p6"/>
            <p:cNvSpPr/>
            <p:nvPr/>
          </p:nvSpPr>
          <p:spPr>
            <a:xfrm>
              <a:off x="-5569842" y="-1868744"/>
              <a:ext cx="7163" cy="5969"/>
            </a:xfrm>
            <a:custGeom>
              <a:avLst/>
              <a:gdLst/>
              <a:ahLst/>
              <a:cxnLst/>
              <a:rect l="l" t="t" r="r" b="b"/>
              <a:pathLst>
                <a:path w="150" h="125" extrusionOk="0">
                  <a:moveTo>
                    <a:pt x="60" y="1"/>
                  </a:moveTo>
                  <a:cubicBezTo>
                    <a:pt x="45" y="23"/>
                    <a:pt x="0" y="28"/>
                    <a:pt x="19" y="68"/>
                  </a:cubicBezTo>
                  <a:cubicBezTo>
                    <a:pt x="19" y="90"/>
                    <a:pt x="19" y="113"/>
                    <a:pt x="49" y="113"/>
                  </a:cubicBezTo>
                  <a:lnTo>
                    <a:pt x="52" y="113"/>
                  </a:lnTo>
                  <a:cubicBezTo>
                    <a:pt x="56" y="113"/>
                    <a:pt x="64" y="109"/>
                    <a:pt x="68" y="109"/>
                  </a:cubicBezTo>
                  <a:cubicBezTo>
                    <a:pt x="75" y="109"/>
                    <a:pt x="87" y="113"/>
                    <a:pt x="94" y="117"/>
                  </a:cubicBezTo>
                  <a:cubicBezTo>
                    <a:pt x="101" y="121"/>
                    <a:pt x="113" y="124"/>
                    <a:pt x="120" y="124"/>
                  </a:cubicBezTo>
                  <a:cubicBezTo>
                    <a:pt x="131" y="124"/>
                    <a:pt x="139" y="121"/>
                    <a:pt x="149" y="106"/>
                  </a:cubicBezTo>
                  <a:cubicBezTo>
                    <a:pt x="127" y="80"/>
                    <a:pt x="64" y="83"/>
                    <a:pt x="87" y="23"/>
                  </a:cubicBezTo>
                  <a:cubicBezTo>
                    <a:pt x="90" y="16"/>
                    <a:pt x="71" y="5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3" name="Google Shape;8643;p6"/>
            <p:cNvSpPr/>
            <p:nvPr/>
          </p:nvSpPr>
          <p:spPr>
            <a:xfrm>
              <a:off x="-5169315" y="-1800175"/>
              <a:ext cx="7401" cy="4297"/>
            </a:xfrm>
            <a:custGeom>
              <a:avLst/>
              <a:gdLst/>
              <a:ahLst/>
              <a:cxnLst/>
              <a:rect l="l" t="t" r="r" b="b"/>
              <a:pathLst>
                <a:path w="155" h="90" extrusionOk="0">
                  <a:moveTo>
                    <a:pt x="64" y="0"/>
                  </a:moveTo>
                  <a:cubicBezTo>
                    <a:pt x="30" y="0"/>
                    <a:pt x="1" y="23"/>
                    <a:pt x="8" y="53"/>
                  </a:cubicBezTo>
                  <a:cubicBezTo>
                    <a:pt x="11" y="83"/>
                    <a:pt x="30" y="90"/>
                    <a:pt x="49" y="90"/>
                  </a:cubicBezTo>
                  <a:lnTo>
                    <a:pt x="64" y="90"/>
                  </a:lnTo>
                  <a:cubicBezTo>
                    <a:pt x="72" y="86"/>
                    <a:pt x="75" y="86"/>
                    <a:pt x="82" y="86"/>
                  </a:cubicBezTo>
                  <a:lnTo>
                    <a:pt x="90" y="86"/>
                  </a:lnTo>
                  <a:cubicBezTo>
                    <a:pt x="94" y="90"/>
                    <a:pt x="101" y="90"/>
                    <a:pt x="105" y="90"/>
                  </a:cubicBezTo>
                  <a:cubicBezTo>
                    <a:pt x="154" y="90"/>
                    <a:pt x="105" y="49"/>
                    <a:pt x="116" y="34"/>
                  </a:cubicBezTo>
                  <a:cubicBezTo>
                    <a:pt x="109" y="23"/>
                    <a:pt x="101" y="15"/>
                    <a:pt x="98" y="5"/>
                  </a:cubicBezTo>
                  <a:cubicBezTo>
                    <a:pt x="90" y="5"/>
                    <a:pt x="82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4" name="Google Shape;8644;p6"/>
            <p:cNvSpPr/>
            <p:nvPr/>
          </p:nvSpPr>
          <p:spPr>
            <a:xfrm>
              <a:off x="-5164684" y="-1800175"/>
              <a:ext cx="4489" cy="1671"/>
            </a:xfrm>
            <a:custGeom>
              <a:avLst/>
              <a:gdLst/>
              <a:ahLst/>
              <a:cxnLst/>
              <a:rect l="l" t="t" r="r" b="b"/>
              <a:pathLst>
                <a:path w="94" h="35" extrusionOk="0">
                  <a:moveTo>
                    <a:pt x="27" y="0"/>
                  </a:moveTo>
                  <a:cubicBezTo>
                    <a:pt x="19" y="5"/>
                    <a:pt x="12" y="5"/>
                    <a:pt x="4" y="5"/>
                  </a:cubicBezTo>
                  <a:lnTo>
                    <a:pt x="1" y="5"/>
                  </a:lnTo>
                  <a:cubicBezTo>
                    <a:pt x="4" y="15"/>
                    <a:pt x="12" y="23"/>
                    <a:pt x="19" y="34"/>
                  </a:cubicBezTo>
                  <a:cubicBezTo>
                    <a:pt x="24" y="33"/>
                    <a:pt x="29" y="33"/>
                    <a:pt x="34" y="33"/>
                  </a:cubicBezTo>
                  <a:cubicBezTo>
                    <a:pt x="37" y="33"/>
                    <a:pt x="40" y="33"/>
                    <a:pt x="43" y="33"/>
                  </a:cubicBezTo>
                  <a:cubicBezTo>
                    <a:pt x="60" y="33"/>
                    <a:pt x="79" y="32"/>
                    <a:pt x="94" y="12"/>
                  </a:cubicBezTo>
                  <a:cubicBezTo>
                    <a:pt x="80" y="0"/>
                    <a:pt x="68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5" name="Google Shape;8645;p6"/>
            <p:cNvSpPr/>
            <p:nvPr/>
          </p:nvSpPr>
          <p:spPr>
            <a:xfrm>
              <a:off x="-5219644" y="-1946720"/>
              <a:ext cx="12749" cy="7735"/>
            </a:xfrm>
            <a:custGeom>
              <a:avLst/>
              <a:gdLst/>
              <a:ahLst/>
              <a:cxnLst/>
              <a:rect l="l" t="t" r="r" b="b"/>
              <a:pathLst>
                <a:path w="267" h="162" extrusionOk="0">
                  <a:moveTo>
                    <a:pt x="232" y="1"/>
                  </a:moveTo>
                  <a:cubicBezTo>
                    <a:pt x="217" y="94"/>
                    <a:pt x="109" y="46"/>
                    <a:pt x="75" y="113"/>
                  </a:cubicBezTo>
                  <a:lnTo>
                    <a:pt x="60" y="113"/>
                  </a:lnTo>
                  <a:cubicBezTo>
                    <a:pt x="45" y="98"/>
                    <a:pt x="34" y="94"/>
                    <a:pt x="27" y="94"/>
                  </a:cubicBezTo>
                  <a:cubicBezTo>
                    <a:pt x="4" y="94"/>
                    <a:pt x="8" y="127"/>
                    <a:pt x="1" y="150"/>
                  </a:cubicBezTo>
                  <a:cubicBezTo>
                    <a:pt x="23" y="161"/>
                    <a:pt x="42" y="161"/>
                    <a:pt x="64" y="161"/>
                  </a:cubicBezTo>
                  <a:cubicBezTo>
                    <a:pt x="101" y="161"/>
                    <a:pt x="139" y="150"/>
                    <a:pt x="176" y="139"/>
                  </a:cubicBezTo>
                  <a:cubicBezTo>
                    <a:pt x="206" y="113"/>
                    <a:pt x="236" y="91"/>
                    <a:pt x="266" y="64"/>
                  </a:cubicBezTo>
                  <a:cubicBezTo>
                    <a:pt x="266" y="41"/>
                    <a:pt x="258" y="15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6" name="Google Shape;8646;p6"/>
            <p:cNvSpPr/>
            <p:nvPr/>
          </p:nvSpPr>
          <p:spPr>
            <a:xfrm>
              <a:off x="-5227523" y="-1957989"/>
              <a:ext cx="7736" cy="8308"/>
            </a:xfrm>
            <a:custGeom>
              <a:avLst/>
              <a:gdLst/>
              <a:ahLst/>
              <a:cxnLst/>
              <a:rect l="l" t="t" r="r" b="b"/>
              <a:pathLst>
                <a:path w="162" h="174" extrusionOk="0">
                  <a:moveTo>
                    <a:pt x="90" y="1"/>
                  </a:moveTo>
                  <a:cubicBezTo>
                    <a:pt x="83" y="1"/>
                    <a:pt x="76" y="1"/>
                    <a:pt x="68" y="4"/>
                  </a:cubicBezTo>
                  <a:cubicBezTo>
                    <a:pt x="31" y="13"/>
                    <a:pt x="1" y="61"/>
                    <a:pt x="27" y="75"/>
                  </a:cubicBezTo>
                  <a:cubicBezTo>
                    <a:pt x="68" y="102"/>
                    <a:pt x="53" y="143"/>
                    <a:pt x="68" y="173"/>
                  </a:cubicBezTo>
                  <a:cubicBezTo>
                    <a:pt x="72" y="165"/>
                    <a:pt x="76" y="161"/>
                    <a:pt x="83" y="161"/>
                  </a:cubicBezTo>
                  <a:cubicBezTo>
                    <a:pt x="87" y="161"/>
                    <a:pt x="90" y="165"/>
                    <a:pt x="90" y="165"/>
                  </a:cubicBezTo>
                  <a:lnTo>
                    <a:pt x="102" y="165"/>
                  </a:lnTo>
                  <a:cubicBezTo>
                    <a:pt x="109" y="165"/>
                    <a:pt x="117" y="161"/>
                    <a:pt x="117" y="151"/>
                  </a:cubicBezTo>
                  <a:lnTo>
                    <a:pt x="113" y="147"/>
                  </a:lnTo>
                  <a:cubicBezTo>
                    <a:pt x="98" y="135"/>
                    <a:pt x="72" y="128"/>
                    <a:pt x="87" y="106"/>
                  </a:cubicBezTo>
                  <a:cubicBezTo>
                    <a:pt x="90" y="102"/>
                    <a:pt x="95" y="98"/>
                    <a:pt x="98" y="98"/>
                  </a:cubicBezTo>
                  <a:cubicBezTo>
                    <a:pt x="109" y="98"/>
                    <a:pt x="121" y="109"/>
                    <a:pt x="131" y="120"/>
                  </a:cubicBezTo>
                  <a:cubicBezTo>
                    <a:pt x="143" y="117"/>
                    <a:pt x="154" y="117"/>
                    <a:pt x="162" y="102"/>
                  </a:cubicBezTo>
                  <a:cubicBezTo>
                    <a:pt x="162" y="80"/>
                    <a:pt x="121" y="61"/>
                    <a:pt x="154" y="39"/>
                  </a:cubicBezTo>
                  <a:cubicBezTo>
                    <a:pt x="135" y="16"/>
                    <a:pt x="117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7" name="Google Shape;8647;p6"/>
            <p:cNvSpPr/>
            <p:nvPr/>
          </p:nvSpPr>
          <p:spPr>
            <a:xfrm>
              <a:off x="-5216827" y="-1952450"/>
              <a:ext cx="9932" cy="6112"/>
            </a:xfrm>
            <a:custGeom>
              <a:avLst/>
              <a:gdLst/>
              <a:ahLst/>
              <a:cxnLst/>
              <a:rect l="l" t="t" r="r" b="b"/>
              <a:pathLst>
                <a:path w="208" h="128" extrusionOk="0">
                  <a:moveTo>
                    <a:pt x="128" y="1"/>
                  </a:moveTo>
                  <a:cubicBezTo>
                    <a:pt x="106" y="61"/>
                    <a:pt x="31" y="61"/>
                    <a:pt x="1" y="116"/>
                  </a:cubicBezTo>
                  <a:cubicBezTo>
                    <a:pt x="20" y="109"/>
                    <a:pt x="35" y="102"/>
                    <a:pt x="50" y="102"/>
                  </a:cubicBezTo>
                  <a:cubicBezTo>
                    <a:pt x="61" y="102"/>
                    <a:pt x="73" y="106"/>
                    <a:pt x="87" y="116"/>
                  </a:cubicBezTo>
                  <a:cubicBezTo>
                    <a:pt x="91" y="121"/>
                    <a:pt x="106" y="128"/>
                    <a:pt x="117" y="128"/>
                  </a:cubicBezTo>
                  <a:cubicBezTo>
                    <a:pt x="121" y="128"/>
                    <a:pt x="125" y="124"/>
                    <a:pt x="125" y="121"/>
                  </a:cubicBezTo>
                  <a:cubicBezTo>
                    <a:pt x="121" y="76"/>
                    <a:pt x="151" y="87"/>
                    <a:pt x="173" y="76"/>
                  </a:cubicBezTo>
                  <a:cubicBezTo>
                    <a:pt x="207" y="64"/>
                    <a:pt x="203" y="38"/>
                    <a:pt x="177" y="19"/>
                  </a:cubicBezTo>
                  <a:cubicBezTo>
                    <a:pt x="169" y="12"/>
                    <a:pt x="154" y="12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8" name="Google Shape;8648;p6"/>
            <p:cNvSpPr/>
            <p:nvPr/>
          </p:nvSpPr>
          <p:spPr>
            <a:xfrm>
              <a:off x="-5224801" y="-1953119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105" y="0"/>
                  </a:moveTo>
                  <a:cubicBezTo>
                    <a:pt x="97" y="15"/>
                    <a:pt x="86" y="15"/>
                    <a:pt x="74" y="18"/>
                  </a:cubicBezTo>
                  <a:cubicBezTo>
                    <a:pt x="74" y="30"/>
                    <a:pt x="74" y="45"/>
                    <a:pt x="60" y="49"/>
                  </a:cubicBezTo>
                  <a:cubicBezTo>
                    <a:pt x="60" y="59"/>
                    <a:pt x="52" y="63"/>
                    <a:pt x="45" y="63"/>
                  </a:cubicBezTo>
                  <a:lnTo>
                    <a:pt x="33" y="63"/>
                  </a:lnTo>
                  <a:cubicBezTo>
                    <a:pt x="33" y="63"/>
                    <a:pt x="30" y="59"/>
                    <a:pt x="26" y="59"/>
                  </a:cubicBezTo>
                  <a:cubicBezTo>
                    <a:pt x="19" y="59"/>
                    <a:pt x="15" y="63"/>
                    <a:pt x="11" y="71"/>
                  </a:cubicBezTo>
                  <a:cubicBezTo>
                    <a:pt x="7" y="78"/>
                    <a:pt x="4" y="82"/>
                    <a:pt x="0" y="85"/>
                  </a:cubicBezTo>
                  <a:cubicBezTo>
                    <a:pt x="0" y="97"/>
                    <a:pt x="7" y="112"/>
                    <a:pt x="11" y="112"/>
                  </a:cubicBezTo>
                  <a:lnTo>
                    <a:pt x="15" y="112"/>
                  </a:lnTo>
                  <a:cubicBezTo>
                    <a:pt x="26" y="104"/>
                    <a:pt x="33" y="101"/>
                    <a:pt x="45" y="101"/>
                  </a:cubicBezTo>
                  <a:cubicBezTo>
                    <a:pt x="71" y="101"/>
                    <a:pt x="97" y="116"/>
                    <a:pt x="119" y="120"/>
                  </a:cubicBezTo>
                  <a:cubicBezTo>
                    <a:pt x="138" y="82"/>
                    <a:pt x="93" y="68"/>
                    <a:pt x="105" y="37"/>
                  </a:cubicBezTo>
                  <a:cubicBezTo>
                    <a:pt x="105" y="33"/>
                    <a:pt x="109" y="33"/>
                    <a:pt x="109" y="33"/>
                  </a:cubicBezTo>
                  <a:cubicBezTo>
                    <a:pt x="112" y="33"/>
                    <a:pt x="119" y="37"/>
                    <a:pt x="123" y="37"/>
                  </a:cubicBezTo>
                  <a:cubicBezTo>
                    <a:pt x="127" y="37"/>
                    <a:pt x="131" y="41"/>
                    <a:pt x="135" y="41"/>
                  </a:cubicBezTo>
                  <a:cubicBezTo>
                    <a:pt x="138" y="41"/>
                    <a:pt x="142" y="37"/>
                    <a:pt x="145" y="30"/>
                  </a:cubicBezTo>
                  <a:cubicBezTo>
                    <a:pt x="135" y="18"/>
                    <a:pt x="123" y="4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49" name="Google Shape;8649;p6"/>
            <p:cNvSpPr/>
            <p:nvPr/>
          </p:nvSpPr>
          <p:spPr>
            <a:xfrm>
              <a:off x="-5220217" y="-1957989"/>
              <a:ext cx="9216" cy="4154"/>
            </a:xfrm>
            <a:custGeom>
              <a:avLst/>
              <a:gdLst/>
              <a:ahLst/>
              <a:cxnLst/>
              <a:rect l="l" t="t" r="r" b="b"/>
              <a:pathLst>
                <a:path w="193" h="87" extrusionOk="0">
                  <a:moveTo>
                    <a:pt x="94" y="1"/>
                  </a:moveTo>
                  <a:cubicBezTo>
                    <a:pt x="57" y="1"/>
                    <a:pt x="27" y="13"/>
                    <a:pt x="1" y="39"/>
                  </a:cubicBezTo>
                  <a:cubicBezTo>
                    <a:pt x="57" y="49"/>
                    <a:pt x="117" y="57"/>
                    <a:pt x="166" y="87"/>
                  </a:cubicBezTo>
                  <a:cubicBezTo>
                    <a:pt x="162" y="61"/>
                    <a:pt x="162" y="39"/>
                    <a:pt x="192" y="23"/>
                  </a:cubicBezTo>
                  <a:cubicBezTo>
                    <a:pt x="184" y="16"/>
                    <a:pt x="173" y="13"/>
                    <a:pt x="166" y="13"/>
                  </a:cubicBezTo>
                  <a:cubicBezTo>
                    <a:pt x="147" y="13"/>
                    <a:pt x="132" y="20"/>
                    <a:pt x="117" y="20"/>
                  </a:cubicBezTo>
                  <a:cubicBezTo>
                    <a:pt x="99" y="20"/>
                    <a:pt x="99" y="13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0" name="Google Shape;8650;p6"/>
            <p:cNvSpPr/>
            <p:nvPr/>
          </p:nvSpPr>
          <p:spPr>
            <a:xfrm>
              <a:off x="-5224992" y="-1945861"/>
              <a:ext cx="5014" cy="4154"/>
            </a:xfrm>
            <a:custGeom>
              <a:avLst/>
              <a:gdLst/>
              <a:ahLst/>
              <a:cxnLst/>
              <a:rect l="l" t="t" r="r" b="b"/>
              <a:pathLst>
                <a:path w="105" h="87" extrusionOk="0">
                  <a:moveTo>
                    <a:pt x="42" y="1"/>
                  </a:moveTo>
                  <a:cubicBezTo>
                    <a:pt x="37" y="1"/>
                    <a:pt x="30" y="5"/>
                    <a:pt x="23" y="5"/>
                  </a:cubicBezTo>
                  <a:cubicBezTo>
                    <a:pt x="0" y="12"/>
                    <a:pt x="11" y="28"/>
                    <a:pt x="11" y="42"/>
                  </a:cubicBezTo>
                  <a:lnTo>
                    <a:pt x="11" y="46"/>
                  </a:lnTo>
                  <a:cubicBezTo>
                    <a:pt x="30" y="50"/>
                    <a:pt x="37" y="68"/>
                    <a:pt x="52" y="80"/>
                  </a:cubicBezTo>
                  <a:cubicBezTo>
                    <a:pt x="60" y="87"/>
                    <a:pt x="64" y="87"/>
                    <a:pt x="71" y="87"/>
                  </a:cubicBezTo>
                  <a:cubicBezTo>
                    <a:pt x="82" y="87"/>
                    <a:pt x="94" y="83"/>
                    <a:pt x="97" y="68"/>
                  </a:cubicBezTo>
                  <a:cubicBezTo>
                    <a:pt x="105" y="50"/>
                    <a:pt x="87" y="35"/>
                    <a:pt x="78" y="20"/>
                  </a:cubicBezTo>
                  <a:cubicBezTo>
                    <a:pt x="68" y="9"/>
                    <a:pt x="56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1" name="Google Shape;8651;p6"/>
            <p:cNvSpPr/>
            <p:nvPr/>
          </p:nvSpPr>
          <p:spPr>
            <a:xfrm>
              <a:off x="-5212529" y="-195689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31" y="0"/>
                  </a:moveTo>
                  <a:cubicBezTo>
                    <a:pt x="1" y="16"/>
                    <a:pt x="1" y="38"/>
                    <a:pt x="5" y="64"/>
                  </a:cubicBezTo>
                  <a:cubicBezTo>
                    <a:pt x="12" y="79"/>
                    <a:pt x="23" y="90"/>
                    <a:pt x="38" y="94"/>
                  </a:cubicBezTo>
                  <a:lnTo>
                    <a:pt x="53" y="94"/>
                  </a:lnTo>
                  <a:cubicBezTo>
                    <a:pt x="68" y="86"/>
                    <a:pt x="68" y="75"/>
                    <a:pt x="68" y="60"/>
                  </a:cubicBezTo>
                  <a:cubicBezTo>
                    <a:pt x="45" y="49"/>
                    <a:pt x="50" y="16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2" name="Google Shape;8652;p6"/>
            <p:cNvSpPr/>
            <p:nvPr/>
          </p:nvSpPr>
          <p:spPr>
            <a:xfrm>
              <a:off x="-5303350" y="-1839283"/>
              <a:ext cx="12367" cy="13656"/>
            </a:xfrm>
            <a:custGeom>
              <a:avLst/>
              <a:gdLst/>
              <a:ahLst/>
              <a:cxnLst/>
              <a:rect l="l" t="t" r="r" b="b"/>
              <a:pathLst>
                <a:path w="259" h="286" extrusionOk="0">
                  <a:moveTo>
                    <a:pt x="149" y="1"/>
                  </a:moveTo>
                  <a:cubicBezTo>
                    <a:pt x="120" y="20"/>
                    <a:pt x="90" y="20"/>
                    <a:pt x="56" y="23"/>
                  </a:cubicBezTo>
                  <a:cubicBezTo>
                    <a:pt x="37" y="23"/>
                    <a:pt x="23" y="27"/>
                    <a:pt x="1" y="30"/>
                  </a:cubicBezTo>
                  <a:cubicBezTo>
                    <a:pt x="60" y="61"/>
                    <a:pt x="63" y="65"/>
                    <a:pt x="45" y="79"/>
                  </a:cubicBezTo>
                  <a:cubicBezTo>
                    <a:pt x="8" y="106"/>
                    <a:pt x="15" y="151"/>
                    <a:pt x="4" y="187"/>
                  </a:cubicBezTo>
                  <a:cubicBezTo>
                    <a:pt x="19" y="180"/>
                    <a:pt x="34" y="169"/>
                    <a:pt x="49" y="169"/>
                  </a:cubicBezTo>
                  <a:cubicBezTo>
                    <a:pt x="56" y="169"/>
                    <a:pt x="68" y="177"/>
                    <a:pt x="79" y="184"/>
                  </a:cubicBezTo>
                  <a:cubicBezTo>
                    <a:pt x="97" y="203"/>
                    <a:pt x="123" y="222"/>
                    <a:pt x="149" y="222"/>
                  </a:cubicBezTo>
                  <a:cubicBezTo>
                    <a:pt x="158" y="222"/>
                    <a:pt x="165" y="218"/>
                    <a:pt x="172" y="218"/>
                  </a:cubicBezTo>
                  <a:cubicBezTo>
                    <a:pt x="176" y="218"/>
                    <a:pt x="180" y="214"/>
                    <a:pt x="184" y="214"/>
                  </a:cubicBezTo>
                  <a:lnTo>
                    <a:pt x="187" y="214"/>
                  </a:lnTo>
                  <a:cubicBezTo>
                    <a:pt x="191" y="214"/>
                    <a:pt x="194" y="214"/>
                    <a:pt x="194" y="225"/>
                  </a:cubicBezTo>
                  <a:cubicBezTo>
                    <a:pt x="198" y="240"/>
                    <a:pt x="191" y="240"/>
                    <a:pt x="184" y="240"/>
                  </a:cubicBezTo>
                  <a:lnTo>
                    <a:pt x="168" y="240"/>
                  </a:lnTo>
                  <a:cubicBezTo>
                    <a:pt x="153" y="240"/>
                    <a:pt x="139" y="255"/>
                    <a:pt x="142" y="270"/>
                  </a:cubicBezTo>
                  <a:cubicBezTo>
                    <a:pt x="146" y="281"/>
                    <a:pt x="153" y="285"/>
                    <a:pt x="161" y="285"/>
                  </a:cubicBezTo>
                  <a:cubicBezTo>
                    <a:pt x="168" y="285"/>
                    <a:pt x="180" y="277"/>
                    <a:pt x="187" y="274"/>
                  </a:cubicBezTo>
                  <a:cubicBezTo>
                    <a:pt x="191" y="270"/>
                    <a:pt x="194" y="270"/>
                    <a:pt x="202" y="266"/>
                  </a:cubicBezTo>
                  <a:cubicBezTo>
                    <a:pt x="251" y="229"/>
                    <a:pt x="258" y="203"/>
                    <a:pt x="225" y="151"/>
                  </a:cubicBezTo>
                  <a:cubicBezTo>
                    <a:pt x="191" y="106"/>
                    <a:pt x="168" y="53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3" name="Google Shape;8653;p6"/>
            <p:cNvSpPr/>
            <p:nvPr/>
          </p:nvSpPr>
          <p:spPr>
            <a:xfrm>
              <a:off x="-5310655" y="-1836036"/>
              <a:ext cx="7354" cy="5205"/>
            </a:xfrm>
            <a:custGeom>
              <a:avLst/>
              <a:gdLst/>
              <a:ahLst/>
              <a:cxnLst/>
              <a:rect l="l" t="t" r="r" b="b"/>
              <a:pathLst>
                <a:path w="154" h="109" extrusionOk="0">
                  <a:moveTo>
                    <a:pt x="26" y="0"/>
                  </a:moveTo>
                  <a:lnTo>
                    <a:pt x="23" y="4"/>
                  </a:lnTo>
                  <a:cubicBezTo>
                    <a:pt x="0" y="60"/>
                    <a:pt x="19" y="93"/>
                    <a:pt x="75" y="109"/>
                  </a:cubicBezTo>
                  <a:cubicBezTo>
                    <a:pt x="86" y="101"/>
                    <a:pt x="97" y="97"/>
                    <a:pt x="104" y="90"/>
                  </a:cubicBezTo>
                  <a:cubicBezTo>
                    <a:pt x="101" y="67"/>
                    <a:pt x="116" y="67"/>
                    <a:pt x="131" y="64"/>
                  </a:cubicBezTo>
                  <a:cubicBezTo>
                    <a:pt x="145" y="60"/>
                    <a:pt x="154" y="45"/>
                    <a:pt x="145" y="30"/>
                  </a:cubicBezTo>
                  <a:cubicBezTo>
                    <a:pt x="138" y="23"/>
                    <a:pt x="127" y="15"/>
                    <a:pt x="123" y="15"/>
                  </a:cubicBezTo>
                  <a:lnTo>
                    <a:pt x="119" y="15"/>
                  </a:lnTo>
                  <a:cubicBezTo>
                    <a:pt x="112" y="23"/>
                    <a:pt x="104" y="23"/>
                    <a:pt x="93" y="23"/>
                  </a:cubicBezTo>
                  <a:cubicBezTo>
                    <a:pt x="82" y="23"/>
                    <a:pt x="71" y="19"/>
                    <a:pt x="59" y="11"/>
                  </a:cubicBezTo>
                  <a:cubicBezTo>
                    <a:pt x="49" y="7"/>
                    <a:pt x="37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4" name="Google Shape;8654;p6"/>
            <p:cNvSpPr/>
            <p:nvPr/>
          </p:nvSpPr>
          <p:spPr>
            <a:xfrm>
              <a:off x="-5308936" y="-1828061"/>
              <a:ext cx="5061" cy="7544"/>
            </a:xfrm>
            <a:custGeom>
              <a:avLst/>
              <a:gdLst/>
              <a:ahLst/>
              <a:cxnLst/>
              <a:rect l="l" t="t" r="r" b="b"/>
              <a:pathLst>
                <a:path w="106" h="158" extrusionOk="0">
                  <a:moveTo>
                    <a:pt x="91" y="1"/>
                  </a:moveTo>
                  <a:cubicBezTo>
                    <a:pt x="57" y="16"/>
                    <a:pt x="13" y="20"/>
                    <a:pt x="1" y="73"/>
                  </a:cubicBezTo>
                  <a:cubicBezTo>
                    <a:pt x="20" y="65"/>
                    <a:pt x="31" y="46"/>
                    <a:pt x="57" y="46"/>
                  </a:cubicBezTo>
                  <a:cubicBezTo>
                    <a:pt x="61" y="46"/>
                    <a:pt x="61" y="46"/>
                    <a:pt x="65" y="50"/>
                  </a:cubicBezTo>
                  <a:cubicBezTo>
                    <a:pt x="54" y="73"/>
                    <a:pt x="50" y="95"/>
                    <a:pt x="54" y="118"/>
                  </a:cubicBezTo>
                  <a:cubicBezTo>
                    <a:pt x="57" y="136"/>
                    <a:pt x="50" y="154"/>
                    <a:pt x="80" y="158"/>
                  </a:cubicBezTo>
                  <a:lnTo>
                    <a:pt x="87" y="158"/>
                  </a:lnTo>
                  <a:cubicBezTo>
                    <a:pt x="106" y="140"/>
                    <a:pt x="76" y="136"/>
                    <a:pt x="76" y="121"/>
                  </a:cubicBezTo>
                  <a:cubicBezTo>
                    <a:pt x="73" y="109"/>
                    <a:pt x="73" y="102"/>
                    <a:pt x="80" y="91"/>
                  </a:cubicBezTo>
                  <a:cubicBezTo>
                    <a:pt x="106" y="65"/>
                    <a:pt x="91" y="3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5" name="Google Shape;8655;p6"/>
            <p:cNvSpPr/>
            <p:nvPr/>
          </p:nvSpPr>
          <p:spPr>
            <a:xfrm>
              <a:off x="-5315669" y="-1826390"/>
              <a:ext cx="3581" cy="2674"/>
            </a:xfrm>
            <a:custGeom>
              <a:avLst/>
              <a:gdLst/>
              <a:ahLst/>
              <a:cxnLst/>
              <a:rect l="l" t="t" r="r" b="b"/>
              <a:pathLst>
                <a:path w="75" h="56" extrusionOk="0">
                  <a:moveTo>
                    <a:pt x="34" y="0"/>
                  </a:moveTo>
                  <a:cubicBezTo>
                    <a:pt x="26" y="0"/>
                    <a:pt x="23" y="4"/>
                    <a:pt x="15" y="7"/>
                  </a:cubicBezTo>
                  <a:cubicBezTo>
                    <a:pt x="4" y="19"/>
                    <a:pt x="0" y="30"/>
                    <a:pt x="0" y="48"/>
                  </a:cubicBezTo>
                  <a:cubicBezTo>
                    <a:pt x="12" y="48"/>
                    <a:pt x="23" y="48"/>
                    <a:pt x="30" y="52"/>
                  </a:cubicBezTo>
                  <a:cubicBezTo>
                    <a:pt x="38" y="56"/>
                    <a:pt x="41" y="56"/>
                    <a:pt x="45" y="56"/>
                  </a:cubicBezTo>
                  <a:cubicBezTo>
                    <a:pt x="57" y="56"/>
                    <a:pt x="64" y="52"/>
                    <a:pt x="71" y="41"/>
                  </a:cubicBezTo>
                  <a:cubicBezTo>
                    <a:pt x="75" y="33"/>
                    <a:pt x="75" y="19"/>
                    <a:pt x="64" y="15"/>
                  </a:cubicBezTo>
                  <a:cubicBezTo>
                    <a:pt x="57" y="11"/>
                    <a:pt x="45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6" name="Google Shape;8656;p6"/>
            <p:cNvSpPr/>
            <p:nvPr/>
          </p:nvSpPr>
          <p:spPr>
            <a:xfrm>
              <a:off x="-5336202" y="-1976516"/>
              <a:ext cx="7544" cy="5587"/>
            </a:xfrm>
            <a:custGeom>
              <a:avLst/>
              <a:gdLst/>
              <a:ahLst/>
              <a:cxnLst/>
              <a:rect l="l" t="t" r="r" b="b"/>
              <a:pathLst>
                <a:path w="158" h="117" extrusionOk="0">
                  <a:moveTo>
                    <a:pt x="90" y="0"/>
                  </a:moveTo>
                  <a:cubicBezTo>
                    <a:pt x="42" y="0"/>
                    <a:pt x="0" y="11"/>
                    <a:pt x="0" y="71"/>
                  </a:cubicBezTo>
                  <a:cubicBezTo>
                    <a:pt x="11" y="97"/>
                    <a:pt x="26" y="116"/>
                    <a:pt x="52" y="116"/>
                  </a:cubicBezTo>
                  <a:cubicBezTo>
                    <a:pt x="56" y="116"/>
                    <a:pt x="64" y="116"/>
                    <a:pt x="71" y="113"/>
                  </a:cubicBezTo>
                  <a:cubicBezTo>
                    <a:pt x="109" y="104"/>
                    <a:pt x="123" y="71"/>
                    <a:pt x="150" y="45"/>
                  </a:cubicBezTo>
                  <a:cubicBezTo>
                    <a:pt x="157" y="42"/>
                    <a:pt x="146" y="26"/>
                    <a:pt x="139" y="23"/>
                  </a:cubicBezTo>
                  <a:cubicBezTo>
                    <a:pt x="123" y="11"/>
                    <a:pt x="101" y="19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7" name="Google Shape;8657;p6"/>
            <p:cNvSpPr/>
            <p:nvPr/>
          </p:nvSpPr>
          <p:spPr>
            <a:xfrm>
              <a:off x="-5336775" y="-1976707"/>
              <a:ext cx="9693" cy="7019"/>
            </a:xfrm>
            <a:custGeom>
              <a:avLst/>
              <a:gdLst/>
              <a:ahLst/>
              <a:cxnLst/>
              <a:rect l="l" t="t" r="r" b="b"/>
              <a:pathLst>
                <a:path w="203" h="147" extrusionOk="0">
                  <a:moveTo>
                    <a:pt x="135" y="1"/>
                  </a:moveTo>
                  <a:cubicBezTo>
                    <a:pt x="125" y="1"/>
                    <a:pt x="113" y="4"/>
                    <a:pt x="102" y="4"/>
                  </a:cubicBezTo>
                  <a:cubicBezTo>
                    <a:pt x="113" y="23"/>
                    <a:pt x="135" y="15"/>
                    <a:pt x="151" y="27"/>
                  </a:cubicBezTo>
                  <a:cubicBezTo>
                    <a:pt x="158" y="30"/>
                    <a:pt x="169" y="46"/>
                    <a:pt x="162" y="49"/>
                  </a:cubicBezTo>
                  <a:cubicBezTo>
                    <a:pt x="135" y="75"/>
                    <a:pt x="121" y="108"/>
                    <a:pt x="83" y="117"/>
                  </a:cubicBezTo>
                  <a:cubicBezTo>
                    <a:pt x="76" y="120"/>
                    <a:pt x="68" y="120"/>
                    <a:pt x="64" y="120"/>
                  </a:cubicBezTo>
                  <a:cubicBezTo>
                    <a:pt x="38" y="120"/>
                    <a:pt x="23" y="101"/>
                    <a:pt x="12" y="75"/>
                  </a:cubicBezTo>
                  <a:lnTo>
                    <a:pt x="12" y="75"/>
                  </a:lnTo>
                  <a:cubicBezTo>
                    <a:pt x="1" y="113"/>
                    <a:pt x="5" y="146"/>
                    <a:pt x="46" y="146"/>
                  </a:cubicBezTo>
                  <a:lnTo>
                    <a:pt x="50" y="146"/>
                  </a:lnTo>
                  <a:cubicBezTo>
                    <a:pt x="102" y="143"/>
                    <a:pt x="147" y="108"/>
                    <a:pt x="180" y="68"/>
                  </a:cubicBezTo>
                  <a:cubicBezTo>
                    <a:pt x="203" y="41"/>
                    <a:pt x="192" y="23"/>
                    <a:pt x="162" y="8"/>
                  </a:cubicBezTo>
                  <a:cubicBezTo>
                    <a:pt x="154" y="4"/>
                    <a:pt x="147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8" name="Google Shape;8658;p6"/>
            <p:cNvSpPr/>
            <p:nvPr/>
          </p:nvSpPr>
          <p:spPr>
            <a:xfrm>
              <a:off x="-5223559" y="-1831404"/>
              <a:ext cx="13227" cy="10410"/>
            </a:xfrm>
            <a:custGeom>
              <a:avLst/>
              <a:gdLst/>
              <a:ahLst/>
              <a:cxnLst/>
              <a:rect l="l" t="t" r="r" b="b"/>
              <a:pathLst>
                <a:path w="277" h="218" extrusionOk="0">
                  <a:moveTo>
                    <a:pt x="119" y="0"/>
                  </a:moveTo>
                  <a:cubicBezTo>
                    <a:pt x="15" y="15"/>
                    <a:pt x="0" y="41"/>
                    <a:pt x="38" y="146"/>
                  </a:cubicBezTo>
                  <a:cubicBezTo>
                    <a:pt x="45" y="161"/>
                    <a:pt x="45" y="183"/>
                    <a:pt x="64" y="191"/>
                  </a:cubicBezTo>
                  <a:cubicBezTo>
                    <a:pt x="67" y="176"/>
                    <a:pt x="67" y="150"/>
                    <a:pt x="83" y="150"/>
                  </a:cubicBezTo>
                  <a:cubicBezTo>
                    <a:pt x="86" y="150"/>
                    <a:pt x="93" y="153"/>
                    <a:pt x="101" y="157"/>
                  </a:cubicBezTo>
                  <a:cubicBezTo>
                    <a:pt x="119" y="169"/>
                    <a:pt x="142" y="153"/>
                    <a:pt x="157" y="176"/>
                  </a:cubicBezTo>
                  <a:cubicBezTo>
                    <a:pt x="127" y="191"/>
                    <a:pt x="93" y="188"/>
                    <a:pt x="64" y="191"/>
                  </a:cubicBezTo>
                  <a:cubicBezTo>
                    <a:pt x="71" y="202"/>
                    <a:pt x="83" y="217"/>
                    <a:pt x="97" y="217"/>
                  </a:cubicBezTo>
                  <a:cubicBezTo>
                    <a:pt x="101" y="217"/>
                    <a:pt x="101" y="217"/>
                    <a:pt x="105" y="214"/>
                  </a:cubicBezTo>
                  <a:cubicBezTo>
                    <a:pt x="112" y="210"/>
                    <a:pt x="124" y="206"/>
                    <a:pt x="131" y="206"/>
                  </a:cubicBezTo>
                  <a:cubicBezTo>
                    <a:pt x="135" y="206"/>
                    <a:pt x="142" y="210"/>
                    <a:pt x="150" y="210"/>
                  </a:cubicBezTo>
                  <a:cubicBezTo>
                    <a:pt x="157" y="214"/>
                    <a:pt x="164" y="214"/>
                    <a:pt x="172" y="214"/>
                  </a:cubicBezTo>
                  <a:lnTo>
                    <a:pt x="179" y="214"/>
                  </a:lnTo>
                  <a:cubicBezTo>
                    <a:pt x="195" y="179"/>
                    <a:pt x="243" y="183"/>
                    <a:pt x="254" y="143"/>
                  </a:cubicBezTo>
                  <a:lnTo>
                    <a:pt x="247" y="143"/>
                  </a:lnTo>
                  <a:cubicBezTo>
                    <a:pt x="221" y="143"/>
                    <a:pt x="217" y="120"/>
                    <a:pt x="198" y="101"/>
                  </a:cubicBezTo>
                  <a:cubicBezTo>
                    <a:pt x="205" y="98"/>
                    <a:pt x="214" y="98"/>
                    <a:pt x="217" y="98"/>
                  </a:cubicBezTo>
                  <a:cubicBezTo>
                    <a:pt x="247" y="98"/>
                    <a:pt x="250" y="120"/>
                    <a:pt x="254" y="143"/>
                  </a:cubicBezTo>
                  <a:cubicBezTo>
                    <a:pt x="276" y="64"/>
                    <a:pt x="228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59" name="Google Shape;8659;p6"/>
            <p:cNvSpPr/>
            <p:nvPr/>
          </p:nvSpPr>
          <p:spPr>
            <a:xfrm>
              <a:off x="-5226950" y="-1842625"/>
              <a:ext cx="10744" cy="9837"/>
            </a:xfrm>
            <a:custGeom>
              <a:avLst/>
              <a:gdLst/>
              <a:ahLst/>
              <a:cxnLst/>
              <a:rect l="l" t="t" r="r" b="b"/>
              <a:pathLst>
                <a:path w="225" h="206" extrusionOk="0">
                  <a:moveTo>
                    <a:pt x="56" y="0"/>
                  </a:moveTo>
                  <a:cubicBezTo>
                    <a:pt x="30" y="30"/>
                    <a:pt x="64" y="93"/>
                    <a:pt x="0" y="100"/>
                  </a:cubicBezTo>
                  <a:cubicBezTo>
                    <a:pt x="0" y="131"/>
                    <a:pt x="23" y="135"/>
                    <a:pt x="41" y="142"/>
                  </a:cubicBezTo>
                  <a:cubicBezTo>
                    <a:pt x="52" y="149"/>
                    <a:pt x="71" y="153"/>
                    <a:pt x="60" y="168"/>
                  </a:cubicBezTo>
                  <a:cubicBezTo>
                    <a:pt x="38" y="198"/>
                    <a:pt x="67" y="198"/>
                    <a:pt x="78" y="202"/>
                  </a:cubicBezTo>
                  <a:cubicBezTo>
                    <a:pt x="93" y="205"/>
                    <a:pt x="112" y="205"/>
                    <a:pt x="128" y="205"/>
                  </a:cubicBezTo>
                  <a:cubicBezTo>
                    <a:pt x="150" y="205"/>
                    <a:pt x="172" y="202"/>
                    <a:pt x="190" y="190"/>
                  </a:cubicBezTo>
                  <a:cubicBezTo>
                    <a:pt x="224" y="168"/>
                    <a:pt x="183" y="131"/>
                    <a:pt x="190" y="104"/>
                  </a:cubicBezTo>
                  <a:cubicBezTo>
                    <a:pt x="150" y="97"/>
                    <a:pt x="116" y="78"/>
                    <a:pt x="93" y="37"/>
                  </a:cubicBezTo>
                  <a:cubicBezTo>
                    <a:pt x="86" y="22"/>
                    <a:pt x="75" y="7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0" name="Google Shape;8660;p6"/>
            <p:cNvSpPr/>
            <p:nvPr/>
          </p:nvSpPr>
          <p:spPr>
            <a:xfrm>
              <a:off x="-5307122" y="-1807481"/>
              <a:ext cx="16665" cy="11269"/>
            </a:xfrm>
            <a:custGeom>
              <a:avLst/>
              <a:gdLst/>
              <a:ahLst/>
              <a:cxnLst/>
              <a:rect l="l" t="t" r="r" b="b"/>
              <a:pathLst>
                <a:path w="349" h="236" extrusionOk="0">
                  <a:moveTo>
                    <a:pt x="192" y="1"/>
                  </a:moveTo>
                  <a:cubicBezTo>
                    <a:pt x="87" y="1"/>
                    <a:pt x="12" y="56"/>
                    <a:pt x="1" y="131"/>
                  </a:cubicBezTo>
                  <a:cubicBezTo>
                    <a:pt x="4" y="135"/>
                    <a:pt x="8" y="135"/>
                    <a:pt x="12" y="139"/>
                  </a:cubicBezTo>
                  <a:cubicBezTo>
                    <a:pt x="23" y="149"/>
                    <a:pt x="35" y="165"/>
                    <a:pt x="53" y="165"/>
                  </a:cubicBezTo>
                  <a:lnTo>
                    <a:pt x="61" y="165"/>
                  </a:lnTo>
                  <a:cubicBezTo>
                    <a:pt x="68" y="158"/>
                    <a:pt x="61" y="149"/>
                    <a:pt x="61" y="142"/>
                  </a:cubicBezTo>
                  <a:cubicBezTo>
                    <a:pt x="57" y="108"/>
                    <a:pt x="102" y="63"/>
                    <a:pt x="120" y="63"/>
                  </a:cubicBezTo>
                  <a:cubicBezTo>
                    <a:pt x="124" y="63"/>
                    <a:pt x="128" y="63"/>
                    <a:pt x="128" y="68"/>
                  </a:cubicBezTo>
                  <a:cubicBezTo>
                    <a:pt x="142" y="101"/>
                    <a:pt x="218" y="101"/>
                    <a:pt x="184" y="161"/>
                  </a:cubicBezTo>
                  <a:cubicBezTo>
                    <a:pt x="176" y="168"/>
                    <a:pt x="180" y="187"/>
                    <a:pt x="199" y="191"/>
                  </a:cubicBezTo>
                  <a:cubicBezTo>
                    <a:pt x="214" y="191"/>
                    <a:pt x="221" y="180"/>
                    <a:pt x="225" y="165"/>
                  </a:cubicBezTo>
                  <a:cubicBezTo>
                    <a:pt x="228" y="149"/>
                    <a:pt x="228" y="131"/>
                    <a:pt x="247" y="131"/>
                  </a:cubicBezTo>
                  <a:cubicBezTo>
                    <a:pt x="251" y="131"/>
                    <a:pt x="259" y="131"/>
                    <a:pt x="263" y="135"/>
                  </a:cubicBezTo>
                  <a:cubicBezTo>
                    <a:pt x="244" y="194"/>
                    <a:pt x="247" y="202"/>
                    <a:pt x="326" y="236"/>
                  </a:cubicBezTo>
                  <a:cubicBezTo>
                    <a:pt x="330" y="210"/>
                    <a:pt x="315" y="184"/>
                    <a:pt x="333" y="158"/>
                  </a:cubicBezTo>
                  <a:cubicBezTo>
                    <a:pt x="337" y="153"/>
                    <a:pt x="349" y="139"/>
                    <a:pt x="341" y="139"/>
                  </a:cubicBezTo>
                  <a:cubicBezTo>
                    <a:pt x="285" y="131"/>
                    <a:pt x="311" y="75"/>
                    <a:pt x="285" y="49"/>
                  </a:cubicBezTo>
                  <a:cubicBezTo>
                    <a:pt x="270" y="34"/>
                    <a:pt x="251" y="30"/>
                    <a:pt x="240" y="15"/>
                  </a:cubicBezTo>
                  <a:cubicBezTo>
                    <a:pt x="237" y="11"/>
                    <a:pt x="232" y="8"/>
                    <a:pt x="232" y="4"/>
                  </a:cubicBezTo>
                  <a:cubicBezTo>
                    <a:pt x="218" y="1"/>
                    <a:pt x="206" y="1"/>
                    <a:pt x="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1" name="Google Shape;8661;p6"/>
            <p:cNvSpPr/>
            <p:nvPr/>
          </p:nvSpPr>
          <p:spPr>
            <a:xfrm>
              <a:off x="-5450802" y="-1952259"/>
              <a:ext cx="9884" cy="4154"/>
            </a:xfrm>
            <a:custGeom>
              <a:avLst/>
              <a:gdLst/>
              <a:ahLst/>
              <a:cxnLst/>
              <a:rect l="l" t="t" r="r" b="b"/>
              <a:pathLst>
                <a:path w="207" h="87" extrusionOk="0">
                  <a:moveTo>
                    <a:pt x="27" y="0"/>
                  </a:moveTo>
                  <a:cubicBezTo>
                    <a:pt x="1" y="31"/>
                    <a:pt x="19" y="50"/>
                    <a:pt x="45" y="60"/>
                  </a:cubicBezTo>
                  <a:cubicBezTo>
                    <a:pt x="64" y="67"/>
                    <a:pt x="87" y="72"/>
                    <a:pt x="106" y="79"/>
                  </a:cubicBezTo>
                  <a:cubicBezTo>
                    <a:pt x="123" y="83"/>
                    <a:pt x="139" y="86"/>
                    <a:pt x="150" y="86"/>
                  </a:cubicBezTo>
                  <a:cubicBezTo>
                    <a:pt x="176" y="86"/>
                    <a:pt x="187" y="67"/>
                    <a:pt x="206" y="19"/>
                  </a:cubicBezTo>
                  <a:lnTo>
                    <a:pt x="202" y="19"/>
                  </a:lnTo>
                  <a:cubicBezTo>
                    <a:pt x="173" y="45"/>
                    <a:pt x="142" y="60"/>
                    <a:pt x="116" y="60"/>
                  </a:cubicBezTo>
                  <a:cubicBezTo>
                    <a:pt x="87" y="60"/>
                    <a:pt x="61" y="4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2" name="Google Shape;8662;p6"/>
            <p:cNvSpPr/>
            <p:nvPr/>
          </p:nvSpPr>
          <p:spPr>
            <a:xfrm>
              <a:off x="-5449703" y="-1957607"/>
              <a:ext cx="5205" cy="5396"/>
            </a:xfrm>
            <a:custGeom>
              <a:avLst/>
              <a:gdLst/>
              <a:ahLst/>
              <a:cxnLst/>
              <a:rect l="l" t="t" r="r" b="b"/>
              <a:pathLst>
                <a:path w="109" h="113" extrusionOk="0">
                  <a:moveTo>
                    <a:pt x="56" y="0"/>
                  </a:moveTo>
                  <a:cubicBezTo>
                    <a:pt x="15" y="0"/>
                    <a:pt x="0" y="31"/>
                    <a:pt x="4" y="112"/>
                  </a:cubicBezTo>
                  <a:lnTo>
                    <a:pt x="7" y="112"/>
                  </a:lnTo>
                  <a:cubicBezTo>
                    <a:pt x="19" y="64"/>
                    <a:pt x="30" y="8"/>
                    <a:pt x="93" y="8"/>
                  </a:cubicBezTo>
                  <a:cubicBezTo>
                    <a:pt x="97" y="8"/>
                    <a:pt x="100" y="8"/>
                    <a:pt x="109" y="12"/>
                  </a:cubicBezTo>
                  <a:lnTo>
                    <a:pt x="109" y="8"/>
                  </a:lnTo>
                  <a:cubicBezTo>
                    <a:pt x="90" y="5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3" name="Google Shape;8663;p6"/>
            <p:cNvSpPr/>
            <p:nvPr/>
          </p:nvSpPr>
          <p:spPr>
            <a:xfrm>
              <a:off x="-5444546" y="-1957225"/>
              <a:ext cx="4489" cy="5921"/>
            </a:xfrm>
            <a:custGeom>
              <a:avLst/>
              <a:gdLst/>
              <a:ahLst/>
              <a:cxnLst/>
              <a:rect l="l" t="t" r="r" b="b"/>
              <a:pathLst>
                <a:path w="94" h="124" extrusionOk="0">
                  <a:moveTo>
                    <a:pt x="1" y="0"/>
                  </a:moveTo>
                  <a:lnTo>
                    <a:pt x="1" y="4"/>
                  </a:lnTo>
                  <a:cubicBezTo>
                    <a:pt x="34" y="37"/>
                    <a:pt x="75" y="67"/>
                    <a:pt x="71" y="123"/>
                  </a:cubicBezTo>
                  <a:lnTo>
                    <a:pt x="75" y="123"/>
                  </a:lnTo>
                  <a:cubicBezTo>
                    <a:pt x="94" y="56"/>
                    <a:pt x="75" y="2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4" name="Google Shape;8664;p6"/>
            <p:cNvSpPr/>
            <p:nvPr/>
          </p:nvSpPr>
          <p:spPr>
            <a:xfrm>
              <a:off x="-5693754" y="-1986353"/>
              <a:ext cx="11651" cy="9502"/>
            </a:xfrm>
            <a:custGeom>
              <a:avLst/>
              <a:gdLst/>
              <a:ahLst/>
              <a:cxnLst/>
              <a:rect l="l" t="t" r="r" b="b"/>
              <a:pathLst>
                <a:path w="244" h="199" extrusionOk="0">
                  <a:moveTo>
                    <a:pt x="125" y="1"/>
                  </a:moveTo>
                  <a:cubicBezTo>
                    <a:pt x="125" y="12"/>
                    <a:pt x="128" y="23"/>
                    <a:pt x="125" y="31"/>
                  </a:cubicBezTo>
                  <a:cubicBezTo>
                    <a:pt x="120" y="46"/>
                    <a:pt x="113" y="60"/>
                    <a:pt x="98" y="60"/>
                  </a:cubicBezTo>
                  <a:lnTo>
                    <a:pt x="94" y="60"/>
                  </a:lnTo>
                  <a:cubicBezTo>
                    <a:pt x="75" y="53"/>
                    <a:pt x="80" y="34"/>
                    <a:pt x="80" y="19"/>
                  </a:cubicBezTo>
                  <a:lnTo>
                    <a:pt x="80" y="19"/>
                  </a:lnTo>
                  <a:cubicBezTo>
                    <a:pt x="23" y="57"/>
                    <a:pt x="1" y="101"/>
                    <a:pt x="27" y="165"/>
                  </a:cubicBezTo>
                  <a:cubicBezTo>
                    <a:pt x="49" y="180"/>
                    <a:pt x="80" y="184"/>
                    <a:pt x="106" y="195"/>
                  </a:cubicBezTo>
                  <a:cubicBezTo>
                    <a:pt x="113" y="198"/>
                    <a:pt x="120" y="198"/>
                    <a:pt x="128" y="198"/>
                  </a:cubicBezTo>
                  <a:cubicBezTo>
                    <a:pt x="158" y="198"/>
                    <a:pt x="180" y="172"/>
                    <a:pt x="199" y="150"/>
                  </a:cubicBezTo>
                  <a:cubicBezTo>
                    <a:pt x="225" y="117"/>
                    <a:pt x="244" y="75"/>
                    <a:pt x="210" y="41"/>
                  </a:cubicBezTo>
                  <a:cubicBezTo>
                    <a:pt x="192" y="23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5" name="Google Shape;8665;p6"/>
            <p:cNvSpPr/>
            <p:nvPr/>
          </p:nvSpPr>
          <p:spPr>
            <a:xfrm>
              <a:off x="-5690172" y="-1986353"/>
              <a:ext cx="2579" cy="2913"/>
            </a:xfrm>
            <a:custGeom>
              <a:avLst/>
              <a:gdLst/>
              <a:ahLst/>
              <a:cxnLst/>
              <a:rect l="l" t="t" r="r" b="b"/>
              <a:pathLst>
                <a:path w="54" h="61" extrusionOk="0">
                  <a:moveTo>
                    <a:pt x="45" y="1"/>
                  </a:moveTo>
                  <a:cubicBezTo>
                    <a:pt x="31" y="1"/>
                    <a:pt x="16" y="12"/>
                    <a:pt x="5" y="19"/>
                  </a:cubicBezTo>
                  <a:cubicBezTo>
                    <a:pt x="5" y="34"/>
                    <a:pt x="0" y="53"/>
                    <a:pt x="19" y="60"/>
                  </a:cubicBezTo>
                  <a:lnTo>
                    <a:pt x="23" y="60"/>
                  </a:lnTo>
                  <a:cubicBezTo>
                    <a:pt x="38" y="60"/>
                    <a:pt x="45" y="46"/>
                    <a:pt x="50" y="31"/>
                  </a:cubicBezTo>
                  <a:cubicBezTo>
                    <a:pt x="53" y="23"/>
                    <a:pt x="50" y="12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6" name="Google Shape;8666;p6"/>
            <p:cNvSpPr/>
            <p:nvPr/>
          </p:nvSpPr>
          <p:spPr>
            <a:xfrm>
              <a:off x="-5514166" y="-2188049"/>
              <a:ext cx="5396" cy="4871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90" y="0"/>
                  </a:moveTo>
                  <a:cubicBezTo>
                    <a:pt x="60" y="0"/>
                    <a:pt x="46" y="26"/>
                    <a:pt x="23" y="42"/>
                  </a:cubicBezTo>
                  <a:cubicBezTo>
                    <a:pt x="30" y="64"/>
                    <a:pt x="1" y="79"/>
                    <a:pt x="8" y="102"/>
                  </a:cubicBezTo>
                  <a:lnTo>
                    <a:pt x="79" y="102"/>
                  </a:lnTo>
                  <a:cubicBezTo>
                    <a:pt x="113" y="76"/>
                    <a:pt x="79" y="34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7" name="Google Shape;8667;p6"/>
            <p:cNvSpPr/>
            <p:nvPr/>
          </p:nvSpPr>
          <p:spPr>
            <a:xfrm>
              <a:off x="-5520230" y="-2191773"/>
              <a:ext cx="2722" cy="3056"/>
            </a:xfrm>
            <a:custGeom>
              <a:avLst/>
              <a:gdLst/>
              <a:ahLst/>
              <a:cxnLst/>
              <a:rect l="l" t="t" r="r" b="b"/>
              <a:pathLst>
                <a:path w="57" h="64" extrusionOk="0">
                  <a:moveTo>
                    <a:pt x="30" y="0"/>
                  </a:moveTo>
                  <a:lnTo>
                    <a:pt x="26" y="4"/>
                  </a:lnTo>
                  <a:cubicBezTo>
                    <a:pt x="16" y="15"/>
                    <a:pt x="7" y="26"/>
                    <a:pt x="0" y="33"/>
                  </a:cubicBezTo>
                  <a:cubicBezTo>
                    <a:pt x="4" y="49"/>
                    <a:pt x="7" y="64"/>
                    <a:pt x="23" y="64"/>
                  </a:cubicBezTo>
                  <a:cubicBezTo>
                    <a:pt x="23" y="64"/>
                    <a:pt x="26" y="64"/>
                    <a:pt x="30" y="59"/>
                  </a:cubicBezTo>
                  <a:cubicBezTo>
                    <a:pt x="57" y="52"/>
                    <a:pt x="42" y="37"/>
                    <a:pt x="34" y="23"/>
                  </a:cubicBezTo>
                  <a:cubicBezTo>
                    <a:pt x="34" y="15"/>
                    <a:pt x="30" y="7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8" name="Google Shape;8668;p6"/>
            <p:cNvSpPr/>
            <p:nvPr/>
          </p:nvSpPr>
          <p:spPr>
            <a:xfrm>
              <a:off x="-5368146" y="-1960472"/>
              <a:ext cx="11078" cy="7926"/>
            </a:xfrm>
            <a:custGeom>
              <a:avLst/>
              <a:gdLst/>
              <a:ahLst/>
              <a:cxnLst/>
              <a:rect l="l" t="t" r="r" b="b"/>
              <a:pathLst>
                <a:path w="232" h="166" extrusionOk="0">
                  <a:moveTo>
                    <a:pt x="157" y="1"/>
                  </a:moveTo>
                  <a:cubicBezTo>
                    <a:pt x="154" y="1"/>
                    <a:pt x="146" y="1"/>
                    <a:pt x="138" y="4"/>
                  </a:cubicBezTo>
                  <a:cubicBezTo>
                    <a:pt x="86" y="30"/>
                    <a:pt x="30" y="53"/>
                    <a:pt x="19" y="120"/>
                  </a:cubicBezTo>
                  <a:cubicBezTo>
                    <a:pt x="15" y="132"/>
                    <a:pt x="0" y="143"/>
                    <a:pt x="15" y="154"/>
                  </a:cubicBezTo>
                  <a:cubicBezTo>
                    <a:pt x="23" y="161"/>
                    <a:pt x="30" y="165"/>
                    <a:pt x="38" y="165"/>
                  </a:cubicBezTo>
                  <a:cubicBezTo>
                    <a:pt x="45" y="165"/>
                    <a:pt x="52" y="165"/>
                    <a:pt x="57" y="158"/>
                  </a:cubicBezTo>
                  <a:cubicBezTo>
                    <a:pt x="79" y="135"/>
                    <a:pt x="109" y="127"/>
                    <a:pt x="138" y="127"/>
                  </a:cubicBezTo>
                  <a:lnTo>
                    <a:pt x="142" y="127"/>
                  </a:lnTo>
                  <a:cubicBezTo>
                    <a:pt x="119" y="101"/>
                    <a:pt x="124" y="68"/>
                    <a:pt x="112" y="38"/>
                  </a:cubicBezTo>
                  <a:cubicBezTo>
                    <a:pt x="128" y="34"/>
                    <a:pt x="142" y="30"/>
                    <a:pt x="154" y="30"/>
                  </a:cubicBezTo>
                  <a:cubicBezTo>
                    <a:pt x="187" y="30"/>
                    <a:pt x="214" y="42"/>
                    <a:pt x="232" y="72"/>
                  </a:cubicBezTo>
                  <a:cubicBezTo>
                    <a:pt x="232" y="38"/>
                    <a:pt x="195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69" name="Google Shape;8669;p6"/>
            <p:cNvSpPr/>
            <p:nvPr/>
          </p:nvSpPr>
          <p:spPr>
            <a:xfrm>
              <a:off x="-5362798" y="-1959040"/>
              <a:ext cx="5730" cy="4871"/>
            </a:xfrm>
            <a:custGeom>
              <a:avLst/>
              <a:gdLst/>
              <a:ahLst/>
              <a:cxnLst/>
              <a:rect l="l" t="t" r="r" b="b"/>
              <a:pathLst>
                <a:path w="120" h="102" extrusionOk="0">
                  <a:moveTo>
                    <a:pt x="42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12" y="38"/>
                    <a:pt x="7" y="71"/>
                    <a:pt x="30" y="97"/>
                  </a:cubicBezTo>
                  <a:cubicBezTo>
                    <a:pt x="42" y="102"/>
                    <a:pt x="52" y="102"/>
                    <a:pt x="64" y="102"/>
                  </a:cubicBezTo>
                  <a:cubicBezTo>
                    <a:pt x="90" y="102"/>
                    <a:pt x="105" y="87"/>
                    <a:pt x="120" y="42"/>
                  </a:cubicBezTo>
                  <a:cubicBezTo>
                    <a:pt x="102" y="12"/>
                    <a:pt x="75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0" name="Google Shape;8670;p6"/>
            <p:cNvSpPr/>
            <p:nvPr/>
          </p:nvSpPr>
          <p:spPr>
            <a:xfrm>
              <a:off x="-5524719" y="-2061845"/>
              <a:ext cx="7544" cy="5539"/>
            </a:xfrm>
            <a:custGeom>
              <a:avLst/>
              <a:gdLst/>
              <a:ahLst/>
              <a:cxnLst/>
              <a:rect l="l" t="t" r="r" b="b"/>
              <a:pathLst>
                <a:path w="158" h="116" extrusionOk="0">
                  <a:moveTo>
                    <a:pt x="143" y="0"/>
                  </a:moveTo>
                  <a:cubicBezTo>
                    <a:pt x="117" y="64"/>
                    <a:pt x="57" y="57"/>
                    <a:pt x="1" y="60"/>
                  </a:cubicBezTo>
                  <a:cubicBezTo>
                    <a:pt x="20" y="75"/>
                    <a:pt x="16" y="105"/>
                    <a:pt x="39" y="116"/>
                  </a:cubicBezTo>
                  <a:cubicBezTo>
                    <a:pt x="49" y="102"/>
                    <a:pt x="49" y="79"/>
                    <a:pt x="75" y="79"/>
                  </a:cubicBezTo>
                  <a:cubicBezTo>
                    <a:pt x="128" y="75"/>
                    <a:pt x="146" y="57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1" name="Google Shape;8671;p6"/>
            <p:cNvSpPr/>
            <p:nvPr/>
          </p:nvSpPr>
          <p:spPr>
            <a:xfrm>
              <a:off x="-5524719" y="-2062562"/>
              <a:ext cx="6828" cy="3772"/>
            </a:xfrm>
            <a:custGeom>
              <a:avLst/>
              <a:gdLst/>
              <a:ahLst/>
              <a:cxnLst/>
              <a:rect l="l" t="t" r="r" b="b"/>
              <a:pathLst>
                <a:path w="143" h="79" extrusionOk="0">
                  <a:moveTo>
                    <a:pt x="139" y="0"/>
                  </a:moveTo>
                  <a:cubicBezTo>
                    <a:pt x="120" y="0"/>
                    <a:pt x="106" y="8"/>
                    <a:pt x="91" y="12"/>
                  </a:cubicBezTo>
                  <a:cubicBezTo>
                    <a:pt x="72" y="19"/>
                    <a:pt x="57" y="27"/>
                    <a:pt x="39" y="27"/>
                  </a:cubicBezTo>
                  <a:cubicBezTo>
                    <a:pt x="34" y="27"/>
                    <a:pt x="34" y="27"/>
                    <a:pt x="31" y="22"/>
                  </a:cubicBezTo>
                  <a:lnTo>
                    <a:pt x="31" y="27"/>
                  </a:lnTo>
                  <a:cubicBezTo>
                    <a:pt x="20" y="41"/>
                    <a:pt x="12" y="57"/>
                    <a:pt x="1" y="75"/>
                  </a:cubicBezTo>
                  <a:cubicBezTo>
                    <a:pt x="57" y="72"/>
                    <a:pt x="117" y="79"/>
                    <a:pt x="143" y="15"/>
                  </a:cubicBezTo>
                  <a:cubicBezTo>
                    <a:pt x="143" y="8"/>
                    <a:pt x="143" y="5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2" name="Google Shape;8672;p6"/>
            <p:cNvSpPr/>
            <p:nvPr/>
          </p:nvSpPr>
          <p:spPr>
            <a:xfrm>
              <a:off x="-5517556" y="-205969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1" y="0"/>
                  </a:moveTo>
                  <a:cubicBezTo>
                    <a:pt x="19" y="12"/>
                    <a:pt x="1" y="38"/>
                    <a:pt x="12" y="57"/>
                  </a:cubicBezTo>
                  <a:cubicBezTo>
                    <a:pt x="15" y="64"/>
                    <a:pt x="19" y="64"/>
                    <a:pt x="23" y="64"/>
                  </a:cubicBezTo>
                  <a:cubicBezTo>
                    <a:pt x="34" y="64"/>
                    <a:pt x="49" y="49"/>
                    <a:pt x="60" y="45"/>
                  </a:cubicBezTo>
                  <a:cubicBezTo>
                    <a:pt x="64" y="26"/>
                    <a:pt x="53" y="15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3" name="Google Shape;8673;p6"/>
            <p:cNvSpPr/>
            <p:nvPr/>
          </p:nvSpPr>
          <p:spPr>
            <a:xfrm>
              <a:off x="-5387963" y="-2115755"/>
              <a:ext cx="16808" cy="16999"/>
            </a:xfrm>
            <a:custGeom>
              <a:avLst/>
              <a:gdLst/>
              <a:ahLst/>
              <a:cxnLst/>
              <a:rect l="l" t="t" r="r" b="b"/>
              <a:pathLst>
                <a:path w="352" h="356" extrusionOk="0">
                  <a:moveTo>
                    <a:pt x="98" y="1"/>
                  </a:moveTo>
                  <a:cubicBezTo>
                    <a:pt x="79" y="1"/>
                    <a:pt x="60" y="4"/>
                    <a:pt x="46" y="8"/>
                  </a:cubicBezTo>
                  <a:cubicBezTo>
                    <a:pt x="15" y="11"/>
                    <a:pt x="15" y="34"/>
                    <a:pt x="8" y="53"/>
                  </a:cubicBezTo>
                  <a:cubicBezTo>
                    <a:pt x="4" y="72"/>
                    <a:pt x="1" y="90"/>
                    <a:pt x="23" y="98"/>
                  </a:cubicBezTo>
                  <a:cubicBezTo>
                    <a:pt x="27" y="101"/>
                    <a:pt x="30" y="101"/>
                    <a:pt x="34" y="101"/>
                  </a:cubicBezTo>
                  <a:cubicBezTo>
                    <a:pt x="46" y="101"/>
                    <a:pt x="49" y="82"/>
                    <a:pt x="53" y="75"/>
                  </a:cubicBezTo>
                  <a:cubicBezTo>
                    <a:pt x="60" y="68"/>
                    <a:pt x="56" y="49"/>
                    <a:pt x="75" y="49"/>
                  </a:cubicBezTo>
                  <a:lnTo>
                    <a:pt x="79" y="49"/>
                  </a:lnTo>
                  <a:cubicBezTo>
                    <a:pt x="98" y="64"/>
                    <a:pt x="79" y="75"/>
                    <a:pt x="72" y="90"/>
                  </a:cubicBezTo>
                  <a:cubicBezTo>
                    <a:pt x="68" y="98"/>
                    <a:pt x="72" y="113"/>
                    <a:pt x="79" y="113"/>
                  </a:cubicBezTo>
                  <a:lnTo>
                    <a:pt x="98" y="113"/>
                  </a:lnTo>
                  <a:cubicBezTo>
                    <a:pt x="161" y="113"/>
                    <a:pt x="124" y="184"/>
                    <a:pt x="153" y="210"/>
                  </a:cubicBezTo>
                  <a:cubicBezTo>
                    <a:pt x="176" y="199"/>
                    <a:pt x="184" y="180"/>
                    <a:pt x="180" y="158"/>
                  </a:cubicBezTo>
                  <a:cubicBezTo>
                    <a:pt x="158" y="142"/>
                    <a:pt x="158" y="124"/>
                    <a:pt x="176" y="98"/>
                  </a:cubicBezTo>
                  <a:lnTo>
                    <a:pt x="176" y="98"/>
                  </a:lnTo>
                  <a:cubicBezTo>
                    <a:pt x="194" y="113"/>
                    <a:pt x="210" y="124"/>
                    <a:pt x="229" y="139"/>
                  </a:cubicBezTo>
                  <a:cubicBezTo>
                    <a:pt x="229" y="165"/>
                    <a:pt x="284" y="172"/>
                    <a:pt x="247" y="213"/>
                  </a:cubicBezTo>
                  <a:cubicBezTo>
                    <a:pt x="225" y="236"/>
                    <a:pt x="206" y="251"/>
                    <a:pt x="180" y="251"/>
                  </a:cubicBezTo>
                  <a:cubicBezTo>
                    <a:pt x="168" y="251"/>
                    <a:pt x="153" y="247"/>
                    <a:pt x="139" y="239"/>
                  </a:cubicBezTo>
                  <a:cubicBezTo>
                    <a:pt x="135" y="247"/>
                    <a:pt x="131" y="251"/>
                    <a:pt x="124" y="258"/>
                  </a:cubicBezTo>
                  <a:cubicBezTo>
                    <a:pt x="124" y="277"/>
                    <a:pt x="139" y="289"/>
                    <a:pt x="146" y="303"/>
                  </a:cubicBezTo>
                  <a:lnTo>
                    <a:pt x="150" y="303"/>
                  </a:lnTo>
                  <a:cubicBezTo>
                    <a:pt x="184" y="303"/>
                    <a:pt x="206" y="329"/>
                    <a:pt x="239" y="333"/>
                  </a:cubicBezTo>
                  <a:cubicBezTo>
                    <a:pt x="255" y="333"/>
                    <a:pt x="265" y="337"/>
                    <a:pt x="273" y="337"/>
                  </a:cubicBezTo>
                  <a:cubicBezTo>
                    <a:pt x="288" y="337"/>
                    <a:pt x="292" y="329"/>
                    <a:pt x="303" y="296"/>
                  </a:cubicBezTo>
                  <a:cubicBezTo>
                    <a:pt x="329" y="311"/>
                    <a:pt x="318" y="337"/>
                    <a:pt x="325" y="356"/>
                  </a:cubicBezTo>
                  <a:cubicBezTo>
                    <a:pt x="351" y="311"/>
                    <a:pt x="329" y="258"/>
                    <a:pt x="341" y="210"/>
                  </a:cubicBezTo>
                  <a:cubicBezTo>
                    <a:pt x="344" y="194"/>
                    <a:pt x="329" y="161"/>
                    <a:pt x="303" y="146"/>
                  </a:cubicBezTo>
                  <a:cubicBezTo>
                    <a:pt x="277" y="135"/>
                    <a:pt x="265" y="109"/>
                    <a:pt x="251" y="82"/>
                  </a:cubicBezTo>
                  <a:cubicBezTo>
                    <a:pt x="229" y="30"/>
                    <a:pt x="161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4" name="Google Shape;8674;p6"/>
            <p:cNvSpPr/>
            <p:nvPr/>
          </p:nvSpPr>
          <p:spPr>
            <a:xfrm>
              <a:off x="-5399041" y="-2114179"/>
              <a:ext cx="15041" cy="16856"/>
            </a:xfrm>
            <a:custGeom>
              <a:avLst/>
              <a:gdLst/>
              <a:ahLst/>
              <a:cxnLst/>
              <a:rect l="l" t="t" r="r" b="b"/>
              <a:pathLst>
                <a:path w="315" h="353" extrusionOk="0">
                  <a:moveTo>
                    <a:pt x="161" y="1"/>
                  </a:moveTo>
                  <a:cubicBezTo>
                    <a:pt x="38" y="57"/>
                    <a:pt x="0" y="128"/>
                    <a:pt x="12" y="282"/>
                  </a:cubicBezTo>
                  <a:cubicBezTo>
                    <a:pt x="16" y="282"/>
                    <a:pt x="23" y="278"/>
                    <a:pt x="31" y="274"/>
                  </a:cubicBezTo>
                  <a:cubicBezTo>
                    <a:pt x="45" y="330"/>
                    <a:pt x="105" y="315"/>
                    <a:pt x="131" y="353"/>
                  </a:cubicBezTo>
                  <a:cubicBezTo>
                    <a:pt x="147" y="330"/>
                    <a:pt x="147" y="292"/>
                    <a:pt x="165" y="292"/>
                  </a:cubicBezTo>
                  <a:cubicBezTo>
                    <a:pt x="173" y="292"/>
                    <a:pt x="183" y="296"/>
                    <a:pt x="199" y="315"/>
                  </a:cubicBezTo>
                  <a:cubicBezTo>
                    <a:pt x="202" y="318"/>
                    <a:pt x="206" y="323"/>
                    <a:pt x="210" y="323"/>
                  </a:cubicBezTo>
                  <a:cubicBezTo>
                    <a:pt x="214" y="323"/>
                    <a:pt x="217" y="318"/>
                    <a:pt x="217" y="315"/>
                  </a:cubicBezTo>
                  <a:cubicBezTo>
                    <a:pt x="221" y="251"/>
                    <a:pt x="281" y="270"/>
                    <a:pt x="314" y="251"/>
                  </a:cubicBezTo>
                  <a:lnTo>
                    <a:pt x="304" y="251"/>
                  </a:lnTo>
                  <a:cubicBezTo>
                    <a:pt x="285" y="251"/>
                    <a:pt x="269" y="244"/>
                    <a:pt x="251" y="233"/>
                  </a:cubicBezTo>
                  <a:cubicBezTo>
                    <a:pt x="233" y="225"/>
                    <a:pt x="214" y="218"/>
                    <a:pt x="195" y="218"/>
                  </a:cubicBezTo>
                  <a:cubicBezTo>
                    <a:pt x="180" y="218"/>
                    <a:pt x="165" y="222"/>
                    <a:pt x="147" y="237"/>
                  </a:cubicBezTo>
                  <a:cubicBezTo>
                    <a:pt x="157" y="211"/>
                    <a:pt x="161" y="203"/>
                    <a:pt x="165" y="192"/>
                  </a:cubicBezTo>
                  <a:cubicBezTo>
                    <a:pt x="165" y="177"/>
                    <a:pt x="176" y="158"/>
                    <a:pt x="173" y="147"/>
                  </a:cubicBezTo>
                  <a:cubicBezTo>
                    <a:pt x="135" y="83"/>
                    <a:pt x="180" y="42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5" name="Google Shape;8675;p6"/>
            <p:cNvSpPr/>
            <p:nvPr/>
          </p:nvSpPr>
          <p:spPr>
            <a:xfrm>
              <a:off x="-5384238" y="-2101669"/>
              <a:ext cx="12176" cy="12749"/>
            </a:xfrm>
            <a:custGeom>
              <a:avLst/>
              <a:gdLst/>
              <a:ahLst/>
              <a:cxnLst/>
              <a:rect l="l" t="t" r="r" b="b"/>
              <a:pathLst>
                <a:path w="255" h="267" extrusionOk="0">
                  <a:moveTo>
                    <a:pt x="225" y="1"/>
                  </a:moveTo>
                  <a:cubicBezTo>
                    <a:pt x="214" y="34"/>
                    <a:pt x="210" y="42"/>
                    <a:pt x="195" y="42"/>
                  </a:cubicBezTo>
                  <a:cubicBezTo>
                    <a:pt x="187" y="42"/>
                    <a:pt x="177" y="38"/>
                    <a:pt x="161" y="38"/>
                  </a:cubicBezTo>
                  <a:cubicBezTo>
                    <a:pt x="128" y="34"/>
                    <a:pt x="106" y="8"/>
                    <a:pt x="72" y="8"/>
                  </a:cubicBezTo>
                  <a:lnTo>
                    <a:pt x="68" y="8"/>
                  </a:lnTo>
                  <a:cubicBezTo>
                    <a:pt x="94" y="38"/>
                    <a:pt x="94" y="68"/>
                    <a:pt x="57" y="91"/>
                  </a:cubicBezTo>
                  <a:cubicBezTo>
                    <a:pt x="61" y="113"/>
                    <a:pt x="42" y="120"/>
                    <a:pt x="30" y="135"/>
                  </a:cubicBezTo>
                  <a:cubicBezTo>
                    <a:pt x="8" y="165"/>
                    <a:pt x="35" y="210"/>
                    <a:pt x="1" y="240"/>
                  </a:cubicBezTo>
                  <a:cubicBezTo>
                    <a:pt x="12" y="248"/>
                    <a:pt x="27" y="255"/>
                    <a:pt x="38" y="266"/>
                  </a:cubicBezTo>
                  <a:cubicBezTo>
                    <a:pt x="87" y="255"/>
                    <a:pt x="116" y="213"/>
                    <a:pt x="169" y="206"/>
                  </a:cubicBezTo>
                  <a:cubicBezTo>
                    <a:pt x="187" y="206"/>
                    <a:pt x="247" y="187"/>
                    <a:pt x="251" y="139"/>
                  </a:cubicBezTo>
                  <a:cubicBezTo>
                    <a:pt x="229" y="113"/>
                    <a:pt x="255" y="87"/>
                    <a:pt x="247" y="61"/>
                  </a:cubicBezTo>
                  <a:cubicBezTo>
                    <a:pt x="240" y="42"/>
                    <a:pt x="251" y="16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6" name="Google Shape;8676;p6"/>
            <p:cNvSpPr/>
            <p:nvPr/>
          </p:nvSpPr>
          <p:spPr>
            <a:xfrm>
              <a:off x="-5392642" y="-2115755"/>
              <a:ext cx="12415" cy="12367"/>
            </a:xfrm>
            <a:custGeom>
              <a:avLst/>
              <a:gdLst/>
              <a:ahLst/>
              <a:cxnLst/>
              <a:rect l="l" t="t" r="r" b="b"/>
              <a:pathLst>
                <a:path w="260" h="259" extrusionOk="0">
                  <a:moveTo>
                    <a:pt x="109" y="1"/>
                  </a:moveTo>
                  <a:cubicBezTo>
                    <a:pt x="80" y="1"/>
                    <a:pt x="54" y="19"/>
                    <a:pt x="27" y="34"/>
                  </a:cubicBezTo>
                  <a:lnTo>
                    <a:pt x="91" y="34"/>
                  </a:lnTo>
                  <a:cubicBezTo>
                    <a:pt x="46" y="75"/>
                    <a:pt x="1" y="116"/>
                    <a:pt x="39" y="180"/>
                  </a:cubicBezTo>
                  <a:cubicBezTo>
                    <a:pt x="42" y="191"/>
                    <a:pt x="31" y="210"/>
                    <a:pt x="31" y="225"/>
                  </a:cubicBezTo>
                  <a:cubicBezTo>
                    <a:pt x="42" y="217"/>
                    <a:pt x="54" y="217"/>
                    <a:pt x="68" y="217"/>
                  </a:cubicBezTo>
                  <a:cubicBezTo>
                    <a:pt x="91" y="217"/>
                    <a:pt x="113" y="225"/>
                    <a:pt x="135" y="236"/>
                  </a:cubicBezTo>
                  <a:cubicBezTo>
                    <a:pt x="166" y="172"/>
                    <a:pt x="94" y="206"/>
                    <a:pt x="80" y="184"/>
                  </a:cubicBezTo>
                  <a:cubicBezTo>
                    <a:pt x="94" y="168"/>
                    <a:pt x="106" y="161"/>
                    <a:pt x="117" y="161"/>
                  </a:cubicBezTo>
                  <a:cubicBezTo>
                    <a:pt x="132" y="161"/>
                    <a:pt x="144" y="172"/>
                    <a:pt x="154" y="194"/>
                  </a:cubicBezTo>
                  <a:cubicBezTo>
                    <a:pt x="170" y="221"/>
                    <a:pt x="177" y="258"/>
                    <a:pt x="218" y="258"/>
                  </a:cubicBezTo>
                  <a:lnTo>
                    <a:pt x="222" y="258"/>
                  </a:lnTo>
                  <a:cubicBezTo>
                    <a:pt x="229" y="251"/>
                    <a:pt x="233" y="247"/>
                    <a:pt x="237" y="239"/>
                  </a:cubicBezTo>
                  <a:cubicBezTo>
                    <a:pt x="233" y="229"/>
                    <a:pt x="218" y="221"/>
                    <a:pt x="225" y="206"/>
                  </a:cubicBezTo>
                  <a:cubicBezTo>
                    <a:pt x="225" y="203"/>
                    <a:pt x="229" y="203"/>
                    <a:pt x="233" y="203"/>
                  </a:cubicBezTo>
                  <a:cubicBezTo>
                    <a:pt x="233" y="203"/>
                    <a:pt x="237" y="203"/>
                    <a:pt x="240" y="206"/>
                  </a:cubicBezTo>
                  <a:cubicBezTo>
                    <a:pt x="244" y="206"/>
                    <a:pt x="248" y="210"/>
                    <a:pt x="251" y="210"/>
                  </a:cubicBezTo>
                  <a:cubicBezTo>
                    <a:pt x="222" y="184"/>
                    <a:pt x="259" y="113"/>
                    <a:pt x="196" y="113"/>
                  </a:cubicBezTo>
                  <a:lnTo>
                    <a:pt x="177" y="113"/>
                  </a:lnTo>
                  <a:cubicBezTo>
                    <a:pt x="170" y="113"/>
                    <a:pt x="166" y="98"/>
                    <a:pt x="170" y="90"/>
                  </a:cubicBezTo>
                  <a:cubicBezTo>
                    <a:pt x="177" y="75"/>
                    <a:pt x="196" y="64"/>
                    <a:pt x="177" y="49"/>
                  </a:cubicBezTo>
                  <a:lnTo>
                    <a:pt x="173" y="49"/>
                  </a:lnTo>
                  <a:cubicBezTo>
                    <a:pt x="154" y="49"/>
                    <a:pt x="158" y="68"/>
                    <a:pt x="151" y="75"/>
                  </a:cubicBezTo>
                  <a:cubicBezTo>
                    <a:pt x="147" y="82"/>
                    <a:pt x="144" y="101"/>
                    <a:pt x="132" y="101"/>
                  </a:cubicBezTo>
                  <a:cubicBezTo>
                    <a:pt x="128" y="101"/>
                    <a:pt x="125" y="101"/>
                    <a:pt x="121" y="98"/>
                  </a:cubicBezTo>
                  <a:cubicBezTo>
                    <a:pt x="99" y="90"/>
                    <a:pt x="102" y="72"/>
                    <a:pt x="106" y="53"/>
                  </a:cubicBezTo>
                  <a:cubicBezTo>
                    <a:pt x="113" y="34"/>
                    <a:pt x="113" y="11"/>
                    <a:pt x="144" y="8"/>
                  </a:cubicBezTo>
                  <a:cubicBezTo>
                    <a:pt x="128" y="4"/>
                    <a:pt x="121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7" name="Google Shape;8677;p6"/>
            <p:cNvSpPr/>
            <p:nvPr/>
          </p:nvSpPr>
          <p:spPr>
            <a:xfrm>
              <a:off x="-5425637" y="-1988119"/>
              <a:ext cx="7544" cy="8452"/>
            </a:xfrm>
            <a:custGeom>
              <a:avLst/>
              <a:gdLst/>
              <a:ahLst/>
              <a:cxnLst/>
              <a:rect l="l" t="t" r="r" b="b"/>
              <a:pathLst>
                <a:path w="158" h="177" extrusionOk="0">
                  <a:moveTo>
                    <a:pt x="76" y="0"/>
                  </a:moveTo>
                  <a:cubicBezTo>
                    <a:pt x="45" y="0"/>
                    <a:pt x="8" y="68"/>
                    <a:pt x="60" y="131"/>
                  </a:cubicBezTo>
                  <a:lnTo>
                    <a:pt x="60" y="116"/>
                  </a:lnTo>
                  <a:cubicBezTo>
                    <a:pt x="60" y="109"/>
                    <a:pt x="60" y="97"/>
                    <a:pt x="72" y="97"/>
                  </a:cubicBezTo>
                  <a:lnTo>
                    <a:pt x="76" y="97"/>
                  </a:lnTo>
                  <a:cubicBezTo>
                    <a:pt x="98" y="101"/>
                    <a:pt x="112" y="116"/>
                    <a:pt x="117" y="142"/>
                  </a:cubicBezTo>
                  <a:cubicBezTo>
                    <a:pt x="117" y="150"/>
                    <a:pt x="117" y="164"/>
                    <a:pt x="102" y="164"/>
                  </a:cubicBezTo>
                  <a:lnTo>
                    <a:pt x="94" y="164"/>
                  </a:lnTo>
                  <a:cubicBezTo>
                    <a:pt x="76" y="157"/>
                    <a:pt x="64" y="146"/>
                    <a:pt x="60" y="131"/>
                  </a:cubicBezTo>
                  <a:cubicBezTo>
                    <a:pt x="34" y="116"/>
                    <a:pt x="23" y="112"/>
                    <a:pt x="19" y="112"/>
                  </a:cubicBezTo>
                  <a:lnTo>
                    <a:pt x="19" y="116"/>
                  </a:lnTo>
                  <a:cubicBezTo>
                    <a:pt x="0" y="168"/>
                    <a:pt x="38" y="176"/>
                    <a:pt x="67" y="176"/>
                  </a:cubicBezTo>
                  <a:lnTo>
                    <a:pt x="86" y="176"/>
                  </a:lnTo>
                  <a:cubicBezTo>
                    <a:pt x="117" y="176"/>
                    <a:pt x="157" y="157"/>
                    <a:pt x="128" y="105"/>
                  </a:cubicBezTo>
                  <a:cubicBezTo>
                    <a:pt x="120" y="94"/>
                    <a:pt x="131" y="71"/>
                    <a:pt x="131" y="52"/>
                  </a:cubicBezTo>
                  <a:cubicBezTo>
                    <a:pt x="128" y="19"/>
                    <a:pt x="102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8" name="Google Shape;8678;p6"/>
            <p:cNvSpPr/>
            <p:nvPr/>
          </p:nvSpPr>
          <p:spPr>
            <a:xfrm>
              <a:off x="-5606658" y="-2144166"/>
              <a:ext cx="8261" cy="7401"/>
            </a:xfrm>
            <a:custGeom>
              <a:avLst/>
              <a:gdLst/>
              <a:ahLst/>
              <a:cxnLst/>
              <a:rect l="l" t="t" r="r" b="b"/>
              <a:pathLst>
                <a:path w="173" h="155" extrusionOk="0">
                  <a:moveTo>
                    <a:pt x="76" y="1"/>
                  </a:moveTo>
                  <a:cubicBezTo>
                    <a:pt x="57" y="1"/>
                    <a:pt x="42" y="4"/>
                    <a:pt x="31" y="23"/>
                  </a:cubicBezTo>
                  <a:cubicBezTo>
                    <a:pt x="1" y="68"/>
                    <a:pt x="54" y="102"/>
                    <a:pt x="46" y="151"/>
                  </a:cubicBezTo>
                  <a:lnTo>
                    <a:pt x="46" y="154"/>
                  </a:lnTo>
                  <a:cubicBezTo>
                    <a:pt x="50" y="154"/>
                    <a:pt x="57" y="151"/>
                    <a:pt x="64" y="147"/>
                  </a:cubicBezTo>
                  <a:cubicBezTo>
                    <a:pt x="73" y="143"/>
                    <a:pt x="80" y="139"/>
                    <a:pt x="90" y="139"/>
                  </a:cubicBezTo>
                  <a:lnTo>
                    <a:pt x="128" y="139"/>
                  </a:lnTo>
                  <a:cubicBezTo>
                    <a:pt x="128" y="132"/>
                    <a:pt x="128" y="121"/>
                    <a:pt x="132" y="117"/>
                  </a:cubicBezTo>
                  <a:lnTo>
                    <a:pt x="135" y="117"/>
                  </a:lnTo>
                  <a:cubicBezTo>
                    <a:pt x="140" y="117"/>
                    <a:pt x="140" y="125"/>
                    <a:pt x="143" y="128"/>
                  </a:cubicBezTo>
                  <a:cubicBezTo>
                    <a:pt x="143" y="139"/>
                    <a:pt x="151" y="147"/>
                    <a:pt x="162" y="151"/>
                  </a:cubicBezTo>
                  <a:cubicBezTo>
                    <a:pt x="158" y="132"/>
                    <a:pt x="169" y="117"/>
                    <a:pt x="173" y="102"/>
                  </a:cubicBezTo>
                  <a:cubicBezTo>
                    <a:pt x="166" y="9"/>
                    <a:pt x="166" y="12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79" name="Google Shape;8679;p6"/>
            <p:cNvSpPr/>
            <p:nvPr/>
          </p:nvSpPr>
          <p:spPr>
            <a:xfrm>
              <a:off x="-5184834" y="-1551493"/>
              <a:ext cx="9646" cy="9264"/>
            </a:xfrm>
            <a:custGeom>
              <a:avLst/>
              <a:gdLst/>
              <a:ahLst/>
              <a:cxnLst/>
              <a:rect l="l" t="t" r="r" b="b"/>
              <a:pathLst>
                <a:path w="202" h="194" extrusionOk="0">
                  <a:moveTo>
                    <a:pt x="64" y="0"/>
                  </a:moveTo>
                  <a:cubicBezTo>
                    <a:pt x="12" y="4"/>
                    <a:pt x="4" y="45"/>
                    <a:pt x="0" y="85"/>
                  </a:cubicBezTo>
                  <a:cubicBezTo>
                    <a:pt x="19" y="82"/>
                    <a:pt x="31" y="78"/>
                    <a:pt x="41" y="78"/>
                  </a:cubicBezTo>
                  <a:cubicBezTo>
                    <a:pt x="67" y="78"/>
                    <a:pt x="67" y="93"/>
                    <a:pt x="71" y="138"/>
                  </a:cubicBezTo>
                  <a:cubicBezTo>
                    <a:pt x="75" y="157"/>
                    <a:pt x="67" y="161"/>
                    <a:pt x="57" y="161"/>
                  </a:cubicBezTo>
                  <a:lnTo>
                    <a:pt x="38" y="161"/>
                  </a:lnTo>
                  <a:cubicBezTo>
                    <a:pt x="60" y="175"/>
                    <a:pt x="83" y="194"/>
                    <a:pt x="109" y="194"/>
                  </a:cubicBezTo>
                  <a:cubicBezTo>
                    <a:pt x="120" y="194"/>
                    <a:pt x="135" y="190"/>
                    <a:pt x="146" y="179"/>
                  </a:cubicBezTo>
                  <a:cubicBezTo>
                    <a:pt x="176" y="153"/>
                    <a:pt x="202" y="119"/>
                    <a:pt x="183" y="75"/>
                  </a:cubicBezTo>
                  <a:cubicBezTo>
                    <a:pt x="169" y="37"/>
                    <a:pt x="109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0" name="Google Shape;8680;p6"/>
            <p:cNvSpPr/>
            <p:nvPr/>
          </p:nvSpPr>
          <p:spPr>
            <a:xfrm>
              <a:off x="-5184834" y="-1547769"/>
              <a:ext cx="3629" cy="3963"/>
            </a:xfrm>
            <a:custGeom>
              <a:avLst/>
              <a:gdLst/>
              <a:ahLst/>
              <a:cxnLst/>
              <a:rect l="l" t="t" r="r" b="b"/>
              <a:pathLst>
                <a:path w="76" h="83" extrusionOk="0">
                  <a:moveTo>
                    <a:pt x="41" y="0"/>
                  </a:moveTo>
                  <a:cubicBezTo>
                    <a:pt x="31" y="0"/>
                    <a:pt x="19" y="4"/>
                    <a:pt x="0" y="7"/>
                  </a:cubicBezTo>
                  <a:cubicBezTo>
                    <a:pt x="0" y="38"/>
                    <a:pt x="12" y="64"/>
                    <a:pt x="38" y="83"/>
                  </a:cubicBezTo>
                  <a:lnTo>
                    <a:pt x="57" y="83"/>
                  </a:lnTo>
                  <a:cubicBezTo>
                    <a:pt x="67" y="83"/>
                    <a:pt x="75" y="79"/>
                    <a:pt x="71" y="60"/>
                  </a:cubicBezTo>
                  <a:cubicBezTo>
                    <a:pt x="67" y="15"/>
                    <a:pt x="67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1" name="Google Shape;8681;p6"/>
            <p:cNvSpPr/>
            <p:nvPr/>
          </p:nvSpPr>
          <p:spPr>
            <a:xfrm>
              <a:off x="-5565211" y="-1815694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34" y="0"/>
                  </a:moveTo>
                  <a:cubicBezTo>
                    <a:pt x="16" y="0"/>
                    <a:pt x="4" y="7"/>
                    <a:pt x="0" y="34"/>
                  </a:cubicBezTo>
                  <a:cubicBezTo>
                    <a:pt x="19" y="68"/>
                    <a:pt x="34" y="86"/>
                    <a:pt x="52" y="86"/>
                  </a:cubicBezTo>
                  <a:cubicBezTo>
                    <a:pt x="68" y="86"/>
                    <a:pt x="86" y="71"/>
                    <a:pt x="112" y="42"/>
                  </a:cubicBezTo>
                  <a:cubicBezTo>
                    <a:pt x="97" y="30"/>
                    <a:pt x="83" y="7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2" name="Google Shape;8682;p6"/>
            <p:cNvSpPr/>
            <p:nvPr/>
          </p:nvSpPr>
          <p:spPr>
            <a:xfrm>
              <a:off x="-5555565" y="-1812304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5" y="0"/>
                  </a:moveTo>
                  <a:cubicBezTo>
                    <a:pt x="12" y="30"/>
                    <a:pt x="15" y="49"/>
                    <a:pt x="0" y="71"/>
                  </a:cubicBezTo>
                  <a:lnTo>
                    <a:pt x="34" y="71"/>
                  </a:lnTo>
                  <a:cubicBezTo>
                    <a:pt x="45" y="71"/>
                    <a:pt x="57" y="67"/>
                    <a:pt x="60" y="52"/>
                  </a:cubicBezTo>
                  <a:cubicBezTo>
                    <a:pt x="64" y="23"/>
                    <a:pt x="30" y="23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3" name="Google Shape;8683;p6"/>
            <p:cNvSpPr/>
            <p:nvPr/>
          </p:nvSpPr>
          <p:spPr>
            <a:xfrm>
              <a:off x="-5220360" y="-1753428"/>
              <a:ext cx="8070" cy="10601"/>
            </a:xfrm>
            <a:custGeom>
              <a:avLst/>
              <a:gdLst/>
              <a:ahLst/>
              <a:cxnLst/>
              <a:rect l="l" t="t" r="r" b="b"/>
              <a:pathLst>
                <a:path w="169" h="222" extrusionOk="0">
                  <a:moveTo>
                    <a:pt x="75" y="1"/>
                  </a:moveTo>
                  <a:cubicBezTo>
                    <a:pt x="64" y="1"/>
                    <a:pt x="52" y="8"/>
                    <a:pt x="38" y="23"/>
                  </a:cubicBezTo>
                  <a:cubicBezTo>
                    <a:pt x="26" y="30"/>
                    <a:pt x="16" y="38"/>
                    <a:pt x="0" y="38"/>
                  </a:cubicBezTo>
                  <a:cubicBezTo>
                    <a:pt x="79" y="72"/>
                    <a:pt x="86" y="75"/>
                    <a:pt x="52" y="154"/>
                  </a:cubicBezTo>
                  <a:cubicBezTo>
                    <a:pt x="38" y="184"/>
                    <a:pt x="79" y="187"/>
                    <a:pt x="60" y="214"/>
                  </a:cubicBezTo>
                  <a:cubicBezTo>
                    <a:pt x="60" y="218"/>
                    <a:pt x="68" y="221"/>
                    <a:pt x="75" y="221"/>
                  </a:cubicBezTo>
                  <a:lnTo>
                    <a:pt x="120" y="221"/>
                  </a:lnTo>
                  <a:cubicBezTo>
                    <a:pt x="150" y="221"/>
                    <a:pt x="169" y="210"/>
                    <a:pt x="169" y="173"/>
                  </a:cubicBezTo>
                  <a:cubicBezTo>
                    <a:pt x="169" y="120"/>
                    <a:pt x="157" y="80"/>
                    <a:pt x="120" y="38"/>
                  </a:cubicBezTo>
                  <a:cubicBezTo>
                    <a:pt x="105" y="12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4" name="Google Shape;8684;p6"/>
            <p:cNvSpPr/>
            <p:nvPr/>
          </p:nvSpPr>
          <p:spPr>
            <a:xfrm>
              <a:off x="-5222175" y="-1757153"/>
              <a:ext cx="2196" cy="2531"/>
            </a:xfrm>
            <a:custGeom>
              <a:avLst/>
              <a:gdLst/>
              <a:ahLst/>
              <a:cxnLst/>
              <a:rect l="l" t="t" r="r" b="b"/>
              <a:pathLst>
                <a:path w="46" h="53" extrusionOk="0">
                  <a:moveTo>
                    <a:pt x="19" y="1"/>
                  </a:moveTo>
                  <a:cubicBezTo>
                    <a:pt x="9" y="4"/>
                    <a:pt x="1" y="11"/>
                    <a:pt x="1" y="23"/>
                  </a:cubicBezTo>
                  <a:cubicBezTo>
                    <a:pt x="1" y="38"/>
                    <a:pt x="5" y="49"/>
                    <a:pt x="19" y="53"/>
                  </a:cubicBezTo>
                  <a:lnTo>
                    <a:pt x="23" y="53"/>
                  </a:lnTo>
                  <a:cubicBezTo>
                    <a:pt x="38" y="53"/>
                    <a:pt x="46" y="46"/>
                    <a:pt x="42" y="30"/>
                  </a:cubicBezTo>
                  <a:cubicBezTo>
                    <a:pt x="38" y="19"/>
                    <a:pt x="35" y="4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5" name="Google Shape;8685;p6"/>
            <p:cNvSpPr/>
            <p:nvPr/>
          </p:nvSpPr>
          <p:spPr>
            <a:xfrm>
              <a:off x="-5441729" y="-2229114"/>
              <a:ext cx="4536" cy="4679"/>
            </a:xfrm>
            <a:custGeom>
              <a:avLst/>
              <a:gdLst/>
              <a:ahLst/>
              <a:cxnLst/>
              <a:rect l="l" t="t" r="r" b="b"/>
              <a:pathLst>
                <a:path w="95" h="98" extrusionOk="0">
                  <a:moveTo>
                    <a:pt x="57" y="1"/>
                  </a:moveTo>
                  <a:cubicBezTo>
                    <a:pt x="50" y="1"/>
                    <a:pt x="42" y="4"/>
                    <a:pt x="31" y="8"/>
                  </a:cubicBezTo>
                  <a:cubicBezTo>
                    <a:pt x="16" y="20"/>
                    <a:pt x="1" y="27"/>
                    <a:pt x="1" y="49"/>
                  </a:cubicBezTo>
                  <a:cubicBezTo>
                    <a:pt x="5" y="83"/>
                    <a:pt x="20" y="98"/>
                    <a:pt x="50" y="98"/>
                  </a:cubicBezTo>
                  <a:cubicBezTo>
                    <a:pt x="50" y="98"/>
                    <a:pt x="54" y="98"/>
                    <a:pt x="54" y="94"/>
                  </a:cubicBezTo>
                  <a:cubicBezTo>
                    <a:pt x="12" y="38"/>
                    <a:pt x="76" y="49"/>
                    <a:pt x="95" y="30"/>
                  </a:cubicBezTo>
                  <a:cubicBezTo>
                    <a:pt x="87" y="12"/>
                    <a:pt x="73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6" name="Google Shape;8686;p6"/>
            <p:cNvSpPr/>
            <p:nvPr/>
          </p:nvSpPr>
          <p:spPr>
            <a:xfrm>
              <a:off x="-5441156" y="-2227681"/>
              <a:ext cx="5205" cy="3629"/>
            </a:xfrm>
            <a:custGeom>
              <a:avLst/>
              <a:gdLst/>
              <a:ahLst/>
              <a:cxnLst/>
              <a:rect l="l" t="t" r="r" b="b"/>
              <a:pathLst>
                <a:path w="109" h="76" extrusionOk="0">
                  <a:moveTo>
                    <a:pt x="83" y="0"/>
                  </a:moveTo>
                  <a:cubicBezTo>
                    <a:pt x="64" y="19"/>
                    <a:pt x="0" y="8"/>
                    <a:pt x="42" y="64"/>
                  </a:cubicBezTo>
                  <a:cubicBezTo>
                    <a:pt x="52" y="71"/>
                    <a:pt x="61" y="76"/>
                    <a:pt x="71" y="76"/>
                  </a:cubicBezTo>
                  <a:cubicBezTo>
                    <a:pt x="78" y="76"/>
                    <a:pt x="87" y="71"/>
                    <a:pt x="94" y="60"/>
                  </a:cubicBezTo>
                  <a:cubicBezTo>
                    <a:pt x="109" y="38"/>
                    <a:pt x="94" y="19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7" name="Google Shape;8687;p6"/>
            <p:cNvSpPr/>
            <p:nvPr/>
          </p:nvSpPr>
          <p:spPr>
            <a:xfrm>
              <a:off x="-5236070" y="-1971359"/>
              <a:ext cx="8070" cy="12940"/>
            </a:xfrm>
            <a:custGeom>
              <a:avLst/>
              <a:gdLst/>
              <a:ahLst/>
              <a:cxnLst/>
              <a:rect l="l" t="t" r="r" b="b"/>
              <a:pathLst>
                <a:path w="169" h="271" extrusionOk="0">
                  <a:moveTo>
                    <a:pt x="31" y="1"/>
                  </a:moveTo>
                  <a:lnTo>
                    <a:pt x="31" y="1"/>
                  </a:lnTo>
                  <a:cubicBezTo>
                    <a:pt x="19" y="38"/>
                    <a:pt x="64" y="38"/>
                    <a:pt x="57" y="72"/>
                  </a:cubicBezTo>
                  <a:lnTo>
                    <a:pt x="45" y="72"/>
                  </a:lnTo>
                  <a:cubicBezTo>
                    <a:pt x="19" y="72"/>
                    <a:pt x="0" y="83"/>
                    <a:pt x="0" y="120"/>
                  </a:cubicBezTo>
                  <a:cubicBezTo>
                    <a:pt x="41" y="169"/>
                    <a:pt x="72" y="229"/>
                    <a:pt x="124" y="270"/>
                  </a:cubicBezTo>
                  <a:cubicBezTo>
                    <a:pt x="127" y="258"/>
                    <a:pt x="127" y="243"/>
                    <a:pt x="131" y="232"/>
                  </a:cubicBezTo>
                  <a:cubicBezTo>
                    <a:pt x="169" y="184"/>
                    <a:pt x="98" y="139"/>
                    <a:pt x="135" y="91"/>
                  </a:cubicBezTo>
                  <a:cubicBezTo>
                    <a:pt x="90" y="83"/>
                    <a:pt x="90" y="57"/>
                    <a:pt x="117" y="23"/>
                  </a:cubicBezTo>
                  <a:cubicBezTo>
                    <a:pt x="105" y="19"/>
                    <a:pt x="94" y="19"/>
                    <a:pt x="83" y="19"/>
                  </a:cubicBezTo>
                  <a:cubicBezTo>
                    <a:pt x="81" y="19"/>
                    <a:pt x="78" y="19"/>
                    <a:pt x="76" y="19"/>
                  </a:cubicBezTo>
                  <a:cubicBezTo>
                    <a:pt x="59" y="19"/>
                    <a:pt x="43" y="18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8" name="Google Shape;8688;p6"/>
            <p:cNvSpPr/>
            <p:nvPr/>
          </p:nvSpPr>
          <p:spPr>
            <a:xfrm>
              <a:off x="-5243758" y="-1967587"/>
              <a:ext cx="7736" cy="4632"/>
            </a:xfrm>
            <a:custGeom>
              <a:avLst/>
              <a:gdLst/>
              <a:ahLst/>
              <a:cxnLst/>
              <a:rect l="l" t="t" r="r" b="b"/>
              <a:pathLst>
                <a:path w="162" h="97" extrusionOk="0">
                  <a:moveTo>
                    <a:pt x="42" y="0"/>
                  </a:moveTo>
                  <a:cubicBezTo>
                    <a:pt x="31" y="0"/>
                    <a:pt x="16" y="7"/>
                    <a:pt x="0" y="7"/>
                  </a:cubicBezTo>
                  <a:lnTo>
                    <a:pt x="0" y="22"/>
                  </a:lnTo>
                  <a:cubicBezTo>
                    <a:pt x="49" y="34"/>
                    <a:pt x="23" y="67"/>
                    <a:pt x="9" y="97"/>
                  </a:cubicBezTo>
                  <a:cubicBezTo>
                    <a:pt x="16" y="97"/>
                    <a:pt x="22" y="96"/>
                    <a:pt x="29" y="96"/>
                  </a:cubicBezTo>
                  <a:cubicBezTo>
                    <a:pt x="40" y="96"/>
                    <a:pt x="51" y="97"/>
                    <a:pt x="62" y="97"/>
                  </a:cubicBezTo>
                  <a:cubicBezTo>
                    <a:pt x="104" y="97"/>
                    <a:pt x="140" y="92"/>
                    <a:pt x="161" y="41"/>
                  </a:cubicBezTo>
                  <a:lnTo>
                    <a:pt x="157" y="41"/>
                  </a:lnTo>
                  <a:cubicBezTo>
                    <a:pt x="150" y="41"/>
                    <a:pt x="143" y="41"/>
                    <a:pt x="135" y="45"/>
                  </a:cubicBezTo>
                  <a:cubicBezTo>
                    <a:pt x="124" y="45"/>
                    <a:pt x="116" y="48"/>
                    <a:pt x="109" y="48"/>
                  </a:cubicBezTo>
                  <a:cubicBezTo>
                    <a:pt x="94" y="48"/>
                    <a:pt x="83" y="41"/>
                    <a:pt x="76" y="26"/>
                  </a:cubicBezTo>
                  <a:cubicBezTo>
                    <a:pt x="68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89" name="Google Shape;8689;p6"/>
            <p:cNvSpPr/>
            <p:nvPr/>
          </p:nvSpPr>
          <p:spPr>
            <a:xfrm>
              <a:off x="-5230197" y="-1960997"/>
              <a:ext cx="4011" cy="3963"/>
            </a:xfrm>
            <a:custGeom>
              <a:avLst/>
              <a:gdLst/>
              <a:ahLst/>
              <a:cxnLst/>
              <a:rect l="l" t="t" r="r" b="b"/>
              <a:pathLst>
                <a:path w="84" h="83" extrusionOk="0">
                  <a:moveTo>
                    <a:pt x="72" y="0"/>
                  </a:moveTo>
                  <a:cubicBezTo>
                    <a:pt x="53" y="0"/>
                    <a:pt x="46" y="12"/>
                    <a:pt x="39" y="26"/>
                  </a:cubicBezTo>
                  <a:cubicBezTo>
                    <a:pt x="27" y="41"/>
                    <a:pt x="20" y="53"/>
                    <a:pt x="1" y="53"/>
                  </a:cubicBezTo>
                  <a:cubicBezTo>
                    <a:pt x="8" y="71"/>
                    <a:pt x="23" y="83"/>
                    <a:pt x="46" y="83"/>
                  </a:cubicBezTo>
                  <a:lnTo>
                    <a:pt x="49" y="83"/>
                  </a:lnTo>
                  <a:cubicBezTo>
                    <a:pt x="83" y="64"/>
                    <a:pt x="83" y="31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0" name="Google Shape;8690;p6"/>
            <p:cNvSpPr/>
            <p:nvPr/>
          </p:nvSpPr>
          <p:spPr>
            <a:xfrm>
              <a:off x="-5336202" y="-1625219"/>
              <a:ext cx="9120" cy="6303"/>
            </a:xfrm>
            <a:custGeom>
              <a:avLst/>
              <a:gdLst/>
              <a:ahLst/>
              <a:cxnLst/>
              <a:rect l="l" t="t" r="r" b="b"/>
              <a:pathLst>
                <a:path w="191" h="132" extrusionOk="0">
                  <a:moveTo>
                    <a:pt x="161" y="0"/>
                  </a:moveTo>
                  <a:cubicBezTo>
                    <a:pt x="150" y="7"/>
                    <a:pt x="135" y="7"/>
                    <a:pt x="120" y="7"/>
                  </a:cubicBezTo>
                  <a:cubicBezTo>
                    <a:pt x="109" y="7"/>
                    <a:pt x="97" y="7"/>
                    <a:pt x="87" y="4"/>
                  </a:cubicBezTo>
                  <a:lnTo>
                    <a:pt x="52" y="4"/>
                  </a:lnTo>
                  <a:cubicBezTo>
                    <a:pt x="42" y="4"/>
                    <a:pt x="30" y="4"/>
                    <a:pt x="19" y="7"/>
                  </a:cubicBezTo>
                  <a:cubicBezTo>
                    <a:pt x="0" y="19"/>
                    <a:pt x="4" y="41"/>
                    <a:pt x="8" y="56"/>
                  </a:cubicBezTo>
                  <a:cubicBezTo>
                    <a:pt x="8" y="90"/>
                    <a:pt x="8" y="131"/>
                    <a:pt x="56" y="131"/>
                  </a:cubicBezTo>
                  <a:lnTo>
                    <a:pt x="78" y="131"/>
                  </a:lnTo>
                  <a:cubicBezTo>
                    <a:pt x="113" y="131"/>
                    <a:pt x="142" y="123"/>
                    <a:pt x="146" y="75"/>
                  </a:cubicBezTo>
                  <a:cubicBezTo>
                    <a:pt x="146" y="64"/>
                    <a:pt x="154" y="52"/>
                    <a:pt x="165" y="45"/>
                  </a:cubicBezTo>
                  <a:cubicBezTo>
                    <a:pt x="176" y="37"/>
                    <a:pt x="191" y="30"/>
                    <a:pt x="187" y="14"/>
                  </a:cubicBezTo>
                  <a:cubicBezTo>
                    <a:pt x="183" y="7"/>
                    <a:pt x="176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1" name="Google Shape;8691;p6"/>
            <p:cNvSpPr/>
            <p:nvPr/>
          </p:nvSpPr>
          <p:spPr>
            <a:xfrm>
              <a:off x="-5252162" y="-2024362"/>
              <a:ext cx="16521" cy="10028"/>
            </a:xfrm>
            <a:custGeom>
              <a:avLst/>
              <a:gdLst/>
              <a:ahLst/>
              <a:cxnLst/>
              <a:rect l="l" t="t" r="r" b="b"/>
              <a:pathLst>
                <a:path w="346" h="210" extrusionOk="0">
                  <a:moveTo>
                    <a:pt x="124" y="124"/>
                  </a:moveTo>
                  <a:cubicBezTo>
                    <a:pt x="143" y="124"/>
                    <a:pt x="158" y="131"/>
                    <a:pt x="173" y="142"/>
                  </a:cubicBezTo>
                  <a:lnTo>
                    <a:pt x="173" y="147"/>
                  </a:lnTo>
                  <a:cubicBezTo>
                    <a:pt x="158" y="154"/>
                    <a:pt x="143" y="164"/>
                    <a:pt x="128" y="164"/>
                  </a:cubicBezTo>
                  <a:cubicBezTo>
                    <a:pt x="117" y="164"/>
                    <a:pt x="109" y="161"/>
                    <a:pt x="98" y="150"/>
                  </a:cubicBezTo>
                  <a:cubicBezTo>
                    <a:pt x="98" y="147"/>
                    <a:pt x="98" y="131"/>
                    <a:pt x="102" y="131"/>
                  </a:cubicBezTo>
                  <a:cubicBezTo>
                    <a:pt x="109" y="128"/>
                    <a:pt x="117" y="124"/>
                    <a:pt x="124" y="124"/>
                  </a:cubicBezTo>
                  <a:close/>
                  <a:moveTo>
                    <a:pt x="61" y="0"/>
                  </a:moveTo>
                  <a:cubicBezTo>
                    <a:pt x="57" y="0"/>
                    <a:pt x="54" y="4"/>
                    <a:pt x="46" y="12"/>
                  </a:cubicBezTo>
                  <a:cubicBezTo>
                    <a:pt x="35" y="23"/>
                    <a:pt x="5" y="34"/>
                    <a:pt x="23" y="60"/>
                  </a:cubicBezTo>
                  <a:lnTo>
                    <a:pt x="23" y="64"/>
                  </a:lnTo>
                  <a:cubicBezTo>
                    <a:pt x="1" y="128"/>
                    <a:pt x="57" y="157"/>
                    <a:pt x="83" y="199"/>
                  </a:cubicBezTo>
                  <a:cubicBezTo>
                    <a:pt x="121" y="191"/>
                    <a:pt x="173" y="209"/>
                    <a:pt x="176" y="147"/>
                  </a:cubicBezTo>
                  <a:lnTo>
                    <a:pt x="176" y="142"/>
                  </a:lnTo>
                  <a:cubicBezTo>
                    <a:pt x="188" y="142"/>
                    <a:pt x="203" y="142"/>
                    <a:pt x="214" y="138"/>
                  </a:cubicBezTo>
                  <a:cubicBezTo>
                    <a:pt x="229" y="131"/>
                    <a:pt x="240" y="124"/>
                    <a:pt x="247" y="124"/>
                  </a:cubicBezTo>
                  <a:cubicBezTo>
                    <a:pt x="259" y="124"/>
                    <a:pt x="263" y="135"/>
                    <a:pt x="263" y="169"/>
                  </a:cubicBezTo>
                  <a:cubicBezTo>
                    <a:pt x="259" y="199"/>
                    <a:pt x="266" y="206"/>
                    <a:pt x="278" y="206"/>
                  </a:cubicBezTo>
                  <a:cubicBezTo>
                    <a:pt x="285" y="206"/>
                    <a:pt x="297" y="202"/>
                    <a:pt x="304" y="199"/>
                  </a:cubicBezTo>
                  <a:cubicBezTo>
                    <a:pt x="315" y="199"/>
                    <a:pt x="323" y="195"/>
                    <a:pt x="330" y="195"/>
                  </a:cubicBezTo>
                  <a:lnTo>
                    <a:pt x="337" y="195"/>
                  </a:lnTo>
                  <a:cubicBezTo>
                    <a:pt x="345" y="154"/>
                    <a:pt x="292" y="142"/>
                    <a:pt x="300" y="102"/>
                  </a:cubicBezTo>
                  <a:cubicBezTo>
                    <a:pt x="263" y="94"/>
                    <a:pt x="211" y="102"/>
                    <a:pt x="233" y="34"/>
                  </a:cubicBezTo>
                  <a:cubicBezTo>
                    <a:pt x="237" y="30"/>
                    <a:pt x="225" y="30"/>
                    <a:pt x="214" y="30"/>
                  </a:cubicBezTo>
                  <a:lnTo>
                    <a:pt x="199" y="30"/>
                  </a:lnTo>
                  <a:cubicBezTo>
                    <a:pt x="176" y="60"/>
                    <a:pt x="166" y="75"/>
                    <a:pt x="154" y="75"/>
                  </a:cubicBezTo>
                  <a:cubicBezTo>
                    <a:pt x="143" y="75"/>
                    <a:pt x="132" y="64"/>
                    <a:pt x="109" y="38"/>
                  </a:cubicBezTo>
                  <a:cubicBezTo>
                    <a:pt x="102" y="30"/>
                    <a:pt x="98" y="26"/>
                    <a:pt x="90" y="23"/>
                  </a:cubicBezTo>
                  <a:cubicBezTo>
                    <a:pt x="83" y="16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2" name="Google Shape;8692;p6"/>
            <p:cNvSpPr/>
            <p:nvPr/>
          </p:nvSpPr>
          <p:spPr>
            <a:xfrm>
              <a:off x="-5242707" y="-2032957"/>
              <a:ext cx="9550" cy="10935"/>
            </a:xfrm>
            <a:custGeom>
              <a:avLst/>
              <a:gdLst/>
              <a:ahLst/>
              <a:cxnLst/>
              <a:rect l="l" t="t" r="r" b="b"/>
              <a:pathLst>
                <a:path w="200" h="229" extrusionOk="0">
                  <a:moveTo>
                    <a:pt x="35" y="1"/>
                  </a:moveTo>
                  <a:cubicBezTo>
                    <a:pt x="5" y="4"/>
                    <a:pt x="1" y="20"/>
                    <a:pt x="1" y="46"/>
                  </a:cubicBezTo>
                  <a:cubicBezTo>
                    <a:pt x="5" y="102"/>
                    <a:pt x="16" y="151"/>
                    <a:pt x="61" y="192"/>
                  </a:cubicBezTo>
                  <a:cubicBezTo>
                    <a:pt x="65" y="210"/>
                    <a:pt x="72" y="229"/>
                    <a:pt x="87" y="229"/>
                  </a:cubicBezTo>
                  <a:cubicBezTo>
                    <a:pt x="94" y="229"/>
                    <a:pt x="102" y="225"/>
                    <a:pt x="113" y="218"/>
                  </a:cubicBezTo>
                  <a:cubicBezTo>
                    <a:pt x="94" y="196"/>
                    <a:pt x="76" y="173"/>
                    <a:pt x="65" y="147"/>
                  </a:cubicBezTo>
                  <a:cubicBezTo>
                    <a:pt x="54" y="128"/>
                    <a:pt x="54" y="106"/>
                    <a:pt x="76" y="91"/>
                  </a:cubicBezTo>
                  <a:cubicBezTo>
                    <a:pt x="87" y="83"/>
                    <a:pt x="99" y="75"/>
                    <a:pt x="109" y="75"/>
                  </a:cubicBezTo>
                  <a:cubicBezTo>
                    <a:pt x="121" y="75"/>
                    <a:pt x="128" y="80"/>
                    <a:pt x="135" y="94"/>
                  </a:cubicBezTo>
                  <a:cubicBezTo>
                    <a:pt x="151" y="113"/>
                    <a:pt x="170" y="132"/>
                    <a:pt x="196" y="132"/>
                  </a:cubicBezTo>
                  <a:lnTo>
                    <a:pt x="199" y="132"/>
                  </a:lnTo>
                  <a:cubicBezTo>
                    <a:pt x="180" y="57"/>
                    <a:pt x="109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3" name="Google Shape;8693;p6"/>
            <p:cNvSpPr/>
            <p:nvPr/>
          </p:nvSpPr>
          <p:spPr>
            <a:xfrm>
              <a:off x="-5242707" y="-2024553"/>
              <a:ext cx="10792" cy="5062"/>
            </a:xfrm>
            <a:custGeom>
              <a:avLst/>
              <a:gdLst/>
              <a:ahLst/>
              <a:cxnLst/>
              <a:rect l="l" t="t" r="r" b="b"/>
              <a:pathLst>
                <a:path w="226" h="106" extrusionOk="0">
                  <a:moveTo>
                    <a:pt x="222" y="1"/>
                  </a:moveTo>
                  <a:cubicBezTo>
                    <a:pt x="211" y="1"/>
                    <a:pt x="203" y="8"/>
                    <a:pt x="196" y="11"/>
                  </a:cubicBezTo>
                  <a:cubicBezTo>
                    <a:pt x="188" y="16"/>
                    <a:pt x="184" y="23"/>
                    <a:pt x="173" y="23"/>
                  </a:cubicBezTo>
                  <a:lnTo>
                    <a:pt x="170" y="23"/>
                  </a:lnTo>
                  <a:cubicBezTo>
                    <a:pt x="144" y="23"/>
                    <a:pt x="151" y="56"/>
                    <a:pt x="135" y="64"/>
                  </a:cubicBezTo>
                  <a:cubicBezTo>
                    <a:pt x="132" y="64"/>
                    <a:pt x="128" y="68"/>
                    <a:pt x="125" y="68"/>
                  </a:cubicBezTo>
                  <a:cubicBezTo>
                    <a:pt x="117" y="68"/>
                    <a:pt x="117" y="53"/>
                    <a:pt x="113" y="42"/>
                  </a:cubicBezTo>
                  <a:cubicBezTo>
                    <a:pt x="102" y="49"/>
                    <a:pt x="94" y="53"/>
                    <a:pt x="87" y="53"/>
                  </a:cubicBezTo>
                  <a:cubicBezTo>
                    <a:pt x="72" y="53"/>
                    <a:pt x="65" y="34"/>
                    <a:pt x="61" y="16"/>
                  </a:cubicBezTo>
                  <a:cubicBezTo>
                    <a:pt x="61" y="16"/>
                    <a:pt x="57" y="20"/>
                    <a:pt x="54" y="20"/>
                  </a:cubicBezTo>
                  <a:cubicBezTo>
                    <a:pt x="46" y="20"/>
                    <a:pt x="42" y="16"/>
                    <a:pt x="35" y="11"/>
                  </a:cubicBezTo>
                  <a:cubicBezTo>
                    <a:pt x="27" y="11"/>
                    <a:pt x="23" y="8"/>
                    <a:pt x="16" y="8"/>
                  </a:cubicBezTo>
                  <a:cubicBezTo>
                    <a:pt x="9" y="8"/>
                    <a:pt x="1" y="16"/>
                    <a:pt x="1" y="34"/>
                  </a:cubicBezTo>
                  <a:lnTo>
                    <a:pt x="16" y="34"/>
                  </a:lnTo>
                  <a:cubicBezTo>
                    <a:pt x="27" y="34"/>
                    <a:pt x="39" y="34"/>
                    <a:pt x="35" y="38"/>
                  </a:cubicBezTo>
                  <a:cubicBezTo>
                    <a:pt x="13" y="106"/>
                    <a:pt x="65" y="98"/>
                    <a:pt x="102" y="106"/>
                  </a:cubicBezTo>
                  <a:lnTo>
                    <a:pt x="113" y="106"/>
                  </a:lnTo>
                  <a:cubicBezTo>
                    <a:pt x="177" y="106"/>
                    <a:pt x="196" y="53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4" name="Google Shape;8694;p6"/>
            <p:cNvSpPr/>
            <p:nvPr/>
          </p:nvSpPr>
          <p:spPr>
            <a:xfrm>
              <a:off x="-5459540" y="-1900116"/>
              <a:ext cx="13083" cy="11794"/>
            </a:xfrm>
            <a:custGeom>
              <a:avLst/>
              <a:gdLst/>
              <a:ahLst/>
              <a:cxnLst/>
              <a:rect l="l" t="t" r="r" b="b"/>
              <a:pathLst>
                <a:path w="274" h="247" extrusionOk="0">
                  <a:moveTo>
                    <a:pt x="97" y="0"/>
                  </a:moveTo>
                  <a:cubicBezTo>
                    <a:pt x="75" y="0"/>
                    <a:pt x="60" y="22"/>
                    <a:pt x="45" y="67"/>
                  </a:cubicBezTo>
                  <a:cubicBezTo>
                    <a:pt x="68" y="38"/>
                    <a:pt x="87" y="30"/>
                    <a:pt x="105" y="30"/>
                  </a:cubicBezTo>
                  <a:cubicBezTo>
                    <a:pt x="139" y="30"/>
                    <a:pt x="172" y="60"/>
                    <a:pt x="206" y="71"/>
                  </a:cubicBezTo>
                  <a:cubicBezTo>
                    <a:pt x="236" y="83"/>
                    <a:pt x="244" y="105"/>
                    <a:pt x="244" y="131"/>
                  </a:cubicBezTo>
                  <a:cubicBezTo>
                    <a:pt x="244" y="164"/>
                    <a:pt x="247" y="198"/>
                    <a:pt x="199" y="202"/>
                  </a:cubicBezTo>
                  <a:lnTo>
                    <a:pt x="184" y="202"/>
                  </a:lnTo>
                  <a:cubicBezTo>
                    <a:pt x="172" y="205"/>
                    <a:pt x="165" y="205"/>
                    <a:pt x="154" y="205"/>
                  </a:cubicBezTo>
                  <a:cubicBezTo>
                    <a:pt x="116" y="205"/>
                    <a:pt x="94" y="176"/>
                    <a:pt x="68" y="146"/>
                  </a:cubicBezTo>
                  <a:cubicBezTo>
                    <a:pt x="68" y="142"/>
                    <a:pt x="64" y="135"/>
                    <a:pt x="64" y="131"/>
                  </a:cubicBezTo>
                  <a:cubicBezTo>
                    <a:pt x="42" y="116"/>
                    <a:pt x="49" y="90"/>
                    <a:pt x="45" y="67"/>
                  </a:cubicBezTo>
                  <a:lnTo>
                    <a:pt x="45" y="67"/>
                  </a:lnTo>
                  <a:cubicBezTo>
                    <a:pt x="30" y="112"/>
                    <a:pt x="1" y="161"/>
                    <a:pt x="56" y="187"/>
                  </a:cubicBezTo>
                  <a:cubicBezTo>
                    <a:pt x="79" y="202"/>
                    <a:pt x="101" y="221"/>
                    <a:pt x="127" y="228"/>
                  </a:cubicBezTo>
                  <a:cubicBezTo>
                    <a:pt x="146" y="236"/>
                    <a:pt x="165" y="247"/>
                    <a:pt x="187" y="247"/>
                  </a:cubicBezTo>
                  <a:cubicBezTo>
                    <a:pt x="199" y="247"/>
                    <a:pt x="210" y="243"/>
                    <a:pt x="221" y="231"/>
                  </a:cubicBezTo>
                  <a:cubicBezTo>
                    <a:pt x="262" y="191"/>
                    <a:pt x="273" y="142"/>
                    <a:pt x="270" y="90"/>
                  </a:cubicBezTo>
                  <a:cubicBezTo>
                    <a:pt x="270" y="45"/>
                    <a:pt x="232" y="52"/>
                    <a:pt x="206" y="45"/>
                  </a:cubicBezTo>
                  <a:cubicBezTo>
                    <a:pt x="184" y="38"/>
                    <a:pt x="165" y="26"/>
                    <a:pt x="142" y="15"/>
                  </a:cubicBezTo>
                  <a:cubicBezTo>
                    <a:pt x="123" y="7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5" name="Google Shape;8695;p6"/>
            <p:cNvSpPr/>
            <p:nvPr/>
          </p:nvSpPr>
          <p:spPr>
            <a:xfrm>
              <a:off x="-5462071" y="-1948009"/>
              <a:ext cx="7210" cy="7401"/>
            </a:xfrm>
            <a:custGeom>
              <a:avLst/>
              <a:gdLst/>
              <a:ahLst/>
              <a:cxnLst/>
              <a:rect l="l" t="t" r="r" b="b"/>
              <a:pathLst>
                <a:path w="151" h="155" extrusionOk="0">
                  <a:moveTo>
                    <a:pt x="61" y="1"/>
                  </a:moveTo>
                  <a:cubicBezTo>
                    <a:pt x="23" y="1"/>
                    <a:pt x="9" y="20"/>
                    <a:pt x="5" y="54"/>
                  </a:cubicBezTo>
                  <a:cubicBezTo>
                    <a:pt x="1" y="99"/>
                    <a:pt x="42" y="154"/>
                    <a:pt x="83" y="154"/>
                  </a:cubicBezTo>
                  <a:cubicBezTo>
                    <a:pt x="98" y="154"/>
                    <a:pt x="109" y="140"/>
                    <a:pt x="121" y="128"/>
                  </a:cubicBezTo>
                  <a:cubicBezTo>
                    <a:pt x="132" y="83"/>
                    <a:pt x="150" y="39"/>
                    <a:pt x="95" y="5"/>
                  </a:cubicBezTo>
                  <a:cubicBezTo>
                    <a:pt x="83" y="5"/>
                    <a:pt x="7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6" name="Google Shape;8696;p6"/>
            <p:cNvSpPr/>
            <p:nvPr/>
          </p:nvSpPr>
          <p:spPr>
            <a:xfrm>
              <a:off x="-5462930" y="-1949251"/>
              <a:ext cx="7163" cy="11317"/>
            </a:xfrm>
            <a:custGeom>
              <a:avLst/>
              <a:gdLst/>
              <a:ahLst/>
              <a:cxnLst/>
              <a:rect l="l" t="t" r="r" b="b"/>
              <a:pathLst>
                <a:path w="150" h="237" extrusionOk="0">
                  <a:moveTo>
                    <a:pt x="72" y="1"/>
                  </a:moveTo>
                  <a:cubicBezTo>
                    <a:pt x="63" y="1"/>
                    <a:pt x="56" y="1"/>
                    <a:pt x="49" y="4"/>
                  </a:cubicBezTo>
                  <a:cubicBezTo>
                    <a:pt x="23" y="16"/>
                    <a:pt x="8" y="39"/>
                    <a:pt x="4" y="68"/>
                  </a:cubicBezTo>
                  <a:cubicBezTo>
                    <a:pt x="1" y="135"/>
                    <a:pt x="37" y="180"/>
                    <a:pt x="79" y="225"/>
                  </a:cubicBezTo>
                  <a:cubicBezTo>
                    <a:pt x="86" y="233"/>
                    <a:pt x="90" y="237"/>
                    <a:pt x="98" y="237"/>
                  </a:cubicBezTo>
                  <a:cubicBezTo>
                    <a:pt x="113" y="237"/>
                    <a:pt x="124" y="225"/>
                    <a:pt x="131" y="214"/>
                  </a:cubicBezTo>
                  <a:cubicBezTo>
                    <a:pt x="150" y="199"/>
                    <a:pt x="139" y="177"/>
                    <a:pt x="139" y="154"/>
                  </a:cubicBezTo>
                  <a:lnTo>
                    <a:pt x="139" y="154"/>
                  </a:lnTo>
                  <a:cubicBezTo>
                    <a:pt x="127" y="166"/>
                    <a:pt x="116" y="180"/>
                    <a:pt x="101" y="180"/>
                  </a:cubicBezTo>
                  <a:cubicBezTo>
                    <a:pt x="60" y="180"/>
                    <a:pt x="19" y="125"/>
                    <a:pt x="23" y="80"/>
                  </a:cubicBezTo>
                  <a:cubicBezTo>
                    <a:pt x="27" y="46"/>
                    <a:pt x="41" y="27"/>
                    <a:pt x="79" y="27"/>
                  </a:cubicBezTo>
                  <a:cubicBezTo>
                    <a:pt x="90" y="27"/>
                    <a:pt x="101" y="31"/>
                    <a:pt x="113" y="31"/>
                  </a:cubicBezTo>
                  <a:cubicBezTo>
                    <a:pt x="105" y="13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7" name="Google Shape;8697;p6"/>
            <p:cNvSpPr/>
            <p:nvPr/>
          </p:nvSpPr>
          <p:spPr>
            <a:xfrm>
              <a:off x="-5688406" y="-2014573"/>
              <a:ext cx="9884" cy="9502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136" y="1"/>
                  </a:moveTo>
                  <a:cubicBezTo>
                    <a:pt x="125" y="1"/>
                    <a:pt x="113" y="4"/>
                    <a:pt x="102" y="9"/>
                  </a:cubicBezTo>
                  <a:cubicBezTo>
                    <a:pt x="87" y="12"/>
                    <a:pt x="75" y="23"/>
                    <a:pt x="65" y="23"/>
                  </a:cubicBezTo>
                  <a:cubicBezTo>
                    <a:pt x="58" y="23"/>
                    <a:pt x="49" y="20"/>
                    <a:pt x="39" y="9"/>
                  </a:cubicBezTo>
                  <a:cubicBezTo>
                    <a:pt x="35" y="4"/>
                    <a:pt x="31" y="4"/>
                    <a:pt x="31" y="4"/>
                  </a:cubicBezTo>
                  <a:cubicBezTo>
                    <a:pt x="20" y="4"/>
                    <a:pt x="13" y="12"/>
                    <a:pt x="8" y="23"/>
                  </a:cubicBezTo>
                  <a:cubicBezTo>
                    <a:pt x="1" y="35"/>
                    <a:pt x="5" y="46"/>
                    <a:pt x="16" y="46"/>
                  </a:cubicBezTo>
                  <a:cubicBezTo>
                    <a:pt x="39" y="49"/>
                    <a:pt x="39" y="57"/>
                    <a:pt x="42" y="76"/>
                  </a:cubicBezTo>
                  <a:cubicBezTo>
                    <a:pt x="46" y="116"/>
                    <a:pt x="87" y="143"/>
                    <a:pt x="102" y="184"/>
                  </a:cubicBezTo>
                  <a:cubicBezTo>
                    <a:pt x="106" y="192"/>
                    <a:pt x="120" y="199"/>
                    <a:pt x="132" y="199"/>
                  </a:cubicBezTo>
                  <a:cubicBezTo>
                    <a:pt x="136" y="199"/>
                    <a:pt x="143" y="199"/>
                    <a:pt x="143" y="192"/>
                  </a:cubicBezTo>
                  <a:cubicBezTo>
                    <a:pt x="154" y="147"/>
                    <a:pt x="206" y="121"/>
                    <a:pt x="196" y="64"/>
                  </a:cubicBezTo>
                  <a:cubicBezTo>
                    <a:pt x="192" y="23"/>
                    <a:pt x="170" y="1"/>
                    <a:pt x="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8" name="Google Shape;8698;p6"/>
            <p:cNvSpPr/>
            <p:nvPr/>
          </p:nvSpPr>
          <p:spPr>
            <a:xfrm>
              <a:off x="-5258035" y="-2015098"/>
              <a:ext cx="11126" cy="7544"/>
            </a:xfrm>
            <a:custGeom>
              <a:avLst/>
              <a:gdLst/>
              <a:ahLst/>
              <a:cxnLst/>
              <a:rect l="l" t="t" r="r" b="b"/>
              <a:pathLst>
                <a:path w="233" h="158" extrusionOk="0">
                  <a:moveTo>
                    <a:pt x="132" y="1"/>
                  </a:moveTo>
                  <a:cubicBezTo>
                    <a:pt x="116" y="1"/>
                    <a:pt x="106" y="15"/>
                    <a:pt x="101" y="27"/>
                  </a:cubicBezTo>
                  <a:cubicBezTo>
                    <a:pt x="98" y="49"/>
                    <a:pt x="90" y="57"/>
                    <a:pt x="79" y="57"/>
                  </a:cubicBezTo>
                  <a:cubicBezTo>
                    <a:pt x="72" y="57"/>
                    <a:pt x="61" y="49"/>
                    <a:pt x="49" y="42"/>
                  </a:cubicBezTo>
                  <a:cubicBezTo>
                    <a:pt x="42" y="34"/>
                    <a:pt x="30" y="34"/>
                    <a:pt x="23" y="34"/>
                  </a:cubicBezTo>
                  <a:lnTo>
                    <a:pt x="4" y="34"/>
                  </a:lnTo>
                  <a:cubicBezTo>
                    <a:pt x="4" y="38"/>
                    <a:pt x="1" y="38"/>
                    <a:pt x="1" y="38"/>
                  </a:cubicBezTo>
                  <a:cubicBezTo>
                    <a:pt x="27" y="57"/>
                    <a:pt x="49" y="75"/>
                    <a:pt x="49" y="113"/>
                  </a:cubicBezTo>
                  <a:cubicBezTo>
                    <a:pt x="64" y="98"/>
                    <a:pt x="75" y="91"/>
                    <a:pt x="83" y="83"/>
                  </a:cubicBezTo>
                  <a:lnTo>
                    <a:pt x="83" y="83"/>
                  </a:lnTo>
                  <a:cubicBezTo>
                    <a:pt x="109" y="105"/>
                    <a:pt x="53" y="136"/>
                    <a:pt x="90" y="158"/>
                  </a:cubicBezTo>
                  <a:lnTo>
                    <a:pt x="94" y="158"/>
                  </a:lnTo>
                  <a:cubicBezTo>
                    <a:pt x="101" y="158"/>
                    <a:pt x="109" y="150"/>
                    <a:pt x="116" y="143"/>
                  </a:cubicBezTo>
                  <a:cubicBezTo>
                    <a:pt x="124" y="139"/>
                    <a:pt x="132" y="132"/>
                    <a:pt x="139" y="132"/>
                  </a:cubicBezTo>
                  <a:cubicBezTo>
                    <a:pt x="142" y="132"/>
                    <a:pt x="146" y="132"/>
                    <a:pt x="154" y="136"/>
                  </a:cubicBezTo>
                  <a:cubicBezTo>
                    <a:pt x="180" y="136"/>
                    <a:pt x="206" y="132"/>
                    <a:pt x="232" y="132"/>
                  </a:cubicBezTo>
                  <a:cubicBezTo>
                    <a:pt x="221" y="101"/>
                    <a:pt x="187" y="87"/>
                    <a:pt x="191" y="49"/>
                  </a:cubicBezTo>
                  <a:cubicBezTo>
                    <a:pt x="195" y="23"/>
                    <a:pt x="165" y="15"/>
                    <a:pt x="146" y="5"/>
                  </a:cubicBezTo>
                  <a:cubicBezTo>
                    <a:pt x="139" y="5"/>
                    <a:pt x="135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99" name="Google Shape;8699;p6"/>
            <p:cNvSpPr/>
            <p:nvPr/>
          </p:nvSpPr>
          <p:spPr>
            <a:xfrm>
              <a:off x="-5248198" y="-2018441"/>
              <a:ext cx="12176" cy="5396"/>
            </a:xfrm>
            <a:custGeom>
              <a:avLst/>
              <a:gdLst/>
              <a:ahLst/>
              <a:cxnLst/>
              <a:rect l="l" t="t" r="r" b="b"/>
              <a:pathLst>
                <a:path w="255" h="113" extrusionOk="0">
                  <a:moveTo>
                    <a:pt x="164" y="0"/>
                  </a:moveTo>
                  <a:cubicBezTo>
                    <a:pt x="157" y="0"/>
                    <a:pt x="146" y="7"/>
                    <a:pt x="131" y="14"/>
                  </a:cubicBezTo>
                  <a:cubicBezTo>
                    <a:pt x="120" y="18"/>
                    <a:pt x="105" y="18"/>
                    <a:pt x="93" y="18"/>
                  </a:cubicBezTo>
                  <a:lnTo>
                    <a:pt x="93" y="23"/>
                  </a:lnTo>
                  <a:cubicBezTo>
                    <a:pt x="90" y="85"/>
                    <a:pt x="38" y="67"/>
                    <a:pt x="0" y="75"/>
                  </a:cubicBezTo>
                  <a:cubicBezTo>
                    <a:pt x="34" y="104"/>
                    <a:pt x="83" y="104"/>
                    <a:pt x="116" y="104"/>
                  </a:cubicBezTo>
                  <a:cubicBezTo>
                    <a:pt x="135" y="104"/>
                    <a:pt x="157" y="112"/>
                    <a:pt x="180" y="112"/>
                  </a:cubicBezTo>
                  <a:cubicBezTo>
                    <a:pt x="209" y="112"/>
                    <a:pt x="236" y="104"/>
                    <a:pt x="254" y="71"/>
                  </a:cubicBezTo>
                  <a:lnTo>
                    <a:pt x="247" y="71"/>
                  </a:lnTo>
                  <a:cubicBezTo>
                    <a:pt x="240" y="71"/>
                    <a:pt x="232" y="75"/>
                    <a:pt x="221" y="75"/>
                  </a:cubicBezTo>
                  <a:cubicBezTo>
                    <a:pt x="214" y="78"/>
                    <a:pt x="202" y="82"/>
                    <a:pt x="195" y="82"/>
                  </a:cubicBezTo>
                  <a:cubicBezTo>
                    <a:pt x="183" y="82"/>
                    <a:pt x="176" y="75"/>
                    <a:pt x="180" y="45"/>
                  </a:cubicBezTo>
                  <a:cubicBezTo>
                    <a:pt x="180" y="11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0" name="Google Shape;8700;p6"/>
            <p:cNvSpPr/>
            <p:nvPr/>
          </p:nvSpPr>
          <p:spPr>
            <a:xfrm>
              <a:off x="-5266439" y="-2012949"/>
              <a:ext cx="4918" cy="6828"/>
            </a:xfrm>
            <a:custGeom>
              <a:avLst/>
              <a:gdLst/>
              <a:ahLst/>
              <a:cxnLst/>
              <a:rect l="l" t="t" r="r" b="b"/>
              <a:pathLst>
                <a:path w="103" h="143" extrusionOk="0">
                  <a:moveTo>
                    <a:pt x="65" y="124"/>
                  </a:moveTo>
                  <a:cubicBezTo>
                    <a:pt x="65" y="124"/>
                    <a:pt x="61" y="124"/>
                    <a:pt x="61" y="127"/>
                  </a:cubicBezTo>
                  <a:cubicBezTo>
                    <a:pt x="65" y="127"/>
                    <a:pt x="65" y="124"/>
                    <a:pt x="65" y="124"/>
                  </a:cubicBezTo>
                  <a:close/>
                  <a:moveTo>
                    <a:pt x="53" y="1"/>
                  </a:moveTo>
                  <a:cubicBezTo>
                    <a:pt x="35" y="4"/>
                    <a:pt x="20" y="12"/>
                    <a:pt x="4" y="23"/>
                  </a:cubicBezTo>
                  <a:cubicBezTo>
                    <a:pt x="1" y="75"/>
                    <a:pt x="39" y="105"/>
                    <a:pt x="61" y="143"/>
                  </a:cubicBezTo>
                  <a:lnTo>
                    <a:pt x="61" y="127"/>
                  </a:lnTo>
                  <a:cubicBezTo>
                    <a:pt x="49" y="87"/>
                    <a:pt x="80" y="68"/>
                    <a:pt x="102" y="46"/>
                  </a:cubicBezTo>
                  <a:lnTo>
                    <a:pt x="102" y="30"/>
                  </a:lnTo>
                  <a:cubicBezTo>
                    <a:pt x="98" y="4"/>
                    <a:pt x="87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1" name="Google Shape;8701;p6"/>
            <p:cNvSpPr/>
            <p:nvPr/>
          </p:nvSpPr>
          <p:spPr>
            <a:xfrm>
              <a:off x="-5263956" y="-2014000"/>
              <a:ext cx="6160" cy="2531"/>
            </a:xfrm>
            <a:custGeom>
              <a:avLst/>
              <a:gdLst/>
              <a:ahLst/>
              <a:cxnLst/>
              <a:rect l="l" t="t" r="r" b="b"/>
              <a:pathLst>
                <a:path w="129" h="53" extrusionOk="0">
                  <a:moveTo>
                    <a:pt x="68" y="0"/>
                  </a:moveTo>
                  <a:cubicBezTo>
                    <a:pt x="46" y="0"/>
                    <a:pt x="23" y="8"/>
                    <a:pt x="1" y="23"/>
                  </a:cubicBezTo>
                  <a:lnTo>
                    <a:pt x="20" y="23"/>
                  </a:lnTo>
                  <a:cubicBezTo>
                    <a:pt x="35" y="23"/>
                    <a:pt x="46" y="26"/>
                    <a:pt x="50" y="52"/>
                  </a:cubicBezTo>
                  <a:lnTo>
                    <a:pt x="54" y="52"/>
                  </a:lnTo>
                  <a:cubicBezTo>
                    <a:pt x="65" y="52"/>
                    <a:pt x="76" y="42"/>
                    <a:pt x="87" y="34"/>
                  </a:cubicBezTo>
                  <a:cubicBezTo>
                    <a:pt x="99" y="23"/>
                    <a:pt x="106" y="15"/>
                    <a:pt x="121" y="15"/>
                  </a:cubicBezTo>
                  <a:lnTo>
                    <a:pt x="125" y="15"/>
                  </a:lnTo>
                  <a:lnTo>
                    <a:pt x="128" y="11"/>
                  </a:lnTo>
                  <a:cubicBezTo>
                    <a:pt x="106" y="4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2" name="Google Shape;8702;p6"/>
            <p:cNvSpPr/>
            <p:nvPr/>
          </p:nvSpPr>
          <p:spPr>
            <a:xfrm>
              <a:off x="-5080596" y="-1843532"/>
              <a:ext cx="30751" cy="27886"/>
            </a:xfrm>
            <a:custGeom>
              <a:avLst/>
              <a:gdLst/>
              <a:ahLst/>
              <a:cxnLst/>
              <a:rect l="l" t="t" r="r" b="b"/>
              <a:pathLst>
                <a:path w="644" h="584" extrusionOk="0">
                  <a:moveTo>
                    <a:pt x="303" y="0"/>
                  </a:moveTo>
                  <a:cubicBezTo>
                    <a:pt x="296" y="0"/>
                    <a:pt x="292" y="0"/>
                    <a:pt x="284" y="4"/>
                  </a:cubicBezTo>
                  <a:cubicBezTo>
                    <a:pt x="239" y="26"/>
                    <a:pt x="203" y="78"/>
                    <a:pt x="146" y="78"/>
                  </a:cubicBezTo>
                  <a:lnTo>
                    <a:pt x="124" y="78"/>
                  </a:lnTo>
                  <a:cubicBezTo>
                    <a:pt x="120" y="78"/>
                    <a:pt x="116" y="83"/>
                    <a:pt x="120" y="90"/>
                  </a:cubicBezTo>
                  <a:cubicBezTo>
                    <a:pt x="139" y="164"/>
                    <a:pt x="68" y="142"/>
                    <a:pt x="34" y="157"/>
                  </a:cubicBezTo>
                  <a:cubicBezTo>
                    <a:pt x="49" y="221"/>
                    <a:pt x="49" y="221"/>
                    <a:pt x="19" y="247"/>
                  </a:cubicBezTo>
                  <a:lnTo>
                    <a:pt x="19" y="250"/>
                  </a:lnTo>
                  <a:cubicBezTo>
                    <a:pt x="30" y="276"/>
                    <a:pt x="75" y="288"/>
                    <a:pt x="41" y="329"/>
                  </a:cubicBezTo>
                  <a:cubicBezTo>
                    <a:pt x="34" y="347"/>
                    <a:pt x="8" y="340"/>
                    <a:pt x="1" y="359"/>
                  </a:cubicBezTo>
                  <a:cubicBezTo>
                    <a:pt x="11" y="374"/>
                    <a:pt x="49" y="355"/>
                    <a:pt x="46" y="389"/>
                  </a:cubicBezTo>
                  <a:cubicBezTo>
                    <a:pt x="79" y="433"/>
                    <a:pt x="98" y="490"/>
                    <a:pt x="153" y="520"/>
                  </a:cubicBezTo>
                  <a:cubicBezTo>
                    <a:pt x="180" y="535"/>
                    <a:pt x="206" y="554"/>
                    <a:pt x="232" y="568"/>
                  </a:cubicBezTo>
                  <a:cubicBezTo>
                    <a:pt x="255" y="580"/>
                    <a:pt x="281" y="583"/>
                    <a:pt x="303" y="583"/>
                  </a:cubicBezTo>
                  <a:cubicBezTo>
                    <a:pt x="329" y="583"/>
                    <a:pt x="352" y="580"/>
                    <a:pt x="378" y="572"/>
                  </a:cubicBezTo>
                  <a:cubicBezTo>
                    <a:pt x="374" y="554"/>
                    <a:pt x="367" y="535"/>
                    <a:pt x="363" y="512"/>
                  </a:cubicBezTo>
                  <a:cubicBezTo>
                    <a:pt x="344" y="535"/>
                    <a:pt x="329" y="549"/>
                    <a:pt x="315" y="549"/>
                  </a:cubicBezTo>
                  <a:cubicBezTo>
                    <a:pt x="292" y="549"/>
                    <a:pt x="270" y="527"/>
                    <a:pt x="236" y="482"/>
                  </a:cubicBezTo>
                  <a:cubicBezTo>
                    <a:pt x="247" y="471"/>
                    <a:pt x="258" y="471"/>
                    <a:pt x="270" y="471"/>
                  </a:cubicBezTo>
                  <a:cubicBezTo>
                    <a:pt x="277" y="471"/>
                    <a:pt x="288" y="471"/>
                    <a:pt x="296" y="475"/>
                  </a:cubicBezTo>
                  <a:lnTo>
                    <a:pt x="348" y="475"/>
                  </a:lnTo>
                  <a:cubicBezTo>
                    <a:pt x="296" y="433"/>
                    <a:pt x="315" y="400"/>
                    <a:pt x="363" y="370"/>
                  </a:cubicBezTo>
                  <a:lnTo>
                    <a:pt x="360" y="366"/>
                  </a:lnTo>
                  <a:cubicBezTo>
                    <a:pt x="337" y="347"/>
                    <a:pt x="284" y="352"/>
                    <a:pt x="310" y="299"/>
                  </a:cubicBezTo>
                  <a:cubicBezTo>
                    <a:pt x="333" y="250"/>
                    <a:pt x="303" y="228"/>
                    <a:pt x="258" y="217"/>
                  </a:cubicBezTo>
                  <a:cubicBezTo>
                    <a:pt x="251" y="217"/>
                    <a:pt x="239" y="217"/>
                    <a:pt x="232" y="202"/>
                  </a:cubicBezTo>
                  <a:cubicBezTo>
                    <a:pt x="247" y="187"/>
                    <a:pt x="265" y="176"/>
                    <a:pt x="284" y="176"/>
                  </a:cubicBezTo>
                  <a:cubicBezTo>
                    <a:pt x="299" y="176"/>
                    <a:pt x="315" y="183"/>
                    <a:pt x="333" y="206"/>
                  </a:cubicBezTo>
                  <a:cubicBezTo>
                    <a:pt x="367" y="250"/>
                    <a:pt x="412" y="288"/>
                    <a:pt x="396" y="352"/>
                  </a:cubicBezTo>
                  <a:cubicBezTo>
                    <a:pt x="389" y="385"/>
                    <a:pt x="396" y="392"/>
                    <a:pt x="434" y="392"/>
                  </a:cubicBezTo>
                  <a:cubicBezTo>
                    <a:pt x="456" y="397"/>
                    <a:pt x="472" y="430"/>
                    <a:pt x="512" y="430"/>
                  </a:cubicBezTo>
                  <a:lnTo>
                    <a:pt x="520" y="430"/>
                  </a:lnTo>
                  <a:cubicBezTo>
                    <a:pt x="482" y="468"/>
                    <a:pt x="441" y="478"/>
                    <a:pt x="419" y="512"/>
                  </a:cubicBezTo>
                  <a:cubicBezTo>
                    <a:pt x="382" y="561"/>
                    <a:pt x="419" y="546"/>
                    <a:pt x="441" y="554"/>
                  </a:cubicBezTo>
                  <a:cubicBezTo>
                    <a:pt x="479" y="531"/>
                    <a:pt x="517" y="516"/>
                    <a:pt x="550" y="490"/>
                  </a:cubicBezTo>
                  <a:cubicBezTo>
                    <a:pt x="569" y="475"/>
                    <a:pt x="629" y="471"/>
                    <a:pt x="587" y="419"/>
                  </a:cubicBezTo>
                  <a:cubicBezTo>
                    <a:pt x="584" y="415"/>
                    <a:pt x="595" y="378"/>
                    <a:pt x="624" y="378"/>
                  </a:cubicBezTo>
                  <a:lnTo>
                    <a:pt x="632" y="378"/>
                  </a:lnTo>
                  <a:cubicBezTo>
                    <a:pt x="629" y="344"/>
                    <a:pt x="643" y="311"/>
                    <a:pt x="636" y="276"/>
                  </a:cubicBezTo>
                  <a:cubicBezTo>
                    <a:pt x="636" y="266"/>
                    <a:pt x="643" y="247"/>
                    <a:pt x="632" y="240"/>
                  </a:cubicBezTo>
                  <a:cubicBezTo>
                    <a:pt x="587" y="202"/>
                    <a:pt x="565" y="157"/>
                    <a:pt x="553" y="101"/>
                  </a:cubicBezTo>
                  <a:cubicBezTo>
                    <a:pt x="550" y="86"/>
                    <a:pt x="539" y="56"/>
                    <a:pt x="520" y="56"/>
                  </a:cubicBezTo>
                  <a:lnTo>
                    <a:pt x="512" y="56"/>
                  </a:lnTo>
                  <a:cubicBezTo>
                    <a:pt x="505" y="60"/>
                    <a:pt x="494" y="64"/>
                    <a:pt x="486" y="64"/>
                  </a:cubicBezTo>
                  <a:cubicBezTo>
                    <a:pt x="460" y="64"/>
                    <a:pt x="438" y="52"/>
                    <a:pt x="419" y="41"/>
                  </a:cubicBezTo>
                  <a:cubicBezTo>
                    <a:pt x="396" y="30"/>
                    <a:pt x="374" y="23"/>
                    <a:pt x="348" y="23"/>
                  </a:cubicBezTo>
                  <a:lnTo>
                    <a:pt x="329" y="23"/>
                  </a:lnTo>
                  <a:cubicBezTo>
                    <a:pt x="325" y="23"/>
                    <a:pt x="322" y="19"/>
                    <a:pt x="318" y="11"/>
                  </a:cubicBezTo>
                  <a:cubicBezTo>
                    <a:pt x="315" y="4"/>
                    <a:pt x="310" y="0"/>
                    <a:pt x="3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3" name="Google Shape;8703;p6"/>
            <p:cNvSpPr/>
            <p:nvPr/>
          </p:nvSpPr>
          <p:spPr>
            <a:xfrm>
              <a:off x="-5081885" y="-1834460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12" y="0"/>
                  </a:moveTo>
                  <a:cubicBezTo>
                    <a:pt x="1" y="34"/>
                    <a:pt x="1" y="60"/>
                    <a:pt x="42" y="60"/>
                  </a:cubicBezTo>
                  <a:lnTo>
                    <a:pt x="46" y="60"/>
                  </a:lnTo>
                  <a:lnTo>
                    <a:pt x="46" y="57"/>
                  </a:lnTo>
                  <a:cubicBezTo>
                    <a:pt x="42" y="34"/>
                    <a:pt x="42" y="8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4" name="Google Shape;8704;p6"/>
            <p:cNvSpPr/>
            <p:nvPr/>
          </p:nvSpPr>
          <p:spPr>
            <a:xfrm>
              <a:off x="-5069518" y="-1835128"/>
              <a:ext cx="13800" cy="19148"/>
            </a:xfrm>
            <a:custGeom>
              <a:avLst/>
              <a:gdLst/>
              <a:ahLst/>
              <a:cxnLst/>
              <a:rect l="l" t="t" r="r" b="b"/>
              <a:pathLst>
                <a:path w="289" h="401" extrusionOk="0">
                  <a:moveTo>
                    <a:pt x="52" y="0"/>
                  </a:moveTo>
                  <a:cubicBezTo>
                    <a:pt x="33" y="0"/>
                    <a:pt x="15" y="11"/>
                    <a:pt x="0" y="26"/>
                  </a:cubicBezTo>
                  <a:cubicBezTo>
                    <a:pt x="7" y="41"/>
                    <a:pt x="19" y="41"/>
                    <a:pt x="26" y="41"/>
                  </a:cubicBezTo>
                  <a:cubicBezTo>
                    <a:pt x="71" y="52"/>
                    <a:pt x="101" y="74"/>
                    <a:pt x="78" y="123"/>
                  </a:cubicBezTo>
                  <a:cubicBezTo>
                    <a:pt x="52" y="176"/>
                    <a:pt x="105" y="171"/>
                    <a:pt x="128" y="190"/>
                  </a:cubicBezTo>
                  <a:cubicBezTo>
                    <a:pt x="131" y="190"/>
                    <a:pt x="131" y="190"/>
                    <a:pt x="131" y="194"/>
                  </a:cubicBezTo>
                  <a:cubicBezTo>
                    <a:pt x="83" y="224"/>
                    <a:pt x="64" y="257"/>
                    <a:pt x="116" y="299"/>
                  </a:cubicBezTo>
                  <a:lnTo>
                    <a:pt x="64" y="299"/>
                  </a:lnTo>
                  <a:cubicBezTo>
                    <a:pt x="56" y="295"/>
                    <a:pt x="45" y="295"/>
                    <a:pt x="38" y="295"/>
                  </a:cubicBezTo>
                  <a:cubicBezTo>
                    <a:pt x="26" y="295"/>
                    <a:pt x="15" y="295"/>
                    <a:pt x="4" y="306"/>
                  </a:cubicBezTo>
                  <a:cubicBezTo>
                    <a:pt x="38" y="351"/>
                    <a:pt x="60" y="373"/>
                    <a:pt x="83" y="373"/>
                  </a:cubicBezTo>
                  <a:cubicBezTo>
                    <a:pt x="97" y="373"/>
                    <a:pt x="112" y="359"/>
                    <a:pt x="131" y="336"/>
                  </a:cubicBezTo>
                  <a:cubicBezTo>
                    <a:pt x="135" y="359"/>
                    <a:pt x="142" y="378"/>
                    <a:pt x="146" y="396"/>
                  </a:cubicBezTo>
                  <a:lnTo>
                    <a:pt x="150" y="396"/>
                  </a:lnTo>
                  <a:cubicBezTo>
                    <a:pt x="154" y="396"/>
                    <a:pt x="161" y="396"/>
                    <a:pt x="164" y="400"/>
                  </a:cubicBezTo>
                  <a:lnTo>
                    <a:pt x="183" y="400"/>
                  </a:lnTo>
                  <a:cubicBezTo>
                    <a:pt x="195" y="400"/>
                    <a:pt x="206" y="396"/>
                    <a:pt x="209" y="378"/>
                  </a:cubicBezTo>
                  <a:cubicBezTo>
                    <a:pt x="187" y="370"/>
                    <a:pt x="150" y="385"/>
                    <a:pt x="187" y="336"/>
                  </a:cubicBezTo>
                  <a:cubicBezTo>
                    <a:pt x="209" y="302"/>
                    <a:pt x="250" y="292"/>
                    <a:pt x="288" y="254"/>
                  </a:cubicBezTo>
                  <a:lnTo>
                    <a:pt x="280" y="254"/>
                  </a:lnTo>
                  <a:cubicBezTo>
                    <a:pt x="240" y="254"/>
                    <a:pt x="224" y="221"/>
                    <a:pt x="202" y="216"/>
                  </a:cubicBezTo>
                  <a:cubicBezTo>
                    <a:pt x="164" y="216"/>
                    <a:pt x="157" y="209"/>
                    <a:pt x="164" y="176"/>
                  </a:cubicBezTo>
                  <a:cubicBezTo>
                    <a:pt x="180" y="112"/>
                    <a:pt x="135" y="74"/>
                    <a:pt x="101" y="30"/>
                  </a:cubicBezTo>
                  <a:cubicBezTo>
                    <a:pt x="83" y="7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5" name="Google Shape;8705;p6"/>
            <p:cNvSpPr/>
            <p:nvPr/>
          </p:nvSpPr>
          <p:spPr>
            <a:xfrm>
              <a:off x="-5066128" y="-1803184"/>
              <a:ext cx="6303" cy="13752"/>
            </a:xfrm>
            <a:custGeom>
              <a:avLst/>
              <a:gdLst/>
              <a:ahLst/>
              <a:cxnLst/>
              <a:rect l="l" t="t" r="r" b="b"/>
              <a:pathLst>
                <a:path w="132" h="288" extrusionOk="0">
                  <a:moveTo>
                    <a:pt x="49" y="0"/>
                  </a:moveTo>
                  <a:cubicBezTo>
                    <a:pt x="41" y="18"/>
                    <a:pt x="15" y="26"/>
                    <a:pt x="19" y="49"/>
                  </a:cubicBezTo>
                  <a:cubicBezTo>
                    <a:pt x="30" y="71"/>
                    <a:pt x="52" y="94"/>
                    <a:pt x="7" y="101"/>
                  </a:cubicBezTo>
                  <a:cubicBezTo>
                    <a:pt x="7" y="120"/>
                    <a:pt x="0" y="142"/>
                    <a:pt x="7" y="153"/>
                  </a:cubicBezTo>
                  <a:cubicBezTo>
                    <a:pt x="49" y="198"/>
                    <a:pt x="26" y="243"/>
                    <a:pt x="7" y="287"/>
                  </a:cubicBezTo>
                  <a:lnTo>
                    <a:pt x="12" y="287"/>
                  </a:lnTo>
                  <a:cubicBezTo>
                    <a:pt x="19" y="287"/>
                    <a:pt x="26" y="287"/>
                    <a:pt x="34" y="284"/>
                  </a:cubicBezTo>
                  <a:cubicBezTo>
                    <a:pt x="41" y="280"/>
                    <a:pt x="49" y="280"/>
                    <a:pt x="57" y="280"/>
                  </a:cubicBezTo>
                  <a:lnTo>
                    <a:pt x="67" y="280"/>
                  </a:lnTo>
                  <a:cubicBezTo>
                    <a:pt x="75" y="284"/>
                    <a:pt x="79" y="284"/>
                    <a:pt x="83" y="284"/>
                  </a:cubicBezTo>
                  <a:cubicBezTo>
                    <a:pt x="105" y="284"/>
                    <a:pt x="116" y="265"/>
                    <a:pt x="131" y="247"/>
                  </a:cubicBezTo>
                  <a:cubicBezTo>
                    <a:pt x="109" y="209"/>
                    <a:pt x="90" y="175"/>
                    <a:pt x="101" y="127"/>
                  </a:cubicBezTo>
                  <a:cubicBezTo>
                    <a:pt x="112" y="82"/>
                    <a:pt x="101" y="26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6" name="Google Shape;8706;p6"/>
            <p:cNvSpPr/>
            <p:nvPr/>
          </p:nvSpPr>
          <p:spPr>
            <a:xfrm>
              <a:off x="-5069518" y="-1816410"/>
              <a:ext cx="7210" cy="2149"/>
            </a:xfrm>
            <a:custGeom>
              <a:avLst/>
              <a:gdLst/>
              <a:ahLst/>
              <a:cxnLst/>
              <a:rect l="l" t="t" r="r" b="b"/>
              <a:pathLst>
                <a:path w="151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15"/>
                    <a:pt x="7" y="31"/>
                    <a:pt x="7" y="41"/>
                  </a:cubicBezTo>
                  <a:cubicBezTo>
                    <a:pt x="7" y="45"/>
                    <a:pt x="11" y="45"/>
                    <a:pt x="11" y="45"/>
                  </a:cubicBezTo>
                  <a:cubicBezTo>
                    <a:pt x="33" y="45"/>
                    <a:pt x="60" y="31"/>
                    <a:pt x="86" y="31"/>
                  </a:cubicBezTo>
                  <a:cubicBezTo>
                    <a:pt x="97" y="31"/>
                    <a:pt x="109" y="34"/>
                    <a:pt x="120" y="41"/>
                  </a:cubicBezTo>
                  <a:cubicBezTo>
                    <a:pt x="138" y="38"/>
                    <a:pt x="150" y="26"/>
                    <a:pt x="146" y="4"/>
                  </a:cubicBezTo>
                  <a:lnTo>
                    <a:pt x="146" y="4"/>
                  </a:lnTo>
                  <a:cubicBezTo>
                    <a:pt x="120" y="12"/>
                    <a:pt x="97" y="15"/>
                    <a:pt x="71" y="15"/>
                  </a:cubicBezTo>
                  <a:cubicBezTo>
                    <a:pt x="49" y="15"/>
                    <a:pt x="23" y="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7" name="Google Shape;8707;p6"/>
            <p:cNvSpPr/>
            <p:nvPr/>
          </p:nvSpPr>
          <p:spPr>
            <a:xfrm>
              <a:off x="-5381516" y="-1704866"/>
              <a:ext cx="2531" cy="2578"/>
            </a:xfrm>
            <a:custGeom>
              <a:avLst/>
              <a:gdLst/>
              <a:ahLst/>
              <a:cxnLst/>
              <a:rect l="l" t="t" r="r" b="b"/>
              <a:pathLst>
                <a:path w="53" h="54" extrusionOk="0">
                  <a:moveTo>
                    <a:pt x="0" y="0"/>
                  </a:moveTo>
                  <a:lnTo>
                    <a:pt x="0" y="0"/>
                  </a:lnTo>
                  <a:cubicBezTo>
                    <a:pt x="4" y="27"/>
                    <a:pt x="7" y="45"/>
                    <a:pt x="33" y="53"/>
                  </a:cubicBezTo>
                  <a:cubicBezTo>
                    <a:pt x="41" y="53"/>
                    <a:pt x="49" y="45"/>
                    <a:pt x="49" y="42"/>
                  </a:cubicBezTo>
                  <a:cubicBezTo>
                    <a:pt x="52" y="12"/>
                    <a:pt x="30" y="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8" name="Google Shape;8708;p6"/>
            <p:cNvSpPr/>
            <p:nvPr/>
          </p:nvSpPr>
          <p:spPr>
            <a:xfrm>
              <a:off x="-5379606" y="-1698468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1"/>
                  </a:moveTo>
                  <a:cubicBezTo>
                    <a:pt x="19" y="1"/>
                    <a:pt x="5" y="12"/>
                    <a:pt x="1" y="54"/>
                  </a:cubicBezTo>
                  <a:cubicBezTo>
                    <a:pt x="28" y="35"/>
                    <a:pt x="54" y="12"/>
                    <a:pt x="87" y="9"/>
                  </a:cubicBezTo>
                  <a:cubicBezTo>
                    <a:pt x="72" y="5"/>
                    <a:pt x="57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09" name="Google Shape;8709;p6"/>
            <p:cNvSpPr/>
            <p:nvPr/>
          </p:nvSpPr>
          <p:spPr>
            <a:xfrm>
              <a:off x="-5227714" y="-1932252"/>
              <a:ext cx="9216" cy="7163"/>
            </a:xfrm>
            <a:custGeom>
              <a:avLst/>
              <a:gdLst/>
              <a:ahLst/>
              <a:cxnLst/>
              <a:rect l="l" t="t" r="r" b="b"/>
              <a:pathLst>
                <a:path w="193" h="150" extrusionOk="0">
                  <a:moveTo>
                    <a:pt x="39" y="0"/>
                  </a:moveTo>
                  <a:lnTo>
                    <a:pt x="39" y="0"/>
                  </a:lnTo>
                  <a:cubicBezTo>
                    <a:pt x="46" y="45"/>
                    <a:pt x="27" y="83"/>
                    <a:pt x="1" y="116"/>
                  </a:cubicBezTo>
                  <a:cubicBezTo>
                    <a:pt x="16" y="112"/>
                    <a:pt x="31" y="105"/>
                    <a:pt x="46" y="105"/>
                  </a:cubicBezTo>
                  <a:cubicBezTo>
                    <a:pt x="57" y="105"/>
                    <a:pt x="68" y="112"/>
                    <a:pt x="76" y="135"/>
                  </a:cubicBezTo>
                  <a:cubicBezTo>
                    <a:pt x="83" y="146"/>
                    <a:pt x="91" y="150"/>
                    <a:pt x="99" y="150"/>
                  </a:cubicBezTo>
                  <a:cubicBezTo>
                    <a:pt x="106" y="150"/>
                    <a:pt x="113" y="150"/>
                    <a:pt x="121" y="142"/>
                  </a:cubicBezTo>
                  <a:cubicBezTo>
                    <a:pt x="135" y="135"/>
                    <a:pt x="151" y="135"/>
                    <a:pt x="166" y="135"/>
                  </a:cubicBezTo>
                  <a:lnTo>
                    <a:pt x="192" y="135"/>
                  </a:lnTo>
                  <a:cubicBezTo>
                    <a:pt x="188" y="135"/>
                    <a:pt x="188" y="135"/>
                    <a:pt x="184" y="131"/>
                  </a:cubicBezTo>
                  <a:cubicBezTo>
                    <a:pt x="144" y="112"/>
                    <a:pt x="144" y="109"/>
                    <a:pt x="135" y="60"/>
                  </a:cubicBezTo>
                  <a:cubicBezTo>
                    <a:pt x="135" y="52"/>
                    <a:pt x="125" y="49"/>
                    <a:pt x="121" y="41"/>
                  </a:cubicBezTo>
                  <a:cubicBezTo>
                    <a:pt x="109" y="57"/>
                    <a:pt x="94" y="71"/>
                    <a:pt x="87" y="79"/>
                  </a:cubicBezTo>
                  <a:cubicBezTo>
                    <a:pt x="49" y="64"/>
                    <a:pt x="72" y="19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0" name="Google Shape;8710;p6"/>
            <p:cNvSpPr/>
            <p:nvPr/>
          </p:nvSpPr>
          <p:spPr>
            <a:xfrm>
              <a:off x="-5029026" y="-1673829"/>
              <a:ext cx="6828" cy="6303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72" y="1"/>
                  </a:moveTo>
                  <a:cubicBezTo>
                    <a:pt x="65" y="1"/>
                    <a:pt x="53" y="5"/>
                    <a:pt x="38" y="20"/>
                  </a:cubicBezTo>
                  <a:cubicBezTo>
                    <a:pt x="87" y="102"/>
                    <a:pt x="87" y="106"/>
                    <a:pt x="1" y="117"/>
                  </a:cubicBezTo>
                  <a:cubicBezTo>
                    <a:pt x="15" y="128"/>
                    <a:pt x="30" y="132"/>
                    <a:pt x="46" y="132"/>
                  </a:cubicBezTo>
                  <a:cubicBezTo>
                    <a:pt x="57" y="132"/>
                    <a:pt x="68" y="132"/>
                    <a:pt x="83" y="128"/>
                  </a:cubicBezTo>
                  <a:cubicBezTo>
                    <a:pt x="94" y="124"/>
                    <a:pt x="105" y="124"/>
                    <a:pt x="117" y="124"/>
                  </a:cubicBezTo>
                  <a:lnTo>
                    <a:pt x="127" y="124"/>
                  </a:lnTo>
                  <a:cubicBezTo>
                    <a:pt x="132" y="90"/>
                    <a:pt x="143" y="61"/>
                    <a:pt x="135" y="28"/>
                  </a:cubicBezTo>
                  <a:cubicBezTo>
                    <a:pt x="113" y="20"/>
                    <a:pt x="94" y="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1" name="Google Shape;8711;p6"/>
            <p:cNvSpPr/>
            <p:nvPr/>
          </p:nvSpPr>
          <p:spPr>
            <a:xfrm>
              <a:off x="-5029026" y="-1672922"/>
              <a:ext cx="4202" cy="4727"/>
            </a:xfrm>
            <a:custGeom>
              <a:avLst/>
              <a:gdLst/>
              <a:ahLst/>
              <a:cxnLst/>
              <a:rect l="l" t="t" r="r" b="b"/>
              <a:pathLst>
                <a:path w="88" h="99" extrusionOk="0">
                  <a:moveTo>
                    <a:pt x="38" y="1"/>
                  </a:moveTo>
                  <a:lnTo>
                    <a:pt x="38" y="1"/>
                  </a:lnTo>
                  <a:cubicBezTo>
                    <a:pt x="8" y="27"/>
                    <a:pt x="1" y="61"/>
                    <a:pt x="1" y="98"/>
                  </a:cubicBezTo>
                  <a:cubicBezTo>
                    <a:pt x="87" y="87"/>
                    <a:pt x="87" y="83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2" name="Google Shape;8712;p6"/>
            <p:cNvSpPr/>
            <p:nvPr/>
          </p:nvSpPr>
          <p:spPr>
            <a:xfrm>
              <a:off x="-5563969" y="-1889945"/>
              <a:ext cx="7926" cy="7735"/>
            </a:xfrm>
            <a:custGeom>
              <a:avLst/>
              <a:gdLst/>
              <a:ahLst/>
              <a:cxnLst/>
              <a:rect l="l" t="t" r="r" b="b"/>
              <a:pathLst>
                <a:path w="166" h="162" extrusionOk="0">
                  <a:moveTo>
                    <a:pt x="161" y="1"/>
                  </a:moveTo>
                  <a:cubicBezTo>
                    <a:pt x="135" y="1"/>
                    <a:pt x="116" y="1"/>
                    <a:pt x="94" y="4"/>
                  </a:cubicBezTo>
                  <a:cubicBezTo>
                    <a:pt x="16" y="18"/>
                    <a:pt x="0" y="71"/>
                    <a:pt x="38" y="139"/>
                  </a:cubicBezTo>
                  <a:cubicBezTo>
                    <a:pt x="45" y="158"/>
                    <a:pt x="53" y="161"/>
                    <a:pt x="60" y="161"/>
                  </a:cubicBezTo>
                  <a:cubicBezTo>
                    <a:pt x="68" y="161"/>
                    <a:pt x="71" y="153"/>
                    <a:pt x="79" y="146"/>
                  </a:cubicBezTo>
                  <a:cubicBezTo>
                    <a:pt x="83" y="142"/>
                    <a:pt x="90" y="135"/>
                    <a:pt x="98" y="135"/>
                  </a:cubicBezTo>
                  <a:lnTo>
                    <a:pt x="102" y="135"/>
                  </a:lnTo>
                  <a:cubicBezTo>
                    <a:pt x="109" y="139"/>
                    <a:pt x="116" y="139"/>
                    <a:pt x="124" y="139"/>
                  </a:cubicBezTo>
                  <a:cubicBezTo>
                    <a:pt x="150" y="139"/>
                    <a:pt x="161" y="108"/>
                    <a:pt x="161" y="79"/>
                  </a:cubicBezTo>
                  <a:cubicBezTo>
                    <a:pt x="165" y="53"/>
                    <a:pt x="161" y="30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3" name="Google Shape;8713;p6"/>
            <p:cNvSpPr/>
            <p:nvPr/>
          </p:nvSpPr>
          <p:spPr>
            <a:xfrm>
              <a:off x="-5261950" y="-2006694"/>
              <a:ext cx="7544" cy="12701"/>
            </a:xfrm>
            <a:custGeom>
              <a:avLst/>
              <a:gdLst/>
              <a:ahLst/>
              <a:cxnLst/>
              <a:rect l="l" t="t" r="r" b="b"/>
              <a:pathLst>
                <a:path w="158" h="266" extrusionOk="0">
                  <a:moveTo>
                    <a:pt x="26" y="1"/>
                  </a:moveTo>
                  <a:cubicBezTo>
                    <a:pt x="23" y="1"/>
                    <a:pt x="19" y="4"/>
                    <a:pt x="15" y="8"/>
                  </a:cubicBezTo>
                  <a:cubicBezTo>
                    <a:pt x="15" y="27"/>
                    <a:pt x="19" y="41"/>
                    <a:pt x="19" y="56"/>
                  </a:cubicBezTo>
                  <a:cubicBezTo>
                    <a:pt x="31" y="68"/>
                    <a:pt x="60" y="72"/>
                    <a:pt x="60" y="86"/>
                  </a:cubicBezTo>
                  <a:cubicBezTo>
                    <a:pt x="60" y="86"/>
                    <a:pt x="60" y="94"/>
                    <a:pt x="53" y="98"/>
                  </a:cubicBezTo>
                  <a:cubicBezTo>
                    <a:pt x="49" y="101"/>
                    <a:pt x="41" y="108"/>
                    <a:pt x="34" y="113"/>
                  </a:cubicBezTo>
                  <a:cubicBezTo>
                    <a:pt x="19" y="120"/>
                    <a:pt x="0" y="172"/>
                    <a:pt x="23" y="180"/>
                  </a:cubicBezTo>
                  <a:cubicBezTo>
                    <a:pt x="67" y="195"/>
                    <a:pt x="60" y="232"/>
                    <a:pt x="83" y="258"/>
                  </a:cubicBezTo>
                  <a:lnTo>
                    <a:pt x="90" y="258"/>
                  </a:lnTo>
                  <a:cubicBezTo>
                    <a:pt x="94" y="258"/>
                    <a:pt x="98" y="258"/>
                    <a:pt x="102" y="262"/>
                  </a:cubicBezTo>
                  <a:cubicBezTo>
                    <a:pt x="109" y="262"/>
                    <a:pt x="112" y="265"/>
                    <a:pt x="116" y="265"/>
                  </a:cubicBezTo>
                  <a:cubicBezTo>
                    <a:pt x="120" y="265"/>
                    <a:pt x="128" y="262"/>
                    <a:pt x="131" y="255"/>
                  </a:cubicBezTo>
                  <a:cubicBezTo>
                    <a:pt x="138" y="243"/>
                    <a:pt x="105" y="203"/>
                    <a:pt x="138" y="203"/>
                  </a:cubicBezTo>
                  <a:cubicBezTo>
                    <a:pt x="143" y="203"/>
                    <a:pt x="146" y="203"/>
                    <a:pt x="154" y="206"/>
                  </a:cubicBezTo>
                  <a:cubicBezTo>
                    <a:pt x="154" y="203"/>
                    <a:pt x="157" y="203"/>
                    <a:pt x="157" y="203"/>
                  </a:cubicBezTo>
                  <a:lnTo>
                    <a:pt x="157" y="172"/>
                  </a:lnTo>
                  <a:cubicBezTo>
                    <a:pt x="105" y="165"/>
                    <a:pt x="71" y="101"/>
                    <a:pt x="90" y="49"/>
                  </a:cubicBezTo>
                  <a:cubicBezTo>
                    <a:pt x="94" y="30"/>
                    <a:pt x="102" y="15"/>
                    <a:pt x="79" y="4"/>
                  </a:cubicBezTo>
                  <a:cubicBezTo>
                    <a:pt x="76" y="19"/>
                    <a:pt x="67" y="30"/>
                    <a:pt x="57" y="30"/>
                  </a:cubicBezTo>
                  <a:cubicBezTo>
                    <a:pt x="53" y="30"/>
                    <a:pt x="45" y="27"/>
                    <a:pt x="34" y="15"/>
                  </a:cubicBezTo>
                  <a:cubicBezTo>
                    <a:pt x="31" y="12"/>
                    <a:pt x="31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4" name="Google Shape;8714;p6"/>
            <p:cNvSpPr/>
            <p:nvPr/>
          </p:nvSpPr>
          <p:spPr>
            <a:xfrm>
              <a:off x="-5268015" y="-2002970"/>
              <a:ext cx="4107" cy="5253"/>
            </a:xfrm>
            <a:custGeom>
              <a:avLst/>
              <a:gdLst/>
              <a:ahLst/>
              <a:cxnLst/>
              <a:rect l="l" t="t" r="r" b="b"/>
              <a:pathLst>
                <a:path w="86" h="110" extrusionOk="0">
                  <a:moveTo>
                    <a:pt x="11" y="1"/>
                  </a:moveTo>
                  <a:cubicBezTo>
                    <a:pt x="56" y="23"/>
                    <a:pt x="1" y="94"/>
                    <a:pt x="60" y="109"/>
                  </a:cubicBezTo>
                  <a:cubicBezTo>
                    <a:pt x="86" y="23"/>
                    <a:pt x="86" y="23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5" name="Google Shape;8715;p6"/>
            <p:cNvSpPr/>
            <p:nvPr/>
          </p:nvSpPr>
          <p:spPr>
            <a:xfrm>
              <a:off x="-5264099" y="-2007745"/>
              <a:ext cx="3104" cy="3772"/>
            </a:xfrm>
            <a:custGeom>
              <a:avLst/>
              <a:gdLst/>
              <a:ahLst/>
              <a:cxnLst/>
              <a:rect l="l" t="t" r="r" b="b"/>
              <a:pathLst>
                <a:path w="65" h="79" extrusionOk="0">
                  <a:moveTo>
                    <a:pt x="31" y="0"/>
                  </a:moveTo>
                  <a:cubicBezTo>
                    <a:pt x="26" y="0"/>
                    <a:pt x="23" y="4"/>
                    <a:pt x="16" y="15"/>
                  </a:cubicBezTo>
                  <a:cubicBezTo>
                    <a:pt x="16" y="15"/>
                    <a:pt x="16" y="18"/>
                    <a:pt x="12" y="18"/>
                  </a:cubicBezTo>
                  <a:lnTo>
                    <a:pt x="12" y="34"/>
                  </a:lnTo>
                  <a:cubicBezTo>
                    <a:pt x="0" y="75"/>
                    <a:pt x="16" y="78"/>
                    <a:pt x="38" y="78"/>
                  </a:cubicBezTo>
                  <a:lnTo>
                    <a:pt x="64" y="78"/>
                  </a:lnTo>
                  <a:cubicBezTo>
                    <a:pt x="64" y="63"/>
                    <a:pt x="60" y="49"/>
                    <a:pt x="60" y="30"/>
                  </a:cubicBezTo>
                  <a:cubicBezTo>
                    <a:pt x="49" y="30"/>
                    <a:pt x="45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6" name="Google Shape;8716;p6"/>
            <p:cNvSpPr/>
            <p:nvPr/>
          </p:nvSpPr>
          <p:spPr>
            <a:xfrm>
              <a:off x="-5073815" y="-1801274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42"/>
                    <a:pt x="53" y="64"/>
                    <a:pt x="61" y="102"/>
                  </a:cubicBezTo>
                  <a:cubicBezTo>
                    <a:pt x="64" y="117"/>
                    <a:pt x="71" y="128"/>
                    <a:pt x="87" y="128"/>
                  </a:cubicBezTo>
                  <a:cubicBezTo>
                    <a:pt x="87" y="128"/>
                    <a:pt x="90" y="128"/>
                    <a:pt x="94" y="124"/>
                  </a:cubicBezTo>
                  <a:cubicBezTo>
                    <a:pt x="105" y="124"/>
                    <a:pt x="116" y="113"/>
                    <a:pt x="120" y="102"/>
                  </a:cubicBezTo>
                  <a:cubicBezTo>
                    <a:pt x="123" y="87"/>
                    <a:pt x="128" y="76"/>
                    <a:pt x="120" y="64"/>
                  </a:cubicBezTo>
                  <a:cubicBezTo>
                    <a:pt x="116" y="61"/>
                    <a:pt x="113" y="57"/>
                    <a:pt x="109" y="57"/>
                  </a:cubicBezTo>
                  <a:cubicBezTo>
                    <a:pt x="79" y="42"/>
                    <a:pt x="56" y="19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7" name="Google Shape;8717;p6"/>
            <p:cNvSpPr/>
            <p:nvPr/>
          </p:nvSpPr>
          <p:spPr>
            <a:xfrm>
              <a:off x="-5068802" y="-1801274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75" y="9"/>
                  </a:moveTo>
                  <a:lnTo>
                    <a:pt x="75" y="9"/>
                  </a:lnTo>
                  <a:cubicBezTo>
                    <a:pt x="49" y="19"/>
                    <a:pt x="0" y="1"/>
                    <a:pt x="15" y="61"/>
                  </a:cubicBezTo>
                  <a:lnTo>
                    <a:pt x="63" y="61"/>
                  </a:lnTo>
                  <a:cubicBezTo>
                    <a:pt x="108" y="54"/>
                    <a:pt x="86" y="31"/>
                    <a:pt x="75" y="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8" name="Google Shape;8718;p6"/>
            <p:cNvSpPr/>
            <p:nvPr/>
          </p:nvSpPr>
          <p:spPr>
            <a:xfrm>
              <a:off x="-5352819" y="-2021162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45" y="1"/>
                  </a:moveTo>
                  <a:cubicBezTo>
                    <a:pt x="23" y="1"/>
                    <a:pt x="0" y="16"/>
                    <a:pt x="5" y="57"/>
                  </a:cubicBezTo>
                  <a:cubicBezTo>
                    <a:pt x="19" y="68"/>
                    <a:pt x="31" y="102"/>
                    <a:pt x="64" y="102"/>
                  </a:cubicBezTo>
                  <a:lnTo>
                    <a:pt x="68" y="102"/>
                  </a:lnTo>
                  <a:cubicBezTo>
                    <a:pt x="90" y="97"/>
                    <a:pt x="102" y="80"/>
                    <a:pt x="98" y="53"/>
                  </a:cubicBezTo>
                  <a:cubicBezTo>
                    <a:pt x="95" y="23"/>
                    <a:pt x="76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19" name="Google Shape;8719;p6"/>
            <p:cNvSpPr/>
            <p:nvPr/>
          </p:nvSpPr>
          <p:spPr>
            <a:xfrm>
              <a:off x="-5332477" y="-2022738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31" y="0"/>
                  </a:moveTo>
                  <a:cubicBezTo>
                    <a:pt x="19" y="4"/>
                    <a:pt x="0" y="15"/>
                    <a:pt x="9" y="30"/>
                  </a:cubicBezTo>
                  <a:cubicBezTo>
                    <a:pt x="16" y="52"/>
                    <a:pt x="19" y="78"/>
                    <a:pt x="50" y="78"/>
                  </a:cubicBezTo>
                  <a:cubicBezTo>
                    <a:pt x="64" y="78"/>
                    <a:pt x="68" y="60"/>
                    <a:pt x="68" y="41"/>
                  </a:cubicBezTo>
                  <a:cubicBezTo>
                    <a:pt x="64" y="18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0" name="Google Shape;8720;p6"/>
            <p:cNvSpPr/>
            <p:nvPr/>
          </p:nvSpPr>
          <p:spPr>
            <a:xfrm>
              <a:off x="-5135938" y="-1713079"/>
              <a:ext cx="22395" cy="16665"/>
            </a:xfrm>
            <a:custGeom>
              <a:avLst/>
              <a:gdLst/>
              <a:ahLst/>
              <a:cxnLst/>
              <a:rect l="l" t="t" r="r" b="b"/>
              <a:pathLst>
                <a:path w="469" h="349" extrusionOk="0">
                  <a:moveTo>
                    <a:pt x="180" y="1"/>
                  </a:moveTo>
                  <a:cubicBezTo>
                    <a:pt x="161" y="1"/>
                    <a:pt x="146" y="8"/>
                    <a:pt x="128" y="20"/>
                  </a:cubicBezTo>
                  <a:cubicBezTo>
                    <a:pt x="120" y="42"/>
                    <a:pt x="101" y="57"/>
                    <a:pt x="87" y="75"/>
                  </a:cubicBezTo>
                  <a:cubicBezTo>
                    <a:pt x="30" y="135"/>
                    <a:pt x="1" y="199"/>
                    <a:pt x="34" y="281"/>
                  </a:cubicBezTo>
                  <a:cubicBezTo>
                    <a:pt x="64" y="270"/>
                    <a:pt x="61" y="244"/>
                    <a:pt x="71" y="225"/>
                  </a:cubicBezTo>
                  <a:cubicBezTo>
                    <a:pt x="79" y="214"/>
                    <a:pt x="87" y="191"/>
                    <a:pt x="101" y="191"/>
                  </a:cubicBezTo>
                  <a:lnTo>
                    <a:pt x="109" y="191"/>
                  </a:lnTo>
                  <a:cubicBezTo>
                    <a:pt x="135" y="199"/>
                    <a:pt x="146" y="222"/>
                    <a:pt x="146" y="248"/>
                  </a:cubicBezTo>
                  <a:cubicBezTo>
                    <a:pt x="146" y="274"/>
                    <a:pt x="116" y="289"/>
                    <a:pt x="124" y="315"/>
                  </a:cubicBezTo>
                  <a:lnTo>
                    <a:pt x="128" y="315"/>
                  </a:lnTo>
                  <a:cubicBezTo>
                    <a:pt x="158" y="315"/>
                    <a:pt x="168" y="292"/>
                    <a:pt x="176" y="274"/>
                  </a:cubicBezTo>
                  <a:cubicBezTo>
                    <a:pt x="187" y="262"/>
                    <a:pt x="195" y="251"/>
                    <a:pt x="202" y="251"/>
                  </a:cubicBezTo>
                  <a:cubicBezTo>
                    <a:pt x="210" y="251"/>
                    <a:pt x="218" y="258"/>
                    <a:pt x="225" y="266"/>
                  </a:cubicBezTo>
                  <a:cubicBezTo>
                    <a:pt x="258" y="248"/>
                    <a:pt x="221" y="210"/>
                    <a:pt x="251" y="191"/>
                  </a:cubicBezTo>
                  <a:lnTo>
                    <a:pt x="251" y="191"/>
                  </a:lnTo>
                  <a:cubicBezTo>
                    <a:pt x="277" y="255"/>
                    <a:pt x="299" y="277"/>
                    <a:pt x="352" y="277"/>
                  </a:cubicBezTo>
                  <a:lnTo>
                    <a:pt x="375" y="277"/>
                  </a:lnTo>
                  <a:cubicBezTo>
                    <a:pt x="363" y="337"/>
                    <a:pt x="367" y="345"/>
                    <a:pt x="408" y="348"/>
                  </a:cubicBezTo>
                  <a:cubicBezTo>
                    <a:pt x="438" y="311"/>
                    <a:pt x="468" y="270"/>
                    <a:pt x="464" y="217"/>
                  </a:cubicBezTo>
                  <a:lnTo>
                    <a:pt x="464" y="217"/>
                  </a:lnTo>
                  <a:cubicBezTo>
                    <a:pt x="460" y="222"/>
                    <a:pt x="453" y="222"/>
                    <a:pt x="449" y="222"/>
                  </a:cubicBezTo>
                  <a:cubicBezTo>
                    <a:pt x="438" y="222"/>
                    <a:pt x="430" y="210"/>
                    <a:pt x="423" y="199"/>
                  </a:cubicBezTo>
                  <a:cubicBezTo>
                    <a:pt x="412" y="188"/>
                    <a:pt x="404" y="172"/>
                    <a:pt x="389" y="172"/>
                  </a:cubicBezTo>
                  <a:cubicBezTo>
                    <a:pt x="382" y="172"/>
                    <a:pt x="375" y="177"/>
                    <a:pt x="367" y="180"/>
                  </a:cubicBezTo>
                  <a:cubicBezTo>
                    <a:pt x="363" y="184"/>
                    <a:pt x="359" y="184"/>
                    <a:pt x="359" y="184"/>
                  </a:cubicBezTo>
                  <a:cubicBezTo>
                    <a:pt x="337" y="184"/>
                    <a:pt x="322" y="124"/>
                    <a:pt x="292" y="101"/>
                  </a:cubicBezTo>
                  <a:cubicBezTo>
                    <a:pt x="244" y="91"/>
                    <a:pt x="195" y="83"/>
                    <a:pt x="221" y="12"/>
                  </a:cubicBezTo>
                  <a:cubicBezTo>
                    <a:pt x="210" y="4"/>
                    <a:pt x="195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1" name="Google Shape;8721;p6"/>
            <p:cNvSpPr/>
            <p:nvPr/>
          </p:nvSpPr>
          <p:spPr>
            <a:xfrm>
              <a:off x="-5121995" y="-1710740"/>
              <a:ext cx="10410" cy="8261"/>
            </a:xfrm>
            <a:custGeom>
              <a:avLst/>
              <a:gdLst/>
              <a:ahLst/>
              <a:cxnLst/>
              <a:rect l="l" t="t" r="r" b="b"/>
              <a:pathLst>
                <a:path w="218" h="173" extrusionOk="0">
                  <a:moveTo>
                    <a:pt x="180" y="94"/>
                  </a:moveTo>
                  <a:lnTo>
                    <a:pt x="180" y="101"/>
                  </a:lnTo>
                  <a:cubicBezTo>
                    <a:pt x="183" y="101"/>
                    <a:pt x="180" y="97"/>
                    <a:pt x="180" y="94"/>
                  </a:cubicBezTo>
                  <a:close/>
                  <a:moveTo>
                    <a:pt x="78" y="0"/>
                  </a:moveTo>
                  <a:cubicBezTo>
                    <a:pt x="64" y="34"/>
                    <a:pt x="26" y="30"/>
                    <a:pt x="0" y="52"/>
                  </a:cubicBezTo>
                  <a:cubicBezTo>
                    <a:pt x="30" y="75"/>
                    <a:pt x="45" y="135"/>
                    <a:pt x="67" y="135"/>
                  </a:cubicBezTo>
                  <a:cubicBezTo>
                    <a:pt x="67" y="135"/>
                    <a:pt x="71" y="135"/>
                    <a:pt x="75" y="131"/>
                  </a:cubicBezTo>
                  <a:cubicBezTo>
                    <a:pt x="83" y="128"/>
                    <a:pt x="90" y="123"/>
                    <a:pt x="97" y="123"/>
                  </a:cubicBezTo>
                  <a:cubicBezTo>
                    <a:pt x="112" y="123"/>
                    <a:pt x="120" y="139"/>
                    <a:pt x="131" y="150"/>
                  </a:cubicBezTo>
                  <a:cubicBezTo>
                    <a:pt x="138" y="161"/>
                    <a:pt x="146" y="173"/>
                    <a:pt x="157" y="173"/>
                  </a:cubicBezTo>
                  <a:cubicBezTo>
                    <a:pt x="161" y="173"/>
                    <a:pt x="168" y="173"/>
                    <a:pt x="172" y="168"/>
                  </a:cubicBezTo>
                  <a:cubicBezTo>
                    <a:pt x="183" y="154"/>
                    <a:pt x="206" y="154"/>
                    <a:pt x="217" y="131"/>
                  </a:cubicBezTo>
                  <a:cubicBezTo>
                    <a:pt x="202" y="123"/>
                    <a:pt x="190" y="112"/>
                    <a:pt x="180" y="101"/>
                  </a:cubicBezTo>
                  <a:cubicBezTo>
                    <a:pt x="138" y="78"/>
                    <a:pt x="112" y="42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2" name="Google Shape;8722;p6"/>
            <p:cNvSpPr/>
            <p:nvPr/>
          </p:nvSpPr>
          <p:spPr>
            <a:xfrm>
              <a:off x="-5124478" y="-1724157"/>
              <a:ext cx="5539" cy="6876"/>
            </a:xfrm>
            <a:custGeom>
              <a:avLst/>
              <a:gdLst/>
              <a:ahLst/>
              <a:cxnLst/>
              <a:rect l="l" t="t" r="r" b="b"/>
              <a:pathLst>
                <a:path w="116" h="144" extrusionOk="0">
                  <a:moveTo>
                    <a:pt x="56" y="1"/>
                  </a:moveTo>
                  <a:cubicBezTo>
                    <a:pt x="33" y="1"/>
                    <a:pt x="18" y="27"/>
                    <a:pt x="0" y="35"/>
                  </a:cubicBezTo>
                  <a:cubicBezTo>
                    <a:pt x="0" y="57"/>
                    <a:pt x="0" y="79"/>
                    <a:pt x="4" y="98"/>
                  </a:cubicBezTo>
                  <a:cubicBezTo>
                    <a:pt x="7" y="128"/>
                    <a:pt x="23" y="143"/>
                    <a:pt x="41" y="143"/>
                  </a:cubicBezTo>
                  <a:cubicBezTo>
                    <a:pt x="49" y="143"/>
                    <a:pt x="59" y="140"/>
                    <a:pt x="71" y="132"/>
                  </a:cubicBezTo>
                  <a:cubicBezTo>
                    <a:pt x="93" y="121"/>
                    <a:pt x="116" y="105"/>
                    <a:pt x="116" y="76"/>
                  </a:cubicBezTo>
                  <a:cubicBezTo>
                    <a:pt x="112" y="45"/>
                    <a:pt x="104" y="23"/>
                    <a:pt x="78" y="9"/>
                  </a:cubicBezTo>
                  <a:cubicBezTo>
                    <a:pt x="71" y="5"/>
                    <a:pt x="63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3" name="Google Shape;8723;p6"/>
            <p:cNvSpPr/>
            <p:nvPr/>
          </p:nvSpPr>
          <p:spPr>
            <a:xfrm>
              <a:off x="-5117554" y="-1711838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1" y="1"/>
                  </a:moveTo>
                  <a:cubicBezTo>
                    <a:pt x="53" y="1"/>
                    <a:pt x="35" y="8"/>
                    <a:pt x="0" y="23"/>
                  </a:cubicBezTo>
                  <a:cubicBezTo>
                    <a:pt x="19" y="65"/>
                    <a:pt x="45" y="101"/>
                    <a:pt x="87" y="124"/>
                  </a:cubicBezTo>
                  <a:lnTo>
                    <a:pt x="87" y="117"/>
                  </a:lnTo>
                  <a:cubicBezTo>
                    <a:pt x="83" y="101"/>
                    <a:pt x="68" y="83"/>
                    <a:pt x="90" y="83"/>
                  </a:cubicBezTo>
                  <a:lnTo>
                    <a:pt x="113" y="83"/>
                  </a:lnTo>
                  <a:cubicBezTo>
                    <a:pt x="120" y="83"/>
                    <a:pt x="128" y="68"/>
                    <a:pt x="131" y="57"/>
                  </a:cubicBezTo>
                  <a:cubicBezTo>
                    <a:pt x="105" y="16"/>
                    <a:pt x="94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4" name="Google Shape;8724;p6"/>
            <p:cNvSpPr/>
            <p:nvPr/>
          </p:nvSpPr>
          <p:spPr>
            <a:xfrm>
              <a:off x="-5126627" y="-1712554"/>
              <a:ext cx="8404" cy="4345"/>
            </a:xfrm>
            <a:custGeom>
              <a:avLst/>
              <a:gdLst/>
              <a:ahLst/>
              <a:cxnLst/>
              <a:rect l="l" t="t" r="r" b="b"/>
              <a:pathLst>
                <a:path w="176" h="91" extrusionOk="0">
                  <a:moveTo>
                    <a:pt x="26" y="1"/>
                  </a:moveTo>
                  <a:lnTo>
                    <a:pt x="26" y="1"/>
                  </a:lnTo>
                  <a:cubicBezTo>
                    <a:pt x="0" y="72"/>
                    <a:pt x="49" y="80"/>
                    <a:pt x="97" y="90"/>
                  </a:cubicBezTo>
                  <a:cubicBezTo>
                    <a:pt x="123" y="68"/>
                    <a:pt x="161" y="72"/>
                    <a:pt x="175" y="38"/>
                  </a:cubicBezTo>
                  <a:cubicBezTo>
                    <a:pt x="161" y="31"/>
                    <a:pt x="149" y="23"/>
                    <a:pt x="135" y="23"/>
                  </a:cubicBezTo>
                  <a:lnTo>
                    <a:pt x="127" y="23"/>
                  </a:lnTo>
                  <a:cubicBezTo>
                    <a:pt x="120" y="27"/>
                    <a:pt x="112" y="31"/>
                    <a:pt x="104" y="31"/>
                  </a:cubicBezTo>
                  <a:cubicBezTo>
                    <a:pt x="78" y="31"/>
                    <a:pt x="56" y="4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5" name="Google Shape;8725;p6"/>
            <p:cNvSpPr/>
            <p:nvPr/>
          </p:nvSpPr>
          <p:spPr>
            <a:xfrm>
              <a:off x="-5114355" y="-1709164"/>
              <a:ext cx="4918" cy="4727"/>
            </a:xfrm>
            <a:custGeom>
              <a:avLst/>
              <a:gdLst/>
              <a:ahLst/>
              <a:cxnLst/>
              <a:rect l="l" t="t" r="r" b="b"/>
              <a:pathLst>
                <a:path w="103" h="99" extrusionOk="0">
                  <a:moveTo>
                    <a:pt x="64" y="1"/>
                  </a:moveTo>
                  <a:cubicBezTo>
                    <a:pt x="61" y="12"/>
                    <a:pt x="53" y="27"/>
                    <a:pt x="46" y="27"/>
                  </a:cubicBezTo>
                  <a:lnTo>
                    <a:pt x="23" y="27"/>
                  </a:lnTo>
                  <a:cubicBezTo>
                    <a:pt x="1" y="27"/>
                    <a:pt x="16" y="45"/>
                    <a:pt x="20" y="61"/>
                  </a:cubicBezTo>
                  <a:cubicBezTo>
                    <a:pt x="20" y="64"/>
                    <a:pt x="23" y="68"/>
                    <a:pt x="20" y="68"/>
                  </a:cubicBezTo>
                  <a:cubicBezTo>
                    <a:pt x="30" y="79"/>
                    <a:pt x="42" y="90"/>
                    <a:pt x="57" y="98"/>
                  </a:cubicBezTo>
                  <a:lnTo>
                    <a:pt x="72" y="98"/>
                  </a:lnTo>
                  <a:cubicBezTo>
                    <a:pt x="68" y="64"/>
                    <a:pt x="102" y="3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6" name="Google Shape;8726;p6"/>
            <p:cNvSpPr/>
            <p:nvPr/>
          </p:nvSpPr>
          <p:spPr>
            <a:xfrm>
              <a:off x="-5125385" y="-1713223"/>
              <a:ext cx="4823" cy="2197"/>
            </a:xfrm>
            <a:custGeom>
              <a:avLst/>
              <a:gdLst/>
              <a:ahLst/>
              <a:cxnLst/>
              <a:rect l="l" t="t" r="r" b="b"/>
              <a:pathLst>
                <a:path w="101" h="46" extrusionOk="0">
                  <a:moveTo>
                    <a:pt x="34" y="0"/>
                  </a:moveTo>
                  <a:cubicBezTo>
                    <a:pt x="23" y="0"/>
                    <a:pt x="15" y="4"/>
                    <a:pt x="0" y="15"/>
                  </a:cubicBezTo>
                  <a:cubicBezTo>
                    <a:pt x="30" y="18"/>
                    <a:pt x="52" y="45"/>
                    <a:pt x="78" y="45"/>
                  </a:cubicBezTo>
                  <a:cubicBezTo>
                    <a:pt x="86" y="45"/>
                    <a:pt x="94" y="41"/>
                    <a:pt x="101" y="37"/>
                  </a:cubicBezTo>
                  <a:cubicBezTo>
                    <a:pt x="78" y="30"/>
                    <a:pt x="60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7" name="Google Shape;8727;p6"/>
            <p:cNvSpPr/>
            <p:nvPr/>
          </p:nvSpPr>
          <p:spPr>
            <a:xfrm>
              <a:off x="-5521472" y="-2187667"/>
              <a:ext cx="3772" cy="5157"/>
            </a:xfrm>
            <a:custGeom>
              <a:avLst/>
              <a:gdLst/>
              <a:ahLst/>
              <a:cxnLst/>
              <a:rect l="l" t="t" r="r" b="b"/>
              <a:pathLst>
                <a:path w="79" h="108" extrusionOk="0">
                  <a:moveTo>
                    <a:pt x="26" y="0"/>
                  </a:moveTo>
                  <a:cubicBezTo>
                    <a:pt x="19" y="0"/>
                    <a:pt x="11" y="0"/>
                    <a:pt x="0" y="4"/>
                  </a:cubicBezTo>
                  <a:cubicBezTo>
                    <a:pt x="30" y="37"/>
                    <a:pt x="30" y="71"/>
                    <a:pt x="23" y="108"/>
                  </a:cubicBezTo>
                  <a:cubicBezTo>
                    <a:pt x="78" y="104"/>
                    <a:pt x="60" y="63"/>
                    <a:pt x="60" y="34"/>
                  </a:cubicBezTo>
                  <a:cubicBezTo>
                    <a:pt x="60" y="8"/>
                    <a:pt x="49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8" name="Google Shape;8728;p6"/>
            <p:cNvSpPr/>
            <p:nvPr/>
          </p:nvSpPr>
          <p:spPr>
            <a:xfrm>
              <a:off x="-5515407" y="-2189624"/>
              <a:ext cx="3772" cy="3390"/>
            </a:xfrm>
            <a:custGeom>
              <a:avLst/>
              <a:gdLst/>
              <a:ahLst/>
              <a:cxnLst/>
              <a:rect l="l" t="t" r="r" b="b"/>
              <a:pathLst>
                <a:path w="79" h="71" extrusionOk="0">
                  <a:moveTo>
                    <a:pt x="68" y="0"/>
                  </a:moveTo>
                  <a:cubicBezTo>
                    <a:pt x="1" y="26"/>
                    <a:pt x="1" y="26"/>
                    <a:pt x="49" y="71"/>
                  </a:cubicBezTo>
                  <a:cubicBezTo>
                    <a:pt x="41" y="45"/>
                    <a:pt x="79" y="3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29" name="Google Shape;8729;p6"/>
            <p:cNvSpPr/>
            <p:nvPr/>
          </p:nvSpPr>
          <p:spPr>
            <a:xfrm>
              <a:off x="-5145058" y="-1900116"/>
              <a:ext cx="3629" cy="2006"/>
            </a:xfrm>
            <a:custGeom>
              <a:avLst/>
              <a:gdLst/>
              <a:ahLst/>
              <a:cxnLst/>
              <a:rect l="l" t="t" r="r" b="b"/>
              <a:pathLst>
                <a:path w="76" h="42" extrusionOk="0">
                  <a:moveTo>
                    <a:pt x="42" y="0"/>
                  </a:moveTo>
                  <a:cubicBezTo>
                    <a:pt x="27" y="0"/>
                    <a:pt x="16" y="7"/>
                    <a:pt x="1" y="12"/>
                  </a:cubicBezTo>
                  <a:cubicBezTo>
                    <a:pt x="9" y="26"/>
                    <a:pt x="19" y="34"/>
                    <a:pt x="35" y="41"/>
                  </a:cubicBezTo>
                  <a:cubicBezTo>
                    <a:pt x="45" y="38"/>
                    <a:pt x="68" y="38"/>
                    <a:pt x="68" y="30"/>
                  </a:cubicBezTo>
                  <a:cubicBezTo>
                    <a:pt x="76" y="15"/>
                    <a:pt x="57" y="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0" name="Google Shape;8730;p6"/>
            <p:cNvSpPr/>
            <p:nvPr/>
          </p:nvSpPr>
          <p:spPr>
            <a:xfrm>
              <a:off x="-5141620" y="-1896917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26" y="0"/>
                  </a:moveTo>
                  <a:cubicBezTo>
                    <a:pt x="15" y="0"/>
                    <a:pt x="4" y="4"/>
                    <a:pt x="0" y="19"/>
                  </a:cubicBezTo>
                  <a:lnTo>
                    <a:pt x="0" y="34"/>
                  </a:lnTo>
                  <a:cubicBezTo>
                    <a:pt x="11" y="45"/>
                    <a:pt x="23" y="52"/>
                    <a:pt x="33" y="64"/>
                  </a:cubicBezTo>
                  <a:cubicBezTo>
                    <a:pt x="41" y="42"/>
                    <a:pt x="63" y="19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1" name="Google Shape;8731;p6"/>
            <p:cNvSpPr/>
            <p:nvPr/>
          </p:nvSpPr>
          <p:spPr>
            <a:xfrm>
              <a:off x="-5280668" y="-2021879"/>
              <a:ext cx="4679" cy="3247"/>
            </a:xfrm>
            <a:custGeom>
              <a:avLst/>
              <a:gdLst/>
              <a:ahLst/>
              <a:cxnLst/>
              <a:rect l="l" t="t" r="r" b="b"/>
              <a:pathLst>
                <a:path w="98" h="68" extrusionOk="0">
                  <a:moveTo>
                    <a:pt x="52" y="0"/>
                  </a:moveTo>
                  <a:cubicBezTo>
                    <a:pt x="37" y="0"/>
                    <a:pt x="26" y="16"/>
                    <a:pt x="0" y="64"/>
                  </a:cubicBezTo>
                  <a:cubicBezTo>
                    <a:pt x="4" y="68"/>
                    <a:pt x="11" y="68"/>
                    <a:pt x="15" y="68"/>
                  </a:cubicBezTo>
                  <a:cubicBezTo>
                    <a:pt x="52" y="68"/>
                    <a:pt x="59" y="19"/>
                    <a:pt x="97" y="16"/>
                  </a:cubicBezTo>
                  <a:cubicBezTo>
                    <a:pt x="78" y="5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2" name="Google Shape;8732;p6"/>
            <p:cNvSpPr/>
            <p:nvPr/>
          </p:nvSpPr>
          <p:spPr>
            <a:xfrm>
              <a:off x="-5259420" y="-1707015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41" y="0"/>
                  </a:moveTo>
                  <a:cubicBezTo>
                    <a:pt x="26" y="0"/>
                    <a:pt x="14" y="12"/>
                    <a:pt x="0" y="19"/>
                  </a:cubicBezTo>
                  <a:cubicBezTo>
                    <a:pt x="11" y="42"/>
                    <a:pt x="30" y="53"/>
                    <a:pt x="49" y="53"/>
                  </a:cubicBezTo>
                  <a:lnTo>
                    <a:pt x="56" y="53"/>
                  </a:lnTo>
                  <a:cubicBezTo>
                    <a:pt x="75" y="53"/>
                    <a:pt x="63" y="31"/>
                    <a:pt x="63" y="16"/>
                  </a:cubicBezTo>
                  <a:cubicBezTo>
                    <a:pt x="56" y="5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3" name="Google Shape;8733;p6"/>
            <p:cNvSpPr/>
            <p:nvPr/>
          </p:nvSpPr>
          <p:spPr>
            <a:xfrm>
              <a:off x="-5232680" y="-1931201"/>
              <a:ext cx="3056" cy="3247"/>
            </a:xfrm>
            <a:custGeom>
              <a:avLst/>
              <a:gdLst/>
              <a:ahLst/>
              <a:cxnLst/>
              <a:rect l="l" t="t" r="r" b="b"/>
              <a:pathLst>
                <a:path w="64" h="68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45"/>
                    <a:pt x="1" y="45"/>
                    <a:pt x="64" y="68"/>
                  </a:cubicBezTo>
                  <a:cubicBezTo>
                    <a:pt x="53" y="27"/>
                    <a:pt x="53" y="27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4" name="Google Shape;8734;p6"/>
            <p:cNvSpPr/>
            <p:nvPr/>
          </p:nvSpPr>
          <p:spPr>
            <a:xfrm>
              <a:off x="-5207181" y="-1869413"/>
              <a:ext cx="12415" cy="11794"/>
            </a:xfrm>
            <a:custGeom>
              <a:avLst/>
              <a:gdLst/>
              <a:ahLst/>
              <a:cxnLst/>
              <a:rect l="l" t="t" r="r" b="b"/>
              <a:pathLst>
                <a:path w="260" h="247" extrusionOk="0">
                  <a:moveTo>
                    <a:pt x="162" y="0"/>
                  </a:moveTo>
                  <a:cubicBezTo>
                    <a:pt x="154" y="0"/>
                    <a:pt x="150" y="4"/>
                    <a:pt x="143" y="15"/>
                  </a:cubicBezTo>
                  <a:cubicBezTo>
                    <a:pt x="132" y="42"/>
                    <a:pt x="154" y="59"/>
                    <a:pt x="176" y="71"/>
                  </a:cubicBezTo>
                  <a:cubicBezTo>
                    <a:pt x="180" y="71"/>
                    <a:pt x="185" y="78"/>
                    <a:pt x="185" y="82"/>
                  </a:cubicBezTo>
                  <a:cubicBezTo>
                    <a:pt x="188" y="90"/>
                    <a:pt x="180" y="97"/>
                    <a:pt x="176" y="97"/>
                  </a:cubicBezTo>
                  <a:lnTo>
                    <a:pt x="173" y="97"/>
                  </a:lnTo>
                  <a:cubicBezTo>
                    <a:pt x="158" y="86"/>
                    <a:pt x="150" y="82"/>
                    <a:pt x="147" y="82"/>
                  </a:cubicBezTo>
                  <a:cubicBezTo>
                    <a:pt x="135" y="82"/>
                    <a:pt x="147" y="104"/>
                    <a:pt x="150" y="120"/>
                  </a:cubicBezTo>
                  <a:cubicBezTo>
                    <a:pt x="154" y="142"/>
                    <a:pt x="147" y="157"/>
                    <a:pt x="124" y="164"/>
                  </a:cubicBezTo>
                  <a:lnTo>
                    <a:pt x="117" y="164"/>
                  </a:lnTo>
                  <a:cubicBezTo>
                    <a:pt x="102" y="164"/>
                    <a:pt x="106" y="142"/>
                    <a:pt x="102" y="135"/>
                  </a:cubicBezTo>
                  <a:cubicBezTo>
                    <a:pt x="98" y="127"/>
                    <a:pt x="95" y="123"/>
                    <a:pt x="90" y="123"/>
                  </a:cubicBezTo>
                  <a:cubicBezTo>
                    <a:pt x="83" y="123"/>
                    <a:pt x="76" y="131"/>
                    <a:pt x="72" y="131"/>
                  </a:cubicBezTo>
                  <a:cubicBezTo>
                    <a:pt x="83" y="183"/>
                    <a:pt x="54" y="187"/>
                    <a:pt x="16" y="187"/>
                  </a:cubicBezTo>
                  <a:lnTo>
                    <a:pt x="1" y="187"/>
                  </a:lnTo>
                  <a:cubicBezTo>
                    <a:pt x="31" y="221"/>
                    <a:pt x="46" y="232"/>
                    <a:pt x="57" y="232"/>
                  </a:cubicBezTo>
                  <a:cubicBezTo>
                    <a:pt x="68" y="232"/>
                    <a:pt x="80" y="221"/>
                    <a:pt x="102" y="202"/>
                  </a:cubicBezTo>
                  <a:cubicBezTo>
                    <a:pt x="128" y="206"/>
                    <a:pt x="128" y="247"/>
                    <a:pt x="166" y="247"/>
                  </a:cubicBezTo>
                  <a:cubicBezTo>
                    <a:pt x="162" y="190"/>
                    <a:pt x="158" y="131"/>
                    <a:pt x="233" y="104"/>
                  </a:cubicBezTo>
                  <a:cubicBezTo>
                    <a:pt x="252" y="97"/>
                    <a:pt x="259" y="75"/>
                    <a:pt x="259" y="52"/>
                  </a:cubicBezTo>
                  <a:cubicBezTo>
                    <a:pt x="252" y="23"/>
                    <a:pt x="237" y="7"/>
                    <a:pt x="207" y="7"/>
                  </a:cubicBezTo>
                  <a:cubicBezTo>
                    <a:pt x="203" y="11"/>
                    <a:pt x="199" y="11"/>
                    <a:pt x="199" y="11"/>
                  </a:cubicBezTo>
                  <a:cubicBezTo>
                    <a:pt x="192" y="11"/>
                    <a:pt x="185" y="7"/>
                    <a:pt x="180" y="7"/>
                  </a:cubicBezTo>
                  <a:cubicBezTo>
                    <a:pt x="173" y="4"/>
                    <a:pt x="166" y="0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5" name="Google Shape;8735;p6"/>
            <p:cNvSpPr/>
            <p:nvPr/>
          </p:nvSpPr>
          <p:spPr>
            <a:xfrm>
              <a:off x="-5209664" y="-1866596"/>
              <a:ext cx="5730" cy="4727"/>
            </a:xfrm>
            <a:custGeom>
              <a:avLst/>
              <a:gdLst/>
              <a:ahLst/>
              <a:cxnLst/>
              <a:rect l="l" t="t" r="r" b="b"/>
              <a:pathLst>
                <a:path w="120" h="99" extrusionOk="0">
                  <a:moveTo>
                    <a:pt x="38" y="0"/>
                  </a:moveTo>
                  <a:cubicBezTo>
                    <a:pt x="38" y="35"/>
                    <a:pt x="1" y="57"/>
                    <a:pt x="12" y="98"/>
                  </a:cubicBezTo>
                  <a:lnTo>
                    <a:pt x="27" y="98"/>
                  </a:lnTo>
                  <a:cubicBezTo>
                    <a:pt x="64" y="98"/>
                    <a:pt x="87" y="64"/>
                    <a:pt x="120" y="57"/>
                  </a:cubicBezTo>
                  <a:cubicBezTo>
                    <a:pt x="90" y="45"/>
                    <a:pt x="8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6" name="Google Shape;8736;p6"/>
            <p:cNvSpPr/>
            <p:nvPr/>
          </p:nvSpPr>
          <p:spPr>
            <a:xfrm>
              <a:off x="-5098598" y="-1673829"/>
              <a:ext cx="7115" cy="6876"/>
            </a:xfrm>
            <a:custGeom>
              <a:avLst/>
              <a:gdLst/>
              <a:ahLst/>
              <a:cxnLst/>
              <a:rect l="l" t="t" r="r" b="b"/>
              <a:pathLst>
                <a:path w="149" h="144" extrusionOk="0">
                  <a:moveTo>
                    <a:pt x="56" y="1"/>
                  </a:moveTo>
                  <a:cubicBezTo>
                    <a:pt x="48" y="1"/>
                    <a:pt x="41" y="1"/>
                    <a:pt x="33" y="5"/>
                  </a:cubicBezTo>
                  <a:cubicBezTo>
                    <a:pt x="14" y="9"/>
                    <a:pt x="4" y="12"/>
                    <a:pt x="0" y="31"/>
                  </a:cubicBezTo>
                  <a:cubicBezTo>
                    <a:pt x="0" y="68"/>
                    <a:pt x="4" y="106"/>
                    <a:pt x="30" y="128"/>
                  </a:cubicBezTo>
                  <a:cubicBezTo>
                    <a:pt x="41" y="135"/>
                    <a:pt x="56" y="143"/>
                    <a:pt x="71" y="143"/>
                  </a:cubicBezTo>
                  <a:cubicBezTo>
                    <a:pt x="86" y="143"/>
                    <a:pt x="101" y="135"/>
                    <a:pt x="112" y="124"/>
                  </a:cubicBezTo>
                  <a:cubicBezTo>
                    <a:pt x="116" y="117"/>
                    <a:pt x="123" y="117"/>
                    <a:pt x="127" y="117"/>
                  </a:cubicBezTo>
                  <a:cubicBezTo>
                    <a:pt x="135" y="117"/>
                    <a:pt x="142" y="121"/>
                    <a:pt x="149" y="121"/>
                  </a:cubicBezTo>
                  <a:cubicBezTo>
                    <a:pt x="131" y="87"/>
                    <a:pt x="101" y="57"/>
                    <a:pt x="109" y="16"/>
                  </a:cubicBezTo>
                  <a:cubicBezTo>
                    <a:pt x="93" y="5"/>
                    <a:pt x="74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7" name="Google Shape;8737;p6"/>
            <p:cNvSpPr/>
            <p:nvPr/>
          </p:nvSpPr>
          <p:spPr>
            <a:xfrm>
              <a:off x="-5083127" y="-1828061"/>
              <a:ext cx="4918" cy="3486"/>
            </a:xfrm>
            <a:custGeom>
              <a:avLst/>
              <a:gdLst/>
              <a:ahLst/>
              <a:cxnLst/>
              <a:rect l="l" t="t" r="r" b="b"/>
              <a:pathLst>
                <a:path w="103" h="73" extrusionOk="0">
                  <a:moveTo>
                    <a:pt x="23" y="1"/>
                  </a:moveTo>
                  <a:cubicBezTo>
                    <a:pt x="4" y="1"/>
                    <a:pt x="1" y="16"/>
                    <a:pt x="4" y="35"/>
                  </a:cubicBezTo>
                  <a:cubicBezTo>
                    <a:pt x="12" y="57"/>
                    <a:pt x="38" y="73"/>
                    <a:pt x="68" y="73"/>
                  </a:cubicBezTo>
                  <a:cubicBezTo>
                    <a:pt x="80" y="73"/>
                    <a:pt x="91" y="68"/>
                    <a:pt x="99" y="65"/>
                  </a:cubicBezTo>
                  <a:cubicBezTo>
                    <a:pt x="102" y="31"/>
                    <a:pt x="64" y="50"/>
                    <a:pt x="54" y="35"/>
                  </a:cubicBezTo>
                  <a:cubicBezTo>
                    <a:pt x="61" y="16"/>
                    <a:pt x="87" y="23"/>
                    <a:pt x="94" y="5"/>
                  </a:cubicBezTo>
                  <a:lnTo>
                    <a:pt x="57" y="5"/>
                  </a:lnTo>
                  <a:cubicBezTo>
                    <a:pt x="49" y="5"/>
                    <a:pt x="42" y="5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8" name="Google Shape;8738;p6"/>
            <p:cNvSpPr/>
            <p:nvPr/>
          </p:nvSpPr>
          <p:spPr>
            <a:xfrm>
              <a:off x="-5216254" y="-1900307"/>
              <a:ext cx="13418" cy="8977"/>
            </a:xfrm>
            <a:custGeom>
              <a:avLst/>
              <a:gdLst/>
              <a:ahLst/>
              <a:cxnLst/>
              <a:rect l="l" t="t" r="r" b="b"/>
              <a:pathLst>
                <a:path w="281" h="188" extrusionOk="0">
                  <a:moveTo>
                    <a:pt x="183" y="0"/>
                  </a:moveTo>
                  <a:cubicBezTo>
                    <a:pt x="131" y="0"/>
                    <a:pt x="83" y="26"/>
                    <a:pt x="30" y="34"/>
                  </a:cubicBezTo>
                  <a:cubicBezTo>
                    <a:pt x="34" y="45"/>
                    <a:pt x="49" y="61"/>
                    <a:pt x="23" y="64"/>
                  </a:cubicBezTo>
                  <a:cubicBezTo>
                    <a:pt x="4" y="68"/>
                    <a:pt x="0" y="83"/>
                    <a:pt x="0" y="97"/>
                  </a:cubicBezTo>
                  <a:cubicBezTo>
                    <a:pt x="38" y="120"/>
                    <a:pt x="38" y="168"/>
                    <a:pt x="71" y="187"/>
                  </a:cubicBezTo>
                  <a:cubicBezTo>
                    <a:pt x="75" y="176"/>
                    <a:pt x="83" y="165"/>
                    <a:pt x="87" y="154"/>
                  </a:cubicBezTo>
                  <a:cubicBezTo>
                    <a:pt x="90" y="146"/>
                    <a:pt x="90" y="139"/>
                    <a:pt x="94" y="131"/>
                  </a:cubicBezTo>
                  <a:cubicBezTo>
                    <a:pt x="105" y="97"/>
                    <a:pt x="113" y="83"/>
                    <a:pt x="123" y="83"/>
                  </a:cubicBezTo>
                  <a:cubicBezTo>
                    <a:pt x="135" y="83"/>
                    <a:pt x="146" y="94"/>
                    <a:pt x="165" y="113"/>
                  </a:cubicBezTo>
                  <a:cubicBezTo>
                    <a:pt x="173" y="116"/>
                    <a:pt x="176" y="135"/>
                    <a:pt x="183" y="135"/>
                  </a:cubicBezTo>
                  <a:cubicBezTo>
                    <a:pt x="187" y="135"/>
                    <a:pt x="191" y="131"/>
                    <a:pt x="199" y="128"/>
                  </a:cubicBezTo>
                  <a:cubicBezTo>
                    <a:pt x="221" y="105"/>
                    <a:pt x="258" y="116"/>
                    <a:pt x="280" y="83"/>
                  </a:cubicBezTo>
                  <a:cubicBezTo>
                    <a:pt x="254" y="52"/>
                    <a:pt x="218" y="38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39" name="Google Shape;8739;p6"/>
            <p:cNvSpPr/>
            <p:nvPr/>
          </p:nvSpPr>
          <p:spPr>
            <a:xfrm>
              <a:off x="-5212863" y="-1893001"/>
              <a:ext cx="5969" cy="3772"/>
            </a:xfrm>
            <a:custGeom>
              <a:avLst/>
              <a:gdLst/>
              <a:ahLst/>
              <a:cxnLst/>
              <a:rect l="l" t="t" r="r" b="b"/>
              <a:pathLst>
                <a:path w="125" h="79" extrusionOk="0">
                  <a:moveTo>
                    <a:pt x="16" y="1"/>
                  </a:moveTo>
                  <a:cubicBezTo>
                    <a:pt x="12" y="12"/>
                    <a:pt x="4" y="23"/>
                    <a:pt x="0" y="34"/>
                  </a:cubicBezTo>
                  <a:cubicBezTo>
                    <a:pt x="8" y="49"/>
                    <a:pt x="16" y="65"/>
                    <a:pt x="23" y="79"/>
                  </a:cubicBezTo>
                  <a:lnTo>
                    <a:pt x="49" y="79"/>
                  </a:lnTo>
                  <a:cubicBezTo>
                    <a:pt x="57" y="72"/>
                    <a:pt x="64" y="68"/>
                    <a:pt x="71" y="68"/>
                  </a:cubicBezTo>
                  <a:cubicBezTo>
                    <a:pt x="75" y="68"/>
                    <a:pt x="83" y="72"/>
                    <a:pt x="86" y="72"/>
                  </a:cubicBezTo>
                  <a:lnTo>
                    <a:pt x="102" y="72"/>
                  </a:lnTo>
                  <a:cubicBezTo>
                    <a:pt x="109" y="72"/>
                    <a:pt x="120" y="72"/>
                    <a:pt x="124" y="60"/>
                  </a:cubicBezTo>
                  <a:cubicBezTo>
                    <a:pt x="102" y="12"/>
                    <a:pt x="49" y="23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0" name="Google Shape;8740;p6"/>
            <p:cNvSpPr/>
            <p:nvPr/>
          </p:nvSpPr>
          <p:spPr>
            <a:xfrm>
              <a:off x="-5439198" y="-2059697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56" y="0"/>
                  </a:moveTo>
                  <a:cubicBezTo>
                    <a:pt x="49" y="0"/>
                    <a:pt x="37" y="0"/>
                    <a:pt x="27" y="4"/>
                  </a:cubicBezTo>
                  <a:cubicBezTo>
                    <a:pt x="1" y="38"/>
                    <a:pt x="37" y="64"/>
                    <a:pt x="34" y="97"/>
                  </a:cubicBezTo>
                  <a:lnTo>
                    <a:pt x="34" y="112"/>
                  </a:lnTo>
                  <a:cubicBezTo>
                    <a:pt x="53" y="116"/>
                    <a:pt x="68" y="119"/>
                    <a:pt x="79" y="119"/>
                  </a:cubicBezTo>
                  <a:cubicBezTo>
                    <a:pt x="109" y="119"/>
                    <a:pt x="116" y="102"/>
                    <a:pt x="109" y="60"/>
                  </a:cubicBezTo>
                  <a:cubicBezTo>
                    <a:pt x="94" y="41"/>
                    <a:pt x="53" y="41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1" name="Google Shape;8741;p6"/>
            <p:cNvSpPr/>
            <p:nvPr/>
          </p:nvSpPr>
          <p:spPr>
            <a:xfrm>
              <a:off x="-5437623" y="-2056832"/>
              <a:ext cx="5443" cy="4154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76" y="0"/>
                  </a:moveTo>
                  <a:cubicBezTo>
                    <a:pt x="83" y="42"/>
                    <a:pt x="76" y="59"/>
                    <a:pt x="46" y="59"/>
                  </a:cubicBezTo>
                  <a:cubicBezTo>
                    <a:pt x="35" y="59"/>
                    <a:pt x="20" y="56"/>
                    <a:pt x="1" y="52"/>
                  </a:cubicBezTo>
                  <a:lnTo>
                    <a:pt x="1" y="52"/>
                  </a:lnTo>
                  <a:cubicBezTo>
                    <a:pt x="4" y="78"/>
                    <a:pt x="20" y="86"/>
                    <a:pt x="35" y="86"/>
                  </a:cubicBezTo>
                  <a:cubicBezTo>
                    <a:pt x="46" y="86"/>
                    <a:pt x="57" y="78"/>
                    <a:pt x="68" y="75"/>
                  </a:cubicBezTo>
                  <a:cubicBezTo>
                    <a:pt x="94" y="68"/>
                    <a:pt x="113" y="49"/>
                    <a:pt x="109" y="15"/>
                  </a:cubicBezTo>
                  <a:cubicBezTo>
                    <a:pt x="106" y="0"/>
                    <a:pt x="91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2" name="Google Shape;8742;p6"/>
            <p:cNvSpPr/>
            <p:nvPr/>
          </p:nvSpPr>
          <p:spPr>
            <a:xfrm>
              <a:off x="-5439915" y="-2059553"/>
              <a:ext cx="2531" cy="4536"/>
            </a:xfrm>
            <a:custGeom>
              <a:avLst/>
              <a:gdLst/>
              <a:ahLst/>
              <a:cxnLst/>
              <a:rect l="l" t="t" r="r" b="b"/>
              <a:pathLst>
                <a:path w="53" h="95" extrusionOk="0">
                  <a:moveTo>
                    <a:pt x="42" y="1"/>
                  </a:moveTo>
                  <a:cubicBezTo>
                    <a:pt x="0" y="31"/>
                    <a:pt x="0" y="54"/>
                    <a:pt x="49" y="94"/>
                  </a:cubicBezTo>
                  <a:cubicBezTo>
                    <a:pt x="52" y="61"/>
                    <a:pt x="16" y="35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3" name="Google Shape;8743;p6"/>
            <p:cNvSpPr/>
            <p:nvPr/>
          </p:nvSpPr>
          <p:spPr>
            <a:xfrm>
              <a:off x="-5432609" y="-2040931"/>
              <a:ext cx="4345" cy="2865"/>
            </a:xfrm>
            <a:custGeom>
              <a:avLst/>
              <a:gdLst/>
              <a:ahLst/>
              <a:cxnLst/>
              <a:rect l="l" t="t" r="r" b="b"/>
              <a:pathLst>
                <a:path w="91" h="60" extrusionOk="0">
                  <a:moveTo>
                    <a:pt x="30" y="0"/>
                  </a:moveTo>
                  <a:cubicBezTo>
                    <a:pt x="23" y="0"/>
                    <a:pt x="12" y="7"/>
                    <a:pt x="1" y="14"/>
                  </a:cubicBezTo>
                  <a:cubicBezTo>
                    <a:pt x="4" y="52"/>
                    <a:pt x="23" y="59"/>
                    <a:pt x="46" y="59"/>
                  </a:cubicBezTo>
                  <a:cubicBezTo>
                    <a:pt x="53" y="59"/>
                    <a:pt x="61" y="59"/>
                    <a:pt x="68" y="56"/>
                  </a:cubicBezTo>
                  <a:cubicBezTo>
                    <a:pt x="91" y="40"/>
                    <a:pt x="72" y="30"/>
                    <a:pt x="61" y="14"/>
                  </a:cubicBezTo>
                  <a:cubicBezTo>
                    <a:pt x="49" y="4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4" name="Google Shape;8744;p6"/>
            <p:cNvSpPr/>
            <p:nvPr/>
          </p:nvSpPr>
          <p:spPr>
            <a:xfrm>
              <a:off x="-5434232" y="-2040262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lnTo>
                    <a:pt x="35" y="0"/>
                  </a:lnTo>
                  <a:cubicBezTo>
                    <a:pt x="1" y="35"/>
                    <a:pt x="31" y="53"/>
                    <a:pt x="54" y="68"/>
                  </a:cubicBezTo>
                  <a:cubicBezTo>
                    <a:pt x="61" y="71"/>
                    <a:pt x="64" y="76"/>
                    <a:pt x="73" y="76"/>
                  </a:cubicBezTo>
                  <a:cubicBezTo>
                    <a:pt x="87" y="76"/>
                    <a:pt x="95" y="61"/>
                    <a:pt x="102" y="42"/>
                  </a:cubicBezTo>
                  <a:lnTo>
                    <a:pt x="102" y="42"/>
                  </a:lnTo>
                  <a:cubicBezTo>
                    <a:pt x="95" y="45"/>
                    <a:pt x="87" y="45"/>
                    <a:pt x="80" y="45"/>
                  </a:cubicBezTo>
                  <a:cubicBezTo>
                    <a:pt x="57" y="45"/>
                    <a:pt x="38" y="38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5" name="Google Shape;8745;p6"/>
            <p:cNvSpPr/>
            <p:nvPr/>
          </p:nvSpPr>
          <p:spPr>
            <a:xfrm>
              <a:off x="-5250347" y="-1638112"/>
              <a:ext cx="7544" cy="3438"/>
            </a:xfrm>
            <a:custGeom>
              <a:avLst/>
              <a:gdLst/>
              <a:ahLst/>
              <a:cxnLst/>
              <a:rect l="l" t="t" r="r" b="b"/>
              <a:pathLst>
                <a:path w="158" h="72" extrusionOk="0">
                  <a:moveTo>
                    <a:pt x="120" y="1"/>
                  </a:moveTo>
                  <a:cubicBezTo>
                    <a:pt x="83" y="8"/>
                    <a:pt x="42" y="27"/>
                    <a:pt x="0" y="31"/>
                  </a:cubicBezTo>
                  <a:cubicBezTo>
                    <a:pt x="16" y="57"/>
                    <a:pt x="45" y="60"/>
                    <a:pt x="68" y="72"/>
                  </a:cubicBezTo>
                  <a:cubicBezTo>
                    <a:pt x="86" y="72"/>
                    <a:pt x="102" y="72"/>
                    <a:pt x="116" y="68"/>
                  </a:cubicBezTo>
                  <a:cubicBezTo>
                    <a:pt x="131" y="68"/>
                    <a:pt x="142" y="65"/>
                    <a:pt x="147" y="49"/>
                  </a:cubicBezTo>
                  <a:cubicBezTo>
                    <a:pt x="135" y="38"/>
                    <a:pt x="157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6" name="Google Shape;8746;p6"/>
            <p:cNvSpPr/>
            <p:nvPr/>
          </p:nvSpPr>
          <p:spPr>
            <a:xfrm>
              <a:off x="-5250681" y="-1644892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75" y="0"/>
                  </a:moveTo>
                  <a:cubicBezTo>
                    <a:pt x="41" y="0"/>
                    <a:pt x="11" y="12"/>
                    <a:pt x="0" y="60"/>
                  </a:cubicBezTo>
                  <a:cubicBezTo>
                    <a:pt x="4" y="90"/>
                    <a:pt x="26" y="105"/>
                    <a:pt x="52" y="131"/>
                  </a:cubicBezTo>
                  <a:cubicBezTo>
                    <a:pt x="45" y="64"/>
                    <a:pt x="75" y="31"/>
                    <a:pt x="123" y="5"/>
                  </a:cubicBezTo>
                  <a:cubicBezTo>
                    <a:pt x="109" y="0"/>
                    <a:pt x="90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7" name="Google Shape;8747;p6"/>
            <p:cNvSpPr/>
            <p:nvPr/>
          </p:nvSpPr>
          <p:spPr>
            <a:xfrm>
              <a:off x="-5597537" y="-2052200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56" y="0"/>
                  </a:moveTo>
                  <a:cubicBezTo>
                    <a:pt x="42" y="15"/>
                    <a:pt x="23" y="30"/>
                    <a:pt x="1" y="49"/>
                  </a:cubicBezTo>
                  <a:cubicBezTo>
                    <a:pt x="23" y="71"/>
                    <a:pt x="46" y="90"/>
                    <a:pt x="65" y="109"/>
                  </a:cubicBezTo>
                  <a:cubicBezTo>
                    <a:pt x="117" y="67"/>
                    <a:pt x="87" y="34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8" name="Google Shape;8748;p6"/>
            <p:cNvSpPr/>
            <p:nvPr/>
          </p:nvSpPr>
          <p:spPr>
            <a:xfrm>
              <a:off x="-5118987" y="-1885123"/>
              <a:ext cx="8261" cy="6112"/>
            </a:xfrm>
            <a:custGeom>
              <a:avLst/>
              <a:gdLst/>
              <a:ahLst/>
              <a:cxnLst/>
              <a:rect l="l" t="t" r="r" b="b"/>
              <a:pathLst>
                <a:path w="173" h="128" extrusionOk="0">
                  <a:moveTo>
                    <a:pt x="94" y="0"/>
                  </a:moveTo>
                  <a:cubicBezTo>
                    <a:pt x="75" y="0"/>
                    <a:pt x="60" y="19"/>
                    <a:pt x="46" y="30"/>
                  </a:cubicBezTo>
                  <a:cubicBezTo>
                    <a:pt x="1" y="60"/>
                    <a:pt x="46" y="86"/>
                    <a:pt x="46" y="112"/>
                  </a:cubicBezTo>
                  <a:cubicBezTo>
                    <a:pt x="57" y="119"/>
                    <a:pt x="68" y="124"/>
                    <a:pt x="79" y="127"/>
                  </a:cubicBezTo>
                  <a:cubicBezTo>
                    <a:pt x="87" y="127"/>
                    <a:pt x="94" y="124"/>
                    <a:pt x="101" y="124"/>
                  </a:cubicBezTo>
                  <a:lnTo>
                    <a:pt x="105" y="124"/>
                  </a:lnTo>
                  <a:cubicBezTo>
                    <a:pt x="146" y="124"/>
                    <a:pt x="146" y="83"/>
                    <a:pt x="158" y="60"/>
                  </a:cubicBezTo>
                  <a:cubicBezTo>
                    <a:pt x="172" y="34"/>
                    <a:pt x="135" y="19"/>
                    <a:pt x="113" y="4"/>
                  </a:cubicBezTo>
                  <a:cubicBezTo>
                    <a:pt x="105" y="0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49" name="Google Shape;8749;p6"/>
            <p:cNvSpPr/>
            <p:nvPr/>
          </p:nvSpPr>
          <p:spPr>
            <a:xfrm>
              <a:off x="-5112015" y="-1888035"/>
              <a:ext cx="5778" cy="5062"/>
            </a:xfrm>
            <a:custGeom>
              <a:avLst/>
              <a:gdLst/>
              <a:ahLst/>
              <a:cxnLst/>
              <a:rect l="l" t="t" r="r" b="b"/>
              <a:pathLst>
                <a:path w="121" h="106" extrusionOk="0">
                  <a:moveTo>
                    <a:pt x="90" y="1"/>
                  </a:moveTo>
                  <a:lnTo>
                    <a:pt x="90" y="1"/>
                  </a:lnTo>
                  <a:cubicBezTo>
                    <a:pt x="4" y="13"/>
                    <a:pt x="0" y="23"/>
                    <a:pt x="53" y="106"/>
                  </a:cubicBezTo>
                  <a:cubicBezTo>
                    <a:pt x="120" y="65"/>
                    <a:pt x="120" y="65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0" name="Google Shape;8750;p6"/>
            <p:cNvSpPr/>
            <p:nvPr/>
          </p:nvSpPr>
          <p:spPr>
            <a:xfrm>
              <a:off x="-5134362" y="-1703959"/>
              <a:ext cx="13131" cy="14516"/>
            </a:xfrm>
            <a:custGeom>
              <a:avLst/>
              <a:gdLst/>
              <a:ahLst/>
              <a:cxnLst/>
              <a:rect l="l" t="t" r="r" b="b"/>
              <a:pathLst>
                <a:path w="275" h="304" extrusionOk="0">
                  <a:moveTo>
                    <a:pt x="68" y="0"/>
                  </a:moveTo>
                  <a:cubicBezTo>
                    <a:pt x="54" y="0"/>
                    <a:pt x="46" y="23"/>
                    <a:pt x="38" y="34"/>
                  </a:cubicBezTo>
                  <a:cubicBezTo>
                    <a:pt x="28" y="53"/>
                    <a:pt x="31" y="79"/>
                    <a:pt x="1" y="90"/>
                  </a:cubicBezTo>
                  <a:cubicBezTo>
                    <a:pt x="38" y="172"/>
                    <a:pt x="83" y="243"/>
                    <a:pt x="185" y="255"/>
                  </a:cubicBezTo>
                  <a:cubicBezTo>
                    <a:pt x="211" y="255"/>
                    <a:pt x="214" y="281"/>
                    <a:pt x="230" y="295"/>
                  </a:cubicBezTo>
                  <a:cubicBezTo>
                    <a:pt x="237" y="300"/>
                    <a:pt x="240" y="303"/>
                    <a:pt x="248" y="303"/>
                  </a:cubicBezTo>
                  <a:cubicBezTo>
                    <a:pt x="259" y="303"/>
                    <a:pt x="266" y="295"/>
                    <a:pt x="274" y="277"/>
                  </a:cubicBezTo>
                  <a:cubicBezTo>
                    <a:pt x="259" y="273"/>
                    <a:pt x="256" y="258"/>
                    <a:pt x="256" y="247"/>
                  </a:cubicBezTo>
                  <a:cubicBezTo>
                    <a:pt x="237" y="232"/>
                    <a:pt x="192" y="247"/>
                    <a:pt x="222" y="198"/>
                  </a:cubicBezTo>
                  <a:cubicBezTo>
                    <a:pt x="230" y="188"/>
                    <a:pt x="207" y="157"/>
                    <a:pt x="185" y="143"/>
                  </a:cubicBezTo>
                  <a:cubicBezTo>
                    <a:pt x="151" y="116"/>
                    <a:pt x="166" y="93"/>
                    <a:pt x="192" y="75"/>
                  </a:cubicBezTo>
                  <a:cubicBezTo>
                    <a:pt x="185" y="67"/>
                    <a:pt x="177" y="60"/>
                    <a:pt x="169" y="60"/>
                  </a:cubicBezTo>
                  <a:cubicBezTo>
                    <a:pt x="162" y="60"/>
                    <a:pt x="154" y="71"/>
                    <a:pt x="143" y="83"/>
                  </a:cubicBezTo>
                  <a:cubicBezTo>
                    <a:pt x="135" y="101"/>
                    <a:pt x="125" y="124"/>
                    <a:pt x="95" y="124"/>
                  </a:cubicBezTo>
                  <a:lnTo>
                    <a:pt x="91" y="124"/>
                  </a:lnTo>
                  <a:cubicBezTo>
                    <a:pt x="83" y="98"/>
                    <a:pt x="113" y="83"/>
                    <a:pt x="113" y="57"/>
                  </a:cubicBezTo>
                  <a:cubicBezTo>
                    <a:pt x="113" y="31"/>
                    <a:pt x="102" y="8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1" name="Google Shape;8751;p6"/>
            <p:cNvSpPr/>
            <p:nvPr/>
          </p:nvSpPr>
          <p:spPr>
            <a:xfrm>
              <a:off x="-5556663" y="-1841240"/>
              <a:ext cx="5396" cy="6494"/>
            </a:xfrm>
            <a:custGeom>
              <a:avLst/>
              <a:gdLst/>
              <a:ahLst/>
              <a:cxnLst/>
              <a:rect l="l" t="t" r="r" b="b"/>
              <a:pathLst>
                <a:path w="113" h="136" extrusionOk="0">
                  <a:moveTo>
                    <a:pt x="35" y="1"/>
                  </a:moveTo>
                  <a:cubicBezTo>
                    <a:pt x="27" y="1"/>
                    <a:pt x="16" y="12"/>
                    <a:pt x="4" y="16"/>
                  </a:cubicBezTo>
                  <a:cubicBezTo>
                    <a:pt x="4" y="35"/>
                    <a:pt x="20" y="53"/>
                    <a:pt x="12" y="75"/>
                  </a:cubicBezTo>
                  <a:cubicBezTo>
                    <a:pt x="1" y="109"/>
                    <a:pt x="27" y="120"/>
                    <a:pt x="46" y="135"/>
                  </a:cubicBezTo>
                  <a:cubicBezTo>
                    <a:pt x="113" y="102"/>
                    <a:pt x="113" y="102"/>
                    <a:pt x="68" y="53"/>
                  </a:cubicBezTo>
                  <a:cubicBezTo>
                    <a:pt x="57" y="42"/>
                    <a:pt x="53" y="30"/>
                    <a:pt x="53" y="19"/>
                  </a:cubicBezTo>
                  <a:cubicBezTo>
                    <a:pt x="46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2" name="Google Shape;8752;p6"/>
            <p:cNvSpPr/>
            <p:nvPr/>
          </p:nvSpPr>
          <p:spPr>
            <a:xfrm>
              <a:off x="-5548450" y="-1834460"/>
              <a:ext cx="5778" cy="4871"/>
            </a:xfrm>
            <a:custGeom>
              <a:avLst/>
              <a:gdLst/>
              <a:ahLst/>
              <a:cxnLst/>
              <a:rect l="l" t="t" r="r" b="b"/>
              <a:pathLst>
                <a:path w="121" h="102" extrusionOk="0">
                  <a:moveTo>
                    <a:pt x="57" y="0"/>
                  </a:moveTo>
                  <a:cubicBezTo>
                    <a:pt x="49" y="0"/>
                    <a:pt x="46" y="5"/>
                    <a:pt x="38" y="8"/>
                  </a:cubicBezTo>
                  <a:cubicBezTo>
                    <a:pt x="23" y="23"/>
                    <a:pt x="1" y="45"/>
                    <a:pt x="5" y="64"/>
                  </a:cubicBezTo>
                  <a:cubicBezTo>
                    <a:pt x="5" y="79"/>
                    <a:pt x="23" y="102"/>
                    <a:pt x="46" y="102"/>
                  </a:cubicBezTo>
                  <a:cubicBezTo>
                    <a:pt x="49" y="102"/>
                    <a:pt x="53" y="102"/>
                    <a:pt x="57" y="98"/>
                  </a:cubicBezTo>
                  <a:cubicBezTo>
                    <a:pt x="79" y="95"/>
                    <a:pt x="98" y="90"/>
                    <a:pt x="120" y="86"/>
                  </a:cubicBezTo>
                  <a:cubicBezTo>
                    <a:pt x="110" y="64"/>
                    <a:pt x="105" y="42"/>
                    <a:pt x="94" y="23"/>
                  </a:cubicBezTo>
                  <a:cubicBezTo>
                    <a:pt x="87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3" name="Google Shape;8753;p6"/>
            <p:cNvSpPr/>
            <p:nvPr/>
          </p:nvSpPr>
          <p:spPr>
            <a:xfrm>
              <a:off x="-5572707" y="-1870654"/>
              <a:ext cx="5730" cy="6064"/>
            </a:xfrm>
            <a:custGeom>
              <a:avLst/>
              <a:gdLst/>
              <a:ahLst/>
              <a:cxnLst/>
              <a:rect l="l" t="t" r="r" b="b"/>
              <a:pathLst>
                <a:path w="120" h="127" extrusionOk="0">
                  <a:moveTo>
                    <a:pt x="38" y="0"/>
                  </a:moveTo>
                  <a:cubicBezTo>
                    <a:pt x="16" y="41"/>
                    <a:pt x="0" y="82"/>
                    <a:pt x="30" y="127"/>
                  </a:cubicBezTo>
                  <a:cubicBezTo>
                    <a:pt x="42" y="120"/>
                    <a:pt x="49" y="101"/>
                    <a:pt x="60" y="101"/>
                  </a:cubicBezTo>
                  <a:cubicBezTo>
                    <a:pt x="68" y="101"/>
                    <a:pt x="71" y="104"/>
                    <a:pt x="79" y="108"/>
                  </a:cubicBezTo>
                  <a:cubicBezTo>
                    <a:pt x="60" y="68"/>
                    <a:pt x="105" y="63"/>
                    <a:pt x="120" y="41"/>
                  </a:cubicBezTo>
                  <a:lnTo>
                    <a:pt x="112" y="41"/>
                  </a:lnTo>
                  <a:cubicBezTo>
                    <a:pt x="79" y="41"/>
                    <a:pt x="64" y="7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4" name="Google Shape;8754;p6"/>
            <p:cNvSpPr/>
            <p:nvPr/>
          </p:nvSpPr>
          <p:spPr>
            <a:xfrm>
              <a:off x="-5146109" y="-1778545"/>
              <a:ext cx="8404" cy="5396"/>
            </a:xfrm>
            <a:custGeom>
              <a:avLst/>
              <a:gdLst/>
              <a:ahLst/>
              <a:cxnLst/>
              <a:rect l="l" t="t" r="r" b="b"/>
              <a:pathLst>
                <a:path w="176" h="113" extrusionOk="0">
                  <a:moveTo>
                    <a:pt x="98" y="0"/>
                  </a:moveTo>
                  <a:cubicBezTo>
                    <a:pt x="38" y="0"/>
                    <a:pt x="23" y="41"/>
                    <a:pt x="0" y="78"/>
                  </a:cubicBezTo>
                  <a:cubicBezTo>
                    <a:pt x="0" y="93"/>
                    <a:pt x="5" y="104"/>
                    <a:pt x="19" y="108"/>
                  </a:cubicBezTo>
                  <a:cubicBezTo>
                    <a:pt x="38" y="85"/>
                    <a:pt x="57" y="78"/>
                    <a:pt x="79" y="78"/>
                  </a:cubicBezTo>
                  <a:cubicBezTo>
                    <a:pt x="105" y="78"/>
                    <a:pt x="135" y="97"/>
                    <a:pt x="162" y="112"/>
                  </a:cubicBezTo>
                  <a:cubicBezTo>
                    <a:pt x="176" y="108"/>
                    <a:pt x="176" y="93"/>
                    <a:pt x="176" y="82"/>
                  </a:cubicBezTo>
                  <a:lnTo>
                    <a:pt x="172" y="82"/>
                  </a:lnTo>
                  <a:cubicBezTo>
                    <a:pt x="117" y="82"/>
                    <a:pt x="109" y="3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5" name="Google Shape;8755;p6"/>
            <p:cNvSpPr/>
            <p:nvPr/>
          </p:nvSpPr>
          <p:spPr>
            <a:xfrm>
              <a:off x="-5145249" y="-1774820"/>
              <a:ext cx="6876" cy="2913"/>
            </a:xfrm>
            <a:custGeom>
              <a:avLst/>
              <a:gdLst/>
              <a:ahLst/>
              <a:cxnLst/>
              <a:rect l="l" t="t" r="r" b="b"/>
              <a:pathLst>
                <a:path w="144" h="61" extrusionOk="0">
                  <a:moveTo>
                    <a:pt x="61" y="0"/>
                  </a:moveTo>
                  <a:cubicBezTo>
                    <a:pt x="39" y="0"/>
                    <a:pt x="20" y="7"/>
                    <a:pt x="1" y="30"/>
                  </a:cubicBezTo>
                  <a:lnTo>
                    <a:pt x="1" y="45"/>
                  </a:lnTo>
                  <a:cubicBezTo>
                    <a:pt x="31" y="49"/>
                    <a:pt x="57" y="60"/>
                    <a:pt x="83" y="60"/>
                  </a:cubicBezTo>
                  <a:cubicBezTo>
                    <a:pt x="106" y="60"/>
                    <a:pt x="125" y="52"/>
                    <a:pt x="144" y="34"/>
                  </a:cubicBezTo>
                  <a:cubicBezTo>
                    <a:pt x="117" y="19"/>
                    <a:pt x="87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6" name="Google Shape;8756;p6"/>
            <p:cNvSpPr/>
            <p:nvPr/>
          </p:nvSpPr>
          <p:spPr>
            <a:xfrm>
              <a:off x="-5552366" y="-2127358"/>
              <a:ext cx="5969" cy="2722"/>
            </a:xfrm>
            <a:custGeom>
              <a:avLst/>
              <a:gdLst/>
              <a:ahLst/>
              <a:cxnLst/>
              <a:rect l="l" t="t" r="r" b="b"/>
              <a:pathLst>
                <a:path w="125" h="57" extrusionOk="0">
                  <a:moveTo>
                    <a:pt x="90" y="1"/>
                  </a:moveTo>
                  <a:cubicBezTo>
                    <a:pt x="75" y="1"/>
                    <a:pt x="61" y="11"/>
                    <a:pt x="42" y="16"/>
                  </a:cubicBezTo>
                  <a:cubicBezTo>
                    <a:pt x="0" y="30"/>
                    <a:pt x="38" y="42"/>
                    <a:pt x="45" y="53"/>
                  </a:cubicBezTo>
                  <a:lnTo>
                    <a:pt x="45" y="56"/>
                  </a:lnTo>
                  <a:lnTo>
                    <a:pt x="49" y="56"/>
                  </a:lnTo>
                  <a:cubicBezTo>
                    <a:pt x="75" y="56"/>
                    <a:pt x="102" y="49"/>
                    <a:pt x="124" y="30"/>
                  </a:cubicBezTo>
                  <a:cubicBezTo>
                    <a:pt x="116" y="8"/>
                    <a:pt x="102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7" name="Google Shape;8757;p6"/>
            <p:cNvSpPr/>
            <p:nvPr/>
          </p:nvSpPr>
          <p:spPr>
            <a:xfrm>
              <a:off x="-5138612" y="-1779118"/>
              <a:ext cx="2388" cy="2722"/>
            </a:xfrm>
            <a:custGeom>
              <a:avLst/>
              <a:gdLst/>
              <a:ahLst/>
              <a:cxnLst/>
              <a:rect l="l" t="t" r="r" b="b"/>
              <a:pathLst>
                <a:path w="50" h="57" extrusionOk="0">
                  <a:moveTo>
                    <a:pt x="23" y="0"/>
                  </a:moveTo>
                  <a:cubicBezTo>
                    <a:pt x="19" y="4"/>
                    <a:pt x="12" y="8"/>
                    <a:pt x="12" y="12"/>
                  </a:cubicBezTo>
                  <a:cubicBezTo>
                    <a:pt x="0" y="30"/>
                    <a:pt x="15" y="38"/>
                    <a:pt x="27" y="45"/>
                  </a:cubicBezTo>
                  <a:cubicBezTo>
                    <a:pt x="34" y="53"/>
                    <a:pt x="41" y="53"/>
                    <a:pt x="49" y="57"/>
                  </a:cubicBezTo>
                  <a:cubicBezTo>
                    <a:pt x="49" y="49"/>
                    <a:pt x="49" y="42"/>
                    <a:pt x="45" y="35"/>
                  </a:cubicBezTo>
                  <a:cubicBezTo>
                    <a:pt x="45" y="19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8" name="Google Shape;8758;p6"/>
            <p:cNvSpPr/>
            <p:nvPr/>
          </p:nvSpPr>
          <p:spPr>
            <a:xfrm>
              <a:off x="-5382997" y="-1771287"/>
              <a:ext cx="4918" cy="4536"/>
            </a:xfrm>
            <a:custGeom>
              <a:avLst/>
              <a:gdLst/>
              <a:ahLst/>
              <a:cxnLst/>
              <a:rect l="l" t="t" r="r" b="b"/>
              <a:pathLst>
                <a:path w="103" h="95" extrusionOk="0">
                  <a:moveTo>
                    <a:pt x="38" y="1"/>
                  </a:moveTo>
                  <a:cubicBezTo>
                    <a:pt x="9" y="5"/>
                    <a:pt x="1" y="20"/>
                    <a:pt x="1" y="50"/>
                  </a:cubicBezTo>
                  <a:cubicBezTo>
                    <a:pt x="4" y="83"/>
                    <a:pt x="31" y="95"/>
                    <a:pt x="61" y="95"/>
                  </a:cubicBezTo>
                  <a:lnTo>
                    <a:pt x="64" y="95"/>
                  </a:lnTo>
                  <a:cubicBezTo>
                    <a:pt x="87" y="95"/>
                    <a:pt x="102" y="76"/>
                    <a:pt x="99" y="50"/>
                  </a:cubicBezTo>
                  <a:cubicBezTo>
                    <a:pt x="90" y="28"/>
                    <a:pt x="80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59" name="Google Shape;8759;p6"/>
            <p:cNvSpPr/>
            <p:nvPr/>
          </p:nvSpPr>
          <p:spPr>
            <a:xfrm>
              <a:off x="-5111872" y="-1846397"/>
              <a:ext cx="18814" cy="8261"/>
            </a:xfrm>
            <a:custGeom>
              <a:avLst/>
              <a:gdLst/>
              <a:ahLst/>
              <a:cxnLst/>
              <a:rect l="l" t="t" r="r" b="b"/>
              <a:pathLst>
                <a:path w="394" h="173" extrusionOk="0">
                  <a:moveTo>
                    <a:pt x="125" y="0"/>
                  </a:moveTo>
                  <a:cubicBezTo>
                    <a:pt x="91" y="0"/>
                    <a:pt x="73" y="41"/>
                    <a:pt x="38" y="41"/>
                  </a:cubicBezTo>
                  <a:lnTo>
                    <a:pt x="35" y="41"/>
                  </a:lnTo>
                  <a:cubicBezTo>
                    <a:pt x="46" y="83"/>
                    <a:pt x="1" y="127"/>
                    <a:pt x="38" y="169"/>
                  </a:cubicBezTo>
                  <a:cubicBezTo>
                    <a:pt x="65" y="146"/>
                    <a:pt x="106" y="143"/>
                    <a:pt x="125" y="112"/>
                  </a:cubicBezTo>
                  <a:cubicBezTo>
                    <a:pt x="128" y="109"/>
                    <a:pt x="132" y="105"/>
                    <a:pt x="135" y="105"/>
                  </a:cubicBezTo>
                  <a:cubicBezTo>
                    <a:pt x="140" y="105"/>
                    <a:pt x="143" y="105"/>
                    <a:pt x="143" y="109"/>
                  </a:cubicBezTo>
                  <a:cubicBezTo>
                    <a:pt x="154" y="131"/>
                    <a:pt x="169" y="138"/>
                    <a:pt x="185" y="138"/>
                  </a:cubicBezTo>
                  <a:cubicBezTo>
                    <a:pt x="203" y="138"/>
                    <a:pt x="218" y="131"/>
                    <a:pt x="233" y="124"/>
                  </a:cubicBezTo>
                  <a:cubicBezTo>
                    <a:pt x="240" y="124"/>
                    <a:pt x="244" y="120"/>
                    <a:pt x="252" y="120"/>
                  </a:cubicBezTo>
                  <a:cubicBezTo>
                    <a:pt x="263" y="120"/>
                    <a:pt x="274" y="127"/>
                    <a:pt x="285" y="131"/>
                  </a:cubicBezTo>
                  <a:cubicBezTo>
                    <a:pt x="300" y="135"/>
                    <a:pt x="311" y="138"/>
                    <a:pt x="323" y="138"/>
                  </a:cubicBezTo>
                  <a:cubicBezTo>
                    <a:pt x="330" y="138"/>
                    <a:pt x="342" y="135"/>
                    <a:pt x="352" y="124"/>
                  </a:cubicBezTo>
                  <a:cubicBezTo>
                    <a:pt x="360" y="143"/>
                    <a:pt x="368" y="157"/>
                    <a:pt x="375" y="172"/>
                  </a:cubicBezTo>
                  <a:cubicBezTo>
                    <a:pt x="394" y="127"/>
                    <a:pt x="356" y="90"/>
                    <a:pt x="352" y="49"/>
                  </a:cubicBezTo>
                  <a:cubicBezTo>
                    <a:pt x="349" y="53"/>
                    <a:pt x="342" y="53"/>
                    <a:pt x="342" y="60"/>
                  </a:cubicBezTo>
                  <a:cubicBezTo>
                    <a:pt x="319" y="86"/>
                    <a:pt x="311" y="98"/>
                    <a:pt x="300" y="98"/>
                  </a:cubicBezTo>
                  <a:cubicBezTo>
                    <a:pt x="292" y="98"/>
                    <a:pt x="285" y="86"/>
                    <a:pt x="270" y="57"/>
                  </a:cubicBezTo>
                  <a:cubicBezTo>
                    <a:pt x="259" y="31"/>
                    <a:pt x="240" y="12"/>
                    <a:pt x="211" y="4"/>
                  </a:cubicBezTo>
                  <a:cubicBezTo>
                    <a:pt x="203" y="26"/>
                    <a:pt x="207" y="45"/>
                    <a:pt x="211" y="64"/>
                  </a:cubicBezTo>
                  <a:cubicBezTo>
                    <a:pt x="218" y="75"/>
                    <a:pt x="233" y="90"/>
                    <a:pt x="211" y="101"/>
                  </a:cubicBezTo>
                  <a:cubicBezTo>
                    <a:pt x="207" y="105"/>
                    <a:pt x="203" y="105"/>
                    <a:pt x="199" y="105"/>
                  </a:cubicBezTo>
                  <a:cubicBezTo>
                    <a:pt x="188" y="105"/>
                    <a:pt x="177" y="98"/>
                    <a:pt x="169" y="90"/>
                  </a:cubicBezTo>
                  <a:cubicBezTo>
                    <a:pt x="143" y="67"/>
                    <a:pt x="135" y="34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0" name="Google Shape;8760;p6"/>
            <p:cNvSpPr/>
            <p:nvPr/>
          </p:nvSpPr>
          <p:spPr>
            <a:xfrm>
              <a:off x="-5557571" y="-1976516"/>
              <a:ext cx="5443" cy="4154"/>
            </a:xfrm>
            <a:custGeom>
              <a:avLst/>
              <a:gdLst/>
              <a:ahLst/>
              <a:cxnLst/>
              <a:rect l="l" t="t" r="r" b="b"/>
              <a:pathLst>
                <a:path w="114" h="87" extrusionOk="0">
                  <a:moveTo>
                    <a:pt x="23" y="0"/>
                  </a:moveTo>
                  <a:cubicBezTo>
                    <a:pt x="20" y="0"/>
                    <a:pt x="13" y="4"/>
                    <a:pt x="13" y="8"/>
                  </a:cubicBezTo>
                  <a:cubicBezTo>
                    <a:pt x="1" y="30"/>
                    <a:pt x="4" y="49"/>
                    <a:pt x="13" y="68"/>
                  </a:cubicBezTo>
                  <a:cubicBezTo>
                    <a:pt x="20" y="78"/>
                    <a:pt x="27" y="87"/>
                    <a:pt x="39" y="87"/>
                  </a:cubicBezTo>
                  <a:cubicBezTo>
                    <a:pt x="42" y="87"/>
                    <a:pt x="46" y="82"/>
                    <a:pt x="49" y="82"/>
                  </a:cubicBezTo>
                  <a:cubicBezTo>
                    <a:pt x="72" y="75"/>
                    <a:pt x="91" y="71"/>
                    <a:pt x="113" y="68"/>
                  </a:cubicBezTo>
                  <a:cubicBezTo>
                    <a:pt x="109" y="52"/>
                    <a:pt x="106" y="19"/>
                    <a:pt x="106" y="19"/>
                  </a:cubicBezTo>
                  <a:cubicBezTo>
                    <a:pt x="99" y="23"/>
                    <a:pt x="91" y="23"/>
                    <a:pt x="83" y="23"/>
                  </a:cubicBezTo>
                  <a:cubicBezTo>
                    <a:pt x="61" y="23"/>
                    <a:pt x="46" y="4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1" name="Google Shape;8761;p6"/>
            <p:cNvSpPr/>
            <p:nvPr/>
          </p:nvSpPr>
          <p:spPr>
            <a:xfrm>
              <a:off x="-5143244" y="-1856043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83" y="0"/>
                  </a:moveTo>
                  <a:cubicBezTo>
                    <a:pt x="57" y="0"/>
                    <a:pt x="49" y="23"/>
                    <a:pt x="34" y="38"/>
                  </a:cubicBezTo>
                  <a:cubicBezTo>
                    <a:pt x="0" y="83"/>
                    <a:pt x="12" y="105"/>
                    <a:pt x="75" y="116"/>
                  </a:cubicBezTo>
                  <a:cubicBezTo>
                    <a:pt x="102" y="79"/>
                    <a:pt x="120" y="41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2" name="Google Shape;8762;p6"/>
            <p:cNvSpPr/>
            <p:nvPr/>
          </p:nvSpPr>
          <p:spPr>
            <a:xfrm>
              <a:off x="-5119130" y="-1790912"/>
              <a:ext cx="6446" cy="6160"/>
            </a:xfrm>
            <a:custGeom>
              <a:avLst/>
              <a:gdLst/>
              <a:ahLst/>
              <a:cxnLst/>
              <a:rect l="l" t="t" r="r" b="b"/>
              <a:pathLst>
                <a:path w="135" h="129" extrusionOk="0">
                  <a:moveTo>
                    <a:pt x="94" y="1"/>
                  </a:moveTo>
                  <a:cubicBezTo>
                    <a:pt x="84" y="3"/>
                    <a:pt x="75" y="3"/>
                    <a:pt x="66" y="3"/>
                  </a:cubicBezTo>
                  <a:cubicBezTo>
                    <a:pt x="57" y="3"/>
                    <a:pt x="48" y="3"/>
                    <a:pt x="41" y="4"/>
                  </a:cubicBezTo>
                  <a:cubicBezTo>
                    <a:pt x="0" y="12"/>
                    <a:pt x="0" y="42"/>
                    <a:pt x="7" y="72"/>
                  </a:cubicBezTo>
                  <a:cubicBezTo>
                    <a:pt x="18" y="109"/>
                    <a:pt x="60" y="94"/>
                    <a:pt x="82" y="120"/>
                  </a:cubicBezTo>
                  <a:cubicBezTo>
                    <a:pt x="90" y="125"/>
                    <a:pt x="97" y="128"/>
                    <a:pt x="104" y="128"/>
                  </a:cubicBezTo>
                  <a:cubicBezTo>
                    <a:pt x="116" y="128"/>
                    <a:pt x="127" y="125"/>
                    <a:pt x="135" y="109"/>
                  </a:cubicBezTo>
                  <a:cubicBezTo>
                    <a:pt x="104" y="80"/>
                    <a:pt x="127" y="30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3" name="Google Shape;8763;p6"/>
            <p:cNvSpPr/>
            <p:nvPr/>
          </p:nvSpPr>
          <p:spPr>
            <a:xfrm>
              <a:off x="-5126293" y="-1790912"/>
              <a:ext cx="6637" cy="6160"/>
            </a:xfrm>
            <a:custGeom>
              <a:avLst/>
              <a:gdLst/>
              <a:ahLst/>
              <a:cxnLst/>
              <a:rect l="l" t="t" r="r" b="b"/>
              <a:pathLst>
                <a:path w="139" h="129" extrusionOk="0">
                  <a:moveTo>
                    <a:pt x="38" y="1"/>
                  </a:moveTo>
                  <a:cubicBezTo>
                    <a:pt x="4" y="23"/>
                    <a:pt x="0" y="46"/>
                    <a:pt x="30" y="75"/>
                  </a:cubicBezTo>
                  <a:cubicBezTo>
                    <a:pt x="38" y="83"/>
                    <a:pt x="42" y="98"/>
                    <a:pt x="49" y="109"/>
                  </a:cubicBezTo>
                  <a:lnTo>
                    <a:pt x="53" y="109"/>
                  </a:lnTo>
                  <a:cubicBezTo>
                    <a:pt x="64" y="109"/>
                    <a:pt x="71" y="113"/>
                    <a:pt x="79" y="120"/>
                  </a:cubicBezTo>
                  <a:cubicBezTo>
                    <a:pt x="87" y="125"/>
                    <a:pt x="94" y="128"/>
                    <a:pt x="105" y="128"/>
                  </a:cubicBezTo>
                  <a:lnTo>
                    <a:pt x="109" y="128"/>
                  </a:lnTo>
                  <a:cubicBezTo>
                    <a:pt x="109" y="90"/>
                    <a:pt x="139" y="64"/>
                    <a:pt x="135" y="23"/>
                  </a:cubicBezTo>
                  <a:lnTo>
                    <a:pt x="135" y="23"/>
                  </a:lnTo>
                  <a:cubicBezTo>
                    <a:pt x="116" y="35"/>
                    <a:pt x="101" y="42"/>
                    <a:pt x="83" y="42"/>
                  </a:cubicBezTo>
                  <a:cubicBezTo>
                    <a:pt x="64" y="42"/>
                    <a:pt x="49" y="30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4" name="Google Shape;8764;p6"/>
            <p:cNvSpPr/>
            <p:nvPr/>
          </p:nvSpPr>
          <p:spPr>
            <a:xfrm>
              <a:off x="-5412984" y="-2050815"/>
              <a:ext cx="2579" cy="2578"/>
            </a:xfrm>
            <a:custGeom>
              <a:avLst/>
              <a:gdLst/>
              <a:ahLst/>
              <a:cxnLst/>
              <a:rect l="l" t="t" r="r" b="b"/>
              <a:pathLst>
                <a:path w="54" h="54" extrusionOk="0">
                  <a:moveTo>
                    <a:pt x="20" y="1"/>
                  </a:moveTo>
                  <a:cubicBezTo>
                    <a:pt x="4" y="9"/>
                    <a:pt x="1" y="16"/>
                    <a:pt x="4" y="28"/>
                  </a:cubicBezTo>
                  <a:cubicBezTo>
                    <a:pt x="9" y="42"/>
                    <a:pt x="16" y="54"/>
                    <a:pt x="35" y="54"/>
                  </a:cubicBezTo>
                  <a:lnTo>
                    <a:pt x="38" y="54"/>
                  </a:lnTo>
                  <a:cubicBezTo>
                    <a:pt x="49" y="54"/>
                    <a:pt x="54" y="38"/>
                    <a:pt x="49" y="31"/>
                  </a:cubicBezTo>
                  <a:cubicBezTo>
                    <a:pt x="46" y="12"/>
                    <a:pt x="35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5" name="Google Shape;8765;p6"/>
            <p:cNvSpPr/>
            <p:nvPr/>
          </p:nvSpPr>
          <p:spPr>
            <a:xfrm>
              <a:off x="-5277278" y="-1875859"/>
              <a:ext cx="5539" cy="7019"/>
            </a:xfrm>
            <a:custGeom>
              <a:avLst/>
              <a:gdLst/>
              <a:ahLst/>
              <a:cxnLst/>
              <a:rect l="l" t="t" r="r" b="b"/>
              <a:pathLst>
                <a:path w="116" h="147" extrusionOk="0">
                  <a:moveTo>
                    <a:pt x="52" y="1"/>
                  </a:moveTo>
                  <a:cubicBezTo>
                    <a:pt x="45" y="37"/>
                    <a:pt x="0" y="72"/>
                    <a:pt x="33" y="120"/>
                  </a:cubicBezTo>
                  <a:cubicBezTo>
                    <a:pt x="38" y="120"/>
                    <a:pt x="38" y="124"/>
                    <a:pt x="33" y="124"/>
                  </a:cubicBezTo>
                  <a:cubicBezTo>
                    <a:pt x="33" y="124"/>
                    <a:pt x="30" y="124"/>
                    <a:pt x="26" y="120"/>
                  </a:cubicBezTo>
                  <a:lnTo>
                    <a:pt x="19" y="120"/>
                  </a:lnTo>
                  <a:cubicBezTo>
                    <a:pt x="11" y="120"/>
                    <a:pt x="4" y="124"/>
                    <a:pt x="11" y="135"/>
                  </a:cubicBezTo>
                  <a:cubicBezTo>
                    <a:pt x="11" y="142"/>
                    <a:pt x="22" y="146"/>
                    <a:pt x="30" y="146"/>
                  </a:cubicBezTo>
                  <a:cubicBezTo>
                    <a:pt x="41" y="146"/>
                    <a:pt x="48" y="142"/>
                    <a:pt x="52" y="135"/>
                  </a:cubicBezTo>
                  <a:cubicBezTo>
                    <a:pt x="52" y="127"/>
                    <a:pt x="60" y="124"/>
                    <a:pt x="71" y="124"/>
                  </a:cubicBezTo>
                  <a:lnTo>
                    <a:pt x="83" y="124"/>
                  </a:lnTo>
                  <a:cubicBezTo>
                    <a:pt x="90" y="124"/>
                    <a:pt x="97" y="124"/>
                    <a:pt x="93" y="105"/>
                  </a:cubicBezTo>
                  <a:cubicBezTo>
                    <a:pt x="78" y="72"/>
                    <a:pt x="116" y="20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6" name="Google Shape;8766;p6"/>
            <p:cNvSpPr/>
            <p:nvPr/>
          </p:nvSpPr>
          <p:spPr>
            <a:xfrm>
              <a:off x="-5576671" y="-186726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1" y="0"/>
                  </a:moveTo>
                  <a:lnTo>
                    <a:pt x="1" y="0"/>
                  </a:lnTo>
                  <a:cubicBezTo>
                    <a:pt x="28" y="30"/>
                    <a:pt x="16" y="78"/>
                    <a:pt x="61" y="78"/>
                  </a:cubicBezTo>
                  <a:cubicBezTo>
                    <a:pt x="61" y="78"/>
                    <a:pt x="64" y="78"/>
                    <a:pt x="68" y="75"/>
                  </a:cubicBezTo>
                  <a:cubicBezTo>
                    <a:pt x="54" y="49"/>
                    <a:pt x="61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7" name="Google Shape;8767;p6"/>
            <p:cNvSpPr/>
            <p:nvPr/>
          </p:nvSpPr>
          <p:spPr>
            <a:xfrm>
              <a:off x="-5111633" y="-1841384"/>
              <a:ext cx="18909" cy="10410"/>
            </a:xfrm>
            <a:custGeom>
              <a:avLst/>
              <a:gdLst/>
              <a:ahLst/>
              <a:cxnLst/>
              <a:rect l="l" t="t" r="r" b="b"/>
              <a:pathLst>
                <a:path w="396" h="218" extrusionOk="0">
                  <a:moveTo>
                    <a:pt x="130" y="0"/>
                  </a:moveTo>
                  <a:cubicBezTo>
                    <a:pt x="127" y="0"/>
                    <a:pt x="123" y="4"/>
                    <a:pt x="120" y="7"/>
                  </a:cubicBezTo>
                  <a:cubicBezTo>
                    <a:pt x="101" y="38"/>
                    <a:pt x="60" y="41"/>
                    <a:pt x="33" y="64"/>
                  </a:cubicBezTo>
                  <a:cubicBezTo>
                    <a:pt x="49" y="105"/>
                    <a:pt x="0" y="131"/>
                    <a:pt x="15" y="172"/>
                  </a:cubicBezTo>
                  <a:cubicBezTo>
                    <a:pt x="30" y="161"/>
                    <a:pt x="45" y="145"/>
                    <a:pt x="56" y="145"/>
                  </a:cubicBezTo>
                  <a:cubicBezTo>
                    <a:pt x="68" y="145"/>
                    <a:pt x="78" y="153"/>
                    <a:pt x="90" y="176"/>
                  </a:cubicBezTo>
                  <a:cubicBezTo>
                    <a:pt x="97" y="190"/>
                    <a:pt x="116" y="198"/>
                    <a:pt x="130" y="213"/>
                  </a:cubicBezTo>
                  <a:lnTo>
                    <a:pt x="190" y="213"/>
                  </a:lnTo>
                  <a:cubicBezTo>
                    <a:pt x="206" y="217"/>
                    <a:pt x="225" y="217"/>
                    <a:pt x="239" y="217"/>
                  </a:cubicBezTo>
                  <a:cubicBezTo>
                    <a:pt x="277" y="217"/>
                    <a:pt x="314" y="209"/>
                    <a:pt x="347" y="183"/>
                  </a:cubicBezTo>
                  <a:lnTo>
                    <a:pt x="347" y="179"/>
                  </a:lnTo>
                  <a:cubicBezTo>
                    <a:pt x="329" y="157"/>
                    <a:pt x="332" y="135"/>
                    <a:pt x="363" y="123"/>
                  </a:cubicBezTo>
                  <a:cubicBezTo>
                    <a:pt x="396" y="109"/>
                    <a:pt x="385" y="90"/>
                    <a:pt x="370" y="67"/>
                  </a:cubicBezTo>
                  <a:cubicBezTo>
                    <a:pt x="363" y="52"/>
                    <a:pt x="355" y="38"/>
                    <a:pt x="347" y="19"/>
                  </a:cubicBezTo>
                  <a:cubicBezTo>
                    <a:pt x="337" y="30"/>
                    <a:pt x="325" y="33"/>
                    <a:pt x="318" y="33"/>
                  </a:cubicBezTo>
                  <a:cubicBezTo>
                    <a:pt x="306" y="33"/>
                    <a:pt x="295" y="30"/>
                    <a:pt x="280" y="26"/>
                  </a:cubicBezTo>
                  <a:cubicBezTo>
                    <a:pt x="269" y="22"/>
                    <a:pt x="258" y="15"/>
                    <a:pt x="247" y="15"/>
                  </a:cubicBezTo>
                  <a:cubicBezTo>
                    <a:pt x="239" y="15"/>
                    <a:pt x="235" y="19"/>
                    <a:pt x="228" y="19"/>
                  </a:cubicBezTo>
                  <a:cubicBezTo>
                    <a:pt x="213" y="26"/>
                    <a:pt x="198" y="33"/>
                    <a:pt x="180" y="33"/>
                  </a:cubicBezTo>
                  <a:cubicBezTo>
                    <a:pt x="164" y="33"/>
                    <a:pt x="149" y="26"/>
                    <a:pt x="138" y="4"/>
                  </a:cubicBezTo>
                  <a:cubicBezTo>
                    <a:pt x="138" y="0"/>
                    <a:pt x="135" y="0"/>
                    <a:pt x="1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8" name="Google Shape;8768;p6"/>
            <p:cNvSpPr/>
            <p:nvPr/>
          </p:nvSpPr>
          <p:spPr>
            <a:xfrm>
              <a:off x="-5097022" y="-1832836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1" y="0"/>
                  </a:moveTo>
                  <a:lnTo>
                    <a:pt x="41" y="4"/>
                  </a:lnTo>
                  <a:cubicBezTo>
                    <a:pt x="26" y="26"/>
                    <a:pt x="15" y="49"/>
                    <a:pt x="0" y="68"/>
                  </a:cubicBezTo>
                  <a:cubicBezTo>
                    <a:pt x="12" y="71"/>
                    <a:pt x="19" y="71"/>
                    <a:pt x="23" y="71"/>
                  </a:cubicBezTo>
                  <a:cubicBezTo>
                    <a:pt x="57" y="71"/>
                    <a:pt x="64" y="42"/>
                    <a:pt x="71" y="11"/>
                  </a:cubicBezTo>
                  <a:cubicBezTo>
                    <a:pt x="71" y="4"/>
                    <a:pt x="53" y="4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69" name="Google Shape;8769;p6"/>
            <p:cNvSpPr/>
            <p:nvPr/>
          </p:nvSpPr>
          <p:spPr>
            <a:xfrm>
              <a:off x="-5327129" y="-1675596"/>
              <a:ext cx="8118" cy="8977"/>
            </a:xfrm>
            <a:custGeom>
              <a:avLst/>
              <a:gdLst/>
              <a:ahLst/>
              <a:cxnLst/>
              <a:rect l="l" t="t" r="r" b="b"/>
              <a:pathLst>
                <a:path w="170" h="188" extrusionOk="0">
                  <a:moveTo>
                    <a:pt x="90" y="1"/>
                  </a:moveTo>
                  <a:cubicBezTo>
                    <a:pt x="80" y="1"/>
                    <a:pt x="64" y="4"/>
                    <a:pt x="50" y="12"/>
                  </a:cubicBezTo>
                  <a:cubicBezTo>
                    <a:pt x="38" y="31"/>
                    <a:pt x="19" y="42"/>
                    <a:pt x="12" y="68"/>
                  </a:cubicBezTo>
                  <a:cubicBezTo>
                    <a:pt x="1" y="117"/>
                    <a:pt x="31" y="177"/>
                    <a:pt x="68" y="184"/>
                  </a:cubicBezTo>
                  <a:cubicBezTo>
                    <a:pt x="83" y="188"/>
                    <a:pt x="95" y="188"/>
                    <a:pt x="106" y="188"/>
                  </a:cubicBezTo>
                  <a:cubicBezTo>
                    <a:pt x="147" y="188"/>
                    <a:pt x="162" y="165"/>
                    <a:pt x="169" y="105"/>
                  </a:cubicBezTo>
                  <a:cubicBezTo>
                    <a:pt x="169" y="87"/>
                    <a:pt x="166" y="68"/>
                    <a:pt x="166" y="49"/>
                  </a:cubicBezTo>
                  <a:cubicBezTo>
                    <a:pt x="143" y="20"/>
                    <a:pt x="121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0" name="Google Shape;8770;p6"/>
            <p:cNvSpPr/>
            <p:nvPr/>
          </p:nvSpPr>
          <p:spPr>
            <a:xfrm>
              <a:off x="-5125385" y="-1703959"/>
              <a:ext cx="8929" cy="11794"/>
            </a:xfrm>
            <a:custGeom>
              <a:avLst/>
              <a:gdLst/>
              <a:ahLst/>
              <a:cxnLst/>
              <a:rect l="l" t="t" r="r" b="b"/>
              <a:pathLst>
                <a:path w="187" h="247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19"/>
                    <a:pt x="37" y="57"/>
                    <a:pt x="4" y="75"/>
                  </a:cubicBezTo>
                  <a:cubicBezTo>
                    <a:pt x="7" y="98"/>
                    <a:pt x="15" y="120"/>
                    <a:pt x="34" y="127"/>
                  </a:cubicBezTo>
                  <a:cubicBezTo>
                    <a:pt x="90" y="157"/>
                    <a:pt x="86" y="198"/>
                    <a:pt x="68" y="247"/>
                  </a:cubicBezTo>
                  <a:cubicBezTo>
                    <a:pt x="112" y="221"/>
                    <a:pt x="180" y="228"/>
                    <a:pt x="187" y="157"/>
                  </a:cubicBezTo>
                  <a:cubicBezTo>
                    <a:pt x="146" y="154"/>
                    <a:pt x="142" y="146"/>
                    <a:pt x="154" y="86"/>
                  </a:cubicBezTo>
                  <a:lnTo>
                    <a:pt x="131" y="86"/>
                  </a:lnTo>
                  <a:cubicBezTo>
                    <a:pt x="78" y="86"/>
                    <a:pt x="56" y="64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1" name="Google Shape;8771;p6"/>
            <p:cNvSpPr/>
            <p:nvPr/>
          </p:nvSpPr>
          <p:spPr>
            <a:xfrm>
              <a:off x="-5462071" y="-1804282"/>
              <a:ext cx="9168" cy="7926"/>
            </a:xfrm>
            <a:custGeom>
              <a:avLst/>
              <a:gdLst/>
              <a:ahLst/>
              <a:cxnLst/>
              <a:rect l="l" t="t" r="r" b="b"/>
              <a:pathLst>
                <a:path w="192" h="166" extrusionOk="0">
                  <a:moveTo>
                    <a:pt x="150" y="1"/>
                  </a:moveTo>
                  <a:cubicBezTo>
                    <a:pt x="98" y="4"/>
                    <a:pt x="50" y="23"/>
                    <a:pt x="1" y="64"/>
                  </a:cubicBezTo>
                  <a:cubicBezTo>
                    <a:pt x="23" y="79"/>
                    <a:pt x="54" y="86"/>
                    <a:pt x="50" y="120"/>
                  </a:cubicBezTo>
                  <a:cubicBezTo>
                    <a:pt x="57" y="135"/>
                    <a:pt x="23" y="165"/>
                    <a:pt x="68" y="165"/>
                  </a:cubicBezTo>
                  <a:lnTo>
                    <a:pt x="87" y="165"/>
                  </a:lnTo>
                  <a:cubicBezTo>
                    <a:pt x="95" y="101"/>
                    <a:pt x="143" y="94"/>
                    <a:pt x="192" y="94"/>
                  </a:cubicBezTo>
                  <a:cubicBezTo>
                    <a:pt x="192" y="56"/>
                    <a:pt x="192" y="19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2" name="Google Shape;8772;p6"/>
            <p:cNvSpPr/>
            <p:nvPr/>
          </p:nvSpPr>
          <p:spPr>
            <a:xfrm>
              <a:off x="-5458489" y="-1799793"/>
              <a:ext cx="6685" cy="8595"/>
            </a:xfrm>
            <a:custGeom>
              <a:avLst/>
              <a:gdLst/>
              <a:ahLst/>
              <a:cxnLst/>
              <a:rect l="l" t="t" r="r" b="b"/>
              <a:pathLst>
                <a:path w="140" h="180" extrusionOk="0">
                  <a:moveTo>
                    <a:pt x="117" y="0"/>
                  </a:moveTo>
                  <a:cubicBezTo>
                    <a:pt x="68" y="0"/>
                    <a:pt x="20" y="7"/>
                    <a:pt x="12" y="71"/>
                  </a:cubicBezTo>
                  <a:cubicBezTo>
                    <a:pt x="68" y="109"/>
                    <a:pt x="12" y="135"/>
                    <a:pt x="1" y="164"/>
                  </a:cubicBezTo>
                  <a:lnTo>
                    <a:pt x="1" y="168"/>
                  </a:lnTo>
                  <a:cubicBezTo>
                    <a:pt x="20" y="176"/>
                    <a:pt x="34" y="180"/>
                    <a:pt x="53" y="180"/>
                  </a:cubicBezTo>
                  <a:cubicBezTo>
                    <a:pt x="68" y="180"/>
                    <a:pt x="79" y="180"/>
                    <a:pt x="94" y="172"/>
                  </a:cubicBezTo>
                  <a:cubicBezTo>
                    <a:pt x="127" y="161"/>
                    <a:pt x="98" y="119"/>
                    <a:pt x="110" y="104"/>
                  </a:cubicBezTo>
                  <a:cubicBezTo>
                    <a:pt x="139" y="78"/>
                    <a:pt x="127" y="59"/>
                    <a:pt x="110" y="33"/>
                  </a:cubicBezTo>
                  <a:cubicBezTo>
                    <a:pt x="101" y="30"/>
                    <a:pt x="113" y="11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3" name="Google Shape;8773;p6"/>
            <p:cNvSpPr/>
            <p:nvPr/>
          </p:nvSpPr>
          <p:spPr>
            <a:xfrm>
              <a:off x="-5537181" y="-1826963"/>
              <a:ext cx="7354" cy="5969"/>
            </a:xfrm>
            <a:custGeom>
              <a:avLst/>
              <a:gdLst/>
              <a:ahLst/>
              <a:cxnLst/>
              <a:rect l="l" t="t" r="r" b="b"/>
              <a:pathLst>
                <a:path w="154" h="125" extrusionOk="0">
                  <a:moveTo>
                    <a:pt x="19" y="0"/>
                  </a:moveTo>
                  <a:cubicBezTo>
                    <a:pt x="12" y="53"/>
                    <a:pt x="0" y="109"/>
                    <a:pt x="75" y="124"/>
                  </a:cubicBezTo>
                  <a:cubicBezTo>
                    <a:pt x="83" y="105"/>
                    <a:pt x="98" y="98"/>
                    <a:pt x="112" y="98"/>
                  </a:cubicBezTo>
                  <a:cubicBezTo>
                    <a:pt x="127" y="98"/>
                    <a:pt x="138" y="102"/>
                    <a:pt x="153" y="102"/>
                  </a:cubicBezTo>
                  <a:cubicBezTo>
                    <a:pt x="150" y="60"/>
                    <a:pt x="93" y="76"/>
                    <a:pt x="86" y="38"/>
                  </a:cubicBezTo>
                  <a:cubicBezTo>
                    <a:pt x="83" y="5"/>
                    <a:pt x="67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4" name="Google Shape;8774;p6"/>
            <p:cNvSpPr/>
            <p:nvPr/>
          </p:nvSpPr>
          <p:spPr>
            <a:xfrm>
              <a:off x="-5533600" y="-1822284"/>
              <a:ext cx="3772" cy="2006"/>
            </a:xfrm>
            <a:custGeom>
              <a:avLst/>
              <a:gdLst/>
              <a:ahLst/>
              <a:cxnLst/>
              <a:rect l="l" t="t" r="r" b="b"/>
              <a:pathLst>
                <a:path w="79" h="42" extrusionOk="0">
                  <a:moveTo>
                    <a:pt x="37" y="0"/>
                  </a:moveTo>
                  <a:cubicBezTo>
                    <a:pt x="23" y="0"/>
                    <a:pt x="8" y="7"/>
                    <a:pt x="0" y="26"/>
                  </a:cubicBezTo>
                  <a:cubicBezTo>
                    <a:pt x="15" y="33"/>
                    <a:pt x="30" y="41"/>
                    <a:pt x="41" y="41"/>
                  </a:cubicBezTo>
                  <a:cubicBezTo>
                    <a:pt x="56" y="41"/>
                    <a:pt x="71" y="33"/>
                    <a:pt x="78" y="4"/>
                  </a:cubicBezTo>
                  <a:cubicBezTo>
                    <a:pt x="63" y="4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5" name="Google Shape;8775;p6"/>
            <p:cNvSpPr/>
            <p:nvPr/>
          </p:nvSpPr>
          <p:spPr>
            <a:xfrm>
              <a:off x="-5302824" y="-1667717"/>
              <a:ext cx="5061" cy="3247"/>
            </a:xfrm>
            <a:custGeom>
              <a:avLst/>
              <a:gdLst/>
              <a:ahLst/>
              <a:cxnLst/>
              <a:rect l="l" t="t" r="r" b="b"/>
              <a:pathLst>
                <a:path w="106" h="68" extrusionOk="0">
                  <a:moveTo>
                    <a:pt x="16" y="0"/>
                  </a:moveTo>
                  <a:lnTo>
                    <a:pt x="16" y="23"/>
                  </a:lnTo>
                  <a:cubicBezTo>
                    <a:pt x="19" y="38"/>
                    <a:pt x="0" y="67"/>
                    <a:pt x="23" y="67"/>
                  </a:cubicBezTo>
                  <a:lnTo>
                    <a:pt x="71" y="67"/>
                  </a:lnTo>
                  <a:cubicBezTo>
                    <a:pt x="90" y="67"/>
                    <a:pt x="105" y="60"/>
                    <a:pt x="97" y="26"/>
                  </a:cubicBezTo>
                  <a:lnTo>
                    <a:pt x="97" y="23"/>
                  </a:lnTo>
                  <a:cubicBezTo>
                    <a:pt x="75" y="0"/>
                    <a:pt x="42" y="19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6" name="Google Shape;8776;p6"/>
            <p:cNvSpPr/>
            <p:nvPr/>
          </p:nvSpPr>
          <p:spPr>
            <a:xfrm>
              <a:off x="-5174472" y="-1756818"/>
              <a:ext cx="8261" cy="6160"/>
            </a:xfrm>
            <a:custGeom>
              <a:avLst/>
              <a:gdLst/>
              <a:ahLst/>
              <a:cxnLst/>
              <a:rect l="l" t="t" r="r" b="b"/>
              <a:pathLst>
                <a:path w="173" h="129" extrusionOk="0">
                  <a:moveTo>
                    <a:pt x="83" y="1"/>
                  </a:moveTo>
                  <a:cubicBezTo>
                    <a:pt x="71" y="1"/>
                    <a:pt x="56" y="8"/>
                    <a:pt x="41" y="20"/>
                  </a:cubicBezTo>
                  <a:cubicBezTo>
                    <a:pt x="33" y="27"/>
                    <a:pt x="19" y="31"/>
                    <a:pt x="7" y="34"/>
                  </a:cubicBezTo>
                  <a:cubicBezTo>
                    <a:pt x="0" y="75"/>
                    <a:pt x="23" y="101"/>
                    <a:pt x="52" y="117"/>
                  </a:cubicBezTo>
                  <a:cubicBezTo>
                    <a:pt x="67" y="124"/>
                    <a:pt x="78" y="128"/>
                    <a:pt x="93" y="128"/>
                  </a:cubicBezTo>
                  <a:cubicBezTo>
                    <a:pt x="112" y="128"/>
                    <a:pt x="131" y="124"/>
                    <a:pt x="142" y="113"/>
                  </a:cubicBezTo>
                  <a:cubicBezTo>
                    <a:pt x="172" y="91"/>
                    <a:pt x="138" y="65"/>
                    <a:pt x="128" y="46"/>
                  </a:cubicBezTo>
                  <a:cubicBezTo>
                    <a:pt x="116" y="16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7" name="Google Shape;8777;p6"/>
            <p:cNvSpPr/>
            <p:nvPr/>
          </p:nvSpPr>
          <p:spPr>
            <a:xfrm>
              <a:off x="-5148258" y="-1641884"/>
              <a:ext cx="4536" cy="5443"/>
            </a:xfrm>
            <a:custGeom>
              <a:avLst/>
              <a:gdLst/>
              <a:ahLst/>
              <a:cxnLst/>
              <a:rect l="l" t="t" r="r" b="b"/>
              <a:pathLst>
                <a:path w="95" h="114" extrusionOk="0">
                  <a:moveTo>
                    <a:pt x="53" y="1"/>
                  </a:moveTo>
                  <a:cubicBezTo>
                    <a:pt x="0" y="42"/>
                    <a:pt x="5" y="61"/>
                    <a:pt x="60" y="113"/>
                  </a:cubicBezTo>
                  <a:cubicBezTo>
                    <a:pt x="64" y="76"/>
                    <a:pt x="94" y="35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8" name="Google Shape;8778;p6"/>
            <p:cNvSpPr/>
            <p:nvPr/>
          </p:nvSpPr>
          <p:spPr>
            <a:xfrm>
              <a:off x="-5151839" y="-1641454"/>
              <a:ext cx="3104" cy="3581"/>
            </a:xfrm>
            <a:custGeom>
              <a:avLst/>
              <a:gdLst/>
              <a:ahLst/>
              <a:cxnLst/>
              <a:rect l="l" t="t" r="r" b="b"/>
              <a:pathLst>
                <a:path w="65" h="75" extrusionOk="0">
                  <a:moveTo>
                    <a:pt x="49" y="0"/>
                  </a:moveTo>
                  <a:cubicBezTo>
                    <a:pt x="30" y="14"/>
                    <a:pt x="1" y="18"/>
                    <a:pt x="4" y="48"/>
                  </a:cubicBezTo>
                  <a:cubicBezTo>
                    <a:pt x="4" y="59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42" y="56"/>
                    <a:pt x="64" y="33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79" name="Google Shape;8779;p6"/>
            <p:cNvSpPr/>
            <p:nvPr/>
          </p:nvSpPr>
          <p:spPr>
            <a:xfrm>
              <a:off x="-5631297" y="-1867646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5" y="0"/>
                  </a:moveTo>
                  <a:cubicBezTo>
                    <a:pt x="31" y="0"/>
                    <a:pt x="23" y="5"/>
                    <a:pt x="20" y="5"/>
                  </a:cubicBezTo>
                  <a:cubicBezTo>
                    <a:pt x="16" y="5"/>
                    <a:pt x="13" y="5"/>
                    <a:pt x="13" y="0"/>
                  </a:cubicBezTo>
                  <a:lnTo>
                    <a:pt x="13" y="0"/>
                  </a:lnTo>
                  <a:cubicBezTo>
                    <a:pt x="1" y="41"/>
                    <a:pt x="50" y="57"/>
                    <a:pt x="50" y="94"/>
                  </a:cubicBezTo>
                  <a:cubicBezTo>
                    <a:pt x="109" y="83"/>
                    <a:pt x="57" y="41"/>
                    <a:pt x="68" y="15"/>
                  </a:cubicBezTo>
                  <a:cubicBezTo>
                    <a:pt x="68" y="5"/>
                    <a:pt x="65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0" name="Google Shape;8780;p6"/>
            <p:cNvSpPr/>
            <p:nvPr/>
          </p:nvSpPr>
          <p:spPr>
            <a:xfrm>
              <a:off x="-5319776" y="-1866023"/>
              <a:ext cx="2006" cy="3963"/>
            </a:xfrm>
            <a:custGeom>
              <a:avLst/>
              <a:gdLst/>
              <a:ahLst/>
              <a:cxnLst/>
              <a:rect l="l" t="t" r="r" b="b"/>
              <a:pathLst>
                <a:path w="42" h="83" extrusionOk="0">
                  <a:moveTo>
                    <a:pt x="0" y="0"/>
                  </a:moveTo>
                  <a:cubicBezTo>
                    <a:pt x="0" y="33"/>
                    <a:pt x="15" y="60"/>
                    <a:pt x="41" y="83"/>
                  </a:cubicBezTo>
                  <a:lnTo>
                    <a:pt x="41" y="78"/>
                  </a:lnTo>
                  <a:cubicBezTo>
                    <a:pt x="38" y="45"/>
                    <a:pt x="26" y="19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1" name="Google Shape;8781;p6"/>
            <p:cNvSpPr/>
            <p:nvPr/>
          </p:nvSpPr>
          <p:spPr>
            <a:xfrm>
              <a:off x="-5258560" y="-2008843"/>
              <a:ext cx="9884" cy="1093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50" y="1"/>
                  </a:moveTo>
                  <a:cubicBezTo>
                    <a:pt x="143" y="1"/>
                    <a:pt x="135" y="8"/>
                    <a:pt x="127" y="12"/>
                  </a:cubicBezTo>
                  <a:cubicBezTo>
                    <a:pt x="120" y="19"/>
                    <a:pt x="112" y="27"/>
                    <a:pt x="105" y="27"/>
                  </a:cubicBezTo>
                  <a:lnTo>
                    <a:pt x="101" y="27"/>
                  </a:lnTo>
                  <a:cubicBezTo>
                    <a:pt x="94" y="38"/>
                    <a:pt x="86" y="53"/>
                    <a:pt x="75" y="64"/>
                  </a:cubicBezTo>
                  <a:cubicBezTo>
                    <a:pt x="72" y="68"/>
                    <a:pt x="67" y="68"/>
                    <a:pt x="64" y="68"/>
                  </a:cubicBezTo>
                  <a:cubicBezTo>
                    <a:pt x="60" y="68"/>
                    <a:pt x="53" y="64"/>
                    <a:pt x="49" y="57"/>
                  </a:cubicBezTo>
                  <a:cubicBezTo>
                    <a:pt x="41" y="41"/>
                    <a:pt x="41" y="34"/>
                    <a:pt x="34" y="34"/>
                  </a:cubicBezTo>
                  <a:cubicBezTo>
                    <a:pt x="31" y="34"/>
                    <a:pt x="23" y="38"/>
                    <a:pt x="8" y="49"/>
                  </a:cubicBezTo>
                  <a:cubicBezTo>
                    <a:pt x="31" y="60"/>
                    <a:pt x="23" y="75"/>
                    <a:pt x="19" y="94"/>
                  </a:cubicBezTo>
                  <a:cubicBezTo>
                    <a:pt x="0" y="146"/>
                    <a:pt x="34" y="210"/>
                    <a:pt x="86" y="217"/>
                  </a:cubicBezTo>
                  <a:cubicBezTo>
                    <a:pt x="101" y="206"/>
                    <a:pt x="117" y="195"/>
                    <a:pt x="131" y="195"/>
                  </a:cubicBezTo>
                  <a:cubicBezTo>
                    <a:pt x="146" y="195"/>
                    <a:pt x="157" y="206"/>
                    <a:pt x="165" y="229"/>
                  </a:cubicBezTo>
                  <a:cubicBezTo>
                    <a:pt x="198" y="153"/>
                    <a:pt x="206" y="79"/>
                    <a:pt x="165" y="5"/>
                  </a:cubicBezTo>
                  <a:cubicBezTo>
                    <a:pt x="157" y="1"/>
                    <a:pt x="153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2" name="Google Shape;8782;p6"/>
            <p:cNvSpPr/>
            <p:nvPr/>
          </p:nvSpPr>
          <p:spPr>
            <a:xfrm>
              <a:off x="-5254454" y="-1999579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45" y="1"/>
                  </a:moveTo>
                  <a:cubicBezTo>
                    <a:pt x="31" y="1"/>
                    <a:pt x="15" y="12"/>
                    <a:pt x="0" y="23"/>
                  </a:cubicBezTo>
                  <a:lnTo>
                    <a:pt x="0" y="54"/>
                  </a:lnTo>
                  <a:lnTo>
                    <a:pt x="0" y="57"/>
                  </a:lnTo>
                  <a:cubicBezTo>
                    <a:pt x="8" y="61"/>
                    <a:pt x="12" y="64"/>
                    <a:pt x="19" y="72"/>
                  </a:cubicBezTo>
                  <a:cubicBezTo>
                    <a:pt x="23" y="72"/>
                    <a:pt x="31" y="68"/>
                    <a:pt x="34" y="68"/>
                  </a:cubicBezTo>
                  <a:cubicBezTo>
                    <a:pt x="41" y="49"/>
                    <a:pt x="71" y="57"/>
                    <a:pt x="79" y="35"/>
                  </a:cubicBezTo>
                  <a:cubicBezTo>
                    <a:pt x="71" y="12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3" name="Google Shape;8783;p6"/>
            <p:cNvSpPr/>
            <p:nvPr/>
          </p:nvSpPr>
          <p:spPr>
            <a:xfrm>
              <a:off x="-5597681" y="-2137338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68" y="0"/>
                  </a:moveTo>
                  <a:lnTo>
                    <a:pt x="68" y="0"/>
                  </a:lnTo>
                  <a:cubicBezTo>
                    <a:pt x="52" y="4"/>
                    <a:pt x="33" y="0"/>
                    <a:pt x="23" y="15"/>
                  </a:cubicBezTo>
                  <a:cubicBezTo>
                    <a:pt x="0" y="37"/>
                    <a:pt x="11" y="49"/>
                    <a:pt x="42" y="53"/>
                  </a:cubicBezTo>
                  <a:cubicBezTo>
                    <a:pt x="59" y="41"/>
                    <a:pt x="71" y="27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4" name="Google Shape;8784;p6"/>
            <p:cNvSpPr/>
            <p:nvPr/>
          </p:nvSpPr>
          <p:spPr>
            <a:xfrm>
              <a:off x="-5600737" y="-2138627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8" y="1"/>
                  </a:moveTo>
                  <a:cubicBezTo>
                    <a:pt x="4" y="5"/>
                    <a:pt x="4" y="16"/>
                    <a:pt x="4" y="23"/>
                  </a:cubicBezTo>
                  <a:cubicBezTo>
                    <a:pt x="8" y="38"/>
                    <a:pt x="1" y="61"/>
                    <a:pt x="23" y="64"/>
                  </a:cubicBezTo>
                  <a:cubicBezTo>
                    <a:pt x="34" y="64"/>
                    <a:pt x="56" y="54"/>
                    <a:pt x="38" y="35"/>
                  </a:cubicBezTo>
                  <a:cubicBezTo>
                    <a:pt x="27" y="31"/>
                    <a:pt x="19" y="23"/>
                    <a:pt x="19" y="12"/>
                  </a:cubicBezTo>
                  <a:cubicBezTo>
                    <a:pt x="16" y="9"/>
                    <a:pt x="16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5" name="Google Shape;8785;p6"/>
            <p:cNvSpPr/>
            <p:nvPr/>
          </p:nvSpPr>
          <p:spPr>
            <a:xfrm>
              <a:off x="-5455433" y="-1838519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60" y="0"/>
                  </a:moveTo>
                  <a:cubicBezTo>
                    <a:pt x="46" y="0"/>
                    <a:pt x="30" y="4"/>
                    <a:pt x="19" y="23"/>
                  </a:cubicBezTo>
                  <a:cubicBezTo>
                    <a:pt x="1" y="59"/>
                    <a:pt x="15" y="90"/>
                    <a:pt x="34" y="116"/>
                  </a:cubicBezTo>
                  <a:cubicBezTo>
                    <a:pt x="46" y="135"/>
                    <a:pt x="60" y="138"/>
                    <a:pt x="75" y="138"/>
                  </a:cubicBezTo>
                  <a:lnTo>
                    <a:pt x="98" y="138"/>
                  </a:lnTo>
                  <a:cubicBezTo>
                    <a:pt x="98" y="104"/>
                    <a:pt x="158" y="108"/>
                    <a:pt x="142" y="67"/>
                  </a:cubicBezTo>
                  <a:cubicBezTo>
                    <a:pt x="131" y="33"/>
                    <a:pt x="113" y="4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6" name="Google Shape;8786;p6"/>
            <p:cNvSpPr/>
            <p:nvPr/>
          </p:nvSpPr>
          <p:spPr>
            <a:xfrm>
              <a:off x="-5113257" y="-1904079"/>
              <a:ext cx="7688" cy="6494"/>
            </a:xfrm>
            <a:custGeom>
              <a:avLst/>
              <a:gdLst/>
              <a:ahLst/>
              <a:cxnLst/>
              <a:rect l="l" t="t" r="r" b="b"/>
              <a:pathLst>
                <a:path w="161" h="136" extrusionOk="0">
                  <a:moveTo>
                    <a:pt x="138" y="0"/>
                  </a:moveTo>
                  <a:cubicBezTo>
                    <a:pt x="124" y="0"/>
                    <a:pt x="109" y="5"/>
                    <a:pt x="94" y="5"/>
                  </a:cubicBezTo>
                  <a:cubicBezTo>
                    <a:pt x="67" y="35"/>
                    <a:pt x="41" y="57"/>
                    <a:pt x="4" y="72"/>
                  </a:cubicBezTo>
                  <a:cubicBezTo>
                    <a:pt x="0" y="98"/>
                    <a:pt x="12" y="117"/>
                    <a:pt x="23" y="135"/>
                  </a:cubicBezTo>
                  <a:cubicBezTo>
                    <a:pt x="41" y="128"/>
                    <a:pt x="64" y="109"/>
                    <a:pt x="83" y="109"/>
                  </a:cubicBezTo>
                  <a:lnTo>
                    <a:pt x="94" y="109"/>
                  </a:lnTo>
                  <a:cubicBezTo>
                    <a:pt x="131" y="109"/>
                    <a:pt x="142" y="83"/>
                    <a:pt x="157" y="53"/>
                  </a:cubicBezTo>
                  <a:cubicBezTo>
                    <a:pt x="157" y="50"/>
                    <a:pt x="157" y="50"/>
                    <a:pt x="161" y="45"/>
                  </a:cubicBezTo>
                  <a:cubicBezTo>
                    <a:pt x="161" y="27"/>
                    <a:pt x="150" y="16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7" name="Google Shape;8787;p6"/>
            <p:cNvSpPr/>
            <p:nvPr/>
          </p:nvSpPr>
          <p:spPr>
            <a:xfrm>
              <a:off x="-5113448" y="-1904939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4" y="1"/>
                  </a:moveTo>
                  <a:lnTo>
                    <a:pt x="4" y="1"/>
                  </a:lnTo>
                  <a:cubicBezTo>
                    <a:pt x="34" y="34"/>
                    <a:pt x="1" y="63"/>
                    <a:pt x="8" y="90"/>
                  </a:cubicBezTo>
                  <a:cubicBezTo>
                    <a:pt x="45" y="75"/>
                    <a:pt x="71" y="53"/>
                    <a:pt x="98" y="23"/>
                  </a:cubicBezTo>
                  <a:cubicBezTo>
                    <a:pt x="83" y="8"/>
                    <a:pt x="71" y="4"/>
                    <a:pt x="5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8" name="Google Shape;8788;p6"/>
            <p:cNvSpPr/>
            <p:nvPr/>
          </p:nvSpPr>
          <p:spPr>
            <a:xfrm>
              <a:off x="-5596630" y="-1948678"/>
              <a:ext cx="10362" cy="8595"/>
            </a:xfrm>
            <a:custGeom>
              <a:avLst/>
              <a:gdLst/>
              <a:ahLst/>
              <a:cxnLst/>
              <a:rect l="l" t="t" r="r" b="b"/>
              <a:pathLst>
                <a:path w="217" h="180" extrusionOk="0">
                  <a:moveTo>
                    <a:pt x="94" y="1"/>
                  </a:moveTo>
                  <a:cubicBezTo>
                    <a:pt x="90" y="1"/>
                    <a:pt x="87" y="1"/>
                    <a:pt x="79" y="8"/>
                  </a:cubicBezTo>
                  <a:cubicBezTo>
                    <a:pt x="60" y="30"/>
                    <a:pt x="46" y="53"/>
                    <a:pt x="20" y="64"/>
                  </a:cubicBezTo>
                  <a:lnTo>
                    <a:pt x="20" y="68"/>
                  </a:lnTo>
                  <a:cubicBezTo>
                    <a:pt x="1" y="161"/>
                    <a:pt x="4" y="165"/>
                    <a:pt x="75" y="172"/>
                  </a:cubicBezTo>
                  <a:cubicBezTo>
                    <a:pt x="72" y="161"/>
                    <a:pt x="46" y="158"/>
                    <a:pt x="53" y="146"/>
                  </a:cubicBezTo>
                  <a:cubicBezTo>
                    <a:pt x="72" y="127"/>
                    <a:pt x="94" y="123"/>
                    <a:pt x="120" y="123"/>
                  </a:cubicBezTo>
                  <a:lnTo>
                    <a:pt x="146" y="123"/>
                  </a:lnTo>
                  <a:cubicBezTo>
                    <a:pt x="180" y="123"/>
                    <a:pt x="165" y="161"/>
                    <a:pt x="172" y="180"/>
                  </a:cubicBezTo>
                  <a:cubicBezTo>
                    <a:pt x="210" y="139"/>
                    <a:pt x="217" y="97"/>
                    <a:pt x="177" y="53"/>
                  </a:cubicBezTo>
                  <a:lnTo>
                    <a:pt x="161" y="53"/>
                  </a:lnTo>
                  <a:cubicBezTo>
                    <a:pt x="161" y="64"/>
                    <a:pt x="161" y="79"/>
                    <a:pt x="150" y="79"/>
                  </a:cubicBezTo>
                  <a:cubicBezTo>
                    <a:pt x="146" y="79"/>
                    <a:pt x="142" y="79"/>
                    <a:pt x="139" y="75"/>
                  </a:cubicBezTo>
                  <a:cubicBezTo>
                    <a:pt x="120" y="64"/>
                    <a:pt x="90" y="68"/>
                    <a:pt x="90" y="37"/>
                  </a:cubicBezTo>
                  <a:cubicBezTo>
                    <a:pt x="90" y="30"/>
                    <a:pt x="105" y="27"/>
                    <a:pt x="113" y="27"/>
                  </a:cubicBezTo>
                  <a:cubicBezTo>
                    <a:pt x="109" y="11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89" name="Google Shape;8789;p6"/>
            <p:cNvSpPr/>
            <p:nvPr/>
          </p:nvSpPr>
          <p:spPr>
            <a:xfrm>
              <a:off x="-5594481" y="-1942805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75" y="0"/>
                  </a:moveTo>
                  <a:cubicBezTo>
                    <a:pt x="49" y="0"/>
                    <a:pt x="27" y="4"/>
                    <a:pt x="8" y="23"/>
                  </a:cubicBezTo>
                  <a:cubicBezTo>
                    <a:pt x="1" y="35"/>
                    <a:pt x="27" y="38"/>
                    <a:pt x="30" y="49"/>
                  </a:cubicBezTo>
                  <a:cubicBezTo>
                    <a:pt x="49" y="61"/>
                    <a:pt x="64" y="61"/>
                    <a:pt x="82" y="61"/>
                  </a:cubicBezTo>
                  <a:cubicBezTo>
                    <a:pt x="97" y="61"/>
                    <a:pt x="113" y="61"/>
                    <a:pt x="127" y="57"/>
                  </a:cubicBezTo>
                  <a:cubicBezTo>
                    <a:pt x="120" y="38"/>
                    <a:pt x="135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0" name="Google Shape;8790;p6"/>
            <p:cNvSpPr/>
            <p:nvPr/>
          </p:nvSpPr>
          <p:spPr>
            <a:xfrm>
              <a:off x="-5308363" y="-1717186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42" y="1"/>
                  </a:moveTo>
                  <a:cubicBezTo>
                    <a:pt x="23" y="8"/>
                    <a:pt x="1" y="12"/>
                    <a:pt x="1" y="34"/>
                  </a:cubicBezTo>
                  <a:cubicBezTo>
                    <a:pt x="1" y="56"/>
                    <a:pt x="27" y="61"/>
                    <a:pt x="42" y="61"/>
                  </a:cubicBezTo>
                  <a:lnTo>
                    <a:pt x="45" y="61"/>
                  </a:lnTo>
                  <a:cubicBezTo>
                    <a:pt x="64" y="61"/>
                    <a:pt x="68" y="46"/>
                    <a:pt x="68" y="30"/>
                  </a:cubicBezTo>
                  <a:cubicBezTo>
                    <a:pt x="68" y="16"/>
                    <a:pt x="61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1" name="Google Shape;8791;p6"/>
            <p:cNvSpPr/>
            <p:nvPr/>
          </p:nvSpPr>
          <p:spPr>
            <a:xfrm>
              <a:off x="-5320492" y="-1858717"/>
              <a:ext cx="2531" cy="2197"/>
            </a:xfrm>
            <a:custGeom>
              <a:avLst/>
              <a:gdLst/>
              <a:ahLst/>
              <a:cxnLst/>
              <a:rect l="l" t="t" r="r" b="b"/>
              <a:pathLst>
                <a:path w="53" h="46" extrusionOk="0">
                  <a:moveTo>
                    <a:pt x="23" y="1"/>
                  </a:moveTo>
                  <a:cubicBezTo>
                    <a:pt x="4" y="1"/>
                    <a:pt x="1" y="15"/>
                    <a:pt x="1" y="30"/>
                  </a:cubicBezTo>
                  <a:cubicBezTo>
                    <a:pt x="11" y="37"/>
                    <a:pt x="23" y="45"/>
                    <a:pt x="37" y="45"/>
                  </a:cubicBezTo>
                  <a:cubicBezTo>
                    <a:pt x="41" y="45"/>
                    <a:pt x="46" y="45"/>
                    <a:pt x="49" y="42"/>
                  </a:cubicBezTo>
                  <a:cubicBezTo>
                    <a:pt x="46" y="27"/>
                    <a:pt x="53" y="4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2" name="Google Shape;8792;p6"/>
            <p:cNvSpPr/>
            <p:nvPr/>
          </p:nvSpPr>
          <p:spPr>
            <a:xfrm>
              <a:off x="-5041536" y="-1700617"/>
              <a:ext cx="6494" cy="6303"/>
            </a:xfrm>
            <a:custGeom>
              <a:avLst/>
              <a:gdLst/>
              <a:ahLst/>
              <a:cxnLst/>
              <a:rect l="l" t="t" r="r" b="b"/>
              <a:pathLst>
                <a:path w="136" h="132" extrusionOk="0">
                  <a:moveTo>
                    <a:pt x="94" y="1"/>
                  </a:moveTo>
                  <a:cubicBezTo>
                    <a:pt x="80" y="50"/>
                    <a:pt x="53" y="76"/>
                    <a:pt x="8" y="76"/>
                  </a:cubicBezTo>
                  <a:cubicBezTo>
                    <a:pt x="1" y="125"/>
                    <a:pt x="39" y="125"/>
                    <a:pt x="65" y="132"/>
                  </a:cubicBezTo>
                  <a:lnTo>
                    <a:pt x="80" y="132"/>
                  </a:lnTo>
                  <a:cubicBezTo>
                    <a:pt x="109" y="132"/>
                    <a:pt x="120" y="110"/>
                    <a:pt x="135" y="84"/>
                  </a:cubicBezTo>
                  <a:cubicBezTo>
                    <a:pt x="106" y="68"/>
                    <a:pt x="106" y="39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3" name="Google Shape;8793;p6"/>
            <p:cNvSpPr/>
            <p:nvPr/>
          </p:nvSpPr>
          <p:spPr>
            <a:xfrm>
              <a:off x="-5541813" y="-1889420"/>
              <a:ext cx="2340" cy="2913"/>
            </a:xfrm>
            <a:custGeom>
              <a:avLst/>
              <a:gdLst/>
              <a:ahLst/>
              <a:cxnLst/>
              <a:rect l="l" t="t" r="r" b="b"/>
              <a:pathLst>
                <a:path w="49" h="61" extrusionOk="0">
                  <a:moveTo>
                    <a:pt x="30" y="0"/>
                  </a:moveTo>
                  <a:cubicBezTo>
                    <a:pt x="0" y="4"/>
                    <a:pt x="0" y="26"/>
                    <a:pt x="0" y="52"/>
                  </a:cubicBezTo>
                  <a:lnTo>
                    <a:pt x="0" y="60"/>
                  </a:lnTo>
                  <a:cubicBezTo>
                    <a:pt x="26" y="57"/>
                    <a:pt x="49" y="57"/>
                    <a:pt x="45" y="23"/>
                  </a:cubicBezTo>
                  <a:cubicBezTo>
                    <a:pt x="45" y="12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4" name="Google Shape;8794;p6"/>
            <p:cNvSpPr/>
            <p:nvPr/>
          </p:nvSpPr>
          <p:spPr>
            <a:xfrm>
              <a:off x="-5275893" y="-1806431"/>
              <a:ext cx="9693" cy="9693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102" y="1"/>
                  </a:moveTo>
                  <a:cubicBezTo>
                    <a:pt x="80" y="1"/>
                    <a:pt x="57" y="8"/>
                    <a:pt x="38" y="31"/>
                  </a:cubicBezTo>
                  <a:cubicBezTo>
                    <a:pt x="1" y="72"/>
                    <a:pt x="9" y="113"/>
                    <a:pt x="23" y="154"/>
                  </a:cubicBezTo>
                  <a:cubicBezTo>
                    <a:pt x="31" y="169"/>
                    <a:pt x="45" y="184"/>
                    <a:pt x="57" y="198"/>
                  </a:cubicBezTo>
                  <a:cubicBezTo>
                    <a:pt x="61" y="195"/>
                    <a:pt x="68" y="195"/>
                    <a:pt x="72" y="195"/>
                  </a:cubicBezTo>
                  <a:cubicBezTo>
                    <a:pt x="83" y="195"/>
                    <a:pt x="90" y="198"/>
                    <a:pt x="102" y="198"/>
                  </a:cubicBezTo>
                  <a:cubicBezTo>
                    <a:pt x="113" y="203"/>
                    <a:pt x="121" y="203"/>
                    <a:pt x="132" y="203"/>
                  </a:cubicBezTo>
                  <a:cubicBezTo>
                    <a:pt x="150" y="203"/>
                    <a:pt x="166" y="195"/>
                    <a:pt x="180" y="172"/>
                  </a:cubicBezTo>
                  <a:cubicBezTo>
                    <a:pt x="106" y="165"/>
                    <a:pt x="106" y="165"/>
                    <a:pt x="116" y="98"/>
                  </a:cubicBezTo>
                  <a:cubicBezTo>
                    <a:pt x="121" y="86"/>
                    <a:pt x="113" y="79"/>
                    <a:pt x="113" y="68"/>
                  </a:cubicBezTo>
                  <a:cubicBezTo>
                    <a:pt x="109" y="57"/>
                    <a:pt x="109" y="46"/>
                    <a:pt x="109" y="27"/>
                  </a:cubicBezTo>
                  <a:lnTo>
                    <a:pt x="109" y="27"/>
                  </a:lnTo>
                  <a:cubicBezTo>
                    <a:pt x="132" y="60"/>
                    <a:pt x="158" y="79"/>
                    <a:pt x="192" y="79"/>
                  </a:cubicBezTo>
                  <a:cubicBezTo>
                    <a:pt x="195" y="79"/>
                    <a:pt x="199" y="75"/>
                    <a:pt x="202" y="75"/>
                  </a:cubicBezTo>
                  <a:lnTo>
                    <a:pt x="202" y="27"/>
                  </a:lnTo>
                  <a:lnTo>
                    <a:pt x="199" y="27"/>
                  </a:lnTo>
                  <a:cubicBezTo>
                    <a:pt x="184" y="27"/>
                    <a:pt x="173" y="19"/>
                    <a:pt x="158" y="12"/>
                  </a:cubicBezTo>
                  <a:cubicBezTo>
                    <a:pt x="139" y="5"/>
                    <a:pt x="121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5" name="Google Shape;8795;p6"/>
            <p:cNvSpPr/>
            <p:nvPr/>
          </p:nvSpPr>
          <p:spPr>
            <a:xfrm>
              <a:off x="-5160577" y="-1601870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8" y="1"/>
                  </a:moveTo>
                  <a:cubicBezTo>
                    <a:pt x="8" y="12"/>
                    <a:pt x="1" y="27"/>
                    <a:pt x="1" y="38"/>
                  </a:cubicBezTo>
                  <a:cubicBezTo>
                    <a:pt x="4" y="53"/>
                    <a:pt x="16" y="60"/>
                    <a:pt x="30" y="60"/>
                  </a:cubicBezTo>
                  <a:lnTo>
                    <a:pt x="38" y="60"/>
                  </a:lnTo>
                  <a:cubicBezTo>
                    <a:pt x="46" y="60"/>
                    <a:pt x="53" y="53"/>
                    <a:pt x="56" y="49"/>
                  </a:cubicBezTo>
                  <a:cubicBezTo>
                    <a:pt x="61" y="34"/>
                    <a:pt x="64" y="15"/>
                    <a:pt x="46" y="4"/>
                  </a:cubicBezTo>
                  <a:cubicBezTo>
                    <a:pt x="38" y="1"/>
                    <a:pt x="23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6" name="Google Shape;8796;p6"/>
            <p:cNvSpPr/>
            <p:nvPr/>
          </p:nvSpPr>
          <p:spPr>
            <a:xfrm>
              <a:off x="-5270880" y="-1805141"/>
              <a:ext cx="5587" cy="6972"/>
            </a:xfrm>
            <a:custGeom>
              <a:avLst/>
              <a:gdLst/>
              <a:ahLst/>
              <a:cxnLst/>
              <a:rect l="l" t="t" r="r" b="b"/>
              <a:pathLst>
                <a:path w="117" h="146" extrusionOk="0">
                  <a:moveTo>
                    <a:pt x="4" y="0"/>
                  </a:moveTo>
                  <a:cubicBezTo>
                    <a:pt x="4" y="19"/>
                    <a:pt x="4" y="30"/>
                    <a:pt x="8" y="41"/>
                  </a:cubicBezTo>
                  <a:cubicBezTo>
                    <a:pt x="8" y="52"/>
                    <a:pt x="16" y="59"/>
                    <a:pt x="11" y="71"/>
                  </a:cubicBezTo>
                  <a:cubicBezTo>
                    <a:pt x="1" y="138"/>
                    <a:pt x="1" y="138"/>
                    <a:pt x="75" y="145"/>
                  </a:cubicBezTo>
                  <a:cubicBezTo>
                    <a:pt x="116" y="119"/>
                    <a:pt x="101" y="86"/>
                    <a:pt x="97" y="48"/>
                  </a:cubicBezTo>
                  <a:lnTo>
                    <a:pt x="97" y="48"/>
                  </a:lnTo>
                  <a:cubicBezTo>
                    <a:pt x="94" y="48"/>
                    <a:pt x="90" y="52"/>
                    <a:pt x="87" y="52"/>
                  </a:cubicBezTo>
                  <a:cubicBezTo>
                    <a:pt x="53" y="52"/>
                    <a:pt x="27" y="33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7" name="Google Shape;8797;p6"/>
            <p:cNvSpPr/>
            <p:nvPr/>
          </p:nvSpPr>
          <p:spPr>
            <a:xfrm>
              <a:off x="-5099505" y="-1689491"/>
              <a:ext cx="2674" cy="2197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26" y="0"/>
                  </a:moveTo>
                  <a:cubicBezTo>
                    <a:pt x="11" y="4"/>
                    <a:pt x="4" y="11"/>
                    <a:pt x="0" y="26"/>
                  </a:cubicBezTo>
                  <a:cubicBezTo>
                    <a:pt x="7" y="37"/>
                    <a:pt x="15" y="45"/>
                    <a:pt x="30" y="45"/>
                  </a:cubicBezTo>
                  <a:cubicBezTo>
                    <a:pt x="49" y="45"/>
                    <a:pt x="56" y="37"/>
                    <a:pt x="56" y="23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8" name="Google Shape;8798;p6"/>
            <p:cNvSpPr/>
            <p:nvPr/>
          </p:nvSpPr>
          <p:spPr>
            <a:xfrm>
              <a:off x="-5592333" y="-1947436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6" y="0"/>
                  </a:moveTo>
                  <a:cubicBezTo>
                    <a:pt x="32" y="0"/>
                    <a:pt x="27" y="1"/>
                    <a:pt x="23" y="1"/>
                  </a:cubicBezTo>
                  <a:cubicBezTo>
                    <a:pt x="15" y="1"/>
                    <a:pt x="0" y="4"/>
                    <a:pt x="0" y="11"/>
                  </a:cubicBezTo>
                  <a:cubicBezTo>
                    <a:pt x="0" y="42"/>
                    <a:pt x="30" y="38"/>
                    <a:pt x="49" y="49"/>
                  </a:cubicBezTo>
                  <a:cubicBezTo>
                    <a:pt x="52" y="53"/>
                    <a:pt x="56" y="53"/>
                    <a:pt x="60" y="53"/>
                  </a:cubicBezTo>
                  <a:cubicBezTo>
                    <a:pt x="71" y="53"/>
                    <a:pt x="71" y="38"/>
                    <a:pt x="71" y="27"/>
                  </a:cubicBezTo>
                  <a:cubicBezTo>
                    <a:pt x="68" y="3"/>
                    <a:pt x="53" y="0"/>
                    <a:pt x="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99" name="Google Shape;8799;p6"/>
            <p:cNvSpPr/>
            <p:nvPr/>
          </p:nvSpPr>
          <p:spPr>
            <a:xfrm>
              <a:off x="-5326747" y="-1765366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27" y="0"/>
                  </a:moveTo>
                  <a:cubicBezTo>
                    <a:pt x="1" y="0"/>
                    <a:pt x="15" y="38"/>
                    <a:pt x="15" y="61"/>
                  </a:cubicBezTo>
                  <a:lnTo>
                    <a:pt x="20" y="61"/>
                  </a:lnTo>
                  <a:cubicBezTo>
                    <a:pt x="53" y="61"/>
                    <a:pt x="64" y="42"/>
                    <a:pt x="56" y="8"/>
                  </a:cubicBezTo>
                  <a:cubicBezTo>
                    <a:pt x="46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0" name="Google Shape;8800;p6"/>
            <p:cNvSpPr/>
            <p:nvPr/>
          </p:nvSpPr>
          <p:spPr>
            <a:xfrm>
              <a:off x="-5634114" y="-1958849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34" y="0"/>
                  </a:moveTo>
                  <a:cubicBezTo>
                    <a:pt x="30" y="0"/>
                    <a:pt x="23" y="4"/>
                    <a:pt x="20" y="4"/>
                  </a:cubicBezTo>
                  <a:cubicBezTo>
                    <a:pt x="20" y="31"/>
                    <a:pt x="1" y="60"/>
                    <a:pt x="27" y="83"/>
                  </a:cubicBezTo>
                  <a:cubicBezTo>
                    <a:pt x="60" y="83"/>
                    <a:pt x="87" y="75"/>
                    <a:pt x="82" y="31"/>
                  </a:cubicBezTo>
                  <a:cubicBezTo>
                    <a:pt x="68" y="19"/>
                    <a:pt x="53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1" name="Google Shape;8801;p6"/>
            <p:cNvSpPr/>
            <p:nvPr/>
          </p:nvSpPr>
          <p:spPr>
            <a:xfrm>
              <a:off x="-5576289" y="-1997049"/>
              <a:ext cx="8261" cy="5396"/>
            </a:xfrm>
            <a:custGeom>
              <a:avLst/>
              <a:gdLst/>
              <a:ahLst/>
              <a:cxnLst/>
              <a:rect l="l" t="t" r="r" b="b"/>
              <a:pathLst>
                <a:path w="173" h="113" extrusionOk="0">
                  <a:moveTo>
                    <a:pt x="161" y="1"/>
                  </a:moveTo>
                  <a:cubicBezTo>
                    <a:pt x="139" y="23"/>
                    <a:pt x="127" y="34"/>
                    <a:pt x="113" y="34"/>
                  </a:cubicBezTo>
                  <a:cubicBezTo>
                    <a:pt x="98" y="34"/>
                    <a:pt x="82" y="23"/>
                    <a:pt x="53" y="8"/>
                  </a:cubicBezTo>
                  <a:cubicBezTo>
                    <a:pt x="34" y="19"/>
                    <a:pt x="1" y="27"/>
                    <a:pt x="38" y="56"/>
                  </a:cubicBezTo>
                  <a:cubicBezTo>
                    <a:pt x="46" y="63"/>
                    <a:pt x="42" y="79"/>
                    <a:pt x="42" y="86"/>
                  </a:cubicBezTo>
                  <a:lnTo>
                    <a:pt x="42" y="90"/>
                  </a:lnTo>
                  <a:cubicBezTo>
                    <a:pt x="56" y="108"/>
                    <a:pt x="75" y="113"/>
                    <a:pt x="94" y="113"/>
                  </a:cubicBezTo>
                  <a:lnTo>
                    <a:pt x="124" y="113"/>
                  </a:lnTo>
                  <a:cubicBezTo>
                    <a:pt x="135" y="108"/>
                    <a:pt x="143" y="108"/>
                    <a:pt x="154" y="108"/>
                  </a:cubicBezTo>
                  <a:lnTo>
                    <a:pt x="172" y="108"/>
                  </a:lnTo>
                  <a:cubicBezTo>
                    <a:pt x="169" y="75"/>
                    <a:pt x="165" y="37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2" name="Google Shape;8802;p6"/>
            <p:cNvSpPr/>
            <p:nvPr/>
          </p:nvSpPr>
          <p:spPr>
            <a:xfrm>
              <a:off x="-5313902" y="-1928145"/>
              <a:ext cx="15567" cy="9120"/>
            </a:xfrm>
            <a:custGeom>
              <a:avLst/>
              <a:gdLst/>
              <a:ahLst/>
              <a:cxnLst/>
              <a:rect l="l" t="t" r="r" b="b"/>
              <a:pathLst>
                <a:path w="326" h="191" extrusionOk="0">
                  <a:moveTo>
                    <a:pt x="143" y="0"/>
                  </a:moveTo>
                  <a:cubicBezTo>
                    <a:pt x="82" y="4"/>
                    <a:pt x="91" y="60"/>
                    <a:pt x="75" y="101"/>
                  </a:cubicBezTo>
                  <a:cubicBezTo>
                    <a:pt x="82" y="97"/>
                    <a:pt x="94" y="94"/>
                    <a:pt x="105" y="90"/>
                  </a:cubicBezTo>
                  <a:cubicBezTo>
                    <a:pt x="113" y="86"/>
                    <a:pt x="117" y="83"/>
                    <a:pt x="120" y="83"/>
                  </a:cubicBezTo>
                  <a:cubicBezTo>
                    <a:pt x="139" y="83"/>
                    <a:pt x="135" y="116"/>
                    <a:pt x="150" y="123"/>
                  </a:cubicBezTo>
                  <a:cubicBezTo>
                    <a:pt x="161" y="128"/>
                    <a:pt x="169" y="135"/>
                    <a:pt x="158" y="146"/>
                  </a:cubicBezTo>
                  <a:cubicBezTo>
                    <a:pt x="150" y="154"/>
                    <a:pt x="146" y="157"/>
                    <a:pt x="139" y="157"/>
                  </a:cubicBezTo>
                  <a:cubicBezTo>
                    <a:pt x="127" y="157"/>
                    <a:pt x="120" y="146"/>
                    <a:pt x="109" y="138"/>
                  </a:cubicBezTo>
                  <a:cubicBezTo>
                    <a:pt x="98" y="128"/>
                    <a:pt x="53" y="142"/>
                    <a:pt x="75" y="101"/>
                  </a:cubicBezTo>
                  <a:cubicBezTo>
                    <a:pt x="53" y="94"/>
                    <a:pt x="53" y="52"/>
                    <a:pt x="27" y="52"/>
                  </a:cubicBezTo>
                  <a:cubicBezTo>
                    <a:pt x="23" y="52"/>
                    <a:pt x="20" y="52"/>
                    <a:pt x="12" y="56"/>
                  </a:cubicBezTo>
                  <a:cubicBezTo>
                    <a:pt x="1" y="86"/>
                    <a:pt x="53" y="101"/>
                    <a:pt x="30" y="135"/>
                  </a:cubicBezTo>
                  <a:cubicBezTo>
                    <a:pt x="60" y="173"/>
                    <a:pt x="75" y="187"/>
                    <a:pt x="98" y="187"/>
                  </a:cubicBezTo>
                  <a:cubicBezTo>
                    <a:pt x="117" y="187"/>
                    <a:pt x="139" y="180"/>
                    <a:pt x="177" y="168"/>
                  </a:cubicBezTo>
                  <a:lnTo>
                    <a:pt x="184" y="168"/>
                  </a:lnTo>
                  <a:cubicBezTo>
                    <a:pt x="191" y="168"/>
                    <a:pt x="195" y="173"/>
                    <a:pt x="203" y="176"/>
                  </a:cubicBezTo>
                  <a:cubicBezTo>
                    <a:pt x="222" y="183"/>
                    <a:pt x="236" y="190"/>
                    <a:pt x="244" y="190"/>
                  </a:cubicBezTo>
                  <a:cubicBezTo>
                    <a:pt x="258" y="190"/>
                    <a:pt x="258" y="173"/>
                    <a:pt x="270" y="131"/>
                  </a:cubicBezTo>
                  <a:lnTo>
                    <a:pt x="266" y="131"/>
                  </a:lnTo>
                  <a:cubicBezTo>
                    <a:pt x="240" y="131"/>
                    <a:pt x="217" y="128"/>
                    <a:pt x="225" y="94"/>
                  </a:cubicBezTo>
                  <a:cubicBezTo>
                    <a:pt x="229" y="83"/>
                    <a:pt x="236" y="78"/>
                    <a:pt x="240" y="78"/>
                  </a:cubicBezTo>
                  <a:cubicBezTo>
                    <a:pt x="251" y="78"/>
                    <a:pt x="262" y="86"/>
                    <a:pt x="270" y="86"/>
                  </a:cubicBezTo>
                  <a:cubicBezTo>
                    <a:pt x="277" y="90"/>
                    <a:pt x="281" y="90"/>
                    <a:pt x="284" y="90"/>
                  </a:cubicBezTo>
                  <a:cubicBezTo>
                    <a:pt x="311" y="90"/>
                    <a:pt x="315" y="64"/>
                    <a:pt x="326" y="49"/>
                  </a:cubicBezTo>
                  <a:cubicBezTo>
                    <a:pt x="318" y="38"/>
                    <a:pt x="315" y="26"/>
                    <a:pt x="307" y="19"/>
                  </a:cubicBezTo>
                  <a:lnTo>
                    <a:pt x="303" y="19"/>
                  </a:lnTo>
                  <a:cubicBezTo>
                    <a:pt x="292" y="19"/>
                    <a:pt x="281" y="26"/>
                    <a:pt x="270" y="33"/>
                  </a:cubicBezTo>
                  <a:cubicBezTo>
                    <a:pt x="258" y="45"/>
                    <a:pt x="248" y="52"/>
                    <a:pt x="236" y="52"/>
                  </a:cubicBezTo>
                  <a:cubicBezTo>
                    <a:pt x="225" y="52"/>
                    <a:pt x="213" y="45"/>
                    <a:pt x="203" y="19"/>
                  </a:cubicBezTo>
                  <a:cubicBezTo>
                    <a:pt x="199" y="16"/>
                    <a:pt x="199" y="16"/>
                    <a:pt x="195" y="16"/>
                  </a:cubicBezTo>
                  <a:cubicBezTo>
                    <a:pt x="187" y="16"/>
                    <a:pt x="180" y="23"/>
                    <a:pt x="177" y="26"/>
                  </a:cubicBezTo>
                  <a:cubicBezTo>
                    <a:pt x="165" y="33"/>
                    <a:pt x="158" y="38"/>
                    <a:pt x="154" y="38"/>
                  </a:cubicBezTo>
                  <a:cubicBezTo>
                    <a:pt x="139" y="38"/>
                    <a:pt x="154" y="4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3" name="Google Shape;8803;p6"/>
            <p:cNvSpPr/>
            <p:nvPr/>
          </p:nvSpPr>
          <p:spPr>
            <a:xfrm>
              <a:off x="-5315526" y="-1929387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0"/>
                  </a:moveTo>
                  <a:cubicBezTo>
                    <a:pt x="16" y="15"/>
                    <a:pt x="1" y="33"/>
                    <a:pt x="12" y="59"/>
                  </a:cubicBezTo>
                  <a:cubicBezTo>
                    <a:pt x="38" y="49"/>
                    <a:pt x="54" y="37"/>
                    <a:pt x="46" y="11"/>
                  </a:cubicBezTo>
                  <a:cubicBezTo>
                    <a:pt x="46" y="4"/>
                    <a:pt x="31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4" name="Google Shape;8804;p6"/>
            <p:cNvSpPr/>
            <p:nvPr/>
          </p:nvSpPr>
          <p:spPr>
            <a:xfrm>
              <a:off x="-5319776" y="-1926761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4" y="1"/>
                  </a:moveTo>
                  <a:cubicBezTo>
                    <a:pt x="34" y="16"/>
                    <a:pt x="0" y="20"/>
                    <a:pt x="15" y="39"/>
                  </a:cubicBezTo>
                  <a:cubicBezTo>
                    <a:pt x="22" y="46"/>
                    <a:pt x="34" y="49"/>
                    <a:pt x="41" y="49"/>
                  </a:cubicBezTo>
                  <a:cubicBezTo>
                    <a:pt x="48" y="49"/>
                    <a:pt x="60" y="46"/>
                    <a:pt x="67" y="31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5" name="Google Shape;8805;p6"/>
            <p:cNvSpPr/>
            <p:nvPr/>
          </p:nvSpPr>
          <p:spPr>
            <a:xfrm>
              <a:off x="-5303541" y="-1925853"/>
              <a:ext cx="7926" cy="11126"/>
            </a:xfrm>
            <a:custGeom>
              <a:avLst/>
              <a:gdLst/>
              <a:ahLst/>
              <a:cxnLst/>
              <a:rect l="l" t="t" r="r" b="b"/>
              <a:pathLst>
                <a:path w="166" h="233" extrusionOk="0">
                  <a:moveTo>
                    <a:pt x="109" y="1"/>
                  </a:moveTo>
                  <a:cubicBezTo>
                    <a:pt x="98" y="16"/>
                    <a:pt x="94" y="42"/>
                    <a:pt x="67" y="42"/>
                  </a:cubicBezTo>
                  <a:cubicBezTo>
                    <a:pt x="64" y="42"/>
                    <a:pt x="60" y="42"/>
                    <a:pt x="53" y="38"/>
                  </a:cubicBezTo>
                  <a:cubicBezTo>
                    <a:pt x="45" y="38"/>
                    <a:pt x="34" y="30"/>
                    <a:pt x="23" y="30"/>
                  </a:cubicBezTo>
                  <a:cubicBezTo>
                    <a:pt x="19" y="30"/>
                    <a:pt x="12" y="35"/>
                    <a:pt x="8" y="46"/>
                  </a:cubicBezTo>
                  <a:cubicBezTo>
                    <a:pt x="0" y="80"/>
                    <a:pt x="23" y="83"/>
                    <a:pt x="49" y="83"/>
                  </a:cubicBezTo>
                  <a:lnTo>
                    <a:pt x="57" y="83"/>
                  </a:lnTo>
                  <a:cubicBezTo>
                    <a:pt x="86" y="83"/>
                    <a:pt x="94" y="94"/>
                    <a:pt x="79" y="120"/>
                  </a:cubicBezTo>
                  <a:cubicBezTo>
                    <a:pt x="60" y="154"/>
                    <a:pt x="45" y="195"/>
                    <a:pt x="31" y="232"/>
                  </a:cubicBezTo>
                  <a:cubicBezTo>
                    <a:pt x="64" y="214"/>
                    <a:pt x="83" y="165"/>
                    <a:pt x="124" y="165"/>
                  </a:cubicBezTo>
                  <a:cubicBezTo>
                    <a:pt x="131" y="165"/>
                    <a:pt x="143" y="165"/>
                    <a:pt x="150" y="173"/>
                  </a:cubicBezTo>
                  <a:cubicBezTo>
                    <a:pt x="150" y="161"/>
                    <a:pt x="143" y="151"/>
                    <a:pt x="146" y="142"/>
                  </a:cubicBezTo>
                  <a:cubicBezTo>
                    <a:pt x="165" y="94"/>
                    <a:pt x="150" y="42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6" name="Google Shape;8806;p6"/>
            <p:cNvSpPr/>
            <p:nvPr/>
          </p:nvSpPr>
          <p:spPr>
            <a:xfrm>
              <a:off x="-5310655" y="-1918166"/>
              <a:ext cx="8213" cy="7688"/>
            </a:xfrm>
            <a:custGeom>
              <a:avLst/>
              <a:gdLst/>
              <a:ahLst/>
              <a:cxnLst/>
              <a:rect l="l" t="t" r="r" b="b"/>
              <a:pathLst>
                <a:path w="172" h="161" extrusionOk="0">
                  <a:moveTo>
                    <a:pt x="101" y="0"/>
                  </a:moveTo>
                  <a:cubicBezTo>
                    <a:pt x="86" y="19"/>
                    <a:pt x="90" y="49"/>
                    <a:pt x="64" y="49"/>
                  </a:cubicBezTo>
                  <a:cubicBezTo>
                    <a:pt x="59" y="49"/>
                    <a:pt x="56" y="49"/>
                    <a:pt x="52" y="45"/>
                  </a:cubicBezTo>
                  <a:lnTo>
                    <a:pt x="49" y="45"/>
                  </a:lnTo>
                  <a:cubicBezTo>
                    <a:pt x="19" y="45"/>
                    <a:pt x="23" y="83"/>
                    <a:pt x="11" y="98"/>
                  </a:cubicBezTo>
                  <a:cubicBezTo>
                    <a:pt x="0" y="121"/>
                    <a:pt x="26" y="124"/>
                    <a:pt x="45" y="131"/>
                  </a:cubicBezTo>
                  <a:cubicBezTo>
                    <a:pt x="56" y="135"/>
                    <a:pt x="56" y="147"/>
                    <a:pt x="59" y="157"/>
                  </a:cubicBezTo>
                  <a:cubicBezTo>
                    <a:pt x="67" y="161"/>
                    <a:pt x="75" y="161"/>
                    <a:pt x="78" y="161"/>
                  </a:cubicBezTo>
                  <a:cubicBezTo>
                    <a:pt x="116" y="161"/>
                    <a:pt x="135" y="116"/>
                    <a:pt x="168" y="112"/>
                  </a:cubicBezTo>
                  <a:cubicBezTo>
                    <a:pt x="172" y="60"/>
                    <a:pt x="123" y="38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7" name="Google Shape;8807;p6"/>
            <p:cNvSpPr/>
            <p:nvPr/>
          </p:nvSpPr>
          <p:spPr>
            <a:xfrm>
              <a:off x="-5341550" y="-1903172"/>
              <a:ext cx="11651" cy="8070"/>
            </a:xfrm>
            <a:custGeom>
              <a:avLst/>
              <a:gdLst/>
              <a:ahLst/>
              <a:cxnLst/>
              <a:rect l="l" t="t" r="r" b="b"/>
              <a:pathLst>
                <a:path w="244" h="169" extrusionOk="0">
                  <a:moveTo>
                    <a:pt x="86" y="0"/>
                  </a:moveTo>
                  <a:cubicBezTo>
                    <a:pt x="52" y="0"/>
                    <a:pt x="26" y="16"/>
                    <a:pt x="16" y="45"/>
                  </a:cubicBezTo>
                  <a:cubicBezTo>
                    <a:pt x="0" y="83"/>
                    <a:pt x="42" y="94"/>
                    <a:pt x="68" y="109"/>
                  </a:cubicBezTo>
                  <a:cubicBezTo>
                    <a:pt x="71" y="112"/>
                    <a:pt x="75" y="112"/>
                    <a:pt x="83" y="112"/>
                  </a:cubicBezTo>
                  <a:lnTo>
                    <a:pt x="105" y="112"/>
                  </a:lnTo>
                  <a:lnTo>
                    <a:pt x="105" y="79"/>
                  </a:lnTo>
                  <a:cubicBezTo>
                    <a:pt x="109" y="60"/>
                    <a:pt x="120" y="49"/>
                    <a:pt x="142" y="49"/>
                  </a:cubicBezTo>
                  <a:cubicBezTo>
                    <a:pt x="150" y="49"/>
                    <a:pt x="161" y="53"/>
                    <a:pt x="161" y="60"/>
                  </a:cubicBezTo>
                  <a:cubicBezTo>
                    <a:pt x="161" y="79"/>
                    <a:pt x="146" y="86"/>
                    <a:pt x="131" y="94"/>
                  </a:cubicBezTo>
                  <a:cubicBezTo>
                    <a:pt x="123" y="102"/>
                    <a:pt x="116" y="105"/>
                    <a:pt x="105" y="112"/>
                  </a:cubicBezTo>
                  <a:cubicBezTo>
                    <a:pt x="116" y="150"/>
                    <a:pt x="150" y="165"/>
                    <a:pt x="180" y="169"/>
                  </a:cubicBezTo>
                  <a:lnTo>
                    <a:pt x="183" y="169"/>
                  </a:lnTo>
                  <a:cubicBezTo>
                    <a:pt x="213" y="169"/>
                    <a:pt x="221" y="135"/>
                    <a:pt x="228" y="112"/>
                  </a:cubicBezTo>
                  <a:cubicBezTo>
                    <a:pt x="243" y="76"/>
                    <a:pt x="213" y="57"/>
                    <a:pt x="190" y="42"/>
                  </a:cubicBezTo>
                  <a:cubicBezTo>
                    <a:pt x="164" y="23"/>
                    <a:pt x="131" y="8"/>
                    <a:pt x="101" y="4"/>
                  </a:cubicBezTo>
                  <a:cubicBezTo>
                    <a:pt x="97" y="0"/>
                    <a:pt x="90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8" name="Google Shape;8808;p6"/>
            <p:cNvSpPr/>
            <p:nvPr/>
          </p:nvSpPr>
          <p:spPr>
            <a:xfrm>
              <a:off x="-5333002" y="-1894434"/>
              <a:ext cx="5587" cy="4536"/>
            </a:xfrm>
            <a:custGeom>
              <a:avLst/>
              <a:gdLst/>
              <a:ahLst/>
              <a:cxnLst/>
              <a:rect l="l" t="t" r="r" b="b"/>
              <a:pathLst>
                <a:path w="117" h="95" extrusionOk="0">
                  <a:moveTo>
                    <a:pt x="72" y="0"/>
                  </a:moveTo>
                  <a:cubicBezTo>
                    <a:pt x="49" y="0"/>
                    <a:pt x="27" y="19"/>
                    <a:pt x="1" y="23"/>
                  </a:cubicBezTo>
                  <a:cubicBezTo>
                    <a:pt x="20" y="57"/>
                    <a:pt x="27" y="95"/>
                    <a:pt x="61" y="95"/>
                  </a:cubicBezTo>
                  <a:cubicBezTo>
                    <a:pt x="68" y="95"/>
                    <a:pt x="75" y="90"/>
                    <a:pt x="87" y="86"/>
                  </a:cubicBezTo>
                  <a:cubicBezTo>
                    <a:pt x="113" y="76"/>
                    <a:pt x="116" y="50"/>
                    <a:pt x="106" y="27"/>
                  </a:cubicBezTo>
                  <a:cubicBezTo>
                    <a:pt x="94" y="8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9" name="Google Shape;8809;p6"/>
            <p:cNvSpPr/>
            <p:nvPr/>
          </p:nvSpPr>
          <p:spPr>
            <a:xfrm>
              <a:off x="-5367096" y="-1930628"/>
              <a:ext cx="7210" cy="7306"/>
            </a:xfrm>
            <a:custGeom>
              <a:avLst/>
              <a:gdLst/>
              <a:ahLst/>
              <a:cxnLst/>
              <a:rect l="l" t="t" r="r" b="b"/>
              <a:pathLst>
                <a:path w="151" h="15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49"/>
                    <a:pt x="19" y="104"/>
                    <a:pt x="75" y="153"/>
                  </a:cubicBezTo>
                  <a:cubicBezTo>
                    <a:pt x="87" y="116"/>
                    <a:pt x="147" y="138"/>
                    <a:pt x="150" y="90"/>
                  </a:cubicBezTo>
                  <a:cubicBezTo>
                    <a:pt x="135" y="26"/>
                    <a:pt x="64" y="37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0" name="Google Shape;8810;p6"/>
            <p:cNvSpPr/>
            <p:nvPr/>
          </p:nvSpPr>
          <p:spPr>
            <a:xfrm>
              <a:off x="-5314428" y="-1896201"/>
              <a:ext cx="5539" cy="3963"/>
            </a:xfrm>
            <a:custGeom>
              <a:avLst/>
              <a:gdLst/>
              <a:ahLst/>
              <a:cxnLst/>
              <a:rect l="l" t="t" r="r" b="b"/>
              <a:pathLst>
                <a:path w="116" h="83" extrusionOk="0">
                  <a:moveTo>
                    <a:pt x="31" y="1"/>
                  </a:moveTo>
                  <a:cubicBezTo>
                    <a:pt x="19" y="1"/>
                    <a:pt x="12" y="4"/>
                    <a:pt x="4" y="11"/>
                  </a:cubicBezTo>
                  <a:cubicBezTo>
                    <a:pt x="0" y="42"/>
                    <a:pt x="38" y="27"/>
                    <a:pt x="38" y="37"/>
                  </a:cubicBezTo>
                  <a:cubicBezTo>
                    <a:pt x="34" y="75"/>
                    <a:pt x="53" y="82"/>
                    <a:pt x="76" y="82"/>
                  </a:cubicBezTo>
                  <a:lnTo>
                    <a:pt x="102" y="82"/>
                  </a:lnTo>
                  <a:cubicBezTo>
                    <a:pt x="112" y="75"/>
                    <a:pt x="116" y="71"/>
                    <a:pt x="102" y="68"/>
                  </a:cubicBezTo>
                  <a:cubicBezTo>
                    <a:pt x="83" y="56"/>
                    <a:pt x="76" y="37"/>
                    <a:pt x="67" y="19"/>
                  </a:cubicBezTo>
                  <a:cubicBezTo>
                    <a:pt x="57" y="8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1" name="Google Shape;8811;p6"/>
            <p:cNvSpPr/>
            <p:nvPr/>
          </p:nvSpPr>
          <p:spPr>
            <a:xfrm>
              <a:off x="-5311228" y="-1896392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38" y="1"/>
                  </a:moveTo>
                  <a:cubicBezTo>
                    <a:pt x="31" y="1"/>
                    <a:pt x="12" y="15"/>
                    <a:pt x="0" y="23"/>
                  </a:cubicBezTo>
                  <a:cubicBezTo>
                    <a:pt x="9" y="41"/>
                    <a:pt x="16" y="60"/>
                    <a:pt x="35" y="72"/>
                  </a:cubicBezTo>
                  <a:cubicBezTo>
                    <a:pt x="38" y="64"/>
                    <a:pt x="35" y="53"/>
                    <a:pt x="38" y="49"/>
                  </a:cubicBezTo>
                  <a:cubicBezTo>
                    <a:pt x="42" y="31"/>
                    <a:pt x="61" y="15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2" name="Google Shape;8812;p6"/>
            <p:cNvSpPr/>
            <p:nvPr/>
          </p:nvSpPr>
          <p:spPr>
            <a:xfrm>
              <a:off x="-5307265" y="-1928336"/>
              <a:ext cx="8022" cy="2722"/>
            </a:xfrm>
            <a:custGeom>
              <a:avLst/>
              <a:gdLst/>
              <a:ahLst/>
              <a:cxnLst/>
              <a:rect l="l" t="t" r="r" b="b"/>
              <a:pathLst>
                <a:path w="168" h="57" extrusionOk="0">
                  <a:moveTo>
                    <a:pt x="67" y="1"/>
                  </a:moveTo>
                  <a:cubicBezTo>
                    <a:pt x="48" y="1"/>
                    <a:pt x="26" y="1"/>
                    <a:pt x="7" y="4"/>
                  </a:cubicBezTo>
                  <a:cubicBezTo>
                    <a:pt x="15" y="8"/>
                    <a:pt x="0" y="42"/>
                    <a:pt x="15" y="42"/>
                  </a:cubicBezTo>
                  <a:cubicBezTo>
                    <a:pt x="19" y="42"/>
                    <a:pt x="26" y="37"/>
                    <a:pt x="38" y="30"/>
                  </a:cubicBezTo>
                  <a:cubicBezTo>
                    <a:pt x="41" y="27"/>
                    <a:pt x="48" y="20"/>
                    <a:pt x="56" y="20"/>
                  </a:cubicBezTo>
                  <a:cubicBezTo>
                    <a:pt x="60" y="20"/>
                    <a:pt x="60" y="20"/>
                    <a:pt x="64" y="23"/>
                  </a:cubicBezTo>
                  <a:cubicBezTo>
                    <a:pt x="74" y="49"/>
                    <a:pt x="86" y="56"/>
                    <a:pt x="97" y="56"/>
                  </a:cubicBezTo>
                  <a:cubicBezTo>
                    <a:pt x="109" y="56"/>
                    <a:pt x="119" y="49"/>
                    <a:pt x="131" y="37"/>
                  </a:cubicBezTo>
                  <a:cubicBezTo>
                    <a:pt x="142" y="30"/>
                    <a:pt x="153" y="23"/>
                    <a:pt x="164" y="23"/>
                  </a:cubicBezTo>
                  <a:lnTo>
                    <a:pt x="168" y="23"/>
                  </a:lnTo>
                  <a:lnTo>
                    <a:pt x="168" y="15"/>
                  </a:lnTo>
                  <a:lnTo>
                    <a:pt x="164" y="8"/>
                  </a:lnTo>
                  <a:cubicBezTo>
                    <a:pt x="135" y="1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3" name="Google Shape;8813;p6"/>
            <p:cNvSpPr/>
            <p:nvPr/>
          </p:nvSpPr>
          <p:spPr>
            <a:xfrm>
              <a:off x="-5352102" y="-1938507"/>
              <a:ext cx="2769" cy="3056"/>
            </a:xfrm>
            <a:custGeom>
              <a:avLst/>
              <a:gdLst/>
              <a:ahLst/>
              <a:cxnLst/>
              <a:rect l="l" t="t" r="r" b="b"/>
              <a:pathLst>
                <a:path w="58" h="64" extrusionOk="0">
                  <a:moveTo>
                    <a:pt x="38" y="0"/>
                  </a:moveTo>
                  <a:cubicBezTo>
                    <a:pt x="19" y="0"/>
                    <a:pt x="1" y="4"/>
                    <a:pt x="1" y="26"/>
                  </a:cubicBezTo>
                  <a:cubicBezTo>
                    <a:pt x="4" y="45"/>
                    <a:pt x="16" y="64"/>
                    <a:pt x="38" y="64"/>
                  </a:cubicBezTo>
                  <a:lnTo>
                    <a:pt x="42" y="64"/>
                  </a:lnTo>
                  <a:lnTo>
                    <a:pt x="42" y="60"/>
                  </a:lnTo>
                  <a:cubicBezTo>
                    <a:pt x="57" y="41"/>
                    <a:pt x="53" y="19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4" name="Google Shape;8814;p6"/>
            <p:cNvSpPr/>
            <p:nvPr/>
          </p:nvSpPr>
          <p:spPr>
            <a:xfrm>
              <a:off x="-5416183" y="-1919264"/>
              <a:ext cx="13609" cy="13465"/>
            </a:xfrm>
            <a:custGeom>
              <a:avLst/>
              <a:gdLst/>
              <a:ahLst/>
              <a:cxnLst/>
              <a:rect l="l" t="t" r="r" b="b"/>
              <a:pathLst>
                <a:path w="285" h="282" extrusionOk="0">
                  <a:moveTo>
                    <a:pt x="157" y="1"/>
                  </a:moveTo>
                  <a:cubicBezTo>
                    <a:pt x="139" y="1"/>
                    <a:pt x="116" y="13"/>
                    <a:pt x="76" y="31"/>
                  </a:cubicBezTo>
                  <a:cubicBezTo>
                    <a:pt x="83" y="49"/>
                    <a:pt x="109" y="39"/>
                    <a:pt x="121" y="57"/>
                  </a:cubicBezTo>
                  <a:cubicBezTo>
                    <a:pt x="113" y="72"/>
                    <a:pt x="102" y="87"/>
                    <a:pt x="94" y="102"/>
                  </a:cubicBezTo>
                  <a:cubicBezTo>
                    <a:pt x="83" y="121"/>
                    <a:pt x="113" y="154"/>
                    <a:pt x="64" y="161"/>
                  </a:cubicBezTo>
                  <a:lnTo>
                    <a:pt x="57" y="161"/>
                  </a:lnTo>
                  <a:cubicBezTo>
                    <a:pt x="23" y="161"/>
                    <a:pt x="23" y="128"/>
                    <a:pt x="0" y="117"/>
                  </a:cubicBezTo>
                  <a:lnTo>
                    <a:pt x="0" y="135"/>
                  </a:lnTo>
                  <a:cubicBezTo>
                    <a:pt x="4" y="154"/>
                    <a:pt x="9" y="173"/>
                    <a:pt x="9" y="196"/>
                  </a:cubicBezTo>
                  <a:cubicBezTo>
                    <a:pt x="49" y="244"/>
                    <a:pt x="94" y="282"/>
                    <a:pt x="157" y="282"/>
                  </a:cubicBezTo>
                  <a:cubicBezTo>
                    <a:pt x="166" y="282"/>
                    <a:pt x="176" y="278"/>
                    <a:pt x="192" y="278"/>
                  </a:cubicBezTo>
                  <a:lnTo>
                    <a:pt x="192" y="274"/>
                  </a:lnTo>
                  <a:cubicBezTo>
                    <a:pt x="206" y="244"/>
                    <a:pt x="251" y="244"/>
                    <a:pt x="262" y="211"/>
                  </a:cubicBezTo>
                  <a:cubicBezTo>
                    <a:pt x="285" y="151"/>
                    <a:pt x="278" y="76"/>
                    <a:pt x="236" y="42"/>
                  </a:cubicBezTo>
                  <a:cubicBezTo>
                    <a:pt x="199" y="16"/>
                    <a:pt x="183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5" name="Google Shape;8815;p6"/>
            <p:cNvSpPr/>
            <p:nvPr/>
          </p:nvSpPr>
          <p:spPr>
            <a:xfrm>
              <a:off x="-5402431" y="-1923514"/>
              <a:ext cx="8786" cy="8070"/>
            </a:xfrm>
            <a:custGeom>
              <a:avLst/>
              <a:gdLst/>
              <a:ahLst/>
              <a:cxnLst/>
              <a:rect l="l" t="t" r="r" b="b"/>
              <a:pathLst>
                <a:path w="184" h="169" extrusionOk="0">
                  <a:moveTo>
                    <a:pt x="109" y="0"/>
                  </a:moveTo>
                  <a:cubicBezTo>
                    <a:pt x="68" y="0"/>
                    <a:pt x="26" y="31"/>
                    <a:pt x="12" y="71"/>
                  </a:cubicBezTo>
                  <a:cubicBezTo>
                    <a:pt x="0" y="112"/>
                    <a:pt x="23" y="131"/>
                    <a:pt x="49" y="150"/>
                  </a:cubicBezTo>
                  <a:cubicBezTo>
                    <a:pt x="64" y="161"/>
                    <a:pt x="79" y="169"/>
                    <a:pt x="90" y="169"/>
                  </a:cubicBezTo>
                  <a:cubicBezTo>
                    <a:pt x="120" y="169"/>
                    <a:pt x="147" y="146"/>
                    <a:pt x="183" y="105"/>
                  </a:cubicBezTo>
                  <a:cubicBezTo>
                    <a:pt x="183" y="90"/>
                    <a:pt x="183" y="71"/>
                    <a:pt x="180" y="57"/>
                  </a:cubicBezTo>
                  <a:cubicBezTo>
                    <a:pt x="173" y="19"/>
                    <a:pt x="150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6" name="Google Shape;8816;p6"/>
            <p:cNvSpPr/>
            <p:nvPr/>
          </p:nvSpPr>
          <p:spPr>
            <a:xfrm>
              <a:off x="-5416183" y="-1917784"/>
              <a:ext cx="5778" cy="6255"/>
            </a:xfrm>
            <a:custGeom>
              <a:avLst/>
              <a:gdLst/>
              <a:ahLst/>
              <a:cxnLst/>
              <a:rect l="l" t="t" r="r" b="b"/>
              <a:pathLst>
                <a:path w="121" h="131" extrusionOk="0">
                  <a:moveTo>
                    <a:pt x="76" y="0"/>
                  </a:moveTo>
                  <a:cubicBezTo>
                    <a:pt x="64" y="0"/>
                    <a:pt x="53" y="0"/>
                    <a:pt x="45" y="4"/>
                  </a:cubicBezTo>
                  <a:cubicBezTo>
                    <a:pt x="49" y="41"/>
                    <a:pt x="9" y="52"/>
                    <a:pt x="0" y="86"/>
                  </a:cubicBezTo>
                  <a:cubicBezTo>
                    <a:pt x="23" y="97"/>
                    <a:pt x="23" y="130"/>
                    <a:pt x="57" y="130"/>
                  </a:cubicBezTo>
                  <a:lnTo>
                    <a:pt x="64" y="130"/>
                  </a:lnTo>
                  <a:cubicBezTo>
                    <a:pt x="113" y="123"/>
                    <a:pt x="83" y="90"/>
                    <a:pt x="94" y="71"/>
                  </a:cubicBezTo>
                  <a:cubicBezTo>
                    <a:pt x="102" y="56"/>
                    <a:pt x="113" y="41"/>
                    <a:pt x="121" y="26"/>
                  </a:cubicBezTo>
                  <a:cubicBezTo>
                    <a:pt x="109" y="8"/>
                    <a:pt x="83" y="18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7" name="Google Shape;8817;p6"/>
            <p:cNvSpPr/>
            <p:nvPr/>
          </p:nvSpPr>
          <p:spPr>
            <a:xfrm>
              <a:off x="-5417950" y="-1917640"/>
              <a:ext cx="4107" cy="4871"/>
            </a:xfrm>
            <a:custGeom>
              <a:avLst/>
              <a:gdLst/>
              <a:ahLst/>
              <a:cxnLst/>
              <a:rect l="l" t="t" r="r" b="b"/>
              <a:pathLst>
                <a:path w="86" h="102" extrusionOk="0">
                  <a:moveTo>
                    <a:pt x="82" y="1"/>
                  </a:moveTo>
                  <a:cubicBezTo>
                    <a:pt x="63" y="1"/>
                    <a:pt x="49" y="1"/>
                    <a:pt x="34" y="5"/>
                  </a:cubicBezTo>
                  <a:cubicBezTo>
                    <a:pt x="27" y="23"/>
                    <a:pt x="15" y="38"/>
                    <a:pt x="11" y="60"/>
                  </a:cubicBezTo>
                  <a:cubicBezTo>
                    <a:pt x="1" y="87"/>
                    <a:pt x="15" y="98"/>
                    <a:pt x="37" y="101"/>
                  </a:cubicBezTo>
                  <a:lnTo>
                    <a:pt x="37" y="83"/>
                  </a:lnTo>
                  <a:cubicBezTo>
                    <a:pt x="46" y="49"/>
                    <a:pt x="86" y="38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8" name="Google Shape;8818;p6"/>
            <p:cNvSpPr/>
            <p:nvPr/>
          </p:nvSpPr>
          <p:spPr>
            <a:xfrm>
              <a:off x="-5427595" y="-1959374"/>
              <a:ext cx="9502" cy="9502"/>
            </a:xfrm>
            <a:custGeom>
              <a:avLst/>
              <a:gdLst/>
              <a:ahLst/>
              <a:cxnLst/>
              <a:rect l="l" t="t" r="r" b="b"/>
              <a:pathLst>
                <a:path w="199" h="199" extrusionOk="0">
                  <a:moveTo>
                    <a:pt x="127" y="0"/>
                  </a:moveTo>
                  <a:cubicBezTo>
                    <a:pt x="120" y="0"/>
                    <a:pt x="108" y="0"/>
                    <a:pt x="98" y="7"/>
                  </a:cubicBezTo>
                  <a:cubicBezTo>
                    <a:pt x="46" y="33"/>
                    <a:pt x="105" y="59"/>
                    <a:pt x="86" y="82"/>
                  </a:cubicBezTo>
                  <a:cubicBezTo>
                    <a:pt x="72" y="78"/>
                    <a:pt x="53" y="75"/>
                    <a:pt x="34" y="75"/>
                  </a:cubicBezTo>
                  <a:cubicBezTo>
                    <a:pt x="23" y="75"/>
                    <a:pt x="12" y="75"/>
                    <a:pt x="1" y="82"/>
                  </a:cubicBezTo>
                  <a:lnTo>
                    <a:pt x="1" y="86"/>
                  </a:lnTo>
                  <a:cubicBezTo>
                    <a:pt x="4" y="109"/>
                    <a:pt x="4" y="135"/>
                    <a:pt x="8" y="161"/>
                  </a:cubicBezTo>
                  <a:cubicBezTo>
                    <a:pt x="12" y="187"/>
                    <a:pt x="27" y="199"/>
                    <a:pt x="41" y="199"/>
                  </a:cubicBezTo>
                  <a:cubicBezTo>
                    <a:pt x="49" y="199"/>
                    <a:pt x="60" y="194"/>
                    <a:pt x="72" y="190"/>
                  </a:cubicBezTo>
                  <a:cubicBezTo>
                    <a:pt x="94" y="187"/>
                    <a:pt x="108" y="176"/>
                    <a:pt x="117" y="154"/>
                  </a:cubicBezTo>
                  <a:cubicBezTo>
                    <a:pt x="101" y="94"/>
                    <a:pt x="161" y="127"/>
                    <a:pt x="176" y="101"/>
                  </a:cubicBezTo>
                  <a:cubicBezTo>
                    <a:pt x="198" y="71"/>
                    <a:pt x="198" y="37"/>
                    <a:pt x="184" y="7"/>
                  </a:cubicBezTo>
                  <a:cubicBezTo>
                    <a:pt x="172" y="7"/>
                    <a:pt x="165" y="4"/>
                    <a:pt x="158" y="4"/>
                  </a:cubicBezTo>
                  <a:cubicBezTo>
                    <a:pt x="146" y="0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9" name="Google Shape;8819;p6"/>
            <p:cNvSpPr/>
            <p:nvPr/>
          </p:nvSpPr>
          <p:spPr>
            <a:xfrm>
              <a:off x="-5422772" y="-1954933"/>
              <a:ext cx="4871" cy="5587"/>
            </a:xfrm>
            <a:custGeom>
              <a:avLst/>
              <a:gdLst/>
              <a:ahLst/>
              <a:cxnLst/>
              <a:rect l="l" t="t" r="r" b="b"/>
              <a:pathLst>
                <a:path w="102" h="117" extrusionOk="0">
                  <a:moveTo>
                    <a:pt x="75" y="8"/>
                  </a:moveTo>
                  <a:cubicBezTo>
                    <a:pt x="60" y="34"/>
                    <a:pt x="0" y="1"/>
                    <a:pt x="16" y="61"/>
                  </a:cubicBezTo>
                  <a:cubicBezTo>
                    <a:pt x="38" y="68"/>
                    <a:pt x="34" y="116"/>
                    <a:pt x="60" y="116"/>
                  </a:cubicBezTo>
                  <a:cubicBezTo>
                    <a:pt x="64" y="116"/>
                    <a:pt x="68" y="113"/>
                    <a:pt x="75" y="109"/>
                  </a:cubicBezTo>
                  <a:cubicBezTo>
                    <a:pt x="102" y="94"/>
                    <a:pt x="102" y="49"/>
                    <a:pt x="79" y="16"/>
                  </a:cubicBezTo>
                  <a:cubicBezTo>
                    <a:pt x="79" y="16"/>
                    <a:pt x="75" y="11"/>
                    <a:pt x="75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0" name="Google Shape;8820;p6"/>
            <p:cNvSpPr/>
            <p:nvPr/>
          </p:nvSpPr>
          <p:spPr>
            <a:xfrm>
              <a:off x="-5431511" y="-1920649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105" y="0"/>
                  </a:moveTo>
                  <a:cubicBezTo>
                    <a:pt x="97" y="0"/>
                    <a:pt x="94" y="4"/>
                    <a:pt x="86" y="4"/>
                  </a:cubicBezTo>
                  <a:cubicBezTo>
                    <a:pt x="64" y="7"/>
                    <a:pt x="0" y="68"/>
                    <a:pt x="4" y="86"/>
                  </a:cubicBezTo>
                  <a:cubicBezTo>
                    <a:pt x="16" y="128"/>
                    <a:pt x="52" y="131"/>
                    <a:pt x="86" y="135"/>
                  </a:cubicBezTo>
                  <a:cubicBezTo>
                    <a:pt x="90" y="138"/>
                    <a:pt x="90" y="138"/>
                    <a:pt x="94" y="138"/>
                  </a:cubicBezTo>
                  <a:cubicBezTo>
                    <a:pt x="112" y="138"/>
                    <a:pt x="128" y="131"/>
                    <a:pt x="146" y="128"/>
                  </a:cubicBezTo>
                  <a:lnTo>
                    <a:pt x="146" y="109"/>
                  </a:lnTo>
                  <a:cubicBezTo>
                    <a:pt x="135" y="112"/>
                    <a:pt x="128" y="112"/>
                    <a:pt x="116" y="112"/>
                  </a:cubicBezTo>
                  <a:cubicBezTo>
                    <a:pt x="105" y="112"/>
                    <a:pt x="94" y="109"/>
                    <a:pt x="78" y="97"/>
                  </a:cubicBezTo>
                  <a:cubicBezTo>
                    <a:pt x="101" y="86"/>
                    <a:pt x="112" y="56"/>
                    <a:pt x="138" y="56"/>
                  </a:cubicBezTo>
                  <a:cubicBezTo>
                    <a:pt x="142" y="56"/>
                    <a:pt x="150" y="60"/>
                    <a:pt x="157" y="64"/>
                  </a:cubicBezTo>
                  <a:cubicBezTo>
                    <a:pt x="157" y="19"/>
                    <a:pt x="138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1" name="Google Shape;8821;p6"/>
            <p:cNvSpPr/>
            <p:nvPr/>
          </p:nvSpPr>
          <p:spPr>
            <a:xfrm>
              <a:off x="-5438673" y="-1919741"/>
              <a:ext cx="4871" cy="4297"/>
            </a:xfrm>
            <a:custGeom>
              <a:avLst/>
              <a:gdLst/>
              <a:ahLst/>
              <a:cxnLst/>
              <a:rect l="l" t="t" r="r" b="b"/>
              <a:pathLst>
                <a:path w="102" h="90" extrusionOk="0">
                  <a:moveTo>
                    <a:pt x="64" y="0"/>
                  </a:moveTo>
                  <a:cubicBezTo>
                    <a:pt x="53" y="26"/>
                    <a:pt x="0" y="23"/>
                    <a:pt x="9" y="64"/>
                  </a:cubicBezTo>
                  <a:cubicBezTo>
                    <a:pt x="23" y="64"/>
                    <a:pt x="35" y="67"/>
                    <a:pt x="45" y="75"/>
                  </a:cubicBezTo>
                  <a:cubicBezTo>
                    <a:pt x="53" y="82"/>
                    <a:pt x="61" y="90"/>
                    <a:pt x="71" y="90"/>
                  </a:cubicBezTo>
                  <a:cubicBezTo>
                    <a:pt x="76" y="90"/>
                    <a:pt x="79" y="90"/>
                    <a:pt x="87" y="86"/>
                  </a:cubicBezTo>
                  <a:cubicBezTo>
                    <a:pt x="102" y="71"/>
                    <a:pt x="102" y="56"/>
                    <a:pt x="102" y="37"/>
                  </a:cubicBezTo>
                  <a:cubicBezTo>
                    <a:pt x="98" y="14"/>
                    <a:pt x="83" y="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2" name="Google Shape;8822;p6"/>
            <p:cNvSpPr/>
            <p:nvPr/>
          </p:nvSpPr>
          <p:spPr>
            <a:xfrm>
              <a:off x="-5427786" y="-1918022"/>
              <a:ext cx="4154" cy="2769"/>
            </a:xfrm>
            <a:custGeom>
              <a:avLst/>
              <a:gdLst/>
              <a:ahLst/>
              <a:cxnLst/>
              <a:rect l="l" t="t" r="r" b="b"/>
              <a:pathLst>
                <a:path w="87" h="58" extrusionOk="0">
                  <a:moveTo>
                    <a:pt x="60" y="1"/>
                  </a:moveTo>
                  <a:cubicBezTo>
                    <a:pt x="34" y="1"/>
                    <a:pt x="23" y="31"/>
                    <a:pt x="0" y="42"/>
                  </a:cubicBezTo>
                  <a:cubicBezTo>
                    <a:pt x="16" y="54"/>
                    <a:pt x="27" y="57"/>
                    <a:pt x="38" y="57"/>
                  </a:cubicBezTo>
                  <a:cubicBezTo>
                    <a:pt x="50" y="57"/>
                    <a:pt x="57" y="57"/>
                    <a:pt x="68" y="54"/>
                  </a:cubicBezTo>
                  <a:cubicBezTo>
                    <a:pt x="86" y="42"/>
                    <a:pt x="83" y="23"/>
                    <a:pt x="79" y="9"/>
                  </a:cubicBezTo>
                  <a:cubicBezTo>
                    <a:pt x="72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3" name="Google Shape;8823;p6"/>
            <p:cNvSpPr/>
            <p:nvPr/>
          </p:nvSpPr>
          <p:spPr>
            <a:xfrm>
              <a:off x="-5445979" y="-1928145"/>
              <a:ext cx="5396" cy="3772"/>
            </a:xfrm>
            <a:custGeom>
              <a:avLst/>
              <a:gdLst/>
              <a:ahLst/>
              <a:cxnLst/>
              <a:rect l="l" t="t" r="r" b="b"/>
              <a:pathLst>
                <a:path w="113" h="79" extrusionOk="0">
                  <a:moveTo>
                    <a:pt x="45" y="0"/>
                  </a:moveTo>
                  <a:cubicBezTo>
                    <a:pt x="34" y="0"/>
                    <a:pt x="19" y="11"/>
                    <a:pt x="0" y="30"/>
                  </a:cubicBezTo>
                  <a:cubicBezTo>
                    <a:pt x="31" y="64"/>
                    <a:pt x="49" y="78"/>
                    <a:pt x="67" y="78"/>
                  </a:cubicBezTo>
                  <a:cubicBezTo>
                    <a:pt x="83" y="78"/>
                    <a:pt x="98" y="71"/>
                    <a:pt x="112" y="56"/>
                  </a:cubicBezTo>
                  <a:cubicBezTo>
                    <a:pt x="98" y="49"/>
                    <a:pt x="90" y="38"/>
                    <a:pt x="79" y="26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4" name="Google Shape;8824;p6"/>
            <p:cNvSpPr/>
            <p:nvPr/>
          </p:nvSpPr>
          <p:spPr>
            <a:xfrm>
              <a:off x="-5437623" y="-1906371"/>
              <a:ext cx="4918" cy="5921"/>
            </a:xfrm>
            <a:custGeom>
              <a:avLst/>
              <a:gdLst/>
              <a:ahLst/>
              <a:cxnLst/>
              <a:rect l="l" t="t" r="r" b="b"/>
              <a:pathLst>
                <a:path w="103" h="124" extrusionOk="0">
                  <a:moveTo>
                    <a:pt x="80" y="0"/>
                  </a:moveTo>
                  <a:cubicBezTo>
                    <a:pt x="39" y="0"/>
                    <a:pt x="57" y="48"/>
                    <a:pt x="31" y="64"/>
                  </a:cubicBezTo>
                  <a:cubicBezTo>
                    <a:pt x="13" y="75"/>
                    <a:pt x="1" y="98"/>
                    <a:pt x="13" y="116"/>
                  </a:cubicBezTo>
                  <a:cubicBezTo>
                    <a:pt x="16" y="120"/>
                    <a:pt x="23" y="124"/>
                    <a:pt x="31" y="124"/>
                  </a:cubicBezTo>
                  <a:lnTo>
                    <a:pt x="46" y="124"/>
                  </a:lnTo>
                  <a:cubicBezTo>
                    <a:pt x="49" y="120"/>
                    <a:pt x="54" y="120"/>
                    <a:pt x="61" y="120"/>
                  </a:cubicBezTo>
                  <a:lnTo>
                    <a:pt x="72" y="120"/>
                  </a:lnTo>
                  <a:cubicBezTo>
                    <a:pt x="76" y="120"/>
                    <a:pt x="83" y="116"/>
                    <a:pt x="91" y="112"/>
                  </a:cubicBezTo>
                  <a:cubicBezTo>
                    <a:pt x="94" y="83"/>
                    <a:pt x="57" y="48"/>
                    <a:pt x="102" y="26"/>
                  </a:cubicBezTo>
                  <a:cubicBezTo>
                    <a:pt x="94" y="19"/>
                    <a:pt x="87" y="12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5" name="Google Shape;8825;p6"/>
            <p:cNvSpPr/>
            <p:nvPr/>
          </p:nvSpPr>
          <p:spPr>
            <a:xfrm>
              <a:off x="-5477733" y="-2018106"/>
              <a:ext cx="11269" cy="10553"/>
            </a:xfrm>
            <a:custGeom>
              <a:avLst/>
              <a:gdLst/>
              <a:ahLst/>
              <a:cxnLst/>
              <a:rect l="l" t="t" r="r" b="b"/>
              <a:pathLst>
                <a:path w="236" h="221" extrusionOk="0">
                  <a:moveTo>
                    <a:pt x="138" y="0"/>
                  </a:moveTo>
                  <a:cubicBezTo>
                    <a:pt x="120" y="0"/>
                    <a:pt x="90" y="7"/>
                    <a:pt x="56" y="19"/>
                  </a:cubicBezTo>
                  <a:cubicBezTo>
                    <a:pt x="64" y="42"/>
                    <a:pt x="71" y="60"/>
                    <a:pt x="86" y="60"/>
                  </a:cubicBezTo>
                  <a:cubicBezTo>
                    <a:pt x="94" y="60"/>
                    <a:pt x="101" y="56"/>
                    <a:pt x="116" y="49"/>
                  </a:cubicBezTo>
                  <a:cubicBezTo>
                    <a:pt x="123" y="38"/>
                    <a:pt x="135" y="33"/>
                    <a:pt x="146" y="33"/>
                  </a:cubicBezTo>
                  <a:cubicBezTo>
                    <a:pt x="154" y="33"/>
                    <a:pt x="164" y="38"/>
                    <a:pt x="168" y="45"/>
                  </a:cubicBezTo>
                  <a:cubicBezTo>
                    <a:pt x="180" y="60"/>
                    <a:pt x="180" y="86"/>
                    <a:pt x="168" y="105"/>
                  </a:cubicBezTo>
                  <a:cubicBezTo>
                    <a:pt x="161" y="112"/>
                    <a:pt x="157" y="116"/>
                    <a:pt x="149" y="116"/>
                  </a:cubicBezTo>
                  <a:cubicBezTo>
                    <a:pt x="142" y="116"/>
                    <a:pt x="131" y="109"/>
                    <a:pt x="123" y="109"/>
                  </a:cubicBezTo>
                  <a:cubicBezTo>
                    <a:pt x="97" y="109"/>
                    <a:pt x="78" y="101"/>
                    <a:pt x="56" y="90"/>
                  </a:cubicBezTo>
                  <a:cubicBezTo>
                    <a:pt x="52" y="90"/>
                    <a:pt x="49" y="86"/>
                    <a:pt x="49" y="86"/>
                  </a:cubicBezTo>
                  <a:cubicBezTo>
                    <a:pt x="33" y="86"/>
                    <a:pt x="33" y="105"/>
                    <a:pt x="33" y="116"/>
                  </a:cubicBezTo>
                  <a:cubicBezTo>
                    <a:pt x="49" y="116"/>
                    <a:pt x="71" y="116"/>
                    <a:pt x="59" y="142"/>
                  </a:cubicBezTo>
                  <a:cubicBezTo>
                    <a:pt x="52" y="157"/>
                    <a:pt x="45" y="161"/>
                    <a:pt x="37" y="161"/>
                  </a:cubicBezTo>
                  <a:cubicBezTo>
                    <a:pt x="26" y="161"/>
                    <a:pt x="15" y="154"/>
                    <a:pt x="7" y="150"/>
                  </a:cubicBezTo>
                  <a:lnTo>
                    <a:pt x="0" y="150"/>
                  </a:lnTo>
                  <a:cubicBezTo>
                    <a:pt x="4" y="173"/>
                    <a:pt x="4" y="190"/>
                    <a:pt x="7" y="213"/>
                  </a:cubicBezTo>
                  <a:lnTo>
                    <a:pt x="52" y="213"/>
                  </a:lnTo>
                  <a:cubicBezTo>
                    <a:pt x="68" y="213"/>
                    <a:pt x="82" y="213"/>
                    <a:pt x="101" y="221"/>
                  </a:cubicBezTo>
                  <a:cubicBezTo>
                    <a:pt x="123" y="221"/>
                    <a:pt x="228" y="157"/>
                    <a:pt x="232" y="146"/>
                  </a:cubicBezTo>
                  <a:cubicBezTo>
                    <a:pt x="235" y="142"/>
                    <a:pt x="232" y="135"/>
                    <a:pt x="232" y="131"/>
                  </a:cubicBezTo>
                  <a:cubicBezTo>
                    <a:pt x="221" y="52"/>
                    <a:pt x="206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6" name="Google Shape;8826;p6"/>
            <p:cNvSpPr/>
            <p:nvPr/>
          </p:nvSpPr>
          <p:spPr>
            <a:xfrm>
              <a:off x="-5464888" y="-2017772"/>
              <a:ext cx="2865" cy="2006"/>
            </a:xfrm>
            <a:custGeom>
              <a:avLst/>
              <a:gdLst/>
              <a:ahLst/>
              <a:cxnLst/>
              <a:rect l="l" t="t" r="r" b="b"/>
              <a:pathLst>
                <a:path w="60" h="42" extrusionOk="0">
                  <a:moveTo>
                    <a:pt x="23" y="0"/>
                  </a:moveTo>
                  <a:cubicBezTo>
                    <a:pt x="19" y="0"/>
                    <a:pt x="15" y="4"/>
                    <a:pt x="8" y="9"/>
                  </a:cubicBezTo>
                  <a:cubicBezTo>
                    <a:pt x="4" y="12"/>
                    <a:pt x="0" y="19"/>
                    <a:pt x="0" y="26"/>
                  </a:cubicBezTo>
                  <a:cubicBezTo>
                    <a:pt x="4" y="38"/>
                    <a:pt x="11" y="42"/>
                    <a:pt x="23" y="42"/>
                  </a:cubicBezTo>
                  <a:lnTo>
                    <a:pt x="37" y="42"/>
                  </a:lnTo>
                  <a:cubicBezTo>
                    <a:pt x="45" y="42"/>
                    <a:pt x="52" y="38"/>
                    <a:pt x="60" y="38"/>
                  </a:cubicBezTo>
                  <a:cubicBezTo>
                    <a:pt x="56" y="31"/>
                    <a:pt x="52" y="23"/>
                    <a:pt x="49" y="19"/>
                  </a:cubicBezTo>
                  <a:cubicBezTo>
                    <a:pt x="42" y="12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7" name="Google Shape;8827;p6"/>
            <p:cNvSpPr/>
            <p:nvPr/>
          </p:nvSpPr>
          <p:spPr>
            <a:xfrm>
              <a:off x="-5426736" y="-2017772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35" y="0"/>
                  </a:moveTo>
                  <a:cubicBezTo>
                    <a:pt x="23" y="0"/>
                    <a:pt x="9" y="12"/>
                    <a:pt x="5" y="19"/>
                  </a:cubicBezTo>
                  <a:cubicBezTo>
                    <a:pt x="1" y="35"/>
                    <a:pt x="16" y="38"/>
                    <a:pt x="28" y="45"/>
                  </a:cubicBezTo>
                  <a:cubicBezTo>
                    <a:pt x="38" y="42"/>
                    <a:pt x="50" y="42"/>
                    <a:pt x="57" y="42"/>
                  </a:cubicBezTo>
                  <a:cubicBezTo>
                    <a:pt x="54" y="23"/>
                    <a:pt x="64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8" name="Google Shape;8828;p6"/>
            <p:cNvSpPr/>
            <p:nvPr/>
          </p:nvSpPr>
          <p:spPr>
            <a:xfrm>
              <a:off x="-5477398" y="-201261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26" y="1"/>
                  </a:moveTo>
                  <a:cubicBezTo>
                    <a:pt x="16" y="13"/>
                    <a:pt x="8" y="23"/>
                    <a:pt x="0" y="35"/>
                  </a:cubicBezTo>
                  <a:cubicBezTo>
                    <a:pt x="8" y="39"/>
                    <a:pt x="19" y="46"/>
                    <a:pt x="30" y="46"/>
                  </a:cubicBezTo>
                  <a:cubicBezTo>
                    <a:pt x="38" y="46"/>
                    <a:pt x="45" y="42"/>
                    <a:pt x="52" y="27"/>
                  </a:cubicBezTo>
                  <a:cubicBezTo>
                    <a:pt x="64" y="1"/>
                    <a:pt x="42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9" name="Google Shape;8829;p6"/>
            <p:cNvSpPr/>
            <p:nvPr/>
          </p:nvSpPr>
          <p:spPr>
            <a:xfrm>
              <a:off x="-5407636" y="-1861916"/>
              <a:ext cx="32375" cy="30178"/>
            </a:xfrm>
            <a:custGeom>
              <a:avLst/>
              <a:gdLst/>
              <a:ahLst/>
              <a:cxnLst/>
              <a:rect l="l" t="t" r="r" b="b"/>
              <a:pathLst>
                <a:path w="678" h="632" extrusionOk="0">
                  <a:moveTo>
                    <a:pt x="368" y="0"/>
                  </a:moveTo>
                  <a:lnTo>
                    <a:pt x="368" y="4"/>
                  </a:lnTo>
                  <a:cubicBezTo>
                    <a:pt x="323" y="59"/>
                    <a:pt x="266" y="109"/>
                    <a:pt x="188" y="112"/>
                  </a:cubicBezTo>
                  <a:cubicBezTo>
                    <a:pt x="196" y="123"/>
                    <a:pt x="206" y="135"/>
                    <a:pt x="229" y="157"/>
                  </a:cubicBezTo>
                  <a:cubicBezTo>
                    <a:pt x="222" y="154"/>
                    <a:pt x="211" y="154"/>
                    <a:pt x="203" y="154"/>
                  </a:cubicBezTo>
                  <a:lnTo>
                    <a:pt x="184" y="154"/>
                  </a:lnTo>
                  <a:cubicBezTo>
                    <a:pt x="177" y="157"/>
                    <a:pt x="173" y="157"/>
                    <a:pt x="166" y="157"/>
                  </a:cubicBezTo>
                  <a:cubicBezTo>
                    <a:pt x="154" y="157"/>
                    <a:pt x="144" y="154"/>
                    <a:pt x="132" y="146"/>
                  </a:cubicBezTo>
                  <a:cubicBezTo>
                    <a:pt x="102" y="112"/>
                    <a:pt x="158" y="97"/>
                    <a:pt x="151" y="71"/>
                  </a:cubicBezTo>
                  <a:lnTo>
                    <a:pt x="151" y="68"/>
                  </a:lnTo>
                  <a:cubicBezTo>
                    <a:pt x="128" y="71"/>
                    <a:pt x="113" y="86"/>
                    <a:pt x="106" y="104"/>
                  </a:cubicBezTo>
                  <a:cubicBezTo>
                    <a:pt x="83" y="154"/>
                    <a:pt x="49" y="187"/>
                    <a:pt x="1" y="206"/>
                  </a:cubicBezTo>
                  <a:cubicBezTo>
                    <a:pt x="9" y="235"/>
                    <a:pt x="27" y="261"/>
                    <a:pt x="9" y="295"/>
                  </a:cubicBezTo>
                  <a:cubicBezTo>
                    <a:pt x="4" y="306"/>
                    <a:pt x="9" y="325"/>
                    <a:pt x="27" y="333"/>
                  </a:cubicBezTo>
                  <a:lnTo>
                    <a:pt x="35" y="333"/>
                  </a:lnTo>
                  <a:cubicBezTo>
                    <a:pt x="42" y="333"/>
                    <a:pt x="49" y="333"/>
                    <a:pt x="54" y="337"/>
                  </a:cubicBezTo>
                  <a:lnTo>
                    <a:pt x="76" y="337"/>
                  </a:lnTo>
                  <a:cubicBezTo>
                    <a:pt x="83" y="337"/>
                    <a:pt x="94" y="337"/>
                    <a:pt x="102" y="329"/>
                  </a:cubicBezTo>
                  <a:cubicBezTo>
                    <a:pt x="54" y="292"/>
                    <a:pt x="65" y="254"/>
                    <a:pt x="151" y="183"/>
                  </a:cubicBezTo>
                  <a:lnTo>
                    <a:pt x="151" y="183"/>
                  </a:lnTo>
                  <a:cubicBezTo>
                    <a:pt x="170" y="228"/>
                    <a:pt x="128" y="269"/>
                    <a:pt x="147" y="318"/>
                  </a:cubicBezTo>
                  <a:cubicBezTo>
                    <a:pt x="166" y="314"/>
                    <a:pt x="184" y="306"/>
                    <a:pt x="203" y="306"/>
                  </a:cubicBezTo>
                  <a:cubicBezTo>
                    <a:pt x="218" y="306"/>
                    <a:pt x="237" y="314"/>
                    <a:pt x="248" y="340"/>
                  </a:cubicBezTo>
                  <a:cubicBezTo>
                    <a:pt x="251" y="344"/>
                    <a:pt x="256" y="347"/>
                    <a:pt x="259" y="347"/>
                  </a:cubicBezTo>
                  <a:cubicBezTo>
                    <a:pt x="266" y="347"/>
                    <a:pt x="282" y="333"/>
                    <a:pt x="282" y="314"/>
                  </a:cubicBezTo>
                  <a:cubicBezTo>
                    <a:pt x="282" y="295"/>
                    <a:pt x="289" y="280"/>
                    <a:pt x="304" y="280"/>
                  </a:cubicBezTo>
                  <a:cubicBezTo>
                    <a:pt x="304" y="280"/>
                    <a:pt x="308" y="280"/>
                    <a:pt x="311" y="284"/>
                  </a:cubicBezTo>
                  <a:cubicBezTo>
                    <a:pt x="323" y="288"/>
                    <a:pt x="334" y="288"/>
                    <a:pt x="345" y="288"/>
                  </a:cubicBezTo>
                  <a:lnTo>
                    <a:pt x="371" y="288"/>
                  </a:lnTo>
                  <a:cubicBezTo>
                    <a:pt x="386" y="288"/>
                    <a:pt x="405" y="292"/>
                    <a:pt x="416" y="306"/>
                  </a:cubicBezTo>
                  <a:cubicBezTo>
                    <a:pt x="427" y="321"/>
                    <a:pt x="420" y="340"/>
                    <a:pt x="408" y="340"/>
                  </a:cubicBezTo>
                  <a:lnTo>
                    <a:pt x="401" y="340"/>
                  </a:lnTo>
                  <a:cubicBezTo>
                    <a:pt x="382" y="340"/>
                    <a:pt x="363" y="347"/>
                    <a:pt x="349" y="359"/>
                  </a:cubicBezTo>
                  <a:cubicBezTo>
                    <a:pt x="334" y="370"/>
                    <a:pt x="315" y="378"/>
                    <a:pt x="296" y="378"/>
                  </a:cubicBezTo>
                  <a:cubicBezTo>
                    <a:pt x="289" y="378"/>
                    <a:pt x="278" y="378"/>
                    <a:pt x="270" y="370"/>
                  </a:cubicBezTo>
                  <a:cubicBezTo>
                    <a:pt x="259" y="366"/>
                    <a:pt x="251" y="363"/>
                    <a:pt x="244" y="363"/>
                  </a:cubicBezTo>
                  <a:cubicBezTo>
                    <a:pt x="229" y="363"/>
                    <a:pt x="225" y="378"/>
                    <a:pt x="214" y="411"/>
                  </a:cubicBezTo>
                  <a:cubicBezTo>
                    <a:pt x="211" y="430"/>
                    <a:pt x="196" y="445"/>
                    <a:pt x="177" y="449"/>
                  </a:cubicBezTo>
                  <a:lnTo>
                    <a:pt x="170" y="449"/>
                  </a:lnTo>
                  <a:cubicBezTo>
                    <a:pt x="154" y="449"/>
                    <a:pt x="154" y="430"/>
                    <a:pt x="151" y="418"/>
                  </a:cubicBezTo>
                  <a:cubicBezTo>
                    <a:pt x="139" y="385"/>
                    <a:pt x="99" y="392"/>
                    <a:pt x="80" y="359"/>
                  </a:cubicBezTo>
                  <a:cubicBezTo>
                    <a:pt x="57" y="389"/>
                    <a:pt x="68" y="415"/>
                    <a:pt x="68" y="441"/>
                  </a:cubicBezTo>
                  <a:cubicBezTo>
                    <a:pt x="87" y="471"/>
                    <a:pt x="106" y="504"/>
                    <a:pt x="125" y="535"/>
                  </a:cubicBezTo>
                  <a:cubicBezTo>
                    <a:pt x="135" y="553"/>
                    <a:pt x="184" y="575"/>
                    <a:pt x="206" y="580"/>
                  </a:cubicBezTo>
                  <a:cubicBezTo>
                    <a:pt x="218" y="583"/>
                    <a:pt x="229" y="583"/>
                    <a:pt x="240" y="598"/>
                  </a:cubicBezTo>
                  <a:cubicBezTo>
                    <a:pt x="259" y="620"/>
                    <a:pt x="292" y="632"/>
                    <a:pt x="327" y="632"/>
                  </a:cubicBezTo>
                  <a:cubicBezTo>
                    <a:pt x="356" y="632"/>
                    <a:pt x="382" y="625"/>
                    <a:pt x="397" y="606"/>
                  </a:cubicBezTo>
                  <a:cubicBezTo>
                    <a:pt x="413" y="587"/>
                    <a:pt x="423" y="583"/>
                    <a:pt x="435" y="583"/>
                  </a:cubicBezTo>
                  <a:cubicBezTo>
                    <a:pt x="439" y="583"/>
                    <a:pt x="446" y="583"/>
                    <a:pt x="449" y="587"/>
                  </a:cubicBezTo>
                  <a:lnTo>
                    <a:pt x="453" y="587"/>
                  </a:lnTo>
                  <a:cubicBezTo>
                    <a:pt x="472" y="587"/>
                    <a:pt x="475" y="572"/>
                    <a:pt x="475" y="553"/>
                  </a:cubicBezTo>
                  <a:cubicBezTo>
                    <a:pt x="487" y="527"/>
                    <a:pt x="502" y="520"/>
                    <a:pt x="520" y="520"/>
                  </a:cubicBezTo>
                  <a:cubicBezTo>
                    <a:pt x="536" y="520"/>
                    <a:pt x="554" y="523"/>
                    <a:pt x="570" y="531"/>
                  </a:cubicBezTo>
                  <a:cubicBezTo>
                    <a:pt x="603" y="508"/>
                    <a:pt x="558" y="475"/>
                    <a:pt x="573" y="463"/>
                  </a:cubicBezTo>
                  <a:cubicBezTo>
                    <a:pt x="615" y="423"/>
                    <a:pt x="603" y="366"/>
                    <a:pt x="632" y="325"/>
                  </a:cubicBezTo>
                  <a:cubicBezTo>
                    <a:pt x="651" y="299"/>
                    <a:pt x="677" y="269"/>
                    <a:pt x="625" y="254"/>
                  </a:cubicBezTo>
                  <a:cubicBezTo>
                    <a:pt x="644" y="206"/>
                    <a:pt x="592" y="194"/>
                    <a:pt x="580" y="161"/>
                  </a:cubicBezTo>
                  <a:cubicBezTo>
                    <a:pt x="558" y="109"/>
                    <a:pt x="539" y="94"/>
                    <a:pt x="502" y="75"/>
                  </a:cubicBezTo>
                  <a:cubicBezTo>
                    <a:pt x="480" y="56"/>
                    <a:pt x="468" y="15"/>
                    <a:pt x="439" y="15"/>
                  </a:cubicBezTo>
                  <a:cubicBezTo>
                    <a:pt x="427" y="15"/>
                    <a:pt x="416" y="19"/>
                    <a:pt x="405" y="26"/>
                  </a:cubicBezTo>
                  <a:cubicBezTo>
                    <a:pt x="401" y="26"/>
                    <a:pt x="401" y="30"/>
                    <a:pt x="401" y="30"/>
                  </a:cubicBezTo>
                  <a:cubicBezTo>
                    <a:pt x="390" y="30"/>
                    <a:pt x="382" y="4"/>
                    <a:pt x="3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0" name="Google Shape;8830;p6"/>
            <p:cNvSpPr/>
            <p:nvPr/>
          </p:nvSpPr>
          <p:spPr>
            <a:xfrm>
              <a:off x="-5400473" y="-1864972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128" y="1"/>
                  </a:moveTo>
                  <a:cubicBezTo>
                    <a:pt x="94" y="4"/>
                    <a:pt x="132" y="45"/>
                    <a:pt x="106" y="56"/>
                  </a:cubicBezTo>
                  <a:cubicBezTo>
                    <a:pt x="101" y="61"/>
                    <a:pt x="98" y="61"/>
                    <a:pt x="94" y="64"/>
                  </a:cubicBezTo>
                  <a:cubicBezTo>
                    <a:pt x="87" y="79"/>
                    <a:pt x="72" y="97"/>
                    <a:pt x="56" y="97"/>
                  </a:cubicBezTo>
                  <a:cubicBezTo>
                    <a:pt x="53" y="97"/>
                    <a:pt x="49" y="94"/>
                    <a:pt x="46" y="94"/>
                  </a:cubicBezTo>
                  <a:lnTo>
                    <a:pt x="30" y="94"/>
                  </a:lnTo>
                  <a:cubicBezTo>
                    <a:pt x="8" y="94"/>
                    <a:pt x="11" y="116"/>
                    <a:pt x="1" y="132"/>
                  </a:cubicBezTo>
                  <a:lnTo>
                    <a:pt x="1" y="135"/>
                  </a:lnTo>
                  <a:cubicBezTo>
                    <a:pt x="23" y="139"/>
                    <a:pt x="34" y="154"/>
                    <a:pt x="38" y="176"/>
                  </a:cubicBezTo>
                  <a:cubicBezTo>
                    <a:pt x="116" y="173"/>
                    <a:pt x="173" y="123"/>
                    <a:pt x="218" y="68"/>
                  </a:cubicBezTo>
                  <a:lnTo>
                    <a:pt x="195" y="68"/>
                  </a:lnTo>
                  <a:cubicBezTo>
                    <a:pt x="184" y="68"/>
                    <a:pt x="177" y="68"/>
                    <a:pt x="168" y="56"/>
                  </a:cubicBezTo>
                  <a:cubicBezTo>
                    <a:pt x="161" y="56"/>
                    <a:pt x="158" y="53"/>
                    <a:pt x="158" y="45"/>
                  </a:cubicBezTo>
                  <a:cubicBezTo>
                    <a:pt x="151" y="30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1" name="Google Shape;8831;p6"/>
            <p:cNvSpPr/>
            <p:nvPr/>
          </p:nvSpPr>
          <p:spPr>
            <a:xfrm>
              <a:off x="-5390111" y="-1864638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46" y="1"/>
                  </a:moveTo>
                  <a:cubicBezTo>
                    <a:pt x="38" y="1"/>
                    <a:pt x="34" y="9"/>
                    <a:pt x="19" y="31"/>
                  </a:cubicBezTo>
                  <a:cubicBezTo>
                    <a:pt x="12" y="42"/>
                    <a:pt x="8" y="49"/>
                    <a:pt x="1" y="57"/>
                  </a:cubicBezTo>
                  <a:cubicBezTo>
                    <a:pt x="15" y="61"/>
                    <a:pt x="23" y="87"/>
                    <a:pt x="34" y="87"/>
                  </a:cubicBezTo>
                  <a:cubicBezTo>
                    <a:pt x="34" y="87"/>
                    <a:pt x="34" y="83"/>
                    <a:pt x="38" y="83"/>
                  </a:cubicBezTo>
                  <a:cubicBezTo>
                    <a:pt x="49" y="76"/>
                    <a:pt x="60" y="72"/>
                    <a:pt x="72" y="72"/>
                  </a:cubicBezTo>
                  <a:cubicBezTo>
                    <a:pt x="101" y="72"/>
                    <a:pt x="113" y="113"/>
                    <a:pt x="135" y="132"/>
                  </a:cubicBezTo>
                  <a:cubicBezTo>
                    <a:pt x="143" y="87"/>
                    <a:pt x="161" y="49"/>
                    <a:pt x="94" y="23"/>
                  </a:cubicBezTo>
                  <a:cubicBezTo>
                    <a:pt x="64" y="12"/>
                    <a:pt x="56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2" name="Google Shape;8832;p6"/>
            <p:cNvSpPr/>
            <p:nvPr/>
          </p:nvSpPr>
          <p:spPr>
            <a:xfrm>
              <a:off x="-5384954" y="-1837134"/>
              <a:ext cx="4536" cy="2197"/>
            </a:xfrm>
            <a:custGeom>
              <a:avLst/>
              <a:gdLst/>
              <a:ahLst/>
              <a:cxnLst/>
              <a:rect l="l" t="t" r="r" b="b"/>
              <a:pathLst>
                <a:path w="95" h="46" extrusionOk="0">
                  <a:moveTo>
                    <a:pt x="45" y="1"/>
                  </a:moveTo>
                  <a:cubicBezTo>
                    <a:pt x="27" y="1"/>
                    <a:pt x="12" y="8"/>
                    <a:pt x="0" y="34"/>
                  </a:cubicBezTo>
                  <a:cubicBezTo>
                    <a:pt x="16" y="42"/>
                    <a:pt x="35" y="46"/>
                    <a:pt x="50" y="46"/>
                  </a:cubicBezTo>
                  <a:lnTo>
                    <a:pt x="64" y="46"/>
                  </a:lnTo>
                  <a:cubicBezTo>
                    <a:pt x="76" y="34"/>
                    <a:pt x="83" y="23"/>
                    <a:pt x="95" y="12"/>
                  </a:cubicBezTo>
                  <a:cubicBezTo>
                    <a:pt x="79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3" name="Google Shape;8833;p6"/>
            <p:cNvSpPr/>
            <p:nvPr/>
          </p:nvSpPr>
          <p:spPr>
            <a:xfrm>
              <a:off x="-5406537" y="-1853178"/>
              <a:ext cx="19339" cy="12701"/>
            </a:xfrm>
            <a:custGeom>
              <a:avLst/>
              <a:gdLst/>
              <a:ahLst/>
              <a:cxnLst/>
              <a:rect l="l" t="t" r="r" b="b"/>
              <a:pathLst>
                <a:path w="405" h="266" extrusionOk="0">
                  <a:moveTo>
                    <a:pt x="128" y="0"/>
                  </a:moveTo>
                  <a:cubicBezTo>
                    <a:pt x="42" y="71"/>
                    <a:pt x="31" y="109"/>
                    <a:pt x="79" y="146"/>
                  </a:cubicBezTo>
                  <a:cubicBezTo>
                    <a:pt x="71" y="154"/>
                    <a:pt x="60" y="154"/>
                    <a:pt x="53" y="154"/>
                  </a:cubicBezTo>
                  <a:lnTo>
                    <a:pt x="31" y="154"/>
                  </a:lnTo>
                  <a:cubicBezTo>
                    <a:pt x="26" y="150"/>
                    <a:pt x="19" y="150"/>
                    <a:pt x="12" y="150"/>
                  </a:cubicBezTo>
                  <a:lnTo>
                    <a:pt x="4" y="150"/>
                  </a:lnTo>
                  <a:lnTo>
                    <a:pt x="4" y="164"/>
                  </a:lnTo>
                  <a:cubicBezTo>
                    <a:pt x="0" y="206"/>
                    <a:pt x="23" y="232"/>
                    <a:pt x="45" y="258"/>
                  </a:cubicBezTo>
                  <a:cubicBezTo>
                    <a:pt x="45" y="232"/>
                    <a:pt x="34" y="206"/>
                    <a:pt x="57" y="176"/>
                  </a:cubicBezTo>
                  <a:cubicBezTo>
                    <a:pt x="76" y="209"/>
                    <a:pt x="116" y="202"/>
                    <a:pt x="128" y="235"/>
                  </a:cubicBezTo>
                  <a:cubicBezTo>
                    <a:pt x="131" y="247"/>
                    <a:pt x="131" y="266"/>
                    <a:pt x="147" y="266"/>
                  </a:cubicBezTo>
                  <a:lnTo>
                    <a:pt x="154" y="266"/>
                  </a:lnTo>
                  <a:cubicBezTo>
                    <a:pt x="173" y="262"/>
                    <a:pt x="188" y="247"/>
                    <a:pt x="191" y="228"/>
                  </a:cubicBezTo>
                  <a:cubicBezTo>
                    <a:pt x="202" y="195"/>
                    <a:pt x="206" y="180"/>
                    <a:pt x="221" y="180"/>
                  </a:cubicBezTo>
                  <a:cubicBezTo>
                    <a:pt x="228" y="180"/>
                    <a:pt x="236" y="183"/>
                    <a:pt x="247" y="187"/>
                  </a:cubicBezTo>
                  <a:cubicBezTo>
                    <a:pt x="255" y="195"/>
                    <a:pt x="266" y="195"/>
                    <a:pt x="273" y="195"/>
                  </a:cubicBezTo>
                  <a:cubicBezTo>
                    <a:pt x="292" y="195"/>
                    <a:pt x="311" y="187"/>
                    <a:pt x="326" y="176"/>
                  </a:cubicBezTo>
                  <a:cubicBezTo>
                    <a:pt x="340" y="164"/>
                    <a:pt x="359" y="157"/>
                    <a:pt x="378" y="157"/>
                  </a:cubicBezTo>
                  <a:lnTo>
                    <a:pt x="385" y="157"/>
                  </a:lnTo>
                  <a:cubicBezTo>
                    <a:pt x="397" y="157"/>
                    <a:pt x="404" y="138"/>
                    <a:pt x="393" y="123"/>
                  </a:cubicBezTo>
                  <a:cubicBezTo>
                    <a:pt x="382" y="109"/>
                    <a:pt x="363" y="105"/>
                    <a:pt x="348" y="105"/>
                  </a:cubicBezTo>
                  <a:lnTo>
                    <a:pt x="322" y="105"/>
                  </a:lnTo>
                  <a:cubicBezTo>
                    <a:pt x="311" y="105"/>
                    <a:pt x="300" y="105"/>
                    <a:pt x="288" y="101"/>
                  </a:cubicBezTo>
                  <a:cubicBezTo>
                    <a:pt x="285" y="97"/>
                    <a:pt x="281" y="97"/>
                    <a:pt x="281" y="97"/>
                  </a:cubicBezTo>
                  <a:cubicBezTo>
                    <a:pt x="266" y="97"/>
                    <a:pt x="259" y="112"/>
                    <a:pt x="259" y="131"/>
                  </a:cubicBezTo>
                  <a:cubicBezTo>
                    <a:pt x="259" y="150"/>
                    <a:pt x="243" y="164"/>
                    <a:pt x="236" y="164"/>
                  </a:cubicBezTo>
                  <a:cubicBezTo>
                    <a:pt x="233" y="164"/>
                    <a:pt x="228" y="161"/>
                    <a:pt x="225" y="157"/>
                  </a:cubicBezTo>
                  <a:cubicBezTo>
                    <a:pt x="214" y="131"/>
                    <a:pt x="195" y="123"/>
                    <a:pt x="180" y="123"/>
                  </a:cubicBezTo>
                  <a:cubicBezTo>
                    <a:pt x="161" y="123"/>
                    <a:pt x="143" y="131"/>
                    <a:pt x="124" y="135"/>
                  </a:cubicBezTo>
                  <a:cubicBezTo>
                    <a:pt x="105" y="86"/>
                    <a:pt x="147" y="45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4" name="Google Shape;8834;p6"/>
            <p:cNvSpPr/>
            <p:nvPr/>
          </p:nvSpPr>
          <p:spPr>
            <a:xfrm>
              <a:off x="-5433994" y="-1859099"/>
              <a:ext cx="15185" cy="10744"/>
            </a:xfrm>
            <a:custGeom>
              <a:avLst/>
              <a:gdLst/>
              <a:ahLst/>
              <a:cxnLst/>
              <a:rect l="l" t="t" r="r" b="b"/>
              <a:pathLst>
                <a:path w="318" h="225" extrusionOk="0">
                  <a:moveTo>
                    <a:pt x="175" y="0"/>
                  </a:moveTo>
                  <a:lnTo>
                    <a:pt x="175" y="5"/>
                  </a:lnTo>
                  <a:cubicBezTo>
                    <a:pt x="135" y="42"/>
                    <a:pt x="71" y="35"/>
                    <a:pt x="23" y="64"/>
                  </a:cubicBezTo>
                  <a:cubicBezTo>
                    <a:pt x="23" y="105"/>
                    <a:pt x="15" y="150"/>
                    <a:pt x="0" y="192"/>
                  </a:cubicBezTo>
                  <a:cubicBezTo>
                    <a:pt x="30" y="199"/>
                    <a:pt x="56" y="225"/>
                    <a:pt x="85" y="225"/>
                  </a:cubicBezTo>
                  <a:cubicBezTo>
                    <a:pt x="104" y="225"/>
                    <a:pt x="120" y="218"/>
                    <a:pt x="138" y="192"/>
                  </a:cubicBezTo>
                  <a:cubicBezTo>
                    <a:pt x="142" y="188"/>
                    <a:pt x="146" y="188"/>
                    <a:pt x="149" y="188"/>
                  </a:cubicBezTo>
                  <a:cubicBezTo>
                    <a:pt x="161" y="188"/>
                    <a:pt x="180" y="192"/>
                    <a:pt x="190" y="192"/>
                  </a:cubicBezTo>
                  <a:lnTo>
                    <a:pt x="190" y="176"/>
                  </a:lnTo>
                  <a:cubicBezTo>
                    <a:pt x="104" y="102"/>
                    <a:pt x="104" y="87"/>
                    <a:pt x="213" y="50"/>
                  </a:cubicBezTo>
                  <a:cubicBezTo>
                    <a:pt x="220" y="45"/>
                    <a:pt x="232" y="42"/>
                    <a:pt x="242" y="42"/>
                  </a:cubicBezTo>
                  <a:cubicBezTo>
                    <a:pt x="258" y="42"/>
                    <a:pt x="269" y="45"/>
                    <a:pt x="277" y="57"/>
                  </a:cubicBezTo>
                  <a:cubicBezTo>
                    <a:pt x="284" y="64"/>
                    <a:pt x="287" y="68"/>
                    <a:pt x="295" y="72"/>
                  </a:cubicBezTo>
                  <a:cubicBezTo>
                    <a:pt x="318" y="53"/>
                    <a:pt x="295" y="42"/>
                    <a:pt x="292" y="27"/>
                  </a:cubicBezTo>
                  <a:lnTo>
                    <a:pt x="265" y="27"/>
                  </a:lnTo>
                  <a:cubicBezTo>
                    <a:pt x="235" y="27"/>
                    <a:pt x="206" y="16"/>
                    <a:pt x="1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5" name="Google Shape;8835;p6"/>
            <p:cNvSpPr/>
            <p:nvPr/>
          </p:nvSpPr>
          <p:spPr>
            <a:xfrm>
              <a:off x="-5434710" y="-1850122"/>
              <a:ext cx="14468" cy="6255"/>
            </a:xfrm>
            <a:custGeom>
              <a:avLst/>
              <a:gdLst/>
              <a:ahLst/>
              <a:cxnLst/>
              <a:rect l="l" t="t" r="r" b="b"/>
              <a:pathLst>
                <a:path w="303" h="131" extrusionOk="0">
                  <a:moveTo>
                    <a:pt x="164" y="0"/>
                  </a:moveTo>
                  <a:cubicBezTo>
                    <a:pt x="161" y="0"/>
                    <a:pt x="157" y="0"/>
                    <a:pt x="153" y="4"/>
                  </a:cubicBezTo>
                  <a:cubicBezTo>
                    <a:pt x="135" y="30"/>
                    <a:pt x="119" y="37"/>
                    <a:pt x="100" y="37"/>
                  </a:cubicBezTo>
                  <a:cubicBezTo>
                    <a:pt x="71" y="37"/>
                    <a:pt x="45" y="11"/>
                    <a:pt x="15" y="4"/>
                  </a:cubicBezTo>
                  <a:lnTo>
                    <a:pt x="0" y="4"/>
                  </a:lnTo>
                  <a:cubicBezTo>
                    <a:pt x="15" y="30"/>
                    <a:pt x="26" y="52"/>
                    <a:pt x="15" y="78"/>
                  </a:cubicBezTo>
                  <a:cubicBezTo>
                    <a:pt x="4" y="116"/>
                    <a:pt x="15" y="131"/>
                    <a:pt x="38" y="131"/>
                  </a:cubicBezTo>
                  <a:cubicBezTo>
                    <a:pt x="45" y="131"/>
                    <a:pt x="52" y="127"/>
                    <a:pt x="64" y="123"/>
                  </a:cubicBezTo>
                  <a:cubicBezTo>
                    <a:pt x="90" y="116"/>
                    <a:pt x="116" y="109"/>
                    <a:pt x="142" y="109"/>
                  </a:cubicBezTo>
                  <a:cubicBezTo>
                    <a:pt x="157" y="109"/>
                    <a:pt x="172" y="109"/>
                    <a:pt x="190" y="116"/>
                  </a:cubicBezTo>
                  <a:cubicBezTo>
                    <a:pt x="195" y="119"/>
                    <a:pt x="198" y="119"/>
                    <a:pt x="205" y="119"/>
                  </a:cubicBezTo>
                  <a:cubicBezTo>
                    <a:pt x="221" y="119"/>
                    <a:pt x="235" y="112"/>
                    <a:pt x="247" y="97"/>
                  </a:cubicBezTo>
                  <a:cubicBezTo>
                    <a:pt x="250" y="71"/>
                    <a:pt x="288" y="86"/>
                    <a:pt x="302" y="67"/>
                  </a:cubicBezTo>
                  <a:cubicBezTo>
                    <a:pt x="276" y="45"/>
                    <a:pt x="240" y="64"/>
                    <a:pt x="224" y="33"/>
                  </a:cubicBezTo>
                  <a:cubicBezTo>
                    <a:pt x="217" y="26"/>
                    <a:pt x="213" y="14"/>
                    <a:pt x="205" y="4"/>
                  </a:cubicBezTo>
                  <a:cubicBezTo>
                    <a:pt x="195" y="4"/>
                    <a:pt x="176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6" name="Google Shape;8836;p6"/>
            <p:cNvSpPr/>
            <p:nvPr/>
          </p:nvSpPr>
          <p:spPr>
            <a:xfrm>
              <a:off x="-5424205" y="-1856377"/>
              <a:ext cx="6112" cy="10887"/>
            </a:xfrm>
            <a:custGeom>
              <a:avLst/>
              <a:gdLst/>
              <a:ahLst/>
              <a:cxnLst/>
              <a:rect l="l" t="t" r="r" b="b"/>
              <a:pathLst>
                <a:path w="128" h="228" extrusionOk="0">
                  <a:moveTo>
                    <a:pt x="72" y="0"/>
                  </a:moveTo>
                  <a:cubicBezTo>
                    <a:pt x="60" y="30"/>
                    <a:pt x="1" y="33"/>
                    <a:pt x="30" y="83"/>
                  </a:cubicBezTo>
                  <a:cubicBezTo>
                    <a:pt x="60" y="116"/>
                    <a:pt x="53" y="142"/>
                    <a:pt x="4" y="164"/>
                  </a:cubicBezTo>
                  <a:cubicBezTo>
                    <a:pt x="20" y="195"/>
                    <a:pt x="56" y="176"/>
                    <a:pt x="82" y="198"/>
                  </a:cubicBezTo>
                  <a:cubicBezTo>
                    <a:pt x="68" y="217"/>
                    <a:pt x="30" y="202"/>
                    <a:pt x="27" y="228"/>
                  </a:cubicBezTo>
                  <a:lnTo>
                    <a:pt x="37" y="228"/>
                  </a:lnTo>
                  <a:cubicBezTo>
                    <a:pt x="79" y="228"/>
                    <a:pt x="101" y="209"/>
                    <a:pt x="113" y="161"/>
                  </a:cubicBezTo>
                  <a:cubicBezTo>
                    <a:pt x="127" y="105"/>
                    <a:pt x="116" y="60"/>
                    <a:pt x="90" y="15"/>
                  </a:cubicBezTo>
                  <a:cubicBezTo>
                    <a:pt x="82" y="11"/>
                    <a:pt x="79" y="7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7" name="Google Shape;8837;p6"/>
            <p:cNvSpPr/>
            <p:nvPr/>
          </p:nvSpPr>
          <p:spPr>
            <a:xfrm>
              <a:off x="-5387628" y="-1894434"/>
              <a:ext cx="10218" cy="15949"/>
            </a:xfrm>
            <a:custGeom>
              <a:avLst/>
              <a:gdLst/>
              <a:ahLst/>
              <a:cxnLst/>
              <a:rect l="l" t="t" r="r" b="b"/>
              <a:pathLst>
                <a:path w="214" h="334" extrusionOk="0">
                  <a:moveTo>
                    <a:pt x="143" y="0"/>
                  </a:moveTo>
                  <a:cubicBezTo>
                    <a:pt x="124" y="0"/>
                    <a:pt x="113" y="12"/>
                    <a:pt x="98" y="42"/>
                  </a:cubicBezTo>
                  <a:cubicBezTo>
                    <a:pt x="83" y="72"/>
                    <a:pt x="49" y="90"/>
                    <a:pt x="12" y="90"/>
                  </a:cubicBezTo>
                  <a:lnTo>
                    <a:pt x="1" y="90"/>
                  </a:lnTo>
                  <a:cubicBezTo>
                    <a:pt x="1" y="117"/>
                    <a:pt x="4" y="143"/>
                    <a:pt x="4" y="169"/>
                  </a:cubicBezTo>
                  <a:cubicBezTo>
                    <a:pt x="4" y="180"/>
                    <a:pt x="8" y="191"/>
                    <a:pt x="8" y="202"/>
                  </a:cubicBezTo>
                  <a:cubicBezTo>
                    <a:pt x="16" y="199"/>
                    <a:pt x="27" y="191"/>
                    <a:pt x="34" y="191"/>
                  </a:cubicBezTo>
                  <a:cubicBezTo>
                    <a:pt x="42" y="191"/>
                    <a:pt x="46" y="199"/>
                    <a:pt x="53" y="210"/>
                  </a:cubicBezTo>
                  <a:cubicBezTo>
                    <a:pt x="61" y="221"/>
                    <a:pt x="65" y="240"/>
                    <a:pt x="53" y="252"/>
                  </a:cubicBezTo>
                  <a:cubicBezTo>
                    <a:pt x="49" y="259"/>
                    <a:pt x="46" y="259"/>
                    <a:pt x="42" y="259"/>
                  </a:cubicBezTo>
                  <a:cubicBezTo>
                    <a:pt x="30" y="259"/>
                    <a:pt x="23" y="252"/>
                    <a:pt x="12" y="252"/>
                  </a:cubicBezTo>
                  <a:cubicBezTo>
                    <a:pt x="16" y="278"/>
                    <a:pt x="27" y="292"/>
                    <a:pt x="53" y="292"/>
                  </a:cubicBezTo>
                  <a:cubicBezTo>
                    <a:pt x="75" y="296"/>
                    <a:pt x="79" y="307"/>
                    <a:pt x="83" y="326"/>
                  </a:cubicBezTo>
                  <a:cubicBezTo>
                    <a:pt x="87" y="322"/>
                    <a:pt x="91" y="322"/>
                    <a:pt x="98" y="322"/>
                  </a:cubicBezTo>
                  <a:cubicBezTo>
                    <a:pt x="120" y="322"/>
                    <a:pt x="143" y="333"/>
                    <a:pt x="165" y="333"/>
                  </a:cubicBezTo>
                  <a:lnTo>
                    <a:pt x="177" y="333"/>
                  </a:lnTo>
                  <a:lnTo>
                    <a:pt x="177" y="300"/>
                  </a:lnTo>
                  <a:cubicBezTo>
                    <a:pt x="184" y="259"/>
                    <a:pt x="213" y="217"/>
                    <a:pt x="177" y="173"/>
                  </a:cubicBezTo>
                  <a:cubicBezTo>
                    <a:pt x="173" y="165"/>
                    <a:pt x="169" y="124"/>
                    <a:pt x="191" y="109"/>
                  </a:cubicBezTo>
                  <a:cubicBezTo>
                    <a:pt x="196" y="98"/>
                    <a:pt x="203" y="90"/>
                    <a:pt x="203" y="79"/>
                  </a:cubicBezTo>
                  <a:cubicBezTo>
                    <a:pt x="206" y="50"/>
                    <a:pt x="206" y="19"/>
                    <a:pt x="173" y="8"/>
                  </a:cubicBezTo>
                  <a:cubicBezTo>
                    <a:pt x="161" y="5"/>
                    <a:pt x="151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8" name="Google Shape;8838;p6"/>
            <p:cNvSpPr/>
            <p:nvPr/>
          </p:nvSpPr>
          <p:spPr>
            <a:xfrm>
              <a:off x="-5377792" y="-1890518"/>
              <a:ext cx="8929" cy="12176"/>
            </a:xfrm>
            <a:custGeom>
              <a:avLst/>
              <a:gdLst/>
              <a:ahLst/>
              <a:cxnLst/>
              <a:rect l="l" t="t" r="r" b="b"/>
              <a:pathLst>
                <a:path w="187" h="255" extrusionOk="0">
                  <a:moveTo>
                    <a:pt x="128" y="1"/>
                  </a:moveTo>
                  <a:cubicBezTo>
                    <a:pt x="97" y="4"/>
                    <a:pt x="71" y="23"/>
                    <a:pt x="42" y="23"/>
                  </a:cubicBezTo>
                  <a:lnTo>
                    <a:pt x="34" y="23"/>
                  </a:lnTo>
                  <a:cubicBezTo>
                    <a:pt x="34" y="39"/>
                    <a:pt x="30" y="49"/>
                    <a:pt x="19" y="57"/>
                  </a:cubicBezTo>
                  <a:cubicBezTo>
                    <a:pt x="4" y="72"/>
                    <a:pt x="0" y="91"/>
                    <a:pt x="16" y="106"/>
                  </a:cubicBezTo>
                  <a:cubicBezTo>
                    <a:pt x="19" y="113"/>
                    <a:pt x="23" y="113"/>
                    <a:pt x="26" y="113"/>
                  </a:cubicBezTo>
                  <a:cubicBezTo>
                    <a:pt x="38" y="113"/>
                    <a:pt x="45" y="102"/>
                    <a:pt x="52" y="98"/>
                  </a:cubicBezTo>
                  <a:cubicBezTo>
                    <a:pt x="60" y="94"/>
                    <a:pt x="64" y="91"/>
                    <a:pt x="68" y="91"/>
                  </a:cubicBezTo>
                  <a:cubicBezTo>
                    <a:pt x="79" y="91"/>
                    <a:pt x="90" y="98"/>
                    <a:pt x="94" y="106"/>
                  </a:cubicBezTo>
                  <a:cubicBezTo>
                    <a:pt x="109" y="125"/>
                    <a:pt x="90" y="135"/>
                    <a:pt x="79" y="143"/>
                  </a:cubicBezTo>
                  <a:cubicBezTo>
                    <a:pt x="71" y="151"/>
                    <a:pt x="64" y="158"/>
                    <a:pt x="52" y="161"/>
                  </a:cubicBezTo>
                  <a:cubicBezTo>
                    <a:pt x="47" y="161"/>
                    <a:pt x="41" y="161"/>
                    <a:pt x="36" y="161"/>
                  </a:cubicBezTo>
                  <a:cubicBezTo>
                    <a:pt x="24" y="161"/>
                    <a:pt x="14" y="164"/>
                    <a:pt x="12" y="187"/>
                  </a:cubicBezTo>
                  <a:cubicBezTo>
                    <a:pt x="7" y="225"/>
                    <a:pt x="34" y="218"/>
                    <a:pt x="49" y="229"/>
                  </a:cubicBezTo>
                  <a:cubicBezTo>
                    <a:pt x="52" y="232"/>
                    <a:pt x="60" y="237"/>
                    <a:pt x="68" y="240"/>
                  </a:cubicBezTo>
                  <a:cubicBezTo>
                    <a:pt x="79" y="248"/>
                    <a:pt x="90" y="255"/>
                    <a:pt x="105" y="255"/>
                  </a:cubicBezTo>
                  <a:lnTo>
                    <a:pt x="112" y="255"/>
                  </a:lnTo>
                  <a:cubicBezTo>
                    <a:pt x="102" y="203"/>
                    <a:pt x="154" y="199"/>
                    <a:pt x="173" y="170"/>
                  </a:cubicBezTo>
                  <a:cubicBezTo>
                    <a:pt x="169" y="109"/>
                    <a:pt x="187" y="46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9" name="Google Shape;8839;p6"/>
            <p:cNvSpPr/>
            <p:nvPr/>
          </p:nvSpPr>
          <p:spPr>
            <a:xfrm>
              <a:off x="-5379606" y="-1889420"/>
              <a:ext cx="7019" cy="11078"/>
            </a:xfrm>
            <a:custGeom>
              <a:avLst/>
              <a:gdLst/>
              <a:ahLst/>
              <a:cxnLst/>
              <a:rect l="l" t="t" r="r" b="b"/>
              <a:pathLst>
                <a:path w="147" h="232" extrusionOk="0">
                  <a:moveTo>
                    <a:pt x="72" y="0"/>
                  </a:moveTo>
                  <a:cubicBezTo>
                    <a:pt x="57" y="0"/>
                    <a:pt x="38" y="0"/>
                    <a:pt x="23" y="4"/>
                  </a:cubicBezTo>
                  <a:cubicBezTo>
                    <a:pt x="1" y="19"/>
                    <a:pt x="5" y="60"/>
                    <a:pt x="9" y="68"/>
                  </a:cubicBezTo>
                  <a:cubicBezTo>
                    <a:pt x="45" y="112"/>
                    <a:pt x="16" y="154"/>
                    <a:pt x="9" y="195"/>
                  </a:cubicBezTo>
                  <a:lnTo>
                    <a:pt x="9" y="228"/>
                  </a:lnTo>
                  <a:cubicBezTo>
                    <a:pt x="19" y="232"/>
                    <a:pt x="31" y="232"/>
                    <a:pt x="42" y="232"/>
                  </a:cubicBezTo>
                  <a:cubicBezTo>
                    <a:pt x="64" y="232"/>
                    <a:pt x="83" y="228"/>
                    <a:pt x="106" y="217"/>
                  </a:cubicBezTo>
                  <a:cubicBezTo>
                    <a:pt x="98" y="214"/>
                    <a:pt x="90" y="209"/>
                    <a:pt x="87" y="206"/>
                  </a:cubicBezTo>
                  <a:cubicBezTo>
                    <a:pt x="72" y="195"/>
                    <a:pt x="45" y="202"/>
                    <a:pt x="50" y="164"/>
                  </a:cubicBezTo>
                  <a:cubicBezTo>
                    <a:pt x="52" y="141"/>
                    <a:pt x="62" y="138"/>
                    <a:pt x="74" y="138"/>
                  </a:cubicBezTo>
                  <a:cubicBezTo>
                    <a:pt x="79" y="138"/>
                    <a:pt x="85" y="138"/>
                    <a:pt x="90" y="138"/>
                  </a:cubicBezTo>
                  <a:cubicBezTo>
                    <a:pt x="102" y="135"/>
                    <a:pt x="109" y="128"/>
                    <a:pt x="117" y="120"/>
                  </a:cubicBezTo>
                  <a:cubicBezTo>
                    <a:pt x="128" y="112"/>
                    <a:pt x="147" y="102"/>
                    <a:pt x="132" y="83"/>
                  </a:cubicBezTo>
                  <a:cubicBezTo>
                    <a:pt x="128" y="75"/>
                    <a:pt x="117" y="68"/>
                    <a:pt x="106" y="68"/>
                  </a:cubicBezTo>
                  <a:cubicBezTo>
                    <a:pt x="102" y="68"/>
                    <a:pt x="98" y="71"/>
                    <a:pt x="90" y="75"/>
                  </a:cubicBezTo>
                  <a:cubicBezTo>
                    <a:pt x="83" y="79"/>
                    <a:pt x="76" y="90"/>
                    <a:pt x="64" y="90"/>
                  </a:cubicBezTo>
                  <a:cubicBezTo>
                    <a:pt x="61" y="90"/>
                    <a:pt x="57" y="90"/>
                    <a:pt x="54" y="83"/>
                  </a:cubicBezTo>
                  <a:cubicBezTo>
                    <a:pt x="38" y="68"/>
                    <a:pt x="42" y="49"/>
                    <a:pt x="57" y="34"/>
                  </a:cubicBezTo>
                  <a:cubicBezTo>
                    <a:pt x="68" y="26"/>
                    <a:pt x="72" y="1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0" name="Google Shape;8840;p6"/>
            <p:cNvSpPr/>
            <p:nvPr/>
          </p:nvSpPr>
          <p:spPr>
            <a:xfrm>
              <a:off x="-5391878" y="-1886364"/>
              <a:ext cx="8261" cy="8786"/>
            </a:xfrm>
            <a:custGeom>
              <a:avLst/>
              <a:gdLst/>
              <a:ahLst/>
              <a:cxnLst/>
              <a:rect l="l" t="t" r="r" b="b"/>
              <a:pathLst>
                <a:path w="173" h="184" extrusionOk="0">
                  <a:moveTo>
                    <a:pt x="93" y="0"/>
                  </a:moveTo>
                  <a:cubicBezTo>
                    <a:pt x="75" y="4"/>
                    <a:pt x="64" y="15"/>
                    <a:pt x="67" y="38"/>
                  </a:cubicBezTo>
                  <a:cubicBezTo>
                    <a:pt x="71" y="56"/>
                    <a:pt x="71" y="78"/>
                    <a:pt x="56" y="90"/>
                  </a:cubicBezTo>
                  <a:cubicBezTo>
                    <a:pt x="0" y="123"/>
                    <a:pt x="38" y="150"/>
                    <a:pt x="60" y="176"/>
                  </a:cubicBezTo>
                  <a:cubicBezTo>
                    <a:pt x="64" y="176"/>
                    <a:pt x="64" y="176"/>
                    <a:pt x="64" y="179"/>
                  </a:cubicBezTo>
                  <a:cubicBezTo>
                    <a:pt x="64" y="176"/>
                    <a:pt x="64" y="176"/>
                    <a:pt x="67" y="176"/>
                  </a:cubicBezTo>
                  <a:cubicBezTo>
                    <a:pt x="71" y="176"/>
                    <a:pt x="75" y="179"/>
                    <a:pt x="83" y="179"/>
                  </a:cubicBezTo>
                  <a:cubicBezTo>
                    <a:pt x="86" y="183"/>
                    <a:pt x="90" y="183"/>
                    <a:pt x="93" y="183"/>
                  </a:cubicBezTo>
                  <a:cubicBezTo>
                    <a:pt x="101" y="183"/>
                    <a:pt x="105" y="179"/>
                    <a:pt x="109" y="172"/>
                  </a:cubicBezTo>
                  <a:cubicBezTo>
                    <a:pt x="112" y="150"/>
                    <a:pt x="119" y="142"/>
                    <a:pt x="131" y="142"/>
                  </a:cubicBezTo>
                  <a:cubicBezTo>
                    <a:pt x="142" y="142"/>
                    <a:pt x="157" y="153"/>
                    <a:pt x="172" y="157"/>
                  </a:cubicBezTo>
                  <a:cubicBezTo>
                    <a:pt x="168" y="138"/>
                    <a:pt x="164" y="127"/>
                    <a:pt x="142" y="123"/>
                  </a:cubicBezTo>
                  <a:cubicBezTo>
                    <a:pt x="116" y="123"/>
                    <a:pt x="105" y="109"/>
                    <a:pt x="101" y="83"/>
                  </a:cubicBezTo>
                  <a:cubicBezTo>
                    <a:pt x="71" y="67"/>
                    <a:pt x="97" y="48"/>
                    <a:pt x="97" y="33"/>
                  </a:cubicBezTo>
                  <a:cubicBezTo>
                    <a:pt x="97" y="22"/>
                    <a:pt x="93" y="11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1" name="Google Shape;8841;p6"/>
            <p:cNvSpPr/>
            <p:nvPr/>
          </p:nvSpPr>
          <p:spPr>
            <a:xfrm>
              <a:off x="-5394361" y="-2013857"/>
              <a:ext cx="4823" cy="6828"/>
            </a:xfrm>
            <a:custGeom>
              <a:avLst/>
              <a:gdLst/>
              <a:ahLst/>
              <a:cxnLst/>
              <a:rect l="l" t="t" r="r" b="b"/>
              <a:pathLst>
                <a:path w="101" h="143" extrusionOk="0">
                  <a:moveTo>
                    <a:pt x="71" y="1"/>
                  </a:moveTo>
                  <a:cubicBezTo>
                    <a:pt x="63" y="1"/>
                    <a:pt x="56" y="1"/>
                    <a:pt x="49" y="5"/>
                  </a:cubicBezTo>
                  <a:lnTo>
                    <a:pt x="23" y="5"/>
                  </a:lnTo>
                  <a:cubicBezTo>
                    <a:pt x="0" y="46"/>
                    <a:pt x="14" y="91"/>
                    <a:pt x="14" y="132"/>
                  </a:cubicBezTo>
                  <a:cubicBezTo>
                    <a:pt x="26" y="136"/>
                    <a:pt x="37" y="143"/>
                    <a:pt x="49" y="143"/>
                  </a:cubicBezTo>
                  <a:cubicBezTo>
                    <a:pt x="56" y="143"/>
                    <a:pt x="63" y="136"/>
                    <a:pt x="59" y="113"/>
                  </a:cubicBezTo>
                  <a:cubicBezTo>
                    <a:pt x="52" y="68"/>
                    <a:pt x="71" y="42"/>
                    <a:pt x="101" y="16"/>
                  </a:cubicBezTo>
                  <a:cubicBezTo>
                    <a:pt x="93" y="5"/>
                    <a:pt x="82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2" name="Google Shape;8842;p6"/>
            <p:cNvSpPr/>
            <p:nvPr/>
          </p:nvSpPr>
          <p:spPr>
            <a:xfrm>
              <a:off x="-5389395" y="-2023120"/>
              <a:ext cx="3247" cy="6446"/>
            </a:xfrm>
            <a:custGeom>
              <a:avLst/>
              <a:gdLst/>
              <a:ahLst/>
              <a:cxnLst/>
              <a:rect l="l" t="t" r="r" b="b"/>
              <a:pathLst>
                <a:path w="68" h="135" extrusionOk="0">
                  <a:moveTo>
                    <a:pt x="34" y="0"/>
                  </a:moveTo>
                  <a:cubicBezTo>
                    <a:pt x="19" y="0"/>
                    <a:pt x="8" y="12"/>
                    <a:pt x="4" y="31"/>
                  </a:cubicBezTo>
                  <a:cubicBezTo>
                    <a:pt x="0" y="60"/>
                    <a:pt x="0" y="90"/>
                    <a:pt x="19" y="135"/>
                  </a:cubicBezTo>
                  <a:cubicBezTo>
                    <a:pt x="38" y="98"/>
                    <a:pt x="53" y="71"/>
                    <a:pt x="64" y="42"/>
                  </a:cubicBezTo>
                  <a:cubicBezTo>
                    <a:pt x="67" y="26"/>
                    <a:pt x="64" y="8"/>
                    <a:pt x="45" y="4"/>
                  </a:cubicBezTo>
                  <a:cubicBezTo>
                    <a:pt x="41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3" name="Google Shape;8843;p6"/>
            <p:cNvSpPr/>
            <p:nvPr/>
          </p:nvSpPr>
          <p:spPr>
            <a:xfrm>
              <a:off x="-5388345" y="-2015623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68" y="0"/>
                  </a:moveTo>
                  <a:cubicBezTo>
                    <a:pt x="68" y="0"/>
                    <a:pt x="64" y="0"/>
                    <a:pt x="61" y="4"/>
                  </a:cubicBezTo>
                  <a:cubicBezTo>
                    <a:pt x="35" y="8"/>
                    <a:pt x="1" y="8"/>
                    <a:pt x="9" y="49"/>
                  </a:cubicBezTo>
                  <a:lnTo>
                    <a:pt x="23" y="49"/>
                  </a:lnTo>
                  <a:cubicBezTo>
                    <a:pt x="42" y="42"/>
                    <a:pt x="57" y="38"/>
                    <a:pt x="76" y="38"/>
                  </a:cubicBezTo>
                  <a:cubicBezTo>
                    <a:pt x="83" y="38"/>
                    <a:pt x="90" y="42"/>
                    <a:pt x="102" y="42"/>
                  </a:cubicBezTo>
                  <a:cubicBezTo>
                    <a:pt x="98" y="19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4" name="Google Shape;8844;p6"/>
            <p:cNvSpPr/>
            <p:nvPr/>
          </p:nvSpPr>
          <p:spPr>
            <a:xfrm>
              <a:off x="-5391162" y="-2011326"/>
              <a:ext cx="5921" cy="8595"/>
            </a:xfrm>
            <a:custGeom>
              <a:avLst/>
              <a:gdLst/>
              <a:ahLst/>
              <a:cxnLst/>
              <a:rect l="l" t="t" r="r" b="b"/>
              <a:pathLst>
                <a:path w="124" h="180" extrusionOk="0">
                  <a:moveTo>
                    <a:pt x="30" y="0"/>
                  </a:moveTo>
                  <a:cubicBezTo>
                    <a:pt x="26" y="53"/>
                    <a:pt x="11" y="105"/>
                    <a:pt x="0" y="157"/>
                  </a:cubicBezTo>
                  <a:cubicBezTo>
                    <a:pt x="18" y="179"/>
                    <a:pt x="49" y="169"/>
                    <a:pt x="68" y="179"/>
                  </a:cubicBezTo>
                  <a:lnTo>
                    <a:pt x="68" y="169"/>
                  </a:lnTo>
                  <a:cubicBezTo>
                    <a:pt x="82" y="146"/>
                    <a:pt x="97" y="127"/>
                    <a:pt x="113" y="105"/>
                  </a:cubicBezTo>
                  <a:cubicBezTo>
                    <a:pt x="123" y="83"/>
                    <a:pt x="108" y="67"/>
                    <a:pt x="90" y="60"/>
                  </a:cubicBezTo>
                  <a:lnTo>
                    <a:pt x="86" y="60"/>
                  </a:lnTo>
                  <a:cubicBezTo>
                    <a:pt x="82" y="60"/>
                    <a:pt x="82" y="64"/>
                    <a:pt x="78" y="67"/>
                  </a:cubicBezTo>
                  <a:cubicBezTo>
                    <a:pt x="75" y="71"/>
                    <a:pt x="71" y="75"/>
                    <a:pt x="68" y="75"/>
                  </a:cubicBezTo>
                  <a:cubicBezTo>
                    <a:pt x="68" y="75"/>
                    <a:pt x="63" y="75"/>
                    <a:pt x="60" y="71"/>
                  </a:cubicBezTo>
                  <a:cubicBezTo>
                    <a:pt x="45" y="60"/>
                    <a:pt x="56" y="45"/>
                    <a:pt x="60" y="31"/>
                  </a:cubicBezTo>
                  <a:cubicBezTo>
                    <a:pt x="63" y="15"/>
                    <a:pt x="56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5" name="Google Shape;8845;p6"/>
            <p:cNvSpPr/>
            <p:nvPr/>
          </p:nvSpPr>
          <p:spPr>
            <a:xfrm>
              <a:off x="-5387246" y="-2013857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53" y="1"/>
                  </a:moveTo>
                  <a:cubicBezTo>
                    <a:pt x="34" y="1"/>
                    <a:pt x="19" y="5"/>
                    <a:pt x="0" y="12"/>
                  </a:cubicBezTo>
                  <a:cubicBezTo>
                    <a:pt x="15" y="20"/>
                    <a:pt x="26" y="42"/>
                    <a:pt x="41" y="42"/>
                  </a:cubicBezTo>
                  <a:cubicBezTo>
                    <a:pt x="48" y="42"/>
                    <a:pt x="57" y="39"/>
                    <a:pt x="64" y="23"/>
                  </a:cubicBezTo>
                  <a:cubicBezTo>
                    <a:pt x="71" y="20"/>
                    <a:pt x="79" y="16"/>
                    <a:pt x="79" y="5"/>
                  </a:cubicBezTo>
                  <a:cubicBezTo>
                    <a:pt x="67" y="5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6" name="Google Shape;8846;p6"/>
            <p:cNvSpPr/>
            <p:nvPr/>
          </p:nvSpPr>
          <p:spPr>
            <a:xfrm>
              <a:off x="-5401524" y="-1992751"/>
              <a:ext cx="6446" cy="6446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83" y="0"/>
                  </a:moveTo>
                  <a:cubicBezTo>
                    <a:pt x="52" y="4"/>
                    <a:pt x="26" y="11"/>
                    <a:pt x="23" y="41"/>
                  </a:cubicBezTo>
                  <a:cubicBezTo>
                    <a:pt x="16" y="71"/>
                    <a:pt x="0" y="101"/>
                    <a:pt x="7" y="130"/>
                  </a:cubicBezTo>
                  <a:cubicBezTo>
                    <a:pt x="11" y="135"/>
                    <a:pt x="16" y="135"/>
                    <a:pt x="19" y="135"/>
                  </a:cubicBezTo>
                  <a:cubicBezTo>
                    <a:pt x="49" y="135"/>
                    <a:pt x="64" y="104"/>
                    <a:pt x="90" y="97"/>
                  </a:cubicBezTo>
                  <a:cubicBezTo>
                    <a:pt x="116" y="86"/>
                    <a:pt x="135" y="75"/>
                    <a:pt x="120" y="45"/>
                  </a:cubicBezTo>
                  <a:cubicBezTo>
                    <a:pt x="112" y="26"/>
                    <a:pt x="112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7" name="Google Shape;8847;p6"/>
            <p:cNvSpPr/>
            <p:nvPr/>
          </p:nvSpPr>
          <p:spPr>
            <a:xfrm>
              <a:off x="-5386530" y="-2100236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45" y="0"/>
                  </a:moveTo>
                  <a:cubicBezTo>
                    <a:pt x="42" y="0"/>
                    <a:pt x="33" y="0"/>
                    <a:pt x="26" y="4"/>
                  </a:cubicBezTo>
                  <a:cubicBezTo>
                    <a:pt x="11" y="4"/>
                    <a:pt x="7" y="19"/>
                    <a:pt x="16" y="31"/>
                  </a:cubicBezTo>
                  <a:cubicBezTo>
                    <a:pt x="26" y="61"/>
                    <a:pt x="0" y="83"/>
                    <a:pt x="4" y="113"/>
                  </a:cubicBezTo>
                  <a:cubicBezTo>
                    <a:pt x="45" y="105"/>
                    <a:pt x="68" y="68"/>
                    <a:pt x="105" y="61"/>
                  </a:cubicBezTo>
                  <a:cubicBezTo>
                    <a:pt x="97" y="42"/>
                    <a:pt x="64" y="45"/>
                    <a:pt x="60" y="19"/>
                  </a:cubicBezTo>
                  <a:cubicBezTo>
                    <a:pt x="60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8" name="Google Shape;8848;p6"/>
            <p:cNvSpPr/>
            <p:nvPr/>
          </p:nvSpPr>
          <p:spPr>
            <a:xfrm>
              <a:off x="-5393502" y="-2095414"/>
              <a:ext cx="4297" cy="4679"/>
            </a:xfrm>
            <a:custGeom>
              <a:avLst/>
              <a:gdLst/>
              <a:ahLst/>
              <a:cxnLst/>
              <a:rect l="l" t="t" r="r" b="b"/>
              <a:pathLst>
                <a:path w="90" h="98" extrusionOk="0">
                  <a:moveTo>
                    <a:pt x="31" y="1"/>
                  </a:moveTo>
                  <a:cubicBezTo>
                    <a:pt x="15" y="1"/>
                    <a:pt x="12" y="15"/>
                    <a:pt x="12" y="27"/>
                  </a:cubicBezTo>
                  <a:cubicBezTo>
                    <a:pt x="0" y="56"/>
                    <a:pt x="19" y="75"/>
                    <a:pt x="41" y="87"/>
                  </a:cubicBezTo>
                  <a:cubicBezTo>
                    <a:pt x="53" y="91"/>
                    <a:pt x="60" y="98"/>
                    <a:pt x="67" y="98"/>
                  </a:cubicBezTo>
                  <a:cubicBezTo>
                    <a:pt x="75" y="98"/>
                    <a:pt x="79" y="94"/>
                    <a:pt x="86" y="87"/>
                  </a:cubicBezTo>
                  <a:lnTo>
                    <a:pt x="90" y="82"/>
                  </a:lnTo>
                  <a:cubicBezTo>
                    <a:pt x="72" y="53"/>
                    <a:pt x="53" y="27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9" name="Google Shape;8849;p6"/>
            <p:cNvSpPr/>
            <p:nvPr/>
          </p:nvSpPr>
          <p:spPr>
            <a:xfrm>
              <a:off x="-5422629" y="-2106683"/>
              <a:ext cx="18432" cy="17763"/>
            </a:xfrm>
            <a:custGeom>
              <a:avLst/>
              <a:gdLst/>
              <a:ahLst/>
              <a:cxnLst/>
              <a:rect l="l" t="t" r="r" b="b"/>
              <a:pathLst>
                <a:path w="386" h="372" extrusionOk="0">
                  <a:moveTo>
                    <a:pt x="147" y="106"/>
                  </a:moveTo>
                  <a:cubicBezTo>
                    <a:pt x="151" y="106"/>
                    <a:pt x="154" y="106"/>
                    <a:pt x="158" y="109"/>
                  </a:cubicBezTo>
                  <a:cubicBezTo>
                    <a:pt x="158" y="135"/>
                    <a:pt x="144" y="143"/>
                    <a:pt x="125" y="154"/>
                  </a:cubicBezTo>
                  <a:cubicBezTo>
                    <a:pt x="99" y="117"/>
                    <a:pt x="117" y="106"/>
                    <a:pt x="147" y="106"/>
                  </a:cubicBezTo>
                  <a:close/>
                  <a:moveTo>
                    <a:pt x="203" y="1"/>
                  </a:moveTo>
                  <a:cubicBezTo>
                    <a:pt x="166" y="1"/>
                    <a:pt x="125" y="20"/>
                    <a:pt x="83" y="31"/>
                  </a:cubicBezTo>
                  <a:cubicBezTo>
                    <a:pt x="121" y="83"/>
                    <a:pt x="117" y="80"/>
                    <a:pt x="65" y="109"/>
                  </a:cubicBezTo>
                  <a:cubicBezTo>
                    <a:pt x="46" y="121"/>
                    <a:pt x="1" y="128"/>
                    <a:pt x="9" y="173"/>
                  </a:cubicBezTo>
                  <a:cubicBezTo>
                    <a:pt x="16" y="177"/>
                    <a:pt x="20" y="177"/>
                    <a:pt x="23" y="177"/>
                  </a:cubicBezTo>
                  <a:cubicBezTo>
                    <a:pt x="27" y="177"/>
                    <a:pt x="35" y="177"/>
                    <a:pt x="42" y="173"/>
                  </a:cubicBezTo>
                  <a:cubicBezTo>
                    <a:pt x="46" y="170"/>
                    <a:pt x="54" y="166"/>
                    <a:pt x="61" y="166"/>
                  </a:cubicBezTo>
                  <a:cubicBezTo>
                    <a:pt x="65" y="166"/>
                    <a:pt x="68" y="170"/>
                    <a:pt x="72" y="173"/>
                  </a:cubicBezTo>
                  <a:cubicBezTo>
                    <a:pt x="76" y="188"/>
                    <a:pt x="65" y="188"/>
                    <a:pt x="54" y="192"/>
                  </a:cubicBezTo>
                  <a:cubicBezTo>
                    <a:pt x="35" y="199"/>
                    <a:pt x="16" y="211"/>
                    <a:pt x="27" y="233"/>
                  </a:cubicBezTo>
                  <a:cubicBezTo>
                    <a:pt x="31" y="237"/>
                    <a:pt x="35" y="240"/>
                    <a:pt x="42" y="240"/>
                  </a:cubicBezTo>
                  <a:cubicBezTo>
                    <a:pt x="49" y="240"/>
                    <a:pt x="61" y="237"/>
                    <a:pt x="68" y="233"/>
                  </a:cubicBezTo>
                  <a:cubicBezTo>
                    <a:pt x="80" y="225"/>
                    <a:pt x="87" y="225"/>
                    <a:pt x="99" y="222"/>
                  </a:cubicBezTo>
                  <a:cubicBezTo>
                    <a:pt x="94" y="196"/>
                    <a:pt x="94" y="170"/>
                    <a:pt x="125" y="154"/>
                  </a:cubicBezTo>
                  <a:lnTo>
                    <a:pt x="125" y="154"/>
                  </a:lnTo>
                  <a:cubicBezTo>
                    <a:pt x="128" y="180"/>
                    <a:pt x="166" y="222"/>
                    <a:pt x="102" y="222"/>
                  </a:cubicBezTo>
                  <a:lnTo>
                    <a:pt x="99" y="222"/>
                  </a:lnTo>
                  <a:cubicBezTo>
                    <a:pt x="102" y="244"/>
                    <a:pt x="113" y="248"/>
                    <a:pt x="125" y="248"/>
                  </a:cubicBezTo>
                  <a:cubicBezTo>
                    <a:pt x="128" y="248"/>
                    <a:pt x="135" y="248"/>
                    <a:pt x="144" y="244"/>
                  </a:cubicBezTo>
                  <a:cubicBezTo>
                    <a:pt x="151" y="244"/>
                    <a:pt x="158" y="240"/>
                    <a:pt x="161" y="240"/>
                  </a:cubicBezTo>
                  <a:cubicBezTo>
                    <a:pt x="173" y="240"/>
                    <a:pt x="180" y="244"/>
                    <a:pt x="184" y="256"/>
                  </a:cubicBezTo>
                  <a:cubicBezTo>
                    <a:pt x="121" y="278"/>
                    <a:pt x="117" y="282"/>
                    <a:pt x="91" y="349"/>
                  </a:cubicBezTo>
                  <a:cubicBezTo>
                    <a:pt x="102" y="345"/>
                    <a:pt x="113" y="345"/>
                    <a:pt x="121" y="345"/>
                  </a:cubicBezTo>
                  <a:cubicBezTo>
                    <a:pt x="151" y="345"/>
                    <a:pt x="180" y="353"/>
                    <a:pt x="206" y="371"/>
                  </a:cubicBezTo>
                  <a:cubicBezTo>
                    <a:pt x="203" y="368"/>
                    <a:pt x="203" y="360"/>
                    <a:pt x="203" y="356"/>
                  </a:cubicBezTo>
                  <a:cubicBezTo>
                    <a:pt x="203" y="337"/>
                    <a:pt x="196" y="311"/>
                    <a:pt x="222" y="300"/>
                  </a:cubicBezTo>
                  <a:lnTo>
                    <a:pt x="229" y="300"/>
                  </a:lnTo>
                  <a:cubicBezTo>
                    <a:pt x="244" y="300"/>
                    <a:pt x="248" y="330"/>
                    <a:pt x="266" y="334"/>
                  </a:cubicBezTo>
                  <a:cubicBezTo>
                    <a:pt x="274" y="327"/>
                    <a:pt x="285" y="318"/>
                    <a:pt x="296" y="308"/>
                  </a:cubicBezTo>
                  <a:cubicBezTo>
                    <a:pt x="386" y="225"/>
                    <a:pt x="375" y="106"/>
                    <a:pt x="282" y="27"/>
                  </a:cubicBezTo>
                  <a:cubicBezTo>
                    <a:pt x="256" y="9"/>
                    <a:pt x="229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0" name="Google Shape;8850;p6"/>
            <p:cNvSpPr/>
            <p:nvPr/>
          </p:nvSpPr>
          <p:spPr>
            <a:xfrm>
              <a:off x="-5413318" y="-2092358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27" y="0"/>
                  </a:moveTo>
                  <a:cubicBezTo>
                    <a:pt x="1" y="11"/>
                    <a:pt x="8" y="37"/>
                    <a:pt x="8" y="56"/>
                  </a:cubicBezTo>
                  <a:cubicBezTo>
                    <a:pt x="8" y="60"/>
                    <a:pt x="8" y="68"/>
                    <a:pt x="11" y="71"/>
                  </a:cubicBezTo>
                  <a:lnTo>
                    <a:pt x="27" y="71"/>
                  </a:lnTo>
                  <a:cubicBezTo>
                    <a:pt x="34" y="49"/>
                    <a:pt x="68" y="60"/>
                    <a:pt x="71" y="34"/>
                  </a:cubicBezTo>
                  <a:cubicBezTo>
                    <a:pt x="53" y="3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1" name="Google Shape;8851;p6"/>
            <p:cNvSpPr/>
            <p:nvPr/>
          </p:nvSpPr>
          <p:spPr>
            <a:xfrm>
              <a:off x="-5317102" y="-2005453"/>
              <a:ext cx="5921" cy="6637"/>
            </a:xfrm>
            <a:custGeom>
              <a:avLst/>
              <a:gdLst/>
              <a:ahLst/>
              <a:cxnLst/>
              <a:rect l="l" t="t" r="r" b="b"/>
              <a:pathLst>
                <a:path w="124" h="139" extrusionOk="0">
                  <a:moveTo>
                    <a:pt x="1" y="90"/>
                  </a:moveTo>
                  <a:cubicBezTo>
                    <a:pt x="1" y="90"/>
                    <a:pt x="1" y="90"/>
                    <a:pt x="1" y="91"/>
                  </a:cubicBezTo>
                  <a:cubicBezTo>
                    <a:pt x="1" y="90"/>
                    <a:pt x="1" y="90"/>
                    <a:pt x="1" y="90"/>
                  </a:cubicBezTo>
                  <a:close/>
                  <a:moveTo>
                    <a:pt x="56" y="1"/>
                  </a:moveTo>
                  <a:cubicBezTo>
                    <a:pt x="53" y="4"/>
                    <a:pt x="45" y="4"/>
                    <a:pt x="42" y="4"/>
                  </a:cubicBezTo>
                  <a:cubicBezTo>
                    <a:pt x="30" y="34"/>
                    <a:pt x="27" y="67"/>
                    <a:pt x="1" y="90"/>
                  </a:cubicBezTo>
                  <a:lnTo>
                    <a:pt x="1" y="90"/>
                  </a:lnTo>
                  <a:cubicBezTo>
                    <a:pt x="5" y="87"/>
                    <a:pt x="12" y="87"/>
                    <a:pt x="15" y="87"/>
                  </a:cubicBezTo>
                  <a:cubicBezTo>
                    <a:pt x="42" y="87"/>
                    <a:pt x="56" y="109"/>
                    <a:pt x="68" y="132"/>
                  </a:cubicBezTo>
                  <a:cubicBezTo>
                    <a:pt x="71" y="135"/>
                    <a:pt x="75" y="139"/>
                    <a:pt x="75" y="139"/>
                  </a:cubicBezTo>
                  <a:cubicBezTo>
                    <a:pt x="79" y="139"/>
                    <a:pt x="82" y="135"/>
                    <a:pt x="87" y="132"/>
                  </a:cubicBezTo>
                  <a:cubicBezTo>
                    <a:pt x="87" y="127"/>
                    <a:pt x="90" y="124"/>
                    <a:pt x="94" y="124"/>
                  </a:cubicBezTo>
                  <a:cubicBezTo>
                    <a:pt x="105" y="124"/>
                    <a:pt x="109" y="127"/>
                    <a:pt x="113" y="127"/>
                  </a:cubicBezTo>
                  <a:cubicBezTo>
                    <a:pt x="123" y="127"/>
                    <a:pt x="120" y="120"/>
                    <a:pt x="113" y="98"/>
                  </a:cubicBezTo>
                  <a:cubicBezTo>
                    <a:pt x="87" y="82"/>
                    <a:pt x="56" y="72"/>
                    <a:pt x="75" y="34"/>
                  </a:cubicBezTo>
                  <a:cubicBezTo>
                    <a:pt x="75" y="23"/>
                    <a:pt x="75" y="15"/>
                    <a:pt x="71" y="4"/>
                  </a:cubicBezTo>
                  <a:cubicBezTo>
                    <a:pt x="68" y="4"/>
                    <a:pt x="60" y="4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2" name="Google Shape;8852;p6"/>
            <p:cNvSpPr/>
            <p:nvPr/>
          </p:nvSpPr>
          <p:spPr>
            <a:xfrm>
              <a:off x="-5323357" y="-2000105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19" y="1"/>
                  </a:moveTo>
                  <a:cubicBezTo>
                    <a:pt x="4" y="49"/>
                    <a:pt x="1" y="98"/>
                    <a:pt x="34" y="143"/>
                  </a:cubicBezTo>
                  <a:cubicBezTo>
                    <a:pt x="34" y="117"/>
                    <a:pt x="45" y="110"/>
                    <a:pt x="61" y="110"/>
                  </a:cubicBezTo>
                  <a:cubicBezTo>
                    <a:pt x="71" y="110"/>
                    <a:pt x="79" y="113"/>
                    <a:pt x="90" y="113"/>
                  </a:cubicBezTo>
                  <a:cubicBezTo>
                    <a:pt x="97" y="117"/>
                    <a:pt x="109" y="120"/>
                    <a:pt x="116" y="120"/>
                  </a:cubicBezTo>
                  <a:cubicBezTo>
                    <a:pt x="128" y="120"/>
                    <a:pt x="139" y="113"/>
                    <a:pt x="150" y="98"/>
                  </a:cubicBezTo>
                  <a:cubicBezTo>
                    <a:pt x="128" y="83"/>
                    <a:pt x="109" y="60"/>
                    <a:pt x="79" y="60"/>
                  </a:cubicBezTo>
                  <a:lnTo>
                    <a:pt x="75" y="60"/>
                  </a:lnTo>
                  <a:cubicBezTo>
                    <a:pt x="68" y="83"/>
                    <a:pt x="61" y="91"/>
                    <a:pt x="53" y="91"/>
                  </a:cubicBezTo>
                  <a:cubicBezTo>
                    <a:pt x="42" y="91"/>
                    <a:pt x="34" y="72"/>
                    <a:pt x="30" y="57"/>
                  </a:cubicBezTo>
                  <a:cubicBezTo>
                    <a:pt x="23" y="42"/>
                    <a:pt x="38" y="20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3" name="Google Shape;8853;p6"/>
            <p:cNvSpPr/>
            <p:nvPr/>
          </p:nvSpPr>
          <p:spPr>
            <a:xfrm>
              <a:off x="-5319585" y="-2001346"/>
              <a:ext cx="5730" cy="3629"/>
            </a:xfrm>
            <a:custGeom>
              <a:avLst/>
              <a:gdLst/>
              <a:ahLst/>
              <a:cxnLst/>
              <a:rect l="l" t="t" r="r" b="b"/>
              <a:pathLst>
                <a:path w="120" h="76" extrusionOk="0">
                  <a:moveTo>
                    <a:pt x="67" y="1"/>
                  </a:moveTo>
                  <a:cubicBezTo>
                    <a:pt x="63" y="1"/>
                    <a:pt x="56" y="1"/>
                    <a:pt x="53" y="5"/>
                  </a:cubicBezTo>
                  <a:cubicBezTo>
                    <a:pt x="50" y="5"/>
                    <a:pt x="47" y="5"/>
                    <a:pt x="44" y="5"/>
                  </a:cubicBezTo>
                  <a:cubicBezTo>
                    <a:pt x="39" y="5"/>
                    <a:pt x="34" y="5"/>
                    <a:pt x="30" y="5"/>
                  </a:cubicBezTo>
                  <a:cubicBezTo>
                    <a:pt x="13" y="5"/>
                    <a:pt x="1" y="8"/>
                    <a:pt x="27" y="41"/>
                  </a:cubicBezTo>
                  <a:cubicBezTo>
                    <a:pt x="34" y="53"/>
                    <a:pt x="11" y="57"/>
                    <a:pt x="11" y="72"/>
                  </a:cubicBezTo>
                  <a:cubicBezTo>
                    <a:pt x="18" y="72"/>
                    <a:pt x="27" y="75"/>
                    <a:pt x="34" y="75"/>
                  </a:cubicBezTo>
                  <a:cubicBezTo>
                    <a:pt x="63" y="75"/>
                    <a:pt x="89" y="53"/>
                    <a:pt x="120" y="46"/>
                  </a:cubicBezTo>
                  <a:cubicBezTo>
                    <a:pt x="108" y="23"/>
                    <a:pt x="94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4" name="Google Shape;8854;p6"/>
            <p:cNvSpPr/>
            <p:nvPr/>
          </p:nvSpPr>
          <p:spPr>
            <a:xfrm>
              <a:off x="-5314428" y="-200435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53" y="0"/>
                  </a:moveTo>
                  <a:cubicBezTo>
                    <a:pt x="49" y="0"/>
                    <a:pt x="38" y="4"/>
                    <a:pt x="19" y="11"/>
                  </a:cubicBezTo>
                  <a:cubicBezTo>
                    <a:pt x="0" y="49"/>
                    <a:pt x="31" y="59"/>
                    <a:pt x="57" y="75"/>
                  </a:cubicBezTo>
                  <a:lnTo>
                    <a:pt x="57" y="56"/>
                  </a:lnTo>
                  <a:cubicBezTo>
                    <a:pt x="45" y="45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5" name="Google Shape;8855;p6"/>
            <p:cNvSpPr/>
            <p:nvPr/>
          </p:nvSpPr>
          <p:spPr>
            <a:xfrm>
              <a:off x="-5491676" y="-1921890"/>
              <a:ext cx="3247" cy="6064"/>
            </a:xfrm>
            <a:custGeom>
              <a:avLst/>
              <a:gdLst/>
              <a:ahLst/>
              <a:cxnLst/>
              <a:rect l="l" t="t" r="r" b="b"/>
              <a:pathLst>
                <a:path w="68" h="127" extrusionOk="0">
                  <a:moveTo>
                    <a:pt x="42" y="0"/>
                  </a:moveTo>
                  <a:cubicBezTo>
                    <a:pt x="11" y="30"/>
                    <a:pt x="30" y="75"/>
                    <a:pt x="1" y="101"/>
                  </a:cubicBezTo>
                  <a:cubicBezTo>
                    <a:pt x="8" y="120"/>
                    <a:pt x="20" y="123"/>
                    <a:pt x="34" y="123"/>
                  </a:cubicBezTo>
                  <a:lnTo>
                    <a:pt x="46" y="123"/>
                  </a:lnTo>
                  <a:cubicBezTo>
                    <a:pt x="53" y="123"/>
                    <a:pt x="60" y="123"/>
                    <a:pt x="68" y="127"/>
                  </a:cubicBezTo>
                  <a:cubicBezTo>
                    <a:pt x="64" y="86"/>
                    <a:pt x="37" y="4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6" name="Google Shape;8856;p6"/>
            <p:cNvSpPr/>
            <p:nvPr/>
          </p:nvSpPr>
          <p:spPr>
            <a:xfrm>
              <a:off x="-5294611" y="-2112556"/>
              <a:ext cx="14659" cy="14659"/>
            </a:xfrm>
            <a:custGeom>
              <a:avLst/>
              <a:gdLst/>
              <a:ahLst/>
              <a:cxnLst/>
              <a:rect l="l" t="t" r="r" b="b"/>
              <a:pathLst>
                <a:path w="307" h="307" extrusionOk="0">
                  <a:moveTo>
                    <a:pt x="139" y="1"/>
                  </a:moveTo>
                  <a:cubicBezTo>
                    <a:pt x="123" y="23"/>
                    <a:pt x="101" y="34"/>
                    <a:pt x="75" y="46"/>
                  </a:cubicBezTo>
                  <a:cubicBezTo>
                    <a:pt x="34" y="65"/>
                    <a:pt x="1" y="94"/>
                    <a:pt x="1" y="146"/>
                  </a:cubicBezTo>
                  <a:cubicBezTo>
                    <a:pt x="49" y="146"/>
                    <a:pt x="90" y="158"/>
                    <a:pt x="101" y="217"/>
                  </a:cubicBezTo>
                  <a:cubicBezTo>
                    <a:pt x="101" y="225"/>
                    <a:pt x="101" y="232"/>
                    <a:pt x="105" y="236"/>
                  </a:cubicBezTo>
                  <a:cubicBezTo>
                    <a:pt x="127" y="262"/>
                    <a:pt x="132" y="262"/>
                    <a:pt x="105" y="281"/>
                  </a:cubicBezTo>
                  <a:cubicBezTo>
                    <a:pt x="116" y="300"/>
                    <a:pt x="139" y="300"/>
                    <a:pt x="154" y="307"/>
                  </a:cubicBezTo>
                  <a:cubicBezTo>
                    <a:pt x="176" y="281"/>
                    <a:pt x="202" y="262"/>
                    <a:pt x="236" y="262"/>
                  </a:cubicBezTo>
                  <a:lnTo>
                    <a:pt x="254" y="262"/>
                  </a:lnTo>
                  <a:cubicBezTo>
                    <a:pt x="280" y="262"/>
                    <a:pt x="289" y="240"/>
                    <a:pt x="307" y="232"/>
                  </a:cubicBezTo>
                  <a:lnTo>
                    <a:pt x="307" y="199"/>
                  </a:lnTo>
                  <a:lnTo>
                    <a:pt x="307" y="191"/>
                  </a:lnTo>
                  <a:lnTo>
                    <a:pt x="303" y="184"/>
                  </a:lnTo>
                  <a:cubicBezTo>
                    <a:pt x="289" y="229"/>
                    <a:pt x="244" y="217"/>
                    <a:pt x="213" y="229"/>
                  </a:cubicBezTo>
                  <a:lnTo>
                    <a:pt x="210" y="229"/>
                  </a:lnTo>
                  <a:cubicBezTo>
                    <a:pt x="199" y="229"/>
                    <a:pt x="206" y="206"/>
                    <a:pt x="210" y="195"/>
                  </a:cubicBezTo>
                  <a:cubicBezTo>
                    <a:pt x="191" y="184"/>
                    <a:pt x="161" y="172"/>
                    <a:pt x="172" y="154"/>
                  </a:cubicBezTo>
                  <a:cubicBezTo>
                    <a:pt x="180" y="143"/>
                    <a:pt x="191" y="127"/>
                    <a:pt x="210" y="127"/>
                  </a:cubicBezTo>
                  <a:cubicBezTo>
                    <a:pt x="217" y="127"/>
                    <a:pt x="228" y="132"/>
                    <a:pt x="236" y="143"/>
                  </a:cubicBezTo>
                  <a:cubicBezTo>
                    <a:pt x="258" y="132"/>
                    <a:pt x="251" y="113"/>
                    <a:pt x="251" y="94"/>
                  </a:cubicBezTo>
                  <a:cubicBezTo>
                    <a:pt x="236" y="83"/>
                    <a:pt x="244" y="46"/>
                    <a:pt x="217" y="46"/>
                  </a:cubicBezTo>
                  <a:cubicBezTo>
                    <a:pt x="213" y="46"/>
                    <a:pt x="210" y="49"/>
                    <a:pt x="202" y="49"/>
                  </a:cubicBezTo>
                  <a:lnTo>
                    <a:pt x="191" y="49"/>
                  </a:lnTo>
                  <a:cubicBezTo>
                    <a:pt x="165" y="49"/>
                    <a:pt x="158" y="15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7" name="Google Shape;8857;p6"/>
            <p:cNvSpPr/>
            <p:nvPr/>
          </p:nvSpPr>
          <p:spPr>
            <a:xfrm>
              <a:off x="-5296426" y="-2105584"/>
              <a:ext cx="8118" cy="8977"/>
            </a:xfrm>
            <a:custGeom>
              <a:avLst/>
              <a:gdLst/>
              <a:ahLst/>
              <a:cxnLst/>
              <a:rect l="l" t="t" r="r" b="b"/>
              <a:pathLst>
                <a:path w="170" h="188" extrusionOk="0">
                  <a:moveTo>
                    <a:pt x="109" y="49"/>
                  </a:moveTo>
                  <a:cubicBezTo>
                    <a:pt x="109" y="68"/>
                    <a:pt x="106" y="90"/>
                    <a:pt x="106" y="109"/>
                  </a:cubicBezTo>
                  <a:lnTo>
                    <a:pt x="91" y="109"/>
                  </a:lnTo>
                  <a:cubicBezTo>
                    <a:pt x="61" y="86"/>
                    <a:pt x="94" y="68"/>
                    <a:pt x="94" y="49"/>
                  </a:cubicBezTo>
                  <a:close/>
                  <a:moveTo>
                    <a:pt x="39" y="0"/>
                  </a:moveTo>
                  <a:cubicBezTo>
                    <a:pt x="1" y="90"/>
                    <a:pt x="23" y="147"/>
                    <a:pt x="113" y="188"/>
                  </a:cubicBezTo>
                  <a:cubicBezTo>
                    <a:pt x="135" y="176"/>
                    <a:pt x="120" y="147"/>
                    <a:pt x="143" y="135"/>
                  </a:cubicBezTo>
                  <a:cubicBezTo>
                    <a:pt x="170" y="116"/>
                    <a:pt x="165" y="116"/>
                    <a:pt x="143" y="90"/>
                  </a:cubicBezTo>
                  <a:cubicBezTo>
                    <a:pt x="139" y="86"/>
                    <a:pt x="139" y="79"/>
                    <a:pt x="139" y="71"/>
                  </a:cubicBezTo>
                  <a:cubicBezTo>
                    <a:pt x="128" y="12"/>
                    <a:pt x="87" y="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8" name="Google Shape;8858;p6"/>
            <p:cNvSpPr/>
            <p:nvPr/>
          </p:nvSpPr>
          <p:spPr>
            <a:xfrm>
              <a:off x="-5285157" y="-2108640"/>
              <a:ext cx="5205" cy="7019"/>
            </a:xfrm>
            <a:custGeom>
              <a:avLst/>
              <a:gdLst/>
              <a:ahLst/>
              <a:cxnLst/>
              <a:rect l="l" t="t" r="r" b="b"/>
              <a:pathLst>
                <a:path w="109" h="147" extrusionOk="0">
                  <a:moveTo>
                    <a:pt x="82" y="1"/>
                  </a:moveTo>
                  <a:cubicBezTo>
                    <a:pt x="72" y="1"/>
                    <a:pt x="64" y="5"/>
                    <a:pt x="53" y="12"/>
                  </a:cubicBezTo>
                  <a:cubicBezTo>
                    <a:pt x="53" y="31"/>
                    <a:pt x="60" y="50"/>
                    <a:pt x="38" y="61"/>
                  </a:cubicBezTo>
                  <a:cubicBezTo>
                    <a:pt x="30" y="80"/>
                    <a:pt x="30" y="98"/>
                    <a:pt x="12" y="113"/>
                  </a:cubicBezTo>
                  <a:cubicBezTo>
                    <a:pt x="8" y="124"/>
                    <a:pt x="1" y="147"/>
                    <a:pt x="12" y="147"/>
                  </a:cubicBezTo>
                  <a:lnTo>
                    <a:pt x="15" y="147"/>
                  </a:lnTo>
                  <a:cubicBezTo>
                    <a:pt x="46" y="135"/>
                    <a:pt x="91" y="147"/>
                    <a:pt x="105" y="102"/>
                  </a:cubicBezTo>
                  <a:cubicBezTo>
                    <a:pt x="101" y="83"/>
                    <a:pt x="105" y="61"/>
                    <a:pt x="105" y="38"/>
                  </a:cubicBezTo>
                  <a:cubicBezTo>
                    <a:pt x="109" y="16"/>
                    <a:pt x="98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9" name="Google Shape;8859;p6"/>
            <p:cNvSpPr/>
            <p:nvPr/>
          </p:nvSpPr>
          <p:spPr>
            <a:xfrm>
              <a:off x="-5287306" y="-2101478"/>
              <a:ext cx="10935" cy="7544"/>
            </a:xfrm>
            <a:custGeom>
              <a:avLst/>
              <a:gdLst/>
              <a:ahLst/>
              <a:cxnLst/>
              <a:rect l="l" t="t" r="r" b="b"/>
              <a:pathLst>
                <a:path w="229" h="158" extrusionOk="0">
                  <a:moveTo>
                    <a:pt x="154" y="0"/>
                  </a:moveTo>
                  <a:cubicBezTo>
                    <a:pt x="136" y="8"/>
                    <a:pt x="127" y="30"/>
                    <a:pt x="101" y="30"/>
                  </a:cubicBezTo>
                  <a:lnTo>
                    <a:pt x="83" y="30"/>
                  </a:lnTo>
                  <a:cubicBezTo>
                    <a:pt x="49" y="30"/>
                    <a:pt x="23" y="49"/>
                    <a:pt x="1" y="75"/>
                  </a:cubicBezTo>
                  <a:lnTo>
                    <a:pt x="5" y="75"/>
                  </a:lnTo>
                  <a:cubicBezTo>
                    <a:pt x="34" y="75"/>
                    <a:pt x="53" y="87"/>
                    <a:pt x="38" y="124"/>
                  </a:cubicBezTo>
                  <a:cubicBezTo>
                    <a:pt x="53" y="124"/>
                    <a:pt x="53" y="147"/>
                    <a:pt x="68" y="147"/>
                  </a:cubicBezTo>
                  <a:lnTo>
                    <a:pt x="75" y="147"/>
                  </a:lnTo>
                  <a:cubicBezTo>
                    <a:pt x="75" y="135"/>
                    <a:pt x="75" y="120"/>
                    <a:pt x="79" y="109"/>
                  </a:cubicBezTo>
                  <a:cubicBezTo>
                    <a:pt x="83" y="97"/>
                    <a:pt x="79" y="75"/>
                    <a:pt x="98" y="75"/>
                  </a:cubicBezTo>
                  <a:lnTo>
                    <a:pt x="101" y="75"/>
                  </a:lnTo>
                  <a:cubicBezTo>
                    <a:pt x="120" y="75"/>
                    <a:pt x="127" y="90"/>
                    <a:pt x="131" y="109"/>
                  </a:cubicBezTo>
                  <a:cubicBezTo>
                    <a:pt x="131" y="113"/>
                    <a:pt x="127" y="120"/>
                    <a:pt x="127" y="124"/>
                  </a:cubicBezTo>
                  <a:cubicBezTo>
                    <a:pt x="124" y="139"/>
                    <a:pt x="117" y="157"/>
                    <a:pt x="139" y="157"/>
                  </a:cubicBezTo>
                  <a:lnTo>
                    <a:pt x="143" y="157"/>
                  </a:lnTo>
                  <a:cubicBezTo>
                    <a:pt x="169" y="157"/>
                    <a:pt x="169" y="139"/>
                    <a:pt x="158" y="120"/>
                  </a:cubicBezTo>
                  <a:cubicBezTo>
                    <a:pt x="150" y="102"/>
                    <a:pt x="154" y="83"/>
                    <a:pt x="165" y="75"/>
                  </a:cubicBezTo>
                  <a:cubicBezTo>
                    <a:pt x="229" y="42"/>
                    <a:pt x="165" y="26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0" name="Google Shape;8860;p6"/>
            <p:cNvSpPr/>
            <p:nvPr/>
          </p:nvSpPr>
          <p:spPr>
            <a:xfrm>
              <a:off x="-5287688" y="-2097944"/>
              <a:ext cx="2961" cy="2435"/>
            </a:xfrm>
            <a:custGeom>
              <a:avLst/>
              <a:gdLst/>
              <a:ahLst/>
              <a:cxnLst/>
              <a:rect l="l" t="t" r="r" b="b"/>
              <a:pathLst>
                <a:path w="62" h="51" extrusionOk="0">
                  <a:moveTo>
                    <a:pt x="9" y="1"/>
                  </a:moveTo>
                  <a:cubicBezTo>
                    <a:pt x="5" y="23"/>
                    <a:pt x="1" y="50"/>
                    <a:pt x="27" y="50"/>
                  </a:cubicBezTo>
                  <a:lnTo>
                    <a:pt x="46" y="50"/>
                  </a:lnTo>
                  <a:cubicBezTo>
                    <a:pt x="61" y="13"/>
                    <a:pt x="42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1" name="Google Shape;8861;p6"/>
            <p:cNvSpPr/>
            <p:nvPr/>
          </p:nvSpPr>
          <p:spPr>
            <a:xfrm>
              <a:off x="-5340308" y="-2075788"/>
              <a:ext cx="5730" cy="5969"/>
            </a:xfrm>
            <a:custGeom>
              <a:avLst/>
              <a:gdLst/>
              <a:ahLst/>
              <a:cxnLst/>
              <a:rect l="l" t="t" r="r" b="b"/>
              <a:pathLst>
                <a:path w="120" h="125" extrusionOk="0">
                  <a:moveTo>
                    <a:pt x="64" y="1"/>
                  </a:moveTo>
                  <a:cubicBezTo>
                    <a:pt x="45" y="20"/>
                    <a:pt x="16" y="16"/>
                    <a:pt x="0" y="38"/>
                  </a:cubicBezTo>
                  <a:cubicBezTo>
                    <a:pt x="30" y="53"/>
                    <a:pt x="19" y="80"/>
                    <a:pt x="23" y="102"/>
                  </a:cubicBezTo>
                  <a:cubicBezTo>
                    <a:pt x="30" y="98"/>
                    <a:pt x="42" y="98"/>
                    <a:pt x="49" y="98"/>
                  </a:cubicBezTo>
                  <a:cubicBezTo>
                    <a:pt x="75" y="98"/>
                    <a:pt x="97" y="109"/>
                    <a:pt x="120" y="125"/>
                  </a:cubicBezTo>
                  <a:cubicBezTo>
                    <a:pt x="120" y="75"/>
                    <a:pt x="83" y="42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2" name="Google Shape;8862;p6"/>
            <p:cNvSpPr/>
            <p:nvPr/>
          </p:nvSpPr>
          <p:spPr>
            <a:xfrm>
              <a:off x="-5356543" y="-2000821"/>
              <a:ext cx="10028" cy="11842"/>
            </a:xfrm>
            <a:custGeom>
              <a:avLst/>
              <a:gdLst/>
              <a:ahLst/>
              <a:cxnLst/>
              <a:rect l="l" t="t" r="r" b="b"/>
              <a:pathLst>
                <a:path w="210" h="248" extrusionOk="0">
                  <a:moveTo>
                    <a:pt x="135" y="1"/>
                  </a:moveTo>
                  <a:cubicBezTo>
                    <a:pt x="128" y="4"/>
                    <a:pt x="120" y="4"/>
                    <a:pt x="112" y="4"/>
                  </a:cubicBezTo>
                  <a:cubicBezTo>
                    <a:pt x="105" y="4"/>
                    <a:pt x="101" y="4"/>
                    <a:pt x="94" y="1"/>
                  </a:cubicBezTo>
                  <a:lnTo>
                    <a:pt x="94" y="1"/>
                  </a:lnTo>
                  <a:cubicBezTo>
                    <a:pt x="105" y="35"/>
                    <a:pt x="116" y="64"/>
                    <a:pt x="128" y="98"/>
                  </a:cubicBezTo>
                  <a:cubicBezTo>
                    <a:pt x="135" y="120"/>
                    <a:pt x="128" y="135"/>
                    <a:pt x="105" y="139"/>
                  </a:cubicBezTo>
                  <a:lnTo>
                    <a:pt x="101" y="139"/>
                  </a:lnTo>
                  <a:cubicBezTo>
                    <a:pt x="83" y="139"/>
                    <a:pt x="68" y="125"/>
                    <a:pt x="78" y="102"/>
                  </a:cubicBezTo>
                  <a:cubicBezTo>
                    <a:pt x="90" y="72"/>
                    <a:pt x="60" y="49"/>
                    <a:pt x="64" y="20"/>
                  </a:cubicBezTo>
                  <a:cubicBezTo>
                    <a:pt x="52" y="20"/>
                    <a:pt x="42" y="23"/>
                    <a:pt x="33" y="23"/>
                  </a:cubicBezTo>
                  <a:cubicBezTo>
                    <a:pt x="45" y="42"/>
                    <a:pt x="64" y="64"/>
                    <a:pt x="33" y="87"/>
                  </a:cubicBezTo>
                  <a:cubicBezTo>
                    <a:pt x="16" y="102"/>
                    <a:pt x="7" y="125"/>
                    <a:pt x="11" y="151"/>
                  </a:cubicBezTo>
                  <a:lnTo>
                    <a:pt x="33" y="151"/>
                  </a:lnTo>
                  <a:cubicBezTo>
                    <a:pt x="42" y="151"/>
                    <a:pt x="49" y="151"/>
                    <a:pt x="52" y="158"/>
                  </a:cubicBezTo>
                  <a:cubicBezTo>
                    <a:pt x="60" y="177"/>
                    <a:pt x="45" y="187"/>
                    <a:pt x="33" y="195"/>
                  </a:cubicBezTo>
                  <a:cubicBezTo>
                    <a:pt x="23" y="203"/>
                    <a:pt x="11" y="210"/>
                    <a:pt x="0" y="214"/>
                  </a:cubicBezTo>
                  <a:lnTo>
                    <a:pt x="0" y="232"/>
                  </a:lnTo>
                  <a:cubicBezTo>
                    <a:pt x="0" y="237"/>
                    <a:pt x="0" y="240"/>
                    <a:pt x="4" y="244"/>
                  </a:cubicBezTo>
                  <a:lnTo>
                    <a:pt x="4" y="247"/>
                  </a:lnTo>
                  <a:cubicBezTo>
                    <a:pt x="11" y="240"/>
                    <a:pt x="23" y="237"/>
                    <a:pt x="30" y="237"/>
                  </a:cubicBezTo>
                  <a:cubicBezTo>
                    <a:pt x="38" y="237"/>
                    <a:pt x="49" y="240"/>
                    <a:pt x="60" y="244"/>
                  </a:cubicBezTo>
                  <a:cubicBezTo>
                    <a:pt x="68" y="244"/>
                    <a:pt x="78" y="247"/>
                    <a:pt x="86" y="247"/>
                  </a:cubicBezTo>
                  <a:cubicBezTo>
                    <a:pt x="94" y="247"/>
                    <a:pt x="105" y="244"/>
                    <a:pt x="112" y="237"/>
                  </a:cubicBezTo>
                  <a:lnTo>
                    <a:pt x="146" y="237"/>
                  </a:lnTo>
                  <a:cubicBezTo>
                    <a:pt x="135" y="214"/>
                    <a:pt x="97" y="221"/>
                    <a:pt x="97" y="187"/>
                  </a:cubicBezTo>
                  <a:cubicBezTo>
                    <a:pt x="112" y="184"/>
                    <a:pt x="128" y="180"/>
                    <a:pt x="142" y="180"/>
                  </a:cubicBezTo>
                  <a:lnTo>
                    <a:pt x="146" y="180"/>
                  </a:lnTo>
                  <a:cubicBezTo>
                    <a:pt x="157" y="180"/>
                    <a:pt x="168" y="184"/>
                    <a:pt x="180" y="184"/>
                  </a:cubicBezTo>
                  <a:lnTo>
                    <a:pt x="190" y="173"/>
                  </a:lnTo>
                  <a:cubicBezTo>
                    <a:pt x="168" y="142"/>
                    <a:pt x="161" y="113"/>
                    <a:pt x="202" y="87"/>
                  </a:cubicBezTo>
                  <a:cubicBezTo>
                    <a:pt x="206" y="87"/>
                    <a:pt x="209" y="83"/>
                    <a:pt x="209" y="75"/>
                  </a:cubicBezTo>
                  <a:cubicBezTo>
                    <a:pt x="209" y="72"/>
                    <a:pt x="206" y="68"/>
                    <a:pt x="206" y="61"/>
                  </a:cubicBezTo>
                  <a:cubicBezTo>
                    <a:pt x="202" y="53"/>
                    <a:pt x="195" y="46"/>
                    <a:pt x="195" y="38"/>
                  </a:cubicBezTo>
                  <a:cubicBezTo>
                    <a:pt x="187" y="8"/>
                    <a:pt x="173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3" name="Google Shape;8863;p6"/>
            <p:cNvSpPr/>
            <p:nvPr/>
          </p:nvSpPr>
          <p:spPr>
            <a:xfrm>
              <a:off x="-5351911" y="-1999006"/>
              <a:ext cx="11126" cy="11842"/>
            </a:xfrm>
            <a:custGeom>
              <a:avLst/>
              <a:gdLst/>
              <a:ahLst/>
              <a:cxnLst/>
              <a:rect l="l" t="t" r="r" b="b"/>
              <a:pathLst>
                <a:path w="233" h="248" extrusionOk="0">
                  <a:moveTo>
                    <a:pt x="98" y="0"/>
                  </a:moveTo>
                  <a:cubicBezTo>
                    <a:pt x="98" y="8"/>
                    <a:pt x="105" y="15"/>
                    <a:pt x="109" y="23"/>
                  </a:cubicBezTo>
                  <a:cubicBezTo>
                    <a:pt x="109" y="30"/>
                    <a:pt x="112" y="34"/>
                    <a:pt x="112" y="37"/>
                  </a:cubicBezTo>
                  <a:cubicBezTo>
                    <a:pt x="112" y="45"/>
                    <a:pt x="109" y="49"/>
                    <a:pt x="105" y="49"/>
                  </a:cubicBezTo>
                  <a:cubicBezTo>
                    <a:pt x="64" y="75"/>
                    <a:pt x="71" y="104"/>
                    <a:pt x="93" y="135"/>
                  </a:cubicBezTo>
                  <a:cubicBezTo>
                    <a:pt x="93" y="139"/>
                    <a:pt x="98" y="142"/>
                    <a:pt x="102" y="146"/>
                  </a:cubicBezTo>
                  <a:lnTo>
                    <a:pt x="83" y="146"/>
                  </a:lnTo>
                  <a:cubicBezTo>
                    <a:pt x="71" y="146"/>
                    <a:pt x="60" y="142"/>
                    <a:pt x="49" y="142"/>
                  </a:cubicBezTo>
                  <a:lnTo>
                    <a:pt x="45" y="142"/>
                  </a:lnTo>
                  <a:cubicBezTo>
                    <a:pt x="31" y="142"/>
                    <a:pt x="15" y="146"/>
                    <a:pt x="0" y="149"/>
                  </a:cubicBezTo>
                  <a:cubicBezTo>
                    <a:pt x="0" y="183"/>
                    <a:pt x="38" y="176"/>
                    <a:pt x="49" y="199"/>
                  </a:cubicBezTo>
                  <a:cubicBezTo>
                    <a:pt x="60" y="202"/>
                    <a:pt x="64" y="217"/>
                    <a:pt x="71" y="225"/>
                  </a:cubicBezTo>
                  <a:cubicBezTo>
                    <a:pt x="79" y="232"/>
                    <a:pt x="83" y="244"/>
                    <a:pt x="93" y="247"/>
                  </a:cubicBezTo>
                  <a:cubicBezTo>
                    <a:pt x="109" y="194"/>
                    <a:pt x="116" y="176"/>
                    <a:pt x="138" y="176"/>
                  </a:cubicBezTo>
                  <a:cubicBezTo>
                    <a:pt x="150" y="176"/>
                    <a:pt x="165" y="180"/>
                    <a:pt x="191" y="187"/>
                  </a:cubicBezTo>
                  <a:cubicBezTo>
                    <a:pt x="210" y="176"/>
                    <a:pt x="233" y="168"/>
                    <a:pt x="221" y="135"/>
                  </a:cubicBezTo>
                  <a:cubicBezTo>
                    <a:pt x="202" y="68"/>
                    <a:pt x="154" y="3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4" name="Google Shape;8864;p6"/>
            <p:cNvSpPr/>
            <p:nvPr/>
          </p:nvSpPr>
          <p:spPr>
            <a:xfrm>
              <a:off x="-5351195" y="-1990602"/>
              <a:ext cx="8452" cy="5730"/>
            </a:xfrm>
            <a:custGeom>
              <a:avLst/>
              <a:gdLst/>
              <a:ahLst/>
              <a:cxnLst/>
              <a:rect l="l" t="t" r="r" b="b"/>
              <a:pathLst>
                <a:path w="177" h="120" extrusionOk="0">
                  <a:moveTo>
                    <a:pt x="123" y="0"/>
                  </a:moveTo>
                  <a:cubicBezTo>
                    <a:pt x="101" y="0"/>
                    <a:pt x="94" y="18"/>
                    <a:pt x="78" y="71"/>
                  </a:cubicBezTo>
                  <a:cubicBezTo>
                    <a:pt x="68" y="68"/>
                    <a:pt x="64" y="56"/>
                    <a:pt x="56" y="49"/>
                  </a:cubicBezTo>
                  <a:cubicBezTo>
                    <a:pt x="49" y="41"/>
                    <a:pt x="45" y="26"/>
                    <a:pt x="34" y="23"/>
                  </a:cubicBezTo>
                  <a:lnTo>
                    <a:pt x="0" y="23"/>
                  </a:lnTo>
                  <a:cubicBezTo>
                    <a:pt x="38" y="97"/>
                    <a:pt x="49" y="120"/>
                    <a:pt x="78" y="120"/>
                  </a:cubicBezTo>
                  <a:cubicBezTo>
                    <a:pt x="94" y="120"/>
                    <a:pt x="109" y="116"/>
                    <a:pt x="135" y="108"/>
                  </a:cubicBezTo>
                  <a:cubicBezTo>
                    <a:pt x="157" y="82"/>
                    <a:pt x="176" y="49"/>
                    <a:pt x="176" y="11"/>
                  </a:cubicBezTo>
                  <a:cubicBezTo>
                    <a:pt x="150" y="4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5" name="Google Shape;8865;p6"/>
            <p:cNvSpPr/>
            <p:nvPr/>
          </p:nvSpPr>
          <p:spPr>
            <a:xfrm>
              <a:off x="-5358501" y="-1999723"/>
              <a:ext cx="5014" cy="10028"/>
            </a:xfrm>
            <a:custGeom>
              <a:avLst/>
              <a:gdLst/>
              <a:ahLst/>
              <a:cxnLst/>
              <a:rect l="l" t="t" r="r" b="b"/>
              <a:pathLst>
                <a:path w="105" h="210" extrusionOk="0">
                  <a:moveTo>
                    <a:pt x="74" y="0"/>
                  </a:moveTo>
                  <a:cubicBezTo>
                    <a:pt x="57" y="4"/>
                    <a:pt x="64" y="41"/>
                    <a:pt x="38" y="41"/>
                  </a:cubicBezTo>
                  <a:cubicBezTo>
                    <a:pt x="34" y="41"/>
                    <a:pt x="30" y="41"/>
                    <a:pt x="22" y="38"/>
                  </a:cubicBezTo>
                  <a:cubicBezTo>
                    <a:pt x="15" y="38"/>
                    <a:pt x="4" y="49"/>
                    <a:pt x="7" y="60"/>
                  </a:cubicBezTo>
                  <a:cubicBezTo>
                    <a:pt x="30" y="105"/>
                    <a:pt x="0" y="164"/>
                    <a:pt x="41" y="209"/>
                  </a:cubicBezTo>
                  <a:lnTo>
                    <a:pt x="41" y="191"/>
                  </a:lnTo>
                  <a:cubicBezTo>
                    <a:pt x="41" y="169"/>
                    <a:pt x="26" y="146"/>
                    <a:pt x="52" y="128"/>
                  </a:cubicBezTo>
                  <a:cubicBezTo>
                    <a:pt x="48" y="102"/>
                    <a:pt x="57" y="79"/>
                    <a:pt x="74" y="64"/>
                  </a:cubicBezTo>
                  <a:cubicBezTo>
                    <a:pt x="105" y="41"/>
                    <a:pt x="86" y="19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6" name="Google Shape;8866;p6"/>
            <p:cNvSpPr/>
            <p:nvPr/>
          </p:nvSpPr>
          <p:spPr>
            <a:xfrm>
              <a:off x="-5353678" y="-2000821"/>
              <a:ext cx="3581" cy="6637"/>
            </a:xfrm>
            <a:custGeom>
              <a:avLst/>
              <a:gdLst/>
              <a:ahLst/>
              <a:cxnLst/>
              <a:rect l="l" t="t" r="r" b="b"/>
              <a:pathLst>
                <a:path w="75" h="139" extrusionOk="0">
                  <a:moveTo>
                    <a:pt x="34" y="1"/>
                  </a:moveTo>
                  <a:cubicBezTo>
                    <a:pt x="26" y="8"/>
                    <a:pt x="15" y="16"/>
                    <a:pt x="4" y="20"/>
                  </a:cubicBezTo>
                  <a:cubicBezTo>
                    <a:pt x="0" y="49"/>
                    <a:pt x="30" y="72"/>
                    <a:pt x="18" y="102"/>
                  </a:cubicBezTo>
                  <a:cubicBezTo>
                    <a:pt x="8" y="125"/>
                    <a:pt x="23" y="139"/>
                    <a:pt x="41" y="139"/>
                  </a:cubicBezTo>
                  <a:lnTo>
                    <a:pt x="45" y="139"/>
                  </a:lnTo>
                  <a:cubicBezTo>
                    <a:pt x="68" y="135"/>
                    <a:pt x="75" y="120"/>
                    <a:pt x="68" y="98"/>
                  </a:cubicBezTo>
                  <a:cubicBezTo>
                    <a:pt x="56" y="64"/>
                    <a:pt x="45" y="35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7" name="Google Shape;8867;p6"/>
            <p:cNvSpPr/>
            <p:nvPr/>
          </p:nvSpPr>
          <p:spPr>
            <a:xfrm>
              <a:off x="-5442971" y="-2127549"/>
              <a:ext cx="4536" cy="2197"/>
            </a:xfrm>
            <a:custGeom>
              <a:avLst/>
              <a:gdLst/>
              <a:ahLst/>
              <a:cxnLst/>
              <a:rect l="l" t="t" r="r" b="b"/>
              <a:pathLst>
                <a:path w="95" h="46" extrusionOk="0">
                  <a:moveTo>
                    <a:pt x="46" y="1"/>
                  </a:moveTo>
                  <a:cubicBezTo>
                    <a:pt x="27" y="1"/>
                    <a:pt x="16" y="15"/>
                    <a:pt x="1" y="46"/>
                  </a:cubicBezTo>
                  <a:cubicBezTo>
                    <a:pt x="23" y="46"/>
                    <a:pt x="46" y="34"/>
                    <a:pt x="72" y="34"/>
                  </a:cubicBezTo>
                  <a:cubicBezTo>
                    <a:pt x="80" y="34"/>
                    <a:pt x="87" y="34"/>
                    <a:pt x="94" y="38"/>
                  </a:cubicBezTo>
                  <a:lnTo>
                    <a:pt x="94" y="23"/>
                  </a:lnTo>
                  <a:cubicBezTo>
                    <a:pt x="76" y="8"/>
                    <a:pt x="61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8" name="Google Shape;8868;p6"/>
            <p:cNvSpPr/>
            <p:nvPr/>
          </p:nvSpPr>
          <p:spPr>
            <a:xfrm>
              <a:off x="-5472050" y="-1966871"/>
              <a:ext cx="7354" cy="7544"/>
            </a:xfrm>
            <a:custGeom>
              <a:avLst/>
              <a:gdLst/>
              <a:ahLst/>
              <a:cxnLst/>
              <a:rect l="l" t="t" r="r" b="b"/>
              <a:pathLst>
                <a:path w="154" h="158" extrusionOk="0">
                  <a:moveTo>
                    <a:pt x="97" y="0"/>
                  </a:moveTo>
                  <a:cubicBezTo>
                    <a:pt x="94" y="0"/>
                    <a:pt x="87" y="0"/>
                    <a:pt x="83" y="4"/>
                  </a:cubicBezTo>
                  <a:cubicBezTo>
                    <a:pt x="30" y="23"/>
                    <a:pt x="1" y="78"/>
                    <a:pt x="19" y="131"/>
                  </a:cubicBezTo>
                  <a:cubicBezTo>
                    <a:pt x="23" y="149"/>
                    <a:pt x="30" y="157"/>
                    <a:pt x="42" y="157"/>
                  </a:cubicBezTo>
                  <a:cubicBezTo>
                    <a:pt x="49" y="157"/>
                    <a:pt x="57" y="154"/>
                    <a:pt x="64" y="149"/>
                  </a:cubicBezTo>
                  <a:cubicBezTo>
                    <a:pt x="71" y="146"/>
                    <a:pt x="80" y="142"/>
                    <a:pt x="87" y="142"/>
                  </a:cubicBezTo>
                  <a:cubicBezTo>
                    <a:pt x="90" y="142"/>
                    <a:pt x="94" y="142"/>
                    <a:pt x="94" y="146"/>
                  </a:cubicBezTo>
                  <a:cubicBezTo>
                    <a:pt x="154" y="90"/>
                    <a:pt x="154" y="90"/>
                    <a:pt x="116" y="15"/>
                  </a:cubicBezTo>
                  <a:cubicBezTo>
                    <a:pt x="116" y="11"/>
                    <a:pt x="116" y="4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9" name="Google Shape;8869;p6"/>
            <p:cNvSpPr/>
            <p:nvPr/>
          </p:nvSpPr>
          <p:spPr>
            <a:xfrm>
              <a:off x="-5349619" y="-2122154"/>
              <a:ext cx="5969" cy="5014"/>
            </a:xfrm>
            <a:custGeom>
              <a:avLst/>
              <a:gdLst/>
              <a:ahLst/>
              <a:cxnLst/>
              <a:rect l="l" t="t" r="r" b="b"/>
              <a:pathLst>
                <a:path w="125" h="105" extrusionOk="0">
                  <a:moveTo>
                    <a:pt x="72" y="0"/>
                  </a:moveTo>
                  <a:cubicBezTo>
                    <a:pt x="64" y="45"/>
                    <a:pt x="16" y="59"/>
                    <a:pt x="1" y="101"/>
                  </a:cubicBezTo>
                  <a:cubicBezTo>
                    <a:pt x="5" y="104"/>
                    <a:pt x="12" y="104"/>
                    <a:pt x="16" y="104"/>
                  </a:cubicBezTo>
                  <a:cubicBezTo>
                    <a:pt x="31" y="104"/>
                    <a:pt x="42" y="97"/>
                    <a:pt x="57" y="90"/>
                  </a:cubicBezTo>
                  <a:cubicBezTo>
                    <a:pt x="68" y="82"/>
                    <a:pt x="83" y="75"/>
                    <a:pt x="95" y="75"/>
                  </a:cubicBezTo>
                  <a:lnTo>
                    <a:pt x="109" y="75"/>
                  </a:lnTo>
                  <a:cubicBezTo>
                    <a:pt x="109" y="67"/>
                    <a:pt x="121" y="56"/>
                    <a:pt x="109" y="45"/>
                  </a:cubicBezTo>
                  <a:cubicBezTo>
                    <a:pt x="90" y="23"/>
                    <a:pt x="117" y="33"/>
                    <a:pt x="124" y="26"/>
                  </a:cubicBezTo>
                  <a:cubicBezTo>
                    <a:pt x="113" y="4"/>
                    <a:pt x="83" y="23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0" name="Google Shape;8870;p6"/>
            <p:cNvSpPr/>
            <p:nvPr/>
          </p:nvSpPr>
          <p:spPr>
            <a:xfrm>
              <a:off x="-5346898" y="-2118429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52" y="0"/>
                  </a:moveTo>
                  <a:cubicBezTo>
                    <a:pt x="49" y="26"/>
                    <a:pt x="15" y="26"/>
                    <a:pt x="0" y="45"/>
                  </a:cubicBezTo>
                  <a:cubicBezTo>
                    <a:pt x="11" y="57"/>
                    <a:pt x="19" y="60"/>
                    <a:pt x="26" y="60"/>
                  </a:cubicBezTo>
                  <a:cubicBezTo>
                    <a:pt x="38" y="60"/>
                    <a:pt x="49" y="49"/>
                    <a:pt x="60" y="45"/>
                  </a:cubicBezTo>
                  <a:cubicBezTo>
                    <a:pt x="75" y="41"/>
                    <a:pt x="101" y="49"/>
                    <a:pt x="101" y="23"/>
                  </a:cubicBezTo>
                  <a:cubicBezTo>
                    <a:pt x="101" y="4"/>
                    <a:pt x="93" y="4"/>
                    <a:pt x="83" y="4"/>
                  </a:cubicBezTo>
                  <a:lnTo>
                    <a:pt x="67" y="4"/>
                  </a:lnTo>
                  <a:cubicBezTo>
                    <a:pt x="64" y="4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1" name="Google Shape;8871;p6"/>
            <p:cNvSpPr/>
            <p:nvPr/>
          </p:nvSpPr>
          <p:spPr>
            <a:xfrm>
              <a:off x="-5352628" y="-2118429"/>
              <a:ext cx="3056" cy="2006"/>
            </a:xfrm>
            <a:custGeom>
              <a:avLst/>
              <a:gdLst/>
              <a:ahLst/>
              <a:cxnLst/>
              <a:rect l="l" t="t" r="r" b="b"/>
              <a:pathLst>
                <a:path w="64" h="42" extrusionOk="0">
                  <a:moveTo>
                    <a:pt x="30" y="0"/>
                  </a:moveTo>
                  <a:cubicBezTo>
                    <a:pt x="23" y="0"/>
                    <a:pt x="19" y="4"/>
                    <a:pt x="12" y="8"/>
                  </a:cubicBezTo>
                  <a:cubicBezTo>
                    <a:pt x="1" y="19"/>
                    <a:pt x="1" y="31"/>
                    <a:pt x="1" y="41"/>
                  </a:cubicBezTo>
                  <a:cubicBezTo>
                    <a:pt x="5" y="41"/>
                    <a:pt x="9" y="41"/>
                    <a:pt x="14" y="41"/>
                  </a:cubicBezTo>
                  <a:cubicBezTo>
                    <a:pt x="18" y="41"/>
                    <a:pt x="22" y="41"/>
                    <a:pt x="27" y="41"/>
                  </a:cubicBezTo>
                  <a:cubicBezTo>
                    <a:pt x="41" y="41"/>
                    <a:pt x="55" y="39"/>
                    <a:pt x="64" y="23"/>
                  </a:cubicBezTo>
                  <a:cubicBezTo>
                    <a:pt x="53" y="15"/>
                    <a:pt x="41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2" name="Google Shape;8872;p6"/>
            <p:cNvSpPr/>
            <p:nvPr/>
          </p:nvSpPr>
          <p:spPr>
            <a:xfrm>
              <a:off x="-5352102" y="-2123061"/>
              <a:ext cx="5969" cy="5730"/>
            </a:xfrm>
            <a:custGeom>
              <a:avLst/>
              <a:gdLst/>
              <a:ahLst/>
              <a:cxnLst/>
              <a:rect l="l" t="t" r="r" b="b"/>
              <a:pathLst>
                <a:path w="125" h="120" extrusionOk="0">
                  <a:moveTo>
                    <a:pt x="87" y="0"/>
                  </a:moveTo>
                  <a:cubicBezTo>
                    <a:pt x="35" y="0"/>
                    <a:pt x="27" y="15"/>
                    <a:pt x="4" y="90"/>
                  </a:cubicBezTo>
                  <a:cubicBezTo>
                    <a:pt x="1" y="97"/>
                    <a:pt x="1" y="101"/>
                    <a:pt x="1" y="105"/>
                  </a:cubicBezTo>
                  <a:cubicBezTo>
                    <a:pt x="8" y="101"/>
                    <a:pt x="12" y="97"/>
                    <a:pt x="19" y="97"/>
                  </a:cubicBezTo>
                  <a:cubicBezTo>
                    <a:pt x="30" y="97"/>
                    <a:pt x="42" y="112"/>
                    <a:pt x="53" y="120"/>
                  </a:cubicBezTo>
                  <a:cubicBezTo>
                    <a:pt x="68" y="78"/>
                    <a:pt x="116" y="64"/>
                    <a:pt x="124" y="19"/>
                  </a:cubicBezTo>
                  <a:lnTo>
                    <a:pt x="124" y="11"/>
                  </a:lnTo>
                  <a:lnTo>
                    <a:pt x="124" y="4"/>
                  </a:lnTo>
                  <a:cubicBezTo>
                    <a:pt x="109" y="4"/>
                    <a:pt x="97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3" name="Google Shape;8873;p6"/>
            <p:cNvSpPr/>
            <p:nvPr/>
          </p:nvSpPr>
          <p:spPr>
            <a:xfrm>
              <a:off x="-5417090" y="-2068101"/>
              <a:ext cx="5253" cy="5205"/>
            </a:xfrm>
            <a:custGeom>
              <a:avLst/>
              <a:gdLst/>
              <a:ahLst/>
              <a:cxnLst/>
              <a:rect l="l" t="t" r="r" b="b"/>
              <a:pathLst>
                <a:path w="110" h="109" extrusionOk="0">
                  <a:moveTo>
                    <a:pt x="57" y="0"/>
                  </a:moveTo>
                  <a:cubicBezTo>
                    <a:pt x="9" y="4"/>
                    <a:pt x="9" y="42"/>
                    <a:pt x="1" y="79"/>
                  </a:cubicBezTo>
                  <a:cubicBezTo>
                    <a:pt x="19" y="102"/>
                    <a:pt x="42" y="109"/>
                    <a:pt x="64" y="109"/>
                  </a:cubicBezTo>
                  <a:cubicBezTo>
                    <a:pt x="76" y="109"/>
                    <a:pt x="87" y="109"/>
                    <a:pt x="98" y="105"/>
                  </a:cubicBezTo>
                  <a:cubicBezTo>
                    <a:pt x="109" y="45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4" name="Google Shape;8874;p6"/>
            <p:cNvSpPr/>
            <p:nvPr/>
          </p:nvSpPr>
          <p:spPr>
            <a:xfrm>
              <a:off x="-5256937" y="-1997049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3" y="1"/>
                  </a:moveTo>
                  <a:cubicBezTo>
                    <a:pt x="0" y="1"/>
                    <a:pt x="33" y="41"/>
                    <a:pt x="26" y="53"/>
                  </a:cubicBezTo>
                  <a:cubicBezTo>
                    <a:pt x="49" y="53"/>
                    <a:pt x="64" y="41"/>
                    <a:pt x="71" y="19"/>
                  </a:cubicBezTo>
                  <a:cubicBezTo>
                    <a:pt x="64" y="11"/>
                    <a:pt x="60" y="8"/>
                    <a:pt x="52" y="4"/>
                  </a:cubicBezTo>
                  <a:lnTo>
                    <a:pt x="49" y="4"/>
                  </a:lnTo>
                  <a:cubicBezTo>
                    <a:pt x="41" y="1"/>
                    <a:pt x="38" y="1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5" name="Google Shape;8875;p6"/>
            <p:cNvSpPr/>
            <p:nvPr/>
          </p:nvSpPr>
          <p:spPr>
            <a:xfrm>
              <a:off x="-5224085" y="-1953357"/>
              <a:ext cx="2865" cy="2578"/>
            </a:xfrm>
            <a:custGeom>
              <a:avLst/>
              <a:gdLst/>
              <a:ahLst/>
              <a:cxnLst/>
              <a:rect l="l" t="t" r="r" b="b"/>
              <a:pathLst>
                <a:path w="60" h="54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0" y="31"/>
                    <a:pt x="26" y="38"/>
                    <a:pt x="41" y="50"/>
                  </a:cubicBezTo>
                  <a:lnTo>
                    <a:pt x="45" y="54"/>
                  </a:lnTo>
                  <a:cubicBezTo>
                    <a:pt x="59" y="50"/>
                    <a:pt x="59" y="35"/>
                    <a:pt x="59" y="23"/>
                  </a:cubicBezTo>
                  <a:cubicBezTo>
                    <a:pt x="49" y="12"/>
                    <a:pt x="37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6" name="Google Shape;8876;p6"/>
            <p:cNvSpPr/>
            <p:nvPr/>
          </p:nvSpPr>
          <p:spPr>
            <a:xfrm>
              <a:off x="-5220551" y="-1824289"/>
              <a:ext cx="4536" cy="2053"/>
            </a:xfrm>
            <a:custGeom>
              <a:avLst/>
              <a:gdLst/>
              <a:ahLst/>
              <a:cxnLst/>
              <a:rect l="l" t="t" r="r" b="b"/>
              <a:pathLst>
                <a:path w="95" h="43" extrusionOk="0">
                  <a:moveTo>
                    <a:pt x="20" y="1"/>
                  </a:moveTo>
                  <a:cubicBezTo>
                    <a:pt x="4" y="1"/>
                    <a:pt x="4" y="27"/>
                    <a:pt x="1" y="42"/>
                  </a:cubicBezTo>
                  <a:cubicBezTo>
                    <a:pt x="30" y="39"/>
                    <a:pt x="64" y="42"/>
                    <a:pt x="94" y="27"/>
                  </a:cubicBezTo>
                  <a:cubicBezTo>
                    <a:pt x="79" y="4"/>
                    <a:pt x="56" y="20"/>
                    <a:pt x="38" y="8"/>
                  </a:cubicBez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7" name="Google Shape;8877;p6"/>
            <p:cNvSpPr/>
            <p:nvPr/>
          </p:nvSpPr>
          <p:spPr>
            <a:xfrm>
              <a:off x="-5214105" y="-1826772"/>
              <a:ext cx="2674" cy="2197"/>
            </a:xfrm>
            <a:custGeom>
              <a:avLst/>
              <a:gdLst/>
              <a:ahLst/>
              <a:cxnLst/>
              <a:rect l="l" t="t" r="r" b="b"/>
              <a:pathLst>
                <a:path w="56" h="46" extrusionOk="0">
                  <a:moveTo>
                    <a:pt x="19" y="1"/>
                  </a:moveTo>
                  <a:cubicBezTo>
                    <a:pt x="16" y="1"/>
                    <a:pt x="7" y="1"/>
                    <a:pt x="0" y="4"/>
                  </a:cubicBezTo>
                  <a:cubicBezTo>
                    <a:pt x="19" y="23"/>
                    <a:pt x="23" y="46"/>
                    <a:pt x="49" y="46"/>
                  </a:cubicBezTo>
                  <a:lnTo>
                    <a:pt x="56" y="46"/>
                  </a:lnTo>
                  <a:cubicBezTo>
                    <a:pt x="52" y="23"/>
                    <a:pt x="49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8" name="Google Shape;8878;p6"/>
            <p:cNvSpPr/>
            <p:nvPr/>
          </p:nvSpPr>
          <p:spPr>
            <a:xfrm>
              <a:off x="-5449369" y="-1957225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86" y="0"/>
                  </a:moveTo>
                  <a:cubicBezTo>
                    <a:pt x="23" y="0"/>
                    <a:pt x="12" y="56"/>
                    <a:pt x="0" y="104"/>
                  </a:cubicBezTo>
                  <a:cubicBezTo>
                    <a:pt x="31" y="145"/>
                    <a:pt x="57" y="164"/>
                    <a:pt x="86" y="164"/>
                  </a:cubicBezTo>
                  <a:cubicBezTo>
                    <a:pt x="112" y="164"/>
                    <a:pt x="143" y="149"/>
                    <a:pt x="172" y="123"/>
                  </a:cubicBezTo>
                  <a:cubicBezTo>
                    <a:pt x="176" y="67"/>
                    <a:pt x="135" y="37"/>
                    <a:pt x="102" y="4"/>
                  </a:cubicBezTo>
                  <a:cubicBezTo>
                    <a:pt x="93" y="0"/>
                    <a:pt x="90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9" name="Google Shape;8879;p6"/>
            <p:cNvSpPr/>
            <p:nvPr/>
          </p:nvSpPr>
          <p:spPr>
            <a:xfrm>
              <a:off x="-5382233" y="-2109166"/>
              <a:ext cx="7879" cy="5396"/>
            </a:xfrm>
            <a:custGeom>
              <a:avLst/>
              <a:gdLst/>
              <a:ahLst/>
              <a:cxnLst/>
              <a:rect l="l" t="t" r="r" b="b"/>
              <a:pathLst>
                <a:path w="165" h="113" extrusionOk="0">
                  <a:moveTo>
                    <a:pt x="105" y="1"/>
                  </a:moveTo>
                  <a:cubicBezTo>
                    <a:pt x="90" y="1"/>
                    <a:pt x="74" y="12"/>
                    <a:pt x="60" y="20"/>
                  </a:cubicBezTo>
                  <a:cubicBezTo>
                    <a:pt x="64" y="42"/>
                    <a:pt x="56" y="61"/>
                    <a:pt x="33" y="72"/>
                  </a:cubicBezTo>
                  <a:cubicBezTo>
                    <a:pt x="30" y="72"/>
                    <a:pt x="26" y="68"/>
                    <a:pt x="22" y="68"/>
                  </a:cubicBezTo>
                  <a:cubicBezTo>
                    <a:pt x="19" y="65"/>
                    <a:pt x="15" y="65"/>
                    <a:pt x="15" y="65"/>
                  </a:cubicBezTo>
                  <a:cubicBezTo>
                    <a:pt x="11" y="65"/>
                    <a:pt x="7" y="65"/>
                    <a:pt x="7" y="68"/>
                  </a:cubicBezTo>
                  <a:cubicBezTo>
                    <a:pt x="0" y="83"/>
                    <a:pt x="15" y="91"/>
                    <a:pt x="19" y="101"/>
                  </a:cubicBezTo>
                  <a:cubicBezTo>
                    <a:pt x="33" y="109"/>
                    <a:pt x="48" y="113"/>
                    <a:pt x="60" y="113"/>
                  </a:cubicBezTo>
                  <a:cubicBezTo>
                    <a:pt x="86" y="113"/>
                    <a:pt x="105" y="98"/>
                    <a:pt x="127" y="75"/>
                  </a:cubicBezTo>
                  <a:cubicBezTo>
                    <a:pt x="164" y="34"/>
                    <a:pt x="109" y="27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0" name="Google Shape;8880;p6"/>
            <p:cNvSpPr/>
            <p:nvPr/>
          </p:nvSpPr>
          <p:spPr>
            <a:xfrm>
              <a:off x="-5380466" y="-2111123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19" y="1"/>
                  </a:moveTo>
                  <a:lnTo>
                    <a:pt x="19" y="1"/>
                  </a:lnTo>
                  <a:cubicBezTo>
                    <a:pt x="1" y="27"/>
                    <a:pt x="1" y="45"/>
                    <a:pt x="23" y="61"/>
                  </a:cubicBezTo>
                  <a:cubicBezTo>
                    <a:pt x="37" y="53"/>
                    <a:pt x="53" y="42"/>
                    <a:pt x="68" y="42"/>
                  </a:cubicBezTo>
                  <a:lnTo>
                    <a:pt x="72" y="42"/>
                  </a:lnTo>
                  <a:cubicBezTo>
                    <a:pt x="53" y="27"/>
                    <a:pt x="37" y="16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1" name="Google Shape;8881;p6"/>
            <p:cNvSpPr/>
            <p:nvPr/>
          </p:nvSpPr>
          <p:spPr>
            <a:xfrm>
              <a:off x="-5422772" y="-1983488"/>
              <a:ext cx="2722" cy="3247"/>
            </a:xfrm>
            <a:custGeom>
              <a:avLst/>
              <a:gdLst/>
              <a:ahLst/>
              <a:cxnLst/>
              <a:rect l="l" t="t" r="r" b="b"/>
              <a:pathLst>
                <a:path w="57" h="68" extrusionOk="0">
                  <a:moveTo>
                    <a:pt x="12" y="0"/>
                  </a:moveTo>
                  <a:cubicBezTo>
                    <a:pt x="0" y="0"/>
                    <a:pt x="0" y="12"/>
                    <a:pt x="0" y="19"/>
                  </a:cubicBezTo>
                  <a:lnTo>
                    <a:pt x="0" y="34"/>
                  </a:lnTo>
                  <a:cubicBezTo>
                    <a:pt x="4" y="49"/>
                    <a:pt x="16" y="60"/>
                    <a:pt x="34" y="67"/>
                  </a:cubicBezTo>
                  <a:lnTo>
                    <a:pt x="42" y="67"/>
                  </a:lnTo>
                  <a:cubicBezTo>
                    <a:pt x="57" y="67"/>
                    <a:pt x="57" y="53"/>
                    <a:pt x="57" y="45"/>
                  </a:cubicBezTo>
                  <a:cubicBezTo>
                    <a:pt x="52" y="19"/>
                    <a:pt x="38" y="4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2" name="Google Shape;8882;p6"/>
            <p:cNvSpPr/>
            <p:nvPr/>
          </p:nvSpPr>
          <p:spPr>
            <a:xfrm>
              <a:off x="-5247482" y="-2018441"/>
              <a:ext cx="3581" cy="1958"/>
            </a:xfrm>
            <a:custGeom>
              <a:avLst/>
              <a:gdLst/>
              <a:ahLst/>
              <a:cxnLst/>
              <a:rect l="l" t="t" r="r" b="b"/>
              <a:pathLst>
                <a:path w="75" h="41" extrusionOk="0">
                  <a:moveTo>
                    <a:pt x="26" y="0"/>
                  </a:moveTo>
                  <a:cubicBezTo>
                    <a:pt x="19" y="0"/>
                    <a:pt x="11" y="4"/>
                    <a:pt x="4" y="7"/>
                  </a:cubicBezTo>
                  <a:cubicBezTo>
                    <a:pt x="0" y="7"/>
                    <a:pt x="0" y="23"/>
                    <a:pt x="0" y="26"/>
                  </a:cubicBezTo>
                  <a:cubicBezTo>
                    <a:pt x="11" y="37"/>
                    <a:pt x="19" y="40"/>
                    <a:pt x="30" y="40"/>
                  </a:cubicBezTo>
                  <a:cubicBezTo>
                    <a:pt x="45" y="40"/>
                    <a:pt x="60" y="30"/>
                    <a:pt x="75" y="23"/>
                  </a:cubicBezTo>
                  <a:lnTo>
                    <a:pt x="75" y="18"/>
                  </a:lnTo>
                  <a:cubicBezTo>
                    <a:pt x="60" y="7"/>
                    <a:pt x="45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3" name="Google Shape;8883;p6"/>
            <p:cNvSpPr/>
            <p:nvPr/>
          </p:nvSpPr>
          <p:spPr>
            <a:xfrm>
              <a:off x="-5456484" y="-1896774"/>
              <a:ext cx="8595" cy="6303"/>
            </a:xfrm>
            <a:custGeom>
              <a:avLst/>
              <a:gdLst/>
              <a:ahLst/>
              <a:cxnLst/>
              <a:rect l="l" t="t" r="r" b="b"/>
              <a:pathLst>
                <a:path w="180" h="132" extrusionOk="0">
                  <a:moveTo>
                    <a:pt x="142" y="1"/>
                  </a:moveTo>
                  <a:cubicBezTo>
                    <a:pt x="90" y="4"/>
                    <a:pt x="30" y="1"/>
                    <a:pt x="0" y="61"/>
                  </a:cubicBezTo>
                  <a:cubicBezTo>
                    <a:pt x="0" y="65"/>
                    <a:pt x="4" y="72"/>
                    <a:pt x="4" y="76"/>
                  </a:cubicBezTo>
                  <a:cubicBezTo>
                    <a:pt x="26" y="72"/>
                    <a:pt x="49" y="65"/>
                    <a:pt x="78" y="57"/>
                  </a:cubicBezTo>
                  <a:lnTo>
                    <a:pt x="78" y="57"/>
                  </a:lnTo>
                  <a:cubicBezTo>
                    <a:pt x="63" y="102"/>
                    <a:pt x="85" y="121"/>
                    <a:pt x="120" y="132"/>
                  </a:cubicBezTo>
                  <a:lnTo>
                    <a:pt x="135" y="132"/>
                  </a:lnTo>
                  <a:cubicBezTo>
                    <a:pt x="123" y="109"/>
                    <a:pt x="112" y="91"/>
                    <a:pt x="108" y="68"/>
                  </a:cubicBezTo>
                  <a:lnTo>
                    <a:pt x="108" y="57"/>
                  </a:lnTo>
                  <a:lnTo>
                    <a:pt x="116" y="57"/>
                  </a:lnTo>
                  <a:cubicBezTo>
                    <a:pt x="123" y="57"/>
                    <a:pt x="130" y="57"/>
                    <a:pt x="138" y="61"/>
                  </a:cubicBezTo>
                  <a:cubicBezTo>
                    <a:pt x="149" y="65"/>
                    <a:pt x="157" y="65"/>
                    <a:pt x="164" y="65"/>
                  </a:cubicBezTo>
                  <a:cubicBezTo>
                    <a:pt x="168" y="65"/>
                    <a:pt x="175" y="65"/>
                    <a:pt x="180" y="61"/>
                  </a:cubicBezTo>
                  <a:cubicBezTo>
                    <a:pt x="180" y="35"/>
                    <a:pt x="172" y="13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4" name="Google Shape;8884;p6"/>
            <p:cNvSpPr/>
            <p:nvPr/>
          </p:nvSpPr>
          <p:spPr>
            <a:xfrm>
              <a:off x="-5457582" y="-1898731"/>
              <a:ext cx="7879" cy="4918"/>
            </a:xfrm>
            <a:custGeom>
              <a:avLst/>
              <a:gdLst/>
              <a:ahLst/>
              <a:cxnLst/>
              <a:rect l="l" t="t" r="r" b="b"/>
              <a:pathLst>
                <a:path w="165" h="103" extrusionOk="0">
                  <a:moveTo>
                    <a:pt x="64" y="1"/>
                  </a:moveTo>
                  <a:cubicBezTo>
                    <a:pt x="46" y="1"/>
                    <a:pt x="27" y="9"/>
                    <a:pt x="4" y="38"/>
                  </a:cubicBezTo>
                  <a:cubicBezTo>
                    <a:pt x="8" y="61"/>
                    <a:pt x="1" y="87"/>
                    <a:pt x="23" y="102"/>
                  </a:cubicBezTo>
                  <a:cubicBezTo>
                    <a:pt x="53" y="42"/>
                    <a:pt x="113" y="45"/>
                    <a:pt x="165" y="42"/>
                  </a:cubicBezTo>
                  <a:cubicBezTo>
                    <a:pt x="131" y="31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5" name="Google Shape;8885;p6"/>
            <p:cNvSpPr/>
            <p:nvPr/>
          </p:nvSpPr>
          <p:spPr>
            <a:xfrm>
              <a:off x="-5456341" y="-1894052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75" y="0"/>
                  </a:moveTo>
                  <a:cubicBezTo>
                    <a:pt x="46" y="8"/>
                    <a:pt x="23" y="15"/>
                    <a:pt x="1" y="19"/>
                  </a:cubicBezTo>
                  <a:cubicBezTo>
                    <a:pt x="27" y="49"/>
                    <a:pt x="49" y="78"/>
                    <a:pt x="87" y="78"/>
                  </a:cubicBezTo>
                  <a:cubicBezTo>
                    <a:pt x="98" y="78"/>
                    <a:pt x="105" y="78"/>
                    <a:pt x="117" y="75"/>
                  </a:cubicBezTo>
                  <a:cubicBezTo>
                    <a:pt x="82" y="64"/>
                    <a:pt x="60" y="45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6" name="Google Shape;8886;p6"/>
            <p:cNvSpPr/>
            <p:nvPr/>
          </p:nvSpPr>
          <p:spPr>
            <a:xfrm>
              <a:off x="-5451375" y="-1894052"/>
              <a:ext cx="3677" cy="3581"/>
            </a:xfrm>
            <a:custGeom>
              <a:avLst/>
              <a:gdLst/>
              <a:ahLst/>
              <a:cxnLst/>
              <a:rect l="l" t="t" r="r" b="b"/>
              <a:pathLst>
                <a:path w="77" h="75" extrusionOk="0">
                  <a:moveTo>
                    <a:pt x="1" y="0"/>
                  </a:moveTo>
                  <a:lnTo>
                    <a:pt x="1" y="11"/>
                  </a:lnTo>
                  <a:cubicBezTo>
                    <a:pt x="5" y="34"/>
                    <a:pt x="16" y="52"/>
                    <a:pt x="28" y="75"/>
                  </a:cubicBezTo>
                  <a:cubicBezTo>
                    <a:pt x="76" y="71"/>
                    <a:pt x="73" y="37"/>
                    <a:pt x="73" y="4"/>
                  </a:cubicBezTo>
                  <a:lnTo>
                    <a:pt x="73" y="4"/>
                  </a:lnTo>
                  <a:cubicBezTo>
                    <a:pt x="68" y="8"/>
                    <a:pt x="61" y="8"/>
                    <a:pt x="57" y="8"/>
                  </a:cubicBezTo>
                  <a:cubicBezTo>
                    <a:pt x="50" y="8"/>
                    <a:pt x="42" y="8"/>
                    <a:pt x="31" y="4"/>
                  </a:cubicBezTo>
                  <a:cubicBezTo>
                    <a:pt x="23" y="0"/>
                    <a:pt x="16" y="0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7" name="Google Shape;8887;p6"/>
            <p:cNvSpPr/>
            <p:nvPr/>
          </p:nvSpPr>
          <p:spPr>
            <a:xfrm>
              <a:off x="-5261568" y="-2013331"/>
              <a:ext cx="8786" cy="7783"/>
            </a:xfrm>
            <a:custGeom>
              <a:avLst/>
              <a:gdLst/>
              <a:ahLst/>
              <a:cxnLst/>
              <a:rect l="l" t="t" r="r" b="b"/>
              <a:pathLst>
                <a:path w="184" h="163" extrusionOk="0">
                  <a:moveTo>
                    <a:pt x="71" y="1"/>
                  </a:moveTo>
                  <a:cubicBezTo>
                    <a:pt x="56" y="1"/>
                    <a:pt x="49" y="9"/>
                    <a:pt x="37" y="20"/>
                  </a:cubicBezTo>
                  <a:cubicBezTo>
                    <a:pt x="26" y="28"/>
                    <a:pt x="15" y="38"/>
                    <a:pt x="4" y="38"/>
                  </a:cubicBezTo>
                  <a:lnTo>
                    <a:pt x="0" y="38"/>
                  </a:lnTo>
                  <a:lnTo>
                    <a:pt x="0" y="54"/>
                  </a:lnTo>
                  <a:lnTo>
                    <a:pt x="18" y="54"/>
                  </a:lnTo>
                  <a:cubicBezTo>
                    <a:pt x="23" y="50"/>
                    <a:pt x="30" y="50"/>
                    <a:pt x="33" y="50"/>
                  </a:cubicBezTo>
                  <a:cubicBezTo>
                    <a:pt x="41" y="50"/>
                    <a:pt x="45" y="50"/>
                    <a:pt x="52" y="54"/>
                  </a:cubicBezTo>
                  <a:cubicBezTo>
                    <a:pt x="71" y="83"/>
                    <a:pt x="0" y="128"/>
                    <a:pt x="71" y="143"/>
                  </a:cubicBezTo>
                  <a:cubicBezTo>
                    <a:pt x="86" y="132"/>
                    <a:pt x="94" y="128"/>
                    <a:pt x="97" y="128"/>
                  </a:cubicBezTo>
                  <a:cubicBezTo>
                    <a:pt x="104" y="128"/>
                    <a:pt x="104" y="135"/>
                    <a:pt x="112" y="151"/>
                  </a:cubicBezTo>
                  <a:cubicBezTo>
                    <a:pt x="116" y="158"/>
                    <a:pt x="123" y="162"/>
                    <a:pt x="127" y="162"/>
                  </a:cubicBezTo>
                  <a:cubicBezTo>
                    <a:pt x="130" y="162"/>
                    <a:pt x="135" y="162"/>
                    <a:pt x="138" y="158"/>
                  </a:cubicBezTo>
                  <a:cubicBezTo>
                    <a:pt x="149" y="147"/>
                    <a:pt x="157" y="132"/>
                    <a:pt x="164" y="121"/>
                  </a:cubicBezTo>
                  <a:cubicBezTo>
                    <a:pt x="127" y="99"/>
                    <a:pt x="183" y="68"/>
                    <a:pt x="157" y="46"/>
                  </a:cubicBezTo>
                  <a:lnTo>
                    <a:pt x="157" y="46"/>
                  </a:lnTo>
                  <a:cubicBezTo>
                    <a:pt x="149" y="54"/>
                    <a:pt x="138" y="61"/>
                    <a:pt x="123" y="76"/>
                  </a:cubicBezTo>
                  <a:cubicBezTo>
                    <a:pt x="123" y="38"/>
                    <a:pt x="101" y="20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8" name="Google Shape;8888;p6"/>
            <p:cNvSpPr/>
            <p:nvPr/>
          </p:nvSpPr>
          <p:spPr>
            <a:xfrm>
              <a:off x="-5264099" y="-2010944"/>
              <a:ext cx="5969" cy="5730"/>
            </a:xfrm>
            <a:custGeom>
              <a:avLst/>
              <a:gdLst/>
              <a:ahLst/>
              <a:cxnLst/>
              <a:rect l="l" t="t" r="r" b="b"/>
              <a:pathLst>
                <a:path w="125" h="120" extrusionOk="0">
                  <a:moveTo>
                    <a:pt x="86" y="0"/>
                  </a:moveTo>
                  <a:cubicBezTo>
                    <a:pt x="83" y="0"/>
                    <a:pt x="76" y="0"/>
                    <a:pt x="71" y="4"/>
                  </a:cubicBezTo>
                  <a:lnTo>
                    <a:pt x="53" y="4"/>
                  </a:lnTo>
                  <a:cubicBezTo>
                    <a:pt x="31" y="26"/>
                    <a:pt x="0" y="45"/>
                    <a:pt x="12" y="85"/>
                  </a:cubicBezTo>
                  <a:cubicBezTo>
                    <a:pt x="12" y="82"/>
                    <a:pt x="16" y="82"/>
                    <a:pt x="16" y="82"/>
                  </a:cubicBezTo>
                  <a:cubicBezTo>
                    <a:pt x="23" y="71"/>
                    <a:pt x="26" y="67"/>
                    <a:pt x="31" y="67"/>
                  </a:cubicBezTo>
                  <a:cubicBezTo>
                    <a:pt x="45" y="67"/>
                    <a:pt x="49" y="97"/>
                    <a:pt x="60" y="97"/>
                  </a:cubicBezTo>
                  <a:cubicBezTo>
                    <a:pt x="64" y="93"/>
                    <a:pt x="68" y="90"/>
                    <a:pt x="71" y="90"/>
                  </a:cubicBezTo>
                  <a:cubicBezTo>
                    <a:pt x="76" y="90"/>
                    <a:pt x="76" y="101"/>
                    <a:pt x="79" y="104"/>
                  </a:cubicBezTo>
                  <a:cubicBezTo>
                    <a:pt x="90" y="116"/>
                    <a:pt x="98" y="119"/>
                    <a:pt x="102" y="119"/>
                  </a:cubicBezTo>
                  <a:cubicBezTo>
                    <a:pt x="112" y="119"/>
                    <a:pt x="121" y="108"/>
                    <a:pt x="124" y="93"/>
                  </a:cubicBezTo>
                  <a:cubicBezTo>
                    <a:pt x="53" y="78"/>
                    <a:pt x="124" y="33"/>
                    <a:pt x="105" y="4"/>
                  </a:cubicBezTo>
                  <a:cubicBezTo>
                    <a:pt x="98" y="0"/>
                    <a:pt x="94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9" name="Google Shape;8889;p6"/>
            <p:cNvSpPr/>
            <p:nvPr/>
          </p:nvSpPr>
          <p:spPr>
            <a:xfrm>
              <a:off x="-5127200" y="-1700378"/>
              <a:ext cx="6160" cy="8213"/>
            </a:xfrm>
            <a:custGeom>
              <a:avLst/>
              <a:gdLst/>
              <a:ahLst/>
              <a:cxnLst/>
              <a:rect l="l" t="t" r="r" b="b"/>
              <a:pathLst>
                <a:path w="129" h="172" extrusionOk="0">
                  <a:moveTo>
                    <a:pt x="42" y="0"/>
                  </a:moveTo>
                  <a:cubicBezTo>
                    <a:pt x="16" y="18"/>
                    <a:pt x="1" y="41"/>
                    <a:pt x="35" y="68"/>
                  </a:cubicBezTo>
                  <a:cubicBezTo>
                    <a:pt x="57" y="82"/>
                    <a:pt x="80" y="113"/>
                    <a:pt x="72" y="123"/>
                  </a:cubicBezTo>
                  <a:cubicBezTo>
                    <a:pt x="42" y="172"/>
                    <a:pt x="87" y="157"/>
                    <a:pt x="106" y="172"/>
                  </a:cubicBezTo>
                  <a:cubicBezTo>
                    <a:pt x="124" y="123"/>
                    <a:pt x="128" y="82"/>
                    <a:pt x="72" y="52"/>
                  </a:cubicBezTo>
                  <a:cubicBezTo>
                    <a:pt x="53" y="45"/>
                    <a:pt x="45" y="23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0" name="Google Shape;8890;p6"/>
            <p:cNvSpPr/>
            <p:nvPr/>
          </p:nvSpPr>
          <p:spPr>
            <a:xfrm>
              <a:off x="-5311419" y="-1924230"/>
              <a:ext cx="5587" cy="3629"/>
            </a:xfrm>
            <a:custGeom>
              <a:avLst/>
              <a:gdLst/>
              <a:ahLst/>
              <a:cxnLst/>
              <a:rect l="l" t="t" r="r" b="b"/>
              <a:pathLst>
                <a:path w="117" h="76" extrusionOk="0">
                  <a:moveTo>
                    <a:pt x="68" y="1"/>
                  </a:moveTo>
                  <a:cubicBezTo>
                    <a:pt x="65" y="1"/>
                    <a:pt x="61" y="4"/>
                    <a:pt x="53" y="8"/>
                  </a:cubicBezTo>
                  <a:cubicBezTo>
                    <a:pt x="42" y="12"/>
                    <a:pt x="30" y="15"/>
                    <a:pt x="23" y="19"/>
                  </a:cubicBezTo>
                  <a:cubicBezTo>
                    <a:pt x="1" y="60"/>
                    <a:pt x="46" y="46"/>
                    <a:pt x="57" y="56"/>
                  </a:cubicBezTo>
                  <a:cubicBezTo>
                    <a:pt x="68" y="64"/>
                    <a:pt x="75" y="75"/>
                    <a:pt x="87" y="75"/>
                  </a:cubicBezTo>
                  <a:cubicBezTo>
                    <a:pt x="94" y="75"/>
                    <a:pt x="98" y="72"/>
                    <a:pt x="106" y="64"/>
                  </a:cubicBezTo>
                  <a:cubicBezTo>
                    <a:pt x="117" y="53"/>
                    <a:pt x="109" y="46"/>
                    <a:pt x="98" y="41"/>
                  </a:cubicBezTo>
                  <a:cubicBezTo>
                    <a:pt x="83" y="34"/>
                    <a:pt x="87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1" name="Google Shape;8891;p6"/>
            <p:cNvSpPr/>
            <p:nvPr/>
          </p:nvSpPr>
          <p:spPr>
            <a:xfrm>
              <a:off x="-5336536" y="-1900880"/>
              <a:ext cx="2674" cy="3104"/>
            </a:xfrm>
            <a:custGeom>
              <a:avLst/>
              <a:gdLst/>
              <a:ahLst/>
              <a:cxnLst/>
              <a:rect l="l" t="t" r="r" b="b"/>
              <a:pathLst>
                <a:path w="56" h="65" extrusionOk="0">
                  <a:moveTo>
                    <a:pt x="37" y="1"/>
                  </a:moveTo>
                  <a:cubicBezTo>
                    <a:pt x="15" y="1"/>
                    <a:pt x="4" y="12"/>
                    <a:pt x="0" y="31"/>
                  </a:cubicBezTo>
                  <a:lnTo>
                    <a:pt x="0" y="64"/>
                  </a:lnTo>
                  <a:cubicBezTo>
                    <a:pt x="11" y="57"/>
                    <a:pt x="18" y="54"/>
                    <a:pt x="26" y="46"/>
                  </a:cubicBezTo>
                  <a:cubicBezTo>
                    <a:pt x="41" y="38"/>
                    <a:pt x="56" y="31"/>
                    <a:pt x="56" y="12"/>
                  </a:cubicBezTo>
                  <a:cubicBezTo>
                    <a:pt x="56" y="5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2" name="Google Shape;8892;p6"/>
            <p:cNvSpPr/>
            <p:nvPr/>
          </p:nvSpPr>
          <p:spPr>
            <a:xfrm>
              <a:off x="-5402765" y="-1858526"/>
              <a:ext cx="6064" cy="4154"/>
            </a:xfrm>
            <a:custGeom>
              <a:avLst/>
              <a:gdLst/>
              <a:ahLst/>
              <a:cxnLst/>
              <a:rect l="l" t="t" r="r" b="b"/>
              <a:pathLst>
                <a:path w="12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56" y="26"/>
                    <a:pt x="0" y="41"/>
                    <a:pt x="30" y="75"/>
                  </a:cubicBezTo>
                  <a:cubicBezTo>
                    <a:pt x="42" y="83"/>
                    <a:pt x="52" y="86"/>
                    <a:pt x="64" y="86"/>
                  </a:cubicBezTo>
                  <a:cubicBezTo>
                    <a:pt x="71" y="86"/>
                    <a:pt x="75" y="86"/>
                    <a:pt x="82" y="83"/>
                  </a:cubicBezTo>
                  <a:lnTo>
                    <a:pt x="101" y="83"/>
                  </a:lnTo>
                  <a:cubicBezTo>
                    <a:pt x="109" y="83"/>
                    <a:pt x="120" y="83"/>
                    <a:pt x="127" y="86"/>
                  </a:cubicBezTo>
                  <a:cubicBezTo>
                    <a:pt x="104" y="64"/>
                    <a:pt x="94" y="52"/>
                    <a:pt x="86" y="41"/>
                  </a:cubicBezTo>
                  <a:cubicBezTo>
                    <a:pt x="82" y="19"/>
                    <a:pt x="71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3" name="Google Shape;8893;p6"/>
            <p:cNvSpPr/>
            <p:nvPr/>
          </p:nvSpPr>
          <p:spPr>
            <a:xfrm>
              <a:off x="-5429028" y="-1857141"/>
              <a:ext cx="8261" cy="6494"/>
            </a:xfrm>
            <a:custGeom>
              <a:avLst/>
              <a:gdLst/>
              <a:ahLst/>
              <a:cxnLst/>
              <a:rect l="l" t="t" r="r" b="b"/>
              <a:pathLst>
                <a:path w="173" h="136" extrusionOk="0">
                  <a:moveTo>
                    <a:pt x="138" y="1"/>
                  </a:moveTo>
                  <a:cubicBezTo>
                    <a:pt x="128" y="1"/>
                    <a:pt x="116" y="4"/>
                    <a:pt x="109" y="9"/>
                  </a:cubicBezTo>
                  <a:cubicBezTo>
                    <a:pt x="0" y="46"/>
                    <a:pt x="0" y="61"/>
                    <a:pt x="86" y="135"/>
                  </a:cubicBezTo>
                  <a:cubicBezTo>
                    <a:pt x="102" y="125"/>
                    <a:pt x="105" y="99"/>
                    <a:pt x="128" y="99"/>
                  </a:cubicBezTo>
                  <a:lnTo>
                    <a:pt x="131" y="99"/>
                  </a:lnTo>
                  <a:cubicBezTo>
                    <a:pt x="102" y="49"/>
                    <a:pt x="161" y="46"/>
                    <a:pt x="173" y="16"/>
                  </a:cubicBezTo>
                  <a:cubicBezTo>
                    <a:pt x="165" y="4"/>
                    <a:pt x="154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4" name="Google Shape;8894;p6"/>
            <p:cNvSpPr/>
            <p:nvPr/>
          </p:nvSpPr>
          <p:spPr>
            <a:xfrm>
              <a:off x="-5424921" y="-1852462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42" y="1"/>
                  </a:moveTo>
                  <a:cubicBezTo>
                    <a:pt x="19" y="1"/>
                    <a:pt x="16" y="27"/>
                    <a:pt x="0" y="37"/>
                  </a:cubicBezTo>
                  <a:lnTo>
                    <a:pt x="0" y="53"/>
                  </a:lnTo>
                  <a:cubicBezTo>
                    <a:pt x="8" y="63"/>
                    <a:pt x="12" y="75"/>
                    <a:pt x="19" y="82"/>
                  </a:cubicBezTo>
                  <a:cubicBezTo>
                    <a:pt x="68" y="60"/>
                    <a:pt x="75" y="34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5" name="Google Shape;8895;p6"/>
            <p:cNvSpPr/>
            <p:nvPr/>
          </p:nvSpPr>
          <p:spPr>
            <a:xfrm>
              <a:off x="-5388488" y="-1885314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52" y="0"/>
                  </a:moveTo>
                  <a:cubicBezTo>
                    <a:pt x="45" y="0"/>
                    <a:pt x="34" y="8"/>
                    <a:pt x="26" y="11"/>
                  </a:cubicBezTo>
                  <a:cubicBezTo>
                    <a:pt x="26" y="26"/>
                    <a:pt x="0" y="45"/>
                    <a:pt x="30" y="61"/>
                  </a:cubicBezTo>
                  <a:cubicBezTo>
                    <a:pt x="41" y="61"/>
                    <a:pt x="48" y="68"/>
                    <a:pt x="60" y="68"/>
                  </a:cubicBezTo>
                  <a:cubicBezTo>
                    <a:pt x="64" y="68"/>
                    <a:pt x="67" y="68"/>
                    <a:pt x="71" y="61"/>
                  </a:cubicBezTo>
                  <a:cubicBezTo>
                    <a:pt x="83" y="49"/>
                    <a:pt x="79" y="30"/>
                    <a:pt x="71" y="19"/>
                  </a:cubicBezTo>
                  <a:cubicBezTo>
                    <a:pt x="64" y="8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6" name="Google Shape;8896;p6"/>
            <p:cNvSpPr/>
            <p:nvPr/>
          </p:nvSpPr>
          <p:spPr>
            <a:xfrm>
              <a:off x="-5418141" y="-209932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6"/>
                    <a:pt x="0" y="42"/>
                    <a:pt x="5" y="68"/>
                  </a:cubicBezTo>
                  <a:lnTo>
                    <a:pt x="8" y="68"/>
                  </a:lnTo>
                  <a:cubicBezTo>
                    <a:pt x="72" y="68"/>
                    <a:pt x="34" y="26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7" name="Google Shape;8897;p6"/>
            <p:cNvSpPr/>
            <p:nvPr/>
          </p:nvSpPr>
          <p:spPr>
            <a:xfrm>
              <a:off x="-5417950" y="-2101669"/>
              <a:ext cx="2865" cy="2388"/>
            </a:xfrm>
            <a:custGeom>
              <a:avLst/>
              <a:gdLst/>
              <a:ahLst/>
              <a:cxnLst/>
              <a:rect l="l" t="t" r="r" b="b"/>
              <a:pathLst>
                <a:path w="60" h="50" extrusionOk="0">
                  <a:moveTo>
                    <a:pt x="49" y="1"/>
                  </a:moveTo>
                  <a:cubicBezTo>
                    <a:pt x="19" y="1"/>
                    <a:pt x="1" y="12"/>
                    <a:pt x="27" y="49"/>
                  </a:cubicBezTo>
                  <a:cubicBezTo>
                    <a:pt x="46" y="38"/>
                    <a:pt x="60" y="30"/>
                    <a:pt x="60" y="4"/>
                  </a:cubicBezTo>
                  <a:cubicBezTo>
                    <a:pt x="56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8" name="Google Shape;8898;p6"/>
            <p:cNvSpPr/>
            <p:nvPr/>
          </p:nvSpPr>
          <p:spPr>
            <a:xfrm>
              <a:off x="-5286924" y="-2106492"/>
              <a:ext cx="3581" cy="3247"/>
            </a:xfrm>
            <a:custGeom>
              <a:avLst/>
              <a:gdLst/>
              <a:ahLst/>
              <a:cxnLst/>
              <a:rect l="l" t="t" r="r" b="b"/>
              <a:pathLst>
                <a:path w="75" h="68" extrusionOk="0">
                  <a:moveTo>
                    <a:pt x="49" y="0"/>
                  </a:moveTo>
                  <a:cubicBezTo>
                    <a:pt x="30" y="0"/>
                    <a:pt x="19" y="16"/>
                    <a:pt x="11" y="27"/>
                  </a:cubicBezTo>
                  <a:cubicBezTo>
                    <a:pt x="0" y="45"/>
                    <a:pt x="30" y="57"/>
                    <a:pt x="49" y="68"/>
                  </a:cubicBezTo>
                  <a:cubicBezTo>
                    <a:pt x="67" y="53"/>
                    <a:pt x="67" y="35"/>
                    <a:pt x="75" y="16"/>
                  </a:cubicBezTo>
                  <a:cubicBezTo>
                    <a:pt x="67" y="5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9" name="Google Shape;8899;p6"/>
            <p:cNvSpPr/>
            <p:nvPr/>
          </p:nvSpPr>
          <p:spPr>
            <a:xfrm>
              <a:off x="-5293513" y="-2103292"/>
              <a:ext cx="2340" cy="2913"/>
            </a:xfrm>
            <a:custGeom>
              <a:avLst/>
              <a:gdLst/>
              <a:ahLst/>
              <a:cxnLst/>
              <a:rect l="l" t="t" r="r" b="b"/>
              <a:pathLst>
                <a:path w="49" h="61" extrusionOk="0">
                  <a:moveTo>
                    <a:pt x="33" y="1"/>
                  </a:moveTo>
                  <a:cubicBezTo>
                    <a:pt x="33" y="20"/>
                    <a:pt x="0" y="38"/>
                    <a:pt x="30" y="61"/>
                  </a:cubicBezTo>
                  <a:lnTo>
                    <a:pt x="45" y="61"/>
                  </a:lnTo>
                  <a:cubicBezTo>
                    <a:pt x="45" y="42"/>
                    <a:pt x="48" y="20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0" name="Google Shape;8900;p6"/>
            <p:cNvSpPr/>
            <p:nvPr/>
          </p:nvSpPr>
          <p:spPr>
            <a:xfrm>
              <a:off x="-5357259" y="-1993658"/>
              <a:ext cx="3629" cy="3104"/>
            </a:xfrm>
            <a:custGeom>
              <a:avLst/>
              <a:gdLst/>
              <a:ahLst/>
              <a:cxnLst/>
              <a:rect l="l" t="t" r="r" b="b"/>
              <a:pathLst>
                <a:path w="76" h="65" extrusionOk="0">
                  <a:moveTo>
                    <a:pt x="26" y="1"/>
                  </a:moveTo>
                  <a:cubicBezTo>
                    <a:pt x="0" y="19"/>
                    <a:pt x="15" y="42"/>
                    <a:pt x="15" y="64"/>
                  </a:cubicBezTo>
                  <a:cubicBezTo>
                    <a:pt x="26" y="60"/>
                    <a:pt x="38" y="53"/>
                    <a:pt x="48" y="45"/>
                  </a:cubicBezTo>
                  <a:cubicBezTo>
                    <a:pt x="60" y="37"/>
                    <a:pt x="75" y="27"/>
                    <a:pt x="67" y="8"/>
                  </a:cubicBezTo>
                  <a:cubicBezTo>
                    <a:pt x="64" y="1"/>
                    <a:pt x="57" y="1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901" name="Google Shape;8901;p6"/>
          <p:cNvGrpSpPr/>
          <p:nvPr/>
        </p:nvGrpSpPr>
        <p:grpSpPr>
          <a:xfrm>
            <a:off x="8135382" y="535004"/>
            <a:ext cx="1897990" cy="1953790"/>
            <a:chOff x="-4202044" y="-3668299"/>
            <a:chExt cx="576581" cy="593532"/>
          </a:xfrm>
        </p:grpSpPr>
        <p:sp>
          <p:nvSpPr>
            <p:cNvPr id="8902" name="Google Shape;8902;p6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3" name="Google Shape;8903;p6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4" name="Google Shape;8904;p6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5" name="Google Shape;8905;p6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6" name="Google Shape;8906;p6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7" name="Google Shape;8907;p6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8" name="Google Shape;8908;p6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9" name="Google Shape;8909;p6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0" name="Google Shape;8910;p6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1" name="Google Shape;8911;p6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2" name="Google Shape;8912;p6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3" name="Google Shape;8913;p6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4" name="Google Shape;8914;p6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5" name="Google Shape;8915;p6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6" name="Google Shape;8916;p6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7" name="Google Shape;8917;p6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8" name="Google Shape;8918;p6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9" name="Google Shape;8919;p6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0" name="Google Shape;8920;p6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1" name="Google Shape;8921;p6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2" name="Google Shape;8922;p6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3" name="Google Shape;8923;p6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4" name="Google Shape;8924;p6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5" name="Google Shape;8925;p6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6" name="Google Shape;8926;p6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7" name="Google Shape;8927;p6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8" name="Google Shape;8928;p6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9" name="Google Shape;8929;p6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0" name="Google Shape;8930;p6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1" name="Google Shape;8931;p6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2" name="Google Shape;8932;p6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3" name="Google Shape;8933;p6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4" name="Google Shape;8934;p6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5" name="Google Shape;8935;p6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6" name="Google Shape;8936;p6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7" name="Google Shape;8937;p6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8" name="Google Shape;8938;p6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9" name="Google Shape;8939;p6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0" name="Google Shape;8940;p6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1" name="Google Shape;8941;p6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2" name="Google Shape;8942;p6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3" name="Google Shape;8943;p6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4" name="Google Shape;8944;p6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5" name="Google Shape;8945;p6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6" name="Google Shape;8946;p6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7" name="Google Shape;8947;p6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8" name="Google Shape;8948;p6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9" name="Google Shape;8949;p6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0" name="Google Shape;8950;p6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1" name="Google Shape;8951;p6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2" name="Google Shape;8952;p6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3" name="Google Shape;8953;p6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4" name="Google Shape;8954;p6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5" name="Google Shape;8955;p6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6" name="Google Shape;8956;p6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7" name="Google Shape;8957;p6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8" name="Google Shape;8958;p6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9" name="Google Shape;8959;p6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0" name="Google Shape;8960;p6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1" name="Google Shape;8961;p6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2" name="Google Shape;8962;p6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3" name="Google Shape;8963;p6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4" name="Google Shape;8964;p6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5" name="Google Shape;8965;p6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6" name="Google Shape;8966;p6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7" name="Google Shape;8967;p6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8" name="Google Shape;8968;p6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9" name="Google Shape;8969;p6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0" name="Google Shape;8970;p6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1" name="Google Shape;8971;p6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2" name="Google Shape;8972;p6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3" name="Google Shape;8973;p6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4" name="Google Shape;8974;p6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5" name="Google Shape;8975;p6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6" name="Google Shape;8976;p6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7" name="Google Shape;8977;p6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8" name="Google Shape;8978;p6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9" name="Google Shape;8979;p6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0" name="Google Shape;8980;p6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1" name="Google Shape;8981;p6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2" name="Google Shape;8982;p6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3" name="Google Shape;8983;p6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4" name="Google Shape;8984;p6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5" name="Google Shape;8985;p6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6" name="Google Shape;8986;p6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7" name="Google Shape;8987;p6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8" name="Google Shape;8988;p6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9" name="Google Shape;8989;p6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0" name="Google Shape;8990;p6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1" name="Google Shape;8991;p6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2" name="Google Shape;8992;p6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3" name="Google Shape;8993;p6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4" name="Google Shape;8994;p6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5" name="Google Shape;8995;p6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6" name="Google Shape;8996;p6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7" name="Google Shape;8997;p6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8" name="Google Shape;8998;p6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9" name="Google Shape;8999;p6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0" name="Google Shape;9000;p6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1" name="Google Shape;9001;p6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2" name="Google Shape;9002;p6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3" name="Google Shape;9003;p6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4" name="Google Shape;9004;p6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5" name="Google Shape;9005;p6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6" name="Google Shape;9006;p6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7" name="Google Shape;9007;p6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8" name="Google Shape;9008;p6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9" name="Google Shape;9009;p6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0" name="Google Shape;9010;p6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1" name="Google Shape;9011;p6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2" name="Google Shape;9012;p6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3" name="Google Shape;9013;p6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4" name="Google Shape;9014;p6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5" name="Google Shape;9015;p6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6" name="Google Shape;9016;p6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7" name="Google Shape;9017;p6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8" name="Google Shape;9018;p6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9" name="Google Shape;9019;p6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0" name="Google Shape;9020;p6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1" name="Google Shape;9021;p6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2" name="Google Shape;9022;p6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3" name="Google Shape;9023;p6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4" name="Google Shape;9024;p6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5" name="Google Shape;9025;p6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6" name="Google Shape;9026;p6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7" name="Google Shape;9027;p6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8" name="Google Shape;9028;p6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9" name="Google Shape;9029;p6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0" name="Google Shape;9030;p6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1" name="Google Shape;9031;p6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2" name="Google Shape;9032;p6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3" name="Google Shape;9033;p6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4" name="Google Shape;9034;p6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5" name="Google Shape;9035;p6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6" name="Google Shape;9036;p6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7" name="Google Shape;9037;p6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8" name="Google Shape;9038;p6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9" name="Google Shape;9039;p6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0" name="Google Shape;9040;p6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1" name="Google Shape;9041;p6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2" name="Google Shape;9042;p6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3" name="Google Shape;9043;p6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4" name="Google Shape;9044;p6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5" name="Google Shape;9045;p6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6" name="Google Shape;9046;p6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7" name="Google Shape;9047;p6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8" name="Google Shape;9048;p6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9" name="Google Shape;9049;p6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0" name="Google Shape;9050;p6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1" name="Google Shape;9051;p6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2" name="Google Shape;9052;p6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3" name="Google Shape;9053;p6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4" name="Google Shape;9054;p6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5" name="Google Shape;9055;p6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6" name="Google Shape;9056;p6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7" name="Google Shape;9057;p6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8" name="Google Shape;9058;p6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9" name="Google Shape;9059;p6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0" name="Google Shape;9060;p6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1" name="Google Shape;9061;p6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2" name="Google Shape;9062;p6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3" name="Google Shape;9063;p6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4" name="Google Shape;9064;p6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5" name="Google Shape;9065;p6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6" name="Google Shape;9066;p6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7" name="Google Shape;9067;p6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8" name="Google Shape;9068;p6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9" name="Google Shape;9069;p6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0" name="Google Shape;9070;p6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1" name="Google Shape;9071;p6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2" name="Google Shape;9072;p6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3" name="Google Shape;9073;p6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4" name="Google Shape;9074;p6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5" name="Google Shape;9075;p6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6" name="Google Shape;9076;p6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7" name="Google Shape;9077;p6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8" name="Google Shape;9078;p6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9" name="Google Shape;9079;p6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0" name="Google Shape;9080;p6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1" name="Google Shape;9081;p6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2" name="Google Shape;9082;p6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3" name="Google Shape;9083;p6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4" name="Google Shape;9084;p6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5" name="Google Shape;9085;p6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6" name="Google Shape;9086;p6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7" name="Google Shape;9087;p6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8" name="Google Shape;9088;p6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9" name="Google Shape;9089;p6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0" name="Google Shape;9090;p6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1" name="Google Shape;9091;p6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2" name="Google Shape;9092;p6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3" name="Google Shape;9093;p6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4" name="Google Shape;9094;p6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5" name="Google Shape;9095;p6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6" name="Google Shape;9096;p6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7" name="Google Shape;9097;p6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8" name="Google Shape;9098;p6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9" name="Google Shape;9099;p6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0" name="Google Shape;9100;p6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1" name="Google Shape;9101;p6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2" name="Google Shape;9102;p6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3" name="Google Shape;9103;p6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4" name="Google Shape;9104;p6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5" name="Google Shape;9105;p6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6" name="Google Shape;9106;p6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7" name="Google Shape;9107;p6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8" name="Google Shape;9108;p6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9" name="Google Shape;9109;p6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0" name="Google Shape;9110;p6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1" name="Google Shape;9111;p6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2" name="Google Shape;9112;p6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3" name="Google Shape;9113;p6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4" name="Google Shape;9114;p6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5" name="Google Shape;9115;p6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6" name="Google Shape;9116;p6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7" name="Google Shape;9117;p6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8" name="Google Shape;9118;p6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9" name="Google Shape;9119;p6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0" name="Google Shape;9120;p6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1" name="Google Shape;9121;p6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2" name="Google Shape;9122;p6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3" name="Google Shape;9123;p6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4" name="Google Shape;9124;p6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5" name="Google Shape;9125;p6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6" name="Google Shape;9126;p6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7" name="Google Shape;9127;p6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8" name="Google Shape;9128;p6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9" name="Google Shape;9129;p6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0" name="Google Shape;9130;p6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1" name="Google Shape;9131;p6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2" name="Google Shape;9132;p6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3" name="Google Shape;9133;p6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4" name="Google Shape;9134;p6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5" name="Google Shape;9135;p6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6" name="Google Shape;9136;p6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7" name="Google Shape;9137;p6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8" name="Google Shape;9138;p6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9" name="Google Shape;9139;p6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0" name="Google Shape;9140;p6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1" name="Google Shape;9141;p6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2" name="Google Shape;9142;p6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3" name="Google Shape;9143;p6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4" name="Google Shape;9144;p6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5" name="Google Shape;9145;p6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6" name="Google Shape;9146;p6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7" name="Google Shape;9147;p6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8" name="Google Shape;9148;p6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9" name="Google Shape;9149;p6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0" name="Google Shape;9150;p6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1" name="Google Shape;9151;p6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2" name="Google Shape;9152;p6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3" name="Google Shape;9153;p6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4" name="Google Shape;9154;p6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5" name="Google Shape;9155;p6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6" name="Google Shape;9156;p6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7" name="Google Shape;9157;p6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8" name="Google Shape;9158;p6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9" name="Google Shape;9159;p6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0" name="Google Shape;9160;p6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1" name="Google Shape;9161;p6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2" name="Google Shape;9162;p6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3" name="Google Shape;9163;p6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4" name="Google Shape;9164;p6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5" name="Google Shape;9165;p6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6" name="Google Shape;9166;p6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7" name="Google Shape;9167;p6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8" name="Google Shape;9168;p6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9" name="Google Shape;9169;p6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0" name="Google Shape;9170;p6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1" name="Google Shape;9171;p6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2" name="Google Shape;9172;p6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3" name="Google Shape;9173;p6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4" name="Google Shape;9174;p6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5" name="Google Shape;9175;p6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6" name="Google Shape;9176;p6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7" name="Google Shape;9177;p6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8" name="Google Shape;9178;p6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9" name="Google Shape;9179;p6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0" name="Google Shape;9180;p6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1" name="Google Shape;9181;p6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2" name="Google Shape;9182;p6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3" name="Google Shape;9183;p6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4" name="Google Shape;9184;p6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5" name="Google Shape;9185;p6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6" name="Google Shape;9186;p6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7" name="Google Shape;9187;p6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8" name="Google Shape;9188;p6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9" name="Google Shape;9189;p6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0" name="Google Shape;9190;p6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1" name="Google Shape;9191;p6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2" name="Google Shape;9192;p6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3" name="Google Shape;9193;p6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4" name="Google Shape;9194;p6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5" name="Google Shape;9195;p6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6" name="Google Shape;9196;p6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7" name="Google Shape;9197;p6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8" name="Google Shape;9198;p6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9" name="Google Shape;9199;p6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0" name="Google Shape;9200;p6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1" name="Google Shape;9201;p6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2" name="Google Shape;9202;p6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3" name="Google Shape;9203;p6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4" name="Google Shape;9204;p6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5" name="Google Shape;9205;p6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6" name="Google Shape;9206;p6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7" name="Google Shape;9207;p6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8" name="Google Shape;9208;p6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9" name="Google Shape;9209;p6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0" name="Google Shape;9210;p6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1" name="Google Shape;9211;p6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2" name="Google Shape;9212;p6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3" name="Google Shape;9213;p6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4" name="Google Shape;9214;p6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5" name="Google Shape;9215;p6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6" name="Google Shape;9216;p6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7" name="Google Shape;9217;p6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8" name="Google Shape;9218;p6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9" name="Google Shape;9219;p6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0" name="Google Shape;9220;p6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1" name="Google Shape;9221;p6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2" name="Google Shape;9222;p6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3" name="Google Shape;9223;p6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4" name="Google Shape;9224;p6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5" name="Google Shape;9225;p6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6" name="Google Shape;9226;p6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7" name="Google Shape;9227;p6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8" name="Google Shape;9228;p6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9" name="Google Shape;9229;p6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0" name="Google Shape;9230;p6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1" name="Google Shape;9231;p6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2" name="Google Shape;9232;p6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3" name="Google Shape;9233;p6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4" name="Google Shape;9234;p6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5" name="Google Shape;9235;p6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6" name="Google Shape;9236;p6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7" name="Google Shape;9237;p6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8" name="Google Shape;9238;p6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9" name="Google Shape;9239;p6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0" name="Google Shape;9240;p6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1" name="Google Shape;9241;p6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2" name="Google Shape;9242;p6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3" name="Google Shape;9243;p6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4" name="Google Shape;9244;p6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5" name="Google Shape;9245;p6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6" name="Google Shape;9246;p6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7" name="Google Shape;9247;p6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8" name="Google Shape;9248;p6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9" name="Google Shape;9249;p6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0" name="Google Shape;9250;p6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1" name="Google Shape;9251;p6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2" name="Google Shape;9252;p6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3" name="Google Shape;9253;p6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4" name="Google Shape;9254;p6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5" name="Google Shape;9255;p6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6" name="Google Shape;9256;p6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7" name="Google Shape;9257;p6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8" name="Google Shape;9258;p6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59" name="Google Shape;9259;p6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0" name="Google Shape;9260;p6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1" name="Google Shape;9261;p6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2" name="Google Shape;9262;p6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3" name="Google Shape;9263;p6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4" name="Google Shape;9264;p6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5" name="Google Shape;9265;p6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6" name="Google Shape;9266;p6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7" name="Google Shape;9267;p6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8" name="Google Shape;9268;p6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69" name="Google Shape;9269;p6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0" name="Google Shape;9270;p6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1" name="Google Shape;9271;p6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2" name="Google Shape;9272;p6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3" name="Google Shape;9273;p6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4" name="Google Shape;9274;p6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5" name="Google Shape;9275;p6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6" name="Google Shape;9276;p6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7" name="Google Shape;9277;p6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8" name="Google Shape;9278;p6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79" name="Google Shape;9279;p6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0" name="Google Shape;9280;p6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1" name="Google Shape;9281;p6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2" name="Google Shape;9282;p6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3" name="Google Shape;9283;p6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4" name="Google Shape;9284;p6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5" name="Google Shape;9285;p6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6" name="Google Shape;9286;p6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7" name="Google Shape;9287;p6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8" name="Google Shape;9288;p6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89" name="Google Shape;9289;p6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0" name="Google Shape;9290;p6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1" name="Google Shape;9291;p6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2" name="Google Shape;9292;p6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3" name="Google Shape;9293;p6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4" name="Google Shape;9294;p6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5" name="Google Shape;9295;p6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6" name="Google Shape;9296;p6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7" name="Google Shape;9297;p6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8" name="Google Shape;9298;p6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99" name="Google Shape;9299;p6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0" name="Google Shape;9300;p6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1" name="Google Shape;9301;p6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2" name="Google Shape;9302;p6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3" name="Google Shape;9303;p6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4" name="Google Shape;9304;p6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5" name="Google Shape;9305;p6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6" name="Google Shape;9306;p6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7" name="Google Shape;9307;p6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8" name="Google Shape;9308;p6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09" name="Google Shape;9309;p6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0" name="Google Shape;9310;p6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1" name="Google Shape;9311;p6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2" name="Google Shape;9312;p6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3" name="Google Shape;9313;p6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4" name="Google Shape;9314;p6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5" name="Google Shape;9315;p6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6" name="Google Shape;9316;p6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7" name="Google Shape;9317;p6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8" name="Google Shape;9318;p6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19" name="Google Shape;9319;p6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0" name="Google Shape;9320;p6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1" name="Google Shape;9321;p6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2" name="Google Shape;9322;p6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p6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p6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p6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6" name="Google Shape;9326;p6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p6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8" name="Google Shape;9328;p6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9" name="Google Shape;9329;p6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p6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p6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p6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p6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4" name="Google Shape;9334;p6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p6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6" name="Google Shape;9336;p6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7" name="Google Shape;9337;p6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p6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p6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p6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p6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p6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3" name="Google Shape;9343;p6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4" name="Google Shape;9344;p6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p6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p6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p6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p6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9" name="Google Shape;9349;p6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p6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1" name="Google Shape;9351;p6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2" name="Google Shape;9352;p6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p6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p6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p6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p6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7" name="Google Shape;9357;p6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p6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9" name="Google Shape;9359;p6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0" name="Google Shape;9360;p6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p6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p6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p6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p6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p6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6" name="Google Shape;9366;p6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7" name="Google Shape;9367;p6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p6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p6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p6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p6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p6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3" name="Google Shape;9373;p6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4" name="Google Shape;9374;p6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p6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p6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p6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p6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9" name="Google Shape;9379;p6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p6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1" name="Google Shape;9381;p6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2" name="Google Shape;9382;p6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3" name="Google Shape;9383;p6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4" name="Google Shape;9384;p6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5" name="Google Shape;9385;p6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6" name="Google Shape;9386;p6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7" name="Google Shape;9387;p6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8" name="Google Shape;9388;p6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9" name="Google Shape;9389;p6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0" name="Google Shape;9390;p6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1" name="Google Shape;9391;p6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2" name="Google Shape;9392;p6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3" name="Google Shape;9393;p6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4" name="Google Shape;9394;p6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5" name="Google Shape;9395;p6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6" name="Google Shape;9396;p6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7" name="Google Shape;9397;p6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8" name="Google Shape;9398;p6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9" name="Google Shape;9399;p6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0" name="Google Shape;9400;p6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1" name="Google Shape;9401;p6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2" name="Google Shape;9402;p6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3" name="Google Shape;9403;p6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4" name="Google Shape;9404;p6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5" name="Google Shape;9405;p6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6" name="Google Shape;9406;p6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7" name="Google Shape;9407;p6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8" name="Google Shape;9408;p6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9" name="Google Shape;9409;p6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0" name="Google Shape;9410;p6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1" name="Google Shape;9411;p6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2" name="Google Shape;9412;p6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3" name="Google Shape;9413;p6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4" name="Google Shape;9414;p6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5" name="Google Shape;9415;p6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6" name="Google Shape;9416;p6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7" name="Google Shape;9417;p6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8" name="Google Shape;9418;p6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9" name="Google Shape;9419;p6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0" name="Google Shape;9420;p6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1" name="Google Shape;9421;p6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2" name="Google Shape;9422;p6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3" name="Google Shape;9423;p6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4" name="Google Shape;9424;p6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5" name="Google Shape;9425;p6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6" name="Google Shape;9426;p6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7" name="Google Shape;9427;p6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8" name="Google Shape;9428;p6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9" name="Google Shape;9429;p6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0" name="Google Shape;9430;p6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1" name="Google Shape;9431;p6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2" name="Google Shape;9432;p6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3" name="Google Shape;9433;p6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4" name="Google Shape;9434;p6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5" name="Google Shape;9435;p6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6" name="Google Shape;9436;p6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7" name="Google Shape;9437;p6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8" name="Google Shape;9438;p6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9" name="Google Shape;9439;p6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0" name="Google Shape;9440;p6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1" name="Google Shape;9441;p6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2" name="Google Shape;9442;p6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3" name="Google Shape;9443;p6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4" name="Google Shape;9444;p6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5" name="Google Shape;9445;p6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6" name="Google Shape;9446;p6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7" name="Google Shape;9447;p6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8" name="Google Shape;9448;p6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9" name="Google Shape;9449;p6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0" name="Google Shape;9450;p6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1" name="Google Shape;9451;p6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2" name="Google Shape;9452;p6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3" name="Google Shape;9453;p6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4" name="Google Shape;9454;p6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5" name="Google Shape;9455;p6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6" name="Google Shape;9456;p6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7" name="Google Shape;9457;p6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8" name="Google Shape;9458;p6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9" name="Google Shape;9459;p6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0" name="Google Shape;9460;p6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1" name="Google Shape;9461;p6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2" name="Google Shape;9462;p6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3" name="Google Shape;9463;p6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4" name="Google Shape;9464;p6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5" name="Google Shape;9465;p6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6" name="Google Shape;9466;p6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7" name="Google Shape;9467;p6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8" name="Google Shape;9468;p6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9" name="Google Shape;9469;p6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0" name="Google Shape;9470;p6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1" name="Google Shape;9471;p6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2" name="Google Shape;9472;p6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3" name="Google Shape;9473;p6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4" name="Google Shape;9474;p6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5" name="Google Shape;9475;p6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6" name="Google Shape;9476;p6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7" name="Google Shape;9477;p6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8" name="Google Shape;9478;p6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9" name="Google Shape;9479;p6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0" name="Google Shape;9480;p6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1" name="Google Shape;9481;p6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2" name="Google Shape;9482;p6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3" name="Google Shape;9483;p6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4" name="Google Shape;9484;p6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5" name="Google Shape;9485;p6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6" name="Google Shape;9486;p6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7" name="Google Shape;9487;p6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8" name="Google Shape;9488;p6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9" name="Google Shape;9489;p6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0" name="Google Shape;9490;p6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1" name="Google Shape;9491;p6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2" name="Google Shape;9492;p6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3" name="Google Shape;9493;p6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4" name="Google Shape;9494;p6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5" name="Google Shape;9495;p6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6" name="Google Shape;9496;p6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7" name="Google Shape;9497;p6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8" name="Google Shape;9498;p6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9" name="Google Shape;9499;p6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0" name="Google Shape;9500;p6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1" name="Google Shape;9501;p6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2" name="Google Shape;9502;p6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3" name="Google Shape;9503;p6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4" name="Google Shape;9504;p6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5" name="Google Shape;9505;p6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6" name="Google Shape;9506;p6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7" name="Google Shape;9507;p6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8" name="Google Shape;9508;p6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9" name="Google Shape;9509;p6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0" name="Google Shape;9510;p6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1" name="Google Shape;9511;p6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2" name="Google Shape;9512;p6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3" name="Google Shape;9513;p6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4" name="Google Shape;9514;p6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5" name="Google Shape;9515;p6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6" name="Google Shape;9516;p6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7" name="Google Shape;9517;p6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8" name="Google Shape;9518;p6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9" name="Google Shape;9519;p6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0" name="Google Shape;9520;p6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1" name="Google Shape;9521;p6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2" name="Google Shape;9522;p6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3" name="Google Shape;9523;p6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4" name="Google Shape;9524;p6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5" name="Google Shape;9525;p6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6" name="Google Shape;9526;p6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7" name="Google Shape;9527;p6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8" name="Google Shape;9528;p6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9" name="Google Shape;9529;p6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0" name="Google Shape;9530;p6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1" name="Google Shape;9531;p6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2" name="Google Shape;9532;p6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3" name="Google Shape;9533;p6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4" name="Google Shape;9534;p6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5" name="Google Shape;9535;p6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6" name="Google Shape;9536;p6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7" name="Google Shape;9537;p6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8" name="Google Shape;9538;p6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9" name="Google Shape;9539;p6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0" name="Google Shape;9540;p6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1" name="Google Shape;9541;p6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2" name="Google Shape;9542;p6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3" name="Google Shape;9543;p6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4" name="Google Shape;9544;p6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5" name="Google Shape;9545;p6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6" name="Google Shape;9546;p6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7" name="Google Shape;9547;p6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8" name="Google Shape;9548;p6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9" name="Google Shape;9549;p6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0" name="Google Shape;9550;p6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1" name="Google Shape;9551;p6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2" name="Google Shape;9552;p6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3" name="Google Shape;9553;p6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4" name="Google Shape;9554;p6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5" name="Google Shape;9555;p6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6" name="Google Shape;9556;p6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7" name="Google Shape;9557;p6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8" name="Google Shape;9558;p6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9" name="Google Shape;9559;p6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0" name="Google Shape;9560;p6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1" name="Google Shape;9561;p6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2" name="Google Shape;9562;p6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3" name="Google Shape;9563;p6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4" name="Google Shape;9564;p6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5" name="Google Shape;9565;p6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6" name="Google Shape;9566;p6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7" name="Google Shape;9567;p6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8" name="Google Shape;9568;p6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9" name="Google Shape;9569;p6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0" name="Google Shape;9570;p6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1" name="Google Shape;9571;p6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2" name="Google Shape;9572;p6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3" name="Google Shape;9573;p6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4" name="Google Shape;9574;p6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5" name="Google Shape;9575;p6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6" name="Google Shape;9576;p6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7" name="Google Shape;9577;p6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8" name="Google Shape;9578;p6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9" name="Google Shape;9579;p6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0" name="Google Shape;9580;p6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1" name="Google Shape;9581;p6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2" name="Google Shape;9582;p6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3" name="Google Shape;9583;p6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4" name="Google Shape;9584;p6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5" name="Google Shape;9585;p6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6" name="Google Shape;9586;p6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7" name="Google Shape;9587;p6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8" name="Google Shape;9588;p6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9" name="Google Shape;9589;p6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0" name="Google Shape;9590;p6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1" name="Google Shape;9591;p6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2" name="Google Shape;9592;p6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3" name="Google Shape;9593;p6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4" name="Google Shape;9594;p6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5" name="Google Shape;9595;p6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6" name="Google Shape;9596;p6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7" name="Google Shape;9597;p6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8" name="Google Shape;9598;p6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9" name="Google Shape;9599;p6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0" name="Google Shape;9600;p6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1" name="Google Shape;9601;p6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2" name="Google Shape;9602;p6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3" name="Google Shape;9603;p6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4" name="Google Shape;9604;p6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5" name="Google Shape;9605;p6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6" name="Google Shape;9606;p6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7" name="Google Shape;9607;p6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8" name="Google Shape;9608;p6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9" name="Google Shape;9609;p6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0" name="Google Shape;9610;p6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1" name="Google Shape;9611;p6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2" name="Google Shape;9612;p6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3" name="Google Shape;9613;p6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4" name="Google Shape;9614;p6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5" name="Google Shape;9615;p6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6" name="Google Shape;9616;p6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7" name="Google Shape;9617;p6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8" name="Google Shape;9618;p6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9" name="Google Shape;9619;p6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0" name="Google Shape;9620;p6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1" name="Google Shape;9621;p6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2" name="Google Shape;9622;p6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3" name="Google Shape;9623;p6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4" name="Google Shape;9624;p6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5" name="Google Shape;9625;p6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6" name="Google Shape;9626;p6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7" name="Google Shape;9627;p6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8" name="Google Shape;9628;p6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9" name="Google Shape;9629;p6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0" name="Google Shape;9630;p6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1" name="Google Shape;9631;p6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2" name="Google Shape;9632;p6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3" name="Google Shape;9633;p6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4" name="Google Shape;9634;p6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5" name="Google Shape;9635;p6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6" name="Google Shape;9636;p6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7" name="Google Shape;9637;p6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8" name="Google Shape;9638;p6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9" name="Google Shape;9639;p6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0" name="Google Shape;9640;p6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1" name="Google Shape;9641;p6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2" name="Google Shape;9642;p6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3" name="Google Shape;9643;p6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4" name="Google Shape;9644;p6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5" name="Google Shape;9645;p6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6" name="Google Shape;9646;p6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7" name="Google Shape;9647;p6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8" name="Google Shape;9648;p6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9" name="Google Shape;9649;p6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0" name="Google Shape;9650;p6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1" name="Google Shape;9651;p6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2" name="Google Shape;9652;p6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3" name="Google Shape;9653;p6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4" name="Google Shape;9654;p6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5" name="Google Shape;9655;p6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6" name="Google Shape;9656;p6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7" name="Google Shape;9657;p6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8" name="Google Shape;9658;p6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9" name="Google Shape;9659;p6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0" name="Google Shape;9660;p6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1" name="Google Shape;9661;p6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2" name="Google Shape;9662;p6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3" name="Google Shape;9663;p6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4" name="Google Shape;9664;p6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5" name="Google Shape;9665;p6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6" name="Google Shape;9666;p6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7" name="Google Shape;9667;p6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8" name="Google Shape;9668;p6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9" name="Google Shape;9669;p6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0" name="Google Shape;9670;p6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1" name="Google Shape;9671;p6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2" name="Google Shape;9672;p6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3" name="Google Shape;9673;p6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4" name="Google Shape;9674;p6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5" name="Google Shape;9675;p6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6" name="Google Shape;9676;p6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7" name="Google Shape;9677;p6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8" name="Google Shape;9678;p6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9" name="Google Shape;9679;p6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0" name="Google Shape;9680;p6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1" name="Google Shape;9681;p6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2" name="Google Shape;9682;p6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3" name="Google Shape;9683;p6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4" name="Google Shape;9684;p6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5" name="Google Shape;9685;p6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6" name="Google Shape;9686;p6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7" name="Google Shape;9687;p6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8" name="Google Shape;9688;p6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9" name="Google Shape;9689;p6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0" name="Google Shape;9690;p6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1" name="Google Shape;9691;p6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2" name="Google Shape;9692;p6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3" name="Google Shape;9693;p6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4" name="Google Shape;9694;p6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5" name="Google Shape;9695;p6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6" name="Google Shape;9696;p6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7" name="Google Shape;9697;p6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8" name="Google Shape;9698;p6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9" name="Google Shape;9699;p6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0" name="Google Shape;9700;p6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1" name="Google Shape;9701;p6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2" name="Google Shape;9702;p6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3" name="Google Shape;9703;p6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4" name="Google Shape;9704;p6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5" name="Google Shape;9705;p6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6" name="Google Shape;9706;p6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7" name="Google Shape;9707;p6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8" name="Google Shape;9708;p6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9" name="Google Shape;9709;p6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0" name="Google Shape;9710;p6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1" name="Google Shape;9711;p6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2" name="Google Shape;9712;p6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3" name="Google Shape;9713;p6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4" name="Google Shape;9714;p6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5" name="Google Shape;9715;p6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6" name="Google Shape;9716;p6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7" name="Google Shape;9717;p6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8" name="Google Shape;9718;p6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9" name="Google Shape;9719;p6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0" name="Google Shape;9720;p6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1" name="Google Shape;9721;p6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2" name="Google Shape;9722;p6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3" name="Google Shape;9723;p6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4" name="Google Shape;9724;p6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5" name="Google Shape;9725;p6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6" name="Google Shape;9726;p6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7" name="Google Shape;9727;p6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8" name="Google Shape;9728;p6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9" name="Google Shape;9729;p6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0" name="Google Shape;9730;p6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1" name="Google Shape;9731;p6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2" name="Google Shape;9732;p6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3" name="Google Shape;9733;p6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4" name="Google Shape;9734;p6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5" name="Google Shape;9735;p6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6" name="Google Shape;9736;p6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7" name="Google Shape;9737;p6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8" name="Google Shape;9738;p6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9" name="Google Shape;9739;p6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0" name="Google Shape;9740;p6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1" name="Google Shape;9741;p6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2" name="Google Shape;9742;p6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3" name="Google Shape;9743;p6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4" name="Google Shape;9744;p6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5" name="Google Shape;9745;p6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6" name="Google Shape;9746;p6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7" name="Google Shape;9747;p6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8" name="Google Shape;9748;p6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9" name="Google Shape;9749;p6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0" name="Google Shape;9750;p6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1" name="Google Shape;9751;p6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2" name="Google Shape;9752;p6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753" name="Google Shape;9753;p6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11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791" name="Google Shape;11791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5048044" y="-538950"/>
            <a:ext cx="4385473" cy="1846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92" name="Google Shape;11792;p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8" flipH="1">
            <a:off x="2739836" y="1491123"/>
            <a:ext cx="7062916" cy="4233904"/>
          </a:xfrm>
          <a:prstGeom prst="rect">
            <a:avLst/>
          </a:prstGeom>
          <a:noFill/>
          <a:ln>
            <a:noFill/>
          </a:ln>
        </p:spPr>
      </p:pic>
      <p:pic>
        <p:nvPicPr>
          <p:cNvPr id="11793" name="Google Shape;11793;p8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3707337" flipH="1">
            <a:off x="-905300" y="-807061"/>
            <a:ext cx="2018541" cy="20566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794" name="Google Shape;11794;p8"/>
          <p:cNvGrpSpPr/>
          <p:nvPr/>
        </p:nvGrpSpPr>
        <p:grpSpPr>
          <a:xfrm rot="-6860834">
            <a:off x="6639524" y="-70365"/>
            <a:ext cx="4381285" cy="2346156"/>
            <a:chOff x="-4904924" y="1912865"/>
            <a:chExt cx="1329790" cy="712096"/>
          </a:xfrm>
        </p:grpSpPr>
        <p:sp>
          <p:nvSpPr>
            <p:cNvPr id="11795" name="Google Shape;11795;p8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6" name="Google Shape;11796;p8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7" name="Google Shape;11797;p8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8" name="Google Shape;11798;p8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9" name="Google Shape;11799;p8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0" name="Google Shape;11800;p8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1" name="Google Shape;11801;p8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2" name="Google Shape;11802;p8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3" name="Google Shape;11803;p8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4" name="Google Shape;11804;p8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5" name="Google Shape;11805;p8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6" name="Google Shape;11806;p8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7" name="Google Shape;11807;p8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8" name="Google Shape;11808;p8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9" name="Google Shape;11809;p8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0" name="Google Shape;11810;p8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1" name="Google Shape;11811;p8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2" name="Google Shape;11812;p8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3" name="Google Shape;11813;p8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4" name="Google Shape;11814;p8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5" name="Google Shape;11815;p8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6" name="Google Shape;11816;p8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7" name="Google Shape;11817;p8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8" name="Google Shape;11818;p8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9" name="Google Shape;11819;p8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0" name="Google Shape;11820;p8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1" name="Google Shape;11821;p8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2" name="Google Shape;11822;p8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3" name="Google Shape;11823;p8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4" name="Google Shape;11824;p8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5" name="Google Shape;11825;p8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6" name="Google Shape;11826;p8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7" name="Google Shape;11827;p8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8" name="Google Shape;11828;p8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9" name="Google Shape;11829;p8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0" name="Google Shape;11830;p8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1" name="Google Shape;11831;p8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2" name="Google Shape;11832;p8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3" name="Google Shape;11833;p8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4" name="Google Shape;11834;p8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5" name="Google Shape;11835;p8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6" name="Google Shape;11836;p8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7" name="Google Shape;11837;p8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8" name="Google Shape;11838;p8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9" name="Google Shape;11839;p8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0" name="Google Shape;11840;p8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1" name="Google Shape;11841;p8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2" name="Google Shape;11842;p8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3" name="Google Shape;11843;p8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4" name="Google Shape;11844;p8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5" name="Google Shape;11845;p8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6" name="Google Shape;11846;p8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7" name="Google Shape;11847;p8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8" name="Google Shape;11848;p8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9" name="Google Shape;11849;p8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0" name="Google Shape;11850;p8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1" name="Google Shape;11851;p8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2" name="Google Shape;11852;p8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3" name="Google Shape;11853;p8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4" name="Google Shape;11854;p8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5" name="Google Shape;11855;p8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6" name="Google Shape;11856;p8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7" name="Google Shape;11857;p8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8" name="Google Shape;11858;p8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9" name="Google Shape;11859;p8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0" name="Google Shape;11860;p8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1" name="Google Shape;11861;p8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2" name="Google Shape;11862;p8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3" name="Google Shape;11863;p8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4" name="Google Shape;11864;p8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5" name="Google Shape;11865;p8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6" name="Google Shape;11866;p8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7" name="Google Shape;11867;p8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8" name="Google Shape;11868;p8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9" name="Google Shape;11869;p8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0" name="Google Shape;11870;p8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1" name="Google Shape;11871;p8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2" name="Google Shape;11872;p8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3" name="Google Shape;11873;p8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4" name="Google Shape;11874;p8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5" name="Google Shape;11875;p8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6" name="Google Shape;11876;p8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7" name="Google Shape;11877;p8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8" name="Google Shape;11878;p8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9" name="Google Shape;11879;p8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0" name="Google Shape;11880;p8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1" name="Google Shape;11881;p8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2" name="Google Shape;11882;p8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3" name="Google Shape;11883;p8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4" name="Google Shape;11884;p8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5" name="Google Shape;11885;p8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6" name="Google Shape;11886;p8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7" name="Google Shape;11887;p8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8" name="Google Shape;11888;p8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9" name="Google Shape;11889;p8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0" name="Google Shape;11890;p8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1" name="Google Shape;11891;p8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2" name="Google Shape;11892;p8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3" name="Google Shape;11893;p8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4" name="Google Shape;11894;p8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5" name="Google Shape;11895;p8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6" name="Google Shape;11896;p8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7" name="Google Shape;11897;p8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8" name="Google Shape;11898;p8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9" name="Google Shape;11899;p8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0" name="Google Shape;11900;p8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1" name="Google Shape;11901;p8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2" name="Google Shape;11902;p8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3" name="Google Shape;11903;p8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4" name="Google Shape;11904;p8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5" name="Google Shape;11905;p8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6" name="Google Shape;11906;p8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7" name="Google Shape;11907;p8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8" name="Google Shape;11908;p8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9" name="Google Shape;11909;p8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0" name="Google Shape;11910;p8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1" name="Google Shape;11911;p8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2" name="Google Shape;11912;p8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3" name="Google Shape;11913;p8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4" name="Google Shape;11914;p8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5" name="Google Shape;11915;p8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6" name="Google Shape;11916;p8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7" name="Google Shape;11917;p8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8" name="Google Shape;11918;p8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9" name="Google Shape;11919;p8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0" name="Google Shape;11920;p8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1" name="Google Shape;11921;p8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2" name="Google Shape;11922;p8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3" name="Google Shape;11923;p8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4" name="Google Shape;11924;p8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5" name="Google Shape;11925;p8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6" name="Google Shape;11926;p8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7" name="Google Shape;11927;p8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8" name="Google Shape;11928;p8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9" name="Google Shape;11929;p8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0" name="Google Shape;11930;p8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1" name="Google Shape;11931;p8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2" name="Google Shape;11932;p8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3" name="Google Shape;11933;p8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4" name="Google Shape;11934;p8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5" name="Google Shape;11935;p8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6" name="Google Shape;11936;p8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7" name="Google Shape;11937;p8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8" name="Google Shape;11938;p8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9" name="Google Shape;11939;p8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0" name="Google Shape;11940;p8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1" name="Google Shape;11941;p8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2" name="Google Shape;11942;p8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3" name="Google Shape;11943;p8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4" name="Google Shape;11944;p8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5" name="Google Shape;11945;p8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6" name="Google Shape;11946;p8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7" name="Google Shape;11947;p8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8" name="Google Shape;11948;p8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9" name="Google Shape;11949;p8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0" name="Google Shape;11950;p8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1" name="Google Shape;11951;p8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2" name="Google Shape;11952;p8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3" name="Google Shape;11953;p8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4" name="Google Shape;11954;p8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5" name="Google Shape;11955;p8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6" name="Google Shape;11956;p8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7" name="Google Shape;11957;p8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8" name="Google Shape;11958;p8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959" name="Google Shape;11959;p8"/>
          <p:cNvGrpSpPr/>
          <p:nvPr/>
        </p:nvGrpSpPr>
        <p:grpSpPr>
          <a:xfrm flipH="1">
            <a:off x="7785670" y="3771229"/>
            <a:ext cx="1897990" cy="1953790"/>
            <a:chOff x="-4202044" y="-3668299"/>
            <a:chExt cx="576581" cy="593532"/>
          </a:xfrm>
        </p:grpSpPr>
        <p:sp>
          <p:nvSpPr>
            <p:cNvPr id="11960" name="Google Shape;11960;p8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1" name="Google Shape;11961;p8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2" name="Google Shape;11962;p8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3" name="Google Shape;11963;p8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4" name="Google Shape;11964;p8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5" name="Google Shape;11965;p8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6" name="Google Shape;11966;p8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7" name="Google Shape;11967;p8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8" name="Google Shape;11968;p8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9" name="Google Shape;11969;p8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0" name="Google Shape;11970;p8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1" name="Google Shape;11971;p8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2" name="Google Shape;11972;p8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3" name="Google Shape;11973;p8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4" name="Google Shape;11974;p8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5" name="Google Shape;11975;p8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6" name="Google Shape;11976;p8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7" name="Google Shape;11977;p8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8" name="Google Shape;11978;p8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9" name="Google Shape;11979;p8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0" name="Google Shape;11980;p8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1" name="Google Shape;11981;p8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2" name="Google Shape;11982;p8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3" name="Google Shape;11983;p8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4" name="Google Shape;11984;p8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5" name="Google Shape;11985;p8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6" name="Google Shape;11986;p8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7" name="Google Shape;11987;p8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8" name="Google Shape;11988;p8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9" name="Google Shape;11989;p8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0" name="Google Shape;11990;p8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1" name="Google Shape;11991;p8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2" name="Google Shape;11992;p8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3" name="Google Shape;11993;p8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4" name="Google Shape;11994;p8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5" name="Google Shape;11995;p8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6" name="Google Shape;11996;p8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7" name="Google Shape;11997;p8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8" name="Google Shape;11998;p8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9" name="Google Shape;11999;p8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0" name="Google Shape;12000;p8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1" name="Google Shape;12001;p8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2" name="Google Shape;12002;p8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3" name="Google Shape;12003;p8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4" name="Google Shape;12004;p8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5" name="Google Shape;12005;p8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6" name="Google Shape;12006;p8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7" name="Google Shape;12007;p8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8" name="Google Shape;12008;p8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9" name="Google Shape;12009;p8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0" name="Google Shape;12010;p8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1" name="Google Shape;12011;p8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2" name="Google Shape;12012;p8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3" name="Google Shape;12013;p8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4" name="Google Shape;12014;p8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5" name="Google Shape;12015;p8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6" name="Google Shape;12016;p8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7" name="Google Shape;12017;p8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8" name="Google Shape;12018;p8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9" name="Google Shape;12019;p8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0" name="Google Shape;12020;p8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1" name="Google Shape;12021;p8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2" name="Google Shape;12022;p8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3" name="Google Shape;12023;p8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4" name="Google Shape;12024;p8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5" name="Google Shape;12025;p8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6" name="Google Shape;12026;p8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7" name="Google Shape;12027;p8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8" name="Google Shape;12028;p8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9" name="Google Shape;12029;p8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0" name="Google Shape;12030;p8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1" name="Google Shape;12031;p8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2" name="Google Shape;12032;p8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3" name="Google Shape;12033;p8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4" name="Google Shape;12034;p8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5" name="Google Shape;12035;p8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6" name="Google Shape;12036;p8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7" name="Google Shape;12037;p8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8" name="Google Shape;12038;p8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9" name="Google Shape;12039;p8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0" name="Google Shape;12040;p8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1" name="Google Shape;12041;p8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2" name="Google Shape;12042;p8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3" name="Google Shape;12043;p8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4" name="Google Shape;12044;p8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5" name="Google Shape;12045;p8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6" name="Google Shape;12046;p8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7" name="Google Shape;12047;p8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8" name="Google Shape;12048;p8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9" name="Google Shape;12049;p8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0" name="Google Shape;12050;p8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1" name="Google Shape;12051;p8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2" name="Google Shape;12052;p8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3" name="Google Shape;12053;p8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4" name="Google Shape;12054;p8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5" name="Google Shape;12055;p8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6" name="Google Shape;12056;p8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7" name="Google Shape;12057;p8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8" name="Google Shape;12058;p8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9" name="Google Shape;12059;p8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0" name="Google Shape;12060;p8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1" name="Google Shape;12061;p8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2" name="Google Shape;12062;p8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3" name="Google Shape;12063;p8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4" name="Google Shape;12064;p8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5" name="Google Shape;12065;p8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6" name="Google Shape;12066;p8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7" name="Google Shape;12067;p8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8" name="Google Shape;12068;p8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9" name="Google Shape;12069;p8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0" name="Google Shape;12070;p8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1" name="Google Shape;12071;p8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2" name="Google Shape;12072;p8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3" name="Google Shape;12073;p8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4" name="Google Shape;12074;p8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5" name="Google Shape;12075;p8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6" name="Google Shape;12076;p8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7" name="Google Shape;12077;p8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8" name="Google Shape;12078;p8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9" name="Google Shape;12079;p8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0" name="Google Shape;12080;p8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1" name="Google Shape;12081;p8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2" name="Google Shape;12082;p8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3" name="Google Shape;12083;p8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4" name="Google Shape;12084;p8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5" name="Google Shape;12085;p8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6" name="Google Shape;12086;p8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7" name="Google Shape;12087;p8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8" name="Google Shape;12088;p8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9" name="Google Shape;12089;p8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0" name="Google Shape;12090;p8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1" name="Google Shape;12091;p8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2" name="Google Shape;12092;p8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3" name="Google Shape;12093;p8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4" name="Google Shape;12094;p8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5" name="Google Shape;12095;p8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6" name="Google Shape;12096;p8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7" name="Google Shape;12097;p8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8" name="Google Shape;12098;p8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9" name="Google Shape;12099;p8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0" name="Google Shape;12100;p8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1" name="Google Shape;12101;p8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2" name="Google Shape;12102;p8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3" name="Google Shape;12103;p8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4" name="Google Shape;12104;p8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5" name="Google Shape;12105;p8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6" name="Google Shape;12106;p8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7" name="Google Shape;12107;p8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8" name="Google Shape;12108;p8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9" name="Google Shape;12109;p8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0" name="Google Shape;12110;p8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1" name="Google Shape;12111;p8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2" name="Google Shape;12112;p8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3" name="Google Shape;12113;p8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4" name="Google Shape;12114;p8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5" name="Google Shape;12115;p8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6" name="Google Shape;12116;p8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7" name="Google Shape;12117;p8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8" name="Google Shape;12118;p8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9" name="Google Shape;12119;p8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0" name="Google Shape;12120;p8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1" name="Google Shape;12121;p8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2" name="Google Shape;12122;p8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3" name="Google Shape;12123;p8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4" name="Google Shape;12124;p8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5" name="Google Shape;12125;p8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6" name="Google Shape;12126;p8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7" name="Google Shape;12127;p8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8" name="Google Shape;12128;p8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9" name="Google Shape;12129;p8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0" name="Google Shape;12130;p8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1" name="Google Shape;12131;p8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2" name="Google Shape;12132;p8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3" name="Google Shape;12133;p8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4" name="Google Shape;12134;p8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5" name="Google Shape;12135;p8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6" name="Google Shape;12136;p8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7" name="Google Shape;12137;p8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8" name="Google Shape;12138;p8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9" name="Google Shape;12139;p8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0" name="Google Shape;12140;p8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1" name="Google Shape;12141;p8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2" name="Google Shape;12142;p8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3" name="Google Shape;12143;p8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4" name="Google Shape;12144;p8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5" name="Google Shape;12145;p8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6" name="Google Shape;12146;p8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7" name="Google Shape;12147;p8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8" name="Google Shape;12148;p8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9" name="Google Shape;12149;p8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0" name="Google Shape;12150;p8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1" name="Google Shape;12151;p8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2" name="Google Shape;12152;p8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3" name="Google Shape;12153;p8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4" name="Google Shape;12154;p8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5" name="Google Shape;12155;p8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6" name="Google Shape;12156;p8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7" name="Google Shape;12157;p8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8" name="Google Shape;12158;p8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9" name="Google Shape;12159;p8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0" name="Google Shape;12160;p8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1" name="Google Shape;12161;p8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2" name="Google Shape;12162;p8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3" name="Google Shape;12163;p8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4" name="Google Shape;12164;p8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5" name="Google Shape;12165;p8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6" name="Google Shape;12166;p8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7" name="Google Shape;12167;p8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8" name="Google Shape;12168;p8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9" name="Google Shape;12169;p8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0" name="Google Shape;12170;p8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1" name="Google Shape;12171;p8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2" name="Google Shape;12172;p8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3" name="Google Shape;12173;p8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4" name="Google Shape;12174;p8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5" name="Google Shape;12175;p8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6" name="Google Shape;12176;p8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7" name="Google Shape;12177;p8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8" name="Google Shape;12178;p8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9" name="Google Shape;12179;p8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0" name="Google Shape;12180;p8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1" name="Google Shape;12181;p8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2" name="Google Shape;12182;p8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3" name="Google Shape;12183;p8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4" name="Google Shape;12184;p8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5" name="Google Shape;12185;p8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6" name="Google Shape;12186;p8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7" name="Google Shape;12187;p8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8" name="Google Shape;12188;p8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9" name="Google Shape;12189;p8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0" name="Google Shape;12190;p8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1" name="Google Shape;12191;p8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2" name="Google Shape;12192;p8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3" name="Google Shape;12193;p8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4" name="Google Shape;12194;p8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5" name="Google Shape;12195;p8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6" name="Google Shape;12196;p8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7" name="Google Shape;12197;p8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8" name="Google Shape;12198;p8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9" name="Google Shape;12199;p8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0" name="Google Shape;12200;p8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1" name="Google Shape;12201;p8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2" name="Google Shape;12202;p8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3" name="Google Shape;12203;p8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4" name="Google Shape;12204;p8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5" name="Google Shape;12205;p8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6" name="Google Shape;12206;p8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7" name="Google Shape;12207;p8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8" name="Google Shape;12208;p8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9" name="Google Shape;12209;p8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0" name="Google Shape;12210;p8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1" name="Google Shape;12211;p8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2" name="Google Shape;12212;p8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3" name="Google Shape;12213;p8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4" name="Google Shape;12214;p8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5" name="Google Shape;12215;p8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6" name="Google Shape;12216;p8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7" name="Google Shape;12217;p8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8" name="Google Shape;12218;p8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9" name="Google Shape;12219;p8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0" name="Google Shape;12220;p8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1" name="Google Shape;12221;p8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2" name="Google Shape;12222;p8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3" name="Google Shape;12223;p8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4" name="Google Shape;12224;p8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5" name="Google Shape;12225;p8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6" name="Google Shape;12226;p8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7" name="Google Shape;12227;p8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8" name="Google Shape;12228;p8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9" name="Google Shape;12229;p8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0" name="Google Shape;12230;p8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1" name="Google Shape;12231;p8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2" name="Google Shape;12232;p8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3" name="Google Shape;12233;p8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4" name="Google Shape;12234;p8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5" name="Google Shape;12235;p8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6" name="Google Shape;12236;p8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7" name="Google Shape;12237;p8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8" name="Google Shape;12238;p8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9" name="Google Shape;12239;p8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0" name="Google Shape;12240;p8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1" name="Google Shape;12241;p8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2" name="Google Shape;12242;p8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3" name="Google Shape;12243;p8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4" name="Google Shape;12244;p8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5" name="Google Shape;12245;p8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6" name="Google Shape;12246;p8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7" name="Google Shape;12247;p8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8" name="Google Shape;12248;p8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9" name="Google Shape;12249;p8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0" name="Google Shape;12250;p8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1" name="Google Shape;12251;p8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2" name="Google Shape;12252;p8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3" name="Google Shape;12253;p8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4" name="Google Shape;12254;p8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5" name="Google Shape;12255;p8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6" name="Google Shape;12256;p8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7" name="Google Shape;12257;p8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8" name="Google Shape;12258;p8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9" name="Google Shape;12259;p8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0" name="Google Shape;12260;p8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1" name="Google Shape;12261;p8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2" name="Google Shape;12262;p8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3" name="Google Shape;12263;p8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4" name="Google Shape;12264;p8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5" name="Google Shape;12265;p8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6" name="Google Shape;12266;p8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7" name="Google Shape;12267;p8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8" name="Google Shape;12268;p8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9" name="Google Shape;12269;p8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0" name="Google Shape;12270;p8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1" name="Google Shape;12271;p8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2" name="Google Shape;12272;p8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3" name="Google Shape;12273;p8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4" name="Google Shape;12274;p8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5" name="Google Shape;12275;p8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6" name="Google Shape;12276;p8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7" name="Google Shape;12277;p8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8" name="Google Shape;12278;p8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9" name="Google Shape;12279;p8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0" name="Google Shape;12280;p8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1" name="Google Shape;12281;p8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2" name="Google Shape;12282;p8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3" name="Google Shape;12283;p8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4" name="Google Shape;12284;p8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5" name="Google Shape;12285;p8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6" name="Google Shape;12286;p8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7" name="Google Shape;12287;p8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8" name="Google Shape;12288;p8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9" name="Google Shape;12289;p8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0" name="Google Shape;12290;p8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1" name="Google Shape;12291;p8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2" name="Google Shape;12292;p8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3" name="Google Shape;12293;p8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4" name="Google Shape;12294;p8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5" name="Google Shape;12295;p8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6" name="Google Shape;12296;p8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7" name="Google Shape;12297;p8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8" name="Google Shape;12298;p8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9" name="Google Shape;12299;p8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0" name="Google Shape;12300;p8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1" name="Google Shape;12301;p8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2" name="Google Shape;12302;p8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3" name="Google Shape;12303;p8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4" name="Google Shape;12304;p8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5" name="Google Shape;12305;p8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6" name="Google Shape;12306;p8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7" name="Google Shape;12307;p8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8" name="Google Shape;12308;p8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9" name="Google Shape;12309;p8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0" name="Google Shape;12310;p8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1" name="Google Shape;12311;p8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2" name="Google Shape;12312;p8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3" name="Google Shape;12313;p8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4" name="Google Shape;12314;p8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5" name="Google Shape;12315;p8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6" name="Google Shape;12316;p8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7" name="Google Shape;12317;p8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8" name="Google Shape;12318;p8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9" name="Google Shape;12319;p8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0" name="Google Shape;12320;p8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1" name="Google Shape;12321;p8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2" name="Google Shape;12322;p8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3" name="Google Shape;12323;p8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4" name="Google Shape;12324;p8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5" name="Google Shape;12325;p8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6" name="Google Shape;12326;p8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7" name="Google Shape;12327;p8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8" name="Google Shape;12328;p8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9" name="Google Shape;12329;p8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0" name="Google Shape;12330;p8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1" name="Google Shape;12331;p8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2" name="Google Shape;12332;p8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3" name="Google Shape;12333;p8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4" name="Google Shape;12334;p8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5" name="Google Shape;12335;p8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6" name="Google Shape;12336;p8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7" name="Google Shape;12337;p8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8" name="Google Shape;12338;p8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9" name="Google Shape;12339;p8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0" name="Google Shape;12340;p8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1" name="Google Shape;12341;p8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2" name="Google Shape;12342;p8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3" name="Google Shape;12343;p8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4" name="Google Shape;12344;p8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5" name="Google Shape;12345;p8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6" name="Google Shape;12346;p8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7" name="Google Shape;12347;p8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8" name="Google Shape;12348;p8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9" name="Google Shape;12349;p8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0" name="Google Shape;12350;p8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1" name="Google Shape;12351;p8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2" name="Google Shape;12352;p8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3" name="Google Shape;12353;p8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4" name="Google Shape;12354;p8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5" name="Google Shape;12355;p8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6" name="Google Shape;12356;p8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7" name="Google Shape;12357;p8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8" name="Google Shape;12358;p8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9" name="Google Shape;12359;p8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0" name="Google Shape;12360;p8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1" name="Google Shape;12361;p8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2" name="Google Shape;12362;p8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3" name="Google Shape;12363;p8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4" name="Google Shape;12364;p8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5" name="Google Shape;12365;p8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6" name="Google Shape;12366;p8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7" name="Google Shape;12367;p8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8" name="Google Shape;12368;p8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9" name="Google Shape;12369;p8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0" name="Google Shape;12370;p8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1" name="Google Shape;12371;p8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2" name="Google Shape;12372;p8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3" name="Google Shape;12373;p8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4" name="Google Shape;12374;p8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5" name="Google Shape;12375;p8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6" name="Google Shape;12376;p8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7" name="Google Shape;12377;p8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8" name="Google Shape;12378;p8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9" name="Google Shape;12379;p8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0" name="Google Shape;12380;p8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1" name="Google Shape;12381;p8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2" name="Google Shape;12382;p8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3" name="Google Shape;12383;p8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4" name="Google Shape;12384;p8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5" name="Google Shape;12385;p8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6" name="Google Shape;12386;p8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7" name="Google Shape;12387;p8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8" name="Google Shape;12388;p8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9" name="Google Shape;12389;p8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0" name="Google Shape;12390;p8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1" name="Google Shape;12391;p8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2" name="Google Shape;12392;p8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3" name="Google Shape;12393;p8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4" name="Google Shape;12394;p8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5" name="Google Shape;12395;p8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6" name="Google Shape;12396;p8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7" name="Google Shape;12397;p8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8" name="Google Shape;12398;p8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9" name="Google Shape;12399;p8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0" name="Google Shape;12400;p8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1" name="Google Shape;12401;p8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2" name="Google Shape;12402;p8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3" name="Google Shape;12403;p8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4" name="Google Shape;12404;p8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5" name="Google Shape;12405;p8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6" name="Google Shape;12406;p8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7" name="Google Shape;12407;p8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8" name="Google Shape;12408;p8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9" name="Google Shape;12409;p8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0" name="Google Shape;12410;p8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1" name="Google Shape;12411;p8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2" name="Google Shape;12412;p8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3" name="Google Shape;12413;p8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4" name="Google Shape;12414;p8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5" name="Google Shape;12415;p8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6" name="Google Shape;12416;p8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7" name="Google Shape;12417;p8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8" name="Google Shape;12418;p8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9" name="Google Shape;12419;p8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0" name="Google Shape;12420;p8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1" name="Google Shape;12421;p8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2" name="Google Shape;12422;p8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3" name="Google Shape;12423;p8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4" name="Google Shape;12424;p8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5" name="Google Shape;12425;p8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6" name="Google Shape;12426;p8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7" name="Google Shape;12427;p8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8" name="Google Shape;12428;p8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9" name="Google Shape;12429;p8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0" name="Google Shape;12430;p8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1" name="Google Shape;12431;p8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2" name="Google Shape;12432;p8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3" name="Google Shape;12433;p8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4" name="Google Shape;12434;p8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5" name="Google Shape;12435;p8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6" name="Google Shape;12436;p8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7" name="Google Shape;12437;p8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8" name="Google Shape;12438;p8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9" name="Google Shape;12439;p8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0" name="Google Shape;12440;p8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1" name="Google Shape;12441;p8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2" name="Google Shape;12442;p8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3" name="Google Shape;12443;p8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4" name="Google Shape;12444;p8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5" name="Google Shape;12445;p8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6" name="Google Shape;12446;p8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7" name="Google Shape;12447;p8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8" name="Google Shape;12448;p8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9" name="Google Shape;12449;p8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0" name="Google Shape;12450;p8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1" name="Google Shape;12451;p8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2" name="Google Shape;12452;p8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3" name="Google Shape;12453;p8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4" name="Google Shape;12454;p8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5" name="Google Shape;12455;p8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6" name="Google Shape;12456;p8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7" name="Google Shape;12457;p8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8" name="Google Shape;12458;p8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9" name="Google Shape;12459;p8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0" name="Google Shape;12460;p8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1" name="Google Shape;12461;p8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2" name="Google Shape;12462;p8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3" name="Google Shape;12463;p8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4" name="Google Shape;12464;p8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5" name="Google Shape;12465;p8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6" name="Google Shape;12466;p8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7" name="Google Shape;12467;p8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8" name="Google Shape;12468;p8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9" name="Google Shape;12469;p8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0" name="Google Shape;12470;p8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1" name="Google Shape;12471;p8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2" name="Google Shape;12472;p8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3" name="Google Shape;12473;p8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4" name="Google Shape;12474;p8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5" name="Google Shape;12475;p8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6" name="Google Shape;12476;p8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7" name="Google Shape;12477;p8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8" name="Google Shape;12478;p8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9" name="Google Shape;12479;p8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0" name="Google Shape;12480;p8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1" name="Google Shape;12481;p8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2" name="Google Shape;12482;p8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3" name="Google Shape;12483;p8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4" name="Google Shape;12484;p8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5" name="Google Shape;12485;p8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6" name="Google Shape;12486;p8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7" name="Google Shape;12487;p8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8" name="Google Shape;12488;p8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9" name="Google Shape;12489;p8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0" name="Google Shape;12490;p8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1" name="Google Shape;12491;p8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2" name="Google Shape;12492;p8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3" name="Google Shape;12493;p8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4" name="Google Shape;12494;p8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5" name="Google Shape;12495;p8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6" name="Google Shape;12496;p8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7" name="Google Shape;12497;p8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8" name="Google Shape;12498;p8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9" name="Google Shape;12499;p8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0" name="Google Shape;12500;p8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1" name="Google Shape;12501;p8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2" name="Google Shape;12502;p8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3" name="Google Shape;12503;p8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4" name="Google Shape;12504;p8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5" name="Google Shape;12505;p8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6" name="Google Shape;12506;p8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7" name="Google Shape;12507;p8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8" name="Google Shape;12508;p8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9" name="Google Shape;12509;p8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0" name="Google Shape;12510;p8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1" name="Google Shape;12511;p8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2" name="Google Shape;12512;p8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3" name="Google Shape;12513;p8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4" name="Google Shape;12514;p8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5" name="Google Shape;12515;p8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6" name="Google Shape;12516;p8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7" name="Google Shape;12517;p8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8" name="Google Shape;12518;p8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9" name="Google Shape;12519;p8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0" name="Google Shape;12520;p8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1" name="Google Shape;12521;p8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2" name="Google Shape;12522;p8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3" name="Google Shape;12523;p8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4" name="Google Shape;12524;p8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5" name="Google Shape;12525;p8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6" name="Google Shape;12526;p8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7" name="Google Shape;12527;p8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8" name="Google Shape;12528;p8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9" name="Google Shape;12529;p8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0" name="Google Shape;12530;p8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1" name="Google Shape;12531;p8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2" name="Google Shape;12532;p8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3" name="Google Shape;12533;p8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4" name="Google Shape;12534;p8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5" name="Google Shape;12535;p8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6" name="Google Shape;12536;p8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7" name="Google Shape;12537;p8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8" name="Google Shape;12538;p8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9" name="Google Shape;12539;p8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0" name="Google Shape;12540;p8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1" name="Google Shape;12541;p8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2" name="Google Shape;12542;p8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3" name="Google Shape;12543;p8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4" name="Google Shape;12544;p8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5" name="Google Shape;12545;p8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6" name="Google Shape;12546;p8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7" name="Google Shape;12547;p8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8" name="Google Shape;12548;p8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9" name="Google Shape;12549;p8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0" name="Google Shape;12550;p8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1" name="Google Shape;12551;p8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2" name="Google Shape;12552;p8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3" name="Google Shape;12553;p8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4" name="Google Shape;12554;p8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5" name="Google Shape;12555;p8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6" name="Google Shape;12556;p8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7" name="Google Shape;12557;p8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8" name="Google Shape;12558;p8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9" name="Google Shape;12559;p8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0" name="Google Shape;12560;p8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1" name="Google Shape;12561;p8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2" name="Google Shape;12562;p8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3" name="Google Shape;12563;p8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4" name="Google Shape;12564;p8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5" name="Google Shape;12565;p8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6" name="Google Shape;12566;p8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7" name="Google Shape;12567;p8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8" name="Google Shape;12568;p8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9" name="Google Shape;12569;p8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0" name="Google Shape;12570;p8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1" name="Google Shape;12571;p8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2" name="Google Shape;12572;p8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3" name="Google Shape;12573;p8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4" name="Google Shape;12574;p8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5" name="Google Shape;12575;p8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6" name="Google Shape;12576;p8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7" name="Google Shape;12577;p8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8" name="Google Shape;12578;p8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9" name="Google Shape;12579;p8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0" name="Google Shape;12580;p8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1" name="Google Shape;12581;p8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2" name="Google Shape;12582;p8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3" name="Google Shape;12583;p8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4" name="Google Shape;12584;p8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5" name="Google Shape;12585;p8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6" name="Google Shape;12586;p8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7" name="Google Shape;12587;p8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8" name="Google Shape;12588;p8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9" name="Google Shape;12589;p8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0" name="Google Shape;12590;p8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1" name="Google Shape;12591;p8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2" name="Google Shape;12592;p8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3" name="Google Shape;12593;p8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4" name="Google Shape;12594;p8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5" name="Google Shape;12595;p8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6" name="Google Shape;12596;p8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7" name="Google Shape;12597;p8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8" name="Google Shape;12598;p8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9" name="Google Shape;12599;p8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0" name="Google Shape;12600;p8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1" name="Google Shape;12601;p8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2" name="Google Shape;12602;p8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3" name="Google Shape;12603;p8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4" name="Google Shape;12604;p8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5" name="Google Shape;12605;p8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6" name="Google Shape;12606;p8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7" name="Google Shape;12607;p8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8" name="Google Shape;12608;p8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9" name="Google Shape;12609;p8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0" name="Google Shape;12610;p8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1" name="Google Shape;12611;p8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2" name="Google Shape;12612;p8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3" name="Google Shape;12613;p8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4" name="Google Shape;12614;p8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5" name="Google Shape;12615;p8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6" name="Google Shape;12616;p8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7" name="Google Shape;12617;p8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8" name="Google Shape;12618;p8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9" name="Google Shape;12619;p8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0" name="Google Shape;12620;p8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1" name="Google Shape;12621;p8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2" name="Google Shape;12622;p8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3" name="Google Shape;12623;p8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4" name="Google Shape;12624;p8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5" name="Google Shape;12625;p8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6" name="Google Shape;12626;p8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7" name="Google Shape;12627;p8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8" name="Google Shape;12628;p8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9" name="Google Shape;12629;p8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0" name="Google Shape;12630;p8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1" name="Google Shape;12631;p8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2" name="Google Shape;12632;p8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3" name="Google Shape;12633;p8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4" name="Google Shape;12634;p8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5" name="Google Shape;12635;p8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6" name="Google Shape;12636;p8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7" name="Google Shape;12637;p8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8" name="Google Shape;12638;p8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9" name="Google Shape;12639;p8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0" name="Google Shape;12640;p8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1" name="Google Shape;12641;p8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2" name="Google Shape;12642;p8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3" name="Google Shape;12643;p8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4" name="Google Shape;12644;p8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5" name="Google Shape;12645;p8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6" name="Google Shape;12646;p8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7" name="Google Shape;12647;p8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8" name="Google Shape;12648;p8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9" name="Google Shape;12649;p8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0" name="Google Shape;12650;p8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1" name="Google Shape;12651;p8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2" name="Google Shape;12652;p8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3" name="Google Shape;12653;p8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4" name="Google Shape;12654;p8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5" name="Google Shape;12655;p8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6" name="Google Shape;12656;p8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7" name="Google Shape;12657;p8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8" name="Google Shape;12658;p8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9" name="Google Shape;12659;p8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0" name="Google Shape;12660;p8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1" name="Google Shape;12661;p8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2" name="Google Shape;12662;p8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3" name="Google Shape;12663;p8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4" name="Google Shape;12664;p8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5" name="Google Shape;12665;p8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6" name="Google Shape;12666;p8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7" name="Google Shape;12667;p8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8" name="Google Shape;12668;p8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9" name="Google Shape;12669;p8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0" name="Google Shape;12670;p8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1" name="Google Shape;12671;p8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2" name="Google Shape;12672;p8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3" name="Google Shape;12673;p8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4" name="Google Shape;12674;p8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5" name="Google Shape;12675;p8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6" name="Google Shape;12676;p8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7" name="Google Shape;12677;p8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8" name="Google Shape;12678;p8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9" name="Google Shape;12679;p8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0" name="Google Shape;12680;p8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1" name="Google Shape;12681;p8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2" name="Google Shape;12682;p8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3" name="Google Shape;12683;p8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4" name="Google Shape;12684;p8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5" name="Google Shape;12685;p8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6" name="Google Shape;12686;p8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7" name="Google Shape;12687;p8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8" name="Google Shape;12688;p8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9" name="Google Shape;12689;p8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0" name="Google Shape;12690;p8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1" name="Google Shape;12691;p8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2" name="Google Shape;12692;p8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3" name="Google Shape;12693;p8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4" name="Google Shape;12694;p8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5" name="Google Shape;12695;p8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6" name="Google Shape;12696;p8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7" name="Google Shape;12697;p8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8" name="Google Shape;12698;p8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9" name="Google Shape;12699;p8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0" name="Google Shape;12700;p8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1" name="Google Shape;12701;p8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2" name="Google Shape;12702;p8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3" name="Google Shape;12703;p8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4" name="Google Shape;12704;p8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5" name="Google Shape;12705;p8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6" name="Google Shape;12706;p8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7" name="Google Shape;12707;p8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8" name="Google Shape;12708;p8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9" name="Google Shape;12709;p8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0" name="Google Shape;12710;p8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1" name="Google Shape;12711;p8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2" name="Google Shape;12712;p8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3" name="Google Shape;12713;p8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4" name="Google Shape;12714;p8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5" name="Google Shape;12715;p8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6" name="Google Shape;12716;p8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7" name="Google Shape;12717;p8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8" name="Google Shape;12718;p8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9" name="Google Shape;12719;p8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0" name="Google Shape;12720;p8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1" name="Google Shape;12721;p8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2" name="Google Shape;12722;p8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3" name="Google Shape;12723;p8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4" name="Google Shape;12724;p8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5" name="Google Shape;12725;p8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6" name="Google Shape;12726;p8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7" name="Google Shape;12727;p8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8" name="Google Shape;12728;p8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9" name="Google Shape;12729;p8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0" name="Google Shape;12730;p8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1" name="Google Shape;12731;p8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2" name="Google Shape;12732;p8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3" name="Google Shape;12733;p8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4" name="Google Shape;12734;p8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5" name="Google Shape;12735;p8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6" name="Google Shape;12736;p8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7" name="Google Shape;12737;p8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8" name="Google Shape;12738;p8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9" name="Google Shape;12739;p8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0" name="Google Shape;12740;p8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1" name="Google Shape;12741;p8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2" name="Google Shape;12742;p8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3" name="Google Shape;12743;p8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4" name="Google Shape;12744;p8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5" name="Google Shape;12745;p8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6" name="Google Shape;12746;p8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7" name="Google Shape;12747;p8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8" name="Google Shape;12748;p8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9" name="Google Shape;12749;p8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0" name="Google Shape;12750;p8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1" name="Google Shape;12751;p8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2" name="Google Shape;12752;p8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3" name="Google Shape;12753;p8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4" name="Google Shape;12754;p8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5" name="Google Shape;12755;p8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6" name="Google Shape;12756;p8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7" name="Google Shape;12757;p8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8" name="Google Shape;12758;p8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9" name="Google Shape;12759;p8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0" name="Google Shape;12760;p8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1" name="Google Shape;12761;p8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2" name="Google Shape;12762;p8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3" name="Google Shape;12763;p8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4" name="Google Shape;12764;p8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5" name="Google Shape;12765;p8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6" name="Google Shape;12766;p8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7" name="Google Shape;12767;p8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8" name="Google Shape;12768;p8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9" name="Google Shape;12769;p8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0" name="Google Shape;12770;p8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1" name="Google Shape;12771;p8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2" name="Google Shape;12772;p8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3" name="Google Shape;12773;p8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4" name="Google Shape;12774;p8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5" name="Google Shape;12775;p8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6" name="Google Shape;12776;p8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7" name="Google Shape;12777;p8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8" name="Google Shape;12778;p8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9" name="Google Shape;12779;p8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0" name="Google Shape;12780;p8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1" name="Google Shape;12781;p8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2" name="Google Shape;12782;p8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3" name="Google Shape;12783;p8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4" name="Google Shape;12784;p8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5" name="Google Shape;12785;p8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6" name="Google Shape;12786;p8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7" name="Google Shape;12787;p8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8" name="Google Shape;12788;p8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9" name="Google Shape;12789;p8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0" name="Google Shape;12790;p8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1" name="Google Shape;12791;p8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2" name="Google Shape;12792;p8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3" name="Google Shape;12793;p8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4" name="Google Shape;12794;p8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5" name="Google Shape;12795;p8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6" name="Google Shape;12796;p8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7" name="Google Shape;12797;p8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8" name="Google Shape;12798;p8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9" name="Google Shape;12799;p8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0" name="Google Shape;12800;p8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1" name="Google Shape;12801;p8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2" name="Google Shape;12802;p8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3" name="Google Shape;12803;p8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4" name="Google Shape;12804;p8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5" name="Google Shape;12805;p8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6" name="Google Shape;12806;p8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7" name="Google Shape;12807;p8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8" name="Google Shape;12808;p8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9" name="Google Shape;12809;p8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0" name="Google Shape;12810;p8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811" name="Google Shape;12811;p8"/>
          <p:cNvGrpSpPr/>
          <p:nvPr/>
        </p:nvGrpSpPr>
        <p:grpSpPr>
          <a:xfrm flipH="1">
            <a:off x="906288" y="-821015"/>
            <a:ext cx="1534711" cy="1356024"/>
            <a:chOff x="-5453476" y="-231731"/>
            <a:chExt cx="602462" cy="532317"/>
          </a:xfrm>
        </p:grpSpPr>
        <p:sp>
          <p:nvSpPr>
            <p:cNvPr id="12812" name="Google Shape;12812;p8"/>
            <p:cNvSpPr/>
            <p:nvPr/>
          </p:nvSpPr>
          <p:spPr>
            <a:xfrm>
              <a:off x="-5288738" y="91154"/>
              <a:ext cx="25069" cy="28793"/>
            </a:xfrm>
            <a:custGeom>
              <a:avLst/>
              <a:gdLst/>
              <a:ahLst/>
              <a:cxnLst/>
              <a:rect l="l" t="t" r="r" b="b"/>
              <a:pathLst>
                <a:path w="525" h="603" extrusionOk="0">
                  <a:moveTo>
                    <a:pt x="255" y="0"/>
                  </a:moveTo>
                  <a:cubicBezTo>
                    <a:pt x="247" y="8"/>
                    <a:pt x="240" y="16"/>
                    <a:pt x="233" y="23"/>
                  </a:cubicBezTo>
                  <a:cubicBezTo>
                    <a:pt x="251" y="50"/>
                    <a:pt x="270" y="72"/>
                    <a:pt x="307" y="72"/>
                  </a:cubicBezTo>
                  <a:lnTo>
                    <a:pt x="318" y="72"/>
                  </a:lnTo>
                  <a:cubicBezTo>
                    <a:pt x="300" y="95"/>
                    <a:pt x="273" y="102"/>
                    <a:pt x="270" y="128"/>
                  </a:cubicBezTo>
                  <a:cubicBezTo>
                    <a:pt x="285" y="135"/>
                    <a:pt x="314" y="131"/>
                    <a:pt x="314" y="157"/>
                  </a:cubicBezTo>
                  <a:cubicBezTo>
                    <a:pt x="314" y="176"/>
                    <a:pt x="292" y="176"/>
                    <a:pt x="278" y="176"/>
                  </a:cubicBezTo>
                  <a:cubicBezTo>
                    <a:pt x="210" y="180"/>
                    <a:pt x="255" y="236"/>
                    <a:pt x="240" y="262"/>
                  </a:cubicBezTo>
                  <a:cubicBezTo>
                    <a:pt x="214" y="274"/>
                    <a:pt x="259" y="300"/>
                    <a:pt x="233" y="307"/>
                  </a:cubicBezTo>
                  <a:lnTo>
                    <a:pt x="225" y="307"/>
                  </a:lnTo>
                  <a:cubicBezTo>
                    <a:pt x="210" y="307"/>
                    <a:pt x="202" y="288"/>
                    <a:pt x="202" y="270"/>
                  </a:cubicBezTo>
                  <a:cubicBezTo>
                    <a:pt x="202" y="262"/>
                    <a:pt x="210" y="255"/>
                    <a:pt x="214" y="244"/>
                  </a:cubicBezTo>
                  <a:cubicBezTo>
                    <a:pt x="206" y="225"/>
                    <a:pt x="206" y="207"/>
                    <a:pt x="218" y="192"/>
                  </a:cubicBezTo>
                  <a:cubicBezTo>
                    <a:pt x="233" y="169"/>
                    <a:pt x="240" y="147"/>
                    <a:pt x="236" y="121"/>
                  </a:cubicBezTo>
                  <a:lnTo>
                    <a:pt x="236" y="121"/>
                  </a:lnTo>
                  <a:cubicBezTo>
                    <a:pt x="228" y="128"/>
                    <a:pt x="221" y="128"/>
                    <a:pt x="214" y="128"/>
                  </a:cubicBezTo>
                  <a:cubicBezTo>
                    <a:pt x="199" y="128"/>
                    <a:pt x="184" y="109"/>
                    <a:pt x="169" y="105"/>
                  </a:cubicBezTo>
                  <a:cubicBezTo>
                    <a:pt x="157" y="102"/>
                    <a:pt x="150" y="98"/>
                    <a:pt x="143" y="98"/>
                  </a:cubicBezTo>
                  <a:cubicBezTo>
                    <a:pt x="131" y="98"/>
                    <a:pt x="124" y="109"/>
                    <a:pt x="128" y="131"/>
                  </a:cubicBezTo>
                  <a:cubicBezTo>
                    <a:pt x="135" y="124"/>
                    <a:pt x="143" y="121"/>
                    <a:pt x="150" y="121"/>
                  </a:cubicBezTo>
                  <a:cubicBezTo>
                    <a:pt x="154" y="121"/>
                    <a:pt x="161" y="121"/>
                    <a:pt x="166" y="128"/>
                  </a:cubicBezTo>
                  <a:cubicBezTo>
                    <a:pt x="176" y="147"/>
                    <a:pt x="176" y="169"/>
                    <a:pt x="169" y="192"/>
                  </a:cubicBezTo>
                  <a:cubicBezTo>
                    <a:pt x="169" y="192"/>
                    <a:pt x="169" y="195"/>
                    <a:pt x="166" y="195"/>
                  </a:cubicBezTo>
                  <a:cubicBezTo>
                    <a:pt x="157" y="195"/>
                    <a:pt x="150" y="192"/>
                    <a:pt x="147" y="184"/>
                  </a:cubicBezTo>
                  <a:cubicBezTo>
                    <a:pt x="143" y="202"/>
                    <a:pt x="131" y="218"/>
                    <a:pt x="113" y="221"/>
                  </a:cubicBezTo>
                  <a:cubicBezTo>
                    <a:pt x="135" y="236"/>
                    <a:pt x="124" y="247"/>
                    <a:pt x="109" y="255"/>
                  </a:cubicBezTo>
                  <a:cubicBezTo>
                    <a:pt x="131" y="266"/>
                    <a:pt x="109" y="307"/>
                    <a:pt x="147" y="307"/>
                  </a:cubicBezTo>
                  <a:cubicBezTo>
                    <a:pt x="154" y="300"/>
                    <a:pt x="166" y="300"/>
                    <a:pt x="173" y="300"/>
                  </a:cubicBezTo>
                  <a:cubicBezTo>
                    <a:pt x="188" y="300"/>
                    <a:pt x="202" y="307"/>
                    <a:pt x="210" y="323"/>
                  </a:cubicBezTo>
                  <a:cubicBezTo>
                    <a:pt x="221" y="345"/>
                    <a:pt x="210" y="367"/>
                    <a:pt x="188" y="378"/>
                  </a:cubicBezTo>
                  <a:lnTo>
                    <a:pt x="184" y="378"/>
                  </a:lnTo>
                  <a:cubicBezTo>
                    <a:pt x="180" y="378"/>
                    <a:pt x="173" y="378"/>
                    <a:pt x="169" y="375"/>
                  </a:cubicBezTo>
                  <a:lnTo>
                    <a:pt x="150" y="375"/>
                  </a:lnTo>
                  <a:cubicBezTo>
                    <a:pt x="135" y="375"/>
                    <a:pt x="116" y="378"/>
                    <a:pt x="105" y="401"/>
                  </a:cubicBezTo>
                  <a:cubicBezTo>
                    <a:pt x="102" y="409"/>
                    <a:pt x="98" y="412"/>
                    <a:pt x="90" y="412"/>
                  </a:cubicBezTo>
                  <a:cubicBezTo>
                    <a:pt x="83" y="412"/>
                    <a:pt x="76" y="404"/>
                    <a:pt x="68" y="401"/>
                  </a:cubicBezTo>
                  <a:cubicBezTo>
                    <a:pt x="57" y="397"/>
                    <a:pt x="45" y="397"/>
                    <a:pt x="35" y="393"/>
                  </a:cubicBezTo>
                  <a:cubicBezTo>
                    <a:pt x="31" y="397"/>
                    <a:pt x="31" y="401"/>
                    <a:pt x="27" y="404"/>
                  </a:cubicBezTo>
                  <a:cubicBezTo>
                    <a:pt x="31" y="431"/>
                    <a:pt x="35" y="453"/>
                    <a:pt x="42" y="476"/>
                  </a:cubicBezTo>
                  <a:cubicBezTo>
                    <a:pt x="49" y="502"/>
                    <a:pt x="45" y="513"/>
                    <a:pt x="31" y="513"/>
                  </a:cubicBezTo>
                  <a:cubicBezTo>
                    <a:pt x="23" y="513"/>
                    <a:pt x="16" y="513"/>
                    <a:pt x="4" y="506"/>
                  </a:cubicBezTo>
                  <a:cubicBezTo>
                    <a:pt x="4" y="532"/>
                    <a:pt x="4" y="561"/>
                    <a:pt x="0" y="588"/>
                  </a:cubicBezTo>
                  <a:cubicBezTo>
                    <a:pt x="12" y="592"/>
                    <a:pt x="19" y="595"/>
                    <a:pt x="27" y="602"/>
                  </a:cubicBezTo>
                  <a:cubicBezTo>
                    <a:pt x="42" y="595"/>
                    <a:pt x="31" y="566"/>
                    <a:pt x="53" y="566"/>
                  </a:cubicBezTo>
                  <a:cubicBezTo>
                    <a:pt x="61" y="558"/>
                    <a:pt x="71" y="550"/>
                    <a:pt x="71" y="543"/>
                  </a:cubicBezTo>
                  <a:cubicBezTo>
                    <a:pt x="71" y="498"/>
                    <a:pt x="90" y="487"/>
                    <a:pt x="121" y="487"/>
                  </a:cubicBezTo>
                  <a:cubicBezTo>
                    <a:pt x="131" y="487"/>
                    <a:pt x="143" y="487"/>
                    <a:pt x="154" y="490"/>
                  </a:cubicBezTo>
                  <a:cubicBezTo>
                    <a:pt x="169" y="483"/>
                    <a:pt x="184" y="480"/>
                    <a:pt x="195" y="464"/>
                  </a:cubicBezTo>
                  <a:cubicBezTo>
                    <a:pt x="210" y="471"/>
                    <a:pt x="221" y="476"/>
                    <a:pt x="233" y="476"/>
                  </a:cubicBezTo>
                  <a:cubicBezTo>
                    <a:pt x="262" y="476"/>
                    <a:pt x="292" y="449"/>
                    <a:pt x="318" y="438"/>
                  </a:cubicBezTo>
                  <a:lnTo>
                    <a:pt x="318" y="438"/>
                  </a:lnTo>
                  <a:cubicBezTo>
                    <a:pt x="333" y="476"/>
                    <a:pt x="307" y="509"/>
                    <a:pt x="323" y="547"/>
                  </a:cubicBezTo>
                  <a:lnTo>
                    <a:pt x="326" y="547"/>
                  </a:lnTo>
                  <a:cubicBezTo>
                    <a:pt x="352" y="502"/>
                    <a:pt x="333" y="435"/>
                    <a:pt x="385" y="401"/>
                  </a:cubicBezTo>
                  <a:cubicBezTo>
                    <a:pt x="375" y="386"/>
                    <a:pt x="363" y="371"/>
                    <a:pt x="349" y="371"/>
                  </a:cubicBezTo>
                  <a:cubicBezTo>
                    <a:pt x="341" y="371"/>
                    <a:pt x="333" y="375"/>
                    <a:pt x="326" y="382"/>
                  </a:cubicBezTo>
                  <a:cubicBezTo>
                    <a:pt x="307" y="393"/>
                    <a:pt x="292" y="409"/>
                    <a:pt x="273" y="412"/>
                  </a:cubicBezTo>
                  <a:lnTo>
                    <a:pt x="266" y="412"/>
                  </a:lnTo>
                  <a:cubicBezTo>
                    <a:pt x="240" y="412"/>
                    <a:pt x="236" y="393"/>
                    <a:pt x="251" y="371"/>
                  </a:cubicBezTo>
                  <a:cubicBezTo>
                    <a:pt x="266" y="352"/>
                    <a:pt x="278" y="337"/>
                    <a:pt x="288" y="323"/>
                  </a:cubicBezTo>
                  <a:cubicBezTo>
                    <a:pt x="300" y="292"/>
                    <a:pt x="236" y="281"/>
                    <a:pt x="273" y="247"/>
                  </a:cubicBezTo>
                  <a:cubicBezTo>
                    <a:pt x="285" y="233"/>
                    <a:pt x="300" y="221"/>
                    <a:pt x="318" y="221"/>
                  </a:cubicBezTo>
                  <a:cubicBezTo>
                    <a:pt x="326" y="221"/>
                    <a:pt x="333" y="225"/>
                    <a:pt x="345" y="229"/>
                  </a:cubicBezTo>
                  <a:cubicBezTo>
                    <a:pt x="356" y="225"/>
                    <a:pt x="363" y="218"/>
                    <a:pt x="375" y="214"/>
                  </a:cubicBezTo>
                  <a:cubicBezTo>
                    <a:pt x="371" y="210"/>
                    <a:pt x="367" y="207"/>
                    <a:pt x="367" y="202"/>
                  </a:cubicBezTo>
                  <a:cubicBezTo>
                    <a:pt x="352" y="184"/>
                    <a:pt x="352" y="166"/>
                    <a:pt x="371" y="150"/>
                  </a:cubicBezTo>
                  <a:lnTo>
                    <a:pt x="378" y="150"/>
                  </a:lnTo>
                  <a:cubicBezTo>
                    <a:pt x="390" y="150"/>
                    <a:pt x="393" y="157"/>
                    <a:pt x="397" y="166"/>
                  </a:cubicBezTo>
                  <a:cubicBezTo>
                    <a:pt x="416" y="195"/>
                    <a:pt x="397" y="207"/>
                    <a:pt x="375" y="214"/>
                  </a:cubicBezTo>
                  <a:cubicBezTo>
                    <a:pt x="385" y="221"/>
                    <a:pt x="393" y="233"/>
                    <a:pt x="390" y="244"/>
                  </a:cubicBezTo>
                  <a:cubicBezTo>
                    <a:pt x="397" y="259"/>
                    <a:pt x="401" y="266"/>
                    <a:pt x="408" y="266"/>
                  </a:cubicBezTo>
                  <a:cubicBezTo>
                    <a:pt x="412" y="266"/>
                    <a:pt x="419" y="259"/>
                    <a:pt x="423" y="255"/>
                  </a:cubicBezTo>
                  <a:cubicBezTo>
                    <a:pt x="430" y="247"/>
                    <a:pt x="435" y="240"/>
                    <a:pt x="442" y="240"/>
                  </a:cubicBezTo>
                  <a:lnTo>
                    <a:pt x="445" y="244"/>
                  </a:lnTo>
                  <a:cubicBezTo>
                    <a:pt x="468" y="274"/>
                    <a:pt x="427" y="304"/>
                    <a:pt x="449" y="337"/>
                  </a:cubicBezTo>
                  <a:cubicBezTo>
                    <a:pt x="457" y="356"/>
                    <a:pt x="468" y="367"/>
                    <a:pt x="480" y="367"/>
                  </a:cubicBezTo>
                  <a:cubicBezTo>
                    <a:pt x="483" y="367"/>
                    <a:pt x="487" y="367"/>
                    <a:pt x="490" y="364"/>
                  </a:cubicBezTo>
                  <a:lnTo>
                    <a:pt x="502" y="352"/>
                  </a:lnTo>
                  <a:cubicBezTo>
                    <a:pt x="524" y="333"/>
                    <a:pt x="502" y="314"/>
                    <a:pt x="498" y="296"/>
                  </a:cubicBezTo>
                  <a:cubicBezTo>
                    <a:pt x="471" y="176"/>
                    <a:pt x="435" y="64"/>
                    <a:pt x="300" y="27"/>
                  </a:cubicBezTo>
                  <a:cubicBezTo>
                    <a:pt x="281" y="23"/>
                    <a:pt x="270" y="8"/>
                    <a:pt x="25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3" name="Google Shape;12813;p8"/>
            <p:cNvSpPr/>
            <p:nvPr/>
          </p:nvSpPr>
          <p:spPr>
            <a:xfrm>
              <a:off x="-4988295" y="-21488"/>
              <a:ext cx="21440" cy="20389"/>
            </a:xfrm>
            <a:custGeom>
              <a:avLst/>
              <a:gdLst/>
              <a:ahLst/>
              <a:cxnLst/>
              <a:rect l="l" t="t" r="r" b="b"/>
              <a:pathLst>
                <a:path w="449" h="427" extrusionOk="0">
                  <a:moveTo>
                    <a:pt x="221" y="1"/>
                  </a:moveTo>
                  <a:cubicBezTo>
                    <a:pt x="216" y="4"/>
                    <a:pt x="213" y="12"/>
                    <a:pt x="206" y="16"/>
                  </a:cubicBezTo>
                  <a:cubicBezTo>
                    <a:pt x="198" y="20"/>
                    <a:pt x="194" y="20"/>
                    <a:pt x="194" y="23"/>
                  </a:cubicBezTo>
                  <a:cubicBezTo>
                    <a:pt x="194" y="27"/>
                    <a:pt x="194" y="27"/>
                    <a:pt x="198" y="31"/>
                  </a:cubicBezTo>
                  <a:cubicBezTo>
                    <a:pt x="202" y="35"/>
                    <a:pt x="232" y="35"/>
                    <a:pt x="213" y="46"/>
                  </a:cubicBezTo>
                  <a:cubicBezTo>
                    <a:pt x="168" y="80"/>
                    <a:pt x="206" y="99"/>
                    <a:pt x="216" y="125"/>
                  </a:cubicBezTo>
                  <a:lnTo>
                    <a:pt x="239" y="125"/>
                  </a:lnTo>
                  <a:cubicBezTo>
                    <a:pt x="250" y="125"/>
                    <a:pt x="261" y="128"/>
                    <a:pt x="261" y="154"/>
                  </a:cubicBezTo>
                  <a:cubicBezTo>
                    <a:pt x="266" y="199"/>
                    <a:pt x="266" y="237"/>
                    <a:pt x="224" y="270"/>
                  </a:cubicBezTo>
                  <a:cubicBezTo>
                    <a:pt x="213" y="274"/>
                    <a:pt x="202" y="282"/>
                    <a:pt x="198" y="292"/>
                  </a:cubicBezTo>
                  <a:cubicBezTo>
                    <a:pt x="194" y="300"/>
                    <a:pt x="190" y="304"/>
                    <a:pt x="190" y="311"/>
                  </a:cubicBezTo>
                  <a:cubicBezTo>
                    <a:pt x="190" y="318"/>
                    <a:pt x="194" y="326"/>
                    <a:pt x="206" y="337"/>
                  </a:cubicBezTo>
                  <a:cubicBezTo>
                    <a:pt x="209" y="341"/>
                    <a:pt x="206" y="352"/>
                    <a:pt x="187" y="352"/>
                  </a:cubicBezTo>
                  <a:lnTo>
                    <a:pt x="183" y="352"/>
                  </a:lnTo>
                  <a:cubicBezTo>
                    <a:pt x="149" y="349"/>
                    <a:pt x="120" y="326"/>
                    <a:pt x="90" y="323"/>
                  </a:cubicBezTo>
                  <a:cubicBezTo>
                    <a:pt x="78" y="282"/>
                    <a:pt x="149" y="323"/>
                    <a:pt x="135" y="274"/>
                  </a:cubicBezTo>
                  <a:lnTo>
                    <a:pt x="97" y="274"/>
                  </a:lnTo>
                  <a:cubicBezTo>
                    <a:pt x="82" y="274"/>
                    <a:pt x="67" y="278"/>
                    <a:pt x="56" y="296"/>
                  </a:cubicBezTo>
                  <a:cubicBezTo>
                    <a:pt x="52" y="304"/>
                    <a:pt x="49" y="308"/>
                    <a:pt x="41" y="308"/>
                  </a:cubicBezTo>
                  <a:cubicBezTo>
                    <a:pt x="33" y="308"/>
                    <a:pt x="26" y="304"/>
                    <a:pt x="19" y="296"/>
                  </a:cubicBezTo>
                  <a:cubicBezTo>
                    <a:pt x="4" y="315"/>
                    <a:pt x="0" y="330"/>
                    <a:pt x="19" y="349"/>
                  </a:cubicBezTo>
                  <a:cubicBezTo>
                    <a:pt x="41" y="368"/>
                    <a:pt x="71" y="375"/>
                    <a:pt x="97" y="386"/>
                  </a:cubicBezTo>
                  <a:cubicBezTo>
                    <a:pt x="142" y="413"/>
                    <a:pt x="190" y="427"/>
                    <a:pt x="235" y="427"/>
                  </a:cubicBezTo>
                  <a:cubicBezTo>
                    <a:pt x="266" y="427"/>
                    <a:pt x="299" y="420"/>
                    <a:pt x="329" y="408"/>
                  </a:cubicBezTo>
                  <a:cubicBezTo>
                    <a:pt x="366" y="394"/>
                    <a:pt x="449" y="244"/>
                    <a:pt x="437" y="206"/>
                  </a:cubicBezTo>
                  <a:cubicBezTo>
                    <a:pt x="437" y="203"/>
                    <a:pt x="434" y="195"/>
                    <a:pt x="430" y="195"/>
                  </a:cubicBezTo>
                  <a:cubicBezTo>
                    <a:pt x="404" y="169"/>
                    <a:pt x="400" y="132"/>
                    <a:pt x="389" y="102"/>
                  </a:cubicBezTo>
                  <a:cubicBezTo>
                    <a:pt x="381" y="65"/>
                    <a:pt x="273" y="1"/>
                    <a:pt x="2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4" name="Google Shape;12814;p8"/>
            <p:cNvSpPr/>
            <p:nvPr/>
          </p:nvSpPr>
          <p:spPr>
            <a:xfrm>
              <a:off x="-5154131" y="245196"/>
              <a:ext cx="20580" cy="29701"/>
            </a:xfrm>
            <a:custGeom>
              <a:avLst/>
              <a:gdLst/>
              <a:ahLst/>
              <a:cxnLst/>
              <a:rect l="l" t="t" r="r" b="b"/>
              <a:pathLst>
                <a:path w="431" h="622" extrusionOk="0">
                  <a:moveTo>
                    <a:pt x="131" y="147"/>
                  </a:moveTo>
                  <a:cubicBezTo>
                    <a:pt x="183" y="147"/>
                    <a:pt x="168" y="195"/>
                    <a:pt x="191" y="218"/>
                  </a:cubicBezTo>
                  <a:cubicBezTo>
                    <a:pt x="165" y="206"/>
                    <a:pt x="157" y="195"/>
                    <a:pt x="128" y="147"/>
                  </a:cubicBezTo>
                  <a:close/>
                  <a:moveTo>
                    <a:pt x="180" y="285"/>
                  </a:moveTo>
                  <a:lnTo>
                    <a:pt x="180" y="285"/>
                  </a:lnTo>
                  <a:cubicBezTo>
                    <a:pt x="206" y="311"/>
                    <a:pt x="213" y="333"/>
                    <a:pt x="206" y="368"/>
                  </a:cubicBezTo>
                  <a:cubicBezTo>
                    <a:pt x="168" y="349"/>
                    <a:pt x="173" y="323"/>
                    <a:pt x="180" y="285"/>
                  </a:cubicBezTo>
                  <a:close/>
                  <a:moveTo>
                    <a:pt x="120" y="1"/>
                  </a:moveTo>
                  <a:cubicBezTo>
                    <a:pt x="109" y="1"/>
                    <a:pt x="97" y="9"/>
                    <a:pt x="90" y="16"/>
                  </a:cubicBezTo>
                  <a:cubicBezTo>
                    <a:pt x="78" y="23"/>
                    <a:pt x="68" y="31"/>
                    <a:pt x="56" y="31"/>
                  </a:cubicBezTo>
                  <a:cubicBezTo>
                    <a:pt x="52" y="31"/>
                    <a:pt x="45" y="27"/>
                    <a:pt x="38" y="19"/>
                  </a:cubicBezTo>
                  <a:lnTo>
                    <a:pt x="38" y="19"/>
                  </a:lnTo>
                  <a:cubicBezTo>
                    <a:pt x="0" y="102"/>
                    <a:pt x="94" y="64"/>
                    <a:pt x="112" y="109"/>
                  </a:cubicBezTo>
                  <a:cubicBezTo>
                    <a:pt x="101" y="132"/>
                    <a:pt x="75" y="139"/>
                    <a:pt x="52" y="150"/>
                  </a:cubicBezTo>
                  <a:cubicBezTo>
                    <a:pt x="71" y="169"/>
                    <a:pt x="109" y="161"/>
                    <a:pt x="120" y="195"/>
                  </a:cubicBezTo>
                  <a:cubicBezTo>
                    <a:pt x="116" y="195"/>
                    <a:pt x="112" y="199"/>
                    <a:pt x="105" y="199"/>
                  </a:cubicBezTo>
                  <a:cubicBezTo>
                    <a:pt x="97" y="199"/>
                    <a:pt x="90" y="195"/>
                    <a:pt x="83" y="195"/>
                  </a:cubicBezTo>
                  <a:cubicBezTo>
                    <a:pt x="75" y="192"/>
                    <a:pt x="68" y="192"/>
                    <a:pt x="60" y="192"/>
                  </a:cubicBezTo>
                  <a:lnTo>
                    <a:pt x="49" y="192"/>
                  </a:lnTo>
                  <a:cubicBezTo>
                    <a:pt x="56" y="211"/>
                    <a:pt x="30" y="237"/>
                    <a:pt x="75" y="244"/>
                  </a:cubicBezTo>
                  <a:cubicBezTo>
                    <a:pt x="112" y="251"/>
                    <a:pt x="112" y="270"/>
                    <a:pt x="83" y="292"/>
                  </a:cubicBezTo>
                  <a:cubicBezTo>
                    <a:pt x="71" y="304"/>
                    <a:pt x="64" y="307"/>
                    <a:pt x="71" y="323"/>
                  </a:cubicBezTo>
                  <a:cubicBezTo>
                    <a:pt x="83" y="318"/>
                    <a:pt x="94" y="315"/>
                    <a:pt x="105" y="315"/>
                  </a:cubicBezTo>
                  <a:cubicBezTo>
                    <a:pt x="131" y="315"/>
                    <a:pt x="146" y="341"/>
                    <a:pt x="157" y="368"/>
                  </a:cubicBezTo>
                  <a:cubicBezTo>
                    <a:pt x="161" y="371"/>
                    <a:pt x="165" y="375"/>
                    <a:pt x="165" y="378"/>
                  </a:cubicBezTo>
                  <a:cubicBezTo>
                    <a:pt x="180" y="394"/>
                    <a:pt x="183" y="404"/>
                    <a:pt x="168" y="423"/>
                  </a:cubicBezTo>
                  <a:cubicBezTo>
                    <a:pt x="195" y="464"/>
                    <a:pt x="206" y="513"/>
                    <a:pt x="195" y="561"/>
                  </a:cubicBezTo>
                  <a:cubicBezTo>
                    <a:pt x="202" y="569"/>
                    <a:pt x="213" y="569"/>
                    <a:pt x="221" y="569"/>
                  </a:cubicBezTo>
                  <a:cubicBezTo>
                    <a:pt x="240" y="569"/>
                    <a:pt x="254" y="547"/>
                    <a:pt x="273" y="532"/>
                  </a:cubicBezTo>
                  <a:lnTo>
                    <a:pt x="273" y="532"/>
                  </a:lnTo>
                  <a:cubicBezTo>
                    <a:pt x="292" y="551"/>
                    <a:pt x="258" y="569"/>
                    <a:pt x="273" y="584"/>
                  </a:cubicBezTo>
                  <a:cubicBezTo>
                    <a:pt x="299" y="587"/>
                    <a:pt x="322" y="603"/>
                    <a:pt x="340" y="621"/>
                  </a:cubicBezTo>
                  <a:cubicBezTo>
                    <a:pt x="400" y="592"/>
                    <a:pt x="400" y="592"/>
                    <a:pt x="359" y="547"/>
                  </a:cubicBezTo>
                  <a:cubicBezTo>
                    <a:pt x="352" y="539"/>
                    <a:pt x="344" y="525"/>
                    <a:pt x="352" y="525"/>
                  </a:cubicBezTo>
                  <a:cubicBezTo>
                    <a:pt x="430" y="509"/>
                    <a:pt x="363" y="468"/>
                    <a:pt x="366" y="442"/>
                  </a:cubicBezTo>
                  <a:cubicBezTo>
                    <a:pt x="356" y="438"/>
                    <a:pt x="352" y="416"/>
                    <a:pt x="337" y="416"/>
                  </a:cubicBezTo>
                  <a:cubicBezTo>
                    <a:pt x="333" y="416"/>
                    <a:pt x="330" y="420"/>
                    <a:pt x="322" y="423"/>
                  </a:cubicBezTo>
                  <a:cubicBezTo>
                    <a:pt x="318" y="427"/>
                    <a:pt x="311" y="430"/>
                    <a:pt x="307" y="430"/>
                  </a:cubicBezTo>
                  <a:cubicBezTo>
                    <a:pt x="295" y="430"/>
                    <a:pt x="288" y="416"/>
                    <a:pt x="277" y="412"/>
                  </a:cubicBezTo>
                  <a:cubicBezTo>
                    <a:pt x="266" y="420"/>
                    <a:pt x="258" y="430"/>
                    <a:pt x="251" y="438"/>
                  </a:cubicBezTo>
                  <a:cubicBezTo>
                    <a:pt x="243" y="438"/>
                    <a:pt x="235" y="442"/>
                    <a:pt x="232" y="442"/>
                  </a:cubicBezTo>
                  <a:cubicBezTo>
                    <a:pt x="225" y="442"/>
                    <a:pt x="217" y="438"/>
                    <a:pt x="213" y="435"/>
                  </a:cubicBezTo>
                  <a:cubicBezTo>
                    <a:pt x="206" y="423"/>
                    <a:pt x="202" y="408"/>
                    <a:pt x="213" y="397"/>
                  </a:cubicBezTo>
                  <a:cubicBezTo>
                    <a:pt x="258" y="356"/>
                    <a:pt x="232" y="311"/>
                    <a:pt x="221" y="266"/>
                  </a:cubicBezTo>
                  <a:cubicBezTo>
                    <a:pt x="228" y="266"/>
                    <a:pt x="235" y="263"/>
                    <a:pt x="240" y="263"/>
                  </a:cubicBezTo>
                  <a:cubicBezTo>
                    <a:pt x="254" y="263"/>
                    <a:pt x="269" y="270"/>
                    <a:pt x="285" y="278"/>
                  </a:cubicBezTo>
                  <a:cubicBezTo>
                    <a:pt x="288" y="273"/>
                    <a:pt x="288" y="270"/>
                    <a:pt x="292" y="266"/>
                  </a:cubicBezTo>
                  <a:cubicBezTo>
                    <a:pt x="299" y="247"/>
                    <a:pt x="269" y="233"/>
                    <a:pt x="292" y="199"/>
                  </a:cubicBezTo>
                  <a:cubicBezTo>
                    <a:pt x="311" y="173"/>
                    <a:pt x="273" y="154"/>
                    <a:pt x="240" y="154"/>
                  </a:cubicBezTo>
                  <a:lnTo>
                    <a:pt x="213" y="154"/>
                  </a:lnTo>
                  <a:cubicBezTo>
                    <a:pt x="206" y="154"/>
                    <a:pt x="202" y="150"/>
                    <a:pt x="209" y="132"/>
                  </a:cubicBezTo>
                  <a:cubicBezTo>
                    <a:pt x="209" y="128"/>
                    <a:pt x="209" y="124"/>
                    <a:pt x="213" y="124"/>
                  </a:cubicBezTo>
                  <a:lnTo>
                    <a:pt x="213" y="121"/>
                  </a:lnTo>
                  <a:cubicBezTo>
                    <a:pt x="209" y="109"/>
                    <a:pt x="209" y="94"/>
                    <a:pt x="206" y="80"/>
                  </a:cubicBezTo>
                  <a:cubicBezTo>
                    <a:pt x="195" y="80"/>
                    <a:pt x="183" y="76"/>
                    <a:pt x="173" y="76"/>
                  </a:cubicBezTo>
                  <a:lnTo>
                    <a:pt x="165" y="76"/>
                  </a:lnTo>
                  <a:cubicBezTo>
                    <a:pt x="112" y="76"/>
                    <a:pt x="142" y="27"/>
                    <a:pt x="128" y="4"/>
                  </a:cubicBezTo>
                  <a:cubicBezTo>
                    <a:pt x="128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5" name="Google Shape;12815;p8"/>
            <p:cNvSpPr/>
            <p:nvPr/>
          </p:nvSpPr>
          <p:spPr>
            <a:xfrm>
              <a:off x="-4930327" y="121523"/>
              <a:ext cx="18766" cy="19482"/>
            </a:xfrm>
            <a:custGeom>
              <a:avLst/>
              <a:gdLst/>
              <a:ahLst/>
              <a:cxnLst/>
              <a:rect l="l" t="t" r="r" b="b"/>
              <a:pathLst>
                <a:path w="393" h="408" extrusionOk="0">
                  <a:moveTo>
                    <a:pt x="158" y="1"/>
                  </a:moveTo>
                  <a:cubicBezTo>
                    <a:pt x="146" y="23"/>
                    <a:pt x="132" y="27"/>
                    <a:pt x="113" y="27"/>
                  </a:cubicBezTo>
                  <a:lnTo>
                    <a:pt x="94" y="27"/>
                  </a:lnTo>
                  <a:cubicBezTo>
                    <a:pt x="83" y="23"/>
                    <a:pt x="72" y="23"/>
                    <a:pt x="61" y="23"/>
                  </a:cubicBezTo>
                  <a:cubicBezTo>
                    <a:pt x="31" y="23"/>
                    <a:pt x="27" y="37"/>
                    <a:pt x="31" y="79"/>
                  </a:cubicBezTo>
                  <a:cubicBezTo>
                    <a:pt x="34" y="120"/>
                    <a:pt x="23" y="149"/>
                    <a:pt x="1" y="176"/>
                  </a:cubicBezTo>
                  <a:cubicBezTo>
                    <a:pt x="5" y="180"/>
                    <a:pt x="12" y="180"/>
                    <a:pt x="16" y="184"/>
                  </a:cubicBezTo>
                  <a:cubicBezTo>
                    <a:pt x="23" y="172"/>
                    <a:pt x="34" y="161"/>
                    <a:pt x="46" y="146"/>
                  </a:cubicBezTo>
                  <a:cubicBezTo>
                    <a:pt x="68" y="127"/>
                    <a:pt x="98" y="116"/>
                    <a:pt x="124" y="116"/>
                  </a:cubicBezTo>
                  <a:cubicBezTo>
                    <a:pt x="177" y="116"/>
                    <a:pt x="222" y="154"/>
                    <a:pt x="232" y="225"/>
                  </a:cubicBezTo>
                  <a:cubicBezTo>
                    <a:pt x="240" y="262"/>
                    <a:pt x="258" y="292"/>
                    <a:pt x="270" y="329"/>
                  </a:cubicBezTo>
                  <a:cubicBezTo>
                    <a:pt x="258" y="356"/>
                    <a:pt x="296" y="382"/>
                    <a:pt x="270" y="408"/>
                  </a:cubicBezTo>
                  <a:lnTo>
                    <a:pt x="274" y="408"/>
                  </a:lnTo>
                  <a:cubicBezTo>
                    <a:pt x="292" y="408"/>
                    <a:pt x="300" y="389"/>
                    <a:pt x="308" y="378"/>
                  </a:cubicBezTo>
                  <a:cubicBezTo>
                    <a:pt x="292" y="329"/>
                    <a:pt x="315" y="299"/>
                    <a:pt x="363" y="284"/>
                  </a:cubicBezTo>
                  <a:cubicBezTo>
                    <a:pt x="363" y="277"/>
                    <a:pt x="363" y="270"/>
                    <a:pt x="360" y="262"/>
                  </a:cubicBezTo>
                  <a:cubicBezTo>
                    <a:pt x="356" y="258"/>
                    <a:pt x="345" y="251"/>
                    <a:pt x="341" y="244"/>
                  </a:cubicBezTo>
                  <a:cubicBezTo>
                    <a:pt x="337" y="225"/>
                    <a:pt x="319" y="206"/>
                    <a:pt x="337" y="187"/>
                  </a:cubicBezTo>
                  <a:cubicBezTo>
                    <a:pt x="341" y="184"/>
                    <a:pt x="348" y="184"/>
                    <a:pt x="353" y="184"/>
                  </a:cubicBezTo>
                  <a:cubicBezTo>
                    <a:pt x="367" y="184"/>
                    <a:pt x="379" y="194"/>
                    <a:pt x="389" y="206"/>
                  </a:cubicBezTo>
                  <a:cubicBezTo>
                    <a:pt x="393" y="146"/>
                    <a:pt x="393" y="90"/>
                    <a:pt x="371" y="34"/>
                  </a:cubicBezTo>
                  <a:cubicBezTo>
                    <a:pt x="363" y="30"/>
                    <a:pt x="360" y="30"/>
                    <a:pt x="356" y="27"/>
                  </a:cubicBezTo>
                  <a:cubicBezTo>
                    <a:pt x="345" y="37"/>
                    <a:pt x="337" y="53"/>
                    <a:pt x="319" y="53"/>
                  </a:cubicBezTo>
                  <a:lnTo>
                    <a:pt x="315" y="53"/>
                  </a:lnTo>
                  <a:cubicBezTo>
                    <a:pt x="319" y="71"/>
                    <a:pt x="315" y="79"/>
                    <a:pt x="308" y="79"/>
                  </a:cubicBezTo>
                  <a:cubicBezTo>
                    <a:pt x="303" y="79"/>
                    <a:pt x="300" y="79"/>
                    <a:pt x="296" y="75"/>
                  </a:cubicBezTo>
                  <a:lnTo>
                    <a:pt x="274" y="75"/>
                  </a:lnTo>
                  <a:cubicBezTo>
                    <a:pt x="270" y="79"/>
                    <a:pt x="263" y="79"/>
                    <a:pt x="255" y="79"/>
                  </a:cubicBezTo>
                  <a:cubicBezTo>
                    <a:pt x="229" y="79"/>
                    <a:pt x="206" y="64"/>
                    <a:pt x="184" y="56"/>
                  </a:cubicBezTo>
                  <a:cubicBezTo>
                    <a:pt x="143" y="49"/>
                    <a:pt x="177" y="27"/>
                    <a:pt x="173" y="8"/>
                  </a:cubicBezTo>
                  <a:cubicBezTo>
                    <a:pt x="169" y="8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6" name="Google Shape;12816;p8"/>
            <p:cNvSpPr/>
            <p:nvPr/>
          </p:nvSpPr>
          <p:spPr>
            <a:xfrm>
              <a:off x="-4884964" y="118802"/>
              <a:ext cx="23063" cy="12558"/>
            </a:xfrm>
            <a:custGeom>
              <a:avLst/>
              <a:gdLst/>
              <a:ahLst/>
              <a:cxnLst/>
              <a:rect l="l" t="t" r="r" b="b"/>
              <a:pathLst>
                <a:path w="483" h="263" extrusionOk="0">
                  <a:moveTo>
                    <a:pt x="232" y="58"/>
                  </a:moveTo>
                  <a:cubicBezTo>
                    <a:pt x="240" y="58"/>
                    <a:pt x="255" y="68"/>
                    <a:pt x="258" y="84"/>
                  </a:cubicBezTo>
                  <a:cubicBezTo>
                    <a:pt x="262" y="102"/>
                    <a:pt x="240" y="102"/>
                    <a:pt x="228" y="113"/>
                  </a:cubicBezTo>
                  <a:lnTo>
                    <a:pt x="228" y="110"/>
                  </a:lnTo>
                  <a:cubicBezTo>
                    <a:pt x="224" y="94"/>
                    <a:pt x="202" y="76"/>
                    <a:pt x="224" y="61"/>
                  </a:cubicBezTo>
                  <a:cubicBezTo>
                    <a:pt x="224" y="58"/>
                    <a:pt x="228" y="58"/>
                    <a:pt x="232" y="58"/>
                  </a:cubicBezTo>
                  <a:close/>
                  <a:moveTo>
                    <a:pt x="138" y="113"/>
                  </a:moveTo>
                  <a:cubicBezTo>
                    <a:pt x="143" y="113"/>
                    <a:pt x="150" y="113"/>
                    <a:pt x="154" y="117"/>
                  </a:cubicBezTo>
                  <a:cubicBezTo>
                    <a:pt x="128" y="144"/>
                    <a:pt x="116" y="151"/>
                    <a:pt x="101" y="151"/>
                  </a:cubicBezTo>
                  <a:cubicBezTo>
                    <a:pt x="93" y="151"/>
                    <a:pt x="83" y="147"/>
                    <a:pt x="67" y="144"/>
                  </a:cubicBezTo>
                  <a:cubicBezTo>
                    <a:pt x="79" y="136"/>
                    <a:pt x="90" y="128"/>
                    <a:pt x="98" y="125"/>
                  </a:cubicBezTo>
                  <a:lnTo>
                    <a:pt x="109" y="125"/>
                  </a:lnTo>
                  <a:cubicBezTo>
                    <a:pt x="112" y="125"/>
                    <a:pt x="116" y="121"/>
                    <a:pt x="124" y="117"/>
                  </a:cubicBezTo>
                  <a:cubicBezTo>
                    <a:pt x="128" y="117"/>
                    <a:pt x="135" y="113"/>
                    <a:pt x="138" y="113"/>
                  </a:cubicBezTo>
                  <a:close/>
                  <a:moveTo>
                    <a:pt x="214" y="1"/>
                  </a:moveTo>
                  <a:cubicBezTo>
                    <a:pt x="146" y="16"/>
                    <a:pt x="116" y="61"/>
                    <a:pt x="98" y="121"/>
                  </a:cubicBezTo>
                  <a:cubicBezTo>
                    <a:pt x="86" y="117"/>
                    <a:pt x="75" y="113"/>
                    <a:pt x="64" y="113"/>
                  </a:cubicBezTo>
                  <a:cubicBezTo>
                    <a:pt x="53" y="113"/>
                    <a:pt x="45" y="121"/>
                    <a:pt x="41" y="132"/>
                  </a:cubicBezTo>
                  <a:cubicBezTo>
                    <a:pt x="31" y="177"/>
                    <a:pt x="0" y="222"/>
                    <a:pt x="45" y="263"/>
                  </a:cubicBezTo>
                  <a:cubicBezTo>
                    <a:pt x="57" y="256"/>
                    <a:pt x="71" y="256"/>
                    <a:pt x="83" y="241"/>
                  </a:cubicBezTo>
                  <a:cubicBezTo>
                    <a:pt x="101" y="215"/>
                    <a:pt x="112" y="199"/>
                    <a:pt x="120" y="199"/>
                  </a:cubicBezTo>
                  <a:cubicBezTo>
                    <a:pt x="131" y="199"/>
                    <a:pt x="138" y="215"/>
                    <a:pt x="154" y="251"/>
                  </a:cubicBezTo>
                  <a:cubicBezTo>
                    <a:pt x="165" y="259"/>
                    <a:pt x="176" y="263"/>
                    <a:pt x="188" y="263"/>
                  </a:cubicBezTo>
                  <a:lnTo>
                    <a:pt x="206" y="263"/>
                  </a:lnTo>
                  <a:cubicBezTo>
                    <a:pt x="214" y="259"/>
                    <a:pt x="221" y="259"/>
                    <a:pt x="224" y="259"/>
                  </a:cubicBezTo>
                  <a:cubicBezTo>
                    <a:pt x="232" y="259"/>
                    <a:pt x="240" y="259"/>
                    <a:pt x="243" y="263"/>
                  </a:cubicBezTo>
                  <a:cubicBezTo>
                    <a:pt x="247" y="259"/>
                    <a:pt x="250" y="256"/>
                    <a:pt x="255" y="251"/>
                  </a:cubicBezTo>
                  <a:cubicBezTo>
                    <a:pt x="176" y="215"/>
                    <a:pt x="169" y="158"/>
                    <a:pt x="228" y="113"/>
                  </a:cubicBezTo>
                  <a:lnTo>
                    <a:pt x="228" y="113"/>
                  </a:lnTo>
                  <a:cubicBezTo>
                    <a:pt x="232" y="132"/>
                    <a:pt x="232" y="154"/>
                    <a:pt x="236" y="177"/>
                  </a:cubicBezTo>
                  <a:cubicBezTo>
                    <a:pt x="236" y="192"/>
                    <a:pt x="240" y="203"/>
                    <a:pt x="255" y="206"/>
                  </a:cubicBezTo>
                  <a:cubicBezTo>
                    <a:pt x="273" y="206"/>
                    <a:pt x="258" y="180"/>
                    <a:pt x="273" y="173"/>
                  </a:cubicBezTo>
                  <a:cubicBezTo>
                    <a:pt x="292" y="192"/>
                    <a:pt x="303" y="211"/>
                    <a:pt x="285" y="237"/>
                  </a:cubicBezTo>
                  <a:lnTo>
                    <a:pt x="292" y="237"/>
                  </a:lnTo>
                  <a:cubicBezTo>
                    <a:pt x="303" y="237"/>
                    <a:pt x="311" y="229"/>
                    <a:pt x="318" y="222"/>
                  </a:cubicBezTo>
                  <a:cubicBezTo>
                    <a:pt x="326" y="211"/>
                    <a:pt x="337" y="199"/>
                    <a:pt x="345" y="184"/>
                  </a:cubicBezTo>
                  <a:cubicBezTo>
                    <a:pt x="345" y="180"/>
                    <a:pt x="340" y="177"/>
                    <a:pt x="337" y="177"/>
                  </a:cubicBezTo>
                  <a:cubicBezTo>
                    <a:pt x="333" y="177"/>
                    <a:pt x="329" y="180"/>
                    <a:pt x="326" y="184"/>
                  </a:cubicBezTo>
                  <a:cubicBezTo>
                    <a:pt x="318" y="184"/>
                    <a:pt x="314" y="188"/>
                    <a:pt x="311" y="188"/>
                  </a:cubicBezTo>
                  <a:cubicBezTo>
                    <a:pt x="303" y="188"/>
                    <a:pt x="300" y="184"/>
                    <a:pt x="300" y="170"/>
                  </a:cubicBezTo>
                  <a:cubicBezTo>
                    <a:pt x="300" y="139"/>
                    <a:pt x="329" y="154"/>
                    <a:pt x="337" y="144"/>
                  </a:cubicBezTo>
                  <a:cubicBezTo>
                    <a:pt x="345" y="136"/>
                    <a:pt x="352" y="128"/>
                    <a:pt x="367" y="128"/>
                  </a:cubicBezTo>
                  <a:lnTo>
                    <a:pt x="371" y="128"/>
                  </a:lnTo>
                  <a:cubicBezTo>
                    <a:pt x="389" y="121"/>
                    <a:pt x="397" y="110"/>
                    <a:pt x="397" y="91"/>
                  </a:cubicBezTo>
                  <a:cubicBezTo>
                    <a:pt x="397" y="80"/>
                    <a:pt x="404" y="76"/>
                    <a:pt x="412" y="76"/>
                  </a:cubicBezTo>
                  <a:cubicBezTo>
                    <a:pt x="415" y="76"/>
                    <a:pt x="423" y="76"/>
                    <a:pt x="426" y="80"/>
                  </a:cubicBezTo>
                  <a:cubicBezTo>
                    <a:pt x="442" y="87"/>
                    <a:pt x="430" y="102"/>
                    <a:pt x="426" y="113"/>
                  </a:cubicBezTo>
                  <a:cubicBezTo>
                    <a:pt x="438" y="121"/>
                    <a:pt x="449" y="132"/>
                    <a:pt x="460" y="132"/>
                  </a:cubicBezTo>
                  <a:cubicBezTo>
                    <a:pt x="464" y="132"/>
                    <a:pt x="471" y="132"/>
                    <a:pt x="475" y="128"/>
                  </a:cubicBezTo>
                  <a:cubicBezTo>
                    <a:pt x="483" y="125"/>
                    <a:pt x="479" y="102"/>
                    <a:pt x="479" y="91"/>
                  </a:cubicBezTo>
                  <a:cubicBezTo>
                    <a:pt x="415" y="39"/>
                    <a:pt x="381" y="23"/>
                    <a:pt x="314" y="23"/>
                  </a:cubicBezTo>
                  <a:cubicBezTo>
                    <a:pt x="295" y="23"/>
                    <a:pt x="277" y="23"/>
                    <a:pt x="255" y="27"/>
                  </a:cubicBezTo>
                  <a:lnTo>
                    <a:pt x="250" y="27"/>
                  </a:lnTo>
                  <a:cubicBezTo>
                    <a:pt x="247" y="27"/>
                    <a:pt x="240" y="20"/>
                    <a:pt x="232" y="16"/>
                  </a:cubicBezTo>
                  <a:cubicBezTo>
                    <a:pt x="228" y="13"/>
                    <a:pt x="221" y="5"/>
                    <a:pt x="2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7" name="Google Shape;12817;p8"/>
            <p:cNvSpPr/>
            <p:nvPr/>
          </p:nvSpPr>
          <p:spPr>
            <a:xfrm>
              <a:off x="-5013650" y="167554"/>
              <a:ext cx="13227" cy="14659"/>
            </a:xfrm>
            <a:custGeom>
              <a:avLst/>
              <a:gdLst/>
              <a:ahLst/>
              <a:cxnLst/>
              <a:rect l="l" t="t" r="r" b="b"/>
              <a:pathLst>
                <a:path w="277" h="307" extrusionOk="0">
                  <a:moveTo>
                    <a:pt x="119" y="1"/>
                  </a:moveTo>
                  <a:cubicBezTo>
                    <a:pt x="97" y="1"/>
                    <a:pt x="71" y="12"/>
                    <a:pt x="49" y="34"/>
                  </a:cubicBezTo>
                  <a:cubicBezTo>
                    <a:pt x="7" y="83"/>
                    <a:pt x="15" y="150"/>
                    <a:pt x="0" y="210"/>
                  </a:cubicBezTo>
                  <a:cubicBezTo>
                    <a:pt x="0" y="217"/>
                    <a:pt x="26" y="225"/>
                    <a:pt x="26" y="232"/>
                  </a:cubicBezTo>
                  <a:cubicBezTo>
                    <a:pt x="41" y="270"/>
                    <a:pt x="101" y="255"/>
                    <a:pt x="90" y="307"/>
                  </a:cubicBezTo>
                  <a:cubicBezTo>
                    <a:pt x="116" y="296"/>
                    <a:pt x="119" y="267"/>
                    <a:pt x="138" y="267"/>
                  </a:cubicBezTo>
                  <a:lnTo>
                    <a:pt x="142" y="267"/>
                  </a:lnTo>
                  <a:cubicBezTo>
                    <a:pt x="150" y="270"/>
                    <a:pt x="153" y="270"/>
                    <a:pt x="157" y="270"/>
                  </a:cubicBezTo>
                  <a:cubicBezTo>
                    <a:pt x="228" y="270"/>
                    <a:pt x="232" y="195"/>
                    <a:pt x="269" y="158"/>
                  </a:cubicBezTo>
                  <a:cubicBezTo>
                    <a:pt x="276" y="150"/>
                    <a:pt x="273" y="132"/>
                    <a:pt x="262" y="132"/>
                  </a:cubicBezTo>
                  <a:lnTo>
                    <a:pt x="254" y="132"/>
                  </a:lnTo>
                  <a:cubicBezTo>
                    <a:pt x="221" y="132"/>
                    <a:pt x="228" y="101"/>
                    <a:pt x="221" y="83"/>
                  </a:cubicBezTo>
                  <a:cubicBezTo>
                    <a:pt x="202" y="31"/>
                    <a:pt x="161" y="1"/>
                    <a:pt x="1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8" name="Google Shape;12818;p8"/>
            <p:cNvSpPr/>
            <p:nvPr/>
          </p:nvSpPr>
          <p:spPr>
            <a:xfrm>
              <a:off x="-5020813" y="-45697"/>
              <a:ext cx="23971" cy="16426"/>
            </a:xfrm>
            <a:custGeom>
              <a:avLst/>
              <a:gdLst/>
              <a:ahLst/>
              <a:cxnLst/>
              <a:rect l="l" t="t" r="r" b="b"/>
              <a:pathLst>
                <a:path w="502" h="344" extrusionOk="0">
                  <a:moveTo>
                    <a:pt x="314" y="0"/>
                  </a:moveTo>
                  <a:cubicBezTo>
                    <a:pt x="288" y="0"/>
                    <a:pt x="277" y="22"/>
                    <a:pt x="266" y="48"/>
                  </a:cubicBezTo>
                  <a:cubicBezTo>
                    <a:pt x="262" y="59"/>
                    <a:pt x="259" y="67"/>
                    <a:pt x="251" y="67"/>
                  </a:cubicBezTo>
                  <a:cubicBezTo>
                    <a:pt x="247" y="67"/>
                    <a:pt x="243" y="67"/>
                    <a:pt x="236" y="59"/>
                  </a:cubicBezTo>
                  <a:lnTo>
                    <a:pt x="236" y="63"/>
                  </a:lnTo>
                  <a:cubicBezTo>
                    <a:pt x="243" y="90"/>
                    <a:pt x="233" y="112"/>
                    <a:pt x="221" y="138"/>
                  </a:cubicBezTo>
                  <a:cubicBezTo>
                    <a:pt x="214" y="157"/>
                    <a:pt x="207" y="161"/>
                    <a:pt x="199" y="161"/>
                  </a:cubicBezTo>
                  <a:cubicBezTo>
                    <a:pt x="191" y="161"/>
                    <a:pt x="180" y="153"/>
                    <a:pt x="169" y="145"/>
                  </a:cubicBezTo>
                  <a:cubicBezTo>
                    <a:pt x="162" y="164"/>
                    <a:pt x="98" y="153"/>
                    <a:pt x="131" y="175"/>
                  </a:cubicBezTo>
                  <a:cubicBezTo>
                    <a:pt x="165" y="194"/>
                    <a:pt x="131" y="209"/>
                    <a:pt x="146" y="220"/>
                  </a:cubicBezTo>
                  <a:cubicBezTo>
                    <a:pt x="154" y="224"/>
                    <a:pt x="207" y="213"/>
                    <a:pt x="162" y="247"/>
                  </a:cubicBezTo>
                  <a:cubicBezTo>
                    <a:pt x="154" y="250"/>
                    <a:pt x="143" y="258"/>
                    <a:pt x="131" y="258"/>
                  </a:cubicBezTo>
                  <a:cubicBezTo>
                    <a:pt x="124" y="258"/>
                    <a:pt x="112" y="254"/>
                    <a:pt x="105" y="239"/>
                  </a:cubicBezTo>
                  <a:cubicBezTo>
                    <a:pt x="90" y="205"/>
                    <a:pt x="68" y="175"/>
                    <a:pt x="50" y="145"/>
                  </a:cubicBezTo>
                  <a:cubicBezTo>
                    <a:pt x="42" y="142"/>
                    <a:pt x="31" y="135"/>
                    <a:pt x="23" y="127"/>
                  </a:cubicBezTo>
                  <a:cubicBezTo>
                    <a:pt x="19" y="149"/>
                    <a:pt x="16" y="168"/>
                    <a:pt x="0" y="183"/>
                  </a:cubicBezTo>
                  <a:cubicBezTo>
                    <a:pt x="38" y="254"/>
                    <a:pt x="86" y="314"/>
                    <a:pt x="165" y="340"/>
                  </a:cubicBezTo>
                  <a:cubicBezTo>
                    <a:pt x="169" y="340"/>
                    <a:pt x="169" y="344"/>
                    <a:pt x="173" y="344"/>
                  </a:cubicBezTo>
                  <a:cubicBezTo>
                    <a:pt x="188" y="344"/>
                    <a:pt x="199" y="332"/>
                    <a:pt x="199" y="321"/>
                  </a:cubicBezTo>
                  <a:cubicBezTo>
                    <a:pt x="207" y="299"/>
                    <a:pt x="214" y="292"/>
                    <a:pt x="221" y="292"/>
                  </a:cubicBezTo>
                  <a:cubicBezTo>
                    <a:pt x="233" y="292"/>
                    <a:pt x="243" y="299"/>
                    <a:pt x="255" y="310"/>
                  </a:cubicBezTo>
                  <a:cubicBezTo>
                    <a:pt x="255" y="306"/>
                    <a:pt x="259" y="302"/>
                    <a:pt x="262" y="299"/>
                  </a:cubicBezTo>
                  <a:cubicBezTo>
                    <a:pt x="240" y="265"/>
                    <a:pt x="236" y="231"/>
                    <a:pt x="262" y="202"/>
                  </a:cubicBezTo>
                  <a:cubicBezTo>
                    <a:pt x="266" y="194"/>
                    <a:pt x="269" y="190"/>
                    <a:pt x="274" y="187"/>
                  </a:cubicBezTo>
                  <a:cubicBezTo>
                    <a:pt x="266" y="153"/>
                    <a:pt x="330" y="171"/>
                    <a:pt x="314" y="130"/>
                  </a:cubicBezTo>
                  <a:cubicBezTo>
                    <a:pt x="337" y="130"/>
                    <a:pt x="337" y="157"/>
                    <a:pt x="348" y="168"/>
                  </a:cubicBezTo>
                  <a:cubicBezTo>
                    <a:pt x="371" y="130"/>
                    <a:pt x="333" y="112"/>
                    <a:pt x="326" y="82"/>
                  </a:cubicBezTo>
                  <a:cubicBezTo>
                    <a:pt x="333" y="74"/>
                    <a:pt x="337" y="71"/>
                    <a:pt x="341" y="71"/>
                  </a:cubicBezTo>
                  <a:cubicBezTo>
                    <a:pt x="352" y="71"/>
                    <a:pt x="359" y="85"/>
                    <a:pt x="371" y="90"/>
                  </a:cubicBezTo>
                  <a:cubicBezTo>
                    <a:pt x="378" y="85"/>
                    <a:pt x="386" y="82"/>
                    <a:pt x="393" y="82"/>
                  </a:cubicBezTo>
                  <a:cubicBezTo>
                    <a:pt x="404" y="82"/>
                    <a:pt x="412" y="85"/>
                    <a:pt x="423" y="85"/>
                  </a:cubicBezTo>
                  <a:cubicBezTo>
                    <a:pt x="457" y="93"/>
                    <a:pt x="460" y="108"/>
                    <a:pt x="431" y="127"/>
                  </a:cubicBezTo>
                  <a:cubicBezTo>
                    <a:pt x="378" y="164"/>
                    <a:pt x="423" y="161"/>
                    <a:pt x="445" y="168"/>
                  </a:cubicBezTo>
                  <a:cubicBezTo>
                    <a:pt x="453" y="175"/>
                    <a:pt x="464" y="179"/>
                    <a:pt x="476" y="179"/>
                  </a:cubicBezTo>
                  <a:cubicBezTo>
                    <a:pt x="483" y="179"/>
                    <a:pt x="490" y="179"/>
                    <a:pt x="502" y="175"/>
                  </a:cubicBezTo>
                  <a:cubicBezTo>
                    <a:pt x="502" y="164"/>
                    <a:pt x="498" y="153"/>
                    <a:pt x="490" y="149"/>
                  </a:cubicBezTo>
                  <a:cubicBezTo>
                    <a:pt x="457" y="123"/>
                    <a:pt x="476" y="108"/>
                    <a:pt x="502" y="97"/>
                  </a:cubicBezTo>
                  <a:cubicBezTo>
                    <a:pt x="476" y="78"/>
                    <a:pt x="460" y="56"/>
                    <a:pt x="483" y="22"/>
                  </a:cubicBezTo>
                  <a:cubicBezTo>
                    <a:pt x="476" y="22"/>
                    <a:pt x="468" y="26"/>
                    <a:pt x="460" y="26"/>
                  </a:cubicBezTo>
                  <a:cubicBezTo>
                    <a:pt x="438" y="40"/>
                    <a:pt x="423" y="52"/>
                    <a:pt x="408" y="52"/>
                  </a:cubicBezTo>
                  <a:cubicBezTo>
                    <a:pt x="390" y="52"/>
                    <a:pt x="371" y="37"/>
                    <a:pt x="341" y="4"/>
                  </a:cubicBezTo>
                  <a:cubicBezTo>
                    <a:pt x="330" y="0"/>
                    <a:pt x="322" y="0"/>
                    <a:pt x="3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9" name="Google Shape;12819;p8"/>
            <p:cNvSpPr/>
            <p:nvPr/>
          </p:nvSpPr>
          <p:spPr>
            <a:xfrm>
              <a:off x="-4993166" y="-158912"/>
              <a:ext cx="15041" cy="12749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139" y="1"/>
                  </a:moveTo>
                  <a:cubicBezTo>
                    <a:pt x="139" y="1"/>
                    <a:pt x="135" y="4"/>
                    <a:pt x="128" y="8"/>
                  </a:cubicBezTo>
                  <a:cubicBezTo>
                    <a:pt x="125" y="12"/>
                    <a:pt x="117" y="16"/>
                    <a:pt x="109" y="16"/>
                  </a:cubicBezTo>
                  <a:cubicBezTo>
                    <a:pt x="102" y="16"/>
                    <a:pt x="94" y="12"/>
                    <a:pt x="91" y="8"/>
                  </a:cubicBezTo>
                  <a:cubicBezTo>
                    <a:pt x="49" y="27"/>
                    <a:pt x="16" y="53"/>
                    <a:pt x="9" y="101"/>
                  </a:cubicBezTo>
                  <a:cubicBezTo>
                    <a:pt x="20" y="94"/>
                    <a:pt x="31" y="83"/>
                    <a:pt x="42" y="83"/>
                  </a:cubicBezTo>
                  <a:cubicBezTo>
                    <a:pt x="46" y="83"/>
                    <a:pt x="49" y="83"/>
                    <a:pt x="54" y="87"/>
                  </a:cubicBezTo>
                  <a:cubicBezTo>
                    <a:pt x="65" y="94"/>
                    <a:pt x="65" y="109"/>
                    <a:pt x="57" y="120"/>
                  </a:cubicBezTo>
                  <a:cubicBezTo>
                    <a:pt x="49" y="128"/>
                    <a:pt x="42" y="132"/>
                    <a:pt x="38" y="132"/>
                  </a:cubicBezTo>
                  <a:cubicBezTo>
                    <a:pt x="27" y="132"/>
                    <a:pt x="16" y="124"/>
                    <a:pt x="9" y="116"/>
                  </a:cubicBezTo>
                  <a:lnTo>
                    <a:pt x="9" y="116"/>
                  </a:lnTo>
                  <a:cubicBezTo>
                    <a:pt x="1" y="135"/>
                    <a:pt x="12" y="151"/>
                    <a:pt x="20" y="169"/>
                  </a:cubicBezTo>
                  <a:cubicBezTo>
                    <a:pt x="27" y="161"/>
                    <a:pt x="38" y="161"/>
                    <a:pt x="46" y="161"/>
                  </a:cubicBezTo>
                  <a:cubicBezTo>
                    <a:pt x="57" y="161"/>
                    <a:pt x="65" y="165"/>
                    <a:pt x="72" y="180"/>
                  </a:cubicBezTo>
                  <a:cubicBezTo>
                    <a:pt x="80" y="195"/>
                    <a:pt x="87" y="203"/>
                    <a:pt x="99" y="203"/>
                  </a:cubicBezTo>
                  <a:cubicBezTo>
                    <a:pt x="102" y="203"/>
                    <a:pt x="106" y="203"/>
                    <a:pt x="113" y="199"/>
                  </a:cubicBezTo>
                  <a:lnTo>
                    <a:pt x="80" y="132"/>
                  </a:lnTo>
                  <a:lnTo>
                    <a:pt x="80" y="132"/>
                  </a:lnTo>
                  <a:cubicBezTo>
                    <a:pt x="132" y="139"/>
                    <a:pt x="132" y="139"/>
                    <a:pt x="132" y="199"/>
                  </a:cubicBezTo>
                  <a:cubicBezTo>
                    <a:pt x="139" y="213"/>
                    <a:pt x="147" y="232"/>
                    <a:pt x="173" y="236"/>
                  </a:cubicBezTo>
                  <a:cubicBezTo>
                    <a:pt x="195" y="236"/>
                    <a:pt x="211" y="247"/>
                    <a:pt x="218" y="266"/>
                  </a:cubicBezTo>
                  <a:cubicBezTo>
                    <a:pt x="240" y="251"/>
                    <a:pt x="263" y="232"/>
                    <a:pt x="289" y="232"/>
                  </a:cubicBezTo>
                  <a:cubicBezTo>
                    <a:pt x="292" y="232"/>
                    <a:pt x="300" y="232"/>
                    <a:pt x="304" y="236"/>
                  </a:cubicBezTo>
                  <a:cubicBezTo>
                    <a:pt x="304" y="206"/>
                    <a:pt x="300" y="177"/>
                    <a:pt x="304" y="151"/>
                  </a:cubicBezTo>
                  <a:cubicBezTo>
                    <a:pt x="315" y="72"/>
                    <a:pt x="270" y="34"/>
                    <a:pt x="211" y="1"/>
                  </a:cubicBezTo>
                  <a:cubicBezTo>
                    <a:pt x="195" y="8"/>
                    <a:pt x="180" y="34"/>
                    <a:pt x="166" y="34"/>
                  </a:cubicBezTo>
                  <a:cubicBezTo>
                    <a:pt x="158" y="34"/>
                    <a:pt x="151" y="27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0" name="Google Shape;12820;p8"/>
            <p:cNvSpPr/>
            <p:nvPr/>
          </p:nvSpPr>
          <p:spPr>
            <a:xfrm>
              <a:off x="-5208041" y="-137329"/>
              <a:ext cx="17858" cy="14707"/>
            </a:xfrm>
            <a:custGeom>
              <a:avLst/>
              <a:gdLst/>
              <a:ahLst/>
              <a:cxnLst/>
              <a:rect l="l" t="t" r="r" b="b"/>
              <a:pathLst>
                <a:path w="374" h="308" extrusionOk="0">
                  <a:moveTo>
                    <a:pt x="206" y="1"/>
                  </a:moveTo>
                  <a:cubicBezTo>
                    <a:pt x="124" y="13"/>
                    <a:pt x="68" y="65"/>
                    <a:pt x="11" y="120"/>
                  </a:cubicBezTo>
                  <a:cubicBezTo>
                    <a:pt x="1" y="132"/>
                    <a:pt x="11" y="143"/>
                    <a:pt x="19" y="154"/>
                  </a:cubicBezTo>
                  <a:cubicBezTo>
                    <a:pt x="46" y="132"/>
                    <a:pt x="72" y="120"/>
                    <a:pt x="105" y="120"/>
                  </a:cubicBezTo>
                  <a:cubicBezTo>
                    <a:pt x="113" y="120"/>
                    <a:pt x="120" y="125"/>
                    <a:pt x="131" y="125"/>
                  </a:cubicBezTo>
                  <a:cubicBezTo>
                    <a:pt x="131" y="128"/>
                    <a:pt x="135" y="132"/>
                    <a:pt x="135" y="135"/>
                  </a:cubicBezTo>
                  <a:cubicBezTo>
                    <a:pt x="135" y="132"/>
                    <a:pt x="135" y="132"/>
                    <a:pt x="139" y="128"/>
                  </a:cubicBezTo>
                  <a:cubicBezTo>
                    <a:pt x="153" y="125"/>
                    <a:pt x="165" y="113"/>
                    <a:pt x="184" y="113"/>
                  </a:cubicBezTo>
                  <a:lnTo>
                    <a:pt x="191" y="113"/>
                  </a:lnTo>
                  <a:cubicBezTo>
                    <a:pt x="191" y="87"/>
                    <a:pt x="210" y="83"/>
                    <a:pt x="232" y="80"/>
                  </a:cubicBezTo>
                  <a:cubicBezTo>
                    <a:pt x="239" y="75"/>
                    <a:pt x="251" y="72"/>
                    <a:pt x="258" y="72"/>
                  </a:cubicBezTo>
                  <a:cubicBezTo>
                    <a:pt x="265" y="72"/>
                    <a:pt x="270" y="75"/>
                    <a:pt x="273" y="87"/>
                  </a:cubicBezTo>
                  <a:cubicBezTo>
                    <a:pt x="277" y="102"/>
                    <a:pt x="270" y="106"/>
                    <a:pt x="258" y="106"/>
                  </a:cubicBezTo>
                  <a:lnTo>
                    <a:pt x="239" y="106"/>
                  </a:lnTo>
                  <a:cubicBezTo>
                    <a:pt x="229" y="109"/>
                    <a:pt x="217" y="117"/>
                    <a:pt x="206" y="117"/>
                  </a:cubicBezTo>
                  <a:cubicBezTo>
                    <a:pt x="203" y="117"/>
                    <a:pt x="194" y="113"/>
                    <a:pt x="191" y="113"/>
                  </a:cubicBezTo>
                  <a:cubicBezTo>
                    <a:pt x="176" y="128"/>
                    <a:pt x="165" y="143"/>
                    <a:pt x="153" y="161"/>
                  </a:cubicBezTo>
                  <a:cubicBezTo>
                    <a:pt x="172" y="170"/>
                    <a:pt x="191" y="180"/>
                    <a:pt x="210" y="188"/>
                  </a:cubicBezTo>
                  <a:cubicBezTo>
                    <a:pt x="217" y="196"/>
                    <a:pt x="229" y="203"/>
                    <a:pt x="225" y="218"/>
                  </a:cubicBezTo>
                  <a:cubicBezTo>
                    <a:pt x="236" y="248"/>
                    <a:pt x="281" y="222"/>
                    <a:pt x="292" y="255"/>
                  </a:cubicBezTo>
                  <a:cubicBezTo>
                    <a:pt x="299" y="248"/>
                    <a:pt x="307" y="240"/>
                    <a:pt x="310" y="240"/>
                  </a:cubicBezTo>
                  <a:cubicBezTo>
                    <a:pt x="315" y="240"/>
                    <a:pt x="318" y="244"/>
                    <a:pt x="318" y="259"/>
                  </a:cubicBezTo>
                  <a:cubicBezTo>
                    <a:pt x="322" y="274"/>
                    <a:pt x="315" y="289"/>
                    <a:pt x="310" y="308"/>
                  </a:cubicBezTo>
                  <a:cubicBezTo>
                    <a:pt x="344" y="289"/>
                    <a:pt x="363" y="259"/>
                    <a:pt x="374" y="222"/>
                  </a:cubicBezTo>
                  <a:cubicBezTo>
                    <a:pt x="351" y="196"/>
                    <a:pt x="370" y="165"/>
                    <a:pt x="367" y="135"/>
                  </a:cubicBezTo>
                  <a:cubicBezTo>
                    <a:pt x="341" y="46"/>
                    <a:pt x="296" y="1"/>
                    <a:pt x="2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1" name="Google Shape;12821;p8"/>
            <p:cNvSpPr/>
            <p:nvPr/>
          </p:nvSpPr>
          <p:spPr>
            <a:xfrm>
              <a:off x="-4873313" y="126298"/>
              <a:ext cx="18002" cy="18432"/>
            </a:xfrm>
            <a:custGeom>
              <a:avLst/>
              <a:gdLst/>
              <a:ahLst/>
              <a:cxnLst/>
              <a:rect l="l" t="t" r="r" b="b"/>
              <a:pathLst>
                <a:path w="377" h="386" extrusionOk="0">
                  <a:moveTo>
                    <a:pt x="153" y="1"/>
                  </a:moveTo>
                  <a:cubicBezTo>
                    <a:pt x="145" y="1"/>
                    <a:pt x="137" y="9"/>
                    <a:pt x="134" y="16"/>
                  </a:cubicBezTo>
                  <a:cubicBezTo>
                    <a:pt x="127" y="23"/>
                    <a:pt x="119" y="31"/>
                    <a:pt x="108" y="31"/>
                  </a:cubicBezTo>
                  <a:cubicBezTo>
                    <a:pt x="108" y="31"/>
                    <a:pt x="104" y="31"/>
                    <a:pt x="101" y="27"/>
                  </a:cubicBezTo>
                  <a:cubicBezTo>
                    <a:pt x="93" y="42"/>
                    <a:pt x="82" y="54"/>
                    <a:pt x="74" y="65"/>
                  </a:cubicBezTo>
                  <a:cubicBezTo>
                    <a:pt x="82" y="80"/>
                    <a:pt x="115" y="72"/>
                    <a:pt x="108" y="106"/>
                  </a:cubicBezTo>
                  <a:cubicBezTo>
                    <a:pt x="101" y="125"/>
                    <a:pt x="93" y="128"/>
                    <a:pt x="82" y="128"/>
                  </a:cubicBezTo>
                  <a:lnTo>
                    <a:pt x="63" y="128"/>
                  </a:lnTo>
                  <a:cubicBezTo>
                    <a:pt x="59" y="128"/>
                    <a:pt x="55" y="128"/>
                    <a:pt x="51" y="128"/>
                  </a:cubicBezTo>
                  <a:cubicBezTo>
                    <a:pt x="25" y="128"/>
                    <a:pt x="0" y="131"/>
                    <a:pt x="6" y="170"/>
                  </a:cubicBezTo>
                  <a:lnTo>
                    <a:pt x="22" y="170"/>
                  </a:lnTo>
                  <a:cubicBezTo>
                    <a:pt x="29" y="170"/>
                    <a:pt x="33" y="173"/>
                    <a:pt x="33" y="184"/>
                  </a:cubicBezTo>
                  <a:cubicBezTo>
                    <a:pt x="29" y="206"/>
                    <a:pt x="44" y="203"/>
                    <a:pt x="56" y="211"/>
                  </a:cubicBezTo>
                  <a:lnTo>
                    <a:pt x="63" y="211"/>
                  </a:lnTo>
                  <a:cubicBezTo>
                    <a:pt x="111" y="211"/>
                    <a:pt x="115" y="256"/>
                    <a:pt x="137" y="285"/>
                  </a:cubicBezTo>
                  <a:lnTo>
                    <a:pt x="134" y="285"/>
                  </a:lnTo>
                  <a:cubicBezTo>
                    <a:pt x="89" y="285"/>
                    <a:pt x="63" y="259"/>
                    <a:pt x="48" y="222"/>
                  </a:cubicBezTo>
                  <a:cubicBezTo>
                    <a:pt x="29" y="244"/>
                    <a:pt x="29" y="274"/>
                    <a:pt x="22" y="301"/>
                  </a:cubicBezTo>
                  <a:cubicBezTo>
                    <a:pt x="44" y="315"/>
                    <a:pt x="70" y="315"/>
                    <a:pt x="89" y="334"/>
                  </a:cubicBezTo>
                  <a:cubicBezTo>
                    <a:pt x="96" y="341"/>
                    <a:pt x="101" y="341"/>
                    <a:pt x="101" y="341"/>
                  </a:cubicBezTo>
                  <a:cubicBezTo>
                    <a:pt x="108" y="341"/>
                    <a:pt x="108" y="334"/>
                    <a:pt x="115" y="323"/>
                  </a:cubicBezTo>
                  <a:cubicBezTo>
                    <a:pt x="123" y="319"/>
                    <a:pt x="127" y="315"/>
                    <a:pt x="134" y="315"/>
                  </a:cubicBezTo>
                  <a:cubicBezTo>
                    <a:pt x="145" y="315"/>
                    <a:pt x="156" y="327"/>
                    <a:pt x="160" y="341"/>
                  </a:cubicBezTo>
                  <a:cubicBezTo>
                    <a:pt x="163" y="368"/>
                    <a:pt x="171" y="386"/>
                    <a:pt x="182" y="386"/>
                  </a:cubicBezTo>
                  <a:cubicBezTo>
                    <a:pt x="190" y="386"/>
                    <a:pt x="201" y="375"/>
                    <a:pt x="216" y="360"/>
                  </a:cubicBezTo>
                  <a:cubicBezTo>
                    <a:pt x="220" y="356"/>
                    <a:pt x="220" y="356"/>
                    <a:pt x="224" y="356"/>
                  </a:cubicBezTo>
                  <a:cubicBezTo>
                    <a:pt x="227" y="356"/>
                    <a:pt x="231" y="372"/>
                    <a:pt x="239" y="379"/>
                  </a:cubicBezTo>
                  <a:cubicBezTo>
                    <a:pt x="246" y="382"/>
                    <a:pt x="253" y="386"/>
                    <a:pt x="258" y="386"/>
                  </a:cubicBezTo>
                  <a:cubicBezTo>
                    <a:pt x="261" y="386"/>
                    <a:pt x="265" y="386"/>
                    <a:pt x="265" y="382"/>
                  </a:cubicBezTo>
                  <a:cubicBezTo>
                    <a:pt x="284" y="349"/>
                    <a:pt x="317" y="327"/>
                    <a:pt x="328" y="289"/>
                  </a:cubicBezTo>
                  <a:cubicBezTo>
                    <a:pt x="343" y="267"/>
                    <a:pt x="377" y="241"/>
                    <a:pt x="328" y="211"/>
                  </a:cubicBezTo>
                  <a:cubicBezTo>
                    <a:pt x="313" y="229"/>
                    <a:pt x="302" y="248"/>
                    <a:pt x="280" y="248"/>
                  </a:cubicBezTo>
                  <a:lnTo>
                    <a:pt x="261" y="248"/>
                  </a:lnTo>
                  <a:cubicBezTo>
                    <a:pt x="253" y="244"/>
                    <a:pt x="250" y="244"/>
                    <a:pt x="242" y="244"/>
                  </a:cubicBezTo>
                  <a:cubicBezTo>
                    <a:pt x="235" y="244"/>
                    <a:pt x="231" y="244"/>
                    <a:pt x="224" y="248"/>
                  </a:cubicBezTo>
                  <a:cubicBezTo>
                    <a:pt x="205" y="256"/>
                    <a:pt x="190" y="259"/>
                    <a:pt x="182" y="259"/>
                  </a:cubicBezTo>
                  <a:cubicBezTo>
                    <a:pt x="171" y="259"/>
                    <a:pt x="171" y="244"/>
                    <a:pt x="175" y="206"/>
                  </a:cubicBezTo>
                  <a:cubicBezTo>
                    <a:pt x="175" y="199"/>
                    <a:pt x="175" y="188"/>
                    <a:pt x="171" y="184"/>
                  </a:cubicBezTo>
                  <a:cubicBezTo>
                    <a:pt x="134" y="144"/>
                    <a:pt x="145" y="106"/>
                    <a:pt x="171" y="65"/>
                  </a:cubicBezTo>
                  <a:cubicBezTo>
                    <a:pt x="149" y="58"/>
                    <a:pt x="111" y="58"/>
                    <a:pt x="156" y="27"/>
                  </a:cubicBezTo>
                  <a:cubicBezTo>
                    <a:pt x="163" y="20"/>
                    <a:pt x="171" y="9"/>
                    <a:pt x="1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2" name="Google Shape;12822;p8"/>
            <p:cNvSpPr/>
            <p:nvPr/>
          </p:nvSpPr>
          <p:spPr>
            <a:xfrm>
              <a:off x="-4998514" y="-61980"/>
              <a:ext cx="13465" cy="20198"/>
            </a:xfrm>
            <a:custGeom>
              <a:avLst/>
              <a:gdLst/>
              <a:ahLst/>
              <a:cxnLst/>
              <a:rect l="l" t="t" r="r" b="b"/>
              <a:pathLst>
                <a:path w="282" h="423" extrusionOk="0">
                  <a:moveTo>
                    <a:pt x="54" y="0"/>
                  </a:moveTo>
                  <a:cubicBezTo>
                    <a:pt x="49" y="0"/>
                    <a:pt x="42" y="5"/>
                    <a:pt x="38" y="5"/>
                  </a:cubicBezTo>
                  <a:lnTo>
                    <a:pt x="27" y="5"/>
                  </a:lnTo>
                  <a:cubicBezTo>
                    <a:pt x="20" y="5"/>
                    <a:pt x="9" y="5"/>
                    <a:pt x="1" y="15"/>
                  </a:cubicBezTo>
                  <a:cubicBezTo>
                    <a:pt x="9" y="31"/>
                    <a:pt x="12" y="49"/>
                    <a:pt x="27" y="57"/>
                  </a:cubicBezTo>
                  <a:cubicBezTo>
                    <a:pt x="31" y="53"/>
                    <a:pt x="35" y="49"/>
                    <a:pt x="38" y="45"/>
                  </a:cubicBezTo>
                  <a:cubicBezTo>
                    <a:pt x="46" y="41"/>
                    <a:pt x="54" y="38"/>
                    <a:pt x="61" y="38"/>
                  </a:cubicBezTo>
                  <a:cubicBezTo>
                    <a:pt x="64" y="38"/>
                    <a:pt x="68" y="41"/>
                    <a:pt x="68" y="45"/>
                  </a:cubicBezTo>
                  <a:cubicBezTo>
                    <a:pt x="76" y="67"/>
                    <a:pt x="90" y="98"/>
                    <a:pt x="61" y="112"/>
                  </a:cubicBezTo>
                  <a:cubicBezTo>
                    <a:pt x="46" y="120"/>
                    <a:pt x="38" y="127"/>
                    <a:pt x="38" y="143"/>
                  </a:cubicBezTo>
                  <a:cubicBezTo>
                    <a:pt x="42" y="157"/>
                    <a:pt x="49" y="162"/>
                    <a:pt x="57" y="162"/>
                  </a:cubicBezTo>
                  <a:cubicBezTo>
                    <a:pt x="64" y="162"/>
                    <a:pt x="72" y="157"/>
                    <a:pt x="80" y="154"/>
                  </a:cubicBezTo>
                  <a:cubicBezTo>
                    <a:pt x="87" y="150"/>
                    <a:pt x="94" y="146"/>
                    <a:pt x="102" y="146"/>
                  </a:cubicBezTo>
                  <a:cubicBezTo>
                    <a:pt x="106" y="146"/>
                    <a:pt x="109" y="146"/>
                    <a:pt x="113" y="150"/>
                  </a:cubicBezTo>
                  <a:cubicBezTo>
                    <a:pt x="128" y="157"/>
                    <a:pt x="124" y="195"/>
                    <a:pt x="147" y="195"/>
                  </a:cubicBezTo>
                  <a:cubicBezTo>
                    <a:pt x="154" y="195"/>
                    <a:pt x="158" y="191"/>
                    <a:pt x="166" y="188"/>
                  </a:cubicBezTo>
                  <a:cubicBezTo>
                    <a:pt x="173" y="184"/>
                    <a:pt x="180" y="184"/>
                    <a:pt x="184" y="184"/>
                  </a:cubicBezTo>
                  <a:cubicBezTo>
                    <a:pt x="195" y="184"/>
                    <a:pt x="195" y="195"/>
                    <a:pt x="192" y="210"/>
                  </a:cubicBezTo>
                  <a:cubicBezTo>
                    <a:pt x="188" y="240"/>
                    <a:pt x="244" y="251"/>
                    <a:pt x="214" y="288"/>
                  </a:cubicBezTo>
                  <a:cubicBezTo>
                    <a:pt x="203" y="322"/>
                    <a:pt x="195" y="341"/>
                    <a:pt x="180" y="341"/>
                  </a:cubicBezTo>
                  <a:cubicBezTo>
                    <a:pt x="169" y="341"/>
                    <a:pt x="154" y="333"/>
                    <a:pt x="132" y="319"/>
                  </a:cubicBezTo>
                  <a:cubicBezTo>
                    <a:pt x="116" y="319"/>
                    <a:pt x="102" y="322"/>
                    <a:pt x="87" y="322"/>
                  </a:cubicBezTo>
                  <a:cubicBezTo>
                    <a:pt x="76" y="319"/>
                    <a:pt x="61" y="307"/>
                    <a:pt x="54" y="307"/>
                  </a:cubicBezTo>
                  <a:cubicBezTo>
                    <a:pt x="46" y="307"/>
                    <a:pt x="38" y="314"/>
                    <a:pt x="46" y="345"/>
                  </a:cubicBezTo>
                  <a:cubicBezTo>
                    <a:pt x="46" y="348"/>
                    <a:pt x="27" y="355"/>
                    <a:pt x="16" y="363"/>
                  </a:cubicBezTo>
                  <a:cubicBezTo>
                    <a:pt x="35" y="381"/>
                    <a:pt x="54" y="386"/>
                    <a:pt x="76" y="389"/>
                  </a:cubicBezTo>
                  <a:cubicBezTo>
                    <a:pt x="98" y="397"/>
                    <a:pt x="98" y="408"/>
                    <a:pt x="87" y="423"/>
                  </a:cubicBezTo>
                  <a:lnTo>
                    <a:pt x="94" y="423"/>
                  </a:lnTo>
                  <a:cubicBezTo>
                    <a:pt x="106" y="423"/>
                    <a:pt x="113" y="415"/>
                    <a:pt x="121" y="408"/>
                  </a:cubicBezTo>
                  <a:cubicBezTo>
                    <a:pt x="128" y="400"/>
                    <a:pt x="132" y="393"/>
                    <a:pt x="143" y="393"/>
                  </a:cubicBezTo>
                  <a:lnTo>
                    <a:pt x="150" y="393"/>
                  </a:lnTo>
                  <a:cubicBezTo>
                    <a:pt x="158" y="381"/>
                    <a:pt x="166" y="371"/>
                    <a:pt x="173" y="371"/>
                  </a:cubicBezTo>
                  <a:cubicBezTo>
                    <a:pt x="180" y="371"/>
                    <a:pt x="184" y="378"/>
                    <a:pt x="188" y="397"/>
                  </a:cubicBezTo>
                  <a:cubicBezTo>
                    <a:pt x="188" y="408"/>
                    <a:pt x="199" y="412"/>
                    <a:pt x="206" y="419"/>
                  </a:cubicBezTo>
                  <a:cubicBezTo>
                    <a:pt x="214" y="419"/>
                    <a:pt x="221" y="419"/>
                    <a:pt x="229" y="415"/>
                  </a:cubicBezTo>
                  <a:cubicBezTo>
                    <a:pt x="214" y="404"/>
                    <a:pt x="211" y="389"/>
                    <a:pt x="229" y="374"/>
                  </a:cubicBezTo>
                  <a:cubicBezTo>
                    <a:pt x="266" y="341"/>
                    <a:pt x="266" y="296"/>
                    <a:pt x="266" y="251"/>
                  </a:cubicBezTo>
                  <a:cubicBezTo>
                    <a:pt x="255" y="229"/>
                    <a:pt x="281" y="214"/>
                    <a:pt x="270" y="195"/>
                  </a:cubicBezTo>
                  <a:cubicBezTo>
                    <a:pt x="247" y="188"/>
                    <a:pt x="255" y="165"/>
                    <a:pt x="251" y="150"/>
                  </a:cubicBezTo>
                  <a:cubicBezTo>
                    <a:pt x="237" y="109"/>
                    <a:pt x="221" y="64"/>
                    <a:pt x="173" y="57"/>
                  </a:cubicBezTo>
                  <a:cubicBezTo>
                    <a:pt x="135" y="53"/>
                    <a:pt x="128" y="19"/>
                    <a:pt x="106" y="0"/>
                  </a:cubicBezTo>
                  <a:cubicBezTo>
                    <a:pt x="98" y="8"/>
                    <a:pt x="90" y="12"/>
                    <a:pt x="83" y="12"/>
                  </a:cubicBezTo>
                  <a:cubicBezTo>
                    <a:pt x="72" y="12"/>
                    <a:pt x="64" y="5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3" name="Google Shape;12823;p8"/>
            <p:cNvSpPr/>
            <p:nvPr/>
          </p:nvSpPr>
          <p:spPr>
            <a:xfrm>
              <a:off x="-5311228" y="158625"/>
              <a:ext cx="13609" cy="15758"/>
            </a:xfrm>
            <a:custGeom>
              <a:avLst/>
              <a:gdLst/>
              <a:ahLst/>
              <a:cxnLst/>
              <a:rect l="l" t="t" r="r" b="b"/>
              <a:pathLst>
                <a:path w="285" h="330" extrusionOk="0">
                  <a:moveTo>
                    <a:pt x="135" y="0"/>
                  </a:moveTo>
                  <a:cubicBezTo>
                    <a:pt x="113" y="38"/>
                    <a:pt x="90" y="79"/>
                    <a:pt x="57" y="98"/>
                  </a:cubicBezTo>
                  <a:cubicBezTo>
                    <a:pt x="0" y="128"/>
                    <a:pt x="19" y="169"/>
                    <a:pt x="23" y="214"/>
                  </a:cubicBezTo>
                  <a:cubicBezTo>
                    <a:pt x="31" y="259"/>
                    <a:pt x="76" y="274"/>
                    <a:pt x="94" y="319"/>
                  </a:cubicBezTo>
                  <a:cubicBezTo>
                    <a:pt x="98" y="326"/>
                    <a:pt x="98" y="330"/>
                    <a:pt x="102" y="330"/>
                  </a:cubicBezTo>
                  <a:cubicBezTo>
                    <a:pt x="105" y="330"/>
                    <a:pt x="109" y="314"/>
                    <a:pt x="116" y="304"/>
                  </a:cubicBezTo>
                  <a:cubicBezTo>
                    <a:pt x="124" y="292"/>
                    <a:pt x="131" y="281"/>
                    <a:pt x="139" y="281"/>
                  </a:cubicBezTo>
                  <a:lnTo>
                    <a:pt x="143" y="281"/>
                  </a:lnTo>
                  <a:cubicBezTo>
                    <a:pt x="154" y="281"/>
                    <a:pt x="166" y="278"/>
                    <a:pt x="180" y="278"/>
                  </a:cubicBezTo>
                  <a:cubicBezTo>
                    <a:pt x="206" y="270"/>
                    <a:pt x="251" y="270"/>
                    <a:pt x="247" y="236"/>
                  </a:cubicBezTo>
                  <a:cubicBezTo>
                    <a:pt x="247" y="188"/>
                    <a:pt x="285" y="131"/>
                    <a:pt x="214" y="95"/>
                  </a:cubicBezTo>
                  <a:cubicBezTo>
                    <a:pt x="184" y="76"/>
                    <a:pt x="139" y="53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4" name="Google Shape;12824;p8"/>
            <p:cNvSpPr/>
            <p:nvPr/>
          </p:nvSpPr>
          <p:spPr>
            <a:xfrm>
              <a:off x="-5118605" y="223088"/>
              <a:ext cx="13418" cy="15232"/>
            </a:xfrm>
            <a:custGeom>
              <a:avLst/>
              <a:gdLst/>
              <a:ahLst/>
              <a:cxnLst/>
              <a:rect l="l" t="t" r="r" b="b"/>
              <a:pathLst>
                <a:path w="281" h="319" extrusionOk="0">
                  <a:moveTo>
                    <a:pt x="161" y="1"/>
                  </a:moveTo>
                  <a:cubicBezTo>
                    <a:pt x="146" y="1"/>
                    <a:pt x="127" y="8"/>
                    <a:pt x="116" y="27"/>
                  </a:cubicBezTo>
                  <a:cubicBezTo>
                    <a:pt x="112" y="56"/>
                    <a:pt x="71" y="37"/>
                    <a:pt x="64" y="63"/>
                  </a:cubicBezTo>
                  <a:cubicBezTo>
                    <a:pt x="67" y="86"/>
                    <a:pt x="64" y="113"/>
                    <a:pt x="86" y="113"/>
                  </a:cubicBezTo>
                  <a:cubicBezTo>
                    <a:pt x="93" y="113"/>
                    <a:pt x="105" y="113"/>
                    <a:pt x="119" y="101"/>
                  </a:cubicBezTo>
                  <a:lnTo>
                    <a:pt x="131" y="101"/>
                  </a:lnTo>
                  <a:cubicBezTo>
                    <a:pt x="150" y="101"/>
                    <a:pt x="183" y="116"/>
                    <a:pt x="217" y="127"/>
                  </a:cubicBezTo>
                  <a:cubicBezTo>
                    <a:pt x="169" y="142"/>
                    <a:pt x="127" y="172"/>
                    <a:pt x="86" y="172"/>
                  </a:cubicBezTo>
                  <a:cubicBezTo>
                    <a:pt x="67" y="172"/>
                    <a:pt x="49" y="165"/>
                    <a:pt x="30" y="153"/>
                  </a:cubicBezTo>
                  <a:cubicBezTo>
                    <a:pt x="0" y="187"/>
                    <a:pt x="7" y="229"/>
                    <a:pt x="22" y="265"/>
                  </a:cubicBezTo>
                  <a:cubicBezTo>
                    <a:pt x="41" y="281"/>
                    <a:pt x="57" y="296"/>
                    <a:pt x="75" y="310"/>
                  </a:cubicBezTo>
                  <a:cubicBezTo>
                    <a:pt x="79" y="315"/>
                    <a:pt x="90" y="318"/>
                    <a:pt x="93" y="318"/>
                  </a:cubicBezTo>
                  <a:cubicBezTo>
                    <a:pt x="101" y="318"/>
                    <a:pt x="105" y="315"/>
                    <a:pt x="105" y="307"/>
                  </a:cubicBezTo>
                  <a:cubicBezTo>
                    <a:pt x="109" y="277"/>
                    <a:pt x="119" y="265"/>
                    <a:pt x="138" y="265"/>
                  </a:cubicBezTo>
                  <a:cubicBezTo>
                    <a:pt x="146" y="265"/>
                    <a:pt x="157" y="270"/>
                    <a:pt x="169" y="273"/>
                  </a:cubicBezTo>
                  <a:lnTo>
                    <a:pt x="176" y="273"/>
                  </a:lnTo>
                  <a:cubicBezTo>
                    <a:pt x="195" y="273"/>
                    <a:pt x="206" y="262"/>
                    <a:pt x="209" y="251"/>
                  </a:cubicBezTo>
                  <a:cubicBezTo>
                    <a:pt x="224" y="203"/>
                    <a:pt x="262" y="165"/>
                    <a:pt x="273" y="116"/>
                  </a:cubicBezTo>
                  <a:cubicBezTo>
                    <a:pt x="281" y="75"/>
                    <a:pt x="250" y="46"/>
                    <a:pt x="262" y="8"/>
                  </a:cubicBezTo>
                  <a:cubicBezTo>
                    <a:pt x="247" y="8"/>
                    <a:pt x="232" y="15"/>
                    <a:pt x="217" y="15"/>
                  </a:cubicBezTo>
                  <a:cubicBezTo>
                    <a:pt x="206" y="15"/>
                    <a:pt x="198" y="15"/>
                    <a:pt x="191" y="8"/>
                  </a:cubicBezTo>
                  <a:cubicBezTo>
                    <a:pt x="179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5" name="Google Shape;12825;p8"/>
            <p:cNvSpPr/>
            <p:nvPr/>
          </p:nvSpPr>
          <p:spPr>
            <a:xfrm>
              <a:off x="-5053617" y="-194582"/>
              <a:ext cx="16092" cy="10744"/>
            </a:xfrm>
            <a:custGeom>
              <a:avLst/>
              <a:gdLst/>
              <a:ahLst/>
              <a:cxnLst/>
              <a:rect l="l" t="t" r="r" b="b"/>
              <a:pathLst>
                <a:path w="337" h="225" extrusionOk="0">
                  <a:moveTo>
                    <a:pt x="116" y="0"/>
                  </a:moveTo>
                  <a:cubicBezTo>
                    <a:pt x="104" y="8"/>
                    <a:pt x="93" y="30"/>
                    <a:pt x="74" y="30"/>
                  </a:cubicBezTo>
                  <a:cubicBezTo>
                    <a:pt x="71" y="30"/>
                    <a:pt x="64" y="30"/>
                    <a:pt x="56" y="23"/>
                  </a:cubicBezTo>
                  <a:cubicBezTo>
                    <a:pt x="30" y="30"/>
                    <a:pt x="41" y="52"/>
                    <a:pt x="37" y="68"/>
                  </a:cubicBezTo>
                  <a:cubicBezTo>
                    <a:pt x="0" y="168"/>
                    <a:pt x="45" y="225"/>
                    <a:pt x="149" y="225"/>
                  </a:cubicBezTo>
                  <a:lnTo>
                    <a:pt x="153" y="225"/>
                  </a:lnTo>
                  <a:cubicBezTo>
                    <a:pt x="161" y="187"/>
                    <a:pt x="183" y="180"/>
                    <a:pt x="209" y="180"/>
                  </a:cubicBezTo>
                  <a:cubicBezTo>
                    <a:pt x="224" y="180"/>
                    <a:pt x="239" y="180"/>
                    <a:pt x="254" y="183"/>
                  </a:cubicBezTo>
                  <a:cubicBezTo>
                    <a:pt x="254" y="183"/>
                    <a:pt x="254" y="180"/>
                    <a:pt x="258" y="180"/>
                  </a:cubicBezTo>
                  <a:cubicBezTo>
                    <a:pt x="261" y="157"/>
                    <a:pt x="231" y="142"/>
                    <a:pt x="243" y="120"/>
                  </a:cubicBezTo>
                  <a:lnTo>
                    <a:pt x="254" y="120"/>
                  </a:lnTo>
                  <a:cubicBezTo>
                    <a:pt x="266" y="120"/>
                    <a:pt x="273" y="127"/>
                    <a:pt x="280" y="139"/>
                  </a:cubicBezTo>
                  <a:cubicBezTo>
                    <a:pt x="288" y="146"/>
                    <a:pt x="295" y="157"/>
                    <a:pt x="306" y="157"/>
                  </a:cubicBezTo>
                  <a:cubicBezTo>
                    <a:pt x="310" y="157"/>
                    <a:pt x="310" y="157"/>
                    <a:pt x="314" y="153"/>
                  </a:cubicBezTo>
                  <a:cubicBezTo>
                    <a:pt x="318" y="153"/>
                    <a:pt x="321" y="149"/>
                    <a:pt x="325" y="146"/>
                  </a:cubicBezTo>
                  <a:cubicBezTo>
                    <a:pt x="328" y="120"/>
                    <a:pt x="336" y="94"/>
                    <a:pt x="310" y="71"/>
                  </a:cubicBezTo>
                  <a:cubicBezTo>
                    <a:pt x="276" y="60"/>
                    <a:pt x="276" y="8"/>
                    <a:pt x="235" y="8"/>
                  </a:cubicBezTo>
                  <a:cubicBezTo>
                    <a:pt x="231" y="8"/>
                    <a:pt x="228" y="11"/>
                    <a:pt x="228" y="11"/>
                  </a:cubicBezTo>
                  <a:cubicBezTo>
                    <a:pt x="224" y="18"/>
                    <a:pt x="224" y="30"/>
                    <a:pt x="216" y="30"/>
                  </a:cubicBezTo>
                  <a:cubicBezTo>
                    <a:pt x="213" y="30"/>
                    <a:pt x="209" y="30"/>
                    <a:pt x="205" y="26"/>
                  </a:cubicBezTo>
                  <a:cubicBezTo>
                    <a:pt x="179" y="8"/>
                    <a:pt x="153" y="0"/>
                    <a:pt x="1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6" name="Google Shape;12826;p8"/>
            <p:cNvSpPr/>
            <p:nvPr/>
          </p:nvSpPr>
          <p:spPr>
            <a:xfrm>
              <a:off x="-5451852" y="-74634"/>
              <a:ext cx="15041" cy="12511"/>
            </a:xfrm>
            <a:custGeom>
              <a:avLst/>
              <a:gdLst/>
              <a:ahLst/>
              <a:cxnLst/>
              <a:rect l="l" t="t" r="r" b="b"/>
              <a:pathLst>
                <a:path w="315" h="262" extrusionOk="0">
                  <a:moveTo>
                    <a:pt x="138" y="0"/>
                  </a:moveTo>
                  <a:cubicBezTo>
                    <a:pt x="97" y="0"/>
                    <a:pt x="71" y="34"/>
                    <a:pt x="41" y="49"/>
                  </a:cubicBezTo>
                  <a:cubicBezTo>
                    <a:pt x="0" y="71"/>
                    <a:pt x="0" y="131"/>
                    <a:pt x="23" y="172"/>
                  </a:cubicBezTo>
                  <a:cubicBezTo>
                    <a:pt x="33" y="165"/>
                    <a:pt x="41" y="153"/>
                    <a:pt x="56" y="153"/>
                  </a:cubicBezTo>
                  <a:cubicBezTo>
                    <a:pt x="60" y="153"/>
                    <a:pt x="64" y="153"/>
                    <a:pt x="67" y="157"/>
                  </a:cubicBezTo>
                  <a:cubicBezTo>
                    <a:pt x="83" y="172"/>
                    <a:pt x="78" y="194"/>
                    <a:pt x="75" y="217"/>
                  </a:cubicBezTo>
                  <a:cubicBezTo>
                    <a:pt x="93" y="220"/>
                    <a:pt x="93" y="262"/>
                    <a:pt x="116" y="262"/>
                  </a:cubicBezTo>
                  <a:cubicBezTo>
                    <a:pt x="123" y="262"/>
                    <a:pt x="131" y="258"/>
                    <a:pt x="142" y="247"/>
                  </a:cubicBezTo>
                  <a:cubicBezTo>
                    <a:pt x="135" y="225"/>
                    <a:pt x="209" y="235"/>
                    <a:pt x="161" y="198"/>
                  </a:cubicBezTo>
                  <a:cubicBezTo>
                    <a:pt x="168" y="187"/>
                    <a:pt x="176" y="187"/>
                    <a:pt x="180" y="187"/>
                  </a:cubicBezTo>
                  <a:cubicBezTo>
                    <a:pt x="187" y="187"/>
                    <a:pt x="195" y="187"/>
                    <a:pt x="198" y="191"/>
                  </a:cubicBezTo>
                  <a:cubicBezTo>
                    <a:pt x="206" y="194"/>
                    <a:pt x="213" y="198"/>
                    <a:pt x="217" y="198"/>
                  </a:cubicBezTo>
                  <a:cubicBezTo>
                    <a:pt x="221" y="198"/>
                    <a:pt x="221" y="198"/>
                    <a:pt x="221" y="194"/>
                  </a:cubicBezTo>
                  <a:lnTo>
                    <a:pt x="228" y="194"/>
                  </a:lnTo>
                  <a:cubicBezTo>
                    <a:pt x="243" y="194"/>
                    <a:pt x="228" y="209"/>
                    <a:pt x="228" y="217"/>
                  </a:cubicBezTo>
                  <a:cubicBezTo>
                    <a:pt x="254" y="213"/>
                    <a:pt x="280" y="209"/>
                    <a:pt x="292" y="175"/>
                  </a:cubicBezTo>
                  <a:cubicBezTo>
                    <a:pt x="314" y="94"/>
                    <a:pt x="273" y="26"/>
                    <a:pt x="183" y="4"/>
                  </a:cubicBezTo>
                  <a:lnTo>
                    <a:pt x="183" y="4"/>
                  </a:lnTo>
                  <a:cubicBezTo>
                    <a:pt x="195" y="15"/>
                    <a:pt x="217" y="23"/>
                    <a:pt x="206" y="45"/>
                  </a:cubicBezTo>
                  <a:cubicBezTo>
                    <a:pt x="195" y="60"/>
                    <a:pt x="176" y="71"/>
                    <a:pt x="164" y="71"/>
                  </a:cubicBezTo>
                  <a:lnTo>
                    <a:pt x="154" y="71"/>
                  </a:lnTo>
                  <a:cubicBezTo>
                    <a:pt x="116" y="49"/>
                    <a:pt x="145" y="26"/>
                    <a:pt x="161" y="4"/>
                  </a:cubicBezTo>
                  <a:cubicBezTo>
                    <a:pt x="154" y="0"/>
                    <a:pt x="145" y="0"/>
                    <a:pt x="1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7" name="Google Shape;12827;p8"/>
            <p:cNvSpPr/>
            <p:nvPr/>
          </p:nvSpPr>
          <p:spPr>
            <a:xfrm>
              <a:off x="-5179486" y="124197"/>
              <a:ext cx="15041" cy="17572"/>
            </a:xfrm>
            <a:custGeom>
              <a:avLst/>
              <a:gdLst/>
              <a:ahLst/>
              <a:cxnLst/>
              <a:rect l="l" t="t" r="r" b="b"/>
              <a:pathLst>
                <a:path w="315" h="368" extrusionOk="0">
                  <a:moveTo>
                    <a:pt x="228" y="0"/>
                  </a:moveTo>
                  <a:cubicBezTo>
                    <a:pt x="217" y="26"/>
                    <a:pt x="210" y="38"/>
                    <a:pt x="195" y="38"/>
                  </a:cubicBezTo>
                  <a:cubicBezTo>
                    <a:pt x="191" y="38"/>
                    <a:pt x="180" y="34"/>
                    <a:pt x="172" y="26"/>
                  </a:cubicBezTo>
                  <a:cubicBezTo>
                    <a:pt x="161" y="19"/>
                    <a:pt x="150" y="8"/>
                    <a:pt x="135" y="8"/>
                  </a:cubicBezTo>
                  <a:cubicBezTo>
                    <a:pt x="128" y="8"/>
                    <a:pt x="124" y="8"/>
                    <a:pt x="116" y="12"/>
                  </a:cubicBezTo>
                  <a:cubicBezTo>
                    <a:pt x="138" y="23"/>
                    <a:pt x="146" y="41"/>
                    <a:pt x="154" y="60"/>
                  </a:cubicBezTo>
                  <a:cubicBezTo>
                    <a:pt x="161" y="64"/>
                    <a:pt x="180" y="60"/>
                    <a:pt x="180" y="79"/>
                  </a:cubicBezTo>
                  <a:cubicBezTo>
                    <a:pt x="183" y="90"/>
                    <a:pt x="172" y="93"/>
                    <a:pt x="165" y="98"/>
                  </a:cubicBezTo>
                  <a:cubicBezTo>
                    <a:pt x="150" y="102"/>
                    <a:pt x="138" y="105"/>
                    <a:pt x="128" y="109"/>
                  </a:cubicBezTo>
                  <a:cubicBezTo>
                    <a:pt x="120" y="112"/>
                    <a:pt x="116" y="112"/>
                    <a:pt x="109" y="112"/>
                  </a:cubicBezTo>
                  <a:cubicBezTo>
                    <a:pt x="102" y="112"/>
                    <a:pt x="94" y="109"/>
                    <a:pt x="86" y="102"/>
                  </a:cubicBezTo>
                  <a:cubicBezTo>
                    <a:pt x="71" y="83"/>
                    <a:pt x="90" y="71"/>
                    <a:pt x="98" y="57"/>
                  </a:cubicBezTo>
                  <a:cubicBezTo>
                    <a:pt x="94" y="53"/>
                    <a:pt x="90" y="49"/>
                    <a:pt x="86" y="45"/>
                  </a:cubicBezTo>
                  <a:cubicBezTo>
                    <a:pt x="76" y="41"/>
                    <a:pt x="67" y="38"/>
                    <a:pt x="57" y="38"/>
                  </a:cubicBezTo>
                  <a:cubicBezTo>
                    <a:pt x="38" y="38"/>
                    <a:pt x="23" y="53"/>
                    <a:pt x="12" y="83"/>
                  </a:cubicBezTo>
                  <a:cubicBezTo>
                    <a:pt x="4" y="105"/>
                    <a:pt x="4" y="131"/>
                    <a:pt x="0" y="154"/>
                  </a:cubicBezTo>
                  <a:cubicBezTo>
                    <a:pt x="15" y="161"/>
                    <a:pt x="26" y="169"/>
                    <a:pt x="41" y="169"/>
                  </a:cubicBezTo>
                  <a:cubicBezTo>
                    <a:pt x="49" y="169"/>
                    <a:pt x="60" y="165"/>
                    <a:pt x="67" y="154"/>
                  </a:cubicBezTo>
                  <a:cubicBezTo>
                    <a:pt x="76" y="146"/>
                    <a:pt x="86" y="138"/>
                    <a:pt x="98" y="138"/>
                  </a:cubicBezTo>
                  <a:cubicBezTo>
                    <a:pt x="102" y="138"/>
                    <a:pt x="105" y="143"/>
                    <a:pt x="109" y="143"/>
                  </a:cubicBezTo>
                  <a:cubicBezTo>
                    <a:pt x="124" y="154"/>
                    <a:pt x="135" y="157"/>
                    <a:pt x="143" y="157"/>
                  </a:cubicBezTo>
                  <a:cubicBezTo>
                    <a:pt x="169" y="157"/>
                    <a:pt x="183" y="131"/>
                    <a:pt x="198" y="109"/>
                  </a:cubicBezTo>
                  <a:lnTo>
                    <a:pt x="198" y="109"/>
                  </a:lnTo>
                  <a:cubicBezTo>
                    <a:pt x="198" y="154"/>
                    <a:pt x="188" y="195"/>
                    <a:pt x="195" y="243"/>
                  </a:cubicBezTo>
                  <a:cubicBezTo>
                    <a:pt x="176" y="221"/>
                    <a:pt x="154" y="202"/>
                    <a:pt x="131" y="183"/>
                  </a:cubicBezTo>
                  <a:lnTo>
                    <a:pt x="131" y="183"/>
                  </a:lnTo>
                  <a:cubicBezTo>
                    <a:pt x="109" y="210"/>
                    <a:pt x="154" y="243"/>
                    <a:pt x="124" y="269"/>
                  </a:cubicBezTo>
                  <a:cubicBezTo>
                    <a:pt x="161" y="285"/>
                    <a:pt x="169" y="311"/>
                    <a:pt x="138" y="345"/>
                  </a:cubicBezTo>
                  <a:cubicBezTo>
                    <a:pt x="150" y="352"/>
                    <a:pt x="157" y="359"/>
                    <a:pt x="165" y="367"/>
                  </a:cubicBezTo>
                  <a:lnTo>
                    <a:pt x="172" y="367"/>
                  </a:lnTo>
                  <a:cubicBezTo>
                    <a:pt x="198" y="367"/>
                    <a:pt x="188" y="337"/>
                    <a:pt x="198" y="326"/>
                  </a:cubicBezTo>
                  <a:cubicBezTo>
                    <a:pt x="210" y="314"/>
                    <a:pt x="202" y="292"/>
                    <a:pt x="228" y="288"/>
                  </a:cubicBezTo>
                  <a:cubicBezTo>
                    <a:pt x="269" y="285"/>
                    <a:pt x="314" y="266"/>
                    <a:pt x="300" y="221"/>
                  </a:cubicBezTo>
                  <a:cubicBezTo>
                    <a:pt x="288" y="183"/>
                    <a:pt x="307" y="135"/>
                    <a:pt x="281" y="112"/>
                  </a:cubicBezTo>
                  <a:cubicBezTo>
                    <a:pt x="247" y="83"/>
                    <a:pt x="247" y="45"/>
                    <a:pt x="2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8" name="Google Shape;12828;p8"/>
            <p:cNvSpPr/>
            <p:nvPr/>
          </p:nvSpPr>
          <p:spPr>
            <a:xfrm>
              <a:off x="-5021911" y="-59115"/>
              <a:ext cx="15041" cy="16426"/>
            </a:xfrm>
            <a:custGeom>
              <a:avLst/>
              <a:gdLst/>
              <a:ahLst/>
              <a:cxnLst/>
              <a:rect l="l" t="t" r="r" b="b"/>
              <a:pathLst>
                <a:path w="315" h="344" extrusionOk="0">
                  <a:moveTo>
                    <a:pt x="132" y="0"/>
                  </a:moveTo>
                  <a:cubicBezTo>
                    <a:pt x="128" y="4"/>
                    <a:pt x="117" y="4"/>
                    <a:pt x="113" y="7"/>
                  </a:cubicBezTo>
                  <a:cubicBezTo>
                    <a:pt x="91" y="79"/>
                    <a:pt x="54" y="142"/>
                    <a:pt x="16" y="206"/>
                  </a:cubicBezTo>
                  <a:cubicBezTo>
                    <a:pt x="5" y="228"/>
                    <a:pt x="1" y="251"/>
                    <a:pt x="20" y="269"/>
                  </a:cubicBezTo>
                  <a:cubicBezTo>
                    <a:pt x="28" y="266"/>
                    <a:pt x="39" y="266"/>
                    <a:pt x="50" y="262"/>
                  </a:cubicBezTo>
                  <a:cubicBezTo>
                    <a:pt x="57" y="259"/>
                    <a:pt x="68" y="259"/>
                    <a:pt x="76" y="259"/>
                  </a:cubicBezTo>
                  <a:cubicBezTo>
                    <a:pt x="95" y="259"/>
                    <a:pt x="109" y="269"/>
                    <a:pt x="109" y="299"/>
                  </a:cubicBezTo>
                  <a:cubicBezTo>
                    <a:pt x="113" y="314"/>
                    <a:pt x="128" y="329"/>
                    <a:pt x="140" y="344"/>
                  </a:cubicBezTo>
                  <a:cubicBezTo>
                    <a:pt x="158" y="326"/>
                    <a:pt x="188" y="326"/>
                    <a:pt x="192" y="285"/>
                  </a:cubicBezTo>
                  <a:cubicBezTo>
                    <a:pt x="192" y="243"/>
                    <a:pt x="225" y="214"/>
                    <a:pt x="266" y="198"/>
                  </a:cubicBezTo>
                  <a:cubicBezTo>
                    <a:pt x="274" y="195"/>
                    <a:pt x="285" y="191"/>
                    <a:pt x="292" y="187"/>
                  </a:cubicBezTo>
                  <a:cubicBezTo>
                    <a:pt x="300" y="176"/>
                    <a:pt x="308" y="164"/>
                    <a:pt x="315" y="157"/>
                  </a:cubicBezTo>
                  <a:lnTo>
                    <a:pt x="315" y="150"/>
                  </a:lnTo>
                  <a:cubicBezTo>
                    <a:pt x="304" y="146"/>
                    <a:pt x="292" y="146"/>
                    <a:pt x="282" y="142"/>
                  </a:cubicBezTo>
                  <a:cubicBezTo>
                    <a:pt x="270" y="131"/>
                    <a:pt x="263" y="124"/>
                    <a:pt x="256" y="124"/>
                  </a:cubicBezTo>
                  <a:cubicBezTo>
                    <a:pt x="240" y="124"/>
                    <a:pt x="244" y="169"/>
                    <a:pt x="225" y="169"/>
                  </a:cubicBezTo>
                  <a:cubicBezTo>
                    <a:pt x="211" y="146"/>
                    <a:pt x="225" y="124"/>
                    <a:pt x="233" y="102"/>
                  </a:cubicBezTo>
                  <a:cubicBezTo>
                    <a:pt x="237" y="86"/>
                    <a:pt x="230" y="75"/>
                    <a:pt x="211" y="75"/>
                  </a:cubicBezTo>
                  <a:cubicBezTo>
                    <a:pt x="199" y="75"/>
                    <a:pt x="196" y="86"/>
                    <a:pt x="196" y="94"/>
                  </a:cubicBezTo>
                  <a:cubicBezTo>
                    <a:pt x="192" y="128"/>
                    <a:pt x="185" y="169"/>
                    <a:pt x="166" y="169"/>
                  </a:cubicBezTo>
                  <a:cubicBezTo>
                    <a:pt x="166" y="169"/>
                    <a:pt x="162" y="169"/>
                    <a:pt x="162" y="164"/>
                  </a:cubicBezTo>
                  <a:cubicBezTo>
                    <a:pt x="125" y="154"/>
                    <a:pt x="166" y="124"/>
                    <a:pt x="166" y="102"/>
                  </a:cubicBezTo>
                  <a:cubicBezTo>
                    <a:pt x="166" y="79"/>
                    <a:pt x="192" y="49"/>
                    <a:pt x="158" y="26"/>
                  </a:cubicBezTo>
                  <a:cubicBezTo>
                    <a:pt x="151" y="19"/>
                    <a:pt x="143" y="12"/>
                    <a:pt x="13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9" name="Google Shape;12829;p8"/>
            <p:cNvSpPr/>
            <p:nvPr/>
          </p:nvSpPr>
          <p:spPr>
            <a:xfrm>
              <a:off x="-5176621" y="258614"/>
              <a:ext cx="19482" cy="12176"/>
            </a:xfrm>
            <a:custGeom>
              <a:avLst/>
              <a:gdLst/>
              <a:ahLst/>
              <a:cxnLst/>
              <a:rect l="l" t="t" r="r" b="b"/>
              <a:pathLst>
                <a:path w="408" h="255" extrusionOk="0">
                  <a:moveTo>
                    <a:pt x="340" y="0"/>
                  </a:moveTo>
                  <a:cubicBezTo>
                    <a:pt x="299" y="8"/>
                    <a:pt x="280" y="45"/>
                    <a:pt x="251" y="68"/>
                  </a:cubicBezTo>
                  <a:cubicBezTo>
                    <a:pt x="266" y="82"/>
                    <a:pt x="311" y="71"/>
                    <a:pt x="299" y="116"/>
                  </a:cubicBezTo>
                  <a:lnTo>
                    <a:pt x="295" y="116"/>
                  </a:lnTo>
                  <a:cubicBezTo>
                    <a:pt x="285" y="116"/>
                    <a:pt x="273" y="123"/>
                    <a:pt x="266" y="131"/>
                  </a:cubicBezTo>
                  <a:cubicBezTo>
                    <a:pt x="258" y="139"/>
                    <a:pt x="251" y="146"/>
                    <a:pt x="240" y="146"/>
                  </a:cubicBezTo>
                  <a:cubicBezTo>
                    <a:pt x="235" y="146"/>
                    <a:pt x="232" y="142"/>
                    <a:pt x="228" y="142"/>
                  </a:cubicBezTo>
                  <a:cubicBezTo>
                    <a:pt x="221" y="139"/>
                    <a:pt x="213" y="135"/>
                    <a:pt x="206" y="135"/>
                  </a:cubicBezTo>
                  <a:cubicBezTo>
                    <a:pt x="202" y="135"/>
                    <a:pt x="195" y="139"/>
                    <a:pt x="187" y="139"/>
                  </a:cubicBezTo>
                  <a:cubicBezTo>
                    <a:pt x="183" y="139"/>
                    <a:pt x="176" y="142"/>
                    <a:pt x="168" y="142"/>
                  </a:cubicBezTo>
                  <a:cubicBezTo>
                    <a:pt x="168" y="142"/>
                    <a:pt x="164" y="142"/>
                    <a:pt x="161" y="139"/>
                  </a:cubicBezTo>
                  <a:cubicBezTo>
                    <a:pt x="176" y="104"/>
                    <a:pt x="202" y="82"/>
                    <a:pt x="240" y="75"/>
                  </a:cubicBezTo>
                  <a:cubicBezTo>
                    <a:pt x="225" y="68"/>
                    <a:pt x="221" y="49"/>
                    <a:pt x="213" y="34"/>
                  </a:cubicBezTo>
                  <a:cubicBezTo>
                    <a:pt x="206" y="45"/>
                    <a:pt x="199" y="49"/>
                    <a:pt x="191" y="49"/>
                  </a:cubicBezTo>
                  <a:cubicBezTo>
                    <a:pt x="180" y="49"/>
                    <a:pt x="168" y="37"/>
                    <a:pt x="157" y="30"/>
                  </a:cubicBezTo>
                  <a:cubicBezTo>
                    <a:pt x="146" y="42"/>
                    <a:pt x="135" y="45"/>
                    <a:pt x="123" y="45"/>
                  </a:cubicBezTo>
                  <a:cubicBezTo>
                    <a:pt x="105" y="45"/>
                    <a:pt x="83" y="30"/>
                    <a:pt x="64" y="30"/>
                  </a:cubicBezTo>
                  <a:cubicBezTo>
                    <a:pt x="64" y="30"/>
                    <a:pt x="60" y="30"/>
                    <a:pt x="60" y="26"/>
                  </a:cubicBezTo>
                  <a:cubicBezTo>
                    <a:pt x="60" y="30"/>
                    <a:pt x="56" y="30"/>
                    <a:pt x="56" y="30"/>
                  </a:cubicBezTo>
                  <a:cubicBezTo>
                    <a:pt x="56" y="49"/>
                    <a:pt x="64" y="68"/>
                    <a:pt x="34" y="68"/>
                  </a:cubicBezTo>
                  <a:cubicBezTo>
                    <a:pt x="0" y="71"/>
                    <a:pt x="4" y="82"/>
                    <a:pt x="26" y="97"/>
                  </a:cubicBezTo>
                  <a:cubicBezTo>
                    <a:pt x="38" y="101"/>
                    <a:pt x="42" y="109"/>
                    <a:pt x="45" y="120"/>
                  </a:cubicBezTo>
                  <a:cubicBezTo>
                    <a:pt x="64" y="113"/>
                    <a:pt x="78" y="104"/>
                    <a:pt x="97" y="94"/>
                  </a:cubicBezTo>
                  <a:lnTo>
                    <a:pt x="97" y="94"/>
                  </a:lnTo>
                  <a:cubicBezTo>
                    <a:pt x="78" y="123"/>
                    <a:pt x="71" y="157"/>
                    <a:pt x="42" y="172"/>
                  </a:cubicBezTo>
                  <a:cubicBezTo>
                    <a:pt x="45" y="191"/>
                    <a:pt x="49" y="209"/>
                    <a:pt x="56" y="228"/>
                  </a:cubicBezTo>
                  <a:cubicBezTo>
                    <a:pt x="64" y="221"/>
                    <a:pt x="75" y="221"/>
                    <a:pt x="78" y="206"/>
                  </a:cubicBezTo>
                  <a:cubicBezTo>
                    <a:pt x="86" y="172"/>
                    <a:pt x="94" y="157"/>
                    <a:pt x="105" y="157"/>
                  </a:cubicBezTo>
                  <a:cubicBezTo>
                    <a:pt x="116" y="157"/>
                    <a:pt x="131" y="168"/>
                    <a:pt x="154" y="183"/>
                  </a:cubicBezTo>
                  <a:cubicBezTo>
                    <a:pt x="164" y="194"/>
                    <a:pt x="176" y="202"/>
                    <a:pt x="187" y="202"/>
                  </a:cubicBezTo>
                  <a:cubicBezTo>
                    <a:pt x="195" y="202"/>
                    <a:pt x="199" y="202"/>
                    <a:pt x="206" y="199"/>
                  </a:cubicBezTo>
                  <a:cubicBezTo>
                    <a:pt x="213" y="194"/>
                    <a:pt x="217" y="194"/>
                    <a:pt x="225" y="194"/>
                  </a:cubicBezTo>
                  <a:cubicBezTo>
                    <a:pt x="235" y="194"/>
                    <a:pt x="243" y="199"/>
                    <a:pt x="254" y="206"/>
                  </a:cubicBezTo>
                  <a:cubicBezTo>
                    <a:pt x="266" y="221"/>
                    <a:pt x="254" y="247"/>
                    <a:pt x="280" y="254"/>
                  </a:cubicBezTo>
                  <a:cubicBezTo>
                    <a:pt x="285" y="254"/>
                    <a:pt x="292" y="251"/>
                    <a:pt x="292" y="247"/>
                  </a:cubicBezTo>
                  <a:cubicBezTo>
                    <a:pt x="292" y="209"/>
                    <a:pt x="292" y="194"/>
                    <a:pt x="307" y="194"/>
                  </a:cubicBezTo>
                  <a:cubicBezTo>
                    <a:pt x="318" y="194"/>
                    <a:pt x="333" y="202"/>
                    <a:pt x="363" y="213"/>
                  </a:cubicBezTo>
                  <a:cubicBezTo>
                    <a:pt x="408" y="176"/>
                    <a:pt x="408" y="176"/>
                    <a:pt x="370" y="139"/>
                  </a:cubicBezTo>
                  <a:cubicBezTo>
                    <a:pt x="352" y="109"/>
                    <a:pt x="352" y="109"/>
                    <a:pt x="389" y="60"/>
                  </a:cubicBezTo>
                  <a:lnTo>
                    <a:pt x="385" y="60"/>
                  </a:lnTo>
                  <a:cubicBezTo>
                    <a:pt x="348" y="60"/>
                    <a:pt x="352" y="23"/>
                    <a:pt x="3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0" name="Google Shape;12830;p8"/>
            <p:cNvSpPr/>
            <p:nvPr/>
          </p:nvSpPr>
          <p:spPr>
            <a:xfrm>
              <a:off x="-4987388" y="114552"/>
              <a:ext cx="14134" cy="19482"/>
            </a:xfrm>
            <a:custGeom>
              <a:avLst/>
              <a:gdLst/>
              <a:ahLst/>
              <a:cxnLst/>
              <a:rect l="l" t="t" r="r" b="b"/>
              <a:pathLst>
                <a:path w="296" h="408" extrusionOk="0">
                  <a:moveTo>
                    <a:pt x="235" y="0"/>
                  </a:moveTo>
                  <a:cubicBezTo>
                    <a:pt x="190" y="12"/>
                    <a:pt x="138" y="8"/>
                    <a:pt x="97" y="45"/>
                  </a:cubicBezTo>
                  <a:cubicBezTo>
                    <a:pt x="116" y="64"/>
                    <a:pt x="142" y="53"/>
                    <a:pt x="164" y="60"/>
                  </a:cubicBezTo>
                  <a:cubicBezTo>
                    <a:pt x="153" y="83"/>
                    <a:pt x="142" y="90"/>
                    <a:pt x="130" y="90"/>
                  </a:cubicBezTo>
                  <a:cubicBezTo>
                    <a:pt x="116" y="90"/>
                    <a:pt x="104" y="71"/>
                    <a:pt x="90" y="57"/>
                  </a:cubicBezTo>
                  <a:cubicBezTo>
                    <a:pt x="56" y="109"/>
                    <a:pt x="0" y="161"/>
                    <a:pt x="26" y="221"/>
                  </a:cubicBezTo>
                  <a:cubicBezTo>
                    <a:pt x="56" y="281"/>
                    <a:pt x="67" y="345"/>
                    <a:pt x="85" y="408"/>
                  </a:cubicBezTo>
                  <a:cubicBezTo>
                    <a:pt x="108" y="397"/>
                    <a:pt x="127" y="390"/>
                    <a:pt x="145" y="382"/>
                  </a:cubicBezTo>
                  <a:cubicBezTo>
                    <a:pt x="171" y="326"/>
                    <a:pt x="119" y="288"/>
                    <a:pt x="119" y="240"/>
                  </a:cubicBezTo>
                  <a:cubicBezTo>
                    <a:pt x="112" y="210"/>
                    <a:pt x="93" y="180"/>
                    <a:pt x="127" y="154"/>
                  </a:cubicBezTo>
                  <a:cubicBezTo>
                    <a:pt x="149" y="157"/>
                    <a:pt x="161" y="176"/>
                    <a:pt x="179" y="191"/>
                  </a:cubicBezTo>
                  <a:lnTo>
                    <a:pt x="190" y="191"/>
                  </a:lnTo>
                  <a:cubicBezTo>
                    <a:pt x="194" y="191"/>
                    <a:pt x="202" y="191"/>
                    <a:pt x="209" y="188"/>
                  </a:cubicBezTo>
                  <a:lnTo>
                    <a:pt x="228" y="188"/>
                  </a:lnTo>
                  <a:cubicBezTo>
                    <a:pt x="242" y="188"/>
                    <a:pt x="250" y="195"/>
                    <a:pt x="250" y="225"/>
                  </a:cubicBezTo>
                  <a:cubicBezTo>
                    <a:pt x="265" y="225"/>
                    <a:pt x="280" y="221"/>
                    <a:pt x="295" y="221"/>
                  </a:cubicBezTo>
                  <a:cubicBezTo>
                    <a:pt x="287" y="191"/>
                    <a:pt x="280" y="165"/>
                    <a:pt x="284" y="135"/>
                  </a:cubicBezTo>
                  <a:cubicBezTo>
                    <a:pt x="276" y="135"/>
                    <a:pt x="269" y="135"/>
                    <a:pt x="261" y="138"/>
                  </a:cubicBezTo>
                  <a:cubicBezTo>
                    <a:pt x="250" y="147"/>
                    <a:pt x="247" y="157"/>
                    <a:pt x="235" y="165"/>
                  </a:cubicBezTo>
                  <a:cubicBezTo>
                    <a:pt x="231" y="169"/>
                    <a:pt x="224" y="169"/>
                    <a:pt x="216" y="169"/>
                  </a:cubicBezTo>
                  <a:cubicBezTo>
                    <a:pt x="213" y="169"/>
                    <a:pt x="205" y="169"/>
                    <a:pt x="202" y="161"/>
                  </a:cubicBezTo>
                  <a:cubicBezTo>
                    <a:pt x="190" y="147"/>
                    <a:pt x="205" y="135"/>
                    <a:pt x="216" y="128"/>
                  </a:cubicBezTo>
                  <a:cubicBezTo>
                    <a:pt x="224" y="124"/>
                    <a:pt x="231" y="120"/>
                    <a:pt x="239" y="120"/>
                  </a:cubicBezTo>
                  <a:cubicBezTo>
                    <a:pt x="239" y="102"/>
                    <a:pt x="231" y="98"/>
                    <a:pt x="224" y="98"/>
                  </a:cubicBezTo>
                  <a:lnTo>
                    <a:pt x="205" y="98"/>
                  </a:lnTo>
                  <a:cubicBezTo>
                    <a:pt x="197" y="98"/>
                    <a:pt x="194" y="98"/>
                    <a:pt x="190" y="90"/>
                  </a:cubicBezTo>
                  <a:cubicBezTo>
                    <a:pt x="194" y="68"/>
                    <a:pt x="224" y="71"/>
                    <a:pt x="231" y="53"/>
                  </a:cubicBezTo>
                  <a:cubicBezTo>
                    <a:pt x="235" y="49"/>
                    <a:pt x="235" y="45"/>
                    <a:pt x="239" y="42"/>
                  </a:cubicBezTo>
                  <a:cubicBezTo>
                    <a:pt x="239" y="26"/>
                    <a:pt x="239" y="16"/>
                    <a:pt x="2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1" name="Google Shape;12831;p8"/>
            <p:cNvSpPr/>
            <p:nvPr/>
          </p:nvSpPr>
          <p:spPr>
            <a:xfrm>
              <a:off x="-5174807" y="248061"/>
              <a:ext cx="21249" cy="14134"/>
            </a:xfrm>
            <a:custGeom>
              <a:avLst/>
              <a:gdLst/>
              <a:ahLst/>
              <a:cxnLst/>
              <a:rect l="l" t="t" r="r" b="b"/>
              <a:pathLst>
                <a:path w="445" h="296" extrusionOk="0">
                  <a:moveTo>
                    <a:pt x="239" y="1"/>
                  </a:moveTo>
                  <a:cubicBezTo>
                    <a:pt x="235" y="1"/>
                    <a:pt x="228" y="1"/>
                    <a:pt x="224" y="8"/>
                  </a:cubicBezTo>
                  <a:cubicBezTo>
                    <a:pt x="179" y="49"/>
                    <a:pt x="126" y="64"/>
                    <a:pt x="71" y="68"/>
                  </a:cubicBezTo>
                  <a:cubicBezTo>
                    <a:pt x="67" y="75"/>
                    <a:pt x="63" y="83"/>
                    <a:pt x="59" y="90"/>
                  </a:cubicBezTo>
                  <a:cubicBezTo>
                    <a:pt x="67" y="101"/>
                    <a:pt x="85" y="109"/>
                    <a:pt x="82" y="128"/>
                  </a:cubicBezTo>
                  <a:cubicBezTo>
                    <a:pt x="67" y="168"/>
                    <a:pt x="37" y="187"/>
                    <a:pt x="4" y="199"/>
                  </a:cubicBezTo>
                  <a:lnTo>
                    <a:pt x="0" y="199"/>
                  </a:lnTo>
                  <a:cubicBezTo>
                    <a:pt x="7" y="213"/>
                    <a:pt x="14" y="218"/>
                    <a:pt x="26" y="218"/>
                  </a:cubicBezTo>
                  <a:cubicBezTo>
                    <a:pt x="30" y="218"/>
                    <a:pt x="37" y="213"/>
                    <a:pt x="40" y="213"/>
                  </a:cubicBezTo>
                  <a:cubicBezTo>
                    <a:pt x="48" y="210"/>
                    <a:pt x="56" y="210"/>
                    <a:pt x="59" y="210"/>
                  </a:cubicBezTo>
                  <a:cubicBezTo>
                    <a:pt x="63" y="210"/>
                    <a:pt x="67" y="210"/>
                    <a:pt x="71" y="213"/>
                  </a:cubicBezTo>
                  <a:lnTo>
                    <a:pt x="78" y="213"/>
                  </a:lnTo>
                  <a:cubicBezTo>
                    <a:pt x="90" y="213"/>
                    <a:pt x="97" y="206"/>
                    <a:pt x="104" y="199"/>
                  </a:cubicBezTo>
                  <a:cubicBezTo>
                    <a:pt x="119" y="139"/>
                    <a:pt x="171" y="142"/>
                    <a:pt x="216" y="132"/>
                  </a:cubicBezTo>
                  <a:cubicBezTo>
                    <a:pt x="224" y="132"/>
                    <a:pt x="231" y="124"/>
                    <a:pt x="239" y="124"/>
                  </a:cubicBezTo>
                  <a:cubicBezTo>
                    <a:pt x="247" y="124"/>
                    <a:pt x="250" y="128"/>
                    <a:pt x="247" y="139"/>
                  </a:cubicBezTo>
                  <a:cubicBezTo>
                    <a:pt x="247" y="165"/>
                    <a:pt x="242" y="199"/>
                    <a:pt x="202" y="199"/>
                  </a:cubicBezTo>
                  <a:cubicBezTo>
                    <a:pt x="205" y="225"/>
                    <a:pt x="209" y="247"/>
                    <a:pt x="175" y="255"/>
                  </a:cubicBezTo>
                  <a:cubicBezTo>
                    <a:pt x="183" y="270"/>
                    <a:pt x="187" y="289"/>
                    <a:pt x="202" y="296"/>
                  </a:cubicBezTo>
                  <a:cubicBezTo>
                    <a:pt x="205" y="292"/>
                    <a:pt x="209" y="289"/>
                    <a:pt x="213" y="289"/>
                  </a:cubicBezTo>
                  <a:cubicBezTo>
                    <a:pt x="242" y="266"/>
                    <a:pt x="261" y="229"/>
                    <a:pt x="302" y="221"/>
                  </a:cubicBezTo>
                  <a:cubicBezTo>
                    <a:pt x="310" y="195"/>
                    <a:pt x="321" y="180"/>
                    <a:pt x="332" y="180"/>
                  </a:cubicBezTo>
                  <a:cubicBezTo>
                    <a:pt x="344" y="180"/>
                    <a:pt x="354" y="191"/>
                    <a:pt x="366" y="210"/>
                  </a:cubicBezTo>
                  <a:cubicBezTo>
                    <a:pt x="373" y="225"/>
                    <a:pt x="385" y="240"/>
                    <a:pt x="392" y="255"/>
                  </a:cubicBezTo>
                  <a:cubicBezTo>
                    <a:pt x="396" y="258"/>
                    <a:pt x="399" y="263"/>
                    <a:pt x="407" y="263"/>
                  </a:cubicBezTo>
                  <a:cubicBezTo>
                    <a:pt x="407" y="240"/>
                    <a:pt x="418" y="221"/>
                    <a:pt x="444" y="195"/>
                  </a:cubicBezTo>
                  <a:cubicBezTo>
                    <a:pt x="441" y="191"/>
                    <a:pt x="437" y="187"/>
                    <a:pt x="437" y="187"/>
                  </a:cubicBezTo>
                  <a:lnTo>
                    <a:pt x="414" y="187"/>
                  </a:lnTo>
                  <a:cubicBezTo>
                    <a:pt x="377" y="187"/>
                    <a:pt x="366" y="158"/>
                    <a:pt x="359" y="128"/>
                  </a:cubicBezTo>
                  <a:cubicBezTo>
                    <a:pt x="351" y="128"/>
                    <a:pt x="344" y="132"/>
                    <a:pt x="336" y="132"/>
                  </a:cubicBezTo>
                  <a:cubicBezTo>
                    <a:pt x="318" y="132"/>
                    <a:pt x="310" y="116"/>
                    <a:pt x="310" y="87"/>
                  </a:cubicBezTo>
                  <a:cubicBezTo>
                    <a:pt x="302" y="90"/>
                    <a:pt x="292" y="90"/>
                    <a:pt x="284" y="90"/>
                  </a:cubicBezTo>
                  <a:cubicBezTo>
                    <a:pt x="269" y="90"/>
                    <a:pt x="257" y="83"/>
                    <a:pt x="261" y="53"/>
                  </a:cubicBezTo>
                  <a:cubicBezTo>
                    <a:pt x="261" y="38"/>
                    <a:pt x="257" y="20"/>
                    <a:pt x="257" y="4"/>
                  </a:cubicBezTo>
                  <a:cubicBezTo>
                    <a:pt x="250" y="1"/>
                    <a:pt x="247" y="1"/>
                    <a:pt x="2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2" name="Google Shape;12832;p8"/>
            <p:cNvSpPr/>
            <p:nvPr/>
          </p:nvSpPr>
          <p:spPr>
            <a:xfrm>
              <a:off x="-5107909" y="26214"/>
              <a:ext cx="16665" cy="13418"/>
            </a:xfrm>
            <a:custGeom>
              <a:avLst/>
              <a:gdLst/>
              <a:ahLst/>
              <a:cxnLst/>
              <a:rect l="l" t="t" r="r" b="b"/>
              <a:pathLst>
                <a:path w="349" h="281" extrusionOk="0">
                  <a:moveTo>
                    <a:pt x="90" y="78"/>
                  </a:moveTo>
                  <a:lnTo>
                    <a:pt x="90" y="78"/>
                  </a:lnTo>
                  <a:cubicBezTo>
                    <a:pt x="97" y="109"/>
                    <a:pt x="105" y="135"/>
                    <a:pt x="94" y="176"/>
                  </a:cubicBezTo>
                  <a:cubicBezTo>
                    <a:pt x="71" y="139"/>
                    <a:pt x="60" y="109"/>
                    <a:pt x="90" y="78"/>
                  </a:cubicBezTo>
                  <a:close/>
                  <a:moveTo>
                    <a:pt x="135" y="0"/>
                  </a:moveTo>
                  <a:cubicBezTo>
                    <a:pt x="128" y="11"/>
                    <a:pt x="112" y="23"/>
                    <a:pt x="116" y="37"/>
                  </a:cubicBezTo>
                  <a:cubicBezTo>
                    <a:pt x="128" y="68"/>
                    <a:pt x="105" y="71"/>
                    <a:pt x="90" y="78"/>
                  </a:cubicBezTo>
                  <a:lnTo>
                    <a:pt x="83" y="78"/>
                  </a:lnTo>
                  <a:cubicBezTo>
                    <a:pt x="64" y="78"/>
                    <a:pt x="49" y="90"/>
                    <a:pt x="34" y="97"/>
                  </a:cubicBezTo>
                  <a:cubicBezTo>
                    <a:pt x="23" y="116"/>
                    <a:pt x="0" y="127"/>
                    <a:pt x="8" y="154"/>
                  </a:cubicBezTo>
                  <a:cubicBezTo>
                    <a:pt x="8" y="154"/>
                    <a:pt x="12" y="149"/>
                    <a:pt x="16" y="146"/>
                  </a:cubicBezTo>
                  <a:cubicBezTo>
                    <a:pt x="19" y="142"/>
                    <a:pt x="23" y="142"/>
                    <a:pt x="23" y="142"/>
                  </a:cubicBezTo>
                  <a:cubicBezTo>
                    <a:pt x="26" y="142"/>
                    <a:pt x="30" y="146"/>
                    <a:pt x="30" y="157"/>
                  </a:cubicBezTo>
                  <a:cubicBezTo>
                    <a:pt x="30" y="176"/>
                    <a:pt x="23" y="194"/>
                    <a:pt x="4" y="209"/>
                  </a:cubicBezTo>
                  <a:cubicBezTo>
                    <a:pt x="49" y="243"/>
                    <a:pt x="90" y="280"/>
                    <a:pt x="150" y="280"/>
                  </a:cubicBezTo>
                  <a:lnTo>
                    <a:pt x="165" y="280"/>
                  </a:lnTo>
                  <a:cubicBezTo>
                    <a:pt x="150" y="266"/>
                    <a:pt x="131" y="251"/>
                    <a:pt x="116" y="239"/>
                  </a:cubicBezTo>
                  <a:cubicBezTo>
                    <a:pt x="124" y="217"/>
                    <a:pt x="147" y="225"/>
                    <a:pt x="157" y="213"/>
                  </a:cubicBezTo>
                  <a:cubicBezTo>
                    <a:pt x="154" y="202"/>
                    <a:pt x="150" y="191"/>
                    <a:pt x="142" y="187"/>
                  </a:cubicBezTo>
                  <a:cubicBezTo>
                    <a:pt x="97" y="161"/>
                    <a:pt x="131" y="146"/>
                    <a:pt x="154" y="135"/>
                  </a:cubicBezTo>
                  <a:cubicBezTo>
                    <a:pt x="161" y="131"/>
                    <a:pt x="173" y="131"/>
                    <a:pt x="187" y="131"/>
                  </a:cubicBezTo>
                  <a:lnTo>
                    <a:pt x="236" y="131"/>
                  </a:lnTo>
                  <a:cubicBezTo>
                    <a:pt x="236" y="154"/>
                    <a:pt x="217" y="161"/>
                    <a:pt x="209" y="176"/>
                  </a:cubicBezTo>
                  <a:cubicBezTo>
                    <a:pt x="221" y="183"/>
                    <a:pt x="236" y="194"/>
                    <a:pt x="247" y="206"/>
                  </a:cubicBezTo>
                  <a:cubicBezTo>
                    <a:pt x="266" y="191"/>
                    <a:pt x="277" y="183"/>
                    <a:pt x="285" y="183"/>
                  </a:cubicBezTo>
                  <a:cubicBezTo>
                    <a:pt x="299" y="183"/>
                    <a:pt x="311" y="199"/>
                    <a:pt x="326" y="232"/>
                  </a:cubicBezTo>
                  <a:cubicBezTo>
                    <a:pt x="330" y="232"/>
                    <a:pt x="333" y="235"/>
                    <a:pt x="337" y="239"/>
                  </a:cubicBezTo>
                  <a:cubicBezTo>
                    <a:pt x="340" y="235"/>
                    <a:pt x="344" y="232"/>
                    <a:pt x="348" y="228"/>
                  </a:cubicBezTo>
                  <a:cubicBezTo>
                    <a:pt x="337" y="202"/>
                    <a:pt x="340" y="168"/>
                    <a:pt x="337" y="139"/>
                  </a:cubicBezTo>
                  <a:cubicBezTo>
                    <a:pt x="314" y="131"/>
                    <a:pt x="285" y="139"/>
                    <a:pt x="277" y="112"/>
                  </a:cubicBezTo>
                  <a:cubicBezTo>
                    <a:pt x="266" y="30"/>
                    <a:pt x="202" y="11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3" name="Google Shape;12833;p8"/>
            <p:cNvSpPr/>
            <p:nvPr/>
          </p:nvSpPr>
          <p:spPr>
            <a:xfrm>
              <a:off x="-4991685" y="-177439"/>
              <a:ext cx="13227" cy="12654"/>
            </a:xfrm>
            <a:custGeom>
              <a:avLst/>
              <a:gdLst/>
              <a:ahLst/>
              <a:cxnLst/>
              <a:rect l="l" t="t" r="r" b="b"/>
              <a:pathLst>
                <a:path w="277" h="265" extrusionOk="0">
                  <a:moveTo>
                    <a:pt x="116" y="0"/>
                  </a:moveTo>
                  <a:cubicBezTo>
                    <a:pt x="101" y="0"/>
                    <a:pt x="86" y="0"/>
                    <a:pt x="71" y="7"/>
                  </a:cubicBezTo>
                  <a:cubicBezTo>
                    <a:pt x="120" y="26"/>
                    <a:pt x="86" y="75"/>
                    <a:pt x="104" y="112"/>
                  </a:cubicBezTo>
                  <a:cubicBezTo>
                    <a:pt x="86" y="94"/>
                    <a:pt x="68" y="90"/>
                    <a:pt x="52" y="90"/>
                  </a:cubicBezTo>
                  <a:cubicBezTo>
                    <a:pt x="34" y="90"/>
                    <a:pt x="15" y="101"/>
                    <a:pt x="0" y="123"/>
                  </a:cubicBezTo>
                  <a:cubicBezTo>
                    <a:pt x="4" y="127"/>
                    <a:pt x="7" y="130"/>
                    <a:pt x="7" y="138"/>
                  </a:cubicBezTo>
                  <a:lnTo>
                    <a:pt x="26" y="138"/>
                  </a:lnTo>
                  <a:cubicBezTo>
                    <a:pt x="37" y="138"/>
                    <a:pt x="49" y="135"/>
                    <a:pt x="63" y="135"/>
                  </a:cubicBezTo>
                  <a:cubicBezTo>
                    <a:pt x="71" y="161"/>
                    <a:pt x="26" y="202"/>
                    <a:pt x="82" y="216"/>
                  </a:cubicBezTo>
                  <a:cubicBezTo>
                    <a:pt x="135" y="206"/>
                    <a:pt x="112" y="168"/>
                    <a:pt x="108" y="138"/>
                  </a:cubicBezTo>
                  <a:lnTo>
                    <a:pt x="112" y="138"/>
                  </a:lnTo>
                  <a:cubicBezTo>
                    <a:pt x="120" y="138"/>
                    <a:pt x="127" y="146"/>
                    <a:pt x="135" y="153"/>
                  </a:cubicBezTo>
                  <a:cubicBezTo>
                    <a:pt x="142" y="157"/>
                    <a:pt x="149" y="164"/>
                    <a:pt x="157" y="164"/>
                  </a:cubicBezTo>
                  <a:cubicBezTo>
                    <a:pt x="164" y="164"/>
                    <a:pt x="172" y="161"/>
                    <a:pt x="183" y="146"/>
                  </a:cubicBezTo>
                  <a:lnTo>
                    <a:pt x="183" y="146"/>
                  </a:lnTo>
                  <a:cubicBezTo>
                    <a:pt x="164" y="209"/>
                    <a:pt x="164" y="209"/>
                    <a:pt x="97" y="247"/>
                  </a:cubicBezTo>
                  <a:cubicBezTo>
                    <a:pt x="104" y="254"/>
                    <a:pt x="112" y="258"/>
                    <a:pt x="120" y="258"/>
                  </a:cubicBezTo>
                  <a:cubicBezTo>
                    <a:pt x="123" y="258"/>
                    <a:pt x="127" y="258"/>
                    <a:pt x="130" y="254"/>
                  </a:cubicBezTo>
                  <a:lnTo>
                    <a:pt x="146" y="254"/>
                  </a:lnTo>
                  <a:cubicBezTo>
                    <a:pt x="153" y="254"/>
                    <a:pt x="161" y="258"/>
                    <a:pt x="168" y="265"/>
                  </a:cubicBezTo>
                  <a:cubicBezTo>
                    <a:pt x="187" y="265"/>
                    <a:pt x="202" y="258"/>
                    <a:pt x="213" y="247"/>
                  </a:cubicBezTo>
                  <a:cubicBezTo>
                    <a:pt x="265" y="206"/>
                    <a:pt x="277" y="130"/>
                    <a:pt x="228" y="37"/>
                  </a:cubicBezTo>
                  <a:cubicBezTo>
                    <a:pt x="217" y="30"/>
                    <a:pt x="206" y="18"/>
                    <a:pt x="191" y="11"/>
                  </a:cubicBezTo>
                  <a:cubicBezTo>
                    <a:pt x="168" y="4"/>
                    <a:pt x="142" y="0"/>
                    <a:pt x="1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4" name="Google Shape;12834;p8"/>
            <p:cNvSpPr/>
            <p:nvPr/>
          </p:nvSpPr>
          <p:spPr>
            <a:xfrm>
              <a:off x="-4988486" y="-20581"/>
              <a:ext cx="14468" cy="13800"/>
            </a:xfrm>
            <a:custGeom>
              <a:avLst/>
              <a:gdLst/>
              <a:ahLst/>
              <a:cxnLst/>
              <a:rect l="l" t="t" r="r" b="b"/>
              <a:pathLst>
                <a:path w="303" h="289" extrusionOk="0">
                  <a:moveTo>
                    <a:pt x="49" y="169"/>
                  </a:moveTo>
                  <a:cubicBezTo>
                    <a:pt x="53" y="169"/>
                    <a:pt x="60" y="169"/>
                    <a:pt x="63" y="173"/>
                  </a:cubicBezTo>
                  <a:cubicBezTo>
                    <a:pt x="79" y="176"/>
                    <a:pt x="79" y="184"/>
                    <a:pt x="71" y="192"/>
                  </a:cubicBezTo>
                  <a:cubicBezTo>
                    <a:pt x="63" y="199"/>
                    <a:pt x="56" y="206"/>
                    <a:pt x="49" y="206"/>
                  </a:cubicBezTo>
                  <a:cubicBezTo>
                    <a:pt x="45" y="206"/>
                    <a:pt x="41" y="206"/>
                    <a:pt x="37" y="203"/>
                  </a:cubicBezTo>
                  <a:cubicBezTo>
                    <a:pt x="30" y="199"/>
                    <a:pt x="30" y="187"/>
                    <a:pt x="34" y="176"/>
                  </a:cubicBezTo>
                  <a:cubicBezTo>
                    <a:pt x="37" y="169"/>
                    <a:pt x="41" y="169"/>
                    <a:pt x="49" y="169"/>
                  </a:cubicBezTo>
                  <a:close/>
                  <a:moveTo>
                    <a:pt x="191" y="1"/>
                  </a:moveTo>
                  <a:cubicBezTo>
                    <a:pt x="161" y="1"/>
                    <a:pt x="142" y="1"/>
                    <a:pt x="127" y="27"/>
                  </a:cubicBezTo>
                  <a:cubicBezTo>
                    <a:pt x="101" y="38"/>
                    <a:pt x="90" y="49"/>
                    <a:pt x="94" y="80"/>
                  </a:cubicBezTo>
                  <a:cubicBezTo>
                    <a:pt x="94" y="102"/>
                    <a:pt x="71" y="116"/>
                    <a:pt x="45" y="128"/>
                  </a:cubicBezTo>
                  <a:cubicBezTo>
                    <a:pt x="30" y="135"/>
                    <a:pt x="23" y="158"/>
                    <a:pt x="11" y="173"/>
                  </a:cubicBezTo>
                  <a:cubicBezTo>
                    <a:pt x="1" y="210"/>
                    <a:pt x="30" y="244"/>
                    <a:pt x="23" y="277"/>
                  </a:cubicBezTo>
                  <a:cubicBezTo>
                    <a:pt x="30" y="285"/>
                    <a:pt x="37" y="289"/>
                    <a:pt x="45" y="289"/>
                  </a:cubicBezTo>
                  <a:cubicBezTo>
                    <a:pt x="53" y="289"/>
                    <a:pt x="56" y="285"/>
                    <a:pt x="60" y="277"/>
                  </a:cubicBezTo>
                  <a:cubicBezTo>
                    <a:pt x="71" y="259"/>
                    <a:pt x="86" y="255"/>
                    <a:pt x="101" y="255"/>
                  </a:cubicBezTo>
                  <a:lnTo>
                    <a:pt x="139" y="255"/>
                  </a:lnTo>
                  <a:cubicBezTo>
                    <a:pt x="146" y="247"/>
                    <a:pt x="153" y="244"/>
                    <a:pt x="165" y="244"/>
                  </a:cubicBezTo>
                  <a:lnTo>
                    <a:pt x="172" y="244"/>
                  </a:lnTo>
                  <a:cubicBezTo>
                    <a:pt x="180" y="247"/>
                    <a:pt x="187" y="247"/>
                    <a:pt x="194" y="247"/>
                  </a:cubicBezTo>
                  <a:cubicBezTo>
                    <a:pt x="198" y="247"/>
                    <a:pt x="202" y="240"/>
                    <a:pt x="202" y="240"/>
                  </a:cubicBezTo>
                  <a:cubicBezTo>
                    <a:pt x="153" y="187"/>
                    <a:pt x="303" y="161"/>
                    <a:pt x="220" y="106"/>
                  </a:cubicBezTo>
                  <a:cubicBezTo>
                    <a:pt x="210" y="80"/>
                    <a:pt x="172" y="61"/>
                    <a:pt x="217" y="27"/>
                  </a:cubicBezTo>
                  <a:cubicBezTo>
                    <a:pt x="236" y="16"/>
                    <a:pt x="206" y="16"/>
                    <a:pt x="202" y="12"/>
                  </a:cubicBezTo>
                  <a:cubicBezTo>
                    <a:pt x="198" y="8"/>
                    <a:pt x="198" y="8"/>
                    <a:pt x="198" y="4"/>
                  </a:cubicBezTo>
                  <a:cubicBezTo>
                    <a:pt x="194" y="4"/>
                    <a:pt x="191" y="1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5" name="Google Shape;12835;p8"/>
            <p:cNvSpPr/>
            <p:nvPr/>
          </p:nvSpPr>
          <p:spPr>
            <a:xfrm>
              <a:off x="-4932284" y="127062"/>
              <a:ext cx="14898" cy="12892"/>
            </a:xfrm>
            <a:custGeom>
              <a:avLst/>
              <a:gdLst/>
              <a:ahLst/>
              <a:cxnLst/>
              <a:rect l="l" t="t" r="r" b="b"/>
              <a:pathLst>
                <a:path w="312" h="270" extrusionOk="0">
                  <a:moveTo>
                    <a:pt x="165" y="0"/>
                  </a:moveTo>
                  <a:cubicBezTo>
                    <a:pt x="139" y="0"/>
                    <a:pt x="109" y="11"/>
                    <a:pt x="87" y="30"/>
                  </a:cubicBezTo>
                  <a:cubicBezTo>
                    <a:pt x="113" y="68"/>
                    <a:pt x="106" y="101"/>
                    <a:pt x="68" y="101"/>
                  </a:cubicBezTo>
                  <a:lnTo>
                    <a:pt x="64" y="101"/>
                  </a:lnTo>
                  <a:cubicBezTo>
                    <a:pt x="38" y="101"/>
                    <a:pt x="46" y="83"/>
                    <a:pt x="57" y="68"/>
                  </a:cubicBezTo>
                  <a:cubicBezTo>
                    <a:pt x="53" y="64"/>
                    <a:pt x="46" y="64"/>
                    <a:pt x="42" y="60"/>
                  </a:cubicBezTo>
                  <a:cubicBezTo>
                    <a:pt x="19" y="90"/>
                    <a:pt x="8" y="120"/>
                    <a:pt x="23" y="157"/>
                  </a:cubicBezTo>
                  <a:cubicBezTo>
                    <a:pt x="53" y="183"/>
                    <a:pt x="42" y="206"/>
                    <a:pt x="19" y="232"/>
                  </a:cubicBezTo>
                  <a:cubicBezTo>
                    <a:pt x="12" y="240"/>
                    <a:pt x="4" y="251"/>
                    <a:pt x="1" y="258"/>
                  </a:cubicBezTo>
                  <a:cubicBezTo>
                    <a:pt x="8" y="266"/>
                    <a:pt x="16" y="269"/>
                    <a:pt x="19" y="269"/>
                  </a:cubicBezTo>
                  <a:cubicBezTo>
                    <a:pt x="30" y="269"/>
                    <a:pt x="38" y="262"/>
                    <a:pt x="46" y="247"/>
                  </a:cubicBezTo>
                  <a:cubicBezTo>
                    <a:pt x="49" y="232"/>
                    <a:pt x="49" y="217"/>
                    <a:pt x="61" y="217"/>
                  </a:cubicBezTo>
                  <a:cubicBezTo>
                    <a:pt x="68" y="217"/>
                    <a:pt x="75" y="221"/>
                    <a:pt x="83" y="228"/>
                  </a:cubicBezTo>
                  <a:cubicBezTo>
                    <a:pt x="98" y="240"/>
                    <a:pt x="116" y="251"/>
                    <a:pt x="132" y="266"/>
                  </a:cubicBezTo>
                  <a:cubicBezTo>
                    <a:pt x="161" y="240"/>
                    <a:pt x="98" y="232"/>
                    <a:pt x="120" y="202"/>
                  </a:cubicBezTo>
                  <a:cubicBezTo>
                    <a:pt x="135" y="183"/>
                    <a:pt x="132" y="157"/>
                    <a:pt x="120" y="131"/>
                  </a:cubicBezTo>
                  <a:cubicBezTo>
                    <a:pt x="109" y="109"/>
                    <a:pt x="128" y="90"/>
                    <a:pt x="154" y="86"/>
                  </a:cubicBezTo>
                  <a:cubicBezTo>
                    <a:pt x="176" y="83"/>
                    <a:pt x="187" y="68"/>
                    <a:pt x="206" y="45"/>
                  </a:cubicBezTo>
                  <a:lnTo>
                    <a:pt x="206" y="45"/>
                  </a:lnTo>
                  <a:cubicBezTo>
                    <a:pt x="206" y="83"/>
                    <a:pt x="203" y="116"/>
                    <a:pt x="218" y="146"/>
                  </a:cubicBezTo>
                  <a:cubicBezTo>
                    <a:pt x="199" y="146"/>
                    <a:pt x="192" y="135"/>
                    <a:pt x="184" y="128"/>
                  </a:cubicBezTo>
                  <a:cubicBezTo>
                    <a:pt x="176" y="135"/>
                    <a:pt x="169" y="138"/>
                    <a:pt x="169" y="146"/>
                  </a:cubicBezTo>
                  <a:cubicBezTo>
                    <a:pt x="161" y="187"/>
                    <a:pt x="237" y="150"/>
                    <a:pt x="218" y="195"/>
                  </a:cubicBezTo>
                  <a:cubicBezTo>
                    <a:pt x="210" y="209"/>
                    <a:pt x="206" y="217"/>
                    <a:pt x="210" y="225"/>
                  </a:cubicBezTo>
                  <a:cubicBezTo>
                    <a:pt x="210" y="225"/>
                    <a:pt x="214" y="228"/>
                    <a:pt x="214" y="232"/>
                  </a:cubicBezTo>
                  <a:cubicBezTo>
                    <a:pt x="218" y="233"/>
                    <a:pt x="222" y="233"/>
                    <a:pt x="227" y="233"/>
                  </a:cubicBezTo>
                  <a:cubicBezTo>
                    <a:pt x="231" y="233"/>
                    <a:pt x="235" y="233"/>
                    <a:pt x="239" y="233"/>
                  </a:cubicBezTo>
                  <a:cubicBezTo>
                    <a:pt x="249" y="233"/>
                    <a:pt x="258" y="234"/>
                    <a:pt x="263" y="240"/>
                  </a:cubicBezTo>
                  <a:cubicBezTo>
                    <a:pt x="266" y="243"/>
                    <a:pt x="266" y="243"/>
                    <a:pt x="270" y="243"/>
                  </a:cubicBezTo>
                  <a:cubicBezTo>
                    <a:pt x="273" y="243"/>
                    <a:pt x="281" y="235"/>
                    <a:pt x="281" y="221"/>
                  </a:cubicBezTo>
                  <a:cubicBezTo>
                    <a:pt x="281" y="209"/>
                    <a:pt x="285" y="202"/>
                    <a:pt x="289" y="202"/>
                  </a:cubicBezTo>
                  <a:cubicBezTo>
                    <a:pt x="296" y="202"/>
                    <a:pt x="304" y="209"/>
                    <a:pt x="311" y="213"/>
                  </a:cubicBezTo>
                  <a:cubicBezTo>
                    <a:pt x="299" y="176"/>
                    <a:pt x="281" y="146"/>
                    <a:pt x="273" y="109"/>
                  </a:cubicBezTo>
                  <a:cubicBezTo>
                    <a:pt x="263" y="38"/>
                    <a:pt x="218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6" name="Google Shape;12836;p8"/>
            <p:cNvSpPr/>
            <p:nvPr/>
          </p:nvSpPr>
          <p:spPr>
            <a:xfrm>
              <a:off x="-5047028" y="-60356"/>
              <a:ext cx="18957" cy="13036"/>
            </a:xfrm>
            <a:custGeom>
              <a:avLst/>
              <a:gdLst/>
              <a:ahLst/>
              <a:cxnLst/>
              <a:rect l="l" t="t" r="r" b="b"/>
              <a:pathLst>
                <a:path w="397" h="273" extrusionOk="0">
                  <a:moveTo>
                    <a:pt x="352" y="0"/>
                  </a:moveTo>
                  <a:cubicBezTo>
                    <a:pt x="355" y="4"/>
                    <a:pt x="359" y="7"/>
                    <a:pt x="363" y="11"/>
                  </a:cubicBezTo>
                  <a:cubicBezTo>
                    <a:pt x="370" y="26"/>
                    <a:pt x="366" y="33"/>
                    <a:pt x="355" y="33"/>
                  </a:cubicBezTo>
                  <a:lnTo>
                    <a:pt x="347" y="33"/>
                  </a:lnTo>
                  <a:cubicBezTo>
                    <a:pt x="337" y="30"/>
                    <a:pt x="329" y="26"/>
                    <a:pt x="321" y="26"/>
                  </a:cubicBezTo>
                  <a:lnTo>
                    <a:pt x="311" y="26"/>
                  </a:lnTo>
                  <a:cubicBezTo>
                    <a:pt x="303" y="41"/>
                    <a:pt x="299" y="52"/>
                    <a:pt x="303" y="67"/>
                  </a:cubicBezTo>
                  <a:cubicBezTo>
                    <a:pt x="307" y="93"/>
                    <a:pt x="303" y="101"/>
                    <a:pt x="295" y="101"/>
                  </a:cubicBezTo>
                  <a:cubicBezTo>
                    <a:pt x="288" y="101"/>
                    <a:pt x="273" y="90"/>
                    <a:pt x="262" y="86"/>
                  </a:cubicBezTo>
                  <a:cubicBezTo>
                    <a:pt x="254" y="90"/>
                    <a:pt x="243" y="97"/>
                    <a:pt x="232" y="101"/>
                  </a:cubicBezTo>
                  <a:cubicBezTo>
                    <a:pt x="217" y="116"/>
                    <a:pt x="224" y="157"/>
                    <a:pt x="195" y="157"/>
                  </a:cubicBezTo>
                  <a:cubicBezTo>
                    <a:pt x="187" y="157"/>
                    <a:pt x="180" y="157"/>
                    <a:pt x="172" y="154"/>
                  </a:cubicBezTo>
                  <a:cubicBezTo>
                    <a:pt x="161" y="164"/>
                    <a:pt x="150" y="168"/>
                    <a:pt x="138" y="168"/>
                  </a:cubicBezTo>
                  <a:cubicBezTo>
                    <a:pt x="131" y="168"/>
                    <a:pt x="123" y="168"/>
                    <a:pt x="112" y="161"/>
                  </a:cubicBezTo>
                  <a:cubicBezTo>
                    <a:pt x="101" y="154"/>
                    <a:pt x="86" y="142"/>
                    <a:pt x="97" y="123"/>
                  </a:cubicBezTo>
                  <a:cubicBezTo>
                    <a:pt x="105" y="116"/>
                    <a:pt x="109" y="112"/>
                    <a:pt x="116" y="112"/>
                  </a:cubicBezTo>
                  <a:cubicBezTo>
                    <a:pt x="123" y="112"/>
                    <a:pt x="131" y="116"/>
                    <a:pt x="138" y="123"/>
                  </a:cubicBezTo>
                  <a:cubicBezTo>
                    <a:pt x="131" y="105"/>
                    <a:pt x="123" y="83"/>
                    <a:pt x="112" y="83"/>
                  </a:cubicBezTo>
                  <a:cubicBezTo>
                    <a:pt x="105" y="83"/>
                    <a:pt x="97" y="90"/>
                    <a:pt x="86" y="105"/>
                  </a:cubicBezTo>
                  <a:cubicBezTo>
                    <a:pt x="78" y="116"/>
                    <a:pt x="67" y="120"/>
                    <a:pt x="60" y="120"/>
                  </a:cubicBezTo>
                  <a:lnTo>
                    <a:pt x="49" y="120"/>
                  </a:lnTo>
                  <a:cubicBezTo>
                    <a:pt x="45" y="116"/>
                    <a:pt x="41" y="116"/>
                    <a:pt x="33" y="116"/>
                  </a:cubicBezTo>
                  <a:cubicBezTo>
                    <a:pt x="30" y="116"/>
                    <a:pt x="23" y="120"/>
                    <a:pt x="15" y="123"/>
                  </a:cubicBezTo>
                  <a:cubicBezTo>
                    <a:pt x="11" y="138"/>
                    <a:pt x="4" y="154"/>
                    <a:pt x="0" y="168"/>
                  </a:cubicBezTo>
                  <a:lnTo>
                    <a:pt x="11" y="180"/>
                  </a:lnTo>
                  <a:cubicBezTo>
                    <a:pt x="26" y="168"/>
                    <a:pt x="33" y="142"/>
                    <a:pt x="52" y="142"/>
                  </a:cubicBezTo>
                  <a:cubicBezTo>
                    <a:pt x="56" y="142"/>
                    <a:pt x="60" y="142"/>
                    <a:pt x="64" y="146"/>
                  </a:cubicBezTo>
                  <a:cubicBezTo>
                    <a:pt x="93" y="161"/>
                    <a:pt x="83" y="187"/>
                    <a:pt x="71" y="209"/>
                  </a:cubicBezTo>
                  <a:cubicBezTo>
                    <a:pt x="67" y="221"/>
                    <a:pt x="64" y="228"/>
                    <a:pt x="64" y="240"/>
                  </a:cubicBezTo>
                  <a:cubicBezTo>
                    <a:pt x="75" y="256"/>
                    <a:pt x="92" y="256"/>
                    <a:pt x="109" y="256"/>
                  </a:cubicBezTo>
                  <a:cubicBezTo>
                    <a:pt x="126" y="256"/>
                    <a:pt x="142" y="256"/>
                    <a:pt x="154" y="273"/>
                  </a:cubicBezTo>
                  <a:cubicBezTo>
                    <a:pt x="154" y="258"/>
                    <a:pt x="142" y="232"/>
                    <a:pt x="164" y="232"/>
                  </a:cubicBezTo>
                  <a:cubicBezTo>
                    <a:pt x="168" y="232"/>
                    <a:pt x="172" y="235"/>
                    <a:pt x="183" y="235"/>
                  </a:cubicBezTo>
                  <a:cubicBezTo>
                    <a:pt x="190" y="221"/>
                    <a:pt x="206" y="221"/>
                    <a:pt x="217" y="221"/>
                  </a:cubicBezTo>
                  <a:lnTo>
                    <a:pt x="240" y="221"/>
                  </a:lnTo>
                  <a:cubicBezTo>
                    <a:pt x="247" y="221"/>
                    <a:pt x="250" y="221"/>
                    <a:pt x="258" y="217"/>
                  </a:cubicBezTo>
                  <a:cubicBezTo>
                    <a:pt x="262" y="195"/>
                    <a:pt x="277" y="183"/>
                    <a:pt x="292" y="183"/>
                  </a:cubicBezTo>
                  <a:cubicBezTo>
                    <a:pt x="299" y="183"/>
                    <a:pt x="311" y="187"/>
                    <a:pt x="318" y="190"/>
                  </a:cubicBezTo>
                  <a:cubicBezTo>
                    <a:pt x="329" y="190"/>
                    <a:pt x="340" y="195"/>
                    <a:pt x="355" y="198"/>
                  </a:cubicBezTo>
                  <a:cubicBezTo>
                    <a:pt x="392" y="146"/>
                    <a:pt x="359" y="78"/>
                    <a:pt x="389" y="23"/>
                  </a:cubicBezTo>
                  <a:cubicBezTo>
                    <a:pt x="397" y="7"/>
                    <a:pt x="378" y="0"/>
                    <a:pt x="3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7" name="Google Shape;12837;p8"/>
            <p:cNvSpPr/>
            <p:nvPr/>
          </p:nvSpPr>
          <p:spPr>
            <a:xfrm>
              <a:off x="-5289645" y="-98938"/>
              <a:ext cx="16999" cy="12558"/>
            </a:xfrm>
            <a:custGeom>
              <a:avLst/>
              <a:gdLst/>
              <a:ahLst/>
              <a:cxnLst/>
              <a:rect l="l" t="t" r="r" b="b"/>
              <a:pathLst>
                <a:path w="356" h="263" extrusionOk="0">
                  <a:moveTo>
                    <a:pt x="229" y="1"/>
                  </a:moveTo>
                  <a:cubicBezTo>
                    <a:pt x="225" y="1"/>
                    <a:pt x="221" y="1"/>
                    <a:pt x="221" y="4"/>
                  </a:cubicBezTo>
                  <a:cubicBezTo>
                    <a:pt x="214" y="12"/>
                    <a:pt x="207" y="20"/>
                    <a:pt x="195" y="20"/>
                  </a:cubicBezTo>
                  <a:lnTo>
                    <a:pt x="188" y="20"/>
                  </a:lnTo>
                  <a:cubicBezTo>
                    <a:pt x="185" y="42"/>
                    <a:pt x="173" y="56"/>
                    <a:pt x="150" y="56"/>
                  </a:cubicBezTo>
                  <a:lnTo>
                    <a:pt x="147" y="56"/>
                  </a:lnTo>
                  <a:cubicBezTo>
                    <a:pt x="135" y="56"/>
                    <a:pt x="132" y="46"/>
                    <a:pt x="135" y="34"/>
                  </a:cubicBezTo>
                  <a:cubicBezTo>
                    <a:pt x="124" y="27"/>
                    <a:pt x="113" y="23"/>
                    <a:pt x="102" y="23"/>
                  </a:cubicBezTo>
                  <a:lnTo>
                    <a:pt x="68" y="23"/>
                  </a:lnTo>
                  <a:cubicBezTo>
                    <a:pt x="50" y="64"/>
                    <a:pt x="9" y="98"/>
                    <a:pt x="5" y="146"/>
                  </a:cubicBezTo>
                  <a:cubicBezTo>
                    <a:pt x="1" y="195"/>
                    <a:pt x="12" y="236"/>
                    <a:pt x="54" y="263"/>
                  </a:cubicBezTo>
                  <a:cubicBezTo>
                    <a:pt x="57" y="247"/>
                    <a:pt x="57" y="229"/>
                    <a:pt x="68" y="218"/>
                  </a:cubicBezTo>
                  <a:cubicBezTo>
                    <a:pt x="64" y="210"/>
                    <a:pt x="68" y="203"/>
                    <a:pt x="76" y="203"/>
                  </a:cubicBezTo>
                  <a:cubicBezTo>
                    <a:pt x="106" y="195"/>
                    <a:pt x="140" y="191"/>
                    <a:pt x="109" y="146"/>
                  </a:cubicBezTo>
                  <a:cubicBezTo>
                    <a:pt x="132" y="132"/>
                    <a:pt x="117" y="94"/>
                    <a:pt x="154" y="87"/>
                  </a:cubicBezTo>
                  <a:lnTo>
                    <a:pt x="169" y="87"/>
                  </a:lnTo>
                  <a:cubicBezTo>
                    <a:pt x="195" y="87"/>
                    <a:pt x="218" y="106"/>
                    <a:pt x="240" y="120"/>
                  </a:cubicBezTo>
                  <a:cubicBezTo>
                    <a:pt x="255" y="128"/>
                    <a:pt x="259" y="146"/>
                    <a:pt x="270" y="161"/>
                  </a:cubicBezTo>
                  <a:cubicBezTo>
                    <a:pt x="300" y="161"/>
                    <a:pt x="307" y="124"/>
                    <a:pt x="337" y="124"/>
                  </a:cubicBezTo>
                  <a:lnTo>
                    <a:pt x="345" y="124"/>
                  </a:lnTo>
                  <a:cubicBezTo>
                    <a:pt x="349" y="113"/>
                    <a:pt x="356" y="101"/>
                    <a:pt x="337" y="94"/>
                  </a:cubicBezTo>
                  <a:cubicBezTo>
                    <a:pt x="315" y="83"/>
                    <a:pt x="311" y="61"/>
                    <a:pt x="311" y="38"/>
                  </a:cubicBezTo>
                  <a:cubicBezTo>
                    <a:pt x="307" y="34"/>
                    <a:pt x="304" y="34"/>
                    <a:pt x="300" y="30"/>
                  </a:cubicBezTo>
                  <a:lnTo>
                    <a:pt x="289" y="30"/>
                  </a:lnTo>
                  <a:cubicBezTo>
                    <a:pt x="278" y="30"/>
                    <a:pt x="266" y="23"/>
                    <a:pt x="259" y="16"/>
                  </a:cubicBezTo>
                  <a:cubicBezTo>
                    <a:pt x="252" y="8"/>
                    <a:pt x="240" y="1"/>
                    <a:pt x="22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8" name="Google Shape;12838;p8"/>
            <p:cNvSpPr/>
            <p:nvPr/>
          </p:nvSpPr>
          <p:spPr>
            <a:xfrm>
              <a:off x="-5082028" y="9597"/>
              <a:ext cx="10935" cy="15041"/>
            </a:xfrm>
            <a:custGeom>
              <a:avLst/>
              <a:gdLst/>
              <a:ahLst/>
              <a:cxnLst/>
              <a:rect l="l" t="t" r="r" b="b"/>
              <a:pathLst>
                <a:path w="229" h="315" extrusionOk="0">
                  <a:moveTo>
                    <a:pt x="135" y="0"/>
                  </a:moveTo>
                  <a:cubicBezTo>
                    <a:pt x="116" y="0"/>
                    <a:pt x="90" y="4"/>
                    <a:pt x="60" y="12"/>
                  </a:cubicBezTo>
                  <a:cubicBezTo>
                    <a:pt x="49" y="31"/>
                    <a:pt x="15" y="26"/>
                    <a:pt x="12" y="57"/>
                  </a:cubicBezTo>
                  <a:cubicBezTo>
                    <a:pt x="19" y="68"/>
                    <a:pt x="26" y="68"/>
                    <a:pt x="38" y="68"/>
                  </a:cubicBezTo>
                  <a:lnTo>
                    <a:pt x="64" y="68"/>
                  </a:lnTo>
                  <a:cubicBezTo>
                    <a:pt x="53" y="94"/>
                    <a:pt x="53" y="131"/>
                    <a:pt x="4" y="131"/>
                  </a:cubicBezTo>
                  <a:lnTo>
                    <a:pt x="0" y="131"/>
                  </a:lnTo>
                  <a:lnTo>
                    <a:pt x="0" y="135"/>
                  </a:lnTo>
                  <a:cubicBezTo>
                    <a:pt x="31" y="157"/>
                    <a:pt x="57" y="157"/>
                    <a:pt x="76" y="157"/>
                  </a:cubicBezTo>
                  <a:cubicBezTo>
                    <a:pt x="120" y="157"/>
                    <a:pt x="105" y="180"/>
                    <a:pt x="102" y="202"/>
                  </a:cubicBezTo>
                  <a:cubicBezTo>
                    <a:pt x="135" y="225"/>
                    <a:pt x="146" y="247"/>
                    <a:pt x="105" y="273"/>
                  </a:cubicBezTo>
                  <a:cubicBezTo>
                    <a:pt x="79" y="292"/>
                    <a:pt x="94" y="307"/>
                    <a:pt x="116" y="314"/>
                  </a:cubicBezTo>
                  <a:lnTo>
                    <a:pt x="128" y="314"/>
                  </a:lnTo>
                  <a:cubicBezTo>
                    <a:pt x="161" y="314"/>
                    <a:pt x="191" y="303"/>
                    <a:pt x="217" y="285"/>
                  </a:cubicBezTo>
                  <a:cubicBezTo>
                    <a:pt x="221" y="281"/>
                    <a:pt x="221" y="278"/>
                    <a:pt x="221" y="273"/>
                  </a:cubicBezTo>
                  <a:lnTo>
                    <a:pt x="221" y="273"/>
                  </a:lnTo>
                  <a:cubicBezTo>
                    <a:pt x="221" y="277"/>
                    <a:pt x="221" y="277"/>
                    <a:pt x="217" y="277"/>
                  </a:cubicBezTo>
                  <a:cubicBezTo>
                    <a:pt x="198" y="240"/>
                    <a:pt x="161" y="206"/>
                    <a:pt x="195" y="161"/>
                  </a:cubicBezTo>
                  <a:cubicBezTo>
                    <a:pt x="172" y="143"/>
                    <a:pt x="172" y="116"/>
                    <a:pt x="176" y="94"/>
                  </a:cubicBezTo>
                  <a:cubicBezTo>
                    <a:pt x="176" y="68"/>
                    <a:pt x="188" y="57"/>
                    <a:pt x="198" y="57"/>
                  </a:cubicBezTo>
                  <a:cubicBezTo>
                    <a:pt x="206" y="57"/>
                    <a:pt x="217" y="60"/>
                    <a:pt x="228" y="71"/>
                  </a:cubicBezTo>
                  <a:cubicBezTo>
                    <a:pt x="198" y="19"/>
                    <a:pt x="180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9" name="Google Shape;12839;p8"/>
            <p:cNvSpPr/>
            <p:nvPr/>
          </p:nvSpPr>
          <p:spPr>
            <a:xfrm>
              <a:off x="-5101128" y="-144826"/>
              <a:ext cx="13083" cy="12558"/>
            </a:xfrm>
            <a:custGeom>
              <a:avLst/>
              <a:gdLst/>
              <a:ahLst/>
              <a:cxnLst/>
              <a:rect l="l" t="t" r="r" b="b"/>
              <a:pathLst>
                <a:path w="274" h="263" extrusionOk="0">
                  <a:moveTo>
                    <a:pt x="188" y="1"/>
                  </a:moveTo>
                  <a:cubicBezTo>
                    <a:pt x="176" y="1"/>
                    <a:pt x="169" y="8"/>
                    <a:pt x="157" y="13"/>
                  </a:cubicBezTo>
                  <a:cubicBezTo>
                    <a:pt x="150" y="20"/>
                    <a:pt x="143" y="27"/>
                    <a:pt x="131" y="27"/>
                  </a:cubicBezTo>
                  <a:cubicBezTo>
                    <a:pt x="127" y="27"/>
                    <a:pt x="120" y="23"/>
                    <a:pt x="117" y="20"/>
                  </a:cubicBezTo>
                  <a:cubicBezTo>
                    <a:pt x="64" y="35"/>
                    <a:pt x="49" y="49"/>
                    <a:pt x="31" y="102"/>
                  </a:cubicBezTo>
                  <a:cubicBezTo>
                    <a:pt x="34" y="102"/>
                    <a:pt x="38" y="106"/>
                    <a:pt x="38" y="106"/>
                  </a:cubicBezTo>
                  <a:cubicBezTo>
                    <a:pt x="49" y="106"/>
                    <a:pt x="49" y="94"/>
                    <a:pt x="53" y="83"/>
                  </a:cubicBezTo>
                  <a:cubicBezTo>
                    <a:pt x="57" y="72"/>
                    <a:pt x="67" y="65"/>
                    <a:pt x="79" y="65"/>
                  </a:cubicBezTo>
                  <a:cubicBezTo>
                    <a:pt x="83" y="65"/>
                    <a:pt x="86" y="65"/>
                    <a:pt x="86" y="68"/>
                  </a:cubicBezTo>
                  <a:cubicBezTo>
                    <a:pt x="94" y="83"/>
                    <a:pt x="120" y="106"/>
                    <a:pt x="94" y="128"/>
                  </a:cubicBezTo>
                  <a:cubicBezTo>
                    <a:pt x="72" y="147"/>
                    <a:pt x="72" y="154"/>
                    <a:pt x="83" y="177"/>
                  </a:cubicBezTo>
                  <a:cubicBezTo>
                    <a:pt x="77" y="177"/>
                    <a:pt x="72" y="178"/>
                    <a:pt x="66" y="178"/>
                  </a:cubicBezTo>
                  <a:cubicBezTo>
                    <a:pt x="63" y="178"/>
                    <a:pt x="59" y="178"/>
                    <a:pt x="56" y="178"/>
                  </a:cubicBezTo>
                  <a:cubicBezTo>
                    <a:pt x="37" y="178"/>
                    <a:pt x="18" y="179"/>
                    <a:pt x="8" y="199"/>
                  </a:cubicBezTo>
                  <a:cubicBezTo>
                    <a:pt x="0" y="210"/>
                    <a:pt x="23" y="222"/>
                    <a:pt x="31" y="232"/>
                  </a:cubicBezTo>
                  <a:cubicBezTo>
                    <a:pt x="79" y="251"/>
                    <a:pt x="112" y="263"/>
                    <a:pt x="139" y="263"/>
                  </a:cubicBezTo>
                  <a:cubicBezTo>
                    <a:pt x="184" y="263"/>
                    <a:pt x="214" y="237"/>
                    <a:pt x="266" y="184"/>
                  </a:cubicBezTo>
                  <a:cubicBezTo>
                    <a:pt x="266" y="177"/>
                    <a:pt x="269" y="170"/>
                    <a:pt x="274" y="165"/>
                  </a:cubicBezTo>
                  <a:cubicBezTo>
                    <a:pt x="236" y="161"/>
                    <a:pt x="232" y="120"/>
                    <a:pt x="202" y="109"/>
                  </a:cubicBezTo>
                  <a:cubicBezTo>
                    <a:pt x="191" y="128"/>
                    <a:pt x="184" y="132"/>
                    <a:pt x="176" y="132"/>
                  </a:cubicBezTo>
                  <a:cubicBezTo>
                    <a:pt x="169" y="132"/>
                    <a:pt x="162" y="125"/>
                    <a:pt x="157" y="113"/>
                  </a:cubicBezTo>
                  <a:cubicBezTo>
                    <a:pt x="150" y="102"/>
                    <a:pt x="146" y="94"/>
                    <a:pt x="135" y="94"/>
                  </a:cubicBezTo>
                  <a:cubicBezTo>
                    <a:pt x="146" y="83"/>
                    <a:pt x="157" y="75"/>
                    <a:pt x="169" y="75"/>
                  </a:cubicBezTo>
                  <a:cubicBezTo>
                    <a:pt x="180" y="75"/>
                    <a:pt x="191" y="80"/>
                    <a:pt x="198" y="87"/>
                  </a:cubicBezTo>
                  <a:cubicBezTo>
                    <a:pt x="202" y="68"/>
                    <a:pt x="210" y="46"/>
                    <a:pt x="188" y="27"/>
                  </a:cubicBezTo>
                  <a:cubicBezTo>
                    <a:pt x="176" y="20"/>
                    <a:pt x="188" y="13"/>
                    <a:pt x="1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0" name="Google Shape;12840;p8"/>
            <p:cNvSpPr/>
            <p:nvPr/>
          </p:nvSpPr>
          <p:spPr>
            <a:xfrm>
              <a:off x="-5222175" y="-152323"/>
              <a:ext cx="13800" cy="10935"/>
            </a:xfrm>
            <a:custGeom>
              <a:avLst/>
              <a:gdLst/>
              <a:ahLst/>
              <a:cxnLst/>
              <a:rect l="l" t="t" r="r" b="b"/>
              <a:pathLst>
                <a:path w="289" h="229" extrusionOk="0">
                  <a:moveTo>
                    <a:pt x="143" y="1"/>
                  </a:moveTo>
                  <a:cubicBezTo>
                    <a:pt x="83" y="4"/>
                    <a:pt x="64" y="53"/>
                    <a:pt x="31" y="87"/>
                  </a:cubicBezTo>
                  <a:cubicBezTo>
                    <a:pt x="1" y="113"/>
                    <a:pt x="57" y="132"/>
                    <a:pt x="68" y="158"/>
                  </a:cubicBezTo>
                  <a:cubicBezTo>
                    <a:pt x="72" y="165"/>
                    <a:pt x="76" y="177"/>
                    <a:pt x="80" y="184"/>
                  </a:cubicBezTo>
                  <a:cubicBezTo>
                    <a:pt x="98" y="210"/>
                    <a:pt x="117" y="229"/>
                    <a:pt x="143" y="229"/>
                  </a:cubicBezTo>
                  <a:cubicBezTo>
                    <a:pt x="154" y="229"/>
                    <a:pt x="166" y="225"/>
                    <a:pt x="180" y="218"/>
                  </a:cubicBezTo>
                  <a:cubicBezTo>
                    <a:pt x="154" y="199"/>
                    <a:pt x="158" y="177"/>
                    <a:pt x="173" y="158"/>
                  </a:cubicBezTo>
                  <a:lnTo>
                    <a:pt x="173" y="154"/>
                  </a:lnTo>
                  <a:lnTo>
                    <a:pt x="166" y="154"/>
                  </a:lnTo>
                  <a:cubicBezTo>
                    <a:pt x="162" y="154"/>
                    <a:pt x="158" y="154"/>
                    <a:pt x="150" y="158"/>
                  </a:cubicBezTo>
                  <a:lnTo>
                    <a:pt x="135" y="158"/>
                  </a:lnTo>
                  <a:cubicBezTo>
                    <a:pt x="128" y="158"/>
                    <a:pt x="121" y="154"/>
                    <a:pt x="117" y="143"/>
                  </a:cubicBezTo>
                  <a:cubicBezTo>
                    <a:pt x="113" y="125"/>
                    <a:pt x="109" y="94"/>
                    <a:pt x="140" y="94"/>
                  </a:cubicBezTo>
                  <a:lnTo>
                    <a:pt x="143" y="94"/>
                  </a:lnTo>
                  <a:cubicBezTo>
                    <a:pt x="147" y="80"/>
                    <a:pt x="154" y="65"/>
                    <a:pt x="169" y="65"/>
                  </a:cubicBezTo>
                  <a:cubicBezTo>
                    <a:pt x="173" y="65"/>
                    <a:pt x="176" y="65"/>
                    <a:pt x="185" y="68"/>
                  </a:cubicBezTo>
                  <a:cubicBezTo>
                    <a:pt x="195" y="75"/>
                    <a:pt x="199" y="91"/>
                    <a:pt x="192" y="102"/>
                  </a:cubicBezTo>
                  <a:cubicBezTo>
                    <a:pt x="185" y="109"/>
                    <a:pt x="180" y="113"/>
                    <a:pt x="173" y="113"/>
                  </a:cubicBezTo>
                  <a:cubicBezTo>
                    <a:pt x="162" y="113"/>
                    <a:pt x="154" y="98"/>
                    <a:pt x="143" y="94"/>
                  </a:cubicBezTo>
                  <a:lnTo>
                    <a:pt x="143" y="94"/>
                  </a:lnTo>
                  <a:cubicBezTo>
                    <a:pt x="135" y="120"/>
                    <a:pt x="180" y="125"/>
                    <a:pt x="173" y="154"/>
                  </a:cubicBezTo>
                  <a:cubicBezTo>
                    <a:pt x="192" y="170"/>
                    <a:pt x="225" y="165"/>
                    <a:pt x="240" y="192"/>
                  </a:cubicBezTo>
                  <a:cubicBezTo>
                    <a:pt x="244" y="161"/>
                    <a:pt x="289" y="154"/>
                    <a:pt x="289" y="117"/>
                  </a:cubicBezTo>
                  <a:cubicBezTo>
                    <a:pt x="281" y="35"/>
                    <a:pt x="244" y="1"/>
                    <a:pt x="1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1" name="Google Shape;12841;p8"/>
            <p:cNvSpPr/>
            <p:nvPr/>
          </p:nvSpPr>
          <p:spPr>
            <a:xfrm>
              <a:off x="-5105235" y="-148360"/>
              <a:ext cx="10553" cy="14659"/>
            </a:xfrm>
            <a:custGeom>
              <a:avLst/>
              <a:gdLst/>
              <a:ahLst/>
              <a:cxnLst/>
              <a:rect l="l" t="t" r="r" b="b"/>
              <a:pathLst>
                <a:path w="221" h="307" extrusionOk="0">
                  <a:moveTo>
                    <a:pt x="64" y="142"/>
                  </a:moveTo>
                  <a:cubicBezTo>
                    <a:pt x="75" y="142"/>
                    <a:pt x="83" y="146"/>
                    <a:pt x="91" y="157"/>
                  </a:cubicBezTo>
                  <a:cubicBezTo>
                    <a:pt x="56" y="176"/>
                    <a:pt x="120" y="217"/>
                    <a:pt x="79" y="225"/>
                  </a:cubicBezTo>
                  <a:lnTo>
                    <a:pt x="68" y="225"/>
                  </a:lnTo>
                  <a:cubicBezTo>
                    <a:pt x="27" y="225"/>
                    <a:pt x="41" y="176"/>
                    <a:pt x="23" y="154"/>
                  </a:cubicBezTo>
                  <a:cubicBezTo>
                    <a:pt x="38" y="154"/>
                    <a:pt x="53" y="142"/>
                    <a:pt x="64" y="142"/>
                  </a:cubicBezTo>
                  <a:close/>
                  <a:moveTo>
                    <a:pt x="60" y="0"/>
                  </a:moveTo>
                  <a:cubicBezTo>
                    <a:pt x="27" y="4"/>
                    <a:pt x="19" y="34"/>
                    <a:pt x="12" y="60"/>
                  </a:cubicBezTo>
                  <a:cubicBezTo>
                    <a:pt x="19" y="75"/>
                    <a:pt x="15" y="87"/>
                    <a:pt x="4" y="97"/>
                  </a:cubicBezTo>
                  <a:cubicBezTo>
                    <a:pt x="1" y="213"/>
                    <a:pt x="30" y="270"/>
                    <a:pt x="117" y="306"/>
                  </a:cubicBezTo>
                  <a:cubicBezTo>
                    <a:pt x="109" y="296"/>
                    <a:pt x="86" y="284"/>
                    <a:pt x="94" y="273"/>
                  </a:cubicBezTo>
                  <a:cubicBezTo>
                    <a:pt x="104" y="253"/>
                    <a:pt x="123" y="252"/>
                    <a:pt x="142" y="252"/>
                  </a:cubicBezTo>
                  <a:cubicBezTo>
                    <a:pt x="145" y="252"/>
                    <a:pt x="149" y="252"/>
                    <a:pt x="152" y="252"/>
                  </a:cubicBezTo>
                  <a:cubicBezTo>
                    <a:pt x="158" y="252"/>
                    <a:pt x="163" y="251"/>
                    <a:pt x="169" y="251"/>
                  </a:cubicBezTo>
                  <a:cubicBezTo>
                    <a:pt x="158" y="228"/>
                    <a:pt x="158" y="221"/>
                    <a:pt x="180" y="202"/>
                  </a:cubicBezTo>
                  <a:cubicBezTo>
                    <a:pt x="206" y="180"/>
                    <a:pt x="180" y="157"/>
                    <a:pt x="172" y="142"/>
                  </a:cubicBezTo>
                  <a:cubicBezTo>
                    <a:pt x="172" y="139"/>
                    <a:pt x="169" y="139"/>
                    <a:pt x="165" y="139"/>
                  </a:cubicBezTo>
                  <a:cubicBezTo>
                    <a:pt x="153" y="139"/>
                    <a:pt x="143" y="146"/>
                    <a:pt x="139" y="157"/>
                  </a:cubicBezTo>
                  <a:cubicBezTo>
                    <a:pt x="135" y="168"/>
                    <a:pt x="135" y="180"/>
                    <a:pt x="124" y="180"/>
                  </a:cubicBezTo>
                  <a:cubicBezTo>
                    <a:pt x="124" y="180"/>
                    <a:pt x="120" y="176"/>
                    <a:pt x="117" y="176"/>
                  </a:cubicBezTo>
                  <a:cubicBezTo>
                    <a:pt x="135" y="123"/>
                    <a:pt x="150" y="109"/>
                    <a:pt x="203" y="94"/>
                  </a:cubicBezTo>
                  <a:cubicBezTo>
                    <a:pt x="221" y="75"/>
                    <a:pt x="184" y="45"/>
                    <a:pt x="217" y="30"/>
                  </a:cubicBezTo>
                  <a:cubicBezTo>
                    <a:pt x="195" y="23"/>
                    <a:pt x="176" y="19"/>
                    <a:pt x="158" y="19"/>
                  </a:cubicBezTo>
                  <a:cubicBezTo>
                    <a:pt x="139" y="19"/>
                    <a:pt x="120" y="23"/>
                    <a:pt x="98" y="37"/>
                  </a:cubicBezTo>
                  <a:cubicBezTo>
                    <a:pt x="91" y="45"/>
                    <a:pt x="86" y="45"/>
                    <a:pt x="83" y="45"/>
                  </a:cubicBezTo>
                  <a:cubicBezTo>
                    <a:pt x="64" y="45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2" name="Google Shape;12842;p8"/>
            <p:cNvSpPr/>
            <p:nvPr/>
          </p:nvSpPr>
          <p:spPr>
            <a:xfrm>
              <a:off x="-5128250" y="215782"/>
              <a:ext cx="10553" cy="15041"/>
            </a:xfrm>
            <a:custGeom>
              <a:avLst/>
              <a:gdLst/>
              <a:ahLst/>
              <a:cxnLst/>
              <a:rect l="l" t="t" r="r" b="b"/>
              <a:pathLst>
                <a:path w="221" h="315" extrusionOk="0">
                  <a:moveTo>
                    <a:pt x="146" y="0"/>
                  </a:moveTo>
                  <a:cubicBezTo>
                    <a:pt x="135" y="11"/>
                    <a:pt x="128" y="26"/>
                    <a:pt x="112" y="26"/>
                  </a:cubicBezTo>
                  <a:lnTo>
                    <a:pt x="105" y="26"/>
                  </a:lnTo>
                  <a:cubicBezTo>
                    <a:pt x="97" y="26"/>
                    <a:pt x="94" y="30"/>
                    <a:pt x="86" y="30"/>
                  </a:cubicBezTo>
                  <a:cubicBezTo>
                    <a:pt x="67" y="30"/>
                    <a:pt x="52" y="23"/>
                    <a:pt x="38" y="11"/>
                  </a:cubicBezTo>
                  <a:cubicBezTo>
                    <a:pt x="26" y="23"/>
                    <a:pt x="34" y="33"/>
                    <a:pt x="30" y="45"/>
                  </a:cubicBezTo>
                  <a:cubicBezTo>
                    <a:pt x="57" y="82"/>
                    <a:pt x="30" y="127"/>
                    <a:pt x="52" y="164"/>
                  </a:cubicBezTo>
                  <a:cubicBezTo>
                    <a:pt x="64" y="183"/>
                    <a:pt x="45" y="194"/>
                    <a:pt x="38" y="209"/>
                  </a:cubicBezTo>
                  <a:cubicBezTo>
                    <a:pt x="45" y="243"/>
                    <a:pt x="34" y="266"/>
                    <a:pt x="0" y="280"/>
                  </a:cubicBezTo>
                  <a:cubicBezTo>
                    <a:pt x="4" y="280"/>
                    <a:pt x="7" y="284"/>
                    <a:pt x="12" y="288"/>
                  </a:cubicBezTo>
                  <a:cubicBezTo>
                    <a:pt x="57" y="292"/>
                    <a:pt x="97" y="314"/>
                    <a:pt x="142" y="314"/>
                  </a:cubicBezTo>
                  <a:cubicBezTo>
                    <a:pt x="161" y="314"/>
                    <a:pt x="180" y="311"/>
                    <a:pt x="198" y="299"/>
                  </a:cubicBezTo>
                  <a:cubicBezTo>
                    <a:pt x="191" y="280"/>
                    <a:pt x="206" y="273"/>
                    <a:pt x="214" y="258"/>
                  </a:cubicBezTo>
                  <a:cubicBezTo>
                    <a:pt x="221" y="235"/>
                    <a:pt x="209" y="225"/>
                    <a:pt x="191" y="225"/>
                  </a:cubicBezTo>
                  <a:lnTo>
                    <a:pt x="180" y="225"/>
                  </a:lnTo>
                  <a:cubicBezTo>
                    <a:pt x="176" y="261"/>
                    <a:pt x="161" y="284"/>
                    <a:pt x="131" y="284"/>
                  </a:cubicBezTo>
                  <a:cubicBezTo>
                    <a:pt x="120" y="284"/>
                    <a:pt x="112" y="280"/>
                    <a:pt x="102" y="277"/>
                  </a:cubicBezTo>
                  <a:cubicBezTo>
                    <a:pt x="86" y="232"/>
                    <a:pt x="120" y="228"/>
                    <a:pt x="150" y="216"/>
                  </a:cubicBezTo>
                  <a:cubicBezTo>
                    <a:pt x="150" y="213"/>
                    <a:pt x="154" y="209"/>
                    <a:pt x="157" y="206"/>
                  </a:cubicBezTo>
                  <a:cubicBezTo>
                    <a:pt x="154" y="194"/>
                    <a:pt x="150" y="190"/>
                    <a:pt x="142" y="190"/>
                  </a:cubicBezTo>
                  <a:cubicBezTo>
                    <a:pt x="138" y="190"/>
                    <a:pt x="135" y="194"/>
                    <a:pt x="128" y="194"/>
                  </a:cubicBezTo>
                  <a:cubicBezTo>
                    <a:pt x="124" y="194"/>
                    <a:pt x="120" y="199"/>
                    <a:pt x="116" y="199"/>
                  </a:cubicBezTo>
                  <a:cubicBezTo>
                    <a:pt x="109" y="199"/>
                    <a:pt x="105" y="194"/>
                    <a:pt x="102" y="187"/>
                  </a:cubicBezTo>
                  <a:cubicBezTo>
                    <a:pt x="135" y="168"/>
                    <a:pt x="183" y="149"/>
                    <a:pt x="180" y="101"/>
                  </a:cubicBezTo>
                  <a:cubicBezTo>
                    <a:pt x="176" y="68"/>
                    <a:pt x="191" y="23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3" name="Google Shape;12843;p8"/>
            <p:cNvSpPr/>
            <p:nvPr/>
          </p:nvSpPr>
          <p:spPr>
            <a:xfrm>
              <a:off x="-4929801" y="131169"/>
              <a:ext cx="13657" cy="12892"/>
            </a:xfrm>
            <a:custGeom>
              <a:avLst/>
              <a:gdLst/>
              <a:ahLst/>
              <a:cxnLst/>
              <a:rect l="l" t="t" r="r" b="b"/>
              <a:pathLst>
                <a:path w="286" h="270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6" y="4"/>
                    <a:pt x="57" y="23"/>
                    <a:pt x="68" y="45"/>
                  </a:cubicBezTo>
                  <a:cubicBezTo>
                    <a:pt x="80" y="71"/>
                    <a:pt x="83" y="97"/>
                    <a:pt x="68" y="116"/>
                  </a:cubicBezTo>
                  <a:cubicBezTo>
                    <a:pt x="46" y="146"/>
                    <a:pt x="109" y="154"/>
                    <a:pt x="80" y="180"/>
                  </a:cubicBezTo>
                  <a:cubicBezTo>
                    <a:pt x="113" y="180"/>
                    <a:pt x="140" y="183"/>
                    <a:pt x="135" y="217"/>
                  </a:cubicBezTo>
                  <a:cubicBezTo>
                    <a:pt x="135" y="228"/>
                    <a:pt x="128" y="232"/>
                    <a:pt x="121" y="232"/>
                  </a:cubicBezTo>
                  <a:lnTo>
                    <a:pt x="113" y="232"/>
                  </a:lnTo>
                  <a:cubicBezTo>
                    <a:pt x="87" y="228"/>
                    <a:pt x="61" y="217"/>
                    <a:pt x="80" y="180"/>
                  </a:cubicBezTo>
                  <a:cubicBezTo>
                    <a:pt x="64" y="165"/>
                    <a:pt x="46" y="154"/>
                    <a:pt x="31" y="142"/>
                  </a:cubicBezTo>
                  <a:lnTo>
                    <a:pt x="31" y="142"/>
                  </a:lnTo>
                  <a:cubicBezTo>
                    <a:pt x="28" y="161"/>
                    <a:pt x="46" y="168"/>
                    <a:pt x="50" y="187"/>
                  </a:cubicBezTo>
                  <a:cubicBezTo>
                    <a:pt x="46" y="187"/>
                    <a:pt x="42" y="191"/>
                    <a:pt x="42" y="191"/>
                  </a:cubicBezTo>
                  <a:cubicBezTo>
                    <a:pt x="35" y="191"/>
                    <a:pt x="31" y="183"/>
                    <a:pt x="28" y="180"/>
                  </a:cubicBezTo>
                  <a:cubicBezTo>
                    <a:pt x="23" y="176"/>
                    <a:pt x="20" y="168"/>
                    <a:pt x="16" y="168"/>
                  </a:cubicBezTo>
                  <a:cubicBezTo>
                    <a:pt x="12" y="168"/>
                    <a:pt x="12" y="172"/>
                    <a:pt x="12" y="172"/>
                  </a:cubicBezTo>
                  <a:cubicBezTo>
                    <a:pt x="1" y="235"/>
                    <a:pt x="1" y="232"/>
                    <a:pt x="64" y="239"/>
                  </a:cubicBezTo>
                  <a:cubicBezTo>
                    <a:pt x="72" y="239"/>
                    <a:pt x="80" y="247"/>
                    <a:pt x="80" y="254"/>
                  </a:cubicBezTo>
                  <a:cubicBezTo>
                    <a:pt x="109" y="261"/>
                    <a:pt x="140" y="270"/>
                    <a:pt x="173" y="270"/>
                  </a:cubicBezTo>
                  <a:cubicBezTo>
                    <a:pt x="195" y="270"/>
                    <a:pt x="214" y="266"/>
                    <a:pt x="237" y="251"/>
                  </a:cubicBezTo>
                  <a:cubicBezTo>
                    <a:pt x="237" y="247"/>
                    <a:pt x="240" y="247"/>
                    <a:pt x="240" y="247"/>
                  </a:cubicBezTo>
                  <a:cubicBezTo>
                    <a:pt x="247" y="232"/>
                    <a:pt x="252" y="217"/>
                    <a:pt x="259" y="206"/>
                  </a:cubicBezTo>
                  <a:cubicBezTo>
                    <a:pt x="285" y="180"/>
                    <a:pt x="247" y="154"/>
                    <a:pt x="259" y="127"/>
                  </a:cubicBezTo>
                  <a:cubicBezTo>
                    <a:pt x="252" y="123"/>
                    <a:pt x="244" y="116"/>
                    <a:pt x="237" y="116"/>
                  </a:cubicBezTo>
                  <a:cubicBezTo>
                    <a:pt x="233" y="116"/>
                    <a:pt x="229" y="123"/>
                    <a:pt x="229" y="135"/>
                  </a:cubicBezTo>
                  <a:cubicBezTo>
                    <a:pt x="229" y="149"/>
                    <a:pt x="221" y="157"/>
                    <a:pt x="218" y="157"/>
                  </a:cubicBezTo>
                  <a:cubicBezTo>
                    <a:pt x="214" y="157"/>
                    <a:pt x="214" y="157"/>
                    <a:pt x="211" y="154"/>
                  </a:cubicBezTo>
                  <a:cubicBezTo>
                    <a:pt x="206" y="148"/>
                    <a:pt x="197" y="147"/>
                    <a:pt x="187" y="147"/>
                  </a:cubicBezTo>
                  <a:cubicBezTo>
                    <a:pt x="183" y="147"/>
                    <a:pt x="179" y="147"/>
                    <a:pt x="175" y="147"/>
                  </a:cubicBezTo>
                  <a:cubicBezTo>
                    <a:pt x="170" y="147"/>
                    <a:pt x="166" y="147"/>
                    <a:pt x="162" y="146"/>
                  </a:cubicBezTo>
                  <a:cubicBezTo>
                    <a:pt x="162" y="142"/>
                    <a:pt x="158" y="142"/>
                    <a:pt x="158" y="139"/>
                  </a:cubicBezTo>
                  <a:cubicBezTo>
                    <a:pt x="154" y="131"/>
                    <a:pt x="158" y="123"/>
                    <a:pt x="166" y="109"/>
                  </a:cubicBezTo>
                  <a:cubicBezTo>
                    <a:pt x="185" y="64"/>
                    <a:pt x="109" y="101"/>
                    <a:pt x="117" y="60"/>
                  </a:cubicBezTo>
                  <a:cubicBezTo>
                    <a:pt x="117" y="52"/>
                    <a:pt x="124" y="49"/>
                    <a:pt x="132" y="42"/>
                  </a:cubicBezTo>
                  <a:cubicBezTo>
                    <a:pt x="117" y="30"/>
                    <a:pt x="98" y="23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4" name="Google Shape;12844;p8"/>
            <p:cNvSpPr/>
            <p:nvPr/>
          </p:nvSpPr>
          <p:spPr>
            <a:xfrm>
              <a:off x="-5114021" y="-132316"/>
              <a:ext cx="8308" cy="12511"/>
            </a:xfrm>
            <a:custGeom>
              <a:avLst/>
              <a:gdLst/>
              <a:ahLst/>
              <a:cxnLst/>
              <a:rect l="l" t="t" r="r" b="b"/>
              <a:pathLst>
                <a:path w="174" h="262" extrusionOk="0">
                  <a:moveTo>
                    <a:pt x="110" y="8"/>
                  </a:moveTo>
                  <a:lnTo>
                    <a:pt x="110" y="8"/>
                  </a:lnTo>
                  <a:cubicBezTo>
                    <a:pt x="113" y="12"/>
                    <a:pt x="121" y="15"/>
                    <a:pt x="128" y="15"/>
                  </a:cubicBezTo>
                  <a:cubicBezTo>
                    <a:pt x="121" y="12"/>
                    <a:pt x="118" y="12"/>
                    <a:pt x="110" y="8"/>
                  </a:cubicBezTo>
                  <a:close/>
                  <a:moveTo>
                    <a:pt x="87" y="1"/>
                  </a:moveTo>
                  <a:cubicBezTo>
                    <a:pt x="80" y="1"/>
                    <a:pt x="73" y="1"/>
                    <a:pt x="68" y="4"/>
                  </a:cubicBezTo>
                  <a:cubicBezTo>
                    <a:pt x="13" y="42"/>
                    <a:pt x="1" y="98"/>
                    <a:pt x="1" y="158"/>
                  </a:cubicBezTo>
                  <a:cubicBezTo>
                    <a:pt x="1" y="210"/>
                    <a:pt x="28" y="229"/>
                    <a:pt x="65" y="248"/>
                  </a:cubicBezTo>
                  <a:cubicBezTo>
                    <a:pt x="83" y="255"/>
                    <a:pt x="99" y="262"/>
                    <a:pt x="113" y="262"/>
                  </a:cubicBezTo>
                  <a:cubicBezTo>
                    <a:pt x="132" y="262"/>
                    <a:pt x="151" y="251"/>
                    <a:pt x="166" y="232"/>
                  </a:cubicBezTo>
                  <a:cubicBezTo>
                    <a:pt x="144" y="210"/>
                    <a:pt x="140" y="191"/>
                    <a:pt x="158" y="165"/>
                  </a:cubicBezTo>
                  <a:cubicBezTo>
                    <a:pt x="121" y="150"/>
                    <a:pt x="121" y="150"/>
                    <a:pt x="140" y="127"/>
                  </a:cubicBezTo>
                  <a:cubicBezTo>
                    <a:pt x="173" y="87"/>
                    <a:pt x="170" y="65"/>
                    <a:pt x="118" y="42"/>
                  </a:cubicBezTo>
                  <a:cubicBezTo>
                    <a:pt x="102" y="34"/>
                    <a:pt x="106" y="20"/>
                    <a:pt x="110" y="8"/>
                  </a:cubicBezTo>
                  <a:cubicBezTo>
                    <a:pt x="102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5" name="Google Shape;12845;p8"/>
            <p:cNvSpPr/>
            <p:nvPr/>
          </p:nvSpPr>
          <p:spPr>
            <a:xfrm>
              <a:off x="-5053474" y="-67710"/>
              <a:ext cx="14468" cy="10027"/>
            </a:xfrm>
            <a:custGeom>
              <a:avLst/>
              <a:gdLst/>
              <a:ahLst/>
              <a:cxnLst/>
              <a:rect l="l" t="t" r="r" b="b"/>
              <a:pathLst>
                <a:path w="303" h="210" extrusionOk="0">
                  <a:moveTo>
                    <a:pt x="255" y="1"/>
                  </a:moveTo>
                  <a:cubicBezTo>
                    <a:pt x="187" y="23"/>
                    <a:pt x="120" y="38"/>
                    <a:pt x="56" y="80"/>
                  </a:cubicBezTo>
                  <a:cubicBezTo>
                    <a:pt x="16" y="106"/>
                    <a:pt x="1" y="135"/>
                    <a:pt x="27" y="180"/>
                  </a:cubicBezTo>
                  <a:cubicBezTo>
                    <a:pt x="42" y="192"/>
                    <a:pt x="56" y="203"/>
                    <a:pt x="68" y="210"/>
                  </a:cubicBezTo>
                  <a:cubicBezTo>
                    <a:pt x="79" y="203"/>
                    <a:pt x="79" y="169"/>
                    <a:pt x="94" y="169"/>
                  </a:cubicBezTo>
                  <a:cubicBezTo>
                    <a:pt x="101" y="169"/>
                    <a:pt x="109" y="177"/>
                    <a:pt x="124" y="187"/>
                  </a:cubicBezTo>
                  <a:cubicBezTo>
                    <a:pt x="128" y="192"/>
                    <a:pt x="135" y="195"/>
                    <a:pt x="139" y="195"/>
                  </a:cubicBezTo>
                  <a:cubicBezTo>
                    <a:pt x="158" y="195"/>
                    <a:pt x="176" y="180"/>
                    <a:pt x="176" y="151"/>
                  </a:cubicBezTo>
                  <a:cubicBezTo>
                    <a:pt x="180" y="132"/>
                    <a:pt x="184" y="125"/>
                    <a:pt x="191" y="125"/>
                  </a:cubicBezTo>
                  <a:cubicBezTo>
                    <a:pt x="202" y="125"/>
                    <a:pt x="213" y="135"/>
                    <a:pt x="225" y="139"/>
                  </a:cubicBezTo>
                  <a:cubicBezTo>
                    <a:pt x="236" y="135"/>
                    <a:pt x="244" y="132"/>
                    <a:pt x="255" y="128"/>
                  </a:cubicBezTo>
                  <a:cubicBezTo>
                    <a:pt x="244" y="117"/>
                    <a:pt x="236" y="106"/>
                    <a:pt x="247" y="90"/>
                  </a:cubicBezTo>
                  <a:cubicBezTo>
                    <a:pt x="251" y="83"/>
                    <a:pt x="258" y="80"/>
                    <a:pt x="263" y="80"/>
                  </a:cubicBezTo>
                  <a:cubicBezTo>
                    <a:pt x="270" y="80"/>
                    <a:pt x="277" y="83"/>
                    <a:pt x="285" y="90"/>
                  </a:cubicBezTo>
                  <a:cubicBezTo>
                    <a:pt x="292" y="83"/>
                    <a:pt x="296" y="72"/>
                    <a:pt x="303" y="64"/>
                  </a:cubicBezTo>
                  <a:cubicBezTo>
                    <a:pt x="281" y="49"/>
                    <a:pt x="236" y="53"/>
                    <a:pt x="25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6" name="Google Shape;12846;p8"/>
            <p:cNvSpPr/>
            <p:nvPr/>
          </p:nvSpPr>
          <p:spPr>
            <a:xfrm>
              <a:off x="-4879234" y="15662"/>
              <a:ext cx="8595" cy="11985"/>
            </a:xfrm>
            <a:custGeom>
              <a:avLst/>
              <a:gdLst/>
              <a:ahLst/>
              <a:cxnLst/>
              <a:rect l="l" t="t" r="r" b="b"/>
              <a:pathLst>
                <a:path w="180" h="251" extrusionOk="0">
                  <a:moveTo>
                    <a:pt x="23" y="1"/>
                  </a:moveTo>
                  <a:cubicBezTo>
                    <a:pt x="23" y="19"/>
                    <a:pt x="18" y="38"/>
                    <a:pt x="18" y="56"/>
                  </a:cubicBezTo>
                  <a:cubicBezTo>
                    <a:pt x="56" y="90"/>
                    <a:pt x="34" y="116"/>
                    <a:pt x="8" y="142"/>
                  </a:cubicBezTo>
                  <a:cubicBezTo>
                    <a:pt x="4" y="154"/>
                    <a:pt x="0" y="168"/>
                    <a:pt x="0" y="180"/>
                  </a:cubicBezTo>
                  <a:cubicBezTo>
                    <a:pt x="23" y="199"/>
                    <a:pt x="26" y="225"/>
                    <a:pt x="41" y="251"/>
                  </a:cubicBezTo>
                  <a:cubicBezTo>
                    <a:pt x="112" y="247"/>
                    <a:pt x="142" y="195"/>
                    <a:pt x="168" y="139"/>
                  </a:cubicBezTo>
                  <a:cubicBezTo>
                    <a:pt x="161" y="124"/>
                    <a:pt x="172" y="116"/>
                    <a:pt x="180" y="106"/>
                  </a:cubicBezTo>
                  <a:cubicBezTo>
                    <a:pt x="165" y="87"/>
                    <a:pt x="172" y="56"/>
                    <a:pt x="149" y="42"/>
                  </a:cubicBezTo>
                  <a:cubicBezTo>
                    <a:pt x="142" y="34"/>
                    <a:pt x="138" y="11"/>
                    <a:pt x="123" y="11"/>
                  </a:cubicBezTo>
                  <a:cubicBezTo>
                    <a:pt x="120" y="11"/>
                    <a:pt x="120" y="11"/>
                    <a:pt x="116" y="16"/>
                  </a:cubicBezTo>
                  <a:cubicBezTo>
                    <a:pt x="108" y="19"/>
                    <a:pt x="97" y="19"/>
                    <a:pt x="94" y="19"/>
                  </a:cubicBezTo>
                  <a:cubicBezTo>
                    <a:pt x="68" y="19"/>
                    <a:pt x="45" y="4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7" name="Google Shape;12847;p8"/>
            <p:cNvSpPr/>
            <p:nvPr/>
          </p:nvSpPr>
          <p:spPr>
            <a:xfrm>
              <a:off x="-5007061" y="-27743"/>
              <a:ext cx="14850" cy="9359"/>
            </a:xfrm>
            <a:custGeom>
              <a:avLst/>
              <a:gdLst/>
              <a:ahLst/>
              <a:cxnLst/>
              <a:rect l="l" t="t" r="r" b="b"/>
              <a:pathLst>
                <a:path w="311" h="196" extrusionOk="0">
                  <a:moveTo>
                    <a:pt x="169" y="1"/>
                  </a:moveTo>
                  <a:cubicBezTo>
                    <a:pt x="157" y="5"/>
                    <a:pt x="146" y="9"/>
                    <a:pt x="135" y="12"/>
                  </a:cubicBezTo>
                  <a:cubicBezTo>
                    <a:pt x="120" y="23"/>
                    <a:pt x="102" y="28"/>
                    <a:pt x="83" y="28"/>
                  </a:cubicBezTo>
                  <a:cubicBezTo>
                    <a:pt x="76" y="28"/>
                    <a:pt x="68" y="28"/>
                    <a:pt x="60" y="23"/>
                  </a:cubicBezTo>
                  <a:lnTo>
                    <a:pt x="38" y="23"/>
                  </a:lnTo>
                  <a:cubicBezTo>
                    <a:pt x="31" y="23"/>
                    <a:pt x="19" y="23"/>
                    <a:pt x="12" y="28"/>
                  </a:cubicBezTo>
                  <a:cubicBezTo>
                    <a:pt x="0" y="57"/>
                    <a:pt x="15" y="73"/>
                    <a:pt x="38" y="87"/>
                  </a:cubicBezTo>
                  <a:lnTo>
                    <a:pt x="49" y="87"/>
                  </a:lnTo>
                  <a:cubicBezTo>
                    <a:pt x="68" y="87"/>
                    <a:pt x="76" y="102"/>
                    <a:pt x="79" y="121"/>
                  </a:cubicBezTo>
                  <a:cubicBezTo>
                    <a:pt x="79" y="135"/>
                    <a:pt x="86" y="140"/>
                    <a:pt x="98" y="140"/>
                  </a:cubicBezTo>
                  <a:cubicBezTo>
                    <a:pt x="102" y="140"/>
                    <a:pt x="105" y="135"/>
                    <a:pt x="109" y="135"/>
                  </a:cubicBezTo>
                  <a:cubicBezTo>
                    <a:pt x="131" y="135"/>
                    <a:pt x="157" y="128"/>
                    <a:pt x="183" y="128"/>
                  </a:cubicBezTo>
                  <a:cubicBezTo>
                    <a:pt x="217" y="128"/>
                    <a:pt x="247" y="140"/>
                    <a:pt x="266" y="196"/>
                  </a:cubicBezTo>
                  <a:cubicBezTo>
                    <a:pt x="262" y="147"/>
                    <a:pt x="262" y="109"/>
                    <a:pt x="311" y="95"/>
                  </a:cubicBezTo>
                  <a:cubicBezTo>
                    <a:pt x="277" y="73"/>
                    <a:pt x="281" y="31"/>
                    <a:pt x="266" y="1"/>
                  </a:cubicBezTo>
                  <a:cubicBezTo>
                    <a:pt x="259" y="9"/>
                    <a:pt x="251" y="16"/>
                    <a:pt x="243" y="16"/>
                  </a:cubicBezTo>
                  <a:cubicBezTo>
                    <a:pt x="240" y="16"/>
                    <a:pt x="236" y="12"/>
                    <a:pt x="236" y="12"/>
                  </a:cubicBezTo>
                  <a:cubicBezTo>
                    <a:pt x="228" y="28"/>
                    <a:pt x="221" y="42"/>
                    <a:pt x="210" y="42"/>
                  </a:cubicBezTo>
                  <a:cubicBezTo>
                    <a:pt x="206" y="42"/>
                    <a:pt x="199" y="39"/>
                    <a:pt x="191" y="20"/>
                  </a:cubicBezTo>
                  <a:cubicBezTo>
                    <a:pt x="188" y="12"/>
                    <a:pt x="176" y="5"/>
                    <a:pt x="1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8" name="Google Shape;12848;p8"/>
            <p:cNvSpPr/>
            <p:nvPr/>
          </p:nvSpPr>
          <p:spPr>
            <a:xfrm>
              <a:off x="-5120037" y="-230633"/>
              <a:ext cx="12319" cy="12320"/>
            </a:xfrm>
            <a:custGeom>
              <a:avLst/>
              <a:gdLst/>
              <a:ahLst/>
              <a:cxnLst/>
              <a:rect l="l" t="t" r="r" b="b"/>
              <a:pathLst>
                <a:path w="258" h="258" extrusionOk="0">
                  <a:moveTo>
                    <a:pt x="183" y="0"/>
                  </a:moveTo>
                  <a:lnTo>
                    <a:pt x="183" y="0"/>
                  </a:lnTo>
                  <a:cubicBezTo>
                    <a:pt x="180" y="30"/>
                    <a:pt x="217" y="45"/>
                    <a:pt x="209" y="74"/>
                  </a:cubicBezTo>
                  <a:cubicBezTo>
                    <a:pt x="206" y="78"/>
                    <a:pt x="199" y="78"/>
                    <a:pt x="194" y="78"/>
                  </a:cubicBezTo>
                  <a:cubicBezTo>
                    <a:pt x="187" y="78"/>
                    <a:pt x="176" y="74"/>
                    <a:pt x="168" y="67"/>
                  </a:cubicBezTo>
                  <a:cubicBezTo>
                    <a:pt x="149" y="56"/>
                    <a:pt x="131" y="48"/>
                    <a:pt x="113" y="48"/>
                  </a:cubicBezTo>
                  <a:cubicBezTo>
                    <a:pt x="97" y="48"/>
                    <a:pt x="82" y="52"/>
                    <a:pt x="71" y="64"/>
                  </a:cubicBezTo>
                  <a:cubicBezTo>
                    <a:pt x="64" y="67"/>
                    <a:pt x="60" y="71"/>
                    <a:pt x="56" y="71"/>
                  </a:cubicBezTo>
                  <a:cubicBezTo>
                    <a:pt x="45" y="71"/>
                    <a:pt x="34" y="56"/>
                    <a:pt x="23" y="52"/>
                  </a:cubicBezTo>
                  <a:cubicBezTo>
                    <a:pt x="15" y="60"/>
                    <a:pt x="11" y="67"/>
                    <a:pt x="8" y="71"/>
                  </a:cubicBezTo>
                  <a:cubicBezTo>
                    <a:pt x="8" y="93"/>
                    <a:pt x="37" y="116"/>
                    <a:pt x="11" y="138"/>
                  </a:cubicBezTo>
                  <a:cubicBezTo>
                    <a:pt x="8" y="157"/>
                    <a:pt x="0" y="176"/>
                    <a:pt x="4" y="195"/>
                  </a:cubicBezTo>
                  <a:cubicBezTo>
                    <a:pt x="15" y="205"/>
                    <a:pt x="19" y="213"/>
                    <a:pt x="26" y="213"/>
                  </a:cubicBezTo>
                  <a:cubicBezTo>
                    <a:pt x="30" y="213"/>
                    <a:pt x="37" y="209"/>
                    <a:pt x="49" y="209"/>
                  </a:cubicBezTo>
                  <a:cubicBezTo>
                    <a:pt x="52" y="205"/>
                    <a:pt x="56" y="205"/>
                    <a:pt x="60" y="205"/>
                  </a:cubicBezTo>
                  <a:cubicBezTo>
                    <a:pt x="68" y="205"/>
                    <a:pt x="79" y="213"/>
                    <a:pt x="75" y="224"/>
                  </a:cubicBezTo>
                  <a:cubicBezTo>
                    <a:pt x="71" y="254"/>
                    <a:pt x="94" y="254"/>
                    <a:pt x="113" y="257"/>
                  </a:cubicBezTo>
                  <a:cubicBezTo>
                    <a:pt x="127" y="228"/>
                    <a:pt x="172" y="209"/>
                    <a:pt x="168" y="164"/>
                  </a:cubicBezTo>
                  <a:cubicBezTo>
                    <a:pt x="123" y="150"/>
                    <a:pt x="131" y="153"/>
                    <a:pt x="149" y="127"/>
                  </a:cubicBezTo>
                  <a:cubicBezTo>
                    <a:pt x="157" y="116"/>
                    <a:pt x="165" y="112"/>
                    <a:pt x="176" y="112"/>
                  </a:cubicBezTo>
                  <a:lnTo>
                    <a:pt x="187" y="112"/>
                  </a:lnTo>
                  <a:cubicBezTo>
                    <a:pt x="191" y="116"/>
                    <a:pt x="194" y="116"/>
                    <a:pt x="199" y="116"/>
                  </a:cubicBezTo>
                  <a:cubicBezTo>
                    <a:pt x="202" y="116"/>
                    <a:pt x="209" y="112"/>
                    <a:pt x="213" y="109"/>
                  </a:cubicBezTo>
                  <a:cubicBezTo>
                    <a:pt x="225" y="97"/>
                    <a:pt x="232" y="78"/>
                    <a:pt x="251" y="78"/>
                  </a:cubicBezTo>
                  <a:lnTo>
                    <a:pt x="258" y="78"/>
                  </a:lnTo>
                  <a:cubicBezTo>
                    <a:pt x="247" y="38"/>
                    <a:pt x="209" y="26"/>
                    <a:pt x="1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9" name="Google Shape;12849;p8"/>
            <p:cNvSpPr/>
            <p:nvPr/>
          </p:nvSpPr>
          <p:spPr>
            <a:xfrm>
              <a:off x="-4976358" y="114027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146" y="1"/>
                  </a:moveTo>
                  <a:cubicBezTo>
                    <a:pt x="128" y="1"/>
                    <a:pt x="113" y="11"/>
                    <a:pt x="94" y="15"/>
                  </a:cubicBezTo>
                  <a:cubicBezTo>
                    <a:pt x="75" y="49"/>
                    <a:pt x="34" y="30"/>
                    <a:pt x="8" y="53"/>
                  </a:cubicBezTo>
                  <a:cubicBezTo>
                    <a:pt x="4" y="56"/>
                    <a:pt x="4" y="60"/>
                    <a:pt x="0" y="64"/>
                  </a:cubicBezTo>
                  <a:cubicBezTo>
                    <a:pt x="4" y="101"/>
                    <a:pt x="53" y="109"/>
                    <a:pt x="53" y="146"/>
                  </a:cubicBezTo>
                  <a:cubicBezTo>
                    <a:pt x="49" y="176"/>
                    <a:pt x="56" y="202"/>
                    <a:pt x="64" y="232"/>
                  </a:cubicBezTo>
                  <a:cubicBezTo>
                    <a:pt x="71" y="239"/>
                    <a:pt x="79" y="251"/>
                    <a:pt x="75" y="262"/>
                  </a:cubicBezTo>
                  <a:cubicBezTo>
                    <a:pt x="75" y="292"/>
                    <a:pt x="87" y="299"/>
                    <a:pt x="97" y="299"/>
                  </a:cubicBezTo>
                  <a:cubicBezTo>
                    <a:pt x="109" y="299"/>
                    <a:pt x="123" y="292"/>
                    <a:pt x="135" y="288"/>
                  </a:cubicBezTo>
                  <a:cubicBezTo>
                    <a:pt x="139" y="284"/>
                    <a:pt x="142" y="280"/>
                    <a:pt x="142" y="277"/>
                  </a:cubicBezTo>
                  <a:cubicBezTo>
                    <a:pt x="87" y="270"/>
                    <a:pt x="97" y="225"/>
                    <a:pt x="97" y="187"/>
                  </a:cubicBezTo>
                  <a:lnTo>
                    <a:pt x="97" y="187"/>
                  </a:lnTo>
                  <a:cubicBezTo>
                    <a:pt x="120" y="213"/>
                    <a:pt x="128" y="244"/>
                    <a:pt x="154" y="266"/>
                  </a:cubicBezTo>
                  <a:cubicBezTo>
                    <a:pt x="199" y="225"/>
                    <a:pt x="150" y="168"/>
                    <a:pt x="168" y="123"/>
                  </a:cubicBezTo>
                  <a:lnTo>
                    <a:pt x="180" y="113"/>
                  </a:lnTo>
                  <a:cubicBezTo>
                    <a:pt x="210" y="68"/>
                    <a:pt x="154" y="90"/>
                    <a:pt x="150" y="71"/>
                  </a:cubicBezTo>
                  <a:cubicBezTo>
                    <a:pt x="116" y="42"/>
                    <a:pt x="173" y="27"/>
                    <a:pt x="165" y="4"/>
                  </a:cubicBezTo>
                  <a:cubicBezTo>
                    <a:pt x="157" y="1"/>
                    <a:pt x="150" y="1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0" name="Google Shape;12850;p8"/>
            <p:cNvSpPr/>
            <p:nvPr/>
          </p:nvSpPr>
          <p:spPr>
            <a:xfrm>
              <a:off x="-4884821" y="130787"/>
              <a:ext cx="12033" cy="11460"/>
            </a:xfrm>
            <a:custGeom>
              <a:avLst/>
              <a:gdLst/>
              <a:ahLst/>
              <a:cxnLst/>
              <a:rect l="l" t="t" r="r" b="b"/>
              <a:pathLst>
                <a:path w="252" h="240" extrusionOk="0">
                  <a:moveTo>
                    <a:pt x="151" y="0"/>
                  </a:moveTo>
                  <a:cubicBezTo>
                    <a:pt x="151" y="5"/>
                    <a:pt x="147" y="8"/>
                    <a:pt x="143" y="12"/>
                  </a:cubicBezTo>
                  <a:cubicBezTo>
                    <a:pt x="151" y="19"/>
                    <a:pt x="162" y="27"/>
                    <a:pt x="158" y="34"/>
                  </a:cubicBezTo>
                  <a:cubicBezTo>
                    <a:pt x="154" y="42"/>
                    <a:pt x="151" y="45"/>
                    <a:pt x="143" y="45"/>
                  </a:cubicBezTo>
                  <a:cubicBezTo>
                    <a:pt x="140" y="45"/>
                    <a:pt x="135" y="42"/>
                    <a:pt x="132" y="42"/>
                  </a:cubicBezTo>
                  <a:cubicBezTo>
                    <a:pt x="121" y="34"/>
                    <a:pt x="106" y="31"/>
                    <a:pt x="90" y="27"/>
                  </a:cubicBezTo>
                  <a:cubicBezTo>
                    <a:pt x="80" y="45"/>
                    <a:pt x="76" y="72"/>
                    <a:pt x="50" y="72"/>
                  </a:cubicBezTo>
                  <a:lnTo>
                    <a:pt x="42" y="72"/>
                  </a:lnTo>
                  <a:cubicBezTo>
                    <a:pt x="28" y="68"/>
                    <a:pt x="28" y="60"/>
                    <a:pt x="28" y="53"/>
                  </a:cubicBezTo>
                  <a:cubicBezTo>
                    <a:pt x="16" y="53"/>
                    <a:pt x="1" y="57"/>
                    <a:pt x="9" y="76"/>
                  </a:cubicBezTo>
                  <a:cubicBezTo>
                    <a:pt x="16" y="90"/>
                    <a:pt x="16" y="109"/>
                    <a:pt x="20" y="128"/>
                  </a:cubicBezTo>
                  <a:cubicBezTo>
                    <a:pt x="28" y="128"/>
                    <a:pt x="38" y="131"/>
                    <a:pt x="50" y="131"/>
                  </a:cubicBezTo>
                  <a:cubicBezTo>
                    <a:pt x="61" y="131"/>
                    <a:pt x="76" y="124"/>
                    <a:pt x="87" y="105"/>
                  </a:cubicBezTo>
                  <a:lnTo>
                    <a:pt x="87" y="105"/>
                  </a:lnTo>
                  <a:cubicBezTo>
                    <a:pt x="80" y="147"/>
                    <a:pt x="80" y="165"/>
                    <a:pt x="64" y="165"/>
                  </a:cubicBezTo>
                  <a:cubicBezTo>
                    <a:pt x="57" y="165"/>
                    <a:pt x="42" y="157"/>
                    <a:pt x="20" y="147"/>
                  </a:cubicBezTo>
                  <a:lnTo>
                    <a:pt x="20" y="147"/>
                  </a:lnTo>
                  <a:cubicBezTo>
                    <a:pt x="9" y="169"/>
                    <a:pt x="20" y="184"/>
                    <a:pt x="35" y="199"/>
                  </a:cubicBezTo>
                  <a:cubicBezTo>
                    <a:pt x="38" y="202"/>
                    <a:pt x="42" y="207"/>
                    <a:pt x="46" y="207"/>
                  </a:cubicBezTo>
                  <a:cubicBezTo>
                    <a:pt x="64" y="195"/>
                    <a:pt x="80" y="191"/>
                    <a:pt x="90" y="191"/>
                  </a:cubicBezTo>
                  <a:cubicBezTo>
                    <a:pt x="106" y="191"/>
                    <a:pt x="113" y="207"/>
                    <a:pt x="135" y="240"/>
                  </a:cubicBezTo>
                  <a:cubicBezTo>
                    <a:pt x="154" y="217"/>
                    <a:pt x="185" y="214"/>
                    <a:pt x="211" y="199"/>
                  </a:cubicBezTo>
                  <a:cubicBezTo>
                    <a:pt x="237" y="165"/>
                    <a:pt x="177" y="176"/>
                    <a:pt x="185" y="147"/>
                  </a:cubicBezTo>
                  <a:cubicBezTo>
                    <a:pt x="214" y="135"/>
                    <a:pt x="252" y="124"/>
                    <a:pt x="252" y="76"/>
                  </a:cubicBezTo>
                  <a:lnTo>
                    <a:pt x="247" y="76"/>
                  </a:lnTo>
                  <a:cubicBezTo>
                    <a:pt x="237" y="83"/>
                    <a:pt x="225" y="86"/>
                    <a:pt x="214" y="90"/>
                  </a:cubicBezTo>
                  <a:cubicBezTo>
                    <a:pt x="211" y="94"/>
                    <a:pt x="199" y="98"/>
                    <a:pt x="192" y="98"/>
                  </a:cubicBezTo>
                  <a:cubicBezTo>
                    <a:pt x="188" y="98"/>
                    <a:pt x="185" y="94"/>
                    <a:pt x="188" y="79"/>
                  </a:cubicBezTo>
                  <a:cubicBezTo>
                    <a:pt x="195" y="64"/>
                    <a:pt x="143" y="50"/>
                    <a:pt x="188" y="34"/>
                  </a:cubicBezTo>
                  <a:cubicBezTo>
                    <a:pt x="207" y="31"/>
                    <a:pt x="229" y="31"/>
                    <a:pt x="240" y="12"/>
                  </a:cubicBezTo>
                  <a:cubicBezTo>
                    <a:pt x="237" y="8"/>
                    <a:pt x="229" y="8"/>
                    <a:pt x="221" y="8"/>
                  </a:cubicBezTo>
                  <a:cubicBezTo>
                    <a:pt x="218" y="8"/>
                    <a:pt x="211" y="8"/>
                    <a:pt x="203" y="12"/>
                  </a:cubicBezTo>
                  <a:lnTo>
                    <a:pt x="185" y="12"/>
                  </a:lnTo>
                  <a:cubicBezTo>
                    <a:pt x="173" y="12"/>
                    <a:pt x="162" y="8"/>
                    <a:pt x="15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1" name="Google Shape;12851;p8"/>
            <p:cNvSpPr/>
            <p:nvPr/>
          </p:nvSpPr>
          <p:spPr>
            <a:xfrm>
              <a:off x="-5253212" y="-221035"/>
              <a:ext cx="10553" cy="11126"/>
            </a:xfrm>
            <a:custGeom>
              <a:avLst/>
              <a:gdLst/>
              <a:ahLst/>
              <a:cxnLst/>
              <a:rect l="l" t="t" r="r" b="b"/>
              <a:pathLst>
                <a:path w="221" h="233" extrusionOk="0">
                  <a:moveTo>
                    <a:pt x="112" y="1"/>
                  </a:moveTo>
                  <a:cubicBezTo>
                    <a:pt x="120" y="8"/>
                    <a:pt x="135" y="23"/>
                    <a:pt x="120" y="30"/>
                  </a:cubicBezTo>
                  <a:cubicBezTo>
                    <a:pt x="112" y="34"/>
                    <a:pt x="102" y="42"/>
                    <a:pt x="90" y="42"/>
                  </a:cubicBezTo>
                  <a:cubicBezTo>
                    <a:pt x="83" y="42"/>
                    <a:pt x="72" y="39"/>
                    <a:pt x="68" y="34"/>
                  </a:cubicBezTo>
                  <a:cubicBezTo>
                    <a:pt x="57" y="30"/>
                    <a:pt x="64" y="16"/>
                    <a:pt x="72" y="8"/>
                  </a:cubicBezTo>
                  <a:lnTo>
                    <a:pt x="72" y="8"/>
                  </a:lnTo>
                  <a:cubicBezTo>
                    <a:pt x="0" y="27"/>
                    <a:pt x="23" y="87"/>
                    <a:pt x="12" y="135"/>
                  </a:cubicBezTo>
                  <a:cubicBezTo>
                    <a:pt x="57" y="146"/>
                    <a:pt x="76" y="187"/>
                    <a:pt x="94" y="225"/>
                  </a:cubicBezTo>
                  <a:cubicBezTo>
                    <a:pt x="98" y="225"/>
                    <a:pt x="102" y="229"/>
                    <a:pt x="105" y="232"/>
                  </a:cubicBezTo>
                  <a:cubicBezTo>
                    <a:pt x="124" y="218"/>
                    <a:pt x="109" y="199"/>
                    <a:pt x="112" y="184"/>
                  </a:cubicBezTo>
                  <a:cubicBezTo>
                    <a:pt x="112" y="173"/>
                    <a:pt x="112" y="158"/>
                    <a:pt x="124" y="158"/>
                  </a:cubicBezTo>
                  <a:cubicBezTo>
                    <a:pt x="139" y="158"/>
                    <a:pt x="139" y="177"/>
                    <a:pt x="146" y="184"/>
                  </a:cubicBezTo>
                  <a:cubicBezTo>
                    <a:pt x="154" y="180"/>
                    <a:pt x="162" y="177"/>
                    <a:pt x="172" y="177"/>
                  </a:cubicBezTo>
                  <a:cubicBezTo>
                    <a:pt x="176" y="177"/>
                    <a:pt x="184" y="180"/>
                    <a:pt x="191" y="180"/>
                  </a:cubicBezTo>
                  <a:cubicBezTo>
                    <a:pt x="202" y="169"/>
                    <a:pt x="202" y="151"/>
                    <a:pt x="207" y="135"/>
                  </a:cubicBezTo>
                  <a:cubicBezTo>
                    <a:pt x="154" y="120"/>
                    <a:pt x="202" y="91"/>
                    <a:pt x="195" y="72"/>
                  </a:cubicBezTo>
                  <a:cubicBezTo>
                    <a:pt x="195" y="65"/>
                    <a:pt x="195" y="61"/>
                    <a:pt x="198" y="61"/>
                  </a:cubicBezTo>
                  <a:cubicBezTo>
                    <a:pt x="207" y="61"/>
                    <a:pt x="214" y="65"/>
                    <a:pt x="221" y="68"/>
                  </a:cubicBezTo>
                  <a:cubicBezTo>
                    <a:pt x="202" y="16"/>
                    <a:pt x="162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2" name="Google Shape;12852;p8"/>
            <p:cNvSpPr/>
            <p:nvPr/>
          </p:nvSpPr>
          <p:spPr>
            <a:xfrm>
              <a:off x="-5102370" y="-151750"/>
              <a:ext cx="14659" cy="8213"/>
            </a:xfrm>
            <a:custGeom>
              <a:avLst/>
              <a:gdLst/>
              <a:ahLst/>
              <a:cxnLst/>
              <a:rect l="l" t="t" r="r" b="b"/>
              <a:pathLst>
                <a:path w="307" h="172" extrusionOk="0">
                  <a:moveTo>
                    <a:pt x="112" y="1"/>
                  </a:moveTo>
                  <a:cubicBezTo>
                    <a:pt x="93" y="1"/>
                    <a:pt x="75" y="4"/>
                    <a:pt x="60" y="11"/>
                  </a:cubicBezTo>
                  <a:cubicBezTo>
                    <a:pt x="38" y="23"/>
                    <a:pt x="4" y="34"/>
                    <a:pt x="0" y="71"/>
                  </a:cubicBezTo>
                  <a:cubicBezTo>
                    <a:pt x="4" y="90"/>
                    <a:pt x="4" y="116"/>
                    <a:pt x="23" y="116"/>
                  </a:cubicBezTo>
                  <a:cubicBezTo>
                    <a:pt x="26" y="116"/>
                    <a:pt x="31" y="116"/>
                    <a:pt x="38" y="108"/>
                  </a:cubicBezTo>
                  <a:cubicBezTo>
                    <a:pt x="60" y="94"/>
                    <a:pt x="79" y="90"/>
                    <a:pt x="98" y="90"/>
                  </a:cubicBezTo>
                  <a:cubicBezTo>
                    <a:pt x="116" y="90"/>
                    <a:pt x="135" y="94"/>
                    <a:pt x="157" y="101"/>
                  </a:cubicBezTo>
                  <a:cubicBezTo>
                    <a:pt x="165" y="82"/>
                    <a:pt x="138" y="56"/>
                    <a:pt x="172" y="49"/>
                  </a:cubicBezTo>
                  <a:lnTo>
                    <a:pt x="180" y="49"/>
                  </a:lnTo>
                  <a:cubicBezTo>
                    <a:pt x="188" y="49"/>
                    <a:pt x="198" y="56"/>
                    <a:pt x="198" y="68"/>
                  </a:cubicBezTo>
                  <a:cubicBezTo>
                    <a:pt x="206" y="90"/>
                    <a:pt x="195" y="108"/>
                    <a:pt x="176" y="116"/>
                  </a:cubicBezTo>
                  <a:cubicBezTo>
                    <a:pt x="176" y="120"/>
                    <a:pt x="172" y="120"/>
                    <a:pt x="172" y="120"/>
                  </a:cubicBezTo>
                  <a:cubicBezTo>
                    <a:pt x="165" y="120"/>
                    <a:pt x="161" y="105"/>
                    <a:pt x="157" y="101"/>
                  </a:cubicBezTo>
                  <a:lnTo>
                    <a:pt x="157" y="101"/>
                  </a:lnTo>
                  <a:cubicBezTo>
                    <a:pt x="124" y="116"/>
                    <a:pt x="161" y="146"/>
                    <a:pt x="143" y="165"/>
                  </a:cubicBezTo>
                  <a:cubicBezTo>
                    <a:pt x="146" y="168"/>
                    <a:pt x="153" y="172"/>
                    <a:pt x="157" y="172"/>
                  </a:cubicBezTo>
                  <a:cubicBezTo>
                    <a:pt x="169" y="172"/>
                    <a:pt x="176" y="165"/>
                    <a:pt x="183" y="158"/>
                  </a:cubicBezTo>
                  <a:cubicBezTo>
                    <a:pt x="195" y="153"/>
                    <a:pt x="202" y="146"/>
                    <a:pt x="214" y="146"/>
                  </a:cubicBezTo>
                  <a:lnTo>
                    <a:pt x="217" y="146"/>
                  </a:lnTo>
                  <a:cubicBezTo>
                    <a:pt x="250" y="142"/>
                    <a:pt x="277" y="123"/>
                    <a:pt x="307" y="105"/>
                  </a:cubicBezTo>
                  <a:cubicBezTo>
                    <a:pt x="277" y="45"/>
                    <a:pt x="183" y="1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3" name="Google Shape;12853;p8"/>
            <p:cNvSpPr/>
            <p:nvPr/>
          </p:nvSpPr>
          <p:spPr>
            <a:xfrm>
              <a:off x="-5002620" y="-2388"/>
              <a:ext cx="11317" cy="12415"/>
            </a:xfrm>
            <a:custGeom>
              <a:avLst/>
              <a:gdLst/>
              <a:ahLst/>
              <a:cxnLst/>
              <a:rect l="l" t="t" r="r" b="b"/>
              <a:pathLst>
                <a:path w="237" h="260" extrusionOk="0">
                  <a:moveTo>
                    <a:pt x="102" y="20"/>
                  </a:moveTo>
                  <a:cubicBezTo>
                    <a:pt x="128" y="49"/>
                    <a:pt x="124" y="80"/>
                    <a:pt x="106" y="106"/>
                  </a:cubicBezTo>
                  <a:lnTo>
                    <a:pt x="87" y="106"/>
                  </a:lnTo>
                  <a:cubicBezTo>
                    <a:pt x="57" y="68"/>
                    <a:pt x="128" y="57"/>
                    <a:pt x="102" y="20"/>
                  </a:cubicBezTo>
                  <a:close/>
                  <a:moveTo>
                    <a:pt x="121" y="1"/>
                  </a:moveTo>
                  <a:cubicBezTo>
                    <a:pt x="106" y="1"/>
                    <a:pt x="90" y="5"/>
                    <a:pt x="76" y="16"/>
                  </a:cubicBezTo>
                  <a:cubicBezTo>
                    <a:pt x="42" y="42"/>
                    <a:pt x="1" y="113"/>
                    <a:pt x="12" y="143"/>
                  </a:cubicBezTo>
                  <a:cubicBezTo>
                    <a:pt x="31" y="180"/>
                    <a:pt x="53" y="218"/>
                    <a:pt x="83" y="248"/>
                  </a:cubicBezTo>
                  <a:cubicBezTo>
                    <a:pt x="90" y="259"/>
                    <a:pt x="98" y="259"/>
                    <a:pt x="102" y="259"/>
                  </a:cubicBezTo>
                  <a:cubicBezTo>
                    <a:pt x="113" y="259"/>
                    <a:pt x="121" y="248"/>
                    <a:pt x="128" y="237"/>
                  </a:cubicBezTo>
                  <a:cubicBezTo>
                    <a:pt x="113" y="229"/>
                    <a:pt x="98" y="222"/>
                    <a:pt x="79" y="214"/>
                  </a:cubicBezTo>
                  <a:cubicBezTo>
                    <a:pt x="117" y="199"/>
                    <a:pt x="117" y="125"/>
                    <a:pt x="162" y="125"/>
                  </a:cubicBezTo>
                  <a:cubicBezTo>
                    <a:pt x="173" y="125"/>
                    <a:pt x="188" y="128"/>
                    <a:pt x="207" y="143"/>
                  </a:cubicBezTo>
                  <a:cubicBezTo>
                    <a:pt x="236" y="98"/>
                    <a:pt x="236" y="75"/>
                    <a:pt x="184" y="35"/>
                  </a:cubicBezTo>
                  <a:cubicBezTo>
                    <a:pt x="166" y="16"/>
                    <a:pt x="143" y="1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4" name="Google Shape;12854;p8"/>
            <p:cNvSpPr/>
            <p:nvPr/>
          </p:nvSpPr>
          <p:spPr>
            <a:xfrm>
              <a:off x="-4904112" y="134225"/>
              <a:ext cx="13800" cy="10362"/>
            </a:xfrm>
            <a:custGeom>
              <a:avLst/>
              <a:gdLst/>
              <a:ahLst/>
              <a:cxnLst/>
              <a:rect l="l" t="t" r="r" b="b"/>
              <a:pathLst>
                <a:path w="289" h="217" extrusionOk="0">
                  <a:moveTo>
                    <a:pt x="50" y="0"/>
                  </a:moveTo>
                  <a:cubicBezTo>
                    <a:pt x="39" y="0"/>
                    <a:pt x="23" y="11"/>
                    <a:pt x="13" y="14"/>
                  </a:cubicBezTo>
                  <a:cubicBezTo>
                    <a:pt x="1" y="56"/>
                    <a:pt x="57" y="56"/>
                    <a:pt x="50" y="93"/>
                  </a:cubicBezTo>
                  <a:cubicBezTo>
                    <a:pt x="80" y="101"/>
                    <a:pt x="118" y="85"/>
                    <a:pt x="132" y="127"/>
                  </a:cubicBezTo>
                  <a:cubicBezTo>
                    <a:pt x="113" y="127"/>
                    <a:pt x="102" y="149"/>
                    <a:pt x="80" y="149"/>
                  </a:cubicBezTo>
                  <a:lnTo>
                    <a:pt x="65" y="149"/>
                  </a:lnTo>
                  <a:cubicBezTo>
                    <a:pt x="50" y="149"/>
                    <a:pt x="73" y="171"/>
                    <a:pt x="61" y="179"/>
                  </a:cubicBezTo>
                  <a:cubicBezTo>
                    <a:pt x="61" y="187"/>
                    <a:pt x="61" y="194"/>
                    <a:pt x="65" y="197"/>
                  </a:cubicBezTo>
                  <a:cubicBezTo>
                    <a:pt x="68" y="202"/>
                    <a:pt x="73" y="202"/>
                    <a:pt x="76" y="202"/>
                  </a:cubicBezTo>
                  <a:cubicBezTo>
                    <a:pt x="110" y="187"/>
                    <a:pt x="125" y="179"/>
                    <a:pt x="140" y="179"/>
                  </a:cubicBezTo>
                  <a:cubicBezTo>
                    <a:pt x="158" y="179"/>
                    <a:pt x="173" y="190"/>
                    <a:pt x="207" y="216"/>
                  </a:cubicBezTo>
                  <a:lnTo>
                    <a:pt x="214" y="216"/>
                  </a:lnTo>
                  <a:cubicBezTo>
                    <a:pt x="225" y="216"/>
                    <a:pt x="233" y="209"/>
                    <a:pt x="241" y="202"/>
                  </a:cubicBezTo>
                  <a:cubicBezTo>
                    <a:pt x="244" y="194"/>
                    <a:pt x="252" y="187"/>
                    <a:pt x="263" y="187"/>
                  </a:cubicBezTo>
                  <a:lnTo>
                    <a:pt x="270" y="187"/>
                  </a:lnTo>
                  <a:cubicBezTo>
                    <a:pt x="275" y="179"/>
                    <a:pt x="282" y="171"/>
                    <a:pt x="289" y="164"/>
                  </a:cubicBezTo>
                  <a:cubicBezTo>
                    <a:pt x="275" y="157"/>
                    <a:pt x="248" y="168"/>
                    <a:pt x="252" y="138"/>
                  </a:cubicBezTo>
                  <a:cubicBezTo>
                    <a:pt x="211" y="52"/>
                    <a:pt x="125" y="37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5" name="Google Shape;12855;p8"/>
            <p:cNvSpPr/>
            <p:nvPr/>
          </p:nvSpPr>
          <p:spPr>
            <a:xfrm>
              <a:off x="-5018282" y="199165"/>
              <a:ext cx="15710" cy="12367"/>
            </a:xfrm>
            <a:custGeom>
              <a:avLst/>
              <a:gdLst/>
              <a:ahLst/>
              <a:cxnLst/>
              <a:rect l="l" t="t" r="r" b="b"/>
              <a:pathLst>
                <a:path w="329" h="259" extrusionOk="0">
                  <a:moveTo>
                    <a:pt x="187" y="0"/>
                  </a:moveTo>
                  <a:cubicBezTo>
                    <a:pt x="131" y="0"/>
                    <a:pt x="26" y="64"/>
                    <a:pt x="0" y="112"/>
                  </a:cubicBezTo>
                  <a:cubicBezTo>
                    <a:pt x="4" y="116"/>
                    <a:pt x="7" y="120"/>
                    <a:pt x="11" y="120"/>
                  </a:cubicBezTo>
                  <a:cubicBezTo>
                    <a:pt x="23" y="135"/>
                    <a:pt x="41" y="135"/>
                    <a:pt x="56" y="138"/>
                  </a:cubicBezTo>
                  <a:cubicBezTo>
                    <a:pt x="64" y="128"/>
                    <a:pt x="56" y="102"/>
                    <a:pt x="78" y="102"/>
                  </a:cubicBezTo>
                  <a:lnTo>
                    <a:pt x="86" y="102"/>
                  </a:lnTo>
                  <a:cubicBezTo>
                    <a:pt x="86" y="98"/>
                    <a:pt x="90" y="93"/>
                    <a:pt x="93" y="93"/>
                  </a:cubicBezTo>
                  <a:cubicBezTo>
                    <a:pt x="86" y="53"/>
                    <a:pt x="127" y="64"/>
                    <a:pt x="146" y="45"/>
                  </a:cubicBezTo>
                  <a:lnTo>
                    <a:pt x="146" y="45"/>
                  </a:lnTo>
                  <a:cubicBezTo>
                    <a:pt x="142" y="60"/>
                    <a:pt x="138" y="71"/>
                    <a:pt x="138" y="86"/>
                  </a:cubicBezTo>
                  <a:cubicBezTo>
                    <a:pt x="142" y="90"/>
                    <a:pt x="146" y="93"/>
                    <a:pt x="149" y="98"/>
                  </a:cubicBezTo>
                  <a:cubicBezTo>
                    <a:pt x="157" y="102"/>
                    <a:pt x="164" y="109"/>
                    <a:pt x="172" y="116"/>
                  </a:cubicBezTo>
                  <a:cubicBezTo>
                    <a:pt x="180" y="105"/>
                    <a:pt x="164" y="90"/>
                    <a:pt x="176" y="83"/>
                  </a:cubicBezTo>
                  <a:lnTo>
                    <a:pt x="176" y="83"/>
                  </a:lnTo>
                  <a:cubicBezTo>
                    <a:pt x="198" y="120"/>
                    <a:pt x="261" y="124"/>
                    <a:pt x="258" y="180"/>
                  </a:cubicBezTo>
                  <a:cubicBezTo>
                    <a:pt x="221" y="217"/>
                    <a:pt x="261" y="236"/>
                    <a:pt x="277" y="259"/>
                  </a:cubicBezTo>
                  <a:cubicBezTo>
                    <a:pt x="288" y="236"/>
                    <a:pt x="299" y="217"/>
                    <a:pt x="306" y="195"/>
                  </a:cubicBezTo>
                  <a:cubicBezTo>
                    <a:pt x="329" y="131"/>
                    <a:pt x="261" y="12"/>
                    <a:pt x="1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6" name="Google Shape;12856;p8"/>
            <p:cNvSpPr/>
            <p:nvPr/>
          </p:nvSpPr>
          <p:spPr>
            <a:xfrm>
              <a:off x="-5346563" y="117942"/>
              <a:ext cx="12893" cy="9311"/>
            </a:xfrm>
            <a:custGeom>
              <a:avLst/>
              <a:gdLst/>
              <a:ahLst/>
              <a:cxnLst/>
              <a:rect l="l" t="t" r="r" b="b"/>
              <a:pathLst>
                <a:path w="270" h="195" extrusionOk="0">
                  <a:moveTo>
                    <a:pt x="124" y="0"/>
                  </a:moveTo>
                  <a:cubicBezTo>
                    <a:pt x="109" y="0"/>
                    <a:pt x="94" y="5"/>
                    <a:pt x="79" y="19"/>
                  </a:cubicBezTo>
                  <a:cubicBezTo>
                    <a:pt x="79" y="27"/>
                    <a:pt x="76" y="41"/>
                    <a:pt x="83" y="49"/>
                  </a:cubicBezTo>
                  <a:cubicBezTo>
                    <a:pt x="121" y="105"/>
                    <a:pt x="121" y="105"/>
                    <a:pt x="45" y="128"/>
                  </a:cubicBezTo>
                  <a:cubicBezTo>
                    <a:pt x="34" y="143"/>
                    <a:pt x="0" y="154"/>
                    <a:pt x="26" y="180"/>
                  </a:cubicBezTo>
                  <a:cubicBezTo>
                    <a:pt x="34" y="191"/>
                    <a:pt x="38" y="195"/>
                    <a:pt x="42" y="195"/>
                  </a:cubicBezTo>
                  <a:cubicBezTo>
                    <a:pt x="49" y="195"/>
                    <a:pt x="53" y="180"/>
                    <a:pt x="60" y="169"/>
                  </a:cubicBezTo>
                  <a:cubicBezTo>
                    <a:pt x="64" y="165"/>
                    <a:pt x="71" y="165"/>
                    <a:pt x="76" y="165"/>
                  </a:cubicBezTo>
                  <a:cubicBezTo>
                    <a:pt x="83" y="165"/>
                    <a:pt x="90" y="165"/>
                    <a:pt x="98" y="169"/>
                  </a:cubicBezTo>
                  <a:cubicBezTo>
                    <a:pt x="112" y="172"/>
                    <a:pt x="128" y="172"/>
                    <a:pt x="143" y="172"/>
                  </a:cubicBezTo>
                  <a:cubicBezTo>
                    <a:pt x="191" y="172"/>
                    <a:pt x="225" y="150"/>
                    <a:pt x="240" y="94"/>
                  </a:cubicBezTo>
                  <a:cubicBezTo>
                    <a:pt x="247" y="67"/>
                    <a:pt x="269" y="31"/>
                    <a:pt x="210" y="23"/>
                  </a:cubicBezTo>
                  <a:cubicBezTo>
                    <a:pt x="180" y="15"/>
                    <a:pt x="154" y="0"/>
                    <a:pt x="12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7" name="Google Shape;12857;p8"/>
            <p:cNvSpPr/>
            <p:nvPr/>
          </p:nvSpPr>
          <p:spPr>
            <a:xfrm>
              <a:off x="-5024394" y="105623"/>
              <a:ext cx="13083" cy="11651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98" y="1"/>
                  </a:moveTo>
                  <a:cubicBezTo>
                    <a:pt x="94" y="1"/>
                    <a:pt x="94" y="1"/>
                    <a:pt x="94" y="4"/>
                  </a:cubicBezTo>
                  <a:cubicBezTo>
                    <a:pt x="91" y="30"/>
                    <a:pt x="83" y="38"/>
                    <a:pt x="75" y="38"/>
                  </a:cubicBezTo>
                  <a:cubicBezTo>
                    <a:pt x="61" y="38"/>
                    <a:pt x="46" y="16"/>
                    <a:pt x="30" y="8"/>
                  </a:cubicBezTo>
                  <a:lnTo>
                    <a:pt x="30" y="8"/>
                  </a:lnTo>
                  <a:cubicBezTo>
                    <a:pt x="35" y="23"/>
                    <a:pt x="1" y="53"/>
                    <a:pt x="49" y="53"/>
                  </a:cubicBezTo>
                  <a:cubicBezTo>
                    <a:pt x="80" y="53"/>
                    <a:pt x="80" y="79"/>
                    <a:pt x="75" y="106"/>
                  </a:cubicBezTo>
                  <a:cubicBezTo>
                    <a:pt x="87" y="116"/>
                    <a:pt x="117" y="124"/>
                    <a:pt x="109" y="146"/>
                  </a:cubicBezTo>
                  <a:cubicBezTo>
                    <a:pt x="102" y="158"/>
                    <a:pt x="87" y="165"/>
                    <a:pt x="75" y="165"/>
                  </a:cubicBezTo>
                  <a:cubicBezTo>
                    <a:pt x="64" y="165"/>
                    <a:pt x="57" y="161"/>
                    <a:pt x="49" y="161"/>
                  </a:cubicBezTo>
                  <a:cubicBezTo>
                    <a:pt x="46" y="173"/>
                    <a:pt x="42" y="184"/>
                    <a:pt x="42" y="195"/>
                  </a:cubicBezTo>
                  <a:cubicBezTo>
                    <a:pt x="53" y="210"/>
                    <a:pt x="46" y="244"/>
                    <a:pt x="80" y="244"/>
                  </a:cubicBezTo>
                  <a:cubicBezTo>
                    <a:pt x="91" y="218"/>
                    <a:pt x="120" y="213"/>
                    <a:pt x="139" y="195"/>
                  </a:cubicBezTo>
                  <a:cubicBezTo>
                    <a:pt x="147" y="187"/>
                    <a:pt x="154" y="187"/>
                    <a:pt x="165" y="187"/>
                  </a:cubicBezTo>
                  <a:lnTo>
                    <a:pt x="173" y="187"/>
                  </a:lnTo>
                  <a:cubicBezTo>
                    <a:pt x="184" y="191"/>
                    <a:pt x="192" y="191"/>
                    <a:pt x="195" y="191"/>
                  </a:cubicBezTo>
                  <a:cubicBezTo>
                    <a:pt x="210" y="191"/>
                    <a:pt x="218" y="184"/>
                    <a:pt x="218" y="154"/>
                  </a:cubicBezTo>
                  <a:cubicBezTo>
                    <a:pt x="214" y="124"/>
                    <a:pt x="225" y="101"/>
                    <a:pt x="255" y="101"/>
                  </a:cubicBezTo>
                  <a:lnTo>
                    <a:pt x="274" y="101"/>
                  </a:lnTo>
                  <a:cubicBezTo>
                    <a:pt x="274" y="90"/>
                    <a:pt x="270" y="75"/>
                    <a:pt x="266" y="61"/>
                  </a:cubicBezTo>
                  <a:cubicBezTo>
                    <a:pt x="259" y="68"/>
                    <a:pt x="251" y="72"/>
                    <a:pt x="244" y="72"/>
                  </a:cubicBezTo>
                  <a:cubicBezTo>
                    <a:pt x="237" y="72"/>
                    <a:pt x="229" y="64"/>
                    <a:pt x="225" y="56"/>
                  </a:cubicBezTo>
                  <a:cubicBezTo>
                    <a:pt x="218" y="49"/>
                    <a:pt x="210" y="42"/>
                    <a:pt x="203" y="42"/>
                  </a:cubicBezTo>
                  <a:lnTo>
                    <a:pt x="199" y="42"/>
                  </a:lnTo>
                  <a:lnTo>
                    <a:pt x="199" y="46"/>
                  </a:lnTo>
                  <a:cubicBezTo>
                    <a:pt x="195" y="46"/>
                    <a:pt x="192" y="49"/>
                    <a:pt x="187" y="49"/>
                  </a:cubicBezTo>
                  <a:cubicBezTo>
                    <a:pt x="180" y="49"/>
                    <a:pt x="173" y="46"/>
                    <a:pt x="161" y="42"/>
                  </a:cubicBezTo>
                  <a:cubicBezTo>
                    <a:pt x="154" y="38"/>
                    <a:pt x="147" y="34"/>
                    <a:pt x="139" y="34"/>
                  </a:cubicBezTo>
                  <a:cubicBezTo>
                    <a:pt x="132" y="34"/>
                    <a:pt x="120" y="46"/>
                    <a:pt x="117" y="72"/>
                  </a:cubicBezTo>
                  <a:cubicBezTo>
                    <a:pt x="87" y="49"/>
                    <a:pt x="128" y="16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8" name="Google Shape;12858;p8"/>
            <p:cNvSpPr/>
            <p:nvPr/>
          </p:nvSpPr>
          <p:spPr>
            <a:xfrm>
              <a:off x="-5063454" y="-25356"/>
              <a:ext cx="14850" cy="12176"/>
            </a:xfrm>
            <a:custGeom>
              <a:avLst/>
              <a:gdLst/>
              <a:ahLst/>
              <a:cxnLst/>
              <a:rect l="l" t="t" r="r" b="b"/>
              <a:pathLst>
                <a:path w="311" h="255" extrusionOk="0">
                  <a:moveTo>
                    <a:pt x="131" y="0"/>
                  </a:moveTo>
                  <a:cubicBezTo>
                    <a:pt x="101" y="0"/>
                    <a:pt x="79" y="7"/>
                    <a:pt x="63" y="30"/>
                  </a:cubicBezTo>
                  <a:lnTo>
                    <a:pt x="63" y="33"/>
                  </a:lnTo>
                  <a:cubicBezTo>
                    <a:pt x="63" y="37"/>
                    <a:pt x="68" y="37"/>
                    <a:pt x="68" y="37"/>
                  </a:cubicBezTo>
                  <a:cubicBezTo>
                    <a:pt x="71" y="37"/>
                    <a:pt x="75" y="33"/>
                    <a:pt x="79" y="33"/>
                  </a:cubicBezTo>
                  <a:lnTo>
                    <a:pt x="90" y="33"/>
                  </a:lnTo>
                  <a:cubicBezTo>
                    <a:pt x="94" y="33"/>
                    <a:pt x="101" y="33"/>
                    <a:pt x="105" y="41"/>
                  </a:cubicBezTo>
                  <a:cubicBezTo>
                    <a:pt x="90" y="71"/>
                    <a:pt x="56" y="63"/>
                    <a:pt x="30" y="71"/>
                  </a:cubicBezTo>
                  <a:cubicBezTo>
                    <a:pt x="19" y="85"/>
                    <a:pt x="8" y="97"/>
                    <a:pt x="1" y="112"/>
                  </a:cubicBezTo>
                  <a:lnTo>
                    <a:pt x="1" y="119"/>
                  </a:lnTo>
                  <a:cubicBezTo>
                    <a:pt x="19" y="108"/>
                    <a:pt x="37" y="97"/>
                    <a:pt x="60" y="90"/>
                  </a:cubicBezTo>
                  <a:cubicBezTo>
                    <a:pt x="71" y="85"/>
                    <a:pt x="82" y="82"/>
                    <a:pt x="90" y="82"/>
                  </a:cubicBezTo>
                  <a:cubicBezTo>
                    <a:pt x="116" y="82"/>
                    <a:pt x="135" y="97"/>
                    <a:pt x="139" y="135"/>
                  </a:cubicBezTo>
                  <a:lnTo>
                    <a:pt x="135" y="135"/>
                  </a:lnTo>
                  <a:lnTo>
                    <a:pt x="139" y="138"/>
                  </a:lnTo>
                  <a:cubicBezTo>
                    <a:pt x="168" y="183"/>
                    <a:pt x="232" y="161"/>
                    <a:pt x="265" y="198"/>
                  </a:cubicBezTo>
                  <a:cubicBezTo>
                    <a:pt x="277" y="216"/>
                    <a:pt x="247" y="232"/>
                    <a:pt x="258" y="254"/>
                  </a:cubicBezTo>
                  <a:cubicBezTo>
                    <a:pt x="288" y="220"/>
                    <a:pt x="307" y="183"/>
                    <a:pt x="310" y="142"/>
                  </a:cubicBezTo>
                  <a:lnTo>
                    <a:pt x="310" y="142"/>
                  </a:lnTo>
                  <a:cubicBezTo>
                    <a:pt x="299" y="149"/>
                    <a:pt x="288" y="153"/>
                    <a:pt x="280" y="153"/>
                  </a:cubicBezTo>
                  <a:cubicBezTo>
                    <a:pt x="265" y="153"/>
                    <a:pt x="254" y="142"/>
                    <a:pt x="243" y="119"/>
                  </a:cubicBezTo>
                  <a:cubicBezTo>
                    <a:pt x="217" y="108"/>
                    <a:pt x="210" y="85"/>
                    <a:pt x="213" y="56"/>
                  </a:cubicBezTo>
                  <a:lnTo>
                    <a:pt x="220" y="56"/>
                  </a:lnTo>
                  <a:cubicBezTo>
                    <a:pt x="251" y="56"/>
                    <a:pt x="270" y="75"/>
                    <a:pt x="280" y="97"/>
                  </a:cubicBezTo>
                  <a:lnTo>
                    <a:pt x="292" y="97"/>
                  </a:lnTo>
                  <a:cubicBezTo>
                    <a:pt x="288" y="85"/>
                    <a:pt x="288" y="75"/>
                    <a:pt x="288" y="67"/>
                  </a:cubicBezTo>
                  <a:cubicBezTo>
                    <a:pt x="247" y="30"/>
                    <a:pt x="198" y="0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9" name="Google Shape;12859;p8"/>
            <p:cNvSpPr/>
            <p:nvPr/>
          </p:nvSpPr>
          <p:spPr>
            <a:xfrm>
              <a:off x="-5286207" y="112069"/>
              <a:ext cx="13418" cy="12176"/>
            </a:xfrm>
            <a:custGeom>
              <a:avLst/>
              <a:gdLst/>
              <a:ahLst/>
              <a:cxnLst/>
              <a:rect l="l" t="t" r="r" b="b"/>
              <a:pathLst>
                <a:path w="281" h="255" extrusionOk="0">
                  <a:moveTo>
                    <a:pt x="265" y="0"/>
                  </a:moveTo>
                  <a:lnTo>
                    <a:pt x="265" y="0"/>
                  </a:lnTo>
                  <a:cubicBezTo>
                    <a:pt x="239" y="11"/>
                    <a:pt x="209" y="38"/>
                    <a:pt x="180" y="38"/>
                  </a:cubicBezTo>
                  <a:cubicBezTo>
                    <a:pt x="168" y="38"/>
                    <a:pt x="157" y="33"/>
                    <a:pt x="142" y="26"/>
                  </a:cubicBezTo>
                  <a:lnTo>
                    <a:pt x="142" y="26"/>
                  </a:lnTo>
                  <a:cubicBezTo>
                    <a:pt x="157" y="42"/>
                    <a:pt x="165" y="52"/>
                    <a:pt x="142" y="64"/>
                  </a:cubicBezTo>
                  <a:cubicBezTo>
                    <a:pt x="131" y="68"/>
                    <a:pt x="123" y="75"/>
                    <a:pt x="116" y="75"/>
                  </a:cubicBezTo>
                  <a:cubicBezTo>
                    <a:pt x="108" y="75"/>
                    <a:pt x="101" y="68"/>
                    <a:pt x="101" y="52"/>
                  </a:cubicBezTo>
                  <a:cubicBezTo>
                    <a:pt x="90" y="49"/>
                    <a:pt x="78" y="49"/>
                    <a:pt x="68" y="49"/>
                  </a:cubicBezTo>
                  <a:cubicBezTo>
                    <a:pt x="37" y="49"/>
                    <a:pt x="18" y="60"/>
                    <a:pt x="18" y="105"/>
                  </a:cubicBezTo>
                  <a:cubicBezTo>
                    <a:pt x="18" y="112"/>
                    <a:pt x="8" y="120"/>
                    <a:pt x="0" y="128"/>
                  </a:cubicBezTo>
                  <a:cubicBezTo>
                    <a:pt x="15" y="142"/>
                    <a:pt x="30" y="150"/>
                    <a:pt x="45" y="150"/>
                  </a:cubicBezTo>
                  <a:cubicBezTo>
                    <a:pt x="52" y="150"/>
                    <a:pt x="63" y="146"/>
                    <a:pt x="75" y="135"/>
                  </a:cubicBezTo>
                  <a:cubicBezTo>
                    <a:pt x="90" y="120"/>
                    <a:pt x="104" y="109"/>
                    <a:pt x="120" y="109"/>
                  </a:cubicBezTo>
                  <a:cubicBezTo>
                    <a:pt x="127" y="109"/>
                    <a:pt x="135" y="112"/>
                    <a:pt x="142" y="116"/>
                  </a:cubicBezTo>
                  <a:cubicBezTo>
                    <a:pt x="168" y="135"/>
                    <a:pt x="153" y="161"/>
                    <a:pt x="142" y="183"/>
                  </a:cubicBezTo>
                  <a:cubicBezTo>
                    <a:pt x="139" y="195"/>
                    <a:pt x="135" y="202"/>
                    <a:pt x="131" y="213"/>
                  </a:cubicBezTo>
                  <a:cubicBezTo>
                    <a:pt x="135" y="225"/>
                    <a:pt x="131" y="235"/>
                    <a:pt x="123" y="247"/>
                  </a:cubicBezTo>
                  <a:cubicBezTo>
                    <a:pt x="131" y="251"/>
                    <a:pt x="139" y="254"/>
                    <a:pt x="146" y="254"/>
                  </a:cubicBezTo>
                  <a:cubicBezTo>
                    <a:pt x="153" y="254"/>
                    <a:pt x="161" y="251"/>
                    <a:pt x="165" y="240"/>
                  </a:cubicBezTo>
                  <a:cubicBezTo>
                    <a:pt x="172" y="221"/>
                    <a:pt x="180" y="213"/>
                    <a:pt x="194" y="206"/>
                  </a:cubicBezTo>
                  <a:cubicBezTo>
                    <a:pt x="198" y="195"/>
                    <a:pt x="198" y="183"/>
                    <a:pt x="202" y="172"/>
                  </a:cubicBezTo>
                  <a:cubicBezTo>
                    <a:pt x="183" y="154"/>
                    <a:pt x="168" y="131"/>
                    <a:pt x="202" y="112"/>
                  </a:cubicBezTo>
                  <a:cubicBezTo>
                    <a:pt x="209" y="105"/>
                    <a:pt x="217" y="105"/>
                    <a:pt x="225" y="105"/>
                  </a:cubicBezTo>
                  <a:cubicBezTo>
                    <a:pt x="243" y="105"/>
                    <a:pt x="247" y="128"/>
                    <a:pt x="261" y="142"/>
                  </a:cubicBezTo>
                  <a:lnTo>
                    <a:pt x="261" y="146"/>
                  </a:lnTo>
                  <a:lnTo>
                    <a:pt x="265" y="142"/>
                  </a:lnTo>
                  <a:cubicBezTo>
                    <a:pt x="270" y="142"/>
                    <a:pt x="273" y="138"/>
                    <a:pt x="273" y="135"/>
                  </a:cubicBezTo>
                  <a:lnTo>
                    <a:pt x="273" y="109"/>
                  </a:lnTo>
                  <a:lnTo>
                    <a:pt x="270" y="109"/>
                  </a:lnTo>
                  <a:cubicBezTo>
                    <a:pt x="254" y="71"/>
                    <a:pt x="280" y="38"/>
                    <a:pt x="2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0" name="Google Shape;12860;p8"/>
            <p:cNvSpPr/>
            <p:nvPr/>
          </p:nvSpPr>
          <p:spPr>
            <a:xfrm>
              <a:off x="-5170939" y="11555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72" y="1"/>
                  </a:moveTo>
                  <a:cubicBezTo>
                    <a:pt x="42" y="38"/>
                    <a:pt x="54" y="90"/>
                    <a:pt x="16" y="124"/>
                  </a:cubicBezTo>
                  <a:cubicBezTo>
                    <a:pt x="1" y="135"/>
                    <a:pt x="9" y="154"/>
                    <a:pt x="23" y="154"/>
                  </a:cubicBezTo>
                  <a:cubicBezTo>
                    <a:pt x="83" y="165"/>
                    <a:pt x="121" y="228"/>
                    <a:pt x="184" y="228"/>
                  </a:cubicBezTo>
                  <a:cubicBezTo>
                    <a:pt x="158" y="161"/>
                    <a:pt x="218" y="187"/>
                    <a:pt x="240" y="176"/>
                  </a:cubicBezTo>
                  <a:cubicBezTo>
                    <a:pt x="221" y="161"/>
                    <a:pt x="229" y="147"/>
                    <a:pt x="233" y="128"/>
                  </a:cubicBezTo>
                  <a:cubicBezTo>
                    <a:pt x="237" y="109"/>
                    <a:pt x="240" y="94"/>
                    <a:pt x="221" y="79"/>
                  </a:cubicBezTo>
                  <a:cubicBezTo>
                    <a:pt x="214" y="83"/>
                    <a:pt x="206" y="83"/>
                    <a:pt x="199" y="83"/>
                  </a:cubicBezTo>
                  <a:cubicBezTo>
                    <a:pt x="192" y="90"/>
                    <a:pt x="188" y="97"/>
                    <a:pt x="180" y="105"/>
                  </a:cubicBezTo>
                  <a:cubicBezTo>
                    <a:pt x="173" y="113"/>
                    <a:pt x="166" y="131"/>
                    <a:pt x="154" y="131"/>
                  </a:cubicBezTo>
                  <a:cubicBezTo>
                    <a:pt x="150" y="131"/>
                    <a:pt x="147" y="128"/>
                    <a:pt x="139" y="124"/>
                  </a:cubicBezTo>
                  <a:cubicBezTo>
                    <a:pt x="128" y="113"/>
                    <a:pt x="150" y="97"/>
                    <a:pt x="154" y="87"/>
                  </a:cubicBezTo>
                  <a:lnTo>
                    <a:pt x="154" y="87"/>
                  </a:lnTo>
                  <a:cubicBezTo>
                    <a:pt x="139" y="90"/>
                    <a:pt x="124" y="102"/>
                    <a:pt x="109" y="102"/>
                  </a:cubicBezTo>
                  <a:cubicBezTo>
                    <a:pt x="94" y="102"/>
                    <a:pt x="83" y="90"/>
                    <a:pt x="76" y="64"/>
                  </a:cubicBezTo>
                  <a:lnTo>
                    <a:pt x="173" y="64"/>
                  </a:lnTo>
                  <a:cubicBezTo>
                    <a:pt x="173" y="53"/>
                    <a:pt x="176" y="42"/>
                    <a:pt x="180" y="30"/>
                  </a:cubicBezTo>
                  <a:cubicBezTo>
                    <a:pt x="169" y="19"/>
                    <a:pt x="158" y="19"/>
                    <a:pt x="143" y="19"/>
                  </a:cubicBezTo>
                  <a:lnTo>
                    <a:pt x="113" y="19"/>
                  </a:lnTo>
                  <a:cubicBezTo>
                    <a:pt x="98" y="19"/>
                    <a:pt x="83" y="16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1" name="Google Shape;12861;p8"/>
            <p:cNvSpPr/>
            <p:nvPr/>
          </p:nvSpPr>
          <p:spPr>
            <a:xfrm>
              <a:off x="-4923546" y="108488"/>
              <a:ext cx="13465" cy="9311"/>
            </a:xfrm>
            <a:custGeom>
              <a:avLst/>
              <a:gdLst/>
              <a:ahLst/>
              <a:cxnLst/>
              <a:rect l="l" t="t" r="r" b="b"/>
              <a:pathLst>
                <a:path w="282" h="195" extrusionOk="0">
                  <a:moveTo>
                    <a:pt x="57" y="64"/>
                  </a:moveTo>
                  <a:cubicBezTo>
                    <a:pt x="61" y="64"/>
                    <a:pt x="68" y="64"/>
                    <a:pt x="72" y="68"/>
                  </a:cubicBezTo>
                  <a:cubicBezTo>
                    <a:pt x="80" y="82"/>
                    <a:pt x="83" y="98"/>
                    <a:pt x="64" y="108"/>
                  </a:cubicBezTo>
                  <a:cubicBezTo>
                    <a:pt x="61" y="113"/>
                    <a:pt x="57" y="113"/>
                    <a:pt x="54" y="113"/>
                  </a:cubicBezTo>
                  <a:cubicBezTo>
                    <a:pt x="46" y="113"/>
                    <a:pt x="42" y="113"/>
                    <a:pt x="38" y="105"/>
                  </a:cubicBezTo>
                  <a:cubicBezTo>
                    <a:pt x="31" y="94"/>
                    <a:pt x="38" y="82"/>
                    <a:pt x="46" y="72"/>
                  </a:cubicBezTo>
                  <a:cubicBezTo>
                    <a:pt x="49" y="68"/>
                    <a:pt x="54" y="64"/>
                    <a:pt x="57" y="64"/>
                  </a:cubicBezTo>
                  <a:close/>
                  <a:moveTo>
                    <a:pt x="139" y="1"/>
                  </a:moveTo>
                  <a:cubicBezTo>
                    <a:pt x="132" y="1"/>
                    <a:pt x="128" y="1"/>
                    <a:pt x="121" y="4"/>
                  </a:cubicBezTo>
                  <a:cubicBezTo>
                    <a:pt x="46" y="19"/>
                    <a:pt x="16" y="56"/>
                    <a:pt x="1" y="146"/>
                  </a:cubicBezTo>
                  <a:cubicBezTo>
                    <a:pt x="27" y="150"/>
                    <a:pt x="23" y="195"/>
                    <a:pt x="57" y="195"/>
                  </a:cubicBezTo>
                  <a:lnTo>
                    <a:pt x="61" y="195"/>
                  </a:lnTo>
                  <a:cubicBezTo>
                    <a:pt x="54" y="176"/>
                    <a:pt x="72" y="180"/>
                    <a:pt x="80" y="172"/>
                  </a:cubicBezTo>
                  <a:cubicBezTo>
                    <a:pt x="61" y="135"/>
                    <a:pt x="72" y="127"/>
                    <a:pt x="90" y="127"/>
                  </a:cubicBezTo>
                  <a:cubicBezTo>
                    <a:pt x="98" y="127"/>
                    <a:pt x="109" y="127"/>
                    <a:pt x="121" y="131"/>
                  </a:cubicBezTo>
                  <a:cubicBezTo>
                    <a:pt x="106" y="143"/>
                    <a:pt x="94" y="158"/>
                    <a:pt x="83" y="172"/>
                  </a:cubicBezTo>
                  <a:lnTo>
                    <a:pt x="87" y="172"/>
                  </a:lnTo>
                  <a:cubicBezTo>
                    <a:pt x="106" y="172"/>
                    <a:pt x="121" y="161"/>
                    <a:pt x="135" y="150"/>
                  </a:cubicBezTo>
                  <a:cubicBezTo>
                    <a:pt x="143" y="143"/>
                    <a:pt x="150" y="139"/>
                    <a:pt x="154" y="139"/>
                  </a:cubicBezTo>
                  <a:cubicBezTo>
                    <a:pt x="169" y="139"/>
                    <a:pt x="173" y="158"/>
                    <a:pt x="180" y="172"/>
                  </a:cubicBezTo>
                  <a:cubicBezTo>
                    <a:pt x="188" y="176"/>
                    <a:pt x="195" y="184"/>
                    <a:pt x="203" y="191"/>
                  </a:cubicBezTo>
                  <a:cubicBezTo>
                    <a:pt x="206" y="187"/>
                    <a:pt x="211" y="184"/>
                    <a:pt x="214" y="176"/>
                  </a:cubicBezTo>
                  <a:cubicBezTo>
                    <a:pt x="211" y="143"/>
                    <a:pt x="192" y="120"/>
                    <a:pt x="161" y="101"/>
                  </a:cubicBezTo>
                  <a:cubicBezTo>
                    <a:pt x="154" y="98"/>
                    <a:pt x="128" y="94"/>
                    <a:pt x="143" y="72"/>
                  </a:cubicBezTo>
                  <a:cubicBezTo>
                    <a:pt x="150" y="60"/>
                    <a:pt x="158" y="46"/>
                    <a:pt x="173" y="41"/>
                  </a:cubicBezTo>
                  <a:lnTo>
                    <a:pt x="180" y="41"/>
                  </a:lnTo>
                  <a:cubicBezTo>
                    <a:pt x="195" y="41"/>
                    <a:pt x="203" y="53"/>
                    <a:pt x="211" y="64"/>
                  </a:cubicBezTo>
                  <a:cubicBezTo>
                    <a:pt x="218" y="75"/>
                    <a:pt x="240" y="82"/>
                    <a:pt x="251" y="82"/>
                  </a:cubicBezTo>
                  <a:cubicBezTo>
                    <a:pt x="263" y="82"/>
                    <a:pt x="270" y="90"/>
                    <a:pt x="281" y="94"/>
                  </a:cubicBezTo>
                  <a:cubicBezTo>
                    <a:pt x="247" y="41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2" name="Google Shape;12862;p8"/>
            <p:cNvSpPr/>
            <p:nvPr/>
          </p:nvSpPr>
          <p:spPr>
            <a:xfrm>
              <a:off x="-5277469" y="102567"/>
              <a:ext cx="12701" cy="13465"/>
            </a:xfrm>
            <a:custGeom>
              <a:avLst/>
              <a:gdLst/>
              <a:ahLst/>
              <a:cxnLst/>
              <a:rect l="l" t="t" r="r" b="b"/>
              <a:pathLst>
                <a:path w="266" h="282" extrusionOk="0">
                  <a:moveTo>
                    <a:pt x="206" y="1"/>
                  </a:moveTo>
                  <a:cubicBezTo>
                    <a:pt x="199" y="1"/>
                    <a:pt x="194" y="8"/>
                    <a:pt x="187" y="16"/>
                  </a:cubicBezTo>
                  <a:cubicBezTo>
                    <a:pt x="183" y="20"/>
                    <a:pt x="176" y="27"/>
                    <a:pt x="172" y="27"/>
                  </a:cubicBezTo>
                  <a:cubicBezTo>
                    <a:pt x="165" y="27"/>
                    <a:pt x="161" y="20"/>
                    <a:pt x="154" y="5"/>
                  </a:cubicBezTo>
                  <a:lnTo>
                    <a:pt x="146" y="5"/>
                  </a:lnTo>
                  <a:cubicBezTo>
                    <a:pt x="131" y="5"/>
                    <a:pt x="123" y="23"/>
                    <a:pt x="113" y="35"/>
                  </a:cubicBezTo>
                  <a:cubicBezTo>
                    <a:pt x="123" y="42"/>
                    <a:pt x="131" y="49"/>
                    <a:pt x="127" y="65"/>
                  </a:cubicBezTo>
                  <a:cubicBezTo>
                    <a:pt x="90" y="87"/>
                    <a:pt x="68" y="128"/>
                    <a:pt x="15" y="132"/>
                  </a:cubicBezTo>
                  <a:cubicBezTo>
                    <a:pt x="0" y="154"/>
                    <a:pt x="4" y="173"/>
                    <a:pt x="30" y="173"/>
                  </a:cubicBezTo>
                  <a:lnTo>
                    <a:pt x="37" y="173"/>
                  </a:lnTo>
                  <a:cubicBezTo>
                    <a:pt x="56" y="170"/>
                    <a:pt x="71" y="154"/>
                    <a:pt x="90" y="143"/>
                  </a:cubicBezTo>
                  <a:cubicBezTo>
                    <a:pt x="97" y="136"/>
                    <a:pt x="105" y="132"/>
                    <a:pt x="113" y="132"/>
                  </a:cubicBezTo>
                  <a:cubicBezTo>
                    <a:pt x="127" y="132"/>
                    <a:pt x="139" y="147"/>
                    <a:pt x="149" y="162"/>
                  </a:cubicBezTo>
                  <a:cubicBezTo>
                    <a:pt x="161" y="158"/>
                    <a:pt x="172" y="151"/>
                    <a:pt x="187" y="151"/>
                  </a:cubicBezTo>
                  <a:cubicBezTo>
                    <a:pt x="194" y="151"/>
                    <a:pt x="202" y="154"/>
                    <a:pt x="209" y="165"/>
                  </a:cubicBezTo>
                  <a:cubicBezTo>
                    <a:pt x="217" y="180"/>
                    <a:pt x="217" y="199"/>
                    <a:pt x="202" y="214"/>
                  </a:cubicBezTo>
                  <a:cubicBezTo>
                    <a:pt x="199" y="222"/>
                    <a:pt x="194" y="222"/>
                    <a:pt x="191" y="222"/>
                  </a:cubicBezTo>
                  <a:cubicBezTo>
                    <a:pt x="183" y="222"/>
                    <a:pt x="180" y="218"/>
                    <a:pt x="176" y="214"/>
                  </a:cubicBezTo>
                  <a:cubicBezTo>
                    <a:pt x="172" y="210"/>
                    <a:pt x="165" y="206"/>
                    <a:pt x="161" y="206"/>
                  </a:cubicBezTo>
                  <a:lnTo>
                    <a:pt x="157" y="206"/>
                  </a:lnTo>
                  <a:cubicBezTo>
                    <a:pt x="142" y="229"/>
                    <a:pt x="172" y="255"/>
                    <a:pt x="149" y="282"/>
                  </a:cubicBezTo>
                  <a:cubicBezTo>
                    <a:pt x="247" y="267"/>
                    <a:pt x="235" y="173"/>
                    <a:pt x="266" y="113"/>
                  </a:cubicBezTo>
                  <a:lnTo>
                    <a:pt x="266" y="113"/>
                  </a:lnTo>
                  <a:lnTo>
                    <a:pt x="254" y="125"/>
                  </a:lnTo>
                  <a:cubicBezTo>
                    <a:pt x="251" y="128"/>
                    <a:pt x="247" y="128"/>
                    <a:pt x="244" y="128"/>
                  </a:cubicBezTo>
                  <a:cubicBezTo>
                    <a:pt x="232" y="128"/>
                    <a:pt x="221" y="117"/>
                    <a:pt x="213" y="98"/>
                  </a:cubicBezTo>
                  <a:cubicBezTo>
                    <a:pt x="191" y="65"/>
                    <a:pt x="232" y="35"/>
                    <a:pt x="209" y="5"/>
                  </a:cubicBezTo>
                  <a:lnTo>
                    <a:pt x="2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3" name="Google Shape;12863;p8"/>
            <p:cNvSpPr/>
            <p:nvPr/>
          </p:nvSpPr>
          <p:spPr>
            <a:xfrm>
              <a:off x="-5061687" y="61167"/>
              <a:ext cx="14707" cy="16330"/>
            </a:xfrm>
            <a:custGeom>
              <a:avLst/>
              <a:gdLst/>
              <a:ahLst/>
              <a:cxnLst/>
              <a:rect l="l" t="t" r="r" b="b"/>
              <a:pathLst>
                <a:path w="308" h="342" extrusionOk="0">
                  <a:moveTo>
                    <a:pt x="225" y="0"/>
                  </a:moveTo>
                  <a:cubicBezTo>
                    <a:pt x="221" y="0"/>
                    <a:pt x="217" y="8"/>
                    <a:pt x="221" y="16"/>
                  </a:cubicBezTo>
                  <a:cubicBezTo>
                    <a:pt x="225" y="38"/>
                    <a:pt x="243" y="64"/>
                    <a:pt x="217" y="87"/>
                  </a:cubicBezTo>
                  <a:cubicBezTo>
                    <a:pt x="206" y="105"/>
                    <a:pt x="195" y="121"/>
                    <a:pt x="183" y="139"/>
                  </a:cubicBezTo>
                  <a:cubicBezTo>
                    <a:pt x="191" y="147"/>
                    <a:pt x="195" y="157"/>
                    <a:pt x="191" y="169"/>
                  </a:cubicBezTo>
                  <a:cubicBezTo>
                    <a:pt x="188" y="202"/>
                    <a:pt x="176" y="233"/>
                    <a:pt x="135" y="240"/>
                  </a:cubicBezTo>
                  <a:cubicBezTo>
                    <a:pt x="124" y="288"/>
                    <a:pt x="86" y="300"/>
                    <a:pt x="45" y="307"/>
                  </a:cubicBezTo>
                  <a:cubicBezTo>
                    <a:pt x="42" y="307"/>
                    <a:pt x="38" y="311"/>
                    <a:pt x="34" y="311"/>
                  </a:cubicBezTo>
                  <a:cubicBezTo>
                    <a:pt x="31" y="311"/>
                    <a:pt x="26" y="307"/>
                    <a:pt x="23" y="307"/>
                  </a:cubicBezTo>
                  <a:cubicBezTo>
                    <a:pt x="19" y="307"/>
                    <a:pt x="16" y="304"/>
                    <a:pt x="12" y="304"/>
                  </a:cubicBezTo>
                  <a:cubicBezTo>
                    <a:pt x="8" y="304"/>
                    <a:pt x="4" y="307"/>
                    <a:pt x="0" y="311"/>
                  </a:cubicBezTo>
                  <a:cubicBezTo>
                    <a:pt x="16" y="333"/>
                    <a:pt x="31" y="341"/>
                    <a:pt x="45" y="341"/>
                  </a:cubicBezTo>
                  <a:cubicBezTo>
                    <a:pt x="64" y="341"/>
                    <a:pt x="83" y="330"/>
                    <a:pt x="102" y="319"/>
                  </a:cubicBezTo>
                  <a:cubicBezTo>
                    <a:pt x="124" y="307"/>
                    <a:pt x="135" y="281"/>
                    <a:pt x="169" y="281"/>
                  </a:cubicBezTo>
                  <a:lnTo>
                    <a:pt x="173" y="281"/>
                  </a:lnTo>
                  <a:cubicBezTo>
                    <a:pt x="217" y="281"/>
                    <a:pt x="221" y="247"/>
                    <a:pt x="214" y="214"/>
                  </a:cubicBezTo>
                  <a:cubicBezTo>
                    <a:pt x="240" y="214"/>
                    <a:pt x="251" y="244"/>
                    <a:pt x="273" y="244"/>
                  </a:cubicBezTo>
                  <a:cubicBezTo>
                    <a:pt x="278" y="244"/>
                    <a:pt x="285" y="244"/>
                    <a:pt x="288" y="240"/>
                  </a:cubicBezTo>
                  <a:cubicBezTo>
                    <a:pt x="259" y="233"/>
                    <a:pt x="251" y="210"/>
                    <a:pt x="259" y="184"/>
                  </a:cubicBezTo>
                  <a:cubicBezTo>
                    <a:pt x="259" y="143"/>
                    <a:pt x="292" y="117"/>
                    <a:pt x="304" y="79"/>
                  </a:cubicBezTo>
                  <a:cubicBezTo>
                    <a:pt x="278" y="57"/>
                    <a:pt x="296" y="42"/>
                    <a:pt x="307" y="23"/>
                  </a:cubicBezTo>
                  <a:cubicBezTo>
                    <a:pt x="281" y="19"/>
                    <a:pt x="255" y="23"/>
                    <a:pt x="228" y="5"/>
                  </a:cubicBezTo>
                  <a:cubicBezTo>
                    <a:pt x="228" y="0"/>
                    <a:pt x="225" y="0"/>
                    <a:pt x="2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4" name="Google Shape;12864;p8"/>
            <p:cNvSpPr/>
            <p:nvPr/>
          </p:nvSpPr>
          <p:spPr>
            <a:xfrm>
              <a:off x="-4982947" y="-94641"/>
              <a:ext cx="11078" cy="8595"/>
            </a:xfrm>
            <a:custGeom>
              <a:avLst/>
              <a:gdLst/>
              <a:ahLst/>
              <a:cxnLst/>
              <a:rect l="l" t="t" r="r" b="b"/>
              <a:pathLst>
                <a:path w="232" h="180" extrusionOk="0">
                  <a:moveTo>
                    <a:pt x="109" y="71"/>
                  </a:moveTo>
                  <a:cubicBezTo>
                    <a:pt x="116" y="71"/>
                    <a:pt x="123" y="71"/>
                    <a:pt x="135" y="75"/>
                  </a:cubicBezTo>
                  <a:cubicBezTo>
                    <a:pt x="120" y="87"/>
                    <a:pt x="109" y="94"/>
                    <a:pt x="101" y="101"/>
                  </a:cubicBezTo>
                  <a:cubicBezTo>
                    <a:pt x="90" y="109"/>
                    <a:pt x="97" y="131"/>
                    <a:pt x="78" y="131"/>
                  </a:cubicBezTo>
                  <a:lnTo>
                    <a:pt x="75" y="131"/>
                  </a:lnTo>
                  <a:cubicBezTo>
                    <a:pt x="71" y="131"/>
                    <a:pt x="60" y="123"/>
                    <a:pt x="60" y="120"/>
                  </a:cubicBezTo>
                  <a:cubicBezTo>
                    <a:pt x="52" y="97"/>
                    <a:pt x="68" y="87"/>
                    <a:pt x="82" y="75"/>
                  </a:cubicBezTo>
                  <a:cubicBezTo>
                    <a:pt x="90" y="71"/>
                    <a:pt x="97" y="71"/>
                    <a:pt x="109" y="71"/>
                  </a:cubicBezTo>
                  <a:close/>
                  <a:moveTo>
                    <a:pt x="94" y="0"/>
                  </a:moveTo>
                  <a:cubicBezTo>
                    <a:pt x="78" y="0"/>
                    <a:pt x="60" y="8"/>
                    <a:pt x="45" y="19"/>
                  </a:cubicBezTo>
                  <a:cubicBezTo>
                    <a:pt x="0" y="49"/>
                    <a:pt x="8" y="94"/>
                    <a:pt x="26" y="139"/>
                  </a:cubicBezTo>
                  <a:cubicBezTo>
                    <a:pt x="37" y="150"/>
                    <a:pt x="52" y="157"/>
                    <a:pt x="64" y="168"/>
                  </a:cubicBezTo>
                  <a:cubicBezTo>
                    <a:pt x="71" y="173"/>
                    <a:pt x="75" y="176"/>
                    <a:pt x="82" y="180"/>
                  </a:cubicBezTo>
                  <a:lnTo>
                    <a:pt x="101" y="180"/>
                  </a:lnTo>
                  <a:cubicBezTo>
                    <a:pt x="146" y="180"/>
                    <a:pt x="187" y="154"/>
                    <a:pt x="209" y="105"/>
                  </a:cubicBezTo>
                  <a:cubicBezTo>
                    <a:pt x="232" y="61"/>
                    <a:pt x="180" y="71"/>
                    <a:pt x="165" y="53"/>
                  </a:cubicBezTo>
                  <a:cubicBezTo>
                    <a:pt x="142" y="19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5" name="Google Shape;12865;p8"/>
            <p:cNvSpPr/>
            <p:nvPr/>
          </p:nvSpPr>
          <p:spPr>
            <a:xfrm>
              <a:off x="-5000471" y="-148025"/>
              <a:ext cx="10218" cy="8117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4" y="1"/>
                  </a:moveTo>
                  <a:cubicBezTo>
                    <a:pt x="117" y="4"/>
                    <a:pt x="109" y="4"/>
                    <a:pt x="102" y="4"/>
                  </a:cubicBezTo>
                  <a:lnTo>
                    <a:pt x="68" y="4"/>
                  </a:lnTo>
                  <a:cubicBezTo>
                    <a:pt x="57" y="4"/>
                    <a:pt x="50" y="4"/>
                    <a:pt x="42" y="8"/>
                  </a:cubicBezTo>
                  <a:cubicBezTo>
                    <a:pt x="19" y="27"/>
                    <a:pt x="0" y="45"/>
                    <a:pt x="5" y="80"/>
                  </a:cubicBezTo>
                  <a:cubicBezTo>
                    <a:pt x="16" y="113"/>
                    <a:pt x="64" y="120"/>
                    <a:pt x="68" y="161"/>
                  </a:cubicBezTo>
                  <a:cubicBezTo>
                    <a:pt x="68" y="165"/>
                    <a:pt x="79" y="169"/>
                    <a:pt x="83" y="169"/>
                  </a:cubicBezTo>
                  <a:lnTo>
                    <a:pt x="87" y="169"/>
                  </a:lnTo>
                  <a:cubicBezTo>
                    <a:pt x="124" y="142"/>
                    <a:pt x="165" y="124"/>
                    <a:pt x="191" y="87"/>
                  </a:cubicBezTo>
                  <a:cubicBezTo>
                    <a:pt x="214" y="45"/>
                    <a:pt x="165" y="35"/>
                    <a:pt x="157" y="4"/>
                  </a:cubicBezTo>
                  <a:cubicBezTo>
                    <a:pt x="154" y="8"/>
                    <a:pt x="150" y="8"/>
                    <a:pt x="147" y="8"/>
                  </a:cubicBezTo>
                  <a:cubicBezTo>
                    <a:pt x="139" y="8"/>
                    <a:pt x="131" y="4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6" name="Google Shape;12866;p8"/>
            <p:cNvSpPr/>
            <p:nvPr/>
          </p:nvSpPr>
          <p:spPr>
            <a:xfrm>
              <a:off x="-5032368" y="-107151"/>
              <a:ext cx="13227" cy="8595"/>
            </a:xfrm>
            <a:custGeom>
              <a:avLst/>
              <a:gdLst/>
              <a:ahLst/>
              <a:cxnLst/>
              <a:rect l="l" t="t" r="r" b="b"/>
              <a:pathLst>
                <a:path w="277" h="180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71"/>
                    <a:pt x="0" y="109"/>
                    <a:pt x="108" y="173"/>
                  </a:cubicBezTo>
                  <a:cubicBezTo>
                    <a:pt x="123" y="150"/>
                    <a:pt x="135" y="124"/>
                    <a:pt x="168" y="113"/>
                  </a:cubicBezTo>
                  <a:lnTo>
                    <a:pt x="168" y="113"/>
                  </a:lnTo>
                  <a:cubicBezTo>
                    <a:pt x="171" y="139"/>
                    <a:pt x="116" y="169"/>
                    <a:pt x="175" y="180"/>
                  </a:cubicBezTo>
                  <a:cubicBezTo>
                    <a:pt x="265" y="150"/>
                    <a:pt x="276" y="124"/>
                    <a:pt x="242" y="35"/>
                  </a:cubicBezTo>
                  <a:cubicBezTo>
                    <a:pt x="239" y="31"/>
                    <a:pt x="235" y="31"/>
                    <a:pt x="231" y="31"/>
                  </a:cubicBezTo>
                  <a:cubicBezTo>
                    <a:pt x="220" y="31"/>
                    <a:pt x="213" y="38"/>
                    <a:pt x="205" y="49"/>
                  </a:cubicBezTo>
                  <a:cubicBezTo>
                    <a:pt x="194" y="79"/>
                    <a:pt x="183" y="90"/>
                    <a:pt x="168" y="90"/>
                  </a:cubicBezTo>
                  <a:cubicBezTo>
                    <a:pt x="157" y="90"/>
                    <a:pt x="142" y="83"/>
                    <a:pt x="119" y="68"/>
                  </a:cubicBezTo>
                  <a:cubicBezTo>
                    <a:pt x="104" y="57"/>
                    <a:pt x="56" y="79"/>
                    <a:pt x="82" y="27"/>
                  </a:cubicBezTo>
                  <a:cubicBezTo>
                    <a:pt x="71" y="19"/>
                    <a:pt x="59" y="9"/>
                    <a:pt x="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7" name="Google Shape;12867;p8"/>
            <p:cNvSpPr/>
            <p:nvPr/>
          </p:nvSpPr>
          <p:spPr>
            <a:xfrm>
              <a:off x="-5031700" y="101850"/>
              <a:ext cx="11126" cy="13131"/>
            </a:xfrm>
            <a:custGeom>
              <a:avLst/>
              <a:gdLst/>
              <a:ahLst/>
              <a:cxnLst/>
              <a:rect l="l" t="t" r="r" b="b"/>
              <a:pathLst>
                <a:path w="233" h="275" extrusionOk="0">
                  <a:moveTo>
                    <a:pt x="195" y="1"/>
                  </a:moveTo>
                  <a:cubicBezTo>
                    <a:pt x="180" y="28"/>
                    <a:pt x="135" y="16"/>
                    <a:pt x="121" y="50"/>
                  </a:cubicBezTo>
                  <a:cubicBezTo>
                    <a:pt x="113" y="50"/>
                    <a:pt x="102" y="38"/>
                    <a:pt x="90" y="35"/>
                  </a:cubicBezTo>
                  <a:cubicBezTo>
                    <a:pt x="86" y="42"/>
                    <a:pt x="79" y="50"/>
                    <a:pt x="71" y="57"/>
                  </a:cubicBezTo>
                  <a:cubicBezTo>
                    <a:pt x="116" y="72"/>
                    <a:pt x="102" y="117"/>
                    <a:pt x="128" y="147"/>
                  </a:cubicBezTo>
                  <a:cubicBezTo>
                    <a:pt x="83" y="151"/>
                    <a:pt x="42" y="147"/>
                    <a:pt x="4" y="162"/>
                  </a:cubicBezTo>
                  <a:cubicBezTo>
                    <a:pt x="0" y="177"/>
                    <a:pt x="0" y="192"/>
                    <a:pt x="8" y="203"/>
                  </a:cubicBezTo>
                  <a:cubicBezTo>
                    <a:pt x="26" y="188"/>
                    <a:pt x="45" y="180"/>
                    <a:pt x="60" y="180"/>
                  </a:cubicBezTo>
                  <a:cubicBezTo>
                    <a:pt x="83" y="180"/>
                    <a:pt x="102" y="192"/>
                    <a:pt x="121" y="214"/>
                  </a:cubicBezTo>
                  <a:cubicBezTo>
                    <a:pt x="147" y="233"/>
                    <a:pt x="169" y="252"/>
                    <a:pt x="195" y="274"/>
                  </a:cubicBezTo>
                  <a:cubicBezTo>
                    <a:pt x="195" y="263"/>
                    <a:pt x="199" y="252"/>
                    <a:pt x="202" y="240"/>
                  </a:cubicBezTo>
                  <a:cubicBezTo>
                    <a:pt x="202" y="240"/>
                    <a:pt x="199" y="240"/>
                    <a:pt x="199" y="237"/>
                  </a:cubicBezTo>
                  <a:cubicBezTo>
                    <a:pt x="169" y="225"/>
                    <a:pt x="143" y="207"/>
                    <a:pt x="165" y="166"/>
                  </a:cubicBezTo>
                  <a:cubicBezTo>
                    <a:pt x="176" y="166"/>
                    <a:pt x="183" y="173"/>
                    <a:pt x="191" y="180"/>
                  </a:cubicBezTo>
                  <a:cubicBezTo>
                    <a:pt x="195" y="188"/>
                    <a:pt x="202" y="192"/>
                    <a:pt x="214" y="192"/>
                  </a:cubicBezTo>
                  <a:lnTo>
                    <a:pt x="217" y="192"/>
                  </a:lnTo>
                  <a:cubicBezTo>
                    <a:pt x="221" y="188"/>
                    <a:pt x="225" y="185"/>
                    <a:pt x="228" y="185"/>
                  </a:cubicBezTo>
                  <a:cubicBezTo>
                    <a:pt x="233" y="158"/>
                    <a:pt x="233" y="132"/>
                    <a:pt x="202" y="132"/>
                  </a:cubicBezTo>
                  <a:cubicBezTo>
                    <a:pt x="154" y="132"/>
                    <a:pt x="188" y="102"/>
                    <a:pt x="183" y="87"/>
                  </a:cubicBezTo>
                  <a:cubicBezTo>
                    <a:pt x="183" y="80"/>
                    <a:pt x="183" y="72"/>
                    <a:pt x="180" y="64"/>
                  </a:cubicBezTo>
                  <a:cubicBezTo>
                    <a:pt x="199" y="46"/>
                    <a:pt x="214" y="28"/>
                    <a:pt x="1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8" name="Google Shape;12868;p8"/>
            <p:cNvSpPr/>
            <p:nvPr/>
          </p:nvSpPr>
          <p:spPr>
            <a:xfrm>
              <a:off x="-4901390" y="90486"/>
              <a:ext cx="10028" cy="8786"/>
            </a:xfrm>
            <a:custGeom>
              <a:avLst/>
              <a:gdLst/>
              <a:ahLst/>
              <a:cxnLst/>
              <a:rect l="l" t="t" r="r" b="b"/>
              <a:pathLst>
                <a:path w="210" h="184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0"/>
                    <a:pt x="56" y="67"/>
                    <a:pt x="49" y="116"/>
                  </a:cubicBezTo>
                  <a:cubicBezTo>
                    <a:pt x="45" y="135"/>
                    <a:pt x="49" y="180"/>
                    <a:pt x="83" y="183"/>
                  </a:cubicBezTo>
                  <a:lnTo>
                    <a:pt x="105" y="183"/>
                  </a:lnTo>
                  <a:cubicBezTo>
                    <a:pt x="131" y="183"/>
                    <a:pt x="161" y="176"/>
                    <a:pt x="184" y="157"/>
                  </a:cubicBezTo>
                  <a:cubicBezTo>
                    <a:pt x="210" y="135"/>
                    <a:pt x="202" y="78"/>
                    <a:pt x="173" y="64"/>
                  </a:cubicBezTo>
                  <a:cubicBezTo>
                    <a:pt x="116" y="41"/>
                    <a:pt x="71" y="4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9" name="Google Shape;12869;p8"/>
            <p:cNvSpPr/>
            <p:nvPr/>
          </p:nvSpPr>
          <p:spPr>
            <a:xfrm>
              <a:off x="-4967954" y="19243"/>
              <a:ext cx="10935" cy="9311"/>
            </a:xfrm>
            <a:custGeom>
              <a:avLst/>
              <a:gdLst/>
              <a:ahLst/>
              <a:cxnLst/>
              <a:rect l="l" t="t" r="r" b="b"/>
              <a:pathLst>
                <a:path w="229" h="19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7" y="15"/>
                    <a:pt x="165" y="23"/>
                    <a:pt x="142" y="23"/>
                  </a:cubicBezTo>
                  <a:cubicBezTo>
                    <a:pt x="131" y="23"/>
                    <a:pt x="116" y="19"/>
                    <a:pt x="101" y="12"/>
                  </a:cubicBezTo>
                  <a:cubicBezTo>
                    <a:pt x="78" y="41"/>
                    <a:pt x="60" y="79"/>
                    <a:pt x="11" y="79"/>
                  </a:cubicBezTo>
                  <a:cubicBezTo>
                    <a:pt x="4" y="83"/>
                    <a:pt x="0" y="93"/>
                    <a:pt x="4" y="105"/>
                  </a:cubicBezTo>
                  <a:cubicBezTo>
                    <a:pt x="71" y="131"/>
                    <a:pt x="142" y="154"/>
                    <a:pt x="202" y="195"/>
                  </a:cubicBezTo>
                  <a:cubicBezTo>
                    <a:pt x="228" y="135"/>
                    <a:pt x="228" y="135"/>
                    <a:pt x="191" y="79"/>
                  </a:cubicBezTo>
                  <a:cubicBezTo>
                    <a:pt x="161" y="45"/>
                    <a:pt x="191" y="23"/>
                    <a:pt x="2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0" name="Google Shape;12870;p8"/>
            <p:cNvSpPr/>
            <p:nvPr/>
          </p:nvSpPr>
          <p:spPr>
            <a:xfrm>
              <a:off x="-4950477" y="-43071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221" y="1"/>
                  </a:moveTo>
                  <a:cubicBezTo>
                    <a:pt x="221" y="19"/>
                    <a:pt x="176" y="23"/>
                    <a:pt x="209" y="53"/>
                  </a:cubicBezTo>
                  <a:cubicBezTo>
                    <a:pt x="228" y="68"/>
                    <a:pt x="217" y="75"/>
                    <a:pt x="202" y="83"/>
                  </a:cubicBezTo>
                  <a:cubicBezTo>
                    <a:pt x="195" y="83"/>
                    <a:pt x="187" y="87"/>
                    <a:pt x="180" y="87"/>
                  </a:cubicBezTo>
                  <a:cubicBezTo>
                    <a:pt x="165" y="87"/>
                    <a:pt x="147" y="75"/>
                    <a:pt x="131" y="64"/>
                  </a:cubicBezTo>
                  <a:lnTo>
                    <a:pt x="113" y="64"/>
                  </a:lnTo>
                  <a:cubicBezTo>
                    <a:pt x="68" y="83"/>
                    <a:pt x="45" y="132"/>
                    <a:pt x="0" y="154"/>
                  </a:cubicBezTo>
                  <a:cubicBezTo>
                    <a:pt x="34" y="195"/>
                    <a:pt x="64" y="218"/>
                    <a:pt x="94" y="218"/>
                  </a:cubicBezTo>
                  <a:cubicBezTo>
                    <a:pt x="120" y="218"/>
                    <a:pt x="142" y="203"/>
                    <a:pt x="169" y="169"/>
                  </a:cubicBezTo>
                  <a:lnTo>
                    <a:pt x="169" y="169"/>
                  </a:lnTo>
                  <a:cubicBezTo>
                    <a:pt x="154" y="173"/>
                    <a:pt x="147" y="176"/>
                    <a:pt x="139" y="176"/>
                  </a:cubicBezTo>
                  <a:cubicBezTo>
                    <a:pt x="109" y="176"/>
                    <a:pt x="128" y="128"/>
                    <a:pt x="109" y="113"/>
                  </a:cubicBezTo>
                  <a:cubicBezTo>
                    <a:pt x="157" y="113"/>
                    <a:pt x="165" y="139"/>
                    <a:pt x="169" y="169"/>
                  </a:cubicBezTo>
                  <a:cubicBezTo>
                    <a:pt x="228" y="135"/>
                    <a:pt x="243" y="83"/>
                    <a:pt x="247" y="19"/>
                  </a:cubicBezTo>
                  <a:cubicBezTo>
                    <a:pt x="247" y="1"/>
                    <a:pt x="232" y="4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1" name="Google Shape;12871;p8"/>
            <p:cNvSpPr/>
            <p:nvPr/>
          </p:nvSpPr>
          <p:spPr>
            <a:xfrm>
              <a:off x="-5032225" y="11044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60" y="72"/>
                  </a:moveTo>
                  <a:cubicBezTo>
                    <a:pt x="68" y="72"/>
                    <a:pt x="71" y="72"/>
                    <a:pt x="71" y="76"/>
                  </a:cubicBezTo>
                  <a:cubicBezTo>
                    <a:pt x="82" y="86"/>
                    <a:pt x="94" y="102"/>
                    <a:pt x="79" y="112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4" y="117"/>
                    <a:pt x="60" y="112"/>
                    <a:pt x="53" y="109"/>
                  </a:cubicBezTo>
                  <a:cubicBezTo>
                    <a:pt x="45" y="102"/>
                    <a:pt x="34" y="90"/>
                    <a:pt x="45" y="79"/>
                  </a:cubicBezTo>
                  <a:cubicBezTo>
                    <a:pt x="49" y="76"/>
                    <a:pt x="56" y="72"/>
                    <a:pt x="60" y="72"/>
                  </a:cubicBezTo>
                  <a:close/>
                  <a:moveTo>
                    <a:pt x="71" y="0"/>
                  </a:moveTo>
                  <a:cubicBezTo>
                    <a:pt x="56" y="0"/>
                    <a:pt x="37" y="8"/>
                    <a:pt x="19" y="23"/>
                  </a:cubicBezTo>
                  <a:cubicBezTo>
                    <a:pt x="1" y="135"/>
                    <a:pt x="75" y="195"/>
                    <a:pt x="146" y="259"/>
                  </a:cubicBezTo>
                  <a:cubicBezTo>
                    <a:pt x="150" y="262"/>
                    <a:pt x="154" y="262"/>
                    <a:pt x="158" y="262"/>
                  </a:cubicBezTo>
                  <a:cubicBezTo>
                    <a:pt x="165" y="262"/>
                    <a:pt x="172" y="259"/>
                    <a:pt x="180" y="255"/>
                  </a:cubicBezTo>
                  <a:cubicBezTo>
                    <a:pt x="184" y="210"/>
                    <a:pt x="187" y="169"/>
                    <a:pt x="154" y="131"/>
                  </a:cubicBezTo>
                  <a:cubicBezTo>
                    <a:pt x="146" y="124"/>
                    <a:pt x="139" y="120"/>
                    <a:pt x="127" y="112"/>
                  </a:cubicBezTo>
                  <a:cubicBezTo>
                    <a:pt x="113" y="135"/>
                    <a:pt x="116" y="162"/>
                    <a:pt x="113" y="191"/>
                  </a:cubicBezTo>
                  <a:cubicBezTo>
                    <a:pt x="56" y="157"/>
                    <a:pt x="105" y="131"/>
                    <a:pt x="116" y="105"/>
                  </a:cubicBezTo>
                  <a:lnTo>
                    <a:pt x="116" y="98"/>
                  </a:lnTo>
                  <a:cubicBezTo>
                    <a:pt x="101" y="83"/>
                    <a:pt x="105" y="79"/>
                    <a:pt x="113" y="79"/>
                  </a:cubicBezTo>
                  <a:cubicBezTo>
                    <a:pt x="116" y="79"/>
                    <a:pt x="116" y="79"/>
                    <a:pt x="120" y="83"/>
                  </a:cubicBezTo>
                  <a:lnTo>
                    <a:pt x="132" y="83"/>
                  </a:lnTo>
                  <a:cubicBezTo>
                    <a:pt x="135" y="83"/>
                    <a:pt x="135" y="83"/>
                    <a:pt x="139" y="79"/>
                  </a:cubicBezTo>
                  <a:cubicBezTo>
                    <a:pt x="127" y="64"/>
                    <a:pt x="127" y="49"/>
                    <a:pt x="132" y="34"/>
                  </a:cubicBezTo>
                  <a:cubicBezTo>
                    <a:pt x="113" y="12"/>
                    <a:pt x="94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2" name="Google Shape;12872;p8"/>
            <p:cNvSpPr/>
            <p:nvPr/>
          </p:nvSpPr>
          <p:spPr>
            <a:xfrm>
              <a:off x="-5128585" y="229534"/>
              <a:ext cx="11412" cy="6637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216" y="0"/>
                  </a:moveTo>
                  <a:cubicBezTo>
                    <a:pt x="213" y="4"/>
                    <a:pt x="209" y="7"/>
                    <a:pt x="205" y="11"/>
                  </a:cubicBezTo>
                  <a:cubicBezTo>
                    <a:pt x="187" y="23"/>
                    <a:pt x="168" y="26"/>
                    <a:pt x="149" y="26"/>
                  </a:cubicBezTo>
                  <a:cubicBezTo>
                    <a:pt x="104" y="26"/>
                    <a:pt x="64" y="4"/>
                    <a:pt x="19" y="0"/>
                  </a:cubicBezTo>
                  <a:lnTo>
                    <a:pt x="19" y="0"/>
                  </a:lnTo>
                  <a:cubicBezTo>
                    <a:pt x="22" y="33"/>
                    <a:pt x="19" y="71"/>
                    <a:pt x="0" y="101"/>
                  </a:cubicBezTo>
                  <a:lnTo>
                    <a:pt x="30" y="101"/>
                  </a:lnTo>
                  <a:cubicBezTo>
                    <a:pt x="82" y="101"/>
                    <a:pt x="135" y="108"/>
                    <a:pt x="179" y="135"/>
                  </a:cubicBezTo>
                  <a:cubicBezTo>
                    <a:pt x="187" y="135"/>
                    <a:pt x="194" y="138"/>
                    <a:pt x="202" y="138"/>
                  </a:cubicBezTo>
                  <a:cubicBezTo>
                    <a:pt x="213" y="138"/>
                    <a:pt x="221" y="135"/>
                    <a:pt x="231" y="130"/>
                  </a:cubicBezTo>
                  <a:cubicBezTo>
                    <a:pt x="216" y="94"/>
                    <a:pt x="209" y="52"/>
                    <a:pt x="239" y="18"/>
                  </a:cubicBezTo>
                  <a:cubicBezTo>
                    <a:pt x="231" y="11"/>
                    <a:pt x="224" y="7"/>
                    <a:pt x="2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3" name="Google Shape;12873;p8"/>
            <p:cNvSpPr/>
            <p:nvPr/>
          </p:nvSpPr>
          <p:spPr>
            <a:xfrm>
              <a:off x="-5065077" y="-113741"/>
              <a:ext cx="11078" cy="7688"/>
            </a:xfrm>
            <a:custGeom>
              <a:avLst/>
              <a:gdLst/>
              <a:ahLst/>
              <a:cxnLst/>
              <a:rect l="l" t="t" r="r" b="b"/>
              <a:pathLst>
                <a:path w="232" h="161" extrusionOk="0">
                  <a:moveTo>
                    <a:pt x="97" y="0"/>
                  </a:moveTo>
                  <a:cubicBezTo>
                    <a:pt x="79" y="4"/>
                    <a:pt x="61" y="8"/>
                    <a:pt x="45" y="16"/>
                  </a:cubicBezTo>
                  <a:cubicBezTo>
                    <a:pt x="0" y="45"/>
                    <a:pt x="35" y="90"/>
                    <a:pt x="35" y="128"/>
                  </a:cubicBezTo>
                  <a:cubicBezTo>
                    <a:pt x="61" y="128"/>
                    <a:pt x="83" y="142"/>
                    <a:pt x="102" y="161"/>
                  </a:cubicBezTo>
                  <a:cubicBezTo>
                    <a:pt x="116" y="157"/>
                    <a:pt x="131" y="147"/>
                    <a:pt x="147" y="147"/>
                  </a:cubicBezTo>
                  <a:lnTo>
                    <a:pt x="154" y="147"/>
                  </a:lnTo>
                  <a:cubicBezTo>
                    <a:pt x="169" y="138"/>
                    <a:pt x="184" y="128"/>
                    <a:pt x="195" y="120"/>
                  </a:cubicBezTo>
                  <a:cubicBezTo>
                    <a:pt x="191" y="117"/>
                    <a:pt x="186" y="116"/>
                    <a:pt x="180" y="116"/>
                  </a:cubicBezTo>
                  <a:cubicBezTo>
                    <a:pt x="176" y="116"/>
                    <a:pt x="171" y="116"/>
                    <a:pt x="166" y="116"/>
                  </a:cubicBezTo>
                  <a:cubicBezTo>
                    <a:pt x="156" y="116"/>
                    <a:pt x="146" y="114"/>
                    <a:pt x="139" y="102"/>
                  </a:cubicBezTo>
                  <a:cubicBezTo>
                    <a:pt x="150" y="86"/>
                    <a:pt x="165" y="83"/>
                    <a:pt x="176" y="83"/>
                  </a:cubicBezTo>
                  <a:cubicBezTo>
                    <a:pt x="195" y="83"/>
                    <a:pt x="210" y="90"/>
                    <a:pt x="225" y="105"/>
                  </a:cubicBezTo>
                  <a:cubicBezTo>
                    <a:pt x="232" y="45"/>
                    <a:pt x="210" y="12"/>
                    <a:pt x="150" y="4"/>
                  </a:cubicBezTo>
                  <a:cubicBezTo>
                    <a:pt x="139" y="19"/>
                    <a:pt x="128" y="30"/>
                    <a:pt x="120" y="30"/>
                  </a:cubicBezTo>
                  <a:cubicBezTo>
                    <a:pt x="113" y="30"/>
                    <a:pt x="102" y="19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4" name="Google Shape;12874;p8"/>
            <p:cNvSpPr/>
            <p:nvPr/>
          </p:nvSpPr>
          <p:spPr>
            <a:xfrm>
              <a:off x="-4883723" y="140241"/>
              <a:ext cx="16474" cy="7736"/>
            </a:xfrm>
            <a:custGeom>
              <a:avLst/>
              <a:gdLst/>
              <a:ahLst/>
              <a:cxnLst/>
              <a:rect l="l" t="t" r="r" b="b"/>
              <a:pathLst>
                <a:path w="345" h="162" extrusionOk="0">
                  <a:moveTo>
                    <a:pt x="188" y="1"/>
                  </a:moveTo>
                  <a:cubicBezTo>
                    <a:pt x="162" y="16"/>
                    <a:pt x="131" y="19"/>
                    <a:pt x="112" y="42"/>
                  </a:cubicBezTo>
                  <a:cubicBezTo>
                    <a:pt x="79" y="42"/>
                    <a:pt x="49" y="35"/>
                    <a:pt x="23" y="9"/>
                  </a:cubicBezTo>
                  <a:cubicBezTo>
                    <a:pt x="19" y="9"/>
                    <a:pt x="15" y="4"/>
                    <a:pt x="12" y="1"/>
                  </a:cubicBezTo>
                  <a:lnTo>
                    <a:pt x="12" y="1"/>
                  </a:lnTo>
                  <a:cubicBezTo>
                    <a:pt x="0" y="42"/>
                    <a:pt x="19" y="61"/>
                    <a:pt x="60" y="61"/>
                  </a:cubicBezTo>
                  <a:cubicBezTo>
                    <a:pt x="64" y="61"/>
                    <a:pt x="72" y="57"/>
                    <a:pt x="72" y="57"/>
                  </a:cubicBezTo>
                  <a:lnTo>
                    <a:pt x="75" y="57"/>
                  </a:lnTo>
                  <a:cubicBezTo>
                    <a:pt x="120" y="98"/>
                    <a:pt x="172" y="124"/>
                    <a:pt x="229" y="147"/>
                  </a:cubicBezTo>
                  <a:cubicBezTo>
                    <a:pt x="259" y="154"/>
                    <a:pt x="288" y="143"/>
                    <a:pt x="311" y="161"/>
                  </a:cubicBezTo>
                  <a:cubicBezTo>
                    <a:pt x="322" y="158"/>
                    <a:pt x="333" y="158"/>
                    <a:pt x="345" y="154"/>
                  </a:cubicBezTo>
                  <a:lnTo>
                    <a:pt x="345" y="147"/>
                  </a:lnTo>
                  <a:lnTo>
                    <a:pt x="341" y="147"/>
                  </a:lnTo>
                  <a:cubicBezTo>
                    <a:pt x="329" y="132"/>
                    <a:pt x="296" y="143"/>
                    <a:pt x="296" y="116"/>
                  </a:cubicBezTo>
                  <a:cubicBezTo>
                    <a:pt x="296" y="94"/>
                    <a:pt x="322" y="94"/>
                    <a:pt x="337" y="83"/>
                  </a:cubicBezTo>
                  <a:cubicBezTo>
                    <a:pt x="322" y="68"/>
                    <a:pt x="303" y="57"/>
                    <a:pt x="285" y="57"/>
                  </a:cubicBezTo>
                  <a:cubicBezTo>
                    <a:pt x="274" y="57"/>
                    <a:pt x="262" y="64"/>
                    <a:pt x="247" y="71"/>
                  </a:cubicBezTo>
                  <a:lnTo>
                    <a:pt x="243" y="71"/>
                  </a:lnTo>
                  <a:cubicBezTo>
                    <a:pt x="217" y="71"/>
                    <a:pt x="198" y="87"/>
                    <a:pt x="184" y="113"/>
                  </a:cubicBezTo>
                  <a:cubicBezTo>
                    <a:pt x="165" y="64"/>
                    <a:pt x="202" y="53"/>
                    <a:pt x="221" y="31"/>
                  </a:cubicBezTo>
                  <a:cubicBezTo>
                    <a:pt x="224" y="27"/>
                    <a:pt x="229" y="23"/>
                    <a:pt x="232" y="19"/>
                  </a:cubicBezTo>
                  <a:cubicBezTo>
                    <a:pt x="214" y="16"/>
                    <a:pt x="198" y="16"/>
                    <a:pt x="1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5" name="Google Shape;12875;p8"/>
            <p:cNvSpPr/>
            <p:nvPr/>
          </p:nvSpPr>
          <p:spPr>
            <a:xfrm>
              <a:off x="-5041871" y="248777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75" y="1"/>
                  </a:moveTo>
                  <a:cubicBezTo>
                    <a:pt x="64" y="1"/>
                    <a:pt x="56" y="5"/>
                    <a:pt x="53" y="15"/>
                  </a:cubicBezTo>
                  <a:cubicBezTo>
                    <a:pt x="42" y="53"/>
                    <a:pt x="1" y="83"/>
                    <a:pt x="20" y="131"/>
                  </a:cubicBezTo>
                  <a:cubicBezTo>
                    <a:pt x="30" y="136"/>
                    <a:pt x="38" y="146"/>
                    <a:pt x="49" y="146"/>
                  </a:cubicBezTo>
                  <a:cubicBezTo>
                    <a:pt x="56" y="146"/>
                    <a:pt x="60" y="143"/>
                    <a:pt x="64" y="131"/>
                  </a:cubicBezTo>
                  <a:cubicBezTo>
                    <a:pt x="79" y="105"/>
                    <a:pt x="87" y="94"/>
                    <a:pt x="94" y="94"/>
                  </a:cubicBezTo>
                  <a:cubicBezTo>
                    <a:pt x="109" y="94"/>
                    <a:pt x="116" y="117"/>
                    <a:pt x="127" y="139"/>
                  </a:cubicBezTo>
                  <a:cubicBezTo>
                    <a:pt x="158" y="120"/>
                    <a:pt x="142" y="79"/>
                    <a:pt x="161" y="53"/>
                  </a:cubicBezTo>
                  <a:cubicBezTo>
                    <a:pt x="203" y="75"/>
                    <a:pt x="180" y="146"/>
                    <a:pt x="236" y="146"/>
                  </a:cubicBezTo>
                  <a:cubicBezTo>
                    <a:pt x="236" y="150"/>
                    <a:pt x="239" y="150"/>
                    <a:pt x="239" y="150"/>
                  </a:cubicBezTo>
                  <a:lnTo>
                    <a:pt x="239" y="146"/>
                  </a:lnTo>
                  <a:cubicBezTo>
                    <a:pt x="244" y="124"/>
                    <a:pt x="251" y="98"/>
                    <a:pt x="236" y="75"/>
                  </a:cubicBezTo>
                  <a:cubicBezTo>
                    <a:pt x="229" y="60"/>
                    <a:pt x="221" y="41"/>
                    <a:pt x="236" y="27"/>
                  </a:cubicBezTo>
                  <a:cubicBezTo>
                    <a:pt x="195" y="19"/>
                    <a:pt x="150" y="23"/>
                    <a:pt x="105" y="8"/>
                  </a:cubicBezTo>
                  <a:cubicBezTo>
                    <a:pt x="98" y="5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6" name="Google Shape;12876;p8"/>
            <p:cNvSpPr/>
            <p:nvPr/>
          </p:nvSpPr>
          <p:spPr>
            <a:xfrm>
              <a:off x="-4981706" y="125964"/>
              <a:ext cx="12176" cy="8786"/>
            </a:xfrm>
            <a:custGeom>
              <a:avLst/>
              <a:gdLst/>
              <a:ahLst/>
              <a:cxnLst/>
              <a:rect l="l" t="t" r="r" b="b"/>
              <a:pathLst>
                <a:path w="255" h="184" extrusionOk="0">
                  <a:moveTo>
                    <a:pt x="0" y="1"/>
                  </a:moveTo>
                  <a:cubicBezTo>
                    <a:pt x="0" y="49"/>
                    <a:pt x="52" y="87"/>
                    <a:pt x="26" y="143"/>
                  </a:cubicBezTo>
                  <a:cubicBezTo>
                    <a:pt x="45" y="146"/>
                    <a:pt x="56" y="184"/>
                    <a:pt x="75" y="184"/>
                  </a:cubicBezTo>
                  <a:cubicBezTo>
                    <a:pt x="86" y="184"/>
                    <a:pt x="94" y="177"/>
                    <a:pt x="105" y="154"/>
                  </a:cubicBezTo>
                  <a:cubicBezTo>
                    <a:pt x="112" y="158"/>
                    <a:pt x="120" y="158"/>
                    <a:pt x="128" y="158"/>
                  </a:cubicBezTo>
                  <a:cubicBezTo>
                    <a:pt x="168" y="158"/>
                    <a:pt x="187" y="109"/>
                    <a:pt x="228" y="109"/>
                  </a:cubicBezTo>
                  <a:cubicBezTo>
                    <a:pt x="217" y="79"/>
                    <a:pt x="254" y="65"/>
                    <a:pt x="247" y="38"/>
                  </a:cubicBezTo>
                  <a:lnTo>
                    <a:pt x="247" y="38"/>
                  </a:lnTo>
                  <a:cubicBezTo>
                    <a:pt x="235" y="42"/>
                    <a:pt x="221" y="49"/>
                    <a:pt x="209" y="49"/>
                  </a:cubicBezTo>
                  <a:cubicBezTo>
                    <a:pt x="199" y="49"/>
                    <a:pt x="187" y="42"/>
                    <a:pt x="187" y="12"/>
                  </a:cubicBezTo>
                  <a:cubicBezTo>
                    <a:pt x="173" y="20"/>
                    <a:pt x="157" y="30"/>
                    <a:pt x="139" y="30"/>
                  </a:cubicBezTo>
                  <a:lnTo>
                    <a:pt x="131" y="30"/>
                  </a:lnTo>
                  <a:cubicBezTo>
                    <a:pt x="131" y="65"/>
                    <a:pt x="123" y="79"/>
                    <a:pt x="105" y="79"/>
                  </a:cubicBezTo>
                  <a:cubicBezTo>
                    <a:pt x="94" y="79"/>
                    <a:pt x="75" y="75"/>
                    <a:pt x="52" y="61"/>
                  </a:cubicBezTo>
                  <a:cubicBezTo>
                    <a:pt x="42" y="49"/>
                    <a:pt x="42" y="34"/>
                    <a:pt x="45" y="20"/>
                  </a:cubicBezTo>
                  <a:cubicBezTo>
                    <a:pt x="30" y="12"/>
                    <a:pt x="16" y="1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7" name="Google Shape;12877;p8"/>
            <p:cNvSpPr/>
            <p:nvPr/>
          </p:nvSpPr>
          <p:spPr>
            <a:xfrm>
              <a:off x="-5136081" y="157957"/>
              <a:ext cx="8213" cy="11651"/>
            </a:xfrm>
            <a:custGeom>
              <a:avLst/>
              <a:gdLst/>
              <a:ahLst/>
              <a:cxnLst/>
              <a:rect l="l" t="t" r="r" b="b"/>
              <a:pathLst>
                <a:path w="172" h="244" extrusionOk="0">
                  <a:moveTo>
                    <a:pt x="90" y="0"/>
                  </a:moveTo>
                  <a:cubicBezTo>
                    <a:pt x="71" y="0"/>
                    <a:pt x="56" y="26"/>
                    <a:pt x="37" y="30"/>
                  </a:cubicBezTo>
                  <a:cubicBezTo>
                    <a:pt x="14" y="33"/>
                    <a:pt x="0" y="52"/>
                    <a:pt x="4" y="82"/>
                  </a:cubicBezTo>
                  <a:cubicBezTo>
                    <a:pt x="11" y="104"/>
                    <a:pt x="7" y="131"/>
                    <a:pt x="45" y="138"/>
                  </a:cubicBezTo>
                  <a:cubicBezTo>
                    <a:pt x="67" y="142"/>
                    <a:pt x="93" y="149"/>
                    <a:pt x="71" y="194"/>
                  </a:cubicBezTo>
                  <a:cubicBezTo>
                    <a:pt x="67" y="206"/>
                    <a:pt x="90" y="243"/>
                    <a:pt x="135" y="243"/>
                  </a:cubicBezTo>
                  <a:cubicBezTo>
                    <a:pt x="135" y="243"/>
                    <a:pt x="138" y="239"/>
                    <a:pt x="142" y="239"/>
                  </a:cubicBezTo>
                  <a:cubicBezTo>
                    <a:pt x="123" y="198"/>
                    <a:pt x="104" y="164"/>
                    <a:pt x="138" y="123"/>
                  </a:cubicBezTo>
                  <a:cubicBezTo>
                    <a:pt x="171" y="82"/>
                    <a:pt x="135" y="45"/>
                    <a:pt x="112" y="14"/>
                  </a:cubicBezTo>
                  <a:cubicBezTo>
                    <a:pt x="104" y="4"/>
                    <a:pt x="97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8" name="Google Shape;12878;p8"/>
            <p:cNvSpPr/>
            <p:nvPr/>
          </p:nvSpPr>
          <p:spPr>
            <a:xfrm>
              <a:off x="-5007777" y="-156047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91" y="1"/>
                  </a:moveTo>
                  <a:cubicBezTo>
                    <a:pt x="72" y="1"/>
                    <a:pt x="57" y="15"/>
                    <a:pt x="41" y="27"/>
                  </a:cubicBezTo>
                  <a:cubicBezTo>
                    <a:pt x="1" y="56"/>
                    <a:pt x="1" y="91"/>
                    <a:pt x="49" y="143"/>
                  </a:cubicBezTo>
                  <a:cubicBezTo>
                    <a:pt x="60" y="153"/>
                    <a:pt x="68" y="172"/>
                    <a:pt x="83" y="172"/>
                  </a:cubicBezTo>
                  <a:cubicBezTo>
                    <a:pt x="86" y="172"/>
                    <a:pt x="94" y="169"/>
                    <a:pt x="101" y="161"/>
                  </a:cubicBezTo>
                  <a:cubicBezTo>
                    <a:pt x="131" y="153"/>
                    <a:pt x="169" y="153"/>
                    <a:pt x="176" y="117"/>
                  </a:cubicBezTo>
                  <a:cubicBezTo>
                    <a:pt x="184" y="79"/>
                    <a:pt x="161" y="49"/>
                    <a:pt x="131" y="27"/>
                  </a:cubicBezTo>
                  <a:cubicBezTo>
                    <a:pt x="120" y="19"/>
                    <a:pt x="109" y="12"/>
                    <a:pt x="98" y="1"/>
                  </a:cubicBezTo>
                  <a:lnTo>
                    <a:pt x="98" y="1"/>
                  </a:lnTo>
                  <a:cubicBezTo>
                    <a:pt x="98" y="1"/>
                    <a:pt x="101" y="4"/>
                    <a:pt x="105" y="4"/>
                  </a:cubicBezTo>
                  <a:cubicBezTo>
                    <a:pt x="101" y="1"/>
                    <a:pt x="98" y="1"/>
                    <a:pt x="98" y="1"/>
                  </a:cubicBezTo>
                  <a:lnTo>
                    <a:pt x="98" y="1"/>
                  </a:lnTo>
                  <a:cubicBezTo>
                    <a:pt x="98" y="1"/>
                    <a:pt x="98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9" name="Google Shape;12879;p8"/>
            <p:cNvSpPr/>
            <p:nvPr/>
          </p:nvSpPr>
          <p:spPr>
            <a:xfrm>
              <a:off x="-4955109" y="-47512"/>
              <a:ext cx="12176" cy="10935"/>
            </a:xfrm>
            <a:custGeom>
              <a:avLst/>
              <a:gdLst/>
              <a:ahLst/>
              <a:cxnLst/>
              <a:rect l="l" t="t" r="r" b="b"/>
              <a:pathLst>
                <a:path w="255" h="229" extrusionOk="0">
                  <a:moveTo>
                    <a:pt x="154" y="0"/>
                  </a:moveTo>
                  <a:cubicBezTo>
                    <a:pt x="146" y="0"/>
                    <a:pt x="139" y="4"/>
                    <a:pt x="131" y="8"/>
                  </a:cubicBezTo>
                  <a:cubicBezTo>
                    <a:pt x="123" y="11"/>
                    <a:pt x="116" y="16"/>
                    <a:pt x="109" y="16"/>
                  </a:cubicBezTo>
                  <a:cubicBezTo>
                    <a:pt x="105" y="16"/>
                    <a:pt x="101" y="16"/>
                    <a:pt x="94" y="8"/>
                  </a:cubicBezTo>
                  <a:lnTo>
                    <a:pt x="90" y="8"/>
                  </a:lnTo>
                  <a:cubicBezTo>
                    <a:pt x="64" y="8"/>
                    <a:pt x="56" y="30"/>
                    <a:pt x="42" y="45"/>
                  </a:cubicBezTo>
                  <a:cubicBezTo>
                    <a:pt x="53" y="42"/>
                    <a:pt x="64" y="42"/>
                    <a:pt x="71" y="42"/>
                  </a:cubicBezTo>
                  <a:lnTo>
                    <a:pt x="75" y="42"/>
                  </a:lnTo>
                  <a:cubicBezTo>
                    <a:pt x="94" y="42"/>
                    <a:pt x="101" y="52"/>
                    <a:pt x="101" y="75"/>
                  </a:cubicBezTo>
                  <a:cubicBezTo>
                    <a:pt x="97" y="90"/>
                    <a:pt x="90" y="97"/>
                    <a:pt x="82" y="97"/>
                  </a:cubicBezTo>
                  <a:cubicBezTo>
                    <a:pt x="75" y="97"/>
                    <a:pt x="71" y="94"/>
                    <a:pt x="64" y="90"/>
                  </a:cubicBezTo>
                  <a:cubicBezTo>
                    <a:pt x="49" y="86"/>
                    <a:pt x="37" y="75"/>
                    <a:pt x="26" y="71"/>
                  </a:cubicBezTo>
                  <a:lnTo>
                    <a:pt x="26" y="71"/>
                  </a:lnTo>
                  <a:cubicBezTo>
                    <a:pt x="0" y="135"/>
                    <a:pt x="53" y="176"/>
                    <a:pt x="75" y="228"/>
                  </a:cubicBezTo>
                  <a:cubicBezTo>
                    <a:pt x="101" y="195"/>
                    <a:pt x="105" y="138"/>
                    <a:pt x="161" y="138"/>
                  </a:cubicBezTo>
                  <a:lnTo>
                    <a:pt x="172" y="138"/>
                  </a:lnTo>
                  <a:cubicBezTo>
                    <a:pt x="187" y="142"/>
                    <a:pt x="199" y="150"/>
                    <a:pt x="210" y="157"/>
                  </a:cubicBezTo>
                  <a:lnTo>
                    <a:pt x="228" y="157"/>
                  </a:lnTo>
                  <a:cubicBezTo>
                    <a:pt x="236" y="135"/>
                    <a:pt x="254" y="112"/>
                    <a:pt x="244" y="90"/>
                  </a:cubicBezTo>
                  <a:cubicBezTo>
                    <a:pt x="239" y="86"/>
                    <a:pt x="236" y="83"/>
                    <a:pt x="232" y="78"/>
                  </a:cubicBezTo>
                  <a:cubicBezTo>
                    <a:pt x="217" y="120"/>
                    <a:pt x="165" y="83"/>
                    <a:pt x="142" y="120"/>
                  </a:cubicBezTo>
                  <a:cubicBezTo>
                    <a:pt x="139" y="120"/>
                    <a:pt x="127" y="109"/>
                    <a:pt x="123" y="101"/>
                  </a:cubicBezTo>
                  <a:cubicBezTo>
                    <a:pt x="113" y="78"/>
                    <a:pt x="131" y="75"/>
                    <a:pt x="142" y="68"/>
                  </a:cubicBezTo>
                  <a:cubicBezTo>
                    <a:pt x="154" y="49"/>
                    <a:pt x="161" y="30"/>
                    <a:pt x="172" y="8"/>
                  </a:cubicBezTo>
                  <a:cubicBezTo>
                    <a:pt x="165" y="4"/>
                    <a:pt x="161" y="0"/>
                    <a:pt x="1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0" name="Google Shape;12880;p8"/>
            <p:cNvSpPr/>
            <p:nvPr/>
          </p:nvSpPr>
          <p:spPr>
            <a:xfrm>
              <a:off x="-5426354" y="-107151"/>
              <a:ext cx="10600" cy="11508"/>
            </a:xfrm>
            <a:custGeom>
              <a:avLst/>
              <a:gdLst/>
              <a:ahLst/>
              <a:cxnLst/>
              <a:rect l="l" t="t" r="r" b="b"/>
              <a:pathLst>
                <a:path w="222" h="241" extrusionOk="0">
                  <a:moveTo>
                    <a:pt x="27" y="0"/>
                  </a:moveTo>
                  <a:cubicBezTo>
                    <a:pt x="38" y="35"/>
                    <a:pt x="1" y="53"/>
                    <a:pt x="8" y="87"/>
                  </a:cubicBezTo>
                  <a:cubicBezTo>
                    <a:pt x="12" y="83"/>
                    <a:pt x="15" y="76"/>
                    <a:pt x="23" y="71"/>
                  </a:cubicBezTo>
                  <a:cubicBezTo>
                    <a:pt x="27" y="64"/>
                    <a:pt x="34" y="53"/>
                    <a:pt x="42" y="53"/>
                  </a:cubicBezTo>
                  <a:cubicBezTo>
                    <a:pt x="53" y="57"/>
                    <a:pt x="42" y="76"/>
                    <a:pt x="49" y="83"/>
                  </a:cubicBezTo>
                  <a:cubicBezTo>
                    <a:pt x="101" y="109"/>
                    <a:pt x="98" y="161"/>
                    <a:pt x="109" y="206"/>
                  </a:cubicBezTo>
                  <a:cubicBezTo>
                    <a:pt x="101" y="218"/>
                    <a:pt x="94" y="228"/>
                    <a:pt x="101" y="240"/>
                  </a:cubicBezTo>
                  <a:cubicBezTo>
                    <a:pt x="113" y="225"/>
                    <a:pt x="135" y="221"/>
                    <a:pt x="150" y="210"/>
                  </a:cubicBezTo>
                  <a:cubicBezTo>
                    <a:pt x="195" y="188"/>
                    <a:pt x="222" y="150"/>
                    <a:pt x="217" y="98"/>
                  </a:cubicBezTo>
                  <a:lnTo>
                    <a:pt x="217" y="98"/>
                  </a:lnTo>
                  <a:cubicBezTo>
                    <a:pt x="199" y="109"/>
                    <a:pt x="177" y="135"/>
                    <a:pt x="158" y="135"/>
                  </a:cubicBezTo>
                  <a:cubicBezTo>
                    <a:pt x="150" y="135"/>
                    <a:pt x="146" y="135"/>
                    <a:pt x="143" y="128"/>
                  </a:cubicBezTo>
                  <a:cubicBezTo>
                    <a:pt x="113" y="105"/>
                    <a:pt x="139" y="71"/>
                    <a:pt x="161" y="45"/>
                  </a:cubicBezTo>
                  <a:cubicBezTo>
                    <a:pt x="161" y="45"/>
                    <a:pt x="165" y="45"/>
                    <a:pt x="165" y="42"/>
                  </a:cubicBezTo>
                  <a:lnTo>
                    <a:pt x="165" y="38"/>
                  </a:lnTo>
                  <a:cubicBezTo>
                    <a:pt x="154" y="16"/>
                    <a:pt x="132" y="4"/>
                    <a:pt x="113" y="4"/>
                  </a:cubicBezTo>
                  <a:cubicBezTo>
                    <a:pt x="101" y="4"/>
                    <a:pt x="87" y="9"/>
                    <a:pt x="82" y="16"/>
                  </a:cubicBezTo>
                  <a:cubicBezTo>
                    <a:pt x="75" y="23"/>
                    <a:pt x="68" y="27"/>
                    <a:pt x="65" y="27"/>
                  </a:cubicBezTo>
                  <a:cubicBezTo>
                    <a:pt x="56" y="27"/>
                    <a:pt x="49" y="19"/>
                    <a:pt x="46" y="12"/>
                  </a:cubicBezTo>
                  <a:cubicBezTo>
                    <a:pt x="42" y="4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1" name="Google Shape;12881;p8"/>
            <p:cNvSpPr/>
            <p:nvPr/>
          </p:nvSpPr>
          <p:spPr>
            <a:xfrm>
              <a:off x="-5269447" y="281772"/>
              <a:ext cx="10218" cy="955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28" y="1"/>
                  </a:moveTo>
                  <a:cubicBezTo>
                    <a:pt x="105" y="1"/>
                    <a:pt x="83" y="5"/>
                    <a:pt x="57" y="9"/>
                  </a:cubicBezTo>
                  <a:cubicBezTo>
                    <a:pt x="45" y="20"/>
                    <a:pt x="8" y="28"/>
                    <a:pt x="41" y="50"/>
                  </a:cubicBezTo>
                  <a:cubicBezTo>
                    <a:pt x="86" y="83"/>
                    <a:pt x="64" y="106"/>
                    <a:pt x="38" y="135"/>
                  </a:cubicBezTo>
                  <a:cubicBezTo>
                    <a:pt x="23" y="151"/>
                    <a:pt x="0" y="162"/>
                    <a:pt x="15" y="188"/>
                  </a:cubicBezTo>
                  <a:cubicBezTo>
                    <a:pt x="19" y="195"/>
                    <a:pt x="26" y="199"/>
                    <a:pt x="34" y="199"/>
                  </a:cubicBezTo>
                  <a:cubicBezTo>
                    <a:pt x="38" y="199"/>
                    <a:pt x="45" y="195"/>
                    <a:pt x="49" y="192"/>
                  </a:cubicBezTo>
                  <a:cubicBezTo>
                    <a:pt x="57" y="192"/>
                    <a:pt x="60" y="188"/>
                    <a:pt x="67" y="188"/>
                  </a:cubicBezTo>
                  <a:lnTo>
                    <a:pt x="71" y="188"/>
                  </a:lnTo>
                  <a:cubicBezTo>
                    <a:pt x="76" y="188"/>
                    <a:pt x="76" y="185"/>
                    <a:pt x="79" y="180"/>
                  </a:cubicBezTo>
                  <a:cubicBezTo>
                    <a:pt x="94" y="158"/>
                    <a:pt x="109" y="140"/>
                    <a:pt x="138" y="132"/>
                  </a:cubicBezTo>
                  <a:cubicBezTo>
                    <a:pt x="146" y="106"/>
                    <a:pt x="176" y="95"/>
                    <a:pt x="172" y="61"/>
                  </a:cubicBezTo>
                  <a:cubicBezTo>
                    <a:pt x="165" y="35"/>
                    <a:pt x="165" y="31"/>
                    <a:pt x="172" y="31"/>
                  </a:cubicBezTo>
                  <a:cubicBezTo>
                    <a:pt x="180" y="31"/>
                    <a:pt x="183" y="31"/>
                    <a:pt x="191" y="35"/>
                  </a:cubicBezTo>
                  <a:cubicBezTo>
                    <a:pt x="198" y="38"/>
                    <a:pt x="202" y="38"/>
                    <a:pt x="210" y="38"/>
                  </a:cubicBezTo>
                  <a:cubicBezTo>
                    <a:pt x="210" y="38"/>
                    <a:pt x="214" y="38"/>
                    <a:pt x="214" y="35"/>
                  </a:cubicBezTo>
                  <a:cubicBezTo>
                    <a:pt x="188" y="9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2" name="Google Shape;12882;p8"/>
            <p:cNvSpPr/>
            <p:nvPr/>
          </p:nvSpPr>
          <p:spPr>
            <a:xfrm>
              <a:off x="-5207706" y="238606"/>
              <a:ext cx="11126" cy="12176"/>
            </a:xfrm>
            <a:custGeom>
              <a:avLst/>
              <a:gdLst/>
              <a:ahLst/>
              <a:cxnLst/>
              <a:rect l="l" t="t" r="r" b="b"/>
              <a:pathLst>
                <a:path w="233" h="255" extrusionOk="0">
                  <a:moveTo>
                    <a:pt x="30" y="0"/>
                  </a:moveTo>
                  <a:cubicBezTo>
                    <a:pt x="20" y="8"/>
                    <a:pt x="16" y="19"/>
                    <a:pt x="23" y="35"/>
                  </a:cubicBezTo>
                  <a:cubicBezTo>
                    <a:pt x="30" y="42"/>
                    <a:pt x="42" y="52"/>
                    <a:pt x="30" y="64"/>
                  </a:cubicBezTo>
                  <a:cubicBezTo>
                    <a:pt x="1" y="105"/>
                    <a:pt x="23" y="116"/>
                    <a:pt x="61" y="116"/>
                  </a:cubicBezTo>
                  <a:lnTo>
                    <a:pt x="65" y="116"/>
                  </a:lnTo>
                  <a:cubicBezTo>
                    <a:pt x="65" y="142"/>
                    <a:pt x="27" y="154"/>
                    <a:pt x="39" y="183"/>
                  </a:cubicBezTo>
                  <a:cubicBezTo>
                    <a:pt x="53" y="180"/>
                    <a:pt x="65" y="180"/>
                    <a:pt x="75" y="180"/>
                  </a:cubicBezTo>
                  <a:cubicBezTo>
                    <a:pt x="113" y="180"/>
                    <a:pt x="143" y="199"/>
                    <a:pt x="169" y="228"/>
                  </a:cubicBezTo>
                  <a:cubicBezTo>
                    <a:pt x="180" y="244"/>
                    <a:pt x="191" y="254"/>
                    <a:pt x="206" y="254"/>
                  </a:cubicBezTo>
                  <a:cubicBezTo>
                    <a:pt x="214" y="254"/>
                    <a:pt x="222" y="251"/>
                    <a:pt x="232" y="247"/>
                  </a:cubicBezTo>
                  <a:lnTo>
                    <a:pt x="232" y="240"/>
                  </a:lnTo>
                  <a:lnTo>
                    <a:pt x="232" y="236"/>
                  </a:lnTo>
                  <a:cubicBezTo>
                    <a:pt x="229" y="236"/>
                    <a:pt x="229" y="240"/>
                    <a:pt x="229" y="240"/>
                  </a:cubicBezTo>
                  <a:cubicBezTo>
                    <a:pt x="222" y="236"/>
                    <a:pt x="210" y="236"/>
                    <a:pt x="206" y="232"/>
                  </a:cubicBezTo>
                  <a:cubicBezTo>
                    <a:pt x="173" y="206"/>
                    <a:pt x="196" y="161"/>
                    <a:pt x="177" y="128"/>
                  </a:cubicBezTo>
                  <a:cubicBezTo>
                    <a:pt x="165" y="109"/>
                    <a:pt x="206" y="109"/>
                    <a:pt x="214" y="90"/>
                  </a:cubicBezTo>
                  <a:cubicBezTo>
                    <a:pt x="210" y="87"/>
                    <a:pt x="206" y="83"/>
                    <a:pt x="203" y="79"/>
                  </a:cubicBezTo>
                  <a:cubicBezTo>
                    <a:pt x="187" y="87"/>
                    <a:pt x="169" y="102"/>
                    <a:pt x="158" y="102"/>
                  </a:cubicBezTo>
                  <a:cubicBezTo>
                    <a:pt x="146" y="102"/>
                    <a:pt x="139" y="94"/>
                    <a:pt x="135" y="68"/>
                  </a:cubicBezTo>
                  <a:cubicBezTo>
                    <a:pt x="124" y="79"/>
                    <a:pt x="113" y="83"/>
                    <a:pt x="101" y="83"/>
                  </a:cubicBezTo>
                  <a:cubicBezTo>
                    <a:pt x="91" y="83"/>
                    <a:pt x="79" y="75"/>
                    <a:pt x="68" y="57"/>
                  </a:cubicBezTo>
                  <a:cubicBezTo>
                    <a:pt x="57" y="38"/>
                    <a:pt x="65" y="4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3" name="Google Shape;12883;p8"/>
            <p:cNvSpPr/>
            <p:nvPr/>
          </p:nvSpPr>
          <p:spPr>
            <a:xfrm>
              <a:off x="-5285348" y="91345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8" y="169"/>
                  </a:moveTo>
                  <a:cubicBezTo>
                    <a:pt x="12" y="172"/>
                    <a:pt x="12" y="176"/>
                    <a:pt x="16" y="176"/>
                  </a:cubicBezTo>
                  <a:cubicBezTo>
                    <a:pt x="16" y="172"/>
                    <a:pt x="12" y="172"/>
                    <a:pt x="8" y="169"/>
                  </a:cubicBezTo>
                  <a:close/>
                  <a:moveTo>
                    <a:pt x="23" y="1"/>
                  </a:moveTo>
                  <a:cubicBezTo>
                    <a:pt x="19" y="1"/>
                    <a:pt x="16" y="4"/>
                    <a:pt x="8" y="15"/>
                  </a:cubicBezTo>
                  <a:cubicBezTo>
                    <a:pt x="23" y="23"/>
                    <a:pt x="38" y="41"/>
                    <a:pt x="31" y="49"/>
                  </a:cubicBezTo>
                  <a:cubicBezTo>
                    <a:pt x="0" y="91"/>
                    <a:pt x="34" y="135"/>
                    <a:pt x="16" y="176"/>
                  </a:cubicBezTo>
                  <a:cubicBezTo>
                    <a:pt x="16" y="180"/>
                    <a:pt x="12" y="184"/>
                    <a:pt x="8" y="188"/>
                  </a:cubicBezTo>
                  <a:cubicBezTo>
                    <a:pt x="19" y="198"/>
                    <a:pt x="31" y="206"/>
                    <a:pt x="42" y="217"/>
                  </a:cubicBezTo>
                  <a:cubicBezTo>
                    <a:pt x="60" y="214"/>
                    <a:pt x="72" y="198"/>
                    <a:pt x="76" y="180"/>
                  </a:cubicBezTo>
                  <a:cubicBezTo>
                    <a:pt x="76" y="162"/>
                    <a:pt x="60" y="146"/>
                    <a:pt x="57" y="127"/>
                  </a:cubicBezTo>
                  <a:cubicBezTo>
                    <a:pt x="53" y="105"/>
                    <a:pt x="60" y="94"/>
                    <a:pt x="72" y="94"/>
                  </a:cubicBezTo>
                  <a:cubicBezTo>
                    <a:pt x="79" y="94"/>
                    <a:pt x="86" y="98"/>
                    <a:pt x="98" y="101"/>
                  </a:cubicBezTo>
                  <a:cubicBezTo>
                    <a:pt x="113" y="105"/>
                    <a:pt x="128" y="124"/>
                    <a:pt x="143" y="124"/>
                  </a:cubicBezTo>
                  <a:cubicBezTo>
                    <a:pt x="150" y="124"/>
                    <a:pt x="157" y="124"/>
                    <a:pt x="165" y="117"/>
                  </a:cubicBezTo>
                  <a:cubicBezTo>
                    <a:pt x="169" y="117"/>
                    <a:pt x="173" y="113"/>
                    <a:pt x="176" y="113"/>
                  </a:cubicBezTo>
                  <a:cubicBezTo>
                    <a:pt x="184" y="113"/>
                    <a:pt x="191" y="120"/>
                    <a:pt x="199" y="124"/>
                  </a:cubicBezTo>
                  <a:cubicBezTo>
                    <a:pt x="202" y="98"/>
                    <a:pt x="229" y="91"/>
                    <a:pt x="247" y="68"/>
                  </a:cubicBezTo>
                  <a:lnTo>
                    <a:pt x="236" y="68"/>
                  </a:lnTo>
                  <a:cubicBezTo>
                    <a:pt x="199" y="68"/>
                    <a:pt x="180" y="46"/>
                    <a:pt x="162" y="19"/>
                  </a:cubicBezTo>
                  <a:cubicBezTo>
                    <a:pt x="154" y="27"/>
                    <a:pt x="147" y="34"/>
                    <a:pt x="135" y="34"/>
                  </a:cubicBezTo>
                  <a:lnTo>
                    <a:pt x="131" y="34"/>
                  </a:lnTo>
                  <a:cubicBezTo>
                    <a:pt x="124" y="31"/>
                    <a:pt x="121" y="31"/>
                    <a:pt x="117" y="31"/>
                  </a:cubicBezTo>
                  <a:cubicBezTo>
                    <a:pt x="86" y="31"/>
                    <a:pt x="102" y="60"/>
                    <a:pt x="102" y="83"/>
                  </a:cubicBezTo>
                  <a:cubicBezTo>
                    <a:pt x="72" y="64"/>
                    <a:pt x="64" y="38"/>
                    <a:pt x="53" y="12"/>
                  </a:cubicBezTo>
                  <a:cubicBezTo>
                    <a:pt x="50" y="12"/>
                    <a:pt x="45" y="8"/>
                    <a:pt x="38" y="8"/>
                  </a:cubicBezTo>
                  <a:cubicBezTo>
                    <a:pt x="34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4" name="Google Shape;12884;p8"/>
            <p:cNvSpPr/>
            <p:nvPr/>
          </p:nvSpPr>
          <p:spPr>
            <a:xfrm>
              <a:off x="-4926602" y="115459"/>
              <a:ext cx="15041" cy="9837"/>
            </a:xfrm>
            <a:custGeom>
              <a:avLst/>
              <a:gdLst/>
              <a:ahLst/>
              <a:cxnLst/>
              <a:rect l="l" t="t" r="r" b="b"/>
              <a:pathLst>
                <a:path w="315" h="206" extrusionOk="0">
                  <a:moveTo>
                    <a:pt x="65" y="0"/>
                  </a:moveTo>
                  <a:cubicBezTo>
                    <a:pt x="54" y="19"/>
                    <a:pt x="39" y="26"/>
                    <a:pt x="20" y="38"/>
                  </a:cubicBezTo>
                  <a:cubicBezTo>
                    <a:pt x="9" y="45"/>
                    <a:pt x="1" y="57"/>
                    <a:pt x="13" y="67"/>
                  </a:cubicBezTo>
                  <a:cubicBezTo>
                    <a:pt x="16" y="71"/>
                    <a:pt x="20" y="71"/>
                    <a:pt x="20" y="71"/>
                  </a:cubicBezTo>
                  <a:cubicBezTo>
                    <a:pt x="28" y="71"/>
                    <a:pt x="35" y="67"/>
                    <a:pt x="39" y="64"/>
                  </a:cubicBezTo>
                  <a:cubicBezTo>
                    <a:pt x="46" y="52"/>
                    <a:pt x="50" y="45"/>
                    <a:pt x="57" y="45"/>
                  </a:cubicBezTo>
                  <a:cubicBezTo>
                    <a:pt x="65" y="45"/>
                    <a:pt x="68" y="52"/>
                    <a:pt x="73" y="64"/>
                  </a:cubicBezTo>
                  <a:cubicBezTo>
                    <a:pt x="91" y="83"/>
                    <a:pt x="125" y="79"/>
                    <a:pt x="128" y="116"/>
                  </a:cubicBezTo>
                  <a:cubicBezTo>
                    <a:pt x="128" y="135"/>
                    <a:pt x="132" y="169"/>
                    <a:pt x="162" y="169"/>
                  </a:cubicBezTo>
                  <a:cubicBezTo>
                    <a:pt x="170" y="169"/>
                    <a:pt x="173" y="169"/>
                    <a:pt x="180" y="164"/>
                  </a:cubicBezTo>
                  <a:cubicBezTo>
                    <a:pt x="180" y="164"/>
                    <a:pt x="192" y="191"/>
                    <a:pt x="196" y="202"/>
                  </a:cubicBezTo>
                  <a:lnTo>
                    <a:pt x="218" y="202"/>
                  </a:lnTo>
                  <a:cubicBezTo>
                    <a:pt x="222" y="206"/>
                    <a:pt x="225" y="206"/>
                    <a:pt x="230" y="206"/>
                  </a:cubicBezTo>
                  <a:cubicBezTo>
                    <a:pt x="237" y="206"/>
                    <a:pt x="241" y="198"/>
                    <a:pt x="237" y="180"/>
                  </a:cubicBezTo>
                  <a:cubicBezTo>
                    <a:pt x="248" y="135"/>
                    <a:pt x="293" y="116"/>
                    <a:pt x="315" y="83"/>
                  </a:cubicBezTo>
                  <a:cubicBezTo>
                    <a:pt x="308" y="79"/>
                    <a:pt x="301" y="79"/>
                    <a:pt x="297" y="79"/>
                  </a:cubicBezTo>
                  <a:cubicBezTo>
                    <a:pt x="289" y="79"/>
                    <a:pt x="282" y="83"/>
                    <a:pt x="270" y="86"/>
                  </a:cubicBezTo>
                  <a:cubicBezTo>
                    <a:pt x="256" y="101"/>
                    <a:pt x="244" y="109"/>
                    <a:pt x="237" y="109"/>
                  </a:cubicBezTo>
                  <a:cubicBezTo>
                    <a:pt x="211" y="109"/>
                    <a:pt x="199" y="71"/>
                    <a:pt x="180" y="57"/>
                  </a:cubicBezTo>
                  <a:cubicBezTo>
                    <a:pt x="173" y="60"/>
                    <a:pt x="166" y="60"/>
                    <a:pt x="158" y="60"/>
                  </a:cubicBezTo>
                  <a:cubicBezTo>
                    <a:pt x="147" y="60"/>
                    <a:pt x="136" y="57"/>
                    <a:pt x="125" y="49"/>
                  </a:cubicBezTo>
                  <a:lnTo>
                    <a:pt x="121" y="49"/>
                  </a:lnTo>
                  <a:cubicBezTo>
                    <a:pt x="87" y="49"/>
                    <a:pt x="91" y="4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5" name="Google Shape;12885;p8"/>
            <p:cNvSpPr/>
            <p:nvPr/>
          </p:nvSpPr>
          <p:spPr>
            <a:xfrm>
              <a:off x="-5367239" y="140432"/>
              <a:ext cx="16617" cy="8404"/>
            </a:xfrm>
            <a:custGeom>
              <a:avLst/>
              <a:gdLst/>
              <a:ahLst/>
              <a:cxnLst/>
              <a:rect l="l" t="t" r="r" b="b"/>
              <a:pathLst>
                <a:path w="348" h="176" extrusionOk="0">
                  <a:moveTo>
                    <a:pt x="243" y="0"/>
                  </a:moveTo>
                  <a:cubicBezTo>
                    <a:pt x="243" y="12"/>
                    <a:pt x="240" y="23"/>
                    <a:pt x="235" y="34"/>
                  </a:cubicBezTo>
                  <a:cubicBezTo>
                    <a:pt x="231" y="67"/>
                    <a:pt x="276" y="67"/>
                    <a:pt x="288" y="94"/>
                  </a:cubicBezTo>
                  <a:cubicBezTo>
                    <a:pt x="262" y="109"/>
                    <a:pt x="235" y="124"/>
                    <a:pt x="209" y="124"/>
                  </a:cubicBezTo>
                  <a:cubicBezTo>
                    <a:pt x="202" y="124"/>
                    <a:pt x="195" y="124"/>
                    <a:pt x="183" y="120"/>
                  </a:cubicBezTo>
                  <a:cubicBezTo>
                    <a:pt x="164" y="112"/>
                    <a:pt x="157" y="83"/>
                    <a:pt x="176" y="60"/>
                  </a:cubicBezTo>
                  <a:lnTo>
                    <a:pt x="176" y="60"/>
                  </a:lnTo>
                  <a:cubicBezTo>
                    <a:pt x="138" y="72"/>
                    <a:pt x="116" y="117"/>
                    <a:pt x="71" y="117"/>
                  </a:cubicBezTo>
                  <a:cubicBezTo>
                    <a:pt x="52" y="117"/>
                    <a:pt x="52" y="143"/>
                    <a:pt x="33" y="143"/>
                  </a:cubicBezTo>
                  <a:lnTo>
                    <a:pt x="30" y="143"/>
                  </a:lnTo>
                  <a:cubicBezTo>
                    <a:pt x="19" y="146"/>
                    <a:pt x="7" y="154"/>
                    <a:pt x="0" y="157"/>
                  </a:cubicBezTo>
                  <a:cubicBezTo>
                    <a:pt x="11" y="165"/>
                    <a:pt x="19" y="169"/>
                    <a:pt x="30" y="169"/>
                  </a:cubicBezTo>
                  <a:cubicBezTo>
                    <a:pt x="45" y="169"/>
                    <a:pt x="64" y="162"/>
                    <a:pt x="74" y="150"/>
                  </a:cubicBezTo>
                  <a:cubicBezTo>
                    <a:pt x="90" y="143"/>
                    <a:pt x="97" y="135"/>
                    <a:pt x="109" y="135"/>
                  </a:cubicBezTo>
                  <a:cubicBezTo>
                    <a:pt x="119" y="135"/>
                    <a:pt x="127" y="143"/>
                    <a:pt x="142" y="154"/>
                  </a:cubicBezTo>
                  <a:cubicBezTo>
                    <a:pt x="161" y="172"/>
                    <a:pt x="187" y="176"/>
                    <a:pt x="213" y="176"/>
                  </a:cubicBezTo>
                  <a:cubicBezTo>
                    <a:pt x="231" y="176"/>
                    <a:pt x="254" y="176"/>
                    <a:pt x="276" y="172"/>
                  </a:cubicBezTo>
                  <a:cubicBezTo>
                    <a:pt x="288" y="172"/>
                    <a:pt x="325" y="169"/>
                    <a:pt x="318" y="135"/>
                  </a:cubicBezTo>
                  <a:cubicBezTo>
                    <a:pt x="288" y="90"/>
                    <a:pt x="329" y="72"/>
                    <a:pt x="347" y="41"/>
                  </a:cubicBezTo>
                  <a:lnTo>
                    <a:pt x="347" y="41"/>
                  </a:lnTo>
                  <a:cubicBezTo>
                    <a:pt x="325" y="49"/>
                    <a:pt x="307" y="53"/>
                    <a:pt x="295" y="53"/>
                  </a:cubicBezTo>
                  <a:cubicBezTo>
                    <a:pt x="273" y="53"/>
                    <a:pt x="266" y="38"/>
                    <a:pt x="2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6" name="Google Shape;12886;p8"/>
            <p:cNvSpPr/>
            <p:nvPr/>
          </p:nvSpPr>
          <p:spPr>
            <a:xfrm>
              <a:off x="-5076107" y="176484"/>
              <a:ext cx="9264" cy="11651"/>
            </a:xfrm>
            <a:custGeom>
              <a:avLst/>
              <a:gdLst/>
              <a:ahLst/>
              <a:cxnLst/>
              <a:rect l="l" t="t" r="r" b="b"/>
              <a:pathLst>
                <a:path w="194" h="244" extrusionOk="0">
                  <a:moveTo>
                    <a:pt x="109" y="1"/>
                  </a:moveTo>
                  <a:cubicBezTo>
                    <a:pt x="93" y="8"/>
                    <a:pt x="71" y="19"/>
                    <a:pt x="67" y="30"/>
                  </a:cubicBezTo>
                  <a:cubicBezTo>
                    <a:pt x="64" y="53"/>
                    <a:pt x="56" y="57"/>
                    <a:pt x="52" y="57"/>
                  </a:cubicBezTo>
                  <a:cubicBezTo>
                    <a:pt x="45" y="57"/>
                    <a:pt x="37" y="38"/>
                    <a:pt x="30" y="30"/>
                  </a:cubicBezTo>
                  <a:lnTo>
                    <a:pt x="22" y="30"/>
                  </a:lnTo>
                  <a:cubicBezTo>
                    <a:pt x="0" y="53"/>
                    <a:pt x="37" y="71"/>
                    <a:pt x="33" y="94"/>
                  </a:cubicBezTo>
                  <a:cubicBezTo>
                    <a:pt x="67" y="109"/>
                    <a:pt x="56" y="161"/>
                    <a:pt x="74" y="173"/>
                  </a:cubicBezTo>
                  <a:cubicBezTo>
                    <a:pt x="112" y="199"/>
                    <a:pt x="74" y="214"/>
                    <a:pt x="67" y="228"/>
                  </a:cubicBezTo>
                  <a:cubicBezTo>
                    <a:pt x="67" y="232"/>
                    <a:pt x="71" y="237"/>
                    <a:pt x="71" y="244"/>
                  </a:cubicBezTo>
                  <a:cubicBezTo>
                    <a:pt x="123" y="225"/>
                    <a:pt x="131" y="173"/>
                    <a:pt x="157" y="135"/>
                  </a:cubicBezTo>
                  <a:cubicBezTo>
                    <a:pt x="116" y="120"/>
                    <a:pt x="116" y="120"/>
                    <a:pt x="149" y="83"/>
                  </a:cubicBezTo>
                  <a:lnTo>
                    <a:pt x="149" y="83"/>
                  </a:lnTo>
                  <a:cubicBezTo>
                    <a:pt x="164" y="90"/>
                    <a:pt x="157" y="109"/>
                    <a:pt x="164" y="124"/>
                  </a:cubicBezTo>
                  <a:cubicBezTo>
                    <a:pt x="179" y="109"/>
                    <a:pt x="194" y="94"/>
                    <a:pt x="176" y="75"/>
                  </a:cubicBezTo>
                  <a:cubicBezTo>
                    <a:pt x="168" y="64"/>
                    <a:pt x="153" y="53"/>
                    <a:pt x="157" y="38"/>
                  </a:cubicBezTo>
                  <a:cubicBezTo>
                    <a:pt x="164" y="4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7" name="Google Shape;12887;p8"/>
            <p:cNvSpPr/>
            <p:nvPr/>
          </p:nvSpPr>
          <p:spPr>
            <a:xfrm>
              <a:off x="-5196819" y="235025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173" y="1"/>
                  </a:moveTo>
                  <a:cubicBezTo>
                    <a:pt x="143" y="15"/>
                    <a:pt x="109" y="34"/>
                    <a:pt x="75" y="34"/>
                  </a:cubicBezTo>
                  <a:cubicBezTo>
                    <a:pt x="61" y="34"/>
                    <a:pt x="42" y="31"/>
                    <a:pt x="23" y="15"/>
                  </a:cubicBezTo>
                  <a:cubicBezTo>
                    <a:pt x="20" y="27"/>
                    <a:pt x="12" y="34"/>
                    <a:pt x="4" y="42"/>
                  </a:cubicBezTo>
                  <a:lnTo>
                    <a:pt x="4" y="49"/>
                  </a:lnTo>
                  <a:cubicBezTo>
                    <a:pt x="1" y="87"/>
                    <a:pt x="20" y="117"/>
                    <a:pt x="38" y="150"/>
                  </a:cubicBezTo>
                  <a:cubicBezTo>
                    <a:pt x="57" y="143"/>
                    <a:pt x="75" y="139"/>
                    <a:pt x="90" y="132"/>
                  </a:cubicBezTo>
                  <a:cubicBezTo>
                    <a:pt x="87" y="117"/>
                    <a:pt x="72" y="98"/>
                    <a:pt x="98" y="98"/>
                  </a:cubicBezTo>
                  <a:lnTo>
                    <a:pt x="109" y="98"/>
                  </a:lnTo>
                  <a:cubicBezTo>
                    <a:pt x="125" y="101"/>
                    <a:pt x="139" y="101"/>
                    <a:pt x="154" y="101"/>
                  </a:cubicBezTo>
                  <a:cubicBezTo>
                    <a:pt x="161" y="94"/>
                    <a:pt x="173" y="87"/>
                    <a:pt x="180" y="87"/>
                  </a:cubicBezTo>
                  <a:cubicBezTo>
                    <a:pt x="187" y="87"/>
                    <a:pt x="195" y="94"/>
                    <a:pt x="199" y="113"/>
                  </a:cubicBezTo>
                  <a:cubicBezTo>
                    <a:pt x="203" y="124"/>
                    <a:pt x="203" y="127"/>
                    <a:pt x="206" y="127"/>
                  </a:cubicBezTo>
                  <a:cubicBezTo>
                    <a:pt x="214" y="127"/>
                    <a:pt x="218" y="117"/>
                    <a:pt x="225" y="117"/>
                  </a:cubicBezTo>
                  <a:cubicBezTo>
                    <a:pt x="229" y="101"/>
                    <a:pt x="251" y="101"/>
                    <a:pt x="247" y="79"/>
                  </a:cubicBezTo>
                  <a:cubicBezTo>
                    <a:pt x="225" y="65"/>
                    <a:pt x="192" y="57"/>
                    <a:pt x="177" y="23"/>
                  </a:cubicBezTo>
                  <a:cubicBezTo>
                    <a:pt x="177" y="15"/>
                    <a:pt x="173" y="8"/>
                    <a:pt x="1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8" name="Google Shape;12888;p8"/>
            <p:cNvSpPr/>
            <p:nvPr/>
          </p:nvSpPr>
          <p:spPr>
            <a:xfrm>
              <a:off x="-5048651" y="-32184"/>
              <a:ext cx="9884" cy="7926"/>
            </a:xfrm>
            <a:custGeom>
              <a:avLst/>
              <a:gdLst/>
              <a:ahLst/>
              <a:cxnLst/>
              <a:rect l="l" t="t" r="r" b="b"/>
              <a:pathLst>
                <a:path w="207" h="166" extrusionOk="0">
                  <a:moveTo>
                    <a:pt x="109" y="1"/>
                  </a:moveTo>
                  <a:cubicBezTo>
                    <a:pt x="72" y="1"/>
                    <a:pt x="27" y="31"/>
                    <a:pt x="12" y="71"/>
                  </a:cubicBezTo>
                  <a:cubicBezTo>
                    <a:pt x="31" y="64"/>
                    <a:pt x="45" y="38"/>
                    <a:pt x="67" y="38"/>
                  </a:cubicBezTo>
                  <a:cubicBezTo>
                    <a:pt x="75" y="38"/>
                    <a:pt x="83" y="42"/>
                    <a:pt x="94" y="49"/>
                  </a:cubicBezTo>
                  <a:cubicBezTo>
                    <a:pt x="105" y="57"/>
                    <a:pt x="112" y="61"/>
                    <a:pt x="105" y="76"/>
                  </a:cubicBezTo>
                  <a:cubicBezTo>
                    <a:pt x="101" y="87"/>
                    <a:pt x="86" y="98"/>
                    <a:pt x="83" y="98"/>
                  </a:cubicBezTo>
                  <a:lnTo>
                    <a:pt x="79" y="98"/>
                  </a:lnTo>
                  <a:cubicBezTo>
                    <a:pt x="75" y="79"/>
                    <a:pt x="64" y="76"/>
                    <a:pt x="57" y="76"/>
                  </a:cubicBezTo>
                  <a:cubicBezTo>
                    <a:pt x="53" y="76"/>
                    <a:pt x="45" y="79"/>
                    <a:pt x="41" y="79"/>
                  </a:cubicBezTo>
                  <a:lnTo>
                    <a:pt x="31" y="79"/>
                  </a:lnTo>
                  <a:cubicBezTo>
                    <a:pt x="23" y="79"/>
                    <a:pt x="15" y="79"/>
                    <a:pt x="12" y="71"/>
                  </a:cubicBezTo>
                  <a:lnTo>
                    <a:pt x="12" y="71"/>
                  </a:lnTo>
                  <a:cubicBezTo>
                    <a:pt x="0" y="128"/>
                    <a:pt x="49" y="139"/>
                    <a:pt x="75" y="166"/>
                  </a:cubicBezTo>
                  <a:cubicBezTo>
                    <a:pt x="94" y="154"/>
                    <a:pt x="112" y="150"/>
                    <a:pt x="127" y="150"/>
                  </a:cubicBezTo>
                  <a:cubicBezTo>
                    <a:pt x="139" y="150"/>
                    <a:pt x="150" y="150"/>
                    <a:pt x="165" y="154"/>
                  </a:cubicBezTo>
                  <a:cubicBezTo>
                    <a:pt x="176" y="135"/>
                    <a:pt x="206" y="102"/>
                    <a:pt x="202" y="102"/>
                  </a:cubicBezTo>
                  <a:cubicBezTo>
                    <a:pt x="157" y="87"/>
                    <a:pt x="176" y="35"/>
                    <a:pt x="154" y="16"/>
                  </a:cubicBezTo>
                  <a:cubicBezTo>
                    <a:pt x="139" y="4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9" name="Google Shape;12889;p8"/>
            <p:cNvSpPr/>
            <p:nvPr/>
          </p:nvSpPr>
          <p:spPr>
            <a:xfrm>
              <a:off x="-5081312" y="61358"/>
              <a:ext cx="8261" cy="7926"/>
            </a:xfrm>
            <a:custGeom>
              <a:avLst/>
              <a:gdLst/>
              <a:ahLst/>
              <a:cxnLst/>
              <a:rect l="l" t="t" r="r" b="b"/>
              <a:pathLst>
                <a:path w="173" h="166" extrusionOk="0">
                  <a:moveTo>
                    <a:pt x="105" y="1"/>
                  </a:moveTo>
                  <a:lnTo>
                    <a:pt x="105" y="1"/>
                  </a:lnTo>
                  <a:cubicBezTo>
                    <a:pt x="90" y="4"/>
                    <a:pt x="75" y="4"/>
                    <a:pt x="61" y="12"/>
                  </a:cubicBezTo>
                  <a:cubicBezTo>
                    <a:pt x="30" y="23"/>
                    <a:pt x="0" y="79"/>
                    <a:pt x="11" y="105"/>
                  </a:cubicBezTo>
                  <a:cubicBezTo>
                    <a:pt x="26" y="139"/>
                    <a:pt x="61" y="165"/>
                    <a:pt x="94" y="165"/>
                  </a:cubicBezTo>
                  <a:cubicBezTo>
                    <a:pt x="101" y="165"/>
                    <a:pt x="109" y="165"/>
                    <a:pt x="116" y="161"/>
                  </a:cubicBezTo>
                  <a:cubicBezTo>
                    <a:pt x="161" y="146"/>
                    <a:pt x="173" y="117"/>
                    <a:pt x="157" y="60"/>
                  </a:cubicBezTo>
                  <a:cubicBezTo>
                    <a:pt x="120" y="60"/>
                    <a:pt x="97" y="4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0" name="Google Shape;12890;p8"/>
            <p:cNvSpPr/>
            <p:nvPr/>
          </p:nvSpPr>
          <p:spPr>
            <a:xfrm>
              <a:off x="-5066892" y="59592"/>
              <a:ext cx="9168" cy="10027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99" y="0"/>
                  </a:moveTo>
                  <a:cubicBezTo>
                    <a:pt x="95" y="0"/>
                    <a:pt x="87" y="4"/>
                    <a:pt x="83" y="4"/>
                  </a:cubicBezTo>
                  <a:cubicBezTo>
                    <a:pt x="80" y="15"/>
                    <a:pt x="73" y="23"/>
                    <a:pt x="65" y="26"/>
                  </a:cubicBezTo>
                  <a:cubicBezTo>
                    <a:pt x="28" y="52"/>
                    <a:pt x="31" y="105"/>
                    <a:pt x="1" y="135"/>
                  </a:cubicBezTo>
                  <a:cubicBezTo>
                    <a:pt x="5" y="157"/>
                    <a:pt x="12" y="180"/>
                    <a:pt x="9" y="202"/>
                  </a:cubicBezTo>
                  <a:cubicBezTo>
                    <a:pt x="16" y="206"/>
                    <a:pt x="23" y="209"/>
                    <a:pt x="31" y="209"/>
                  </a:cubicBezTo>
                  <a:cubicBezTo>
                    <a:pt x="38" y="209"/>
                    <a:pt x="42" y="206"/>
                    <a:pt x="50" y="198"/>
                  </a:cubicBezTo>
                  <a:cubicBezTo>
                    <a:pt x="57" y="190"/>
                    <a:pt x="65" y="180"/>
                    <a:pt x="73" y="172"/>
                  </a:cubicBezTo>
                  <a:cubicBezTo>
                    <a:pt x="83" y="131"/>
                    <a:pt x="109" y="97"/>
                    <a:pt x="147" y="75"/>
                  </a:cubicBezTo>
                  <a:cubicBezTo>
                    <a:pt x="158" y="71"/>
                    <a:pt x="169" y="68"/>
                    <a:pt x="177" y="64"/>
                  </a:cubicBezTo>
                  <a:cubicBezTo>
                    <a:pt x="192" y="45"/>
                    <a:pt x="192" y="33"/>
                    <a:pt x="173" y="19"/>
                  </a:cubicBezTo>
                  <a:lnTo>
                    <a:pt x="166" y="19"/>
                  </a:lnTo>
                  <a:cubicBezTo>
                    <a:pt x="154" y="19"/>
                    <a:pt x="143" y="15"/>
                    <a:pt x="132" y="11"/>
                  </a:cubicBezTo>
                  <a:cubicBezTo>
                    <a:pt x="121" y="7"/>
                    <a:pt x="109" y="0"/>
                    <a:pt x="9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1" name="Google Shape;12891;p8"/>
            <p:cNvSpPr/>
            <p:nvPr/>
          </p:nvSpPr>
          <p:spPr>
            <a:xfrm>
              <a:off x="-5241227" y="241997"/>
              <a:ext cx="8213" cy="8261"/>
            </a:xfrm>
            <a:custGeom>
              <a:avLst/>
              <a:gdLst/>
              <a:ahLst/>
              <a:cxnLst/>
              <a:rect l="l" t="t" r="r" b="b"/>
              <a:pathLst>
                <a:path w="172" h="173" extrusionOk="0">
                  <a:moveTo>
                    <a:pt x="90" y="0"/>
                  </a:moveTo>
                  <a:cubicBezTo>
                    <a:pt x="78" y="0"/>
                    <a:pt x="68" y="4"/>
                    <a:pt x="56" y="8"/>
                  </a:cubicBezTo>
                  <a:cubicBezTo>
                    <a:pt x="45" y="19"/>
                    <a:pt x="26" y="23"/>
                    <a:pt x="23" y="45"/>
                  </a:cubicBezTo>
                  <a:cubicBezTo>
                    <a:pt x="0" y="135"/>
                    <a:pt x="15" y="173"/>
                    <a:pt x="82" y="173"/>
                  </a:cubicBezTo>
                  <a:cubicBezTo>
                    <a:pt x="101" y="173"/>
                    <a:pt x="123" y="173"/>
                    <a:pt x="146" y="165"/>
                  </a:cubicBezTo>
                  <a:cubicBezTo>
                    <a:pt x="153" y="138"/>
                    <a:pt x="123" y="121"/>
                    <a:pt x="127" y="94"/>
                  </a:cubicBezTo>
                  <a:cubicBezTo>
                    <a:pt x="94" y="90"/>
                    <a:pt x="94" y="71"/>
                    <a:pt x="104" y="45"/>
                  </a:cubicBezTo>
                  <a:cubicBezTo>
                    <a:pt x="108" y="38"/>
                    <a:pt x="113" y="31"/>
                    <a:pt x="116" y="31"/>
                  </a:cubicBezTo>
                  <a:cubicBezTo>
                    <a:pt x="120" y="31"/>
                    <a:pt x="123" y="31"/>
                    <a:pt x="123" y="34"/>
                  </a:cubicBezTo>
                  <a:cubicBezTo>
                    <a:pt x="146" y="45"/>
                    <a:pt x="153" y="60"/>
                    <a:pt x="139" y="83"/>
                  </a:cubicBezTo>
                  <a:lnTo>
                    <a:pt x="142" y="83"/>
                  </a:lnTo>
                  <a:cubicBezTo>
                    <a:pt x="153" y="83"/>
                    <a:pt x="161" y="76"/>
                    <a:pt x="172" y="68"/>
                  </a:cubicBezTo>
                  <a:cubicBezTo>
                    <a:pt x="157" y="26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2" name="Google Shape;12892;p8"/>
            <p:cNvSpPr/>
            <p:nvPr/>
          </p:nvSpPr>
          <p:spPr>
            <a:xfrm>
              <a:off x="-5092772" y="-146784"/>
              <a:ext cx="7736" cy="9884"/>
            </a:xfrm>
            <a:custGeom>
              <a:avLst/>
              <a:gdLst/>
              <a:ahLst/>
              <a:cxnLst/>
              <a:rect l="l" t="t" r="r" b="b"/>
              <a:pathLst>
                <a:path w="162" h="207" extrusionOk="0">
                  <a:moveTo>
                    <a:pt x="106" y="1"/>
                  </a:moveTo>
                  <a:cubicBezTo>
                    <a:pt x="76" y="19"/>
                    <a:pt x="49" y="38"/>
                    <a:pt x="16" y="42"/>
                  </a:cubicBezTo>
                  <a:cubicBezTo>
                    <a:pt x="13" y="54"/>
                    <a:pt x="1" y="61"/>
                    <a:pt x="13" y="68"/>
                  </a:cubicBezTo>
                  <a:cubicBezTo>
                    <a:pt x="35" y="87"/>
                    <a:pt x="27" y="109"/>
                    <a:pt x="23" y="128"/>
                  </a:cubicBezTo>
                  <a:cubicBezTo>
                    <a:pt x="27" y="135"/>
                    <a:pt x="27" y="143"/>
                    <a:pt x="27" y="150"/>
                  </a:cubicBezTo>
                  <a:cubicBezTo>
                    <a:pt x="57" y="161"/>
                    <a:pt x="61" y="202"/>
                    <a:pt x="99" y="206"/>
                  </a:cubicBezTo>
                  <a:cubicBezTo>
                    <a:pt x="125" y="176"/>
                    <a:pt x="117" y="135"/>
                    <a:pt x="144" y="106"/>
                  </a:cubicBezTo>
                  <a:cubicBezTo>
                    <a:pt x="154" y="94"/>
                    <a:pt x="162" y="57"/>
                    <a:pt x="136" y="38"/>
                  </a:cubicBezTo>
                  <a:cubicBezTo>
                    <a:pt x="121" y="27"/>
                    <a:pt x="106" y="19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3" name="Google Shape;12893;p8"/>
            <p:cNvSpPr/>
            <p:nvPr/>
          </p:nvSpPr>
          <p:spPr>
            <a:xfrm>
              <a:off x="-5160052" y="245387"/>
              <a:ext cx="11317" cy="7019"/>
            </a:xfrm>
            <a:custGeom>
              <a:avLst/>
              <a:gdLst/>
              <a:ahLst/>
              <a:cxnLst/>
              <a:rect l="l" t="t" r="r" b="b"/>
              <a:pathLst>
                <a:path w="237" h="147" extrusionOk="0">
                  <a:moveTo>
                    <a:pt x="57" y="0"/>
                  </a:moveTo>
                  <a:cubicBezTo>
                    <a:pt x="35" y="0"/>
                    <a:pt x="16" y="23"/>
                    <a:pt x="1" y="41"/>
                  </a:cubicBezTo>
                  <a:cubicBezTo>
                    <a:pt x="12" y="53"/>
                    <a:pt x="31" y="57"/>
                    <a:pt x="38" y="76"/>
                  </a:cubicBezTo>
                  <a:cubicBezTo>
                    <a:pt x="42" y="109"/>
                    <a:pt x="57" y="128"/>
                    <a:pt x="76" y="128"/>
                  </a:cubicBezTo>
                  <a:cubicBezTo>
                    <a:pt x="87" y="128"/>
                    <a:pt x="102" y="120"/>
                    <a:pt x="121" y="105"/>
                  </a:cubicBezTo>
                  <a:cubicBezTo>
                    <a:pt x="128" y="102"/>
                    <a:pt x="132" y="94"/>
                    <a:pt x="140" y="94"/>
                  </a:cubicBezTo>
                  <a:cubicBezTo>
                    <a:pt x="140" y="94"/>
                    <a:pt x="143" y="94"/>
                    <a:pt x="147" y="102"/>
                  </a:cubicBezTo>
                  <a:cubicBezTo>
                    <a:pt x="150" y="102"/>
                    <a:pt x="143" y="112"/>
                    <a:pt x="140" y="120"/>
                  </a:cubicBezTo>
                  <a:cubicBezTo>
                    <a:pt x="150" y="128"/>
                    <a:pt x="166" y="139"/>
                    <a:pt x="176" y="146"/>
                  </a:cubicBezTo>
                  <a:cubicBezTo>
                    <a:pt x="199" y="135"/>
                    <a:pt x="225" y="128"/>
                    <a:pt x="236" y="105"/>
                  </a:cubicBezTo>
                  <a:cubicBezTo>
                    <a:pt x="218" y="60"/>
                    <a:pt x="124" y="98"/>
                    <a:pt x="162" y="15"/>
                  </a:cubicBezTo>
                  <a:cubicBezTo>
                    <a:pt x="158" y="12"/>
                    <a:pt x="154" y="8"/>
                    <a:pt x="150" y="8"/>
                  </a:cubicBezTo>
                  <a:cubicBezTo>
                    <a:pt x="140" y="15"/>
                    <a:pt x="124" y="19"/>
                    <a:pt x="109" y="19"/>
                  </a:cubicBezTo>
                  <a:cubicBezTo>
                    <a:pt x="105" y="19"/>
                    <a:pt x="98" y="19"/>
                    <a:pt x="95" y="15"/>
                  </a:cubicBezTo>
                  <a:cubicBezTo>
                    <a:pt x="79" y="5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4" name="Google Shape;12894;p8"/>
            <p:cNvSpPr/>
            <p:nvPr/>
          </p:nvSpPr>
          <p:spPr>
            <a:xfrm>
              <a:off x="-5015083" y="-125678"/>
              <a:ext cx="8977" cy="8404"/>
            </a:xfrm>
            <a:custGeom>
              <a:avLst/>
              <a:gdLst/>
              <a:ahLst/>
              <a:cxnLst/>
              <a:rect l="l" t="t" r="r" b="b"/>
              <a:pathLst>
                <a:path w="188" h="176" extrusionOk="0">
                  <a:moveTo>
                    <a:pt x="135" y="0"/>
                  </a:moveTo>
                  <a:cubicBezTo>
                    <a:pt x="135" y="15"/>
                    <a:pt x="142" y="38"/>
                    <a:pt x="116" y="38"/>
                  </a:cubicBezTo>
                  <a:lnTo>
                    <a:pt x="109" y="38"/>
                  </a:lnTo>
                  <a:cubicBezTo>
                    <a:pt x="109" y="38"/>
                    <a:pt x="101" y="56"/>
                    <a:pt x="97" y="67"/>
                  </a:cubicBezTo>
                  <a:cubicBezTo>
                    <a:pt x="105" y="71"/>
                    <a:pt x="113" y="71"/>
                    <a:pt x="120" y="71"/>
                  </a:cubicBezTo>
                  <a:lnTo>
                    <a:pt x="131" y="71"/>
                  </a:lnTo>
                  <a:cubicBezTo>
                    <a:pt x="135" y="71"/>
                    <a:pt x="142" y="74"/>
                    <a:pt x="142" y="83"/>
                  </a:cubicBezTo>
                  <a:cubicBezTo>
                    <a:pt x="142" y="90"/>
                    <a:pt x="135" y="101"/>
                    <a:pt x="127" y="101"/>
                  </a:cubicBezTo>
                  <a:cubicBezTo>
                    <a:pt x="123" y="101"/>
                    <a:pt x="123" y="101"/>
                    <a:pt x="120" y="97"/>
                  </a:cubicBezTo>
                  <a:cubicBezTo>
                    <a:pt x="105" y="93"/>
                    <a:pt x="82" y="97"/>
                    <a:pt x="75" y="71"/>
                  </a:cubicBezTo>
                  <a:cubicBezTo>
                    <a:pt x="68" y="56"/>
                    <a:pt x="82" y="45"/>
                    <a:pt x="82" y="22"/>
                  </a:cubicBezTo>
                  <a:lnTo>
                    <a:pt x="82" y="22"/>
                  </a:lnTo>
                  <a:cubicBezTo>
                    <a:pt x="49" y="30"/>
                    <a:pt x="15" y="26"/>
                    <a:pt x="34" y="78"/>
                  </a:cubicBezTo>
                  <a:cubicBezTo>
                    <a:pt x="42" y="105"/>
                    <a:pt x="11" y="105"/>
                    <a:pt x="0" y="112"/>
                  </a:cubicBezTo>
                  <a:cubicBezTo>
                    <a:pt x="8" y="142"/>
                    <a:pt x="30" y="161"/>
                    <a:pt x="60" y="164"/>
                  </a:cubicBezTo>
                  <a:cubicBezTo>
                    <a:pt x="79" y="168"/>
                    <a:pt x="97" y="176"/>
                    <a:pt x="120" y="176"/>
                  </a:cubicBezTo>
                  <a:cubicBezTo>
                    <a:pt x="127" y="176"/>
                    <a:pt x="139" y="172"/>
                    <a:pt x="146" y="168"/>
                  </a:cubicBezTo>
                  <a:cubicBezTo>
                    <a:pt x="187" y="153"/>
                    <a:pt x="187" y="56"/>
                    <a:pt x="146" y="7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5" name="Google Shape;12895;p8"/>
            <p:cNvSpPr/>
            <p:nvPr/>
          </p:nvSpPr>
          <p:spPr>
            <a:xfrm>
              <a:off x="-4887304" y="21201"/>
              <a:ext cx="10028" cy="7545"/>
            </a:xfrm>
            <a:custGeom>
              <a:avLst/>
              <a:gdLst/>
              <a:ahLst/>
              <a:cxnLst/>
              <a:rect l="l" t="t" r="r" b="b"/>
              <a:pathLst>
                <a:path w="210" h="158" extrusionOk="0">
                  <a:moveTo>
                    <a:pt x="30" y="0"/>
                  </a:moveTo>
                  <a:cubicBezTo>
                    <a:pt x="23" y="0"/>
                    <a:pt x="16" y="4"/>
                    <a:pt x="8" y="16"/>
                  </a:cubicBezTo>
                  <a:cubicBezTo>
                    <a:pt x="8" y="26"/>
                    <a:pt x="4" y="38"/>
                    <a:pt x="1" y="49"/>
                  </a:cubicBezTo>
                  <a:cubicBezTo>
                    <a:pt x="8" y="71"/>
                    <a:pt x="12" y="97"/>
                    <a:pt x="16" y="120"/>
                  </a:cubicBezTo>
                  <a:cubicBezTo>
                    <a:pt x="19" y="139"/>
                    <a:pt x="23" y="147"/>
                    <a:pt x="30" y="147"/>
                  </a:cubicBezTo>
                  <a:cubicBezTo>
                    <a:pt x="35" y="147"/>
                    <a:pt x="42" y="139"/>
                    <a:pt x="53" y="131"/>
                  </a:cubicBezTo>
                  <a:cubicBezTo>
                    <a:pt x="61" y="128"/>
                    <a:pt x="68" y="128"/>
                    <a:pt x="72" y="128"/>
                  </a:cubicBezTo>
                  <a:cubicBezTo>
                    <a:pt x="83" y="128"/>
                    <a:pt x="94" y="131"/>
                    <a:pt x="98" y="135"/>
                  </a:cubicBezTo>
                  <a:cubicBezTo>
                    <a:pt x="113" y="154"/>
                    <a:pt x="128" y="157"/>
                    <a:pt x="142" y="157"/>
                  </a:cubicBezTo>
                  <a:cubicBezTo>
                    <a:pt x="165" y="157"/>
                    <a:pt x="187" y="147"/>
                    <a:pt x="210" y="135"/>
                  </a:cubicBezTo>
                  <a:cubicBezTo>
                    <a:pt x="195" y="109"/>
                    <a:pt x="192" y="83"/>
                    <a:pt x="169" y="64"/>
                  </a:cubicBezTo>
                  <a:cubicBezTo>
                    <a:pt x="150" y="71"/>
                    <a:pt x="135" y="75"/>
                    <a:pt x="120" y="75"/>
                  </a:cubicBezTo>
                  <a:cubicBezTo>
                    <a:pt x="94" y="75"/>
                    <a:pt x="68" y="57"/>
                    <a:pt x="53" y="23"/>
                  </a:cubicBezTo>
                  <a:cubicBezTo>
                    <a:pt x="46" y="8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6" name="Google Shape;12896;p8"/>
            <p:cNvSpPr/>
            <p:nvPr/>
          </p:nvSpPr>
          <p:spPr>
            <a:xfrm>
              <a:off x="-5057915" y="-98938"/>
              <a:ext cx="9502" cy="8977"/>
            </a:xfrm>
            <a:custGeom>
              <a:avLst/>
              <a:gdLst/>
              <a:ahLst/>
              <a:cxnLst/>
              <a:rect l="l" t="t" r="r" b="b"/>
              <a:pathLst>
                <a:path w="199" h="188" extrusionOk="0">
                  <a:moveTo>
                    <a:pt x="82" y="1"/>
                  </a:moveTo>
                  <a:cubicBezTo>
                    <a:pt x="75" y="1"/>
                    <a:pt x="71" y="1"/>
                    <a:pt x="64" y="8"/>
                  </a:cubicBezTo>
                  <a:cubicBezTo>
                    <a:pt x="42" y="42"/>
                    <a:pt x="4" y="64"/>
                    <a:pt x="0" y="109"/>
                  </a:cubicBezTo>
                  <a:cubicBezTo>
                    <a:pt x="7" y="113"/>
                    <a:pt x="11" y="113"/>
                    <a:pt x="15" y="116"/>
                  </a:cubicBezTo>
                  <a:cubicBezTo>
                    <a:pt x="23" y="75"/>
                    <a:pt x="49" y="46"/>
                    <a:pt x="90" y="30"/>
                  </a:cubicBezTo>
                  <a:lnTo>
                    <a:pt x="90" y="30"/>
                  </a:lnTo>
                  <a:cubicBezTo>
                    <a:pt x="56" y="64"/>
                    <a:pt x="26" y="90"/>
                    <a:pt x="71" y="139"/>
                  </a:cubicBezTo>
                  <a:cubicBezTo>
                    <a:pt x="78" y="151"/>
                    <a:pt x="78" y="151"/>
                    <a:pt x="71" y="151"/>
                  </a:cubicBezTo>
                  <a:cubicBezTo>
                    <a:pt x="64" y="151"/>
                    <a:pt x="52" y="146"/>
                    <a:pt x="45" y="146"/>
                  </a:cubicBezTo>
                  <a:lnTo>
                    <a:pt x="34" y="158"/>
                  </a:lnTo>
                  <a:cubicBezTo>
                    <a:pt x="56" y="187"/>
                    <a:pt x="90" y="180"/>
                    <a:pt x="120" y="184"/>
                  </a:cubicBezTo>
                  <a:cubicBezTo>
                    <a:pt x="120" y="165"/>
                    <a:pt x="116" y="146"/>
                    <a:pt x="116" y="120"/>
                  </a:cubicBezTo>
                  <a:lnTo>
                    <a:pt x="116" y="120"/>
                  </a:lnTo>
                  <a:cubicBezTo>
                    <a:pt x="135" y="135"/>
                    <a:pt x="149" y="146"/>
                    <a:pt x="161" y="158"/>
                  </a:cubicBezTo>
                  <a:cubicBezTo>
                    <a:pt x="199" y="132"/>
                    <a:pt x="164" y="94"/>
                    <a:pt x="183" y="61"/>
                  </a:cubicBezTo>
                  <a:cubicBezTo>
                    <a:pt x="187" y="53"/>
                    <a:pt x="149" y="53"/>
                    <a:pt x="138" y="42"/>
                  </a:cubicBezTo>
                  <a:cubicBezTo>
                    <a:pt x="127" y="30"/>
                    <a:pt x="116" y="20"/>
                    <a:pt x="104" y="12"/>
                  </a:cubicBezTo>
                  <a:cubicBezTo>
                    <a:pt x="97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7" name="Google Shape;12897;p8"/>
            <p:cNvSpPr/>
            <p:nvPr/>
          </p:nvSpPr>
          <p:spPr>
            <a:xfrm>
              <a:off x="-5176812" y="-70002"/>
              <a:ext cx="8261" cy="10601"/>
            </a:xfrm>
            <a:custGeom>
              <a:avLst/>
              <a:gdLst/>
              <a:ahLst/>
              <a:cxnLst/>
              <a:rect l="l" t="t" r="r" b="b"/>
              <a:pathLst>
                <a:path w="173" h="222" extrusionOk="0">
                  <a:moveTo>
                    <a:pt x="75" y="0"/>
                  </a:moveTo>
                  <a:cubicBezTo>
                    <a:pt x="53" y="0"/>
                    <a:pt x="30" y="16"/>
                    <a:pt x="20" y="38"/>
                  </a:cubicBezTo>
                  <a:cubicBezTo>
                    <a:pt x="1" y="83"/>
                    <a:pt x="23" y="187"/>
                    <a:pt x="60" y="213"/>
                  </a:cubicBezTo>
                  <a:cubicBezTo>
                    <a:pt x="64" y="217"/>
                    <a:pt x="68" y="221"/>
                    <a:pt x="75" y="221"/>
                  </a:cubicBezTo>
                  <a:cubicBezTo>
                    <a:pt x="79" y="221"/>
                    <a:pt x="82" y="217"/>
                    <a:pt x="87" y="213"/>
                  </a:cubicBezTo>
                  <a:cubicBezTo>
                    <a:pt x="101" y="202"/>
                    <a:pt x="109" y="187"/>
                    <a:pt x="120" y="173"/>
                  </a:cubicBezTo>
                  <a:cubicBezTo>
                    <a:pt x="94" y="165"/>
                    <a:pt x="56" y="168"/>
                    <a:pt x="72" y="123"/>
                  </a:cubicBezTo>
                  <a:cubicBezTo>
                    <a:pt x="79" y="101"/>
                    <a:pt x="53" y="86"/>
                    <a:pt x="60" y="49"/>
                  </a:cubicBezTo>
                  <a:lnTo>
                    <a:pt x="60" y="49"/>
                  </a:lnTo>
                  <a:cubicBezTo>
                    <a:pt x="79" y="78"/>
                    <a:pt x="94" y="86"/>
                    <a:pt x="109" y="86"/>
                  </a:cubicBezTo>
                  <a:cubicBezTo>
                    <a:pt x="132" y="86"/>
                    <a:pt x="150" y="68"/>
                    <a:pt x="172" y="60"/>
                  </a:cubicBezTo>
                  <a:cubicBezTo>
                    <a:pt x="161" y="8"/>
                    <a:pt x="120" y="4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8" name="Google Shape;12898;p8"/>
            <p:cNvSpPr/>
            <p:nvPr/>
          </p:nvSpPr>
          <p:spPr>
            <a:xfrm>
              <a:off x="-5046884" y="47224"/>
              <a:ext cx="8118" cy="11174"/>
            </a:xfrm>
            <a:custGeom>
              <a:avLst/>
              <a:gdLst/>
              <a:ahLst/>
              <a:cxnLst/>
              <a:rect l="l" t="t" r="r" b="b"/>
              <a:pathLst>
                <a:path w="170" h="234" extrusionOk="0">
                  <a:moveTo>
                    <a:pt x="87" y="1"/>
                  </a:moveTo>
                  <a:cubicBezTo>
                    <a:pt x="80" y="1"/>
                    <a:pt x="75" y="1"/>
                    <a:pt x="68" y="9"/>
                  </a:cubicBezTo>
                  <a:cubicBezTo>
                    <a:pt x="42" y="28"/>
                    <a:pt x="12" y="42"/>
                    <a:pt x="1" y="76"/>
                  </a:cubicBezTo>
                  <a:cubicBezTo>
                    <a:pt x="1" y="91"/>
                    <a:pt x="4" y="109"/>
                    <a:pt x="16" y="109"/>
                  </a:cubicBezTo>
                  <a:cubicBezTo>
                    <a:pt x="75" y="113"/>
                    <a:pt x="72" y="162"/>
                    <a:pt x="83" y="199"/>
                  </a:cubicBezTo>
                  <a:cubicBezTo>
                    <a:pt x="90" y="211"/>
                    <a:pt x="83" y="230"/>
                    <a:pt x="102" y="233"/>
                  </a:cubicBezTo>
                  <a:lnTo>
                    <a:pt x="113" y="233"/>
                  </a:lnTo>
                  <a:cubicBezTo>
                    <a:pt x="120" y="233"/>
                    <a:pt x="128" y="233"/>
                    <a:pt x="132" y="225"/>
                  </a:cubicBezTo>
                  <a:cubicBezTo>
                    <a:pt x="139" y="211"/>
                    <a:pt x="139" y="196"/>
                    <a:pt x="128" y="185"/>
                  </a:cubicBezTo>
                  <a:cubicBezTo>
                    <a:pt x="90" y="147"/>
                    <a:pt x="90" y="117"/>
                    <a:pt x="132" y="83"/>
                  </a:cubicBezTo>
                  <a:cubicBezTo>
                    <a:pt x="147" y="68"/>
                    <a:pt x="169" y="42"/>
                    <a:pt x="135" y="16"/>
                  </a:cubicBezTo>
                  <a:lnTo>
                    <a:pt x="135" y="16"/>
                  </a:lnTo>
                  <a:cubicBezTo>
                    <a:pt x="135" y="16"/>
                    <a:pt x="135" y="20"/>
                    <a:pt x="132" y="20"/>
                  </a:cubicBezTo>
                  <a:cubicBezTo>
                    <a:pt x="125" y="20"/>
                    <a:pt x="117" y="13"/>
                    <a:pt x="109" y="9"/>
                  </a:cubicBezTo>
                  <a:cubicBezTo>
                    <a:pt x="102" y="5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9" name="Google Shape;12899;p8"/>
            <p:cNvSpPr/>
            <p:nvPr/>
          </p:nvSpPr>
          <p:spPr>
            <a:xfrm>
              <a:off x="-4892843" y="2101"/>
              <a:ext cx="10457" cy="9693"/>
            </a:xfrm>
            <a:custGeom>
              <a:avLst/>
              <a:gdLst/>
              <a:ahLst/>
              <a:cxnLst/>
              <a:rect l="l" t="t" r="r" b="b"/>
              <a:pathLst>
                <a:path w="219" h="203" extrusionOk="0">
                  <a:moveTo>
                    <a:pt x="101" y="0"/>
                  </a:moveTo>
                  <a:cubicBezTo>
                    <a:pt x="65" y="12"/>
                    <a:pt x="46" y="45"/>
                    <a:pt x="27" y="76"/>
                  </a:cubicBezTo>
                  <a:cubicBezTo>
                    <a:pt x="8" y="102"/>
                    <a:pt x="1" y="135"/>
                    <a:pt x="34" y="161"/>
                  </a:cubicBezTo>
                  <a:cubicBezTo>
                    <a:pt x="57" y="165"/>
                    <a:pt x="75" y="176"/>
                    <a:pt x="79" y="202"/>
                  </a:cubicBezTo>
                  <a:cubicBezTo>
                    <a:pt x="87" y="165"/>
                    <a:pt x="87" y="128"/>
                    <a:pt x="124" y="109"/>
                  </a:cubicBezTo>
                  <a:cubicBezTo>
                    <a:pt x="132" y="105"/>
                    <a:pt x="139" y="102"/>
                    <a:pt x="146" y="102"/>
                  </a:cubicBezTo>
                  <a:cubicBezTo>
                    <a:pt x="154" y="102"/>
                    <a:pt x="162" y="109"/>
                    <a:pt x="158" y="128"/>
                  </a:cubicBezTo>
                  <a:cubicBezTo>
                    <a:pt x="169" y="128"/>
                    <a:pt x="180" y="131"/>
                    <a:pt x="191" y="135"/>
                  </a:cubicBezTo>
                  <a:cubicBezTo>
                    <a:pt x="210" y="120"/>
                    <a:pt x="218" y="98"/>
                    <a:pt x="218" y="76"/>
                  </a:cubicBezTo>
                  <a:lnTo>
                    <a:pt x="218" y="76"/>
                  </a:lnTo>
                  <a:cubicBezTo>
                    <a:pt x="214" y="79"/>
                    <a:pt x="206" y="79"/>
                    <a:pt x="199" y="79"/>
                  </a:cubicBezTo>
                  <a:cubicBezTo>
                    <a:pt x="191" y="83"/>
                    <a:pt x="180" y="86"/>
                    <a:pt x="173" y="86"/>
                  </a:cubicBezTo>
                  <a:cubicBezTo>
                    <a:pt x="169" y="86"/>
                    <a:pt x="165" y="86"/>
                    <a:pt x="165" y="83"/>
                  </a:cubicBezTo>
                  <a:cubicBezTo>
                    <a:pt x="158" y="42"/>
                    <a:pt x="113" y="34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0" name="Google Shape;12900;p8"/>
            <p:cNvSpPr/>
            <p:nvPr/>
          </p:nvSpPr>
          <p:spPr>
            <a:xfrm>
              <a:off x="-5150741" y="273034"/>
              <a:ext cx="12893" cy="7926"/>
            </a:xfrm>
            <a:custGeom>
              <a:avLst/>
              <a:gdLst/>
              <a:ahLst/>
              <a:cxnLst/>
              <a:rect l="l" t="t" r="r" b="b"/>
              <a:pathLst>
                <a:path w="270" h="166" extrusionOk="0">
                  <a:moveTo>
                    <a:pt x="202" y="1"/>
                  </a:moveTo>
                  <a:cubicBezTo>
                    <a:pt x="191" y="16"/>
                    <a:pt x="198" y="31"/>
                    <a:pt x="195" y="42"/>
                  </a:cubicBezTo>
                  <a:cubicBezTo>
                    <a:pt x="191" y="57"/>
                    <a:pt x="180" y="72"/>
                    <a:pt x="169" y="72"/>
                  </a:cubicBezTo>
                  <a:cubicBezTo>
                    <a:pt x="161" y="72"/>
                    <a:pt x="157" y="68"/>
                    <a:pt x="154" y="61"/>
                  </a:cubicBezTo>
                  <a:cubicBezTo>
                    <a:pt x="138" y="38"/>
                    <a:pt x="128" y="27"/>
                    <a:pt x="116" y="27"/>
                  </a:cubicBezTo>
                  <a:cubicBezTo>
                    <a:pt x="97" y="27"/>
                    <a:pt x="86" y="57"/>
                    <a:pt x="67" y="72"/>
                  </a:cubicBezTo>
                  <a:cubicBezTo>
                    <a:pt x="71" y="83"/>
                    <a:pt x="86" y="102"/>
                    <a:pt x="60" y="102"/>
                  </a:cubicBezTo>
                  <a:lnTo>
                    <a:pt x="49" y="102"/>
                  </a:lnTo>
                  <a:cubicBezTo>
                    <a:pt x="30" y="102"/>
                    <a:pt x="19" y="109"/>
                    <a:pt x="7" y="121"/>
                  </a:cubicBezTo>
                  <a:cubicBezTo>
                    <a:pt x="4" y="125"/>
                    <a:pt x="0" y="128"/>
                    <a:pt x="0" y="135"/>
                  </a:cubicBezTo>
                  <a:cubicBezTo>
                    <a:pt x="4" y="135"/>
                    <a:pt x="7" y="139"/>
                    <a:pt x="12" y="143"/>
                  </a:cubicBezTo>
                  <a:lnTo>
                    <a:pt x="19" y="143"/>
                  </a:lnTo>
                  <a:cubicBezTo>
                    <a:pt x="26" y="143"/>
                    <a:pt x="34" y="139"/>
                    <a:pt x="38" y="135"/>
                  </a:cubicBezTo>
                  <a:cubicBezTo>
                    <a:pt x="45" y="132"/>
                    <a:pt x="52" y="128"/>
                    <a:pt x="60" y="128"/>
                  </a:cubicBezTo>
                  <a:cubicBezTo>
                    <a:pt x="64" y="128"/>
                    <a:pt x="71" y="132"/>
                    <a:pt x="75" y="135"/>
                  </a:cubicBezTo>
                  <a:cubicBezTo>
                    <a:pt x="86" y="132"/>
                    <a:pt x="94" y="128"/>
                    <a:pt x="102" y="128"/>
                  </a:cubicBezTo>
                  <a:cubicBezTo>
                    <a:pt x="116" y="128"/>
                    <a:pt x="128" y="143"/>
                    <a:pt x="135" y="166"/>
                  </a:cubicBezTo>
                  <a:lnTo>
                    <a:pt x="154" y="166"/>
                  </a:lnTo>
                  <a:cubicBezTo>
                    <a:pt x="161" y="166"/>
                    <a:pt x="169" y="166"/>
                    <a:pt x="176" y="158"/>
                  </a:cubicBezTo>
                  <a:cubicBezTo>
                    <a:pt x="161" y="135"/>
                    <a:pt x="169" y="125"/>
                    <a:pt x="191" y="106"/>
                  </a:cubicBezTo>
                  <a:cubicBezTo>
                    <a:pt x="221" y="87"/>
                    <a:pt x="269" y="87"/>
                    <a:pt x="269" y="38"/>
                  </a:cubicBezTo>
                  <a:cubicBezTo>
                    <a:pt x="251" y="20"/>
                    <a:pt x="228" y="4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1" name="Google Shape;12901;p8"/>
            <p:cNvSpPr/>
            <p:nvPr/>
          </p:nvSpPr>
          <p:spPr>
            <a:xfrm>
              <a:off x="-5114689" y="-226908"/>
              <a:ext cx="7879" cy="10935"/>
            </a:xfrm>
            <a:custGeom>
              <a:avLst/>
              <a:gdLst/>
              <a:ahLst/>
              <a:cxnLst/>
              <a:rect l="l" t="t" r="r" b="b"/>
              <a:pathLst>
                <a:path w="165" h="229" extrusionOk="0">
                  <a:moveTo>
                    <a:pt x="139" y="0"/>
                  </a:moveTo>
                  <a:cubicBezTo>
                    <a:pt x="120" y="0"/>
                    <a:pt x="113" y="19"/>
                    <a:pt x="101" y="31"/>
                  </a:cubicBezTo>
                  <a:cubicBezTo>
                    <a:pt x="113" y="72"/>
                    <a:pt x="75" y="72"/>
                    <a:pt x="56" y="86"/>
                  </a:cubicBezTo>
                  <a:cubicBezTo>
                    <a:pt x="60" y="131"/>
                    <a:pt x="15" y="150"/>
                    <a:pt x="1" y="179"/>
                  </a:cubicBezTo>
                  <a:cubicBezTo>
                    <a:pt x="4" y="191"/>
                    <a:pt x="11" y="202"/>
                    <a:pt x="15" y="214"/>
                  </a:cubicBezTo>
                  <a:cubicBezTo>
                    <a:pt x="49" y="221"/>
                    <a:pt x="68" y="229"/>
                    <a:pt x="87" y="229"/>
                  </a:cubicBezTo>
                  <a:cubicBezTo>
                    <a:pt x="116" y="229"/>
                    <a:pt x="120" y="206"/>
                    <a:pt x="127" y="146"/>
                  </a:cubicBezTo>
                  <a:cubicBezTo>
                    <a:pt x="120" y="135"/>
                    <a:pt x="105" y="127"/>
                    <a:pt x="120" y="117"/>
                  </a:cubicBezTo>
                  <a:cubicBezTo>
                    <a:pt x="124" y="109"/>
                    <a:pt x="132" y="105"/>
                    <a:pt x="139" y="105"/>
                  </a:cubicBezTo>
                  <a:cubicBezTo>
                    <a:pt x="146" y="105"/>
                    <a:pt x="158" y="112"/>
                    <a:pt x="165" y="120"/>
                  </a:cubicBezTo>
                  <a:cubicBezTo>
                    <a:pt x="161" y="79"/>
                    <a:pt x="154" y="41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2" name="Google Shape;12902;p8"/>
            <p:cNvSpPr/>
            <p:nvPr/>
          </p:nvSpPr>
          <p:spPr>
            <a:xfrm>
              <a:off x="-5081312" y="-84995"/>
              <a:ext cx="7544" cy="7879"/>
            </a:xfrm>
            <a:custGeom>
              <a:avLst/>
              <a:gdLst/>
              <a:ahLst/>
              <a:cxnLst/>
              <a:rect l="l" t="t" r="r" b="b"/>
              <a:pathLst>
                <a:path w="158" h="165" extrusionOk="0">
                  <a:moveTo>
                    <a:pt x="135" y="0"/>
                  </a:moveTo>
                  <a:cubicBezTo>
                    <a:pt x="109" y="0"/>
                    <a:pt x="38" y="23"/>
                    <a:pt x="23" y="34"/>
                  </a:cubicBezTo>
                  <a:cubicBezTo>
                    <a:pt x="0" y="64"/>
                    <a:pt x="19" y="131"/>
                    <a:pt x="56" y="157"/>
                  </a:cubicBezTo>
                  <a:cubicBezTo>
                    <a:pt x="64" y="165"/>
                    <a:pt x="71" y="165"/>
                    <a:pt x="79" y="165"/>
                  </a:cubicBezTo>
                  <a:cubicBezTo>
                    <a:pt x="97" y="165"/>
                    <a:pt x="109" y="138"/>
                    <a:pt x="128" y="135"/>
                  </a:cubicBezTo>
                  <a:cubicBezTo>
                    <a:pt x="146" y="109"/>
                    <a:pt x="157" y="8"/>
                    <a:pt x="1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3" name="Google Shape;12903;p8"/>
            <p:cNvSpPr/>
            <p:nvPr/>
          </p:nvSpPr>
          <p:spPr>
            <a:xfrm>
              <a:off x="-5391878" y="209192"/>
              <a:ext cx="10410" cy="8213"/>
            </a:xfrm>
            <a:custGeom>
              <a:avLst/>
              <a:gdLst/>
              <a:ahLst/>
              <a:cxnLst/>
              <a:rect l="l" t="t" r="r" b="b"/>
              <a:pathLst>
                <a:path w="218" h="172" extrusionOk="0">
                  <a:moveTo>
                    <a:pt x="56" y="0"/>
                  </a:moveTo>
                  <a:cubicBezTo>
                    <a:pt x="26" y="33"/>
                    <a:pt x="0" y="71"/>
                    <a:pt x="30" y="116"/>
                  </a:cubicBezTo>
                  <a:cubicBezTo>
                    <a:pt x="52" y="149"/>
                    <a:pt x="90" y="171"/>
                    <a:pt x="128" y="171"/>
                  </a:cubicBezTo>
                  <a:lnTo>
                    <a:pt x="145" y="171"/>
                  </a:lnTo>
                  <a:cubicBezTo>
                    <a:pt x="187" y="164"/>
                    <a:pt x="217" y="130"/>
                    <a:pt x="209" y="82"/>
                  </a:cubicBezTo>
                  <a:cubicBezTo>
                    <a:pt x="198" y="78"/>
                    <a:pt x="183" y="71"/>
                    <a:pt x="172" y="71"/>
                  </a:cubicBezTo>
                  <a:cubicBezTo>
                    <a:pt x="172" y="71"/>
                    <a:pt x="168" y="75"/>
                    <a:pt x="164" y="75"/>
                  </a:cubicBezTo>
                  <a:cubicBezTo>
                    <a:pt x="150" y="82"/>
                    <a:pt x="135" y="85"/>
                    <a:pt x="123" y="85"/>
                  </a:cubicBezTo>
                  <a:cubicBezTo>
                    <a:pt x="83" y="85"/>
                    <a:pt x="71" y="37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4" name="Google Shape;12904;p8"/>
            <p:cNvSpPr/>
            <p:nvPr/>
          </p:nvSpPr>
          <p:spPr>
            <a:xfrm>
              <a:off x="-5303923" y="96884"/>
              <a:ext cx="7926" cy="7879"/>
            </a:xfrm>
            <a:custGeom>
              <a:avLst/>
              <a:gdLst/>
              <a:ahLst/>
              <a:cxnLst/>
              <a:rect l="l" t="t" r="r" b="b"/>
              <a:pathLst>
                <a:path w="166" h="165" extrusionOk="0">
                  <a:moveTo>
                    <a:pt x="98" y="1"/>
                  </a:moveTo>
                  <a:cubicBezTo>
                    <a:pt x="94" y="1"/>
                    <a:pt x="87" y="4"/>
                    <a:pt x="83" y="8"/>
                  </a:cubicBezTo>
                  <a:cubicBezTo>
                    <a:pt x="53" y="34"/>
                    <a:pt x="8" y="56"/>
                    <a:pt x="23" y="105"/>
                  </a:cubicBezTo>
                  <a:cubicBezTo>
                    <a:pt x="31" y="135"/>
                    <a:pt x="1" y="142"/>
                    <a:pt x="4" y="165"/>
                  </a:cubicBezTo>
                  <a:lnTo>
                    <a:pt x="57" y="165"/>
                  </a:lnTo>
                  <a:cubicBezTo>
                    <a:pt x="117" y="165"/>
                    <a:pt x="120" y="154"/>
                    <a:pt x="139" y="101"/>
                  </a:cubicBezTo>
                  <a:cubicBezTo>
                    <a:pt x="128" y="72"/>
                    <a:pt x="154" y="60"/>
                    <a:pt x="165" y="42"/>
                  </a:cubicBezTo>
                  <a:cubicBezTo>
                    <a:pt x="147" y="37"/>
                    <a:pt x="128" y="37"/>
                    <a:pt x="120" y="19"/>
                  </a:cubicBezTo>
                  <a:cubicBezTo>
                    <a:pt x="117" y="8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5" name="Google Shape;12905;p8"/>
            <p:cNvSpPr/>
            <p:nvPr/>
          </p:nvSpPr>
          <p:spPr>
            <a:xfrm>
              <a:off x="-5272503" y="281772"/>
              <a:ext cx="8261" cy="18813"/>
            </a:xfrm>
            <a:custGeom>
              <a:avLst/>
              <a:gdLst/>
              <a:ahLst/>
              <a:cxnLst/>
              <a:rect l="l" t="t" r="r" b="b"/>
              <a:pathLst>
                <a:path w="173" h="394" extrusionOk="0">
                  <a:moveTo>
                    <a:pt x="98" y="1"/>
                  </a:moveTo>
                  <a:cubicBezTo>
                    <a:pt x="87" y="1"/>
                    <a:pt x="76" y="5"/>
                    <a:pt x="68" y="16"/>
                  </a:cubicBezTo>
                  <a:cubicBezTo>
                    <a:pt x="61" y="31"/>
                    <a:pt x="72" y="46"/>
                    <a:pt x="83" y="57"/>
                  </a:cubicBezTo>
                  <a:cubicBezTo>
                    <a:pt x="128" y="83"/>
                    <a:pt x="98" y="109"/>
                    <a:pt x="79" y="135"/>
                  </a:cubicBezTo>
                  <a:cubicBezTo>
                    <a:pt x="61" y="166"/>
                    <a:pt x="19" y="169"/>
                    <a:pt x="1" y="207"/>
                  </a:cubicBezTo>
                  <a:cubicBezTo>
                    <a:pt x="38" y="233"/>
                    <a:pt x="87" y="225"/>
                    <a:pt x="128" y="237"/>
                  </a:cubicBezTo>
                  <a:cubicBezTo>
                    <a:pt x="121" y="266"/>
                    <a:pt x="98" y="270"/>
                    <a:pt x="79" y="278"/>
                  </a:cubicBezTo>
                  <a:cubicBezTo>
                    <a:pt x="45" y="292"/>
                    <a:pt x="50" y="311"/>
                    <a:pt x="64" y="337"/>
                  </a:cubicBezTo>
                  <a:cubicBezTo>
                    <a:pt x="83" y="371"/>
                    <a:pt x="105" y="394"/>
                    <a:pt x="135" y="394"/>
                  </a:cubicBezTo>
                  <a:cubicBezTo>
                    <a:pt x="147" y="394"/>
                    <a:pt x="162" y="394"/>
                    <a:pt x="173" y="387"/>
                  </a:cubicBezTo>
                  <a:cubicBezTo>
                    <a:pt x="162" y="375"/>
                    <a:pt x="150" y="364"/>
                    <a:pt x="140" y="356"/>
                  </a:cubicBezTo>
                  <a:cubicBezTo>
                    <a:pt x="117" y="352"/>
                    <a:pt x="95" y="349"/>
                    <a:pt x="87" y="323"/>
                  </a:cubicBezTo>
                  <a:cubicBezTo>
                    <a:pt x="79" y="285"/>
                    <a:pt x="113" y="289"/>
                    <a:pt x="131" y="274"/>
                  </a:cubicBezTo>
                  <a:cubicBezTo>
                    <a:pt x="135" y="266"/>
                    <a:pt x="140" y="266"/>
                    <a:pt x="143" y="266"/>
                  </a:cubicBezTo>
                  <a:lnTo>
                    <a:pt x="150" y="266"/>
                  </a:lnTo>
                  <a:cubicBezTo>
                    <a:pt x="154" y="240"/>
                    <a:pt x="154" y="211"/>
                    <a:pt x="135" y="188"/>
                  </a:cubicBezTo>
                  <a:lnTo>
                    <a:pt x="131" y="188"/>
                  </a:lnTo>
                  <a:cubicBezTo>
                    <a:pt x="124" y="188"/>
                    <a:pt x="121" y="192"/>
                    <a:pt x="113" y="192"/>
                  </a:cubicBezTo>
                  <a:cubicBezTo>
                    <a:pt x="109" y="195"/>
                    <a:pt x="102" y="199"/>
                    <a:pt x="98" y="199"/>
                  </a:cubicBezTo>
                  <a:cubicBezTo>
                    <a:pt x="90" y="199"/>
                    <a:pt x="83" y="195"/>
                    <a:pt x="79" y="188"/>
                  </a:cubicBezTo>
                  <a:cubicBezTo>
                    <a:pt x="64" y="162"/>
                    <a:pt x="87" y="151"/>
                    <a:pt x="102" y="135"/>
                  </a:cubicBezTo>
                  <a:cubicBezTo>
                    <a:pt x="128" y="106"/>
                    <a:pt x="150" y="83"/>
                    <a:pt x="105" y="50"/>
                  </a:cubicBezTo>
                  <a:cubicBezTo>
                    <a:pt x="72" y="28"/>
                    <a:pt x="109" y="20"/>
                    <a:pt x="121" y="9"/>
                  </a:cubicBezTo>
                  <a:cubicBezTo>
                    <a:pt x="113" y="1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6" name="Google Shape;12906;p8"/>
            <p:cNvSpPr/>
            <p:nvPr/>
          </p:nvSpPr>
          <p:spPr>
            <a:xfrm>
              <a:off x="-4991685" y="-40206"/>
              <a:ext cx="8404" cy="9550"/>
            </a:xfrm>
            <a:custGeom>
              <a:avLst/>
              <a:gdLst/>
              <a:ahLst/>
              <a:cxnLst/>
              <a:rect l="l" t="t" r="r" b="b"/>
              <a:pathLst>
                <a:path w="176" h="200" extrusionOk="0">
                  <a:moveTo>
                    <a:pt x="135" y="1"/>
                  </a:moveTo>
                  <a:cubicBezTo>
                    <a:pt x="130" y="23"/>
                    <a:pt x="116" y="30"/>
                    <a:pt x="101" y="30"/>
                  </a:cubicBezTo>
                  <a:cubicBezTo>
                    <a:pt x="90" y="30"/>
                    <a:pt x="82" y="27"/>
                    <a:pt x="75" y="23"/>
                  </a:cubicBezTo>
                  <a:cubicBezTo>
                    <a:pt x="60" y="20"/>
                    <a:pt x="49" y="15"/>
                    <a:pt x="41" y="15"/>
                  </a:cubicBezTo>
                  <a:cubicBezTo>
                    <a:pt x="11" y="15"/>
                    <a:pt x="4" y="46"/>
                    <a:pt x="0" y="87"/>
                  </a:cubicBezTo>
                  <a:cubicBezTo>
                    <a:pt x="30" y="82"/>
                    <a:pt x="63" y="90"/>
                    <a:pt x="56" y="38"/>
                  </a:cubicBezTo>
                  <a:lnTo>
                    <a:pt x="56" y="38"/>
                  </a:lnTo>
                  <a:cubicBezTo>
                    <a:pt x="94" y="98"/>
                    <a:pt x="63" y="146"/>
                    <a:pt x="37" y="191"/>
                  </a:cubicBezTo>
                  <a:cubicBezTo>
                    <a:pt x="41" y="195"/>
                    <a:pt x="41" y="195"/>
                    <a:pt x="41" y="199"/>
                  </a:cubicBezTo>
                  <a:lnTo>
                    <a:pt x="49" y="199"/>
                  </a:lnTo>
                  <a:cubicBezTo>
                    <a:pt x="75" y="199"/>
                    <a:pt x="90" y="180"/>
                    <a:pt x="104" y="161"/>
                  </a:cubicBezTo>
                  <a:cubicBezTo>
                    <a:pt x="123" y="139"/>
                    <a:pt x="130" y="105"/>
                    <a:pt x="168" y="101"/>
                  </a:cubicBezTo>
                  <a:cubicBezTo>
                    <a:pt x="175" y="72"/>
                    <a:pt x="172" y="46"/>
                    <a:pt x="161" y="20"/>
                  </a:cubicBezTo>
                  <a:cubicBezTo>
                    <a:pt x="153" y="12"/>
                    <a:pt x="142" y="4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7" name="Google Shape;12907;p8"/>
            <p:cNvSpPr/>
            <p:nvPr/>
          </p:nvSpPr>
          <p:spPr>
            <a:xfrm>
              <a:off x="-5136511" y="110063"/>
              <a:ext cx="10792" cy="7927"/>
            </a:xfrm>
            <a:custGeom>
              <a:avLst/>
              <a:gdLst/>
              <a:ahLst/>
              <a:cxnLst/>
              <a:rect l="l" t="t" r="r" b="b"/>
              <a:pathLst>
                <a:path w="226" h="166" extrusionOk="0">
                  <a:moveTo>
                    <a:pt x="151" y="1"/>
                  </a:moveTo>
                  <a:cubicBezTo>
                    <a:pt x="113" y="5"/>
                    <a:pt x="87" y="31"/>
                    <a:pt x="80" y="65"/>
                  </a:cubicBezTo>
                  <a:cubicBezTo>
                    <a:pt x="80" y="87"/>
                    <a:pt x="73" y="98"/>
                    <a:pt x="50" y="106"/>
                  </a:cubicBezTo>
                  <a:cubicBezTo>
                    <a:pt x="35" y="110"/>
                    <a:pt x="16" y="117"/>
                    <a:pt x="5" y="132"/>
                  </a:cubicBezTo>
                  <a:cubicBezTo>
                    <a:pt x="1" y="139"/>
                    <a:pt x="5" y="154"/>
                    <a:pt x="13" y="154"/>
                  </a:cubicBezTo>
                  <a:cubicBezTo>
                    <a:pt x="23" y="147"/>
                    <a:pt x="39" y="143"/>
                    <a:pt x="50" y="143"/>
                  </a:cubicBezTo>
                  <a:cubicBezTo>
                    <a:pt x="65" y="143"/>
                    <a:pt x="80" y="151"/>
                    <a:pt x="99" y="154"/>
                  </a:cubicBezTo>
                  <a:cubicBezTo>
                    <a:pt x="113" y="158"/>
                    <a:pt x="128" y="165"/>
                    <a:pt x="147" y="165"/>
                  </a:cubicBezTo>
                  <a:cubicBezTo>
                    <a:pt x="151" y="165"/>
                    <a:pt x="154" y="162"/>
                    <a:pt x="158" y="162"/>
                  </a:cubicBezTo>
                  <a:cubicBezTo>
                    <a:pt x="158" y="151"/>
                    <a:pt x="154" y="139"/>
                    <a:pt x="154" y="125"/>
                  </a:cubicBezTo>
                  <a:cubicBezTo>
                    <a:pt x="158" y="110"/>
                    <a:pt x="99" y="128"/>
                    <a:pt x="136" y="91"/>
                  </a:cubicBezTo>
                  <a:cubicBezTo>
                    <a:pt x="147" y="72"/>
                    <a:pt x="162" y="61"/>
                    <a:pt x="177" y="61"/>
                  </a:cubicBezTo>
                  <a:cubicBezTo>
                    <a:pt x="185" y="61"/>
                    <a:pt x="192" y="65"/>
                    <a:pt x="203" y="68"/>
                  </a:cubicBezTo>
                  <a:cubicBezTo>
                    <a:pt x="207" y="72"/>
                    <a:pt x="218" y="72"/>
                    <a:pt x="225" y="75"/>
                  </a:cubicBezTo>
                  <a:cubicBezTo>
                    <a:pt x="214" y="39"/>
                    <a:pt x="203" y="1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8" name="Google Shape;12908;p8"/>
            <p:cNvSpPr/>
            <p:nvPr/>
          </p:nvSpPr>
          <p:spPr>
            <a:xfrm>
              <a:off x="-5196628" y="244145"/>
              <a:ext cx="10600" cy="7688"/>
            </a:xfrm>
            <a:custGeom>
              <a:avLst/>
              <a:gdLst/>
              <a:ahLst/>
              <a:cxnLst/>
              <a:rect l="l" t="t" r="r" b="b"/>
              <a:pathLst>
                <a:path w="222" h="161" extrusionOk="0">
                  <a:moveTo>
                    <a:pt x="139" y="0"/>
                  </a:moveTo>
                  <a:cubicBezTo>
                    <a:pt x="116" y="19"/>
                    <a:pt x="105" y="53"/>
                    <a:pt x="76" y="64"/>
                  </a:cubicBezTo>
                  <a:lnTo>
                    <a:pt x="68" y="64"/>
                  </a:lnTo>
                  <a:cubicBezTo>
                    <a:pt x="60" y="64"/>
                    <a:pt x="57" y="60"/>
                    <a:pt x="42" y="41"/>
                  </a:cubicBezTo>
                  <a:cubicBezTo>
                    <a:pt x="31" y="71"/>
                    <a:pt x="34" y="105"/>
                    <a:pt x="0" y="120"/>
                  </a:cubicBezTo>
                  <a:lnTo>
                    <a:pt x="0" y="124"/>
                  </a:lnTo>
                  <a:lnTo>
                    <a:pt x="0" y="131"/>
                  </a:lnTo>
                  <a:cubicBezTo>
                    <a:pt x="23" y="143"/>
                    <a:pt x="53" y="135"/>
                    <a:pt x="71" y="146"/>
                  </a:cubicBezTo>
                  <a:cubicBezTo>
                    <a:pt x="90" y="154"/>
                    <a:pt x="102" y="161"/>
                    <a:pt x="116" y="161"/>
                  </a:cubicBezTo>
                  <a:cubicBezTo>
                    <a:pt x="139" y="161"/>
                    <a:pt x="154" y="143"/>
                    <a:pt x="165" y="112"/>
                  </a:cubicBezTo>
                  <a:cubicBezTo>
                    <a:pt x="173" y="90"/>
                    <a:pt x="221" y="79"/>
                    <a:pt x="191" y="38"/>
                  </a:cubicBezTo>
                  <a:cubicBezTo>
                    <a:pt x="165" y="38"/>
                    <a:pt x="147" y="26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9" name="Google Shape;12909;p8"/>
            <p:cNvSpPr/>
            <p:nvPr/>
          </p:nvSpPr>
          <p:spPr>
            <a:xfrm>
              <a:off x="-5287688" y="120807"/>
              <a:ext cx="13465" cy="6781"/>
            </a:xfrm>
            <a:custGeom>
              <a:avLst/>
              <a:gdLst/>
              <a:ahLst/>
              <a:cxnLst/>
              <a:rect l="l" t="t" r="r" b="b"/>
              <a:pathLst>
                <a:path w="282" h="142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26"/>
                    <a:pt x="1" y="42"/>
                    <a:pt x="31" y="68"/>
                  </a:cubicBezTo>
                  <a:cubicBezTo>
                    <a:pt x="68" y="102"/>
                    <a:pt x="94" y="142"/>
                    <a:pt x="144" y="142"/>
                  </a:cubicBezTo>
                  <a:cubicBezTo>
                    <a:pt x="154" y="142"/>
                    <a:pt x="162" y="142"/>
                    <a:pt x="173" y="138"/>
                  </a:cubicBezTo>
                  <a:cubicBezTo>
                    <a:pt x="166" y="109"/>
                    <a:pt x="184" y="94"/>
                    <a:pt x="203" y="86"/>
                  </a:cubicBezTo>
                  <a:lnTo>
                    <a:pt x="222" y="86"/>
                  </a:lnTo>
                  <a:cubicBezTo>
                    <a:pt x="240" y="86"/>
                    <a:pt x="237" y="105"/>
                    <a:pt x="225" y="124"/>
                  </a:cubicBezTo>
                  <a:cubicBezTo>
                    <a:pt x="278" y="112"/>
                    <a:pt x="282" y="79"/>
                    <a:pt x="274" y="38"/>
                  </a:cubicBezTo>
                  <a:lnTo>
                    <a:pt x="274" y="38"/>
                  </a:lnTo>
                  <a:cubicBezTo>
                    <a:pt x="263" y="49"/>
                    <a:pt x="251" y="57"/>
                    <a:pt x="244" y="57"/>
                  </a:cubicBezTo>
                  <a:cubicBezTo>
                    <a:pt x="233" y="57"/>
                    <a:pt x="229" y="49"/>
                    <a:pt x="225" y="23"/>
                  </a:cubicBezTo>
                  <a:cubicBezTo>
                    <a:pt x="211" y="30"/>
                    <a:pt x="203" y="38"/>
                    <a:pt x="196" y="57"/>
                  </a:cubicBezTo>
                  <a:cubicBezTo>
                    <a:pt x="192" y="68"/>
                    <a:pt x="184" y="71"/>
                    <a:pt x="177" y="71"/>
                  </a:cubicBezTo>
                  <a:cubicBezTo>
                    <a:pt x="170" y="71"/>
                    <a:pt x="162" y="68"/>
                    <a:pt x="154" y="64"/>
                  </a:cubicBezTo>
                  <a:cubicBezTo>
                    <a:pt x="144" y="64"/>
                    <a:pt x="128" y="79"/>
                    <a:pt x="117" y="79"/>
                  </a:cubicBezTo>
                  <a:cubicBezTo>
                    <a:pt x="113" y="79"/>
                    <a:pt x="109" y="75"/>
                    <a:pt x="102" y="71"/>
                  </a:cubicBezTo>
                  <a:cubicBezTo>
                    <a:pt x="91" y="60"/>
                    <a:pt x="109" y="45"/>
                    <a:pt x="117" y="34"/>
                  </a:cubicBezTo>
                  <a:cubicBezTo>
                    <a:pt x="87" y="26"/>
                    <a:pt x="49" y="26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0" name="Google Shape;12910;p8"/>
            <p:cNvSpPr/>
            <p:nvPr/>
          </p:nvSpPr>
          <p:spPr>
            <a:xfrm>
              <a:off x="-5174663" y="-23971"/>
              <a:ext cx="7879" cy="8643"/>
            </a:xfrm>
            <a:custGeom>
              <a:avLst/>
              <a:gdLst/>
              <a:ahLst/>
              <a:cxnLst/>
              <a:rect l="l" t="t" r="r" b="b"/>
              <a:pathLst>
                <a:path w="165" h="181" extrusionOk="0">
                  <a:moveTo>
                    <a:pt x="94" y="1"/>
                  </a:moveTo>
                  <a:cubicBezTo>
                    <a:pt x="87" y="1"/>
                    <a:pt x="79" y="4"/>
                    <a:pt x="71" y="8"/>
                  </a:cubicBezTo>
                  <a:cubicBezTo>
                    <a:pt x="23" y="27"/>
                    <a:pt x="1" y="61"/>
                    <a:pt x="4" y="117"/>
                  </a:cubicBezTo>
                  <a:lnTo>
                    <a:pt x="4" y="135"/>
                  </a:lnTo>
                  <a:cubicBezTo>
                    <a:pt x="42" y="165"/>
                    <a:pt x="71" y="180"/>
                    <a:pt x="97" y="180"/>
                  </a:cubicBezTo>
                  <a:cubicBezTo>
                    <a:pt x="127" y="180"/>
                    <a:pt x="150" y="151"/>
                    <a:pt x="165" y="87"/>
                  </a:cubicBezTo>
                  <a:cubicBezTo>
                    <a:pt x="158" y="83"/>
                    <a:pt x="154" y="83"/>
                    <a:pt x="150" y="83"/>
                  </a:cubicBezTo>
                  <a:cubicBezTo>
                    <a:pt x="123" y="83"/>
                    <a:pt x="127" y="113"/>
                    <a:pt x="123" y="132"/>
                  </a:cubicBezTo>
                  <a:cubicBezTo>
                    <a:pt x="116" y="132"/>
                    <a:pt x="113" y="135"/>
                    <a:pt x="109" y="135"/>
                  </a:cubicBezTo>
                  <a:lnTo>
                    <a:pt x="105" y="135"/>
                  </a:lnTo>
                  <a:cubicBezTo>
                    <a:pt x="82" y="120"/>
                    <a:pt x="49" y="109"/>
                    <a:pt x="56" y="83"/>
                  </a:cubicBezTo>
                  <a:cubicBezTo>
                    <a:pt x="64" y="61"/>
                    <a:pt x="79" y="53"/>
                    <a:pt x="94" y="53"/>
                  </a:cubicBezTo>
                  <a:cubicBezTo>
                    <a:pt x="101" y="53"/>
                    <a:pt x="105" y="56"/>
                    <a:pt x="113" y="56"/>
                  </a:cubicBezTo>
                  <a:lnTo>
                    <a:pt x="150" y="56"/>
                  </a:lnTo>
                  <a:cubicBezTo>
                    <a:pt x="132" y="38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1" name="Google Shape;12911;p8"/>
            <p:cNvSpPr/>
            <p:nvPr/>
          </p:nvSpPr>
          <p:spPr>
            <a:xfrm>
              <a:off x="-5210906" y="-131599"/>
              <a:ext cx="12893" cy="7210"/>
            </a:xfrm>
            <a:custGeom>
              <a:avLst/>
              <a:gdLst/>
              <a:ahLst/>
              <a:cxnLst/>
              <a:rect l="l" t="t" r="r" b="b"/>
              <a:pathLst>
                <a:path w="270" h="151" extrusionOk="0">
                  <a:moveTo>
                    <a:pt x="165" y="0"/>
                  </a:moveTo>
                  <a:cubicBezTo>
                    <a:pt x="132" y="0"/>
                    <a:pt x="106" y="12"/>
                    <a:pt x="79" y="34"/>
                  </a:cubicBezTo>
                  <a:cubicBezTo>
                    <a:pt x="71" y="57"/>
                    <a:pt x="87" y="86"/>
                    <a:pt x="45" y="86"/>
                  </a:cubicBezTo>
                  <a:lnTo>
                    <a:pt x="42" y="86"/>
                  </a:lnTo>
                  <a:cubicBezTo>
                    <a:pt x="23" y="86"/>
                    <a:pt x="1" y="90"/>
                    <a:pt x="16" y="120"/>
                  </a:cubicBezTo>
                  <a:cubicBezTo>
                    <a:pt x="23" y="139"/>
                    <a:pt x="30" y="150"/>
                    <a:pt x="45" y="150"/>
                  </a:cubicBezTo>
                  <a:cubicBezTo>
                    <a:pt x="53" y="150"/>
                    <a:pt x="61" y="146"/>
                    <a:pt x="68" y="143"/>
                  </a:cubicBezTo>
                  <a:cubicBezTo>
                    <a:pt x="75" y="139"/>
                    <a:pt x="87" y="131"/>
                    <a:pt x="94" y="131"/>
                  </a:cubicBezTo>
                  <a:cubicBezTo>
                    <a:pt x="101" y="131"/>
                    <a:pt x="106" y="131"/>
                    <a:pt x="113" y="139"/>
                  </a:cubicBezTo>
                  <a:cubicBezTo>
                    <a:pt x="139" y="86"/>
                    <a:pt x="191" y="90"/>
                    <a:pt x="240" y="79"/>
                  </a:cubicBezTo>
                  <a:cubicBezTo>
                    <a:pt x="247" y="76"/>
                    <a:pt x="258" y="72"/>
                    <a:pt x="270" y="68"/>
                  </a:cubicBezTo>
                  <a:cubicBezTo>
                    <a:pt x="251" y="60"/>
                    <a:pt x="232" y="50"/>
                    <a:pt x="213" y="41"/>
                  </a:cubicBezTo>
                  <a:cubicBezTo>
                    <a:pt x="202" y="50"/>
                    <a:pt x="195" y="53"/>
                    <a:pt x="187" y="53"/>
                  </a:cubicBezTo>
                  <a:cubicBezTo>
                    <a:pt x="176" y="53"/>
                    <a:pt x="168" y="50"/>
                    <a:pt x="158" y="45"/>
                  </a:cubicBezTo>
                  <a:cubicBezTo>
                    <a:pt x="161" y="27"/>
                    <a:pt x="184" y="27"/>
                    <a:pt x="195" y="15"/>
                  </a:cubicBezTo>
                  <a:cubicBezTo>
                    <a:pt x="195" y="12"/>
                    <a:pt x="191" y="8"/>
                    <a:pt x="191" y="5"/>
                  </a:cubicBezTo>
                  <a:cubicBezTo>
                    <a:pt x="180" y="5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2" name="Google Shape;12912;p8"/>
            <p:cNvSpPr/>
            <p:nvPr/>
          </p:nvSpPr>
          <p:spPr>
            <a:xfrm>
              <a:off x="-5298718" y="220032"/>
              <a:ext cx="8070" cy="7545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120" y="1"/>
                  </a:moveTo>
                  <a:cubicBezTo>
                    <a:pt x="120" y="1"/>
                    <a:pt x="116" y="5"/>
                    <a:pt x="113" y="5"/>
                  </a:cubicBezTo>
                  <a:cubicBezTo>
                    <a:pt x="109" y="8"/>
                    <a:pt x="101" y="8"/>
                    <a:pt x="97" y="8"/>
                  </a:cubicBezTo>
                  <a:lnTo>
                    <a:pt x="75" y="8"/>
                  </a:lnTo>
                  <a:cubicBezTo>
                    <a:pt x="71" y="5"/>
                    <a:pt x="64" y="5"/>
                    <a:pt x="56" y="5"/>
                  </a:cubicBezTo>
                  <a:cubicBezTo>
                    <a:pt x="42" y="5"/>
                    <a:pt x="26" y="12"/>
                    <a:pt x="26" y="46"/>
                  </a:cubicBezTo>
                  <a:cubicBezTo>
                    <a:pt x="26" y="79"/>
                    <a:pt x="4" y="110"/>
                    <a:pt x="0" y="146"/>
                  </a:cubicBezTo>
                  <a:cubicBezTo>
                    <a:pt x="8" y="150"/>
                    <a:pt x="8" y="154"/>
                    <a:pt x="11" y="154"/>
                  </a:cubicBezTo>
                  <a:cubicBezTo>
                    <a:pt x="23" y="158"/>
                    <a:pt x="30" y="158"/>
                    <a:pt x="42" y="158"/>
                  </a:cubicBezTo>
                  <a:cubicBezTo>
                    <a:pt x="79" y="158"/>
                    <a:pt x="109" y="139"/>
                    <a:pt x="135" y="120"/>
                  </a:cubicBezTo>
                  <a:cubicBezTo>
                    <a:pt x="168" y="94"/>
                    <a:pt x="123" y="68"/>
                    <a:pt x="120" y="42"/>
                  </a:cubicBezTo>
                  <a:cubicBezTo>
                    <a:pt x="116" y="31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3" name="Google Shape;12913;p8"/>
            <p:cNvSpPr/>
            <p:nvPr/>
          </p:nvSpPr>
          <p:spPr>
            <a:xfrm>
              <a:off x="-5012266" y="-28077"/>
              <a:ext cx="7019" cy="10266"/>
            </a:xfrm>
            <a:custGeom>
              <a:avLst/>
              <a:gdLst/>
              <a:ahLst/>
              <a:cxnLst/>
              <a:rect l="l" t="t" r="r" b="b"/>
              <a:pathLst>
                <a:path w="147" h="215" extrusionOk="0">
                  <a:moveTo>
                    <a:pt x="5" y="1"/>
                  </a:moveTo>
                  <a:cubicBezTo>
                    <a:pt x="16" y="16"/>
                    <a:pt x="50" y="30"/>
                    <a:pt x="38" y="42"/>
                  </a:cubicBezTo>
                  <a:cubicBezTo>
                    <a:pt x="1" y="87"/>
                    <a:pt x="50" y="132"/>
                    <a:pt x="28" y="173"/>
                  </a:cubicBezTo>
                  <a:cubicBezTo>
                    <a:pt x="16" y="192"/>
                    <a:pt x="42" y="199"/>
                    <a:pt x="54" y="214"/>
                  </a:cubicBezTo>
                  <a:lnTo>
                    <a:pt x="61" y="214"/>
                  </a:lnTo>
                  <a:cubicBezTo>
                    <a:pt x="68" y="214"/>
                    <a:pt x="76" y="210"/>
                    <a:pt x="80" y="203"/>
                  </a:cubicBezTo>
                  <a:cubicBezTo>
                    <a:pt x="87" y="158"/>
                    <a:pt x="140" y="142"/>
                    <a:pt x="147" y="94"/>
                  </a:cubicBezTo>
                  <a:cubicBezTo>
                    <a:pt x="124" y="80"/>
                    <a:pt x="109" y="64"/>
                    <a:pt x="121" y="35"/>
                  </a:cubicBezTo>
                  <a:cubicBezTo>
                    <a:pt x="121" y="16"/>
                    <a:pt x="106" y="19"/>
                    <a:pt x="95" y="16"/>
                  </a:cubicBezTo>
                  <a:cubicBezTo>
                    <a:pt x="87" y="16"/>
                    <a:pt x="80" y="19"/>
                    <a:pt x="76" y="19"/>
                  </a:cubicBezTo>
                  <a:cubicBezTo>
                    <a:pt x="64" y="19"/>
                    <a:pt x="54" y="12"/>
                    <a:pt x="42" y="8"/>
                  </a:cubicBezTo>
                  <a:cubicBezTo>
                    <a:pt x="31" y="4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4" name="Google Shape;12914;p8"/>
            <p:cNvSpPr/>
            <p:nvPr/>
          </p:nvSpPr>
          <p:spPr>
            <a:xfrm>
              <a:off x="-5014032" y="207378"/>
              <a:ext cx="8977" cy="8786"/>
            </a:xfrm>
            <a:custGeom>
              <a:avLst/>
              <a:gdLst/>
              <a:ahLst/>
              <a:cxnLst/>
              <a:rect l="l" t="t" r="r" b="b"/>
              <a:pathLst>
                <a:path w="188" h="184" extrusionOk="0">
                  <a:moveTo>
                    <a:pt x="150" y="0"/>
                  </a:moveTo>
                  <a:cubicBezTo>
                    <a:pt x="143" y="0"/>
                    <a:pt x="135" y="4"/>
                    <a:pt x="127" y="8"/>
                  </a:cubicBezTo>
                  <a:cubicBezTo>
                    <a:pt x="124" y="11"/>
                    <a:pt x="117" y="16"/>
                    <a:pt x="109" y="16"/>
                  </a:cubicBezTo>
                  <a:lnTo>
                    <a:pt x="105" y="16"/>
                  </a:lnTo>
                  <a:cubicBezTo>
                    <a:pt x="94" y="30"/>
                    <a:pt x="91" y="38"/>
                    <a:pt x="87" y="38"/>
                  </a:cubicBezTo>
                  <a:cubicBezTo>
                    <a:pt x="83" y="38"/>
                    <a:pt x="79" y="30"/>
                    <a:pt x="72" y="19"/>
                  </a:cubicBezTo>
                  <a:cubicBezTo>
                    <a:pt x="65" y="11"/>
                    <a:pt x="57" y="8"/>
                    <a:pt x="49" y="8"/>
                  </a:cubicBezTo>
                  <a:cubicBezTo>
                    <a:pt x="42" y="8"/>
                    <a:pt x="34" y="11"/>
                    <a:pt x="27" y="16"/>
                  </a:cubicBezTo>
                  <a:cubicBezTo>
                    <a:pt x="42" y="49"/>
                    <a:pt x="49" y="78"/>
                    <a:pt x="1" y="94"/>
                  </a:cubicBezTo>
                  <a:cubicBezTo>
                    <a:pt x="4" y="116"/>
                    <a:pt x="12" y="123"/>
                    <a:pt x="23" y="123"/>
                  </a:cubicBezTo>
                  <a:cubicBezTo>
                    <a:pt x="27" y="123"/>
                    <a:pt x="34" y="123"/>
                    <a:pt x="42" y="120"/>
                  </a:cubicBezTo>
                  <a:cubicBezTo>
                    <a:pt x="46" y="120"/>
                    <a:pt x="53" y="116"/>
                    <a:pt x="60" y="116"/>
                  </a:cubicBezTo>
                  <a:cubicBezTo>
                    <a:pt x="68" y="113"/>
                    <a:pt x="75" y="105"/>
                    <a:pt x="83" y="101"/>
                  </a:cubicBezTo>
                  <a:cubicBezTo>
                    <a:pt x="94" y="97"/>
                    <a:pt x="105" y="90"/>
                    <a:pt x="113" y="90"/>
                  </a:cubicBezTo>
                  <a:cubicBezTo>
                    <a:pt x="124" y="90"/>
                    <a:pt x="127" y="94"/>
                    <a:pt x="132" y="109"/>
                  </a:cubicBezTo>
                  <a:cubicBezTo>
                    <a:pt x="139" y="135"/>
                    <a:pt x="101" y="116"/>
                    <a:pt x="94" y="139"/>
                  </a:cubicBezTo>
                  <a:cubicBezTo>
                    <a:pt x="117" y="157"/>
                    <a:pt x="132" y="180"/>
                    <a:pt x="165" y="183"/>
                  </a:cubicBezTo>
                  <a:cubicBezTo>
                    <a:pt x="146" y="146"/>
                    <a:pt x="172" y="116"/>
                    <a:pt x="188" y="87"/>
                  </a:cubicBezTo>
                  <a:cubicBezTo>
                    <a:pt x="172" y="64"/>
                    <a:pt x="132" y="45"/>
                    <a:pt x="169" y="8"/>
                  </a:cubicBezTo>
                  <a:cubicBezTo>
                    <a:pt x="161" y="4"/>
                    <a:pt x="154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5" name="Google Shape;12915;p8"/>
            <p:cNvSpPr/>
            <p:nvPr/>
          </p:nvSpPr>
          <p:spPr>
            <a:xfrm>
              <a:off x="-4890837" y="14038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0" y="1"/>
                  </a:moveTo>
                  <a:cubicBezTo>
                    <a:pt x="0" y="5"/>
                    <a:pt x="0" y="12"/>
                    <a:pt x="4" y="19"/>
                  </a:cubicBezTo>
                  <a:cubicBezTo>
                    <a:pt x="7" y="23"/>
                    <a:pt x="7" y="23"/>
                    <a:pt x="11" y="27"/>
                  </a:cubicBezTo>
                  <a:cubicBezTo>
                    <a:pt x="26" y="38"/>
                    <a:pt x="49" y="50"/>
                    <a:pt x="37" y="79"/>
                  </a:cubicBezTo>
                  <a:cubicBezTo>
                    <a:pt x="23" y="106"/>
                    <a:pt x="75" y="98"/>
                    <a:pt x="59" y="124"/>
                  </a:cubicBezTo>
                  <a:cubicBezTo>
                    <a:pt x="67" y="135"/>
                    <a:pt x="75" y="150"/>
                    <a:pt x="82" y="166"/>
                  </a:cubicBezTo>
                  <a:cubicBezTo>
                    <a:pt x="90" y="154"/>
                    <a:pt x="97" y="150"/>
                    <a:pt x="104" y="150"/>
                  </a:cubicBezTo>
                  <a:cubicBezTo>
                    <a:pt x="112" y="150"/>
                    <a:pt x="120" y="158"/>
                    <a:pt x="127" y="173"/>
                  </a:cubicBezTo>
                  <a:cubicBezTo>
                    <a:pt x="142" y="207"/>
                    <a:pt x="168" y="225"/>
                    <a:pt x="194" y="225"/>
                  </a:cubicBezTo>
                  <a:cubicBezTo>
                    <a:pt x="209" y="225"/>
                    <a:pt x="224" y="221"/>
                    <a:pt x="243" y="214"/>
                  </a:cubicBezTo>
                  <a:cubicBezTo>
                    <a:pt x="243" y="202"/>
                    <a:pt x="247" y="188"/>
                    <a:pt x="251" y="176"/>
                  </a:cubicBezTo>
                  <a:cubicBezTo>
                    <a:pt x="239" y="169"/>
                    <a:pt x="224" y="158"/>
                    <a:pt x="213" y="150"/>
                  </a:cubicBezTo>
                  <a:lnTo>
                    <a:pt x="213" y="150"/>
                  </a:lnTo>
                  <a:cubicBezTo>
                    <a:pt x="213" y="162"/>
                    <a:pt x="216" y="180"/>
                    <a:pt x="213" y="184"/>
                  </a:cubicBezTo>
                  <a:cubicBezTo>
                    <a:pt x="209" y="188"/>
                    <a:pt x="202" y="188"/>
                    <a:pt x="198" y="188"/>
                  </a:cubicBezTo>
                  <a:cubicBezTo>
                    <a:pt x="190" y="188"/>
                    <a:pt x="183" y="184"/>
                    <a:pt x="180" y="176"/>
                  </a:cubicBezTo>
                  <a:cubicBezTo>
                    <a:pt x="164" y="147"/>
                    <a:pt x="168" y="102"/>
                    <a:pt x="116" y="102"/>
                  </a:cubicBezTo>
                  <a:cubicBezTo>
                    <a:pt x="104" y="102"/>
                    <a:pt x="112" y="83"/>
                    <a:pt x="123" y="79"/>
                  </a:cubicBezTo>
                  <a:cubicBezTo>
                    <a:pt x="154" y="68"/>
                    <a:pt x="127" y="45"/>
                    <a:pt x="135" y="27"/>
                  </a:cubicBezTo>
                  <a:cubicBezTo>
                    <a:pt x="127" y="27"/>
                    <a:pt x="120" y="19"/>
                    <a:pt x="116" y="19"/>
                  </a:cubicBezTo>
                  <a:cubicBezTo>
                    <a:pt x="101" y="42"/>
                    <a:pt x="86" y="50"/>
                    <a:pt x="75" y="50"/>
                  </a:cubicBezTo>
                  <a:cubicBezTo>
                    <a:pt x="52" y="50"/>
                    <a:pt x="33" y="23"/>
                    <a:pt x="11" y="5"/>
                  </a:cubicBezTo>
                  <a:cubicBezTo>
                    <a:pt x="7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6" name="Google Shape;12916;p8"/>
            <p:cNvSpPr/>
            <p:nvPr/>
          </p:nvSpPr>
          <p:spPr>
            <a:xfrm>
              <a:off x="-5044545" y="-51284"/>
              <a:ext cx="14516" cy="6876"/>
            </a:xfrm>
            <a:custGeom>
              <a:avLst/>
              <a:gdLst/>
              <a:ahLst/>
              <a:cxnLst/>
              <a:rect l="l" t="t" r="r" b="b"/>
              <a:pathLst>
                <a:path w="304" h="144" extrusionOk="0">
                  <a:moveTo>
                    <a:pt x="266" y="0"/>
                  </a:moveTo>
                  <a:cubicBezTo>
                    <a:pt x="262" y="27"/>
                    <a:pt x="255" y="42"/>
                    <a:pt x="236" y="42"/>
                  </a:cubicBezTo>
                  <a:cubicBezTo>
                    <a:pt x="228" y="42"/>
                    <a:pt x="217" y="38"/>
                    <a:pt x="206" y="27"/>
                  </a:cubicBezTo>
                  <a:cubicBezTo>
                    <a:pt x="198" y="31"/>
                    <a:pt x="195" y="31"/>
                    <a:pt x="188" y="31"/>
                  </a:cubicBezTo>
                  <a:lnTo>
                    <a:pt x="165" y="31"/>
                  </a:lnTo>
                  <a:cubicBezTo>
                    <a:pt x="154" y="31"/>
                    <a:pt x="138" y="31"/>
                    <a:pt x="131" y="45"/>
                  </a:cubicBezTo>
                  <a:cubicBezTo>
                    <a:pt x="131" y="53"/>
                    <a:pt x="131" y="64"/>
                    <a:pt x="135" y="68"/>
                  </a:cubicBezTo>
                  <a:cubicBezTo>
                    <a:pt x="143" y="83"/>
                    <a:pt x="157" y="95"/>
                    <a:pt x="135" y="105"/>
                  </a:cubicBezTo>
                  <a:lnTo>
                    <a:pt x="124" y="105"/>
                  </a:lnTo>
                  <a:cubicBezTo>
                    <a:pt x="112" y="105"/>
                    <a:pt x="109" y="95"/>
                    <a:pt x="102" y="83"/>
                  </a:cubicBezTo>
                  <a:cubicBezTo>
                    <a:pt x="90" y="66"/>
                    <a:pt x="74" y="66"/>
                    <a:pt x="57" y="66"/>
                  </a:cubicBezTo>
                  <a:cubicBezTo>
                    <a:pt x="40" y="66"/>
                    <a:pt x="23" y="66"/>
                    <a:pt x="12" y="50"/>
                  </a:cubicBezTo>
                  <a:cubicBezTo>
                    <a:pt x="8" y="53"/>
                    <a:pt x="4" y="57"/>
                    <a:pt x="0" y="60"/>
                  </a:cubicBezTo>
                  <a:cubicBezTo>
                    <a:pt x="26" y="83"/>
                    <a:pt x="26" y="109"/>
                    <a:pt x="19" y="143"/>
                  </a:cubicBezTo>
                  <a:lnTo>
                    <a:pt x="23" y="143"/>
                  </a:lnTo>
                  <a:cubicBezTo>
                    <a:pt x="31" y="143"/>
                    <a:pt x="34" y="135"/>
                    <a:pt x="41" y="128"/>
                  </a:cubicBezTo>
                  <a:cubicBezTo>
                    <a:pt x="45" y="121"/>
                    <a:pt x="53" y="113"/>
                    <a:pt x="57" y="113"/>
                  </a:cubicBezTo>
                  <a:cubicBezTo>
                    <a:pt x="64" y="113"/>
                    <a:pt x="68" y="121"/>
                    <a:pt x="76" y="135"/>
                  </a:cubicBezTo>
                  <a:cubicBezTo>
                    <a:pt x="79" y="139"/>
                    <a:pt x="86" y="143"/>
                    <a:pt x="90" y="143"/>
                  </a:cubicBezTo>
                  <a:cubicBezTo>
                    <a:pt x="98" y="143"/>
                    <a:pt x="102" y="143"/>
                    <a:pt x="105" y="139"/>
                  </a:cubicBezTo>
                  <a:cubicBezTo>
                    <a:pt x="183" y="113"/>
                    <a:pt x="266" y="98"/>
                    <a:pt x="303" y="8"/>
                  </a:cubicBezTo>
                  <a:cubicBezTo>
                    <a:pt x="288" y="5"/>
                    <a:pt x="277" y="0"/>
                    <a:pt x="2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7" name="Google Shape;12917;p8"/>
            <p:cNvSpPr/>
            <p:nvPr/>
          </p:nvSpPr>
          <p:spPr>
            <a:xfrm>
              <a:off x="-5180584" y="129354"/>
              <a:ext cx="10600" cy="9168"/>
            </a:xfrm>
            <a:custGeom>
              <a:avLst/>
              <a:gdLst/>
              <a:ahLst/>
              <a:cxnLst/>
              <a:rect l="l" t="t" r="r" b="b"/>
              <a:pathLst>
                <a:path w="222" h="192" extrusionOk="0">
                  <a:moveTo>
                    <a:pt x="221" y="1"/>
                  </a:moveTo>
                  <a:lnTo>
                    <a:pt x="221" y="1"/>
                  </a:lnTo>
                  <a:cubicBezTo>
                    <a:pt x="206" y="23"/>
                    <a:pt x="192" y="49"/>
                    <a:pt x="166" y="49"/>
                  </a:cubicBezTo>
                  <a:cubicBezTo>
                    <a:pt x="158" y="49"/>
                    <a:pt x="147" y="46"/>
                    <a:pt x="132" y="35"/>
                  </a:cubicBezTo>
                  <a:cubicBezTo>
                    <a:pt x="128" y="35"/>
                    <a:pt x="125" y="30"/>
                    <a:pt x="121" y="30"/>
                  </a:cubicBezTo>
                  <a:cubicBezTo>
                    <a:pt x="109" y="30"/>
                    <a:pt x="99" y="38"/>
                    <a:pt x="90" y="46"/>
                  </a:cubicBezTo>
                  <a:cubicBezTo>
                    <a:pt x="83" y="57"/>
                    <a:pt x="72" y="61"/>
                    <a:pt x="64" y="61"/>
                  </a:cubicBezTo>
                  <a:cubicBezTo>
                    <a:pt x="49" y="61"/>
                    <a:pt x="38" y="53"/>
                    <a:pt x="23" y="46"/>
                  </a:cubicBezTo>
                  <a:cubicBezTo>
                    <a:pt x="12" y="53"/>
                    <a:pt x="1" y="57"/>
                    <a:pt x="9" y="80"/>
                  </a:cubicBezTo>
                  <a:cubicBezTo>
                    <a:pt x="27" y="120"/>
                    <a:pt x="68" y="147"/>
                    <a:pt x="80" y="192"/>
                  </a:cubicBezTo>
                  <a:cubicBezTo>
                    <a:pt x="94" y="184"/>
                    <a:pt x="109" y="173"/>
                    <a:pt x="125" y="161"/>
                  </a:cubicBezTo>
                  <a:cubicBezTo>
                    <a:pt x="94" y="87"/>
                    <a:pt x="94" y="87"/>
                    <a:pt x="154" y="75"/>
                  </a:cubicBezTo>
                  <a:cubicBezTo>
                    <a:pt x="177" y="94"/>
                    <a:pt x="199" y="113"/>
                    <a:pt x="218" y="135"/>
                  </a:cubicBezTo>
                  <a:cubicBezTo>
                    <a:pt x="211" y="87"/>
                    <a:pt x="221" y="46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8" name="Google Shape;12918;p8"/>
            <p:cNvSpPr/>
            <p:nvPr/>
          </p:nvSpPr>
          <p:spPr>
            <a:xfrm>
              <a:off x="-4968861" y="14611"/>
              <a:ext cx="11269" cy="7545"/>
            </a:xfrm>
            <a:custGeom>
              <a:avLst/>
              <a:gdLst/>
              <a:ahLst/>
              <a:cxnLst/>
              <a:rect l="l" t="t" r="r" b="b"/>
              <a:pathLst>
                <a:path w="236" h="158" extrusionOk="0">
                  <a:moveTo>
                    <a:pt x="97" y="0"/>
                  </a:moveTo>
                  <a:cubicBezTo>
                    <a:pt x="71" y="0"/>
                    <a:pt x="61" y="23"/>
                    <a:pt x="45" y="41"/>
                  </a:cubicBezTo>
                  <a:cubicBezTo>
                    <a:pt x="30" y="56"/>
                    <a:pt x="0" y="138"/>
                    <a:pt x="4" y="157"/>
                  </a:cubicBezTo>
                  <a:cubicBezTo>
                    <a:pt x="19" y="138"/>
                    <a:pt x="30" y="123"/>
                    <a:pt x="45" y="105"/>
                  </a:cubicBezTo>
                  <a:cubicBezTo>
                    <a:pt x="61" y="94"/>
                    <a:pt x="64" y="71"/>
                    <a:pt x="87" y="67"/>
                  </a:cubicBezTo>
                  <a:cubicBezTo>
                    <a:pt x="94" y="64"/>
                    <a:pt x="97" y="64"/>
                    <a:pt x="101" y="64"/>
                  </a:cubicBezTo>
                  <a:cubicBezTo>
                    <a:pt x="120" y="64"/>
                    <a:pt x="123" y="78"/>
                    <a:pt x="109" y="101"/>
                  </a:cubicBezTo>
                  <a:cubicBezTo>
                    <a:pt x="113" y="101"/>
                    <a:pt x="116" y="105"/>
                    <a:pt x="120" y="109"/>
                  </a:cubicBezTo>
                  <a:cubicBezTo>
                    <a:pt x="135" y="116"/>
                    <a:pt x="150" y="120"/>
                    <a:pt x="161" y="120"/>
                  </a:cubicBezTo>
                  <a:cubicBezTo>
                    <a:pt x="184" y="120"/>
                    <a:pt x="206" y="112"/>
                    <a:pt x="228" y="97"/>
                  </a:cubicBezTo>
                  <a:cubicBezTo>
                    <a:pt x="236" y="83"/>
                    <a:pt x="236" y="67"/>
                    <a:pt x="221" y="56"/>
                  </a:cubicBezTo>
                  <a:cubicBezTo>
                    <a:pt x="213" y="64"/>
                    <a:pt x="206" y="75"/>
                    <a:pt x="195" y="75"/>
                  </a:cubicBezTo>
                  <a:cubicBezTo>
                    <a:pt x="191" y="75"/>
                    <a:pt x="184" y="71"/>
                    <a:pt x="180" y="67"/>
                  </a:cubicBezTo>
                  <a:cubicBezTo>
                    <a:pt x="165" y="52"/>
                    <a:pt x="187" y="45"/>
                    <a:pt x="199" y="38"/>
                  </a:cubicBezTo>
                  <a:cubicBezTo>
                    <a:pt x="206" y="30"/>
                    <a:pt x="213" y="23"/>
                    <a:pt x="218" y="15"/>
                  </a:cubicBezTo>
                  <a:cubicBezTo>
                    <a:pt x="206" y="15"/>
                    <a:pt x="191" y="19"/>
                    <a:pt x="176" y="19"/>
                  </a:cubicBezTo>
                  <a:cubicBezTo>
                    <a:pt x="157" y="19"/>
                    <a:pt x="139" y="15"/>
                    <a:pt x="128" y="7"/>
                  </a:cubicBezTo>
                  <a:cubicBezTo>
                    <a:pt x="116" y="0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9" name="Google Shape;12919;p8"/>
            <p:cNvSpPr/>
            <p:nvPr/>
          </p:nvSpPr>
          <p:spPr>
            <a:xfrm>
              <a:off x="-5255361" y="49230"/>
              <a:ext cx="7926" cy="8595"/>
            </a:xfrm>
            <a:custGeom>
              <a:avLst/>
              <a:gdLst/>
              <a:ahLst/>
              <a:cxnLst/>
              <a:rect l="l" t="t" r="r" b="b"/>
              <a:pathLst>
                <a:path w="166" h="180" extrusionOk="0">
                  <a:moveTo>
                    <a:pt x="105" y="0"/>
                  </a:moveTo>
                  <a:cubicBezTo>
                    <a:pt x="102" y="19"/>
                    <a:pt x="102" y="38"/>
                    <a:pt x="98" y="38"/>
                  </a:cubicBezTo>
                  <a:cubicBezTo>
                    <a:pt x="50" y="45"/>
                    <a:pt x="53" y="101"/>
                    <a:pt x="19" y="120"/>
                  </a:cubicBezTo>
                  <a:cubicBezTo>
                    <a:pt x="0" y="131"/>
                    <a:pt x="0" y="143"/>
                    <a:pt x="12" y="157"/>
                  </a:cubicBezTo>
                  <a:cubicBezTo>
                    <a:pt x="19" y="172"/>
                    <a:pt x="50" y="180"/>
                    <a:pt x="79" y="180"/>
                  </a:cubicBezTo>
                  <a:cubicBezTo>
                    <a:pt x="98" y="180"/>
                    <a:pt x="117" y="176"/>
                    <a:pt x="124" y="165"/>
                  </a:cubicBezTo>
                  <a:cubicBezTo>
                    <a:pt x="165" y="128"/>
                    <a:pt x="162" y="9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0" name="Google Shape;12920;p8"/>
            <p:cNvSpPr/>
            <p:nvPr/>
          </p:nvSpPr>
          <p:spPr>
            <a:xfrm>
              <a:off x="-5283915" y="-93065"/>
              <a:ext cx="11126" cy="8643"/>
            </a:xfrm>
            <a:custGeom>
              <a:avLst/>
              <a:gdLst/>
              <a:ahLst/>
              <a:cxnLst/>
              <a:rect l="l" t="t" r="r" b="b"/>
              <a:pathLst>
                <a:path w="233" h="181" extrusionOk="0">
                  <a:moveTo>
                    <a:pt x="217" y="1"/>
                  </a:moveTo>
                  <a:cubicBezTo>
                    <a:pt x="187" y="1"/>
                    <a:pt x="180" y="38"/>
                    <a:pt x="150" y="38"/>
                  </a:cubicBezTo>
                  <a:cubicBezTo>
                    <a:pt x="150" y="80"/>
                    <a:pt x="143" y="102"/>
                    <a:pt x="113" y="102"/>
                  </a:cubicBezTo>
                  <a:cubicBezTo>
                    <a:pt x="105" y="102"/>
                    <a:pt x="94" y="98"/>
                    <a:pt x="83" y="95"/>
                  </a:cubicBezTo>
                  <a:cubicBezTo>
                    <a:pt x="75" y="95"/>
                    <a:pt x="72" y="90"/>
                    <a:pt x="68" y="90"/>
                  </a:cubicBezTo>
                  <a:cubicBezTo>
                    <a:pt x="42" y="90"/>
                    <a:pt x="42" y="128"/>
                    <a:pt x="20" y="132"/>
                  </a:cubicBezTo>
                  <a:cubicBezTo>
                    <a:pt x="4" y="143"/>
                    <a:pt x="4" y="162"/>
                    <a:pt x="1" y="177"/>
                  </a:cubicBezTo>
                  <a:cubicBezTo>
                    <a:pt x="15" y="180"/>
                    <a:pt x="27" y="180"/>
                    <a:pt x="38" y="180"/>
                  </a:cubicBezTo>
                  <a:cubicBezTo>
                    <a:pt x="87" y="180"/>
                    <a:pt x="127" y="154"/>
                    <a:pt x="169" y="124"/>
                  </a:cubicBezTo>
                  <a:cubicBezTo>
                    <a:pt x="213" y="90"/>
                    <a:pt x="203" y="42"/>
                    <a:pt x="232" y="5"/>
                  </a:cubicBezTo>
                  <a:cubicBezTo>
                    <a:pt x="229" y="5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1" name="Google Shape;12921;p8"/>
            <p:cNvSpPr/>
            <p:nvPr/>
          </p:nvSpPr>
          <p:spPr>
            <a:xfrm>
              <a:off x="-5263049" y="117942"/>
              <a:ext cx="9550" cy="7736"/>
            </a:xfrm>
            <a:custGeom>
              <a:avLst/>
              <a:gdLst/>
              <a:ahLst/>
              <a:cxnLst/>
              <a:rect l="l" t="t" r="r" b="b"/>
              <a:pathLst>
                <a:path w="200" h="162" extrusionOk="0">
                  <a:moveTo>
                    <a:pt x="147" y="0"/>
                  </a:moveTo>
                  <a:cubicBezTo>
                    <a:pt x="143" y="34"/>
                    <a:pt x="132" y="41"/>
                    <a:pt x="117" y="41"/>
                  </a:cubicBezTo>
                  <a:cubicBezTo>
                    <a:pt x="106" y="41"/>
                    <a:pt x="99" y="41"/>
                    <a:pt x="90" y="38"/>
                  </a:cubicBezTo>
                  <a:cubicBezTo>
                    <a:pt x="80" y="34"/>
                    <a:pt x="72" y="34"/>
                    <a:pt x="61" y="34"/>
                  </a:cubicBezTo>
                  <a:lnTo>
                    <a:pt x="57" y="34"/>
                  </a:lnTo>
                  <a:cubicBezTo>
                    <a:pt x="46" y="53"/>
                    <a:pt x="54" y="67"/>
                    <a:pt x="61" y="86"/>
                  </a:cubicBezTo>
                  <a:cubicBezTo>
                    <a:pt x="64" y="86"/>
                    <a:pt x="64" y="86"/>
                    <a:pt x="68" y="90"/>
                  </a:cubicBezTo>
                  <a:cubicBezTo>
                    <a:pt x="90" y="90"/>
                    <a:pt x="113" y="94"/>
                    <a:pt x="135" y="94"/>
                  </a:cubicBezTo>
                  <a:cubicBezTo>
                    <a:pt x="125" y="109"/>
                    <a:pt x="113" y="112"/>
                    <a:pt x="106" y="112"/>
                  </a:cubicBezTo>
                  <a:cubicBezTo>
                    <a:pt x="87" y="112"/>
                    <a:pt x="76" y="98"/>
                    <a:pt x="61" y="86"/>
                  </a:cubicBezTo>
                  <a:cubicBezTo>
                    <a:pt x="54" y="98"/>
                    <a:pt x="46" y="102"/>
                    <a:pt x="38" y="102"/>
                  </a:cubicBezTo>
                  <a:cubicBezTo>
                    <a:pt x="27" y="102"/>
                    <a:pt x="16" y="90"/>
                    <a:pt x="4" y="83"/>
                  </a:cubicBezTo>
                  <a:lnTo>
                    <a:pt x="4" y="83"/>
                  </a:lnTo>
                  <a:cubicBezTo>
                    <a:pt x="1" y="112"/>
                    <a:pt x="27" y="128"/>
                    <a:pt x="46" y="143"/>
                  </a:cubicBezTo>
                  <a:cubicBezTo>
                    <a:pt x="61" y="157"/>
                    <a:pt x="76" y="162"/>
                    <a:pt x="94" y="162"/>
                  </a:cubicBezTo>
                  <a:cubicBezTo>
                    <a:pt x="113" y="162"/>
                    <a:pt x="132" y="157"/>
                    <a:pt x="151" y="150"/>
                  </a:cubicBezTo>
                  <a:cubicBezTo>
                    <a:pt x="188" y="139"/>
                    <a:pt x="188" y="109"/>
                    <a:pt x="192" y="83"/>
                  </a:cubicBezTo>
                  <a:cubicBezTo>
                    <a:pt x="199" y="53"/>
                    <a:pt x="177" y="23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2" name="Google Shape;12922;p8"/>
            <p:cNvSpPr/>
            <p:nvPr/>
          </p:nvSpPr>
          <p:spPr>
            <a:xfrm>
              <a:off x="-5344940" y="208954"/>
              <a:ext cx="8070" cy="9025"/>
            </a:xfrm>
            <a:custGeom>
              <a:avLst/>
              <a:gdLst/>
              <a:ahLst/>
              <a:cxnLst/>
              <a:rect l="l" t="t" r="r" b="b"/>
              <a:pathLst>
                <a:path w="169" h="189" extrusionOk="0">
                  <a:moveTo>
                    <a:pt x="0" y="1"/>
                  </a:moveTo>
                  <a:cubicBezTo>
                    <a:pt x="34" y="35"/>
                    <a:pt x="71" y="68"/>
                    <a:pt x="37" y="124"/>
                  </a:cubicBezTo>
                  <a:cubicBezTo>
                    <a:pt x="34" y="132"/>
                    <a:pt x="45" y="147"/>
                    <a:pt x="49" y="158"/>
                  </a:cubicBezTo>
                  <a:cubicBezTo>
                    <a:pt x="64" y="176"/>
                    <a:pt x="87" y="180"/>
                    <a:pt x="109" y="188"/>
                  </a:cubicBezTo>
                  <a:cubicBezTo>
                    <a:pt x="161" y="143"/>
                    <a:pt x="168" y="128"/>
                    <a:pt x="135" y="76"/>
                  </a:cubicBezTo>
                  <a:cubicBezTo>
                    <a:pt x="109" y="23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3" name="Google Shape;12923;p8"/>
            <p:cNvSpPr/>
            <p:nvPr/>
          </p:nvSpPr>
          <p:spPr>
            <a:xfrm>
              <a:off x="-5030649" y="-184793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83" y="1"/>
                  </a:moveTo>
                  <a:cubicBezTo>
                    <a:pt x="46" y="1"/>
                    <a:pt x="27" y="27"/>
                    <a:pt x="16" y="56"/>
                  </a:cubicBezTo>
                  <a:cubicBezTo>
                    <a:pt x="1" y="94"/>
                    <a:pt x="12" y="132"/>
                    <a:pt x="64" y="135"/>
                  </a:cubicBezTo>
                  <a:cubicBezTo>
                    <a:pt x="72" y="120"/>
                    <a:pt x="80" y="113"/>
                    <a:pt x="91" y="113"/>
                  </a:cubicBezTo>
                  <a:cubicBezTo>
                    <a:pt x="99" y="113"/>
                    <a:pt x="106" y="117"/>
                    <a:pt x="109" y="117"/>
                  </a:cubicBezTo>
                  <a:cubicBezTo>
                    <a:pt x="117" y="120"/>
                    <a:pt x="125" y="120"/>
                    <a:pt x="128" y="120"/>
                  </a:cubicBezTo>
                  <a:cubicBezTo>
                    <a:pt x="132" y="120"/>
                    <a:pt x="139" y="120"/>
                    <a:pt x="143" y="117"/>
                  </a:cubicBezTo>
                  <a:cubicBezTo>
                    <a:pt x="139" y="105"/>
                    <a:pt x="135" y="94"/>
                    <a:pt x="139" y="87"/>
                  </a:cubicBezTo>
                  <a:cubicBezTo>
                    <a:pt x="166" y="15"/>
                    <a:pt x="166" y="15"/>
                    <a:pt x="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4" name="Google Shape;12924;p8"/>
            <p:cNvSpPr/>
            <p:nvPr/>
          </p:nvSpPr>
          <p:spPr>
            <a:xfrm>
              <a:off x="-5132548" y="217931"/>
              <a:ext cx="7019" cy="11269"/>
            </a:xfrm>
            <a:custGeom>
              <a:avLst/>
              <a:gdLst/>
              <a:ahLst/>
              <a:cxnLst/>
              <a:rect l="l" t="t" r="r" b="b"/>
              <a:pathLst>
                <a:path w="147" h="236" extrusionOk="0">
                  <a:moveTo>
                    <a:pt x="120" y="0"/>
                  </a:moveTo>
                  <a:cubicBezTo>
                    <a:pt x="79" y="23"/>
                    <a:pt x="45" y="52"/>
                    <a:pt x="42" y="104"/>
                  </a:cubicBezTo>
                  <a:cubicBezTo>
                    <a:pt x="42" y="119"/>
                    <a:pt x="38" y="131"/>
                    <a:pt x="23" y="131"/>
                  </a:cubicBezTo>
                  <a:lnTo>
                    <a:pt x="16" y="131"/>
                  </a:lnTo>
                  <a:cubicBezTo>
                    <a:pt x="8" y="138"/>
                    <a:pt x="0" y="154"/>
                    <a:pt x="8" y="154"/>
                  </a:cubicBezTo>
                  <a:cubicBezTo>
                    <a:pt x="57" y="157"/>
                    <a:pt x="49" y="187"/>
                    <a:pt x="42" y="216"/>
                  </a:cubicBezTo>
                  <a:cubicBezTo>
                    <a:pt x="57" y="224"/>
                    <a:pt x="64" y="235"/>
                    <a:pt x="79" y="235"/>
                  </a:cubicBezTo>
                  <a:lnTo>
                    <a:pt x="90" y="235"/>
                  </a:lnTo>
                  <a:cubicBezTo>
                    <a:pt x="124" y="221"/>
                    <a:pt x="135" y="198"/>
                    <a:pt x="128" y="164"/>
                  </a:cubicBezTo>
                  <a:lnTo>
                    <a:pt x="128" y="164"/>
                  </a:lnTo>
                  <a:cubicBezTo>
                    <a:pt x="120" y="168"/>
                    <a:pt x="113" y="176"/>
                    <a:pt x="105" y="176"/>
                  </a:cubicBezTo>
                  <a:cubicBezTo>
                    <a:pt x="102" y="176"/>
                    <a:pt x="97" y="176"/>
                    <a:pt x="94" y="168"/>
                  </a:cubicBezTo>
                  <a:cubicBezTo>
                    <a:pt x="83" y="154"/>
                    <a:pt x="71" y="138"/>
                    <a:pt x="87" y="119"/>
                  </a:cubicBezTo>
                  <a:cubicBezTo>
                    <a:pt x="90" y="116"/>
                    <a:pt x="94" y="112"/>
                    <a:pt x="94" y="112"/>
                  </a:cubicBezTo>
                  <a:cubicBezTo>
                    <a:pt x="102" y="112"/>
                    <a:pt x="109" y="123"/>
                    <a:pt x="116" y="123"/>
                  </a:cubicBezTo>
                  <a:cubicBezTo>
                    <a:pt x="124" y="123"/>
                    <a:pt x="135" y="119"/>
                    <a:pt x="142" y="119"/>
                  </a:cubicBezTo>
                  <a:cubicBezTo>
                    <a:pt x="120" y="82"/>
                    <a:pt x="147" y="37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5" name="Google Shape;12925;p8"/>
            <p:cNvSpPr/>
            <p:nvPr/>
          </p:nvSpPr>
          <p:spPr>
            <a:xfrm>
              <a:off x="-5020431" y="98317"/>
              <a:ext cx="7354" cy="10744"/>
            </a:xfrm>
            <a:custGeom>
              <a:avLst/>
              <a:gdLst/>
              <a:ahLst/>
              <a:cxnLst/>
              <a:rect l="l" t="t" r="r" b="b"/>
              <a:pathLst>
                <a:path w="154" h="225" extrusionOk="0">
                  <a:moveTo>
                    <a:pt x="49" y="0"/>
                  </a:moveTo>
                  <a:cubicBezTo>
                    <a:pt x="34" y="0"/>
                    <a:pt x="26" y="16"/>
                    <a:pt x="19" y="23"/>
                  </a:cubicBezTo>
                  <a:cubicBezTo>
                    <a:pt x="34" y="49"/>
                    <a:pt x="37" y="75"/>
                    <a:pt x="19" y="97"/>
                  </a:cubicBezTo>
                  <a:cubicBezTo>
                    <a:pt x="0" y="116"/>
                    <a:pt x="15" y="135"/>
                    <a:pt x="15" y="154"/>
                  </a:cubicBezTo>
                  <a:cubicBezTo>
                    <a:pt x="45" y="169"/>
                    <a:pt x="4" y="202"/>
                    <a:pt x="34" y="225"/>
                  </a:cubicBezTo>
                  <a:cubicBezTo>
                    <a:pt x="37" y="199"/>
                    <a:pt x="49" y="187"/>
                    <a:pt x="56" y="187"/>
                  </a:cubicBezTo>
                  <a:cubicBezTo>
                    <a:pt x="64" y="187"/>
                    <a:pt x="71" y="191"/>
                    <a:pt x="78" y="195"/>
                  </a:cubicBezTo>
                  <a:cubicBezTo>
                    <a:pt x="90" y="199"/>
                    <a:pt x="97" y="202"/>
                    <a:pt x="104" y="202"/>
                  </a:cubicBezTo>
                  <a:cubicBezTo>
                    <a:pt x="109" y="202"/>
                    <a:pt x="112" y="199"/>
                    <a:pt x="116" y="199"/>
                  </a:cubicBezTo>
                  <a:cubicBezTo>
                    <a:pt x="127" y="180"/>
                    <a:pt x="142" y="164"/>
                    <a:pt x="154" y="150"/>
                  </a:cubicBezTo>
                  <a:cubicBezTo>
                    <a:pt x="131" y="146"/>
                    <a:pt x="104" y="146"/>
                    <a:pt x="104" y="109"/>
                  </a:cubicBezTo>
                  <a:cubicBezTo>
                    <a:pt x="104" y="83"/>
                    <a:pt x="82" y="79"/>
                    <a:pt x="68" y="64"/>
                  </a:cubicBezTo>
                  <a:cubicBezTo>
                    <a:pt x="45" y="60"/>
                    <a:pt x="68" y="45"/>
                    <a:pt x="60" y="34"/>
                  </a:cubicBezTo>
                  <a:cubicBezTo>
                    <a:pt x="56" y="26"/>
                    <a:pt x="68" y="7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6" name="Google Shape;12926;p8"/>
            <p:cNvSpPr/>
            <p:nvPr/>
          </p:nvSpPr>
          <p:spPr>
            <a:xfrm>
              <a:off x="-4997415" y="-101087"/>
              <a:ext cx="8595" cy="6494"/>
            </a:xfrm>
            <a:custGeom>
              <a:avLst/>
              <a:gdLst/>
              <a:ahLst/>
              <a:cxnLst/>
              <a:rect l="l" t="t" r="r" b="b"/>
              <a:pathLst>
                <a:path w="180" h="136" extrusionOk="0">
                  <a:moveTo>
                    <a:pt x="71" y="1"/>
                  </a:moveTo>
                  <a:cubicBezTo>
                    <a:pt x="49" y="1"/>
                    <a:pt x="26" y="8"/>
                    <a:pt x="19" y="27"/>
                  </a:cubicBezTo>
                  <a:cubicBezTo>
                    <a:pt x="0" y="68"/>
                    <a:pt x="38" y="91"/>
                    <a:pt x="64" y="117"/>
                  </a:cubicBezTo>
                  <a:cubicBezTo>
                    <a:pt x="75" y="132"/>
                    <a:pt x="86" y="135"/>
                    <a:pt x="98" y="135"/>
                  </a:cubicBezTo>
                  <a:cubicBezTo>
                    <a:pt x="116" y="135"/>
                    <a:pt x="135" y="117"/>
                    <a:pt x="146" y="101"/>
                  </a:cubicBezTo>
                  <a:cubicBezTo>
                    <a:pt x="165" y="75"/>
                    <a:pt x="180" y="42"/>
                    <a:pt x="138" y="23"/>
                  </a:cubicBezTo>
                  <a:cubicBezTo>
                    <a:pt x="120" y="8"/>
                    <a:pt x="98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7" name="Google Shape;12927;p8"/>
            <p:cNvSpPr/>
            <p:nvPr/>
          </p:nvSpPr>
          <p:spPr>
            <a:xfrm>
              <a:off x="-5201976" y="-70336"/>
              <a:ext cx="12558" cy="5730"/>
            </a:xfrm>
            <a:custGeom>
              <a:avLst/>
              <a:gdLst/>
              <a:ahLst/>
              <a:cxnLst/>
              <a:rect l="l" t="t" r="r" b="b"/>
              <a:pathLst>
                <a:path w="263" h="120" extrusionOk="0">
                  <a:moveTo>
                    <a:pt x="90" y="0"/>
                  </a:moveTo>
                  <a:cubicBezTo>
                    <a:pt x="71" y="0"/>
                    <a:pt x="49" y="0"/>
                    <a:pt x="31" y="4"/>
                  </a:cubicBezTo>
                  <a:cubicBezTo>
                    <a:pt x="0" y="26"/>
                    <a:pt x="31" y="45"/>
                    <a:pt x="38" y="63"/>
                  </a:cubicBezTo>
                  <a:cubicBezTo>
                    <a:pt x="53" y="71"/>
                    <a:pt x="64" y="97"/>
                    <a:pt x="79" y="97"/>
                  </a:cubicBezTo>
                  <a:cubicBezTo>
                    <a:pt x="86" y="97"/>
                    <a:pt x="98" y="93"/>
                    <a:pt x="109" y="75"/>
                  </a:cubicBezTo>
                  <a:cubicBezTo>
                    <a:pt x="116" y="67"/>
                    <a:pt x="120" y="63"/>
                    <a:pt x="124" y="63"/>
                  </a:cubicBezTo>
                  <a:cubicBezTo>
                    <a:pt x="135" y="63"/>
                    <a:pt x="143" y="85"/>
                    <a:pt x="150" y="97"/>
                  </a:cubicBezTo>
                  <a:cubicBezTo>
                    <a:pt x="180" y="108"/>
                    <a:pt x="217" y="97"/>
                    <a:pt x="247" y="119"/>
                  </a:cubicBezTo>
                  <a:cubicBezTo>
                    <a:pt x="251" y="112"/>
                    <a:pt x="255" y="108"/>
                    <a:pt x="259" y="104"/>
                  </a:cubicBezTo>
                  <a:lnTo>
                    <a:pt x="251" y="97"/>
                  </a:lnTo>
                  <a:cubicBezTo>
                    <a:pt x="224" y="67"/>
                    <a:pt x="262" y="52"/>
                    <a:pt x="262" y="30"/>
                  </a:cubicBezTo>
                  <a:cubicBezTo>
                    <a:pt x="259" y="30"/>
                    <a:pt x="259" y="26"/>
                    <a:pt x="255" y="26"/>
                  </a:cubicBezTo>
                  <a:cubicBezTo>
                    <a:pt x="247" y="26"/>
                    <a:pt x="243" y="30"/>
                    <a:pt x="240" y="33"/>
                  </a:cubicBezTo>
                  <a:cubicBezTo>
                    <a:pt x="217" y="52"/>
                    <a:pt x="206" y="63"/>
                    <a:pt x="195" y="63"/>
                  </a:cubicBezTo>
                  <a:cubicBezTo>
                    <a:pt x="183" y="63"/>
                    <a:pt x="176" y="52"/>
                    <a:pt x="165" y="30"/>
                  </a:cubicBezTo>
                  <a:cubicBezTo>
                    <a:pt x="143" y="4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8" name="Google Shape;12928;p8"/>
            <p:cNvSpPr/>
            <p:nvPr/>
          </p:nvSpPr>
          <p:spPr>
            <a:xfrm>
              <a:off x="-5057389" y="242379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23" y="123"/>
                    <a:pt x="41" y="130"/>
                  </a:cubicBezTo>
                  <a:cubicBezTo>
                    <a:pt x="53" y="139"/>
                    <a:pt x="64" y="139"/>
                    <a:pt x="75" y="139"/>
                  </a:cubicBezTo>
                  <a:cubicBezTo>
                    <a:pt x="98" y="139"/>
                    <a:pt x="116" y="130"/>
                    <a:pt x="131" y="113"/>
                  </a:cubicBezTo>
                  <a:cubicBezTo>
                    <a:pt x="150" y="82"/>
                    <a:pt x="161" y="52"/>
                    <a:pt x="120" y="23"/>
                  </a:cubicBezTo>
                  <a:cubicBezTo>
                    <a:pt x="86" y="15"/>
                    <a:pt x="49" y="4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9" name="Google Shape;12929;p8"/>
            <p:cNvSpPr/>
            <p:nvPr/>
          </p:nvSpPr>
          <p:spPr>
            <a:xfrm>
              <a:off x="-5389252" y="206662"/>
              <a:ext cx="8308" cy="6637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73" y="0"/>
                  </a:moveTo>
                  <a:cubicBezTo>
                    <a:pt x="50" y="0"/>
                    <a:pt x="28" y="19"/>
                    <a:pt x="1" y="53"/>
                  </a:cubicBezTo>
                  <a:cubicBezTo>
                    <a:pt x="16" y="90"/>
                    <a:pt x="28" y="138"/>
                    <a:pt x="68" y="138"/>
                  </a:cubicBezTo>
                  <a:cubicBezTo>
                    <a:pt x="80" y="138"/>
                    <a:pt x="95" y="135"/>
                    <a:pt x="109" y="128"/>
                  </a:cubicBezTo>
                  <a:cubicBezTo>
                    <a:pt x="113" y="128"/>
                    <a:pt x="117" y="124"/>
                    <a:pt x="117" y="124"/>
                  </a:cubicBezTo>
                  <a:cubicBezTo>
                    <a:pt x="128" y="124"/>
                    <a:pt x="143" y="131"/>
                    <a:pt x="154" y="135"/>
                  </a:cubicBezTo>
                  <a:cubicBezTo>
                    <a:pt x="173" y="105"/>
                    <a:pt x="147" y="86"/>
                    <a:pt x="135" y="67"/>
                  </a:cubicBezTo>
                  <a:cubicBezTo>
                    <a:pt x="117" y="23"/>
                    <a:pt x="95" y="0"/>
                    <a:pt x="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0" name="Google Shape;12930;p8"/>
            <p:cNvSpPr/>
            <p:nvPr/>
          </p:nvSpPr>
          <p:spPr>
            <a:xfrm>
              <a:off x="-5297811" y="-22156"/>
              <a:ext cx="9120" cy="7879"/>
            </a:xfrm>
            <a:custGeom>
              <a:avLst/>
              <a:gdLst/>
              <a:ahLst/>
              <a:cxnLst/>
              <a:rect l="l" t="t" r="r" b="b"/>
              <a:pathLst>
                <a:path w="191" h="165" extrusionOk="0">
                  <a:moveTo>
                    <a:pt x="4" y="0"/>
                  </a:moveTo>
                  <a:cubicBezTo>
                    <a:pt x="0" y="75"/>
                    <a:pt x="4" y="142"/>
                    <a:pt x="94" y="165"/>
                  </a:cubicBezTo>
                  <a:lnTo>
                    <a:pt x="94" y="149"/>
                  </a:lnTo>
                  <a:cubicBezTo>
                    <a:pt x="90" y="142"/>
                    <a:pt x="78" y="135"/>
                    <a:pt x="82" y="123"/>
                  </a:cubicBezTo>
                  <a:lnTo>
                    <a:pt x="82" y="123"/>
                  </a:lnTo>
                  <a:cubicBezTo>
                    <a:pt x="104" y="127"/>
                    <a:pt x="116" y="149"/>
                    <a:pt x="138" y="161"/>
                  </a:cubicBezTo>
                  <a:cubicBezTo>
                    <a:pt x="183" y="135"/>
                    <a:pt x="183" y="86"/>
                    <a:pt x="190" y="45"/>
                  </a:cubicBezTo>
                  <a:cubicBezTo>
                    <a:pt x="180" y="37"/>
                    <a:pt x="168" y="30"/>
                    <a:pt x="157" y="18"/>
                  </a:cubicBezTo>
                  <a:cubicBezTo>
                    <a:pt x="154" y="18"/>
                    <a:pt x="154" y="23"/>
                    <a:pt x="149" y="26"/>
                  </a:cubicBezTo>
                  <a:cubicBezTo>
                    <a:pt x="154" y="45"/>
                    <a:pt x="164" y="60"/>
                    <a:pt x="146" y="82"/>
                  </a:cubicBezTo>
                  <a:lnTo>
                    <a:pt x="138" y="82"/>
                  </a:lnTo>
                  <a:cubicBezTo>
                    <a:pt x="135" y="82"/>
                    <a:pt x="127" y="79"/>
                    <a:pt x="123" y="71"/>
                  </a:cubicBezTo>
                  <a:cubicBezTo>
                    <a:pt x="116" y="68"/>
                    <a:pt x="112" y="60"/>
                    <a:pt x="104" y="60"/>
                  </a:cubicBezTo>
                  <a:cubicBezTo>
                    <a:pt x="101" y="60"/>
                    <a:pt x="97" y="63"/>
                    <a:pt x="94" y="63"/>
                  </a:cubicBezTo>
                  <a:cubicBezTo>
                    <a:pt x="101" y="71"/>
                    <a:pt x="109" y="79"/>
                    <a:pt x="116" y="82"/>
                  </a:cubicBezTo>
                  <a:cubicBezTo>
                    <a:pt x="94" y="86"/>
                    <a:pt x="75" y="86"/>
                    <a:pt x="56" y="90"/>
                  </a:cubicBezTo>
                  <a:cubicBezTo>
                    <a:pt x="49" y="60"/>
                    <a:pt x="60" y="30"/>
                    <a:pt x="45" y="8"/>
                  </a:cubicBezTo>
                  <a:cubicBezTo>
                    <a:pt x="42" y="8"/>
                    <a:pt x="37" y="11"/>
                    <a:pt x="33" y="11"/>
                  </a:cubicBezTo>
                  <a:cubicBezTo>
                    <a:pt x="30" y="11"/>
                    <a:pt x="23" y="8"/>
                    <a:pt x="19" y="4"/>
                  </a:cubicBezTo>
                  <a:cubicBezTo>
                    <a:pt x="15" y="4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1" name="Google Shape;12931;p8"/>
            <p:cNvSpPr/>
            <p:nvPr/>
          </p:nvSpPr>
          <p:spPr>
            <a:xfrm>
              <a:off x="-5353917" y="30846"/>
              <a:ext cx="10600" cy="8452"/>
            </a:xfrm>
            <a:custGeom>
              <a:avLst/>
              <a:gdLst/>
              <a:ahLst/>
              <a:cxnLst/>
              <a:rect l="l" t="t" r="r" b="b"/>
              <a:pathLst>
                <a:path w="222" h="177" extrusionOk="0">
                  <a:moveTo>
                    <a:pt x="61" y="0"/>
                  </a:moveTo>
                  <a:cubicBezTo>
                    <a:pt x="46" y="0"/>
                    <a:pt x="35" y="7"/>
                    <a:pt x="20" y="19"/>
                  </a:cubicBezTo>
                  <a:cubicBezTo>
                    <a:pt x="1" y="90"/>
                    <a:pt x="1" y="90"/>
                    <a:pt x="80" y="142"/>
                  </a:cubicBezTo>
                  <a:cubicBezTo>
                    <a:pt x="113" y="164"/>
                    <a:pt x="132" y="176"/>
                    <a:pt x="151" y="176"/>
                  </a:cubicBezTo>
                  <a:cubicBezTo>
                    <a:pt x="170" y="176"/>
                    <a:pt x="185" y="164"/>
                    <a:pt x="222" y="138"/>
                  </a:cubicBezTo>
                  <a:cubicBezTo>
                    <a:pt x="196" y="128"/>
                    <a:pt x="188" y="97"/>
                    <a:pt x="170" y="79"/>
                  </a:cubicBezTo>
                  <a:cubicBezTo>
                    <a:pt x="154" y="79"/>
                    <a:pt x="140" y="83"/>
                    <a:pt x="128" y="83"/>
                  </a:cubicBezTo>
                  <a:cubicBezTo>
                    <a:pt x="132" y="102"/>
                    <a:pt x="125" y="120"/>
                    <a:pt x="106" y="120"/>
                  </a:cubicBezTo>
                  <a:lnTo>
                    <a:pt x="102" y="120"/>
                  </a:lnTo>
                  <a:cubicBezTo>
                    <a:pt x="83" y="116"/>
                    <a:pt x="65" y="102"/>
                    <a:pt x="68" y="75"/>
                  </a:cubicBezTo>
                  <a:cubicBezTo>
                    <a:pt x="61" y="68"/>
                    <a:pt x="46" y="52"/>
                    <a:pt x="73" y="45"/>
                  </a:cubicBezTo>
                  <a:cubicBezTo>
                    <a:pt x="87" y="42"/>
                    <a:pt x="102" y="45"/>
                    <a:pt x="109" y="30"/>
                  </a:cubicBezTo>
                  <a:cubicBezTo>
                    <a:pt x="95" y="12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2" name="Google Shape;12932;p8"/>
            <p:cNvSpPr/>
            <p:nvPr/>
          </p:nvSpPr>
          <p:spPr>
            <a:xfrm>
              <a:off x="-5189848" y="74728"/>
              <a:ext cx="8404" cy="8786"/>
            </a:xfrm>
            <a:custGeom>
              <a:avLst/>
              <a:gdLst/>
              <a:ahLst/>
              <a:cxnLst/>
              <a:rect l="l" t="t" r="r" b="b"/>
              <a:pathLst>
                <a:path w="176" h="184" extrusionOk="0">
                  <a:moveTo>
                    <a:pt x="150" y="1"/>
                  </a:moveTo>
                  <a:cubicBezTo>
                    <a:pt x="86" y="1"/>
                    <a:pt x="1" y="98"/>
                    <a:pt x="15" y="158"/>
                  </a:cubicBezTo>
                  <a:cubicBezTo>
                    <a:pt x="19" y="165"/>
                    <a:pt x="27" y="173"/>
                    <a:pt x="34" y="173"/>
                  </a:cubicBezTo>
                  <a:lnTo>
                    <a:pt x="49" y="173"/>
                  </a:lnTo>
                  <a:cubicBezTo>
                    <a:pt x="60" y="173"/>
                    <a:pt x="75" y="177"/>
                    <a:pt x="91" y="180"/>
                  </a:cubicBezTo>
                  <a:cubicBezTo>
                    <a:pt x="105" y="184"/>
                    <a:pt x="117" y="184"/>
                    <a:pt x="131" y="184"/>
                  </a:cubicBezTo>
                  <a:cubicBezTo>
                    <a:pt x="143" y="184"/>
                    <a:pt x="150" y="184"/>
                    <a:pt x="162" y="180"/>
                  </a:cubicBezTo>
                  <a:cubicBezTo>
                    <a:pt x="165" y="177"/>
                    <a:pt x="169" y="173"/>
                    <a:pt x="172" y="169"/>
                  </a:cubicBezTo>
                  <a:cubicBezTo>
                    <a:pt x="146" y="147"/>
                    <a:pt x="117" y="143"/>
                    <a:pt x="91" y="132"/>
                  </a:cubicBezTo>
                  <a:cubicBezTo>
                    <a:pt x="72" y="125"/>
                    <a:pt x="79" y="113"/>
                    <a:pt x="86" y="102"/>
                  </a:cubicBezTo>
                  <a:cubicBezTo>
                    <a:pt x="86" y="61"/>
                    <a:pt x="117" y="72"/>
                    <a:pt x="139" y="65"/>
                  </a:cubicBezTo>
                  <a:cubicBezTo>
                    <a:pt x="143" y="61"/>
                    <a:pt x="146" y="61"/>
                    <a:pt x="146" y="61"/>
                  </a:cubicBezTo>
                  <a:cubicBezTo>
                    <a:pt x="158" y="61"/>
                    <a:pt x="165" y="65"/>
                    <a:pt x="169" y="72"/>
                  </a:cubicBezTo>
                  <a:cubicBezTo>
                    <a:pt x="176" y="53"/>
                    <a:pt x="154" y="35"/>
                    <a:pt x="176" y="20"/>
                  </a:cubicBezTo>
                  <a:cubicBezTo>
                    <a:pt x="169" y="12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3" name="Google Shape;12933;p8"/>
            <p:cNvSpPr/>
            <p:nvPr/>
          </p:nvSpPr>
          <p:spPr>
            <a:xfrm>
              <a:off x="-5047362" y="62791"/>
              <a:ext cx="9454" cy="10601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53" y="1"/>
                  </a:moveTo>
                  <a:cubicBezTo>
                    <a:pt x="142" y="1"/>
                    <a:pt x="135" y="4"/>
                    <a:pt x="123" y="8"/>
                  </a:cubicBezTo>
                  <a:cubicBezTo>
                    <a:pt x="119" y="8"/>
                    <a:pt x="112" y="11"/>
                    <a:pt x="108" y="11"/>
                  </a:cubicBezTo>
                  <a:cubicBezTo>
                    <a:pt x="135" y="38"/>
                    <a:pt x="123" y="64"/>
                    <a:pt x="116" y="87"/>
                  </a:cubicBezTo>
                  <a:cubicBezTo>
                    <a:pt x="112" y="94"/>
                    <a:pt x="108" y="94"/>
                    <a:pt x="104" y="94"/>
                  </a:cubicBezTo>
                  <a:cubicBezTo>
                    <a:pt x="93" y="94"/>
                    <a:pt x="82" y="87"/>
                    <a:pt x="74" y="79"/>
                  </a:cubicBezTo>
                  <a:cubicBezTo>
                    <a:pt x="67" y="90"/>
                    <a:pt x="59" y="97"/>
                    <a:pt x="52" y="105"/>
                  </a:cubicBezTo>
                  <a:cubicBezTo>
                    <a:pt x="18" y="128"/>
                    <a:pt x="11" y="165"/>
                    <a:pt x="0" y="199"/>
                  </a:cubicBezTo>
                  <a:cubicBezTo>
                    <a:pt x="26" y="213"/>
                    <a:pt x="45" y="221"/>
                    <a:pt x="56" y="221"/>
                  </a:cubicBezTo>
                  <a:cubicBezTo>
                    <a:pt x="78" y="221"/>
                    <a:pt x="85" y="202"/>
                    <a:pt x="93" y="158"/>
                  </a:cubicBezTo>
                  <a:cubicBezTo>
                    <a:pt x="93" y="123"/>
                    <a:pt x="130" y="120"/>
                    <a:pt x="142" y="94"/>
                  </a:cubicBezTo>
                  <a:cubicBezTo>
                    <a:pt x="157" y="75"/>
                    <a:pt x="187" y="71"/>
                    <a:pt x="197" y="49"/>
                  </a:cubicBezTo>
                  <a:cubicBezTo>
                    <a:pt x="190" y="19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4" name="Google Shape;12934;p8"/>
            <p:cNvSpPr/>
            <p:nvPr/>
          </p:nvSpPr>
          <p:spPr>
            <a:xfrm>
              <a:off x="-5017805" y="110445"/>
              <a:ext cx="8643" cy="8261"/>
            </a:xfrm>
            <a:custGeom>
              <a:avLst/>
              <a:gdLst/>
              <a:ahLst/>
              <a:cxnLst/>
              <a:rect l="l" t="t" r="r" b="b"/>
              <a:pathLst>
                <a:path w="181" h="173" extrusionOk="0">
                  <a:moveTo>
                    <a:pt x="117" y="0"/>
                  </a:moveTo>
                  <a:cubicBezTo>
                    <a:pt x="87" y="0"/>
                    <a:pt x="76" y="23"/>
                    <a:pt x="80" y="53"/>
                  </a:cubicBezTo>
                  <a:cubicBezTo>
                    <a:pt x="80" y="83"/>
                    <a:pt x="72" y="90"/>
                    <a:pt x="57" y="90"/>
                  </a:cubicBezTo>
                  <a:cubicBezTo>
                    <a:pt x="54" y="90"/>
                    <a:pt x="46" y="90"/>
                    <a:pt x="35" y="86"/>
                  </a:cubicBezTo>
                  <a:lnTo>
                    <a:pt x="27" y="86"/>
                  </a:lnTo>
                  <a:cubicBezTo>
                    <a:pt x="16" y="86"/>
                    <a:pt x="9" y="86"/>
                    <a:pt x="1" y="94"/>
                  </a:cubicBezTo>
                  <a:cubicBezTo>
                    <a:pt x="13" y="102"/>
                    <a:pt x="23" y="112"/>
                    <a:pt x="35" y="120"/>
                  </a:cubicBezTo>
                  <a:lnTo>
                    <a:pt x="46" y="120"/>
                  </a:lnTo>
                  <a:cubicBezTo>
                    <a:pt x="80" y="120"/>
                    <a:pt x="57" y="157"/>
                    <a:pt x="76" y="172"/>
                  </a:cubicBezTo>
                  <a:cubicBezTo>
                    <a:pt x="91" y="135"/>
                    <a:pt x="151" y="154"/>
                    <a:pt x="151" y="139"/>
                  </a:cubicBezTo>
                  <a:cubicBezTo>
                    <a:pt x="147" y="102"/>
                    <a:pt x="180" y="83"/>
                    <a:pt x="180" y="53"/>
                  </a:cubicBezTo>
                  <a:cubicBezTo>
                    <a:pt x="180" y="27"/>
                    <a:pt x="151" y="23"/>
                    <a:pt x="13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5" name="Google Shape;12935;p8"/>
            <p:cNvSpPr/>
            <p:nvPr/>
          </p:nvSpPr>
          <p:spPr>
            <a:xfrm>
              <a:off x="-5163442" y="15327"/>
              <a:ext cx="10410" cy="7306"/>
            </a:xfrm>
            <a:custGeom>
              <a:avLst/>
              <a:gdLst/>
              <a:ahLst/>
              <a:cxnLst/>
              <a:rect l="l" t="t" r="r" b="b"/>
              <a:pathLst>
                <a:path w="218" h="153" extrusionOk="0">
                  <a:moveTo>
                    <a:pt x="173" y="0"/>
                  </a:moveTo>
                  <a:cubicBezTo>
                    <a:pt x="169" y="0"/>
                    <a:pt x="161" y="4"/>
                    <a:pt x="154" y="15"/>
                  </a:cubicBezTo>
                  <a:cubicBezTo>
                    <a:pt x="135" y="45"/>
                    <a:pt x="102" y="63"/>
                    <a:pt x="83" y="97"/>
                  </a:cubicBezTo>
                  <a:cubicBezTo>
                    <a:pt x="61" y="108"/>
                    <a:pt x="1" y="82"/>
                    <a:pt x="27" y="149"/>
                  </a:cubicBezTo>
                  <a:cubicBezTo>
                    <a:pt x="35" y="153"/>
                    <a:pt x="42" y="153"/>
                    <a:pt x="54" y="153"/>
                  </a:cubicBezTo>
                  <a:cubicBezTo>
                    <a:pt x="76" y="153"/>
                    <a:pt x="98" y="146"/>
                    <a:pt x="116" y="131"/>
                  </a:cubicBezTo>
                  <a:cubicBezTo>
                    <a:pt x="121" y="123"/>
                    <a:pt x="128" y="123"/>
                    <a:pt x="132" y="123"/>
                  </a:cubicBezTo>
                  <a:cubicBezTo>
                    <a:pt x="139" y="123"/>
                    <a:pt x="147" y="127"/>
                    <a:pt x="154" y="135"/>
                  </a:cubicBezTo>
                  <a:cubicBezTo>
                    <a:pt x="158" y="135"/>
                    <a:pt x="161" y="139"/>
                    <a:pt x="166" y="142"/>
                  </a:cubicBezTo>
                  <a:lnTo>
                    <a:pt x="173" y="142"/>
                  </a:lnTo>
                  <a:cubicBezTo>
                    <a:pt x="195" y="142"/>
                    <a:pt x="188" y="123"/>
                    <a:pt x="192" y="108"/>
                  </a:cubicBezTo>
                  <a:cubicBezTo>
                    <a:pt x="184" y="82"/>
                    <a:pt x="218" y="56"/>
                    <a:pt x="199" y="30"/>
                  </a:cubicBezTo>
                  <a:cubicBezTo>
                    <a:pt x="188" y="23"/>
                    <a:pt x="184" y="0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6" name="Google Shape;12936;p8"/>
            <p:cNvSpPr/>
            <p:nvPr/>
          </p:nvSpPr>
          <p:spPr>
            <a:xfrm>
              <a:off x="-5301010" y="156476"/>
              <a:ext cx="10887" cy="6494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22" y="1"/>
                  </a:moveTo>
                  <a:cubicBezTo>
                    <a:pt x="14" y="1"/>
                    <a:pt x="7" y="1"/>
                    <a:pt x="7" y="12"/>
                  </a:cubicBezTo>
                  <a:cubicBezTo>
                    <a:pt x="0" y="23"/>
                    <a:pt x="11" y="35"/>
                    <a:pt x="19" y="45"/>
                  </a:cubicBezTo>
                  <a:cubicBezTo>
                    <a:pt x="33" y="57"/>
                    <a:pt x="48" y="61"/>
                    <a:pt x="67" y="61"/>
                  </a:cubicBezTo>
                  <a:cubicBezTo>
                    <a:pt x="112" y="64"/>
                    <a:pt x="138" y="83"/>
                    <a:pt x="131" y="135"/>
                  </a:cubicBezTo>
                  <a:cubicBezTo>
                    <a:pt x="161" y="128"/>
                    <a:pt x="153" y="95"/>
                    <a:pt x="183" y="95"/>
                  </a:cubicBezTo>
                  <a:cubicBezTo>
                    <a:pt x="221" y="95"/>
                    <a:pt x="228" y="68"/>
                    <a:pt x="213" y="35"/>
                  </a:cubicBezTo>
                  <a:cubicBezTo>
                    <a:pt x="202" y="16"/>
                    <a:pt x="190" y="5"/>
                    <a:pt x="176" y="5"/>
                  </a:cubicBezTo>
                  <a:cubicBezTo>
                    <a:pt x="164" y="5"/>
                    <a:pt x="153" y="12"/>
                    <a:pt x="142" y="23"/>
                  </a:cubicBezTo>
                  <a:cubicBezTo>
                    <a:pt x="135" y="31"/>
                    <a:pt x="127" y="35"/>
                    <a:pt x="119" y="35"/>
                  </a:cubicBezTo>
                  <a:cubicBezTo>
                    <a:pt x="112" y="35"/>
                    <a:pt x="104" y="31"/>
                    <a:pt x="100" y="19"/>
                  </a:cubicBezTo>
                  <a:cubicBezTo>
                    <a:pt x="93" y="5"/>
                    <a:pt x="82" y="5"/>
                    <a:pt x="71" y="5"/>
                  </a:cubicBezTo>
                  <a:lnTo>
                    <a:pt x="52" y="5"/>
                  </a:lnTo>
                  <a:cubicBezTo>
                    <a:pt x="48" y="5"/>
                    <a:pt x="41" y="5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7" name="Google Shape;12937;p8"/>
            <p:cNvSpPr/>
            <p:nvPr/>
          </p:nvSpPr>
          <p:spPr>
            <a:xfrm>
              <a:off x="-4990826" y="-35383"/>
              <a:ext cx="7544" cy="12558"/>
            </a:xfrm>
            <a:custGeom>
              <a:avLst/>
              <a:gdLst/>
              <a:ahLst/>
              <a:cxnLst/>
              <a:rect l="l" t="t" r="r" b="b"/>
              <a:pathLst>
                <a:path w="158" h="263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12" y="4"/>
                    <a:pt x="105" y="38"/>
                    <a:pt x="86" y="60"/>
                  </a:cubicBezTo>
                  <a:cubicBezTo>
                    <a:pt x="72" y="79"/>
                    <a:pt x="57" y="98"/>
                    <a:pt x="31" y="98"/>
                  </a:cubicBezTo>
                  <a:lnTo>
                    <a:pt x="19" y="98"/>
                  </a:lnTo>
                  <a:cubicBezTo>
                    <a:pt x="12" y="105"/>
                    <a:pt x="5" y="116"/>
                    <a:pt x="12" y="128"/>
                  </a:cubicBezTo>
                  <a:cubicBezTo>
                    <a:pt x="42" y="150"/>
                    <a:pt x="0" y="169"/>
                    <a:pt x="5" y="191"/>
                  </a:cubicBezTo>
                  <a:cubicBezTo>
                    <a:pt x="8" y="191"/>
                    <a:pt x="12" y="195"/>
                    <a:pt x="12" y="195"/>
                  </a:cubicBezTo>
                  <a:cubicBezTo>
                    <a:pt x="16" y="195"/>
                    <a:pt x="19" y="191"/>
                    <a:pt x="27" y="191"/>
                  </a:cubicBezTo>
                  <a:cubicBezTo>
                    <a:pt x="31" y="188"/>
                    <a:pt x="34" y="188"/>
                    <a:pt x="38" y="188"/>
                  </a:cubicBezTo>
                  <a:cubicBezTo>
                    <a:pt x="42" y="188"/>
                    <a:pt x="45" y="188"/>
                    <a:pt x="50" y="191"/>
                  </a:cubicBezTo>
                  <a:cubicBezTo>
                    <a:pt x="45" y="214"/>
                    <a:pt x="38" y="236"/>
                    <a:pt x="23" y="255"/>
                  </a:cubicBezTo>
                  <a:cubicBezTo>
                    <a:pt x="34" y="259"/>
                    <a:pt x="53" y="262"/>
                    <a:pt x="68" y="262"/>
                  </a:cubicBezTo>
                  <a:cubicBezTo>
                    <a:pt x="83" y="262"/>
                    <a:pt x="90" y="255"/>
                    <a:pt x="83" y="240"/>
                  </a:cubicBezTo>
                  <a:cubicBezTo>
                    <a:pt x="53" y="188"/>
                    <a:pt x="139" y="146"/>
                    <a:pt x="83" y="105"/>
                  </a:cubicBezTo>
                  <a:cubicBezTo>
                    <a:pt x="79" y="105"/>
                    <a:pt x="86" y="94"/>
                    <a:pt x="94" y="94"/>
                  </a:cubicBezTo>
                  <a:cubicBezTo>
                    <a:pt x="157" y="90"/>
                    <a:pt x="146" y="42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8" name="Google Shape;12938;p8"/>
            <p:cNvSpPr/>
            <p:nvPr/>
          </p:nvSpPr>
          <p:spPr>
            <a:xfrm>
              <a:off x="-5348521" y="208954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72" y="1"/>
                  </a:moveTo>
                  <a:cubicBezTo>
                    <a:pt x="41" y="1"/>
                    <a:pt x="49" y="35"/>
                    <a:pt x="38" y="50"/>
                  </a:cubicBezTo>
                  <a:cubicBezTo>
                    <a:pt x="0" y="102"/>
                    <a:pt x="5" y="124"/>
                    <a:pt x="49" y="176"/>
                  </a:cubicBezTo>
                  <a:cubicBezTo>
                    <a:pt x="60" y="162"/>
                    <a:pt x="72" y="162"/>
                    <a:pt x="86" y="162"/>
                  </a:cubicBezTo>
                  <a:lnTo>
                    <a:pt x="109" y="162"/>
                  </a:lnTo>
                  <a:cubicBezTo>
                    <a:pt x="112" y="162"/>
                    <a:pt x="120" y="162"/>
                    <a:pt x="124" y="158"/>
                  </a:cubicBezTo>
                  <a:cubicBezTo>
                    <a:pt x="120" y="147"/>
                    <a:pt x="109" y="132"/>
                    <a:pt x="112" y="124"/>
                  </a:cubicBezTo>
                  <a:cubicBezTo>
                    <a:pt x="146" y="68"/>
                    <a:pt x="109" y="35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9" name="Google Shape;12939;p8"/>
            <p:cNvSpPr/>
            <p:nvPr/>
          </p:nvSpPr>
          <p:spPr>
            <a:xfrm>
              <a:off x="-5174472" y="271793"/>
              <a:ext cx="10028" cy="7401"/>
            </a:xfrm>
            <a:custGeom>
              <a:avLst/>
              <a:gdLst/>
              <a:ahLst/>
              <a:cxnLst/>
              <a:rect l="l" t="t" r="r" b="b"/>
              <a:pathLst>
                <a:path w="210" h="155" extrusionOk="0">
                  <a:moveTo>
                    <a:pt x="164" y="1"/>
                  </a:moveTo>
                  <a:cubicBezTo>
                    <a:pt x="154" y="1"/>
                    <a:pt x="142" y="8"/>
                    <a:pt x="131" y="20"/>
                  </a:cubicBezTo>
                  <a:cubicBezTo>
                    <a:pt x="128" y="23"/>
                    <a:pt x="123" y="27"/>
                    <a:pt x="119" y="27"/>
                  </a:cubicBezTo>
                  <a:cubicBezTo>
                    <a:pt x="112" y="27"/>
                    <a:pt x="105" y="23"/>
                    <a:pt x="97" y="16"/>
                  </a:cubicBezTo>
                  <a:cubicBezTo>
                    <a:pt x="90" y="20"/>
                    <a:pt x="83" y="20"/>
                    <a:pt x="78" y="20"/>
                  </a:cubicBezTo>
                  <a:cubicBezTo>
                    <a:pt x="75" y="20"/>
                    <a:pt x="75" y="20"/>
                    <a:pt x="75" y="16"/>
                  </a:cubicBezTo>
                  <a:cubicBezTo>
                    <a:pt x="60" y="38"/>
                    <a:pt x="56" y="61"/>
                    <a:pt x="49" y="80"/>
                  </a:cubicBezTo>
                  <a:cubicBezTo>
                    <a:pt x="45" y="83"/>
                    <a:pt x="38" y="83"/>
                    <a:pt x="33" y="87"/>
                  </a:cubicBezTo>
                  <a:cubicBezTo>
                    <a:pt x="26" y="98"/>
                    <a:pt x="0" y="102"/>
                    <a:pt x="7" y="125"/>
                  </a:cubicBezTo>
                  <a:cubicBezTo>
                    <a:pt x="15" y="132"/>
                    <a:pt x="19" y="135"/>
                    <a:pt x="26" y="135"/>
                  </a:cubicBezTo>
                  <a:cubicBezTo>
                    <a:pt x="33" y="135"/>
                    <a:pt x="45" y="132"/>
                    <a:pt x="52" y="125"/>
                  </a:cubicBezTo>
                  <a:cubicBezTo>
                    <a:pt x="60" y="120"/>
                    <a:pt x="67" y="116"/>
                    <a:pt x="71" y="116"/>
                  </a:cubicBezTo>
                  <a:cubicBezTo>
                    <a:pt x="78" y="116"/>
                    <a:pt x="83" y="128"/>
                    <a:pt x="83" y="142"/>
                  </a:cubicBezTo>
                  <a:cubicBezTo>
                    <a:pt x="83" y="154"/>
                    <a:pt x="86" y="154"/>
                    <a:pt x="93" y="154"/>
                  </a:cubicBezTo>
                  <a:lnTo>
                    <a:pt x="112" y="154"/>
                  </a:lnTo>
                  <a:cubicBezTo>
                    <a:pt x="135" y="139"/>
                    <a:pt x="138" y="120"/>
                    <a:pt x="138" y="98"/>
                  </a:cubicBezTo>
                  <a:cubicBezTo>
                    <a:pt x="138" y="80"/>
                    <a:pt x="142" y="72"/>
                    <a:pt x="150" y="72"/>
                  </a:cubicBezTo>
                  <a:cubicBezTo>
                    <a:pt x="154" y="72"/>
                    <a:pt x="161" y="75"/>
                    <a:pt x="164" y="80"/>
                  </a:cubicBezTo>
                  <a:cubicBezTo>
                    <a:pt x="168" y="83"/>
                    <a:pt x="176" y="83"/>
                    <a:pt x="180" y="83"/>
                  </a:cubicBezTo>
                  <a:lnTo>
                    <a:pt x="183" y="83"/>
                  </a:lnTo>
                  <a:cubicBezTo>
                    <a:pt x="183" y="75"/>
                    <a:pt x="180" y="64"/>
                    <a:pt x="172" y="57"/>
                  </a:cubicBezTo>
                  <a:cubicBezTo>
                    <a:pt x="168" y="49"/>
                    <a:pt x="161" y="38"/>
                    <a:pt x="172" y="35"/>
                  </a:cubicBezTo>
                  <a:cubicBezTo>
                    <a:pt x="176" y="30"/>
                    <a:pt x="176" y="30"/>
                    <a:pt x="180" y="30"/>
                  </a:cubicBezTo>
                  <a:cubicBezTo>
                    <a:pt x="187" y="30"/>
                    <a:pt x="195" y="35"/>
                    <a:pt x="198" y="38"/>
                  </a:cubicBezTo>
                  <a:cubicBezTo>
                    <a:pt x="202" y="35"/>
                    <a:pt x="206" y="30"/>
                    <a:pt x="209" y="27"/>
                  </a:cubicBezTo>
                  <a:cubicBezTo>
                    <a:pt x="195" y="16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0" name="Google Shape;12940;p8"/>
            <p:cNvSpPr/>
            <p:nvPr/>
          </p:nvSpPr>
          <p:spPr>
            <a:xfrm>
              <a:off x="-5176096" y="167554"/>
              <a:ext cx="6303" cy="9550"/>
            </a:xfrm>
            <a:custGeom>
              <a:avLst/>
              <a:gdLst/>
              <a:ahLst/>
              <a:cxnLst/>
              <a:rect l="l" t="t" r="r" b="b"/>
              <a:pathLst>
                <a:path w="132" h="200" extrusionOk="0">
                  <a:moveTo>
                    <a:pt x="86" y="1"/>
                  </a:moveTo>
                  <a:cubicBezTo>
                    <a:pt x="79" y="20"/>
                    <a:pt x="64" y="20"/>
                    <a:pt x="49" y="27"/>
                  </a:cubicBezTo>
                  <a:cubicBezTo>
                    <a:pt x="45" y="31"/>
                    <a:pt x="41" y="34"/>
                    <a:pt x="38" y="42"/>
                  </a:cubicBezTo>
                  <a:cubicBezTo>
                    <a:pt x="41" y="60"/>
                    <a:pt x="64" y="65"/>
                    <a:pt x="79" y="79"/>
                  </a:cubicBezTo>
                  <a:cubicBezTo>
                    <a:pt x="67" y="87"/>
                    <a:pt x="60" y="91"/>
                    <a:pt x="53" y="91"/>
                  </a:cubicBezTo>
                  <a:cubicBezTo>
                    <a:pt x="49" y="91"/>
                    <a:pt x="41" y="91"/>
                    <a:pt x="38" y="87"/>
                  </a:cubicBezTo>
                  <a:lnTo>
                    <a:pt x="19" y="87"/>
                  </a:lnTo>
                  <a:cubicBezTo>
                    <a:pt x="15" y="94"/>
                    <a:pt x="8" y="101"/>
                    <a:pt x="0" y="110"/>
                  </a:cubicBezTo>
                  <a:cubicBezTo>
                    <a:pt x="12" y="124"/>
                    <a:pt x="8" y="143"/>
                    <a:pt x="8" y="158"/>
                  </a:cubicBezTo>
                  <a:cubicBezTo>
                    <a:pt x="12" y="184"/>
                    <a:pt x="19" y="199"/>
                    <a:pt x="34" y="199"/>
                  </a:cubicBezTo>
                  <a:cubicBezTo>
                    <a:pt x="45" y="199"/>
                    <a:pt x="53" y="195"/>
                    <a:pt x="67" y="188"/>
                  </a:cubicBezTo>
                  <a:cubicBezTo>
                    <a:pt x="117" y="154"/>
                    <a:pt x="131" y="113"/>
                    <a:pt x="109" y="53"/>
                  </a:cubicBezTo>
                  <a:cubicBezTo>
                    <a:pt x="101" y="42"/>
                    <a:pt x="117" y="38"/>
                    <a:pt x="124" y="31"/>
                  </a:cubicBezTo>
                  <a:cubicBezTo>
                    <a:pt x="124" y="31"/>
                    <a:pt x="124" y="27"/>
                    <a:pt x="120" y="27"/>
                  </a:cubicBezTo>
                  <a:cubicBezTo>
                    <a:pt x="109" y="20"/>
                    <a:pt x="98" y="8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1" name="Google Shape;12941;p8"/>
            <p:cNvSpPr/>
            <p:nvPr/>
          </p:nvSpPr>
          <p:spPr>
            <a:xfrm>
              <a:off x="-5053808" y="-59115"/>
              <a:ext cx="7544" cy="7545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34" y="0"/>
                  </a:moveTo>
                  <a:lnTo>
                    <a:pt x="34" y="0"/>
                  </a:lnTo>
                  <a:cubicBezTo>
                    <a:pt x="0" y="64"/>
                    <a:pt x="4" y="94"/>
                    <a:pt x="56" y="154"/>
                  </a:cubicBezTo>
                  <a:lnTo>
                    <a:pt x="86" y="154"/>
                  </a:lnTo>
                  <a:cubicBezTo>
                    <a:pt x="94" y="157"/>
                    <a:pt x="97" y="157"/>
                    <a:pt x="105" y="157"/>
                  </a:cubicBezTo>
                  <a:cubicBezTo>
                    <a:pt x="120" y="157"/>
                    <a:pt x="131" y="154"/>
                    <a:pt x="142" y="142"/>
                  </a:cubicBezTo>
                  <a:cubicBezTo>
                    <a:pt x="146" y="128"/>
                    <a:pt x="153" y="112"/>
                    <a:pt x="157" y="97"/>
                  </a:cubicBezTo>
                  <a:cubicBezTo>
                    <a:pt x="153" y="83"/>
                    <a:pt x="108" y="94"/>
                    <a:pt x="135" y="57"/>
                  </a:cubicBezTo>
                  <a:cubicBezTo>
                    <a:pt x="113" y="52"/>
                    <a:pt x="90" y="49"/>
                    <a:pt x="75" y="30"/>
                  </a:cubicBezTo>
                  <a:cubicBezTo>
                    <a:pt x="63" y="23"/>
                    <a:pt x="49" y="12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2" name="Google Shape;12942;p8"/>
            <p:cNvSpPr/>
            <p:nvPr/>
          </p:nvSpPr>
          <p:spPr>
            <a:xfrm>
              <a:off x="-5125576" y="208954"/>
              <a:ext cx="10218" cy="8118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7" y="1"/>
                  </a:moveTo>
                  <a:cubicBezTo>
                    <a:pt x="120" y="1"/>
                    <a:pt x="116" y="5"/>
                    <a:pt x="108" y="12"/>
                  </a:cubicBezTo>
                  <a:cubicBezTo>
                    <a:pt x="75" y="35"/>
                    <a:pt x="135" y="45"/>
                    <a:pt x="124" y="76"/>
                  </a:cubicBezTo>
                  <a:cubicBezTo>
                    <a:pt x="82" y="90"/>
                    <a:pt x="27" y="76"/>
                    <a:pt x="1" y="132"/>
                  </a:cubicBezTo>
                  <a:cubicBezTo>
                    <a:pt x="27" y="132"/>
                    <a:pt x="41" y="143"/>
                    <a:pt x="49" y="169"/>
                  </a:cubicBezTo>
                  <a:lnTo>
                    <a:pt x="56" y="169"/>
                  </a:lnTo>
                  <a:cubicBezTo>
                    <a:pt x="72" y="169"/>
                    <a:pt x="79" y="154"/>
                    <a:pt x="90" y="143"/>
                  </a:cubicBezTo>
                  <a:cubicBezTo>
                    <a:pt x="98" y="132"/>
                    <a:pt x="105" y="128"/>
                    <a:pt x="113" y="128"/>
                  </a:cubicBezTo>
                  <a:cubicBezTo>
                    <a:pt x="124" y="128"/>
                    <a:pt x="135" y="140"/>
                    <a:pt x="146" y="147"/>
                  </a:cubicBezTo>
                  <a:cubicBezTo>
                    <a:pt x="161" y="132"/>
                    <a:pt x="150" y="117"/>
                    <a:pt x="139" y="98"/>
                  </a:cubicBezTo>
                  <a:cubicBezTo>
                    <a:pt x="146" y="98"/>
                    <a:pt x="150" y="95"/>
                    <a:pt x="158" y="95"/>
                  </a:cubicBezTo>
                  <a:cubicBezTo>
                    <a:pt x="161" y="95"/>
                    <a:pt x="168" y="95"/>
                    <a:pt x="172" y="98"/>
                  </a:cubicBezTo>
                  <a:lnTo>
                    <a:pt x="191" y="98"/>
                  </a:lnTo>
                  <a:cubicBezTo>
                    <a:pt x="198" y="98"/>
                    <a:pt x="206" y="98"/>
                    <a:pt x="213" y="87"/>
                  </a:cubicBezTo>
                  <a:cubicBezTo>
                    <a:pt x="210" y="83"/>
                    <a:pt x="206" y="80"/>
                    <a:pt x="203" y="76"/>
                  </a:cubicBezTo>
                  <a:cubicBezTo>
                    <a:pt x="195" y="61"/>
                    <a:pt x="191" y="45"/>
                    <a:pt x="180" y="35"/>
                  </a:cubicBezTo>
                  <a:cubicBezTo>
                    <a:pt x="165" y="23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3" name="Google Shape;12943;p8"/>
            <p:cNvSpPr/>
            <p:nvPr/>
          </p:nvSpPr>
          <p:spPr>
            <a:xfrm>
              <a:off x="-5167549" y="8356"/>
              <a:ext cx="11842" cy="4871"/>
            </a:xfrm>
            <a:custGeom>
              <a:avLst/>
              <a:gdLst/>
              <a:ahLst/>
              <a:cxnLst/>
              <a:rect l="l" t="t" r="r" b="b"/>
              <a:pathLst>
                <a:path w="248" h="102" extrusionOk="0">
                  <a:moveTo>
                    <a:pt x="83" y="0"/>
                  </a:moveTo>
                  <a:cubicBezTo>
                    <a:pt x="45" y="0"/>
                    <a:pt x="19" y="23"/>
                    <a:pt x="1" y="68"/>
                  </a:cubicBezTo>
                  <a:cubicBezTo>
                    <a:pt x="12" y="83"/>
                    <a:pt x="27" y="86"/>
                    <a:pt x="42" y="86"/>
                  </a:cubicBezTo>
                  <a:lnTo>
                    <a:pt x="72" y="86"/>
                  </a:lnTo>
                  <a:cubicBezTo>
                    <a:pt x="87" y="86"/>
                    <a:pt x="98" y="86"/>
                    <a:pt x="109" y="97"/>
                  </a:cubicBezTo>
                  <a:lnTo>
                    <a:pt x="188" y="97"/>
                  </a:lnTo>
                  <a:lnTo>
                    <a:pt x="192" y="102"/>
                  </a:lnTo>
                  <a:cubicBezTo>
                    <a:pt x="199" y="102"/>
                    <a:pt x="199" y="97"/>
                    <a:pt x="202" y="94"/>
                  </a:cubicBezTo>
                  <a:cubicBezTo>
                    <a:pt x="207" y="86"/>
                    <a:pt x="207" y="83"/>
                    <a:pt x="214" y="83"/>
                  </a:cubicBezTo>
                  <a:cubicBezTo>
                    <a:pt x="214" y="83"/>
                    <a:pt x="218" y="83"/>
                    <a:pt x="218" y="86"/>
                  </a:cubicBezTo>
                  <a:cubicBezTo>
                    <a:pt x="247" y="57"/>
                    <a:pt x="188" y="57"/>
                    <a:pt x="202" y="30"/>
                  </a:cubicBezTo>
                  <a:cubicBezTo>
                    <a:pt x="192" y="23"/>
                    <a:pt x="180" y="12"/>
                    <a:pt x="166" y="12"/>
                  </a:cubicBezTo>
                  <a:lnTo>
                    <a:pt x="154" y="12"/>
                  </a:lnTo>
                  <a:cubicBezTo>
                    <a:pt x="162" y="23"/>
                    <a:pt x="184" y="34"/>
                    <a:pt x="154" y="41"/>
                  </a:cubicBezTo>
                  <a:cubicBezTo>
                    <a:pt x="147" y="45"/>
                    <a:pt x="135" y="52"/>
                    <a:pt x="124" y="52"/>
                  </a:cubicBezTo>
                  <a:cubicBezTo>
                    <a:pt x="121" y="52"/>
                    <a:pt x="117" y="52"/>
                    <a:pt x="113" y="45"/>
                  </a:cubicBezTo>
                  <a:cubicBezTo>
                    <a:pt x="102" y="26"/>
                    <a:pt x="128" y="23"/>
                    <a:pt x="135" y="15"/>
                  </a:cubicBezTo>
                  <a:cubicBezTo>
                    <a:pt x="117" y="4"/>
                    <a:pt x="98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4" name="Google Shape;12944;p8"/>
            <p:cNvSpPr/>
            <p:nvPr/>
          </p:nvSpPr>
          <p:spPr>
            <a:xfrm>
              <a:off x="-5144485" y="250926"/>
              <a:ext cx="10744" cy="12033"/>
            </a:xfrm>
            <a:custGeom>
              <a:avLst/>
              <a:gdLst/>
              <a:ahLst/>
              <a:cxnLst/>
              <a:rect l="l" t="t" r="r" b="b"/>
              <a:pathLst>
                <a:path w="225" h="252" extrusionOk="0">
                  <a:moveTo>
                    <a:pt x="154" y="1"/>
                  </a:moveTo>
                  <a:cubicBezTo>
                    <a:pt x="138" y="8"/>
                    <a:pt x="128" y="12"/>
                    <a:pt x="112" y="12"/>
                  </a:cubicBezTo>
                  <a:cubicBezTo>
                    <a:pt x="101" y="12"/>
                    <a:pt x="90" y="8"/>
                    <a:pt x="75" y="8"/>
                  </a:cubicBezTo>
                  <a:cubicBezTo>
                    <a:pt x="64" y="4"/>
                    <a:pt x="52" y="4"/>
                    <a:pt x="41" y="4"/>
                  </a:cubicBezTo>
                  <a:cubicBezTo>
                    <a:pt x="30" y="4"/>
                    <a:pt x="19" y="4"/>
                    <a:pt x="7" y="12"/>
                  </a:cubicBezTo>
                  <a:cubicBezTo>
                    <a:pt x="0" y="30"/>
                    <a:pt x="4" y="34"/>
                    <a:pt x="11" y="34"/>
                  </a:cubicBezTo>
                  <a:lnTo>
                    <a:pt x="38" y="34"/>
                  </a:lnTo>
                  <a:cubicBezTo>
                    <a:pt x="71" y="34"/>
                    <a:pt x="109" y="53"/>
                    <a:pt x="90" y="79"/>
                  </a:cubicBezTo>
                  <a:cubicBezTo>
                    <a:pt x="67" y="113"/>
                    <a:pt x="97" y="127"/>
                    <a:pt x="90" y="146"/>
                  </a:cubicBezTo>
                  <a:cubicBezTo>
                    <a:pt x="101" y="169"/>
                    <a:pt x="109" y="187"/>
                    <a:pt x="120" y="210"/>
                  </a:cubicBezTo>
                  <a:cubicBezTo>
                    <a:pt x="135" y="217"/>
                    <a:pt x="138" y="236"/>
                    <a:pt x="142" y="251"/>
                  </a:cubicBezTo>
                  <a:lnTo>
                    <a:pt x="154" y="251"/>
                  </a:lnTo>
                  <a:cubicBezTo>
                    <a:pt x="157" y="239"/>
                    <a:pt x="157" y="225"/>
                    <a:pt x="161" y="221"/>
                  </a:cubicBezTo>
                  <a:cubicBezTo>
                    <a:pt x="224" y="187"/>
                    <a:pt x="209" y="180"/>
                    <a:pt x="150" y="169"/>
                  </a:cubicBezTo>
                  <a:cubicBezTo>
                    <a:pt x="120" y="165"/>
                    <a:pt x="101" y="113"/>
                    <a:pt x="128" y="91"/>
                  </a:cubicBezTo>
                  <a:cubicBezTo>
                    <a:pt x="157" y="64"/>
                    <a:pt x="138" y="30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5" name="Google Shape;12945;p8"/>
            <p:cNvSpPr/>
            <p:nvPr/>
          </p:nvSpPr>
          <p:spPr>
            <a:xfrm>
              <a:off x="-5026161" y="112069"/>
              <a:ext cx="7163" cy="10935"/>
            </a:xfrm>
            <a:custGeom>
              <a:avLst/>
              <a:gdLst/>
              <a:ahLst/>
              <a:cxnLst/>
              <a:rect l="l" t="t" r="r" b="b"/>
              <a:pathLst>
                <a:path w="150" h="229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15"/>
                    <a:pt x="0" y="30"/>
                    <a:pt x="12" y="45"/>
                  </a:cubicBezTo>
                  <a:cubicBezTo>
                    <a:pt x="31" y="56"/>
                    <a:pt x="45" y="71"/>
                    <a:pt x="27" y="97"/>
                  </a:cubicBezTo>
                  <a:cubicBezTo>
                    <a:pt x="60" y="135"/>
                    <a:pt x="57" y="176"/>
                    <a:pt x="53" y="221"/>
                  </a:cubicBezTo>
                  <a:cubicBezTo>
                    <a:pt x="60" y="228"/>
                    <a:pt x="72" y="228"/>
                    <a:pt x="79" y="228"/>
                  </a:cubicBezTo>
                  <a:cubicBezTo>
                    <a:pt x="98" y="228"/>
                    <a:pt x="112" y="221"/>
                    <a:pt x="128" y="217"/>
                  </a:cubicBezTo>
                  <a:cubicBezTo>
                    <a:pt x="150" y="180"/>
                    <a:pt x="135" y="146"/>
                    <a:pt x="117" y="109"/>
                  </a:cubicBezTo>
                  <a:cubicBezTo>
                    <a:pt x="83" y="109"/>
                    <a:pt x="90" y="75"/>
                    <a:pt x="79" y="60"/>
                  </a:cubicBezTo>
                  <a:cubicBezTo>
                    <a:pt x="53" y="38"/>
                    <a:pt x="31" y="19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6" name="Google Shape;12946;p8"/>
            <p:cNvSpPr/>
            <p:nvPr/>
          </p:nvSpPr>
          <p:spPr>
            <a:xfrm>
              <a:off x="-5131306" y="33520"/>
              <a:ext cx="10266" cy="8261"/>
            </a:xfrm>
            <a:custGeom>
              <a:avLst/>
              <a:gdLst/>
              <a:ahLst/>
              <a:cxnLst/>
              <a:rect l="l" t="t" r="r" b="b"/>
              <a:pathLst>
                <a:path w="215" h="173" extrusionOk="0">
                  <a:moveTo>
                    <a:pt x="87" y="1"/>
                  </a:moveTo>
                  <a:cubicBezTo>
                    <a:pt x="57" y="46"/>
                    <a:pt x="53" y="108"/>
                    <a:pt x="1" y="146"/>
                  </a:cubicBezTo>
                  <a:lnTo>
                    <a:pt x="9" y="146"/>
                  </a:lnTo>
                  <a:cubicBezTo>
                    <a:pt x="16" y="146"/>
                    <a:pt x="27" y="146"/>
                    <a:pt x="35" y="143"/>
                  </a:cubicBezTo>
                  <a:lnTo>
                    <a:pt x="64" y="143"/>
                  </a:lnTo>
                  <a:cubicBezTo>
                    <a:pt x="83" y="143"/>
                    <a:pt x="98" y="146"/>
                    <a:pt x="109" y="172"/>
                  </a:cubicBezTo>
                  <a:lnTo>
                    <a:pt x="116" y="172"/>
                  </a:lnTo>
                  <a:cubicBezTo>
                    <a:pt x="121" y="172"/>
                    <a:pt x="128" y="165"/>
                    <a:pt x="135" y="161"/>
                  </a:cubicBezTo>
                  <a:cubicBezTo>
                    <a:pt x="176" y="143"/>
                    <a:pt x="184" y="94"/>
                    <a:pt x="214" y="64"/>
                  </a:cubicBezTo>
                  <a:lnTo>
                    <a:pt x="184" y="64"/>
                  </a:lnTo>
                  <a:cubicBezTo>
                    <a:pt x="154" y="79"/>
                    <a:pt x="139" y="90"/>
                    <a:pt x="128" y="90"/>
                  </a:cubicBezTo>
                  <a:cubicBezTo>
                    <a:pt x="109" y="90"/>
                    <a:pt x="105" y="68"/>
                    <a:pt x="98" y="19"/>
                  </a:cubicBezTo>
                  <a:cubicBezTo>
                    <a:pt x="94" y="12"/>
                    <a:pt x="90" y="8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7" name="Google Shape;12947;p8"/>
            <p:cNvSpPr/>
            <p:nvPr/>
          </p:nvSpPr>
          <p:spPr>
            <a:xfrm>
              <a:off x="-5029742" y="-108918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20" y="1"/>
                  </a:moveTo>
                  <a:cubicBezTo>
                    <a:pt x="106" y="1"/>
                    <a:pt x="83" y="4"/>
                    <a:pt x="57" y="8"/>
                  </a:cubicBezTo>
                  <a:cubicBezTo>
                    <a:pt x="75" y="23"/>
                    <a:pt x="80" y="41"/>
                    <a:pt x="75" y="60"/>
                  </a:cubicBezTo>
                  <a:cubicBezTo>
                    <a:pt x="72" y="72"/>
                    <a:pt x="64" y="72"/>
                    <a:pt x="61" y="72"/>
                  </a:cubicBezTo>
                  <a:cubicBezTo>
                    <a:pt x="57" y="72"/>
                    <a:pt x="49" y="72"/>
                    <a:pt x="45" y="68"/>
                  </a:cubicBezTo>
                  <a:cubicBezTo>
                    <a:pt x="38" y="68"/>
                    <a:pt x="35" y="64"/>
                    <a:pt x="30" y="64"/>
                  </a:cubicBezTo>
                  <a:lnTo>
                    <a:pt x="27" y="64"/>
                  </a:lnTo>
                  <a:cubicBezTo>
                    <a:pt x="1" y="116"/>
                    <a:pt x="49" y="94"/>
                    <a:pt x="64" y="105"/>
                  </a:cubicBezTo>
                  <a:cubicBezTo>
                    <a:pt x="87" y="120"/>
                    <a:pt x="102" y="127"/>
                    <a:pt x="113" y="127"/>
                  </a:cubicBezTo>
                  <a:cubicBezTo>
                    <a:pt x="128" y="127"/>
                    <a:pt x="139" y="116"/>
                    <a:pt x="150" y="86"/>
                  </a:cubicBezTo>
                  <a:cubicBezTo>
                    <a:pt x="158" y="75"/>
                    <a:pt x="165" y="68"/>
                    <a:pt x="176" y="68"/>
                  </a:cubicBezTo>
                  <a:cubicBezTo>
                    <a:pt x="180" y="68"/>
                    <a:pt x="184" y="68"/>
                    <a:pt x="187" y="72"/>
                  </a:cubicBezTo>
                  <a:cubicBezTo>
                    <a:pt x="176" y="19"/>
                    <a:pt x="165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8" name="Google Shape;12948;p8"/>
            <p:cNvSpPr/>
            <p:nvPr/>
          </p:nvSpPr>
          <p:spPr>
            <a:xfrm>
              <a:off x="-5021338" y="-46795"/>
              <a:ext cx="6494" cy="8213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64" y="1"/>
                  </a:moveTo>
                  <a:cubicBezTo>
                    <a:pt x="56" y="1"/>
                    <a:pt x="45" y="1"/>
                    <a:pt x="38" y="4"/>
                  </a:cubicBezTo>
                  <a:cubicBezTo>
                    <a:pt x="27" y="8"/>
                    <a:pt x="16" y="8"/>
                    <a:pt x="8" y="11"/>
                  </a:cubicBezTo>
                  <a:cubicBezTo>
                    <a:pt x="4" y="15"/>
                    <a:pt x="4" y="19"/>
                    <a:pt x="0" y="23"/>
                  </a:cubicBezTo>
                  <a:cubicBezTo>
                    <a:pt x="34" y="34"/>
                    <a:pt x="53" y="49"/>
                    <a:pt x="27" y="82"/>
                  </a:cubicBezTo>
                  <a:cubicBezTo>
                    <a:pt x="19" y="94"/>
                    <a:pt x="23" y="108"/>
                    <a:pt x="19" y="120"/>
                  </a:cubicBezTo>
                  <a:cubicBezTo>
                    <a:pt x="23" y="131"/>
                    <a:pt x="30" y="139"/>
                    <a:pt x="34" y="150"/>
                  </a:cubicBezTo>
                  <a:cubicBezTo>
                    <a:pt x="42" y="158"/>
                    <a:pt x="53" y="165"/>
                    <a:pt x="61" y="168"/>
                  </a:cubicBezTo>
                  <a:cubicBezTo>
                    <a:pt x="64" y="168"/>
                    <a:pt x="64" y="172"/>
                    <a:pt x="68" y="172"/>
                  </a:cubicBezTo>
                  <a:cubicBezTo>
                    <a:pt x="79" y="172"/>
                    <a:pt x="87" y="165"/>
                    <a:pt x="90" y="158"/>
                  </a:cubicBezTo>
                  <a:cubicBezTo>
                    <a:pt x="105" y="131"/>
                    <a:pt x="135" y="120"/>
                    <a:pt x="128" y="86"/>
                  </a:cubicBezTo>
                  <a:cubicBezTo>
                    <a:pt x="116" y="71"/>
                    <a:pt x="101" y="56"/>
                    <a:pt x="97" y="41"/>
                  </a:cubicBezTo>
                  <a:cubicBezTo>
                    <a:pt x="97" y="11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9" name="Google Shape;12949;p8"/>
            <p:cNvSpPr/>
            <p:nvPr/>
          </p:nvSpPr>
          <p:spPr>
            <a:xfrm>
              <a:off x="-5200544" y="-73058"/>
              <a:ext cx="12701" cy="4345"/>
            </a:xfrm>
            <a:custGeom>
              <a:avLst/>
              <a:gdLst/>
              <a:ahLst/>
              <a:cxnLst/>
              <a:rect l="l" t="t" r="r" b="b"/>
              <a:pathLst>
                <a:path w="266" h="91" extrusionOk="0">
                  <a:moveTo>
                    <a:pt x="124" y="1"/>
                  </a:moveTo>
                  <a:cubicBezTo>
                    <a:pt x="79" y="12"/>
                    <a:pt x="34" y="23"/>
                    <a:pt x="1" y="61"/>
                  </a:cubicBezTo>
                  <a:cubicBezTo>
                    <a:pt x="19" y="57"/>
                    <a:pt x="41" y="57"/>
                    <a:pt x="60" y="57"/>
                  </a:cubicBezTo>
                  <a:cubicBezTo>
                    <a:pt x="86" y="57"/>
                    <a:pt x="113" y="61"/>
                    <a:pt x="135" y="87"/>
                  </a:cubicBezTo>
                  <a:cubicBezTo>
                    <a:pt x="158" y="87"/>
                    <a:pt x="184" y="87"/>
                    <a:pt x="210" y="90"/>
                  </a:cubicBezTo>
                  <a:cubicBezTo>
                    <a:pt x="213" y="87"/>
                    <a:pt x="217" y="83"/>
                    <a:pt x="225" y="83"/>
                  </a:cubicBezTo>
                  <a:cubicBezTo>
                    <a:pt x="229" y="83"/>
                    <a:pt x="229" y="87"/>
                    <a:pt x="232" y="87"/>
                  </a:cubicBezTo>
                  <a:cubicBezTo>
                    <a:pt x="243" y="83"/>
                    <a:pt x="255" y="75"/>
                    <a:pt x="265" y="72"/>
                  </a:cubicBezTo>
                  <a:cubicBezTo>
                    <a:pt x="258" y="35"/>
                    <a:pt x="225" y="23"/>
                    <a:pt x="198" y="4"/>
                  </a:cubicBezTo>
                  <a:cubicBezTo>
                    <a:pt x="187" y="16"/>
                    <a:pt x="180" y="19"/>
                    <a:pt x="168" y="19"/>
                  </a:cubicBezTo>
                  <a:cubicBezTo>
                    <a:pt x="153" y="19"/>
                    <a:pt x="139" y="12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0" name="Google Shape;12950;p8"/>
            <p:cNvSpPr/>
            <p:nvPr/>
          </p:nvSpPr>
          <p:spPr>
            <a:xfrm>
              <a:off x="-5153797" y="237508"/>
              <a:ext cx="9359" cy="8643"/>
            </a:xfrm>
            <a:custGeom>
              <a:avLst/>
              <a:gdLst/>
              <a:ahLst/>
              <a:cxnLst/>
              <a:rect l="l" t="t" r="r" b="b"/>
              <a:pathLst>
                <a:path w="196" h="181" extrusionOk="0">
                  <a:moveTo>
                    <a:pt x="161" y="1"/>
                  </a:moveTo>
                  <a:cubicBezTo>
                    <a:pt x="154" y="1"/>
                    <a:pt x="143" y="5"/>
                    <a:pt x="131" y="13"/>
                  </a:cubicBezTo>
                  <a:cubicBezTo>
                    <a:pt x="94" y="27"/>
                    <a:pt x="76" y="75"/>
                    <a:pt x="31" y="80"/>
                  </a:cubicBezTo>
                  <a:cubicBezTo>
                    <a:pt x="23" y="80"/>
                    <a:pt x="1" y="113"/>
                    <a:pt x="19" y="136"/>
                  </a:cubicBezTo>
                  <a:cubicBezTo>
                    <a:pt x="31" y="151"/>
                    <a:pt x="27" y="162"/>
                    <a:pt x="19" y="173"/>
                  </a:cubicBezTo>
                  <a:cubicBezTo>
                    <a:pt x="23" y="173"/>
                    <a:pt x="27" y="177"/>
                    <a:pt x="31" y="180"/>
                  </a:cubicBezTo>
                  <a:cubicBezTo>
                    <a:pt x="42" y="136"/>
                    <a:pt x="83" y="102"/>
                    <a:pt x="98" y="61"/>
                  </a:cubicBezTo>
                  <a:cubicBezTo>
                    <a:pt x="102" y="49"/>
                    <a:pt x="109" y="49"/>
                    <a:pt x="113" y="49"/>
                  </a:cubicBezTo>
                  <a:lnTo>
                    <a:pt x="124" y="49"/>
                  </a:lnTo>
                  <a:cubicBezTo>
                    <a:pt x="135" y="53"/>
                    <a:pt x="135" y="61"/>
                    <a:pt x="128" y="72"/>
                  </a:cubicBezTo>
                  <a:cubicBezTo>
                    <a:pt x="109" y="98"/>
                    <a:pt x="128" y="91"/>
                    <a:pt x="147" y="94"/>
                  </a:cubicBezTo>
                  <a:cubicBezTo>
                    <a:pt x="176" y="94"/>
                    <a:pt x="176" y="110"/>
                    <a:pt x="150" y="120"/>
                  </a:cubicBezTo>
                  <a:cubicBezTo>
                    <a:pt x="139" y="128"/>
                    <a:pt x="131" y="136"/>
                    <a:pt x="131" y="151"/>
                  </a:cubicBezTo>
                  <a:cubicBezTo>
                    <a:pt x="150" y="136"/>
                    <a:pt x="184" y="151"/>
                    <a:pt x="188" y="120"/>
                  </a:cubicBezTo>
                  <a:cubicBezTo>
                    <a:pt x="195" y="87"/>
                    <a:pt x="195" y="53"/>
                    <a:pt x="188" y="23"/>
                  </a:cubicBezTo>
                  <a:cubicBezTo>
                    <a:pt x="184" y="8"/>
                    <a:pt x="173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1" name="Google Shape;12951;p8"/>
            <p:cNvSpPr/>
            <p:nvPr/>
          </p:nvSpPr>
          <p:spPr>
            <a:xfrm>
              <a:off x="-5169697" y="274849"/>
              <a:ext cx="12224" cy="9836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214" y="0"/>
                  </a:moveTo>
                  <a:cubicBezTo>
                    <a:pt x="207" y="0"/>
                    <a:pt x="199" y="4"/>
                    <a:pt x="188" y="8"/>
                  </a:cubicBezTo>
                  <a:cubicBezTo>
                    <a:pt x="185" y="19"/>
                    <a:pt x="177" y="30"/>
                    <a:pt x="173" y="42"/>
                  </a:cubicBezTo>
                  <a:cubicBezTo>
                    <a:pt x="158" y="75"/>
                    <a:pt x="109" y="38"/>
                    <a:pt x="98" y="87"/>
                  </a:cubicBezTo>
                  <a:cubicBezTo>
                    <a:pt x="90" y="113"/>
                    <a:pt x="46" y="120"/>
                    <a:pt x="16" y="123"/>
                  </a:cubicBezTo>
                  <a:cubicBezTo>
                    <a:pt x="1" y="128"/>
                    <a:pt x="1" y="142"/>
                    <a:pt x="5" y="146"/>
                  </a:cubicBezTo>
                  <a:cubicBezTo>
                    <a:pt x="38" y="161"/>
                    <a:pt x="57" y="206"/>
                    <a:pt x="98" y="206"/>
                  </a:cubicBezTo>
                  <a:cubicBezTo>
                    <a:pt x="106" y="206"/>
                    <a:pt x="109" y="206"/>
                    <a:pt x="113" y="202"/>
                  </a:cubicBezTo>
                  <a:cubicBezTo>
                    <a:pt x="113" y="191"/>
                    <a:pt x="72" y="191"/>
                    <a:pt x="106" y="173"/>
                  </a:cubicBezTo>
                  <a:cubicBezTo>
                    <a:pt x="117" y="165"/>
                    <a:pt x="124" y="157"/>
                    <a:pt x="121" y="146"/>
                  </a:cubicBezTo>
                  <a:cubicBezTo>
                    <a:pt x="106" y="94"/>
                    <a:pt x="128" y="83"/>
                    <a:pt x="158" y="83"/>
                  </a:cubicBezTo>
                  <a:cubicBezTo>
                    <a:pt x="166" y="83"/>
                    <a:pt x="177" y="87"/>
                    <a:pt x="188" y="87"/>
                  </a:cubicBezTo>
                  <a:cubicBezTo>
                    <a:pt x="195" y="49"/>
                    <a:pt x="221" y="30"/>
                    <a:pt x="255" y="23"/>
                  </a:cubicBezTo>
                  <a:cubicBezTo>
                    <a:pt x="244" y="11"/>
                    <a:pt x="229" y="0"/>
                    <a:pt x="21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2" name="Google Shape;12952;p8"/>
            <p:cNvSpPr/>
            <p:nvPr/>
          </p:nvSpPr>
          <p:spPr>
            <a:xfrm>
              <a:off x="-5266248" y="287693"/>
              <a:ext cx="7926" cy="10601"/>
            </a:xfrm>
            <a:custGeom>
              <a:avLst/>
              <a:gdLst/>
              <a:ahLst/>
              <a:cxnLst/>
              <a:rect l="l" t="t" r="r" b="b"/>
              <a:pathLst>
                <a:path w="166" h="222" extrusionOk="0">
                  <a:moveTo>
                    <a:pt x="135" y="1"/>
                  </a:moveTo>
                  <a:cubicBezTo>
                    <a:pt x="124" y="16"/>
                    <a:pt x="116" y="23"/>
                    <a:pt x="102" y="23"/>
                  </a:cubicBezTo>
                  <a:cubicBezTo>
                    <a:pt x="94" y="23"/>
                    <a:pt x="83" y="19"/>
                    <a:pt x="71" y="8"/>
                  </a:cubicBezTo>
                  <a:cubicBezTo>
                    <a:pt x="42" y="16"/>
                    <a:pt x="27" y="34"/>
                    <a:pt x="12" y="56"/>
                  </a:cubicBezTo>
                  <a:cubicBezTo>
                    <a:pt x="27" y="75"/>
                    <a:pt x="45" y="83"/>
                    <a:pt x="68" y="83"/>
                  </a:cubicBezTo>
                  <a:cubicBezTo>
                    <a:pt x="76" y="75"/>
                    <a:pt x="68" y="49"/>
                    <a:pt x="83" y="49"/>
                  </a:cubicBezTo>
                  <a:lnTo>
                    <a:pt x="87" y="49"/>
                  </a:lnTo>
                  <a:cubicBezTo>
                    <a:pt x="113" y="56"/>
                    <a:pt x="116" y="83"/>
                    <a:pt x="116" y="101"/>
                  </a:cubicBezTo>
                  <a:cubicBezTo>
                    <a:pt x="116" y="116"/>
                    <a:pt x="109" y="116"/>
                    <a:pt x="102" y="116"/>
                  </a:cubicBezTo>
                  <a:lnTo>
                    <a:pt x="83" y="116"/>
                  </a:lnTo>
                  <a:cubicBezTo>
                    <a:pt x="71" y="132"/>
                    <a:pt x="57" y="146"/>
                    <a:pt x="38" y="146"/>
                  </a:cubicBezTo>
                  <a:cubicBezTo>
                    <a:pt x="35" y="146"/>
                    <a:pt x="27" y="146"/>
                    <a:pt x="19" y="142"/>
                  </a:cubicBezTo>
                  <a:lnTo>
                    <a:pt x="12" y="142"/>
                  </a:lnTo>
                  <a:cubicBezTo>
                    <a:pt x="9" y="142"/>
                    <a:pt x="4" y="142"/>
                    <a:pt x="0" y="150"/>
                  </a:cubicBezTo>
                  <a:cubicBezTo>
                    <a:pt x="23" y="168"/>
                    <a:pt x="23" y="195"/>
                    <a:pt x="19" y="221"/>
                  </a:cubicBezTo>
                  <a:lnTo>
                    <a:pt x="23" y="221"/>
                  </a:lnTo>
                  <a:cubicBezTo>
                    <a:pt x="38" y="221"/>
                    <a:pt x="45" y="210"/>
                    <a:pt x="53" y="199"/>
                  </a:cubicBezTo>
                  <a:cubicBezTo>
                    <a:pt x="61" y="191"/>
                    <a:pt x="71" y="180"/>
                    <a:pt x="83" y="180"/>
                  </a:cubicBezTo>
                  <a:lnTo>
                    <a:pt x="94" y="180"/>
                  </a:lnTo>
                  <a:cubicBezTo>
                    <a:pt x="90" y="154"/>
                    <a:pt x="102" y="146"/>
                    <a:pt x="113" y="146"/>
                  </a:cubicBezTo>
                  <a:cubicBezTo>
                    <a:pt x="121" y="146"/>
                    <a:pt x="124" y="150"/>
                    <a:pt x="131" y="150"/>
                  </a:cubicBezTo>
                  <a:lnTo>
                    <a:pt x="150" y="150"/>
                  </a:lnTo>
                  <a:cubicBezTo>
                    <a:pt x="166" y="113"/>
                    <a:pt x="109" y="87"/>
                    <a:pt x="143" y="49"/>
                  </a:cubicBezTo>
                  <a:cubicBezTo>
                    <a:pt x="139" y="34"/>
                    <a:pt x="139" y="16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3" name="Google Shape;12953;p8"/>
            <p:cNvSpPr/>
            <p:nvPr/>
          </p:nvSpPr>
          <p:spPr>
            <a:xfrm>
              <a:off x="-4885155" y="-1481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45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16" y="53"/>
                    <a:pt x="45" y="79"/>
                    <a:pt x="12" y="113"/>
                  </a:cubicBezTo>
                  <a:cubicBezTo>
                    <a:pt x="19" y="128"/>
                    <a:pt x="23" y="143"/>
                    <a:pt x="38" y="154"/>
                  </a:cubicBezTo>
                  <a:cubicBezTo>
                    <a:pt x="45" y="154"/>
                    <a:pt x="53" y="154"/>
                    <a:pt x="57" y="151"/>
                  </a:cubicBezTo>
                  <a:cubicBezTo>
                    <a:pt x="68" y="146"/>
                    <a:pt x="79" y="143"/>
                    <a:pt x="90" y="139"/>
                  </a:cubicBezTo>
                  <a:cubicBezTo>
                    <a:pt x="79" y="101"/>
                    <a:pt x="120" y="109"/>
                    <a:pt x="128" y="90"/>
                  </a:cubicBezTo>
                  <a:cubicBezTo>
                    <a:pt x="132" y="83"/>
                    <a:pt x="135" y="79"/>
                    <a:pt x="135" y="72"/>
                  </a:cubicBezTo>
                  <a:cubicBezTo>
                    <a:pt x="79" y="56"/>
                    <a:pt x="116" y="34"/>
                    <a:pt x="132" y="12"/>
                  </a:cubicBezTo>
                  <a:lnTo>
                    <a:pt x="120" y="12"/>
                  </a:lnTo>
                  <a:cubicBezTo>
                    <a:pt x="109" y="12"/>
                    <a:pt x="94" y="12"/>
                    <a:pt x="83" y="8"/>
                  </a:cubicBezTo>
                  <a:cubicBezTo>
                    <a:pt x="71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4" name="Google Shape;12954;p8"/>
            <p:cNvSpPr/>
            <p:nvPr/>
          </p:nvSpPr>
          <p:spPr>
            <a:xfrm>
              <a:off x="-5287497" y="117226"/>
              <a:ext cx="9359" cy="5253"/>
            </a:xfrm>
            <a:custGeom>
              <a:avLst/>
              <a:gdLst/>
              <a:ahLst/>
              <a:cxnLst/>
              <a:rect l="l" t="t" r="r" b="b"/>
              <a:pathLst>
                <a:path w="196" h="110" extrusionOk="0">
                  <a:moveTo>
                    <a:pt x="147" y="1"/>
                  </a:moveTo>
                  <a:cubicBezTo>
                    <a:pt x="131" y="1"/>
                    <a:pt x="117" y="12"/>
                    <a:pt x="102" y="27"/>
                  </a:cubicBezTo>
                  <a:cubicBezTo>
                    <a:pt x="90" y="38"/>
                    <a:pt x="79" y="42"/>
                    <a:pt x="72" y="42"/>
                  </a:cubicBezTo>
                  <a:cubicBezTo>
                    <a:pt x="57" y="42"/>
                    <a:pt x="42" y="34"/>
                    <a:pt x="27" y="20"/>
                  </a:cubicBezTo>
                  <a:cubicBezTo>
                    <a:pt x="5" y="20"/>
                    <a:pt x="16" y="49"/>
                    <a:pt x="1" y="56"/>
                  </a:cubicBezTo>
                  <a:cubicBezTo>
                    <a:pt x="9" y="60"/>
                    <a:pt x="12" y="68"/>
                    <a:pt x="19" y="75"/>
                  </a:cubicBezTo>
                  <a:cubicBezTo>
                    <a:pt x="45" y="101"/>
                    <a:pt x="83" y="101"/>
                    <a:pt x="113" y="109"/>
                  </a:cubicBezTo>
                  <a:cubicBezTo>
                    <a:pt x="128" y="109"/>
                    <a:pt x="143" y="105"/>
                    <a:pt x="158" y="105"/>
                  </a:cubicBezTo>
                  <a:cubicBezTo>
                    <a:pt x="162" y="94"/>
                    <a:pt x="166" y="87"/>
                    <a:pt x="169" y="75"/>
                  </a:cubicBezTo>
                  <a:cubicBezTo>
                    <a:pt x="180" y="53"/>
                    <a:pt x="195" y="27"/>
                    <a:pt x="169" y="8"/>
                  </a:cubicBezTo>
                  <a:cubicBezTo>
                    <a:pt x="162" y="4"/>
                    <a:pt x="154" y="1"/>
                    <a:pt x="1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5" name="Google Shape;12955;p8"/>
            <p:cNvSpPr/>
            <p:nvPr/>
          </p:nvSpPr>
          <p:spPr>
            <a:xfrm>
              <a:off x="-5077015" y="199690"/>
              <a:ext cx="6781" cy="6303"/>
            </a:xfrm>
            <a:custGeom>
              <a:avLst/>
              <a:gdLst/>
              <a:ahLst/>
              <a:cxnLst/>
              <a:rect l="l" t="t" r="r" b="b"/>
              <a:pathLst>
                <a:path w="142" h="132" extrusionOk="0">
                  <a:moveTo>
                    <a:pt x="75" y="1"/>
                  </a:moveTo>
                  <a:cubicBezTo>
                    <a:pt x="64" y="1"/>
                    <a:pt x="49" y="4"/>
                    <a:pt x="45" y="20"/>
                  </a:cubicBezTo>
                  <a:cubicBezTo>
                    <a:pt x="30" y="46"/>
                    <a:pt x="0" y="79"/>
                    <a:pt x="26" y="117"/>
                  </a:cubicBezTo>
                  <a:cubicBezTo>
                    <a:pt x="33" y="127"/>
                    <a:pt x="52" y="132"/>
                    <a:pt x="71" y="132"/>
                  </a:cubicBezTo>
                  <a:cubicBezTo>
                    <a:pt x="97" y="132"/>
                    <a:pt x="123" y="124"/>
                    <a:pt x="135" y="113"/>
                  </a:cubicBezTo>
                  <a:cubicBezTo>
                    <a:pt x="142" y="98"/>
                    <a:pt x="128" y="27"/>
                    <a:pt x="109" y="12"/>
                  </a:cubicBezTo>
                  <a:cubicBezTo>
                    <a:pt x="97" y="4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6" name="Google Shape;12956;p8"/>
            <p:cNvSpPr/>
            <p:nvPr/>
          </p:nvSpPr>
          <p:spPr>
            <a:xfrm>
              <a:off x="-5165209" y="154710"/>
              <a:ext cx="8786" cy="7019"/>
            </a:xfrm>
            <a:custGeom>
              <a:avLst/>
              <a:gdLst/>
              <a:ahLst/>
              <a:cxnLst/>
              <a:rect l="l" t="t" r="r" b="b"/>
              <a:pathLst>
                <a:path w="184" h="147" extrusionOk="0">
                  <a:moveTo>
                    <a:pt x="120" y="1"/>
                  </a:moveTo>
                  <a:cubicBezTo>
                    <a:pt x="91" y="1"/>
                    <a:pt x="75" y="38"/>
                    <a:pt x="49" y="49"/>
                  </a:cubicBezTo>
                  <a:cubicBezTo>
                    <a:pt x="4" y="68"/>
                    <a:pt x="1" y="101"/>
                    <a:pt x="23" y="143"/>
                  </a:cubicBezTo>
                  <a:cubicBezTo>
                    <a:pt x="34" y="124"/>
                    <a:pt x="46" y="117"/>
                    <a:pt x="53" y="117"/>
                  </a:cubicBezTo>
                  <a:cubicBezTo>
                    <a:pt x="68" y="117"/>
                    <a:pt x="83" y="135"/>
                    <a:pt x="98" y="146"/>
                  </a:cubicBezTo>
                  <a:cubicBezTo>
                    <a:pt x="98" y="127"/>
                    <a:pt x="109" y="117"/>
                    <a:pt x="127" y="113"/>
                  </a:cubicBezTo>
                  <a:cubicBezTo>
                    <a:pt x="120" y="105"/>
                    <a:pt x="101" y="91"/>
                    <a:pt x="124" y="87"/>
                  </a:cubicBezTo>
                  <a:cubicBezTo>
                    <a:pt x="184" y="75"/>
                    <a:pt x="165" y="42"/>
                    <a:pt x="146" y="8"/>
                  </a:cubicBezTo>
                  <a:cubicBezTo>
                    <a:pt x="139" y="4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7" name="Google Shape;12957;p8"/>
            <p:cNvSpPr/>
            <p:nvPr/>
          </p:nvSpPr>
          <p:spPr>
            <a:xfrm>
              <a:off x="-5197536" y="-176771"/>
              <a:ext cx="5635" cy="10410"/>
            </a:xfrm>
            <a:custGeom>
              <a:avLst/>
              <a:gdLst/>
              <a:ahLst/>
              <a:cxnLst/>
              <a:rect l="l" t="t" r="r" b="b"/>
              <a:pathLst>
                <a:path w="118" h="218" extrusionOk="0">
                  <a:moveTo>
                    <a:pt x="76" y="1"/>
                  </a:moveTo>
                  <a:cubicBezTo>
                    <a:pt x="27" y="12"/>
                    <a:pt x="31" y="57"/>
                    <a:pt x="19" y="90"/>
                  </a:cubicBezTo>
                  <a:cubicBezTo>
                    <a:pt x="16" y="106"/>
                    <a:pt x="9" y="109"/>
                    <a:pt x="1" y="116"/>
                  </a:cubicBezTo>
                  <a:cubicBezTo>
                    <a:pt x="1" y="180"/>
                    <a:pt x="50" y="199"/>
                    <a:pt x="98" y="218"/>
                  </a:cubicBezTo>
                  <a:cubicBezTo>
                    <a:pt x="98" y="192"/>
                    <a:pt x="53" y="176"/>
                    <a:pt x="79" y="143"/>
                  </a:cubicBezTo>
                  <a:cubicBezTo>
                    <a:pt x="117" y="94"/>
                    <a:pt x="79" y="49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8" name="Google Shape;12958;p8"/>
            <p:cNvSpPr/>
            <p:nvPr/>
          </p:nvSpPr>
          <p:spPr>
            <a:xfrm>
              <a:off x="-5064504" y="64749"/>
              <a:ext cx="6781" cy="11269"/>
            </a:xfrm>
            <a:custGeom>
              <a:avLst/>
              <a:gdLst/>
              <a:ahLst/>
              <a:cxnLst/>
              <a:rect l="l" t="t" r="r" b="b"/>
              <a:pathLst>
                <a:path w="142" h="236" extrusionOk="0">
                  <a:moveTo>
                    <a:pt x="90" y="1"/>
                  </a:moveTo>
                  <a:cubicBezTo>
                    <a:pt x="75" y="23"/>
                    <a:pt x="56" y="42"/>
                    <a:pt x="45" y="68"/>
                  </a:cubicBezTo>
                  <a:cubicBezTo>
                    <a:pt x="41" y="79"/>
                    <a:pt x="41" y="82"/>
                    <a:pt x="37" y="82"/>
                  </a:cubicBezTo>
                  <a:cubicBezTo>
                    <a:pt x="30" y="82"/>
                    <a:pt x="26" y="68"/>
                    <a:pt x="23" y="64"/>
                  </a:cubicBezTo>
                  <a:cubicBezTo>
                    <a:pt x="15" y="72"/>
                    <a:pt x="7" y="82"/>
                    <a:pt x="0" y="90"/>
                  </a:cubicBezTo>
                  <a:cubicBezTo>
                    <a:pt x="23" y="101"/>
                    <a:pt x="23" y="120"/>
                    <a:pt x="18" y="139"/>
                  </a:cubicBezTo>
                  <a:cubicBezTo>
                    <a:pt x="33" y="143"/>
                    <a:pt x="52" y="143"/>
                    <a:pt x="82" y="146"/>
                  </a:cubicBezTo>
                  <a:cubicBezTo>
                    <a:pt x="41" y="169"/>
                    <a:pt x="52" y="199"/>
                    <a:pt x="49" y="229"/>
                  </a:cubicBezTo>
                  <a:cubicBezTo>
                    <a:pt x="52" y="232"/>
                    <a:pt x="56" y="232"/>
                    <a:pt x="59" y="236"/>
                  </a:cubicBezTo>
                  <a:cubicBezTo>
                    <a:pt x="63" y="232"/>
                    <a:pt x="67" y="229"/>
                    <a:pt x="71" y="229"/>
                  </a:cubicBezTo>
                  <a:cubicBezTo>
                    <a:pt x="75" y="229"/>
                    <a:pt x="78" y="232"/>
                    <a:pt x="82" y="232"/>
                  </a:cubicBezTo>
                  <a:cubicBezTo>
                    <a:pt x="85" y="232"/>
                    <a:pt x="90" y="236"/>
                    <a:pt x="93" y="236"/>
                  </a:cubicBezTo>
                  <a:cubicBezTo>
                    <a:pt x="97" y="236"/>
                    <a:pt x="101" y="232"/>
                    <a:pt x="104" y="232"/>
                  </a:cubicBezTo>
                  <a:cubicBezTo>
                    <a:pt x="142" y="177"/>
                    <a:pt x="85" y="120"/>
                    <a:pt x="97" y="64"/>
                  </a:cubicBezTo>
                  <a:cubicBezTo>
                    <a:pt x="78" y="46"/>
                    <a:pt x="97" y="23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9" name="Google Shape;12959;p8"/>
            <p:cNvSpPr/>
            <p:nvPr/>
          </p:nvSpPr>
          <p:spPr>
            <a:xfrm>
              <a:off x="-4990635" y="40301"/>
              <a:ext cx="8070" cy="7354"/>
            </a:xfrm>
            <a:custGeom>
              <a:avLst/>
              <a:gdLst/>
              <a:ahLst/>
              <a:cxnLst/>
              <a:rect l="l" t="t" r="r" b="b"/>
              <a:pathLst>
                <a:path w="169" h="154" extrusionOk="0">
                  <a:moveTo>
                    <a:pt x="56" y="1"/>
                  </a:moveTo>
                  <a:cubicBezTo>
                    <a:pt x="46" y="1"/>
                    <a:pt x="34" y="4"/>
                    <a:pt x="27" y="11"/>
                  </a:cubicBezTo>
                  <a:cubicBezTo>
                    <a:pt x="27" y="19"/>
                    <a:pt x="30" y="30"/>
                    <a:pt x="27" y="34"/>
                  </a:cubicBezTo>
                  <a:cubicBezTo>
                    <a:pt x="1" y="75"/>
                    <a:pt x="19" y="94"/>
                    <a:pt x="60" y="105"/>
                  </a:cubicBezTo>
                  <a:cubicBezTo>
                    <a:pt x="68" y="105"/>
                    <a:pt x="72" y="109"/>
                    <a:pt x="79" y="113"/>
                  </a:cubicBezTo>
                  <a:lnTo>
                    <a:pt x="82" y="113"/>
                  </a:lnTo>
                  <a:cubicBezTo>
                    <a:pt x="94" y="113"/>
                    <a:pt x="105" y="116"/>
                    <a:pt x="113" y="123"/>
                  </a:cubicBezTo>
                  <a:cubicBezTo>
                    <a:pt x="124" y="131"/>
                    <a:pt x="124" y="154"/>
                    <a:pt x="135" y="154"/>
                  </a:cubicBezTo>
                  <a:cubicBezTo>
                    <a:pt x="139" y="154"/>
                    <a:pt x="142" y="154"/>
                    <a:pt x="150" y="150"/>
                  </a:cubicBezTo>
                  <a:cubicBezTo>
                    <a:pt x="169" y="131"/>
                    <a:pt x="169" y="116"/>
                    <a:pt x="150" y="90"/>
                  </a:cubicBezTo>
                  <a:cubicBezTo>
                    <a:pt x="131" y="64"/>
                    <a:pt x="101" y="49"/>
                    <a:pt x="86" y="16"/>
                  </a:cubicBezTo>
                  <a:cubicBezTo>
                    <a:pt x="79" y="8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0" name="Google Shape;12960;p8"/>
            <p:cNvSpPr/>
            <p:nvPr/>
          </p:nvSpPr>
          <p:spPr>
            <a:xfrm>
              <a:off x="-5056530" y="37579"/>
              <a:ext cx="7401" cy="5825"/>
            </a:xfrm>
            <a:custGeom>
              <a:avLst/>
              <a:gdLst/>
              <a:ahLst/>
              <a:cxnLst/>
              <a:rect l="l" t="t" r="r" b="b"/>
              <a:pathLst>
                <a:path w="155" h="122" extrusionOk="0">
                  <a:moveTo>
                    <a:pt x="91" y="1"/>
                  </a:moveTo>
                  <a:cubicBezTo>
                    <a:pt x="65" y="1"/>
                    <a:pt x="39" y="9"/>
                    <a:pt x="27" y="23"/>
                  </a:cubicBezTo>
                  <a:cubicBezTo>
                    <a:pt x="1" y="54"/>
                    <a:pt x="20" y="84"/>
                    <a:pt x="39" y="106"/>
                  </a:cubicBezTo>
                  <a:cubicBezTo>
                    <a:pt x="46" y="113"/>
                    <a:pt x="61" y="121"/>
                    <a:pt x="75" y="121"/>
                  </a:cubicBezTo>
                  <a:cubicBezTo>
                    <a:pt x="98" y="121"/>
                    <a:pt x="120" y="113"/>
                    <a:pt x="135" y="99"/>
                  </a:cubicBezTo>
                  <a:cubicBezTo>
                    <a:pt x="128" y="76"/>
                    <a:pt x="154" y="46"/>
                    <a:pt x="132" y="16"/>
                  </a:cubicBezTo>
                  <a:cubicBezTo>
                    <a:pt x="125" y="9"/>
                    <a:pt x="109" y="1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1" name="Google Shape;12961;p8"/>
            <p:cNvSpPr/>
            <p:nvPr/>
          </p:nvSpPr>
          <p:spPr>
            <a:xfrm>
              <a:off x="-5059013" y="232017"/>
              <a:ext cx="6112" cy="8452"/>
            </a:xfrm>
            <a:custGeom>
              <a:avLst/>
              <a:gdLst/>
              <a:ahLst/>
              <a:cxnLst/>
              <a:rect l="l" t="t" r="r" b="b"/>
              <a:pathLst>
                <a:path w="128" h="177" extrusionOk="0">
                  <a:moveTo>
                    <a:pt x="57" y="0"/>
                  </a:moveTo>
                  <a:cubicBezTo>
                    <a:pt x="46" y="0"/>
                    <a:pt x="34" y="4"/>
                    <a:pt x="23" y="19"/>
                  </a:cubicBezTo>
                  <a:cubicBezTo>
                    <a:pt x="8" y="45"/>
                    <a:pt x="1" y="75"/>
                    <a:pt x="12" y="105"/>
                  </a:cubicBezTo>
                  <a:cubicBezTo>
                    <a:pt x="20" y="131"/>
                    <a:pt x="38" y="154"/>
                    <a:pt x="53" y="176"/>
                  </a:cubicBezTo>
                  <a:cubicBezTo>
                    <a:pt x="57" y="154"/>
                    <a:pt x="120" y="150"/>
                    <a:pt x="79" y="105"/>
                  </a:cubicBezTo>
                  <a:cubicBezTo>
                    <a:pt x="75" y="101"/>
                    <a:pt x="117" y="101"/>
                    <a:pt x="127" y="83"/>
                  </a:cubicBezTo>
                  <a:cubicBezTo>
                    <a:pt x="87" y="64"/>
                    <a:pt x="117" y="30"/>
                    <a:pt x="105" y="4"/>
                  </a:cubicBezTo>
                  <a:lnTo>
                    <a:pt x="79" y="4"/>
                  </a:lnTo>
                  <a:cubicBezTo>
                    <a:pt x="72" y="0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2" name="Google Shape;12962;p8"/>
            <p:cNvSpPr/>
            <p:nvPr/>
          </p:nvSpPr>
          <p:spPr>
            <a:xfrm>
              <a:off x="-5189848" y="-64988"/>
              <a:ext cx="9168" cy="6446"/>
            </a:xfrm>
            <a:custGeom>
              <a:avLst/>
              <a:gdLst/>
              <a:ahLst/>
              <a:cxnLst/>
              <a:rect l="l" t="t" r="r" b="b"/>
              <a:pathLst>
                <a:path w="192" h="135" extrusionOk="0">
                  <a:moveTo>
                    <a:pt x="57" y="0"/>
                  </a:moveTo>
                  <a:cubicBezTo>
                    <a:pt x="49" y="11"/>
                    <a:pt x="41" y="26"/>
                    <a:pt x="31" y="33"/>
                  </a:cubicBezTo>
                  <a:cubicBezTo>
                    <a:pt x="23" y="45"/>
                    <a:pt x="12" y="56"/>
                    <a:pt x="1" y="68"/>
                  </a:cubicBezTo>
                  <a:lnTo>
                    <a:pt x="12" y="78"/>
                  </a:lnTo>
                  <a:cubicBezTo>
                    <a:pt x="19" y="71"/>
                    <a:pt x="27" y="63"/>
                    <a:pt x="34" y="60"/>
                  </a:cubicBezTo>
                  <a:cubicBezTo>
                    <a:pt x="41" y="56"/>
                    <a:pt x="46" y="56"/>
                    <a:pt x="49" y="56"/>
                  </a:cubicBezTo>
                  <a:cubicBezTo>
                    <a:pt x="64" y="56"/>
                    <a:pt x="72" y="68"/>
                    <a:pt x="72" y="78"/>
                  </a:cubicBezTo>
                  <a:cubicBezTo>
                    <a:pt x="79" y="104"/>
                    <a:pt x="86" y="123"/>
                    <a:pt x="109" y="135"/>
                  </a:cubicBezTo>
                  <a:cubicBezTo>
                    <a:pt x="113" y="130"/>
                    <a:pt x="117" y="127"/>
                    <a:pt x="120" y="127"/>
                  </a:cubicBezTo>
                  <a:cubicBezTo>
                    <a:pt x="143" y="112"/>
                    <a:pt x="176" y="112"/>
                    <a:pt x="191" y="82"/>
                  </a:cubicBezTo>
                  <a:cubicBezTo>
                    <a:pt x="176" y="41"/>
                    <a:pt x="158" y="11"/>
                    <a:pt x="120" y="11"/>
                  </a:cubicBezTo>
                  <a:cubicBezTo>
                    <a:pt x="109" y="11"/>
                    <a:pt x="94" y="11"/>
                    <a:pt x="79" y="18"/>
                  </a:cubicBezTo>
                  <a:lnTo>
                    <a:pt x="75" y="18"/>
                  </a:lnTo>
                  <a:cubicBezTo>
                    <a:pt x="68" y="18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3" name="Google Shape;12963;p8"/>
            <p:cNvSpPr/>
            <p:nvPr/>
          </p:nvSpPr>
          <p:spPr>
            <a:xfrm>
              <a:off x="-5250538" y="-207999"/>
              <a:ext cx="9884" cy="5253"/>
            </a:xfrm>
            <a:custGeom>
              <a:avLst/>
              <a:gdLst/>
              <a:ahLst/>
              <a:cxnLst/>
              <a:rect l="l" t="t" r="r" b="b"/>
              <a:pathLst>
                <a:path w="207" h="110" extrusionOk="0">
                  <a:moveTo>
                    <a:pt x="75" y="1"/>
                  </a:moveTo>
                  <a:cubicBezTo>
                    <a:pt x="68" y="4"/>
                    <a:pt x="61" y="8"/>
                    <a:pt x="49" y="8"/>
                  </a:cubicBezTo>
                  <a:cubicBezTo>
                    <a:pt x="46" y="8"/>
                    <a:pt x="42" y="8"/>
                    <a:pt x="34" y="4"/>
                  </a:cubicBezTo>
                  <a:cubicBezTo>
                    <a:pt x="23" y="30"/>
                    <a:pt x="1" y="53"/>
                    <a:pt x="8" y="83"/>
                  </a:cubicBezTo>
                  <a:cubicBezTo>
                    <a:pt x="34" y="102"/>
                    <a:pt x="61" y="109"/>
                    <a:pt x="83" y="109"/>
                  </a:cubicBezTo>
                  <a:cubicBezTo>
                    <a:pt x="139" y="109"/>
                    <a:pt x="191" y="71"/>
                    <a:pt x="206" y="8"/>
                  </a:cubicBezTo>
                  <a:lnTo>
                    <a:pt x="206" y="8"/>
                  </a:lnTo>
                  <a:cubicBezTo>
                    <a:pt x="191" y="49"/>
                    <a:pt x="154" y="45"/>
                    <a:pt x="116" y="49"/>
                  </a:cubicBezTo>
                  <a:lnTo>
                    <a:pt x="113" y="49"/>
                  </a:lnTo>
                  <a:cubicBezTo>
                    <a:pt x="83" y="49"/>
                    <a:pt x="98" y="8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4" name="Google Shape;12964;p8"/>
            <p:cNvSpPr/>
            <p:nvPr/>
          </p:nvSpPr>
          <p:spPr>
            <a:xfrm>
              <a:off x="-5003145" y="-156047"/>
              <a:ext cx="8070" cy="11842"/>
            </a:xfrm>
            <a:custGeom>
              <a:avLst/>
              <a:gdLst/>
              <a:ahLst/>
              <a:cxnLst/>
              <a:rect l="l" t="t" r="r" b="b"/>
              <a:pathLst>
                <a:path w="169" h="248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2"/>
                    <a:pt x="23" y="19"/>
                    <a:pt x="34" y="27"/>
                  </a:cubicBezTo>
                  <a:cubicBezTo>
                    <a:pt x="64" y="49"/>
                    <a:pt x="87" y="79"/>
                    <a:pt x="79" y="117"/>
                  </a:cubicBezTo>
                  <a:cubicBezTo>
                    <a:pt x="72" y="153"/>
                    <a:pt x="34" y="153"/>
                    <a:pt x="4" y="161"/>
                  </a:cubicBezTo>
                  <a:cubicBezTo>
                    <a:pt x="27" y="187"/>
                    <a:pt x="4" y="243"/>
                    <a:pt x="61" y="248"/>
                  </a:cubicBezTo>
                  <a:cubicBezTo>
                    <a:pt x="56" y="213"/>
                    <a:pt x="75" y="195"/>
                    <a:pt x="98" y="176"/>
                  </a:cubicBezTo>
                  <a:cubicBezTo>
                    <a:pt x="46" y="161"/>
                    <a:pt x="90" y="143"/>
                    <a:pt x="98" y="124"/>
                  </a:cubicBezTo>
                  <a:cubicBezTo>
                    <a:pt x="101" y="105"/>
                    <a:pt x="109" y="101"/>
                    <a:pt x="117" y="101"/>
                  </a:cubicBezTo>
                  <a:cubicBezTo>
                    <a:pt x="124" y="101"/>
                    <a:pt x="132" y="109"/>
                    <a:pt x="143" y="117"/>
                  </a:cubicBezTo>
                  <a:cubicBezTo>
                    <a:pt x="151" y="117"/>
                    <a:pt x="161" y="113"/>
                    <a:pt x="169" y="113"/>
                  </a:cubicBezTo>
                  <a:cubicBezTo>
                    <a:pt x="169" y="60"/>
                    <a:pt x="124" y="72"/>
                    <a:pt x="94" y="68"/>
                  </a:cubicBezTo>
                  <a:cubicBezTo>
                    <a:pt x="90" y="38"/>
                    <a:pt x="132" y="46"/>
                    <a:pt x="132" y="23"/>
                  </a:cubicBezTo>
                  <a:cubicBezTo>
                    <a:pt x="124" y="15"/>
                    <a:pt x="120" y="12"/>
                    <a:pt x="113" y="12"/>
                  </a:cubicBezTo>
                  <a:cubicBezTo>
                    <a:pt x="106" y="12"/>
                    <a:pt x="98" y="15"/>
                    <a:pt x="94" y="19"/>
                  </a:cubicBezTo>
                  <a:cubicBezTo>
                    <a:pt x="87" y="27"/>
                    <a:pt x="83" y="30"/>
                    <a:pt x="79" y="30"/>
                  </a:cubicBezTo>
                  <a:cubicBezTo>
                    <a:pt x="75" y="30"/>
                    <a:pt x="72" y="30"/>
                    <a:pt x="72" y="27"/>
                  </a:cubicBezTo>
                  <a:cubicBezTo>
                    <a:pt x="56" y="4"/>
                    <a:pt x="42" y="4"/>
                    <a:pt x="27" y="4"/>
                  </a:cubicBezTo>
                  <a:lnTo>
                    <a:pt x="8" y="4"/>
                  </a:lnTo>
                  <a:cubicBezTo>
                    <a:pt x="4" y="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5" name="Google Shape;12965;p8"/>
            <p:cNvSpPr/>
            <p:nvPr/>
          </p:nvSpPr>
          <p:spPr>
            <a:xfrm>
              <a:off x="-4876417" y="-1290"/>
              <a:ext cx="8452" cy="9168"/>
            </a:xfrm>
            <a:custGeom>
              <a:avLst/>
              <a:gdLst/>
              <a:ahLst/>
              <a:cxnLst/>
              <a:rect l="l" t="t" r="r" b="b"/>
              <a:pathLst>
                <a:path w="177" h="192" extrusionOk="0">
                  <a:moveTo>
                    <a:pt x="12" y="0"/>
                  </a:moveTo>
                  <a:cubicBezTo>
                    <a:pt x="4" y="26"/>
                    <a:pt x="1" y="49"/>
                    <a:pt x="19" y="68"/>
                  </a:cubicBezTo>
                  <a:cubicBezTo>
                    <a:pt x="42" y="75"/>
                    <a:pt x="71" y="79"/>
                    <a:pt x="90" y="90"/>
                  </a:cubicBezTo>
                  <a:cubicBezTo>
                    <a:pt x="113" y="105"/>
                    <a:pt x="83" y="105"/>
                    <a:pt x="79" y="113"/>
                  </a:cubicBezTo>
                  <a:cubicBezTo>
                    <a:pt x="57" y="131"/>
                    <a:pt x="83" y="150"/>
                    <a:pt x="76" y="169"/>
                  </a:cubicBezTo>
                  <a:lnTo>
                    <a:pt x="76" y="191"/>
                  </a:lnTo>
                  <a:cubicBezTo>
                    <a:pt x="90" y="187"/>
                    <a:pt x="109" y="187"/>
                    <a:pt x="124" y="183"/>
                  </a:cubicBezTo>
                  <a:cubicBezTo>
                    <a:pt x="150" y="176"/>
                    <a:pt x="176" y="161"/>
                    <a:pt x="154" y="139"/>
                  </a:cubicBezTo>
                  <a:cubicBezTo>
                    <a:pt x="121" y="113"/>
                    <a:pt x="113" y="75"/>
                    <a:pt x="90" y="42"/>
                  </a:cubicBezTo>
                  <a:cubicBezTo>
                    <a:pt x="76" y="19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6" name="Google Shape;12966;p8"/>
            <p:cNvSpPr/>
            <p:nvPr/>
          </p:nvSpPr>
          <p:spPr>
            <a:xfrm>
              <a:off x="-5084368" y="10123"/>
              <a:ext cx="8118" cy="9311"/>
            </a:xfrm>
            <a:custGeom>
              <a:avLst/>
              <a:gdLst/>
              <a:ahLst/>
              <a:cxnLst/>
              <a:rect l="l" t="t" r="r" b="b"/>
              <a:pathLst>
                <a:path w="170" h="195" extrusionOk="0">
                  <a:moveTo>
                    <a:pt x="109" y="1"/>
                  </a:moveTo>
                  <a:lnTo>
                    <a:pt x="109" y="1"/>
                  </a:lnTo>
                  <a:cubicBezTo>
                    <a:pt x="38" y="15"/>
                    <a:pt x="12" y="49"/>
                    <a:pt x="1" y="132"/>
                  </a:cubicBezTo>
                  <a:cubicBezTo>
                    <a:pt x="42" y="150"/>
                    <a:pt x="94" y="146"/>
                    <a:pt x="120" y="195"/>
                  </a:cubicBezTo>
                  <a:lnTo>
                    <a:pt x="128" y="195"/>
                  </a:lnTo>
                  <a:cubicBezTo>
                    <a:pt x="132" y="195"/>
                    <a:pt x="143" y="191"/>
                    <a:pt x="151" y="191"/>
                  </a:cubicBezTo>
                  <a:cubicBezTo>
                    <a:pt x="154" y="169"/>
                    <a:pt x="169" y="146"/>
                    <a:pt x="125" y="146"/>
                  </a:cubicBezTo>
                  <a:cubicBezTo>
                    <a:pt x="106" y="146"/>
                    <a:pt x="80" y="146"/>
                    <a:pt x="49" y="124"/>
                  </a:cubicBezTo>
                  <a:cubicBezTo>
                    <a:pt x="46" y="124"/>
                    <a:pt x="42" y="120"/>
                    <a:pt x="42" y="120"/>
                  </a:cubicBezTo>
                  <a:lnTo>
                    <a:pt x="53" y="120"/>
                  </a:lnTo>
                  <a:cubicBezTo>
                    <a:pt x="102" y="120"/>
                    <a:pt x="102" y="83"/>
                    <a:pt x="113" y="57"/>
                  </a:cubicBezTo>
                  <a:lnTo>
                    <a:pt x="87" y="57"/>
                  </a:lnTo>
                  <a:cubicBezTo>
                    <a:pt x="75" y="57"/>
                    <a:pt x="68" y="57"/>
                    <a:pt x="61" y="46"/>
                  </a:cubicBezTo>
                  <a:cubicBezTo>
                    <a:pt x="64" y="15"/>
                    <a:pt x="98" y="20"/>
                    <a:pt x="10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7" name="Google Shape;12967;p8"/>
            <p:cNvSpPr/>
            <p:nvPr/>
          </p:nvSpPr>
          <p:spPr>
            <a:xfrm>
              <a:off x="-5079880" y="177057"/>
              <a:ext cx="5921" cy="8786"/>
            </a:xfrm>
            <a:custGeom>
              <a:avLst/>
              <a:gdLst/>
              <a:ahLst/>
              <a:cxnLst/>
              <a:rect l="l" t="t" r="r" b="b"/>
              <a:pathLst>
                <a:path w="124" h="184" extrusionOk="0">
                  <a:moveTo>
                    <a:pt x="79" y="0"/>
                  </a:moveTo>
                  <a:cubicBezTo>
                    <a:pt x="15" y="41"/>
                    <a:pt x="0" y="85"/>
                    <a:pt x="26" y="157"/>
                  </a:cubicBezTo>
                  <a:cubicBezTo>
                    <a:pt x="41" y="164"/>
                    <a:pt x="53" y="172"/>
                    <a:pt x="67" y="183"/>
                  </a:cubicBezTo>
                  <a:cubicBezTo>
                    <a:pt x="67" y="180"/>
                    <a:pt x="75" y="175"/>
                    <a:pt x="79" y="175"/>
                  </a:cubicBezTo>
                  <a:cubicBezTo>
                    <a:pt x="83" y="157"/>
                    <a:pt x="53" y="142"/>
                    <a:pt x="64" y="123"/>
                  </a:cubicBezTo>
                  <a:cubicBezTo>
                    <a:pt x="67" y="120"/>
                    <a:pt x="71" y="120"/>
                    <a:pt x="75" y="120"/>
                  </a:cubicBezTo>
                  <a:cubicBezTo>
                    <a:pt x="83" y="120"/>
                    <a:pt x="90" y="123"/>
                    <a:pt x="93" y="127"/>
                  </a:cubicBezTo>
                  <a:cubicBezTo>
                    <a:pt x="101" y="130"/>
                    <a:pt x="105" y="135"/>
                    <a:pt x="112" y="135"/>
                  </a:cubicBezTo>
                  <a:lnTo>
                    <a:pt x="124" y="135"/>
                  </a:lnTo>
                  <a:cubicBezTo>
                    <a:pt x="120" y="116"/>
                    <a:pt x="98" y="101"/>
                    <a:pt x="112" y="82"/>
                  </a:cubicBezTo>
                  <a:cubicBezTo>
                    <a:pt x="116" y="59"/>
                    <a:pt x="79" y="41"/>
                    <a:pt x="101" y="18"/>
                  </a:cubicBezTo>
                  <a:lnTo>
                    <a:pt x="105" y="18"/>
                  </a:lnTo>
                  <a:cubicBezTo>
                    <a:pt x="109" y="15"/>
                    <a:pt x="109" y="11"/>
                    <a:pt x="112" y="4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8" name="Google Shape;12968;p8"/>
            <p:cNvSpPr/>
            <p:nvPr/>
          </p:nvSpPr>
          <p:spPr>
            <a:xfrm>
              <a:off x="-5374020" y="133461"/>
              <a:ext cx="5730" cy="10028"/>
            </a:xfrm>
            <a:custGeom>
              <a:avLst/>
              <a:gdLst/>
              <a:ahLst/>
              <a:cxnLst/>
              <a:rect l="l" t="t" r="r" b="b"/>
              <a:pathLst>
                <a:path w="120" h="210" extrusionOk="0">
                  <a:moveTo>
                    <a:pt x="108" y="1"/>
                  </a:moveTo>
                  <a:cubicBezTo>
                    <a:pt x="101" y="4"/>
                    <a:pt x="90" y="8"/>
                    <a:pt x="82" y="8"/>
                  </a:cubicBezTo>
                  <a:lnTo>
                    <a:pt x="63" y="8"/>
                  </a:lnTo>
                  <a:cubicBezTo>
                    <a:pt x="37" y="42"/>
                    <a:pt x="23" y="75"/>
                    <a:pt x="11" y="124"/>
                  </a:cubicBezTo>
                  <a:cubicBezTo>
                    <a:pt x="0" y="184"/>
                    <a:pt x="71" y="161"/>
                    <a:pt x="63" y="203"/>
                  </a:cubicBezTo>
                  <a:cubicBezTo>
                    <a:pt x="75" y="206"/>
                    <a:pt x="85" y="206"/>
                    <a:pt x="97" y="210"/>
                  </a:cubicBezTo>
                  <a:cubicBezTo>
                    <a:pt x="104" y="187"/>
                    <a:pt x="85" y="177"/>
                    <a:pt x="78" y="165"/>
                  </a:cubicBezTo>
                  <a:cubicBezTo>
                    <a:pt x="52" y="128"/>
                    <a:pt x="90" y="139"/>
                    <a:pt x="101" y="132"/>
                  </a:cubicBezTo>
                  <a:cubicBezTo>
                    <a:pt x="82" y="106"/>
                    <a:pt x="59" y="75"/>
                    <a:pt x="116" y="65"/>
                  </a:cubicBezTo>
                  <a:cubicBezTo>
                    <a:pt x="90" y="46"/>
                    <a:pt x="104" y="27"/>
                    <a:pt x="120" y="12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9" name="Google Shape;12969;p8"/>
            <p:cNvSpPr/>
            <p:nvPr/>
          </p:nvSpPr>
          <p:spPr>
            <a:xfrm>
              <a:off x="-5374593" y="143106"/>
              <a:ext cx="10744" cy="5587"/>
            </a:xfrm>
            <a:custGeom>
              <a:avLst/>
              <a:gdLst/>
              <a:ahLst/>
              <a:cxnLst/>
              <a:rect l="l" t="t" r="r" b="b"/>
              <a:pathLst>
                <a:path w="225" h="117" extrusionOk="0">
                  <a:moveTo>
                    <a:pt x="75" y="1"/>
                  </a:moveTo>
                  <a:cubicBezTo>
                    <a:pt x="53" y="16"/>
                    <a:pt x="27" y="27"/>
                    <a:pt x="1" y="42"/>
                  </a:cubicBezTo>
                  <a:cubicBezTo>
                    <a:pt x="27" y="90"/>
                    <a:pt x="75" y="101"/>
                    <a:pt x="124" y="116"/>
                  </a:cubicBezTo>
                  <a:cubicBezTo>
                    <a:pt x="116" y="109"/>
                    <a:pt x="106" y="101"/>
                    <a:pt x="94" y="94"/>
                  </a:cubicBezTo>
                  <a:cubicBezTo>
                    <a:pt x="116" y="87"/>
                    <a:pt x="135" y="75"/>
                    <a:pt x="154" y="75"/>
                  </a:cubicBezTo>
                  <a:cubicBezTo>
                    <a:pt x="165" y="75"/>
                    <a:pt x="173" y="79"/>
                    <a:pt x="184" y="87"/>
                  </a:cubicBezTo>
                  <a:lnTo>
                    <a:pt x="187" y="87"/>
                  </a:lnTo>
                  <a:cubicBezTo>
                    <a:pt x="206" y="87"/>
                    <a:pt x="206" y="61"/>
                    <a:pt x="225" y="61"/>
                  </a:cubicBezTo>
                  <a:cubicBezTo>
                    <a:pt x="221" y="49"/>
                    <a:pt x="218" y="38"/>
                    <a:pt x="214" y="27"/>
                  </a:cubicBezTo>
                  <a:cubicBezTo>
                    <a:pt x="195" y="46"/>
                    <a:pt x="184" y="53"/>
                    <a:pt x="173" y="53"/>
                  </a:cubicBezTo>
                  <a:cubicBezTo>
                    <a:pt x="147" y="53"/>
                    <a:pt x="132" y="27"/>
                    <a:pt x="109" y="8"/>
                  </a:cubicBezTo>
                  <a:cubicBezTo>
                    <a:pt x="97" y="4"/>
                    <a:pt x="87" y="4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0" name="Google Shape;12970;p8"/>
            <p:cNvSpPr/>
            <p:nvPr/>
          </p:nvSpPr>
          <p:spPr>
            <a:xfrm>
              <a:off x="-5038480" y="255414"/>
              <a:ext cx="9693" cy="6303"/>
            </a:xfrm>
            <a:custGeom>
              <a:avLst/>
              <a:gdLst/>
              <a:ahLst/>
              <a:cxnLst/>
              <a:rect l="l" t="t" r="r" b="b"/>
              <a:pathLst>
                <a:path w="203" h="132" extrusionOk="0">
                  <a:moveTo>
                    <a:pt x="56" y="0"/>
                  </a:moveTo>
                  <a:cubicBezTo>
                    <a:pt x="8" y="14"/>
                    <a:pt x="1" y="52"/>
                    <a:pt x="42" y="78"/>
                  </a:cubicBezTo>
                  <a:cubicBezTo>
                    <a:pt x="83" y="97"/>
                    <a:pt x="64" y="112"/>
                    <a:pt x="49" y="131"/>
                  </a:cubicBezTo>
                  <a:cubicBezTo>
                    <a:pt x="116" y="127"/>
                    <a:pt x="161" y="82"/>
                    <a:pt x="202" y="37"/>
                  </a:cubicBezTo>
                  <a:cubicBezTo>
                    <a:pt x="187" y="37"/>
                    <a:pt x="173" y="26"/>
                    <a:pt x="168" y="11"/>
                  </a:cubicBezTo>
                  <a:cubicBezTo>
                    <a:pt x="168" y="11"/>
                    <a:pt x="165" y="11"/>
                    <a:pt x="165" y="7"/>
                  </a:cubicBezTo>
                  <a:cubicBezTo>
                    <a:pt x="146" y="33"/>
                    <a:pt x="128" y="45"/>
                    <a:pt x="113" y="45"/>
                  </a:cubicBezTo>
                  <a:cubicBezTo>
                    <a:pt x="90" y="45"/>
                    <a:pt x="75" y="3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1" name="Google Shape;12971;p8"/>
            <p:cNvSpPr/>
            <p:nvPr/>
          </p:nvSpPr>
          <p:spPr>
            <a:xfrm>
              <a:off x="-5101845" y="-60213"/>
              <a:ext cx="6637" cy="7544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60" y="4"/>
                  </a:moveTo>
                  <a:cubicBezTo>
                    <a:pt x="53" y="23"/>
                    <a:pt x="49" y="42"/>
                    <a:pt x="34" y="57"/>
                  </a:cubicBezTo>
                  <a:cubicBezTo>
                    <a:pt x="1" y="98"/>
                    <a:pt x="15" y="128"/>
                    <a:pt x="53" y="158"/>
                  </a:cubicBezTo>
                  <a:cubicBezTo>
                    <a:pt x="56" y="151"/>
                    <a:pt x="56" y="143"/>
                    <a:pt x="60" y="135"/>
                  </a:cubicBezTo>
                  <a:cubicBezTo>
                    <a:pt x="60" y="125"/>
                    <a:pt x="53" y="109"/>
                    <a:pt x="72" y="106"/>
                  </a:cubicBezTo>
                  <a:lnTo>
                    <a:pt x="75" y="106"/>
                  </a:lnTo>
                  <a:cubicBezTo>
                    <a:pt x="90" y="106"/>
                    <a:pt x="90" y="120"/>
                    <a:pt x="98" y="128"/>
                  </a:cubicBezTo>
                  <a:cubicBezTo>
                    <a:pt x="139" y="106"/>
                    <a:pt x="127" y="61"/>
                    <a:pt x="139" y="27"/>
                  </a:cubicBezTo>
                  <a:cubicBezTo>
                    <a:pt x="120" y="1"/>
                    <a:pt x="90" y="8"/>
                    <a:pt x="60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2" name="Google Shape;12972;p8"/>
            <p:cNvSpPr/>
            <p:nvPr/>
          </p:nvSpPr>
          <p:spPr>
            <a:xfrm>
              <a:off x="-4914808" y="153468"/>
              <a:ext cx="9502" cy="7019"/>
            </a:xfrm>
            <a:custGeom>
              <a:avLst/>
              <a:gdLst/>
              <a:ahLst/>
              <a:cxnLst/>
              <a:rect l="l" t="t" r="r" b="b"/>
              <a:pathLst>
                <a:path w="199" h="147" extrusionOk="0">
                  <a:moveTo>
                    <a:pt x="117" y="1"/>
                  </a:moveTo>
                  <a:cubicBezTo>
                    <a:pt x="102" y="1"/>
                    <a:pt x="95" y="15"/>
                    <a:pt x="83" y="27"/>
                  </a:cubicBezTo>
                  <a:cubicBezTo>
                    <a:pt x="90" y="49"/>
                    <a:pt x="106" y="64"/>
                    <a:pt x="124" y="86"/>
                  </a:cubicBezTo>
                  <a:cubicBezTo>
                    <a:pt x="113" y="90"/>
                    <a:pt x="98" y="94"/>
                    <a:pt x="87" y="94"/>
                  </a:cubicBezTo>
                  <a:cubicBezTo>
                    <a:pt x="57" y="94"/>
                    <a:pt x="35" y="79"/>
                    <a:pt x="9" y="68"/>
                  </a:cubicBezTo>
                  <a:cubicBezTo>
                    <a:pt x="5" y="72"/>
                    <a:pt x="5" y="75"/>
                    <a:pt x="1" y="79"/>
                  </a:cubicBezTo>
                  <a:cubicBezTo>
                    <a:pt x="38" y="113"/>
                    <a:pt x="76" y="143"/>
                    <a:pt x="128" y="143"/>
                  </a:cubicBezTo>
                  <a:cubicBezTo>
                    <a:pt x="132" y="139"/>
                    <a:pt x="135" y="139"/>
                    <a:pt x="140" y="139"/>
                  </a:cubicBezTo>
                  <a:cubicBezTo>
                    <a:pt x="151" y="139"/>
                    <a:pt x="158" y="143"/>
                    <a:pt x="166" y="146"/>
                  </a:cubicBezTo>
                  <a:cubicBezTo>
                    <a:pt x="177" y="117"/>
                    <a:pt x="162" y="86"/>
                    <a:pt x="177" y="53"/>
                  </a:cubicBezTo>
                  <a:cubicBezTo>
                    <a:pt x="199" y="4"/>
                    <a:pt x="113" y="49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3" name="Google Shape;12973;p8"/>
            <p:cNvSpPr/>
            <p:nvPr/>
          </p:nvSpPr>
          <p:spPr>
            <a:xfrm>
              <a:off x="-4993166" y="-151225"/>
              <a:ext cx="10410" cy="5587"/>
            </a:xfrm>
            <a:custGeom>
              <a:avLst/>
              <a:gdLst/>
              <a:ahLst/>
              <a:cxnLst/>
              <a:rect l="l" t="t" r="r" b="b"/>
              <a:pathLst>
                <a:path w="218" h="117" extrusionOk="0">
                  <a:moveTo>
                    <a:pt x="46" y="0"/>
                  </a:moveTo>
                  <a:cubicBezTo>
                    <a:pt x="38" y="0"/>
                    <a:pt x="27" y="0"/>
                    <a:pt x="20" y="8"/>
                  </a:cubicBezTo>
                  <a:cubicBezTo>
                    <a:pt x="12" y="16"/>
                    <a:pt x="9" y="23"/>
                    <a:pt x="1" y="30"/>
                  </a:cubicBezTo>
                  <a:cubicBezTo>
                    <a:pt x="20" y="45"/>
                    <a:pt x="38" y="57"/>
                    <a:pt x="54" y="71"/>
                  </a:cubicBezTo>
                  <a:cubicBezTo>
                    <a:pt x="83" y="105"/>
                    <a:pt x="117" y="116"/>
                    <a:pt x="151" y="116"/>
                  </a:cubicBezTo>
                  <a:cubicBezTo>
                    <a:pt x="173" y="116"/>
                    <a:pt x="195" y="112"/>
                    <a:pt x="218" y="105"/>
                  </a:cubicBezTo>
                  <a:cubicBezTo>
                    <a:pt x="211" y="86"/>
                    <a:pt x="195" y="75"/>
                    <a:pt x="173" y="75"/>
                  </a:cubicBezTo>
                  <a:cubicBezTo>
                    <a:pt x="147" y="71"/>
                    <a:pt x="139" y="52"/>
                    <a:pt x="132" y="38"/>
                  </a:cubicBezTo>
                  <a:lnTo>
                    <a:pt x="113" y="38"/>
                  </a:lnTo>
                  <a:cubicBezTo>
                    <a:pt x="106" y="42"/>
                    <a:pt x="102" y="42"/>
                    <a:pt x="99" y="42"/>
                  </a:cubicBezTo>
                  <a:cubicBezTo>
                    <a:pt x="87" y="42"/>
                    <a:pt x="80" y="34"/>
                    <a:pt x="72" y="19"/>
                  </a:cubicBezTo>
                  <a:cubicBezTo>
                    <a:pt x="65" y="4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4" name="Google Shape;12974;p8"/>
            <p:cNvSpPr/>
            <p:nvPr/>
          </p:nvSpPr>
          <p:spPr>
            <a:xfrm>
              <a:off x="-5206608" y="-123386"/>
              <a:ext cx="10410" cy="5062"/>
            </a:xfrm>
            <a:custGeom>
              <a:avLst/>
              <a:gdLst/>
              <a:ahLst/>
              <a:cxnLst/>
              <a:rect l="l" t="t" r="r" b="b"/>
              <a:pathLst>
                <a:path w="218" h="106" extrusionOk="0">
                  <a:moveTo>
                    <a:pt x="105" y="0"/>
                  </a:moveTo>
                  <a:cubicBezTo>
                    <a:pt x="90" y="0"/>
                    <a:pt x="83" y="4"/>
                    <a:pt x="71" y="8"/>
                  </a:cubicBezTo>
                  <a:cubicBezTo>
                    <a:pt x="60" y="16"/>
                    <a:pt x="52" y="19"/>
                    <a:pt x="38" y="19"/>
                  </a:cubicBezTo>
                  <a:lnTo>
                    <a:pt x="34" y="19"/>
                  </a:lnTo>
                  <a:cubicBezTo>
                    <a:pt x="49" y="38"/>
                    <a:pt x="0" y="64"/>
                    <a:pt x="42" y="75"/>
                  </a:cubicBezTo>
                  <a:cubicBezTo>
                    <a:pt x="60" y="83"/>
                    <a:pt x="75" y="105"/>
                    <a:pt x="94" y="105"/>
                  </a:cubicBezTo>
                  <a:cubicBezTo>
                    <a:pt x="101" y="105"/>
                    <a:pt x="105" y="102"/>
                    <a:pt x="112" y="97"/>
                  </a:cubicBezTo>
                  <a:cubicBezTo>
                    <a:pt x="135" y="83"/>
                    <a:pt x="164" y="90"/>
                    <a:pt x="180" y="64"/>
                  </a:cubicBezTo>
                  <a:cubicBezTo>
                    <a:pt x="187" y="49"/>
                    <a:pt x="202" y="49"/>
                    <a:pt x="217" y="45"/>
                  </a:cubicBezTo>
                  <a:lnTo>
                    <a:pt x="217" y="38"/>
                  </a:lnTo>
                  <a:cubicBezTo>
                    <a:pt x="180" y="30"/>
                    <a:pt x="135" y="49"/>
                    <a:pt x="1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5" name="Google Shape;12975;p8"/>
            <p:cNvSpPr/>
            <p:nvPr/>
          </p:nvSpPr>
          <p:spPr>
            <a:xfrm>
              <a:off x="-5063119" y="-19673"/>
              <a:ext cx="6303" cy="7735"/>
            </a:xfrm>
            <a:custGeom>
              <a:avLst/>
              <a:gdLst/>
              <a:ahLst/>
              <a:cxnLst/>
              <a:rect l="l" t="t" r="r" b="b"/>
              <a:pathLst>
                <a:path w="132" h="162" extrusionOk="0">
                  <a:moveTo>
                    <a:pt x="83" y="0"/>
                  </a:moveTo>
                  <a:cubicBezTo>
                    <a:pt x="72" y="0"/>
                    <a:pt x="56" y="8"/>
                    <a:pt x="46" y="16"/>
                  </a:cubicBezTo>
                  <a:cubicBezTo>
                    <a:pt x="34" y="23"/>
                    <a:pt x="23" y="30"/>
                    <a:pt x="8" y="30"/>
                  </a:cubicBezTo>
                  <a:lnTo>
                    <a:pt x="1" y="30"/>
                  </a:lnTo>
                  <a:cubicBezTo>
                    <a:pt x="1" y="109"/>
                    <a:pt x="1" y="123"/>
                    <a:pt x="113" y="161"/>
                  </a:cubicBezTo>
                  <a:cubicBezTo>
                    <a:pt x="120" y="146"/>
                    <a:pt x="124" y="131"/>
                    <a:pt x="132" y="116"/>
                  </a:cubicBezTo>
                  <a:lnTo>
                    <a:pt x="132" y="113"/>
                  </a:lnTo>
                  <a:cubicBezTo>
                    <a:pt x="124" y="105"/>
                    <a:pt x="120" y="97"/>
                    <a:pt x="120" y="97"/>
                  </a:cubicBezTo>
                  <a:lnTo>
                    <a:pt x="106" y="97"/>
                  </a:lnTo>
                  <a:cubicBezTo>
                    <a:pt x="79" y="97"/>
                    <a:pt x="83" y="75"/>
                    <a:pt x="79" y="56"/>
                  </a:cubicBezTo>
                  <a:cubicBezTo>
                    <a:pt x="53" y="34"/>
                    <a:pt x="72" y="19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6" name="Google Shape;12976;p8"/>
            <p:cNvSpPr/>
            <p:nvPr/>
          </p:nvSpPr>
          <p:spPr>
            <a:xfrm>
              <a:off x="-5284441" y="176149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86" y="0"/>
                  </a:moveTo>
                  <a:cubicBezTo>
                    <a:pt x="76" y="0"/>
                    <a:pt x="64" y="8"/>
                    <a:pt x="60" y="19"/>
                  </a:cubicBezTo>
                  <a:cubicBezTo>
                    <a:pt x="53" y="52"/>
                    <a:pt x="0" y="78"/>
                    <a:pt x="31" y="116"/>
                  </a:cubicBezTo>
                  <a:cubicBezTo>
                    <a:pt x="41" y="127"/>
                    <a:pt x="57" y="131"/>
                    <a:pt x="76" y="131"/>
                  </a:cubicBezTo>
                  <a:cubicBezTo>
                    <a:pt x="90" y="131"/>
                    <a:pt x="109" y="123"/>
                    <a:pt x="116" y="113"/>
                  </a:cubicBezTo>
                  <a:cubicBezTo>
                    <a:pt x="135" y="94"/>
                    <a:pt x="135" y="30"/>
                    <a:pt x="116" y="11"/>
                  </a:cubicBezTo>
                  <a:cubicBezTo>
                    <a:pt x="109" y="4"/>
                    <a:pt x="98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7" name="Google Shape;12977;p8"/>
            <p:cNvSpPr/>
            <p:nvPr/>
          </p:nvSpPr>
          <p:spPr>
            <a:xfrm>
              <a:off x="-4916384" y="133318"/>
              <a:ext cx="10600" cy="8595"/>
            </a:xfrm>
            <a:custGeom>
              <a:avLst/>
              <a:gdLst/>
              <a:ahLst/>
              <a:cxnLst/>
              <a:rect l="l" t="t" r="r" b="b"/>
              <a:pathLst>
                <a:path w="222" h="180" extrusionOk="0">
                  <a:moveTo>
                    <a:pt x="213" y="0"/>
                  </a:moveTo>
                  <a:cubicBezTo>
                    <a:pt x="202" y="0"/>
                    <a:pt x="195" y="7"/>
                    <a:pt x="187" y="15"/>
                  </a:cubicBezTo>
                  <a:cubicBezTo>
                    <a:pt x="168" y="37"/>
                    <a:pt x="142" y="49"/>
                    <a:pt x="116" y="49"/>
                  </a:cubicBezTo>
                  <a:cubicBezTo>
                    <a:pt x="101" y="49"/>
                    <a:pt x="87" y="45"/>
                    <a:pt x="71" y="37"/>
                  </a:cubicBezTo>
                  <a:cubicBezTo>
                    <a:pt x="23" y="52"/>
                    <a:pt x="0" y="82"/>
                    <a:pt x="16" y="131"/>
                  </a:cubicBezTo>
                  <a:lnTo>
                    <a:pt x="19" y="131"/>
                  </a:lnTo>
                  <a:cubicBezTo>
                    <a:pt x="53" y="131"/>
                    <a:pt x="30" y="172"/>
                    <a:pt x="53" y="180"/>
                  </a:cubicBezTo>
                  <a:cubicBezTo>
                    <a:pt x="79" y="149"/>
                    <a:pt x="79" y="101"/>
                    <a:pt x="120" y="78"/>
                  </a:cubicBezTo>
                  <a:cubicBezTo>
                    <a:pt x="139" y="64"/>
                    <a:pt x="161" y="56"/>
                    <a:pt x="184" y="49"/>
                  </a:cubicBezTo>
                  <a:cubicBezTo>
                    <a:pt x="187" y="26"/>
                    <a:pt x="213" y="23"/>
                    <a:pt x="221" y="4"/>
                  </a:cubicBezTo>
                  <a:cubicBezTo>
                    <a:pt x="218" y="4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8" name="Google Shape;12978;p8"/>
            <p:cNvSpPr/>
            <p:nvPr/>
          </p:nvSpPr>
          <p:spPr>
            <a:xfrm>
              <a:off x="-4917434" y="110445"/>
              <a:ext cx="7879" cy="6685"/>
            </a:xfrm>
            <a:custGeom>
              <a:avLst/>
              <a:gdLst/>
              <a:ahLst/>
              <a:cxnLst/>
              <a:rect l="l" t="t" r="r" b="b"/>
              <a:pathLst>
                <a:path w="165" h="140" extrusionOk="0">
                  <a:moveTo>
                    <a:pt x="45" y="0"/>
                  </a:moveTo>
                  <a:cubicBezTo>
                    <a:pt x="30" y="5"/>
                    <a:pt x="22" y="19"/>
                    <a:pt x="15" y="31"/>
                  </a:cubicBezTo>
                  <a:cubicBezTo>
                    <a:pt x="0" y="53"/>
                    <a:pt x="26" y="57"/>
                    <a:pt x="33" y="60"/>
                  </a:cubicBezTo>
                  <a:cubicBezTo>
                    <a:pt x="64" y="79"/>
                    <a:pt x="83" y="102"/>
                    <a:pt x="86" y="135"/>
                  </a:cubicBezTo>
                  <a:cubicBezTo>
                    <a:pt x="112" y="131"/>
                    <a:pt x="142" y="139"/>
                    <a:pt x="164" y="117"/>
                  </a:cubicBezTo>
                  <a:cubicBezTo>
                    <a:pt x="161" y="94"/>
                    <a:pt x="157" y="76"/>
                    <a:pt x="153" y="53"/>
                  </a:cubicBezTo>
                  <a:cubicBezTo>
                    <a:pt x="142" y="49"/>
                    <a:pt x="135" y="41"/>
                    <a:pt x="123" y="41"/>
                  </a:cubicBezTo>
                  <a:cubicBezTo>
                    <a:pt x="112" y="41"/>
                    <a:pt x="90" y="34"/>
                    <a:pt x="83" y="23"/>
                  </a:cubicBezTo>
                  <a:cubicBezTo>
                    <a:pt x="75" y="12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9" name="Google Shape;12979;p8"/>
            <p:cNvSpPr/>
            <p:nvPr/>
          </p:nvSpPr>
          <p:spPr>
            <a:xfrm>
              <a:off x="-5156996" y="8165"/>
              <a:ext cx="6828" cy="12367"/>
            </a:xfrm>
            <a:custGeom>
              <a:avLst/>
              <a:gdLst/>
              <a:ahLst/>
              <a:cxnLst/>
              <a:rect l="l" t="t" r="r" b="b"/>
              <a:pathLst>
                <a:path w="143" h="259" extrusionOk="0">
                  <a:moveTo>
                    <a:pt x="15" y="1"/>
                  </a:moveTo>
                  <a:cubicBezTo>
                    <a:pt x="12" y="1"/>
                    <a:pt x="4" y="11"/>
                    <a:pt x="0" y="16"/>
                  </a:cubicBezTo>
                  <a:cubicBezTo>
                    <a:pt x="23" y="27"/>
                    <a:pt x="45" y="42"/>
                    <a:pt x="53" y="72"/>
                  </a:cubicBezTo>
                  <a:cubicBezTo>
                    <a:pt x="71" y="106"/>
                    <a:pt x="98" y="139"/>
                    <a:pt x="64" y="180"/>
                  </a:cubicBezTo>
                  <a:cubicBezTo>
                    <a:pt x="83" y="206"/>
                    <a:pt x="49" y="232"/>
                    <a:pt x="57" y="258"/>
                  </a:cubicBezTo>
                  <a:cubicBezTo>
                    <a:pt x="76" y="236"/>
                    <a:pt x="109" y="213"/>
                    <a:pt x="105" y="184"/>
                  </a:cubicBezTo>
                  <a:cubicBezTo>
                    <a:pt x="98" y="128"/>
                    <a:pt x="128" y="79"/>
                    <a:pt x="143" y="30"/>
                  </a:cubicBezTo>
                  <a:cubicBezTo>
                    <a:pt x="128" y="23"/>
                    <a:pt x="112" y="23"/>
                    <a:pt x="98" y="23"/>
                  </a:cubicBezTo>
                  <a:lnTo>
                    <a:pt x="79" y="23"/>
                  </a:lnTo>
                  <a:cubicBezTo>
                    <a:pt x="57" y="23"/>
                    <a:pt x="34" y="19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0" name="Google Shape;12980;p8"/>
            <p:cNvSpPr/>
            <p:nvPr/>
          </p:nvSpPr>
          <p:spPr>
            <a:xfrm>
              <a:off x="-5127200" y="3247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57" y="0"/>
                  </a:moveTo>
                  <a:cubicBezTo>
                    <a:pt x="38" y="0"/>
                    <a:pt x="19" y="4"/>
                    <a:pt x="1" y="23"/>
                  </a:cubicBezTo>
                  <a:cubicBezTo>
                    <a:pt x="4" y="30"/>
                    <a:pt x="12" y="34"/>
                    <a:pt x="12" y="41"/>
                  </a:cubicBezTo>
                  <a:cubicBezTo>
                    <a:pt x="19" y="90"/>
                    <a:pt x="23" y="112"/>
                    <a:pt x="42" y="112"/>
                  </a:cubicBezTo>
                  <a:cubicBezTo>
                    <a:pt x="53" y="112"/>
                    <a:pt x="68" y="101"/>
                    <a:pt x="98" y="86"/>
                  </a:cubicBezTo>
                  <a:lnTo>
                    <a:pt x="128" y="86"/>
                  </a:lnTo>
                  <a:cubicBezTo>
                    <a:pt x="147" y="56"/>
                    <a:pt x="132" y="18"/>
                    <a:pt x="113" y="11"/>
                  </a:cubicBezTo>
                  <a:cubicBezTo>
                    <a:pt x="98" y="4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1" name="Google Shape;12981;p8"/>
            <p:cNvSpPr/>
            <p:nvPr/>
          </p:nvSpPr>
          <p:spPr>
            <a:xfrm>
              <a:off x="-5066892" y="-26454"/>
              <a:ext cx="17763" cy="6828"/>
            </a:xfrm>
            <a:custGeom>
              <a:avLst/>
              <a:gdLst/>
              <a:ahLst/>
              <a:cxnLst/>
              <a:rect l="l" t="t" r="r" b="b"/>
              <a:pathLst>
                <a:path w="372" h="143" extrusionOk="0">
                  <a:moveTo>
                    <a:pt x="230" y="1"/>
                  </a:moveTo>
                  <a:cubicBezTo>
                    <a:pt x="173" y="1"/>
                    <a:pt x="166" y="19"/>
                    <a:pt x="80" y="60"/>
                  </a:cubicBezTo>
                  <a:cubicBezTo>
                    <a:pt x="1" y="94"/>
                    <a:pt x="50" y="113"/>
                    <a:pt x="65" y="142"/>
                  </a:cubicBezTo>
                  <a:cubicBezTo>
                    <a:pt x="65" y="139"/>
                    <a:pt x="68" y="135"/>
                    <a:pt x="73" y="135"/>
                  </a:cubicBezTo>
                  <a:cubicBezTo>
                    <a:pt x="80" y="120"/>
                    <a:pt x="91" y="108"/>
                    <a:pt x="102" y="94"/>
                  </a:cubicBezTo>
                  <a:cubicBezTo>
                    <a:pt x="99" y="72"/>
                    <a:pt x="109" y="56"/>
                    <a:pt x="132" y="56"/>
                  </a:cubicBezTo>
                  <a:cubicBezTo>
                    <a:pt x="132" y="56"/>
                    <a:pt x="132" y="53"/>
                    <a:pt x="135" y="53"/>
                  </a:cubicBezTo>
                  <a:cubicBezTo>
                    <a:pt x="151" y="30"/>
                    <a:pt x="173" y="23"/>
                    <a:pt x="203" y="23"/>
                  </a:cubicBezTo>
                  <a:lnTo>
                    <a:pt x="211" y="23"/>
                  </a:lnTo>
                  <a:cubicBezTo>
                    <a:pt x="270" y="23"/>
                    <a:pt x="319" y="53"/>
                    <a:pt x="360" y="90"/>
                  </a:cubicBezTo>
                  <a:cubicBezTo>
                    <a:pt x="368" y="79"/>
                    <a:pt x="371" y="60"/>
                    <a:pt x="364" y="53"/>
                  </a:cubicBezTo>
                  <a:cubicBezTo>
                    <a:pt x="326" y="38"/>
                    <a:pt x="297" y="4"/>
                    <a:pt x="252" y="4"/>
                  </a:cubicBezTo>
                  <a:cubicBezTo>
                    <a:pt x="244" y="1"/>
                    <a:pt x="237" y="1"/>
                    <a:pt x="2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2" name="Google Shape;12982;p8"/>
            <p:cNvSpPr/>
            <p:nvPr/>
          </p:nvSpPr>
          <p:spPr>
            <a:xfrm>
              <a:off x="-5293513" y="109920"/>
              <a:ext cx="7115" cy="6303"/>
            </a:xfrm>
            <a:custGeom>
              <a:avLst/>
              <a:gdLst/>
              <a:ahLst/>
              <a:cxnLst/>
              <a:rect l="l" t="t" r="r" b="b"/>
              <a:pathLst>
                <a:path w="149" h="132" extrusionOk="0">
                  <a:moveTo>
                    <a:pt x="90" y="0"/>
                  </a:moveTo>
                  <a:cubicBezTo>
                    <a:pt x="78" y="0"/>
                    <a:pt x="64" y="4"/>
                    <a:pt x="48" y="11"/>
                  </a:cubicBezTo>
                  <a:cubicBezTo>
                    <a:pt x="52" y="16"/>
                    <a:pt x="64" y="26"/>
                    <a:pt x="59" y="26"/>
                  </a:cubicBezTo>
                  <a:cubicBezTo>
                    <a:pt x="52" y="38"/>
                    <a:pt x="45" y="42"/>
                    <a:pt x="33" y="42"/>
                  </a:cubicBezTo>
                  <a:cubicBezTo>
                    <a:pt x="26" y="42"/>
                    <a:pt x="19" y="38"/>
                    <a:pt x="7" y="38"/>
                  </a:cubicBezTo>
                  <a:lnTo>
                    <a:pt x="4" y="34"/>
                  </a:lnTo>
                  <a:cubicBezTo>
                    <a:pt x="0" y="38"/>
                    <a:pt x="0" y="42"/>
                    <a:pt x="0" y="49"/>
                  </a:cubicBezTo>
                  <a:cubicBezTo>
                    <a:pt x="7" y="83"/>
                    <a:pt x="33" y="101"/>
                    <a:pt x="48" y="131"/>
                  </a:cubicBezTo>
                  <a:cubicBezTo>
                    <a:pt x="56" y="123"/>
                    <a:pt x="64" y="113"/>
                    <a:pt x="71" y="105"/>
                  </a:cubicBezTo>
                  <a:cubicBezTo>
                    <a:pt x="78" y="90"/>
                    <a:pt x="86" y="83"/>
                    <a:pt x="90" y="83"/>
                  </a:cubicBezTo>
                  <a:cubicBezTo>
                    <a:pt x="97" y="83"/>
                    <a:pt x="100" y="94"/>
                    <a:pt x="104" y="113"/>
                  </a:cubicBezTo>
                  <a:cubicBezTo>
                    <a:pt x="116" y="120"/>
                    <a:pt x="123" y="120"/>
                    <a:pt x="131" y="120"/>
                  </a:cubicBezTo>
                  <a:cubicBezTo>
                    <a:pt x="145" y="120"/>
                    <a:pt x="149" y="109"/>
                    <a:pt x="142" y="83"/>
                  </a:cubicBezTo>
                  <a:cubicBezTo>
                    <a:pt x="135" y="60"/>
                    <a:pt x="131" y="38"/>
                    <a:pt x="127" y="11"/>
                  </a:cubicBezTo>
                  <a:cubicBezTo>
                    <a:pt x="116" y="4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3" name="Google Shape;12983;p8"/>
            <p:cNvSpPr/>
            <p:nvPr/>
          </p:nvSpPr>
          <p:spPr>
            <a:xfrm>
              <a:off x="-4871594" y="14038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65" y="1"/>
                  </a:moveTo>
                  <a:cubicBezTo>
                    <a:pt x="83" y="42"/>
                    <a:pt x="87" y="79"/>
                    <a:pt x="34" y="98"/>
                  </a:cubicBezTo>
                  <a:cubicBezTo>
                    <a:pt x="27" y="109"/>
                    <a:pt x="60" y="140"/>
                    <a:pt x="20" y="140"/>
                  </a:cubicBezTo>
                  <a:cubicBezTo>
                    <a:pt x="12" y="150"/>
                    <a:pt x="1" y="158"/>
                    <a:pt x="8" y="173"/>
                  </a:cubicBezTo>
                  <a:lnTo>
                    <a:pt x="31" y="173"/>
                  </a:lnTo>
                  <a:lnTo>
                    <a:pt x="34" y="176"/>
                  </a:lnTo>
                  <a:cubicBezTo>
                    <a:pt x="60" y="176"/>
                    <a:pt x="83" y="166"/>
                    <a:pt x="101" y="150"/>
                  </a:cubicBezTo>
                  <a:cubicBezTo>
                    <a:pt x="124" y="135"/>
                    <a:pt x="139" y="95"/>
                    <a:pt x="139" y="83"/>
                  </a:cubicBezTo>
                  <a:cubicBezTo>
                    <a:pt x="146" y="42"/>
                    <a:pt x="105" y="16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4" name="Google Shape;12984;p8"/>
            <p:cNvSpPr/>
            <p:nvPr/>
          </p:nvSpPr>
          <p:spPr>
            <a:xfrm>
              <a:off x="-5088093" y="-171566"/>
              <a:ext cx="6828" cy="7163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105" y="0"/>
                  </a:moveTo>
                  <a:cubicBezTo>
                    <a:pt x="90" y="0"/>
                    <a:pt x="79" y="4"/>
                    <a:pt x="64" y="12"/>
                  </a:cubicBezTo>
                  <a:cubicBezTo>
                    <a:pt x="116" y="30"/>
                    <a:pt x="90" y="57"/>
                    <a:pt x="72" y="86"/>
                  </a:cubicBezTo>
                  <a:cubicBezTo>
                    <a:pt x="68" y="64"/>
                    <a:pt x="68" y="38"/>
                    <a:pt x="64" y="15"/>
                  </a:cubicBezTo>
                  <a:lnTo>
                    <a:pt x="64" y="12"/>
                  </a:lnTo>
                  <a:cubicBezTo>
                    <a:pt x="4" y="34"/>
                    <a:pt x="1" y="41"/>
                    <a:pt x="19" y="93"/>
                  </a:cubicBezTo>
                  <a:cubicBezTo>
                    <a:pt x="38" y="135"/>
                    <a:pt x="41" y="150"/>
                    <a:pt x="68" y="150"/>
                  </a:cubicBezTo>
                  <a:cubicBezTo>
                    <a:pt x="79" y="150"/>
                    <a:pt x="98" y="146"/>
                    <a:pt x="124" y="138"/>
                  </a:cubicBezTo>
                  <a:cubicBezTo>
                    <a:pt x="68" y="90"/>
                    <a:pt x="120" y="52"/>
                    <a:pt x="142" y="15"/>
                  </a:cubicBezTo>
                  <a:cubicBezTo>
                    <a:pt x="127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5" name="Google Shape;12985;p8"/>
            <p:cNvSpPr/>
            <p:nvPr/>
          </p:nvSpPr>
          <p:spPr>
            <a:xfrm>
              <a:off x="-4879091" y="7449"/>
              <a:ext cx="9311" cy="5969"/>
            </a:xfrm>
            <a:custGeom>
              <a:avLst/>
              <a:gdLst/>
              <a:ahLst/>
              <a:cxnLst/>
              <a:rect l="l" t="t" r="r" b="b"/>
              <a:pathLst>
                <a:path w="195" h="125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65" y="4"/>
                    <a:pt x="146" y="4"/>
                    <a:pt x="132" y="8"/>
                  </a:cubicBezTo>
                  <a:cubicBezTo>
                    <a:pt x="91" y="16"/>
                    <a:pt x="87" y="71"/>
                    <a:pt x="42" y="76"/>
                  </a:cubicBezTo>
                  <a:lnTo>
                    <a:pt x="42" y="71"/>
                  </a:lnTo>
                  <a:cubicBezTo>
                    <a:pt x="27" y="83"/>
                    <a:pt x="5" y="83"/>
                    <a:pt x="1" y="105"/>
                  </a:cubicBezTo>
                  <a:cubicBezTo>
                    <a:pt x="1" y="116"/>
                    <a:pt x="15" y="113"/>
                    <a:pt x="23" y="121"/>
                  </a:cubicBezTo>
                  <a:cubicBezTo>
                    <a:pt x="31" y="113"/>
                    <a:pt x="34" y="105"/>
                    <a:pt x="42" y="105"/>
                  </a:cubicBezTo>
                  <a:cubicBezTo>
                    <a:pt x="46" y="105"/>
                    <a:pt x="46" y="109"/>
                    <a:pt x="49" y="109"/>
                  </a:cubicBezTo>
                  <a:cubicBezTo>
                    <a:pt x="65" y="116"/>
                    <a:pt x="79" y="124"/>
                    <a:pt x="91" y="124"/>
                  </a:cubicBezTo>
                  <a:cubicBezTo>
                    <a:pt x="105" y="124"/>
                    <a:pt x="117" y="113"/>
                    <a:pt x="124" y="83"/>
                  </a:cubicBezTo>
                  <a:cubicBezTo>
                    <a:pt x="124" y="76"/>
                    <a:pt x="127" y="76"/>
                    <a:pt x="132" y="76"/>
                  </a:cubicBezTo>
                  <a:cubicBezTo>
                    <a:pt x="139" y="76"/>
                    <a:pt x="146" y="79"/>
                    <a:pt x="154" y="83"/>
                  </a:cubicBezTo>
                  <a:cubicBezTo>
                    <a:pt x="188" y="64"/>
                    <a:pt x="195" y="34"/>
                    <a:pt x="1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6" name="Google Shape;12986;p8"/>
            <p:cNvSpPr/>
            <p:nvPr/>
          </p:nvSpPr>
          <p:spPr>
            <a:xfrm>
              <a:off x="-4918676" y="142390"/>
              <a:ext cx="4297" cy="16665"/>
            </a:xfrm>
            <a:custGeom>
              <a:avLst/>
              <a:gdLst/>
              <a:ahLst/>
              <a:cxnLst/>
              <a:rect l="l" t="t" r="r" b="b"/>
              <a:pathLst>
                <a:path w="90" h="349" extrusionOk="0">
                  <a:moveTo>
                    <a:pt x="90" y="0"/>
                  </a:moveTo>
                  <a:cubicBezTo>
                    <a:pt x="52" y="26"/>
                    <a:pt x="11" y="45"/>
                    <a:pt x="41" y="113"/>
                  </a:cubicBezTo>
                  <a:cubicBezTo>
                    <a:pt x="52" y="139"/>
                    <a:pt x="67" y="195"/>
                    <a:pt x="45" y="218"/>
                  </a:cubicBezTo>
                  <a:cubicBezTo>
                    <a:pt x="0" y="262"/>
                    <a:pt x="4" y="300"/>
                    <a:pt x="33" y="349"/>
                  </a:cubicBezTo>
                  <a:lnTo>
                    <a:pt x="33" y="311"/>
                  </a:lnTo>
                  <a:cubicBezTo>
                    <a:pt x="33" y="304"/>
                    <a:pt x="26" y="285"/>
                    <a:pt x="45" y="285"/>
                  </a:cubicBezTo>
                  <a:cubicBezTo>
                    <a:pt x="56" y="285"/>
                    <a:pt x="56" y="304"/>
                    <a:pt x="64" y="311"/>
                  </a:cubicBezTo>
                  <a:lnTo>
                    <a:pt x="82" y="311"/>
                  </a:lnTo>
                  <a:cubicBezTo>
                    <a:pt x="86" y="307"/>
                    <a:pt x="86" y="304"/>
                    <a:pt x="90" y="300"/>
                  </a:cubicBezTo>
                  <a:cubicBezTo>
                    <a:pt x="78" y="270"/>
                    <a:pt x="71" y="244"/>
                    <a:pt x="82" y="214"/>
                  </a:cubicBezTo>
                  <a:cubicBezTo>
                    <a:pt x="67" y="188"/>
                    <a:pt x="48" y="157"/>
                    <a:pt x="71" y="128"/>
                  </a:cubicBezTo>
                  <a:cubicBezTo>
                    <a:pt x="67" y="116"/>
                    <a:pt x="64" y="105"/>
                    <a:pt x="59" y="94"/>
                  </a:cubicBezTo>
                  <a:cubicBezTo>
                    <a:pt x="41" y="79"/>
                    <a:pt x="45" y="61"/>
                    <a:pt x="64" y="53"/>
                  </a:cubicBezTo>
                  <a:cubicBezTo>
                    <a:pt x="86" y="42"/>
                    <a:pt x="90" y="23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7" name="Google Shape;12987;p8"/>
            <p:cNvSpPr/>
            <p:nvPr/>
          </p:nvSpPr>
          <p:spPr>
            <a:xfrm>
              <a:off x="-4878184" y="11030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113" y="1"/>
                  </a:moveTo>
                  <a:cubicBezTo>
                    <a:pt x="108" y="1"/>
                    <a:pt x="105" y="1"/>
                    <a:pt x="105" y="8"/>
                  </a:cubicBezTo>
                  <a:cubicBezTo>
                    <a:pt x="98" y="38"/>
                    <a:pt x="86" y="49"/>
                    <a:pt x="72" y="49"/>
                  </a:cubicBezTo>
                  <a:cubicBezTo>
                    <a:pt x="60" y="49"/>
                    <a:pt x="46" y="41"/>
                    <a:pt x="30" y="34"/>
                  </a:cubicBezTo>
                  <a:cubicBezTo>
                    <a:pt x="27" y="34"/>
                    <a:pt x="27" y="30"/>
                    <a:pt x="23" y="30"/>
                  </a:cubicBezTo>
                  <a:cubicBezTo>
                    <a:pt x="15" y="30"/>
                    <a:pt x="12" y="38"/>
                    <a:pt x="4" y="46"/>
                  </a:cubicBezTo>
                  <a:cubicBezTo>
                    <a:pt x="4" y="60"/>
                    <a:pt x="19" y="82"/>
                    <a:pt x="1" y="98"/>
                  </a:cubicBezTo>
                  <a:cubicBezTo>
                    <a:pt x="23" y="101"/>
                    <a:pt x="46" y="116"/>
                    <a:pt x="72" y="116"/>
                  </a:cubicBezTo>
                  <a:cubicBezTo>
                    <a:pt x="75" y="116"/>
                    <a:pt x="86" y="116"/>
                    <a:pt x="94" y="113"/>
                  </a:cubicBezTo>
                  <a:cubicBezTo>
                    <a:pt x="98" y="108"/>
                    <a:pt x="98" y="108"/>
                    <a:pt x="101" y="108"/>
                  </a:cubicBezTo>
                  <a:cubicBezTo>
                    <a:pt x="116" y="108"/>
                    <a:pt x="120" y="131"/>
                    <a:pt x="127" y="139"/>
                  </a:cubicBezTo>
                  <a:cubicBezTo>
                    <a:pt x="139" y="127"/>
                    <a:pt x="146" y="116"/>
                    <a:pt x="153" y="105"/>
                  </a:cubicBezTo>
                  <a:cubicBezTo>
                    <a:pt x="150" y="101"/>
                    <a:pt x="146" y="94"/>
                    <a:pt x="143" y="90"/>
                  </a:cubicBezTo>
                  <a:cubicBezTo>
                    <a:pt x="127" y="79"/>
                    <a:pt x="127" y="68"/>
                    <a:pt x="139" y="53"/>
                  </a:cubicBezTo>
                  <a:cubicBezTo>
                    <a:pt x="150" y="38"/>
                    <a:pt x="150" y="23"/>
                    <a:pt x="135" y="8"/>
                  </a:cubicBezTo>
                  <a:cubicBezTo>
                    <a:pt x="127" y="4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8" name="Google Shape;12988;p8"/>
            <p:cNvSpPr/>
            <p:nvPr/>
          </p:nvSpPr>
          <p:spPr>
            <a:xfrm>
              <a:off x="-4993500" y="-63078"/>
              <a:ext cx="9359" cy="10410"/>
            </a:xfrm>
            <a:custGeom>
              <a:avLst/>
              <a:gdLst/>
              <a:ahLst/>
              <a:cxnLst/>
              <a:rect l="l" t="t" r="r" b="b"/>
              <a:pathLst>
                <a:path w="196" h="218" extrusionOk="0">
                  <a:moveTo>
                    <a:pt x="19" y="1"/>
                  </a:moveTo>
                  <a:cubicBezTo>
                    <a:pt x="11" y="1"/>
                    <a:pt x="1" y="5"/>
                    <a:pt x="1" y="23"/>
                  </a:cubicBezTo>
                  <a:cubicBezTo>
                    <a:pt x="23" y="42"/>
                    <a:pt x="30" y="76"/>
                    <a:pt x="68" y="80"/>
                  </a:cubicBezTo>
                  <a:cubicBezTo>
                    <a:pt x="116" y="87"/>
                    <a:pt x="132" y="132"/>
                    <a:pt x="146" y="173"/>
                  </a:cubicBezTo>
                  <a:cubicBezTo>
                    <a:pt x="150" y="188"/>
                    <a:pt x="142" y="211"/>
                    <a:pt x="165" y="218"/>
                  </a:cubicBezTo>
                  <a:cubicBezTo>
                    <a:pt x="195" y="192"/>
                    <a:pt x="184" y="166"/>
                    <a:pt x="168" y="143"/>
                  </a:cubicBezTo>
                  <a:cubicBezTo>
                    <a:pt x="158" y="128"/>
                    <a:pt x="132" y="117"/>
                    <a:pt x="146" y="102"/>
                  </a:cubicBezTo>
                  <a:cubicBezTo>
                    <a:pt x="176" y="64"/>
                    <a:pt x="135" y="61"/>
                    <a:pt x="124" y="54"/>
                  </a:cubicBezTo>
                  <a:cubicBezTo>
                    <a:pt x="101" y="35"/>
                    <a:pt x="64" y="35"/>
                    <a:pt x="42" y="9"/>
                  </a:cubicBezTo>
                  <a:cubicBezTo>
                    <a:pt x="38" y="5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9" name="Google Shape;12989;p8"/>
            <p:cNvSpPr/>
            <p:nvPr/>
          </p:nvSpPr>
          <p:spPr>
            <a:xfrm>
              <a:off x="-5124144" y="-222420"/>
              <a:ext cx="10171" cy="6255"/>
            </a:xfrm>
            <a:custGeom>
              <a:avLst/>
              <a:gdLst/>
              <a:ahLst/>
              <a:cxnLst/>
              <a:rect l="l" t="t" r="r" b="b"/>
              <a:pathLst>
                <a:path w="213" h="131" extrusionOk="0">
                  <a:moveTo>
                    <a:pt x="16" y="0"/>
                  </a:moveTo>
                  <a:cubicBezTo>
                    <a:pt x="4" y="11"/>
                    <a:pt x="0" y="26"/>
                    <a:pt x="16" y="37"/>
                  </a:cubicBezTo>
                  <a:cubicBezTo>
                    <a:pt x="34" y="49"/>
                    <a:pt x="49" y="71"/>
                    <a:pt x="60" y="78"/>
                  </a:cubicBezTo>
                  <a:cubicBezTo>
                    <a:pt x="94" y="97"/>
                    <a:pt x="128" y="130"/>
                    <a:pt x="173" y="130"/>
                  </a:cubicBezTo>
                  <a:cubicBezTo>
                    <a:pt x="183" y="130"/>
                    <a:pt x="199" y="127"/>
                    <a:pt x="213" y="120"/>
                  </a:cubicBezTo>
                  <a:cubicBezTo>
                    <a:pt x="209" y="108"/>
                    <a:pt x="202" y="97"/>
                    <a:pt x="199" y="85"/>
                  </a:cubicBezTo>
                  <a:cubicBezTo>
                    <a:pt x="180" y="82"/>
                    <a:pt x="157" y="82"/>
                    <a:pt x="161" y="52"/>
                  </a:cubicBezTo>
                  <a:cubicBezTo>
                    <a:pt x="165" y="41"/>
                    <a:pt x="154" y="33"/>
                    <a:pt x="146" y="33"/>
                  </a:cubicBezTo>
                  <a:cubicBezTo>
                    <a:pt x="142" y="33"/>
                    <a:pt x="138" y="33"/>
                    <a:pt x="135" y="37"/>
                  </a:cubicBezTo>
                  <a:cubicBezTo>
                    <a:pt x="123" y="37"/>
                    <a:pt x="116" y="41"/>
                    <a:pt x="112" y="41"/>
                  </a:cubicBezTo>
                  <a:cubicBezTo>
                    <a:pt x="105" y="41"/>
                    <a:pt x="101" y="33"/>
                    <a:pt x="90" y="23"/>
                  </a:cubicBezTo>
                  <a:cubicBezTo>
                    <a:pt x="83" y="33"/>
                    <a:pt x="75" y="37"/>
                    <a:pt x="71" y="37"/>
                  </a:cubicBezTo>
                  <a:cubicBezTo>
                    <a:pt x="60" y="37"/>
                    <a:pt x="56" y="15"/>
                    <a:pt x="45" y="4"/>
                  </a:cubicBezTo>
                  <a:cubicBezTo>
                    <a:pt x="38" y="4"/>
                    <a:pt x="26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0" name="Google Shape;12990;p8"/>
            <p:cNvSpPr/>
            <p:nvPr/>
          </p:nvSpPr>
          <p:spPr>
            <a:xfrm>
              <a:off x="-4892318" y="138809"/>
              <a:ext cx="8118" cy="6160"/>
            </a:xfrm>
            <a:custGeom>
              <a:avLst/>
              <a:gdLst/>
              <a:ahLst/>
              <a:cxnLst/>
              <a:rect l="l" t="t" r="r" b="b"/>
              <a:pathLst>
                <a:path w="170" h="129" extrusionOk="0">
                  <a:moveTo>
                    <a:pt x="90" y="1"/>
                  </a:moveTo>
                  <a:cubicBezTo>
                    <a:pt x="68" y="1"/>
                    <a:pt x="46" y="12"/>
                    <a:pt x="31" y="34"/>
                  </a:cubicBezTo>
                  <a:cubicBezTo>
                    <a:pt x="28" y="42"/>
                    <a:pt x="20" y="42"/>
                    <a:pt x="12" y="42"/>
                  </a:cubicBezTo>
                  <a:lnTo>
                    <a:pt x="5" y="42"/>
                  </a:lnTo>
                  <a:cubicBezTo>
                    <a:pt x="1" y="72"/>
                    <a:pt x="28" y="61"/>
                    <a:pt x="42" y="68"/>
                  </a:cubicBezTo>
                  <a:cubicBezTo>
                    <a:pt x="46" y="68"/>
                    <a:pt x="50" y="65"/>
                    <a:pt x="54" y="65"/>
                  </a:cubicBezTo>
                  <a:cubicBezTo>
                    <a:pt x="72" y="65"/>
                    <a:pt x="80" y="75"/>
                    <a:pt x="76" y="98"/>
                  </a:cubicBezTo>
                  <a:lnTo>
                    <a:pt x="80" y="98"/>
                  </a:lnTo>
                  <a:cubicBezTo>
                    <a:pt x="98" y="98"/>
                    <a:pt x="117" y="106"/>
                    <a:pt x="132" y="120"/>
                  </a:cubicBezTo>
                  <a:cubicBezTo>
                    <a:pt x="135" y="120"/>
                    <a:pt x="135" y="124"/>
                    <a:pt x="140" y="128"/>
                  </a:cubicBezTo>
                  <a:cubicBezTo>
                    <a:pt x="147" y="113"/>
                    <a:pt x="169" y="113"/>
                    <a:pt x="166" y="94"/>
                  </a:cubicBezTo>
                  <a:cubicBezTo>
                    <a:pt x="154" y="61"/>
                    <a:pt x="147" y="20"/>
                    <a:pt x="117" y="5"/>
                  </a:cubicBezTo>
                  <a:cubicBezTo>
                    <a:pt x="109" y="1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1" name="Google Shape;12991;p8"/>
            <p:cNvSpPr/>
            <p:nvPr/>
          </p:nvSpPr>
          <p:spPr>
            <a:xfrm>
              <a:off x="-5114021" y="215925"/>
              <a:ext cx="8834" cy="8452"/>
            </a:xfrm>
            <a:custGeom>
              <a:avLst/>
              <a:gdLst/>
              <a:ahLst/>
              <a:cxnLst/>
              <a:rect l="l" t="t" r="r" b="b"/>
              <a:pathLst>
                <a:path w="185" h="177" extrusionOk="0">
                  <a:moveTo>
                    <a:pt x="121" y="1"/>
                  </a:moveTo>
                  <a:lnTo>
                    <a:pt x="110" y="12"/>
                  </a:lnTo>
                  <a:lnTo>
                    <a:pt x="110" y="16"/>
                  </a:lnTo>
                  <a:cubicBezTo>
                    <a:pt x="128" y="27"/>
                    <a:pt x="147" y="34"/>
                    <a:pt x="132" y="56"/>
                  </a:cubicBezTo>
                  <a:cubicBezTo>
                    <a:pt x="121" y="72"/>
                    <a:pt x="113" y="91"/>
                    <a:pt x="95" y="91"/>
                  </a:cubicBezTo>
                  <a:cubicBezTo>
                    <a:pt x="91" y="91"/>
                    <a:pt x="83" y="87"/>
                    <a:pt x="76" y="83"/>
                  </a:cubicBezTo>
                  <a:lnTo>
                    <a:pt x="76" y="83"/>
                  </a:lnTo>
                  <a:cubicBezTo>
                    <a:pt x="76" y="106"/>
                    <a:pt x="83" y="132"/>
                    <a:pt x="54" y="132"/>
                  </a:cubicBezTo>
                  <a:cubicBezTo>
                    <a:pt x="50" y="132"/>
                    <a:pt x="42" y="132"/>
                    <a:pt x="35" y="128"/>
                  </a:cubicBezTo>
                  <a:cubicBezTo>
                    <a:pt x="31" y="132"/>
                    <a:pt x="28" y="132"/>
                    <a:pt x="23" y="132"/>
                  </a:cubicBezTo>
                  <a:cubicBezTo>
                    <a:pt x="16" y="132"/>
                    <a:pt x="9" y="128"/>
                    <a:pt x="1" y="120"/>
                  </a:cubicBezTo>
                  <a:lnTo>
                    <a:pt x="1" y="120"/>
                  </a:lnTo>
                  <a:cubicBezTo>
                    <a:pt x="5" y="135"/>
                    <a:pt x="5" y="151"/>
                    <a:pt x="9" y="165"/>
                  </a:cubicBezTo>
                  <a:lnTo>
                    <a:pt x="20" y="177"/>
                  </a:lnTo>
                  <a:cubicBezTo>
                    <a:pt x="31" y="158"/>
                    <a:pt x="50" y="151"/>
                    <a:pt x="65" y="151"/>
                  </a:cubicBezTo>
                  <a:cubicBezTo>
                    <a:pt x="76" y="151"/>
                    <a:pt x="83" y="154"/>
                    <a:pt x="95" y="158"/>
                  </a:cubicBezTo>
                  <a:cubicBezTo>
                    <a:pt x="102" y="165"/>
                    <a:pt x="110" y="165"/>
                    <a:pt x="121" y="165"/>
                  </a:cubicBezTo>
                  <a:cubicBezTo>
                    <a:pt x="136" y="165"/>
                    <a:pt x="151" y="158"/>
                    <a:pt x="166" y="158"/>
                  </a:cubicBezTo>
                  <a:cubicBezTo>
                    <a:pt x="158" y="101"/>
                    <a:pt x="185" y="39"/>
                    <a:pt x="1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2" name="Google Shape;12992;p8"/>
            <p:cNvSpPr/>
            <p:nvPr/>
          </p:nvSpPr>
          <p:spPr>
            <a:xfrm>
              <a:off x="-5088475" y="-144969"/>
              <a:ext cx="5396" cy="8929"/>
            </a:xfrm>
            <a:custGeom>
              <a:avLst/>
              <a:gdLst/>
              <a:ahLst/>
              <a:cxnLst/>
              <a:rect l="l" t="t" r="r" b="b"/>
              <a:pathLst>
                <a:path w="113" h="187" extrusionOk="0">
                  <a:moveTo>
                    <a:pt x="46" y="0"/>
                  </a:moveTo>
                  <a:cubicBezTo>
                    <a:pt x="72" y="19"/>
                    <a:pt x="64" y="56"/>
                    <a:pt x="54" y="68"/>
                  </a:cubicBezTo>
                  <a:cubicBezTo>
                    <a:pt x="27" y="97"/>
                    <a:pt x="35" y="138"/>
                    <a:pt x="9" y="168"/>
                  </a:cubicBezTo>
                  <a:cubicBezTo>
                    <a:pt x="4" y="173"/>
                    <a:pt x="1" y="180"/>
                    <a:pt x="1" y="187"/>
                  </a:cubicBezTo>
                  <a:cubicBezTo>
                    <a:pt x="76" y="168"/>
                    <a:pt x="109" y="131"/>
                    <a:pt x="113" y="64"/>
                  </a:cubicBezTo>
                  <a:cubicBezTo>
                    <a:pt x="113" y="0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3" name="Google Shape;12993;p8"/>
            <p:cNvSpPr/>
            <p:nvPr/>
          </p:nvSpPr>
          <p:spPr>
            <a:xfrm>
              <a:off x="-5046311" y="-188899"/>
              <a:ext cx="8213" cy="5587"/>
            </a:xfrm>
            <a:custGeom>
              <a:avLst/>
              <a:gdLst/>
              <a:ahLst/>
              <a:cxnLst/>
              <a:rect l="l" t="t" r="r" b="b"/>
              <a:pathLst>
                <a:path w="172" h="117" extrusionOk="0">
                  <a:moveTo>
                    <a:pt x="90" y="1"/>
                  </a:moveTo>
                  <a:cubicBezTo>
                    <a:pt x="78" y="23"/>
                    <a:pt x="108" y="38"/>
                    <a:pt x="105" y="61"/>
                  </a:cubicBezTo>
                  <a:cubicBezTo>
                    <a:pt x="105" y="64"/>
                    <a:pt x="105" y="64"/>
                    <a:pt x="101" y="64"/>
                  </a:cubicBezTo>
                  <a:cubicBezTo>
                    <a:pt x="86" y="61"/>
                    <a:pt x="71" y="61"/>
                    <a:pt x="56" y="61"/>
                  </a:cubicBezTo>
                  <a:cubicBezTo>
                    <a:pt x="30" y="61"/>
                    <a:pt x="8" y="68"/>
                    <a:pt x="0" y="106"/>
                  </a:cubicBezTo>
                  <a:lnTo>
                    <a:pt x="52" y="106"/>
                  </a:lnTo>
                  <a:cubicBezTo>
                    <a:pt x="63" y="106"/>
                    <a:pt x="71" y="106"/>
                    <a:pt x="82" y="109"/>
                  </a:cubicBezTo>
                  <a:cubicBezTo>
                    <a:pt x="101" y="113"/>
                    <a:pt x="116" y="116"/>
                    <a:pt x="127" y="116"/>
                  </a:cubicBezTo>
                  <a:cubicBezTo>
                    <a:pt x="157" y="116"/>
                    <a:pt x="168" y="94"/>
                    <a:pt x="172" y="27"/>
                  </a:cubicBezTo>
                  <a:lnTo>
                    <a:pt x="172" y="27"/>
                  </a:lnTo>
                  <a:cubicBezTo>
                    <a:pt x="168" y="30"/>
                    <a:pt x="165" y="34"/>
                    <a:pt x="161" y="34"/>
                  </a:cubicBezTo>
                  <a:cubicBezTo>
                    <a:pt x="157" y="38"/>
                    <a:pt x="157" y="38"/>
                    <a:pt x="153" y="38"/>
                  </a:cubicBezTo>
                  <a:cubicBezTo>
                    <a:pt x="142" y="38"/>
                    <a:pt x="135" y="27"/>
                    <a:pt x="127" y="20"/>
                  </a:cubicBezTo>
                  <a:cubicBezTo>
                    <a:pt x="120" y="8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4" name="Google Shape;12994;p8"/>
            <p:cNvSpPr/>
            <p:nvPr/>
          </p:nvSpPr>
          <p:spPr>
            <a:xfrm>
              <a:off x="-4916718" y="137042"/>
              <a:ext cx="8213" cy="9837"/>
            </a:xfrm>
            <a:custGeom>
              <a:avLst/>
              <a:gdLst/>
              <a:ahLst/>
              <a:cxnLst/>
              <a:rect l="l" t="t" r="r" b="b"/>
              <a:pathLst>
                <a:path w="172" h="206" extrusionOk="0">
                  <a:moveTo>
                    <a:pt x="127" y="0"/>
                  </a:moveTo>
                  <a:cubicBezTo>
                    <a:pt x="86" y="23"/>
                    <a:pt x="86" y="71"/>
                    <a:pt x="60" y="102"/>
                  </a:cubicBezTo>
                  <a:cubicBezTo>
                    <a:pt x="60" y="109"/>
                    <a:pt x="56" y="112"/>
                    <a:pt x="49" y="112"/>
                  </a:cubicBezTo>
                  <a:cubicBezTo>
                    <a:pt x="49" y="135"/>
                    <a:pt x="45" y="154"/>
                    <a:pt x="23" y="165"/>
                  </a:cubicBezTo>
                  <a:cubicBezTo>
                    <a:pt x="4" y="173"/>
                    <a:pt x="0" y="191"/>
                    <a:pt x="18" y="206"/>
                  </a:cubicBezTo>
                  <a:cubicBezTo>
                    <a:pt x="26" y="199"/>
                    <a:pt x="30" y="191"/>
                    <a:pt x="37" y="183"/>
                  </a:cubicBezTo>
                  <a:cubicBezTo>
                    <a:pt x="52" y="180"/>
                    <a:pt x="52" y="147"/>
                    <a:pt x="68" y="147"/>
                  </a:cubicBezTo>
                  <a:cubicBezTo>
                    <a:pt x="75" y="147"/>
                    <a:pt x="78" y="150"/>
                    <a:pt x="90" y="165"/>
                  </a:cubicBezTo>
                  <a:lnTo>
                    <a:pt x="94" y="165"/>
                  </a:lnTo>
                  <a:cubicBezTo>
                    <a:pt x="116" y="157"/>
                    <a:pt x="108" y="109"/>
                    <a:pt x="138" y="109"/>
                  </a:cubicBezTo>
                  <a:cubicBezTo>
                    <a:pt x="146" y="109"/>
                    <a:pt x="149" y="112"/>
                    <a:pt x="157" y="112"/>
                  </a:cubicBezTo>
                  <a:cubicBezTo>
                    <a:pt x="168" y="112"/>
                    <a:pt x="172" y="86"/>
                    <a:pt x="168" y="86"/>
                  </a:cubicBezTo>
                  <a:cubicBezTo>
                    <a:pt x="127" y="68"/>
                    <a:pt x="142" y="26"/>
                    <a:pt x="1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5" name="Google Shape;12995;p8"/>
            <p:cNvSpPr/>
            <p:nvPr/>
          </p:nvSpPr>
          <p:spPr>
            <a:xfrm>
              <a:off x="-4944222" y="-46986"/>
              <a:ext cx="4679" cy="8070"/>
            </a:xfrm>
            <a:custGeom>
              <a:avLst/>
              <a:gdLst/>
              <a:ahLst/>
              <a:cxnLst/>
              <a:rect l="l" t="t" r="r" b="b"/>
              <a:pathLst>
                <a:path w="98" h="169" extrusionOk="0">
                  <a:moveTo>
                    <a:pt x="38" y="0"/>
                  </a:moveTo>
                  <a:cubicBezTo>
                    <a:pt x="16" y="0"/>
                    <a:pt x="4" y="12"/>
                    <a:pt x="11" y="34"/>
                  </a:cubicBezTo>
                  <a:cubicBezTo>
                    <a:pt x="19" y="49"/>
                    <a:pt x="23" y="64"/>
                    <a:pt x="16" y="79"/>
                  </a:cubicBezTo>
                  <a:cubicBezTo>
                    <a:pt x="26" y="101"/>
                    <a:pt x="8" y="124"/>
                    <a:pt x="0" y="146"/>
                  </a:cubicBezTo>
                  <a:cubicBezTo>
                    <a:pt x="16" y="157"/>
                    <a:pt x="34" y="169"/>
                    <a:pt x="49" y="169"/>
                  </a:cubicBezTo>
                  <a:cubicBezTo>
                    <a:pt x="56" y="169"/>
                    <a:pt x="64" y="165"/>
                    <a:pt x="71" y="165"/>
                  </a:cubicBezTo>
                  <a:cubicBezTo>
                    <a:pt x="86" y="157"/>
                    <a:pt x="97" y="150"/>
                    <a:pt x="78" y="135"/>
                  </a:cubicBezTo>
                  <a:cubicBezTo>
                    <a:pt x="45" y="105"/>
                    <a:pt x="90" y="101"/>
                    <a:pt x="90" y="83"/>
                  </a:cubicBezTo>
                  <a:cubicBezTo>
                    <a:pt x="86" y="45"/>
                    <a:pt x="75" y="15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6" name="Google Shape;12996;p8"/>
            <p:cNvSpPr/>
            <p:nvPr/>
          </p:nvSpPr>
          <p:spPr>
            <a:xfrm>
              <a:off x="-5200926" y="-67376"/>
              <a:ext cx="6876" cy="6494"/>
            </a:xfrm>
            <a:custGeom>
              <a:avLst/>
              <a:gdLst/>
              <a:ahLst/>
              <a:cxnLst/>
              <a:rect l="l" t="t" r="r" b="b"/>
              <a:pathLst>
                <a:path w="144" h="136" extrusionOk="0">
                  <a:moveTo>
                    <a:pt x="102" y="1"/>
                  </a:moveTo>
                  <a:cubicBezTo>
                    <a:pt x="98" y="1"/>
                    <a:pt x="94" y="5"/>
                    <a:pt x="87" y="13"/>
                  </a:cubicBezTo>
                  <a:cubicBezTo>
                    <a:pt x="76" y="31"/>
                    <a:pt x="64" y="35"/>
                    <a:pt x="57" y="35"/>
                  </a:cubicBezTo>
                  <a:cubicBezTo>
                    <a:pt x="42" y="35"/>
                    <a:pt x="31" y="9"/>
                    <a:pt x="16" y="1"/>
                  </a:cubicBezTo>
                  <a:lnTo>
                    <a:pt x="16" y="1"/>
                  </a:lnTo>
                  <a:cubicBezTo>
                    <a:pt x="1" y="31"/>
                    <a:pt x="35" y="54"/>
                    <a:pt x="31" y="83"/>
                  </a:cubicBezTo>
                  <a:cubicBezTo>
                    <a:pt x="23" y="125"/>
                    <a:pt x="35" y="136"/>
                    <a:pt x="54" y="136"/>
                  </a:cubicBezTo>
                  <a:cubicBezTo>
                    <a:pt x="64" y="136"/>
                    <a:pt x="80" y="132"/>
                    <a:pt x="94" y="125"/>
                  </a:cubicBezTo>
                  <a:cubicBezTo>
                    <a:pt x="87" y="87"/>
                    <a:pt x="135" y="95"/>
                    <a:pt x="143" y="65"/>
                  </a:cubicBezTo>
                  <a:cubicBezTo>
                    <a:pt x="132" y="57"/>
                    <a:pt x="124" y="50"/>
                    <a:pt x="128" y="35"/>
                  </a:cubicBezTo>
                  <a:cubicBezTo>
                    <a:pt x="121" y="23"/>
                    <a:pt x="113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7" name="Google Shape;12997;p8"/>
            <p:cNvSpPr/>
            <p:nvPr/>
          </p:nvSpPr>
          <p:spPr>
            <a:xfrm>
              <a:off x="-5015990" y="-127827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49" y="0"/>
                  </a:moveTo>
                  <a:cubicBezTo>
                    <a:pt x="42" y="4"/>
                    <a:pt x="34" y="4"/>
                    <a:pt x="27" y="4"/>
                  </a:cubicBezTo>
                  <a:cubicBezTo>
                    <a:pt x="27" y="11"/>
                    <a:pt x="27" y="19"/>
                    <a:pt x="30" y="26"/>
                  </a:cubicBezTo>
                  <a:cubicBezTo>
                    <a:pt x="49" y="67"/>
                    <a:pt x="19" y="93"/>
                    <a:pt x="4" y="128"/>
                  </a:cubicBezTo>
                  <a:cubicBezTo>
                    <a:pt x="1" y="142"/>
                    <a:pt x="11" y="150"/>
                    <a:pt x="19" y="157"/>
                  </a:cubicBezTo>
                  <a:cubicBezTo>
                    <a:pt x="30" y="150"/>
                    <a:pt x="61" y="150"/>
                    <a:pt x="53" y="123"/>
                  </a:cubicBezTo>
                  <a:cubicBezTo>
                    <a:pt x="34" y="71"/>
                    <a:pt x="68" y="75"/>
                    <a:pt x="101" y="67"/>
                  </a:cubicBezTo>
                  <a:lnTo>
                    <a:pt x="101" y="67"/>
                  </a:lnTo>
                  <a:cubicBezTo>
                    <a:pt x="101" y="90"/>
                    <a:pt x="87" y="101"/>
                    <a:pt x="94" y="116"/>
                  </a:cubicBezTo>
                  <a:cubicBezTo>
                    <a:pt x="101" y="116"/>
                    <a:pt x="109" y="116"/>
                    <a:pt x="116" y="112"/>
                  </a:cubicBezTo>
                  <a:cubicBezTo>
                    <a:pt x="120" y="101"/>
                    <a:pt x="128" y="83"/>
                    <a:pt x="128" y="83"/>
                  </a:cubicBezTo>
                  <a:lnTo>
                    <a:pt x="135" y="83"/>
                  </a:lnTo>
                  <a:cubicBezTo>
                    <a:pt x="161" y="83"/>
                    <a:pt x="154" y="60"/>
                    <a:pt x="154" y="45"/>
                  </a:cubicBezTo>
                  <a:cubicBezTo>
                    <a:pt x="124" y="15"/>
                    <a:pt x="83" y="19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8" name="Google Shape;12998;p8"/>
            <p:cNvSpPr/>
            <p:nvPr/>
          </p:nvSpPr>
          <p:spPr>
            <a:xfrm>
              <a:off x="-5118987" y="-231731"/>
              <a:ext cx="9311" cy="4870"/>
            </a:xfrm>
            <a:custGeom>
              <a:avLst/>
              <a:gdLst/>
              <a:ahLst/>
              <a:cxnLst/>
              <a:rect l="l" t="t" r="r" b="b"/>
              <a:pathLst>
                <a:path w="195" h="102" extrusionOk="0">
                  <a:moveTo>
                    <a:pt x="60" y="1"/>
                  </a:moveTo>
                  <a:cubicBezTo>
                    <a:pt x="38" y="1"/>
                    <a:pt x="20" y="19"/>
                    <a:pt x="1" y="34"/>
                  </a:cubicBezTo>
                  <a:cubicBezTo>
                    <a:pt x="4" y="38"/>
                    <a:pt x="8" y="38"/>
                    <a:pt x="12" y="38"/>
                  </a:cubicBezTo>
                  <a:lnTo>
                    <a:pt x="27" y="38"/>
                  </a:lnTo>
                  <a:cubicBezTo>
                    <a:pt x="30" y="38"/>
                    <a:pt x="34" y="34"/>
                    <a:pt x="34" y="34"/>
                  </a:cubicBezTo>
                  <a:cubicBezTo>
                    <a:pt x="42" y="34"/>
                    <a:pt x="46" y="38"/>
                    <a:pt x="46" y="49"/>
                  </a:cubicBezTo>
                  <a:cubicBezTo>
                    <a:pt x="49" y="68"/>
                    <a:pt x="42" y="71"/>
                    <a:pt x="30" y="71"/>
                  </a:cubicBezTo>
                  <a:lnTo>
                    <a:pt x="4" y="71"/>
                  </a:lnTo>
                  <a:lnTo>
                    <a:pt x="1" y="75"/>
                  </a:lnTo>
                  <a:cubicBezTo>
                    <a:pt x="12" y="79"/>
                    <a:pt x="23" y="94"/>
                    <a:pt x="34" y="94"/>
                  </a:cubicBezTo>
                  <a:cubicBezTo>
                    <a:pt x="38" y="94"/>
                    <a:pt x="42" y="90"/>
                    <a:pt x="49" y="87"/>
                  </a:cubicBezTo>
                  <a:cubicBezTo>
                    <a:pt x="60" y="75"/>
                    <a:pt x="75" y="71"/>
                    <a:pt x="91" y="71"/>
                  </a:cubicBezTo>
                  <a:cubicBezTo>
                    <a:pt x="109" y="71"/>
                    <a:pt x="127" y="79"/>
                    <a:pt x="146" y="90"/>
                  </a:cubicBezTo>
                  <a:cubicBezTo>
                    <a:pt x="154" y="97"/>
                    <a:pt x="165" y="101"/>
                    <a:pt x="172" y="101"/>
                  </a:cubicBezTo>
                  <a:cubicBezTo>
                    <a:pt x="177" y="101"/>
                    <a:pt x="184" y="101"/>
                    <a:pt x="187" y="97"/>
                  </a:cubicBezTo>
                  <a:cubicBezTo>
                    <a:pt x="195" y="68"/>
                    <a:pt x="158" y="53"/>
                    <a:pt x="161" y="23"/>
                  </a:cubicBezTo>
                  <a:cubicBezTo>
                    <a:pt x="154" y="16"/>
                    <a:pt x="150" y="11"/>
                    <a:pt x="143" y="11"/>
                  </a:cubicBezTo>
                  <a:cubicBezTo>
                    <a:pt x="139" y="11"/>
                    <a:pt x="132" y="16"/>
                    <a:pt x="127" y="19"/>
                  </a:cubicBezTo>
                  <a:cubicBezTo>
                    <a:pt x="120" y="19"/>
                    <a:pt x="117" y="23"/>
                    <a:pt x="109" y="23"/>
                  </a:cubicBezTo>
                  <a:cubicBezTo>
                    <a:pt x="105" y="23"/>
                    <a:pt x="101" y="23"/>
                    <a:pt x="98" y="19"/>
                  </a:cubicBezTo>
                  <a:cubicBezTo>
                    <a:pt x="83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9" name="Google Shape;12999;p8"/>
            <p:cNvSpPr/>
            <p:nvPr/>
          </p:nvSpPr>
          <p:spPr>
            <a:xfrm>
              <a:off x="-5192331" y="58350"/>
              <a:ext cx="5396" cy="6972"/>
            </a:xfrm>
            <a:custGeom>
              <a:avLst/>
              <a:gdLst/>
              <a:ahLst/>
              <a:cxnLst/>
              <a:rect l="l" t="t" r="r" b="b"/>
              <a:pathLst>
                <a:path w="113" h="146" extrusionOk="0">
                  <a:moveTo>
                    <a:pt x="53" y="0"/>
                  </a:moveTo>
                  <a:cubicBezTo>
                    <a:pt x="38" y="0"/>
                    <a:pt x="19" y="7"/>
                    <a:pt x="4" y="23"/>
                  </a:cubicBezTo>
                  <a:cubicBezTo>
                    <a:pt x="19" y="30"/>
                    <a:pt x="34" y="37"/>
                    <a:pt x="49" y="45"/>
                  </a:cubicBezTo>
                  <a:cubicBezTo>
                    <a:pt x="49" y="75"/>
                    <a:pt x="0" y="86"/>
                    <a:pt x="4" y="120"/>
                  </a:cubicBezTo>
                  <a:cubicBezTo>
                    <a:pt x="12" y="131"/>
                    <a:pt x="12" y="146"/>
                    <a:pt x="26" y="146"/>
                  </a:cubicBezTo>
                  <a:lnTo>
                    <a:pt x="31" y="146"/>
                  </a:lnTo>
                  <a:cubicBezTo>
                    <a:pt x="57" y="142"/>
                    <a:pt x="86" y="142"/>
                    <a:pt x="98" y="112"/>
                  </a:cubicBezTo>
                  <a:cubicBezTo>
                    <a:pt x="109" y="78"/>
                    <a:pt x="112" y="37"/>
                    <a:pt x="86" y="11"/>
                  </a:cubicBezTo>
                  <a:cubicBezTo>
                    <a:pt x="75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0" name="Google Shape;13000;p8"/>
            <p:cNvSpPr/>
            <p:nvPr/>
          </p:nvSpPr>
          <p:spPr>
            <a:xfrm>
              <a:off x="-5109150" y="-132125"/>
              <a:ext cx="6446" cy="7736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8" y="4"/>
                  </a:moveTo>
                  <a:lnTo>
                    <a:pt x="8" y="4"/>
                  </a:lnTo>
                  <a:cubicBezTo>
                    <a:pt x="4" y="16"/>
                    <a:pt x="0" y="30"/>
                    <a:pt x="16" y="38"/>
                  </a:cubicBezTo>
                  <a:cubicBezTo>
                    <a:pt x="68" y="61"/>
                    <a:pt x="71" y="83"/>
                    <a:pt x="38" y="123"/>
                  </a:cubicBezTo>
                  <a:cubicBezTo>
                    <a:pt x="19" y="146"/>
                    <a:pt x="19" y="146"/>
                    <a:pt x="56" y="161"/>
                  </a:cubicBezTo>
                  <a:lnTo>
                    <a:pt x="78" y="161"/>
                  </a:lnTo>
                  <a:cubicBezTo>
                    <a:pt x="135" y="142"/>
                    <a:pt x="105" y="90"/>
                    <a:pt x="123" y="56"/>
                  </a:cubicBezTo>
                  <a:cubicBezTo>
                    <a:pt x="109" y="0"/>
                    <a:pt x="60" y="19"/>
                    <a:pt x="26" y="11"/>
                  </a:cubicBezTo>
                  <a:cubicBezTo>
                    <a:pt x="19" y="11"/>
                    <a:pt x="11" y="8"/>
                    <a:pt x="8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1" name="Google Shape;13001;p8"/>
            <p:cNvSpPr/>
            <p:nvPr/>
          </p:nvSpPr>
          <p:spPr>
            <a:xfrm>
              <a:off x="-5042396" y="253266"/>
              <a:ext cx="7926" cy="8452"/>
            </a:xfrm>
            <a:custGeom>
              <a:avLst/>
              <a:gdLst/>
              <a:ahLst/>
              <a:cxnLst/>
              <a:rect l="l" t="t" r="r" b="b"/>
              <a:pathLst>
                <a:path w="166" h="177" extrusionOk="0">
                  <a:moveTo>
                    <a:pt x="105" y="0"/>
                  </a:moveTo>
                  <a:cubicBezTo>
                    <a:pt x="98" y="0"/>
                    <a:pt x="90" y="11"/>
                    <a:pt x="75" y="37"/>
                  </a:cubicBezTo>
                  <a:cubicBezTo>
                    <a:pt x="71" y="49"/>
                    <a:pt x="67" y="52"/>
                    <a:pt x="60" y="52"/>
                  </a:cubicBezTo>
                  <a:cubicBezTo>
                    <a:pt x="49" y="52"/>
                    <a:pt x="41" y="42"/>
                    <a:pt x="31" y="37"/>
                  </a:cubicBezTo>
                  <a:cubicBezTo>
                    <a:pt x="15" y="42"/>
                    <a:pt x="0" y="56"/>
                    <a:pt x="12" y="68"/>
                  </a:cubicBezTo>
                  <a:cubicBezTo>
                    <a:pt x="49" y="109"/>
                    <a:pt x="75" y="161"/>
                    <a:pt x="131" y="176"/>
                  </a:cubicBezTo>
                  <a:cubicBezTo>
                    <a:pt x="146" y="157"/>
                    <a:pt x="165" y="142"/>
                    <a:pt x="124" y="123"/>
                  </a:cubicBezTo>
                  <a:cubicBezTo>
                    <a:pt x="83" y="97"/>
                    <a:pt x="90" y="59"/>
                    <a:pt x="138" y="45"/>
                  </a:cubicBezTo>
                  <a:cubicBezTo>
                    <a:pt x="127" y="23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2" name="Google Shape;13002;p8"/>
            <p:cNvSpPr/>
            <p:nvPr/>
          </p:nvSpPr>
          <p:spPr>
            <a:xfrm>
              <a:off x="-5205558" y="42115"/>
              <a:ext cx="7210" cy="5157"/>
            </a:xfrm>
            <a:custGeom>
              <a:avLst/>
              <a:gdLst/>
              <a:ahLst/>
              <a:cxnLst/>
              <a:rect l="l" t="t" r="r" b="b"/>
              <a:pathLst>
                <a:path w="151" h="108" extrusionOk="0">
                  <a:moveTo>
                    <a:pt x="79" y="0"/>
                  </a:moveTo>
                  <a:cubicBezTo>
                    <a:pt x="64" y="0"/>
                    <a:pt x="53" y="7"/>
                    <a:pt x="46" y="26"/>
                  </a:cubicBezTo>
                  <a:cubicBezTo>
                    <a:pt x="34" y="45"/>
                    <a:pt x="1" y="63"/>
                    <a:pt x="38" y="90"/>
                  </a:cubicBezTo>
                  <a:cubicBezTo>
                    <a:pt x="53" y="101"/>
                    <a:pt x="101" y="108"/>
                    <a:pt x="132" y="108"/>
                  </a:cubicBezTo>
                  <a:cubicBezTo>
                    <a:pt x="142" y="108"/>
                    <a:pt x="151" y="104"/>
                    <a:pt x="151" y="101"/>
                  </a:cubicBezTo>
                  <a:cubicBezTo>
                    <a:pt x="151" y="67"/>
                    <a:pt x="132" y="37"/>
                    <a:pt x="116" y="15"/>
                  </a:cubicBezTo>
                  <a:cubicBezTo>
                    <a:pt x="106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3" name="Google Shape;13003;p8"/>
            <p:cNvSpPr/>
            <p:nvPr/>
          </p:nvSpPr>
          <p:spPr>
            <a:xfrm>
              <a:off x="-4873218" y="140623"/>
              <a:ext cx="11317" cy="6971"/>
            </a:xfrm>
            <a:custGeom>
              <a:avLst/>
              <a:gdLst/>
              <a:ahLst/>
              <a:cxnLst/>
              <a:rect l="l" t="t" r="r" b="b"/>
              <a:pathLst>
                <a:path w="237" h="146" extrusionOk="0">
                  <a:moveTo>
                    <a:pt x="20" y="1"/>
                  </a:moveTo>
                  <a:cubicBezTo>
                    <a:pt x="16" y="4"/>
                    <a:pt x="12" y="8"/>
                    <a:pt x="12" y="11"/>
                  </a:cubicBezTo>
                  <a:cubicBezTo>
                    <a:pt x="9" y="15"/>
                    <a:pt x="4" y="19"/>
                    <a:pt x="1" y="23"/>
                  </a:cubicBezTo>
                  <a:cubicBezTo>
                    <a:pt x="16" y="34"/>
                    <a:pt x="20" y="49"/>
                    <a:pt x="27" y="63"/>
                  </a:cubicBezTo>
                  <a:cubicBezTo>
                    <a:pt x="42" y="56"/>
                    <a:pt x="54" y="49"/>
                    <a:pt x="65" y="49"/>
                  </a:cubicBezTo>
                  <a:cubicBezTo>
                    <a:pt x="83" y="49"/>
                    <a:pt x="102" y="60"/>
                    <a:pt x="117" y="75"/>
                  </a:cubicBezTo>
                  <a:cubicBezTo>
                    <a:pt x="143" y="94"/>
                    <a:pt x="151" y="116"/>
                    <a:pt x="125" y="139"/>
                  </a:cubicBezTo>
                  <a:lnTo>
                    <a:pt x="125" y="146"/>
                  </a:lnTo>
                  <a:cubicBezTo>
                    <a:pt x="166" y="131"/>
                    <a:pt x="206" y="108"/>
                    <a:pt x="237" y="79"/>
                  </a:cubicBezTo>
                  <a:cubicBezTo>
                    <a:pt x="229" y="72"/>
                    <a:pt x="225" y="56"/>
                    <a:pt x="222" y="56"/>
                  </a:cubicBezTo>
                  <a:cubicBezTo>
                    <a:pt x="218" y="56"/>
                    <a:pt x="218" y="56"/>
                    <a:pt x="214" y="60"/>
                  </a:cubicBezTo>
                  <a:cubicBezTo>
                    <a:pt x="199" y="75"/>
                    <a:pt x="188" y="86"/>
                    <a:pt x="180" y="86"/>
                  </a:cubicBezTo>
                  <a:cubicBezTo>
                    <a:pt x="169" y="86"/>
                    <a:pt x="161" y="68"/>
                    <a:pt x="158" y="41"/>
                  </a:cubicBezTo>
                  <a:cubicBezTo>
                    <a:pt x="154" y="27"/>
                    <a:pt x="143" y="15"/>
                    <a:pt x="132" y="15"/>
                  </a:cubicBezTo>
                  <a:cubicBezTo>
                    <a:pt x="125" y="15"/>
                    <a:pt x="121" y="19"/>
                    <a:pt x="113" y="23"/>
                  </a:cubicBezTo>
                  <a:cubicBezTo>
                    <a:pt x="106" y="34"/>
                    <a:pt x="106" y="41"/>
                    <a:pt x="99" y="41"/>
                  </a:cubicBezTo>
                  <a:cubicBezTo>
                    <a:pt x="99" y="41"/>
                    <a:pt x="94" y="41"/>
                    <a:pt x="87" y="34"/>
                  </a:cubicBezTo>
                  <a:cubicBezTo>
                    <a:pt x="68" y="15"/>
                    <a:pt x="42" y="15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4" name="Google Shape;13004;p8"/>
            <p:cNvSpPr/>
            <p:nvPr/>
          </p:nvSpPr>
          <p:spPr>
            <a:xfrm>
              <a:off x="-5273172" y="109729"/>
              <a:ext cx="6064" cy="8786"/>
            </a:xfrm>
            <a:custGeom>
              <a:avLst/>
              <a:gdLst/>
              <a:ahLst/>
              <a:cxnLst/>
              <a:rect l="l" t="t" r="r" b="b"/>
              <a:pathLst>
                <a:path w="127" h="184" extrusionOk="0">
                  <a:moveTo>
                    <a:pt x="97" y="1"/>
                  </a:moveTo>
                  <a:cubicBezTo>
                    <a:pt x="82" y="1"/>
                    <a:pt x="71" y="8"/>
                    <a:pt x="59" y="12"/>
                  </a:cubicBezTo>
                  <a:cubicBezTo>
                    <a:pt x="7" y="46"/>
                    <a:pt x="26" y="113"/>
                    <a:pt x="0" y="158"/>
                  </a:cubicBezTo>
                  <a:lnTo>
                    <a:pt x="0" y="184"/>
                  </a:lnTo>
                  <a:lnTo>
                    <a:pt x="7" y="184"/>
                  </a:lnTo>
                  <a:cubicBezTo>
                    <a:pt x="41" y="184"/>
                    <a:pt x="41" y="146"/>
                    <a:pt x="59" y="132"/>
                  </a:cubicBezTo>
                  <a:cubicBezTo>
                    <a:pt x="82" y="105"/>
                    <a:pt x="52" y="79"/>
                    <a:pt x="67" y="56"/>
                  </a:cubicBezTo>
                  <a:lnTo>
                    <a:pt x="71" y="56"/>
                  </a:lnTo>
                  <a:cubicBezTo>
                    <a:pt x="75" y="56"/>
                    <a:pt x="82" y="60"/>
                    <a:pt x="86" y="64"/>
                  </a:cubicBezTo>
                  <a:cubicBezTo>
                    <a:pt x="90" y="68"/>
                    <a:pt x="93" y="72"/>
                    <a:pt x="101" y="72"/>
                  </a:cubicBezTo>
                  <a:cubicBezTo>
                    <a:pt x="104" y="72"/>
                    <a:pt x="109" y="72"/>
                    <a:pt x="112" y="64"/>
                  </a:cubicBezTo>
                  <a:cubicBezTo>
                    <a:pt x="127" y="49"/>
                    <a:pt x="127" y="30"/>
                    <a:pt x="119" y="15"/>
                  </a:cubicBezTo>
                  <a:cubicBezTo>
                    <a:pt x="112" y="4"/>
                    <a:pt x="104" y="1"/>
                    <a:pt x="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5" name="Google Shape;13005;p8"/>
            <p:cNvSpPr/>
            <p:nvPr/>
          </p:nvSpPr>
          <p:spPr>
            <a:xfrm>
              <a:off x="-5195721" y="232351"/>
              <a:ext cx="7210" cy="4345"/>
            </a:xfrm>
            <a:custGeom>
              <a:avLst/>
              <a:gdLst/>
              <a:ahLst/>
              <a:cxnLst/>
              <a:rect l="l" t="t" r="r" b="b"/>
              <a:pathLst>
                <a:path w="151" h="91" extrusionOk="0">
                  <a:moveTo>
                    <a:pt x="79" y="0"/>
                  </a:moveTo>
                  <a:cubicBezTo>
                    <a:pt x="60" y="0"/>
                    <a:pt x="38" y="9"/>
                    <a:pt x="7" y="19"/>
                  </a:cubicBezTo>
                  <a:cubicBezTo>
                    <a:pt x="4" y="38"/>
                    <a:pt x="4" y="57"/>
                    <a:pt x="0" y="71"/>
                  </a:cubicBezTo>
                  <a:cubicBezTo>
                    <a:pt x="19" y="87"/>
                    <a:pt x="38" y="90"/>
                    <a:pt x="52" y="90"/>
                  </a:cubicBezTo>
                  <a:cubicBezTo>
                    <a:pt x="86" y="90"/>
                    <a:pt x="120" y="71"/>
                    <a:pt x="150" y="57"/>
                  </a:cubicBezTo>
                  <a:cubicBezTo>
                    <a:pt x="128" y="19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6" name="Google Shape;13006;p8"/>
            <p:cNvSpPr/>
            <p:nvPr/>
          </p:nvSpPr>
          <p:spPr>
            <a:xfrm>
              <a:off x="-5000997" y="-23173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68" y="1"/>
                  </a:moveTo>
                  <a:cubicBezTo>
                    <a:pt x="56" y="1"/>
                    <a:pt x="42" y="8"/>
                    <a:pt x="30" y="23"/>
                  </a:cubicBezTo>
                  <a:cubicBezTo>
                    <a:pt x="1" y="53"/>
                    <a:pt x="11" y="79"/>
                    <a:pt x="42" y="101"/>
                  </a:cubicBezTo>
                  <a:cubicBezTo>
                    <a:pt x="53" y="113"/>
                    <a:pt x="64" y="120"/>
                    <a:pt x="75" y="120"/>
                  </a:cubicBezTo>
                  <a:cubicBezTo>
                    <a:pt x="87" y="120"/>
                    <a:pt x="98" y="116"/>
                    <a:pt x="106" y="101"/>
                  </a:cubicBezTo>
                  <a:cubicBezTo>
                    <a:pt x="132" y="68"/>
                    <a:pt x="124" y="38"/>
                    <a:pt x="94" y="11"/>
                  </a:cubicBezTo>
                  <a:cubicBezTo>
                    <a:pt x="87" y="1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7" name="Google Shape;13007;p8"/>
            <p:cNvSpPr/>
            <p:nvPr/>
          </p:nvSpPr>
          <p:spPr>
            <a:xfrm>
              <a:off x="-5203409" y="232017"/>
              <a:ext cx="8070" cy="5539"/>
            </a:xfrm>
            <a:custGeom>
              <a:avLst/>
              <a:gdLst/>
              <a:ahLst/>
              <a:cxnLst/>
              <a:rect l="l" t="t" r="r" b="b"/>
              <a:pathLst>
                <a:path w="169" h="116" extrusionOk="0">
                  <a:moveTo>
                    <a:pt x="87" y="0"/>
                  </a:moveTo>
                  <a:cubicBezTo>
                    <a:pt x="23" y="4"/>
                    <a:pt x="1" y="33"/>
                    <a:pt x="19" y="86"/>
                  </a:cubicBezTo>
                  <a:cubicBezTo>
                    <a:pt x="23" y="90"/>
                    <a:pt x="30" y="94"/>
                    <a:pt x="34" y="94"/>
                  </a:cubicBezTo>
                  <a:cubicBezTo>
                    <a:pt x="38" y="94"/>
                    <a:pt x="42" y="90"/>
                    <a:pt x="45" y="90"/>
                  </a:cubicBezTo>
                  <a:cubicBezTo>
                    <a:pt x="49" y="90"/>
                    <a:pt x="53" y="94"/>
                    <a:pt x="53" y="94"/>
                  </a:cubicBezTo>
                  <a:cubicBezTo>
                    <a:pt x="79" y="109"/>
                    <a:pt x="109" y="109"/>
                    <a:pt x="135" y="116"/>
                  </a:cubicBezTo>
                  <a:cubicBezTo>
                    <a:pt x="135" y="112"/>
                    <a:pt x="139" y="109"/>
                    <a:pt x="142" y="105"/>
                  </a:cubicBezTo>
                  <a:cubicBezTo>
                    <a:pt x="150" y="97"/>
                    <a:pt x="158" y="90"/>
                    <a:pt x="161" y="78"/>
                  </a:cubicBezTo>
                  <a:cubicBezTo>
                    <a:pt x="165" y="64"/>
                    <a:pt x="165" y="45"/>
                    <a:pt x="168" y="26"/>
                  </a:cubicBezTo>
                  <a:cubicBezTo>
                    <a:pt x="165" y="23"/>
                    <a:pt x="161" y="19"/>
                    <a:pt x="158" y="16"/>
                  </a:cubicBezTo>
                  <a:cubicBezTo>
                    <a:pt x="146" y="23"/>
                    <a:pt x="135" y="23"/>
                    <a:pt x="132" y="30"/>
                  </a:cubicBezTo>
                  <a:cubicBezTo>
                    <a:pt x="116" y="45"/>
                    <a:pt x="139" y="83"/>
                    <a:pt x="116" y="83"/>
                  </a:cubicBezTo>
                  <a:lnTo>
                    <a:pt x="109" y="83"/>
                  </a:lnTo>
                  <a:cubicBezTo>
                    <a:pt x="79" y="75"/>
                    <a:pt x="64" y="38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8" name="Google Shape;13008;p8"/>
            <p:cNvSpPr/>
            <p:nvPr/>
          </p:nvSpPr>
          <p:spPr>
            <a:xfrm>
              <a:off x="-5318916" y="172950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65" y="0"/>
                  </a:moveTo>
                  <a:cubicBezTo>
                    <a:pt x="49" y="0"/>
                    <a:pt x="35" y="7"/>
                    <a:pt x="23" y="23"/>
                  </a:cubicBezTo>
                  <a:cubicBezTo>
                    <a:pt x="1" y="49"/>
                    <a:pt x="1" y="71"/>
                    <a:pt x="27" y="93"/>
                  </a:cubicBezTo>
                  <a:cubicBezTo>
                    <a:pt x="39" y="104"/>
                    <a:pt x="49" y="109"/>
                    <a:pt x="57" y="109"/>
                  </a:cubicBezTo>
                  <a:cubicBezTo>
                    <a:pt x="80" y="109"/>
                    <a:pt x="94" y="86"/>
                    <a:pt x="113" y="82"/>
                  </a:cubicBezTo>
                  <a:cubicBezTo>
                    <a:pt x="132" y="52"/>
                    <a:pt x="120" y="33"/>
                    <a:pt x="98" y="14"/>
                  </a:cubicBezTo>
                  <a:cubicBezTo>
                    <a:pt x="87" y="4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9" name="Google Shape;13009;p8"/>
            <p:cNvSpPr/>
            <p:nvPr/>
          </p:nvSpPr>
          <p:spPr>
            <a:xfrm>
              <a:off x="-5376741" y="133795"/>
              <a:ext cx="6160" cy="11317"/>
            </a:xfrm>
            <a:custGeom>
              <a:avLst/>
              <a:gdLst/>
              <a:ahLst/>
              <a:cxnLst/>
              <a:rect l="l" t="t" r="r" b="b"/>
              <a:pathLst>
                <a:path w="129" h="237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7" y="54"/>
                    <a:pt x="1" y="128"/>
                    <a:pt x="46" y="237"/>
                  </a:cubicBezTo>
                  <a:cubicBezTo>
                    <a:pt x="72" y="222"/>
                    <a:pt x="98" y="211"/>
                    <a:pt x="120" y="196"/>
                  </a:cubicBezTo>
                  <a:cubicBezTo>
                    <a:pt x="128" y="154"/>
                    <a:pt x="57" y="177"/>
                    <a:pt x="68" y="117"/>
                  </a:cubicBezTo>
                  <a:cubicBezTo>
                    <a:pt x="80" y="68"/>
                    <a:pt x="94" y="35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0" name="Google Shape;13010;p8"/>
            <p:cNvSpPr/>
            <p:nvPr/>
          </p:nvSpPr>
          <p:spPr>
            <a:xfrm>
              <a:off x="-5129826" y="170228"/>
              <a:ext cx="7306" cy="7544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59" y="1"/>
                  </a:moveTo>
                  <a:cubicBezTo>
                    <a:pt x="52" y="1"/>
                    <a:pt x="40" y="9"/>
                    <a:pt x="30" y="12"/>
                  </a:cubicBezTo>
                  <a:cubicBezTo>
                    <a:pt x="4" y="35"/>
                    <a:pt x="0" y="83"/>
                    <a:pt x="30" y="98"/>
                  </a:cubicBezTo>
                  <a:cubicBezTo>
                    <a:pt x="56" y="109"/>
                    <a:pt x="48" y="135"/>
                    <a:pt x="78" y="158"/>
                  </a:cubicBezTo>
                  <a:cubicBezTo>
                    <a:pt x="78" y="109"/>
                    <a:pt x="108" y="98"/>
                    <a:pt x="153" y="87"/>
                  </a:cubicBezTo>
                  <a:cubicBezTo>
                    <a:pt x="112" y="68"/>
                    <a:pt x="85" y="57"/>
                    <a:pt x="78" y="23"/>
                  </a:cubicBezTo>
                  <a:cubicBezTo>
                    <a:pt x="78" y="9"/>
                    <a:pt x="71" y="1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1" name="Google Shape;13011;p8"/>
            <p:cNvSpPr/>
            <p:nvPr/>
          </p:nvSpPr>
          <p:spPr>
            <a:xfrm>
              <a:off x="-5193763" y="-80220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61" y="1"/>
                  </a:moveTo>
                  <a:cubicBezTo>
                    <a:pt x="34" y="1"/>
                    <a:pt x="0" y="9"/>
                    <a:pt x="4" y="50"/>
                  </a:cubicBezTo>
                  <a:cubicBezTo>
                    <a:pt x="4" y="76"/>
                    <a:pt x="16" y="102"/>
                    <a:pt x="30" y="121"/>
                  </a:cubicBezTo>
                  <a:cubicBezTo>
                    <a:pt x="38" y="128"/>
                    <a:pt x="42" y="132"/>
                    <a:pt x="45" y="132"/>
                  </a:cubicBezTo>
                  <a:cubicBezTo>
                    <a:pt x="52" y="132"/>
                    <a:pt x="61" y="125"/>
                    <a:pt x="68" y="117"/>
                  </a:cubicBezTo>
                  <a:cubicBezTo>
                    <a:pt x="68" y="80"/>
                    <a:pt x="87" y="57"/>
                    <a:pt x="123" y="46"/>
                  </a:cubicBezTo>
                  <a:cubicBezTo>
                    <a:pt x="123" y="9"/>
                    <a:pt x="90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2" name="Google Shape;13012;p8"/>
            <p:cNvSpPr/>
            <p:nvPr/>
          </p:nvSpPr>
          <p:spPr>
            <a:xfrm>
              <a:off x="-5153606" y="279146"/>
              <a:ext cx="7019" cy="6972"/>
            </a:xfrm>
            <a:custGeom>
              <a:avLst/>
              <a:gdLst/>
              <a:ahLst/>
              <a:cxnLst/>
              <a:rect l="l" t="t" r="r" b="b"/>
              <a:pathLst>
                <a:path w="147" h="146" extrusionOk="0">
                  <a:moveTo>
                    <a:pt x="120" y="0"/>
                  </a:moveTo>
                  <a:cubicBezTo>
                    <a:pt x="112" y="0"/>
                    <a:pt x="105" y="4"/>
                    <a:pt x="98" y="7"/>
                  </a:cubicBezTo>
                  <a:cubicBezTo>
                    <a:pt x="94" y="11"/>
                    <a:pt x="86" y="15"/>
                    <a:pt x="79" y="15"/>
                  </a:cubicBezTo>
                  <a:lnTo>
                    <a:pt x="72" y="15"/>
                  </a:lnTo>
                  <a:cubicBezTo>
                    <a:pt x="75" y="26"/>
                    <a:pt x="120" y="49"/>
                    <a:pt x="79" y="49"/>
                  </a:cubicBezTo>
                  <a:lnTo>
                    <a:pt x="67" y="49"/>
                  </a:lnTo>
                  <a:cubicBezTo>
                    <a:pt x="53" y="49"/>
                    <a:pt x="53" y="60"/>
                    <a:pt x="57" y="67"/>
                  </a:cubicBezTo>
                  <a:cubicBezTo>
                    <a:pt x="60" y="78"/>
                    <a:pt x="67" y="86"/>
                    <a:pt x="64" y="86"/>
                  </a:cubicBezTo>
                  <a:cubicBezTo>
                    <a:pt x="60" y="86"/>
                    <a:pt x="57" y="86"/>
                    <a:pt x="45" y="78"/>
                  </a:cubicBezTo>
                  <a:cubicBezTo>
                    <a:pt x="41" y="78"/>
                    <a:pt x="31" y="75"/>
                    <a:pt x="23" y="75"/>
                  </a:cubicBezTo>
                  <a:cubicBezTo>
                    <a:pt x="15" y="75"/>
                    <a:pt x="5" y="78"/>
                    <a:pt x="0" y="97"/>
                  </a:cubicBezTo>
                  <a:lnTo>
                    <a:pt x="5" y="101"/>
                  </a:lnTo>
                  <a:cubicBezTo>
                    <a:pt x="23" y="135"/>
                    <a:pt x="49" y="145"/>
                    <a:pt x="79" y="145"/>
                  </a:cubicBezTo>
                  <a:cubicBezTo>
                    <a:pt x="94" y="145"/>
                    <a:pt x="109" y="145"/>
                    <a:pt x="127" y="138"/>
                  </a:cubicBezTo>
                  <a:cubicBezTo>
                    <a:pt x="86" y="101"/>
                    <a:pt x="98" y="75"/>
                    <a:pt x="143" y="49"/>
                  </a:cubicBezTo>
                  <a:cubicBezTo>
                    <a:pt x="146" y="38"/>
                    <a:pt x="143" y="23"/>
                    <a:pt x="135" y="7"/>
                  </a:cubicBezTo>
                  <a:cubicBezTo>
                    <a:pt x="131" y="4"/>
                    <a:pt x="124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3" name="Google Shape;13013;p8"/>
            <p:cNvSpPr/>
            <p:nvPr/>
          </p:nvSpPr>
          <p:spPr>
            <a:xfrm>
              <a:off x="-4892986" y="8165"/>
              <a:ext cx="9311" cy="6160"/>
            </a:xfrm>
            <a:custGeom>
              <a:avLst/>
              <a:gdLst/>
              <a:ahLst/>
              <a:cxnLst/>
              <a:rect l="l" t="t" r="r" b="b"/>
              <a:pathLst>
                <a:path w="195" h="129" extrusionOk="0">
                  <a:moveTo>
                    <a:pt x="161" y="1"/>
                  </a:moveTo>
                  <a:cubicBezTo>
                    <a:pt x="123" y="1"/>
                    <a:pt x="135" y="30"/>
                    <a:pt x="127" y="53"/>
                  </a:cubicBezTo>
                  <a:cubicBezTo>
                    <a:pt x="127" y="72"/>
                    <a:pt x="123" y="79"/>
                    <a:pt x="112" y="79"/>
                  </a:cubicBezTo>
                  <a:cubicBezTo>
                    <a:pt x="104" y="79"/>
                    <a:pt x="97" y="75"/>
                    <a:pt x="82" y="75"/>
                  </a:cubicBezTo>
                  <a:cubicBezTo>
                    <a:pt x="78" y="49"/>
                    <a:pt x="60" y="38"/>
                    <a:pt x="37" y="34"/>
                  </a:cubicBezTo>
                  <a:lnTo>
                    <a:pt x="37" y="34"/>
                  </a:lnTo>
                  <a:cubicBezTo>
                    <a:pt x="0" y="68"/>
                    <a:pt x="56" y="90"/>
                    <a:pt x="45" y="124"/>
                  </a:cubicBezTo>
                  <a:cubicBezTo>
                    <a:pt x="49" y="124"/>
                    <a:pt x="52" y="128"/>
                    <a:pt x="56" y="128"/>
                  </a:cubicBezTo>
                  <a:cubicBezTo>
                    <a:pt x="97" y="116"/>
                    <a:pt x="138" y="116"/>
                    <a:pt x="172" y="87"/>
                  </a:cubicBezTo>
                  <a:lnTo>
                    <a:pt x="183" y="75"/>
                  </a:lnTo>
                  <a:cubicBezTo>
                    <a:pt x="149" y="45"/>
                    <a:pt x="187" y="27"/>
                    <a:pt x="194" y="8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4" name="Google Shape;13014;p8"/>
            <p:cNvSpPr/>
            <p:nvPr/>
          </p:nvSpPr>
          <p:spPr>
            <a:xfrm>
              <a:off x="-5079880" y="211484"/>
              <a:ext cx="7544" cy="5014"/>
            </a:xfrm>
            <a:custGeom>
              <a:avLst/>
              <a:gdLst/>
              <a:ahLst/>
              <a:cxnLst/>
              <a:rect l="l" t="t" r="r" b="b"/>
              <a:pathLst>
                <a:path w="158" h="105" extrusionOk="0">
                  <a:moveTo>
                    <a:pt x="105" y="1"/>
                  </a:moveTo>
                  <a:cubicBezTo>
                    <a:pt x="98" y="1"/>
                    <a:pt x="90" y="1"/>
                    <a:pt x="83" y="4"/>
                  </a:cubicBezTo>
                  <a:cubicBezTo>
                    <a:pt x="57" y="15"/>
                    <a:pt x="31" y="34"/>
                    <a:pt x="0" y="45"/>
                  </a:cubicBezTo>
                  <a:cubicBezTo>
                    <a:pt x="23" y="64"/>
                    <a:pt x="49" y="75"/>
                    <a:pt x="71" y="94"/>
                  </a:cubicBezTo>
                  <a:cubicBezTo>
                    <a:pt x="79" y="101"/>
                    <a:pt x="83" y="105"/>
                    <a:pt x="90" y="105"/>
                  </a:cubicBezTo>
                  <a:cubicBezTo>
                    <a:pt x="101" y="105"/>
                    <a:pt x="112" y="94"/>
                    <a:pt x="120" y="82"/>
                  </a:cubicBezTo>
                  <a:cubicBezTo>
                    <a:pt x="135" y="64"/>
                    <a:pt x="157" y="45"/>
                    <a:pt x="138" y="15"/>
                  </a:cubicBezTo>
                  <a:cubicBezTo>
                    <a:pt x="131" y="4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5" name="Google Shape;13015;p8"/>
            <p:cNvSpPr/>
            <p:nvPr/>
          </p:nvSpPr>
          <p:spPr>
            <a:xfrm>
              <a:off x="-5181969" y="168462"/>
              <a:ext cx="8261" cy="7544"/>
            </a:xfrm>
            <a:custGeom>
              <a:avLst/>
              <a:gdLst/>
              <a:ahLst/>
              <a:cxnLst/>
              <a:rect l="l" t="t" r="r" b="b"/>
              <a:pathLst>
                <a:path w="173" h="158" extrusionOk="0">
                  <a:moveTo>
                    <a:pt x="150" y="1"/>
                  </a:moveTo>
                  <a:cubicBezTo>
                    <a:pt x="146" y="1"/>
                    <a:pt x="142" y="1"/>
                    <a:pt x="138" y="4"/>
                  </a:cubicBezTo>
                  <a:cubicBezTo>
                    <a:pt x="105" y="38"/>
                    <a:pt x="64" y="60"/>
                    <a:pt x="30" y="91"/>
                  </a:cubicBezTo>
                  <a:cubicBezTo>
                    <a:pt x="19" y="98"/>
                    <a:pt x="0" y="108"/>
                    <a:pt x="15" y="139"/>
                  </a:cubicBezTo>
                  <a:cubicBezTo>
                    <a:pt x="19" y="135"/>
                    <a:pt x="23" y="135"/>
                    <a:pt x="26" y="135"/>
                  </a:cubicBezTo>
                  <a:cubicBezTo>
                    <a:pt x="41" y="135"/>
                    <a:pt x="52" y="143"/>
                    <a:pt x="64" y="146"/>
                  </a:cubicBezTo>
                  <a:cubicBezTo>
                    <a:pt x="75" y="153"/>
                    <a:pt x="86" y="158"/>
                    <a:pt x="97" y="158"/>
                  </a:cubicBezTo>
                  <a:lnTo>
                    <a:pt x="109" y="158"/>
                  </a:lnTo>
                  <a:cubicBezTo>
                    <a:pt x="52" y="120"/>
                    <a:pt x="123" y="113"/>
                    <a:pt x="123" y="91"/>
                  </a:cubicBezTo>
                  <a:cubicBezTo>
                    <a:pt x="131" y="82"/>
                    <a:pt x="138" y="75"/>
                    <a:pt x="142" y="68"/>
                  </a:cubicBezTo>
                  <a:cubicBezTo>
                    <a:pt x="142" y="49"/>
                    <a:pt x="116" y="23"/>
                    <a:pt x="161" y="23"/>
                  </a:cubicBezTo>
                  <a:cubicBezTo>
                    <a:pt x="164" y="15"/>
                    <a:pt x="168" y="12"/>
                    <a:pt x="172" y="8"/>
                  </a:cubicBezTo>
                  <a:cubicBezTo>
                    <a:pt x="164" y="4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6" name="Google Shape;13016;p8"/>
            <p:cNvSpPr/>
            <p:nvPr/>
          </p:nvSpPr>
          <p:spPr>
            <a:xfrm>
              <a:off x="-4899098" y="152752"/>
              <a:ext cx="7926" cy="6971"/>
            </a:xfrm>
            <a:custGeom>
              <a:avLst/>
              <a:gdLst/>
              <a:ahLst/>
              <a:cxnLst/>
              <a:rect l="l" t="t" r="r" b="b"/>
              <a:pathLst>
                <a:path w="166" h="146" extrusionOk="0">
                  <a:moveTo>
                    <a:pt x="120" y="1"/>
                  </a:moveTo>
                  <a:cubicBezTo>
                    <a:pt x="106" y="11"/>
                    <a:pt x="87" y="19"/>
                    <a:pt x="80" y="30"/>
                  </a:cubicBezTo>
                  <a:cubicBezTo>
                    <a:pt x="72" y="45"/>
                    <a:pt x="65" y="49"/>
                    <a:pt x="57" y="49"/>
                  </a:cubicBezTo>
                  <a:cubicBezTo>
                    <a:pt x="46" y="49"/>
                    <a:pt x="35" y="30"/>
                    <a:pt x="23" y="23"/>
                  </a:cubicBezTo>
                  <a:lnTo>
                    <a:pt x="23" y="23"/>
                  </a:lnTo>
                  <a:cubicBezTo>
                    <a:pt x="27" y="42"/>
                    <a:pt x="1" y="49"/>
                    <a:pt x="8" y="68"/>
                  </a:cubicBezTo>
                  <a:cubicBezTo>
                    <a:pt x="39" y="97"/>
                    <a:pt x="83" y="109"/>
                    <a:pt x="109" y="146"/>
                  </a:cubicBezTo>
                  <a:cubicBezTo>
                    <a:pt x="106" y="113"/>
                    <a:pt x="165" y="97"/>
                    <a:pt x="139" y="53"/>
                  </a:cubicBezTo>
                  <a:cubicBezTo>
                    <a:pt x="132" y="38"/>
                    <a:pt x="128" y="19"/>
                    <a:pt x="1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7" name="Google Shape;13017;p8"/>
            <p:cNvSpPr/>
            <p:nvPr/>
          </p:nvSpPr>
          <p:spPr>
            <a:xfrm>
              <a:off x="-5292654" y="92587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131" y="1"/>
                  </a:moveTo>
                  <a:lnTo>
                    <a:pt x="131" y="1"/>
                  </a:lnTo>
                  <a:cubicBezTo>
                    <a:pt x="75" y="20"/>
                    <a:pt x="15" y="23"/>
                    <a:pt x="1" y="94"/>
                  </a:cubicBezTo>
                  <a:cubicBezTo>
                    <a:pt x="8" y="83"/>
                    <a:pt x="19" y="79"/>
                    <a:pt x="30" y="79"/>
                  </a:cubicBezTo>
                  <a:cubicBezTo>
                    <a:pt x="38" y="79"/>
                    <a:pt x="49" y="83"/>
                    <a:pt x="60" y="87"/>
                  </a:cubicBezTo>
                  <a:cubicBezTo>
                    <a:pt x="75" y="98"/>
                    <a:pt x="64" y="109"/>
                    <a:pt x="56" y="120"/>
                  </a:cubicBezTo>
                  <a:cubicBezTo>
                    <a:pt x="72" y="127"/>
                    <a:pt x="82" y="132"/>
                    <a:pt x="91" y="132"/>
                  </a:cubicBezTo>
                  <a:cubicBezTo>
                    <a:pt x="101" y="132"/>
                    <a:pt x="109" y="124"/>
                    <a:pt x="109" y="94"/>
                  </a:cubicBezTo>
                  <a:cubicBezTo>
                    <a:pt x="109" y="65"/>
                    <a:pt x="153" y="38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8" name="Google Shape;13018;p8"/>
            <p:cNvSpPr/>
            <p:nvPr/>
          </p:nvSpPr>
          <p:spPr>
            <a:xfrm>
              <a:off x="-5145393" y="-59640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79" y="0"/>
                  </a:moveTo>
                  <a:cubicBezTo>
                    <a:pt x="34" y="11"/>
                    <a:pt x="8" y="45"/>
                    <a:pt x="0" y="101"/>
                  </a:cubicBezTo>
                  <a:cubicBezTo>
                    <a:pt x="0" y="131"/>
                    <a:pt x="8" y="142"/>
                    <a:pt x="26" y="142"/>
                  </a:cubicBezTo>
                  <a:cubicBezTo>
                    <a:pt x="34" y="142"/>
                    <a:pt x="42" y="139"/>
                    <a:pt x="52" y="135"/>
                  </a:cubicBezTo>
                  <a:cubicBezTo>
                    <a:pt x="57" y="86"/>
                    <a:pt x="79" y="49"/>
                    <a:pt x="131" y="37"/>
                  </a:cubicBezTo>
                  <a:cubicBezTo>
                    <a:pt x="131" y="4"/>
                    <a:pt x="94" y="18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9" name="Google Shape;13019;p8"/>
            <p:cNvSpPr/>
            <p:nvPr/>
          </p:nvSpPr>
          <p:spPr>
            <a:xfrm>
              <a:off x="-4907645" y="133461"/>
              <a:ext cx="6303" cy="6637"/>
            </a:xfrm>
            <a:custGeom>
              <a:avLst/>
              <a:gdLst/>
              <a:ahLst/>
              <a:cxnLst/>
              <a:rect l="l" t="t" r="r" b="b"/>
              <a:pathLst>
                <a:path w="132" h="139" extrusionOk="0">
                  <a:moveTo>
                    <a:pt x="38" y="1"/>
                  </a:moveTo>
                  <a:cubicBezTo>
                    <a:pt x="30" y="20"/>
                    <a:pt x="4" y="23"/>
                    <a:pt x="1" y="46"/>
                  </a:cubicBezTo>
                  <a:cubicBezTo>
                    <a:pt x="4" y="79"/>
                    <a:pt x="8" y="109"/>
                    <a:pt x="19" y="139"/>
                  </a:cubicBezTo>
                  <a:cubicBezTo>
                    <a:pt x="30" y="135"/>
                    <a:pt x="27" y="106"/>
                    <a:pt x="42" y="106"/>
                  </a:cubicBezTo>
                  <a:cubicBezTo>
                    <a:pt x="49" y="106"/>
                    <a:pt x="53" y="109"/>
                    <a:pt x="61" y="117"/>
                  </a:cubicBezTo>
                  <a:lnTo>
                    <a:pt x="83" y="117"/>
                  </a:lnTo>
                  <a:cubicBezTo>
                    <a:pt x="97" y="117"/>
                    <a:pt x="113" y="113"/>
                    <a:pt x="124" y="109"/>
                  </a:cubicBezTo>
                  <a:cubicBezTo>
                    <a:pt x="131" y="72"/>
                    <a:pt x="75" y="72"/>
                    <a:pt x="87" y="30"/>
                  </a:cubicBezTo>
                  <a:cubicBezTo>
                    <a:pt x="71" y="23"/>
                    <a:pt x="53" y="12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0" name="Google Shape;13020;p8"/>
            <p:cNvSpPr/>
            <p:nvPr/>
          </p:nvSpPr>
          <p:spPr>
            <a:xfrm>
              <a:off x="-5036666" y="-65561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82" y="1"/>
                  </a:moveTo>
                  <a:cubicBezTo>
                    <a:pt x="75" y="8"/>
                    <a:pt x="71" y="8"/>
                    <a:pt x="63" y="8"/>
                  </a:cubicBezTo>
                  <a:lnTo>
                    <a:pt x="45" y="8"/>
                  </a:lnTo>
                  <a:cubicBezTo>
                    <a:pt x="18" y="8"/>
                    <a:pt x="0" y="23"/>
                    <a:pt x="0" y="45"/>
                  </a:cubicBezTo>
                  <a:cubicBezTo>
                    <a:pt x="0" y="64"/>
                    <a:pt x="7" y="68"/>
                    <a:pt x="18" y="68"/>
                  </a:cubicBezTo>
                  <a:cubicBezTo>
                    <a:pt x="26" y="68"/>
                    <a:pt x="37" y="64"/>
                    <a:pt x="45" y="64"/>
                  </a:cubicBezTo>
                  <a:cubicBezTo>
                    <a:pt x="60" y="64"/>
                    <a:pt x="71" y="75"/>
                    <a:pt x="68" y="94"/>
                  </a:cubicBezTo>
                  <a:lnTo>
                    <a:pt x="75" y="94"/>
                  </a:lnTo>
                  <a:cubicBezTo>
                    <a:pt x="86" y="94"/>
                    <a:pt x="97" y="102"/>
                    <a:pt x="104" y="109"/>
                  </a:cubicBezTo>
                  <a:cubicBezTo>
                    <a:pt x="116" y="113"/>
                    <a:pt x="127" y="120"/>
                    <a:pt x="138" y="120"/>
                  </a:cubicBezTo>
                  <a:lnTo>
                    <a:pt x="146" y="120"/>
                  </a:lnTo>
                  <a:cubicBezTo>
                    <a:pt x="142" y="116"/>
                    <a:pt x="138" y="113"/>
                    <a:pt x="135" y="109"/>
                  </a:cubicBezTo>
                  <a:cubicBezTo>
                    <a:pt x="130" y="68"/>
                    <a:pt x="138" y="19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1" name="Google Shape;13021;p8"/>
            <p:cNvSpPr/>
            <p:nvPr/>
          </p:nvSpPr>
          <p:spPr>
            <a:xfrm>
              <a:off x="-5357450" y="137949"/>
              <a:ext cx="6828" cy="5062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5" y="0"/>
                  </a:moveTo>
                  <a:cubicBezTo>
                    <a:pt x="30" y="0"/>
                    <a:pt x="16" y="0"/>
                    <a:pt x="0" y="4"/>
                  </a:cubicBezTo>
                  <a:cubicBezTo>
                    <a:pt x="8" y="23"/>
                    <a:pt x="19" y="41"/>
                    <a:pt x="38" y="52"/>
                  </a:cubicBezTo>
                  <a:cubicBezTo>
                    <a:pt x="61" y="90"/>
                    <a:pt x="68" y="105"/>
                    <a:pt x="90" y="105"/>
                  </a:cubicBezTo>
                  <a:cubicBezTo>
                    <a:pt x="102" y="105"/>
                    <a:pt x="120" y="101"/>
                    <a:pt x="142" y="93"/>
                  </a:cubicBezTo>
                  <a:cubicBezTo>
                    <a:pt x="128" y="26"/>
                    <a:pt x="10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2" name="Google Shape;13022;p8"/>
            <p:cNvSpPr/>
            <p:nvPr/>
          </p:nvSpPr>
          <p:spPr>
            <a:xfrm>
              <a:off x="-5190039" y="239179"/>
              <a:ext cx="5969" cy="678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38" y="0"/>
                  </a:moveTo>
                  <a:cubicBezTo>
                    <a:pt x="31" y="0"/>
                    <a:pt x="19" y="7"/>
                    <a:pt x="12" y="14"/>
                  </a:cubicBezTo>
                  <a:cubicBezTo>
                    <a:pt x="9" y="26"/>
                    <a:pt x="9" y="37"/>
                    <a:pt x="5" y="49"/>
                  </a:cubicBezTo>
                  <a:cubicBezTo>
                    <a:pt x="12" y="67"/>
                    <a:pt x="1" y="85"/>
                    <a:pt x="1" y="104"/>
                  </a:cubicBezTo>
                  <a:cubicBezTo>
                    <a:pt x="9" y="130"/>
                    <a:pt x="27" y="142"/>
                    <a:pt x="53" y="142"/>
                  </a:cubicBezTo>
                  <a:cubicBezTo>
                    <a:pt x="90" y="112"/>
                    <a:pt x="124" y="82"/>
                    <a:pt x="83" y="30"/>
                  </a:cubicBezTo>
                  <a:cubicBezTo>
                    <a:pt x="76" y="30"/>
                    <a:pt x="72" y="40"/>
                    <a:pt x="64" y="40"/>
                  </a:cubicBezTo>
                  <a:cubicBezTo>
                    <a:pt x="61" y="40"/>
                    <a:pt x="61" y="37"/>
                    <a:pt x="57" y="26"/>
                  </a:cubicBezTo>
                  <a:cubicBezTo>
                    <a:pt x="53" y="7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3" name="Google Shape;13023;p8"/>
            <p:cNvSpPr/>
            <p:nvPr/>
          </p:nvSpPr>
          <p:spPr>
            <a:xfrm>
              <a:off x="-5288356" y="11746"/>
              <a:ext cx="9311" cy="5921"/>
            </a:xfrm>
            <a:custGeom>
              <a:avLst/>
              <a:gdLst/>
              <a:ahLst/>
              <a:cxnLst/>
              <a:rect l="l" t="t" r="r" b="b"/>
              <a:pathLst>
                <a:path w="195" h="124" extrusionOk="0">
                  <a:moveTo>
                    <a:pt x="86" y="0"/>
                  </a:moveTo>
                  <a:cubicBezTo>
                    <a:pt x="79" y="0"/>
                    <a:pt x="68" y="4"/>
                    <a:pt x="56" y="8"/>
                  </a:cubicBezTo>
                  <a:cubicBezTo>
                    <a:pt x="15" y="23"/>
                    <a:pt x="1" y="53"/>
                    <a:pt x="11" y="93"/>
                  </a:cubicBezTo>
                  <a:cubicBezTo>
                    <a:pt x="19" y="86"/>
                    <a:pt x="23" y="79"/>
                    <a:pt x="27" y="71"/>
                  </a:cubicBezTo>
                  <a:cubicBezTo>
                    <a:pt x="30" y="53"/>
                    <a:pt x="37" y="31"/>
                    <a:pt x="56" y="31"/>
                  </a:cubicBezTo>
                  <a:cubicBezTo>
                    <a:pt x="60" y="31"/>
                    <a:pt x="63" y="31"/>
                    <a:pt x="68" y="34"/>
                  </a:cubicBezTo>
                  <a:cubicBezTo>
                    <a:pt x="97" y="45"/>
                    <a:pt x="86" y="67"/>
                    <a:pt x="75" y="90"/>
                  </a:cubicBezTo>
                  <a:lnTo>
                    <a:pt x="71" y="90"/>
                  </a:lnTo>
                  <a:cubicBezTo>
                    <a:pt x="82" y="98"/>
                    <a:pt x="90" y="101"/>
                    <a:pt x="101" y="101"/>
                  </a:cubicBezTo>
                  <a:cubicBezTo>
                    <a:pt x="108" y="101"/>
                    <a:pt x="120" y="98"/>
                    <a:pt x="127" y="90"/>
                  </a:cubicBezTo>
                  <a:cubicBezTo>
                    <a:pt x="142" y="83"/>
                    <a:pt x="149" y="79"/>
                    <a:pt x="153" y="79"/>
                  </a:cubicBezTo>
                  <a:cubicBezTo>
                    <a:pt x="168" y="79"/>
                    <a:pt x="153" y="112"/>
                    <a:pt x="161" y="124"/>
                  </a:cubicBezTo>
                  <a:cubicBezTo>
                    <a:pt x="194" y="98"/>
                    <a:pt x="184" y="67"/>
                    <a:pt x="165" y="45"/>
                  </a:cubicBezTo>
                  <a:cubicBezTo>
                    <a:pt x="142" y="19"/>
                    <a:pt x="116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4" name="Google Shape;13024;p8"/>
            <p:cNvSpPr/>
            <p:nvPr/>
          </p:nvSpPr>
          <p:spPr>
            <a:xfrm>
              <a:off x="-5083795" y="45840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60" y="0"/>
                  </a:moveTo>
                  <a:cubicBezTo>
                    <a:pt x="49" y="0"/>
                    <a:pt x="37" y="7"/>
                    <a:pt x="30" y="23"/>
                  </a:cubicBezTo>
                  <a:cubicBezTo>
                    <a:pt x="11" y="49"/>
                    <a:pt x="0" y="79"/>
                    <a:pt x="26" y="102"/>
                  </a:cubicBezTo>
                  <a:cubicBezTo>
                    <a:pt x="37" y="109"/>
                    <a:pt x="56" y="112"/>
                    <a:pt x="71" y="112"/>
                  </a:cubicBezTo>
                  <a:cubicBezTo>
                    <a:pt x="90" y="112"/>
                    <a:pt x="108" y="109"/>
                    <a:pt x="116" y="102"/>
                  </a:cubicBezTo>
                  <a:cubicBezTo>
                    <a:pt x="131" y="86"/>
                    <a:pt x="108" y="26"/>
                    <a:pt x="86" y="7"/>
                  </a:cubicBezTo>
                  <a:cubicBezTo>
                    <a:pt x="75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5" name="Google Shape;13025;p8"/>
            <p:cNvSpPr/>
            <p:nvPr/>
          </p:nvSpPr>
          <p:spPr>
            <a:xfrm>
              <a:off x="-5058631" y="59926"/>
              <a:ext cx="7354" cy="7926"/>
            </a:xfrm>
            <a:custGeom>
              <a:avLst/>
              <a:gdLst/>
              <a:ahLst/>
              <a:cxnLst/>
              <a:rect l="l" t="t" r="r" b="b"/>
              <a:pathLst>
                <a:path w="154" h="166" extrusionOk="0">
                  <a:moveTo>
                    <a:pt x="12" y="0"/>
                  </a:moveTo>
                  <a:cubicBezTo>
                    <a:pt x="7" y="4"/>
                    <a:pt x="4" y="8"/>
                    <a:pt x="0" y="12"/>
                  </a:cubicBezTo>
                  <a:cubicBezTo>
                    <a:pt x="19" y="26"/>
                    <a:pt x="19" y="38"/>
                    <a:pt x="4" y="57"/>
                  </a:cubicBezTo>
                  <a:cubicBezTo>
                    <a:pt x="67" y="68"/>
                    <a:pt x="90" y="121"/>
                    <a:pt x="119" y="165"/>
                  </a:cubicBezTo>
                  <a:cubicBezTo>
                    <a:pt x="131" y="147"/>
                    <a:pt x="142" y="131"/>
                    <a:pt x="153" y="113"/>
                  </a:cubicBezTo>
                  <a:cubicBezTo>
                    <a:pt x="150" y="90"/>
                    <a:pt x="109" y="76"/>
                    <a:pt x="131" y="45"/>
                  </a:cubicBezTo>
                  <a:cubicBezTo>
                    <a:pt x="86" y="42"/>
                    <a:pt x="49" y="16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6" name="Google Shape;13026;p8"/>
            <p:cNvSpPr/>
            <p:nvPr/>
          </p:nvSpPr>
          <p:spPr>
            <a:xfrm>
              <a:off x="-5139710" y="-130167"/>
              <a:ext cx="6303" cy="5253"/>
            </a:xfrm>
            <a:custGeom>
              <a:avLst/>
              <a:gdLst/>
              <a:ahLst/>
              <a:cxnLst/>
              <a:rect l="l" t="t" r="r" b="b"/>
              <a:pathLst>
                <a:path w="132" h="110" extrusionOk="0">
                  <a:moveTo>
                    <a:pt x="72" y="1"/>
                  </a:moveTo>
                  <a:cubicBezTo>
                    <a:pt x="46" y="1"/>
                    <a:pt x="23" y="15"/>
                    <a:pt x="1" y="23"/>
                  </a:cubicBezTo>
                  <a:cubicBezTo>
                    <a:pt x="1" y="82"/>
                    <a:pt x="35" y="109"/>
                    <a:pt x="95" y="109"/>
                  </a:cubicBezTo>
                  <a:cubicBezTo>
                    <a:pt x="95" y="75"/>
                    <a:pt x="95" y="38"/>
                    <a:pt x="132" y="20"/>
                  </a:cubicBezTo>
                  <a:cubicBezTo>
                    <a:pt x="117" y="4"/>
                    <a:pt x="98" y="8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7" name="Google Shape;13027;p8"/>
            <p:cNvSpPr/>
            <p:nvPr/>
          </p:nvSpPr>
          <p:spPr>
            <a:xfrm>
              <a:off x="-5426354" y="-104621"/>
              <a:ext cx="5253" cy="10027"/>
            </a:xfrm>
            <a:custGeom>
              <a:avLst/>
              <a:gdLst/>
              <a:ahLst/>
              <a:cxnLst/>
              <a:rect l="l" t="t" r="r" b="b"/>
              <a:pathLst>
                <a:path w="110" h="210" extrusionOk="0">
                  <a:moveTo>
                    <a:pt x="42" y="0"/>
                  </a:moveTo>
                  <a:cubicBezTo>
                    <a:pt x="34" y="0"/>
                    <a:pt x="27" y="11"/>
                    <a:pt x="23" y="18"/>
                  </a:cubicBezTo>
                  <a:cubicBezTo>
                    <a:pt x="15" y="23"/>
                    <a:pt x="12" y="30"/>
                    <a:pt x="8" y="34"/>
                  </a:cubicBezTo>
                  <a:cubicBezTo>
                    <a:pt x="1" y="86"/>
                    <a:pt x="56" y="131"/>
                    <a:pt x="20" y="187"/>
                  </a:cubicBezTo>
                  <a:cubicBezTo>
                    <a:pt x="15" y="198"/>
                    <a:pt x="30" y="209"/>
                    <a:pt x="46" y="209"/>
                  </a:cubicBezTo>
                  <a:lnTo>
                    <a:pt x="53" y="209"/>
                  </a:lnTo>
                  <a:cubicBezTo>
                    <a:pt x="68" y="206"/>
                    <a:pt x="82" y="194"/>
                    <a:pt x="101" y="187"/>
                  </a:cubicBezTo>
                  <a:cubicBezTo>
                    <a:pt x="94" y="175"/>
                    <a:pt x="101" y="165"/>
                    <a:pt x="109" y="153"/>
                  </a:cubicBezTo>
                  <a:cubicBezTo>
                    <a:pt x="72" y="123"/>
                    <a:pt x="20" y="94"/>
                    <a:pt x="49" y="30"/>
                  </a:cubicBezTo>
                  <a:cubicBezTo>
                    <a:pt x="42" y="23"/>
                    <a:pt x="53" y="4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8" name="Google Shape;13028;p8"/>
            <p:cNvSpPr/>
            <p:nvPr/>
          </p:nvSpPr>
          <p:spPr>
            <a:xfrm>
              <a:off x="-5296235" y="104906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1" y="0"/>
                  </a:moveTo>
                  <a:cubicBezTo>
                    <a:pt x="49" y="4"/>
                    <a:pt x="38" y="12"/>
                    <a:pt x="27" y="16"/>
                  </a:cubicBezTo>
                  <a:cubicBezTo>
                    <a:pt x="12" y="64"/>
                    <a:pt x="0" y="113"/>
                    <a:pt x="61" y="139"/>
                  </a:cubicBezTo>
                  <a:lnTo>
                    <a:pt x="64" y="143"/>
                  </a:lnTo>
                  <a:cubicBezTo>
                    <a:pt x="64" y="105"/>
                    <a:pt x="79" y="87"/>
                    <a:pt x="113" y="83"/>
                  </a:cubicBezTo>
                  <a:cubicBezTo>
                    <a:pt x="139" y="76"/>
                    <a:pt x="124" y="61"/>
                    <a:pt x="121" y="49"/>
                  </a:cubicBezTo>
                  <a:cubicBezTo>
                    <a:pt x="116" y="45"/>
                    <a:pt x="113" y="42"/>
                    <a:pt x="109" y="38"/>
                  </a:cubicBezTo>
                  <a:cubicBezTo>
                    <a:pt x="105" y="38"/>
                    <a:pt x="102" y="42"/>
                    <a:pt x="98" y="42"/>
                  </a:cubicBezTo>
                  <a:cubicBezTo>
                    <a:pt x="76" y="42"/>
                    <a:pt x="79" y="4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9" name="Google Shape;13029;p8"/>
            <p:cNvSpPr/>
            <p:nvPr/>
          </p:nvSpPr>
          <p:spPr>
            <a:xfrm>
              <a:off x="-5169124" y="274849"/>
              <a:ext cx="8452" cy="5921"/>
            </a:xfrm>
            <a:custGeom>
              <a:avLst/>
              <a:gdLst/>
              <a:ahLst/>
              <a:cxnLst/>
              <a:rect l="l" t="t" r="r" b="b"/>
              <a:pathLst>
                <a:path w="177" h="124" extrusionOk="0">
                  <a:moveTo>
                    <a:pt x="157" y="0"/>
                  </a:moveTo>
                  <a:cubicBezTo>
                    <a:pt x="150" y="0"/>
                    <a:pt x="142" y="4"/>
                    <a:pt x="135" y="16"/>
                  </a:cubicBezTo>
                  <a:cubicBezTo>
                    <a:pt x="128" y="30"/>
                    <a:pt x="116" y="34"/>
                    <a:pt x="105" y="34"/>
                  </a:cubicBezTo>
                  <a:cubicBezTo>
                    <a:pt x="94" y="34"/>
                    <a:pt x="83" y="26"/>
                    <a:pt x="71" y="19"/>
                  </a:cubicBezTo>
                  <a:lnTo>
                    <a:pt x="68" y="19"/>
                  </a:lnTo>
                  <a:cubicBezTo>
                    <a:pt x="64" y="19"/>
                    <a:pt x="56" y="19"/>
                    <a:pt x="52" y="16"/>
                  </a:cubicBezTo>
                  <a:cubicBezTo>
                    <a:pt x="49" y="11"/>
                    <a:pt x="42" y="8"/>
                    <a:pt x="38" y="8"/>
                  </a:cubicBezTo>
                  <a:cubicBezTo>
                    <a:pt x="30" y="8"/>
                    <a:pt x="26" y="16"/>
                    <a:pt x="26" y="34"/>
                  </a:cubicBezTo>
                  <a:cubicBezTo>
                    <a:pt x="26" y="56"/>
                    <a:pt x="23" y="75"/>
                    <a:pt x="0" y="90"/>
                  </a:cubicBezTo>
                  <a:cubicBezTo>
                    <a:pt x="19" y="97"/>
                    <a:pt x="16" y="113"/>
                    <a:pt x="4" y="123"/>
                  </a:cubicBezTo>
                  <a:cubicBezTo>
                    <a:pt x="34" y="120"/>
                    <a:pt x="78" y="113"/>
                    <a:pt x="86" y="87"/>
                  </a:cubicBezTo>
                  <a:cubicBezTo>
                    <a:pt x="97" y="38"/>
                    <a:pt x="146" y="75"/>
                    <a:pt x="161" y="42"/>
                  </a:cubicBezTo>
                  <a:cubicBezTo>
                    <a:pt x="165" y="30"/>
                    <a:pt x="173" y="19"/>
                    <a:pt x="176" y="8"/>
                  </a:cubicBezTo>
                  <a:cubicBezTo>
                    <a:pt x="173" y="4"/>
                    <a:pt x="165" y="0"/>
                    <a:pt x="1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0" name="Google Shape;13030;p8"/>
            <p:cNvSpPr/>
            <p:nvPr/>
          </p:nvSpPr>
          <p:spPr>
            <a:xfrm>
              <a:off x="-5039865" y="-66946"/>
              <a:ext cx="7115" cy="7879"/>
            </a:xfrm>
            <a:custGeom>
              <a:avLst/>
              <a:gdLst/>
              <a:ahLst/>
              <a:cxnLst/>
              <a:rect l="l" t="t" r="r" b="b"/>
              <a:pathLst>
                <a:path w="149" h="165" extrusionOk="0">
                  <a:moveTo>
                    <a:pt x="78" y="0"/>
                  </a:moveTo>
                  <a:cubicBezTo>
                    <a:pt x="82" y="45"/>
                    <a:pt x="33" y="26"/>
                    <a:pt x="18" y="48"/>
                  </a:cubicBezTo>
                  <a:cubicBezTo>
                    <a:pt x="11" y="56"/>
                    <a:pt x="7" y="67"/>
                    <a:pt x="0" y="74"/>
                  </a:cubicBezTo>
                  <a:cubicBezTo>
                    <a:pt x="14" y="86"/>
                    <a:pt x="30" y="101"/>
                    <a:pt x="45" y="112"/>
                  </a:cubicBezTo>
                  <a:cubicBezTo>
                    <a:pt x="52" y="119"/>
                    <a:pt x="82" y="112"/>
                    <a:pt x="59" y="135"/>
                  </a:cubicBezTo>
                  <a:cubicBezTo>
                    <a:pt x="56" y="142"/>
                    <a:pt x="37" y="142"/>
                    <a:pt x="45" y="153"/>
                  </a:cubicBezTo>
                  <a:cubicBezTo>
                    <a:pt x="48" y="161"/>
                    <a:pt x="56" y="164"/>
                    <a:pt x="63" y="164"/>
                  </a:cubicBezTo>
                  <a:lnTo>
                    <a:pt x="78" y="164"/>
                  </a:lnTo>
                  <a:cubicBezTo>
                    <a:pt x="100" y="157"/>
                    <a:pt x="104" y="123"/>
                    <a:pt x="130" y="123"/>
                  </a:cubicBezTo>
                  <a:lnTo>
                    <a:pt x="135" y="123"/>
                  </a:lnTo>
                  <a:cubicBezTo>
                    <a:pt x="138" y="104"/>
                    <a:pt x="127" y="93"/>
                    <a:pt x="112" y="93"/>
                  </a:cubicBezTo>
                  <a:cubicBezTo>
                    <a:pt x="104" y="93"/>
                    <a:pt x="93" y="97"/>
                    <a:pt x="85" y="97"/>
                  </a:cubicBezTo>
                  <a:cubicBezTo>
                    <a:pt x="74" y="97"/>
                    <a:pt x="67" y="93"/>
                    <a:pt x="67" y="74"/>
                  </a:cubicBezTo>
                  <a:cubicBezTo>
                    <a:pt x="67" y="52"/>
                    <a:pt x="85" y="37"/>
                    <a:pt x="112" y="37"/>
                  </a:cubicBezTo>
                  <a:lnTo>
                    <a:pt x="130" y="37"/>
                  </a:lnTo>
                  <a:cubicBezTo>
                    <a:pt x="138" y="37"/>
                    <a:pt x="142" y="37"/>
                    <a:pt x="149" y="30"/>
                  </a:cubicBezTo>
                  <a:cubicBezTo>
                    <a:pt x="127" y="22"/>
                    <a:pt x="100" y="11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1" name="Google Shape;13031;p8"/>
            <p:cNvSpPr/>
            <p:nvPr/>
          </p:nvSpPr>
          <p:spPr>
            <a:xfrm>
              <a:off x="-4994407" y="-29319"/>
              <a:ext cx="5969" cy="6160"/>
            </a:xfrm>
            <a:custGeom>
              <a:avLst/>
              <a:gdLst/>
              <a:ahLst/>
              <a:cxnLst/>
              <a:rect l="l" t="t" r="r" b="b"/>
              <a:pathLst>
                <a:path w="125" h="129" extrusionOk="0">
                  <a:moveTo>
                    <a:pt x="87" y="1"/>
                  </a:moveTo>
                  <a:lnTo>
                    <a:pt x="87" y="1"/>
                  </a:lnTo>
                  <a:cubicBezTo>
                    <a:pt x="68" y="38"/>
                    <a:pt x="35" y="30"/>
                    <a:pt x="1" y="34"/>
                  </a:cubicBezTo>
                  <a:cubicBezTo>
                    <a:pt x="16" y="64"/>
                    <a:pt x="12" y="106"/>
                    <a:pt x="46" y="128"/>
                  </a:cubicBezTo>
                  <a:lnTo>
                    <a:pt x="98" y="128"/>
                  </a:lnTo>
                  <a:cubicBezTo>
                    <a:pt x="113" y="109"/>
                    <a:pt x="120" y="87"/>
                    <a:pt x="125" y="64"/>
                  </a:cubicBezTo>
                  <a:cubicBezTo>
                    <a:pt x="120" y="61"/>
                    <a:pt x="117" y="61"/>
                    <a:pt x="113" y="61"/>
                  </a:cubicBezTo>
                  <a:cubicBezTo>
                    <a:pt x="109" y="61"/>
                    <a:pt x="106" y="61"/>
                    <a:pt x="102" y="64"/>
                  </a:cubicBezTo>
                  <a:cubicBezTo>
                    <a:pt x="94" y="64"/>
                    <a:pt x="91" y="68"/>
                    <a:pt x="87" y="68"/>
                  </a:cubicBezTo>
                  <a:cubicBezTo>
                    <a:pt x="87" y="68"/>
                    <a:pt x="83" y="64"/>
                    <a:pt x="80" y="64"/>
                  </a:cubicBezTo>
                  <a:cubicBezTo>
                    <a:pt x="75" y="42"/>
                    <a:pt x="117" y="23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2" name="Google Shape;13032;p8"/>
            <p:cNvSpPr/>
            <p:nvPr/>
          </p:nvSpPr>
          <p:spPr>
            <a:xfrm>
              <a:off x="-5290696" y="92062"/>
              <a:ext cx="7210" cy="9168"/>
            </a:xfrm>
            <a:custGeom>
              <a:avLst/>
              <a:gdLst/>
              <a:ahLst/>
              <a:cxnLst/>
              <a:rect l="l" t="t" r="r" b="b"/>
              <a:pathLst>
                <a:path w="151" h="192" extrusionOk="0">
                  <a:moveTo>
                    <a:pt x="120" y="0"/>
                  </a:moveTo>
                  <a:cubicBezTo>
                    <a:pt x="112" y="4"/>
                    <a:pt x="102" y="8"/>
                    <a:pt x="90" y="12"/>
                  </a:cubicBezTo>
                  <a:cubicBezTo>
                    <a:pt x="112" y="49"/>
                    <a:pt x="68" y="76"/>
                    <a:pt x="68" y="105"/>
                  </a:cubicBezTo>
                  <a:cubicBezTo>
                    <a:pt x="68" y="135"/>
                    <a:pt x="60" y="143"/>
                    <a:pt x="50" y="143"/>
                  </a:cubicBezTo>
                  <a:cubicBezTo>
                    <a:pt x="41" y="143"/>
                    <a:pt x="31" y="138"/>
                    <a:pt x="15" y="131"/>
                  </a:cubicBezTo>
                  <a:lnTo>
                    <a:pt x="15" y="131"/>
                  </a:lnTo>
                  <a:cubicBezTo>
                    <a:pt x="0" y="176"/>
                    <a:pt x="45" y="173"/>
                    <a:pt x="68" y="191"/>
                  </a:cubicBezTo>
                  <a:cubicBezTo>
                    <a:pt x="83" y="169"/>
                    <a:pt x="79" y="135"/>
                    <a:pt x="109" y="120"/>
                  </a:cubicBezTo>
                  <a:cubicBezTo>
                    <a:pt x="117" y="131"/>
                    <a:pt x="112" y="147"/>
                    <a:pt x="120" y="154"/>
                  </a:cubicBezTo>
                  <a:cubicBezTo>
                    <a:pt x="124" y="157"/>
                    <a:pt x="128" y="157"/>
                    <a:pt x="128" y="161"/>
                  </a:cubicBezTo>
                  <a:cubicBezTo>
                    <a:pt x="146" y="120"/>
                    <a:pt x="112" y="76"/>
                    <a:pt x="143" y="34"/>
                  </a:cubicBezTo>
                  <a:cubicBezTo>
                    <a:pt x="150" y="26"/>
                    <a:pt x="135" y="8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3" name="Google Shape;13033;p8"/>
            <p:cNvSpPr/>
            <p:nvPr/>
          </p:nvSpPr>
          <p:spPr>
            <a:xfrm>
              <a:off x="-5263192" y="116844"/>
              <a:ext cx="7210" cy="5969"/>
            </a:xfrm>
            <a:custGeom>
              <a:avLst/>
              <a:gdLst/>
              <a:ahLst/>
              <a:cxnLst/>
              <a:rect l="l" t="t" r="r" b="b"/>
              <a:pathLst>
                <a:path w="151" h="125" extrusionOk="0">
                  <a:moveTo>
                    <a:pt x="83" y="1"/>
                  </a:moveTo>
                  <a:cubicBezTo>
                    <a:pt x="52" y="1"/>
                    <a:pt x="34" y="23"/>
                    <a:pt x="19" y="72"/>
                  </a:cubicBezTo>
                  <a:cubicBezTo>
                    <a:pt x="15" y="83"/>
                    <a:pt x="0" y="90"/>
                    <a:pt x="7" y="106"/>
                  </a:cubicBezTo>
                  <a:cubicBezTo>
                    <a:pt x="19" y="113"/>
                    <a:pt x="30" y="125"/>
                    <a:pt x="41" y="125"/>
                  </a:cubicBezTo>
                  <a:cubicBezTo>
                    <a:pt x="49" y="125"/>
                    <a:pt x="57" y="121"/>
                    <a:pt x="64" y="109"/>
                  </a:cubicBezTo>
                  <a:cubicBezTo>
                    <a:pt x="57" y="90"/>
                    <a:pt x="49" y="76"/>
                    <a:pt x="60" y="57"/>
                  </a:cubicBezTo>
                  <a:lnTo>
                    <a:pt x="64" y="57"/>
                  </a:lnTo>
                  <a:cubicBezTo>
                    <a:pt x="75" y="57"/>
                    <a:pt x="83" y="57"/>
                    <a:pt x="93" y="61"/>
                  </a:cubicBezTo>
                  <a:cubicBezTo>
                    <a:pt x="102" y="64"/>
                    <a:pt x="109" y="64"/>
                    <a:pt x="120" y="64"/>
                  </a:cubicBezTo>
                  <a:cubicBezTo>
                    <a:pt x="135" y="64"/>
                    <a:pt x="146" y="57"/>
                    <a:pt x="150" y="23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4" name="Google Shape;13034;p8"/>
            <p:cNvSpPr/>
            <p:nvPr/>
          </p:nvSpPr>
          <p:spPr>
            <a:xfrm>
              <a:off x="-5247148" y="-212631"/>
              <a:ext cx="5969" cy="7019"/>
            </a:xfrm>
            <a:custGeom>
              <a:avLst/>
              <a:gdLst/>
              <a:ahLst/>
              <a:cxnLst/>
              <a:rect l="l" t="t" r="r" b="b"/>
              <a:pathLst>
                <a:path w="125" h="147" extrusionOk="0">
                  <a:moveTo>
                    <a:pt x="45" y="1"/>
                  </a:moveTo>
                  <a:cubicBezTo>
                    <a:pt x="35" y="1"/>
                    <a:pt x="27" y="4"/>
                    <a:pt x="19" y="8"/>
                  </a:cubicBezTo>
                  <a:cubicBezTo>
                    <a:pt x="1" y="37"/>
                    <a:pt x="27" y="72"/>
                    <a:pt x="4" y="98"/>
                  </a:cubicBezTo>
                  <a:cubicBezTo>
                    <a:pt x="27" y="105"/>
                    <a:pt x="12" y="146"/>
                    <a:pt x="42" y="146"/>
                  </a:cubicBezTo>
                  <a:lnTo>
                    <a:pt x="45" y="146"/>
                  </a:lnTo>
                  <a:cubicBezTo>
                    <a:pt x="42" y="82"/>
                    <a:pt x="102" y="116"/>
                    <a:pt x="124" y="98"/>
                  </a:cubicBezTo>
                  <a:cubicBezTo>
                    <a:pt x="109" y="64"/>
                    <a:pt x="68" y="49"/>
                    <a:pt x="64" y="4"/>
                  </a:cubicBezTo>
                  <a:cubicBezTo>
                    <a:pt x="57" y="4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5" name="Google Shape;13035;p8"/>
            <p:cNvSpPr/>
            <p:nvPr/>
          </p:nvSpPr>
          <p:spPr>
            <a:xfrm>
              <a:off x="-5365998" y="135466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45" y="0"/>
                  </a:moveTo>
                  <a:cubicBezTo>
                    <a:pt x="38" y="7"/>
                    <a:pt x="30" y="19"/>
                    <a:pt x="22" y="26"/>
                  </a:cubicBezTo>
                  <a:cubicBezTo>
                    <a:pt x="0" y="49"/>
                    <a:pt x="22" y="82"/>
                    <a:pt x="0" y="104"/>
                  </a:cubicBezTo>
                  <a:cubicBezTo>
                    <a:pt x="19" y="112"/>
                    <a:pt x="38" y="123"/>
                    <a:pt x="60" y="131"/>
                  </a:cubicBezTo>
                  <a:cubicBezTo>
                    <a:pt x="64" y="123"/>
                    <a:pt x="60" y="109"/>
                    <a:pt x="74" y="109"/>
                  </a:cubicBezTo>
                  <a:lnTo>
                    <a:pt x="79" y="109"/>
                  </a:lnTo>
                  <a:cubicBezTo>
                    <a:pt x="105" y="109"/>
                    <a:pt x="127" y="109"/>
                    <a:pt x="153" y="112"/>
                  </a:cubicBezTo>
                  <a:cubicBezTo>
                    <a:pt x="150" y="101"/>
                    <a:pt x="142" y="90"/>
                    <a:pt x="138" y="78"/>
                  </a:cubicBezTo>
                  <a:cubicBezTo>
                    <a:pt x="131" y="82"/>
                    <a:pt x="124" y="86"/>
                    <a:pt x="119" y="86"/>
                  </a:cubicBezTo>
                  <a:cubicBezTo>
                    <a:pt x="109" y="86"/>
                    <a:pt x="97" y="78"/>
                    <a:pt x="93" y="59"/>
                  </a:cubicBezTo>
                  <a:cubicBezTo>
                    <a:pt x="86" y="33"/>
                    <a:pt x="67" y="1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6" name="Google Shape;13036;p8"/>
            <p:cNvSpPr/>
            <p:nvPr/>
          </p:nvSpPr>
          <p:spPr>
            <a:xfrm>
              <a:off x="-5124717" y="-229917"/>
              <a:ext cx="5969" cy="7688"/>
            </a:xfrm>
            <a:custGeom>
              <a:avLst/>
              <a:gdLst/>
              <a:ahLst/>
              <a:cxnLst/>
              <a:rect l="l" t="t" r="r" b="b"/>
              <a:pathLst>
                <a:path w="125" h="161" extrusionOk="0">
                  <a:moveTo>
                    <a:pt x="102" y="0"/>
                  </a:moveTo>
                  <a:cubicBezTo>
                    <a:pt x="95" y="0"/>
                    <a:pt x="87" y="7"/>
                    <a:pt x="83" y="11"/>
                  </a:cubicBezTo>
                  <a:cubicBezTo>
                    <a:pt x="76" y="15"/>
                    <a:pt x="68" y="18"/>
                    <a:pt x="61" y="18"/>
                  </a:cubicBezTo>
                  <a:cubicBezTo>
                    <a:pt x="57" y="18"/>
                    <a:pt x="50" y="18"/>
                    <a:pt x="46" y="15"/>
                  </a:cubicBezTo>
                  <a:cubicBezTo>
                    <a:pt x="42" y="11"/>
                    <a:pt x="38" y="11"/>
                    <a:pt x="35" y="11"/>
                  </a:cubicBezTo>
                  <a:cubicBezTo>
                    <a:pt x="28" y="11"/>
                    <a:pt x="20" y="18"/>
                    <a:pt x="20" y="30"/>
                  </a:cubicBezTo>
                  <a:cubicBezTo>
                    <a:pt x="31" y="71"/>
                    <a:pt x="1" y="116"/>
                    <a:pt x="28" y="157"/>
                  </a:cubicBezTo>
                  <a:cubicBezTo>
                    <a:pt x="38" y="157"/>
                    <a:pt x="50" y="161"/>
                    <a:pt x="57" y="161"/>
                  </a:cubicBezTo>
                  <a:cubicBezTo>
                    <a:pt x="72" y="149"/>
                    <a:pt x="72" y="130"/>
                    <a:pt x="76" y="116"/>
                  </a:cubicBezTo>
                  <a:cubicBezTo>
                    <a:pt x="76" y="101"/>
                    <a:pt x="72" y="85"/>
                    <a:pt x="72" y="71"/>
                  </a:cubicBezTo>
                  <a:cubicBezTo>
                    <a:pt x="72" y="56"/>
                    <a:pt x="76" y="49"/>
                    <a:pt x="83" y="49"/>
                  </a:cubicBezTo>
                  <a:cubicBezTo>
                    <a:pt x="87" y="49"/>
                    <a:pt x="98" y="52"/>
                    <a:pt x="106" y="56"/>
                  </a:cubicBezTo>
                  <a:cubicBezTo>
                    <a:pt x="109" y="52"/>
                    <a:pt x="113" y="45"/>
                    <a:pt x="121" y="37"/>
                  </a:cubicBezTo>
                  <a:lnTo>
                    <a:pt x="124" y="33"/>
                  </a:lnTo>
                  <a:cubicBezTo>
                    <a:pt x="109" y="26"/>
                    <a:pt x="102" y="18"/>
                    <a:pt x="106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7" name="Google Shape;13037;p8"/>
            <p:cNvSpPr/>
            <p:nvPr/>
          </p:nvSpPr>
          <p:spPr>
            <a:xfrm>
              <a:off x="-5365138" y="180590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1" y="116"/>
                  </a:moveTo>
                  <a:cubicBezTo>
                    <a:pt x="1" y="124"/>
                    <a:pt x="1" y="128"/>
                    <a:pt x="4" y="128"/>
                  </a:cubicBezTo>
                  <a:cubicBezTo>
                    <a:pt x="4" y="124"/>
                    <a:pt x="1" y="120"/>
                    <a:pt x="1" y="116"/>
                  </a:cubicBezTo>
                  <a:close/>
                  <a:moveTo>
                    <a:pt x="83" y="1"/>
                  </a:moveTo>
                  <a:cubicBezTo>
                    <a:pt x="65" y="1"/>
                    <a:pt x="53" y="4"/>
                    <a:pt x="53" y="23"/>
                  </a:cubicBezTo>
                  <a:cubicBezTo>
                    <a:pt x="53" y="68"/>
                    <a:pt x="16" y="87"/>
                    <a:pt x="1" y="116"/>
                  </a:cubicBezTo>
                  <a:cubicBezTo>
                    <a:pt x="1" y="116"/>
                    <a:pt x="1" y="116"/>
                    <a:pt x="1" y="116"/>
                  </a:cubicBezTo>
                  <a:lnTo>
                    <a:pt x="1" y="116"/>
                  </a:lnTo>
                  <a:cubicBezTo>
                    <a:pt x="4" y="120"/>
                    <a:pt x="4" y="124"/>
                    <a:pt x="12" y="128"/>
                  </a:cubicBezTo>
                  <a:cubicBezTo>
                    <a:pt x="12" y="124"/>
                    <a:pt x="16" y="116"/>
                    <a:pt x="20" y="116"/>
                  </a:cubicBezTo>
                  <a:lnTo>
                    <a:pt x="23" y="116"/>
                  </a:lnTo>
                  <a:cubicBezTo>
                    <a:pt x="30" y="116"/>
                    <a:pt x="39" y="109"/>
                    <a:pt x="42" y="98"/>
                  </a:cubicBezTo>
                  <a:cubicBezTo>
                    <a:pt x="49" y="87"/>
                    <a:pt x="53" y="79"/>
                    <a:pt x="65" y="79"/>
                  </a:cubicBezTo>
                  <a:cubicBezTo>
                    <a:pt x="68" y="79"/>
                    <a:pt x="75" y="79"/>
                    <a:pt x="83" y="87"/>
                  </a:cubicBezTo>
                  <a:cubicBezTo>
                    <a:pt x="113" y="113"/>
                    <a:pt x="72" y="135"/>
                    <a:pt x="68" y="158"/>
                  </a:cubicBezTo>
                  <a:cubicBezTo>
                    <a:pt x="83" y="161"/>
                    <a:pt x="101" y="158"/>
                    <a:pt x="113" y="168"/>
                  </a:cubicBezTo>
                  <a:cubicBezTo>
                    <a:pt x="158" y="154"/>
                    <a:pt x="132" y="106"/>
                    <a:pt x="128" y="101"/>
                  </a:cubicBezTo>
                  <a:cubicBezTo>
                    <a:pt x="75" y="75"/>
                    <a:pt x="101" y="38"/>
                    <a:pt x="120" y="4"/>
                  </a:cubicBezTo>
                  <a:cubicBezTo>
                    <a:pt x="106" y="1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8" name="Google Shape;13038;p8"/>
            <p:cNvSpPr/>
            <p:nvPr/>
          </p:nvSpPr>
          <p:spPr>
            <a:xfrm>
              <a:off x="-5057771" y="-15949"/>
              <a:ext cx="7544" cy="4871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132" y="1"/>
                  </a:moveTo>
                  <a:cubicBezTo>
                    <a:pt x="91" y="1"/>
                    <a:pt x="57" y="16"/>
                    <a:pt x="27" y="38"/>
                  </a:cubicBezTo>
                  <a:cubicBezTo>
                    <a:pt x="23" y="38"/>
                    <a:pt x="23" y="35"/>
                    <a:pt x="20" y="35"/>
                  </a:cubicBezTo>
                  <a:lnTo>
                    <a:pt x="20" y="38"/>
                  </a:lnTo>
                  <a:cubicBezTo>
                    <a:pt x="12" y="53"/>
                    <a:pt x="8" y="68"/>
                    <a:pt x="1" y="83"/>
                  </a:cubicBezTo>
                  <a:cubicBezTo>
                    <a:pt x="20" y="95"/>
                    <a:pt x="39" y="102"/>
                    <a:pt x="57" y="102"/>
                  </a:cubicBezTo>
                  <a:cubicBezTo>
                    <a:pt x="75" y="102"/>
                    <a:pt x="98" y="95"/>
                    <a:pt x="113" y="72"/>
                  </a:cubicBezTo>
                  <a:cubicBezTo>
                    <a:pt x="120" y="64"/>
                    <a:pt x="132" y="61"/>
                    <a:pt x="139" y="57"/>
                  </a:cubicBezTo>
                  <a:cubicBezTo>
                    <a:pt x="128" y="35"/>
                    <a:pt x="158" y="19"/>
                    <a:pt x="1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9" name="Google Shape;13039;p8"/>
            <p:cNvSpPr/>
            <p:nvPr/>
          </p:nvSpPr>
          <p:spPr>
            <a:xfrm>
              <a:off x="-5140952" y="-2722"/>
              <a:ext cx="6637" cy="4871"/>
            </a:xfrm>
            <a:custGeom>
              <a:avLst/>
              <a:gdLst/>
              <a:ahLst/>
              <a:cxnLst/>
              <a:rect l="l" t="t" r="r" b="b"/>
              <a:pathLst>
                <a:path w="139" h="102" extrusionOk="0">
                  <a:moveTo>
                    <a:pt x="54" y="1"/>
                  </a:moveTo>
                  <a:cubicBezTo>
                    <a:pt x="42" y="1"/>
                    <a:pt x="31" y="4"/>
                    <a:pt x="23" y="15"/>
                  </a:cubicBezTo>
                  <a:cubicBezTo>
                    <a:pt x="1" y="42"/>
                    <a:pt x="4" y="68"/>
                    <a:pt x="12" y="94"/>
                  </a:cubicBezTo>
                  <a:cubicBezTo>
                    <a:pt x="16" y="98"/>
                    <a:pt x="23" y="101"/>
                    <a:pt x="35" y="101"/>
                  </a:cubicBezTo>
                  <a:cubicBezTo>
                    <a:pt x="54" y="101"/>
                    <a:pt x="87" y="94"/>
                    <a:pt x="94" y="82"/>
                  </a:cubicBezTo>
                  <a:cubicBezTo>
                    <a:pt x="139" y="53"/>
                    <a:pt x="98" y="30"/>
                    <a:pt x="83" y="12"/>
                  </a:cubicBezTo>
                  <a:cubicBezTo>
                    <a:pt x="76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0" name="Google Shape;13040;p8"/>
            <p:cNvSpPr/>
            <p:nvPr/>
          </p:nvSpPr>
          <p:spPr>
            <a:xfrm>
              <a:off x="-4894801" y="143106"/>
              <a:ext cx="7401" cy="5062"/>
            </a:xfrm>
            <a:custGeom>
              <a:avLst/>
              <a:gdLst/>
              <a:ahLst/>
              <a:cxnLst/>
              <a:rect l="l" t="t" r="r" b="b"/>
              <a:pathLst>
                <a:path w="155" h="106" extrusionOk="0">
                  <a:moveTo>
                    <a:pt x="68" y="1"/>
                  </a:moveTo>
                  <a:cubicBezTo>
                    <a:pt x="57" y="1"/>
                    <a:pt x="49" y="8"/>
                    <a:pt x="46" y="16"/>
                  </a:cubicBezTo>
                  <a:cubicBezTo>
                    <a:pt x="38" y="23"/>
                    <a:pt x="30" y="30"/>
                    <a:pt x="19" y="30"/>
                  </a:cubicBezTo>
                  <a:lnTo>
                    <a:pt x="12" y="30"/>
                  </a:lnTo>
                  <a:cubicBezTo>
                    <a:pt x="8" y="34"/>
                    <a:pt x="4" y="38"/>
                    <a:pt x="1" y="42"/>
                  </a:cubicBezTo>
                  <a:cubicBezTo>
                    <a:pt x="8" y="61"/>
                    <a:pt x="23" y="75"/>
                    <a:pt x="19" y="94"/>
                  </a:cubicBezTo>
                  <a:cubicBezTo>
                    <a:pt x="23" y="98"/>
                    <a:pt x="27" y="101"/>
                    <a:pt x="30" y="106"/>
                  </a:cubicBezTo>
                  <a:cubicBezTo>
                    <a:pt x="49" y="98"/>
                    <a:pt x="64" y="79"/>
                    <a:pt x="87" y="79"/>
                  </a:cubicBezTo>
                  <a:cubicBezTo>
                    <a:pt x="90" y="79"/>
                    <a:pt x="98" y="83"/>
                    <a:pt x="106" y="87"/>
                  </a:cubicBezTo>
                  <a:cubicBezTo>
                    <a:pt x="109" y="83"/>
                    <a:pt x="113" y="83"/>
                    <a:pt x="116" y="83"/>
                  </a:cubicBezTo>
                  <a:cubicBezTo>
                    <a:pt x="132" y="83"/>
                    <a:pt x="139" y="94"/>
                    <a:pt x="150" y="101"/>
                  </a:cubicBezTo>
                  <a:cubicBezTo>
                    <a:pt x="154" y="94"/>
                    <a:pt x="154" y="87"/>
                    <a:pt x="147" y="79"/>
                  </a:cubicBezTo>
                  <a:cubicBezTo>
                    <a:pt x="142" y="56"/>
                    <a:pt x="135" y="34"/>
                    <a:pt x="132" y="8"/>
                  </a:cubicBezTo>
                  <a:lnTo>
                    <a:pt x="124" y="8"/>
                  </a:lnTo>
                  <a:cubicBezTo>
                    <a:pt x="109" y="8"/>
                    <a:pt x="94" y="20"/>
                    <a:pt x="80" y="20"/>
                  </a:cubicBezTo>
                  <a:cubicBezTo>
                    <a:pt x="75" y="23"/>
                    <a:pt x="75" y="23"/>
                    <a:pt x="72" y="23"/>
                  </a:cubicBezTo>
                  <a:cubicBezTo>
                    <a:pt x="53" y="23"/>
                    <a:pt x="75" y="8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1" name="Google Shape;13041;p8"/>
            <p:cNvSpPr/>
            <p:nvPr/>
          </p:nvSpPr>
          <p:spPr>
            <a:xfrm>
              <a:off x="-5174329" y="266110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57" y="0"/>
                  </a:moveTo>
                  <a:cubicBezTo>
                    <a:pt x="46" y="0"/>
                    <a:pt x="38" y="15"/>
                    <a:pt x="30" y="49"/>
                  </a:cubicBezTo>
                  <a:cubicBezTo>
                    <a:pt x="27" y="64"/>
                    <a:pt x="16" y="64"/>
                    <a:pt x="8" y="71"/>
                  </a:cubicBezTo>
                  <a:cubicBezTo>
                    <a:pt x="1" y="82"/>
                    <a:pt x="1" y="90"/>
                    <a:pt x="4" y="101"/>
                  </a:cubicBezTo>
                  <a:cubicBezTo>
                    <a:pt x="20" y="113"/>
                    <a:pt x="30" y="131"/>
                    <a:pt x="49" y="131"/>
                  </a:cubicBezTo>
                  <a:cubicBezTo>
                    <a:pt x="53" y="131"/>
                    <a:pt x="61" y="131"/>
                    <a:pt x="64" y="127"/>
                  </a:cubicBezTo>
                  <a:cubicBezTo>
                    <a:pt x="102" y="104"/>
                    <a:pt x="83" y="56"/>
                    <a:pt x="106" y="26"/>
                  </a:cubicBezTo>
                  <a:cubicBezTo>
                    <a:pt x="83" y="11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2" name="Google Shape;13042;p8"/>
            <p:cNvSpPr/>
            <p:nvPr/>
          </p:nvSpPr>
          <p:spPr>
            <a:xfrm>
              <a:off x="-5206274" y="235932"/>
              <a:ext cx="5587" cy="6637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64" y="1"/>
                  </a:moveTo>
                  <a:cubicBezTo>
                    <a:pt x="31" y="1"/>
                    <a:pt x="19" y="38"/>
                    <a:pt x="0" y="56"/>
                  </a:cubicBezTo>
                  <a:cubicBezTo>
                    <a:pt x="35" y="60"/>
                    <a:pt x="27" y="94"/>
                    <a:pt x="38" y="113"/>
                  </a:cubicBezTo>
                  <a:cubicBezTo>
                    <a:pt x="49" y="131"/>
                    <a:pt x="61" y="139"/>
                    <a:pt x="71" y="139"/>
                  </a:cubicBezTo>
                  <a:cubicBezTo>
                    <a:pt x="83" y="139"/>
                    <a:pt x="94" y="135"/>
                    <a:pt x="105" y="124"/>
                  </a:cubicBezTo>
                  <a:cubicBezTo>
                    <a:pt x="94" y="98"/>
                    <a:pt x="116" y="68"/>
                    <a:pt x="87" y="46"/>
                  </a:cubicBezTo>
                  <a:cubicBezTo>
                    <a:pt x="83" y="49"/>
                    <a:pt x="79" y="49"/>
                    <a:pt x="79" y="49"/>
                  </a:cubicBezTo>
                  <a:cubicBezTo>
                    <a:pt x="76" y="49"/>
                    <a:pt x="71" y="46"/>
                    <a:pt x="68" y="41"/>
                  </a:cubicBezTo>
                  <a:cubicBezTo>
                    <a:pt x="64" y="23"/>
                    <a:pt x="83" y="19"/>
                    <a:pt x="94" y="12"/>
                  </a:cubicBezTo>
                  <a:cubicBezTo>
                    <a:pt x="90" y="12"/>
                    <a:pt x="83" y="8"/>
                    <a:pt x="79" y="4"/>
                  </a:cubicBezTo>
                  <a:cubicBezTo>
                    <a:pt x="76" y="1"/>
                    <a:pt x="68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3" name="Google Shape;13043;p8"/>
            <p:cNvSpPr/>
            <p:nvPr/>
          </p:nvSpPr>
          <p:spPr>
            <a:xfrm>
              <a:off x="-5152316" y="239848"/>
              <a:ext cx="6971" cy="6876"/>
            </a:xfrm>
            <a:custGeom>
              <a:avLst/>
              <a:gdLst/>
              <a:ahLst/>
              <a:cxnLst/>
              <a:rect l="l" t="t" r="r" b="b"/>
              <a:pathLst>
                <a:path w="146" h="144" extrusionOk="0">
                  <a:moveTo>
                    <a:pt x="82" y="0"/>
                  </a:moveTo>
                  <a:cubicBezTo>
                    <a:pt x="78" y="0"/>
                    <a:pt x="71" y="0"/>
                    <a:pt x="67" y="12"/>
                  </a:cubicBezTo>
                  <a:cubicBezTo>
                    <a:pt x="52" y="53"/>
                    <a:pt x="11" y="87"/>
                    <a:pt x="0" y="131"/>
                  </a:cubicBezTo>
                  <a:cubicBezTo>
                    <a:pt x="7" y="139"/>
                    <a:pt x="14" y="143"/>
                    <a:pt x="18" y="143"/>
                  </a:cubicBezTo>
                  <a:cubicBezTo>
                    <a:pt x="30" y="143"/>
                    <a:pt x="40" y="135"/>
                    <a:pt x="52" y="128"/>
                  </a:cubicBezTo>
                  <a:cubicBezTo>
                    <a:pt x="59" y="121"/>
                    <a:pt x="71" y="113"/>
                    <a:pt x="82" y="113"/>
                  </a:cubicBezTo>
                  <a:cubicBezTo>
                    <a:pt x="85" y="113"/>
                    <a:pt x="90" y="113"/>
                    <a:pt x="90" y="116"/>
                  </a:cubicBezTo>
                  <a:cubicBezTo>
                    <a:pt x="93" y="109"/>
                    <a:pt x="97" y="105"/>
                    <a:pt x="100" y="102"/>
                  </a:cubicBezTo>
                  <a:cubicBezTo>
                    <a:pt x="100" y="87"/>
                    <a:pt x="108" y="79"/>
                    <a:pt x="119" y="71"/>
                  </a:cubicBezTo>
                  <a:cubicBezTo>
                    <a:pt x="145" y="61"/>
                    <a:pt x="145" y="45"/>
                    <a:pt x="116" y="45"/>
                  </a:cubicBezTo>
                  <a:cubicBezTo>
                    <a:pt x="97" y="42"/>
                    <a:pt x="78" y="49"/>
                    <a:pt x="97" y="23"/>
                  </a:cubicBezTo>
                  <a:cubicBezTo>
                    <a:pt x="104" y="12"/>
                    <a:pt x="104" y="4"/>
                    <a:pt x="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4" name="Google Shape;13044;p8"/>
            <p:cNvSpPr/>
            <p:nvPr/>
          </p:nvSpPr>
          <p:spPr>
            <a:xfrm>
              <a:off x="-5205558" y="-127827"/>
              <a:ext cx="6160" cy="5396"/>
            </a:xfrm>
            <a:custGeom>
              <a:avLst/>
              <a:gdLst/>
              <a:ahLst/>
              <a:cxnLst/>
              <a:rect l="l" t="t" r="r" b="b"/>
              <a:pathLst>
                <a:path w="129" h="113" extrusionOk="0">
                  <a:moveTo>
                    <a:pt x="128" y="0"/>
                  </a:moveTo>
                  <a:lnTo>
                    <a:pt x="128" y="0"/>
                  </a:lnTo>
                  <a:cubicBezTo>
                    <a:pt x="79" y="11"/>
                    <a:pt x="27" y="7"/>
                    <a:pt x="1" y="60"/>
                  </a:cubicBezTo>
                  <a:cubicBezTo>
                    <a:pt x="4" y="78"/>
                    <a:pt x="8" y="93"/>
                    <a:pt x="12" y="112"/>
                  </a:cubicBezTo>
                  <a:lnTo>
                    <a:pt x="16" y="112"/>
                  </a:lnTo>
                  <a:cubicBezTo>
                    <a:pt x="30" y="112"/>
                    <a:pt x="38" y="109"/>
                    <a:pt x="49" y="101"/>
                  </a:cubicBezTo>
                  <a:cubicBezTo>
                    <a:pt x="61" y="97"/>
                    <a:pt x="68" y="93"/>
                    <a:pt x="83" y="93"/>
                  </a:cubicBezTo>
                  <a:lnTo>
                    <a:pt x="90" y="93"/>
                  </a:lnTo>
                  <a:cubicBezTo>
                    <a:pt x="98" y="83"/>
                    <a:pt x="90" y="56"/>
                    <a:pt x="113" y="56"/>
                  </a:cubicBezTo>
                  <a:lnTo>
                    <a:pt x="120" y="56"/>
                  </a:lnTo>
                  <a:cubicBezTo>
                    <a:pt x="124" y="38"/>
                    <a:pt x="109" y="19"/>
                    <a:pt x="1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5" name="Google Shape;13045;p8"/>
            <p:cNvSpPr/>
            <p:nvPr/>
          </p:nvSpPr>
          <p:spPr>
            <a:xfrm>
              <a:off x="-5294086" y="-99464"/>
              <a:ext cx="8452" cy="7545"/>
            </a:xfrm>
            <a:custGeom>
              <a:avLst/>
              <a:gdLst/>
              <a:ahLst/>
              <a:cxnLst/>
              <a:rect l="l" t="t" r="r" b="b"/>
              <a:pathLst>
                <a:path w="177" h="158" extrusionOk="0">
                  <a:moveTo>
                    <a:pt x="169" y="0"/>
                  </a:moveTo>
                  <a:cubicBezTo>
                    <a:pt x="139" y="0"/>
                    <a:pt x="147" y="49"/>
                    <a:pt x="112" y="49"/>
                  </a:cubicBezTo>
                  <a:lnTo>
                    <a:pt x="109" y="49"/>
                  </a:lnTo>
                  <a:cubicBezTo>
                    <a:pt x="102" y="49"/>
                    <a:pt x="94" y="53"/>
                    <a:pt x="86" y="53"/>
                  </a:cubicBezTo>
                  <a:cubicBezTo>
                    <a:pt x="71" y="64"/>
                    <a:pt x="57" y="72"/>
                    <a:pt x="42" y="83"/>
                  </a:cubicBezTo>
                  <a:cubicBezTo>
                    <a:pt x="0" y="98"/>
                    <a:pt x="26" y="117"/>
                    <a:pt x="42" y="131"/>
                  </a:cubicBezTo>
                  <a:cubicBezTo>
                    <a:pt x="57" y="143"/>
                    <a:pt x="79" y="150"/>
                    <a:pt x="98" y="157"/>
                  </a:cubicBezTo>
                  <a:cubicBezTo>
                    <a:pt x="102" y="109"/>
                    <a:pt x="143" y="75"/>
                    <a:pt x="161" y="34"/>
                  </a:cubicBezTo>
                  <a:cubicBezTo>
                    <a:pt x="169" y="23"/>
                    <a:pt x="176" y="12"/>
                    <a:pt x="1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6" name="Google Shape;13046;p8"/>
            <p:cNvSpPr/>
            <p:nvPr/>
          </p:nvSpPr>
          <p:spPr>
            <a:xfrm>
              <a:off x="-5040629" y="65083"/>
              <a:ext cx="6494" cy="4679"/>
            </a:xfrm>
            <a:custGeom>
              <a:avLst/>
              <a:gdLst/>
              <a:ahLst/>
              <a:cxnLst/>
              <a:rect l="l" t="t" r="r" b="b"/>
              <a:pathLst>
                <a:path w="136" h="98" extrusionOk="0">
                  <a:moveTo>
                    <a:pt x="56" y="1"/>
                  </a:moveTo>
                  <a:cubicBezTo>
                    <a:pt x="46" y="23"/>
                    <a:pt x="16" y="27"/>
                    <a:pt x="1" y="46"/>
                  </a:cubicBezTo>
                  <a:cubicBezTo>
                    <a:pt x="12" y="65"/>
                    <a:pt x="23" y="80"/>
                    <a:pt x="38" y="98"/>
                  </a:cubicBezTo>
                  <a:lnTo>
                    <a:pt x="53" y="98"/>
                  </a:lnTo>
                  <a:cubicBezTo>
                    <a:pt x="61" y="98"/>
                    <a:pt x="72" y="98"/>
                    <a:pt x="79" y="94"/>
                  </a:cubicBezTo>
                  <a:cubicBezTo>
                    <a:pt x="128" y="83"/>
                    <a:pt x="135" y="65"/>
                    <a:pt x="109" y="23"/>
                  </a:cubicBezTo>
                  <a:cubicBezTo>
                    <a:pt x="98" y="8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7" name="Google Shape;13047;p8"/>
            <p:cNvSpPr/>
            <p:nvPr/>
          </p:nvSpPr>
          <p:spPr>
            <a:xfrm>
              <a:off x="-5221076" y="-60356"/>
              <a:ext cx="5587" cy="5539"/>
            </a:xfrm>
            <a:custGeom>
              <a:avLst/>
              <a:gdLst/>
              <a:ahLst/>
              <a:cxnLst/>
              <a:rect l="l" t="t" r="r" b="b"/>
              <a:pathLst>
                <a:path w="117" h="116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23"/>
                    <a:pt x="23" y="45"/>
                    <a:pt x="12" y="67"/>
                  </a:cubicBezTo>
                  <a:cubicBezTo>
                    <a:pt x="19" y="71"/>
                    <a:pt x="23" y="78"/>
                    <a:pt x="27" y="83"/>
                  </a:cubicBezTo>
                  <a:cubicBezTo>
                    <a:pt x="38" y="97"/>
                    <a:pt x="41" y="116"/>
                    <a:pt x="57" y="116"/>
                  </a:cubicBezTo>
                  <a:cubicBezTo>
                    <a:pt x="64" y="116"/>
                    <a:pt x="67" y="112"/>
                    <a:pt x="79" y="109"/>
                  </a:cubicBezTo>
                  <a:cubicBezTo>
                    <a:pt x="105" y="93"/>
                    <a:pt x="117" y="78"/>
                    <a:pt x="105" y="45"/>
                  </a:cubicBezTo>
                  <a:cubicBezTo>
                    <a:pt x="94" y="7"/>
                    <a:pt x="72" y="4"/>
                    <a:pt x="49" y="4"/>
                  </a:cubicBezTo>
                  <a:lnTo>
                    <a:pt x="31" y="4"/>
                  </a:lnTo>
                  <a:cubicBezTo>
                    <a:pt x="23" y="4"/>
                    <a:pt x="15" y="4"/>
                    <a:pt x="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8" name="Google Shape;13048;p8"/>
            <p:cNvSpPr/>
            <p:nvPr/>
          </p:nvSpPr>
          <p:spPr>
            <a:xfrm>
              <a:off x="-4971344" y="119900"/>
              <a:ext cx="6494" cy="11317"/>
            </a:xfrm>
            <a:custGeom>
              <a:avLst/>
              <a:gdLst/>
              <a:ahLst/>
              <a:cxnLst/>
              <a:rect l="l" t="t" r="r" b="b"/>
              <a:pathLst>
                <a:path w="136" h="237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45"/>
                    <a:pt x="94" y="102"/>
                    <a:pt x="49" y="143"/>
                  </a:cubicBezTo>
                  <a:cubicBezTo>
                    <a:pt x="45" y="147"/>
                    <a:pt x="41" y="150"/>
                    <a:pt x="37" y="154"/>
                  </a:cubicBezTo>
                  <a:cubicBezTo>
                    <a:pt x="37" y="157"/>
                    <a:pt x="34" y="161"/>
                    <a:pt x="30" y="165"/>
                  </a:cubicBezTo>
                  <a:cubicBezTo>
                    <a:pt x="37" y="192"/>
                    <a:pt x="0" y="206"/>
                    <a:pt x="11" y="236"/>
                  </a:cubicBezTo>
                  <a:cubicBezTo>
                    <a:pt x="86" y="202"/>
                    <a:pt x="75" y="113"/>
                    <a:pt x="123" y="61"/>
                  </a:cubicBezTo>
                  <a:cubicBezTo>
                    <a:pt x="135" y="45"/>
                    <a:pt x="127" y="31"/>
                    <a:pt x="113" y="19"/>
                  </a:cubicBezTo>
                  <a:cubicBezTo>
                    <a:pt x="97" y="12"/>
                    <a:pt x="82" y="8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9" name="Google Shape;13049;p8"/>
            <p:cNvSpPr/>
            <p:nvPr/>
          </p:nvSpPr>
          <p:spPr>
            <a:xfrm>
              <a:off x="-5381182" y="215591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83" y="1"/>
                  </a:moveTo>
                  <a:cubicBezTo>
                    <a:pt x="71" y="1"/>
                    <a:pt x="56" y="8"/>
                    <a:pt x="34" y="19"/>
                  </a:cubicBezTo>
                  <a:cubicBezTo>
                    <a:pt x="4" y="37"/>
                    <a:pt x="0" y="68"/>
                    <a:pt x="8" y="90"/>
                  </a:cubicBezTo>
                  <a:cubicBezTo>
                    <a:pt x="11" y="113"/>
                    <a:pt x="23" y="120"/>
                    <a:pt x="38" y="120"/>
                  </a:cubicBezTo>
                  <a:cubicBezTo>
                    <a:pt x="45" y="120"/>
                    <a:pt x="56" y="116"/>
                    <a:pt x="68" y="113"/>
                  </a:cubicBezTo>
                  <a:cubicBezTo>
                    <a:pt x="61" y="79"/>
                    <a:pt x="78" y="60"/>
                    <a:pt x="109" y="53"/>
                  </a:cubicBezTo>
                  <a:cubicBezTo>
                    <a:pt x="109" y="15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0" name="Google Shape;13050;p8"/>
            <p:cNvSpPr/>
            <p:nvPr/>
          </p:nvSpPr>
          <p:spPr>
            <a:xfrm>
              <a:off x="-5051134" y="-52382"/>
              <a:ext cx="7879" cy="7974"/>
            </a:xfrm>
            <a:custGeom>
              <a:avLst/>
              <a:gdLst/>
              <a:ahLst/>
              <a:cxnLst/>
              <a:rect l="l" t="t" r="r" b="b"/>
              <a:pathLst>
                <a:path w="165" h="167" extrusionOk="0">
                  <a:moveTo>
                    <a:pt x="86" y="1"/>
                  </a:moveTo>
                  <a:cubicBezTo>
                    <a:pt x="75" y="13"/>
                    <a:pt x="64" y="16"/>
                    <a:pt x="49" y="16"/>
                  </a:cubicBezTo>
                  <a:cubicBezTo>
                    <a:pt x="41" y="16"/>
                    <a:pt x="38" y="16"/>
                    <a:pt x="30" y="13"/>
                  </a:cubicBezTo>
                  <a:lnTo>
                    <a:pt x="0" y="13"/>
                  </a:lnTo>
                  <a:cubicBezTo>
                    <a:pt x="30" y="87"/>
                    <a:pt x="109" y="110"/>
                    <a:pt x="157" y="166"/>
                  </a:cubicBezTo>
                  <a:cubicBezTo>
                    <a:pt x="164" y="132"/>
                    <a:pt x="164" y="106"/>
                    <a:pt x="138" y="83"/>
                  </a:cubicBezTo>
                  <a:cubicBezTo>
                    <a:pt x="131" y="80"/>
                    <a:pt x="124" y="76"/>
                    <a:pt x="116" y="76"/>
                  </a:cubicBezTo>
                  <a:lnTo>
                    <a:pt x="105" y="76"/>
                  </a:lnTo>
                  <a:cubicBezTo>
                    <a:pt x="101" y="80"/>
                    <a:pt x="97" y="80"/>
                    <a:pt x="93" y="80"/>
                  </a:cubicBezTo>
                  <a:cubicBezTo>
                    <a:pt x="83" y="80"/>
                    <a:pt x="79" y="76"/>
                    <a:pt x="71" y="65"/>
                  </a:cubicBezTo>
                  <a:cubicBezTo>
                    <a:pt x="57" y="39"/>
                    <a:pt x="105" y="39"/>
                    <a:pt x="97" y="13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1" name="Google Shape;13051;p8"/>
            <p:cNvSpPr/>
            <p:nvPr/>
          </p:nvSpPr>
          <p:spPr>
            <a:xfrm>
              <a:off x="-5007968" y="-68951"/>
              <a:ext cx="8595" cy="6828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128" y="1"/>
                  </a:moveTo>
                  <a:cubicBezTo>
                    <a:pt x="117" y="1"/>
                    <a:pt x="98" y="8"/>
                    <a:pt x="72" y="20"/>
                  </a:cubicBezTo>
                  <a:cubicBezTo>
                    <a:pt x="109" y="61"/>
                    <a:pt x="72" y="68"/>
                    <a:pt x="45" y="79"/>
                  </a:cubicBezTo>
                  <a:cubicBezTo>
                    <a:pt x="61" y="98"/>
                    <a:pt x="72" y="113"/>
                    <a:pt x="38" y="113"/>
                  </a:cubicBezTo>
                  <a:cubicBezTo>
                    <a:pt x="19" y="113"/>
                    <a:pt x="12" y="124"/>
                    <a:pt x="0" y="135"/>
                  </a:cubicBezTo>
                  <a:cubicBezTo>
                    <a:pt x="5" y="139"/>
                    <a:pt x="8" y="139"/>
                    <a:pt x="8" y="143"/>
                  </a:cubicBezTo>
                  <a:cubicBezTo>
                    <a:pt x="50" y="135"/>
                    <a:pt x="90" y="128"/>
                    <a:pt x="109" y="79"/>
                  </a:cubicBezTo>
                  <a:cubicBezTo>
                    <a:pt x="117" y="68"/>
                    <a:pt x="128" y="64"/>
                    <a:pt x="143" y="64"/>
                  </a:cubicBezTo>
                  <a:cubicBezTo>
                    <a:pt x="154" y="64"/>
                    <a:pt x="165" y="64"/>
                    <a:pt x="173" y="68"/>
                  </a:cubicBezTo>
                  <a:lnTo>
                    <a:pt x="176" y="68"/>
                  </a:lnTo>
                  <a:cubicBezTo>
                    <a:pt x="176" y="68"/>
                    <a:pt x="180" y="68"/>
                    <a:pt x="180" y="64"/>
                  </a:cubicBezTo>
                  <a:cubicBezTo>
                    <a:pt x="157" y="20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2" name="Google Shape;13052;p8"/>
            <p:cNvSpPr/>
            <p:nvPr/>
          </p:nvSpPr>
          <p:spPr>
            <a:xfrm>
              <a:off x="-5225708" y="-61789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1"/>
                  </a:moveTo>
                  <a:cubicBezTo>
                    <a:pt x="60" y="1"/>
                    <a:pt x="52" y="4"/>
                    <a:pt x="41" y="11"/>
                  </a:cubicBezTo>
                  <a:cubicBezTo>
                    <a:pt x="23" y="27"/>
                    <a:pt x="0" y="41"/>
                    <a:pt x="12" y="75"/>
                  </a:cubicBezTo>
                  <a:cubicBezTo>
                    <a:pt x="19" y="97"/>
                    <a:pt x="38" y="105"/>
                    <a:pt x="60" y="105"/>
                  </a:cubicBezTo>
                  <a:lnTo>
                    <a:pt x="64" y="105"/>
                  </a:lnTo>
                  <a:cubicBezTo>
                    <a:pt x="79" y="105"/>
                    <a:pt x="93" y="101"/>
                    <a:pt x="109" y="97"/>
                  </a:cubicBezTo>
                  <a:cubicBezTo>
                    <a:pt x="120" y="75"/>
                    <a:pt x="97" y="53"/>
                    <a:pt x="102" y="30"/>
                  </a:cubicBezTo>
                  <a:cubicBezTo>
                    <a:pt x="93" y="11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3" name="Google Shape;13053;p8"/>
            <p:cNvSpPr/>
            <p:nvPr/>
          </p:nvSpPr>
          <p:spPr>
            <a:xfrm>
              <a:off x="-5085084" y="16378"/>
              <a:ext cx="7926" cy="6685"/>
            </a:xfrm>
            <a:custGeom>
              <a:avLst/>
              <a:gdLst/>
              <a:ahLst/>
              <a:cxnLst/>
              <a:rect l="l" t="t" r="r" b="b"/>
              <a:pathLst>
                <a:path w="166" h="140" extrusionOk="0">
                  <a:moveTo>
                    <a:pt x="16" y="1"/>
                  </a:moveTo>
                  <a:cubicBezTo>
                    <a:pt x="9" y="12"/>
                    <a:pt x="1" y="19"/>
                    <a:pt x="9" y="34"/>
                  </a:cubicBezTo>
                  <a:cubicBezTo>
                    <a:pt x="16" y="38"/>
                    <a:pt x="27" y="38"/>
                    <a:pt x="35" y="41"/>
                  </a:cubicBezTo>
                  <a:cubicBezTo>
                    <a:pt x="79" y="72"/>
                    <a:pt x="79" y="75"/>
                    <a:pt x="31" y="109"/>
                  </a:cubicBezTo>
                  <a:cubicBezTo>
                    <a:pt x="35" y="113"/>
                    <a:pt x="35" y="117"/>
                    <a:pt x="38" y="117"/>
                  </a:cubicBezTo>
                  <a:cubicBezTo>
                    <a:pt x="50" y="124"/>
                    <a:pt x="57" y="131"/>
                    <a:pt x="64" y="139"/>
                  </a:cubicBezTo>
                  <a:cubicBezTo>
                    <a:pt x="79" y="117"/>
                    <a:pt x="90" y="98"/>
                    <a:pt x="105" y="79"/>
                  </a:cubicBezTo>
                  <a:cubicBezTo>
                    <a:pt x="117" y="91"/>
                    <a:pt x="128" y="101"/>
                    <a:pt x="135" y="117"/>
                  </a:cubicBezTo>
                  <a:lnTo>
                    <a:pt x="140" y="117"/>
                  </a:lnTo>
                  <a:cubicBezTo>
                    <a:pt x="147" y="98"/>
                    <a:pt x="158" y="79"/>
                    <a:pt x="166" y="60"/>
                  </a:cubicBezTo>
                  <a:cubicBezTo>
                    <a:pt x="158" y="60"/>
                    <a:pt x="147" y="64"/>
                    <a:pt x="143" y="64"/>
                  </a:cubicBezTo>
                  <a:lnTo>
                    <a:pt x="135" y="64"/>
                  </a:lnTo>
                  <a:cubicBezTo>
                    <a:pt x="109" y="15"/>
                    <a:pt x="57" y="19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4" name="Google Shape;13054;p8"/>
            <p:cNvSpPr/>
            <p:nvPr/>
          </p:nvSpPr>
          <p:spPr>
            <a:xfrm>
              <a:off x="-5295328" y="-23637"/>
              <a:ext cx="6637" cy="5444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60" y="1"/>
                  </a:moveTo>
                  <a:cubicBezTo>
                    <a:pt x="42" y="1"/>
                    <a:pt x="23" y="9"/>
                    <a:pt x="0" y="23"/>
                  </a:cubicBezTo>
                  <a:lnTo>
                    <a:pt x="0" y="27"/>
                  </a:lnTo>
                  <a:cubicBezTo>
                    <a:pt x="16" y="39"/>
                    <a:pt x="38" y="35"/>
                    <a:pt x="57" y="42"/>
                  </a:cubicBezTo>
                  <a:cubicBezTo>
                    <a:pt x="57" y="61"/>
                    <a:pt x="0" y="65"/>
                    <a:pt x="42" y="94"/>
                  </a:cubicBezTo>
                  <a:cubicBezTo>
                    <a:pt x="45" y="94"/>
                    <a:pt x="49" y="91"/>
                    <a:pt x="52" y="91"/>
                  </a:cubicBezTo>
                  <a:cubicBezTo>
                    <a:pt x="60" y="91"/>
                    <a:pt x="64" y="99"/>
                    <a:pt x="71" y="102"/>
                  </a:cubicBezTo>
                  <a:cubicBezTo>
                    <a:pt x="75" y="110"/>
                    <a:pt x="83" y="113"/>
                    <a:pt x="86" y="113"/>
                  </a:cubicBezTo>
                  <a:lnTo>
                    <a:pt x="94" y="113"/>
                  </a:lnTo>
                  <a:cubicBezTo>
                    <a:pt x="112" y="91"/>
                    <a:pt x="102" y="76"/>
                    <a:pt x="97" y="57"/>
                  </a:cubicBezTo>
                  <a:lnTo>
                    <a:pt x="97" y="46"/>
                  </a:lnTo>
                  <a:cubicBezTo>
                    <a:pt x="102" y="46"/>
                    <a:pt x="102" y="49"/>
                    <a:pt x="105" y="49"/>
                  </a:cubicBezTo>
                  <a:cubicBezTo>
                    <a:pt x="116" y="61"/>
                    <a:pt x="128" y="68"/>
                    <a:pt x="138" y="76"/>
                  </a:cubicBezTo>
                  <a:cubicBezTo>
                    <a:pt x="120" y="23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5" name="Google Shape;13055;p8"/>
            <p:cNvSpPr/>
            <p:nvPr/>
          </p:nvSpPr>
          <p:spPr>
            <a:xfrm>
              <a:off x="-4901390" y="155951"/>
              <a:ext cx="7544" cy="4870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56" y="1"/>
                  </a:moveTo>
                  <a:cubicBezTo>
                    <a:pt x="38" y="27"/>
                    <a:pt x="19" y="49"/>
                    <a:pt x="0" y="72"/>
                  </a:cubicBezTo>
                  <a:cubicBezTo>
                    <a:pt x="4" y="91"/>
                    <a:pt x="16" y="101"/>
                    <a:pt x="34" y="101"/>
                  </a:cubicBezTo>
                  <a:cubicBezTo>
                    <a:pt x="42" y="79"/>
                    <a:pt x="49" y="72"/>
                    <a:pt x="56" y="72"/>
                  </a:cubicBezTo>
                  <a:cubicBezTo>
                    <a:pt x="71" y="72"/>
                    <a:pt x="87" y="98"/>
                    <a:pt x="101" y="98"/>
                  </a:cubicBezTo>
                  <a:cubicBezTo>
                    <a:pt x="105" y="94"/>
                    <a:pt x="105" y="94"/>
                    <a:pt x="109" y="94"/>
                  </a:cubicBezTo>
                  <a:cubicBezTo>
                    <a:pt x="113" y="94"/>
                    <a:pt x="120" y="98"/>
                    <a:pt x="123" y="98"/>
                  </a:cubicBezTo>
                  <a:cubicBezTo>
                    <a:pt x="131" y="98"/>
                    <a:pt x="135" y="101"/>
                    <a:pt x="139" y="101"/>
                  </a:cubicBezTo>
                  <a:cubicBezTo>
                    <a:pt x="146" y="101"/>
                    <a:pt x="154" y="98"/>
                    <a:pt x="157" y="79"/>
                  </a:cubicBezTo>
                  <a:cubicBezTo>
                    <a:pt x="131" y="42"/>
                    <a:pt x="87" y="30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6" name="Google Shape;13056;p8"/>
            <p:cNvSpPr/>
            <p:nvPr/>
          </p:nvSpPr>
          <p:spPr>
            <a:xfrm>
              <a:off x="-5172515" y="160965"/>
              <a:ext cx="5730" cy="8261"/>
            </a:xfrm>
            <a:custGeom>
              <a:avLst/>
              <a:gdLst/>
              <a:ahLst/>
              <a:cxnLst/>
              <a:rect l="l" t="t" r="r" b="b"/>
              <a:pathLst>
                <a:path w="120" h="173" extrusionOk="0">
                  <a:moveTo>
                    <a:pt x="30" y="1"/>
                  </a:moveTo>
                  <a:cubicBezTo>
                    <a:pt x="19" y="4"/>
                    <a:pt x="11" y="8"/>
                    <a:pt x="0" y="12"/>
                  </a:cubicBezTo>
                  <a:cubicBezTo>
                    <a:pt x="30" y="30"/>
                    <a:pt x="11" y="60"/>
                    <a:pt x="19" y="86"/>
                  </a:cubicBezTo>
                  <a:cubicBezTo>
                    <a:pt x="37" y="108"/>
                    <a:pt x="60" y="131"/>
                    <a:pt x="49" y="165"/>
                  </a:cubicBezTo>
                  <a:lnTo>
                    <a:pt x="45" y="165"/>
                  </a:lnTo>
                  <a:cubicBezTo>
                    <a:pt x="49" y="165"/>
                    <a:pt x="49" y="169"/>
                    <a:pt x="49" y="169"/>
                  </a:cubicBezTo>
                  <a:cubicBezTo>
                    <a:pt x="56" y="172"/>
                    <a:pt x="60" y="172"/>
                    <a:pt x="64" y="172"/>
                  </a:cubicBezTo>
                  <a:cubicBezTo>
                    <a:pt x="90" y="172"/>
                    <a:pt x="105" y="150"/>
                    <a:pt x="120" y="127"/>
                  </a:cubicBezTo>
                  <a:cubicBezTo>
                    <a:pt x="90" y="113"/>
                    <a:pt x="90" y="82"/>
                    <a:pt x="82" y="56"/>
                  </a:cubicBezTo>
                  <a:cubicBezTo>
                    <a:pt x="75" y="60"/>
                    <a:pt x="71" y="60"/>
                    <a:pt x="68" y="60"/>
                  </a:cubicBezTo>
                  <a:cubicBezTo>
                    <a:pt x="60" y="60"/>
                    <a:pt x="52" y="56"/>
                    <a:pt x="49" y="49"/>
                  </a:cubicBezTo>
                  <a:cubicBezTo>
                    <a:pt x="42" y="34"/>
                    <a:pt x="37" y="15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7" name="Google Shape;13057;p8"/>
            <p:cNvSpPr/>
            <p:nvPr/>
          </p:nvSpPr>
          <p:spPr>
            <a:xfrm>
              <a:off x="-5054859" y="232160"/>
              <a:ext cx="5014" cy="8118"/>
            </a:xfrm>
            <a:custGeom>
              <a:avLst/>
              <a:gdLst/>
              <a:ahLst/>
              <a:cxnLst/>
              <a:rect l="l" t="t" r="r" b="b"/>
              <a:pathLst>
                <a:path w="105" h="170" extrusionOk="0">
                  <a:moveTo>
                    <a:pt x="18" y="1"/>
                  </a:moveTo>
                  <a:cubicBezTo>
                    <a:pt x="30" y="27"/>
                    <a:pt x="0" y="61"/>
                    <a:pt x="40" y="80"/>
                  </a:cubicBezTo>
                  <a:cubicBezTo>
                    <a:pt x="52" y="109"/>
                    <a:pt x="52" y="143"/>
                    <a:pt x="26" y="170"/>
                  </a:cubicBezTo>
                  <a:cubicBezTo>
                    <a:pt x="85" y="158"/>
                    <a:pt x="104" y="120"/>
                    <a:pt x="93" y="65"/>
                  </a:cubicBezTo>
                  <a:cubicBezTo>
                    <a:pt x="85" y="30"/>
                    <a:pt x="74" y="1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8" name="Google Shape;13058;p8"/>
            <p:cNvSpPr/>
            <p:nvPr/>
          </p:nvSpPr>
          <p:spPr>
            <a:xfrm>
              <a:off x="-5193238" y="-173906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39" y="4"/>
                    <a:pt x="124" y="16"/>
                    <a:pt x="109" y="16"/>
                  </a:cubicBezTo>
                  <a:lnTo>
                    <a:pt x="102" y="16"/>
                  </a:lnTo>
                  <a:cubicBezTo>
                    <a:pt x="98" y="30"/>
                    <a:pt x="86" y="38"/>
                    <a:pt x="76" y="38"/>
                  </a:cubicBezTo>
                  <a:cubicBezTo>
                    <a:pt x="72" y="38"/>
                    <a:pt x="64" y="38"/>
                    <a:pt x="60" y="34"/>
                  </a:cubicBezTo>
                  <a:cubicBezTo>
                    <a:pt x="53" y="27"/>
                    <a:pt x="50" y="27"/>
                    <a:pt x="45" y="27"/>
                  </a:cubicBezTo>
                  <a:cubicBezTo>
                    <a:pt x="34" y="27"/>
                    <a:pt x="31" y="34"/>
                    <a:pt x="31" y="46"/>
                  </a:cubicBezTo>
                  <a:cubicBezTo>
                    <a:pt x="31" y="68"/>
                    <a:pt x="34" y="90"/>
                    <a:pt x="0" y="90"/>
                  </a:cubicBezTo>
                  <a:cubicBezTo>
                    <a:pt x="0" y="106"/>
                    <a:pt x="5" y="113"/>
                    <a:pt x="12" y="113"/>
                  </a:cubicBezTo>
                  <a:cubicBezTo>
                    <a:pt x="15" y="113"/>
                    <a:pt x="19" y="109"/>
                    <a:pt x="27" y="106"/>
                  </a:cubicBezTo>
                  <a:cubicBezTo>
                    <a:pt x="34" y="101"/>
                    <a:pt x="41" y="94"/>
                    <a:pt x="53" y="94"/>
                  </a:cubicBezTo>
                  <a:lnTo>
                    <a:pt x="57" y="94"/>
                  </a:lnTo>
                  <a:cubicBezTo>
                    <a:pt x="64" y="87"/>
                    <a:pt x="76" y="87"/>
                    <a:pt x="86" y="87"/>
                  </a:cubicBezTo>
                  <a:lnTo>
                    <a:pt x="117" y="87"/>
                  </a:lnTo>
                  <a:cubicBezTo>
                    <a:pt x="131" y="87"/>
                    <a:pt x="146" y="87"/>
                    <a:pt x="157" y="72"/>
                  </a:cubicBezTo>
                  <a:cubicBezTo>
                    <a:pt x="150" y="49"/>
                    <a:pt x="165" y="23"/>
                    <a:pt x="1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9" name="Google Shape;13059;p8"/>
            <p:cNvSpPr/>
            <p:nvPr/>
          </p:nvSpPr>
          <p:spPr>
            <a:xfrm>
              <a:off x="-4994885" y="-173906"/>
              <a:ext cx="4823" cy="8786"/>
            </a:xfrm>
            <a:custGeom>
              <a:avLst/>
              <a:gdLst/>
              <a:ahLst/>
              <a:cxnLst/>
              <a:rect l="l" t="t" r="r" b="b"/>
              <a:pathLst>
                <a:path w="101" h="184" extrusionOk="0">
                  <a:moveTo>
                    <a:pt x="67" y="49"/>
                  </a:moveTo>
                  <a:cubicBezTo>
                    <a:pt x="67" y="49"/>
                    <a:pt x="67" y="53"/>
                    <a:pt x="63" y="53"/>
                  </a:cubicBezTo>
                  <a:cubicBezTo>
                    <a:pt x="67" y="56"/>
                    <a:pt x="71" y="61"/>
                    <a:pt x="74" y="64"/>
                  </a:cubicBezTo>
                  <a:cubicBezTo>
                    <a:pt x="74" y="56"/>
                    <a:pt x="71" y="53"/>
                    <a:pt x="67" y="49"/>
                  </a:cubicBezTo>
                  <a:close/>
                  <a:moveTo>
                    <a:pt x="48" y="1"/>
                  </a:moveTo>
                  <a:cubicBezTo>
                    <a:pt x="40" y="11"/>
                    <a:pt x="40" y="20"/>
                    <a:pt x="33" y="27"/>
                  </a:cubicBezTo>
                  <a:cubicBezTo>
                    <a:pt x="11" y="49"/>
                    <a:pt x="0" y="72"/>
                    <a:pt x="18" y="90"/>
                  </a:cubicBezTo>
                  <a:cubicBezTo>
                    <a:pt x="45" y="120"/>
                    <a:pt x="33" y="184"/>
                    <a:pt x="93" y="184"/>
                  </a:cubicBezTo>
                  <a:lnTo>
                    <a:pt x="101" y="184"/>
                  </a:lnTo>
                  <a:cubicBezTo>
                    <a:pt x="97" y="180"/>
                    <a:pt x="90" y="173"/>
                    <a:pt x="93" y="173"/>
                  </a:cubicBezTo>
                  <a:cubicBezTo>
                    <a:pt x="97" y="128"/>
                    <a:pt x="78" y="90"/>
                    <a:pt x="59" y="53"/>
                  </a:cubicBezTo>
                  <a:lnTo>
                    <a:pt x="56" y="53"/>
                  </a:lnTo>
                  <a:cubicBezTo>
                    <a:pt x="52" y="49"/>
                    <a:pt x="52" y="46"/>
                    <a:pt x="52" y="46"/>
                  </a:cubicBezTo>
                  <a:cubicBezTo>
                    <a:pt x="67" y="27"/>
                    <a:pt x="63" y="16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0" name="Google Shape;13060;p8"/>
            <p:cNvSpPr/>
            <p:nvPr/>
          </p:nvSpPr>
          <p:spPr>
            <a:xfrm>
              <a:off x="-5152889" y="-44312"/>
              <a:ext cx="6446" cy="4870"/>
            </a:xfrm>
            <a:custGeom>
              <a:avLst/>
              <a:gdLst/>
              <a:ahLst/>
              <a:cxnLst/>
              <a:rect l="l" t="t" r="r" b="b"/>
              <a:pathLst>
                <a:path w="135" h="102" extrusionOk="0">
                  <a:moveTo>
                    <a:pt x="64" y="1"/>
                  </a:moveTo>
                  <a:cubicBezTo>
                    <a:pt x="49" y="1"/>
                    <a:pt x="38" y="11"/>
                    <a:pt x="26" y="23"/>
                  </a:cubicBezTo>
                  <a:cubicBezTo>
                    <a:pt x="23" y="34"/>
                    <a:pt x="0" y="71"/>
                    <a:pt x="34" y="87"/>
                  </a:cubicBezTo>
                  <a:cubicBezTo>
                    <a:pt x="49" y="94"/>
                    <a:pt x="60" y="101"/>
                    <a:pt x="75" y="101"/>
                  </a:cubicBezTo>
                  <a:cubicBezTo>
                    <a:pt x="90" y="101"/>
                    <a:pt x="102" y="98"/>
                    <a:pt x="112" y="79"/>
                  </a:cubicBezTo>
                  <a:cubicBezTo>
                    <a:pt x="135" y="53"/>
                    <a:pt x="124" y="34"/>
                    <a:pt x="102" y="19"/>
                  </a:cubicBezTo>
                  <a:cubicBezTo>
                    <a:pt x="86" y="8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1" name="Google Shape;13061;p8"/>
            <p:cNvSpPr/>
            <p:nvPr/>
          </p:nvSpPr>
          <p:spPr>
            <a:xfrm>
              <a:off x="-4863381" y="125964"/>
              <a:ext cx="5778" cy="9120"/>
            </a:xfrm>
            <a:custGeom>
              <a:avLst/>
              <a:gdLst/>
              <a:ahLst/>
              <a:cxnLst/>
              <a:rect l="l" t="t" r="r" b="b"/>
              <a:pathLst>
                <a:path w="121" h="191" extrusionOk="0">
                  <a:moveTo>
                    <a:pt x="83" y="1"/>
                  </a:moveTo>
                  <a:cubicBezTo>
                    <a:pt x="64" y="12"/>
                    <a:pt x="45" y="20"/>
                    <a:pt x="68" y="42"/>
                  </a:cubicBezTo>
                  <a:cubicBezTo>
                    <a:pt x="76" y="49"/>
                    <a:pt x="68" y="61"/>
                    <a:pt x="64" y="72"/>
                  </a:cubicBezTo>
                  <a:cubicBezTo>
                    <a:pt x="68" y="87"/>
                    <a:pt x="64" y="98"/>
                    <a:pt x="45" y="101"/>
                  </a:cubicBezTo>
                  <a:cubicBezTo>
                    <a:pt x="27" y="106"/>
                    <a:pt x="12" y="106"/>
                    <a:pt x="0" y="120"/>
                  </a:cubicBezTo>
                  <a:cubicBezTo>
                    <a:pt x="8" y="124"/>
                    <a:pt x="16" y="135"/>
                    <a:pt x="23" y="135"/>
                  </a:cubicBezTo>
                  <a:cubicBezTo>
                    <a:pt x="27" y="135"/>
                    <a:pt x="27" y="135"/>
                    <a:pt x="27" y="132"/>
                  </a:cubicBezTo>
                  <a:lnTo>
                    <a:pt x="53" y="132"/>
                  </a:lnTo>
                  <a:cubicBezTo>
                    <a:pt x="86" y="132"/>
                    <a:pt x="76" y="151"/>
                    <a:pt x="53" y="184"/>
                  </a:cubicBezTo>
                  <a:cubicBezTo>
                    <a:pt x="57" y="187"/>
                    <a:pt x="64" y="191"/>
                    <a:pt x="72" y="191"/>
                  </a:cubicBezTo>
                  <a:cubicBezTo>
                    <a:pt x="79" y="191"/>
                    <a:pt x="86" y="187"/>
                    <a:pt x="94" y="177"/>
                  </a:cubicBezTo>
                  <a:cubicBezTo>
                    <a:pt x="102" y="143"/>
                    <a:pt x="109" y="109"/>
                    <a:pt x="117" y="75"/>
                  </a:cubicBezTo>
                  <a:cubicBezTo>
                    <a:pt x="120" y="46"/>
                    <a:pt x="79" y="34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2" name="Google Shape;13062;p8"/>
            <p:cNvSpPr/>
            <p:nvPr/>
          </p:nvSpPr>
          <p:spPr>
            <a:xfrm>
              <a:off x="-5142910" y="-57873"/>
              <a:ext cx="6446" cy="520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79" y="0"/>
                  </a:moveTo>
                  <a:cubicBezTo>
                    <a:pt x="27" y="12"/>
                    <a:pt x="5" y="49"/>
                    <a:pt x="0" y="98"/>
                  </a:cubicBezTo>
                  <a:cubicBezTo>
                    <a:pt x="12" y="105"/>
                    <a:pt x="23" y="109"/>
                    <a:pt x="31" y="109"/>
                  </a:cubicBezTo>
                  <a:cubicBezTo>
                    <a:pt x="53" y="109"/>
                    <a:pt x="68" y="98"/>
                    <a:pt x="83" y="79"/>
                  </a:cubicBezTo>
                  <a:lnTo>
                    <a:pt x="87" y="76"/>
                  </a:lnTo>
                  <a:cubicBezTo>
                    <a:pt x="90" y="76"/>
                    <a:pt x="98" y="79"/>
                    <a:pt x="102" y="79"/>
                  </a:cubicBezTo>
                  <a:cubicBezTo>
                    <a:pt x="105" y="83"/>
                    <a:pt x="113" y="86"/>
                    <a:pt x="117" y="86"/>
                  </a:cubicBezTo>
                  <a:cubicBezTo>
                    <a:pt x="124" y="86"/>
                    <a:pt x="128" y="83"/>
                    <a:pt x="131" y="68"/>
                  </a:cubicBezTo>
                  <a:cubicBezTo>
                    <a:pt x="135" y="41"/>
                    <a:pt x="102" y="49"/>
                    <a:pt x="90" y="34"/>
                  </a:cubicBezTo>
                  <a:cubicBezTo>
                    <a:pt x="90" y="26"/>
                    <a:pt x="90" y="19"/>
                    <a:pt x="87" y="12"/>
                  </a:cubicBezTo>
                  <a:cubicBezTo>
                    <a:pt x="87" y="8"/>
                    <a:pt x="83" y="4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3" name="Google Shape;13063;p8"/>
            <p:cNvSpPr/>
            <p:nvPr/>
          </p:nvSpPr>
          <p:spPr>
            <a:xfrm>
              <a:off x="-5097356" y="-115317"/>
              <a:ext cx="5730" cy="7163"/>
            </a:xfrm>
            <a:custGeom>
              <a:avLst/>
              <a:gdLst/>
              <a:ahLst/>
              <a:cxnLst/>
              <a:rect l="l" t="t" r="r" b="b"/>
              <a:pathLst>
                <a:path w="120" h="150" extrusionOk="0">
                  <a:moveTo>
                    <a:pt x="60" y="0"/>
                  </a:moveTo>
                  <a:cubicBezTo>
                    <a:pt x="56" y="0"/>
                    <a:pt x="52" y="4"/>
                    <a:pt x="48" y="7"/>
                  </a:cubicBezTo>
                  <a:cubicBezTo>
                    <a:pt x="22" y="30"/>
                    <a:pt x="0" y="52"/>
                    <a:pt x="11" y="90"/>
                  </a:cubicBezTo>
                  <a:cubicBezTo>
                    <a:pt x="22" y="123"/>
                    <a:pt x="38" y="149"/>
                    <a:pt x="75" y="149"/>
                  </a:cubicBezTo>
                  <a:lnTo>
                    <a:pt x="86" y="149"/>
                  </a:lnTo>
                  <a:cubicBezTo>
                    <a:pt x="41" y="97"/>
                    <a:pt x="41" y="97"/>
                    <a:pt x="97" y="59"/>
                  </a:cubicBezTo>
                  <a:cubicBezTo>
                    <a:pt x="105" y="56"/>
                    <a:pt x="112" y="45"/>
                    <a:pt x="119" y="37"/>
                  </a:cubicBezTo>
                  <a:cubicBezTo>
                    <a:pt x="101" y="26"/>
                    <a:pt x="83" y="30"/>
                    <a:pt x="83" y="14"/>
                  </a:cubicBezTo>
                  <a:cubicBezTo>
                    <a:pt x="75" y="7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4" name="Google Shape;13064;p8"/>
            <p:cNvSpPr/>
            <p:nvPr/>
          </p:nvSpPr>
          <p:spPr>
            <a:xfrm>
              <a:off x="-5031891" y="104572"/>
              <a:ext cx="6303" cy="5062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53" y="0"/>
                  </a:moveTo>
                  <a:cubicBezTo>
                    <a:pt x="30" y="30"/>
                    <a:pt x="12" y="60"/>
                    <a:pt x="1" y="97"/>
                  </a:cubicBezTo>
                  <a:cubicBezTo>
                    <a:pt x="4" y="97"/>
                    <a:pt x="8" y="101"/>
                    <a:pt x="8" y="105"/>
                  </a:cubicBezTo>
                  <a:cubicBezTo>
                    <a:pt x="46" y="90"/>
                    <a:pt x="87" y="94"/>
                    <a:pt x="132" y="90"/>
                  </a:cubicBezTo>
                  <a:cubicBezTo>
                    <a:pt x="106" y="60"/>
                    <a:pt x="120" y="15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5" name="Google Shape;13065;p8"/>
            <p:cNvSpPr/>
            <p:nvPr/>
          </p:nvSpPr>
          <p:spPr>
            <a:xfrm>
              <a:off x="-4857651" y="134225"/>
              <a:ext cx="6637" cy="6781"/>
            </a:xfrm>
            <a:custGeom>
              <a:avLst/>
              <a:gdLst/>
              <a:ahLst/>
              <a:cxnLst/>
              <a:rect l="l" t="t" r="r" b="b"/>
              <a:pathLst>
                <a:path w="139" h="142" extrusionOk="0">
                  <a:moveTo>
                    <a:pt x="19" y="0"/>
                  </a:moveTo>
                  <a:cubicBezTo>
                    <a:pt x="11" y="7"/>
                    <a:pt x="4" y="14"/>
                    <a:pt x="0" y="22"/>
                  </a:cubicBezTo>
                  <a:lnTo>
                    <a:pt x="0" y="45"/>
                  </a:lnTo>
                  <a:cubicBezTo>
                    <a:pt x="49" y="75"/>
                    <a:pt x="15" y="101"/>
                    <a:pt x="0" y="123"/>
                  </a:cubicBezTo>
                  <a:cubicBezTo>
                    <a:pt x="11" y="130"/>
                    <a:pt x="19" y="142"/>
                    <a:pt x="34" y="142"/>
                  </a:cubicBezTo>
                  <a:cubicBezTo>
                    <a:pt x="34" y="142"/>
                    <a:pt x="37" y="142"/>
                    <a:pt x="45" y="138"/>
                  </a:cubicBezTo>
                  <a:cubicBezTo>
                    <a:pt x="45" y="123"/>
                    <a:pt x="45" y="101"/>
                    <a:pt x="68" y="101"/>
                  </a:cubicBezTo>
                  <a:lnTo>
                    <a:pt x="75" y="101"/>
                  </a:lnTo>
                  <a:cubicBezTo>
                    <a:pt x="94" y="75"/>
                    <a:pt x="139" y="56"/>
                    <a:pt x="94" y="14"/>
                  </a:cubicBezTo>
                  <a:lnTo>
                    <a:pt x="94" y="14"/>
                  </a:lnTo>
                  <a:cubicBezTo>
                    <a:pt x="79" y="26"/>
                    <a:pt x="64" y="37"/>
                    <a:pt x="49" y="37"/>
                  </a:cubicBezTo>
                  <a:cubicBezTo>
                    <a:pt x="37" y="37"/>
                    <a:pt x="27" y="3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6" name="Google Shape;13066;p8"/>
            <p:cNvSpPr/>
            <p:nvPr/>
          </p:nvSpPr>
          <p:spPr>
            <a:xfrm>
              <a:off x="-4992593" y="-177105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90" y="0"/>
                  </a:moveTo>
                  <a:cubicBezTo>
                    <a:pt x="45" y="8"/>
                    <a:pt x="19" y="34"/>
                    <a:pt x="0" y="68"/>
                  </a:cubicBezTo>
                  <a:cubicBezTo>
                    <a:pt x="15" y="83"/>
                    <a:pt x="19" y="94"/>
                    <a:pt x="4" y="113"/>
                  </a:cubicBezTo>
                  <a:cubicBezTo>
                    <a:pt x="4" y="113"/>
                    <a:pt x="4" y="116"/>
                    <a:pt x="8" y="120"/>
                  </a:cubicBezTo>
                  <a:lnTo>
                    <a:pt x="11" y="120"/>
                  </a:lnTo>
                  <a:cubicBezTo>
                    <a:pt x="8" y="120"/>
                    <a:pt x="8" y="116"/>
                    <a:pt x="4" y="113"/>
                  </a:cubicBezTo>
                  <a:lnTo>
                    <a:pt x="4" y="113"/>
                  </a:lnTo>
                  <a:cubicBezTo>
                    <a:pt x="8" y="116"/>
                    <a:pt x="11" y="120"/>
                    <a:pt x="15" y="120"/>
                  </a:cubicBezTo>
                  <a:cubicBezTo>
                    <a:pt x="19" y="120"/>
                    <a:pt x="19" y="116"/>
                    <a:pt x="19" y="116"/>
                  </a:cubicBezTo>
                  <a:cubicBezTo>
                    <a:pt x="34" y="94"/>
                    <a:pt x="53" y="83"/>
                    <a:pt x="71" y="83"/>
                  </a:cubicBezTo>
                  <a:cubicBezTo>
                    <a:pt x="87" y="83"/>
                    <a:pt x="105" y="87"/>
                    <a:pt x="123" y="105"/>
                  </a:cubicBezTo>
                  <a:cubicBezTo>
                    <a:pt x="105" y="68"/>
                    <a:pt x="139" y="19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7" name="Google Shape;13067;p8"/>
            <p:cNvSpPr/>
            <p:nvPr/>
          </p:nvSpPr>
          <p:spPr>
            <a:xfrm>
              <a:off x="-5077349" y="180924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78" y="139"/>
                  </a:moveTo>
                  <a:cubicBezTo>
                    <a:pt x="78" y="144"/>
                    <a:pt x="82" y="144"/>
                    <a:pt x="82" y="144"/>
                  </a:cubicBezTo>
                  <a:lnTo>
                    <a:pt x="78" y="139"/>
                  </a:lnTo>
                  <a:close/>
                  <a:moveTo>
                    <a:pt x="59" y="1"/>
                  </a:moveTo>
                  <a:lnTo>
                    <a:pt x="59" y="1"/>
                  </a:lnTo>
                  <a:cubicBezTo>
                    <a:pt x="45" y="20"/>
                    <a:pt x="67" y="35"/>
                    <a:pt x="71" y="54"/>
                  </a:cubicBezTo>
                  <a:lnTo>
                    <a:pt x="59" y="54"/>
                  </a:lnTo>
                  <a:cubicBezTo>
                    <a:pt x="52" y="54"/>
                    <a:pt x="48" y="49"/>
                    <a:pt x="40" y="46"/>
                  </a:cubicBezTo>
                  <a:cubicBezTo>
                    <a:pt x="37" y="42"/>
                    <a:pt x="30" y="39"/>
                    <a:pt x="22" y="39"/>
                  </a:cubicBezTo>
                  <a:cubicBezTo>
                    <a:pt x="18" y="39"/>
                    <a:pt x="14" y="39"/>
                    <a:pt x="11" y="42"/>
                  </a:cubicBezTo>
                  <a:cubicBezTo>
                    <a:pt x="0" y="61"/>
                    <a:pt x="30" y="76"/>
                    <a:pt x="26" y="94"/>
                  </a:cubicBezTo>
                  <a:lnTo>
                    <a:pt x="18" y="102"/>
                  </a:lnTo>
                  <a:cubicBezTo>
                    <a:pt x="22" y="113"/>
                    <a:pt x="22" y="125"/>
                    <a:pt x="33" y="125"/>
                  </a:cubicBezTo>
                  <a:cubicBezTo>
                    <a:pt x="37" y="125"/>
                    <a:pt x="37" y="125"/>
                    <a:pt x="40" y="121"/>
                  </a:cubicBezTo>
                  <a:lnTo>
                    <a:pt x="52" y="121"/>
                  </a:lnTo>
                  <a:cubicBezTo>
                    <a:pt x="67" y="121"/>
                    <a:pt x="74" y="132"/>
                    <a:pt x="82" y="144"/>
                  </a:cubicBezTo>
                  <a:cubicBezTo>
                    <a:pt x="85" y="147"/>
                    <a:pt x="90" y="147"/>
                    <a:pt x="97" y="151"/>
                  </a:cubicBezTo>
                  <a:cubicBezTo>
                    <a:pt x="93" y="144"/>
                    <a:pt x="93" y="139"/>
                    <a:pt x="93" y="135"/>
                  </a:cubicBezTo>
                  <a:cubicBezTo>
                    <a:pt x="100" y="121"/>
                    <a:pt x="138" y="106"/>
                    <a:pt x="100" y="80"/>
                  </a:cubicBezTo>
                  <a:cubicBezTo>
                    <a:pt x="82" y="68"/>
                    <a:pt x="93" y="16"/>
                    <a:pt x="5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8" name="Google Shape;13068;p8"/>
            <p:cNvSpPr/>
            <p:nvPr/>
          </p:nvSpPr>
          <p:spPr>
            <a:xfrm>
              <a:off x="-5083795" y="81748"/>
              <a:ext cx="5921" cy="5539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52" y="0"/>
                  </a:moveTo>
                  <a:cubicBezTo>
                    <a:pt x="37" y="11"/>
                    <a:pt x="18" y="26"/>
                    <a:pt x="0" y="37"/>
                  </a:cubicBezTo>
                  <a:cubicBezTo>
                    <a:pt x="26" y="48"/>
                    <a:pt x="30" y="75"/>
                    <a:pt x="30" y="101"/>
                  </a:cubicBezTo>
                  <a:lnTo>
                    <a:pt x="37" y="101"/>
                  </a:lnTo>
                  <a:cubicBezTo>
                    <a:pt x="41" y="101"/>
                    <a:pt x="49" y="97"/>
                    <a:pt x="56" y="97"/>
                  </a:cubicBezTo>
                  <a:cubicBezTo>
                    <a:pt x="63" y="93"/>
                    <a:pt x="68" y="90"/>
                    <a:pt x="75" y="90"/>
                  </a:cubicBezTo>
                  <a:cubicBezTo>
                    <a:pt x="82" y="90"/>
                    <a:pt x="90" y="97"/>
                    <a:pt x="94" y="116"/>
                  </a:cubicBezTo>
                  <a:cubicBezTo>
                    <a:pt x="97" y="112"/>
                    <a:pt x="105" y="108"/>
                    <a:pt x="108" y="101"/>
                  </a:cubicBezTo>
                  <a:cubicBezTo>
                    <a:pt x="123" y="40"/>
                    <a:pt x="116" y="3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9" name="Google Shape;13069;p8"/>
            <p:cNvSpPr/>
            <p:nvPr/>
          </p:nvSpPr>
          <p:spPr>
            <a:xfrm>
              <a:off x="-5076298" y="57252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49" y="1"/>
                  </a:moveTo>
                  <a:cubicBezTo>
                    <a:pt x="8" y="1"/>
                    <a:pt x="0" y="27"/>
                    <a:pt x="0" y="64"/>
                  </a:cubicBezTo>
                  <a:cubicBezTo>
                    <a:pt x="8" y="60"/>
                    <a:pt x="11" y="49"/>
                    <a:pt x="23" y="49"/>
                  </a:cubicBezTo>
                  <a:cubicBezTo>
                    <a:pt x="30" y="46"/>
                    <a:pt x="41" y="38"/>
                    <a:pt x="49" y="38"/>
                  </a:cubicBezTo>
                  <a:cubicBezTo>
                    <a:pt x="52" y="38"/>
                    <a:pt x="56" y="38"/>
                    <a:pt x="60" y="46"/>
                  </a:cubicBezTo>
                  <a:cubicBezTo>
                    <a:pt x="68" y="64"/>
                    <a:pt x="41" y="64"/>
                    <a:pt x="30" y="72"/>
                  </a:cubicBezTo>
                  <a:cubicBezTo>
                    <a:pt x="41" y="90"/>
                    <a:pt x="52" y="109"/>
                    <a:pt x="71" y="124"/>
                  </a:cubicBezTo>
                  <a:cubicBezTo>
                    <a:pt x="78" y="109"/>
                    <a:pt x="90" y="101"/>
                    <a:pt x="101" y="87"/>
                  </a:cubicBezTo>
                  <a:cubicBezTo>
                    <a:pt x="127" y="46"/>
                    <a:pt x="108" y="4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0" name="Google Shape;13070;p8"/>
            <p:cNvSpPr/>
            <p:nvPr/>
          </p:nvSpPr>
          <p:spPr>
            <a:xfrm>
              <a:off x="-5293704" y="96311"/>
              <a:ext cx="6828" cy="5825"/>
            </a:xfrm>
            <a:custGeom>
              <a:avLst/>
              <a:gdLst/>
              <a:ahLst/>
              <a:cxnLst/>
              <a:rect l="l" t="t" r="r" b="b"/>
              <a:pathLst>
                <a:path w="143" h="122" extrusionOk="0">
                  <a:moveTo>
                    <a:pt x="52" y="1"/>
                  </a:moveTo>
                  <a:cubicBezTo>
                    <a:pt x="41" y="1"/>
                    <a:pt x="30" y="5"/>
                    <a:pt x="23" y="16"/>
                  </a:cubicBezTo>
                  <a:cubicBezTo>
                    <a:pt x="11" y="27"/>
                    <a:pt x="0" y="42"/>
                    <a:pt x="4" y="61"/>
                  </a:cubicBezTo>
                  <a:cubicBezTo>
                    <a:pt x="4" y="61"/>
                    <a:pt x="8" y="61"/>
                    <a:pt x="8" y="65"/>
                  </a:cubicBezTo>
                  <a:lnTo>
                    <a:pt x="8" y="61"/>
                  </a:lnTo>
                  <a:cubicBezTo>
                    <a:pt x="15" y="54"/>
                    <a:pt x="23" y="49"/>
                    <a:pt x="26" y="49"/>
                  </a:cubicBezTo>
                  <a:cubicBezTo>
                    <a:pt x="34" y="49"/>
                    <a:pt x="37" y="65"/>
                    <a:pt x="41" y="72"/>
                  </a:cubicBezTo>
                  <a:cubicBezTo>
                    <a:pt x="49" y="91"/>
                    <a:pt x="23" y="106"/>
                    <a:pt x="34" y="121"/>
                  </a:cubicBezTo>
                  <a:cubicBezTo>
                    <a:pt x="45" y="117"/>
                    <a:pt x="52" y="117"/>
                    <a:pt x="63" y="117"/>
                  </a:cubicBezTo>
                  <a:lnTo>
                    <a:pt x="86" y="117"/>
                  </a:lnTo>
                  <a:cubicBezTo>
                    <a:pt x="94" y="121"/>
                    <a:pt x="101" y="121"/>
                    <a:pt x="108" y="121"/>
                  </a:cubicBezTo>
                  <a:cubicBezTo>
                    <a:pt x="120" y="121"/>
                    <a:pt x="131" y="117"/>
                    <a:pt x="142" y="113"/>
                  </a:cubicBezTo>
                  <a:cubicBezTo>
                    <a:pt x="139" y="106"/>
                    <a:pt x="135" y="106"/>
                    <a:pt x="131" y="102"/>
                  </a:cubicBezTo>
                  <a:cubicBezTo>
                    <a:pt x="108" y="84"/>
                    <a:pt x="63" y="87"/>
                    <a:pt x="78" y="42"/>
                  </a:cubicBezTo>
                  <a:cubicBezTo>
                    <a:pt x="86" y="31"/>
                    <a:pt x="97" y="20"/>
                    <a:pt x="82" y="9"/>
                  </a:cubicBezTo>
                  <a:cubicBezTo>
                    <a:pt x="71" y="5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1" name="Google Shape;13071;p8"/>
            <p:cNvSpPr/>
            <p:nvPr/>
          </p:nvSpPr>
          <p:spPr>
            <a:xfrm>
              <a:off x="-5019189" y="204895"/>
              <a:ext cx="3963" cy="8213"/>
            </a:xfrm>
            <a:custGeom>
              <a:avLst/>
              <a:gdLst/>
              <a:ahLst/>
              <a:cxnLst/>
              <a:rect l="l" t="t" r="r" b="b"/>
              <a:pathLst>
                <a:path w="83" h="172" extrusionOk="0">
                  <a:moveTo>
                    <a:pt x="30" y="0"/>
                  </a:moveTo>
                  <a:cubicBezTo>
                    <a:pt x="23" y="18"/>
                    <a:pt x="26" y="37"/>
                    <a:pt x="8" y="49"/>
                  </a:cubicBezTo>
                  <a:cubicBezTo>
                    <a:pt x="0" y="97"/>
                    <a:pt x="11" y="139"/>
                    <a:pt x="49" y="172"/>
                  </a:cubicBezTo>
                  <a:cubicBezTo>
                    <a:pt x="49" y="157"/>
                    <a:pt x="60" y="142"/>
                    <a:pt x="75" y="139"/>
                  </a:cubicBezTo>
                  <a:cubicBezTo>
                    <a:pt x="71" y="127"/>
                    <a:pt x="75" y="116"/>
                    <a:pt x="83" y="108"/>
                  </a:cubicBezTo>
                  <a:cubicBezTo>
                    <a:pt x="64" y="78"/>
                    <a:pt x="60" y="49"/>
                    <a:pt x="75" y="18"/>
                  </a:cubicBezTo>
                  <a:cubicBezTo>
                    <a:pt x="60" y="15"/>
                    <a:pt x="42" y="15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2" name="Google Shape;13072;p8"/>
            <p:cNvSpPr/>
            <p:nvPr/>
          </p:nvSpPr>
          <p:spPr>
            <a:xfrm>
              <a:off x="-5174329" y="-67710"/>
              <a:ext cx="5778" cy="5969"/>
            </a:xfrm>
            <a:custGeom>
              <a:avLst/>
              <a:gdLst/>
              <a:ahLst/>
              <a:cxnLst/>
              <a:rect l="l" t="t" r="r" b="b"/>
              <a:pathLst>
                <a:path w="121" h="125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38"/>
                    <a:pt x="27" y="53"/>
                    <a:pt x="20" y="75"/>
                  </a:cubicBezTo>
                  <a:cubicBezTo>
                    <a:pt x="4" y="120"/>
                    <a:pt x="42" y="117"/>
                    <a:pt x="68" y="125"/>
                  </a:cubicBezTo>
                  <a:cubicBezTo>
                    <a:pt x="83" y="87"/>
                    <a:pt x="120" y="57"/>
                    <a:pt x="120" y="12"/>
                  </a:cubicBezTo>
                  <a:lnTo>
                    <a:pt x="120" y="12"/>
                  </a:lnTo>
                  <a:cubicBezTo>
                    <a:pt x="98" y="20"/>
                    <a:pt x="80" y="38"/>
                    <a:pt x="57" y="38"/>
                  </a:cubicBezTo>
                  <a:cubicBezTo>
                    <a:pt x="42" y="38"/>
                    <a:pt x="27" y="30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3" name="Google Shape;13073;p8"/>
            <p:cNvSpPr/>
            <p:nvPr/>
          </p:nvSpPr>
          <p:spPr>
            <a:xfrm>
              <a:off x="-5391735" y="199165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42" y="0"/>
                  </a:moveTo>
                  <a:cubicBezTo>
                    <a:pt x="27" y="19"/>
                    <a:pt x="12" y="34"/>
                    <a:pt x="1" y="53"/>
                  </a:cubicBezTo>
                  <a:cubicBezTo>
                    <a:pt x="27" y="93"/>
                    <a:pt x="38" y="109"/>
                    <a:pt x="57" y="109"/>
                  </a:cubicBezTo>
                  <a:cubicBezTo>
                    <a:pt x="68" y="109"/>
                    <a:pt x="87" y="102"/>
                    <a:pt x="113" y="83"/>
                  </a:cubicBezTo>
                  <a:cubicBezTo>
                    <a:pt x="109" y="64"/>
                    <a:pt x="102" y="49"/>
                    <a:pt x="94" y="31"/>
                  </a:cubicBezTo>
                  <a:cubicBezTo>
                    <a:pt x="80" y="19"/>
                    <a:pt x="61" y="12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4" name="Google Shape;13074;p8"/>
            <p:cNvSpPr/>
            <p:nvPr/>
          </p:nvSpPr>
          <p:spPr>
            <a:xfrm>
              <a:off x="-5115931" y="212010"/>
              <a:ext cx="7736" cy="5061"/>
            </a:xfrm>
            <a:custGeom>
              <a:avLst/>
              <a:gdLst/>
              <a:ahLst/>
              <a:cxnLst/>
              <a:rect l="l" t="t" r="r" b="b"/>
              <a:pathLst>
                <a:path w="162" h="106" extrusionOk="0">
                  <a:moveTo>
                    <a:pt x="71" y="0"/>
                  </a:moveTo>
                  <a:cubicBezTo>
                    <a:pt x="60" y="12"/>
                    <a:pt x="49" y="12"/>
                    <a:pt x="34" y="12"/>
                  </a:cubicBezTo>
                  <a:lnTo>
                    <a:pt x="1" y="12"/>
                  </a:lnTo>
                  <a:cubicBezTo>
                    <a:pt x="4" y="16"/>
                    <a:pt x="8" y="19"/>
                    <a:pt x="11" y="23"/>
                  </a:cubicBezTo>
                  <a:cubicBezTo>
                    <a:pt x="23" y="31"/>
                    <a:pt x="34" y="38"/>
                    <a:pt x="37" y="49"/>
                  </a:cubicBezTo>
                  <a:cubicBezTo>
                    <a:pt x="63" y="86"/>
                    <a:pt x="79" y="105"/>
                    <a:pt x="101" y="105"/>
                  </a:cubicBezTo>
                  <a:cubicBezTo>
                    <a:pt x="116" y="105"/>
                    <a:pt x="131" y="102"/>
                    <a:pt x="150" y="94"/>
                  </a:cubicBezTo>
                  <a:lnTo>
                    <a:pt x="161" y="83"/>
                  </a:lnTo>
                  <a:cubicBezTo>
                    <a:pt x="158" y="79"/>
                    <a:pt x="150" y="76"/>
                    <a:pt x="150" y="71"/>
                  </a:cubicBezTo>
                  <a:cubicBezTo>
                    <a:pt x="139" y="34"/>
                    <a:pt x="71" y="53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5" name="Google Shape;13075;p8"/>
            <p:cNvSpPr/>
            <p:nvPr/>
          </p:nvSpPr>
          <p:spPr>
            <a:xfrm>
              <a:off x="-4864623" y="123099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53" y="1"/>
                  </a:moveTo>
                  <a:cubicBezTo>
                    <a:pt x="53" y="12"/>
                    <a:pt x="57" y="35"/>
                    <a:pt x="49" y="38"/>
                  </a:cubicBezTo>
                  <a:cubicBezTo>
                    <a:pt x="45" y="42"/>
                    <a:pt x="38" y="42"/>
                    <a:pt x="34" y="42"/>
                  </a:cubicBezTo>
                  <a:cubicBezTo>
                    <a:pt x="23" y="42"/>
                    <a:pt x="12" y="31"/>
                    <a:pt x="0" y="23"/>
                  </a:cubicBezTo>
                  <a:lnTo>
                    <a:pt x="0" y="23"/>
                  </a:lnTo>
                  <a:cubicBezTo>
                    <a:pt x="8" y="57"/>
                    <a:pt x="19" y="90"/>
                    <a:pt x="31" y="128"/>
                  </a:cubicBezTo>
                  <a:cubicBezTo>
                    <a:pt x="38" y="125"/>
                    <a:pt x="49" y="121"/>
                    <a:pt x="57" y="121"/>
                  </a:cubicBezTo>
                  <a:cubicBezTo>
                    <a:pt x="68" y="121"/>
                    <a:pt x="79" y="125"/>
                    <a:pt x="90" y="132"/>
                  </a:cubicBezTo>
                  <a:cubicBezTo>
                    <a:pt x="94" y="121"/>
                    <a:pt x="102" y="109"/>
                    <a:pt x="94" y="102"/>
                  </a:cubicBezTo>
                  <a:cubicBezTo>
                    <a:pt x="71" y="80"/>
                    <a:pt x="90" y="72"/>
                    <a:pt x="109" y="61"/>
                  </a:cubicBezTo>
                  <a:cubicBezTo>
                    <a:pt x="90" y="38"/>
                    <a:pt x="90" y="4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6" name="Google Shape;13076;p8"/>
            <p:cNvSpPr/>
            <p:nvPr/>
          </p:nvSpPr>
          <p:spPr>
            <a:xfrm>
              <a:off x="-5392785" y="-8213"/>
              <a:ext cx="5969" cy="4632"/>
            </a:xfrm>
            <a:custGeom>
              <a:avLst/>
              <a:gdLst/>
              <a:ahLst/>
              <a:cxnLst/>
              <a:rect l="l" t="t" r="r" b="b"/>
              <a:pathLst>
                <a:path w="125" h="97" extrusionOk="0">
                  <a:moveTo>
                    <a:pt x="68" y="0"/>
                  </a:moveTo>
                  <a:cubicBezTo>
                    <a:pt x="42" y="0"/>
                    <a:pt x="26" y="40"/>
                    <a:pt x="0" y="52"/>
                  </a:cubicBezTo>
                  <a:cubicBezTo>
                    <a:pt x="26" y="59"/>
                    <a:pt x="45" y="97"/>
                    <a:pt x="71" y="97"/>
                  </a:cubicBezTo>
                  <a:cubicBezTo>
                    <a:pt x="83" y="97"/>
                    <a:pt x="90" y="93"/>
                    <a:pt x="102" y="78"/>
                  </a:cubicBezTo>
                  <a:cubicBezTo>
                    <a:pt x="124" y="59"/>
                    <a:pt x="116" y="26"/>
                    <a:pt x="94" y="11"/>
                  </a:cubicBezTo>
                  <a:cubicBezTo>
                    <a:pt x="86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7" name="Google Shape;13077;p8"/>
            <p:cNvSpPr/>
            <p:nvPr/>
          </p:nvSpPr>
          <p:spPr>
            <a:xfrm>
              <a:off x="-5294420" y="-102329"/>
              <a:ext cx="5921" cy="5443"/>
            </a:xfrm>
            <a:custGeom>
              <a:avLst/>
              <a:gdLst/>
              <a:ahLst/>
              <a:cxnLst/>
              <a:rect l="l" t="t" r="r" b="b"/>
              <a:pathLst>
                <a:path w="124" h="114" extrusionOk="0">
                  <a:moveTo>
                    <a:pt x="71" y="1"/>
                  </a:moveTo>
                  <a:cubicBezTo>
                    <a:pt x="56" y="1"/>
                    <a:pt x="38" y="8"/>
                    <a:pt x="19" y="20"/>
                  </a:cubicBezTo>
                  <a:cubicBezTo>
                    <a:pt x="0" y="30"/>
                    <a:pt x="11" y="42"/>
                    <a:pt x="19" y="53"/>
                  </a:cubicBezTo>
                  <a:lnTo>
                    <a:pt x="49" y="53"/>
                  </a:lnTo>
                  <a:cubicBezTo>
                    <a:pt x="64" y="53"/>
                    <a:pt x="71" y="57"/>
                    <a:pt x="71" y="83"/>
                  </a:cubicBezTo>
                  <a:cubicBezTo>
                    <a:pt x="71" y="94"/>
                    <a:pt x="86" y="101"/>
                    <a:pt x="93" y="113"/>
                  </a:cubicBezTo>
                  <a:cubicBezTo>
                    <a:pt x="101" y="113"/>
                    <a:pt x="109" y="109"/>
                    <a:pt x="116" y="109"/>
                  </a:cubicBezTo>
                  <a:cubicBezTo>
                    <a:pt x="119" y="98"/>
                    <a:pt x="123" y="87"/>
                    <a:pt x="123" y="72"/>
                  </a:cubicBezTo>
                  <a:cubicBezTo>
                    <a:pt x="119" y="27"/>
                    <a:pt x="101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8" name="Google Shape;13078;p8"/>
            <p:cNvSpPr/>
            <p:nvPr/>
          </p:nvSpPr>
          <p:spPr>
            <a:xfrm>
              <a:off x="-5209807" y="240230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67" y="1"/>
                  </a:moveTo>
                  <a:cubicBezTo>
                    <a:pt x="64" y="18"/>
                    <a:pt x="60" y="37"/>
                    <a:pt x="45" y="45"/>
                  </a:cubicBezTo>
                  <a:cubicBezTo>
                    <a:pt x="11" y="63"/>
                    <a:pt x="0" y="97"/>
                    <a:pt x="11" y="123"/>
                  </a:cubicBezTo>
                  <a:cubicBezTo>
                    <a:pt x="19" y="142"/>
                    <a:pt x="45" y="149"/>
                    <a:pt x="71" y="149"/>
                  </a:cubicBezTo>
                  <a:lnTo>
                    <a:pt x="83" y="149"/>
                  </a:lnTo>
                  <a:cubicBezTo>
                    <a:pt x="71" y="120"/>
                    <a:pt x="109" y="108"/>
                    <a:pt x="109" y="82"/>
                  </a:cubicBezTo>
                  <a:lnTo>
                    <a:pt x="105" y="82"/>
                  </a:lnTo>
                  <a:cubicBezTo>
                    <a:pt x="67" y="82"/>
                    <a:pt x="45" y="71"/>
                    <a:pt x="74" y="30"/>
                  </a:cubicBezTo>
                  <a:cubicBezTo>
                    <a:pt x="86" y="18"/>
                    <a:pt x="74" y="8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9" name="Google Shape;13079;p8"/>
            <p:cNvSpPr/>
            <p:nvPr/>
          </p:nvSpPr>
          <p:spPr>
            <a:xfrm>
              <a:off x="-5357976" y="193817"/>
              <a:ext cx="7736" cy="3963"/>
            </a:xfrm>
            <a:custGeom>
              <a:avLst/>
              <a:gdLst/>
              <a:ahLst/>
              <a:cxnLst/>
              <a:rect l="l" t="t" r="r" b="b"/>
              <a:pathLst>
                <a:path w="162" h="83" extrusionOk="0">
                  <a:moveTo>
                    <a:pt x="82" y="0"/>
                  </a:moveTo>
                  <a:cubicBezTo>
                    <a:pt x="46" y="0"/>
                    <a:pt x="15" y="15"/>
                    <a:pt x="1" y="41"/>
                  </a:cubicBezTo>
                  <a:cubicBezTo>
                    <a:pt x="4" y="41"/>
                    <a:pt x="8" y="38"/>
                    <a:pt x="11" y="38"/>
                  </a:cubicBezTo>
                  <a:cubicBezTo>
                    <a:pt x="23" y="38"/>
                    <a:pt x="30" y="45"/>
                    <a:pt x="37" y="48"/>
                  </a:cubicBezTo>
                  <a:lnTo>
                    <a:pt x="60" y="48"/>
                  </a:lnTo>
                  <a:cubicBezTo>
                    <a:pt x="90" y="48"/>
                    <a:pt x="116" y="67"/>
                    <a:pt x="146" y="83"/>
                  </a:cubicBezTo>
                  <a:lnTo>
                    <a:pt x="150" y="83"/>
                  </a:lnTo>
                  <a:cubicBezTo>
                    <a:pt x="158" y="45"/>
                    <a:pt x="161" y="15"/>
                    <a:pt x="116" y="4"/>
                  </a:cubicBezTo>
                  <a:cubicBezTo>
                    <a:pt x="105" y="0"/>
                    <a:pt x="94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0" name="Google Shape;13080;p8"/>
            <p:cNvSpPr/>
            <p:nvPr/>
          </p:nvSpPr>
          <p:spPr>
            <a:xfrm>
              <a:off x="-5052949" y="-107677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76" y="1"/>
                  </a:moveTo>
                  <a:cubicBezTo>
                    <a:pt x="64" y="38"/>
                    <a:pt x="38" y="64"/>
                    <a:pt x="5" y="82"/>
                  </a:cubicBezTo>
                  <a:cubicBezTo>
                    <a:pt x="5" y="94"/>
                    <a:pt x="0" y="105"/>
                    <a:pt x="0" y="116"/>
                  </a:cubicBezTo>
                  <a:cubicBezTo>
                    <a:pt x="16" y="116"/>
                    <a:pt x="34" y="109"/>
                    <a:pt x="50" y="109"/>
                  </a:cubicBezTo>
                  <a:cubicBezTo>
                    <a:pt x="57" y="109"/>
                    <a:pt x="68" y="109"/>
                    <a:pt x="76" y="120"/>
                  </a:cubicBezTo>
                  <a:cubicBezTo>
                    <a:pt x="76" y="82"/>
                    <a:pt x="109" y="90"/>
                    <a:pt x="128" y="82"/>
                  </a:cubicBezTo>
                  <a:cubicBezTo>
                    <a:pt x="128" y="42"/>
                    <a:pt x="90" y="27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1" name="Google Shape;13081;p8"/>
            <p:cNvSpPr/>
            <p:nvPr/>
          </p:nvSpPr>
          <p:spPr>
            <a:xfrm>
              <a:off x="-4923546" y="118467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9" y="1"/>
                  </a:moveTo>
                  <a:lnTo>
                    <a:pt x="9" y="1"/>
                  </a:lnTo>
                  <a:cubicBezTo>
                    <a:pt x="4" y="23"/>
                    <a:pt x="4" y="46"/>
                    <a:pt x="31" y="68"/>
                  </a:cubicBezTo>
                  <a:lnTo>
                    <a:pt x="31" y="72"/>
                  </a:lnTo>
                  <a:cubicBezTo>
                    <a:pt x="35" y="91"/>
                    <a:pt x="1" y="113"/>
                    <a:pt x="42" y="120"/>
                  </a:cubicBezTo>
                  <a:cubicBezTo>
                    <a:pt x="64" y="128"/>
                    <a:pt x="87" y="143"/>
                    <a:pt x="113" y="143"/>
                  </a:cubicBezTo>
                  <a:cubicBezTo>
                    <a:pt x="121" y="143"/>
                    <a:pt x="128" y="143"/>
                    <a:pt x="132" y="139"/>
                  </a:cubicBezTo>
                  <a:cubicBezTo>
                    <a:pt x="128" y="128"/>
                    <a:pt x="116" y="101"/>
                    <a:pt x="116" y="101"/>
                  </a:cubicBezTo>
                  <a:cubicBezTo>
                    <a:pt x="109" y="106"/>
                    <a:pt x="106" y="106"/>
                    <a:pt x="98" y="106"/>
                  </a:cubicBezTo>
                  <a:cubicBezTo>
                    <a:pt x="68" y="106"/>
                    <a:pt x="64" y="72"/>
                    <a:pt x="64" y="53"/>
                  </a:cubicBezTo>
                  <a:cubicBezTo>
                    <a:pt x="61" y="16"/>
                    <a:pt x="27" y="20"/>
                    <a:pt x="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2" name="Google Shape;13082;p8"/>
            <p:cNvSpPr/>
            <p:nvPr/>
          </p:nvSpPr>
          <p:spPr>
            <a:xfrm>
              <a:off x="-5171846" y="-12429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73" y="1"/>
                  </a:moveTo>
                  <a:cubicBezTo>
                    <a:pt x="50" y="9"/>
                    <a:pt x="31" y="16"/>
                    <a:pt x="12" y="23"/>
                  </a:cubicBezTo>
                  <a:cubicBezTo>
                    <a:pt x="1" y="61"/>
                    <a:pt x="38" y="68"/>
                    <a:pt x="57" y="90"/>
                  </a:cubicBezTo>
                  <a:cubicBezTo>
                    <a:pt x="57" y="90"/>
                    <a:pt x="61" y="94"/>
                    <a:pt x="68" y="94"/>
                  </a:cubicBezTo>
                  <a:cubicBezTo>
                    <a:pt x="87" y="94"/>
                    <a:pt x="117" y="64"/>
                    <a:pt x="117" y="35"/>
                  </a:cubicBezTo>
                  <a:cubicBezTo>
                    <a:pt x="106" y="23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3" name="Google Shape;13083;p8"/>
            <p:cNvSpPr/>
            <p:nvPr/>
          </p:nvSpPr>
          <p:spPr>
            <a:xfrm>
              <a:off x="-5073624" y="-35574"/>
              <a:ext cx="4632" cy="5396"/>
            </a:xfrm>
            <a:custGeom>
              <a:avLst/>
              <a:gdLst/>
              <a:ahLst/>
              <a:cxnLst/>
              <a:rect l="l" t="t" r="r" b="b"/>
              <a:pathLst>
                <a:path w="97" h="113" extrusionOk="0">
                  <a:moveTo>
                    <a:pt x="38" y="1"/>
                  </a:moveTo>
                  <a:cubicBezTo>
                    <a:pt x="34" y="1"/>
                    <a:pt x="26" y="4"/>
                    <a:pt x="19" y="8"/>
                  </a:cubicBezTo>
                  <a:cubicBezTo>
                    <a:pt x="0" y="19"/>
                    <a:pt x="7" y="42"/>
                    <a:pt x="7" y="57"/>
                  </a:cubicBezTo>
                  <a:cubicBezTo>
                    <a:pt x="12" y="87"/>
                    <a:pt x="34" y="98"/>
                    <a:pt x="67" y="113"/>
                  </a:cubicBezTo>
                  <a:cubicBezTo>
                    <a:pt x="75" y="90"/>
                    <a:pt x="83" y="75"/>
                    <a:pt x="90" y="61"/>
                  </a:cubicBezTo>
                  <a:cubicBezTo>
                    <a:pt x="93" y="42"/>
                    <a:pt x="97" y="23"/>
                    <a:pt x="75" y="16"/>
                  </a:cubicBezTo>
                  <a:cubicBezTo>
                    <a:pt x="64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4" name="Google Shape;13084;p8"/>
            <p:cNvSpPr/>
            <p:nvPr/>
          </p:nvSpPr>
          <p:spPr>
            <a:xfrm>
              <a:off x="-4988868" y="-162446"/>
              <a:ext cx="5969" cy="5157"/>
            </a:xfrm>
            <a:custGeom>
              <a:avLst/>
              <a:gdLst/>
              <a:ahLst/>
              <a:cxnLst/>
              <a:rect l="l" t="t" r="r" b="b"/>
              <a:pathLst>
                <a:path w="125" h="108" extrusionOk="0">
                  <a:moveTo>
                    <a:pt x="68" y="0"/>
                  </a:moveTo>
                  <a:cubicBezTo>
                    <a:pt x="38" y="4"/>
                    <a:pt x="27" y="18"/>
                    <a:pt x="31" y="45"/>
                  </a:cubicBezTo>
                  <a:cubicBezTo>
                    <a:pt x="38" y="71"/>
                    <a:pt x="9" y="68"/>
                    <a:pt x="1" y="82"/>
                  </a:cubicBezTo>
                  <a:cubicBezTo>
                    <a:pt x="4" y="86"/>
                    <a:pt x="12" y="90"/>
                    <a:pt x="19" y="90"/>
                  </a:cubicBezTo>
                  <a:cubicBezTo>
                    <a:pt x="27" y="90"/>
                    <a:pt x="35" y="86"/>
                    <a:pt x="38" y="82"/>
                  </a:cubicBezTo>
                  <a:cubicBezTo>
                    <a:pt x="45" y="78"/>
                    <a:pt x="49" y="75"/>
                    <a:pt x="49" y="75"/>
                  </a:cubicBezTo>
                  <a:cubicBezTo>
                    <a:pt x="61" y="101"/>
                    <a:pt x="68" y="108"/>
                    <a:pt x="76" y="108"/>
                  </a:cubicBezTo>
                  <a:cubicBezTo>
                    <a:pt x="90" y="108"/>
                    <a:pt x="105" y="82"/>
                    <a:pt x="121" y="75"/>
                  </a:cubicBezTo>
                  <a:cubicBezTo>
                    <a:pt x="121" y="63"/>
                    <a:pt x="124" y="49"/>
                    <a:pt x="116" y="41"/>
                  </a:cubicBezTo>
                  <a:cubicBezTo>
                    <a:pt x="105" y="23"/>
                    <a:pt x="98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5" name="Google Shape;13085;p8"/>
            <p:cNvSpPr/>
            <p:nvPr/>
          </p:nvSpPr>
          <p:spPr>
            <a:xfrm>
              <a:off x="-4948328" y="-49326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64" y="1"/>
                  </a:moveTo>
                  <a:lnTo>
                    <a:pt x="64" y="1"/>
                  </a:lnTo>
                  <a:cubicBezTo>
                    <a:pt x="68" y="27"/>
                    <a:pt x="41" y="31"/>
                    <a:pt x="30" y="46"/>
                  </a:cubicBezTo>
                  <a:cubicBezTo>
                    <a:pt x="19" y="68"/>
                    <a:pt x="12" y="87"/>
                    <a:pt x="0" y="106"/>
                  </a:cubicBezTo>
                  <a:cubicBezTo>
                    <a:pt x="19" y="98"/>
                    <a:pt x="34" y="94"/>
                    <a:pt x="49" y="94"/>
                  </a:cubicBezTo>
                  <a:cubicBezTo>
                    <a:pt x="64" y="94"/>
                    <a:pt x="79" y="98"/>
                    <a:pt x="90" y="116"/>
                  </a:cubicBezTo>
                  <a:cubicBezTo>
                    <a:pt x="94" y="121"/>
                    <a:pt x="97" y="124"/>
                    <a:pt x="102" y="128"/>
                  </a:cubicBezTo>
                  <a:cubicBezTo>
                    <a:pt x="109" y="113"/>
                    <a:pt x="105" y="98"/>
                    <a:pt x="97" y="83"/>
                  </a:cubicBezTo>
                  <a:cubicBezTo>
                    <a:pt x="90" y="61"/>
                    <a:pt x="102" y="49"/>
                    <a:pt x="124" y="49"/>
                  </a:cubicBezTo>
                  <a:lnTo>
                    <a:pt x="128" y="49"/>
                  </a:lnTo>
                  <a:cubicBezTo>
                    <a:pt x="128" y="4"/>
                    <a:pt x="83" y="19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6" name="Google Shape;13086;p8"/>
            <p:cNvSpPr/>
            <p:nvPr/>
          </p:nvSpPr>
          <p:spPr>
            <a:xfrm>
              <a:off x="-5160577" y="159532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68" y="0"/>
                  </a:moveTo>
                  <a:cubicBezTo>
                    <a:pt x="56" y="0"/>
                    <a:pt x="46" y="4"/>
                    <a:pt x="30" y="12"/>
                  </a:cubicBezTo>
                  <a:cubicBezTo>
                    <a:pt x="12" y="16"/>
                    <a:pt x="1" y="26"/>
                    <a:pt x="1" y="45"/>
                  </a:cubicBezTo>
                  <a:cubicBezTo>
                    <a:pt x="12" y="53"/>
                    <a:pt x="20" y="64"/>
                    <a:pt x="16" y="76"/>
                  </a:cubicBezTo>
                  <a:cubicBezTo>
                    <a:pt x="27" y="83"/>
                    <a:pt x="38" y="86"/>
                    <a:pt x="49" y="86"/>
                  </a:cubicBezTo>
                  <a:cubicBezTo>
                    <a:pt x="79" y="86"/>
                    <a:pt x="98" y="64"/>
                    <a:pt x="116" y="45"/>
                  </a:cubicBezTo>
                  <a:cubicBezTo>
                    <a:pt x="109" y="16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7" name="Google Shape;13087;p8"/>
            <p:cNvSpPr/>
            <p:nvPr/>
          </p:nvSpPr>
          <p:spPr>
            <a:xfrm>
              <a:off x="-5146968" y="-123721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56" y="0"/>
                    <a:pt x="41" y="26"/>
                    <a:pt x="26" y="37"/>
                  </a:cubicBezTo>
                  <a:cubicBezTo>
                    <a:pt x="0" y="52"/>
                    <a:pt x="15" y="75"/>
                    <a:pt x="30" y="86"/>
                  </a:cubicBezTo>
                  <a:cubicBezTo>
                    <a:pt x="41" y="94"/>
                    <a:pt x="56" y="101"/>
                    <a:pt x="71" y="101"/>
                  </a:cubicBezTo>
                  <a:cubicBezTo>
                    <a:pt x="82" y="101"/>
                    <a:pt x="90" y="97"/>
                    <a:pt x="101" y="86"/>
                  </a:cubicBezTo>
                  <a:cubicBezTo>
                    <a:pt x="116" y="64"/>
                    <a:pt x="123" y="33"/>
                    <a:pt x="85" y="4"/>
                  </a:cubicBezTo>
                  <a:cubicBezTo>
                    <a:pt x="82" y="0"/>
                    <a:pt x="78" y="0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8" name="Google Shape;13088;p8"/>
            <p:cNvSpPr/>
            <p:nvPr/>
          </p:nvSpPr>
          <p:spPr>
            <a:xfrm>
              <a:off x="-5177719" y="251260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132" y="1"/>
                  </a:moveTo>
                  <a:lnTo>
                    <a:pt x="132" y="1"/>
                  </a:lnTo>
                  <a:cubicBezTo>
                    <a:pt x="87" y="16"/>
                    <a:pt x="46" y="20"/>
                    <a:pt x="1" y="23"/>
                  </a:cubicBezTo>
                  <a:cubicBezTo>
                    <a:pt x="23" y="39"/>
                    <a:pt x="42" y="49"/>
                    <a:pt x="68" y="49"/>
                  </a:cubicBezTo>
                  <a:cubicBezTo>
                    <a:pt x="79" y="49"/>
                    <a:pt x="87" y="46"/>
                    <a:pt x="98" y="42"/>
                  </a:cubicBezTo>
                  <a:lnTo>
                    <a:pt x="98" y="42"/>
                  </a:lnTo>
                  <a:cubicBezTo>
                    <a:pt x="109" y="87"/>
                    <a:pt x="49" y="91"/>
                    <a:pt x="61" y="132"/>
                  </a:cubicBezTo>
                  <a:lnTo>
                    <a:pt x="65" y="132"/>
                  </a:lnTo>
                  <a:cubicBezTo>
                    <a:pt x="98" y="120"/>
                    <a:pt x="128" y="101"/>
                    <a:pt x="143" y="61"/>
                  </a:cubicBezTo>
                  <a:cubicBezTo>
                    <a:pt x="146" y="42"/>
                    <a:pt x="128" y="34"/>
                    <a:pt x="120" y="23"/>
                  </a:cubicBezTo>
                  <a:cubicBezTo>
                    <a:pt x="117" y="16"/>
                    <a:pt x="117" y="12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9" name="Google Shape;13089;p8"/>
            <p:cNvSpPr/>
            <p:nvPr/>
          </p:nvSpPr>
          <p:spPr>
            <a:xfrm>
              <a:off x="-5172324" y="-128734"/>
              <a:ext cx="4632" cy="5587"/>
            </a:xfrm>
            <a:custGeom>
              <a:avLst/>
              <a:gdLst/>
              <a:ahLst/>
              <a:cxnLst/>
              <a:rect l="l" t="t" r="r" b="b"/>
              <a:pathLst>
                <a:path w="97" h="117" extrusionOk="0">
                  <a:moveTo>
                    <a:pt x="41" y="0"/>
                  </a:moveTo>
                  <a:cubicBezTo>
                    <a:pt x="38" y="19"/>
                    <a:pt x="26" y="30"/>
                    <a:pt x="11" y="34"/>
                  </a:cubicBezTo>
                  <a:cubicBezTo>
                    <a:pt x="11" y="64"/>
                    <a:pt x="0" y="94"/>
                    <a:pt x="22" y="116"/>
                  </a:cubicBezTo>
                  <a:cubicBezTo>
                    <a:pt x="41" y="109"/>
                    <a:pt x="60" y="102"/>
                    <a:pt x="83" y="94"/>
                  </a:cubicBezTo>
                  <a:cubicBezTo>
                    <a:pt x="83" y="68"/>
                    <a:pt x="97" y="38"/>
                    <a:pt x="83" y="8"/>
                  </a:cubicBezTo>
                  <a:cubicBezTo>
                    <a:pt x="74" y="0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0" name="Google Shape;13090;p8"/>
            <p:cNvSpPr/>
            <p:nvPr/>
          </p:nvSpPr>
          <p:spPr>
            <a:xfrm>
              <a:off x="-5020622" y="114934"/>
              <a:ext cx="4536" cy="7688"/>
            </a:xfrm>
            <a:custGeom>
              <a:avLst/>
              <a:gdLst/>
              <a:ahLst/>
              <a:cxnLst/>
              <a:rect l="l" t="t" r="r" b="b"/>
              <a:pathLst>
                <a:path w="95" h="161" extrusionOk="0">
                  <a:moveTo>
                    <a:pt x="60" y="0"/>
                  </a:moveTo>
                  <a:cubicBezTo>
                    <a:pt x="41" y="18"/>
                    <a:pt x="12" y="23"/>
                    <a:pt x="1" y="49"/>
                  </a:cubicBezTo>
                  <a:cubicBezTo>
                    <a:pt x="19" y="86"/>
                    <a:pt x="34" y="120"/>
                    <a:pt x="12" y="157"/>
                  </a:cubicBezTo>
                  <a:cubicBezTo>
                    <a:pt x="15" y="161"/>
                    <a:pt x="19" y="161"/>
                    <a:pt x="19" y="161"/>
                  </a:cubicBezTo>
                  <a:cubicBezTo>
                    <a:pt x="27" y="161"/>
                    <a:pt x="30" y="157"/>
                    <a:pt x="34" y="153"/>
                  </a:cubicBezTo>
                  <a:cubicBezTo>
                    <a:pt x="53" y="130"/>
                    <a:pt x="72" y="108"/>
                    <a:pt x="90" y="82"/>
                  </a:cubicBezTo>
                  <a:cubicBezTo>
                    <a:pt x="82" y="75"/>
                    <a:pt x="72" y="68"/>
                    <a:pt x="64" y="60"/>
                  </a:cubicBezTo>
                  <a:cubicBezTo>
                    <a:pt x="53" y="52"/>
                    <a:pt x="49" y="41"/>
                    <a:pt x="60" y="34"/>
                  </a:cubicBezTo>
                  <a:cubicBezTo>
                    <a:pt x="60" y="34"/>
                    <a:pt x="64" y="30"/>
                    <a:pt x="68" y="30"/>
                  </a:cubicBezTo>
                  <a:cubicBezTo>
                    <a:pt x="75" y="30"/>
                    <a:pt x="79" y="37"/>
                    <a:pt x="86" y="37"/>
                  </a:cubicBezTo>
                  <a:cubicBezTo>
                    <a:pt x="90" y="34"/>
                    <a:pt x="94" y="30"/>
                    <a:pt x="94" y="26"/>
                  </a:cubicBezTo>
                  <a:cubicBezTo>
                    <a:pt x="82" y="18"/>
                    <a:pt x="72" y="8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1" name="Google Shape;13091;p8"/>
            <p:cNvSpPr/>
            <p:nvPr/>
          </p:nvSpPr>
          <p:spPr>
            <a:xfrm>
              <a:off x="-5160386" y="155044"/>
              <a:ext cx="6637" cy="6685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45" y="1"/>
                  </a:moveTo>
                  <a:lnTo>
                    <a:pt x="45" y="1"/>
                  </a:lnTo>
                  <a:cubicBezTo>
                    <a:pt x="64" y="35"/>
                    <a:pt x="83" y="68"/>
                    <a:pt x="23" y="80"/>
                  </a:cubicBezTo>
                  <a:cubicBezTo>
                    <a:pt x="0" y="84"/>
                    <a:pt x="19" y="98"/>
                    <a:pt x="26" y="106"/>
                  </a:cubicBezTo>
                  <a:cubicBezTo>
                    <a:pt x="42" y="98"/>
                    <a:pt x="52" y="94"/>
                    <a:pt x="64" y="94"/>
                  </a:cubicBezTo>
                  <a:cubicBezTo>
                    <a:pt x="86" y="94"/>
                    <a:pt x="105" y="110"/>
                    <a:pt x="112" y="139"/>
                  </a:cubicBezTo>
                  <a:cubicBezTo>
                    <a:pt x="139" y="57"/>
                    <a:pt x="124" y="27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2" name="Google Shape;13092;p8"/>
            <p:cNvSpPr/>
            <p:nvPr/>
          </p:nvSpPr>
          <p:spPr>
            <a:xfrm>
              <a:off x="-4998848" y="3533"/>
              <a:ext cx="6112" cy="5396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83" y="1"/>
                  </a:moveTo>
                  <a:cubicBezTo>
                    <a:pt x="38" y="1"/>
                    <a:pt x="38" y="75"/>
                    <a:pt x="0" y="90"/>
                  </a:cubicBezTo>
                  <a:cubicBezTo>
                    <a:pt x="19" y="98"/>
                    <a:pt x="34" y="105"/>
                    <a:pt x="49" y="113"/>
                  </a:cubicBezTo>
                  <a:cubicBezTo>
                    <a:pt x="61" y="68"/>
                    <a:pt x="123" y="72"/>
                    <a:pt x="128" y="19"/>
                  </a:cubicBezTo>
                  <a:cubicBezTo>
                    <a:pt x="109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3" name="Google Shape;13093;p8"/>
            <p:cNvSpPr/>
            <p:nvPr/>
          </p:nvSpPr>
          <p:spPr>
            <a:xfrm>
              <a:off x="-5011549" y="211675"/>
              <a:ext cx="5443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61" y="0"/>
                  </a:moveTo>
                  <a:cubicBezTo>
                    <a:pt x="53" y="0"/>
                    <a:pt x="42" y="7"/>
                    <a:pt x="31" y="11"/>
                  </a:cubicBezTo>
                  <a:cubicBezTo>
                    <a:pt x="23" y="15"/>
                    <a:pt x="16" y="23"/>
                    <a:pt x="8" y="26"/>
                  </a:cubicBezTo>
                  <a:cubicBezTo>
                    <a:pt x="1" y="45"/>
                    <a:pt x="5" y="60"/>
                    <a:pt x="13" y="75"/>
                  </a:cubicBezTo>
                  <a:cubicBezTo>
                    <a:pt x="42" y="112"/>
                    <a:pt x="57" y="131"/>
                    <a:pt x="68" y="131"/>
                  </a:cubicBezTo>
                  <a:cubicBezTo>
                    <a:pt x="80" y="131"/>
                    <a:pt x="91" y="116"/>
                    <a:pt x="113" y="93"/>
                  </a:cubicBezTo>
                  <a:cubicBezTo>
                    <a:pt x="80" y="90"/>
                    <a:pt x="65" y="67"/>
                    <a:pt x="42" y="49"/>
                  </a:cubicBezTo>
                  <a:cubicBezTo>
                    <a:pt x="49" y="26"/>
                    <a:pt x="87" y="45"/>
                    <a:pt x="80" y="19"/>
                  </a:cubicBezTo>
                  <a:cubicBezTo>
                    <a:pt x="75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4" name="Google Shape;13094;p8"/>
            <p:cNvSpPr/>
            <p:nvPr/>
          </p:nvSpPr>
          <p:spPr>
            <a:xfrm>
              <a:off x="-5053140" y="-102472"/>
              <a:ext cx="5396" cy="4298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54" y="0"/>
                  </a:moveTo>
                  <a:cubicBezTo>
                    <a:pt x="38" y="0"/>
                    <a:pt x="20" y="7"/>
                    <a:pt x="4" y="7"/>
                  </a:cubicBezTo>
                  <a:cubicBezTo>
                    <a:pt x="1" y="37"/>
                    <a:pt x="31" y="82"/>
                    <a:pt x="64" y="90"/>
                  </a:cubicBezTo>
                  <a:lnTo>
                    <a:pt x="76" y="90"/>
                  </a:lnTo>
                  <a:cubicBezTo>
                    <a:pt x="106" y="90"/>
                    <a:pt x="102" y="56"/>
                    <a:pt x="113" y="41"/>
                  </a:cubicBezTo>
                  <a:cubicBezTo>
                    <a:pt x="102" y="30"/>
                    <a:pt x="76" y="41"/>
                    <a:pt x="80" y="11"/>
                  </a:cubicBezTo>
                  <a:cubicBezTo>
                    <a:pt x="72" y="0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5" name="Google Shape;13095;p8"/>
            <p:cNvSpPr/>
            <p:nvPr/>
          </p:nvSpPr>
          <p:spPr>
            <a:xfrm>
              <a:off x="-5336536" y="15671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30" y="18"/>
                    <a:pt x="26" y="30"/>
                    <a:pt x="18" y="40"/>
                  </a:cubicBezTo>
                  <a:cubicBezTo>
                    <a:pt x="7" y="67"/>
                    <a:pt x="0" y="93"/>
                    <a:pt x="30" y="108"/>
                  </a:cubicBezTo>
                  <a:cubicBezTo>
                    <a:pt x="41" y="112"/>
                    <a:pt x="49" y="112"/>
                    <a:pt x="56" y="112"/>
                  </a:cubicBezTo>
                  <a:cubicBezTo>
                    <a:pt x="78" y="112"/>
                    <a:pt x="97" y="104"/>
                    <a:pt x="104" y="90"/>
                  </a:cubicBezTo>
                  <a:cubicBezTo>
                    <a:pt x="123" y="67"/>
                    <a:pt x="90" y="52"/>
                    <a:pt x="75" y="37"/>
                  </a:cubicBezTo>
                  <a:cubicBezTo>
                    <a:pt x="63" y="26"/>
                    <a:pt x="52" y="1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6" name="Google Shape;13096;p8"/>
            <p:cNvSpPr/>
            <p:nvPr/>
          </p:nvSpPr>
          <p:spPr>
            <a:xfrm>
              <a:off x="-4988868" y="-19673"/>
              <a:ext cx="6494" cy="7354"/>
            </a:xfrm>
            <a:custGeom>
              <a:avLst/>
              <a:gdLst/>
              <a:ahLst/>
              <a:cxnLst/>
              <a:rect l="l" t="t" r="r" b="b"/>
              <a:pathLst>
                <a:path w="136" h="154" extrusionOk="0">
                  <a:moveTo>
                    <a:pt x="113" y="0"/>
                  </a:moveTo>
                  <a:cubicBezTo>
                    <a:pt x="109" y="0"/>
                    <a:pt x="105" y="0"/>
                    <a:pt x="102" y="4"/>
                  </a:cubicBezTo>
                  <a:cubicBezTo>
                    <a:pt x="94" y="11"/>
                    <a:pt x="87" y="19"/>
                    <a:pt x="83" y="27"/>
                  </a:cubicBezTo>
                  <a:lnTo>
                    <a:pt x="79" y="27"/>
                  </a:lnTo>
                  <a:cubicBezTo>
                    <a:pt x="71" y="27"/>
                    <a:pt x="68" y="27"/>
                    <a:pt x="64" y="23"/>
                  </a:cubicBezTo>
                  <a:lnTo>
                    <a:pt x="61" y="23"/>
                  </a:lnTo>
                  <a:cubicBezTo>
                    <a:pt x="35" y="23"/>
                    <a:pt x="45" y="56"/>
                    <a:pt x="38" y="75"/>
                  </a:cubicBezTo>
                  <a:cubicBezTo>
                    <a:pt x="27" y="101"/>
                    <a:pt x="1" y="120"/>
                    <a:pt x="19" y="154"/>
                  </a:cubicBezTo>
                  <a:cubicBezTo>
                    <a:pt x="31" y="139"/>
                    <a:pt x="38" y="116"/>
                    <a:pt x="53" y="109"/>
                  </a:cubicBezTo>
                  <a:cubicBezTo>
                    <a:pt x="79" y="97"/>
                    <a:pt x="102" y="83"/>
                    <a:pt x="102" y="61"/>
                  </a:cubicBezTo>
                  <a:cubicBezTo>
                    <a:pt x="98" y="30"/>
                    <a:pt x="109" y="19"/>
                    <a:pt x="135" y="8"/>
                  </a:cubicBezTo>
                  <a:cubicBezTo>
                    <a:pt x="128" y="4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7" name="Google Shape;13097;p8"/>
            <p:cNvSpPr/>
            <p:nvPr/>
          </p:nvSpPr>
          <p:spPr>
            <a:xfrm>
              <a:off x="-5068467" y="7831"/>
              <a:ext cx="5396" cy="4107"/>
            </a:xfrm>
            <a:custGeom>
              <a:avLst/>
              <a:gdLst/>
              <a:ahLst/>
              <a:cxnLst/>
              <a:rect l="l" t="t" r="r" b="b"/>
              <a:pathLst>
                <a:path w="113" h="86" extrusionOk="0">
                  <a:moveTo>
                    <a:pt x="61" y="0"/>
                  </a:moveTo>
                  <a:cubicBezTo>
                    <a:pt x="45" y="0"/>
                    <a:pt x="30" y="4"/>
                    <a:pt x="19" y="15"/>
                  </a:cubicBezTo>
                  <a:cubicBezTo>
                    <a:pt x="1" y="37"/>
                    <a:pt x="8" y="56"/>
                    <a:pt x="27" y="75"/>
                  </a:cubicBezTo>
                  <a:cubicBezTo>
                    <a:pt x="38" y="82"/>
                    <a:pt x="49" y="86"/>
                    <a:pt x="56" y="86"/>
                  </a:cubicBezTo>
                  <a:cubicBezTo>
                    <a:pt x="71" y="86"/>
                    <a:pt x="83" y="79"/>
                    <a:pt x="94" y="68"/>
                  </a:cubicBezTo>
                  <a:cubicBezTo>
                    <a:pt x="109" y="45"/>
                    <a:pt x="113" y="23"/>
                    <a:pt x="90" y="8"/>
                  </a:cubicBezTo>
                  <a:cubicBezTo>
                    <a:pt x="79" y="4"/>
                    <a:pt x="68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8" name="Google Shape;13098;p8"/>
            <p:cNvSpPr/>
            <p:nvPr/>
          </p:nvSpPr>
          <p:spPr>
            <a:xfrm>
              <a:off x="-5353010" y="27981"/>
              <a:ext cx="6637" cy="4298"/>
            </a:xfrm>
            <a:custGeom>
              <a:avLst/>
              <a:gdLst/>
              <a:ahLst/>
              <a:cxnLst/>
              <a:rect l="l" t="t" r="r" b="b"/>
              <a:pathLst>
                <a:path w="139" h="90" extrusionOk="0">
                  <a:moveTo>
                    <a:pt x="102" y="0"/>
                  </a:moveTo>
                  <a:cubicBezTo>
                    <a:pt x="54" y="0"/>
                    <a:pt x="20" y="27"/>
                    <a:pt x="1" y="79"/>
                  </a:cubicBezTo>
                  <a:cubicBezTo>
                    <a:pt x="16" y="67"/>
                    <a:pt x="27" y="60"/>
                    <a:pt x="42" y="60"/>
                  </a:cubicBezTo>
                  <a:cubicBezTo>
                    <a:pt x="61" y="60"/>
                    <a:pt x="76" y="72"/>
                    <a:pt x="90" y="90"/>
                  </a:cubicBezTo>
                  <a:cubicBezTo>
                    <a:pt x="102" y="72"/>
                    <a:pt x="113" y="53"/>
                    <a:pt x="135" y="53"/>
                  </a:cubicBezTo>
                  <a:lnTo>
                    <a:pt x="139" y="53"/>
                  </a:lnTo>
                  <a:cubicBezTo>
                    <a:pt x="125" y="41"/>
                    <a:pt x="116" y="23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9" name="Google Shape;13099;p8"/>
            <p:cNvSpPr/>
            <p:nvPr/>
          </p:nvSpPr>
          <p:spPr>
            <a:xfrm>
              <a:off x="-5166259" y="278764"/>
              <a:ext cx="6064" cy="6112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86" y="1"/>
                  </a:moveTo>
                  <a:cubicBezTo>
                    <a:pt x="56" y="1"/>
                    <a:pt x="34" y="12"/>
                    <a:pt x="49" y="64"/>
                  </a:cubicBezTo>
                  <a:cubicBezTo>
                    <a:pt x="52" y="75"/>
                    <a:pt x="45" y="83"/>
                    <a:pt x="34" y="91"/>
                  </a:cubicBezTo>
                  <a:cubicBezTo>
                    <a:pt x="0" y="109"/>
                    <a:pt x="41" y="109"/>
                    <a:pt x="41" y="120"/>
                  </a:cubicBezTo>
                  <a:cubicBezTo>
                    <a:pt x="45" y="124"/>
                    <a:pt x="52" y="124"/>
                    <a:pt x="56" y="127"/>
                  </a:cubicBezTo>
                  <a:cubicBezTo>
                    <a:pt x="63" y="109"/>
                    <a:pt x="82" y="113"/>
                    <a:pt x="94" y="105"/>
                  </a:cubicBezTo>
                  <a:cubicBezTo>
                    <a:pt x="86" y="94"/>
                    <a:pt x="94" y="83"/>
                    <a:pt x="101" y="72"/>
                  </a:cubicBezTo>
                  <a:cubicBezTo>
                    <a:pt x="86" y="46"/>
                    <a:pt x="127" y="31"/>
                    <a:pt x="116" y="5"/>
                  </a:cubicBezTo>
                  <a:cubicBezTo>
                    <a:pt x="105" y="5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0" name="Google Shape;13100;p8"/>
            <p:cNvSpPr/>
            <p:nvPr/>
          </p:nvSpPr>
          <p:spPr>
            <a:xfrm>
              <a:off x="-5059538" y="-150317"/>
              <a:ext cx="6637" cy="3772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83" y="0"/>
                  </a:moveTo>
                  <a:cubicBezTo>
                    <a:pt x="53" y="19"/>
                    <a:pt x="26" y="38"/>
                    <a:pt x="0" y="52"/>
                  </a:cubicBezTo>
                  <a:lnTo>
                    <a:pt x="23" y="75"/>
                  </a:lnTo>
                  <a:cubicBezTo>
                    <a:pt x="26" y="71"/>
                    <a:pt x="34" y="71"/>
                    <a:pt x="41" y="71"/>
                  </a:cubicBezTo>
                  <a:cubicBezTo>
                    <a:pt x="53" y="71"/>
                    <a:pt x="68" y="75"/>
                    <a:pt x="79" y="78"/>
                  </a:cubicBezTo>
                  <a:cubicBezTo>
                    <a:pt x="109" y="67"/>
                    <a:pt x="128" y="45"/>
                    <a:pt x="138" y="19"/>
                  </a:cubicBezTo>
                  <a:cubicBezTo>
                    <a:pt x="131" y="4"/>
                    <a:pt x="116" y="4"/>
                    <a:pt x="105" y="4"/>
                  </a:cubicBezTo>
                  <a:lnTo>
                    <a:pt x="98" y="4"/>
                  </a:lnTo>
                  <a:cubicBezTo>
                    <a:pt x="94" y="4"/>
                    <a:pt x="86" y="4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1" name="Google Shape;13101;p8"/>
            <p:cNvSpPr/>
            <p:nvPr/>
          </p:nvSpPr>
          <p:spPr>
            <a:xfrm>
              <a:off x="-5049367" y="63841"/>
              <a:ext cx="7163" cy="6160"/>
            </a:xfrm>
            <a:custGeom>
              <a:avLst/>
              <a:gdLst/>
              <a:ahLst/>
              <a:cxnLst/>
              <a:rect l="l" t="t" r="r" b="b"/>
              <a:pathLst>
                <a:path w="150" h="129" extrusionOk="0">
                  <a:moveTo>
                    <a:pt x="142" y="1"/>
                  </a:moveTo>
                  <a:cubicBezTo>
                    <a:pt x="127" y="1"/>
                    <a:pt x="113" y="5"/>
                    <a:pt x="98" y="8"/>
                  </a:cubicBezTo>
                  <a:cubicBezTo>
                    <a:pt x="82" y="12"/>
                    <a:pt x="72" y="23"/>
                    <a:pt x="53" y="23"/>
                  </a:cubicBezTo>
                  <a:lnTo>
                    <a:pt x="46" y="23"/>
                  </a:lnTo>
                  <a:cubicBezTo>
                    <a:pt x="34" y="61"/>
                    <a:pt x="1" y="87"/>
                    <a:pt x="1" y="128"/>
                  </a:cubicBezTo>
                  <a:cubicBezTo>
                    <a:pt x="20" y="94"/>
                    <a:pt x="53" y="83"/>
                    <a:pt x="87" y="83"/>
                  </a:cubicBezTo>
                  <a:lnTo>
                    <a:pt x="94" y="83"/>
                  </a:lnTo>
                  <a:cubicBezTo>
                    <a:pt x="101" y="75"/>
                    <a:pt x="109" y="68"/>
                    <a:pt x="116" y="57"/>
                  </a:cubicBezTo>
                  <a:cubicBezTo>
                    <a:pt x="150" y="49"/>
                    <a:pt x="120" y="12"/>
                    <a:pt x="1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2" name="Google Shape;13102;p8"/>
            <p:cNvSpPr/>
            <p:nvPr/>
          </p:nvSpPr>
          <p:spPr>
            <a:xfrm>
              <a:off x="-4992402" y="-171757"/>
              <a:ext cx="5396" cy="7354"/>
            </a:xfrm>
            <a:custGeom>
              <a:avLst/>
              <a:gdLst/>
              <a:ahLst/>
              <a:cxnLst/>
              <a:rect l="l" t="t" r="r" b="b"/>
              <a:pathLst>
                <a:path w="113" h="154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4"/>
                    <a:pt x="4" y="8"/>
                    <a:pt x="7" y="8"/>
                  </a:cubicBezTo>
                  <a:cubicBezTo>
                    <a:pt x="26" y="45"/>
                    <a:pt x="45" y="83"/>
                    <a:pt x="41" y="128"/>
                  </a:cubicBezTo>
                  <a:cubicBezTo>
                    <a:pt x="38" y="128"/>
                    <a:pt x="45" y="135"/>
                    <a:pt x="49" y="139"/>
                  </a:cubicBezTo>
                  <a:cubicBezTo>
                    <a:pt x="60" y="150"/>
                    <a:pt x="78" y="154"/>
                    <a:pt x="93" y="154"/>
                  </a:cubicBezTo>
                  <a:cubicBezTo>
                    <a:pt x="101" y="146"/>
                    <a:pt x="105" y="139"/>
                    <a:pt x="112" y="132"/>
                  </a:cubicBezTo>
                  <a:lnTo>
                    <a:pt x="112" y="128"/>
                  </a:lnTo>
                  <a:cubicBezTo>
                    <a:pt x="109" y="120"/>
                    <a:pt x="105" y="109"/>
                    <a:pt x="97" y="97"/>
                  </a:cubicBezTo>
                  <a:cubicBezTo>
                    <a:pt x="41" y="83"/>
                    <a:pt x="86" y="42"/>
                    <a:pt x="78" y="16"/>
                  </a:cubicBezTo>
                  <a:cubicBezTo>
                    <a:pt x="64" y="16"/>
                    <a:pt x="52" y="19"/>
                    <a:pt x="41" y="19"/>
                  </a:cubicBezTo>
                  <a:lnTo>
                    <a:pt x="22" y="19"/>
                  </a:lnTo>
                  <a:cubicBezTo>
                    <a:pt x="19" y="16"/>
                    <a:pt x="15" y="11"/>
                    <a:pt x="11" y="8"/>
                  </a:cubicBezTo>
                  <a:cubicBezTo>
                    <a:pt x="7" y="8"/>
                    <a:pt x="4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3" name="Google Shape;13103;p8"/>
            <p:cNvSpPr/>
            <p:nvPr/>
          </p:nvSpPr>
          <p:spPr>
            <a:xfrm>
              <a:off x="-4975450" y="-66612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9" y="0"/>
                  </a:moveTo>
                  <a:cubicBezTo>
                    <a:pt x="45" y="0"/>
                    <a:pt x="37" y="4"/>
                    <a:pt x="30" y="4"/>
                  </a:cubicBezTo>
                  <a:cubicBezTo>
                    <a:pt x="8" y="12"/>
                    <a:pt x="4" y="38"/>
                    <a:pt x="4" y="57"/>
                  </a:cubicBezTo>
                  <a:cubicBezTo>
                    <a:pt x="0" y="75"/>
                    <a:pt x="26" y="83"/>
                    <a:pt x="42" y="86"/>
                  </a:cubicBezTo>
                  <a:cubicBezTo>
                    <a:pt x="45" y="86"/>
                    <a:pt x="49" y="90"/>
                    <a:pt x="52" y="90"/>
                  </a:cubicBezTo>
                  <a:cubicBezTo>
                    <a:pt x="64" y="90"/>
                    <a:pt x="78" y="86"/>
                    <a:pt x="94" y="83"/>
                  </a:cubicBezTo>
                  <a:cubicBezTo>
                    <a:pt x="94" y="79"/>
                    <a:pt x="97" y="75"/>
                    <a:pt x="101" y="71"/>
                  </a:cubicBezTo>
                  <a:cubicBezTo>
                    <a:pt x="97" y="52"/>
                    <a:pt x="94" y="34"/>
                    <a:pt x="86" y="19"/>
                  </a:cubicBezTo>
                  <a:cubicBezTo>
                    <a:pt x="78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4" name="Google Shape;13104;p8"/>
            <p:cNvSpPr/>
            <p:nvPr/>
          </p:nvSpPr>
          <p:spPr>
            <a:xfrm>
              <a:off x="-5098120" y="-58972"/>
              <a:ext cx="4918" cy="7926"/>
            </a:xfrm>
            <a:custGeom>
              <a:avLst/>
              <a:gdLst/>
              <a:ahLst/>
              <a:cxnLst/>
              <a:rect l="l" t="t" r="r" b="b"/>
              <a:pathLst>
                <a:path w="103" h="166" extrusionOk="0">
                  <a:moveTo>
                    <a:pt x="61" y="1"/>
                  </a:moveTo>
                  <a:cubicBezTo>
                    <a:pt x="49" y="35"/>
                    <a:pt x="61" y="80"/>
                    <a:pt x="20" y="102"/>
                  </a:cubicBezTo>
                  <a:cubicBezTo>
                    <a:pt x="9" y="117"/>
                    <a:pt x="9" y="132"/>
                    <a:pt x="1" y="147"/>
                  </a:cubicBezTo>
                  <a:cubicBezTo>
                    <a:pt x="9" y="161"/>
                    <a:pt x="12" y="166"/>
                    <a:pt x="20" y="166"/>
                  </a:cubicBezTo>
                  <a:cubicBezTo>
                    <a:pt x="31" y="166"/>
                    <a:pt x="38" y="151"/>
                    <a:pt x="46" y="147"/>
                  </a:cubicBezTo>
                  <a:cubicBezTo>
                    <a:pt x="91" y="113"/>
                    <a:pt x="83" y="57"/>
                    <a:pt x="102" y="16"/>
                  </a:cubicBezTo>
                  <a:lnTo>
                    <a:pt x="99" y="12"/>
                  </a:lnTo>
                  <a:lnTo>
                    <a:pt x="91" y="12"/>
                  </a:lnTo>
                  <a:cubicBezTo>
                    <a:pt x="80" y="12"/>
                    <a:pt x="72" y="4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5" name="Google Shape;13105;p8"/>
            <p:cNvSpPr/>
            <p:nvPr/>
          </p:nvSpPr>
          <p:spPr>
            <a:xfrm>
              <a:off x="-5023153" y="99367"/>
              <a:ext cx="4536" cy="6494"/>
            </a:xfrm>
            <a:custGeom>
              <a:avLst/>
              <a:gdLst/>
              <a:ahLst/>
              <a:cxnLst/>
              <a:rect l="l" t="t" r="r" b="b"/>
              <a:pathLst>
                <a:path w="95" h="136" extrusionOk="0">
                  <a:moveTo>
                    <a:pt x="76" y="1"/>
                  </a:moveTo>
                  <a:cubicBezTo>
                    <a:pt x="68" y="8"/>
                    <a:pt x="61" y="16"/>
                    <a:pt x="54" y="16"/>
                  </a:cubicBezTo>
                  <a:cubicBezTo>
                    <a:pt x="46" y="16"/>
                    <a:pt x="42" y="12"/>
                    <a:pt x="35" y="4"/>
                  </a:cubicBezTo>
                  <a:cubicBezTo>
                    <a:pt x="31" y="20"/>
                    <a:pt x="31" y="38"/>
                    <a:pt x="16" y="53"/>
                  </a:cubicBezTo>
                  <a:cubicBezTo>
                    <a:pt x="35" y="80"/>
                    <a:pt x="20" y="98"/>
                    <a:pt x="1" y="116"/>
                  </a:cubicBezTo>
                  <a:cubicBezTo>
                    <a:pt x="12" y="132"/>
                    <a:pt x="27" y="135"/>
                    <a:pt x="38" y="135"/>
                  </a:cubicBezTo>
                  <a:cubicBezTo>
                    <a:pt x="49" y="135"/>
                    <a:pt x="61" y="135"/>
                    <a:pt x="68" y="132"/>
                  </a:cubicBezTo>
                  <a:lnTo>
                    <a:pt x="68" y="135"/>
                  </a:lnTo>
                  <a:cubicBezTo>
                    <a:pt x="68" y="132"/>
                    <a:pt x="68" y="132"/>
                    <a:pt x="72" y="132"/>
                  </a:cubicBezTo>
                  <a:cubicBezTo>
                    <a:pt x="72" y="113"/>
                    <a:pt x="57" y="94"/>
                    <a:pt x="76" y="75"/>
                  </a:cubicBezTo>
                  <a:cubicBezTo>
                    <a:pt x="94" y="53"/>
                    <a:pt x="91" y="27"/>
                    <a:pt x="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6" name="Google Shape;13106;p8"/>
            <p:cNvSpPr/>
            <p:nvPr/>
          </p:nvSpPr>
          <p:spPr>
            <a:xfrm>
              <a:off x="-5016897" y="211484"/>
              <a:ext cx="5969" cy="4870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27" y="1"/>
                  </a:moveTo>
                  <a:cubicBezTo>
                    <a:pt x="12" y="4"/>
                    <a:pt x="1" y="19"/>
                    <a:pt x="1" y="34"/>
                  </a:cubicBezTo>
                  <a:cubicBezTo>
                    <a:pt x="4" y="60"/>
                    <a:pt x="38" y="53"/>
                    <a:pt x="38" y="60"/>
                  </a:cubicBezTo>
                  <a:cubicBezTo>
                    <a:pt x="46" y="90"/>
                    <a:pt x="61" y="101"/>
                    <a:pt x="72" y="101"/>
                  </a:cubicBezTo>
                  <a:cubicBezTo>
                    <a:pt x="91" y="101"/>
                    <a:pt x="106" y="90"/>
                    <a:pt x="125" y="79"/>
                  </a:cubicBezTo>
                  <a:cubicBezTo>
                    <a:pt x="117" y="64"/>
                    <a:pt x="113" y="49"/>
                    <a:pt x="120" y="30"/>
                  </a:cubicBezTo>
                  <a:cubicBezTo>
                    <a:pt x="113" y="30"/>
                    <a:pt x="106" y="34"/>
                    <a:pt x="102" y="34"/>
                  </a:cubicBezTo>
                  <a:cubicBezTo>
                    <a:pt x="94" y="37"/>
                    <a:pt x="87" y="37"/>
                    <a:pt x="83" y="37"/>
                  </a:cubicBezTo>
                  <a:cubicBezTo>
                    <a:pt x="72" y="37"/>
                    <a:pt x="64" y="30"/>
                    <a:pt x="61" y="8"/>
                  </a:cubicBezTo>
                  <a:cubicBezTo>
                    <a:pt x="49" y="4"/>
                    <a:pt x="38" y="4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7" name="Google Shape;13107;p8"/>
            <p:cNvSpPr/>
            <p:nvPr/>
          </p:nvSpPr>
          <p:spPr>
            <a:xfrm>
              <a:off x="-5005294" y="21201"/>
              <a:ext cx="5253" cy="4345"/>
            </a:xfrm>
            <a:custGeom>
              <a:avLst/>
              <a:gdLst/>
              <a:ahLst/>
              <a:cxnLst/>
              <a:rect l="l" t="t" r="r" b="b"/>
              <a:pathLst>
                <a:path w="110" h="91" extrusionOk="0">
                  <a:moveTo>
                    <a:pt x="49" y="0"/>
                  </a:moveTo>
                  <a:cubicBezTo>
                    <a:pt x="39" y="0"/>
                    <a:pt x="27" y="4"/>
                    <a:pt x="20" y="19"/>
                  </a:cubicBezTo>
                  <a:cubicBezTo>
                    <a:pt x="1" y="45"/>
                    <a:pt x="8" y="60"/>
                    <a:pt x="31" y="75"/>
                  </a:cubicBezTo>
                  <a:cubicBezTo>
                    <a:pt x="46" y="83"/>
                    <a:pt x="57" y="90"/>
                    <a:pt x="68" y="90"/>
                  </a:cubicBezTo>
                  <a:cubicBezTo>
                    <a:pt x="75" y="90"/>
                    <a:pt x="87" y="86"/>
                    <a:pt x="94" y="75"/>
                  </a:cubicBezTo>
                  <a:cubicBezTo>
                    <a:pt x="109" y="52"/>
                    <a:pt x="109" y="26"/>
                    <a:pt x="94" y="16"/>
                  </a:cubicBezTo>
                  <a:cubicBezTo>
                    <a:pt x="75" y="4"/>
                    <a:pt x="65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8" name="Google Shape;13108;p8"/>
            <p:cNvSpPr/>
            <p:nvPr/>
          </p:nvSpPr>
          <p:spPr>
            <a:xfrm>
              <a:off x="-4908696" y="160058"/>
              <a:ext cx="5921" cy="5921"/>
            </a:xfrm>
            <a:custGeom>
              <a:avLst/>
              <a:gdLst/>
              <a:ahLst/>
              <a:cxnLst/>
              <a:rect l="l" t="t" r="r" b="b"/>
              <a:pathLst>
                <a:path w="124" h="124" extrusionOk="0">
                  <a:moveTo>
                    <a:pt x="12" y="1"/>
                  </a:moveTo>
                  <a:cubicBezTo>
                    <a:pt x="7" y="1"/>
                    <a:pt x="4" y="1"/>
                    <a:pt x="0" y="5"/>
                  </a:cubicBezTo>
                  <a:cubicBezTo>
                    <a:pt x="19" y="27"/>
                    <a:pt x="26" y="53"/>
                    <a:pt x="26" y="83"/>
                  </a:cubicBezTo>
                  <a:cubicBezTo>
                    <a:pt x="26" y="105"/>
                    <a:pt x="30" y="124"/>
                    <a:pt x="49" y="124"/>
                  </a:cubicBezTo>
                  <a:cubicBezTo>
                    <a:pt x="52" y="124"/>
                    <a:pt x="60" y="124"/>
                    <a:pt x="64" y="120"/>
                  </a:cubicBezTo>
                  <a:cubicBezTo>
                    <a:pt x="93" y="113"/>
                    <a:pt x="124" y="98"/>
                    <a:pt x="97" y="57"/>
                  </a:cubicBezTo>
                  <a:lnTo>
                    <a:pt x="97" y="57"/>
                  </a:lnTo>
                  <a:cubicBezTo>
                    <a:pt x="90" y="60"/>
                    <a:pt x="86" y="60"/>
                    <a:pt x="83" y="60"/>
                  </a:cubicBezTo>
                  <a:cubicBezTo>
                    <a:pt x="67" y="60"/>
                    <a:pt x="67" y="42"/>
                    <a:pt x="60" y="27"/>
                  </a:cubicBezTo>
                  <a:cubicBezTo>
                    <a:pt x="52" y="23"/>
                    <a:pt x="45" y="15"/>
                    <a:pt x="38" y="8"/>
                  </a:cubicBezTo>
                  <a:cubicBezTo>
                    <a:pt x="30" y="5"/>
                    <a:pt x="23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9" name="Google Shape;13109;p8"/>
            <p:cNvSpPr/>
            <p:nvPr/>
          </p:nvSpPr>
          <p:spPr>
            <a:xfrm>
              <a:off x="-4963656" y="-73774"/>
              <a:ext cx="6971" cy="5062"/>
            </a:xfrm>
            <a:custGeom>
              <a:avLst/>
              <a:gdLst/>
              <a:ahLst/>
              <a:cxnLst/>
              <a:rect l="l" t="t" r="r" b="b"/>
              <a:pathLst>
                <a:path w="146" h="106" extrusionOk="0">
                  <a:moveTo>
                    <a:pt x="71" y="0"/>
                  </a:moveTo>
                  <a:lnTo>
                    <a:pt x="71" y="0"/>
                  </a:lnTo>
                  <a:cubicBezTo>
                    <a:pt x="26" y="12"/>
                    <a:pt x="11" y="45"/>
                    <a:pt x="0" y="87"/>
                  </a:cubicBezTo>
                  <a:cubicBezTo>
                    <a:pt x="11" y="76"/>
                    <a:pt x="22" y="72"/>
                    <a:pt x="33" y="72"/>
                  </a:cubicBezTo>
                  <a:cubicBezTo>
                    <a:pt x="45" y="72"/>
                    <a:pt x="56" y="76"/>
                    <a:pt x="67" y="83"/>
                  </a:cubicBezTo>
                  <a:cubicBezTo>
                    <a:pt x="86" y="90"/>
                    <a:pt x="109" y="102"/>
                    <a:pt x="131" y="105"/>
                  </a:cubicBezTo>
                  <a:cubicBezTo>
                    <a:pt x="145" y="79"/>
                    <a:pt x="138" y="57"/>
                    <a:pt x="119" y="38"/>
                  </a:cubicBezTo>
                  <a:cubicBezTo>
                    <a:pt x="116" y="42"/>
                    <a:pt x="112" y="42"/>
                    <a:pt x="109" y="42"/>
                  </a:cubicBezTo>
                  <a:lnTo>
                    <a:pt x="97" y="42"/>
                  </a:lnTo>
                  <a:cubicBezTo>
                    <a:pt x="93" y="42"/>
                    <a:pt x="90" y="38"/>
                    <a:pt x="86" y="38"/>
                  </a:cubicBezTo>
                  <a:lnTo>
                    <a:pt x="82" y="38"/>
                  </a:lnTo>
                  <a:cubicBezTo>
                    <a:pt x="82" y="42"/>
                    <a:pt x="78" y="42"/>
                    <a:pt x="78" y="42"/>
                  </a:cubicBezTo>
                  <a:cubicBezTo>
                    <a:pt x="33" y="42"/>
                    <a:pt x="59" y="16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0" name="Google Shape;13110;p8"/>
            <p:cNvSpPr/>
            <p:nvPr/>
          </p:nvSpPr>
          <p:spPr>
            <a:xfrm>
              <a:off x="-5071667" y="15853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42" y="0"/>
                  </a:moveTo>
                  <a:cubicBezTo>
                    <a:pt x="38" y="4"/>
                    <a:pt x="34" y="7"/>
                    <a:pt x="30" y="12"/>
                  </a:cubicBezTo>
                  <a:cubicBezTo>
                    <a:pt x="52" y="26"/>
                    <a:pt x="56" y="57"/>
                    <a:pt x="60" y="79"/>
                  </a:cubicBezTo>
                  <a:cubicBezTo>
                    <a:pt x="68" y="112"/>
                    <a:pt x="38" y="128"/>
                    <a:pt x="11" y="142"/>
                  </a:cubicBezTo>
                  <a:cubicBezTo>
                    <a:pt x="8" y="146"/>
                    <a:pt x="4" y="150"/>
                    <a:pt x="0" y="154"/>
                  </a:cubicBezTo>
                  <a:cubicBezTo>
                    <a:pt x="16" y="157"/>
                    <a:pt x="23" y="161"/>
                    <a:pt x="34" y="161"/>
                  </a:cubicBezTo>
                  <a:cubicBezTo>
                    <a:pt x="64" y="161"/>
                    <a:pt x="78" y="138"/>
                    <a:pt x="97" y="105"/>
                  </a:cubicBezTo>
                  <a:cubicBezTo>
                    <a:pt x="123" y="57"/>
                    <a:pt x="86" y="45"/>
                    <a:pt x="60" y="23"/>
                  </a:cubicBezTo>
                  <a:cubicBezTo>
                    <a:pt x="56" y="15"/>
                    <a:pt x="49" y="7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1" name="Google Shape;13111;p8"/>
            <p:cNvSpPr/>
            <p:nvPr/>
          </p:nvSpPr>
          <p:spPr>
            <a:xfrm>
              <a:off x="-5136081" y="172950"/>
              <a:ext cx="5014" cy="3915"/>
            </a:xfrm>
            <a:custGeom>
              <a:avLst/>
              <a:gdLst/>
              <a:ahLst/>
              <a:cxnLst/>
              <a:rect l="l" t="t" r="r" b="b"/>
              <a:pathLst>
                <a:path w="105" h="82" extrusionOk="0">
                  <a:moveTo>
                    <a:pt x="56" y="0"/>
                  </a:moveTo>
                  <a:cubicBezTo>
                    <a:pt x="41" y="0"/>
                    <a:pt x="30" y="7"/>
                    <a:pt x="19" y="14"/>
                  </a:cubicBezTo>
                  <a:cubicBezTo>
                    <a:pt x="0" y="30"/>
                    <a:pt x="0" y="52"/>
                    <a:pt x="14" y="67"/>
                  </a:cubicBezTo>
                  <a:cubicBezTo>
                    <a:pt x="26" y="78"/>
                    <a:pt x="37" y="82"/>
                    <a:pt x="48" y="82"/>
                  </a:cubicBezTo>
                  <a:cubicBezTo>
                    <a:pt x="59" y="82"/>
                    <a:pt x="74" y="75"/>
                    <a:pt x="90" y="67"/>
                  </a:cubicBezTo>
                  <a:cubicBezTo>
                    <a:pt x="104" y="49"/>
                    <a:pt x="104" y="26"/>
                    <a:pt x="86" y="14"/>
                  </a:cubicBezTo>
                  <a:cubicBezTo>
                    <a:pt x="78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2" name="Google Shape;13112;p8"/>
            <p:cNvSpPr/>
            <p:nvPr/>
          </p:nvSpPr>
          <p:spPr>
            <a:xfrm>
              <a:off x="-5199111" y="-178729"/>
              <a:ext cx="7688" cy="7544"/>
            </a:xfrm>
            <a:custGeom>
              <a:avLst/>
              <a:gdLst/>
              <a:ahLst/>
              <a:cxnLst/>
              <a:rect l="l" t="t" r="r" b="b"/>
              <a:pathLst>
                <a:path w="161" h="158" extrusionOk="0">
                  <a:moveTo>
                    <a:pt x="97" y="0"/>
                  </a:moveTo>
                  <a:cubicBezTo>
                    <a:pt x="86" y="0"/>
                    <a:pt x="75" y="16"/>
                    <a:pt x="68" y="23"/>
                  </a:cubicBezTo>
                  <a:cubicBezTo>
                    <a:pt x="45" y="53"/>
                    <a:pt x="45" y="98"/>
                    <a:pt x="7" y="124"/>
                  </a:cubicBezTo>
                  <a:cubicBezTo>
                    <a:pt x="0" y="131"/>
                    <a:pt x="23" y="147"/>
                    <a:pt x="34" y="157"/>
                  </a:cubicBezTo>
                  <a:cubicBezTo>
                    <a:pt x="42" y="150"/>
                    <a:pt x="49" y="147"/>
                    <a:pt x="52" y="131"/>
                  </a:cubicBezTo>
                  <a:cubicBezTo>
                    <a:pt x="64" y="98"/>
                    <a:pt x="60" y="53"/>
                    <a:pt x="109" y="42"/>
                  </a:cubicBezTo>
                  <a:cubicBezTo>
                    <a:pt x="116" y="45"/>
                    <a:pt x="120" y="50"/>
                    <a:pt x="128" y="50"/>
                  </a:cubicBezTo>
                  <a:cubicBezTo>
                    <a:pt x="135" y="50"/>
                    <a:pt x="146" y="45"/>
                    <a:pt x="154" y="38"/>
                  </a:cubicBezTo>
                  <a:cubicBezTo>
                    <a:pt x="154" y="34"/>
                    <a:pt x="157" y="27"/>
                    <a:pt x="161" y="23"/>
                  </a:cubicBezTo>
                  <a:cubicBezTo>
                    <a:pt x="153" y="23"/>
                    <a:pt x="143" y="24"/>
                    <a:pt x="134" y="24"/>
                  </a:cubicBezTo>
                  <a:cubicBezTo>
                    <a:pt x="126" y="24"/>
                    <a:pt x="119" y="23"/>
                    <a:pt x="116" y="19"/>
                  </a:cubicBezTo>
                  <a:cubicBezTo>
                    <a:pt x="109" y="5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3" name="Google Shape;13113;p8"/>
            <p:cNvSpPr/>
            <p:nvPr/>
          </p:nvSpPr>
          <p:spPr>
            <a:xfrm>
              <a:off x="-4951575" y="-40922"/>
              <a:ext cx="6494" cy="5252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87" y="0"/>
                  </a:moveTo>
                  <a:cubicBezTo>
                    <a:pt x="31" y="0"/>
                    <a:pt x="27" y="57"/>
                    <a:pt x="1" y="90"/>
                  </a:cubicBezTo>
                  <a:cubicBezTo>
                    <a:pt x="8" y="94"/>
                    <a:pt x="16" y="102"/>
                    <a:pt x="23" y="109"/>
                  </a:cubicBezTo>
                  <a:cubicBezTo>
                    <a:pt x="68" y="87"/>
                    <a:pt x="91" y="38"/>
                    <a:pt x="136" y="19"/>
                  </a:cubicBezTo>
                  <a:cubicBezTo>
                    <a:pt x="125" y="12"/>
                    <a:pt x="113" y="4"/>
                    <a:pt x="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4" name="Google Shape;13114;p8"/>
            <p:cNvSpPr/>
            <p:nvPr/>
          </p:nvSpPr>
          <p:spPr>
            <a:xfrm>
              <a:off x="-5042921" y="67232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49" y="1"/>
                  </a:moveTo>
                  <a:cubicBezTo>
                    <a:pt x="37" y="27"/>
                    <a:pt x="0" y="30"/>
                    <a:pt x="0" y="65"/>
                  </a:cubicBezTo>
                  <a:cubicBezTo>
                    <a:pt x="45" y="72"/>
                    <a:pt x="7" y="125"/>
                    <a:pt x="42" y="139"/>
                  </a:cubicBezTo>
                  <a:cubicBezTo>
                    <a:pt x="64" y="125"/>
                    <a:pt x="97" y="120"/>
                    <a:pt x="68" y="80"/>
                  </a:cubicBezTo>
                  <a:cubicBezTo>
                    <a:pt x="56" y="61"/>
                    <a:pt x="78" y="61"/>
                    <a:pt x="86" y="53"/>
                  </a:cubicBezTo>
                  <a:cubicBezTo>
                    <a:pt x="71" y="35"/>
                    <a:pt x="60" y="20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5" name="Google Shape;13115;p8"/>
            <p:cNvSpPr/>
            <p:nvPr/>
          </p:nvSpPr>
          <p:spPr>
            <a:xfrm>
              <a:off x="-4883532" y="128304"/>
              <a:ext cx="5921" cy="5969"/>
            </a:xfrm>
            <a:custGeom>
              <a:avLst/>
              <a:gdLst/>
              <a:ahLst/>
              <a:cxnLst/>
              <a:rect l="l" t="t" r="r" b="b"/>
              <a:pathLst>
                <a:path w="124" h="125" extrusionOk="0">
                  <a:moveTo>
                    <a:pt x="90" y="0"/>
                  </a:moveTo>
                  <a:cubicBezTo>
                    <a:pt x="82" y="0"/>
                    <a:pt x="71" y="16"/>
                    <a:pt x="53" y="42"/>
                  </a:cubicBezTo>
                  <a:cubicBezTo>
                    <a:pt x="41" y="57"/>
                    <a:pt x="27" y="57"/>
                    <a:pt x="15" y="64"/>
                  </a:cubicBezTo>
                  <a:cubicBezTo>
                    <a:pt x="11" y="79"/>
                    <a:pt x="15" y="94"/>
                    <a:pt x="1" y="105"/>
                  </a:cubicBezTo>
                  <a:cubicBezTo>
                    <a:pt x="1" y="112"/>
                    <a:pt x="1" y="120"/>
                    <a:pt x="15" y="124"/>
                  </a:cubicBezTo>
                  <a:lnTo>
                    <a:pt x="23" y="124"/>
                  </a:lnTo>
                  <a:cubicBezTo>
                    <a:pt x="49" y="124"/>
                    <a:pt x="53" y="97"/>
                    <a:pt x="63" y="79"/>
                  </a:cubicBezTo>
                  <a:cubicBezTo>
                    <a:pt x="75" y="68"/>
                    <a:pt x="82" y="57"/>
                    <a:pt x="98" y="57"/>
                  </a:cubicBezTo>
                  <a:cubicBezTo>
                    <a:pt x="105" y="57"/>
                    <a:pt x="108" y="57"/>
                    <a:pt x="116" y="64"/>
                  </a:cubicBezTo>
                  <a:cubicBezTo>
                    <a:pt x="120" y="60"/>
                    <a:pt x="124" y="57"/>
                    <a:pt x="124" y="52"/>
                  </a:cubicBezTo>
                  <a:cubicBezTo>
                    <a:pt x="108" y="16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6" name="Google Shape;13116;p8"/>
            <p:cNvSpPr/>
            <p:nvPr/>
          </p:nvSpPr>
          <p:spPr>
            <a:xfrm>
              <a:off x="-5162535" y="247345"/>
              <a:ext cx="4345" cy="5061"/>
            </a:xfrm>
            <a:custGeom>
              <a:avLst/>
              <a:gdLst/>
              <a:ahLst/>
              <a:cxnLst/>
              <a:rect l="l" t="t" r="r" b="b"/>
              <a:pathLst>
                <a:path w="91" h="106" extrusionOk="0">
                  <a:moveTo>
                    <a:pt x="53" y="0"/>
                  </a:moveTo>
                  <a:cubicBezTo>
                    <a:pt x="38" y="12"/>
                    <a:pt x="27" y="19"/>
                    <a:pt x="12" y="19"/>
                  </a:cubicBezTo>
                  <a:lnTo>
                    <a:pt x="0" y="19"/>
                  </a:lnTo>
                  <a:cubicBezTo>
                    <a:pt x="0" y="35"/>
                    <a:pt x="4" y="53"/>
                    <a:pt x="4" y="68"/>
                  </a:cubicBezTo>
                  <a:cubicBezTo>
                    <a:pt x="0" y="98"/>
                    <a:pt x="12" y="105"/>
                    <a:pt x="27" y="105"/>
                  </a:cubicBezTo>
                  <a:cubicBezTo>
                    <a:pt x="35" y="105"/>
                    <a:pt x="45" y="105"/>
                    <a:pt x="53" y="102"/>
                  </a:cubicBezTo>
                  <a:lnTo>
                    <a:pt x="64" y="90"/>
                  </a:lnTo>
                  <a:cubicBezTo>
                    <a:pt x="68" y="71"/>
                    <a:pt x="71" y="49"/>
                    <a:pt x="90" y="35"/>
                  </a:cubicBezTo>
                  <a:cubicBezTo>
                    <a:pt x="83" y="16"/>
                    <a:pt x="64" y="12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7" name="Google Shape;13117;p8"/>
            <p:cNvSpPr/>
            <p:nvPr/>
          </p:nvSpPr>
          <p:spPr>
            <a:xfrm>
              <a:off x="-5195005" y="-169943"/>
              <a:ext cx="6971" cy="4297"/>
            </a:xfrm>
            <a:custGeom>
              <a:avLst/>
              <a:gdLst/>
              <a:ahLst/>
              <a:cxnLst/>
              <a:rect l="l" t="t" r="r" b="b"/>
              <a:pathLst>
                <a:path w="146" h="90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33"/>
                    <a:pt x="45" y="49"/>
                    <a:pt x="45" y="75"/>
                  </a:cubicBezTo>
                  <a:cubicBezTo>
                    <a:pt x="56" y="86"/>
                    <a:pt x="68" y="90"/>
                    <a:pt x="78" y="90"/>
                  </a:cubicBezTo>
                  <a:cubicBezTo>
                    <a:pt x="87" y="90"/>
                    <a:pt x="94" y="90"/>
                    <a:pt x="105" y="86"/>
                  </a:cubicBezTo>
                  <a:cubicBezTo>
                    <a:pt x="113" y="86"/>
                    <a:pt x="120" y="82"/>
                    <a:pt x="131" y="82"/>
                  </a:cubicBezTo>
                  <a:lnTo>
                    <a:pt x="135" y="82"/>
                  </a:lnTo>
                  <a:cubicBezTo>
                    <a:pt x="135" y="82"/>
                    <a:pt x="139" y="78"/>
                    <a:pt x="139" y="75"/>
                  </a:cubicBezTo>
                  <a:cubicBezTo>
                    <a:pt x="146" y="63"/>
                    <a:pt x="146" y="56"/>
                    <a:pt x="131" y="49"/>
                  </a:cubicBezTo>
                  <a:cubicBezTo>
                    <a:pt x="109" y="41"/>
                    <a:pt x="109" y="23"/>
                    <a:pt x="94" y="11"/>
                  </a:cubicBezTo>
                  <a:lnTo>
                    <a:pt x="90" y="11"/>
                  </a:lnTo>
                  <a:cubicBezTo>
                    <a:pt x="78" y="11"/>
                    <a:pt x="71" y="18"/>
                    <a:pt x="64" y="23"/>
                  </a:cubicBezTo>
                  <a:cubicBezTo>
                    <a:pt x="56" y="26"/>
                    <a:pt x="52" y="30"/>
                    <a:pt x="49" y="30"/>
                  </a:cubicBezTo>
                  <a:cubicBezTo>
                    <a:pt x="42" y="30"/>
                    <a:pt x="37" y="23"/>
                    <a:pt x="37" y="7"/>
                  </a:cubicBezTo>
                  <a:cubicBezTo>
                    <a:pt x="34" y="4"/>
                    <a:pt x="30" y="4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8" name="Google Shape;13118;p8"/>
            <p:cNvSpPr/>
            <p:nvPr/>
          </p:nvSpPr>
          <p:spPr>
            <a:xfrm>
              <a:off x="-5186458" y="-56966"/>
              <a:ext cx="7163" cy="3581"/>
            </a:xfrm>
            <a:custGeom>
              <a:avLst/>
              <a:gdLst/>
              <a:ahLst/>
              <a:cxnLst/>
              <a:rect l="l" t="t" r="r" b="b"/>
              <a:pathLst>
                <a:path w="150" h="75" extrusionOk="0">
                  <a:moveTo>
                    <a:pt x="120" y="0"/>
                  </a:moveTo>
                  <a:cubicBezTo>
                    <a:pt x="113" y="0"/>
                    <a:pt x="105" y="4"/>
                    <a:pt x="101" y="12"/>
                  </a:cubicBezTo>
                  <a:cubicBezTo>
                    <a:pt x="91" y="26"/>
                    <a:pt x="79" y="26"/>
                    <a:pt x="68" y="26"/>
                  </a:cubicBezTo>
                  <a:cubicBezTo>
                    <a:pt x="56" y="26"/>
                    <a:pt x="49" y="26"/>
                    <a:pt x="38" y="22"/>
                  </a:cubicBezTo>
                  <a:lnTo>
                    <a:pt x="27" y="22"/>
                  </a:lnTo>
                  <a:cubicBezTo>
                    <a:pt x="20" y="22"/>
                    <a:pt x="12" y="26"/>
                    <a:pt x="1" y="38"/>
                  </a:cubicBezTo>
                  <a:cubicBezTo>
                    <a:pt x="1" y="49"/>
                    <a:pt x="4" y="75"/>
                    <a:pt x="8" y="75"/>
                  </a:cubicBezTo>
                  <a:lnTo>
                    <a:pt x="12" y="75"/>
                  </a:lnTo>
                  <a:cubicBezTo>
                    <a:pt x="28" y="64"/>
                    <a:pt x="44" y="62"/>
                    <a:pt x="60" y="62"/>
                  </a:cubicBezTo>
                  <a:cubicBezTo>
                    <a:pt x="68" y="62"/>
                    <a:pt x="75" y="62"/>
                    <a:pt x="82" y="62"/>
                  </a:cubicBezTo>
                  <a:cubicBezTo>
                    <a:pt x="97" y="62"/>
                    <a:pt x="111" y="61"/>
                    <a:pt x="124" y="52"/>
                  </a:cubicBezTo>
                  <a:cubicBezTo>
                    <a:pt x="139" y="45"/>
                    <a:pt x="150" y="30"/>
                    <a:pt x="139" y="15"/>
                  </a:cubicBezTo>
                  <a:cubicBezTo>
                    <a:pt x="132" y="4"/>
                    <a:pt x="127" y="0"/>
                    <a:pt x="1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9" name="Google Shape;13119;p8"/>
            <p:cNvSpPr/>
            <p:nvPr/>
          </p:nvSpPr>
          <p:spPr>
            <a:xfrm>
              <a:off x="-5058488" y="-109825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38" y="1"/>
                  </a:moveTo>
                  <a:cubicBezTo>
                    <a:pt x="27" y="1"/>
                    <a:pt x="12" y="4"/>
                    <a:pt x="1" y="20"/>
                  </a:cubicBezTo>
                  <a:cubicBezTo>
                    <a:pt x="8" y="32"/>
                    <a:pt x="18" y="34"/>
                    <a:pt x="28" y="34"/>
                  </a:cubicBezTo>
                  <a:cubicBezTo>
                    <a:pt x="33" y="34"/>
                    <a:pt x="38" y="34"/>
                    <a:pt x="42" y="34"/>
                  </a:cubicBezTo>
                  <a:cubicBezTo>
                    <a:pt x="48" y="34"/>
                    <a:pt x="53" y="35"/>
                    <a:pt x="57" y="38"/>
                  </a:cubicBezTo>
                  <a:cubicBezTo>
                    <a:pt x="80" y="65"/>
                    <a:pt x="54" y="91"/>
                    <a:pt x="57" y="113"/>
                  </a:cubicBezTo>
                  <a:lnTo>
                    <a:pt x="68" y="124"/>
                  </a:lnTo>
                  <a:cubicBezTo>
                    <a:pt x="72" y="124"/>
                    <a:pt x="76" y="127"/>
                    <a:pt x="80" y="132"/>
                  </a:cubicBezTo>
                  <a:cubicBezTo>
                    <a:pt x="121" y="101"/>
                    <a:pt x="109" y="68"/>
                    <a:pt x="94" y="30"/>
                  </a:cubicBezTo>
                  <a:cubicBezTo>
                    <a:pt x="90" y="27"/>
                    <a:pt x="90" y="27"/>
                    <a:pt x="87" y="23"/>
                  </a:cubicBezTo>
                  <a:cubicBezTo>
                    <a:pt x="72" y="8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0" name="Google Shape;13120;p8"/>
            <p:cNvSpPr/>
            <p:nvPr/>
          </p:nvSpPr>
          <p:spPr>
            <a:xfrm>
              <a:off x="-5137180" y="-63603"/>
              <a:ext cx="4154" cy="6828"/>
            </a:xfrm>
            <a:custGeom>
              <a:avLst/>
              <a:gdLst/>
              <a:ahLst/>
              <a:cxnLst/>
              <a:rect l="l" t="t" r="r" b="b"/>
              <a:pathLst>
                <a:path w="87" h="143" extrusionOk="0">
                  <a:moveTo>
                    <a:pt x="45" y="1"/>
                  </a:moveTo>
                  <a:cubicBezTo>
                    <a:pt x="34" y="1"/>
                    <a:pt x="19" y="12"/>
                    <a:pt x="23" y="23"/>
                  </a:cubicBezTo>
                  <a:cubicBezTo>
                    <a:pt x="34" y="57"/>
                    <a:pt x="45" y="83"/>
                    <a:pt x="11" y="109"/>
                  </a:cubicBezTo>
                  <a:cubicBezTo>
                    <a:pt x="1" y="120"/>
                    <a:pt x="19" y="132"/>
                    <a:pt x="30" y="139"/>
                  </a:cubicBezTo>
                  <a:cubicBezTo>
                    <a:pt x="34" y="143"/>
                    <a:pt x="37" y="143"/>
                    <a:pt x="42" y="143"/>
                  </a:cubicBezTo>
                  <a:cubicBezTo>
                    <a:pt x="49" y="143"/>
                    <a:pt x="56" y="139"/>
                    <a:pt x="60" y="124"/>
                  </a:cubicBezTo>
                  <a:cubicBezTo>
                    <a:pt x="87" y="98"/>
                    <a:pt x="68" y="61"/>
                    <a:pt x="64" y="23"/>
                  </a:cubicBezTo>
                  <a:cubicBezTo>
                    <a:pt x="60" y="12"/>
                    <a:pt x="68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1" name="Google Shape;13121;p8"/>
            <p:cNvSpPr/>
            <p:nvPr/>
          </p:nvSpPr>
          <p:spPr>
            <a:xfrm>
              <a:off x="-5095398" y="-113598"/>
              <a:ext cx="4823" cy="5443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78" y="1"/>
                  </a:moveTo>
                  <a:cubicBezTo>
                    <a:pt x="71" y="9"/>
                    <a:pt x="64" y="20"/>
                    <a:pt x="56" y="23"/>
                  </a:cubicBezTo>
                  <a:cubicBezTo>
                    <a:pt x="0" y="61"/>
                    <a:pt x="0" y="61"/>
                    <a:pt x="45" y="113"/>
                  </a:cubicBezTo>
                  <a:lnTo>
                    <a:pt x="52" y="113"/>
                  </a:lnTo>
                  <a:cubicBezTo>
                    <a:pt x="64" y="113"/>
                    <a:pt x="71" y="109"/>
                    <a:pt x="78" y="102"/>
                  </a:cubicBezTo>
                  <a:cubicBezTo>
                    <a:pt x="101" y="72"/>
                    <a:pt x="78" y="39"/>
                    <a:pt x="90" y="9"/>
                  </a:cubicBezTo>
                  <a:cubicBezTo>
                    <a:pt x="86" y="5"/>
                    <a:pt x="82" y="1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2" name="Google Shape;13122;p8"/>
            <p:cNvSpPr/>
            <p:nvPr/>
          </p:nvSpPr>
          <p:spPr>
            <a:xfrm>
              <a:off x="-5345847" y="31562"/>
              <a:ext cx="5061" cy="5921"/>
            </a:xfrm>
            <a:custGeom>
              <a:avLst/>
              <a:gdLst/>
              <a:ahLst/>
              <a:cxnLst/>
              <a:rect l="l" t="t" r="r" b="b"/>
              <a:pathLst>
                <a:path w="106" h="124" extrusionOk="0">
                  <a:moveTo>
                    <a:pt x="71" y="0"/>
                  </a:moveTo>
                  <a:cubicBezTo>
                    <a:pt x="61" y="8"/>
                    <a:pt x="49" y="15"/>
                    <a:pt x="38" y="19"/>
                  </a:cubicBezTo>
                  <a:cubicBezTo>
                    <a:pt x="45" y="53"/>
                    <a:pt x="19" y="53"/>
                    <a:pt x="1" y="64"/>
                  </a:cubicBezTo>
                  <a:cubicBezTo>
                    <a:pt x="19" y="82"/>
                    <a:pt x="27" y="113"/>
                    <a:pt x="53" y="123"/>
                  </a:cubicBezTo>
                  <a:cubicBezTo>
                    <a:pt x="94" y="101"/>
                    <a:pt x="106" y="71"/>
                    <a:pt x="79" y="30"/>
                  </a:cubicBezTo>
                  <a:cubicBezTo>
                    <a:pt x="75" y="23"/>
                    <a:pt x="71" y="11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3" name="Google Shape;13123;p8"/>
            <p:cNvSpPr/>
            <p:nvPr/>
          </p:nvSpPr>
          <p:spPr>
            <a:xfrm>
              <a:off x="-4963656" y="-70336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33" y="0"/>
                  </a:moveTo>
                  <a:cubicBezTo>
                    <a:pt x="22" y="0"/>
                    <a:pt x="11" y="4"/>
                    <a:pt x="0" y="15"/>
                  </a:cubicBezTo>
                  <a:cubicBezTo>
                    <a:pt x="26" y="56"/>
                    <a:pt x="45" y="75"/>
                    <a:pt x="67" y="75"/>
                  </a:cubicBezTo>
                  <a:cubicBezTo>
                    <a:pt x="82" y="75"/>
                    <a:pt x="101" y="59"/>
                    <a:pt x="131" y="33"/>
                  </a:cubicBezTo>
                  <a:cubicBezTo>
                    <a:pt x="109" y="30"/>
                    <a:pt x="86" y="18"/>
                    <a:pt x="67" y="11"/>
                  </a:cubicBezTo>
                  <a:cubicBezTo>
                    <a:pt x="56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4" name="Google Shape;13124;p8"/>
            <p:cNvSpPr/>
            <p:nvPr/>
          </p:nvSpPr>
          <p:spPr>
            <a:xfrm>
              <a:off x="-5190564" y="-170516"/>
              <a:ext cx="5921" cy="4488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101" y="1"/>
                  </a:moveTo>
                  <a:cubicBezTo>
                    <a:pt x="90" y="16"/>
                    <a:pt x="75" y="16"/>
                    <a:pt x="61" y="16"/>
                  </a:cubicBezTo>
                  <a:lnTo>
                    <a:pt x="30" y="16"/>
                  </a:lnTo>
                  <a:cubicBezTo>
                    <a:pt x="20" y="16"/>
                    <a:pt x="8" y="16"/>
                    <a:pt x="1" y="23"/>
                  </a:cubicBezTo>
                  <a:cubicBezTo>
                    <a:pt x="16" y="35"/>
                    <a:pt x="16" y="53"/>
                    <a:pt x="38" y="61"/>
                  </a:cubicBezTo>
                  <a:cubicBezTo>
                    <a:pt x="53" y="68"/>
                    <a:pt x="53" y="75"/>
                    <a:pt x="46" y="87"/>
                  </a:cubicBezTo>
                  <a:cubicBezTo>
                    <a:pt x="46" y="90"/>
                    <a:pt x="42" y="94"/>
                    <a:pt x="42" y="94"/>
                  </a:cubicBezTo>
                  <a:cubicBezTo>
                    <a:pt x="124" y="80"/>
                    <a:pt x="124" y="80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5" name="Google Shape;13125;p8"/>
            <p:cNvSpPr/>
            <p:nvPr/>
          </p:nvSpPr>
          <p:spPr>
            <a:xfrm>
              <a:off x="-5131832" y="11297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79" y="0"/>
                  </a:moveTo>
                  <a:cubicBezTo>
                    <a:pt x="64" y="0"/>
                    <a:pt x="49" y="11"/>
                    <a:pt x="38" y="30"/>
                  </a:cubicBezTo>
                  <a:cubicBezTo>
                    <a:pt x="1" y="67"/>
                    <a:pt x="60" y="49"/>
                    <a:pt x="56" y="64"/>
                  </a:cubicBezTo>
                  <a:cubicBezTo>
                    <a:pt x="56" y="78"/>
                    <a:pt x="60" y="90"/>
                    <a:pt x="60" y="101"/>
                  </a:cubicBezTo>
                  <a:cubicBezTo>
                    <a:pt x="64" y="104"/>
                    <a:pt x="68" y="104"/>
                    <a:pt x="72" y="109"/>
                  </a:cubicBezTo>
                  <a:cubicBezTo>
                    <a:pt x="94" y="86"/>
                    <a:pt x="113" y="59"/>
                    <a:pt x="135" y="37"/>
                  </a:cubicBezTo>
                  <a:cubicBezTo>
                    <a:pt x="132" y="30"/>
                    <a:pt x="127" y="23"/>
                    <a:pt x="127" y="14"/>
                  </a:cubicBezTo>
                  <a:cubicBezTo>
                    <a:pt x="120" y="11"/>
                    <a:pt x="109" y="11"/>
                    <a:pt x="105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6" name="Google Shape;13126;p8"/>
            <p:cNvSpPr/>
            <p:nvPr/>
          </p:nvSpPr>
          <p:spPr>
            <a:xfrm>
              <a:off x="-5194814" y="-6126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2" y="0"/>
                  </a:moveTo>
                  <a:cubicBezTo>
                    <a:pt x="41" y="0"/>
                    <a:pt x="33" y="0"/>
                    <a:pt x="22" y="4"/>
                  </a:cubicBezTo>
                  <a:lnTo>
                    <a:pt x="0" y="4"/>
                  </a:lnTo>
                  <a:cubicBezTo>
                    <a:pt x="7" y="19"/>
                    <a:pt x="30" y="26"/>
                    <a:pt x="22" y="49"/>
                  </a:cubicBezTo>
                  <a:cubicBezTo>
                    <a:pt x="11" y="64"/>
                    <a:pt x="19" y="83"/>
                    <a:pt x="26" y="97"/>
                  </a:cubicBezTo>
                  <a:cubicBezTo>
                    <a:pt x="33" y="105"/>
                    <a:pt x="38" y="116"/>
                    <a:pt x="52" y="116"/>
                  </a:cubicBezTo>
                  <a:lnTo>
                    <a:pt x="56" y="116"/>
                  </a:lnTo>
                  <a:cubicBezTo>
                    <a:pt x="71" y="112"/>
                    <a:pt x="67" y="97"/>
                    <a:pt x="71" y="86"/>
                  </a:cubicBezTo>
                  <a:cubicBezTo>
                    <a:pt x="71" y="64"/>
                    <a:pt x="71" y="38"/>
                    <a:pt x="86" y="16"/>
                  </a:cubicBezTo>
                  <a:cubicBezTo>
                    <a:pt x="78" y="4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7" name="Google Shape;13127;p8"/>
            <p:cNvSpPr/>
            <p:nvPr/>
          </p:nvSpPr>
          <p:spPr>
            <a:xfrm>
              <a:off x="-5010117" y="-62505"/>
              <a:ext cx="4011" cy="6972"/>
            </a:xfrm>
            <a:custGeom>
              <a:avLst/>
              <a:gdLst/>
              <a:ahLst/>
              <a:cxnLst/>
              <a:rect l="l" t="t" r="r" b="b"/>
              <a:pathLst>
                <a:path w="84" h="146" extrusionOk="0">
                  <a:moveTo>
                    <a:pt x="45" y="0"/>
                  </a:moveTo>
                  <a:cubicBezTo>
                    <a:pt x="38" y="4"/>
                    <a:pt x="31" y="4"/>
                    <a:pt x="23" y="4"/>
                  </a:cubicBezTo>
                  <a:cubicBezTo>
                    <a:pt x="19" y="11"/>
                    <a:pt x="16" y="16"/>
                    <a:pt x="12" y="23"/>
                  </a:cubicBezTo>
                  <a:cubicBezTo>
                    <a:pt x="27" y="45"/>
                    <a:pt x="23" y="68"/>
                    <a:pt x="19" y="94"/>
                  </a:cubicBezTo>
                  <a:cubicBezTo>
                    <a:pt x="12" y="116"/>
                    <a:pt x="1" y="138"/>
                    <a:pt x="38" y="146"/>
                  </a:cubicBezTo>
                  <a:lnTo>
                    <a:pt x="53" y="146"/>
                  </a:lnTo>
                  <a:cubicBezTo>
                    <a:pt x="83" y="146"/>
                    <a:pt x="61" y="116"/>
                    <a:pt x="68" y="101"/>
                  </a:cubicBezTo>
                  <a:cubicBezTo>
                    <a:pt x="68" y="97"/>
                    <a:pt x="72" y="94"/>
                    <a:pt x="76" y="90"/>
                  </a:cubicBezTo>
                  <a:cubicBezTo>
                    <a:pt x="57" y="64"/>
                    <a:pt x="68" y="30"/>
                    <a:pt x="45" y="8"/>
                  </a:cubicBezTo>
                  <a:lnTo>
                    <a:pt x="53" y="8"/>
                  </a:lnTo>
                  <a:cubicBezTo>
                    <a:pt x="53" y="4"/>
                    <a:pt x="50" y="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8" name="Google Shape;13128;p8"/>
            <p:cNvSpPr/>
            <p:nvPr/>
          </p:nvSpPr>
          <p:spPr>
            <a:xfrm>
              <a:off x="-4988486" y="-45029"/>
              <a:ext cx="5014" cy="5778"/>
            </a:xfrm>
            <a:custGeom>
              <a:avLst/>
              <a:gdLst/>
              <a:ahLst/>
              <a:cxnLst/>
              <a:rect l="l" t="t" r="r" b="b"/>
              <a:pathLst>
                <a:path w="105" h="121" extrusionOk="0">
                  <a:moveTo>
                    <a:pt x="71" y="0"/>
                  </a:moveTo>
                  <a:cubicBezTo>
                    <a:pt x="68" y="0"/>
                    <a:pt x="63" y="4"/>
                    <a:pt x="56" y="16"/>
                  </a:cubicBezTo>
                  <a:cubicBezTo>
                    <a:pt x="49" y="23"/>
                    <a:pt x="41" y="26"/>
                    <a:pt x="37" y="26"/>
                  </a:cubicBezTo>
                  <a:cubicBezTo>
                    <a:pt x="30" y="26"/>
                    <a:pt x="23" y="23"/>
                    <a:pt x="19" y="19"/>
                  </a:cubicBezTo>
                  <a:cubicBezTo>
                    <a:pt x="1" y="34"/>
                    <a:pt x="4" y="49"/>
                    <a:pt x="19" y="60"/>
                  </a:cubicBezTo>
                  <a:cubicBezTo>
                    <a:pt x="45" y="60"/>
                    <a:pt x="53" y="86"/>
                    <a:pt x="68" y="102"/>
                  </a:cubicBezTo>
                  <a:cubicBezTo>
                    <a:pt x="75" y="105"/>
                    <a:pt x="86" y="113"/>
                    <a:pt x="94" y="121"/>
                  </a:cubicBezTo>
                  <a:cubicBezTo>
                    <a:pt x="105" y="86"/>
                    <a:pt x="105" y="53"/>
                    <a:pt x="94" y="23"/>
                  </a:cubicBezTo>
                  <a:cubicBezTo>
                    <a:pt x="86" y="12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9" name="Google Shape;13129;p8"/>
            <p:cNvSpPr/>
            <p:nvPr/>
          </p:nvSpPr>
          <p:spPr>
            <a:xfrm>
              <a:off x="-5345847" y="118802"/>
              <a:ext cx="5061" cy="5253"/>
            </a:xfrm>
            <a:custGeom>
              <a:avLst/>
              <a:gdLst/>
              <a:ahLst/>
              <a:cxnLst/>
              <a:rect l="l" t="t" r="r" b="b"/>
              <a:pathLst>
                <a:path w="106" h="110" extrusionOk="0">
                  <a:moveTo>
                    <a:pt x="64" y="1"/>
                  </a:moveTo>
                  <a:cubicBezTo>
                    <a:pt x="1" y="20"/>
                    <a:pt x="19" y="65"/>
                    <a:pt x="30" y="110"/>
                  </a:cubicBezTo>
                  <a:cubicBezTo>
                    <a:pt x="106" y="87"/>
                    <a:pt x="106" y="87"/>
                    <a:pt x="68" y="31"/>
                  </a:cubicBezTo>
                  <a:cubicBezTo>
                    <a:pt x="61" y="23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0" name="Google Shape;13130;p8"/>
            <p:cNvSpPr/>
            <p:nvPr/>
          </p:nvSpPr>
          <p:spPr>
            <a:xfrm>
              <a:off x="-4970484" y="19243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35" y="0"/>
                  </a:moveTo>
                  <a:cubicBezTo>
                    <a:pt x="124" y="0"/>
                    <a:pt x="117" y="8"/>
                    <a:pt x="113" y="15"/>
                  </a:cubicBezTo>
                  <a:cubicBezTo>
                    <a:pt x="105" y="34"/>
                    <a:pt x="102" y="41"/>
                    <a:pt x="98" y="41"/>
                  </a:cubicBezTo>
                  <a:cubicBezTo>
                    <a:pt x="87" y="41"/>
                    <a:pt x="87" y="15"/>
                    <a:pt x="79" y="8"/>
                  </a:cubicBezTo>
                  <a:cubicBezTo>
                    <a:pt x="64" y="26"/>
                    <a:pt x="53" y="41"/>
                    <a:pt x="38" y="60"/>
                  </a:cubicBezTo>
                  <a:cubicBezTo>
                    <a:pt x="34" y="64"/>
                    <a:pt x="34" y="71"/>
                    <a:pt x="31" y="79"/>
                  </a:cubicBezTo>
                  <a:cubicBezTo>
                    <a:pt x="27" y="90"/>
                    <a:pt x="0" y="90"/>
                    <a:pt x="12" y="109"/>
                  </a:cubicBezTo>
                  <a:cubicBezTo>
                    <a:pt x="16" y="116"/>
                    <a:pt x="23" y="120"/>
                    <a:pt x="31" y="120"/>
                  </a:cubicBezTo>
                  <a:cubicBezTo>
                    <a:pt x="38" y="120"/>
                    <a:pt x="50" y="112"/>
                    <a:pt x="57" y="105"/>
                  </a:cubicBezTo>
                  <a:cubicBezTo>
                    <a:pt x="53" y="93"/>
                    <a:pt x="57" y="83"/>
                    <a:pt x="64" y="79"/>
                  </a:cubicBezTo>
                  <a:cubicBezTo>
                    <a:pt x="113" y="79"/>
                    <a:pt x="131" y="41"/>
                    <a:pt x="154" y="12"/>
                  </a:cubicBezTo>
                  <a:cubicBezTo>
                    <a:pt x="150" y="8"/>
                    <a:pt x="147" y="4"/>
                    <a:pt x="143" y="4"/>
                  </a:cubicBezTo>
                  <a:cubicBezTo>
                    <a:pt x="143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1" name="Google Shape;13131;p8"/>
            <p:cNvSpPr/>
            <p:nvPr/>
          </p:nvSpPr>
          <p:spPr>
            <a:xfrm>
              <a:off x="-5024537" y="-44121"/>
              <a:ext cx="4823" cy="7210"/>
            </a:xfrm>
            <a:custGeom>
              <a:avLst/>
              <a:gdLst/>
              <a:ahLst/>
              <a:cxnLst/>
              <a:rect l="l" t="t" r="r" b="b"/>
              <a:pathLst>
                <a:path w="101" h="151" extrusionOk="0">
                  <a:moveTo>
                    <a:pt x="64" y="0"/>
                  </a:moveTo>
                  <a:cubicBezTo>
                    <a:pt x="49" y="7"/>
                    <a:pt x="33" y="19"/>
                    <a:pt x="23" y="30"/>
                  </a:cubicBezTo>
                  <a:cubicBezTo>
                    <a:pt x="4" y="45"/>
                    <a:pt x="0" y="60"/>
                    <a:pt x="26" y="79"/>
                  </a:cubicBezTo>
                  <a:cubicBezTo>
                    <a:pt x="67" y="105"/>
                    <a:pt x="75" y="116"/>
                    <a:pt x="78" y="150"/>
                  </a:cubicBezTo>
                  <a:cubicBezTo>
                    <a:pt x="94" y="135"/>
                    <a:pt x="97" y="116"/>
                    <a:pt x="101" y="94"/>
                  </a:cubicBezTo>
                  <a:cubicBezTo>
                    <a:pt x="97" y="83"/>
                    <a:pt x="90" y="75"/>
                    <a:pt x="86" y="64"/>
                  </a:cubicBezTo>
                  <a:cubicBezTo>
                    <a:pt x="67" y="45"/>
                    <a:pt x="75" y="19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2" name="Google Shape;13132;p8"/>
            <p:cNvSpPr/>
            <p:nvPr/>
          </p:nvSpPr>
          <p:spPr>
            <a:xfrm>
              <a:off x="-5195005" y="-65704"/>
              <a:ext cx="5730" cy="5205"/>
            </a:xfrm>
            <a:custGeom>
              <a:avLst/>
              <a:gdLst/>
              <a:ahLst/>
              <a:cxnLst/>
              <a:rect l="l" t="t" r="r" b="b"/>
              <a:pathLst>
                <a:path w="120" h="109" extrusionOk="0">
                  <a:moveTo>
                    <a:pt x="4" y="0"/>
                  </a:moveTo>
                  <a:cubicBezTo>
                    <a:pt x="0" y="15"/>
                    <a:pt x="8" y="22"/>
                    <a:pt x="19" y="30"/>
                  </a:cubicBezTo>
                  <a:cubicBezTo>
                    <a:pt x="45" y="48"/>
                    <a:pt x="26" y="75"/>
                    <a:pt x="26" y="97"/>
                  </a:cubicBezTo>
                  <a:cubicBezTo>
                    <a:pt x="37" y="93"/>
                    <a:pt x="45" y="93"/>
                    <a:pt x="56" y="93"/>
                  </a:cubicBezTo>
                  <a:cubicBezTo>
                    <a:pt x="68" y="93"/>
                    <a:pt x="82" y="97"/>
                    <a:pt x="90" y="109"/>
                  </a:cubicBezTo>
                  <a:cubicBezTo>
                    <a:pt x="101" y="105"/>
                    <a:pt x="113" y="97"/>
                    <a:pt x="120" y="93"/>
                  </a:cubicBezTo>
                  <a:lnTo>
                    <a:pt x="109" y="83"/>
                  </a:lnTo>
                  <a:cubicBezTo>
                    <a:pt x="94" y="64"/>
                    <a:pt x="42" y="48"/>
                    <a:pt x="101" y="22"/>
                  </a:cubicBezTo>
                  <a:cubicBezTo>
                    <a:pt x="71" y="0"/>
                    <a:pt x="34" y="11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3" name="Google Shape;13133;p8"/>
            <p:cNvSpPr/>
            <p:nvPr/>
          </p:nvSpPr>
          <p:spPr>
            <a:xfrm>
              <a:off x="-5027928" y="-21822"/>
              <a:ext cx="4489" cy="5061"/>
            </a:xfrm>
            <a:custGeom>
              <a:avLst/>
              <a:gdLst/>
              <a:ahLst/>
              <a:cxnLst/>
              <a:rect l="l" t="t" r="r" b="b"/>
              <a:pathLst>
                <a:path w="94" h="106" extrusionOk="0">
                  <a:moveTo>
                    <a:pt x="45" y="1"/>
                  </a:moveTo>
                  <a:cubicBezTo>
                    <a:pt x="42" y="1"/>
                    <a:pt x="37" y="4"/>
                    <a:pt x="30" y="4"/>
                  </a:cubicBezTo>
                  <a:cubicBezTo>
                    <a:pt x="0" y="19"/>
                    <a:pt x="19" y="49"/>
                    <a:pt x="11" y="72"/>
                  </a:cubicBezTo>
                  <a:cubicBezTo>
                    <a:pt x="19" y="90"/>
                    <a:pt x="26" y="106"/>
                    <a:pt x="37" y="106"/>
                  </a:cubicBezTo>
                  <a:cubicBezTo>
                    <a:pt x="45" y="106"/>
                    <a:pt x="52" y="98"/>
                    <a:pt x="64" y="87"/>
                  </a:cubicBezTo>
                  <a:cubicBezTo>
                    <a:pt x="78" y="72"/>
                    <a:pt x="94" y="53"/>
                    <a:pt x="90" y="27"/>
                  </a:cubicBezTo>
                  <a:cubicBezTo>
                    <a:pt x="71" y="23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4" name="Google Shape;13134;p8"/>
            <p:cNvSpPr/>
            <p:nvPr/>
          </p:nvSpPr>
          <p:spPr>
            <a:xfrm>
              <a:off x="-5176812" y="137042"/>
              <a:ext cx="5396" cy="3963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46" y="0"/>
                  </a:moveTo>
                  <a:cubicBezTo>
                    <a:pt x="30" y="12"/>
                    <a:pt x="15" y="23"/>
                    <a:pt x="1" y="31"/>
                  </a:cubicBezTo>
                  <a:cubicBezTo>
                    <a:pt x="1" y="53"/>
                    <a:pt x="15" y="64"/>
                    <a:pt x="20" y="83"/>
                  </a:cubicBezTo>
                  <a:lnTo>
                    <a:pt x="23" y="83"/>
                  </a:lnTo>
                  <a:cubicBezTo>
                    <a:pt x="30" y="83"/>
                    <a:pt x="38" y="79"/>
                    <a:pt x="46" y="76"/>
                  </a:cubicBezTo>
                  <a:cubicBezTo>
                    <a:pt x="53" y="71"/>
                    <a:pt x="60" y="68"/>
                    <a:pt x="68" y="68"/>
                  </a:cubicBezTo>
                  <a:cubicBezTo>
                    <a:pt x="72" y="68"/>
                    <a:pt x="79" y="68"/>
                    <a:pt x="82" y="76"/>
                  </a:cubicBezTo>
                  <a:cubicBezTo>
                    <a:pt x="113" y="42"/>
                    <a:pt x="105" y="16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5" name="Google Shape;13135;p8"/>
            <p:cNvSpPr/>
            <p:nvPr/>
          </p:nvSpPr>
          <p:spPr>
            <a:xfrm>
              <a:off x="-5172324" y="-21488"/>
              <a:ext cx="5539" cy="4011"/>
            </a:xfrm>
            <a:custGeom>
              <a:avLst/>
              <a:gdLst/>
              <a:ahLst/>
              <a:cxnLst/>
              <a:rect l="l" t="t" r="r" b="b"/>
              <a:pathLst>
                <a:path w="116" h="84" extrusionOk="0">
                  <a:moveTo>
                    <a:pt x="45" y="1"/>
                  </a:moveTo>
                  <a:cubicBezTo>
                    <a:pt x="30" y="1"/>
                    <a:pt x="15" y="9"/>
                    <a:pt x="7" y="31"/>
                  </a:cubicBezTo>
                  <a:cubicBezTo>
                    <a:pt x="0" y="57"/>
                    <a:pt x="33" y="68"/>
                    <a:pt x="56" y="83"/>
                  </a:cubicBezTo>
                  <a:lnTo>
                    <a:pt x="60" y="83"/>
                  </a:lnTo>
                  <a:cubicBezTo>
                    <a:pt x="64" y="83"/>
                    <a:pt x="67" y="80"/>
                    <a:pt x="74" y="80"/>
                  </a:cubicBezTo>
                  <a:cubicBezTo>
                    <a:pt x="78" y="61"/>
                    <a:pt x="74" y="31"/>
                    <a:pt x="101" y="31"/>
                  </a:cubicBezTo>
                  <a:cubicBezTo>
                    <a:pt x="105" y="31"/>
                    <a:pt x="109" y="31"/>
                    <a:pt x="116" y="35"/>
                  </a:cubicBezTo>
                  <a:cubicBezTo>
                    <a:pt x="116" y="20"/>
                    <a:pt x="112" y="12"/>
                    <a:pt x="101" y="4"/>
                  </a:cubicBezTo>
                  <a:lnTo>
                    <a:pt x="64" y="4"/>
                  </a:lnTo>
                  <a:cubicBezTo>
                    <a:pt x="56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6" name="Google Shape;13136;p8"/>
            <p:cNvSpPr/>
            <p:nvPr/>
          </p:nvSpPr>
          <p:spPr>
            <a:xfrm>
              <a:off x="-4880858" y="142963"/>
              <a:ext cx="11985" cy="5396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12" y="0"/>
                  </a:moveTo>
                  <a:cubicBezTo>
                    <a:pt x="12" y="0"/>
                    <a:pt x="4" y="4"/>
                    <a:pt x="0" y="4"/>
                  </a:cubicBezTo>
                  <a:cubicBezTo>
                    <a:pt x="19" y="19"/>
                    <a:pt x="34" y="33"/>
                    <a:pt x="49" y="52"/>
                  </a:cubicBezTo>
                  <a:cubicBezTo>
                    <a:pt x="71" y="86"/>
                    <a:pt x="150" y="112"/>
                    <a:pt x="209" y="112"/>
                  </a:cubicBezTo>
                  <a:cubicBezTo>
                    <a:pt x="225" y="112"/>
                    <a:pt x="240" y="109"/>
                    <a:pt x="251" y="104"/>
                  </a:cubicBezTo>
                  <a:cubicBezTo>
                    <a:pt x="228" y="86"/>
                    <a:pt x="199" y="97"/>
                    <a:pt x="169" y="90"/>
                  </a:cubicBezTo>
                  <a:cubicBezTo>
                    <a:pt x="112" y="67"/>
                    <a:pt x="60" y="41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7" name="Google Shape;13137;p8"/>
            <p:cNvSpPr/>
            <p:nvPr/>
          </p:nvSpPr>
          <p:spPr>
            <a:xfrm>
              <a:off x="-5286446" y="-100562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06" y="1"/>
                  </a:moveTo>
                  <a:cubicBezTo>
                    <a:pt x="73" y="9"/>
                    <a:pt x="42" y="16"/>
                    <a:pt x="9" y="23"/>
                  </a:cubicBezTo>
                  <a:cubicBezTo>
                    <a:pt x="16" y="35"/>
                    <a:pt x="9" y="46"/>
                    <a:pt x="1" y="57"/>
                  </a:cubicBezTo>
                  <a:lnTo>
                    <a:pt x="35" y="57"/>
                  </a:lnTo>
                  <a:cubicBezTo>
                    <a:pt x="46" y="57"/>
                    <a:pt x="57" y="61"/>
                    <a:pt x="68" y="68"/>
                  </a:cubicBezTo>
                  <a:cubicBezTo>
                    <a:pt x="80" y="57"/>
                    <a:pt x="91" y="50"/>
                    <a:pt x="106" y="50"/>
                  </a:cubicBezTo>
                  <a:cubicBezTo>
                    <a:pt x="109" y="50"/>
                    <a:pt x="118" y="50"/>
                    <a:pt x="121" y="54"/>
                  </a:cubicBezTo>
                  <a:lnTo>
                    <a:pt x="128" y="54"/>
                  </a:lnTo>
                  <a:cubicBezTo>
                    <a:pt x="140" y="54"/>
                    <a:pt x="147" y="46"/>
                    <a:pt x="154" y="38"/>
                  </a:cubicBezTo>
                  <a:cubicBezTo>
                    <a:pt x="136" y="28"/>
                    <a:pt x="121" y="12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8" name="Google Shape;13138;p8"/>
            <p:cNvSpPr/>
            <p:nvPr/>
          </p:nvSpPr>
          <p:spPr>
            <a:xfrm>
              <a:off x="-5065602" y="71338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38" y="1"/>
                  </a:moveTo>
                  <a:cubicBezTo>
                    <a:pt x="19" y="1"/>
                    <a:pt x="11" y="20"/>
                    <a:pt x="1" y="27"/>
                  </a:cubicBezTo>
                  <a:cubicBezTo>
                    <a:pt x="8" y="68"/>
                    <a:pt x="34" y="87"/>
                    <a:pt x="72" y="91"/>
                  </a:cubicBezTo>
                  <a:cubicBezTo>
                    <a:pt x="75" y="61"/>
                    <a:pt x="64" y="31"/>
                    <a:pt x="105" y="8"/>
                  </a:cubicBezTo>
                  <a:cubicBezTo>
                    <a:pt x="75" y="5"/>
                    <a:pt x="56" y="5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9" name="Google Shape;13139;p8"/>
            <p:cNvSpPr/>
            <p:nvPr/>
          </p:nvSpPr>
          <p:spPr>
            <a:xfrm>
              <a:off x="-5054715" y="-108727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11" y="0"/>
                  </a:moveTo>
                  <a:cubicBezTo>
                    <a:pt x="11" y="4"/>
                    <a:pt x="15" y="4"/>
                    <a:pt x="15" y="7"/>
                  </a:cubicBezTo>
                  <a:cubicBezTo>
                    <a:pt x="30" y="45"/>
                    <a:pt x="42" y="78"/>
                    <a:pt x="1" y="109"/>
                  </a:cubicBezTo>
                  <a:lnTo>
                    <a:pt x="23" y="109"/>
                  </a:lnTo>
                  <a:cubicBezTo>
                    <a:pt x="27" y="104"/>
                    <a:pt x="30" y="104"/>
                    <a:pt x="34" y="104"/>
                  </a:cubicBezTo>
                  <a:lnTo>
                    <a:pt x="42" y="104"/>
                  </a:lnTo>
                  <a:cubicBezTo>
                    <a:pt x="75" y="86"/>
                    <a:pt x="101" y="60"/>
                    <a:pt x="113" y="23"/>
                  </a:cubicBezTo>
                  <a:cubicBezTo>
                    <a:pt x="101" y="19"/>
                    <a:pt x="94" y="15"/>
                    <a:pt x="82" y="15"/>
                  </a:cubicBezTo>
                  <a:lnTo>
                    <a:pt x="68" y="15"/>
                  </a:lnTo>
                  <a:cubicBezTo>
                    <a:pt x="64" y="19"/>
                    <a:pt x="56" y="19"/>
                    <a:pt x="53" y="19"/>
                  </a:cubicBezTo>
                  <a:cubicBezTo>
                    <a:pt x="37" y="19"/>
                    <a:pt x="23" y="15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0" name="Google Shape;13140;p8"/>
            <p:cNvSpPr/>
            <p:nvPr/>
          </p:nvSpPr>
          <p:spPr>
            <a:xfrm>
              <a:off x="-4992067" y="40826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57" y="0"/>
                  </a:moveTo>
                  <a:cubicBezTo>
                    <a:pt x="15" y="34"/>
                    <a:pt x="0" y="94"/>
                    <a:pt x="15" y="94"/>
                  </a:cubicBezTo>
                  <a:lnTo>
                    <a:pt x="23" y="94"/>
                  </a:lnTo>
                  <a:cubicBezTo>
                    <a:pt x="64" y="94"/>
                    <a:pt x="60" y="143"/>
                    <a:pt x="83" y="154"/>
                  </a:cubicBezTo>
                  <a:cubicBezTo>
                    <a:pt x="109" y="143"/>
                    <a:pt x="105" y="120"/>
                    <a:pt x="109" y="102"/>
                  </a:cubicBezTo>
                  <a:cubicBezTo>
                    <a:pt x="102" y="98"/>
                    <a:pt x="98" y="94"/>
                    <a:pt x="90" y="94"/>
                  </a:cubicBezTo>
                  <a:cubicBezTo>
                    <a:pt x="49" y="83"/>
                    <a:pt x="31" y="64"/>
                    <a:pt x="57" y="23"/>
                  </a:cubicBezTo>
                  <a:cubicBezTo>
                    <a:pt x="60" y="19"/>
                    <a:pt x="57" y="8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1" name="Google Shape;13141;p8"/>
            <p:cNvSpPr/>
            <p:nvPr/>
          </p:nvSpPr>
          <p:spPr>
            <a:xfrm>
              <a:off x="-5015656" y="-62362"/>
              <a:ext cx="6637" cy="4536"/>
            </a:xfrm>
            <a:custGeom>
              <a:avLst/>
              <a:gdLst/>
              <a:ahLst/>
              <a:cxnLst/>
              <a:rect l="l" t="t" r="r" b="b"/>
              <a:pathLst>
                <a:path w="139" h="95" extrusionOk="0">
                  <a:moveTo>
                    <a:pt x="117" y="1"/>
                  </a:moveTo>
                  <a:cubicBezTo>
                    <a:pt x="109" y="1"/>
                    <a:pt x="106" y="1"/>
                    <a:pt x="102" y="5"/>
                  </a:cubicBezTo>
                  <a:cubicBezTo>
                    <a:pt x="68" y="27"/>
                    <a:pt x="20" y="23"/>
                    <a:pt x="1" y="68"/>
                  </a:cubicBezTo>
                  <a:cubicBezTo>
                    <a:pt x="12" y="80"/>
                    <a:pt x="20" y="87"/>
                    <a:pt x="27" y="94"/>
                  </a:cubicBezTo>
                  <a:cubicBezTo>
                    <a:pt x="65" y="72"/>
                    <a:pt x="99" y="46"/>
                    <a:pt x="128" y="20"/>
                  </a:cubicBezTo>
                  <a:cubicBezTo>
                    <a:pt x="132" y="13"/>
                    <a:pt x="135" y="8"/>
                    <a:pt x="1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2" name="Google Shape;13142;p8"/>
            <p:cNvSpPr/>
            <p:nvPr/>
          </p:nvSpPr>
          <p:spPr>
            <a:xfrm>
              <a:off x="-5144342" y="246103"/>
              <a:ext cx="6303" cy="5061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87" y="0"/>
                  </a:moveTo>
                  <a:cubicBezTo>
                    <a:pt x="80" y="0"/>
                    <a:pt x="72" y="4"/>
                    <a:pt x="64" y="12"/>
                  </a:cubicBezTo>
                  <a:cubicBezTo>
                    <a:pt x="53" y="19"/>
                    <a:pt x="46" y="42"/>
                    <a:pt x="30" y="42"/>
                  </a:cubicBezTo>
                  <a:cubicBezTo>
                    <a:pt x="27" y="42"/>
                    <a:pt x="23" y="42"/>
                    <a:pt x="23" y="38"/>
                  </a:cubicBezTo>
                  <a:cubicBezTo>
                    <a:pt x="16" y="45"/>
                    <a:pt x="8" y="52"/>
                    <a:pt x="1" y="61"/>
                  </a:cubicBezTo>
                  <a:cubicBezTo>
                    <a:pt x="4" y="75"/>
                    <a:pt x="4" y="90"/>
                    <a:pt x="8" y="102"/>
                  </a:cubicBezTo>
                  <a:lnTo>
                    <a:pt x="8" y="105"/>
                  </a:lnTo>
                  <a:cubicBezTo>
                    <a:pt x="30" y="97"/>
                    <a:pt x="30" y="52"/>
                    <a:pt x="57" y="52"/>
                  </a:cubicBezTo>
                  <a:cubicBezTo>
                    <a:pt x="64" y="52"/>
                    <a:pt x="72" y="57"/>
                    <a:pt x="80" y="61"/>
                  </a:cubicBezTo>
                  <a:cubicBezTo>
                    <a:pt x="87" y="64"/>
                    <a:pt x="90" y="68"/>
                    <a:pt x="98" y="68"/>
                  </a:cubicBezTo>
                  <a:cubicBezTo>
                    <a:pt x="106" y="68"/>
                    <a:pt x="113" y="64"/>
                    <a:pt x="120" y="52"/>
                  </a:cubicBezTo>
                  <a:cubicBezTo>
                    <a:pt x="132" y="38"/>
                    <a:pt x="125" y="23"/>
                    <a:pt x="109" y="12"/>
                  </a:cubicBezTo>
                  <a:cubicBezTo>
                    <a:pt x="102" y="4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3" name="Google Shape;13143;p8"/>
            <p:cNvSpPr/>
            <p:nvPr/>
          </p:nvSpPr>
          <p:spPr>
            <a:xfrm>
              <a:off x="-5168408" y="-128400"/>
              <a:ext cx="3963" cy="5778"/>
            </a:xfrm>
            <a:custGeom>
              <a:avLst/>
              <a:gdLst/>
              <a:ahLst/>
              <a:cxnLst/>
              <a:rect l="l" t="t" r="r" b="b"/>
              <a:pathLst>
                <a:path w="83" h="121" extrusionOk="0">
                  <a:moveTo>
                    <a:pt x="1" y="1"/>
                  </a:moveTo>
                  <a:cubicBezTo>
                    <a:pt x="15" y="31"/>
                    <a:pt x="1" y="61"/>
                    <a:pt x="1" y="87"/>
                  </a:cubicBezTo>
                  <a:lnTo>
                    <a:pt x="4" y="87"/>
                  </a:lnTo>
                  <a:cubicBezTo>
                    <a:pt x="27" y="87"/>
                    <a:pt x="34" y="109"/>
                    <a:pt x="45" y="121"/>
                  </a:cubicBezTo>
                  <a:cubicBezTo>
                    <a:pt x="82" y="38"/>
                    <a:pt x="82" y="35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4" name="Google Shape;13144;p8"/>
            <p:cNvSpPr/>
            <p:nvPr/>
          </p:nvSpPr>
          <p:spPr>
            <a:xfrm>
              <a:off x="-5421006" y="-105194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53" y="1"/>
                  </a:moveTo>
                  <a:cubicBezTo>
                    <a:pt x="53" y="4"/>
                    <a:pt x="49" y="4"/>
                    <a:pt x="49" y="4"/>
                  </a:cubicBezTo>
                  <a:cubicBezTo>
                    <a:pt x="27" y="30"/>
                    <a:pt x="1" y="64"/>
                    <a:pt x="31" y="87"/>
                  </a:cubicBezTo>
                  <a:cubicBezTo>
                    <a:pt x="34" y="94"/>
                    <a:pt x="38" y="94"/>
                    <a:pt x="46" y="94"/>
                  </a:cubicBezTo>
                  <a:cubicBezTo>
                    <a:pt x="65" y="94"/>
                    <a:pt x="87" y="68"/>
                    <a:pt x="105" y="57"/>
                  </a:cubicBezTo>
                  <a:cubicBezTo>
                    <a:pt x="79" y="46"/>
                    <a:pt x="94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5" name="Google Shape;13145;p8"/>
            <p:cNvSpPr/>
            <p:nvPr/>
          </p:nvSpPr>
          <p:spPr>
            <a:xfrm>
              <a:off x="-5346181" y="216450"/>
              <a:ext cx="6446" cy="3486"/>
            </a:xfrm>
            <a:custGeom>
              <a:avLst/>
              <a:gdLst/>
              <a:ahLst/>
              <a:cxnLst/>
              <a:rect l="l" t="t" r="r" b="b"/>
              <a:pathLst>
                <a:path w="135" h="73" extrusionOk="0">
                  <a:moveTo>
                    <a:pt x="75" y="1"/>
                  </a:moveTo>
                  <a:cubicBezTo>
                    <a:pt x="71" y="5"/>
                    <a:pt x="63" y="5"/>
                    <a:pt x="60" y="5"/>
                  </a:cubicBezTo>
                  <a:lnTo>
                    <a:pt x="37" y="5"/>
                  </a:lnTo>
                  <a:cubicBezTo>
                    <a:pt x="23" y="5"/>
                    <a:pt x="11" y="5"/>
                    <a:pt x="0" y="19"/>
                  </a:cubicBezTo>
                  <a:cubicBezTo>
                    <a:pt x="18" y="38"/>
                    <a:pt x="45" y="45"/>
                    <a:pt x="63" y="57"/>
                  </a:cubicBezTo>
                  <a:cubicBezTo>
                    <a:pt x="78" y="68"/>
                    <a:pt x="86" y="72"/>
                    <a:pt x="97" y="72"/>
                  </a:cubicBezTo>
                  <a:cubicBezTo>
                    <a:pt x="116" y="72"/>
                    <a:pt x="123" y="54"/>
                    <a:pt x="135" y="31"/>
                  </a:cubicBezTo>
                  <a:cubicBezTo>
                    <a:pt x="113" y="23"/>
                    <a:pt x="90" y="1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6" name="Google Shape;13146;p8"/>
            <p:cNvSpPr/>
            <p:nvPr/>
          </p:nvSpPr>
          <p:spPr>
            <a:xfrm>
              <a:off x="-5073815" y="12271"/>
              <a:ext cx="4345" cy="5014"/>
            </a:xfrm>
            <a:custGeom>
              <a:avLst/>
              <a:gdLst/>
              <a:ahLst/>
              <a:cxnLst/>
              <a:rect l="l" t="t" r="r" b="b"/>
              <a:pathLst>
                <a:path w="91" h="105" extrusionOk="0">
                  <a:moveTo>
                    <a:pt x="26" y="1"/>
                  </a:moveTo>
                  <a:cubicBezTo>
                    <a:pt x="16" y="1"/>
                    <a:pt x="4" y="12"/>
                    <a:pt x="4" y="38"/>
                  </a:cubicBezTo>
                  <a:cubicBezTo>
                    <a:pt x="0" y="60"/>
                    <a:pt x="0" y="87"/>
                    <a:pt x="23" y="105"/>
                  </a:cubicBezTo>
                  <a:cubicBezTo>
                    <a:pt x="26" y="87"/>
                    <a:pt x="34" y="79"/>
                    <a:pt x="42" y="79"/>
                  </a:cubicBezTo>
                  <a:cubicBezTo>
                    <a:pt x="53" y="79"/>
                    <a:pt x="64" y="87"/>
                    <a:pt x="75" y="87"/>
                  </a:cubicBezTo>
                  <a:cubicBezTo>
                    <a:pt x="79" y="82"/>
                    <a:pt x="83" y="79"/>
                    <a:pt x="87" y="75"/>
                  </a:cubicBezTo>
                  <a:cubicBezTo>
                    <a:pt x="90" y="49"/>
                    <a:pt x="53" y="42"/>
                    <a:pt x="56" y="15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7" name="Google Shape;13147;p8"/>
            <p:cNvSpPr/>
            <p:nvPr/>
          </p:nvSpPr>
          <p:spPr>
            <a:xfrm>
              <a:off x="-4881383" y="-1290"/>
              <a:ext cx="5921" cy="4489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60" y="0"/>
                  </a:moveTo>
                  <a:cubicBezTo>
                    <a:pt x="60" y="4"/>
                    <a:pt x="56" y="4"/>
                    <a:pt x="53" y="8"/>
                  </a:cubicBezTo>
                  <a:cubicBezTo>
                    <a:pt x="37" y="30"/>
                    <a:pt x="0" y="52"/>
                    <a:pt x="56" y="68"/>
                  </a:cubicBezTo>
                  <a:cubicBezTo>
                    <a:pt x="56" y="75"/>
                    <a:pt x="53" y="79"/>
                    <a:pt x="49" y="86"/>
                  </a:cubicBezTo>
                  <a:cubicBezTo>
                    <a:pt x="53" y="90"/>
                    <a:pt x="56" y="94"/>
                    <a:pt x="60" y="94"/>
                  </a:cubicBezTo>
                  <a:cubicBezTo>
                    <a:pt x="82" y="86"/>
                    <a:pt x="101" y="75"/>
                    <a:pt x="123" y="68"/>
                  </a:cubicBezTo>
                  <a:cubicBezTo>
                    <a:pt x="105" y="49"/>
                    <a:pt x="108" y="26"/>
                    <a:pt x="116" y="0"/>
                  </a:cubicBezTo>
                  <a:lnTo>
                    <a:pt x="113" y="0"/>
                  </a:lnTo>
                  <a:cubicBezTo>
                    <a:pt x="105" y="0"/>
                    <a:pt x="101" y="0"/>
                    <a:pt x="94" y="4"/>
                  </a:cubicBezTo>
                  <a:cubicBezTo>
                    <a:pt x="90" y="4"/>
                    <a:pt x="82" y="8"/>
                    <a:pt x="79" y="8"/>
                  </a:cubicBezTo>
                  <a:cubicBezTo>
                    <a:pt x="71" y="8"/>
                    <a:pt x="68" y="4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8" name="Google Shape;13148;p8"/>
            <p:cNvSpPr/>
            <p:nvPr/>
          </p:nvSpPr>
          <p:spPr>
            <a:xfrm>
              <a:off x="-5028835" y="99558"/>
              <a:ext cx="6494" cy="4727"/>
            </a:xfrm>
            <a:custGeom>
              <a:avLst/>
              <a:gdLst/>
              <a:ahLst/>
              <a:cxnLst/>
              <a:rect l="l" t="t" r="r" b="b"/>
              <a:pathLst>
                <a:path w="136" h="99" extrusionOk="0">
                  <a:moveTo>
                    <a:pt x="19" y="0"/>
                  </a:moveTo>
                  <a:cubicBezTo>
                    <a:pt x="8" y="0"/>
                    <a:pt x="0" y="4"/>
                    <a:pt x="0" y="19"/>
                  </a:cubicBezTo>
                  <a:cubicBezTo>
                    <a:pt x="19" y="34"/>
                    <a:pt x="53" y="45"/>
                    <a:pt x="30" y="83"/>
                  </a:cubicBezTo>
                  <a:cubicBezTo>
                    <a:pt x="42" y="86"/>
                    <a:pt x="53" y="98"/>
                    <a:pt x="61" y="98"/>
                  </a:cubicBezTo>
                  <a:cubicBezTo>
                    <a:pt x="75" y="64"/>
                    <a:pt x="120" y="76"/>
                    <a:pt x="135" y="49"/>
                  </a:cubicBezTo>
                  <a:cubicBezTo>
                    <a:pt x="105" y="49"/>
                    <a:pt x="116" y="19"/>
                    <a:pt x="105" y="8"/>
                  </a:cubicBezTo>
                  <a:cubicBezTo>
                    <a:pt x="90" y="26"/>
                    <a:pt x="79" y="38"/>
                    <a:pt x="71" y="38"/>
                  </a:cubicBezTo>
                  <a:cubicBezTo>
                    <a:pt x="64" y="38"/>
                    <a:pt x="53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9" name="Google Shape;13149;p8"/>
            <p:cNvSpPr/>
            <p:nvPr/>
          </p:nvSpPr>
          <p:spPr>
            <a:xfrm>
              <a:off x="-4969052" y="109347"/>
              <a:ext cx="5443" cy="5062"/>
            </a:xfrm>
            <a:custGeom>
              <a:avLst/>
              <a:gdLst/>
              <a:ahLst/>
              <a:cxnLst/>
              <a:rect l="l" t="t" r="r" b="b"/>
              <a:pathLst>
                <a:path w="114" h="106" extrusionOk="0">
                  <a:moveTo>
                    <a:pt x="1" y="1"/>
                  </a:moveTo>
                  <a:cubicBezTo>
                    <a:pt x="4" y="46"/>
                    <a:pt x="15" y="87"/>
                    <a:pt x="53" y="106"/>
                  </a:cubicBezTo>
                  <a:lnTo>
                    <a:pt x="65" y="106"/>
                  </a:lnTo>
                  <a:cubicBezTo>
                    <a:pt x="83" y="106"/>
                    <a:pt x="105" y="95"/>
                    <a:pt x="113" y="57"/>
                  </a:cubicBezTo>
                  <a:lnTo>
                    <a:pt x="113" y="57"/>
                  </a:lnTo>
                  <a:cubicBezTo>
                    <a:pt x="98" y="68"/>
                    <a:pt x="87" y="72"/>
                    <a:pt x="75" y="72"/>
                  </a:cubicBezTo>
                  <a:cubicBezTo>
                    <a:pt x="60" y="72"/>
                    <a:pt x="57" y="61"/>
                    <a:pt x="53" y="38"/>
                  </a:cubicBezTo>
                  <a:cubicBezTo>
                    <a:pt x="49" y="16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0" name="Google Shape;13150;p8"/>
            <p:cNvSpPr/>
            <p:nvPr/>
          </p:nvSpPr>
          <p:spPr>
            <a:xfrm>
              <a:off x="-5013125" y="-31802"/>
              <a:ext cx="5396" cy="4680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60" y="1"/>
                  </a:moveTo>
                  <a:cubicBezTo>
                    <a:pt x="53" y="1"/>
                    <a:pt x="46" y="8"/>
                    <a:pt x="38" y="30"/>
                  </a:cubicBezTo>
                  <a:cubicBezTo>
                    <a:pt x="38" y="41"/>
                    <a:pt x="27" y="53"/>
                    <a:pt x="12" y="53"/>
                  </a:cubicBezTo>
                  <a:cubicBezTo>
                    <a:pt x="8" y="53"/>
                    <a:pt x="8" y="49"/>
                    <a:pt x="4" y="49"/>
                  </a:cubicBezTo>
                  <a:cubicBezTo>
                    <a:pt x="1" y="63"/>
                    <a:pt x="12" y="71"/>
                    <a:pt x="23" y="79"/>
                  </a:cubicBezTo>
                  <a:lnTo>
                    <a:pt x="27" y="79"/>
                  </a:lnTo>
                  <a:cubicBezTo>
                    <a:pt x="38" y="79"/>
                    <a:pt x="49" y="82"/>
                    <a:pt x="60" y="86"/>
                  </a:cubicBezTo>
                  <a:cubicBezTo>
                    <a:pt x="72" y="90"/>
                    <a:pt x="82" y="97"/>
                    <a:pt x="94" y="97"/>
                  </a:cubicBezTo>
                  <a:cubicBezTo>
                    <a:pt x="98" y="97"/>
                    <a:pt x="105" y="94"/>
                    <a:pt x="113" y="94"/>
                  </a:cubicBezTo>
                  <a:cubicBezTo>
                    <a:pt x="86" y="71"/>
                    <a:pt x="98" y="41"/>
                    <a:pt x="94" y="19"/>
                  </a:cubicBezTo>
                  <a:cubicBezTo>
                    <a:pt x="82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1" name="Google Shape;13151;p8"/>
            <p:cNvSpPr/>
            <p:nvPr/>
          </p:nvSpPr>
          <p:spPr>
            <a:xfrm>
              <a:off x="-5086135" y="83467"/>
              <a:ext cx="3820" cy="4918"/>
            </a:xfrm>
            <a:custGeom>
              <a:avLst/>
              <a:gdLst/>
              <a:ahLst/>
              <a:cxnLst/>
              <a:rect l="l" t="t" r="r" b="b"/>
              <a:pathLst>
                <a:path w="80" h="103" extrusionOk="0">
                  <a:moveTo>
                    <a:pt x="49" y="1"/>
                  </a:moveTo>
                  <a:cubicBezTo>
                    <a:pt x="41" y="1"/>
                    <a:pt x="34" y="1"/>
                    <a:pt x="27" y="4"/>
                  </a:cubicBezTo>
                  <a:cubicBezTo>
                    <a:pt x="0" y="72"/>
                    <a:pt x="12" y="99"/>
                    <a:pt x="72" y="102"/>
                  </a:cubicBezTo>
                  <a:cubicBezTo>
                    <a:pt x="64" y="87"/>
                    <a:pt x="72" y="76"/>
                    <a:pt x="79" y="65"/>
                  </a:cubicBezTo>
                  <a:cubicBezTo>
                    <a:pt x="79" y="39"/>
                    <a:pt x="75" y="12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2" name="Google Shape;13152;p8"/>
            <p:cNvSpPr/>
            <p:nvPr/>
          </p:nvSpPr>
          <p:spPr>
            <a:xfrm>
              <a:off x="-4987627" y="-49995"/>
              <a:ext cx="5253" cy="6255"/>
            </a:xfrm>
            <a:custGeom>
              <a:avLst/>
              <a:gdLst/>
              <a:ahLst/>
              <a:cxnLst/>
              <a:rect l="l" t="t" r="r" b="b"/>
              <a:pathLst>
                <a:path w="110" h="131" extrusionOk="0">
                  <a:moveTo>
                    <a:pt x="38" y="0"/>
                  </a:moveTo>
                  <a:cubicBezTo>
                    <a:pt x="38" y="45"/>
                    <a:pt x="38" y="90"/>
                    <a:pt x="1" y="123"/>
                  </a:cubicBezTo>
                  <a:cubicBezTo>
                    <a:pt x="5" y="127"/>
                    <a:pt x="12" y="130"/>
                    <a:pt x="19" y="130"/>
                  </a:cubicBezTo>
                  <a:cubicBezTo>
                    <a:pt x="23" y="130"/>
                    <a:pt x="31" y="127"/>
                    <a:pt x="38" y="120"/>
                  </a:cubicBezTo>
                  <a:cubicBezTo>
                    <a:pt x="45" y="108"/>
                    <a:pt x="50" y="104"/>
                    <a:pt x="53" y="104"/>
                  </a:cubicBezTo>
                  <a:cubicBezTo>
                    <a:pt x="64" y="104"/>
                    <a:pt x="68" y="116"/>
                    <a:pt x="76" y="127"/>
                  </a:cubicBezTo>
                  <a:cubicBezTo>
                    <a:pt x="83" y="108"/>
                    <a:pt x="109" y="82"/>
                    <a:pt x="90" y="75"/>
                  </a:cubicBezTo>
                  <a:cubicBezTo>
                    <a:pt x="53" y="60"/>
                    <a:pt x="64" y="15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3" name="Google Shape;13153;p8"/>
            <p:cNvSpPr/>
            <p:nvPr/>
          </p:nvSpPr>
          <p:spPr>
            <a:xfrm>
              <a:off x="-4913901" y="115984"/>
              <a:ext cx="4727" cy="5014"/>
            </a:xfrm>
            <a:custGeom>
              <a:avLst/>
              <a:gdLst/>
              <a:ahLst/>
              <a:cxnLst/>
              <a:rect l="l" t="t" r="r" b="b"/>
              <a:pathLst>
                <a:path w="99" h="105" extrusionOk="0">
                  <a:moveTo>
                    <a:pt x="90" y="1"/>
                  </a:moveTo>
                  <a:lnTo>
                    <a:pt x="90" y="1"/>
                  </a:lnTo>
                  <a:cubicBezTo>
                    <a:pt x="68" y="23"/>
                    <a:pt x="38" y="15"/>
                    <a:pt x="12" y="19"/>
                  </a:cubicBezTo>
                  <a:cubicBezTo>
                    <a:pt x="9" y="27"/>
                    <a:pt x="4" y="30"/>
                    <a:pt x="1" y="34"/>
                  </a:cubicBezTo>
                  <a:cubicBezTo>
                    <a:pt x="4" y="46"/>
                    <a:pt x="4" y="60"/>
                    <a:pt x="4" y="75"/>
                  </a:cubicBezTo>
                  <a:cubicBezTo>
                    <a:pt x="16" y="72"/>
                    <a:pt x="23" y="68"/>
                    <a:pt x="31" y="68"/>
                  </a:cubicBezTo>
                  <a:cubicBezTo>
                    <a:pt x="35" y="68"/>
                    <a:pt x="42" y="68"/>
                    <a:pt x="49" y="72"/>
                  </a:cubicBezTo>
                  <a:cubicBezTo>
                    <a:pt x="57" y="86"/>
                    <a:pt x="49" y="94"/>
                    <a:pt x="42" y="105"/>
                  </a:cubicBezTo>
                  <a:lnTo>
                    <a:pt x="49" y="105"/>
                  </a:lnTo>
                  <a:cubicBezTo>
                    <a:pt x="61" y="105"/>
                    <a:pt x="68" y="98"/>
                    <a:pt x="76" y="90"/>
                  </a:cubicBezTo>
                  <a:cubicBezTo>
                    <a:pt x="87" y="60"/>
                    <a:pt x="98" y="34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4" name="Google Shape;13154;p8"/>
            <p:cNvSpPr/>
            <p:nvPr/>
          </p:nvSpPr>
          <p:spPr>
            <a:xfrm>
              <a:off x="-5042253" y="-67853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42" y="0"/>
                  </a:moveTo>
                  <a:cubicBezTo>
                    <a:pt x="35" y="0"/>
                    <a:pt x="28" y="4"/>
                    <a:pt x="20" y="4"/>
                  </a:cubicBezTo>
                  <a:cubicBezTo>
                    <a:pt x="1" y="56"/>
                    <a:pt x="46" y="52"/>
                    <a:pt x="68" y="67"/>
                  </a:cubicBezTo>
                  <a:cubicBezTo>
                    <a:pt x="83" y="45"/>
                    <a:pt x="132" y="64"/>
                    <a:pt x="128" y="19"/>
                  </a:cubicBezTo>
                  <a:cubicBezTo>
                    <a:pt x="98" y="15"/>
                    <a:pt x="72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5" name="Google Shape;13155;p8"/>
            <p:cNvSpPr/>
            <p:nvPr/>
          </p:nvSpPr>
          <p:spPr>
            <a:xfrm>
              <a:off x="-4984905" y="-22538"/>
              <a:ext cx="6446" cy="3247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45" y="0"/>
                  </a:moveTo>
                  <a:cubicBezTo>
                    <a:pt x="33" y="0"/>
                    <a:pt x="26" y="4"/>
                    <a:pt x="15" y="8"/>
                  </a:cubicBezTo>
                  <a:cubicBezTo>
                    <a:pt x="0" y="16"/>
                    <a:pt x="15" y="42"/>
                    <a:pt x="19" y="64"/>
                  </a:cubicBezTo>
                  <a:cubicBezTo>
                    <a:pt x="22" y="60"/>
                    <a:pt x="26" y="60"/>
                    <a:pt x="30" y="60"/>
                  </a:cubicBezTo>
                  <a:cubicBezTo>
                    <a:pt x="38" y="60"/>
                    <a:pt x="45" y="64"/>
                    <a:pt x="52" y="68"/>
                  </a:cubicBezTo>
                  <a:cubicBezTo>
                    <a:pt x="67" y="42"/>
                    <a:pt x="86" y="42"/>
                    <a:pt x="116" y="42"/>
                  </a:cubicBezTo>
                  <a:cubicBezTo>
                    <a:pt x="119" y="42"/>
                    <a:pt x="127" y="42"/>
                    <a:pt x="135" y="38"/>
                  </a:cubicBezTo>
                  <a:cubicBezTo>
                    <a:pt x="119" y="31"/>
                    <a:pt x="109" y="12"/>
                    <a:pt x="93" y="8"/>
                  </a:cubicBezTo>
                  <a:cubicBezTo>
                    <a:pt x="78" y="4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6" name="Google Shape;13156;p8"/>
            <p:cNvSpPr/>
            <p:nvPr/>
          </p:nvSpPr>
          <p:spPr>
            <a:xfrm>
              <a:off x="-5135031" y="224186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68" y="0"/>
                  </a:moveTo>
                  <a:cubicBezTo>
                    <a:pt x="45" y="4"/>
                    <a:pt x="23" y="0"/>
                    <a:pt x="0" y="14"/>
                  </a:cubicBezTo>
                  <a:cubicBezTo>
                    <a:pt x="49" y="23"/>
                    <a:pt x="34" y="82"/>
                    <a:pt x="68" y="101"/>
                  </a:cubicBezTo>
                  <a:cubicBezTo>
                    <a:pt x="75" y="104"/>
                    <a:pt x="82" y="112"/>
                    <a:pt x="90" y="119"/>
                  </a:cubicBezTo>
                  <a:lnTo>
                    <a:pt x="101" y="108"/>
                  </a:lnTo>
                  <a:cubicBezTo>
                    <a:pt x="97" y="101"/>
                    <a:pt x="97" y="93"/>
                    <a:pt x="94" y="85"/>
                  </a:cubicBezTo>
                  <a:cubicBezTo>
                    <a:pt x="101" y="56"/>
                    <a:pt x="109" y="26"/>
                    <a:pt x="60" y="23"/>
                  </a:cubicBezTo>
                  <a:cubicBezTo>
                    <a:pt x="52" y="23"/>
                    <a:pt x="60" y="7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7" name="Google Shape;13157;p8"/>
            <p:cNvSpPr/>
            <p:nvPr/>
          </p:nvSpPr>
          <p:spPr>
            <a:xfrm>
              <a:off x="-5029885" y="-24305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8" y="1"/>
                  </a:moveTo>
                  <a:cubicBezTo>
                    <a:pt x="75" y="11"/>
                    <a:pt x="71" y="23"/>
                    <a:pt x="67" y="34"/>
                  </a:cubicBezTo>
                  <a:cubicBezTo>
                    <a:pt x="56" y="63"/>
                    <a:pt x="11" y="41"/>
                    <a:pt x="0" y="75"/>
                  </a:cubicBezTo>
                  <a:cubicBezTo>
                    <a:pt x="7" y="94"/>
                    <a:pt x="11" y="124"/>
                    <a:pt x="38" y="124"/>
                  </a:cubicBezTo>
                  <a:lnTo>
                    <a:pt x="52" y="124"/>
                  </a:lnTo>
                  <a:cubicBezTo>
                    <a:pt x="60" y="101"/>
                    <a:pt x="41" y="71"/>
                    <a:pt x="71" y="56"/>
                  </a:cubicBezTo>
                  <a:cubicBezTo>
                    <a:pt x="78" y="56"/>
                    <a:pt x="83" y="53"/>
                    <a:pt x="86" y="53"/>
                  </a:cubicBezTo>
                  <a:cubicBezTo>
                    <a:pt x="105" y="53"/>
                    <a:pt x="112" y="75"/>
                    <a:pt x="131" y="79"/>
                  </a:cubicBezTo>
                  <a:cubicBezTo>
                    <a:pt x="123" y="45"/>
                    <a:pt x="93" y="27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8" name="Google Shape;13158;p8"/>
            <p:cNvSpPr/>
            <p:nvPr/>
          </p:nvSpPr>
          <p:spPr>
            <a:xfrm>
              <a:off x="-5080978" y="19243"/>
              <a:ext cx="5969" cy="5921"/>
            </a:xfrm>
            <a:custGeom>
              <a:avLst/>
              <a:gdLst/>
              <a:ahLst/>
              <a:cxnLst/>
              <a:rect l="l" t="t" r="r" b="b"/>
              <a:pathLst>
                <a:path w="125" h="124" extrusionOk="0">
                  <a:moveTo>
                    <a:pt x="80" y="0"/>
                  </a:moveTo>
                  <a:cubicBezTo>
                    <a:pt x="72" y="19"/>
                    <a:pt x="61" y="38"/>
                    <a:pt x="54" y="57"/>
                  </a:cubicBezTo>
                  <a:lnTo>
                    <a:pt x="54" y="60"/>
                  </a:lnTo>
                  <a:cubicBezTo>
                    <a:pt x="42" y="79"/>
                    <a:pt x="23" y="86"/>
                    <a:pt x="1" y="98"/>
                  </a:cubicBezTo>
                  <a:cubicBezTo>
                    <a:pt x="19" y="109"/>
                    <a:pt x="38" y="124"/>
                    <a:pt x="61" y="124"/>
                  </a:cubicBezTo>
                  <a:cubicBezTo>
                    <a:pt x="72" y="124"/>
                    <a:pt x="80" y="120"/>
                    <a:pt x="94" y="112"/>
                  </a:cubicBezTo>
                  <a:cubicBezTo>
                    <a:pt x="72" y="105"/>
                    <a:pt x="57" y="90"/>
                    <a:pt x="83" y="71"/>
                  </a:cubicBezTo>
                  <a:cubicBezTo>
                    <a:pt x="124" y="45"/>
                    <a:pt x="113" y="23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9" name="Google Shape;13159;p8"/>
            <p:cNvSpPr/>
            <p:nvPr/>
          </p:nvSpPr>
          <p:spPr>
            <a:xfrm>
              <a:off x="-5093441" y="-115555"/>
              <a:ext cx="4345" cy="6876"/>
            </a:xfrm>
            <a:custGeom>
              <a:avLst/>
              <a:gdLst/>
              <a:ahLst/>
              <a:cxnLst/>
              <a:rect l="l" t="t" r="r" b="b"/>
              <a:pathLst>
                <a:path w="91" h="144" extrusionOk="0">
                  <a:moveTo>
                    <a:pt x="23" y="1"/>
                  </a:moveTo>
                  <a:cubicBezTo>
                    <a:pt x="15" y="1"/>
                    <a:pt x="8" y="5"/>
                    <a:pt x="1" y="19"/>
                  </a:cubicBezTo>
                  <a:cubicBezTo>
                    <a:pt x="1" y="35"/>
                    <a:pt x="19" y="31"/>
                    <a:pt x="37" y="42"/>
                  </a:cubicBezTo>
                  <a:cubicBezTo>
                    <a:pt x="41" y="42"/>
                    <a:pt x="45" y="46"/>
                    <a:pt x="49" y="50"/>
                  </a:cubicBezTo>
                  <a:cubicBezTo>
                    <a:pt x="37" y="80"/>
                    <a:pt x="60" y="113"/>
                    <a:pt x="37" y="143"/>
                  </a:cubicBezTo>
                  <a:cubicBezTo>
                    <a:pt x="60" y="143"/>
                    <a:pt x="71" y="124"/>
                    <a:pt x="79" y="106"/>
                  </a:cubicBezTo>
                  <a:cubicBezTo>
                    <a:pt x="90" y="76"/>
                    <a:pt x="86" y="46"/>
                    <a:pt x="60" y="23"/>
                  </a:cubicBezTo>
                  <a:cubicBezTo>
                    <a:pt x="49" y="16"/>
                    <a:pt x="3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0" name="Google Shape;13160;p8"/>
            <p:cNvSpPr/>
            <p:nvPr/>
          </p:nvSpPr>
          <p:spPr>
            <a:xfrm>
              <a:off x="-5136272" y="224854"/>
              <a:ext cx="4489" cy="6112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45"/>
                    <a:pt x="41" y="76"/>
                    <a:pt x="52" y="113"/>
                  </a:cubicBezTo>
                  <a:cubicBezTo>
                    <a:pt x="63" y="124"/>
                    <a:pt x="75" y="128"/>
                    <a:pt x="78" y="128"/>
                  </a:cubicBezTo>
                  <a:cubicBezTo>
                    <a:pt x="94" y="128"/>
                    <a:pt x="86" y="98"/>
                    <a:pt x="94" y="87"/>
                  </a:cubicBezTo>
                  <a:cubicBezTo>
                    <a:pt x="60" y="68"/>
                    <a:pt x="75" y="9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1" name="Google Shape;13161;p8"/>
            <p:cNvSpPr/>
            <p:nvPr/>
          </p:nvSpPr>
          <p:spPr>
            <a:xfrm>
              <a:off x="-5357116" y="197732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8" y="1"/>
                  </a:moveTo>
                  <a:cubicBezTo>
                    <a:pt x="121" y="11"/>
                    <a:pt x="113" y="16"/>
                    <a:pt x="106" y="16"/>
                  </a:cubicBezTo>
                  <a:cubicBezTo>
                    <a:pt x="102" y="16"/>
                    <a:pt x="98" y="11"/>
                    <a:pt x="98" y="11"/>
                  </a:cubicBezTo>
                  <a:lnTo>
                    <a:pt x="90" y="11"/>
                  </a:lnTo>
                  <a:cubicBezTo>
                    <a:pt x="87" y="11"/>
                    <a:pt x="83" y="16"/>
                    <a:pt x="80" y="16"/>
                  </a:cubicBezTo>
                  <a:cubicBezTo>
                    <a:pt x="61" y="30"/>
                    <a:pt x="45" y="42"/>
                    <a:pt x="28" y="42"/>
                  </a:cubicBezTo>
                  <a:cubicBezTo>
                    <a:pt x="19" y="42"/>
                    <a:pt x="12" y="42"/>
                    <a:pt x="1" y="34"/>
                  </a:cubicBezTo>
                  <a:lnTo>
                    <a:pt x="1" y="34"/>
                  </a:lnTo>
                  <a:cubicBezTo>
                    <a:pt x="9" y="64"/>
                    <a:pt x="23" y="71"/>
                    <a:pt x="42" y="71"/>
                  </a:cubicBezTo>
                  <a:cubicBezTo>
                    <a:pt x="54" y="71"/>
                    <a:pt x="61" y="71"/>
                    <a:pt x="72" y="68"/>
                  </a:cubicBezTo>
                  <a:cubicBezTo>
                    <a:pt x="80" y="68"/>
                    <a:pt x="90" y="64"/>
                    <a:pt x="98" y="64"/>
                  </a:cubicBezTo>
                  <a:lnTo>
                    <a:pt x="106" y="64"/>
                  </a:lnTo>
                  <a:cubicBezTo>
                    <a:pt x="135" y="64"/>
                    <a:pt x="132" y="23"/>
                    <a:pt x="13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2" name="Google Shape;13162;p8"/>
            <p:cNvSpPr/>
            <p:nvPr/>
          </p:nvSpPr>
          <p:spPr>
            <a:xfrm>
              <a:off x="-5254072" y="-214589"/>
              <a:ext cx="5396" cy="7210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30" y="0"/>
                  </a:moveTo>
                  <a:cubicBezTo>
                    <a:pt x="0" y="52"/>
                    <a:pt x="0" y="56"/>
                    <a:pt x="30" y="56"/>
                  </a:cubicBezTo>
                  <a:cubicBezTo>
                    <a:pt x="97" y="64"/>
                    <a:pt x="97" y="64"/>
                    <a:pt x="63" y="128"/>
                  </a:cubicBezTo>
                  <a:lnTo>
                    <a:pt x="63" y="150"/>
                  </a:lnTo>
                  <a:cubicBezTo>
                    <a:pt x="78" y="128"/>
                    <a:pt x="97" y="109"/>
                    <a:pt x="112" y="90"/>
                  </a:cubicBezTo>
                  <a:cubicBezTo>
                    <a:pt x="94" y="52"/>
                    <a:pt x="75" y="1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3" name="Google Shape;13163;p8"/>
            <p:cNvSpPr/>
            <p:nvPr/>
          </p:nvSpPr>
          <p:spPr>
            <a:xfrm>
              <a:off x="-5185741" y="77593"/>
              <a:ext cx="7019" cy="5778"/>
            </a:xfrm>
            <a:custGeom>
              <a:avLst/>
              <a:gdLst/>
              <a:ahLst/>
              <a:cxnLst/>
              <a:rect l="l" t="t" r="r" b="b"/>
              <a:pathLst>
                <a:path w="147" h="121" extrusionOk="0">
                  <a:moveTo>
                    <a:pt x="60" y="1"/>
                  </a:moveTo>
                  <a:cubicBezTo>
                    <a:pt x="60" y="1"/>
                    <a:pt x="57" y="1"/>
                    <a:pt x="53" y="5"/>
                  </a:cubicBezTo>
                  <a:cubicBezTo>
                    <a:pt x="68" y="15"/>
                    <a:pt x="68" y="31"/>
                    <a:pt x="45" y="34"/>
                  </a:cubicBezTo>
                  <a:cubicBezTo>
                    <a:pt x="34" y="38"/>
                    <a:pt x="15" y="38"/>
                    <a:pt x="5" y="42"/>
                  </a:cubicBezTo>
                  <a:lnTo>
                    <a:pt x="0" y="42"/>
                  </a:lnTo>
                  <a:cubicBezTo>
                    <a:pt x="23" y="60"/>
                    <a:pt x="50" y="68"/>
                    <a:pt x="76" y="72"/>
                  </a:cubicBezTo>
                  <a:cubicBezTo>
                    <a:pt x="102" y="79"/>
                    <a:pt x="98" y="91"/>
                    <a:pt x="86" y="109"/>
                  </a:cubicBezTo>
                  <a:cubicBezTo>
                    <a:pt x="83" y="113"/>
                    <a:pt x="79" y="117"/>
                    <a:pt x="76" y="120"/>
                  </a:cubicBezTo>
                  <a:lnTo>
                    <a:pt x="86" y="120"/>
                  </a:lnTo>
                  <a:cubicBezTo>
                    <a:pt x="105" y="120"/>
                    <a:pt x="109" y="98"/>
                    <a:pt x="124" y="94"/>
                  </a:cubicBezTo>
                  <a:lnTo>
                    <a:pt x="135" y="94"/>
                  </a:lnTo>
                  <a:cubicBezTo>
                    <a:pt x="143" y="94"/>
                    <a:pt x="146" y="91"/>
                    <a:pt x="143" y="83"/>
                  </a:cubicBezTo>
                  <a:cubicBezTo>
                    <a:pt x="139" y="72"/>
                    <a:pt x="128" y="68"/>
                    <a:pt x="120" y="60"/>
                  </a:cubicBezTo>
                  <a:cubicBezTo>
                    <a:pt x="117" y="60"/>
                    <a:pt x="112" y="65"/>
                    <a:pt x="109" y="65"/>
                  </a:cubicBezTo>
                  <a:cubicBezTo>
                    <a:pt x="79" y="65"/>
                    <a:pt x="90" y="31"/>
                    <a:pt x="83" y="12"/>
                  </a:cubicBezTo>
                  <a:cubicBezTo>
                    <a:pt x="79" y="5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4" name="Google Shape;13164;p8"/>
            <p:cNvSpPr/>
            <p:nvPr/>
          </p:nvSpPr>
          <p:spPr>
            <a:xfrm>
              <a:off x="-5274795" y="-97124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0" y="0"/>
                  </a:moveTo>
                  <a:cubicBezTo>
                    <a:pt x="0" y="23"/>
                    <a:pt x="4" y="45"/>
                    <a:pt x="26" y="56"/>
                  </a:cubicBezTo>
                  <a:cubicBezTo>
                    <a:pt x="45" y="63"/>
                    <a:pt x="38" y="75"/>
                    <a:pt x="34" y="86"/>
                  </a:cubicBezTo>
                  <a:cubicBezTo>
                    <a:pt x="34" y="86"/>
                    <a:pt x="38" y="90"/>
                    <a:pt x="41" y="90"/>
                  </a:cubicBezTo>
                  <a:lnTo>
                    <a:pt x="41" y="94"/>
                  </a:lnTo>
                  <a:cubicBezTo>
                    <a:pt x="45" y="90"/>
                    <a:pt x="49" y="86"/>
                    <a:pt x="53" y="82"/>
                  </a:cubicBezTo>
                  <a:cubicBezTo>
                    <a:pt x="64" y="60"/>
                    <a:pt x="105" y="63"/>
                    <a:pt x="101" y="34"/>
                  </a:cubicBezTo>
                  <a:cubicBezTo>
                    <a:pt x="98" y="15"/>
                    <a:pt x="90" y="11"/>
                    <a:pt x="79" y="11"/>
                  </a:cubicBezTo>
                  <a:cubicBezTo>
                    <a:pt x="75" y="11"/>
                    <a:pt x="67" y="15"/>
                    <a:pt x="60" y="15"/>
                  </a:cubicBezTo>
                  <a:cubicBezTo>
                    <a:pt x="57" y="15"/>
                    <a:pt x="49" y="18"/>
                    <a:pt x="45" y="18"/>
                  </a:cubicBezTo>
                  <a:cubicBezTo>
                    <a:pt x="41" y="18"/>
                    <a:pt x="38" y="18"/>
                    <a:pt x="38" y="15"/>
                  </a:cubicBezTo>
                  <a:cubicBezTo>
                    <a:pt x="26" y="1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5" name="Google Shape;13165;p8"/>
            <p:cNvSpPr/>
            <p:nvPr/>
          </p:nvSpPr>
          <p:spPr>
            <a:xfrm>
              <a:off x="-5150215" y="4966"/>
              <a:ext cx="3963" cy="6446"/>
            </a:xfrm>
            <a:custGeom>
              <a:avLst/>
              <a:gdLst/>
              <a:ahLst/>
              <a:cxnLst/>
              <a:rect l="l" t="t" r="r" b="b"/>
              <a:pathLst>
                <a:path w="83" h="135" extrusionOk="0">
                  <a:moveTo>
                    <a:pt x="60" y="0"/>
                  </a:moveTo>
                  <a:cubicBezTo>
                    <a:pt x="56" y="0"/>
                    <a:pt x="53" y="0"/>
                    <a:pt x="46" y="4"/>
                  </a:cubicBezTo>
                  <a:cubicBezTo>
                    <a:pt x="12" y="26"/>
                    <a:pt x="4" y="42"/>
                    <a:pt x="1" y="97"/>
                  </a:cubicBezTo>
                  <a:cubicBezTo>
                    <a:pt x="12" y="109"/>
                    <a:pt x="12" y="135"/>
                    <a:pt x="30" y="135"/>
                  </a:cubicBezTo>
                  <a:lnTo>
                    <a:pt x="38" y="135"/>
                  </a:lnTo>
                  <a:cubicBezTo>
                    <a:pt x="64" y="128"/>
                    <a:pt x="49" y="105"/>
                    <a:pt x="41" y="86"/>
                  </a:cubicBezTo>
                  <a:cubicBezTo>
                    <a:pt x="12" y="38"/>
                    <a:pt x="56" y="38"/>
                    <a:pt x="83" y="26"/>
                  </a:cubicBezTo>
                  <a:cubicBezTo>
                    <a:pt x="75" y="16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6" name="Google Shape;13166;p8"/>
            <p:cNvSpPr/>
            <p:nvPr/>
          </p:nvSpPr>
          <p:spPr>
            <a:xfrm>
              <a:off x="-5067751" y="57777"/>
              <a:ext cx="3963" cy="8261"/>
            </a:xfrm>
            <a:custGeom>
              <a:avLst/>
              <a:gdLst/>
              <a:ahLst/>
              <a:cxnLst/>
              <a:rect l="l" t="t" r="r" b="b"/>
              <a:pathLst>
                <a:path w="83" h="173" extrusionOk="0">
                  <a:moveTo>
                    <a:pt x="1" y="1"/>
                  </a:moveTo>
                  <a:cubicBezTo>
                    <a:pt x="8" y="19"/>
                    <a:pt x="60" y="23"/>
                    <a:pt x="15" y="57"/>
                  </a:cubicBezTo>
                  <a:cubicBezTo>
                    <a:pt x="41" y="94"/>
                    <a:pt x="8" y="135"/>
                    <a:pt x="19" y="173"/>
                  </a:cubicBezTo>
                  <a:cubicBezTo>
                    <a:pt x="49" y="143"/>
                    <a:pt x="46" y="90"/>
                    <a:pt x="83" y="64"/>
                  </a:cubicBezTo>
                  <a:cubicBezTo>
                    <a:pt x="64" y="35"/>
                    <a:pt x="4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7" name="Google Shape;13167;p8"/>
            <p:cNvSpPr/>
            <p:nvPr/>
          </p:nvSpPr>
          <p:spPr>
            <a:xfrm>
              <a:off x="-5030793" y="-25738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4" y="31"/>
                    <a:pt x="0" y="49"/>
                    <a:pt x="7" y="60"/>
                  </a:cubicBezTo>
                  <a:lnTo>
                    <a:pt x="34" y="60"/>
                  </a:lnTo>
                  <a:cubicBezTo>
                    <a:pt x="52" y="60"/>
                    <a:pt x="71" y="60"/>
                    <a:pt x="86" y="64"/>
                  </a:cubicBezTo>
                  <a:cubicBezTo>
                    <a:pt x="90" y="53"/>
                    <a:pt x="94" y="41"/>
                    <a:pt x="97" y="31"/>
                  </a:cubicBezTo>
                  <a:cubicBezTo>
                    <a:pt x="97" y="19"/>
                    <a:pt x="90" y="8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8" name="Google Shape;13168;p8"/>
            <p:cNvSpPr/>
            <p:nvPr/>
          </p:nvSpPr>
          <p:spPr>
            <a:xfrm>
              <a:off x="-5064027" y="-21488"/>
              <a:ext cx="7210" cy="3295"/>
            </a:xfrm>
            <a:custGeom>
              <a:avLst/>
              <a:gdLst/>
              <a:ahLst/>
              <a:cxnLst/>
              <a:rect l="l" t="t" r="r" b="b"/>
              <a:pathLst>
                <a:path w="151" h="69" extrusionOk="0">
                  <a:moveTo>
                    <a:pt x="102" y="1"/>
                  </a:moveTo>
                  <a:cubicBezTo>
                    <a:pt x="94" y="1"/>
                    <a:pt x="83" y="4"/>
                    <a:pt x="72" y="9"/>
                  </a:cubicBezTo>
                  <a:cubicBezTo>
                    <a:pt x="49" y="16"/>
                    <a:pt x="31" y="27"/>
                    <a:pt x="13" y="38"/>
                  </a:cubicBezTo>
                  <a:cubicBezTo>
                    <a:pt x="1" y="54"/>
                    <a:pt x="8" y="61"/>
                    <a:pt x="20" y="68"/>
                  </a:cubicBezTo>
                  <a:lnTo>
                    <a:pt x="27" y="68"/>
                  </a:lnTo>
                  <a:cubicBezTo>
                    <a:pt x="42" y="68"/>
                    <a:pt x="53" y="61"/>
                    <a:pt x="65" y="54"/>
                  </a:cubicBezTo>
                  <a:cubicBezTo>
                    <a:pt x="75" y="46"/>
                    <a:pt x="91" y="38"/>
                    <a:pt x="102" y="38"/>
                  </a:cubicBezTo>
                  <a:lnTo>
                    <a:pt x="106" y="38"/>
                  </a:lnTo>
                  <a:cubicBezTo>
                    <a:pt x="109" y="35"/>
                    <a:pt x="113" y="35"/>
                    <a:pt x="117" y="35"/>
                  </a:cubicBezTo>
                  <a:cubicBezTo>
                    <a:pt x="128" y="35"/>
                    <a:pt x="139" y="46"/>
                    <a:pt x="147" y="54"/>
                  </a:cubicBezTo>
                  <a:lnTo>
                    <a:pt x="151" y="54"/>
                  </a:lnTo>
                  <a:cubicBezTo>
                    <a:pt x="147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9" name="Google Shape;13169;p8"/>
            <p:cNvSpPr/>
            <p:nvPr/>
          </p:nvSpPr>
          <p:spPr>
            <a:xfrm>
              <a:off x="-5049033" y="85090"/>
              <a:ext cx="4679" cy="4679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65" y="1"/>
                  </a:moveTo>
                  <a:cubicBezTo>
                    <a:pt x="61" y="1"/>
                    <a:pt x="57" y="1"/>
                    <a:pt x="53" y="5"/>
                  </a:cubicBezTo>
                  <a:cubicBezTo>
                    <a:pt x="57" y="34"/>
                    <a:pt x="53" y="65"/>
                    <a:pt x="20" y="65"/>
                  </a:cubicBezTo>
                  <a:lnTo>
                    <a:pt x="1" y="65"/>
                  </a:lnTo>
                  <a:cubicBezTo>
                    <a:pt x="8" y="91"/>
                    <a:pt x="20" y="98"/>
                    <a:pt x="39" y="98"/>
                  </a:cubicBezTo>
                  <a:cubicBezTo>
                    <a:pt x="46" y="98"/>
                    <a:pt x="57" y="94"/>
                    <a:pt x="65" y="94"/>
                  </a:cubicBezTo>
                  <a:cubicBezTo>
                    <a:pt x="87" y="87"/>
                    <a:pt x="98" y="72"/>
                    <a:pt x="94" y="49"/>
                  </a:cubicBezTo>
                  <a:cubicBezTo>
                    <a:pt x="94" y="27"/>
                    <a:pt x="91" y="1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0" name="Google Shape;13170;p8"/>
            <p:cNvSpPr/>
            <p:nvPr/>
          </p:nvSpPr>
          <p:spPr>
            <a:xfrm>
              <a:off x="-5031318" y="-32184"/>
              <a:ext cx="4489" cy="5252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52" y="1"/>
                    <a:pt x="45" y="4"/>
                    <a:pt x="41" y="4"/>
                  </a:cubicBezTo>
                  <a:cubicBezTo>
                    <a:pt x="11" y="9"/>
                    <a:pt x="4" y="31"/>
                    <a:pt x="4" y="53"/>
                  </a:cubicBezTo>
                  <a:cubicBezTo>
                    <a:pt x="4" y="71"/>
                    <a:pt x="0" y="94"/>
                    <a:pt x="11" y="109"/>
                  </a:cubicBezTo>
                  <a:cubicBezTo>
                    <a:pt x="23" y="105"/>
                    <a:pt x="34" y="102"/>
                    <a:pt x="45" y="98"/>
                  </a:cubicBezTo>
                  <a:cubicBezTo>
                    <a:pt x="52" y="76"/>
                    <a:pt x="34" y="31"/>
                    <a:pt x="71" y="31"/>
                  </a:cubicBezTo>
                  <a:cubicBezTo>
                    <a:pt x="78" y="31"/>
                    <a:pt x="86" y="35"/>
                    <a:pt x="94" y="35"/>
                  </a:cubicBezTo>
                  <a:cubicBezTo>
                    <a:pt x="90" y="9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1" name="Google Shape;13171;p8"/>
            <p:cNvSpPr/>
            <p:nvPr/>
          </p:nvSpPr>
          <p:spPr>
            <a:xfrm>
              <a:off x="-5049749" y="67805"/>
              <a:ext cx="4918" cy="4823"/>
            </a:xfrm>
            <a:custGeom>
              <a:avLst/>
              <a:gdLst/>
              <a:ahLst/>
              <a:cxnLst/>
              <a:rect l="l" t="t" r="r" b="b"/>
              <a:pathLst>
                <a:path w="103" h="101" extrusionOk="0">
                  <a:moveTo>
                    <a:pt x="95" y="0"/>
                  </a:moveTo>
                  <a:cubicBezTo>
                    <a:pt x="61" y="0"/>
                    <a:pt x="28" y="11"/>
                    <a:pt x="9" y="45"/>
                  </a:cubicBezTo>
                  <a:cubicBezTo>
                    <a:pt x="1" y="71"/>
                    <a:pt x="9" y="94"/>
                    <a:pt x="38" y="101"/>
                  </a:cubicBezTo>
                  <a:cubicBezTo>
                    <a:pt x="42" y="97"/>
                    <a:pt x="46" y="97"/>
                    <a:pt x="50" y="94"/>
                  </a:cubicBezTo>
                  <a:cubicBezTo>
                    <a:pt x="61" y="60"/>
                    <a:pt x="68" y="23"/>
                    <a:pt x="10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2" name="Google Shape;13172;p8"/>
            <p:cNvSpPr/>
            <p:nvPr/>
          </p:nvSpPr>
          <p:spPr>
            <a:xfrm>
              <a:off x="-5056530" y="235932"/>
              <a:ext cx="4202" cy="5205"/>
            </a:xfrm>
            <a:custGeom>
              <a:avLst/>
              <a:gdLst/>
              <a:ahLst/>
              <a:cxnLst/>
              <a:rect l="l" t="t" r="r" b="b"/>
              <a:pathLst>
                <a:path w="88" h="109" extrusionOk="0">
                  <a:moveTo>
                    <a:pt x="75" y="1"/>
                  </a:moveTo>
                  <a:cubicBezTo>
                    <a:pt x="65" y="19"/>
                    <a:pt x="23" y="19"/>
                    <a:pt x="27" y="23"/>
                  </a:cubicBezTo>
                  <a:cubicBezTo>
                    <a:pt x="68" y="68"/>
                    <a:pt x="5" y="72"/>
                    <a:pt x="1" y="94"/>
                  </a:cubicBezTo>
                  <a:cubicBezTo>
                    <a:pt x="5" y="105"/>
                    <a:pt x="13" y="108"/>
                    <a:pt x="20" y="108"/>
                  </a:cubicBezTo>
                  <a:cubicBezTo>
                    <a:pt x="27" y="108"/>
                    <a:pt x="35" y="101"/>
                    <a:pt x="42" y="98"/>
                  </a:cubicBezTo>
                  <a:cubicBezTo>
                    <a:pt x="46" y="94"/>
                    <a:pt x="53" y="91"/>
                    <a:pt x="61" y="91"/>
                  </a:cubicBezTo>
                  <a:cubicBezTo>
                    <a:pt x="87" y="64"/>
                    <a:pt x="87" y="30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3" name="Google Shape;13173;p8"/>
            <p:cNvSpPr/>
            <p:nvPr/>
          </p:nvSpPr>
          <p:spPr>
            <a:xfrm>
              <a:off x="-5060636" y="-106769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54" y="1"/>
                  </a:moveTo>
                  <a:cubicBezTo>
                    <a:pt x="38" y="1"/>
                    <a:pt x="23" y="11"/>
                    <a:pt x="9" y="15"/>
                  </a:cubicBezTo>
                  <a:cubicBezTo>
                    <a:pt x="4" y="19"/>
                    <a:pt x="4" y="23"/>
                    <a:pt x="1" y="30"/>
                  </a:cubicBezTo>
                  <a:cubicBezTo>
                    <a:pt x="12" y="63"/>
                    <a:pt x="35" y="75"/>
                    <a:pt x="57" y="75"/>
                  </a:cubicBezTo>
                  <a:cubicBezTo>
                    <a:pt x="76" y="75"/>
                    <a:pt x="94" y="68"/>
                    <a:pt x="113" y="60"/>
                  </a:cubicBezTo>
                  <a:lnTo>
                    <a:pt x="102" y="49"/>
                  </a:lnTo>
                  <a:cubicBezTo>
                    <a:pt x="83" y="37"/>
                    <a:pt x="61" y="27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4" name="Google Shape;13174;p8"/>
            <p:cNvSpPr/>
            <p:nvPr/>
          </p:nvSpPr>
          <p:spPr>
            <a:xfrm>
              <a:off x="-5105760" y="-129451"/>
              <a:ext cx="4154" cy="7927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52" y="0"/>
                  </a:moveTo>
                  <a:cubicBezTo>
                    <a:pt x="34" y="34"/>
                    <a:pt x="64" y="86"/>
                    <a:pt x="7" y="105"/>
                  </a:cubicBezTo>
                  <a:cubicBezTo>
                    <a:pt x="15" y="124"/>
                    <a:pt x="4" y="143"/>
                    <a:pt x="0" y="165"/>
                  </a:cubicBezTo>
                  <a:cubicBezTo>
                    <a:pt x="67" y="135"/>
                    <a:pt x="86" y="72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5" name="Google Shape;13175;p8"/>
            <p:cNvSpPr/>
            <p:nvPr/>
          </p:nvSpPr>
          <p:spPr>
            <a:xfrm>
              <a:off x="-4926602" y="142963"/>
              <a:ext cx="8308" cy="2674"/>
            </a:xfrm>
            <a:custGeom>
              <a:avLst/>
              <a:gdLst/>
              <a:ahLst/>
              <a:cxnLst/>
              <a:rect l="l" t="t" r="r" b="b"/>
              <a:pathLst>
                <a:path w="174" h="56" extrusionOk="0">
                  <a:moveTo>
                    <a:pt x="173" y="0"/>
                  </a:moveTo>
                  <a:cubicBezTo>
                    <a:pt x="173" y="0"/>
                    <a:pt x="170" y="0"/>
                    <a:pt x="170" y="4"/>
                  </a:cubicBezTo>
                  <a:cubicBezTo>
                    <a:pt x="147" y="19"/>
                    <a:pt x="128" y="23"/>
                    <a:pt x="106" y="23"/>
                  </a:cubicBezTo>
                  <a:cubicBezTo>
                    <a:pt x="73" y="23"/>
                    <a:pt x="42" y="14"/>
                    <a:pt x="13" y="7"/>
                  </a:cubicBezTo>
                  <a:lnTo>
                    <a:pt x="13" y="7"/>
                  </a:lnTo>
                  <a:cubicBezTo>
                    <a:pt x="5" y="26"/>
                    <a:pt x="1" y="49"/>
                    <a:pt x="28" y="49"/>
                  </a:cubicBezTo>
                  <a:cubicBezTo>
                    <a:pt x="42" y="52"/>
                    <a:pt x="61" y="56"/>
                    <a:pt x="76" y="56"/>
                  </a:cubicBezTo>
                  <a:cubicBezTo>
                    <a:pt x="118" y="56"/>
                    <a:pt x="151" y="45"/>
                    <a:pt x="17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6" name="Google Shape;13176;p8"/>
            <p:cNvSpPr/>
            <p:nvPr/>
          </p:nvSpPr>
          <p:spPr>
            <a:xfrm>
              <a:off x="-5453476" y="57252"/>
              <a:ext cx="4536" cy="3295"/>
            </a:xfrm>
            <a:custGeom>
              <a:avLst/>
              <a:gdLst/>
              <a:ahLst/>
              <a:cxnLst/>
              <a:rect l="l" t="t" r="r" b="b"/>
              <a:pathLst>
                <a:path w="95" h="69" extrusionOk="0">
                  <a:moveTo>
                    <a:pt x="67" y="1"/>
                  </a:moveTo>
                  <a:cubicBezTo>
                    <a:pt x="53" y="1"/>
                    <a:pt x="38" y="4"/>
                    <a:pt x="27" y="8"/>
                  </a:cubicBezTo>
                  <a:cubicBezTo>
                    <a:pt x="8" y="15"/>
                    <a:pt x="0" y="34"/>
                    <a:pt x="8" y="53"/>
                  </a:cubicBezTo>
                  <a:cubicBezTo>
                    <a:pt x="12" y="64"/>
                    <a:pt x="19" y="68"/>
                    <a:pt x="27" y="68"/>
                  </a:cubicBezTo>
                  <a:cubicBezTo>
                    <a:pt x="38" y="68"/>
                    <a:pt x="45" y="64"/>
                    <a:pt x="53" y="60"/>
                  </a:cubicBezTo>
                  <a:cubicBezTo>
                    <a:pt x="83" y="53"/>
                    <a:pt x="86" y="27"/>
                    <a:pt x="94" y="4"/>
                  </a:cubicBezTo>
                  <a:cubicBezTo>
                    <a:pt x="83" y="1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7" name="Google Shape;13177;p8"/>
            <p:cNvSpPr/>
            <p:nvPr/>
          </p:nvSpPr>
          <p:spPr>
            <a:xfrm>
              <a:off x="-5261568" y="283253"/>
              <a:ext cx="5157" cy="4680"/>
            </a:xfrm>
            <a:custGeom>
              <a:avLst/>
              <a:gdLst/>
              <a:ahLst/>
              <a:cxnLst/>
              <a:rect l="l" t="t" r="r" b="b"/>
              <a:pathLst>
                <a:path w="108" h="98" extrusionOk="0">
                  <a:moveTo>
                    <a:pt x="7" y="0"/>
                  </a:moveTo>
                  <a:cubicBezTo>
                    <a:pt x="0" y="0"/>
                    <a:pt x="0" y="4"/>
                    <a:pt x="7" y="30"/>
                  </a:cubicBezTo>
                  <a:cubicBezTo>
                    <a:pt x="23" y="37"/>
                    <a:pt x="49" y="30"/>
                    <a:pt x="45" y="59"/>
                  </a:cubicBezTo>
                  <a:cubicBezTo>
                    <a:pt x="71" y="59"/>
                    <a:pt x="75" y="86"/>
                    <a:pt x="94" y="97"/>
                  </a:cubicBezTo>
                  <a:cubicBezTo>
                    <a:pt x="108" y="26"/>
                    <a:pt x="108" y="26"/>
                    <a:pt x="49" y="4"/>
                  </a:cubicBezTo>
                  <a:cubicBezTo>
                    <a:pt x="49" y="7"/>
                    <a:pt x="45" y="7"/>
                    <a:pt x="45" y="7"/>
                  </a:cubicBezTo>
                  <a:cubicBezTo>
                    <a:pt x="37" y="7"/>
                    <a:pt x="33" y="7"/>
                    <a:pt x="26" y="4"/>
                  </a:cubicBezTo>
                  <a:cubicBezTo>
                    <a:pt x="18" y="0"/>
                    <a:pt x="15" y="0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8" name="Google Shape;13178;p8"/>
            <p:cNvSpPr/>
            <p:nvPr/>
          </p:nvSpPr>
          <p:spPr>
            <a:xfrm>
              <a:off x="-4893702" y="146831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64" y="1"/>
                  </a:moveTo>
                  <a:cubicBezTo>
                    <a:pt x="41" y="1"/>
                    <a:pt x="26" y="20"/>
                    <a:pt x="7" y="28"/>
                  </a:cubicBezTo>
                  <a:cubicBezTo>
                    <a:pt x="0" y="50"/>
                    <a:pt x="0" y="68"/>
                    <a:pt x="26" y="80"/>
                  </a:cubicBezTo>
                  <a:cubicBezTo>
                    <a:pt x="30" y="72"/>
                    <a:pt x="38" y="68"/>
                    <a:pt x="49" y="68"/>
                  </a:cubicBezTo>
                  <a:lnTo>
                    <a:pt x="60" y="68"/>
                  </a:lnTo>
                  <a:cubicBezTo>
                    <a:pt x="71" y="68"/>
                    <a:pt x="83" y="68"/>
                    <a:pt x="86" y="50"/>
                  </a:cubicBezTo>
                  <a:cubicBezTo>
                    <a:pt x="86" y="35"/>
                    <a:pt x="83" y="23"/>
                    <a:pt x="83" y="9"/>
                  </a:cubicBezTo>
                  <a:cubicBezTo>
                    <a:pt x="75" y="5"/>
                    <a:pt x="67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9" name="Google Shape;13179;p8"/>
            <p:cNvSpPr/>
            <p:nvPr/>
          </p:nvSpPr>
          <p:spPr>
            <a:xfrm>
              <a:off x="-5166976" y="-80698"/>
              <a:ext cx="4679" cy="3390"/>
            </a:xfrm>
            <a:custGeom>
              <a:avLst/>
              <a:gdLst/>
              <a:ahLst/>
              <a:cxnLst/>
              <a:rect l="l" t="t" r="r" b="b"/>
              <a:pathLst>
                <a:path w="98" h="71" extrusionOk="0">
                  <a:moveTo>
                    <a:pt x="45" y="0"/>
                  </a:moveTo>
                  <a:cubicBezTo>
                    <a:pt x="33" y="0"/>
                    <a:pt x="26" y="4"/>
                    <a:pt x="15" y="11"/>
                  </a:cubicBezTo>
                  <a:cubicBezTo>
                    <a:pt x="0" y="26"/>
                    <a:pt x="4" y="45"/>
                    <a:pt x="19" y="56"/>
                  </a:cubicBezTo>
                  <a:cubicBezTo>
                    <a:pt x="30" y="67"/>
                    <a:pt x="41" y="71"/>
                    <a:pt x="52" y="71"/>
                  </a:cubicBezTo>
                  <a:cubicBezTo>
                    <a:pt x="60" y="71"/>
                    <a:pt x="71" y="67"/>
                    <a:pt x="78" y="56"/>
                  </a:cubicBezTo>
                  <a:cubicBezTo>
                    <a:pt x="97" y="41"/>
                    <a:pt x="83" y="26"/>
                    <a:pt x="71" y="11"/>
                  </a:cubicBezTo>
                  <a:cubicBezTo>
                    <a:pt x="64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0" name="Google Shape;13180;p8"/>
            <p:cNvSpPr/>
            <p:nvPr/>
          </p:nvSpPr>
          <p:spPr>
            <a:xfrm>
              <a:off x="-5102370" y="35860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4"/>
                    <a:pt x="53" y="7"/>
                    <a:pt x="41" y="11"/>
                  </a:cubicBezTo>
                  <a:cubicBezTo>
                    <a:pt x="31" y="23"/>
                    <a:pt x="8" y="15"/>
                    <a:pt x="0" y="37"/>
                  </a:cubicBezTo>
                  <a:cubicBezTo>
                    <a:pt x="15" y="49"/>
                    <a:pt x="34" y="64"/>
                    <a:pt x="49" y="78"/>
                  </a:cubicBezTo>
                  <a:cubicBezTo>
                    <a:pt x="53" y="78"/>
                    <a:pt x="57" y="82"/>
                    <a:pt x="60" y="86"/>
                  </a:cubicBezTo>
                  <a:cubicBezTo>
                    <a:pt x="79" y="59"/>
                    <a:pt x="112" y="33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1" name="Google Shape;13181;p8"/>
            <p:cNvSpPr/>
            <p:nvPr/>
          </p:nvSpPr>
          <p:spPr>
            <a:xfrm>
              <a:off x="-5440106" y="10562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49" y="1"/>
                  </a:moveTo>
                  <a:cubicBezTo>
                    <a:pt x="39" y="1"/>
                    <a:pt x="27" y="4"/>
                    <a:pt x="16" y="11"/>
                  </a:cubicBezTo>
                  <a:cubicBezTo>
                    <a:pt x="1" y="27"/>
                    <a:pt x="12" y="42"/>
                    <a:pt x="23" y="53"/>
                  </a:cubicBezTo>
                  <a:cubicBezTo>
                    <a:pt x="30" y="64"/>
                    <a:pt x="39" y="64"/>
                    <a:pt x="46" y="64"/>
                  </a:cubicBezTo>
                  <a:cubicBezTo>
                    <a:pt x="61" y="64"/>
                    <a:pt x="75" y="53"/>
                    <a:pt x="87" y="42"/>
                  </a:cubicBezTo>
                  <a:cubicBezTo>
                    <a:pt x="101" y="34"/>
                    <a:pt x="101" y="23"/>
                    <a:pt x="94" y="11"/>
                  </a:cubicBezTo>
                  <a:cubicBezTo>
                    <a:pt x="79" y="4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2" name="Google Shape;13182;p8"/>
            <p:cNvSpPr/>
            <p:nvPr/>
          </p:nvSpPr>
          <p:spPr>
            <a:xfrm>
              <a:off x="-5001570" y="-6570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39" y="0"/>
                  </a:moveTo>
                  <a:cubicBezTo>
                    <a:pt x="39" y="30"/>
                    <a:pt x="1" y="56"/>
                    <a:pt x="31" y="86"/>
                  </a:cubicBezTo>
                  <a:lnTo>
                    <a:pt x="42" y="86"/>
                  </a:lnTo>
                  <a:cubicBezTo>
                    <a:pt x="50" y="86"/>
                    <a:pt x="57" y="90"/>
                    <a:pt x="65" y="93"/>
                  </a:cubicBezTo>
                  <a:cubicBezTo>
                    <a:pt x="73" y="83"/>
                    <a:pt x="84" y="83"/>
                    <a:pt x="91" y="83"/>
                  </a:cubicBezTo>
                  <a:lnTo>
                    <a:pt x="102" y="83"/>
                  </a:lnTo>
                  <a:cubicBezTo>
                    <a:pt x="106" y="83"/>
                    <a:pt x="113" y="78"/>
                    <a:pt x="118" y="78"/>
                  </a:cubicBezTo>
                  <a:cubicBezTo>
                    <a:pt x="87" y="60"/>
                    <a:pt x="80" y="19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3" name="Google Shape;13183;p8"/>
            <p:cNvSpPr/>
            <p:nvPr/>
          </p:nvSpPr>
          <p:spPr>
            <a:xfrm>
              <a:off x="-5031318" y="250019"/>
              <a:ext cx="3772" cy="7163"/>
            </a:xfrm>
            <a:custGeom>
              <a:avLst/>
              <a:gdLst/>
              <a:ahLst/>
              <a:cxnLst/>
              <a:rect l="l" t="t" r="r" b="b"/>
              <a:pathLst>
                <a:path w="79" h="150" extrusionOk="0">
                  <a:moveTo>
                    <a:pt x="15" y="1"/>
                  </a:moveTo>
                  <a:cubicBezTo>
                    <a:pt x="0" y="15"/>
                    <a:pt x="8" y="34"/>
                    <a:pt x="15" y="49"/>
                  </a:cubicBezTo>
                  <a:cubicBezTo>
                    <a:pt x="30" y="72"/>
                    <a:pt x="23" y="98"/>
                    <a:pt x="18" y="120"/>
                  </a:cubicBezTo>
                  <a:lnTo>
                    <a:pt x="18" y="124"/>
                  </a:lnTo>
                  <a:cubicBezTo>
                    <a:pt x="23" y="139"/>
                    <a:pt x="37" y="150"/>
                    <a:pt x="52" y="150"/>
                  </a:cubicBezTo>
                  <a:cubicBezTo>
                    <a:pt x="78" y="143"/>
                    <a:pt x="78" y="124"/>
                    <a:pt x="71" y="105"/>
                  </a:cubicBezTo>
                  <a:cubicBezTo>
                    <a:pt x="60" y="72"/>
                    <a:pt x="26" y="49"/>
                    <a:pt x="26" y="1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4" name="Google Shape;13184;p8"/>
            <p:cNvSpPr/>
            <p:nvPr/>
          </p:nvSpPr>
          <p:spPr>
            <a:xfrm>
              <a:off x="-5191280" y="-130883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6" y="0"/>
                  </a:moveTo>
                  <a:cubicBezTo>
                    <a:pt x="19" y="30"/>
                    <a:pt x="0" y="61"/>
                    <a:pt x="23" y="87"/>
                  </a:cubicBezTo>
                  <a:cubicBezTo>
                    <a:pt x="31" y="79"/>
                    <a:pt x="38" y="75"/>
                    <a:pt x="45" y="75"/>
                  </a:cubicBezTo>
                  <a:cubicBezTo>
                    <a:pt x="61" y="75"/>
                    <a:pt x="71" y="83"/>
                    <a:pt x="87" y="87"/>
                  </a:cubicBezTo>
                  <a:cubicBezTo>
                    <a:pt x="102" y="87"/>
                    <a:pt x="116" y="79"/>
                    <a:pt x="113" y="61"/>
                  </a:cubicBezTo>
                  <a:cubicBezTo>
                    <a:pt x="113" y="45"/>
                    <a:pt x="105" y="42"/>
                    <a:pt x="98" y="42"/>
                  </a:cubicBezTo>
                  <a:cubicBezTo>
                    <a:pt x="94" y="42"/>
                    <a:pt x="90" y="45"/>
                    <a:pt x="87" y="45"/>
                  </a:cubicBezTo>
                  <a:cubicBezTo>
                    <a:pt x="79" y="49"/>
                    <a:pt x="71" y="49"/>
                    <a:pt x="68" y="49"/>
                  </a:cubicBezTo>
                  <a:cubicBezTo>
                    <a:pt x="53" y="49"/>
                    <a:pt x="45" y="38"/>
                    <a:pt x="45" y="16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5" name="Google Shape;13185;p8"/>
            <p:cNvSpPr/>
            <p:nvPr/>
          </p:nvSpPr>
          <p:spPr>
            <a:xfrm>
              <a:off x="-5191806" y="-177678"/>
              <a:ext cx="5921" cy="4536"/>
            </a:xfrm>
            <a:custGeom>
              <a:avLst/>
              <a:gdLst/>
              <a:ahLst/>
              <a:cxnLst/>
              <a:rect l="l" t="t" r="r" b="b"/>
              <a:pathLst>
                <a:path w="124" h="95" extrusionOk="0">
                  <a:moveTo>
                    <a:pt x="8" y="1"/>
                  </a:moveTo>
                  <a:cubicBezTo>
                    <a:pt x="4" y="5"/>
                    <a:pt x="1" y="12"/>
                    <a:pt x="1" y="16"/>
                  </a:cubicBezTo>
                  <a:cubicBezTo>
                    <a:pt x="11" y="54"/>
                    <a:pt x="75" y="42"/>
                    <a:pt x="72" y="95"/>
                  </a:cubicBezTo>
                  <a:lnTo>
                    <a:pt x="79" y="95"/>
                  </a:lnTo>
                  <a:cubicBezTo>
                    <a:pt x="94" y="95"/>
                    <a:pt x="109" y="83"/>
                    <a:pt x="124" y="80"/>
                  </a:cubicBezTo>
                  <a:cubicBezTo>
                    <a:pt x="109" y="20"/>
                    <a:pt x="46" y="28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6" name="Google Shape;13186;p8"/>
            <p:cNvSpPr/>
            <p:nvPr/>
          </p:nvSpPr>
          <p:spPr>
            <a:xfrm>
              <a:off x="-5253212" y="-210291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94" y="0"/>
                  </a:moveTo>
                  <a:cubicBezTo>
                    <a:pt x="79" y="19"/>
                    <a:pt x="60" y="38"/>
                    <a:pt x="45" y="60"/>
                  </a:cubicBezTo>
                  <a:cubicBezTo>
                    <a:pt x="34" y="86"/>
                    <a:pt x="0" y="123"/>
                    <a:pt x="64" y="131"/>
                  </a:cubicBezTo>
                  <a:cubicBezTo>
                    <a:pt x="57" y="101"/>
                    <a:pt x="79" y="78"/>
                    <a:pt x="90" y="52"/>
                  </a:cubicBezTo>
                  <a:cubicBezTo>
                    <a:pt x="102" y="38"/>
                    <a:pt x="102" y="23"/>
                    <a:pt x="105" y="7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7" name="Google Shape;13187;p8"/>
            <p:cNvSpPr/>
            <p:nvPr/>
          </p:nvSpPr>
          <p:spPr>
            <a:xfrm>
              <a:off x="-4950668" y="-49660"/>
              <a:ext cx="5587" cy="2913"/>
            </a:xfrm>
            <a:custGeom>
              <a:avLst/>
              <a:gdLst/>
              <a:ahLst/>
              <a:cxnLst/>
              <a:rect l="l" t="t" r="r" b="b"/>
              <a:pathLst>
                <a:path w="117" h="61" extrusionOk="0">
                  <a:moveTo>
                    <a:pt x="68" y="0"/>
                  </a:moveTo>
                  <a:cubicBezTo>
                    <a:pt x="38" y="0"/>
                    <a:pt x="23" y="16"/>
                    <a:pt x="1" y="53"/>
                  </a:cubicBezTo>
                  <a:cubicBezTo>
                    <a:pt x="8" y="61"/>
                    <a:pt x="12" y="61"/>
                    <a:pt x="16" y="61"/>
                  </a:cubicBezTo>
                  <a:cubicBezTo>
                    <a:pt x="23" y="61"/>
                    <a:pt x="30" y="56"/>
                    <a:pt x="38" y="53"/>
                  </a:cubicBezTo>
                  <a:cubicBezTo>
                    <a:pt x="46" y="49"/>
                    <a:pt x="53" y="45"/>
                    <a:pt x="61" y="45"/>
                  </a:cubicBezTo>
                  <a:cubicBezTo>
                    <a:pt x="68" y="45"/>
                    <a:pt x="72" y="49"/>
                    <a:pt x="79" y="53"/>
                  </a:cubicBezTo>
                  <a:cubicBezTo>
                    <a:pt x="90" y="38"/>
                    <a:pt x="117" y="34"/>
                    <a:pt x="113" y="8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8" name="Google Shape;13188;p8"/>
            <p:cNvSpPr/>
            <p:nvPr/>
          </p:nvSpPr>
          <p:spPr>
            <a:xfrm>
              <a:off x="-5106285" y="26214"/>
              <a:ext cx="4823" cy="4680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101" y="0"/>
                  </a:moveTo>
                  <a:lnTo>
                    <a:pt x="101" y="0"/>
                  </a:lnTo>
                  <a:cubicBezTo>
                    <a:pt x="41" y="4"/>
                    <a:pt x="15" y="42"/>
                    <a:pt x="0" y="97"/>
                  </a:cubicBezTo>
                  <a:cubicBezTo>
                    <a:pt x="15" y="90"/>
                    <a:pt x="30" y="78"/>
                    <a:pt x="49" y="78"/>
                  </a:cubicBezTo>
                  <a:lnTo>
                    <a:pt x="56" y="78"/>
                  </a:lnTo>
                  <a:cubicBezTo>
                    <a:pt x="71" y="71"/>
                    <a:pt x="94" y="68"/>
                    <a:pt x="82" y="37"/>
                  </a:cubicBezTo>
                  <a:cubicBezTo>
                    <a:pt x="78" y="23"/>
                    <a:pt x="94" y="11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9" name="Google Shape;13189;p8"/>
            <p:cNvSpPr/>
            <p:nvPr/>
          </p:nvSpPr>
          <p:spPr>
            <a:xfrm>
              <a:off x="-5317818" y="129545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5" y="0"/>
                  </a:moveTo>
                  <a:lnTo>
                    <a:pt x="75" y="0"/>
                  </a:lnTo>
                  <a:cubicBezTo>
                    <a:pt x="68" y="8"/>
                    <a:pt x="60" y="8"/>
                    <a:pt x="52" y="8"/>
                  </a:cubicBezTo>
                  <a:lnTo>
                    <a:pt x="26" y="8"/>
                  </a:lnTo>
                  <a:cubicBezTo>
                    <a:pt x="12" y="8"/>
                    <a:pt x="4" y="12"/>
                    <a:pt x="0" y="34"/>
                  </a:cubicBezTo>
                  <a:cubicBezTo>
                    <a:pt x="0" y="53"/>
                    <a:pt x="7" y="68"/>
                    <a:pt x="30" y="68"/>
                  </a:cubicBezTo>
                  <a:cubicBezTo>
                    <a:pt x="71" y="68"/>
                    <a:pt x="83" y="42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0" name="Google Shape;13190;p8"/>
            <p:cNvSpPr/>
            <p:nvPr/>
          </p:nvSpPr>
          <p:spPr>
            <a:xfrm>
              <a:off x="-5099505" y="34618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33" y="0"/>
                  </a:moveTo>
                  <a:cubicBezTo>
                    <a:pt x="26" y="7"/>
                    <a:pt x="19" y="18"/>
                    <a:pt x="15" y="26"/>
                  </a:cubicBezTo>
                  <a:cubicBezTo>
                    <a:pt x="52" y="59"/>
                    <a:pt x="19" y="85"/>
                    <a:pt x="0" y="112"/>
                  </a:cubicBezTo>
                  <a:lnTo>
                    <a:pt x="11" y="112"/>
                  </a:lnTo>
                  <a:cubicBezTo>
                    <a:pt x="52" y="112"/>
                    <a:pt x="67" y="67"/>
                    <a:pt x="105" y="56"/>
                  </a:cubicBezTo>
                  <a:cubicBezTo>
                    <a:pt x="93" y="49"/>
                    <a:pt x="83" y="37"/>
                    <a:pt x="71" y="30"/>
                  </a:cubicBezTo>
                  <a:cubicBezTo>
                    <a:pt x="60" y="18"/>
                    <a:pt x="45" y="7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1" name="Google Shape;13191;p8"/>
            <p:cNvSpPr/>
            <p:nvPr/>
          </p:nvSpPr>
          <p:spPr>
            <a:xfrm>
              <a:off x="-5122186" y="-239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34" y="1"/>
                  </a:moveTo>
                  <a:cubicBezTo>
                    <a:pt x="27" y="1"/>
                    <a:pt x="19" y="4"/>
                    <a:pt x="11" y="16"/>
                  </a:cubicBezTo>
                  <a:cubicBezTo>
                    <a:pt x="1" y="35"/>
                    <a:pt x="4" y="53"/>
                    <a:pt x="27" y="68"/>
                  </a:cubicBezTo>
                  <a:cubicBezTo>
                    <a:pt x="34" y="72"/>
                    <a:pt x="42" y="80"/>
                    <a:pt x="53" y="80"/>
                  </a:cubicBezTo>
                  <a:cubicBezTo>
                    <a:pt x="56" y="80"/>
                    <a:pt x="64" y="75"/>
                    <a:pt x="71" y="64"/>
                  </a:cubicBezTo>
                  <a:cubicBezTo>
                    <a:pt x="79" y="53"/>
                    <a:pt x="87" y="30"/>
                    <a:pt x="64" y="16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2" name="Google Shape;13192;p8"/>
            <p:cNvSpPr/>
            <p:nvPr/>
          </p:nvSpPr>
          <p:spPr>
            <a:xfrm>
              <a:off x="-5194814" y="-77833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26" y="0"/>
                  </a:moveTo>
                  <a:cubicBezTo>
                    <a:pt x="7" y="18"/>
                    <a:pt x="0" y="33"/>
                    <a:pt x="22" y="56"/>
                  </a:cubicBezTo>
                  <a:cubicBezTo>
                    <a:pt x="38" y="78"/>
                    <a:pt x="22" y="93"/>
                    <a:pt x="4" y="101"/>
                  </a:cubicBezTo>
                  <a:cubicBezTo>
                    <a:pt x="19" y="112"/>
                    <a:pt x="33" y="119"/>
                    <a:pt x="48" y="119"/>
                  </a:cubicBezTo>
                  <a:cubicBezTo>
                    <a:pt x="60" y="119"/>
                    <a:pt x="67" y="116"/>
                    <a:pt x="78" y="104"/>
                  </a:cubicBezTo>
                  <a:cubicBezTo>
                    <a:pt x="90" y="93"/>
                    <a:pt x="101" y="78"/>
                    <a:pt x="109" y="67"/>
                  </a:cubicBezTo>
                  <a:lnTo>
                    <a:pt x="90" y="67"/>
                  </a:lnTo>
                  <a:cubicBezTo>
                    <a:pt x="83" y="75"/>
                    <a:pt x="74" y="82"/>
                    <a:pt x="67" y="82"/>
                  </a:cubicBezTo>
                  <a:cubicBezTo>
                    <a:pt x="64" y="82"/>
                    <a:pt x="60" y="78"/>
                    <a:pt x="52" y="71"/>
                  </a:cubicBezTo>
                  <a:cubicBezTo>
                    <a:pt x="38" y="52"/>
                    <a:pt x="26" y="26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3" name="Google Shape;13193;p8"/>
            <p:cNvSpPr/>
            <p:nvPr/>
          </p:nvSpPr>
          <p:spPr>
            <a:xfrm>
              <a:off x="-5042778" y="-195489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39" y="1"/>
                  </a:moveTo>
                  <a:cubicBezTo>
                    <a:pt x="23" y="1"/>
                    <a:pt x="12" y="11"/>
                    <a:pt x="1" y="30"/>
                  </a:cubicBezTo>
                  <a:cubicBezTo>
                    <a:pt x="1" y="30"/>
                    <a:pt x="4" y="27"/>
                    <a:pt x="8" y="27"/>
                  </a:cubicBezTo>
                  <a:cubicBezTo>
                    <a:pt x="49" y="27"/>
                    <a:pt x="49" y="79"/>
                    <a:pt x="83" y="90"/>
                  </a:cubicBezTo>
                  <a:cubicBezTo>
                    <a:pt x="117" y="60"/>
                    <a:pt x="94" y="37"/>
                    <a:pt x="72" y="19"/>
                  </a:cubicBezTo>
                  <a:cubicBezTo>
                    <a:pt x="61" y="8"/>
                    <a:pt x="49" y="1"/>
                    <a:pt x="3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4" name="Google Shape;13194;p8"/>
            <p:cNvSpPr/>
            <p:nvPr/>
          </p:nvSpPr>
          <p:spPr>
            <a:xfrm>
              <a:off x="-4903348" y="159007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26" y="1"/>
                  </a:moveTo>
                  <a:cubicBezTo>
                    <a:pt x="23" y="4"/>
                    <a:pt x="19" y="8"/>
                    <a:pt x="15" y="11"/>
                  </a:cubicBezTo>
                  <a:cubicBezTo>
                    <a:pt x="4" y="27"/>
                    <a:pt x="4" y="45"/>
                    <a:pt x="0" y="60"/>
                  </a:cubicBezTo>
                  <a:cubicBezTo>
                    <a:pt x="15" y="79"/>
                    <a:pt x="26" y="87"/>
                    <a:pt x="34" y="87"/>
                  </a:cubicBezTo>
                  <a:cubicBezTo>
                    <a:pt x="52" y="87"/>
                    <a:pt x="68" y="60"/>
                    <a:pt x="83" y="45"/>
                  </a:cubicBezTo>
                  <a:cubicBezTo>
                    <a:pt x="83" y="42"/>
                    <a:pt x="79" y="42"/>
                    <a:pt x="75" y="37"/>
                  </a:cubicBezTo>
                  <a:cubicBezTo>
                    <a:pt x="57" y="37"/>
                    <a:pt x="45" y="27"/>
                    <a:pt x="41" y="8"/>
                  </a:cubicBezTo>
                  <a:cubicBezTo>
                    <a:pt x="38" y="4"/>
                    <a:pt x="30" y="4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5" name="Google Shape;13195;p8"/>
            <p:cNvSpPr/>
            <p:nvPr/>
          </p:nvSpPr>
          <p:spPr>
            <a:xfrm>
              <a:off x="-5265866" y="296241"/>
              <a:ext cx="5014" cy="4011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75" y="1"/>
                  </a:moveTo>
                  <a:cubicBezTo>
                    <a:pt x="63" y="1"/>
                    <a:pt x="53" y="12"/>
                    <a:pt x="45" y="20"/>
                  </a:cubicBezTo>
                  <a:cubicBezTo>
                    <a:pt x="37" y="31"/>
                    <a:pt x="30" y="42"/>
                    <a:pt x="15" y="42"/>
                  </a:cubicBezTo>
                  <a:lnTo>
                    <a:pt x="11" y="42"/>
                  </a:lnTo>
                  <a:cubicBezTo>
                    <a:pt x="8" y="46"/>
                    <a:pt x="4" y="49"/>
                    <a:pt x="1" y="53"/>
                  </a:cubicBezTo>
                  <a:cubicBezTo>
                    <a:pt x="11" y="61"/>
                    <a:pt x="23" y="72"/>
                    <a:pt x="34" y="84"/>
                  </a:cubicBezTo>
                  <a:cubicBezTo>
                    <a:pt x="79" y="72"/>
                    <a:pt x="105" y="49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6" name="Google Shape;13196;p8"/>
            <p:cNvSpPr/>
            <p:nvPr/>
          </p:nvSpPr>
          <p:spPr>
            <a:xfrm>
              <a:off x="-5149499" y="28143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12" y="27"/>
                    <a:pt x="0" y="53"/>
                    <a:pt x="41" y="90"/>
                  </a:cubicBezTo>
                  <a:cubicBezTo>
                    <a:pt x="98" y="90"/>
                    <a:pt x="76" y="49"/>
                    <a:pt x="76" y="23"/>
                  </a:cubicBezTo>
                  <a:cubicBezTo>
                    <a:pt x="68" y="16"/>
                    <a:pt x="60" y="8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7" name="Google Shape;13197;p8"/>
            <p:cNvSpPr/>
            <p:nvPr/>
          </p:nvSpPr>
          <p:spPr>
            <a:xfrm>
              <a:off x="-5191280" y="-69668"/>
              <a:ext cx="4727" cy="4727"/>
            </a:xfrm>
            <a:custGeom>
              <a:avLst/>
              <a:gdLst/>
              <a:ahLst/>
              <a:cxnLst/>
              <a:rect l="l" t="t" r="r" b="b"/>
              <a:pathLst>
                <a:path w="99" h="99" extrusionOk="0">
                  <a:moveTo>
                    <a:pt x="71" y="1"/>
                  </a:moveTo>
                  <a:cubicBezTo>
                    <a:pt x="61" y="4"/>
                    <a:pt x="49" y="12"/>
                    <a:pt x="38" y="16"/>
                  </a:cubicBezTo>
                  <a:cubicBezTo>
                    <a:pt x="38" y="38"/>
                    <a:pt x="0" y="53"/>
                    <a:pt x="27" y="83"/>
                  </a:cubicBezTo>
                  <a:cubicBezTo>
                    <a:pt x="35" y="79"/>
                    <a:pt x="42" y="76"/>
                    <a:pt x="53" y="76"/>
                  </a:cubicBezTo>
                  <a:cubicBezTo>
                    <a:pt x="64" y="76"/>
                    <a:pt x="76" y="83"/>
                    <a:pt x="87" y="98"/>
                  </a:cubicBezTo>
                  <a:lnTo>
                    <a:pt x="94" y="98"/>
                  </a:lnTo>
                  <a:cubicBezTo>
                    <a:pt x="98" y="61"/>
                    <a:pt x="83" y="3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8" name="Google Shape;13198;p8"/>
            <p:cNvSpPr/>
            <p:nvPr/>
          </p:nvSpPr>
          <p:spPr>
            <a:xfrm>
              <a:off x="-5200353" y="232017"/>
              <a:ext cx="4489" cy="3963"/>
            </a:xfrm>
            <a:custGeom>
              <a:avLst/>
              <a:gdLst/>
              <a:ahLst/>
              <a:cxnLst/>
              <a:rect l="l" t="t" r="r" b="b"/>
              <a:pathLst>
                <a:path w="94" h="83" extrusionOk="0">
                  <a:moveTo>
                    <a:pt x="23" y="0"/>
                  </a:moveTo>
                  <a:cubicBezTo>
                    <a:pt x="0" y="38"/>
                    <a:pt x="15" y="75"/>
                    <a:pt x="45" y="83"/>
                  </a:cubicBezTo>
                  <a:lnTo>
                    <a:pt x="52" y="83"/>
                  </a:lnTo>
                  <a:cubicBezTo>
                    <a:pt x="75" y="83"/>
                    <a:pt x="52" y="45"/>
                    <a:pt x="68" y="30"/>
                  </a:cubicBezTo>
                  <a:cubicBezTo>
                    <a:pt x="71" y="23"/>
                    <a:pt x="82" y="23"/>
                    <a:pt x="94" y="16"/>
                  </a:cubicBezTo>
                  <a:cubicBezTo>
                    <a:pt x="78" y="4"/>
                    <a:pt x="64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9" name="Google Shape;13199;p8"/>
            <p:cNvSpPr/>
            <p:nvPr/>
          </p:nvSpPr>
          <p:spPr>
            <a:xfrm>
              <a:off x="-4971010" y="-64654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4" y="0"/>
                  </a:moveTo>
                  <a:cubicBezTo>
                    <a:pt x="61" y="0"/>
                    <a:pt x="53" y="4"/>
                    <a:pt x="49" y="8"/>
                  </a:cubicBezTo>
                  <a:cubicBezTo>
                    <a:pt x="34" y="16"/>
                    <a:pt x="23" y="23"/>
                    <a:pt x="8" y="30"/>
                  </a:cubicBezTo>
                  <a:cubicBezTo>
                    <a:pt x="4" y="34"/>
                    <a:pt x="1" y="38"/>
                    <a:pt x="1" y="42"/>
                  </a:cubicBezTo>
                  <a:cubicBezTo>
                    <a:pt x="16" y="56"/>
                    <a:pt x="30" y="64"/>
                    <a:pt x="49" y="64"/>
                  </a:cubicBezTo>
                  <a:lnTo>
                    <a:pt x="61" y="64"/>
                  </a:lnTo>
                  <a:cubicBezTo>
                    <a:pt x="83" y="61"/>
                    <a:pt x="94" y="49"/>
                    <a:pt x="87" y="26"/>
                  </a:cubicBezTo>
                  <a:cubicBezTo>
                    <a:pt x="83" y="11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0" name="Google Shape;13200;p8"/>
            <p:cNvSpPr/>
            <p:nvPr/>
          </p:nvSpPr>
          <p:spPr>
            <a:xfrm>
              <a:off x="-5235354" y="2451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49" y="1"/>
                  </a:moveTo>
                  <a:cubicBezTo>
                    <a:pt x="38" y="9"/>
                    <a:pt x="30" y="16"/>
                    <a:pt x="19" y="16"/>
                  </a:cubicBezTo>
                  <a:lnTo>
                    <a:pt x="16" y="16"/>
                  </a:lnTo>
                  <a:lnTo>
                    <a:pt x="4" y="27"/>
                  </a:lnTo>
                  <a:cubicBezTo>
                    <a:pt x="0" y="54"/>
                    <a:pt x="30" y="71"/>
                    <a:pt x="23" y="98"/>
                  </a:cubicBezTo>
                  <a:cubicBezTo>
                    <a:pt x="68" y="76"/>
                    <a:pt x="71" y="6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1" name="Google Shape;13201;p8"/>
            <p:cNvSpPr/>
            <p:nvPr/>
          </p:nvSpPr>
          <p:spPr>
            <a:xfrm>
              <a:off x="-5082028" y="-170516"/>
              <a:ext cx="3629" cy="5396"/>
            </a:xfrm>
            <a:custGeom>
              <a:avLst/>
              <a:gdLst/>
              <a:ahLst/>
              <a:cxnLst/>
              <a:rect l="l" t="t" r="r" b="b"/>
              <a:pathLst>
                <a:path w="76" h="113" extrusionOk="0">
                  <a:moveTo>
                    <a:pt x="26" y="1"/>
                  </a:moveTo>
                  <a:cubicBezTo>
                    <a:pt x="0" y="35"/>
                    <a:pt x="8" y="75"/>
                    <a:pt x="15" y="113"/>
                  </a:cubicBezTo>
                  <a:cubicBezTo>
                    <a:pt x="71" y="80"/>
                    <a:pt x="76" y="53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2" name="Google Shape;13202;p8"/>
            <p:cNvSpPr/>
            <p:nvPr/>
          </p:nvSpPr>
          <p:spPr>
            <a:xfrm>
              <a:off x="-5084368" y="21917"/>
              <a:ext cx="2913" cy="5253"/>
            </a:xfrm>
            <a:custGeom>
              <a:avLst/>
              <a:gdLst/>
              <a:ahLst/>
              <a:cxnLst/>
              <a:rect l="l" t="t" r="r" b="b"/>
              <a:pathLst>
                <a:path w="61" h="110" extrusionOk="0">
                  <a:moveTo>
                    <a:pt x="23" y="1"/>
                  </a:moveTo>
                  <a:cubicBezTo>
                    <a:pt x="23" y="27"/>
                    <a:pt x="1" y="45"/>
                    <a:pt x="1" y="71"/>
                  </a:cubicBezTo>
                  <a:cubicBezTo>
                    <a:pt x="1" y="87"/>
                    <a:pt x="4" y="105"/>
                    <a:pt x="27" y="109"/>
                  </a:cubicBezTo>
                  <a:lnTo>
                    <a:pt x="35" y="109"/>
                  </a:lnTo>
                  <a:cubicBezTo>
                    <a:pt x="57" y="109"/>
                    <a:pt x="53" y="90"/>
                    <a:pt x="49" y="75"/>
                  </a:cubicBezTo>
                  <a:cubicBezTo>
                    <a:pt x="49" y="60"/>
                    <a:pt x="53" y="45"/>
                    <a:pt x="61" y="34"/>
                  </a:cubicBezTo>
                  <a:lnTo>
                    <a:pt x="49" y="23"/>
                  </a:lnTo>
                  <a:cubicBezTo>
                    <a:pt x="42" y="15"/>
                    <a:pt x="35" y="8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3" name="Google Shape;13203;p8"/>
            <p:cNvSpPr/>
            <p:nvPr/>
          </p:nvSpPr>
          <p:spPr>
            <a:xfrm>
              <a:off x="-5293704" y="-99846"/>
              <a:ext cx="3772" cy="4345"/>
            </a:xfrm>
            <a:custGeom>
              <a:avLst/>
              <a:gdLst/>
              <a:ahLst/>
              <a:cxnLst/>
              <a:rect l="l" t="t" r="r" b="b"/>
              <a:pathLst>
                <a:path w="79" h="91" extrusionOk="0">
                  <a:moveTo>
                    <a:pt x="4" y="1"/>
                  </a:moveTo>
                  <a:cubicBezTo>
                    <a:pt x="0" y="35"/>
                    <a:pt x="8" y="65"/>
                    <a:pt x="34" y="91"/>
                  </a:cubicBezTo>
                  <a:cubicBezTo>
                    <a:pt x="49" y="80"/>
                    <a:pt x="63" y="72"/>
                    <a:pt x="78" y="61"/>
                  </a:cubicBezTo>
                  <a:cubicBezTo>
                    <a:pt x="71" y="49"/>
                    <a:pt x="56" y="42"/>
                    <a:pt x="56" y="31"/>
                  </a:cubicBezTo>
                  <a:cubicBezTo>
                    <a:pt x="56" y="5"/>
                    <a:pt x="49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4" name="Google Shape;13204;p8"/>
            <p:cNvSpPr/>
            <p:nvPr/>
          </p:nvSpPr>
          <p:spPr>
            <a:xfrm>
              <a:off x="-5170223" y="160249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6" y="1"/>
                  </a:moveTo>
                  <a:cubicBezTo>
                    <a:pt x="42" y="4"/>
                    <a:pt x="39" y="8"/>
                    <a:pt x="39" y="11"/>
                  </a:cubicBezTo>
                  <a:cubicBezTo>
                    <a:pt x="23" y="30"/>
                    <a:pt x="12" y="45"/>
                    <a:pt x="1" y="64"/>
                  </a:cubicBezTo>
                  <a:cubicBezTo>
                    <a:pt x="4" y="71"/>
                    <a:pt x="12" y="75"/>
                    <a:pt x="20" y="75"/>
                  </a:cubicBezTo>
                  <a:cubicBezTo>
                    <a:pt x="23" y="75"/>
                    <a:pt x="27" y="75"/>
                    <a:pt x="34" y="71"/>
                  </a:cubicBezTo>
                  <a:cubicBezTo>
                    <a:pt x="39" y="64"/>
                    <a:pt x="46" y="56"/>
                    <a:pt x="53" y="56"/>
                  </a:cubicBezTo>
                  <a:cubicBezTo>
                    <a:pt x="57" y="56"/>
                    <a:pt x="65" y="61"/>
                    <a:pt x="65" y="75"/>
                  </a:cubicBezTo>
                  <a:cubicBezTo>
                    <a:pt x="68" y="90"/>
                    <a:pt x="72" y="94"/>
                    <a:pt x="79" y="94"/>
                  </a:cubicBezTo>
                  <a:cubicBezTo>
                    <a:pt x="83" y="94"/>
                    <a:pt x="91" y="90"/>
                    <a:pt x="94" y="87"/>
                  </a:cubicBezTo>
                  <a:lnTo>
                    <a:pt x="98" y="87"/>
                  </a:lnTo>
                  <a:cubicBezTo>
                    <a:pt x="94" y="49"/>
                    <a:pt x="75" y="19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5" name="Google Shape;13205;p8"/>
            <p:cNvSpPr/>
            <p:nvPr/>
          </p:nvSpPr>
          <p:spPr>
            <a:xfrm>
              <a:off x="-5287115" y="-88577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15" y="1"/>
                  </a:moveTo>
                  <a:cubicBezTo>
                    <a:pt x="4" y="12"/>
                    <a:pt x="4" y="30"/>
                    <a:pt x="1" y="46"/>
                  </a:cubicBezTo>
                  <a:cubicBezTo>
                    <a:pt x="15" y="72"/>
                    <a:pt x="42" y="79"/>
                    <a:pt x="68" y="83"/>
                  </a:cubicBezTo>
                  <a:cubicBezTo>
                    <a:pt x="71" y="68"/>
                    <a:pt x="71" y="49"/>
                    <a:pt x="87" y="38"/>
                  </a:cubicBezTo>
                  <a:cubicBezTo>
                    <a:pt x="68" y="15"/>
                    <a:pt x="37" y="15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6" name="Google Shape;13206;p8"/>
            <p:cNvSpPr/>
            <p:nvPr/>
          </p:nvSpPr>
          <p:spPr>
            <a:xfrm>
              <a:off x="-4892461" y="149218"/>
              <a:ext cx="3820" cy="5539"/>
            </a:xfrm>
            <a:custGeom>
              <a:avLst/>
              <a:gdLst/>
              <a:ahLst/>
              <a:cxnLst/>
              <a:rect l="l" t="t" r="r" b="b"/>
              <a:pathLst>
                <a:path w="80" h="116" extrusionOk="0">
                  <a:moveTo>
                    <a:pt x="60" y="0"/>
                  </a:moveTo>
                  <a:cubicBezTo>
                    <a:pt x="57" y="18"/>
                    <a:pt x="45" y="18"/>
                    <a:pt x="34" y="18"/>
                  </a:cubicBezTo>
                  <a:lnTo>
                    <a:pt x="23" y="18"/>
                  </a:lnTo>
                  <a:cubicBezTo>
                    <a:pt x="12" y="18"/>
                    <a:pt x="4" y="22"/>
                    <a:pt x="0" y="30"/>
                  </a:cubicBezTo>
                  <a:cubicBezTo>
                    <a:pt x="34" y="49"/>
                    <a:pt x="0" y="93"/>
                    <a:pt x="31" y="116"/>
                  </a:cubicBezTo>
                  <a:cubicBezTo>
                    <a:pt x="41" y="104"/>
                    <a:pt x="79" y="104"/>
                    <a:pt x="67" y="90"/>
                  </a:cubicBezTo>
                  <a:cubicBezTo>
                    <a:pt x="41" y="59"/>
                    <a:pt x="67" y="3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7" name="Google Shape;13207;p8"/>
            <p:cNvSpPr/>
            <p:nvPr/>
          </p:nvSpPr>
          <p:spPr>
            <a:xfrm>
              <a:off x="-5276944" y="118802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67" y="1"/>
                  </a:moveTo>
                  <a:cubicBezTo>
                    <a:pt x="57" y="27"/>
                    <a:pt x="26" y="20"/>
                    <a:pt x="8" y="31"/>
                  </a:cubicBezTo>
                  <a:cubicBezTo>
                    <a:pt x="4" y="42"/>
                    <a:pt x="4" y="54"/>
                    <a:pt x="0" y="65"/>
                  </a:cubicBezTo>
                  <a:cubicBezTo>
                    <a:pt x="4" y="91"/>
                    <a:pt x="8" y="99"/>
                    <a:pt x="19" y="99"/>
                  </a:cubicBezTo>
                  <a:cubicBezTo>
                    <a:pt x="26" y="99"/>
                    <a:pt x="38" y="91"/>
                    <a:pt x="49" y="80"/>
                  </a:cubicBezTo>
                  <a:cubicBezTo>
                    <a:pt x="60" y="54"/>
                    <a:pt x="71" y="31"/>
                    <a:pt x="67" y="5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8" name="Google Shape;13208;p8"/>
            <p:cNvSpPr/>
            <p:nvPr/>
          </p:nvSpPr>
          <p:spPr>
            <a:xfrm>
              <a:off x="-5295662" y="-22538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7" y="0"/>
                  </a:moveTo>
                  <a:cubicBezTo>
                    <a:pt x="4" y="4"/>
                    <a:pt x="0" y="8"/>
                    <a:pt x="0" y="16"/>
                  </a:cubicBezTo>
                  <a:cubicBezTo>
                    <a:pt x="15" y="38"/>
                    <a:pt x="4" y="68"/>
                    <a:pt x="11" y="98"/>
                  </a:cubicBezTo>
                  <a:cubicBezTo>
                    <a:pt x="30" y="94"/>
                    <a:pt x="49" y="94"/>
                    <a:pt x="71" y="90"/>
                  </a:cubicBezTo>
                  <a:cubicBezTo>
                    <a:pt x="64" y="87"/>
                    <a:pt x="56" y="79"/>
                    <a:pt x="49" y="71"/>
                  </a:cubicBezTo>
                  <a:cubicBezTo>
                    <a:pt x="7" y="42"/>
                    <a:pt x="64" y="38"/>
                    <a:pt x="64" y="19"/>
                  </a:cubicBezTo>
                  <a:cubicBezTo>
                    <a:pt x="45" y="12"/>
                    <a:pt x="23" y="16"/>
                    <a:pt x="7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9" name="Google Shape;13209;p8"/>
            <p:cNvSpPr/>
            <p:nvPr/>
          </p:nvSpPr>
          <p:spPr>
            <a:xfrm>
              <a:off x="-5061114" y="-151559"/>
              <a:ext cx="5539" cy="3772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59" y="0"/>
                  </a:moveTo>
                  <a:cubicBezTo>
                    <a:pt x="30" y="0"/>
                    <a:pt x="33" y="41"/>
                    <a:pt x="11" y="49"/>
                  </a:cubicBezTo>
                  <a:cubicBezTo>
                    <a:pt x="0" y="52"/>
                    <a:pt x="22" y="71"/>
                    <a:pt x="33" y="78"/>
                  </a:cubicBezTo>
                  <a:cubicBezTo>
                    <a:pt x="59" y="64"/>
                    <a:pt x="86" y="45"/>
                    <a:pt x="116" y="26"/>
                  </a:cubicBezTo>
                  <a:cubicBezTo>
                    <a:pt x="101" y="11"/>
                    <a:pt x="86" y="7"/>
                    <a:pt x="67" y="4"/>
                  </a:cubicBezTo>
                  <a:cubicBezTo>
                    <a:pt x="64" y="0"/>
                    <a:pt x="64" y="0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0" name="Google Shape;13210;p8"/>
            <p:cNvSpPr/>
            <p:nvPr/>
          </p:nvSpPr>
          <p:spPr>
            <a:xfrm>
              <a:off x="-5017232" y="100466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42" y="0"/>
                  </a:moveTo>
                  <a:cubicBezTo>
                    <a:pt x="30" y="0"/>
                    <a:pt x="15" y="7"/>
                    <a:pt x="1" y="19"/>
                  </a:cubicBezTo>
                  <a:cubicBezTo>
                    <a:pt x="15" y="34"/>
                    <a:pt x="37" y="38"/>
                    <a:pt x="37" y="64"/>
                  </a:cubicBezTo>
                  <a:cubicBezTo>
                    <a:pt x="37" y="101"/>
                    <a:pt x="64" y="101"/>
                    <a:pt x="87" y="105"/>
                  </a:cubicBezTo>
                  <a:cubicBezTo>
                    <a:pt x="87" y="83"/>
                    <a:pt x="68" y="67"/>
                    <a:pt x="68" y="41"/>
                  </a:cubicBezTo>
                  <a:cubicBezTo>
                    <a:pt x="68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1" name="Google Shape;13211;p8"/>
            <p:cNvSpPr/>
            <p:nvPr/>
          </p:nvSpPr>
          <p:spPr>
            <a:xfrm>
              <a:off x="-5358883" y="195584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30" y="1"/>
                  </a:moveTo>
                  <a:cubicBezTo>
                    <a:pt x="27" y="1"/>
                    <a:pt x="23" y="4"/>
                    <a:pt x="20" y="4"/>
                  </a:cubicBezTo>
                  <a:cubicBezTo>
                    <a:pt x="1" y="38"/>
                    <a:pt x="12" y="61"/>
                    <a:pt x="38" y="79"/>
                  </a:cubicBezTo>
                  <a:cubicBezTo>
                    <a:pt x="49" y="87"/>
                    <a:pt x="56" y="87"/>
                    <a:pt x="65" y="87"/>
                  </a:cubicBezTo>
                  <a:cubicBezTo>
                    <a:pt x="82" y="87"/>
                    <a:pt x="98" y="75"/>
                    <a:pt x="117" y="61"/>
                  </a:cubicBezTo>
                  <a:cubicBezTo>
                    <a:pt x="91" y="53"/>
                    <a:pt x="65" y="53"/>
                    <a:pt x="46" y="42"/>
                  </a:cubicBezTo>
                  <a:cubicBezTo>
                    <a:pt x="20" y="27"/>
                    <a:pt x="46" y="20"/>
                    <a:pt x="56" y="11"/>
                  </a:cubicBezTo>
                  <a:cubicBezTo>
                    <a:pt x="49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2" name="Google Shape;13212;p8"/>
            <p:cNvSpPr/>
            <p:nvPr/>
          </p:nvSpPr>
          <p:spPr>
            <a:xfrm>
              <a:off x="-5166832" y="-158578"/>
              <a:ext cx="4918" cy="3677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42" y="1"/>
                  </a:moveTo>
                  <a:cubicBezTo>
                    <a:pt x="30" y="1"/>
                    <a:pt x="23" y="5"/>
                    <a:pt x="16" y="20"/>
                  </a:cubicBezTo>
                  <a:cubicBezTo>
                    <a:pt x="1" y="57"/>
                    <a:pt x="49" y="54"/>
                    <a:pt x="61" y="76"/>
                  </a:cubicBezTo>
                  <a:cubicBezTo>
                    <a:pt x="75" y="49"/>
                    <a:pt x="102" y="27"/>
                    <a:pt x="61" y="5"/>
                  </a:cubicBezTo>
                  <a:cubicBezTo>
                    <a:pt x="53" y="1"/>
                    <a:pt x="46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3" name="Google Shape;13213;p8"/>
            <p:cNvSpPr/>
            <p:nvPr/>
          </p:nvSpPr>
          <p:spPr>
            <a:xfrm>
              <a:off x="-4871403" y="14038"/>
              <a:ext cx="4011" cy="4727"/>
            </a:xfrm>
            <a:custGeom>
              <a:avLst/>
              <a:gdLst/>
              <a:ahLst/>
              <a:cxnLst/>
              <a:rect l="l" t="t" r="r" b="b"/>
              <a:pathLst>
                <a:path w="84" h="99" extrusionOk="0">
                  <a:moveTo>
                    <a:pt x="56" y="1"/>
                  </a:moveTo>
                  <a:cubicBezTo>
                    <a:pt x="34" y="1"/>
                    <a:pt x="23" y="27"/>
                    <a:pt x="1" y="27"/>
                  </a:cubicBezTo>
                  <a:cubicBezTo>
                    <a:pt x="4" y="31"/>
                    <a:pt x="8" y="38"/>
                    <a:pt x="11" y="42"/>
                  </a:cubicBezTo>
                  <a:cubicBezTo>
                    <a:pt x="38" y="53"/>
                    <a:pt x="19" y="79"/>
                    <a:pt x="30" y="98"/>
                  </a:cubicBezTo>
                  <a:cubicBezTo>
                    <a:pt x="83" y="79"/>
                    <a:pt x="79" y="42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4" name="Google Shape;13214;p8"/>
            <p:cNvSpPr/>
            <p:nvPr/>
          </p:nvSpPr>
          <p:spPr>
            <a:xfrm>
              <a:off x="-5285157" y="15518"/>
              <a:ext cx="4871" cy="3247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86" y="0"/>
                  </a:moveTo>
                  <a:cubicBezTo>
                    <a:pt x="82" y="0"/>
                    <a:pt x="75" y="4"/>
                    <a:pt x="60" y="11"/>
                  </a:cubicBezTo>
                  <a:cubicBezTo>
                    <a:pt x="53" y="19"/>
                    <a:pt x="41" y="22"/>
                    <a:pt x="34" y="22"/>
                  </a:cubicBezTo>
                  <a:cubicBezTo>
                    <a:pt x="23" y="22"/>
                    <a:pt x="15" y="19"/>
                    <a:pt x="4" y="11"/>
                  </a:cubicBezTo>
                  <a:lnTo>
                    <a:pt x="4" y="11"/>
                  </a:lnTo>
                  <a:cubicBezTo>
                    <a:pt x="1" y="26"/>
                    <a:pt x="19" y="41"/>
                    <a:pt x="12" y="56"/>
                  </a:cubicBezTo>
                  <a:cubicBezTo>
                    <a:pt x="27" y="59"/>
                    <a:pt x="41" y="67"/>
                    <a:pt x="56" y="67"/>
                  </a:cubicBezTo>
                  <a:cubicBezTo>
                    <a:pt x="72" y="67"/>
                    <a:pt x="82" y="64"/>
                    <a:pt x="94" y="45"/>
                  </a:cubicBezTo>
                  <a:cubicBezTo>
                    <a:pt x="86" y="33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5" name="Google Shape;13215;p8"/>
            <p:cNvSpPr/>
            <p:nvPr/>
          </p:nvSpPr>
          <p:spPr>
            <a:xfrm>
              <a:off x="-5368910" y="133461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1" y="1"/>
                  </a:moveTo>
                  <a:lnTo>
                    <a:pt x="13" y="12"/>
                  </a:lnTo>
                  <a:cubicBezTo>
                    <a:pt x="31" y="23"/>
                    <a:pt x="54" y="34"/>
                    <a:pt x="31" y="61"/>
                  </a:cubicBezTo>
                  <a:cubicBezTo>
                    <a:pt x="28" y="72"/>
                    <a:pt x="23" y="87"/>
                    <a:pt x="35" y="94"/>
                  </a:cubicBezTo>
                  <a:lnTo>
                    <a:pt x="39" y="94"/>
                  </a:lnTo>
                  <a:cubicBezTo>
                    <a:pt x="42" y="94"/>
                    <a:pt x="50" y="83"/>
                    <a:pt x="57" y="79"/>
                  </a:cubicBezTo>
                  <a:cubicBezTo>
                    <a:pt x="65" y="72"/>
                    <a:pt x="73" y="68"/>
                    <a:pt x="83" y="68"/>
                  </a:cubicBezTo>
                  <a:cubicBezTo>
                    <a:pt x="91" y="61"/>
                    <a:pt x="99" y="49"/>
                    <a:pt x="106" y="42"/>
                  </a:cubicBezTo>
                  <a:cubicBezTo>
                    <a:pt x="95" y="34"/>
                    <a:pt x="80" y="23"/>
                    <a:pt x="68" y="16"/>
                  </a:cubicBezTo>
                  <a:cubicBezTo>
                    <a:pt x="57" y="16"/>
                    <a:pt x="50" y="12"/>
                    <a:pt x="39" y="8"/>
                  </a:cubicBezTo>
                  <a:cubicBezTo>
                    <a:pt x="31" y="4"/>
                    <a:pt x="23" y="1"/>
                    <a:pt x="1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6" name="Google Shape;13216;p8"/>
            <p:cNvSpPr/>
            <p:nvPr/>
          </p:nvSpPr>
          <p:spPr>
            <a:xfrm>
              <a:off x="-5282817" y="91154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6" y="5"/>
                    <a:pt x="45" y="8"/>
                    <a:pt x="0" y="16"/>
                  </a:cubicBezTo>
                  <a:cubicBezTo>
                    <a:pt x="11" y="42"/>
                    <a:pt x="19" y="68"/>
                    <a:pt x="49" y="87"/>
                  </a:cubicBezTo>
                  <a:cubicBezTo>
                    <a:pt x="49" y="64"/>
                    <a:pt x="33" y="35"/>
                    <a:pt x="64" y="35"/>
                  </a:cubicBezTo>
                  <a:cubicBezTo>
                    <a:pt x="68" y="35"/>
                    <a:pt x="71" y="35"/>
                    <a:pt x="78" y="38"/>
                  </a:cubicBezTo>
                  <a:lnTo>
                    <a:pt x="82" y="38"/>
                  </a:lnTo>
                  <a:cubicBezTo>
                    <a:pt x="94" y="38"/>
                    <a:pt x="101" y="31"/>
                    <a:pt x="109" y="23"/>
                  </a:cubicBezTo>
                  <a:cubicBezTo>
                    <a:pt x="116" y="16"/>
                    <a:pt x="123" y="8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7" name="Google Shape;13217;p8"/>
            <p:cNvSpPr/>
            <p:nvPr/>
          </p:nvSpPr>
          <p:spPr>
            <a:xfrm>
              <a:off x="-5050991" y="-81796"/>
              <a:ext cx="4011" cy="3629"/>
            </a:xfrm>
            <a:custGeom>
              <a:avLst/>
              <a:gdLst/>
              <a:ahLst/>
              <a:cxnLst/>
              <a:rect l="l" t="t" r="r" b="b"/>
              <a:pathLst>
                <a:path w="84" h="76" extrusionOk="0">
                  <a:moveTo>
                    <a:pt x="35" y="1"/>
                  </a:moveTo>
                  <a:cubicBezTo>
                    <a:pt x="27" y="1"/>
                    <a:pt x="19" y="1"/>
                    <a:pt x="12" y="11"/>
                  </a:cubicBezTo>
                  <a:cubicBezTo>
                    <a:pt x="1" y="30"/>
                    <a:pt x="4" y="53"/>
                    <a:pt x="19" y="68"/>
                  </a:cubicBezTo>
                  <a:cubicBezTo>
                    <a:pt x="27" y="71"/>
                    <a:pt x="31" y="75"/>
                    <a:pt x="38" y="75"/>
                  </a:cubicBezTo>
                  <a:cubicBezTo>
                    <a:pt x="49" y="75"/>
                    <a:pt x="61" y="64"/>
                    <a:pt x="68" y="53"/>
                  </a:cubicBezTo>
                  <a:cubicBezTo>
                    <a:pt x="83" y="34"/>
                    <a:pt x="76" y="19"/>
                    <a:pt x="57" y="8"/>
                  </a:cubicBezTo>
                  <a:cubicBezTo>
                    <a:pt x="49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8" name="Google Shape;13218;p8"/>
            <p:cNvSpPr/>
            <p:nvPr/>
          </p:nvSpPr>
          <p:spPr>
            <a:xfrm>
              <a:off x="-5291221" y="113836"/>
              <a:ext cx="2722" cy="5443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42" y="1"/>
                  </a:moveTo>
                  <a:cubicBezTo>
                    <a:pt x="38" y="1"/>
                    <a:pt x="30" y="8"/>
                    <a:pt x="23" y="23"/>
                  </a:cubicBezTo>
                  <a:cubicBezTo>
                    <a:pt x="16" y="31"/>
                    <a:pt x="8" y="41"/>
                    <a:pt x="0" y="49"/>
                  </a:cubicBezTo>
                  <a:cubicBezTo>
                    <a:pt x="16" y="75"/>
                    <a:pt x="26" y="98"/>
                    <a:pt x="52" y="113"/>
                  </a:cubicBezTo>
                  <a:cubicBezTo>
                    <a:pt x="56" y="86"/>
                    <a:pt x="56" y="57"/>
                    <a:pt x="56" y="31"/>
                  </a:cubicBezTo>
                  <a:cubicBezTo>
                    <a:pt x="52" y="12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9" name="Google Shape;13219;p8"/>
            <p:cNvSpPr/>
            <p:nvPr/>
          </p:nvSpPr>
          <p:spPr>
            <a:xfrm>
              <a:off x="-5446361" y="-74443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46" y="0"/>
                  </a:moveTo>
                  <a:cubicBezTo>
                    <a:pt x="30" y="22"/>
                    <a:pt x="1" y="45"/>
                    <a:pt x="39" y="67"/>
                  </a:cubicBezTo>
                  <a:lnTo>
                    <a:pt x="49" y="67"/>
                  </a:lnTo>
                  <a:cubicBezTo>
                    <a:pt x="61" y="67"/>
                    <a:pt x="80" y="56"/>
                    <a:pt x="91" y="41"/>
                  </a:cubicBezTo>
                  <a:cubicBezTo>
                    <a:pt x="102" y="19"/>
                    <a:pt x="80" y="11"/>
                    <a:pt x="6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0" name="Google Shape;13220;p8"/>
            <p:cNvSpPr/>
            <p:nvPr/>
          </p:nvSpPr>
          <p:spPr>
            <a:xfrm>
              <a:off x="-5007777" y="-68044"/>
              <a:ext cx="5014" cy="2865"/>
            </a:xfrm>
            <a:custGeom>
              <a:avLst/>
              <a:gdLst/>
              <a:ahLst/>
              <a:cxnLst/>
              <a:rect l="l" t="t" r="r" b="b"/>
              <a:pathLst>
                <a:path w="105" h="60" extrusionOk="0">
                  <a:moveTo>
                    <a:pt x="49" y="1"/>
                  </a:moveTo>
                  <a:cubicBezTo>
                    <a:pt x="30" y="1"/>
                    <a:pt x="15" y="4"/>
                    <a:pt x="8" y="27"/>
                  </a:cubicBezTo>
                  <a:cubicBezTo>
                    <a:pt x="1" y="56"/>
                    <a:pt x="27" y="56"/>
                    <a:pt x="41" y="60"/>
                  </a:cubicBezTo>
                  <a:cubicBezTo>
                    <a:pt x="68" y="49"/>
                    <a:pt x="105" y="42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1" name="Google Shape;13221;p8"/>
            <p:cNvSpPr/>
            <p:nvPr/>
          </p:nvSpPr>
          <p:spPr>
            <a:xfrm>
              <a:off x="-5150597" y="15327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2" y="0"/>
                  </a:moveTo>
                  <a:cubicBezTo>
                    <a:pt x="9" y="4"/>
                    <a:pt x="1" y="15"/>
                    <a:pt x="4" y="18"/>
                  </a:cubicBezTo>
                  <a:cubicBezTo>
                    <a:pt x="16" y="45"/>
                    <a:pt x="64" y="68"/>
                    <a:pt x="106" y="68"/>
                  </a:cubicBezTo>
                  <a:cubicBezTo>
                    <a:pt x="117" y="68"/>
                    <a:pt x="132" y="63"/>
                    <a:pt x="139" y="56"/>
                  </a:cubicBezTo>
                  <a:cubicBezTo>
                    <a:pt x="151" y="49"/>
                    <a:pt x="154" y="34"/>
                    <a:pt x="135" y="30"/>
                  </a:cubicBezTo>
                  <a:lnTo>
                    <a:pt x="99" y="30"/>
                  </a:lnTo>
                  <a:cubicBezTo>
                    <a:pt x="87" y="34"/>
                    <a:pt x="72" y="37"/>
                    <a:pt x="61" y="37"/>
                  </a:cubicBezTo>
                  <a:cubicBezTo>
                    <a:pt x="38" y="37"/>
                    <a:pt x="23" y="3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2" name="Google Shape;13222;p8"/>
            <p:cNvSpPr/>
            <p:nvPr/>
          </p:nvSpPr>
          <p:spPr>
            <a:xfrm>
              <a:off x="-5174138" y="-13069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4" y="0"/>
                  </a:moveTo>
                  <a:cubicBezTo>
                    <a:pt x="23" y="4"/>
                    <a:pt x="12" y="8"/>
                    <a:pt x="8" y="15"/>
                  </a:cubicBezTo>
                  <a:cubicBezTo>
                    <a:pt x="0" y="45"/>
                    <a:pt x="26" y="57"/>
                    <a:pt x="49" y="75"/>
                  </a:cubicBezTo>
                  <a:cubicBezTo>
                    <a:pt x="64" y="71"/>
                    <a:pt x="76" y="60"/>
                    <a:pt x="79" y="41"/>
                  </a:cubicBezTo>
                  <a:cubicBezTo>
                    <a:pt x="68" y="26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3" name="Google Shape;13223;p8"/>
            <p:cNvSpPr/>
            <p:nvPr/>
          </p:nvSpPr>
          <p:spPr>
            <a:xfrm>
              <a:off x="-4858893" y="129545"/>
              <a:ext cx="2865" cy="5778"/>
            </a:xfrm>
            <a:custGeom>
              <a:avLst/>
              <a:gdLst/>
              <a:ahLst/>
              <a:cxnLst/>
              <a:rect l="l" t="t" r="r" b="b"/>
              <a:pathLst>
                <a:path w="60" h="121" extrusionOk="0">
                  <a:moveTo>
                    <a:pt x="23" y="0"/>
                  </a:moveTo>
                  <a:cubicBezTo>
                    <a:pt x="15" y="34"/>
                    <a:pt x="8" y="68"/>
                    <a:pt x="0" y="102"/>
                  </a:cubicBezTo>
                  <a:cubicBezTo>
                    <a:pt x="8" y="109"/>
                    <a:pt x="15" y="116"/>
                    <a:pt x="26" y="120"/>
                  </a:cubicBezTo>
                  <a:cubicBezTo>
                    <a:pt x="30" y="112"/>
                    <a:pt x="37" y="105"/>
                    <a:pt x="45" y="98"/>
                  </a:cubicBezTo>
                  <a:cubicBezTo>
                    <a:pt x="60" y="60"/>
                    <a:pt x="45" y="31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4" name="Google Shape;13224;p8"/>
            <p:cNvSpPr/>
            <p:nvPr/>
          </p:nvSpPr>
          <p:spPr>
            <a:xfrm>
              <a:off x="-5193954" y="59401"/>
              <a:ext cx="3963" cy="4679"/>
            </a:xfrm>
            <a:custGeom>
              <a:avLst/>
              <a:gdLst/>
              <a:ahLst/>
              <a:cxnLst/>
              <a:rect l="l" t="t" r="r" b="b"/>
              <a:pathLst>
                <a:path w="83" h="98" extrusionOk="0">
                  <a:moveTo>
                    <a:pt x="38" y="1"/>
                  </a:moveTo>
                  <a:cubicBezTo>
                    <a:pt x="4" y="34"/>
                    <a:pt x="1" y="68"/>
                    <a:pt x="38" y="98"/>
                  </a:cubicBezTo>
                  <a:cubicBezTo>
                    <a:pt x="34" y="64"/>
                    <a:pt x="83" y="53"/>
                    <a:pt x="83" y="23"/>
                  </a:cubicBezTo>
                  <a:cubicBezTo>
                    <a:pt x="68" y="15"/>
                    <a:pt x="53" y="8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5" name="Google Shape;13225;p8"/>
            <p:cNvSpPr/>
            <p:nvPr/>
          </p:nvSpPr>
          <p:spPr>
            <a:xfrm>
              <a:off x="-5078638" y="184553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0" y="0"/>
                  </a:moveTo>
                  <a:cubicBezTo>
                    <a:pt x="5" y="4"/>
                    <a:pt x="8" y="7"/>
                    <a:pt x="12" y="11"/>
                  </a:cubicBezTo>
                  <a:cubicBezTo>
                    <a:pt x="27" y="41"/>
                    <a:pt x="23" y="75"/>
                    <a:pt x="19" y="116"/>
                  </a:cubicBezTo>
                  <a:cubicBezTo>
                    <a:pt x="49" y="94"/>
                    <a:pt x="64" y="63"/>
                    <a:pt x="94" y="63"/>
                  </a:cubicBezTo>
                  <a:lnTo>
                    <a:pt x="105" y="63"/>
                  </a:lnTo>
                  <a:lnTo>
                    <a:pt x="109" y="68"/>
                  </a:lnTo>
                  <a:cubicBezTo>
                    <a:pt x="101" y="56"/>
                    <a:pt x="94" y="45"/>
                    <a:pt x="79" y="45"/>
                  </a:cubicBezTo>
                  <a:lnTo>
                    <a:pt x="67" y="45"/>
                  </a:lnTo>
                  <a:cubicBezTo>
                    <a:pt x="64" y="49"/>
                    <a:pt x="64" y="49"/>
                    <a:pt x="60" y="49"/>
                  </a:cubicBezTo>
                  <a:cubicBezTo>
                    <a:pt x="49" y="49"/>
                    <a:pt x="49" y="37"/>
                    <a:pt x="45" y="26"/>
                  </a:cubicBezTo>
                  <a:lnTo>
                    <a:pt x="41" y="26"/>
                  </a:lnTo>
                  <a:cubicBezTo>
                    <a:pt x="27" y="15"/>
                    <a:pt x="15" y="7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6" name="Google Shape;13226;p8"/>
            <p:cNvSpPr/>
            <p:nvPr/>
          </p:nvSpPr>
          <p:spPr>
            <a:xfrm>
              <a:off x="-5130590" y="228245"/>
              <a:ext cx="3104" cy="6685"/>
            </a:xfrm>
            <a:custGeom>
              <a:avLst/>
              <a:gdLst/>
              <a:ahLst/>
              <a:cxnLst/>
              <a:rect l="l" t="t" r="r" b="b"/>
              <a:pathLst>
                <a:path w="65" h="140" extrusionOk="0">
                  <a:moveTo>
                    <a:pt x="1" y="0"/>
                  </a:moveTo>
                  <a:cubicBezTo>
                    <a:pt x="4" y="8"/>
                    <a:pt x="4" y="16"/>
                    <a:pt x="8" y="23"/>
                  </a:cubicBezTo>
                  <a:cubicBezTo>
                    <a:pt x="23" y="53"/>
                    <a:pt x="42" y="79"/>
                    <a:pt x="16" y="117"/>
                  </a:cubicBezTo>
                  <a:cubicBezTo>
                    <a:pt x="8" y="128"/>
                    <a:pt x="12" y="139"/>
                    <a:pt x="20" y="139"/>
                  </a:cubicBezTo>
                  <a:cubicBezTo>
                    <a:pt x="27" y="139"/>
                    <a:pt x="30" y="135"/>
                    <a:pt x="42" y="128"/>
                  </a:cubicBezTo>
                  <a:cubicBezTo>
                    <a:pt x="61" y="98"/>
                    <a:pt x="64" y="60"/>
                    <a:pt x="61" y="27"/>
                  </a:cubicBezTo>
                  <a:cubicBezTo>
                    <a:pt x="56" y="23"/>
                    <a:pt x="53" y="19"/>
                    <a:pt x="49" y="19"/>
                  </a:cubicBezTo>
                  <a:lnTo>
                    <a:pt x="38" y="19"/>
                  </a:lnTo>
                  <a:cubicBezTo>
                    <a:pt x="23" y="19"/>
                    <a:pt x="16" y="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7" name="Google Shape;13227;p8"/>
            <p:cNvSpPr/>
            <p:nvPr/>
          </p:nvSpPr>
          <p:spPr>
            <a:xfrm>
              <a:off x="-4888211" y="859"/>
              <a:ext cx="4918" cy="5396"/>
            </a:xfrm>
            <a:custGeom>
              <a:avLst/>
              <a:gdLst/>
              <a:ahLst/>
              <a:cxnLst/>
              <a:rect l="l" t="t" r="r" b="b"/>
              <a:pathLst>
                <a:path w="103" h="113" extrusionOk="0">
                  <a:moveTo>
                    <a:pt x="23" y="0"/>
                  </a:moveTo>
                  <a:cubicBezTo>
                    <a:pt x="4" y="0"/>
                    <a:pt x="1" y="12"/>
                    <a:pt x="4" y="26"/>
                  </a:cubicBezTo>
                  <a:cubicBezTo>
                    <a:pt x="16" y="60"/>
                    <a:pt x="61" y="68"/>
                    <a:pt x="68" y="109"/>
                  </a:cubicBezTo>
                  <a:cubicBezTo>
                    <a:pt x="68" y="112"/>
                    <a:pt x="72" y="112"/>
                    <a:pt x="76" y="112"/>
                  </a:cubicBezTo>
                  <a:cubicBezTo>
                    <a:pt x="83" y="112"/>
                    <a:pt x="94" y="109"/>
                    <a:pt x="102" y="105"/>
                  </a:cubicBezTo>
                  <a:cubicBezTo>
                    <a:pt x="87" y="94"/>
                    <a:pt x="83" y="79"/>
                    <a:pt x="76" y="64"/>
                  </a:cubicBezTo>
                  <a:cubicBezTo>
                    <a:pt x="49" y="49"/>
                    <a:pt x="46" y="19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8" name="Google Shape;13228;p8"/>
            <p:cNvSpPr/>
            <p:nvPr/>
          </p:nvSpPr>
          <p:spPr>
            <a:xfrm>
              <a:off x="-5027784" y="205038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6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1" y="34"/>
                    <a:pt x="4" y="53"/>
                    <a:pt x="23" y="65"/>
                  </a:cubicBezTo>
                  <a:cubicBezTo>
                    <a:pt x="27" y="68"/>
                    <a:pt x="34" y="72"/>
                    <a:pt x="42" y="72"/>
                  </a:cubicBezTo>
                  <a:cubicBezTo>
                    <a:pt x="49" y="72"/>
                    <a:pt x="53" y="68"/>
                    <a:pt x="57" y="57"/>
                  </a:cubicBezTo>
                  <a:cubicBezTo>
                    <a:pt x="65" y="42"/>
                    <a:pt x="83" y="20"/>
                    <a:pt x="61" y="5"/>
                  </a:cubicBezTo>
                  <a:cubicBezTo>
                    <a:pt x="57" y="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9" name="Google Shape;13229;p8"/>
            <p:cNvSpPr/>
            <p:nvPr/>
          </p:nvSpPr>
          <p:spPr>
            <a:xfrm>
              <a:off x="-5175236" y="161490"/>
              <a:ext cx="4202" cy="4011"/>
            </a:xfrm>
            <a:custGeom>
              <a:avLst/>
              <a:gdLst/>
              <a:ahLst/>
              <a:cxnLst/>
              <a:rect l="l" t="t" r="r" b="b"/>
              <a:pathLst>
                <a:path w="88" h="84" extrusionOk="0">
                  <a:moveTo>
                    <a:pt x="57" y="1"/>
                  </a:moveTo>
                  <a:cubicBezTo>
                    <a:pt x="42" y="8"/>
                    <a:pt x="27" y="19"/>
                    <a:pt x="16" y="27"/>
                  </a:cubicBezTo>
                  <a:cubicBezTo>
                    <a:pt x="9" y="38"/>
                    <a:pt x="1" y="45"/>
                    <a:pt x="9" y="61"/>
                  </a:cubicBezTo>
                  <a:cubicBezTo>
                    <a:pt x="20" y="64"/>
                    <a:pt x="35" y="61"/>
                    <a:pt x="35" y="80"/>
                  </a:cubicBezTo>
                  <a:cubicBezTo>
                    <a:pt x="39" y="83"/>
                    <a:pt x="46" y="83"/>
                    <a:pt x="49" y="83"/>
                  </a:cubicBezTo>
                  <a:cubicBezTo>
                    <a:pt x="57" y="83"/>
                    <a:pt x="68" y="80"/>
                    <a:pt x="76" y="75"/>
                  </a:cubicBezTo>
                  <a:cubicBezTo>
                    <a:pt x="68" y="49"/>
                    <a:pt x="87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0" name="Google Shape;13230;p8"/>
            <p:cNvSpPr/>
            <p:nvPr/>
          </p:nvSpPr>
          <p:spPr>
            <a:xfrm>
              <a:off x="-5150024" y="14420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0" y="1"/>
                  </a:moveTo>
                  <a:cubicBezTo>
                    <a:pt x="23" y="1"/>
                    <a:pt x="15" y="1"/>
                    <a:pt x="8" y="4"/>
                  </a:cubicBezTo>
                  <a:cubicBezTo>
                    <a:pt x="8" y="8"/>
                    <a:pt x="4" y="15"/>
                    <a:pt x="0" y="19"/>
                  </a:cubicBezTo>
                  <a:cubicBezTo>
                    <a:pt x="11" y="49"/>
                    <a:pt x="26" y="56"/>
                    <a:pt x="49" y="56"/>
                  </a:cubicBezTo>
                  <a:cubicBezTo>
                    <a:pt x="60" y="56"/>
                    <a:pt x="75" y="53"/>
                    <a:pt x="87" y="49"/>
                  </a:cubicBezTo>
                  <a:cubicBezTo>
                    <a:pt x="82" y="42"/>
                    <a:pt x="79" y="30"/>
                    <a:pt x="79" y="19"/>
                  </a:cubicBezTo>
                  <a:cubicBezTo>
                    <a:pt x="64" y="8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1" name="Google Shape;13231;p8"/>
            <p:cNvSpPr/>
            <p:nvPr/>
          </p:nvSpPr>
          <p:spPr>
            <a:xfrm>
              <a:off x="-5030076" y="100466"/>
              <a:ext cx="3772" cy="4154"/>
            </a:xfrm>
            <a:custGeom>
              <a:avLst/>
              <a:gdLst/>
              <a:ahLst/>
              <a:cxnLst/>
              <a:rect l="l" t="t" r="r" b="b"/>
              <a:pathLst>
                <a:path w="79" h="87" extrusionOk="0">
                  <a:moveTo>
                    <a:pt x="26" y="0"/>
                  </a:moveTo>
                  <a:cubicBezTo>
                    <a:pt x="15" y="15"/>
                    <a:pt x="0" y="34"/>
                    <a:pt x="0" y="57"/>
                  </a:cubicBezTo>
                  <a:cubicBezTo>
                    <a:pt x="8" y="67"/>
                    <a:pt x="11" y="79"/>
                    <a:pt x="15" y="86"/>
                  </a:cubicBezTo>
                  <a:lnTo>
                    <a:pt x="37" y="86"/>
                  </a:lnTo>
                  <a:cubicBezTo>
                    <a:pt x="45" y="79"/>
                    <a:pt x="52" y="71"/>
                    <a:pt x="56" y="64"/>
                  </a:cubicBezTo>
                  <a:cubicBezTo>
                    <a:pt x="79" y="26"/>
                    <a:pt x="45" y="15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2" name="Google Shape;13232;p8"/>
            <p:cNvSpPr/>
            <p:nvPr/>
          </p:nvSpPr>
          <p:spPr>
            <a:xfrm>
              <a:off x="-5048460" y="61358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79" y="1"/>
                  </a:moveTo>
                  <a:cubicBezTo>
                    <a:pt x="71" y="1"/>
                    <a:pt x="63" y="4"/>
                    <a:pt x="56" y="12"/>
                  </a:cubicBezTo>
                  <a:cubicBezTo>
                    <a:pt x="53" y="15"/>
                    <a:pt x="45" y="23"/>
                    <a:pt x="37" y="23"/>
                  </a:cubicBezTo>
                  <a:cubicBezTo>
                    <a:pt x="34" y="23"/>
                    <a:pt x="34" y="19"/>
                    <a:pt x="30" y="19"/>
                  </a:cubicBezTo>
                  <a:cubicBezTo>
                    <a:pt x="19" y="38"/>
                    <a:pt x="1" y="53"/>
                    <a:pt x="27" y="75"/>
                  </a:cubicBezTo>
                  <a:lnTo>
                    <a:pt x="34" y="75"/>
                  </a:lnTo>
                  <a:cubicBezTo>
                    <a:pt x="53" y="75"/>
                    <a:pt x="63" y="64"/>
                    <a:pt x="79" y="60"/>
                  </a:cubicBezTo>
                  <a:cubicBezTo>
                    <a:pt x="63" y="38"/>
                    <a:pt x="101" y="23"/>
                    <a:pt x="90" y="4"/>
                  </a:cubicBezTo>
                  <a:cubicBezTo>
                    <a:pt x="86" y="1"/>
                    <a:pt x="82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3" name="Google Shape;13233;p8"/>
            <p:cNvSpPr/>
            <p:nvPr/>
          </p:nvSpPr>
          <p:spPr>
            <a:xfrm>
              <a:off x="-5140952" y="262911"/>
              <a:ext cx="5587" cy="3390"/>
            </a:xfrm>
            <a:custGeom>
              <a:avLst/>
              <a:gdLst/>
              <a:ahLst/>
              <a:cxnLst/>
              <a:rect l="l" t="t" r="r" b="b"/>
              <a:pathLst>
                <a:path w="117" h="71" extrusionOk="0">
                  <a:moveTo>
                    <a:pt x="68" y="0"/>
                  </a:moveTo>
                  <a:cubicBezTo>
                    <a:pt x="57" y="26"/>
                    <a:pt x="16" y="11"/>
                    <a:pt x="1" y="41"/>
                  </a:cubicBezTo>
                  <a:cubicBezTo>
                    <a:pt x="12" y="45"/>
                    <a:pt x="19" y="59"/>
                    <a:pt x="31" y="59"/>
                  </a:cubicBezTo>
                  <a:cubicBezTo>
                    <a:pt x="35" y="59"/>
                    <a:pt x="42" y="56"/>
                    <a:pt x="46" y="52"/>
                  </a:cubicBezTo>
                  <a:cubicBezTo>
                    <a:pt x="54" y="49"/>
                    <a:pt x="57" y="45"/>
                    <a:pt x="61" y="45"/>
                  </a:cubicBezTo>
                  <a:cubicBezTo>
                    <a:pt x="76" y="45"/>
                    <a:pt x="80" y="67"/>
                    <a:pt x="90" y="71"/>
                  </a:cubicBezTo>
                  <a:cubicBezTo>
                    <a:pt x="116" y="41"/>
                    <a:pt x="98" y="23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4" name="Google Shape;13234;p8"/>
            <p:cNvSpPr/>
            <p:nvPr/>
          </p:nvSpPr>
          <p:spPr>
            <a:xfrm>
              <a:off x="-5365663" y="131837"/>
              <a:ext cx="3963" cy="3677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45" y="1"/>
                  </a:moveTo>
                  <a:cubicBezTo>
                    <a:pt x="34" y="1"/>
                    <a:pt x="27" y="16"/>
                    <a:pt x="19" y="23"/>
                  </a:cubicBezTo>
                  <a:cubicBezTo>
                    <a:pt x="12" y="31"/>
                    <a:pt x="8" y="42"/>
                    <a:pt x="0" y="50"/>
                  </a:cubicBezTo>
                  <a:cubicBezTo>
                    <a:pt x="12" y="57"/>
                    <a:pt x="27" y="68"/>
                    <a:pt x="38" y="76"/>
                  </a:cubicBezTo>
                  <a:cubicBezTo>
                    <a:pt x="41" y="72"/>
                    <a:pt x="45" y="68"/>
                    <a:pt x="50" y="64"/>
                  </a:cubicBezTo>
                  <a:cubicBezTo>
                    <a:pt x="79" y="54"/>
                    <a:pt x="83" y="35"/>
                    <a:pt x="64" y="12"/>
                  </a:cubicBezTo>
                  <a:cubicBezTo>
                    <a:pt x="57" y="5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5" name="Google Shape;13235;p8"/>
            <p:cNvSpPr/>
            <p:nvPr/>
          </p:nvSpPr>
          <p:spPr>
            <a:xfrm>
              <a:off x="-5084846" y="-170850"/>
              <a:ext cx="4107" cy="6064"/>
            </a:xfrm>
            <a:custGeom>
              <a:avLst/>
              <a:gdLst/>
              <a:ahLst/>
              <a:cxnLst/>
              <a:rect l="l" t="t" r="r" b="b"/>
              <a:pathLst>
                <a:path w="86" h="127" extrusionOk="0">
                  <a:moveTo>
                    <a:pt x="74" y="0"/>
                  </a:moveTo>
                  <a:cubicBezTo>
                    <a:pt x="52" y="37"/>
                    <a:pt x="0" y="75"/>
                    <a:pt x="56" y="123"/>
                  </a:cubicBezTo>
                  <a:cubicBezTo>
                    <a:pt x="56" y="123"/>
                    <a:pt x="59" y="127"/>
                    <a:pt x="63" y="127"/>
                  </a:cubicBezTo>
                  <a:cubicBezTo>
                    <a:pt x="67" y="127"/>
                    <a:pt x="71" y="123"/>
                    <a:pt x="74" y="120"/>
                  </a:cubicBezTo>
                  <a:cubicBezTo>
                    <a:pt x="67" y="82"/>
                    <a:pt x="59" y="42"/>
                    <a:pt x="85" y="8"/>
                  </a:cubicBezTo>
                  <a:cubicBezTo>
                    <a:pt x="82" y="4"/>
                    <a:pt x="78" y="0"/>
                    <a:pt x="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6" name="Google Shape;13236;p8"/>
            <p:cNvSpPr/>
            <p:nvPr/>
          </p:nvSpPr>
          <p:spPr>
            <a:xfrm>
              <a:off x="-5168599" y="162923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19" y="0"/>
                  </a:moveTo>
                  <a:cubicBezTo>
                    <a:pt x="12" y="0"/>
                    <a:pt x="5" y="8"/>
                    <a:pt x="0" y="15"/>
                  </a:cubicBezTo>
                  <a:cubicBezTo>
                    <a:pt x="8" y="41"/>
                    <a:pt x="8" y="72"/>
                    <a:pt x="38" y="86"/>
                  </a:cubicBezTo>
                  <a:cubicBezTo>
                    <a:pt x="67" y="79"/>
                    <a:pt x="86" y="64"/>
                    <a:pt x="64" y="31"/>
                  </a:cubicBezTo>
                  <a:lnTo>
                    <a:pt x="60" y="31"/>
                  </a:lnTo>
                  <a:cubicBezTo>
                    <a:pt x="57" y="34"/>
                    <a:pt x="49" y="38"/>
                    <a:pt x="45" y="38"/>
                  </a:cubicBezTo>
                  <a:cubicBezTo>
                    <a:pt x="38" y="38"/>
                    <a:pt x="34" y="34"/>
                    <a:pt x="31" y="19"/>
                  </a:cubicBezTo>
                  <a:cubicBezTo>
                    <a:pt x="31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7" name="Google Shape;13237;p8"/>
            <p:cNvSpPr/>
            <p:nvPr/>
          </p:nvSpPr>
          <p:spPr>
            <a:xfrm>
              <a:off x="-5076680" y="174192"/>
              <a:ext cx="4871" cy="3056"/>
            </a:xfrm>
            <a:custGeom>
              <a:avLst/>
              <a:gdLst/>
              <a:ahLst/>
              <a:cxnLst/>
              <a:rect l="l" t="t" r="r" b="b"/>
              <a:pathLst>
                <a:path w="102" h="64" extrusionOk="0">
                  <a:moveTo>
                    <a:pt x="49" y="0"/>
                  </a:moveTo>
                  <a:cubicBezTo>
                    <a:pt x="38" y="0"/>
                    <a:pt x="31" y="4"/>
                    <a:pt x="19" y="4"/>
                  </a:cubicBezTo>
                  <a:cubicBezTo>
                    <a:pt x="0" y="7"/>
                    <a:pt x="19" y="41"/>
                    <a:pt x="12" y="60"/>
                  </a:cubicBezTo>
                  <a:cubicBezTo>
                    <a:pt x="23" y="60"/>
                    <a:pt x="34" y="64"/>
                    <a:pt x="45" y="64"/>
                  </a:cubicBezTo>
                  <a:cubicBezTo>
                    <a:pt x="64" y="52"/>
                    <a:pt x="76" y="30"/>
                    <a:pt x="102" y="26"/>
                  </a:cubicBezTo>
                  <a:cubicBezTo>
                    <a:pt x="86" y="7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8" name="Google Shape;13238;p8"/>
            <p:cNvSpPr/>
            <p:nvPr/>
          </p:nvSpPr>
          <p:spPr>
            <a:xfrm>
              <a:off x="-5160577" y="21774"/>
              <a:ext cx="6637" cy="4489"/>
            </a:xfrm>
            <a:custGeom>
              <a:avLst/>
              <a:gdLst/>
              <a:ahLst/>
              <a:cxnLst/>
              <a:rect l="l" t="t" r="r" b="b"/>
              <a:pathLst>
                <a:path w="139" h="94" extrusionOk="0">
                  <a:moveTo>
                    <a:pt x="94" y="0"/>
                  </a:moveTo>
                  <a:cubicBezTo>
                    <a:pt x="79" y="22"/>
                    <a:pt x="1" y="30"/>
                    <a:pt x="72" y="78"/>
                  </a:cubicBezTo>
                  <a:cubicBezTo>
                    <a:pt x="79" y="71"/>
                    <a:pt x="90" y="67"/>
                    <a:pt x="98" y="67"/>
                  </a:cubicBezTo>
                  <a:cubicBezTo>
                    <a:pt x="113" y="67"/>
                    <a:pt x="124" y="78"/>
                    <a:pt x="135" y="93"/>
                  </a:cubicBezTo>
                  <a:cubicBezTo>
                    <a:pt x="139" y="71"/>
                    <a:pt x="124" y="59"/>
                    <a:pt x="113" y="52"/>
                  </a:cubicBezTo>
                  <a:cubicBezTo>
                    <a:pt x="94" y="37"/>
                    <a:pt x="94" y="26"/>
                    <a:pt x="106" y="7"/>
                  </a:cubicBezTo>
                  <a:cubicBezTo>
                    <a:pt x="101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9" name="Google Shape;13239;p8"/>
            <p:cNvSpPr/>
            <p:nvPr/>
          </p:nvSpPr>
          <p:spPr>
            <a:xfrm>
              <a:off x="-4887829" y="144539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38" y="0"/>
                  </a:moveTo>
                  <a:cubicBezTo>
                    <a:pt x="41" y="31"/>
                    <a:pt x="30" y="45"/>
                    <a:pt x="1" y="49"/>
                  </a:cubicBezTo>
                  <a:cubicBezTo>
                    <a:pt x="8" y="57"/>
                    <a:pt x="8" y="64"/>
                    <a:pt x="4" y="71"/>
                  </a:cubicBezTo>
                  <a:cubicBezTo>
                    <a:pt x="4" y="90"/>
                    <a:pt x="8" y="105"/>
                    <a:pt x="27" y="116"/>
                  </a:cubicBezTo>
                  <a:cubicBezTo>
                    <a:pt x="53" y="79"/>
                    <a:pt x="72" y="45"/>
                    <a:pt x="46" y="8"/>
                  </a:cubicBezTo>
                  <a:cubicBezTo>
                    <a:pt x="41" y="4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0" name="Google Shape;13240;p8"/>
            <p:cNvSpPr/>
            <p:nvPr/>
          </p:nvSpPr>
          <p:spPr>
            <a:xfrm>
              <a:off x="-5177719" y="-18432"/>
              <a:ext cx="4202" cy="3820"/>
            </a:xfrm>
            <a:custGeom>
              <a:avLst/>
              <a:gdLst/>
              <a:ahLst/>
              <a:cxnLst/>
              <a:rect l="l" t="t" r="r" b="b"/>
              <a:pathLst>
                <a:path w="88" h="80" extrusionOk="0">
                  <a:moveTo>
                    <a:pt x="68" y="1"/>
                  </a:moveTo>
                  <a:cubicBezTo>
                    <a:pt x="57" y="27"/>
                    <a:pt x="1" y="4"/>
                    <a:pt x="8" y="45"/>
                  </a:cubicBezTo>
                  <a:cubicBezTo>
                    <a:pt x="16" y="79"/>
                    <a:pt x="53" y="64"/>
                    <a:pt x="75" y="75"/>
                  </a:cubicBezTo>
                  <a:cubicBezTo>
                    <a:pt x="75" y="75"/>
                    <a:pt x="83" y="68"/>
                    <a:pt x="87" y="68"/>
                  </a:cubicBezTo>
                  <a:cubicBezTo>
                    <a:pt x="87" y="49"/>
                    <a:pt x="61" y="38"/>
                    <a:pt x="68" y="1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1" name="Google Shape;13241;p8"/>
            <p:cNvSpPr/>
            <p:nvPr/>
          </p:nvSpPr>
          <p:spPr>
            <a:xfrm>
              <a:off x="-5034040" y="103140"/>
              <a:ext cx="4679" cy="6112"/>
            </a:xfrm>
            <a:custGeom>
              <a:avLst/>
              <a:gdLst/>
              <a:ahLst/>
              <a:cxnLst/>
              <a:rect l="l" t="t" r="r" b="b"/>
              <a:pathLst>
                <a:path w="98" h="128" extrusionOk="0">
                  <a:moveTo>
                    <a:pt x="83" y="1"/>
                  </a:moveTo>
                  <a:cubicBezTo>
                    <a:pt x="61" y="37"/>
                    <a:pt x="1" y="68"/>
                    <a:pt x="46" y="127"/>
                  </a:cubicBezTo>
                  <a:cubicBezTo>
                    <a:pt x="57" y="90"/>
                    <a:pt x="75" y="60"/>
                    <a:pt x="98" y="30"/>
                  </a:cubicBezTo>
                  <a:cubicBezTo>
                    <a:pt x="94" y="23"/>
                    <a:pt x="91" y="11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2" name="Google Shape;13242;p8"/>
            <p:cNvSpPr/>
            <p:nvPr/>
          </p:nvSpPr>
          <p:spPr>
            <a:xfrm>
              <a:off x="-5045070" y="-25021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2" y="0"/>
                  </a:moveTo>
                  <a:cubicBezTo>
                    <a:pt x="37" y="0"/>
                    <a:pt x="19" y="4"/>
                    <a:pt x="0" y="16"/>
                  </a:cubicBezTo>
                  <a:cubicBezTo>
                    <a:pt x="8" y="19"/>
                    <a:pt x="11" y="26"/>
                    <a:pt x="15" y="30"/>
                  </a:cubicBezTo>
                  <a:cubicBezTo>
                    <a:pt x="34" y="52"/>
                    <a:pt x="42" y="64"/>
                    <a:pt x="49" y="64"/>
                  </a:cubicBezTo>
                  <a:cubicBezTo>
                    <a:pt x="60" y="64"/>
                    <a:pt x="64" y="52"/>
                    <a:pt x="79" y="23"/>
                  </a:cubicBezTo>
                  <a:cubicBezTo>
                    <a:pt x="79" y="16"/>
                    <a:pt x="87" y="8"/>
                    <a:pt x="90" y="4"/>
                  </a:cubicBezTo>
                  <a:cubicBezTo>
                    <a:pt x="75" y="0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3" name="Google Shape;13243;p8"/>
            <p:cNvSpPr/>
            <p:nvPr/>
          </p:nvSpPr>
          <p:spPr>
            <a:xfrm>
              <a:off x="-5049893" y="85281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1" y="1"/>
                  </a:moveTo>
                  <a:cubicBezTo>
                    <a:pt x="8" y="4"/>
                    <a:pt x="0" y="11"/>
                    <a:pt x="19" y="61"/>
                  </a:cubicBezTo>
                  <a:lnTo>
                    <a:pt x="38" y="61"/>
                  </a:lnTo>
                  <a:cubicBezTo>
                    <a:pt x="71" y="61"/>
                    <a:pt x="75" y="30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4" name="Google Shape;13244;p8"/>
            <p:cNvSpPr/>
            <p:nvPr/>
          </p:nvSpPr>
          <p:spPr>
            <a:xfrm>
              <a:off x="-5445454" y="-65704"/>
              <a:ext cx="5253" cy="3056"/>
            </a:xfrm>
            <a:custGeom>
              <a:avLst/>
              <a:gdLst/>
              <a:ahLst/>
              <a:cxnLst/>
              <a:rect l="l" t="t" r="r" b="b"/>
              <a:pathLst>
                <a:path w="110" h="64" extrusionOk="0">
                  <a:moveTo>
                    <a:pt x="46" y="0"/>
                  </a:moveTo>
                  <a:cubicBezTo>
                    <a:pt x="42" y="0"/>
                    <a:pt x="34" y="0"/>
                    <a:pt x="27" y="11"/>
                  </a:cubicBezTo>
                  <a:cubicBezTo>
                    <a:pt x="75" y="48"/>
                    <a:pt x="1" y="38"/>
                    <a:pt x="8" y="60"/>
                  </a:cubicBezTo>
                  <a:cubicBezTo>
                    <a:pt x="16" y="64"/>
                    <a:pt x="27" y="64"/>
                    <a:pt x="34" y="64"/>
                  </a:cubicBezTo>
                  <a:cubicBezTo>
                    <a:pt x="56" y="64"/>
                    <a:pt x="79" y="56"/>
                    <a:pt x="94" y="30"/>
                  </a:cubicBezTo>
                  <a:cubicBezTo>
                    <a:pt x="94" y="22"/>
                    <a:pt x="109" y="7"/>
                    <a:pt x="94" y="7"/>
                  </a:cubicBezTo>
                  <a:lnTo>
                    <a:pt x="87" y="7"/>
                  </a:lnTo>
                  <a:cubicBezTo>
                    <a:pt x="87" y="11"/>
                    <a:pt x="87" y="11"/>
                    <a:pt x="83" y="11"/>
                  </a:cubicBezTo>
                  <a:cubicBezTo>
                    <a:pt x="79" y="11"/>
                    <a:pt x="72" y="7"/>
                    <a:pt x="64" y="4"/>
                  </a:cubicBezTo>
                  <a:cubicBezTo>
                    <a:pt x="61" y="0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5" name="Google Shape;13245;p8"/>
            <p:cNvSpPr/>
            <p:nvPr/>
          </p:nvSpPr>
          <p:spPr>
            <a:xfrm>
              <a:off x="-5359408" y="138093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41" y="1"/>
                  </a:moveTo>
                  <a:cubicBezTo>
                    <a:pt x="31" y="9"/>
                    <a:pt x="15" y="16"/>
                    <a:pt x="0" y="23"/>
                  </a:cubicBezTo>
                  <a:cubicBezTo>
                    <a:pt x="4" y="35"/>
                    <a:pt x="12" y="46"/>
                    <a:pt x="15" y="57"/>
                  </a:cubicBezTo>
                  <a:cubicBezTo>
                    <a:pt x="19" y="64"/>
                    <a:pt x="23" y="76"/>
                    <a:pt x="26" y="87"/>
                  </a:cubicBezTo>
                  <a:cubicBezTo>
                    <a:pt x="34" y="76"/>
                    <a:pt x="45" y="72"/>
                    <a:pt x="53" y="72"/>
                  </a:cubicBezTo>
                  <a:cubicBezTo>
                    <a:pt x="57" y="72"/>
                    <a:pt x="64" y="76"/>
                    <a:pt x="71" y="83"/>
                  </a:cubicBezTo>
                  <a:cubicBezTo>
                    <a:pt x="76" y="72"/>
                    <a:pt x="79" y="61"/>
                    <a:pt x="79" y="49"/>
                  </a:cubicBezTo>
                  <a:cubicBezTo>
                    <a:pt x="60" y="38"/>
                    <a:pt x="49" y="20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6" name="Google Shape;13246;p8"/>
            <p:cNvSpPr/>
            <p:nvPr/>
          </p:nvSpPr>
          <p:spPr>
            <a:xfrm>
              <a:off x="-5132739" y="119231"/>
              <a:ext cx="4679" cy="3915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61" y="0"/>
                  </a:moveTo>
                  <a:cubicBezTo>
                    <a:pt x="49" y="0"/>
                    <a:pt x="39" y="14"/>
                    <a:pt x="31" y="26"/>
                  </a:cubicBezTo>
                  <a:cubicBezTo>
                    <a:pt x="20" y="40"/>
                    <a:pt x="1" y="56"/>
                    <a:pt x="23" y="75"/>
                  </a:cubicBezTo>
                  <a:cubicBezTo>
                    <a:pt x="27" y="82"/>
                    <a:pt x="31" y="82"/>
                    <a:pt x="34" y="82"/>
                  </a:cubicBezTo>
                  <a:cubicBezTo>
                    <a:pt x="42" y="82"/>
                    <a:pt x="46" y="78"/>
                    <a:pt x="49" y="67"/>
                  </a:cubicBezTo>
                  <a:cubicBezTo>
                    <a:pt x="39" y="40"/>
                    <a:pt x="98" y="37"/>
                    <a:pt x="72" y="7"/>
                  </a:cubicBezTo>
                  <a:cubicBezTo>
                    <a:pt x="68" y="4"/>
                    <a:pt x="65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7" name="Google Shape;13247;p8"/>
            <p:cNvSpPr/>
            <p:nvPr/>
          </p:nvSpPr>
          <p:spPr>
            <a:xfrm>
              <a:off x="-5347471" y="27599"/>
              <a:ext cx="3629" cy="4345"/>
            </a:xfrm>
            <a:custGeom>
              <a:avLst/>
              <a:gdLst/>
              <a:ahLst/>
              <a:cxnLst/>
              <a:rect l="l" t="t" r="r" b="b"/>
              <a:pathLst>
                <a:path w="76" h="91" extrusionOk="0">
                  <a:moveTo>
                    <a:pt x="35" y="1"/>
                  </a:moveTo>
                  <a:cubicBezTo>
                    <a:pt x="27" y="1"/>
                    <a:pt x="19" y="5"/>
                    <a:pt x="9" y="8"/>
                  </a:cubicBezTo>
                  <a:cubicBezTo>
                    <a:pt x="0" y="31"/>
                    <a:pt x="9" y="49"/>
                    <a:pt x="23" y="61"/>
                  </a:cubicBezTo>
                  <a:cubicBezTo>
                    <a:pt x="31" y="72"/>
                    <a:pt x="35" y="83"/>
                    <a:pt x="42" y="91"/>
                  </a:cubicBezTo>
                  <a:cubicBezTo>
                    <a:pt x="53" y="75"/>
                    <a:pt x="50" y="49"/>
                    <a:pt x="76" y="46"/>
                  </a:cubicBezTo>
                  <a:cubicBezTo>
                    <a:pt x="64" y="27"/>
                    <a:pt x="57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8" name="Google Shape;13248;p8"/>
            <p:cNvSpPr/>
            <p:nvPr/>
          </p:nvSpPr>
          <p:spPr>
            <a:xfrm>
              <a:off x="-5062928" y="57968"/>
              <a:ext cx="4871" cy="2578"/>
            </a:xfrm>
            <a:custGeom>
              <a:avLst/>
              <a:gdLst/>
              <a:ahLst/>
              <a:cxnLst/>
              <a:rect l="l" t="t" r="r" b="b"/>
              <a:pathLst>
                <a:path w="102" h="54" extrusionOk="0">
                  <a:moveTo>
                    <a:pt x="94" y="0"/>
                  </a:moveTo>
                  <a:lnTo>
                    <a:pt x="94" y="0"/>
                  </a:lnTo>
                  <a:cubicBezTo>
                    <a:pt x="94" y="0"/>
                    <a:pt x="93" y="2"/>
                    <a:pt x="93" y="5"/>
                  </a:cubicBezTo>
                  <a:lnTo>
                    <a:pt x="93" y="5"/>
                  </a:lnTo>
                  <a:cubicBezTo>
                    <a:pt x="93" y="5"/>
                    <a:pt x="94" y="5"/>
                    <a:pt x="94" y="5"/>
                  </a:cubicBezTo>
                  <a:lnTo>
                    <a:pt x="94" y="0"/>
                  </a:lnTo>
                  <a:close/>
                  <a:moveTo>
                    <a:pt x="93" y="5"/>
                  </a:moveTo>
                  <a:cubicBezTo>
                    <a:pt x="81" y="14"/>
                    <a:pt x="66" y="14"/>
                    <a:pt x="52" y="14"/>
                  </a:cubicBezTo>
                  <a:cubicBezTo>
                    <a:pt x="50" y="14"/>
                    <a:pt x="49" y="14"/>
                    <a:pt x="48" y="14"/>
                  </a:cubicBezTo>
                  <a:cubicBezTo>
                    <a:pt x="28" y="14"/>
                    <a:pt x="9" y="15"/>
                    <a:pt x="0" y="38"/>
                  </a:cubicBezTo>
                  <a:cubicBezTo>
                    <a:pt x="4" y="38"/>
                    <a:pt x="12" y="34"/>
                    <a:pt x="16" y="34"/>
                  </a:cubicBezTo>
                  <a:cubicBezTo>
                    <a:pt x="26" y="34"/>
                    <a:pt x="38" y="41"/>
                    <a:pt x="49" y="45"/>
                  </a:cubicBezTo>
                  <a:cubicBezTo>
                    <a:pt x="60" y="49"/>
                    <a:pt x="71" y="53"/>
                    <a:pt x="83" y="53"/>
                  </a:cubicBezTo>
                  <a:lnTo>
                    <a:pt x="90" y="53"/>
                  </a:lnTo>
                  <a:cubicBezTo>
                    <a:pt x="94" y="49"/>
                    <a:pt x="97" y="45"/>
                    <a:pt x="102" y="41"/>
                  </a:cubicBezTo>
                  <a:cubicBezTo>
                    <a:pt x="93" y="33"/>
                    <a:pt x="93" y="14"/>
                    <a:pt x="93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9" name="Google Shape;13249;p8"/>
            <p:cNvSpPr/>
            <p:nvPr/>
          </p:nvSpPr>
          <p:spPr>
            <a:xfrm>
              <a:off x="-5175045" y="270885"/>
              <a:ext cx="4154" cy="4727"/>
            </a:xfrm>
            <a:custGeom>
              <a:avLst/>
              <a:gdLst/>
              <a:ahLst/>
              <a:cxnLst/>
              <a:rect l="l" t="t" r="r" b="b"/>
              <a:pathLst>
                <a:path w="87" h="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7" y="39"/>
                    <a:pt x="1" y="87"/>
                    <a:pt x="61" y="99"/>
                  </a:cubicBezTo>
                  <a:cubicBezTo>
                    <a:pt x="68" y="80"/>
                    <a:pt x="72" y="57"/>
                    <a:pt x="87" y="35"/>
                  </a:cubicBezTo>
                  <a:cubicBezTo>
                    <a:pt x="83" y="35"/>
                    <a:pt x="79" y="31"/>
                    <a:pt x="79" y="27"/>
                  </a:cubicBezTo>
                  <a:cubicBezTo>
                    <a:pt x="76" y="31"/>
                    <a:pt x="68" y="31"/>
                    <a:pt x="64" y="31"/>
                  </a:cubicBezTo>
                  <a:cubicBezTo>
                    <a:pt x="45" y="31"/>
                    <a:pt x="35" y="13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0" name="Google Shape;13250;p8"/>
            <p:cNvSpPr/>
            <p:nvPr/>
          </p:nvSpPr>
          <p:spPr>
            <a:xfrm>
              <a:off x="-5030076" y="-108584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64" y="1"/>
                  </a:moveTo>
                  <a:cubicBezTo>
                    <a:pt x="37" y="4"/>
                    <a:pt x="19" y="16"/>
                    <a:pt x="0" y="30"/>
                  </a:cubicBezTo>
                  <a:cubicBezTo>
                    <a:pt x="11" y="39"/>
                    <a:pt x="23" y="49"/>
                    <a:pt x="34" y="57"/>
                  </a:cubicBezTo>
                  <a:lnTo>
                    <a:pt x="37" y="57"/>
                  </a:lnTo>
                  <a:cubicBezTo>
                    <a:pt x="42" y="57"/>
                    <a:pt x="45" y="61"/>
                    <a:pt x="52" y="61"/>
                  </a:cubicBezTo>
                  <a:cubicBezTo>
                    <a:pt x="56" y="65"/>
                    <a:pt x="64" y="65"/>
                    <a:pt x="68" y="65"/>
                  </a:cubicBezTo>
                  <a:cubicBezTo>
                    <a:pt x="71" y="65"/>
                    <a:pt x="79" y="65"/>
                    <a:pt x="82" y="53"/>
                  </a:cubicBezTo>
                  <a:cubicBezTo>
                    <a:pt x="87" y="34"/>
                    <a:pt x="82" y="16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1" name="Google Shape;13251;p8"/>
            <p:cNvSpPr/>
            <p:nvPr/>
          </p:nvSpPr>
          <p:spPr>
            <a:xfrm>
              <a:off x="-5378317" y="218074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49" y="1"/>
                  </a:moveTo>
                  <a:lnTo>
                    <a:pt x="49" y="1"/>
                  </a:lnTo>
                  <a:cubicBezTo>
                    <a:pt x="18" y="8"/>
                    <a:pt x="1" y="27"/>
                    <a:pt x="8" y="61"/>
                  </a:cubicBezTo>
                  <a:cubicBezTo>
                    <a:pt x="15" y="64"/>
                    <a:pt x="23" y="68"/>
                    <a:pt x="34" y="68"/>
                  </a:cubicBezTo>
                  <a:cubicBezTo>
                    <a:pt x="49" y="68"/>
                    <a:pt x="63" y="61"/>
                    <a:pt x="75" y="46"/>
                  </a:cubicBezTo>
                  <a:cubicBezTo>
                    <a:pt x="90" y="23"/>
                    <a:pt x="45" y="23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2" name="Google Shape;13252;p8"/>
            <p:cNvSpPr/>
            <p:nvPr/>
          </p:nvSpPr>
          <p:spPr>
            <a:xfrm>
              <a:off x="-5178961" y="162732"/>
              <a:ext cx="4536" cy="5253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94" y="1"/>
                  </a:moveTo>
                  <a:cubicBezTo>
                    <a:pt x="23" y="27"/>
                    <a:pt x="1" y="54"/>
                    <a:pt x="4" y="109"/>
                  </a:cubicBezTo>
                  <a:cubicBezTo>
                    <a:pt x="27" y="98"/>
                    <a:pt x="38" y="76"/>
                    <a:pt x="42" y="57"/>
                  </a:cubicBezTo>
                  <a:cubicBezTo>
                    <a:pt x="47" y="38"/>
                    <a:pt x="57" y="37"/>
                    <a:pt x="68" y="37"/>
                  </a:cubicBezTo>
                  <a:cubicBezTo>
                    <a:pt x="69" y="37"/>
                    <a:pt x="71" y="37"/>
                    <a:pt x="73" y="37"/>
                  </a:cubicBezTo>
                  <a:cubicBezTo>
                    <a:pt x="78" y="37"/>
                    <a:pt x="83" y="37"/>
                    <a:pt x="87" y="35"/>
                  </a:cubicBezTo>
                  <a:cubicBezTo>
                    <a:pt x="79" y="19"/>
                    <a:pt x="87" y="12"/>
                    <a:pt x="9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3" name="Google Shape;13253;p8"/>
            <p:cNvSpPr/>
            <p:nvPr/>
          </p:nvSpPr>
          <p:spPr>
            <a:xfrm>
              <a:off x="-5030076" y="250544"/>
              <a:ext cx="5014" cy="4536"/>
            </a:xfrm>
            <a:custGeom>
              <a:avLst/>
              <a:gdLst/>
              <a:ahLst/>
              <a:cxnLst/>
              <a:rect l="l" t="t" r="r" b="b"/>
              <a:pathLst>
                <a:path w="105" h="95" extrusionOk="0">
                  <a:moveTo>
                    <a:pt x="0" y="1"/>
                  </a:moveTo>
                  <a:cubicBezTo>
                    <a:pt x="0" y="38"/>
                    <a:pt x="34" y="61"/>
                    <a:pt x="45" y="94"/>
                  </a:cubicBezTo>
                  <a:cubicBezTo>
                    <a:pt x="56" y="87"/>
                    <a:pt x="64" y="80"/>
                    <a:pt x="75" y="76"/>
                  </a:cubicBezTo>
                  <a:cubicBezTo>
                    <a:pt x="90" y="68"/>
                    <a:pt x="105" y="57"/>
                    <a:pt x="97" y="42"/>
                  </a:cubicBezTo>
                  <a:cubicBezTo>
                    <a:pt x="94" y="35"/>
                    <a:pt x="87" y="31"/>
                    <a:pt x="82" y="31"/>
                  </a:cubicBezTo>
                  <a:cubicBezTo>
                    <a:pt x="75" y="31"/>
                    <a:pt x="68" y="38"/>
                    <a:pt x="60" y="46"/>
                  </a:cubicBezTo>
                  <a:cubicBezTo>
                    <a:pt x="52" y="49"/>
                    <a:pt x="49" y="49"/>
                    <a:pt x="45" y="49"/>
                  </a:cubicBezTo>
                  <a:cubicBezTo>
                    <a:pt x="37" y="49"/>
                    <a:pt x="34" y="38"/>
                    <a:pt x="30" y="27"/>
                  </a:cubicBezTo>
                  <a:cubicBezTo>
                    <a:pt x="30" y="4"/>
                    <a:pt x="15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4" name="Google Shape;13254;p8"/>
            <p:cNvSpPr/>
            <p:nvPr/>
          </p:nvSpPr>
          <p:spPr>
            <a:xfrm>
              <a:off x="-5358883" y="16077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34"/>
                    <a:pt x="30" y="53"/>
                    <a:pt x="46" y="72"/>
                  </a:cubicBezTo>
                  <a:cubicBezTo>
                    <a:pt x="49" y="83"/>
                    <a:pt x="56" y="86"/>
                    <a:pt x="68" y="86"/>
                  </a:cubicBezTo>
                  <a:cubicBezTo>
                    <a:pt x="72" y="86"/>
                    <a:pt x="75" y="83"/>
                    <a:pt x="75" y="83"/>
                  </a:cubicBezTo>
                  <a:cubicBezTo>
                    <a:pt x="91" y="79"/>
                    <a:pt x="91" y="64"/>
                    <a:pt x="91" y="53"/>
                  </a:cubicBezTo>
                  <a:cubicBezTo>
                    <a:pt x="94" y="34"/>
                    <a:pt x="87" y="19"/>
                    <a:pt x="72" y="8"/>
                  </a:cubicBezTo>
                  <a:lnTo>
                    <a:pt x="72" y="8"/>
                  </a:lnTo>
                  <a:cubicBezTo>
                    <a:pt x="68" y="23"/>
                    <a:pt x="79" y="42"/>
                    <a:pt x="56" y="42"/>
                  </a:cubicBezTo>
                  <a:cubicBezTo>
                    <a:pt x="30" y="42"/>
                    <a:pt x="38" y="16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5" name="Google Shape;13255;p8"/>
            <p:cNvSpPr/>
            <p:nvPr/>
          </p:nvSpPr>
          <p:spPr>
            <a:xfrm>
              <a:off x="-5158572" y="8881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33" y="1"/>
                  </a:moveTo>
                  <a:cubicBezTo>
                    <a:pt x="26" y="8"/>
                    <a:pt x="19" y="15"/>
                    <a:pt x="14" y="19"/>
                  </a:cubicBezTo>
                  <a:cubicBezTo>
                    <a:pt x="0" y="46"/>
                    <a:pt x="59" y="46"/>
                    <a:pt x="30" y="75"/>
                  </a:cubicBezTo>
                  <a:lnTo>
                    <a:pt x="48" y="75"/>
                  </a:lnTo>
                  <a:cubicBezTo>
                    <a:pt x="64" y="75"/>
                    <a:pt x="74" y="68"/>
                    <a:pt x="86" y="57"/>
                  </a:cubicBezTo>
                  <a:cubicBezTo>
                    <a:pt x="78" y="27"/>
                    <a:pt x="56" y="12"/>
                    <a:pt x="3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6" name="Google Shape;13256;p8"/>
            <p:cNvSpPr/>
            <p:nvPr/>
          </p:nvSpPr>
          <p:spPr>
            <a:xfrm>
              <a:off x="-5044019" y="83323"/>
              <a:ext cx="3295" cy="3056"/>
            </a:xfrm>
            <a:custGeom>
              <a:avLst/>
              <a:gdLst/>
              <a:ahLst/>
              <a:cxnLst/>
              <a:rect l="l" t="t" r="r" b="b"/>
              <a:pathLst>
                <a:path w="69" h="64" extrusionOk="0">
                  <a:moveTo>
                    <a:pt x="4" y="0"/>
                  </a:moveTo>
                  <a:cubicBezTo>
                    <a:pt x="8" y="26"/>
                    <a:pt x="1" y="57"/>
                    <a:pt x="34" y="60"/>
                  </a:cubicBezTo>
                  <a:cubicBezTo>
                    <a:pt x="34" y="64"/>
                    <a:pt x="38" y="64"/>
                    <a:pt x="38" y="64"/>
                  </a:cubicBezTo>
                  <a:cubicBezTo>
                    <a:pt x="53" y="64"/>
                    <a:pt x="68" y="45"/>
                    <a:pt x="65" y="30"/>
                  </a:cubicBezTo>
                  <a:cubicBezTo>
                    <a:pt x="60" y="4"/>
                    <a:pt x="42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7" name="Google Shape;13257;p8"/>
            <p:cNvSpPr/>
            <p:nvPr/>
          </p:nvSpPr>
          <p:spPr>
            <a:xfrm>
              <a:off x="-5281432" y="-100896"/>
              <a:ext cx="6160" cy="3438"/>
            </a:xfrm>
            <a:custGeom>
              <a:avLst/>
              <a:gdLst/>
              <a:ahLst/>
              <a:cxnLst/>
              <a:rect l="l" t="t" r="r" b="b"/>
              <a:pathLst>
                <a:path w="129" h="72" extrusionOk="0">
                  <a:moveTo>
                    <a:pt x="31" y="0"/>
                  </a:moveTo>
                  <a:cubicBezTo>
                    <a:pt x="23" y="0"/>
                    <a:pt x="13" y="0"/>
                    <a:pt x="1" y="8"/>
                  </a:cubicBezTo>
                  <a:cubicBezTo>
                    <a:pt x="16" y="19"/>
                    <a:pt x="31" y="35"/>
                    <a:pt x="49" y="45"/>
                  </a:cubicBezTo>
                  <a:cubicBezTo>
                    <a:pt x="49" y="42"/>
                    <a:pt x="53" y="42"/>
                    <a:pt x="57" y="42"/>
                  </a:cubicBezTo>
                  <a:cubicBezTo>
                    <a:pt x="68" y="42"/>
                    <a:pt x="80" y="49"/>
                    <a:pt x="87" y="57"/>
                  </a:cubicBezTo>
                  <a:cubicBezTo>
                    <a:pt x="94" y="64"/>
                    <a:pt x="106" y="71"/>
                    <a:pt x="117" y="71"/>
                  </a:cubicBezTo>
                  <a:lnTo>
                    <a:pt x="128" y="71"/>
                  </a:lnTo>
                  <a:cubicBezTo>
                    <a:pt x="94" y="49"/>
                    <a:pt x="75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8" name="Google Shape;13258;p8"/>
            <p:cNvSpPr/>
            <p:nvPr/>
          </p:nvSpPr>
          <p:spPr>
            <a:xfrm>
              <a:off x="-5076680" y="6064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8" y="1"/>
                  </a:moveTo>
                  <a:cubicBezTo>
                    <a:pt x="31" y="8"/>
                    <a:pt x="19" y="11"/>
                    <a:pt x="8" y="16"/>
                  </a:cubicBezTo>
                  <a:cubicBezTo>
                    <a:pt x="0" y="56"/>
                    <a:pt x="23" y="75"/>
                    <a:pt x="60" y="75"/>
                  </a:cubicBezTo>
                  <a:cubicBezTo>
                    <a:pt x="68" y="68"/>
                    <a:pt x="71" y="61"/>
                    <a:pt x="79" y="53"/>
                  </a:cubicBezTo>
                  <a:cubicBezTo>
                    <a:pt x="60" y="38"/>
                    <a:pt x="49" y="19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9" name="Google Shape;13259;p8"/>
            <p:cNvSpPr/>
            <p:nvPr/>
          </p:nvSpPr>
          <p:spPr>
            <a:xfrm>
              <a:off x="-5067035" y="69046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53" y="0"/>
                  </a:moveTo>
                  <a:cubicBezTo>
                    <a:pt x="45" y="8"/>
                    <a:pt x="41" y="11"/>
                    <a:pt x="34" y="11"/>
                  </a:cubicBezTo>
                  <a:cubicBezTo>
                    <a:pt x="26" y="11"/>
                    <a:pt x="19" y="8"/>
                    <a:pt x="12" y="4"/>
                  </a:cubicBezTo>
                  <a:lnTo>
                    <a:pt x="12" y="4"/>
                  </a:lnTo>
                  <a:cubicBezTo>
                    <a:pt x="4" y="30"/>
                    <a:pt x="0" y="56"/>
                    <a:pt x="31" y="75"/>
                  </a:cubicBezTo>
                  <a:cubicBezTo>
                    <a:pt x="41" y="68"/>
                    <a:pt x="49" y="49"/>
                    <a:pt x="68" y="49"/>
                  </a:cubicBezTo>
                  <a:lnTo>
                    <a:pt x="71" y="49"/>
                  </a:lnTo>
                  <a:cubicBezTo>
                    <a:pt x="76" y="30"/>
                    <a:pt x="76" y="11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0" name="Google Shape;13260;p8"/>
            <p:cNvSpPr/>
            <p:nvPr/>
          </p:nvSpPr>
          <p:spPr>
            <a:xfrm>
              <a:off x="-4915142" y="130262"/>
              <a:ext cx="3438" cy="3772"/>
            </a:xfrm>
            <a:custGeom>
              <a:avLst/>
              <a:gdLst/>
              <a:ahLst/>
              <a:cxnLst/>
              <a:rect l="l" t="t" r="r" b="b"/>
              <a:pathLst>
                <a:path w="72" h="79" extrusionOk="0">
                  <a:moveTo>
                    <a:pt x="35" y="1"/>
                  </a:moveTo>
                  <a:cubicBezTo>
                    <a:pt x="30" y="1"/>
                    <a:pt x="23" y="1"/>
                    <a:pt x="19" y="4"/>
                  </a:cubicBezTo>
                  <a:cubicBezTo>
                    <a:pt x="1" y="23"/>
                    <a:pt x="19" y="42"/>
                    <a:pt x="23" y="61"/>
                  </a:cubicBezTo>
                  <a:cubicBezTo>
                    <a:pt x="27" y="68"/>
                    <a:pt x="38" y="75"/>
                    <a:pt x="42" y="79"/>
                  </a:cubicBezTo>
                  <a:cubicBezTo>
                    <a:pt x="64" y="68"/>
                    <a:pt x="64" y="45"/>
                    <a:pt x="71" y="23"/>
                  </a:cubicBezTo>
                  <a:cubicBezTo>
                    <a:pt x="61" y="11"/>
                    <a:pt x="49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1" name="Google Shape;13261;p8"/>
            <p:cNvSpPr/>
            <p:nvPr/>
          </p:nvSpPr>
          <p:spPr>
            <a:xfrm>
              <a:off x="-4953867" y="-4555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5" y="1"/>
                  </a:moveTo>
                  <a:cubicBezTo>
                    <a:pt x="38" y="1"/>
                    <a:pt x="27" y="1"/>
                    <a:pt x="16" y="4"/>
                  </a:cubicBezTo>
                  <a:cubicBezTo>
                    <a:pt x="11" y="11"/>
                    <a:pt x="4" y="19"/>
                    <a:pt x="0" y="30"/>
                  </a:cubicBezTo>
                  <a:cubicBezTo>
                    <a:pt x="11" y="34"/>
                    <a:pt x="23" y="45"/>
                    <a:pt x="38" y="49"/>
                  </a:cubicBezTo>
                  <a:cubicBezTo>
                    <a:pt x="45" y="53"/>
                    <a:pt x="49" y="56"/>
                    <a:pt x="56" y="56"/>
                  </a:cubicBezTo>
                  <a:cubicBezTo>
                    <a:pt x="64" y="56"/>
                    <a:pt x="71" y="49"/>
                    <a:pt x="75" y="34"/>
                  </a:cubicBezTo>
                  <a:cubicBezTo>
                    <a:pt x="75" y="11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2" name="Google Shape;13262;p8"/>
            <p:cNvSpPr/>
            <p:nvPr/>
          </p:nvSpPr>
          <p:spPr>
            <a:xfrm>
              <a:off x="-5173995" y="165071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50" y="0"/>
                  </a:moveTo>
                  <a:cubicBezTo>
                    <a:pt x="42" y="5"/>
                    <a:pt x="31" y="8"/>
                    <a:pt x="23" y="8"/>
                  </a:cubicBezTo>
                  <a:cubicBezTo>
                    <a:pt x="20" y="8"/>
                    <a:pt x="13" y="8"/>
                    <a:pt x="9" y="5"/>
                  </a:cubicBezTo>
                  <a:lnTo>
                    <a:pt x="9" y="5"/>
                  </a:lnTo>
                  <a:cubicBezTo>
                    <a:pt x="1" y="34"/>
                    <a:pt x="28" y="41"/>
                    <a:pt x="42" y="53"/>
                  </a:cubicBezTo>
                  <a:cubicBezTo>
                    <a:pt x="54" y="60"/>
                    <a:pt x="65" y="72"/>
                    <a:pt x="76" y="79"/>
                  </a:cubicBezTo>
                  <a:lnTo>
                    <a:pt x="80" y="79"/>
                  </a:lnTo>
                  <a:cubicBezTo>
                    <a:pt x="91" y="45"/>
                    <a:pt x="68" y="22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3" name="Google Shape;13263;p8"/>
            <p:cNvSpPr/>
            <p:nvPr/>
          </p:nvSpPr>
          <p:spPr>
            <a:xfrm>
              <a:off x="-5352102" y="136708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38" y="0"/>
                  </a:moveTo>
                  <a:cubicBezTo>
                    <a:pt x="27" y="0"/>
                    <a:pt x="19" y="7"/>
                    <a:pt x="1" y="19"/>
                  </a:cubicBezTo>
                  <a:cubicBezTo>
                    <a:pt x="19" y="26"/>
                    <a:pt x="30" y="30"/>
                    <a:pt x="38" y="30"/>
                  </a:cubicBezTo>
                  <a:cubicBezTo>
                    <a:pt x="49" y="33"/>
                    <a:pt x="61" y="49"/>
                    <a:pt x="71" y="49"/>
                  </a:cubicBezTo>
                  <a:cubicBezTo>
                    <a:pt x="75" y="49"/>
                    <a:pt x="80" y="49"/>
                    <a:pt x="87" y="41"/>
                  </a:cubicBezTo>
                  <a:cubicBezTo>
                    <a:pt x="90" y="38"/>
                    <a:pt x="90" y="26"/>
                    <a:pt x="87" y="23"/>
                  </a:cubicBezTo>
                  <a:cubicBezTo>
                    <a:pt x="80" y="0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4" name="Google Shape;13264;p8"/>
            <p:cNvSpPr/>
            <p:nvPr/>
          </p:nvSpPr>
          <p:spPr>
            <a:xfrm>
              <a:off x="-5030793" y="-30035"/>
              <a:ext cx="4871" cy="5205"/>
            </a:xfrm>
            <a:custGeom>
              <a:avLst/>
              <a:gdLst/>
              <a:ahLst/>
              <a:cxnLst/>
              <a:rect l="l" t="t" r="r" b="b"/>
              <a:pathLst>
                <a:path w="102" h="109" extrusionOk="0">
                  <a:moveTo>
                    <a:pt x="90" y="0"/>
                  </a:moveTo>
                  <a:lnTo>
                    <a:pt x="90" y="0"/>
                  </a:lnTo>
                  <a:cubicBezTo>
                    <a:pt x="75" y="23"/>
                    <a:pt x="67" y="49"/>
                    <a:pt x="34" y="53"/>
                  </a:cubicBezTo>
                  <a:cubicBezTo>
                    <a:pt x="23" y="57"/>
                    <a:pt x="12" y="60"/>
                    <a:pt x="0" y="64"/>
                  </a:cubicBezTo>
                  <a:cubicBezTo>
                    <a:pt x="4" y="79"/>
                    <a:pt x="4" y="94"/>
                    <a:pt x="4" y="109"/>
                  </a:cubicBezTo>
                  <a:cubicBezTo>
                    <a:pt x="15" y="94"/>
                    <a:pt x="26" y="90"/>
                    <a:pt x="41" y="90"/>
                  </a:cubicBezTo>
                  <a:lnTo>
                    <a:pt x="83" y="90"/>
                  </a:lnTo>
                  <a:cubicBezTo>
                    <a:pt x="67" y="76"/>
                    <a:pt x="64" y="60"/>
                    <a:pt x="79" y="45"/>
                  </a:cubicBezTo>
                  <a:cubicBezTo>
                    <a:pt x="90" y="31"/>
                    <a:pt x="102" y="19"/>
                    <a:pt x="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5" name="Google Shape;13265;p8"/>
            <p:cNvSpPr/>
            <p:nvPr/>
          </p:nvSpPr>
          <p:spPr>
            <a:xfrm>
              <a:off x="-4905831" y="1590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9" y="1"/>
                  </a:moveTo>
                  <a:cubicBezTo>
                    <a:pt x="41" y="1"/>
                    <a:pt x="33" y="8"/>
                    <a:pt x="30" y="19"/>
                  </a:cubicBezTo>
                  <a:cubicBezTo>
                    <a:pt x="23" y="34"/>
                    <a:pt x="15" y="45"/>
                    <a:pt x="0" y="49"/>
                  </a:cubicBezTo>
                  <a:cubicBezTo>
                    <a:pt x="7" y="64"/>
                    <a:pt x="7" y="82"/>
                    <a:pt x="23" y="82"/>
                  </a:cubicBezTo>
                  <a:cubicBezTo>
                    <a:pt x="26" y="82"/>
                    <a:pt x="30" y="82"/>
                    <a:pt x="37" y="79"/>
                  </a:cubicBezTo>
                  <a:cubicBezTo>
                    <a:pt x="41" y="75"/>
                    <a:pt x="49" y="68"/>
                    <a:pt x="52" y="60"/>
                  </a:cubicBezTo>
                  <a:cubicBezTo>
                    <a:pt x="56" y="45"/>
                    <a:pt x="56" y="27"/>
                    <a:pt x="67" y="11"/>
                  </a:cubicBezTo>
                  <a:lnTo>
                    <a:pt x="67" y="8"/>
                  </a:lnTo>
                  <a:cubicBezTo>
                    <a:pt x="59" y="4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6" name="Google Shape;13266;p8"/>
            <p:cNvSpPr/>
            <p:nvPr/>
          </p:nvSpPr>
          <p:spPr>
            <a:xfrm>
              <a:off x="-5095971" y="-58208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57" y="0"/>
                  </a:moveTo>
                  <a:lnTo>
                    <a:pt x="57" y="0"/>
                  </a:lnTo>
                  <a:cubicBezTo>
                    <a:pt x="38" y="41"/>
                    <a:pt x="46" y="97"/>
                    <a:pt x="1" y="131"/>
                  </a:cubicBezTo>
                  <a:cubicBezTo>
                    <a:pt x="76" y="83"/>
                    <a:pt x="87" y="6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7" name="Google Shape;13267;p8"/>
            <p:cNvSpPr/>
            <p:nvPr/>
          </p:nvSpPr>
          <p:spPr>
            <a:xfrm>
              <a:off x="-5071141" y="-1144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31" y="0"/>
                  </a:moveTo>
                  <a:cubicBezTo>
                    <a:pt x="23" y="0"/>
                    <a:pt x="15" y="5"/>
                    <a:pt x="8" y="12"/>
                  </a:cubicBezTo>
                  <a:cubicBezTo>
                    <a:pt x="0" y="23"/>
                    <a:pt x="5" y="38"/>
                    <a:pt x="12" y="38"/>
                  </a:cubicBezTo>
                  <a:cubicBezTo>
                    <a:pt x="27" y="41"/>
                    <a:pt x="41" y="49"/>
                    <a:pt x="53" y="49"/>
                  </a:cubicBezTo>
                  <a:cubicBezTo>
                    <a:pt x="64" y="49"/>
                    <a:pt x="72" y="45"/>
                    <a:pt x="79" y="38"/>
                  </a:cubicBezTo>
                  <a:cubicBezTo>
                    <a:pt x="86" y="27"/>
                    <a:pt x="79" y="19"/>
                    <a:pt x="64" y="8"/>
                  </a:cubicBezTo>
                  <a:lnTo>
                    <a:pt x="60" y="8"/>
                  </a:lnTo>
                  <a:cubicBezTo>
                    <a:pt x="57" y="8"/>
                    <a:pt x="53" y="8"/>
                    <a:pt x="45" y="5"/>
                  </a:cubicBezTo>
                  <a:cubicBezTo>
                    <a:pt x="41" y="5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8" name="Google Shape;13268;p8"/>
            <p:cNvSpPr/>
            <p:nvPr/>
          </p:nvSpPr>
          <p:spPr>
            <a:xfrm>
              <a:off x="-4934576" y="135275"/>
              <a:ext cx="3247" cy="4107"/>
            </a:xfrm>
            <a:custGeom>
              <a:avLst/>
              <a:gdLst/>
              <a:ahLst/>
              <a:cxnLst/>
              <a:rect l="l" t="t" r="r" b="b"/>
              <a:pathLst>
                <a:path w="68" h="86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30"/>
                    <a:pt x="4" y="41"/>
                    <a:pt x="49" y="86"/>
                  </a:cubicBezTo>
                  <a:cubicBezTo>
                    <a:pt x="52" y="79"/>
                    <a:pt x="60" y="68"/>
                    <a:pt x="67" y="60"/>
                  </a:cubicBezTo>
                  <a:cubicBezTo>
                    <a:pt x="52" y="41"/>
                    <a:pt x="64" y="11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9" name="Google Shape;13269;p8"/>
            <p:cNvSpPr/>
            <p:nvPr/>
          </p:nvSpPr>
          <p:spPr>
            <a:xfrm>
              <a:off x="-5259802" y="286070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8" y="0"/>
                  </a:moveTo>
                  <a:cubicBezTo>
                    <a:pt x="4" y="12"/>
                    <a:pt x="4" y="23"/>
                    <a:pt x="0" y="35"/>
                  </a:cubicBezTo>
                  <a:cubicBezTo>
                    <a:pt x="4" y="50"/>
                    <a:pt x="4" y="68"/>
                    <a:pt x="8" y="83"/>
                  </a:cubicBezTo>
                  <a:lnTo>
                    <a:pt x="22" y="83"/>
                  </a:lnTo>
                  <a:cubicBezTo>
                    <a:pt x="49" y="83"/>
                    <a:pt x="57" y="64"/>
                    <a:pt x="57" y="38"/>
                  </a:cubicBezTo>
                  <a:cubicBezTo>
                    <a:pt x="38" y="27"/>
                    <a:pt x="34" y="0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0" name="Google Shape;13270;p8"/>
            <p:cNvSpPr/>
            <p:nvPr/>
          </p:nvSpPr>
          <p:spPr>
            <a:xfrm>
              <a:off x="-5123428" y="2366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19" y="0"/>
                  </a:moveTo>
                  <a:cubicBezTo>
                    <a:pt x="15" y="0"/>
                    <a:pt x="15" y="0"/>
                    <a:pt x="11" y="4"/>
                  </a:cubicBezTo>
                  <a:cubicBezTo>
                    <a:pt x="1" y="23"/>
                    <a:pt x="15" y="38"/>
                    <a:pt x="23" y="49"/>
                  </a:cubicBezTo>
                  <a:cubicBezTo>
                    <a:pt x="30" y="57"/>
                    <a:pt x="37" y="60"/>
                    <a:pt x="45" y="60"/>
                  </a:cubicBezTo>
                  <a:cubicBezTo>
                    <a:pt x="56" y="60"/>
                    <a:pt x="68" y="57"/>
                    <a:pt x="79" y="53"/>
                  </a:cubicBezTo>
                  <a:cubicBezTo>
                    <a:pt x="90" y="49"/>
                    <a:pt x="94" y="38"/>
                    <a:pt x="90" y="26"/>
                  </a:cubicBezTo>
                  <a:cubicBezTo>
                    <a:pt x="86" y="19"/>
                    <a:pt x="82" y="19"/>
                    <a:pt x="79" y="19"/>
                  </a:cubicBezTo>
                  <a:cubicBezTo>
                    <a:pt x="75" y="19"/>
                    <a:pt x="71" y="23"/>
                    <a:pt x="68" y="23"/>
                  </a:cubicBezTo>
                  <a:cubicBezTo>
                    <a:pt x="63" y="26"/>
                    <a:pt x="56" y="31"/>
                    <a:pt x="53" y="31"/>
                  </a:cubicBezTo>
                  <a:cubicBezTo>
                    <a:pt x="34" y="26"/>
                    <a:pt x="37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1" name="Google Shape;13271;p8"/>
            <p:cNvSpPr/>
            <p:nvPr/>
          </p:nvSpPr>
          <p:spPr>
            <a:xfrm>
              <a:off x="-5182542" y="75636"/>
              <a:ext cx="3486" cy="5062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23" y="1"/>
                  </a:moveTo>
                  <a:cubicBezTo>
                    <a:pt x="1" y="16"/>
                    <a:pt x="23" y="34"/>
                    <a:pt x="16" y="53"/>
                  </a:cubicBezTo>
                  <a:cubicBezTo>
                    <a:pt x="23" y="72"/>
                    <a:pt x="12" y="106"/>
                    <a:pt x="42" y="106"/>
                  </a:cubicBezTo>
                  <a:cubicBezTo>
                    <a:pt x="45" y="106"/>
                    <a:pt x="50" y="101"/>
                    <a:pt x="53" y="101"/>
                  </a:cubicBezTo>
                  <a:cubicBezTo>
                    <a:pt x="42" y="68"/>
                    <a:pt x="72" y="23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2" name="Google Shape;13272;p8"/>
            <p:cNvSpPr/>
            <p:nvPr/>
          </p:nvSpPr>
          <p:spPr>
            <a:xfrm>
              <a:off x="-5196246" y="-125869"/>
              <a:ext cx="3581" cy="4680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63" y="0"/>
                  </a:moveTo>
                  <a:cubicBezTo>
                    <a:pt x="60" y="0"/>
                    <a:pt x="52" y="8"/>
                    <a:pt x="45" y="15"/>
                  </a:cubicBezTo>
                  <a:cubicBezTo>
                    <a:pt x="45" y="42"/>
                    <a:pt x="11" y="42"/>
                    <a:pt x="8" y="64"/>
                  </a:cubicBezTo>
                  <a:cubicBezTo>
                    <a:pt x="15" y="75"/>
                    <a:pt x="8" y="82"/>
                    <a:pt x="0" y="90"/>
                  </a:cubicBezTo>
                  <a:lnTo>
                    <a:pt x="0" y="97"/>
                  </a:lnTo>
                  <a:cubicBezTo>
                    <a:pt x="26" y="97"/>
                    <a:pt x="41" y="71"/>
                    <a:pt x="63" y="68"/>
                  </a:cubicBezTo>
                  <a:cubicBezTo>
                    <a:pt x="68" y="49"/>
                    <a:pt x="75" y="34"/>
                    <a:pt x="71" y="19"/>
                  </a:cubicBezTo>
                  <a:cubicBezTo>
                    <a:pt x="71" y="4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3" name="Google Shape;13273;p8"/>
            <p:cNvSpPr/>
            <p:nvPr/>
          </p:nvSpPr>
          <p:spPr>
            <a:xfrm>
              <a:off x="-5082028" y="20102"/>
              <a:ext cx="3629" cy="3820"/>
            </a:xfrm>
            <a:custGeom>
              <a:avLst/>
              <a:gdLst/>
              <a:ahLst/>
              <a:cxnLst/>
              <a:rect l="l" t="t" r="r" b="b"/>
              <a:pathLst>
                <a:path w="76" h="80" extrusionOk="0">
                  <a:moveTo>
                    <a:pt x="41" y="1"/>
                  </a:moveTo>
                  <a:cubicBezTo>
                    <a:pt x="26" y="20"/>
                    <a:pt x="15" y="39"/>
                    <a:pt x="0" y="61"/>
                  </a:cubicBezTo>
                  <a:lnTo>
                    <a:pt x="12" y="72"/>
                  </a:lnTo>
                  <a:cubicBezTo>
                    <a:pt x="15" y="75"/>
                    <a:pt x="19" y="75"/>
                    <a:pt x="23" y="80"/>
                  </a:cubicBezTo>
                  <a:cubicBezTo>
                    <a:pt x="45" y="68"/>
                    <a:pt x="64" y="61"/>
                    <a:pt x="76" y="42"/>
                  </a:cubicBezTo>
                  <a:lnTo>
                    <a:pt x="71" y="39"/>
                  </a:lnTo>
                  <a:cubicBezTo>
                    <a:pt x="64" y="23"/>
                    <a:pt x="53" y="13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4" name="Google Shape;13274;p8"/>
            <p:cNvSpPr/>
            <p:nvPr/>
          </p:nvSpPr>
          <p:spPr>
            <a:xfrm>
              <a:off x="-4962080" y="-74872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49" y="1"/>
                  </a:moveTo>
                  <a:cubicBezTo>
                    <a:pt x="42" y="1"/>
                    <a:pt x="42" y="16"/>
                    <a:pt x="38" y="23"/>
                  </a:cubicBezTo>
                  <a:cubicBezTo>
                    <a:pt x="26" y="39"/>
                    <a:pt x="0" y="65"/>
                    <a:pt x="45" y="65"/>
                  </a:cubicBezTo>
                  <a:cubicBezTo>
                    <a:pt x="45" y="65"/>
                    <a:pt x="49" y="65"/>
                    <a:pt x="49" y="61"/>
                  </a:cubicBezTo>
                  <a:lnTo>
                    <a:pt x="53" y="61"/>
                  </a:lnTo>
                  <a:cubicBezTo>
                    <a:pt x="57" y="61"/>
                    <a:pt x="60" y="65"/>
                    <a:pt x="64" y="65"/>
                  </a:cubicBezTo>
                  <a:lnTo>
                    <a:pt x="76" y="65"/>
                  </a:lnTo>
                  <a:cubicBezTo>
                    <a:pt x="79" y="65"/>
                    <a:pt x="83" y="65"/>
                    <a:pt x="86" y="61"/>
                  </a:cubicBezTo>
                  <a:cubicBezTo>
                    <a:pt x="90" y="39"/>
                    <a:pt x="71" y="28"/>
                    <a:pt x="60" y="13"/>
                  </a:cubicBezTo>
                  <a:cubicBezTo>
                    <a:pt x="57" y="5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5" name="Google Shape;13275;p8"/>
            <p:cNvSpPr/>
            <p:nvPr/>
          </p:nvSpPr>
          <p:spPr>
            <a:xfrm>
              <a:off x="-4887113" y="-239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2" y="1"/>
                  </a:moveTo>
                  <a:cubicBezTo>
                    <a:pt x="26" y="8"/>
                    <a:pt x="15" y="16"/>
                    <a:pt x="0" y="23"/>
                  </a:cubicBezTo>
                  <a:cubicBezTo>
                    <a:pt x="23" y="42"/>
                    <a:pt x="26" y="72"/>
                    <a:pt x="53" y="87"/>
                  </a:cubicBezTo>
                  <a:cubicBezTo>
                    <a:pt x="86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6" name="Google Shape;13276;p8"/>
            <p:cNvSpPr/>
            <p:nvPr/>
          </p:nvSpPr>
          <p:spPr>
            <a:xfrm>
              <a:off x="-5175380" y="12472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30" y="1"/>
                  </a:moveTo>
                  <a:cubicBezTo>
                    <a:pt x="19" y="12"/>
                    <a:pt x="12" y="23"/>
                    <a:pt x="0" y="34"/>
                  </a:cubicBezTo>
                  <a:cubicBezTo>
                    <a:pt x="4" y="38"/>
                    <a:pt x="8" y="42"/>
                    <a:pt x="12" y="46"/>
                  </a:cubicBezTo>
                  <a:cubicBezTo>
                    <a:pt x="19" y="64"/>
                    <a:pt x="30" y="75"/>
                    <a:pt x="38" y="75"/>
                  </a:cubicBezTo>
                  <a:cubicBezTo>
                    <a:pt x="45" y="75"/>
                    <a:pt x="57" y="68"/>
                    <a:pt x="68" y="49"/>
                  </a:cubicBezTo>
                  <a:cubicBezTo>
                    <a:pt x="60" y="30"/>
                    <a:pt x="52" y="12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7" name="Google Shape;13277;p8"/>
            <p:cNvSpPr/>
            <p:nvPr/>
          </p:nvSpPr>
          <p:spPr>
            <a:xfrm>
              <a:off x="-5214821" y="-144969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19" y="0"/>
                  </a:moveTo>
                  <a:lnTo>
                    <a:pt x="19" y="4"/>
                  </a:lnTo>
                  <a:cubicBezTo>
                    <a:pt x="4" y="23"/>
                    <a:pt x="0" y="45"/>
                    <a:pt x="26" y="64"/>
                  </a:cubicBezTo>
                  <a:cubicBezTo>
                    <a:pt x="45" y="56"/>
                    <a:pt x="67" y="52"/>
                    <a:pt x="86" y="38"/>
                  </a:cubicBezTo>
                  <a:cubicBezTo>
                    <a:pt x="71" y="11"/>
                    <a:pt x="38" y="16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8" name="Google Shape;13278;p8"/>
            <p:cNvSpPr/>
            <p:nvPr/>
          </p:nvSpPr>
          <p:spPr>
            <a:xfrm>
              <a:off x="-5245190" y="-208716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6"/>
                  </a:moveTo>
                  <a:cubicBezTo>
                    <a:pt x="61" y="34"/>
                    <a:pt x="1" y="0"/>
                    <a:pt x="4" y="64"/>
                  </a:cubicBezTo>
                  <a:cubicBezTo>
                    <a:pt x="42" y="60"/>
                    <a:pt x="79" y="64"/>
                    <a:pt x="94" y="23"/>
                  </a:cubicBezTo>
                  <a:cubicBezTo>
                    <a:pt x="91" y="19"/>
                    <a:pt x="87" y="16"/>
                    <a:pt x="83" y="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9" name="Google Shape;13279;p8"/>
            <p:cNvSpPr/>
            <p:nvPr/>
          </p:nvSpPr>
          <p:spPr>
            <a:xfrm>
              <a:off x="-5074866" y="175433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64" y="0"/>
                  </a:moveTo>
                  <a:cubicBezTo>
                    <a:pt x="38" y="4"/>
                    <a:pt x="26" y="26"/>
                    <a:pt x="7" y="38"/>
                  </a:cubicBezTo>
                  <a:cubicBezTo>
                    <a:pt x="4" y="45"/>
                    <a:pt x="4" y="49"/>
                    <a:pt x="0" y="52"/>
                  </a:cubicBezTo>
                  <a:lnTo>
                    <a:pt x="4" y="52"/>
                  </a:lnTo>
                  <a:cubicBezTo>
                    <a:pt x="11" y="60"/>
                    <a:pt x="19" y="79"/>
                    <a:pt x="26" y="79"/>
                  </a:cubicBezTo>
                  <a:cubicBezTo>
                    <a:pt x="30" y="79"/>
                    <a:pt x="38" y="75"/>
                    <a:pt x="41" y="52"/>
                  </a:cubicBezTo>
                  <a:cubicBezTo>
                    <a:pt x="45" y="41"/>
                    <a:pt x="67" y="30"/>
                    <a:pt x="83" y="23"/>
                  </a:cubicBezTo>
                  <a:cubicBezTo>
                    <a:pt x="75" y="15"/>
                    <a:pt x="67" y="7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0" name="Google Shape;13280;p8"/>
            <p:cNvSpPr/>
            <p:nvPr/>
          </p:nvSpPr>
          <p:spPr>
            <a:xfrm>
              <a:off x="-4989537" y="-20008"/>
              <a:ext cx="4679" cy="3916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41" y="0"/>
                  </a:moveTo>
                  <a:cubicBezTo>
                    <a:pt x="37" y="0"/>
                    <a:pt x="30" y="0"/>
                    <a:pt x="26" y="7"/>
                  </a:cubicBezTo>
                  <a:cubicBezTo>
                    <a:pt x="0" y="34"/>
                    <a:pt x="33" y="60"/>
                    <a:pt x="52" y="82"/>
                  </a:cubicBezTo>
                  <a:cubicBezTo>
                    <a:pt x="59" y="63"/>
                    <a:pt x="49" y="30"/>
                    <a:pt x="75" y="30"/>
                  </a:cubicBezTo>
                  <a:lnTo>
                    <a:pt x="78" y="30"/>
                  </a:lnTo>
                  <a:cubicBezTo>
                    <a:pt x="85" y="30"/>
                    <a:pt x="90" y="34"/>
                    <a:pt x="97" y="34"/>
                  </a:cubicBezTo>
                  <a:cubicBezTo>
                    <a:pt x="78" y="26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1" name="Google Shape;13281;p8"/>
            <p:cNvSpPr/>
            <p:nvPr/>
          </p:nvSpPr>
          <p:spPr>
            <a:xfrm>
              <a:off x="-4884248" y="13580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19"/>
                    <a:pt x="49" y="26"/>
                    <a:pt x="38" y="26"/>
                  </a:cubicBezTo>
                  <a:cubicBezTo>
                    <a:pt x="26" y="26"/>
                    <a:pt x="16" y="23"/>
                    <a:pt x="8" y="23"/>
                  </a:cubicBezTo>
                  <a:cubicBezTo>
                    <a:pt x="0" y="30"/>
                    <a:pt x="0" y="34"/>
                    <a:pt x="8" y="42"/>
                  </a:cubicBezTo>
                  <a:cubicBezTo>
                    <a:pt x="30" y="52"/>
                    <a:pt x="45" y="60"/>
                    <a:pt x="52" y="60"/>
                  </a:cubicBezTo>
                  <a:cubicBezTo>
                    <a:pt x="68" y="60"/>
                    <a:pt x="68" y="42"/>
                    <a:pt x="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2" name="Google Shape;13282;p8"/>
            <p:cNvSpPr/>
            <p:nvPr/>
          </p:nvSpPr>
          <p:spPr>
            <a:xfrm>
              <a:off x="-5141620" y="-61598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01" y="0"/>
                  </a:moveTo>
                  <a:cubicBezTo>
                    <a:pt x="63" y="26"/>
                    <a:pt x="30" y="30"/>
                    <a:pt x="0" y="41"/>
                  </a:cubicBezTo>
                  <a:cubicBezTo>
                    <a:pt x="15" y="59"/>
                    <a:pt x="52" y="45"/>
                    <a:pt x="52" y="78"/>
                  </a:cubicBezTo>
                  <a:cubicBezTo>
                    <a:pt x="56" y="82"/>
                    <a:pt x="60" y="86"/>
                    <a:pt x="60" y="90"/>
                  </a:cubicBezTo>
                  <a:cubicBezTo>
                    <a:pt x="71" y="64"/>
                    <a:pt x="82" y="37"/>
                    <a:pt x="10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3" name="Google Shape;13283;p8"/>
            <p:cNvSpPr/>
            <p:nvPr/>
          </p:nvSpPr>
          <p:spPr>
            <a:xfrm>
              <a:off x="-5353535" y="142390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31"/>
                    <a:pt x="1" y="49"/>
                    <a:pt x="31" y="94"/>
                  </a:cubicBezTo>
                  <a:cubicBezTo>
                    <a:pt x="60" y="68"/>
                    <a:pt x="94" y="45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4" name="Google Shape;13284;p8"/>
            <p:cNvSpPr/>
            <p:nvPr/>
          </p:nvSpPr>
          <p:spPr>
            <a:xfrm>
              <a:off x="-5128441" y="114695"/>
              <a:ext cx="3438" cy="3486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64" y="1"/>
                  </a:moveTo>
                  <a:lnTo>
                    <a:pt x="64" y="1"/>
                  </a:lnTo>
                  <a:cubicBezTo>
                    <a:pt x="42" y="23"/>
                    <a:pt x="23" y="50"/>
                    <a:pt x="1" y="73"/>
                  </a:cubicBezTo>
                  <a:lnTo>
                    <a:pt x="34" y="73"/>
                  </a:lnTo>
                  <a:cubicBezTo>
                    <a:pt x="71" y="73"/>
                    <a:pt x="71" y="6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5" name="Google Shape;13285;p8"/>
            <p:cNvSpPr/>
            <p:nvPr/>
          </p:nvSpPr>
          <p:spPr>
            <a:xfrm>
              <a:off x="-5158094" y="283778"/>
              <a:ext cx="4727" cy="2340"/>
            </a:xfrm>
            <a:custGeom>
              <a:avLst/>
              <a:gdLst/>
              <a:ahLst/>
              <a:cxnLst/>
              <a:rect l="l" t="t" r="r" b="b"/>
              <a:pathLst>
                <a:path w="99" h="49" extrusionOk="0">
                  <a:moveTo>
                    <a:pt x="1" y="0"/>
                  </a:moveTo>
                  <a:lnTo>
                    <a:pt x="1" y="8"/>
                  </a:lnTo>
                  <a:cubicBezTo>
                    <a:pt x="31" y="38"/>
                    <a:pt x="46" y="48"/>
                    <a:pt x="61" y="48"/>
                  </a:cubicBezTo>
                  <a:cubicBezTo>
                    <a:pt x="72" y="48"/>
                    <a:pt x="83" y="34"/>
                    <a:pt x="99" y="4"/>
                  </a:cubicBezTo>
                  <a:lnTo>
                    <a:pt x="94" y="0"/>
                  </a:lnTo>
                  <a:cubicBezTo>
                    <a:pt x="87" y="8"/>
                    <a:pt x="80" y="12"/>
                    <a:pt x="68" y="12"/>
                  </a:cubicBezTo>
                  <a:cubicBezTo>
                    <a:pt x="61" y="12"/>
                    <a:pt x="49" y="8"/>
                    <a:pt x="38" y="4"/>
                  </a:cubicBezTo>
                  <a:cubicBezTo>
                    <a:pt x="31" y="0"/>
                    <a:pt x="20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6" name="Google Shape;13286;p8"/>
            <p:cNvSpPr/>
            <p:nvPr/>
          </p:nvSpPr>
          <p:spPr>
            <a:xfrm>
              <a:off x="-5279809" y="124914"/>
              <a:ext cx="3629" cy="2674"/>
            </a:xfrm>
            <a:custGeom>
              <a:avLst/>
              <a:gdLst/>
              <a:ahLst/>
              <a:cxnLst/>
              <a:rect l="l" t="t" r="r" b="b"/>
              <a:pathLst>
                <a:path w="76" h="56" extrusionOk="0">
                  <a:moveTo>
                    <a:pt x="38" y="0"/>
                  </a:moveTo>
                  <a:cubicBezTo>
                    <a:pt x="19" y="8"/>
                    <a:pt x="1" y="23"/>
                    <a:pt x="8" y="52"/>
                  </a:cubicBezTo>
                  <a:cubicBezTo>
                    <a:pt x="15" y="52"/>
                    <a:pt x="19" y="56"/>
                    <a:pt x="27" y="56"/>
                  </a:cubicBezTo>
                  <a:cubicBezTo>
                    <a:pt x="38" y="56"/>
                    <a:pt x="53" y="49"/>
                    <a:pt x="60" y="38"/>
                  </a:cubicBezTo>
                  <a:cubicBezTo>
                    <a:pt x="72" y="19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7" name="Google Shape;13287;p8"/>
            <p:cNvSpPr/>
            <p:nvPr/>
          </p:nvSpPr>
          <p:spPr>
            <a:xfrm>
              <a:off x="-5123428" y="-73392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0" y="0"/>
                  </a:moveTo>
                  <a:cubicBezTo>
                    <a:pt x="23" y="0"/>
                    <a:pt x="15" y="4"/>
                    <a:pt x="8" y="8"/>
                  </a:cubicBezTo>
                  <a:cubicBezTo>
                    <a:pt x="1" y="23"/>
                    <a:pt x="1" y="34"/>
                    <a:pt x="8" y="45"/>
                  </a:cubicBezTo>
                  <a:cubicBezTo>
                    <a:pt x="15" y="49"/>
                    <a:pt x="23" y="52"/>
                    <a:pt x="27" y="52"/>
                  </a:cubicBezTo>
                  <a:cubicBezTo>
                    <a:pt x="37" y="52"/>
                    <a:pt x="45" y="49"/>
                    <a:pt x="53" y="42"/>
                  </a:cubicBezTo>
                  <a:cubicBezTo>
                    <a:pt x="63" y="30"/>
                    <a:pt x="68" y="19"/>
                    <a:pt x="53" y="8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8" name="Google Shape;13288;p8"/>
            <p:cNvSpPr/>
            <p:nvPr/>
          </p:nvSpPr>
          <p:spPr>
            <a:xfrm>
              <a:off x="-5049511" y="-103761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56" y="0"/>
                  </a:moveTo>
                  <a:lnTo>
                    <a:pt x="56" y="0"/>
                  </a:lnTo>
                  <a:cubicBezTo>
                    <a:pt x="37" y="8"/>
                    <a:pt x="4" y="0"/>
                    <a:pt x="4" y="38"/>
                  </a:cubicBezTo>
                  <a:cubicBezTo>
                    <a:pt x="0" y="68"/>
                    <a:pt x="26" y="57"/>
                    <a:pt x="37" y="68"/>
                  </a:cubicBezTo>
                  <a:cubicBezTo>
                    <a:pt x="56" y="50"/>
                    <a:pt x="67" y="27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9" name="Google Shape;13289;p8"/>
            <p:cNvSpPr/>
            <p:nvPr/>
          </p:nvSpPr>
          <p:spPr>
            <a:xfrm>
              <a:off x="-5084702" y="18001"/>
              <a:ext cx="3438" cy="3581"/>
            </a:xfrm>
            <a:custGeom>
              <a:avLst/>
              <a:gdLst/>
              <a:ahLst/>
              <a:cxnLst/>
              <a:rect l="l" t="t" r="r" b="b"/>
              <a:pathLst>
                <a:path w="72" h="75" extrusionOk="0">
                  <a:moveTo>
                    <a:pt x="1" y="0"/>
                  </a:moveTo>
                  <a:cubicBezTo>
                    <a:pt x="1" y="26"/>
                    <a:pt x="4" y="52"/>
                    <a:pt x="23" y="75"/>
                  </a:cubicBezTo>
                  <a:cubicBezTo>
                    <a:pt x="71" y="41"/>
                    <a:pt x="71" y="38"/>
                    <a:pt x="27" y="7"/>
                  </a:cubicBezTo>
                  <a:cubicBezTo>
                    <a:pt x="19" y="4"/>
                    <a:pt x="8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0" name="Google Shape;13290;p8"/>
            <p:cNvSpPr/>
            <p:nvPr/>
          </p:nvSpPr>
          <p:spPr>
            <a:xfrm>
              <a:off x="-5152889" y="4531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16" y="0"/>
                  </a:moveTo>
                  <a:cubicBezTo>
                    <a:pt x="0" y="26"/>
                    <a:pt x="34" y="37"/>
                    <a:pt x="34" y="60"/>
                  </a:cubicBezTo>
                  <a:cubicBezTo>
                    <a:pt x="34" y="71"/>
                    <a:pt x="38" y="75"/>
                    <a:pt x="49" y="75"/>
                  </a:cubicBezTo>
                  <a:cubicBezTo>
                    <a:pt x="52" y="75"/>
                    <a:pt x="57" y="75"/>
                    <a:pt x="60" y="71"/>
                  </a:cubicBezTo>
                  <a:cubicBezTo>
                    <a:pt x="79" y="60"/>
                    <a:pt x="79" y="37"/>
                    <a:pt x="68" y="34"/>
                  </a:cubicBezTo>
                  <a:cubicBezTo>
                    <a:pt x="42" y="30"/>
                    <a:pt x="42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1" name="Google Shape;13291;p8"/>
            <p:cNvSpPr/>
            <p:nvPr/>
          </p:nvSpPr>
          <p:spPr>
            <a:xfrm>
              <a:off x="-5137562" y="12381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5" y="1"/>
                  </a:moveTo>
                  <a:cubicBezTo>
                    <a:pt x="23" y="1"/>
                    <a:pt x="12" y="5"/>
                    <a:pt x="1" y="8"/>
                  </a:cubicBezTo>
                  <a:cubicBezTo>
                    <a:pt x="12" y="23"/>
                    <a:pt x="19" y="49"/>
                    <a:pt x="42" y="49"/>
                  </a:cubicBezTo>
                  <a:cubicBezTo>
                    <a:pt x="45" y="49"/>
                    <a:pt x="50" y="46"/>
                    <a:pt x="57" y="46"/>
                  </a:cubicBezTo>
                  <a:cubicBezTo>
                    <a:pt x="61" y="42"/>
                    <a:pt x="68" y="31"/>
                    <a:pt x="64" y="27"/>
                  </a:cubicBezTo>
                  <a:cubicBezTo>
                    <a:pt x="61" y="8"/>
                    <a:pt x="45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2" name="Google Shape;13292;p8"/>
            <p:cNvSpPr/>
            <p:nvPr/>
          </p:nvSpPr>
          <p:spPr>
            <a:xfrm>
              <a:off x="-5287831" y="15089"/>
              <a:ext cx="3581" cy="3295"/>
            </a:xfrm>
            <a:custGeom>
              <a:avLst/>
              <a:gdLst/>
              <a:ahLst/>
              <a:cxnLst/>
              <a:rect l="l" t="t" r="r" b="b"/>
              <a:pathLst>
                <a:path w="75" h="69" extrusionOk="0">
                  <a:moveTo>
                    <a:pt x="16" y="1"/>
                  </a:moveTo>
                  <a:cubicBezTo>
                    <a:pt x="12" y="9"/>
                    <a:pt x="8" y="16"/>
                    <a:pt x="0" y="23"/>
                  </a:cubicBezTo>
                  <a:cubicBezTo>
                    <a:pt x="12" y="50"/>
                    <a:pt x="26" y="68"/>
                    <a:pt x="49" y="68"/>
                  </a:cubicBezTo>
                  <a:cubicBezTo>
                    <a:pt x="57" y="68"/>
                    <a:pt x="60" y="65"/>
                    <a:pt x="68" y="65"/>
                  </a:cubicBezTo>
                  <a:cubicBezTo>
                    <a:pt x="75" y="50"/>
                    <a:pt x="57" y="35"/>
                    <a:pt x="60" y="20"/>
                  </a:cubicBezTo>
                  <a:lnTo>
                    <a:pt x="64" y="20"/>
                  </a:lnTo>
                  <a:cubicBezTo>
                    <a:pt x="49" y="5"/>
                    <a:pt x="34" y="5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3" name="Google Shape;13293;p8"/>
            <p:cNvSpPr/>
            <p:nvPr/>
          </p:nvSpPr>
          <p:spPr>
            <a:xfrm>
              <a:off x="-5083127" y="85997"/>
              <a:ext cx="3820" cy="2722"/>
            </a:xfrm>
            <a:custGeom>
              <a:avLst/>
              <a:gdLst/>
              <a:ahLst/>
              <a:cxnLst/>
              <a:rect l="l" t="t" r="r" b="b"/>
              <a:pathLst>
                <a:path w="80" h="57" extrusionOk="0">
                  <a:moveTo>
                    <a:pt x="61" y="1"/>
                  </a:moveTo>
                  <a:cubicBezTo>
                    <a:pt x="54" y="1"/>
                    <a:pt x="49" y="4"/>
                    <a:pt x="42" y="8"/>
                  </a:cubicBezTo>
                  <a:cubicBezTo>
                    <a:pt x="35" y="8"/>
                    <a:pt x="27" y="12"/>
                    <a:pt x="23" y="12"/>
                  </a:cubicBezTo>
                  <a:lnTo>
                    <a:pt x="16" y="12"/>
                  </a:lnTo>
                  <a:cubicBezTo>
                    <a:pt x="9" y="23"/>
                    <a:pt x="1" y="34"/>
                    <a:pt x="9" y="49"/>
                  </a:cubicBezTo>
                  <a:cubicBezTo>
                    <a:pt x="12" y="53"/>
                    <a:pt x="16" y="53"/>
                    <a:pt x="20" y="56"/>
                  </a:cubicBezTo>
                  <a:cubicBezTo>
                    <a:pt x="42" y="53"/>
                    <a:pt x="64" y="46"/>
                    <a:pt x="80" y="27"/>
                  </a:cubicBezTo>
                  <a:cubicBezTo>
                    <a:pt x="76" y="8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4" name="Google Shape;13294;p8"/>
            <p:cNvSpPr/>
            <p:nvPr/>
          </p:nvSpPr>
          <p:spPr>
            <a:xfrm>
              <a:off x="-5164111" y="1602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1"/>
                  </a:moveTo>
                  <a:cubicBezTo>
                    <a:pt x="23" y="1"/>
                    <a:pt x="11" y="8"/>
                    <a:pt x="0" y="27"/>
                  </a:cubicBezTo>
                  <a:cubicBezTo>
                    <a:pt x="26" y="45"/>
                    <a:pt x="56" y="61"/>
                    <a:pt x="90" y="61"/>
                  </a:cubicBezTo>
                  <a:cubicBezTo>
                    <a:pt x="94" y="49"/>
                    <a:pt x="86" y="38"/>
                    <a:pt x="75" y="30"/>
                  </a:cubicBezTo>
                  <a:cubicBezTo>
                    <a:pt x="60" y="19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5" name="Google Shape;13295;p8"/>
            <p:cNvSpPr/>
            <p:nvPr/>
          </p:nvSpPr>
          <p:spPr>
            <a:xfrm>
              <a:off x="-5069518" y="57777"/>
              <a:ext cx="4679" cy="2913"/>
            </a:xfrm>
            <a:custGeom>
              <a:avLst/>
              <a:gdLst/>
              <a:ahLst/>
              <a:cxnLst/>
              <a:rect l="l" t="t" r="r" b="b"/>
              <a:pathLst>
                <a:path w="98" h="61" extrusionOk="0">
                  <a:moveTo>
                    <a:pt x="38" y="1"/>
                  </a:moveTo>
                  <a:cubicBezTo>
                    <a:pt x="30" y="19"/>
                    <a:pt x="0" y="27"/>
                    <a:pt x="11" y="53"/>
                  </a:cubicBezTo>
                  <a:cubicBezTo>
                    <a:pt x="15" y="57"/>
                    <a:pt x="23" y="61"/>
                    <a:pt x="30" y="61"/>
                  </a:cubicBezTo>
                  <a:cubicBezTo>
                    <a:pt x="38" y="61"/>
                    <a:pt x="45" y="57"/>
                    <a:pt x="52" y="57"/>
                  </a:cubicBezTo>
                  <a:cubicBezTo>
                    <a:pt x="97" y="23"/>
                    <a:pt x="45" y="19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6" name="Google Shape;13296;p8"/>
            <p:cNvSpPr/>
            <p:nvPr/>
          </p:nvSpPr>
          <p:spPr>
            <a:xfrm>
              <a:off x="-5084846" y="8098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14" y="1"/>
                  </a:moveTo>
                  <a:cubicBezTo>
                    <a:pt x="0" y="1"/>
                    <a:pt x="0" y="16"/>
                    <a:pt x="0" y="56"/>
                  </a:cubicBezTo>
                  <a:cubicBezTo>
                    <a:pt x="7" y="53"/>
                    <a:pt x="14" y="53"/>
                    <a:pt x="22" y="53"/>
                  </a:cubicBezTo>
                  <a:cubicBezTo>
                    <a:pt x="40" y="42"/>
                    <a:pt x="59" y="27"/>
                    <a:pt x="74" y="16"/>
                  </a:cubicBezTo>
                  <a:cubicBezTo>
                    <a:pt x="45" y="8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7" name="Google Shape;13297;p8"/>
            <p:cNvSpPr/>
            <p:nvPr/>
          </p:nvSpPr>
          <p:spPr>
            <a:xfrm>
              <a:off x="-5054190" y="85615"/>
              <a:ext cx="3438" cy="2578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1" y="1"/>
                    <a:pt x="19" y="9"/>
                    <a:pt x="12" y="16"/>
                  </a:cubicBezTo>
                  <a:cubicBezTo>
                    <a:pt x="0" y="27"/>
                    <a:pt x="4" y="42"/>
                    <a:pt x="19" y="49"/>
                  </a:cubicBezTo>
                  <a:cubicBezTo>
                    <a:pt x="23" y="54"/>
                    <a:pt x="31" y="54"/>
                    <a:pt x="34" y="54"/>
                  </a:cubicBezTo>
                  <a:cubicBezTo>
                    <a:pt x="42" y="54"/>
                    <a:pt x="53" y="46"/>
                    <a:pt x="60" y="38"/>
                  </a:cubicBezTo>
                  <a:cubicBezTo>
                    <a:pt x="71" y="27"/>
                    <a:pt x="68" y="16"/>
                    <a:pt x="57" y="4"/>
                  </a:cubicBezTo>
                  <a:cubicBezTo>
                    <a:pt x="53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8" name="Google Shape;13298;p8"/>
            <p:cNvSpPr/>
            <p:nvPr/>
          </p:nvSpPr>
          <p:spPr>
            <a:xfrm>
              <a:off x="-5450802" y="-67376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34" y="1"/>
                  </a:moveTo>
                  <a:cubicBezTo>
                    <a:pt x="19" y="1"/>
                    <a:pt x="11" y="13"/>
                    <a:pt x="1" y="20"/>
                  </a:cubicBezTo>
                  <a:cubicBezTo>
                    <a:pt x="4" y="50"/>
                    <a:pt x="23" y="65"/>
                    <a:pt x="49" y="65"/>
                  </a:cubicBezTo>
                  <a:lnTo>
                    <a:pt x="53" y="65"/>
                  </a:lnTo>
                  <a:cubicBezTo>
                    <a:pt x="56" y="42"/>
                    <a:pt x="61" y="20"/>
                    <a:pt x="45" y="5"/>
                  </a:cubicBezTo>
                  <a:cubicBezTo>
                    <a:pt x="42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9" name="Google Shape;13299;p8"/>
            <p:cNvSpPr/>
            <p:nvPr/>
          </p:nvSpPr>
          <p:spPr>
            <a:xfrm>
              <a:off x="-5185025" y="-128209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45" y="1"/>
                  </a:moveTo>
                  <a:cubicBezTo>
                    <a:pt x="35" y="1"/>
                    <a:pt x="26" y="12"/>
                    <a:pt x="19" y="19"/>
                  </a:cubicBezTo>
                  <a:cubicBezTo>
                    <a:pt x="8" y="34"/>
                    <a:pt x="0" y="57"/>
                    <a:pt x="26" y="75"/>
                  </a:cubicBezTo>
                  <a:cubicBezTo>
                    <a:pt x="38" y="64"/>
                    <a:pt x="42" y="49"/>
                    <a:pt x="53" y="41"/>
                  </a:cubicBezTo>
                  <a:cubicBezTo>
                    <a:pt x="71" y="31"/>
                    <a:pt x="71" y="15"/>
                    <a:pt x="57" y="5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0" name="Google Shape;13300;p8"/>
            <p:cNvSpPr/>
            <p:nvPr/>
          </p:nvSpPr>
          <p:spPr>
            <a:xfrm>
              <a:off x="-5196819" y="-64320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57" y="1"/>
                  </a:moveTo>
                  <a:cubicBezTo>
                    <a:pt x="49" y="31"/>
                    <a:pt x="1" y="23"/>
                    <a:pt x="8" y="61"/>
                  </a:cubicBezTo>
                  <a:cubicBezTo>
                    <a:pt x="20" y="64"/>
                    <a:pt x="30" y="68"/>
                    <a:pt x="42" y="68"/>
                  </a:cubicBezTo>
                  <a:lnTo>
                    <a:pt x="64" y="68"/>
                  </a:lnTo>
                  <a:cubicBezTo>
                    <a:pt x="64" y="46"/>
                    <a:pt x="83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1" name="Google Shape;13301;p8"/>
            <p:cNvSpPr/>
            <p:nvPr/>
          </p:nvSpPr>
          <p:spPr>
            <a:xfrm>
              <a:off x="-5297811" y="98842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1"/>
                  </a:moveTo>
                  <a:cubicBezTo>
                    <a:pt x="26" y="19"/>
                    <a:pt x="0" y="31"/>
                    <a:pt x="11" y="60"/>
                  </a:cubicBezTo>
                  <a:cubicBezTo>
                    <a:pt x="15" y="57"/>
                    <a:pt x="15" y="57"/>
                    <a:pt x="19" y="57"/>
                  </a:cubicBezTo>
                  <a:cubicBezTo>
                    <a:pt x="23" y="57"/>
                    <a:pt x="30" y="57"/>
                    <a:pt x="33" y="60"/>
                  </a:cubicBezTo>
                  <a:cubicBezTo>
                    <a:pt x="37" y="60"/>
                    <a:pt x="42" y="64"/>
                    <a:pt x="45" y="64"/>
                  </a:cubicBezTo>
                  <a:cubicBezTo>
                    <a:pt x="49" y="64"/>
                    <a:pt x="49" y="64"/>
                    <a:pt x="52" y="60"/>
                  </a:cubicBezTo>
                  <a:cubicBezTo>
                    <a:pt x="64" y="46"/>
                    <a:pt x="64" y="27"/>
                    <a:pt x="68" y="12"/>
                  </a:cubicBezTo>
                  <a:cubicBezTo>
                    <a:pt x="64" y="5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2" name="Google Shape;13302;p8"/>
            <p:cNvSpPr/>
            <p:nvPr/>
          </p:nvSpPr>
          <p:spPr>
            <a:xfrm>
              <a:off x="-4976167" y="114027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30" y="1"/>
                  </a:moveTo>
                  <a:cubicBezTo>
                    <a:pt x="19" y="1"/>
                    <a:pt x="12" y="4"/>
                    <a:pt x="0" y="11"/>
                  </a:cubicBezTo>
                  <a:cubicBezTo>
                    <a:pt x="4" y="27"/>
                    <a:pt x="4" y="37"/>
                    <a:pt x="4" y="53"/>
                  </a:cubicBezTo>
                  <a:cubicBezTo>
                    <a:pt x="30" y="30"/>
                    <a:pt x="71" y="49"/>
                    <a:pt x="90" y="15"/>
                  </a:cubicBezTo>
                  <a:cubicBezTo>
                    <a:pt x="67" y="15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3" name="Google Shape;13303;p8"/>
            <p:cNvSpPr/>
            <p:nvPr/>
          </p:nvSpPr>
          <p:spPr>
            <a:xfrm>
              <a:off x="-5365138" y="186129"/>
              <a:ext cx="5443" cy="3247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8"/>
                    <a:pt x="4" y="12"/>
                  </a:cubicBezTo>
                  <a:cubicBezTo>
                    <a:pt x="27" y="49"/>
                    <a:pt x="46" y="68"/>
                    <a:pt x="68" y="68"/>
                  </a:cubicBezTo>
                  <a:cubicBezTo>
                    <a:pt x="83" y="68"/>
                    <a:pt x="98" y="64"/>
                    <a:pt x="113" y="52"/>
                  </a:cubicBezTo>
                  <a:cubicBezTo>
                    <a:pt x="101" y="42"/>
                    <a:pt x="83" y="45"/>
                    <a:pt x="68" y="42"/>
                  </a:cubicBezTo>
                  <a:lnTo>
                    <a:pt x="61" y="42"/>
                  </a:lnTo>
                  <a:cubicBezTo>
                    <a:pt x="39" y="42"/>
                    <a:pt x="27" y="23"/>
                    <a:pt x="12" y="12"/>
                  </a:cubicBezTo>
                  <a:cubicBezTo>
                    <a:pt x="4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4" name="Google Shape;13304;p8"/>
            <p:cNvSpPr/>
            <p:nvPr/>
          </p:nvSpPr>
          <p:spPr>
            <a:xfrm>
              <a:off x="-5188415" y="236123"/>
              <a:ext cx="4489" cy="2722"/>
            </a:xfrm>
            <a:custGeom>
              <a:avLst/>
              <a:gdLst/>
              <a:ahLst/>
              <a:cxnLst/>
              <a:rect l="l" t="t" r="r" b="b"/>
              <a:pathLst>
                <a:path w="94" h="57" extrusionOk="0">
                  <a:moveTo>
                    <a:pt x="1" y="0"/>
                  </a:moveTo>
                  <a:cubicBezTo>
                    <a:pt x="16" y="34"/>
                    <a:pt x="49" y="42"/>
                    <a:pt x="71" y="56"/>
                  </a:cubicBezTo>
                  <a:cubicBezTo>
                    <a:pt x="94" y="30"/>
                    <a:pt x="75" y="15"/>
                    <a:pt x="53" y="8"/>
                  </a:cubicBezTo>
                  <a:cubicBezTo>
                    <a:pt x="38" y="0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5" name="Google Shape;13305;p8"/>
            <p:cNvSpPr/>
            <p:nvPr/>
          </p:nvSpPr>
          <p:spPr>
            <a:xfrm>
              <a:off x="-5163585" y="283778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38" y="0"/>
                  </a:moveTo>
                  <a:cubicBezTo>
                    <a:pt x="26" y="8"/>
                    <a:pt x="7" y="4"/>
                    <a:pt x="0" y="22"/>
                  </a:cubicBezTo>
                  <a:cubicBezTo>
                    <a:pt x="0" y="53"/>
                    <a:pt x="0" y="67"/>
                    <a:pt x="12" y="67"/>
                  </a:cubicBezTo>
                  <a:cubicBezTo>
                    <a:pt x="19" y="67"/>
                    <a:pt x="30" y="60"/>
                    <a:pt x="52" y="53"/>
                  </a:cubicBezTo>
                  <a:cubicBezTo>
                    <a:pt x="38" y="38"/>
                    <a:pt x="38" y="26"/>
                    <a:pt x="49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6" name="Google Shape;13306;p8"/>
            <p:cNvSpPr/>
            <p:nvPr/>
          </p:nvSpPr>
          <p:spPr>
            <a:xfrm>
              <a:off x="-5027593" y="-179397"/>
              <a:ext cx="3820" cy="2149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7" y="0"/>
                  </a:moveTo>
                  <a:cubicBezTo>
                    <a:pt x="16" y="0"/>
                    <a:pt x="8" y="7"/>
                    <a:pt x="0" y="22"/>
                  </a:cubicBezTo>
                  <a:cubicBezTo>
                    <a:pt x="27" y="37"/>
                    <a:pt x="42" y="45"/>
                    <a:pt x="53" y="45"/>
                  </a:cubicBezTo>
                  <a:cubicBezTo>
                    <a:pt x="64" y="45"/>
                    <a:pt x="68" y="30"/>
                    <a:pt x="79" y="4"/>
                  </a:cubicBezTo>
                  <a:lnTo>
                    <a:pt x="79" y="4"/>
                  </a:lnTo>
                  <a:cubicBezTo>
                    <a:pt x="75" y="7"/>
                    <a:pt x="68" y="7"/>
                    <a:pt x="64" y="7"/>
                  </a:cubicBezTo>
                  <a:cubicBezTo>
                    <a:pt x="61" y="7"/>
                    <a:pt x="53" y="7"/>
                    <a:pt x="45" y="4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7" name="Google Shape;13307;p8"/>
            <p:cNvSpPr/>
            <p:nvPr/>
          </p:nvSpPr>
          <p:spPr>
            <a:xfrm>
              <a:off x="-5161819" y="283778"/>
              <a:ext cx="3772" cy="2531"/>
            </a:xfrm>
            <a:custGeom>
              <a:avLst/>
              <a:gdLst/>
              <a:ahLst/>
              <a:cxnLst/>
              <a:rect l="l" t="t" r="r" b="b"/>
              <a:pathLst>
                <a:path w="79" h="53" extrusionOk="0">
                  <a:moveTo>
                    <a:pt x="56" y="0"/>
                  </a:moveTo>
                  <a:cubicBezTo>
                    <a:pt x="42" y="0"/>
                    <a:pt x="27" y="0"/>
                    <a:pt x="12" y="12"/>
                  </a:cubicBezTo>
                  <a:cubicBezTo>
                    <a:pt x="1" y="26"/>
                    <a:pt x="1" y="38"/>
                    <a:pt x="15" y="53"/>
                  </a:cubicBezTo>
                  <a:lnTo>
                    <a:pt x="20" y="53"/>
                  </a:lnTo>
                  <a:cubicBezTo>
                    <a:pt x="49" y="53"/>
                    <a:pt x="64" y="31"/>
                    <a:pt x="7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8" name="Google Shape;13308;p8"/>
            <p:cNvSpPr/>
            <p:nvPr/>
          </p:nvSpPr>
          <p:spPr>
            <a:xfrm>
              <a:off x="-5155038" y="5300"/>
              <a:ext cx="3581" cy="2579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53" y="1"/>
                  </a:moveTo>
                  <a:cubicBezTo>
                    <a:pt x="30" y="1"/>
                    <a:pt x="27" y="35"/>
                    <a:pt x="8" y="35"/>
                  </a:cubicBezTo>
                  <a:cubicBezTo>
                    <a:pt x="0" y="35"/>
                    <a:pt x="0" y="42"/>
                    <a:pt x="4" y="49"/>
                  </a:cubicBezTo>
                  <a:cubicBezTo>
                    <a:pt x="12" y="53"/>
                    <a:pt x="19" y="53"/>
                    <a:pt x="27" y="53"/>
                  </a:cubicBezTo>
                  <a:cubicBezTo>
                    <a:pt x="42" y="53"/>
                    <a:pt x="57" y="42"/>
                    <a:pt x="71" y="27"/>
                  </a:cubicBezTo>
                  <a:cubicBezTo>
                    <a:pt x="75" y="23"/>
                    <a:pt x="75" y="12"/>
                    <a:pt x="68" y="9"/>
                  </a:cubicBezTo>
                  <a:cubicBezTo>
                    <a:pt x="61" y="4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9" name="Google Shape;13309;p8"/>
            <p:cNvSpPr/>
            <p:nvPr/>
          </p:nvSpPr>
          <p:spPr>
            <a:xfrm>
              <a:off x="-5099027" y="-61789"/>
              <a:ext cx="5635" cy="3438"/>
            </a:xfrm>
            <a:custGeom>
              <a:avLst/>
              <a:gdLst/>
              <a:ahLst/>
              <a:cxnLst/>
              <a:rect l="l" t="t" r="r" b="b"/>
              <a:pathLst>
                <a:path w="118" h="72" extrusionOk="0">
                  <a:moveTo>
                    <a:pt x="23" y="1"/>
                  </a:moveTo>
                  <a:cubicBezTo>
                    <a:pt x="9" y="1"/>
                    <a:pt x="5" y="19"/>
                    <a:pt x="1" y="37"/>
                  </a:cubicBezTo>
                  <a:cubicBezTo>
                    <a:pt x="31" y="41"/>
                    <a:pt x="61" y="34"/>
                    <a:pt x="80" y="60"/>
                  </a:cubicBezTo>
                  <a:cubicBezTo>
                    <a:pt x="91" y="63"/>
                    <a:pt x="99" y="71"/>
                    <a:pt x="110" y="71"/>
                  </a:cubicBezTo>
                  <a:lnTo>
                    <a:pt x="118" y="71"/>
                  </a:lnTo>
                  <a:cubicBezTo>
                    <a:pt x="95" y="49"/>
                    <a:pt x="73" y="30"/>
                    <a:pt x="46" y="11"/>
                  </a:cubicBezTo>
                  <a:cubicBezTo>
                    <a:pt x="39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0" name="Google Shape;13310;p8"/>
            <p:cNvSpPr/>
            <p:nvPr/>
          </p:nvSpPr>
          <p:spPr>
            <a:xfrm>
              <a:off x="-5150215" y="12606"/>
              <a:ext cx="5205" cy="277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15" y="1"/>
                  </a:moveTo>
                  <a:cubicBezTo>
                    <a:pt x="1" y="1"/>
                    <a:pt x="8" y="23"/>
                    <a:pt x="12" y="42"/>
                  </a:cubicBezTo>
                  <a:cubicBezTo>
                    <a:pt x="19" y="39"/>
                    <a:pt x="27" y="39"/>
                    <a:pt x="34" y="39"/>
                  </a:cubicBezTo>
                  <a:cubicBezTo>
                    <a:pt x="53" y="39"/>
                    <a:pt x="68" y="46"/>
                    <a:pt x="83" y="57"/>
                  </a:cubicBezTo>
                  <a:cubicBezTo>
                    <a:pt x="109" y="8"/>
                    <a:pt x="56" y="20"/>
                    <a:pt x="41" y="8"/>
                  </a:cubicBezTo>
                  <a:cubicBezTo>
                    <a:pt x="30" y="5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1" name="Google Shape;13311;p8"/>
            <p:cNvSpPr/>
            <p:nvPr/>
          </p:nvSpPr>
          <p:spPr>
            <a:xfrm>
              <a:off x="-5017041" y="-130310"/>
              <a:ext cx="3772" cy="2674"/>
            </a:xfrm>
            <a:custGeom>
              <a:avLst/>
              <a:gdLst/>
              <a:ahLst/>
              <a:cxnLst/>
              <a:rect l="l" t="t" r="r" b="b"/>
              <a:pathLst>
                <a:path w="79" h="56" extrusionOk="0">
                  <a:moveTo>
                    <a:pt x="67" y="0"/>
                  </a:moveTo>
                  <a:cubicBezTo>
                    <a:pt x="49" y="11"/>
                    <a:pt x="19" y="4"/>
                    <a:pt x="0" y="26"/>
                  </a:cubicBezTo>
                  <a:cubicBezTo>
                    <a:pt x="23" y="37"/>
                    <a:pt x="33" y="45"/>
                    <a:pt x="49" y="56"/>
                  </a:cubicBezTo>
                  <a:cubicBezTo>
                    <a:pt x="56" y="56"/>
                    <a:pt x="64" y="56"/>
                    <a:pt x="71" y="52"/>
                  </a:cubicBezTo>
                  <a:cubicBezTo>
                    <a:pt x="75" y="37"/>
                    <a:pt x="78" y="18"/>
                    <a:pt x="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2" name="Google Shape;13312;p8"/>
            <p:cNvSpPr/>
            <p:nvPr/>
          </p:nvSpPr>
          <p:spPr>
            <a:xfrm>
              <a:off x="-5024537" y="98317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8" y="0"/>
                  </a:moveTo>
                  <a:cubicBezTo>
                    <a:pt x="26" y="0"/>
                    <a:pt x="11" y="7"/>
                    <a:pt x="0" y="12"/>
                  </a:cubicBezTo>
                  <a:cubicBezTo>
                    <a:pt x="4" y="19"/>
                    <a:pt x="11" y="26"/>
                    <a:pt x="15" y="34"/>
                  </a:cubicBezTo>
                  <a:cubicBezTo>
                    <a:pt x="26" y="45"/>
                    <a:pt x="15" y="75"/>
                    <a:pt x="45" y="75"/>
                  </a:cubicBezTo>
                  <a:cubicBezTo>
                    <a:pt x="60" y="60"/>
                    <a:pt x="60" y="42"/>
                    <a:pt x="64" y="26"/>
                  </a:cubicBezTo>
                  <a:cubicBezTo>
                    <a:pt x="56" y="7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3" name="Google Shape;13313;p8"/>
            <p:cNvSpPr/>
            <p:nvPr/>
          </p:nvSpPr>
          <p:spPr>
            <a:xfrm>
              <a:off x="-5096115" y="34953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38" y="0"/>
                  </a:moveTo>
                  <a:cubicBezTo>
                    <a:pt x="30" y="0"/>
                    <a:pt x="19" y="8"/>
                    <a:pt x="0" y="23"/>
                  </a:cubicBezTo>
                  <a:cubicBezTo>
                    <a:pt x="12" y="30"/>
                    <a:pt x="22" y="42"/>
                    <a:pt x="34" y="49"/>
                  </a:cubicBezTo>
                  <a:cubicBezTo>
                    <a:pt x="41" y="52"/>
                    <a:pt x="49" y="52"/>
                    <a:pt x="52" y="52"/>
                  </a:cubicBezTo>
                  <a:cubicBezTo>
                    <a:pt x="64" y="52"/>
                    <a:pt x="71" y="49"/>
                    <a:pt x="79" y="49"/>
                  </a:cubicBezTo>
                  <a:cubicBezTo>
                    <a:pt x="64" y="16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4" name="Google Shape;13314;p8"/>
            <p:cNvSpPr/>
            <p:nvPr/>
          </p:nvSpPr>
          <p:spPr>
            <a:xfrm>
              <a:off x="-5175905" y="140241"/>
              <a:ext cx="4345" cy="2196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49" y="1"/>
                  </a:moveTo>
                  <a:cubicBezTo>
                    <a:pt x="41" y="1"/>
                    <a:pt x="34" y="4"/>
                    <a:pt x="27" y="9"/>
                  </a:cubicBezTo>
                  <a:cubicBezTo>
                    <a:pt x="19" y="12"/>
                    <a:pt x="11" y="16"/>
                    <a:pt x="4" y="16"/>
                  </a:cubicBezTo>
                  <a:lnTo>
                    <a:pt x="1" y="16"/>
                  </a:lnTo>
                  <a:cubicBezTo>
                    <a:pt x="11" y="38"/>
                    <a:pt x="23" y="45"/>
                    <a:pt x="37" y="45"/>
                  </a:cubicBezTo>
                  <a:cubicBezTo>
                    <a:pt x="53" y="45"/>
                    <a:pt x="71" y="35"/>
                    <a:pt x="90" y="31"/>
                  </a:cubicBezTo>
                  <a:cubicBezTo>
                    <a:pt x="82" y="23"/>
                    <a:pt x="75" y="16"/>
                    <a:pt x="63" y="9"/>
                  </a:cubicBezTo>
                  <a:cubicBezTo>
                    <a:pt x="60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5" name="Google Shape;13315;p8"/>
            <p:cNvSpPr/>
            <p:nvPr/>
          </p:nvSpPr>
          <p:spPr>
            <a:xfrm>
              <a:off x="-5094873" y="375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64" y="1"/>
                  </a:moveTo>
                  <a:lnTo>
                    <a:pt x="64" y="1"/>
                  </a:lnTo>
                  <a:cubicBezTo>
                    <a:pt x="53" y="9"/>
                    <a:pt x="45" y="20"/>
                    <a:pt x="38" y="28"/>
                  </a:cubicBezTo>
                  <a:cubicBezTo>
                    <a:pt x="23" y="35"/>
                    <a:pt x="0" y="46"/>
                    <a:pt x="23" y="65"/>
                  </a:cubicBezTo>
                  <a:cubicBezTo>
                    <a:pt x="31" y="68"/>
                    <a:pt x="34" y="68"/>
                    <a:pt x="38" y="68"/>
                  </a:cubicBezTo>
                  <a:cubicBezTo>
                    <a:pt x="45" y="68"/>
                    <a:pt x="53" y="61"/>
                    <a:pt x="60" y="50"/>
                  </a:cubicBezTo>
                  <a:cubicBezTo>
                    <a:pt x="7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6" name="Google Shape;13316;p8"/>
            <p:cNvSpPr/>
            <p:nvPr/>
          </p:nvSpPr>
          <p:spPr>
            <a:xfrm>
              <a:off x="-5029742" y="-30704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38" y="0"/>
                  </a:moveTo>
                  <a:cubicBezTo>
                    <a:pt x="1" y="0"/>
                    <a:pt x="19" y="45"/>
                    <a:pt x="12" y="67"/>
                  </a:cubicBezTo>
                  <a:cubicBezTo>
                    <a:pt x="45" y="63"/>
                    <a:pt x="53" y="37"/>
                    <a:pt x="68" y="14"/>
                  </a:cubicBezTo>
                  <a:cubicBezTo>
                    <a:pt x="64" y="11"/>
                    <a:pt x="64" y="7"/>
                    <a:pt x="61" y="4"/>
                  </a:cubicBezTo>
                  <a:cubicBezTo>
                    <a:pt x="53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7" name="Google Shape;13317;p8"/>
            <p:cNvSpPr/>
            <p:nvPr/>
          </p:nvSpPr>
          <p:spPr>
            <a:xfrm>
              <a:off x="-5014892" y="105479"/>
              <a:ext cx="3390" cy="3581"/>
            </a:xfrm>
            <a:custGeom>
              <a:avLst/>
              <a:gdLst/>
              <a:ahLst/>
              <a:cxnLst/>
              <a:rect l="l" t="t" r="r" b="b"/>
              <a:pathLst>
                <a:path w="71" h="75" extrusionOk="0">
                  <a:moveTo>
                    <a:pt x="0" y="45"/>
                  </a:moveTo>
                  <a:lnTo>
                    <a:pt x="0" y="49"/>
                  </a:lnTo>
                  <a:cubicBezTo>
                    <a:pt x="1" y="47"/>
                    <a:pt x="1" y="46"/>
                    <a:pt x="2" y="45"/>
                  </a:cubicBezTo>
                  <a:close/>
                  <a:moveTo>
                    <a:pt x="38" y="0"/>
                  </a:moveTo>
                  <a:cubicBezTo>
                    <a:pt x="27" y="14"/>
                    <a:pt x="13" y="28"/>
                    <a:pt x="2" y="45"/>
                  </a:cubicBezTo>
                  <a:lnTo>
                    <a:pt x="4" y="45"/>
                  </a:lnTo>
                  <a:cubicBezTo>
                    <a:pt x="11" y="45"/>
                    <a:pt x="19" y="52"/>
                    <a:pt x="26" y="59"/>
                  </a:cubicBezTo>
                  <a:cubicBezTo>
                    <a:pt x="30" y="67"/>
                    <a:pt x="38" y="75"/>
                    <a:pt x="45" y="75"/>
                  </a:cubicBezTo>
                  <a:cubicBezTo>
                    <a:pt x="52" y="75"/>
                    <a:pt x="60" y="71"/>
                    <a:pt x="67" y="64"/>
                  </a:cubicBezTo>
                  <a:cubicBezTo>
                    <a:pt x="71" y="37"/>
                    <a:pt x="45" y="23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8" name="Google Shape;13318;p8"/>
            <p:cNvSpPr/>
            <p:nvPr/>
          </p:nvSpPr>
          <p:spPr>
            <a:xfrm>
              <a:off x="-4891028" y="14945"/>
              <a:ext cx="3772" cy="5062"/>
            </a:xfrm>
            <a:custGeom>
              <a:avLst/>
              <a:gdLst/>
              <a:ahLst/>
              <a:cxnLst/>
              <a:rect l="l" t="t" r="r" b="b"/>
              <a:pathLst>
                <a:path w="79" h="106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23"/>
                    <a:pt x="30" y="34"/>
                    <a:pt x="23" y="57"/>
                  </a:cubicBezTo>
                  <a:cubicBezTo>
                    <a:pt x="1" y="102"/>
                    <a:pt x="37" y="98"/>
                    <a:pt x="63" y="105"/>
                  </a:cubicBezTo>
                  <a:cubicBezTo>
                    <a:pt x="79" y="79"/>
                    <a:pt x="27" y="87"/>
                    <a:pt x="41" y="60"/>
                  </a:cubicBezTo>
                  <a:cubicBezTo>
                    <a:pt x="53" y="31"/>
                    <a:pt x="30" y="19"/>
                    <a:pt x="15" y="8"/>
                  </a:cubicBezTo>
                  <a:cubicBezTo>
                    <a:pt x="11" y="4"/>
                    <a:pt x="8" y="4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9" name="Google Shape;13319;p8"/>
            <p:cNvSpPr/>
            <p:nvPr/>
          </p:nvSpPr>
          <p:spPr>
            <a:xfrm>
              <a:off x="-5159670" y="-91251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27" y="0"/>
                  </a:moveTo>
                  <a:cubicBezTo>
                    <a:pt x="19" y="0"/>
                    <a:pt x="11" y="4"/>
                    <a:pt x="4" y="12"/>
                  </a:cubicBezTo>
                  <a:cubicBezTo>
                    <a:pt x="1" y="23"/>
                    <a:pt x="4" y="42"/>
                    <a:pt x="15" y="49"/>
                  </a:cubicBezTo>
                  <a:cubicBezTo>
                    <a:pt x="19" y="52"/>
                    <a:pt x="23" y="52"/>
                    <a:pt x="27" y="52"/>
                  </a:cubicBezTo>
                  <a:cubicBezTo>
                    <a:pt x="34" y="52"/>
                    <a:pt x="45" y="49"/>
                    <a:pt x="49" y="38"/>
                  </a:cubicBezTo>
                  <a:cubicBezTo>
                    <a:pt x="56" y="26"/>
                    <a:pt x="53" y="16"/>
                    <a:pt x="42" y="4"/>
                  </a:cubicBezTo>
                  <a:cubicBezTo>
                    <a:pt x="37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0" name="Google Shape;13320;p8"/>
            <p:cNvSpPr/>
            <p:nvPr/>
          </p:nvSpPr>
          <p:spPr>
            <a:xfrm>
              <a:off x="-5063454" y="-10767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" y="1"/>
                  </a:moveTo>
                  <a:cubicBezTo>
                    <a:pt x="15" y="42"/>
                    <a:pt x="19" y="53"/>
                    <a:pt x="34" y="53"/>
                  </a:cubicBezTo>
                  <a:cubicBezTo>
                    <a:pt x="37" y="53"/>
                    <a:pt x="49" y="53"/>
                    <a:pt x="60" y="49"/>
                  </a:cubicBezTo>
                  <a:cubicBezTo>
                    <a:pt x="63" y="42"/>
                    <a:pt x="63" y="38"/>
                    <a:pt x="68" y="34"/>
                  </a:cubicBezTo>
                  <a:cubicBezTo>
                    <a:pt x="49" y="15"/>
                    <a:pt x="27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1" name="Google Shape;13321;p8"/>
            <p:cNvSpPr/>
            <p:nvPr/>
          </p:nvSpPr>
          <p:spPr>
            <a:xfrm>
              <a:off x="-5164111" y="-131074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33" y="1"/>
                  </a:moveTo>
                  <a:cubicBezTo>
                    <a:pt x="26" y="1"/>
                    <a:pt x="18" y="4"/>
                    <a:pt x="11" y="12"/>
                  </a:cubicBezTo>
                  <a:cubicBezTo>
                    <a:pt x="4" y="23"/>
                    <a:pt x="0" y="34"/>
                    <a:pt x="11" y="39"/>
                  </a:cubicBezTo>
                  <a:cubicBezTo>
                    <a:pt x="23" y="42"/>
                    <a:pt x="30" y="46"/>
                    <a:pt x="37" y="46"/>
                  </a:cubicBezTo>
                  <a:cubicBezTo>
                    <a:pt x="49" y="46"/>
                    <a:pt x="56" y="42"/>
                    <a:pt x="63" y="30"/>
                  </a:cubicBezTo>
                  <a:cubicBezTo>
                    <a:pt x="71" y="23"/>
                    <a:pt x="63" y="12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2" name="Google Shape;13322;p8"/>
            <p:cNvSpPr/>
            <p:nvPr/>
          </p:nvSpPr>
          <p:spPr>
            <a:xfrm>
              <a:off x="-5175236" y="26305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68" y="1"/>
                  </a:moveTo>
                  <a:lnTo>
                    <a:pt x="68" y="1"/>
                  </a:lnTo>
                  <a:cubicBezTo>
                    <a:pt x="49" y="11"/>
                    <a:pt x="35" y="20"/>
                    <a:pt x="16" y="27"/>
                  </a:cubicBezTo>
                  <a:cubicBezTo>
                    <a:pt x="5" y="46"/>
                    <a:pt x="1" y="61"/>
                    <a:pt x="13" y="79"/>
                  </a:cubicBezTo>
                  <a:cubicBezTo>
                    <a:pt x="42" y="64"/>
                    <a:pt x="49" y="30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3" name="Google Shape;13323;p8"/>
            <p:cNvSpPr/>
            <p:nvPr/>
          </p:nvSpPr>
          <p:spPr>
            <a:xfrm>
              <a:off x="-5190564" y="-78072"/>
              <a:ext cx="3104" cy="3486"/>
            </a:xfrm>
            <a:custGeom>
              <a:avLst/>
              <a:gdLst/>
              <a:ahLst/>
              <a:cxnLst/>
              <a:rect l="l" t="t" r="r" b="b"/>
              <a:pathLst>
                <a:path w="65" h="73" extrusionOk="0">
                  <a:moveTo>
                    <a:pt x="56" y="1"/>
                  </a:moveTo>
                  <a:lnTo>
                    <a:pt x="56" y="1"/>
                  </a:lnTo>
                  <a:cubicBezTo>
                    <a:pt x="20" y="12"/>
                    <a:pt x="1" y="35"/>
                    <a:pt x="1" y="72"/>
                  </a:cubicBezTo>
                  <a:lnTo>
                    <a:pt x="20" y="72"/>
                  </a:lnTo>
                  <a:cubicBezTo>
                    <a:pt x="38" y="50"/>
                    <a:pt x="64" y="35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4" name="Google Shape;13324;p8"/>
            <p:cNvSpPr/>
            <p:nvPr/>
          </p:nvSpPr>
          <p:spPr>
            <a:xfrm>
              <a:off x="-5135747" y="-132698"/>
              <a:ext cx="3963" cy="3486"/>
            </a:xfrm>
            <a:custGeom>
              <a:avLst/>
              <a:gdLst/>
              <a:ahLst/>
              <a:cxnLst/>
              <a:rect l="l" t="t" r="r" b="b"/>
              <a:pathLst>
                <a:path w="83" h="73" extrusionOk="0">
                  <a:moveTo>
                    <a:pt x="67" y="1"/>
                  </a:moveTo>
                  <a:cubicBezTo>
                    <a:pt x="30" y="1"/>
                    <a:pt x="23" y="35"/>
                    <a:pt x="0" y="54"/>
                  </a:cubicBezTo>
                  <a:cubicBezTo>
                    <a:pt x="15" y="61"/>
                    <a:pt x="34" y="57"/>
                    <a:pt x="49" y="73"/>
                  </a:cubicBezTo>
                  <a:cubicBezTo>
                    <a:pt x="45" y="68"/>
                    <a:pt x="45" y="68"/>
                    <a:pt x="45" y="64"/>
                  </a:cubicBezTo>
                  <a:cubicBezTo>
                    <a:pt x="34" y="35"/>
                    <a:pt x="75" y="28"/>
                    <a:pt x="83" y="5"/>
                  </a:cubicBezTo>
                  <a:cubicBezTo>
                    <a:pt x="75" y="5"/>
                    <a:pt x="71" y="1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5" name="Google Shape;13325;p8"/>
            <p:cNvSpPr/>
            <p:nvPr/>
          </p:nvSpPr>
          <p:spPr>
            <a:xfrm>
              <a:off x="-5147207" y="279146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8" y="0"/>
                  </a:moveTo>
                  <a:cubicBezTo>
                    <a:pt x="20" y="0"/>
                    <a:pt x="12" y="4"/>
                    <a:pt x="1" y="7"/>
                  </a:cubicBezTo>
                  <a:cubicBezTo>
                    <a:pt x="9" y="23"/>
                    <a:pt x="12" y="38"/>
                    <a:pt x="9" y="49"/>
                  </a:cubicBezTo>
                  <a:cubicBezTo>
                    <a:pt x="12" y="56"/>
                    <a:pt x="20" y="64"/>
                    <a:pt x="28" y="71"/>
                  </a:cubicBezTo>
                  <a:lnTo>
                    <a:pt x="50" y="49"/>
                  </a:lnTo>
                  <a:lnTo>
                    <a:pt x="61" y="38"/>
                  </a:lnTo>
                  <a:cubicBezTo>
                    <a:pt x="54" y="15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6" name="Google Shape;13326;p8"/>
            <p:cNvSpPr/>
            <p:nvPr/>
          </p:nvSpPr>
          <p:spPr>
            <a:xfrm>
              <a:off x="-4982613" y="-178920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23" y="1"/>
                  </a:moveTo>
                  <a:cubicBezTo>
                    <a:pt x="4" y="1"/>
                    <a:pt x="4" y="23"/>
                    <a:pt x="1" y="42"/>
                  </a:cubicBezTo>
                  <a:cubicBezTo>
                    <a:pt x="16" y="49"/>
                    <a:pt x="27" y="61"/>
                    <a:pt x="38" y="68"/>
                  </a:cubicBezTo>
                  <a:cubicBezTo>
                    <a:pt x="49" y="49"/>
                    <a:pt x="71" y="23"/>
                    <a:pt x="38" y="9"/>
                  </a:cubicBezTo>
                  <a:cubicBezTo>
                    <a:pt x="30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7" name="Google Shape;13327;p8"/>
            <p:cNvSpPr/>
            <p:nvPr/>
          </p:nvSpPr>
          <p:spPr>
            <a:xfrm>
              <a:off x="-5345513" y="29748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35" y="1"/>
                  </a:moveTo>
                  <a:cubicBezTo>
                    <a:pt x="9" y="4"/>
                    <a:pt x="12" y="30"/>
                    <a:pt x="1" y="46"/>
                  </a:cubicBezTo>
                  <a:cubicBezTo>
                    <a:pt x="9" y="53"/>
                    <a:pt x="16" y="61"/>
                    <a:pt x="23" y="61"/>
                  </a:cubicBezTo>
                  <a:cubicBezTo>
                    <a:pt x="27" y="61"/>
                    <a:pt x="31" y="57"/>
                    <a:pt x="31" y="57"/>
                  </a:cubicBezTo>
                  <a:cubicBezTo>
                    <a:pt x="42" y="53"/>
                    <a:pt x="54" y="46"/>
                    <a:pt x="64" y="38"/>
                  </a:cubicBezTo>
                  <a:cubicBezTo>
                    <a:pt x="68" y="16"/>
                    <a:pt x="49" y="12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8" name="Google Shape;13328;p8"/>
            <p:cNvSpPr/>
            <p:nvPr/>
          </p:nvSpPr>
          <p:spPr>
            <a:xfrm>
              <a:off x="-4987961" y="-165693"/>
              <a:ext cx="4345" cy="2388"/>
            </a:xfrm>
            <a:custGeom>
              <a:avLst/>
              <a:gdLst/>
              <a:ahLst/>
              <a:cxnLst/>
              <a:rect l="l" t="t" r="r" b="b"/>
              <a:pathLst>
                <a:path w="91" h="50" extrusionOk="0">
                  <a:moveTo>
                    <a:pt x="19" y="1"/>
                  </a:moveTo>
                  <a:lnTo>
                    <a:pt x="19" y="5"/>
                  </a:lnTo>
                  <a:cubicBezTo>
                    <a:pt x="12" y="12"/>
                    <a:pt x="8" y="19"/>
                    <a:pt x="0" y="27"/>
                  </a:cubicBezTo>
                  <a:cubicBezTo>
                    <a:pt x="16" y="41"/>
                    <a:pt x="30" y="49"/>
                    <a:pt x="45" y="49"/>
                  </a:cubicBezTo>
                  <a:cubicBezTo>
                    <a:pt x="60" y="49"/>
                    <a:pt x="75" y="41"/>
                    <a:pt x="90" y="19"/>
                  </a:cubicBezTo>
                  <a:cubicBezTo>
                    <a:pt x="83" y="12"/>
                    <a:pt x="75" y="8"/>
                    <a:pt x="68" y="8"/>
                  </a:cubicBezTo>
                  <a:lnTo>
                    <a:pt x="52" y="8"/>
                  </a:lnTo>
                  <a:cubicBezTo>
                    <a:pt x="49" y="12"/>
                    <a:pt x="45" y="12"/>
                    <a:pt x="42" y="12"/>
                  </a:cubicBezTo>
                  <a:cubicBezTo>
                    <a:pt x="34" y="12"/>
                    <a:pt x="26" y="8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9" name="Google Shape;13329;p8"/>
            <p:cNvSpPr/>
            <p:nvPr/>
          </p:nvSpPr>
          <p:spPr>
            <a:xfrm>
              <a:off x="-4893368" y="150603"/>
              <a:ext cx="2579" cy="4680"/>
            </a:xfrm>
            <a:custGeom>
              <a:avLst/>
              <a:gdLst/>
              <a:ahLst/>
              <a:cxnLst/>
              <a:rect l="l" t="t" r="r" b="b"/>
              <a:pathLst>
                <a:path w="54" h="98" extrusionOk="0">
                  <a:moveTo>
                    <a:pt x="19" y="1"/>
                  </a:moveTo>
                  <a:cubicBezTo>
                    <a:pt x="5" y="11"/>
                    <a:pt x="5" y="30"/>
                    <a:pt x="0" y="46"/>
                  </a:cubicBezTo>
                  <a:cubicBezTo>
                    <a:pt x="8" y="64"/>
                    <a:pt x="12" y="83"/>
                    <a:pt x="19" y="98"/>
                  </a:cubicBezTo>
                  <a:cubicBezTo>
                    <a:pt x="27" y="94"/>
                    <a:pt x="38" y="90"/>
                    <a:pt x="50" y="87"/>
                  </a:cubicBezTo>
                  <a:cubicBezTo>
                    <a:pt x="19" y="64"/>
                    <a:pt x="53" y="20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0" name="Google Shape;13330;p8"/>
            <p:cNvSpPr/>
            <p:nvPr/>
          </p:nvSpPr>
          <p:spPr>
            <a:xfrm>
              <a:off x="-5043828" y="63316"/>
              <a:ext cx="2913" cy="3963"/>
            </a:xfrm>
            <a:custGeom>
              <a:avLst/>
              <a:gdLst/>
              <a:ahLst/>
              <a:cxnLst/>
              <a:rect l="l" t="t" r="r" b="b"/>
              <a:pathLst>
                <a:path w="61" h="83" extrusionOk="0">
                  <a:moveTo>
                    <a:pt x="34" y="0"/>
                  </a:moveTo>
                  <a:cubicBezTo>
                    <a:pt x="30" y="5"/>
                    <a:pt x="26" y="8"/>
                    <a:pt x="26" y="12"/>
                  </a:cubicBezTo>
                  <a:cubicBezTo>
                    <a:pt x="4" y="23"/>
                    <a:pt x="34" y="60"/>
                    <a:pt x="0" y="68"/>
                  </a:cubicBezTo>
                  <a:cubicBezTo>
                    <a:pt x="8" y="76"/>
                    <a:pt x="19" y="83"/>
                    <a:pt x="30" y="83"/>
                  </a:cubicBezTo>
                  <a:cubicBezTo>
                    <a:pt x="34" y="83"/>
                    <a:pt x="38" y="83"/>
                    <a:pt x="42" y="76"/>
                  </a:cubicBezTo>
                  <a:cubicBezTo>
                    <a:pt x="49" y="53"/>
                    <a:pt x="61" y="2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1" name="Google Shape;13331;p8"/>
            <p:cNvSpPr/>
            <p:nvPr/>
          </p:nvSpPr>
          <p:spPr>
            <a:xfrm>
              <a:off x="-4889596" y="19959"/>
              <a:ext cx="2674" cy="3772"/>
            </a:xfrm>
            <a:custGeom>
              <a:avLst/>
              <a:gdLst/>
              <a:ahLst/>
              <a:cxnLst/>
              <a:rect l="l" t="t" r="r" b="b"/>
              <a:pathLst>
                <a:path w="56" h="79" extrusionOk="0">
                  <a:moveTo>
                    <a:pt x="33" y="0"/>
                  </a:moveTo>
                  <a:cubicBezTo>
                    <a:pt x="30" y="11"/>
                    <a:pt x="26" y="26"/>
                    <a:pt x="19" y="42"/>
                  </a:cubicBezTo>
                  <a:cubicBezTo>
                    <a:pt x="0" y="71"/>
                    <a:pt x="4" y="78"/>
                    <a:pt x="19" y="78"/>
                  </a:cubicBezTo>
                  <a:cubicBezTo>
                    <a:pt x="23" y="78"/>
                    <a:pt x="26" y="75"/>
                    <a:pt x="33" y="75"/>
                  </a:cubicBezTo>
                  <a:lnTo>
                    <a:pt x="49" y="75"/>
                  </a:lnTo>
                  <a:cubicBezTo>
                    <a:pt x="52" y="64"/>
                    <a:pt x="56" y="52"/>
                    <a:pt x="56" y="42"/>
                  </a:cubicBezTo>
                  <a:cubicBezTo>
                    <a:pt x="49" y="26"/>
                    <a:pt x="41" y="11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2" name="Google Shape;13332;p8"/>
            <p:cNvSpPr/>
            <p:nvPr/>
          </p:nvSpPr>
          <p:spPr>
            <a:xfrm>
              <a:off x="-5050991" y="-195680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16" y="1"/>
                  </a:moveTo>
                  <a:cubicBezTo>
                    <a:pt x="4" y="1"/>
                    <a:pt x="4" y="12"/>
                    <a:pt x="1" y="46"/>
                  </a:cubicBezTo>
                  <a:cubicBezTo>
                    <a:pt x="9" y="53"/>
                    <a:pt x="16" y="53"/>
                    <a:pt x="19" y="53"/>
                  </a:cubicBezTo>
                  <a:cubicBezTo>
                    <a:pt x="38" y="53"/>
                    <a:pt x="49" y="31"/>
                    <a:pt x="61" y="23"/>
                  </a:cubicBezTo>
                  <a:cubicBezTo>
                    <a:pt x="38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3" name="Google Shape;13333;p8"/>
            <p:cNvSpPr/>
            <p:nvPr/>
          </p:nvSpPr>
          <p:spPr>
            <a:xfrm>
              <a:off x="-5245906" y="-218170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45" y="1"/>
                  </a:moveTo>
                  <a:cubicBezTo>
                    <a:pt x="42" y="1"/>
                    <a:pt x="42" y="5"/>
                    <a:pt x="42" y="12"/>
                  </a:cubicBezTo>
                  <a:cubicBezTo>
                    <a:pt x="49" y="31"/>
                    <a:pt x="1" y="60"/>
                    <a:pt x="54" y="75"/>
                  </a:cubicBezTo>
                  <a:cubicBezTo>
                    <a:pt x="76" y="57"/>
                    <a:pt x="80" y="34"/>
                    <a:pt x="68" y="8"/>
                  </a:cubicBezTo>
                  <a:cubicBezTo>
                    <a:pt x="61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4" name="Google Shape;13334;p8"/>
            <p:cNvSpPr/>
            <p:nvPr/>
          </p:nvSpPr>
          <p:spPr>
            <a:xfrm>
              <a:off x="-5295519" y="102758"/>
              <a:ext cx="5061" cy="2913"/>
            </a:xfrm>
            <a:custGeom>
              <a:avLst/>
              <a:gdLst/>
              <a:ahLst/>
              <a:cxnLst/>
              <a:rect l="l" t="t" r="r" b="b"/>
              <a:pathLst>
                <a:path w="106" h="61" extrusionOk="0">
                  <a:moveTo>
                    <a:pt x="64" y="1"/>
                  </a:moveTo>
                  <a:cubicBezTo>
                    <a:pt x="49" y="4"/>
                    <a:pt x="38" y="16"/>
                    <a:pt x="23" y="16"/>
                  </a:cubicBezTo>
                  <a:lnTo>
                    <a:pt x="16" y="16"/>
                  </a:lnTo>
                  <a:cubicBezTo>
                    <a:pt x="16" y="16"/>
                    <a:pt x="16" y="12"/>
                    <a:pt x="12" y="12"/>
                  </a:cubicBezTo>
                  <a:cubicBezTo>
                    <a:pt x="12" y="12"/>
                    <a:pt x="12" y="16"/>
                    <a:pt x="8" y="16"/>
                  </a:cubicBezTo>
                  <a:cubicBezTo>
                    <a:pt x="4" y="31"/>
                    <a:pt x="1" y="45"/>
                    <a:pt x="12" y="61"/>
                  </a:cubicBezTo>
                  <a:cubicBezTo>
                    <a:pt x="23" y="57"/>
                    <a:pt x="34" y="49"/>
                    <a:pt x="46" y="45"/>
                  </a:cubicBezTo>
                  <a:cubicBezTo>
                    <a:pt x="53" y="38"/>
                    <a:pt x="61" y="31"/>
                    <a:pt x="72" y="27"/>
                  </a:cubicBezTo>
                  <a:cubicBezTo>
                    <a:pt x="106" y="9"/>
                    <a:pt x="79" y="4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5" name="Google Shape;13335;p8"/>
            <p:cNvSpPr/>
            <p:nvPr/>
          </p:nvSpPr>
          <p:spPr>
            <a:xfrm>
              <a:off x="-5027259" y="-10180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61" y="1"/>
                  </a:moveTo>
                  <a:cubicBezTo>
                    <a:pt x="28" y="12"/>
                    <a:pt x="16" y="38"/>
                    <a:pt x="1" y="61"/>
                  </a:cubicBezTo>
                  <a:cubicBezTo>
                    <a:pt x="16" y="68"/>
                    <a:pt x="28" y="76"/>
                    <a:pt x="42" y="76"/>
                  </a:cubicBezTo>
                  <a:cubicBezTo>
                    <a:pt x="54" y="76"/>
                    <a:pt x="61" y="72"/>
                    <a:pt x="68" y="68"/>
                  </a:cubicBezTo>
                  <a:cubicBezTo>
                    <a:pt x="9" y="57"/>
                    <a:pt x="64" y="27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6" name="Google Shape;13336;p8"/>
            <p:cNvSpPr/>
            <p:nvPr/>
          </p:nvSpPr>
          <p:spPr>
            <a:xfrm>
              <a:off x="-5021672" y="-45697"/>
              <a:ext cx="2865" cy="4632"/>
            </a:xfrm>
            <a:custGeom>
              <a:avLst/>
              <a:gdLst/>
              <a:ahLst/>
              <a:cxnLst/>
              <a:rect l="l" t="t" r="r" b="b"/>
              <a:pathLst>
                <a:path w="60" h="97" extrusionOk="0">
                  <a:moveTo>
                    <a:pt x="7" y="0"/>
                  </a:moveTo>
                  <a:cubicBezTo>
                    <a:pt x="0" y="11"/>
                    <a:pt x="7" y="22"/>
                    <a:pt x="4" y="33"/>
                  </a:cubicBezTo>
                  <a:cubicBezTo>
                    <a:pt x="15" y="52"/>
                    <a:pt x="7" y="78"/>
                    <a:pt x="26" y="97"/>
                  </a:cubicBezTo>
                  <a:cubicBezTo>
                    <a:pt x="30" y="85"/>
                    <a:pt x="26" y="71"/>
                    <a:pt x="34" y="59"/>
                  </a:cubicBezTo>
                  <a:cubicBezTo>
                    <a:pt x="60" y="26"/>
                    <a:pt x="41" y="11"/>
                    <a:pt x="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7" name="Google Shape;13337;p8"/>
            <p:cNvSpPr/>
            <p:nvPr/>
          </p:nvSpPr>
          <p:spPr>
            <a:xfrm>
              <a:off x="-5250538" y="-221035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46" y="1"/>
                  </a:moveTo>
                  <a:cubicBezTo>
                    <a:pt x="34" y="1"/>
                    <a:pt x="27" y="4"/>
                    <a:pt x="16" y="8"/>
                  </a:cubicBezTo>
                  <a:cubicBezTo>
                    <a:pt x="8" y="16"/>
                    <a:pt x="1" y="30"/>
                    <a:pt x="12" y="34"/>
                  </a:cubicBezTo>
                  <a:cubicBezTo>
                    <a:pt x="16" y="39"/>
                    <a:pt x="27" y="42"/>
                    <a:pt x="34" y="42"/>
                  </a:cubicBezTo>
                  <a:cubicBezTo>
                    <a:pt x="46" y="42"/>
                    <a:pt x="56" y="34"/>
                    <a:pt x="64" y="30"/>
                  </a:cubicBezTo>
                  <a:cubicBezTo>
                    <a:pt x="79" y="23"/>
                    <a:pt x="64" y="8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8" name="Google Shape;13338;p8"/>
            <p:cNvSpPr/>
            <p:nvPr/>
          </p:nvSpPr>
          <p:spPr>
            <a:xfrm>
              <a:off x="-5387246" y="20059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19"/>
                    <a:pt x="15" y="34"/>
                    <a:pt x="19" y="53"/>
                  </a:cubicBezTo>
                  <a:cubicBezTo>
                    <a:pt x="22" y="49"/>
                    <a:pt x="26" y="49"/>
                    <a:pt x="34" y="49"/>
                  </a:cubicBezTo>
                  <a:lnTo>
                    <a:pt x="45" y="49"/>
                  </a:lnTo>
                  <a:cubicBezTo>
                    <a:pt x="57" y="49"/>
                    <a:pt x="64" y="49"/>
                    <a:pt x="64" y="30"/>
                  </a:cubicBezTo>
                  <a:cubicBezTo>
                    <a:pt x="67" y="11"/>
                    <a:pt x="57" y="8"/>
                    <a:pt x="48" y="8"/>
                  </a:cubicBezTo>
                  <a:lnTo>
                    <a:pt x="22" y="8"/>
                  </a:lnTo>
                  <a:cubicBezTo>
                    <a:pt x="15" y="8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9" name="Google Shape;13339;p8"/>
            <p:cNvSpPr/>
            <p:nvPr/>
          </p:nvSpPr>
          <p:spPr>
            <a:xfrm>
              <a:off x="-4983520" y="-88051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8" y="1"/>
                  </a:moveTo>
                  <a:cubicBezTo>
                    <a:pt x="27" y="8"/>
                    <a:pt x="1" y="12"/>
                    <a:pt x="9" y="35"/>
                  </a:cubicBezTo>
                  <a:cubicBezTo>
                    <a:pt x="9" y="49"/>
                    <a:pt x="16" y="53"/>
                    <a:pt x="23" y="53"/>
                  </a:cubicBezTo>
                  <a:cubicBezTo>
                    <a:pt x="31" y="53"/>
                    <a:pt x="42" y="45"/>
                    <a:pt x="49" y="45"/>
                  </a:cubicBezTo>
                  <a:cubicBezTo>
                    <a:pt x="57" y="45"/>
                    <a:pt x="68" y="35"/>
                    <a:pt x="76" y="30"/>
                  </a:cubicBezTo>
                  <a:cubicBezTo>
                    <a:pt x="64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0" name="Google Shape;13340;p8"/>
            <p:cNvSpPr/>
            <p:nvPr/>
          </p:nvSpPr>
          <p:spPr>
            <a:xfrm>
              <a:off x="-4875366" y="116319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49" y="1"/>
                  </a:moveTo>
                  <a:cubicBezTo>
                    <a:pt x="46" y="1"/>
                    <a:pt x="39" y="5"/>
                    <a:pt x="35" y="5"/>
                  </a:cubicBezTo>
                  <a:cubicBezTo>
                    <a:pt x="1" y="8"/>
                    <a:pt x="1" y="31"/>
                    <a:pt x="13" y="53"/>
                  </a:cubicBezTo>
                  <a:cubicBezTo>
                    <a:pt x="20" y="57"/>
                    <a:pt x="27" y="65"/>
                    <a:pt x="31" y="68"/>
                  </a:cubicBezTo>
                  <a:cubicBezTo>
                    <a:pt x="31" y="53"/>
                    <a:pt x="31" y="42"/>
                    <a:pt x="49" y="39"/>
                  </a:cubicBezTo>
                  <a:cubicBezTo>
                    <a:pt x="61" y="34"/>
                    <a:pt x="72" y="27"/>
                    <a:pt x="68" y="12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1" name="Google Shape;13341;p8"/>
            <p:cNvSpPr/>
            <p:nvPr/>
          </p:nvSpPr>
          <p:spPr>
            <a:xfrm>
              <a:off x="-5060445" y="-115173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1"/>
                  </a:moveTo>
                  <a:cubicBezTo>
                    <a:pt x="19" y="1"/>
                    <a:pt x="12" y="11"/>
                    <a:pt x="0" y="30"/>
                  </a:cubicBezTo>
                  <a:cubicBezTo>
                    <a:pt x="5" y="49"/>
                    <a:pt x="16" y="60"/>
                    <a:pt x="23" y="60"/>
                  </a:cubicBezTo>
                  <a:cubicBezTo>
                    <a:pt x="31" y="60"/>
                    <a:pt x="42" y="49"/>
                    <a:pt x="53" y="34"/>
                  </a:cubicBezTo>
                  <a:cubicBezTo>
                    <a:pt x="45" y="11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2" name="Google Shape;13342;p8"/>
            <p:cNvSpPr/>
            <p:nvPr/>
          </p:nvSpPr>
          <p:spPr>
            <a:xfrm>
              <a:off x="-4938874" y="-38057"/>
              <a:ext cx="3581" cy="2196"/>
            </a:xfrm>
            <a:custGeom>
              <a:avLst/>
              <a:gdLst/>
              <a:ahLst/>
              <a:cxnLst/>
              <a:rect l="l" t="t" r="r" b="b"/>
              <a:pathLst>
                <a:path w="75" h="46" extrusionOk="0">
                  <a:moveTo>
                    <a:pt x="53" y="1"/>
                  </a:moveTo>
                  <a:cubicBezTo>
                    <a:pt x="30" y="1"/>
                    <a:pt x="16" y="11"/>
                    <a:pt x="4" y="27"/>
                  </a:cubicBezTo>
                  <a:cubicBezTo>
                    <a:pt x="0" y="30"/>
                    <a:pt x="4" y="37"/>
                    <a:pt x="8" y="42"/>
                  </a:cubicBezTo>
                  <a:cubicBezTo>
                    <a:pt x="11" y="45"/>
                    <a:pt x="19" y="45"/>
                    <a:pt x="23" y="45"/>
                  </a:cubicBezTo>
                  <a:cubicBezTo>
                    <a:pt x="42" y="45"/>
                    <a:pt x="49" y="23"/>
                    <a:pt x="68" y="19"/>
                  </a:cubicBezTo>
                  <a:cubicBezTo>
                    <a:pt x="68" y="19"/>
                    <a:pt x="68" y="15"/>
                    <a:pt x="75" y="4"/>
                  </a:cubicBezTo>
                  <a:cubicBezTo>
                    <a:pt x="64" y="4"/>
                    <a:pt x="5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3" name="Google Shape;13343;p8"/>
            <p:cNvSpPr/>
            <p:nvPr/>
          </p:nvSpPr>
          <p:spPr>
            <a:xfrm>
              <a:off x="-4878566" y="-3438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9" y="1"/>
                  </a:moveTo>
                  <a:cubicBezTo>
                    <a:pt x="42" y="1"/>
                    <a:pt x="35" y="8"/>
                    <a:pt x="27" y="19"/>
                  </a:cubicBezTo>
                  <a:cubicBezTo>
                    <a:pt x="23" y="30"/>
                    <a:pt x="12" y="38"/>
                    <a:pt x="1" y="45"/>
                  </a:cubicBezTo>
                  <a:cubicBezTo>
                    <a:pt x="9" y="49"/>
                    <a:pt x="12" y="53"/>
                    <a:pt x="20" y="53"/>
                  </a:cubicBezTo>
                  <a:cubicBezTo>
                    <a:pt x="23" y="53"/>
                    <a:pt x="31" y="49"/>
                    <a:pt x="35" y="49"/>
                  </a:cubicBezTo>
                  <a:cubicBezTo>
                    <a:pt x="42" y="45"/>
                    <a:pt x="46" y="45"/>
                    <a:pt x="54" y="45"/>
                  </a:cubicBezTo>
                  <a:lnTo>
                    <a:pt x="61" y="45"/>
                  </a:lnTo>
                  <a:cubicBezTo>
                    <a:pt x="68" y="30"/>
                    <a:pt x="80" y="16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4" name="Google Shape;13344;p8"/>
            <p:cNvSpPr/>
            <p:nvPr/>
          </p:nvSpPr>
          <p:spPr>
            <a:xfrm>
              <a:off x="-5031700" y="-22873"/>
              <a:ext cx="5061" cy="2197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26" y="0"/>
                  </a:moveTo>
                  <a:cubicBezTo>
                    <a:pt x="38" y="15"/>
                    <a:pt x="0" y="38"/>
                    <a:pt x="38" y="45"/>
                  </a:cubicBezTo>
                  <a:cubicBezTo>
                    <a:pt x="49" y="11"/>
                    <a:pt x="94" y="33"/>
                    <a:pt x="105" y="4"/>
                  </a:cubicBezTo>
                  <a:cubicBezTo>
                    <a:pt x="90" y="0"/>
                    <a:pt x="71" y="0"/>
                    <a:pt x="5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5" name="Google Shape;13345;p8"/>
            <p:cNvSpPr/>
            <p:nvPr/>
          </p:nvSpPr>
          <p:spPr>
            <a:xfrm>
              <a:off x="-5063119" y="51904"/>
              <a:ext cx="2722" cy="2197"/>
            </a:xfrm>
            <a:custGeom>
              <a:avLst/>
              <a:gdLst/>
              <a:ahLst/>
              <a:cxnLst/>
              <a:rect l="l" t="t" r="r" b="b"/>
              <a:pathLst>
                <a:path w="57" h="46" extrusionOk="0">
                  <a:moveTo>
                    <a:pt x="34" y="1"/>
                  </a:moveTo>
                  <a:cubicBezTo>
                    <a:pt x="27" y="1"/>
                    <a:pt x="16" y="4"/>
                    <a:pt x="12" y="8"/>
                  </a:cubicBezTo>
                  <a:cubicBezTo>
                    <a:pt x="1" y="15"/>
                    <a:pt x="1" y="23"/>
                    <a:pt x="8" y="30"/>
                  </a:cubicBezTo>
                  <a:cubicBezTo>
                    <a:pt x="16" y="37"/>
                    <a:pt x="23" y="45"/>
                    <a:pt x="34" y="45"/>
                  </a:cubicBezTo>
                  <a:cubicBezTo>
                    <a:pt x="38" y="45"/>
                    <a:pt x="42" y="42"/>
                    <a:pt x="49" y="37"/>
                  </a:cubicBezTo>
                  <a:cubicBezTo>
                    <a:pt x="53" y="27"/>
                    <a:pt x="56" y="19"/>
                    <a:pt x="49" y="8"/>
                  </a:cubicBezTo>
                  <a:cubicBezTo>
                    <a:pt x="46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6" name="Google Shape;13346;p8"/>
            <p:cNvSpPr/>
            <p:nvPr/>
          </p:nvSpPr>
          <p:spPr>
            <a:xfrm>
              <a:off x="-5082219" y="8652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75" y="1"/>
                  </a:moveTo>
                  <a:lnTo>
                    <a:pt x="75" y="1"/>
                  </a:lnTo>
                  <a:cubicBezTo>
                    <a:pt x="72" y="8"/>
                    <a:pt x="64" y="12"/>
                    <a:pt x="61" y="16"/>
                  </a:cubicBezTo>
                  <a:cubicBezTo>
                    <a:pt x="45" y="35"/>
                    <a:pt x="23" y="42"/>
                    <a:pt x="1" y="45"/>
                  </a:cubicBezTo>
                  <a:cubicBezTo>
                    <a:pt x="4" y="61"/>
                    <a:pt x="12" y="68"/>
                    <a:pt x="19" y="68"/>
                  </a:cubicBezTo>
                  <a:cubicBezTo>
                    <a:pt x="27" y="68"/>
                    <a:pt x="38" y="64"/>
                    <a:pt x="45" y="61"/>
                  </a:cubicBezTo>
                  <a:cubicBezTo>
                    <a:pt x="68" y="49"/>
                    <a:pt x="94" y="35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7" name="Google Shape;13347;p8"/>
            <p:cNvSpPr/>
            <p:nvPr/>
          </p:nvSpPr>
          <p:spPr>
            <a:xfrm>
              <a:off x="-5126627" y="215209"/>
              <a:ext cx="3438" cy="2005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23" y="1"/>
                  </a:moveTo>
                  <a:cubicBezTo>
                    <a:pt x="7" y="1"/>
                    <a:pt x="0" y="9"/>
                    <a:pt x="4" y="23"/>
                  </a:cubicBezTo>
                  <a:cubicBezTo>
                    <a:pt x="18" y="35"/>
                    <a:pt x="33" y="42"/>
                    <a:pt x="52" y="42"/>
                  </a:cubicBezTo>
                  <a:cubicBezTo>
                    <a:pt x="60" y="42"/>
                    <a:pt x="63" y="38"/>
                    <a:pt x="71" y="38"/>
                  </a:cubicBezTo>
                  <a:cubicBezTo>
                    <a:pt x="63" y="12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8" name="Google Shape;13348;p8"/>
            <p:cNvSpPr/>
            <p:nvPr/>
          </p:nvSpPr>
          <p:spPr>
            <a:xfrm>
              <a:off x="-5023153" y="201457"/>
              <a:ext cx="3104" cy="2196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49" y="1"/>
                  </a:moveTo>
                  <a:cubicBezTo>
                    <a:pt x="35" y="1"/>
                    <a:pt x="20" y="9"/>
                    <a:pt x="9" y="19"/>
                  </a:cubicBezTo>
                  <a:cubicBezTo>
                    <a:pt x="1" y="28"/>
                    <a:pt x="4" y="38"/>
                    <a:pt x="16" y="42"/>
                  </a:cubicBezTo>
                  <a:cubicBezTo>
                    <a:pt x="20" y="45"/>
                    <a:pt x="27" y="45"/>
                    <a:pt x="31" y="45"/>
                  </a:cubicBezTo>
                  <a:cubicBezTo>
                    <a:pt x="42" y="45"/>
                    <a:pt x="54" y="42"/>
                    <a:pt x="57" y="28"/>
                  </a:cubicBezTo>
                  <a:cubicBezTo>
                    <a:pt x="61" y="19"/>
                    <a:pt x="65" y="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9" name="Google Shape;13349;p8"/>
            <p:cNvSpPr/>
            <p:nvPr/>
          </p:nvSpPr>
          <p:spPr>
            <a:xfrm>
              <a:off x="-5145918" y="246103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34" y="0"/>
                  </a:moveTo>
                  <a:cubicBezTo>
                    <a:pt x="8" y="0"/>
                    <a:pt x="8" y="19"/>
                    <a:pt x="11" y="38"/>
                  </a:cubicBezTo>
                  <a:cubicBezTo>
                    <a:pt x="11" y="45"/>
                    <a:pt x="4" y="49"/>
                    <a:pt x="1" y="57"/>
                  </a:cubicBezTo>
                  <a:cubicBezTo>
                    <a:pt x="11" y="57"/>
                    <a:pt x="23" y="61"/>
                    <a:pt x="34" y="61"/>
                  </a:cubicBezTo>
                  <a:cubicBezTo>
                    <a:pt x="41" y="52"/>
                    <a:pt x="49" y="45"/>
                    <a:pt x="56" y="38"/>
                  </a:cubicBezTo>
                  <a:cubicBezTo>
                    <a:pt x="41" y="30"/>
                    <a:pt x="68" y="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0" name="Google Shape;13350;p8"/>
            <p:cNvSpPr/>
            <p:nvPr/>
          </p:nvSpPr>
          <p:spPr>
            <a:xfrm>
              <a:off x="-4960314" y="19243"/>
              <a:ext cx="3295" cy="3820"/>
            </a:xfrm>
            <a:custGeom>
              <a:avLst/>
              <a:gdLst/>
              <a:ahLst/>
              <a:cxnLst/>
              <a:rect l="l" t="t" r="r" b="b"/>
              <a:pathLst>
                <a:path w="69" h="80" extrusionOk="0">
                  <a:moveTo>
                    <a:pt x="49" y="0"/>
                  </a:moveTo>
                  <a:lnTo>
                    <a:pt x="49" y="0"/>
                  </a:lnTo>
                  <a:cubicBezTo>
                    <a:pt x="31" y="23"/>
                    <a:pt x="1" y="45"/>
                    <a:pt x="31" y="79"/>
                  </a:cubicBezTo>
                  <a:cubicBezTo>
                    <a:pt x="68" y="60"/>
                    <a:pt x="68" y="3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1" name="Google Shape;13351;p8"/>
            <p:cNvSpPr/>
            <p:nvPr/>
          </p:nvSpPr>
          <p:spPr>
            <a:xfrm>
              <a:off x="-5051898" y="-20724"/>
              <a:ext cx="3295" cy="2674"/>
            </a:xfrm>
            <a:custGeom>
              <a:avLst/>
              <a:gdLst/>
              <a:ahLst/>
              <a:cxnLst/>
              <a:rect l="l" t="t" r="r" b="b"/>
              <a:pathLst>
                <a:path w="69" h="56" extrusionOk="0">
                  <a:moveTo>
                    <a:pt x="38" y="0"/>
                  </a:moveTo>
                  <a:cubicBezTo>
                    <a:pt x="35" y="19"/>
                    <a:pt x="16" y="19"/>
                    <a:pt x="1" y="22"/>
                  </a:cubicBezTo>
                  <a:cubicBezTo>
                    <a:pt x="12" y="45"/>
                    <a:pt x="23" y="56"/>
                    <a:pt x="38" y="56"/>
                  </a:cubicBezTo>
                  <a:cubicBezTo>
                    <a:pt x="46" y="56"/>
                    <a:pt x="57" y="52"/>
                    <a:pt x="68" y="45"/>
                  </a:cubicBezTo>
                  <a:cubicBezTo>
                    <a:pt x="65" y="26"/>
                    <a:pt x="61" y="11"/>
                    <a:pt x="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2" name="Google Shape;13352;p8"/>
            <p:cNvSpPr/>
            <p:nvPr/>
          </p:nvSpPr>
          <p:spPr>
            <a:xfrm>
              <a:off x="-4913328" y="120282"/>
              <a:ext cx="4297" cy="2865"/>
            </a:xfrm>
            <a:custGeom>
              <a:avLst/>
              <a:gdLst/>
              <a:ahLst/>
              <a:cxnLst/>
              <a:rect l="l" t="t" r="r" b="b"/>
              <a:pathLst>
                <a:path w="90" h="60" extrusionOk="0">
                  <a:moveTo>
                    <a:pt x="64" y="0"/>
                  </a:moveTo>
                  <a:lnTo>
                    <a:pt x="64" y="0"/>
                  </a:lnTo>
                  <a:cubicBezTo>
                    <a:pt x="56" y="8"/>
                    <a:pt x="49" y="15"/>
                    <a:pt x="37" y="15"/>
                  </a:cubicBezTo>
                  <a:lnTo>
                    <a:pt x="30" y="15"/>
                  </a:lnTo>
                  <a:cubicBezTo>
                    <a:pt x="19" y="27"/>
                    <a:pt x="11" y="41"/>
                    <a:pt x="0" y="53"/>
                  </a:cubicBezTo>
                  <a:cubicBezTo>
                    <a:pt x="4" y="56"/>
                    <a:pt x="7" y="56"/>
                    <a:pt x="15" y="60"/>
                  </a:cubicBezTo>
                  <a:cubicBezTo>
                    <a:pt x="19" y="56"/>
                    <a:pt x="26" y="49"/>
                    <a:pt x="30" y="49"/>
                  </a:cubicBezTo>
                  <a:cubicBezTo>
                    <a:pt x="45" y="53"/>
                    <a:pt x="52" y="53"/>
                    <a:pt x="59" y="53"/>
                  </a:cubicBezTo>
                  <a:cubicBezTo>
                    <a:pt x="90" y="53"/>
                    <a:pt x="71" y="27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3" name="Google Shape;13353;p8"/>
            <p:cNvSpPr/>
            <p:nvPr/>
          </p:nvSpPr>
          <p:spPr>
            <a:xfrm>
              <a:off x="-4992975" y="-154949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8" y="0"/>
                  </a:moveTo>
                  <a:cubicBezTo>
                    <a:pt x="27" y="0"/>
                    <a:pt x="16" y="11"/>
                    <a:pt x="5" y="18"/>
                  </a:cubicBezTo>
                  <a:cubicBezTo>
                    <a:pt x="0" y="23"/>
                    <a:pt x="0" y="26"/>
                    <a:pt x="5" y="33"/>
                  </a:cubicBezTo>
                  <a:cubicBezTo>
                    <a:pt x="12" y="41"/>
                    <a:pt x="23" y="49"/>
                    <a:pt x="34" y="49"/>
                  </a:cubicBezTo>
                  <a:cubicBezTo>
                    <a:pt x="38" y="49"/>
                    <a:pt x="45" y="45"/>
                    <a:pt x="53" y="37"/>
                  </a:cubicBezTo>
                  <a:cubicBezTo>
                    <a:pt x="61" y="26"/>
                    <a:pt x="61" y="11"/>
                    <a:pt x="50" y="4"/>
                  </a:cubicBezTo>
                  <a:cubicBezTo>
                    <a:pt x="45" y="0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4" name="Google Shape;13354;p8"/>
            <p:cNvSpPr/>
            <p:nvPr/>
          </p:nvSpPr>
          <p:spPr>
            <a:xfrm>
              <a:off x="-5157187" y="24973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27" y="0"/>
                  </a:moveTo>
                  <a:cubicBezTo>
                    <a:pt x="19" y="0"/>
                    <a:pt x="8" y="4"/>
                    <a:pt x="1" y="11"/>
                  </a:cubicBezTo>
                  <a:cubicBezTo>
                    <a:pt x="8" y="23"/>
                    <a:pt x="16" y="37"/>
                    <a:pt x="27" y="45"/>
                  </a:cubicBezTo>
                  <a:cubicBezTo>
                    <a:pt x="35" y="52"/>
                    <a:pt x="42" y="52"/>
                    <a:pt x="49" y="52"/>
                  </a:cubicBezTo>
                  <a:cubicBezTo>
                    <a:pt x="61" y="52"/>
                    <a:pt x="64" y="45"/>
                    <a:pt x="64" y="26"/>
                  </a:cubicBezTo>
                  <a:cubicBezTo>
                    <a:pt x="53" y="11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5" name="Google Shape;13355;p8"/>
            <p:cNvSpPr/>
            <p:nvPr/>
          </p:nvSpPr>
          <p:spPr>
            <a:xfrm>
              <a:off x="-5149690" y="6207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2" y="0"/>
                  </a:moveTo>
                  <a:cubicBezTo>
                    <a:pt x="45" y="12"/>
                    <a:pt x="1" y="12"/>
                    <a:pt x="30" y="60"/>
                  </a:cubicBezTo>
                  <a:cubicBezTo>
                    <a:pt x="61" y="52"/>
                    <a:pt x="75" y="3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6" name="Google Shape;13356;p8"/>
            <p:cNvSpPr/>
            <p:nvPr/>
          </p:nvSpPr>
          <p:spPr>
            <a:xfrm>
              <a:off x="-5027259" y="98842"/>
              <a:ext cx="3486" cy="2531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57" y="1"/>
                  </a:moveTo>
                  <a:cubicBezTo>
                    <a:pt x="46" y="15"/>
                    <a:pt x="35" y="15"/>
                    <a:pt x="23" y="15"/>
                  </a:cubicBezTo>
                  <a:lnTo>
                    <a:pt x="1" y="15"/>
                  </a:lnTo>
                  <a:cubicBezTo>
                    <a:pt x="20" y="41"/>
                    <a:pt x="31" y="53"/>
                    <a:pt x="38" y="53"/>
                  </a:cubicBezTo>
                  <a:cubicBezTo>
                    <a:pt x="46" y="53"/>
                    <a:pt x="57" y="41"/>
                    <a:pt x="72" y="23"/>
                  </a:cubicBezTo>
                  <a:cubicBezTo>
                    <a:pt x="68" y="15"/>
                    <a:pt x="61" y="8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7" name="Google Shape;13357;p8"/>
            <p:cNvSpPr/>
            <p:nvPr/>
          </p:nvSpPr>
          <p:spPr>
            <a:xfrm>
              <a:off x="-5168074" y="160249"/>
              <a:ext cx="3295" cy="4154"/>
            </a:xfrm>
            <a:custGeom>
              <a:avLst/>
              <a:gdLst/>
              <a:ahLst/>
              <a:cxnLst/>
              <a:rect l="l" t="t" r="r" b="b"/>
              <a:pathLst>
                <a:path w="69" h="87" extrusionOk="0">
                  <a:moveTo>
                    <a:pt x="1" y="1"/>
                  </a:moveTo>
                  <a:cubicBezTo>
                    <a:pt x="30" y="19"/>
                    <a:pt x="49" y="49"/>
                    <a:pt x="53" y="87"/>
                  </a:cubicBezTo>
                  <a:cubicBezTo>
                    <a:pt x="68" y="27"/>
                    <a:pt x="61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8" name="Google Shape;13358;p8"/>
            <p:cNvSpPr/>
            <p:nvPr/>
          </p:nvSpPr>
          <p:spPr>
            <a:xfrm>
              <a:off x="-5263049" y="-225142"/>
              <a:ext cx="2388" cy="2770"/>
            </a:xfrm>
            <a:custGeom>
              <a:avLst/>
              <a:gdLst/>
              <a:ahLst/>
              <a:cxnLst/>
              <a:rect l="l" t="t" r="r" b="b"/>
              <a:pathLst>
                <a:path w="50" h="58" extrusionOk="0">
                  <a:moveTo>
                    <a:pt x="23" y="1"/>
                  </a:moveTo>
                  <a:cubicBezTo>
                    <a:pt x="20" y="1"/>
                    <a:pt x="16" y="4"/>
                    <a:pt x="16" y="4"/>
                  </a:cubicBezTo>
                  <a:cubicBezTo>
                    <a:pt x="1" y="20"/>
                    <a:pt x="1" y="35"/>
                    <a:pt x="9" y="49"/>
                  </a:cubicBezTo>
                  <a:cubicBezTo>
                    <a:pt x="12" y="53"/>
                    <a:pt x="16" y="57"/>
                    <a:pt x="23" y="57"/>
                  </a:cubicBezTo>
                  <a:cubicBezTo>
                    <a:pt x="27" y="57"/>
                    <a:pt x="31" y="53"/>
                    <a:pt x="35" y="49"/>
                  </a:cubicBezTo>
                  <a:cubicBezTo>
                    <a:pt x="49" y="35"/>
                    <a:pt x="38" y="23"/>
                    <a:pt x="35" y="8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9" name="Google Shape;13359;p8"/>
            <p:cNvSpPr/>
            <p:nvPr/>
          </p:nvSpPr>
          <p:spPr>
            <a:xfrm>
              <a:off x="-5294086" y="-1628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2"/>
                    <a:pt x="12" y="19"/>
                    <a:pt x="16" y="26"/>
                  </a:cubicBezTo>
                  <a:lnTo>
                    <a:pt x="16" y="42"/>
                  </a:lnTo>
                  <a:cubicBezTo>
                    <a:pt x="23" y="49"/>
                    <a:pt x="34" y="64"/>
                    <a:pt x="42" y="64"/>
                  </a:cubicBezTo>
                  <a:cubicBezTo>
                    <a:pt x="49" y="64"/>
                    <a:pt x="53" y="57"/>
                    <a:pt x="60" y="38"/>
                  </a:cubicBezTo>
                  <a:cubicBezTo>
                    <a:pt x="38" y="26"/>
                    <a:pt x="26" y="4"/>
                    <a:pt x="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0" name="Google Shape;13360;p8"/>
            <p:cNvSpPr/>
            <p:nvPr/>
          </p:nvSpPr>
          <p:spPr>
            <a:xfrm>
              <a:off x="-5184118" y="-61120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71" y="1"/>
                  </a:moveTo>
                  <a:lnTo>
                    <a:pt x="71" y="1"/>
                  </a:lnTo>
                  <a:cubicBezTo>
                    <a:pt x="56" y="31"/>
                    <a:pt x="23" y="31"/>
                    <a:pt x="0" y="46"/>
                  </a:cubicBezTo>
                  <a:cubicBezTo>
                    <a:pt x="23" y="49"/>
                    <a:pt x="38" y="54"/>
                    <a:pt x="49" y="54"/>
                  </a:cubicBezTo>
                  <a:cubicBezTo>
                    <a:pt x="71" y="54"/>
                    <a:pt x="75" y="39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1" name="Google Shape;13361;p8"/>
            <p:cNvSpPr/>
            <p:nvPr/>
          </p:nvSpPr>
          <p:spPr>
            <a:xfrm>
              <a:off x="-5119846" y="-230155"/>
              <a:ext cx="3247" cy="1862"/>
            </a:xfrm>
            <a:custGeom>
              <a:avLst/>
              <a:gdLst/>
              <a:ahLst/>
              <a:cxnLst/>
              <a:rect l="l" t="t" r="r" b="b"/>
              <a:pathLst>
                <a:path w="68" h="39" extrusionOk="0">
                  <a:moveTo>
                    <a:pt x="19" y="1"/>
                  </a:moveTo>
                  <a:cubicBezTo>
                    <a:pt x="11" y="1"/>
                    <a:pt x="7" y="5"/>
                    <a:pt x="4" y="9"/>
                  </a:cubicBezTo>
                  <a:cubicBezTo>
                    <a:pt x="0" y="23"/>
                    <a:pt x="7" y="31"/>
                    <a:pt x="22" y="38"/>
                  </a:cubicBezTo>
                  <a:lnTo>
                    <a:pt x="48" y="38"/>
                  </a:lnTo>
                  <a:cubicBezTo>
                    <a:pt x="60" y="38"/>
                    <a:pt x="67" y="35"/>
                    <a:pt x="64" y="16"/>
                  </a:cubicBezTo>
                  <a:cubicBezTo>
                    <a:pt x="64" y="5"/>
                    <a:pt x="60" y="1"/>
                    <a:pt x="52" y="1"/>
                  </a:cubicBezTo>
                  <a:cubicBezTo>
                    <a:pt x="52" y="1"/>
                    <a:pt x="48" y="5"/>
                    <a:pt x="45" y="5"/>
                  </a:cubicBezTo>
                  <a:lnTo>
                    <a:pt x="30" y="5"/>
                  </a:lnTo>
                  <a:cubicBezTo>
                    <a:pt x="26" y="5"/>
                    <a:pt x="22" y="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2" name="Google Shape;13362;p8"/>
            <p:cNvSpPr/>
            <p:nvPr/>
          </p:nvSpPr>
          <p:spPr>
            <a:xfrm>
              <a:off x="-5133789" y="228961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42" y="1"/>
                  </a:moveTo>
                  <a:cubicBezTo>
                    <a:pt x="34" y="12"/>
                    <a:pt x="42" y="42"/>
                    <a:pt x="26" y="42"/>
                  </a:cubicBezTo>
                  <a:cubicBezTo>
                    <a:pt x="23" y="42"/>
                    <a:pt x="11" y="38"/>
                    <a:pt x="0" y="27"/>
                  </a:cubicBezTo>
                  <a:lnTo>
                    <a:pt x="0" y="27"/>
                  </a:lnTo>
                  <a:cubicBezTo>
                    <a:pt x="0" y="49"/>
                    <a:pt x="11" y="64"/>
                    <a:pt x="34" y="64"/>
                  </a:cubicBezTo>
                  <a:cubicBezTo>
                    <a:pt x="64" y="64"/>
                    <a:pt x="56" y="35"/>
                    <a:pt x="64" y="19"/>
                  </a:cubicBezTo>
                  <a:cubicBezTo>
                    <a:pt x="56" y="12"/>
                    <a:pt x="49" y="4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3" name="Google Shape;13363;p8"/>
            <p:cNvSpPr/>
            <p:nvPr/>
          </p:nvSpPr>
          <p:spPr>
            <a:xfrm>
              <a:off x="-5158094" y="-127827"/>
              <a:ext cx="2196" cy="2674"/>
            </a:xfrm>
            <a:custGeom>
              <a:avLst/>
              <a:gdLst/>
              <a:ahLst/>
              <a:cxnLst/>
              <a:rect l="l" t="t" r="r" b="b"/>
              <a:pathLst>
                <a:path w="46" h="56" extrusionOk="0">
                  <a:moveTo>
                    <a:pt x="31" y="0"/>
                  </a:moveTo>
                  <a:cubicBezTo>
                    <a:pt x="4" y="11"/>
                    <a:pt x="1" y="26"/>
                    <a:pt x="9" y="49"/>
                  </a:cubicBezTo>
                  <a:cubicBezTo>
                    <a:pt x="9" y="52"/>
                    <a:pt x="16" y="56"/>
                    <a:pt x="20" y="56"/>
                  </a:cubicBezTo>
                  <a:lnTo>
                    <a:pt x="27" y="56"/>
                  </a:lnTo>
                  <a:cubicBezTo>
                    <a:pt x="38" y="41"/>
                    <a:pt x="46" y="23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4" name="Google Shape;13364;p8"/>
            <p:cNvSpPr/>
            <p:nvPr/>
          </p:nvSpPr>
          <p:spPr>
            <a:xfrm>
              <a:off x="-5357785" y="16024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1" y="1"/>
                    <a:pt x="7" y="4"/>
                    <a:pt x="0" y="11"/>
                  </a:cubicBezTo>
                  <a:cubicBezTo>
                    <a:pt x="15" y="27"/>
                    <a:pt x="7" y="53"/>
                    <a:pt x="33" y="53"/>
                  </a:cubicBezTo>
                  <a:cubicBezTo>
                    <a:pt x="56" y="53"/>
                    <a:pt x="45" y="34"/>
                    <a:pt x="49" y="19"/>
                  </a:cubicBezTo>
                  <a:cubicBezTo>
                    <a:pt x="37" y="16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5" name="Google Shape;13365;p8"/>
            <p:cNvSpPr/>
            <p:nvPr/>
          </p:nvSpPr>
          <p:spPr>
            <a:xfrm>
              <a:off x="-5016133" y="-126586"/>
              <a:ext cx="2531" cy="4870"/>
            </a:xfrm>
            <a:custGeom>
              <a:avLst/>
              <a:gdLst/>
              <a:ahLst/>
              <a:cxnLst/>
              <a:rect l="l" t="t" r="r" b="b"/>
              <a:pathLst>
                <a:path w="53" h="102" extrusionOk="0">
                  <a:moveTo>
                    <a:pt x="33" y="0"/>
                  </a:moveTo>
                  <a:cubicBezTo>
                    <a:pt x="11" y="30"/>
                    <a:pt x="0" y="64"/>
                    <a:pt x="7" y="102"/>
                  </a:cubicBezTo>
                  <a:cubicBezTo>
                    <a:pt x="22" y="67"/>
                    <a:pt x="52" y="41"/>
                    <a:pt x="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6" name="Google Shape;13366;p8"/>
            <p:cNvSpPr/>
            <p:nvPr/>
          </p:nvSpPr>
          <p:spPr>
            <a:xfrm>
              <a:off x="-4996365" y="-1506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7" y="1"/>
                  </a:moveTo>
                  <a:cubicBezTo>
                    <a:pt x="19" y="1"/>
                    <a:pt x="9" y="5"/>
                    <a:pt x="1" y="5"/>
                  </a:cubicBezTo>
                  <a:cubicBezTo>
                    <a:pt x="16" y="19"/>
                    <a:pt x="45" y="27"/>
                    <a:pt x="38" y="57"/>
                  </a:cubicBezTo>
                  <a:cubicBezTo>
                    <a:pt x="45" y="60"/>
                    <a:pt x="53" y="64"/>
                    <a:pt x="61" y="64"/>
                  </a:cubicBezTo>
                  <a:cubicBezTo>
                    <a:pt x="64" y="64"/>
                    <a:pt x="68" y="64"/>
                    <a:pt x="71" y="60"/>
                  </a:cubicBezTo>
                  <a:cubicBezTo>
                    <a:pt x="64" y="46"/>
                    <a:pt x="64" y="34"/>
                    <a:pt x="71" y="19"/>
                  </a:cubicBezTo>
                  <a:cubicBezTo>
                    <a:pt x="57" y="8"/>
                    <a:pt x="42" y="8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7" name="Google Shape;13367;p8"/>
            <p:cNvSpPr/>
            <p:nvPr/>
          </p:nvSpPr>
          <p:spPr>
            <a:xfrm>
              <a:off x="-4969195" y="116319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30" y="1"/>
                  </a:moveTo>
                  <a:cubicBezTo>
                    <a:pt x="23" y="1"/>
                    <a:pt x="11" y="12"/>
                    <a:pt x="0" y="23"/>
                  </a:cubicBezTo>
                  <a:cubicBezTo>
                    <a:pt x="4" y="42"/>
                    <a:pt x="60" y="20"/>
                    <a:pt x="30" y="65"/>
                  </a:cubicBezTo>
                  <a:cubicBezTo>
                    <a:pt x="63" y="61"/>
                    <a:pt x="68" y="42"/>
                    <a:pt x="52" y="20"/>
                  </a:cubicBezTo>
                  <a:cubicBezTo>
                    <a:pt x="45" y="8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8" name="Google Shape;13368;p8"/>
            <p:cNvSpPr/>
            <p:nvPr/>
          </p:nvSpPr>
          <p:spPr>
            <a:xfrm>
              <a:off x="-4932810" y="134559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4" y="0"/>
                  </a:moveTo>
                  <a:lnTo>
                    <a:pt x="34" y="0"/>
                  </a:lnTo>
                  <a:cubicBezTo>
                    <a:pt x="23" y="4"/>
                    <a:pt x="12" y="11"/>
                    <a:pt x="1" y="15"/>
                  </a:cubicBezTo>
                  <a:cubicBezTo>
                    <a:pt x="27" y="26"/>
                    <a:pt x="15" y="56"/>
                    <a:pt x="30" y="75"/>
                  </a:cubicBezTo>
                  <a:cubicBezTo>
                    <a:pt x="53" y="49"/>
                    <a:pt x="64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9" name="Google Shape;13369;p8"/>
            <p:cNvSpPr/>
            <p:nvPr/>
          </p:nvSpPr>
          <p:spPr>
            <a:xfrm>
              <a:off x="-5052376" y="-93208"/>
              <a:ext cx="2149" cy="3056"/>
            </a:xfrm>
            <a:custGeom>
              <a:avLst/>
              <a:gdLst/>
              <a:ahLst/>
              <a:cxnLst/>
              <a:rect l="l" t="t" r="r" b="b"/>
              <a:pathLst>
                <a:path w="45" h="64" extrusionOk="0">
                  <a:moveTo>
                    <a:pt x="0" y="0"/>
                  </a:moveTo>
                  <a:cubicBezTo>
                    <a:pt x="0" y="26"/>
                    <a:pt x="4" y="45"/>
                    <a:pt x="4" y="64"/>
                  </a:cubicBezTo>
                  <a:lnTo>
                    <a:pt x="7" y="64"/>
                  </a:lnTo>
                  <a:cubicBezTo>
                    <a:pt x="26" y="64"/>
                    <a:pt x="41" y="57"/>
                    <a:pt x="45" y="38"/>
                  </a:cubicBezTo>
                  <a:cubicBezTo>
                    <a:pt x="33" y="26"/>
                    <a:pt x="19" y="1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0" name="Google Shape;13370;p8"/>
            <p:cNvSpPr/>
            <p:nvPr/>
          </p:nvSpPr>
          <p:spPr>
            <a:xfrm>
              <a:off x="-5059395" y="-93734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1" y="0"/>
                  </a:moveTo>
                  <a:cubicBezTo>
                    <a:pt x="23" y="15"/>
                    <a:pt x="1" y="26"/>
                    <a:pt x="9" y="52"/>
                  </a:cubicBezTo>
                  <a:lnTo>
                    <a:pt x="12" y="52"/>
                  </a:lnTo>
                  <a:cubicBezTo>
                    <a:pt x="16" y="52"/>
                    <a:pt x="23" y="49"/>
                    <a:pt x="31" y="45"/>
                  </a:cubicBezTo>
                  <a:cubicBezTo>
                    <a:pt x="35" y="42"/>
                    <a:pt x="42" y="34"/>
                    <a:pt x="50" y="34"/>
                  </a:cubicBezTo>
                  <a:cubicBezTo>
                    <a:pt x="54" y="34"/>
                    <a:pt x="61" y="37"/>
                    <a:pt x="65" y="49"/>
                  </a:cubicBezTo>
                  <a:lnTo>
                    <a:pt x="76" y="37"/>
                  </a:lnTo>
                  <a:cubicBezTo>
                    <a:pt x="68" y="30"/>
                    <a:pt x="57" y="19"/>
                    <a:pt x="46" y="7"/>
                  </a:cubicBezTo>
                  <a:cubicBezTo>
                    <a:pt x="42" y="4"/>
                    <a:pt x="38" y="4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1" name="Google Shape;13371;p8"/>
            <p:cNvSpPr/>
            <p:nvPr/>
          </p:nvSpPr>
          <p:spPr>
            <a:xfrm>
              <a:off x="-5091865" y="32804"/>
              <a:ext cx="1862" cy="4345"/>
            </a:xfrm>
            <a:custGeom>
              <a:avLst/>
              <a:gdLst/>
              <a:ahLst/>
              <a:cxnLst/>
              <a:rect l="l" t="t" r="r" b="b"/>
              <a:pathLst>
                <a:path w="39" h="91" extrusionOk="0">
                  <a:moveTo>
                    <a:pt x="1" y="1"/>
                  </a:moveTo>
                  <a:cubicBezTo>
                    <a:pt x="4" y="30"/>
                    <a:pt x="1" y="64"/>
                    <a:pt x="12" y="90"/>
                  </a:cubicBezTo>
                  <a:cubicBezTo>
                    <a:pt x="38" y="61"/>
                    <a:pt x="35" y="34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2" name="Google Shape;13372;p8"/>
            <p:cNvSpPr/>
            <p:nvPr/>
          </p:nvSpPr>
          <p:spPr>
            <a:xfrm>
              <a:off x="-5070616" y="180447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34" y="0"/>
                  </a:moveTo>
                  <a:lnTo>
                    <a:pt x="34" y="0"/>
                  </a:lnTo>
                  <a:cubicBezTo>
                    <a:pt x="1" y="37"/>
                    <a:pt x="1" y="37"/>
                    <a:pt x="42" y="52"/>
                  </a:cubicBezTo>
                  <a:cubicBezTo>
                    <a:pt x="46" y="49"/>
                    <a:pt x="46" y="45"/>
                    <a:pt x="49" y="41"/>
                  </a:cubicBezTo>
                  <a:cubicBezTo>
                    <a:pt x="42" y="26"/>
                    <a:pt x="49" y="7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3" name="Google Shape;13373;p8"/>
            <p:cNvSpPr/>
            <p:nvPr/>
          </p:nvSpPr>
          <p:spPr>
            <a:xfrm>
              <a:off x="-5053474" y="61884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9" y="1"/>
                  </a:moveTo>
                  <a:cubicBezTo>
                    <a:pt x="42" y="1"/>
                    <a:pt x="34" y="1"/>
                    <a:pt x="23" y="4"/>
                  </a:cubicBezTo>
                  <a:cubicBezTo>
                    <a:pt x="1" y="35"/>
                    <a:pt x="42" y="49"/>
                    <a:pt x="45" y="72"/>
                  </a:cubicBezTo>
                  <a:cubicBezTo>
                    <a:pt x="71" y="49"/>
                    <a:pt x="53" y="23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4" name="Google Shape;13374;p8"/>
            <p:cNvSpPr/>
            <p:nvPr/>
          </p:nvSpPr>
          <p:spPr>
            <a:xfrm>
              <a:off x="-5076680" y="59019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57" y="1"/>
                  </a:moveTo>
                  <a:cubicBezTo>
                    <a:pt x="49" y="1"/>
                    <a:pt x="38" y="9"/>
                    <a:pt x="31" y="12"/>
                  </a:cubicBezTo>
                  <a:cubicBezTo>
                    <a:pt x="19" y="12"/>
                    <a:pt x="16" y="23"/>
                    <a:pt x="8" y="27"/>
                  </a:cubicBezTo>
                  <a:cubicBezTo>
                    <a:pt x="0" y="35"/>
                    <a:pt x="4" y="42"/>
                    <a:pt x="8" y="50"/>
                  </a:cubicBezTo>
                  <a:cubicBezTo>
                    <a:pt x="19" y="45"/>
                    <a:pt x="31" y="42"/>
                    <a:pt x="38" y="35"/>
                  </a:cubicBezTo>
                  <a:cubicBezTo>
                    <a:pt x="49" y="27"/>
                    <a:pt x="76" y="27"/>
                    <a:pt x="68" y="9"/>
                  </a:cubicBezTo>
                  <a:cubicBezTo>
                    <a:pt x="64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5" name="Google Shape;13375;p8"/>
            <p:cNvSpPr/>
            <p:nvPr/>
          </p:nvSpPr>
          <p:spPr>
            <a:xfrm>
              <a:off x="-5370152" y="146688"/>
              <a:ext cx="4345" cy="2006"/>
            </a:xfrm>
            <a:custGeom>
              <a:avLst/>
              <a:gdLst/>
              <a:ahLst/>
              <a:cxnLst/>
              <a:rect l="l" t="t" r="r" b="b"/>
              <a:pathLst>
                <a:path w="91" h="42" extrusionOk="0">
                  <a:moveTo>
                    <a:pt x="61" y="0"/>
                  </a:moveTo>
                  <a:cubicBezTo>
                    <a:pt x="42" y="0"/>
                    <a:pt x="23" y="12"/>
                    <a:pt x="1" y="19"/>
                  </a:cubicBezTo>
                  <a:cubicBezTo>
                    <a:pt x="13" y="26"/>
                    <a:pt x="23" y="34"/>
                    <a:pt x="31" y="41"/>
                  </a:cubicBezTo>
                  <a:cubicBezTo>
                    <a:pt x="39" y="38"/>
                    <a:pt x="49" y="34"/>
                    <a:pt x="61" y="26"/>
                  </a:cubicBezTo>
                  <a:cubicBezTo>
                    <a:pt x="68" y="23"/>
                    <a:pt x="80" y="15"/>
                    <a:pt x="91" y="12"/>
                  </a:cubicBezTo>
                  <a:cubicBezTo>
                    <a:pt x="80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6" name="Google Shape;13376;p8"/>
            <p:cNvSpPr/>
            <p:nvPr/>
          </p:nvSpPr>
          <p:spPr>
            <a:xfrm>
              <a:off x="-5019046" y="118802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57" y="1"/>
                  </a:moveTo>
                  <a:cubicBezTo>
                    <a:pt x="39" y="27"/>
                    <a:pt x="20" y="49"/>
                    <a:pt x="1" y="72"/>
                  </a:cubicBezTo>
                  <a:cubicBezTo>
                    <a:pt x="39" y="65"/>
                    <a:pt x="65" y="35"/>
                    <a:pt x="91" y="9"/>
                  </a:cubicBezTo>
                  <a:cubicBezTo>
                    <a:pt x="80" y="5"/>
                    <a:pt x="68" y="5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7" name="Google Shape;13377;p8"/>
            <p:cNvSpPr/>
            <p:nvPr/>
          </p:nvSpPr>
          <p:spPr>
            <a:xfrm>
              <a:off x="-5099362" y="-55199"/>
              <a:ext cx="2196" cy="3295"/>
            </a:xfrm>
            <a:custGeom>
              <a:avLst/>
              <a:gdLst/>
              <a:ahLst/>
              <a:cxnLst/>
              <a:rect l="l" t="t" r="r" b="b"/>
              <a:pathLst>
                <a:path w="46" h="69" extrusionOk="0">
                  <a:moveTo>
                    <a:pt x="20" y="1"/>
                  </a:moveTo>
                  <a:cubicBezTo>
                    <a:pt x="1" y="4"/>
                    <a:pt x="8" y="20"/>
                    <a:pt x="8" y="30"/>
                  </a:cubicBezTo>
                  <a:cubicBezTo>
                    <a:pt x="4" y="38"/>
                    <a:pt x="4" y="46"/>
                    <a:pt x="1" y="53"/>
                  </a:cubicBezTo>
                  <a:cubicBezTo>
                    <a:pt x="1" y="64"/>
                    <a:pt x="5" y="66"/>
                    <a:pt x="11" y="66"/>
                  </a:cubicBezTo>
                  <a:cubicBezTo>
                    <a:pt x="14" y="66"/>
                    <a:pt x="17" y="65"/>
                    <a:pt x="19" y="65"/>
                  </a:cubicBezTo>
                  <a:cubicBezTo>
                    <a:pt x="22" y="65"/>
                    <a:pt x="25" y="66"/>
                    <a:pt x="27" y="68"/>
                  </a:cubicBezTo>
                  <a:cubicBezTo>
                    <a:pt x="35" y="53"/>
                    <a:pt x="35" y="38"/>
                    <a:pt x="46" y="23"/>
                  </a:cubicBezTo>
                  <a:cubicBezTo>
                    <a:pt x="38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8" name="Google Shape;13378;p8"/>
            <p:cNvSpPr/>
            <p:nvPr/>
          </p:nvSpPr>
          <p:spPr>
            <a:xfrm>
              <a:off x="-4930136" y="137424"/>
              <a:ext cx="2769" cy="2865"/>
            </a:xfrm>
            <a:custGeom>
              <a:avLst/>
              <a:gdLst/>
              <a:ahLst/>
              <a:cxnLst/>
              <a:rect l="l" t="t" r="r" b="b"/>
              <a:pathLst>
                <a:path w="58" h="60" extrusionOk="0">
                  <a:moveTo>
                    <a:pt x="16" y="0"/>
                  </a:moveTo>
                  <a:cubicBezTo>
                    <a:pt x="4" y="0"/>
                    <a:pt x="4" y="15"/>
                    <a:pt x="1" y="30"/>
                  </a:cubicBezTo>
                  <a:cubicBezTo>
                    <a:pt x="4" y="34"/>
                    <a:pt x="12" y="37"/>
                    <a:pt x="19" y="41"/>
                  </a:cubicBezTo>
                  <a:cubicBezTo>
                    <a:pt x="19" y="37"/>
                    <a:pt x="19" y="37"/>
                    <a:pt x="23" y="37"/>
                  </a:cubicBezTo>
                  <a:cubicBezTo>
                    <a:pt x="27" y="37"/>
                    <a:pt x="30" y="45"/>
                    <a:pt x="35" y="49"/>
                  </a:cubicBezTo>
                  <a:cubicBezTo>
                    <a:pt x="38" y="52"/>
                    <a:pt x="42" y="60"/>
                    <a:pt x="49" y="60"/>
                  </a:cubicBezTo>
                  <a:cubicBezTo>
                    <a:pt x="49" y="60"/>
                    <a:pt x="53" y="56"/>
                    <a:pt x="57" y="56"/>
                  </a:cubicBezTo>
                  <a:cubicBezTo>
                    <a:pt x="53" y="37"/>
                    <a:pt x="35" y="30"/>
                    <a:pt x="38" y="11"/>
                  </a:cubicBezTo>
                  <a:cubicBezTo>
                    <a:pt x="30" y="4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9" name="Google Shape;13379;p8"/>
            <p:cNvSpPr/>
            <p:nvPr/>
          </p:nvSpPr>
          <p:spPr>
            <a:xfrm>
              <a:off x="-4983138" y="116701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8" y="0"/>
                  </a:moveTo>
                  <a:cubicBezTo>
                    <a:pt x="4" y="4"/>
                    <a:pt x="4" y="8"/>
                    <a:pt x="1" y="12"/>
                  </a:cubicBezTo>
                  <a:cubicBezTo>
                    <a:pt x="15" y="26"/>
                    <a:pt x="27" y="45"/>
                    <a:pt x="41" y="45"/>
                  </a:cubicBezTo>
                  <a:cubicBezTo>
                    <a:pt x="53" y="45"/>
                    <a:pt x="64" y="38"/>
                    <a:pt x="75" y="15"/>
                  </a:cubicBezTo>
                  <a:cubicBezTo>
                    <a:pt x="53" y="8"/>
                    <a:pt x="27" y="1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0" name="Google Shape;13380;p8"/>
            <p:cNvSpPr/>
            <p:nvPr/>
          </p:nvSpPr>
          <p:spPr>
            <a:xfrm>
              <a:off x="-5188224" y="-62362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15" y="1"/>
                  </a:moveTo>
                  <a:cubicBezTo>
                    <a:pt x="12" y="1"/>
                    <a:pt x="7" y="1"/>
                    <a:pt x="0" y="5"/>
                  </a:cubicBezTo>
                  <a:cubicBezTo>
                    <a:pt x="15" y="13"/>
                    <a:pt x="19" y="27"/>
                    <a:pt x="23" y="42"/>
                  </a:cubicBezTo>
                  <a:cubicBezTo>
                    <a:pt x="30" y="65"/>
                    <a:pt x="38" y="83"/>
                    <a:pt x="60" y="83"/>
                  </a:cubicBezTo>
                  <a:cubicBezTo>
                    <a:pt x="64" y="83"/>
                    <a:pt x="71" y="80"/>
                    <a:pt x="75" y="80"/>
                  </a:cubicBezTo>
                  <a:cubicBezTo>
                    <a:pt x="52" y="68"/>
                    <a:pt x="45" y="49"/>
                    <a:pt x="38" y="23"/>
                  </a:cubicBezTo>
                  <a:cubicBezTo>
                    <a:pt x="38" y="13"/>
                    <a:pt x="30" y="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1" name="Google Shape;13381;p8"/>
            <p:cNvSpPr/>
            <p:nvPr/>
          </p:nvSpPr>
          <p:spPr>
            <a:xfrm>
              <a:off x="-5021004" y="204513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57" y="0"/>
                  </a:moveTo>
                  <a:cubicBezTo>
                    <a:pt x="46" y="26"/>
                    <a:pt x="12" y="4"/>
                    <a:pt x="1" y="31"/>
                  </a:cubicBezTo>
                  <a:cubicBezTo>
                    <a:pt x="20" y="38"/>
                    <a:pt x="31" y="49"/>
                    <a:pt x="46" y="57"/>
                  </a:cubicBezTo>
                  <a:cubicBezTo>
                    <a:pt x="64" y="45"/>
                    <a:pt x="61" y="26"/>
                    <a:pt x="68" y="8"/>
                  </a:cubicBezTo>
                  <a:cubicBezTo>
                    <a:pt x="64" y="8"/>
                    <a:pt x="61" y="4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2" name="Google Shape;13382;p8"/>
            <p:cNvSpPr/>
            <p:nvPr/>
          </p:nvSpPr>
          <p:spPr>
            <a:xfrm>
              <a:off x="-4855502" y="139000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23" y="1"/>
                  </a:moveTo>
                  <a:cubicBezTo>
                    <a:pt x="0" y="1"/>
                    <a:pt x="0" y="23"/>
                    <a:pt x="0" y="38"/>
                  </a:cubicBezTo>
                  <a:cubicBezTo>
                    <a:pt x="8" y="45"/>
                    <a:pt x="19" y="53"/>
                    <a:pt x="26" y="53"/>
                  </a:cubicBezTo>
                  <a:cubicBezTo>
                    <a:pt x="34" y="53"/>
                    <a:pt x="37" y="53"/>
                    <a:pt x="45" y="45"/>
                  </a:cubicBezTo>
                  <a:cubicBezTo>
                    <a:pt x="56" y="30"/>
                    <a:pt x="45" y="12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3" name="Google Shape;13383;p8"/>
            <p:cNvSpPr/>
            <p:nvPr/>
          </p:nvSpPr>
          <p:spPr>
            <a:xfrm>
              <a:off x="-5058488" y="-146927"/>
              <a:ext cx="2769" cy="2006"/>
            </a:xfrm>
            <a:custGeom>
              <a:avLst/>
              <a:gdLst/>
              <a:ahLst/>
              <a:cxnLst/>
              <a:rect l="l" t="t" r="r" b="b"/>
              <a:pathLst>
                <a:path w="58" h="42" extrusionOk="0">
                  <a:moveTo>
                    <a:pt x="19" y="0"/>
                  </a:moveTo>
                  <a:cubicBezTo>
                    <a:pt x="12" y="0"/>
                    <a:pt x="4" y="0"/>
                    <a:pt x="1" y="4"/>
                  </a:cubicBezTo>
                  <a:cubicBezTo>
                    <a:pt x="12" y="30"/>
                    <a:pt x="19" y="41"/>
                    <a:pt x="27" y="41"/>
                  </a:cubicBezTo>
                  <a:cubicBezTo>
                    <a:pt x="35" y="41"/>
                    <a:pt x="46" y="30"/>
                    <a:pt x="57" y="7"/>
                  </a:cubicBezTo>
                  <a:cubicBezTo>
                    <a:pt x="46" y="4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4" name="Google Shape;13384;p8"/>
            <p:cNvSpPr/>
            <p:nvPr/>
          </p:nvSpPr>
          <p:spPr>
            <a:xfrm>
              <a:off x="-5175714" y="257515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19" y="1"/>
                  </a:moveTo>
                  <a:lnTo>
                    <a:pt x="19" y="1"/>
                  </a:lnTo>
                  <a:cubicBezTo>
                    <a:pt x="0" y="27"/>
                    <a:pt x="15" y="38"/>
                    <a:pt x="41" y="49"/>
                  </a:cubicBezTo>
                  <a:cubicBezTo>
                    <a:pt x="41" y="53"/>
                    <a:pt x="45" y="53"/>
                    <a:pt x="45" y="53"/>
                  </a:cubicBezTo>
                  <a:cubicBezTo>
                    <a:pt x="52" y="34"/>
                    <a:pt x="71" y="34"/>
                    <a:pt x="82" y="27"/>
                  </a:cubicBezTo>
                  <a:cubicBezTo>
                    <a:pt x="86" y="23"/>
                    <a:pt x="90" y="20"/>
                    <a:pt x="90" y="15"/>
                  </a:cubicBezTo>
                  <a:cubicBezTo>
                    <a:pt x="86" y="12"/>
                    <a:pt x="82" y="12"/>
                    <a:pt x="78" y="12"/>
                  </a:cubicBezTo>
                  <a:cubicBezTo>
                    <a:pt x="75" y="12"/>
                    <a:pt x="67" y="12"/>
                    <a:pt x="59" y="15"/>
                  </a:cubicBezTo>
                  <a:cubicBezTo>
                    <a:pt x="56" y="15"/>
                    <a:pt x="49" y="20"/>
                    <a:pt x="45" y="20"/>
                  </a:cubicBezTo>
                  <a:cubicBezTo>
                    <a:pt x="33" y="20"/>
                    <a:pt x="26" y="1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5" name="Google Shape;13385;p8"/>
            <p:cNvSpPr/>
            <p:nvPr/>
          </p:nvSpPr>
          <p:spPr>
            <a:xfrm>
              <a:off x="-5109485" y="32995"/>
              <a:ext cx="3008" cy="3247"/>
            </a:xfrm>
            <a:custGeom>
              <a:avLst/>
              <a:gdLst/>
              <a:ahLst/>
              <a:cxnLst/>
              <a:rect l="l" t="t" r="r" b="b"/>
              <a:pathLst>
                <a:path w="63" h="68" extrusionOk="0">
                  <a:moveTo>
                    <a:pt x="56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5" y="7"/>
                    <a:pt x="41" y="12"/>
                    <a:pt x="41" y="12"/>
                  </a:cubicBezTo>
                  <a:cubicBezTo>
                    <a:pt x="26" y="30"/>
                    <a:pt x="0" y="49"/>
                    <a:pt x="37" y="67"/>
                  </a:cubicBezTo>
                  <a:cubicBezTo>
                    <a:pt x="56" y="52"/>
                    <a:pt x="63" y="34"/>
                    <a:pt x="63" y="15"/>
                  </a:cubicBezTo>
                  <a:cubicBezTo>
                    <a:pt x="63" y="4"/>
                    <a:pt x="59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6" name="Google Shape;13386;p8"/>
            <p:cNvSpPr/>
            <p:nvPr/>
          </p:nvSpPr>
          <p:spPr>
            <a:xfrm>
              <a:off x="-5358501" y="190570"/>
              <a:ext cx="1098" cy="2769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0" y="27"/>
                    <a:pt x="7" y="57"/>
                  </a:cubicBezTo>
                  <a:cubicBezTo>
                    <a:pt x="22" y="31"/>
                    <a:pt x="22" y="31"/>
                    <a:pt x="1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7" name="Google Shape;13387;p8"/>
            <p:cNvSpPr/>
            <p:nvPr/>
          </p:nvSpPr>
          <p:spPr>
            <a:xfrm>
              <a:off x="-5107336" y="-124437"/>
              <a:ext cx="2340" cy="3247"/>
            </a:xfrm>
            <a:custGeom>
              <a:avLst/>
              <a:gdLst/>
              <a:ahLst/>
              <a:cxnLst/>
              <a:rect l="l" t="t" r="r" b="b"/>
              <a:pathLst>
                <a:path w="49" h="68" extrusionOk="0">
                  <a:moveTo>
                    <a:pt x="18" y="0"/>
                  </a:moveTo>
                  <a:cubicBezTo>
                    <a:pt x="0" y="26"/>
                    <a:pt x="4" y="45"/>
                    <a:pt x="26" y="67"/>
                  </a:cubicBezTo>
                  <a:cubicBezTo>
                    <a:pt x="30" y="64"/>
                    <a:pt x="33" y="64"/>
                    <a:pt x="33" y="60"/>
                  </a:cubicBezTo>
                  <a:cubicBezTo>
                    <a:pt x="37" y="38"/>
                    <a:pt x="48" y="19"/>
                    <a:pt x="4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8" name="Google Shape;13388;p8"/>
            <p:cNvSpPr/>
            <p:nvPr/>
          </p:nvSpPr>
          <p:spPr>
            <a:xfrm>
              <a:off x="-5295328" y="99224"/>
              <a:ext cx="2006" cy="4297"/>
            </a:xfrm>
            <a:custGeom>
              <a:avLst/>
              <a:gdLst/>
              <a:ahLst/>
              <a:cxnLst/>
              <a:rect l="l" t="t" r="r" b="b"/>
              <a:pathLst>
                <a:path w="42" h="90" extrusionOk="0">
                  <a:moveTo>
                    <a:pt x="38" y="0"/>
                  </a:moveTo>
                  <a:cubicBezTo>
                    <a:pt x="30" y="0"/>
                    <a:pt x="23" y="4"/>
                    <a:pt x="16" y="4"/>
                  </a:cubicBezTo>
                  <a:cubicBezTo>
                    <a:pt x="12" y="19"/>
                    <a:pt x="12" y="38"/>
                    <a:pt x="0" y="52"/>
                  </a:cubicBezTo>
                  <a:cubicBezTo>
                    <a:pt x="0" y="64"/>
                    <a:pt x="4" y="75"/>
                    <a:pt x="8" y="86"/>
                  </a:cubicBezTo>
                  <a:cubicBezTo>
                    <a:pt x="12" y="86"/>
                    <a:pt x="12" y="90"/>
                    <a:pt x="12" y="90"/>
                  </a:cubicBezTo>
                  <a:cubicBezTo>
                    <a:pt x="23" y="64"/>
                    <a:pt x="38" y="38"/>
                    <a:pt x="42" y="7"/>
                  </a:cubicBezTo>
                  <a:cubicBezTo>
                    <a:pt x="42" y="4"/>
                    <a:pt x="38" y="4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9" name="Google Shape;13389;p8"/>
            <p:cNvSpPr/>
            <p:nvPr/>
          </p:nvSpPr>
          <p:spPr>
            <a:xfrm>
              <a:off x="-5132739" y="87764"/>
              <a:ext cx="2053" cy="2197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20" y="1"/>
                  </a:moveTo>
                  <a:cubicBezTo>
                    <a:pt x="16" y="1"/>
                    <a:pt x="8" y="4"/>
                    <a:pt x="4" y="12"/>
                  </a:cubicBezTo>
                  <a:cubicBezTo>
                    <a:pt x="1" y="23"/>
                    <a:pt x="4" y="31"/>
                    <a:pt x="12" y="38"/>
                  </a:cubicBezTo>
                  <a:cubicBezTo>
                    <a:pt x="16" y="42"/>
                    <a:pt x="20" y="45"/>
                    <a:pt x="23" y="45"/>
                  </a:cubicBezTo>
                  <a:cubicBezTo>
                    <a:pt x="27" y="45"/>
                    <a:pt x="34" y="42"/>
                    <a:pt x="39" y="38"/>
                  </a:cubicBezTo>
                  <a:cubicBezTo>
                    <a:pt x="42" y="23"/>
                    <a:pt x="42" y="12"/>
                    <a:pt x="31" y="4"/>
                  </a:cubicBezTo>
                  <a:cubicBezTo>
                    <a:pt x="27" y="1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0" name="Google Shape;13390;p8"/>
            <p:cNvSpPr/>
            <p:nvPr/>
          </p:nvSpPr>
          <p:spPr>
            <a:xfrm>
              <a:off x="-5107336" y="-145542"/>
              <a:ext cx="3008" cy="1862"/>
            </a:xfrm>
            <a:custGeom>
              <a:avLst/>
              <a:gdLst/>
              <a:ahLst/>
              <a:cxnLst/>
              <a:rect l="l" t="t" r="r" b="b"/>
              <a:pathLst>
                <a:path w="63" h="39" extrusionOk="0">
                  <a:moveTo>
                    <a:pt x="18" y="1"/>
                  </a:moveTo>
                  <a:cubicBezTo>
                    <a:pt x="11" y="1"/>
                    <a:pt x="4" y="5"/>
                    <a:pt x="0" y="16"/>
                  </a:cubicBezTo>
                  <a:cubicBezTo>
                    <a:pt x="0" y="35"/>
                    <a:pt x="14" y="35"/>
                    <a:pt x="26" y="35"/>
                  </a:cubicBezTo>
                  <a:cubicBezTo>
                    <a:pt x="33" y="35"/>
                    <a:pt x="40" y="35"/>
                    <a:pt x="48" y="38"/>
                  </a:cubicBezTo>
                  <a:cubicBezTo>
                    <a:pt x="59" y="28"/>
                    <a:pt x="63" y="16"/>
                    <a:pt x="56" y="1"/>
                  </a:cubicBezTo>
                  <a:lnTo>
                    <a:pt x="56" y="1"/>
                  </a:lnTo>
                  <a:cubicBezTo>
                    <a:pt x="52" y="5"/>
                    <a:pt x="48" y="5"/>
                    <a:pt x="45" y="5"/>
                  </a:cubicBezTo>
                  <a:cubicBezTo>
                    <a:pt x="40" y="5"/>
                    <a:pt x="33" y="5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1" name="Google Shape;13391;p8"/>
            <p:cNvSpPr/>
            <p:nvPr/>
          </p:nvSpPr>
          <p:spPr>
            <a:xfrm>
              <a:off x="-4899814" y="159341"/>
              <a:ext cx="3247" cy="2006"/>
            </a:xfrm>
            <a:custGeom>
              <a:avLst/>
              <a:gdLst/>
              <a:ahLst/>
              <a:cxnLst/>
              <a:rect l="l" t="t" r="r" b="b"/>
              <a:pathLst>
                <a:path w="68" h="42" extrusionOk="0">
                  <a:moveTo>
                    <a:pt x="23" y="1"/>
                  </a:moveTo>
                  <a:cubicBezTo>
                    <a:pt x="16" y="1"/>
                    <a:pt x="9" y="8"/>
                    <a:pt x="1" y="30"/>
                  </a:cubicBezTo>
                  <a:cubicBezTo>
                    <a:pt x="5" y="35"/>
                    <a:pt x="9" y="35"/>
                    <a:pt x="9" y="38"/>
                  </a:cubicBezTo>
                  <a:cubicBezTo>
                    <a:pt x="12" y="38"/>
                    <a:pt x="12" y="38"/>
                    <a:pt x="12" y="42"/>
                  </a:cubicBezTo>
                  <a:lnTo>
                    <a:pt x="28" y="42"/>
                  </a:lnTo>
                  <a:cubicBezTo>
                    <a:pt x="42" y="42"/>
                    <a:pt x="57" y="38"/>
                    <a:pt x="68" y="27"/>
                  </a:cubicBezTo>
                  <a:cubicBezTo>
                    <a:pt x="54" y="27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2" name="Google Shape;13392;p8"/>
            <p:cNvSpPr/>
            <p:nvPr/>
          </p:nvSpPr>
          <p:spPr>
            <a:xfrm>
              <a:off x="-5171082" y="160440"/>
              <a:ext cx="2722" cy="2913"/>
            </a:xfrm>
            <a:custGeom>
              <a:avLst/>
              <a:gdLst/>
              <a:ahLst/>
              <a:cxnLst/>
              <a:rect l="l" t="t" r="r" b="b"/>
              <a:pathLst>
                <a:path w="57" h="61" extrusionOk="0">
                  <a:moveTo>
                    <a:pt x="26" y="0"/>
                  </a:moveTo>
                  <a:cubicBezTo>
                    <a:pt x="19" y="0"/>
                    <a:pt x="12" y="4"/>
                    <a:pt x="0" y="12"/>
                  </a:cubicBezTo>
                  <a:cubicBezTo>
                    <a:pt x="7" y="26"/>
                    <a:pt x="12" y="45"/>
                    <a:pt x="19" y="60"/>
                  </a:cubicBezTo>
                  <a:cubicBezTo>
                    <a:pt x="30" y="41"/>
                    <a:pt x="41" y="26"/>
                    <a:pt x="57" y="7"/>
                  </a:cubicBezTo>
                  <a:cubicBezTo>
                    <a:pt x="45" y="4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3" name="Google Shape;13393;p8"/>
            <p:cNvSpPr/>
            <p:nvPr/>
          </p:nvSpPr>
          <p:spPr>
            <a:xfrm>
              <a:off x="-5392451" y="199165"/>
              <a:ext cx="2769" cy="2579"/>
            </a:xfrm>
            <a:custGeom>
              <a:avLst/>
              <a:gdLst/>
              <a:ahLst/>
              <a:cxnLst/>
              <a:rect l="l" t="t" r="r" b="b"/>
              <a:pathLst>
                <a:path w="58" h="54" extrusionOk="0">
                  <a:moveTo>
                    <a:pt x="38" y="0"/>
                  </a:moveTo>
                  <a:cubicBezTo>
                    <a:pt x="9" y="0"/>
                    <a:pt x="0" y="15"/>
                    <a:pt x="16" y="53"/>
                  </a:cubicBezTo>
                  <a:cubicBezTo>
                    <a:pt x="27" y="34"/>
                    <a:pt x="42" y="19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4" name="Google Shape;13394;p8"/>
            <p:cNvSpPr/>
            <p:nvPr/>
          </p:nvSpPr>
          <p:spPr>
            <a:xfrm>
              <a:off x="-4917434" y="155951"/>
              <a:ext cx="2149" cy="3295"/>
            </a:xfrm>
            <a:custGeom>
              <a:avLst/>
              <a:gdLst/>
              <a:ahLst/>
              <a:cxnLst/>
              <a:rect l="l" t="t" r="r" b="b"/>
              <a:pathLst>
                <a:path w="45" h="69" extrusionOk="0">
                  <a:moveTo>
                    <a:pt x="19" y="1"/>
                  </a:moveTo>
                  <a:cubicBezTo>
                    <a:pt x="0" y="1"/>
                    <a:pt x="7" y="20"/>
                    <a:pt x="7" y="27"/>
                  </a:cubicBezTo>
                  <a:lnTo>
                    <a:pt x="7" y="65"/>
                  </a:lnTo>
                  <a:cubicBezTo>
                    <a:pt x="15" y="68"/>
                    <a:pt x="22" y="68"/>
                    <a:pt x="26" y="68"/>
                  </a:cubicBezTo>
                  <a:cubicBezTo>
                    <a:pt x="45" y="68"/>
                    <a:pt x="38" y="46"/>
                    <a:pt x="38" y="27"/>
                  </a:cubicBezTo>
                  <a:cubicBezTo>
                    <a:pt x="30" y="20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5" name="Google Shape;13395;p8"/>
            <p:cNvSpPr/>
            <p:nvPr/>
          </p:nvSpPr>
          <p:spPr>
            <a:xfrm>
              <a:off x="-5335485" y="112785"/>
              <a:ext cx="2388" cy="1958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3" y="0"/>
                  </a:moveTo>
                  <a:cubicBezTo>
                    <a:pt x="15" y="0"/>
                    <a:pt x="11" y="4"/>
                    <a:pt x="8" y="11"/>
                  </a:cubicBezTo>
                  <a:cubicBezTo>
                    <a:pt x="1" y="18"/>
                    <a:pt x="4" y="30"/>
                    <a:pt x="11" y="37"/>
                  </a:cubicBezTo>
                  <a:cubicBezTo>
                    <a:pt x="15" y="41"/>
                    <a:pt x="23" y="41"/>
                    <a:pt x="27" y="41"/>
                  </a:cubicBezTo>
                  <a:cubicBezTo>
                    <a:pt x="34" y="41"/>
                    <a:pt x="37" y="41"/>
                    <a:pt x="46" y="34"/>
                  </a:cubicBezTo>
                  <a:cubicBezTo>
                    <a:pt x="49" y="27"/>
                    <a:pt x="46" y="15"/>
                    <a:pt x="37" y="8"/>
                  </a:cubicBezTo>
                  <a:cubicBezTo>
                    <a:pt x="34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6" name="Google Shape;13396;p8"/>
            <p:cNvSpPr/>
            <p:nvPr/>
          </p:nvSpPr>
          <p:spPr>
            <a:xfrm>
              <a:off x="-5144820" y="96168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22" y="0"/>
                  </a:moveTo>
                  <a:cubicBezTo>
                    <a:pt x="18" y="0"/>
                    <a:pt x="11" y="0"/>
                    <a:pt x="4" y="8"/>
                  </a:cubicBezTo>
                  <a:cubicBezTo>
                    <a:pt x="0" y="19"/>
                    <a:pt x="4" y="26"/>
                    <a:pt x="14" y="34"/>
                  </a:cubicBezTo>
                  <a:cubicBezTo>
                    <a:pt x="18" y="38"/>
                    <a:pt x="22" y="38"/>
                    <a:pt x="22" y="38"/>
                  </a:cubicBezTo>
                  <a:cubicBezTo>
                    <a:pt x="30" y="38"/>
                    <a:pt x="37" y="34"/>
                    <a:pt x="40" y="26"/>
                  </a:cubicBezTo>
                  <a:cubicBezTo>
                    <a:pt x="48" y="19"/>
                    <a:pt x="48" y="8"/>
                    <a:pt x="37" y="4"/>
                  </a:cubicBezTo>
                  <a:cubicBezTo>
                    <a:pt x="33" y="0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7" name="Google Shape;13397;p8"/>
            <p:cNvSpPr/>
            <p:nvPr/>
          </p:nvSpPr>
          <p:spPr>
            <a:xfrm>
              <a:off x="-5183402" y="137424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26"/>
                    <a:pt x="4" y="45"/>
                    <a:pt x="30" y="68"/>
                  </a:cubicBezTo>
                  <a:cubicBezTo>
                    <a:pt x="27" y="45"/>
                    <a:pt x="45" y="23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8" name="Google Shape;13398;p8"/>
            <p:cNvSpPr/>
            <p:nvPr/>
          </p:nvSpPr>
          <p:spPr>
            <a:xfrm>
              <a:off x="-5016563" y="116175"/>
              <a:ext cx="2579" cy="3104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9" y="0"/>
                  </a:moveTo>
                  <a:cubicBezTo>
                    <a:pt x="9" y="4"/>
                    <a:pt x="5" y="8"/>
                    <a:pt x="1" y="11"/>
                  </a:cubicBezTo>
                  <a:cubicBezTo>
                    <a:pt x="16" y="26"/>
                    <a:pt x="20" y="42"/>
                    <a:pt x="5" y="56"/>
                  </a:cubicBezTo>
                  <a:cubicBezTo>
                    <a:pt x="16" y="60"/>
                    <a:pt x="28" y="60"/>
                    <a:pt x="39" y="64"/>
                  </a:cubicBezTo>
                  <a:lnTo>
                    <a:pt x="50" y="52"/>
                  </a:lnTo>
                  <a:cubicBezTo>
                    <a:pt x="31" y="37"/>
                    <a:pt x="54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9" name="Google Shape;13399;p8"/>
            <p:cNvSpPr/>
            <p:nvPr/>
          </p:nvSpPr>
          <p:spPr>
            <a:xfrm>
              <a:off x="-4961030" y="15327"/>
              <a:ext cx="3247" cy="2865"/>
            </a:xfrm>
            <a:custGeom>
              <a:avLst/>
              <a:gdLst/>
              <a:ahLst/>
              <a:cxnLst/>
              <a:rect l="l" t="t" r="r" b="b"/>
              <a:pathLst>
                <a:path w="68" h="60" extrusionOk="0">
                  <a:moveTo>
                    <a:pt x="54" y="0"/>
                  </a:moveTo>
                  <a:lnTo>
                    <a:pt x="54" y="0"/>
                  </a:lnTo>
                  <a:cubicBezTo>
                    <a:pt x="49" y="8"/>
                    <a:pt x="42" y="15"/>
                    <a:pt x="35" y="23"/>
                  </a:cubicBezTo>
                  <a:cubicBezTo>
                    <a:pt x="23" y="30"/>
                    <a:pt x="1" y="37"/>
                    <a:pt x="16" y="52"/>
                  </a:cubicBezTo>
                  <a:cubicBezTo>
                    <a:pt x="20" y="56"/>
                    <a:pt x="27" y="60"/>
                    <a:pt x="31" y="60"/>
                  </a:cubicBezTo>
                  <a:cubicBezTo>
                    <a:pt x="42" y="60"/>
                    <a:pt x="49" y="49"/>
                    <a:pt x="57" y="41"/>
                  </a:cubicBezTo>
                  <a:cubicBezTo>
                    <a:pt x="49" y="26"/>
                    <a:pt x="68" y="11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0" name="Google Shape;13400;p8"/>
            <p:cNvSpPr/>
            <p:nvPr/>
          </p:nvSpPr>
          <p:spPr>
            <a:xfrm>
              <a:off x="-5107193" y="90820"/>
              <a:ext cx="2722" cy="2005"/>
            </a:xfrm>
            <a:custGeom>
              <a:avLst/>
              <a:gdLst/>
              <a:ahLst/>
              <a:cxnLst/>
              <a:rect l="l" t="t" r="r" b="b"/>
              <a:pathLst>
                <a:path w="57" h="42" extrusionOk="0">
                  <a:moveTo>
                    <a:pt x="15" y="0"/>
                  </a:moveTo>
                  <a:cubicBezTo>
                    <a:pt x="4" y="4"/>
                    <a:pt x="1" y="19"/>
                    <a:pt x="4" y="26"/>
                  </a:cubicBezTo>
                  <a:cubicBezTo>
                    <a:pt x="8" y="38"/>
                    <a:pt x="15" y="42"/>
                    <a:pt x="23" y="42"/>
                  </a:cubicBezTo>
                  <a:cubicBezTo>
                    <a:pt x="27" y="42"/>
                    <a:pt x="30" y="38"/>
                    <a:pt x="37" y="38"/>
                  </a:cubicBezTo>
                  <a:cubicBezTo>
                    <a:pt x="45" y="34"/>
                    <a:pt x="49" y="30"/>
                    <a:pt x="56" y="30"/>
                  </a:cubicBezTo>
                  <a:cubicBezTo>
                    <a:pt x="37" y="30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1" name="Google Shape;13401;p8"/>
            <p:cNvSpPr/>
            <p:nvPr/>
          </p:nvSpPr>
          <p:spPr>
            <a:xfrm>
              <a:off x="-5109723" y="-221895"/>
              <a:ext cx="2913" cy="2005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35" y="0"/>
                  </a:moveTo>
                  <a:cubicBezTo>
                    <a:pt x="28" y="0"/>
                    <a:pt x="20" y="4"/>
                    <a:pt x="16" y="12"/>
                  </a:cubicBezTo>
                  <a:cubicBezTo>
                    <a:pt x="1" y="22"/>
                    <a:pt x="16" y="30"/>
                    <a:pt x="23" y="41"/>
                  </a:cubicBezTo>
                  <a:lnTo>
                    <a:pt x="31" y="41"/>
                  </a:lnTo>
                  <a:cubicBezTo>
                    <a:pt x="50" y="41"/>
                    <a:pt x="57" y="26"/>
                    <a:pt x="61" y="15"/>
                  </a:cubicBezTo>
                  <a:cubicBezTo>
                    <a:pt x="54" y="7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2" name="Google Shape;13402;p8"/>
            <p:cNvSpPr/>
            <p:nvPr/>
          </p:nvSpPr>
          <p:spPr>
            <a:xfrm>
              <a:off x="-5144820" y="280531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2" y="1"/>
                  </a:moveTo>
                  <a:lnTo>
                    <a:pt x="52" y="1"/>
                  </a:lnTo>
                  <a:cubicBezTo>
                    <a:pt x="45" y="9"/>
                    <a:pt x="37" y="9"/>
                    <a:pt x="30" y="9"/>
                  </a:cubicBezTo>
                  <a:lnTo>
                    <a:pt x="11" y="9"/>
                  </a:lnTo>
                  <a:lnTo>
                    <a:pt x="0" y="20"/>
                  </a:lnTo>
                  <a:cubicBezTo>
                    <a:pt x="7" y="38"/>
                    <a:pt x="14" y="42"/>
                    <a:pt x="30" y="42"/>
                  </a:cubicBezTo>
                  <a:cubicBezTo>
                    <a:pt x="33" y="42"/>
                    <a:pt x="40" y="42"/>
                    <a:pt x="48" y="38"/>
                  </a:cubicBezTo>
                  <a:cubicBezTo>
                    <a:pt x="67" y="31"/>
                    <a:pt x="59" y="12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3" name="Google Shape;13403;p8"/>
            <p:cNvSpPr/>
            <p:nvPr/>
          </p:nvSpPr>
          <p:spPr>
            <a:xfrm>
              <a:off x="-5182733" y="-180304"/>
              <a:ext cx="2769" cy="2196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0"/>
                  </a:moveTo>
                  <a:cubicBezTo>
                    <a:pt x="31" y="0"/>
                    <a:pt x="27" y="4"/>
                    <a:pt x="23" y="11"/>
                  </a:cubicBezTo>
                  <a:cubicBezTo>
                    <a:pt x="20" y="19"/>
                    <a:pt x="1" y="26"/>
                    <a:pt x="16" y="41"/>
                  </a:cubicBezTo>
                  <a:cubicBezTo>
                    <a:pt x="23" y="45"/>
                    <a:pt x="27" y="45"/>
                    <a:pt x="31" y="45"/>
                  </a:cubicBezTo>
                  <a:cubicBezTo>
                    <a:pt x="39" y="45"/>
                    <a:pt x="46" y="41"/>
                    <a:pt x="49" y="38"/>
                  </a:cubicBezTo>
                  <a:cubicBezTo>
                    <a:pt x="57" y="26"/>
                    <a:pt x="57" y="15"/>
                    <a:pt x="46" y="4"/>
                  </a:cubicBezTo>
                  <a:cubicBezTo>
                    <a:pt x="42" y="0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4" name="Google Shape;13404;p8"/>
            <p:cNvSpPr/>
            <p:nvPr/>
          </p:nvSpPr>
          <p:spPr>
            <a:xfrm>
              <a:off x="-5179486" y="172759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1" y="1"/>
                  </a:moveTo>
                  <a:cubicBezTo>
                    <a:pt x="71" y="23"/>
                    <a:pt x="0" y="30"/>
                    <a:pt x="57" y="68"/>
                  </a:cubicBezTo>
                  <a:cubicBezTo>
                    <a:pt x="64" y="60"/>
                    <a:pt x="71" y="56"/>
                    <a:pt x="79" y="49"/>
                  </a:cubicBezTo>
                  <a:cubicBezTo>
                    <a:pt x="79" y="34"/>
                    <a:pt x="83" y="15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5" name="Google Shape;13405;p8"/>
            <p:cNvSpPr/>
            <p:nvPr/>
          </p:nvSpPr>
          <p:spPr>
            <a:xfrm>
              <a:off x="-5162726" y="8881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53" y="1"/>
                  </a:moveTo>
                  <a:cubicBezTo>
                    <a:pt x="49" y="1"/>
                    <a:pt x="42" y="1"/>
                    <a:pt x="34" y="4"/>
                  </a:cubicBezTo>
                  <a:cubicBezTo>
                    <a:pt x="27" y="12"/>
                    <a:pt x="1" y="15"/>
                    <a:pt x="12" y="34"/>
                  </a:cubicBezTo>
                  <a:cubicBezTo>
                    <a:pt x="16" y="41"/>
                    <a:pt x="20" y="41"/>
                    <a:pt x="23" y="41"/>
                  </a:cubicBezTo>
                  <a:cubicBezTo>
                    <a:pt x="34" y="41"/>
                    <a:pt x="46" y="34"/>
                    <a:pt x="53" y="30"/>
                  </a:cubicBezTo>
                  <a:cubicBezTo>
                    <a:pt x="83" y="23"/>
                    <a:pt x="61" y="12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6" name="Google Shape;13406;p8"/>
            <p:cNvSpPr/>
            <p:nvPr/>
          </p:nvSpPr>
          <p:spPr>
            <a:xfrm>
              <a:off x="-5291030" y="103474"/>
              <a:ext cx="9311" cy="6828"/>
            </a:xfrm>
            <a:custGeom>
              <a:avLst/>
              <a:gdLst/>
              <a:ahLst/>
              <a:cxnLst/>
              <a:rect l="l" t="t" r="r" b="b"/>
              <a:pathLst>
                <a:path w="195" h="143" extrusionOk="0">
                  <a:moveTo>
                    <a:pt x="90" y="1"/>
                  </a:moveTo>
                  <a:cubicBezTo>
                    <a:pt x="52" y="23"/>
                    <a:pt x="15" y="30"/>
                    <a:pt x="0" y="68"/>
                  </a:cubicBezTo>
                  <a:cubicBezTo>
                    <a:pt x="4" y="72"/>
                    <a:pt x="7" y="75"/>
                    <a:pt x="12" y="79"/>
                  </a:cubicBezTo>
                  <a:cubicBezTo>
                    <a:pt x="19" y="72"/>
                    <a:pt x="26" y="65"/>
                    <a:pt x="34" y="65"/>
                  </a:cubicBezTo>
                  <a:cubicBezTo>
                    <a:pt x="45" y="87"/>
                    <a:pt x="57" y="98"/>
                    <a:pt x="67" y="98"/>
                  </a:cubicBezTo>
                  <a:cubicBezTo>
                    <a:pt x="79" y="98"/>
                    <a:pt x="93" y="91"/>
                    <a:pt x="105" y="79"/>
                  </a:cubicBezTo>
                  <a:lnTo>
                    <a:pt x="105" y="79"/>
                  </a:lnTo>
                  <a:cubicBezTo>
                    <a:pt x="116" y="109"/>
                    <a:pt x="93" y="120"/>
                    <a:pt x="83" y="135"/>
                  </a:cubicBezTo>
                  <a:cubicBezTo>
                    <a:pt x="93" y="139"/>
                    <a:pt x="105" y="139"/>
                    <a:pt x="116" y="143"/>
                  </a:cubicBezTo>
                  <a:cubicBezTo>
                    <a:pt x="127" y="101"/>
                    <a:pt x="169" y="94"/>
                    <a:pt x="195" y="72"/>
                  </a:cubicBezTo>
                  <a:lnTo>
                    <a:pt x="195" y="68"/>
                  </a:lnTo>
                  <a:cubicBezTo>
                    <a:pt x="157" y="53"/>
                    <a:pt x="112" y="49"/>
                    <a:pt x="93" y="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7" name="Google Shape;13407;p8"/>
            <p:cNvSpPr/>
            <p:nvPr/>
          </p:nvSpPr>
          <p:spPr>
            <a:xfrm>
              <a:off x="-5278949" y="96741"/>
              <a:ext cx="5253" cy="6971"/>
            </a:xfrm>
            <a:custGeom>
              <a:avLst/>
              <a:gdLst/>
              <a:ahLst/>
              <a:cxnLst/>
              <a:rect l="l" t="t" r="r" b="b"/>
              <a:pathLst>
                <a:path w="110" h="146" extrusionOk="0">
                  <a:moveTo>
                    <a:pt x="42" y="0"/>
                  </a:moveTo>
                  <a:cubicBezTo>
                    <a:pt x="39" y="0"/>
                    <a:pt x="35" y="4"/>
                    <a:pt x="31" y="4"/>
                  </a:cubicBezTo>
                  <a:cubicBezTo>
                    <a:pt x="35" y="30"/>
                    <a:pt x="28" y="52"/>
                    <a:pt x="13" y="75"/>
                  </a:cubicBezTo>
                  <a:cubicBezTo>
                    <a:pt x="1" y="90"/>
                    <a:pt x="1" y="108"/>
                    <a:pt x="9" y="127"/>
                  </a:cubicBezTo>
                  <a:cubicBezTo>
                    <a:pt x="16" y="135"/>
                    <a:pt x="28" y="138"/>
                    <a:pt x="35" y="145"/>
                  </a:cubicBezTo>
                  <a:cubicBezTo>
                    <a:pt x="50" y="119"/>
                    <a:pt x="5" y="63"/>
                    <a:pt x="73" y="59"/>
                  </a:cubicBezTo>
                  <a:cubicBezTo>
                    <a:pt x="87" y="59"/>
                    <a:pt x="109" y="59"/>
                    <a:pt x="109" y="40"/>
                  </a:cubicBezTo>
                  <a:cubicBezTo>
                    <a:pt x="109" y="14"/>
                    <a:pt x="80" y="18"/>
                    <a:pt x="65" y="11"/>
                  </a:cubicBezTo>
                  <a:cubicBezTo>
                    <a:pt x="57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8" name="Google Shape;13408;p8"/>
            <p:cNvSpPr/>
            <p:nvPr/>
          </p:nvSpPr>
          <p:spPr>
            <a:xfrm>
              <a:off x="-5291555" y="106530"/>
              <a:ext cx="6064" cy="3963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45" y="1"/>
                  </a:moveTo>
                  <a:cubicBezTo>
                    <a:pt x="37" y="1"/>
                    <a:pt x="30" y="8"/>
                    <a:pt x="23" y="15"/>
                  </a:cubicBezTo>
                  <a:cubicBezTo>
                    <a:pt x="26" y="27"/>
                    <a:pt x="41" y="42"/>
                    <a:pt x="15" y="49"/>
                  </a:cubicBezTo>
                  <a:cubicBezTo>
                    <a:pt x="7" y="56"/>
                    <a:pt x="0" y="68"/>
                    <a:pt x="7" y="82"/>
                  </a:cubicBezTo>
                  <a:cubicBezTo>
                    <a:pt x="23" y="75"/>
                    <a:pt x="37" y="71"/>
                    <a:pt x="49" y="71"/>
                  </a:cubicBezTo>
                  <a:cubicBezTo>
                    <a:pt x="59" y="71"/>
                    <a:pt x="75" y="75"/>
                    <a:pt x="86" y="82"/>
                  </a:cubicBezTo>
                  <a:cubicBezTo>
                    <a:pt x="90" y="79"/>
                    <a:pt x="90" y="75"/>
                    <a:pt x="94" y="71"/>
                  </a:cubicBezTo>
                  <a:cubicBezTo>
                    <a:pt x="104" y="56"/>
                    <a:pt x="127" y="45"/>
                    <a:pt x="116" y="15"/>
                  </a:cubicBezTo>
                  <a:lnTo>
                    <a:pt x="116" y="15"/>
                  </a:lnTo>
                  <a:cubicBezTo>
                    <a:pt x="104" y="27"/>
                    <a:pt x="90" y="34"/>
                    <a:pt x="78" y="34"/>
                  </a:cubicBezTo>
                  <a:cubicBezTo>
                    <a:pt x="68" y="34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9" name="Google Shape;13409;p8"/>
            <p:cNvSpPr/>
            <p:nvPr/>
          </p:nvSpPr>
          <p:spPr>
            <a:xfrm>
              <a:off x="-5286446" y="100275"/>
              <a:ext cx="4202" cy="3438"/>
            </a:xfrm>
            <a:custGeom>
              <a:avLst/>
              <a:gdLst/>
              <a:ahLst/>
              <a:cxnLst/>
              <a:rect l="l" t="t" r="r" b="b"/>
              <a:pathLst>
                <a:path w="88" h="72" extrusionOk="0">
                  <a:moveTo>
                    <a:pt x="31" y="1"/>
                  </a:moveTo>
                  <a:cubicBezTo>
                    <a:pt x="5" y="1"/>
                    <a:pt x="16" y="30"/>
                    <a:pt x="1" y="38"/>
                  </a:cubicBezTo>
                  <a:cubicBezTo>
                    <a:pt x="1" y="45"/>
                    <a:pt x="5" y="53"/>
                    <a:pt x="5" y="61"/>
                  </a:cubicBezTo>
                  <a:cubicBezTo>
                    <a:pt x="16" y="68"/>
                    <a:pt x="23" y="71"/>
                    <a:pt x="35" y="71"/>
                  </a:cubicBezTo>
                  <a:cubicBezTo>
                    <a:pt x="42" y="71"/>
                    <a:pt x="50" y="68"/>
                    <a:pt x="61" y="64"/>
                  </a:cubicBezTo>
                  <a:cubicBezTo>
                    <a:pt x="76" y="56"/>
                    <a:pt x="87" y="45"/>
                    <a:pt x="65" y="30"/>
                  </a:cubicBezTo>
                  <a:cubicBezTo>
                    <a:pt x="54" y="19"/>
                    <a:pt x="42" y="1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0" name="Google Shape;13410;p8"/>
            <p:cNvSpPr/>
            <p:nvPr/>
          </p:nvSpPr>
          <p:spPr>
            <a:xfrm>
              <a:off x="-5285539" y="106721"/>
              <a:ext cx="5778" cy="4154"/>
            </a:xfrm>
            <a:custGeom>
              <a:avLst/>
              <a:gdLst/>
              <a:ahLst/>
              <a:cxnLst/>
              <a:rect l="l" t="t" r="r" b="b"/>
              <a:pathLst>
                <a:path w="121" h="87" extrusionOk="0">
                  <a:moveTo>
                    <a:pt x="80" y="0"/>
                  </a:moveTo>
                  <a:lnTo>
                    <a:pt x="80" y="4"/>
                  </a:lnTo>
                  <a:cubicBezTo>
                    <a:pt x="54" y="26"/>
                    <a:pt x="12" y="33"/>
                    <a:pt x="1" y="75"/>
                  </a:cubicBezTo>
                  <a:cubicBezTo>
                    <a:pt x="9" y="78"/>
                    <a:pt x="16" y="86"/>
                    <a:pt x="23" y="86"/>
                  </a:cubicBezTo>
                  <a:cubicBezTo>
                    <a:pt x="31" y="86"/>
                    <a:pt x="35" y="83"/>
                    <a:pt x="38" y="75"/>
                  </a:cubicBezTo>
                  <a:cubicBezTo>
                    <a:pt x="49" y="52"/>
                    <a:pt x="68" y="49"/>
                    <a:pt x="83" y="49"/>
                  </a:cubicBezTo>
                  <a:lnTo>
                    <a:pt x="102" y="49"/>
                  </a:lnTo>
                  <a:cubicBezTo>
                    <a:pt x="106" y="52"/>
                    <a:pt x="113" y="52"/>
                    <a:pt x="117" y="52"/>
                  </a:cubicBezTo>
                  <a:lnTo>
                    <a:pt x="121" y="52"/>
                  </a:lnTo>
                  <a:cubicBezTo>
                    <a:pt x="106" y="33"/>
                    <a:pt x="94" y="19"/>
                    <a:pt x="8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1" name="Google Shape;13411;p8"/>
            <p:cNvSpPr/>
            <p:nvPr/>
          </p:nvSpPr>
          <p:spPr>
            <a:xfrm>
              <a:off x="-5277469" y="101707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82" y="0"/>
                  </a:moveTo>
                  <a:cubicBezTo>
                    <a:pt x="64" y="0"/>
                    <a:pt x="49" y="12"/>
                    <a:pt x="37" y="26"/>
                  </a:cubicBezTo>
                  <a:cubicBezTo>
                    <a:pt x="0" y="60"/>
                    <a:pt x="64" y="71"/>
                    <a:pt x="52" y="102"/>
                  </a:cubicBezTo>
                  <a:lnTo>
                    <a:pt x="60" y="102"/>
                  </a:lnTo>
                  <a:cubicBezTo>
                    <a:pt x="71" y="102"/>
                    <a:pt x="78" y="93"/>
                    <a:pt x="87" y="86"/>
                  </a:cubicBezTo>
                  <a:cubicBezTo>
                    <a:pt x="87" y="67"/>
                    <a:pt x="52" y="60"/>
                    <a:pt x="68" y="34"/>
                  </a:cubicBezTo>
                  <a:cubicBezTo>
                    <a:pt x="82" y="26"/>
                    <a:pt x="97" y="23"/>
                    <a:pt x="109" y="8"/>
                  </a:cubicBezTo>
                  <a:cubicBezTo>
                    <a:pt x="97" y="4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2" name="Google Shape;13412;p8"/>
            <p:cNvSpPr/>
            <p:nvPr/>
          </p:nvSpPr>
          <p:spPr>
            <a:xfrm>
              <a:off x="-5286589" y="103140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8" y="1"/>
                  </a:moveTo>
                  <a:cubicBezTo>
                    <a:pt x="4" y="4"/>
                    <a:pt x="0" y="4"/>
                    <a:pt x="0" y="8"/>
                  </a:cubicBezTo>
                  <a:lnTo>
                    <a:pt x="0" y="11"/>
                  </a:lnTo>
                  <a:cubicBezTo>
                    <a:pt x="19" y="56"/>
                    <a:pt x="64" y="60"/>
                    <a:pt x="102" y="75"/>
                  </a:cubicBezTo>
                  <a:lnTo>
                    <a:pt x="102" y="56"/>
                  </a:lnTo>
                  <a:cubicBezTo>
                    <a:pt x="64" y="56"/>
                    <a:pt x="86" y="15"/>
                    <a:pt x="64" y="4"/>
                  </a:cubicBezTo>
                  <a:cubicBezTo>
                    <a:pt x="53" y="8"/>
                    <a:pt x="45" y="11"/>
                    <a:pt x="38" y="11"/>
                  </a:cubicBezTo>
                  <a:cubicBezTo>
                    <a:pt x="26" y="11"/>
                    <a:pt x="19" y="8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3" name="Google Shape;13413;p8"/>
            <p:cNvSpPr/>
            <p:nvPr/>
          </p:nvSpPr>
          <p:spPr>
            <a:xfrm>
              <a:off x="-5281767" y="105479"/>
              <a:ext cx="3629" cy="3772"/>
            </a:xfrm>
            <a:custGeom>
              <a:avLst/>
              <a:gdLst/>
              <a:ahLst/>
              <a:cxnLst/>
              <a:rect l="l" t="t" r="r" b="b"/>
              <a:pathLst>
                <a:path w="76" h="79" extrusionOk="0">
                  <a:moveTo>
                    <a:pt x="27" y="0"/>
                  </a:moveTo>
                  <a:cubicBezTo>
                    <a:pt x="20" y="0"/>
                    <a:pt x="8" y="0"/>
                    <a:pt x="1" y="7"/>
                  </a:cubicBezTo>
                  <a:lnTo>
                    <a:pt x="1" y="26"/>
                  </a:lnTo>
                  <a:cubicBezTo>
                    <a:pt x="15" y="45"/>
                    <a:pt x="27" y="59"/>
                    <a:pt x="42" y="78"/>
                  </a:cubicBezTo>
                  <a:cubicBezTo>
                    <a:pt x="64" y="67"/>
                    <a:pt x="75" y="45"/>
                    <a:pt x="64" y="23"/>
                  </a:cubicBezTo>
                  <a:cubicBezTo>
                    <a:pt x="56" y="7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4" name="Google Shape;13414;p8"/>
            <p:cNvSpPr/>
            <p:nvPr/>
          </p:nvSpPr>
          <p:spPr>
            <a:xfrm>
              <a:off x="-5282674" y="96884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23" y="1"/>
                  </a:moveTo>
                  <a:cubicBezTo>
                    <a:pt x="16" y="1"/>
                    <a:pt x="8" y="4"/>
                    <a:pt x="1" y="11"/>
                  </a:cubicBezTo>
                  <a:cubicBezTo>
                    <a:pt x="4" y="30"/>
                    <a:pt x="20" y="46"/>
                    <a:pt x="20" y="64"/>
                  </a:cubicBezTo>
                  <a:cubicBezTo>
                    <a:pt x="23" y="72"/>
                    <a:pt x="30" y="75"/>
                    <a:pt x="39" y="75"/>
                  </a:cubicBezTo>
                  <a:cubicBezTo>
                    <a:pt x="42" y="75"/>
                    <a:pt x="42" y="72"/>
                    <a:pt x="42" y="72"/>
                  </a:cubicBezTo>
                  <a:cubicBezTo>
                    <a:pt x="49" y="49"/>
                    <a:pt x="49" y="27"/>
                    <a:pt x="39" y="8"/>
                  </a:cubicBezTo>
                  <a:cubicBezTo>
                    <a:pt x="34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5" name="Google Shape;13415;p8"/>
            <p:cNvSpPr/>
            <p:nvPr/>
          </p:nvSpPr>
          <p:spPr>
            <a:xfrm>
              <a:off x="-5271930" y="9831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19" y="0"/>
                  </a:moveTo>
                  <a:cubicBezTo>
                    <a:pt x="0" y="16"/>
                    <a:pt x="0" y="34"/>
                    <a:pt x="15" y="52"/>
                  </a:cubicBezTo>
                  <a:cubicBezTo>
                    <a:pt x="15" y="57"/>
                    <a:pt x="19" y="60"/>
                    <a:pt x="23" y="64"/>
                  </a:cubicBezTo>
                  <a:cubicBezTo>
                    <a:pt x="45" y="57"/>
                    <a:pt x="64" y="45"/>
                    <a:pt x="45" y="16"/>
                  </a:cubicBezTo>
                  <a:cubicBezTo>
                    <a:pt x="41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6" name="Google Shape;13416;p8"/>
            <p:cNvSpPr/>
            <p:nvPr/>
          </p:nvSpPr>
          <p:spPr>
            <a:xfrm>
              <a:off x="-5276801" y="105479"/>
              <a:ext cx="5396" cy="3390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95" y="0"/>
                  </a:moveTo>
                  <a:cubicBezTo>
                    <a:pt x="87" y="0"/>
                    <a:pt x="80" y="4"/>
                    <a:pt x="73" y="7"/>
                  </a:cubicBezTo>
                  <a:cubicBezTo>
                    <a:pt x="64" y="14"/>
                    <a:pt x="57" y="23"/>
                    <a:pt x="46" y="23"/>
                  </a:cubicBezTo>
                  <a:lnTo>
                    <a:pt x="38" y="23"/>
                  </a:lnTo>
                  <a:cubicBezTo>
                    <a:pt x="28" y="37"/>
                    <a:pt x="16" y="52"/>
                    <a:pt x="1" y="71"/>
                  </a:cubicBezTo>
                  <a:cubicBezTo>
                    <a:pt x="54" y="67"/>
                    <a:pt x="76" y="26"/>
                    <a:pt x="113" y="4"/>
                  </a:cubicBezTo>
                  <a:cubicBezTo>
                    <a:pt x="106" y="4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7" name="Google Shape;13417;p8"/>
            <p:cNvSpPr/>
            <p:nvPr/>
          </p:nvSpPr>
          <p:spPr>
            <a:xfrm>
              <a:off x="-5274270" y="101325"/>
              <a:ext cx="4345" cy="2961"/>
            </a:xfrm>
            <a:custGeom>
              <a:avLst/>
              <a:gdLst/>
              <a:ahLst/>
              <a:cxnLst/>
              <a:rect l="l" t="t" r="r" b="b"/>
              <a:pathLst>
                <a:path w="91" h="62" extrusionOk="0">
                  <a:moveTo>
                    <a:pt x="72" y="1"/>
                  </a:moveTo>
                  <a:cubicBezTo>
                    <a:pt x="60" y="5"/>
                    <a:pt x="53" y="12"/>
                    <a:pt x="42" y="16"/>
                  </a:cubicBezTo>
                  <a:cubicBezTo>
                    <a:pt x="30" y="31"/>
                    <a:pt x="15" y="34"/>
                    <a:pt x="1" y="42"/>
                  </a:cubicBezTo>
                  <a:cubicBezTo>
                    <a:pt x="11" y="49"/>
                    <a:pt x="23" y="61"/>
                    <a:pt x="34" y="61"/>
                  </a:cubicBezTo>
                  <a:lnTo>
                    <a:pt x="46" y="61"/>
                  </a:lnTo>
                  <a:cubicBezTo>
                    <a:pt x="56" y="49"/>
                    <a:pt x="64" y="31"/>
                    <a:pt x="79" y="31"/>
                  </a:cubicBezTo>
                  <a:lnTo>
                    <a:pt x="87" y="31"/>
                  </a:lnTo>
                  <a:cubicBezTo>
                    <a:pt x="90" y="20"/>
                    <a:pt x="82" y="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8" name="Google Shape;13418;p8"/>
            <p:cNvSpPr/>
            <p:nvPr/>
          </p:nvSpPr>
          <p:spPr>
            <a:xfrm>
              <a:off x="-5281432" y="113310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42" y="0"/>
                  </a:moveTo>
                  <a:cubicBezTo>
                    <a:pt x="31" y="16"/>
                    <a:pt x="16" y="19"/>
                    <a:pt x="1" y="26"/>
                  </a:cubicBezTo>
                  <a:cubicBezTo>
                    <a:pt x="1" y="42"/>
                    <a:pt x="8" y="49"/>
                    <a:pt x="16" y="49"/>
                  </a:cubicBezTo>
                  <a:cubicBezTo>
                    <a:pt x="23" y="49"/>
                    <a:pt x="31" y="42"/>
                    <a:pt x="42" y="38"/>
                  </a:cubicBezTo>
                  <a:cubicBezTo>
                    <a:pt x="65" y="26"/>
                    <a:pt x="57" y="16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9" name="Google Shape;13419;p8"/>
            <p:cNvSpPr/>
            <p:nvPr/>
          </p:nvSpPr>
          <p:spPr>
            <a:xfrm>
              <a:off x="-5279093" y="102758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12" y="1"/>
                  </a:moveTo>
                  <a:cubicBezTo>
                    <a:pt x="8" y="12"/>
                    <a:pt x="0" y="19"/>
                    <a:pt x="0" y="27"/>
                  </a:cubicBezTo>
                  <a:cubicBezTo>
                    <a:pt x="0" y="45"/>
                    <a:pt x="8" y="64"/>
                    <a:pt x="23" y="64"/>
                  </a:cubicBezTo>
                  <a:lnTo>
                    <a:pt x="31" y="64"/>
                  </a:lnTo>
                  <a:cubicBezTo>
                    <a:pt x="57" y="57"/>
                    <a:pt x="12" y="31"/>
                    <a:pt x="38" y="19"/>
                  </a:cubicBezTo>
                  <a:cubicBezTo>
                    <a:pt x="31" y="12"/>
                    <a:pt x="19" y="9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0" name="Google Shape;13420;p8"/>
            <p:cNvSpPr/>
            <p:nvPr/>
          </p:nvSpPr>
          <p:spPr>
            <a:xfrm>
              <a:off x="-4984571" y="-15567"/>
              <a:ext cx="10553" cy="10935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38" y="1"/>
                  </a:moveTo>
                  <a:cubicBezTo>
                    <a:pt x="221" y="56"/>
                    <a:pt x="71" y="82"/>
                    <a:pt x="120" y="135"/>
                  </a:cubicBezTo>
                  <a:cubicBezTo>
                    <a:pt x="120" y="135"/>
                    <a:pt x="116" y="142"/>
                    <a:pt x="112" y="142"/>
                  </a:cubicBezTo>
                  <a:cubicBezTo>
                    <a:pt x="105" y="142"/>
                    <a:pt x="98" y="142"/>
                    <a:pt x="90" y="139"/>
                  </a:cubicBezTo>
                  <a:lnTo>
                    <a:pt x="83" y="139"/>
                  </a:lnTo>
                  <a:cubicBezTo>
                    <a:pt x="71" y="139"/>
                    <a:pt x="64" y="142"/>
                    <a:pt x="57" y="150"/>
                  </a:cubicBezTo>
                  <a:cubicBezTo>
                    <a:pt x="71" y="199"/>
                    <a:pt x="0" y="158"/>
                    <a:pt x="12" y="199"/>
                  </a:cubicBezTo>
                  <a:cubicBezTo>
                    <a:pt x="42" y="202"/>
                    <a:pt x="71" y="225"/>
                    <a:pt x="105" y="228"/>
                  </a:cubicBezTo>
                  <a:lnTo>
                    <a:pt x="109" y="228"/>
                  </a:lnTo>
                  <a:cubicBezTo>
                    <a:pt x="128" y="228"/>
                    <a:pt x="131" y="217"/>
                    <a:pt x="128" y="213"/>
                  </a:cubicBezTo>
                  <a:cubicBezTo>
                    <a:pt x="116" y="202"/>
                    <a:pt x="112" y="194"/>
                    <a:pt x="112" y="187"/>
                  </a:cubicBezTo>
                  <a:cubicBezTo>
                    <a:pt x="112" y="180"/>
                    <a:pt x="116" y="172"/>
                    <a:pt x="120" y="168"/>
                  </a:cubicBezTo>
                  <a:cubicBezTo>
                    <a:pt x="124" y="158"/>
                    <a:pt x="135" y="150"/>
                    <a:pt x="146" y="146"/>
                  </a:cubicBezTo>
                  <a:cubicBezTo>
                    <a:pt x="188" y="113"/>
                    <a:pt x="188" y="75"/>
                    <a:pt x="183" y="30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1" name="Google Shape;13421;p8"/>
            <p:cNvSpPr/>
            <p:nvPr/>
          </p:nvSpPr>
          <p:spPr>
            <a:xfrm>
              <a:off x="-5156853" y="262004"/>
              <a:ext cx="12558" cy="18049"/>
            </a:xfrm>
            <a:custGeom>
              <a:avLst/>
              <a:gdLst/>
              <a:ahLst/>
              <a:cxnLst/>
              <a:rect l="l" t="t" r="r" b="b"/>
              <a:pathLst>
                <a:path w="263" h="378" extrusionOk="0">
                  <a:moveTo>
                    <a:pt x="125" y="0"/>
                  </a:moveTo>
                  <a:cubicBezTo>
                    <a:pt x="117" y="0"/>
                    <a:pt x="113" y="4"/>
                    <a:pt x="106" y="7"/>
                  </a:cubicBezTo>
                  <a:cubicBezTo>
                    <a:pt x="99" y="16"/>
                    <a:pt x="91" y="30"/>
                    <a:pt x="91" y="42"/>
                  </a:cubicBezTo>
                  <a:cubicBezTo>
                    <a:pt x="95" y="49"/>
                    <a:pt x="99" y="52"/>
                    <a:pt x="102" y="52"/>
                  </a:cubicBezTo>
                  <a:cubicBezTo>
                    <a:pt x="106" y="52"/>
                    <a:pt x="109" y="49"/>
                    <a:pt x="113" y="49"/>
                  </a:cubicBezTo>
                  <a:cubicBezTo>
                    <a:pt x="117" y="45"/>
                    <a:pt x="121" y="45"/>
                    <a:pt x="125" y="45"/>
                  </a:cubicBezTo>
                  <a:cubicBezTo>
                    <a:pt x="128" y="45"/>
                    <a:pt x="132" y="45"/>
                    <a:pt x="135" y="49"/>
                  </a:cubicBezTo>
                  <a:cubicBezTo>
                    <a:pt x="135" y="71"/>
                    <a:pt x="117" y="78"/>
                    <a:pt x="109" y="94"/>
                  </a:cubicBezTo>
                  <a:cubicBezTo>
                    <a:pt x="147" y="128"/>
                    <a:pt x="121" y="154"/>
                    <a:pt x="95" y="183"/>
                  </a:cubicBezTo>
                  <a:cubicBezTo>
                    <a:pt x="117" y="235"/>
                    <a:pt x="113" y="247"/>
                    <a:pt x="61" y="251"/>
                  </a:cubicBezTo>
                  <a:cubicBezTo>
                    <a:pt x="28" y="254"/>
                    <a:pt x="28" y="295"/>
                    <a:pt x="1" y="303"/>
                  </a:cubicBezTo>
                  <a:cubicBezTo>
                    <a:pt x="9" y="307"/>
                    <a:pt x="16" y="314"/>
                    <a:pt x="23" y="321"/>
                  </a:cubicBezTo>
                  <a:cubicBezTo>
                    <a:pt x="46" y="325"/>
                    <a:pt x="61" y="337"/>
                    <a:pt x="73" y="359"/>
                  </a:cubicBezTo>
                  <a:cubicBezTo>
                    <a:pt x="80" y="370"/>
                    <a:pt x="91" y="378"/>
                    <a:pt x="102" y="378"/>
                  </a:cubicBezTo>
                  <a:cubicBezTo>
                    <a:pt x="109" y="378"/>
                    <a:pt x="117" y="374"/>
                    <a:pt x="128" y="366"/>
                  </a:cubicBezTo>
                  <a:cubicBezTo>
                    <a:pt x="128" y="359"/>
                    <a:pt x="132" y="356"/>
                    <a:pt x="135" y="352"/>
                  </a:cubicBezTo>
                  <a:cubicBezTo>
                    <a:pt x="128" y="347"/>
                    <a:pt x="117" y="344"/>
                    <a:pt x="109" y="340"/>
                  </a:cubicBezTo>
                  <a:cubicBezTo>
                    <a:pt x="76" y="325"/>
                    <a:pt x="57" y="314"/>
                    <a:pt x="109" y="299"/>
                  </a:cubicBezTo>
                  <a:cubicBezTo>
                    <a:pt x="117" y="295"/>
                    <a:pt x="121" y="277"/>
                    <a:pt x="128" y="266"/>
                  </a:cubicBezTo>
                  <a:cubicBezTo>
                    <a:pt x="132" y="240"/>
                    <a:pt x="169" y="228"/>
                    <a:pt x="162" y="199"/>
                  </a:cubicBezTo>
                  <a:cubicBezTo>
                    <a:pt x="154" y="187"/>
                    <a:pt x="140" y="180"/>
                    <a:pt x="162" y="173"/>
                  </a:cubicBezTo>
                  <a:cubicBezTo>
                    <a:pt x="169" y="168"/>
                    <a:pt x="177" y="168"/>
                    <a:pt x="188" y="168"/>
                  </a:cubicBezTo>
                  <a:cubicBezTo>
                    <a:pt x="199" y="168"/>
                    <a:pt x="211" y="173"/>
                    <a:pt x="214" y="190"/>
                  </a:cubicBezTo>
                  <a:cubicBezTo>
                    <a:pt x="218" y="199"/>
                    <a:pt x="211" y="202"/>
                    <a:pt x="199" y="202"/>
                  </a:cubicBezTo>
                  <a:lnTo>
                    <a:pt x="195" y="202"/>
                  </a:lnTo>
                  <a:cubicBezTo>
                    <a:pt x="188" y="202"/>
                    <a:pt x="185" y="206"/>
                    <a:pt x="177" y="206"/>
                  </a:cubicBezTo>
                  <a:cubicBezTo>
                    <a:pt x="192" y="221"/>
                    <a:pt x="207" y="228"/>
                    <a:pt x="218" y="228"/>
                  </a:cubicBezTo>
                  <a:cubicBezTo>
                    <a:pt x="230" y="228"/>
                    <a:pt x="240" y="221"/>
                    <a:pt x="252" y="209"/>
                  </a:cubicBezTo>
                  <a:cubicBezTo>
                    <a:pt x="263" y="161"/>
                    <a:pt x="252" y="112"/>
                    <a:pt x="225" y="71"/>
                  </a:cubicBezTo>
                  <a:cubicBezTo>
                    <a:pt x="218" y="75"/>
                    <a:pt x="211" y="86"/>
                    <a:pt x="203" y="86"/>
                  </a:cubicBezTo>
                  <a:cubicBezTo>
                    <a:pt x="199" y="86"/>
                    <a:pt x="195" y="78"/>
                    <a:pt x="192" y="64"/>
                  </a:cubicBezTo>
                  <a:cubicBezTo>
                    <a:pt x="192" y="52"/>
                    <a:pt x="188" y="42"/>
                    <a:pt x="177" y="33"/>
                  </a:cubicBezTo>
                  <a:lnTo>
                    <a:pt x="169" y="33"/>
                  </a:lnTo>
                  <a:cubicBezTo>
                    <a:pt x="158" y="33"/>
                    <a:pt x="154" y="30"/>
                    <a:pt x="147" y="19"/>
                  </a:cubicBezTo>
                  <a:cubicBezTo>
                    <a:pt x="143" y="4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2" name="Google Shape;13422;p8"/>
            <p:cNvSpPr/>
            <p:nvPr/>
          </p:nvSpPr>
          <p:spPr>
            <a:xfrm>
              <a:off x="-5157712" y="251117"/>
              <a:ext cx="9311" cy="9836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91" y="0"/>
                  </a:moveTo>
                  <a:lnTo>
                    <a:pt x="91" y="4"/>
                  </a:lnTo>
                  <a:cubicBezTo>
                    <a:pt x="86" y="19"/>
                    <a:pt x="105" y="34"/>
                    <a:pt x="94" y="52"/>
                  </a:cubicBezTo>
                  <a:cubicBezTo>
                    <a:pt x="86" y="49"/>
                    <a:pt x="79" y="49"/>
                    <a:pt x="72" y="49"/>
                  </a:cubicBezTo>
                  <a:lnTo>
                    <a:pt x="49" y="49"/>
                  </a:lnTo>
                  <a:cubicBezTo>
                    <a:pt x="38" y="49"/>
                    <a:pt x="27" y="45"/>
                    <a:pt x="19" y="37"/>
                  </a:cubicBezTo>
                  <a:cubicBezTo>
                    <a:pt x="12" y="49"/>
                    <a:pt x="4" y="56"/>
                    <a:pt x="1" y="64"/>
                  </a:cubicBezTo>
                  <a:cubicBezTo>
                    <a:pt x="8" y="94"/>
                    <a:pt x="19" y="123"/>
                    <a:pt x="56" y="123"/>
                  </a:cubicBezTo>
                  <a:lnTo>
                    <a:pt x="79" y="123"/>
                  </a:lnTo>
                  <a:cubicBezTo>
                    <a:pt x="83" y="120"/>
                    <a:pt x="91" y="120"/>
                    <a:pt x="101" y="116"/>
                  </a:cubicBezTo>
                  <a:lnTo>
                    <a:pt x="101" y="116"/>
                  </a:lnTo>
                  <a:cubicBezTo>
                    <a:pt x="94" y="120"/>
                    <a:pt x="91" y="127"/>
                    <a:pt x="86" y="131"/>
                  </a:cubicBezTo>
                  <a:cubicBezTo>
                    <a:pt x="60" y="157"/>
                    <a:pt x="49" y="176"/>
                    <a:pt x="49" y="199"/>
                  </a:cubicBezTo>
                  <a:cubicBezTo>
                    <a:pt x="64" y="206"/>
                    <a:pt x="79" y="206"/>
                    <a:pt x="94" y="206"/>
                  </a:cubicBezTo>
                  <a:cubicBezTo>
                    <a:pt x="113" y="206"/>
                    <a:pt x="127" y="206"/>
                    <a:pt x="146" y="199"/>
                  </a:cubicBezTo>
                  <a:cubicBezTo>
                    <a:pt x="139" y="183"/>
                    <a:pt x="146" y="180"/>
                    <a:pt x="158" y="168"/>
                  </a:cubicBezTo>
                  <a:cubicBezTo>
                    <a:pt x="187" y="146"/>
                    <a:pt x="187" y="127"/>
                    <a:pt x="150" y="120"/>
                  </a:cubicBezTo>
                  <a:cubicBezTo>
                    <a:pt x="105" y="113"/>
                    <a:pt x="131" y="87"/>
                    <a:pt x="124" y="68"/>
                  </a:cubicBezTo>
                  <a:lnTo>
                    <a:pt x="135" y="68"/>
                  </a:lnTo>
                  <a:cubicBezTo>
                    <a:pt x="143" y="68"/>
                    <a:pt x="150" y="68"/>
                    <a:pt x="158" y="71"/>
                  </a:cubicBezTo>
                  <a:cubicBezTo>
                    <a:pt x="165" y="71"/>
                    <a:pt x="172" y="75"/>
                    <a:pt x="180" y="75"/>
                  </a:cubicBezTo>
                  <a:cubicBezTo>
                    <a:pt x="187" y="75"/>
                    <a:pt x="191" y="71"/>
                    <a:pt x="195" y="71"/>
                  </a:cubicBezTo>
                  <a:cubicBezTo>
                    <a:pt x="184" y="37"/>
                    <a:pt x="146" y="45"/>
                    <a:pt x="127" y="26"/>
                  </a:cubicBezTo>
                  <a:cubicBezTo>
                    <a:pt x="117" y="19"/>
                    <a:pt x="101" y="8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3" name="Google Shape;13423;p8"/>
            <p:cNvSpPr/>
            <p:nvPr/>
          </p:nvSpPr>
          <p:spPr>
            <a:xfrm>
              <a:off x="-5150741" y="270551"/>
              <a:ext cx="10553" cy="5921"/>
            </a:xfrm>
            <a:custGeom>
              <a:avLst/>
              <a:gdLst/>
              <a:ahLst/>
              <a:cxnLst/>
              <a:rect l="l" t="t" r="r" b="b"/>
              <a:pathLst>
                <a:path w="221" h="124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83" y="16"/>
                    <a:pt x="169" y="38"/>
                    <a:pt x="150" y="38"/>
                  </a:cubicBezTo>
                  <a:cubicBezTo>
                    <a:pt x="142" y="38"/>
                    <a:pt x="131" y="38"/>
                    <a:pt x="124" y="30"/>
                  </a:cubicBezTo>
                  <a:cubicBezTo>
                    <a:pt x="112" y="42"/>
                    <a:pt x="102" y="49"/>
                    <a:pt x="90" y="49"/>
                  </a:cubicBezTo>
                  <a:cubicBezTo>
                    <a:pt x="79" y="49"/>
                    <a:pt x="64" y="42"/>
                    <a:pt x="49" y="27"/>
                  </a:cubicBezTo>
                  <a:lnTo>
                    <a:pt x="45" y="27"/>
                  </a:lnTo>
                  <a:cubicBezTo>
                    <a:pt x="41" y="23"/>
                    <a:pt x="38" y="23"/>
                    <a:pt x="34" y="20"/>
                  </a:cubicBezTo>
                  <a:lnTo>
                    <a:pt x="34" y="20"/>
                  </a:lnTo>
                  <a:cubicBezTo>
                    <a:pt x="41" y="49"/>
                    <a:pt x="4" y="61"/>
                    <a:pt x="0" y="87"/>
                  </a:cubicBezTo>
                  <a:cubicBezTo>
                    <a:pt x="26" y="90"/>
                    <a:pt x="49" y="106"/>
                    <a:pt x="67" y="124"/>
                  </a:cubicBezTo>
                  <a:cubicBezTo>
                    <a:pt x="86" y="109"/>
                    <a:pt x="97" y="79"/>
                    <a:pt x="116" y="79"/>
                  </a:cubicBezTo>
                  <a:cubicBezTo>
                    <a:pt x="128" y="79"/>
                    <a:pt x="138" y="90"/>
                    <a:pt x="154" y="113"/>
                  </a:cubicBezTo>
                  <a:cubicBezTo>
                    <a:pt x="157" y="120"/>
                    <a:pt x="161" y="124"/>
                    <a:pt x="169" y="124"/>
                  </a:cubicBezTo>
                  <a:cubicBezTo>
                    <a:pt x="180" y="124"/>
                    <a:pt x="191" y="109"/>
                    <a:pt x="195" y="94"/>
                  </a:cubicBezTo>
                  <a:cubicBezTo>
                    <a:pt x="198" y="83"/>
                    <a:pt x="191" y="68"/>
                    <a:pt x="202" y="53"/>
                  </a:cubicBezTo>
                  <a:cubicBezTo>
                    <a:pt x="187" y="38"/>
                    <a:pt x="221" y="20"/>
                    <a:pt x="2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4" name="Google Shape;13424;p8"/>
            <p:cNvSpPr/>
            <p:nvPr/>
          </p:nvSpPr>
          <p:spPr>
            <a:xfrm>
              <a:off x="-5144485" y="257706"/>
              <a:ext cx="5539" cy="8595"/>
            </a:xfrm>
            <a:custGeom>
              <a:avLst/>
              <a:gdLst/>
              <a:ahLst/>
              <a:cxnLst/>
              <a:rect l="l" t="t" r="r" b="b"/>
              <a:pathLst>
                <a:path w="116" h="180" extrusionOk="0">
                  <a:moveTo>
                    <a:pt x="38" y="1"/>
                  </a:moveTo>
                  <a:cubicBezTo>
                    <a:pt x="33" y="1"/>
                    <a:pt x="26" y="4"/>
                    <a:pt x="19" y="4"/>
                  </a:cubicBezTo>
                  <a:cubicBezTo>
                    <a:pt x="30" y="49"/>
                    <a:pt x="56" y="94"/>
                    <a:pt x="11" y="135"/>
                  </a:cubicBezTo>
                  <a:cubicBezTo>
                    <a:pt x="0" y="146"/>
                    <a:pt x="4" y="161"/>
                    <a:pt x="11" y="173"/>
                  </a:cubicBezTo>
                  <a:cubicBezTo>
                    <a:pt x="15" y="176"/>
                    <a:pt x="23" y="180"/>
                    <a:pt x="30" y="180"/>
                  </a:cubicBezTo>
                  <a:cubicBezTo>
                    <a:pt x="33" y="180"/>
                    <a:pt x="41" y="176"/>
                    <a:pt x="49" y="176"/>
                  </a:cubicBezTo>
                  <a:cubicBezTo>
                    <a:pt x="56" y="168"/>
                    <a:pt x="64" y="158"/>
                    <a:pt x="75" y="150"/>
                  </a:cubicBezTo>
                  <a:cubicBezTo>
                    <a:pt x="64" y="128"/>
                    <a:pt x="60" y="113"/>
                    <a:pt x="90" y="109"/>
                  </a:cubicBezTo>
                  <a:cubicBezTo>
                    <a:pt x="109" y="106"/>
                    <a:pt x="116" y="97"/>
                    <a:pt x="112" y="79"/>
                  </a:cubicBezTo>
                  <a:cubicBezTo>
                    <a:pt x="97" y="71"/>
                    <a:pt x="86" y="61"/>
                    <a:pt x="75" y="53"/>
                  </a:cubicBezTo>
                  <a:cubicBezTo>
                    <a:pt x="52" y="34"/>
                    <a:pt x="64" y="27"/>
                    <a:pt x="83" y="16"/>
                  </a:cubicBezTo>
                  <a:cubicBezTo>
                    <a:pt x="67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5" name="Google Shape;13425;p8"/>
            <p:cNvSpPr/>
            <p:nvPr/>
          </p:nvSpPr>
          <p:spPr>
            <a:xfrm>
              <a:off x="-5148449" y="262338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8" y="9"/>
                  </a:moveTo>
                  <a:cubicBezTo>
                    <a:pt x="42" y="12"/>
                    <a:pt x="42" y="16"/>
                    <a:pt x="46" y="19"/>
                  </a:cubicBezTo>
                  <a:cubicBezTo>
                    <a:pt x="46" y="16"/>
                    <a:pt x="42" y="12"/>
                    <a:pt x="38" y="9"/>
                  </a:cubicBezTo>
                  <a:close/>
                  <a:moveTo>
                    <a:pt x="19" y="0"/>
                  </a:moveTo>
                  <a:cubicBezTo>
                    <a:pt x="16" y="9"/>
                    <a:pt x="9" y="16"/>
                    <a:pt x="1" y="26"/>
                  </a:cubicBezTo>
                  <a:cubicBezTo>
                    <a:pt x="12" y="35"/>
                    <a:pt x="16" y="45"/>
                    <a:pt x="16" y="57"/>
                  </a:cubicBezTo>
                  <a:cubicBezTo>
                    <a:pt x="19" y="71"/>
                    <a:pt x="23" y="79"/>
                    <a:pt x="27" y="79"/>
                  </a:cubicBezTo>
                  <a:cubicBezTo>
                    <a:pt x="35" y="79"/>
                    <a:pt x="42" y="68"/>
                    <a:pt x="49" y="64"/>
                  </a:cubicBezTo>
                  <a:cubicBezTo>
                    <a:pt x="64" y="45"/>
                    <a:pt x="61" y="35"/>
                    <a:pt x="46" y="19"/>
                  </a:cubicBezTo>
                  <a:cubicBezTo>
                    <a:pt x="38" y="12"/>
                    <a:pt x="27" y="9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6" name="Google Shape;13426;p8"/>
            <p:cNvSpPr/>
            <p:nvPr/>
          </p:nvSpPr>
          <p:spPr>
            <a:xfrm>
              <a:off x="-5148067" y="252167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" y="1"/>
                  </a:moveTo>
                  <a:cubicBezTo>
                    <a:pt x="30" y="49"/>
                    <a:pt x="38" y="60"/>
                    <a:pt x="64" y="72"/>
                  </a:cubicBezTo>
                  <a:cubicBezTo>
                    <a:pt x="41" y="49"/>
                    <a:pt x="56" y="1"/>
                    <a:pt x="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7" name="Google Shape;13427;p8"/>
            <p:cNvSpPr/>
            <p:nvPr/>
          </p:nvSpPr>
          <p:spPr>
            <a:xfrm>
              <a:off x="-5150741" y="260189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34" y="1"/>
                  </a:moveTo>
                  <a:cubicBezTo>
                    <a:pt x="23" y="1"/>
                    <a:pt x="12" y="4"/>
                    <a:pt x="0" y="9"/>
                  </a:cubicBezTo>
                  <a:cubicBezTo>
                    <a:pt x="19" y="31"/>
                    <a:pt x="49" y="31"/>
                    <a:pt x="67" y="45"/>
                  </a:cubicBezTo>
                  <a:cubicBezTo>
                    <a:pt x="75" y="54"/>
                    <a:pt x="86" y="57"/>
                    <a:pt x="94" y="64"/>
                  </a:cubicBezTo>
                  <a:cubicBezTo>
                    <a:pt x="90" y="61"/>
                    <a:pt x="90" y="57"/>
                    <a:pt x="86" y="54"/>
                  </a:cubicBezTo>
                  <a:cubicBezTo>
                    <a:pt x="75" y="27"/>
                    <a:pt x="60" y="1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8" name="Google Shape;13428;p8"/>
            <p:cNvSpPr/>
            <p:nvPr/>
          </p:nvSpPr>
          <p:spPr>
            <a:xfrm>
              <a:off x="-5146109" y="258757"/>
              <a:ext cx="2149" cy="4011"/>
            </a:xfrm>
            <a:custGeom>
              <a:avLst/>
              <a:gdLst/>
              <a:ahLst/>
              <a:cxnLst/>
              <a:rect l="l" t="t" r="r" b="b"/>
              <a:pathLst>
                <a:path w="45" h="84" extrusionOk="0">
                  <a:moveTo>
                    <a:pt x="12" y="1"/>
                  </a:moveTo>
                  <a:lnTo>
                    <a:pt x="12" y="1"/>
                  </a:lnTo>
                  <a:cubicBezTo>
                    <a:pt x="5" y="39"/>
                    <a:pt x="0" y="65"/>
                    <a:pt x="38" y="84"/>
                  </a:cubicBezTo>
                  <a:cubicBezTo>
                    <a:pt x="45" y="49"/>
                    <a:pt x="38" y="27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9" name="Google Shape;13429;p8"/>
            <p:cNvSpPr/>
            <p:nvPr/>
          </p:nvSpPr>
          <p:spPr>
            <a:xfrm>
              <a:off x="-5142002" y="257897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38" y="0"/>
                  </a:moveTo>
                  <a:cubicBezTo>
                    <a:pt x="34" y="4"/>
                    <a:pt x="34" y="7"/>
                    <a:pt x="31" y="12"/>
                  </a:cubicBezTo>
                  <a:cubicBezTo>
                    <a:pt x="12" y="23"/>
                    <a:pt x="0" y="30"/>
                    <a:pt x="23" y="49"/>
                  </a:cubicBezTo>
                  <a:cubicBezTo>
                    <a:pt x="34" y="57"/>
                    <a:pt x="45" y="67"/>
                    <a:pt x="60" y="75"/>
                  </a:cubicBezTo>
                  <a:cubicBezTo>
                    <a:pt x="60" y="71"/>
                    <a:pt x="64" y="67"/>
                    <a:pt x="68" y="64"/>
                  </a:cubicBezTo>
                  <a:cubicBezTo>
                    <a:pt x="57" y="41"/>
                    <a:pt x="49" y="23"/>
                    <a:pt x="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0" name="Google Shape;13430;p8"/>
            <p:cNvSpPr/>
            <p:nvPr/>
          </p:nvSpPr>
          <p:spPr>
            <a:xfrm>
              <a:off x="-4930470" y="128447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49" y="1"/>
                  </a:moveTo>
                  <a:lnTo>
                    <a:pt x="49" y="1"/>
                  </a:lnTo>
                  <a:cubicBezTo>
                    <a:pt x="37" y="16"/>
                    <a:pt x="26" y="27"/>
                    <a:pt x="19" y="39"/>
                  </a:cubicBezTo>
                  <a:cubicBezTo>
                    <a:pt x="8" y="54"/>
                    <a:pt x="0" y="72"/>
                    <a:pt x="26" y="72"/>
                  </a:cubicBezTo>
                  <a:lnTo>
                    <a:pt x="30" y="72"/>
                  </a:lnTo>
                  <a:cubicBezTo>
                    <a:pt x="68" y="72"/>
                    <a:pt x="75" y="39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1" name="Google Shape;13431;p8"/>
            <p:cNvSpPr/>
            <p:nvPr/>
          </p:nvSpPr>
          <p:spPr>
            <a:xfrm>
              <a:off x="-4915333" y="119375"/>
              <a:ext cx="4202" cy="4680"/>
            </a:xfrm>
            <a:custGeom>
              <a:avLst/>
              <a:gdLst/>
              <a:ahLst/>
              <a:cxnLst/>
              <a:rect l="l" t="t" r="r" b="b"/>
              <a:pathLst>
                <a:path w="88" h="98" extrusionOk="0">
                  <a:moveTo>
                    <a:pt x="79" y="1"/>
                  </a:moveTo>
                  <a:lnTo>
                    <a:pt x="79" y="1"/>
                  </a:lnTo>
                  <a:cubicBezTo>
                    <a:pt x="57" y="34"/>
                    <a:pt x="12" y="53"/>
                    <a:pt x="1" y="98"/>
                  </a:cubicBezTo>
                  <a:lnTo>
                    <a:pt x="5" y="98"/>
                  </a:lnTo>
                  <a:cubicBezTo>
                    <a:pt x="23" y="98"/>
                    <a:pt x="31" y="82"/>
                    <a:pt x="42" y="72"/>
                  </a:cubicBezTo>
                  <a:cubicBezTo>
                    <a:pt x="53" y="60"/>
                    <a:pt x="61" y="46"/>
                    <a:pt x="72" y="34"/>
                  </a:cubicBezTo>
                  <a:cubicBezTo>
                    <a:pt x="79" y="23"/>
                    <a:pt x="87" y="15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2" name="Google Shape;13432;p8"/>
            <p:cNvSpPr/>
            <p:nvPr/>
          </p:nvSpPr>
          <p:spPr>
            <a:xfrm>
              <a:off x="-4877993" y="129354"/>
              <a:ext cx="10171" cy="6160"/>
            </a:xfrm>
            <a:custGeom>
              <a:avLst/>
              <a:gdLst/>
              <a:ahLst/>
              <a:cxnLst/>
              <a:rect l="l" t="t" r="r" b="b"/>
              <a:pathLst>
                <a:path w="213" h="129" extrusionOk="0">
                  <a:moveTo>
                    <a:pt x="172" y="1"/>
                  </a:moveTo>
                  <a:cubicBezTo>
                    <a:pt x="165" y="8"/>
                    <a:pt x="157" y="16"/>
                    <a:pt x="146" y="16"/>
                  </a:cubicBezTo>
                  <a:lnTo>
                    <a:pt x="139" y="16"/>
                  </a:lnTo>
                  <a:cubicBezTo>
                    <a:pt x="131" y="20"/>
                    <a:pt x="120" y="27"/>
                    <a:pt x="109" y="30"/>
                  </a:cubicBezTo>
                  <a:cubicBezTo>
                    <a:pt x="104" y="35"/>
                    <a:pt x="101" y="38"/>
                    <a:pt x="97" y="42"/>
                  </a:cubicBezTo>
                  <a:cubicBezTo>
                    <a:pt x="86" y="61"/>
                    <a:pt x="64" y="61"/>
                    <a:pt x="45" y="64"/>
                  </a:cubicBezTo>
                  <a:cubicBezTo>
                    <a:pt x="0" y="80"/>
                    <a:pt x="52" y="94"/>
                    <a:pt x="45" y="109"/>
                  </a:cubicBezTo>
                  <a:cubicBezTo>
                    <a:pt x="42" y="124"/>
                    <a:pt x="45" y="128"/>
                    <a:pt x="49" y="128"/>
                  </a:cubicBezTo>
                  <a:cubicBezTo>
                    <a:pt x="56" y="128"/>
                    <a:pt x="68" y="124"/>
                    <a:pt x="71" y="120"/>
                  </a:cubicBezTo>
                  <a:cubicBezTo>
                    <a:pt x="82" y="116"/>
                    <a:pt x="94" y="113"/>
                    <a:pt x="104" y="106"/>
                  </a:cubicBezTo>
                  <a:cubicBezTo>
                    <a:pt x="98" y="67"/>
                    <a:pt x="123" y="64"/>
                    <a:pt x="149" y="64"/>
                  </a:cubicBezTo>
                  <a:cubicBezTo>
                    <a:pt x="153" y="64"/>
                    <a:pt x="157" y="64"/>
                    <a:pt x="161" y="64"/>
                  </a:cubicBezTo>
                  <a:lnTo>
                    <a:pt x="180" y="64"/>
                  </a:lnTo>
                  <a:cubicBezTo>
                    <a:pt x="191" y="64"/>
                    <a:pt x="199" y="61"/>
                    <a:pt x="206" y="42"/>
                  </a:cubicBezTo>
                  <a:cubicBezTo>
                    <a:pt x="213" y="8"/>
                    <a:pt x="180" y="16"/>
                    <a:pt x="1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3" name="Google Shape;13433;p8"/>
            <p:cNvSpPr/>
            <p:nvPr/>
          </p:nvSpPr>
          <p:spPr>
            <a:xfrm>
              <a:off x="-4876942" y="124197"/>
              <a:ext cx="6494" cy="6637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60" y="0"/>
                  </a:moveTo>
                  <a:cubicBezTo>
                    <a:pt x="1" y="45"/>
                    <a:pt x="8" y="102"/>
                    <a:pt x="87" y="138"/>
                  </a:cubicBezTo>
                  <a:cubicBezTo>
                    <a:pt x="98" y="135"/>
                    <a:pt x="109" y="128"/>
                    <a:pt x="117" y="124"/>
                  </a:cubicBezTo>
                  <a:cubicBezTo>
                    <a:pt x="135" y="98"/>
                    <a:pt x="124" y="79"/>
                    <a:pt x="105" y="60"/>
                  </a:cubicBezTo>
                  <a:cubicBezTo>
                    <a:pt x="90" y="67"/>
                    <a:pt x="105" y="93"/>
                    <a:pt x="87" y="93"/>
                  </a:cubicBezTo>
                  <a:cubicBezTo>
                    <a:pt x="72" y="90"/>
                    <a:pt x="68" y="79"/>
                    <a:pt x="68" y="64"/>
                  </a:cubicBezTo>
                  <a:cubicBezTo>
                    <a:pt x="64" y="41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4" name="Google Shape;13434;p8"/>
            <p:cNvSpPr/>
            <p:nvPr/>
          </p:nvSpPr>
          <p:spPr>
            <a:xfrm>
              <a:off x="-4868013" y="122431"/>
              <a:ext cx="4871" cy="6971"/>
            </a:xfrm>
            <a:custGeom>
              <a:avLst/>
              <a:gdLst/>
              <a:ahLst/>
              <a:cxnLst/>
              <a:rect l="l" t="t" r="r" b="b"/>
              <a:pathLst>
                <a:path w="102" h="146" extrusionOk="0">
                  <a:moveTo>
                    <a:pt x="57" y="0"/>
                  </a:moveTo>
                  <a:cubicBezTo>
                    <a:pt x="49" y="0"/>
                    <a:pt x="42" y="4"/>
                    <a:pt x="42" y="15"/>
                  </a:cubicBezTo>
                  <a:cubicBezTo>
                    <a:pt x="42" y="34"/>
                    <a:pt x="34" y="45"/>
                    <a:pt x="16" y="52"/>
                  </a:cubicBezTo>
                  <a:cubicBezTo>
                    <a:pt x="4" y="68"/>
                    <a:pt x="4" y="82"/>
                    <a:pt x="23" y="97"/>
                  </a:cubicBezTo>
                  <a:cubicBezTo>
                    <a:pt x="26" y="90"/>
                    <a:pt x="34" y="82"/>
                    <a:pt x="42" y="82"/>
                  </a:cubicBezTo>
                  <a:lnTo>
                    <a:pt x="45" y="82"/>
                  </a:lnTo>
                  <a:cubicBezTo>
                    <a:pt x="60" y="90"/>
                    <a:pt x="52" y="101"/>
                    <a:pt x="45" y="108"/>
                  </a:cubicBezTo>
                  <a:cubicBezTo>
                    <a:pt x="0" y="139"/>
                    <a:pt x="38" y="139"/>
                    <a:pt x="60" y="146"/>
                  </a:cubicBezTo>
                  <a:cubicBezTo>
                    <a:pt x="64" y="142"/>
                    <a:pt x="68" y="142"/>
                    <a:pt x="71" y="142"/>
                  </a:cubicBezTo>
                  <a:cubicBezTo>
                    <a:pt x="75" y="142"/>
                    <a:pt x="79" y="142"/>
                    <a:pt x="83" y="146"/>
                  </a:cubicBezTo>
                  <a:lnTo>
                    <a:pt x="90" y="146"/>
                  </a:lnTo>
                  <a:cubicBezTo>
                    <a:pt x="94" y="146"/>
                    <a:pt x="97" y="146"/>
                    <a:pt x="102" y="142"/>
                  </a:cubicBezTo>
                  <a:cubicBezTo>
                    <a:pt x="90" y="104"/>
                    <a:pt x="79" y="71"/>
                    <a:pt x="71" y="37"/>
                  </a:cubicBezTo>
                  <a:cubicBezTo>
                    <a:pt x="75" y="26"/>
                    <a:pt x="87" y="11"/>
                    <a:pt x="71" y="4"/>
                  </a:cubicBezTo>
                  <a:cubicBezTo>
                    <a:pt x="68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5" name="Google Shape;13435;p8"/>
            <p:cNvSpPr/>
            <p:nvPr/>
          </p:nvSpPr>
          <p:spPr>
            <a:xfrm>
              <a:off x="-4870687" y="124914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68" y="0"/>
                  </a:moveTo>
                  <a:cubicBezTo>
                    <a:pt x="53" y="0"/>
                    <a:pt x="46" y="8"/>
                    <a:pt x="38" y="16"/>
                  </a:cubicBezTo>
                  <a:cubicBezTo>
                    <a:pt x="30" y="26"/>
                    <a:pt x="1" y="11"/>
                    <a:pt x="1" y="42"/>
                  </a:cubicBezTo>
                  <a:cubicBezTo>
                    <a:pt x="1" y="56"/>
                    <a:pt x="4" y="60"/>
                    <a:pt x="12" y="60"/>
                  </a:cubicBezTo>
                  <a:cubicBezTo>
                    <a:pt x="15" y="60"/>
                    <a:pt x="19" y="56"/>
                    <a:pt x="27" y="56"/>
                  </a:cubicBezTo>
                  <a:cubicBezTo>
                    <a:pt x="30" y="52"/>
                    <a:pt x="34" y="49"/>
                    <a:pt x="38" y="49"/>
                  </a:cubicBezTo>
                  <a:cubicBezTo>
                    <a:pt x="41" y="49"/>
                    <a:pt x="46" y="52"/>
                    <a:pt x="46" y="56"/>
                  </a:cubicBezTo>
                  <a:cubicBezTo>
                    <a:pt x="49" y="60"/>
                    <a:pt x="53" y="60"/>
                    <a:pt x="53" y="60"/>
                  </a:cubicBezTo>
                  <a:cubicBezTo>
                    <a:pt x="64" y="60"/>
                    <a:pt x="72" y="52"/>
                    <a:pt x="79" y="45"/>
                  </a:cubicBezTo>
                  <a:cubicBezTo>
                    <a:pt x="60" y="30"/>
                    <a:pt x="60" y="16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6" name="Google Shape;13436;p8"/>
            <p:cNvSpPr/>
            <p:nvPr/>
          </p:nvSpPr>
          <p:spPr>
            <a:xfrm>
              <a:off x="-4881765" y="124197"/>
              <a:ext cx="4154" cy="1814"/>
            </a:xfrm>
            <a:custGeom>
              <a:avLst/>
              <a:gdLst/>
              <a:ahLst/>
              <a:cxnLst/>
              <a:rect l="l" t="t" r="r" b="b"/>
              <a:pathLst>
                <a:path w="87" h="38" extrusionOk="0">
                  <a:moveTo>
                    <a:pt x="71" y="0"/>
                  </a:moveTo>
                  <a:cubicBezTo>
                    <a:pt x="68" y="0"/>
                    <a:pt x="61" y="4"/>
                    <a:pt x="57" y="4"/>
                  </a:cubicBezTo>
                  <a:cubicBezTo>
                    <a:pt x="49" y="8"/>
                    <a:pt x="45" y="12"/>
                    <a:pt x="42" y="12"/>
                  </a:cubicBezTo>
                  <a:lnTo>
                    <a:pt x="31" y="12"/>
                  </a:lnTo>
                  <a:cubicBezTo>
                    <a:pt x="23" y="15"/>
                    <a:pt x="12" y="23"/>
                    <a:pt x="0" y="31"/>
                  </a:cubicBezTo>
                  <a:cubicBezTo>
                    <a:pt x="16" y="34"/>
                    <a:pt x="26" y="38"/>
                    <a:pt x="34" y="38"/>
                  </a:cubicBezTo>
                  <a:cubicBezTo>
                    <a:pt x="49" y="38"/>
                    <a:pt x="61" y="31"/>
                    <a:pt x="87" y="4"/>
                  </a:cubicBezTo>
                  <a:cubicBezTo>
                    <a:pt x="83" y="0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7" name="Google Shape;13437;p8"/>
            <p:cNvSpPr/>
            <p:nvPr/>
          </p:nvSpPr>
          <p:spPr>
            <a:xfrm>
              <a:off x="-4875366" y="121523"/>
              <a:ext cx="2961" cy="2722"/>
            </a:xfrm>
            <a:custGeom>
              <a:avLst/>
              <a:gdLst/>
              <a:ahLst/>
              <a:cxnLst/>
              <a:rect l="l" t="t" r="r" b="b"/>
              <a:pathLst>
                <a:path w="62" h="57" extrusionOk="0">
                  <a:moveTo>
                    <a:pt x="31" y="1"/>
                  </a:moveTo>
                  <a:cubicBezTo>
                    <a:pt x="27" y="1"/>
                    <a:pt x="23" y="1"/>
                    <a:pt x="23" y="4"/>
                  </a:cubicBezTo>
                  <a:cubicBezTo>
                    <a:pt x="1" y="19"/>
                    <a:pt x="23" y="37"/>
                    <a:pt x="27" y="53"/>
                  </a:cubicBezTo>
                  <a:lnTo>
                    <a:pt x="27" y="56"/>
                  </a:lnTo>
                  <a:cubicBezTo>
                    <a:pt x="39" y="45"/>
                    <a:pt x="61" y="45"/>
                    <a:pt x="57" y="27"/>
                  </a:cubicBezTo>
                  <a:cubicBezTo>
                    <a:pt x="54" y="11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8" name="Google Shape;13438;p8"/>
            <p:cNvSpPr/>
            <p:nvPr/>
          </p:nvSpPr>
          <p:spPr>
            <a:xfrm>
              <a:off x="-5008493" y="-61598"/>
              <a:ext cx="21631" cy="17190"/>
            </a:xfrm>
            <a:custGeom>
              <a:avLst/>
              <a:gdLst/>
              <a:ahLst/>
              <a:cxnLst/>
              <a:rect l="l" t="t" r="r" b="b"/>
              <a:pathLst>
                <a:path w="453" h="360" extrusionOk="0">
                  <a:moveTo>
                    <a:pt x="176" y="0"/>
                  </a:moveTo>
                  <a:cubicBezTo>
                    <a:pt x="146" y="41"/>
                    <a:pt x="83" y="37"/>
                    <a:pt x="64" y="90"/>
                  </a:cubicBezTo>
                  <a:cubicBezTo>
                    <a:pt x="83" y="93"/>
                    <a:pt x="101" y="97"/>
                    <a:pt x="116" y="101"/>
                  </a:cubicBezTo>
                  <a:cubicBezTo>
                    <a:pt x="132" y="112"/>
                    <a:pt x="142" y="127"/>
                    <a:pt x="132" y="146"/>
                  </a:cubicBezTo>
                  <a:cubicBezTo>
                    <a:pt x="128" y="154"/>
                    <a:pt x="120" y="157"/>
                    <a:pt x="113" y="157"/>
                  </a:cubicBezTo>
                  <a:cubicBezTo>
                    <a:pt x="106" y="157"/>
                    <a:pt x="98" y="149"/>
                    <a:pt x="90" y="142"/>
                  </a:cubicBezTo>
                  <a:cubicBezTo>
                    <a:pt x="83" y="131"/>
                    <a:pt x="75" y="119"/>
                    <a:pt x="68" y="112"/>
                  </a:cubicBezTo>
                  <a:cubicBezTo>
                    <a:pt x="45" y="138"/>
                    <a:pt x="42" y="180"/>
                    <a:pt x="1" y="194"/>
                  </a:cubicBezTo>
                  <a:cubicBezTo>
                    <a:pt x="11" y="198"/>
                    <a:pt x="23" y="198"/>
                    <a:pt x="34" y="202"/>
                  </a:cubicBezTo>
                  <a:lnTo>
                    <a:pt x="38" y="202"/>
                  </a:lnTo>
                  <a:cubicBezTo>
                    <a:pt x="42" y="202"/>
                    <a:pt x="49" y="206"/>
                    <a:pt x="53" y="209"/>
                  </a:cubicBezTo>
                  <a:cubicBezTo>
                    <a:pt x="61" y="216"/>
                    <a:pt x="64" y="221"/>
                    <a:pt x="68" y="221"/>
                  </a:cubicBezTo>
                  <a:cubicBezTo>
                    <a:pt x="75" y="221"/>
                    <a:pt x="79" y="213"/>
                    <a:pt x="87" y="198"/>
                  </a:cubicBezTo>
                  <a:cubicBezTo>
                    <a:pt x="90" y="180"/>
                    <a:pt x="106" y="172"/>
                    <a:pt x="116" y="172"/>
                  </a:cubicBezTo>
                  <a:cubicBezTo>
                    <a:pt x="128" y="172"/>
                    <a:pt x="139" y="176"/>
                    <a:pt x="150" y="180"/>
                  </a:cubicBezTo>
                  <a:cubicBezTo>
                    <a:pt x="173" y="190"/>
                    <a:pt x="195" y="202"/>
                    <a:pt x="187" y="235"/>
                  </a:cubicBezTo>
                  <a:cubicBezTo>
                    <a:pt x="180" y="276"/>
                    <a:pt x="184" y="318"/>
                    <a:pt x="202" y="359"/>
                  </a:cubicBezTo>
                  <a:cubicBezTo>
                    <a:pt x="210" y="359"/>
                    <a:pt x="218" y="355"/>
                    <a:pt x="225" y="355"/>
                  </a:cubicBezTo>
                  <a:cubicBezTo>
                    <a:pt x="236" y="347"/>
                    <a:pt x="255" y="340"/>
                    <a:pt x="255" y="337"/>
                  </a:cubicBezTo>
                  <a:cubicBezTo>
                    <a:pt x="247" y="306"/>
                    <a:pt x="255" y="299"/>
                    <a:pt x="263" y="299"/>
                  </a:cubicBezTo>
                  <a:cubicBezTo>
                    <a:pt x="270" y="299"/>
                    <a:pt x="285" y="311"/>
                    <a:pt x="296" y="314"/>
                  </a:cubicBezTo>
                  <a:cubicBezTo>
                    <a:pt x="315" y="295"/>
                    <a:pt x="311" y="273"/>
                    <a:pt x="303" y="250"/>
                  </a:cubicBezTo>
                  <a:cubicBezTo>
                    <a:pt x="299" y="232"/>
                    <a:pt x="289" y="206"/>
                    <a:pt x="311" y="198"/>
                  </a:cubicBezTo>
                  <a:lnTo>
                    <a:pt x="325" y="198"/>
                  </a:lnTo>
                  <a:cubicBezTo>
                    <a:pt x="341" y="198"/>
                    <a:pt x="363" y="202"/>
                    <a:pt x="363" y="232"/>
                  </a:cubicBezTo>
                  <a:cubicBezTo>
                    <a:pt x="370" y="266"/>
                    <a:pt x="404" y="261"/>
                    <a:pt x="423" y="280"/>
                  </a:cubicBezTo>
                  <a:cubicBezTo>
                    <a:pt x="453" y="243"/>
                    <a:pt x="397" y="232"/>
                    <a:pt x="401" y="202"/>
                  </a:cubicBezTo>
                  <a:cubicBezTo>
                    <a:pt x="404" y="187"/>
                    <a:pt x="404" y="176"/>
                    <a:pt x="393" y="176"/>
                  </a:cubicBezTo>
                  <a:cubicBezTo>
                    <a:pt x="389" y="176"/>
                    <a:pt x="382" y="176"/>
                    <a:pt x="375" y="180"/>
                  </a:cubicBezTo>
                  <a:cubicBezTo>
                    <a:pt x="367" y="183"/>
                    <a:pt x="363" y="187"/>
                    <a:pt x="356" y="187"/>
                  </a:cubicBezTo>
                  <a:cubicBezTo>
                    <a:pt x="333" y="187"/>
                    <a:pt x="337" y="149"/>
                    <a:pt x="322" y="142"/>
                  </a:cubicBezTo>
                  <a:cubicBezTo>
                    <a:pt x="318" y="138"/>
                    <a:pt x="315" y="138"/>
                    <a:pt x="311" y="138"/>
                  </a:cubicBezTo>
                  <a:cubicBezTo>
                    <a:pt x="303" y="138"/>
                    <a:pt x="296" y="142"/>
                    <a:pt x="289" y="146"/>
                  </a:cubicBezTo>
                  <a:cubicBezTo>
                    <a:pt x="281" y="149"/>
                    <a:pt x="273" y="154"/>
                    <a:pt x="266" y="154"/>
                  </a:cubicBezTo>
                  <a:cubicBezTo>
                    <a:pt x="258" y="154"/>
                    <a:pt x="251" y="149"/>
                    <a:pt x="247" y="135"/>
                  </a:cubicBezTo>
                  <a:cubicBezTo>
                    <a:pt x="240" y="138"/>
                    <a:pt x="232" y="146"/>
                    <a:pt x="229" y="146"/>
                  </a:cubicBezTo>
                  <a:cubicBezTo>
                    <a:pt x="213" y="142"/>
                    <a:pt x="218" y="127"/>
                    <a:pt x="221" y="116"/>
                  </a:cubicBezTo>
                  <a:cubicBezTo>
                    <a:pt x="184" y="109"/>
                    <a:pt x="180" y="78"/>
                    <a:pt x="180" y="45"/>
                  </a:cubicBezTo>
                  <a:cubicBezTo>
                    <a:pt x="187" y="45"/>
                    <a:pt x="195" y="49"/>
                    <a:pt x="199" y="52"/>
                  </a:cubicBezTo>
                  <a:cubicBezTo>
                    <a:pt x="206" y="52"/>
                    <a:pt x="213" y="56"/>
                    <a:pt x="218" y="56"/>
                  </a:cubicBezTo>
                  <a:lnTo>
                    <a:pt x="229" y="56"/>
                  </a:lnTo>
                  <a:lnTo>
                    <a:pt x="229" y="52"/>
                  </a:lnTo>
                  <a:cubicBezTo>
                    <a:pt x="232" y="52"/>
                    <a:pt x="232" y="52"/>
                    <a:pt x="236" y="49"/>
                  </a:cubicBezTo>
                  <a:cubicBezTo>
                    <a:pt x="221" y="41"/>
                    <a:pt x="218" y="23"/>
                    <a:pt x="210" y="7"/>
                  </a:cubicBezTo>
                  <a:cubicBezTo>
                    <a:pt x="202" y="4"/>
                    <a:pt x="195" y="0"/>
                    <a:pt x="1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9" name="Google Shape;13439;p8"/>
            <p:cNvSpPr/>
            <p:nvPr/>
          </p:nvSpPr>
          <p:spPr>
            <a:xfrm>
              <a:off x="-5017041" y="-53433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07" y="124"/>
                  </a:moveTo>
                  <a:cubicBezTo>
                    <a:pt x="311" y="124"/>
                    <a:pt x="318" y="128"/>
                    <a:pt x="325" y="135"/>
                  </a:cubicBezTo>
                  <a:cubicBezTo>
                    <a:pt x="329" y="143"/>
                    <a:pt x="329" y="158"/>
                    <a:pt x="318" y="158"/>
                  </a:cubicBezTo>
                  <a:cubicBezTo>
                    <a:pt x="314" y="162"/>
                    <a:pt x="311" y="162"/>
                    <a:pt x="311" y="162"/>
                  </a:cubicBezTo>
                  <a:cubicBezTo>
                    <a:pt x="295" y="162"/>
                    <a:pt x="285" y="150"/>
                    <a:pt x="280" y="135"/>
                  </a:cubicBezTo>
                  <a:cubicBezTo>
                    <a:pt x="288" y="128"/>
                    <a:pt x="295" y="124"/>
                    <a:pt x="307" y="124"/>
                  </a:cubicBezTo>
                  <a:close/>
                  <a:moveTo>
                    <a:pt x="295" y="1"/>
                  </a:moveTo>
                  <a:cubicBezTo>
                    <a:pt x="285" y="1"/>
                    <a:pt x="269" y="9"/>
                    <a:pt x="266" y="27"/>
                  </a:cubicBezTo>
                  <a:cubicBezTo>
                    <a:pt x="258" y="42"/>
                    <a:pt x="254" y="50"/>
                    <a:pt x="247" y="50"/>
                  </a:cubicBezTo>
                  <a:cubicBezTo>
                    <a:pt x="243" y="50"/>
                    <a:pt x="240" y="45"/>
                    <a:pt x="232" y="38"/>
                  </a:cubicBezTo>
                  <a:cubicBezTo>
                    <a:pt x="228" y="35"/>
                    <a:pt x="221" y="31"/>
                    <a:pt x="217" y="31"/>
                  </a:cubicBezTo>
                  <a:lnTo>
                    <a:pt x="213" y="31"/>
                  </a:lnTo>
                  <a:lnTo>
                    <a:pt x="213" y="38"/>
                  </a:lnTo>
                  <a:cubicBezTo>
                    <a:pt x="209" y="50"/>
                    <a:pt x="202" y="61"/>
                    <a:pt x="190" y="68"/>
                  </a:cubicBezTo>
                  <a:cubicBezTo>
                    <a:pt x="183" y="72"/>
                    <a:pt x="172" y="76"/>
                    <a:pt x="164" y="79"/>
                  </a:cubicBezTo>
                  <a:cubicBezTo>
                    <a:pt x="123" y="95"/>
                    <a:pt x="90" y="124"/>
                    <a:pt x="90" y="166"/>
                  </a:cubicBezTo>
                  <a:cubicBezTo>
                    <a:pt x="86" y="207"/>
                    <a:pt x="56" y="207"/>
                    <a:pt x="38" y="225"/>
                  </a:cubicBezTo>
                  <a:cubicBezTo>
                    <a:pt x="45" y="259"/>
                    <a:pt x="15" y="270"/>
                    <a:pt x="0" y="297"/>
                  </a:cubicBezTo>
                  <a:cubicBezTo>
                    <a:pt x="19" y="292"/>
                    <a:pt x="41" y="278"/>
                    <a:pt x="56" y="278"/>
                  </a:cubicBezTo>
                  <a:cubicBezTo>
                    <a:pt x="67" y="278"/>
                    <a:pt x="78" y="285"/>
                    <a:pt x="90" y="304"/>
                  </a:cubicBezTo>
                  <a:lnTo>
                    <a:pt x="90" y="307"/>
                  </a:lnTo>
                  <a:cubicBezTo>
                    <a:pt x="128" y="289"/>
                    <a:pt x="109" y="229"/>
                    <a:pt x="157" y="221"/>
                  </a:cubicBezTo>
                  <a:cubicBezTo>
                    <a:pt x="168" y="195"/>
                    <a:pt x="164" y="169"/>
                    <a:pt x="150" y="143"/>
                  </a:cubicBezTo>
                  <a:cubicBezTo>
                    <a:pt x="157" y="132"/>
                    <a:pt x="164" y="132"/>
                    <a:pt x="176" y="132"/>
                  </a:cubicBezTo>
                  <a:lnTo>
                    <a:pt x="195" y="132"/>
                  </a:lnTo>
                  <a:cubicBezTo>
                    <a:pt x="198" y="132"/>
                    <a:pt x="202" y="132"/>
                    <a:pt x="206" y="128"/>
                  </a:cubicBezTo>
                  <a:cubicBezTo>
                    <a:pt x="224" y="121"/>
                    <a:pt x="206" y="95"/>
                    <a:pt x="228" y="83"/>
                  </a:cubicBezTo>
                  <a:cubicBezTo>
                    <a:pt x="240" y="113"/>
                    <a:pt x="262" y="135"/>
                    <a:pt x="262" y="166"/>
                  </a:cubicBezTo>
                  <a:cubicBezTo>
                    <a:pt x="292" y="199"/>
                    <a:pt x="311" y="214"/>
                    <a:pt x="329" y="214"/>
                  </a:cubicBezTo>
                  <a:cubicBezTo>
                    <a:pt x="344" y="214"/>
                    <a:pt x="359" y="202"/>
                    <a:pt x="381" y="188"/>
                  </a:cubicBezTo>
                  <a:cubicBezTo>
                    <a:pt x="363" y="147"/>
                    <a:pt x="359" y="105"/>
                    <a:pt x="366" y="64"/>
                  </a:cubicBezTo>
                  <a:cubicBezTo>
                    <a:pt x="374" y="31"/>
                    <a:pt x="352" y="19"/>
                    <a:pt x="329" y="9"/>
                  </a:cubicBezTo>
                  <a:cubicBezTo>
                    <a:pt x="318" y="5"/>
                    <a:pt x="307" y="1"/>
                    <a:pt x="2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0" name="Google Shape;13440;p8"/>
            <p:cNvSpPr/>
            <p:nvPr/>
          </p:nvSpPr>
          <p:spPr>
            <a:xfrm>
              <a:off x="-5009066" y="-37723"/>
              <a:ext cx="13131" cy="11317"/>
            </a:xfrm>
            <a:custGeom>
              <a:avLst/>
              <a:gdLst/>
              <a:ahLst/>
              <a:cxnLst/>
              <a:rect l="l" t="t" r="r" b="b"/>
              <a:pathLst>
                <a:path w="275" h="237" extrusionOk="0">
                  <a:moveTo>
                    <a:pt x="199" y="1"/>
                  </a:moveTo>
                  <a:cubicBezTo>
                    <a:pt x="177" y="16"/>
                    <a:pt x="154" y="30"/>
                    <a:pt x="132" y="30"/>
                  </a:cubicBezTo>
                  <a:cubicBezTo>
                    <a:pt x="121" y="30"/>
                    <a:pt x="106" y="27"/>
                    <a:pt x="91" y="16"/>
                  </a:cubicBezTo>
                  <a:cubicBezTo>
                    <a:pt x="84" y="42"/>
                    <a:pt x="76" y="53"/>
                    <a:pt x="68" y="53"/>
                  </a:cubicBezTo>
                  <a:cubicBezTo>
                    <a:pt x="57" y="53"/>
                    <a:pt x="39" y="27"/>
                    <a:pt x="28" y="20"/>
                  </a:cubicBezTo>
                  <a:cubicBezTo>
                    <a:pt x="23" y="23"/>
                    <a:pt x="20" y="27"/>
                    <a:pt x="16" y="35"/>
                  </a:cubicBezTo>
                  <a:cubicBezTo>
                    <a:pt x="61" y="80"/>
                    <a:pt x="61" y="91"/>
                    <a:pt x="16" y="132"/>
                  </a:cubicBezTo>
                  <a:cubicBezTo>
                    <a:pt x="13" y="135"/>
                    <a:pt x="9" y="139"/>
                    <a:pt x="9" y="143"/>
                  </a:cubicBezTo>
                  <a:cubicBezTo>
                    <a:pt x="13" y="165"/>
                    <a:pt x="1" y="195"/>
                    <a:pt x="28" y="218"/>
                  </a:cubicBezTo>
                  <a:cubicBezTo>
                    <a:pt x="39" y="221"/>
                    <a:pt x="54" y="218"/>
                    <a:pt x="54" y="237"/>
                  </a:cubicBezTo>
                  <a:cubicBezTo>
                    <a:pt x="61" y="232"/>
                    <a:pt x="73" y="232"/>
                    <a:pt x="80" y="232"/>
                  </a:cubicBezTo>
                  <a:lnTo>
                    <a:pt x="102" y="232"/>
                  </a:lnTo>
                  <a:cubicBezTo>
                    <a:pt x="110" y="237"/>
                    <a:pt x="118" y="237"/>
                    <a:pt x="125" y="237"/>
                  </a:cubicBezTo>
                  <a:cubicBezTo>
                    <a:pt x="144" y="237"/>
                    <a:pt x="162" y="232"/>
                    <a:pt x="177" y="221"/>
                  </a:cubicBezTo>
                  <a:cubicBezTo>
                    <a:pt x="154" y="195"/>
                    <a:pt x="170" y="158"/>
                    <a:pt x="144" y="132"/>
                  </a:cubicBezTo>
                  <a:cubicBezTo>
                    <a:pt x="151" y="128"/>
                    <a:pt x="158" y="128"/>
                    <a:pt x="162" y="128"/>
                  </a:cubicBezTo>
                  <a:cubicBezTo>
                    <a:pt x="199" y="128"/>
                    <a:pt x="199" y="161"/>
                    <a:pt x="207" y="187"/>
                  </a:cubicBezTo>
                  <a:cubicBezTo>
                    <a:pt x="214" y="177"/>
                    <a:pt x="222" y="169"/>
                    <a:pt x="225" y="161"/>
                  </a:cubicBezTo>
                  <a:cubicBezTo>
                    <a:pt x="218" y="139"/>
                    <a:pt x="222" y="143"/>
                    <a:pt x="241" y="128"/>
                  </a:cubicBezTo>
                  <a:cubicBezTo>
                    <a:pt x="256" y="117"/>
                    <a:pt x="263" y="98"/>
                    <a:pt x="275" y="80"/>
                  </a:cubicBezTo>
                  <a:cubicBezTo>
                    <a:pt x="270" y="57"/>
                    <a:pt x="267" y="30"/>
                    <a:pt x="256" y="8"/>
                  </a:cubicBezTo>
                  <a:cubicBezTo>
                    <a:pt x="244" y="12"/>
                    <a:pt x="237" y="12"/>
                    <a:pt x="230" y="12"/>
                  </a:cubicBezTo>
                  <a:cubicBezTo>
                    <a:pt x="218" y="12"/>
                    <a:pt x="207" y="8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1" name="Google Shape;13441;p8"/>
            <p:cNvSpPr/>
            <p:nvPr/>
          </p:nvSpPr>
          <p:spPr>
            <a:xfrm>
              <a:off x="-4999039" y="-43214"/>
              <a:ext cx="13800" cy="12701"/>
            </a:xfrm>
            <a:custGeom>
              <a:avLst/>
              <a:gdLst/>
              <a:ahLst/>
              <a:cxnLst/>
              <a:rect l="l" t="t" r="r" b="b"/>
              <a:pathLst>
                <a:path w="289" h="266" extrusionOk="0">
                  <a:moveTo>
                    <a:pt x="154" y="0"/>
                  </a:moveTo>
                  <a:cubicBezTo>
                    <a:pt x="143" y="0"/>
                    <a:pt x="139" y="7"/>
                    <a:pt x="132" y="15"/>
                  </a:cubicBezTo>
                  <a:cubicBezTo>
                    <a:pt x="124" y="22"/>
                    <a:pt x="117" y="30"/>
                    <a:pt x="105" y="30"/>
                  </a:cubicBezTo>
                  <a:lnTo>
                    <a:pt x="98" y="30"/>
                  </a:lnTo>
                  <a:cubicBezTo>
                    <a:pt x="83" y="33"/>
                    <a:pt x="72" y="45"/>
                    <a:pt x="53" y="45"/>
                  </a:cubicBezTo>
                  <a:lnTo>
                    <a:pt x="46" y="45"/>
                  </a:lnTo>
                  <a:cubicBezTo>
                    <a:pt x="20" y="56"/>
                    <a:pt x="1" y="71"/>
                    <a:pt x="34" y="97"/>
                  </a:cubicBezTo>
                  <a:cubicBezTo>
                    <a:pt x="42" y="101"/>
                    <a:pt x="46" y="112"/>
                    <a:pt x="46" y="123"/>
                  </a:cubicBezTo>
                  <a:cubicBezTo>
                    <a:pt x="57" y="145"/>
                    <a:pt x="60" y="172"/>
                    <a:pt x="65" y="195"/>
                  </a:cubicBezTo>
                  <a:cubicBezTo>
                    <a:pt x="83" y="213"/>
                    <a:pt x="87" y="243"/>
                    <a:pt x="113" y="254"/>
                  </a:cubicBezTo>
                  <a:cubicBezTo>
                    <a:pt x="120" y="266"/>
                    <a:pt x="127" y="266"/>
                    <a:pt x="139" y="266"/>
                  </a:cubicBezTo>
                  <a:cubicBezTo>
                    <a:pt x="146" y="266"/>
                    <a:pt x="154" y="266"/>
                    <a:pt x="161" y="262"/>
                  </a:cubicBezTo>
                  <a:cubicBezTo>
                    <a:pt x="169" y="262"/>
                    <a:pt x="177" y="258"/>
                    <a:pt x="180" y="258"/>
                  </a:cubicBezTo>
                  <a:cubicBezTo>
                    <a:pt x="184" y="258"/>
                    <a:pt x="188" y="258"/>
                    <a:pt x="188" y="262"/>
                  </a:cubicBezTo>
                  <a:lnTo>
                    <a:pt x="191" y="262"/>
                  </a:lnTo>
                  <a:lnTo>
                    <a:pt x="191" y="254"/>
                  </a:lnTo>
                  <a:cubicBezTo>
                    <a:pt x="217" y="209"/>
                    <a:pt x="248" y="161"/>
                    <a:pt x="210" y="101"/>
                  </a:cubicBezTo>
                  <a:lnTo>
                    <a:pt x="210" y="101"/>
                  </a:lnTo>
                  <a:cubicBezTo>
                    <a:pt x="217" y="153"/>
                    <a:pt x="184" y="145"/>
                    <a:pt x="154" y="150"/>
                  </a:cubicBezTo>
                  <a:cubicBezTo>
                    <a:pt x="158" y="109"/>
                    <a:pt x="165" y="78"/>
                    <a:pt x="195" y="78"/>
                  </a:cubicBezTo>
                  <a:cubicBezTo>
                    <a:pt x="203" y="78"/>
                    <a:pt x="214" y="83"/>
                    <a:pt x="229" y="86"/>
                  </a:cubicBezTo>
                  <a:cubicBezTo>
                    <a:pt x="236" y="90"/>
                    <a:pt x="244" y="93"/>
                    <a:pt x="255" y="93"/>
                  </a:cubicBezTo>
                  <a:cubicBezTo>
                    <a:pt x="270" y="93"/>
                    <a:pt x="284" y="86"/>
                    <a:pt x="289" y="64"/>
                  </a:cubicBezTo>
                  <a:cubicBezTo>
                    <a:pt x="274" y="48"/>
                    <a:pt x="266" y="22"/>
                    <a:pt x="240" y="22"/>
                  </a:cubicBezTo>
                  <a:cubicBezTo>
                    <a:pt x="232" y="26"/>
                    <a:pt x="225" y="26"/>
                    <a:pt x="217" y="26"/>
                  </a:cubicBezTo>
                  <a:cubicBezTo>
                    <a:pt x="210" y="38"/>
                    <a:pt x="203" y="48"/>
                    <a:pt x="195" y="48"/>
                  </a:cubicBezTo>
                  <a:cubicBezTo>
                    <a:pt x="191" y="48"/>
                    <a:pt x="184" y="41"/>
                    <a:pt x="184" y="19"/>
                  </a:cubicBezTo>
                  <a:cubicBezTo>
                    <a:pt x="180" y="11"/>
                    <a:pt x="169" y="7"/>
                    <a:pt x="1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2" name="Google Shape;13442;p8"/>
            <p:cNvSpPr/>
            <p:nvPr/>
          </p:nvSpPr>
          <p:spPr>
            <a:xfrm>
              <a:off x="-5018473" y="-40206"/>
              <a:ext cx="7544" cy="6828"/>
            </a:xfrm>
            <a:custGeom>
              <a:avLst/>
              <a:gdLst/>
              <a:ahLst/>
              <a:cxnLst/>
              <a:rect l="l" t="t" r="r" b="b"/>
              <a:pathLst>
                <a:path w="158" h="143" extrusionOk="0">
                  <a:moveTo>
                    <a:pt x="86" y="1"/>
                  </a:moveTo>
                  <a:cubicBezTo>
                    <a:pt x="71" y="1"/>
                    <a:pt x="49" y="15"/>
                    <a:pt x="30" y="20"/>
                  </a:cubicBezTo>
                  <a:cubicBezTo>
                    <a:pt x="27" y="27"/>
                    <a:pt x="19" y="34"/>
                    <a:pt x="8" y="34"/>
                  </a:cubicBezTo>
                  <a:cubicBezTo>
                    <a:pt x="4" y="34"/>
                    <a:pt x="4" y="30"/>
                    <a:pt x="1" y="30"/>
                  </a:cubicBezTo>
                  <a:cubicBezTo>
                    <a:pt x="19" y="60"/>
                    <a:pt x="41" y="90"/>
                    <a:pt x="56" y="124"/>
                  </a:cubicBezTo>
                  <a:cubicBezTo>
                    <a:pt x="63" y="139"/>
                    <a:pt x="75" y="143"/>
                    <a:pt x="82" y="143"/>
                  </a:cubicBezTo>
                  <a:cubicBezTo>
                    <a:pt x="94" y="143"/>
                    <a:pt x="105" y="135"/>
                    <a:pt x="113" y="132"/>
                  </a:cubicBezTo>
                  <a:cubicBezTo>
                    <a:pt x="158" y="98"/>
                    <a:pt x="105" y="109"/>
                    <a:pt x="97" y="105"/>
                  </a:cubicBezTo>
                  <a:cubicBezTo>
                    <a:pt x="82" y="94"/>
                    <a:pt x="116" y="79"/>
                    <a:pt x="82" y="60"/>
                  </a:cubicBezTo>
                  <a:cubicBezTo>
                    <a:pt x="49" y="38"/>
                    <a:pt x="113" y="49"/>
                    <a:pt x="120" y="30"/>
                  </a:cubicBezTo>
                  <a:lnTo>
                    <a:pt x="120" y="27"/>
                  </a:lnTo>
                  <a:cubicBezTo>
                    <a:pt x="108" y="8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3" name="Google Shape;13443;p8"/>
            <p:cNvSpPr/>
            <p:nvPr/>
          </p:nvSpPr>
          <p:spPr>
            <a:xfrm>
              <a:off x="-5009878" y="-49469"/>
              <a:ext cx="5396" cy="7019"/>
            </a:xfrm>
            <a:custGeom>
              <a:avLst/>
              <a:gdLst/>
              <a:ahLst/>
              <a:cxnLst/>
              <a:rect l="l" t="t" r="r" b="b"/>
              <a:pathLst>
                <a:path w="113" h="147" extrusionOk="0">
                  <a:moveTo>
                    <a:pt x="78" y="0"/>
                  </a:moveTo>
                  <a:cubicBezTo>
                    <a:pt x="56" y="12"/>
                    <a:pt x="74" y="38"/>
                    <a:pt x="56" y="45"/>
                  </a:cubicBezTo>
                  <a:cubicBezTo>
                    <a:pt x="52" y="49"/>
                    <a:pt x="48" y="49"/>
                    <a:pt x="45" y="49"/>
                  </a:cubicBezTo>
                  <a:lnTo>
                    <a:pt x="26" y="49"/>
                  </a:lnTo>
                  <a:cubicBezTo>
                    <a:pt x="14" y="49"/>
                    <a:pt x="7" y="49"/>
                    <a:pt x="0" y="60"/>
                  </a:cubicBezTo>
                  <a:cubicBezTo>
                    <a:pt x="14" y="86"/>
                    <a:pt x="18" y="112"/>
                    <a:pt x="7" y="138"/>
                  </a:cubicBezTo>
                  <a:cubicBezTo>
                    <a:pt x="14" y="146"/>
                    <a:pt x="18" y="146"/>
                    <a:pt x="22" y="146"/>
                  </a:cubicBezTo>
                  <a:cubicBezTo>
                    <a:pt x="30" y="146"/>
                    <a:pt x="33" y="138"/>
                    <a:pt x="37" y="127"/>
                  </a:cubicBezTo>
                  <a:cubicBezTo>
                    <a:pt x="48" y="101"/>
                    <a:pt x="59" y="79"/>
                    <a:pt x="85" y="79"/>
                  </a:cubicBezTo>
                  <a:cubicBezTo>
                    <a:pt x="93" y="79"/>
                    <a:pt x="101" y="79"/>
                    <a:pt x="112" y="83"/>
                  </a:cubicBezTo>
                  <a:cubicBezTo>
                    <a:pt x="112" y="52"/>
                    <a:pt x="90" y="3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4" name="Google Shape;13444;p8"/>
            <p:cNvSpPr/>
            <p:nvPr/>
          </p:nvSpPr>
          <p:spPr>
            <a:xfrm>
              <a:off x="-5004769" y="-41829"/>
              <a:ext cx="5969" cy="5587"/>
            </a:xfrm>
            <a:custGeom>
              <a:avLst/>
              <a:gdLst/>
              <a:ahLst/>
              <a:cxnLst/>
              <a:rect l="l" t="t" r="r" b="b"/>
              <a:pathLst>
                <a:path w="125" h="117" extrusionOk="0">
                  <a:moveTo>
                    <a:pt x="57" y="1"/>
                  </a:moveTo>
                  <a:cubicBezTo>
                    <a:pt x="50" y="1"/>
                    <a:pt x="42" y="4"/>
                    <a:pt x="35" y="9"/>
                  </a:cubicBezTo>
                  <a:cubicBezTo>
                    <a:pt x="46" y="35"/>
                    <a:pt x="50" y="61"/>
                    <a:pt x="38" y="87"/>
                  </a:cubicBezTo>
                  <a:cubicBezTo>
                    <a:pt x="35" y="94"/>
                    <a:pt x="31" y="94"/>
                    <a:pt x="28" y="94"/>
                  </a:cubicBezTo>
                  <a:cubicBezTo>
                    <a:pt x="23" y="94"/>
                    <a:pt x="16" y="90"/>
                    <a:pt x="12" y="87"/>
                  </a:cubicBezTo>
                  <a:cubicBezTo>
                    <a:pt x="9" y="90"/>
                    <a:pt x="5" y="98"/>
                    <a:pt x="1" y="102"/>
                  </a:cubicBezTo>
                  <a:cubicBezTo>
                    <a:pt x="16" y="113"/>
                    <a:pt x="31" y="116"/>
                    <a:pt x="42" y="116"/>
                  </a:cubicBezTo>
                  <a:cubicBezTo>
                    <a:pt x="64" y="116"/>
                    <a:pt x="87" y="102"/>
                    <a:pt x="109" y="87"/>
                  </a:cubicBezTo>
                  <a:cubicBezTo>
                    <a:pt x="87" y="80"/>
                    <a:pt x="42" y="83"/>
                    <a:pt x="95" y="46"/>
                  </a:cubicBezTo>
                  <a:cubicBezTo>
                    <a:pt x="124" y="27"/>
                    <a:pt x="121" y="12"/>
                    <a:pt x="87" y="4"/>
                  </a:cubicBezTo>
                  <a:cubicBezTo>
                    <a:pt x="76" y="4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5" name="Google Shape;13445;p8"/>
            <p:cNvSpPr/>
            <p:nvPr/>
          </p:nvSpPr>
          <p:spPr>
            <a:xfrm>
              <a:off x="-4998848" y="-44647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34"/>
                    <a:pt x="16" y="56"/>
                    <a:pt x="42" y="75"/>
                  </a:cubicBezTo>
                  <a:lnTo>
                    <a:pt x="49" y="75"/>
                  </a:lnTo>
                  <a:cubicBezTo>
                    <a:pt x="68" y="75"/>
                    <a:pt x="79" y="63"/>
                    <a:pt x="94" y="60"/>
                  </a:cubicBezTo>
                  <a:cubicBezTo>
                    <a:pt x="105" y="45"/>
                    <a:pt x="105" y="34"/>
                    <a:pt x="83" y="26"/>
                  </a:cubicBezTo>
                  <a:cubicBezTo>
                    <a:pt x="61" y="23"/>
                    <a:pt x="42" y="18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6" name="Google Shape;13446;p8"/>
            <p:cNvSpPr/>
            <p:nvPr/>
          </p:nvSpPr>
          <p:spPr>
            <a:xfrm>
              <a:off x="-5008159" y="-39490"/>
              <a:ext cx="4011" cy="4298"/>
            </a:xfrm>
            <a:custGeom>
              <a:avLst/>
              <a:gdLst/>
              <a:ahLst/>
              <a:cxnLst/>
              <a:rect l="l" t="t" r="r" b="b"/>
              <a:pathLst>
                <a:path w="84" h="90" extrusionOk="0">
                  <a:moveTo>
                    <a:pt x="49" y="0"/>
                  </a:moveTo>
                  <a:cubicBezTo>
                    <a:pt x="65" y="41"/>
                    <a:pt x="1" y="23"/>
                    <a:pt x="9" y="57"/>
                  </a:cubicBezTo>
                  <a:cubicBezTo>
                    <a:pt x="20" y="64"/>
                    <a:pt x="38" y="90"/>
                    <a:pt x="49" y="90"/>
                  </a:cubicBezTo>
                  <a:cubicBezTo>
                    <a:pt x="57" y="90"/>
                    <a:pt x="65" y="79"/>
                    <a:pt x="72" y="53"/>
                  </a:cubicBezTo>
                  <a:cubicBezTo>
                    <a:pt x="76" y="49"/>
                    <a:pt x="80" y="41"/>
                    <a:pt x="83" y="38"/>
                  </a:cubicBezTo>
                  <a:cubicBezTo>
                    <a:pt x="72" y="27"/>
                    <a:pt x="72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7" name="Google Shape;13447;p8"/>
            <p:cNvSpPr/>
            <p:nvPr/>
          </p:nvSpPr>
          <p:spPr>
            <a:xfrm>
              <a:off x="-5012791" y="-42880"/>
              <a:ext cx="3629" cy="487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8" y="0"/>
                  </a:moveTo>
                  <a:cubicBezTo>
                    <a:pt x="20" y="8"/>
                    <a:pt x="39" y="68"/>
                    <a:pt x="1" y="86"/>
                  </a:cubicBezTo>
                  <a:cubicBezTo>
                    <a:pt x="12" y="94"/>
                    <a:pt x="23" y="102"/>
                    <a:pt x="31" y="102"/>
                  </a:cubicBezTo>
                  <a:cubicBezTo>
                    <a:pt x="39" y="102"/>
                    <a:pt x="46" y="98"/>
                    <a:pt x="53" y="79"/>
                  </a:cubicBezTo>
                  <a:cubicBezTo>
                    <a:pt x="65" y="53"/>
                    <a:pt x="75" y="31"/>
                    <a:pt x="68" y="4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8" name="Google Shape;13448;p8"/>
            <p:cNvSpPr/>
            <p:nvPr/>
          </p:nvSpPr>
          <p:spPr>
            <a:xfrm>
              <a:off x="-5009544" y="-36099"/>
              <a:ext cx="3438" cy="4680"/>
            </a:xfrm>
            <a:custGeom>
              <a:avLst/>
              <a:gdLst/>
              <a:ahLst/>
              <a:cxnLst/>
              <a:rect l="l" t="t" r="r" b="b"/>
              <a:pathLst>
                <a:path w="72" h="98" extrusionOk="0">
                  <a:moveTo>
                    <a:pt x="26" y="1"/>
                  </a:moveTo>
                  <a:cubicBezTo>
                    <a:pt x="0" y="30"/>
                    <a:pt x="4" y="64"/>
                    <a:pt x="26" y="98"/>
                  </a:cubicBezTo>
                  <a:cubicBezTo>
                    <a:pt x="71" y="57"/>
                    <a:pt x="71" y="46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9" name="Google Shape;13449;p8"/>
            <p:cNvSpPr/>
            <p:nvPr/>
          </p:nvSpPr>
          <p:spPr>
            <a:xfrm>
              <a:off x="-5005294" y="-42355"/>
              <a:ext cx="2961" cy="5014"/>
            </a:xfrm>
            <a:custGeom>
              <a:avLst/>
              <a:gdLst/>
              <a:ahLst/>
              <a:cxnLst/>
              <a:rect l="l" t="t" r="r" b="b"/>
              <a:pathLst>
                <a:path w="62" h="105" extrusionOk="0">
                  <a:moveTo>
                    <a:pt x="16" y="1"/>
                  </a:moveTo>
                  <a:cubicBezTo>
                    <a:pt x="12" y="1"/>
                    <a:pt x="8" y="4"/>
                    <a:pt x="1" y="12"/>
                  </a:cubicBezTo>
                  <a:cubicBezTo>
                    <a:pt x="8" y="42"/>
                    <a:pt x="46" y="60"/>
                    <a:pt x="23" y="98"/>
                  </a:cubicBezTo>
                  <a:cubicBezTo>
                    <a:pt x="27" y="101"/>
                    <a:pt x="34" y="105"/>
                    <a:pt x="39" y="105"/>
                  </a:cubicBezTo>
                  <a:cubicBezTo>
                    <a:pt x="42" y="105"/>
                    <a:pt x="46" y="105"/>
                    <a:pt x="49" y="98"/>
                  </a:cubicBezTo>
                  <a:cubicBezTo>
                    <a:pt x="61" y="72"/>
                    <a:pt x="57" y="46"/>
                    <a:pt x="46" y="20"/>
                  </a:cubicBezTo>
                  <a:cubicBezTo>
                    <a:pt x="34" y="15"/>
                    <a:pt x="27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0" name="Google Shape;13450;p8"/>
            <p:cNvSpPr/>
            <p:nvPr/>
          </p:nvSpPr>
          <p:spPr>
            <a:xfrm>
              <a:off x="-4989393" y="-152657"/>
              <a:ext cx="2531" cy="3295"/>
            </a:xfrm>
            <a:custGeom>
              <a:avLst/>
              <a:gdLst/>
              <a:ahLst/>
              <a:cxnLst/>
              <a:rect l="l" t="t" r="r" b="b"/>
              <a:pathLst>
                <a:path w="53" h="69" extrusionOk="0">
                  <a:moveTo>
                    <a:pt x="1" y="1"/>
                  </a:moveTo>
                  <a:lnTo>
                    <a:pt x="34" y="68"/>
                  </a:lnTo>
                  <a:lnTo>
                    <a:pt x="53" y="68"/>
                  </a:lnTo>
                  <a:cubicBezTo>
                    <a:pt x="53" y="8"/>
                    <a:pt x="53" y="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1" name="Google Shape;13451;p8"/>
            <p:cNvSpPr/>
            <p:nvPr/>
          </p:nvSpPr>
          <p:spPr>
            <a:xfrm>
              <a:off x="-5198586" y="-126920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cubicBezTo>
                    <a:pt x="5" y="0"/>
                    <a:pt x="0" y="7"/>
                    <a:pt x="8" y="22"/>
                  </a:cubicBezTo>
                  <a:cubicBezTo>
                    <a:pt x="34" y="37"/>
                    <a:pt x="41" y="64"/>
                    <a:pt x="57" y="86"/>
                  </a:cubicBezTo>
                  <a:cubicBezTo>
                    <a:pt x="60" y="64"/>
                    <a:pt x="94" y="64"/>
                    <a:pt x="94" y="37"/>
                  </a:cubicBezTo>
                  <a:cubicBezTo>
                    <a:pt x="83" y="4"/>
                    <a:pt x="38" y="3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2" name="Google Shape;13452;p8"/>
            <p:cNvSpPr/>
            <p:nvPr/>
          </p:nvSpPr>
          <p:spPr>
            <a:xfrm>
              <a:off x="-5203409" y="-131934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87" y="0"/>
                  </a:moveTo>
                  <a:cubicBezTo>
                    <a:pt x="68" y="0"/>
                    <a:pt x="56" y="12"/>
                    <a:pt x="42" y="15"/>
                  </a:cubicBezTo>
                  <a:cubicBezTo>
                    <a:pt x="38" y="19"/>
                    <a:pt x="38" y="19"/>
                    <a:pt x="38" y="22"/>
                  </a:cubicBezTo>
                  <a:cubicBezTo>
                    <a:pt x="27" y="34"/>
                    <a:pt x="4" y="34"/>
                    <a:pt x="1" y="52"/>
                  </a:cubicBezTo>
                  <a:cubicBezTo>
                    <a:pt x="11" y="57"/>
                    <a:pt x="19" y="60"/>
                    <a:pt x="30" y="60"/>
                  </a:cubicBezTo>
                  <a:cubicBezTo>
                    <a:pt x="38" y="60"/>
                    <a:pt x="45" y="57"/>
                    <a:pt x="56" y="48"/>
                  </a:cubicBezTo>
                  <a:cubicBezTo>
                    <a:pt x="68" y="30"/>
                    <a:pt x="79" y="15"/>
                    <a:pt x="9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3" name="Google Shape;13453;p8"/>
            <p:cNvSpPr/>
            <p:nvPr/>
          </p:nvSpPr>
          <p:spPr>
            <a:xfrm>
              <a:off x="-5198968" y="-133939"/>
              <a:ext cx="4202" cy="2196"/>
            </a:xfrm>
            <a:custGeom>
              <a:avLst/>
              <a:gdLst/>
              <a:ahLst/>
              <a:cxnLst/>
              <a:rect l="l" t="t" r="r" b="b"/>
              <a:pathLst>
                <a:path w="88" h="46" extrusionOk="0">
                  <a:moveTo>
                    <a:pt x="68" y="1"/>
                  </a:moveTo>
                  <a:cubicBezTo>
                    <a:pt x="61" y="1"/>
                    <a:pt x="49" y="4"/>
                    <a:pt x="42" y="9"/>
                  </a:cubicBezTo>
                  <a:cubicBezTo>
                    <a:pt x="20" y="12"/>
                    <a:pt x="1" y="16"/>
                    <a:pt x="1" y="42"/>
                  </a:cubicBezTo>
                  <a:cubicBezTo>
                    <a:pt x="4" y="42"/>
                    <a:pt x="13" y="46"/>
                    <a:pt x="16" y="46"/>
                  </a:cubicBezTo>
                  <a:cubicBezTo>
                    <a:pt x="27" y="46"/>
                    <a:pt x="39" y="38"/>
                    <a:pt x="49" y="35"/>
                  </a:cubicBezTo>
                  <a:lnTo>
                    <a:pt x="68" y="35"/>
                  </a:lnTo>
                  <a:cubicBezTo>
                    <a:pt x="80" y="35"/>
                    <a:pt x="87" y="31"/>
                    <a:pt x="83" y="16"/>
                  </a:cubicBezTo>
                  <a:cubicBezTo>
                    <a:pt x="80" y="4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4" name="Google Shape;13454;p8"/>
            <p:cNvSpPr/>
            <p:nvPr/>
          </p:nvSpPr>
          <p:spPr>
            <a:xfrm>
              <a:off x="-5200353" y="-128400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49" y="1"/>
                  </a:moveTo>
                  <a:cubicBezTo>
                    <a:pt x="37" y="5"/>
                    <a:pt x="26" y="9"/>
                    <a:pt x="19" y="12"/>
                  </a:cubicBezTo>
                  <a:cubicBezTo>
                    <a:pt x="0" y="31"/>
                    <a:pt x="15" y="50"/>
                    <a:pt x="11" y="68"/>
                  </a:cubicBezTo>
                  <a:lnTo>
                    <a:pt x="19" y="68"/>
                  </a:lnTo>
                  <a:cubicBezTo>
                    <a:pt x="30" y="68"/>
                    <a:pt x="37" y="64"/>
                    <a:pt x="45" y="53"/>
                  </a:cubicBezTo>
                  <a:cubicBezTo>
                    <a:pt x="37" y="38"/>
                    <a:pt x="42" y="31"/>
                    <a:pt x="60" y="31"/>
                  </a:cubicBezTo>
                  <a:lnTo>
                    <a:pt x="64" y="31"/>
                  </a:lnTo>
                  <a:cubicBezTo>
                    <a:pt x="68" y="16"/>
                    <a:pt x="56" y="9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5" name="Google Shape;13455;p8"/>
            <p:cNvSpPr/>
            <p:nvPr/>
          </p:nvSpPr>
          <p:spPr>
            <a:xfrm>
              <a:off x="-4866962" y="129211"/>
              <a:ext cx="7736" cy="6971"/>
            </a:xfrm>
            <a:custGeom>
              <a:avLst/>
              <a:gdLst/>
              <a:ahLst/>
              <a:cxnLst/>
              <a:rect l="l" t="t" r="r" b="b"/>
              <a:pathLst>
                <a:path w="162" h="146" extrusionOk="0">
                  <a:moveTo>
                    <a:pt x="49" y="0"/>
                  </a:moveTo>
                  <a:cubicBezTo>
                    <a:pt x="46" y="0"/>
                    <a:pt x="42" y="0"/>
                    <a:pt x="38" y="4"/>
                  </a:cubicBezTo>
                  <a:cubicBezTo>
                    <a:pt x="12" y="45"/>
                    <a:pt x="1" y="83"/>
                    <a:pt x="38" y="123"/>
                  </a:cubicBezTo>
                  <a:cubicBezTo>
                    <a:pt x="42" y="127"/>
                    <a:pt x="42" y="138"/>
                    <a:pt x="42" y="145"/>
                  </a:cubicBezTo>
                  <a:cubicBezTo>
                    <a:pt x="49" y="135"/>
                    <a:pt x="65" y="131"/>
                    <a:pt x="75" y="131"/>
                  </a:cubicBezTo>
                  <a:lnTo>
                    <a:pt x="91" y="131"/>
                  </a:lnTo>
                  <a:cubicBezTo>
                    <a:pt x="106" y="131"/>
                    <a:pt x="117" y="131"/>
                    <a:pt x="128" y="116"/>
                  </a:cubicBezTo>
                  <a:cubicBezTo>
                    <a:pt x="151" y="83"/>
                    <a:pt x="161" y="64"/>
                    <a:pt x="128" y="64"/>
                  </a:cubicBezTo>
                  <a:lnTo>
                    <a:pt x="102" y="64"/>
                  </a:lnTo>
                  <a:cubicBezTo>
                    <a:pt x="102" y="67"/>
                    <a:pt x="102" y="67"/>
                    <a:pt x="98" y="67"/>
                  </a:cubicBezTo>
                  <a:cubicBezTo>
                    <a:pt x="91" y="67"/>
                    <a:pt x="83" y="56"/>
                    <a:pt x="75" y="52"/>
                  </a:cubicBezTo>
                  <a:cubicBezTo>
                    <a:pt x="61" y="41"/>
                    <a:pt x="38" y="26"/>
                    <a:pt x="61" y="4"/>
                  </a:cubicBezTo>
                  <a:cubicBezTo>
                    <a:pt x="57" y="0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6" name="Google Shape;13456;p8"/>
            <p:cNvSpPr/>
            <p:nvPr/>
          </p:nvSpPr>
          <p:spPr>
            <a:xfrm>
              <a:off x="-4865148" y="134368"/>
              <a:ext cx="7544" cy="4345"/>
            </a:xfrm>
            <a:custGeom>
              <a:avLst/>
              <a:gdLst/>
              <a:ahLst/>
              <a:cxnLst/>
              <a:rect l="l" t="t" r="r" b="b"/>
              <a:pathLst>
                <a:path w="158" h="91" extrusionOk="0">
                  <a:moveTo>
                    <a:pt x="131" y="1"/>
                  </a:moveTo>
                  <a:cubicBezTo>
                    <a:pt x="123" y="11"/>
                    <a:pt x="116" y="15"/>
                    <a:pt x="109" y="15"/>
                  </a:cubicBezTo>
                  <a:cubicBezTo>
                    <a:pt x="101" y="15"/>
                    <a:pt x="94" y="11"/>
                    <a:pt x="90" y="8"/>
                  </a:cubicBezTo>
                  <a:cubicBezTo>
                    <a:pt x="79" y="23"/>
                    <a:pt x="68" y="23"/>
                    <a:pt x="53" y="23"/>
                  </a:cubicBezTo>
                  <a:lnTo>
                    <a:pt x="37" y="23"/>
                  </a:lnTo>
                  <a:cubicBezTo>
                    <a:pt x="27" y="23"/>
                    <a:pt x="11" y="27"/>
                    <a:pt x="4" y="37"/>
                  </a:cubicBezTo>
                  <a:cubicBezTo>
                    <a:pt x="0" y="75"/>
                    <a:pt x="0" y="90"/>
                    <a:pt x="11" y="90"/>
                  </a:cubicBezTo>
                  <a:cubicBezTo>
                    <a:pt x="19" y="90"/>
                    <a:pt x="34" y="87"/>
                    <a:pt x="53" y="79"/>
                  </a:cubicBezTo>
                  <a:cubicBezTo>
                    <a:pt x="60" y="75"/>
                    <a:pt x="64" y="75"/>
                    <a:pt x="71" y="75"/>
                  </a:cubicBezTo>
                  <a:cubicBezTo>
                    <a:pt x="79" y="75"/>
                    <a:pt x="82" y="75"/>
                    <a:pt x="90" y="79"/>
                  </a:cubicBezTo>
                  <a:lnTo>
                    <a:pt x="109" y="79"/>
                  </a:lnTo>
                  <a:cubicBezTo>
                    <a:pt x="131" y="79"/>
                    <a:pt x="142" y="60"/>
                    <a:pt x="157" y="42"/>
                  </a:cubicBezTo>
                  <a:lnTo>
                    <a:pt x="157" y="19"/>
                  </a:lnTo>
                  <a:cubicBezTo>
                    <a:pt x="146" y="15"/>
                    <a:pt x="139" y="8"/>
                    <a:pt x="1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7" name="Google Shape;13457;p8"/>
            <p:cNvSpPr/>
            <p:nvPr/>
          </p:nvSpPr>
          <p:spPr>
            <a:xfrm>
              <a:off x="-4876417" y="134368"/>
              <a:ext cx="5778" cy="6828"/>
            </a:xfrm>
            <a:custGeom>
              <a:avLst/>
              <a:gdLst/>
              <a:ahLst/>
              <a:cxnLst/>
              <a:rect l="l" t="t" r="r" b="b"/>
              <a:pathLst>
                <a:path w="121" h="143" extrusionOk="0">
                  <a:moveTo>
                    <a:pt x="76" y="1"/>
                  </a:moveTo>
                  <a:cubicBezTo>
                    <a:pt x="76" y="49"/>
                    <a:pt x="38" y="60"/>
                    <a:pt x="9" y="72"/>
                  </a:cubicBezTo>
                  <a:cubicBezTo>
                    <a:pt x="1" y="101"/>
                    <a:pt x="61" y="90"/>
                    <a:pt x="35" y="124"/>
                  </a:cubicBezTo>
                  <a:cubicBezTo>
                    <a:pt x="45" y="139"/>
                    <a:pt x="61" y="139"/>
                    <a:pt x="79" y="142"/>
                  </a:cubicBezTo>
                  <a:cubicBezTo>
                    <a:pt x="79" y="139"/>
                    <a:pt x="83" y="135"/>
                    <a:pt x="87" y="132"/>
                  </a:cubicBezTo>
                  <a:cubicBezTo>
                    <a:pt x="94" y="105"/>
                    <a:pt x="94" y="75"/>
                    <a:pt x="113" y="53"/>
                  </a:cubicBezTo>
                  <a:cubicBezTo>
                    <a:pt x="113" y="49"/>
                    <a:pt x="116" y="46"/>
                    <a:pt x="121" y="42"/>
                  </a:cubicBezTo>
                  <a:cubicBezTo>
                    <a:pt x="109" y="34"/>
                    <a:pt x="94" y="37"/>
                    <a:pt x="98" y="15"/>
                  </a:cubicBezTo>
                  <a:cubicBezTo>
                    <a:pt x="98" y="4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8" name="Google Shape;13458;p8"/>
            <p:cNvSpPr/>
            <p:nvPr/>
          </p:nvSpPr>
          <p:spPr>
            <a:xfrm>
              <a:off x="-4871069" y="136326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9" y="1"/>
                  </a:moveTo>
                  <a:cubicBezTo>
                    <a:pt x="4" y="5"/>
                    <a:pt x="1" y="8"/>
                    <a:pt x="1" y="12"/>
                  </a:cubicBezTo>
                  <a:cubicBezTo>
                    <a:pt x="16" y="49"/>
                    <a:pt x="42" y="75"/>
                    <a:pt x="87" y="75"/>
                  </a:cubicBezTo>
                  <a:lnTo>
                    <a:pt x="90" y="75"/>
                  </a:lnTo>
                  <a:cubicBezTo>
                    <a:pt x="68" y="46"/>
                    <a:pt x="64" y="1"/>
                    <a:pt x="1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9" name="Google Shape;13459;p8"/>
            <p:cNvSpPr/>
            <p:nvPr/>
          </p:nvSpPr>
          <p:spPr>
            <a:xfrm>
              <a:off x="-4994741" y="-52143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23" y="0"/>
                  </a:moveTo>
                  <a:cubicBezTo>
                    <a:pt x="1" y="8"/>
                    <a:pt x="11" y="34"/>
                    <a:pt x="15" y="52"/>
                  </a:cubicBezTo>
                  <a:cubicBezTo>
                    <a:pt x="23" y="75"/>
                    <a:pt x="27" y="97"/>
                    <a:pt x="8" y="116"/>
                  </a:cubicBezTo>
                  <a:cubicBezTo>
                    <a:pt x="23" y="116"/>
                    <a:pt x="37" y="113"/>
                    <a:pt x="53" y="113"/>
                  </a:cubicBezTo>
                  <a:cubicBezTo>
                    <a:pt x="75" y="90"/>
                    <a:pt x="53" y="56"/>
                    <a:pt x="75" y="34"/>
                  </a:cubicBezTo>
                  <a:cubicBezTo>
                    <a:pt x="75" y="4"/>
                    <a:pt x="53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0" name="Google Shape;13460;p8"/>
            <p:cNvSpPr/>
            <p:nvPr/>
          </p:nvSpPr>
          <p:spPr>
            <a:xfrm>
              <a:off x="-4992258" y="-50568"/>
              <a:ext cx="4011" cy="4918"/>
            </a:xfrm>
            <a:custGeom>
              <a:avLst/>
              <a:gdLst/>
              <a:ahLst/>
              <a:cxnLst/>
              <a:rect l="l" t="t" r="r" b="b"/>
              <a:pathLst>
                <a:path w="84" h="103" extrusionOk="0">
                  <a:moveTo>
                    <a:pt x="23" y="1"/>
                  </a:moveTo>
                  <a:cubicBezTo>
                    <a:pt x="1" y="23"/>
                    <a:pt x="23" y="57"/>
                    <a:pt x="1" y="80"/>
                  </a:cubicBezTo>
                  <a:cubicBezTo>
                    <a:pt x="23" y="94"/>
                    <a:pt x="38" y="102"/>
                    <a:pt x="49" y="102"/>
                  </a:cubicBezTo>
                  <a:cubicBezTo>
                    <a:pt x="64" y="102"/>
                    <a:pt x="72" y="83"/>
                    <a:pt x="83" y="49"/>
                  </a:cubicBezTo>
                  <a:cubicBezTo>
                    <a:pt x="64" y="30"/>
                    <a:pt x="30" y="35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1" name="Google Shape;13461;p8"/>
            <p:cNvSpPr/>
            <p:nvPr/>
          </p:nvSpPr>
          <p:spPr>
            <a:xfrm>
              <a:off x="-4999898" y="-59879"/>
              <a:ext cx="4632" cy="3820"/>
            </a:xfrm>
            <a:custGeom>
              <a:avLst/>
              <a:gdLst/>
              <a:ahLst/>
              <a:cxnLst/>
              <a:rect l="l" t="t" r="r" b="b"/>
              <a:pathLst>
                <a:path w="97" h="80" extrusionOk="0">
                  <a:moveTo>
                    <a:pt x="67" y="1"/>
                  </a:moveTo>
                  <a:lnTo>
                    <a:pt x="67" y="1"/>
                  </a:lnTo>
                  <a:cubicBezTo>
                    <a:pt x="64" y="5"/>
                    <a:pt x="60" y="9"/>
                    <a:pt x="56" y="13"/>
                  </a:cubicBezTo>
                  <a:cubicBezTo>
                    <a:pt x="52" y="16"/>
                    <a:pt x="52" y="16"/>
                    <a:pt x="49" y="16"/>
                  </a:cubicBezTo>
                  <a:lnTo>
                    <a:pt x="49" y="20"/>
                  </a:lnTo>
                  <a:lnTo>
                    <a:pt x="38" y="20"/>
                  </a:lnTo>
                  <a:cubicBezTo>
                    <a:pt x="33" y="20"/>
                    <a:pt x="26" y="16"/>
                    <a:pt x="19" y="16"/>
                  </a:cubicBezTo>
                  <a:cubicBezTo>
                    <a:pt x="15" y="13"/>
                    <a:pt x="7" y="9"/>
                    <a:pt x="0" y="9"/>
                  </a:cubicBezTo>
                  <a:cubicBezTo>
                    <a:pt x="0" y="42"/>
                    <a:pt x="4" y="73"/>
                    <a:pt x="41" y="80"/>
                  </a:cubicBezTo>
                  <a:cubicBezTo>
                    <a:pt x="52" y="54"/>
                    <a:pt x="97" y="39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2" name="Google Shape;13462;p8"/>
            <p:cNvSpPr/>
            <p:nvPr/>
          </p:nvSpPr>
          <p:spPr>
            <a:xfrm>
              <a:off x="-4998323" y="-60213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7" y="1"/>
                  </a:moveTo>
                  <a:cubicBezTo>
                    <a:pt x="50" y="1"/>
                    <a:pt x="42" y="4"/>
                    <a:pt x="34" y="8"/>
                  </a:cubicBezTo>
                  <a:cubicBezTo>
                    <a:pt x="64" y="46"/>
                    <a:pt x="19" y="61"/>
                    <a:pt x="8" y="87"/>
                  </a:cubicBezTo>
                  <a:cubicBezTo>
                    <a:pt x="5" y="98"/>
                    <a:pt x="0" y="113"/>
                    <a:pt x="16" y="117"/>
                  </a:cubicBezTo>
                  <a:cubicBezTo>
                    <a:pt x="19" y="117"/>
                    <a:pt x="27" y="109"/>
                    <a:pt x="34" y="106"/>
                  </a:cubicBezTo>
                  <a:cubicBezTo>
                    <a:pt x="34" y="90"/>
                    <a:pt x="42" y="83"/>
                    <a:pt x="57" y="75"/>
                  </a:cubicBezTo>
                  <a:cubicBezTo>
                    <a:pt x="86" y="61"/>
                    <a:pt x="72" y="30"/>
                    <a:pt x="64" y="8"/>
                  </a:cubicBezTo>
                  <a:cubicBezTo>
                    <a:pt x="64" y="4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3" name="Google Shape;13463;p8"/>
            <p:cNvSpPr/>
            <p:nvPr/>
          </p:nvSpPr>
          <p:spPr>
            <a:xfrm>
              <a:off x="-4991351" y="-44312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23" y="1"/>
                  </a:moveTo>
                  <a:cubicBezTo>
                    <a:pt x="16" y="1"/>
                    <a:pt x="8" y="11"/>
                    <a:pt x="0" y="23"/>
                  </a:cubicBezTo>
                  <a:cubicBezTo>
                    <a:pt x="8" y="30"/>
                    <a:pt x="19" y="34"/>
                    <a:pt x="23" y="42"/>
                  </a:cubicBezTo>
                  <a:cubicBezTo>
                    <a:pt x="23" y="64"/>
                    <a:pt x="30" y="71"/>
                    <a:pt x="34" y="71"/>
                  </a:cubicBezTo>
                  <a:cubicBezTo>
                    <a:pt x="42" y="71"/>
                    <a:pt x="49" y="61"/>
                    <a:pt x="56" y="49"/>
                  </a:cubicBezTo>
                  <a:cubicBezTo>
                    <a:pt x="49" y="42"/>
                    <a:pt x="38" y="38"/>
                    <a:pt x="38" y="27"/>
                  </a:cubicBezTo>
                  <a:cubicBezTo>
                    <a:pt x="34" y="8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4" name="Google Shape;13464;p8"/>
            <p:cNvSpPr/>
            <p:nvPr/>
          </p:nvSpPr>
          <p:spPr>
            <a:xfrm>
              <a:off x="-5123428" y="215018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68" y="1"/>
                  </a:moveTo>
                  <a:cubicBezTo>
                    <a:pt x="60" y="1"/>
                    <a:pt x="53" y="5"/>
                    <a:pt x="45" y="16"/>
                  </a:cubicBezTo>
                  <a:cubicBezTo>
                    <a:pt x="90" y="39"/>
                    <a:pt x="75" y="84"/>
                    <a:pt x="79" y="117"/>
                  </a:cubicBezTo>
                  <a:cubicBezTo>
                    <a:pt x="82" y="165"/>
                    <a:pt x="34" y="184"/>
                    <a:pt x="1" y="203"/>
                  </a:cubicBezTo>
                  <a:cubicBezTo>
                    <a:pt x="4" y="210"/>
                    <a:pt x="8" y="215"/>
                    <a:pt x="15" y="215"/>
                  </a:cubicBezTo>
                  <a:cubicBezTo>
                    <a:pt x="19" y="215"/>
                    <a:pt x="23" y="210"/>
                    <a:pt x="27" y="210"/>
                  </a:cubicBezTo>
                  <a:cubicBezTo>
                    <a:pt x="34" y="210"/>
                    <a:pt x="37" y="206"/>
                    <a:pt x="41" y="206"/>
                  </a:cubicBezTo>
                  <a:cubicBezTo>
                    <a:pt x="49" y="206"/>
                    <a:pt x="53" y="210"/>
                    <a:pt x="56" y="222"/>
                  </a:cubicBezTo>
                  <a:cubicBezTo>
                    <a:pt x="63" y="229"/>
                    <a:pt x="71" y="237"/>
                    <a:pt x="79" y="241"/>
                  </a:cubicBezTo>
                  <a:lnTo>
                    <a:pt x="90" y="241"/>
                  </a:lnTo>
                  <a:cubicBezTo>
                    <a:pt x="108" y="241"/>
                    <a:pt x="120" y="251"/>
                    <a:pt x="113" y="274"/>
                  </a:cubicBezTo>
                  <a:cubicBezTo>
                    <a:pt x="105" y="289"/>
                    <a:pt x="90" y="296"/>
                    <a:pt x="97" y="315"/>
                  </a:cubicBezTo>
                  <a:cubicBezTo>
                    <a:pt x="101" y="311"/>
                    <a:pt x="105" y="308"/>
                    <a:pt x="108" y="304"/>
                  </a:cubicBezTo>
                  <a:cubicBezTo>
                    <a:pt x="142" y="277"/>
                    <a:pt x="139" y="248"/>
                    <a:pt x="120" y="218"/>
                  </a:cubicBezTo>
                  <a:cubicBezTo>
                    <a:pt x="127" y="215"/>
                    <a:pt x="131" y="215"/>
                    <a:pt x="135" y="215"/>
                  </a:cubicBezTo>
                  <a:cubicBezTo>
                    <a:pt x="150" y="215"/>
                    <a:pt x="158" y="225"/>
                    <a:pt x="165" y="232"/>
                  </a:cubicBezTo>
                  <a:cubicBezTo>
                    <a:pt x="172" y="206"/>
                    <a:pt x="213" y="225"/>
                    <a:pt x="217" y="196"/>
                  </a:cubicBezTo>
                  <a:lnTo>
                    <a:pt x="206" y="184"/>
                  </a:lnTo>
                  <a:cubicBezTo>
                    <a:pt x="191" y="188"/>
                    <a:pt x="180" y="199"/>
                    <a:pt x="168" y="199"/>
                  </a:cubicBezTo>
                  <a:cubicBezTo>
                    <a:pt x="165" y="199"/>
                    <a:pt x="161" y="199"/>
                    <a:pt x="158" y="196"/>
                  </a:cubicBezTo>
                  <a:cubicBezTo>
                    <a:pt x="142" y="177"/>
                    <a:pt x="150" y="154"/>
                    <a:pt x="168" y="136"/>
                  </a:cubicBezTo>
                  <a:cubicBezTo>
                    <a:pt x="165" y="132"/>
                    <a:pt x="161" y="132"/>
                    <a:pt x="158" y="132"/>
                  </a:cubicBezTo>
                  <a:lnTo>
                    <a:pt x="146" y="132"/>
                  </a:lnTo>
                  <a:cubicBezTo>
                    <a:pt x="142" y="136"/>
                    <a:pt x="139" y="136"/>
                    <a:pt x="135" y="136"/>
                  </a:cubicBezTo>
                  <a:cubicBezTo>
                    <a:pt x="131" y="136"/>
                    <a:pt x="131" y="132"/>
                    <a:pt x="131" y="128"/>
                  </a:cubicBezTo>
                  <a:cubicBezTo>
                    <a:pt x="139" y="84"/>
                    <a:pt x="94" y="61"/>
                    <a:pt x="101" y="20"/>
                  </a:cubicBezTo>
                  <a:cubicBezTo>
                    <a:pt x="90" y="13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5" name="Google Shape;13465;p8"/>
            <p:cNvSpPr/>
            <p:nvPr/>
          </p:nvSpPr>
          <p:spPr>
            <a:xfrm>
              <a:off x="-5118271" y="225236"/>
              <a:ext cx="10075" cy="6112"/>
            </a:xfrm>
            <a:custGeom>
              <a:avLst/>
              <a:gdLst/>
              <a:ahLst/>
              <a:cxnLst/>
              <a:rect l="l" t="t" r="r" b="b"/>
              <a:pathLst>
                <a:path w="211" h="128" extrusionOk="0">
                  <a:moveTo>
                    <a:pt x="27" y="1"/>
                  </a:moveTo>
                  <a:cubicBezTo>
                    <a:pt x="23" y="1"/>
                    <a:pt x="19" y="1"/>
                    <a:pt x="12" y="4"/>
                  </a:cubicBezTo>
                  <a:cubicBezTo>
                    <a:pt x="31" y="34"/>
                    <a:pt x="34" y="63"/>
                    <a:pt x="0" y="90"/>
                  </a:cubicBezTo>
                  <a:cubicBezTo>
                    <a:pt x="8" y="97"/>
                    <a:pt x="15" y="101"/>
                    <a:pt x="23" y="108"/>
                  </a:cubicBezTo>
                  <a:cubicBezTo>
                    <a:pt x="42" y="120"/>
                    <a:pt x="60" y="127"/>
                    <a:pt x="79" y="127"/>
                  </a:cubicBezTo>
                  <a:cubicBezTo>
                    <a:pt x="120" y="127"/>
                    <a:pt x="162" y="97"/>
                    <a:pt x="210" y="82"/>
                  </a:cubicBezTo>
                  <a:cubicBezTo>
                    <a:pt x="176" y="71"/>
                    <a:pt x="143" y="56"/>
                    <a:pt x="124" y="56"/>
                  </a:cubicBezTo>
                  <a:lnTo>
                    <a:pt x="112" y="56"/>
                  </a:lnTo>
                  <a:cubicBezTo>
                    <a:pt x="98" y="68"/>
                    <a:pt x="86" y="68"/>
                    <a:pt x="79" y="68"/>
                  </a:cubicBezTo>
                  <a:cubicBezTo>
                    <a:pt x="57" y="68"/>
                    <a:pt x="60" y="41"/>
                    <a:pt x="57" y="18"/>
                  </a:cubicBezTo>
                  <a:cubicBezTo>
                    <a:pt x="50" y="11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6" name="Google Shape;13466;p8"/>
            <p:cNvSpPr/>
            <p:nvPr/>
          </p:nvSpPr>
          <p:spPr>
            <a:xfrm>
              <a:off x="-5176096" y="132936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60" y="0"/>
                  </a:moveTo>
                  <a:cubicBezTo>
                    <a:pt x="0" y="12"/>
                    <a:pt x="0" y="12"/>
                    <a:pt x="31" y="86"/>
                  </a:cubicBezTo>
                  <a:lnTo>
                    <a:pt x="53" y="86"/>
                  </a:lnTo>
                  <a:cubicBezTo>
                    <a:pt x="83" y="60"/>
                    <a:pt x="38" y="27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7" name="Google Shape;13467;p8"/>
            <p:cNvSpPr/>
            <p:nvPr/>
          </p:nvSpPr>
          <p:spPr>
            <a:xfrm>
              <a:off x="-5176096" y="12687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27" y="1"/>
                  </a:moveTo>
                  <a:cubicBezTo>
                    <a:pt x="19" y="15"/>
                    <a:pt x="0" y="27"/>
                    <a:pt x="15" y="46"/>
                  </a:cubicBezTo>
                  <a:cubicBezTo>
                    <a:pt x="23" y="53"/>
                    <a:pt x="31" y="56"/>
                    <a:pt x="38" y="56"/>
                  </a:cubicBezTo>
                  <a:cubicBezTo>
                    <a:pt x="45" y="56"/>
                    <a:pt x="49" y="56"/>
                    <a:pt x="57" y="53"/>
                  </a:cubicBezTo>
                  <a:cubicBezTo>
                    <a:pt x="67" y="49"/>
                    <a:pt x="79" y="46"/>
                    <a:pt x="94" y="42"/>
                  </a:cubicBezTo>
                  <a:cubicBezTo>
                    <a:pt x="101" y="37"/>
                    <a:pt x="112" y="34"/>
                    <a:pt x="109" y="23"/>
                  </a:cubicBezTo>
                  <a:cubicBezTo>
                    <a:pt x="109" y="4"/>
                    <a:pt x="90" y="8"/>
                    <a:pt x="83" y="4"/>
                  </a:cubicBezTo>
                  <a:cubicBezTo>
                    <a:pt x="72" y="23"/>
                    <a:pt x="60" y="30"/>
                    <a:pt x="53" y="30"/>
                  </a:cubicBezTo>
                  <a:cubicBezTo>
                    <a:pt x="45" y="30"/>
                    <a:pt x="34" y="19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8" name="Google Shape;13468;p8"/>
            <p:cNvSpPr/>
            <p:nvPr/>
          </p:nvSpPr>
          <p:spPr>
            <a:xfrm>
              <a:off x="-5015990" y="-61455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35" y="1"/>
                  </a:moveTo>
                  <a:cubicBezTo>
                    <a:pt x="106" y="27"/>
                    <a:pt x="72" y="53"/>
                    <a:pt x="34" y="75"/>
                  </a:cubicBezTo>
                  <a:cubicBezTo>
                    <a:pt x="68" y="98"/>
                    <a:pt x="42" y="128"/>
                    <a:pt x="42" y="151"/>
                  </a:cubicBezTo>
                  <a:cubicBezTo>
                    <a:pt x="42" y="173"/>
                    <a:pt x="1" y="203"/>
                    <a:pt x="38" y="213"/>
                  </a:cubicBezTo>
                  <a:cubicBezTo>
                    <a:pt x="38" y="218"/>
                    <a:pt x="42" y="218"/>
                    <a:pt x="42" y="218"/>
                  </a:cubicBezTo>
                  <a:cubicBezTo>
                    <a:pt x="61" y="218"/>
                    <a:pt x="68" y="177"/>
                    <a:pt x="72" y="143"/>
                  </a:cubicBezTo>
                  <a:cubicBezTo>
                    <a:pt x="72" y="135"/>
                    <a:pt x="75" y="124"/>
                    <a:pt x="87" y="124"/>
                  </a:cubicBezTo>
                  <a:cubicBezTo>
                    <a:pt x="106" y="124"/>
                    <a:pt x="113" y="135"/>
                    <a:pt x="109" y="151"/>
                  </a:cubicBezTo>
                  <a:cubicBezTo>
                    <a:pt x="101" y="173"/>
                    <a:pt x="87" y="195"/>
                    <a:pt x="101" y="218"/>
                  </a:cubicBezTo>
                  <a:cubicBezTo>
                    <a:pt x="120" y="218"/>
                    <a:pt x="116" y="173"/>
                    <a:pt x="132" y="173"/>
                  </a:cubicBezTo>
                  <a:cubicBezTo>
                    <a:pt x="139" y="173"/>
                    <a:pt x="146" y="180"/>
                    <a:pt x="158" y="191"/>
                  </a:cubicBezTo>
                  <a:cubicBezTo>
                    <a:pt x="199" y="177"/>
                    <a:pt x="202" y="135"/>
                    <a:pt x="225" y="109"/>
                  </a:cubicBezTo>
                  <a:cubicBezTo>
                    <a:pt x="225" y="101"/>
                    <a:pt x="225" y="94"/>
                    <a:pt x="221" y="87"/>
                  </a:cubicBezTo>
                  <a:cubicBezTo>
                    <a:pt x="213" y="79"/>
                    <a:pt x="206" y="75"/>
                    <a:pt x="199" y="68"/>
                  </a:cubicBezTo>
                  <a:cubicBezTo>
                    <a:pt x="195" y="72"/>
                    <a:pt x="191" y="75"/>
                    <a:pt x="191" y="79"/>
                  </a:cubicBezTo>
                  <a:cubicBezTo>
                    <a:pt x="184" y="94"/>
                    <a:pt x="206" y="124"/>
                    <a:pt x="176" y="124"/>
                  </a:cubicBezTo>
                  <a:lnTo>
                    <a:pt x="161" y="124"/>
                  </a:lnTo>
                  <a:cubicBezTo>
                    <a:pt x="124" y="116"/>
                    <a:pt x="135" y="94"/>
                    <a:pt x="142" y="72"/>
                  </a:cubicBezTo>
                  <a:cubicBezTo>
                    <a:pt x="146" y="46"/>
                    <a:pt x="150" y="23"/>
                    <a:pt x="1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9" name="Google Shape;13469;p8"/>
            <p:cNvSpPr/>
            <p:nvPr/>
          </p:nvSpPr>
          <p:spPr>
            <a:xfrm>
              <a:off x="-5169841" y="267877"/>
              <a:ext cx="17524" cy="8595"/>
            </a:xfrm>
            <a:custGeom>
              <a:avLst/>
              <a:gdLst/>
              <a:ahLst/>
              <a:cxnLst/>
              <a:rect l="l" t="t" r="r" b="b"/>
              <a:pathLst>
                <a:path w="367" h="180" extrusionOk="0">
                  <a:moveTo>
                    <a:pt x="165" y="0"/>
                  </a:moveTo>
                  <a:cubicBezTo>
                    <a:pt x="150" y="0"/>
                    <a:pt x="150" y="15"/>
                    <a:pt x="150" y="53"/>
                  </a:cubicBezTo>
                  <a:cubicBezTo>
                    <a:pt x="150" y="57"/>
                    <a:pt x="143" y="60"/>
                    <a:pt x="138" y="60"/>
                  </a:cubicBezTo>
                  <a:cubicBezTo>
                    <a:pt x="112" y="53"/>
                    <a:pt x="124" y="27"/>
                    <a:pt x="112" y="12"/>
                  </a:cubicBezTo>
                  <a:cubicBezTo>
                    <a:pt x="83" y="50"/>
                    <a:pt x="22" y="50"/>
                    <a:pt x="0" y="98"/>
                  </a:cubicBezTo>
                  <a:cubicBezTo>
                    <a:pt x="8" y="105"/>
                    <a:pt x="15" y="109"/>
                    <a:pt x="22" y="109"/>
                  </a:cubicBezTo>
                  <a:cubicBezTo>
                    <a:pt x="26" y="109"/>
                    <a:pt x="31" y="105"/>
                    <a:pt x="34" y="102"/>
                  </a:cubicBezTo>
                  <a:cubicBezTo>
                    <a:pt x="45" y="90"/>
                    <a:pt x="57" y="83"/>
                    <a:pt x="67" y="83"/>
                  </a:cubicBezTo>
                  <a:cubicBezTo>
                    <a:pt x="83" y="83"/>
                    <a:pt x="98" y="98"/>
                    <a:pt x="112" y="109"/>
                  </a:cubicBezTo>
                  <a:lnTo>
                    <a:pt x="120" y="109"/>
                  </a:lnTo>
                  <a:cubicBezTo>
                    <a:pt x="161" y="109"/>
                    <a:pt x="202" y="120"/>
                    <a:pt x="243" y="124"/>
                  </a:cubicBezTo>
                  <a:cubicBezTo>
                    <a:pt x="247" y="112"/>
                    <a:pt x="217" y="102"/>
                    <a:pt x="240" y="86"/>
                  </a:cubicBezTo>
                  <a:lnTo>
                    <a:pt x="247" y="86"/>
                  </a:lnTo>
                  <a:cubicBezTo>
                    <a:pt x="258" y="86"/>
                    <a:pt x="269" y="98"/>
                    <a:pt x="273" y="105"/>
                  </a:cubicBezTo>
                  <a:cubicBezTo>
                    <a:pt x="281" y="128"/>
                    <a:pt x="273" y="150"/>
                    <a:pt x="262" y="169"/>
                  </a:cubicBezTo>
                  <a:lnTo>
                    <a:pt x="273" y="180"/>
                  </a:lnTo>
                  <a:cubicBezTo>
                    <a:pt x="300" y="172"/>
                    <a:pt x="300" y="131"/>
                    <a:pt x="333" y="128"/>
                  </a:cubicBezTo>
                  <a:cubicBezTo>
                    <a:pt x="326" y="94"/>
                    <a:pt x="355" y="83"/>
                    <a:pt x="367" y="60"/>
                  </a:cubicBezTo>
                  <a:cubicBezTo>
                    <a:pt x="348" y="50"/>
                    <a:pt x="359" y="23"/>
                    <a:pt x="345" y="8"/>
                  </a:cubicBezTo>
                  <a:cubicBezTo>
                    <a:pt x="329" y="8"/>
                    <a:pt x="322" y="19"/>
                    <a:pt x="314" y="31"/>
                  </a:cubicBezTo>
                  <a:cubicBezTo>
                    <a:pt x="307" y="38"/>
                    <a:pt x="300" y="50"/>
                    <a:pt x="284" y="50"/>
                  </a:cubicBezTo>
                  <a:cubicBezTo>
                    <a:pt x="284" y="50"/>
                    <a:pt x="281" y="50"/>
                    <a:pt x="277" y="45"/>
                  </a:cubicBezTo>
                  <a:cubicBezTo>
                    <a:pt x="273" y="50"/>
                    <a:pt x="269" y="50"/>
                    <a:pt x="266" y="50"/>
                  </a:cubicBezTo>
                  <a:cubicBezTo>
                    <a:pt x="247" y="50"/>
                    <a:pt x="240" y="31"/>
                    <a:pt x="221" y="19"/>
                  </a:cubicBezTo>
                  <a:cubicBezTo>
                    <a:pt x="191" y="8"/>
                    <a:pt x="176" y="0"/>
                    <a:pt x="16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0" name="Google Shape;13470;p8"/>
            <p:cNvSpPr/>
            <p:nvPr/>
          </p:nvSpPr>
          <p:spPr>
            <a:xfrm>
              <a:off x="-5159813" y="260189"/>
              <a:ext cx="12319" cy="6303"/>
            </a:xfrm>
            <a:custGeom>
              <a:avLst/>
              <a:gdLst/>
              <a:ahLst/>
              <a:cxnLst/>
              <a:rect l="l" t="t" r="r" b="b"/>
              <a:pathLst>
                <a:path w="258" h="132" extrusionOk="0">
                  <a:moveTo>
                    <a:pt x="78" y="1"/>
                  </a:moveTo>
                  <a:cubicBezTo>
                    <a:pt x="71" y="16"/>
                    <a:pt x="52" y="19"/>
                    <a:pt x="37" y="27"/>
                  </a:cubicBezTo>
                  <a:cubicBezTo>
                    <a:pt x="0" y="76"/>
                    <a:pt x="0" y="76"/>
                    <a:pt x="18" y="106"/>
                  </a:cubicBezTo>
                  <a:cubicBezTo>
                    <a:pt x="33" y="102"/>
                    <a:pt x="52" y="94"/>
                    <a:pt x="67" y="90"/>
                  </a:cubicBezTo>
                  <a:cubicBezTo>
                    <a:pt x="71" y="87"/>
                    <a:pt x="74" y="87"/>
                    <a:pt x="78" y="87"/>
                  </a:cubicBezTo>
                  <a:cubicBezTo>
                    <a:pt x="97" y="87"/>
                    <a:pt x="112" y="98"/>
                    <a:pt x="123" y="109"/>
                  </a:cubicBezTo>
                  <a:cubicBezTo>
                    <a:pt x="138" y="121"/>
                    <a:pt x="149" y="132"/>
                    <a:pt x="168" y="132"/>
                  </a:cubicBezTo>
                  <a:lnTo>
                    <a:pt x="171" y="132"/>
                  </a:lnTo>
                  <a:cubicBezTo>
                    <a:pt x="179" y="116"/>
                    <a:pt x="197" y="109"/>
                    <a:pt x="197" y="87"/>
                  </a:cubicBezTo>
                  <a:cubicBezTo>
                    <a:pt x="194" y="83"/>
                    <a:pt x="190" y="83"/>
                    <a:pt x="187" y="83"/>
                  </a:cubicBezTo>
                  <a:cubicBezTo>
                    <a:pt x="183" y="83"/>
                    <a:pt x="179" y="83"/>
                    <a:pt x="175" y="87"/>
                  </a:cubicBezTo>
                  <a:cubicBezTo>
                    <a:pt x="171" y="87"/>
                    <a:pt x="168" y="90"/>
                    <a:pt x="164" y="90"/>
                  </a:cubicBezTo>
                  <a:cubicBezTo>
                    <a:pt x="161" y="90"/>
                    <a:pt x="157" y="87"/>
                    <a:pt x="153" y="80"/>
                  </a:cubicBezTo>
                  <a:cubicBezTo>
                    <a:pt x="153" y="68"/>
                    <a:pt x="161" y="54"/>
                    <a:pt x="168" y="45"/>
                  </a:cubicBezTo>
                  <a:cubicBezTo>
                    <a:pt x="175" y="42"/>
                    <a:pt x="179" y="38"/>
                    <a:pt x="187" y="38"/>
                  </a:cubicBezTo>
                  <a:cubicBezTo>
                    <a:pt x="197" y="38"/>
                    <a:pt x="205" y="42"/>
                    <a:pt x="209" y="57"/>
                  </a:cubicBezTo>
                  <a:cubicBezTo>
                    <a:pt x="216" y="68"/>
                    <a:pt x="220" y="71"/>
                    <a:pt x="231" y="71"/>
                  </a:cubicBezTo>
                  <a:lnTo>
                    <a:pt x="239" y="71"/>
                  </a:lnTo>
                  <a:cubicBezTo>
                    <a:pt x="247" y="61"/>
                    <a:pt x="254" y="54"/>
                    <a:pt x="257" y="45"/>
                  </a:cubicBezTo>
                  <a:cubicBezTo>
                    <a:pt x="239" y="31"/>
                    <a:pt x="209" y="31"/>
                    <a:pt x="190" y="9"/>
                  </a:cubicBezTo>
                  <a:cubicBezTo>
                    <a:pt x="171" y="16"/>
                    <a:pt x="157" y="16"/>
                    <a:pt x="138" y="16"/>
                  </a:cubicBezTo>
                  <a:cubicBezTo>
                    <a:pt x="123" y="16"/>
                    <a:pt x="108" y="16"/>
                    <a:pt x="93" y="9"/>
                  </a:cubicBezTo>
                  <a:cubicBezTo>
                    <a:pt x="85" y="9"/>
                    <a:pt x="82" y="4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1" name="Google Shape;13471;p8"/>
            <p:cNvSpPr/>
            <p:nvPr/>
          </p:nvSpPr>
          <p:spPr>
            <a:xfrm>
              <a:off x="-5168981" y="261813"/>
              <a:ext cx="7210" cy="3772"/>
            </a:xfrm>
            <a:custGeom>
              <a:avLst/>
              <a:gdLst/>
              <a:ahLst/>
              <a:cxnLst/>
              <a:rect l="l" t="t" r="r" b="b"/>
              <a:pathLst>
                <a:path w="151" h="79" extrusionOk="0">
                  <a:moveTo>
                    <a:pt x="91" y="1"/>
                  </a:moveTo>
                  <a:cubicBezTo>
                    <a:pt x="87" y="1"/>
                    <a:pt x="83" y="4"/>
                    <a:pt x="80" y="8"/>
                  </a:cubicBezTo>
                  <a:cubicBezTo>
                    <a:pt x="42" y="15"/>
                    <a:pt x="16" y="37"/>
                    <a:pt x="1" y="72"/>
                  </a:cubicBezTo>
                  <a:cubicBezTo>
                    <a:pt x="4" y="75"/>
                    <a:pt x="8" y="75"/>
                    <a:pt x="8" y="75"/>
                  </a:cubicBezTo>
                  <a:cubicBezTo>
                    <a:pt x="16" y="75"/>
                    <a:pt x="23" y="72"/>
                    <a:pt x="27" y="72"/>
                  </a:cubicBezTo>
                  <a:cubicBezTo>
                    <a:pt x="35" y="72"/>
                    <a:pt x="42" y="68"/>
                    <a:pt x="46" y="68"/>
                  </a:cubicBezTo>
                  <a:cubicBezTo>
                    <a:pt x="53" y="68"/>
                    <a:pt x="61" y="72"/>
                    <a:pt x="68" y="75"/>
                  </a:cubicBezTo>
                  <a:cubicBezTo>
                    <a:pt x="72" y="75"/>
                    <a:pt x="75" y="79"/>
                    <a:pt x="80" y="79"/>
                  </a:cubicBezTo>
                  <a:cubicBezTo>
                    <a:pt x="91" y="79"/>
                    <a:pt x="98" y="72"/>
                    <a:pt x="106" y="64"/>
                  </a:cubicBezTo>
                  <a:cubicBezTo>
                    <a:pt x="113" y="56"/>
                    <a:pt x="125" y="49"/>
                    <a:pt x="135" y="49"/>
                  </a:cubicBezTo>
                  <a:lnTo>
                    <a:pt x="139" y="49"/>
                  </a:lnTo>
                  <a:cubicBezTo>
                    <a:pt x="151" y="4"/>
                    <a:pt x="106" y="15"/>
                    <a:pt x="9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2" name="Google Shape;13472;p8"/>
            <p:cNvSpPr/>
            <p:nvPr/>
          </p:nvSpPr>
          <p:spPr>
            <a:xfrm>
              <a:off x="-5171273" y="267352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2" y="0"/>
                  </a:moveTo>
                  <a:cubicBezTo>
                    <a:pt x="19" y="30"/>
                    <a:pt x="38" y="78"/>
                    <a:pt x="0" y="101"/>
                  </a:cubicBezTo>
                  <a:cubicBezTo>
                    <a:pt x="0" y="105"/>
                    <a:pt x="4" y="109"/>
                    <a:pt x="8" y="109"/>
                  </a:cubicBezTo>
                  <a:cubicBezTo>
                    <a:pt x="8" y="113"/>
                    <a:pt x="8" y="113"/>
                    <a:pt x="11" y="113"/>
                  </a:cubicBezTo>
                  <a:cubicBezTo>
                    <a:pt x="16" y="113"/>
                    <a:pt x="23" y="113"/>
                    <a:pt x="30" y="109"/>
                  </a:cubicBezTo>
                  <a:cubicBezTo>
                    <a:pt x="52" y="61"/>
                    <a:pt x="113" y="61"/>
                    <a:pt x="142" y="23"/>
                  </a:cubicBezTo>
                  <a:cubicBezTo>
                    <a:pt x="131" y="16"/>
                    <a:pt x="123" y="11"/>
                    <a:pt x="113" y="11"/>
                  </a:cubicBezTo>
                  <a:cubicBezTo>
                    <a:pt x="105" y="11"/>
                    <a:pt x="101" y="11"/>
                    <a:pt x="94" y="16"/>
                  </a:cubicBezTo>
                  <a:cubicBezTo>
                    <a:pt x="87" y="19"/>
                    <a:pt x="83" y="19"/>
                    <a:pt x="75" y="19"/>
                  </a:cubicBezTo>
                  <a:cubicBezTo>
                    <a:pt x="64" y="19"/>
                    <a:pt x="52" y="11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3" name="Google Shape;13473;p8"/>
            <p:cNvSpPr/>
            <p:nvPr/>
          </p:nvSpPr>
          <p:spPr>
            <a:xfrm>
              <a:off x="-5160386" y="256656"/>
              <a:ext cx="4345" cy="4823"/>
            </a:xfrm>
            <a:custGeom>
              <a:avLst/>
              <a:gdLst/>
              <a:ahLst/>
              <a:cxnLst/>
              <a:rect l="l" t="t" r="r" b="b"/>
              <a:pathLst>
                <a:path w="91" h="101" extrusionOk="0">
                  <a:moveTo>
                    <a:pt x="30" y="0"/>
                  </a:moveTo>
                  <a:cubicBezTo>
                    <a:pt x="19" y="0"/>
                    <a:pt x="8" y="15"/>
                    <a:pt x="0" y="41"/>
                  </a:cubicBezTo>
                  <a:cubicBezTo>
                    <a:pt x="12" y="64"/>
                    <a:pt x="8" y="101"/>
                    <a:pt x="45" y="101"/>
                  </a:cubicBezTo>
                  <a:lnTo>
                    <a:pt x="49" y="101"/>
                  </a:lnTo>
                  <a:cubicBezTo>
                    <a:pt x="64" y="93"/>
                    <a:pt x="83" y="90"/>
                    <a:pt x="90" y="75"/>
                  </a:cubicBezTo>
                  <a:cubicBezTo>
                    <a:pt x="83" y="60"/>
                    <a:pt x="71" y="45"/>
                    <a:pt x="64" y="30"/>
                  </a:cubicBezTo>
                  <a:cubicBezTo>
                    <a:pt x="52" y="11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4" name="Google Shape;13474;p8"/>
            <p:cNvSpPr/>
            <p:nvPr/>
          </p:nvSpPr>
          <p:spPr>
            <a:xfrm>
              <a:off x="-5159336" y="264487"/>
              <a:ext cx="4154" cy="5778"/>
            </a:xfrm>
            <a:custGeom>
              <a:avLst/>
              <a:gdLst/>
              <a:ahLst/>
              <a:cxnLst/>
              <a:rect l="l" t="t" r="r" b="b"/>
              <a:pathLst>
                <a:path w="87" h="121" extrusionOk="0">
                  <a:moveTo>
                    <a:pt x="57" y="0"/>
                  </a:moveTo>
                  <a:lnTo>
                    <a:pt x="57" y="0"/>
                  </a:lnTo>
                  <a:cubicBezTo>
                    <a:pt x="42" y="4"/>
                    <a:pt x="23" y="12"/>
                    <a:pt x="8" y="16"/>
                  </a:cubicBezTo>
                  <a:cubicBezTo>
                    <a:pt x="46" y="53"/>
                    <a:pt x="46" y="53"/>
                    <a:pt x="1" y="90"/>
                  </a:cubicBezTo>
                  <a:cubicBezTo>
                    <a:pt x="20" y="102"/>
                    <a:pt x="27" y="121"/>
                    <a:pt x="46" y="121"/>
                  </a:cubicBezTo>
                  <a:cubicBezTo>
                    <a:pt x="49" y="121"/>
                    <a:pt x="53" y="121"/>
                    <a:pt x="57" y="116"/>
                  </a:cubicBezTo>
                  <a:cubicBezTo>
                    <a:pt x="38" y="79"/>
                    <a:pt x="87" y="38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5" name="Google Shape;13475;p8"/>
            <p:cNvSpPr/>
            <p:nvPr/>
          </p:nvSpPr>
          <p:spPr>
            <a:xfrm>
              <a:off x="-5171846" y="257515"/>
              <a:ext cx="5396" cy="3438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42" y="1"/>
                  </a:moveTo>
                  <a:cubicBezTo>
                    <a:pt x="35" y="8"/>
                    <a:pt x="28" y="15"/>
                    <a:pt x="16" y="15"/>
                  </a:cubicBezTo>
                  <a:lnTo>
                    <a:pt x="9" y="15"/>
                  </a:lnTo>
                  <a:cubicBezTo>
                    <a:pt x="9" y="20"/>
                    <a:pt x="5" y="23"/>
                    <a:pt x="1" y="27"/>
                  </a:cubicBezTo>
                  <a:cubicBezTo>
                    <a:pt x="20" y="34"/>
                    <a:pt x="38" y="46"/>
                    <a:pt x="57" y="53"/>
                  </a:cubicBezTo>
                  <a:cubicBezTo>
                    <a:pt x="68" y="60"/>
                    <a:pt x="80" y="72"/>
                    <a:pt x="91" y="72"/>
                  </a:cubicBezTo>
                  <a:cubicBezTo>
                    <a:pt x="99" y="72"/>
                    <a:pt x="106" y="68"/>
                    <a:pt x="113" y="57"/>
                  </a:cubicBezTo>
                  <a:cubicBezTo>
                    <a:pt x="80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6" name="Google Shape;13476;p8"/>
            <p:cNvSpPr/>
            <p:nvPr/>
          </p:nvSpPr>
          <p:spPr>
            <a:xfrm>
              <a:off x="-5173565" y="258757"/>
              <a:ext cx="4489" cy="2053"/>
            </a:xfrm>
            <a:custGeom>
              <a:avLst/>
              <a:gdLst/>
              <a:ahLst/>
              <a:cxnLst/>
              <a:rect l="l" t="t" r="r" b="b"/>
              <a:pathLst>
                <a:path w="94" h="43" extrusionOk="0">
                  <a:moveTo>
                    <a:pt x="37" y="1"/>
                  </a:moveTo>
                  <a:cubicBezTo>
                    <a:pt x="26" y="8"/>
                    <a:pt x="7" y="8"/>
                    <a:pt x="0" y="27"/>
                  </a:cubicBezTo>
                  <a:cubicBezTo>
                    <a:pt x="19" y="27"/>
                    <a:pt x="41" y="42"/>
                    <a:pt x="59" y="42"/>
                  </a:cubicBezTo>
                  <a:cubicBezTo>
                    <a:pt x="71" y="42"/>
                    <a:pt x="82" y="39"/>
                    <a:pt x="93" y="27"/>
                  </a:cubicBezTo>
                  <a:cubicBezTo>
                    <a:pt x="74" y="20"/>
                    <a:pt x="56" y="8"/>
                    <a:pt x="3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7" name="Google Shape;13477;p8"/>
            <p:cNvSpPr/>
            <p:nvPr/>
          </p:nvSpPr>
          <p:spPr>
            <a:xfrm>
              <a:off x="-4982947" y="121858"/>
              <a:ext cx="5205" cy="5062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34" y="1"/>
                  </a:moveTo>
                  <a:cubicBezTo>
                    <a:pt x="0" y="27"/>
                    <a:pt x="19" y="57"/>
                    <a:pt x="26" y="87"/>
                  </a:cubicBezTo>
                  <a:cubicBezTo>
                    <a:pt x="42" y="98"/>
                    <a:pt x="56" y="98"/>
                    <a:pt x="71" y="106"/>
                  </a:cubicBezTo>
                  <a:lnTo>
                    <a:pt x="75" y="106"/>
                  </a:lnTo>
                  <a:cubicBezTo>
                    <a:pt x="101" y="106"/>
                    <a:pt x="109" y="90"/>
                    <a:pt x="101" y="68"/>
                  </a:cubicBezTo>
                  <a:cubicBezTo>
                    <a:pt x="90" y="61"/>
                    <a:pt x="82" y="53"/>
                    <a:pt x="86" y="38"/>
                  </a:cubicBezTo>
                  <a:cubicBezTo>
                    <a:pt x="68" y="23"/>
                    <a:pt x="56" y="4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8" name="Google Shape;13478;p8"/>
            <p:cNvSpPr/>
            <p:nvPr/>
          </p:nvSpPr>
          <p:spPr>
            <a:xfrm>
              <a:off x="-4978315" y="117083"/>
              <a:ext cx="4489" cy="4107"/>
            </a:xfrm>
            <a:custGeom>
              <a:avLst/>
              <a:gdLst/>
              <a:ahLst/>
              <a:cxnLst/>
              <a:rect l="l" t="t" r="r" b="b"/>
              <a:pathLst>
                <a:path w="94" h="86" extrusionOk="0">
                  <a:moveTo>
                    <a:pt x="41" y="0"/>
                  </a:moveTo>
                  <a:cubicBezTo>
                    <a:pt x="34" y="18"/>
                    <a:pt x="4" y="15"/>
                    <a:pt x="0" y="37"/>
                  </a:cubicBezTo>
                  <a:cubicBezTo>
                    <a:pt x="4" y="45"/>
                    <a:pt x="7" y="45"/>
                    <a:pt x="15" y="45"/>
                  </a:cubicBezTo>
                  <a:lnTo>
                    <a:pt x="34" y="45"/>
                  </a:lnTo>
                  <a:cubicBezTo>
                    <a:pt x="41" y="45"/>
                    <a:pt x="49" y="49"/>
                    <a:pt x="49" y="67"/>
                  </a:cubicBezTo>
                  <a:cubicBezTo>
                    <a:pt x="57" y="71"/>
                    <a:pt x="64" y="78"/>
                    <a:pt x="71" y="85"/>
                  </a:cubicBezTo>
                  <a:cubicBezTo>
                    <a:pt x="79" y="82"/>
                    <a:pt x="86" y="82"/>
                    <a:pt x="94" y="82"/>
                  </a:cubicBezTo>
                  <a:cubicBezTo>
                    <a:pt x="94" y="45"/>
                    <a:pt x="45" y="37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9" name="Google Shape;13479;p8"/>
            <p:cNvSpPr/>
            <p:nvPr/>
          </p:nvSpPr>
          <p:spPr>
            <a:xfrm>
              <a:off x="-4976358" y="125057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64" y="1"/>
                  </a:moveTo>
                  <a:cubicBezTo>
                    <a:pt x="49" y="1"/>
                    <a:pt x="34" y="5"/>
                    <a:pt x="19" y="5"/>
                  </a:cubicBezTo>
                  <a:cubicBezTo>
                    <a:pt x="11" y="13"/>
                    <a:pt x="8" y="20"/>
                    <a:pt x="0" y="27"/>
                  </a:cubicBezTo>
                  <a:cubicBezTo>
                    <a:pt x="8" y="35"/>
                    <a:pt x="16" y="42"/>
                    <a:pt x="19" y="49"/>
                  </a:cubicBezTo>
                  <a:lnTo>
                    <a:pt x="27" y="49"/>
                  </a:lnTo>
                  <a:cubicBezTo>
                    <a:pt x="45" y="49"/>
                    <a:pt x="61" y="39"/>
                    <a:pt x="75" y="31"/>
                  </a:cubicBezTo>
                  <a:cubicBezTo>
                    <a:pt x="79" y="20"/>
                    <a:pt x="71" y="8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0" name="Google Shape;13480;p8"/>
            <p:cNvSpPr/>
            <p:nvPr/>
          </p:nvSpPr>
          <p:spPr>
            <a:xfrm>
              <a:off x="-4978315" y="120282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9" y="0"/>
                  </a:moveTo>
                  <a:cubicBezTo>
                    <a:pt x="41" y="0"/>
                    <a:pt x="34" y="4"/>
                    <a:pt x="26" y="8"/>
                  </a:cubicBezTo>
                  <a:cubicBezTo>
                    <a:pt x="15" y="15"/>
                    <a:pt x="0" y="27"/>
                    <a:pt x="12" y="41"/>
                  </a:cubicBezTo>
                  <a:cubicBezTo>
                    <a:pt x="15" y="49"/>
                    <a:pt x="23" y="49"/>
                    <a:pt x="26" y="49"/>
                  </a:cubicBezTo>
                  <a:cubicBezTo>
                    <a:pt x="34" y="49"/>
                    <a:pt x="41" y="49"/>
                    <a:pt x="45" y="45"/>
                  </a:cubicBezTo>
                  <a:cubicBezTo>
                    <a:pt x="57" y="37"/>
                    <a:pt x="60" y="27"/>
                    <a:pt x="71" y="18"/>
                  </a:cubicBezTo>
                  <a:cubicBezTo>
                    <a:pt x="64" y="11"/>
                    <a:pt x="57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1" name="Google Shape;13481;p8"/>
            <p:cNvSpPr/>
            <p:nvPr/>
          </p:nvSpPr>
          <p:spPr>
            <a:xfrm>
              <a:off x="-4979079" y="123481"/>
              <a:ext cx="3677" cy="1814"/>
            </a:xfrm>
            <a:custGeom>
              <a:avLst/>
              <a:gdLst/>
              <a:ahLst/>
              <a:cxnLst/>
              <a:rect l="l" t="t" r="r" b="b"/>
              <a:pathLst>
                <a:path w="77" h="38" extrusionOk="0">
                  <a:moveTo>
                    <a:pt x="35" y="1"/>
                  </a:moveTo>
                  <a:cubicBezTo>
                    <a:pt x="28" y="4"/>
                    <a:pt x="20" y="4"/>
                    <a:pt x="16" y="4"/>
                  </a:cubicBezTo>
                  <a:lnTo>
                    <a:pt x="5" y="4"/>
                  </a:lnTo>
                  <a:cubicBezTo>
                    <a:pt x="1" y="19"/>
                    <a:pt x="9" y="27"/>
                    <a:pt x="20" y="34"/>
                  </a:cubicBezTo>
                  <a:cubicBezTo>
                    <a:pt x="23" y="30"/>
                    <a:pt x="28" y="30"/>
                    <a:pt x="31" y="30"/>
                  </a:cubicBezTo>
                  <a:cubicBezTo>
                    <a:pt x="46" y="30"/>
                    <a:pt x="61" y="38"/>
                    <a:pt x="76" y="38"/>
                  </a:cubicBezTo>
                  <a:cubicBezTo>
                    <a:pt x="76" y="8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2" name="Google Shape;13482;p8"/>
            <p:cNvSpPr/>
            <p:nvPr/>
          </p:nvSpPr>
          <p:spPr>
            <a:xfrm>
              <a:off x="-5169841" y="254316"/>
              <a:ext cx="5778" cy="5921"/>
            </a:xfrm>
            <a:custGeom>
              <a:avLst/>
              <a:gdLst/>
              <a:ahLst/>
              <a:cxnLst/>
              <a:rect l="l" t="t" r="r" b="b"/>
              <a:pathLst>
                <a:path w="121" h="124" extrusionOk="0">
                  <a:moveTo>
                    <a:pt x="112" y="1"/>
                  </a:moveTo>
                  <a:cubicBezTo>
                    <a:pt x="67" y="11"/>
                    <a:pt x="15" y="8"/>
                    <a:pt x="0" y="68"/>
                  </a:cubicBezTo>
                  <a:cubicBezTo>
                    <a:pt x="15" y="94"/>
                    <a:pt x="38" y="120"/>
                    <a:pt x="71" y="124"/>
                  </a:cubicBezTo>
                  <a:cubicBezTo>
                    <a:pt x="105" y="116"/>
                    <a:pt x="101" y="94"/>
                    <a:pt x="98" y="68"/>
                  </a:cubicBezTo>
                  <a:cubicBezTo>
                    <a:pt x="60" y="37"/>
                    <a:pt x="120" y="27"/>
                    <a:pt x="1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3" name="Google Shape;13483;p8"/>
            <p:cNvSpPr/>
            <p:nvPr/>
          </p:nvSpPr>
          <p:spPr>
            <a:xfrm>
              <a:off x="-5166976" y="253934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75" y="1"/>
                  </a:moveTo>
                  <a:cubicBezTo>
                    <a:pt x="67" y="1"/>
                    <a:pt x="60" y="9"/>
                    <a:pt x="52" y="9"/>
                  </a:cubicBezTo>
                  <a:cubicBezTo>
                    <a:pt x="60" y="35"/>
                    <a:pt x="0" y="45"/>
                    <a:pt x="38" y="76"/>
                  </a:cubicBezTo>
                  <a:cubicBezTo>
                    <a:pt x="78" y="76"/>
                    <a:pt x="83" y="42"/>
                    <a:pt x="83" y="16"/>
                  </a:cubicBezTo>
                  <a:cubicBezTo>
                    <a:pt x="86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4" name="Google Shape;13484;p8"/>
            <p:cNvSpPr/>
            <p:nvPr/>
          </p:nvSpPr>
          <p:spPr>
            <a:xfrm>
              <a:off x="-5160052" y="251642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12" y="0"/>
                  </a:moveTo>
                  <a:lnTo>
                    <a:pt x="1" y="12"/>
                  </a:lnTo>
                  <a:cubicBezTo>
                    <a:pt x="1" y="41"/>
                    <a:pt x="9" y="57"/>
                    <a:pt x="27" y="57"/>
                  </a:cubicBezTo>
                  <a:cubicBezTo>
                    <a:pt x="35" y="57"/>
                    <a:pt x="42" y="53"/>
                    <a:pt x="50" y="53"/>
                  </a:cubicBezTo>
                  <a:cubicBezTo>
                    <a:pt x="53" y="45"/>
                    <a:pt x="61" y="38"/>
                    <a:pt x="68" y="26"/>
                  </a:cubicBezTo>
                  <a:cubicBezTo>
                    <a:pt x="50" y="19"/>
                    <a:pt x="31" y="12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5" name="Google Shape;13485;p8"/>
            <p:cNvSpPr/>
            <p:nvPr/>
          </p:nvSpPr>
          <p:spPr>
            <a:xfrm>
              <a:off x="-5103277" y="32470"/>
              <a:ext cx="6685" cy="3915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90" y="0"/>
                  </a:moveTo>
                  <a:cubicBezTo>
                    <a:pt x="76" y="0"/>
                    <a:pt x="64" y="0"/>
                    <a:pt x="57" y="4"/>
                  </a:cubicBezTo>
                  <a:cubicBezTo>
                    <a:pt x="34" y="15"/>
                    <a:pt x="0" y="30"/>
                    <a:pt x="45" y="56"/>
                  </a:cubicBezTo>
                  <a:cubicBezTo>
                    <a:pt x="53" y="60"/>
                    <a:pt x="57" y="71"/>
                    <a:pt x="60" y="82"/>
                  </a:cubicBezTo>
                  <a:cubicBezTo>
                    <a:pt x="72" y="78"/>
                    <a:pt x="83" y="75"/>
                    <a:pt x="94" y="71"/>
                  </a:cubicBezTo>
                  <a:cubicBezTo>
                    <a:pt x="98" y="63"/>
                    <a:pt x="105" y="52"/>
                    <a:pt x="112" y="45"/>
                  </a:cubicBezTo>
                  <a:cubicBezTo>
                    <a:pt x="120" y="30"/>
                    <a:pt x="139" y="23"/>
                    <a:pt x="13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6" name="Google Shape;13486;p8"/>
            <p:cNvSpPr/>
            <p:nvPr/>
          </p:nvSpPr>
          <p:spPr>
            <a:xfrm>
              <a:off x="-5105044" y="29939"/>
              <a:ext cx="2196" cy="4727"/>
            </a:xfrm>
            <a:custGeom>
              <a:avLst/>
              <a:gdLst/>
              <a:ahLst/>
              <a:cxnLst/>
              <a:rect l="l" t="t" r="r" b="b"/>
              <a:pathLst>
                <a:path w="46" h="99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31"/>
                    <a:pt x="11" y="61"/>
                    <a:pt x="34" y="98"/>
                  </a:cubicBezTo>
                  <a:cubicBezTo>
                    <a:pt x="45" y="57"/>
                    <a:pt x="37" y="3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7" name="Google Shape;13487;p8"/>
            <p:cNvSpPr/>
            <p:nvPr/>
          </p:nvSpPr>
          <p:spPr>
            <a:xfrm>
              <a:off x="-4987818" y="-170850"/>
              <a:ext cx="4918" cy="5205"/>
            </a:xfrm>
            <a:custGeom>
              <a:avLst/>
              <a:gdLst/>
              <a:ahLst/>
              <a:cxnLst/>
              <a:rect l="l" t="t" r="r" b="b"/>
              <a:pathLst>
                <a:path w="103" h="109" extrusionOk="0">
                  <a:moveTo>
                    <a:pt x="27" y="0"/>
                  </a:moveTo>
                  <a:cubicBezTo>
                    <a:pt x="31" y="30"/>
                    <a:pt x="54" y="68"/>
                    <a:pt x="1" y="78"/>
                  </a:cubicBezTo>
                  <a:cubicBezTo>
                    <a:pt x="9" y="90"/>
                    <a:pt x="13" y="101"/>
                    <a:pt x="16" y="109"/>
                  </a:cubicBezTo>
                  <a:cubicBezTo>
                    <a:pt x="83" y="71"/>
                    <a:pt x="83" y="71"/>
                    <a:pt x="102" y="8"/>
                  </a:cubicBezTo>
                  <a:lnTo>
                    <a:pt x="102" y="8"/>
                  </a:lnTo>
                  <a:cubicBezTo>
                    <a:pt x="91" y="23"/>
                    <a:pt x="83" y="26"/>
                    <a:pt x="76" y="26"/>
                  </a:cubicBezTo>
                  <a:cubicBezTo>
                    <a:pt x="68" y="26"/>
                    <a:pt x="61" y="19"/>
                    <a:pt x="54" y="15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8" name="Google Shape;13488;p8"/>
            <p:cNvSpPr/>
            <p:nvPr/>
          </p:nvSpPr>
          <p:spPr>
            <a:xfrm>
              <a:off x="-4987054" y="-1251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19" y="0"/>
                  </a:moveTo>
                  <a:cubicBezTo>
                    <a:pt x="11" y="0"/>
                    <a:pt x="7" y="0"/>
                    <a:pt x="4" y="7"/>
                  </a:cubicBezTo>
                  <a:cubicBezTo>
                    <a:pt x="0" y="18"/>
                    <a:pt x="0" y="30"/>
                    <a:pt x="7" y="34"/>
                  </a:cubicBezTo>
                  <a:cubicBezTo>
                    <a:pt x="11" y="37"/>
                    <a:pt x="15" y="37"/>
                    <a:pt x="19" y="37"/>
                  </a:cubicBezTo>
                  <a:cubicBezTo>
                    <a:pt x="26" y="37"/>
                    <a:pt x="33" y="30"/>
                    <a:pt x="41" y="23"/>
                  </a:cubicBezTo>
                  <a:cubicBezTo>
                    <a:pt x="49" y="15"/>
                    <a:pt x="49" y="7"/>
                    <a:pt x="33" y="4"/>
                  </a:cubicBezTo>
                  <a:cubicBezTo>
                    <a:pt x="30" y="0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9" name="Google Shape;13489;p8"/>
            <p:cNvSpPr/>
            <p:nvPr/>
          </p:nvSpPr>
          <p:spPr>
            <a:xfrm>
              <a:off x="-4925122" y="129211"/>
              <a:ext cx="3247" cy="4823"/>
            </a:xfrm>
            <a:custGeom>
              <a:avLst/>
              <a:gdLst/>
              <a:ahLst/>
              <a:cxnLst/>
              <a:rect l="l" t="t" r="r" b="b"/>
              <a:pathLst>
                <a:path w="68" h="101" extrusionOk="0">
                  <a:moveTo>
                    <a:pt x="56" y="0"/>
                  </a:moveTo>
                  <a:cubicBezTo>
                    <a:pt x="37" y="23"/>
                    <a:pt x="26" y="38"/>
                    <a:pt x="4" y="41"/>
                  </a:cubicBezTo>
                  <a:cubicBezTo>
                    <a:pt x="0" y="64"/>
                    <a:pt x="19" y="71"/>
                    <a:pt x="34" y="83"/>
                  </a:cubicBezTo>
                  <a:cubicBezTo>
                    <a:pt x="42" y="90"/>
                    <a:pt x="49" y="101"/>
                    <a:pt x="68" y="101"/>
                  </a:cubicBezTo>
                  <a:cubicBezTo>
                    <a:pt x="53" y="71"/>
                    <a:pt x="56" y="38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0" name="Google Shape;13490;p8"/>
            <p:cNvSpPr/>
            <p:nvPr/>
          </p:nvSpPr>
          <p:spPr>
            <a:xfrm>
              <a:off x="-5048651" y="-60691"/>
              <a:ext cx="12701" cy="7879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31" y="0"/>
                  </a:moveTo>
                  <a:cubicBezTo>
                    <a:pt x="131" y="7"/>
                    <a:pt x="127" y="11"/>
                    <a:pt x="124" y="14"/>
                  </a:cubicBezTo>
                  <a:cubicBezTo>
                    <a:pt x="131" y="56"/>
                    <a:pt x="98" y="63"/>
                    <a:pt x="72" y="74"/>
                  </a:cubicBezTo>
                  <a:cubicBezTo>
                    <a:pt x="64" y="71"/>
                    <a:pt x="64" y="67"/>
                    <a:pt x="64" y="63"/>
                  </a:cubicBezTo>
                  <a:lnTo>
                    <a:pt x="60" y="63"/>
                  </a:lnTo>
                  <a:cubicBezTo>
                    <a:pt x="41" y="63"/>
                    <a:pt x="34" y="78"/>
                    <a:pt x="27" y="90"/>
                  </a:cubicBezTo>
                  <a:cubicBezTo>
                    <a:pt x="0" y="127"/>
                    <a:pt x="45" y="116"/>
                    <a:pt x="49" y="130"/>
                  </a:cubicBezTo>
                  <a:cubicBezTo>
                    <a:pt x="57" y="127"/>
                    <a:pt x="64" y="123"/>
                    <a:pt x="67" y="123"/>
                  </a:cubicBezTo>
                  <a:cubicBezTo>
                    <a:pt x="75" y="123"/>
                    <a:pt x="79" y="123"/>
                    <a:pt x="83" y="127"/>
                  </a:cubicBezTo>
                  <a:lnTo>
                    <a:pt x="94" y="127"/>
                  </a:lnTo>
                  <a:cubicBezTo>
                    <a:pt x="101" y="127"/>
                    <a:pt x="112" y="123"/>
                    <a:pt x="120" y="112"/>
                  </a:cubicBezTo>
                  <a:cubicBezTo>
                    <a:pt x="131" y="97"/>
                    <a:pt x="139" y="90"/>
                    <a:pt x="146" y="90"/>
                  </a:cubicBezTo>
                  <a:cubicBezTo>
                    <a:pt x="157" y="90"/>
                    <a:pt x="165" y="112"/>
                    <a:pt x="172" y="130"/>
                  </a:cubicBezTo>
                  <a:cubicBezTo>
                    <a:pt x="165" y="161"/>
                    <a:pt x="195" y="149"/>
                    <a:pt x="206" y="161"/>
                  </a:cubicBezTo>
                  <a:cubicBezTo>
                    <a:pt x="214" y="164"/>
                    <a:pt x="221" y="164"/>
                    <a:pt x="229" y="164"/>
                  </a:cubicBezTo>
                  <a:cubicBezTo>
                    <a:pt x="258" y="164"/>
                    <a:pt x="251" y="123"/>
                    <a:pt x="266" y="108"/>
                  </a:cubicBezTo>
                  <a:cubicBezTo>
                    <a:pt x="258" y="104"/>
                    <a:pt x="251" y="100"/>
                    <a:pt x="243" y="100"/>
                  </a:cubicBezTo>
                  <a:lnTo>
                    <a:pt x="232" y="100"/>
                  </a:lnTo>
                  <a:cubicBezTo>
                    <a:pt x="224" y="104"/>
                    <a:pt x="217" y="108"/>
                    <a:pt x="210" y="108"/>
                  </a:cubicBezTo>
                  <a:cubicBezTo>
                    <a:pt x="191" y="108"/>
                    <a:pt x="184" y="93"/>
                    <a:pt x="176" y="74"/>
                  </a:cubicBezTo>
                  <a:cubicBezTo>
                    <a:pt x="150" y="63"/>
                    <a:pt x="124" y="52"/>
                    <a:pt x="157" y="22"/>
                  </a:cubicBezTo>
                  <a:cubicBezTo>
                    <a:pt x="150" y="14"/>
                    <a:pt x="143" y="7"/>
                    <a:pt x="135" y="4"/>
                  </a:cubicBezTo>
                  <a:cubicBezTo>
                    <a:pt x="131" y="4"/>
                    <a:pt x="131" y="4"/>
                    <a:pt x="1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1" name="Google Shape;13491;p8"/>
            <p:cNvSpPr/>
            <p:nvPr/>
          </p:nvSpPr>
          <p:spPr>
            <a:xfrm>
              <a:off x="-5040295" y="-61598"/>
              <a:ext cx="7067" cy="6064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54" y="0"/>
                  </a:moveTo>
                  <a:cubicBezTo>
                    <a:pt x="49" y="7"/>
                    <a:pt x="42" y="15"/>
                    <a:pt x="39" y="23"/>
                  </a:cubicBezTo>
                  <a:lnTo>
                    <a:pt x="16" y="45"/>
                  </a:lnTo>
                  <a:cubicBezTo>
                    <a:pt x="46" y="75"/>
                    <a:pt x="23" y="82"/>
                    <a:pt x="1" y="93"/>
                  </a:cubicBezTo>
                  <a:cubicBezTo>
                    <a:pt x="9" y="112"/>
                    <a:pt x="16" y="127"/>
                    <a:pt x="35" y="127"/>
                  </a:cubicBezTo>
                  <a:cubicBezTo>
                    <a:pt x="42" y="127"/>
                    <a:pt x="49" y="123"/>
                    <a:pt x="57" y="119"/>
                  </a:cubicBezTo>
                  <a:lnTo>
                    <a:pt x="68" y="119"/>
                  </a:lnTo>
                  <a:cubicBezTo>
                    <a:pt x="76" y="119"/>
                    <a:pt x="83" y="123"/>
                    <a:pt x="91" y="127"/>
                  </a:cubicBezTo>
                  <a:cubicBezTo>
                    <a:pt x="102" y="123"/>
                    <a:pt x="113" y="116"/>
                    <a:pt x="121" y="112"/>
                  </a:cubicBezTo>
                  <a:cubicBezTo>
                    <a:pt x="128" y="86"/>
                    <a:pt x="121" y="56"/>
                    <a:pt x="147" y="33"/>
                  </a:cubicBezTo>
                  <a:cubicBezTo>
                    <a:pt x="147" y="26"/>
                    <a:pt x="147" y="19"/>
                    <a:pt x="144" y="11"/>
                  </a:cubicBezTo>
                  <a:lnTo>
                    <a:pt x="139" y="11"/>
                  </a:lnTo>
                  <a:cubicBezTo>
                    <a:pt x="113" y="11"/>
                    <a:pt x="109" y="45"/>
                    <a:pt x="87" y="52"/>
                  </a:cubicBezTo>
                  <a:lnTo>
                    <a:pt x="72" y="52"/>
                  </a:lnTo>
                  <a:cubicBezTo>
                    <a:pt x="65" y="52"/>
                    <a:pt x="57" y="49"/>
                    <a:pt x="54" y="41"/>
                  </a:cubicBezTo>
                  <a:cubicBezTo>
                    <a:pt x="46" y="30"/>
                    <a:pt x="65" y="30"/>
                    <a:pt x="68" y="23"/>
                  </a:cubicBezTo>
                  <a:cubicBezTo>
                    <a:pt x="91" y="0"/>
                    <a:pt x="61" y="7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2" name="Google Shape;13492;p8"/>
            <p:cNvSpPr/>
            <p:nvPr/>
          </p:nvSpPr>
          <p:spPr>
            <a:xfrm>
              <a:off x="-5048460" y="-53624"/>
              <a:ext cx="5921" cy="5252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82" y="1"/>
                  </a:moveTo>
                  <a:cubicBezTo>
                    <a:pt x="63" y="1"/>
                    <a:pt x="56" y="27"/>
                    <a:pt x="41" y="39"/>
                  </a:cubicBezTo>
                  <a:cubicBezTo>
                    <a:pt x="49" y="65"/>
                    <a:pt x="1" y="65"/>
                    <a:pt x="15" y="91"/>
                  </a:cubicBezTo>
                  <a:cubicBezTo>
                    <a:pt x="23" y="102"/>
                    <a:pt x="27" y="106"/>
                    <a:pt x="37" y="106"/>
                  </a:cubicBezTo>
                  <a:cubicBezTo>
                    <a:pt x="41" y="106"/>
                    <a:pt x="45" y="106"/>
                    <a:pt x="49" y="102"/>
                  </a:cubicBezTo>
                  <a:lnTo>
                    <a:pt x="60" y="102"/>
                  </a:lnTo>
                  <a:cubicBezTo>
                    <a:pt x="68" y="102"/>
                    <a:pt x="75" y="106"/>
                    <a:pt x="82" y="109"/>
                  </a:cubicBezTo>
                  <a:cubicBezTo>
                    <a:pt x="86" y="106"/>
                    <a:pt x="90" y="102"/>
                    <a:pt x="94" y="99"/>
                  </a:cubicBezTo>
                  <a:cubicBezTo>
                    <a:pt x="94" y="87"/>
                    <a:pt x="97" y="80"/>
                    <a:pt x="101" y="68"/>
                  </a:cubicBezTo>
                  <a:cubicBezTo>
                    <a:pt x="113" y="46"/>
                    <a:pt x="123" y="20"/>
                    <a:pt x="94" y="5"/>
                  </a:cubicBezTo>
                  <a:cubicBezTo>
                    <a:pt x="90" y="1"/>
                    <a:pt x="86" y="1"/>
                    <a:pt x="8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3" name="Google Shape;13493;p8"/>
            <p:cNvSpPr/>
            <p:nvPr/>
          </p:nvSpPr>
          <p:spPr>
            <a:xfrm>
              <a:off x="-5034517" y="-60022"/>
              <a:ext cx="2340" cy="4488"/>
            </a:xfrm>
            <a:custGeom>
              <a:avLst/>
              <a:gdLst/>
              <a:ahLst/>
              <a:cxnLst/>
              <a:rect l="l" t="t" r="r" b="b"/>
              <a:pathLst>
                <a:path w="49" h="94" extrusionOk="0">
                  <a:moveTo>
                    <a:pt x="26" y="0"/>
                  </a:moveTo>
                  <a:cubicBezTo>
                    <a:pt x="0" y="23"/>
                    <a:pt x="7" y="53"/>
                    <a:pt x="0" y="79"/>
                  </a:cubicBezTo>
                  <a:cubicBezTo>
                    <a:pt x="11" y="83"/>
                    <a:pt x="26" y="94"/>
                    <a:pt x="33" y="94"/>
                  </a:cubicBezTo>
                  <a:cubicBezTo>
                    <a:pt x="41" y="94"/>
                    <a:pt x="45" y="86"/>
                    <a:pt x="41" y="60"/>
                  </a:cubicBezTo>
                  <a:cubicBezTo>
                    <a:pt x="37" y="45"/>
                    <a:pt x="41" y="34"/>
                    <a:pt x="49" y="19"/>
                  </a:cubicBezTo>
                  <a:cubicBezTo>
                    <a:pt x="41" y="16"/>
                    <a:pt x="33" y="8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4" name="Google Shape;13494;p8"/>
            <p:cNvSpPr/>
            <p:nvPr/>
          </p:nvSpPr>
          <p:spPr>
            <a:xfrm>
              <a:off x="-5042921" y="-55008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0" y="0"/>
                  </a:moveTo>
                  <a:cubicBezTo>
                    <a:pt x="23" y="0"/>
                    <a:pt x="19" y="4"/>
                    <a:pt x="11" y="11"/>
                  </a:cubicBezTo>
                  <a:cubicBezTo>
                    <a:pt x="0" y="30"/>
                    <a:pt x="15" y="42"/>
                    <a:pt x="26" y="49"/>
                  </a:cubicBezTo>
                  <a:cubicBezTo>
                    <a:pt x="37" y="56"/>
                    <a:pt x="45" y="56"/>
                    <a:pt x="52" y="56"/>
                  </a:cubicBezTo>
                  <a:cubicBezTo>
                    <a:pt x="64" y="56"/>
                    <a:pt x="75" y="52"/>
                    <a:pt x="86" y="42"/>
                  </a:cubicBezTo>
                  <a:cubicBezTo>
                    <a:pt x="75" y="30"/>
                    <a:pt x="45" y="42"/>
                    <a:pt x="52" y="11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5" name="Google Shape;13495;p8"/>
            <p:cNvSpPr/>
            <p:nvPr/>
          </p:nvSpPr>
          <p:spPr>
            <a:xfrm>
              <a:off x="-5034756" y="-5161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5" y="0"/>
                  </a:moveTo>
                  <a:cubicBezTo>
                    <a:pt x="20" y="0"/>
                    <a:pt x="5" y="12"/>
                    <a:pt x="1" y="34"/>
                  </a:cubicBezTo>
                  <a:cubicBezTo>
                    <a:pt x="12" y="45"/>
                    <a:pt x="23" y="49"/>
                    <a:pt x="31" y="49"/>
                  </a:cubicBezTo>
                  <a:cubicBezTo>
                    <a:pt x="50" y="49"/>
                    <a:pt x="57" y="34"/>
                    <a:pt x="61" y="7"/>
                  </a:cubicBezTo>
                  <a:cubicBezTo>
                    <a:pt x="54" y="4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6" name="Google Shape;13496;p8"/>
            <p:cNvSpPr/>
            <p:nvPr/>
          </p:nvSpPr>
          <p:spPr>
            <a:xfrm>
              <a:off x="-5040295" y="-49326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" y="1"/>
                    <a:pt x="13" y="27"/>
                    <a:pt x="13" y="42"/>
                  </a:cubicBezTo>
                  <a:cubicBezTo>
                    <a:pt x="20" y="54"/>
                    <a:pt x="23" y="64"/>
                    <a:pt x="35" y="64"/>
                  </a:cubicBezTo>
                  <a:lnTo>
                    <a:pt x="46" y="64"/>
                  </a:lnTo>
                  <a:cubicBezTo>
                    <a:pt x="68" y="54"/>
                    <a:pt x="54" y="42"/>
                    <a:pt x="46" y="27"/>
                  </a:cubicBezTo>
                  <a:cubicBezTo>
                    <a:pt x="42" y="23"/>
                    <a:pt x="42" y="12"/>
                    <a:pt x="42" y="4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7" name="Google Shape;13497;p8"/>
            <p:cNvSpPr/>
            <p:nvPr/>
          </p:nvSpPr>
          <p:spPr>
            <a:xfrm>
              <a:off x="-5033467" y="-61120"/>
              <a:ext cx="4107" cy="2388"/>
            </a:xfrm>
            <a:custGeom>
              <a:avLst/>
              <a:gdLst/>
              <a:ahLst/>
              <a:cxnLst/>
              <a:rect l="l" t="t" r="r" b="b"/>
              <a:pathLst>
                <a:path w="86" h="50" extrusionOk="0">
                  <a:moveTo>
                    <a:pt x="1" y="1"/>
                  </a:moveTo>
                  <a:cubicBezTo>
                    <a:pt x="4" y="9"/>
                    <a:pt x="4" y="16"/>
                    <a:pt x="4" y="23"/>
                  </a:cubicBezTo>
                  <a:cubicBezTo>
                    <a:pt x="11" y="31"/>
                    <a:pt x="19" y="39"/>
                    <a:pt x="27" y="42"/>
                  </a:cubicBezTo>
                  <a:lnTo>
                    <a:pt x="37" y="42"/>
                  </a:lnTo>
                  <a:cubicBezTo>
                    <a:pt x="45" y="42"/>
                    <a:pt x="53" y="46"/>
                    <a:pt x="63" y="49"/>
                  </a:cubicBezTo>
                  <a:lnTo>
                    <a:pt x="71" y="49"/>
                  </a:lnTo>
                  <a:cubicBezTo>
                    <a:pt x="82" y="49"/>
                    <a:pt x="86" y="42"/>
                    <a:pt x="79" y="27"/>
                  </a:cubicBezTo>
                  <a:lnTo>
                    <a:pt x="71" y="27"/>
                  </a:lnTo>
                  <a:cubicBezTo>
                    <a:pt x="60" y="27"/>
                    <a:pt x="49" y="20"/>
                    <a:pt x="37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8" name="Google Shape;13498;p8"/>
            <p:cNvSpPr/>
            <p:nvPr/>
          </p:nvSpPr>
          <p:spPr>
            <a:xfrm>
              <a:off x="-5286589" y="-94832"/>
              <a:ext cx="9836" cy="8070"/>
            </a:xfrm>
            <a:custGeom>
              <a:avLst/>
              <a:gdLst/>
              <a:ahLst/>
              <a:cxnLst/>
              <a:rect l="l" t="t" r="r" b="b"/>
              <a:pathLst>
                <a:path w="206" h="169" extrusionOk="0">
                  <a:moveTo>
                    <a:pt x="90" y="1"/>
                  </a:moveTo>
                  <a:cubicBezTo>
                    <a:pt x="53" y="8"/>
                    <a:pt x="68" y="46"/>
                    <a:pt x="45" y="60"/>
                  </a:cubicBezTo>
                  <a:cubicBezTo>
                    <a:pt x="76" y="105"/>
                    <a:pt x="42" y="109"/>
                    <a:pt x="12" y="117"/>
                  </a:cubicBezTo>
                  <a:cubicBezTo>
                    <a:pt x="4" y="117"/>
                    <a:pt x="0" y="124"/>
                    <a:pt x="4" y="132"/>
                  </a:cubicBezTo>
                  <a:cubicBezTo>
                    <a:pt x="26" y="146"/>
                    <a:pt x="57" y="146"/>
                    <a:pt x="76" y="169"/>
                  </a:cubicBezTo>
                  <a:cubicBezTo>
                    <a:pt x="98" y="165"/>
                    <a:pt x="98" y="127"/>
                    <a:pt x="124" y="127"/>
                  </a:cubicBezTo>
                  <a:cubicBezTo>
                    <a:pt x="128" y="127"/>
                    <a:pt x="131" y="132"/>
                    <a:pt x="139" y="132"/>
                  </a:cubicBezTo>
                  <a:cubicBezTo>
                    <a:pt x="150" y="135"/>
                    <a:pt x="161" y="139"/>
                    <a:pt x="169" y="139"/>
                  </a:cubicBezTo>
                  <a:cubicBezTo>
                    <a:pt x="199" y="139"/>
                    <a:pt x="206" y="117"/>
                    <a:pt x="206" y="75"/>
                  </a:cubicBezTo>
                  <a:cubicBezTo>
                    <a:pt x="195" y="60"/>
                    <a:pt x="191" y="42"/>
                    <a:pt x="176" y="34"/>
                  </a:cubicBezTo>
                  <a:cubicBezTo>
                    <a:pt x="154" y="20"/>
                    <a:pt x="131" y="1"/>
                    <a:pt x="1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9" name="Google Shape;13499;p8"/>
            <p:cNvSpPr/>
            <p:nvPr/>
          </p:nvSpPr>
          <p:spPr>
            <a:xfrm>
              <a:off x="-5283390" y="-98174"/>
              <a:ext cx="2769" cy="1958"/>
            </a:xfrm>
            <a:custGeom>
              <a:avLst/>
              <a:gdLst/>
              <a:ahLst/>
              <a:cxnLst/>
              <a:rect l="l" t="t" r="r" b="b"/>
              <a:pathLst>
                <a:path w="58" h="41" extrusionOk="0">
                  <a:moveTo>
                    <a:pt x="42" y="0"/>
                  </a:moveTo>
                  <a:cubicBezTo>
                    <a:pt x="27" y="0"/>
                    <a:pt x="16" y="7"/>
                    <a:pt x="4" y="18"/>
                  </a:cubicBezTo>
                  <a:cubicBezTo>
                    <a:pt x="1" y="30"/>
                    <a:pt x="4" y="40"/>
                    <a:pt x="16" y="40"/>
                  </a:cubicBezTo>
                  <a:lnTo>
                    <a:pt x="19" y="40"/>
                  </a:lnTo>
                  <a:cubicBezTo>
                    <a:pt x="42" y="40"/>
                    <a:pt x="54" y="26"/>
                    <a:pt x="57" y="4"/>
                  </a:cubicBezTo>
                  <a:cubicBezTo>
                    <a:pt x="54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0" name="Google Shape;13500;p8"/>
            <p:cNvSpPr/>
            <p:nvPr/>
          </p:nvSpPr>
          <p:spPr>
            <a:xfrm>
              <a:off x="-5074388" y="15996"/>
              <a:ext cx="5969" cy="6876"/>
            </a:xfrm>
            <a:custGeom>
              <a:avLst/>
              <a:gdLst/>
              <a:ahLst/>
              <a:cxnLst/>
              <a:rect l="l" t="t" r="r" b="b"/>
              <a:pathLst>
                <a:path w="125" h="144" extrusionOk="0">
                  <a:moveTo>
                    <a:pt x="54" y="1"/>
                  </a:moveTo>
                  <a:cubicBezTo>
                    <a:pt x="46" y="1"/>
                    <a:pt x="38" y="9"/>
                    <a:pt x="35" y="27"/>
                  </a:cubicBezTo>
                  <a:cubicBezTo>
                    <a:pt x="1" y="72"/>
                    <a:pt x="38" y="106"/>
                    <a:pt x="57" y="143"/>
                  </a:cubicBezTo>
                  <a:cubicBezTo>
                    <a:pt x="61" y="143"/>
                    <a:pt x="61" y="143"/>
                    <a:pt x="61" y="139"/>
                  </a:cubicBezTo>
                  <a:lnTo>
                    <a:pt x="68" y="139"/>
                  </a:lnTo>
                  <a:cubicBezTo>
                    <a:pt x="95" y="125"/>
                    <a:pt x="125" y="109"/>
                    <a:pt x="117" y="76"/>
                  </a:cubicBezTo>
                  <a:cubicBezTo>
                    <a:pt x="113" y="54"/>
                    <a:pt x="109" y="23"/>
                    <a:pt x="87" y="9"/>
                  </a:cubicBezTo>
                  <a:cubicBezTo>
                    <a:pt x="76" y="9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1" name="Google Shape;13501;p8"/>
            <p:cNvSpPr/>
            <p:nvPr/>
          </p:nvSpPr>
          <p:spPr>
            <a:xfrm>
              <a:off x="-5094730" y="-141245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35" y="0"/>
                  </a:moveTo>
                  <a:cubicBezTo>
                    <a:pt x="23" y="0"/>
                    <a:pt x="12" y="8"/>
                    <a:pt x="1" y="19"/>
                  </a:cubicBezTo>
                  <a:cubicBezTo>
                    <a:pt x="12" y="19"/>
                    <a:pt x="16" y="27"/>
                    <a:pt x="23" y="38"/>
                  </a:cubicBezTo>
                  <a:cubicBezTo>
                    <a:pt x="28" y="50"/>
                    <a:pt x="35" y="57"/>
                    <a:pt x="42" y="57"/>
                  </a:cubicBezTo>
                  <a:cubicBezTo>
                    <a:pt x="50" y="57"/>
                    <a:pt x="57" y="53"/>
                    <a:pt x="68" y="34"/>
                  </a:cubicBezTo>
                  <a:cubicBezTo>
                    <a:pt x="68" y="27"/>
                    <a:pt x="68" y="19"/>
                    <a:pt x="64" y="12"/>
                  </a:cubicBezTo>
                  <a:cubicBezTo>
                    <a:pt x="57" y="5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2" name="Google Shape;13502;p8"/>
            <p:cNvSpPr/>
            <p:nvPr/>
          </p:nvSpPr>
          <p:spPr>
            <a:xfrm>
              <a:off x="-5216970" y="-147834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31" y="0"/>
                  </a:moveTo>
                  <a:cubicBezTo>
                    <a:pt x="0" y="0"/>
                    <a:pt x="4" y="31"/>
                    <a:pt x="8" y="49"/>
                  </a:cubicBezTo>
                  <a:cubicBezTo>
                    <a:pt x="12" y="60"/>
                    <a:pt x="19" y="64"/>
                    <a:pt x="26" y="64"/>
                  </a:cubicBezTo>
                  <a:lnTo>
                    <a:pt x="41" y="64"/>
                  </a:lnTo>
                  <a:cubicBezTo>
                    <a:pt x="49" y="60"/>
                    <a:pt x="53" y="60"/>
                    <a:pt x="57" y="60"/>
                  </a:cubicBezTo>
                  <a:lnTo>
                    <a:pt x="64" y="60"/>
                  </a:lnTo>
                  <a:cubicBezTo>
                    <a:pt x="71" y="31"/>
                    <a:pt x="26" y="26"/>
                    <a:pt x="3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3" name="Google Shape;13503;p8"/>
            <p:cNvSpPr/>
            <p:nvPr/>
          </p:nvSpPr>
          <p:spPr>
            <a:xfrm>
              <a:off x="-5215346" y="-149267"/>
              <a:ext cx="2674" cy="2388"/>
            </a:xfrm>
            <a:custGeom>
              <a:avLst/>
              <a:gdLst/>
              <a:ahLst/>
              <a:cxnLst/>
              <a:rect l="l" t="t" r="r" b="b"/>
              <a:pathLst>
                <a:path w="56" h="50" extrusionOk="0">
                  <a:moveTo>
                    <a:pt x="26" y="1"/>
                  </a:moveTo>
                  <a:cubicBezTo>
                    <a:pt x="11" y="1"/>
                    <a:pt x="4" y="16"/>
                    <a:pt x="0" y="30"/>
                  </a:cubicBezTo>
                  <a:cubicBezTo>
                    <a:pt x="11" y="34"/>
                    <a:pt x="19" y="49"/>
                    <a:pt x="30" y="49"/>
                  </a:cubicBezTo>
                  <a:cubicBezTo>
                    <a:pt x="37" y="49"/>
                    <a:pt x="42" y="45"/>
                    <a:pt x="49" y="38"/>
                  </a:cubicBezTo>
                  <a:cubicBezTo>
                    <a:pt x="56" y="27"/>
                    <a:pt x="52" y="11"/>
                    <a:pt x="42" y="4"/>
                  </a:cubicBezTo>
                  <a:cubicBezTo>
                    <a:pt x="33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4" name="Google Shape;13504;p8"/>
            <p:cNvSpPr/>
            <p:nvPr/>
          </p:nvSpPr>
          <p:spPr>
            <a:xfrm>
              <a:off x="-5104137" y="-141579"/>
              <a:ext cx="4679" cy="3963"/>
            </a:xfrm>
            <a:custGeom>
              <a:avLst/>
              <a:gdLst/>
              <a:ahLst/>
              <a:cxnLst/>
              <a:rect l="l" t="t" r="r" b="b"/>
              <a:pathLst>
                <a:path w="98" h="83" extrusionOk="0">
                  <a:moveTo>
                    <a:pt x="41" y="0"/>
                  </a:moveTo>
                  <a:cubicBezTo>
                    <a:pt x="30" y="0"/>
                    <a:pt x="15" y="12"/>
                    <a:pt x="0" y="12"/>
                  </a:cubicBezTo>
                  <a:cubicBezTo>
                    <a:pt x="18" y="34"/>
                    <a:pt x="4" y="83"/>
                    <a:pt x="45" y="83"/>
                  </a:cubicBezTo>
                  <a:lnTo>
                    <a:pt x="56" y="83"/>
                  </a:lnTo>
                  <a:cubicBezTo>
                    <a:pt x="97" y="75"/>
                    <a:pt x="33" y="34"/>
                    <a:pt x="68" y="15"/>
                  </a:cubicBezTo>
                  <a:cubicBezTo>
                    <a:pt x="60" y="4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5" name="Google Shape;13505;p8"/>
            <p:cNvSpPr/>
            <p:nvPr/>
          </p:nvSpPr>
          <p:spPr>
            <a:xfrm>
              <a:off x="-5129158" y="223279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23" y="0"/>
                  </a:moveTo>
                  <a:cubicBezTo>
                    <a:pt x="23" y="0"/>
                    <a:pt x="19" y="4"/>
                    <a:pt x="16" y="7"/>
                  </a:cubicBezTo>
                  <a:cubicBezTo>
                    <a:pt x="0" y="26"/>
                    <a:pt x="12" y="42"/>
                    <a:pt x="23" y="56"/>
                  </a:cubicBezTo>
                  <a:cubicBezTo>
                    <a:pt x="26" y="64"/>
                    <a:pt x="31" y="64"/>
                    <a:pt x="34" y="64"/>
                  </a:cubicBezTo>
                  <a:cubicBezTo>
                    <a:pt x="42" y="64"/>
                    <a:pt x="49" y="56"/>
                    <a:pt x="57" y="52"/>
                  </a:cubicBezTo>
                  <a:cubicBezTo>
                    <a:pt x="64" y="37"/>
                    <a:pt x="83" y="26"/>
                    <a:pt x="71" y="7"/>
                  </a:cubicBezTo>
                  <a:cubicBezTo>
                    <a:pt x="64" y="7"/>
                    <a:pt x="53" y="11"/>
                    <a:pt x="45" y="11"/>
                  </a:cubicBezTo>
                  <a:cubicBezTo>
                    <a:pt x="38" y="11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6" name="Google Shape;13506;p8"/>
            <p:cNvSpPr/>
            <p:nvPr/>
          </p:nvSpPr>
          <p:spPr>
            <a:xfrm>
              <a:off x="-5123428" y="225571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6" y="1"/>
                  </a:moveTo>
                  <a:cubicBezTo>
                    <a:pt x="53" y="4"/>
                    <a:pt x="49" y="8"/>
                    <a:pt x="49" y="11"/>
                  </a:cubicBezTo>
                  <a:cubicBezTo>
                    <a:pt x="56" y="53"/>
                    <a:pt x="11" y="49"/>
                    <a:pt x="1" y="72"/>
                  </a:cubicBezTo>
                  <a:cubicBezTo>
                    <a:pt x="11" y="75"/>
                    <a:pt x="19" y="79"/>
                    <a:pt x="30" y="79"/>
                  </a:cubicBezTo>
                  <a:cubicBezTo>
                    <a:pt x="60" y="79"/>
                    <a:pt x="75" y="56"/>
                    <a:pt x="79" y="20"/>
                  </a:cubicBezTo>
                  <a:cubicBezTo>
                    <a:pt x="71" y="16"/>
                    <a:pt x="63" y="8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7" name="Google Shape;13507;p8"/>
            <p:cNvSpPr/>
            <p:nvPr/>
          </p:nvSpPr>
          <p:spPr>
            <a:xfrm>
              <a:off x="-5124144" y="226096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4" y="0"/>
                  </a:moveTo>
                  <a:lnTo>
                    <a:pt x="64" y="0"/>
                  </a:lnTo>
                  <a:cubicBezTo>
                    <a:pt x="34" y="12"/>
                    <a:pt x="0" y="16"/>
                    <a:pt x="16" y="61"/>
                  </a:cubicBezTo>
                  <a:cubicBezTo>
                    <a:pt x="26" y="38"/>
                    <a:pt x="71" y="42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8" name="Google Shape;13508;p8"/>
            <p:cNvSpPr/>
            <p:nvPr/>
          </p:nvSpPr>
          <p:spPr>
            <a:xfrm>
              <a:off x="-4926936" y="139716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0" y="1"/>
                  </a:moveTo>
                  <a:cubicBezTo>
                    <a:pt x="1" y="38"/>
                    <a:pt x="27" y="49"/>
                    <a:pt x="53" y="53"/>
                  </a:cubicBezTo>
                  <a:lnTo>
                    <a:pt x="61" y="53"/>
                  </a:lnTo>
                  <a:cubicBezTo>
                    <a:pt x="68" y="53"/>
                    <a:pt x="75" y="49"/>
                    <a:pt x="75" y="38"/>
                  </a:cubicBezTo>
                  <a:cubicBezTo>
                    <a:pt x="80" y="4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9" name="Google Shape;13509;p8"/>
            <p:cNvSpPr/>
            <p:nvPr/>
          </p:nvSpPr>
          <p:spPr>
            <a:xfrm>
              <a:off x="-5050275" y="-61789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24" y="1"/>
                  </a:moveTo>
                  <a:cubicBezTo>
                    <a:pt x="117" y="1"/>
                    <a:pt x="113" y="8"/>
                    <a:pt x="109" y="27"/>
                  </a:cubicBezTo>
                  <a:cubicBezTo>
                    <a:pt x="109" y="56"/>
                    <a:pt x="91" y="71"/>
                    <a:pt x="72" y="71"/>
                  </a:cubicBezTo>
                  <a:cubicBezTo>
                    <a:pt x="68" y="71"/>
                    <a:pt x="61" y="68"/>
                    <a:pt x="57" y="63"/>
                  </a:cubicBezTo>
                  <a:cubicBezTo>
                    <a:pt x="42" y="53"/>
                    <a:pt x="34" y="45"/>
                    <a:pt x="27" y="45"/>
                  </a:cubicBezTo>
                  <a:cubicBezTo>
                    <a:pt x="12" y="45"/>
                    <a:pt x="12" y="79"/>
                    <a:pt x="1" y="86"/>
                  </a:cubicBezTo>
                  <a:cubicBezTo>
                    <a:pt x="16" y="105"/>
                    <a:pt x="39" y="108"/>
                    <a:pt x="61" y="113"/>
                  </a:cubicBezTo>
                  <a:cubicBezTo>
                    <a:pt x="68" y="101"/>
                    <a:pt x="75" y="86"/>
                    <a:pt x="94" y="86"/>
                  </a:cubicBezTo>
                  <a:lnTo>
                    <a:pt x="98" y="86"/>
                  </a:lnTo>
                  <a:cubicBezTo>
                    <a:pt x="113" y="63"/>
                    <a:pt x="143" y="56"/>
                    <a:pt x="158" y="37"/>
                  </a:cubicBezTo>
                  <a:cubicBezTo>
                    <a:pt x="161" y="34"/>
                    <a:pt x="165" y="30"/>
                    <a:pt x="165" y="23"/>
                  </a:cubicBezTo>
                  <a:cubicBezTo>
                    <a:pt x="161" y="23"/>
                    <a:pt x="161" y="19"/>
                    <a:pt x="158" y="15"/>
                  </a:cubicBezTo>
                  <a:cubicBezTo>
                    <a:pt x="146" y="1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0" name="Google Shape;13510;p8"/>
            <p:cNvSpPr/>
            <p:nvPr/>
          </p:nvSpPr>
          <p:spPr>
            <a:xfrm>
              <a:off x="-5042253" y="-63938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28" y="1"/>
                  </a:moveTo>
                  <a:cubicBezTo>
                    <a:pt x="23" y="1"/>
                    <a:pt x="16" y="4"/>
                    <a:pt x="12" y="11"/>
                  </a:cubicBezTo>
                  <a:cubicBezTo>
                    <a:pt x="1" y="27"/>
                    <a:pt x="9" y="38"/>
                    <a:pt x="20" y="49"/>
                  </a:cubicBezTo>
                  <a:cubicBezTo>
                    <a:pt x="42" y="49"/>
                    <a:pt x="61" y="56"/>
                    <a:pt x="80" y="72"/>
                  </a:cubicBezTo>
                  <a:cubicBezTo>
                    <a:pt x="83" y="64"/>
                    <a:pt x="90" y="56"/>
                    <a:pt x="95" y="49"/>
                  </a:cubicBezTo>
                  <a:cubicBezTo>
                    <a:pt x="80" y="38"/>
                    <a:pt x="64" y="23"/>
                    <a:pt x="50" y="11"/>
                  </a:cubicBezTo>
                  <a:cubicBezTo>
                    <a:pt x="42" y="4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1" name="Google Shape;13511;p8"/>
            <p:cNvSpPr/>
            <p:nvPr/>
          </p:nvSpPr>
          <p:spPr>
            <a:xfrm>
              <a:off x="-5042778" y="-61598"/>
              <a:ext cx="4345" cy="2197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31" y="0"/>
                  </a:moveTo>
                  <a:cubicBezTo>
                    <a:pt x="20" y="4"/>
                    <a:pt x="12" y="7"/>
                    <a:pt x="1" y="11"/>
                  </a:cubicBezTo>
                  <a:cubicBezTo>
                    <a:pt x="4" y="15"/>
                    <a:pt x="4" y="19"/>
                    <a:pt x="8" y="19"/>
                  </a:cubicBezTo>
                  <a:cubicBezTo>
                    <a:pt x="8" y="23"/>
                    <a:pt x="8" y="23"/>
                    <a:pt x="12" y="23"/>
                  </a:cubicBezTo>
                  <a:cubicBezTo>
                    <a:pt x="20" y="26"/>
                    <a:pt x="27" y="33"/>
                    <a:pt x="34" y="41"/>
                  </a:cubicBezTo>
                  <a:cubicBezTo>
                    <a:pt x="42" y="37"/>
                    <a:pt x="46" y="37"/>
                    <a:pt x="49" y="37"/>
                  </a:cubicBezTo>
                  <a:cubicBezTo>
                    <a:pt x="57" y="37"/>
                    <a:pt x="65" y="41"/>
                    <a:pt x="68" y="45"/>
                  </a:cubicBezTo>
                  <a:lnTo>
                    <a:pt x="91" y="23"/>
                  </a:lnTo>
                  <a:cubicBezTo>
                    <a:pt x="72" y="7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2" name="Google Shape;13512;p8"/>
            <p:cNvSpPr/>
            <p:nvPr/>
          </p:nvSpPr>
          <p:spPr>
            <a:xfrm>
              <a:off x="-4882099" y="15662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83" y="1"/>
                  </a:moveTo>
                  <a:cubicBezTo>
                    <a:pt x="68" y="4"/>
                    <a:pt x="56" y="4"/>
                    <a:pt x="41" y="8"/>
                  </a:cubicBezTo>
                  <a:lnTo>
                    <a:pt x="19" y="8"/>
                  </a:lnTo>
                  <a:cubicBezTo>
                    <a:pt x="0" y="49"/>
                    <a:pt x="11" y="61"/>
                    <a:pt x="26" y="61"/>
                  </a:cubicBezTo>
                  <a:cubicBezTo>
                    <a:pt x="33" y="61"/>
                    <a:pt x="41" y="56"/>
                    <a:pt x="49" y="56"/>
                  </a:cubicBezTo>
                  <a:cubicBezTo>
                    <a:pt x="52" y="56"/>
                    <a:pt x="60" y="53"/>
                    <a:pt x="68" y="53"/>
                  </a:cubicBezTo>
                  <a:cubicBezTo>
                    <a:pt x="71" y="53"/>
                    <a:pt x="75" y="56"/>
                    <a:pt x="78" y="56"/>
                  </a:cubicBezTo>
                  <a:cubicBezTo>
                    <a:pt x="78" y="38"/>
                    <a:pt x="83" y="19"/>
                    <a:pt x="8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3" name="Google Shape;13513;p8"/>
            <p:cNvSpPr/>
            <p:nvPr/>
          </p:nvSpPr>
          <p:spPr>
            <a:xfrm>
              <a:off x="-4880714" y="18336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39" y="27"/>
                    <a:pt x="23" y="45"/>
                    <a:pt x="1" y="60"/>
                  </a:cubicBezTo>
                  <a:cubicBezTo>
                    <a:pt x="12" y="68"/>
                    <a:pt x="27" y="79"/>
                    <a:pt x="39" y="86"/>
                  </a:cubicBezTo>
                  <a:cubicBezTo>
                    <a:pt x="65" y="60"/>
                    <a:pt x="87" y="3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4" name="Google Shape;13514;p8"/>
            <p:cNvSpPr/>
            <p:nvPr/>
          </p:nvSpPr>
          <p:spPr>
            <a:xfrm>
              <a:off x="-4872119" y="159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26" y="1"/>
                  </a:moveTo>
                  <a:cubicBezTo>
                    <a:pt x="19" y="12"/>
                    <a:pt x="12" y="23"/>
                    <a:pt x="0" y="35"/>
                  </a:cubicBezTo>
                  <a:cubicBezTo>
                    <a:pt x="23" y="49"/>
                    <a:pt x="16" y="80"/>
                    <a:pt x="31" y="99"/>
                  </a:cubicBezTo>
                  <a:cubicBezTo>
                    <a:pt x="71" y="99"/>
                    <a:pt x="38" y="68"/>
                    <a:pt x="45" y="57"/>
                  </a:cubicBezTo>
                  <a:cubicBezTo>
                    <a:pt x="34" y="38"/>
                    <a:pt x="53" y="12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5" name="Google Shape;13515;p8"/>
            <p:cNvSpPr/>
            <p:nvPr/>
          </p:nvSpPr>
          <p:spPr>
            <a:xfrm>
              <a:off x="-4995792" y="-31133"/>
              <a:ext cx="5921" cy="4202"/>
            </a:xfrm>
            <a:custGeom>
              <a:avLst/>
              <a:gdLst/>
              <a:ahLst/>
              <a:cxnLst/>
              <a:rect l="l" t="t" r="r" b="b"/>
              <a:pathLst>
                <a:path w="124" h="88" extrusionOk="0">
                  <a:moveTo>
                    <a:pt x="45" y="1"/>
                  </a:moveTo>
                  <a:cubicBezTo>
                    <a:pt x="41" y="35"/>
                    <a:pt x="23" y="61"/>
                    <a:pt x="0" y="83"/>
                  </a:cubicBezTo>
                  <a:cubicBezTo>
                    <a:pt x="0" y="83"/>
                    <a:pt x="4" y="87"/>
                    <a:pt x="7" y="87"/>
                  </a:cubicBezTo>
                  <a:cubicBezTo>
                    <a:pt x="15" y="87"/>
                    <a:pt x="23" y="80"/>
                    <a:pt x="30" y="72"/>
                  </a:cubicBezTo>
                  <a:cubicBezTo>
                    <a:pt x="64" y="68"/>
                    <a:pt x="97" y="76"/>
                    <a:pt x="116" y="39"/>
                  </a:cubicBezTo>
                  <a:cubicBezTo>
                    <a:pt x="109" y="27"/>
                    <a:pt x="116" y="16"/>
                    <a:pt x="123" y="9"/>
                  </a:cubicBezTo>
                  <a:lnTo>
                    <a:pt x="120" y="9"/>
                  </a:lnTo>
                  <a:cubicBezTo>
                    <a:pt x="120" y="5"/>
                    <a:pt x="116" y="5"/>
                    <a:pt x="112" y="5"/>
                  </a:cubicBezTo>
                  <a:cubicBezTo>
                    <a:pt x="109" y="5"/>
                    <a:pt x="101" y="9"/>
                    <a:pt x="93" y="9"/>
                  </a:cubicBezTo>
                  <a:cubicBezTo>
                    <a:pt x="86" y="13"/>
                    <a:pt x="78" y="13"/>
                    <a:pt x="71" y="13"/>
                  </a:cubicBezTo>
                  <a:cubicBezTo>
                    <a:pt x="59" y="13"/>
                    <a:pt x="52" y="13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6" name="Google Shape;13516;p8"/>
            <p:cNvSpPr/>
            <p:nvPr/>
          </p:nvSpPr>
          <p:spPr>
            <a:xfrm>
              <a:off x="-5002238" y="-3161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19" y="0"/>
                  </a:moveTo>
                  <a:cubicBezTo>
                    <a:pt x="15" y="0"/>
                    <a:pt x="8" y="0"/>
                    <a:pt x="1" y="4"/>
                  </a:cubicBezTo>
                  <a:cubicBezTo>
                    <a:pt x="27" y="30"/>
                    <a:pt x="11" y="67"/>
                    <a:pt x="34" y="93"/>
                  </a:cubicBezTo>
                  <a:cubicBezTo>
                    <a:pt x="45" y="90"/>
                    <a:pt x="56" y="86"/>
                    <a:pt x="68" y="82"/>
                  </a:cubicBezTo>
                  <a:cubicBezTo>
                    <a:pt x="68" y="75"/>
                    <a:pt x="68" y="67"/>
                    <a:pt x="64" y="59"/>
                  </a:cubicBezTo>
                  <a:cubicBezTo>
                    <a:pt x="56" y="33"/>
                    <a:pt x="56" y="0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7" name="Google Shape;13517;p8"/>
            <p:cNvSpPr/>
            <p:nvPr/>
          </p:nvSpPr>
          <p:spPr>
            <a:xfrm>
              <a:off x="-4999182" y="-30035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18" y="0"/>
                  </a:moveTo>
                  <a:cubicBezTo>
                    <a:pt x="15" y="8"/>
                    <a:pt x="7" y="16"/>
                    <a:pt x="0" y="26"/>
                  </a:cubicBezTo>
                  <a:cubicBezTo>
                    <a:pt x="4" y="34"/>
                    <a:pt x="4" y="42"/>
                    <a:pt x="4" y="49"/>
                  </a:cubicBezTo>
                  <a:cubicBezTo>
                    <a:pt x="11" y="53"/>
                    <a:pt x="23" y="60"/>
                    <a:pt x="26" y="68"/>
                  </a:cubicBezTo>
                  <a:cubicBezTo>
                    <a:pt x="34" y="87"/>
                    <a:pt x="41" y="90"/>
                    <a:pt x="45" y="90"/>
                  </a:cubicBezTo>
                  <a:cubicBezTo>
                    <a:pt x="56" y="90"/>
                    <a:pt x="63" y="76"/>
                    <a:pt x="71" y="60"/>
                  </a:cubicBezTo>
                  <a:cubicBezTo>
                    <a:pt x="41" y="49"/>
                    <a:pt x="60" y="0"/>
                    <a:pt x="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8" name="Google Shape;13518;p8"/>
            <p:cNvSpPr/>
            <p:nvPr/>
          </p:nvSpPr>
          <p:spPr>
            <a:xfrm>
              <a:off x="-5114164" y="-225476"/>
              <a:ext cx="4871" cy="2722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90" y="1"/>
                  </a:moveTo>
                  <a:cubicBezTo>
                    <a:pt x="86" y="4"/>
                    <a:pt x="79" y="8"/>
                    <a:pt x="76" y="8"/>
                  </a:cubicBezTo>
                  <a:cubicBezTo>
                    <a:pt x="71" y="8"/>
                    <a:pt x="68" y="8"/>
                    <a:pt x="64" y="4"/>
                  </a:cubicBezTo>
                  <a:lnTo>
                    <a:pt x="53" y="4"/>
                  </a:lnTo>
                  <a:cubicBezTo>
                    <a:pt x="42" y="4"/>
                    <a:pt x="34" y="8"/>
                    <a:pt x="26" y="19"/>
                  </a:cubicBezTo>
                  <a:cubicBezTo>
                    <a:pt x="8" y="45"/>
                    <a:pt x="0" y="42"/>
                    <a:pt x="45" y="56"/>
                  </a:cubicBezTo>
                  <a:cubicBezTo>
                    <a:pt x="64" y="42"/>
                    <a:pt x="102" y="42"/>
                    <a:pt x="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9" name="Google Shape;13519;p8"/>
            <p:cNvSpPr/>
            <p:nvPr/>
          </p:nvSpPr>
          <p:spPr>
            <a:xfrm>
              <a:off x="-5121279" y="-227625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1" y="1"/>
                  </a:moveTo>
                  <a:cubicBezTo>
                    <a:pt x="4" y="1"/>
                    <a:pt x="0" y="8"/>
                    <a:pt x="0" y="23"/>
                  </a:cubicBezTo>
                  <a:cubicBezTo>
                    <a:pt x="0" y="37"/>
                    <a:pt x="4" y="53"/>
                    <a:pt x="4" y="68"/>
                  </a:cubicBezTo>
                  <a:cubicBezTo>
                    <a:pt x="15" y="72"/>
                    <a:pt x="26" y="72"/>
                    <a:pt x="37" y="75"/>
                  </a:cubicBezTo>
                  <a:cubicBezTo>
                    <a:pt x="63" y="53"/>
                    <a:pt x="34" y="30"/>
                    <a:pt x="34" y="8"/>
                  </a:cubicBezTo>
                  <a:cubicBezTo>
                    <a:pt x="26" y="4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0" name="Google Shape;13520;p8"/>
            <p:cNvSpPr/>
            <p:nvPr/>
          </p:nvSpPr>
          <p:spPr>
            <a:xfrm>
              <a:off x="-5121995" y="-224425"/>
              <a:ext cx="2531" cy="382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9" y="1"/>
                  </a:moveTo>
                  <a:cubicBezTo>
                    <a:pt x="15" y="15"/>
                    <a:pt x="15" y="34"/>
                    <a:pt x="0" y="46"/>
                  </a:cubicBezTo>
                  <a:cubicBezTo>
                    <a:pt x="11" y="57"/>
                    <a:pt x="15" y="79"/>
                    <a:pt x="26" y="79"/>
                  </a:cubicBezTo>
                  <a:cubicBezTo>
                    <a:pt x="30" y="79"/>
                    <a:pt x="38" y="75"/>
                    <a:pt x="45" y="65"/>
                  </a:cubicBezTo>
                  <a:cubicBezTo>
                    <a:pt x="41" y="46"/>
                    <a:pt x="49" y="27"/>
                    <a:pt x="52" y="8"/>
                  </a:cubicBezTo>
                  <a:cubicBezTo>
                    <a:pt x="41" y="5"/>
                    <a:pt x="30" y="5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1" name="Google Shape;13521;p8"/>
            <p:cNvSpPr/>
            <p:nvPr/>
          </p:nvSpPr>
          <p:spPr>
            <a:xfrm>
              <a:off x="-4972251" y="122956"/>
              <a:ext cx="3247" cy="4297"/>
            </a:xfrm>
            <a:custGeom>
              <a:avLst/>
              <a:gdLst/>
              <a:ahLst/>
              <a:cxnLst/>
              <a:rect l="l" t="t" r="r" b="b"/>
              <a:pathLst>
                <a:path w="68" h="90" extrusionOk="0">
                  <a:moveTo>
                    <a:pt x="11" y="0"/>
                  </a:moveTo>
                  <a:cubicBezTo>
                    <a:pt x="11" y="38"/>
                    <a:pt x="1" y="83"/>
                    <a:pt x="56" y="90"/>
                  </a:cubicBezTo>
                  <a:cubicBezTo>
                    <a:pt x="60" y="86"/>
                    <a:pt x="64" y="83"/>
                    <a:pt x="68" y="79"/>
                  </a:cubicBezTo>
                  <a:cubicBezTo>
                    <a:pt x="42" y="57"/>
                    <a:pt x="34" y="26"/>
                    <a:pt x="1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2" name="Google Shape;13522;p8"/>
            <p:cNvSpPr/>
            <p:nvPr/>
          </p:nvSpPr>
          <p:spPr>
            <a:xfrm>
              <a:off x="-4882672" y="139907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45" y="0"/>
                  </a:moveTo>
                  <a:cubicBezTo>
                    <a:pt x="35" y="0"/>
                    <a:pt x="19" y="4"/>
                    <a:pt x="1" y="16"/>
                  </a:cubicBezTo>
                  <a:cubicBezTo>
                    <a:pt x="27" y="42"/>
                    <a:pt x="57" y="49"/>
                    <a:pt x="90" y="49"/>
                  </a:cubicBezTo>
                  <a:cubicBezTo>
                    <a:pt x="68" y="16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3" name="Google Shape;13523;p8"/>
            <p:cNvSpPr/>
            <p:nvPr/>
          </p:nvSpPr>
          <p:spPr>
            <a:xfrm>
              <a:off x="-4880523" y="130978"/>
              <a:ext cx="3486" cy="2006"/>
            </a:xfrm>
            <a:custGeom>
              <a:avLst/>
              <a:gdLst/>
              <a:ahLst/>
              <a:cxnLst/>
              <a:rect l="l" t="t" r="r" b="b"/>
              <a:pathLst>
                <a:path w="73" h="42" extrusionOk="0">
                  <a:moveTo>
                    <a:pt x="35" y="1"/>
                  </a:moveTo>
                  <a:cubicBezTo>
                    <a:pt x="19" y="1"/>
                    <a:pt x="12" y="12"/>
                    <a:pt x="0" y="23"/>
                  </a:cubicBezTo>
                  <a:cubicBezTo>
                    <a:pt x="16" y="27"/>
                    <a:pt x="31" y="30"/>
                    <a:pt x="42" y="38"/>
                  </a:cubicBezTo>
                  <a:cubicBezTo>
                    <a:pt x="45" y="38"/>
                    <a:pt x="50" y="41"/>
                    <a:pt x="53" y="41"/>
                  </a:cubicBezTo>
                  <a:cubicBezTo>
                    <a:pt x="61" y="41"/>
                    <a:pt x="64" y="38"/>
                    <a:pt x="68" y="30"/>
                  </a:cubicBezTo>
                  <a:cubicBezTo>
                    <a:pt x="72" y="23"/>
                    <a:pt x="61" y="15"/>
                    <a:pt x="53" y="8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4" name="Google Shape;13524;p8"/>
            <p:cNvSpPr/>
            <p:nvPr/>
          </p:nvSpPr>
          <p:spPr>
            <a:xfrm>
              <a:off x="-5248962" y="-213538"/>
              <a:ext cx="3104" cy="5921"/>
            </a:xfrm>
            <a:custGeom>
              <a:avLst/>
              <a:gdLst/>
              <a:ahLst/>
              <a:cxnLst/>
              <a:rect l="l" t="t" r="r" b="b"/>
              <a:pathLst>
                <a:path w="65" h="124" extrusionOk="0">
                  <a:moveTo>
                    <a:pt x="35" y="1"/>
                  </a:moveTo>
                  <a:cubicBezTo>
                    <a:pt x="23" y="1"/>
                    <a:pt x="23" y="16"/>
                    <a:pt x="23" y="27"/>
                  </a:cubicBezTo>
                  <a:cubicBezTo>
                    <a:pt x="20" y="42"/>
                    <a:pt x="35" y="61"/>
                    <a:pt x="16" y="75"/>
                  </a:cubicBezTo>
                  <a:cubicBezTo>
                    <a:pt x="13" y="91"/>
                    <a:pt x="13" y="106"/>
                    <a:pt x="1" y="120"/>
                  </a:cubicBezTo>
                  <a:cubicBezTo>
                    <a:pt x="9" y="124"/>
                    <a:pt x="13" y="124"/>
                    <a:pt x="16" y="124"/>
                  </a:cubicBezTo>
                  <a:cubicBezTo>
                    <a:pt x="28" y="124"/>
                    <a:pt x="35" y="120"/>
                    <a:pt x="42" y="117"/>
                  </a:cubicBezTo>
                  <a:cubicBezTo>
                    <a:pt x="65" y="91"/>
                    <a:pt x="39" y="56"/>
                    <a:pt x="57" y="27"/>
                  </a:cubicBezTo>
                  <a:cubicBezTo>
                    <a:pt x="50" y="20"/>
                    <a:pt x="50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5" name="Google Shape;13525;p8"/>
            <p:cNvSpPr/>
            <p:nvPr/>
          </p:nvSpPr>
          <p:spPr>
            <a:xfrm>
              <a:off x="-5095780" y="-149410"/>
              <a:ext cx="3247" cy="3390"/>
            </a:xfrm>
            <a:custGeom>
              <a:avLst/>
              <a:gdLst/>
              <a:ahLst/>
              <a:cxnLst/>
              <a:rect l="l" t="t" r="r" b="b"/>
              <a:pathLst>
                <a:path w="68" h="71" extrusionOk="0">
                  <a:moveTo>
                    <a:pt x="34" y="0"/>
                  </a:moveTo>
                  <a:cubicBezTo>
                    <a:pt x="0" y="7"/>
                    <a:pt x="27" y="33"/>
                    <a:pt x="19" y="52"/>
                  </a:cubicBezTo>
                  <a:cubicBezTo>
                    <a:pt x="23" y="56"/>
                    <a:pt x="27" y="71"/>
                    <a:pt x="34" y="71"/>
                  </a:cubicBezTo>
                  <a:cubicBezTo>
                    <a:pt x="34" y="71"/>
                    <a:pt x="38" y="71"/>
                    <a:pt x="38" y="67"/>
                  </a:cubicBezTo>
                  <a:cubicBezTo>
                    <a:pt x="57" y="59"/>
                    <a:pt x="68" y="41"/>
                    <a:pt x="60" y="19"/>
                  </a:cubicBezTo>
                  <a:cubicBezTo>
                    <a:pt x="60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6" name="Google Shape;13526;p8"/>
            <p:cNvSpPr/>
            <p:nvPr/>
          </p:nvSpPr>
          <p:spPr>
            <a:xfrm>
              <a:off x="-4999898" y="-1481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45" y="1"/>
                  </a:moveTo>
                  <a:cubicBezTo>
                    <a:pt x="71" y="38"/>
                    <a:pt x="0" y="49"/>
                    <a:pt x="30" y="87"/>
                  </a:cubicBezTo>
                  <a:lnTo>
                    <a:pt x="49" y="87"/>
                  </a:lnTo>
                  <a:cubicBezTo>
                    <a:pt x="67" y="61"/>
                    <a:pt x="71" y="30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7" name="Google Shape;13527;p8"/>
            <p:cNvSpPr/>
            <p:nvPr/>
          </p:nvSpPr>
          <p:spPr>
            <a:xfrm>
              <a:off x="-4911943" y="142199"/>
              <a:ext cx="13991" cy="7927"/>
            </a:xfrm>
            <a:custGeom>
              <a:avLst/>
              <a:gdLst/>
              <a:ahLst/>
              <a:cxnLst/>
              <a:rect l="l" t="t" r="r" b="b"/>
              <a:pathLst>
                <a:path w="293" h="166" extrusionOk="0">
                  <a:moveTo>
                    <a:pt x="199" y="1"/>
                  </a:moveTo>
                  <a:cubicBezTo>
                    <a:pt x="195" y="1"/>
                    <a:pt x="195" y="1"/>
                    <a:pt x="192" y="4"/>
                  </a:cubicBezTo>
                  <a:cubicBezTo>
                    <a:pt x="180" y="16"/>
                    <a:pt x="221" y="49"/>
                    <a:pt x="173" y="49"/>
                  </a:cubicBezTo>
                  <a:cubicBezTo>
                    <a:pt x="154" y="68"/>
                    <a:pt x="135" y="83"/>
                    <a:pt x="120" y="83"/>
                  </a:cubicBezTo>
                  <a:cubicBezTo>
                    <a:pt x="106" y="83"/>
                    <a:pt x="91" y="72"/>
                    <a:pt x="75" y="49"/>
                  </a:cubicBezTo>
                  <a:cubicBezTo>
                    <a:pt x="68" y="57"/>
                    <a:pt x="61" y="75"/>
                    <a:pt x="49" y="75"/>
                  </a:cubicBezTo>
                  <a:cubicBezTo>
                    <a:pt x="46" y="75"/>
                    <a:pt x="38" y="68"/>
                    <a:pt x="30" y="49"/>
                  </a:cubicBezTo>
                  <a:cubicBezTo>
                    <a:pt x="27" y="46"/>
                    <a:pt x="27" y="46"/>
                    <a:pt x="23" y="46"/>
                  </a:cubicBezTo>
                  <a:cubicBezTo>
                    <a:pt x="20" y="46"/>
                    <a:pt x="12" y="65"/>
                    <a:pt x="1" y="68"/>
                  </a:cubicBezTo>
                  <a:cubicBezTo>
                    <a:pt x="16" y="80"/>
                    <a:pt x="20" y="94"/>
                    <a:pt x="27" y="109"/>
                  </a:cubicBezTo>
                  <a:cubicBezTo>
                    <a:pt x="30" y="113"/>
                    <a:pt x="35" y="117"/>
                    <a:pt x="38" y="117"/>
                  </a:cubicBezTo>
                  <a:cubicBezTo>
                    <a:pt x="57" y="128"/>
                    <a:pt x="72" y="135"/>
                    <a:pt x="91" y="135"/>
                  </a:cubicBezTo>
                  <a:cubicBezTo>
                    <a:pt x="94" y="135"/>
                    <a:pt x="102" y="135"/>
                    <a:pt x="109" y="132"/>
                  </a:cubicBezTo>
                  <a:lnTo>
                    <a:pt x="120" y="132"/>
                  </a:lnTo>
                  <a:cubicBezTo>
                    <a:pt x="128" y="132"/>
                    <a:pt x="132" y="135"/>
                    <a:pt x="132" y="139"/>
                  </a:cubicBezTo>
                  <a:cubicBezTo>
                    <a:pt x="139" y="158"/>
                    <a:pt x="151" y="165"/>
                    <a:pt x="161" y="165"/>
                  </a:cubicBezTo>
                  <a:cubicBezTo>
                    <a:pt x="169" y="165"/>
                    <a:pt x="177" y="161"/>
                    <a:pt x="187" y="158"/>
                  </a:cubicBezTo>
                  <a:cubicBezTo>
                    <a:pt x="161" y="139"/>
                    <a:pt x="151" y="120"/>
                    <a:pt x="161" y="94"/>
                  </a:cubicBezTo>
                  <a:cubicBezTo>
                    <a:pt x="161" y="87"/>
                    <a:pt x="169" y="80"/>
                    <a:pt x="177" y="80"/>
                  </a:cubicBezTo>
                  <a:cubicBezTo>
                    <a:pt x="180" y="80"/>
                    <a:pt x="180" y="83"/>
                    <a:pt x="184" y="83"/>
                  </a:cubicBezTo>
                  <a:cubicBezTo>
                    <a:pt x="206" y="91"/>
                    <a:pt x="195" y="117"/>
                    <a:pt x="206" y="132"/>
                  </a:cubicBezTo>
                  <a:cubicBezTo>
                    <a:pt x="221" y="117"/>
                    <a:pt x="229" y="83"/>
                    <a:pt x="251" y="83"/>
                  </a:cubicBezTo>
                  <a:cubicBezTo>
                    <a:pt x="259" y="83"/>
                    <a:pt x="266" y="87"/>
                    <a:pt x="277" y="94"/>
                  </a:cubicBezTo>
                  <a:lnTo>
                    <a:pt x="282" y="94"/>
                  </a:lnTo>
                  <a:cubicBezTo>
                    <a:pt x="289" y="94"/>
                    <a:pt x="292" y="91"/>
                    <a:pt x="292" y="83"/>
                  </a:cubicBezTo>
                  <a:cubicBezTo>
                    <a:pt x="292" y="65"/>
                    <a:pt x="274" y="68"/>
                    <a:pt x="263" y="61"/>
                  </a:cubicBezTo>
                  <a:cubicBezTo>
                    <a:pt x="248" y="53"/>
                    <a:pt x="221" y="65"/>
                    <a:pt x="229" y="30"/>
                  </a:cubicBezTo>
                  <a:cubicBezTo>
                    <a:pt x="225" y="27"/>
                    <a:pt x="225" y="20"/>
                    <a:pt x="225" y="12"/>
                  </a:cubicBezTo>
                  <a:cubicBezTo>
                    <a:pt x="221" y="12"/>
                    <a:pt x="221" y="16"/>
                    <a:pt x="218" y="16"/>
                  </a:cubicBezTo>
                  <a:cubicBezTo>
                    <a:pt x="214" y="16"/>
                    <a:pt x="210" y="12"/>
                    <a:pt x="206" y="8"/>
                  </a:cubicBezTo>
                  <a:cubicBezTo>
                    <a:pt x="206" y="4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8" name="Google Shape;13528;p8"/>
            <p:cNvSpPr/>
            <p:nvPr/>
          </p:nvSpPr>
          <p:spPr>
            <a:xfrm>
              <a:off x="-4906022" y="138284"/>
              <a:ext cx="8213" cy="4727"/>
            </a:xfrm>
            <a:custGeom>
              <a:avLst/>
              <a:gdLst/>
              <a:ahLst/>
              <a:cxnLst/>
              <a:rect l="l" t="t" r="r" b="b"/>
              <a:pathLst>
                <a:path w="172" h="99" extrusionOk="0">
                  <a:moveTo>
                    <a:pt x="90" y="8"/>
                  </a:moveTo>
                  <a:cubicBezTo>
                    <a:pt x="79" y="12"/>
                    <a:pt x="63" y="16"/>
                    <a:pt x="49" y="16"/>
                  </a:cubicBezTo>
                  <a:lnTo>
                    <a:pt x="27" y="16"/>
                  </a:lnTo>
                  <a:cubicBezTo>
                    <a:pt x="19" y="27"/>
                    <a:pt x="1" y="38"/>
                    <a:pt x="11" y="60"/>
                  </a:cubicBezTo>
                  <a:cubicBezTo>
                    <a:pt x="19" y="50"/>
                    <a:pt x="27" y="45"/>
                    <a:pt x="34" y="45"/>
                  </a:cubicBezTo>
                  <a:cubicBezTo>
                    <a:pt x="37" y="45"/>
                    <a:pt x="45" y="50"/>
                    <a:pt x="53" y="53"/>
                  </a:cubicBezTo>
                  <a:cubicBezTo>
                    <a:pt x="56" y="64"/>
                    <a:pt x="63" y="76"/>
                    <a:pt x="68" y="86"/>
                  </a:cubicBezTo>
                  <a:cubicBezTo>
                    <a:pt x="71" y="83"/>
                    <a:pt x="71" y="83"/>
                    <a:pt x="75" y="83"/>
                  </a:cubicBezTo>
                  <a:cubicBezTo>
                    <a:pt x="79" y="83"/>
                    <a:pt x="82" y="86"/>
                    <a:pt x="82" y="90"/>
                  </a:cubicBezTo>
                  <a:cubicBezTo>
                    <a:pt x="86" y="94"/>
                    <a:pt x="90" y="98"/>
                    <a:pt x="94" y="98"/>
                  </a:cubicBezTo>
                  <a:cubicBezTo>
                    <a:pt x="97" y="98"/>
                    <a:pt x="97" y="94"/>
                    <a:pt x="101" y="94"/>
                  </a:cubicBezTo>
                  <a:cubicBezTo>
                    <a:pt x="113" y="86"/>
                    <a:pt x="90" y="64"/>
                    <a:pt x="105" y="64"/>
                  </a:cubicBezTo>
                  <a:lnTo>
                    <a:pt x="120" y="64"/>
                  </a:lnTo>
                  <a:cubicBezTo>
                    <a:pt x="142" y="64"/>
                    <a:pt x="153" y="42"/>
                    <a:pt x="172" y="42"/>
                  </a:cubicBezTo>
                  <a:cubicBezTo>
                    <a:pt x="158" y="0"/>
                    <a:pt x="120" y="16"/>
                    <a:pt x="90" y="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9" name="Google Shape;13529;p8"/>
            <p:cNvSpPr/>
            <p:nvPr/>
          </p:nvSpPr>
          <p:spPr>
            <a:xfrm>
              <a:off x="-4901390" y="142772"/>
              <a:ext cx="7210" cy="2531"/>
            </a:xfrm>
            <a:custGeom>
              <a:avLst/>
              <a:gdLst/>
              <a:ahLst/>
              <a:cxnLst/>
              <a:rect l="l" t="t" r="r" b="b"/>
              <a:pathLst>
                <a:path w="151" h="53" extrusionOk="0">
                  <a:moveTo>
                    <a:pt x="83" y="0"/>
                  </a:moveTo>
                  <a:cubicBezTo>
                    <a:pt x="68" y="0"/>
                    <a:pt x="53" y="8"/>
                    <a:pt x="19" y="23"/>
                  </a:cubicBezTo>
                  <a:cubicBezTo>
                    <a:pt x="16" y="23"/>
                    <a:pt x="11" y="23"/>
                    <a:pt x="8" y="18"/>
                  </a:cubicBezTo>
                  <a:lnTo>
                    <a:pt x="8" y="18"/>
                  </a:lnTo>
                  <a:cubicBezTo>
                    <a:pt x="0" y="53"/>
                    <a:pt x="27" y="41"/>
                    <a:pt x="42" y="49"/>
                  </a:cubicBezTo>
                  <a:cubicBezTo>
                    <a:pt x="53" y="34"/>
                    <a:pt x="64" y="30"/>
                    <a:pt x="75" y="30"/>
                  </a:cubicBezTo>
                  <a:cubicBezTo>
                    <a:pt x="97" y="30"/>
                    <a:pt x="120" y="49"/>
                    <a:pt x="139" y="49"/>
                  </a:cubicBezTo>
                  <a:cubicBezTo>
                    <a:pt x="142" y="45"/>
                    <a:pt x="146" y="41"/>
                    <a:pt x="150" y="37"/>
                  </a:cubicBezTo>
                  <a:cubicBezTo>
                    <a:pt x="116" y="11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0" name="Google Shape;13530;p8"/>
            <p:cNvSpPr/>
            <p:nvPr/>
          </p:nvSpPr>
          <p:spPr>
            <a:xfrm>
              <a:off x="-4892318" y="141865"/>
              <a:ext cx="3820" cy="2388"/>
            </a:xfrm>
            <a:custGeom>
              <a:avLst/>
              <a:gdLst/>
              <a:ahLst/>
              <a:cxnLst/>
              <a:rect l="l" t="t" r="r" b="b"/>
              <a:pathLst>
                <a:path w="80" h="50" extrusionOk="0">
                  <a:moveTo>
                    <a:pt x="54" y="1"/>
                  </a:moveTo>
                  <a:cubicBezTo>
                    <a:pt x="50" y="1"/>
                    <a:pt x="46" y="4"/>
                    <a:pt x="42" y="4"/>
                  </a:cubicBezTo>
                  <a:cubicBezTo>
                    <a:pt x="35" y="11"/>
                    <a:pt x="28" y="19"/>
                    <a:pt x="23" y="27"/>
                  </a:cubicBezTo>
                  <a:cubicBezTo>
                    <a:pt x="23" y="34"/>
                    <a:pt x="1" y="49"/>
                    <a:pt x="20" y="49"/>
                  </a:cubicBezTo>
                  <a:cubicBezTo>
                    <a:pt x="23" y="49"/>
                    <a:pt x="23" y="49"/>
                    <a:pt x="28" y="46"/>
                  </a:cubicBezTo>
                  <a:cubicBezTo>
                    <a:pt x="42" y="46"/>
                    <a:pt x="57" y="34"/>
                    <a:pt x="72" y="34"/>
                  </a:cubicBezTo>
                  <a:lnTo>
                    <a:pt x="76" y="34"/>
                  </a:lnTo>
                  <a:cubicBezTo>
                    <a:pt x="80" y="11"/>
                    <a:pt x="72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1" name="Google Shape;13531;p8"/>
            <p:cNvSpPr/>
            <p:nvPr/>
          </p:nvSpPr>
          <p:spPr>
            <a:xfrm>
              <a:off x="-5016324" y="203797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8" y="1"/>
                  </a:moveTo>
                  <a:cubicBezTo>
                    <a:pt x="94" y="12"/>
                    <a:pt x="82" y="34"/>
                    <a:pt x="68" y="34"/>
                  </a:cubicBezTo>
                  <a:cubicBezTo>
                    <a:pt x="60" y="34"/>
                    <a:pt x="52" y="27"/>
                    <a:pt x="45" y="5"/>
                  </a:cubicBezTo>
                  <a:lnTo>
                    <a:pt x="37" y="5"/>
                  </a:lnTo>
                  <a:cubicBezTo>
                    <a:pt x="15" y="5"/>
                    <a:pt x="23" y="31"/>
                    <a:pt x="15" y="41"/>
                  </a:cubicBezTo>
                  <a:cubicBezTo>
                    <a:pt x="0" y="72"/>
                    <a:pt x="4" y="101"/>
                    <a:pt x="23" y="131"/>
                  </a:cubicBezTo>
                  <a:cubicBezTo>
                    <a:pt x="52" y="131"/>
                    <a:pt x="56" y="105"/>
                    <a:pt x="75" y="91"/>
                  </a:cubicBezTo>
                  <a:cubicBezTo>
                    <a:pt x="82" y="86"/>
                    <a:pt x="90" y="83"/>
                    <a:pt x="97" y="83"/>
                  </a:cubicBezTo>
                  <a:cubicBezTo>
                    <a:pt x="105" y="83"/>
                    <a:pt x="113" y="86"/>
                    <a:pt x="120" y="94"/>
                  </a:cubicBezTo>
                  <a:cubicBezTo>
                    <a:pt x="127" y="105"/>
                    <a:pt x="131" y="113"/>
                    <a:pt x="135" y="113"/>
                  </a:cubicBezTo>
                  <a:cubicBezTo>
                    <a:pt x="139" y="113"/>
                    <a:pt x="142" y="105"/>
                    <a:pt x="153" y="91"/>
                  </a:cubicBezTo>
                  <a:cubicBezTo>
                    <a:pt x="161" y="64"/>
                    <a:pt x="139" y="41"/>
                    <a:pt x="131" y="19"/>
                  </a:cubicBezTo>
                  <a:cubicBezTo>
                    <a:pt x="123" y="12"/>
                    <a:pt x="116" y="5"/>
                    <a:pt x="10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2" name="Google Shape;13532;p8"/>
            <p:cNvSpPr/>
            <p:nvPr/>
          </p:nvSpPr>
          <p:spPr>
            <a:xfrm>
              <a:off x="-5010451" y="203080"/>
              <a:ext cx="4679" cy="5061"/>
            </a:xfrm>
            <a:custGeom>
              <a:avLst/>
              <a:gdLst/>
              <a:ahLst/>
              <a:cxnLst/>
              <a:rect l="l" t="t" r="r" b="b"/>
              <a:pathLst>
                <a:path w="98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8"/>
                    <a:pt x="16" y="23"/>
                    <a:pt x="8" y="34"/>
                  </a:cubicBezTo>
                  <a:cubicBezTo>
                    <a:pt x="16" y="56"/>
                    <a:pt x="38" y="79"/>
                    <a:pt x="30" y="106"/>
                  </a:cubicBezTo>
                  <a:lnTo>
                    <a:pt x="34" y="106"/>
                  </a:lnTo>
                  <a:cubicBezTo>
                    <a:pt x="42" y="106"/>
                    <a:pt x="49" y="101"/>
                    <a:pt x="52" y="98"/>
                  </a:cubicBezTo>
                  <a:cubicBezTo>
                    <a:pt x="60" y="94"/>
                    <a:pt x="68" y="90"/>
                    <a:pt x="75" y="90"/>
                  </a:cubicBezTo>
                  <a:cubicBezTo>
                    <a:pt x="79" y="90"/>
                    <a:pt x="86" y="94"/>
                    <a:pt x="94" y="98"/>
                  </a:cubicBezTo>
                  <a:cubicBezTo>
                    <a:pt x="97" y="42"/>
                    <a:pt x="34" y="38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3" name="Google Shape;13533;p8"/>
            <p:cNvSpPr/>
            <p:nvPr/>
          </p:nvSpPr>
          <p:spPr>
            <a:xfrm>
              <a:off x="-5014176" y="201314"/>
              <a:ext cx="2865" cy="2340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60" y="0"/>
                  </a:moveTo>
                  <a:lnTo>
                    <a:pt x="60" y="0"/>
                  </a:lnTo>
                  <a:cubicBezTo>
                    <a:pt x="41" y="19"/>
                    <a:pt x="0" y="8"/>
                    <a:pt x="7" y="48"/>
                  </a:cubicBezTo>
                  <a:lnTo>
                    <a:pt x="23" y="48"/>
                  </a:lnTo>
                  <a:cubicBezTo>
                    <a:pt x="30" y="48"/>
                    <a:pt x="41" y="45"/>
                    <a:pt x="52" y="41"/>
                  </a:cubicBezTo>
                  <a:cubicBezTo>
                    <a:pt x="52" y="26"/>
                    <a:pt x="56" y="15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4" name="Google Shape;13534;p8"/>
            <p:cNvSpPr/>
            <p:nvPr/>
          </p:nvSpPr>
          <p:spPr>
            <a:xfrm>
              <a:off x="-5014176" y="203271"/>
              <a:ext cx="3056" cy="2196"/>
            </a:xfrm>
            <a:custGeom>
              <a:avLst/>
              <a:gdLst/>
              <a:ahLst/>
              <a:cxnLst/>
              <a:rect l="l" t="t" r="r" b="b"/>
              <a:pathLst>
                <a:path w="64" h="46" extrusionOk="0">
                  <a:moveTo>
                    <a:pt x="52" y="0"/>
                  </a:moveTo>
                  <a:cubicBezTo>
                    <a:pt x="41" y="4"/>
                    <a:pt x="30" y="7"/>
                    <a:pt x="23" y="7"/>
                  </a:cubicBezTo>
                  <a:lnTo>
                    <a:pt x="7" y="7"/>
                  </a:lnTo>
                  <a:cubicBezTo>
                    <a:pt x="4" y="7"/>
                    <a:pt x="0" y="12"/>
                    <a:pt x="0" y="16"/>
                  </a:cubicBezTo>
                  <a:cubicBezTo>
                    <a:pt x="7" y="38"/>
                    <a:pt x="15" y="45"/>
                    <a:pt x="23" y="45"/>
                  </a:cubicBezTo>
                  <a:cubicBezTo>
                    <a:pt x="37" y="45"/>
                    <a:pt x="49" y="23"/>
                    <a:pt x="63" y="12"/>
                  </a:cubicBezTo>
                  <a:cubicBezTo>
                    <a:pt x="60" y="7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5" name="Google Shape;13535;p8"/>
            <p:cNvSpPr/>
            <p:nvPr/>
          </p:nvSpPr>
          <p:spPr>
            <a:xfrm>
              <a:off x="-5022245" y="110636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1" y="53"/>
                  </a:moveTo>
                  <a:cubicBezTo>
                    <a:pt x="1" y="56"/>
                    <a:pt x="4" y="56"/>
                    <a:pt x="4" y="56"/>
                  </a:cubicBezTo>
                  <a:lnTo>
                    <a:pt x="1" y="53"/>
                  </a:lnTo>
                  <a:close/>
                  <a:moveTo>
                    <a:pt x="30" y="1"/>
                  </a:moveTo>
                  <a:cubicBezTo>
                    <a:pt x="27" y="1"/>
                    <a:pt x="23" y="4"/>
                    <a:pt x="19" y="8"/>
                  </a:cubicBezTo>
                  <a:cubicBezTo>
                    <a:pt x="8" y="23"/>
                    <a:pt x="8" y="37"/>
                    <a:pt x="4" y="56"/>
                  </a:cubicBezTo>
                  <a:cubicBezTo>
                    <a:pt x="12" y="56"/>
                    <a:pt x="19" y="60"/>
                    <a:pt x="30" y="60"/>
                  </a:cubicBezTo>
                  <a:cubicBezTo>
                    <a:pt x="42" y="60"/>
                    <a:pt x="57" y="53"/>
                    <a:pt x="64" y="41"/>
                  </a:cubicBezTo>
                  <a:cubicBezTo>
                    <a:pt x="72" y="19"/>
                    <a:pt x="42" y="1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6" name="Google Shape;13536;p8"/>
            <p:cNvSpPr/>
            <p:nvPr/>
          </p:nvSpPr>
          <p:spPr>
            <a:xfrm>
              <a:off x="-5023153" y="104906"/>
              <a:ext cx="3295" cy="2579"/>
            </a:xfrm>
            <a:custGeom>
              <a:avLst/>
              <a:gdLst/>
              <a:ahLst/>
              <a:cxnLst/>
              <a:rect l="l" t="t" r="r" b="b"/>
              <a:pathLst>
                <a:path w="69" h="54" extrusionOk="0">
                  <a:moveTo>
                    <a:pt x="1" y="0"/>
                  </a:moveTo>
                  <a:cubicBezTo>
                    <a:pt x="4" y="8"/>
                    <a:pt x="4" y="16"/>
                    <a:pt x="4" y="23"/>
                  </a:cubicBezTo>
                  <a:cubicBezTo>
                    <a:pt x="20" y="31"/>
                    <a:pt x="35" y="53"/>
                    <a:pt x="49" y="53"/>
                  </a:cubicBezTo>
                  <a:cubicBezTo>
                    <a:pt x="57" y="53"/>
                    <a:pt x="65" y="45"/>
                    <a:pt x="68" y="19"/>
                  </a:cubicBezTo>
                  <a:lnTo>
                    <a:pt x="68" y="16"/>
                  </a:lnTo>
                  <a:cubicBezTo>
                    <a:pt x="61" y="19"/>
                    <a:pt x="49" y="19"/>
                    <a:pt x="38" y="19"/>
                  </a:cubicBezTo>
                  <a:cubicBezTo>
                    <a:pt x="27" y="19"/>
                    <a:pt x="12" y="16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7" name="Google Shape;13537;p8"/>
            <p:cNvSpPr/>
            <p:nvPr/>
          </p:nvSpPr>
          <p:spPr>
            <a:xfrm>
              <a:off x="-5059395" y="-18766"/>
              <a:ext cx="8643" cy="4679"/>
            </a:xfrm>
            <a:custGeom>
              <a:avLst/>
              <a:gdLst/>
              <a:ahLst/>
              <a:cxnLst/>
              <a:rect l="l" t="t" r="r" b="b"/>
              <a:pathLst>
                <a:path w="181" h="98" extrusionOk="0">
                  <a:moveTo>
                    <a:pt x="54" y="0"/>
                  </a:moveTo>
                  <a:lnTo>
                    <a:pt x="54" y="0"/>
                  </a:lnTo>
                  <a:cubicBezTo>
                    <a:pt x="57" y="30"/>
                    <a:pt x="46" y="37"/>
                    <a:pt x="28" y="37"/>
                  </a:cubicBezTo>
                  <a:lnTo>
                    <a:pt x="1" y="37"/>
                  </a:lnTo>
                  <a:cubicBezTo>
                    <a:pt x="5" y="56"/>
                    <a:pt x="1" y="78"/>
                    <a:pt x="28" y="78"/>
                  </a:cubicBezTo>
                  <a:lnTo>
                    <a:pt x="42" y="78"/>
                  </a:lnTo>
                  <a:cubicBezTo>
                    <a:pt x="42" y="78"/>
                    <a:pt x="46" y="86"/>
                    <a:pt x="54" y="94"/>
                  </a:cubicBezTo>
                  <a:cubicBezTo>
                    <a:pt x="57" y="94"/>
                    <a:pt x="57" y="97"/>
                    <a:pt x="61" y="97"/>
                  </a:cubicBezTo>
                  <a:cubicBezTo>
                    <a:pt x="91" y="75"/>
                    <a:pt x="125" y="60"/>
                    <a:pt x="166" y="60"/>
                  </a:cubicBezTo>
                  <a:lnTo>
                    <a:pt x="180" y="60"/>
                  </a:lnTo>
                  <a:cubicBezTo>
                    <a:pt x="147" y="23"/>
                    <a:pt x="83" y="45"/>
                    <a:pt x="5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8" name="Google Shape;13538;p8"/>
            <p:cNvSpPr/>
            <p:nvPr/>
          </p:nvSpPr>
          <p:spPr>
            <a:xfrm>
              <a:off x="-5053474" y="-22729"/>
              <a:ext cx="3438" cy="3104"/>
            </a:xfrm>
            <a:custGeom>
              <a:avLst/>
              <a:gdLst/>
              <a:ahLst/>
              <a:cxnLst/>
              <a:rect l="l" t="t" r="r" b="b"/>
              <a:pathLst>
                <a:path w="72" h="65" extrusionOk="0">
                  <a:moveTo>
                    <a:pt x="4" y="1"/>
                  </a:moveTo>
                  <a:cubicBezTo>
                    <a:pt x="1" y="30"/>
                    <a:pt x="8" y="53"/>
                    <a:pt x="34" y="64"/>
                  </a:cubicBezTo>
                  <a:cubicBezTo>
                    <a:pt x="49" y="61"/>
                    <a:pt x="68" y="61"/>
                    <a:pt x="71" y="42"/>
                  </a:cubicBezTo>
                  <a:cubicBezTo>
                    <a:pt x="61" y="20"/>
                    <a:pt x="42" y="1"/>
                    <a:pt x="1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9" name="Google Shape;13539;p8"/>
            <p:cNvSpPr/>
            <p:nvPr/>
          </p:nvSpPr>
          <p:spPr>
            <a:xfrm>
              <a:off x="-5062212" y="-23780"/>
              <a:ext cx="3772" cy="1862"/>
            </a:xfrm>
            <a:custGeom>
              <a:avLst/>
              <a:gdLst/>
              <a:ahLst/>
              <a:cxnLst/>
              <a:rect l="l" t="t" r="r" b="b"/>
              <a:pathLst>
                <a:path w="79" h="39" extrusionOk="0">
                  <a:moveTo>
                    <a:pt x="34" y="0"/>
                  </a:moveTo>
                  <a:cubicBezTo>
                    <a:pt x="11" y="0"/>
                    <a:pt x="1" y="16"/>
                    <a:pt x="4" y="38"/>
                  </a:cubicBezTo>
                  <a:cubicBezTo>
                    <a:pt x="30" y="30"/>
                    <a:pt x="64" y="38"/>
                    <a:pt x="79" y="8"/>
                  </a:cubicBezTo>
                  <a:cubicBezTo>
                    <a:pt x="75" y="0"/>
                    <a:pt x="68" y="0"/>
                    <a:pt x="64" y="0"/>
                  </a:cubicBezTo>
                  <a:lnTo>
                    <a:pt x="53" y="0"/>
                  </a:lnTo>
                  <a:cubicBezTo>
                    <a:pt x="49" y="0"/>
                    <a:pt x="45" y="4"/>
                    <a:pt x="42" y="4"/>
                  </a:cubicBezTo>
                  <a:cubicBezTo>
                    <a:pt x="42" y="4"/>
                    <a:pt x="37" y="4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0" name="Google Shape;13540;p8"/>
            <p:cNvSpPr/>
            <p:nvPr/>
          </p:nvSpPr>
          <p:spPr>
            <a:xfrm>
              <a:off x="-5278185" y="11708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57" y="0"/>
                  </a:moveTo>
                  <a:cubicBezTo>
                    <a:pt x="49" y="0"/>
                    <a:pt x="41" y="0"/>
                    <a:pt x="34" y="7"/>
                  </a:cubicBezTo>
                  <a:cubicBezTo>
                    <a:pt x="0" y="26"/>
                    <a:pt x="15" y="49"/>
                    <a:pt x="34" y="67"/>
                  </a:cubicBezTo>
                  <a:cubicBezTo>
                    <a:pt x="52" y="56"/>
                    <a:pt x="83" y="63"/>
                    <a:pt x="93" y="37"/>
                  </a:cubicBezTo>
                  <a:cubicBezTo>
                    <a:pt x="79" y="23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1" name="Google Shape;13541;p8"/>
            <p:cNvSpPr/>
            <p:nvPr/>
          </p:nvSpPr>
          <p:spPr>
            <a:xfrm>
              <a:off x="-5283390" y="122192"/>
              <a:ext cx="3629" cy="2435"/>
            </a:xfrm>
            <a:custGeom>
              <a:avLst/>
              <a:gdLst/>
              <a:ahLst/>
              <a:cxnLst/>
              <a:rect l="l" t="t" r="r" b="b"/>
              <a:pathLst>
                <a:path w="76" h="51" extrusionOk="0">
                  <a:moveTo>
                    <a:pt x="72" y="1"/>
                  </a:moveTo>
                  <a:cubicBezTo>
                    <a:pt x="57" y="1"/>
                    <a:pt x="42" y="5"/>
                    <a:pt x="27" y="5"/>
                  </a:cubicBezTo>
                  <a:cubicBezTo>
                    <a:pt x="19" y="16"/>
                    <a:pt x="1" y="31"/>
                    <a:pt x="12" y="42"/>
                  </a:cubicBezTo>
                  <a:cubicBezTo>
                    <a:pt x="19" y="46"/>
                    <a:pt x="23" y="50"/>
                    <a:pt x="27" y="50"/>
                  </a:cubicBezTo>
                  <a:cubicBezTo>
                    <a:pt x="38" y="50"/>
                    <a:pt x="54" y="35"/>
                    <a:pt x="64" y="35"/>
                  </a:cubicBezTo>
                  <a:cubicBezTo>
                    <a:pt x="72" y="23"/>
                    <a:pt x="76" y="13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2" name="Google Shape;13542;p8"/>
            <p:cNvSpPr/>
            <p:nvPr/>
          </p:nvSpPr>
          <p:spPr>
            <a:xfrm>
              <a:off x="-5160386" y="11555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124" y="1"/>
                  </a:moveTo>
                  <a:cubicBezTo>
                    <a:pt x="112" y="12"/>
                    <a:pt x="102" y="19"/>
                    <a:pt x="86" y="19"/>
                  </a:cubicBezTo>
                  <a:lnTo>
                    <a:pt x="68" y="19"/>
                  </a:lnTo>
                  <a:cubicBezTo>
                    <a:pt x="68" y="16"/>
                    <a:pt x="64" y="16"/>
                    <a:pt x="64" y="16"/>
                  </a:cubicBezTo>
                  <a:cubicBezTo>
                    <a:pt x="57" y="16"/>
                    <a:pt x="57" y="19"/>
                    <a:pt x="52" y="27"/>
                  </a:cubicBezTo>
                  <a:cubicBezTo>
                    <a:pt x="49" y="30"/>
                    <a:pt x="49" y="35"/>
                    <a:pt x="42" y="35"/>
                  </a:cubicBezTo>
                  <a:lnTo>
                    <a:pt x="38" y="30"/>
                  </a:lnTo>
                  <a:cubicBezTo>
                    <a:pt x="26" y="49"/>
                    <a:pt x="12" y="64"/>
                    <a:pt x="0" y="79"/>
                  </a:cubicBezTo>
                  <a:cubicBezTo>
                    <a:pt x="19" y="94"/>
                    <a:pt x="16" y="109"/>
                    <a:pt x="12" y="128"/>
                  </a:cubicBezTo>
                  <a:cubicBezTo>
                    <a:pt x="8" y="147"/>
                    <a:pt x="0" y="161"/>
                    <a:pt x="19" y="176"/>
                  </a:cubicBezTo>
                  <a:cubicBezTo>
                    <a:pt x="38" y="142"/>
                    <a:pt x="71" y="124"/>
                    <a:pt x="90" y="94"/>
                  </a:cubicBezTo>
                  <a:cubicBezTo>
                    <a:pt x="97" y="83"/>
                    <a:pt x="105" y="79"/>
                    <a:pt x="109" y="79"/>
                  </a:cubicBezTo>
                  <a:cubicBezTo>
                    <a:pt x="120" y="79"/>
                    <a:pt x="124" y="102"/>
                    <a:pt x="135" y="109"/>
                  </a:cubicBezTo>
                  <a:cubicBezTo>
                    <a:pt x="169" y="68"/>
                    <a:pt x="142" y="35"/>
                    <a:pt x="1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3" name="Google Shape;13543;p8"/>
            <p:cNvSpPr/>
            <p:nvPr/>
          </p:nvSpPr>
          <p:spPr>
            <a:xfrm>
              <a:off x="-5162726" y="12988"/>
              <a:ext cx="4202" cy="2578"/>
            </a:xfrm>
            <a:custGeom>
              <a:avLst/>
              <a:gdLst/>
              <a:ahLst/>
              <a:cxnLst/>
              <a:rect l="l" t="t" r="r" b="b"/>
              <a:pathLst>
                <a:path w="88" h="54" extrusionOk="0">
                  <a:moveTo>
                    <a:pt x="8" y="0"/>
                  </a:moveTo>
                  <a:cubicBezTo>
                    <a:pt x="4" y="12"/>
                    <a:pt x="1" y="23"/>
                    <a:pt x="1" y="34"/>
                  </a:cubicBezTo>
                  <a:cubicBezTo>
                    <a:pt x="8" y="38"/>
                    <a:pt x="20" y="45"/>
                    <a:pt x="27" y="53"/>
                  </a:cubicBezTo>
                  <a:cubicBezTo>
                    <a:pt x="34" y="53"/>
                    <a:pt x="42" y="53"/>
                    <a:pt x="49" y="49"/>
                  </a:cubicBezTo>
                  <a:cubicBezTo>
                    <a:pt x="61" y="34"/>
                    <a:pt x="75" y="19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4" name="Google Shape;13544;p8"/>
            <p:cNvSpPr/>
            <p:nvPr/>
          </p:nvSpPr>
          <p:spPr>
            <a:xfrm>
              <a:off x="-5167310" y="14611"/>
              <a:ext cx="4632" cy="1815"/>
            </a:xfrm>
            <a:custGeom>
              <a:avLst/>
              <a:gdLst/>
              <a:ahLst/>
              <a:cxnLst/>
              <a:rect l="l" t="t" r="r" b="b"/>
              <a:pathLst>
                <a:path w="97" h="38" extrusionOk="0">
                  <a:moveTo>
                    <a:pt x="0" y="0"/>
                  </a:moveTo>
                  <a:cubicBezTo>
                    <a:pt x="7" y="26"/>
                    <a:pt x="18" y="38"/>
                    <a:pt x="33" y="38"/>
                  </a:cubicBezTo>
                  <a:cubicBezTo>
                    <a:pt x="48" y="38"/>
                    <a:pt x="63" y="26"/>
                    <a:pt x="78" y="23"/>
                  </a:cubicBezTo>
                  <a:cubicBezTo>
                    <a:pt x="85" y="15"/>
                    <a:pt x="90" y="7"/>
                    <a:pt x="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5" name="Google Shape;13545;p8"/>
            <p:cNvSpPr/>
            <p:nvPr/>
          </p:nvSpPr>
          <p:spPr>
            <a:xfrm>
              <a:off x="-5164827" y="14611"/>
              <a:ext cx="3390" cy="3247"/>
            </a:xfrm>
            <a:custGeom>
              <a:avLst/>
              <a:gdLst/>
              <a:ahLst/>
              <a:cxnLst/>
              <a:rect l="l" t="t" r="r" b="b"/>
              <a:pathLst>
                <a:path w="71" h="68" extrusionOk="0">
                  <a:moveTo>
                    <a:pt x="45" y="0"/>
                  </a:moveTo>
                  <a:cubicBezTo>
                    <a:pt x="38" y="7"/>
                    <a:pt x="33" y="15"/>
                    <a:pt x="26" y="23"/>
                  </a:cubicBezTo>
                  <a:cubicBezTo>
                    <a:pt x="22" y="33"/>
                    <a:pt x="0" y="49"/>
                    <a:pt x="11" y="60"/>
                  </a:cubicBezTo>
                  <a:cubicBezTo>
                    <a:pt x="19" y="64"/>
                    <a:pt x="22" y="67"/>
                    <a:pt x="26" y="67"/>
                  </a:cubicBezTo>
                  <a:cubicBezTo>
                    <a:pt x="38" y="67"/>
                    <a:pt x="45" y="49"/>
                    <a:pt x="52" y="41"/>
                  </a:cubicBezTo>
                  <a:cubicBezTo>
                    <a:pt x="60" y="33"/>
                    <a:pt x="64" y="26"/>
                    <a:pt x="71" y="19"/>
                  </a:cubicBezTo>
                  <a:cubicBezTo>
                    <a:pt x="64" y="11"/>
                    <a:pt x="52" y="4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6" name="Google Shape;13546;p8"/>
            <p:cNvSpPr/>
            <p:nvPr/>
          </p:nvSpPr>
          <p:spPr>
            <a:xfrm>
              <a:off x="-4921015" y="115077"/>
              <a:ext cx="6112" cy="329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101" y="1"/>
                  </a:moveTo>
                  <a:cubicBezTo>
                    <a:pt x="97" y="1"/>
                    <a:pt x="90" y="5"/>
                    <a:pt x="82" y="12"/>
                  </a:cubicBezTo>
                  <a:cubicBezTo>
                    <a:pt x="68" y="23"/>
                    <a:pt x="53" y="34"/>
                    <a:pt x="34" y="34"/>
                  </a:cubicBezTo>
                  <a:lnTo>
                    <a:pt x="27" y="34"/>
                  </a:lnTo>
                  <a:cubicBezTo>
                    <a:pt x="19" y="42"/>
                    <a:pt x="1" y="38"/>
                    <a:pt x="8" y="57"/>
                  </a:cubicBezTo>
                  <a:cubicBezTo>
                    <a:pt x="19" y="65"/>
                    <a:pt x="30" y="68"/>
                    <a:pt x="41" y="68"/>
                  </a:cubicBezTo>
                  <a:cubicBezTo>
                    <a:pt x="49" y="68"/>
                    <a:pt x="56" y="68"/>
                    <a:pt x="63" y="65"/>
                  </a:cubicBezTo>
                  <a:cubicBezTo>
                    <a:pt x="86" y="57"/>
                    <a:pt x="113" y="60"/>
                    <a:pt x="127" y="34"/>
                  </a:cubicBezTo>
                  <a:cubicBezTo>
                    <a:pt x="120" y="2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7" name="Google Shape;13547;p8"/>
            <p:cNvSpPr/>
            <p:nvPr/>
          </p:nvSpPr>
          <p:spPr>
            <a:xfrm>
              <a:off x="-4918007" y="116701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64" y="0"/>
                  </a:moveTo>
                  <a:cubicBezTo>
                    <a:pt x="50" y="26"/>
                    <a:pt x="23" y="23"/>
                    <a:pt x="0" y="31"/>
                  </a:cubicBezTo>
                  <a:cubicBezTo>
                    <a:pt x="19" y="45"/>
                    <a:pt x="31" y="83"/>
                    <a:pt x="57" y="83"/>
                  </a:cubicBezTo>
                  <a:cubicBezTo>
                    <a:pt x="64" y="83"/>
                    <a:pt x="76" y="75"/>
                    <a:pt x="90" y="60"/>
                  </a:cubicBezTo>
                  <a:cubicBezTo>
                    <a:pt x="90" y="45"/>
                    <a:pt x="90" y="31"/>
                    <a:pt x="87" y="19"/>
                  </a:cubicBezTo>
                  <a:cubicBezTo>
                    <a:pt x="79" y="12"/>
                    <a:pt x="72" y="4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8" name="Google Shape;13548;p8"/>
            <p:cNvSpPr/>
            <p:nvPr/>
          </p:nvSpPr>
          <p:spPr>
            <a:xfrm>
              <a:off x="-4922066" y="111496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7" y="19"/>
                    <a:pt x="0" y="31"/>
                    <a:pt x="7" y="42"/>
                  </a:cubicBezTo>
                  <a:cubicBezTo>
                    <a:pt x="11" y="50"/>
                    <a:pt x="15" y="50"/>
                    <a:pt x="23" y="50"/>
                  </a:cubicBezTo>
                  <a:cubicBezTo>
                    <a:pt x="26" y="50"/>
                    <a:pt x="30" y="50"/>
                    <a:pt x="33" y="45"/>
                  </a:cubicBezTo>
                  <a:cubicBezTo>
                    <a:pt x="52" y="35"/>
                    <a:pt x="49" y="19"/>
                    <a:pt x="41" y="5"/>
                  </a:cubicBezTo>
                  <a:cubicBezTo>
                    <a:pt x="37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9" name="Google Shape;13549;p8"/>
            <p:cNvSpPr/>
            <p:nvPr/>
          </p:nvSpPr>
          <p:spPr>
            <a:xfrm>
              <a:off x="-4920681" y="114552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30" y="0"/>
                  </a:moveTo>
                  <a:cubicBezTo>
                    <a:pt x="12" y="0"/>
                    <a:pt x="1" y="8"/>
                    <a:pt x="20" y="45"/>
                  </a:cubicBezTo>
                  <a:lnTo>
                    <a:pt x="23" y="45"/>
                  </a:lnTo>
                  <a:cubicBezTo>
                    <a:pt x="34" y="31"/>
                    <a:pt x="46" y="16"/>
                    <a:pt x="61" y="4"/>
                  </a:cubicBezTo>
                  <a:cubicBezTo>
                    <a:pt x="49" y="0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0" name="Google Shape;13550;p8"/>
            <p:cNvSpPr/>
            <p:nvPr/>
          </p:nvSpPr>
          <p:spPr>
            <a:xfrm>
              <a:off x="-5274986" y="10333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26"/>
                    <a:pt x="35" y="33"/>
                    <a:pt x="35" y="52"/>
                  </a:cubicBezTo>
                  <a:cubicBezTo>
                    <a:pt x="42" y="49"/>
                    <a:pt x="49" y="45"/>
                    <a:pt x="57" y="45"/>
                  </a:cubicBezTo>
                  <a:cubicBezTo>
                    <a:pt x="64" y="45"/>
                    <a:pt x="68" y="49"/>
                    <a:pt x="75" y="49"/>
                  </a:cubicBezTo>
                  <a:cubicBezTo>
                    <a:pt x="79" y="33"/>
                    <a:pt x="71" y="26"/>
                    <a:pt x="61" y="19"/>
                  </a:cubicBezTo>
                  <a:lnTo>
                    <a:pt x="49" y="19"/>
                  </a:lnTo>
                  <a:cubicBezTo>
                    <a:pt x="38" y="19"/>
                    <a:pt x="26" y="7"/>
                    <a:pt x="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1" name="Google Shape;13551;p8"/>
            <p:cNvSpPr/>
            <p:nvPr/>
          </p:nvSpPr>
          <p:spPr>
            <a:xfrm>
              <a:off x="-5060445" y="62600"/>
              <a:ext cx="8118" cy="13275"/>
            </a:xfrm>
            <a:custGeom>
              <a:avLst/>
              <a:gdLst/>
              <a:ahLst/>
              <a:cxnLst/>
              <a:rect l="l" t="t" r="r" b="b"/>
              <a:pathLst>
                <a:path w="170" h="278" extrusionOk="0">
                  <a:moveTo>
                    <a:pt x="42" y="1"/>
                  </a:moveTo>
                  <a:cubicBezTo>
                    <a:pt x="34" y="5"/>
                    <a:pt x="23" y="8"/>
                    <a:pt x="12" y="12"/>
                  </a:cubicBezTo>
                  <a:cubicBezTo>
                    <a:pt x="12" y="20"/>
                    <a:pt x="12" y="27"/>
                    <a:pt x="16" y="34"/>
                  </a:cubicBezTo>
                  <a:cubicBezTo>
                    <a:pt x="34" y="38"/>
                    <a:pt x="45" y="46"/>
                    <a:pt x="31" y="65"/>
                  </a:cubicBezTo>
                  <a:cubicBezTo>
                    <a:pt x="34" y="72"/>
                    <a:pt x="42" y="75"/>
                    <a:pt x="50" y="75"/>
                  </a:cubicBezTo>
                  <a:cubicBezTo>
                    <a:pt x="50" y="75"/>
                    <a:pt x="53" y="75"/>
                    <a:pt x="57" y="72"/>
                  </a:cubicBezTo>
                  <a:cubicBezTo>
                    <a:pt x="64" y="72"/>
                    <a:pt x="64" y="53"/>
                    <a:pt x="72" y="53"/>
                  </a:cubicBezTo>
                  <a:cubicBezTo>
                    <a:pt x="76" y="53"/>
                    <a:pt x="79" y="53"/>
                    <a:pt x="87" y="60"/>
                  </a:cubicBezTo>
                  <a:cubicBezTo>
                    <a:pt x="95" y="68"/>
                    <a:pt x="98" y="83"/>
                    <a:pt x="95" y="94"/>
                  </a:cubicBezTo>
                  <a:cubicBezTo>
                    <a:pt x="95" y="101"/>
                    <a:pt x="87" y="105"/>
                    <a:pt x="83" y="105"/>
                  </a:cubicBezTo>
                  <a:cubicBezTo>
                    <a:pt x="76" y="105"/>
                    <a:pt x="68" y="101"/>
                    <a:pt x="64" y="101"/>
                  </a:cubicBezTo>
                  <a:cubicBezTo>
                    <a:pt x="57" y="101"/>
                    <a:pt x="50" y="98"/>
                    <a:pt x="42" y="98"/>
                  </a:cubicBezTo>
                  <a:cubicBezTo>
                    <a:pt x="31" y="101"/>
                    <a:pt x="23" y="105"/>
                    <a:pt x="12" y="109"/>
                  </a:cubicBezTo>
                  <a:cubicBezTo>
                    <a:pt x="0" y="165"/>
                    <a:pt x="57" y="222"/>
                    <a:pt x="19" y="277"/>
                  </a:cubicBezTo>
                  <a:cubicBezTo>
                    <a:pt x="60" y="270"/>
                    <a:pt x="98" y="258"/>
                    <a:pt x="109" y="210"/>
                  </a:cubicBezTo>
                  <a:cubicBezTo>
                    <a:pt x="95" y="203"/>
                    <a:pt x="83" y="199"/>
                    <a:pt x="68" y="191"/>
                  </a:cubicBezTo>
                  <a:cubicBezTo>
                    <a:pt x="57" y="184"/>
                    <a:pt x="57" y="177"/>
                    <a:pt x="57" y="165"/>
                  </a:cubicBezTo>
                  <a:cubicBezTo>
                    <a:pt x="60" y="154"/>
                    <a:pt x="64" y="146"/>
                    <a:pt x="76" y="146"/>
                  </a:cubicBezTo>
                  <a:cubicBezTo>
                    <a:pt x="79" y="146"/>
                    <a:pt x="83" y="150"/>
                    <a:pt x="87" y="150"/>
                  </a:cubicBezTo>
                  <a:cubicBezTo>
                    <a:pt x="90" y="154"/>
                    <a:pt x="95" y="158"/>
                    <a:pt x="98" y="158"/>
                  </a:cubicBezTo>
                  <a:cubicBezTo>
                    <a:pt x="109" y="158"/>
                    <a:pt x="117" y="150"/>
                    <a:pt x="124" y="143"/>
                  </a:cubicBezTo>
                  <a:cubicBezTo>
                    <a:pt x="131" y="135"/>
                    <a:pt x="139" y="127"/>
                    <a:pt x="147" y="127"/>
                  </a:cubicBezTo>
                  <a:cubicBezTo>
                    <a:pt x="150" y="127"/>
                    <a:pt x="157" y="132"/>
                    <a:pt x="165" y="139"/>
                  </a:cubicBezTo>
                  <a:cubicBezTo>
                    <a:pt x="169" y="127"/>
                    <a:pt x="165" y="117"/>
                    <a:pt x="157" y="109"/>
                  </a:cubicBezTo>
                  <a:cubicBezTo>
                    <a:pt x="128" y="65"/>
                    <a:pt x="105" y="12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2" name="Google Shape;13552;p8"/>
            <p:cNvSpPr/>
            <p:nvPr/>
          </p:nvSpPr>
          <p:spPr>
            <a:xfrm>
              <a:off x="-5057771" y="68664"/>
              <a:ext cx="5253" cy="3963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91" y="0"/>
                  </a:moveTo>
                  <a:cubicBezTo>
                    <a:pt x="83" y="0"/>
                    <a:pt x="75" y="8"/>
                    <a:pt x="68" y="16"/>
                  </a:cubicBezTo>
                  <a:cubicBezTo>
                    <a:pt x="61" y="23"/>
                    <a:pt x="53" y="31"/>
                    <a:pt x="42" y="31"/>
                  </a:cubicBezTo>
                  <a:cubicBezTo>
                    <a:pt x="39" y="31"/>
                    <a:pt x="34" y="27"/>
                    <a:pt x="31" y="23"/>
                  </a:cubicBezTo>
                  <a:cubicBezTo>
                    <a:pt x="27" y="23"/>
                    <a:pt x="23" y="19"/>
                    <a:pt x="20" y="19"/>
                  </a:cubicBezTo>
                  <a:cubicBezTo>
                    <a:pt x="8" y="19"/>
                    <a:pt x="4" y="27"/>
                    <a:pt x="1" y="38"/>
                  </a:cubicBezTo>
                  <a:cubicBezTo>
                    <a:pt x="1" y="50"/>
                    <a:pt x="1" y="57"/>
                    <a:pt x="12" y="64"/>
                  </a:cubicBezTo>
                  <a:cubicBezTo>
                    <a:pt x="27" y="72"/>
                    <a:pt x="39" y="76"/>
                    <a:pt x="53" y="83"/>
                  </a:cubicBezTo>
                  <a:cubicBezTo>
                    <a:pt x="94" y="76"/>
                    <a:pt x="106" y="45"/>
                    <a:pt x="109" y="12"/>
                  </a:cubicBezTo>
                  <a:cubicBezTo>
                    <a:pt x="101" y="5"/>
                    <a:pt x="94" y="0"/>
                    <a:pt x="9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3" name="Google Shape;13553;p8"/>
            <p:cNvSpPr/>
            <p:nvPr/>
          </p:nvSpPr>
          <p:spPr>
            <a:xfrm>
              <a:off x="-4980464" y="-91251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57" y="0"/>
                  </a:moveTo>
                  <a:cubicBezTo>
                    <a:pt x="45" y="0"/>
                    <a:pt x="38" y="0"/>
                    <a:pt x="30" y="4"/>
                  </a:cubicBezTo>
                  <a:cubicBezTo>
                    <a:pt x="16" y="16"/>
                    <a:pt x="0" y="26"/>
                    <a:pt x="8" y="49"/>
                  </a:cubicBezTo>
                  <a:cubicBezTo>
                    <a:pt x="8" y="52"/>
                    <a:pt x="19" y="60"/>
                    <a:pt x="23" y="60"/>
                  </a:cubicBezTo>
                  <a:lnTo>
                    <a:pt x="26" y="60"/>
                  </a:lnTo>
                  <a:cubicBezTo>
                    <a:pt x="45" y="60"/>
                    <a:pt x="38" y="38"/>
                    <a:pt x="49" y="30"/>
                  </a:cubicBezTo>
                  <a:cubicBezTo>
                    <a:pt x="57" y="23"/>
                    <a:pt x="68" y="16"/>
                    <a:pt x="83" y="4"/>
                  </a:cubicBezTo>
                  <a:cubicBezTo>
                    <a:pt x="71" y="0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4" name="Google Shape;13554;p8"/>
            <p:cNvSpPr/>
            <p:nvPr/>
          </p:nvSpPr>
          <p:spPr>
            <a:xfrm>
              <a:off x="-5000997" y="-151225"/>
              <a:ext cx="6828" cy="3581"/>
            </a:xfrm>
            <a:custGeom>
              <a:avLst/>
              <a:gdLst/>
              <a:ahLst/>
              <a:cxnLst/>
              <a:rect l="l" t="t" r="r" b="b"/>
              <a:pathLst>
                <a:path w="143" h="75" extrusionOk="0">
                  <a:moveTo>
                    <a:pt x="72" y="0"/>
                  </a:moveTo>
                  <a:cubicBezTo>
                    <a:pt x="64" y="0"/>
                    <a:pt x="56" y="4"/>
                    <a:pt x="53" y="23"/>
                  </a:cubicBezTo>
                  <a:cubicBezTo>
                    <a:pt x="45" y="42"/>
                    <a:pt x="1" y="60"/>
                    <a:pt x="53" y="75"/>
                  </a:cubicBezTo>
                  <a:cubicBezTo>
                    <a:pt x="61" y="71"/>
                    <a:pt x="68" y="71"/>
                    <a:pt x="79" y="71"/>
                  </a:cubicBezTo>
                  <a:lnTo>
                    <a:pt x="113" y="71"/>
                  </a:lnTo>
                  <a:cubicBezTo>
                    <a:pt x="120" y="71"/>
                    <a:pt x="128" y="71"/>
                    <a:pt x="135" y="68"/>
                  </a:cubicBezTo>
                  <a:cubicBezTo>
                    <a:pt x="142" y="38"/>
                    <a:pt x="113" y="30"/>
                    <a:pt x="98" y="16"/>
                  </a:cubicBezTo>
                  <a:cubicBezTo>
                    <a:pt x="87" y="8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5" name="Google Shape;13555;p8"/>
            <p:cNvSpPr/>
            <p:nvPr/>
          </p:nvSpPr>
          <p:spPr>
            <a:xfrm>
              <a:off x="-5024872" y="10972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22" y="1"/>
                  </a:moveTo>
                  <a:cubicBezTo>
                    <a:pt x="0" y="42"/>
                    <a:pt x="26" y="60"/>
                    <a:pt x="56" y="72"/>
                  </a:cubicBezTo>
                  <a:lnTo>
                    <a:pt x="59" y="75"/>
                  </a:lnTo>
                  <a:cubicBezTo>
                    <a:pt x="63" y="56"/>
                    <a:pt x="63" y="42"/>
                    <a:pt x="74" y="27"/>
                  </a:cubicBezTo>
                  <a:lnTo>
                    <a:pt x="71" y="27"/>
                  </a:lnTo>
                  <a:cubicBezTo>
                    <a:pt x="59" y="27"/>
                    <a:pt x="52" y="23"/>
                    <a:pt x="48" y="15"/>
                  </a:cubicBezTo>
                  <a:cubicBezTo>
                    <a:pt x="40" y="8"/>
                    <a:pt x="33" y="1"/>
                    <a:pt x="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6" name="Google Shape;13556;p8"/>
            <p:cNvSpPr/>
            <p:nvPr/>
          </p:nvSpPr>
          <p:spPr>
            <a:xfrm>
              <a:off x="-4945320" y="-37723"/>
              <a:ext cx="2961" cy="3104"/>
            </a:xfrm>
            <a:custGeom>
              <a:avLst/>
              <a:gdLst/>
              <a:ahLst/>
              <a:cxnLst/>
              <a:rect l="l" t="t" r="r" b="b"/>
              <a:pathLst>
                <a:path w="62" h="65" extrusionOk="0">
                  <a:moveTo>
                    <a:pt x="1" y="1"/>
                  </a:moveTo>
                  <a:cubicBezTo>
                    <a:pt x="20" y="16"/>
                    <a:pt x="1" y="64"/>
                    <a:pt x="31" y="64"/>
                  </a:cubicBezTo>
                  <a:cubicBezTo>
                    <a:pt x="39" y="64"/>
                    <a:pt x="46" y="61"/>
                    <a:pt x="61" y="57"/>
                  </a:cubicBezTo>
                  <a:cubicBezTo>
                    <a:pt x="57" y="27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7" name="Google Shape;13557;p8"/>
            <p:cNvSpPr/>
            <p:nvPr/>
          </p:nvSpPr>
          <p:spPr>
            <a:xfrm>
              <a:off x="-5029551" y="115268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60" y="1"/>
                  </a:moveTo>
                  <a:lnTo>
                    <a:pt x="60" y="4"/>
                  </a:lnTo>
                  <a:cubicBezTo>
                    <a:pt x="49" y="30"/>
                    <a:pt x="0" y="56"/>
                    <a:pt x="57" y="90"/>
                  </a:cubicBezTo>
                  <a:cubicBezTo>
                    <a:pt x="60" y="61"/>
                    <a:pt x="57" y="34"/>
                    <a:pt x="71" y="11"/>
                  </a:cubicBezTo>
                  <a:cubicBezTo>
                    <a:pt x="68" y="8"/>
                    <a:pt x="68" y="4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8" name="Google Shape;13558;p8"/>
            <p:cNvSpPr/>
            <p:nvPr/>
          </p:nvSpPr>
          <p:spPr>
            <a:xfrm>
              <a:off x="-5030649" y="113836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27" y="1"/>
                  </a:moveTo>
                  <a:cubicBezTo>
                    <a:pt x="23" y="1"/>
                    <a:pt x="16" y="5"/>
                    <a:pt x="12" y="8"/>
                  </a:cubicBezTo>
                  <a:cubicBezTo>
                    <a:pt x="1" y="19"/>
                    <a:pt x="12" y="31"/>
                    <a:pt x="20" y="38"/>
                  </a:cubicBezTo>
                  <a:cubicBezTo>
                    <a:pt x="27" y="41"/>
                    <a:pt x="31" y="46"/>
                    <a:pt x="38" y="46"/>
                  </a:cubicBezTo>
                  <a:cubicBezTo>
                    <a:pt x="42" y="46"/>
                    <a:pt x="46" y="46"/>
                    <a:pt x="46" y="41"/>
                  </a:cubicBezTo>
                  <a:cubicBezTo>
                    <a:pt x="61" y="31"/>
                    <a:pt x="49" y="15"/>
                    <a:pt x="38" y="5"/>
                  </a:cubicBezTo>
                  <a:cubicBezTo>
                    <a:pt x="38" y="1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9" name="Google Shape;13559;p8"/>
            <p:cNvSpPr/>
            <p:nvPr/>
          </p:nvSpPr>
          <p:spPr>
            <a:xfrm>
              <a:off x="-5027402" y="114218"/>
              <a:ext cx="3390" cy="2531"/>
            </a:xfrm>
            <a:custGeom>
              <a:avLst/>
              <a:gdLst/>
              <a:ahLst/>
              <a:cxnLst/>
              <a:rect l="l" t="t" r="r" b="b"/>
              <a:pathLst>
                <a:path w="71" h="53" extrusionOk="0">
                  <a:moveTo>
                    <a:pt x="12" y="0"/>
                  </a:moveTo>
                  <a:cubicBezTo>
                    <a:pt x="4" y="0"/>
                    <a:pt x="0" y="4"/>
                    <a:pt x="15" y="19"/>
                  </a:cubicBezTo>
                  <a:lnTo>
                    <a:pt x="15" y="23"/>
                  </a:lnTo>
                  <a:cubicBezTo>
                    <a:pt x="23" y="26"/>
                    <a:pt x="23" y="30"/>
                    <a:pt x="26" y="33"/>
                  </a:cubicBezTo>
                  <a:cubicBezTo>
                    <a:pt x="38" y="41"/>
                    <a:pt x="45" y="45"/>
                    <a:pt x="53" y="52"/>
                  </a:cubicBezTo>
                  <a:cubicBezTo>
                    <a:pt x="71" y="26"/>
                    <a:pt x="57" y="11"/>
                    <a:pt x="38" y="0"/>
                  </a:cubicBezTo>
                  <a:cubicBezTo>
                    <a:pt x="34" y="4"/>
                    <a:pt x="34" y="4"/>
                    <a:pt x="31" y="4"/>
                  </a:cubicBezTo>
                  <a:lnTo>
                    <a:pt x="19" y="4"/>
                  </a:lnTo>
                  <a:cubicBezTo>
                    <a:pt x="15" y="0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0" name="Google Shape;13560;p8"/>
            <p:cNvSpPr/>
            <p:nvPr/>
          </p:nvSpPr>
          <p:spPr>
            <a:xfrm>
              <a:off x="-5057771" y="-108059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42" y="1"/>
                  </a:moveTo>
                  <a:cubicBezTo>
                    <a:pt x="31" y="9"/>
                    <a:pt x="16" y="19"/>
                    <a:pt x="1" y="28"/>
                  </a:cubicBezTo>
                  <a:cubicBezTo>
                    <a:pt x="1" y="54"/>
                    <a:pt x="23" y="64"/>
                    <a:pt x="42" y="76"/>
                  </a:cubicBezTo>
                  <a:cubicBezTo>
                    <a:pt x="39" y="54"/>
                    <a:pt x="65" y="28"/>
                    <a:pt x="4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1" name="Google Shape;13561;p8"/>
            <p:cNvSpPr/>
            <p:nvPr/>
          </p:nvSpPr>
          <p:spPr>
            <a:xfrm>
              <a:off x="-4869589" y="144205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41" y="0"/>
                  </a:moveTo>
                  <a:cubicBezTo>
                    <a:pt x="26" y="11"/>
                    <a:pt x="0" y="11"/>
                    <a:pt x="0" y="33"/>
                  </a:cubicBezTo>
                  <a:cubicBezTo>
                    <a:pt x="0" y="60"/>
                    <a:pt x="33" y="49"/>
                    <a:pt x="45" y="64"/>
                  </a:cubicBezTo>
                  <a:lnTo>
                    <a:pt x="49" y="64"/>
                  </a:lnTo>
                  <a:cubicBezTo>
                    <a:pt x="75" y="41"/>
                    <a:pt x="67" y="19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2" name="Google Shape;13562;p8"/>
            <p:cNvSpPr/>
            <p:nvPr/>
          </p:nvSpPr>
          <p:spPr>
            <a:xfrm>
              <a:off x="-4875844" y="141722"/>
              <a:ext cx="3915" cy="3915"/>
            </a:xfrm>
            <a:custGeom>
              <a:avLst/>
              <a:gdLst/>
              <a:ahLst/>
              <a:cxnLst/>
              <a:rect l="l" t="t" r="r" b="b"/>
              <a:pathLst>
                <a:path w="82" h="82" extrusionOk="0">
                  <a:moveTo>
                    <a:pt x="56" y="0"/>
                  </a:moveTo>
                  <a:cubicBezTo>
                    <a:pt x="37" y="22"/>
                    <a:pt x="0" y="33"/>
                    <a:pt x="19" y="82"/>
                  </a:cubicBezTo>
                  <a:cubicBezTo>
                    <a:pt x="33" y="56"/>
                    <a:pt x="52" y="40"/>
                    <a:pt x="78" y="40"/>
                  </a:cubicBezTo>
                  <a:lnTo>
                    <a:pt x="82" y="40"/>
                  </a:lnTo>
                  <a:cubicBezTo>
                    <a:pt x="75" y="26"/>
                    <a:pt x="71" y="11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3" name="Google Shape;13563;p8"/>
            <p:cNvSpPr/>
            <p:nvPr/>
          </p:nvSpPr>
          <p:spPr>
            <a:xfrm>
              <a:off x="-5035806" y="251260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34" y="1"/>
                  </a:moveTo>
                  <a:cubicBezTo>
                    <a:pt x="15" y="27"/>
                    <a:pt x="31" y="68"/>
                    <a:pt x="0" y="87"/>
                  </a:cubicBezTo>
                  <a:cubicBezTo>
                    <a:pt x="19" y="117"/>
                    <a:pt x="34" y="132"/>
                    <a:pt x="57" y="132"/>
                  </a:cubicBezTo>
                  <a:cubicBezTo>
                    <a:pt x="72" y="132"/>
                    <a:pt x="90" y="120"/>
                    <a:pt x="109" y="94"/>
                  </a:cubicBezTo>
                  <a:cubicBezTo>
                    <a:pt x="53" y="94"/>
                    <a:pt x="76" y="23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4" name="Google Shape;13564;p8"/>
            <p:cNvSpPr/>
            <p:nvPr/>
          </p:nvSpPr>
          <p:spPr>
            <a:xfrm>
              <a:off x="-4979223" y="126298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53" y="1"/>
                  </a:moveTo>
                  <a:cubicBezTo>
                    <a:pt x="23" y="1"/>
                    <a:pt x="31" y="49"/>
                    <a:pt x="0" y="54"/>
                  </a:cubicBezTo>
                  <a:cubicBezTo>
                    <a:pt x="23" y="68"/>
                    <a:pt x="42" y="72"/>
                    <a:pt x="53" y="72"/>
                  </a:cubicBezTo>
                  <a:cubicBezTo>
                    <a:pt x="71" y="72"/>
                    <a:pt x="79" y="58"/>
                    <a:pt x="79" y="23"/>
                  </a:cubicBezTo>
                  <a:cubicBezTo>
                    <a:pt x="76" y="16"/>
                    <a:pt x="68" y="9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5" name="Google Shape;13565;p8"/>
            <p:cNvSpPr/>
            <p:nvPr/>
          </p:nvSpPr>
          <p:spPr>
            <a:xfrm>
              <a:off x="-4979748" y="124914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5" y="0"/>
                  </a:moveTo>
                  <a:cubicBezTo>
                    <a:pt x="42" y="0"/>
                    <a:pt x="37" y="0"/>
                    <a:pt x="34" y="4"/>
                  </a:cubicBezTo>
                  <a:cubicBezTo>
                    <a:pt x="42" y="26"/>
                    <a:pt x="34" y="42"/>
                    <a:pt x="8" y="42"/>
                  </a:cubicBezTo>
                  <a:lnTo>
                    <a:pt x="4" y="42"/>
                  </a:lnTo>
                  <a:cubicBezTo>
                    <a:pt x="1" y="56"/>
                    <a:pt x="1" y="71"/>
                    <a:pt x="11" y="83"/>
                  </a:cubicBezTo>
                  <a:cubicBezTo>
                    <a:pt x="42" y="78"/>
                    <a:pt x="34" y="30"/>
                    <a:pt x="64" y="30"/>
                  </a:cubicBezTo>
                  <a:lnTo>
                    <a:pt x="71" y="30"/>
                  </a:lnTo>
                  <a:cubicBezTo>
                    <a:pt x="79" y="23"/>
                    <a:pt x="82" y="16"/>
                    <a:pt x="90" y="8"/>
                  </a:cubicBezTo>
                  <a:cubicBezTo>
                    <a:pt x="75" y="8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6" name="Google Shape;13566;p8"/>
            <p:cNvSpPr/>
            <p:nvPr/>
          </p:nvSpPr>
          <p:spPr>
            <a:xfrm>
              <a:off x="-4949761" y="-44885"/>
              <a:ext cx="5730" cy="3104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79" y="1"/>
                  </a:moveTo>
                  <a:cubicBezTo>
                    <a:pt x="64" y="1"/>
                    <a:pt x="49" y="5"/>
                    <a:pt x="30" y="13"/>
                  </a:cubicBezTo>
                  <a:cubicBezTo>
                    <a:pt x="19" y="20"/>
                    <a:pt x="1" y="23"/>
                    <a:pt x="11" y="46"/>
                  </a:cubicBezTo>
                  <a:cubicBezTo>
                    <a:pt x="15" y="54"/>
                    <a:pt x="27" y="65"/>
                    <a:pt x="30" y="65"/>
                  </a:cubicBezTo>
                  <a:cubicBezTo>
                    <a:pt x="53" y="28"/>
                    <a:pt x="105" y="65"/>
                    <a:pt x="120" y="23"/>
                  </a:cubicBezTo>
                  <a:cubicBezTo>
                    <a:pt x="109" y="5"/>
                    <a:pt x="94" y="1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7" name="Google Shape;13567;p8"/>
            <p:cNvSpPr/>
            <p:nvPr/>
          </p:nvSpPr>
          <p:spPr>
            <a:xfrm>
              <a:off x="-5425446" y="-103188"/>
              <a:ext cx="4345" cy="5873"/>
            </a:xfrm>
            <a:custGeom>
              <a:avLst/>
              <a:gdLst/>
              <a:ahLst/>
              <a:cxnLst/>
              <a:rect l="l" t="t" r="r" b="b"/>
              <a:pathLst>
                <a:path w="91" h="12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64"/>
                    <a:pt x="53" y="93"/>
                    <a:pt x="90" y="123"/>
                  </a:cubicBezTo>
                  <a:cubicBezTo>
                    <a:pt x="79" y="78"/>
                    <a:pt x="82" y="26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8" name="Google Shape;13568;p8"/>
            <p:cNvSpPr/>
            <p:nvPr/>
          </p:nvSpPr>
          <p:spPr>
            <a:xfrm>
              <a:off x="-5262858" y="284637"/>
              <a:ext cx="3629" cy="4154"/>
            </a:xfrm>
            <a:custGeom>
              <a:avLst/>
              <a:gdLst/>
              <a:ahLst/>
              <a:cxnLst/>
              <a:rect l="l" t="t" r="r" b="b"/>
              <a:pathLst>
                <a:path w="76" h="87" extrusionOk="0">
                  <a:moveTo>
                    <a:pt x="34" y="1"/>
                  </a:moveTo>
                  <a:lnTo>
                    <a:pt x="34" y="1"/>
                  </a:lnTo>
                  <a:cubicBezTo>
                    <a:pt x="38" y="35"/>
                    <a:pt x="8" y="46"/>
                    <a:pt x="0" y="72"/>
                  </a:cubicBezTo>
                  <a:cubicBezTo>
                    <a:pt x="12" y="83"/>
                    <a:pt x="23" y="87"/>
                    <a:pt x="31" y="87"/>
                  </a:cubicBezTo>
                  <a:cubicBezTo>
                    <a:pt x="45" y="87"/>
                    <a:pt x="53" y="80"/>
                    <a:pt x="64" y="65"/>
                  </a:cubicBezTo>
                  <a:cubicBezTo>
                    <a:pt x="68" y="53"/>
                    <a:pt x="68" y="42"/>
                    <a:pt x="72" y="30"/>
                  </a:cubicBezTo>
                  <a:cubicBezTo>
                    <a:pt x="76" y="1"/>
                    <a:pt x="50" y="8"/>
                    <a:pt x="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9" name="Google Shape;13569;p8"/>
            <p:cNvSpPr/>
            <p:nvPr/>
          </p:nvSpPr>
          <p:spPr>
            <a:xfrm>
              <a:off x="-5266057" y="290367"/>
              <a:ext cx="3820" cy="4297"/>
            </a:xfrm>
            <a:custGeom>
              <a:avLst/>
              <a:gdLst/>
              <a:ahLst/>
              <a:cxnLst/>
              <a:rect l="l" t="t" r="r" b="b"/>
              <a:pathLst>
                <a:path w="80" h="90" extrusionOk="0">
                  <a:moveTo>
                    <a:pt x="8" y="0"/>
                  </a:moveTo>
                  <a:cubicBezTo>
                    <a:pt x="5" y="5"/>
                    <a:pt x="5" y="8"/>
                    <a:pt x="0" y="8"/>
                  </a:cubicBezTo>
                  <a:cubicBezTo>
                    <a:pt x="19" y="31"/>
                    <a:pt x="19" y="60"/>
                    <a:pt x="15" y="86"/>
                  </a:cubicBezTo>
                  <a:cubicBezTo>
                    <a:pt x="23" y="90"/>
                    <a:pt x="31" y="90"/>
                    <a:pt x="34" y="90"/>
                  </a:cubicBezTo>
                  <a:cubicBezTo>
                    <a:pt x="53" y="90"/>
                    <a:pt x="67" y="76"/>
                    <a:pt x="79" y="60"/>
                  </a:cubicBezTo>
                  <a:cubicBezTo>
                    <a:pt x="72" y="50"/>
                    <a:pt x="60" y="41"/>
                    <a:pt x="64" y="27"/>
                  </a:cubicBezTo>
                  <a:cubicBezTo>
                    <a:pt x="41" y="27"/>
                    <a:pt x="23" y="19"/>
                    <a:pt x="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0" name="Google Shape;13570;p8"/>
            <p:cNvSpPr/>
            <p:nvPr/>
          </p:nvSpPr>
          <p:spPr>
            <a:xfrm>
              <a:off x="-5203218" y="236267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41" y="1"/>
                  </a:moveTo>
                  <a:cubicBezTo>
                    <a:pt x="38" y="1"/>
                    <a:pt x="34" y="5"/>
                    <a:pt x="30" y="5"/>
                  </a:cubicBezTo>
                  <a:cubicBezTo>
                    <a:pt x="19" y="12"/>
                    <a:pt x="0" y="16"/>
                    <a:pt x="4" y="34"/>
                  </a:cubicBezTo>
                  <a:cubicBezTo>
                    <a:pt x="7" y="39"/>
                    <a:pt x="12" y="42"/>
                    <a:pt x="15" y="42"/>
                  </a:cubicBezTo>
                  <a:cubicBezTo>
                    <a:pt x="15" y="42"/>
                    <a:pt x="19" y="42"/>
                    <a:pt x="23" y="39"/>
                  </a:cubicBezTo>
                  <a:lnTo>
                    <a:pt x="34" y="39"/>
                  </a:lnTo>
                  <a:cubicBezTo>
                    <a:pt x="52" y="39"/>
                    <a:pt x="57" y="53"/>
                    <a:pt x="64" y="68"/>
                  </a:cubicBezTo>
                  <a:cubicBezTo>
                    <a:pt x="75" y="91"/>
                    <a:pt x="86" y="113"/>
                    <a:pt x="109" y="128"/>
                  </a:cubicBezTo>
                  <a:cubicBezTo>
                    <a:pt x="112" y="132"/>
                    <a:pt x="116" y="136"/>
                    <a:pt x="120" y="139"/>
                  </a:cubicBezTo>
                  <a:cubicBezTo>
                    <a:pt x="138" y="154"/>
                    <a:pt x="157" y="169"/>
                    <a:pt x="176" y="184"/>
                  </a:cubicBezTo>
                  <a:lnTo>
                    <a:pt x="180" y="184"/>
                  </a:lnTo>
                  <a:cubicBezTo>
                    <a:pt x="183" y="162"/>
                    <a:pt x="183" y="143"/>
                    <a:pt x="172" y="124"/>
                  </a:cubicBezTo>
                  <a:cubicBezTo>
                    <a:pt x="154" y="91"/>
                    <a:pt x="135" y="61"/>
                    <a:pt x="138" y="23"/>
                  </a:cubicBezTo>
                  <a:lnTo>
                    <a:pt x="138" y="16"/>
                  </a:lnTo>
                  <a:cubicBezTo>
                    <a:pt x="135" y="20"/>
                    <a:pt x="131" y="23"/>
                    <a:pt x="131" y="27"/>
                  </a:cubicBezTo>
                  <a:cubicBezTo>
                    <a:pt x="109" y="39"/>
                    <a:pt x="97" y="46"/>
                    <a:pt x="86" y="46"/>
                  </a:cubicBezTo>
                  <a:cubicBezTo>
                    <a:pt x="71" y="46"/>
                    <a:pt x="64" y="34"/>
                    <a:pt x="49" y="5"/>
                  </a:cubicBezTo>
                  <a:cubicBezTo>
                    <a:pt x="49" y="5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1" name="Google Shape;13571;p8"/>
            <p:cNvSpPr/>
            <p:nvPr/>
          </p:nvSpPr>
          <p:spPr>
            <a:xfrm>
              <a:off x="-5199828" y="242904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49" y="0"/>
                  </a:moveTo>
                  <a:cubicBezTo>
                    <a:pt x="41" y="19"/>
                    <a:pt x="0" y="19"/>
                    <a:pt x="12" y="38"/>
                  </a:cubicBezTo>
                  <a:cubicBezTo>
                    <a:pt x="31" y="71"/>
                    <a:pt x="8" y="116"/>
                    <a:pt x="41" y="142"/>
                  </a:cubicBezTo>
                  <a:cubicBezTo>
                    <a:pt x="45" y="146"/>
                    <a:pt x="57" y="146"/>
                    <a:pt x="64" y="150"/>
                  </a:cubicBezTo>
                  <a:cubicBezTo>
                    <a:pt x="64" y="150"/>
                    <a:pt x="64" y="146"/>
                    <a:pt x="67" y="146"/>
                  </a:cubicBezTo>
                  <a:cubicBezTo>
                    <a:pt x="101" y="131"/>
                    <a:pt x="98" y="97"/>
                    <a:pt x="109" y="67"/>
                  </a:cubicBezTo>
                  <a:lnTo>
                    <a:pt x="109" y="49"/>
                  </a:lnTo>
                  <a:lnTo>
                    <a:pt x="105" y="45"/>
                  </a:lnTo>
                  <a:cubicBezTo>
                    <a:pt x="86" y="30"/>
                    <a:pt x="67" y="15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2" name="Google Shape;13572;p8"/>
            <p:cNvSpPr/>
            <p:nvPr/>
          </p:nvSpPr>
          <p:spPr>
            <a:xfrm>
              <a:off x="-5202167" y="238081"/>
              <a:ext cx="4154" cy="5396"/>
            </a:xfrm>
            <a:custGeom>
              <a:avLst/>
              <a:gdLst/>
              <a:ahLst/>
              <a:cxnLst/>
              <a:rect l="l" t="t" r="r" b="b"/>
              <a:pathLst>
                <a:path w="87" h="113" extrusionOk="0">
                  <a:moveTo>
                    <a:pt x="1" y="1"/>
                  </a:moveTo>
                  <a:cubicBezTo>
                    <a:pt x="30" y="23"/>
                    <a:pt x="8" y="53"/>
                    <a:pt x="19" y="79"/>
                  </a:cubicBezTo>
                  <a:cubicBezTo>
                    <a:pt x="23" y="105"/>
                    <a:pt x="30" y="113"/>
                    <a:pt x="42" y="113"/>
                  </a:cubicBezTo>
                  <a:cubicBezTo>
                    <a:pt x="53" y="113"/>
                    <a:pt x="71" y="98"/>
                    <a:pt x="87" y="90"/>
                  </a:cubicBezTo>
                  <a:cubicBezTo>
                    <a:pt x="64" y="75"/>
                    <a:pt x="53" y="53"/>
                    <a:pt x="42" y="30"/>
                  </a:cubicBezTo>
                  <a:cubicBezTo>
                    <a:pt x="35" y="15"/>
                    <a:pt x="30" y="1"/>
                    <a:pt x="1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3" name="Google Shape;13573;p8"/>
            <p:cNvSpPr/>
            <p:nvPr/>
          </p:nvSpPr>
          <p:spPr>
            <a:xfrm>
              <a:off x="-5287497" y="97792"/>
              <a:ext cx="2913" cy="4345"/>
            </a:xfrm>
            <a:custGeom>
              <a:avLst/>
              <a:gdLst/>
              <a:ahLst/>
              <a:cxnLst/>
              <a:rect l="l" t="t" r="r" b="b"/>
              <a:pathLst>
                <a:path w="61" h="91" extrusionOk="0">
                  <a:moveTo>
                    <a:pt x="42" y="0"/>
                  </a:moveTo>
                  <a:cubicBezTo>
                    <a:pt x="12" y="15"/>
                    <a:pt x="16" y="49"/>
                    <a:pt x="1" y="71"/>
                  </a:cubicBezTo>
                  <a:cubicBezTo>
                    <a:pt x="5" y="75"/>
                    <a:pt x="9" y="75"/>
                    <a:pt x="12" y="82"/>
                  </a:cubicBezTo>
                  <a:cubicBezTo>
                    <a:pt x="16" y="82"/>
                    <a:pt x="19" y="86"/>
                    <a:pt x="23" y="90"/>
                  </a:cubicBezTo>
                  <a:cubicBezTo>
                    <a:pt x="38" y="82"/>
                    <a:pt x="27" y="53"/>
                    <a:pt x="53" y="53"/>
                  </a:cubicBezTo>
                  <a:cubicBezTo>
                    <a:pt x="57" y="49"/>
                    <a:pt x="61" y="45"/>
                    <a:pt x="61" y="41"/>
                  </a:cubicBezTo>
                  <a:cubicBezTo>
                    <a:pt x="57" y="41"/>
                    <a:pt x="57" y="37"/>
                    <a:pt x="53" y="34"/>
                  </a:cubicBezTo>
                  <a:cubicBezTo>
                    <a:pt x="45" y="27"/>
                    <a:pt x="50" y="11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4" name="Google Shape;13574;p8"/>
            <p:cNvSpPr/>
            <p:nvPr/>
          </p:nvSpPr>
          <p:spPr>
            <a:xfrm>
              <a:off x="-5364374" y="140623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40" y="1"/>
                  </a:moveTo>
                  <a:cubicBezTo>
                    <a:pt x="26" y="1"/>
                    <a:pt x="30" y="15"/>
                    <a:pt x="26" y="23"/>
                  </a:cubicBezTo>
                  <a:cubicBezTo>
                    <a:pt x="49" y="56"/>
                    <a:pt x="11" y="63"/>
                    <a:pt x="0" y="79"/>
                  </a:cubicBezTo>
                  <a:cubicBezTo>
                    <a:pt x="4" y="90"/>
                    <a:pt x="7" y="101"/>
                    <a:pt x="11" y="113"/>
                  </a:cubicBezTo>
                  <a:cubicBezTo>
                    <a:pt x="56" y="113"/>
                    <a:pt x="78" y="68"/>
                    <a:pt x="116" y="56"/>
                  </a:cubicBezTo>
                  <a:cubicBezTo>
                    <a:pt x="119" y="49"/>
                    <a:pt x="127" y="41"/>
                    <a:pt x="130" y="34"/>
                  </a:cubicBezTo>
                  <a:cubicBezTo>
                    <a:pt x="127" y="23"/>
                    <a:pt x="123" y="11"/>
                    <a:pt x="119" y="4"/>
                  </a:cubicBezTo>
                  <a:cubicBezTo>
                    <a:pt x="93" y="1"/>
                    <a:pt x="71" y="1"/>
                    <a:pt x="4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5" name="Google Shape;13575;p8"/>
            <p:cNvSpPr/>
            <p:nvPr/>
          </p:nvSpPr>
          <p:spPr>
            <a:xfrm>
              <a:off x="-5359742" y="141483"/>
              <a:ext cx="6255" cy="4870"/>
            </a:xfrm>
            <a:custGeom>
              <a:avLst/>
              <a:gdLst/>
              <a:ahLst/>
              <a:cxnLst/>
              <a:rect l="l" t="t" r="r" b="b"/>
              <a:pathLst>
                <a:path w="131" h="102" extrusionOk="0">
                  <a:moveTo>
                    <a:pt x="60" y="1"/>
                  </a:moveTo>
                  <a:cubicBezTo>
                    <a:pt x="52" y="1"/>
                    <a:pt x="41" y="5"/>
                    <a:pt x="33" y="16"/>
                  </a:cubicBezTo>
                  <a:cubicBezTo>
                    <a:pt x="30" y="23"/>
                    <a:pt x="22" y="31"/>
                    <a:pt x="19" y="38"/>
                  </a:cubicBezTo>
                  <a:cubicBezTo>
                    <a:pt x="0" y="61"/>
                    <a:pt x="7" y="90"/>
                    <a:pt x="26" y="98"/>
                  </a:cubicBezTo>
                  <a:cubicBezTo>
                    <a:pt x="38" y="102"/>
                    <a:pt x="45" y="102"/>
                    <a:pt x="52" y="102"/>
                  </a:cubicBezTo>
                  <a:cubicBezTo>
                    <a:pt x="78" y="102"/>
                    <a:pt x="105" y="87"/>
                    <a:pt x="131" y="72"/>
                  </a:cubicBezTo>
                  <a:cubicBezTo>
                    <a:pt x="119" y="45"/>
                    <a:pt x="74" y="45"/>
                    <a:pt x="78" y="12"/>
                  </a:cubicBezTo>
                  <a:cubicBezTo>
                    <a:pt x="71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6" name="Google Shape;13576;p8"/>
            <p:cNvSpPr/>
            <p:nvPr/>
          </p:nvSpPr>
          <p:spPr>
            <a:xfrm>
              <a:off x="-5195005" y="241280"/>
              <a:ext cx="5587" cy="5921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52" y="1"/>
                  </a:moveTo>
                  <a:cubicBezTo>
                    <a:pt x="37" y="8"/>
                    <a:pt x="19" y="12"/>
                    <a:pt x="0" y="19"/>
                  </a:cubicBezTo>
                  <a:cubicBezTo>
                    <a:pt x="11" y="38"/>
                    <a:pt x="11" y="57"/>
                    <a:pt x="8" y="79"/>
                  </a:cubicBezTo>
                  <a:lnTo>
                    <a:pt x="8" y="83"/>
                  </a:lnTo>
                  <a:lnTo>
                    <a:pt x="8" y="101"/>
                  </a:lnTo>
                  <a:cubicBezTo>
                    <a:pt x="23" y="120"/>
                    <a:pt x="26" y="124"/>
                    <a:pt x="34" y="124"/>
                  </a:cubicBezTo>
                  <a:lnTo>
                    <a:pt x="42" y="124"/>
                  </a:lnTo>
                  <a:cubicBezTo>
                    <a:pt x="71" y="113"/>
                    <a:pt x="82" y="79"/>
                    <a:pt x="105" y="60"/>
                  </a:cubicBezTo>
                  <a:cubicBezTo>
                    <a:pt x="105" y="41"/>
                    <a:pt x="116" y="23"/>
                    <a:pt x="109" y="5"/>
                  </a:cubicBezTo>
                  <a:lnTo>
                    <a:pt x="109" y="5"/>
                  </a:lnTo>
                  <a:cubicBezTo>
                    <a:pt x="101" y="12"/>
                    <a:pt x="90" y="12"/>
                    <a:pt x="82" y="12"/>
                  </a:cubicBezTo>
                  <a:cubicBezTo>
                    <a:pt x="71" y="12"/>
                    <a:pt x="64" y="8"/>
                    <a:pt x="5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7" name="Google Shape;13577;p8"/>
            <p:cNvSpPr/>
            <p:nvPr/>
          </p:nvSpPr>
          <p:spPr>
            <a:xfrm>
              <a:off x="-5193429" y="2396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1" y="1"/>
                    <a:pt x="16" y="20"/>
                    <a:pt x="19" y="35"/>
                  </a:cubicBezTo>
                  <a:cubicBezTo>
                    <a:pt x="31" y="42"/>
                    <a:pt x="38" y="46"/>
                    <a:pt x="49" y="46"/>
                  </a:cubicBezTo>
                  <a:cubicBezTo>
                    <a:pt x="57" y="46"/>
                    <a:pt x="68" y="46"/>
                    <a:pt x="76" y="39"/>
                  </a:cubicBezTo>
                  <a:cubicBezTo>
                    <a:pt x="80" y="27"/>
                    <a:pt x="80" y="16"/>
                    <a:pt x="83" y="4"/>
                  </a:cubicBezTo>
                  <a:cubicBezTo>
                    <a:pt x="68" y="4"/>
                    <a:pt x="54" y="4"/>
                    <a:pt x="3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8" name="Google Shape;13578;p8"/>
            <p:cNvSpPr/>
            <p:nvPr/>
          </p:nvSpPr>
          <p:spPr>
            <a:xfrm>
              <a:off x="-5048126" y="-30369"/>
              <a:ext cx="4871" cy="2913"/>
            </a:xfrm>
            <a:custGeom>
              <a:avLst/>
              <a:gdLst/>
              <a:ahLst/>
              <a:cxnLst/>
              <a:rect l="l" t="t" r="r" b="b"/>
              <a:pathLst>
                <a:path w="102" h="61" extrusionOk="0">
                  <a:moveTo>
                    <a:pt x="56" y="0"/>
                  </a:moveTo>
                  <a:cubicBezTo>
                    <a:pt x="34" y="0"/>
                    <a:pt x="20" y="26"/>
                    <a:pt x="1" y="33"/>
                  </a:cubicBezTo>
                  <a:cubicBezTo>
                    <a:pt x="4" y="41"/>
                    <a:pt x="12" y="41"/>
                    <a:pt x="20" y="41"/>
                  </a:cubicBezTo>
                  <a:lnTo>
                    <a:pt x="30" y="41"/>
                  </a:lnTo>
                  <a:cubicBezTo>
                    <a:pt x="34" y="41"/>
                    <a:pt x="42" y="38"/>
                    <a:pt x="46" y="38"/>
                  </a:cubicBezTo>
                  <a:cubicBezTo>
                    <a:pt x="53" y="38"/>
                    <a:pt x="64" y="41"/>
                    <a:pt x="68" y="60"/>
                  </a:cubicBezTo>
                  <a:lnTo>
                    <a:pt x="72" y="60"/>
                  </a:lnTo>
                  <a:cubicBezTo>
                    <a:pt x="75" y="60"/>
                    <a:pt x="90" y="49"/>
                    <a:pt x="94" y="38"/>
                  </a:cubicBezTo>
                  <a:cubicBezTo>
                    <a:pt x="101" y="23"/>
                    <a:pt x="94" y="19"/>
                    <a:pt x="83" y="11"/>
                  </a:cubicBezTo>
                  <a:cubicBezTo>
                    <a:pt x="72" y="4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9" name="Google Shape;13579;p8"/>
            <p:cNvSpPr/>
            <p:nvPr/>
          </p:nvSpPr>
          <p:spPr>
            <a:xfrm>
              <a:off x="-5063454" y="63125"/>
              <a:ext cx="3772" cy="5587"/>
            </a:xfrm>
            <a:custGeom>
              <a:avLst/>
              <a:gdLst/>
              <a:ahLst/>
              <a:cxnLst/>
              <a:rect l="l" t="t" r="r" b="b"/>
              <a:pathLst>
                <a:path w="79" h="117" extrusionOk="0">
                  <a:moveTo>
                    <a:pt x="75" y="1"/>
                  </a:moveTo>
                  <a:cubicBezTo>
                    <a:pt x="37" y="23"/>
                    <a:pt x="11" y="57"/>
                    <a:pt x="1" y="98"/>
                  </a:cubicBezTo>
                  <a:cubicBezTo>
                    <a:pt x="4" y="102"/>
                    <a:pt x="8" y="116"/>
                    <a:pt x="15" y="116"/>
                  </a:cubicBezTo>
                  <a:cubicBezTo>
                    <a:pt x="19" y="116"/>
                    <a:pt x="19" y="113"/>
                    <a:pt x="23" y="102"/>
                  </a:cubicBezTo>
                  <a:cubicBezTo>
                    <a:pt x="34" y="76"/>
                    <a:pt x="53" y="57"/>
                    <a:pt x="68" y="35"/>
                  </a:cubicBezTo>
                  <a:cubicBezTo>
                    <a:pt x="71" y="31"/>
                    <a:pt x="75" y="27"/>
                    <a:pt x="79" y="23"/>
                  </a:cubicBezTo>
                  <a:cubicBezTo>
                    <a:pt x="75" y="16"/>
                    <a:pt x="75" y="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0" name="Google Shape;13580;p8"/>
            <p:cNvSpPr/>
            <p:nvPr/>
          </p:nvSpPr>
          <p:spPr>
            <a:xfrm>
              <a:off x="-5236786" y="243429"/>
              <a:ext cx="2865" cy="3056"/>
            </a:xfrm>
            <a:custGeom>
              <a:avLst/>
              <a:gdLst/>
              <a:ahLst/>
              <a:cxnLst/>
              <a:rect l="l" t="t" r="r" b="b"/>
              <a:pathLst>
                <a:path w="60" h="64" extrusionOk="0">
                  <a:moveTo>
                    <a:pt x="23" y="1"/>
                  </a:moveTo>
                  <a:cubicBezTo>
                    <a:pt x="20" y="1"/>
                    <a:pt x="15" y="8"/>
                    <a:pt x="11" y="15"/>
                  </a:cubicBezTo>
                  <a:cubicBezTo>
                    <a:pt x="1" y="41"/>
                    <a:pt x="1" y="60"/>
                    <a:pt x="34" y="64"/>
                  </a:cubicBezTo>
                  <a:lnTo>
                    <a:pt x="46" y="53"/>
                  </a:lnTo>
                  <a:cubicBezTo>
                    <a:pt x="60" y="30"/>
                    <a:pt x="53" y="15"/>
                    <a:pt x="30" y="4"/>
                  </a:cubicBezTo>
                  <a:cubicBezTo>
                    <a:pt x="30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1" name="Google Shape;13581;p8"/>
            <p:cNvSpPr/>
            <p:nvPr/>
          </p:nvSpPr>
          <p:spPr>
            <a:xfrm>
              <a:off x="-5159479" y="248968"/>
              <a:ext cx="6781" cy="4680"/>
            </a:xfrm>
            <a:custGeom>
              <a:avLst/>
              <a:gdLst/>
              <a:ahLst/>
              <a:cxnLst/>
              <a:rect l="l" t="t" r="r" b="b"/>
              <a:pathLst>
                <a:path w="142" h="98" extrusionOk="0">
                  <a:moveTo>
                    <a:pt x="26" y="1"/>
                  </a:moveTo>
                  <a:cubicBezTo>
                    <a:pt x="7" y="15"/>
                    <a:pt x="4" y="37"/>
                    <a:pt x="0" y="56"/>
                  </a:cubicBezTo>
                  <a:cubicBezTo>
                    <a:pt x="19" y="68"/>
                    <a:pt x="38" y="75"/>
                    <a:pt x="56" y="82"/>
                  </a:cubicBezTo>
                  <a:cubicBezTo>
                    <a:pt x="64" y="90"/>
                    <a:pt x="75" y="94"/>
                    <a:pt x="86" y="94"/>
                  </a:cubicBezTo>
                  <a:lnTo>
                    <a:pt x="109" y="94"/>
                  </a:lnTo>
                  <a:cubicBezTo>
                    <a:pt x="116" y="94"/>
                    <a:pt x="123" y="94"/>
                    <a:pt x="131" y="97"/>
                  </a:cubicBezTo>
                  <a:cubicBezTo>
                    <a:pt x="142" y="79"/>
                    <a:pt x="123" y="64"/>
                    <a:pt x="128" y="49"/>
                  </a:cubicBezTo>
                  <a:lnTo>
                    <a:pt x="128" y="45"/>
                  </a:lnTo>
                  <a:cubicBezTo>
                    <a:pt x="131" y="37"/>
                    <a:pt x="138" y="27"/>
                    <a:pt x="135" y="27"/>
                  </a:cubicBezTo>
                  <a:cubicBezTo>
                    <a:pt x="131" y="19"/>
                    <a:pt x="128" y="19"/>
                    <a:pt x="128" y="19"/>
                  </a:cubicBezTo>
                  <a:cubicBezTo>
                    <a:pt x="120" y="19"/>
                    <a:pt x="116" y="27"/>
                    <a:pt x="109" y="30"/>
                  </a:cubicBezTo>
                  <a:cubicBezTo>
                    <a:pt x="90" y="45"/>
                    <a:pt x="75" y="53"/>
                    <a:pt x="64" y="53"/>
                  </a:cubicBezTo>
                  <a:cubicBezTo>
                    <a:pt x="45" y="53"/>
                    <a:pt x="30" y="34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2" name="Google Shape;13582;p8"/>
            <p:cNvSpPr/>
            <p:nvPr/>
          </p:nvSpPr>
          <p:spPr>
            <a:xfrm>
              <a:off x="-5011549" y="-122479"/>
              <a:ext cx="3295" cy="1623"/>
            </a:xfrm>
            <a:custGeom>
              <a:avLst/>
              <a:gdLst/>
              <a:ahLst/>
              <a:cxnLst/>
              <a:rect l="l" t="t" r="r" b="b"/>
              <a:pathLst>
                <a:path w="69" h="34" extrusionOk="0">
                  <a:moveTo>
                    <a:pt x="23" y="0"/>
                  </a:moveTo>
                  <a:cubicBezTo>
                    <a:pt x="16" y="4"/>
                    <a:pt x="8" y="4"/>
                    <a:pt x="1" y="4"/>
                  </a:cubicBezTo>
                  <a:cubicBezTo>
                    <a:pt x="8" y="30"/>
                    <a:pt x="31" y="26"/>
                    <a:pt x="46" y="30"/>
                  </a:cubicBezTo>
                  <a:cubicBezTo>
                    <a:pt x="49" y="34"/>
                    <a:pt x="49" y="34"/>
                    <a:pt x="53" y="34"/>
                  </a:cubicBezTo>
                  <a:cubicBezTo>
                    <a:pt x="61" y="34"/>
                    <a:pt x="68" y="23"/>
                    <a:pt x="68" y="16"/>
                  </a:cubicBezTo>
                  <a:cubicBezTo>
                    <a:pt x="68" y="7"/>
                    <a:pt x="61" y="4"/>
                    <a:pt x="57" y="4"/>
                  </a:cubicBezTo>
                  <a:lnTo>
                    <a:pt x="46" y="4"/>
                  </a:lnTo>
                  <a:cubicBezTo>
                    <a:pt x="39" y="4"/>
                    <a:pt x="31" y="4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3" name="Google Shape;13583;p8"/>
            <p:cNvSpPr/>
            <p:nvPr/>
          </p:nvSpPr>
          <p:spPr>
            <a:xfrm>
              <a:off x="-5057246" y="-97506"/>
              <a:ext cx="3677" cy="5778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76" y="0"/>
                  </a:moveTo>
                  <a:lnTo>
                    <a:pt x="76" y="0"/>
                  </a:lnTo>
                  <a:cubicBezTo>
                    <a:pt x="35" y="16"/>
                    <a:pt x="9" y="45"/>
                    <a:pt x="1" y="86"/>
                  </a:cubicBezTo>
                  <a:cubicBezTo>
                    <a:pt x="12" y="98"/>
                    <a:pt x="23" y="109"/>
                    <a:pt x="31" y="116"/>
                  </a:cubicBezTo>
                  <a:cubicBezTo>
                    <a:pt x="38" y="116"/>
                    <a:pt x="50" y="121"/>
                    <a:pt x="57" y="121"/>
                  </a:cubicBezTo>
                  <a:cubicBezTo>
                    <a:pt x="64" y="121"/>
                    <a:pt x="64" y="121"/>
                    <a:pt x="57" y="109"/>
                  </a:cubicBezTo>
                  <a:cubicBezTo>
                    <a:pt x="12" y="60"/>
                    <a:pt x="42" y="34"/>
                    <a:pt x="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4" name="Google Shape;13584;p8"/>
            <p:cNvSpPr/>
            <p:nvPr/>
          </p:nvSpPr>
          <p:spPr>
            <a:xfrm>
              <a:off x="-4890360" y="4058"/>
              <a:ext cx="17954" cy="12367"/>
            </a:xfrm>
            <a:custGeom>
              <a:avLst/>
              <a:gdLst/>
              <a:ahLst/>
              <a:cxnLst/>
              <a:rect l="l" t="t" r="r" b="b"/>
              <a:pathLst>
                <a:path w="376" h="259" extrusionOk="0">
                  <a:moveTo>
                    <a:pt x="349" y="1"/>
                  </a:moveTo>
                  <a:cubicBezTo>
                    <a:pt x="345" y="1"/>
                    <a:pt x="345" y="1"/>
                    <a:pt x="341" y="4"/>
                  </a:cubicBezTo>
                  <a:cubicBezTo>
                    <a:pt x="330" y="19"/>
                    <a:pt x="319" y="23"/>
                    <a:pt x="304" y="23"/>
                  </a:cubicBezTo>
                  <a:cubicBezTo>
                    <a:pt x="293" y="23"/>
                    <a:pt x="278" y="16"/>
                    <a:pt x="263" y="16"/>
                  </a:cubicBezTo>
                  <a:cubicBezTo>
                    <a:pt x="256" y="19"/>
                    <a:pt x="241" y="23"/>
                    <a:pt x="237" y="30"/>
                  </a:cubicBezTo>
                  <a:cubicBezTo>
                    <a:pt x="229" y="45"/>
                    <a:pt x="222" y="49"/>
                    <a:pt x="218" y="49"/>
                  </a:cubicBezTo>
                  <a:cubicBezTo>
                    <a:pt x="211" y="49"/>
                    <a:pt x="206" y="35"/>
                    <a:pt x="199" y="23"/>
                  </a:cubicBezTo>
                  <a:cubicBezTo>
                    <a:pt x="188" y="27"/>
                    <a:pt x="177" y="30"/>
                    <a:pt x="166" y="35"/>
                  </a:cubicBezTo>
                  <a:cubicBezTo>
                    <a:pt x="166" y="57"/>
                    <a:pt x="158" y="79"/>
                    <a:pt x="139" y="94"/>
                  </a:cubicBezTo>
                  <a:cubicBezTo>
                    <a:pt x="132" y="113"/>
                    <a:pt x="94" y="131"/>
                    <a:pt x="128" y="161"/>
                  </a:cubicBezTo>
                  <a:cubicBezTo>
                    <a:pt x="136" y="154"/>
                    <a:pt x="144" y="147"/>
                    <a:pt x="151" y="147"/>
                  </a:cubicBezTo>
                  <a:cubicBezTo>
                    <a:pt x="154" y="147"/>
                    <a:pt x="158" y="150"/>
                    <a:pt x="166" y="154"/>
                  </a:cubicBezTo>
                  <a:cubicBezTo>
                    <a:pt x="173" y="161"/>
                    <a:pt x="173" y="173"/>
                    <a:pt x="166" y="180"/>
                  </a:cubicBezTo>
                  <a:cubicBezTo>
                    <a:pt x="162" y="187"/>
                    <a:pt x="154" y="192"/>
                    <a:pt x="151" y="192"/>
                  </a:cubicBezTo>
                  <a:cubicBezTo>
                    <a:pt x="139" y="192"/>
                    <a:pt x="128" y="180"/>
                    <a:pt x="117" y="173"/>
                  </a:cubicBezTo>
                  <a:cubicBezTo>
                    <a:pt x="83" y="202"/>
                    <a:pt x="42" y="202"/>
                    <a:pt x="1" y="214"/>
                  </a:cubicBezTo>
                  <a:cubicBezTo>
                    <a:pt x="23" y="232"/>
                    <a:pt x="42" y="259"/>
                    <a:pt x="65" y="259"/>
                  </a:cubicBezTo>
                  <a:cubicBezTo>
                    <a:pt x="76" y="259"/>
                    <a:pt x="91" y="251"/>
                    <a:pt x="106" y="228"/>
                  </a:cubicBezTo>
                  <a:cubicBezTo>
                    <a:pt x="110" y="228"/>
                    <a:pt x="117" y="236"/>
                    <a:pt x="125" y="236"/>
                  </a:cubicBezTo>
                  <a:cubicBezTo>
                    <a:pt x="132" y="232"/>
                    <a:pt x="139" y="228"/>
                    <a:pt x="151" y="228"/>
                  </a:cubicBezTo>
                  <a:cubicBezTo>
                    <a:pt x="166" y="228"/>
                    <a:pt x="177" y="240"/>
                    <a:pt x="192" y="251"/>
                  </a:cubicBezTo>
                  <a:lnTo>
                    <a:pt x="214" y="251"/>
                  </a:lnTo>
                  <a:cubicBezTo>
                    <a:pt x="218" y="244"/>
                    <a:pt x="225" y="236"/>
                    <a:pt x="222" y="228"/>
                  </a:cubicBezTo>
                  <a:cubicBezTo>
                    <a:pt x="196" y="161"/>
                    <a:pt x="192" y="161"/>
                    <a:pt x="251" y="124"/>
                  </a:cubicBezTo>
                  <a:cubicBezTo>
                    <a:pt x="218" y="83"/>
                    <a:pt x="241" y="71"/>
                    <a:pt x="282" y="68"/>
                  </a:cubicBezTo>
                  <a:cubicBezTo>
                    <a:pt x="289" y="61"/>
                    <a:pt x="301" y="61"/>
                    <a:pt x="308" y="61"/>
                  </a:cubicBezTo>
                  <a:lnTo>
                    <a:pt x="341" y="61"/>
                  </a:lnTo>
                  <a:cubicBezTo>
                    <a:pt x="353" y="61"/>
                    <a:pt x="360" y="61"/>
                    <a:pt x="368" y="57"/>
                  </a:cubicBezTo>
                  <a:cubicBezTo>
                    <a:pt x="375" y="38"/>
                    <a:pt x="349" y="19"/>
                    <a:pt x="3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5" name="Google Shape;13585;p8"/>
            <p:cNvSpPr/>
            <p:nvPr/>
          </p:nvSpPr>
          <p:spPr>
            <a:xfrm>
              <a:off x="-4889118" y="6923"/>
              <a:ext cx="4011" cy="5014"/>
            </a:xfrm>
            <a:custGeom>
              <a:avLst/>
              <a:gdLst/>
              <a:ahLst/>
              <a:cxnLst/>
              <a:rect l="l" t="t" r="r" b="b"/>
              <a:pathLst>
                <a:path w="84" h="105" extrusionOk="0">
                  <a:moveTo>
                    <a:pt x="68" y="1"/>
                  </a:moveTo>
                  <a:cubicBezTo>
                    <a:pt x="61" y="1"/>
                    <a:pt x="54" y="4"/>
                    <a:pt x="46" y="8"/>
                  </a:cubicBezTo>
                  <a:cubicBezTo>
                    <a:pt x="9" y="27"/>
                    <a:pt x="9" y="64"/>
                    <a:pt x="1" y="101"/>
                  </a:cubicBezTo>
                  <a:cubicBezTo>
                    <a:pt x="16" y="101"/>
                    <a:pt x="23" y="105"/>
                    <a:pt x="31" y="105"/>
                  </a:cubicBezTo>
                  <a:cubicBezTo>
                    <a:pt x="42" y="105"/>
                    <a:pt x="46" y="98"/>
                    <a:pt x="46" y="79"/>
                  </a:cubicBezTo>
                  <a:cubicBezTo>
                    <a:pt x="54" y="56"/>
                    <a:pt x="42" y="27"/>
                    <a:pt x="80" y="27"/>
                  </a:cubicBezTo>
                  <a:cubicBezTo>
                    <a:pt x="84" y="8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6" name="Google Shape;13586;p8"/>
            <p:cNvSpPr/>
            <p:nvPr/>
          </p:nvSpPr>
          <p:spPr>
            <a:xfrm>
              <a:off x="-5162201" y="277332"/>
              <a:ext cx="14373" cy="7019"/>
            </a:xfrm>
            <a:custGeom>
              <a:avLst/>
              <a:gdLst/>
              <a:ahLst/>
              <a:cxnLst/>
              <a:rect l="l" t="t" r="r" b="b"/>
              <a:pathLst>
                <a:path w="301" h="147" extrusionOk="0">
                  <a:moveTo>
                    <a:pt x="135" y="0"/>
                  </a:moveTo>
                  <a:cubicBezTo>
                    <a:pt x="135" y="9"/>
                    <a:pt x="135" y="16"/>
                    <a:pt x="140" y="23"/>
                  </a:cubicBezTo>
                  <a:cubicBezTo>
                    <a:pt x="195" y="42"/>
                    <a:pt x="150" y="79"/>
                    <a:pt x="150" y="109"/>
                  </a:cubicBezTo>
                  <a:cubicBezTo>
                    <a:pt x="150" y="116"/>
                    <a:pt x="147" y="121"/>
                    <a:pt x="143" y="121"/>
                  </a:cubicBezTo>
                  <a:cubicBezTo>
                    <a:pt x="140" y="121"/>
                    <a:pt x="132" y="116"/>
                    <a:pt x="128" y="113"/>
                  </a:cubicBezTo>
                  <a:cubicBezTo>
                    <a:pt x="113" y="102"/>
                    <a:pt x="98" y="98"/>
                    <a:pt x="80" y="94"/>
                  </a:cubicBezTo>
                  <a:cubicBezTo>
                    <a:pt x="64" y="98"/>
                    <a:pt x="54" y="109"/>
                    <a:pt x="38" y="109"/>
                  </a:cubicBezTo>
                  <a:cubicBezTo>
                    <a:pt x="31" y="109"/>
                    <a:pt x="23" y="109"/>
                    <a:pt x="16" y="102"/>
                  </a:cubicBezTo>
                  <a:cubicBezTo>
                    <a:pt x="9" y="113"/>
                    <a:pt x="1" y="124"/>
                    <a:pt x="9" y="135"/>
                  </a:cubicBezTo>
                  <a:lnTo>
                    <a:pt x="20" y="147"/>
                  </a:lnTo>
                  <a:cubicBezTo>
                    <a:pt x="35" y="135"/>
                    <a:pt x="50" y="135"/>
                    <a:pt x="64" y="135"/>
                  </a:cubicBezTo>
                  <a:lnTo>
                    <a:pt x="98" y="135"/>
                  </a:lnTo>
                  <a:cubicBezTo>
                    <a:pt x="106" y="135"/>
                    <a:pt x="117" y="135"/>
                    <a:pt x="124" y="139"/>
                  </a:cubicBezTo>
                  <a:cubicBezTo>
                    <a:pt x="135" y="143"/>
                    <a:pt x="147" y="147"/>
                    <a:pt x="154" y="147"/>
                  </a:cubicBezTo>
                  <a:cubicBezTo>
                    <a:pt x="166" y="147"/>
                    <a:pt x="173" y="143"/>
                    <a:pt x="180" y="135"/>
                  </a:cubicBezTo>
                  <a:cubicBezTo>
                    <a:pt x="185" y="116"/>
                    <a:pt x="195" y="113"/>
                    <a:pt x="203" y="113"/>
                  </a:cubicBezTo>
                  <a:cubicBezTo>
                    <a:pt x="211" y="113"/>
                    <a:pt x="221" y="116"/>
                    <a:pt x="225" y="116"/>
                  </a:cubicBezTo>
                  <a:cubicBezTo>
                    <a:pt x="237" y="124"/>
                    <a:pt x="240" y="124"/>
                    <a:pt x="244" y="124"/>
                  </a:cubicBezTo>
                  <a:cubicBezTo>
                    <a:pt x="247" y="124"/>
                    <a:pt x="240" y="116"/>
                    <a:pt x="237" y="105"/>
                  </a:cubicBezTo>
                  <a:cubicBezTo>
                    <a:pt x="233" y="98"/>
                    <a:pt x="233" y="87"/>
                    <a:pt x="247" y="87"/>
                  </a:cubicBezTo>
                  <a:lnTo>
                    <a:pt x="259" y="87"/>
                  </a:lnTo>
                  <a:cubicBezTo>
                    <a:pt x="300" y="87"/>
                    <a:pt x="255" y="64"/>
                    <a:pt x="252" y="53"/>
                  </a:cubicBezTo>
                  <a:cubicBezTo>
                    <a:pt x="247" y="49"/>
                    <a:pt x="244" y="45"/>
                    <a:pt x="240" y="45"/>
                  </a:cubicBezTo>
                  <a:cubicBezTo>
                    <a:pt x="229" y="53"/>
                    <a:pt x="221" y="57"/>
                    <a:pt x="214" y="57"/>
                  </a:cubicBezTo>
                  <a:cubicBezTo>
                    <a:pt x="203" y="57"/>
                    <a:pt x="192" y="49"/>
                    <a:pt x="185" y="38"/>
                  </a:cubicBezTo>
                  <a:cubicBezTo>
                    <a:pt x="173" y="16"/>
                    <a:pt x="158" y="4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7" name="Google Shape;13587;p8"/>
            <p:cNvSpPr/>
            <p:nvPr/>
          </p:nvSpPr>
          <p:spPr>
            <a:xfrm>
              <a:off x="-5154131" y="274658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71" y="1"/>
                  </a:moveTo>
                  <a:cubicBezTo>
                    <a:pt x="64" y="12"/>
                    <a:pt x="60" y="30"/>
                    <a:pt x="52" y="34"/>
                  </a:cubicBezTo>
                  <a:cubicBezTo>
                    <a:pt x="0" y="49"/>
                    <a:pt x="19" y="60"/>
                    <a:pt x="52" y="75"/>
                  </a:cubicBezTo>
                  <a:cubicBezTo>
                    <a:pt x="60" y="79"/>
                    <a:pt x="71" y="82"/>
                    <a:pt x="78" y="87"/>
                  </a:cubicBezTo>
                  <a:cubicBezTo>
                    <a:pt x="90" y="75"/>
                    <a:pt x="101" y="68"/>
                    <a:pt x="120" y="68"/>
                  </a:cubicBezTo>
                  <a:lnTo>
                    <a:pt x="131" y="68"/>
                  </a:lnTo>
                  <a:cubicBezTo>
                    <a:pt x="157" y="68"/>
                    <a:pt x="142" y="49"/>
                    <a:pt x="138" y="38"/>
                  </a:cubicBezTo>
                  <a:cubicBezTo>
                    <a:pt x="120" y="20"/>
                    <a:pt x="97" y="4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8" name="Google Shape;13588;p8"/>
            <p:cNvSpPr/>
            <p:nvPr/>
          </p:nvSpPr>
          <p:spPr>
            <a:xfrm>
              <a:off x="-5268731" y="294856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52" y="0"/>
                  </a:moveTo>
                  <a:cubicBezTo>
                    <a:pt x="34" y="15"/>
                    <a:pt x="0" y="11"/>
                    <a:pt x="8" y="49"/>
                  </a:cubicBezTo>
                  <a:cubicBezTo>
                    <a:pt x="16" y="75"/>
                    <a:pt x="38" y="78"/>
                    <a:pt x="61" y="82"/>
                  </a:cubicBezTo>
                  <a:cubicBezTo>
                    <a:pt x="64" y="78"/>
                    <a:pt x="68" y="75"/>
                    <a:pt x="71" y="71"/>
                  </a:cubicBezTo>
                  <a:cubicBezTo>
                    <a:pt x="75" y="45"/>
                    <a:pt x="75" y="18"/>
                    <a:pt x="5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9" name="Google Shape;13589;p8"/>
            <p:cNvSpPr/>
            <p:nvPr/>
          </p:nvSpPr>
          <p:spPr>
            <a:xfrm>
              <a:off x="-5015799" y="208094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lnTo>
                    <a:pt x="64" y="1"/>
                  </a:lnTo>
                  <a:cubicBezTo>
                    <a:pt x="45" y="15"/>
                    <a:pt x="41" y="41"/>
                    <a:pt x="12" y="41"/>
                  </a:cubicBezTo>
                  <a:cubicBezTo>
                    <a:pt x="4" y="49"/>
                    <a:pt x="0" y="60"/>
                    <a:pt x="4" y="72"/>
                  </a:cubicBezTo>
                  <a:cubicBezTo>
                    <a:pt x="15" y="75"/>
                    <a:pt x="26" y="75"/>
                    <a:pt x="38" y="79"/>
                  </a:cubicBezTo>
                  <a:cubicBezTo>
                    <a:pt x="86" y="63"/>
                    <a:pt x="79" y="34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0" name="Google Shape;13590;p8"/>
            <p:cNvSpPr/>
            <p:nvPr/>
          </p:nvSpPr>
          <p:spPr>
            <a:xfrm>
              <a:off x="-4885871" y="14945"/>
              <a:ext cx="7544" cy="8118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57" y="0"/>
                  </a:moveTo>
                  <a:cubicBezTo>
                    <a:pt x="45" y="0"/>
                    <a:pt x="38" y="4"/>
                    <a:pt x="31" y="8"/>
                  </a:cubicBezTo>
                  <a:cubicBezTo>
                    <a:pt x="23" y="26"/>
                    <a:pt x="50" y="49"/>
                    <a:pt x="19" y="60"/>
                  </a:cubicBezTo>
                  <a:cubicBezTo>
                    <a:pt x="8" y="64"/>
                    <a:pt x="0" y="83"/>
                    <a:pt x="12" y="83"/>
                  </a:cubicBezTo>
                  <a:cubicBezTo>
                    <a:pt x="64" y="83"/>
                    <a:pt x="60" y="128"/>
                    <a:pt x="76" y="157"/>
                  </a:cubicBezTo>
                  <a:cubicBezTo>
                    <a:pt x="79" y="165"/>
                    <a:pt x="86" y="169"/>
                    <a:pt x="94" y="169"/>
                  </a:cubicBezTo>
                  <a:cubicBezTo>
                    <a:pt x="98" y="169"/>
                    <a:pt x="105" y="169"/>
                    <a:pt x="109" y="165"/>
                  </a:cubicBezTo>
                  <a:cubicBezTo>
                    <a:pt x="112" y="161"/>
                    <a:pt x="109" y="143"/>
                    <a:pt x="109" y="131"/>
                  </a:cubicBezTo>
                  <a:cubicBezTo>
                    <a:pt x="131" y="116"/>
                    <a:pt x="147" y="98"/>
                    <a:pt x="157" y="71"/>
                  </a:cubicBezTo>
                  <a:cubicBezTo>
                    <a:pt x="154" y="71"/>
                    <a:pt x="150" y="68"/>
                    <a:pt x="147" y="68"/>
                  </a:cubicBezTo>
                  <a:cubicBezTo>
                    <a:pt x="139" y="68"/>
                    <a:pt x="131" y="71"/>
                    <a:pt x="128" y="71"/>
                  </a:cubicBezTo>
                  <a:cubicBezTo>
                    <a:pt x="120" y="71"/>
                    <a:pt x="112" y="76"/>
                    <a:pt x="105" y="76"/>
                  </a:cubicBezTo>
                  <a:cubicBezTo>
                    <a:pt x="90" y="76"/>
                    <a:pt x="79" y="64"/>
                    <a:pt x="98" y="23"/>
                  </a:cubicBezTo>
                  <a:cubicBezTo>
                    <a:pt x="83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1" name="Google Shape;13591;p8"/>
            <p:cNvSpPr/>
            <p:nvPr/>
          </p:nvSpPr>
          <p:spPr>
            <a:xfrm>
              <a:off x="-4966712" y="17619"/>
              <a:ext cx="3772" cy="3629"/>
            </a:xfrm>
            <a:custGeom>
              <a:avLst/>
              <a:gdLst/>
              <a:ahLst/>
              <a:cxnLst/>
              <a:rect l="l" t="t" r="r" b="b"/>
              <a:pathLst>
                <a:path w="79" h="76" extrusionOk="0">
                  <a:moveTo>
                    <a:pt x="56" y="1"/>
                  </a:moveTo>
                  <a:cubicBezTo>
                    <a:pt x="52" y="1"/>
                    <a:pt x="49" y="1"/>
                    <a:pt x="42" y="4"/>
                  </a:cubicBezTo>
                  <a:cubicBezTo>
                    <a:pt x="19" y="8"/>
                    <a:pt x="16" y="31"/>
                    <a:pt x="0" y="42"/>
                  </a:cubicBezTo>
                  <a:cubicBezTo>
                    <a:pt x="8" y="49"/>
                    <a:pt x="8" y="75"/>
                    <a:pt x="19" y="75"/>
                  </a:cubicBezTo>
                  <a:cubicBezTo>
                    <a:pt x="23" y="75"/>
                    <a:pt x="26" y="68"/>
                    <a:pt x="34" y="49"/>
                  </a:cubicBezTo>
                  <a:cubicBezTo>
                    <a:pt x="38" y="42"/>
                    <a:pt x="45" y="34"/>
                    <a:pt x="56" y="34"/>
                  </a:cubicBezTo>
                  <a:cubicBezTo>
                    <a:pt x="60" y="34"/>
                    <a:pt x="64" y="38"/>
                    <a:pt x="64" y="38"/>
                  </a:cubicBezTo>
                  <a:cubicBezTo>
                    <a:pt x="78" y="15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2" name="Google Shape;13592;p8"/>
            <p:cNvSpPr/>
            <p:nvPr/>
          </p:nvSpPr>
          <p:spPr>
            <a:xfrm>
              <a:off x="-5260184" y="122049"/>
              <a:ext cx="3629" cy="1289"/>
            </a:xfrm>
            <a:custGeom>
              <a:avLst/>
              <a:gdLst/>
              <a:ahLst/>
              <a:cxnLst/>
              <a:rect l="l" t="t" r="r" b="b"/>
              <a:pathLst>
                <a:path w="76" h="27" extrusionOk="0">
                  <a:moveTo>
                    <a:pt x="1" y="0"/>
                  </a:moveTo>
                  <a:cubicBezTo>
                    <a:pt x="16" y="12"/>
                    <a:pt x="27" y="26"/>
                    <a:pt x="46" y="26"/>
                  </a:cubicBezTo>
                  <a:cubicBezTo>
                    <a:pt x="53" y="26"/>
                    <a:pt x="65" y="23"/>
                    <a:pt x="75" y="8"/>
                  </a:cubicBezTo>
                  <a:cubicBezTo>
                    <a:pt x="53" y="8"/>
                    <a:pt x="30" y="4"/>
                    <a:pt x="8" y="4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3" name="Google Shape;13593;p8"/>
            <p:cNvSpPr/>
            <p:nvPr/>
          </p:nvSpPr>
          <p:spPr>
            <a:xfrm>
              <a:off x="-5193047" y="-65370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72" y="0"/>
                  </a:moveTo>
                  <a:cubicBezTo>
                    <a:pt x="68" y="4"/>
                    <a:pt x="64" y="8"/>
                    <a:pt x="60" y="15"/>
                  </a:cubicBezTo>
                  <a:cubicBezTo>
                    <a:pt x="1" y="41"/>
                    <a:pt x="53" y="57"/>
                    <a:pt x="68" y="76"/>
                  </a:cubicBezTo>
                  <a:cubicBezTo>
                    <a:pt x="79" y="64"/>
                    <a:pt x="90" y="53"/>
                    <a:pt x="98" y="41"/>
                  </a:cubicBezTo>
                  <a:cubicBezTo>
                    <a:pt x="82" y="34"/>
                    <a:pt x="79" y="15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4" name="Google Shape;13594;p8"/>
            <p:cNvSpPr/>
            <p:nvPr/>
          </p:nvSpPr>
          <p:spPr>
            <a:xfrm>
              <a:off x="-5190039" y="-66086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27" y="1"/>
                  </a:moveTo>
                  <a:cubicBezTo>
                    <a:pt x="16" y="1"/>
                    <a:pt x="9" y="4"/>
                    <a:pt x="1" y="8"/>
                  </a:cubicBezTo>
                  <a:lnTo>
                    <a:pt x="9" y="15"/>
                  </a:lnTo>
                  <a:cubicBezTo>
                    <a:pt x="16" y="30"/>
                    <a:pt x="19" y="49"/>
                    <a:pt x="35" y="56"/>
                  </a:cubicBezTo>
                  <a:cubicBezTo>
                    <a:pt x="45" y="49"/>
                    <a:pt x="53" y="34"/>
                    <a:pt x="61" y="23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5" name="Google Shape;13595;p8"/>
            <p:cNvSpPr/>
            <p:nvPr/>
          </p:nvSpPr>
          <p:spPr>
            <a:xfrm>
              <a:off x="-5194098" y="-68951"/>
              <a:ext cx="3581" cy="1624"/>
            </a:xfrm>
            <a:custGeom>
              <a:avLst/>
              <a:gdLst/>
              <a:ahLst/>
              <a:cxnLst/>
              <a:rect l="l" t="t" r="r" b="b"/>
              <a:pathLst>
                <a:path w="75" h="34" extrusionOk="0">
                  <a:moveTo>
                    <a:pt x="0" y="1"/>
                  </a:moveTo>
                  <a:cubicBezTo>
                    <a:pt x="11" y="23"/>
                    <a:pt x="18" y="34"/>
                    <a:pt x="30" y="34"/>
                  </a:cubicBezTo>
                  <a:cubicBezTo>
                    <a:pt x="41" y="34"/>
                    <a:pt x="52" y="23"/>
                    <a:pt x="75" y="4"/>
                  </a:cubicBezTo>
                  <a:cubicBezTo>
                    <a:pt x="49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6" name="Google Shape;13596;p8"/>
            <p:cNvSpPr/>
            <p:nvPr/>
          </p:nvSpPr>
          <p:spPr>
            <a:xfrm>
              <a:off x="-5351768" y="30512"/>
              <a:ext cx="8118" cy="4298"/>
            </a:xfrm>
            <a:custGeom>
              <a:avLst/>
              <a:gdLst/>
              <a:ahLst/>
              <a:cxnLst/>
              <a:rect l="l" t="t" r="r" b="b"/>
              <a:pathLst>
                <a:path w="170" h="90" extrusionOk="0">
                  <a:moveTo>
                    <a:pt x="109" y="0"/>
                  </a:moveTo>
                  <a:cubicBezTo>
                    <a:pt x="87" y="0"/>
                    <a:pt x="76" y="19"/>
                    <a:pt x="64" y="37"/>
                  </a:cubicBezTo>
                  <a:cubicBezTo>
                    <a:pt x="57" y="52"/>
                    <a:pt x="42" y="49"/>
                    <a:pt x="28" y="52"/>
                  </a:cubicBezTo>
                  <a:cubicBezTo>
                    <a:pt x="1" y="59"/>
                    <a:pt x="16" y="75"/>
                    <a:pt x="23" y="82"/>
                  </a:cubicBezTo>
                  <a:cubicBezTo>
                    <a:pt x="35" y="82"/>
                    <a:pt x="42" y="78"/>
                    <a:pt x="50" y="78"/>
                  </a:cubicBezTo>
                  <a:cubicBezTo>
                    <a:pt x="61" y="78"/>
                    <a:pt x="73" y="82"/>
                    <a:pt x="83" y="90"/>
                  </a:cubicBezTo>
                  <a:cubicBezTo>
                    <a:pt x="95" y="90"/>
                    <a:pt x="109" y="86"/>
                    <a:pt x="125" y="86"/>
                  </a:cubicBezTo>
                  <a:cubicBezTo>
                    <a:pt x="143" y="75"/>
                    <a:pt x="169" y="75"/>
                    <a:pt x="162" y="41"/>
                  </a:cubicBezTo>
                  <a:lnTo>
                    <a:pt x="162" y="41"/>
                  </a:lnTo>
                  <a:cubicBezTo>
                    <a:pt x="162" y="41"/>
                    <a:pt x="158" y="45"/>
                    <a:pt x="154" y="45"/>
                  </a:cubicBezTo>
                  <a:cubicBezTo>
                    <a:pt x="147" y="45"/>
                    <a:pt x="140" y="37"/>
                    <a:pt x="132" y="30"/>
                  </a:cubicBezTo>
                  <a:cubicBezTo>
                    <a:pt x="125" y="22"/>
                    <a:pt x="121" y="11"/>
                    <a:pt x="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7" name="Google Shape;13597;p8"/>
            <p:cNvSpPr/>
            <p:nvPr/>
          </p:nvSpPr>
          <p:spPr>
            <a:xfrm>
              <a:off x="-5350861" y="34236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31" y="0"/>
                  </a:moveTo>
                  <a:cubicBezTo>
                    <a:pt x="23" y="0"/>
                    <a:pt x="16" y="4"/>
                    <a:pt x="4" y="4"/>
                  </a:cubicBezTo>
                  <a:cubicBezTo>
                    <a:pt x="1" y="31"/>
                    <a:pt x="19" y="45"/>
                    <a:pt x="38" y="49"/>
                  </a:cubicBezTo>
                  <a:lnTo>
                    <a:pt x="42" y="49"/>
                  </a:lnTo>
                  <a:cubicBezTo>
                    <a:pt x="61" y="49"/>
                    <a:pt x="68" y="31"/>
                    <a:pt x="64" y="12"/>
                  </a:cubicBezTo>
                  <a:cubicBezTo>
                    <a:pt x="54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8" name="Google Shape;13598;p8"/>
            <p:cNvSpPr/>
            <p:nvPr/>
          </p:nvSpPr>
          <p:spPr>
            <a:xfrm>
              <a:off x="-5186458" y="79599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15" y="0"/>
                  </a:moveTo>
                  <a:lnTo>
                    <a:pt x="15" y="0"/>
                  </a:lnTo>
                  <a:cubicBezTo>
                    <a:pt x="8" y="11"/>
                    <a:pt x="1" y="23"/>
                    <a:pt x="20" y="30"/>
                  </a:cubicBezTo>
                  <a:cubicBezTo>
                    <a:pt x="46" y="41"/>
                    <a:pt x="75" y="45"/>
                    <a:pt x="101" y="67"/>
                  </a:cubicBezTo>
                  <a:cubicBezTo>
                    <a:pt x="113" y="49"/>
                    <a:pt x="117" y="37"/>
                    <a:pt x="91" y="30"/>
                  </a:cubicBezTo>
                  <a:cubicBezTo>
                    <a:pt x="65" y="26"/>
                    <a:pt x="38" y="18"/>
                    <a:pt x="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9" name="Google Shape;13599;p8"/>
            <p:cNvSpPr/>
            <p:nvPr/>
          </p:nvSpPr>
          <p:spPr>
            <a:xfrm>
              <a:off x="-5185741" y="77593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3" y="5"/>
                  </a:moveTo>
                  <a:cubicBezTo>
                    <a:pt x="31" y="12"/>
                    <a:pt x="0" y="1"/>
                    <a:pt x="0" y="42"/>
                  </a:cubicBezTo>
                  <a:lnTo>
                    <a:pt x="5" y="42"/>
                  </a:lnTo>
                  <a:cubicBezTo>
                    <a:pt x="15" y="38"/>
                    <a:pt x="34" y="38"/>
                    <a:pt x="45" y="34"/>
                  </a:cubicBezTo>
                  <a:cubicBezTo>
                    <a:pt x="68" y="31"/>
                    <a:pt x="68" y="15"/>
                    <a:pt x="53" y="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0" name="Google Shape;13600;p8"/>
            <p:cNvSpPr/>
            <p:nvPr/>
          </p:nvSpPr>
          <p:spPr>
            <a:xfrm>
              <a:off x="-5165018" y="271984"/>
              <a:ext cx="8595" cy="3963"/>
            </a:xfrm>
            <a:custGeom>
              <a:avLst/>
              <a:gdLst/>
              <a:ahLst/>
              <a:cxnLst/>
              <a:rect l="l" t="t" r="r" b="b"/>
              <a:pathLst>
                <a:path w="180" h="83" extrusionOk="0">
                  <a:moveTo>
                    <a:pt x="139" y="0"/>
                  </a:moveTo>
                  <a:cubicBezTo>
                    <a:pt x="116" y="16"/>
                    <a:pt x="146" y="26"/>
                    <a:pt x="142" y="38"/>
                  </a:cubicBezTo>
                  <a:cubicBezTo>
                    <a:pt x="101" y="34"/>
                    <a:pt x="60" y="23"/>
                    <a:pt x="19" y="23"/>
                  </a:cubicBezTo>
                  <a:lnTo>
                    <a:pt x="11" y="23"/>
                  </a:lnTo>
                  <a:cubicBezTo>
                    <a:pt x="8" y="26"/>
                    <a:pt x="4" y="31"/>
                    <a:pt x="0" y="34"/>
                  </a:cubicBezTo>
                  <a:cubicBezTo>
                    <a:pt x="8" y="60"/>
                    <a:pt x="23" y="71"/>
                    <a:pt x="49" y="76"/>
                  </a:cubicBezTo>
                  <a:cubicBezTo>
                    <a:pt x="56" y="64"/>
                    <a:pt x="64" y="60"/>
                    <a:pt x="71" y="60"/>
                  </a:cubicBezTo>
                  <a:cubicBezTo>
                    <a:pt x="79" y="60"/>
                    <a:pt x="87" y="64"/>
                    <a:pt x="90" y="68"/>
                  </a:cubicBezTo>
                  <a:cubicBezTo>
                    <a:pt x="101" y="64"/>
                    <a:pt x="109" y="60"/>
                    <a:pt x="116" y="60"/>
                  </a:cubicBezTo>
                  <a:cubicBezTo>
                    <a:pt x="131" y="60"/>
                    <a:pt x="146" y="71"/>
                    <a:pt x="157" y="83"/>
                  </a:cubicBezTo>
                  <a:lnTo>
                    <a:pt x="161" y="83"/>
                  </a:lnTo>
                  <a:cubicBezTo>
                    <a:pt x="172" y="64"/>
                    <a:pt x="180" y="42"/>
                    <a:pt x="172" y="19"/>
                  </a:cubicBezTo>
                  <a:cubicBezTo>
                    <a:pt x="168" y="12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1" name="Google Shape;13601;p8"/>
            <p:cNvSpPr/>
            <p:nvPr/>
          </p:nvSpPr>
          <p:spPr>
            <a:xfrm>
              <a:off x="-5166832" y="273225"/>
              <a:ext cx="4154" cy="3247"/>
            </a:xfrm>
            <a:custGeom>
              <a:avLst/>
              <a:gdLst/>
              <a:ahLst/>
              <a:cxnLst/>
              <a:rect l="l" t="t" r="r" b="b"/>
              <a:pathLst>
                <a:path w="87" h="68" extrusionOk="0">
                  <a:moveTo>
                    <a:pt x="20" y="0"/>
                  </a:moveTo>
                  <a:cubicBezTo>
                    <a:pt x="16" y="0"/>
                    <a:pt x="16" y="0"/>
                    <a:pt x="12" y="5"/>
                  </a:cubicBezTo>
                  <a:cubicBezTo>
                    <a:pt x="1" y="8"/>
                    <a:pt x="8" y="19"/>
                    <a:pt x="12" y="27"/>
                  </a:cubicBezTo>
                  <a:cubicBezTo>
                    <a:pt x="20" y="34"/>
                    <a:pt x="23" y="45"/>
                    <a:pt x="23" y="53"/>
                  </a:cubicBezTo>
                  <a:cubicBezTo>
                    <a:pt x="35" y="60"/>
                    <a:pt x="46" y="68"/>
                    <a:pt x="57" y="68"/>
                  </a:cubicBezTo>
                  <a:cubicBezTo>
                    <a:pt x="68" y="68"/>
                    <a:pt x="80" y="64"/>
                    <a:pt x="87" y="50"/>
                  </a:cubicBezTo>
                  <a:cubicBezTo>
                    <a:pt x="61" y="45"/>
                    <a:pt x="46" y="34"/>
                    <a:pt x="38" y="8"/>
                  </a:cubicBezTo>
                  <a:cubicBezTo>
                    <a:pt x="35" y="5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2" name="Google Shape;13602;p8"/>
            <p:cNvSpPr/>
            <p:nvPr/>
          </p:nvSpPr>
          <p:spPr>
            <a:xfrm>
              <a:off x="-5176478" y="169560"/>
              <a:ext cx="4202" cy="2340"/>
            </a:xfrm>
            <a:custGeom>
              <a:avLst/>
              <a:gdLst/>
              <a:ahLst/>
              <a:cxnLst/>
              <a:rect l="l" t="t" r="r" b="b"/>
              <a:pathLst>
                <a:path w="88" h="49" extrusionOk="0">
                  <a:moveTo>
                    <a:pt x="46" y="0"/>
                  </a:moveTo>
                  <a:cubicBezTo>
                    <a:pt x="1" y="0"/>
                    <a:pt x="27" y="26"/>
                    <a:pt x="27" y="45"/>
                  </a:cubicBezTo>
                  <a:lnTo>
                    <a:pt x="46" y="45"/>
                  </a:lnTo>
                  <a:cubicBezTo>
                    <a:pt x="49" y="49"/>
                    <a:pt x="57" y="49"/>
                    <a:pt x="61" y="49"/>
                  </a:cubicBezTo>
                  <a:cubicBezTo>
                    <a:pt x="68" y="49"/>
                    <a:pt x="75" y="45"/>
                    <a:pt x="87" y="37"/>
                  </a:cubicBezTo>
                  <a:cubicBezTo>
                    <a:pt x="72" y="23"/>
                    <a:pt x="49" y="1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3" name="Google Shape;13603;p8"/>
            <p:cNvSpPr/>
            <p:nvPr/>
          </p:nvSpPr>
          <p:spPr>
            <a:xfrm>
              <a:off x="-5118987" y="213060"/>
              <a:ext cx="10218" cy="9168"/>
            </a:xfrm>
            <a:custGeom>
              <a:avLst/>
              <a:gdLst/>
              <a:ahLst/>
              <a:cxnLst/>
              <a:rect l="l" t="t" r="r" b="b"/>
              <a:pathLst>
                <a:path w="214" h="192" extrusionOk="0">
                  <a:moveTo>
                    <a:pt x="75" y="1"/>
                  </a:moveTo>
                  <a:cubicBezTo>
                    <a:pt x="68" y="12"/>
                    <a:pt x="60" y="12"/>
                    <a:pt x="53" y="12"/>
                  </a:cubicBezTo>
                  <a:lnTo>
                    <a:pt x="34" y="12"/>
                  </a:lnTo>
                  <a:cubicBezTo>
                    <a:pt x="30" y="9"/>
                    <a:pt x="23" y="9"/>
                    <a:pt x="20" y="9"/>
                  </a:cubicBezTo>
                  <a:cubicBezTo>
                    <a:pt x="12" y="9"/>
                    <a:pt x="8" y="12"/>
                    <a:pt x="1" y="12"/>
                  </a:cubicBezTo>
                  <a:cubicBezTo>
                    <a:pt x="12" y="31"/>
                    <a:pt x="23" y="46"/>
                    <a:pt x="8" y="61"/>
                  </a:cubicBezTo>
                  <a:cubicBezTo>
                    <a:pt x="1" y="102"/>
                    <a:pt x="46" y="125"/>
                    <a:pt x="38" y="169"/>
                  </a:cubicBezTo>
                  <a:cubicBezTo>
                    <a:pt x="38" y="173"/>
                    <a:pt x="38" y="177"/>
                    <a:pt x="42" y="177"/>
                  </a:cubicBezTo>
                  <a:cubicBezTo>
                    <a:pt x="46" y="177"/>
                    <a:pt x="49" y="177"/>
                    <a:pt x="53" y="173"/>
                  </a:cubicBezTo>
                  <a:lnTo>
                    <a:pt x="65" y="173"/>
                  </a:lnTo>
                  <a:cubicBezTo>
                    <a:pt x="68" y="173"/>
                    <a:pt x="72" y="173"/>
                    <a:pt x="75" y="177"/>
                  </a:cubicBezTo>
                  <a:cubicBezTo>
                    <a:pt x="83" y="177"/>
                    <a:pt x="94" y="180"/>
                    <a:pt x="105" y="180"/>
                  </a:cubicBezTo>
                  <a:cubicBezTo>
                    <a:pt x="113" y="188"/>
                    <a:pt x="120" y="192"/>
                    <a:pt x="127" y="192"/>
                  </a:cubicBezTo>
                  <a:cubicBezTo>
                    <a:pt x="132" y="192"/>
                    <a:pt x="135" y="192"/>
                    <a:pt x="139" y="188"/>
                  </a:cubicBezTo>
                  <a:cubicBezTo>
                    <a:pt x="109" y="161"/>
                    <a:pt x="154" y="132"/>
                    <a:pt x="127" y="106"/>
                  </a:cubicBezTo>
                  <a:cubicBezTo>
                    <a:pt x="132" y="102"/>
                    <a:pt x="132" y="102"/>
                    <a:pt x="135" y="102"/>
                  </a:cubicBezTo>
                  <a:cubicBezTo>
                    <a:pt x="165" y="102"/>
                    <a:pt x="172" y="121"/>
                    <a:pt x="187" y="132"/>
                  </a:cubicBezTo>
                  <a:cubicBezTo>
                    <a:pt x="203" y="116"/>
                    <a:pt x="199" y="90"/>
                    <a:pt x="214" y="72"/>
                  </a:cubicBezTo>
                  <a:lnTo>
                    <a:pt x="214" y="72"/>
                  </a:lnTo>
                  <a:cubicBezTo>
                    <a:pt x="195" y="80"/>
                    <a:pt x="180" y="83"/>
                    <a:pt x="165" y="83"/>
                  </a:cubicBezTo>
                  <a:cubicBezTo>
                    <a:pt x="143" y="83"/>
                    <a:pt x="127" y="64"/>
                    <a:pt x="101" y="27"/>
                  </a:cubicBezTo>
                  <a:cubicBezTo>
                    <a:pt x="98" y="16"/>
                    <a:pt x="87" y="9"/>
                    <a:pt x="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4" name="Google Shape;13604;p8"/>
            <p:cNvSpPr/>
            <p:nvPr/>
          </p:nvSpPr>
          <p:spPr>
            <a:xfrm>
              <a:off x="-5141620" y="260906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60" y="1"/>
                  </a:moveTo>
                  <a:cubicBezTo>
                    <a:pt x="56" y="4"/>
                    <a:pt x="52" y="8"/>
                    <a:pt x="52" y="12"/>
                  </a:cubicBezTo>
                  <a:cubicBezTo>
                    <a:pt x="56" y="30"/>
                    <a:pt x="49" y="39"/>
                    <a:pt x="30" y="42"/>
                  </a:cubicBezTo>
                  <a:cubicBezTo>
                    <a:pt x="0" y="46"/>
                    <a:pt x="4" y="61"/>
                    <a:pt x="15" y="83"/>
                  </a:cubicBezTo>
                  <a:cubicBezTo>
                    <a:pt x="30" y="53"/>
                    <a:pt x="71" y="68"/>
                    <a:pt x="82" y="42"/>
                  </a:cubicBezTo>
                  <a:cubicBezTo>
                    <a:pt x="78" y="27"/>
                    <a:pt x="75" y="8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5" name="Google Shape;13605;p8"/>
            <p:cNvSpPr/>
            <p:nvPr/>
          </p:nvSpPr>
          <p:spPr>
            <a:xfrm>
              <a:off x="-5162201" y="275899"/>
              <a:ext cx="6685" cy="6685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98" y="1"/>
                  </a:moveTo>
                  <a:cubicBezTo>
                    <a:pt x="64" y="8"/>
                    <a:pt x="38" y="27"/>
                    <a:pt x="31" y="65"/>
                  </a:cubicBezTo>
                  <a:cubicBezTo>
                    <a:pt x="42" y="91"/>
                    <a:pt x="1" y="106"/>
                    <a:pt x="16" y="132"/>
                  </a:cubicBezTo>
                  <a:cubicBezTo>
                    <a:pt x="23" y="139"/>
                    <a:pt x="31" y="139"/>
                    <a:pt x="38" y="139"/>
                  </a:cubicBezTo>
                  <a:cubicBezTo>
                    <a:pt x="54" y="139"/>
                    <a:pt x="64" y="128"/>
                    <a:pt x="80" y="124"/>
                  </a:cubicBezTo>
                  <a:cubicBezTo>
                    <a:pt x="72" y="106"/>
                    <a:pt x="35" y="79"/>
                    <a:pt x="87" y="68"/>
                  </a:cubicBezTo>
                  <a:cubicBezTo>
                    <a:pt x="106" y="65"/>
                    <a:pt x="121" y="61"/>
                    <a:pt x="140" y="53"/>
                  </a:cubicBezTo>
                  <a:cubicBezTo>
                    <a:pt x="135" y="46"/>
                    <a:pt x="135" y="39"/>
                    <a:pt x="135" y="30"/>
                  </a:cubicBezTo>
                  <a:cubicBezTo>
                    <a:pt x="128" y="23"/>
                    <a:pt x="121" y="16"/>
                    <a:pt x="113" y="12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6" name="Google Shape;13606;p8"/>
            <p:cNvSpPr/>
            <p:nvPr/>
          </p:nvSpPr>
          <p:spPr>
            <a:xfrm>
              <a:off x="-5263192" y="290033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9" y="0"/>
                  </a:moveTo>
                  <a:cubicBezTo>
                    <a:pt x="4" y="0"/>
                    <a:pt x="12" y="26"/>
                    <a:pt x="4" y="34"/>
                  </a:cubicBezTo>
                  <a:cubicBezTo>
                    <a:pt x="0" y="48"/>
                    <a:pt x="12" y="57"/>
                    <a:pt x="19" y="67"/>
                  </a:cubicBezTo>
                  <a:lnTo>
                    <a:pt x="38" y="67"/>
                  </a:lnTo>
                  <a:cubicBezTo>
                    <a:pt x="45" y="67"/>
                    <a:pt x="52" y="67"/>
                    <a:pt x="52" y="52"/>
                  </a:cubicBezTo>
                  <a:cubicBezTo>
                    <a:pt x="52" y="34"/>
                    <a:pt x="49" y="7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7" name="Google Shape;13607;p8"/>
            <p:cNvSpPr/>
            <p:nvPr/>
          </p:nvSpPr>
          <p:spPr>
            <a:xfrm>
              <a:off x="-4881383" y="2817"/>
              <a:ext cx="3581" cy="3581"/>
            </a:xfrm>
            <a:custGeom>
              <a:avLst/>
              <a:gdLst/>
              <a:ahLst/>
              <a:cxnLst/>
              <a:rect l="l" t="t" r="r" b="b"/>
              <a:pathLst>
                <a:path w="75" h="75" extrusionOk="0">
                  <a:moveTo>
                    <a:pt x="49" y="0"/>
                  </a:moveTo>
                  <a:cubicBezTo>
                    <a:pt x="41" y="19"/>
                    <a:pt x="0" y="11"/>
                    <a:pt x="11" y="49"/>
                  </a:cubicBezTo>
                  <a:cubicBezTo>
                    <a:pt x="18" y="61"/>
                    <a:pt x="23" y="75"/>
                    <a:pt x="30" y="75"/>
                  </a:cubicBezTo>
                  <a:cubicBezTo>
                    <a:pt x="34" y="75"/>
                    <a:pt x="41" y="71"/>
                    <a:pt x="49" y="56"/>
                  </a:cubicBezTo>
                  <a:cubicBezTo>
                    <a:pt x="53" y="49"/>
                    <a:pt x="68" y="45"/>
                    <a:pt x="75" y="42"/>
                  </a:cubicBezTo>
                  <a:cubicBezTo>
                    <a:pt x="68" y="34"/>
                    <a:pt x="56" y="23"/>
                    <a:pt x="60" y="8"/>
                  </a:cubicBezTo>
                  <a:cubicBezTo>
                    <a:pt x="56" y="8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8" name="Google Shape;13608;p8"/>
            <p:cNvSpPr/>
            <p:nvPr/>
          </p:nvSpPr>
          <p:spPr>
            <a:xfrm>
              <a:off x="-5193954" y="-176914"/>
              <a:ext cx="5778" cy="7354"/>
            </a:xfrm>
            <a:custGeom>
              <a:avLst/>
              <a:gdLst/>
              <a:ahLst/>
              <a:cxnLst/>
              <a:rect l="l" t="t" r="r" b="b"/>
              <a:pathLst>
                <a:path w="121" h="154" extrusionOk="0">
                  <a:moveTo>
                    <a:pt x="46" y="0"/>
                  </a:moveTo>
                  <a:cubicBezTo>
                    <a:pt x="38" y="7"/>
                    <a:pt x="27" y="12"/>
                    <a:pt x="20" y="12"/>
                  </a:cubicBezTo>
                  <a:cubicBezTo>
                    <a:pt x="12" y="12"/>
                    <a:pt x="8" y="7"/>
                    <a:pt x="1" y="4"/>
                  </a:cubicBezTo>
                  <a:lnTo>
                    <a:pt x="1" y="4"/>
                  </a:lnTo>
                  <a:cubicBezTo>
                    <a:pt x="4" y="52"/>
                    <a:pt x="42" y="97"/>
                    <a:pt x="4" y="146"/>
                  </a:cubicBezTo>
                  <a:cubicBezTo>
                    <a:pt x="8" y="150"/>
                    <a:pt x="12" y="150"/>
                    <a:pt x="15" y="153"/>
                  </a:cubicBezTo>
                  <a:cubicBezTo>
                    <a:pt x="49" y="153"/>
                    <a:pt x="46" y="131"/>
                    <a:pt x="46" y="109"/>
                  </a:cubicBezTo>
                  <a:cubicBezTo>
                    <a:pt x="46" y="97"/>
                    <a:pt x="49" y="90"/>
                    <a:pt x="60" y="90"/>
                  </a:cubicBezTo>
                  <a:cubicBezTo>
                    <a:pt x="65" y="90"/>
                    <a:pt x="68" y="90"/>
                    <a:pt x="75" y="97"/>
                  </a:cubicBezTo>
                  <a:cubicBezTo>
                    <a:pt x="79" y="101"/>
                    <a:pt x="87" y="101"/>
                    <a:pt x="91" y="101"/>
                  </a:cubicBezTo>
                  <a:cubicBezTo>
                    <a:pt x="101" y="101"/>
                    <a:pt x="113" y="93"/>
                    <a:pt x="117" y="79"/>
                  </a:cubicBezTo>
                  <a:cubicBezTo>
                    <a:pt x="120" y="26"/>
                    <a:pt x="56" y="38"/>
                    <a:pt x="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9" name="Google Shape;13609;p8"/>
            <p:cNvSpPr/>
            <p:nvPr/>
          </p:nvSpPr>
          <p:spPr>
            <a:xfrm>
              <a:off x="-5060780" y="64223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23" y="0"/>
                  </a:moveTo>
                  <a:cubicBezTo>
                    <a:pt x="19" y="4"/>
                    <a:pt x="15" y="8"/>
                    <a:pt x="12" y="12"/>
                  </a:cubicBezTo>
                  <a:cubicBezTo>
                    <a:pt x="19" y="34"/>
                    <a:pt x="0" y="57"/>
                    <a:pt x="19" y="75"/>
                  </a:cubicBezTo>
                  <a:cubicBezTo>
                    <a:pt x="30" y="71"/>
                    <a:pt x="38" y="67"/>
                    <a:pt x="49" y="64"/>
                  </a:cubicBezTo>
                  <a:cubicBezTo>
                    <a:pt x="38" y="53"/>
                    <a:pt x="30" y="45"/>
                    <a:pt x="38" y="31"/>
                  </a:cubicBezTo>
                  <a:cubicBezTo>
                    <a:pt x="52" y="12"/>
                    <a:pt x="41" y="4"/>
                    <a:pt x="2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0" name="Google Shape;13610;p8"/>
            <p:cNvSpPr/>
            <p:nvPr/>
          </p:nvSpPr>
          <p:spPr>
            <a:xfrm>
              <a:off x="-4878709" y="1910"/>
              <a:ext cx="7688" cy="3247"/>
            </a:xfrm>
            <a:custGeom>
              <a:avLst/>
              <a:gdLst/>
              <a:ahLst/>
              <a:cxnLst/>
              <a:rect l="l" t="t" r="r" b="b"/>
              <a:pathLst>
                <a:path w="161" h="68" extrusionOk="0">
                  <a:moveTo>
                    <a:pt x="67" y="1"/>
                  </a:moveTo>
                  <a:cubicBezTo>
                    <a:pt x="45" y="8"/>
                    <a:pt x="26" y="19"/>
                    <a:pt x="4" y="27"/>
                  </a:cubicBezTo>
                  <a:cubicBezTo>
                    <a:pt x="0" y="42"/>
                    <a:pt x="12" y="53"/>
                    <a:pt x="19" y="61"/>
                  </a:cubicBezTo>
                  <a:cubicBezTo>
                    <a:pt x="34" y="61"/>
                    <a:pt x="49" y="68"/>
                    <a:pt x="60" y="68"/>
                  </a:cubicBezTo>
                  <a:cubicBezTo>
                    <a:pt x="75" y="68"/>
                    <a:pt x="86" y="64"/>
                    <a:pt x="97" y="49"/>
                  </a:cubicBezTo>
                  <a:cubicBezTo>
                    <a:pt x="101" y="46"/>
                    <a:pt x="101" y="46"/>
                    <a:pt x="105" y="46"/>
                  </a:cubicBezTo>
                  <a:lnTo>
                    <a:pt x="127" y="46"/>
                  </a:lnTo>
                  <a:cubicBezTo>
                    <a:pt x="131" y="38"/>
                    <a:pt x="161" y="38"/>
                    <a:pt x="138" y="23"/>
                  </a:cubicBezTo>
                  <a:cubicBezTo>
                    <a:pt x="119" y="12"/>
                    <a:pt x="90" y="8"/>
                    <a:pt x="6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1" name="Google Shape;13611;p8"/>
            <p:cNvSpPr/>
            <p:nvPr/>
          </p:nvSpPr>
          <p:spPr>
            <a:xfrm>
              <a:off x="-4877085" y="6780"/>
              <a:ext cx="4297" cy="4298"/>
            </a:xfrm>
            <a:custGeom>
              <a:avLst/>
              <a:gdLst/>
              <a:ahLst/>
              <a:cxnLst/>
              <a:rect l="l" t="t" r="r" b="b"/>
              <a:pathLst>
                <a:path w="90" h="90" extrusionOk="0">
                  <a:moveTo>
                    <a:pt x="90" y="0"/>
                  </a:moveTo>
                  <a:cubicBezTo>
                    <a:pt x="82" y="4"/>
                    <a:pt x="75" y="4"/>
                    <a:pt x="6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1"/>
                  </a:cubicBezTo>
                  <a:cubicBezTo>
                    <a:pt x="15" y="37"/>
                    <a:pt x="30" y="63"/>
                    <a:pt x="0" y="85"/>
                  </a:cubicBezTo>
                  <a:lnTo>
                    <a:pt x="0" y="90"/>
                  </a:lnTo>
                  <a:cubicBezTo>
                    <a:pt x="45" y="85"/>
                    <a:pt x="49" y="30"/>
                    <a:pt x="90" y="22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2" name="Google Shape;13612;p8"/>
            <p:cNvSpPr/>
            <p:nvPr/>
          </p:nvSpPr>
          <p:spPr>
            <a:xfrm>
              <a:off x="-5371537" y="139573"/>
              <a:ext cx="9502" cy="6064"/>
            </a:xfrm>
            <a:custGeom>
              <a:avLst/>
              <a:gdLst/>
              <a:ahLst/>
              <a:cxnLst/>
              <a:rect l="l" t="t" r="r" b="b"/>
              <a:pathLst>
                <a:path w="199" h="127" extrusionOk="0">
                  <a:moveTo>
                    <a:pt x="49" y="4"/>
                  </a:moveTo>
                  <a:cubicBezTo>
                    <a:pt x="38" y="11"/>
                    <a:pt x="0" y="0"/>
                    <a:pt x="26" y="37"/>
                  </a:cubicBezTo>
                  <a:cubicBezTo>
                    <a:pt x="33" y="49"/>
                    <a:pt x="52" y="59"/>
                    <a:pt x="45" y="82"/>
                  </a:cubicBezTo>
                  <a:cubicBezTo>
                    <a:pt x="68" y="101"/>
                    <a:pt x="83" y="127"/>
                    <a:pt x="109" y="127"/>
                  </a:cubicBezTo>
                  <a:cubicBezTo>
                    <a:pt x="120" y="127"/>
                    <a:pt x="131" y="120"/>
                    <a:pt x="150" y="101"/>
                  </a:cubicBezTo>
                  <a:cubicBezTo>
                    <a:pt x="161" y="85"/>
                    <a:pt x="199" y="78"/>
                    <a:pt x="176" y="45"/>
                  </a:cubicBezTo>
                  <a:cubicBezTo>
                    <a:pt x="154" y="37"/>
                    <a:pt x="135" y="26"/>
                    <a:pt x="116" y="18"/>
                  </a:cubicBezTo>
                  <a:cubicBezTo>
                    <a:pt x="109" y="15"/>
                    <a:pt x="101" y="15"/>
                    <a:pt x="94" y="15"/>
                  </a:cubicBezTo>
                  <a:lnTo>
                    <a:pt x="83" y="15"/>
                  </a:lnTo>
                  <a:cubicBezTo>
                    <a:pt x="71" y="15"/>
                    <a:pt x="60" y="15"/>
                    <a:pt x="49" y="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3" name="Google Shape;13613;p8"/>
            <p:cNvSpPr/>
            <p:nvPr/>
          </p:nvSpPr>
          <p:spPr>
            <a:xfrm>
              <a:off x="-5371202" y="136326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79" y="1"/>
                  </a:moveTo>
                  <a:cubicBezTo>
                    <a:pt x="71" y="1"/>
                    <a:pt x="64" y="5"/>
                    <a:pt x="57" y="5"/>
                  </a:cubicBezTo>
                  <a:cubicBezTo>
                    <a:pt x="0" y="15"/>
                    <a:pt x="23" y="46"/>
                    <a:pt x="42" y="72"/>
                  </a:cubicBezTo>
                  <a:cubicBezTo>
                    <a:pt x="53" y="83"/>
                    <a:pt x="64" y="83"/>
                    <a:pt x="76" y="83"/>
                  </a:cubicBezTo>
                  <a:lnTo>
                    <a:pt x="87" y="83"/>
                  </a:lnTo>
                  <a:cubicBezTo>
                    <a:pt x="94" y="83"/>
                    <a:pt x="102" y="83"/>
                    <a:pt x="109" y="86"/>
                  </a:cubicBezTo>
                  <a:cubicBezTo>
                    <a:pt x="131" y="64"/>
                    <a:pt x="109" y="31"/>
                    <a:pt x="131" y="8"/>
                  </a:cubicBezTo>
                  <a:cubicBezTo>
                    <a:pt x="121" y="8"/>
                    <a:pt x="113" y="12"/>
                    <a:pt x="105" y="19"/>
                  </a:cubicBezTo>
                  <a:cubicBezTo>
                    <a:pt x="98" y="23"/>
                    <a:pt x="90" y="34"/>
                    <a:pt x="87" y="34"/>
                  </a:cubicBezTo>
                  <a:lnTo>
                    <a:pt x="83" y="34"/>
                  </a:lnTo>
                  <a:cubicBezTo>
                    <a:pt x="71" y="27"/>
                    <a:pt x="76" y="12"/>
                    <a:pt x="7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4" name="Google Shape;13614;p8"/>
            <p:cNvSpPr/>
            <p:nvPr/>
          </p:nvSpPr>
          <p:spPr>
            <a:xfrm>
              <a:off x="-5369770" y="133986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31" y="1"/>
                  </a:moveTo>
                  <a:cubicBezTo>
                    <a:pt x="15" y="16"/>
                    <a:pt x="1" y="35"/>
                    <a:pt x="27" y="54"/>
                  </a:cubicBezTo>
                  <a:cubicBezTo>
                    <a:pt x="34" y="54"/>
                    <a:pt x="41" y="50"/>
                    <a:pt x="49" y="50"/>
                  </a:cubicBezTo>
                  <a:cubicBezTo>
                    <a:pt x="72" y="23"/>
                    <a:pt x="49" y="12"/>
                    <a:pt x="3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5" name="Google Shape;13615;p8"/>
            <p:cNvSpPr/>
            <p:nvPr/>
          </p:nvSpPr>
          <p:spPr>
            <a:xfrm>
              <a:off x="-4909460" y="148454"/>
              <a:ext cx="7926" cy="12892"/>
            </a:xfrm>
            <a:custGeom>
              <a:avLst/>
              <a:gdLst/>
              <a:ahLst/>
              <a:cxnLst/>
              <a:rect l="l" t="t" r="r" b="b"/>
              <a:pathLst>
                <a:path w="166" h="270" extrusionOk="0">
                  <a:moveTo>
                    <a:pt x="57" y="1"/>
                  </a:moveTo>
                  <a:cubicBezTo>
                    <a:pt x="68" y="46"/>
                    <a:pt x="35" y="72"/>
                    <a:pt x="12" y="106"/>
                  </a:cubicBezTo>
                  <a:cubicBezTo>
                    <a:pt x="1" y="154"/>
                    <a:pt x="87" y="109"/>
                    <a:pt x="65" y="158"/>
                  </a:cubicBezTo>
                  <a:cubicBezTo>
                    <a:pt x="50" y="191"/>
                    <a:pt x="65" y="222"/>
                    <a:pt x="54" y="251"/>
                  </a:cubicBezTo>
                  <a:cubicBezTo>
                    <a:pt x="61" y="258"/>
                    <a:pt x="68" y="266"/>
                    <a:pt x="76" y="270"/>
                  </a:cubicBezTo>
                  <a:cubicBezTo>
                    <a:pt x="91" y="266"/>
                    <a:pt x="99" y="255"/>
                    <a:pt x="106" y="240"/>
                  </a:cubicBezTo>
                  <a:cubicBezTo>
                    <a:pt x="109" y="229"/>
                    <a:pt x="117" y="222"/>
                    <a:pt x="125" y="222"/>
                  </a:cubicBezTo>
                  <a:cubicBezTo>
                    <a:pt x="128" y="222"/>
                    <a:pt x="135" y="225"/>
                    <a:pt x="143" y="229"/>
                  </a:cubicBezTo>
                  <a:lnTo>
                    <a:pt x="143" y="232"/>
                  </a:lnTo>
                  <a:cubicBezTo>
                    <a:pt x="147" y="229"/>
                    <a:pt x="151" y="225"/>
                    <a:pt x="154" y="222"/>
                  </a:cubicBezTo>
                  <a:cubicBezTo>
                    <a:pt x="158" y="187"/>
                    <a:pt x="121" y="184"/>
                    <a:pt x="117" y="161"/>
                  </a:cubicBezTo>
                  <a:cubicBezTo>
                    <a:pt x="113" y="151"/>
                    <a:pt x="99" y="132"/>
                    <a:pt x="113" y="132"/>
                  </a:cubicBezTo>
                  <a:cubicBezTo>
                    <a:pt x="121" y="132"/>
                    <a:pt x="128" y="132"/>
                    <a:pt x="140" y="139"/>
                  </a:cubicBezTo>
                  <a:cubicBezTo>
                    <a:pt x="143" y="139"/>
                    <a:pt x="147" y="143"/>
                    <a:pt x="151" y="143"/>
                  </a:cubicBezTo>
                  <a:cubicBezTo>
                    <a:pt x="166" y="143"/>
                    <a:pt x="143" y="109"/>
                    <a:pt x="154" y="101"/>
                  </a:cubicBezTo>
                  <a:cubicBezTo>
                    <a:pt x="143" y="75"/>
                    <a:pt x="166" y="49"/>
                    <a:pt x="158" y="23"/>
                  </a:cubicBezTo>
                  <a:lnTo>
                    <a:pt x="154" y="23"/>
                  </a:lnTo>
                  <a:cubicBezTo>
                    <a:pt x="147" y="23"/>
                    <a:pt x="143" y="27"/>
                    <a:pt x="135" y="27"/>
                  </a:cubicBezTo>
                  <a:cubicBezTo>
                    <a:pt x="125" y="30"/>
                    <a:pt x="117" y="34"/>
                    <a:pt x="109" y="34"/>
                  </a:cubicBezTo>
                  <a:cubicBezTo>
                    <a:pt x="99" y="34"/>
                    <a:pt x="87" y="27"/>
                    <a:pt x="80" y="8"/>
                  </a:cubicBezTo>
                  <a:cubicBezTo>
                    <a:pt x="80" y="4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6" name="Google Shape;13616;p8"/>
            <p:cNvSpPr/>
            <p:nvPr/>
          </p:nvSpPr>
          <p:spPr>
            <a:xfrm>
              <a:off x="-4915333" y="150603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65" y="1"/>
                  </a:moveTo>
                  <a:cubicBezTo>
                    <a:pt x="61" y="27"/>
                    <a:pt x="53" y="46"/>
                    <a:pt x="31" y="46"/>
                  </a:cubicBezTo>
                  <a:cubicBezTo>
                    <a:pt x="27" y="46"/>
                    <a:pt x="20" y="42"/>
                    <a:pt x="12" y="42"/>
                  </a:cubicBezTo>
                  <a:cubicBezTo>
                    <a:pt x="1" y="72"/>
                    <a:pt x="8" y="98"/>
                    <a:pt x="20" y="128"/>
                  </a:cubicBezTo>
                  <a:cubicBezTo>
                    <a:pt x="46" y="139"/>
                    <a:pt x="68" y="154"/>
                    <a:pt x="98" y="154"/>
                  </a:cubicBezTo>
                  <a:cubicBezTo>
                    <a:pt x="109" y="154"/>
                    <a:pt x="124" y="150"/>
                    <a:pt x="135" y="146"/>
                  </a:cubicBezTo>
                  <a:cubicBezTo>
                    <a:pt x="117" y="124"/>
                    <a:pt x="101" y="109"/>
                    <a:pt x="94" y="87"/>
                  </a:cubicBezTo>
                  <a:cubicBezTo>
                    <a:pt x="65" y="68"/>
                    <a:pt x="94" y="23"/>
                    <a:pt x="6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7" name="Google Shape;13617;p8"/>
            <p:cNvSpPr/>
            <p:nvPr/>
          </p:nvSpPr>
          <p:spPr>
            <a:xfrm>
              <a:off x="-4912420" y="147738"/>
              <a:ext cx="6255" cy="7019"/>
            </a:xfrm>
            <a:custGeom>
              <a:avLst/>
              <a:gdLst/>
              <a:ahLst/>
              <a:cxnLst/>
              <a:rect l="l" t="t" r="r" b="b"/>
              <a:pathLst>
                <a:path w="131" h="147" extrusionOk="0">
                  <a:moveTo>
                    <a:pt x="48" y="1"/>
                  </a:moveTo>
                  <a:cubicBezTo>
                    <a:pt x="48" y="27"/>
                    <a:pt x="40" y="42"/>
                    <a:pt x="18" y="42"/>
                  </a:cubicBezTo>
                  <a:lnTo>
                    <a:pt x="0" y="42"/>
                  </a:lnTo>
                  <a:cubicBezTo>
                    <a:pt x="0" y="49"/>
                    <a:pt x="4" y="57"/>
                    <a:pt x="4" y="61"/>
                  </a:cubicBezTo>
                  <a:cubicBezTo>
                    <a:pt x="33" y="83"/>
                    <a:pt x="4" y="128"/>
                    <a:pt x="33" y="147"/>
                  </a:cubicBezTo>
                  <a:cubicBezTo>
                    <a:pt x="45" y="135"/>
                    <a:pt x="52" y="121"/>
                    <a:pt x="67" y="121"/>
                  </a:cubicBezTo>
                  <a:lnTo>
                    <a:pt x="74" y="121"/>
                  </a:lnTo>
                  <a:cubicBezTo>
                    <a:pt x="97" y="87"/>
                    <a:pt x="130" y="61"/>
                    <a:pt x="119" y="16"/>
                  </a:cubicBezTo>
                  <a:lnTo>
                    <a:pt x="119" y="16"/>
                  </a:lnTo>
                  <a:cubicBezTo>
                    <a:pt x="112" y="19"/>
                    <a:pt x="104" y="19"/>
                    <a:pt x="101" y="19"/>
                  </a:cubicBezTo>
                  <a:cubicBezTo>
                    <a:pt x="82" y="19"/>
                    <a:pt x="67" y="12"/>
                    <a:pt x="4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8" name="Google Shape;13618;p8"/>
            <p:cNvSpPr/>
            <p:nvPr/>
          </p:nvSpPr>
          <p:spPr>
            <a:xfrm>
              <a:off x="-5201260" y="-125869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64" y="0"/>
                  </a:moveTo>
                  <a:cubicBezTo>
                    <a:pt x="56" y="11"/>
                    <a:pt x="49" y="15"/>
                    <a:pt x="38" y="15"/>
                  </a:cubicBezTo>
                  <a:lnTo>
                    <a:pt x="23" y="15"/>
                  </a:lnTo>
                  <a:cubicBezTo>
                    <a:pt x="0" y="15"/>
                    <a:pt x="8" y="42"/>
                    <a:pt x="0" y="52"/>
                  </a:cubicBezTo>
                  <a:cubicBezTo>
                    <a:pt x="23" y="101"/>
                    <a:pt x="68" y="82"/>
                    <a:pt x="105" y="90"/>
                  </a:cubicBezTo>
                  <a:cubicBezTo>
                    <a:pt x="113" y="82"/>
                    <a:pt x="120" y="75"/>
                    <a:pt x="113" y="64"/>
                  </a:cubicBezTo>
                  <a:cubicBezTo>
                    <a:pt x="97" y="42"/>
                    <a:pt x="90" y="15"/>
                    <a:pt x="6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9" name="Google Shape;13619;p8"/>
            <p:cNvSpPr/>
            <p:nvPr/>
          </p:nvSpPr>
          <p:spPr>
            <a:xfrm>
              <a:off x="-5060636" y="-19864"/>
              <a:ext cx="4011" cy="2913"/>
            </a:xfrm>
            <a:custGeom>
              <a:avLst/>
              <a:gdLst/>
              <a:ahLst/>
              <a:cxnLst/>
              <a:rect l="l" t="t" r="r" b="b"/>
              <a:pathLst>
                <a:path w="84" h="61" extrusionOk="0">
                  <a:moveTo>
                    <a:pt x="46" y="1"/>
                  </a:moveTo>
                  <a:cubicBezTo>
                    <a:pt x="42" y="1"/>
                    <a:pt x="38" y="1"/>
                    <a:pt x="35" y="4"/>
                  </a:cubicBezTo>
                  <a:cubicBezTo>
                    <a:pt x="20" y="23"/>
                    <a:pt x="1" y="38"/>
                    <a:pt x="27" y="60"/>
                  </a:cubicBezTo>
                  <a:lnTo>
                    <a:pt x="54" y="60"/>
                  </a:lnTo>
                  <a:cubicBezTo>
                    <a:pt x="72" y="60"/>
                    <a:pt x="83" y="53"/>
                    <a:pt x="80" y="23"/>
                  </a:cubicBezTo>
                  <a:lnTo>
                    <a:pt x="76" y="20"/>
                  </a:lnTo>
                  <a:cubicBezTo>
                    <a:pt x="68" y="12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0" name="Google Shape;13620;p8"/>
            <p:cNvSpPr/>
            <p:nvPr/>
          </p:nvSpPr>
          <p:spPr>
            <a:xfrm>
              <a:off x="-4912420" y="135610"/>
              <a:ext cx="5730" cy="10218"/>
            </a:xfrm>
            <a:custGeom>
              <a:avLst/>
              <a:gdLst/>
              <a:ahLst/>
              <a:cxnLst/>
              <a:rect l="l" t="t" r="r" b="b"/>
              <a:pathLst>
                <a:path w="120" h="214" extrusionOk="0">
                  <a:moveTo>
                    <a:pt x="101" y="1"/>
                  </a:moveTo>
                  <a:cubicBezTo>
                    <a:pt x="78" y="8"/>
                    <a:pt x="56" y="16"/>
                    <a:pt x="37" y="30"/>
                  </a:cubicBezTo>
                  <a:cubicBezTo>
                    <a:pt x="52" y="56"/>
                    <a:pt x="37" y="98"/>
                    <a:pt x="78" y="116"/>
                  </a:cubicBezTo>
                  <a:cubicBezTo>
                    <a:pt x="82" y="116"/>
                    <a:pt x="78" y="142"/>
                    <a:pt x="67" y="142"/>
                  </a:cubicBezTo>
                  <a:cubicBezTo>
                    <a:pt x="59" y="142"/>
                    <a:pt x="56" y="139"/>
                    <a:pt x="48" y="139"/>
                  </a:cubicBezTo>
                  <a:cubicBezTo>
                    <a:pt x="18" y="139"/>
                    <a:pt x="26" y="187"/>
                    <a:pt x="4" y="195"/>
                  </a:cubicBezTo>
                  <a:lnTo>
                    <a:pt x="0" y="195"/>
                  </a:lnTo>
                  <a:lnTo>
                    <a:pt x="11" y="206"/>
                  </a:lnTo>
                  <a:cubicBezTo>
                    <a:pt x="22" y="203"/>
                    <a:pt x="30" y="184"/>
                    <a:pt x="33" y="184"/>
                  </a:cubicBezTo>
                  <a:cubicBezTo>
                    <a:pt x="37" y="184"/>
                    <a:pt x="37" y="184"/>
                    <a:pt x="40" y="187"/>
                  </a:cubicBezTo>
                  <a:cubicBezTo>
                    <a:pt x="48" y="206"/>
                    <a:pt x="56" y="213"/>
                    <a:pt x="59" y="213"/>
                  </a:cubicBezTo>
                  <a:cubicBezTo>
                    <a:pt x="71" y="213"/>
                    <a:pt x="78" y="195"/>
                    <a:pt x="85" y="187"/>
                  </a:cubicBezTo>
                  <a:cubicBezTo>
                    <a:pt x="93" y="180"/>
                    <a:pt x="101" y="173"/>
                    <a:pt x="104" y="165"/>
                  </a:cubicBezTo>
                  <a:cubicBezTo>
                    <a:pt x="90" y="135"/>
                    <a:pt x="104" y="116"/>
                    <a:pt x="119" y="94"/>
                  </a:cubicBezTo>
                  <a:cubicBezTo>
                    <a:pt x="108" y="64"/>
                    <a:pt x="104" y="34"/>
                    <a:pt x="10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1" name="Google Shape;13621;p8"/>
            <p:cNvSpPr/>
            <p:nvPr/>
          </p:nvSpPr>
          <p:spPr>
            <a:xfrm>
              <a:off x="-5293179" y="108822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49" y="1"/>
                  </a:moveTo>
                  <a:cubicBezTo>
                    <a:pt x="15" y="5"/>
                    <a:pt x="0" y="23"/>
                    <a:pt x="0" y="61"/>
                  </a:cubicBezTo>
                  <a:cubicBezTo>
                    <a:pt x="12" y="61"/>
                    <a:pt x="19" y="65"/>
                    <a:pt x="26" y="65"/>
                  </a:cubicBezTo>
                  <a:cubicBezTo>
                    <a:pt x="38" y="65"/>
                    <a:pt x="45" y="61"/>
                    <a:pt x="52" y="49"/>
                  </a:cubicBezTo>
                  <a:cubicBezTo>
                    <a:pt x="57" y="49"/>
                    <a:pt x="45" y="39"/>
                    <a:pt x="41" y="34"/>
                  </a:cubicBezTo>
                  <a:cubicBezTo>
                    <a:pt x="34" y="20"/>
                    <a:pt x="41" y="8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2" name="Google Shape;13622;p8"/>
            <p:cNvSpPr/>
            <p:nvPr/>
          </p:nvSpPr>
          <p:spPr>
            <a:xfrm>
              <a:off x="-5085084" y="-171041"/>
              <a:ext cx="2579" cy="3629"/>
            </a:xfrm>
            <a:custGeom>
              <a:avLst/>
              <a:gdLst/>
              <a:ahLst/>
              <a:cxnLst/>
              <a:rect l="l" t="t" r="r" b="b"/>
              <a:pathLst>
                <a:path w="54" h="76" extrusionOk="0">
                  <a:moveTo>
                    <a:pt x="1" y="1"/>
                  </a:moveTo>
                  <a:lnTo>
                    <a:pt x="1" y="4"/>
                  </a:lnTo>
                  <a:cubicBezTo>
                    <a:pt x="5" y="27"/>
                    <a:pt x="5" y="53"/>
                    <a:pt x="9" y="75"/>
                  </a:cubicBezTo>
                  <a:cubicBezTo>
                    <a:pt x="27" y="46"/>
                    <a:pt x="53" y="19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3" name="Google Shape;13623;p8"/>
            <p:cNvSpPr/>
            <p:nvPr/>
          </p:nvSpPr>
          <p:spPr>
            <a:xfrm>
              <a:off x="-4881192" y="9979"/>
              <a:ext cx="4154" cy="6064"/>
            </a:xfrm>
            <a:custGeom>
              <a:avLst/>
              <a:gdLst/>
              <a:ahLst/>
              <a:cxnLst/>
              <a:rect l="l" t="t" r="r" b="b"/>
              <a:pathLst>
                <a:path w="87" h="127" extrusionOk="0">
                  <a:moveTo>
                    <a:pt x="59" y="0"/>
                  </a:moveTo>
                  <a:cubicBezTo>
                    <a:pt x="0" y="37"/>
                    <a:pt x="4" y="37"/>
                    <a:pt x="30" y="104"/>
                  </a:cubicBezTo>
                  <a:cubicBezTo>
                    <a:pt x="33" y="112"/>
                    <a:pt x="26" y="120"/>
                    <a:pt x="22" y="127"/>
                  </a:cubicBezTo>
                  <a:cubicBezTo>
                    <a:pt x="37" y="123"/>
                    <a:pt x="49" y="123"/>
                    <a:pt x="64" y="120"/>
                  </a:cubicBezTo>
                  <a:cubicBezTo>
                    <a:pt x="82" y="104"/>
                    <a:pt x="67" y="82"/>
                    <a:pt x="67" y="68"/>
                  </a:cubicBezTo>
                  <a:cubicBezTo>
                    <a:pt x="59" y="60"/>
                    <a:pt x="45" y="63"/>
                    <a:pt x="45" y="52"/>
                  </a:cubicBezTo>
                  <a:cubicBezTo>
                    <a:pt x="49" y="30"/>
                    <a:pt x="71" y="30"/>
                    <a:pt x="86" y="18"/>
                  </a:cubicBezTo>
                  <a:cubicBezTo>
                    <a:pt x="78" y="11"/>
                    <a:pt x="71" y="7"/>
                    <a:pt x="5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4" name="Google Shape;13624;p8"/>
            <p:cNvSpPr/>
            <p:nvPr/>
          </p:nvSpPr>
          <p:spPr>
            <a:xfrm>
              <a:off x="-4916384" y="14401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1" y="1"/>
                  </a:moveTo>
                  <a:cubicBezTo>
                    <a:pt x="45" y="1"/>
                    <a:pt x="45" y="34"/>
                    <a:pt x="30" y="37"/>
                  </a:cubicBezTo>
                  <a:cubicBezTo>
                    <a:pt x="42" y="53"/>
                    <a:pt x="71" y="56"/>
                    <a:pt x="64" y="82"/>
                  </a:cubicBezTo>
                  <a:cubicBezTo>
                    <a:pt x="61" y="90"/>
                    <a:pt x="56" y="90"/>
                    <a:pt x="49" y="90"/>
                  </a:cubicBezTo>
                  <a:lnTo>
                    <a:pt x="38" y="90"/>
                  </a:lnTo>
                  <a:cubicBezTo>
                    <a:pt x="30" y="90"/>
                    <a:pt x="27" y="90"/>
                    <a:pt x="23" y="94"/>
                  </a:cubicBezTo>
                  <a:cubicBezTo>
                    <a:pt x="0" y="123"/>
                    <a:pt x="19" y="154"/>
                    <a:pt x="34" y="180"/>
                  </a:cubicBezTo>
                  <a:cubicBezTo>
                    <a:pt x="42" y="180"/>
                    <a:pt x="49" y="184"/>
                    <a:pt x="53" y="184"/>
                  </a:cubicBezTo>
                  <a:cubicBezTo>
                    <a:pt x="75" y="184"/>
                    <a:pt x="83" y="165"/>
                    <a:pt x="87" y="139"/>
                  </a:cubicBezTo>
                  <a:cubicBezTo>
                    <a:pt x="87" y="135"/>
                    <a:pt x="83" y="127"/>
                    <a:pt x="83" y="120"/>
                  </a:cubicBezTo>
                  <a:cubicBezTo>
                    <a:pt x="71" y="82"/>
                    <a:pt x="101" y="82"/>
                    <a:pt x="120" y="71"/>
                  </a:cubicBezTo>
                  <a:cubicBezTo>
                    <a:pt x="113" y="56"/>
                    <a:pt x="109" y="42"/>
                    <a:pt x="94" y="30"/>
                  </a:cubicBezTo>
                  <a:lnTo>
                    <a:pt x="83" y="19"/>
                  </a:ln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5" name="Google Shape;13625;p8"/>
            <p:cNvSpPr/>
            <p:nvPr/>
          </p:nvSpPr>
          <p:spPr>
            <a:xfrm>
              <a:off x="-4915858" y="145780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9" y="0"/>
                  </a:moveTo>
                  <a:cubicBezTo>
                    <a:pt x="12" y="8"/>
                    <a:pt x="8" y="16"/>
                    <a:pt x="0" y="23"/>
                  </a:cubicBezTo>
                  <a:cubicBezTo>
                    <a:pt x="5" y="34"/>
                    <a:pt x="8" y="45"/>
                    <a:pt x="12" y="57"/>
                  </a:cubicBezTo>
                  <a:cubicBezTo>
                    <a:pt x="16" y="53"/>
                    <a:pt x="19" y="53"/>
                    <a:pt x="27" y="53"/>
                  </a:cubicBezTo>
                  <a:lnTo>
                    <a:pt x="38" y="53"/>
                  </a:lnTo>
                  <a:cubicBezTo>
                    <a:pt x="45" y="53"/>
                    <a:pt x="50" y="53"/>
                    <a:pt x="53" y="45"/>
                  </a:cubicBezTo>
                  <a:cubicBezTo>
                    <a:pt x="60" y="19"/>
                    <a:pt x="31" y="16"/>
                    <a:pt x="1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6" name="Google Shape;13626;p8"/>
            <p:cNvSpPr/>
            <p:nvPr/>
          </p:nvSpPr>
          <p:spPr>
            <a:xfrm>
              <a:off x="-4888545" y="143441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1" y="1"/>
                  </a:moveTo>
                  <a:cubicBezTo>
                    <a:pt x="4" y="27"/>
                    <a:pt x="11" y="49"/>
                    <a:pt x="16" y="72"/>
                  </a:cubicBezTo>
                  <a:cubicBezTo>
                    <a:pt x="45" y="68"/>
                    <a:pt x="56" y="54"/>
                    <a:pt x="53" y="23"/>
                  </a:cubicBezTo>
                  <a:cubicBezTo>
                    <a:pt x="38" y="9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7" name="Google Shape;13627;p8"/>
            <p:cNvSpPr/>
            <p:nvPr/>
          </p:nvSpPr>
          <p:spPr>
            <a:xfrm>
              <a:off x="-5113782" y="217931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26" y="0"/>
                  </a:moveTo>
                  <a:cubicBezTo>
                    <a:pt x="23" y="0"/>
                    <a:pt x="23" y="0"/>
                    <a:pt x="18" y="4"/>
                  </a:cubicBezTo>
                  <a:cubicBezTo>
                    <a:pt x="45" y="30"/>
                    <a:pt x="0" y="59"/>
                    <a:pt x="30" y="86"/>
                  </a:cubicBezTo>
                  <a:cubicBezTo>
                    <a:pt x="37" y="90"/>
                    <a:pt x="45" y="90"/>
                    <a:pt x="49" y="90"/>
                  </a:cubicBezTo>
                  <a:cubicBezTo>
                    <a:pt x="78" y="90"/>
                    <a:pt x="71" y="64"/>
                    <a:pt x="71" y="41"/>
                  </a:cubicBezTo>
                  <a:cubicBezTo>
                    <a:pt x="71" y="33"/>
                    <a:pt x="75" y="30"/>
                    <a:pt x="78" y="30"/>
                  </a:cubicBezTo>
                  <a:cubicBezTo>
                    <a:pt x="63" y="19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8" name="Google Shape;13628;p8"/>
            <p:cNvSpPr/>
            <p:nvPr/>
          </p:nvSpPr>
          <p:spPr>
            <a:xfrm>
              <a:off x="-5116647" y="22146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26" y="1"/>
                  </a:moveTo>
                  <a:cubicBezTo>
                    <a:pt x="8" y="19"/>
                    <a:pt x="0" y="42"/>
                    <a:pt x="16" y="61"/>
                  </a:cubicBezTo>
                  <a:cubicBezTo>
                    <a:pt x="19" y="64"/>
                    <a:pt x="23" y="64"/>
                    <a:pt x="26" y="64"/>
                  </a:cubicBezTo>
                  <a:cubicBezTo>
                    <a:pt x="38" y="64"/>
                    <a:pt x="49" y="53"/>
                    <a:pt x="64" y="49"/>
                  </a:cubicBezTo>
                  <a:cubicBezTo>
                    <a:pt x="60" y="35"/>
                    <a:pt x="60" y="19"/>
                    <a:pt x="56" y="4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9" name="Google Shape;13629;p8"/>
            <p:cNvSpPr/>
            <p:nvPr/>
          </p:nvSpPr>
          <p:spPr>
            <a:xfrm>
              <a:off x="-5110392" y="216450"/>
              <a:ext cx="3438" cy="3820"/>
            </a:xfrm>
            <a:custGeom>
              <a:avLst/>
              <a:gdLst/>
              <a:ahLst/>
              <a:cxnLst/>
              <a:rect l="l" t="t" r="r" b="b"/>
              <a:pathLst>
                <a:path w="72" h="80" extrusionOk="0">
                  <a:moveTo>
                    <a:pt x="34" y="1"/>
                  </a:moveTo>
                  <a:cubicBezTo>
                    <a:pt x="19" y="19"/>
                    <a:pt x="23" y="45"/>
                    <a:pt x="7" y="61"/>
                  </a:cubicBezTo>
                  <a:cubicBezTo>
                    <a:pt x="4" y="61"/>
                    <a:pt x="0" y="64"/>
                    <a:pt x="0" y="72"/>
                  </a:cubicBezTo>
                  <a:cubicBezTo>
                    <a:pt x="7" y="76"/>
                    <a:pt x="15" y="80"/>
                    <a:pt x="19" y="80"/>
                  </a:cubicBezTo>
                  <a:cubicBezTo>
                    <a:pt x="37" y="80"/>
                    <a:pt x="45" y="61"/>
                    <a:pt x="56" y="45"/>
                  </a:cubicBezTo>
                  <a:cubicBezTo>
                    <a:pt x="71" y="23"/>
                    <a:pt x="52" y="16"/>
                    <a:pt x="34" y="5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0" name="Google Shape;13630;p8"/>
            <p:cNvSpPr/>
            <p:nvPr/>
          </p:nvSpPr>
          <p:spPr>
            <a:xfrm>
              <a:off x="-5200926" y="236458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30"/>
                    <a:pt x="23" y="42"/>
                    <a:pt x="38" y="42"/>
                  </a:cubicBezTo>
                  <a:cubicBezTo>
                    <a:pt x="49" y="42"/>
                    <a:pt x="61" y="35"/>
                    <a:pt x="83" y="23"/>
                  </a:cubicBezTo>
                  <a:cubicBezTo>
                    <a:pt x="57" y="16"/>
                    <a:pt x="27" y="16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1" name="Google Shape;13631;p8"/>
            <p:cNvSpPr/>
            <p:nvPr/>
          </p:nvSpPr>
          <p:spPr>
            <a:xfrm>
              <a:off x="-4884821" y="11030"/>
              <a:ext cx="2769" cy="2197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1"/>
                  </a:moveTo>
                  <a:cubicBezTo>
                    <a:pt x="28" y="1"/>
                    <a:pt x="20" y="8"/>
                    <a:pt x="12" y="15"/>
                  </a:cubicBezTo>
                  <a:lnTo>
                    <a:pt x="1" y="27"/>
                  </a:lnTo>
                  <a:cubicBezTo>
                    <a:pt x="12" y="34"/>
                    <a:pt x="23" y="46"/>
                    <a:pt x="35" y="46"/>
                  </a:cubicBezTo>
                  <a:cubicBezTo>
                    <a:pt x="38" y="46"/>
                    <a:pt x="46" y="41"/>
                    <a:pt x="50" y="34"/>
                  </a:cubicBezTo>
                  <a:cubicBezTo>
                    <a:pt x="57" y="27"/>
                    <a:pt x="57" y="15"/>
                    <a:pt x="50" y="8"/>
                  </a:cubicBezTo>
                  <a:cubicBezTo>
                    <a:pt x="42" y="4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2" name="Google Shape;13632;p8"/>
            <p:cNvSpPr/>
            <p:nvPr/>
          </p:nvSpPr>
          <p:spPr>
            <a:xfrm>
              <a:off x="-4904780" y="150460"/>
              <a:ext cx="7163" cy="8929"/>
            </a:xfrm>
            <a:custGeom>
              <a:avLst/>
              <a:gdLst/>
              <a:ahLst/>
              <a:cxnLst/>
              <a:rect l="l" t="t" r="r" b="b"/>
              <a:pathLst>
                <a:path w="150" h="187" extrusionOk="0">
                  <a:moveTo>
                    <a:pt x="105" y="0"/>
                  </a:moveTo>
                  <a:cubicBezTo>
                    <a:pt x="87" y="14"/>
                    <a:pt x="82" y="33"/>
                    <a:pt x="79" y="56"/>
                  </a:cubicBezTo>
                  <a:cubicBezTo>
                    <a:pt x="79" y="64"/>
                    <a:pt x="79" y="67"/>
                    <a:pt x="75" y="67"/>
                  </a:cubicBezTo>
                  <a:cubicBezTo>
                    <a:pt x="68" y="67"/>
                    <a:pt x="60" y="59"/>
                    <a:pt x="56" y="59"/>
                  </a:cubicBezTo>
                  <a:lnTo>
                    <a:pt x="56" y="59"/>
                  </a:lnTo>
                  <a:cubicBezTo>
                    <a:pt x="45" y="67"/>
                    <a:pt x="68" y="101"/>
                    <a:pt x="53" y="101"/>
                  </a:cubicBezTo>
                  <a:cubicBezTo>
                    <a:pt x="49" y="101"/>
                    <a:pt x="45" y="97"/>
                    <a:pt x="42" y="97"/>
                  </a:cubicBezTo>
                  <a:cubicBezTo>
                    <a:pt x="30" y="90"/>
                    <a:pt x="23" y="90"/>
                    <a:pt x="15" y="90"/>
                  </a:cubicBezTo>
                  <a:cubicBezTo>
                    <a:pt x="1" y="90"/>
                    <a:pt x="15" y="109"/>
                    <a:pt x="19" y="119"/>
                  </a:cubicBezTo>
                  <a:cubicBezTo>
                    <a:pt x="23" y="142"/>
                    <a:pt x="60" y="145"/>
                    <a:pt x="56" y="180"/>
                  </a:cubicBezTo>
                  <a:cubicBezTo>
                    <a:pt x="60" y="183"/>
                    <a:pt x="68" y="183"/>
                    <a:pt x="71" y="187"/>
                  </a:cubicBezTo>
                  <a:cubicBezTo>
                    <a:pt x="90" y="164"/>
                    <a:pt x="109" y="142"/>
                    <a:pt x="127" y="116"/>
                  </a:cubicBezTo>
                  <a:cubicBezTo>
                    <a:pt x="120" y="97"/>
                    <a:pt x="146" y="90"/>
                    <a:pt x="142" y="71"/>
                  </a:cubicBezTo>
                  <a:cubicBezTo>
                    <a:pt x="150" y="37"/>
                    <a:pt x="132" y="14"/>
                    <a:pt x="10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3" name="Google Shape;13633;p8"/>
            <p:cNvSpPr/>
            <p:nvPr/>
          </p:nvSpPr>
          <p:spPr>
            <a:xfrm>
              <a:off x="-4899814" y="149696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20" y="1"/>
                  </a:moveTo>
                  <a:cubicBezTo>
                    <a:pt x="12" y="1"/>
                    <a:pt x="5" y="8"/>
                    <a:pt x="1" y="16"/>
                  </a:cubicBezTo>
                  <a:cubicBezTo>
                    <a:pt x="28" y="30"/>
                    <a:pt x="46" y="53"/>
                    <a:pt x="38" y="87"/>
                  </a:cubicBezTo>
                  <a:cubicBezTo>
                    <a:pt x="50" y="94"/>
                    <a:pt x="61" y="113"/>
                    <a:pt x="72" y="113"/>
                  </a:cubicBezTo>
                  <a:cubicBezTo>
                    <a:pt x="80" y="113"/>
                    <a:pt x="87" y="109"/>
                    <a:pt x="95" y="94"/>
                  </a:cubicBezTo>
                  <a:cubicBezTo>
                    <a:pt x="102" y="83"/>
                    <a:pt x="121" y="75"/>
                    <a:pt x="135" y="65"/>
                  </a:cubicBezTo>
                  <a:cubicBezTo>
                    <a:pt x="124" y="35"/>
                    <a:pt x="106" y="8"/>
                    <a:pt x="72" y="8"/>
                  </a:cubicBezTo>
                  <a:lnTo>
                    <a:pt x="64" y="8"/>
                  </a:lnTo>
                  <a:cubicBezTo>
                    <a:pt x="57" y="16"/>
                    <a:pt x="54" y="20"/>
                    <a:pt x="46" y="20"/>
                  </a:cubicBezTo>
                  <a:cubicBezTo>
                    <a:pt x="42" y="20"/>
                    <a:pt x="38" y="16"/>
                    <a:pt x="35" y="12"/>
                  </a:cubicBezTo>
                  <a:cubicBezTo>
                    <a:pt x="31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4" name="Google Shape;13634;p8"/>
            <p:cNvSpPr/>
            <p:nvPr/>
          </p:nvSpPr>
          <p:spPr>
            <a:xfrm>
              <a:off x="-4908171" y="138475"/>
              <a:ext cx="3438" cy="5014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53" y="1"/>
                  </a:moveTo>
                  <a:cubicBezTo>
                    <a:pt x="38" y="1"/>
                    <a:pt x="41" y="30"/>
                    <a:pt x="30" y="34"/>
                  </a:cubicBezTo>
                  <a:cubicBezTo>
                    <a:pt x="15" y="56"/>
                    <a:pt x="1" y="75"/>
                    <a:pt x="15" y="105"/>
                  </a:cubicBezTo>
                  <a:cubicBezTo>
                    <a:pt x="23" y="82"/>
                    <a:pt x="56" y="82"/>
                    <a:pt x="56" y="56"/>
                  </a:cubicBezTo>
                  <a:cubicBezTo>
                    <a:pt x="46" y="34"/>
                    <a:pt x="64" y="23"/>
                    <a:pt x="72" y="12"/>
                  </a:cubicBezTo>
                  <a:cubicBezTo>
                    <a:pt x="64" y="4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5" name="Google Shape;13635;p8"/>
            <p:cNvSpPr/>
            <p:nvPr/>
          </p:nvSpPr>
          <p:spPr>
            <a:xfrm>
              <a:off x="-5287115" y="13179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30" y="1"/>
                  </a:moveTo>
                  <a:cubicBezTo>
                    <a:pt x="11" y="1"/>
                    <a:pt x="4" y="23"/>
                    <a:pt x="1" y="41"/>
                  </a:cubicBezTo>
                  <a:cubicBezTo>
                    <a:pt x="19" y="45"/>
                    <a:pt x="34" y="45"/>
                    <a:pt x="49" y="60"/>
                  </a:cubicBezTo>
                  <a:cubicBezTo>
                    <a:pt x="60" y="37"/>
                    <a:pt x="71" y="15"/>
                    <a:pt x="42" y="4"/>
                  </a:cubicBezTo>
                  <a:cubicBezTo>
                    <a:pt x="37" y="1"/>
                    <a:pt x="34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6" name="Google Shape;13636;p8"/>
            <p:cNvSpPr/>
            <p:nvPr/>
          </p:nvSpPr>
          <p:spPr>
            <a:xfrm>
              <a:off x="-5293370" y="101707"/>
              <a:ext cx="7210" cy="5205"/>
            </a:xfrm>
            <a:custGeom>
              <a:avLst/>
              <a:gdLst/>
              <a:ahLst/>
              <a:cxnLst/>
              <a:rect l="l" t="t" r="r" b="b"/>
              <a:pathLst>
                <a:path w="151" h="109" extrusionOk="0">
                  <a:moveTo>
                    <a:pt x="135" y="0"/>
                  </a:moveTo>
                  <a:cubicBezTo>
                    <a:pt x="124" y="4"/>
                    <a:pt x="113" y="8"/>
                    <a:pt x="101" y="8"/>
                  </a:cubicBezTo>
                  <a:cubicBezTo>
                    <a:pt x="94" y="8"/>
                    <a:pt x="87" y="8"/>
                    <a:pt x="79" y="4"/>
                  </a:cubicBezTo>
                  <a:lnTo>
                    <a:pt x="56" y="4"/>
                  </a:lnTo>
                  <a:cubicBezTo>
                    <a:pt x="45" y="4"/>
                    <a:pt x="38" y="4"/>
                    <a:pt x="27" y="8"/>
                  </a:cubicBezTo>
                  <a:cubicBezTo>
                    <a:pt x="23" y="15"/>
                    <a:pt x="19" y="19"/>
                    <a:pt x="19" y="23"/>
                  </a:cubicBezTo>
                  <a:cubicBezTo>
                    <a:pt x="34" y="26"/>
                    <a:pt x="61" y="31"/>
                    <a:pt x="27" y="49"/>
                  </a:cubicBezTo>
                  <a:cubicBezTo>
                    <a:pt x="16" y="53"/>
                    <a:pt x="8" y="60"/>
                    <a:pt x="1" y="67"/>
                  </a:cubicBezTo>
                  <a:cubicBezTo>
                    <a:pt x="19" y="71"/>
                    <a:pt x="16" y="109"/>
                    <a:pt x="38" y="109"/>
                  </a:cubicBezTo>
                  <a:cubicBezTo>
                    <a:pt x="42" y="109"/>
                    <a:pt x="45" y="105"/>
                    <a:pt x="49" y="105"/>
                  </a:cubicBezTo>
                  <a:cubicBezTo>
                    <a:pt x="64" y="67"/>
                    <a:pt x="101" y="60"/>
                    <a:pt x="139" y="38"/>
                  </a:cubicBezTo>
                  <a:lnTo>
                    <a:pt x="142" y="38"/>
                  </a:lnTo>
                  <a:cubicBezTo>
                    <a:pt x="142" y="34"/>
                    <a:pt x="146" y="34"/>
                    <a:pt x="150" y="31"/>
                  </a:cubicBezTo>
                  <a:cubicBezTo>
                    <a:pt x="150" y="23"/>
                    <a:pt x="146" y="15"/>
                    <a:pt x="146" y="8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7" name="Google Shape;13637;p8"/>
            <p:cNvSpPr/>
            <p:nvPr/>
          </p:nvSpPr>
          <p:spPr>
            <a:xfrm>
              <a:off x="-5364613" y="184315"/>
              <a:ext cx="4918" cy="3820"/>
            </a:xfrm>
            <a:custGeom>
              <a:avLst/>
              <a:gdLst/>
              <a:ahLst/>
              <a:cxnLst/>
              <a:rect l="l" t="t" r="r" b="b"/>
              <a:pathLst>
                <a:path w="103" h="80" extrusionOk="0">
                  <a:moveTo>
                    <a:pt x="54" y="1"/>
                  </a:moveTo>
                  <a:cubicBezTo>
                    <a:pt x="42" y="1"/>
                    <a:pt x="38" y="9"/>
                    <a:pt x="31" y="20"/>
                  </a:cubicBezTo>
                  <a:cubicBezTo>
                    <a:pt x="28" y="31"/>
                    <a:pt x="19" y="38"/>
                    <a:pt x="12" y="38"/>
                  </a:cubicBezTo>
                  <a:lnTo>
                    <a:pt x="9" y="38"/>
                  </a:lnTo>
                  <a:cubicBezTo>
                    <a:pt x="5" y="38"/>
                    <a:pt x="1" y="46"/>
                    <a:pt x="1" y="50"/>
                  </a:cubicBezTo>
                  <a:cubicBezTo>
                    <a:pt x="16" y="61"/>
                    <a:pt x="28" y="80"/>
                    <a:pt x="50" y="80"/>
                  </a:cubicBezTo>
                  <a:lnTo>
                    <a:pt x="57" y="80"/>
                  </a:lnTo>
                  <a:cubicBezTo>
                    <a:pt x="61" y="57"/>
                    <a:pt x="102" y="35"/>
                    <a:pt x="72" y="9"/>
                  </a:cubicBezTo>
                  <a:cubicBezTo>
                    <a:pt x="64" y="1"/>
                    <a:pt x="57" y="1"/>
                    <a:pt x="5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8" name="Google Shape;13638;p8"/>
            <p:cNvSpPr/>
            <p:nvPr/>
          </p:nvSpPr>
          <p:spPr>
            <a:xfrm>
              <a:off x="-4899576" y="14420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15" y="26"/>
                    <a:pt x="33" y="23"/>
                    <a:pt x="33" y="41"/>
                  </a:cubicBezTo>
                  <a:cubicBezTo>
                    <a:pt x="33" y="49"/>
                    <a:pt x="30" y="52"/>
                    <a:pt x="23" y="52"/>
                  </a:cubicBezTo>
                  <a:lnTo>
                    <a:pt x="18" y="52"/>
                  </a:lnTo>
                  <a:cubicBezTo>
                    <a:pt x="11" y="60"/>
                    <a:pt x="7" y="67"/>
                    <a:pt x="0" y="75"/>
                  </a:cubicBezTo>
                  <a:cubicBezTo>
                    <a:pt x="30" y="75"/>
                    <a:pt x="49" y="93"/>
                    <a:pt x="67" y="112"/>
                  </a:cubicBezTo>
                  <a:cubicBezTo>
                    <a:pt x="75" y="83"/>
                    <a:pt x="90" y="71"/>
                    <a:pt x="116" y="71"/>
                  </a:cubicBezTo>
                  <a:lnTo>
                    <a:pt x="119" y="71"/>
                  </a:lnTo>
                  <a:cubicBezTo>
                    <a:pt x="123" y="52"/>
                    <a:pt x="108" y="38"/>
                    <a:pt x="101" y="19"/>
                  </a:cubicBezTo>
                  <a:cubicBezTo>
                    <a:pt x="82" y="19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9" name="Google Shape;13639;p8"/>
            <p:cNvSpPr/>
            <p:nvPr/>
          </p:nvSpPr>
          <p:spPr>
            <a:xfrm>
              <a:off x="-4896758" y="147547"/>
              <a:ext cx="4345" cy="5253"/>
            </a:xfrm>
            <a:custGeom>
              <a:avLst/>
              <a:gdLst/>
              <a:ahLst/>
              <a:cxnLst/>
              <a:rect l="l" t="t" r="r" b="b"/>
              <a:pathLst>
                <a:path w="91" h="110" extrusionOk="0">
                  <a:moveTo>
                    <a:pt x="57" y="1"/>
                  </a:moveTo>
                  <a:cubicBezTo>
                    <a:pt x="31" y="1"/>
                    <a:pt x="16" y="13"/>
                    <a:pt x="8" y="42"/>
                  </a:cubicBezTo>
                  <a:cubicBezTo>
                    <a:pt x="8" y="46"/>
                    <a:pt x="4" y="49"/>
                    <a:pt x="0" y="53"/>
                  </a:cubicBezTo>
                  <a:lnTo>
                    <a:pt x="8" y="53"/>
                  </a:lnTo>
                  <a:cubicBezTo>
                    <a:pt x="42" y="53"/>
                    <a:pt x="60" y="80"/>
                    <a:pt x="71" y="110"/>
                  </a:cubicBezTo>
                  <a:cubicBezTo>
                    <a:pt x="76" y="94"/>
                    <a:pt x="76" y="75"/>
                    <a:pt x="90" y="65"/>
                  </a:cubicBezTo>
                  <a:cubicBezTo>
                    <a:pt x="64" y="53"/>
                    <a:pt x="64" y="35"/>
                    <a:pt x="71" y="13"/>
                  </a:cubicBezTo>
                  <a:cubicBezTo>
                    <a:pt x="68" y="8"/>
                    <a:pt x="64" y="5"/>
                    <a:pt x="6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0" name="Google Shape;13640;p8"/>
            <p:cNvSpPr/>
            <p:nvPr/>
          </p:nvSpPr>
          <p:spPr>
            <a:xfrm>
              <a:off x="-5007968" y="-65895"/>
              <a:ext cx="8261" cy="8595"/>
            </a:xfrm>
            <a:custGeom>
              <a:avLst/>
              <a:gdLst/>
              <a:ahLst/>
              <a:cxnLst/>
              <a:rect l="l" t="t" r="r" b="b"/>
              <a:pathLst>
                <a:path w="173" h="180" extrusionOk="0">
                  <a:moveTo>
                    <a:pt x="143" y="0"/>
                  </a:moveTo>
                  <a:cubicBezTo>
                    <a:pt x="128" y="0"/>
                    <a:pt x="117" y="4"/>
                    <a:pt x="109" y="15"/>
                  </a:cubicBezTo>
                  <a:cubicBezTo>
                    <a:pt x="90" y="64"/>
                    <a:pt x="50" y="71"/>
                    <a:pt x="8" y="79"/>
                  </a:cubicBezTo>
                  <a:lnTo>
                    <a:pt x="0" y="79"/>
                  </a:lnTo>
                  <a:cubicBezTo>
                    <a:pt x="23" y="101"/>
                    <a:pt x="12" y="135"/>
                    <a:pt x="31" y="161"/>
                  </a:cubicBezTo>
                  <a:cubicBezTo>
                    <a:pt x="38" y="168"/>
                    <a:pt x="45" y="172"/>
                    <a:pt x="53" y="180"/>
                  </a:cubicBezTo>
                  <a:cubicBezTo>
                    <a:pt x="72" y="127"/>
                    <a:pt x="135" y="131"/>
                    <a:pt x="165" y="90"/>
                  </a:cubicBezTo>
                  <a:cubicBezTo>
                    <a:pt x="135" y="60"/>
                    <a:pt x="173" y="34"/>
                    <a:pt x="173" y="4"/>
                  </a:cubicBezTo>
                  <a:cubicBezTo>
                    <a:pt x="165" y="0"/>
                    <a:pt x="154" y="0"/>
                    <a:pt x="14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1" name="Google Shape;13641;p8"/>
            <p:cNvSpPr/>
            <p:nvPr/>
          </p:nvSpPr>
          <p:spPr>
            <a:xfrm>
              <a:off x="-4865148" y="128829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68" y="1"/>
                  </a:moveTo>
                  <a:cubicBezTo>
                    <a:pt x="60" y="1"/>
                    <a:pt x="49" y="5"/>
                    <a:pt x="42" y="8"/>
                  </a:cubicBezTo>
                  <a:cubicBezTo>
                    <a:pt x="37" y="12"/>
                    <a:pt x="34" y="12"/>
                    <a:pt x="30" y="12"/>
                  </a:cubicBezTo>
                  <a:lnTo>
                    <a:pt x="23" y="12"/>
                  </a:lnTo>
                  <a:cubicBezTo>
                    <a:pt x="0" y="34"/>
                    <a:pt x="23" y="49"/>
                    <a:pt x="37" y="60"/>
                  </a:cubicBezTo>
                  <a:cubicBezTo>
                    <a:pt x="49" y="46"/>
                    <a:pt x="64" y="46"/>
                    <a:pt x="82" y="41"/>
                  </a:cubicBezTo>
                  <a:cubicBezTo>
                    <a:pt x="101" y="38"/>
                    <a:pt x="105" y="27"/>
                    <a:pt x="101" y="12"/>
                  </a:cubicBezTo>
                  <a:cubicBezTo>
                    <a:pt x="90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2" name="Google Shape;13642;p8"/>
            <p:cNvSpPr/>
            <p:nvPr/>
          </p:nvSpPr>
          <p:spPr>
            <a:xfrm>
              <a:off x="-5294802" y="98651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46" y="0"/>
                    <a:pt x="38" y="5"/>
                    <a:pt x="31" y="12"/>
                  </a:cubicBezTo>
                  <a:lnTo>
                    <a:pt x="31" y="16"/>
                  </a:lnTo>
                  <a:lnTo>
                    <a:pt x="31" y="19"/>
                  </a:lnTo>
                  <a:cubicBezTo>
                    <a:pt x="27" y="50"/>
                    <a:pt x="12" y="76"/>
                    <a:pt x="1" y="102"/>
                  </a:cubicBezTo>
                  <a:lnTo>
                    <a:pt x="8" y="102"/>
                  </a:lnTo>
                  <a:cubicBezTo>
                    <a:pt x="23" y="102"/>
                    <a:pt x="34" y="90"/>
                    <a:pt x="49" y="87"/>
                  </a:cubicBezTo>
                  <a:cubicBezTo>
                    <a:pt x="49" y="83"/>
                    <a:pt x="53" y="79"/>
                    <a:pt x="57" y="72"/>
                  </a:cubicBezTo>
                  <a:cubicBezTo>
                    <a:pt x="46" y="57"/>
                    <a:pt x="72" y="42"/>
                    <a:pt x="64" y="23"/>
                  </a:cubicBezTo>
                  <a:cubicBezTo>
                    <a:pt x="60" y="16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3" name="Google Shape;13643;p8"/>
            <p:cNvSpPr/>
            <p:nvPr/>
          </p:nvSpPr>
          <p:spPr>
            <a:xfrm>
              <a:off x="-5357976" y="196109"/>
              <a:ext cx="7019" cy="2388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37" y="0"/>
                  </a:moveTo>
                  <a:cubicBezTo>
                    <a:pt x="27" y="9"/>
                    <a:pt x="1" y="16"/>
                    <a:pt x="27" y="31"/>
                  </a:cubicBezTo>
                  <a:cubicBezTo>
                    <a:pt x="46" y="42"/>
                    <a:pt x="72" y="42"/>
                    <a:pt x="98" y="50"/>
                  </a:cubicBezTo>
                  <a:cubicBezTo>
                    <a:pt x="101" y="50"/>
                    <a:pt x="105" y="45"/>
                    <a:pt x="108" y="45"/>
                  </a:cubicBezTo>
                  <a:lnTo>
                    <a:pt x="116" y="45"/>
                  </a:lnTo>
                  <a:cubicBezTo>
                    <a:pt x="116" y="45"/>
                    <a:pt x="120" y="50"/>
                    <a:pt x="124" y="50"/>
                  </a:cubicBezTo>
                  <a:cubicBezTo>
                    <a:pt x="131" y="50"/>
                    <a:pt x="139" y="45"/>
                    <a:pt x="146" y="35"/>
                  </a:cubicBezTo>
                  <a:cubicBezTo>
                    <a:pt x="116" y="19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4" name="Google Shape;13644;p8"/>
            <p:cNvSpPr/>
            <p:nvPr/>
          </p:nvSpPr>
          <p:spPr>
            <a:xfrm>
              <a:off x="-5018282" y="11631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5" y="1"/>
                    <a:pt x="11" y="5"/>
                    <a:pt x="11" y="5"/>
                  </a:cubicBezTo>
                  <a:cubicBezTo>
                    <a:pt x="0" y="12"/>
                    <a:pt x="4" y="23"/>
                    <a:pt x="15" y="31"/>
                  </a:cubicBezTo>
                  <a:cubicBezTo>
                    <a:pt x="23" y="39"/>
                    <a:pt x="33" y="46"/>
                    <a:pt x="41" y="53"/>
                  </a:cubicBezTo>
                  <a:cubicBezTo>
                    <a:pt x="56" y="39"/>
                    <a:pt x="52" y="23"/>
                    <a:pt x="37" y="8"/>
                  </a:cubicBezTo>
                  <a:cubicBezTo>
                    <a:pt x="30" y="8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5" name="Google Shape;13645;p8"/>
            <p:cNvSpPr/>
            <p:nvPr/>
          </p:nvSpPr>
          <p:spPr>
            <a:xfrm>
              <a:off x="-5157521" y="264296"/>
              <a:ext cx="7736" cy="6494"/>
            </a:xfrm>
            <a:custGeom>
              <a:avLst/>
              <a:gdLst/>
              <a:ahLst/>
              <a:cxnLst/>
              <a:rect l="l" t="t" r="r" b="b"/>
              <a:pathLst>
                <a:path w="162" h="136" extrusionOk="0">
                  <a:moveTo>
                    <a:pt x="30" y="1"/>
                  </a:moveTo>
                  <a:cubicBezTo>
                    <a:pt x="26" y="1"/>
                    <a:pt x="23" y="1"/>
                    <a:pt x="19" y="4"/>
                  </a:cubicBezTo>
                  <a:cubicBezTo>
                    <a:pt x="49" y="42"/>
                    <a:pt x="0" y="83"/>
                    <a:pt x="19" y="120"/>
                  </a:cubicBezTo>
                  <a:cubicBezTo>
                    <a:pt x="23" y="125"/>
                    <a:pt x="26" y="125"/>
                    <a:pt x="26" y="125"/>
                  </a:cubicBezTo>
                  <a:cubicBezTo>
                    <a:pt x="42" y="125"/>
                    <a:pt x="49" y="113"/>
                    <a:pt x="56" y="106"/>
                  </a:cubicBezTo>
                  <a:cubicBezTo>
                    <a:pt x="64" y="94"/>
                    <a:pt x="71" y="83"/>
                    <a:pt x="87" y="83"/>
                  </a:cubicBezTo>
                  <a:cubicBezTo>
                    <a:pt x="101" y="98"/>
                    <a:pt x="90" y="125"/>
                    <a:pt x="109" y="135"/>
                  </a:cubicBezTo>
                  <a:cubicBezTo>
                    <a:pt x="135" y="106"/>
                    <a:pt x="161" y="80"/>
                    <a:pt x="123" y="46"/>
                  </a:cubicBezTo>
                  <a:lnTo>
                    <a:pt x="120" y="46"/>
                  </a:lnTo>
                  <a:cubicBezTo>
                    <a:pt x="101" y="46"/>
                    <a:pt x="90" y="35"/>
                    <a:pt x="75" y="23"/>
                  </a:cubicBezTo>
                  <a:cubicBezTo>
                    <a:pt x="64" y="1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6" name="Google Shape;13646;p8"/>
            <p:cNvSpPr/>
            <p:nvPr/>
          </p:nvSpPr>
          <p:spPr>
            <a:xfrm>
              <a:off x="-5154322" y="270742"/>
              <a:ext cx="3104" cy="3247"/>
            </a:xfrm>
            <a:custGeom>
              <a:avLst/>
              <a:gdLst/>
              <a:ahLst/>
              <a:cxnLst/>
              <a:rect l="l" t="t" r="r" b="b"/>
              <a:pathLst>
                <a:path w="65" h="68" extrusionOk="0">
                  <a:moveTo>
                    <a:pt x="42" y="0"/>
                  </a:moveTo>
                  <a:lnTo>
                    <a:pt x="42" y="0"/>
                  </a:lnTo>
                  <a:cubicBezTo>
                    <a:pt x="30" y="23"/>
                    <a:pt x="1" y="34"/>
                    <a:pt x="8" y="68"/>
                  </a:cubicBezTo>
                  <a:cubicBezTo>
                    <a:pt x="60" y="64"/>
                    <a:pt x="64" y="52"/>
                    <a:pt x="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7" name="Google Shape;13647;p8"/>
            <p:cNvSpPr/>
            <p:nvPr/>
          </p:nvSpPr>
          <p:spPr>
            <a:xfrm>
              <a:off x="-5150215" y="270026"/>
              <a:ext cx="3772" cy="1814"/>
            </a:xfrm>
            <a:custGeom>
              <a:avLst/>
              <a:gdLst/>
              <a:ahLst/>
              <a:cxnLst/>
              <a:rect l="l" t="t" r="r" b="b"/>
              <a:pathLst>
                <a:path w="79" h="38" extrusionOk="0">
                  <a:moveTo>
                    <a:pt x="49" y="0"/>
                  </a:moveTo>
                  <a:cubicBezTo>
                    <a:pt x="38" y="0"/>
                    <a:pt x="30" y="0"/>
                    <a:pt x="23" y="5"/>
                  </a:cubicBezTo>
                  <a:cubicBezTo>
                    <a:pt x="1" y="12"/>
                    <a:pt x="15" y="19"/>
                    <a:pt x="23" y="31"/>
                  </a:cubicBezTo>
                  <a:cubicBezTo>
                    <a:pt x="27" y="34"/>
                    <a:pt x="30" y="34"/>
                    <a:pt x="34" y="38"/>
                  </a:cubicBezTo>
                  <a:lnTo>
                    <a:pt x="38" y="38"/>
                  </a:lnTo>
                  <a:cubicBezTo>
                    <a:pt x="46" y="38"/>
                    <a:pt x="49" y="34"/>
                    <a:pt x="56" y="34"/>
                  </a:cubicBezTo>
                  <a:lnTo>
                    <a:pt x="60" y="34"/>
                  </a:lnTo>
                  <a:cubicBezTo>
                    <a:pt x="72" y="34"/>
                    <a:pt x="79" y="31"/>
                    <a:pt x="75" y="22"/>
                  </a:cubicBezTo>
                  <a:cubicBezTo>
                    <a:pt x="72" y="5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8" name="Google Shape;13648;p8"/>
            <p:cNvSpPr/>
            <p:nvPr/>
          </p:nvSpPr>
          <p:spPr>
            <a:xfrm>
              <a:off x="-5005437" y="-57348"/>
              <a:ext cx="3772" cy="3295"/>
            </a:xfrm>
            <a:custGeom>
              <a:avLst/>
              <a:gdLst/>
              <a:ahLst/>
              <a:cxnLst/>
              <a:rect l="l" t="t" r="r" b="b"/>
              <a:pathLst>
                <a:path w="79" h="69" extrusionOk="0">
                  <a:moveTo>
                    <a:pt x="0" y="1"/>
                  </a:moveTo>
                  <a:cubicBezTo>
                    <a:pt x="4" y="8"/>
                    <a:pt x="4" y="15"/>
                    <a:pt x="4" y="23"/>
                  </a:cubicBezTo>
                  <a:cubicBezTo>
                    <a:pt x="11" y="30"/>
                    <a:pt x="19" y="42"/>
                    <a:pt x="26" y="53"/>
                  </a:cubicBezTo>
                  <a:cubicBezTo>
                    <a:pt x="34" y="60"/>
                    <a:pt x="42" y="68"/>
                    <a:pt x="49" y="68"/>
                  </a:cubicBezTo>
                  <a:cubicBezTo>
                    <a:pt x="56" y="68"/>
                    <a:pt x="64" y="65"/>
                    <a:pt x="68" y="57"/>
                  </a:cubicBezTo>
                  <a:cubicBezTo>
                    <a:pt x="78" y="38"/>
                    <a:pt x="68" y="23"/>
                    <a:pt x="52" y="12"/>
                  </a:cubicBezTo>
                  <a:cubicBezTo>
                    <a:pt x="37" y="8"/>
                    <a:pt x="19" y="4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9" name="Google Shape;13649;p8"/>
            <p:cNvSpPr/>
            <p:nvPr/>
          </p:nvSpPr>
          <p:spPr>
            <a:xfrm>
              <a:off x="-5003671" y="-47512"/>
              <a:ext cx="2388" cy="1862"/>
            </a:xfrm>
            <a:custGeom>
              <a:avLst/>
              <a:gdLst/>
              <a:ahLst/>
              <a:cxnLst/>
              <a:rect l="l" t="t" r="r" b="b"/>
              <a:pathLst>
                <a:path w="50" h="39" extrusionOk="0">
                  <a:moveTo>
                    <a:pt x="27" y="0"/>
                  </a:moveTo>
                  <a:cubicBezTo>
                    <a:pt x="15" y="0"/>
                    <a:pt x="8" y="4"/>
                    <a:pt x="0" y="11"/>
                  </a:cubicBezTo>
                  <a:cubicBezTo>
                    <a:pt x="5" y="26"/>
                    <a:pt x="15" y="38"/>
                    <a:pt x="31" y="38"/>
                  </a:cubicBezTo>
                  <a:cubicBezTo>
                    <a:pt x="31" y="38"/>
                    <a:pt x="34" y="38"/>
                    <a:pt x="38" y="34"/>
                  </a:cubicBezTo>
                  <a:cubicBezTo>
                    <a:pt x="49" y="34"/>
                    <a:pt x="49" y="19"/>
                    <a:pt x="45" y="11"/>
                  </a:cubicBezTo>
                  <a:cubicBezTo>
                    <a:pt x="38" y="4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0" name="Google Shape;13650;p8"/>
            <p:cNvSpPr/>
            <p:nvPr/>
          </p:nvSpPr>
          <p:spPr>
            <a:xfrm>
              <a:off x="-4998657" y="-33951"/>
              <a:ext cx="5061" cy="6828"/>
            </a:xfrm>
            <a:custGeom>
              <a:avLst/>
              <a:gdLst/>
              <a:ahLst/>
              <a:cxnLst/>
              <a:rect l="l" t="t" r="r" b="b"/>
              <a:pathLst>
                <a:path w="106" h="143" extrusionOk="0">
                  <a:moveTo>
                    <a:pt x="57" y="1"/>
                  </a:moveTo>
                  <a:cubicBezTo>
                    <a:pt x="45" y="19"/>
                    <a:pt x="38" y="38"/>
                    <a:pt x="23" y="49"/>
                  </a:cubicBezTo>
                  <a:cubicBezTo>
                    <a:pt x="4" y="64"/>
                    <a:pt x="0" y="60"/>
                    <a:pt x="7" y="82"/>
                  </a:cubicBezTo>
                  <a:cubicBezTo>
                    <a:pt x="49" y="82"/>
                    <a:pt x="30" y="131"/>
                    <a:pt x="60" y="142"/>
                  </a:cubicBezTo>
                  <a:cubicBezTo>
                    <a:pt x="83" y="120"/>
                    <a:pt x="101" y="94"/>
                    <a:pt x="105" y="60"/>
                  </a:cubicBezTo>
                  <a:cubicBezTo>
                    <a:pt x="79" y="49"/>
                    <a:pt x="75" y="19"/>
                    <a:pt x="5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1" name="Google Shape;13651;p8"/>
            <p:cNvSpPr/>
            <p:nvPr/>
          </p:nvSpPr>
          <p:spPr>
            <a:xfrm>
              <a:off x="-5042778" y="-59879"/>
              <a:ext cx="4679" cy="2770"/>
            </a:xfrm>
            <a:custGeom>
              <a:avLst/>
              <a:gdLst/>
              <a:ahLst/>
              <a:cxnLst/>
              <a:rect l="l" t="t" r="r" b="b"/>
              <a:pathLst>
                <a:path w="98" h="58" extrusionOk="0">
                  <a:moveTo>
                    <a:pt x="49" y="1"/>
                  </a:moveTo>
                  <a:cubicBezTo>
                    <a:pt x="46" y="1"/>
                    <a:pt x="42" y="1"/>
                    <a:pt x="34" y="5"/>
                  </a:cubicBezTo>
                  <a:cubicBezTo>
                    <a:pt x="1" y="35"/>
                    <a:pt x="27" y="46"/>
                    <a:pt x="53" y="57"/>
                  </a:cubicBezTo>
                  <a:cubicBezTo>
                    <a:pt x="75" y="46"/>
                    <a:pt x="98" y="39"/>
                    <a:pt x="68" y="9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2" name="Google Shape;13652;p8"/>
            <p:cNvSpPr/>
            <p:nvPr/>
          </p:nvSpPr>
          <p:spPr>
            <a:xfrm>
              <a:off x="-5045643" y="-60022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46" y="19"/>
                    <a:pt x="16" y="26"/>
                    <a:pt x="1" y="49"/>
                  </a:cubicBezTo>
                  <a:cubicBezTo>
                    <a:pt x="1" y="53"/>
                    <a:pt x="1" y="57"/>
                    <a:pt x="9" y="60"/>
                  </a:cubicBezTo>
                  <a:cubicBezTo>
                    <a:pt x="35" y="49"/>
                    <a:pt x="68" y="42"/>
                    <a:pt x="6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3" name="Google Shape;13653;p8"/>
            <p:cNvSpPr/>
            <p:nvPr/>
          </p:nvSpPr>
          <p:spPr>
            <a:xfrm>
              <a:off x="-4908362" y="140432"/>
              <a:ext cx="4871" cy="5778"/>
            </a:xfrm>
            <a:custGeom>
              <a:avLst/>
              <a:gdLst/>
              <a:ahLst/>
              <a:cxnLst/>
              <a:rect l="l" t="t" r="r" b="b"/>
              <a:pathLst>
                <a:path w="102" h="121" extrusionOk="0">
                  <a:moveTo>
                    <a:pt x="83" y="0"/>
                  </a:moveTo>
                  <a:cubicBezTo>
                    <a:pt x="76" y="0"/>
                    <a:pt x="68" y="5"/>
                    <a:pt x="60" y="15"/>
                  </a:cubicBezTo>
                  <a:cubicBezTo>
                    <a:pt x="60" y="41"/>
                    <a:pt x="27" y="41"/>
                    <a:pt x="19" y="64"/>
                  </a:cubicBezTo>
                  <a:cubicBezTo>
                    <a:pt x="16" y="72"/>
                    <a:pt x="8" y="79"/>
                    <a:pt x="0" y="86"/>
                  </a:cubicBezTo>
                  <a:cubicBezTo>
                    <a:pt x="16" y="109"/>
                    <a:pt x="31" y="120"/>
                    <a:pt x="45" y="120"/>
                  </a:cubicBezTo>
                  <a:cubicBezTo>
                    <a:pt x="60" y="120"/>
                    <a:pt x="79" y="105"/>
                    <a:pt x="98" y="86"/>
                  </a:cubicBezTo>
                  <a:cubicBezTo>
                    <a:pt x="72" y="60"/>
                    <a:pt x="79" y="34"/>
                    <a:pt x="102" y="8"/>
                  </a:cubicBezTo>
                  <a:cubicBezTo>
                    <a:pt x="94" y="5"/>
                    <a:pt x="86" y="0"/>
                    <a:pt x="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4" name="Google Shape;13654;p8"/>
            <p:cNvSpPr/>
            <p:nvPr/>
          </p:nvSpPr>
          <p:spPr>
            <a:xfrm>
              <a:off x="-4904780" y="145971"/>
              <a:ext cx="2722" cy="3772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27" y="1"/>
                  </a:moveTo>
                  <a:cubicBezTo>
                    <a:pt x="19" y="1"/>
                    <a:pt x="11" y="8"/>
                    <a:pt x="11" y="15"/>
                  </a:cubicBezTo>
                  <a:cubicBezTo>
                    <a:pt x="1" y="41"/>
                    <a:pt x="11" y="60"/>
                    <a:pt x="37" y="79"/>
                  </a:cubicBezTo>
                  <a:cubicBezTo>
                    <a:pt x="45" y="79"/>
                    <a:pt x="49" y="75"/>
                    <a:pt x="56" y="75"/>
                  </a:cubicBezTo>
                  <a:lnTo>
                    <a:pt x="56" y="53"/>
                  </a:lnTo>
                  <a:cubicBezTo>
                    <a:pt x="45" y="38"/>
                    <a:pt x="56" y="12"/>
                    <a:pt x="34" y="4"/>
                  </a:cubicBezTo>
                  <a:cubicBezTo>
                    <a:pt x="30" y="4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5" name="Google Shape;13655;p8"/>
            <p:cNvSpPr/>
            <p:nvPr/>
          </p:nvSpPr>
          <p:spPr>
            <a:xfrm>
              <a:off x="-4904924" y="140814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30" y="0"/>
                  </a:moveTo>
                  <a:cubicBezTo>
                    <a:pt x="7" y="26"/>
                    <a:pt x="0" y="52"/>
                    <a:pt x="26" y="78"/>
                  </a:cubicBezTo>
                  <a:cubicBezTo>
                    <a:pt x="74" y="78"/>
                    <a:pt x="33" y="45"/>
                    <a:pt x="45" y="33"/>
                  </a:cubicBezTo>
                  <a:cubicBezTo>
                    <a:pt x="40" y="23"/>
                    <a:pt x="33" y="11"/>
                    <a:pt x="3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6" name="Google Shape;13656;p8"/>
            <p:cNvSpPr/>
            <p:nvPr/>
          </p:nvSpPr>
          <p:spPr>
            <a:xfrm>
              <a:off x="-4902106" y="146162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5" y="0"/>
                  </a:moveTo>
                  <a:cubicBezTo>
                    <a:pt x="23" y="0"/>
                    <a:pt x="15" y="34"/>
                    <a:pt x="0" y="49"/>
                  </a:cubicBezTo>
                  <a:lnTo>
                    <a:pt x="0" y="71"/>
                  </a:lnTo>
                  <a:lnTo>
                    <a:pt x="4" y="71"/>
                  </a:lnTo>
                  <a:cubicBezTo>
                    <a:pt x="15" y="52"/>
                    <a:pt x="31" y="42"/>
                    <a:pt x="53" y="34"/>
                  </a:cubicBezTo>
                  <a:cubicBezTo>
                    <a:pt x="60" y="26"/>
                    <a:pt x="64" y="19"/>
                    <a:pt x="71" y="11"/>
                  </a:cubicBezTo>
                  <a:cubicBezTo>
                    <a:pt x="60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7" name="Google Shape;13657;p8"/>
            <p:cNvSpPr/>
            <p:nvPr/>
          </p:nvSpPr>
          <p:spPr>
            <a:xfrm>
              <a:off x="-4912993" y="147404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49" y="0"/>
                  </a:moveTo>
                  <a:cubicBezTo>
                    <a:pt x="30" y="11"/>
                    <a:pt x="0" y="11"/>
                    <a:pt x="12" y="49"/>
                  </a:cubicBezTo>
                  <a:lnTo>
                    <a:pt x="30" y="49"/>
                  </a:lnTo>
                  <a:cubicBezTo>
                    <a:pt x="52" y="49"/>
                    <a:pt x="60" y="34"/>
                    <a:pt x="60" y="8"/>
                  </a:cubicBezTo>
                  <a:cubicBezTo>
                    <a:pt x="57" y="8"/>
                    <a:pt x="52" y="4"/>
                    <a:pt x="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8" name="Google Shape;13658;p8"/>
            <p:cNvSpPr/>
            <p:nvPr/>
          </p:nvSpPr>
          <p:spPr>
            <a:xfrm>
              <a:off x="-5059395" y="65083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50" y="1"/>
                  </a:moveTo>
                  <a:cubicBezTo>
                    <a:pt x="42" y="1"/>
                    <a:pt x="42" y="20"/>
                    <a:pt x="35" y="20"/>
                  </a:cubicBezTo>
                  <a:cubicBezTo>
                    <a:pt x="31" y="23"/>
                    <a:pt x="28" y="23"/>
                    <a:pt x="28" y="23"/>
                  </a:cubicBezTo>
                  <a:cubicBezTo>
                    <a:pt x="20" y="23"/>
                    <a:pt x="12" y="20"/>
                    <a:pt x="9" y="13"/>
                  </a:cubicBezTo>
                  <a:lnTo>
                    <a:pt x="9" y="13"/>
                  </a:lnTo>
                  <a:cubicBezTo>
                    <a:pt x="1" y="27"/>
                    <a:pt x="9" y="35"/>
                    <a:pt x="20" y="46"/>
                  </a:cubicBezTo>
                  <a:cubicBezTo>
                    <a:pt x="28" y="46"/>
                    <a:pt x="35" y="49"/>
                    <a:pt x="42" y="49"/>
                  </a:cubicBezTo>
                  <a:cubicBezTo>
                    <a:pt x="46" y="49"/>
                    <a:pt x="54" y="53"/>
                    <a:pt x="61" y="53"/>
                  </a:cubicBezTo>
                  <a:cubicBezTo>
                    <a:pt x="65" y="53"/>
                    <a:pt x="73" y="49"/>
                    <a:pt x="73" y="42"/>
                  </a:cubicBezTo>
                  <a:cubicBezTo>
                    <a:pt x="76" y="31"/>
                    <a:pt x="73" y="16"/>
                    <a:pt x="65" y="8"/>
                  </a:cubicBezTo>
                  <a:cubicBezTo>
                    <a:pt x="57" y="1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9" name="Google Shape;13659;p8"/>
            <p:cNvSpPr/>
            <p:nvPr/>
          </p:nvSpPr>
          <p:spPr>
            <a:xfrm>
              <a:off x="-4879950" y="725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64" y="1"/>
                  </a:moveTo>
                  <a:cubicBezTo>
                    <a:pt x="23" y="4"/>
                    <a:pt x="0" y="16"/>
                    <a:pt x="33" y="57"/>
                  </a:cubicBezTo>
                  <a:cubicBezTo>
                    <a:pt x="45" y="64"/>
                    <a:pt x="52" y="68"/>
                    <a:pt x="60" y="75"/>
                  </a:cubicBezTo>
                  <a:cubicBezTo>
                    <a:pt x="90" y="53"/>
                    <a:pt x="75" y="27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0" name="Google Shape;13660;p8"/>
            <p:cNvSpPr/>
            <p:nvPr/>
          </p:nvSpPr>
          <p:spPr>
            <a:xfrm>
              <a:off x="-5160577" y="278382"/>
              <a:ext cx="7736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87" y="9"/>
                    <a:pt x="72" y="13"/>
                    <a:pt x="53" y="16"/>
                  </a:cubicBezTo>
                  <a:cubicBezTo>
                    <a:pt x="1" y="27"/>
                    <a:pt x="38" y="54"/>
                    <a:pt x="46" y="72"/>
                  </a:cubicBezTo>
                  <a:cubicBezTo>
                    <a:pt x="64" y="76"/>
                    <a:pt x="79" y="80"/>
                    <a:pt x="94" y="91"/>
                  </a:cubicBezTo>
                  <a:cubicBezTo>
                    <a:pt x="98" y="94"/>
                    <a:pt x="106" y="99"/>
                    <a:pt x="109" y="99"/>
                  </a:cubicBezTo>
                  <a:cubicBezTo>
                    <a:pt x="113" y="99"/>
                    <a:pt x="116" y="94"/>
                    <a:pt x="116" y="87"/>
                  </a:cubicBezTo>
                  <a:cubicBezTo>
                    <a:pt x="116" y="57"/>
                    <a:pt x="161" y="20"/>
                    <a:pt x="1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1" name="Google Shape;13661;p8"/>
            <p:cNvSpPr/>
            <p:nvPr/>
          </p:nvSpPr>
          <p:spPr>
            <a:xfrm>
              <a:off x="-4902632" y="147738"/>
              <a:ext cx="6303" cy="5969"/>
            </a:xfrm>
            <a:custGeom>
              <a:avLst/>
              <a:gdLst/>
              <a:ahLst/>
              <a:cxnLst/>
              <a:rect l="l" t="t" r="r" b="b"/>
              <a:pathLst>
                <a:path w="132" h="125" extrusionOk="0">
                  <a:moveTo>
                    <a:pt x="64" y="1"/>
                  </a:moveTo>
                  <a:cubicBezTo>
                    <a:pt x="42" y="9"/>
                    <a:pt x="26" y="19"/>
                    <a:pt x="15" y="38"/>
                  </a:cubicBezTo>
                  <a:cubicBezTo>
                    <a:pt x="23" y="64"/>
                    <a:pt x="0" y="90"/>
                    <a:pt x="11" y="116"/>
                  </a:cubicBezTo>
                  <a:cubicBezTo>
                    <a:pt x="15" y="116"/>
                    <a:pt x="23" y="124"/>
                    <a:pt x="30" y="124"/>
                  </a:cubicBezTo>
                  <a:cubicBezTo>
                    <a:pt x="34" y="124"/>
                    <a:pt x="34" y="121"/>
                    <a:pt x="34" y="113"/>
                  </a:cubicBezTo>
                  <a:cubicBezTo>
                    <a:pt x="37" y="90"/>
                    <a:pt x="42" y="71"/>
                    <a:pt x="60" y="57"/>
                  </a:cubicBezTo>
                  <a:cubicBezTo>
                    <a:pt x="64" y="49"/>
                    <a:pt x="71" y="42"/>
                    <a:pt x="79" y="42"/>
                  </a:cubicBezTo>
                  <a:cubicBezTo>
                    <a:pt x="82" y="42"/>
                    <a:pt x="90" y="45"/>
                    <a:pt x="94" y="53"/>
                  </a:cubicBezTo>
                  <a:cubicBezTo>
                    <a:pt x="97" y="57"/>
                    <a:pt x="101" y="61"/>
                    <a:pt x="105" y="61"/>
                  </a:cubicBezTo>
                  <a:cubicBezTo>
                    <a:pt x="113" y="61"/>
                    <a:pt x="116" y="57"/>
                    <a:pt x="123" y="49"/>
                  </a:cubicBezTo>
                  <a:cubicBezTo>
                    <a:pt x="127" y="45"/>
                    <a:pt x="131" y="42"/>
                    <a:pt x="131" y="38"/>
                  </a:cubicBezTo>
                  <a:cubicBezTo>
                    <a:pt x="113" y="19"/>
                    <a:pt x="94" y="1"/>
                    <a:pt x="6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3662" name="Google Shape;13662;p8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10800000">
            <a:off x="5702261" y="4852251"/>
            <a:ext cx="3587500" cy="16737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3663" name="Google Shape;13663;p8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-371475" y="3859564"/>
            <a:ext cx="4819151" cy="203063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664" name="Google Shape;13664;p8"/>
          <p:cNvGrpSpPr/>
          <p:nvPr/>
        </p:nvGrpSpPr>
        <p:grpSpPr>
          <a:xfrm rot="-5400000">
            <a:off x="-1181769" y="3034469"/>
            <a:ext cx="4381258" cy="2346142"/>
            <a:chOff x="-4904924" y="1912865"/>
            <a:chExt cx="1329790" cy="712096"/>
          </a:xfrm>
        </p:grpSpPr>
        <p:sp>
          <p:nvSpPr>
            <p:cNvPr id="13665" name="Google Shape;13665;p8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6" name="Google Shape;13666;p8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7" name="Google Shape;13667;p8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8" name="Google Shape;13668;p8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9" name="Google Shape;13669;p8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0" name="Google Shape;13670;p8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1" name="Google Shape;13671;p8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2" name="Google Shape;13672;p8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3" name="Google Shape;13673;p8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4" name="Google Shape;13674;p8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5" name="Google Shape;13675;p8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6" name="Google Shape;13676;p8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7" name="Google Shape;13677;p8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8" name="Google Shape;13678;p8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9" name="Google Shape;13679;p8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0" name="Google Shape;13680;p8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1" name="Google Shape;13681;p8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2" name="Google Shape;13682;p8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3" name="Google Shape;13683;p8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4" name="Google Shape;13684;p8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5" name="Google Shape;13685;p8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6" name="Google Shape;13686;p8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7" name="Google Shape;13687;p8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8" name="Google Shape;13688;p8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9" name="Google Shape;13689;p8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0" name="Google Shape;13690;p8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1" name="Google Shape;13691;p8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2" name="Google Shape;13692;p8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3" name="Google Shape;13693;p8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4" name="Google Shape;13694;p8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5" name="Google Shape;13695;p8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6" name="Google Shape;13696;p8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7" name="Google Shape;13697;p8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8" name="Google Shape;13698;p8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9" name="Google Shape;13699;p8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0" name="Google Shape;13700;p8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1" name="Google Shape;13701;p8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2" name="Google Shape;13702;p8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3" name="Google Shape;13703;p8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4" name="Google Shape;13704;p8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5" name="Google Shape;13705;p8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6" name="Google Shape;13706;p8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7" name="Google Shape;13707;p8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8" name="Google Shape;13708;p8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9" name="Google Shape;13709;p8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0" name="Google Shape;13710;p8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1" name="Google Shape;13711;p8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2" name="Google Shape;13712;p8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3" name="Google Shape;13713;p8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4" name="Google Shape;13714;p8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5" name="Google Shape;13715;p8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6" name="Google Shape;13716;p8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7" name="Google Shape;13717;p8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8" name="Google Shape;13718;p8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9" name="Google Shape;13719;p8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0" name="Google Shape;13720;p8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1" name="Google Shape;13721;p8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2" name="Google Shape;13722;p8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3" name="Google Shape;13723;p8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4" name="Google Shape;13724;p8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5" name="Google Shape;13725;p8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6" name="Google Shape;13726;p8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7" name="Google Shape;13727;p8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8" name="Google Shape;13728;p8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9" name="Google Shape;13729;p8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0" name="Google Shape;13730;p8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1" name="Google Shape;13731;p8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2" name="Google Shape;13732;p8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3" name="Google Shape;13733;p8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4" name="Google Shape;13734;p8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5" name="Google Shape;13735;p8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6" name="Google Shape;13736;p8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7" name="Google Shape;13737;p8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8" name="Google Shape;13738;p8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9" name="Google Shape;13739;p8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0" name="Google Shape;13740;p8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1" name="Google Shape;13741;p8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2" name="Google Shape;13742;p8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3" name="Google Shape;13743;p8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4" name="Google Shape;13744;p8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5" name="Google Shape;13745;p8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6" name="Google Shape;13746;p8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7" name="Google Shape;13747;p8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8" name="Google Shape;13748;p8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9" name="Google Shape;13749;p8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0" name="Google Shape;13750;p8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1" name="Google Shape;13751;p8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2" name="Google Shape;13752;p8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3" name="Google Shape;13753;p8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4" name="Google Shape;13754;p8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5" name="Google Shape;13755;p8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6" name="Google Shape;13756;p8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7" name="Google Shape;13757;p8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8" name="Google Shape;13758;p8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9" name="Google Shape;13759;p8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0" name="Google Shape;13760;p8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1" name="Google Shape;13761;p8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2" name="Google Shape;13762;p8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3" name="Google Shape;13763;p8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4" name="Google Shape;13764;p8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5" name="Google Shape;13765;p8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6" name="Google Shape;13766;p8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7" name="Google Shape;13767;p8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8" name="Google Shape;13768;p8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9" name="Google Shape;13769;p8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0" name="Google Shape;13770;p8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1" name="Google Shape;13771;p8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2" name="Google Shape;13772;p8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3" name="Google Shape;13773;p8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4" name="Google Shape;13774;p8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5" name="Google Shape;13775;p8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6" name="Google Shape;13776;p8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7" name="Google Shape;13777;p8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8" name="Google Shape;13778;p8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9" name="Google Shape;13779;p8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0" name="Google Shape;13780;p8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1" name="Google Shape;13781;p8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2" name="Google Shape;13782;p8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3" name="Google Shape;13783;p8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4" name="Google Shape;13784;p8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5" name="Google Shape;13785;p8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6" name="Google Shape;13786;p8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7" name="Google Shape;13787;p8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8" name="Google Shape;13788;p8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9" name="Google Shape;13789;p8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0" name="Google Shape;13790;p8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1" name="Google Shape;13791;p8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2" name="Google Shape;13792;p8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3" name="Google Shape;13793;p8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4" name="Google Shape;13794;p8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5" name="Google Shape;13795;p8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6" name="Google Shape;13796;p8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7" name="Google Shape;13797;p8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8" name="Google Shape;13798;p8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9" name="Google Shape;13799;p8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0" name="Google Shape;13800;p8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1" name="Google Shape;13801;p8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2" name="Google Shape;13802;p8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3" name="Google Shape;13803;p8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4" name="Google Shape;13804;p8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5" name="Google Shape;13805;p8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6" name="Google Shape;13806;p8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7" name="Google Shape;13807;p8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8" name="Google Shape;13808;p8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9" name="Google Shape;13809;p8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0" name="Google Shape;13810;p8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1" name="Google Shape;13811;p8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2" name="Google Shape;13812;p8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3" name="Google Shape;13813;p8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4" name="Google Shape;13814;p8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5" name="Google Shape;13815;p8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6" name="Google Shape;13816;p8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7" name="Google Shape;13817;p8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8" name="Google Shape;13818;p8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9" name="Google Shape;13819;p8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0" name="Google Shape;13820;p8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1" name="Google Shape;13821;p8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2" name="Google Shape;13822;p8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3" name="Google Shape;13823;p8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4" name="Google Shape;13824;p8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5" name="Google Shape;13825;p8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6" name="Google Shape;13826;p8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7" name="Google Shape;13827;p8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8" name="Google Shape;13828;p8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29" name="Google Shape;13829;p8"/>
          <p:cNvSpPr txBox="1">
            <a:spLocks noGrp="1"/>
          </p:cNvSpPr>
          <p:nvPr>
            <p:ph type="title"/>
          </p:nvPr>
        </p:nvSpPr>
        <p:spPr>
          <a:xfrm>
            <a:off x="981150" y="1307100"/>
            <a:ext cx="7181700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75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None/>
              <a:defRPr sz="60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3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831" name="Google Shape;13831;p9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-107950" y="-388025"/>
            <a:ext cx="4385473" cy="18460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32" name="Google Shape;13832;p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8">
            <a:off x="-515285" y="3094198"/>
            <a:ext cx="7062916" cy="4233904"/>
          </a:xfrm>
          <a:prstGeom prst="rect">
            <a:avLst/>
          </a:prstGeom>
          <a:noFill/>
          <a:ln>
            <a:noFill/>
          </a:ln>
        </p:spPr>
      </p:pic>
      <p:pic>
        <p:nvPicPr>
          <p:cNvPr id="13833" name="Google Shape;13833;p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8210552" y="-603572"/>
            <a:ext cx="1392175" cy="141845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3834" name="Google Shape;13834;p9"/>
          <p:cNvGrpSpPr/>
          <p:nvPr/>
        </p:nvGrpSpPr>
        <p:grpSpPr>
          <a:xfrm>
            <a:off x="715107" y="-603571"/>
            <a:ext cx="1897990" cy="1953790"/>
            <a:chOff x="-4202044" y="-3668299"/>
            <a:chExt cx="576581" cy="593532"/>
          </a:xfrm>
        </p:grpSpPr>
        <p:sp>
          <p:nvSpPr>
            <p:cNvPr id="13835" name="Google Shape;13835;p9"/>
            <p:cNvSpPr/>
            <p:nvPr/>
          </p:nvSpPr>
          <p:spPr>
            <a:xfrm>
              <a:off x="-3892385" y="-3528534"/>
              <a:ext cx="22395" cy="30369"/>
            </a:xfrm>
            <a:custGeom>
              <a:avLst/>
              <a:gdLst/>
              <a:ahLst/>
              <a:cxnLst/>
              <a:rect l="l" t="t" r="r" b="b"/>
              <a:pathLst>
                <a:path w="469" h="636" extrusionOk="0">
                  <a:moveTo>
                    <a:pt x="218" y="527"/>
                  </a:moveTo>
                  <a:cubicBezTo>
                    <a:pt x="244" y="531"/>
                    <a:pt x="255" y="542"/>
                    <a:pt x="251" y="565"/>
                  </a:cubicBezTo>
                  <a:cubicBezTo>
                    <a:pt x="251" y="575"/>
                    <a:pt x="244" y="579"/>
                    <a:pt x="240" y="579"/>
                  </a:cubicBezTo>
                  <a:cubicBezTo>
                    <a:pt x="232" y="579"/>
                    <a:pt x="229" y="575"/>
                    <a:pt x="222" y="575"/>
                  </a:cubicBezTo>
                  <a:cubicBezTo>
                    <a:pt x="188" y="568"/>
                    <a:pt x="196" y="549"/>
                    <a:pt x="206" y="527"/>
                  </a:cubicBezTo>
                  <a:close/>
                  <a:moveTo>
                    <a:pt x="199" y="0"/>
                  </a:moveTo>
                  <a:cubicBezTo>
                    <a:pt x="188" y="0"/>
                    <a:pt x="180" y="4"/>
                    <a:pt x="170" y="8"/>
                  </a:cubicBezTo>
                  <a:cubicBezTo>
                    <a:pt x="165" y="23"/>
                    <a:pt x="196" y="34"/>
                    <a:pt x="177" y="49"/>
                  </a:cubicBezTo>
                  <a:cubicBezTo>
                    <a:pt x="177" y="60"/>
                    <a:pt x="177" y="75"/>
                    <a:pt x="180" y="78"/>
                  </a:cubicBezTo>
                  <a:cubicBezTo>
                    <a:pt x="225" y="123"/>
                    <a:pt x="196" y="149"/>
                    <a:pt x="162" y="175"/>
                  </a:cubicBezTo>
                  <a:cubicBezTo>
                    <a:pt x="158" y="191"/>
                    <a:pt x="147" y="206"/>
                    <a:pt x="151" y="225"/>
                  </a:cubicBezTo>
                  <a:cubicBezTo>
                    <a:pt x="94" y="239"/>
                    <a:pt x="98" y="288"/>
                    <a:pt x="83" y="329"/>
                  </a:cubicBezTo>
                  <a:cubicBezTo>
                    <a:pt x="49" y="314"/>
                    <a:pt x="39" y="270"/>
                    <a:pt x="5" y="258"/>
                  </a:cubicBezTo>
                  <a:lnTo>
                    <a:pt x="1" y="258"/>
                  </a:lnTo>
                  <a:cubicBezTo>
                    <a:pt x="16" y="310"/>
                    <a:pt x="75" y="340"/>
                    <a:pt x="65" y="404"/>
                  </a:cubicBezTo>
                  <a:lnTo>
                    <a:pt x="83" y="404"/>
                  </a:lnTo>
                  <a:cubicBezTo>
                    <a:pt x="102" y="404"/>
                    <a:pt x="117" y="400"/>
                    <a:pt x="120" y="374"/>
                  </a:cubicBezTo>
                  <a:cubicBezTo>
                    <a:pt x="120" y="351"/>
                    <a:pt x="125" y="329"/>
                    <a:pt x="135" y="314"/>
                  </a:cubicBezTo>
                  <a:cubicBezTo>
                    <a:pt x="143" y="306"/>
                    <a:pt x="151" y="299"/>
                    <a:pt x="158" y="299"/>
                  </a:cubicBezTo>
                  <a:cubicBezTo>
                    <a:pt x="170" y="299"/>
                    <a:pt x="177" y="310"/>
                    <a:pt x="180" y="329"/>
                  </a:cubicBezTo>
                  <a:cubicBezTo>
                    <a:pt x="180" y="348"/>
                    <a:pt x="184" y="370"/>
                    <a:pt x="188" y="389"/>
                  </a:cubicBezTo>
                  <a:cubicBezTo>
                    <a:pt x="203" y="415"/>
                    <a:pt x="251" y="382"/>
                    <a:pt x="251" y="430"/>
                  </a:cubicBezTo>
                  <a:cubicBezTo>
                    <a:pt x="251" y="456"/>
                    <a:pt x="251" y="486"/>
                    <a:pt x="218" y="494"/>
                  </a:cubicBezTo>
                  <a:cubicBezTo>
                    <a:pt x="214" y="505"/>
                    <a:pt x="210" y="516"/>
                    <a:pt x="203" y="527"/>
                  </a:cubicBezTo>
                  <a:lnTo>
                    <a:pt x="199" y="527"/>
                  </a:lnTo>
                  <a:cubicBezTo>
                    <a:pt x="188" y="527"/>
                    <a:pt x="177" y="523"/>
                    <a:pt x="173" y="516"/>
                  </a:cubicBezTo>
                  <a:cubicBezTo>
                    <a:pt x="165" y="512"/>
                    <a:pt x="158" y="508"/>
                    <a:pt x="154" y="508"/>
                  </a:cubicBezTo>
                  <a:cubicBezTo>
                    <a:pt x="132" y="508"/>
                    <a:pt x="151" y="546"/>
                    <a:pt x="135" y="557"/>
                  </a:cubicBezTo>
                  <a:cubicBezTo>
                    <a:pt x="98" y="553"/>
                    <a:pt x="102" y="501"/>
                    <a:pt x="65" y="494"/>
                  </a:cubicBezTo>
                  <a:cubicBezTo>
                    <a:pt x="53" y="489"/>
                    <a:pt x="46" y="486"/>
                    <a:pt x="39" y="486"/>
                  </a:cubicBezTo>
                  <a:cubicBezTo>
                    <a:pt x="27" y="486"/>
                    <a:pt x="23" y="494"/>
                    <a:pt x="20" y="505"/>
                  </a:cubicBezTo>
                  <a:cubicBezTo>
                    <a:pt x="16" y="508"/>
                    <a:pt x="16" y="516"/>
                    <a:pt x="16" y="520"/>
                  </a:cubicBezTo>
                  <a:cubicBezTo>
                    <a:pt x="16" y="549"/>
                    <a:pt x="42" y="546"/>
                    <a:pt x="57" y="557"/>
                  </a:cubicBezTo>
                  <a:cubicBezTo>
                    <a:pt x="128" y="598"/>
                    <a:pt x="196" y="636"/>
                    <a:pt x="270" y="636"/>
                  </a:cubicBezTo>
                  <a:cubicBezTo>
                    <a:pt x="311" y="636"/>
                    <a:pt x="349" y="624"/>
                    <a:pt x="394" y="602"/>
                  </a:cubicBezTo>
                  <a:cubicBezTo>
                    <a:pt x="408" y="591"/>
                    <a:pt x="427" y="591"/>
                    <a:pt x="442" y="587"/>
                  </a:cubicBezTo>
                  <a:cubicBezTo>
                    <a:pt x="442" y="575"/>
                    <a:pt x="442" y="568"/>
                    <a:pt x="439" y="557"/>
                  </a:cubicBezTo>
                  <a:cubicBezTo>
                    <a:pt x="427" y="557"/>
                    <a:pt x="416" y="553"/>
                    <a:pt x="408" y="553"/>
                  </a:cubicBezTo>
                  <a:cubicBezTo>
                    <a:pt x="386" y="553"/>
                    <a:pt x="363" y="561"/>
                    <a:pt x="345" y="584"/>
                  </a:cubicBezTo>
                  <a:cubicBezTo>
                    <a:pt x="345" y="557"/>
                    <a:pt x="356" y="531"/>
                    <a:pt x="341" y="508"/>
                  </a:cubicBezTo>
                  <a:cubicBezTo>
                    <a:pt x="330" y="512"/>
                    <a:pt x="319" y="527"/>
                    <a:pt x="304" y="527"/>
                  </a:cubicBezTo>
                  <a:cubicBezTo>
                    <a:pt x="300" y="527"/>
                    <a:pt x="292" y="527"/>
                    <a:pt x="289" y="520"/>
                  </a:cubicBezTo>
                  <a:cubicBezTo>
                    <a:pt x="274" y="508"/>
                    <a:pt x="292" y="494"/>
                    <a:pt x="300" y="482"/>
                  </a:cubicBezTo>
                  <a:cubicBezTo>
                    <a:pt x="345" y="430"/>
                    <a:pt x="274" y="422"/>
                    <a:pt x="266" y="392"/>
                  </a:cubicBezTo>
                  <a:cubicBezTo>
                    <a:pt x="274" y="366"/>
                    <a:pt x="222" y="382"/>
                    <a:pt x="240" y="359"/>
                  </a:cubicBezTo>
                  <a:cubicBezTo>
                    <a:pt x="244" y="351"/>
                    <a:pt x="248" y="348"/>
                    <a:pt x="255" y="348"/>
                  </a:cubicBezTo>
                  <a:cubicBezTo>
                    <a:pt x="266" y="348"/>
                    <a:pt x="277" y="355"/>
                    <a:pt x="285" y="363"/>
                  </a:cubicBezTo>
                  <a:cubicBezTo>
                    <a:pt x="289" y="370"/>
                    <a:pt x="292" y="382"/>
                    <a:pt x="296" y="389"/>
                  </a:cubicBezTo>
                  <a:cubicBezTo>
                    <a:pt x="315" y="396"/>
                    <a:pt x="327" y="408"/>
                    <a:pt x="330" y="430"/>
                  </a:cubicBezTo>
                  <a:cubicBezTo>
                    <a:pt x="337" y="456"/>
                    <a:pt x="349" y="475"/>
                    <a:pt x="371" y="489"/>
                  </a:cubicBezTo>
                  <a:cubicBezTo>
                    <a:pt x="375" y="456"/>
                    <a:pt x="405" y="463"/>
                    <a:pt x="427" y="453"/>
                  </a:cubicBezTo>
                  <a:cubicBezTo>
                    <a:pt x="453" y="441"/>
                    <a:pt x="468" y="430"/>
                    <a:pt x="434" y="404"/>
                  </a:cubicBezTo>
                  <a:lnTo>
                    <a:pt x="434" y="404"/>
                  </a:lnTo>
                  <a:cubicBezTo>
                    <a:pt x="439" y="418"/>
                    <a:pt x="434" y="434"/>
                    <a:pt x="420" y="434"/>
                  </a:cubicBezTo>
                  <a:lnTo>
                    <a:pt x="412" y="434"/>
                  </a:lnTo>
                  <a:cubicBezTo>
                    <a:pt x="389" y="430"/>
                    <a:pt x="375" y="415"/>
                    <a:pt x="363" y="396"/>
                  </a:cubicBezTo>
                  <a:cubicBezTo>
                    <a:pt x="360" y="389"/>
                    <a:pt x="375" y="382"/>
                    <a:pt x="386" y="382"/>
                  </a:cubicBezTo>
                  <a:cubicBezTo>
                    <a:pt x="375" y="366"/>
                    <a:pt x="371" y="351"/>
                    <a:pt x="382" y="332"/>
                  </a:cubicBezTo>
                  <a:lnTo>
                    <a:pt x="382" y="332"/>
                  </a:lnTo>
                  <a:cubicBezTo>
                    <a:pt x="379" y="332"/>
                    <a:pt x="375" y="337"/>
                    <a:pt x="371" y="337"/>
                  </a:cubicBezTo>
                  <a:cubicBezTo>
                    <a:pt x="356" y="337"/>
                    <a:pt x="356" y="322"/>
                    <a:pt x="363" y="306"/>
                  </a:cubicBezTo>
                  <a:lnTo>
                    <a:pt x="356" y="306"/>
                  </a:lnTo>
                  <a:cubicBezTo>
                    <a:pt x="349" y="306"/>
                    <a:pt x="341" y="303"/>
                    <a:pt x="334" y="299"/>
                  </a:cubicBezTo>
                  <a:cubicBezTo>
                    <a:pt x="330" y="292"/>
                    <a:pt x="322" y="288"/>
                    <a:pt x="315" y="288"/>
                  </a:cubicBezTo>
                  <a:cubicBezTo>
                    <a:pt x="311" y="288"/>
                    <a:pt x="304" y="292"/>
                    <a:pt x="300" y="296"/>
                  </a:cubicBezTo>
                  <a:cubicBezTo>
                    <a:pt x="292" y="322"/>
                    <a:pt x="277" y="332"/>
                    <a:pt x="255" y="332"/>
                  </a:cubicBezTo>
                  <a:lnTo>
                    <a:pt x="240" y="332"/>
                  </a:lnTo>
                  <a:cubicBezTo>
                    <a:pt x="218" y="325"/>
                    <a:pt x="210" y="303"/>
                    <a:pt x="218" y="277"/>
                  </a:cubicBezTo>
                  <a:cubicBezTo>
                    <a:pt x="240" y="254"/>
                    <a:pt x="270" y="243"/>
                    <a:pt x="259" y="202"/>
                  </a:cubicBezTo>
                  <a:cubicBezTo>
                    <a:pt x="255" y="183"/>
                    <a:pt x="270" y="180"/>
                    <a:pt x="285" y="175"/>
                  </a:cubicBezTo>
                  <a:cubicBezTo>
                    <a:pt x="296" y="168"/>
                    <a:pt x="304" y="165"/>
                    <a:pt x="315" y="157"/>
                  </a:cubicBezTo>
                  <a:cubicBezTo>
                    <a:pt x="311" y="153"/>
                    <a:pt x="311" y="146"/>
                    <a:pt x="311" y="142"/>
                  </a:cubicBezTo>
                  <a:cubicBezTo>
                    <a:pt x="289" y="127"/>
                    <a:pt x="270" y="113"/>
                    <a:pt x="248" y="104"/>
                  </a:cubicBezTo>
                  <a:cubicBezTo>
                    <a:pt x="214" y="86"/>
                    <a:pt x="218" y="68"/>
                    <a:pt x="255" y="56"/>
                  </a:cubicBezTo>
                  <a:cubicBezTo>
                    <a:pt x="237" y="37"/>
                    <a:pt x="218" y="18"/>
                    <a:pt x="19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6" name="Google Shape;13836;p9"/>
            <p:cNvSpPr/>
            <p:nvPr/>
          </p:nvSpPr>
          <p:spPr>
            <a:xfrm>
              <a:off x="-4016774" y="-3225990"/>
              <a:ext cx="18240" cy="21106"/>
            </a:xfrm>
            <a:custGeom>
              <a:avLst/>
              <a:gdLst/>
              <a:ahLst/>
              <a:cxnLst/>
              <a:rect l="l" t="t" r="r" b="b"/>
              <a:pathLst>
                <a:path w="382" h="442" extrusionOk="0">
                  <a:moveTo>
                    <a:pt x="270" y="0"/>
                  </a:moveTo>
                  <a:cubicBezTo>
                    <a:pt x="240" y="0"/>
                    <a:pt x="218" y="19"/>
                    <a:pt x="187" y="26"/>
                  </a:cubicBezTo>
                  <a:cubicBezTo>
                    <a:pt x="109" y="52"/>
                    <a:pt x="45" y="97"/>
                    <a:pt x="11" y="180"/>
                  </a:cubicBezTo>
                  <a:cubicBezTo>
                    <a:pt x="1" y="217"/>
                    <a:pt x="49" y="378"/>
                    <a:pt x="79" y="400"/>
                  </a:cubicBezTo>
                  <a:lnTo>
                    <a:pt x="101" y="400"/>
                  </a:lnTo>
                  <a:cubicBezTo>
                    <a:pt x="135" y="400"/>
                    <a:pt x="161" y="423"/>
                    <a:pt x="191" y="438"/>
                  </a:cubicBezTo>
                  <a:cubicBezTo>
                    <a:pt x="195" y="442"/>
                    <a:pt x="206" y="442"/>
                    <a:pt x="218" y="442"/>
                  </a:cubicBezTo>
                  <a:cubicBezTo>
                    <a:pt x="270" y="442"/>
                    <a:pt x="363" y="411"/>
                    <a:pt x="378" y="385"/>
                  </a:cubicBezTo>
                  <a:cubicBezTo>
                    <a:pt x="382" y="381"/>
                    <a:pt x="378" y="371"/>
                    <a:pt x="378" y="363"/>
                  </a:cubicBezTo>
                  <a:cubicBezTo>
                    <a:pt x="382" y="359"/>
                    <a:pt x="382" y="352"/>
                    <a:pt x="382" y="348"/>
                  </a:cubicBezTo>
                  <a:lnTo>
                    <a:pt x="375" y="348"/>
                  </a:lnTo>
                  <a:cubicBezTo>
                    <a:pt x="370" y="348"/>
                    <a:pt x="359" y="359"/>
                    <a:pt x="352" y="359"/>
                  </a:cubicBezTo>
                  <a:cubicBezTo>
                    <a:pt x="352" y="359"/>
                    <a:pt x="348" y="355"/>
                    <a:pt x="352" y="348"/>
                  </a:cubicBezTo>
                  <a:cubicBezTo>
                    <a:pt x="359" y="295"/>
                    <a:pt x="322" y="303"/>
                    <a:pt x="292" y="295"/>
                  </a:cubicBezTo>
                  <a:cubicBezTo>
                    <a:pt x="285" y="311"/>
                    <a:pt x="277" y="321"/>
                    <a:pt x="266" y="321"/>
                  </a:cubicBezTo>
                  <a:cubicBezTo>
                    <a:pt x="258" y="321"/>
                    <a:pt x="251" y="318"/>
                    <a:pt x="240" y="307"/>
                  </a:cubicBezTo>
                  <a:cubicBezTo>
                    <a:pt x="206" y="276"/>
                    <a:pt x="180" y="250"/>
                    <a:pt x="187" y="198"/>
                  </a:cubicBezTo>
                  <a:cubicBezTo>
                    <a:pt x="187" y="191"/>
                    <a:pt x="191" y="176"/>
                    <a:pt x="187" y="164"/>
                  </a:cubicBezTo>
                  <a:cubicBezTo>
                    <a:pt x="184" y="157"/>
                    <a:pt x="180" y="154"/>
                    <a:pt x="180" y="150"/>
                  </a:cubicBezTo>
                  <a:cubicBezTo>
                    <a:pt x="173" y="142"/>
                    <a:pt x="165" y="138"/>
                    <a:pt x="154" y="138"/>
                  </a:cubicBezTo>
                  <a:lnTo>
                    <a:pt x="150" y="138"/>
                  </a:lnTo>
                  <a:cubicBezTo>
                    <a:pt x="142" y="138"/>
                    <a:pt x="135" y="124"/>
                    <a:pt x="154" y="112"/>
                  </a:cubicBezTo>
                  <a:cubicBezTo>
                    <a:pt x="180" y="90"/>
                    <a:pt x="218" y="86"/>
                    <a:pt x="240" y="64"/>
                  </a:cubicBezTo>
                  <a:lnTo>
                    <a:pt x="240" y="64"/>
                  </a:lnTo>
                  <a:cubicBezTo>
                    <a:pt x="277" y="90"/>
                    <a:pt x="199" y="112"/>
                    <a:pt x="244" y="135"/>
                  </a:cubicBezTo>
                  <a:cubicBezTo>
                    <a:pt x="263" y="112"/>
                    <a:pt x="292" y="101"/>
                    <a:pt x="281" y="60"/>
                  </a:cubicBezTo>
                  <a:cubicBezTo>
                    <a:pt x="273" y="41"/>
                    <a:pt x="292" y="34"/>
                    <a:pt x="307" y="34"/>
                  </a:cubicBezTo>
                  <a:cubicBezTo>
                    <a:pt x="307" y="12"/>
                    <a:pt x="296" y="0"/>
                    <a:pt x="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7" name="Google Shape;13837;p9"/>
            <p:cNvSpPr/>
            <p:nvPr/>
          </p:nvSpPr>
          <p:spPr>
            <a:xfrm>
              <a:off x="-4100670" y="-3531972"/>
              <a:ext cx="31658" cy="16521"/>
            </a:xfrm>
            <a:custGeom>
              <a:avLst/>
              <a:gdLst/>
              <a:ahLst/>
              <a:cxnLst/>
              <a:rect l="l" t="t" r="r" b="b"/>
              <a:pathLst>
                <a:path w="663" h="346" extrusionOk="0">
                  <a:moveTo>
                    <a:pt x="319" y="140"/>
                  </a:moveTo>
                  <a:cubicBezTo>
                    <a:pt x="345" y="140"/>
                    <a:pt x="360" y="158"/>
                    <a:pt x="374" y="185"/>
                  </a:cubicBezTo>
                  <a:cubicBezTo>
                    <a:pt x="337" y="185"/>
                    <a:pt x="315" y="173"/>
                    <a:pt x="296" y="143"/>
                  </a:cubicBezTo>
                  <a:cubicBezTo>
                    <a:pt x="303" y="140"/>
                    <a:pt x="311" y="140"/>
                    <a:pt x="319" y="140"/>
                  </a:cubicBezTo>
                  <a:close/>
                  <a:moveTo>
                    <a:pt x="445" y="233"/>
                  </a:moveTo>
                  <a:cubicBezTo>
                    <a:pt x="460" y="233"/>
                    <a:pt x="479" y="237"/>
                    <a:pt x="509" y="244"/>
                  </a:cubicBezTo>
                  <a:cubicBezTo>
                    <a:pt x="498" y="255"/>
                    <a:pt x="486" y="259"/>
                    <a:pt x="479" y="259"/>
                  </a:cubicBezTo>
                  <a:cubicBezTo>
                    <a:pt x="457" y="259"/>
                    <a:pt x="438" y="240"/>
                    <a:pt x="415" y="237"/>
                  </a:cubicBezTo>
                  <a:cubicBezTo>
                    <a:pt x="427" y="233"/>
                    <a:pt x="434" y="233"/>
                    <a:pt x="445" y="233"/>
                  </a:cubicBezTo>
                  <a:close/>
                  <a:moveTo>
                    <a:pt x="165" y="1"/>
                  </a:moveTo>
                  <a:cubicBezTo>
                    <a:pt x="124" y="12"/>
                    <a:pt x="131" y="45"/>
                    <a:pt x="131" y="76"/>
                  </a:cubicBezTo>
                  <a:lnTo>
                    <a:pt x="127" y="76"/>
                  </a:lnTo>
                  <a:cubicBezTo>
                    <a:pt x="105" y="76"/>
                    <a:pt x="113" y="42"/>
                    <a:pt x="94" y="42"/>
                  </a:cubicBezTo>
                  <a:cubicBezTo>
                    <a:pt x="72" y="61"/>
                    <a:pt x="46" y="64"/>
                    <a:pt x="19" y="64"/>
                  </a:cubicBezTo>
                  <a:cubicBezTo>
                    <a:pt x="1" y="128"/>
                    <a:pt x="1" y="132"/>
                    <a:pt x="60" y="132"/>
                  </a:cubicBezTo>
                  <a:cubicBezTo>
                    <a:pt x="72" y="132"/>
                    <a:pt x="86" y="135"/>
                    <a:pt x="83" y="140"/>
                  </a:cubicBezTo>
                  <a:cubicBezTo>
                    <a:pt x="41" y="207"/>
                    <a:pt x="117" y="185"/>
                    <a:pt x="131" y="207"/>
                  </a:cubicBezTo>
                  <a:lnTo>
                    <a:pt x="150" y="207"/>
                  </a:lnTo>
                  <a:cubicBezTo>
                    <a:pt x="154" y="207"/>
                    <a:pt x="158" y="211"/>
                    <a:pt x="162" y="211"/>
                  </a:cubicBezTo>
                  <a:cubicBezTo>
                    <a:pt x="169" y="211"/>
                    <a:pt x="172" y="207"/>
                    <a:pt x="176" y="188"/>
                  </a:cubicBezTo>
                  <a:cubicBezTo>
                    <a:pt x="176" y="166"/>
                    <a:pt x="203" y="169"/>
                    <a:pt x="217" y="166"/>
                  </a:cubicBezTo>
                  <a:cubicBezTo>
                    <a:pt x="217" y="154"/>
                    <a:pt x="214" y="140"/>
                    <a:pt x="217" y="128"/>
                  </a:cubicBezTo>
                  <a:cubicBezTo>
                    <a:pt x="221" y="113"/>
                    <a:pt x="229" y="106"/>
                    <a:pt x="243" y="106"/>
                  </a:cubicBezTo>
                  <a:cubicBezTo>
                    <a:pt x="255" y="106"/>
                    <a:pt x="270" y="113"/>
                    <a:pt x="270" y="128"/>
                  </a:cubicBezTo>
                  <a:cubicBezTo>
                    <a:pt x="270" y="188"/>
                    <a:pt x="319" y="203"/>
                    <a:pt x="360" y="225"/>
                  </a:cubicBezTo>
                  <a:cubicBezTo>
                    <a:pt x="348" y="247"/>
                    <a:pt x="329" y="255"/>
                    <a:pt x="307" y="263"/>
                  </a:cubicBezTo>
                  <a:lnTo>
                    <a:pt x="307" y="278"/>
                  </a:lnTo>
                  <a:cubicBezTo>
                    <a:pt x="319" y="297"/>
                    <a:pt x="348" y="285"/>
                    <a:pt x="360" y="323"/>
                  </a:cubicBezTo>
                  <a:cubicBezTo>
                    <a:pt x="360" y="337"/>
                    <a:pt x="371" y="342"/>
                    <a:pt x="382" y="342"/>
                  </a:cubicBezTo>
                  <a:cubicBezTo>
                    <a:pt x="397" y="342"/>
                    <a:pt x="415" y="330"/>
                    <a:pt x="431" y="315"/>
                  </a:cubicBezTo>
                  <a:cubicBezTo>
                    <a:pt x="438" y="307"/>
                    <a:pt x="441" y="297"/>
                    <a:pt x="450" y="297"/>
                  </a:cubicBezTo>
                  <a:cubicBezTo>
                    <a:pt x="453" y="297"/>
                    <a:pt x="460" y="300"/>
                    <a:pt x="464" y="311"/>
                  </a:cubicBezTo>
                  <a:lnTo>
                    <a:pt x="464" y="315"/>
                  </a:lnTo>
                  <a:lnTo>
                    <a:pt x="468" y="319"/>
                  </a:lnTo>
                  <a:cubicBezTo>
                    <a:pt x="479" y="330"/>
                    <a:pt x="490" y="337"/>
                    <a:pt x="502" y="345"/>
                  </a:cubicBezTo>
                  <a:cubicBezTo>
                    <a:pt x="512" y="337"/>
                    <a:pt x="520" y="330"/>
                    <a:pt x="528" y="323"/>
                  </a:cubicBezTo>
                  <a:cubicBezTo>
                    <a:pt x="539" y="311"/>
                    <a:pt x="550" y="304"/>
                    <a:pt x="557" y="304"/>
                  </a:cubicBezTo>
                  <a:cubicBezTo>
                    <a:pt x="580" y="304"/>
                    <a:pt x="591" y="337"/>
                    <a:pt x="610" y="345"/>
                  </a:cubicBezTo>
                  <a:cubicBezTo>
                    <a:pt x="647" y="330"/>
                    <a:pt x="617" y="270"/>
                    <a:pt x="662" y="266"/>
                  </a:cubicBezTo>
                  <a:cubicBezTo>
                    <a:pt x="655" y="240"/>
                    <a:pt x="643" y="229"/>
                    <a:pt x="633" y="229"/>
                  </a:cubicBezTo>
                  <a:cubicBezTo>
                    <a:pt x="621" y="229"/>
                    <a:pt x="610" y="237"/>
                    <a:pt x="595" y="244"/>
                  </a:cubicBezTo>
                  <a:cubicBezTo>
                    <a:pt x="584" y="252"/>
                    <a:pt x="572" y="259"/>
                    <a:pt x="562" y="259"/>
                  </a:cubicBezTo>
                  <a:lnTo>
                    <a:pt x="550" y="259"/>
                  </a:lnTo>
                  <a:cubicBezTo>
                    <a:pt x="539" y="237"/>
                    <a:pt x="550" y="211"/>
                    <a:pt x="557" y="185"/>
                  </a:cubicBezTo>
                  <a:lnTo>
                    <a:pt x="557" y="185"/>
                  </a:lnTo>
                  <a:cubicBezTo>
                    <a:pt x="535" y="188"/>
                    <a:pt x="520" y="207"/>
                    <a:pt x="494" y="207"/>
                  </a:cubicBezTo>
                  <a:cubicBezTo>
                    <a:pt x="490" y="207"/>
                    <a:pt x="486" y="207"/>
                    <a:pt x="479" y="203"/>
                  </a:cubicBezTo>
                  <a:cubicBezTo>
                    <a:pt x="486" y="180"/>
                    <a:pt x="517" y="180"/>
                    <a:pt x="531" y="154"/>
                  </a:cubicBezTo>
                  <a:cubicBezTo>
                    <a:pt x="520" y="147"/>
                    <a:pt x="517" y="128"/>
                    <a:pt x="498" y="128"/>
                  </a:cubicBezTo>
                  <a:cubicBezTo>
                    <a:pt x="494" y="128"/>
                    <a:pt x="486" y="128"/>
                    <a:pt x="479" y="135"/>
                  </a:cubicBezTo>
                  <a:cubicBezTo>
                    <a:pt x="468" y="143"/>
                    <a:pt x="460" y="147"/>
                    <a:pt x="453" y="147"/>
                  </a:cubicBezTo>
                  <a:cubicBezTo>
                    <a:pt x="438" y="147"/>
                    <a:pt x="431" y="132"/>
                    <a:pt x="434" y="109"/>
                  </a:cubicBezTo>
                  <a:cubicBezTo>
                    <a:pt x="434" y="95"/>
                    <a:pt x="438" y="83"/>
                    <a:pt x="423" y="80"/>
                  </a:cubicBezTo>
                  <a:cubicBezTo>
                    <a:pt x="412" y="109"/>
                    <a:pt x="393" y="121"/>
                    <a:pt x="374" y="121"/>
                  </a:cubicBezTo>
                  <a:cubicBezTo>
                    <a:pt x="360" y="121"/>
                    <a:pt x="345" y="117"/>
                    <a:pt x="329" y="109"/>
                  </a:cubicBezTo>
                  <a:cubicBezTo>
                    <a:pt x="326" y="109"/>
                    <a:pt x="322" y="109"/>
                    <a:pt x="319" y="106"/>
                  </a:cubicBezTo>
                  <a:lnTo>
                    <a:pt x="311" y="106"/>
                  </a:lnTo>
                  <a:cubicBezTo>
                    <a:pt x="296" y="106"/>
                    <a:pt x="284" y="98"/>
                    <a:pt x="284" y="80"/>
                  </a:cubicBezTo>
                  <a:cubicBezTo>
                    <a:pt x="236" y="68"/>
                    <a:pt x="191" y="45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8" name="Google Shape;13838;p9"/>
            <p:cNvSpPr/>
            <p:nvPr/>
          </p:nvSpPr>
          <p:spPr>
            <a:xfrm>
              <a:off x="-4157970" y="-3278993"/>
              <a:ext cx="22013" cy="17333"/>
            </a:xfrm>
            <a:custGeom>
              <a:avLst/>
              <a:gdLst/>
              <a:ahLst/>
              <a:cxnLst/>
              <a:rect l="l" t="t" r="r" b="b"/>
              <a:pathLst>
                <a:path w="461" h="363" extrusionOk="0">
                  <a:moveTo>
                    <a:pt x="371" y="0"/>
                  </a:moveTo>
                  <a:cubicBezTo>
                    <a:pt x="363" y="4"/>
                    <a:pt x="359" y="4"/>
                    <a:pt x="356" y="4"/>
                  </a:cubicBezTo>
                  <a:cubicBezTo>
                    <a:pt x="356" y="18"/>
                    <a:pt x="359" y="34"/>
                    <a:pt x="359" y="52"/>
                  </a:cubicBezTo>
                  <a:cubicBezTo>
                    <a:pt x="356" y="120"/>
                    <a:pt x="311" y="161"/>
                    <a:pt x="255" y="161"/>
                  </a:cubicBezTo>
                  <a:cubicBezTo>
                    <a:pt x="228" y="161"/>
                    <a:pt x="199" y="153"/>
                    <a:pt x="173" y="135"/>
                  </a:cubicBezTo>
                  <a:cubicBezTo>
                    <a:pt x="139" y="112"/>
                    <a:pt x="106" y="104"/>
                    <a:pt x="75" y="86"/>
                  </a:cubicBezTo>
                  <a:cubicBezTo>
                    <a:pt x="61" y="60"/>
                    <a:pt x="19" y="68"/>
                    <a:pt x="16" y="30"/>
                  </a:cubicBezTo>
                  <a:cubicBezTo>
                    <a:pt x="1" y="45"/>
                    <a:pt x="8" y="63"/>
                    <a:pt x="8" y="78"/>
                  </a:cubicBezTo>
                  <a:cubicBezTo>
                    <a:pt x="57" y="104"/>
                    <a:pt x="64" y="138"/>
                    <a:pt x="38" y="183"/>
                  </a:cubicBezTo>
                  <a:cubicBezTo>
                    <a:pt x="45" y="187"/>
                    <a:pt x="49" y="194"/>
                    <a:pt x="57" y="198"/>
                  </a:cubicBezTo>
                  <a:lnTo>
                    <a:pt x="83" y="198"/>
                  </a:lnTo>
                  <a:cubicBezTo>
                    <a:pt x="102" y="209"/>
                    <a:pt x="128" y="206"/>
                    <a:pt x="128" y="232"/>
                  </a:cubicBezTo>
                  <a:cubicBezTo>
                    <a:pt x="124" y="254"/>
                    <a:pt x="98" y="258"/>
                    <a:pt x="80" y="258"/>
                  </a:cubicBezTo>
                  <a:cubicBezTo>
                    <a:pt x="116" y="299"/>
                    <a:pt x="158" y="344"/>
                    <a:pt x="214" y="363"/>
                  </a:cubicBezTo>
                  <a:cubicBezTo>
                    <a:pt x="221" y="363"/>
                    <a:pt x="225" y="363"/>
                    <a:pt x="228" y="359"/>
                  </a:cubicBezTo>
                  <a:cubicBezTo>
                    <a:pt x="228" y="344"/>
                    <a:pt x="221" y="325"/>
                    <a:pt x="240" y="310"/>
                  </a:cubicBezTo>
                  <a:cubicBezTo>
                    <a:pt x="199" y="287"/>
                    <a:pt x="247" y="284"/>
                    <a:pt x="251" y="265"/>
                  </a:cubicBezTo>
                  <a:cubicBezTo>
                    <a:pt x="266" y="232"/>
                    <a:pt x="304" y="228"/>
                    <a:pt x="330" y="213"/>
                  </a:cubicBezTo>
                  <a:cubicBezTo>
                    <a:pt x="333" y="209"/>
                    <a:pt x="341" y="206"/>
                    <a:pt x="344" y="206"/>
                  </a:cubicBezTo>
                  <a:cubicBezTo>
                    <a:pt x="359" y="206"/>
                    <a:pt x="359" y="232"/>
                    <a:pt x="371" y="239"/>
                  </a:cubicBezTo>
                  <a:cubicBezTo>
                    <a:pt x="375" y="239"/>
                    <a:pt x="378" y="235"/>
                    <a:pt x="385" y="235"/>
                  </a:cubicBezTo>
                  <a:cubicBezTo>
                    <a:pt x="378" y="206"/>
                    <a:pt x="389" y="191"/>
                    <a:pt x="412" y="172"/>
                  </a:cubicBezTo>
                  <a:cubicBezTo>
                    <a:pt x="461" y="135"/>
                    <a:pt x="461" y="123"/>
                    <a:pt x="416" y="90"/>
                  </a:cubicBezTo>
                  <a:cubicBezTo>
                    <a:pt x="385" y="63"/>
                    <a:pt x="375" y="37"/>
                    <a:pt x="3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9" name="Google Shape;13839;p9"/>
            <p:cNvSpPr/>
            <p:nvPr/>
          </p:nvSpPr>
          <p:spPr>
            <a:xfrm>
              <a:off x="-4184185" y="-3245998"/>
              <a:ext cx="15041" cy="20771"/>
            </a:xfrm>
            <a:custGeom>
              <a:avLst/>
              <a:gdLst/>
              <a:ahLst/>
              <a:cxnLst/>
              <a:rect l="l" t="t" r="r" b="b"/>
              <a:pathLst>
                <a:path w="315" h="435" extrusionOk="0">
                  <a:moveTo>
                    <a:pt x="206" y="0"/>
                  </a:moveTo>
                  <a:cubicBezTo>
                    <a:pt x="202" y="15"/>
                    <a:pt x="194" y="27"/>
                    <a:pt x="194" y="41"/>
                  </a:cubicBezTo>
                  <a:cubicBezTo>
                    <a:pt x="202" y="86"/>
                    <a:pt x="206" y="102"/>
                    <a:pt x="191" y="102"/>
                  </a:cubicBezTo>
                  <a:cubicBezTo>
                    <a:pt x="180" y="102"/>
                    <a:pt x="165" y="98"/>
                    <a:pt x="139" y="90"/>
                  </a:cubicBezTo>
                  <a:cubicBezTo>
                    <a:pt x="101" y="90"/>
                    <a:pt x="94" y="131"/>
                    <a:pt x="68" y="146"/>
                  </a:cubicBezTo>
                  <a:lnTo>
                    <a:pt x="68" y="162"/>
                  </a:lnTo>
                  <a:cubicBezTo>
                    <a:pt x="86" y="154"/>
                    <a:pt x="105" y="150"/>
                    <a:pt x="123" y="150"/>
                  </a:cubicBezTo>
                  <a:cubicBezTo>
                    <a:pt x="168" y="150"/>
                    <a:pt x="191" y="180"/>
                    <a:pt x="187" y="236"/>
                  </a:cubicBezTo>
                  <a:lnTo>
                    <a:pt x="187" y="240"/>
                  </a:lnTo>
                  <a:cubicBezTo>
                    <a:pt x="202" y="247"/>
                    <a:pt x="232" y="243"/>
                    <a:pt x="225" y="269"/>
                  </a:cubicBezTo>
                  <a:cubicBezTo>
                    <a:pt x="225" y="277"/>
                    <a:pt x="217" y="285"/>
                    <a:pt x="206" y="285"/>
                  </a:cubicBezTo>
                  <a:cubicBezTo>
                    <a:pt x="198" y="285"/>
                    <a:pt x="191" y="281"/>
                    <a:pt x="187" y="277"/>
                  </a:cubicBezTo>
                  <a:cubicBezTo>
                    <a:pt x="168" y="266"/>
                    <a:pt x="184" y="251"/>
                    <a:pt x="187" y="240"/>
                  </a:cubicBezTo>
                  <a:cubicBezTo>
                    <a:pt x="168" y="224"/>
                    <a:pt x="149" y="214"/>
                    <a:pt x="135" y="198"/>
                  </a:cubicBezTo>
                  <a:cubicBezTo>
                    <a:pt x="127" y="191"/>
                    <a:pt x="120" y="188"/>
                    <a:pt x="113" y="188"/>
                  </a:cubicBezTo>
                  <a:cubicBezTo>
                    <a:pt x="108" y="188"/>
                    <a:pt x="105" y="188"/>
                    <a:pt x="101" y="191"/>
                  </a:cubicBezTo>
                  <a:cubicBezTo>
                    <a:pt x="86" y="206"/>
                    <a:pt x="116" y="214"/>
                    <a:pt x="113" y="229"/>
                  </a:cubicBezTo>
                  <a:cubicBezTo>
                    <a:pt x="86" y="229"/>
                    <a:pt x="60" y="221"/>
                    <a:pt x="56" y="191"/>
                  </a:cubicBezTo>
                  <a:cubicBezTo>
                    <a:pt x="45" y="198"/>
                    <a:pt x="45" y="214"/>
                    <a:pt x="45" y="224"/>
                  </a:cubicBezTo>
                  <a:cubicBezTo>
                    <a:pt x="49" y="240"/>
                    <a:pt x="49" y="255"/>
                    <a:pt x="53" y="269"/>
                  </a:cubicBezTo>
                  <a:cubicBezTo>
                    <a:pt x="53" y="274"/>
                    <a:pt x="56" y="274"/>
                    <a:pt x="56" y="274"/>
                  </a:cubicBezTo>
                  <a:cubicBezTo>
                    <a:pt x="63" y="274"/>
                    <a:pt x="68" y="266"/>
                    <a:pt x="68" y="259"/>
                  </a:cubicBezTo>
                  <a:cubicBezTo>
                    <a:pt x="71" y="247"/>
                    <a:pt x="71" y="240"/>
                    <a:pt x="79" y="240"/>
                  </a:cubicBezTo>
                  <a:cubicBezTo>
                    <a:pt x="82" y="240"/>
                    <a:pt x="86" y="243"/>
                    <a:pt x="94" y="251"/>
                  </a:cubicBezTo>
                  <a:cubicBezTo>
                    <a:pt x="116" y="269"/>
                    <a:pt x="86" y="277"/>
                    <a:pt x="86" y="296"/>
                  </a:cubicBezTo>
                  <a:cubicBezTo>
                    <a:pt x="86" y="307"/>
                    <a:pt x="86" y="322"/>
                    <a:pt x="75" y="329"/>
                  </a:cubicBezTo>
                  <a:cubicBezTo>
                    <a:pt x="63" y="348"/>
                    <a:pt x="71" y="359"/>
                    <a:pt x="82" y="374"/>
                  </a:cubicBezTo>
                  <a:cubicBezTo>
                    <a:pt x="94" y="386"/>
                    <a:pt x="82" y="400"/>
                    <a:pt x="71" y="400"/>
                  </a:cubicBezTo>
                  <a:lnTo>
                    <a:pt x="68" y="404"/>
                  </a:lnTo>
                  <a:cubicBezTo>
                    <a:pt x="53" y="404"/>
                    <a:pt x="53" y="390"/>
                    <a:pt x="49" y="378"/>
                  </a:cubicBezTo>
                  <a:cubicBezTo>
                    <a:pt x="30" y="381"/>
                    <a:pt x="4" y="378"/>
                    <a:pt x="1" y="404"/>
                  </a:cubicBezTo>
                  <a:cubicBezTo>
                    <a:pt x="1" y="412"/>
                    <a:pt x="18" y="423"/>
                    <a:pt x="27" y="434"/>
                  </a:cubicBezTo>
                  <a:cubicBezTo>
                    <a:pt x="131" y="419"/>
                    <a:pt x="158" y="404"/>
                    <a:pt x="232" y="314"/>
                  </a:cubicBezTo>
                  <a:cubicBezTo>
                    <a:pt x="236" y="311"/>
                    <a:pt x="243" y="311"/>
                    <a:pt x="251" y="311"/>
                  </a:cubicBezTo>
                  <a:cubicBezTo>
                    <a:pt x="258" y="307"/>
                    <a:pt x="265" y="307"/>
                    <a:pt x="277" y="303"/>
                  </a:cubicBezTo>
                  <a:cubicBezTo>
                    <a:pt x="315" y="247"/>
                    <a:pt x="299" y="191"/>
                    <a:pt x="270" y="139"/>
                  </a:cubicBezTo>
                  <a:cubicBezTo>
                    <a:pt x="247" y="143"/>
                    <a:pt x="262" y="176"/>
                    <a:pt x="236" y="180"/>
                  </a:cubicBezTo>
                  <a:cubicBezTo>
                    <a:pt x="236" y="124"/>
                    <a:pt x="236" y="124"/>
                    <a:pt x="273" y="102"/>
                  </a:cubicBezTo>
                  <a:lnTo>
                    <a:pt x="273" y="102"/>
                  </a:lnTo>
                  <a:cubicBezTo>
                    <a:pt x="273" y="112"/>
                    <a:pt x="270" y="124"/>
                    <a:pt x="270" y="139"/>
                  </a:cubicBezTo>
                  <a:cubicBezTo>
                    <a:pt x="292" y="128"/>
                    <a:pt x="315" y="112"/>
                    <a:pt x="299" y="90"/>
                  </a:cubicBezTo>
                  <a:cubicBezTo>
                    <a:pt x="277" y="53"/>
                    <a:pt x="265" y="0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0" name="Google Shape;13840;p9"/>
            <p:cNvSpPr/>
            <p:nvPr/>
          </p:nvSpPr>
          <p:spPr>
            <a:xfrm>
              <a:off x="-4126360" y="-3372153"/>
              <a:ext cx="14516" cy="12654"/>
            </a:xfrm>
            <a:custGeom>
              <a:avLst/>
              <a:gdLst/>
              <a:ahLst/>
              <a:cxnLst/>
              <a:rect l="l" t="t" r="r" b="b"/>
              <a:pathLst>
                <a:path w="304" h="265" extrusionOk="0">
                  <a:moveTo>
                    <a:pt x="75" y="0"/>
                  </a:moveTo>
                  <a:cubicBezTo>
                    <a:pt x="68" y="26"/>
                    <a:pt x="86" y="52"/>
                    <a:pt x="68" y="67"/>
                  </a:cubicBezTo>
                  <a:cubicBezTo>
                    <a:pt x="1" y="119"/>
                    <a:pt x="56" y="179"/>
                    <a:pt x="60" y="235"/>
                  </a:cubicBezTo>
                  <a:cubicBezTo>
                    <a:pt x="60" y="242"/>
                    <a:pt x="68" y="250"/>
                    <a:pt x="75" y="250"/>
                  </a:cubicBezTo>
                  <a:cubicBezTo>
                    <a:pt x="75" y="250"/>
                    <a:pt x="79" y="247"/>
                    <a:pt x="82" y="247"/>
                  </a:cubicBezTo>
                  <a:cubicBezTo>
                    <a:pt x="90" y="235"/>
                    <a:pt x="98" y="231"/>
                    <a:pt x="105" y="231"/>
                  </a:cubicBezTo>
                  <a:cubicBezTo>
                    <a:pt x="120" y="231"/>
                    <a:pt x="131" y="247"/>
                    <a:pt x="146" y="250"/>
                  </a:cubicBezTo>
                  <a:cubicBezTo>
                    <a:pt x="165" y="261"/>
                    <a:pt x="184" y="265"/>
                    <a:pt x="203" y="265"/>
                  </a:cubicBezTo>
                  <a:cubicBezTo>
                    <a:pt x="258" y="265"/>
                    <a:pt x="303" y="224"/>
                    <a:pt x="299" y="161"/>
                  </a:cubicBezTo>
                  <a:cubicBezTo>
                    <a:pt x="296" y="97"/>
                    <a:pt x="239" y="56"/>
                    <a:pt x="206" y="4"/>
                  </a:cubicBezTo>
                  <a:lnTo>
                    <a:pt x="191" y="4"/>
                  </a:lnTo>
                  <a:cubicBezTo>
                    <a:pt x="187" y="7"/>
                    <a:pt x="180" y="7"/>
                    <a:pt x="176" y="7"/>
                  </a:cubicBezTo>
                  <a:lnTo>
                    <a:pt x="172" y="7"/>
                  </a:lnTo>
                  <a:cubicBezTo>
                    <a:pt x="168" y="4"/>
                    <a:pt x="161" y="4"/>
                    <a:pt x="158" y="4"/>
                  </a:cubicBezTo>
                  <a:cubicBezTo>
                    <a:pt x="150" y="4"/>
                    <a:pt x="139" y="7"/>
                    <a:pt x="131" y="11"/>
                  </a:cubicBezTo>
                  <a:cubicBezTo>
                    <a:pt x="120" y="14"/>
                    <a:pt x="113" y="18"/>
                    <a:pt x="105" y="18"/>
                  </a:cubicBezTo>
                  <a:cubicBezTo>
                    <a:pt x="94" y="18"/>
                    <a:pt x="86" y="14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1" name="Google Shape;13841;p9"/>
            <p:cNvSpPr/>
            <p:nvPr/>
          </p:nvSpPr>
          <p:spPr>
            <a:xfrm>
              <a:off x="-3973942" y="-3228473"/>
              <a:ext cx="17715" cy="22681"/>
            </a:xfrm>
            <a:custGeom>
              <a:avLst/>
              <a:gdLst/>
              <a:ahLst/>
              <a:cxnLst/>
              <a:rect l="l" t="t" r="r" b="b"/>
              <a:pathLst>
                <a:path w="371" h="475" extrusionOk="0">
                  <a:moveTo>
                    <a:pt x="229" y="0"/>
                  </a:moveTo>
                  <a:cubicBezTo>
                    <a:pt x="191" y="0"/>
                    <a:pt x="154" y="7"/>
                    <a:pt x="116" y="26"/>
                  </a:cubicBezTo>
                  <a:cubicBezTo>
                    <a:pt x="101" y="37"/>
                    <a:pt x="98" y="52"/>
                    <a:pt x="106" y="64"/>
                  </a:cubicBezTo>
                  <a:cubicBezTo>
                    <a:pt x="132" y="104"/>
                    <a:pt x="106" y="104"/>
                    <a:pt x="75" y="109"/>
                  </a:cubicBezTo>
                  <a:cubicBezTo>
                    <a:pt x="79" y="116"/>
                    <a:pt x="79" y="119"/>
                    <a:pt x="79" y="127"/>
                  </a:cubicBezTo>
                  <a:cubicBezTo>
                    <a:pt x="116" y="131"/>
                    <a:pt x="146" y="149"/>
                    <a:pt x="151" y="194"/>
                  </a:cubicBezTo>
                  <a:lnTo>
                    <a:pt x="151" y="209"/>
                  </a:lnTo>
                  <a:cubicBezTo>
                    <a:pt x="184" y="228"/>
                    <a:pt x="124" y="261"/>
                    <a:pt x="161" y="280"/>
                  </a:cubicBezTo>
                  <a:cubicBezTo>
                    <a:pt x="158" y="284"/>
                    <a:pt x="154" y="284"/>
                    <a:pt x="146" y="284"/>
                  </a:cubicBezTo>
                  <a:cubicBezTo>
                    <a:pt x="135" y="284"/>
                    <a:pt x="124" y="276"/>
                    <a:pt x="113" y="276"/>
                  </a:cubicBezTo>
                  <a:lnTo>
                    <a:pt x="113" y="276"/>
                  </a:lnTo>
                  <a:cubicBezTo>
                    <a:pt x="120" y="318"/>
                    <a:pt x="165" y="306"/>
                    <a:pt x="191" y="321"/>
                  </a:cubicBezTo>
                  <a:cubicBezTo>
                    <a:pt x="191" y="351"/>
                    <a:pt x="169" y="344"/>
                    <a:pt x="154" y="347"/>
                  </a:cubicBezTo>
                  <a:cubicBezTo>
                    <a:pt x="146" y="366"/>
                    <a:pt x="135" y="378"/>
                    <a:pt x="120" y="385"/>
                  </a:cubicBezTo>
                  <a:cubicBezTo>
                    <a:pt x="109" y="392"/>
                    <a:pt x="101" y="396"/>
                    <a:pt x="94" y="396"/>
                  </a:cubicBezTo>
                  <a:cubicBezTo>
                    <a:pt x="83" y="396"/>
                    <a:pt x="79" y="385"/>
                    <a:pt x="83" y="363"/>
                  </a:cubicBezTo>
                  <a:cubicBezTo>
                    <a:pt x="87" y="337"/>
                    <a:pt x="83" y="328"/>
                    <a:pt x="79" y="328"/>
                  </a:cubicBezTo>
                  <a:cubicBezTo>
                    <a:pt x="68" y="328"/>
                    <a:pt x="56" y="340"/>
                    <a:pt x="46" y="344"/>
                  </a:cubicBezTo>
                  <a:cubicBezTo>
                    <a:pt x="23" y="347"/>
                    <a:pt x="8" y="359"/>
                    <a:pt x="1" y="381"/>
                  </a:cubicBezTo>
                  <a:cubicBezTo>
                    <a:pt x="8" y="389"/>
                    <a:pt x="16" y="392"/>
                    <a:pt x="23" y="392"/>
                  </a:cubicBezTo>
                  <a:lnTo>
                    <a:pt x="42" y="392"/>
                  </a:lnTo>
                  <a:cubicBezTo>
                    <a:pt x="68" y="392"/>
                    <a:pt x="68" y="411"/>
                    <a:pt x="56" y="437"/>
                  </a:cubicBezTo>
                  <a:cubicBezTo>
                    <a:pt x="64" y="437"/>
                    <a:pt x="72" y="433"/>
                    <a:pt x="75" y="433"/>
                  </a:cubicBezTo>
                  <a:cubicBezTo>
                    <a:pt x="98" y="433"/>
                    <a:pt x="116" y="445"/>
                    <a:pt x="124" y="475"/>
                  </a:cubicBezTo>
                  <a:cubicBezTo>
                    <a:pt x="128" y="467"/>
                    <a:pt x="132" y="463"/>
                    <a:pt x="135" y="459"/>
                  </a:cubicBezTo>
                  <a:cubicBezTo>
                    <a:pt x="143" y="396"/>
                    <a:pt x="158" y="385"/>
                    <a:pt x="236" y="385"/>
                  </a:cubicBezTo>
                  <a:cubicBezTo>
                    <a:pt x="277" y="366"/>
                    <a:pt x="270" y="333"/>
                    <a:pt x="255" y="302"/>
                  </a:cubicBezTo>
                  <a:cubicBezTo>
                    <a:pt x="244" y="284"/>
                    <a:pt x="244" y="273"/>
                    <a:pt x="266" y="273"/>
                  </a:cubicBezTo>
                  <a:lnTo>
                    <a:pt x="266" y="269"/>
                  </a:lnTo>
                  <a:cubicBezTo>
                    <a:pt x="244" y="258"/>
                    <a:pt x="236" y="232"/>
                    <a:pt x="221" y="209"/>
                  </a:cubicBezTo>
                  <a:cubicBezTo>
                    <a:pt x="203" y="168"/>
                    <a:pt x="229" y="168"/>
                    <a:pt x="255" y="164"/>
                  </a:cubicBezTo>
                  <a:cubicBezTo>
                    <a:pt x="247" y="149"/>
                    <a:pt x="285" y="116"/>
                    <a:pt x="266" y="116"/>
                  </a:cubicBezTo>
                  <a:lnTo>
                    <a:pt x="258" y="116"/>
                  </a:lnTo>
                  <a:cubicBezTo>
                    <a:pt x="255" y="119"/>
                    <a:pt x="251" y="119"/>
                    <a:pt x="247" y="119"/>
                  </a:cubicBezTo>
                  <a:cubicBezTo>
                    <a:pt x="236" y="119"/>
                    <a:pt x="232" y="112"/>
                    <a:pt x="229" y="109"/>
                  </a:cubicBezTo>
                  <a:cubicBezTo>
                    <a:pt x="229" y="101"/>
                    <a:pt x="225" y="97"/>
                    <a:pt x="218" y="97"/>
                  </a:cubicBezTo>
                  <a:cubicBezTo>
                    <a:pt x="210" y="97"/>
                    <a:pt x="199" y="116"/>
                    <a:pt x="191" y="116"/>
                  </a:cubicBezTo>
                  <a:cubicBezTo>
                    <a:pt x="187" y="116"/>
                    <a:pt x="184" y="109"/>
                    <a:pt x="187" y="90"/>
                  </a:cubicBezTo>
                  <a:cubicBezTo>
                    <a:pt x="187" y="71"/>
                    <a:pt x="195" y="52"/>
                    <a:pt x="218" y="52"/>
                  </a:cubicBezTo>
                  <a:cubicBezTo>
                    <a:pt x="221" y="52"/>
                    <a:pt x="225" y="52"/>
                    <a:pt x="232" y="56"/>
                  </a:cubicBezTo>
                  <a:cubicBezTo>
                    <a:pt x="266" y="64"/>
                    <a:pt x="300" y="71"/>
                    <a:pt x="337" y="78"/>
                  </a:cubicBezTo>
                  <a:cubicBezTo>
                    <a:pt x="348" y="75"/>
                    <a:pt x="360" y="75"/>
                    <a:pt x="370" y="71"/>
                  </a:cubicBezTo>
                  <a:cubicBezTo>
                    <a:pt x="356" y="56"/>
                    <a:pt x="344" y="37"/>
                    <a:pt x="344" y="14"/>
                  </a:cubicBezTo>
                  <a:cubicBezTo>
                    <a:pt x="303" y="7"/>
                    <a:pt x="266" y="0"/>
                    <a:pt x="22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2" name="Google Shape;13842;p9"/>
            <p:cNvSpPr/>
            <p:nvPr/>
          </p:nvSpPr>
          <p:spPr>
            <a:xfrm>
              <a:off x="-3907522" y="-3127816"/>
              <a:ext cx="15949" cy="12701"/>
            </a:xfrm>
            <a:custGeom>
              <a:avLst/>
              <a:gdLst/>
              <a:ahLst/>
              <a:cxnLst/>
              <a:rect l="l" t="t" r="r" b="b"/>
              <a:pathLst>
                <a:path w="334" h="266" extrusionOk="0">
                  <a:moveTo>
                    <a:pt x="251" y="0"/>
                  </a:moveTo>
                  <a:cubicBezTo>
                    <a:pt x="243" y="19"/>
                    <a:pt x="235" y="34"/>
                    <a:pt x="217" y="34"/>
                  </a:cubicBezTo>
                  <a:cubicBezTo>
                    <a:pt x="213" y="34"/>
                    <a:pt x="209" y="30"/>
                    <a:pt x="202" y="30"/>
                  </a:cubicBezTo>
                  <a:cubicBezTo>
                    <a:pt x="199" y="26"/>
                    <a:pt x="191" y="26"/>
                    <a:pt x="183" y="26"/>
                  </a:cubicBezTo>
                  <a:cubicBezTo>
                    <a:pt x="176" y="26"/>
                    <a:pt x="165" y="30"/>
                    <a:pt x="161" y="45"/>
                  </a:cubicBezTo>
                  <a:cubicBezTo>
                    <a:pt x="183" y="52"/>
                    <a:pt x="206" y="60"/>
                    <a:pt x="232" y="68"/>
                  </a:cubicBezTo>
                  <a:cubicBezTo>
                    <a:pt x="213" y="87"/>
                    <a:pt x="202" y="94"/>
                    <a:pt x="191" y="94"/>
                  </a:cubicBezTo>
                  <a:cubicBezTo>
                    <a:pt x="180" y="94"/>
                    <a:pt x="173" y="82"/>
                    <a:pt x="150" y="60"/>
                  </a:cubicBezTo>
                  <a:cubicBezTo>
                    <a:pt x="138" y="56"/>
                    <a:pt x="128" y="52"/>
                    <a:pt x="116" y="52"/>
                  </a:cubicBezTo>
                  <a:cubicBezTo>
                    <a:pt x="109" y="52"/>
                    <a:pt x="101" y="56"/>
                    <a:pt x="94" y="64"/>
                  </a:cubicBezTo>
                  <a:cubicBezTo>
                    <a:pt x="83" y="71"/>
                    <a:pt x="71" y="78"/>
                    <a:pt x="60" y="78"/>
                  </a:cubicBezTo>
                  <a:cubicBezTo>
                    <a:pt x="52" y="78"/>
                    <a:pt x="45" y="75"/>
                    <a:pt x="38" y="71"/>
                  </a:cubicBezTo>
                  <a:cubicBezTo>
                    <a:pt x="30" y="104"/>
                    <a:pt x="34" y="142"/>
                    <a:pt x="0" y="157"/>
                  </a:cubicBezTo>
                  <a:cubicBezTo>
                    <a:pt x="23" y="180"/>
                    <a:pt x="49" y="194"/>
                    <a:pt x="64" y="217"/>
                  </a:cubicBezTo>
                  <a:cubicBezTo>
                    <a:pt x="94" y="254"/>
                    <a:pt x="123" y="266"/>
                    <a:pt x="161" y="266"/>
                  </a:cubicBezTo>
                  <a:cubicBezTo>
                    <a:pt x="183" y="266"/>
                    <a:pt x="209" y="261"/>
                    <a:pt x="235" y="254"/>
                  </a:cubicBezTo>
                  <a:cubicBezTo>
                    <a:pt x="243" y="235"/>
                    <a:pt x="225" y="194"/>
                    <a:pt x="254" y="194"/>
                  </a:cubicBezTo>
                  <a:cubicBezTo>
                    <a:pt x="262" y="194"/>
                    <a:pt x="269" y="194"/>
                    <a:pt x="285" y="202"/>
                  </a:cubicBezTo>
                  <a:cubicBezTo>
                    <a:pt x="285" y="202"/>
                    <a:pt x="285" y="165"/>
                    <a:pt x="314" y="165"/>
                  </a:cubicBezTo>
                  <a:cubicBezTo>
                    <a:pt x="330" y="120"/>
                    <a:pt x="333" y="78"/>
                    <a:pt x="299" y="37"/>
                  </a:cubicBezTo>
                  <a:lnTo>
                    <a:pt x="299" y="37"/>
                  </a:lnTo>
                  <a:cubicBezTo>
                    <a:pt x="299" y="56"/>
                    <a:pt x="303" y="75"/>
                    <a:pt x="280" y="82"/>
                  </a:cubicBezTo>
                  <a:lnTo>
                    <a:pt x="277" y="82"/>
                  </a:lnTo>
                  <a:cubicBezTo>
                    <a:pt x="266" y="82"/>
                    <a:pt x="258" y="71"/>
                    <a:pt x="258" y="60"/>
                  </a:cubicBezTo>
                  <a:cubicBezTo>
                    <a:pt x="251" y="26"/>
                    <a:pt x="277" y="30"/>
                    <a:pt x="295" y="26"/>
                  </a:cubicBezTo>
                  <a:cubicBezTo>
                    <a:pt x="285" y="11"/>
                    <a:pt x="266" y="8"/>
                    <a:pt x="25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3" name="Google Shape;13843;p9"/>
            <p:cNvSpPr/>
            <p:nvPr/>
          </p:nvSpPr>
          <p:spPr>
            <a:xfrm>
              <a:off x="-3776352" y="-3296708"/>
              <a:ext cx="16856" cy="14325"/>
            </a:xfrm>
            <a:custGeom>
              <a:avLst/>
              <a:gdLst/>
              <a:ahLst/>
              <a:cxnLst/>
              <a:rect l="l" t="t" r="r" b="b"/>
              <a:pathLst>
                <a:path w="353" h="300" extrusionOk="0">
                  <a:moveTo>
                    <a:pt x="233" y="154"/>
                  </a:moveTo>
                  <a:lnTo>
                    <a:pt x="233" y="154"/>
                  </a:lnTo>
                  <a:cubicBezTo>
                    <a:pt x="252" y="173"/>
                    <a:pt x="240" y="187"/>
                    <a:pt x="229" y="206"/>
                  </a:cubicBezTo>
                  <a:cubicBezTo>
                    <a:pt x="221" y="218"/>
                    <a:pt x="218" y="237"/>
                    <a:pt x="207" y="237"/>
                  </a:cubicBezTo>
                  <a:cubicBezTo>
                    <a:pt x="202" y="237"/>
                    <a:pt x="199" y="232"/>
                    <a:pt x="191" y="229"/>
                  </a:cubicBezTo>
                  <a:cubicBezTo>
                    <a:pt x="173" y="218"/>
                    <a:pt x="199" y="206"/>
                    <a:pt x="202" y="195"/>
                  </a:cubicBezTo>
                  <a:cubicBezTo>
                    <a:pt x="210" y="180"/>
                    <a:pt x="214" y="161"/>
                    <a:pt x="233" y="154"/>
                  </a:cubicBezTo>
                  <a:close/>
                  <a:moveTo>
                    <a:pt x="322" y="1"/>
                  </a:moveTo>
                  <a:cubicBezTo>
                    <a:pt x="319" y="46"/>
                    <a:pt x="300" y="80"/>
                    <a:pt x="266" y="106"/>
                  </a:cubicBezTo>
                  <a:cubicBezTo>
                    <a:pt x="262" y="102"/>
                    <a:pt x="259" y="102"/>
                    <a:pt x="255" y="98"/>
                  </a:cubicBezTo>
                  <a:lnTo>
                    <a:pt x="255" y="98"/>
                  </a:lnTo>
                  <a:cubicBezTo>
                    <a:pt x="255" y="102"/>
                    <a:pt x="255" y="102"/>
                    <a:pt x="259" y="106"/>
                  </a:cubicBezTo>
                  <a:cubicBezTo>
                    <a:pt x="252" y="120"/>
                    <a:pt x="247" y="143"/>
                    <a:pt x="233" y="154"/>
                  </a:cubicBezTo>
                  <a:cubicBezTo>
                    <a:pt x="229" y="135"/>
                    <a:pt x="225" y="113"/>
                    <a:pt x="225" y="94"/>
                  </a:cubicBezTo>
                  <a:cubicBezTo>
                    <a:pt x="202" y="102"/>
                    <a:pt x="184" y="109"/>
                    <a:pt x="165" y="117"/>
                  </a:cubicBezTo>
                  <a:lnTo>
                    <a:pt x="154" y="117"/>
                  </a:lnTo>
                  <a:cubicBezTo>
                    <a:pt x="147" y="117"/>
                    <a:pt x="139" y="113"/>
                    <a:pt x="135" y="106"/>
                  </a:cubicBezTo>
                  <a:lnTo>
                    <a:pt x="124" y="106"/>
                  </a:lnTo>
                  <a:cubicBezTo>
                    <a:pt x="113" y="106"/>
                    <a:pt x="105" y="109"/>
                    <a:pt x="98" y="117"/>
                  </a:cubicBezTo>
                  <a:cubicBezTo>
                    <a:pt x="87" y="125"/>
                    <a:pt x="79" y="132"/>
                    <a:pt x="68" y="132"/>
                  </a:cubicBezTo>
                  <a:cubicBezTo>
                    <a:pt x="64" y="132"/>
                    <a:pt x="64" y="132"/>
                    <a:pt x="61" y="128"/>
                  </a:cubicBezTo>
                  <a:cubicBezTo>
                    <a:pt x="57" y="139"/>
                    <a:pt x="61" y="154"/>
                    <a:pt x="53" y="154"/>
                  </a:cubicBezTo>
                  <a:cubicBezTo>
                    <a:pt x="50" y="154"/>
                    <a:pt x="45" y="151"/>
                    <a:pt x="38" y="147"/>
                  </a:cubicBezTo>
                  <a:cubicBezTo>
                    <a:pt x="27" y="135"/>
                    <a:pt x="19" y="120"/>
                    <a:pt x="12" y="106"/>
                  </a:cubicBezTo>
                  <a:lnTo>
                    <a:pt x="12" y="106"/>
                  </a:lnTo>
                  <a:cubicBezTo>
                    <a:pt x="0" y="143"/>
                    <a:pt x="5" y="177"/>
                    <a:pt x="23" y="210"/>
                  </a:cubicBezTo>
                  <a:cubicBezTo>
                    <a:pt x="61" y="214"/>
                    <a:pt x="68" y="248"/>
                    <a:pt x="90" y="266"/>
                  </a:cubicBezTo>
                  <a:cubicBezTo>
                    <a:pt x="131" y="289"/>
                    <a:pt x="169" y="300"/>
                    <a:pt x="199" y="300"/>
                  </a:cubicBezTo>
                  <a:cubicBezTo>
                    <a:pt x="240" y="300"/>
                    <a:pt x="274" y="282"/>
                    <a:pt x="300" y="244"/>
                  </a:cubicBezTo>
                  <a:cubicBezTo>
                    <a:pt x="348" y="177"/>
                    <a:pt x="352" y="98"/>
                    <a:pt x="352" y="20"/>
                  </a:cubicBezTo>
                  <a:cubicBezTo>
                    <a:pt x="352" y="4"/>
                    <a:pt x="333" y="4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4" name="Google Shape;13844;p9"/>
            <p:cNvSpPr/>
            <p:nvPr/>
          </p:nvSpPr>
          <p:spPr>
            <a:xfrm>
              <a:off x="-4199561" y="-3244708"/>
              <a:ext cx="17906" cy="14468"/>
            </a:xfrm>
            <a:custGeom>
              <a:avLst/>
              <a:gdLst/>
              <a:ahLst/>
              <a:cxnLst/>
              <a:rect l="l" t="t" r="r" b="b"/>
              <a:pathLst>
                <a:path w="375" h="303" extrusionOk="0">
                  <a:moveTo>
                    <a:pt x="233" y="0"/>
                  </a:moveTo>
                  <a:cubicBezTo>
                    <a:pt x="210" y="4"/>
                    <a:pt x="192" y="22"/>
                    <a:pt x="161" y="22"/>
                  </a:cubicBezTo>
                  <a:cubicBezTo>
                    <a:pt x="139" y="22"/>
                    <a:pt x="150" y="33"/>
                    <a:pt x="150" y="49"/>
                  </a:cubicBezTo>
                  <a:cubicBezTo>
                    <a:pt x="154" y="63"/>
                    <a:pt x="143" y="71"/>
                    <a:pt x="128" y="71"/>
                  </a:cubicBezTo>
                  <a:cubicBezTo>
                    <a:pt x="124" y="71"/>
                    <a:pt x="116" y="71"/>
                    <a:pt x="109" y="67"/>
                  </a:cubicBezTo>
                  <a:cubicBezTo>
                    <a:pt x="90" y="56"/>
                    <a:pt x="79" y="49"/>
                    <a:pt x="71" y="49"/>
                  </a:cubicBezTo>
                  <a:cubicBezTo>
                    <a:pt x="57" y="49"/>
                    <a:pt x="53" y="63"/>
                    <a:pt x="57" y="97"/>
                  </a:cubicBezTo>
                  <a:cubicBezTo>
                    <a:pt x="57" y="104"/>
                    <a:pt x="53" y="104"/>
                    <a:pt x="53" y="104"/>
                  </a:cubicBezTo>
                  <a:cubicBezTo>
                    <a:pt x="49" y="104"/>
                    <a:pt x="42" y="104"/>
                    <a:pt x="38" y="101"/>
                  </a:cubicBezTo>
                  <a:cubicBezTo>
                    <a:pt x="35" y="101"/>
                    <a:pt x="31" y="97"/>
                    <a:pt x="26" y="97"/>
                  </a:cubicBezTo>
                  <a:cubicBezTo>
                    <a:pt x="16" y="101"/>
                    <a:pt x="0" y="104"/>
                    <a:pt x="4" y="116"/>
                  </a:cubicBezTo>
                  <a:cubicBezTo>
                    <a:pt x="16" y="149"/>
                    <a:pt x="9" y="190"/>
                    <a:pt x="26" y="224"/>
                  </a:cubicBezTo>
                  <a:cubicBezTo>
                    <a:pt x="35" y="250"/>
                    <a:pt x="31" y="280"/>
                    <a:pt x="64" y="280"/>
                  </a:cubicBezTo>
                  <a:lnTo>
                    <a:pt x="83" y="280"/>
                  </a:lnTo>
                  <a:cubicBezTo>
                    <a:pt x="79" y="250"/>
                    <a:pt x="71" y="224"/>
                    <a:pt x="105" y="206"/>
                  </a:cubicBezTo>
                  <a:cubicBezTo>
                    <a:pt x="116" y="202"/>
                    <a:pt x="124" y="194"/>
                    <a:pt x="131" y="179"/>
                  </a:cubicBezTo>
                  <a:cubicBezTo>
                    <a:pt x="143" y="153"/>
                    <a:pt x="150" y="138"/>
                    <a:pt x="157" y="138"/>
                  </a:cubicBezTo>
                  <a:cubicBezTo>
                    <a:pt x="166" y="138"/>
                    <a:pt x="176" y="149"/>
                    <a:pt x="195" y="175"/>
                  </a:cubicBezTo>
                  <a:cubicBezTo>
                    <a:pt x="199" y="179"/>
                    <a:pt x="206" y="187"/>
                    <a:pt x="210" y="187"/>
                  </a:cubicBezTo>
                  <a:cubicBezTo>
                    <a:pt x="266" y="187"/>
                    <a:pt x="288" y="224"/>
                    <a:pt x="300" y="269"/>
                  </a:cubicBezTo>
                  <a:cubicBezTo>
                    <a:pt x="311" y="261"/>
                    <a:pt x="323" y="250"/>
                    <a:pt x="330" y="250"/>
                  </a:cubicBezTo>
                  <a:cubicBezTo>
                    <a:pt x="337" y="250"/>
                    <a:pt x="340" y="258"/>
                    <a:pt x="337" y="284"/>
                  </a:cubicBezTo>
                  <a:cubicBezTo>
                    <a:pt x="337" y="295"/>
                    <a:pt x="337" y="302"/>
                    <a:pt x="349" y="302"/>
                  </a:cubicBezTo>
                  <a:lnTo>
                    <a:pt x="352" y="302"/>
                  </a:lnTo>
                  <a:cubicBezTo>
                    <a:pt x="363" y="299"/>
                    <a:pt x="363" y="287"/>
                    <a:pt x="359" y="276"/>
                  </a:cubicBezTo>
                  <a:cubicBezTo>
                    <a:pt x="359" y="265"/>
                    <a:pt x="359" y="250"/>
                    <a:pt x="375" y="242"/>
                  </a:cubicBezTo>
                  <a:cubicBezTo>
                    <a:pt x="371" y="228"/>
                    <a:pt x="371" y="213"/>
                    <a:pt x="367" y="197"/>
                  </a:cubicBezTo>
                  <a:lnTo>
                    <a:pt x="363" y="197"/>
                  </a:lnTo>
                  <a:cubicBezTo>
                    <a:pt x="359" y="197"/>
                    <a:pt x="356" y="202"/>
                    <a:pt x="349" y="202"/>
                  </a:cubicBezTo>
                  <a:cubicBezTo>
                    <a:pt x="345" y="206"/>
                    <a:pt x="337" y="206"/>
                    <a:pt x="333" y="206"/>
                  </a:cubicBezTo>
                  <a:cubicBezTo>
                    <a:pt x="326" y="206"/>
                    <a:pt x="323" y="206"/>
                    <a:pt x="314" y="194"/>
                  </a:cubicBezTo>
                  <a:cubicBezTo>
                    <a:pt x="296" y="168"/>
                    <a:pt x="318" y="161"/>
                    <a:pt x="330" y="145"/>
                  </a:cubicBezTo>
                  <a:cubicBezTo>
                    <a:pt x="349" y="127"/>
                    <a:pt x="375" y="104"/>
                    <a:pt x="337" y="78"/>
                  </a:cubicBezTo>
                  <a:lnTo>
                    <a:pt x="337" y="78"/>
                  </a:lnTo>
                  <a:cubicBezTo>
                    <a:pt x="333" y="85"/>
                    <a:pt x="326" y="93"/>
                    <a:pt x="323" y="93"/>
                  </a:cubicBezTo>
                  <a:cubicBezTo>
                    <a:pt x="318" y="93"/>
                    <a:pt x="314" y="90"/>
                    <a:pt x="311" y="85"/>
                  </a:cubicBezTo>
                  <a:cubicBezTo>
                    <a:pt x="304" y="78"/>
                    <a:pt x="300" y="78"/>
                    <a:pt x="296" y="78"/>
                  </a:cubicBezTo>
                  <a:cubicBezTo>
                    <a:pt x="288" y="78"/>
                    <a:pt x="281" y="82"/>
                    <a:pt x="273" y="85"/>
                  </a:cubicBezTo>
                  <a:cubicBezTo>
                    <a:pt x="262" y="101"/>
                    <a:pt x="247" y="108"/>
                    <a:pt x="233" y="108"/>
                  </a:cubicBezTo>
                  <a:cubicBezTo>
                    <a:pt x="210" y="108"/>
                    <a:pt x="188" y="97"/>
                    <a:pt x="161" y="93"/>
                  </a:cubicBezTo>
                  <a:cubicBezTo>
                    <a:pt x="183" y="71"/>
                    <a:pt x="202" y="59"/>
                    <a:pt x="228" y="59"/>
                  </a:cubicBezTo>
                  <a:cubicBezTo>
                    <a:pt x="244" y="59"/>
                    <a:pt x="259" y="63"/>
                    <a:pt x="273" y="71"/>
                  </a:cubicBezTo>
                  <a:cubicBezTo>
                    <a:pt x="270" y="40"/>
                    <a:pt x="247" y="22"/>
                    <a:pt x="2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5" name="Google Shape;13845;p9"/>
            <p:cNvSpPr/>
            <p:nvPr/>
          </p:nvSpPr>
          <p:spPr>
            <a:xfrm>
              <a:off x="-3976950" y="-3205840"/>
              <a:ext cx="21631" cy="16283"/>
            </a:xfrm>
            <a:custGeom>
              <a:avLst/>
              <a:gdLst/>
              <a:ahLst/>
              <a:cxnLst/>
              <a:rect l="l" t="t" r="r" b="b"/>
              <a:pathLst>
                <a:path w="453" h="341" extrusionOk="0">
                  <a:moveTo>
                    <a:pt x="183" y="1"/>
                  </a:moveTo>
                  <a:cubicBezTo>
                    <a:pt x="161" y="1"/>
                    <a:pt x="142" y="11"/>
                    <a:pt x="124" y="27"/>
                  </a:cubicBezTo>
                  <a:cubicBezTo>
                    <a:pt x="116" y="30"/>
                    <a:pt x="112" y="30"/>
                    <a:pt x="109" y="30"/>
                  </a:cubicBezTo>
                  <a:cubicBezTo>
                    <a:pt x="101" y="30"/>
                    <a:pt x="97" y="23"/>
                    <a:pt x="93" y="11"/>
                  </a:cubicBezTo>
                  <a:lnTo>
                    <a:pt x="93" y="11"/>
                  </a:lnTo>
                  <a:cubicBezTo>
                    <a:pt x="67" y="27"/>
                    <a:pt x="97" y="61"/>
                    <a:pt x="71" y="75"/>
                  </a:cubicBezTo>
                  <a:cubicBezTo>
                    <a:pt x="75" y="94"/>
                    <a:pt x="75" y="109"/>
                    <a:pt x="67" y="109"/>
                  </a:cubicBezTo>
                  <a:cubicBezTo>
                    <a:pt x="60" y="109"/>
                    <a:pt x="52" y="106"/>
                    <a:pt x="41" y="98"/>
                  </a:cubicBezTo>
                  <a:lnTo>
                    <a:pt x="12" y="98"/>
                  </a:lnTo>
                  <a:cubicBezTo>
                    <a:pt x="7" y="106"/>
                    <a:pt x="4" y="109"/>
                    <a:pt x="0" y="116"/>
                  </a:cubicBezTo>
                  <a:lnTo>
                    <a:pt x="4" y="116"/>
                  </a:lnTo>
                  <a:cubicBezTo>
                    <a:pt x="22" y="116"/>
                    <a:pt x="30" y="128"/>
                    <a:pt x="34" y="146"/>
                  </a:cubicBezTo>
                  <a:cubicBezTo>
                    <a:pt x="30" y="195"/>
                    <a:pt x="60" y="229"/>
                    <a:pt x="93" y="258"/>
                  </a:cubicBezTo>
                  <a:cubicBezTo>
                    <a:pt x="116" y="266"/>
                    <a:pt x="109" y="296"/>
                    <a:pt x="131" y="303"/>
                  </a:cubicBezTo>
                  <a:cubicBezTo>
                    <a:pt x="135" y="299"/>
                    <a:pt x="138" y="299"/>
                    <a:pt x="142" y="299"/>
                  </a:cubicBezTo>
                  <a:cubicBezTo>
                    <a:pt x="157" y="299"/>
                    <a:pt x="164" y="315"/>
                    <a:pt x="176" y="318"/>
                  </a:cubicBezTo>
                  <a:cubicBezTo>
                    <a:pt x="202" y="330"/>
                    <a:pt x="224" y="341"/>
                    <a:pt x="250" y="341"/>
                  </a:cubicBezTo>
                  <a:cubicBezTo>
                    <a:pt x="266" y="341"/>
                    <a:pt x="281" y="337"/>
                    <a:pt x="295" y="325"/>
                  </a:cubicBezTo>
                  <a:cubicBezTo>
                    <a:pt x="307" y="318"/>
                    <a:pt x="318" y="315"/>
                    <a:pt x="329" y="315"/>
                  </a:cubicBezTo>
                  <a:cubicBezTo>
                    <a:pt x="336" y="315"/>
                    <a:pt x="344" y="315"/>
                    <a:pt x="352" y="318"/>
                  </a:cubicBezTo>
                  <a:lnTo>
                    <a:pt x="385" y="318"/>
                  </a:lnTo>
                  <a:cubicBezTo>
                    <a:pt x="381" y="292"/>
                    <a:pt x="404" y="285"/>
                    <a:pt x="423" y="281"/>
                  </a:cubicBezTo>
                  <a:cubicBezTo>
                    <a:pt x="426" y="263"/>
                    <a:pt x="452" y="255"/>
                    <a:pt x="445" y="232"/>
                  </a:cubicBezTo>
                  <a:cubicBezTo>
                    <a:pt x="433" y="229"/>
                    <a:pt x="419" y="221"/>
                    <a:pt x="407" y="221"/>
                  </a:cubicBezTo>
                  <a:lnTo>
                    <a:pt x="400" y="221"/>
                  </a:lnTo>
                  <a:lnTo>
                    <a:pt x="400" y="240"/>
                  </a:lnTo>
                  <a:cubicBezTo>
                    <a:pt x="397" y="247"/>
                    <a:pt x="389" y="263"/>
                    <a:pt x="381" y="263"/>
                  </a:cubicBezTo>
                  <a:lnTo>
                    <a:pt x="378" y="263"/>
                  </a:lnTo>
                  <a:cubicBezTo>
                    <a:pt x="359" y="247"/>
                    <a:pt x="326" y="240"/>
                    <a:pt x="336" y="210"/>
                  </a:cubicBezTo>
                  <a:cubicBezTo>
                    <a:pt x="340" y="191"/>
                    <a:pt x="336" y="180"/>
                    <a:pt x="329" y="168"/>
                  </a:cubicBezTo>
                  <a:cubicBezTo>
                    <a:pt x="321" y="165"/>
                    <a:pt x="318" y="165"/>
                    <a:pt x="314" y="165"/>
                  </a:cubicBezTo>
                  <a:cubicBezTo>
                    <a:pt x="284" y="165"/>
                    <a:pt x="299" y="213"/>
                    <a:pt x="273" y="221"/>
                  </a:cubicBezTo>
                  <a:lnTo>
                    <a:pt x="269" y="221"/>
                  </a:lnTo>
                  <a:cubicBezTo>
                    <a:pt x="262" y="221"/>
                    <a:pt x="254" y="218"/>
                    <a:pt x="247" y="213"/>
                  </a:cubicBezTo>
                  <a:cubicBezTo>
                    <a:pt x="243" y="210"/>
                    <a:pt x="236" y="206"/>
                    <a:pt x="228" y="206"/>
                  </a:cubicBezTo>
                  <a:cubicBezTo>
                    <a:pt x="221" y="206"/>
                    <a:pt x="214" y="213"/>
                    <a:pt x="206" y="232"/>
                  </a:cubicBezTo>
                  <a:cubicBezTo>
                    <a:pt x="202" y="244"/>
                    <a:pt x="198" y="251"/>
                    <a:pt x="195" y="251"/>
                  </a:cubicBezTo>
                  <a:cubicBezTo>
                    <a:pt x="187" y="251"/>
                    <a:pt x="179" y="244"/>
                    <a:pt x="172" y="232"/>
                  </a:cubicBezTo>
                  <a:cubicBezTo>
                    <a:pt x="167" y="224"/>
                    <a:pt x="158" y="223"/>
                    <a:pt x="148" y="223"/>
                  </a:cubicBezTo>
                  <a:cubicBezTo>
                    <a:pt x="144" y="223"/>
                    <a:pt x="140" y="224"/>
                    <a:pt x="137" y="224"/>
                  </a:cubicBezTo>
                  <a:cubicBezTo>
                    <a:pt x="121" y="224"/>
                    <a:pt x="105" y="221"/>
                    <a:pt x="101" y="195"/>
                  </a:cubicBezTo>
                  <a:cubicBezTo>
                    <a:pt x="71" y="142"/>
                    <a:pt x="75" y="132"/>
                    <a:pt x="138" y="116"/>
                  </a:cubicBezTo>
                  <a:cubicBezTo>
                    <a:pt x="146" y="101"/>
                    <a:pt x="157" y="90"/>
                    <a:pt x="164" y="79"/>
                  </a:cubicBezTo>
                  <a:cubicBezTo>
                    <a:pt x="183" y="72"/>
                    <a:pt x="232" y="72"/>
                    <a:pt x="179" y="34"/>
                  </a:cubicBezTo>
                  <a:cubicBezTo>
                    <a:pt x="176" y="30"/>
                    <a:pt x="183" y="11"/>
                    <a:pt x="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6" name="Google Shape;13846;p9"/>
            <p:cNvSpPr/>
            <p:nvPr/>
          </p:nvSpPr>
          <p:spPr>
            <a:xfrm>
              <a:off x="-3913204" y="-3579770"/>
              <a:ext cx="13227" cy="11985"/>
            </a:xfrm>
            <a:custGeom>
              <a:avLst/>
              <a:gdLst/>
              <a:ahLst/>
              <a:cxnLst/>
              <a:rect l="l" t="t" r="r" b="b"/>
              <a:pathLst>
                <a:path w="277" h="251" extrusionOk="0">
                  <a:moveTo>
                    <a:pt x="67" y="0"/>
                  </a:moveTo>
                  <a:cubicBezTo>
                    <a:pt x="52" y="0"/>
                    <a:pt x="85" y="45"/>
                    <a:pt x="71" y="60"/>
                  </a:cubicBezTo>
                  <a:cubicBezTo>
                    <a:pt x="59" y="71"/>
                    <a:pt x="56" y="82"/>
                    <a:pt x="48" y="94"/>
                  </a:cubicBezTo>
                  <a:cubicBezTo>
                    <a:pt x="30" y="116"/>
                    <a:pt x="0" y="146"/>
                    <a:pt x="30" y="172"/>
                  </a:cubicBezTo>
                  <a:cubicBezTo>
                    <a:pt x="59" y="199"/>
                    <a:pt x="74" y="251"/>
                    <a:pt x="123" y="251"/>
                  </a:cubicBezTo>
                  <a:cubicBezTo>
                    <a:pt x="130" y="251"/>
                    <a:pt x="142" y="251"/>
                    <a:pt x="153" y="247"/>
                  </a:cubicBezTo>
                  <a:cubicBezTo>
                    <a:pt x="171" y="239"/>
                    <a:pt x="194" y="232"/>
                    <a:pt x="216" y="232"/>
                  </a:cubicBezTo>
                  <a:cubicBezTo>
                    <a:pt x="235" y="232"/>
                    <a:pt x="257" y="235"/>
                    <a:pt x="276" y="251"/>
                  </a:cubicBezTo>
                  <a:cubicBezTo>
                    <a:pt x="265" y="209"/>
                    <a:pt x="250" y="168"/>
                    <a:pt x="261" y="131"/>
                  </a:cubicBezTo>
                  <a:cubicBezTo>
                    <a:pt x="276" y="68"/>
                    <a:pt x="235" y="52"/>
                    <a:pt x="197" y="26"/>
                  </a:cubicBezTo>
                  <a:cubicBezTo>
                    <a:pt x="179" y="11"/>
                    <a:pt x="161" y="11"/>
                    <a:pt x="142" y="11"/>
                  </a:cubicBezTo>
                  <a:lnTo>
                    <a:pt x="130" y="11"/>
                  </a:lnTo>
                  <a:cubicBezTo>
                    <a:pt x="112" y="11"/>
                    <a:pt x="97" y="11"/>
                    <a:pt x="78" y="4"/>
                  </a:cubicBezTo>
                  <a:cubicBezTo>
                    <a:pt x="74" y="0"/>
                    <a:pt x="71" y="0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7" name="Google Shape;13847;p9"/>
            <p:cNvSpPr/>
            <p:nvPr/>
          </p:nvSpPr>
          <p:spPr>
            <a:xfrm>
              <a:off x="-4091884" y="-3487135"/>
              <a:ext cx="12319" cy="16999"/>
            </a:xfrm>
            <a:custGeom>
              <a:avLst/>
              <a:gdLst/>
              <a:ahLst/>
              <a:cxnLst/>
              <a:rect l="l" t="t" r="r" b="b"/>
              <a:pathLst>
                <a:path w="258" h="356" extrusionOk="0">
                  <a:moveTo>
                    <a:pt x="127" y="0"/>
                  </a:moveTo>
                  <a:cubicBezTo>
                    <a:pt x="104" y="4"/>
                    <a:pt x="82" y="4"/>
                    <a:pt x="59" y="8"/>
                  </a:cubicBezTo>
                  <a:cubicBezTo>
                    <a:pt x="45" y="12"/>
                    <a:pt x="30" y="22"/>
                    <a:pt x="41" y="34"/>
                  </a:cubicBezTo>
                  <a:cubicBezTo>
                    <a:pt x="67" y="67"/>
                    <a:pt x="52" y="83"/>
                    <a:pt x="22" y="101"/>
                  </a:cubicBezTo>
                  <a:cubicBezTo>
                    <a:pt x="0" y="109"/>
                    <a:pt x="0" y="135"/>
                    <a:pt x="7" y="146"/>
                  </a:cubicBezTo>
                  <a:cubicBezTo>
                    <a:pt x="30" y="191"/>
                    <a:pt x="30" y="243"/>
                    <a:pt x="59" y="288"/>
                  </a:cubicBezTo>
                  <a:cubicBezTo>
                    <a:pt x="82" y="318"/>
                    <a:pt x="127" y="318"/>
                    <a:pt x="145" y="355"/>
                  </a:cubicBezTo>
                  <a:cubicBezTo>
                    <a:pt x="161" y="336"/>
                    <a:pt x="164" y="310"/>
                    <a:pt x="194" y="300"/>
                  </a:cubicBezTo>
                  <a:cubicBezTo>
                    <a:pt x="224" y="292"/>
                    <a:pt x="239" y="269"/>
                    <a:pt x="235" y="236"/>
                  </a:cubicBezTo>
                  <a:cubicBezTo>
                    <a:pt x="213" y="214"/>
                    <a:pt x="257" y="198"/>
                    <a:pt x="243" y="172"/>
                  </a:cubicBezTo>
                  <a:cubicBezTo>
                    <a:pt x="228" y="165"/>
                    <a:pt x="216" y="146"/>
                    <a:pt x="202" y="146"/>
                  </a:cubicBezTo>
                  <a:cubicBezTo>
                    <a:pt x="194" y="146"/>
                    <a:pt x="183" y="157"/>
                    <a:pt x="176" y="183"/>
                  </a:cubicBezTo>
                  <a:cubicBezTo>
                    <a:pt x="171" y="206"/>
                    <a:pt x="131" y="214"/>
                    <a:pt x="90" y="240"/>
                  </a:cubicBezTo>
                  <a:cubicBezTo>
                    <a:pt x="123" y="172"/>
                    <a:pt x="127" y="101"/>
                    <a:pt x="202" y="86"/>
                  </a:cubicBezTo>
                  <a:cubicBezTo>
                    <a:pt x="198" y="38"/>
                    <a:pt x="168" y="15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8" name="Google Shape;13848;p9"/>
            <p:cNvSpPr/>
            <p:nvPr/>
          </p:nvSpPr>
          <p:spPr>
            <a:xfrm>
              <a:off x="-3837568" y="-3146200"/>
              <a:ext cx="14134" cy="13083"/>
            </a:xfrm>
            <a:custGeom>
              <a:avLst/>
              <a:gdLst/>
              <a:ahLst/>
              <a:cxnLst/>
              <a:rect l="l" t="t" r="r" b="b"/>
              <a:pathLst>
                <a:path w="296" h="274" extrusionOk="0">
                  <a:moveTo>
                    <a:pt x="165" y="1"/>
                  </a:moveTo>
                  <a:cubicBezTo>
                    <a:pt x="135" y="1"/>
                    <a:pt x="102" y="18"/>
                    <a:pt x="68" y="53"/>
                  </a:cubicBezTo>
                  <a:cubicBezTo>
                    <a:pt x="102" y="105"/>
                    <a:pt x="57" y="127"/>
                    <a:pt x="26" y="153"/>
                  </a:cubicBezTo>
                  <a:lnTo>
                    <a:pt x="26" y="158"/>
                  </a:lnTo>
                  <a:cubicBezTo>
                    <a:pt x="38" y="180"/>
                    <a:pt x="71" y="168"/>
                    <a:pt x="79" y="191"/>
                  </a:cubicBezTo>
                  <a:cubicBezTo>
                    <a:pt x="71" y="206"/>
                    <a:pt x="64" y="206"/>
                    <a:pt x="53" y="206"/>
                  </a:cubicBezTo>
                  <a:lnTo>
                    <a:pt x="26" y="206"/>
                  </a:lnTo>
                  <a:cubicBezTo>
                    <a:pt x="19" y="206"/>
                    <a:pt x="12" y="210"/>
                    <a:pt x="4" y="217"/>
                  </a:cubicBezTo>
                  <a:cubicBezTo>
                    <a:pt x="4" y="220"/>
                    <a:pt x="4" y="228"/>
                    <a:pt x="0" y="232"/>
                  </a:cubicBezTo>
                  <a:cubicBezTo>
                    <a:pt x="19" y="251"/>
                    <a:pt x="31" y="273"/>
                    <a:pt x="60" y="273"/>
                  </a:cubicBezTo>
                  <a:lnTo>
                    <a:pt x="68" y="273"/>
                  </a:lnTo>
                  <a:cubicBezTo>
                    <a:pt x="71" y="270"/>
                    <a:pt x="79" y="270"/>
                    <a:pt x="87" y="270"/>
                  </a:cubicBezTo>
                  <a:lnTo>
                    <a:pt x="109" y="270"/>
                  </a:lnTo>
                  <a:cubicBezTo>
                    <a:pt x="116" y="273"/>
                    <a:pt x="128" y="273"/>
                    <a:pt x="135" y="273"/>
                  </a:cubicBezTo>
                  <a:cubicBezTo>
                    <a:pt x="147" y="273"/>
                    <a:pt x="157" y="270"/>
                    <a:pt x="169" y="254"/>
                  </a:cubicBezTo>
                  <a:cubicBezTo>
                    <a:pt x="161" y="247"/>
                    <a:pt x="154" y="232"/>
                    <a:pt x="173" y="228"/>
                  </a:cubicBezTo>
                  <a:cubicBezTo>
                    <a:pt x="206" y="225"/>
                    <a:pt x="233" y="210"/>
                    <a:pt x="255" y="187"/>
                  </a:cubicBezTo>
                  <a:cubicBezTo>
                    <a:pt x="259" y="161"/>
                    <a:pt x="240" y="131"/>
                    <a:pt x="281" y="123"/>
                  </a:cubicBezTo>
                  <a:cubicBezTo>
                    <a:pt x="296" y="101"/>
                    <a:pt x="270" y="94"/>
                    <a:pt x="262" y="79"/>
                  </a:cubicBezTo>
                  <a:cubicBezTo>
                    <a:pt x="236" y="27"/>
                    <a:pt x="202" y="1"/>
                    <a:pt x="16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9" name="Google Shape;13849;p9"/>
            <p:cNvSpPr/>
            <p:nvPr/>
          </p:nvSpPr>
          <p:spPr>
            <a:xfrm>
              <a:off x="-3646759" y="-3515690"/>
              <a:ext cx="14182" cy="12511"/>
            </a:xfrm>
            <a:custGeom>
              <a:avLst/>
              <a:gdLst/>
              <a:ahLst/>
              <a:cxnLst/>
              <a:rect l="l" t="t" r="r" b="b"/>
              <a:pathLst>
                <a:path w="297" h="262" extrusionOk="0">
                  <a:moveTo>
                    <a:pt x="90" y="1"/>
                  </a:moveTo>
                  <a:cubicBezTo>
                    <a:pt x="79" y="1"/>
                    <a:pt x="72" y="8"/>
                    <a:pt x="68" y="34"/>
                  </a:cubicBezTo>
                  <a:cubicBezTo>
                    <a:pt x="86" y="45"/>
                    <a:pt x="38" y="82"/>
                    <a:pt x="79" y="82"/>
                  </a:cubicBezTo>
                  <a:lnTo>
                    <a:pt x="90" y="82"/>
                  </a:lnTo>
                  <a:cubicBezTo>
                    <a:pt x="98" y="116"/>
                    <a:pt x="64" y="108"/>
                    <a:pt x="50" y="127"/>
                  </a:cubicBezTo>
                  <a:cubicBezTo>
                    <a:pt x="45" y="135"/>
                    <a:pt x="45" y="135"/>
                    <a:pt x="42" y="135"/>
                  </a:cubicBezTo>
                  <a:cubicBezTo>
                    <a:pt x="38" y="135"/>
                    <a:pt x="38" y="120"/>
                    <a:pt x="34" y="116"/>
                  </a:cubicBezTo>
                  <a:cubicBezTo>
                    <a:pt x="16" y="139"/>
                    <a:pt x="0" y="161"/>
                    <a:pt x="19" y="191"/>
                  </a:cubicBezTo>
                  <a:cubicBezTo>
                    <a:pt x="45" y="236"/>
                    <a:pt x="83" y="262"/>
                    <a:pt x="128" y="262"/>
                  </a:cubicBezTo>
                  <a:cubicBezTo>
                    <a:pt x="154" y="262"/>
                    <a:pt x="188" y="251"/>
                    <a:pt x="217" y="232"/>
                  </a:cubicBezTo>
                  <a:lnTo>
                    <a:pt x="217" y="232"/>
                  </a:lnTo>
                  <a:cubicBezTo>
                    <a:pt x="210" y="232"/>
                    <a:pt x="199" y="236"/>
                    <a:pt x="191" y="236"/>
                  </a:cubicBezTo>
                  <a:cubicBezTo>
                    <a:pt x="184" y="236"/>
                    <a:pt x="176" y="232"/>
                    <a:pt x="173" y="220"/>
                  </a:cubicBezTo>
                  <a:cubicBezTo>
                    <a:pt x="165" y="202"/>
                    <a:pt x="173" y="172"/>
                    <a:pt x="188" y="168"/>
                  </a:cubicBezTo>
                  <a:cubicBezTo>
                    <a:pt x="195" y="165"/>
                    <a:pt x="199" y="165"/>
                    <a:pt x="202" y="165"/>
                  </a:cubicBezTo>
                  <a:cubicBezTo>
                    <a:pt x="229" y="165"/>
                    <a:pt x="229" y="194"/>
                    <a:pt x="233" y="217"/>
                  </a:cubicBezTo>
                  <a:cubicBezTo>
                    <a:pt x="281" y="191"/>
                    <a:pt x="269" y="139"/>
                    <a:pt x="281" y="97"/>
                  </a:cubicBezTo>
                  <a:cubicBezTo>
                    <a:pt x="296" y="56"/>
                    <a:pt x="255" y="15"/>
                    <a:pt x="207" y="1"/>
                  </a:cubicBezTo>
                  <a:cubicBezTo>
                    <a:pt x="207" y="19"/>
                    <a:pt x="207" y="41"/>
                    <a:pt x="188" y="41"/>
                  </a:cubicBezTo>
                  <a:lnTo>
                    <a:pt x="184" y="41"/>
                  </a:lnTo>
                  <a:cubicBezTo>
                    <a:pt x="165" y="41"/>
                    <a:pt x="150" y="23"/>
                    <a:pt x="139" y="8"/>
                  </a:cubicBezTo>
                  <a:cubicBezTo>
                    <a:pt x="139" y="8"/>
                    <a:pt x="135" y="11"/>
                    <a:pt x="131" y="11"/>
                  </a:cubicBezTo>
                  <a:cubicBezTo>
                    <a:pt x="124" y="11"/>
                    <a:pt x="117" y="8"/>
                    <a:pt x="109" y="4"/>
                  </a:cubicBezTo>
                  <a:cubicBezTo>
                    <a:pt x="105" y="4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0" name="Google Shape;13850;p9"/>
            <p:cNvSpPr/>
            <p:nvPr/>
          </p:nvSpPr>
          <p:spPr>
            <a:xfrm>
              <a:off x="-3982155" y="-3460395"/>
              <a:ext cx="17190" cy="14373"/>
            </a:xfrm>
            <a:custGeom>
              <a:avLst/>
              <a:gdLst/>
              <a:ahLst/>
              <a:cxnLst/>
              <a:rect l="l" t="t" r="r" b="b"/>
              <a:pathLst>
                <a:path w="360" h="301" extrusionOk="0">
                  <a:moveTo>
                    <a:pt x="31" y="1"/>
                  </a:moveTo>
                  <a:cubicBezTo>
                    <a:pt x="4" y="23"/>
                    <a:pt x="35" y="35"/>
                    <a:pt x="38" y="54"/>
                  </a:cubicBezTo>
                  <a:cubicBezTo>
                    <a:pt x="38" y="68"/>
                    <a:pt x="57" y="83"/>
                    <a:pt x="42" y="102"/>
                  </a:cubicBezTo>
                  <a:cubicBezTo>
                    <a:pt x="19" y="132"/>
                    <a:pt x="1" y="180"/>
                    <a:pt x="42" y="199"/>
                  </a:cubicBezTo>
                  <a:cubicBezTo>
                    <a:pt x="76" y="218"/>
                    <a:pt x="98" y="263"/>
                    <a:pt x="131" y="263"/>
                  </a:cubicBezTo>
                  <a:lnTo>
                    <a:pt x="143" y="263"/>
                  </a:lnTo>
                  <a:cubicBezTo>
                    <a:pt x="184" y="263"/>
                    <a:pt x="210" y="285"/>
                    <a:pt x="251" y="300"/>
                  </a:cubicBezTo>
                  <a:cubicBezTo>
                    <a:pt x="233" y="266"/>
                    <a:pt x="233" y="248"/>
                    <a:pt x="270" y="240"/>
                  </a:cubicBezTo>
                  <a:cubicBezTo>
                    <a:pt x="288" y="240"/>
                    <a:pt x="315" y="237"/>
                    <a:pt x="318" y="214"/>
                  </a:cubicBezTo>
                  <a:lnTo>
                    <a:pt x="318" y="214"/>
                  </a:lnTo>
                  <a:cubicBezTo>
                    <a:pt x="311" y="214"/>
                    <a:pt x="307" y="218"/>
                    <a:pt x="300" y="218"/>
                  </a:cubicBezTo>
                  <a:cubicBezTo>
                    <a:pt x="285" y="218"/>
                    <a:pt x="273" y="211"/>
                    <a:pt x="259" y="206"/>
                  </a:cubicBezTo>
                  <a:cubicBezTo>
                    <a:pt x="251" y="206"/>
                    <a:pt x="244" y="218"/>
                    <a:pt x="236" y="218"/>
                  </a:cubicBezTo>
                  <a:cubicBezTo>
                    <a:pt x="233" y="218"/>
                    <a:pt x="228" y="218"/>
                    <a:pt x="225" y="214"/>
                  </a:cubicBezTo>
                  <a:cubicBezTo>
                    <a:pt x="218" y="206"/>
                    <a:pt x="221" y="195"/>
                    <a:pt x="225" y="188"/>
                  </a:cubicBezTo>
                  <a:cubicBezTo>
                    <a:pt x="233" y="177"/>
                    <a:pt x="236" y="166"/>
                    <a:pt x="244" y="154"/>
                  </a:cubicBezTo>
                  <a:cubicBezTo>
                    <a:pt x="247" y="139"/>
                    <a:pt x="259" y="128"/>
                    <a:pt x="273" y="128"/>
                  </a:cubicBezTo>
                  <a:lnTo>
                    <a:pt x="278" y="128"/>
                  </a:lnTo>
                  <a:cubicBezTo>
                    <a:pt x="304" y="132"/>
                    <a:pt x="296" y="154"/>
                    <a:pt x="300" y="169"/>
                  </a:cubicBezTo>
                  <a:lnTo>
                    <a:pt x="315" y="169"/>
                  </a:lnTo>
                  <a:cubicBezTo>
                    <a:pt x="356" y="154"/>
                    <a:pt x="359" y="128"/>
                    <a:pt x="341" y="91"/>
                  </a:cubicBezTo>
                  <a:cubicBezTo>
                    <a:pt x="330" y="68"/>
                    <a:pt x="311" y="49"/>
                    <a:pt x="300" y="31"/>
                  </a:cubicBezTo>
                  <a:cubicBezTo>
                    <a:pt x="278" y="42"/>
                    <a:pt x="247" y="42"/>
                    <a:pt x="251" y="80"/>
                  </a:cubicBezTo>
                  <a:cubicBezTo>
                    <a:pt x="251" y="94"/>
                    <a:pt x="247" y="113"/>
                    <a:pt x="228" y="117"/>
                  </a:cubicBezTo>
                  <a:cubicBezTo>
                    <a:pt x="173" y="128"/>
                    <a:pt x="188" y="166"/>
                    <a:pt x="195" y="206"/>
                  </a:cubicBezTo>
                  <a:cubicBezTo>
                    <a:pt x="161" y="173"/>
                    <a:pt x="139" y="135"/>
                    <a:pt x="98" y="109"/>
                  </a:cubicBezTo>
                  <a:cubicBezTo>
                    <a:pt x="128" y="109"/>
                    <a:pt x="158" y="106"/>
                    <a:pt x="188" y="106"/>
                  </a:cubicBezTo>
                  <a:cubicBezTo>
                    <a:pt x="184" y="72"/>
                    <a:pt x="131" y="80"/>
                    <a:pt x="131" y="38"/>
                  </a:cubicBezTo>
                  <a:cubicBezTo>
                    <a:pt x="121" y="42"/>
                    <a:pt x="113" y="46"/>
                    <a:pt x="102" y="46"/>
                  </a:cubicBezTo>
                  <a:cubicBezTo>
                    <a:pt x="83" y="46"/>
                    <a:pt x="68" y="3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1" name="Google Shape;13851;p9"/>
            <p:cNvSpPr/>
            <p:nvPr/>
          </p:nvSpPr>
          <p:spPr>
            <a:xfrm>
              <a:off x="-3958423" y="-3221359"/>
              <a:ext cx="13609" cy="14182"/>
            </a:xfrm>
            <a:custGeom>
              <a:avLst/>
              <a:gdLst/>
              <a:ahLst/>
              <a:cxnLst/>
              <a:rect l="l" t="t" r="r" b="b"/>
              <a:pathLst>
                <a:path w="285" h="297" extrusionOk="0">
                  <a:moveTo>
                    <a:pt x="162" y="0"/>
                  </a:moveTo>
                  <a:cubicBezTo>
                    <a:pt x="158" y="8"/>
                    <a:pt x="150" y="19"/>
                    <a:pt x="147" y="27"/>
                  </a:cubicBezTo>
                  <a:cubicBezTo>
                    <a:pt x="135" y="45"/>
                    <a:pt x="124" y="60"/>
                    <a:pt x="109" y="60"/>
                  </a:cubicBezTo>
                  <a:cubicBezTo>
                    <a:pt x="98" y="60"/>
                    <a:pt x="87" y="57"/>
                    <a:pt x="76" y="45"/>
                  </a:cubicBezTo>
                  <a:cubicBezTo>
                    <a:pt x="64" y="34"/>
                    <a:pt x="42" y="38"/>
                    <a:pt x="23" y="34"/>
                  </a:cubicBezTo>
                  <a:lnTo>
                    <a:pt x="23" y="34"/>
                  </a:lnTo>
                  <a:cubicBezTo>
                    <a:pt x="23" y="60"/>
                    <a:pt x="1" y="83"/>
                    <a:pt x="31" y="112"/>
                  </a:cubicBezTo>
                  <a:cubicBezTo>
                    <a:pt x="61" y="143"/>
                    <a:pt x="57" y="184"/>
                    <a:pt x="42" y="224"/>
                  </a:cubicBezTo>
                  <a:cubicBezTo>
                    <a:pt x="35" y="236"/>
                    <a:pt x="31" y="243"/>
                    <a:pt x="31" y="255"/>
                  </a:cubicBezTo>
                  <a:cubicBezTo>
                    <a:pt x="35" y="266"/>
                    <a:pt x="35" y="277"/>
                    <a:pt x="38" y="292"/>
                  </a:cubicBezTo>
                  <a:lnTo>
                    <a:pt x="42" y="296"/>
                  </a:lnTo>
                  <a:cubicBezTo>
                    <a:pt x="50" y="288"/>
                    <a:pt x="61" y="284"/>
                    <a:pt x="72" y="277"/>
                  </a:cubicBezTo>
                  <a:cubicBezTo>
                    <a:pt x="135" y="277"/>
                    <a:pt x="72" y="236"/>
                    <a:pt x="90" y="217"/>
                  </a:cubicBezTo>
                  <a:lnTo>
                    <a:pt x="90" y="217"/>
                  </a:lnTo>
                  <a:cubicBezTo>
                    <a:pt x="117" y="224"/>
                    <a:pt x="121" y="251"/>
                    <a:pt x="135" y="269"/>
                  </a:cubicBezTo>
                  <a:cubicBezTo>
                    <a:pt x="140" y="277"/>
                    <a:pt x="143" y="281"/>
                    <a:pt x="150" y="281"/>
                  </a:cubicBezTo>
                  <a:cubicBezTo>
                    <a:pt x="154" y="281"/>
                    <a:pt x="162" y="277"/>
                    <a:pt x="166" y="274"/>
                  </a:cubicBezTo>
                  <a:cubicBezTo>
                    <a:pt x="176" y="266"/>
                    <a:pt x="169" y="255"/>
                    <a:pt x="162" y="247"/>
                  </a:cubicBezTo>
                  <a:cubicBezTo>
                    <a:pt x="143" y="221"/>
                    <a:pt x="117" y="184"/>
                    <a:pt x="135" y="172"/>
                  </a:cubicBezTo>
                  <a:cubicBezTo>
                    <a:pt x="143" y="172"/>
                    <a:pt x="147" y="169"/>
                    <a:pt x="150" y="169"/>
                  </a:cubicBezTo>
                  <a:cubicBezTo>
                    <a:pt x="169" y="169"/>
                    <a:pt x="166" y="210"/>
                    <a:pt x="180" y="221"/>
                  </a:cubicBezTo>
                  <a:cubicBezTo>
                    <a:pt x="195" y="236"/>
                    <a:pt x="199" y="274"/>
                    <a:pt x="233" y="274"/>
                  </a:cubicBezTo>
                  <a:cubicBezTo>
                    <a:pt x="233" y="274"/>
                    <a:pt x="236" y="269"/>
                    <a:pt x="240" y="269"/>
                  </a:cubicBezTo>
                  <a:lnTo>
                    <a:pt x="274" y="269"/>
                  </a:lnTo>
                  <a:cubicBezTo>
                    <a:pt x="278" y="262"/>
                    <a:pt x="285" y="255"/>
                    <a:pt x="281" y="251"/>
                  </a:cubicBezTo>
                  <a:cubicBezTo>
                    <a:pt x="247" y="184"/>
                    <a:pt x="229" y="112"/>
                    <a:pt x="207" y="41"/>
                  </a:cubicBezTo>
                  <a:cubicBezTo>
                    <a:pt x="202" y="19"/>
                    <a:pt x="188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2" name="Google Shape;13852;p9"/>
            <p:cNvSpPr/>
            <p:nvPr/>
          </p:nvSpPr>
          <p:spPr>
            <a:xfrm>
              <a:off x="-4080663" y="-3551025"/>
              <a:ext cx="16999" cy="17333"/>
            </a:xfrm>
            <a:custGeom>
              <a:avLst/>
              <a:gdLst/>
              <a:ahLst/>
              <a:cxnLst/>
              <a:rect l="l" t="t" r="r" b="b"/>
              <a:pathLst>
                <a:path w="356" h="363" extrusionOk="0">
                  <a:moveTo>
                    <a:pt x="210" y="0"/>
                  </a:moveTo>
                  <a:cubicBezTo>
                    <a:pt x="210" y="11"/>
                    <a:pt x="198" y="18"/>
                    <a:pt x="210" y="34"/>
                  </a:cubicBezTo>
                  <a:cubicBezTo>
                    <a:pt x="240" y="82"/>
                    <a:pt x="236" y="90"/>
                    <a:pt x="172" y="101"/>
                  </a:cubicBezTo>
                  <a:cubicBezTo>
                    <a:pt x="153" y="101"/>
                    <a:pt x="135" y="104"/>
                    <a:pt x="127" y="127"/>
                  </a:cubicBezTo>
                  <a:cubicBezTo>
                    <a:pt x="120" y="146"/>
                    <a:pt x="105" y="153"/>
                    <a:pt x="86" y="157"/>
                  </a:cubicBezTo>
                  <a:cubicBezTo>
                    <a:pt x="71" y="157"/>
                    <a:pt x="60" y="139"/>
                    <a:pt x="45" y="139"/>
                  </a:cubicBezTo>
                  <a:lnTo>
                    <a:pt x="34" y="139"/>
                  </a:lnTo>
                  <a:cubicBezTo>
                    <a:pt x="31" y="146"/>
                    <a:pt x="31" y="153"/>
                    <a:pt x="31" y="153"/>
                  </a:cubicBezTo>
                  <a:cubicBezTo>
                    <a:pt x="79" y="202"/>
                    <a:pt x="79" y="202"/>
                    <a:pt x="4" y="228"/>
                  </a:cubicBezTo>
                  <a:cubicBezTo>
                    <a:pt x="0" y="280"/>
                    <a:pt x="0" y="287"/>
                    <a:pt x="38" y="287"/>
                  </a:cubicBezTo>
                  <a:lnTo>
                    <a:pt x="57" y="287"/>
                  </a:lnTo>
                  <a:cubicBezTo>
                    <a:pt x="86" y="296"/>
                    <a:pt x="86" y="296"/>
                    <a:pt x="98" y="359"/>
                  </a:cubicBezTo>
                  <a:cubicBezTo>
                    <a:pt x="109" y="348"/>
                    <a:pt x="116" y="340"/>
                    <a:pt x="124" y="340"/>
                  </a:cubicBezTo>
                  <a:cubicBezTo>
                    <a:pt x="143" y="340"/>
                    <a:pt x="157" y="359"/>
                    <a:pt x="176" y="363"/>
                  </a:cubicBezTo>
                  <a:cubicBezTo>
                    <a:pt x="198" y="329"/>
                    <a:pt x="183" y="287"/>
                    <a:pt x="191" y="251"/>
                  </a:cubicBezTo>
                  <a:lnTo>
                    <a:pt x="191" y="251"/>
                  </a:lnTo>
                  <a:cubicBezTo>
                    <a:pt x="176" y="251"/>
                    <a:pt x="157" y="270"/>
                    <a:pt x="143" y="270"/>
                  </a:cubicBezTo>
                  <a:cubicBezTo>
                    <a:pt x="135" y="270"/>
                    <a:pt x="127" y="265"/>
                    <a:pt x="120" y="254"/>
                  </a:cubicBezTo>
                  <a:cubicBezTo>
                    <a:pt x="146" y="235"/>
                    <a:pt x="116" y="191"/>
                    <a:pt x="153" y="183"/>
                  </a:cubicBezTo>
                  <a:cubicBezTo>
                    <a:pt x="179" y="175"/>
                    <a:pt x="179" y="146"/>
                    <a:pt x="198" y="135"/>
                  </a:cubicBezTo>
                  <a:lnTo>
                    <a:pt x="198" y="135"/>
                  </a:lnTo>
                  <a:cubicBezTo>
                    <a:pt x="214" y="172"/>
                    <a:pt x="214" y="206"/>
                    <a:pt x="191" y="235"/>
                  </a:cubicBezTo>
                  <a:lnTo>
                    <a:pt x="198" y="235"/>
                  </a:lnTo>
                  <a:cubicBezTo>
                    <a:pt x="214" y="235"/>
                    <a:pt x="224" y="243"/>
                    <a:pt x="236" y="247"/>
                  </a:cubicBezTo>
                  <a:cubicBezTo>
                    <a:pt x="232" y="213"/>
                    <a:pt x="258" y="213"/>
                    <a:pt x="281" y="209"/>
                  </a:cubicBezTo>
                  <a:cubicBezTo>
                    <a:pt x="281" y="168"/>
                    <a:pt x="322" y="165"/>
                    <a:pt x="345" y="142"/>
                  </a:cubicBezTo>
                  <a:lnTo>
                    <a:pt x="348" y="142"/>
                  </a:lnTo>
                  <a:lnTo>
                    <a:pt x="348" y="139"/>
                  </a:lnTo>
                  <a:cubicBezTo>
                    <a:pt x="336" y="123"/>
                    <a:pt x="318" y="116"/>
                    <a:pt x="340" y="94"/>
                  </a:cubicBezTo>
                  <a:cubicBezTo>
                    <a:pt x="355" y="78"/>
                    <a:pt x="352" y="68"/>
                    <a:pt x="340" y="68"/>
                  </a:cubicBezTo>
                  <a:cubicBezTo>
                    <a:pt x="336" y="68"/>
                    <a:pt x="329" y="71"/>
                    <a:pt x="322" y="71"/>
                  </a:cubicBezTo>
                  <a:cubicBezTo>
                    <a:pt x="318" y="71"/>
                    <a:pt x="318" y="75"/>
                    <a:pt x="314" y="75"/>
                  </a:cubicBezTo>
                  <a:cubicBezTo>
                    <a:pt x="307" y="75"/>
                    <a:pt x="300" y="71"/>
                    <a:pt x="295" y="68"/>
                  </a:cubicBezTo>
                  <a:cubicBezTo>
                    <a:pt x="288" y="86"/>
                    <a:pt x="281" y="101"/>
                    <a:pt x="277" y="123"/>
                  </a:cubicBezTo>
                  <a:cubicBezTo>
                    <a:pt x="269" y="90"/>
                    <a:pt x="247" y="60"/>
                    <a:pt x="258" y="26"/>
                  </a:cubicBezTo>
                  <a:cubicBezTo>
                    <a:pt x="243" y="18"/>
                    <a:pt x="224" y="8"/>
                    <a:pt x="21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3" name="Google Shape;13853;p9"/>
            <p:cNvSpPr/>
            <p:nvPr/>
          </p:nvSpPr>
          <p:spPr>
            <a:xfrm>
              <a:off x="-4107451" y="-3319915"/>
              <a:ext cx="13275" cy="18814"/>
            </a:xfrm>
            <a:custGeom>
              <a:avLst/>
              <a:gdLst/>
              <a:ahLst/>
              <a:cxnLst/>
              <a:rect l="l" t="t" r="r" b="b"/>
              <a:pathLst>
                <a:path w="278" h="394" extrusionOk="0">
                  <a:moveTo>
                    <a:pt x="23" y="1"/>
                  </a:moveTo>
                  <a:cubicBezTo>
                    <a:pt x="16" y="27"/>
                    <a:pt x="8" y="45"/>
                    <a:pt x="0" y="64"/>
                  </a:cubicBezTo>
                  <a:cubicBezTo>
                    <a:pt x="23" y="121"/>
                    <a:pt x="86" y="106"/>
                    <a:pt x="121" y="143"/>
                  </a:cubicBezTo>
                  <a:cubicBezTo>
                    <a:pt x="147" y="158"/>
                    <a:pt x="183" y="162"/>
                    <a:pt x="180" y="207"/>
                  </a:cubicBezTo>
                  <a:cubicBezTo>
                    <a:pt x="161" y="218"/>
                    <a:pt x="135" y="214"/>
                    <a:pt x="116" y="218"/>
                  </a:cubicBezTo>
                  <a:cubicBezTo>
                    <a:pt x="98" y="225"/>
                    <a:pt x="90" y="263"/>
                    <a:pt x="71" y="263"/>
                  </a:cubicBezTo>
                  <a:cubicBezTo>
                    <a:pt x="64" y="263"/>
                    <a:pt x="53" y="259"/>
                    <a:pt x="42" y="244"/>
                  </a:cubicBezTo>
                  <a:cubicBezTo>
                    <a:pt x="31" y="255"/>
                    <a:pt x="23" y="270"/>
                    <a:pt x="12" y="281"/>
                  </a:cubicBezTo>
                  <a:cubicBezTo>
                    <a:pt x="38" y="292"/>
                    <a:pt x="60" y="311"/>
                    <a:pt x="79" y="333"/>
                  </a:cubicBezTo>
                  <a:cubicBezTo>
                    <a:pt x="86" y="326"/>
                    <a:pt x="90" y="319"/>
                    <a:pt x="98" y="315"/>
                  </a:cubicBezTo>
                  <a:cubicBezTo>
                    <a:pt x="94" y="304"/>
                    <a:pt x="94" y="289"/>
                    <a:pt x="94" y="278"/>
                  </a:cubicBezTo>
                  <a:cubicBezTo>
                    <a:pt x="98" y="266"/>
                    <a:pt x="105" y="255"/>
                    <a:pt x="116" y="255"/>
                  </a:cubicBezTo>
                  <a:lnTo>
                    <a:pt x="121" y="255"/>
                  </a:lnTo>
                  <a:cubicBezTo>
                    <a:pt x="139" y="259"/>
                    <a:pt x="135" y="278"/>
                    <a:pt x="131" y="289"/>
                  </a:cubicBezTo>
                  <a:cubicBezTo>
                    <a:pt x="131" y="297"/>
                    <a:pt x="128" y="304"/>
                    <a:pt x="124" y="311"/>
                  </a:cubicBezTo>
                  <a:cubicBezTo>
                    <a:pt x="131" y="319"/>
                    <a:pt x="139" y="323"/>
                    <a:pt x="143" y="323"/>
                  </a:cubicBezTo>
                  <a:cubicBezTo>
                    <a:pt x="147" y="323"/>
                    <a:pt x="150" y="315"/>
                    <a:pt x="157" y="307"/>
                  </a:cubicBezTo>
                  <a:cubicBezTo>
                    <a:pt x="161" y="304"/>
                    <a:pt x="165" y="297"/>
                    <a:pt x="173" y="297"/>
                  </a:cubicBezTo>
                  <a:lnTo>
                    <a:pt x="176" y="297"/>
                  </a:lnTo>
                  <a:cubicBezTo>
                    <a:pt x="191" y="315"/>
                    <a:pt x="169" y="333"/>
                    <a:pt x="176" y="352"/>
                  </a:cubicBezTo>
                  <a:cubicBezTo>
                    <a:pt x="176" y="356"/>
                    <a:pt x="180" y="359"/>
                    <a:pt x="180" y="367"/>
                  </a:cubicBezTo>
                  <a:cubicBezTo>
                    <a:pt x="191" y="375"/>
                    <a:pt x="199" y="382"/>
                    <a:pt x="210" y="394"/>
                  </a:cubicBezTo>
                  <a:cubicBezTo>
                    <a:pt x="236" y="352"/>
                    <a:pt x="273" y="315"/>
                    <a:pt x="278" y="263"/>
                  </a:cubicBezTo>
                  <a:lnTo>
                    <a:pt x="273" y="263"/>
                  </a:lnTo>
                  <a:cubicBezTo>
                    <a:pt x="247" y="263"/>
                    <a:pt x="240" y="289"/>
                    <a:pt x="217" y="297"/>
                  </a:cubicBezTo>
                  <a:cubicBezTo>
                    <a:pt x="202" y="252"/>
                    <a:pt x="225" y="247"/>
                    <a:pt x="251" y="247"/>
                  </a:cubicBezTo>
                  <a:lnTo>
                    <a:pt x="273" y="247"/>
                  </a:lnTo>
                  <a:cubicBezTo>
                    <a:pt x="262" y="188"/>
                    <a:pt x="262" y="109"/>
                    <a:pt x="199" y="90"/>
                  </a:cubicBezTo>
                  <a:cubicBezTo>
                    <a:pt x="135" y="68"/>
                    <a:pt x="83" y="3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4" name="Google Shape;13854;p9"/>
            <p:cNvSpPr/>
            <p:nvPr/>
          </p:nvSpPr>
          <p:spPr>
            <a:xfrm>
              <a:off x="-4077321" y="-3543385"/>
              <a:ext cx="17954" cy="15423"/>
            </a:xfrm>
            <a:custGeom>
              <a:avLst/>
              <a:gdLst/>
              <a:ahLst/>
              <a:cxnLst/>
              <a:rect l="l" t="t" r="r" b="b"/>
              <a:pathLst>
                <a:path w="376" h="323" extrusionOk="0">
                  <a:moveTo>
                    <a:pt x="319" y="1"/>
                  </a:moveTo>
                  <a:cubicBezTo>
                    <a:pt x="293" y="1"/>
                    <a:pt x="293" y="38"/>
                    <a:pt x="270" y="42"/>
                  </a:cubicBezTo>
                  <a:cubicBezTo>
                    <a:pt x="256" y="49"/>
                    <a:pt x="256" y="65"/>
                    <a:pt x="259" y="75"/>
                  </a:cubicBezTo>
                  <a:cubicBezTo>
                    <a:pt x="289" y="127"/>
                    <a:pt x="252" y="165"/>
                    <a:pt x="230" y="203"/>
                  </a:cubicBezTo>
                  <a:cubicBezTo>
                    <a:pt x="222" y="210"/>
                    <a:pt x="222" y="229"/>
                    <a:pt x="211" y="229"/>
                  </a:cubicBezTo>
                  <a:cubicBezTo>
                    <a:pt x="211" y="229"/>
                    <a:pt x="207" y="225"/>
                    <a:pt x="203" y="222"/>
                  </a:cubicBezTo>
                  <a:cubicBezTo>
                    <a:pt x="180" y="203"/>
                    <a:pt x="162" y="177"/>
                    <a:pt x="188" y="146"/>
                  </a:cubicBezTo>
                  <a:cubicBezTo>
                    <a:pt x="170" y="132"/>
                    <a:pt x="151" y="117"/>
                    <a:pt x="166" y="87"/>
                  </a:cubicBezTo>
                  <a:cubicBezTo>
                    <a:pt x="154" y="83"/>
                    <a:pt x="144" y="75"/>
                    <a:pt x="128" y="75"/>
                  </a:cubicBezTo>
                  <a:lnTo>
                    <a:pt x="121" y="75"/>
                  </a:lnTo>
                  <a:lnTo>
                    <a:pt x="121" y="91"/>
                  </a:lnTo>
                  <a:cubicBezTo>
                    <a:pt x="113" y="127"/>
                    <a:pt x="128" y="169"/>
                    <a:pt x="106" y="203"/>
                  </a:cubicBezTo>
                  <a:cubicBezTo>
                    <a:pt x="121" y="236"/>
                    <a:pt x="121" y="258"/>
                    <a:pt x="91" y="258"/>
                  </a:cubicBezTo>
                  <a:cubicBezTo>
                    <a:pt x="83" y="258"/>
                    <a:pt x="76" y="258"/>
                    <a:pt x="68" y="255"/>
                  </a:cubicBezTo>
                  <a:cubicBezTo>
                    <a:pt x="50" y="251"/>
                    <a:pt x="35" y="248"/>
                    <a:pt x="16" y="244"/>
                  </a:cubicBezTo>
                  <a:cubicBezTo>
                    <a:pt x="13" y="244"/>
                    <a:pt x="9" y="248"/>
                    <a:pt x="1" y="248"/>
                  </a:cubicBezTo>
                  <a:cubicBezTo>
                    <a:pt x="16" y="267"/>
                    <a:pt x="23" y="284"/>
                    <a:pt x="23" y="322"/>
                  </a:cubicBezTo>
                  <a:lnTo>
                    <a:pt x="35" y="322"/>
                  </a:lnTo>
                  <a:cubicBezTo>
                    <a:pt x="50" y="300"/>
                    <a:pt x="68" y="289"/>
                    <a:pt x="83" y="289"/>
                  </a:cubicBezTo>
                  <a:cubicBezTo>
                    <a:pt x="99" y="289"/>
                    <a:pt x="118" y="300"/>
                    <a:pt x="132" y="307"/>
                  </a:cubicBezTo>
                  <a:cubicBezTo>
                    <a:pt x="144" y="289"/>
                    <a:pt x="151" y="281"/>
                    <a:pt x="162" y="281"/>
                  </a:cubicBezTo>
                  <a:cubicBezTo>
                    <a:pt x="173" y="281"/>
                    <a:pt x="185" y="289"/>
                    <a:pt x="196" y="300"/>
                  </a:cubicBezTo>
                  <a:cubicBezTo>
                    <a:pt x="203" y="289"/>
                    <a:pt x="214" y="270"/>
                    <a:pt x="230" y="270"/>
                  </a:cubicBezTo>
                  <a:cubicBezTo>
                    <a:pt x="233" y="270"/>
                    <a:pt x="244" y="274"/>
                    <a:pt x="252" y="289"/>
                  </a:cubicBezTo>
                  <a:cubicBezTo>
                    <a:pt x="263" y="300"/>
                    <a:pt x="278" y="311"/>
                    <a:pt x="293" y="322"/>
                  </a:cubicBezTo>
                  <a:cubicBezTo>
                    <a:pt x="304" y="319"/>
                    <a:pt x="311" y="311"/>
                    <a:pt x="311" y="296"/>
                  </a:cubicBezTo>
                  <a:cubicBezTo>
                    <a:pt x="311" y="236"/>
                    <a:pt x="337" y="188"/>
                    <a:pt x="375" y="143"/>
                  </a:cubicBezTo>
                  <a:cubicBezTo>
                    <a:pt x="375" y="136"/>
                    <a:pt x="371" y="127"/>
                    <a:pt x="368" y="120"/>
                  </a:cubicBezTo>
                  <a:lnTo>
                    <a:pt x="349" y="120"/>
                  </a:lnTo>
                  <a:cubicBezTo>
                    <a:pt x="342" y="120"/>
                    <a:pt x="330" y="117"/>
                    <a:pt x="327" y="110"/>
                  </a:cubicBezTo>
                  <a:cubicBezTo>
                    <a:pt x="308" y="68"/>
                    <a:pt x="311" y="38"/>
                    <a:pt x="330" y="5"/>
                  </a:cubicBezTo>
                  <a:lnTo>
                    <a:pt x="33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5" name="Google Shape;13855;p9"/>
            <p:cNvSpPr/>
            <p:nvPr/>
          </p:nvSpPr>
          <p:spPr>
            <a:xfrm>
              <a:off x="-3961622" y="-3340925"/>
              <a:ext cx="15232" cy="13800"/>
            </a:xfrm>
            <a:custGeom>
              <a:avLst/>
              <a:gdLst/>
              <a:ahLst/>
              <a:cxnLst/>
              <a:rect l="l" t="t" r="r" b="b"/>
              <a:pathLst>
                <a:path w="319" h="289" extrusionOk="0">
                  <a:moveTo>
                    <a:pt x="255" y="0"/>
                  </a:moveTo>
                  <a:cubicBezTo>
                    <a:pt x="195" y="7"/>
                    <a:pt x="131" y="11"/>
                    <a:pt x="90" y="67"/>
                  </a:cubicBezTo>
                  <a:cubicBezTo>
                    <a:pt x="112" y="64"/>
                    <a:pt x="135" y="59"/>
                    <a:pt x="154" y="59"/>
                  </a:cubicBezTo>
                  <a:cubicBezTo>
                    <a:pt x="165" y="78"/>
                    <a:pt x="143" y="90"/>
                    <a:pt x="146" y="109"/>
                  </a:cubicBezTo>
                  <a:cubicBezTo>
                    <a:pt x="154" y="109"/>
                    <a:pt x="162" y="116"/>
                    <a:pt x="172" y="116"/>
                  </a:cubicBezTo>
                  <a:lnTo>
                    <a:pt x="176" y="116"/>
                  </a:lnTo>
                  <a:cubicBezTo>
                    <a:pt x="184" y="112"/>
                    <a:pt x="188" y="112"/>
                    <a:pt x="195" y="112"/>
                  </a:cubicBezTo>
                  <a:cubicBezTo>
                    <a:pt x="221" y="112"/>
                    <a:pt x="210" y="138"/>
                    <a:pt x="202" y="157"/>
                  </a:cubicBezTo>
                  <a:cubicBezTo>
                    <a:pt x="195" y="183"/>
                    <a:pt x="169" y="198"/>
                    <a:pt x="150" y="216"/>
                  </a:cubicBezTo>
                  <a:cubicBezTo>
                    <a:pt x="135" y="205"/>
                    <a:pt x="139" y="187"/>
                    <a:pt x="135" y="168"/>
                  </a:cubicBezTo>
                  <a:cubicBezTo>
                    <a:pt x="120" y="171"/>
                    <a:pt x="105" y="176"/>
                    <a:pt x="90" y="176"/>
                  </a:cubicBezTo>
                  <a:cubicBezTo>
                    <a:pt x="83" y="209"/>
                    <a:pt x="79" y="224"/>
                    <a:pt x="60" y="224"/>
                  </a:cubicBezTo>
                  <a:cubicBezTo>
                    <a:pt x="50" y="224"/>
                    <a:pt x="34" y="221"/>
                    <a:pt x="15" y="213"/>
                  </a:cubicBezTo>
                  <a:lnTo>
                    <a:pt x="12" y="213"/>
                  </a:lnTo>
                  <a:cubicBezTo>
                    <a:pt x="8" y="213"/>
                    <a:pt x="5" y="216"/>
                    <a:pt x="0" y="216"/>
                  </a:cubicBezTo>
                  <a:lnTo>
                    <a:pt x="0" y="232"/>
                  </a:lnTo>
                  <a:cubicBezTo>
                    <a:pt x="31" y="243"/>
                    <a:pt x="50" y="266"/>
                    <a:pt x="76" y="284"/>
                  </a:cubicBezTo>
                  <a:cubicBezTo>
                    <a:pt x="90" y="276"/>
                    <a:pt x="102" y="258"/>
                    <a:pt x="120" y="258"/>
                  </a:cubicBezTo>
                  <a:cubicBezTo>
                    <a:pt x="124" y="258"/>
                    <a:pt x="128" y="258"/>
                    <a:pt x="131" y="261"/>
                  </a:cubicBezTo>
                  <a:cubicBezTo>
                    <a:pt x="157" y="280"/>
                    <a:pt x="180" y="288"/>
                    <a:pt x="202" y="288"/>
                  </a:cubicBezTo>
                  <a:cubicBezTo>
                    <a:pt x="240" y="288"/>
                    <a:pt x="277" y="266"/>
                    <a:pt x="314" y="239"/>
                  </a:cubicBezTo>
                  <a:cubicBezTo>
                    <a:pt x="311" y="224"/>
                    <a:pt x="314" y="205"/>
                    <a:pt x="300" y="198"/>
                  </a:cubicBezTo>
                  <a:cubicBezTo>
                    <a:pt x="269" y="187"/>
                    <a:pt x="285" y="168"/>
                    <a:pt x="288" y="149"/>
                  </a:cubicBezTo>
                  <a:cubicBezTo>
                    <a:pt x="262" y="138"/>
                    <a:pt x="236" y="123"/>
                    <a:pt x="214" y="86"/>
                  </a:cubicBezTo>
                  <a:lnTo>
                    <a:pt x="214" y="86"/>
                  </a:lnTo>
                  <a:cubicBezTo>
                    <a:pt x="259" y="97"/>
                    <a:pt x="285" y="109"/>
                    <a:pt x="288" y="149"/>
                  </a:cubicBezTo>
                  <a:cubicBezTo>
                    <a:pt x="307" y="138"/>
                    <a:pt x="307" y="116"/>
                    <a:pt x="314" y="101"/>
                  </a:cubicBezTo>
                  <a:cubicBezTo>
                    <a:pt x="307" y="78"/>
                    <a:pt x="319" y="52"/>
                    <a:pt x="292" y="37"/>
                  </a:cubicBezTo>
                  <a:lnTo>
                    <a:pt x="292" y="37"/>
                  </a:lnTo>
                  <a:cubicBezTo>
                    <a:pt x="288" y="41"/>
                    <a:pt x="296" y="59"/>
                    <a:pt x="288" y="59"/>
                  </a:cubicBezTo>
                  <a:cubicBezTo>
                    <a:pt x="285" y="59"/>
                    <a:pt x="281" y="59"/>
                    <a:pt x="274" y="52"/>
                  </a:cubicBezTo>
                  <a:cubicBezTo>
                    <a:pt x="259" y="37"/>
                    <a:pt x="255" y="22"/>
                    <a:pt x="25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6" name="Google Shape;13856;p9"/>
            <p:cNvSpPr/>
            <p:nvPr/>
          </p:nvSpPr>
          <p:spPr>
            <a:xfrm>
              <a:off x="-3892862" y="-311392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85" y="1"/>
                  </a:moveTo>
                  <a:cubicBezTo>
                    <a:pt x="71" y="1"/>
                    <a:pt x="63" y="12"/>
                    <a:pt x="56" y="20"/>
                  </a:cubicBezTo>
                  <a:cubicBezTo>
                    <a:pt x="49" y="31"/>
                    <a:pt x="41" y="38"/>
                    <a:pt x="30" y="38"/>
                  </a:cubicBezTo>
                  <a:lnTo>
                    <a:pt x="26" y="38"/>
                  </a:lnTo>
                  <a:cubicBezTo>
                    <a:pt x="11" y="53"/>
                    <a:pt x="7" y="68"/>
                    <a:pt x="4" y="87"/>
                  </a:cubicBezTo>
                  <a:cubicBezTo>
                    <a:pt x="0" y="150"/>
                    <a:pt x="45" y="214"/>
                    <a:pt x="145" y="244"/>
                  </a:cubicBezTo>
                  <a:cubicBezTo>
                    <a:pt x="161" y="240"/>
                    <a:pt x="175" y="236"/>
                    <a:pt x="190" y="236"/>
                  </a:cubicBezTo>
                  <a:cubicBezTo>
                    <a:pt x="224" y="210"/>
                    <a:pt x="261" y="191"/>
                    <a:pt x="280" y="150"/>
                  </a:cubicBezTo>
                  <a:lnTo>
                    <a:pt x="280" y="150"/>
                  </a:lnTo>
                  <a:cubicBezTo>
                    <a:pt x="273" y="154"/>
                    <a:pt x="265" y="154"/>
                    <a:pt x="258" y="154"/>
                  </a:cubicBezTo>
                  <a:cubicBezTo>
                    <a:pt x="228" y="154"/>
                    <a:pt x="213" y="113"/>
                    <a:pt x="183" y="101"/>
                  </a:cubicBezTo>
                  <a:cubicBezTo>
                    <a:pt x="239" y="94"/>
                    <a:pt x="250" y="65"/>
                    <a:pt x="242" y="20"/>
                  </a:cubicBezTo>
                  <a:cubicBezTo>
                    <a:pt x="239" y="20"/>
                    <a:pt x="232" y="15"/>
                    <a:pt x="228" y="15"/>
                  </a:cubicBezTo>
                  <a:cubicBezTo>
                    <a:pt x="209" y="23"/>
                    <a:pt x="202" y="42"/>
                    <a:pt x="194" y="57"/>
                  </a:cubicBezTo>
                  <a:cubicBezTo>
                    <a:pt x="172" y="46"/>
                    <a:pt x="168" y="5"/>
                    <a:pt x="142" y="5"/>
                  </a:cubicBezTo>
                  <a:cubicBezTo>
                    <a:pt x="138" y="5"/>
                    <a:pt x="127" y="5"/>
                    <a:pt x="119" y="12"/>
                  </a:cubicBezTo>
                  <a:cubicBezTo>
                    <a:pt x="90" y="57"/>
                    <a:pt x="135" y="68"/>
                    <a:pt x="157" y="87"/>
                  </a:cubicBezTo>
                  <a:cubicBezTo>
                    <a:pt x="138" y="110"/>
                    <a:pt x="90" y="72"/>
                    <a:pt x="101" y="136"/>
                  </a:cubicBezTo>
                  <a:cubicBezTo>
                    <a:pt x="67" y="79"/>
                    <a:pt x="67" y="79"/>
                    <a:pt x="8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7" name="Google Shape;13857;p9"/>
            <p:cNvSpPr/>
            <p:nvPr/>
          </p:nvSpPr>
          <p:spPr>
            <a:xfrm>
              <a:off x="-4006937" y="-3224367"/>
              <a:ext cx="10553" cy="15519"/>
            </a:xfrm>
            <a:custGeom>
              <a:avLst/>
              <a:gdLst/>
              <a:ahLst/>
              <a:cxnLst/>
              <a:rect l="l" t="t" r="r" b="b"/>
              <a:pathLst>
                <a:path w="221" h="325" extrusionOk="0">
                  <a:moveTo>
                    <a:pt x="150" y="63"/>
                  </a:moveTo>
                  <a:cubicBezTo>
                    <a:pt x="157" y="63"/>
                    <a:pt x="164" y="71"/>
                    <a:pt x="169" y="78"/>
                  </a:cubicBezTo>
                  <a:cubicBezTo>
                    <a:pt x="172" y="94"/>
                    <a:pt x="161" y="97"/>
                    <a:pt x="150" y="104"/>
                  </a:cubicBezTo>
                  <a:cubicBezTo>
                    <a:pt x="146" y="108"/>
                    <a:pt x="142" y="108"/>
                    <a:pt x="138" y="108"/>
                  </a:cubicBezTo>
                  <a:cubicBezTo>
                    <a:pt x="135" y="108"/>
                    <a:pt x="131" y="104"/>
                    <a:pt x="131" y="94"/>
                  </a:cubicBezTo>
                  <a:cubicBezTo>
                    <a:pt x="127" y="82"/>
                    <a:pt x="131" y="67"/>
                    <a:pt x="146" y="63"/>
                  </a:cubicBezTo>
                  <a:close/>
                  <a:moveTo>
                    <a:pt x="101" y="0"/>
                  </a:moveTo>
                  <a:cubicBezTo>
                    <a:pt x="86" y="0"/>
                    <a:pt x="67" y="7"/>
                    <a:pt x="75" y="26"/>
                  </a:cubicBezTo>
                  <a:cubicBezTo>
                    <a:pt x="86" y="67"/>
                    <a:pt x="57" y="78"/>
                    <a:pt x="38" y="101"/>
                  </a:cubicBezTo>
                  <a:cubicBezTo>
                    <a:pt x="38" y="112"/>
                    <a:pt x="34" y="123"/>
                    <a:pt x="22" y="130"/>
                  </a:cubicBezTo>
                  <a:cubicBezTo>
                    <a:pt x="15" y="135"/>
                    <a:pt x="7" y="138"/>
                    <a:pt x="4" y="142"/>
                  </a:cubicBezTo>
                  <a:cubicBezTo>
                    <a:pt x="0" y="146"/>
                    <a:pt x="4" y="157"/>
                    <a:pt x="4" y="157"/>
                  </a:cubicBezTo>
                  <a:cubicBezTo>
                    <a:pt x="71" y="157"/>
                    <a:pt x="0" y="265"/>
                    <a:pt x="71" y="265"/>
                  </a:cubicBezTo>
                  <a:cubicBezTo>
                    <a:pt x="75" y="265"/>
                    <a:pt x="83" y="265"/>
                    <a:pt x="86" y="261"/>
                  </a:cubicBezTo>
                  <a:cubicBezTo>
                    <a:pt x="116" y="269"/>
                    <a:pt x="153" y="261"/>
                    <a:pt x="146" y="314"/>
                  </a:cubicBezTo>
                  <a:cubicBezTo>
                    <a:pt x="142" y="321"/>
                    <a:pt x="146" y="325"/>
                    <a:pt x="146" y="325"/>
                  </a:cubicBezTo>
                  <a:cubicBezTo>
                    <a:pt x="153" y="325"/>
                    <a:pt x="164" y="314"/>
                    <a:pt x="169" y="314"/>
                  </a:cubicBezTo>
                  <a:lnTo>
                    <a:pt x="187" y="314"/>
                  </a:lnTo>
                  <a:cubicBezTo>
                    <a:pt x="206" y="295"/>
                    <a:pt x="217" y="277"/>
                    <a:pt x="209" y="247"/>
                  </a:cubicBezTo>
                  <a:cubicBezTo>
                    <a:pt x="221" y="224"/>
                    <a:pt x="221" y="206"/>
                    <a:pt x="195" y="187"/>
                  </a:cubicBezTo>
                  <a:cubicBezTo>
                    <a:pt x="179" y="175"/>
                    <a:pt x="183" y="149"/>
                    <a:pt x="195" y="120"/>
                  </a:cubicBezTo>
                  <a:cubicBezTo>
                    <a:pt x="198" y="104"/>
                    <a:pt x="191" y="82"/>
                    <a:pt x="187" y="63"/>
                  </a:cubicBezTo>
                  <a:cubicBezTo>
                    <a:pt x="169" y="30"/>
                    <a:pt x="124" y="30"/>
                    <a:pt x="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8" name="Google Shape;13858;p9"/>
            <p:cNvSpPr/>
            <p:nvPr/>
          </p:nvSpPr>
          <p:spPr>
            <a:xfrm>
              <a:off x="-4154389" y="-3287063"/>
              <a:ext cx="14182" cy="15758"/>
            </a:xfrm>
            <a:custGeom>
              <a:avLst/>
              <a:gdLst/>
              <a:ahLst/>
              <a:cxnLst/>
              <a:rect l="l" t="t" r="r" b="b"/>
              <a:pathLst>
                <a:path w="297" h="330" extrusionOk="0">
                  <a:moveTo>
                    <a:pt x="184" y="1"/>
                  </a:moveTo>
                  <a:cubicBezTo>
                    <a:pt x="153" y="1"/>
                    <a:pt x="150" y="20"/>
                    <a:pt x="157" y="42"/>
                  </a:cubicBezTo>
                  <a:cubicBezTo>
                    <a:pt x="172" y="61"/>
                    <a:pt x="188" y="80"/>
                    <a:pt x="146" y="83"/>
                  </a:cubicBezTo>
                  <a:cubicBezTo>
                    <a:pt x="127" y="87"/>
                    <a:pt x="105" y="87"/>
                    <a:pt x="86" y="90"/>
                  </a:cubicBezTo>
                  <a:cubicBezTo>
                    <a:pt x="86" y="106"/>
                    <a:pt x="94" y="109"/>
                    <a:pt x="101" y="109"/>
                  </a:cubicBezTo>
                  <a:lnTo>
                    <a:pt x="117" y="109"/>
                  </a:lnTo>
                  <a:cubicBezTo>
                    <a:pt x="127" y="109"/>
                    <a:pt x="135" y="109"/>
                    <a:pt x="139" y="124"/>
                  </a:cubicBezTo>
                  <a:cubicBezTo>
                    <a:pt x="143" y="150"/>
                    <a:pt x="162" y="165"/>
                    <a:pt x="188" y="177"/>
                  </a:cubicBezTo>
                  <a:cubicBezTo>
                    <a:pt x="214" y="184"/>
                    <a:pt x="214" y="210"/>
                    <a:pt x="195" y="232"/>
                  </a:cubicBezTo>
                  <a:cubicBezTo>
                    <a:pt x="188" y="247"/>
                    <a:pt x="188" y="270"/>
                    <a:pt x="191" y="296"/>
                  </a:cubicBezTo>
                  <a:cubicBezTo>
                    <a:pt x="162" y="270"/>
                    <a:pt x="143" y="244"/>
                    <a:pt x="109" y="237"/>
                  </a:cubicBezTo>
                  <a:cubicBezTo>
                    <a:pt x="124" y="221"/>
                    <a:pt x="135" y="225"/>
                    <a:pt x="146" y="221"/>
                  </a:cubicBezTo>
                  <a:cubicBezTo>
                    <a:pt x="146" y="214"/>
                    <a:pt x="146" y="206"/>
                    <a:pt x="143" y="199"/>
                  </a:cubicBezTo>
                  <a:cubicBezTo>
                    <a:pt x="139" y="192"/>
                    <a:pt x="135" y="192"/>
                    <a:pt x="131" y="192"/>
                  </a:cubicBezTo>
                  <a:cubicBezTo>
                    <a:pt x="124" y="192"/>
                    <a:pt x="117" y="195"/>
                    <a:pt x="109" y="203"/>
                  </a:cubicBezTo>
                  <a:cubicBezTo>
                    <a:pt x="105" y="210"/>
                    <a:pt x="98" y="214"/>
                    <a:pt x="90" y="214"/>
                  </a:cubicBezTo>
                  <a:cubicBezTo>
                    <a:pt x="86" y="214"/>
                    <a:pt x="83" y="210"/>
                    <a:pt x="79" y="203"/>
                  </a:cubicBezTo>
                  <a:cubicBezTo>
                    <a:pt x="72" y="187"/>
                    <a:pt x="67" y="177"/>
                    <a:pt x="60" y="177"/>
                  </a:cubicBezTo>
                  <a:cubicBezTo>
                    <a:pt x="57" y="177"/>
                    <a:pt x="57" y="177"/>
                    <a:pt x="53" y="173"/>
                  </a:cubicBezTo>
                  <a:cubicBezTo>
                    <a:pt x="45" y="177"/>
                    <a:pt x="41" y="180"/>
                    <a:pt x="34" y="187"/>
                  </a:cubicBezTo>
                  <a:cubicBezTo>
                    <a:pt x="27" y="195"/>
                    <a:pt x="19" y="203"/>
                    <a:pt x="12" y="203"/>
                  </a:cubicBezTo>
                  <a:cubicBezTo>
                    <a:pt x="0" y="203"/>
                    <a:pt x="0" y="218"/>
                    <a:pt x="15" y="229"/>
                  </a:cubicBezTo>
                  <a:cubicBezTo>
                    <a:pt x="34" y="247"/>
                    <a:pt x="15" y="251"/>
                    <a:pt x="0" y="255"/>
                  </a:cubicBezTo>
                  <a:cubicBezTo>
                    <a:pt x="31" y="273"/>
                    <a:pt x="64" y="281"/>
                    <a:pt x="98" y="304"/>
                  </a:cubicBezTo>
                  <a:cubicBezTo>
                    <a:pt x="124" y="322"/>
                    <a:pt x="153" y="330"/>
                    <a:pt x="180" y="330"/>
                  </a:cubicBezTo>
                  <a:cubicBezTo>
                    <a:pt x="236" y="330"/>
                    <a:pt x="281" y="289"/>
                    <a:pt x="284" y="221"/>
                  </a:cubicBezTo>
                  <a:cubicBezTo>
                    <a:pt x="240" y="214"/>
                    <a:pt x="221" y="187"/>
                    <a:pt x="247" y="158"/>
                  </a:cubicBezTo>
                  <a:cubicBezTo>
                    <a:pt x="255" y="150"/>
                    <a:pt x="258" y="150"/>
                    <a:pt x="266" y="150"/>
                  </a:cubicBezTo>
                  <a:cubicBezTo>
                    <a:pt x="274" y="150"/>
                    <a:pt x="277" y="161"/>
                    <a:pt x="281" y="173"/>
                  </a:cubicBezTo>
                  <a:cubicBezTo>
                    <a:pt x="284" y="173"/>
                    <a:pt x="288" y="173"/>
                    <a:pt x="296" y="169"/>
                  </a:cubicBezTo>
                  <a:cubicBezTo>
                    <a:pt x="288" y="132"/>
                    <a:pt x="277" y="102"/>
                    <a:pt x="240" y="87"/>
                  </a:cubicBezTo>
                  <a:lnTo>
                    <a:pt x="232" y="87"/>
                  </a:lnTo>
                  <a:cubicBezTo>
                    <a:pt x="198" y="87"/>
                    <a:pt x="188" y="64"/>
                    <a:pt x="188" y="35"/>
                  </a:cubicBezTo>
                  <a:cubicBezTo>
                    <a:pt x="184" y="23"/>
                    <a:pt x="184" y="12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9" name="Google Shape;13859;p9"/>
            <p:cNvSpPr/>
            <p:nvPr/>
          </p:nvSpPr>
          <p:spPr>
            <a:xfrm>
              <a:off x="-3941090" y="-3235970"/>
              <a:ext cx="13991" cy="18766"/>
            </a:xfrm>
            <a:custGeom>
              <a:avLst/>
              <a:gdLst/>
              <a:ahLst/>
              <a:cxnLst/>
              <a:rect l="l" t="t" r="r" b="b"/>
              <a:pathLst>
                <a:path w="293" h="393" extrusionOk="0">
                  <a:moveTo>
                    <a:pt x="169" y="0"/>
                  </a:moveTo>
                  <a:cubicBezTo>
                    <a:pt x="153" y="0"/>
                    <a:pt x="143" y="11"/>
                    <a:pt x="131" y="19"/>
                  </a:cubicBezTo>
                  <a:cubicBezTo>
                    <a:pt x="120" y="30"/>
                    <a:pt x="109" y="41"/>
                    <a:pt x="94" y="41"/>
                  </a:cubicBezTo>
                  <a:lnTo>
                    <a:pt x="86" y="41"/>
                  </a:lnTo>
                  <a:cubicBezTo>
                    <a:pt x="101" y="56"/>
                    <a:pt x="135" y="64"/>
                    <a:pt x="94" y="86"/>
                  </a:cubicBezTo>
                  <a:cubicBezTo>
                    <a:pt x="101" y="119"/>
                    <a:pt x="68" y="131"/>
                    <a:pt x="56" y="153"/>
                  </a:cubicBezTo>
                  <a:cubicBezTo>
                    <a:pt x="72" y="183"/>
                    <a:pt x="64" y="206"/>
                    <a:pt x="30" y="216"/>
                  </a:cubicBezTo>
                  <a:cubicBezTo>
                    <a:pt x="23" y="224"/>
                    <a:pt x="12" y="232"/>
                    <a:pt x="1" y="235"/>
                  </a:cubicBezTo>
                  <a:cubicBezTo>
                    <a:pt x="12" y="302"/>
                    <a:pt x="83" y="325"/>
                    <a:pt x="105" y="385"/>
                  </a:cubicBezTo>
                  <a:cubicBezTo>
                    <a:pt x="105" y="392"/>
                    <a:pt x="109" y="392"/>
                    <a:pt x="117" y="392"/>
                  </a:cubicBezTo>
                  <a:cubicBezTo>
                    <a:pt x="124" y="392"/>
                    <a:pt x="139" y="385"/>
                    <a:pt x="146" y="373"/>
                  </a:cubicBezTo>
                  <a:lnTo>
                    <a:pt x="127" y="373"/>
                  </a:lnTo>
                  <a:cubicBezTo>
                    <a:pt x="113" y="366"/>
                    <a:pt x="113" y="355"/>
                    <a:pt x="124" y="347"/>
                  </a:cubicBezTo>
                  <a:cubicBezTo>
                    <a:pt x="135" y="340"/>
                    <a:pt x="150" y="340"/>
                    <a:pt x="153" y="325"/>
                  </a:cubicBezTo>
                  <a:cubicBezTo>
                    <a:pt x="150" y="310"/>
                    <a:pt x="143" y="299"/>
                    <a:pt x="131" y="292"/>
                  </a:cubicBezTo>
                  <a:cubicBezTo>
                    <a:pt x="83" y="258"/>
                    <a:pt x="124" y="258"/>
                    <a:pt x="143" y="250"/>
                  </a:cubicBezTo>
                  <a:cubicBezTo>
                    <a:pt x="146" y="239"/>
                    <a:pt x="153" y="228"/>
                    <a:pt x="158" y="216"/>
                  </a:cubicBezTo>
                  <a:cubicBezTo>
                    <a:pt x="153" y="190"/>
                    <a:pt x="109" y="161"/>
                    <a:pt x="161" y="138"/>
                  </a:cubicBezTo>
                  <a:cubicBezTo>
                    <a:pt x="158" y="112"/>
                    <a:pt x="169" y="93"/>
                    <a:pt x="195" y="90"/>
                  </a:cubicBezTo>
                  <a:lnTo>
                    <a:pt x="210" y="90"/>
                  </a:lnTo>
                  <a:cubicBezTo>
                    <a:pt x="221" y="90"/>
                    <a:pt x="229" y="93"/>
                    <a:pt x="232" y="104"/>
                  </a:cubicBezTo>
                  <a:cubicBezTo>
                    <a:pt x="236" y="123"/>
                    <a:pt x="221" y="131"/>
                    <a:pt x="206" y="135"/>
                  </a:cubicBezTo>
                  <a:cubicBezTo>
                    <a:pt x="221" y="142"/>
                    <a:pt x="232" y="145"/>
                    <a:pt x="243" y="145"/>
                  </a:cubicBezTo>
                  <a:cubicBezTo>
                    <a:pt x="255" y="145"/>
                    <a:pt x="262" y="138"/>
                    <a:pt x="255" y="109"/>
                  </a:cubicBezTo>
                  <a:cubicBezTo>
                    <a:pt x="248" y="75"/>
                    <a:pt x="292" y="75"/>
                    <a:pt x="288" y="45"/>
                  </a:cubicBezTo>
                  <a:cubicBezTo>
                    <a:pt x="281" y="30"/>
                    <a:pt x="274" y="19"/>
                    <a:pt x="270" y="4"/>
                  </a:cubicBezTo>
                  <a:lnTo>
                    <a:pt x="251" y="4"/>
                  </a:lnTo>
                  <a:cubicBezTo>
                    <a:pt x="251" y="26"/>
                    <a:pt x="270" y="52"/>
                    <a:pt x="243" y="64"/>
                  </a:cubicBezTo>
                  <a:cubicBezTo>
                    <a:pt x="236" y="67"/>
                    <a:pt x="232" y="67"/>
                    <a:pt x="229" y="67"/>
                  </a:cubicBezTo>
                  <a:cubicBezTo>
                    <a:pt x="206" y="67"/>
                    <a:pt x="198" y="45"/>
                    <a:pt x="191" y="26"/>
                  </a:cubicBezTo>
                  <a:cubicBezTo>
                    <a:pt x="187" y="14"/>
                    <a:pt x="180" y="7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0" name="Google Shape;13860;p9"/>
            <p:cNvSpPr/>
            <p:nvPr/>
          </p:nvSpPr>
          <p:spPr>
            <a:xfrm>
              <a:off x="-3741543" y="-3384520"/>
              <a:ext cx="12749" cy="16474"/>
            </a:xfrm>
            <a:custGeom>
              <a:avLst/>
              <a:gdLst/>
              <a:ahLst/>
              <a:cxnLst/>
              <a:rect l="l" t="t" r="r" b="b"/>
              <a:pathLst>
                <a:path w="267" h="345" extrusionOk="0">
                  <a:moveTo>
                    <a:pt x="128" y="1"/>
                  </a:moveTo>
                  <a:cubicBezTo>
                    <a:pt x="120" y="1"/>
                    <a:pt x="113" y="1"/>
                    <a:pt x="106" y="4"/>
                  </a:cubicBezTo>
                  <a:cubicBezTo>
                    <a:pt x="113" y="16"/>
                    <a:pt x="128" y="30"/>
                    <a:pt x="128" y="46"/>
                  </a:cubicBezTo>
                  <a:cubicBezTo>
                    <a:pt x="135" y="49"/>
                    <a:pt x="139" y="57"/>
                    <a:pt x="132" y="64"/>
                  </a:cubicBezTo>
                  <a:cubicBezTo>
                    <a:pt x="117" y="90"/>
                    <a:pt x="98" y="116"/>
                    <a:pt x="146" y="124"/>
                  </a:cubicBezTo>
                  <a:cubicBezTo>
                    <a:pt x="143" y="150"/>
                    <a:pt x="180" y="165"/>
                    <a:pt x="161" y="199"/>
                  </a:cubicBezTo>
                  <a:cubicBezTo>
                    <a:pt x="143" y="232"/>
                    <a:pt x="109" y="232"/>
                    <a:pt x="75" y="240"/>
                  </a:cubicBezTo>
                  <a:lnTo>
                    <a:pt x="68" y="240"/>
                  </a:lnTo>
                  <a:cubicBezTo>
                    <a:pt x="56" y="240"/>
                    <a:pt x="42" y="232"/>
                    <a:pt x="27" y="229"/>
                  </a:cubicBezTo>
                  <a:lnTo>
                    <a:pt x="27" y="229"/>
                  </a:lnTo>
                  <a:cubicBezTo>
                    <a:pt x="8" y="255"/>
                    <a:pt x="30" y="289"/>
                    <a:pt x="1" y="311"/>
                  </a:cubicBezTo>
                  <a:cubicBezTo>
                    <a:pt x="4" y="318"/>
                    <a:pt x="8" y="330"/>
                    <a:pt x="20" y="330"/>
                  </a:cubicBezTo>
                  <a:cubicBezTo>
                    <a:pt x="20" y="330"/>
                    <a:pt x="23" y="330"/>
                    <a:pt x="27" y="326"/>
                  </a:cubicBezTo>
                  <a:lnTo>
                    <a:pt x="42" y="326"/>
                  </a:lnTo>
                  <a:cubicBezTo>
                    <a:pt x="61" y="326"/>
                    <a:pt x="72" y="333"/>
                    <a:pt x="87" y="344"/>
                  </a:cubicBezTo>
                  <a:cubicBezTo>
                    <a:pt x="90" y="344"/>
                    <a:pt x="94" y="344"/>
                    <a:pt x="101" y="341"/>
                  </a:cubicBezTo>
                  <a:cubicBezTo>
                    <a:pt x="117" y="311"/>
                    <a:pt x="158" y="333"/>
                    <a:pt x="177" y="304"/>
                  </a:cubicBezTo>
                  <a:cubicBezTo>
                    <a:pt x="173" y="292"/>
                    <a:pt x="173" y="277"/>
                    <a:pt x="184" y="270"/>
                  </a:cubicBezTo>
                  <a:cubicBezTo>
                    <a:pt x="173" y="251"/>
                    <a:pt x="173" y="232"/>
                    <a:pt x="187" y="218"/>
                  </a:cubicBezTo>
                  <a:cubicBezTo>
                    <a:pt x="187" y="214"/>
                    <a:pt x="191" y="210"/>
                    <a:pt x="195" y="210"/>
                  </a:cubicBezTo>
                  <a:cubicBezTo>
                    <a:pt x="203" y="210"/>
                    <a:pt x="206" y="214"/>
                    <a:pt x="210" y="221"/>
                  </a:cubicBezTo>
                  <a:cubicBezTo>
                    <a:pt x="236" y="221"/>
                    <a:pt x="248" y="195"/>
                    <a:pt x="266" y="184"/>
                  </a:cubicBezTo>
                  <a:cubicBezTo>
                    <a:pt x="248" y="139"/>
                    <a:pt x="255" y="87"/>
                    <a:pt x="221" y="49"/>
                  </a:cubicBezTo>
                  <a:cubicBezTo>
                    <a:pt x="195" y="19"/>
                    <a:pt x="165" y="1"/>
                    <a:pt x="1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1" name="Google Shape;13861;p9"/>
            <p:cNvSpPr/>
            <p:nvPr/>
          </p:nvSpPr>
          <p:spPr>
            <a:xfrm>
              <a:off x="-3965204" y="-3310938"/>
              <a:ext cx="15375" cy="12893"/>
            </a:xfrm>
            <a:custGeom>
              <a:avLst/>
              <a:gdLst/>
              <a:ahLst/>
              <a:cxnLst/>
              <a:rect l="l" t="t" r="r" b="b"/>
              <a:pathLst>
                <a:path w="322" h="270" extrusionOk="0">
                  <a:moveTo>
                    <a:pt x="72" y="0"/>
                  </a:moveTo>
                  <a:cubicBezTo>
                    <a:pt x="64" y="0"/>
                    <a:pt x="57" y="4"/>
                    <a:pt x="49" y="7"/>
                  </a:cubicBezTo>
                  <a:cubicBezTo>
                    <a:pt x="20" y="33"/>
                    <a:pt x="4" y="67"/>
                    <a:pt x="1" y="104"/>
                  </a:cubicBezTo>
                  <a:cubicBezTo>
                    <a:pt x="1" y="109"/>
                    <a:pt x="1" y="109"/>
                    <a:pt x="4" y="112"/>
                  </a:cubicBezTo>
                  <a:lnTo>
                    <a:pt x="4" y="109"/>
                  </a:lnTo>
                  <a:cubicBezTo>
                    <a:pt x="46" y="119"/>
                    <a:pt x="94" y="116"/>
                    <a:pt x="106" y="171"/>
                  </a:cubicBezTo>
                  <a:lnTo>
                    <a:pt x="113" y="171"/>
                  </a:lnTo>
                  <a:cubicBezTo>
                    <a:pt x="135" y="171"/>
                    <a:pt x="154" y="187"/>
                    <a:pt x="165" y="206"/>
                  </a:cubicBezTo>
                  <a:cubicBezTo>
                    <a:pt x="192" y="235"/>
                    <a:pt x="184" y="254"/>
                    <a:pt x="143" y="261"/>
                  </a:cubicBezTo>
                  <a:cubicBezTo>
                    <a:pt x="165" y="266"/>
                    <a:pt x="184" y="269"/>
                    <a:pt x="199" y="269"/>
                  </a:cubicBezTo>
                  <a:cubicBezTo>
                    <a:pt x="240" y="269"/>
                    <a:pt x="263" y="247"/>
                    <a:pt x="308" y="179"/>
                  </a:cubicBezTo>
                  <a:cubicBezTo>
                    <a:pt x="300" y="157"/>
                    <a:pt x="322" y="135"/>
                    <a:pt x="308" y="112"/>
                  </a:cubicBezTo>
                  <a:lnTo>
                    <a:pt x="304" y="112"/>
                  </a:lnTo>
                  <a:cubicBezTo>
                    <a:pt x="282" y="112"/>
                    <a:pt x="274" y="131"/>
                    <a:pt x="263" y="145"/>
                  </a:cubicBezTo>
                  <a:cubicBezTo>
                    <a:pt x="247" y="116"/>
                    <a:pt x="221" y="90"/>
                    <a:pt x="259" y="52"/>
                  </a:cubicBezTo>
                  <a:lnTo>
                    <a:pt x="259" y="49"/>
                  </a:lnTo>
                  <a:cubicBezTo>
                    <a:pt x="218" y="56"/>
                    <a:pt x="203" y="75"/>
                    <a:pt x="187" y="90"/>
                  </a:cubicBezTo>
                  <a:cubicBezTo>
                    <a:pt x="177" y="101"/>
                    <a:pt x="169" y="104"/>
                    <a:pt x="165" y="104"/>
                  </a:cubicBezTo>
                  <a:cubicBezTo>
                    <a:pt x="154" y="104"/>
                    <a:pt x="147" y="90"/>
                    <a:pt x="139" y="75"/>
                  </a:cubicBezTo>
                  <a:cubicBezTo>
                    <a:pt x="132" y="78"/>
                    <a:pt x="125" y="78"/>
                    <a:pt x="117" y="78"/>
                  </a:cubicBezTo>
                  <a:cubicBezTo>
                    <a:pt x="90" y="78"/>
                    <a:pt x="80" y="67"/>
                    <a:pt x="83" y="26"/>
                  </a:cubicBezTo>
                  <a:cubicBezTo>
                    <a:pt x="87" y="7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2" name="Google Shape;13862;p9"/>
            <p:cNvSpPr/>
            <p:nvPr/>
          </p:nvSpPr>
          <p:spPr>
            <a:xfrm>
              <a:off x="-3839526" y="-3216870"/>
              <a:ext cx="12033" cy="13227"/>
            </a:xfrm>
            <a:custGeom>
              <a:avLst/>
              <a:gdLst/>
              <a:ahLst/>
              <a:cxnLst/>
              <a:rect l="l" t="t" r="r" b="b"/>
              <a:pathLst>
                <a:path w="252" h="277" extrusionOk="0">
                  <a:moveTo>
                    <a:pt x="131" y="0"/>
                  </a:moveTo>
                  <a:cubicBezTo>
                    <a:pt x="15" y="52"/>
                    <a:pt x="0" y="78"/>
                    <a:pt x="8" y="202"/>
                  </a:cubicBezTo>
                  <a:cubicBezTo>
                    <a:pt x="8" y="209"/>
                    <a:pt x="12" y="216"/>
                    <a:pt x="12" y="220"/>
                  </a:cubicBezTo>
                  <a:cubicBezTo>
                    <a:pt x="23" y="213"/>
                    <a:pt x="34" y="209"/>
                    <a:pt x="45" y="209"/>
                  </a:cubicBezTo>
                  <a:cubicBezTo>
                    <a:pt x="49" y="209"/>
                    <a:pt x="57" y="209"/>
                    <a:pt x="64" y="213"/>
                  </a:cubicBezTo>
                  <a:lnTo>
                    <a:pt x="79" y="213"/>
                  </a:lnTo>
                  <a:cubicBezTo>
                    <a:pt x="86" y="213"/>
                    <a:pt x="94" y="213"/>
                    <a:pt x="101" y="209"/>
                  </a:cubicBezTo>
                  <a:cubicBezTo>
                    <a:pt x="94" y="180"/>
                    <a:pt x="101" y="172"/>
                    <a:pt x="112" y="172"/>
                  </a:cubicBezTo>
                  <a:cubicBezTo>
                    <a:pt x="120" y="172"/>
                    <a:pt x="124" y="172"/>
                    <a:pt x="131" y="175"/>
                  </a:cubicBezTo>
                  <a:lnTo>
                    <a:pt x="150" y="175"/>
                  </a:lnTo>
                  <a:cubicBezTo>
                    <a:pt x="154" y="175"/>
                    <a:pt x="157" y="175"/>
                    <a:pt x="162" y="172"/>
                  </a:cubicBezTo>
                  <a:lnTo>
                    <a:pt x="162" y="172"/>
                  </a:lnTo>
                  <a:cubicBezTo>
                    <a:pt x="162" y="202"/>
                    <a:pt x="146" y="216"/>
                    <a:pt x="120" y="220"/>
                  </a:cubicBezTo>
                  <a:cubicBezTo>
                    <a:pt x="131" y="239"/>
                    <a:pt x="143" y="254"/>
                    <a:pt x="165" y="254"/>
                  </a:cubicBezTo>
                  <a:lnTo>
                    <a:pt x="176" y="254"/>
                  </a:lnTo>
                  <a:cubicBezTo>
                    <a:pt x="188" y="254"/>
                    <a:pt x="184" y="265"/>
                    <a:pt x="188" y="277"/>
                  </a:cubicBezTo>
                  <a:cubicBezTo>
                    <a:pt x="210" y="258"/>
                    <a:pt x="191" y="220"/>
                    <a:pt x="224" y="209"/>
                  </a:cubicBezTo>
                  <a:cubicBezTo>
                    <a:pt x="251" y="164"/>
                    <a:pt x="251" y="142"/>
                    <a:pt x="229" y="90"/>
                  </a:cubicBezTo>
                  <a:lnTo>
                    <a:pt x="229" y="90"/>
                  </a:lnTo>
                  <a:cubicBezTo>
                    <a:pt x="210" y="97"/>
                    <a:pt x="217" y="108"/>
                    <a:pt x="224" y="120"/>
                  </a:cubicBezTo>
                  <a:cubicBezTo>
                    <a:pt x="232" y="135"/>
                    <a:pt x="224" y="153"/>
                    <a:pt x="214" y="153"/>
                  </a:cubicBezTo>
                  <a:lnTo>
                    <a:pt x="210" y="153"/>
                  </a:lnTo>
                  <a:cubicBezTo>
                    <a:pt x="195" y="149"/>
                    <a:pt x="162" y="153"/>
                    <a:pt x="165" y="120"/>
                  </a:cubicBezTo>
                  <a:cubicBezTo>
                    <a:pt x="169" y="90"/>
                    <a:pt x="162" y="85"/>
                    <a:pt x="135" y="78"/>
                  </a:cubicBezTo>
                  <a:cubicBezTo>
                    <a:pt x="150" y="56"/>
                    <a:pt x="184" y="41"/>
                    <a:pt x="172" y="7"/>
                  </a:cubicBezTo>
                  <a:cubicBezTo>
                    <a:pt x="172" y="4"/>
                    <a:pt x="165" y="0"/>
                    <a:pt x="162" y="0"/>
                  </a:cubicBezTo>
                  <a:lnTo>
                    <a:pt x="150" y="0"/>
                  </a:lnTo>
                  <a:cubicBezTo>
                    <a:pt x="146" y="0"/>
                    <a:pt x="143" y="4"/>
                    <a:pt x="139" y="4"/>
                  </a:cubicBezTo>
                  <a:cubicBezTo>
                    <a:pt x="135" y="4"/>
                    <a:pt x="135" y="4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3" name="Google Shape;13863;p9"/>
            <p:cNvSpPr/>
            <p:nvPr/>
          </p:nvSpPr>
          <p:spPr>
            <a:xfrm>
              <a:off x="-3749565" y="-3295276"/>
              <a:ext cx="12176" cy="11317"/>
            </a:xfrm>
            <a:custGeom>
              <a:avLst/>
              <a:gdLst/>
              <a:ahLst/>
              <a:cxnLst/>
              <a:rect l="l" t="t" r="r" b="b"/>
              <a:pathLst>
                <a:path w="255" h="237" extrusionOk="0">
                  <a:moveTo>
                    <a:pt x="150" y="109"/>
                  </a:moveTo>
                  <a:lnTo>
                    <a:pt x="150" y="109"/>
                  </a:lnTo>
                  <a:cubicBezTo>
                    <a:pt x="157" y="128"/>
                    <a:pt x="169" y="150"/>
                    <a:pt x="139" y="157"/>
                  </a:cubicBezTo>
                  <a:lnTo>
                    <a:pt x="131" y="157"/>
                  </a:lnTo>
                  <a:cubicBezTo>
                    <a:pt x="120" y="157"/>
                    <a:pt x="112" y="150"/>
                    <a:pt x="109" y="139"/>
                  </a:cubicBezTo>
                  <a:cubicBezTo>
                    <a:pt x="105" y="105"/>
                    <a:pt x="131" y="117"/>
                    <a:pt x="150" y="109"/>
                  </a:cubicBezTo>
                  <a:close/>
                  <a:moveTo>
                    <a:pt x="98" y="0"/>
                  </a:moveTo>
                  <a:cubicBezTo>
                    <a:pt x="67" y="0"/>
                    <a:pt x="45" y="12"/>
                    <a:pt x="38" y="50"/>
                  </a:cubicBezTo>
                  <a:lnTo>
                    <a:pt x="45" y="50"/>
                  </a:lnTo>
                  <a:cubicBezTo>
                    <a:pt x="67" y="50"/>
                    <a:pt x="79" y="64"/>
                    <a:pt x="83" y="87"/>
                  </a:cubicBezTo>
                  <a:cubicBezTo>
                    <a:pt x="83" y="87"/>
                    <a:pt x="86" y="87"/>
                    <a:pt x="86" y="90"/>
                  </a:cubicBezTo>
                  <a:lnTo>
                    <a:pt x="86" y="87"/>
                  </a:lnTo>
                  <a:cubicBezTo>
                    <a:pt x="98" y="79"/>
                    <a:pt x="101" y="53"/>
                    <a:pt x="120" y="53"/>
                  </a:cubicBezTo>
                  <a:cubicBezTo>
                    <a:pt x="124" y="53"/>
                    <a:pt x="128" y="57"/>
                    <a:pt x="131" y="61"/>
                  </a:cubicBezTo>
                  <a:cubicBezTo>
                    <a:pt x="146" y="68"/>
                    <a:pt x="172" y="83"/>
                    <a:pt x="150" y="109"/>
                  </a:cubicBezTo>
                  <a:cubicBezTo>
                    <a:pt x="143" y="102"/>
                    <a:pt x="135" y="98"/>
                    <a:pt x="128" y="98"/>
                  </a:cubicBezTo>
                  <a:cubicBezTo>
                    <a:pt x="124" y="98"/>
                    <a:pt x="120" y="102"/>
                    <a:pt x="117" y="102"/>
                  </a:cubicBezTo>
                  <a:lnTo>
                    <a:pt x="109" y="102"/>
                  </a:lnTo>
                  <a:cubicBezTo>
                    <a:pt x="98" y="102"/>
                    <a:pt x="90" y="98"/>
                    <a:pt x="86" y="90"/>
                  </a:cubicBezTo>
                  <a:cubicBezTo>
                    <a:pt x="60" y="90"/>
                    <a:pt x="45" y="113"/>
                    <a:pt x="23" y="113"/>
                  </a:cubicBezTo>
                  <a:cubicBezTo>
                    <a:pt x="19" y="113"/>
                    <a:pt x="15" y="113"/>
                    <a:pt x="12" y="109"/>
                  </a:cubicBezTo>
                  <a:lnTo>
                    <a:pt x="12" y="109"/>
                  </a:lnTo>
                  <a:cubicBezTo>
                    <a:pt x="31" y="135"/>
                    <a:pt x="0" y="173"/>
                    <a:pt x="31" y="195"/>
                  </a:cubicBezTo>
                  <a:cubicBezTo>
                    <a:pt x="64" y="225"/>
                    <a:pt x="90" y="236"/>
                    <a:pt x="117" y="236"/>
                  </a:cubicBezTo>
                  <a:cubicBezTo>
                    <a:pt x="150" y="236"/>
                    <a:pt x="184" y="218"/>
                    <a:pt x="214" y="176"/>
                  </a:cubicBezTo>
                  <a:cubicBezTo>
                    <a:pt x="255" y="131"/>
                    <a:pt x="232" y="79"/>
                    <a:pt x="232" y="35"/>
                  </a:cubicBezTo>
                  <a:cubicBezTo>
                    <a:pt x="232" y="16"/>
                    <a:pt x="221" y="12"/>
                    <a:pt x="210" y="12"/>
                  </a:cubicBezTo>
                  <a:lnTo>
                    <a:pt x="191" y="12"/>
                  </a:lnTo>
                  <a:cubicBezTo>
                    <a:pt x="184" y="16"/>
                    <a:pt x="176" y="16"/>
                    <a:pt x="172" y="16"/>
                  </a:cubicBezTo>
                  <a:cubicBezTo>
                    <a:pt x="165" y="16"/>
                    <a:pt x="162" y="16"/>
                    <a:pt x="157" y="12"/>
                  </a:cubicBezTo>
                  <a:cubicBezTo>
                    <a:pt x="146" y="8"/>
                    <a:pt x="139" y="5"/>
                    <a:pt x="128" y="5"/>
                  </a:cubicBezTo>
                  <a:cubicBezTo>
                    <a:pt x="117" y="0"/>
                    <a:pt x="109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4" name="Google Shape;13864;p9"/>
            <p:cNvSpPr/>
            <p:nvPr/>
          </p:nvSpPr>
          <p:spPr>
            <a:xfrm>
              <a:off x="-3833270" y="-3217777"/>
              <a:ext cx="13418" cy="13561"/>
            </a:xfrm>
            <a:custGeom>
              <a:avLst/>
              <a:gdLst/>
              <a:ahLst/>
              <a:cxnLst/>
              <a:rect l="l" t="t" r="r" b="b"/>
              <a:pathLst>
                <a:path w="281" h="284" extrusionOk="0">
                  <a:moveTo>
                    <a:pt x="112" y="30"/>
                  </a:moveTo>
                  <a:cubicBezTo>
                    <a:pt x="124" y="30"/>
                    <a:pt x="135" y="37"/>
                    <a:pt x="143" y="45"/>
                  </a:cubicBezTo>
                  <a:cubicBezTo>
                    <a:pt x="154" y="49"/>
                    <a:pt x="165" y="56"/>
                    <a:pt x="176" y="56"/>
                  </a:cubicBezTo>
                  <a:cubicBezTo>
                    <a:pt x="165" y="75"/>
                    <a:pt x="165" y="104"/>
                    <a:pt x="138" y="104"/>
                  </a:cubicBezTo>
                  <a:lnTo>
                    <a:pt x="127" y="104"/>
                  </a:lnTo>
                  <a:cubicBezTo>
                    <a:pt x="138" y="68"/>
                    <a:pt x="64" y="86"/>
                    <a:pt x="86" y="49"/>
                  </a:cubicBezTo>
                  <a:cubicBezTo>
                    <a:pt x="98" y="34"/>
                    <a:pt x="105" y="30"/>
                    <a:pt x="112" y="30"/>
                  </a:cubicBezTo>
                  <a:close/>
                  <a:moveTo>
                    <a:pt x="83" y="0"/>
                  </a:moveTo>
                  <a:cubicBezTo>
                    <a:pt x="57" y="0"/>
                    <a:pt x="31" y="8"/>
                    <a:pt x="0" y="19"/>
                  </a:cubicBezTo>
                  <a:cubicBezTo>
                    <a:pt x="4" y="23"/>
                    <a:pt x="4" y="23"/>
                    <a:pt x="8" y="23"/>
                  </a:cubicBezTo>
                  <a:cubicBezTo>
                    <a:pt x="12" y="23"/>
                    <a:pt x="15" y="19"/>
                    <a:pt x="19" y="19"/>
                  </a:cubicBezTo>
                  <a:lnTo>
                    <a:pt x="31" y="19"/>
                  </a:lnTo>
                  <a:cubicBezTo>
                    <a:pt x="34" y="19"/>
                    <a:pt x="41" y="23"/>
                    <a:pt x="41" y="26"/>
                  </a:cubicBezTo>
                  <a:cubicBezTo>
                    <a:pt x="53" y="60"/>
                    <a:pt x="19" y="75"/>
                    <a:pt x="4" y="97"/>
                  </a:cubicBezTo>
                  <a:cubicBezTo>
                    <a:pt x="31" y="104"/>
                    <a:pt x="38" y="109"/>
                    <a:pt x="34" y="139"/>
                  </a:cubicBezTo>
                  <a:cubicBezTo>
                    <a:pt x="31" y="172"/>
                    <a:pt x="64" y="168"/>
                    <a:pt x="79" y="172"/>
                  </a:cubicBezTo>
                  <a:lnTo>
                    <a:pt x="83" y="172"/>
                  </a:lnTo>
                  <a:cubicBezTo>
                    <a:pt x="93" y="172"/>
                    <a:pt x="101" y="154"/>
                    <a:pt x="93" y="139"/>
                  </a:cubicBezTo>
                  <a:cubicBezTo>
                    <a:pt x="86" y="127"/>
                    <a:pt x="79" y="116"/>
                    <a:pt x="98" y="109"/>
                  </a:cubicBezTo>
                  <a:lnTo>
                    <a:pt x="98" y="109"/>
                  </a:lnTo>
                  <a:cubicBezTo>
                    <a:pt x="120" y="161"/>
                    <a:pt x="120" y="183"/>
                    <a:pt x="93" y="228"/>
                  </a:cubicBezTo>
                  <a:cubicBezTo>
                    <a:pt x="93" y="254"/>
                    <a:pt x="143" y="251"/>
                    <a:pt x="131" y="284"/>
                  </a:cubicBezTo>
                  <a:cubicBezTo>
                    <a:pt x="169" y="261"/>
                    <a:pt x="198" y="243"/>
                    <a:pt x="206" y="191"/>
                  </a:cubicBezTo>
                  <a:cubicBezTo>
                    <a:pt x="210" y="176"/>
                    <a:pt x="217" y="172"/>
                    <a:pt x="224" y="172"/>
                  </a:cubicBezTo>
                  <a:cubicBezTo>
                    <a:pt x="236" y="172"/>
                    <a:pt x="250" y="183"/>
                    <a:pt x="262" y="194"/>
                  </a:cubicBezTo>
                  <a:cubicBezTo>
                    <a:pt x="281" y="165"/>
                    <a:pt x="266" y="139"/>
                    <a:pt x="250" y="116"/>
                  </a:cubicBezTo>
                  <a:cubicBezTo>
                    <a:pt x="236" y="113"/>
                    <a:pt x="232" y="97"/>
                    <a:pt x="232" y="86"/>
                  </a:cubicBezTo>
                  <a:cubicBezTo>
                    <a:pt x="176" y="26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5" name="Google Shape;13865;p9"/>
            <p:cNvSpPr/>
            <p:nvPr/>
          </p:nvSpPr>
          <p:spPr>
            <a:xfrm>
              <a:off x="-4080854" y="-3490191"/>
              <a:ext cx="15232" cy="14516"/>
            </a:xfrm>
            <a:custGeom>
              <a:avLst/>
              <a:gdLst/>
              <a:ahLst/>
              <a:cxnLst/>
              <a:rect l="l" t="t" r="r" b="b"/>
              <a:pathLst>
                <a:path w="319" h="304" extrusionOk="0">
                  <a:moveTo>
                    <a:pt x="154" y="0"/>
                  </a:moveTo>
                  <a:cubicBezTo>
                    <a:pt x="150" y="5"/>
                    <a:pt x="142" y="5"/>
                    <a:pt x="139" y="5"/>
                  </a:cubicBezTo>
                  <a:cubicBezTo>
                    <a:pt x="90" y="45"/>
                    <a:pt x="19" y="60"/>
                    <a:pt x="0" y="131"/>
                  </a:cubicBezTo>
                  <a:cubicBezTo>
                    <a:pt x="16" y="139"/>
                    <a:pt x="16" y="154"/>
                    <a:pt x="19" y="169"/>
                  </a:cubicBezTo>
                  <a:cubicBezTo>
                    <a:pt x="26" y="180"/>
                    <a:pt x="35" y="188"/>
                    <a:pt x="42" y="188"/>
                  </a:cubicBezTo>
                  <a:cubicBezTo>
                    <a:pt x="49" y="188"/>
                    <a:pt x="57" y="180"/>
                    <a:pt x="64" y="169"/>
                  </a:cubicBezTo>
                  <a:cubicBezTo>
                    <a:pt x="38" y="131"/>
                    <a:pt x="38" y="98"/>
                    <a:pt x="83" y="76"/>
                  </a:cubicBezTo>
                  <a:cubicBezTo>
                    <a:pt x="128" y="95"/>
                    <a:pt x="109" y="124"/>
                    <a:pt x="94" y="150"/>
                  </a:cubicBezTo>
                  <a:lnTo>
                    <a:pt x="94" y="165"/>
                  </a:lnTo>
                  <a:cubicBezTo>
                    <a:pt x="102" y="169"/>
                    <a:pt x="105" y="169"/>
                    <a:pt x="109" y="169"/>
                  </a:cubicBezTo>
                  <a:cubicBezTo>
                    <a:pt x="116" y="169"/>
                    <a:pt x="120" y="162"/>
                    <a:pt x="124" y="154"/>
                  </a:cubicBezTo>
                  <a:cubicBezTo>
                    <a:pt x="128" y="143"/>
                    <a:pt x="131" y="135"/>
                    <a:pt x="142" y="135"/>
                  </a:cubicBezTo>
                  <a:lnTo>
                    <a:pt x="150" y="135"/>
                  </a:lnTo>
                  <a:cubicBezTo>
                    <a:pt x="139" y="176"/>
                    <a:pt x="116" y="225"/>
                    <a:pt x="154" y="255"/>
                  </a:cubicBezTo>
                  <a:cubicBezTo>
                    <a:pt x="176" y="274"/>
                    <a:pt x="199" y="304"/>
                    <a:pt x="228" y="304"/>
                  </a:cubicBezTo>
                  <a:cubicBezTo>
                    <a:pt x="236" y="304"/>
                    <a:pt x="244" y="304"/>
                    <a:pt x="251" y="300"/>
                  </a:cubicBezTo>
                  <a:cubicBezTo>
                    <a:pt x="251" y="285"/>
                    <a:pt x="244" y="266"/>
                    <a:pt x="262" y="252"/>
                  </a:cubicBezTo>
                  <a:cubicBezTo>
                    <a:pt x="273" y="233"/>
                    <a:pt x="296" y="221"/>
                    <a:pt x="318" y="214"/>
                  </a:cubicBezTo>
                  <a:cubicBezTo>
                    <a:pt x="318" y="202"/>
                    <a:pt x="304" y="195"/>
                    <a:pt x="299" y="188"/>
                  </a:cubicBezTo>
                  <a:cubicBezTo>
                    <a:pt x="254" y="176"/>
                    <a:pt x="240" y="128"/>
                    <a:pt x="199" y="121"/>
                  </a:cubicBezTo>
                  <a:cubicBezTo>
                    <a:pt x="176" y="113"/>
                    <a:pt x="183" y="95"/>
                    <a:pt x="176" y="79"/>
                  </a:cubicBezTo>
                  <a:cubicBezTo>
                    <a:pt x="150" y="60"/>
                    <a:pt x="139" y="34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6" name="Google Shape;13866;p9"/>
            <p:cNvSpPr/>
            <p:nvPr/>
          </p:nvSpPr>
          <p:spPr>
            <a:xfrm>
              <a:off x="-4157970" y="-3286728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173" y="1"/>
                  </a:moveTo>
                  <a:cubicBezTo>
                    <a:pt x="161" y="1"/>
                    <a:pt x="150" y="13"/>
                    <a:pt x="128" y="31"/>
                  </a:cubicBezTo>
                  <a:cubicBezTo>
                    <a:pt x="124" y="35"/>
                    <a:pt x="120" y="35"/>
                    <a:pt x="116" y="35"/>
                  </a:cubicBezTo>
                  <a:cubicBezTo>
                    <a:pt x="113" y="35"/>
                    <a:pt x="109" y="31"/>
                    <a:pt x="106" y="28"/>
                  </a:cubicBezTo>
                  <a:cubicBezTo>
                    <a:pt x="64" y="61"/>
                    <a:pt x="8" y="83"/>
                    <a:pt x="1" y="147"/>
                  </a:cubicBezTo>
                  <a:lnTo>
                    <a:pt x="1" y="151"/>
                  </a:lnTo>
                  <a:cubicBezTo>
                    <a:pt x="4" y="166"/>
                    <a:pt x="12" y="180"/>
                    <a:pt x="16" y="192"/>
                  </a:cubicBezTo>
                  <a:cubicBezTo>
                    <a:pt x="19" y="230"/>
                    <a:pt x="61" y="222"/>
                    <a:pt x="75" y="248"/>
                  </a:cubicBezTo>
                  <a:cubicBezTo>
                    <a:pt x="90" y="244"/>
                    <a:pt x="109" y="240"/>
                    <a:pt x="90" y="222"/>
                  </a:cubicBezTo>
                  <a:cubicBezTo>
                    <a:pt x="75" y="211"/>
                    <a:pt x="75" y="196"/>
                    <a:pt x="87" y="196"/>
                  </a:cubicBezTo>
                  <a:cubicBezTo>
                    <a:pt x="94" y="196"/>
                    <a:pt x="102" y="188"/>
                    <a:pt x="109" y="180"/>
                  </a:cubicBezTo>
                  <a:cubicBezTo>
                    <a:pt x="116" y="173"/>
                    <a:pt x="120" y="170"/>
                    <a:pt x="128" y="166"/>
                  </a:cubicBezTo>
                  <a:lnTo>
                    <a:pt x="132" y="166"/>
                  </a:lnTo>
                  <a:cubicBezTo>
                    <a:pt x="132" y="166"/>
                    <a:pt x="135" y="166"/>
                    <a:pt x="135" y="170"/>
                  </a:cubicBezTo>
                  <a:cubicBezTo>
                    <a:pt x="142" y="170"/>
                    <a:pt x="147" y="180"/>
                    <a:pt x="154" y="196"/>
                  </a:cubicBezTo>
                  <a:cubicBezTo>
                    <a:pt x="158" y="203"/>
                    <a:pt x="161" y="207"/>
                    <a:pt x="165" y="207"/>
                  </a:cubicBezTo>
                  <a:cubicBezTo>
                    <a:pt x="173" y="207"/>
                    <a:pt x="180" y="203"/>
                    <a:pt x="184" y="196"/>
                  </a:cubicBezTo>
                  <a:cubicBezTo>
                    <a:pt x="192" y="188"/>
                    <a:pt x="199" y="185"/>
                    <a:pt x="206" y="185"/>
                  </a:cubicBezTo>
                  <a:cubicBezTo>
                    <a:pt x="210" y="185"/>
                    <a:pt x="214" y="185"/>
                    <a:pt x="218" y="192"/>
                  </a:cubicBezTo>
                  <a:cubicBezTo>
                    <a:pt x="221" y="199"/>
                    <a:pt x="221" y="207"/>
                    <a:pt x="221" y="214"/>
                  </a:cubicBezTo>
                  <a:cubicBezTo>
                    <a:pt x="232" y="214"/>
                    <a:pt x="240" y="211"/>
                    <a:pt x="247" y="211"/>
                  </a:cubicBezTo>
                  <a:cubicBezTo>
                    <a:pt x="255" y="211"/>
                    <a:pt x="266" y="214"/>
                    <a:pt x="270" y="225"/>
                  </a:cubicBezTo>
                  <a:cubicBezTo>
                    <a:pt x="289" y="203"/>
                    <a:pt x="289" y="177"/>
                    <a:pt x="263" y="170"/>
                  </a:cubicBezTo>
                  <a:cubicBezTo>
                    <a:pt x="237" y="158"/>
                    <a:pt x="218" y="143"/>
                    <a:pt x="214" y="117"/>
                  </a:cubicBezTo>
                  <a:cubicBezTo>
                    <a:pt x="210" y="102"/>
                    <a:pt x="202" y="102"/>
                    <a:pt x="192" y="102"/>
                  </a:cubicBezTo>
                  <a:lnTo>
                    <a:pt x="176" y="102"/>
                  </a:lnTo>
                  <a:cubicBezTo>
                    <a:pt x="169" y="102"/>
                    <a:pt x="161" y="99"/>
                    <a:pt x="161" y="83"/>
                  </a:cubicBezTo>
                  <a:cubicBezTo>
                    <a:pt x="147" y="99"/>
                    <a:pt x="132" y="109"/>
                    <a:pt x="116" y="109"/>
                  </a:cubicBezTo>
                  <a:cubicBezTo>
                    <a:pt x="109" y="109"/>
                    <a:pt x="102" y="106"/>
                    <a:pt x="94" y="99"/>
                  </a:cubicBezTo>
                  <a:cubicBezTo>
                    <a:pt x="83" y="87"/>
                    <a:pt x="90" y="76"/>
                    <a:pt x="98" y="73"/>
                  </a:cubicBezTo>
                  <a:cubicBezTo>
                    <a:pt x="109" y="61"/>
                    <a:pt x="120" y="54"/>
                    <a:pt x="132" y="54"/>
                  </a:cubicBezTo>
                  <a:cubicBezTo>
                    <a:pt x="142" y="54"/>
                    <a:pt x="154" y="61"/>
                    <a:pt x="161" y="83"/>
                  </a:cubicBezTo>
                  <a:cubicBezTo>
                    <a:pt x="180" y="80"/>
                    <a:pt x="202" y="80"/>
                    <a:pt x="221" y="76"/>
                  </a:cubicBezTo>
                  <a:cubicBezTo>
                    <a:pt x="210" y="57"/>
                    <a:pt x="192" y="68"/>
                    <a:pt x="176" y="57"/>
                  </a:cubicBezTo>
                  <a:cubicBezTo>
                    <a:pt x="176" y="46"/>
                    <a:pt x="184" y="46"/>
                    <a:pt x="187" y="46"/>
                  </a:cubicBezTo>
                  <a:lnTo>
                    <a:pt x="202" y="46"/>
                  </a:lnTo>
                  <a:cubicBezTo>
                    <a:pt x="206" y="46"/>
                    <a:pt x="210" y="46"/>
                    <a:pt x="214" y="42"/>
                  </a:cubicBezTo>
                  <a:lnTo>
                    <a:pt x="214" y="39"/>
                  </a:lnTo>
                  <a:cubicBezTo>
                    <a:pt x="195" y="13"/>
                    <a:pt x="184" y="1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7" name="Google Shape;13867;p9"/>
            <p:cNvSpPr/>
            <p:nvPr/>
          </p:nvSpPr>
          <p:spPr>
            <a:xfrm>
              <a:off x="-3837902" y="-3234729"/>
              <a:ext cx="11794" cy="10410"/>
            </a:xfrm>
            <a:custGeom>
              <a:avLst/>
              <a:gdLst/>
              <a:ahLst/>
              <a:cxnLst/>
              <a:rect l="l" t="t" r="r" b="b"/>
              <a:pathLst>
                <a:path w="247" h="218" extrusionOk="0">
                  <a:moveTo>
                    <a:pt x="116" y="0"/>
                  </a:moveTo>
                  <a:cubicBezTo>
                    <a:pt x="101" y="0"/>
                    <a:pt x="83" y="7"/>
                    <a:pt x="64" y="15"/>
                  </a:cubicBezTo>
                  <a:cubicBezTo>
                    <a:pt x="23" y="30"/>
                    <a:pt x="0" y="49"/>
                    <a:pt x="7" y="97"/>
                  </a:cubicBezTo>
                  <a:lnTo>
                    <a:pt x="15" y="97"/>
                  </a:lnTo>
                  <a:cubicBezTo>
                    <a:pt x="41" y="97"/>
                    <a:pt x="52" y="109"/>
                    <a:pt x="56" y="135"/>
                  </a:cubicBezTo>
                  <a:cubicBezTo>
                    <a:pt x="75" y="131"/>
                    <a:pt x="83" y="127"/>
                    <a:pt x="90" y="127"/>
                  </a:cubicBezTo>
                  <a:cubicBezTo>
                    <a:pt x="97" y="127"/>
                    <a:pt x="97" y="135"/>
                    <a:pt x="97" y="145"/>
                  </a:cubicBezTo>
                  <a:cubicBezTo>
                    <a:pt x="101" y="187"/>
                    <a:pt x="112" y="202"/>
                    <a:pt x="138" y="202"/>
                  </a:cubicBezTo>
                  <a:cubicBezTo>
                    <a:pt x="146" y="202"/>
                    <a:pt x="161" y="198"/>
                    <a:pt x="180" y="195"/>
                  </a:cubicBezTo>
                  <a:cubicBezTo>
                    <a:pt x="180" y="190"/>
                    <a:pt x="183" y="190"/>
                    <a:pt x="183" y="190"/>
                  </a:cubicBezTo>
                  <a:cubicBezTo>
                    <a:pt x="195" y="190"/>
                    <a:pt x="202" y="202"/>
                    <a:pt x="206" y="209"/>
                  </a:cubicBezTo>
                  <a:cubicBezTo>
                    <a:pt x="224" y="209"/>
                    <a:pt x="235" y="198"/>
                    <a:pt x="235" y="183"/>
                  </a:cubicBezTo>
                  <a:cubicBezTo>
                    <a:pt x="247" y="116"/>
                    <a:pt x="217" y="71"/>
                    <a:pt x="176" y="26"/>
                  </a:cubicBezTo>
                  <a:cubicBezTo>
                    <a:pt x="154" y="7"/>
                    <a:pt x="135" y="0"/>
                    <a:pt x="116" y="0"/>
                  </a:cubicBezTo>
                  <a:close/>
                  <a:moveTo>
                    <a:pt x="206" y="209"/>
                  </a:moveTo>
                  <a:cubicBezTo>
                    <a:pt x="198" y="213"/>
                    <a:pt x="190" y="213"/>
                    <a:pt x="187" y="217"/>
                  </a:cubicBezTo>
                  <a:cubicBezTo>
                    <a:pt x="195" y="217"/>
                    <a:pt x="198" y="213"/>
                    <a:pt x="206" y="20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8" name="Google Shape;13868;p9"/>
            <p:cNvSpPr/>
            <p:nvPr/>
          </p:nvSpPr>
          <p:spPr>
            <a:xfrm>
              <a:off x="-3925571" y="-3234729"/>
              <a:ext cx="8786" cy="13609"/>
            </a:xfrm>
            <a:custGeom>
              <a:avLst/>
              <a:gdLst/>
              <a:ahLst/>
              <a:cxnLst/>
              <a:rect l="l" t="t" r="r" b="b"/>
              <a:pathLst>
                <a:path w="184" h="285" extrusionOk="0">
                  <a:moveTo>
                    <a:pt x="120" y="0"/>
                  </a:moveTo>
                  <a:cubicBezTo>
                    <a:pt x="106" y="0"/>
                    <a:pt x="87" y="4"/>
                    <a:pt x="72" y="7"/>
                  </a:cubicBezTo>
                  <a:cubicBezTo>
                    <a:pt x="68" y="26"/>
                    <a:pt x="116" y="60"/>
                    <a:pt x="49" y="64"/>
                  </a:cubicBezTo>
                  <a:cubicBezTo>
                    <a:pt x="27" y="64"/>
                    <a:pt x="12" y="97"/>
                    <a:pt x="38" y="127"/>
                  </a:cubicBezTo>
                  <a:cubicBezTo>
                    <a:pt x="64" y="161"/>
                    <a:pt x="35" y="161"/>
                    <a:pt x="12" y="168"/>
                  </a:cubicBezTo>
                  <a:cubicBezTo>
                    <a:pt x="8" y="180"/>
                    <a:pt x="4" y="190"/>
                    <a:pt x="1" y="202"/>
                  </a:cubicBezTo>
                  <a:lnTo>
                    <a:pt x="8" y="202"/>
                  </a:lnTo>
                  <a:cubicBezTo>
                    <a:pt x="19" y="202"/>
                    <a:pt x="30" y="202"/>
                    <a:pt x="35" y="221"/>
                  </a:cubicBezTo>
                  <a:cubicBezTo>
                    <a:pt x="35" y="240"/>
                    <a:pt x="23" y="243"/>
                    <a:pt x="8" y="247"/>
                  </a:cubicBezTo>
                  <a:cubicBezTo>
                    <a:pt x="8" y="258"/>
                    <a:pt x="8" y="266"/>
                    <a:pt x="12" y="276"/>
                  </a:cubicBezTo>
                  <a:cubicBezTo>
                    <a:pt x="27" y="273"/>
                    <a:pt x="45" y="262"/>
                    <a:pt x="61" y="262"/>
                  </a:cubicBezTo>
                  <a:cubicBezTo>
                    <a:pt x="72" y="262"/>
                    <a:pt x="83" y="266"/>
                    <a:pt x="90" y="284"/>
                  </a:cubicBezTo>
                  <a:cubicBezTo>
                    <a:pt x="120" y="224"/>
                    <a:pt x="158" y="161"/>
                    <a:pt x="173" y="93"/>
                  </a:cubicBezTo>
                  <a:cubicBezTo>
                    <a:pt x="184" y="41"/>
                    <a:pt x="173" y="11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9" name="Google Shape;13869;p9"/>
            <p:cNvSpPr/>
            <p:nvPr/>
          </p:nvSpPr>
          <p:spPr>
            <a:xfrm>
              <a:off x="-4106209" y="-3169741"/>
              <a:ext cx="11460" cy="11078"/>
            </a:xfrm>
            <a:custGeom>
              <a:avLst/>
              <a:gdLst/>
              <a:ahLst/>
              <a:cxnLst/>
              <a:rect l="l" t="t" r="r" b="b"/>
              <a:pathLst>
                <a:path w="240" h="232" extrusionOk="0">
                  <a:moveTo>
                    <a:pt x="50" y="0"/>
                  </a:moveTo>
                  <a:cubicBezTo>
                    <a:pt x="0" y="56"/>
                    <a:pt x="16" y="112"/>
                    <a:pt x="42" y="171"/>
                  </a:cubicBezTo>
                  <a:cubicBezTo>
                    <a:pt x="57" y="175"/>
                    <a:pt x="57" y="187"/>
                    <a:pt x="57" y="202"/>
                  </a:cubicBezTo>
                  <a:cubicBezTo>
                    <a:pt x="79" y="206"/>
                    <a:pt x="95" y="224"/>
                    <a:pt x="117" y="224"/>
                  </a:cubicBezTo>
                  <a:lnTo>
                    <a:pt x="124" y="224"/>
                  </a:lnTo>
                  <a:cubicBezTo>
                    <a:pt x="128" y="224"/>
                    <a:pt x="135" y="228"/>
                    <a:pt x="139" y="228"/>
                  </a:cubicBezTo>
                  <a:cubicBezTo>
                    <a:pt x="143" y="228"/>
                    <a:pt x="150" y="232"/>
                    <a:pt x="154" y="232"/>
                  </a:cubicBezTo>
                  <a:cubicBezTo>
                    <a:pt x="162" y="232"/>
                    <a:pt x="165" y="228"/>
                    <a:pt x="169" y="220"/>
                  </a:cubicBezTo>
                  <a:cubicBezTo>
                    <a:pt x="180" y="183"/>
                    <a:pt x="217" y="183"/>
                    <a:pt x="240" y="161"/>
                  </a:cubicBezTo>
                  <a:cubicBezTo>
                    <a:pt x="229" y="149"/>
                    <a:pt x="217" y="135"/>
                    <a:pt x="202" y="119"/>
                  </a:cubicBezTo>
                  <a:lnTo>
                    <a:pt x="199" y="119"/>
                  </a:lnTo>
                  <a:cubicBezTo>
                    <a:pt x="154" y="119"/>
                    <a:pt x="150" y="85"/>
                    <a:pt x="150" y="52"/>
                  </a:cubicBezTo>
                  <a:cubicBezTo>
                    <a:pt x="143" y="40"/>
                    <a:pt x="139" y="30"/>
                    <a:pt x="131" y="18"/>
                  </a:cubicBezTo>
                  <a:cubicBezTo>
                    <a:pt x="128" y="23"/>
                    <a:pt x="124" y="23"/>
                    <a:pt x="124" y="23"/>
                  </a:cubicBezTo>
                  <a:cubicBezTo>
                    <a:pt x="98" y="23"/>
                    <a:pt x="76" y="7"/>
                    <a:pt x="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0" name="Google Shape;13870;p9"/>
            <p:cNvSpPr/>
            <p:nvPr/>
          </p:nvSpPr>
          <p:spPr>
            <a:xfrm>
              <a:off x="-3989270" y="-3225990"/>
              <a:ext cx="14325" cy="10887"/>
            </a:xfrm>
            <a:custGeom>
              <a:avLst/>
              <a:gdLst/>
              <a:ahLst/>
              <a:cxnLst/>
              <a:rect l="l" t="t" r="r" b="b"/>
              <a:pathLst>
                <a:path w="300" h="228" extrusionOk="0">
                  <a:moveTo>
                    <a:pt x="236" y="0"/>
                  </a:moveTo>
                  <a:cubicBezTo>
                    <a:pt x="232" y="15"/>
                    <a:pt x="220" y="19"/>
                    <a:pt x="213" y="19"/>
                  </a:cubicBezTo>
                  <a:cubicBezTo>
                    <a:pt x="206" y="19"/>
                    <a:pt x="194" y="15"/>
                    <a:pt x="187" y="7"/>
                  </a:cubicBezTo>
                  <a:cubicBezTo>
                    <a:pt x="180" y="4"/>
                    <a:pt x="176" y="4"/>
                    <a:pt x="172" y="4"/>
                  </a:cubicBezTo>
                  <a:cubicBezTo>
                    <a:pt x="165" y="4"/>
                    <a:pt x="161" y="7"/>
                    <a:pt x="153" y="19"/>
                  </a:cubicBezTo>
                  <a:cubicBezTo>
                    <a:pt x="123" y="52"/>
                    <a:pt x="101" y="105"/>
                    <a:pt x="49" y="105"/>
                  </a:cubicBezTo>
                  <a:cubicBezTo>
                    <a:pt x="34" y="105"/>
                    <a:pt x="19" y="101"/>
                    <a:pt x="1" y="93"/>
                  </a:cubicBezTo>
                  <a:lnTo>
                    <a:pt x="1" y="93"/>
                  </a:lnTo>
                  <a:cubicBezTo>
                    <a:pt x="37" y="124"/>
                    <a:pt x="63" y="150"/>
                    <a:pt x="41" y="195"/>
                  </a:cubicBezTo>
                  <a:cubicBezTo>
                    <a:pt x="49" y="195"/>
                    <a:pt x="53" y="191"/>
                    <a:pt x="56" y="191"/>
                  </a:cubicBezTo>
                  <a:cubicBezTo>
                    <a:pt x="86" y="191"/>
                    <a:pt x="113" y="217"/>
                    <a:pt x="139" y="228"/>
                  </a:cubicBezTo>
                  <a:cubicBezTo>
                    <a:pt x="139" y="217"/>
                    <a:pt x="139" y="203"/>
                    <a:pt x="152" y="195"/>
                  </a:cubicBezTo>
                  <a:lnTo>
                    <a:pt x="152" y="195"/>
                  </a:lnTo>
                  <a:cubicBezTo>
                    <a:pt x="152" y="196"/>
                    <a:pt x="153" y="197"/>
                    <a:pt x="153" y="198"/>
                  </a:cubicBezTo>
                  <a:lnTo>
                    <a:pt x="153" y="195"/>
                  </a:lnTo>
                  <a:cubicBezTo>
                    <a:pt x="153" y="195"/>
                    <a:pt x="152" y="195"/>
                    <a:pt x="152" y="195"/>
                  </a:cubicBezTo>
                  <a:lnTo>
                    <a:pt x="152" y="195"/>
                  </a:lnTo>
                  <a:cubicBezTo>
                    <a:pt x="145" y="174"/>
                    <a:pt x="140" y="154"/>
                    <a:pt x="158" y="154"/>
                  </a:cubicBezTo>
                  <a:cubicBezTo>
                    <a:pt x="161" y="154"/>
                    <a:pt x="168" y="157"/>
                    <a:pt x="180" y="161"/>
                  </a:cubicBezTo>
                  <a:lnTo>
                    <a:pt x="187" y="161"/>
                  </a:lnTo>
                  <a:cubicBezTo>
                    <a:pt x="194" y="161"/>
                    <a:pt x="202" y="157"/>
                    <a:pt x="210" y="157"/>
                  </a:cubicBezTo>
                  <a:cubicBezTo>
                    <a:pt x="213" y="146"/>
                    <a:pt x="217" y="138"/>
                    <a:pt x="225" y="128"/>
                  </a:cubicBezTo>
                  <a:cubicBezTo>
                    <a:pt x="232" y="79"/>
                    <a:pt x="277" y="64"/>
                    <a:pt x="299" y="26"/>
                  </a:cubicBezTo>
                  <a:cubicBezTo>
                    <a:pt x="292" y="4"/>
                    <a:pt x="277" y="0"/>
                    <a:pt x="2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1" name="Google Shape;13871;p9"/>
            <p:cNvSpPr/>
            <p:nvPr/>
          </p:nvSpPr>
          <p:spPr>
            <a:xfrm>
              <a:off x="-3762457" y="-3170314"/>
              <a:ext cx="10457" cy="13083"/>
            </a:xfrm>
            <a:custGeom>
              <a:avLst/>
              <a:gdLst/>
              <a:ahLst/>
              <a:cxnLst/>
              <a:rect l="l" t="t" r="r" b="b"/>
              <a:pathLst>
                <a:path w="219" h="274" extrusionOk="0">
                  <a:moveTo>
                    <a:pt x="113" y="0"/>
                  </a:moveTo>
                  <a:cubicBezTo>
                    <a:pt x="106" y="0"/>
                    <a:pt x="102" y="4"/>
                    <a:pt x="87" y="23"/>
                  </a:cubicBezTo>
                  <a:cubicBezTo>
                    <a:pt x="84" y="30"/>
                    <a:pt x="76" y="38"/>
                    <a:pt x="68" y="38"/>
                  </a:cubicBezTo>
                  <a:cubicBezTo>
                    <a:pt x="65" y="38"/>
                    <a:pt x="61" y="35"/>
                    <a:pt x="57" y="30"/>
                  </a:cubicBezTo>
                  <a:cubicBezTo>
                    <a:pt x="50" y="23"/>
                    <a:pt x="46" y="19"/>
                    <a:pt x="39" y="19"/>
                  </a:cubicBezTo>
                  <a:cubicBezTo>
                    <a:pt x="28" y="19"/>
                    <a:pt x="16" y="26"/>
                    <a:pt x="9" y="35"/>
                  </a:cubicBezTo>
                  <a:cubicBezTo>
                    <a:pt x="20" y="68"/>
                    <a:pt x="1" y="109"/>
                    <a:pt x="35" y="139"/>
                  </a:cubicBezTo>
                  <a:cubicBezTo>
                    <a:pt x="54" y="128"/>
                    <a:pt x="65" y="124"/>
                    <a:pt x="68" y="124"/>
                  </a:cubicBezTo>
                  <a:cubicBezTo>
                    <a:pt x="76" y="124"/>
                    <a:pt x="76" y="131"/>
                    <a:pt x="80" y="150"/>
                  </a:cubicBezTo>
                  <a:cubicBezTo>
                    <a:pt x="84" y="183"/>
                    <a:pt x="46" y="187"/>
                    <a:pt x="42" y="209"/>
                  </a:cubicBezTo>
                  <a:cubicBezTo>
                    <a:pt x="46" y="228"/>
                    <a:pt x="57" y="247"/>
                    <a:pt x="35" y="262"/>
                  </a:cubicBezTo>
                  <a:cubicBezTo>
                    <a:pt x="50" y="270"/>
                    <a:pt x="61" y="273"/>
                    <a:pt x="73" y="273"/>
                  </a:cubicBezTo>
                  <a:cubicBezTo>
                    <a:pt x="99" y="273"/>
                    <a:pt x="121" y="266"/>
                    <a:pt x="147" y="262"/>
                  </a:cubicBezTo>
                  <a:cubicBezTo>
                    <a:pt x="125" y="244"/>
                    <a:pt x="91" y="259"/>
                    <a:pt x="73" y="232"/>
                  </a:cubicBezTo>
                  <a:cubicBezTo>
                    <a:pt x="80" y="214"/>
                    <a:pt x="91" y="209"/>
                    <a:pt x="106" y="206"/>
                  </a:cubicBezTo>
                  <a:cubicBezTo>
                    <a:pt x="144" y="195"/>
                    <a:pt x="173" y="183"/>
                    <a:pt x="177" y="139"/>
                  </a:cubicBezTo>
                  <a:cubicBezTo>
                    <a:pt x="180" y="116"/>
                    <a:pt x="203" y="120"/>
                    <a:pt x="218" y="113"/>
                  </a:cubicBezTo>
                  <a:cubicBezTo>
                    <a:pt x="218" y="102"/>
                    <a:pt x="218" y="94"/>
                    <a:pt x="214" y="87"/>
                  </a:cubicBezTo>
                  <a:cubicBezTo>
                    <a:pt x="199" y="71"/>
                    <a:pt x="162" y="83"/>
                    <a:pt x="166" y="45"/>
                  </a:cubicBezTo>
                  <a:cubicBezTo>
                    <a:pt x="154" y="30"/>
                    <a:pt x="147" y="12"/>
                    <a:pt x="1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2" name="Google Shape;13872;p9"/>
            <p:cNvSpPr/>
            <p:nvPr/>
          </p:nvSpPr>
          <p:spPr>
            <a:xfrm>
              <a:off x="-4111175" y="-3307929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30" y="1"/>
                  </a:moveTo>
                  <a:cubicBezTo>
                    <a:pt x="15" y="1"/>
                    <a:pt x="7" y="23"/>
                    <a:pt x="0" y="41"/>
                  </a:cubicBezTo>
                  <a:cubicBezTo>
                    <a:pt x="0" y="46"/>
                    <a:pt x="0" y="49"/>
                    <a:pt x="4" y="53"/>
                  </a:cubicBezTo>
                  <a:cubicBezTo>
                    <a:pt x="15" y="46"/>
                    <a:pt x="26" y="41"/>
                    <a:pt x="37" y="41"/>
                  </a:cubicBezTo>
                  <a:cubicBezTo>
                    <a:pt x="60" y="41"/>
                    <a:pt x="78" y="68"/>
                    <a:pt x="97" y="86"/>
                  </a:cubicBezTo>
                  <a:cubicBezTo>
                    <a:pt x="68" y="82"/>
                    <a:pt x="42" y="68"/>
                    <a:pt x="11" y="68"/>
                  </a:cubicBezTo>
                  <a:cubicBezTo>
                    <a:pt x="11" y="68"/>
                    <a:pt x="7" y="68"/>
                    <a:pt x="4" y="72"/>
                  </a:cubicBezTo>
                  <a:cubicBezTo>
                    <a:pt x="4" y="135"/>
                    <a:pt x="75" y="135"/>
                    <a:pt x="94" y="184"/>
                  </a:cubicBezTo>
                  <a:cubicBezTo>
                    <a:pt x="94" y="187"/>
                    <a:pt x="94" y="191"/>
                    <a:pt x="97" y="198"/>
                  </a:cubicBezTo>
                  <a:cubicBezTo>
                    <a:pt x="97" y="213"/>
                    <a:pt x="104" y="221"/>
                    <a:pt x="109" y="221"/>
                  </a:cubicBezTo>
                  <a:cubicBezTo>
                    <a:pt x="112" y="221"/>
                    <a:pt x="120" y="217"/>
                    <a:pt x="123" y="210"/>
                  </a:cubicBezTo>
                  <a:cubicBezTo>
                    <a:pt x="131" y="206"/>
                    <a:pt x="135" y="203"/>
                    <a:pt x="142" y="203"/>
                  </a:cubicBezTo>
                  <a:lnTo>
                    <a:pt x="146" y="206"/>
                  </a:lnTo>
                  <a:lnTo>
                    <a:pt x="149" y="203"/>
                  </a:lnTo>
                  <a:cubicBezTo>
                    <a:pt x="187" y="203"/>
                    <a:pt x="164" y="251"/>
                    <a:pt x="183" y="262"/>
                  </a:cubicBezTo>
                  <a:cubicBezTo>
                    <a:pt x="213" y="251"/>
                    <a:pt x="209" y="221"/>
                    <a:pt x="225" y="203"/>
                  </a:cubicBezTo>
                  <a:cubicBezTo>
                    <a:pt x="213" y="165"/>
                    <a:pt x="258" y="150"/>
                    <a:pt x="258" y="116"/>
                  </a:cubicBezTo>
                  <a:cubicBezTo>
                    <a:pt x="258" y="108"/>
                    <a:pt x="254" y="105"/>
                    <a:pt x="254" y="101"/>
                  </a:cubicBezTo>
                  <a:cubicBezTo>
                    <a:pt x="247" y="94"/>
                    <a:pt x="235" y="90"/>
                    <a:pt x="225" y="90"/>
                  </a:cubicBezTo>
                  <a:cubicBezTo>
                    <a:pt x="221" y="90"/>
                    <a:pt x="213" y="90"/>
                    <a:pt x="209" y="94"/>
                  </a:cubicBezTo>
                  <a:lnTo>
                    <a:pt x="190" y="94"/>
                  </a:lnTo>
                  <a:cubicBezTo>
                    <a:pt x="180" y="94"/>
                    <a:pt x="168" y="90"/>
                    <a:pt x="157" y="82"/>
                  </a:cubicBezTo>
                  <a:cubicBezTo>
                    <a:pt x="138" y="60"/>
                    <a:pt x="116" y="41"/>
                    <a:pt x="90" y="30"/>
                  </a:cubicBezTo>
                  <a:lnTo>
                    <a:pt x="86" y="30"/>
                  </a:lnTo>
                  <a:cubicBezTo>
                    <a:pt x="75" y="30"/>
                    <a:pt x="64" y="27"/>
                    <a:pt x="60" y="15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3" name="Google Shape;13873;p9"/>
            <p:cNvSpPr/>
            <p:nvPr/>
          </p:nvSpPr>
          <p:spPr>
            <a:xfrm>
              <a:off x="-4186334" y="-3252444"/>
              <a:ext cx="11603" cy="13465"/>
            </a:xfrm>
            <a:custGeom>
              <a:avLst/>
              <a:gdLst/>
              <a:ahLst/>
              <a:cxnLst/>
              <a:rect l="l" t="t" r="r" b="b"/>
              <a:pathLst>
                <a:path w="243" h="282" extrusionOk="0">
                  <a:moveTo>
                    <a:pt x="105" y="1"/>
                  </a:moveTo>
                  <a:cubicBezTo>
                    <a:pt x="98" y="38"/>
                    <a:pt x="90" y="54"/>
                    <a:pt x="72" y="54"/>
                  </a:cubicBezTo>
                  <a:cubicBezTo>
                    <a:pt x="60" y="54"/>
                    <a:pt x="41" y="50"/>
                    <a:pt x="19" y="42"/>
                  </a:cubicBezTo>
                  <a:lnTo>
                    <a:pt x="19" y="42"/>
                  </a:lnTo>
                  <a:cubicBezTo>
                    <a:pt x="23" y="72"/>
                    <a:pt x="4" y="98"/>
                    <a:pt x="1" y="124"/>
                  </a:cubicBezTo>
                  <a:cubicBezTo>
                    <a:pt x="1" y="140"/>
                    <a:pt x="8" y="143"/>
                    <a:pt x="11" y="143"/>
                  </a:cubicBezTo>
                  <a:cubicBezTo>
                    <a:pt x="15" y="143"/>
                    <a:pt x="23" y="143"/>
                    <a:pt x="27" y="140"/>
                  </a:cubicBezTo>
                  <a:cubicBezTo>
                    <a:pt x="30" y="140"/>
                    <a:pt x="37" y="135"/>
                    <a:pt x="41" y="135"/>
                  </a:cubicBezTo>
                  <a:cubicBezTo>
                    <a:pt x="46" y="135"/>
                    <a:pt x="49" y="140"/>
                    <a:pt x="53" y="143"/>
                  </a:cubicBezTo>
                  <a:cubicBezTo>
                    <a:pt x="41" y="173"/>
                    <a:pt x="23" y="211"/>
                    <a:pt x="56" y="240"/>
                  </a:cubicBezTo>
                  <a:lnTo>
                    <a:pt x="60" y="240"/>
                  </a:lnTo>
                  <a:cubicBezTo>
                    <a:pt x="63" y="229"/>
                    <a:pt x="68" y="214"/>
                    <a:pt x="72" y="207"/>
                  </a:cubicBezTo>
                  <a:cubicBezTo>
                    <a:pt x="75" y="199"/>
                    <a:pt x="79" y="184"/>
                    <a:pt x="86" y="184"/>
                  </a:cubicBezTo>
                  <a:cubicBezTo>
                    <a:pt x="90" y="184"/>
                    <a:pt x="94" y="184"/>
                    <a:pt x="98" y="195"/>
                  </a:cubicBezTo>
                  <a:cubicBezTo>
                    <a:pt x="101" y="199"/>
                    <a:pt x="108" y="199"/>
                    <a:pt x="116" y="199"/>
                  </a:cubicBezTo>
                  <a:lnTo>
                    <a:pt x="124" y="199"/>
                  </a:lnTo>
                  <a:cubicBezTo>
                    <a:pt x="135" y="199"/>
                    <a:pt x="142" y="202"/>
                    <a:pt x="131" y="225"/>
                  </a:cubicBezTo>
                  <a:cubicBezTo>
                    <a:pt x="120" y="244"/>
                    <a:pt x="105" y="259"/>
                    <a:pt x="113" y="281"/>
                  </a:cubicBezTo>
                  <a:cubicBezTo>
                    <a:pt x="139" y="266"/>
                    <a:pt x="146" y="225"/>
                    <a:pt x="184" y="225"/>
                  </a:cubicBezTo>
                  <a:cubicBezTo>
                    <a:pt x="180" y="218"/>
                    <a:pt x="180" y="214"/>
                    <a:pt x="180" y="211"/>
                  </a:cubicBezTo>
                  <a:cubicBezTo>
                    <a:pt x="168" y="211"/>
                    <a:pt x="158" y="211"/>
                    <a:pt x="153" y="202"/>
                  </a:cubicBezTo>
                  <a:cubicBezTo>
                    <a:pt x="150" y="192"/>
                    <a:pt x="158" y="184"/>
                    <a:pt x="165" y="180"/>
                  </a:cubicBezTo>
                  <a:cubicBezTo>
                    <a:pt x="180" y="176"/>
                    <a:pt x="191" y="166"/>
                    <a:pt x="206" y="162"/>
                  </a:cubicBezTo>
                  <a:cubicBezTo>
                    <a:pt x="198" y="140"/>
                    <a:pt x="180" y="117"/>
                    <a:pt x="206" y="95"/>
                  </a:cubicBezTo>
                  <a:cubicBezTo>
                    <a:pt x="213" y="90"/>
                    <a:pt x="213" y="90"/>
                    <a:pt x="217" y="90"/>
                  </a:cubicBezTo>
                  <a:cubicBezTo>
                    <a:pt x="225" y="90"/>
                    <a:pt x="229" y="95"/>
                    <a:pt x="232" y="98"/>
                  </a:cubicBezTo>
                  <a:cubicBezTo>
                    <a:pt x="239" y="87"/>
                    <a:pt x="243" y="76"/>
                    <a:pt x="229" y="68"/>
                  </a:cubicBezTo>
                  <a:cubicBezTo>
                    <a:pt x="210" y="64"/>
                    <a:pt x="198" y="50"/>
                    <a:pt x="184" y="38"/>
                  </a:cubicBezTo>
                  <a:cubicBezTo>
                    <a:pt x="165" y="54"/>
                    <a:pt x="139" y="68"/>
                    <a:pt x="153" y="102"/>
                  </a:cubicBezTo>
                  <a:cubicBezTo>
                    <a:pt x="108" y="45"/>
                    <a:pt x="108" y="45"/>
                    <a:pt x="168" y="27"/>
                  </a:cubicBezTo>
                  <a:cubicBezTo>
                    <a:pt x="161" y="5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4" name="Google Shape;13874;p9"/>
            <p:cNvSpPr/>
            <p:nvPr/>
          </p:nvSpPr>
          <p:spPr>
            <a:xfrm>
              <a:off x="-3676030" y="-3270446"/>
              <a:ext cx="11508" cy="10028"/>
            </a:xfrm>
            <a:custGeom>
              <a:avLst/>
              <a:gdLst/>
              <a:ahLst/>
              <a:cxnLst/>
              <a:rect l="l" t="t" r="r" b="b"/>
              <a:pathLst>
                <a:path w="241" h="210" extrusionOk="0">
                  <a:moveTo>
                    <a:pt x="35" y="1"/>
                  </a:moveTo>
                  <a:cubicBezTo>
                    <a:pt x="30" y="1"/>
                    <a:pt x="27" y="4"/>
                    <a:pt x="23" y="4"/>
                  </a:cubicBezTo>
                  <a:cubicBezTo>
                    <a:pt x="19" y="27"/>
                    <a:pt x="42" y="30"/>
                    <a:pt x="53" y="41"/>
                  </a:cubicBezTo>
                  <a:cubicBezTo>
                    <a:pt x="57" y="49"/>
                    <a:pt x="71" y="60"/>
                    <a:pt x="61" y="68"/>
                  </a:cubicBezTo>
                  <a:cubicBezTo>
                    <a:pt x="61" y="72"/>
                    <a:pt x="57" y="72"/>
                    <a:pt x="53" y="72"/>
                  </a:cubicBezTo>
                  <a:cubicBezTo>
                    <a:pt x="45" y="72"/>
                    <a:pt x="35" y="64"/>
                    <a:pt x="27" y="64"/>
                  </a:cubicBezTo>
                  <a:cubicBezTo>
                    <a:pt x="23" y="82"/>
                    <a:pt x="12" y="94"/>
                    <a:pt x="1" y="98"/>
                  </a:cubicBezTo>
                  <a:cubicBezTo>
                    <a:pt x="1" y="116"/>
                    <a:pt x="12" y="127"/>
                    <a:pt x="23" y="143"/>
                  </a:cubicBezTo>
                  <a:cubicBezTo>
                    <a:pt x="30" y="139"/>
                    <a:pt x="38" y="135"/>
                    <a:pt x="42" y="135"/>
                  </a:cubicBezTo>
                  <a:cubicBezTo>
                    <a:pt x="64" y="135"/>
                    <a:pt x="57" y="172"/>
                    <a:pt x="75" y="180"/>
                  </a:cubicBezTo>
                  <a:cubicBezTo>
                    <a:pt x="90" y="187"/>
                    <a:pt x="68" y="195"/>
                    <a:pt x="61" y="198"/>
                  </a:cubicBezTo>
                  <a:cubicBezTo>
                    <a:pt x="75" y="206"/>
                    <a:pt x="90" y="210"/>
                    <a:pt x="102" y="210"/>
                  </a:cubicBezTo>
                  <a:cubicBezTo>
                    <a:pt x="132" y="210"/>
                    <a:pt x="158" y="195"/>
                    <a:pt x="184" y="169"/>
                  </a:cubicBezTo>
                  <a:cubicBezTo>
                    <a:pt x="180" y="169"/>
                    <a:pt x="175" y="169"/>
                    <a:pt x="171" y="169"/>
                  </a:cubicBezTo>
                  <a:cubicBezTo>
                    <a:pt x="160" y="169"/>
                    <a:pt x="151" y="167"/>
                    <a:pt x="154" y="153"/>
                  </a:cubicBezTo>
                  <a:cubicBezTo>
                    <a:pt x="158" y="139"/>
                    <a:pt x="169" y="116"/>
                    <a:pt x="192" y="113"/>
                  </a:cubicBezTo>
                  <a:cubicBezTo>
                    <a:pt x="202" y="113"/>
                    <a:pt x="202" y="124"/>
                    <a:pt x="206" y="135"/>
                  </a:cubicBezTo>
                  <a:cubicBezTo>
                    <a:pt x="240" y="72"/>
                    <a:pt x="184" y="41"/>
                    <a:pt x="158" y="4"/>
                  </a:cubicBezTo>
                  <a:cubicBezTo>
                    <a:pt x="139" y="12"/>
                    <a:pt x="124" y="15"/>
                    <a:pt x="109" y="15"/>
                  </a:cubicBezTo>
                  <a:cubicBezTo>
                    <a:pt x="83" y="15"/>
                    <a:pt x="61" y="8"/>
                    <a:pt x="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5" name="Google Shape;13875;p9"/>
            <p:cNvSpPr/>
            <p:nvPr/>
          </p:nvSpPr>
          <p:spPr>
            <a:xfrm>
              <a:off x="-3832029" y="-3209612"/>
              <a:ext cx="12558" cy="10601"/>
            </a:xfrm>
            <a:custGeom>
              <a:avLst/>
              <a:gdLst/>
              <a:ahLst/>
              <a:cxnLst/>
              <a:rect l="l" t="t" r="r" b="b"/>
              <a:pathLst>
                <a:path w="263" h="222" extrusionOk="0">
                  <a:moveTo>
                    <a:pt x="198" y="1"/>
                  </a:moveTo>
                  <a:cubicBezTo>
                    <a:pt x="191" y="1"/>
                    <a:pt x="184" y="5"/>
                    <a:pt x="180" y="20"/>
                  </a:cubicBezTo>
                  <a:cubicBezTo>
                    <a:pt x="172" y="72"/>
                    <a:pt x="143" y="90"/>
                    <a:pt x="105" y="113"/>
                  </a:cubicBezTo>
                  <a:cubicBezTo>
                    <a:pt x="112" y="128"/>
                    <a:pt x="150" y="128"/>
                    <a:pt x="131" y="158"/>
                  </a:cubicBezTo>
                  <a:cubicBezTo>
                    <a:pt x="128" y="166"/>
                    <a:pt x="120" y="169"/>
                    <a:pt x="112" y="169"/>
                  </a:cubicBezTo>
                  <a:cubicBezTo>
                    <a:pt x="109" y="169"/>
                    <a:pt x="101" y="169"/>
                    <a:pt x="98" y="166"/>
                  </a:cubicBezTo>
                  <a:cubicBezTo>
                    <a:pt x="79" y="154"/>
                    <a:pt x="72" y="135"/>
                    <a:pt x="79" y="113"/>
                  </a:cubicBezTo>
                  <a:cubicBezTo>
                    <a:pt x="79" y="109"/>
                    <a:pt x="83" y="109"/>
                    <a:pt x="86" y="109"/>
                  </a:cubicBezTo>
                  <a:cubicBezTo>
                    <a:pt x="94" y="109"/>
                    <a:pt x="101" y="113"/>
                    <a:pt x="105" y="113"/>
                  </a:cubicBezTo>
                  <a:cubicBezTo>
                    <a:pt x="117" y="80"/>
                    <a:pt x="67" y="83"/>
                    <a:pt x="67" y="57"/>
                  </a:cubicBezTo>
                  <a:cubicBezTo>
                    <a:pt x="34" y="68"/>
                    <a:pt x="53" y="106"/>
                    <a:pt x="31" y="125"/>
                  </a:cubicBezTo>
                  <a:cubicBezTo>
                    <a:pt x="8" y="151"/>
                    <a:pt x="5" y="185"/>
                    <a:pt x="0" y="218"/>
                  </a:cubicBezTo>
                  <a:cubicBezTo>
                    <a:pt x="12" y="221"/>
                    <a:pt x="23" y="221"/>
                    <a:pt x="38" y="221"/>
                  </a:cubicBezTo>
                  <a:cubicBezTo>
                    <a:pt x="117" y="221"/>
                    <a:pt x="217" y="169"/>
                    <a:pt x="236" y="109"/>
                  </a:cubicBezTo>
                  <a:cubicBezTo>
                    <a:pt x="243" y="83"/>
                    <a:pt x="262" y="50"/>
                    <a:pt x="236" y="23"/>
                  </a:cubicBezTo>
                  <a:cubicBezTo>
                    <a:pt x="224" y="12"/>
                    <a:pt x="210" y="1"/>
                    <a:pt x="1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6" name="Google Shape;13876;p9"/>
            <p:cNvSpPr/>
            <p:nvPr/>
          </p:nvSpPr>
          <p:spPr>
            <a:xfrm>
              <a:off x="-4007844" y="-3244231"/>
              <a:ext cx="10075" cy="10792"/>
            </a:xfrm>
            <a:custGeom>
              <a:avLst/>
              <a:gdLst/>
              <a:ahLst/>
              <a:cxnLst/>
              <a:rect l="l" t="t" r="r" b="b"/>
              <a:pathLst>
                <a:path w="211" h="226" extrusionOk="0">
                  <a:moveTo>
                    <a:pt x="135" y="106"/>
                  </a:moveTo>
                  <a:cubicBezTo>
                    <a:pt x="180" y="109"/>
                    <a:pt x="138" y="169"/>
                    <a:pt x="183" y="173"/>
                  </a:cubicBezTo>
                  <a:cubicBezTo>
                    <a:pt x="143" y="173"/>
                    <a:pt x="128" y="151"/>
                    <a:pt x="120" y="120"/>
                  </a:cubicBezTo>
                  <a:cubicBezTo>
                    <a:pt x="120" y="117"/>
                    <a:pt x="128" y="106"/>
                    <a:pt x="135" y="106"/>
                  </a:cubicBezTo>
                  <a:close/>
                  <a:moveTo>
                    <a:pt x="34" y="1"/>
                  </a:moveTo>
                  <a:cubicBezTo>
                    <a:pt x="0" y="1"/>
                    <a:pt x="4" y="20"/>
                    <a:pt x="12" y="42"/>
                  </a:cubicBezTo>
                  <a:cubicBezTo>
                    <a:pt x="26" y="35"/>
                    <a:pt x="41" y="30"/>
                    <a:pt x="64" y="23"/>
                  </a:cubicBezTo>
                  <a:lnTo>
                    <a:pt x="64" y="23"/>
                  </a:lnTo>
                  <a:cubicBezTo>
                    <a:pt x="38" y="72"/>
                    <a:pt x="131" y="139"/>
                    <a:pt x="23" y="165"/>
                  </a:cubicBezTo>
                  <a:cubicBezTo>
                    <a:pt x="34" y="210"/>
                    <a:pt x="45" y="225"/>
                    <a:pt x="94" y="225"/>
                  </a:cubicBezTo>
                  <a:lnTo>
                    <a:pt x="116" y="225"/>
                  </a:lnTo>
                  <a:cubicBezTo>
                    <a:pt x="157" y="222"/>
                    <a:pt x="198" y="214"/>
                    <a:pt x="206" y="158"/>
                  </a:cubicBezTo>
                  <a:cubicBezTo>
                    <a:pt x="210" y="113"/>
                    <a:pt x="188" y="35"/>
                    <a:pt x="157" y="23"/>
                  </a:cubicBezTo>
                  <a:cubicBezTo>
                    <a:pt x="120" y="12"/>
                    <a:pt x="79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7" name="Google Shape;13877;p9"/>
            <p:cNvSpPr/>
            <p:nvPr/>
          </p:nvSpPr>
          <p:spPr>
            <a:xfrm>
              <a:off x="-4177261" y="-3267772"/>
              <a:ext cx="14707" cy="9168"/>
            </a:xfrm>
            <a:custGeom>
              <a:avLst/>
              <a:gdLst/>
              <a:ahLst/>
              <a:cxnLst/>
              <a:rect l="l" t="t" r="r" b="b"/>
              <a:pathLst>
                <a:path w="308" h="192" extrusionOk="0">
                  <a:moveTo>
                    <a:pt x="139" y="0"/>
                  </a:moveTo>
                  <a:cubicBezTo>
                    <a:pt x="135" y="4"/>
                    <a:pt x="128" y="8"/>
                    <a:pt x="128" y="12"/>
                  </a:cubicBezTo>
                  <a:cubicBezTo>
                    <a:pt x="106" y="83"/>
                    <a:pt x="106" y="83"/>
                    <a:pt x="27" y="94"/>
                  </a:cubicBezTo>
                  <a:cubicBezTo>
                    <a:pt x="1" y="109"/>
                    <a:pt x="30" y="142"/>
                    <a:pt x="4" y="157"/>
                  </a:cubicBezTo>
                  <a:cubicBezTo>
                    <a:pt x="8" y="169"/>
                    <a:pt x="8" y="180"/>
                    <a:pt x="8" y="187"/>
                  </a:cubicBezTo>
                  <a:cubicBezTo>
                    <a:pt x="20" y="183"/>
                    <a:pt x="27" y="173"/>
                    <a:pt x="39" y="173"/>
                  </a:cubicBezTo>
                  <a:cubicBezTo>
                    <a:pt x="42" y="173"/>
                    <a:pt x="49" y="173"/>
                    <a:pt x="53" y="180"/>
                  </a:cubicBezTo>
                  <a:cubicBezTo>
                    <a:pt x="72" y="187"/>
                    <a:pt x="91" y="191"/>
                    <a:pt x="109" y="191"/>
                  </a:cubicBezTo>
                  <a:cubicBezTo>
                    <a:pt x="173" y="191"/>
                    <a:pt x="232" y="154"/>
                    <a:pt x="292" y="131"/>
                  </a:cubicBezTo>
                  <a:cubicBezTo>
                    <a:pt x="300" y="131"/>
                    <a:pt x="304" y="105"/>
                    <a:pt x="308" y="94"/>
                  </a:cubicBezTo>
                  <a:cubicBezTo>
                    <a:pt x="300" y="79"/>
                    <a:pt x="292" y="79"/>
                    <a:pt x="282" y="79"/>
                  </a:cubicBezTo>
                  <a:lnTo>
                    <a:pt x="251" y="79"/>
                  </a:lnTo>
                  <a:cubicBezTo>
                    <a:pt x="240" y="79"/>
                    <a:pt x="232" y="79"/>
                    <a:pt x="225" y="68"/>
                  </a:cubicBezTo>
                  <a:cubicBezTo>
                    <a:pt x="206" y="79"/>
                    <a:pt x="192" y="105"/>
                    <a:pt x="165" y="105"/>
                  </a:cubicBezTo>
                  <a:cubicBezTo>
                    <a:pt x="161" y="105"/>
                    <a:pt x="154" y="105"/>
                    <a:pt x="147" y="102"/>
                  </a:cubicBezTo>
                  <a:cubicBezTo>
                    <a:pt x="158" y="87"/>
                    <a:pt x="147" y="60"/>
                    <a:pt x="173" y="42"/>
                  </a:cubicBezTo>
                  <a:cubicBezTo>
                    <a:pt x="192" y="26"/>
                    <a:pt x="154" y="26"/>
                    <a:pt x="158" y="16"/>
                  </a:cubicBezTo>
                  <a:cubicBezTo>
                    <a:pt x="151" y="12"/>
                    <a:pt x="147" y="8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8" name="Google Shape;13878;p9"/>
            <p:cNvSpPr/>
            <p:nvPr/>
          </p:nvSpPr>
          <p:spPr>
            <a:xfrm>
              <a:off x="-4146701" y="-3394166"/>
              <a:ext cx="15041" cy="11317"/>
            </a:xfrm>
            <a:custGeom>
              <a:avLst/>
              <a:gdLst/>
              <a:ahLst/>
              <a:cxnLst/>
              <a:rect l="l" t="t" r="r" b="b"/>
              <a:pathLst>
                <a:path w="315" h="237" extrusionOk="0">
                  <a:moveTo>
                    <a:pt x="284" y="1"/>
                  </a:moveTo>
                  <a:cubicBezTo>
                    <a:pt x="265" y="1"/>
                    <a:pt x="254" y="16"/>
                    <a:pt x="239" y="23"/>
                  </a:cubicBezTo>
                  <a:cubicBezTo>
                    <a:pt x="243" y="38"/>
                    <a:pt x="270" y="49"/>
                    <a:pt x="247" y="68"/>
                  </a:cubicBezTo>
                  <a:lnTo>
                    <a:pt x="247" y="83"/>
                  </a:lnTo>
                  <a:cubicBezTo>
                    <a:pt x="280" y="106"/>
                    <a:pt x="243" y="128"/>
                    <a:pt x="243" y="151"/>
                  </a:cubicBezTo>
                  <a:cubicBezTo>
                    <a:pt x="236" y="139"/>
                    <a:pt x="228" y="128"/>
                    <a:pt x="220" y="117"/>
                  </a:cubicBezTo>
                  <a:cubicBezTo>
                    <a:pt x="213" y="117"/>
                    <a:pt x="210" y="120"/>
                    <a:pt x="206" y="120"/>
                  </a:cubicBezTo>
                  <a:cubicBezTo>
                    <a:pt x="194" y="120"/>
                    <a:pt x="184" y="120"/>
                    <a:pt x="176" y="125"/>
                  </a:cubicBezTo>
                  <a:cubicBezTo>
                    <a:pt x="180" y="135"/>
                    <a:pt x="198" y="135"/>
                    <a:pt x="194" y="151"/>
                  </a:cubicBezTo>
                  <a:cubicBezTo>
                    <a:pt x="191" y="147"/>
                    <a:pt x="187" y="147"/>
                    <a:pt x="180" y="147"/>
                  </a:cubicBezTo>
                  <a:cubicBezTo>
                    <a:pt x="168" y="147"/>
                    <a:pt x="158" y="151"/>
                    <a:pt x="146" y="154"/>
                  </a:cubicBezTo>
                  <a:cubicBezTo>
                    <a:pt x="135" y="154"/>
                    <a:pt x="123" y="158"/>
                    <a:pt x="113" y="158"/>
                  </a:cubicBezTo>
                  <a:cubicBezTo>
                    <a:pt x="97" y="158"/>
                    <a:pt x="82" y="154"/>
                    <a:pt x="68" y="139"/>
                  </a:cubicBezTo>
                  <a:cubicBezTo>
                    <a:pt x="68" y="102"/>
                    <a:pt x="53" y="98"/>
                    <a:pt x="34" y="98"/>
                  </a:cubicBezTo>
                  <a:lnTo>
                    <a:pt x="1" y="98"/>
                  </a:lnTo>
                  <a:cubicBezTo>
                    <a:pt x="8" y="120"/>
                    <a:pt x="15" y="143"/>
                    <a:pt x="23" y="161"/>
                  </a:cubicBezTo>
                  <a:cubicBezTo>
                    <a:pt x="45" y="206"/>
                    <a:pt x="120" y="237"/>
                    <a:pt x="180" y="237"/>
                  </a:cubicBezTo>
                  <a:cubicBezTo>
                    <a:pt x="202" y="237"/>
                    <a:pt x="225" y="232"/>
                    <a:pt x="239" y="221"/>
                  </a:cubicBezTo>
                  <a:cubicBezTo>
                    <a:pt x="280" y="187"/>
                    <a:pt x="315" y="57"/>
                    <a:pt x="2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9" name="Google Shape;13879;p9"/>
            <p:cNvSpPr/>
            <p:nvPr/>
          </p:nvSpPr>
          <p:spPr>
            <a:xfrm>
              <a:off x="-3854710" y="-3574613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16" y="1"/>
                  </a:moveTo>
                  <a:cubicBezTo>
                    <a:pt x="90" y="1"/>
                    <a:pt x="105" y="23"/>
                    <a:pt x="105" y="34"/>
                  </a:cubicBezTo>
                  <a:cubicBezTo>
                    <a:pt x="109" y="49"/>
                    <a:pt x="94" y="57"/>
                    <a:pt x="83" y="64"/>
                  </a:cubicBezTo>
                  <a:cubicBezTo>
                    <a:pt x="16" y="105"/>
                    <a:pt x="1" y="153"/>
                    <a:pt x="38" y="217"/>
                  </a:cubicBezTo>
                  <a:cubicBezTo>
                    <a:pt x="45" y="236"/>
                    <a:pt x="53" y="262"/>
                    <a:pt x="76" y="262"/>
                  </a:cubicBezTo>
                  <a:cubicBezTo>
                    <a:pt x="87" y="262"/>
                    <a:pt x="94" y="258"/>
                    <a:pt x="109" y="248"/>
                  </a:cubicBezTo>
                  <a:cubicBezTo>
                    <a:pt x="147" y="221"/>
                    <a:pt x="202" y="217"/>
                    <a:pt x="206" y="153"/>
                  </a:cubicBezTo>
                  <a:cubicBezTo>
                    <a:pt x="195" y="150"/>
                    <a:pt x="192" y="139"/>
                    <a:pt x="180" y="136"/>
                  </a:cubicBezTo>
                  <a:cubicBezTo>
                    <a:pt x="113" y="124"/>
                    <a:pt x="113" y="124"/>
                    <a:pt x="150" y="53"/>
                  </a:cubicBezTo>
                  <a:cubicBezTo>
                    <a:pt x="147" y="34"/>
                    <a:pt x="161" y="5"/>
                    <a:pt x="124" y="5"/>
                  </a:cubicBezTo>
                  <a:cubicBezTo>
                    <a:pt x="121" y="5"/>
                    <a:pt x="121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0" name="Google Shape;13880;p9"/>
            <p:cNvSpPr/>
            <p:nvPr/>
          </p:nvSpPr>
          <p:spPr>
            <a:xfrm>
              <a:off x="-4071209" y="-3335577"/>
              <a:ext cx="12558" cy="13227"/>
            </a:xfrm>
            <a:custGeom>
              <a:avLst/>
              <a:gdLst/>
              <a:ahLst/>
              <a:cxnLst/>
              <a:rect l="l" t="t" r="r" b="b"/>
              <a:pathLst>
                <a:path w="263" h="277" extrusionOk="0">
                  <a:moveTo>
                    <a:pt x="83" y="0"/>
                  </a:moveTo>
                  <a:cubicBezTo>
                    <a:pt x="75" y="0"/>
                    <a:pt x="68" y="4"/>
                    <a:pt x="60" y="11"/>
                  </a:cubicBezTo>
                  <a:cubicBezTo>
                    <a:pt x="71" y="37"/>
                    <a:pt x="52" y="64"/>
                    <a:pt x="57" y="90"/>
                  </a:cubicBezTo>
                  <a:cubicBezTo>
                    <a:pt x="52" y="101"/>
                    <a:pt x="45" y="112"/>
                    <a:pt x="34" y="120"/>
                  </a:cubicBezTo>
                  <a:cubicBezTo>
                    <a:pt x="8" y="135"/>
                    <a:pt x="0" y="149"/>
                    <a:pt x="30" y="176"/>
                  </a:cubicBezTo>
                  <a:cubicBezTo>
                    <a:pt x="57" y="198"/>
                    <a:pt x="68" y="228"/>
                    <a:pt x="26" y="251"/>
                  </a:cubicBezTo>
                  <a:cubicBezTo>
                    <a:pt x="38" y="258"/>
                    <a:pt x="49" y="266"/>
                    <a:pt x="64" y="277"/>
                  </a:cubicBezTo>
                  <a:cubicBezTo>
                    <a:pt x="60" y="251"/>
                    <a:pt x="71" y="247"/>
                    <a:pt x="86" y="247"/>
                  </a:cubicBezTo>
                  <a:lnTo>
                    <a:pt x="102" y="247"/>
                  </a:lnTo>
                  <a:cubicBezTo>
                    <a:pt x="109" y="247"/>
                    <a:pt x="116" y="247"/>
                    <a:pt x="120" y="239"/>
                  </a:cubicBezTo>
                  <a:lnTo>
                    <a:pt x="120" y="235"/>
                  </a:lnTo>
                  <a:cubicBezTo>
                    <a:pt x="124" y="206"/>
                    <a:pt x="202" y="216"/>
                    <a:pt x="157" y="161"/>
                  </a:cubicBezTo>
                  <a:lnTo>
                    <a:pt x="165" y="161"/>
                  </a:lnTo>
                  <a:cubicBezTo>
                    <a:pt x="176" y="161"/>
                    <a:pt x="183" y="168"/>
                    <a:pt x="191" y="180"/>
                  </a:cubicBezTo>
                  <a:cubicBezTo>
                    <a:pt x="199" y="187"/>
                    <a:pt x="202" y="194"/>
                    <a:pt x="214" y="194"/>
                  </a:cubicBezTo>
                  <a:lnTo>
                    <a:pt x="221" y="194"/>
                  </a:lnTo>
                  <a:lnTo>
                    <a:pt x="225" y="190"/>
                  </a:lnTo>
                  <a:cubicBezTo>
                    <a:pt x="183" y="131"/>
                    <a:pt x="240" y="149"/>
                    <a:pt x="262" y="142"/>
                  </a:cubicBezTo>
                  <a:cubicBezTo>
                    <a:pt x="254" y="135"/>
                    <a:pt x="254" y="112"/>
                    <a:pt x="240" y="112"/>
                  </a:cubicBezTo>
                  <a:cubicBezTo>
                    <a:pt x="236" y="112"/>
                    <a:pt x="228" y="116"/>
                    <a:pt x="221" y="123"/>
                  </a:cubicBezTo>
                  <a:cubicBezTo>
                    <a:pt x="214" y="131"/>
                    <a:pt x="206" y="135"/>
                    <a:pt x="202" y="135"/>
                  </a:cubicBezTo>
                  <a:cubicBezTo>
                    <a:pt x="187" y="135"/>
                    <a:pt x="176" y="120"/>
                    <a:pt x="165" y="104"/>
                  </a:cubicBezTo>
                  <a:cubicBezTo>
                    <a:pt x="157" y="104"/>
                    <a:pt x="154" y="109"/>
                    <a:pt x="147" y="109"/>
                  </a:cubicBezTo>
                  <a:cubicBezTo>
                    <a:pt x="138" y="112"/>
                    <a:pt x="135" y="112"/>
                    <a:pt x="128" y="112"/>
                  </a:cubicBezTo>
                  <a:cubicBezTo>
                    <a:pt x="120" y="112"/>
                    <a:pt x="116" y="109"/>
                    <a:pt x="112" y="101"/>
                  </a:cubicBezTo>
                  <a:cubicBezTo>
                    <a:pt x="102" y="78"/>
                    <a:pt x="124" y="59"/>
                    <a:pt x="142" y="49"/>
                  </a:cubicBezTo>
                  <a:cubicBezTo>
                    <a:pt x="135" y="37"/>
                    <a:pt x="131" y="30"/>
                    <a:pt x="124" y="19"/>
                  </a:cubicBezTo>
                  <a:cubicBezTo>
                    <a:pt x="109" y="15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1" name="Google Shape;13881;p9"/>
            <p:cNvSpPr/>
            <p:nvPr/>
          </p:nvSpPr>
          <p:spPr>
            <a:xfrm>
              <a:off x="-3953409" y="-3270446"/>
              <a:ext cx="14325" cy="11842"/>
            </a:xfrm>
            <a:custGeom>
              <a:avLst/>
              <a:gdLst/>
              <a:ahLst/>
              <a:cxnLst/>
              <a:rect l="l" t="t" r="r" b="b"/>
              <a:pathLst>
                <a:path w="300" h="248" extrusionOk="0">
                  <a:moveTo>
                    <a:pt x="277" y="1"/>
                  </a:moveTo>
                  <a:cubicBezTo>
                    <a:pt x="270" y="23"/>
                    <a:pt x="266" y="46"/>
                    <a:pt x="259" y="64"/>
                  </a:cubicBezTo>
                  <a:cubicBezTo>
                    <a:pt x="244" y="90"/>
                    <a:pt x="228" y="108"/>
                    <a:pt x="206" y="108"/>
                  </a:cubicBezTo>
                  <a:cubicBezTo>
                    <a:pt x="195" y="108"/>
                    <a:pt x="184" y="101"/>
                    <a:pt x="169" y="94"/>
                  </a:cubicBezTo>
                  <a:lnTo>
                    <a:pt x="169" y="90"/>
                  </a:lnTo>
                  <a:cubicBezTo>
                    <a:pt x="165" y="86"/>
                    <a:pt x="161" y="86"/>
                    <a:pt x="157" y="86"/>
                  </a:cubicBezTo>
                  <a:cubicBezTo>
                    <a:pt x="135" y="86"/>
                    <a:pt x="116" y="101"/>
                    <a:pt x="97" y="113"/>
                  </a:cubicBezTo>
                  <a:cubicBezTo>
                    <a:pt x="79" y="124"/>
                    <a:pt x="61" y="135"/>
                    <a:pt x="38" y="135"/>
                  </a:cubicBezTo>
                  <a:lnTo>
                    <a:pt x="35" y="135"/>
                  </a:lnTo>
                  <a:cubicBezTo>
                    <a:pt x="12" y="131"/>
                    <a:pt x="23" y="101"/>
                    <a:pt x="0" y="94"/>
                  </a:cubicBezTo>
                  <a:lnTo>
                    <a:pt x="0" y="94"/>
                  </a:lnTo>
                  <a:cubicBezTo>
                    <a:pt x="4" y="139"/>
                    <a:pt x="16" y="176"/>
                    <a:pt x="45" y="210"/>
                  </a:cubicBezTo>
                  <a:cubicBezTo>
                    <a:pt x="49" y="180"/>
                    <a:pt x="61" y="172"/>
                    <a:pt x="79" y="172"/>
                  </a:cubicBezTo>
                  <a:cubicBezTo>
                    <a:pt x="87" y="172"/>
                    <a:pt x="94" y="172"/>
                    <a:pt x="105" y="176"/>
                  </a:cubicBezTo>
                  <a:cubicBezTo>
                    <a:pt x="113" y="172"/>
                    <a:pt x="120" y="172"/>
                    <a:pt x="128" y="172"/>
                  </a:cubicBezTo>
                  <a:cubicBezTo>
                    <a:pt x="142" y="172"/>
                    <a:pt x="157" y="184"/>
                    <a:pt x="173" y="203"/>
                  </a:cubicBezTo>
                  <a:cubicBezTo>
                    <a:pt x="157" y="217"/>
                    <a:pt x="142" y="225"/>
                    <a:pt x="124" y="225"/>
                  </a:cubicBezTo>
                  <a:cubicBezTo>
                    <a:pt x="116" y="225"/>
                    <a:pt x="105" y="221"/>
                    <a:pt x="94" y="217"/>
                  </a:cubicBezTo>
                  <a:cubicBezTo>
                    <a:pt x="94" y="221"/>
                    <a:pt x="90" y="225"/>
                    <a:pt x="90" y="225"/>
                  </a:cubicBezTo>
                  <a:cubicBezTo>
                    <a:pt x="97" y="232"/>
                    <a:pt x="105" y="239"/>
                    <a:pt x="113" y="247"/>
                  </a:cubicBezTo>
                  <a:cubicBezTo>
                    <a:pt x="173" y="243"/>
                    <a:pt x="228" y="229"/>
                    <a:pt x="270" y="180"/>
                  </a:cubicBezTo>
                  <a:cubicBezTo>
                    <a:pt x="288" y="158"/>
                    <a:pt x="299" y="135"/>
                    <a:pt x="296" y="108"/>
                  </a:cubicBezTo>
                  <a:cubicBezTo>
                    <a:pt x="296" y="108"/>
                    <a:pt x="296" y="105"/>
                    <a:pt x="292" y="105"/>
                  </a:cubicBezTo>
                  <a:cubicBezTo>
                    <a:pt x="281" y="113"/>
                    <a:pt x="281" y="135"/>
                    <a:pt x="259" y="135"/>
                  </a:cubicBezTo>
                  <a:cubicBezTo>
                    <a:pt x="251" y="101"/>
                    <a:pt x="277" y="82"/>
                    <a:pt x="288" y="56"/>
                  </a:cubicBezTo>
                  <a:cubicBezTo>
                    <a:pt x="288" y="41"/>
                    <a:pt x="285" y="23"/>
                    <a:pt x="285" y="8"/>
                  </a:cubicBezTo>
                  <a:cubicBezTo>
                    <a:pt x="281" y="4"/>
                    <a:pt x="277" y="4"/>
                    <a:pt x="27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2" name="Google Shape;13882;p9"/>
            <p:cNvSpPr/>
            <p:nvPr/>
          </p:nvSpPr>
          <p:spPr>
            <a:xfrm>
              <a:off x="-3893770" y="-3526242"/>
              <a:ext cx="12176" cy="13418"/>
            </a:xfrm>
            <a:custGeom>
              <a:avLst/>
              <a:gdLst/>
              <a:ahLst/>
              <a:cxnLst/>
              <a:rect l="l" t="t" r="r" b="b"/>
              <a:pathLst>
                <a:path w="255" h="281" extrusionOk="0">
                  <a:moveTo>
                    <a:pt x="206" y="1"/>
                  </a:moveTo>
                  <a:cubicBezTo>
                    <a:pt x="176" y="4"/>
                    <a:pt x="146" y="12"/>
                    <a:pt x="149" y="49"/>
                  </a:cubicBezTo>
                  <a:cubicBezTo>
                    <a:pt x="149" y="79"/>
                    <a:pt x="142" y="105"/>
                    <a:pt x="116" y="113"/>
                  </a:cubicBezTo>
                  <a:lnTo>
                    <a:pt x="109" y="113"/>
                  </a:lnTo>
                  <a:cubicBezTo>
                    <a:pt x="82" y="113"/>
                    <a:pt x="75" y="87"/>
                    <a:pt x="68" y="65"/>
                  </a:cubicBezTo>
                  <a:cubicBezTo>
                    <a:pt x="60" y="56"/>
                    <a:pt x="60" y="46"/>
                    <a:pt x="56" y="38"/>
                  </a:cubicBezTo>
                  <a:cubicBezTo>
                    <a:pt x="42" y="30"/>
                    <a:pt x="37" y="20"/>
                    <a:pt x="34" y="8"/>
                  </a:cubicBezTo>
                  <a:cubicBezTo>
                    <a:pt x="15" y="12"/>
                    <a:pt x="0" y="23"/>
                    <a:pt x="11" y="46"/>
                  </a:cubicBezTo>
                  <a:cubicBezTo>
                    <a:pt x="19" y="60"/>
                    <a:pt x="19" y="72"/>
                    <a:pt x="15" y="87"/>
                  </a:cubicBezTo>
                  <a:cubicBezTo>
                    <a:pt x="23" y="98"/>
                    <a:pt x="26" y="105"/>
                    <a:pt x="34" y="117"/>
                  </a:cubicBezTo>
                  <a:lnTo>
                    <a:pt x="37" y="117"/>
                  </a:lnTo>
                  <a:cubicBezTo>
                    <a:pt x="64" y="117"/>
                    <a:pt x="82" y="120"/>
                    <a:pt x="78" y="158"/>
                  </a:cubicBezTo>
                  <a:cubicBezTo>
                    <a:pt x="71" y="180"/>
                    <a:pt x="64" y="184"/>
                    <a:pt x="52" y="184"/>
                  </a:cubicBezTo>
                  <a:cubicBezTo>
                    <a:pt x="42" y="184"/>
                    <a:pt x="26" y="180"/>
                    <a:pt x="15" y="180"/>
                  </a:cubicBezTo>
                  <a:cubicBezTo>
                    <a:pt x="15" y="177"/>
                    <a:pt x="11" y="177"/>
                    <a:pt x="11" y="177"/>
                  </a:cubicBezTo>
                  <a:cubicBezTo>
                    <a:pt x="11" y="180"/>
                    <a:pt x="11" y="180"/>
                    <a:pt x="7" y="184"/>
                  </a:cubicBezTo>
                  <a:cubicBezTo>
                    <a:pt x="7" y="187"/>
                    <a:pt x="11" y="191"/>
                    <a:pt x="11" y="195"/>
                  </a:cubicBezTo>
                  <a:cubicBezTo>
                    <a:pt x="19" y="199"/>
                    <a:pt x="23" y="203"/>
                    <a:pt x="30" y="210"/>
                  </a:cubicBezTo>
                  <a:lnTo>
                    <a:pt x="34" y="210"/>
                  </a:lnTo>
                  <a:cubicBezTo>
                    <a:pt x="68" y="222"/>
                    <a:pt x="78" y="266"/>
                    <a:pt x="112" y="281"/>
                  </a:cubicBezTo>
                  <a:cubicBezTo>
                    <a:pt x="127" y="240"/>
                    <a:pt x="123" y="191"/>
                    <a:pt x="180" y="177"/>
                  </a:cubicBezTo>
                  <a:lnTo>
                    <a:pt x="172" y="177"/>
                  </a:lnTo>
                  <a:cubicBezTo>
                    <a:pt x="157" y="177"/>
                    <a:pt x="146" y="169"/>
                    <a:pt x="154" y="146"/>
                  </a:cubicBezTo>
                  <a:cubicBezTo>
                    <a:pt x="157" y="135"/>
                    <a:pt x="161" y="117"/>
                    <a:pt x="172" y="117"/>
                  </a:cubicBezTo>
                  <a:cubicBezTo>
                    <a:pt x="176" y="117"/>
                    <a:pt x="183" y="120"/>
                    <a:pt x="191" y="127"/>
                  </a:cubicBezTo>
                  <a:cubicBezTo>
                    <a:pt x="225" y="101"/>
                    <a:pt x="254" y="75"/>
                    <a:pt x="209" y="30"/>
                  </a:cubicBezTo>
                  <a:cubicBezTo>
                    <a:pt x="206" y="27"/>
                    <a:pt x="206" y="12"/>
                    <a:pt x="2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3" name="Google Shape;13883;p9"/>
            <p:cNvSpPr/>
            <p:nvPr/>
          </p:nvSpPr>
          <p:spPr>
            <a:xfrm>
              <a:off x="-3901839" y="-3373824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6" y="1"/>
                  </a:moveTo>
                  <a:cubicBezTo>
                    <a:pt x="176" y="1"/>
                    <a:pt x="173" y="1"/>
                    <a:pt x="169" y="5"/>
                  </a:cubicBezTo>
                  <a:cubicBezTo>
                    <a:pt x="121" y="42"/>
                    <a:pt x="49" y="23"/>
                    <a:pt x="4" y="68"/>
                  </a:cubicBezTo>
                  <a:cubicBezTo>
                    <a:pt x="72" y="98"/>
                    <a:pt x="9" y="120"/>
                    <a:pt x="1" y="147"/>
                  </a:cubicBezTo>
                  <a:lnTo>
                    <a:pt x="9" y="147"/>
                  </a:lnTo>
                  <a:cubicBezTo>
                    <a:pt x="27" y="147"/>
                    <a:pt x="35" y="162"/>
                    <a:pt x="42" y="173"/>
                  </a:cubicBezTo>
                  <a:cubicBezTo>
                    <a:pt x="49" y="188"/>
                    <a:pt x="61" y="199"/>
                    <a:pt x="76" y="199"/>
                  </a:cubicBezTo>
                  <a:lnTo>
                    <a:pt x="83" y="199"/>
                  </a:lnTo>
                  <a:cubicBezTo>
                    <a:pt x="90" y="192"/>
                    <a:pt x="94" y="188"/>
                    <a:pt x="98" y="180"/>
                  </a:cubicBezTo>
                  <a:cubicBezTo>
                    <a:pt x="98" y="173"/>
                    <a:pt x="94" y="162"/>
                    <a:pt x="94" y="151"/>
                  </a:cubicBezTo>
                  <a:cubicBezTo>
                    <a:pt x="94" y="136"/>
                    <a:pt x="80" y="113"/>
                    <a:pt x="109" y="109"/>
                  </a:cubicBezTo>
                  <a:cubicBezTo>
                    <a:pt x="124" y="109"/>
                    <a:pt x="121" y="136"/>
                    <a:pt x="124" y="151"/>
                  </a:cubicBezTo>
                  <a:cubicBezTo>
                    <a:pt x="135" y="128"/>
                    <a:pt x="139" y="98"/>
                    <a:pt x="166" y="98"/>
                  </a:cubicBezTo>
                  <a:cubicBezTo>
                    <a:pt x="173" y="98"/>
                    <a:pt x="184" y="102"/>
                    <a:pt x="199" y="106"/>
                  </a:cubicBezTo>
                  <a:cubicBezTo>
                    <a:pt x="173" y="132"/>
                    <a:pt x="150" y="154"/>
                    <a:pt x="132" y="177"/>
                  </a:cubicBezTo>
                  <a:cubicBezTo>
                    <a:pt x="135" y="184"/>
                    <a:pt x="143" y="196"/>
                    <a:pt x="150" y="206"/>
                  </a:cubicBezTo>
                  <a:cubicBezTo>
                    <a:pt x="188" y="203"/>
                    <a:pt x="199" y="147"/>
                    <a:pt x="240" y="147"/>
                  </a:cubicBezTo>
                  <a:lnTo>
                    <a:pt x="247" y="147"/>
                  </a:lnTo>
                  <a:cubicBezTo>
                    <a:pt x="240" y="102"/>
                    <a:pt x="192" y="72"/>
                    <a:pt x="195" y="20"/>
                  </a:cubicBezTo>
                  <a:cubicBezTo>
                    <a:pt x="195" y="8"/>
                    <a:pt x="188" y="1"/>
                    <a:pt x="1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4" name="Google Shape;13884;p9"/>
            <p:cNvSpPr/>
            <p:nvPr/>
          </p:nvSpPr>
          <p:spPr>
            <a:xfrm>
              <a:off x="-4142977" y="-3264238"/>
              <a:ext cx="11126" cy="11651"/>
            </a:xfrm>
            <a:custGeom>
              <a:avLst/>
              <a:gdLst/>
              <a:ahLst/>
              <a:cxnLst/>
              <a:rect l="l" t="t" r="r" b="b"/>
              <a:pathLst>
                <a:path w="233" h="244" extrusionOk="0">
                  <a:moveTo>
                    <a:pt x="176" y="57"/>
                  </a:moveTo>
                  <a:cubicBezTo>
                    <a:pt x="192" y="61"/>
                    <a:pt x="195" y="76"/>
                    <a:pt x="199" y="87"/>
                  </a:cubicBezTo>
                  <a:cubicBezTo>
                    <a:pt x="199" y="99"/>
                    <a:pt x="195" y="106"/>
                    <a:pt x="180" y="109"/>
                  </a:cubicBezTo>
                  <a:cubicBezTo>
                    <a:pt x="165" y="102"/>
                    <a:pt x="154" y="95"/>
                    <a:pt x="158" y="76"/>
                  </a:cubicBezTo>
                  <a:cubicBezTo>
                    <a:pt x="158" y="68"/>
                    <a:pt x="165" y="57"/>
                    <a:pt x="173" y="57"/>
                  </a:cubicBezTo>
                  <a:close/>
                  <a:moveTo>
                    <a:pt x="120" y="1"/>
                  </a:moveTo>
                  <a:cubicBezTo>
                    <a:pt x="109" y="1"/>
                    <a:pt x="102" y="5"/>
                    <a:pt x="98" y="13"/>
                  </a:cubicBezTo>
                  <a:cubicBezTo>
                    <a:pt x="116" y="20"/>
                    <a:pt x="102" y="31"/>
                    <a:pt x="102" y="42"/>
                  </a:cubicBezTo>
                  <a:cubicBezTo>
                    <a:pt x="154" y="57"/>
                    <a:pt x="132" y="80"/>
                    <a:pt x="102" y="99"/>
                  </a:cubicBezTo>
                  <a:lnTo>
                    <a:pt x="102" y="46"/>
                  </a:lnTo>
                  <a:lnTo>
                    <a:pt x="102" y="42"/>
                  </a:lnTo>
                  <a:cubicBezTo>
                    <a:pt x="83" y="57"/>
                    <a:pt x="80" y="76"/>
                    <a:pt x="80" y="95"/>
                  </a:cubicBezTo>
                  <a:cubicBezTo>
                    <a:pt x="75" y="117"/>
                    <a:pt x="71" y="121"/>
                    <a:pt x="61" y="121"/>
                  </a:cubicBezTo>
                  <a:cubicBezTo>
                    <a:pt x="53" y="121"/>
                    <a:pt x="42" y="117"/>
                    <a:pt x="35" y="113"/>
                  </a:cubicBezTo>
                  <a:cubicBezTo>
                    <a:pt x="23" y="117"/>
                    <a:pt x="12" y="117"/>
                    <a:pt x="1" y="117"/>
                  </a:cubicBezTo>
                  <a:cubicBezTo>
                    <a:pt x="1" y="125"/>
                    <a:pt x="4" y="128"/>
                    <a:pt x="4" y="132"/>
                  </a:cubicBezTo>
                  <a:cubicBezTo>
                    <a:pt x="23" y="147"/>
                    <a:pt x="42" y="154"/>
                    <a:pt x="64" y="154"/>
                  </a:cubicBezTo>
                  <a:cubicBezTo>
                    <a:pt x="71" y="154"/>
                    <a:pt x="83" y="154"/>
                    <a:pt x="94" y="151"/>
                  </a:cubicBezTo>
                  <a:cubicBezTo>
                    <a:pt x="98" y="151"/>
                    <a:pt x="109" y="143"/>
                    <a:pt x="116" y="143"/>
                  </a:cubicBezTo>
                  <a:cubicBezTo>
                    <a:pt x="120" y="143"/>
                    <a:pt x="128" y="147"/>
                    <a:pt x="128" y="158"/>
                  </a:cubicBezTo>
                  <a:cubicBezTo>
                    <a:pt x="132" y="170"/>
                    <a:pt x="139" y="188"/>
                    <a:pt x="128" y="199"/>
                  </a:cubicBezTo>
                  <a:cubicBezTo>
                    <a:pt x="120" y="211"/>
                    <a:pt x="113" y="214"/>
                    <a:pt x="106" y="214"/>
                  </a:cubicBezTo>
                  <a:cubicBezTo>
                    <a:pt x="98" y="214"/>
                    <a:pt x="94" y="214"/>
                    <a:pt x="87" y="211"/>
                  </a:cubicBezTo>
                  <a:lnTo>
                    <a:pt x="83" y="211"/>
                  </a:lnTo>
                  <a:cubicBezTo>
                    <a:pt x="71" y="211"/>
                    <a:pt x="53" y="222"/>
                    <a:pt x="45" y="230"/>
                  </a:cubicBezTo>
                  <a:cubicBezTo>
                    <a:pt x="38" y="237"/>
                    <a:pt x="27" y="237"/>
                    <a:pt x="16" y="240"/>
                  </a:cubicBezTo>
                  <a:cubicBezTo>
                    <a:pt x="30" y="244"/>
                    <a:pt x="49" y="244"/>
                    <a:pt x="64" y="244"/>
                  </a:cubicBezTo>
                  <a:cubicBezTo>
                    <a:pt x="120" y="244"/>
                    <a:pt x="173" y="225"/>
                    <a:pt x="192" y="192"/>
                  </a:cubicBezTo>
                  <a:cubicBezTo>
                    <a:pt x="232" y="125"/>
                    <a:pt x="228" y="76"/>
                    <a:pt x="176" y="5"/>
                  </a:cubicBezTo>
                  <a:cubicBezTo>
                    <a:pt x="169" y="9"/>
                    <a:pt x="165" y="9"/>
                    <a:pt x="161" y="9"/>
                  </a:cubicBezTo>
                  <a:cubicBezTo>
                    <a:pt x="154" y="9"/>
                    <a:pt x="147" y="5"/>
                    <a:pt x="139" y="5"/>
                  </a:cubicBezTo>
                  <a:cubicBezTo>
                    <a:pt x="132" y="1"/>
                    <a:pt x="124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5" name="Google Shape;13885;p9"/>
            <p:cNvSpPr/>
            <p:nvPr/>
          </p:nvSpPr>
          <p:spPr>
            <a:xfrm>
              <a:off x="-3896109" y="-3514257"/>
              <a:ext cx="12940" cy="12319"/>
            </a:xfrm>
            <a:custGeom>
              <a:avLst/>
              <a:gdLst/>
              <a:ahLst/>
              <a:cxnLst/>
              <a:rect l="l" t="t" r="r" b="b"/>
              <a:pathLst>
                <a:path w="271" h="258" extrusionOk="0">
                  <a:moveTo>
                    <a:pt x="236" y="0"/>
                  </a:moveTo>
                  <a:cubicBezTo>
                    <a:pt x="229" y="0"/>
                    <a:pt x="221" y="7"/>
                    <a:pt x="213" y="15"/>
                  </a:cubicBezTo>
                  <a:cubicBezTo>
                    <a:pt x="203" y="30"/>
                    <a:pt x="198" y="52"/>
                    <a:pt x="198" y="75"/>
                  </a:cubicBezTo>
                  <a:cubicBezTo>
                    <a:pt x="195" y="101"/>
                    <a:pt x="180" y="105"/>
                    <a:pt x="161" y="105"/>
                  </a:cubicBezTo>
                  <a:lnTo>
                    <a:pt x="143" y="105"/>
                  </a:lnTo>
                  <a:cubicBezTo>
                    <a:pt x="135" y="119"/>
                    <a:pt x="131" y="146"/>
                    <a:pt x="109" y="146"/>
                  </a:cubicBezTo>
                  <a:cubicBezTo>
                    <a:pt x="105" y="146"/>
                    <a:pt x="101" y="146"/>
                    <a:pt x="98" y="142"/>
                  </a:cubicBezTo>
                  <a:cubicBezTo>
                    <a:pt x="83" y="138"/>
                    <a:pt x="68" y="123"/>
                    <a:pt x="68" y="105"/>
                  </a:cubicBezTo>
                  <a:cubicBezTo>
                    <a:pt x="68" y="75"/>
                    <a:pt x="98" y="93"/>
                    <a:pt x="105" y="78"/>
                  </a:cubicBezTo>
                  <a:cubicBezTo>
                    <a:pt x="98" y="49"/>
                    <a:pt x="56" y="56"/>
                    <a:pt x="56" y="23"/>
                  </a:cubicBezTo>
                  <a:lnTo>
                    <a:pt x="56" y="23"/>
                  </a:lnTo>
                  <a:cubicBezTo>
                    <a:pt x="1" y="105"/>
                    <a:pt x="75" y="157"/>
                    <a:pt x="94" y="221"/>
                  </a:cubicBezTo>
                  <a:cubicBezTo>
                    <a:pt x="94" y="213"/>
                    <a:pt x="94" y="209"/>
                    <a:pt x="98" y="206"/>
                  </a:cubicBezTo>
                  <a:cubicBezTo>
                    <a:pt x="101" y="195"/>
                    <a:pt x="105" y="187"/>
                    <a:pt x="117" y="187"/>
                  </a:cubicBezTo>
                  <a:cubicBezTo>
                    <a:pt x="124" y="187"/>
                    <a:pt x="131" y="190"/>
                    <a:pt x="143" y="195"/>
                  </a:cubicBezTo>
                  <a:cubicBezTo>
                    <a:pt x="180" y="202"/>
                    <a:pt x="176" y="254"/>
                    <a:pt x="213" y="258"/>
                  </a:cubicBezTo>
                  <a:cubicBezTo>
                    <a:pt x="229" y="247"/>
                    <a:pt x="210" y="209"/>
                    <a:pt x="232" y="209"/>
                  </a:cubicBezTo>
                  <a:cubicBezTo>
                    <a:pt x="236" y="209"/>
                    <a:pt x="243" y="213"/>
                    <a:pt x="251" y="217"/>
                  </a:cubicBezTo>
                  <a:cubicBezTo>
                    <a:pt x="270" y="202"/>
                    <a:pt x="262" y="183"/>
                    <a:pt x="258" y="168"/>
                  </a:cubicBezTo>
                  <a:lnTo>
                    <a:pt x="251" y="168"/>
                  </a:lnTo>
                  <a:cubicBezTo>
                    <a:pt x="240" y="168"/>
                    <a:pt x="232" y="164"/>
                    <a:pt x="229" y="154"/>
                  </a:cubicBezTo>
                  <a:cubicBezTo>
                    <a:pt x="240" y="112"/>
                    <a:pt x="225" y="67"/>
                    <a:pt x="258" y="30"/>
                  </a:cubicBezTo>
                  <a:cubicBezTo>
                    <a:pt x="255" y="11"/>
                    <a:pt x="248" y="0"/>
                    <a:pt x="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6" name="Google Shape;13886;p9"/>
            <p:cNvSpPr/>
            <p:nvPr/>
          </p:nvSpPr>
          <p:spPr>
            <a:xfrm>
              <a:off x="-4017347" y="-3335768"/>
              <a:ext cx="10600" cy="20198"/>
            </a:xfrm>
            <a:custGeom>
              <a:avLst/>
              <a:gdLst/>
              <a:ahLst/>
              <a:cxnLst/>
              <a:rect l="l" t="t" r="r" b="b"/>
              <a:pathLst>
                <a:path w="222" h="423" extrusionOk="0">
                  <a:moveTo>
                    <a:pt x="132" y="1"/>
                  </a:moveTo>
                  <a:cubicBezTo>
                    <a:pt x="95" y="1"/>
                    <a:pt x="83" y="34"/>
                    <a:pt x="76" y="68"/>
                  </a:cubicBezTo>
                  <a:cubicBezTo>
                    <a:pt x="68" y="94"/>
                    <a:pt x="80" y="120"/>
                    <a:pt x="57" y="146"/>
                  </a:cubicBezTo>
                  <a:cubicBezTo>
                    <a:pt x="23" y="176"/>
                    <a:pt x="46" y="206"/>
                    <a:pt x="73" y="220"/>
                  </a:cubicBezTo>
                  <a:cubicBezTo>
                    <a:pt x="50" y="243"/>
                    <a:pt x="13" y="217"/>
                    <a:pt x="1" y="258"/>
                  </a:cubicBezTo>
                  <a:cubicBezTo>
                    <a:pt x="9" y="255"/>
                    <a:pt x="20" y="251"/>
                    <a:pt x="28" y="251"/>
                  </a:cubicBezTo>
                  <a:cubicBezTo>
                    <a:pt x="42" y="251"/>
                    <a:pt x="54" y="262"/>
                    <a:pt x="65" y="277"/>
                  </a:cubicBezTo>
                  <a:cubicBezTo>
                    <a:pt x="91" y="307"/>
                    <a:pt x="87" y="348"/>
                    <a:pt x="106" y="382"/>
                  </a:cubicBezTo>
                  <a:cubicBezTo>
                    <a:pt x="110" y="377"/>
                    <a:pt x="113" y="377"/>
                    <a:pt x="113" y="377"/>
                  </a:cubicBezTo>
                  <a:cubicBezTo>
                    <a:pt x="140" y="377"/>
                    <a:pt x="140" y="400"/>
                    <a:pt x="144" y="422"/>
                  </a:cubicBezTo>
                  <a:cubicBezTo>
                    <a:pt x="166" y="404"/>
                    <a:pt x="180" y="382"/>
                    <a:pt x="214" y="382"/>
                  </a:cubicBezTo>
                  <a:cubicBezTo>
                    <a:pt x="222" y="377"/>
                    <a:pt x="218" y="370"/>
                    <a:pt x="211" y="367"/>
                  </a:cubicBezTo>
                  <a:cubicBezTo>
                    <a:pt x="192" y="351"/>
                    <a:pt x="158" y="348"/>
                    <a:pt x="162" y="310"/>
                  </a:cubicBezTo>
                  <a:cubicBezTo>
                    <a:pt x="158" y="292"/>
                    <a:pt x="151" y="273"/>
                    <a:pt x="147" y="255"/>
                  </a:cubicBezTo>
                  <a:cubicBezTo>
                    <a:pt x="136" y="251"/>
                    <a:pt x="128" y="251"/>
                    <a:pt x="125" y="236"/>
                  </a:cubicBezTo>
                  <a:cubicBezTo>
                    <a:pt x="99" y="210"/>
                    <a:pt x="83" y="184"/>
                    <a:pt x="110" y="150"/>
                  </a:cubicBezTo>
                  <a:cubicBezTo>
                    <a:pt x="80" y="105"/>
                    <a:pt x="102" y="71"/>
                    <a:pt x="125" y="37"/>
                  </a:cubicBezTo>
                  <a:cubicBezTo>
                    <a:pt x="125" y="19"/>
                    <a:pt x="151" y="23"/>
                    <a:pt x="151" y="4"/>
                  </a:cubicBezTo>
                  <a:cubicBezTo>
                    <a:pt x="144" y="1"/>
                    <a:pt x="140" y="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7" name="Google Shape;13887;p9"/>
            <p:cNvSpPr/>
            <p:nvPr/>
          </p:nvSpPr>
          <p:spPr>
            <a:xfrm>
              <a:off x="-3954126" y="-3164059"/>
              <a:ext cx="9884" cy="8452"/>
            </a:xfrm>
            <a:custGeom>
              <a:avLst/>
              <a:gdLst/>
              <a:ahLst/>
              <a:cxnLst/>
              <a:rect l="l" t="t" r="r" b="b"/>
              <a:pathLst>
                <a:path w="207" h="177" extrusionOk="0">
                  <a:moveTo>
                    <a:pt x="117" y="38"/>
                  </a:moveTo>
                  <a:cubicBezTo>
                    <a:pt x="135" y="49"/>
                    <a:pt x="135" y="68"/>
                    <a:pt x="131" y="83"/>
                  </a:cubicBezTo>
                  <a:cubicBezTo>
                    <a:pt x="128" y="97"/>
                    <a:pt x="117" y="109"/>
                    <a:pt x="98" y="123"/>
                  </a:cubicBezTo>
                  <a:cubicBezTo>
                    <a:pt x="98" y="101"/>
                    <a:pt x="102" y="90"/>
                    <a:pt x="102" y="78"/>
                  </a:cubicBezTo>
                  <a:cubicBezTo>
                    <a:pt x="102" y="68"/>
                    <a:pt x="79" y="56"/>
                    <a:pt x="98" y="42"/>
                  </a:cubicBezTo>
                  <a:cubicBezTo>
                    <a:pt x="98" y="38"/>
                    <a:pt x="105" y="38"/>
                    <a:pt x="109" y="38"/>
                  </a:cubicBezTo>
                  <a:close/>
                  <a:moveTo>
                    <a:pt x="124" y="0"/>
                  </a:moveTo>
                  <a:cubicBezTo>
                    <a:pt x="109" y="0"/>
                    <a:pt x="94" y="4"/>
                    <a:pt x="79" y="4"/>
                  </a:cubicBezTo>
                  <a:cubicBezTo>
                    <a:pt x="72" y="8"/>
                    <a:pt x="64" y="8"/>
                    <a:pt x="57" y="11"/>
                  </a:cubicBezTo>
                  <a:cubicBezTo>
                    <a:pt x="15" y="42"/>
                    <a:pt x="0" y="97"/>
                    <a:pt x="23" y="154"/>
                  </a:cubicBezTo>
                  <a:cubicBezTo>
                    <a:pt x="27" y="168"/>
                    <a:pt x="34" y="176"/>
                    <a:pt x="45" y="176"/>
                  </a:cubicBezTo>
                  <a:cubicBezTo>
                    <a:pt x="53" y="176"/>
                    <a:pt x="60" y="173"/>
                    <a:pt x="68" y="168"/>
                  </a:cubicBezTo>
                  <a:cubicBezTo>
                    <a:pt x="76" y="165"/>
                    <a:pt x="83" y="161"/>
                    <a:pt x="90" y="161"/>
                  </a:cubicBezTo>
                  <a:lnTo>
                    <a:pt x="120" y="161"/>
                  </a:lnTo>
                  <a:cubicBezTo>
                    <a:pt x="165" y="161"/>
                    <a:pt x="191" y="139"/>
                    <a:pt x="199" y="94"/>
                  </a:cubicBezTo>
                  <a:cubicBezTo>
                    <a:pt x="207" y="45"/>
                    <a:pt x="172" y="16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8" name="Google Shape;13888;p9"/>
            <p:cNvSpPr/>
            <p:nvPr/>
          </p:nvSpPr>
          <p:spPr>
            <a:xfrm>
              <a:off x="-3901839" y="-3138703"/>
              <a:ext cx="8261" cy="8213"/>
            </a:xfrm>
            <a:custGeom>
              <a:avLst/>
              <a:gdLst/>
              <a:ahLst/>
              <a:cxnLst/>
              <a:rect l="l" t="t" r="r" b="b"/>
              <a:pathLst>
                <a:path w="173" h="172" extrusionOk="0">
                  <a:moveTo>
                    <a:pt x="42" y="1"/>
                  </a:moveTo>
                  <a:cubicBezTo>
                    <a:pt x="38" y="1"/>
                    <a:pt x="27" y="4"/>
                    <a:pt x="23" y="8"/>
                  </a:cubicBezTo>
                  <a:cubicBezTo>
                    <a:pt x="16" y="53"/>
                    <a:pt x="1" y="94"/>
                    <a:pt x="12" y="139"/>
                  </a:cubicBezTo>
                  <a:cubicBezTo>
                    <a:pt x="19" y="165"/>
                    <a:pt x="35" y="168"/>
                    <a:pt x="54" y="168"/>
                  </a:cubicBezTo>
                  <a:lnTo>
                    <a:pt x="64" y="168"/>
                  </a:lnTo>
                  <a:cubicBezTo>
                    <a:pt x="76" y="168"/>
                    <a:pt x="83" y="168"/>
                    <a:pt x="94" y="172"/>
                  </a:cubicBezTo>
                  <a:cubicBezTo>
                    <a:pt x="94" y="161"/>
                    <a:pt x="106" y="153"/>
                    <a:pt x="116" y="149"/>
                  </a:cubicBezTo>
                  <a:cubicBezTo>
                    <a:pt x="128" y="123"/>
                    <a:pt x="161" y="113"/>
                    <a:pt x="173" y="86"/>
                  </a:cubicBezTo>
                  <a:cubicBezTo>
                    <a:pt x="173" y="56"/>
                    <a:pt x="169" y="30"/>
                    <a:pt x="147" y="11"/>
                  </a:cubicBezTo>
                  <a:cubicBezTo>
                    <a:pt x="139" y="8"/>
                    <a:pt x="128" y="4"/>
                    <a:pt x="116" y="4"/>
                  </a:cubicBezTo>
                  <a:cubicBezTo>
                    <a:pt x="113" y="4"/>
                    <a:pt x="106" y="8"/>
                    <a:pt x="98" y="8"/>
                  </a:cubicBezTo>
                  <a:lnTo>
                    <a:pt x="76" y="8"/>
                  </a:lnTo>
                  <a:cubicBezTo>
                    <a:pt x="64" y="8"/>
                    <a:pt x="54" y="8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9" name="Google Shape;13889;p9"/>
            <p:cNvSpPr/>
            <p:nvPr/>
          </p:nvSpPr>
          <p:spPr>
            <a:xfrm>
              <a:off x="-3913061" y="-3189748"/>
              <a:ext cx="12367" cy="9837"/>
            </a:xfrm>
            <a:custGeom>
              <a:avLst/>
              <a:gdLst/>
              <a:ahLst/>
              <a:cxnLst/>
              <a:rect l="l" t="t" r="r" b="b"/>
              <a:pathLst>
                <a:path w="259" h="206" extrusionOk="0">
                  <a:moveTo>
                    <a:pt x="176" y="0"/>
                  </a:moveTo>
                  <a:cubicBezTo>
                    <a:pt x="154" y="0"/>
                    <a:pt x="127" y="4"/>
                    <a:pt x="94" y="15"/>
                  </a:cubicBezTo>
                  <a:cubicBezTo>
                    <a:pt x="97" y="38"/>
                    <a:pt x="109" y="64"/>
                    <a:pt x="94" y="97"/>
                  </a:cubicBezTo>
                  <a:cubicBezTo>
                    <a:pt x="79" y="86"/>
                    <a:pt x="82" y="45"/>
                    <a:pt x="64" y="45"/>
                  </a:cubicBezTo>
                  <a:cubicBezTo>
                    <a:pt x="60" y="45"/>
                    <a:pt x="53" y="49"/>
                    <a:pt x="42" y="56"/>
                  </a:cubicBezTo>
                  <a:cubicBezTo>
                    <a:pt x="1" y="142"/>
                    <a:pt x="11" y="168"/>
                    <a:pt x="101" y="206"/>
                  </a:cubicBezTo>
                  <a:cubicBezTo>
                    <a:pt x="116" y="198"/>
                    <a:pt x="120" y="183"/>
                    <a:pt x="113" y="168"/>
                  </a:cubicBezTo>
                  <a:cubicBezTo>
                    <a:pt x="94" y="116"/>
                    <a:pt x="101" y="105"/>
                    <a:pt x="161" y="93"/>
                  </a:cubicBezTo>
                  <a:cubicBezTo>
                    <a:pt x="172" y="93"/>
                    <a:pt x="184" y="71"/>
                    <a:pt x="199" y="71"/>
                  </a:cubicBezTo>
                  <a:cubicBezTo>
                    <a:pt x="202" y="71"/>
                    <a:pt x="210" y="75"/>
                    <a:pt x="213" y="97"/>
                  </a:cubicBezTo>
                  <a:cubicBezTo>
                    <a:pt x="228" y="93"/>
                    <a:pt x="244" y="93"/>
                    <a:pt x="258" y="90"/>
                  </a:cubicBezTo>
                  <a:cubicBezTo>
                    <a:pt x="247" y="30"/>
                    <a:pt x="228" y="0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0" name="Google Shape;13890;p9"/>
            <p:cNvSpPr/>
            <p:nvPr/>
          </p:nvSpPr>
          <p:spPr>
            <a:xfrm>
              <a:off x="-4065288" y="-3338824"/>
              <a:ext cx="11603" cy="13418"/>
            </a:xfrm>
            <a:custGeom>
              <a:avLst/>
              <a:gdLst/>
              <a:ahLst/>
              <a:cxnLst/>
              <a:rect l="l" t="t" r="r" b="b"/>
              <a:pathLst>
                <a:path w="243" h="281" extrusionOk="0">
                  <a:moveTo>
                    <a:pt x="180" y="1"/>
                  </a:moveTo>
                  <a:cubicBezTo>
                    <a:pt x="175" y="53"/>
                    <a:pt x="149" y="75"/>
                    <a:pt x="101" y="75"/>
                  </a:cubicBezTo>
                  <a:lnTo>
                    <a:pt x="93" y="75"/>
                  </a:lnTo>
                  <a:cubicBezTo>
                    <a:pt x="59" y="79"/>
                    <a:pt x="30" y="83"/>
                    <a:pt x="0" y="87"/>
                  </a:cubicBezTo>
                  <a:cubicBezTo>
                    <a:pt x="7" y="98"/>
                    <a:pt x="11" y="105"/>
                    <a:pt x="18" y="117"/>
                  </a:cubicBezTo>
                  <a:cubicBezTo>
                    <a:pt x="33" y="109"/>
                    <a:pt x="45" y="105"/>
                    <a:pt x="56" y="105"/>
                  </a:cubicBezTo>
                  <a:cubicBezTo>
                    <a:pt x="75" y="105"/>
                    <a:pt x="85" y="117"/>
                    <a:pt x="97" y="143"/>
                  </a:cubicBezTo>
                  <a:cubicBezTo>
                    <a:pt x="91" y="149"/>
                    <a:pt x="82" y="149"/>
                    <a:pt x="74" y="149"/>
                  </a:cubicBezTo>
                  <a:cubicBezTo>
                    <a:pt x="72" y="149"/>
                    <a:pt x="69" y="149"/>
                    <a:pt x="67" y="149"/>
                  </a:cubicBezTo>
                  <a:cubicBezTo>
                    <a:pt x="57" y="149"/>
                    <a:pt x="46" y="150"/>
                    <a:pt x="41" y="161"/>
                  </a:cubicBezTo>
                  <a:lnTo>
                    <a:pt x="41" y="172"/>
                  </a:lnTo>
                  <a:cubicBezTo>
                    <a:pt x="52" y="188"/>
                    <a:pt x="63" y="203"/>
                    <a:pt x="78" y="203"/>
                  </a:cubicBezTo>
                  <a:cubicBezTo>
                    <a:pt x="82" y="203"/>
                    <a:pt x="90" y="199"/>
                    <a:pt x="97" y="191"/>
                  </a:cubicBezTo>
                  <a:cubicBezTo>
                    <a:pt x="104" y="184"/>
                    <a:pt x="112" y="180"/>
                    <a:pt x="116" y="180"/>
                  </a:cubicBezTo>
                  <a:cubicBezTo>
                    <a:pt x="130" y="180"/>
                    <a:pt x="130" y="203"/>
                    <a:pt x="138" y="210"/>
                  </a:cubicBezTo>
                  <a:cubicBezTo>
                    <a:pt x="145" y="214"/>
                    <a:pt x="149" y="217"/>
                    <a:pt x="157" y="222"/>
                  </a:cubicBezTo>
                  <a:cubicBezTo>
                    <a:pt x="157" y="248"/>
                    <a:pt x="164" y="274"/>
                    <a:pt x="194" y="281"/>
                  </a:cubicBezTo>
                  <a:cubicBezTo>
                    <a:pt x="187" y="248"/>
                    <a:pt x="224" y="225"/>
                    <a:pt x="209" y="191"/>
                  </a:cubicBezTo>
                  <a:cubicBezTo>
                    <a:pt x="209" y="184"/>
                    <a:pt x="232" y="184"/>
                    <a:pt x="242" y="180"/>
                  </a:cubicBezTo>
                  <a:cubicBezTo>
                    <a:pt x="242" y="172"/>
                    <a:pt x="239" y="161"/>
                    <a:pt x="239" y="150"/>
                  </a:cubicBezTo>
                  <a:cubicBezTo>
                    <a:pt x="232" y="154"/>
                    <a:pt x="224" y="158"/>
                    <a:pt x="216" y="158"/>
                  </a:cubicBezTo>
                  <a:cubicBezTo>
                    <a:pt x="187" y="158"/>
                    <a:pt x="168" y="127"/>
                    <a:pt x="138" y="127"/>
                  </a:cubicBezTo>
                  <a:cubicBezTo>
                    <a:pt x="164" y="94"/>
                    <a:pt x="194" y="68"/>
                    <a:pt x="209" y="31"/>
                  </a:cubicBezTo>
                  <a:cubicBezTo>
                    <a:pt x="202" y="15"/>
                    <a:pt x="194" y="4"/>
                    <a:pt x="1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1" name="Google Shape;13891;p9"/>
            <p:cNvSpPr/>
            <p:nvPr/>
          </p:nvSpPr>
          <p:spPr>
            <a:xfrm>
              <a:off x="-4143693" y="-3234394"/>
              <a:ext cx="11651" cy="7544"/>
            </a:xfrm>
            <a:custGeom>
              <a:avLst/>
              <a:gdLst/>
              <a:ahLst/>
              <a:cxnLst/>
              <a:rect l="l" t="t" r="r" b="b"/>
              <a:pathLst>
                <a:path w="244" h="158" extrusionOk="0">
                  <a:moveTo>
                    <a:pt x="76" y="0"/>
                  </a:moveTo>
                  <a:cubicBezTo>
                    <a:pt x="68" y="0"/>
                    <a:pt x="60" y="4"/>
                    <a:pt x="53" y="8"/>
                  </a:cubicBezTo>
                  <a:cubicBezTo>
                    <a:pt x="23" y="31"/>
                    <a:pt x="5" y="64"/>
                    <a:pt x="0" y="102"/>
                  </a:cubicBezTo>
                  <a:cubicBezTo>
                    <a:pt x="0" y="128"/>
                    <a:pt x="34" y="157"/>
                    <a:pt x="60" y="157"/>
                  </a:cubicBezTo>
                  <a:cubicBezTo>
                    <a:pt x="68" y="157"/>
                    <a:pt x="72" y="154"/>
                    <a:pt x="76" y="154"/>
                  </a:cubicBezTo>
                  <a:cubicBezTo>
                    <a:pt x="131" y="131"/>
                    <a:pt x="188" y="124"/>
                    <a:pt x="243" y="79"/>
                  </a:cubicBezTo>
                  <a:lnTo>
                    <a:pt x="217" y="79"/>
                  </a:lnTo>
                  <a:cubicBezTo>
                    <a:pt x="176" y="79"/>
                    <a:pt x="150" y="64"/>
                    <a:pt x="124" y="31"/>
                  </a:cubicBezTo>
                  <a:cubicBezTo>
                    <a:pt x="117" y="19"/>
                    <a:pt x="98" y="0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2" name="Google Shape;13892;p9"/>
            <p:cNvSpPr/>
            <p:nvPr/>
          </p:nvSpPr>
          <p:spPr>
            <a:xfrm>
              <a:off x="-4048002" y="-3232437"/>
              <a:ext cx="10600" cy="10601"/>
            </a:xfrm>
            <a:custGeom>
              <a:avLst/>
              <a:gdLst/>
              <a:ahLst/>
              <a:cxnLst/>
              <a:rect l="l" t="t" r="r" b="b"/>
              <a:pathLst>
                <a:path w="222" h="222" extrusionOk="0">
                  <a:moveTo>
                    <a:pt x="202" y="1"/>
                  </a:moveTo>
                  <a:cubicBezTo>
                    <a:pt x="135" y="35"/>
                    <a:pt x="71" y="68"/>
                    <a:pt x="1" y="83"/>
                  </a:cubicBezTo>
                  <a:cubicBezTo>
                    <a:pt x="23" y="142"/>
                    <a:pt x="23" y="142"/>
                    <a:pt x="90" y="154"/>
                  </a:cubicBezTo>
                  <a:cubicBezTo>
                    <a:pt x="135" y="158"/>
                    <a:pt x="127" y="195"/>
                    <a:pt x="135" y="221"/>
                  </a:cubicBezTo>
                  <a:cubicBezTo>
                    <a:pt x="142" y="184"/>
                    <a:pt x="158" y="154"/>
                    <a:pt x="199" y="139"/>
                  </a:cubicBezTo>
                  <a:cubicBezTo>
                    <a:pt x="194" y="102"/>
                    <a:pt x="184" y="61"/>
                    <a:pt x="213" y="27"/>
                  </a:cubicBezTo>
                  <a:cubicBezTo>
                    <a:pt x="221" y="19"/>
                    <a:pt x="210" y="8"/>
                    <a:pt x="2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3" name="Google Shape;13893;p9"/>
            <p:cNvSpPr/>
            <p:nvPr/>
          </p:nvSpPr>
          <p:spPr>
            <a:xfrm>
              <a:off x="-4014434" y="-3178145"/>
              <a:ext cx="7354" cy="13227"/>
            </a:xfrm>
            <a:custGeom>
              <a:avLst/>
              <a:gdLst/>
              <a:ahLst/>
              <a:cxnLst/>
              <a:rect l="l" t="t" r="r" b="b"/>
              <a:pathLst>
                <a:path w="154" h="277" extrusionOk="0">
                  <a:moveTo>
                    <a:pt x="112" y="0"/>
                  </a:moveTo>
                  <a:cubicBezTo>
                    <a:pt x="34" y="0"/>
                    <a:pt x="7" y="37"/>
                    <a:pt x="19" y="112"/>
                  </a:cubicBezTo>
                  <a:cubicBezTo>
                    <a:pt x="30" y="86"/>
                    <a:pt x="38" y="78"/>
                    <a:pt x="49" y="78"/>
                  </a:cubicBezTo>
                  <a:cubicBezTo>
                    <a:pt x="57" y="78"/>
                    <a:pt x="64" y="86"/>
                    <a:pt x="71" y="94"/>
                  </a:cubicBezTo>
                  <a:cubicBezTo>
                    <a:pt x="83" y="101"/>
                    <a:pt x="90" y="109"/>
                    <a:pt x="101" y="109"/>
                  </a:cubicBezTo>
                  <a:cubicBezTo>
                    <a:pt x="86" y="123"/>
                    <a:pt x="71" y="131"/>
                    <a:pt x="60" y="131"/>
                  </a:cubicBezTo>
                  <a:cubicBezTo>
                    <a:pt x="45" y="131"/>
                    <a:pt x="34" y="123"/>
                    <a:pt x="19" y="112"/>
                  </a:cubicBezTo>
                  <a:lnTo>
                    <a:pt x="19" y="112"/>
                  </a:lnTo>
                  <a:cubicBezTo>
                    <a:pt x="0" y="176"/>
                    <a:pt x="30" y="225"/>
                    <a:pt x="71" y="273"/>
                  </a:cubicBezTo>
                  <a:cubicBezTo>
                    <a:pt x="75" y="277"/>
                    <a:pt x="79" y="277"/>
                    <a:pt x="83" y="277"/>
                  </a:cubicBezTo>
                  <a:cubicBezTo>
                    <a:pt x="90" y="277"/>
                    <a:pt x="97" y="269"/>
                    <a:pt x="105" y="269"/>
                  </a:cubicBezTo>
                  <a:cubicBezTo>
                    <a:pt x="90" y="254"/>
                    <a:pt x="112" y="221"/>
                    <a:pt x="83" y="221"/>
                  </a:cubicBezTo>
                  <a:cubicBezTo>
                    <a:pt x="79" y="221"/>
                    <a:pt x="75" y="225"/>
                    <a:pt x="75" y="225"/>
                  </a:cubicBezTo>
                  <a:lnTo>
                    <a:pt x="67" y="225"/>
                  </a:lnTo>
                  <a:cubicBezTo>
                    <a:pt x="49" y="225"/>
                    <a:pt x="52" y="209"/>
                    <a:pt x="60" y="194"/>
                  </a:cubicBezTo>
                  <a:cubicBezTo>
                    <a:pt x="71" y="172"/>
                    <a:pt x="93" y="161"/>
                    <a:pt x="119" y="161"/>
                  </a:cubicBezTo>
                  <a:cubicBezTo>
                    <a:pt x="124" y="154"/>
                    <a:pt x="127" y="149"/>
                    <a:pt x="131" y="142"/>
                  </a:cubicBezTo>
                  <a:cubicBezTo>
                    <a:pt x="153" y="97"/>
                    <a:pt x="131" y="49"/>
                    <a:pt x="146" y="4"/>
                  </a:cubicBezTo>
                  <a:cubicBezTo>
                    <a:pt x="135" y="0"/>
                    <a:pt x="124" y="0"/>
                    <a:pt x="1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4" name="Google Shape;13894;p9"/>
            <p:cNvSpPr/>
            <p:nvPr/>
          </p:nvSpPr>
          <p:spPr>
            <a:xfrm>
              <a:off x="-4069967" y="-3342405"/>
              <a:ext cx="13275" cy="7210"/>
            </a:xfrm>
            <a:custGeom>
              <a:avLst/>
              <a:gdLst/>
              <a:ahLst/>
              <a:cxnLst/>
              <a:rect l="l" t="t" r="r" b="b"/>
              <a:pathLst>
                <a:path w="278" h="151" extrusionOk="0">
                  <a:moveTo>
                    <a:pt x="199" y="42"/>
                  </a:moveTo>
                  <a:cubicBezTo>
                    <a:pt x="210" y="42"/>
                    <a:pt x="217" y="45"/>
                    <a:pt x="221" y="57"/>
                  </a:cubicBezTo>
                  <a:cubicBezTo>
                    <a:pt x="217" y="68"/>
                    <a:pt x="214" y="79"/>
                    <a:pt x="202" y="79"/>
                  </a:cubicBezTo>
                  <a:cubicBezTo>
                    <a:pt x="188" y="79"/>
                    <a:pt x="169" y="79"/>
                    <a:pt x="169" y="57"/>
                  </a:cubicBezTo>
                  <a:cubicBezTo>
                    <a:pt x="169" y="45"/>
                    <a:pt x="180" y="45"/>
                    <a:pt x="191" y="42"/>
                  </a:cubicBezTo>
                  <a:close/>
                  <a:moveTo>
                    <a:pt x="105" y="1"/>
                  </a:moveTo>
                  <a:cubicBezTo>
                    <a:pt x="79" y="1"/>
                    <a:pt x="49" y="5"/>
                    <a:pt x="23" y="5"/>
                  </a:cubicBezTo>
                  <a:cubicBezTo>
                    <a:pt x="8" y="5"/>
                    <a:pt x="4" y="19"/>
                    <a:pt x="0" y="31"/>
                  </a:cubicBezTo>
                  <a:cubicBezTo>
                    <a:pt x="31" y="64"/>
                    <a:pt x="57" y="98"/>
                    <a:pt x="105" y="102"/>
                  </a:cubicBezTo>
                  <a:cubicBezTo>
                    <a:pt x="116" y="98"/>
                    <a:pt x="128" y="95"/>
                    <a:pt x="139" y="95"/>
                  </a:cubicBezTo>
                  <a:cubicBezTo>
                    <a:pt x="131" y="68"/>
                    <a:pt x="109" y="50"/>
                    <a:pt x="90" y="27"/>
                  </a:cubicBezTo>
                  <a:cubicBezTo>
                    <a:pt x="98" y="23"/>
                    <a:pt x="105" y="23"/>
                    <a:pt x="112" y="23"/>
                  </a:cubicBezTo>
                  <a:cubicBezTo>
                    <a:pt x="154" y="23"/>
                    <a:pt x="139" y="68"/>
                    <a:pt x="150" y="90"/>
                  </a:cubicBezTo>
                  <a:cubicBezTo>
                    <a:pt x="154" y="90"/>
                    <a:pt x="154" y="90"/>
                    <a:pt x="157" y="95"/>
                  </a:cubicBezTo>
                  <a:cubicBezTo>
                    <a:pt x="202" y="98"/>
                    <a:pt x="150" y="113"/>
                    <a:pt x="154" y="124"/>
                  </a:cubicBezTo>
                  <a:cubicBezTo>
                    <a:pt x="173" y="128"/>
                    <a:pt x="183" y="135"/>
                    <a:pt x="191" y="150"/>
                  </a:cubicBezTo>
                  <a:lnTo>
                    <a:pt x="199" y="150"/>
                  </a:lnTo>
                  <a:cubicBezTo>
                    <a:pt x="247" y="150"/>
                    <a:pt x="273" y="128"/>
                    <a:pt x="278" y="76"/>
                  </a:cubicBezTo>
                  <a:cubicBezTo>
                    <a:pt x="228" y="12"/>
                    <a:pt x="169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5" name="Google Shape;13895;p9"/>
            <p:cNvSpPr/>
            <p:nvPr/>
          </p:nvSpPr>
          <p:spPr>
            <a:xfrm>
              <a:off x="-4085868" y="-3494107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184" y="1"/>
                  </a:moveTo>
                  <a:cubicBezTo>
                    <a:pt x="143" y="49"/>
                    <a:pt x="98" y="90"/>
                    <a:pt x="35" y="109"/>
                  </a:cubicBezTo>
                  <a:cubicBezTo>
                    <a:pt x="16" y="116"/>
                    <a:pt x="9" y="132"/>
                    <a:pt x="1" y="146"/>
                  </a:cubicBezTo>
                  <a:cubicBezTo>
                    <a:pt x="42" y="161"/>
                    <a:pt x="72" y="184"/>
                    <a:pt x="76" y="232"/>
                  </a:cubicBezTo>
                  <a:cubicBezTo>
                    <a:pt x="87" y="232"/>
                    <a:pt x="95" y="229"/>
                    <a:pt x="105" y="229"/>
                  </a:cubicBezTo>
                  <a:lnTo>
                    <a:pt x="105" y="213"/>
                  </a:lnTo>
                  <a:cubicBezTo>
                    <a:pt x="124" y="142"/>
                    <a:pt x="195" y="127"/>
                    <a:pt x="244" y="87"/>
                  </a:cubicBezTo>
                  <a:cubicBezTo>
                    <a:pt x="218" y="64"/>
                    <a:pt x="195" y="38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6" name="Google Shape;13896;p9"/>
            <p:cNvSpPr/>
            <p:nvPr/>
          </p:nvSpPr>
          <p:spPr>
            <a:xfrm>
              <a:off x="-3882739" y="-3209039"/>
              <a:ext cx="9550" cy="9120"/>
            </a:xfrm>
            <a:custGeom>
              <a:avLst/>
              <a:gdLst/>
              <a:ahLst/>
              <a:cxnLst/>
              <a:rect l="l" t="t" r="r" b="b"/>
              <a:pathLst>
                <a:path w="200" h="191" extrusionOk="0">
                  <a:moveTo>
                    <a:pt x="120" y="0"/>
                  </a:moveTo>
                  <a:cubicBezTo>
                    <a:pt x="98" y="19"/>
                    <a:pt x="72" y="23"/>
                    <a:pt x="46" y="26"/>
                  </a:cubicBezTo>
                  <a:cubicBezTo>
                    <a:pt x="38" y="42"/>
                    <a:pt x="38" y="64"/>
                    <a:pt x="20" y="75"/>
                  </a:cubicBezTo>
                  <a:cubicBezTo>
                    <a:pt x="16" y="90"/>
                    <a:pt x="16" y="105"/>
                    <a:pt x="12" y="120"/>
                  </a:cubicBezTo>
                  <a:cubicBezTo>
                    <a:pt x="30" y="116"/>
                    <a:pt x="35" y="90"/>
                    <a:pt x="57" y="90"/>
                  </a:cubicBezTo>
                  <a:cubicBezTo>
                    <a:pt x="61" y="90"/>
                    <a:pt x="64" y="90"/>
                    <a:pt x="64" y="94"/>
                  </a:cubicBezTo>
                  <a:cubicBezTo>
                    <a:pt x="64" y="135"/>
                    <a:pt x="38" y="150"/>
                    <a:pt x="1" y="154"/>
                  </a:cubicBezTo>
                  <a:cubicBezTo>
                    <a:pt x="23" y="180"/>
                    <a:pt x="46" y="191"/>
                    <a:pt x="68" y="191"/>
                  </a:cubicBezTo>
                  <a:cubicBezTo>
                    <a:pt x="87" y="191"/>
                    <a:pt x="106" y="183"/>
                    <a:pt x="128" y="168"/>
                  </a:cubicBezTo>
                  <a:cubicBezTo>
                    <a:pt x="120" y="142"/>
                    <a:pt x="125" y="128"/>
                    <a:pt x="139" y="128"/>
                  </a:cubicBezTo>
                  <a:cubicBezTo>
                    <a:pt x="147" y="128"/>
                    <a:pt x="154" y="128"/>
                    <a:pt x="165" y="135"/>
                  </a:cubicBezTo>
                  <a:cubicBezTo>
                    <a:pt x="173" y="120"/>
                    <a:pt x="184" y="101"/>
                    <a:pt x="187" y="87"/>
                  </a:cubicBezTo>
                  <a:cubicBezTo>
                    <a:pt x="199" y="30"/>
                    <a:pt x="147" y="26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7" name="Google Shape;13897;p9"/>
            <p:cNvSpPr/>
            <p:nvPr/>
          </p:nvSpPr>
          <p:spPr>
            <a:xfrm>
              <a:off x="-4196887" y="-3253876"/>
              <a:ext cx="16474" cy="9884"/>
            </a:xfrm>
            <a:custGeom>
              <a:avLst/>
              <a:gdLst/>
              <a:ahLst/>
              <a:cxnLst/>
              <a:rect l="l" t="t" r="r" b="b"/>
              <a:pathLst>
                <a:path w="345" h="207" extrusionOk="0">
                  <a:moveTo>
                    <a:pt x="307" y="1"/>
                  </a:moveTo>
                  <a:cubicBezTo>
                    <a:pt x="293" y="1"/>
                    <a:pt x="277" y="13"/>
                    <a:pt x="267" y="23"/>
                  </a:cubicBezTo>
                  <a:cubicBezTo>
                    <a:pt x="262" y="27"/>
                    <a:pt x="262" y="35"/>
                    <a:pt x="258" y="39"/>
                  </a:cubicBezTo>
                  <a:cubicBezTo>
                    <a:pt x="199" y="42"/>
                    <a:pt x="143" y="61"/>
                    <a:pt x="87" y="87"/>
                  </a:cubicBezTo>
                  <a:cubicBezTo>
                    <a:pt x="60" y="98"/>
                    <a:pt x="46" y="128"/>
                    <a:pt x="15" y="136"/>
                  </a:cubicBezTo>
                  <a:cubicBezTo>
                    <a:pt x="12" y="143"/>
                    <a:pt x="5" y="154"/>
                    <a:pt x="1" y="162"/>
                  </a:cubicBezTo>
                  <a:cubicBezTo>
                    <a:pt x="1" y="165"/>
                    <a:pt x="5" y="165"/>
                    <a:pt x="5" y="170"/>
                  </a:cubicBezTo>
                  <a:lnTo>
                    <a:pt x="5" y="165"/>
                  </a:lnTo>
                  <a:lnTo>
                    <a:pt x="8" y="165"/>
                  </a:lnTo>
                  <a:cubicBezTo>
                    <a:pt x="15" y="165"/>
                    <a:pt x="23" y="162"/>
                    <a:pt x="27" y="158"/>
                  </a:cubicBezTo>
                  <a:cubicBezTo>
                    <a:pt x="34" y="154"/>
                    <a:pt x="42" y="151"/>
                    <a:pt x="46" y="151"/>
                  </a:cubicBezTo>
                  <a:cubicBezTo>
                    <a:pt x="53" y="151"/>
                    <a:pt x="57" y="151"/>
                    <a:pt x="60" y="154"/>
                  </a:cubicBezTo>
                  <a:cubicBezTo>
                    <a:pt x="75" y="170"/>
                    <a:pt x="60" y="188"/>
                    <a:pt x="57" y="206"/>
                  </a:cubicBezTo>
                  <a:lnTo>
                    <a:pt x="60" y="206"/>
                  </a:lnTo>
                  <a:cubicBezTo>
                    <a:pt x="98" y="206"/>
                    <a:pt x="120" y="188"/>
                    <a:pt x="127" y="151"/>
                  </a:cubicBezTo>
                  <a:cubicBezTo>
                    <a:pt x="146" y="132"/>
                    <a:pt x="150" y="106"/>
                    <a:pt x="143" y="75"/>
                  </a:cubicBezTo>
                  <a:lnTo>
                    <a:pt x="143" y="75"/>
                  </a:lnTo>
                  <a:cubicBezTo>
                    <a:pt x="188" y="98"/>
                    <a:pt x="172" y="132"/>
                    <a:pt x="172" y="158"/>
                  </a:cubicBezTo>
                  <a:cubicBezTo>
                    <a:pt x="177" y="165"/>
                    <a:pt x="177" y="170"/>
                    <a:pt x="177" y="177"/>
                  </a:cubicBezTo>
                  <a:cubicBezTo>
                    <a:pt x="191" y="165"/>
                    <a:pt x="203" y="154"/>
                    <a:pt x="217" y="154"/>
                  </a:cubicBezTo>
                  <a:lnTo>
                    <a:pt x="222" y="154"/>
                  </a:lnTo>
                  <a:cubicBezTo>
                    <a:pt x="225" y="128"/>
                    <a:pt x="244" y="102"/>
                    <a:pt x="240" y="72"/>
                  </a:cubicBezTo>
                  <a:cubicBezTo>
                    <a:pt x="267" y="49"/>
                    <a:pt x="293" y="35"/>
                    <a:pt x="326" y="31"/>
                  </a:cubicBezTo>
                  <a:lnTo>
                    <a:pt x="345" y="31"/>
                  </a:lnTo>
                  <a:cubicBezTo>
                    <a:pt x="334" y="13"/>
                    <a:pt x="319" y="1"/>
                    <a:pt x="3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8" name="Google Shape;13898;p9"/>
            <p:cNvSpPr/>
            <p:nvPr/>
          </p:nvSpPr>
          <p:spPr>
            <a:xfrm>
              <a:off x="-4160835" y="-3445545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166" y="0"/>
                  </a:moveTo>
                  <a:cubicBezTo>
                    <a:pt x="147" y="7"/>
                    <a:pt x="121" y="0"/>
                    <a:pt x="131" y="34"/>
                  </a:cubicBezTo>
                  <a:cubicBezTo>
                    <a:pt x="147" y="71"/>
                    <a:pt x="143" y="83"/>
                    <a:pt x="124" y="83"/>
                  </a:cubicBezTo>
                  <a:cubicBezTo>
                    <a:pt x="117" y="83"/>
                    <a:pt x="98" y="79"/>
                    <a:pt x="83" y="75"/>
                  </a:cubicBezTo>
                  <a:lnTo>
                    <a:pt x="83" y="75"/>
                  </a:lnTo>
                  <a:cubicBezTo>
                    <a:pt x="76" y="109"/>
                    <a:pt x="117" y="124"/>
                    <a:pt x="121" y="157"/>
                  </a:cubicBezTo>
                  <a:lnTo>
                    <a:pt x="109" y="157"/>
                  </a:lnTo>
                  <a:cubicBezTo>
                    <a:pt x="95" y="157"/>
                    <a:pt x="79" y="150"/>
                    <a:pt x="68" y="146"/>
                  </a:cubicBezTo>
                  <a:cubicBezTo>
                    <a:pt x="57" y="138"/>
                    <a:pt x="42" y="131"/>
                    <a:pt x="31" y="131"/>
                  </a:cubicBezTo>
                  <a:cubicBezTo>
                    <a:pt x="19" y="131"/>
                    <a:pt x="12" y="135"/>
                    <a:pt x="0" y="146"/>
                  </a:cubicBezTo>
                  <a:cubicBezTo>
                    <a:pt x="12" y="169"/>
                    <a:pt x="27" y="187"/>
                    <a:pt x="53" y="195"/>
                  </a:cubicBezTo>
                  <a:cubicBezTo>
                    <a:pt x="72" y="198"/>
                    <a:pt x="87" y="206"/>
                    <a:pt x="87" y="228"/>
                  </a:cubicBezTo>
                  <a:cubicBezTo>
                    <a:pt x="124" y="202"/>
                    <a:pt x="154" y="169"/>
                    <a:pt x="192" y="150"/>
                  </a:cubicBezTo>
                  <a:cubicBezTo>
                    <a:pt x="207" y="142"/>
                    <a:pt x="236" y="128"/>
                    <a:pt x="225" y="105"/>
                  </a:cubicBezTo>
                  <a:cubicBezTo>
                    <a:pt x="202" y="71"/>
                    <a:pt x="214" y="19"/>
                    <a:pt x="16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9" name="Google Shape;13899;p9"/>
            <p:cNvSpPr/>
            <p:nvPr/>
          </p:nvSpPr>
          <p:spPr>
            <a:xfrm>
              <a:off x="-4112990" y="-3316859"/>
              <a:ext cx="11317" cy="10935"/>
            </a:xfrm>
            <a:custGeom>
              <a:avLst/>
              <a:gdLst/>
              <a:ahLst/>
              <a:cxnLst/>
              <a:rect l="l" t="t" r="r" b="b"/>
              <a:pathLst>
                <a:path w="237" h="229" extrusionOk="0">
                  <a:moveTo>
                    <a:pt x="71" y="0"/>
                  </a:moveTo>
                  <a:cubicBezTo>
                    <a:pt x="53" y="0"/>
                    <a:pt x="42" y="8"/>
                    <a:pt x="53" y="49"/>
                  </a:cubicBezTo>
                  <a:cubicBezTo>
                    <a:pt x="1" y="71"/>
                    <a:pt x="35" y="135"/>
                    <a:pt x="1" y="169"/>
                  </a:cubicBezTo>
                  <a:cubicBezTo>
                    <a:pt x="30" y="180"/>
                    <a:pt x="16" y="214"/>
                    <a:pt x="38" y="228"/>
                  </a:cubicBezTo>
                  <a:cubicBezTo>
                    <a:pt x="45" y="210"/>
                    <a:pt x="53" y="188"/>
                    <a:pt x="68" y="188"/>
                  </a:cubicBezTo>
                  <a:cubicBezTo>
                    <a:pt x="75" y="188"/>
                    <a:pt x="83" y="191"/>
                    <a:pt x="98" y="202"/>
                  </a:cubicBezTo>
                  <a:cubicBezTo>
                    <a:pt x="106" y="188"/>
                    <a:pt x="106" y="165"/>
                    <a:pt x="124" y="154"/>
                  </a:cubicBezTo>
                  <a:cubicBezTo>
                    <a:pt x="83" y="112"/>
                    <a:pt x="90" y="94"/>
                    <a:pt x="158" y="71"/>
                  </a:cubicBezTo>
                  <a:cubicBezTo>
                    <a:pt x="173" y="76"/>
                    <a:pt x="184" y="83"/>
                    <a:pt x="192" y="98"/>
                  </a:cubicBezTo>
                  <a:cubicBezTo>
                    <a:pt x="206" y="90"/>
                    <a:pt x="218" y="79"/>
                    <a:pt x="237" y="79"/>
                  </a:cubicBezTo>
                  <a:cubicBezTo>
                    <a:pt x="202" y="42"/>
                    <a:pt x="139" y="57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0" name="Google Shape;13900;p9"/>
            <p:cNvSpPr/>
            <p:nvPr/>
          </p:nvSpPr>
          <p:spPr>
            <a:xfrm>
              <a:off x="-4029953" y="-3450750"/>
              <a:ext cx="11269" cy="7926"/>
            </a:xfrm>
            <a:custGeom>
              <a:avLst/>
              <a:gdLst/>
              <a:ahLst/>
              <a:cxnLst/>
              <a:rect l="l" t="t" r="r" b="b"/>
              <a:pathLst>
                <a:path w="236" h="166" extrusionOk="0">
                  <a:moveTo>
                    <a:pt x="52" y="1"/>
                  </a:moveTo>
                  <a:cubicBezTo>
                    <a:pt x="37" y="1"/>
                    <a:pt x="15" y="9"/>
                    <a:pt x="0" y="31"/>
                  </a:cubicBezTo>
                  <a:cubicBezTo>
                    <a:pt x="45" y="46"/>
                    <a:pt x="82" y="57"/>
                    <a:pt x="86" y="109"/>
                  </a:cubicBezTo>
                  <a:cubicBezTo>
                    <a:pt x="94" y="161"/>
                    <a:pt x="146" y="161"/>
                    <a:pt x="183" y="166"/>
                  </a:cubicBezTo>
                  <a:lnTo>
                    <a:pt x="187" y="166"/>
                  </a:lnTo>
                  <a:cubicBezTo>
                    <a:pt x="225" y="166"/>
                    <a:pt x="209" y="124"/>
                    <a:pt x="220" y="102"/>
                  </a:cubicBezTo>
                  <a:cubicBezTo>
                    <a:pt x="235" y="80"/>
                    <a:pt x="232" y="61"/>
                    <a:pt x="209" y="42"/>
                  </a:cubicBezTo>
                  <a:cubicBezTo>
                    <a:pt x="194" y="35"/>
                    <a:pt x="183" y="23"/>
                    <a:pt x="164" y="23"/>
                  </a:cubicBezTo>
                  <a:cubicBezTo>
                    <a:pt x="161" y="23"/>
                    <a:pt x="149" y="23"/>
                    <a:pt x="142" y="31"/>
                  </a:cubicBezTo>
                  <a:cubicBezTo>
                    <a:pt x="130" y="38"/>
                    <a:pt x="120" y="46"/>
                    <a:pt x="108" y="46"/>
                  </a:cubicBezTo>
                  <a:cubicBezTo>
                    <a:pt x="101" y="46"/>
                    <a:pt x="90" y="38"/>
                    <a:pt x="82" y="12"/>
                  </a:cubicBezTo>
                  <a:cubicBezTo>
                    <a:pt x="78" y="9"/>
                    <a:pt x="68" y="1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1" name="Google Shape;13901;p9"/>
            <p:cNvSpPr/>
            <p:nvPr/>
          </p:nvSpPr>
          <p:spPr>
            <a:xfrm>
              <a:off x="-3892003" y="-3138512"/>
              <a:ext cx="8977" cy="6781"/>
            </a:xfrm>
            <a:custGeom>
              <a:avLst/>
              <a:gdLst/>
              <a:ahLst/>
              <a:cxnLst/>
              <a:rect l="l" t="t" r="r" b="b"/>
              <a:pathLst>
                <a:path w="188" h="142" extrusionOk="0">
                  <a:moveTo>
                    <a:pt x="64" y="0"/>
                  </a:moveTo>
                  <a:cubicBezTo>
                    <a:pt x="53" y="0"/>
                    <a:pt x="41" y="4"/>
                    <a:pt x="41" y="26"/>
                  </a:cubicBezTo>
                  <a:cubicBezTo>
                    <a:pt x="27" y="52"/>
                    <a:pt x="0" y="78"/>
                    <a:pt x="19" y="109"/>
                  </a:cubicBezTo>
                  <a:cubicBezTo>
                    <a:pt x="38" y="135"/>
                    <a:pt x="64" y="142"/>
                    <a:pt x="90" y="142"/>
                  </a:cubicBezTo>
                  <a:lnTo>
                    <a:pt x="117" y="142"/>
                  </a:lnTo>
                  <a:cubicBezTo>
                    <a:pt x="131" y="138"/>
                    <a:pt x="143" y="138"/>
                    <a:pt x="157" y="135"/>
                  </a:cubicBezTo>
                  <a:cubicBezTo>
                    <a:pt x="180" y="119"/>
                    <a:pt x="176" y="97"/>
                    <a:pt x="180" y="78"/>
                  </a:cubicBezTo>
                  <a:cubicBezTo>
                    <a:pt x="188" y="26"/>
                    <a:pt x="162" y="4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2" name="Google Shape;13902;p9"/>
            <p:cNvSpPr/>
            <p:nvPr/>
          </p:nvSpPr>
          <p:spPr>
            <a:xfrm>
              <a:off x="-4008752" y="-3178145"/>
              <a:ext cx="10744" cy="10553"/>
            </a:xfrm>
            <a:custGeom>
              <a:avLst/>
              <a:gdLst/>
              <a:ahLst/>
              <a:cxnLst/>
              <a:rect l="l" t="t" r="r" b="b"/>
              <a:pathLst>
                <a:path w="225" h="221" extrusionOk="0">
                  <a:moveTo>
                    <a:pt x="57" y="0"/>
                  </a:moveTo>
                  <a:lnTo>
                    <a:pt x="57" y="0"/>
                  </a:lnTo>
                  <a:cubicBezTo>
                    <a:pt x="64" y="42"/>
                    <a:pt x="105" y="86"/>
                    <a:pt x="53" y="127"/>
                  </a:cubicBezTo>
                  <a:cubicBezTo>
                    <a:pt x="42" y="138"/>
                    <a:pt x="27" y="142"/>
                    <a:pt x="12" y="142"/>
                  </a:cubicBezTo>
                  <a:cubicBezTo>
                    <a:pt x="8" y="149"/>
                    <a:pt x="5" y="154"/>
                    <a:pt x="0" y="161"/>
                  </a:cubicBezTo>
                  <a:cubicBezTo>
                    <a:pt x="12" y="180"/>
                    <a:pt x="16" y="206"/>
                    <a:pt x="42" y="216"/>
                  </a:cubicBezTo>
                  <a:lnTo>
                    <a:pt x="53" y="216"/>
                  </a:lnTo>
                  <a:cubicBezTo>
                    <a:pt x="38" y="176"/>
                    <a:pt x="102" y="164"/>
                    <a:pt x="87" y="123"/>
                  </a:cubicBezTo>
                  <a:cubicBezTo>
                    <a:pt x="87" y="120"/>
                    <a:pt x="95" y="120"/>
                    <a:pt x="102" y="120"/>
                  </a:cubicBezTo>
                  <a:lnTo>
                    <a:pt x="117" y="120"/>
                  </a:lnTo>
                  <a:cubicBezTo>
                    <a:pt x="139" y="131"/>
                    <a:pt x="128" y="146"/>
                    <a:pt x="124" y="161"/>
                  </a:cubicBezTo>
                  <a:cubicBezTo>
                    <a:pt x="131" y="180"/>
                    <a:pt x="139" y="199"/>
                    <a:pt x="147" y="221"/>
                  </a:cubicBezTo>
                  <a:lnTo>
                    <a:pt x="150" y="221"/>
                  </a:lnTo>
                  <a:cubicBezTo>
                    <a:pt x="169" y="221"/>
                    <a:pt x="173" y="206"/>
                    <a:pt x="176" y="194"/>
                  </a:cubicBezTo>
                  <a:cubicBezTo>
                    <a:pt x="180" y="180"/>
                    <a:pt x="184" y="164"/>
                    <a:pt x="202" y="164"/>
                  </a:cubicBezTo>
                  <a:cubicBezTo>
                    <a:pt x="225" y="149"/>
                    <a:pt x="210" y="123"/>
                    <a:pt x="210" y="104"/>
                  </a:cubicBezTo>
                  <a:lnTo>
                    <a:pt x="210" y="104"/>
                  </a:lnTo>
                  <a:cubicBezTo>
                    <a:pt x="207" y="112"/>
                    <a:pt x="199" y="120"/>
                    <a:pt x="195" y="127"/>
                  </a:cubicBezTo>
                  <a:cubicBezTo>
                    <a:pt x="188" y="135"/>
                    <a:pt x="180" y="138"/>
                    <a:pt x="173" y="138"/>
                  </a:cubicBezTo>
                  <a:cubicBezTo>
                    <a:pt x="165" y="138"/>
                    <a:pt x="157" y="135"/>
                    <a:pt x="150" y="123"/>
                  </a:cubicBezTo>
                  <a:cubicBezTo>
                    <a:pt x="131" y="104"/>
                    <a:pt x="147" y="94"/>
                    <a:pt x="165" y="86"/>
                  </a:cubicBezTo>
                  <a:cubicBezTo>
                    <a:pt x="176" y="78"/>
                    <a:pt x="191" y="78"/>
                    <a:pt x="207" y="75"/>
                  </a:cubicBezTo>
                  <a:cubicBezTo>
                    <a:pt x="176" y="7"/>
                    <a:pt x="109" y="19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3" name="Google Shape;13903;p9"/>
            <p:cNvSpPr/>
            <p:nvPr/>
          </p:nvSpPr>
          <p:spPr>
            <a:xfrm>
              <a:off x="-3637495" y="-3474290"/>
              <a:ext cx="12033" cy="9168"/>
            </a:xfrm>
            <a:custGeom>
              <a:avLst/>
              <a:gdLst/>
              <a:ahLst/>
              <a:cxnLst/>
              <a:rect l="l" t="t" r="r" b="b"/>
              <a:pathLst>
                <a:path w="252" h="192" extrusionOk="0">
                  <a:moveTo>
                    <a:pt x="27" y="0"/>
                  </a:moveTo>
                  <a:cubicBezTo>
                    <a:pt x="27" y="19"/>
                    <a:pt x="16" y="38"/>
                    <a:pt x="13" y="57"/>
                  </a:cubicBezTo>
                  <a:cubicBezTo>
                    <a:pt x="1" y="105"/>
                    <a:pt x="5" y="150"/>
                    <a:pt x="49" y="183"/>
                  </a:cubicBezTo>
                  <a:cubicBezTo>
                    <a:pt x="53" y="154"/>
                    <a:pt x="46" y="109"/>
                    <a:pt x="80" y="105"/>
                  </a:cubicBezTo>
                  <a:cubicBezTo>
                    <a:pt x="117" y="105"/>
                    <a:pt x="120" y="146"/>
                    <a:pt x="125" y="180"/>
                  </a:cubicBezTo>
                  <a:lnTo>
                    <a:pt x="125" y="183"/>
                  </a:lnTo>
                  <a:lnTo>
                    <a:pt x="125" y="188"/>
                  </a:lnTo>
                  <a:cubicBezTo>
                    <a:pt x="132" y="191"/>
                    <a:pt x="139" y="191"/>
                    <a:pt x="143" y="191"/>
                  </a:cubicBezTo>
                  <a:cubicBezTo>
                    <a:pt x="177" y="191"/>
                    <a:pt x="199" y="161"/>
                    <a:pt x="203" y="143"/>
                  </a:cubicBezTo>
                  <a:cubicBezTo>
                    <a:pt x="203" y="124"/>
                    <a:pt x="210" y="120"/>
                    <a:pt x="218" y="120"/>
                  </a:cubicBezTo>
                  <a:lnTo>
                    <a:pt x="237" y="120"/>
                  </a:lnTo>
                  <a:cubicBezTo>
                    <a:pt x="244" y="120"/>
                    <a:pt x="248" y="120"/>
                    <a:pt x="251" y="116"/>
                  </a:cubicBezTo>
                  <a:cubicBezTo>
                    <a:pt x="218" y="102"/>
                    <a:pt x="232" y="57"/>
                    <a:pt x="199" y="38"/>
                  </a:cubicBezTo>
                  <a:lnTo>
                    <a:pt x="199" y="38"/>
                  </a:lnTo>
                  <a:cubicBezTo>
                    <a:pt x="203" y="45"/>
                    <a:pt x="203" y="53"/>
                    <a:pt x="203" y="60"/>
                  </a:cubicBezTo>
                  <a:cubicBezTo>
                    <a:pt x="203" y="71"/>
                    <a:pt x="206" y="86"/>
                    <a:pt x="203" y="86"/>
                  </a:cubicBezTo>
                  <a:cubicBezTo>
                    <a:pt x="203" y="90"/>
                    <a:pt x="199" y="90"/>
                    <a:pt x="199" y="90"/>
                  </a:cubicBezTo>
                  <a:cubicBezTo>
                    <a:pt x="188" y="90"/>
                    <a:pt x="184" y="76"/>
                    <a:pt x="173" y="71"/>
                  </a:cubicBezTo>
                  <a:cubicBezTo>
                    <a:pt x="165" y="76"/>
                    <a:pt x="154" y="79"/>
                    <a:pt x="147" y="79"/>
                  </a:cubicBezTo>
                  <a:cubicBezTo>
                    <a:pt x="106" y="79"/>
                    <a:pt x="75" y="49"/>
                    <a:pt x="46" y="26"/>
                  </a:cubicBezTo>
                  <a:cubicBezTo>
                    <a:pt x="42" y="15"/>
                    <a:pt x="39" y="4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4" name="Google Shape;13904;p9"/>
            <p:cNvSpPr/>
            <p:nvPr/>
          </p:nvSpPr>
          <p:spPr>
            <a:xfrm>
              <a:off x="-4022122" y="-3633871"/>
              <a:ext cx="7736" cy="11985"/>
            </a:xfrm>
            <a:custGeom>
              <a:avLst/>
              <a:gdLst/>
              <a:ahLst/>
              <a:cxnLst/>
              <a:rect l="l" t="t" r="r" b="b"/>
              <a:pathLst>
                <a:path w="162" h="251" extrusionOk="0">
                  <a:moveTo>
                    <a:pt x="42" y="0"/>
                  </a:moveTo>
                  <a:cubicBezTo>
                    <a:pt x="19" y="0"/>
                    <a:pt x="19" y="31"/>
                    <a:pt x="8" y="42"/>
                  </a:cubicBezTo>
                  <a:lnTo>
                    <a:pt x="8" y="53"/>
                  </a:lnTo>
                  <a:cubicBezTo>
                    <a:pt x="11" y="79"/>
                    <a:pt x="16" y="105"/>
                    <a:pt x="0" y="128"/>
                  </a:cubicBezTo>
                  <a:cubicBezTo>
                    <a:pt x="16" y="150"/>
                    <a:pt x="0" y="183"/>
                    <a:pt x="26" y="202"/>
                  </a:cubicBezTo>
                  <a:cubicBezTo>
                    <a:pt x="94" y="233"/>
                    <a:pt x="4" y="233"/>
                    <a:pt x="16" y="251"/>
                  </a:cubicBezTo>
                  <a:lnTo>
                    <a:pt x="19" y="251"/>
                  </a:lnTo>
                  <a:cubicBezTo>
                    <a:pt x="83" y="251"/>
                    <a:pt x="113" y="199"/>
                    <a:pt x="146" y="157"/>
                  </a:cubicBezTo>
                  <a:cubicBezTo>
                    <a:pt x="146" y="143"/>
                    <a:pt x="161" y="112"/>
                    <a:pt x="135" y="112"/>
                  </a:cubicBezTo>
                  <a:cubicBezTo>
                    <a:pt x="135" y="112"/>
                    <a:pt x="131" y="112"/>
                    <a:pt x="128" y="116"/>
                  </a:cubicBezTo>
                  <a:lnTo>
                    <a:pt x="113" y="116"/>
                  </a:lnTo>
                  <a:cubicBezTo>
                    <a:pt x="71" y="116"/>
                    <a:pt x="71" y="86"/>
                    <a:pt x="68" y="53"/>
                  </a:cubicBezTo>
                  <a:cubicBezTo>
                    <a:pt x="68" y="34"/>
                    <a:pt x="75" y="8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5" name="Google Shape;13905;p9"/>
            <p:cNvSpPr/>
            <p:nvPr/>
          </p:nvSpPr>
          <p:spPr>
            <a:xfrm>
              <a:off x="-4041222" y="-3558521"/>
              <a:ext cx="15375" cy="9120"/>
            </a:xfrm>
            <a:custGeom>
              <a:avLst/>
              <a:gdLst/>
              <a:ahLst/>
              <a:cxnLst/>
              <a:rect l="l" t="t" r="r" b="b"/>
              <a:pathLst>
                <a:path w="322" h="191" extrusionOk="0">
                  <a:moveTo>
                    <a:pt x="180" y="0"/>
                  </a:moveTo>
                  <a:cubicBezTo>
                    <a:pt x="157" y="45"/>
                    <a:pt x="120" y="63"/>
                    <a:pt x="75" y="63"/>
                  </a:cubicBezTo>
                  <a:lnTo>
                    <a:pt x="57" y="63"/>
                  </a:lnTo>
                  <a:cubicBezTo>
                    <a:pt x="52" y="60"/>
                    <a:pt x="49" y="60"/>
                    <a:pt x="42" y="60"/>
                  </a:cubicBezTo>
                  <a:cubicBezTo>
                    <a:pt x="23" y="60"/>
                    <a:pt x="4" y="68"/>
                    <a:pt x="0" y="97"/>
                  </a:cubicBezTo>
                  <a:cubicBezTo>
                    <a:pt x="4" y="97"/>
                    <a:pt x="4" y="97"/>
                    <a:pt x="4" y="101"/>
                  </a:cubicBezTo>
                  <a:lnTo>
                    <a:pt x="8" y="101"/>
                  </a:lnTo>
                  <a:lnTo>
                    <a:pt x="8" y="97"/>
                  </a:lnTo>
                  <a:cubicBezTo>
                    <a:pt x="16" y="94"/>
                    <a:pt x="23" y="86"/>
                    <a:pt x="26" y="86"/>
                  </a:cubicBezTo>
                  <a:lnTo>
                    <a:pt x="34" y="86"/>
                  </a:lnTo>
                  <a:cubicBezTo>
                    <a:pt x="71" y="86"/>
                    <a:pt x="86" y="127"/>
                    <a:pt x="124" y="139"/>
                  </a:cubicBezTo>
                  <a:cubicBezTo>
                    <a:pt x="147" y="142"/>
                    <a:pt x="120" y="172"/>
                    <a:pt x="128" y="191"/>
                  </a:cubicBezTo>
                  <a:lnTo>
                    <a:pt x="142" y="191"/>
                  </a:lnTo>
                  <a:cubicBezTo>
                    <a:pt x="150" y="172"/>
                    <a:pt x="147" y="139"/>
                    <a:pt x="169" y="139"/>
                  </a:cubicBezTo>
                  <a:cubicBezTo>
                    <a:pt x="176" y="139"/>
                    <a:pt x="183" y="142"/>
                    <a:pt x="199" y="149"/>
                  </a:cubicBezTo>
                  <a:cubicBezTo>
                    <a:pt x="199" y="123"/>
                    <a:pt x="206" y="108"/>
                    <a:pt x="232" y="108"/>
                  </a:cubicBezTo>
                  <a:lnTo>
                    <a:pt x="251" y="108"/>
                  </a:lnTo>
                  <a:cubicBezTo>
                    <a:pt x="266" y="113"/>
                    <a:pt x="281" y="130"/>
                    <a:pt x="299" y="130"/>
                  </a:cubicBezTo>
                  <a:cubicBezTo>
                    <a:pt x="304" y="130"/>
                    <a:pt x="311" y="127"/>
                    <a:pt x="318" y="120"/>
                  </a:cubicBezTo>
                  <a:cubicBezTo>
                    <a:pt x="322" y="104"/>
                    <a:pt x="314" y="97"/>
                    <a:pt x="299" y="94"/>
                  </a:cubicBezTo>
                  <a:lnTo>
                    <a:pt x="292" y="94"/>
                  </a:lnTo>
                  <a:cubicBezTo>
                    <a:pt x="281" y="94"/>
                    <a:pt x="273" y="90"/>
                    <a:pt x="269" y="78"/>
                  </a:cubicBezTo>
                  <a:cubicBezTo>
                    <a:pt x="266" y="52"/>
                    <a:pt x="259" y="41"/>
                    <a:pt x="247" y="41"/>
                  </a:cubicBezTo>
                  <a:cubicBezTo>
                    <a:pt x="236" y="41"/>
                    <a:pt x="225" y="52"/>
                    <a:pt x="214" y="63"/>
                  </a:cubicBezTo>
                  <a:cubicBezTo>
                    <a:pt x="191" y="45"/>
                    <a:pt x="209" y="11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6" name="Google Shape;13906;p9"/>
            <p:cNvSpPr/>
            <p:nvPr/>
          </p:nvSpPr>
          <p:spPr>
            <a:xfrm>
              <a:off x="-3876150" y="-3512872"/>
              <a:ext cx="10457" cy="12224"/>
            </a:xfrm>
            <a:custGeom>
              <a:avLst/>
              <a:gdLst/>
              <a:ahLst/>
              <a:cxnLst/>
              <a:rect l="l" t="t" r="r" b="b"/>
              <a:pathLst>
                <a:path w="219" h="256" extrusionOk="0">
                  <a:moveTo>
                    <a:pt x="94" y="12"/>
                  </a:moveTo>
                  <a:cubicBezTo>
                    <a:pt x="94" y="12"/>
                    <a:pt x="91" y="12"/>
                    <a:pt x="87" y="16"/>
                  </a:cubicBezTo>
                  <a:cubicBezTo>
                    <a:pt x="94" y="16"/>
                    <a:pt x="99" y="16"/>
                    <a:pt x="99" y="12"/>
                  </a:cubicBezTo>
                  <a:close/>
                  <a:moveTo>
                    <a:pt x="87" y="1"/>
                  </a:moveTo>
                  <a:cubicBezTo>
                    <a:pt x="72" y="1"/>
                    <a:pt x="57" y="4"/>
                    <a:pt x="42" y="4"/>
                  </a:cubicBezTo>
                  <a:cubicBezTo>
                    <a:pt x="31" y="23"/>
                    <a:pt x="35" y="38"/>
                    <a:pt x="46" y="54"/>
                  </a:cubicBezTo>
                  <a:cubicBezTo>
                    <a:pt x="57" y="68"/>
                    <a:pt x="80" y="68"/>
                    <a:pt x="94" y="76"/>
                  </a:cubicBezTo>
                  <a:cubicBezTo>
                    <a:pt x="128" y="102"/>
                    <a:pt x="113" y="113"/>
                    <a:pt x="87" y="125"/>
                  </a:cubicBezTo>
                  <a:cubicBezTo>
                    <a:pt x="65" y="135"/>
                    <a:pt x="35" y="128"/>
                    <a:pt x="31" y="161"/>
                  </a:cubicBezTo>
                  <a:cubicBezTo>
                    <a:pt x="23" y="177"/>
                    <a:pt x="13" y="180"/>
                    <a:pt x="1" y="180"/>
                  </a:cubicBezTo>
                  <a:cubicBezTo>
                    <a:pt x="16" y="203"/>
                    <a:pt x="5" y="229"/>
                    <a:pt x="5" y="256"/>
                  </a:cubicBezTo>
                  <a:cubicBezTo>
                    <a:pt x="23" y="233"/>
                    <a:pt x="46" y="225"/>
                    <a:pt x="68" y="225"/>
                  </a:cubicBezTo>
                  <a:cubicBezTo>
                    <a:pt x="76" y="225"/>
                    <a:pt x="87" y="229"/>
                    <a:pt x="99" y="229"/>
                  </a:cubicBezTo>
                  <a:cubicBezTo>
                    <a:pt x="99" y="218"/>
                    <a:pt x="102" y="206"/>
                    <a:pt x="113" y="195"/>
                  </a:cubicBezTo>
                  <a:cubicBezTo>
                    <a:pt x="154" y="169"/>
                    <a:pt x="113" y="158"/>
                    <a:pt x="94" y="139"/>
                  </a:cubicBezTo>
                  <a:lnTo>
                    <a:pt x="117" y="139"/>
                  </a:lnTo>
                  <a:cubicBezTo>
                    <a:pt x="144" y="139"/>
                    <a:pt x="162" y="147"/>
                    <a:pt x="184" y="158"/>
                  </a:cubicBezTo>
                  <a:cubicBezTo>
                    <a:pt x="192" y="147"/>
                    <a:pt x="218" y="151"/>
                    <a:pt x="211" y="125"/>
                  </a:cubicBezTo>
                  <a:lnTo>
                    <a:pt x="199" y="125"/>
                  </a:lnTo>
                  <a:cubicBezTo>
                    <a:pt x="184" y="125"/>
                    <a:pt x="173" y="121"/>
                    <a:pt x="170" y="113"/>
                  </a:cubicBezTo>
                  <a:cubicBezTo>
                    <a:pt x="162" y="61"/>
                    <a:pt x="106" y="54"/>
                    <a:pt x="87" y="16"/>
                  </a:cubicBezTo>
                  <a:lnTo>
                    <a:pt x="87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7" name="Google Shape;13907;p9"/>
            <p:cNvSpPr/>
            <p:nvPr/>
          </p:nvSpPr>
          <p:spPr>
            <a:xfrm>
              <a:off x="-4148516" y="-3268106"/>
              <a:ext cx="14182" cy="9837"/>
            </a:xfrm>
            <a:custGeom>
              <a:avLst/>
              <a:gdLst/>
              <a:ahLst/>
              <a:cxnLst/>
              <a:rect l="l" t="t" r="r" b="b"/>
              <a:pathLst>
                <a:path w="297" h="206" extrusionOk="0">
                  <a:moveTo>
                    <a:pt x="277" y="0"/>
                  </a:moveTo>
                  <a:cubicBezTo>
                    <a:pt x="266" y="0"/>
                    <a:pt x="263" y="11"/>
                    <a:pt x="266" y="23"/>
                  </a:cubicBezTo>
                  <a:cubicBezTo>
                    <a:pt x="266" y="37"/>
                    <a:pt x="266" y="49"/>
                    <a:pt x="255" y="49"/>
                  </a:cubicBezTo>
                  <a:cubicBezTo>
                    <a:pt x="251" y="49"/>
                    <a:pt x="244" y="49"/>
                    <a:pt x="240" y="45"/>
                  </a:cubicBezTo>
                  <a:cubicBezTo>
                    <a:pt x="222" y="45"/>
                    <a:pt x="206" y="59"/>
                    <a:pt x="191" y="59"/>
                  </a:cubicBezTo>
                  <a:cubicBezTo>
                    <a:pt x="184" y="59"/>
                    <a:pt x="173" y="56"/>
                    <a:pt x="165" y="49"/>
                  </a:cubicBezTo>
                  <a:cubicBezTo>
                    <a:pt x="154" y="41"/>
                    <a:pt x="139" y="30"/>
                    <a:pt x="124" y="30"/>
                  </a:cubicBezTo>
                  <a:cubicBezTo>
                    <a:pt x="113" y="30"/>
                    <a:pt x="101" y="33"/>
                    <a:pt x="91" y="52"/>
                  </a:cubicBezTo>
                  <a:cubicBezTo>
                    <a:pt x="87" y="52"/>
                    <a:pt x="65" y="45"/>
                    <a:pt x="53" y="37"/>
                  </a:cubicBezTo>
                  <a:cubicBezTo>
                    <a:pt x="49" y="56"/>
                    <a:pt x="1" y="59"/>
                    <a:pt x="42" y="82"/>
                  </a:cubicBezTo>
                  <a:cubicBezTo>
                    <a:pt x="68" y="123"/>
                    <a:pt x="49" y="164"/>
                    <a:pt x="57" y="206"/>
                  </a:cubicBezTo>
                  <a:cubicBezTo>
                    <a:pt x="72" y="198"/>
                    <a:pt x="79" y="187"/>
                    <a:pt x="87" y="176"/>
                  </a:cubicBezTo>
                  <a:cubicBezTo>
                    <a:pt x="83" y="135"/>
                    <a:pt x="98" y="123"/>
                    <a:pt x="117" y="123"/>
                  </a:cubicBezTo>
                  <a:cubicBezTo>
                    <a:pt x="124" y="123"/>
                    <a:pt x="132" y="127"/>
                    <a:pt x="143" y="127"/>
                  </a:cubicBezTo>
                  <a:cubicBezTo>
                    <a:pt x="151" y="131"/>
                    <a:pt x="158" y="131"/>
                    <a:pt x="165" y="131"/>
                  </a:cubicBezTo>
                  <a:lnTo>
                    <a:pt x="169" y="131"/>
                  </a:lnTo>
                  <a:cubicBezTo>
                    <a:pt x="177" y="109"/>
                    <a:pt x="191" y="97"/>
                    <a:pt x="214" y="94"/>
                  </a:cubicBezTo>
                  <a:cubicBezTo>
                    <a:pt x="218" y="86"/>
                    <a:pt x="225" y="82"/>
                    <a:pt x="236" y="82"/>
                  </a:cubicBezTo>
                  <a:cubicBezTo>
                    <a:pt x="240" y="82"/>
                    <a:pt x="248" y="82"/>
                    <a:pt x="255" y="86"/>
                  </a:cubicBezTo>
                  <a:cubicBezTo>
                    <a:pt x="263" y="86"/>
                    <a:pt x="270" y="90"/>
                    <a:pt x="277" y="90"/>
                  </a:cubicBezTo>
                  <a:cubicBezTo>
                    <a:pt x="281" y="90"/>
                    <a:pt x="285" y="90"/>
                    <a:pt x="292" y="86"/>
                  </a:cubicBezTo>
                  <a:cubicBezTo>
                    <a:pt x="285" y="64"/>
                    <a:pt x="289" y="45"/>
                    <a:pt x="296" y="26"/>
                  </a:cubicBezTo>
                  <a:cubicBezTo>
                    <a:pt x="296" y="15"/>
                    <a:pt x="296" y="0"/>
                    <a:pt x="27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8" name="Google Shape;13908;p9"/>
            <p:cNvSpPr/>
            <p:nvPr/>
          </p:nvSpPr>
          <p:spPr>
            <a:xfrm>
              <a:off x="-3860058" y="-3605125"/>
              <a:ext cx="11317" cy="15949"/>
            </a:xfrm>
            <a:custGeom>
              <a:avLst/>
              <a:gdLst/>
              <a:ahLst/>
              <a:cxnLst/>
              <a:rect l="l" t="t" r="r" b="b"/>
              <a:pathLst>
                <a:path w="237" h="334" extrusionOk="0">
                  <a:moveTo>
                    <a:pt x="236" y="0"/>
                  </a:moveTo>
                  <a:cubicBezTo>
                    <a:pt x="202" y="7"/>
                    <a:pt x="191" y="34"/>
                    <a:pt x="188" y="60"/>
                  </a:cubicBezTo>
                  <a:cubicBezTo>
                    <a:pt x="183" y="90"/>
                    <a:pt x="173" y="105"/>
                    <a:pt x="139" y="105"/>
                  </a:cubicBezTo>
                  <a:cubicBezTo>
                    <a:pt x="87" y="109"/>
                    <a:pt x="64" y="154"/>
                    <a:pt x="31" y="187"/>
                  </a:cubicBezTo>
                  <a:cubicBezTo>
                    <a:pt x="23" y="199"/>
                    <a:pt x="0" y="225"/>
                    <a:pt x="31" y="247"/>
                  </a:cubicBezTo>
                  <a:cubicBezTo>
                    <a:pt x="83" y="254"/>
                    <a:pt x="68" y="299"/>
                    <a:pt x="76" y="333"/>
                  </a:cubicBezTo>
                  <a:cubicBezTo>
                    <a:pt x="94" y="292"/>
                    <a:pt x="105" y="277"/>
                    <a:pt x="128" y="277"/>
                  </a:cubicBezTo>
                  <a:cubicBezTo>
                    <a:pt x="139" y="277"/>
                    <a:pt x="154" y="281"/>
                    <a:pt x="176" y="285"/>
                  </a:cubicBezTo>
                  <a:cubicBezTo>
                    <a:pt x="173" y="277"/>
                    <a:pt x="165" y="266"/>
                    <a:pt x="161" y="259"/>
                  </a:cubicBezTo>
                  <a:cubicBezTo>
                    <a:pt x="154" y="247"/>
                    <a:pt x="147" y="247"/>
                    <a:pt x="135" y="247"/>
                  </a:cubicBezTo>
                  <a:cubicBezTo>
                    <a:pt x="128" y="247"/>
                    <a:pt x="121" y="247"/>
                    <a:pt x="113" y="251"/>
                  </a:cubicBezTo>
                  <a:cubicBezTo>
                    <a:pt x="105" y="251"/>
                    <a:pt x="98" y="254"/>
                    <a:pt x="90" y="254"/>
                  </a:cubicBezTo>
                  <a:lnTo>
                    <a:pt x="79" y="254"/>
                  </a:lnTo>
                  <a:cubicBezTo>
                    <a:pt x="90" y="217"/>
                    <a:pt x="94" y="176"/>
                    <a:pt x="135" y="161"/>
                  </a:cubicBezTo>
                  <a:cubicBezTo>
                    <a:pt x="139" y="157"/>
                    <a:pt x="143" y="157"/>
                    <a:pt x="147" y="157"/>
                  </a:cubicBezTo>
                  <a:cubicBezTo>
                    <a:pt x="161" y="157"/>
                    <a:pt x="180" y="173"/>
                    <a:pt x="183" y="195"/>
                  </a:cubicBezTo>
                  <a:cubicBezTo>
                    <a:pt x="199" y="157"/>
                    <a:pt x="183" y="112"/>
                    <a:pt x="214" y="83"/>
                  </a:cubicBezTo>
                  <a:cubicBezTo>
                    <a:pt x="228" y="68"/>
                    <a:pt x="210" y="49"/>
                    <a:pt x="225" y="34"/>
                  </a:cubicBezTo>
                  <a:cubicBezTo>
                    <a:pt x="228" y="23"/>
                    <a:pt x="233" y="12"/>
                    <a:pt x="23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9" name="Google Shape;13909;p9"/>
            <p:cNvSpPr/>
            <p:nvPr/>
          </p:nvSpPr>
          <p:spPr>
            <a:xfrm>
              <a:off x="-4083910" y="-3421813"/>
              <a:ext cx="10075" cy="10935"/>
            </a:xfrm>
            <a:custGeom>
              <a:avLst/>
              <a:gdLst/>
              <a:ahLst/>
              <a:cxnLst/>
              <a:rect l="l" t="t" r="r" b="b"/>
              <a:pathLst>
                <a:path w="211" h="229" extrusionOk="0">
                  <a:moveTo>
                    <a:pt x="23" y="0"/>
                  </a:moveTo>
                  <a:cubicBezTo>
                    <a:pt x="1" y="53"/>
                    <a:pt x="35" y="94"/>
                    <a:pt x="42" y="138"/>
                  </a:cubicBezTo>
                  <a:cubicBezTo>
                    <a:pt x="57" y="131"/>
                    <a:pt x="64" y="128"/>
                    <a:pt x="72" y="128"/>
                  </a:cubicBezTo>
                  <a:cubicBezTo>
                    <a:pt x="80" y="128"/>
                    <a:pt x="83" y="138"/>
                    <a:pt x="83" y="169"/>
                  </a:cubicBezTo>
                  <a:cubicBezTo>
                    <a:pt x="83" y="172"/>
                    <a:pt x="83" y="172"/>
                    <a:pt x="80" y="172"/>
                  </a:cubicBezTo>
                  <a:cubicBezTo>
                    <a:pt x="64" y="172"/>
                    <a:pt x="57" y="157"/>
                    <a:pt x="46" y="154"/>
                  </a:cubicBezTo>
                  <a:lnTo>
                    <a:pt x="46" y="154"/>
                  </a:lnTo>
                  <a:cubicBezTo>
                    <a:pt x="42" y="172"/>
                    <a:pt x="42" y="195"/>
                    <a:pt x="72" y="195"/>
                  </a:cubicBezTo>
                  <a:lnTo>
                    <a:pt x="83" y="195"/>
                  </a:lnTo>
                  <a:cubicBezTo>
                    <a:pt x="94" y="195"/>
                    <a:pt x="106" y="195"/>
                    <a:pt x="113" y="206"/>
                  </a:cubicBezTo>
                  <a:cubicBezTo>
                    <a:pt x="121" y="221"/>
                    <a:pt x="128" y="228"/>
                    <a:pt x="135" y="228"/>
                  </a:cubicBezTo>
                  <a:cubicBezTo>
                    <a:pt x="151" y="228"/>
                    <a:pt x="161" y="206"/>
                    <a:pt x="173" y="198"/>
                  </a:cubicBezTo>
                  <a:cubicBezTo>
                    <a:pt x="173" y="180"/>
                    <a:pt x="184" y="161"/>
                    <a:pt x="177" y="146"/>
                  </a:cubicBezTo>
                  <a:cubicBezTo>
                    <a:pt x="161" y="120"/>
                    <a:pt x="166" y="116"/>
                    <a:pt x="177" y="116"/>
                  </a:cubicBezTo>
                  <a:lnTo>
                    <a:pt x="188" y="116"/>
                  </a:lnTo>
                  <a:cubicBezTo>
                    <a:pt x="195" y="120"/>
                    <a:pt x="199" y="120"/>
                    <a:pt x="203" y="120"/>
                  </a:cubicBezTo>
                  <a:cubicBezTo>
                    <a:pt x="206" y="120"/>
                    <a:pt x="206" y="116"/>
                    <a:pt x="211" y="116"/>
                  </a:cubicBezTo>
                  <a:cubicBezTo>
                    <a:pt x="206" y="83"/>
                    <a:pt x="169" y="98"/>
                    <a:pt x="158" y="79"/>
                  </a:cubicBezTo>
                  <a:cubicBezTo>
                    <a:pt x="154" y="79"/>
                    <a:pt x="147" y="83"/>
                    <a:pt x="143" y="83"/>
                  </a:cubicBezTo>
                  <a:cubicBezTo>
                    <a:pt x="128" y="83"/>
                    <a:pt x="117" y="76"/>
                    <a:pt x="106" y="68"/>
                  </a:cubicBezTo>
                  <a:cubicBezTo>
                    <a:pt x="94" y="60"/>
                    <a:pt x="83" y="53"/>
                    <a:pt x="76" y="53"/>
                  </a:cubicBezTo>
                  <a:lnTo>
                    <a:pt x="72" y="53"/>
                  </a:lnTo>
                  <a:cubicBezTo>
                    <a:pt x="68" y="57"/>
                    <a:pt x="64" y="57"/>
                    <a:pt x="61" y="57"/>
                  </a:cubicBezTo>
                  <a:cubicBezTo>
                    <a:pt x="31" y="57"/>
                    <a:pt x="42" y="23"/>
                    <a:pt x="35" y="8"/>
                  </a:cubicBezTo>
                  <a:cubicBezTo>
                    <a:pt x="31" y="8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0" name="Google Shape;13910;p9"/>
            <p:cNvSpPr/>
            <p:nvPr/>
          </p:nvSpPr>
          <p:spPr>
            <a:xfrm>
              <a:off x="-4041938" y="-3547109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117" y="0"/>
                  </a:moveTo>
                  <a:cubicBezTo>
                    <a:pt x="105" y="19"/>
                    <a:pt x="98" y="34"/>
                    <a:pt x="90" y="48"/>
                  </a:cubicBezTo>
                  <a:cubicBezTo>
                    <a:pt x="105" y="57"/>
                    <a:pt x="135" y="60"/>
                    <a:pt x="101" y="86"/>
                  </a:cubicBezTo>
                  <a:cubicBezTo>
                    <a:pt x="90" y="93"/>
                    <a:pt x="79" y="105"/>
                    <a:pt x="67" y="116"/>
                  </a:cubicBezTo>
                  <a:cubicBezTo>
                    <a:pt x="72" y="135"/>
                    <a:pt x="64" y="150"/>
                    <a:pt x="53" y="150"/>
                  </a:cubicBezTo>
                  <a:cubicBezTo>
                    <a:pt x="45" y="150"/>
                    <a:pt x="38" y="146"/>
                    <a:pt x="31" y="143"/>
                  </a:cubicBezTo>
                  <a:cubicBezTo>
                    <a:pt x="23" y="135"/>
                    <a:pt x="19" y="135"/>
                    <a:pt x="15" y="135"/>
                  </a:cubicBezTo>
                  <a:cubicBezTo>
                    <a:pt x="8" y="135"/>
                    <a:pt x="15" y="153"/>
                    <a:pt x="12" y="157"/>
                  </a:cubicBezTo>
                  <a:cubicBezTo>
                    <a:pt x="15" y="172"/>
                    <a:pt x="0" y="188"/>
                    <a:pt x="19" y="198"/>
                  </a:cubicBezTo>
                  <a:cubicBezTo>
                    <a:pt x="41" y="195"/>
                    <a:pt x="60" y="183"/>
                    <a:pt x="83" y="183"/>
                  </a:cubicBezTo>
                  <a:cubicBezTo>
                    <a:pt x="94" y="183"/>
                    <a:pt x="101" y="183"/>
                    <a:pt x="109" y="188"/>
                  </a:cubicBezTo>
                  <a:cubicBezTo>
                    <a:pt x="117" y="191"/>
                    <a:pt x="120" y="195"/>
                    <a:pt x="127" y="198"/>
                  </a:cubicBezTo>
                  <a:cubicBezTo>
                    <a:pt x="146" y="150"/>
                    <a:pt x="157" y="98"/>
                    <a:pt x="221" y="83"/>
                  </a:cubicBezTo>
                  <a:cubicBezTo>
                    <a:pt x="217" y="71"/>
                    <a:pt x="217" y="60"/>
                    <a:pt x="214" y="53"/>
                  </a:cubicBezTo>
                  <a:cubicBezTo>
                    <a:pt x="214" y="48"/>
                    <a:pt x="210" y="48"/>
                    <a:pt x="210" y="45"/>
                  </a:cubicBezTo>
                  <a:cubicBezTo>
                    <a:pt x="188" y="15"/>
                    <a:pt x="150" y="8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1" name="Google Shape;13911;p9"/>
            <p:cNvSpPr/>
            <p:nvPr/>
          </p:nvSpPr>
          <p:spPr>
            <a:xfrm>
              <a:off x="-3952168" y="-3254211"/>
              <a:ext cx="9168" cy="7879"/>
            </a:xfrm>
            <a:custGeom>
              <a:avLst/>
              <a:gdLst/>
              <a:ahLst/>
              <a:cxnLst/>
              <a:rect l="l" t="t" r="r" b="b"/>
              <a:pathLst>
                <a:path w="192" h="165" extrusionOk="0">
                  <a:moveTo>
                    <a:pt x="113" y="1"/>
                  </a:moveTo>
                  <a:cubicBezTo>
                    <a:pt x="94" y="1"/>
                    <a:pt x="71" y="8"/>
                    <a:pt x="49" y="8"/>
                  </a:cubicBezTo>
                  <a:cubicBezTo>
                    <a:pt x="45" y="42"/>
                    <a:pt x="27" y="60"/>
                    <a:pt x="1" y="79"/>
                  </a:cubicBezTo>
                  <a:cubicBezTo>
                    <a:pt x="4" y="98"/>
                    <a:pt x="9" y="143"/>
                    <a:pt x="9" y="143"/>
                  </a:cubicBezTo>
                  <a:lnTo>
                    <a:pt x="12" y="143"/>
                  </a:lnTo>
                  <a:cubicBezTo>
                    <a:pt x="19" y="139"/>
                    <a:pt x="23" y="135"/>
                    <a:pt x="31" y="135"/>
                  </a:cubicBezTo>
                  <a:cubicBezTo>
                    <a:pt x="45" y="135"/>
                    <a:pt x="57" y="143"/>
                    <a:pt x="68" y="150"/>
                  </a:cubicBezTo>
                  <a:cubicBezTo>
                    <a:pt x="79" y="158"/>
                    <a:pt x="90" y="165"/>
                    <a:pt x="102" y="165"/>
                  </a:cubicBezTo>
                  <a:lnTo>
                    <a:pt x="105" y="165"/>
                  </a:lnTo>
                  <a:cubicBezTo>
                    <a:pt x="161" y="161"/>
                    <a:pt x="192" y="82"/>
                    <a:pt x="161" y="27"/>
                  </a:cubicBezTo>
                  <a:lnTo>
                    <a:pt x="161" y="27"/>
                  </a:lnTo>
                  <a:cubicBezTo>
                    <a:pt x="154" y="53"/>
                    <a:pt x="173" y="94"/>
                    <a:pt x="124" y="101"/>
                  </a:cubicBezTo>
                  <a:lnTo>
                    <a:pt x="109" y="101"/>
                  </a:lnTo>
                  <a:cubicBezTo>
                    <a:pt x="102" y="101"/>
                    <a:pt x="98" y="101"/>
                    <a:pt x="94" y="91"/>
                  </a:cubicBezTo>
                  <a:cubicBezTo>
                    <a:pt x="90" y="79"/>
                    <a:pt x="94" y="56"/>
                    <a:pt x="98" y="56"/>
                  </a:cubicBezTo>
                  <a:cubicBezTo>
                    <a:pt x="102" y="60"/>
                    <a:pt x="109" y="60"/>
                    <a:pt x="113" y="60"/>
                  </a:cubicBezTo>
                  <a:cubicBezTo>
                    <a:pt x="124" y="60"/>
                    <a:pt x="131" y="53"/>
                    <a:pt x="135" y="42"/>
                  </a:cubicBezTo>
                  <a:cubicBezTo>
                    <a:pt x="143" y="34"/>
                    <a:pt x="150" y="27"/>
                    <a:pt x="161" y="27"/>
                  </a:cubicBezTo>
                  <a:lnTo>
                    <a:pt x="161" y="27"/>
                  </a:lnTo>
                  <a:cubicBezTo>
                    <a:pt x="161" y="27"/>
                    <a:pt x="161" y="27"/>
                    <a:pt x="161" y="27"/>
                  </a:cubicBezTo>
                  <a:cubicBezTo>
                    <a:pt x="147" y="4"/>
                    <a:pt x="131" y="1"/>
                    <a:pt x="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2" name="Google Shape;13912;p9"/>
            <p:cNvSpPr/>
            <p:nvPr/>
          </p:nvSpPr>
          <p:spPr>
            <a:xfrm>
              <a:off x="-3996241" y="-3343073"/>
              <a:ext cx="8595" cy="7163"/>
            </a:xfrm>
            <a:custGeom>
              <a:avLst/>
              <a:gdLst/>
              <a:ahLst/>
              <a:cxnLst/>
              <a:rect l="l" t="t" r="r" b="b"/>
              <a:pathLst>
                <a:path w="180" h="150" extrusionOk="0">
                  <a:moveTo>
                    <a:pt x="97" y="0"/>
                  </a:moveTo>
                  <a:cubicBezTo>
                    <a:pt x="64" y="0"/>
                    <a:pt x="34" y="19"/>
                    <a:pt x="19" y="45"/>
                  </a:cubicBezTo>
                  <a:cubicBezTo>
                    <a:pt x="0" y="86"/>
                    <a:pt x="12" y="116"/>
                    <a:pt x="64" y="146"/>
                  </a:cubicBezTo>
                  <a:cubicBezTo>
                    <a:pt x="75" y="131"/>
                    <a:pt x="90" y="123"/>
                    <a:pt x="105" y="123"/>
                  </a:cubicBezTo>
                  <a:cubicBezTo>
                    <a:pt x="116" y="123"/>
                    <a:pt x="131" y="131"/>
                    <a:pt x="142" y="149"/>
                  </a:cubicBezTo>
                  <a:cubicBezTo>
                    <a:pt x="150" y="135"/>
                    <a:pt x="161" y="123"/>
                    <a:pt x="165" y="112"/>
                  </a:cubicBezTo>
                  <a:cubicBezTo>
                    <a:pt x="180" y="78"/>
                    <a:pt x="161" y="19"/>
                    <a:pt x="131" y="7"/>
                  </a:cubicBezTo>
                  <a:cubicBezTo>
                    <a:pt x="120" y="4"/>
                    <a:pt x="109" y="0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3" name="Google Shape;13913;p9"/>
            <p:cNvSpPr/>
            <p:nvPr/>
          </p:nvSpPr>
          <p:spPr>
            <a:xfrm>
              <a:off x="-4003165" y="-3334335"/>
              <a:ext cx="5730" cy="11651"/>
            </a:xfrm>
            <a:custGeom>
              <a:avLst/>
              <a:gdLst/>
              <a:ahLst/>
              <a:cxnLst/>
              <a:rect l="l" t="t" r="r" b="b"/>
              <a:pathLst>
                <a:path w="120" h="244" extrusionOk="0">
                  <a:moveTo>
                    <a:pt x="26" y="0"/>
                  </a:moveTo>
                  <a:cubicBezTo>
                    <a:pt x="7" y="0"/>
                    <a:pt x="0" y="11"/>
                    <a:pt x="0" y="30"/>
                  </a:cubicBezTo>
                  <a:cubicBezTo>
                    <a:pt x="4" y="41"/>
                    <a:pt x="4" y="52"/>
                    <a:pt x="4" y="64"/>
                  </a:cubicBezTo>
                  <a:cubicBezTo>
                    <a:pt x="26" y="101"/>
                    <a:pt x="33" y="142"/>
                    <a:pt x="22" y="183"/>
                  </a:cubicBezTo>
                  <a:cubicBezTo>
                    <a:pt x="18" y="195"/>
                    <a:pt x="14" y="206"/>
                    <a:pt x="7" y="217"/>
                  </a:cubicBezTo>
                  <a:cubicBezTo>
                    <a:pt x="11" y="235"/>
                    <a:pt x="18" y="243"/>
                    <a:pt x="37" y="243"/>
                  </a:cubicBezTo>
                  <a:lnTo>
                    <a:pt x="45" y="243"/>
                  </a:lnTo>
                  <a:cubicBezTo>
                    <a:pt x="59" y="213"/>
                    <a:pt x="104" y="225"/>
                    <a:pt x="116" y="187"/>
                  </a:cubicBezTo>
                  <a:cubicBezTo>
                    <a:pt x="112" y="180"/>
                    <a:pt x="112" y="168"/>
                    <a:pt x="116" y="161"/>
                  </a:cubicBezTo>
                  <a:cubicBezTo>
                    <a:pt x="119" y="116"/>
                    <a:pt x="82" y="83"/>
                    <a:pt x="78" y="38"/>
                  </a:cubicBezTo>
                  <a:cubicBezTo>
                    <a:pt x="59" y="26"/>
                    <a:pt x="40" y="19"/>
                    <a:pt x="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4" name="Google Shape;13914;p9"/>
            <p:cNvSpPr/>
            <p:nvPr/>
          </p:nvSpPr>
          <p:spPr>
            <a:xfrm>
              <a:off x="-4014625" y="-3584450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90" y="1"/>
                  </a:moveTo>
                  <a:cubicBezTo>
                    <a:pt x="61" y="1"/>
                    <a:pt x="34" y="28"/>
                    <a:pt x="0" y="80"/>
                  </a:cubicBezTo>
                  <a:cubicBezTo>
                    <a:pt x="16" y="102"/>
                    <a:pt x="49" y="95"/>
                    <a:pt x="64" y="117"/>
                  </a:cubicBezTo>
                  <a:cubicBezTo>
                    <a:pt x="71" y="109"/>
                    <a:pt x="79" y="106"/>
                    <a:pt x="87" y="106"/>
                  </a:cubicBezTo>
                  <a:cubicBezTo>
                    <a:pt x="97" y="106"/>
                    <a:pt x="109" y="117"/>
                    <a:pt x="116" y="132"/>
                  </a:cubicBezTo>
                  <a:cubicBezTo>
                    <a:pt x="120" y="143"/>
                    <a:pt x="123" y="150"/>
                    <a:pt x="109" y="154"/>
                  </a:cubicBezTo>
                  <a:cubicBezTo>
                    <a:pt x="105" y="158"/>
                    <a:pt x="97" y="158"/>
                    <a:pt x="94" y="158"/>
                  </a:cubicBezTo>
                  <a:cubicBezTo>
                    <a:pt x="79" y="158"/>
                    <a:pt x="68" y="150"/>
                    <a:pt x="64" y="132"/>
                  </a:cubicBezTo>
                  <a:cubicBezTo>
                    <a:pt x="53" y="140"/>
                    <a:pt x="53" y="154"/>
                    <a:pt x="53" y="166"/>
                  </a:cubicBezTo>
                  <a:cubicBezTo>
                    <a:pt x="68" y="173"/>
                    <a:pt x="83" y="176"/>
                    <a:pt x="97" y="176"/>
                  </a:cubicBezTo>
                  <a:cubicBezTo>
                    <a:pt x="131" y="176"/>
                    <a:pt x="165" y="158"/>
                    <a:pt x="173" y="124"/>
                  </a:cubicBezTo>
                  <a:cubicBezTo>
                    <a:pt x="176" y="109"/>
                    <a:pt x="187" y="95"/>
                    <a:pt x="173" y="76"/>
                  </a:cubicBezTo>
                  <a:cubicBezTo>
                    <a:pt x="142" y="28"/>
                    <a:pt x="116" y="1"/>
                    <a:pt x="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5" name="Google Shape;13915;p9"/>
            <p:cNvSpPr/>
            <p:nvPr/>
          </p:nvSpPr>
          <p:spPr>
            <a:xfrm>
              <a:off x="-3839000" y="-3206890"/>
              <a:ext cx="8452" cy="7688"/>
            </a:xfrm>
            <a:custGeom>
              <a:avLst/>
              <a:gdLst/>
              <a:ahLst/>
              <a:cxnLst/>
              <a:rect l="l" t="t" r="r" b="b"/>
              <a:pathLst>
                <a:path w="177" h="161" extrusionOk="0">
                  <a:moveTo>
                    <a:pt x="34" y="0"/>
                  </a:moveTo>
                  <a:cubicBezTo>
                    <a:pt x="23" y="0"/>
                    <a:pt x="12" y="4"/>
                    <a:pt x="1" y="11"/>
                  </a:cubicBezTo>
                  <a:cubicBezTo>
                    <a:pt x="4" y="49"/>
                    <a:pt x="38" y="75"/>
                    <a:pt x="42" y="112"/>
                  </a:cubicBezTo>
                  <a:cubicBezTo>
                    <a:pt x="42" y="131"/>
                    <a:pt x="61" y="157"/>
                    <a:pt x="90" y="157"/>
                  </a:cubicBezTo>
                  <a:lnTo>
                    <a:pt x="98" y="157"/>
                  </a:lnTo>
                  <a:cubicBezTo>
                    <a:pt x="106" y="154"/>
                    <a:pt x="113" y="154"/>
                    <a:pt x="120" y="154"/>
                  </a:cubicBezTo>
                  <a:cubicBezTo>
                    <a:pt x="132" y="154"/>
                    <a:pt x="139" y="154"/>
                    <a:pt x="146" y="161"/>
                  </a:cubicBezTo>
                  <a:cubicBezTo>
                    <a:pt x="151" y="128"/>
                    <a:pt x="154" y="94"/>
                    <a:pt x="177" y="68"/>
                  </a:cubicBezTo>
                  <a:cubicBezTo>
                    <a:pt x="173" y="56"/>
                    <a:pt x="177" y="45"/>
                    <a:pt x="165" y="45"/>
                  </a:cubicBezTo>
                  <a:lnTo>
                    <a:pt x="154" y="45"/>
                  </a:lnTo>
                  <a:cubicBezTo>
                    <a:pt x="132" y="45"/>
                    <a:pt x="120" y="30"/>
                    <a:pt x="109" y="11"/>
                  </a:cubicBezTo>
                  <a:cubicBezTo>
                    <a:pt x="101" y="7"/>
                    <a:pt x="98" y="4"/>
                    <a:pt x="90" y="0"/>
                  </a:cubicBezTo>
                  <a:cubicBezTo>
                    <a:pt x="83" y="4"/>
                    <a:pt x="75" y="4"/>
                    <a:pt x="68" y="4"/>
                  </a:cubicBezTo>
                  <a:lnTo>
                    <a:pt x="53" y="4"/>
                  </a:lnTo>
                  <a:cubicBezTo>
                    <a:pt x="46" y="0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6" name="Google Shape;13916;p9"/>
            <p:cNvSpPr/>
            <p:nvPr/>
          </p:nvSpPr>
          <p:spPr>
            <a:xfrm>
              <a:off x="-4074933" y="-3526386"/>
              <a:ext cx="11078" cy="7163"/>
            </a:xfrm>
            <a:custGeom>
              <a:avLst/>
              <a:gdLst/>
              <a:ahLst/>
              <a:cxnLst/>
              <a:rect l="l" t="t" r="r" b="b"/>
              <a:pathLst>
                <a:path w="232" h="150" extrusionOk="0">
                  <a:moveTo>
                    <a:pt x="123" y="0"/>
                  </a:moveTo>
                  <a:cubicBezTo>
                    <a:pt x="104" y="0"/>
                    <a:pt x="90" y="18"/>
                    <a:pt x="90" y="56"/>
                  </a:cubicBezTo>
                  <a:cubicBezTo>
                    <a:pt x="86" y="68"/>
                    <a:pt x="90" y="82"/>
                    <a:pt x="75" y="82"/>
                  </a:cubicBezTo>
                  <a:cubicBezTo>
                    <a:pt x="71" y="78"/>
                    <a:pt x="68" y="68"/>
                    <a:pt x="68" y="63"/>
                  </a:cubicBezTo>
                  <a:cubicBezTo>
                    <a:pt x="52" y="63"/>
                    <a:pt x="33" y="68"/>
                    <a:pt x="18" y="68"/>
                  </a:cubicBezTo>
                  <a:cubicBezTo>
                    <a:pt x="11" y="94"/>
                    <a:pt x="0" y="120"/>
                    <a:pt x="11" y="142"/>
                  </a:cubicBezTo>
                  <a:lnTo>
                    <a:pt x="23" y="142"/>
                  </a:lnTo>
                  <a:cubicBezTo>
                    <a:pt x="33" y="142"/>
                    <a:pt x="45" y="135"/>
                    <a:pt x="56" y="127"/>
                  </a:cubicBezTo>
                  <a:cubicBezTo>
                    <a:pt x="71" y="120"/>
                    <a:pt x="82" y="112"/>
                    <a:pt x="94" y="112"/>
                  </a:cubicBezTo>
                  <a:cubicBezTo>
                    <a:pt x="104" y="112"/>
                    <a:pt x="116" y="123"/>
                    <a:pt x="123" y="149"/>
                  </a:cubicBezTo>
                  <a:lnTo>
                    <a:pt x="127" y="149"/>
                  </a:lnTo>
                  <a:cubicBezTo>
                    <a:pt x="130" y="149"/>
                    <a:pt x="135" y="146"/>
                    <a:pt x="138" y="146"/>
                  </a:cubicBezTo>
                  <a:cubicBezTo>
                    <a:pt x="142" y="127"/>
                    <a:pt x="153" y="104"/>
                    <a:pt x="172" y="101"/>
                  </a:cubicBezTo>
                  <a:cubicBezTo>
                    <a:pt x="232" y="94"/>
                    <a:pt x="220" y="52"/>
                    <a:pt x="216" y="15"/>
                  </a:cubicBezTo>
                  <a:lnTo>
                    <a:pt x="216" y="15"/>
                  </a:lnTo>
                  <a:cubicBezTo>
                    <a:pt x="206" y="18"/>
                    <a:pt x="198" y="23"/>
                    <a:pt x="187" y="23"/>
                  </a:cubicBezTo>
                  <a:cubicBezTo>
                    <a:pt x="180" y="23"/>
                    <a:pt x="175" y="23"/>
                    <a:pt x="168" y="18"/>
                  </a:cubicBezTo>
                  <a:cubicBezTo>
                    <a:pt x="149" y="7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7" name="Google Shape;13917;p9"/>
            <p:cNvSpPr/>
            <p:nvPr/>
          </p:nvSpPr>
          <p:spPr>
            <a:xfrm>
              <a:off x="-3909336" y="-3166016"/>
              <a:ext cx="10075" cy="8929"/>
            </a:xfrm>
            <a:custGeom>
              <a:avLst/>
              <a:gdLst/>
              <a:ahLst/>
              <a:cxnLst/>
              <a:rect l="l" t="t" r="r" b="b"/>
              <a:pathLst>
                <a:path w="211" h="187" extrusionOk="0">
                  <a:moveTo>
                    <a:pt x="121" y="0"/>
                  </a:moveTo>
                  <a:cubicBezTo>
                    <a:pt x="109" y="0"/>
                    <a:pt x="94" y="4"/>
                    <a:pt x="80" y="15"/>
                  </a:cubicBezTo>
                  <a:cubicBezTo>
                    <a:pt x="57" y="34"/>
                    <a:pt x="27" y="52"/>
                    <a:pt x="16" y="75"/>
                  </a:cubicBezTo>
                  <a:cubicBezTo>
                    <a:pt x="1" y="116"/>
                    <a:pt x="72" y="183"/>
                    <a:pt x="132" y="187"/>
                  </a:cubicBezTo>
                  <a:lnTo>
                    <a:pt x="147" y="187"/>
                  </a:lnTo>
                  <a:lnTo>
                    <a:pt x="147" y="183"/>
                  </a:lnTo>
                  <a:cubicBezTo>
                    <a:pt x="135" y="172"/>
                    <a:pt x="113" y="164"/>
                    <a:pt x="139" y="142"/>
                  </a:cubicBezTo>
                  <a:cubicBezTo>
                    <a:pt x="139" y="142"/>
                    <a:pt x="128" y="124"/>
                    <a:pt x="124" y="112"/>
                  </a:cubicBezTo>
                  <a:cubicBezTo>
                    <a:pt x="116" y="116"/>
                    <a:pt x="113" y="119"/>
                    <a:pt x="106" y="124"/>
                  </a:cubicBezTo>
                  <a:cubicBezTo>
                    <a:pt x="102" y="128"/>
                    <a:pt x="98" y="135"/>
                    <a:pt x="90" y="135"/>
                  </a:cubicBezTo>
                  <a:cubicBezTo>
                    <a:pt x="87" y="135"/>
                    <a:pt x="87" y="135"/>
                    <a:pt x="83" y="131"/>
                  </a:cubicBezTo>
                  <a:cubicBezTo>
                    <a:pt x="76" y="128"/>
                    <a:pt x="76" y="112"/>
                    <a:pt x="87" y="109"/>
                  </a:cubicBezTo>
                  <a:cubicBezTo>
                    <a:pt x="98" y="102"/>
                    <a:pt x="109" y="90"/>
                    <a:pt x="124" y="90"/>
                  </a:cubicBezTo>
                  <a:cubicBezTo>
                    <a:pt x="128" y="90"/>
                    <a:pt x="132" y="90"/>
                    <a:pt x="135" y="93"/>
                  </a:cubicBezTo>
                  <a:cubicBezTo>
                    <a:pt x="154" y="97"/>
                    <a:pt x="150" y="116"/>
                    <a:pt x="166" y="131"/>
                  </a:cubicBezTo>
                  <a:cubicBezTo>
                    <a:pt x="184" y="102"/>
                    <a:pt x="211" y="79"/>
                    <a:pt x="161" y="57"/>
                  </a:cubicBezTo>
                  <a:cubicBezTo>
                    <a:pt x="135" y="45"/>
                    <a:pt x="158" y="26"/>
                    <a:pt x="158" y="12"/>
                  </a:cubicBezTo>
                  <a:cubicBezTo>
                    <a:pt x="147" y="4"/>
                    <a:pt x="135" y="0"/>
                    <a:pt x="12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8" name="Google Shape;13918;p9"/>
            <p:cNvSpPr/>
            <p:nvPr/>
          </p:nvSpPr>
          <p:spPr>
            <a:xfrm>
              <a:off x="-4103870" y="-3176378"/>
              <a:ext cx="10935" cy="7735"/>
            </a:xfrm>
            <a:custGeom>
              <a:avLst/>
              <a:gdLst/>
              <a:ahLst/>
              <a:cxnLst/>
              <a:rect l="l" t="t" r="r" b="b"/>
              <a:pathLst>
                <a:path w="229" h="162" extrusionOk="0">
                  <a:moveTo>
                    <a:pt x="124" y="0"/>
                  </a:moveTo>
                  <a:cubicBezTo>
                    <a:pt x="116" y="0"/>
                    <a:pt x="116" y="8"/>
                    <a:pt x="113" y="31"/>
                  </a:cubicBezTo>
                  <a:cubicBezTo>
                    <a:pt x="108" y="49"/>
                    <a:pt x="90" y="57"/>
                    <a:pt x="79" y="57"/>
                  </a:cubicBezTo>
                  <a:lnTo>
                    <a:pt x="75" y="57"/>
                  </a:lnTo>
                  <a:cubicBezTo>
                    <a:pt x="19" y="57"/>
                    <a:pt x="15" y="101"/>
                    <a:pt x="1" y="139"/>
                  </a:cubicBezTo>
                  <a:cubicBezTo>
                    <a:pt x="27" y="146"/>
                    <a:pt x="49" y="162"/>
                    <a:pt x="75" y="162"/>
                  </a:cubicBezTo>
                  <a:cubicBezTo>
                    <a:pt x="75" y="162"/>
                    <a:pt x="79" y="162"/>
                    <a:pt x="82" y="157"/>
                  </a:cubicBezTo>
                  <a:cubicBezTo>
                    <a:pt x="98" y="120"/>
                    <a:pt x="120" y="98"/>
                    <a:pt x="153" y="98"/>
                  </a:cubicBezTo>
                  <a:cubicBezTo>
                    <a:pt x="165" y="98"/>
                    <a:pt x="176" y="101"/>
                    <a:pt x="191" y="105"/>
                  </a:cubicBezTo>
                  <a:cubicBezTo>
                    <a:pt x="198" y="105"/>
                    <a:pt x="203" y="109"/>
                    <a:pt x="210" y="109"/>
                  </a:cubicBezTo>
                  <a:cubicBezTo>
                    <a:pt x="221" y="109"/>
                    <a:pt x="229" y="98"/>
                    <a:pt x="229" y="79"/>
                  </a:cubicBezTo>
                  <a:cubicBezTo>
                    <a:pt x="221" y="67"/>
                    <a:pt x="213" y="60"/>
                    <a:pt x="210" y="49"/>
                  </a:cubicBezTo>
                  <a:cubicBezTo>
                    <a:pt x="187" y="38"/>
                    <a:pt x="168" y="22"/>
                    <a:pt x="146" y="12"/>
                  </a:cubicBezTo>
                  <a:cubicBezTo>
                    <a:pt x="135" y="5"/>
                    <a:pt x="127" y="0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9" name="Google Shape;13919;p9"/>
            <p:cNvSpPr/>
            <p:nvPr/>
          </p:nvSpPr>
          <p:spPr>
            <a:xfrm>
              <a:off x="-3898449" y="-3215294"/>
              <a:ext cx="9025" cy="8452"/>
            </a:xfrm>
            <a:custGeom>
              <a:avLst/>
              <a:gdLst/>
              <a:ahLst/>
              <a:cxnLst/>
              <a:rect l="l" t="t" r="r" b="b"/>
              <a:pathLst>
                <a:path w="189" h="177" extrusionOk="0">
                  <a:moveTo>
                    <a:pt x="90" y="0"/>
                  </a:moveTo>
                  <a:cubicBezTo>
                    <a:pt x="57" y="0"/>
                    <a:pt x="42" y="26"/>
                    <a:pt x="19" y="45"/>
                  </a:cubicBezTo>
                  <a:cubicBezTo>
                    <a:pt x="35" y="57"/>
                    <a:pt x="50" y="68"/>
                    <a:pt x="72" y="87"/>
                  </a:cubicBezTo>
                  <a:cubicBezTo>
                    <a:pt x="42" y="90"/>
                    <a:pt x="27" y="94"/>
                    <a:pt x="9" y="94"/>
                  </a:cubicBezTo>
                  <a:cubicBezTo>
                    <a:pt x="1" y="139"/>
                    <a:pt x="53" y="142"/>
                    <a:pt x="64" y="176"/>
                  </a:cubicBezTo>
                  <a:lnTo>
                    <a:pt x="68" y="176"/>
                  </a:lnTo>
                  <a:cubicBezTo>
                    <a:pt x="76" y="176"/>
                    <a:pt x="95" y="157"/>
                    <a:pt x="109" y="157"/>
                  </a:cubicBezTo>
                  <a:cubicBezTo>
                    <a:pt x="124" y="157"/>
                    <a:pt x="140" y="154"/>
                    <a:pt x="154" y="154"/>
                  </a:cubicBezTo>
                  <a:cubicBezTo>
                    <a:pt x="173" y="154"/>
                    <a:pt x="188" y="147"/>
                    <a:pt x="184" y="128"/>
                  </a:cubicBezTo>
                  <a:cubicBezTo>
                    <a:pt x="176" y="90"/>
                    <a:pt x="188" y="45"/>
                    <a:pt x="158" y="12"/>
                  </a:cubicBezTo>
                  <a:cubicBezTo>
                    <a:pt x="150" y="16"/>
                    <a:pt x="147" y="16"/>
                    <a:pt x="140" y="16"/>
                  </a:cubicBezTo>
                  <a:cubicBezTo>
                    <a:pt x="166" y="52"/>
                    <a:pt x="169" y="90"/>
                    <a:pt x="150" y="131"/>
                  </a:cubicBezTo>
                  <a:cubicBezTo>
                    <a:pt x="150" y="83"/>
                    <a:pt x="150" y="42"/>
                    <a:pt x="83" y="42"/>
                  </a:cubicBezTo>
                  <a:cubicBezTo>
                    <a:pt x="61" y="42"/>
                    <a:pt x="87" y="23"/>
                    <a:pt x="98" y="19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0" name="Google Shape;13920;p9"/>
            <p:cNvSpPr/>
            <p:nvPr/>
          </p:nvSpPr>
          <p:spPr>
            <a:xfrm>
              <a:off x="-3835419" y="-3321681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9" y="1"/>
                  </a:moveTo>
                  <a:cubicBezTo>
                    <a:pt x="8" y="1"/>
                    <a:pt x="0" y="12"/>
                    <a:pt x="0" y="20"/>
                  </a:cubicBezTo>
                  <a:cubicBezTo>
                    <a:pt x="0" y="38"/>
                    <a:pt x="4" y="56"/>
                    <a:pt x="8" y="72"/>
                  </a:cubicBezTo>
                  <a:cubicBezTo>
                    <a:pt x="19" y="64"/>
                    <a:pt x="34" y="49"/>
                    <a:pt x="49" y="49"/>
                  </a:cubicBezTo>
                  <a:cubicBezTo>
                    <a:pt x="60" y="49"/>
                    <a:pt x="68" y="56"/>
                    <a:pt x="76" y="72"/>
                  </a:cubicBezTo>
                  <a:cubicBezTo>
                    <a:pt x="86" y="94"/>
                    <a:pt x="116" y="87"/>
                    <a:pt x="138" y="117"/>
                  </a:cubicBezTo>
                  <a:cubicBezTo>
                    <a:pt x="128" y="113"/>
                    <a:pt x="120" y="113"/>
                    <a:pt x="112" y="113"/>
                  </a:cubicBezTo>
                  <a:cubicBezTo>
                    <a:pt x="64" y="113"/>
                    <a:pt x="64" y="158"/>
                    <a:pt x="53" y="187"/>
                  </a:cubicBezTo>
                  <a:cubicBezTo>
                    <a:pt x="64" y="199"/>
                    <a:pt x="79" y="203"/>
                    <a:pt x="90" y="203"/>
                  </a:cubicBezTo>
                  <a:cubicBezTo>
                    <a:pt x="116" y="203"/>
                    <a:pt x="138" y="184"/>
                    <a:pt x="157" y="165"/>
                  </a:cubicBezTo>
                  <a:cubicBezTo>
                    <a:pt x="176" y="146"/>
                    <a:pt x="183" y="120"/>
                    <a:pt x="172" y="94"/>
                  </a:cubicBezTo>
                  <a:cubicBezTo>
                    <a:pt x="157" y="49"/>
                    <a:pt x="79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1" name="Google Shape;13921;p9"/>
            <p:cNvSpPr/>
            <p:nvPr/>
          </p:nvSpPr>
          <p:spPr>
            <a:xfrm>
              <a:off x="-4011951" y="-3309553"/>
              <a:ext cx="10410" cy="8643"/>
            </a:xfrm>
            <a:custGeom>
              <a:avLst/>
              <a:gdLst/>
              <a:ahLst/>
              <a:cxnLst/>
              <a:rect l="l" t="t" r="r" b="b"/>
              <a:pathLst>
                <a:path w="218" h="181" extrusionOk="0">
                  <a:moveTo>
                    <a:pt x="27" y="1"/>
                  </a:moveTo>
                  <a:cubicBezTo>
                    <a:pt x="23" y="1"/>
                    <a:pt x="19" y="4"/>
                    <a:pt x="15" y="4"/>
                  </a:cubicBezTo>
                  <a:cubicBezTo>
                    <a:pt x="8" y="12"/>
                    <a:pt x="0" y="20"/>
                    <a:pt x="5" y="30"/>
                  </a:cubicBezTo>
                  <a:cubicBezTo>
                    <a:pt x="8" y="49"/>
                    <a:pt x="19" y="57"/>
                    <a:pt x="34" y="57"/>
                  </a:cubicBezTo>
                  <a:lnTo>
                    <a:pt x="38" y="57"/>
                  </a:lnTo>
                  <a:cubicBezTo>
                    <a:pt x="86" y="57"/>
                    <a:pt x="109" y="80"/>
                    <a:pt x="105" y="132"/>
                  </a:cubicBezTo>
                  <a:cubicBezTo>
                    <a:pt x="105" y="150"/>
                    <a:pt x="105" y="180"/>
                    <a:pt x="139" y="180"/>
                  </a:cubicBezTo>
                  <a:lnTo>
                    <a:pt x="146" y="180"/>
                  </a:lnTo>
                  <a:cubicBezTo>
                    <a:pt x="162" y="161"/>
                    <a:pt x="198" y="177"/>
                    <a:pt x="202" y="139"/>
                  </a:cubicBezTo>
                  <a:cubicBezTo>
                    <a:pt x="206" y="106"/>
                    <a:pt x="217" y="72"/>
                    <a:pt x="198" y="42"/>
                  </a:cubicBezTo>
                  <a:cubicBezTo>
                    <a:pt x="191" y="35"/>
                    <a:pt x="184" y="27"/>
                    <a:pt x="172" y="27"/>
                  </a:cubicBezTo>
                  <a:cubicBezTo>
                    <a:pt x="169" y="27"/>
                    <a:pt x="169" y="27"/>
                    <a:pt x="165" y="30"/>
                  </a:cubicBezTo>
                  <a:cubicBezTo>
                    <a:pt x="150" y="42"/>
                    <a:pt x="139" y="46"/>
                    <a:pt x="124" y="46"/>
                  </a:cubicBezTo>
                  <a:cubicBezTo>
                    <a:pt x="101" y="46"/>
                    <a:pt x="79" y="27"/>
                    <a:pt x="57" y="16"/>
                  </a:cubicBezTo>
                  <a:cubicBezTo>
                    <a:pt x="45" y="12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2" name="Google Shape;13922;p9"/>
            <p:cNvSpPr/>
            <p:nvPr/>
          </p:nvSpPr>
          <p:spPr>
            <a:xfrm>
              <a:off x="-4085677" y="-3167449"/>
              <a:ext cx="8404" cy="9311"/>
            </a:xfrm>
            <a:custGeom>
              <a:avLst/>
              <a:gdLst/>
              <a:ahLst/>
              <a:cxnLst/>
              <a:rect l="l" t="t" r="r" b="b"/>
              <a:pathLst>
                <a:path w="176" h="195" extrusionOk="0">
                  <a:moveTo>
                    <a:pt x="91" y="1"/>
                  </a:moveTo>
                  <a:cubicBezTo>
                    <a:pt x="79" y="11"/>
                    <a:pt x="68" y="15"/>
                    <a:pt x="57" y="15"/>
                  </a:cubicBezTo>
                  <a:cubicBezTo>
                    <a:pt x="49" y="15"/>
                    <a:pt x="38" y="15"/>
                    <a:pt x="31" y="8"/>
                  </a:cubicBezTo>
                  <a:lnTo>
                    <a:pt x="31" y="8"/>
                  </a:lnTo>
                  <a:cubicBezTo>
                    <a:pt x="49" y="37"/>
                    <a:pt x="79" y="64"/>
                    <a:pt x="64" y="105"/>
                  </a:cubicBezTo>
                  <a:cubicBezTo>
                    <a:pt x="60" y="120"/>
                    <a:pt x="57" y="127"/>
                    <a:pt x="46" y="127"/>
                  </a:cubicBezTo>
                  <a:cubicBezTo>
                    <a:pt x="41" y="127"/>
                    <a:pt x="34" y="127"/>
                    <a:pt x="31" y="116"/>
                  </a:cubicBezTo>
                  <a:cubicBezTo>
                    <a:pt x="19" y="123"/>
                    <a:pt x="8" y="132"/>
                    <a:pt x="1" y="135"/>
                  </a:cubicBezTo>
                  <a:cubicBezTo>
                    <a:pt x="1" y="158"/>
                    <a:pt x="8" y="176"/>
                    <a:pt x="23" y="194"/>
                  </a:cubicBezTo>
                  <a:cubicBezTo>
                    <a:pt x="27" y="191"/>
                    <a:pt x="31" y="184"/>
                    <a:pt x="34" y="180"/>
                  </a:cubicBezTo>
                  <a:cubicBezTo>
                    <a:pt x="38" y="168"/>
                    <a:pt x="49" y="149"/>
                    <a:pt x="53" y="149"/>
                  </a:cubicBezTo>
                  <a:lnTo>
                    <a:pt x="57" y="149"/>
                  </a:lnTo>
                  <a:cubicBezTo>
                    <a:pt x="68" y="161"/>
                    <a:pt x="79" y="161"/>
                    <a:pt x="91" y="161"/>
                  </a:cubicBezTo>
                  <a:lnTo>
                    <a:pt x="113" y="161"/>
                  </a:lnTo>
                  <a:cubicBezTo>
                    <a:pt x="120" y="161"/>
                    <a:pt x="127" y="158"/>
                    <a:pt x="136" y="158"/>
                  </a:cubicBezTo>
                  <a:cubicBezTo>
                    <a:pt x="143" y="158"/>
                    <a:pt x="150" y="161"/>
                    <a:pt x="162" y="165"/>
                  </a:cubicBezTo>
                  <a:cubicBezTo>
                    <a:pt x="176" y="127"/>
                    <a:pt x="165" y="94"/>
                    <a:pt x="158" y="60"/>
                  </a:cubicBezTo>
                  <a:cubicBezTo>
                    <a:pt x="154" y="30"/>
                    <a:pt x="136" y="1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3" name="Google Shape;13923;p9"/>
            <p:cNvSpPr/>
            <p:nvPr/>
          </p:nvSpPr>
          <p:spPr>
            <a:xfrm>
              <a:off x="-4101196" y="-3541379"/>
              <a:ext cx="8070" cy="12511"/>
            </a:xfrm>
            <a:custGeom>
              <a:avLst/>
              <a:gdLst/>
              <a:ahLst/>
              <a:cxnLst/>
              <a:rect l="l" t="t" r="r" b="b"/>
              <a:pathLst>
                <a:path w="169" h="262" extrusionOk="0">
                  <a:moveTo>
                    <a:pt x="154" y="0"/>
                  </a:moveTo>
                  <a:cubicBezTo>
                    <a:pt x="147" y="0"/>
                    <a:pt x="142" y="4"/>
                    <a:pt x="135" y="4"/>
                  </a:cubicBezTo>
                  <a:cubicBezTo>
                    <a:pt x="112" y="11"/>
                    <a:pt x="131" y="52"/>
                    <a:pt x="97" y="52"/>
                  </a:cubicBezTo>
                  <a:cubicBezTo>
                    <a:pt x="90" y="78"/>
                    <a:pt x="79" y="85"/>
                    <a:pt x="68" y="85"/>
                  </a:cubicBezTo>
                  <a:cubicBezTo>
                    <a:pt x="57" y="85"/>
                    <a:pt x="49" y="82"/>
                    <a:pt x="38" y="75"/>
                  </a:cubicBezTo>
                  <a:cubicBezTo>
                    <a:pt x="23" y="85"/>
                    <a:pt x="12" y="94"/>
                    <a:pt x="12" y="112"/>
                  </a:cubicBezTo>
                  <a:cubicBezTo>
                    <a:pt x="38" y="120"/>
                    <a:pt x="42" y="130"/>
                    <a:pt x="38" y="161"/>
                  </a:cubicBezTo>
                  <a:cubicBezTo>
                    <a:pt x="34" y="194"/>
                    <a:pt x="0" y="228"/>
                    <a:pt x="30" y="261"/>
                  </a:cubicBezTo>
                  <a:cubicBezTo>
                    <a:pt x="57" y="261"/>
                    <a:pt x="83" y="258"/>
                    <a:pt x="105" y="239"/>
                  </a:cubicBezTo>
                  <a:cubicBezTo>
                    <a:pt x="102" y="220"/>
                    <a:pt x="86" y="216"/>
                    <a:pt x="79" y="206"/>
                  </a:cubicBezTo>
                  <a:cubicBezTo>
                    <a:pt x="68" y="187"/>
                    <a:pt x="68" y="161"/>
                    <a:pt x="90" y="161"/>
                  </a:cubicBezTo>
                  <a:lnTo>
                    <a:pt x="97" y="161"/>
                  </a:lnTo>
                  <a:cubicBezTo>
                    <a:pt x="109" y="164"/>
                    <a:pt x="120" y="164"/>
                    <a:pt x="124" y="164"/>
                  </a:cubicBezTo>
                  <a:cubicBezTo>
                    <a:pt x="169" y="164"/>
                    <a:pt x="147" y="123"/>
                    <a:pt x="150" y="94"/>
                  </a:cubicBezTo>
                  <a:cubicBezTo>
                    <a:pt x="135" y="85"/>
                    <a:pt x="109" y="85"/>
                    <a:pt x="135" y="63"/>
                  </a:cubicBezTo>
                  <a:cubicBezTo>
                    <a:pt x="150" y="49"/>
                    <a:pt x="157" y="33"/>
                    <a:pt x="154" y="15"/>
                  </a:cubicBezTo>
                  <a:lnTo>
                    <a:pt x="15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4" name="Google Shape;13924;p9"/>
            <p:cNvSpPr/>
            <p:nvPr/>
          </p:nvSpPr>
          <p:spPr>
            <a:xfrm>
              <a:off x="-3767805" y="-3169263"/>
              <a:ext cx="8118" cy="11508"/>
            </a:xfrm>
            <a:custGeom>
              <a:avLst/>
              <a:gdLst/>
              <a:ahLst/>
              <a:cxnLst/>
              <a:rect l="l" t="t" r="r" b="b"/>
              <a:pathLst>
                <a:path w="170" h="241" extrusionOk="0">
                  <a:moveTo>
                    <a:pt x="87" y="1"/>
                  </a:moveTo>
                  <a:cubicBezTo>
                    <a:pt x="1" y="49"/>
                    <a:pt x="1" y="57"/>
                    <a:pt x="57" y="128"/>
                  </a:cubicBezTo>
                  <a:cubicBezTo>
                    <a:pt x="60" y="128"/>
                    <a:pt x="64" y="128"/>
                    <a:pt x="68" y="128"/>
                  </a:cubicBezTo>
                  <a:cubicBezTo>
                    <a:pt x="77" y="128"/>
                    <a:pt x="87" y="130"/>
                    <a:pt x="87" y="143"/>
                  </a:cubicBezTo>
                  <a:cubicBezTo>
                    <a:pt x="83" y="161"/>
                    <a:pt x="68" y="173"/>
                    <a:pt x="50" y="173"/>
                  </a:cubicBezTo>
                  <a:cubicBezTo>
                    <a:pt x="83" y="196"/>
                    <a:pt x="113" y="218"/>
                    <a:pt x="147" y="240"/>
                  </a:cubicBezTo>
                  <a:cubicBezTo>
                    <a:pt x="169" y="225"/>
                    <a:pt x="158" y="206"/>
                    <a:pt x="154" y="187"/>
                  </a:cubicBezTo>
                  <a:cubicBezTo>
                    <a:pt x="125" y="170"/>
                    <a:pt x="147" y="139"/>
                    <a:pt x="147" y="117"/>
                  </a:cubicBezTo>
                  <a:cubicBezTo>
                    <a:pt x="113" y="87"/>
                    <a:pt x="132" y="46"/>
                    <a:pt x="121" y="13"/>
                  </a:cubicBezTo>
                  <a:cubicBezTo>
                    <a:pt x="109" y="8"/>
                    <a:pt x="99" y="4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5" name="Google Shape;13925;p9"/>
            <p:cNvSpPr/>
            <p:nvPr/>
          </p:nvSpPr>
          <p:spPr>
            <a:xfrm>
              <a:off x="-3890379" y="-3240984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5" y="0"/>
                  </a:moveTo>
                  <a:cubicBezTo>
                    <a:pt x="0" y="7"/>
                    <a:pt x="26" y="45"/>
                    <a:pt x="15" y="67"/>
                  </a:cubicBezTo>
                  <a:cubicBezTo>
                    <a:pt x="19" y="101"/>
                    <a:pt x="78" y="172"/>
                    <a:pt x="97" y="172"/>
                  </a:cubicBezTo>
                  <a:cubicBezTo>
                    <a:pt x="112" y="169"/>
                    <a:pt x="157" y="86"/>
                    <a:pt x="157" y="64"/>
                  </a:cubicBezTo>
                  <a:cubicBezTo>
                    <a:pt x="154" y="30"/>
                    <a:pt x="105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6" name="Google Shape;13926;p9"/>
            <p:cNvSpPr/>
            <p:nvPr/>
          </p:nvSpPr>
          <p:spPr>
            <a:xfrm>
              <a:off x="-3887371" y="-3668299"/>
              <a:ext cx="9884" cy="7354"/>
            </a:xfrm>
            <a:custGeom>
              <a:avLst/>
              <a:gdLst/>
              <a:ahLst/>
              <a:cxnLst/>
              <a:rect l="l" t="t" r="r" b="b"/>
              <a:pathLst>
                <a:path w="207" h="154" extrusionOk="0">
                  <a:moveTo>
                    <a:pt x="117" y="0"/>
                  </a:moveTo>
                  <a:cubicBezTo>
                    <a:pt x="79" y="0"/>
                    <a:pt x="42" y="15"/>
                    <a:pt x="20" y="45"/>
                  </a:cubicBezTo>
                  <a:cubicBezTo>
                    <a:pt x="1" y="79"/>
                    <a:pt x="1" y="124"/>
                    <a:pt x="42" y="153"/>
                  </a:cubicBezTo>
                  <a:cubicBezTo>
                    <a:pt x="53" y="146"/>
                    <a:pt x="75" y="138"/>
                    <a:pt x="79" y="127"/>
                  </a:cubicBezTo>
                  <a:cubicBezTo>
                    <a:pt x="91" y="90"/>
                    <a:pt x="109" y="79"/>
                    <a:pt x="132" y="79"/>
                  </a:cubicBezTo>
                  <a:cubicBezTo>
                    <a:pt x="154" y="79"/>
                    <a:pt x="180" y="93"/>
                    <a:pt x="206" y="101"/>
                  </a:cubicBezTo>
                  <a:cubicBezTo>
                    <a:pt x="206" y="57"/>
                    <a:pt x="195" y="12"/>
                    <a:pt x="143" y="4"/>
                  </a:cubicBezTo>
                  <a:cubicBezTo>
                    <a:pt x="135" y="0"/>
                    <a:pt x="124" y="0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7" name="Google Shape;13927;p9"/>
            <p:cNvSpPr/>
            <p:nvPr/>
          </p:nvSpPr>
          <p:spPr>
            <a:xfrm>
              <a:off x="-3865931" y="-3529251"/>
              <a:ext cx="7354" cy="9502"/>
            </a:xfrm>
            <a:custGeom>
              <a:avLst/>
              <a:gdLst/>
              <a:ahLst/>
              <a:cxnLst/>
              <a:rect l="l" t="t" r="r" b="b"/>
              <a:pathLst>
                <a:path w="154" h="199" extrusionOk="0">
                  <a:moveTo>
                    <a:pt x="79" y="0"/>
                  </a:moveTo>
                  <a:cubicBezTo>
                    <a:pt x="0" y="75"/>
                    <a:pt x="0" y="75"/>
                    <a:pt x="34" y="138"/>
                  </a:cubicBezTo>
                  <a:cubicBezTo>
                    <a:pt x="60" y="150"/>
                    <a:pt x="49" y="176"/>
                    <a:pt x="56" y="198"/>
                  </a:cubicBezTo>
                  <a:cubicBezTo>
                    <a:pt x="68" y="190"/>
                    <a:pt x="79" y="180"/>
                    <a:pt x="90" y="180"/>
                  </a:cubicBezTo>
                  <a:cubicBezTo>
                    <a:pt x="94" y="180"/>
                    <a:pt x="101" y="183"/>
                    <a:pt x="105" y="183"/>
                  </a:cubicBezTo>
                  <a:cubicBezTo>
                    <a:pt x="109" y="187"/>
                    <a:pt x="113" y="187"/>
                    <a:pt x="116" y="187"/>
                  </a:cubicBezTo>
                  <a:cubicBezTo>
                    <a:pt x="127" y="187"/>
                    <a:pt x="139" y="176"/>
                    <a:pt x="139" y="161"/>
                  </a:cubicBezTo>
                  <a:cubicBezTo>
                    <a:pt x="139" y="123"/>
                    <a:pt x="154" y="75"/>
                    <a:pt x="113" y="52"/>
                  </a:cubicBezTo>
                  <a:cubicBezTo>
                    <a:pt x="82" y="38"/>
                    <a:pt x="97" y="11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8" name="Google Shape;13928;p9"/>
            <p:cNvSpPr/>
            <p:nvPr/>
          </p:nvSpPr>
          <p:spPr>
            <a:xfrm>
              <a:off x="-4029953" y="-3639601"/>
              <a:ext cx="16426" cy="13275"/>
            </a:xfrm>
            <a:custGeom>
              <a:avLst/>
              <a:gdLst/>
              <a:ahLst/>
              <a:cxnLst/>
              <a:rect l="l" t="t" r="r" b="b"/>
              <a:pathLst>
                <a:path w="344" h="278" extrusionOk="0">
                  <a:moveTo>
                    <a:pt x="68" y="1"/>
                  </a:moveTo>
                  <a:cubicBezTo>
                    <a:pt x="37" y="1"/>
                    <a:pt x="15" y="12"/>
                    <a:pt x="0" y="49"/>
                  </a:cubicBezTo>
                  <a:lnTo>
                    <a:pt x="49" y="49"/>
                  </a:lnTo>
                  <a:cubicBezTo>
                    <a:pt x="59" y="39"/>
                    <a:pt x="75" y="27"/>
                    <a:pt x="90" y="27"/>
                  </a:cubicBezTo>
                  <a:cubicBezTo>
                    <a:pt x="97" y="27"/>
                    <a:pt x="101" y="27"/>
                    <a:pt x="108" y="31"/>
                  </a:cubicBezTo>
                  <a:cubicBezTo>
                    <a:pt x="138" y="49"/>
                    <a:pt x="112" y="75"/>
                    <a:pt x="112" y="98"/>
                  </a:cubicBezTo>
                  <a:cubicBezTo>
                    <a:pt x="116" y="110"/>
                    <a:pt x="112" y="113"/>
                    <a:pt x="104" y="117"/>
                  </a:cubicBezTo>
                  <a:cubicBezTo>
                    <a:pt x="120" y="139"/>
                    <a:pt x="142" y="158"/>
                    <a:pt x="172" y="162"/>
                  </a:cubicBezTo>
                  <a:cubicBezTo>
                    <a:pt x="183" y="151"/>
                    <a:pt x="183" y="120"/>
                    <a:pt x="206" y="120"/>
                  </a:cubicBezTo>
                  <a:lnTo>
                    <a:pt x="209" y="120"/>
                  </a:lnTo>
                  <a:cubicBezTo>
                    <a:pt x="239" y="128"/>
                    <a:pt x="232" y="154"/>
                    <a:pt x="232" y="173"/>
                  </a:cubicBezTo>
                  <a:cubicBezTo>
                    <a:pt x="235" y="206"/>
                    <a:pt x="235" y="236"/>
                    <a:pt x="277" y="236"/>
                  </a:cubicBezTo>
                  <a:lnTo>
                    <a:pt x="292" y="236"/>
                  </a:lnTo>
                  <a:cubicBezTo>
                    <a:pt x="295" y="232"/>
                    <a:pt x="299" y="232"/>
                    <a:pt x="299" y="232"/>
                  </a:cubicBezTo>
                  <a:cubicBezTo>
                    <a:pt x="325" y="232"/>
                    <a:pt x="310" y="263"/>
                    <a:pt x="310" y="277"/>
                  </a:cubicBezTo>
                  <a:cubicBezTo>
                    <a:pt x="337" y="274"/>
                    <a:pt x="344" y="251"/>
                    <a:pt x="340" y="232"/>
                  </a:cubicBezTo>
                  <a:cubicBezTo>
                    <a:pt x="337" y="222"/>
                    <a:pt x="325" y="214"/>
                    <a:pt x="314" y="214"/>
                  </a:cubicBezTo>
                  <a:cubicBezTo>
                    <a:pt x="310" y="214"/>
                    <a:pt x="306" y="214"/>
                    <a:pt x="303" y="218"/>
                  </a:cubicBezTo>
                  <a:lnTo>
                    <a:pt x="284" y="218"/>
                  </a:lnTo>
                  <a:cubicBezTo>
                    <a:pt x="251" y="218"/>
                    <a:pt x="251" y="188"/>
                    <a:pt x="247" y="158"/>
                  </a:cubicBezTo>
                  <a:cubicBezTo>
                    <a:pt x="239" y="124"/>
                    <a:pt x="265" y="91"/>
                    <a:pt x="251" y="53"/>
                  </a:cubicBezTo>
                  <a:lnTo>
                    <a:pt x="251" y="53"/>
                  </a:lnTo>
                  <a:cubicBezTo>
                    <a:pt x="206" y="61"/>
                    <a:pt x="180" y="98"/>
                    <a:pt x="142" y="120"/>
                  </a:cubicBezTo>
                  <a:cubicBezTo>
                    <a:pt x="123" y="94"/>
                    <a:pt x="138" y="75"/>
                    <a:pt x="146" y="61"/>
                  </a:cubicBezTo>
                  <a:cubicBezTo>
                    <a:pt x="157" y="27"/>
                    <a:pt x="142" y="16"/>
                    <a:pt x="112" y="8"/>
                  </a:cubicBezTo>
                  <a:cubicBezTo>
                    <a:pt x="97" y="1"/>
                    <a:pt x="82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9" name="Google Shape;13929;p9"/>
            <p:cNvSpPr/>
            <p:nvPr/>
          </p:nvSpPr>
          <p:spPr>
            <a:xfrm>
              <a:off x="-3984829" y="-3209755"/>
              <a:ext cx="8786" cy="10219"/>
            </a:xfrm>
            <a:custGeom>
              <a:avLst/>
              <a:gdLst/>
              <a:ahLst/>
              <a:cxnLst/>
              <a:rect l="l" t="t" r="r" b="b"/>
              <a:pathLst>
                <a:path w="184" h="214" extrusionOk="0">
                  <a:moveTo>
                    <a:pt x="23" y="0"/>
                  </a:moveTo>
                  <a:cubicBezTo>
                    <a:pt x="1" y="19"/>
                    <a:pt x="4" y="45"/>
                    <a:pt x="8" y="71"/>
                  </a:cubicBezTo>
                  <a:cubicBezTo>
                    <a:pt x="8" y="102"/>
                    <a:pt x="27" y="131"/>
                    <a:pt x="8" y="157"/>
                  </a:cubicBezTo>
                  <a:cubicBezTo>
                    <a:pt x="23" y="183"/>
                    <a:pt x="42" y="202"/>
                    <a:pt x="72" y="214"/>
                  </a:cubicBezTo>
                  <a:cubicBezTo>
                    <a:pt x="83" y="210"/>
                    <a:pt x="94" y="210"/>
                    <a:pt x="101" y="206"/>
                  </a:cubicBezTo>
                  <a:cubicBezTo>
                    <a:pt x="79" y="176"/>
                    <a:pt x="113" y="154"/>
                    <a:pt x="127" y="146"/>
                  </a:cubicBezTo>
                  <a:cubicBezTo>
                    <a:pt x="184" y="120"/>
                    <a:pt x="172" y="90"/>
                    <a:pt x="132" y="49"/>
                  </a:cubicBezTo>
                  <a:lnTo>
                    <a:pt x="132" y="49"/>
                  </a:lnTo>
                  <a:cubicBezTo>
                    <a:pt x="117" y="75"/>
                    <a:pt x="87" y="93"/>
                    <a:pt x="132" y="124"/>
                  </a:cubicBezTo>
                  <a:cubicBezTo>
                    <a:pt x="60" y="109"/>
                    <a:pt x="46" y="57"/>
                    <a:pt x="30" y="4"/>
                  </a:cubicBezTo>
                  <a:cubicBezTo>
                    <a:pt x="30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0" name="Google Shape;13930;p9"/>
            <p:cNvSpPr/>
            <p:nvPr/>
          </p:nvSpPr>
          <p:spPr>
            <a:xfrm>
              <a:off x="-3993185" y="-3417898"/>
              <a:ext cx="6971" cy="11126"/>
            </a:xfrm>
            <a:custGeom>
              <a:avLst/>
              <a:gdLst/>
              <a:ahLst/>
              <a:cxnLst/>
              <a:rect l="l" t="t" r="r" b="b"/>
              <a:pathLst>
                <a:path w="146" h="233" extrusionOk="0">
                  <a:moveTo>
                    <a:pt x="105" y="1"/>
                  </a:moveTo>
                  <a:cubicBezTo>
                    <a:pt x="90" y="61"/>
                    <a:pt x="26" y="61"/>
                    <a:pt x="0" y="101"/>
                  </a:cubicBezTo>
                  <a:cubicBezTo>
                    <a:pt x="7" y="109"/>
                    <a:pt x="19" y="116"/>
                    <a:pt x="26" y="124"/>
                  </a:cubicBezTo>
                  <a:cubicBezTo>
                    <a:pt x="30" y="124"/>
                    <a:pt x="30" y="128"/>
                    <a:pt x="30" y="128"/>
                  </a:cubicBezTo>
                  <a:cubicBezTo>
                    <a:pt x="33" y="128"/>
                    <a:pt x="41" y="124"/>
                    <a:pt x="45" y="116"/>
                  </a:cubicBezTo>
                  <a:cubicBezTo>
                    <a:pt x="48" y="113"/>
                    <a:pt x="56" y="109"/>
                    <a:pt x="60" y="109"/>
                  </a:cubicBezTo>
                  <a:cubicBezTo>
                    <a:pt x="64" y="109"/>
                    <a:pt x="67" y="116"/>
                    <a:pt x="67" y="135"/>
                  </a:cubicBezTo>
                  <a:cubicBezTo>
                    <a:pt x="71" y="165"/>
                    <a:pt x="71" y="187"/>
                    <a:pt x="33" y="195"/>
                  </a:cubicBezTo>
                  <a:cubicBezTo>
                    <a:pt x="26" y="199"/>
                    <a:pt x="22" y="206"/>
                    <a:pt x="15" y="210"/>
                  </a:cubicBezTo>
                  <a:cubicBezTo>
                    <a:pt x="38" y="221"/>
                    <a:pt x="56" y="232"/>
                    <a:pt x="75" y="232"/>
                  </a:cubicBezTo>
                  <a:cubicBezTo>
                    <a:pt x="90" y="232"/>
                    <a:pt x="105" y="225"/>
                    <a:pt x="119" y="206"/>
                  </a:cubicBezTo>
                  <a:cubicBezTo>
                    <a:pt x="145" y="177"/>
                    <a:pt x="145" y="139"/>
                    <a:pt x="123" y="113"/>
                  </a:cubicBezTo>
                  <a:cubicBezTo>
                    <a:pt x="109" y="98"/>
                    <a:pt x="105" y="83"/>
                    <a:pt x="116" y="64"/>
                  </a:cubicBezTo>
                  <a:cubicBezTo>
                    <a:pt x="123" y="49"/>
                    <a:pt x="131" y="30"/>
                    <a:pt x="127" y="12"/>
                  </a:cubicBezTo>
                  <a:cubicBezTo>
                    <a:pt x="123" y="4"/>
                    <a:pt x="116" y="1"/>
                    <a:pt x="1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1" name="Google Shape;13931;p9"/>
            <p:cNvSpPr/>
            <p:nvPr/>
          </p:nvSpPr>
          <p:spPr>
            <a:xfrm>
              <a:off x="-4047095" y="-3553890"/>
              <a:ext cx="7544" cy="9502"/>
            </a:xfrm>
            <a:custGeom>
              <a:avLst/>
              <a:gdLst/>
              <a:ahLst/>
              <a:cxnLst/>
              <a:rect l="l" t="t" r="r" b="b"/>
              <a:pathLst>
                <a:path w="158" h="199" extrusionOk="0">
                  <a:moveTo>
                    <a:pt x="123" y="0"/>
                  </a:moveTo>
                  <a:cubicBezTo>
                    <a:pt x="101" y="4"/>
                    <a:pt x="86" y="33"/>
                    <a:pt x="63" y="38"/>
                  </a:cubicBezTo>
                  <a:cubicBezTo>
                    <a:pt x="11" y="56"/>
                    <a:pt x="0" y="83"/>
                    <a:pt x="23" y="128"/>
                  </a:cubicBezTo>
                  <a:cubicBezTo>
                    <a:pt x="34" y="150"/>
                    <a:pt x="8" y="195"/>
                    <a:pt x="56" y="199"/>
                  </a:cubicBezTo>
                  <a:cubicBezTo>
                    <a:pt x="71" y="187"/>
                    <a:pt x="82" y="180"/>
                    <a:pt x="97" y="180"/>
                  </a:cubicBezTo>
                  <a:cubicBezTo>
                    <a:pt x="104" y="180"/>
                    <a:pt x="113" y="183"/>
                    <a:pt x="120" y="187"/>
                  </a:cubicBezTo>
                  <a:cubicBezTo>
                    <a:pt x="123" y="157"/>
                    <a:pt x="104" y="128"/>
                    <a:pt x="120" y="97"/>
                  </a:cubicBezTo>
                  <a:cubicBezTo>
                    <a:pt x="123" y="90"/>
                    <a:pt x="123" y="90"/>
                    <a:pt x="139" y="90"/>
                  </a:cubicBezTo>
                  <a:lnTo>
                    <a:pt x="157" y="90"/>
                  </a:lnTo>
                  <a:cubicBezTo>
                    <a:pt x="146" y="60"/>
                    <a:pt x="116" y="38"/>
                    <a:pt x="131" y="4"/>
                  </a:cubicBezTo>
                  <a:lnTo>
                    <a:pt x="127" y="4"/>
                  </a:lnTo>
                  <a:cubicBezTo>
                    <a:pt x="127" y="0"/>
                    <a:pt x="127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2" name="Google Shape;13932;p9"/>
            <p:cNvSpPr/>
            <p:nvPr/>
          </p:nvSpPr>
          <p:spPr>
            <a:xfrm>
              <a:off x="-3897876" y="-3530683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202" y="8"/>
                  </a:moveTo>
                  <a:cubicBezTo>
                    <a:pt x="146" y="11"/>
                    <a:pt x="90" y="1"/>
                    <a:pt x="56" y="63"/>
                  </a:cubicBezTo>
                  <a:cubicBezTo>
                    <a:pt x="78" y="75"/>
                    <a:pt x="78" y="101"/>
                    <a:pt x="67" y="120"/>
                  </a:cubicBezTo>
                  <a:cubicBezTo>
                    <a:pt x="60" y="135"/>
                    <a:pt x="56" y="139"/>
                    <a:pt x="49" y="139"/>
                  </a:cubicBezTo>
                  <a:cubicBezTo>
                    <a:pt x="41" y="139"/>
                    <a:pt x="33" y="123"/>
                    <a:pt x="26" y="108"/>
                  </a:cubicBezTo>
                  <a:lnTo>
                    <a:pt x="26" y="108"/>
                  </a:lnTo>
                  <a:cubicBezTo>
                    <a:pt x="0" y="153"/>
                    <a:pt x="23" y="180"/>
                    <a:pt x="56" y="206"/>
                  </a:cubicBezTo>
                  <a:cubicBezTo>
                    <a:pt x="56" y="184"/>
                    <a:pt x="60" y="165"/>
                    <a:pt x="71" y="165"/>
                  </a:cubicBezTo>
                  <a:cubicBezTo>
                    <a:pt x="78" y="165"/>
                    <a:pt x="86" y="168"/>
                    <a:pt x="101" y="180"/>
                  </a:cubicBezTo>
                  <a:cubicBezTo>
                    <a:pt x="105" y="165"/>
                    <a:pt x="105" y="153"/>
                    <a:pt x="97" y="139"/>
                  </a:cubicBezTo>
                  <a:cubicBezTo>
                    <a:pt x="86" y="116"/>
                    <a:pt x="101" y="105"/>
                    <a:pt x="120" y="101"/>
                  </a:cubicBezTo>
                  <a:cubicBezTo>
                    <a:pt x="131" y="86"/>
                    <a:pt x="128" y="60"/>
                    <a:pt x="150" y="60"/>
                  </a:cubicBezTo>
                  <a:cubicBezTo>
                    <a:pt x="168" y="60"/>
                    <a:pt x="164" y="82"/>
                    <a:pt x="168" y="94"/>
                  </a:cubicBezTo>
                  <a:cubicBezTo>
                    <a:pt x="195" y="79"/>
                    <a:pt x="221" y="53"/>
                    <a:pt x="258" y="53"/>
                  </a:cubicBezTo>
                  <a:cubicBezTo>
                    <a:pt x="254" y="18"/>
                    <a:pt x="247" y="8"/>
                    <a:pt x="209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3" name="Google Shape;13933;p9"/>
            <p:cNvSpPr/>
            <p:nvPr/>
          </p:nvSpPr>
          <p:spPr>
            <a:xfrm>
              <a:off x="-3870945" y="-3351477"/>
              <a:ext cx="9693" cy="8070"/>
            </a:xfrm>
            <a:custGeom>
              <a:avLst/>
              <a:gdLst/>
              <a:ahLst/>
              <a:cxnLst/>
              <a:rect l="l" t="t" r="r" b="b"/>
              <a:pathLst>
                <a:path w="203" h="169" extrusionOk="0">
                  <a:moveTo>
                    <a:pt x="135" y="0"/>
                  </a:moveTo>
                  <a:cubicBezTo>
                    <a:pt x="19" y="16"/>
                    <a:pt x="1" y="52"/>
                    <a:pt x="61" y="150"/>
                  </a:cubicBezTo>
                  <a:cubicBezTo>
                    <a:pt x="102" y="128"/>
                    <a:pt x="68" y="105"/>
                    <a:pt x="57" y="86"/>
                  </a:cubicBezTo>
                  <a:cubicBezTo>
                    <a:pt x="61" y="78"/>
                    <a:pt x="64" y="75"/>
                    <a:pt x="68" y="75"/>
                  </a:cubicBezTo>
                  <a:cubicBezTo>
                    <a:pt x="83" y="71"/>
                    <a:pt x="102" y="60"/>
                    <a:pt x="116" y="60"/>
                  </a:cubicBezTo>
                  <a:cubicBezTo>
                    <a:pt x="124" y="60"/>
                    <a:pt x="131" y="64"/>
                    <a:pt x="139" y="75"/>
                  </a:cubicBezTo>
                  <a:cubicBezTo>
                    <a:pt x="161" y="116"/>
                    <a:pt x="109" y="131"/>
                    <a:pt x="94" y="161"/>
                  </a:cubicBezTo>
                  <a:lnTo>
                    <a:pt x="97" y="161"/>
                  </a:lnTo>
                  <a:cubicBezTo>
                    <a:pt x="105" y="161"/>
                    <a:pt x="113" y="161"/>
                    <a:pt x="120" y="165"/>
                  </a:cubicBezTo>
                  <a:cubicBezTo>
                    <a:pt x="128" y="165"/>
                    <a:pt x="139" y="168"/>
                    <a:pt x="147" y="168"/>
                  </a:cubicBezTo>
                  <a:cubicBezTo>
                    <a:pt x="161" y="168"/>
                    <a:pt x="173" y="161"/>
                    <a:pt x="184" y="135"/>
                  </a:cubicBezTo>
                  <a:cubicBezTo>
                    <a:pt x="202" y="90"/>
                    <a:pt x="195" y="49"/>
                    <a:pt x="154" y="11"/>
                  </a:cubicBezTo>
                  <a:cubicBezTo>
                    <a:pt x="147" y="8"/>
                    <a:pt x="142" y="4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4" name="Google Shape;13934;p9"/>
            <p:cNvSpPr/>
            <p:nvPr/>
          </p:nvSpPr>
          <p:spPr>
            <a:xfrm>
              <a:off x="-3768474" y="-3302056"/>
              <a:ext cx="8213" cy="10935"/>
            </a:xfrm>
            <a:custGeom>
              <a:avLst/>
              <a:gdLst/>
              <a:ahLst/>
              <a:cxnLst/>
              <a:rect l="l" t="t" r="r" b="b"/>
              <a:pathLst>
                <a:path w="172" h="229" extrusionOk="0">
                  <a:moveTo>
                    <a:pt x="116" y="1"/>
                  </a:moveTo>
                  <a:cubicBezTo>
                    <a:pt x="101" y="1"/>
                    <a:pt x="90" y="12"/>
                    <a:pt x="87" y="30"/>
                  </a:cubicBezTo>
                  <a:cubicBezTo>
                    <a:pt x="82" y="46"/>
                    <a:pt x="87" y="64"/>
                    <a:pt x="60" y="64"/>
                  </a:cubicBezTo>
                  <a:cubicBezTo>
                    <a:pt x="79" y="120"/>
                    <a:pt x="37" y="158"/>
                    <a:pt x="15" y="199"/>
                  </a:cubicBezTo>
                  <a:cubicBezTo>
                    <a:pt x="8" y="206"/>
                    <a:pt x="4" y="218"/>
                    <a:pt x="0" y="229"/>
                  </a:cubicBezTo>
                  <a:cubicBezTo>
                    <a:pt x="19" y="221"/>
                    <a:pt x="37" y="214"/>
                    <a:pt x="60" y="206"/>
                  </a:cubicBezTo>
                  <a:cubicBezTo>
                    <a:pt x="56" y="180"/>
                    <a:pt x="75" y="173"/>
                    <a:pt x="90" y="161"/>
                  </a:cubicBezTo>
                  <a:cubicBezTo>
                    <a:pt x="105" y="180"/>
                    <a:pt x="90" y="195"/>
                    <a:pt x="90" y="210"/>
                  </a:cubicBezTo>
                  <a:cubicBezTo>
                    <a:pt x="94" y="214"/>
                    <a:pt x="97" y="214"/>
                    <a:pt x="101" y="218"/>
                  </a:cubicBezTo>
                  <a:cubicBezTo>
                    <a:pt x="135" y="192"/>
                    <a:pt x="154" y="158"/>
                    <a:pt x="157" y="113"/>
                  </a:cubicBezTo>
                  <a:cubicBezTo>
                    <a:pt x="146" y="94"/>
                    <a:pt x="113" y="83"/>
                    <a:pt x="142" y="53"/>
                  </a:cubicBezTo>
                  <a:cubicBezTo>
                    <a:pt x="157" y="38"/>
                    <a:pt x="172" y="20"/>
                    <a:pt x="139" y="8"/>
                  </a:cubicBezTo>
                  <a:cubicBezTo>
                    <a:pt x="131" y="4"/>
                    <a:pt x="123" y="1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5" name="Google Shape;13935;p9"/>
            <p:cNvSpPr/>
            <p:nvPr/>
          </p:nvSpPr>
          <p:spPr>
            <a:xfrm>
              <a:off x="-3957134" y="-3610999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78" y="0"/>
                  </a:moveTo>
                  <a:cubicBezTo>
                    <a:pt x="71" y="0"/>
                    <a:pt x="68" y="0"/>
                    <a:pt x="68" y="4"/>
                  </a:cubicBezTo>
                  <a:cubicBezTo>
                    <a:pt x="23" y="26"/>
                    <a:pt x="8" y="75"/>
                    <a:pt x="4" y="116"/>
                  </a:cubicBezTo>
                  <a:cubicBezTo>
                    <a:pt x="0" y="161"/>
                    <a:pt x="49" y="146"/>
                    <a:pt x="71" y="161"/>
                  </a:cubicBezTo>
                  <a:cubicBezTo>
                    <a:pt x="82" y="165"/>
                    <a:pt x="90" y="187"/>
                    <a:pt x="97" y="187"/>
                  </a:cubicBezTo>
                  <a:cubicBezTo>
                    <a:pt x="101" y="187"/>
                    <a:pt x="101" y="187"/>
                    <a:pt x="101" y="180"/>
                  </a:cubicBezTo>
                  <a:cubicBezTo>
                    <a:pt x="113" y="149"/>
                    <a:pt x="183" y="139"/>
                    <a:pt x="135" y="94"/>
                  </a:cubicBezTo>
                  <a:cubicBezTo>
                    <a:pt x="108" y="68"/>
                    <a:pt x="105" y="30"/>
                    <a:pt x="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6" name="Google Shape;13936;p9"/>
            <p:cNvSpPr/>
            <p:nvPr/>
          </p:nvSpPr>
          <p:spPr>
            <a:xfrm>
              <a:off x="-3979624" y="-3233153"/>
              <a:ext cx="9693" cy="8595"/>
            </a:xfrm>
            <a:custGeom>
              <a:avLst/>
              <a:gdLst/>
              <a:ahLst/>
              <a:cxnLst/>
              <a:rect l="l" t="t" r="r" b="b"/>
              <a:pathLst>
                <a:path w="203" h="180" extrusionOk="0">
                  <a:moveTo>
                    <a:pt x="30" y="0"/>
                  </a:moveTo>
                  <a:cubicBezTo>
                    <a:pt x="26" y="5"/>
                    <a:pt x="23" y="5"/>
                    <a:pt x="18" y="5"/>
                  </a:cubicBezTo>
                  <a:lnTo>
                    <a:pt x="15" y="5"/>
                  </a:lnTo>
                  <a:cubicBezTo>
                    <a:pt x="4" y="5"/>
                    <a:pt x="0" y="19"/>
                    <a:pt x="4" y="27"/>
                  </a:cubicBezTo>
                  <a:cubicBezTo>
                    <a:pt x="30" y="64"/>
                    <a:pt x="4" y="117"/>
                    <a:pt x="34" y="150"/>
                  </a:cubicBezTo>
                  <a:lnTo>
                    <a:pt x="56" y="150"/>
                  </a:lnTo>
                  <a:cubicBezTo>
                    <a:pt x="75" y="150"/>
                    <a:pt x="90" y="154"/>
                    <a:pt x="97" y="176"/>
                  </a:cubicBezTo>
                  <a:cubicBezTo>
                    <a:pt x="101" y="180"/>
                    <a:pt x="105" y="180"/>
                    <a:pt x="108" y="180"/>
                  </a:cubicBezTo>
                  <a:cubicBezTo>
                    <a:pt x="116" y="180"/>
                    <a:pt x="123" y="173"/>
                    <a:pt x="131" y="169"/>
                  </a:cubicBezTo>
                  <a:cubicBezTo>
                    <a:pt x="142" y="135"/>
                    <a:pt x="183" y="143"/>
                    <a:pt x="202" y="117"/>
                  </a:cubicBezTo>
                  <a:lnTo>
                    <a:pt x="180" y="117"/>
                  </a:lnTo>
                  <a:cubicBezTo>
                    <a:pt x="172" y="117"/>
                    <a:pt x="165" y="121"/>
                    <a:pt x="161" y="121"/>
                  </a:cubicBezTo>
                  <a:cubicBezTo>
                    <a:pt x="153" y="121"/>
                    <a:pt x="149" y="117"/>
                    <a:pt x="146" y="109"/>
                  </a:cubicBezTo>
                  <a:cubicBezTo>
                    <a:pt x="142" y="57"/>
                    <a:pt x="75" y="57"/>
                    <a:pt x="63" y="12"/>
                  </a:cubicBezTo>
                  <a:cubicBezTo>
                    <a:pt x="60" y="5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7" name="Google Shape;13937;p9"/>
            <p:cNvSpPr/>
            <p:nvPr/>
          </p:nvSpPr>
          <p:spPr>
            <a:xfrm>
              <a:off x="-4149375" y="-3396649"/>
              <a:ext cx="10553" cy="9120"/>
            </a:xfrm>
            <a:custGeom>
              <a:avLst/>
              <a:gdLst/>
              <a:ahLst/>
              <a:cxnLst/>
              <a:rect l="l" t="t" r="r" b="b"/>
              <a:pathLst>
                <a:path w="221" h="191" extrusionOk="0">
                  <a:moveTo>
                    <a:pt x="157" y="1"/>
                  </a:moveTo>
                  <a:cubicBezTo>
                    <a:pt x="138" y="1"/>
                    <a:pt x="135" y="23"/>
                    <a:pt x="124" y="34"/>
                  </a:cubicBezTo>
                  <a:cubicBezTo>
                    <a:pt x="119" y="46"/>
                    <a:pt x="119" y="56"/>
                    <a:pt x="116" y="64"/>
                  </a:cubicBezTo>
                  <a:cubicBezTo>
                    <a:pt x="112" y="79"/>
                    <a:pt x="109" y="101"/>
                    <a:pt x="93" y="101"/>
                  </a:cubicBezTo>
                  <a:cubicBezTo>
                    <a:pt x="86" y="101"/>
                    <a:pt x="83" y="98"/>
                    <a:pt x="79" y="94"/>
                  </a:cubicBezTo>
                  <a:cubicBezTo>
                    <a:pt x="52" y="79"/>
                    <a:pt x="93" y="68"/>
                    <a:pt x="83" y="46"/>
                  </a:cubicBezTo>
                  <a:lnTo>
                    <a:pt x="83" y="46"/>
                  </a:lnTo>
                  <a:cubicBezTo>
                    <a:pt x="57" y="49"/>
                    <a:pt x="26" y="46"/>
                    <a:pt x="0" y="64"/>
                  </a:cubicBezTo>
                  <a:cubicBezTo>
                    <a:pt x="41" y="79"/>
                    <a:pt x="45" y="120"/>
                    <a:pt x="57" y="150"/>
                  </a:cubicBezTo>
                  <a:lnTo>
                    <a:pt x="90" y="150"/>
                  </a:lnTo>
                  <a:cubicBezTo>
                    <a:pt x="109" y="150"/>
                    <a:pt x="124" y="154"/>
                    <a:pt x="124" y="191"/>
                  </a:cubicBezTo>
                  <a:lnTo>
                    <a:pt x="127" y="191"/>
                  </a:lnTo>
                  <a:cubicBezTo>
                    <a:pt x="161" y="191"/>
                    <a:pt x="146" y="150"/>
                    <a:pt x="164" y="139"/>
                  </a:cubicBezTo>
                  <a:cubicBezTo>
                    <a:pt x="161" y="116"/>
                    <a:pt x="157" y="109"/>
                    <a:pt x="169" y="109"/>
                  </a:cubicBezTo>
                  <a:cubicBezTo>
                    <a:pt x="172" y="109"/>
                    <a:pt x="176" y="113"/>
                    <a:pt x="183" y="113"/>
                  </a:cubicBezTo>
                  <a:lnTo>
                    <a:pt x="191" y="113"/>
                  </a:lnTo>
                  <a:cubicBezTo>
                    <a:pt x="209" y="113"/>
                    <a:pt x="214" y="98"/>
                    <a:pt x="221" y="82"/>
                  </a:cubicBezTo>
                  <a:cubicBezTo>
                    <a:pt x="183" y="72"/>
                    <a:pt x="157" y="56"/>
                    <a:pt x="179" y="12"/>
                  </a:cubicBezTo>
                  <a:cubicBezTo>
                    <a:pt x="169" y="4"/>
                    <a:pt x="161" y="1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8" name="Google Shape;13938;p9"/>
            <p:cNvSpPr/>
            <p:nvPr/>
          </p:nvSpPr>
          <p:spPr>
            <a:xfrm>
              <a:off x="-4099954" y="-3172654"/>
              <a:ext cx="15423" cy="6303"/>
            </a:xfrm>
            <a:custGeom>
              <a:avLst/>
              <a:gdLst/>
              <a:ahLst/>
              <a:cxnLst/>
              <a:rect l="l" t="t" r="r" b="b"/>
              <a:pathLst>
                <a:path w="323" h="132" extrusionOk="0">
                  <a:moveTo>
                    <a:pt x="147" y="1"/>
                  </a:moveTo>
                  <a:cubicBezTo>
                    <a:pt x="147" y="20"/>
                    <a:pt x="139" y="31"/>
                    <a:pt x="128" y="31"/>
                  </a:cubicBezTo>
                  <a:cubicBezTo>
                    <a:pt x="121" y="31"/>
                    <a:pt x="116" y="27"/>
                    <a:pt x="109" y="27"/>
                  </a:cubicBezTo>
                  <a:cubicBezTo>
                    <a:pt x="94" y="23"/>
                    <a:pt x="83" y="20"/>
                    <a:pt x="71" y="20"/>
                  </a:cubicBezTo>
                  <a:cubicBezTo>
                    <a:pt x="38" y="20"/>
                    <a:pt x="16" y="42"/>
                    <a:pt x="0" y="79"/>
                  </a:cubicBezTo>
                  <a:cubicBezTo>
                    <a:pt x="8" y="91"/>
                    <a:pt x="12" y="101"/>
                    <a:pt x="19" y="113"/>
                  </a:cubicBezTo>
                  <a:cubicBezTo>
                    <a:pt x="34" y="110"/>
                    <a:pt x="49" y="106"/>
                    <a:pt x="64" y="106"/>
                  </a:cubicBezTo>
                  <a:cubicBezTo>
                    <a:pt x="57" y="98"/>
                    <a:pt x="42" y="87"/>
                    <a:pt x="42" y="79"/>
                  </a:cubicBezTo>
                  <a:cubicBezTo>
                    <a:pt x="42" y="68"/>
                    <a:pt x="53" y="61"/>
                    <a:pt x="64" y="61"/>
                  </a:cubicBezTo>
                  <a:lnTo>
                    <a:pt x="68" y="61"/>
                  </a:lnTo>
                  <a:cubicBezTo>
                    <a:pt x="90" y="68"/>
                    <a:pt x="112" y="87"/>
                    <a:pt x="131" y="87"/>
                  </a:cubicBezTo>
                  <a:cubicBezTo>
                    <a:pt x="143" y="87"/>
                    <a:pt x="157" y="79"/>
                    <a:pt x="169" y="68"/>
                  </a:cubicBezTo>
                  <a:lnTo>
                    <a:pt x="173" y="68"/>
                  </a:lnTo>
                  <a:cubicBezTo>
                    <a:pt x="176" y="68"/>
                    <a:pt x="183" y="79"/>
                    <a:pt x="180" y="87"/>
                  </a:cubicBezTo>
                  <a:cubicBezTo>
                    <a:pt x="165" y="117"/>
                    <a:pt x="199" y="117"/>
                    <a:pt x="206" y="132"/>
                  </a:cubicBezTo>
                  <a:cubicBezTo>
                    <a:pt x="214" y="132"/>
                    <a:pt x="225" y="128"/>
                    <a:pt x="225" y="124"/>
                  </a:cubicBezTo>
                  <a:cubicBezTo>
                    <a:pt x="210" y="46"/>
                    <a:pt x="269" y="68"/>
                    <a:pt x="307" y="61"/>
                  </a:cubicBezTo>
                  <a:cubicBezTo>
                    <a:pt x="314" y="61"/>
                    <a:pt x="318" y="57"/>
                    <a:pt x="322" y="57"/>
                  </a:cubicBezTo>
                  <a:cubicBezTo>
                    <a:pt x="314" y="53"/>
                    <a:pt x="311" y="49"/>
                    <a:pt x="304" y="46"/>
                  </a:cubicBezTo>
                  <a:lnTo>
                    <a:pt x="296" y="46"/>
                  </a:lnTo>
                  <a:cubicBezTo>
                    <a:pt x="285" y="46"/>
                    <a:pt x="278" y="49"/>
                    <a:pt x="269" y="49"/>
                  </a:cubicBezTo>
                  <a:cubicBezTo>
                    <a:pt x="255" y="49"/>
                    <a:pt x="247" y="46"/>
                    <a:pt x="240" y="27"/>
                  </a:cubicBezTo>
                  <a:cubicBezTo>
                    <a:pt x="236" y="20"/>
                    <a:pt x="233" y="16"/>
                    <a:pt x="228" y="16"/>
                  </a:cubicBezTo>
                  <a:cubicBezTo>
                    <a:pt x="225" y="16"/>
                    <a:pt x="217" y="20"/>
                    <a:pt x="214" y="20"/>
                  </a:cubicBezTo>
                  <a:cubicBezTo>
                    <a:pt x="210" y="23"/>
                    <a:pt x="206" y="23"/>
                    <a:pt x="202" y="23"/>
                  </a:cubicBezTo>
                  <a:cubicBezTo>
                    <a:pt x="199" y="23"/>
                    <a:pt x="195" y="20"/>
                    <a:pt x="191" y="12"/>
                  </a:cubicBezTo>
                  <a:cubicBezTo>
                    <a:pt x="176" y="8"/>
                    <a:pt x="161" y="5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9" name="Google Shape;13939;p9"/>
            <p:cNvSpPr/>
            <p:nvPr/>
          </p:nvSpPr>
          <p:spPr>
            <a:xfrm>
              <a:off x="-3942857" y="-3238883"/>
              <a:ext cx="10171" cy="14182"/>
            </a:xfrm>
            <a:custGeom>
              <a:avLst/>
              <a:gdLst/>
              <a:ahLst/>
              <a:cxnLst/>
              <a:rect l="l" t="t" r="r" b="b"/>
              <a:pathLst>
                <a:path w="213" h="297" extrusionOk="0">
                  <a:moveTo>
                    <a:pt x="142" y="1"/>
                  </a:moveTo>
                  <a:cubicBezTo>
                    <a:pt x="120" y="8"/>
                    <a:pt x="150" y="53"/>
                    <a:pt x="123" y="53"/>
                  </a:cubicBezTo>
                  <a:cubicBezTo>
                    <a:pt x="120" y="53"/>
                    <a:pt x="112" y="49"/>
                    <a:pt x="105" y="46"/>
                  </a:cubicBezTo>
                  <a:lnTo>
                    <a:pt x="101" y="46"/>
                  </a:lnTo>
                  <a:cubicBezTo>
                    <a:pt x="93" y="46"/>
                    <a:pt x="86" y="57"/>
                    <a:pt x="83" y="65"/>
                  </a:cubicBezTo>
                  <a:cubicBezTo>
                    <a:pt x="45" y="139"/>
                    <a:pt x="0" y="210"/>
                    <a:pt x="38" y="296"/>
                  </a:cubicBezTo>
                  <a:cubicBezTo>
                    <a:pt x="49" y="293"/>
                    <a:pt x="60" y="285"/>
                    <a:pt x="67" y="277"/>
                  </a:cubicBezTo>
                  <a:cubicBezTo>
                    <a:pt x="45" y="244"/>
                    <a:pt x="45" y="222"/>
                    <a:pt x="93" y="214"/>
                  </a:cubicBezTo>
                  <a:cubicBezTo>
                    <a:pt x="105" y="192"/>
                    <a:pt x="138" y="180"/>
                    <a:pt x="131" y="147"/>
                  </a:cubicBezTo>
                  <a:cubicBezTo>
                    <a:pt x="123" y="143"/>
                    <a:pt x="120" y="136"/>
                    <a:pt x="112" y="136"/>
                  </a:cubicBezTo>
                  <a:cubicBezTo>
                    <a:pt x="97" y="132"/>
                    <a:pt x="78" y="132"/>
                    <a:pt x="86" y="110"/>
                  </a:cubicBezTo>
                  <a:cubicBezTo>
                    <a:pt x="90" y="98"/>
                    <a:pt x="93" y="98"/>
                    <a:pt x="101" y="98"/>
                  </a:cubicBezTo>
                  <a:cubicBezTo>
                    <a:pt x="109" y="98"/>
                    <a:pt x="116" y="102"/>
                    <a:pt x="123" y="102"/>
                  </a:cubicBezTo>
                  <a:lnTo>
                    <a:pt x="131" y="102"/>
                  </a:lnTo>
                  <a:cubicBezTo>
                    <a:pt x="146" y="102"/>
                    <a:pt x="157" y="91"/>
                    <a:pt x="168" y="80"/>
                  </a:cubicBezTo>
                  <a:cubicBezTo>
                    <a:pt x="180" y="72"/>
                    <a:pt x="190" y="61"/>
                    <a:pt x="206" y="61"/>
                  </a:cubicBezTo>
                  <a:lnTo>
                    <a:pt x="213" y="61"/>
                  </a:lnTo>
                  <a:lnTo>
                    <a:pt x="213" y="46"/>
                  </a:lnTo>
                  <a:lnTo>
                    <a:pt x="206" y="46"/>
                  </a:lnTo>
                  <a:cubicBezTo>
                    <a:pt x="176" y="46"/>
                    <a:pt x="157" y="27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0" name="Google Shape;13940;p9"/>
            <p:cNvSpPr/>
            <p:nvPr/>
          </p:nvSpPr>
          <p:spPr>
            <a:xfrm>
              <a:off x="-3977475" y="-3461780"/>
              <a:ext cx="10028" cy="11269"/>
            </a:xfrm>
            <a:custGeom>
              <a:avLst/>
              <a:gdLst/>
              <a:ahLst/>
              <a:cxnLst/>
              <a:rect l="l" t="t" r="r" b="b"/>
              <a:pathLst>
                <a:path w="210" h="236" extrusionOk="0">
                  <a:moveTo>
                    <a:pt x="56" y="0"/>
                  </a:moveTo>
                  <a:cubicBezTo>
                    <a:pt x="52" y="15"/>
                    <a:pt x="49" y="33"/>
                    <a:pt x="49" y="52"/>
                  </a:cubicBezTo>
                  <a:cubicBezTo>
                    <a:pt x="123" y="83"/>
                    <a:pt x="123" y="83"/>
                    <a:pt x="90" y="135"/>
                  </a:cubicBezTo>
                  <a:cubicBezTo>
                    <a:pt x="60" y="135"/>
                    <a:pt x="30" y="138"/>
                    <a:pt x="0" y="138"/>
                  </a:cubicBezTo>
                  <a:cubicBezTo>
                    <a:pt x="41" y="164"/>
                    <a:pt x="63" y="202"/>
                    <a:pt x="97" y="235"/>
                  </a:cubicBezTo>
                  <a:cubicBezTo>
                    <a:pt x="90" y="195"/>
                    <a:pt x="75" y="157"/>
                    <a:pt x="130" y="146"/>
                  </a:cubicBezTo>
                  <a:cubicBezTo>
                    <a:pt x="149" y="142"/>
                    <a:pt x="153" y="123"/>
                    <a:pt x="153" y="109"/>
                  </a:cubicBezTo>
                  <a:cubicBezTo>
                    <a:pt x="149" y="71"/>
                    <a:pt x="180" y="71"/>
                    <a:pt x="202" y="60"/>
                  </a:cubicBezTo>
                  <a:cubicBezTo>
                    <a:pt x="206" y="45"/>
                    <a:pt x="209" y="38"/>
                    <a:pt x="187" y="26"/>
                  </a:cubicBezTo>
                  <a:cubicBezTo>
                    <a:pt x="146" y="11"/>
                    <a:pt x="97" y="19"/>
                    <a:pt x="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1" name="Google Shape;13941;p9"/>
            <p:cNvSpPr/>
            <p:nvPr/>
          </p:nvSpPr>
          <p:spPr>
            <a:xfrm>
              <a:off x="-4041556" y="-3231386"/>
              <a:ext cx="8786" cy="12033"/>
            </a:xfrm>
            <a:custGeom>
              <a:avLst/>
              <a:gdLst/>
              <a:ahLst/>
              <a:cxnLst/>
              <a:rect l="l" t="t" r="r" b="b"/>
              <a:pathLst>
                <a:path w="184" h="252" extrusionOk="0">
                  <a:moveTo>
                    <a:pt x="112" y="1"/>
                  </a:moveTo>
                  <a:lnTo>
                    <a:pt x="112" y="1"/>
                  </a:lnTo>
                  <a:cubicBezTo>
                    <a:pt x="116" y="20"/>
                    <a:pt x="116" y="42"/>
                    <a:pt x="119" y="65"/>
                  </a:cubicBezTo>
                  <a:cubicBezTo>
                    <a:pt x="119" y="84"/>
                    <a:pt x="131" y="102"/>
                    <a:pt x="119" y="120"/>
                  </a:cubicBezTo>
                  <a:cubicBezTo>
                    <a:pt x="112" y="136"/>
                    <a:pt x="104" y="139"/>
                    <a:pt x="97" y="139"/>
                  </a:cubicBezTo>
                  <a:cubicBezTo>
                    <a:pt x="90" y="139"/>
                    <a:pt x="86" y="132"/>
                    <a:pt x="78" y="113"/>
                  </a:cubicBezTo>
                  <a:cubicBezTo>
                    <a:pt x="75" y="117"/>
                    <a:pt x="71" y="117"/>
                    <a:pt x="64" y="117"/>
                  </a:cubicBezTo>
                  <a:cubicBezTo>
                    <a:pt x="23" y="132"/>
                    <a:pt x="7" y="162"/>
                    <a:pt x="0" y="199"/>
                  </a:cubicBezTo>
                  <a:lnTo>
                    <a:pt x="0" y="203"/>
                  </a:lnTo>
                  <a:cubicBezTo>
                    <a:pt x="4" y="218"/>
                    <a:pt x="15" y="225"/>
                    <a:pt x="33" y="225"/>
                  </a:cubicBezTo>
                  <a:cubicBezTo>
                    <a:pt x="33" y="210"/>
                    <a:pt x="30" y="188"/>
                    <a:pt x="52" y="188"/>
                  </a:cubicBezTo>
                  <a:cubicBezTo>
                    <a:pt x="75" y="188"/>
                    <a:pt x="67" y="210"/>
                    <a:pt x="64" y="222"/>
                  </a:cubicBezTo>
                  <a:lnTo>
                    <a:pt x="64" y="251"/>
                  </a:lnTo>
                  <a:cubicBezTo>
                    <a:pt x="86" y="229"/>
                    <a:pt x="104" y="199"/>
                    <a:pt x="135" y="192"/>
                  </a:cubicBezTo>
                  <a:cubicBezTo>
                    <a:pt x="183" y="177"/>
                    <a:pt x="172" y="143"/>
                    <a:pt x="168" y="110"/>
                  </a:cubicBezTo>
                  <a:cubicBezTo>
                    <a:pt x="164" y="87"/>
                    <a:pt x="127" y="13"/>
                    <a:pt x="1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2" name="Google Shape;13942;p9"/>
            <p:cNvSpPr/>
            <p:nvPr/>
          </p:nvSpPr>
          <p:spPr>
            <a:xfrm>
              <a:off x="-3865931" y="-3460873"/>
              <a:ext cx="6828" cy="8404"/>
            </a:xfrm>
            <a:custGeom>
              <a:avLst/>
              <a:gdLst/>
              <a:ahLst/>
              <a:cxnLst/>
              <a:rect l="l" t="t" r="r" b="b"/>
              <a:pathLst>
                <a:path w="143" h="176" extrusionOk="0">
                  <a:moveTo>
                    <a:pt x="82" y="0"/>
                  </a:moveTo>
                  <a:cubicBezTo>
                    <a:pt x="56" y="0"/>
                    <a:pt x="0" y="48"/>
                    <a:pt x="4" y="74"/>
                  </a:cubicBezTo>
                  <a:cubicBezTo>
                    <a:pt x="4" y="131"/>
                    <a:pt x="34" y="157"/>
                    <a:pt x="135" y="176"/>
                  </a:cubicBezTo>
                  <a:cubicBezTo>
                    <a:pt x="123" y="161"/>
                    <a:pt x="113" y="149"/>
                    <a:pt x="113" y="145"/>
                  </a:cubicBezTo>
                  <a:cubicBezTo>
                    <a:pt x="142" y="104"/>
                    <a:pt x="97" y="71"/>
                    <a:pt x="109" y="33"/>
                  </a:cubicBezTo>
                  <a:cubicBezTo>
                    <a:pt x="116" y="14"/>
                    <a:pt x="105" y="4"/>
                    <a:pt x="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3" name="Google Shape;13943;p9"/>
            <p:cNvSpPr/>
            <p:nvPr/>
          </p:nvSpPr>
          <p:spPr>
            <a:xfrm>
              <a:off x="-3744217" y="-3383279"/>
              <a:ext cx="6112" cy="13657"/>
            </a:xfrm>
            <a:custGeom>
              <a:avLst/>
              <a:gdLst/>
              <a:ahLst/>
              <a:cxnLst/>
              <a:rect l="l" t="t" r="r" b="b"/>
              <a:pathLst>
                <a:path w="128" h="286" extrusionOk="0">
                  <a:moveTo>
                    <a:pt x="86" y="1"/>
                  </a:moveTo>
                  <a:cubicBezTo>
                    <a:pt x="27" y="38"/>
                    <a:pt x="16" y="94"/>
                    <a:pt x="8" y="161"/>
                  </a:cubicBezTo>
                  <a:cubicBezTo>
                    <a:pt x="0" y="214"/>
                    <a:pt x="45" y="240"/>
                    <a:pt x="50" y="285"/>
                  </a:cubicBezTo>
                  <a:lnTo>
                    <a:pt x="57" y="285"/>
                  </a:lnTo>
                  <a:cubicBezTo>
                    <a:pt x="86" y="263"/>
                    <a:pt x="64" y="229"/>
                    <a:pt x="83" y="203"/>
                  </a:cubicBezTo>
                  <a:cubicBezTo>
                    <a:pt x="45" y="169"/>
                    <a:pt x="38" y="139"/>
                    <a:pt x="90" y="116"/>
                  </a:cubicBezTo>
                  <a:cubicBezTo>
                    <a:pt x="128" y="98"/>
                    <a:pt x="94" y="64"/>
                    <a:pt x="109" y="46"/>
                  </a:cubicBezTo>
                  <a:cubicBezTo>
                    <a:pt x="109" y="27"/>
                    <a:pt x="94" y="16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4" name="Google Shape;13944;p9"/>
            <p:cNvSpPr/>
            <p:nvPr/>
          </p:nvSpPr>
          <p:spPr>
            <a:xfrm>
              <a:off x="-3910912" y="-3512681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97" y="0"/>
                  </a:moveTo>
                  <a:cubicBezTo>
                    <a:pt x="56" y="5"/>
                    <a:pt x="34" y="34"/>
                    <a:pt x="19" y="72"/>
                  </a:cubicBezTo>
                  <a:cubicBezTo>
                    <a:pt x="0" y="105"/>
                    <a:pt x="23" y="128"/>
                    <a:pt x="37" y="147"/>
                  </a:cubicBezTo>
                  <a:cubicBezTo>
                    <a:pt x="52" y="169"/>
                    <a:pt x="75" y="176"/>
                    <a:pt x="101" y="176"/>
                  </a:cubicBezTo>
                  <a:cubicBezTo>
                    <a:pt x="109" y="176"/>
                    <a:pt x="116" y="176"/>
                    <a:pt x="127" y="173"/>
                  </a:cubicBezTo>
                  <a:cubicBezTo>
                    <a:pt x="82" y="117"/>
                    <a:pt x="146" y="113"/>
                    <a:pt x="168" y="86"/>
                  </a:cubicBezTo>
                  <a:cubicBezTo>
                    <a:pt x="161" y="64"/>
                    <a:pt x="146" y="57"/>
                    <a:pt x="127" y="50"/>
                  </a:cubicBezTo>
                  <a:cubicBezTo>
                    <a:pt x="123" y="53"/>
                    <a:pt x="123" y="57"/>
                    <a:pt x="120" y="57"/>
                  </a:cubicBezTo>
                  <a:cubicBezTo>
                    <a:pt x="101" y="72"/>
                    <a:pt x="87" y="86"/>
                    <a:pt x="68" y="102"/>
                  </a:cubicBezTo>
                  <a:cubicBezTo>
                    <a:pt x="64" y="53"/>
                    <a:pt x="97" y="57"/>
                    <a:pt x="123" y="50"/>
                  </a:cubicBezTo>
                  <a:lnTo>
                    <a:pt x="127" y="50"/>
                  </a:lnTo>
                  <a:cubicBezTo>
                    <a:pt x="120" y="16"/>
                    <a:pt x="146" y="16"/>
                    <a:pt x="168" y="16"/>
                  </a:cubicBezTo>
                  <a:cubicBezTo>
                    <a:pt x="157" y="0"/>
                    <a:pt x="142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5" name="Google Shape;13945;p9"/>
            <p:cNvSpPr/>
            <p:nvPr/>
          </p:nvSpPr>
          <p:spPr>
            <a:xfrm>
              <a:off x="-3918409" y="-3635112"/>
              <a:ext cx="10362" cy="6112"/>
            </a:xfrm>
            <a:custGeom>
              <a:avLst/>
              <a:gdLst/>
              <a:ahLst/>
              <a:cxnLst/>
              <a:rect l="l" t="t" r="r" b="b"/>
              <a:pathLst>
                <a:path w="217" h="128" extrusionOk="0">
                  <a:moveTo>
                    <a:pt x="64" y="0"/>
                  </a:moveTo>
                  <a:cubicBezTo>
                    <a:pt x="42" y="0"/>
                    <a:pt x="23" y="12"/>
                    <a:pt x="4" y="23"/>
                  </a:cubicBezTo>
                  <a:cubicBezTo>
                    <a:pt x="0" y="90"/>
                    <a:pt x="8" y="105"/>
                    <a:pt x="68" y="120"/>
                  </a:cubicBezTo>
                  <a:cubicBezTo>
                    <a:pt x="79" y="124"/>
                    <a:pt x="94" y="128"/>
                    <a:pt x="105" y="128"/>
                  </a:cubicBezTo>
                  <a:cubicBezTo>
                    <a:pt x="146" y="128"/>
                    <a:pt x="183" y="109"/>
                    <a:pt x="217" y="75"/>
                  </a:cubicBezTo>
                  <a:cubicBezTo>
                    <a:pt x="168" y="71"/>
                    <a:pt x="116" y="79"/>
                    <a:pt x="101" y="12"/>
                  </a:cubicBezTo>
                  <a:cubicBezTo>
                    <a:pt x="97" y="7"/>
                    <a:pt x="79" y="4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6" name="Google Shape;13946;p9"/>
            <p:cNvSpPr/>
            <p:nvPr/>
          </p:nvSpPr>
          <p:spPr>
            <a:xfrm>
              <a:off x="-3853230" y="-3134979"/>
              <a:ext cx="7115" cy="7735"/>
            </a:xfrm>
            <a:custGeom>
              <a:avLst/>
              <a:gdLst/>
              <a:ahLst/>
              <a:cxnLst/>
              <a:rect l="l" t="t" r="r" b="b"/>
              <a:pathLst>
                <a:path w="149" h="162" extrusionOk="0">
                  <a:moveTo>
                    <a:pt x="82" y="1"/>
                  </a:moveTo>
                  <a:cubicBezTo>
                    <a:pt x="67" y="1"/>
                    <a:pt x="56" y="8"/>
                    <a:pt x="40" y="19"/>
                  </a:cubicBezTo>
                  <a:cubicBezTo>
                    <a:pt x="56" y="61"/>
                    <a:pt x="7" y="61"/>
                    <a:pt x="0" y="87"/>
                  </a:cubicBezTo>
                  <a:cubicBezTo>
                    <a:pt x="7" y="94"/>
                    <a:pt x="18" y="97"/>
                    <a:pt x="22" y="106"/>
                  </a:cubicBezTo>
                  <a:cubicBezTo>
                    <a:pt x="40" y="147"/>
                    <a:pt x="48" y="161"/>
                    <a:pt x="63" y="161"/>
                  </a:cubicBezTo>
                  <a:cubicBezTo>
                    <a:pt x="71" y="161"/>
                    <a:pt x="85" y="154"/>
                    <a:pt x="112" y="135"/>
                  </a:cubicBezTo>
                  <a:cubicBezTo>
                    <a:pt x="149" y="109"/>
                    <a:pt x="145" y="71"/>
                    <a:pt x="127" y="38"/>
                  </a:cubicBezTo>
                  <a:cubicBezTo>
                    <a:pt x="116" y="16"/>
                    <a:pt x="101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7" name="Google Shape;13947;p9"/>
            <p:cNvSpPr/>
            <p:nvPr/>
          </p:nvSpPr>
          <p:spPr>
            <a:xfrm>
              <a:off x="-4074265" y="-3491289"/>
              <a:ext cx="8452" cy="10075"/>
            </a:xfrm>
            <a:custGeom>
              <a:avLst/>
              <a:gdLst/>
              <a:ahLst/>
              <a:cxnLst/>
              <a:rect l="l" t="t" r="r" b="b"/>
              <a:pathLst>
                <a:path w="177" h="211" extrusionOk="0">
                  <a:moveTo>
                    <a:pt x="57" y="1"/>
                  </a:moveTo>
                  <a:cubicBezTo>
                    <a:pt x="42" y="9"/>
                    <a:pt x="23" y="1"/>
                    <a:pt x="16" y="23"/>
                  </a:cubicBezTo>
                  <a:cubicBezTo>
                    <a:pt x="1" y="57"/>
                    <a:pt x="12" y="83"/>
                    <a:pt x="38" y="102"/>
                  </a:cubicBezTo>
                  <a:cubicBezTo>
                    <a:pt x="38" y="87"/>
                    <a:pt x="38" y="73"/>
                    <a:pt x="54" y="73"/>
                  </a:cubicBezTo>
                  <a:lnTo>
                    <a:pt x="61" y="73"/>
                  </a:lnTo>
                  <a:cubicBezTo>
                    <a:pt x="76" y="76"/>
                    <a:pt x="98" y="80"/>
                    <a:pt x="102" y="102"/>
                  </a:cubicBezTo>
                  <a:cubicBezTo>
                    <a:pt x="106" y="121"/>
                    <a:pt x="83" y="113"/>
                    <a:pt x="76" y="121"/>
                  </a:cubicBezTo>
                  <a:cubicBezTo>
                    <a:pt x="72" y="128"/>
                    <a:pt x="64" y="136"/>
                    <a:pt x="61" y="144"/>
                  </a:cubicBezTo>
                  <a:cubicBezTo>
                    <a:pt x="102" y="151"/>
                    <a:pt x="116" y="199"/>
                    <a:pt x="161" y="211"/>
                  </a:cubicBezTo>
                  <a:cubicBezTo>
                    <a:pt x="173" y="162"/>
                    <a:pt x="176" y="118"/>
                    <a:pt x="139" y="80"/>
                  </a:cubicBezTo>
                  <a:cubicBezTo>
                    <a:pt x="128" y="68"/>
                    <a:pt x="124" y="54"/>
                    <a:pt x="143" y="42"/>
                  </a:cubicBezTo>
                  <a:cubicBezTo>
                    <a:pt x="139" y="35"/>
                    <a:pt x="135" y="20"/>
                    <a:pt x="132" y="20"/>
                  </a:cubicBezTo>
                  <a:cubicBezTo>
                    <a:pt x="132" y="20"/>
                    <a:pt x="128" y="20"/>
                    <a:pt x="128" y="23"/>
                  </a:cubicBezTo>
                  <a:cubicBezTo>
                    <a:pt x="116" y="31"/>
                    <a:pt x="106" y="35"/>
                    <a:pt x="98" y="35"/>
                  </a:cubicBezTo>
                  <a:cubicBezTo>
                    <a:pt x="83" y="35"/>
                    <a:pt x="72" y="20"/>
                    <a:pt x="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8" name="Google Shape;13948;p9"/>
            <p:cNvSpPr/>
            <p:nvPr/>
          </p:nvSpPr>
          <p:spPr>
            <a:xfrm>
              <a:off x="-4065526" y="-3327937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38" y="1"/>
                  </a:moveTo>
                  <a:cubicBezTo>
                    <a:pt x="83" y="56"/>
                    <a:pt x="5" y="46"/>
                    <a:pt x="1" y="75"/>
                  </a:cubicBezTo>
                  <a:cubicBezTo>
                    <a:pt x="5" y="98"/>
                    <a:pt x="5" y="117"/>
                    <a:pt x="9" y="139"/>
                  </a:cubicBezTo>
                  <a:cubicBezTo>
                    <a:pt x="19" y="128"/>
                    <a:pt x="35" y="120"/>
                    <a:pt x="46" y="120"/>
                  </a:cubicBezTo>
                  <a:cubicBezTo>
                    <a:pt x="57" y="120"/>
                    <a:pt x="64" y="124"/>
                    <a:pt x="72" y="132"/>
                  </a:cubicBezTo>
                  <a:cubicBezTo>
                    <a:pt x="80" y="139"/>
                    <a:pt x="87" y="143"/>
                    <a:pt x="95" y="143"/>
                  </a:cubicBezTo>
                  <a:cubicBezTo>
                    <a:pt x="102" y="143"/>
                    <a:pt x="106" y="139"/>
                    <a:pt x="113" y="139"/>
                  </a:cubicBezTo>
                  <a:cubicBezTo>
                    <a:pt x="117" y="139"/>
                    <a:pt x="124" y="135"/>
                    <a:pt x="128" y="135"/>
                  </a:cubicBezTo>
                  <a:lnTo>
                    <a:pt x="132" y="135"/>
                  </a:lnTo>
                  <a:cubicBezTo>
                    <a:pt x="135" y="135"/>
                    <a:pt x="140" y="132"/>
                    <a:pt x="140" y="132"/>
                  </a:cubicBezTo>
                  <a:cubicBezTo>
                    <a:pt x="147" y="132"/>
                    <a:pt x="147" y="151"/>
                    <a:pt x="158" y="151"/>
                  </a:cubicBezTo>
                  <a:cubicBezTo>
                    <a:pt x="166" y="154"/>
                    <a:pt x="169" y="169"/>
                    <a:pt x="180" y="169"/>
                  </a:cubicBezTo>
                  <a:lnTo>
                    <a:pt x="185" y="169"/>
                  </a:lnTo>
                  <a:cubicBezTo>
                    <a:pt x="199" y="161"/>
                    <a:pt x="195" y="143"/>
                    <a:pt x="195" y="128"/>
                  </a:cubicBezTo>
                  <a:cubicBezTo>
                    <a:pt x="166" y="120"/>
                    <a:pt x="143" y="106"/>
                    <a:pt x="140" y="75"/>
                  </a:cubicBezTo>
                  <a:cubicBezTo>
                    <a:pt x="140" y="49"/>
                    <a:pt x="117" y="49"/>
                    <a:pt x="102" y="34"/>
                  </a:cubicBezTo>
                  <a:lnTo>
                    <a:pt x="95" y="34"/>
                  </a:lnTo>
                  <a:cubicBezTo>
                    <a:pt x="83" y="34"/>
                    <a:pt x="80" y="27"/>
                    <a:pt x="72" y="20"/>
                  </a:cubicBezTo>
                  <a:cubicBezTo>
                    <a:pt x="64" y="8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9" name="Google Shape;13949;p9"/>
            <p:cNvSpPr/>
            <p:nvPr/>
          </p:nvSpPr>
          <p:spPr>
            <a:xfrm>
              <a:off x="-3936267" y="-3168165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86" y="0"/>
                  </a:moveTo>
                  <a:cubicBezTo>
                    <a:pt x="75" y="0"/>
                    <a:pt x="60" y="4"/>
                    <a:pt x="49" y="4"/>
                  </a:cubicBezTo>
                  <a:cubicBezTo>
                    <a:pt x="0" y="4"/>
                    <a:pt x="0" y="45"/>
                    <a:pt x="4" y="75"/>
                  </a:cubicBezTo>
                  <a:cubicBezTo>
                    <a:pt x="8" y="97"/>
                    <a:pt x="19" y="128"/>
                    <a:pt x="45" y="128"/>
                  </a:cubicBezTo>
                  <a:cubicBezTo>
                    <a:pt x="49" y="128"/>
                    <a:pt x="57" y="128"/>
                    <a:pt x="64" y="124"/>
                  </a:cubicBezTo>
                  <a:cubicBezTo>
                    <a:pt x="112" y="116"/>
                    <a:pt x="157" y="71"/>
                    <a:pt x="147" y="38"/>
                  </a:cubicBezTo>
                  <a:cubicBezTo>
                    <a:pt x="135" y="7"/>
                    <a:pt x="112" y="0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0" name="Google Shape;13950;p9"/>
            <p:cNvSpPr/>
            <p:nvPr/>
          </p:nvSpPr>
          <p:spPr>
            <a:xfrm>
              <a:off x="-3819709" y="-3335433"/>
              <a:ext cx="11508" cy="8977"/>
            </a:xfrm>
            <a:custGeom>
              <a:avLst/>
              <a:gdLst/>
              <a:ahLst/>
              <a:cxnLst/>
              <a:rect l="l" t="t" r="r" b="b"/>
              <a:pathLst>
                <a:path w="241" h="188" extrusionOk="0">
                  <a:moveTo>
                    <a:pt x="187" y="1"/>
                  </a:moveTo>
                  <a:cubicBezTo>
                    <a:pt x="184" y="4"/>
                    <a:pt x="176" y="4"/>
                    <a:pt x="173" y="4"/>
                  </a:cubicBezTo>
                  <a:lnTo>
                    <a:pt x="154" y="4"/>
                  </a:lnTo>
                  <a:cubicBezTo>
                    <a:pt x="135" y="4"/>
                    <a:pt x="120" y="8"/>
                    <a:pt x="128" y="46"/>
                  </a:cubicBezTo>
                  <a:cubicBezTo>
                    <a:pt x="131" y="64"/>
                    <a:pt x="123" y="68"/>
                    <a:pt x="116" y="68"/>
                  </a:cubicBezTo>
                  <a:cubicBezTo>
                    <a:pt x="109" y="68"/>
                    <a:pt x="94" y="61"/>
                    <a:pt x="87" y="61"/>
                  </a:cubicBezTo>
                  <a:cubicBezTo>
                    <a:pt x="53" y="75"/>
                    <a:pt x="38" y="113"/>
                    <a:pt x="0" y="117"/>
                  </a:cubicBezTo>
                  <a:lnTo>
                    <a:pt x="0" y="132"/>
                  </a:lnTo>
                  <a:lnTo>
                    <a:pt x="16" y="132"/>
                  </a:lnTo>
                  <a:cubicBezTo>
                    <a:pt x="53" y="135"/>
                    <a:pt x="38" y="173"/>
                    <a:pt x="56" y="187"/>
                  </a:cubicBezTo>
                  <a:cubicBezTo>
                    <a:pt x="64" y="184"/>
                    <a:pt x="68" y="180"/>
                    <a:pt x="68" y="169"/>
                  </a:cubicBezTo>
                  <a:cubicBezTo>
                    <a:pt x="68" y="128"/>
                    <a:pt x="71" y="113"/>
                    <a:pt x="94" y="113"/>
                  </a:cubicBezTo>
                  <a:cubicBezTo>
                    <a:pt x="101" y="113"/>
                    <a:pt x="109" y="113"/>
                    <a:pt x="123" y="120"/>
                  </a:cubicBezTo>
                  <a:lnTo>
                    <a:pt x="128" y="120"/>
                  </a:lnTo>
                  <a:cubicBezTo>
                    <a:pt x="180" y="120"/>
                    <a:pt x="206" y="75"/>
                    <a:pt x="236" y="42"/>
                  </a:cubicBezTo>
                  <a:cubicBezTo>
                    <a:pt x="240" y="4"/>
                    <a:pt x="206" y="12"/>
                    <a:pt x="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1" name="Google Shape;13951;p9"/>
            <p:cNvSpPr/>
            <p:nvPr/>
          </p:nvSpPr>
          <p:spPr>
            <a:xfrm>
              <a:off x="-4140828" y="-3451418"/>
              <a:ext cx="8452" cy="6255"/>
            </a:xfrm>
            <a:custGeom>
              <a:avLst/>
              <a:gdLst/>
              <a:ahLst/>
              <a:cxnLst/>
              <a:rect l="l" t="t" r="r" b="b"/>
              <a:pathLst>
                <a:path w="177" h="131" extrusionOk="0">
                  <a:moveTo>
                    <a:pt x="60" y="0"/>
                  </a:moveTo>
                  <a:cubicBezTo>
                    <a:pt x="59" y="0"/>
                    <a:pt x="58" y="0"/>
                    <a:pt x="57" y="0"/>
                  </a:cubicBezTo>
                  <a:lnTo>
                    <a:pt x="53" y="0"/>
                  </a:lnTo>
                  <a:cubicBezTo>
                    <a:pt x="19" y="11"/>
                    <a:pt x="0" y="41"/>
                    <a:pt x="4" y="75"/>
                  </a:cubicBezTo>
                  <a:cubicBezTo>
                    <a:pt x="12" y="104"/>
                    <a:pt x="23" y="130"/>
                    <a:pt x="61" y="130"/>
                  </a:cubicBezTo>
                  <a:lnTo>
                    <a:pt x="79" y="130"/>
                  </a:lnTo>
                  <a:cubicBezTo>
                    <a:pt x="105" y="112"/>
                    <a:pt x="139" y="94"/>
                    <a:pt x="169" y="68"/>
                  </a:cubicBezTo>
                  <a:cubicBezTo>
                    <a:pt x="176" y="60"/>
                    <a:pt x="89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2" name="Google Shape;13952;p9"/>
            <p:cNvSpPr/>
            <p:nvPr/>
          </p:nvSpPr>
          <p:spPr>
            <a:xfrm>
              <a:off x="-3885366" y="-3664574"/>
              <a:ext cx="8404" cy="5921"/>
            </a:xfrm>
            <a:custGeom>
              <a:avLst/>
              <a:gdLst/>
              <a:ahLst/>
              <a:cxnLst/>
              <a:rect l="l" t="t" r="r" b="b"/>
              <a:pathLst>
                <a:path w="176" h="124" extrusionOk="0">
                  <a:moveTo>
                    <a:pt x="90" y="1"/>
                  </a:moveTo>
                  <a:cubicBezTo>
                    <a:pt x="67" y="1"/>
                    <a:pt x="49" y="12"/>
                    <a:pt x="37" y="49"/>
                  </a:cubicBezTo>
                  <a:cubicBezTo>
                    <a:pt x="33" y="60"/>
                    <a:pt x="11" y="68"/>
                    <a:pt x="0" y="75"/>
                  </a:cubicBezTo>
                  <a:cubicBezTo>
                    <a:pt x="7" y="109"/>
                    <a:pt x="41" y="105"/>
                    <a:pt x="59" y="113"/>
                  </a:cubicBezTo>
                  <a:cubicBezTo>
                    <a:pt x="82" y="120"/>
                    <a:pt x="101" y="124"/>
                    <a:pt x="116" y="124"/>
                  </a:cubicBezTo>
                  <a:cubicBezTo>
                    <a:pt x="161" y="124"/>
                    <a:pt x="175" y="91"/>
                    <a:pt x="164" y="23"/>
                  </a:cubicBezTo>
                  <a:cubicBezTo>
                    <a:pt x="138" y="15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3" name="Google Shape;13953;p9"/>
            <p:cNvSpPr/>
            <p:nvPr/>
          </p:nvSpPr>
          <p:spPr>
            <a:xfrm>
              <a:off x="-3785998" y="-3440054"/>
              <a:ext cx="10744" cy="8452"/>
            </a:xfrm>
            <a:custGeom>
              <a:avLst/>
              <a:gdLst/>
              <a:ahLst/>
              <a:cxnLst/>
              <a:rect l="l" t="t" r="r" b="b"/>
              <a:pathLst>
                <a:path w="225" h="177" extrusionOk="0">
                  <a:moveTo>
                    <a:pt x="109" y="1"/>
                  </a:moveTo>
                  <a:cubicBezTo>
                    <a:pt x="90" y="1"/>
                    <a:pt x="68" y="5"/>
                    <a:pt x="45" y="23"/>
                  </a:cubicBezTo>
                  <a:cubicBezTo>
                    <a:pt x="50" y="23"/>
                    <a:pt x="53" y="27"/>
                    <a:pt x="53" y="31"/>
                  </a:cubicBezTo>
                  <a:cubicBezTo>
                    <a:pt x="64" y="35"/>
                    <a:pt x="76" y="31"/>
                    <a:pt x="83" y="42"/>
                  </a:cubicBezTo>
                  <a:cubicBezTo>
                    <a:pt x="61" y="57"/>
                    <a:pt x="38" y="49"/>
                    <a:pt x="16" y="57"/>
                  </a:cubicBezTo>
                  <a:cubicBezTo>
                    <a:pt x="1" y="106"/>
                    <a:pt x="35" y="139"/>
                    <a:pt x="61" y="177"/>
                  </a:cubicBezTo>
                  <a:cubicBezTo>
                    <a:pt x="76" y="173"/>
                    <a:pt x="87" y="170"/>
                    <a:pt x="106" y="170"/>
                  </a:cubicBezTo>
                  <a:lnTo>
                    <a:pt x="106" y="158"/>
                  </a:lnTo>
                  <a:cubicBezTo>
                    <a:pt x="90" y="147"/>
                    <a:pt x="68" y="147"/>
                    <a:pt x="68" y="117"/>
                  </a:cubicBezTo>
                  <a:cubicBezTo>
                    <a:pt x="72" y="99"/>
                    <a:pt x="109" y="117"/>
                    <a:pt x="117" y="91"/>
                  </a:cubicBezTo>
                  <a:cubicBezTo>
                    <a:pt x="106" y="91"/>
                    <a:pt x="95" y="94"/>
                    <a:pt x="87" y="94"/>
                  </a:cubicBezTo>
                  <a:cubicBezTo>
                    <a:pt x="98" y="76"/>
                    <a:pt x="113" y="65"/>
                    <a:pt x="124" y="46"/>
                  </a:cubicBezTo>
                  <a:cubicBezTo>
                    <a:pt x="150" y="61"/>
                    <a:pt x="166" y="87"/>
                    <a:pt x="192" y="99"/>
                  </a:cubicBezTo>
                  <a:cubicBezTo>
                    <a:pt x="195" y="80"/>
                    <a:pt x="214" y="80"/>
                    <a:pt x="225" y="72"/>
                  </a:cubicBezTo>
                  <a:cubicBezTo>
                    <a:pt x="192" y="35"/>
                    <a:pt x="154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4" name="Google Shape;13954;p9"/>
            <p:cNvSpPr/>
            <p:nvPr/>
          </p:nvSpPr>
          <p:spPr>
            <a:xfrm>
              <a:off x="-3786332" y="-3516406"/>
              <a:ext cx="10935" cy="5730"/>
            </a:xfrm>
            <a:custGeom>
              <a:avLst/>
              <a:gdLst/>
              <a:ahLst/>
              <a:cxnLst/>
              <a:rect l="l" t="t" r="r" b="b"/>
              <a:pathLst>
                <a:path w="229" h="120" extrusionOk="0">
                  <a:moveTo>
                    <a:pt x="169" y="0"/>
                  </a:moveTo>
                  <a:cubicBezTo>
                    <a:pt x="154" y="0"/>
                    <a:pt x="131" y="4"/>
                    <a:pt x="97" y="11"/>
                  </a:cubicBezTo>
                  <a:cubicBezTo>
                    <a:pt x="19" y="26"/>
                    <a:pt x="16" y="30"/>
                    <a:pt x="0" y="112"/>
                  </a:cubicBezTo>
                  <a:cubicBezTo>
                    <a:pt x="8" y="112"/>
                    <a:pt x="16" y="109"/>
                    <a:pt x="19" y="109"/>
                  </a:cubicBezTo>
                  <a:cubicBezTo>
                    <a:pt x="30" y="109"/>
                    <a:pt x="38" y="112"/>
                    <a:pt x="49" y="116"/>
                  </a:cubicBezTo>
                  <a:cubicBezTo>
                    <a:pt x="57" y="116"/>
                    <a:pt x="68" y="120"/>
                    <a:pt x="75" y="120"/>
                  </a:cubicBezTo>
                  <a:lnTo>
                    <a:pt x="83" y="120"/>
                  </a:lnTo>
                  <a:cubicBezTo>
                    <a:pt x="90" y="109"/>
                    <a:pt x="97" y="97"/>
                    <a:pt x="109" y="86"/>
                  </a:cubicBezTo>
                  <a:cubicBezTo>
                    <a:pt x="90" y="75"/>
                    <a:pt x="83" y="56"/>
                    <a:pt x="97" y="45"/>
                  </a:cubicBezTo>
                  <a:cubicBezTo>
                    <a:pt x="105" y="38"/>
                    <a:pt x="116" y="34"/>
                    <a:pt x="124" y="34"/>
                  </a:cubicBezTo>
                  <a:cubicBezTo>
                    <a:pt x="135" y="34"/>
                    <a:pt x="142" y="38"/>
                    <a:pt x="154" y="49"/>
                  </a:cubicBezTo>
                  <a:cubicBezTo>
                    <a:pt x="165" y="49"/>
                    <a:pt x="187" y="49"/>
                    <a:pt x="173" y="71"/>
                  </a:cubicBezTo>
                  <a:cubicBezTo>
                    <a:pt x="165" y="83"/>
                    <a:pt x="154" y="94"/>
                    <a:pt x="157" y="109"/>
                  </a:cubicBezTo>
                  <a:lnTo>
                    <a:pt x="165" y="109"/>
                  </a:lnTo>
                  <a:cubicBezTo>
                    <a:pt x="202" y="109"/>
                    <a:pt x="225" y="94"/>
                    <a:pt x="228" y="52"/>
                  </a:cubicBezTo>
                  <a:cubicBezTo>
                    <a:pt x="202" y="16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5" name="Google Shape;13955;p9"/>
            <p:cNvSpPr/>
            <p:nvPr/>
          </p:nvSpPr>
          <p:spPr>
            <a:xfrm>
              <a:off x="-3931444" y="-3431650"/>
              <a:ext cx="8786" cy="10410"/>
            </a:xfrm>
            <a:custGeom>
              <a:avLst/>
              <a:gdLst/>
              <a:ahLst/>
              <a:cxnLst/>
              <a:rect l="l" t="t" r="r" b="b"/>
              <a:pathLst>
                <a:path w="184" h="218" extrusionOk="0">
                  <a:moveTo>
                    <a:pt x="105" y="1"/>
                  </a:moveTo>
                  <a:cubicBezTo>
                    <a:pt x="101" y="1"/>
                    <a:pt x="94" y="4"/>
                    <a:pt x="90" y="8"/>
                  </a:cubicBezTo>
                  <a:cubicBezTo>
                    <a:pt x="68" y="42"/>
                    <a:pt x="15" y="49"/>
                    <a:pt x="1" y="94"/>
                  </a:cubicBezTo>
                  <a:lnTo>
                    <a:pt x="1" y="106"/>
                  </a:lnTo>
                  <a:cubicBezTo>
                    <a:pt x="34" y="106"/>
                    <a:pt x="56" y="87"/>
                    <a:pt x="86" y="75"/>
                  </a:cubicBezTo>
                  <a:lnTo>
                    <a:pt x="94" y="75"/>
                  </a:lnTo>
                  <a:cubicBezTo>
                    <a:pt x="105" y="75"/>
                    <a:pt x="105" y="83"/>
                    <a:pt x="108" y="94"/>
                  </a:cubicBezTo>
                  <a:cubicBezTo>
                    <a:pt x="139" y="120"/>
                    <a:pt x="108" y="139"/>
                    <a:pt x="101" y="158"/>
                  </a:cubicBezTo>
                  <a:cubicBezTo>
                    <a:pt x="98" y="169"/>
                    <a:pt x="86" y="173"/>
                    <a:pt x="72" y="177"/>
                  </a:cubicBezTo>
                  <a:cubicBezTo>
                    <a:pt x="82" y="192"/>
                    <a:pt x="108" y="192"/>
                    <a:pt x="108" y="214"/>
                  </a:cubicBezTo>
                  <a:cubicBezTo>
                    <a:pt x="108" y="214"/>
                    <a:pt x="113" y="214"/>
                    <a:pt x="116" y="218"/>
                  </a:cubicBezTo>
                  <a:lnTo>
                    <a:pt x="124" y="218"/>
                  </a:lnTo>
                  <a:cubicBezTo>
                    <a:pt x="124" y="218"/>
                    <a:pt x="127" y="218"/>
                    <a:pt x="131" y="214"/>
                  </a:cubicBezTo>
                  <a:cubicBezTo>
                    <a:pt x="184" y="177"/>
                    <a:pt x="176" y="35"/>
                    <a:pt x="120" y="4"/>
                  </a:cubicBezTo>
                  <a:cubicBezTo>
                    <a:pt x="116" y="1"/>
                    <a:pt x="113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6" name="Google Shape;13956;p9"/>
            <p:cNvSpPr/>
            <p:nvPr/>
          </p:nvSpPr>
          <p:spPr>
            <a:xfrm>
              <a:off x="-4021071" y="-3322923"/>
              <a:ext cx="6494" cy="12511"/>
            </a:xfrm>
            <a:custGeom>
              <a:avLst/>
              <a:gdLst/>
              <a:ahLst/>
              <a:cxnLst/>
              <a:rect l="l" t="t" r="r" b="b"/>
              <a:pathLst>
                <a:path w="136" h="262" extrusionOk="0">
                  <a:moveTo>
                    <a:pt x="79" y="1"/>
                  </a:moveTo>
                  <a:cubicBezTo>
                    <a:pt x="4" y="27"/>
                    <a:pt x="1" y="38"/>
                    <a:pt x="42" y="98"/>
                  </a:cubicBezTo>
                  <a:cubicBezTo>
                    <a:pt x="65" y="120"/>
                    <a:pt x="42" y="150"/>
                    <a:pt x="53" y="176"/>
                  </a:cubicBezTo>
                  <a:cubicBezTo>
                    <a:pt x="57" y="203"/>
                    <a:pt x="39" y="225"/>
                    <a:pt x="46" y="247"/>
                  </a:cubicBezTo>
                  <a:cubicBezTo>
                    <a:pt x="61" y="258"/>
                    <a:pt x="72" y="262"/>
                    <a:pt x="87" y="262"/>
                  </a:cubicBezTo>
                  <a:cubicBezTo>
                    <a:pt x="106" y="262"/>
                    <a:pt x="120" y="251"/>
                    <a:pt x="128" y="225"/>
                  </a:cubicBezTo>
                  <a:cubicBezTo>
                    <a:pt x="132" y="217"/>
                    <a:pt x="132" y="213"/>
                    <a:pt x="135" y="210"/>
                  </a:cubicBezTo>
                  <a:lnTo>
                    <a:pt x="132" y="210"/>
                  </a:lnTo>
                  <a:cubicBezTo>
                    <a:pt x="98" y="210"/>
                    <a:pt x="87" y="184"/>
                    <a:pt x="75" y="161"/>
                  </a:cubicBezTo>
                  <a:cubicBezTo>
                    <a:pt x="72" y="146"/>
                    <a:pt x="94" y="139"/>
                    <a:pt x="109" y="139"/>
                  </a:cubicBezTo>
                  <a:cubicBezTo>
                    <a:pt x="109" y="127"/>
                    <a:pt x="109" y="116"/>
                    <a:pt x="106" y="105"/>
                  </a:cubicBezTo>
                  <a:cubicBezTo>
                    <a:pt x="113" y="64"/>
                    <a:pt x="94" y="34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7" name="Google Shape;13957;p9"/>
            <p:cNvSpPr/>
            <p:nvPr/>
          </p:nvSpPr>
          <p:spPr>
            <a:xfrm>
              <a:off x="-4075649" y="-3331327"/>
              <a:ext cx="7688" cy="7926"/>
            </a:xfrm>
            <a:custGeom>
              <a:avLst/>
              <a:gdLst/>
              <a:ahLst/>
              <a:cxnLst/>
              <a:rect l="l" t="t" r="r" b="b"/>
              <a:pathLst>
                <a:path w="161" h="166" extrusionOk="0">
                  <a:moveTo>
                    <a:pt x="41" y="1"/>
                  </a:moveTo>
                  <a:cubicBezTo>
                    <a:pt x="56" y="34"/>
                    <a:pt x="0" y="68"/>
                    <a:pt x="11" y="75"/>
                  </a:cubicBezTo>
                  <a:cubicBezTo>
                    <a:pt x="41" y="101"/>
                    <a:pt x="33" y="139"/>
                    <a:pt x="52" y="158"/>
                  </a:cubicBezTo>
                  <a:cubicBezTo>
                    <a:pt x="56" y="165"/>
                    <a:pt x="64" y="165"/>
                    <a:pt x="71" y="165"/>
                  </a:cubicBezTo>
                  <a:lnTo>
                    <a:pt x="90" y="165"/>
                  </a:lnTo>
                  <a:cubicBezTo>
                    <a:pt x="97" y="162"/>
                    <a:pt x="105" y="162"/>
                    <a:pt x="112" y="162"/>
                  </a:cubicBezTo>
                  <a:lnTo>
                    <a:pt x="119" y="162"/>
                  </a:lnTo>
                  <a:cubicBezTo>
                    <a:pt x="161" y="139"/>
                    <a:pt x="150" y="109"/>
                    <a:pt x="123" y="87"/>
                  </a:cubicBezTo>
                  <a:cubicBezTo>
                    <a:pt x="93" y="60"/>
                    <a:pt x="101" y="46"/>
                    <a:pt x="127" y="31"/>
                  </a:cubicBezTo>
                  <a:cubicBezTo>
                    <a:pt x="138" y="23"/>
                    <a:pt x="145" y="12"/>
                    <a:pt x="150" y="1"/>
                  </a:cubicBezTo>
                  <a:lnTo>
                    <a:pt x="150" y="1"/>
                  </a:lnTo>
                  <a:cubicBezTo>
                    <a:pt x="135" y="4"/>
                    <a:pt x="119" y="4"/>
                    <a:pt x="105" y="8"/>
                  </a:cubicBezTo>
                  <a:cubicBezTo>
                    <a:pt x="97" y="20"/>
                    <a:pt x="90" y="23"/>
                    <a:pt x="83" y="23"/>
                  </a:cubicBezTo>
                  <a:cubicBezTo>
                    <a:pt x="74" y="23"/>
                    <a:pt x="71" y="15"/>
                    <a:pt x="64" y="12"/>
                  </a:cubicBezTo>
                  <a:cubicBezTo>
                    <a:pt x="56" y="4"/>
                    <a:pt x="48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8" name="Google Shape;13958;p9"/>
            <p:cNvSpPr/>
            <p:nvPr/>
          </p:nvSpPr>
          <p:spPr>
            <a:xfrm>
              <a:off x="-3907378" y="-3370577"/>
              <a:ext cx="8977" cy="10218"/>
            </a:xfrm>
            <a:custGeom>
              <a:avLst/>
              <a:gdLst/>
              <a:ahLst/>
              <a:cxnLst/>
              <a:rect l="l" t="t" r="r" b="b"/>
              <a:pathLst>
                <a:path w="188" h="21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4" y="19"/>
                    <a:pt x="72" y="45"/>
                    <a:pt x="72" y="79"/>
                  </a:cubicBezTo>
                  <a:cubicBezTo>
                    <a:pt x="72" y="97"/>
                    <a:pt x="61" y="102"/>
                    <a:pt x="42" y="105"/>
                  </a:cubicBezTo>
                  <a:lnTo>
                    <a:pt x="27" y="105"/>
                  </a:lnTo>
                  <a:cubicBezTo>
                    <a:pt x="1" y="124"/>
                    <a:pt x="23" y="135"/>
                    <a:pt x="35" y="150"/>
                  </a:cubicBezTo>
                  <a:cubicBezTo>
                    <a:pt x="57" y="161"/>
                    <a:pt x="53" y="202"/>
                    <a:pt x="87" y="206"/>
                  </a:cubicBezTo>
                  <a:cubicBezTo>
                    <a:pt x="94" y="206"/>
                    <a:pt x="109" y="214"/>
                    <a:pt x="117" y="214"/>
                  </a:cubicBezTo>
                  <a:cubicBezTo>
                    <a:pt x="128" y="214"/>
                    <a:pt x="132" y="209"/>
                    <a:pt x="128" y="187"/>
                  </a:cubicBezTo>
                  <a:cubicBezTo>
                    <a:pt x="117" y="150"/>
                    <a:pt x="128" y="116"/>
                    <a:pt x="117" y="79"/>
                  </a:cubicBezTo>
                  <a:cubicBezTo>
                    <a:pt x="125" y="52"/>
                    <a:pt x="188" y="30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9" name="Google Shape;13959;p9"/>
            <p:cNvSpPr/>
            <p:nvPr/>
          </p:nvSpPr>
          <p:spPr>
            <a:xfrm>
              <a:off x="-3911628" y="-3564251"/>
              <a:ext cx="10410" cy="7210"/>
            </a:xfrm>
            <a:custGeom>
              <a:avLst/>
              <a:gdLst/>
              <a:ahLst/>
              <a:cxnLst/>
              <a:rect l="l" t="t" r="r" b="b"/>
              <a:pathLst>
                <a:path w="218" h="151" extrusionOk="0">
                  <a:moveTo>
                    <a:pt x="176" y="0"/>
                  </a:moveTo>
                  <a:cubicBezTo>
                    <a:pt x="157" y="0"/>
                    <a:pt x="142" y="12"/>
                    <a:pt x="131" y="23"/>
                  </a:cubicBezTo>
                  <a:cubicBezTo>
                    <a:pt x="112" y="38"/>
                    <a:pt x="97" y="45"/>
                    <a:pt x="83" y="45"/>
                  </a:cubicBezTo>
                  <a:cubicBezTo>
                    <a:pt x="64" y="45"/>
                    <a:pt x="49" y="38"/>
                    <a:pt x="34" y="15"/>
                  </a:cubicBezTo>
                  <a:lnTo>
                    <a:pt x="34" y="15"/>
                  </a:lnTo>
                  <a:cubicBezTo>
                    <a:pt x="15" y="41"/>
                    <a:pt x="45" y="60"/>
                    <a:pt x="26" y="83"/>
                  </a:cubicBezTo>
                  <a:cubicBezTo>
                    <a:pt x="0" y="109"/>
                    <a:pt x="15" y="131"/>
                    <a:pt x="49" y="143"/>
                  </a:cubicBezTo>
                  <a:cubicBezTo>
                    <a:pt x="57" y="146"/>
                    <a:pt x="64" y="150"/>
                    <a:pt x="71" y="150"/>
                  </a:cubicBezTo>
                  <a:cubicBezTo>
                    <a:pt x="94" y="150"/>
                    <a:pt x="105" y="131"/>
                    <a:pt x="105" y="102"/>
                  </a:cubicBezTo>
                  <a:cubicBezTo>
                    <a:pt x="105" y="83"/>
                    <a:pt x="109" y="71"/>
                    <a:pt x="124" y="71"/>
                  </a:cubicBezTo>
                  <a:cubicBezTo>
                    <a:pt x="128" y="71"/>
                    <a:pt x="131" y="71"/>
                    <a:pt x="138" y="76"/>
                  </a:cubicBezTo>
                  <a:lnTo>
                    <a:pt x="146" y="76"/>
                  </a:lnTo>
                  <a:cubicBezTo>
                    <a:pt x="169" y="76"/>
                    <a:pt x="176" y="49"/>
                    <a:pt x="191" y="41"/>
                  </a:cubicBezTo>
                  <a:cubicBezTo>
                    <a:pt x="202" y="38"/>
                    <a:pt x="217" y="26"/>
                    <a:pt x="209" y="12"/>
                  </a:cubicBezTo>
                  <a:cubicBezTo>
                    <a:pt x="202" y="0"/>
                    <a:pt x="191" y="0"/>
                    <a:pt x="18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0" name="Google Shape;13960;p9"/>
            <p:cNvSpPr/>
            <p:nvPr/>
          </p:nvSpPr>
          <p:spPr>
            <a:xfrm>
              <a:off x="-3992135" y="-3214960"/>
              <a:ext cx="8786" cy="12749"/>
            </a:xfrm>
            <a:custGeom>
              <a:avLst/>
              <a:gdLst/>
              <a:ahLst/>
              <a:cxnLst/>
              <a:rect l="l" t="t" r="r" b="b"/>
              <a:pathLst>
                <a:path w="184" h="267" extrusionOk="0">
                  <a:moveTo>
                    <a:pt x="64" y="1"/>
                  </a:moveTo>
                  <a:cubicBezTo>
                    <a:pt x="45" y="16"/>
                    <a:pt x="0" y="45"/>
                    <a:pt x="34" y="54"/>
                  </a:cubicBezTo>
                  <a:cubicBezTo>
                    <a:pt x="90" y="68"/>
                    <a:pt x="64" y="147"/>
                    <a:pt x="120" y="147"/>
                  </a:cubicBezTo>
                  <a:lnTo>
                    <a:pt x="131" y="147"/>
                  </a:lnTo>
                  <a:cubicBezTo>
                    <a:pt x="135" y="147"/>
                    <a:pt x="139" y="158"/>
                    <a:pt x="131" y="166"/>
                  </a:cubicBezTo>
                  <a:cubicBezTo>
                    <a:pt x="90" y="214"/>
                    <a:pt x="131" y="240"/>
                    <a:pt x="161" y="266"/>
                  </a:cubicBezTo>
                  <a:cubicBezTo>
                    <a:pt x="180" y="240"/>
                    <a:pt x="161" y="211"/>
                    <a:pt x="161" y="180"/>
                  </a:cubicBezTo>
                  <a:cubicBezTo>
                    <a:pt x="157" y="154"/>
                    <a:pt x="154" y="128"/>
                    <a:pt x="176" y="109"/>
                  </a:cubicBezTo>
                  <a:cubicBezTo>
                    <a:pt x="180" y="109"/>
                    <a:pt x="180" y="109"/>
                    <a:pt x="183" y="106"/>
                  </a:cubicBezTo>
                  <a:cubicBezTo>
                    <a:pt x="180" y="98"/>
                    <a:pt x="176" y="83"/>
                    <a:pt x="165" y="80"/>
                  </a:cubicBezTo>
                  <a:lnTo>
                    <a:pt x="157" y="80"/>
                  </a:lnTo>
                  <a:cubicBezTo>
                    <a:pt x="128" y="80"/>
                    <a:pt x="139" y="42"/>
                    <a:pt x="123" y="31"/>
                  </a:cubicBezTo>
                  <a:cubicBezTo>
                    <a:pt x="109" y="35"/>
                    <a:pt x="113" y="61"/>
                    <a:pt x="90" y="64"/>
                  </a:cubicBezTo>
                  <a:cubicBezTo>
                    <a:pt x="79" y="42"/>
                    <a:pt x="68" y="23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1" name="Google Shape;13961;p9"/>
            <p:cNvSpPr/>
            <p:nvPr/>
          </p:nvSpPr>
          <p:spPr>
            <a:xfrm>
              <a:off x="-3915209" y="-3638312"/>
              <a:ext cx="8261" cy="7019"/>
            </a:xfrm>
            <a:custGeom>
              <a:avLst/>
              <a:gdLst/>
              <a:ahLst/>
              <a:cxnLst/>
              <a:rect l="l" t="t" r="r" b="b"/>
              <a:pathLst>
                <a:path w="173" h="147" extrusionOk="0">
                  <a:moveTo>
                    <a:pt x="38" y="0"/>
                  </a:moveTo>
                  <a:lnTo>
                    <a:pt x="38" y="0"/>
                  </a:lnTo>
                  <a:cubicBezTo>
                    <a:pt x="46" y="34"/>
                    <a:pt x="12" y="45"/>
                    <a:pt x="1" y="67"/>
                  </a:cubicBezTo>
                  <a:cubicBezTo>
                    <a:pt x="12" y="71"/>
                    <a:pt x="30" y="74"/>
                    <a:pt x="34" y="79"/>
                  </a:cubicBezTo>
                  <a:cubicBezTo>
                    <a:pt x="49" y="146"/>
                    <a:pt x="101" y="138"/>
                    <a:pt x="150" y="142"/>
                  </a:cubicBezTo>
                  <a:cubicBezTo>
                    <a:pt x="172" y="116"/>
                    <a:pt x="142" y="101"/>
                    <a:pt x="139" y="79"/>
                  </a:cubicBezTo>
                  <a:cubicBezTo>
                    <a:pt x="127" y="15"/>
                    <a:pt x="109" y="4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2" name="Google Shape;13962;p9"/>
            <p:cNvSpPr/>
            <p:nvPr/>
          </p:nvSpPr>
          <p:spPr>
            <a:xfrm>
              <a:off x="-4081379" y="-3556946"/>
              <a:ext cx="6494" cy="10266"/>
            </a:xfrm>
            <a:custGeom>
              <a:avLst/>
              <a:gdLst/>
              <a:ahLst/>
              <a:cxnLst/>
              <a:rect l="l" t="t" r="r" b="b"/>
              <a:pathLst>
                <a:path w="136" h="215" extrusionOk="0">
                  <a:moveTo>
                    <a:pt x="94" y="1"/>
                  </a:moveTo>
                  <a:cubicBezTo>
                    <a:pt x="79" y="1"/>
                    <a:pt x="75" y="19"/>
                    <a:pt x="72" y="35"/>
                  </a:cubicBezTo>
                  <a:cubicBezTo>
                    <a:pt x="68" y="45"/>
                    <a:pt x="64" y="53"/>
                    <a:pt x="56" y="53"/>
                  </a:cubicBezTo>
                  <a:cubicBezTo>
                    <a:pt x="53" y="53"/>
                    <a:pt x="46" y="49"/>
                    <a:pt x="37" y="38"/>
                  </a:cubicBezTo>
                  <a:lnTo>
                    <a:pt x="30" y="38"/>
                  </a:lnTo>
                  <a:cubicBezTo>
                    <a:pt x="23" y="38"/>
                    <a:pt x="15" y="49"/>
                    <a:pt x="11" y="57"/>
                  </a:cubicBezTo>
                  <a:cubicBezTo>
                    <a:pt x="1" y="83"/>
                    <a:pt x="15" y="97"/>
                    <a:pt x="30" y="113"/>
                  </a:cubicBezTo>
                  <a:cubicBezTo>
                    <a:pt x="64" y="150"/>
                    <a:pt x="19" y="142"/>
                    <a:pt x="8" y="154"/>
                  </a:cubicBezTo>
                  <a:cubicBezTo>
                    <a:pt x="15" y="161"/>
                    <a:pt x="23" y="165"/>
                    <a:pt x="34" y="165"/>
                  </a:cubicBezTo>
                  <a:cubicBezTo>
                    <a:pt x="46" y="169"/>
                    <a:pt x="56" y="173"/>
                    <a:pt x="53" y="184"/>
                  </a:cubicBezTo>
                  <a:cubicBezTo>
                    <a:pt x="53" y="195"/>
                    <a:pt x="41" y="195"/>
                    <a:pt x="30" y="199"/>
                  </a:cubicBezTo>
                  <a:lnTo>
                    <a:pt x="30" y="214"/>
                  </a:lnTo>
                  <a:cubicBezTo>
                    <a:pt x="64" y="210"/>
                    <a:pt x="94" y="210"/>
                    <a:pt x="90" y="161"/>
                  </a:cubicBezTo>
                  <a:cubicBezTo>
                    <a:pt x="86" y="147"/>
                    <a:pt x="105" y="142"/>
                    <a:pt x="116" y="139"/>
                  </a:cubicBezTo>
                  <a:cubicBezTo>
                    <a:pt x="120" y="135"/>
                    <a:pt x="124" y="128"/>
                    <a:pt x="127" y="124"/>
                  </a:cubicBezTo>
                  <a:lnTo>
                    <a:pt x="135" y="124"/>
                  </a:lnTo>
                  <a:cubicBezTo>
                    <a:pt x="127" y="97"/>
                    <a:pt x="116" y="80"/>
                    <a:pt x="105" y="61"/>
                  </a:cubicBezTo>
                  <a:cubicBezTo>
                    <a:pt x="108" y="57"/>
                    <a:pt x="113" y="53"/>
                    <a:pt x="108" y="49"/>
                  </a:cubicBezTo>
                  <a:cubicBezTo>
                    <a:pt x="108" y="35"/>
                    <a:pt x="124" y="12"/>
                    <a:pt x="101" y="4"/>
                  </a:cubicBezTo>
                  <a:cubicBezTo>
                    <a:pt x="98" y="1"/>
                    <a:pt x="98" y="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3" name="Google Shape;13963;p9"/>
            <p:cNvSpPr/>
            <p:nvPr/>
          </p:nvSpPr>
          <p:spPr>
            <a:xfrm>
              <a:off x="-4005314" y="-3487326"/>
              <a:ext cx="6781" cy="9168"/>
            </a:xfrm>
            <a:custGeom>
              <a:avLst/>
              <a:gdLst/>
              <a:ahLst/>
              <a:cxnLst/>
              <a:rect l="l" t="t" r="r" b="b"/>
              <a:pathLst>
                <a:path w="142" h="192" extrusionOk="0">
                  <a:moveTo>
                    <a:pt x="41" y="0"/>
                  </a:moveTo>
                  <a:cubicBezTo>
                    <a:pt x="26" y="0"/>
                    <a:pt x="18" y="12"/>
                    <a:pt x="15" y="38"/>
                  </a:cubicBezTo>
                  <a:cubicBezTo>
                    <a:pt x="0" y="97"/>
                    <a:pt x="23" y="135"/>
                    <a:pt x="82" y="161"/>
                  </a:cubicBezTo>
                  <a:cubicBezTo>
                    <a:pt x="93" y="165"/>
                    <a:pt x="85" y="180"/>
                    <a:pt x="85" y="187"/>
                  </a:cubicBezTo>
                  <a:lnTo>
                    <a:pt x="90" y="192"/>
                  </a:lnTo>
                  <a:cubicBezTo>
                    <a:pt x="104" y="187"/>
                    <a:pt x="116" y="183"/>
                    <a:pt x="130" y="183"/>
                  </a:cubicBezTo>
                  <a:cubicBezTo>
                    <a:pt x="127" y="165"/>
                    <a:pt x="135" y="150"/>
                    <a:pt x="142" y="135"/>
                  </a:cubicBezTo>
                  <a:cubicBezTo>
                    <a:pt x="138" y="131"/>
                    <a:pt x="138" y="124"/>
                    <a:pt x="138" y="120"/>
                  </a:cubicBezTo>
                  <a:cubicBezTo>
                    <a:pt x="130" y="116"/>
                    <a:pt x="127" y="116"/>
                    <a:pt x="119" y="116"/>
                  </a:cubicBezTo>
                  <a:cubicBezTo>
                    <a:pt x="108" y="116"/>
                    <a:pt x="97" y="120"/>
                    <a:pt x="82" y="120"/>
                  </a:cubicBezTo>
                  <a:cubicBezTo>
                    <a:pt x="82" y="94"/>
                    <a:pt x="104" y="90"/>
                    <a:pt x="116" y="75"/>
                  </a:cubicBezTo>
                  <a:cubicBezTo>
                    <a:pt x="116" y="64"/>
                    <a:pt x="116" y="57"/>
                    <a:pt x="112" y="45"/>
                  </a:cubicBezTo>
                  <a:cubicBezTo>
                    <a:pt x="97" y="42"/>
                    <a:pt x="85" y="30"/>
                    <a:pt x="75" y="16"/>
                  </a:cubicBezTo>
                  <a:cubicBezTo>
                    <a:pt x="63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4" name="Google Shape;13964;p9"/>
            <p:cNvSpPr/>
            <p:nvPr/>
          </p:nvSpPr>
          <p:spPr>
            <a:xfrm>
              <a:off x="-3928197" y="-3239217"/>
              <a:ext cx="8356" cy="5921"/>
            </a:xfrm>
            <a:custGeom>
              <a:avLst/>
              <a:gdLst/>
              <a:ahLst/>
              <a:cxnLst/>
              <a:rect l="l" t="t" r="r" b="b"/>
              <a:pathLst>
                <a:path w="175" h="124" extrusionOk="0">
                  <a:moveTo>
                    <a:pt x="52" y="1"/>
                  </a:moveTo>
                  <a:cubicBezTo>
                    <a:pt x="33" y="23"/>
                    <a:pt x="0" y="34"/>
                    <a:pt x="0" y="72"/>
                  </a:cubicBezTo>
                  <a:cubicBezTo>
                    <a:pt x="4" y="87"/>
                    <a:pt x="11" y="98"/>
                    <a:pt x="18" y="113"/>
                  </a:cubicBezTo>
                  <a:cubicBezTo>
                    <a:pt x="22" y="113"/>
                    <a:pt x="22" y="117"/>
                    <a:pt x="22" y="117"/>
                  </a:cubicBezTo>
                  <a:cubicBezTo>
                    <a:pt x="26" y="117"/>
                    <a:pt x="33" y="113"/>
                    <a:pt x="37" y="109"/>
                  </a:cubicBezTo>
                  <a:cubicBezTo>
                    <a:pt x="45" y="105"/>
                    <a:pt x="48" y="105"/>
                    <a:pt x="52" y="105"/>
                  </a:cubicBezTo>
                  <a:cubicBezTo>
                    <a:pt x="59" y="105"/>
                    <a:pt x="63" y="109"/>
                    <a:pt x="67" y="124"/>
                  </a:cubicBezTo>
                  <a:cubicBezTo>
                    <a:pt x="85" y="113"/>
                    <a:pt x="104" y="101"/>
                    <a:pt x="127" y="101"/>
                  </a:cubicBezTo>
                  <a:cubicBezTo>
                    <a:pt x="142" y="98"/>
                    <a:pt x="161" y="94"/>
                    <a:pt x="175" y="94"/>
                  </a:cubicBezTo>
                  <a:cubicBezTo>
                    <a:pt x="157" y="27"/>
                    <a:pt x="130" y="8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5" name="Google Shape;13965;p9"/>
            <p:cNvSpPr/>
            <p:nvPr/>
          </p:nvSpPr>
          <p:spPr>
            <a:xfrm>
              <a:off x="-4071400" y="-3478588"/>
              <a:ext cx="7019" cy="9359"/>
            </a:xfrm>
            <a:custGeom>
              <a:avLst/>
              <a:gdLst/>
              <a:ahLst/>
              <a:cxnLst/>
              <a:rect l="l" t="t" r="r" b="b"/>
              <a:pathLst>
                <a:path w="147" h="196" extrusionOk="0">
                  <a:moveTo>
                    <a:pt x="124" y="0"/>
                  </a:moveTo>
                  <a:lnTo>
                    <a:pt x="124" y="0"/>
                  </a:lnTo>
                  <a:cubicBezTo>
                    <a:pt x="113" y="12"/>
                    <a:pt x="101" y="16"/>
                    <a:pt x="90" y="16"/>
                  </a:cubicBezTo>
                  <a:cubicBezTo>
                    <a:pt x="83" y="16"/>
                    <a:pt x="72" y="16"/>
                    <a:pt x="64" y="9"/>
                  </a:cubicBezTo>
                  <a:cubicBezTo>
                    <a:pt x="46" y="23"/>
                    <a:pt x="53" y="42"/>
                    <a:pt x="53" y="57"/>
                  </a:cubicBezTo>
                  <a:cubicBezTo>
                    <a:pt x="56" y="90"/>
                    <a:pt x="34" y="90"/>
                    <a:pt x="12" y="94"/>
                  </a:cubicBezTo>
                  <a:cubicBezTo>
                    <a:pt x="12" y="116"/>
                    <a:pt x="30" y="121"/>
                    <a:pt x="49" y="124"/>
                  </a:cubicBezTo>
                  <a:cubicBezTo>
                    <a:pt x="46" y="150"/>
                    <a:pt x="1" y="150"/>
                    <a:pt x="8" y="188"/>
                  </a:cubicBezTo>
                  <a:cubicBezTo>
                    <a:pt x="12" y="188"/>
                    <a:pt x="20" y="184"/>
                    <a:pt x="23" y="184"/>
                  </a:cubicBezTo>
                  <a:cubicBezTo>
                    <a:pt x="38" y="188"/>
                    <a:pt x="53" y="195"/>
                    <a:pt x="64" y="195"/>
                  </a:cubicBezTo>
                  <a:lnTo>
                    <a:pt x="68" y="195"/>
                  </a:lnTo>
                  <a:cubicBezTo>
                    <a:pt x="72" y="195"/>
                    <a:pt x="77" y="195"/>
                    <a:pt x="81" y="195"/>
                  </a:cubicBezTo>
                  <a:cubicBezTo>
                    <a:pt x="105" y="195"/>
                    <a:pt x="132" y="193"/>
                    <a:pt x="135" y="161"/>
                  </a:cubicBezTo>
                  <a:cubicBezTo>
                    <a:pt x="139" y="143"/>
                    <a:pt x="128" y="143"/>
                    <a:pt x="116" y="143"/>
                  </a:cubicBezTo>
                  <a:lnTo>
                    <a:pt x="106" y="143"/>
                  </a:lnTo>
                  <a:cubicBezTo>
                    <a:pt x="94" y="143"/>
                    <a:pt x="83" y="139"/>
                    <a:pt x="79" y="128"/>
                  </a:cubicBezTo>
                  <a:cubicBezTo>
                    <a:pt x="94" y="90"/>
                    <a:pt x="146" y="57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6" name="Google Shape;13966;p9"/>
            <p:cNvSpPr/>
            <p:nvPr/>
          </p:nvSpPr>
          <p:spPr>
            <a:xfrm>
              <a:off x="-3898449" y="-3366805"/>
              <a:ext cx="9693" cy="8213"/>
            </a:xfrm>
            <a:custGeom>
              <a:avLst/>
              <a:gdLst/>
              <a:ahLst/>
              <a:cxnLst/>
              <a:rect l="l" t="t" r="r" b="b"/>
              <a:pathLst>
                <a:path w="203" h="172" extrusionOk="0">
                  <a:moveTo>
                    <a:pt x="169" y="0"/>
                  </a:moveTo>
                  <a:cubicBezTo>
                    <a:pt x="128" y="0"/>
                    <a:pt x="117" y="56"/>
                    <a:pt x="79" y="59"/>
                  </a:cubicBezTo>
                  <a:cubicBezTo>
                    <a:pt x="61" y="78"/>
                    <a:pt x="38" y="93"/>
                    <a:pt x="19" y="112"/>
                  </a:cubicBezTo>
                  <a:cubicBezTo>
                    <a:pt x="1" y="119"/>
                    <a:pt x="31" y="142"/>
                    <a:pt x="9" y="146"/>
                  </a:cubicBezTo>
                  <a:cubicBezTo>
                    <a:pt x="9" y="161"/>
                    <a:pt x="16" y="164"/>
                    <a:pt x="23" y="164"/>
                  </a:cubicBezTo>
                  <a:lnTo>
                    <a:pt x="35" y="164"/>
                  </a:lnTo>
                  <a:cubicBezTo>
                    <a:pt x="38" y="161"/>
                    <a:pt x="42" y="161"/>
                    <a:pt x="45" y="161"/>
                  </a:cubicBezTo>
                  <a:cubicBezTo>
                    <a:pt x="53" y="161"/>
                    <a:pt x="57" y="164"/>
                    <a:pt x="61" y="172"/>
                  </a:cubicBezTo>
                  <a:cubicBezTo>
                    <a:pt x="76" y="168"/>
                    <a:pt x="98" y="168"/>
                    <a:pt x="105" y="149"/>
                  </a:cubicBezTo>
                  <a:lnTo>
                    <a:pt x="105" y="149"/>
                  </a:lnTo>
                  <a:cubicBezTo>
                    <a:pt x="103" y="149"/>
                    <a:pt x="100" y="149"/>
                    <a:pt x="96" y="149"/>
                  </a:cubicBezTo>
                  <a:cubicBezTo>
                    <a:pt x="86" y="149"/>
                    <a:pt x="76" y="147"/>
                    <a:pt x="87" y="130"/>
                  </a:cubicBezTo>
                  <a:cubicBezTo>
                    <a:pt x="90" y="119"/>
                    <a:pt x="90" y="97"/>
                    <a:pt x="105" y="97"/>
                  </a:cubicBezTo>
                  <a:lnTo>
                    <a:pt x="109" y="97"/>
                  </a:lnTo>
                  <a:cubicBezTo>
                    <a:pt x="132" y="101"/>
                    <a:pt x="117" y="123"/>
                    <a:pt x="121" y="135"/>
                  </a:cubicBezTo>
                  <a:cubicBezTo>
                    <a:pt x="180" y="108"/>
                    <a:pt x="202" y="63"/>
                    <a:pt x="1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7" name="Google Shape;13967;p9"/>
            <p:cNvSpPr/>
            <p:nvPr/>
          </p:nvSpPr>
          <p:spPr>
            <a:xfrm>
              <a:off x="-4091550" y="-3520369"/>
              <a:ext cx="13036" cy="8643"/>
            </a:xfrm>
            <a:custGeom>
              <a:avLst/>
              <a:gdLst/>
              <a:ahLst/>
              <a:cxnLst/>
              <a:rect l="l" t="t" r="r" b="b"/>
              <a:pathLst>
                <a:path w="273" h="181" extrusionOk="0">
                  <a:moveTo>
                    <a:pt x="7" y="1"/>
                  </a:moveTo>
                  <a:cubicBezTo>
                    <a:pt x="4" y="1"/>
                    <a:pt x="4" y="4"/>
                    <a:pt x="0" y="9"/>
                  </a:cubicBezTo>
                  <a:cubicBezTo>
                    <a:pt x="4" y="16"/>
                    <a:pt x="15" y="27"/>
                    <a:pt x="15" y="35"/>
                  </a:cubicBezTo>
                  <a:cubicBezTo>
                    <a:pt x="4" y="72"/>
                    <a:pt x="4" y="87"/>
                    <a:pt x="15" y="87"/>
                  </a:cubicBezTo>
                  <a:cubicBezTo>
                    <a:pt x="23" y="87"/>
                    <a:pt x="38" y="76"/>
                    <a:pt x="60" y="61"/>
                  </a:cubicBezTo>
                  <a:cubicBezTo>
                    <a:pt x="64" y="54"/>
                    <a:pt x="75" y="54"/>
                    <a:pt x="83" y="54"/>
                  </a:cubicBezTo>
                  <a:cubicBezTo>
                    <a:pt x="105" y="54"/>
                    <a:pt x="135" y="72"/>
                    <a:pt x="131" y="99"/>
                  </a:cubicBezTo>
                  <a:cubicBezTo>
                    <a:pt x="131" y="139"/>
                    <a:pt x="169" y="151"/>
                    <a:pt x="180" y="180"/>
                  </a:cubicBezTo>
                  <a:cubicBezTo>
                    <a:pt x="195" y="128"/>
                    <a:pt x="254" y="117"/>
                    <a:pt x="273" y="72"/>
                  </a:cubicBezTo>
                  <a:lnTo>
                    <a:pt x="273" y="68"/>
                  </a:lnTo>
                  <a:cubicBezTo>
                    <a:pt x="269" y="57"/>
                    <a:pt x="262" y="54"/>
                    <a:pt x="259" y="54"/>
                  </a:cubicBezTo>
                  <a:cubicBezTo>
                    <a:pt x="250" y="54"/>
                    <a:pt x="247" y="64"/>
                    <a:pt x="240" y="72"/>
                  </a:cubicBezTo>
                  <a:cubicBezTo>
                    <a:pt x="224" y="87"/>
                    <a:pt x="206" y="99"/>
                    <a:pt x="191" y="99"/>
                  </a:cubicBezTo>
                  <a:cubicBezTo>
                    <a:pt x="180" y="99"/>
                    <a:pt x="169" y="94"/>
                    <a:pt x="169" y="80"/>
                  </a:cubicBezTo>
                  <a:cubicBezTo>
                    <a:pt x="157" y="42"/>
                    <a:pt x="128" y="54"/>
                    <a:pt x="116" y="35"/>
                  </a:cubicBezTo>
                  <a:cubicBezTo>
                    <a:pt x="93" y="27"/>
                    <a:pt x="75" y="20"/>
                    <a:pt x="52" y="12"/>
                  </a:cubicBezTo>
                  <a:lnTo>
                    <a:pt x="41" y="12"/>
                  </a:lnTo>
                  <a:cubicBezTo>
                    <a:pt x="30" y="12"/>
                    <a:pt x="19" y="4"/>
                    <a:pt x="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8" name="Google Shape;13968;p9"/>
            <p:cNvSpPr/>
            <p:nvPr/>
          </p:nvSpPr>
          <p:spPr>
            <a:xfrm>
              <a:off x="-4072450" y="-3340925"/>
              <a:ext cx="11651" cy="6303"/>
            </a:xfrm>
            <a:custGeom>
              <a:avLst/>
              <a:gdLst/>
              <a:ahLst/>
              <a:cxnLst/>
              <a:rect l="l" t="t" r="r" b="b"/>
              <a:pathLst>
                <a:path w="244" h="132" extrusionOk="0">
                  <a:moveTo>
                    <a:pt x="52" y="0"/>
                  </a:moveTo>
                  <a:cubicBezTo>
                    <a:pt x="23" y="7"/>
                    <a:pt x="16" y="33"/>
                    <a:pt x="0" y="56"/>
                  </a:cubicBezTo>
                  <a:cubicBezTo>
                    <a:pt x="11" y="101"/>
                    <a:pt x="49" y="112"/>
                    <a:pt x="86" y="123"/>
                  </a:cubicBezTo>
                  <a:cubicBezTo>
                    <a:pt x="94" y="116"/>
                    <a:pt x="101" y="112"/>
                    <a:pt x="109" y="112"/>
                  </a:cubicBezTo>
                  <a:cubicBezTo>
                    <a:pt x="123" y="112"/>
                    <a:pt x="135" y="127"/>
                    <a:pt x="150" y="131"/>
                  </a:cubicBezTo>
                  <a:cubicBezTo>
                    <a:pt x="180" y="127"/>
                    <a:pt x="209" y="123"/>
                    <a:pt x="243" y="119"/>
                  </a:cubicBezTo>
                  <a:cubicBezTo>
                    <a:pt x="235" y="104"/>
                    <a:pt x="225" y="97"/>
                    <a:pt x="206" y="93"/>
                  </a:cubicBezTo>
                  <a:cubicBezTo>
                    <a:pt x="202" y="93"/>
                    <a:pt x="195" y="97"/>
                    <a:pt x="187" y="97"/>
                  </a:cubicBezTo>
                  <a:cubicBezTo>
                    <a:pt x="173" y="97"/>
                    <a:pt x="161" y="90"/>
                    <a:pt x="157" y="71"/>
                  </a:cubicBezTo>
                  <a:cubicBezTo>
                    <a:pt x="109" y="67"/>
                    <a:pt x="83" y="33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9" name="Google Shape;13969;p9"/>
            <p:cNvSpPr/>
            <p:nvPr/>
          </p:nvSpPr>
          <p:spPr>
            <a:xfrm>
              <a:off x="-3941806" y="-3360932"/>
              <a:ext cx="7736" cy="10028"/>
            </a:xfrm>
            <a:custGeom>
              <a:avLst/>
              <a:gdLst/>
              <a:ahLst/>
              <a:cxnLst/>
              <a:rect l="l" t="t" r="r" b="b"/>
              <a:pathLst>
                <a:path w="162" h="21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90" y="26"/>
                    <a:pt x="83" y="64"/>
                    <a:pt x="42" y="64"/>
                  </a:cubicBezTo>
                  <a:lnTo>
                    <a:pt x="23" y="64"/>
                  </a:lnTo>
                  <a:cubicBezTo>
                    <a:pt x="16" y="64"/>
                    <a:pt x="16" y="79"/>
                    <a:pt x="16" y="86"/>
                  </a:cubicBezTo>
                  <a:cubicBezTo>
                    <a:pt x="1" y="131"/>
                    <a:pt x="27" y="169"/>
                    <a:pt x="30" y="209"/>
                  </a:cubicBezTo>
                  <a:cubicBezTo>
                    <a:pt x="38" y="202"/>
                    <a:pt x="45" y="198"/>
                    <a:pt x="49" y="187"/>
                  </a:cubicBezTo>
                  <a:cubicBezTo>
                    <a:pt x="64" y="146"/>
                    <a:pt x="68" y="127"/>
                    <a:pt x="83" y="127"/>
                  </a:cubicBezTo>
                  <a:cubicBezTo>
                    <a:pt x="94" y="127"/>
                    <a:pt x="109" y="138"/>
                    <a:pt x="139" y="161"/>
                  </a:cubicBezTo>
                  <a:lnTo>
                    <a:pt x="142" y="161"/>
                  </a:lnTo>
                  <a:cubicBezTo>
                    <a:pt x="150" y="161"/>
                    <a:pt x="154" y="161"/>
                    <a:pt x="161" y="164"/>
                  </a:cubicBezTo>
                  <a:cubicBezTo>
                    <a:pt x="154" y="109"/>
                    <a:pt x="109" y="64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0" name="Google Shape;13970;p9"/>
            <p:cNvSpPr/>
            <p:nvPr/>
          </p:nvSpPr>
          <p:spPr>
            <a:xfrm>
              <a:off x="-3908620" y="-3186406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106" y="1"/>
                  </a:moveTo>
                  <a:cubicBezTo>
                    <a:pt x="91" y="1"/>
                    <a:pt x="79" y="23"/>
                    <a:pt x="68" y="23"/>
                  </a:cubicBezTo>
                  <a:cubicBezTo>
                    <a:pt x="8" y="35"/>
                    <a:pt x="1" y="46"/>
                    <a:pt x="20" y="98"/>
                  </a:cubicBezTo>
                  <a:cubicBezTo>
                    <a:pt x="27" y="113"/>
                    <a:pt x="23" y="128"/>
                    <a:pt x="8" y="136"/>
                  </a:cubicBezTo>
                  <a:cubicBezTo>
                    <a:pt x="31" y="151"/>
                    <a:pt x="46" y="158"/>
                    <a:pt x="61" y="158"/>
                  </a:cubicBezTo>
                  <a:cubicBezTo>
                    <a:pt x="87" y="158"/>
                    <a:pt x="106" y="136"/>
                    <a:pt x="143" y="84"/>
                  </a:cubicBezTo>
                  <a:lnTo>
                    <a:pt x="143" y="84"/>
                  </a:lnTo>
                  <a:cubicBezTo>
                    <a:pt x="139" y="87"/>
                    <a:pt x="135" y="87"/>
                    <a:pt x="132" y="87"/>
                  </a:cubicBezTo>
                  <a:cubicBezTo>
                    <a:pt x="113" y="87"/>
                    <a:pt x="98" y="75"/>
                    <a:pt x="91" y="61"/>
                  </a:cubicBezTo>
                  <a:cubicBezTo>
                    <a:pt x="83" y="39"/>
                    <a:pt x="109" y="39"/>
                    <a:pt x="120" y="27"/>
                  </a:cubicBezTo>
                  <a:cubicBezTo>
                    <a:pt x="117" y="5"/>
                    <a:pt x="109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1" name="Google Shape;13971;p9"/>
            <p:cNvSpPr/>
            <p:nvPr/>
          </p:nvSpPr>
          <p:spPr>
            <a:xfrm>
              <a:off x="-3958757" y="-3225131"/>
              <a:ext cx="8070" cy="6685"/>
            </a:xfrm>
            <a:custGeom>
              <a:avLst/>
              <a:gdLst/>
              <a:ahLst/>
              <a:cxnLst/>
              <a:rect l="l" t="t" r="r" b="b"/>
              <a:pathLst>
                <a:path w="169" h="140" extrusionOk="0">
                  <a:moveTo>
                    <a:pt x="52" y="1"/>
                  </a:moveTo>
                  <a:cubicBezTo>
                    <a:pt x="42" y="5"/>
                    <a:pt x="30" y="5"/>
                    <a:pt x="19" y="8"/>
                  </a:cubicBezTo>
                  <a:cubicBezTo>
                    <a:pt x="4" y="16"/>
                    <a:pt x="4" y="27"/>
                    <a:pt x="4" y="39"/>
                  </a:cubicBezTo>
                  <a:cubicBezTo>
                    <a:pt x="16" y="65"/>
                    <a:pt x="0" y="98"/>
                    <a:pt x="30" y="113"/>
                  </a:cubicBezTo>
                  <a:cubicBezTo>
                    <a:pt x="49" y="117"/>
                    <a:pt x="71" y="113"/>
                    <a:pt x="83" y="124"/>
                  </a:cubicBezTo>
                  <a:cubicBezTo>
                    <a:pt x="94" y="136"/>
                    <a:pt x="105" y="139"/>
                    <a:pt x="116" y="139"/>
                  </a:cubicBezTo>
                  <a:cubicBezTo>
                    <a:pt x="131" y="139"/>
                    <a:pt x="142" y="124"/>
                    <a:pt x="154" y="106"/>
                  </a:cubicBezTo>
                  <a:cubicBezTo>
                    <a:pt x="157" y="98"/>
                    <a:pt x="165" y="87"/>
                    <a:pt x="169" y="79"/>
                  </a:cubicBezTo>
                  <a:cubicBezTo>
                    <a:pt x="169" y="75"/>
                    <a:pt x="165" y="72"/>
                    <a:pt x="161" y="68"/>
                  </a:cubicBezTo>
                  <a:cubicBezTo>
                    <a:pt x="150" y="72"/>
                    <a:pt x="139" y="75"/>
                    <a:pt x="131" y="75"/>
                  </a:cubicBezTo>
                  <a:cubicBezTo>
                    <a:pt x="116" y="75"/>
                    <a:pt x="105" y="68"/>
                    <a:pt x="105" y="42"/>
                  </a:cubicBezTo>
                  <a:cubicBezTo>
                    <a:pt x="102" y="31"/>
                    <a:pt x="90" y="23"/>
                    <a:pt x="83" y="12"/>
                  </a:cubicBezTo>
                  <a:cubicBezTo>
                    <a:pt x="71" y="8"/>
                    <a:pt x="60" y="5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2" name="Google Shape;13972;p9"/>
            <p:cNvSpPr/>
            <p:nvPr/>
          </p:nvSpPr>
          <p:spPr>
            <a:xfrm>
              <a:off x="-3817752" y="-3333428"/>
              <a:ext cx="9311" cy="9120"/>
            </a:xfrm>
            <a:custGeom>
              <a:avLst/>
              <a:gdLst/>
              <a:ahLst/>
              <a:cxnLst/>
              <a:rect l="l" t="t" r="r" b="b"/>
              <a:pathLst>
                <a:path w="195" h="191" extrusionOk="0">
                  <a:moveTo>
                    <a:pt x="195" y="0"/>
                  </a:moveTo>
                  <a:lnTo>
                    <a:pt x="195" y="0"/>
                  </a:lnTo>
                  <a:cubicBezTo>
                    <a:pt x="165" y="33"/>
                    <a:pt x="139" y="78"/>
                    <a:pt x="87" y="78"/>
                  </a:cubicBezTo>
                  <a:lnTo>
                    <a:pt x="82" y="78"/>
                  </a:lnTo>
                  <a:cubicBezTo>
                    <a:pt x="64" y="93"/>
                    <a:pt x="46" y="112"/>
                    <a:pt x="27" y="127"/>
                  </a:cubicBezTo>
                  <a:cubicBezTo>
                    <a:pt x="27" y="138"/>
                    <a:pt x="23" y="142"/>
                    <a:pt x="15" y="145"/>
                  </a:cubicBezTo>
                  <a:cubicBezTo>
                    <a:pt x="8" y="157"/>
                    <a:pt x="4" y="168"/>
                    <a:pt x="1" y="179"/>
                  </a:cubicBezTo>
                  <a:cubicBezTo>
                    <a:pt x="12" y="190"/>
                    <a:pt x="23" y="190"/>
                    <a:pt x="34" y="190"/>
                  </a:cubicBezTo>
                  <a:cubicBezTo>
                    <a:pt x="56" y="190"/>
                    <a:pt x="75" y="183"/>
                    <a:pt x="94" y="179"/>
                  </a:cubicBezTo>
                  <a:cubicBezTo>
                    <a:pt x="94" y="142"/>
                    <a:pt x="120" y="135"/>
                    <a:pt x="150" y="127"/>
                  </a:cubicBezTo>
                  <a:cubicBezTo>
                    <a:pt x="172" y="90"/>
                    <a:pt x="195" y="48"/>
                    <a:pt x="1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3" name="Google Shape;13973;p9"/>
            <p:cNvSpPr/>
            <p:nvPr/>
          </p:nvSpPr>
          <p:spPr>
            <a:xfrm>
              <a:off x="-4073166" y="-3519462"/>
              <a:ext cx="8070" cy="11126"/>
            </a:xfrm>
            <a:custGeom>
              <a:avLst/>
              <a:gdLst/>
              <a:ahLst/>
              <a:cxnLst/>
              <a:rect l="l" t="t" r="r" b="b"/>
              <a:pathLst>
                <a:path w="169" h="233" extrusionOk="0">
                  <a:moveTo>
                    <a:pt x="101" y="1"/>
                  </a:moveTo>
                  <a:cubicBezTo>
                    <a:pt x="98" y="1"/>
                    <a:pt x="93" y="4"/>
                    <a:pt x="90" y="4"/>
                  </a:cubicBezTo>
                  <a:cubicBezTo>
                    <a:pt x="112" y="45"/>
                    <a:pt x="109" y="94"/>
                    <a:pt x="127" y="139"/>
                  </a:cubicBezTo>
                  <a:cubicBezTo>
                    <a:pt x="131" y="147"/>
                    <a:pt x="127" y="158"/>
                    <a:pt x="116" y="161"/>
                  </a:cubicBezTo>
                  <a:cubicBezTo>
                    <a:pt x="112" y="165"/>
                    <a:pt x="112" y="165"/>
                    <a:pt x="109" y="165"/>
                  </a:cubicBezTo>
                  <a:cubicBezTo>
                    <a:pt x="101" y="165"/>
                    <a:pt x="101" y="158"/>
                    <a:pt x="98" y="150"/>
                  </a:cubicBezTo>
                  <a:cubicBezTo>
                    <a:pt x="98" y="135"/>
                    <a:pt x="93" y="132"/>
                    <a:pt x="90" y="132"/>
                  </a:cubicBezTo>
                  <a:cubicBezTo>
                    <a:pt x="83" y="132"/>
                    <a:pt x="79" y="139"/>
                    <a:pt x="71" y="147"/>
                  </a:cubicBezTo>
                  <a:cubicBezTo>
                    <a:pt x="64" y="154"/>
                    <a:pt x="57" y="158"/>
                    <a:pt x="49" y="158"/>
                  </a:cubicBezTo>
                  <a:cubicBezTo>
                    <a:pt x="41" y="158"/>
                    <a:pt x="41" y="147"/>
                    <a:pt x="45" y="132"/>
                  </a:cubicBezTo>
                  <a:cubicBezTo>
                    <a:pt x="49" y="116"/>
                    <a:pt x="49" y="109"/>
                    <a:pt x="38" y="98"/>
                  </a:cubicBezTo>
                  <a:cubicBezTo>
                    <a:pt x="38" y="120"/>
                    <a:pt x="0" y="135"/>
                    <a:pt x="19" y="161"/>
                  </a:cubicBezTo>
                  <a:cubicBezTo>
                    <a:pt x="41" y="184"/>
                    <a:pt x="64" y="210"/>
                    <a:pt x="90" y="228"/>
                  </a:cubicBezTo>
                  <a:cubicBezTo>
                    <a:pt x="98" y="228"/>
                    <a:pt x="101" y="232"/>
                    <a:pt x="105" y="232"/>
                  </a:cubicBezTo>
                  <a:cubicBezTo>
                    <a:pt x="124" y="232"/>
                    <a:pt x="131" y="214"/>
                    <a:pt x="138" y="195"/>
                  </a:cubicBezTo>
                  <a:cubicBezTo>
                    <a:pt x="153" y="158"/>
                    <a:pt x="131" y="113"/>
                    <a:pt x="161" y="75"/>
                  </a:cubicBezTo>
                  <a:cubicBezTo>
                    <a:pt x="169" y="68"/>
                    <a:pt x="157" y="30"/>
                    <a:pt x="124" y="27"/>
                  </a:cubicBezTo>
                  <a:cubicBezTo>
                    <a:pt x="109" y="27"/>
                    <a:pt x="105" y="16"/>
                    <a:pt x="1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4" name="Google Shape;13974;p9"/>
            <p:cNvSpPr/>
            <p:nvPr/>
          </p:nvSpPr>
          <p:spPr>
            <a:xfrm>
              <a:off x="-4088160" y="-3556755"/>
              <a:ext cx="6303" cy="13036"/>
            </a:xfrm>
            <a:custGeom>
              <a:avLst/>
              <a:gdLst/>
              <a:ahLst/>
              <a:cxnLst/>
              <a:rect l="l" t="t" r="r" b="b"/>
              <a:pathLst>
                <a:path w="132" h="273" extrusionOk="0">
                  <a:moveTo>
                    <a:pt x="112" y="8"/>
                  </a:moveTo>
                  <a:cubicBezTo>
                    <a:pt x="75" y="23"/>
                    <a:pt x="26" y="0"/>
                    <a:pt x="0" y="45"/>
                  </a:cubicBezTo>
                  <a:lnTo>
                    <a:pt x="12" y="45"/>
                  </a:lnTo>
                  <a:cubicBezTo>
                    <a:pt x="15" y="41"/>
                    <a:pt x="19" y="41"/>
                    <a:pt x="22" y="41"/>
                  </a:cubicBezTo>
                  <a:cubicBezTo>
                    <a:pt x="26" y="41"/>
                    <a:pt x="31" y="45"/>
                    <a:pt x="26" y="60"/>
                  </a:cubicBezTo>
                  <a:cubicBezTo>
                    <a:pt x="22" y="76"/>
                    <a:pt x="22" y="86"/>
                    <a:pt x="34" y="90"/>
                  </a:cubicBezTo>
                  <a:cubicBezTo>
                    <a:pt x="101" y="124"/>
                    <a:pt x="60" y="154"/>
                    <a:pt x="31" y="180"/>
                  </a:cubicBezTo>
                  <a:cubicBezTo>
                    <a:pt x="53" y="214"/>
                    <a:pt x="45" y="243"/>
                    <a:pt x="26" y="273"/>
                  </a:cubicBezTo>
                  <a:cubicBezTo>
                    <a:pt x="53" y="273"/>
                    <a:pt x="79" y="266"/>
                    <a:pt x="86" y="236"/>
                  </a:cubicBezTo>
                  <a:cubicBezTo>
                    <a:pt x="79" y="224"/>
                    <a:pt x="79" y="210"/>
                    <a:pt x="75" y="202"/>
                  </a:cubicBezTo>
                  <a:cubicBezTo>
                    <a:pt x="57" y="169"/>
                    <a:pt x="120" y="157"/>
                    <a:pt x="93" y="116"/>
                  </a:cubicBezTo>
                  <a:cubicBezTo>
                    <a:pt x="79" y="93"/>
                    <a:pt x="105" y="57"/>
                    <a:pt x="120" y="31"/>
                  </a:cubicBezTo>
                  <a:cubicBezTo>
                    <a:pt x="131" y="19"/>
                    <a:pt x="120" y="8"/>
                    <a:pt x="116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5" name="Google Shape;13975;p9"/>
            <p:cNvSpPr/>
            <p:nvPr/>
          </p:nvSpPr>
          <p:spPr>
            <a:xfrm>
              <a:off x="-4029618" y="-3636688"/>
              <a:ext cx="8261" cy="11412"/>
            </a:xfrm>
            <a:custGeom>
              <a:avLst/>
              <a:gdLst/>
              <a:ahLst/>
              <a:cxnLst/>
              <a:rect l="l" t="t" r="r" b="b"/>
              <a:pathLst>
                <a:path w="173" h="239" extrusionOk="0">
                  <a:moveTo>
                    <a:pt x="42" y="0"/>
                  </a:moveTo>
                  <a:cubicBezTo>
                    <a:pt x="11" y="23"/>
                    <a:pt x="52" y="63"/>
                    <a:pt x="19" y="82"/>
                  </a:cubicBezTo>
                  <a:cubicBezTo>
                    <a:pt x="61" y="116"/>
                    <a:pt x="8" y="127"/>
                    <a:pt x="0" y="145"/>
                  </a:cubicBezTo>
                  <a:cubicBezTo>
                    <a:pt x="19" y="183"/>
                    <a:pt x="75" y="161"/>
                    <a:pt x="79" y="209"/>
                  </a:cubicBezTo>
                  <a:cubicBezTo>
                    <a:pt x="94" y="220"/>
                    <a:pt x="105" y="228"/>
                    <a:pt x="120" y="239"/>
                  </a:cubicBezTo>
                  <a:cubicBezTo>
                    <a:pt x="109" y="206"/>
                    <a:pt x="123" y="187"/>
                    <a:pt x="157" y="187"/>
                  </a:cubicBezTo>
                  <a:cubicBezTo>
                    <a:pt x="173" y="164"/>
                    <a:pt x="168" y="138"/>
                    <a:pt x="165" y="112"/>
                  </a:cubicBezTo>
                  <a:lnTo>
                    <a:pt x="157" y="112"/>
                  </a:lnTo>
                  <a:cubicBezTo>
                    <a:pt x="139" y="112"/>
                    <a:pt x="120" y="119"/>
                    <a:pt x="105" y="130"/>
                  </a:cubicBezTo>
                  <a:cubicBezTo>
                    <a:pt x="109" y="145"/>
                    <a:pt x="131" y="157"/>
                    <a:pt x="116" y="168"/>
                  </a:cubicBezTo>
                  <a:cubicBezTo>
                    <a:pt x="109" y="171"/>
                    <a:pt x="105" y="175"/>
                    <a:pt x="97" y="175"/>
                  </a:cubicBezTo>
                  <a:cubicBezTo>
                    <a:pt x="83" y="175"/>
                    <a:pt x="68" y="164"/>
                    <a:pt x="56" y="153"/>
                  </a:cubicBezTo>
                  <a:cubicBezTo>
                    <a:pt x="42" y="138"/>
                    <a:pt x="64" y="130"/>
                    <a:pt x="71" y="119"/>
                  </a:cubicBezTo>
                  <a:cubicBezTo>
                    <a:pt x="68" y="93"/>
                    <a:pt x="64" y="67"/>
                    <a:pt x="97" y="56"/>
                  </a:cubicBezTo>
                  <a:cubicBezTo>
                    <a:pt x="105" y="52"/>
                    <a:pt x="109" y="49"/>
                    <a:pt x="105" y="37"/>
                  </a:cubicBezTo>
                  <a:lnTo>
                    <a:pt x="97" y="37"/>
                  </a:lnTo>
                  <a:cubicBezTo>
                    <a:pt x="71" y="37"/>
                    <a:pt x="56" y="23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6" name="Google Shape;13976;p9"/>
            <p:cNvSpPr/>
            <p:nvPr/>
          </p:nvSpPr>
          <p:spPr>
            <a:xfrm>
              <a:off x="-4085295" y="-3159045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38" y="0"/>
                  </a:moveTo>
                  <a:cubicBezTo>
                    <a:pt x="33" y="0"/>
                    <a:pt x="30" y="0"/>
                    <a:pt x="26" y="4"/>
                  </a:cubicBezTo>
                  <a:cubicBezTo>
                    <a:pt x="23" y="8"/>
                    <a:pt x="19" y="15"/>
                    <a:pt x="15" y="18"/>
                  </a:cubicBezTo>
                  <a:cubicBezTo>
                    <a:pt x="11" y="30"/>
                    <a:pt x="7" y="41"/>
                    <a:pt x="4" y="52"/>
                  </a:cubicBezTo>
                  <a:cubicBezTo>
                    <a:pt x="33" y="68"/>
                    <a:pt x="0" y="94"/>
                    <a:pt x="7" y="113"/>
                  </a:cubicBezTo>
                  <a:cubicBezTo>
                    <a:pt x="11" y="120"/>
                    <a:pt x="15" y="123"/>
                    <a:pt x="19" y="130"/>
                  </a:cubicBezTo>
                  <a:cubicBezTo>
                    <a:pt x="30" y="123"/>
                    <a:pt x="38" y="120"/>
                    <a:pt x="45" y="120"/>
                  </a:cubicBezTo>
                  <a:cubicBezTo>
                    <a:pt x="64" y="120"/>
                    <a:pt x="60" y="149"/>
                    <a:pt x="64" y="168"/>
                  </a:cubicBezTo>
                  <a:cubicBezTo>
                    <a:pt x="86" y="130"/>
                    <a:pt x="157" y="127"/>
                    <a:pt x="146" y="63"/>
                  </a:cubicBezTo>
                  <a:cubicBezTo>
                    <a:pt x="116" y="56"/>
                    <a:pt x="75" y="60"/>
                    <a:pt x="75" y="11"/>
                  </a:cubicBezTo>
                  <a:cubicBezTo>
                    <a:pt x="64" y="8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7" name="Google Shape;13977;p9"/>
            <p:cNvSpPr/>
            <p:nvPr/>
          </p:nvSpPr>
          <p:spPr>
            <a:xfrm>
              <a:off x="-3891143" y="-3528200"/>
              <a:ext cx="8118" cy="7401"/>
            </a:xfrm>
            <a:custGeom>
              <a:avLst/>
              <a:gdLst/>
              <a:ahLst/>
              <a:cxnLst/>
              <a:rect l="l" t="t" r="r" b="b"/>
              <a:pathLst>
                <a:path w="170" h="155" extrusionOk="0">
                  <a:moveTo>
                    <a:pt x="117" y="1"/>
                  </a:moveTo>
                  <a:cubicBezTo>
                    <a:pt x="80" y="1"/>
                    <a:pt x="54" y="27"/>
                    <a:pt x="27" y="42"/>
                  </a:cubicBezTo>
                  <a:cubicBezTo>
                    <a:pt x="16" y="53"/>
                    <a:pt x="9" y="64"/>
                    <a:pt x="1" y="79"/>
                  </a:cubicBezTo>
                  <a:cubicBezTo>
                    <a:pt x="5" y="87"/>
                    <a:pt x="5" y="97"/>
                    <a:pt x="13" y="106"/>
                  </a:cubicBezTo>
                  <a:cubicBezTo>
                    <a:pt x="20" y="128"/>
                    <a:pt x="27" y="154"/>
                    <a:pt x="54" y="154"/>
                  </a:cubicBezTo>
                  <a:lnTo>
                    <a:pt x="61" y="154"/>
                  </a:lnTo>
                  <a:cubicBezTo>
                    <a:pt x="87" y="146"/>
                    <a:pt x="94" y="120"/>
                    <a:pt x="94" y="90"/>
                  </a:cubicBezTo>
                  <a:cubicBezTo>
                    <a:pt x="91" y="53"/>
                    <a:pt x="121" y="45"/>
                    <a:pt x="151" y="42"/>
                  </a:cubicBezTo>
                  <a:cubicBezTo>
                    <a:pt x="170" y="27"/>
                    <a:pt x="139" y="16"/>
                    <a:pt x="1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8" name="Google Shape;13978;p9"/>
            <p:cNvSpPr/>
            <p:nvPr/>
          </p:nvSpPr>
          <p:spPr>
            <a:xfrm>
              <a:off x="-4096564" y="-3435899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72" y="0"/>
                  </a:moveTo>
                  <a:cubicBezTo>
                    <a:pt x="45" y="0"/>
                    <a:pt x="0" y="52"/>
                    <a:pt x="5" y="83"/>
                  </a:cubicBezTo>
                  <a:cubicBezTo>
                    <a:pt x="5" y="97"/>
                    <a:pt x="64" y="135"/>
                    <a:pt x="90" y="135"/>
                  </a:cubicBezTo>
                  <a:lnTo>
                    <a:pt x="94" y="135"/>
                  </a:lnTo>
                  <a:cubicBezTo>
                    <a:pt x="117" y="127"/>
                    <a:pt x="143" y="109"/>
                    <a:pt x="131" y="83"/>
                  </a:cubicBezTo>
                  <a:cubicBezTo>
                    <a:pt x="124" y="52"/>
                    <a:pt x="120" y="7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9" name="Google Shape;13979;p9"/>
            <p:cNvSpPr/>
            <p:nvPr/>
          </p:nvSpPr>
          <p:spPr>
            <a:xfrm>
              <a:off x="-4003022" y="-3468799"/>
              <a:ext cx="6112" cy="8834"/>
            </a:xfrm>
            <a:custGeom>
              <a:avLst/>
              <a:gdLst/>
              <a:ahLst/>
              <a:cxnLst/>
              <a:rect l="l" t="t" r="r" b="b"/>
              <a:pathLst>
                <a:path w="128" h="185" extrusionOk="0">
                  <a:moveTo>
                    <a:pt x="60" y="1"/>
                  </a:moveTo>
                  <a:lnTo>
                    <a:pt x="60" y="1"/>
                  </a:lnTo>
                  <a:cubicBezTo>
                    <a:pt x="79" y="57"/>
                    <a:pt x="34" y="46"/>
                    <a:pt x="4" y="50"/>
                  </a:cubicBezTo>
                  <a:cubicBezTo>
                    <a:pt x="19" y="65"/>
                    <a:pt x="19" y="80"/>
                    <a:pt x="11" y="95"/>
                  </a:cubicBezTo>
                  <a:cubicBezTo>
                    <a:pt x="19" y="99"/>
                    <a:pt x="42" y="95"/>
                    <a:pt x="30" y="113"/>
                  </a:cubicBezTo>
                  <a:cubicBezTo>
                    <a:pt x="1" y="162"/>
                    <a:pt x="34" y="170"/>
                    <a:pt x="71" y="185"/>
                  </a:cubicBezTo>
                  <a:cubicBezTo>
                    <a:pt x="124" y="166"/>
                    <a:pt x="97" y="118"/>
                    <a:pt x="109" y="83"/>
                  </a:cubicBezTo>
                  <a:cubicBezTo>
                    <a:pt x="127" y="39"/>
                    <a:pt x="105" y="13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0" name="Google Shape;13980;p9"/>
            <p:cNvSpPr/>
            <p:nvPr/>
          </p:nvSpPr>
          <p:spPr>
            <a:xfrm>
              <a:off x="-3744742" y="-3262233"/>
              <a:ext cx="9359" cy="7688"/>
            </a:xfrm>
            <a:custGeom>
              <a:avLst/>
              <a:gdLst/>
              <a:ahLst/>
              <a:cxnLst/>
              <a:rect l="l" t="t" r="r" b="b"/>
              <a:pathLst>
                <a:path w="196" h="161" extrusionOk="0">
                  <a:moveTo>
                    <a:pt x="79" y="0"/>
                  </a:moveTo>
                  <a:cubicBezTo>
                    <a:pt x="53" y="0"/>
                    <a:pt x="27" y="15"/>
                    <a:pt x="0" y="26"/>
                  </a:cubicBezTo>
                  <a:cubicBezTo>
                    <a:pt x="19" y="45"/>
                    <a:pt x="61" y="26"/>
                    <a:pt x="68" y="64"/>
                  </a:cubicBezTo>
                  <a:cubicBezTo>
                    <a:pt x="75" y="124"/>
                    <a:pt x="135" y="131"/>
                    <a:pt x="173" y="161"/>
                  </a:cubicBezTo>
                  <a:cubicBezTo>
                    <a:pt x="195" y="116"/>
                    <a:pt x="161" y="90"/>
                    <a:pt x="142" y="60"/>
                  </a:cubicBezTo>
                  <a:cubicBezTo>
                    <a:pt x="135" y="45"/>
                    <a:pt x="139" y="38"/>
                    <a:pt x="139" y="26"/>
                  </a:cubicBezTo>
                  <a:cubicBezTo>
                    <a:pt x="120" y="8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1" name="Google Shape;13981;p9"/>
            <p:cNvSpPr/>
            <p:nvPr/>
          </p:nvSpPr>
          <p:spPr>
            <a:xfrm>
              <a:off x="-4011426" y="-3335768"/>
              <a:ext cx="8452" cy="8977"/>
            </a:xfrm>
            <a:custGeom>
              <a:avLst/>
              <a:gdLst/>
              <a:ahLst/>
              <a:cxnLst/>
              <a:rect l="l" t="t" r="r" b="b"/>
              <a:pathLst>
                <a:path w="177" h="188" extrusionOk="0">
                  <a:moveTo>
                    <a:pt x="42" y="1"/>
                  </a:moveTo>
                  <a:cubicBezTo>
                    <a:pt x="38" y="1"/>
                    <a:pt x="30" y="1"/>
                    <a:pt x="27" y="4"/>
                  </a:cubicBezTo>
                  <a:cubicBezTo>
                    <a:pt x="27" y="23"/>
                    <a:pt x="1" y="19"/>
                    <a:pt x="1" y="37"/>
                  </a:cubicBezTo>
                  <a:cubicBezTo>
                    <a:pt x="16" y="105"/>
                    <a:pt x="90" y="101"/>
                    <a:pt x="124" y="146"/>
                  </a:cubicBezTo>
                  <a:cubicBezTo>
                    <a:pt x="151" y="150"/>
                    <a:pt x="154" y="176"/>
                    <a:pt x="173" y="187"/>
                  </a:cubicBezTo>
                  <a:cubicBezTo>
                    <a:pt x="169" y="161"/>
                    <a:pt x="169" y="135"/>
                    <a:pt x="158" y="108"/>
                  </a:cubicBezTo>
                  <a:cubicBezTo>
                    <a:pt x="151" y="94"/>
                    <a:pt x="151" y="90"/>
                    <a:pt x="158" y="90"/>
                  </a:cubicBezTo>
                  <a:cubicBezTo>
                    <a:pt x="161" y="90"/>
                    <a:pt x="173" y="94"/>
                    <a:pt x="177" y="94"/>
                  </a:cubicBezTo>
                  <a:cubicBezTo>
                    <a:pt x="177" y="82"/>
                    <a:pt x="177" y="71"/>
                    <a:pt x="173" y="60"/>
                  </a:cubicBezTo>
                  <a:cubicBezTo>
                    <a:pt x="169" y="63"/>
                    <a:pt x="165" y="63"/>
                    <a:pt x="161" y="63"/>
                  </a:cubicBezTo>
                  <a:cubicBezTo>
                    <a:pt x="146" y="63"/>
                    <a:pt x="135" y="53"/>
                    <a:pt x="128" y="37"/>
                  </a:cubicBezTo>
                  <a:cubicBezTo>
                    <a:pt x="113" y="49"/>
                    <a:pt x="98" y="60"/>
                    <a:pt x="75" y="79"/>
                  </a:cubicBezTo>
                  <a:cubicBezTo>
                    <a:pt x="87" y="34"/>
                    <a:pt x="56" y="23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2" name="Google Shape;13982;p9"/>
            <p:cNvSpPr/>
            <p:nvPr/>
          </p:nvSpPr>
          <p:spPr>
            <a:xfrm>
              <a:off x="-4044278" y="-3262089"/>
              <a:ext cx="9168" cy="4727"/>
            </a:xfrm>
            <a:custGeom>
              <a:avLst/>
              <a:gdLst/>
              <a:ahLst/>
              <a:cxnLst/>
              <a:rect l="l" t="t" r="r" b="b"/>
              <a:pathLst>
                <a:path w="192" h="99" extrusionOk="0">
                  <a:moveTo>
                    <a:pt x="139" y="1"/>
                  </a:moveTo>
                  <a:cubicBezTo>
                    <a:pt x="128" y="1"/>
                    <a:pt x="113" y="9"/>
                    <a:pt x="102" y="16"/>
                  </a:cubicBezTo>
                  <a:cubicBezTo>
                    <a:pt x="94" y="20"/>
                    <a:pt x="87" y="23"/>
                    <a:pt x="80" y="28"/>
                  </a:cubicBezTo>
                  <a:cubicBezTo>
                    <a:pt x="72" y="38"/>
                    <a:pt x="61" y="42"/>
                    <a:pt x="49" y="42"/>
                  </a:cubicBezTo>
                  <a:lnTo>
                    <a:pt x="45" y="42"/>
                  </a:lnTo>
                  <a:cubicBezTo>
                    <a:pt x="42" y="42"/>
                    <a:pt x="38" y="38"/>
                    <a:pt x="35" y="38"/>
                  </a:cubicBezTo>
                  <a:cubicBezTo>
                    <a:pt x="27" y="35"/>
                    <a:pt x="23" y="35"/>
                    <a:pt x="19" y="35"/>
                  </a:cubicBezTo>
                  <a:cubicBezTo>
                    <a:pt x="12" y="35"/>
                    <a:pt x="9" y="38"/>
                    <a:pt x="4" y="50"/>
                  </a:cubicBezTo>
                  <a:cubicBezTo>
                    <a:pt x="1" y="76"/>
                    <a:pt x="16" y="87"/>
                    <a:pt x="45" y="90"/>
                  </a:cubicBezTo>
                  <a:cubicBezTo>
                    <a:pt x="54" y="95"/>
                    <a:pt x="61" y="95"/>
                    <a:pt x="68" y="95"/>
                  </a:cubicBezTo>
                  <a:lnTo>
                    <a:pt x="90" y="95"/>
                  </a:lnTo>
                  <a:cubicBezTo>
                    <a:pt x="98" y="90"/>
                    <a:pt x="102" y="90"/>
                    <a:pt x="109" y="90"/>
                  </a:cubicBezTo>
                  <a:cubicBezTo>
                    <a:pt x="121" y="90"/>
                    <a:pt x="135" y="95"/>
                    <a:pt x="147" y="98"/>
                  </a:cubicBezTo>
                  <a:lnTo>
                    <a:pt x="154" y="98"/>
                  </a:lnTo>
                  <a:cubicBezTo>
                    <a:pt x="169" y="98"/>
                    <a:pt x="192" y="83"/>
                    <a:pt x="188" y="57"/>
                  </a:cubicBezTo>
                  <a:cubicBezTo>
                    <a:pt x="184" y="50"/>
                    <a:pt x="173" y="46"/>
                    <a:pt x="173" y="42"/>
                  </a:cubicBezTo>
                  <a:cubicBezTo>
                    <a:pt x="166" y="12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3" name="Google Shape;13983;p9"/>
            <p:cNvSpPr/>
            <p:nvPr/>
          </p:nvSpPr>
          <p:spPr>
            <a:xfrm>
              <a:off x="-3994092" y="-3307595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64" y="1"/>
                  </a:moveTo>
                  <a:cubicBezTo>
                    <a:pt x="38" y="1"/>
                    <a:pt x="0" y="46"/>
                    <a:pt x="4" y="75"/>
                  </a:cubicBezTo>
                  <a:cubicBezTo>
                    <a:pt x="23" y="91"/>
                    <a:pt x="26" y="128"/>
                    <a:pt x="64" y="132"/>
                  </a:cubicBezTo>
                  <a:cubicBezTo>
                    <a:pt x="94" y="132"/>
                    <a:pt x="135" y="83"/>
                    <a:pt x="131" y="53"/>
                  </a:cubicBezTo>
                  <a:cubicBezTo>
                    <a:pt x="128" y="12"/>
                    <a:pt x="94" y="5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4" name="Google Shape;13984;p9"/>
            <p:cNvSpPr/>
            <p:nvPr/>
          </p:nvSpPr>
          <p:spPr>
            <a:xfrm>
              <a:off x="-4132997" y="-3446643"/>
              <a:ext cx="8261" cy="7736"/>
            </a:xfrm>
            <a:custGeom>
              <a:avLst/>
              <a:gdLst/>
              <a:ahLst/>
              <a:cxnLst/>
              <a:rect l="l" t="t" r="r" b="b"/>
              <a:pathLst>
                <a:path w="173" h="162" extrusionOk="0">
                  <a:moveTo>
                    <a:pt x="28" y="1"/>
                  </a:moveTo>
                  <a:lnTo>
                    <a:pt x="28" y="1"/>
                  </a:lnTo>
                  <a:cubicBezTo>
                    <a:pt x="42" y="23"/>
                    <a:pt x="1" y="68"/>
                    <a:pt x="61" y="72"/>
                  </a:cubicBezTo>
                  <a:cubicBezTo>
                    <a:pt x="68" y="72"/>
                    <a:pt x="38" y="98"/>
                    <a:pt x="46" y="120"/>
                  </a:cubicBezTo>
                  <a:cubicBezTo>
                    <a:pt x="50" y="117"/>
                    <a:pt x="57" y="117"/>
                    <a:pt x="61" y="117"/>
                  </a:cubicBezTo>
                  <a:cubicBezTo>
                    <a:pt x="87" y="117"/>
                    <a:pt x="95" y="151"/>
                    <a:pt x="113" y="161"/>
                  </a:cubicBezTo>
                  <a:cubicBezTo>
                    <a:pt x="128" y="139"/>
                    <a:pt x="173" y="132"/>
                    <a:pt x="162" y="94"/>
                  </a:cubicBezTo>
                  <a:cubicBezTo>
                    <a:pt x="154" y="64"/>
                    <a:pt x="135" y="35"/>
                    <a:pt x="109" y="23"/>
                  </a:cubicBezTo>
                  <a:cubicBezTo>
                    <a:pt x="83" y="12"/>
                    <a:pt x="57" y="8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5" name="Google Shape;13985;p9"/>
            <p:cNvSpPr/>
            <p:nvPr/>
          </p:nvSpPr>
          <p:spPr>
            <a:xfrm>
              <a:off x="-3829355" y="-3331709"/>
              <a:ext cx="7879" cy="6876"/>
            </a:xfrm>
            <a:custGeom>
              <a:avLst/>
              <a:gdLst/>
              <a:ahLst/>
              <a:cxnLst/>
              <a:rect l="l" t="t" r="r" b="b"/>
              <a:pathLst>
                <a:path w="165" h="144" extrusionOk="0">
                  <a:moveTo>
                    <a:pt x="139" y="1"/>
                  </a:moveTo>
                  <a:cubicBezTo>
                    <a:pt x="139" y="12"/>
                    <a:pt x="135" y="23"/>
                    <a:pt x="135" y="31"/>
                  </a:cubicBezTo>
                  <a:cubicBezTo>
                    <a:pt x="132" y="46"/>
                    <a:pt x="124" y="54"/>
                    <a:pt x="116" y="54"/>
                  </a:cubicBezTo>
                  <a:cubicBezTo>
                    <a:pt x="109" y="54"/>
                    <a:pt x="101" y="50"/>
                    <a:pt x="94" y="46"/>
                  </a:cubicBezTo>
                  <a:cubicBezTo>
                    <a:pt x="79" y="35"/>
                    <a:pt x="64" y="28"/>
                    <a:pt x="49" y="28"/>
                  </a:cubicBezTo>
                  <a:cubicBezTo>
                    <a:pt x="45" y="28"/>
                    <a:pt x="38" y="31"/>
                    <a:pt x="30" y="31"/>
                  </a:cubicBezTo>
                  <a:lnTo>
                    <a:pt x="30" y="46"/>
                  </a:lnTo>
                  <a:cubicBezTo>
                    <a:pt x="23" y="73"/>
                    <a:pt x="1" y="95"/>
                    <a:pt x="11" y="125"/>
                  </a:cubicBezTo>
                  <a:cubicBezTo>
                    <a:pt x="34" y="135"/>
                    <a:pt x="53" y="143"/>
                    <a:pt x="72" y="143"/>
                  </a:cubicBezTo>
                  <a:cubicBezTo>
                    <a:pt x="98" y="143"/>
                    <a:pt x="120" y="128"/>
                    <a:pt x="135" y="91"/>
                  </a:cubicBezTo>
                  <a:cubicBezTo>
                    <a:pt x="135" y="87"/>
                    <a:pt x="139" y="87"/>
                    <a:pt x="142" y="87"/>
                  </a:cubicBezTo>
                  <a:cubicBezTo>
                    <a:pt x="146" y="87"/>
                    <a:pt x="154" y="91"/>
                    <a:pt x="161" y="95"/>
                  </a:cubicBezTo>
                  <a:cubicBezTo>
                    <a:pt x="161" y="91"/>
                    <a:pt x="165" y="91"/>
                    <a:pt x="165" y="87"/>
                  </a:cubicBezTo>
                  <a:cubicBezTo>
                    <a:pt x="158" y="76"/>
                    <a:pt x="158" y="61"/>
                    <a:pt x="158" y="46"/>
                  </a:cubicBezTo>
                  <a:cubicBezTo>
                    <a:pt x="158" y="31"/>
                    <a:pt x="154" y="16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6" name="Google Shape;13986;p9"/>
            <p:cNvSpPr/>
            <p:nvPr/>
          </p:nvSpPr>
          <p:spPr>
            <a:xfrm>
              <a:off x="-3684434" y="-3275794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35" y="1"/>
                  </a:moveTo>
                  <a:cubicBezTo>
                    <a:pt x="46" y="15"/>
                    <a:pt x="1" y="113"/>
                    <a:pt x="54" y="194"/>
                  </a:cubicBezTo>
                  <a:cubicBezTo>
                    <a:pt x="35" y="153"/>
                    <a:pt x="64" y="127"/>
                    <a:pt x="83" y="101"/>
                  </a:cubicBezTo>
                  <a:cubicBezTo>
                    <a:pt x="90" y="94"/>
                    <a:pt x="94" y="90"/>
                    <a:pt x="102" y="90"/>
                  </a:cubicBezTo>
                  <a:cubicBezTo>
                    <a:pt x="109" y="90"/>
                    <a:pt x="113" y="94"/>
                    <a:pt x="121" y="98"/>
                  </a:cubicBezTo>
                  <a:cubicBezTo>
                    <a:pt x="128" y="101"/>
                    <a:pt x="135" y="108"/>
                    <a:pt x="143" y="108"/>
                  </a:cubicBezTo>
                  <a:lnTo>
                    <a:pt x="147" y="105"/>
                  </a:lnTo>
                  <a:cubicBezTo>
                    <a:pt x="154" y="94"/>
                    <a:pt x="158" y="79"/>
                    <a:pt x="177" y="71"/>
                  </a:cubicBezTo>
                  <a:cubicBezTo>
                    <a:pt x="166" y="45"/>
                    <a:pt x="161" y="15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7" name="Google Shape;13987;p9"/>
            <p:cNvSpPr/>
            <p:nvPr/>
          </p:nvSpPr>
          <p:spPr>
            <a:xfrm>
              <a:off x="-3894868" y="-3138894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30" y="0"/>
                  </a:moveTo>
                  <a:cubicBezTo>
                    <a:pt x="23" y="0"/>
                    <a:pt x="12" y="5"/>
                    <a:pt x="1" y="15"/>
                  </a:cubicBezTo>
                  <a:cubicBezTo>
                    <a:pt x="23" y="34"/>
                    <a:pt x="27" y="60"/>
                    <a:pt x="27" y="90"/>
                  </a:cubicBezTo>
                  <a:cubicBezTo>
                    <a:pt x="34" y="83"/>
                    <a:pt x="42" y="83"/>
                    <a:pt x="49" y="83"/>
                  </a:cubicBezTo>
                  <a:cubicBezTo>
                    <a:pt x="68" y="83"/>
                    <a:pt x="57" y="112"/>
                    <a:pt x="65" y="124"/>
                  </a:cubicBezTo>
                  <a:cubicBezTo>
                    <a:pt x="83" y="157"/>
                    <a:pt x="65" y="165"/>
                    <a:pt x="38" y="165"/>
                  </a:cubicBezTo>
                  <a:cubicBezTo>
                    <a:pt x="30" y="172"/>
                    <a:pt x="27" y="179"/>
                    <a:pt x="23" y="184"/>
                  </a:cubicBezTo>
                  <a:cubicBezTo>
                    <a:pt x="34" y="195"/>
                    <a:pt x="42" y="198"/>
                    <a:pt x="53" y="198"/>
                  </a:cubicBezTo>
                  <a:cubicBezTo>
                    <a:pt x="72" y="198"/>
                    <a:pt x="87" y="176"/>
                    <a:pt x="105" y="165"/>
                  </a:cubicBezTo>
                  <a:lnTo>
                    <a:pt x="105" y="165"/>
                  </a:lnTo>
                  <a:cubicBezTo>
                    <a:pt x="132" y="184"/>
                    <a:pt x="94" y="210"/>
                    <a:pt x="113" y="221"/>
                  </a:cubicBezTo>
                  <a:cubicBezTo>
                    <a:pt x="132" y="221"/>
                    <a:pt x="139" y="210"/>
                    <a:pt x="139" y="198"/>
                  </a:cubicBezTo>
                  <a:cubicBezTo>
                    <a:pt x="143" y="188"/>
                    <a:pt x="139" y="176"/>
                    <a:pt x="150" y="176"/>
                  </a:cubicBezTo>
                  <a:lnTo>
                    <a:pt x="161" y="176"/>
                  </a:lnTo>
                  <a:cubicBezTo>
                    <a:pt x="187" y="176"/>
                    <a:pt x="199" y="157"/>
                    <a:pt x="214" y="146"/>
                  </a:cubicBezTo>
                  <a:lnTo>
                    <a:pt x="217" y="143"/>
                  </a:lnTo>
                  <a:lnTo>
                    <a:pt x="217" y="143"/>
                  </a:lnTo>
                  <a:cubicBezTo>
                    <a:pt x="203" y="146"/>
                    <a:pt x="191" y="146"/>
                    <a:pt x="177" y="150"/>
                  </a:cubicBezTo>
                  <a:lnTo>
                    <a:pt x="150" y="150"/>
                  </a:lnTo>
                  <a:cubicBezTo>
                    <a:pt x="124" y="150"/>
                    <a:pt x="98" y="143"/>
                    <a:pt x="79" y="117"/>
                  </a:cubicBezTo>
                  <a:cubicBezTo>
                    <a:pt x="60" y="86"/>
                    <a:pt x="87" y="60"/>
                    <a:pt x="101" y="34"/>
                  </a:cubicBezTo>
                  <a:cubicBezTo>
                    <a:pt x="75" y="31"/>
                    <a:pt x="57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8" name="Google Shape;13988;p9"/>
            <p:cNvSpPr/>
            <p:nvPr/>
          </p:nvSpPr>
          <p:spPr>
            <a:xfrm>
              <a:off x="-4095131" y="-3152837"/>
              <a:ext cx="10935" cy="5778"/>
            </a:xfrm>
            <a:custGeom>
              <a:avLst/>
              <a:gdLst/>
              <a:ahLst/>
              <a:cxnLst/>
              <a:rect l="l" t="t" r="r" b="b"/>
              <a:pathLst>
                <a:path w="229" h="121" extrusionOk="0">
                  <a:moveTo>
                    <a:pt x="49" y="0"/>
                  </a:moveTo>
                  <a:cubicBezTo>
                    <a:pt x="42" y="16"/>
                    <a:pt x="30" y="31"/>
                    <a:pt x="23" y="45"/>
                  </a:cubicBezTo>
                  <a:cubicBezTo>
                    <a:pt x="8" y="64"/>
                    <a:pt x="1" y="95"/>
                    <a:pt x="27" y="95"/>
                  </a:cubicBezTo>
                  <a:lnTo>
                    <a:pt x="46" y="95"/>
                  </a:lnTo>
                  <a:cubicBezTo>
                    <a:pt x="82" y="95"/>
                    <a:pt x="113" y="113"/>
                    <a:pt x="146" y="117"/>
                  </a:cubicBezTo>
                  <a:cubicBezTo>
                    <a:pt x="158" y="121"/>
                    <a:pt x="165" y="121"/>
                    <a:pt x="177" y="121"/>
                  </a:cubicBezTo>
                  <a:cubicBezTo>
                    <a:pt x="195" y="121"/>
                    <a:pt x="213" y="113"/>
                    <a:pt x="229" y="90"/>
                  </a:cubicBezTo>
                  <a:cubicBezTo>
                    <a:pt x="217" y="68"/>
                    <a:pt x="206" y="50"/>
                    <a:pt x="180" y="50"/>
                  </a:cubicBezTo>
                  <a:lnTo>
                    <a:pt x="177" y="50"/>
                  </a:lnTo>
                  <a:cubicBezTo>
                    <a:pt x="154" y="61"/>
                    <a:pt x="135" y="76"/>
                    <a:pt x="113" y="83"/>
                  </a:cubicBezTo>
                  <a:lnTo>
                    <a:pt x="105" y="83"/>
                  </a:lnTo>
                  <a:cubicBezTo>
                    <a:pt x="90" y="83"/>
                    <a:pt x="105" y="68"/>
                    <a:pt x="101" y="61"/>
                  </a:cubicBezTo>
                  <a:cubicBezTo>
                    <a:pt x="105" y="31"/>
                    <a:pt x="72" y="35"/>
                    <a:pt x="64" y="16"/>
                  </a:cubicBezTo>
                  <a:cubicBezTo>
                    <a:pt x="60" y="12"/>
                    <a:pt x="53" y="9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9" name="Google Shape;13989;p9"/>
            <p:cNvSpPr/>
            <p:nvPr/>
          </p:nvSpPr>
          <p:spPr>
            <a:xfrm>
              <a:off x="-3958614" y="-3310460"/>
              <a:ext cx="9693" cy="8118"/>
            </a:xfrm>
            <a:custGeom>
              <a:avLst/>
              <a:gdLst/>
              <a:ahLst/>
              <a:cxnLst/>
              <a:rect l="l" t="t" r="r" b="b"/>
              <a:pathLst>
                <a:path w="203" h="170" extrusionOk="0">
                  <a:moveTo>
                    <a:pt x="147" y="1"/>
                  </a:moveTo>
                  <a:cubicBezTo>
                    <a:pt x="109" y="16"/>
                    <a:pt x="80" y="46"/>
                    <a:pt x="39" y="46"/>
                  </a:cubicBezTo>
                  <a:cubicBezTo>
                    <a:pt x="31" y="46"/>
                    <a:pt x="23" y="46"/>
                    <a:pt x="20" y="42"/>
                  </a:cubicBezTo>
                  <a:lnTo>
                    <a:pt x="16" y="42"/>
                  </a:lnTo>
                  <a:cubicBezTo>
                    <a:pt x="13" y="42"/>
                    <a:pt x="5" y="57"/>
                    <a:pt x="1" y="65"/>
                  </a:cubicBezTo>
                  <a:cubicBezTo>
                    <a:pt x="9" y="80"/>
                    <a:pt x="16" y="94"/>
                    <a:pt x="27" y="94"/>
                  </a:cubicBezTo>
                  <a:cubicBezTo>
                    <a:pt x="31" y="94"/>
                    <a:pt x="39" y="91"/>
                    <a:pt x="49" y="80"/>
                  </a:cubicBezTo>
                  <a:cubicBezTo>
                    <a:pt x="65" y="65"/>
                    <a:pt x="80" y="46"/>
                    <a:pt x="121" y="39"/>
                  </a:cubicBezTo>
                  <a:lnTo>
                    <a:pt x="128" y="39"/>
                  </a:lnTo>
                  <a:cubicBezTo>
                    <a:pt x="125" y="39"/>
                    <a:pt x="125" y="42"/>
                    <a:pt x="121" y="42"/>
                  </a:cubicBezTo>
                  <a:cubicBezTo>
                    <a:pt x="83" y="80"/>
                    <a:pt x="109" y="106"/>
                    <a:pt x="125" y="135"/>
                  </a:cubicBezTo>
                  <a:cubicBezTo>
                    <a:pt x="136" y="121"/>
                    <a:pt x="144" y="102"/>
                    <a:pt x="166" y="102"/>
                  </a:cubicBezTo>
                  <a:lnTo>
                    <a:pt x="170" y="102"/>
                  </a:lnTo>
                  <a:cubicBezTo>
                    <a:pt x="184" y="125"/>
                    <a:pt x="162" y="147"/>
                    <a:pt x="170" y="169"/>
                  </a:cubicBezTo>
                  <a:cubicBezTo>
                    <a:pt x="203" y="109"/>
                    <a:pt x="199" y="68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0" name="Google Shape;13990;p9"/>
            <p:cNvSpPr/>
            <p:nvPr/>
          </p:nvSpPr>
          <p:spPr>
            <a:xfrm>
              <a:off x="-4078562" y="-3423580"/>
              <a:ext cx="6876" cy="8070"/>
            </a:xfrm>
            <a:custGeom>
              <a:avLst/>
              <a:gdLst/>
              <a:ahLst/>
              <a:cxnLst/>
              <a:rect l="l" t="t" r="r" b="b"/>
              <a:pathLst>
                <a:path w="144" h="169" extrusionOk="0">
                  <a:moveTo>
                    <a:pt x="35" y="0"/>
                  </a:moveTo>
                  <a:cubicBezTo>
                    <a:pt x="39" y="4"/>
                    <a:pt x="46" y="4"/>
                    <a:pt x="49" y="4"/>
                  </a:cubicBezTo>
                  <a:cubicBezTo>
                    <a:pt x="46" y="0"/>
                    <a:pt x="39" y="0"/>
                    <a:pt x="35" y="0"/>
                  </a:cubicBezTo>
                  <a:close/>
                  <a:moveTo>
                    <a:pt x="49" y="4"/>
                  </a:moveTo>
                  <a:cubicBezTo>
                    <a:pt x="35" y="8"/>
                    <a:pt x="20" y="11"/>
                    <a:pt x="5" y="15"/>
                  </a:cubicBezTo>
                  <a:cubicBezTo>
                    <a:pt x="5" y="18"/>
                    <a:pt x="5" y="23"/>
                    <a:pt x="1" y="26"/>
                  </a:cubicBezTo>
                  <a:cubicBezTo>
                    <a:pt x="13" y="41"/>
                    <a:pt x="42" y="34"/>
                    <a:pt x="46" y="52"/>
                  </a:cubicBezTo>
                  <a:cubicBezTo>
                    <a:pt x="42" y="78"/>
                    <a:pt x="9" y="63"/>
                    <a:pt x="1" y="86"/>
                  </a:cubicBezTo>
                  <a:cubicBezTo>
                    <a:pt x="16" y="97"/>
                    <a:pt x="39" y="90"/>
                    <a:pt x="46" y="116"/>
                  </a:cubicBezTo>
                  <a:cubicBezTo>
                    <a:pt x="57" y="135"/>
                    <a:pt x="94" y="120"/>
                    <a:pt x="99" y="153"/>
                  </a:cubicBezTo>
                  <a:lnTo>
                    <a:pt x="99" y="157"/>
                  </a:lnTo>
                  <a:lnTo>
                    <a:pt x="99" y="168"/>
                  </a:lnTo>
                  <a:cubicBezTo>
                    <a:pt x="109" y="165"/>
                    <a:pt x="117" y="157"/>
                    <a:pt x="128" y="149"/>
                  </a:cubicBezTo>
                  <a:cubicBezTo>
                    <a:pt x="144" y="75"/>
                    <a:pt x="121" y="34"/>
                    <a:pt x="49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1" name="Google Shape;13991;p9"/>
            <p:cNvSpPr/>
            <p:nvPr/>
          </p:nvSpPr>
          <p:spPr>
            <a:xfrm>
              <a:off x="-3844157" y="-3604409"/>
              <a:ext cx="8070" cy="8213"/>
            </a:xfrm>
            <a:custGeom>
              <a:avLst/>
              <a:gdLst/>
              <a:ahLst/>
              <a:cxnLst/>
              <a:rect l="l" t="t" r="r" b="b"/>
              <a:pathLst>
                <a:path w="169" h="172" extrusionOk="0">
                  <a:moveTo>
                    <a:pt x="26" y="1"/>
                  </a:moveTo>
                  <a:cubicBezTo>
                    <a:pt x="19" y="8"/>
                    <a:pt x="7" y="15"/>
                    <a:pt x="0" y="23"/>
                  </a:cubicBezTo>
                  <a:cubicBezTo>
                    <a:pt x="12" y="37"/>
                    <a:pt x="30" y="34"/>
                    <a:pt x="49" y="37"/>
                  </a:cubicBezTo>
                  <a:cubicBezTo>
                    <a:pt x="90" y="45"/>
                    <a:pt x="57" y="64"/>
                    <a:pt x="52" y="75"/>
                  </a:cubicBezTo>
                  <a:cubicBezTo>
                    <a:pt x="86" y="82"/>
                    <a:pt x="120" y="87"/>
                    <a:pt x="90" y="135"/>
                  </a:cubicBezTo>
                  <a:lnTo>
                    <a:pt x="102" y="135"/>
                  </a:lnTo>
                  <a:cubicBezTo>
                    <a:pt x="124" y="135"/>
                    <a:pt x="124" y="154"/>
                    <a:pt x="124" y="172"/>
                  </a:cubicBezTo>
                  <a:lnTo>
                    <a:pt x="142" y="172"/>
                  </a:lnTo>
                  <a:cubicBezTo>
                    <a:pt x="146" y="158"/>
                    <a:pt x="157" y="146"/>
                    <a:pt x="169" y="139"/>
                  </a:cubicBezTo>
                  <a:cubicBezTo>
                    <a:pt x="164" y="94"/>
                    <a:pt x="150" y="60"/>
                    <a:pt x="120" y="19"/>
                  </a:cubicBezTo>
                  <a:cubicBezTo>
                    <a:pt x="112" y="4"/>
                    <a:pt x="102" y="1"/>
                    <a:pt x="90" y="1"/>
                  </a:cubicBezTo>
                  <a:cubicBezTo>
                    <a:pt x="83" y="1"/>
                    <a:pt x="75" y="4"/>
                    <a:pt x="68" y="4"/>
                  </a:cubicBezTo>
                  <a:cubicBezTo>
                    <a:pt x="60" y="8"/>
                    <a:pt x="52" y="11"/>
                    <a:pt x="45" y="11"/>
                  </a:cubicBezTo>
                  <a:cubicBezTo>
                    <a:pt x="38" y="11"/>
                    <a:pt x="34" y="8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2" name="Google Shape;13992;p9"/>
            <p:cNvSpPr/>
            <p:nvPr/>
          </p:nvSpPr>
          <p:spPr>
            <a:xfrm>
              <a:off x="-3850031" y="-3608516"/>
              <a:ext cx="8404" cy="7879"/>
            </a:xfrm>
            <a:custGeom>
              <a:avLst/>
              <a:gdLst/>
              <a:ahLst/>
              <a:cxnLst/>
              <a:rect l="l" t="t" r="r" b="b"/>
              <a:pathLst>
                <a:path w="176" h="165" extrusionOk="0">
                  <a:moveTo>
                    <a:pt x="142" y="0"/>
                  </a:moveTo>
                  <a:cubicBezTo>
                    <a:pt x="104" y="0"/>
                    <a:pt x="71" y="23"/>
                    <a:pt x="37" y="42"/>
                  </a:cubicBezTo>
                  <a:cubicBezTo>
                    <a:pt x="45" y="38"/>
                    <a:pt x="56" y="38"/>
                    <a:pt x="71" y="38"/>
                  </a:cubicBezTo>
                  <a:cubicBezTo>
                    <a:pt x="56" y="68"/>
                    <a:pt x="52" y="101"/>
                    <a:pt x="15" y="105"/>
                  </a:cubicBezTo>
                  <a:cubicBezTo>
                    <a:pt x="0" y="120"/>
                    <a:pt x="18" y="139"/>
                    <a:pt x="4" y="154"/>
                  </a:cubicBezTo>
                  <a:cubicBezTo>
                    <a:pt x="15" y="157"/>
                    <a:pt x="26" y="161"/>
                    <a:pt x="37" y="165"/>
                  </a:cubicBezTo>
                  <a:cubicBezTo>
                    <a:pt x="34" y="113"/>
                    <a:pt x="60" y="105"/>
                    <a:pt x="90" y="105"/>
                  </a:cubicBezTo>
                  <a:lnTo>
                    <a:pt x="104" y="105"/>
                  </a:lnTo>
                  <a:cubicBezTo>
                    <a:pt x="108" y="109"/>
                    <a:pt x="116" y="109"/>
                    <a:pt x="120" y="109"/>
                  </a:cubicBezTo>
                  <a:lnTo>
                    <a:pt x="123" y="109"/>
                  </a:lnTo>
                  <a:cubicBezTo>
                    <a:pt x="130" y="101"/>
                    <a:pt x="142" y="94"/>
                    <a:pt x="149" y="87"/>
                  </a:cubicBezTo>
                  <a:cubicBezTo>
                    <a:pt x="161" y="61"/>
                    <a:pt x="168" y="34"/>
                    <a:pt x="175" y="4"/>
                  </a:cubicBezTo>
                  <a:cubicBezTo>
                    <a:pt x="164" y="0"/>
                    <a:pt x="153" y="0"/>
                    <a:pt x="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3" name="Google Shape;13993;p9"/>
            <p:cNvSpPr/>
            <p:nvPr/>
          </p:nvSpPr>
          <p:spPr>
            <a:xfrm>
              <a:off x="-4163127" y="-3446643"/>
              <a:ext cx="7163" cy="8308"/>
            </a:xfrm>
            <a:custGeom>
              <a:avLst/>
              <a:gdLst/>
              <a:ahLst/>
              <a:cxnLst/>
              <a:rect l="l" t="t" r="r" b="b"/>
              <a:pathLst>
                <a:path w="150" h="174" extrusionOk="0">
                  <a:moveTo>
                    <a:pt x="41" y="1"/>
                  </a:moveTo>
                  <a:cubicBezTo>
                    <a:pt x="0" y="49"/>
                    <a:pt x="0" y="113"/>
                    <a:pt x="0" y="173"/>
                  </a:cubicBezTo>
                  <a:cubicBezTo>
                    <a:pt x="12" y="169"/>
                    <a:pt x="19" y="165"/>
                    <a:pt x="31" y="165"/>
                  </a:cubicBezTo>
                  <a:cubicBezTo>
                    <a:pt x="34" y="165"/>
                    <a:pt x="41" y="165"/>
                    <a:pt x="45" y="169"/>
                  </a:cubicBezTo>
                  <a:lnTo>
                    <a:pt x="48" y="169"/>
                  </a:lnTo>
                  <a:cubicBezTo>
                    <a:pt x="41" y="117"/>
                    <a:pt x="60" y="90"/>
                    <a:pt x="98" y="90"/>
                  </a:cubicBezTo>
                  <a:cubicBezTo>
                    <a:pt x="105" y="90"/>
                    <a:pt x="116" y="94"/>
                    <a:pt x="131" y="98"/>
                  </a:cubicBezTo>
                  <a:cubicBezTo>
                    <a:pt x="150" y="57"/>
                    <a:pt x="138" y="27"/>
                    <a:pt x="105" y="27"/>
                  </a:cubicBezTo>
                  <a:cubicBezTo>
                    <a:pt x="101" y="27"/>
                    <a:pt x="93" y="30"/>
                    <a:pt x="86" y="30"/>
                  </a:cubicBezTo>
                  <a:cubicBezTo>
                    <a:pt x="79" y="35"/>
                    <a:pt x="71" y="35"/>
                    <a:pt x="64" y="35"/>
                  </a:cubicBezTo>
                  <a:cubicBezTo>
                    <a:pt x="45" y="35"/>
                    <a:pt x="45" y="20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4" name="Google Shape;13994;p9"/>
            <p:cNvSpPr/>
            <p:nvPr/>
          </p:nvSpPr>
          <p:spPr>
            <a:xfrm>
              <a:off x="-3892719" y="-3273120"/>
              <a:ext cx="6112" cy="7544"/>
            </a:xfrm>
            <a:custGeom>
              <a:avLst/>
              <a:gdLst/>
              <a:ahLst/>
              <a:cxnLst/>
              <a:rect l="l" t="t" r="r" b="b"/>
              <a:pathLst>
                <a:path w="128" h="158" extrusionOk="0">
                  <a:moveTo>
                    <a:pt x="27" y="0"/>
                  </a:moveTo>
                  <a:cubicBezTo>
                    <a:pt x="30" y="7"/>
                    <a:pt x="30" y="15"/>
                    <a:pt x="38" y="19"/>
                  </a:cubicBezTo>
                  <a:cubicBezTo>
                    <a:pt x="42" y="30"/>
                    <a:pt x="60" y="34"/>
                    <a:pt x="49" y="52"/>
                  </a:cubicBezTo>
                  <a:cubicBezTo>
                    <a:pt x="46" y="57"/>
                    <a:pt x="42" y="57"/>
                    <a:pt x="34" y="57"/>
                  </a:cubicBezTo>
                  <a:cubicBezTo>
                    <a:pt x="30" y="57"/>
                    <a:pt x="23" y="52"/>
                    <a:pt x="15" y="52"/>
                  </a:cubicBezTo>
                  <a:lnTo>
                    <a:pt x="15" y="52"/>
                  </a:lnTo>
                  <a:cubicBezTo>
                    <a:pt x="1" y="97"/>
                    <a:pt x="42" y="124"/>
                    <a:pt x="60" y="157"/>
                  </a:cubicBezTo>
                  <a:lnTo>
                    <a:pt x="64" y="157"/>
                  </a:lnTo>
                  <a:cubicBezTo>
                    <a:pt x="94" y="157"/>
                    <a:pt x="109" y="131"/>
                    <a:pt x="127" y="112"/>
                  </a:cubicBezTo>
                  <a:cubicBezTo>
                    <a:pt x="120" y="97"/>
                    <a:pt x="109" y="79"/>
                    <a:pt x="109" y="60"/>
                  </a:cubicBezTo>
                  <a:cubicBezTo>
                    <a:pt x="105" y="15"/>
                    <a:pt x="82" y="0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5" name="Google Shape;13995;p9"/>
            <p:cNvSpPr/>
            <p:nvPr/>
          </p:nvSpPr>
          <p:spPr>
            <a:xfrm>
              <a:off x="-4178503" y="-3286872"/>
              <a:ext cx="7926" cy="7544"/>
            </a:xfrm>
            <a:custGeom>
              <a:avLst/>
              <a:gdLst/>
              <a:ahLst/>
              <a:cxnLst/>
              <a:rect l="l" t="t" r="r" b="b"/>
              <a:pathLst>
                <a:path w="166" h="158" extrusionOk="0">
                  <a:moveTo>
                    <a:pt x="161" y="0"/>
                  </a:moveTo>
                  <a:cubicBezTo>
                    <a:pt x="113" y="0"/>
                    <a:pt x="65" y="8"/>
                    <a:pt x="30" y="49"/>
                  </a:cubicBezTo>
                  <a:cubicBezTo>
                    <a:pt x="27" y="64"/>
                    <a:pt x="12" y="64"/>
                    <a:pt x="1" y="71"/>
                  </a:cubicBezTo>
                  <a:cubicBezTo>
                    <a:pt x="16" y="98"/>
                    <a:pt x="46" y="109"/>
                    <a:pt x="61" y="143"/>
                  </a:cubicBezTo>
                  <a:cubicBezTo>
                    <a:pt x="65" y="154"/>
                    <a:pt x="68" y="157"/>
                    <a:pt x="72" y="157"/>
                  </a:cubicBezTo>
                  <a:cubicBezTo>
                    <a:pt x="79" y="157"/>
                    <a:pt x="87" y="150"/>
                    <a:pt x="94" y="146"/>
                  </a:cubicBezTo>
                  <a:cubicBezTo>
                    <a:pt x="101" y="138"/>
                    <a:pt x="109" y="131"/>
                    <a:pt x="117" y="131"/>
                  </a:cubicBezTo>
                  <a:cubicBezTo>
                    <a:pt x="124" y="131"/>
                    <a:pt x="128" y="135"/>
                    <a:pt x="135" y="143"/>
                  </a:cubicBezTo>
                  <a:cubicBezTo>
                    <a:pt x="154" y="131"/>
                    <a:pt x="146" y="112"/>
                    <a:pt x="143" y="94"/>
                  </a:cubicBezTo>
                  <a:cubicBezTo>
                    <a:pt x="124" y="86"/>
                    <a:pt x="98" y="86"/>
                    <a:pt x="72" y="86"/>
                  </a:cubicBezTo>
                  <a:cubicBezTo>
                    <a:pt x="91" y="38"/>
                    <a:pt x="128" y="26"/>
                    <a:pt x="165" y="16"/>
                  </a:cubicBezTo>
                  <a:cubicBezTo>
                    <a:pt x="165" y="8"/>
                    <a:pt x="165" y="4"/>
                    <a:pt x="1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6" name="Google Shape;13996;p9"/>
            <p:cNvSpPr/>
            <p:nvPr/>
          </p:nvSpPr>
          <p:spPr>
            <a:xfrm>
              <a:off x="-3905707" y="-3129058"/>
              <a:ext cx="10171" cy="5014"/>
            </a:xfrm>
            <a:custGeom>
              <a:avLst/>
              <a:gdLst/>
              <a:ahLst/>
              <a:cxnLst/>
              <a:rect l="l" t="t" r="r" b="b"/>
              <a:pathLst>
                <a:path w="213" h="105" extrusionOk="0">
                  <a:moveTo>
                    <a:pt x="205" y="0"/>
                  </a:moveTo>
                  <a:cubicBezTo>
                    <a:pt x="187" y="0"/>
                    <a:pt x="164" y="4"/>
                    <a:pt x="145" y="4"/>
                  </a:cubicBezTo>
                  <a:lnTo>
                    <a:pt x="135" y="4"/>
                  </a:lnTo>
                  <a:cubicBezTo>
                    <a:pt x="67" y="4"/>
                    <a:pt x="30" y="49"/>
                    <a:pt x="0" y="97"/>
                  </a:cubicBezTo>
                  <a:cubicBezTo>
                    <a:pt x="7" y="101"/>
                    <a:pt x="14" y="104"/>
                    <a:pt x="22" y="104"/>
                  </a:cubicBezTo>
                  <a:cubicBezTo>
                    <a:pt x="33" y="104"/>
                    <a:pt x="45" y="97"/>
                    <a:pt x="56" y="90"/>
                  </a:cubicBezTo>
                  <a:cubicBezTo>
                    <a:pt x="63" y="82"/>
                    <a:pt x="71" y="78"/>
                    <a:pt x="78" y="78"/>
                  </a:cubicBezTo>
                  <a:cubicBezTo>
                    <a:pt x="90" y="78"/>
                    <a:pt x="100" y="82"/>
                    <a:pt x="112" y="86"/>
                  </a:cubicBezTo>
                  <a:cubicBezTo>
                    <a:pt x="116" y="82"/>
                    <a:pt x="119" y="75"/>
                    <a:pt x="123" y="71"/>
                  </a:cubicBezTo>
                  <a:cubicBezTo>
                    <a:pt x="127" y="56"/>
                    <a:pt x="138" y="52"/>
                    <a:pt x="145" y="52"/>
                  </a:cubicBezTo>
                  <a:cubicBezTo>
                    <a:pt x="153" y="52"/>
                    <a:pt x="161" y="52"/>
                    <a:pt x="164" y="56"/>
                  </a:cubicBezTo>
                  <a:cubicBezTo>
                    <a:pt x="171" y="56"/>
                    <a:pt x="175" y="60"/>
                    <a:pt x="179" y="60"/>
                  </a:cubicBezTo>
                  <a:cubicBezTo>
                    <a:pt x="197" y="60"/>
                    <a:pt x="205" y="45"/>
                    <a:pt x="213" y="26"/>
                  </a:cubicBezTo>
                  <a:cubicBezTo>
                    <a:pt x="209" y="15"/>
                    <a:pt x="205" y="8"/>
                    <a:pt x="2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7" name="Google Shape;13997;p9"/>
            <p:cNvSpPr/>
            <p:nvPr/>
          </p:nvSpPr>
          <p:spPr>
            <a:xfrm>
              <a:off x="-3774920" y="-330205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113" y="1"/>
                  </a:moveTo>
                  <a:cubicBezTo>
                    <a:pt x="109" y="1"/>
                    <a:pt x="105" y="1"/>
                    <a:pt x="101" y="4"/>
                  </a:cubicBezTo>
                  <a:cubicBezTo>
                    <a:pt x="79" y="16"/>
                    <a:pt x="42" y="1"/>
                    <a:pt x="34" y="42"/>
                  </a:cubicBezTo>
                  <a:cubicBezTo>
                    <a:pt x="31" y="64"/>
                    <a:pt x="8" y="83"/>
                    <a:pt x="15" y="109"/>
                  </a:cubicBezTo>
                  <a:cubicBezTo>
                    <a:pt x="20" y="124"/>
                    <a:pt x="8" y="139"/>
                    <a:pt x="1" y="150"/>
                  </a:cubicBezTo>
                  <a:cubicBezTo>
                    <a:pt x="1" y="154"/>
                    <a:pt x="4" y="154"/>
                    <a:pt x="4" y="154"/>
                  </a:cubicBezTo>
                  <a:cubicBezTo>
                    <a:pt x="31" y="139"/>
                    <a:pt x="49" y="102"/>
                    <a:pt x="83" y="102"/>
                  </a:cubicBezTo>
                  <a:cubicBezTo>
                    <a:pt x="91" y="102"/>
                    <a:pt x="98" y="106"/>
                    <a:pt x="105" y="109"/>
                  </a:cubicBezTo>
                  <a:cubicBezTo>
                    <a:pt x="132" y="94"/>
                    <a:pt x="124" y="57"/>
                    <a:pt x="146" y="38"/>
                  </a:cubicBezTo>
                  <a:cubicBezTo>
                    <a:pt x="127" y="3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8" name="Google Shape;13998;p9"/>
            <p:cNvSpPr/>
            <p:nvPr/>
          </p:nvSpPr>
          <p:spPr>
            <a:xfrm>
              <a:off x="-3949876" y="-3273311"/>
              <a:ext cx="8452" cy="6160"/>
            </a:xfrm>
            <a:custGeom>
              <a:avLst/>
              <a:gdLst/>
              <a:ahLst/>
              <a:cxnLst/>
              <a:rect l="l" t="t" r="r" b="b"/>
              <a:pathLst>
                <a:path w="177" h="129" extrusionOk="0">
                  <a:moveTo>
                    <a:pt x="102" y="1"/>
                  </a:moveTo>
                  <a:cubicBezTo>
                    <a:pt x="80" y="1"/>
                    <a:pt x="50" y="11"/>
                    <a:pt x="1" y="34"/>
                  </a:cubicBezTo>
                  <a:cubicBezTo>
                    <a:pt x="9" y="49"/>
                    <a:pt x="16" y="64"/>
                    <a:pt x="23" y="79"/>
                  </a:cubicBezTo>
                  <a:lnTo>
                    <a:pt x="23" y="83"/>
                  </a:lnTo>
                  <a:lnTo>
                    <a:pt x="35" y="83"/>
                  </a:lnTo>
                  <a:cubicBezTo>
                    <a:pt x="39" y="87"/>
                    <a:pt x="42" y="87"/>
                    <a:pt x="42" y="87"/>
                  </a:cubicBezTo>
                  <a:cubicBezTo>
                    <a:pt x="42" y="87"/>
                    <a:pt x="46" y="87"/>
                    <a:pt x="46" y="83"/>
                  </a:cubicBezTo>
                  <a:cubicBezTo>
                    <a:pt x="54" y="72"/>
                    <a:pt x="61" y="68"/>
                    <a:pt x="68" y="68"/>
                  </a:cubicBezTo>
                  <a:cubicBezTo>
                    <a:pt x="80" y="68"/>
                    <a:pt x="91" y="79"/>
                    <a:pt x="102" y="87"/>
                  </a:cubicBezTo>
                  <a:lnTo>
                    <a:pt x="110" y="87"/>
                  </a:lnTo>
                  <a:cubicBezTo>
                    <a:pt x="136" y="87"/>
                    <a:pt x="136" y="109"/>
                    <a:pt x="140" y="128"/>
                  </a:cubicBezTo>
                  <a:cubicBezTo>
                    <a:pt x="162" y="106"/>
                    <a:pt x="147" y="64"/>
                    <a:pt x="177" y="46"/>
                  </a:cubicBezTo>
                  <a:cubicBezTo>
                    <a:pt x="144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9" name="Google Shape;13999;p9"/>
            <p:cNvSpPr/>
            <p:nvPr/>
          </p:nvSpPr>
          <p:spPr>
            <a:xfrm>
              <a:off x="-3934644" y="-3568167"/>
              <a:ext cx="5921" cy="6494"/>
            </a:xfrm>
            <a:custGeom>
              <a:avLst/>
              <a:gdLst/>
              <a:ahLst/>
              <a:cxnLst/>
              <a:rect l="l" t="t" r="r" b="b"/>
              <a:pathLst>
                <a:path w="124" h="136" extrusionOk="0">
                  <a:moveTo>
                    <a:pt x="63" y="1"/>
                  </a:moveTo>
                  <a:cubicBezTo>
                    <a:pt x="26" y="4"/>
                    <a:pt x="0" y="37"/>
                    <a:pt x="4" y="68"/>
                  </a:cubicBezTo>
                  <a:cubicBezTo>
                    <a:pt x="4" y="94"/>
                    <a:pt x="49" y="135"/>
                    <a:pt x="75" y="135"/>
                  </a:cubicBezTo>
                  <a:cubicBezTo>
                    <a:pt x="105" y="135"/>
                    <a:pt x="123" y="113"/>
                    <a:pt x="108" y="90"/>
                  </a:cubicBezTo>
                  <a:cubicBezTo>
                    <a:pt x="90" y="60"/>
                    <a:pt x="108" y="8"/>
                    <a:pt x="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0" name="Google Shape;14000;p9"/>
            <p:cNvSpPr/>
            <p:nvPr/>
          </p:nvSpPr>
          <p:spPr>
            <a:xfrm>
              <a:off x="-4160453" y="-3275603"/>
              <a:ext cx="5587" cy="11794"/>
            </a:xfrm>
            <a:custGeom>
              <a:avLst/>
              <a:gdLst/>
              <a:ahLst/>
              <a:cxnLst/>
              <a:rect l="l" t="t" r="r" b="b"/>
              <a:pathLst>
                <a:path w="117" h="247" extrusionOk="0">
                  <a:moveTo>
                    <a:pt x="1" y="0"/>
                  </a:moveTo>
                  <a:cubicBezTo>
                    <a:pt x="4" y="41"/>
                    <a:pt x="37" y="75"/>
                    <a:pt x="27" y="120"/>
                  </a:cubicBezTo>
                  <a:cubicBezTo>
                    <a:pt x="27" y="142"/>
                    <a:pt x="19" y="164"/>
                    <a:pt x="8" y="187"/>
                  </a:cubicBezTo>
                  <a:cubicBezTo>
                    <a:pt x="19" y="206"/>
                    <a:pt x="4" y="224"/>
                    <a:pt x="11" y="247"/>
                  </a:cubicBezTo>
                  <a:cubicBezTo>
                    <a:pt x="23" y="239"/>
                    <a:pt x="27" y="228"/>
                    <a:pt x="27" y="213"/>
                  </a:cubicBezTo>
                  <a:cubicBezTo>
                    <a:pt x="23" y="164"/>
                    <a:pt x="49" y="135"/>
                    <a:pt x="90" y="112"/>
                  </a:cubicBezTo>
                  <a:cubicBezTo>
                    <a:pt x="116" y="67"/>
                    <a:pt x="109" y="33"/>
                    <a:pt x="60" y="7"/>
                  </a:cubicBezTo>
                  <a:cubicBezTo>
                    <a:pt x="56" y="15"/>
                    <a:pt x="49" y="19"/>
                    <a:pt x="45" y="19"/>
                  </a:cubicBezTo>
                  <a:cubicBezTo>
                    <a:pt x="37" y="19"/>
                    <a:pt x="34" y="11"/>
                    <a:pt x="27" y="7"/>
                  </a:cubicBezTo>
                  <a:cubicBezTo>
                    <a:pt x="19" y="4"/>
                    <a:pt x="15" y="0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1" name="Google Shape;14001;p9"/>
            <p:cNvSpPr/>
            <p:nvPr/>
          </p:nvSpPr>
          <p:spPr>
            <a:xfrm>
              <a:off x="-4144791" y="-3257983"/>
              <a:ext cx="8452" cy="5253"/>
            </a:xfrm>
            <a:custGeom>
              <a:avLst/>
              <a:gdLst/>
              <a:ahLst/>
              <a:cxnLst/>
              <a:rect l="l" t="t" r="r" b="b"/>
              <a:pathLst>
                <a:path w="177" h="110" extrusionOk="0">
                  <a:moveTo>
                    <a:pt x="42" y="1"/>
                  </a:moveTo>
                  <a:cubicBezTo>
                    <a:pt x="28" y="23"/>
                    <a:pt x="1" y="42"/>
                    <a:pt x="1" y="72"/>
                  </a:cubicBezTo>
                  <a:cubicBezTo>
                    <a:pt x="20" y="87"/>
                    <a:pt x="39" y="99"/>
                    <a:pt x="54" y="109"/>
                  </a:cubicBezTo>
                  <a:cubicBezTo>
                    <a:pt x="65" y="106"/>
                    <a:pt x="76" y="106"/>
                    <a:pt x="83" y="99"/>
                  </a:cubicBezTo>
                  <a:cubicBezTo>
                    <a:pt x="91" y="91"/>
                    <a:pt x="109" y="80"/>
                    <a:pt x="121" y="80"/>
                  </a:cubicBezTo>
                  <a:lnTo>
                    <a:pt x="125" y="80"/>
                  </a:lnTo>
                  <a:cubicBezTo>
                    <a:pt x="132" y="83"/>
                    <a:pt x="136" y="83"/>
                    <a:pt x="144" y="83"/>
                  </a:cubicBezTo>
                  <a:cubicBezTo>
                    <a:pt x="151" y="83"/>
                    <a:pt x="158" y="80"/>
                    <a:pt x="166" y="68"/>
                  </a:cubicBezTo>
                  <a:cubicBezTo>
                    <a:pt x="177" y="57"/>
                    <a:pt x="170" y="39"/>
                    <a:pt x="166" y="27"/>
                  </a:cubicBezTo>
                  <a:cubicBezTo>
                    <a:pt x="166" y="16"/>
                    <a:pt x="158" y="12"/>
                    <a:pt x="154" y="12"/>
                  </a:cubicBezTo>
                  <a:cubicBezTo>
                    <a:pt x="147" y="12"/>
                    <a:pt x="136" y="20"/>
                    <a:pt x="132" y="20"/>
                  </a:cubicBezTo>
                  <a:cubicBezTo>
                    <a:pt x="121" y="23"/>
                    <a:pt x="109" y="23"/>
                    <a:pt x="102" y="23"/>
                  </a:cubicBezTo>
                  <a:cubicBezTo>
                    <a:pt x="80" y="23"/>
                    <a:pt x="61" y="16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2" name="Google Shape;14002;p9"/>
            <p:cNvSpPr/>
            <p:nvPr/>
          </p:nvSpPr>
          <p:spPr>
            <a:xfrm>
              <a:off x="-3906137" y="-3363415"/>
              <a:ext cx="10600" cy="10553"/>
            </a:xfrm>
            <a:custGeom>
              <a:avLst/>
              <a:gdLst/>
              <a:ahLst/>
              <a:cxnLst/>
              <a:rect l="l" t="t" r="r" b="b"/>
              <a:pathLst>
                <a:path w="222" h="221" extrusionOk="0">
                  <a:moveTo>
                    <a:pt x="9" y="0"/>
                  </a:moveTo>
                  <a:lnTo>
                    <a:pt x="9" y="0"/>
                  </a:lnTo>
                  <a:cubicBezTo>
                    <a:pt x="13" y="26"/>
                    <a:pt x="1" y="67"/>
                    <a:pt x="27" y="86"/>
                  </a:cubicBezTo>
                  <a:cubicBezTo>
                    <a:pt x="76" y="119"/>
                    <a:pt x="87" y="171"/>
                    <a:pt x="113" y="221"/>
                  </a:cubicBezTo>
                  <a:cubicBezTo>
                    <a:pt x="154" y="205"/>
                    <a:pt x="170" y="149"/>
                    <a:pt x="222" y="145"/>
                  </a:cubicBezTo>
                  <a:lnTo>
                    <a:pt x="222" y="127"/>
                  </a:lnTo>
                  <a:cubicBezTo>
                    <a:pt x="206" y="131"/>
                    <a:pt x="196" y="135"/>
                    <a:pt x="180" y="135"/>
                  </a:cubicBezTo>
                  <a:cubicBezTo>
                    <a:pt x="170" y="135"/>
                    <a:pt x="158" y="131"/>
                    <a:pt x="147" y="123"/>
                  </a:cubicBezTo>
                  <a:cubicBezTo>
                    <a:pt x="106" y="116"/>
                    <a:pt x="65" y="109"/>
                    <a:pt x="61" y="56"/>
                  </a:cubicBezTo>
                  <a:cubicBezTo>
                    <a:pt x="27" y="52"/>
                    <a:pt x="31" y="11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3" name="Google Shape;14003;p9"/>
            <p:cNvSpPr/>
            <p:nvPr/>
          </p:nvSpPr>
          <p:spPr>
            <a:xfrm>
              <a:off x="-3940374" y="-3354868"/>
              <a:ext cx="6446" cy="6064"/>
            </a:xfrm>
            <a:custGeom>
              <a:avLst/>
              <a:gdLst/>
              <a:ahLst/>
              <a:cxnLst/>
              <a:rect l="l" t="t" r="r" b="b"/>
              <a:pathLst>
                <a:path w="135" h="127" extrusionOk="0">
                  <a:moveTo>
                    <a:pt x="53" y="0"/>
                  </a:moveTo>
                  <a:cubicBezTo>
                    <a:pt x="38" y="0"/>
                    <a:pt x="34" y="19"/>
                    <a:pt x="19" y="60"/>
                  </a:cubicBezTo>
                  <a:cubicBezTo>
                    <a:pt x="15" y="71"/>
                    <a:pt x="8" y="75"/>
                    <a:pt x="0" y="82"/>
                  </a:cubicBezTo>
                  <a:cubicBezTo>
                    <a:pt x="4" y="113"/>
                    <a:pt x="31" y="127"/>
                    <a:pt x="49" y="127"/>
                  </a:cubicBezTo>
                  <a:cubicBezTo>
                    <a:pt x="57" y="127"/>
                    <a:pt x="60" y="127"/>
                    <a:pt x="60" y="123"/>
                  </a:cubicBezTo>
                  <a:cubicBezTo>
                    <a:pt x="94" y="109"/>
                    <a:pt x="135" y="87"/>
                    <a:pt x="131" y="37"/>
                  </a:cubicBezTo>
                  <a:cubicBezTo>
                    <a:pt x="128" y="35"/>
                    <a:pt x="124" y="35"/>
                    <a:pt x="120" y="35"/>
                  </a:cubicBezTo>
                  <a:cubicBezTo>
                    <a:pt x="117" y="35"/>
                    <a:pt x="114" y="35"/>
                    <a:pt x="112" y="34"/>
                  </a:cubicBezTo>
                  <a:lnTo>
                    <a:pt x="109" y="34"/>
                  </a:lnTo>
                  <a:cubicBezTo>
                    <a:pt x="79" y="11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4" name="Google Shape;14004;p9"/>
            <p:cNvSpPr/>
            <p:nvPr/>
          </p:nvSpPr>
          <p:spPr>
            <a:xfrm>
              <a:off x="-3948061" y="-3271162"/>
              <a:ext cx="11842" cy="13800"/>
            </a:xfrm>
            <a:custGeom>
              <a:avLst/>
              <a:gdLst/>
              <a:ahLst/>
              <a:cxnLst/>
              <a:rect l="l" t="t" r="r" b="b"/>
              <a:pathLst>
                <a:path w="248" h="289" extrusionOk="0">
                  <a:moveTo>
                    <a:pt x="169" y="11"/>
                  </a:moveTo>
                  <a:cubicBezTo>
                    <a:pt x="169" y="16"/>
                    <a:pt x="173" y="19"/>
                    <a:pt x="173" y="23"/>
                  </a:cubicBezTo>
                  <a:cubicBezTo>
                    <a:pt x="173" y="38"/>
                    <a:pt x="176" y="56"/>
                    <a:pt x="176" y="71"/>
                  </a:cubicBezTo>
                  <a:cubicBezTo>
                    <a:pt x="199" y="87"/>
                    <a:pt x="199" y="101"/>
                    <a:pt x="184" y="120"/>
                  </a:cubicBezTo>
                  <a:lnTo>
                    <a:pt x="184" y="123"/>
                  </a:lnTo>
                  <a:cubicBezTo>
                    <a:pt x="187" y="150"/>
                    <a:pt x="176" y="173"/>
                    <a:pt x="158" y="195"/>
                  </a:cubicBezTo>
                  <a:cubicBezTo>
                    <a:pt x="116" y="244"/>
                    <a:pt x="61" y="258"/>
                    <a:pt x="1" y="262"/>
                  </a:cubicBezTo>
                  <a:cubicBezTo>
                    <a:pt x="4" y="273"/>
                    <a:pt x="12" y="288"/>
                    <a:pt x="23" y="288"/>
                  </a:cubicBezTo>
                  <a:lnTo>
                    <a:pt x="27" y="288"/>
                  </a:lnTo>
                  <a:cubicBezTo>
                    <a:pt x="64" y="270"/>
                    <a:pt x="106" y="273"/>
                    <a:pt x="139" y="244"/>
                  </a:cubicBezTo>
                  <a:cubicBezTo>
                    <a:pt x="195" y="191"/>
                    <a:pt x="184" y="184"/>
                    <a:pt x="221" y="79"/>
                  </a:cubicBezTo>
                  <a:cubicBezTo>
                    <a:pt x="247" y="1"/>
                    <a:pt x="199" y="23"/>
                    <a:pt x="169" y="1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5" name="Google Shape;14005;p9"/>
            <p:cNvSpPr/>
            <p:nvPr/>
          </p:nvSpPr>
          <p:spPr>
            <a:xfrm>
              <a:off x="-3882166" y="-3528534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68" y="0"/>
                  </a:moveTo>
                  <a:cubicBezTo>
                    <a:pt x="68" y="15"/>
                    <a:pt x="68" y="26"/>
                    <a:pt x="71" y="37"/>
                  </a:cubicBezTo>
                  <a:cubicBezTo>
                    <a:pt x="75" y="60"/>
                    <a:pt x="75" y="71"/>
                    <a:pt x="63" y="71"/>
                  </a:cubicBezTo>
                  <a:cubicBezTo>
                    <a:pt x="60" y="71"/>
                    <a:pt x="52" y="63"/>
                    <a:pt x="41" y="56"/>
                  </a:cubicBezTo>
                  <a:cubicBezTo>
                    <a:pt x="4" y="68"/>
                    <a:pt x="0" y="86"/>
                    <a:pt x="34" y="104"/>
                  </a:cubicBezTo>
                  <a:cubicBezTo>
                    <a:pt x="56" y="113"/>
                    <a:pt x="75" y="127"/>
                    <a:pt x="97" y="142"/>
                  </a:cubicBezTo>
                  <a:cubicBezTo>
                    <a:pt x="127" y="139"/>
                    <a:pt x="142" y="116"/>
                    <a:pt x="153" y="90"/>
                  </a:cubicBezTo>
                  <a:cubicBezTo>
                    <a:pt x="146" y="86"/>
                    <a:pt x="131" y="86"/>
                    <a:pt x="131" y="86"/>
                  </a:cubicBezTo>
                  <a:cubicBezTo>
                    <a:pt x="127" y="60"/>
                    <a:pt x="146" y="52"/>
                    <a:pt x="161" y="41"/>
                  </a:cubicBezTo>
                  <a:cubicBezTo>
                    <a:pt x="165" y="41"/>
                    <a:pt x="165" y="41"/>
                    <a:pt x="168" y="37"/>
                  </a:cubicBezTo>
                  <a:cubicBezTo>
                    <a:pt x="165" y="34"/>
                    <a:pt x="165" y="30"/>
                    <a:pt x="161" y="26"/>
                  </a:cubicBezTo>
                  <a:cubicBezTo>
                    <a:pt x="131" y="8"/>
                    <a:pt x="97" y="15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6" name="Google Shape;14006;p9"/>
            <p:cNvSpPr/>
            <p:nvPr/>
          </p:nvSpPr>
          <p:spPr>
            <a:xfrm>
              <a:off x="-4106735" y="-3161576"/>
              <a:ext cx="6494" cy="8452"/>
            </a:xfrm>
            <a:custGeom>
              <a:avLst/>
              <a:gdLst/>
              <a:ahLst/>
              <a:cxnLst/>
              <a:rect l="l" t="t" r="r" b="b"/>
              <a:pathLst>
                <a:path w="136" h="177" extrusionOk="0">
                  <a:moveTo>
                    <a:pt x="53" y="0"/>
                  </a:moveTo>
                  <a:cubicBezTo>
                    <a:pt x="45" y="4"/>
                    <a:pt x="42" y="9"/>
                    <a:pt x="34" y="16"/>
                  </a:cubicBezTo>
                  <a:cubicBezTo>
                    <a:pt x="16" y="35"/>
                    <a:pt x="8" y="57"/>
                    <a:pt x="4" y="83"/>
                  </a:cubicBezTo>
                  <a:cubicBezTo>
                    <a:pt x="1" y="109"/>
                    <a:pt x="16" y="147"/>
                    <a:pt x="27" y="157"/>
                  </a:cubicBezTo>
                  <a:cubicBezTo>
                    <a:pt x="38" y="173"/>
                    <a:pt x="53" y="176"/>
                    <a:pt x="71" y="176"/>
                  </a:cubicBezTo>
                  <a:cubicBezTo>
                    <a:pt x="90" y="176"/>
                    <a:pt x="113" y="169"/>
                    <a:pt x="135" y="157"/>
                  </a:cubicBezTo>
                  <a:cubicBezTo>
                    <a:pt x="90" y="143"/>
                    <a:pt x="64" y="121"/>
                    <a:pt x="87" y="71"/>
                  </a:cubicBezTo>
                  <a:cubicBezTo>
                    <a:pt x="87" y="57"/>
                    <a:pt x="38" y="61"/>
                    <a:pt x="68" y="31"/>
                  </a:cubicBezTo>
                  <a:cubicBezTo>
                    <a:pt x="68" y="16"/>
                    <a:pt x="68" y="4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7" name="Google Shape;14007;p9"/>
            <p:cNvSpPr/>
            <p:nvPr/>
          </p:nvSpPr>
          <p:spPr>
            <a:xfrm>
              <a:off x="-3822909" y="-31853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56" y="0"/>
                  </a:moveTo>
                  <a:cubicBezTo>
                    <a:pt x="38" y="0"/>
                    <a:pt x="26" y="16"/>
                    <a:pt x="0" y="57"/>
                  </a:cubicBezTo>
                  <a:lnTo>
                    <a:pt x="7" y="57"/>
                  </a:lnTo>
                  <a:cubicBezTo>
                    <a:pt x="75" y="57"/>
                    <a:pt x="64" y="116"/>
                    <a:pt x="78" y="157"/>
                  </a:cubicBezTo>
                  <a:cubicBezTo>
                    <a:pt x="109" y="154"/>
                    <a:pt x="123" y="131"/>
                    <a:pt x="131" y="105"/>
                  </a:cubicBezTo>
                  <a:lnTo>
                    <a:pt x="131" y="105"/>
                  </a:lnTo>
                  <a:cubicBezTo>
                    <a:pt x="123" y="109"/>
                    <a:pt x="112" y="113"/>
                    <a:pt x="105" y="113"/>
                  </a:cubicBezTo>
                  <a:cubicBezTo>
                    <a:pt x="83" y="113"/>
                    <a:pt x="78" y="83"/>
                    <a:pt x="75" y="57"/>
                  </a:cubicBezTo>
                  <a:lnTo>
                    <a:pt x="75" y="57"/>
                  </a:lnTo>
                  <a:cubicBezTo>
                    <a:pt x="94" y="71"/>
                    <a:pt x="112" y="87"/>
                    <a:pt x="131" y="102"/>
                  </a:cubicBezTo>
                  <a:lnTo>
                    <a:pt x="135" y="105"/>
                  </a:lnTo>
                  <a:cubicBezTo>
                    <a:pt x="157" y="42"/>
                    <a:pt x="154" y="35"/>
                    <a:pt x="105" y="16"/>
                  </a:cubicBezTo>
                  <a:cubicBezTo>
                    <a:pt x="83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8" name="Google Shape;14008;p9"/>
            <p:cNvSpPr/>
            <p:nvPr/>
          </p:nvSpPr>
          <p:spPr>
            <a:xfrm>
              <a:off x="-4096755" y="-3160525"/>
              <a:ext cx="5778" cy="9884"/>
            </a:xfrm>
            <a:custGeom>
              <a:avLst/>
              <a:gdLst/>
              <a:ahLst/>
              <a:cxnLst/>
              <a:rect l="l" t="t" r="r" b="b"/>
              <a:pathLst>
                <a:path w="121" h="207" extrusionOk="0">
                  <a:moveTo>
                    <a:pt x="98" y="1"/>
                  </a:moveTo>
                  <a:cubicBezTo>
                    <a:pt x="90" y="1"/>
                    <a:pt x="87" y="9"/>
                    <a:pt x="80" y="9"/>
                  </a:cubicBezTo>
                  <a:cubicBezTo>
                    <a:pt x="80" y="20"/>
                    <a:pt x="80" y="31"/>
                    <a:pt x="68" y="35"/>
                  </a:cubicBezTo>
                  <a:cubicBezTo>
                    <a:pt x="31" y="46"/>
                    <a:pt x="1" y="57"/>
                    <a:pt x="38" y="106"/>
                  </a:cubicBezTo>
                  <a:cubicBezTo>
                    <a:pt x="45" y="117"/>
                    <a:pt x="27" y="125"/>
                    <a:pt x="16" y="128"/>
                  </a:cubicBezTo>
                  <a:cubicBezTo>
                    <a:pt x="4" y="166"/>
                    <a:pt x="23" y="192"/>
                    <a:pt x="57" y="206"/>
                  </a:cubicBezTo>
                  <a:cubicBezTo>
                    <a:pt x="64" y="192"/>
                    <a:pt x="76" y="177"/>
                    <a:pt x="83" y="161"/>
                  </a:cubicBezTo>
                  <a:cubicBezTo>
                    <a:pt x="106" y="128"/>
                    <a:pt x="72" y="87"/>
                    <a:pt x="98" y="54"/>
                  </a:cubicBezTo>
                  <a:lnTo>
                    <a:pt x="102" y="54"/>
                  </a:lnTo>
                  <a:cubicBezTo>
                    <a:pt x="106" y="39"/>
                    <a:pt x="121" y="20"/>
                    <a:pt x="106" y="4"/>
                  </a:cubicBezTo>
                  <a:cubicBezTo>
                    <a:pt x="102" y="1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9" name="Google Shape;14009;p9"/>
            <p:cNvSpPr/>
            <p:nvPr/>
          </p:nvSpPr>
          <p:spPr>
            <a:xfrm>
              <a:off x="-4170815" y="-3289928"/>
              <a:ext cx="11460" cy="13609"/>
            </a:xfrm>
            <a:custGeom>
              <a:avLst/>
              <a:gdLst/>
              <a:ahLst/>
              <a:cxnLst/>
              <a:rect l="l" t="t" r="r" b="b"/>
              <a:pathLst>
                <a:path w="240" h="285" extrusionOk="0">
                  <a:moveTo>
                    <a:pt x="8" y="1"/>
                  </a:moveTo>
                  <a:lnTo>
                    <a:pt x="8" y="1"/>
                  </a:lnTo>
                  <a:cubicBezTo>
                    <a:pt x="19" y="12"/>
                    <a:pt x="26" y="19"/>
                    <a:pt x="35" y="27"/>
                  </a:cubicBezTo>
                  <a:cubicBezTo>
                    <a:pt x="42" y="35"/>
                    <a:pt x="61" y="42"/>
                    <a:pt x="49" y="53"/>
                  </a:cubicBezTo>
                  <a:cubicBezTo>
                    <a:pt x="45" y="57"/>
                    <a:pt x="45" y="57"/>
                    <a:pt x="42" y="57"/>
                  </a:cubicBezTo>
                  <a:cubicBezTo>
                    <a:pt x="35" y="57"/>
                    <a:pt x="23" y="50"/>
                    <a:pt x="16" y="50"/>
                  </a:cubicBezTo>
                  <a:cubicBezTo>
                    <a:pt x="12" y="53"/>
                    <a:pt x="8" y="57"/>
                    <a:pt x="0" y="64"/>
                  </a:cubicBezTo>
                  <a:cubicBezTo>
                    <a:pt x="4" y="68"/>
                    <a:pt x="4" y="72"/>
                    <a:pt x="4" y="80"/>
                  </a:cubicBezTo>
                  <a:cubicBezTo>
                    <a:pt x="35" y="90"/>
                    <a:pt x="57" y="106"/>
                    <a:pt x="71" y="132"/>
                  </a:cubicBezTo>
                  <a:cubicBezTo>
                    <a:pt x="102" y="140"/>
                    <a:pt x="135" y="147"/>
                    <a:pt x="142" y="184"/>
                  </a:cubicBezTo>
                  <a:cubicBezTo>
                    <a:pt x="154" y="188"/>
                    <a:pt x="161" y="195"/>
                    <a:pt x="173" y="199"/>
                  </a:cubicBezTo>
                  <a:lnTo>
                    <a:pt x="180" y="199"/>
                  </a:lnTo>
                  <a:cubicBezTo>
                    <a:pt x="199" y="199"/>
                    <a:pt x="206" y="214"/>
                    <a:pt x="202" y="233"/>
                  </a:cubicBezTo>
                  <a:cubicBezTo>
                    <a:pt x="195" y="255"/>
                    <a:pt x="206" y="270"/>
                    <a:pt x="218" y="285"/>
                  </a:cubicBezTo>
                  <a:cubicBezTo>
                    <a:pt x="225" y="240"/>
                    <a:pt x="240" y="195"/>
                    <a:pt x="176" y="173"/>
                  </a:cubicBezTo>
                  <a:cubicBezTo>
                    <a:pt x="147" y="162"/>
                    <a:pt x="97" y="135"/>
                    <a:pt x="97" y="106"/>
                  </a:cubicBezTo>
                  <a:cubicBezTo>
                    <a:pt x="94" y="38"/>
                    <a:pt x="64" y="12"/>
                    <a:pt x="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0" name="Google Shape;14010;p9"/>
            <p:cNvSpPr/>
            <p:nvPr/>
          </p:nvSpPr>
          <p:spPr>
            <a:xfrm>
              <a:off x="-4100288" y="-3162101"/>
              <a:ext cx="7354" cy="7735"/>
            </a:xfrm>
            <a:custGeom>
              <a:avLst/>
              <a:gdLst/>
              <a:ahLst/>
              <a:cxnLst/>
              <a:rect l="l" t="t" r="r" b="b"/>
              <a:pathLst>
                <a:path w="154" h="162" extrusionOk="0">
                  <a:moveTo>
                    <a:pt x="116" y="1"/>
                  </a:moveTo>
                  <a:cubicBezTo>
                    <a:pt x="93" y="23"/>
                    <a:pt x="56" y="23"/>
                    <a:pt x="45" y="60"/>
                  </a:cubicBezTo>
                  <a:cubicBezTo>
                    <a:pt x="41" y="68"/>
                    <a:pt x="38" y="72"/>
                    <a:pt x="30" y="72"/>
                  </a:cubicBezTo>
                  <a:cubicBezTo>
                    <a:pt x="26" y="72"/>
                    <a:pt x="19" y="68"/>
                    <a:pt x="15" y="68"/>
                  </a:cubicBezTo>
                  <a:cubicBezTo>
                    <a:pt x="11" y="68"/>
                    <a:pt x="4" y="64"/>
                    <a:pt x="0" y="64"/>
                  </a:cubicBezTo>
                  <a:lnTo>
                    <a:pt x="0" y="64"/>
                  </a:lnTo>
                  <a:cubicBezTo>
                    <a:pt x="0" y="79"/>
                    <a:pt x="4" y="94"/>
                    <a:pt x="4" y="109"/>
                  </a:cubicBezTo>
                  <a:lnTo>
                    <a:pt x="26" y="109"/>
                  </a:lnTo>
                  <a:lnTo>
                    <a:pt x="30" y="105"/>
                  </a:lnTo>
                  <a:cubicBezTo>
                    <a:pt x="45" y="105"/>
                    <a:pt x="52" y="116"/>
                    <a:pt x="52" y="132"/>
                  </a:cubicBezTo>
                  <a:cubicBezTo>
                    <a:pt x="56" y="150"/>
                    <a:pt x="67" y="161"/>
                    <a:pt x="86" y="161"/>
                  </a:cubicBezTo>
                  <a:lnTo>
                    <a:pt x="90" y="161"/>
                  </a:lnTo>
                  <a:cubicBezTo>
                    <a:pt x="101" y="158"/>
                    <a:pt x="119" y="150"/>
                    <a:pt x="112" y="139"/>
                  </a:cubicBezTo>
                  <a:cubicBezTo>
                    <a:pt x="75" y="90"/>
                    <a:pt x="105" y="79"/>
                    <a:pt x="142" y="68"/>
                  </a:cubicBezTo>
                  <a:cubicBezTo>
                    <a:pt x="154" y="64"/>
                    <a:pt x="154" y="53"/>
                    <a:pt x="154" y="42"/>
                  </a:cubicBezTo>
                  <a:cubicBezTo>
                    <a:pt x="142" y="27"/>
                    <a:pt x="116" y="27"/>
                    <a:pt x="1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1" name="Google Shape;14011;p9"/>
            <p:cNvSpPr/>
            <p:nvPr/>
          </p:nvSpPr>
          <p:spPr>
            <a:xfrm>
              <a:off x="-3970886" y="-3191563"/>
              <a:ext cx="13418" cy="4727"/>
            </a:xfrm>
            <a:custGeom>
              <a:avLst/>
              <a:gdLst/>
              <a:ahLst/>
              <a:cxnLst/>
              <a:rect l="l" t="t" r="r" b="b"/>
              <a:pathLst>
                <a:path w="281" h="99" extrusionOk="0">
                  <a:moveTo>
                    <a:pt x="15" y="0"/>
                  </a:moveTo>
                  <a:cubicBezTo>
                    <a:pt x="11" y="0"/>
                    <a:pt x="8" y="0"/>
                    <a:pt x="4" y="4"/>
                  </a:cubicBezTo>
                  <a:cubicBezTo>
                    <a:pt x="0" y="38"/>
                    <a:pt x="26" y="49"/>
                    <a:pt x="56" y="57"/>
                  </a:cubicBezTo>
                  <a:lnTo>
                    <a:pt x="82" y="57"/>
                  </a:lnTo>
                  <a:cubicBezTo>
                    <a:pt x="90" y="57"/>
                    <a:pt x="97" y="57"/>
                    <a:pt x="101" y="68"/>
                  </a:cubicBezTo>
                  <a:cubicBezTo>
                    <a:pt x="101" y="90"/>
                    <a:pt x="109" y="98"/>
                    <a:pt x="120" y="98"/>
                  </a:cubicBezTo>
                  <a:cubicBezTo>
                    <a:pt x="127" y="98"/>
                    <a:pt x="142" y="87"/>
                    <a:pt x="149" y="87"/>
                  </a:cubicBezTo>
                  <a:cubicBezTo>
                    <a:pt x="176" y="83"/>
                    <a:pt x="202" y="57"/>
                    <a:pt x="236" y="57"/>
                  </a:cubicBezTo>
                  <a:lnTo>
                    <a:pt x="239" y="57"/>
                  </a:lnTo>
                  <a:cubicBezTo>
                    <a:pt x="247" y="57"/>
                    <a:pt x="280" y="45"/>
                    <a:pt x="258" y="19"/>
                  </a:cubicBezTo>
                  <a:lnTo>
                    <a:pt x="225" y="19"/>
                  </a:lnTo>
                  <a:cubicBezTo>
                    <a:pt x="217" y="16"/>
                    <a:pt x="209" y="16"/>
                    <a:pt x="202" y="16"/>
                  </a:cubicBezTo>
                  <a:cubicBezTo>
                    <a:pt x="191" y="16"/>
                    <a:pt x="180" y="19"/>
                    <a:pt x="168" y="26"/>
                  </a:cubicBezTo>
                  <a:cubicBezTo>
                    <a:pt x="154" y="38"/>
                    <a:pt x="139" y="42"/>
                    <a:pt x="123" y="42"/>
                  </a:cubicBezTo>
                  <a:cubicBezTo>
                    <a:pt x="97" y="42"/>
                    <a:pt x="75" y="31"/>
                    <a:pt x="49" y="19"/>
                  </a:cubicBezTo>
                  <a:cubicBezTo>
                    <a:pt x="37" y="16"/>
                    <a:pt x="30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2" name="Google Shape;14012;p9"/>
            <p:cNvSpPr/>
            <p:nvPr/>
          </p:nvSpPr>
          <p:spPr>
            <a:xfrm>
              <a:off x="-3763699" y="-3173370"/>
              <a:ext cx="10792" cy="4918"/>
            </a:xfrm>
            <a:custGeom>
              <a:avLst/>
              <a:gdLst/>
              <a:ahLst/>
              <a:cxnLst/>
              <a:rect l="l" t="t" r="r" b="b"/>
              <a:pathLst>
                <a:path w="226" h="103" extrusionOk="0">
                  <a:moveTo>
                    <a:pt x="196" y="1"/>
                  </a:moveTo>
                  <a:cubicBezTo>
                    <a:pt x="188" y="4"/>
                    <a:pt x="180" y="4"/>
                    <a:pt x="170" y="4"/>
                  </a:cubicBezTo>
                  <a:lnTo>
                    <a:pt x="139" y="4"/>
                  </a:lnTo>
                  <a:cubicBezTo>
                    <a:pt x="87" y="20"/>
                    <a:pt x="20" y="16"/>
                    <a:pt x="1" y="87"/>
                  </a:cubicBezTo>
                  <a:cubicBezTo>
                    <a:pt x="13" y="90"/>
                    <a:pt x="23" y="94"/>
                    <a:pt x="35" y="99"/>
                  </a:cubicBezTo>
                  <a:cubicBezTo>
                    <a:pt x="42" y="90"/>
                    <a:pt x="54" y="83"/>
                    <a:pt x="65" y="83"/>
                  </a:cubicBezTo>
                  <a:cubicBezTo>
                    <a:pt x="72" y="83"/>
                    <a:pt x="76" y="87"/>
                    <a:pt x="83" y="94"/>
                  </a:cubicBezTo>
                  <a:cubicBezTo>
                    <a:pt x="87" y="99"/>
                    <a:pt x="91" y="102"/>
                    <a:pt x="94" y="102"/>
                  </a:cubicBezTo>
                  <a:cubicBezTo>
                    <a:pt x="102" y="102"/>
                    <a:pt x="110" y="94"/>
                    <a:pt x="113" y="87"/>
                  </a:cubicBezTo>
                  <a:cubicBezTo>
                    <a:pt x="128" y="68"/>
                    <a:pt x="132" y="64"/>
                    <a:pt x="139" y="64"/>
                  </a:cubicBezTo>
                  <a:lnTo>
                    <a:pt x="154" y="64"/>
                  </a:lnTo>
                  <a:cubicBezTo>
                    <a:pt x="154" y="42"/>
                    <a:pt x="158" y="38"/>
                    <a:pt x="170" y="38"/>
                  </a:cubicBezTo>
                  <a:cubicBezTo>
                    <a:pt x="177" y="38"/>
                    <a:pt x="188" y="46"/>
                    <a:pt x="199" y="46"/>
                  </a:cubicBezTo>
                  <a:cubicBezTo>
                    <a:pt x="206" y="38"/>
                    <a:pt x="218" y="35"/>
                    <a:pt x="225" y="27"/>
                  </a:cubicBezTo>
                  <a:cubicBezTo>
                    <a:pt x="222" y="12"/>
                    <a:pt x="218" y="1"/>
                    <a:pt x="20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3" name="Google Shape;14013;p9"/>
            <p:cNvSpPr/>
            <p:nvPr/>
          </p:nvSpPr>
          <p:spPr>
            <a:xfrm>
              <a:off x="-4182609" y="-3259559"/>
              <a:ext cx="7879" cy="5587"/>
            </a:xfrm>
            <a:custGeom>
              <a:avLst/>
              <a:gdLst/>
              <a:ahLst/>
              <a:cxnLst/>
              <a:rect l="l" t="t" r="r" b="b"/>
              <a:pathLst>
                <a:path w="165" h="117" extrusionOk="0">
                  <a:moveTo>
                    <a:pt x="151" y="1"/>
                  </a:moveTo>
                  <a:cubicBezTo>
                    <a:pt x="139" y="1"/>
                    <a:pt x="132" y="11"/>
                    <a:pt x="120" y="15"/>
                  </a:cubicBezTo>
                  <a:cubicBezTo>
                    <a:pt x="113" y="27"/>
                    <a:pt x="106" y="34"/>
                    <a:pt x="98" y="34"/>
                  </a:cubicBezTo>
                  <a:cubicBezTo>
                    <a:pt x="90" y="34"/>
                    <a:pt x="83" y="30"/>
                    <a:pt x="75" y="23"/>
                  </a:cubicBezTo>
                  <a:lnTo>
                    <a:pt x="72" y="23"/>
                  </a:lnTo>
                  <a:cubicBezTo>
                    <a:pt x="57" y="34"/>
                    <a:pt x="42" y="42"/>
                    <a:pt x="20" y="45"/>
                  </a:cubicBezTo>
                  <a:lnTo>
                    <a:pt x="12" y="45"/>
                  </a:lnTo>
                  <a:cubicBezTo>
                    <a:pt x="16" y="60"/>
                    <a:pt x="1" y="75"/>
                    <a:pt x="16" y="87"/>
                  </a:cubicBezTo>
                  <a:cubicBezTo>
                    <a:pt x="42" y="98"/>
                    <a:pt x="68" y="116"/>
                    <a:pt x="98" y="116"/>
                  </a:cubicBezTo>
                  <a:cubicBezTo>
                    <a:pt x="102" y="116"/>
                    <a:pt x="109" y="116"/>
                    <a:pt x="113" y="113"/>
                  </a:cubicBezTo>
                  <a:cubicBezTo>
                    <a:pt x="142" y="105"/>
                    <a:pt x="161" y="72"/>
                    <a:pt x="154" y="34"/>
                  </a:cubicBezTo>
                  <a:cubicBezTo>
                    <a:pt x="151" y="23"/>
                    <a:pt x="158" y="15"/>
                    <a:pt x="165" y="8"/>
                  </a:cubicBezTo>
                  <a:cubicBezTo>
                    <a:pt x="161" y="1"/>
                    <a:pt x="154" y="1"/>
                    <a:pt x="1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4" name="Google Shape;14014;p9"/>
            <p:cNvSpPr/>
            <p:nvPr/>
          </p:nvSpPr>
          <p:spPr>
            <a:xfrm>
              <a:off x="-4084961" y="-3476057"/>
              <a:ext cx="7019" cy="9693"/>
            </a:xfrm>
            <a:custGeom>
              <a:avLst/>
              <a:gdLst/>
              <a:ahLst/>
              <a:cxnLst/>
              <a:rect l="l" t="t" r="r" b="b"/>
              <a:pathLst>
                <a:path w="147" h="203" extrusionOk="0">
                  <a:moveTo>
                    <a:pt x="105" y="0"/>
                  </a:moveTo>
                  <a:cubicBezTo>
                    <a:pt x="102" y="4"/>
                    <a:pt x="94" y="4"/>
                    <a:pt x="90" y="4"/>
                  </a:cubicBezTo>
                  <a:cubicBezTo>
                    <a:pt x="94" y="37"/>
                    <a:pt x="79" y="60"/>
                    <a:pt x="49" y="68"/>
                  </a:cubicBezTo>
                  <a:cubicBezTo>
                    <a:pt x="19" y="78"/>
                    <a:pt x="16" y="104"/>
                    <a:pt x="0" y="123"/>
                  </a:cubicBezTo>
                  <a:cubicBezTo>
                    <a:pt x="38" y="149"/>
                    <a:pt x="64" y="202"/>
                    <a:pt x="116" y="202"/>
                  </a:cubicBezTo>
                  <a:cubicBezTo>
                    <a:pt x="128" y="202"/>
                    <a:pt x="135" y="198"/>
                    <a:pt x="147" y="194"/>
                  </a:cubicBezTo>
                  <a:cubicBezTo>
                    <a:pt x="147" y="191"/>
                    <a:pt x="143" y="187"/>
                    <a:pt x="143" y="183"/>
                  </a:cubicBezTo>
                  <a:lnTo>
                    <a:pt x="139" y="180"/>
                  </a:lnTo>
                  <a:cubicBezTo>
                    <a:pt x="131" y="183"/>
                    <a:pt x="124" y="187"/>
                    <a:pt x="116" y="187"/>
                  </a:cubicBezTo>
                  <a:cubicBezTo>
                    <a:pt x="109" y="187"/>
                    <a:pt x="102" y="180"/>
                    <a:pt x="98" y="165"/>
                  </a:cubicBezTo>
                  <a:cubicBezTo>
                    <a:pt x="90" y="142"/>
                    <a:pt x="83" y="116"/>
                    <a:pt x="121" y="108"/>
                  </a:cubicBezTo>
                  <a:cubicBezTo>
                    <a:pt x="98" y="90"/>
                    <a:pt x="68" y="75"/>
                    <a:pt x="112" y="49"/>
                  </a:cubicBezTo>
                  <a:cubicBezTo>
                    <a:pt x="116" y="34"/>
                    <a:pt x="128" y="30"/>
                    <a:pt x="139" y="30"/>
                  </a:cubicBezTo>
                  <a:cubicBezTo>
                    <a:pt x="128" y="18"/>
                    <a:pt x="116" y="11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5" name="Google Shape;14015;p9"/>
            <p:cNvSpPr/>
            <p:nvPr/>
          </p:nvSpPr>
          <p:spPr>
            <a:xfrm>
              <a:off x="-3841149" y="-3207225"/>
              <a:ext cx="6828" cy="9646"/>
            </a:xfrm>
            <a:custGeom>
              <a:avLst/>
              <a:gdLst/>
              <a:ahLst/>
              <a:cxnLst/>
              <a:rect l="l" t="t" r="r" b="b"/>
              <a:pathLst>
                <a:path w="143" h="202" extrusionOk="0">
                  <a:moveTo>
                    <a:pt x="39" y="0"/>
                  </a:moveTo>
                  <a:cubicBezTo>
                    <a:pt x="1" y="71"/>
                    <a:pt x="5" y="116"/>
                    <a:pt x="49" y="168"/>
                  </a:cubicBezTo>
                  <a:cubicBezTo>
                    <a:pt x="72" y="190"/>
                    <a:pt x="83" y="202"/>
                    <a:pt x="94" y="202"/>
                  </a:cubicBezTo>
                  <a:cubicBezTo>
                    <a:pt x="106" y="202"/>
                    <a:pt x="117" y="187"/>
                    <a:pt x="143" y="164"/>
                  </a:cubicBezTo>
                  <a:lnTo>
                    <a:pt x="135" y="164"/>
                  </a:lnTo>
                  <a:cubicBezTo>
                    <a:pt x="106" y="164"/>
                    <a:pt x="87" y="138"/>
                    <a:pt x="87" y="119"/>
                  </a:cubicBezTo>
                  <a:cubicBezTo>
                    <a:pt x="83" y="82"/>
                    <a:pt x="49" y="56"/>
                    <a:pt x="46" y="18"/>
                  </a:cubicBezTo>
                  <a:cubicBezTo>
                    <a:pt x="46" y="14"/>
                    <a:pt x="42" y="7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6" name="Google Shape;14016;p9"/>
            <p:cNvSpPr/>
            <p:nvPr/>
          </p:nvSpPr>
          <p:spPr>
            <a:xfrm>
              <a:off x="-3840242" y="-3143717"/>
              <a:ext cx="7544" cy="8595"/>
            </a:xfrm>
            <a:custGeom>
              <a:avLst/>
              <a:gdLst/>
              <a:ahLst/>
              <a:cxnLst/>
              <a:rect l="l" t="t" r="r" b="b"/>
              <a:pathLst>
                <a:path w="158" h="180" extrusionOk="0">
                  <a:moveTo>
                    <a:pt x="124" y="1"/>
                  </a:moveTo>
                  <a:lnTo>
                    <a:pt x="124" y="1"/>
                  </a:lnTo>
                  <a:cubicBezTo>
                    <a:pt x="101" y="19"/>
                    <a:pt x="90" y="45"/>
                    <a:pt x="64" y="56"/>
                  </a:cubicBezTo>
                  <a:cubicBezTo>
                    <a:pt x="1" y="90"/>
                    <a:pt x="1" y="113"/>
                    <a:pt x="56" y="180"/>
                  </a:cubicBezTo>
                  <a:cubicBezTo>
                    <a:pt x="56" y="173"/>
                    <a:pt x="60" y="168"/>
                    <a:pt x="60" y="165"/>
                  </a:cubicBezTo>
                  <a:cubicBezTo>
                    <a:pt x="68" y="158"/>
                    <a:pt x="75" y="154"/>
                    <a:pt x="82" y="154"/>
                  </a:cubicBezTo>
                  <a:lnTo>
                    <a:pt x="109" y="154"/>
                  </a:lnTo>
                  <a:cubicBezTo>
                    <a:pt x="120" y="154"/>
                    <a:pt x="127" y="154"/>
                    <a:pt x="135" y="139"/>
                  </a:cubicBezTo>
                  <a:cubicBezTo>
                    <a:pt x="127" y="116"/>
                    <a:pt x="94" y="128"/>
                    <a:pt x="82" y="106"/>
                  </a:cubicBezTo>
                  <a:lnTo>
                    <a:pt x="82" y="101"/>
                  </a:lnTo>
                  <a:cubicBezTo>
                    <a:pt x="113" y="75"/>
                    <a:pt x="158" y="53"/>
                    <a:pt x="1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7" name="Google Shape;14017;p9"/>
            <p:cNvSpPr/>
            <p:nvPr/>
          </p:nvSpPr>
          <p:spPr>
            <a:xfrm>
              <a:off x="-4164369" y="-3280473"/>
              <a:ext cx="5730" cy="10601"/>
            </a:xfrm>
            <a:custGeom>
              <a:avLst/>
              <a:gdLst/>
              <a:ahLst/>
              <a:cxnLst/>
              <a:rect l="l" t="t" r="r" b="b"/>
              <a:pathLst>
                <a:path w="120" h="222" extrusionOk="0">
                  <a:moveTo>
                    <a:pt x="38" y="1"/>
                  </a:moveTo>
                  <a:cubicBezTo>
                    <a:pt x="38" y="9"/>
                    <a:pt x="41" y="20"/>
                    <a:pt x="41" y="31"/>
                  </a:cubicBezTo>
                  <a:cubicBezTo>
                    <a:pt x="30" y="42"/>
                    <a:pt x="71" y="83"/>
                    <a:pt x="34" y="83"/>
                  </a:cubicBezTo>
                  <a:cubicBezTo>
                    <a:pt x="30" y="83"/>
                    <a:pt x="22" y="80"/>
                    <a:pt x="19" y="80"/>
                  </a:cubicBezTo>
                  <a:lnTo>
                    <a:pt x="15" y="80"/>
                  </a:lnTo>
                  <a:cubicBezTo>
                    <a:pt x="4" y="109"/>
                    <a:pt x="57" y="139"/>
                    <a:pt x="7" y="166"/>
                  </a:cubicBezTo>
                  <a:cubicBezTo>
                    <a:pt x="0" y="169"/>
                    <a:pt x="15" y="192"/>
                    <a:pt x="22" y="192"/>
                  </a:cubicBezTo>
                  <a:cubicBezTo>
                    <a:pt x="30" y="188"/>
                    <a:pt x="34" y="188"/>
                    <a:pt x="41" y="188"/>
                  </a:cubicBezTo>
                  <a:cubicBezTo>
                    <a:pt x="67" y="188"/>
                    <a:pt x="86" y="214"/>
                    <a:pt x="109" y="222"/>
                  </a:cubicBezTo>
                  <a:cubicBezTo>
                    <a:pt x="119" y="177"/>
                    <a:pt x="86" y="143"/>
                    <a:pt x="83" y="102"/>
                  </a:cubicBezTo>
                  <a:lnTo>
                    <a:pt x="83" y="87"/>
                  </a:lnTo>
                  <a:cubicBezTo>
                    <a:pt x="71" y="72"/>
                    <a:pt x="60" y="57"/>
                    <a:pt x="67" y="35"/>
                  </a:cubicBezTo>
                  <a:cubicBezTo>
                    <a:pt x="71" y="16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8" name="Google Shape;14018;p9"/>
            <p:cNvSpPr/>
            <p:nvPr/>
          </p:nvSpPr>
          <p:spPr>
            <a:xfrm>
              <a:off x="-4012142" y="-3170505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71" y="1"/>
                  </a:moveTo>
                  <a:cubicBezTo>
                    <a:pt x="45" y="1"/>
                    <a:pt x="23" y="12"/>
                    <a:pt x="12" y="34"/>
                  </a:cubicBezTo>
                  <a:cubicBezTo>
                    <a:pt x="4" y="49"/>
                    <a:pt x="1" y="65"/>
                    <a:pt x="19" y="65"/>
                  </a:cubicBezTo>
                  <a:lnTo>
                    <a:pt x="27" y="65"/>
                  </a:lnTo>
                  <a:cubicBezTo>
                    <a:pt x="27" y="65"/>
                    <a:pt x="31" y="61"/>
                    <a:pt x="35" y="61"/>
                  </a:cubicBezTo>
                  <a:cubicBezTo>
                    <a:pt x="64" y="61"/>
                    <a:pt x="42" y="94"/>
                    <a:pt x="57" y="109"/>
                  </a:cubicBezTo>
                  <a:cubicBezTo>
                    <a:pt x="76" y="124"/>
                    <a:pt x="98" y="135"/>
                    <a:pt x="121" y="135"/>
                  </a:cubicBezTo>
                  <a:cubicBezTo>
                    <a:pt x="131" y="135"/>
                    <a:pt x="139" y="135"/>
                    <a:pt x="150" y="132"/>
                  </a:cubicBezTo>
                  <a:cubicBezTo>
                    <a:pt x="150" y="128"/>
                    <a:pt x="150" y="128"/>
                    <a:pt x="154" y="128"/>
                  </a:cubicBezTo>
                  <a:cubicBezTo>
                    <a:pt x="166" y="109"/>
                    <a:pt x="166" y="94"/>
                    <a:pt x="143" y="83"/>
                  </a:cubicBezTo>
                  <a:cubicBezTo>
                    <a:pt x="131" y="79"/>
                    <a:pt x="116" y="72"/>
                    <a:pt x="113" y="56"/>
                  </a:cubicBezTo>
                  <a:cubicBezTo>
                    <a:pt x="87" y="46"/>
                    <a:pt x="83" y="20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9" name="Google Shape;14019;p9"/>
            <p:cNvSpPr/>
            <p:nvPr/>
          </p:nvSpPr>
          <p:spPr>
            <a:xfrm>
              <a:off x="-3817895" y="-3338824"/>
              <a:ext cx="7163" cy="6685"/>
            </a:xfrm>
            <a:custGeom>
              <a:avLst/>
              <a:gdLst/>
              <a:ahLst/>
              <a:cxnLst/>
              <a:rect l="l" t="t" r="r" b="b"/>
              <a:pathLst>
                <a:path w="150" h="140" extrusionOk="0">
                  <a:moveTo>
                    <a:pt x="41" y="1"/>
                  </a:moveTo>
                  <a:cubicBezTo>
                    <a:pt x="26" y="1"/>
                    <a:pt x="15" y="20"/>
                    <a:pt x="4" y="46"/>
                  </a:cubicBezTo>
                  <a:cubicBezTo>
                    <a:pt x="37" y="68"/>
                    <a:pt x="0" y="98"/>
                    <a:pt x="15" y="120"/>
                  </a:cubicBezTo>
                  <a:lnTo>
                    <a:pt x="23" y="120"/>
                  </a:lnTo>
                  <a:cubicBezTo>
                    <a:pt x="33" y="120"/>
                    <a:pt x="41" y="124"/>
                    <a:pt x="49" y="132"/>
                  </a:cubicBezTo>
                  <a:cubicBezTo>
                    <a:pt x="56" y="132"/>
                    <a:pt x="71" y="139"/>
                    <a:pt x="78" y="139"/>
                  </a:cubicBezTo>
                  <a:cubicBezTo>
                    <a:pt x="85" y="139"/>
                    <a:pt x="93" y="135"/>
                    <a:pt x="90" y="117"/>
                  </a:cubicBezTo>
                  <a:cubicBezTo>
                    <a:pt x="82" y="79"/>
                    <a:pt x="97" y="75"/>
                    <a:pt x="116" y="75"/>
                  </a:cubicBezTo>
                  <a:lnTo>
                    <a:pt x="135" y="75"/>
                  </a:lnTo>
                  <a:cubicBezTo>
                    <a:pt x="138" y="75"/>
                    <a:pt x="146" y="75"/>
                    <a:pt x="149" y="72"/>
                  </a:cubicBezTo>
                  <a:cubicBezTo>
                    <a:pt x="135" y="42"/>
                    <a:pt x="97" y="49"/>
                    <a:pt x="82" y="27"/>
                  </a:cubicBezTo>
                  <a:cubicBezTo>
                    <a:pt x="67" y="8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0" name="Google Shape;14020;p9"/>
            <p:cNvSpPr/>
            <p:nvPr/>
          </p:nvSpPr>
          <p:spPr>
            <a:xfrm>
              <a:off x="-3903988" y="-3165491"/>
              <a:ext cx="7210" cy="8404"/>
            </a:xfrm>
            <a:custGeom>
              <a:avLst/>
              <a:gdLst/>
              <a:ahLst/>
              <a:cxnLst/>
              <a:rect l="l" t="t" r="r" b="b"/>
              <a:pathLst>
                <a:path w="151" h="176" extrusionOk="0">
                  <a:moveTo>
                    <a:pt x="46" y="1"/>
                  </a:moveTo>
                  <a:cubicBezTo>
                    <a:pt x="46" y="15"/>
                    <a:pt x="23" y="34"/>
                    <a:pt x="49" y="46"/>
                  </a:cubicBezTo>
                  <a:cubicBezTo>
                    <a:pt x="99" y="68"/>
                    <a:pt x="72" y="91"/>
                    <a:pt x="54" y="120"/>
                  </a:cubicBezTo>
                  <a:cubicBezTo>
                    <a:pt x="38" y="105"/>
                    <a:pt x="42" y="86"/>
                    <a:pt x="23" y="82"/>
                  </a:cubicBezTo>
                  <a:cubicBezTo>
                    <a:pt x="20" y="91"/>
                    <a:pt x="16" y="94"/>
                    <a:pt x="12" y="101"/>
                  </a:cubicBezTo>
                  <a:cubicBezTo>
                    <a:pt x="16" y="113"/>
                    <a:pt x="27" y="131"/>
                    <a:pt x="27" y="131"/>
                  </a:cubicBezTo>
                  <a:cubicBezTo>
                    <a:pt x="1" y="153"/>
                    <a:pt x="23" y="161"/>
                    <a:pt x="35" y="172"/>
                  </a:cubicBezTo>
                  <a:lnTo>
                    <a:pt x="35" y="176"/>
                  </a:lnTo>
                  <a:lnTo>
                    <a:pt x="38" y="176"/>
                  </a:lnTo>
                  <a:cubicBezTo>
                    <a:pt x="80" y="176"/>
                    <a:pt x="102" y="143"/>
                    <a:pt x="139" y="131"/>
                  </a:cubicBezTo>
                  <a:cubicBezTo>
                    <a:pt x="143" y="124"/>
                    <a:pt x="147" y="120"/>
                    <a:pt x="151" y="113"/>
                  </a:cubicBezTo>
                  <a:cubicBezTo>
                    <a:pt x="147" y="108"/>
                    <a:pt x="143" y="105"/>
                    <a:pt x="135" y="98"/>
                  </a:cubicBezTo>
                  <a:cubicBezTo>
                    <a:pt x="91" y="86"/>
                    <a:pt x="91" y="46"/>
                    <a:pt x="80" y="12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1" name="Google Shape;14021;p9"/>
            <p:cNvSpPr/>
            <p:nvPr/>
          </p:nvSpPr>
          <p:spPr>
            <a:xfrm>
              <a:off x="-3759019" y="-3164966"/>
              <a:ext cx="8643" cy="7353"/>
            </a:xfrm>
            <a:custGeom>
              <a:avLst/>
              <a:gdLst/>
              <a:ahLst/>
              <a:cxnLst/>
              <a:rect l="l" t="t" r="r" b="b"/>
              <a:pathLst>
                <a:path w="181" h="154" extrusionOk="0">
                  <a:moveTo>
                    <a:pt x="146" y="1"/>
                  </a:moveTo>
                  <a:cubicBezTo>
                    <a:pt x="131" y="8"/>
                    <a:pt x="108" y="4"/>
                    <a:pt x="105" y="27"/>
                  </a:cubicBezTo>
                  <a:cubicBezTo>
                    <a:pt x="101" y="71"/>
                    <a:pt x="72" y="83"/>
                    <a:pt x="34" y="94"/>
                  </a:cubicBezTo>
                  <a:cubicBezTo>
                    <a:pt x="19" y="97"/>
                    <a:pt x="8" y="102"/>
                    <a:pt x="1" y="120"/>
                  </a:cubicBezTo>
                  <a:cubicBezTo>
                    <a:pt x="19" y="147"/>
                    <a:pt x="53" y="132"/>
                    <a:pt x="75" y="150"/>
                  </a:cubicBezTo>
                  <a:cubicBezTo>
                    <a:pt x="75" y="154"/>
                    <a:pt x="79" y="154"/>
                    <a:pt x="82" y="154"/>
                  </a:cubicBezTo>
                  <a:cubicBezTo>
                    <a:pt x="108" y="154"/>
                    <a:pt x="94" y="109"/>
                    <a:pt x="120" y="109"/>
                  </a:cubicBezTo>
                  <a:cubicBezTo>
                    <a:pt x="172" y="106"/>
                    <a:pt x="176" y="68"/>
                    <a:pt x="180" y="30"/>
                  </a:cubicBezTo>
                  <a:cubicBezTo>
                    <a:pt x="169" y="30"/>
                    <a:pt x="161" y="35"/>
                    <a:pt x="158" y="42"/>
                  </a:cubicBezTo>
                  <a:cubicBezTo>
                    <a:pt x="153" y="49"/>
                    <a:pt x="150" y="57"/>
                    <a:pt x="146" y="57"/>
                  </a:cubicBezTo>
                  <a:cubicBezTo>
                    <a:pt x="142" y="57"/>
                    <a:pt x="139" y="57"/>
                    <a:pt x="135" y="53"/>
                  </a:cubicBezTo>
                  <a:cubicBezTo>
                    <a:pt x="105" y="30"/>
                    <a:pt x="142" y="23"/>
                    <a:pt x="146" y="4"/>
                  </a:cubicBezTo>
                  <a:lnTo>
                    <a:pt x="146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2" name="Google Shape;14022;p9"/>
            <p:cNvSpPr/>
            <p:nvPr/>
          </p:nvSpPr>
          <p:spPr>
            <a:xfrm>
              <a:off x="-3914111" y="-3421288"/>
              <a:ext cx="6781" cy="6685"/>
            </a:xfrm>
            <a:custGeom>
              <a:avLst/>
              <a:gdLst/>
              <a:ahLst/>
              <a:cxnLst/>
              <a:rect l="l" t="t" r="r" b="b"/>
              <a:pathLst>
                <a:path w="142" h="140" extrusionOk="0">
                  <a:moveTo>
                    <a:pt x="49" y="1"/>
                  </a:moveTo>
                  <a:cubicBezTo>
                    <a:pt x="45" y="1"/>
                    <a:pt x="41" y="1"/>
                    <a:pt x="37" y="8"/>
                  </a:cubicBezTo>
                  <a:cubicBezTo>
                    <a:pt x="19" y="27"/>
                    <a:pt x="0" y="49"/>
                    <a:pt x="15" y="79"/>
                  </a:cubicBezTo>
                  <a:cubicBezTo>
                    <a:pt x="30" y="113"/>
                    <a:pt x="56" y="139"/>
                    <a:pt x="90" y="139"/>
                  </a:cubicBezTo>
                  <a:lnTo>
                    <a:pt x="93" y="139"/>
                  </a:lnTo>
                  <a:cubicBezTo>
                    <a:pt x="127" y="139"/>
                    <a:pt x="142" y="109"/>
                    <a:pt x="142" y="75"/>
                  </a:cubicBezTo>
                  <a:lnTo>
                    <a:pt x="142" y="75"/>
                  </a:lnTo>
                  <a:cubicBezTo>
                    <a:pt x="127" y="79"/>
                    <a:pt x="112" y="87"/>
                    <a:pt x="97" y="91"/>
                  </a:cubicBezTo>
                  <a:cubicBezTo>
                    <a:pt x="71" y="68"/>
                    <a:pt x="101" y="27"/>
                    <a:pt x="71" y="8"/>
                  </a:cubicBezTo>
                  <a:cubicBezTo>
                    <a:pt x="64" y="4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3" name="Google Shape;14023;p9"/>
            <p:cNvSpPr/>
            <p:nvPr/>
          </p:nvSpPr>
          <p:spPr>
            <a:xfrm>
              <a:off x="-3836995" y="-3228664"/>
              <a:ext cx="8929" cy="6637"/>
            </a:xfrm>
            <a:custGeom>
              <a:avLst/>
              <a:gdLst/>
              <a:ahLst/>
              <a:cxnLst/>
              <a:rect l="l" t="t" r="r" b="b"/>
              <a:pathLst>
                <a:path w="187" h="139" extrusionOk="0">
                  <a:moveTo>
                    <a:pt x="71" y="0"/>
                  </a:moveTo>
                  <a:cubicBezTo>
                    <a:pt x="64" y="0"/>
                    <a:pt x="56" y="4"/>
                    <a:pt x="37" y="8"/>
                  </a:cubicBezTo>
                  <a:cubicBezTo>
                    <a:pt x="33" y="15"/>
                    <a:pt x="30" y="18"/>
                    <a:pt x="26" y="27"/>
                  </a:cubicBezTo>
                  <a:cubicBezTo>
                    <a:pt x="0" y="79"/>
                    <a:pt x="56" y="94"/>
                    <a:pt x="71" y="131"/>
                  </a:cubicBezTo>
                  <a:cubicBezTo>
                    <a:pt x="78" y="139"/>
                    <a:pt x="90" y="139"/>
                    <a:pt x="97" y="139"/>
                  </a:cubicBezTo>
                  <a:cubicBezTo>
                    <a:pt x="127" y="139"/>
                    <a:pt x="145" y="108"/>
                    <a:pt x="168" y="90"/>
                  </a:cubicBezTo>
                  <a:cubicBezTo>
                    <a:pt x="171" y="86"/>
                    <a:pt x="179" y="86"/>
                    <a:pt x="187" y="82"/>
                  </a:cubicBezTo>
                  <a:cubicBezTo>
                    <a:pt x="183" y="75"/>
                    <a:pt x="176" y="63"/>
                    <a:pt x="164" y="63"/>
                  </a:cubicBezTo>
                  <a:cubicBezTo>
                    <a:pt x="164" y="63"/>
                    <a:pt x="161" y="63"/>
                    <a:pt x="161" y="68"/>
                  </a:cubicBezTo>
                  <a:cubicBezTo>
                    <a:pt x="142" y="71"/>
                    <a:pt x="127" y="75"/>
                    <a:pt x="119" y="75"/>
                  </a:cubicBezTo>
                  <a:cubicBezTo>
                    <a:pt x="93" y="75"/>
                    <a:pt x="82" y="60"/>
                    <a:pt x="78" y="18"/>
                  </a:cubicBezTo>
                  <a:cubicBezTo>
                    <a:pt x="78" y="8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4" name="Google Shape;14024;p9"/>
            <p:cNvSpPr/>
            <p:nvPr/>
          </p:nvSpPr>
          <p:spPr>
            <a:xfrm>
              <a:off x="-4161170" y="-3447550"/>
              <a:ext cx="8595" cy="5969"/>
            </a:xfrm>
            <a:custGeom>
              <a:avLst/>
              <a:gdLst/>
              <a:ahLst/>
              <a:cxnLst/>
              <a:rect l="l" t="t" r="r" b="b"/>
              <a:pathLst>
                <a:path w="180" h="125" extrusionOk="0">
                  <a:moveTo>
                    <a:pt x="75" y="1"/>
                  </a:moveTo>
                  <a:cubicBezTo>
                    <a:pt x="49" y="1"/>
                    <a:pt x="23" y="5"/>
                    <a:pt x="0" y="20"/>
                  </a:cubicBezTo>
                  <a:cubicBezTo>
                    <a:pt x="4" y="39"/>
                    <a:pt x="4" y="54"/>
                    <a:pt x="23" y="54"/>
                  </a:cubicBezTo>
                  <a:cubicBezTo>
                    <a:pt x="30" y="54"/>
                    <a:pt x="38" y="54"/>
                    <a:pt x="45" y="49"/>
                  </a:cubicBezTo>
                  <a:cubicBezTo>
                    <a:pt x="52" y="49"/>
                    <a:pt x="60" y="46"/>
                    <a:pt x="64" y="46"/>
                  </a:cubicBezTo>
                  <a:cubicBezTo>
                    <a:pt x="97" y="46"/>
                    <a:pt x="109" y="76"/>
                    <a:pt x="90" y="117"/>
                  </a:cubicBezTo>
                  <a:cubicBezTo>
                    <a:pt x="105" y="121"/>
                    <a:pt x="124" y="125"/>
                    <a:pt x="131" y="125"/>
                  </a:cubicBezTo>
                  <a:cubicBezTo>
                    <a:pt x="150" y="125"/>
                    <a:pt x="154" y="113"/>
                    <a:pt x="138" y="76"/>
                  </a:cubicBezTo>
                  <a:cubicBezTo>
                    <a:pt x="128" y="42"/>
                    <a:pt x="154" y="49"/>
                    <a:pt x="173" y="42"/>
                  </a:cubicBezTo>
                  <a:cubicBezTo>
                    <a:pt x="176" y="27"/>
                    <a:pt x="180" y="9"/>
                    <a:pt x="161" y="9"/>
                  </a:cubicBezTo>
                  <a:cubicBezTo>
                    <a:pt x="131" y="5"/>
                    <a:pt x="102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5" name="Google Shape;14025;p9"/>
            <p:cNvSpPr/>
            <p:nvPr/>
          </p:nvSpPr>
          <p:spPr>
            <a:xfrm>
              <a:off x="-3894486" y="-3416990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97" y="1"/>
                  </a:moveTo>
                  <a:cubicBezTo>
                    <a:pt x="71" y="8"/>
                    <a:pt x="0" y="64"/>
                    <a:pt x="12" y="71"/>
                  </a:cubicBezTo>
                  <a:cubicBezTo>
                    <a:pt x="34" y="94"/>
                    <a:pt x="67" y="105"/>
                    <a:pt x="93" y="109"/>
                  </a:cubicBezTo>
                  <a:cubicBezTo>
                    <a:pt x="131" y="105"/>
                    <a:pt x="150" y="82"/>
                    <a:pt x="138" y="49"/>
                  </a:cubicBezTo>
                  <a:cubicBezTo>
                    <a:pt x="131" y="30"/>
                    <a:pt x="138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6" name="Google Shape;14026;p9"/>
            <p:cNvSpPr/>
            <p:nvPr/>
          </p:nvSpPr>
          <p:spPr>
            <a:xfrm>
              <a:off x="-4198319" y="-3246714"/>
              <a:ext cx="9884" cy="7019"/>
            </a:xfrm>
            <a:custGeom>
              <a:avLst/>
              <a:gdLst/>
              <a:ahLst/>
              <a:cxnLst/>
              <a:rect l="l" t="t" r="r" b="b"/>
              <a:pathLst>
                <a:path w="207" h="147" extrusionOk="0">
                  <a:moveTo>
                    <a:pt x="157" y="1"/>
                  </a:moveTo>
                  <a:cubicBezTo>
                    <a:pt x="150" y="38"/>
                    <a:pt x="128" y="56"/>
                    <a:pt x="90" y="56"/>
                  </a:cubicBezTo>
                  <a:lnTo>
                    <a:pt x="68" y="56"/>
                  </a:lnTo>
                  <a:cubicBezTo>
                    <a:pt x="45" y="56"/>
                    <a:pt x="35" y="46"/>
                    <a:pt x="35" y="20"/>
                  </a:cubicBezTo>
                  <a:cubicBezTo>
                    <a:pt x="35" y="15"/>
                    <a:pt x="31" y="15"/>
                    <a:pt x="31" y="12"/>
                  </a:cubicBezTo>
                  <a:cubicBezTo>
                    <a:pt x="12" y="53"/>
                    <a:pt x="0" y="94"/>
                    <a:pt x="0" y="139"/>
                  </a:cubicBezTo>
                  <a:cubicBezTo>
                    <a:pt x="5" y="139"/>
                    <a:pt x="9" y="143"/>
                    <a:pt x="12" y="143"/>
                  </a:cubicBezTo>
                  <a:cubicBezTo>
                    <a:pt x="16" y="146"/>
                    <a:pt x="23" y="146"/>
                    <a:pt x="27" y="146"/>
                  </a:cubicBezTo>
                  <a:cubicBezTo>
                    <a:pt x="27" y="146"/>
                    <a:pt x="31" y="146"/>
                    <a:pt x="31" y="139"/>
                  </a:cubicBezTo>
                  <a:cubicBezTo>
                    <a:pt x="27" y="105"/>
                    <a:pt x="31" y="91"/>
                    <a:pt x="45" y="91"/>
                  </a:cubicBezTo>
                  <a:cubicBezTo>
                    <a:pt x="53" y="91"/>
                    <a:pt x="64" y="98"/>
                    <a:pt x="83" y="109"/>
                  </a:cubicBezTo>
                  <a:cubicBezTo>
                    <a:pt x="90" y="113"/>
                    <a:pt x="98" y="113"/>
                    <a:pt x="102" y="113"/>
                  </a:cubicBezTo>
                  <a:cubicBezTo>
                    <a:pt x="117" y="113"/>
                    <a:pt x="128" y="105"/>
                    <a:pt x="124" y="91"/>
                  </a:cubicBezTo>
                  <a:cubicBezTo>
                    <a:pt x="124" y="75"/>
                    <a:pt x="113" y="64"/>
                    <a:pt x="135" y="64"/>
                  </a:cubicBezTo>
                  <a:cubicBezTo>
                    <a:pt x="166" y="64"/>
                    <a:pt x="184" y="46"/>
                    <a:pt x="207" y="42"/>
                  </a:cubicBezTo>
                  <a:lnTo>
                    <a:pt x="207" y="27"/>
                  </a:lnTo>
                  <a:cubicBezTo>
                    <a:pt x="207" y="20"/>
                    <a:pt x="207" y="15"/>
                    <a:pt x="202" y="8"/>
                  </a:cubicBezTo>
                  <a:cubicBezTo>
                    <a:pt x="202" y="12"/>
                    <a:pt x="199" y="12"/>
                    <a:pt x="195" y="12"/>
                  </a:cubicBezTo>
                  <a:cubicBezTo>
                    <a:pt x="180" y="12"/>
                    <a:pt x="169" y="4"/>
                    <a:pt x="1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7" name="Google Shape;14027;p9"/>
            <p:cNvSpPr/>
            <p:nvPr/>
          </p:nvSpPr>
          <p:spPr>
            <a:xfrm>
              <a:off x="-3894868" y="-3516979"/>
              <a:ext cx="6112" cy="9693"/>
            </a:xfrm>
            <a:custGeom>
              <a:avLst/>
              <a:gdLst/>
              <a:ahLst/>
              <a:cxnLst/>
              <a:rect l="l" t="t" r="r" b="b"/>
              <a:pathLst>
                <a:path w="128" h="203" extrusionOk="0">
                  <a:moveTo>
                    <a:pt x="34" y="1"/>
                  </a:moveTo>
                  <a:cubicBezTo>
                    <a:pt x="1" y="23"/>
                    <a:pt x="34" y="54"/>
                    <a:pt x="30" y="80"/>
                  </a:cubicBezTo>
                  <a:cubicBezTo>
                    <a:pt x="30" y="113"/>
                    <a:pt x="72" y="106"/>
                    <a:pt x="79" y="135"/>
                  </a:cubicBezTo>
                  <a:cubicBezTo>
                    <a:pt x="72" y="150"/>
                    <a:pt x="42" y="132"/>
                    <a:pt x="42" y="162"/>
                  </a:cubicBezTo>
                  <a:cubicBezTo>
                    <a:pt x="42" y="180"/>
                    <a:pt x="57" y="195"/>
                    <a:pt x="72" y="199"/>
                  </a:cubicBezTo>
                  <a:cubicBezTo>
                    <a:pt x="75" y="203"/>
                    <a:pt x="79" y="203"/>
                    <a:pt x="83" y="203"/>
                  </a:cubicBezTo>
                  <a:cubicBezTo>
                    <a:pt x="105" y="203"/>
                    <a:pt x="109" y="176"/>
                    <a:pt x="117" y="162"/>
                  </a:cubicBezTo>
                  <a:cubicBezTo>
                    <a:pt x="127" y="98"/>
                    <a:pt x="68" y="68"/>
                    <a:pt x="53" y="16"/>
                  </a:cubicBezTo>
                  <a:cubicBezTo>
                    <a:pt x="46" y="9"/>
                    <a:pt x="42" y="5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8" name="Google Shape;14028;p9"/>
            <p:cNvSpPr/>
            <p:nvPr/>
          </p:nvSpPr>
          <p:spPr>
            <a:xfrm>
              <a:off x="-4035874" y="-3543194"/>
              <a:ext cx="6112" cy="5921"/>
            </a:xfrm>
            <a:custGeom>
              <a:avLst/>
              <a:gdLst/>
              <a:ahLst/>
              <a:cxnLst/>
              <a:rect l="l" t="t" r="r" b="b"/>
              <a:pathLst>
                <a:path w="128" h="124" extrusionOk="0">
                  <a:moveTo>
                    <a:pt x="94" y="1"/>
                  </a:moveTo>
                  <a:cubicBezTo>
                    <a:pt x="30" y="16"/>
                    <a:pt x="19" y="68"/>
                    <a:pt x="0" y="116"/>
                  </a:cubicBezTo>
                  <a:cubicBezTo>
                    <a:pt x="19" y="120"/>
                    <a:pt x="30" y="123"/>
                    <a:pt x="45" y="123"/>
                  </a:cubicBezTo>
                  <a:cubicBezTo>
                    <a:pt x="83" y="123"/>
                    <a:pt x="102" y="101"/>
                    <a:pt x="128" y="42"/>
                  </a:cubicBezTo>
                  <a:cubicBezTo>
                    <a:pt x="116" y="27"/>
                    <a:pt x="105" y="16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9" name="Google Shape;14029;p9"/>
            <p:cNvSpPr/>
            <p:nvPr/>
          </p:nvSpPr>
          <p:spPr>
            <a:xfrm>
              <a:off x="-3838809" y="-3079780"/>
              <a:ext cx="5587" cy="5014"/>
            </a:xfrm>
            <a:custGeom>
              <a:avLst/>
              <a:gdLst/>
              <a:ahLst/>
              <a:cxnLst/>
              <a:rect l="l" t="t" r="r" b="b"/>
              <a:pathLst>
                <a:path w="117" h="105" extrusionOk="0">
                  <a:moveTo>
                    <a:pt x="49" y="0"/>
                  </a:moveTo>
                  <a:cubicBezTo>
                    <a:pt x="16" y="0"/>
                    <a:pt x="0" y="11"/>
                    <a:pt x="4" y="49"/>
                  </a:cubicBezTo>
                  <a:cubicBezTo>
                    <a:pt x="12" y="85"/>
                    <a:pt x="38" y="104"/>
                    <a:pt x="71" y="104"/>
                  </a:cubicBezTo>
                  <a:lnTo>
                    <a:pt x="75" y="104"/>
                  </a:lnTo>
                  <a:cubicBezTo>
                    <a:pt x="109" y="101"/>
                    <a:pt x="116" y="78"/>
                    <a:pt x="116" y="49"/>
                  </a:cubicBezTo>
                  <a:cubicBezTo>
                    <a:pt x="113" y="14"/>
                    <a:pt x="94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0" name="Google Shape;14030;p9"/>
            <p:cNvSpPr/>
            <p:nvPr/>
          </p:nvSpPr>
          <p:spPr>
            <a:xfrm>
              <a:off x="-4031910" y="-3548207"/>
              <a:ext cx="7688" cy="7019"/>
            </a:xfrm>
            <a:custGeom>
              <a:avLst/>
              <a:gdLst/>
              <a:ahLst/>
              <a:cxnLst/>
              <a:rect l="l" t="t" r="r" b="b"/>
              <a:pathLst>
                <a:path w="161" h="147" extrusionOk="0">
                  <a:moveTo>
                    <a:pt x="0" y="68"/>
                  </a:moveTo>
                  <a:lnTo>
                    <a:pt x="0" y="68"/>
                  </a:lnTo>
                  <a:cubicBezTo>
                    <a:pt x="0" y="71"/>
                    <a:pt x="4" y="71"/>
                    <a:pt x="4" y="76"/>
                  </a:cubicBezTo>
                  <a:cubicBezTo>
                    <a:pt x="4" y="71"/>
                    <a:pt x="4" y="71"/>
                    <a:pt x="0" y="68"/>
                  </a:cubicBezTo>
                  <a:close/>
                  <a:moveTo>
                    <a:pt x="90" y="1"/>
                  </a:moveTo>
                  <a:cubicBezTo>
                    <a:pt x="90" y="9"/>
                    <a:pt x="82" y="16"/>
                    <a:pt x="74" y="19"/>
                  </a:cubicBezTo>
                  <a:cubicBezTo>
                    <a:pt x="48" y="27"/>
                    <a:pt x="26" y="45"/>
                    <a:pt x="4" y="61"/>
                  </a:cubicBezTo>
                  <a:lnTo>
                    <a:pt x="4" y="76"/>
                  </a:lnTo>
                  <a:cubicBezTo>
                    <a:pt x="7" y="83"/>
                    <a:pt x="7" y="94"/>
                    <a:pt x="11" y="106"/>
                  </a:cubicBezTo>
                  <a:cubicBezTo>
                    <a:pt x="22" y="121"/>
                    <a:pt x="33" y="132"/>
                    <a:pt x="45" y="147"/>
                  </a:cubicBezTo>
                  <a:lnTo>
                    <a:pt x="59" y="147"/>
                  </a:lnTo>
                  <a:cubicBezTo>
                    <a:pt x="64" y="135"/>
                    <a:pt x="67" y="124"/>
                    <a:pt x="67" y="116"/>
                  </a:cubicBezTo>
                  <a:cubicBezTo>
                    <a:pt x="67" y="94"/>
                    <a:pt x="14" y="83"/>
                    <a:pt x="45" y="64"/>
                  </a:cubicBezTo>
                  <a:cubicBezTo>
                    <a:pt x="52" y="61"/>
                    <a:pt x="59" y="57"/>
                    <a:pt x="67" y="57"/>
                  </a:cubicBezTo>
                  <a:cubicBezTo>
                    <a:pt x="90" y="57"/>
                    <a:pt x="112" y="76"/>
                    <a:pt x="119" y="106"/>
                  </a:cubicBezTo>
                  <a:cubicBezTo>
                    <a:pt x="161" y="61"/>
                    <a:pt x="157" y="23"/>
                    <a:pt x="10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1" name="Google Shape;14031;p9"/>
            <p:cNvSpPr/>
            <p:nvPr/>
          </p:nvSpPr>
          <p:spPr>
            <a:xfrm>
              <a:off x="-3906996" y="-3589989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49" y="1"/>
                  </a:moveTo>
                  <a:cubicBezTo>
                    <a:pt x="0" y="1"/>
                    <a:pt x="12" y="46"/>
                    <a:pt x="0" y="68"/>
                  </a:cubicBezTo>
                  <a:cubicBezTo>
                    <a:pt x="8" y="99"/>
                    <a:pt x="23" y="109"/>
                    <a:pt x="45" y="109"/>
                  </a:cubicBezTo>
                  <a:cubicBezTo>
                    <a:pt x="49" y="109"/>
                    <a:pt x="53" y="109"/>
                    <a:pt x="57" y="106"/>
                  </a:cubicBezTo>
                  <a:cubicBezTo>
                    <a:pt x="94" y="102"/>
                    <a:pt x="109" y="83"/>
                    <a:pt x="105" y="46"/>
                  </a:cubicBezTo>
                  <a:cubicBezTo>
                    <a:pt x="101" y="16"/>
                    <a:pt x="86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2" name="Google Shape;14032;p9"/>
            <p:cNvSpPr/>
            <p:nvPr/>
          </p:nvSpPr>
          <p:spPr>
            <a:xfrm>
              <a:off x="-3842916" y="-3608325"/>
              <a:ext cx="8070" cy="10553"/>
            </a:xfrm>
            <a:custGeom>
              <a:avLst/>
              <a:gdLst/>
              <a:ahLst/>
              <a:cxnLst/>
              <a:rect l="l" t="t" r="r" b="b"/>
              <a:pathLst>
                <a:path w="169" h="221" extrusionOk="0">
                  <a:moveTo>
                    <a:pt x="26" y="0"/>
                  </a:moveTo>
                  <a:cubicBezTo>
                    <a:pt x="19" y="30"/>
                    <a:pt x="12" y="57"/>
                    <a:pt x="0" y="83"/>
                  </a:cubicBezTo>
                  <a:cubicBezTo>
                    <a:pt x="8" y="90"/>
                    <a:pt x="12" y="93"/>
                    <a:pt x="19" y="93"/>
                  </a:cubicBezTo>
                  <a:cubicBezTo>
                    <a:pt x="26" y="93"/>
                    <a:pt x="34" y="90"/>
                    <a:pt x="42" y="86"/>
                  </a:cubicBezTo>
                  <a:cubicBezTo>
                    <a:pt x="49" y="86"/>
                    <a:pt x="57" y="83"/>
                    <a:pt x="64" y="83"/>
                  </a:cubicBezTo>
                  <a:cubicBezTo>
                    <a:pt x="76" y="83"/>
                    <a:pt x="86" y="86"/>
                    <a:pt x="94" y="101"/>
                  </a:cubicBezTo>
                  <a:cubicBezTo>
                    <a:pt x="124" y="142"/>
                    <a:pt x="138" y="176"/>
                    <a:pt x="143" y="221"/>
                  </a:cubicBezTo>
                  <a:cubicBezTo>
                    <a:pt x="169" y="112"/>
                    <a:pt x="135" y="45"/>
                    <a:pt x="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3" name="Google Shape;14033;p9"/>
            <p:cNvSpPr/>
            <p:nvPr/>
          </p:nvSpPr>
          <p:spPr>
            <a:xfrm>
              <a:off x="-4038357" y="-3452898"/>
              <a:ext cx="6828" cy="5061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" y="1"/>
                  </a:moveTo>
                  <a:cubicBezTo>
                    <a:pt x="42" y="35"/>
                    <a:pt x="23" y="64"/>
                    <a:pt x="0" y="106"/>
                  </a:cubicBezTo>
                  <a:cubicBezTo>
                    <a:pt x="26" y="94"/>
                    <a:pt x="49" y="87"/>
                    <a:pt x="64" y="87"/>
                  </a:cubicBezTo>
                  <a:cubicBezTo>
                    <a:pt x="78" y="87"/>
                    <a:pt x="87" y="87"/>
                    <a:pt x="101" y="99"/>
                  </a:cubicBezTo>
                  <a:cubicBezTo>
                    <a:pt x="105" y="102"/>
                    <a:pt x="109" y="102"/>
                    <a:pt x="116" y="102"/>
                  </a:cubicBezTo>
                  <a:cubicBezTo>
                    <a:pt x="127" y="102"/>
                    <a:pt x="139" y="87"/>
                    <a:pt x="139" y="68"/>
                  </a:cubicBezTo>
                  <a:cubicBezTo>
                    <a:pt x="142" y="38"/>
                    <a:pt x="120" y="4"/>
                    <a:pt x="94" y="4"/>
                  </a:cubicBezTo>
                  <a:cubicBezTo>
                    <a:pt x="90" y="4"/>
                    <a:pt x="87" y="9"/>
                    <a:pt x="82" y="9"/>
                  </a:cubicBezTo>
                  <a:cubicBezTo>
                    <a:pt x="75" y="12"/>
                    <a:pt x="71" y="12"/>
                    <a:pt x="64" y="12"/>
                  </a:cubicBezTo>
                  <a:cubicBezTo>
                    <a:pt x="56" y="12"/>
                    <a:pt x="49" y="9"/>
                    <a:pt x="42" y="4"/>
                  </a:cubicBezTo>
                  <a:cubicBezTo>
                    <a:pt x="34" y="4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4" name="Google Shape;14034;p9"/>
            <p:cNvSpPr/>
            <p:nvPr/>
          </p:nvSpPr>
          <p:spPr>
            <a:xfrm>
              <a:off x="-3812404" y="-3324690"/>
              <a:ext cx="6112" cy="6446"/>
            </a:xfrm>
            <a:custGeom>
              <a:avLst/>
              <a:gdLst/>
              <a:ahLst/>
              <a:cxnLst/>
              <a:rect l="l" t="t" r="r" b="b"/>
              <a:pathLst>
                <a:path w="128" h="135" extrusionOk="0">
                  <a:moveTo>
                    <a:pt x="20" y="0"/>
                  </a:moveTo>
                  <a:cubicBezTo>
                    <a:pt x="4" y="0"/>
                    <a:pt x="1" y="15"/>
                    <a:pt x="4" y="30"/>
                  </a:cubicBezTo>
                  <a:cubicBezTo>
                    <a:pt x="31" y="56"/>
                    <a:pt x="34" y="86"/>
                    <a:pt x="15" y="119"/>
                  </a:cubicBezTo>
                  <a:cubicBezTo>
                    <a:pt x="27" y="131"/>
                    <a:pt x="34" y="135"/>
                    <a:pt x="46" y="135"/>
                  </a:cubicBezTo>
                  <a:cubicBezTo>
                    <a:pt x="65" y="135"/>
                    <a:pt x="79" y="119"/>
                    <a:pt x="91" y="109"/>
                  </a:cubicBezTo>
                  <a:cubicBezTo>
                    <a:pt x="109" y="86"/>
                    <a:pt x="127" y="60"/>
                    <a:pt x="98" y="30"/>
                  </a:cubicBezTo>
                  <a:cubicBezTo>
                    <a:pt x="75" y="15"/>
                    <a:pt x="53" y="4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5" name="Google Shape;14035;p9"/>
            <p:cNvSpPr/>
            <p:nvPr/>
          </p:nvSpPr>
          <p:spPr>
            <a:xfrm>
              <a:off x="-4100861" y="-3546584"/>
              <a:ext cx="6494" cy="7736"/>
            </a:xfrm>
            <a:custGeom>
              <a:avLst/>
              <a:gdLst/>
              <a:ahLst/>
              <a:cxnLst/>
              <a:rect l="l" t="t" r="r" b="b"/>
              <a:pathLst>
                <a:path w="136" h="162" extrusionOk="0">
                  <a:moveTo>
                    <a:pt x="87" y="1"/>
                  </a:moveTo>
                  <a:cubicBezTo>
                    <a:pt x="45" y="1"/>
                    <a:pt x="19" y="27"/>
                    <a:pt x="1" y="68"/>
                  </a:cubicBezTo>
                  <a:lnTo>
                    <a:pt x="12" y="68"/>
                  </a:lnTo>
                  <a:cubicBezTo>
                    <a:pt x="57" y="68"/>
                    <a:pt x="68" y="94"/>
                    <a:pt x="57" y="139"/>
                  </a:cubicBezTo>
                  <a:cubicBezTo>
                    <a:pt x="64" y="150"/>
                    <a:pt x="76" y="158"/>
                    <a:pt x="90" y="161"/>
                  </a:cubicBezTo>
                  <a:cubicBezTo>
                    <a:pt x="124" y="161"/>
                    <a:pt x="105" y="120"/>
                    <a:pt x="128" y="113"/>
                  </a:cubicBezTo>
                  <a:lnTo>
                    <a:pt x="102" y="113"/>
                  </a:lnTo>
                  <a:cubicBezTo>
                    <a:pt x="87" y="113"/>
                    <a:pt x="83" y="109"/>
                    <a:pt x="105" y="87"/>
                  </a:cubicBezTo>
                  <a:cubicBezTo>
                    <a:pt x="135" y="60"/>
                    <a:pt x="50" y="68"/>
                    <a:pt x="98" y="49"/>
                  </a:cubicBezTo>
                  <a:cubicBezTo>
                    <a:pt x="117" y="42"/>
                    <a:pt x="135" y="30"/>
                    <a:pt x="121" y="4"/>
                  </a:cubicBezTo>
                  <a:lnTo>
                    <a:pt x="113" y="4"/>
                  </a:lnTo>
                  <a:cubicBezTo>
                    <a:pt x="105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6" name="Google Shape;14036;p9"/>
            <p:cNvSpPr/>
            <p:nvPr/>
          </p:nvSpPr>
          <p:spPr>
            <a:xfrm>
              <a:off x="-4087635" y="-3169980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64" y="1"/>
                  </a:moveTo>
                  <a:cubicBezTo>
                    <a:pt x="60" y="1"/>
                    <a:pt x="56" y="5"/>
                    <a:pt x="49" y="5"/>
                  </a:cubicBezTo>
                  <a:cubicBezTo>
                    <a:pt x="30" y="42"/>
                    <a:pt x="4" y="72"/>
                    <a:pt x="1" y="117"/>
                  </a:cubicBezTo>
                  <a:lnTo>
                    <a:pt x="1" y="132"/>
                  </a:lnTo>
                  <a:lnTo>
                    <a:pt x="8" y="132"/>
                  </a:lnTo>
                  <a:cubicBezTo>
                    <a:pt x="46" y="132"/>
                    <a:pt x="34" y="169"/>
                    <a:pt x="42" y="188"/>
                  </a:cubicBezTo>
                  <a:cubicBezTo>
                    <a:pt x="49" y="185"/>
                    <a:pt x="60" y="176"/>
                    <a:pt x="72" y="169"/>
                  </a:cubicBezTo>
                  <a:cubicBezTo>
                    <a:pt x="98" y="143"/>
                    <a:pt x="68" y="128"/>
                    <a:pt x="53" y="109"/>
                  </a:cubicBezTo>
                  <a:cubicBezTo>
                    <a:pt x="38" y="83"/>
                    <a:pt x="38" y="83"/>
                    <a:pt x="72" y="61"/>
                  </a:cubicBezTo>
                  <a:cubicBezTo>
                    <a:pt x="79" y="68"/>
                    <a:pt x="90" y="68"/>
                    <a:pt x="98" y="68"/>
                  </a:cubicBezTo>
                  <a:cubicBezTo>
                    <a:pt x="109" y="68"/>
                    <a:pt x="120" y="64"/>
                    <a:pt x="132" y="54"/>
                  </a:cubicBezTo>
                  <a:cubicBezTo>
                    <a:pt x="132" y="9"/>
                    <a:pt x="79" y="3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7" name="Google Shape;14037;p9"/>
            <p:cNvSpPr/>
            <p:nvPr/>
          </p:nvSpPr>
          <p:spPr>
            <a:xfrm>
              <a:off x="-4101721" y="-3444638"/>
              <a:ext cx="5587" cy="5730"/>
            </a:xfrm>
            <a:custGeom>
              <a:avLst/>
              <a:gdLst/>
              <a:ahLst/>
              <a:cxnLst/>
              <a:rect l="l" t="t" r="r" b="b"/>
              <a:pathLst>
                <a:path w="117" h="120" extrusionOk="0">
                  <a:moveTo>
                    <a:pt x="116" y="0"/>
                  </a:moveTo>
                  <a:lnTo>
                    <a:pt x="116" y="0"/>
                  </a:lnTo>
                  <a:cubicBezTo>
                    <a:pt x="86" y="4"/>
                    <a:pt x="60" y="15"/>
                    <a:pt x="34" y="15"/>
                  </a:cubicBezTo>
                  <a:cubicBezTo>
                    <a:pt x="4" y="19"/>
                    <a:pt x="1" y="38"/>
                    <a:pt x="4" y="60"/>
                  </a:cubicBezTo>
                  <a:cubicBezTo>
                    <a:pt x="8" y="86"/>
                    <a:pt x="8" y="112"/>
                    <a:pt x="41" y="119"/>
                  </a:cubicBezTo>
                  <a:lnTo>
                    <a:pt x="49" y="119"/>
                  </a:lnTo>
                  <a:cubicBezTo>
                    <a:pt x="68" y="119"/>
                    <a:pt x="82" y="105"/>
                    <a:pt x="90" y="90"/>
                  </a:cubicBezTo>
                  <a:cubicBezTo>
                    <a:pt x="101" y="60"/>
                    <a:pt x="105" y="30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8" name="Google Shape;14038;p9"/>
            <p:cNvSpPr/>
            <p:nvPr/>
          </p:nvSpPr>
          <p:spPr>
            <a:xfrm>
              <a:off x="-4001589" y="-3490525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79" y="0"/>
                  </a:moveTo>
                  <a:cubicBezTo>
                    <a:pt x="64" y="34"/>
                    <a:pt x="19" y="23"/>
                    <a:pt x="0" y="57"/>
                  </a:cubicBezTo>
                  <a:cubicBezTo>
                    <a:pt x="7" y="52"/>
                    <a:pt x="15" y="52"/>
                    <a:pt x="19" y="52"/>
                  </a:cubicBezTo>
                  <a:cubicBezTo>
                    <a:pt x="57" y="52"/>
                    <a:pt x="23" y="97"/>
                    <a:pt x="34" y="112"/>
                  </a:cubicBezTo>
                  <a:cubicBezTo>
                    <a:pt x="38" y="124"/>
                    <a:pt x="38" y="131"/>
                    <a:pt x="38" y="142"/>
                  </a:cubicBezTo>
                  <a:cubicBezTo>
                    <a:pt x="52" y="154"/>
                    <a:pt x="90" y="154"/>
                    <a:pt x="60" y="187"/>
                  </a:cubicBezTo>
                  <a:cubicBezTo>
                    <a:pt x="60" y="191"/>
                    <a:pt x="60" y="198"/>
                    <a:pt x="64" y="202"/>
                  </a:cubicBezTo>
                  <a:cubicBezTo>
                    <a:pt x="75" y="202"/>
                    <a:pt x="90" y="195"/>
                    <a:pt x="90" y="180"/>
                  </a:cubicBezTo>
                  <a:cubicBezTo>
                    <a:pt x="86" y="135"/>
                    <a:pt x="102" y="90"/>
                    <a:pt x="102" y="45"/>
                  </a:cubicBezTo>
                  <a:cubicBezTo>
                    <a:pt x="102" y="30"/>
                    <a:pt x="109" y="7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9" name="Google Shape;14039;p9"/>
            <p:cNvSpPr/>
            <p:nvPr/>
          </p:nvSpPr>
          <p:spPr>
            <a:xfrm>
              <a:off x="-4187241" y="-3274552"/>
              <a:ext cx="7163" cy="6112"/>
            </a:xfrm>
            <a:custGeom>
              <a:avLst/>
              <a:gdLst/>
              <a:ahLst/>
              <a:cxnLst/>
              <a:rect l="l" t="t" r="r" b="b"/>
              <a:pathLst>
                <a:path w="150" h="128" extrusionOk="0">
                  <a:moveTo>
                    <a:pt x="132" y="1"/>
                  </a:moveTo>
                  <a:cubicBezTo>
                    <a:pt x="94" y="4"/>
                    <a:pt x="56" y="19"/>
                    <a:pt x="20" y="19"/>
                  </a:cubicBezTo>
                  <a:lnTo>
                    <a:pt x="4" y="19"/>
                  </a:lnTo>
                  <a:cubicBezTo>
                    <a:pt x="30" y="42"/>
                    <a:pt x="1" y="94"/>
                    <a:pt x="49" y="105"/>
                  </a:cubicBezTo>
                  <a:cubicBezTo>
                    <a:pt x="68" y="113"/>
                    <a:pt x="82" y="120"/>
                    <a:pt x="101" y="127"/>
                  </a:cubicBezTo>
                  <a:cubicBezTo>
                    <a:pt x="101" y="113"/>
                    <a:pt x="109" y="94"/>
                    <a:pt x="109" y="79"/>
                  </a:cubicBezTo>
                  <a:cubicBezTo>
                    <a:pt x="101" y="49"/>
                    <a:pt x="113" y="45"/>
                    <a:pt x="127" y="45"/>
                  </a:cubicBezTo>
                  <a:lnTo>
                    <a:pt x="150" y="45"/>
                  </a:lnTo>
                  <a:cubicBezTo>
                    <a:pt x="135" y="34"/>
                    <a:pt x="150" y="11"/>
                    <a:pt x="1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0" name="Google Shape;14040;p9"/>
            <p:cNvSpPr/>
            <p:nvPr/>
          </p:nvSpPr>
          <p:spPr>
            <a:xfrm>
              <a:off x="-3869895" y="-3516263"/>
              <a:ext cx="7544" cy="7736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117" y="1"/>
                  </a:moveTo>
                  <a:lnTo>
                    <a:pt x="117" y="1"/>
                  </a:lnTo>
                  <a:cubicBezTo>
                    <a:pt x="120" y="31"/>
                    <a:pt x="102" y="42"/>
                    <a:pt x="80" y="49"/>
                  </a:cubicBezTo>
                  <a:lnTo>
                    <a:pt x="75" y="49"/>
                  </a:lnTo>
                  <a:cubicBezTo>
                    <a:pt x="65" y="49"/>
                    <a:pt x="61" y="39"/>
                    <a:pt x="57" y="27"/>
                  </a:cubicBezTo>
                  <a:cubicBezTo>
                    <a:pt x="27" y="39"/>
                    <a:pt x="1" y="42"/>
                    <a:pt x="42" y="83"/>
                  </a:cubicBezTo>
                  <a:cubicBezTo>
                    <a:pt x="61" y="102"/>
                    <a:pt x="49" y="151"/>
                    <a:pt x="94" y="161"/>
                  </a:cubicBezTo>
                  <a:cubicBezTo>
                    <a:pt x="117" y="113"/>
                    <a:pt x="158" y="65"/>
                    <a:pt x="1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1" name="Google Shape;14041;p9"/>
            <p:cNvSpPr/>
            <p:nvPr/>
          </p:nvSpPr>
          <p:spPr>
            <a:xfrm>
              <a:off x="-3860727" y="-3305446"/>
              <a:ext cx="4823" cy="7879"/>
            </a:xfrm>
            <a:custGeom>
              <a:avLst/>
              <a:gdLst/>
              <a:ahLst/>
              <a:cxnLst/>
              <a:rect l="l" t="t" r="r" b="b"/>
              <a:pathLst>
                <a:path w="101" h="165" extrusionOk="0">
                  <a:moveTo>
                    <a:pt x="30" y="1"/>
                  </a:moveTo>
                  <a:cubicBezTo>
                    <a:pt x="18" y="1"/>
                    <a:pt x="7" y="12"/>
                    <a:pt x="0" y="30"/>
                  </a:cubicBezTo>
                  <a:cubicBezTo>
                    <a:pt x="30" y="68"/>
                    <a:pt x="40" y="109"/>
                    <a:pt x="11" y="154"/>
                  </a:cubicBezTo>
                  <a:cubicBezTo>
                    <a:pt x="18" y="161"/>
                    <a:pt x="26" y="165"/>
                    <a:pt x="30" y="165"/>
                  </a:cubicBezTo>
                  <a:cubicBezTo>
                    <a:pt x="37" y="165"/>
                    <a:pt x="45" y="158"/>
                    <a:pt x="52" y="154"/>
                  </a:cubicBezTo>
                  <a:cubicBezTo>
                    <a:pt x="59" y="151"/>
                    <a:pt x="67" y="143"/>
                    <a:pt x="74" y="143"/>
                  </a:cubicBezTo>
                  <a:cubicBezTo>
                    <a:pt x="101" y="106"/>
                    <a:pt x="93" y="64"/>
                    <a:pt x="59" y="20"/>
                  </a:cubicBezTo>
                  <a:cubicBezTo>
                    <a:pt x="48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2" name="Google Shape;14042;p9"/>
            <p:cNvSpPr/>
            <p:nvPr/>
          </p:nvSpPr>
          <p:spPr>
            <a:xfrm>
              <a:off x="-4166518" y="-3269204"/>
              <a:ext cx="7019" cy="5921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49" y="1"/>
                  </a:moveTo>
                  <a:lnTo>
                    <a:pt x="49" y="1"/>
                  </a:lnTo>
                  <a:cubicBezTo>
                    <a:pt x="45" y="15"/>
                    <a:pt x="86" y="42"/>
                    <a:pt x="41" y="46"/>
                  </a:cubicBezTo>
                  <a:cubicBezTo>
                    <a:pt x="23" y="60"/>
                    <a:pt x="7" y="75"/>
                    <a:pt x="0" y="98"/>
                  </a:cubicBezTo>
                  <a:cubicBezTo>
                    <a:pt x="7" y="109"/>
                    <a:pt x="15" y="109"/>
                    <a:pt x="26" y="109"/>
                  </a:cubicBezTo>
                  <a:lnTo>
                    <a:pt x="57" y="109"/>
                  </a:lnTo>
                  <a:cubicBezTo>
                    <a:pt x="67" y="109"/>
                    <a:pt x="75" y="109"/>
                    <a:pt x="83" y="124"/>
                  </a:cubicBezTo>
                  <a:cubicBezTo>
                    <a:pt x="102" y="120"/>
                    <a:pt x="119" y="117"/>
                    <a:pt x="138" y="113"/>
                  </a:cubicBezTo>
                  <a:cubicBezTo>
                    <a:pt x="131" y="90"/>
                    <a:pt x="146" y="72"/>
                    <a:pt x="135" y="53"/>
                  </a:cubicBezTo>
                  <a:cubicBezTo>
                    <a:pt x="109" y="30"/>
                    <a:pt x="83" y="12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3" name="Google Shape;14043;p9"/>
            <p:cNvSpPr/>
            <p:nvPr/>
          </p:nvSpPr>
          <p:spPr>
            <a:xfrm>
              <a:off x="-3935026" y="-3221168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143" y="0"/>
                  </a:moveTo>
                  <a:cubicBezTo>
                    <a:pt x="131" y="0"/>
                    <a:pt x="124" y="18"/>
                    <a:pt x="113" y="30"/>
                  </a:cubicBezTo>
                  <a:cubicBezTo>
                    <a:pt x="109" y="34"/>
                    <a:pt x="102" y="37"/>
                    <a:pt x="94" y="37"/>
                  </a:cubicBezTo>
                  <a:cubicBezTo>
                    <a:pt x="86" y="37"/>
                    <a:pt x="79" y="34"/>
                    <a:pt x="76" y="27"/>
                  </a:cubicBezTo>
                  <a:cubicBezTo>
                    <a:pt x="57" y="49"/>
                    <a:pt x="19" y="37"/>
                    <a:pt x="0" y="63"/>
                  </a:cubicBezTo>
                  <a:lnTo>
                    <a:pt x="19" y="63"/>
                  </a:lnTo>
                  <a:cubicBezTo>
                    <a:pt x="42" y="82"/>
                    <a:pt x="68" y="108"/>
                    <a:pt x="98" y="108"/>
                  </a:cubicBezTo>
                  <a:cubicBezTo>
                    <a:pt x="109" y="108"/>
                    <a:pt x="121" y="108"/>
                    <a:pt x="131" y="101"/>
                  </a:cubicBezTo>
                  <a:cubicBezTo>
                    <a:pt x="131" y="86"/>
                    <a:pt x="143" y="79"/>
                    <a:pt x="154" y="71"/>
                  </a:cubicBezTo>
                  <a:cubicBezTo>
                    <a:pt x="173" y="53"/>
                    <a:pt x="176" y="27"/>
                    <a:pt x="157" y="11"/>
                  </a:cubicBezTo>
                  <a:cubicBezTo>
                    <a:pt x="154" y="4"/>
                    <a:pt x="147" y="0"/>
                    <a:pt x="1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4" name="Google Shape;14044;p9"/>
            <p:cNvSpPr/>
            <p:nvPr/>
          </p:nvSpPr>
          <p:spPr>
            <a:xfrm>
              <a:off x="-3856477" y="-3591946"/>
              <a:ext cx="7879" cy="4011"/>
            </a:xfrm>
            <a:custGeom>
              <a:avLst/>
              <a:gdLst/>
              <a:ahLst/>
              <a:cxnLst/>
              <a:rect l="l" t="t" r="r" b="b"/>
              <a:pathLst>
                <a:path w="165" h="84" extrusionOk="0">
                  <a:moveTo>
                    <a:pt x="53" y="1"/>
                  </a:moveTo>
                  <a:cubicBezTo>
                    <a:pt x="30" y="1"/>
                    <a:pt x="19" y="16"/>
                    <a:pt x="1" y="57"/>
                  </a:cubicBezTo>
                  <a:cubicBezTo>
                    <a:pt x="27" y="76"/>
                    <a:pt x="53" y="83"/>
                    <a:pt x="72" y="83"/>
                  </a:cubicBezTo>
                  <a:cubicBezTo>
                    <a:pt x="105" y="83"/>
                    <a:pt x="135" y="61"/>
                    <a:pt x="165" y="19"/>
                  </a:cubicBezTo>
                  <a:cubicBezTo>
                    <a:pt x="150" y="12"/>
                    <a:pt x="135" y="9"/>
                    <a:pt x="120" y="9"/>
                  </a:cubicBezTo>
                  <a:lnTo>
                    <a:pt x="101" y="9"/>
                  </a:lnTo>
                  <a:cubicBezTo>
                    <a:pt x="79" y="5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5" name="Google Shape;14045;p9"/>
            <p:cNvSpPr/>
            <p:nvPr/>
          </p:nvSpPr>
          <p:spPr>
            <a:xfrm>
              <a:off x="-4044612" y="-3545342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45" y="1"/>
                  </a:moveTo>
                  <a:cubicBezTo>
                    <a:pt x="30" y="1"/>
                    <a:pt x="19" y="8"/>
                    <a:pt x="4" y="20"/>
                  </a:cubicBezTo>
                  <a:cubicBezTo>
                    <a:pt x="0" y="68"/>
                    <a:pt x="0" y="113"/>
                    <a:pt x="68" y="120"/>
                  </a:cubicBezTo>
                  <a:cubicBezTo>
                    <a:pt x="71" y="116"/>
                    <a:pt x="64" y="98"/>
                    <a:pt x="71" y="98"/>
                  </a:cubicBezTo>
                  <a:cubicBezTo>
                    <a:pt x="75" y="98"/>
                    <a:pt x="79" y="98"/>
                    <a:pt x="87" y="106"/>
                  </a:cubicBezTo>
                  <a:cubicBezTo>
                    <a:pt x="94" y="109"/>
                    <a:pt x="101" y="113"/>
                    <a:pt x="109" y="113"/>
                  </a:cubicBezTo>
                  <a:cubicBezTo>
                    <a:pt x="120" y="113"/>
                    <a:pt x="128" y="98"/>
                    <a:pt x="123" y="79"/>
                  </a:cubicBezTo>
                  <a:cubicBezTo>
                    <a:pt x="120" y="68"/>
                    <a:pt x="113" y="61"/>
                    <a:pt x="105" y="49"/>
                  </a:cubicBezTo>
                  <a:cubicBezTo>
                    <a:pt x="87" y="42"/>
                    <a:pt x="83" y="23"/>
                    <a:pt x="68" y="8"/>
                  </a:cubicBezTo>
                  <a:cubicBezTo>
                    <a:pt x="61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6" name="Google Shape;14046;p9"/>
            <p:cNvSpPr/>
            <p:nvPr/>
          </p:nvSpPr>
          <p:spPr>
            <a:xfrm>
              <a:off x="-3815746" y="-3456432"/>
              <a:ext cx="8356" cy="6971"/>
            </a:xfrm>
            <a:custGeom>
              <a:avLst/>
              <a:gdLst/>
              <a:ahLst/>
              <a:cxnLst/>
              <a:rect l="l" t="t" r="r" b="b"/>
              <a:pathLst>
                <a:path w="175" h="146" extrusionOk="0">
                  <a:moveTo>
                    <a:pt x="127" y="0"/>
                  </a:moveTo>
                  <a:cubicBezTo>
                    <a:pt x="127" y="11"/>
                    <a:pt x="130" y="19"/>
                    <a:pt x="130" y="30"/>
                  </a:cubicBezTo>
                  <a:cubicBezTo>
                    <a:pt x="145" y="49"/>
                    <a:pt x="161" y="71"/>
                    <a:pt x="130" y="86"/>
                  </a:cubicBezTo>
                  <a:cubicBezTo>
                    <a:pt x="127" y="90"/>
                    <a:pt x="119" y="90"/>
                    <a:pt x="116" y="90"/>
                  </a:cubicBezTo>
                  <a:cubicBezTo>
                    <a:pt x="101" y="90"/>
                    <a:pt x="93" y="71"/>
                    <a:pt x="85" y="52"/>
                  </a:cubicBezTo>
                  <a:lnTo>
                    <a:pt x="90" y="49"/>
                  </a:lnTo>
                  <a:lnTo>
                    <a:pt x="90" y="49"/>
                  </a:lnTo>
                  <a:cubicBezTo>
                    <a:pt x="67" y="52"/>
                    <a:pt x="52" y="64"/>
                    <a:pt x="48" y="90"/>
                  </a:cubicBezTo>
                  <a:cubicBezTo>
                    <a:pt x="45" y="109"/>
                    <a:pt x="40" y="116"/>
                    <a:pt x="33" y="116"/>
                  </a:cubicBezTo>
                  <a:cubicBezTo>
                    <a:pt x="30" y="116"/>
                    <a:pt x="22" y="112"/>
                    <a:pt x="18" y="105"/>
                  </a:cubicBezTo>
                  <a:cubicBezTo>
                    <a:pt x="14" y="97"/>
                    <a:pt x="7" y="90"/>
                    <a:pt x="4" y="90"/>
                  </a:cubicBezTo>
                  <a:lnTo>
                    <a:pt x="4" y="90"/>
                  </a:lnTo>
                  <a:cubicBezTo>
                    <a:pt x="0" y="131"/>
                    <a:pt x="26" y="146"/>
                    <a:pt x="56" y="146"/>
                  </a:cubicBezTo>
                  <a:lnTo>
                    <a:pt x="67" y="146"/>
                  </a:lnTo>
                  <a:cubicBezTo>
                    <a:pt x="104" y="146"/>
                    <a:pt x="142" y="138"/>
                    <a:pt x="157" y="97"/>
                  </a:cubicBezTo>
                  <a:cubicBezTo>
                    <a:pt x="175" y="56"/>
                    <a:pt x="164" y="23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7" name="Google Shape;14047;p9"/>
            <p:cNvSpPr/>
            <p:nvPr/>
          </p:nvSpPr>
          <p:spPr>
            <a:xfrm>
              <a:off x="-3980340" y="-3333094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4" y="0"/>
                  </a:moveTo>
                  <a:cubicBezTo>
                    <a:pt x="33" y="4"/>
                    <a:pt x="0" y="45"/>
                    <a:pt x="0" y="64"/>
                  </a:cubicBezTo>
                  <a:cubicBezTo>
                    <a:pt x="0" y="86"/>
                    <a:pt x="49" y="109"/>
                    <a:pt x="78" y="109"/>
                  </a:cubicBezTo>
                  <a:lnTo>
                    <a:pt x="86" y="109"/>
                  </a:lnTo>
                  <a:cubicBezTo>
                    <a:pt x="120" y="102"/>
                    <a:pt x="123" y="83"/>
                    <a:pt x="116" y="57"/>
                  </a:cubicBezTo>
                  <a:cubicBezTo>
                    <a:pt x="109" y="26"/>
                    <a:pt x="97" y="0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8" name="Google Shape;14048;p9"/>
            <p:cNvSpPr/>
            <p:nvPr/>
          </p:nvSpPr>
          <p:spPr>
            <a:xfrm>
              <a:off x="-4010327" y="-3323973"/>
              <a:ext cx="9311" cy="4679"/>
            </a:xfrm>
            <a:custGeom>
              <a:avLst/>
              <a:gdLst/>
              <a:ahLst/>
              <a:cxnLst/>
              <a:rect l="l" t="t" r="r" b="b"/>
              <a:pathLst>
                <a:path w="195" h="98" extrusionOk="0">
                  <a:moveTo>
                    <a:pt x="157" y="0"/>
                  </a:moveTo>
                  <a:cubicBezTo>
                    <a:pt x="135" y="15"/>
                    <a:pt x="112" y="18"/>
                    <a:pt x="90" y="18"/>
                  </a:cubicBezTo>
                  <a:cubicBezTo>
                    <a:pt x="60" y="18"/>
                    <a:pt x="30" y="11"/>
                    <a:pt x="0" y="8"/>
                  </a:cubicBezTo>
                  <a:lnTo>
                    <a:pt x="0" y="8"/>
                  </a:lnTo>
                  <a:cubicBezTo>
                    <a:pt x="4" y="26"/>
                    <a:pt x="11" y="45"/>
                    <a:pt x="15" y="63"/>
                  </a:cubicBezTo>
                  <a:cubicBezTo>
                    <a:pt x="33" y="82"/>
                    <a:pt x="71" y="60"/>
                    <a:pt x="78" y="97"/>
                  </a:cubicBezTo>
                  <a:cubicBezTo>
                    <a:pt x="112" y="71"/>
                    <a:pt x="154" y="60"/>
                    <a:pt x="195" y="41"/>
                  </a:cubicBezTo>
                  <a:lnTo>
                    <a:pt x="195" y="26"/>
                  </a:lnTo>
                  <a:lnTo>
                    <a:pt x="187" y="26"/>
                  </a:lnTo>
                  <a:cubicBezTo>
                    <a:pt x="168" y="26"/>
                    <a:pt x="161" y="18"/>
                    <a:pt x="1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9" name="Google Shape;14049;p9"/>
            <p:cNvSpPr/>
            <p:nvPr/>
          </p:nvSpPr>
          <p:spPr>
            <a:xfrm>
              <a:off x="-3814696" y="-3250104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68" y="1"/>
                  </a:moveTo>
                  <a:cubicBezTo>
                    <a:pt x="45" y="1"/>
                    <a:pt x="23" y="12"/>
                    <a:pt x="0" y="34"/>
                  </a:cubicBezTo>
                  <a:cubicBezTo>
                    <a:pt x="26" y="60"/>
                    <a:pt x="52" y="83"/>
                    <a:pt x="41" y="124"/>
                  </a:cubicBezTo>
                  <a:cubicBezTo>
                    <a:pt x="60" y="124"/>
                    <a:pt x="71" y="109"/>
                    <a:pt x="86" y="101"/>
                  </a:cubicBezTo>
                  <a:cubicBezTo>
                    <a:pt x="113" y="83"/>
                    <a:pt x="116" y="53"/>
                    <a:pt x="127" y="27"/>
                  </a:cubicBezTo>
                  <a:cubicBezTo>
                    <a:pt x="108" y="8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0" name="Google Shape;14050;p9"/>
            <p:cNvSpPr/>
            <p:nvPr/>
          </p:nvSpPr>
          <p:spPr>
            <a:xfrm>
              <a:off x="-3636254" y="-347753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46" y="1"/>
                  </a:moveTo>
                  <a:cubicBezTo>
                    <a:pt x="35" y="1"/>
                    <a:pt x="23" y="9"/>
                    <a:pt x="20" y="16"/>
                  </a:cubicBezTo>
                  <a:cubicBezTo>
                    <a:pt x="13" y="35"/>
                    <a:pt x="5" y="49"/>
                    <a:pt x="1" y="68"/>
                  </a:cubicBezTo>
                  <a:cubicBezTo>
                    <a:pt x="13" y="72"/>
                    <a:pt x="16" y="83"/>
                    <a:pt x="20" y="94"/>
                  </a:cubicBezTo>
                  <a:cubicBezTo>
                    <a:pt x="39" y="94"/>
                    <a:pt x="57" y="91"/>
                    <a:pt x="76" y="91"/>
                  </a:cubicBezTo>
                  <a:cubicBezTo>
                    <a:pt x="106" y="91"/>
                    <a:pt x="132" y="99"/>
                    <a:pt x="147" y="139"/>
                  </a:cubicBezTo>
                  <a:cubicBezTo>
                    <a:pt x="158" y="144"/>
                    <a:pt x="162" y="158"/>
                    <a:pt x="173" y="158"/>
                  </a:cubicBezTo>
                  <a:cubicBezTo>
                    <a:pt x="173" y="158"/>
                    <a:pt x="177" y="158"/>
                    <a:pt x="177" y="154"/>
                  </a:cubicBezTo>
                  <a:cubicBezTo>
                    <a:pt x="180" y="154"/>
                    <a:pt x="177" y="139"/>
                    <a:pt x="177" y="128"/>
                  </a:cubicBezTo>
                  <a:cubicBezTo>
                    <a:pt x="177" y="121"/>
                    <a:pt x="177" y="113"/>
                    <a:pt x="173" y="106"/>
                  </a:cubicBezTo>
                  <a:cubicBezTo>
                    <a:pt x="144" y="65"/>
                    <a:pt x="72" y="76"/>
                    <a:pt x="57" y="13"/>
                  </a:cubicBezTo>
                  <a:cubicBezTo>
                    <a:pt x="54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1" name="Google Shape;14051;p9"/>
            <p:cNvSpPr/>
            <p:nvPr/>
          </p:nvSpPr>
          <p:spPr>
            <a:xfrm>
              <a:off x="-3874670" y="-3527102"/>
              <a:ext cx="5730" cy="5539"/>
            </a:xfrm>
            <a:custGeom>
              <a:avLst/>
              <a:gdLst/>
              <a:ahLst/>
              <a:cxnLst/>
              <a:rect l="l" t="t" r="r" b="b"/>
              <a:pathLst>
                <a:path w="120" h="116" extrusionOk="0">
                  <a:moveTo>
                    <a:pt x="41" y="0"/>
                  </a:moveTo>
                  <a:cubicBezTo>
                    <a:pt x="34" y="0"/>
                    <a:pt x="23" y="4"/>
                    <a:pt x="11" y="7"/>
                  </a:cubicBezTo>
                  <a:cubicBezTo>
                    <a:pt x="8" y="11"/>
                    <a:pt x="8" y="11"/>
                    <a:pt x="4" y="11"/>
                  </a:cubicBezTo>
                  <a:cubicBezTo>
                    <a:pt x="30" y="33"/>
                    <a:pt x="34" y="60"/>
                    <a:pt x="15" y="86"/>
                  </a:cubicBezTo>
                  <a:cubicBezTo>
                    <a:pt x="0" y="109"/>
                    <a:pt x="18" y="109"/>
                    <a:pt x="34" y="116"/>
                  </a:cubicBezTo>
                  <a:cubicBezTo>
                    <a:pt x="37" y="116"/>
                    <a:pt x="45" y="116"/>
                    <a:pt x="49" y="112"/>
                  </a:cubicBezTo>
                  <a:cubicBezTo>
                    <a:pt x="52" y="101"/>
                    <a:pt x="60" y="101"/>
                    <a:pt x="68" y="101"/>
                  </a:cubicBezTo>
                  <a:cubicBezTo>
                    <a:pt x="71" y="101"/>
                    <a:pt x="79" y="101"/>
                    <a:pt x="82" y="105"/>
                  </a:cubicBezTo>
                  <a:cubicBezTo>
                    <a:pt x="90" y="105"/>
                    <a:pt x="97" y="109"/>
                    <a:pt x="101" y="109"/>
                  </a:cubicBezTo>
                  <a:lnTo>
                    <a:pt x="108" y="109"/>
                  </a:lnTo>
                  <a:cubicBezTo>
                    <a:pt x="113" y="93"/>
                    <a:pt x="116" y="83"/>
                    <a:pt x="120" y="71"/>
                  </a:cubicBezTo>
                  <a:cubicBezTo>
                    <a:pt x="101" y="33"/>
                    <a:pt x="79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2" name="Google Shape;14052;p9"/>
            <p:cNvSpPr/>
            <p:nvPr/>
          </p:nvSpPr>
          <p:spPr>
            <a:xfrm>
              <a:off x="-4085486" y="-3555322"/>
              <a:ext cx="7163" cy="9884"/>
            </a:xfrm>
            <a:custGeom>
              <a:avLst/>
              <a:gdLst/>
              <a:ahLst/>
              <a:cxnLst/>
              <a:rect l="l" t="t" r="r" b="b"/>
              <a:pathLst>
                <a:path w="150" h="207" extrusionOk="0">
                  <a:moveTo>
                    <a:pt x="64" y="1"/>
                  </a:moveTo>
                  <a:cubicBezTo>
                    <a:pt x="49" y="27"/>
                    <a:pt x="23" y="63"/>
                    <a:pt x="37" y="86"/>
                  </a:cubicBezTo>
                  <a:cubicBezTo>
                    <a:pt x="64" y="127"/>
                    <a:pt x="1" y="139"/>
                    <a:pt x="19" y="172"/>
                  </a:cubicBezTo>
                  <a:cubicBezTo>
                    <a:pt x="23" y="180"/>
                    <a:pt x="23" y="194"/>
                    <a:pt x="30" y="206"/>
                  </a:cubicBezTo>
                  <a:cubicBezTo>
                    <a:pt x="49" y="203"/>
                    <a:pt x="56" y="191"/>
                    <a:pt x="56" y="172"/>
                  </a:cubicBezTo>
                  <a:cubicBezTo>
                    <a:pt x="45" y="135"/>
                    <a:pt x="68" y="127"/>
                    <a:pt x="94" y="120"/>
                  </a:cubicBezTo>
                  <a:cubicBezTo>
                    <a:pt x="105" y="108"/>
                    <a:pt x="150" y="116"/>
                    <a:pt x="116" y="79"/>
                  </a:cubicBezTo>
                  <a:cubicBezTo>
                    <a:pt x="101" y="63"/>
                    <a:pt x="87" y="49"/>
                    <a:pt x="97" y="23"/>
                  </a:cubicBezTo>
                  <a:lnTo>
                    <a:pt x="82" y="23"/>
                  </a:lnTo>
                  <a:cubicBezTo>
                    <a:pt x="71" y="23"/>
                    <a:pt x="68" y="15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3" name="Google Shape;14053;p9"/>
            <p:cNvSpPr/>
            <p:nvPr/>
          </p:nvSpPr>
          <p:spPr>
            <a:xfrm>
              <a:off x="-3931444" y="-3224224"/>
              <a:ext cx="6637" cy="7879"/>
            </a:xfrm>
            <a:custGeom>
              <a:avLst/>
              <a:gdLst/>
              <a:ahLst/>
              <a:cxnLst/>
              <a:rect l="l" t="t" r="r" b="b"/>
              <a:pathLst>
                <a:path w="139" h="165" extrusionOk="0">
                  <a:moveTo>
                    <a:pt x="34" y="1"/>
                  </a:moveTo>
                  <a:cubicBezTo>
                    <a:pt x="27" y="1"/>
                    <a:pt x="19" y="12"/>
                    <a:pt x="11" y="20"/>
                  </a:cubicBezTo>
                  <a:cubicBezTo>
                    <a:pt x="1" y="42"/>
                    <a:pt x="23" y="72"/>
                    <a:pt x="1" y="91"/>
                  </a:cubicBezTo>
                  <a:cubicBezTo>
                    <a:pt x="4" y="98"/>
                    <a:pt x="11" y="101"/>
                    <a:pt x="19" y="101"/>
                  </a:cubicBezTo>
                  <a:cubicBezTo>
                    <a:pt x="27" y="101"/>
                    <a:pt x="34" y="98"/>
                    <a:pt x="38" y="94"/>
                  </a:cubicBezTo>
                  <a:cubicBezTo>
                    <a:pt x="49" y="82"/>
                    <a:pt x="56" y="64"/>
                    <a:pt x="68" y="64"/>
                  </a:cubicBezTo>
                  <a:cubicBezTo>
                    <a:pt x="72" y="64"/>
                    <a:pt x="79" y="68"/>
                    <a:pt x="82" y="75"/>
                  </a:cubicBezTo>
                  <a:cubicBezTo>
                    <a:pt x="101" y="91"/>
                    <a:pt x="98" y="117"/>
                    <a:pt x="79" y="135"/>
                  </a:cubicBezTo>
                  <a:cubicBezTo>
                    <a:pt x="68" y="143"/>
                    <a:pt x="56" y="150"/>
                    <a:pt x="56" y="165"/>
                  </a:cubicBezTo>
                  <a:cubicBezTo>
                    <a:pt x="82" y="154"/>
                    <a:pt x="105" y="143"/>
                    <a:pt x="127" y="135"/>
                  </a:cubicBezTo>
                  <a:cubicBezTo>
                    <a:pt x="94" y="105"/>
                    <a:pt x="139" y="82"/>
                    <a:pt x="135" y="56"/>
                  </a:cubicBezTo>
                  <a:cubicBezTo>
                    <a:pt x="131" y="46"/>
                    <a:pt x="131" y="38"/>
                    <a:pt x="131" y="27"/>
                  </a:cubicBezTo>
                  <a:cubicBezTo>
                    <a:pt x="108" y="30"/>
                    <a:pt x="90" y="30"/>
                    <a:pt x="72" y="34"/>
                  </a:cubicBezTo>
                  <a:cubicBezTo>
                    <a:pt x="64" y="34"/>
                    <a:pt x="56" y="46"/>
                    <a:pt x="49" y="46"/>
                  </a:cubicBezTo>
                  <a:cubicBezTo>
                    <a:pt x="46" y="46"/>
                    <a:pt x="46" y="42"/>
                    <a:pt x="41" y="27"/>
                  </a:cubicBezTo>
                  <a:cubicBezTo>
                    <a:pt x="41" y="20"/>
                    <a:pt x="53" y="8"/>
                    <a:pt x="41" y="4"/>
                  </a:cubicBezTo>
                  <a:cubicBezTo>
                    <a:pt x="38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4" name="Google Shape;14054;p9"/>
            <p:cNvSpPr/>
            <p:nvPr/>
          </p:nvSpPr>
          <p:spPr>
            <a:xfrm>
              <a:off x="-3989079" y="-3216870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2" y="0"/>
                  </a:moveTo>
                  <a:cubicBezTo>
                    <a:pt x="49" y="0"/>
                    <a:pt x="45" y="4"/>
                    <a:pt x="37" y="4"/>
                  </a:cubicBezTo>
                  <a:cubicBezTo>
                    <a:pt x="26" y="15"/>
                    <a:pt x="11" y="26"/>
                    <a:pt x="0" y="41"/>
                  </a:cubicBezTo>
                  <a:cubicBezTo>
                    <a:pt x="4" y="63"/>
                    <a:pt x="15" y="82"/>
                    <a:pt x="26" y="104"/>
                  </a:cubicBezTo>
                  <a:cubicBezTo>
                    <a:pt x="49" y="101"/>
                    <a:pt x="45" y="75"/>
                    <a:pt x="59" y="71"/>
                  </a:cubicBezTo>
                  <a:cubicBezTo>
                    <a:pt x="75" y="82"/>
                    <a:pt x="64" y="120"/>
                    <a:pt x="93" y="120"/>
                  </a:cubicBezTo>
                  <a:lnTo>
                    <a:pt x="101" y="120"/>
                  </a:lnTo>
                  <a:cubicBezTo>
                    <a:pt x="86" y="82"/>
                    <a:pt x="116" y="59"/>
                    <a:pt x="135" y="37"/>
                  </a:cubicBezTo>
                  <a:cubicBezTo>
                    <a:pt x="109" y="26"/>
                    <a:pt x="82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5" name="Google Shape;14055;p9"/>
            <p:cNvSpPr/>
            <p:nvPr/>
          </p:nvSpPr>
          <p:spPr>
            <a:xfrm>
              <a:off x="-3871996" y="-3516072"/>
              <a:ext cx="6637" cy="9168"/>
            </a:xfrm>
            <a:custGeom>
              <a:avLst/>
              <a:gdLst/>
              <a:ahLst/>
              <a:cxnLst/>
              <a:rect l="l" t="t" r="r" b="b"/>
              <a:pathLst>
                <a:path w="139" h="192" extrusionOk="0">
                  <a:moveTo>
                    <a:pt x="75" y="0"/>
                  </a:moveTo>
                  <a:cubicBezTo>
                    <a:pt x="60" y="0"/>
                    <a:pt x="41" y="16"/>
                    <a:pt x="26" y="16"/>
                  </a:cubicBezTo>
                  <a:cubicBezTo>
                    <a:pt x="26" y="45"/>
                    <a:pt x="57" y="64"/>
                    <a:pt x="45" y="94"/>
                  </a:cubicBezTo>
                  <a:cubicBezTo>
                    <a:pt x="38" y="94"/>
                    <a:pt x="30" y="90"/>
                    <a:pt x="26" y="87"/>
                  </a:cubicBezTo>
                  <a:cubicBezTo>
                    <a:pt x="23" y="83"/>
                    <a:pt x="19" y="83"/>
                    <a:pt x="12" y="79"/>
                  </a:cubicBezTo>
                  <a:cubicBezTo>
                    <a:pt x="12" y="83"/>
                    <a:pt x="7" y="83"/>
                    <a:pt x="0" y="83"/>
                  </a:cubicBezTo>
                  <a:cubicBezTo>
                    <a:pt x="19" y="121"/>
                    <a:pt x="75" y="128"/>
                    <a:pt x="83" y="180"/>
                  </a:cubicBezTo>
                  <a:cubicBezTo>
                    <a:pt x="86" y="188"/>
                    <a:pt x="97" y="192"/>
                    <a:pt x="112" y="192"/>
                  </a:cubicBezTo>
                  <a:lnTo>
                    <a:pt x="124" y="192"/>
                  </a:lnTo>
                  <a:cubicBezTo>
                    <a:pt x="127" y="180"/>
                    <a:pt x="135" y="169"/>
                    <a:pt x="138" y="157"/>
                  </a:cubicBezTo>
                  <a:cubicBezTo>
                    <a:pt x="93" y="147"/>
                    <a:pt x="105" y="98"/>
                    <a:pt x="86" y="79"/>
                  </a:cubicBezTo>
                  <a:cubicBezTo>
                    <a:pt x="45" y="38"/>
                    <a:pt x="71" y="35"/>
                    <a:pt x="101" y="23"/>
                  </a:cubicBezTo>
                  <a:cubicBezTo>
                    <a:pt x="93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6" name="Google Shape;14056;p9"/>
            <p:cNvSpPr/>
            <p:nvPr/>
          </p:nvSpPr>
          <p:spPr>
            <a:xfrm>
              <a:off x="-3906996" y="-3511965"/>
              <a:ext cx="6828" cy="7544"/>
            </a:xfrm>
            <a:custGeom>
              <a:avLst/>
              <a:gdLst/>
              <a:ahLst/>
              <a:cxnLst/>
              <a:rect l="l" t="t" r="r" b="b"/>
              <a:pathLst>
                <a:path w="143" h="158" extrusionOk="0">
                  <a:moveTo>
                    <a:pt x="86" y="1"/>
                  </a:moveTo>
                  <a:cubicBezTo>
                    <a:pt x="64" y="1"/>
                    <a:pt x="38" y="1"/>
                    <a:pt x="45" y="35"/>
                  </a:cubicBezTo>
                  <a:cubicBezTo>
                    <a:pt x="64" y="42"/>
                    <a:pt x="79" y="49"/>
                    <a:pt x="86" y="71"/>
                  </a:cubicBezTo>
                  <a:cubicBezTo>
                    <a:pt x="64" y="98"/>
                    <a:pt x="0" y="102"/>
                    <a:pt x="45" y="158"/>
                  </a:cubicBezTo>
                  <a:cubicBezTo>
                    <a:pt x="127" y="132"/>
                    <a:pt x="143" y="98"/>
                    <a:pt x="101" y="30"/>
                  </a:cubicBezTo>
                  <a:cubicBezTo>
                    <a:pt x="94" y="19"/>
                    <a:pt x="101" y="4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7" name="Google Shape;14057;p9"/>
            <p:cNvSpPr/>
            <p:nvPr/>
          </p:nvSpPr>
          <p:spPr>
            <a:xfrm>
              <a:off x="-3681378" y="-3271496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38" y="0"/>
                  </a:moveTo>
                  <a:cubicBezTo>
                    <a:pt x="30" y="0"/>
                    <a:pt x="26" y="4"/>
                    <a:pt x="19" y="11"/>
                  </a:cubicBezTo>
                  <a:cubicBezTo>
                    <a:pt x="68" y="52"/>
                    <a:pt x="4" y="71"/>
                    <a:pt x="0" y="101"/>
                  </a:cubicBezTo>
                  <a:cubicBezTo>
                    <a:pt x="12" y="104"/>
                    <a:pt x="23" y="104"/>
                    <a:pt x="38" y="104"/>
                  </a:cubicBezTo>
                  <a:lnTo>
                    <a:pt x="52" y="104"/>
                  </a:lnTo>
                  <a:cubicBezTo>
                    <a:pt x="71" y="104"/>
                    <a:pt x="94" y="108"/>
                    <a:pt x="113" y="120"/>
                  </a:cubicBezTo>
                  <a:cubicBezTo>
                    <a:pt x="124" y="116"/>
                    <a:pt x="135" y="104"/>
                    <a:pt x="139" y="86"/>
                  </a:cubicBezTo>
                  <a:cubicBezTo>
                    <a:pt x="131" y="56"/>
                    <a:pt x="90" y="49"/>
                    <a:pt x="83" y="15"/>
                  </a:cubicBezTo>
                  <a:lnTo>
                    <a:pt x="79" y="18"/>
                  </a:lnTo>
                  <a:cubicBezTo>
                    <a:pt x="71" y="18"/>
                    <a:pt x="64" y="11"/>
                    <a:pt x="57" y="8"/>
                  </a:cubicBezTo>
                  <a:cubicBezTo>
                    <a:pt x="49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8" name="Google Shape;14058;p9"/>
            <p:cNvSpPr/>
            <p:nvPr/>
          </p:nvSpPr>
          <p:spPr>
            <a:xfrm>
              <a:off x="-3849696" y="-3599061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13" y="1"/>
                  </a:moveTo>
                  <a:cubicBezTo>
                    <a:pt x="94" y="11"/>
                    <a:pt x="71" y="20"/>
                    <a:pt x="53" y="27"/>
                  </a:cubicBezTo>
                  <a:cubicBezTo>
                    <a:pt x="56" y="37"/>
                    <a:pt x="71" y="46"/>
                    <a:pt x="53" y="56"/>
                  </a:cubicBezTo>
                  <a:cubicBezTo>
                    <a:pt x="34" y="72"/>
                    <a:pt x="19" y="90"/>
                    <a:pt x="0" y="109"/>
                  </a:cubicBezTo>
                  <a:cubicBezTo>
                    <a:pt x="11" y="113"/>
                    <a:pt x="23" y="116"/>
                    <a:pt x="34" y="120"/>
                  </a:cubicBezTo>
                  <a:cubicBezTo>
                    <a:pt x="38" y="105"/>
                    <a:pt x="45" y="94"/>
                    <a:pt x="61" y="94"/>
                  </a:cubicBezTo>
                  <a:cubicBezTo>
                    <a:pt x="64" y="94"/>
                    <a:pt x="71" y="98"/>
                    <a:pt x="79" y="101"/>
                  </a:cubicBezTo>
                  <a:cubicBezTo>
                    <a:pt x="94" y="109"/>
                    <a:pt x="109" y="109"/>
                    <a:pt x="123" y="109"/>
                  </a:cubicBezTo>
                  <a:cubicBezTo>
                    <a:pt x="135" y="109"/>
                    <a:pt x="142" y="109"/>
                    <a:pt x="154" y="105"/>
                  </a:cubicBezTo>
                  <a:lnTo>
                    <a:pt x="154" y="75"/>
                  </a:lnTo>
                  <a:cubicBezTo>
                    <a:pt x="154" y="42"/>
                    <a:pt x="113" y="34"/>
                    <a:pt x="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9" name="Google Shape;14059;p9"/>
            <p:cNvSpPr/>
            <p:nvPr/>
          </p:nvSpPr>
          <p:spPr>
            <a:xfrm>
              <a:off x="-3754196" y="-3172128"/>
              <a:ext cx="6303" cy="7926"/>
            </a:xfrm>
            <a:custGeom>
              <a:avLst/>
              <a:gdLst/>
              <a:ahLst/>
              <a:cxnLst/>
              <a:rect l="l" t="t" r="r" b="b"/>
              <a:pathLst>
                <a:path w="132" h="166" extrusionOk="0">
                  <a:moveTo>
                    <a:pt x="26" y="1"/>
                  </a:moveTo>
                  <a:cubicBezTo>
                    <a:pt x="19" y="9"/>
                    <a:pt x="7" y="12"/>
                    <a:pt x="0" y="20"/>
                  </a:cubicBezTo>
                  <a:cubicBezTo>
                    <a:pt x="0" y="38"/>
                    <a:pt x="12" y="50"/>
                    <a:pt x="19" y="64"/>
                  </a:cubicBezTo>
                  <a:cubicBezTo>
                    <a:pt x="34" y="73"/>
                    <a:pt x="45" y="80"/>
                    <a:pt x="57" y="90"/>
                  </a:cubicBezTo>
                  <a:cubicBezTo>
                    <a:pt x="83" y="113"/>
                    <a:pt x="60" y="117"/>
                    <a:pt x="41" y="125"/>
                  </a:cubicBezTo>
                  <a:cubicBezTo>
                    <a:pt x="45" y="132"/>
                    <a:pt x="45" y="140"/>
                    <a:pt x="45" y="151"/>
                  </a:cubicBezTo>
                  <a:lnTo>
                    <a:pt x="45" y="154"/>
                  </a:lnTo>
                  <a:lnTo>
                    <a:pt x="60" y="154"/>
                  </a:lnTo>
                  <a:cubicBezTo>
                    <a:pt x="68" y="154"/>
                    <a:pt x="75" y="158"/>
                    <a:pt x="83" y="166"/>
                  </a:cubicBezTo>
                  <a:cubicBezTo>
                    <a:pt x="102" y="154"/>
                    <a:pt x="83" y="121"/>
                    <a:pt x="116" y="113"/>
                  </a:cubicBezTo>
                  <a:cubicBezTo>
                    <a:pt x="131" y="109"/>
                    <a:pt x="131" y="90"/>
                    <a:pt x="120" y="83"/>
                  </a:cubicBezTo>
                  <a:cubicBezTo>
                    <a:pt x="86" y="61"/>
                    <a:pt x="75" y="9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0" name="Google Shape;14060;p9"/>
            <p:cNvSpPr/>
            <p:nvPr/>
          </p:nvSpPr>
          <p:spPr>
            <a:xfrm>
              <a:off x="-3884315" y="-3630481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127" y="0"/>
                  </a:moveTo>
                  <a:lnTo>
                    <a:pt x="127" y="5"/>
                  </a:lnTo>
                  <a:lnTo>
                    <a:pt x="123" y="5"/>
                  </a:lnTo>
                  <a:lnTo>
                    <a:pt x="123" y="19"/>
                  </a:lnTo>
                  <a:cubicBezTo>
                    <a:pt x="101" y="38"/>
                    <a:pt x="153" y="83"/>
                    <a:pt x="101" y="86"/>
                  </a:cubicBezTo>
                  <a:lnTo>
                    <a:pt x="97" y="86"/>
                  </a:lnTo>
                  <a:cubicBezTo>
                    <a:pt x="63" y="86"/>
                    <a:pt x="75" y="45"/>
                    <a:pt x="60" y="27"/>
                  </a:cubicBezTo>
                  <a:cubicBezTo>
                    <a:pt x="49" y="34"/>
                    <a:pt x="37" y="53"/>
                    <a:pt x="23" y="53"/>
                  </a:cubicBezTo>
                  <a:cubicBezTo>
                    <a:pt x="1" y="94"/>
                    <a:pt x="49" y="109"/>
                    <a:pt x="60" y="109"/>
                  </a:cubicBezTo>
                  <a:cubicBezTo>
                    <a:pt x="68" y="105"/>
                    <a:pt x="79" y="102"/>
                    <a:pt x="82" y="102"/>
                  </a:cubicBezTo>
                  <a:cubicBezTo>
                    <a:pt x="120" y="102"/>
                    <a:pt x="123" y="139"/>
                    <a:pt x="135" y="172"/>
                  </a:cubicBezTo>
                  <a:cubicBezTo>
                    <a:pt x="161" y="154"/>
                    <a:pt x="191" y="131"/>
                    <a:pt x="168" y="109"/>
                  </a:cubicBezTo>
                  <a:cubicBezTo>
                    <a:pt x="139" y="79"/>
                    <a:pt x="150" y="38"/>
                    <a:pt x="139" y="5"/>
                  </a:cubicBezTo>
                  <a:cubicBezTo>
                    <a:pt x="135" y="5"/>
                    <a:pt x="131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1" name="Google Shape;14061;p9"/>
            <p:cNvSpPr/>
            <p:nvPr/>
          </p:nvSpPr>
          <p:spPr>
            <a:xfrm>
              <a:off x="-3953409" y="-3271735"/>
              <a:ext cx="4679" cy="7783"/>
            </a:xfrm>
            <a:custGeom>
              <a:avLst/>
              <a:gdLst/>
              <a:ahLst/>
              <a:cxnLst/>
              <a:rect l="l" t="t" r="r" b="b"/>
              <a:pathLst>
                <a:path w="98" h="163" extrusionOk="0">
                  <a:moveTo>
                    <a:pt x="75" y="1"/>
                  </a:moveTo>
                  <a:cubicBezTo>
                    <a:pt x="30" y="16"/>
                    <a:pt x="0" y="39"/>
                    <a:pt x="8" y="95"/>
                  </a:cubicBezTo>
                  <a:cubicBezTo>
                    <a:pt x="8" y="102"/>
                    <a:pt x="4" y="113"/>
                    <a:pt x="0" y="121"/>
                  </a:cubicBezTo>
                  <a:cubicBezTo>
                    <a:pt x="23" y="128"/>
                    <a:pt x="12" y="158"/>
                    <a:pt x="35" y="162"/>
                  </a:cubicBezTo>
                  <a:cubicBezTo>
                    <a:pt x="68" y="132"/>
                    <a:pt x="87" y="95"/>
                    <a:pt x="90" y="50"/>
                  </a:cubicBezTo>
                  <a:lnTo>
                    <a:pt x="97" y="50"/>
                  </a:lnTo>
                  <a:lnTo>
                    <a:pt x="97" y="46"/>
                  </a:lnTo>
                  <a:cubicBezTo>
                    <a:pt x="90" y="31"/>
                    <a:pt x="83" y="16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2" name="Google Shape;14062;p9"/>
            <p:cNvSpPr/>
            <p:nvPr/>
          </p:nvSpPr>
          <p:spPr>
            <a:xfrm>
              <a:off x="-3904657" y="-3340447"/>
              <a:ext cx="5205" cy="5253"/>
            </a:xfrm>
            <a:custGeom>
              <a:avLst/>
              <a:gdLst/>
              <a:ahLst/>
              <a:cxnLst/>
              <a:rect l="l" t="t" r="r" b="b"/>
              <a:pathLst>
                <a:path w="109" h="110" extrusionOk="0">
                  <a:moveTo>
                    <a:pt x="52" y="1"/>
                  </a:moveTo>
                  <a:cubicBezTo>
                    <a:pt x="37" y="1"/>
                    <a:pt x="4" y="49"/>
                    <a:pt x="8" y="65"/>
                  </a:cubicBezTo>
                  <a:cubicBezTo>
                    <a:pt x="0" y="102"/>
                    <a:pt x="18" y="109"/>
                    <a:pt x="41" y="109"/>
                  </a:cubicBezTo>
                  <a:cubicBezTo>
                    <a:pt x="45" y="109"/>
                    <a:pt x="49" y="109"/>
                    <a:pt x="52" y="106"/>
                  </a:cubicBezTo>
                  <a:lnTo>
                    <a:pt x="68" y="106"/>
                  </a:lnTo>
                  <a:cubicBezTo>
                    <a:pt x="86" y="106"/>
                    <a:pt x="108" y="91"/>
                    <a:pt x="105" y="61"/>
                  </a:cubicBezTo>
                  <a:cubicBezTo>
                    <a:pt x="101" y="31"/>
                    <a:pt x="78" y="12"/>
                    <a:pt x="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3" name="Google Shape;14063;p9"/>
            <p:cNvSpPr/>
            <p:nvPr/>
          </p:nvSpPr>
          <p:spPr>
            <a:xfrm>
              <a:off x="-4183135" y="-3265289"/>
              <a:ext cx="7354" cy="6876"/>
            </a:xfrm>
            <a:custGeom>
              <a:avLst/>
              <a:gdLst/>
              <a:ahLst/>
              <a:cxnLst/>
              <a:rect l="l" t="t" r="r" b="b"/>
              <a:pathLst>
                <a:path w="154" h="144" extrusionOk="0">
                  <a:moveTo>
                    <a:pt x="98" y="0"/>
                  </a:moveTo>
                  <a:cubicBezTo>
                    <a:pt x="94" y="0"/>
                    <a:pt x="91" y="0"/>
                    <a:pt x="83" y="5"/>
                  </a:cubicBezTo>
                  <a:cubicBezTo>
                    <a:pt x="75" y="27"/>
                    <a:pt x="83" y="61"/>
                    <a:pt x="46" y="68"/>
                  </a:cubicBezTo>
                  <a:cubicBezTo>
                    <a:pt x="38" y="90"/>
                    <a:pt x="19" y="87"/>
                    <a:pt x="1" y="90"/>
                  </a:cubicBezTo>
                  <a:cubicBezTo>
                    <a:pt x="5" y="98"/>
                    <a:pt x="12" y="102"/>
                    <a:pt x="19" y="105"/>
                  </a:cubicBezTo>
                  <a:cubicBezTo>
                    <a:pt x="41" y="117"/>
                    <a:pt x="64" y="128"/>
                    <a:pt x="83" y="143"/>
                  </a:cubicBezTo>
                  <a:lnTo>
                    <a:pt x="86" y="143"/>
                  </a:lnTo>
                  <a:cubicBezTo>
                    <a:pt x="101" y="131"/>
                    <a:pt x="101" y="109"/>
                    <a:pt x="109" y="98"/>
                  </a:cubicBezTo>
                  <a:cubicBezTo>
                    <a:pt x="117" y="90"/>
                    <a:pt x="120" y="87"/>
                    <a:pt x="120" y="87"/>
                  </a:cubicBezTo>
                  <a:cubicBezTo>
                    <a:pt x="127" y="87"/>
                    <a:pt x="124" y="102"/>
                    <a:pt x="127" y="105"/>
                  </a:cubicBezTo>
                  <a:cubicBezTo>
                    <a:pt x="153" y="90"/>
                    <a:pt x="124" y="57"/>
                    <a:pt x="150" y="42"/>
                  </a:cubicBezTo>
                  <a:lnTo>
                    <a:pt x="150" y="27"/>
                  </a:lnTo>
                  <a:cubicBezTo>
                    <a:pt x="131" y="19"/>
                    <a:pt x="113" y="19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4" name="Google Shape;14064;p9"/>
            <p:cNvSpPr/>
            <p:nvPr/>
          </p:nvSpPr>
          <p:spPr>
            <a:xfrm>
              <a:off x="-4074933" y="-3552505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71" y="4"/>
                  </a:moveTo>
                  <a:cubicBezTo>
                    <a:pt x="49" y="13"/>
                    <a:pt x="23" y="1"/>
                    <a:pt x="7" y="31"/>
                  </a:cubicBezTo>
                  <a:cubicBezTo>
                    <a:pt x="0" y="72"/>
                    <a:pt x="45" y="94"/>
                    <a:pt x="52" y="132"/>
                  </a:cubicBezTo>
                  <a:cubicBezTo>
                    <a:pt x="116" y="121"/>
                    <a:pt x="120" y="113"/>
                    <a:pt x="90" y="65"/>
                  </a:cubicBezTo>
                  <a:cubicBezTo>
                    <a:pt x="78" y="49"/>
                    <a:pt x="90" y="42"/>
                    <a:pt x="90" y="31"/>
                  </a:cubicBezTo>
                  <a:cubicBezTo>
                    <a:pt x="86" y="20"/>
                    <a:pt x="78" y="9"/>
                    <a:pt x="71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5" name="Google Shape;14065;p9"/>
            <p:cNvSpPr/>
            <p:nvPr/>
          </p:nvSpPr>
          <p:spPr>
            <a:xfrm>
              <a:off x="-4031767" y="-3553364"/>
              <a:ext cx="6971" cy="5205"/>
            </a:xfrm>
            <a:custGeom>
              <a:avLst/>
              <a:gdLst/>
              <a:ahLst/>
              <a:cxnLst/>
              <a:rect l="l" t="t" r="r" b="b"/>
              <a:pathLst>
                <a:path w="146" h="109" extrusionOk="0">
                  <a:moveTo>
                    <a:pt x="34" y="0"/>
                  </a:moveTo>
                  <a:cubicBezTo>
                    <a:pt x="8" y="0"/>
                    <a:pt x="1" y="15"/>
                    <a:pt x="1" y="41"/>
                  </a:cubicBezTo>
                  <a:cubicBezTo>
                    <a:pt x="19" y="53"/>
                    <a:pt x="30" y="83"/>
                    <a:pt x="56" y="83"/>
                  </a:cubicBezTo>
                  <a:lnTo>
                    <a:pt x="68" y="83"/>
                  </a:lnTo>
                  <a:cubicBezTo>
                    <a:pt x="68" y="75"/>
                    <a:pt x="71" y="72"/>
                    <a:pt x="75" y="72"/>
                  </a:cubicBezTo>
                  <a:cubicBezTo>
                    <a:pt x="79" y="72"/>
                    <a:pt x="79" y="72"/>
                    <a:pt x="83" y="75"/>
                  </a:cubicBezTo>
                  <a:cubicBezTo>
                    <a:pt x="101" y="83"/>
                    <a:pt x="87" y="98"/>
                    <a:pt x="87" y="109"/>
                  </a:cubicBezTo>
                  <a:lnTo>
                    <a:pt x="101" y="109"/>
                  </a:lnTo>
                  <a:cubicBezTo>
                    <a:pt x="146" y="83"/>
                    <a:pt x="120" y="45"/>
                    <a:pt x="120" y="12"/>
                  </a:cubicBezTo>
                  <a:lnTo>
                    <a:pt x="120" y="12"/>
                  </a:lnTo>
                  <a:cubicBezTo>
                    <a:pt x="113" y="19"/>
                    <a:pt x="106" y="22"/>
                    <a:pt x="101" y="22"/>
                  </a:cubicBezTo>
                  <a:cubicBezTo>
                    <a:pt x="83" y="22"/>
                    <a:pt x="68" y="5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6" name="Google Shape;14066;p9"/>
            <p:cNvSpPr/>
            <p:nvPr/>
          </p:nvSpPr>
          <p:spPr>
            <a:xfrm>
              <a:off x="-4071543" y="-3519271"/>
              <a:ext cx="4679" cy="7688"/>
            </a:xfrm>
            <a:custGeom>
              <a:avLst/>
              <a:gdLst/>
              <a:ahLst/>
              <a:cxnLst/>
              <a:rect l="l" t="t" r="r" b="b"/>
              <a:pathLst>
                <a:path w="98" h="161" extrusionOk="0">
                  <a:moveTo>
                    <a:pt x="52" y="0"/>
                  </a:moveTo>
                  <a:cubicBezTo>
                    <a:pt x="7" y="4"/>
                    <a:pt x="37" y="64"/>
                    <a:pt x="0" y="79"/>
                  </a:cubicBezTo>
                  <a:cubicBezTo>
                    <a:pt x="4" y="83"/>
                    <a:pt x="4" y="90"/>
                    <a:pt x="4" y="94"/>
                  </a:cubicBezTo>
                  <a:cubicBezTo>
                    <a:pt x="15" y="105"/>
                    <a:pt x="15" y="112"/>
                    <a:pt x="11" y="128"/>
                  </a:cubicBezTo>
                  <a:cubicBezTo>
                    <a:pt x="7" y="143"/>
                    <a:pt x="7" y="154"/>
                    <a:pt x="15" y="154"/>
                  </a:cubicBezTo>
                  <a:cubicBezTo>
                    <a:pt x="23" y="154"/>
                    <a:pt x="30" y="150"/>
                    <a:pt x="37" y="143"/>
                  </a:cubicBezTo>
                  <a:cubicBezTo>
                    <a:pt x="45" y="135"/>
                    <a:pt x="49" y="128"/>
                    <a:pt x="56" y="128"/>
                  </a:cubicBezTo>
                  <a:cubicBezTo>
                    <a:pt x="59" y="128"/>
                    <a:pt x="64" y="131"/>
                    <a:pt x="64" y="146"/>
                  </a:cubicBezTo>
                  <a:cubicBezTo>
                    <a:pt x="67" y="154"/>
                    <a:pt x="67" y="161"/>
                    <a:pt x="75" y="161"/>
                  </a:cubicBezTo>
                  <a:cubicBezTo>
                    <a:pt x="78" y="161"/>
                    <a:pt x="78" y="161"/>
                    <a:pt x="82" y="157"/>
                  </a:cubicBezTo>
                  <a:cubicBezTo>
                    <a:pt x="93" y="154"/>
                    <a:pt x="97" y="143"/>
                    <a:pt x="93" y="135"/>
                  </a:cubicBezTo>
                  <a:cubicBezTo>
                    <a:pt x="75" y="90"/>
                    <a:pt x="78" y="41"/>
                    <a:pt x="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7" name="Google Shape;14067;p9"/>
            <p:cNvSpPr/>
            <p:nvPr/>
          </p:nvSpPr>
          <p:spPr>
            <a:xfrm>
              <a:off x="-3769954" y="-3300242"/>
              <a:ext cx="5253" cy="7688"/>
            </a:xfrm>
            <a:custGeom>
              <a:avLst/>
              <a:gdLst/>
              <a:ahLst/>
              <a:cxnLst/>
              <a:rect l="l" t="t" r="r" b="b"/>
              <a:pathLst>
                <a:path w="110" h="161" extrusionOk="0">
                  <a:moveTo>
                    <a:pt x="42" y="0"/>
                  </a:moveTo>
                  <a:cubicBezTo>
                    <a:pt x="20" y="19"/>
                    <a:pt x="28" y="56"/>
                    <a:pt x="1" y="71"/>
                  </a:cubicBezTo>
                  <a:cubicBezTo>
                    <a:pt x="5" y="86"/>
                    <a:pt x="31" y="97"/>
                    <a:pt x="5" y="116"/>
                  </a:cubicBezTo>
                  <a:cubicBezTo>
                    <a:pt x="20" y="131"/>
                    <a:pt x="46" y="135"/>
                    <a:pt x="46" y="161"/>
                  </a:cubicBezTo>
                  <a:cubicBezTo>
                    <a:pt x="68" y="120"/>
                    <a:pt x="110" y="82"/>
                    <a:pt x="91" y="26"/>
                  </a:cubicBezTo>
                  <a:cubicBezTo>
                    <a:pt x="76" y="19"/>
                    <a:pt x="57" y="8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8" name="Google Shape;14068;p9"/>
            <p:cNvSpPr/>
            <p:nvPr/>
          </p:nvSpPr>
          <p:spPr>
            <a:xfrm>
              <a:off x="-3730990" y="-3383279"/>
              <a:ext cx="5014" cy="9025"/>
            </a:xfrm>
            <a:custGeom>
              <a:avLst/>
              <a:gdLst/>
              <a:ahLst/>
              <a:cxnLst/>
              <a:rect l="l" t="t" r="r" b="b"/>
              <a:pathLst>
                <a:path w="105" h="189" extrusionOk="0">
                  <a:moveTo>
                    <a:pt x="60" y="1"/>
                  </a:moveTo>
                  <a:cubicBezTo>
                    <a:pt x="42" y="4"/>
                    <a:pt x="19" y="16"/>
                    <a:pt x="0" y="23"/>
                  </a:cubicBezTo>
                  <a:cubicBezTo>
                    <a:pt x="34" y="61"/>
                    <a:pt x="27" y="113"/>
                    <a:pt x="45" y="158"/>
                  </a:cubicBezTo>
                  <a:cubicBezTo>
                    <a:pt x="49" y="169"/>
                    <a:pt x="49" y="180"/>
                    <a:pt x="64" y="188"/>
                  </a:cubicBezTo>
                  <a:cubicBezTo>
                    <a:pt x="87" y="161"/>
                    <a:pt x="42" y="132"/>
                    <a:pt x="71" y="109"/>
                  </a:cubicBezTo>
                  <a:cubicBezTo>
                    <a:pt x="75" y="102"/>
                    <a:pt x="79" y="98"/>
                    <a:pt x="82" y="90"/>
                  </a:cubicBezTo>
                  <a:cubicBezTo>
                    <a:pt x="87" y="72"/>
                    <a:pt x="90" y="54"/>
                    <a:pt x="94" y="35"/>
                  </a:cubicBezTo>
                  <a:cubicBezTo>
                    <a:pt x="105" y="9"/>
                    <a:pt x="90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9" name="Google Shape;14069;p9"/>
            <p:cNvSpPr/>
            <p:nvPr/>
          </p:nvSpPr>
          <p:spPr>
            <a:xfrm>
              <a:off x="-4024079" y="-3315092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52" y="1"/>
                  </a:moveTo>
                  <a:cubicBezTo>
                    <a:pt x="41" y="12"/>
                    <a:pt x="34" y="23"/>
                    <a:pt x="26" y="34"/>
                  </a:cubicBezTo>
                  <a:cubicBezTo>
                    <a:pt x="0" y="75"/>
                    <a:pt x="7" y="98"/>
                    <a:pt x="57" y="106"/>
                  </a:cubicBezTo>
                  <a:lnTo>
                    <a:pt x="67" y="106"/>
                  </a:lnTo>
                  <a:cubicBezTo>
                    <a:pt x="83" y="106"/>
                    <a:pt x="97" y="98"/>
                    <a:pt x="109" y="83"/>
                  </a:cubicBezTo>
                  <a:cubicBezTo>
                    <a:pt x="102" y="61"/>
                    <a:pt x="120" y="39"/>
                    <a:pt x="116" y="12"/>
                  </a:cubicBezTo>
                  <a:cubicBezTo>
                    <a:pt x="93" y="8"/>
                    <a:pt x="75" y="5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0" name="Google Shape;14070;p9"/>
            <p:cNvSpPr/>
            <p:nvPr/>
          </p:nvSpPr>
          <p:spPr>
            <a:xfrm>
              <a:off x="-3807915" y="-3357160"/>
              <a:ext cx="6446" cy="4632"/>
            </a:xfrm>
            <a:custGeom>
              <a:avLst/>
              <a:gdLst/>
              <a:ahLst/>
              <a:cxnLst/>
              <a:rect l="l" t="t" r="r" b="b"/>
              <a:pathLst>
                <a:path w="135" h="97" extrusionOk="0">
                  <a:moveTo>
                    <a:pt x="33" y="0"/>
                  </a:moveTo>
                  <a:cubicBezTo>
                    <a:pt x="23" y="0"/>
                    <a:pt x="15" y="4"/>
                    <a:pt x="7" y="26"/>
                  </a:cubicBezTo>
                  <a:cubicBezTo>
                    <a:pt x="0" y="56"/>
                    <a:pt x="4" y="71"/>
                    <a:pt x="38" y="90"/>
                  </a:cubicBezTo>
                  <a:cubicBezTo>
                    <a:pt x="49" y="93"/>
                    <a:pt x="56" y="97"/>
                    <a:pt x="64" y="97"/>
                  </a:cubicBezTo>
                  <a:cubicBezTo>
                    <a:pt x="97" y="97"/>
                    <a:pt x="109" y="59"/>
                    <a:pt x="135" y="48"/>
                  </a:cubicBezTo>
                  <a:cubicBezTo>
                    <a:pt x="123" y="30"/>
                    <a:pt x="94" y="30"/>
                    <a:pt x="83" y="7"/>
                  </a:cubicBezTo>
                  <a:lnTo>
                    <a:pt x="60" y="7"/>
                  </a:lnTo>
                  <a:cubicBezTo>
                    <a:pt x="52" y="4"/>
                    <a:pt x="41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1" name="Google Shape;14071;p9"/>
            <p:cNvSpPr/>
            <p:nvPr/>
          </p:nvSpPr>
          <p:spPr>
            <a:xfrm>
              <a:off x="-4114231" y="-3308837"/>
              <a:ext cx="7544" cy="10600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27" y="1"/>
                  </a:moveTo>
                  <a:cubicBezTo>
                    <a:pt x="1" y="75"/>
                    <a:pt x="71" y="132"/>
                    <a:pt x="75" y="203"/>
                  </a:cubicBezTo>
                  <a:cubicBezTo>
                    <a:pt x="75" y="214"/>
                    <a:pt x="87" y="222"/>
                    <a:pt x="101" y="222"/>
                  </a:cubicBezTo>
                  <a:lnTo>
                    <a:pt x="109" y="222"/>
                  </a:lnTo>
                  <a:cubicBezTo>
                    <a:pt x="128" y="217"/>
                    <a:pt x="142" y="206"/>
                    <a:pt x="158" y="203"/>
                  </a:cubicBezTo>
                  <a:cubicBezTo>
                    <a:pt x="139" y="154"/>
                    <a:pt x="68" y="154"/>
                    <a:pt x="68" y="91"/>
                  </a:cubicBezTo>
                  <a:lnTo>
                    <a:pt x="68" y="72"/>
                  </a:lnTo>
                  <a:cubicBezTo>
                    <a:pt x="64" y="68"/>
                    <a:pt x="64" y="65"/>
                    <a:pt x="64" y="60"/>
                  </a:cubicBezTo>
                  <a:cubicBezTo>
                    <a:pt x="42" y="46"/>
                    <a:pt x="56" y="12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2" name="Google Shape;14072;p9"/>
            <p:cNvSpPr/>
            <p:nvPr/>
          </p:nvSpPr>
          <p:spPr>
            <a:xfrm>
              <a:off x="-3893770" y="-3665290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37" y="1"/>
                  </a:moveTo>
                  <a:cubicBezTo>
                    <a:pt x="23" y="1"/>
                    <a:pt x="7" y="16"/>
                    <a:pt x="0" y="34"/>
                  </a:cubicBezTo>
                  <a:cubicBezTo>
                    <a:pt x="30" y="53"/>
                    <a:pt x="30" y="79"/>
                    <a:pt x="11" y="109"/>
                  </a:cubicBezTo>
                  <a:cubicBezTo>
                    <a:pt x="30" y="124"/>
                    <a:pt x="45" y="132"/>
                    <a:pt x="56" y="132"/>
                  </a:cubicBezTo>
                  <a:cubicBezTo>
                    <a:pt x="71" y="132"/>
                    <a:pt x="78" y="113"/>
                    <a:pt x="90" y="75"/>
                  </a:cubicBezTo>
                  <a:cubicBezTo>
                    <a:pt x="97" y="42"/>
                    <a:pt x="78" y="20"/>
                    <a:pt x="56" y="4"/>
                  </a:cubicBezTo>
                  <a:cubicBezTo>
                    <a:pt x="49" y="1"/>
                    <a:pt x="45" y="1"/>
                    <a:pt x="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3" name="Google Shape;14073;p9"/>
            <p:cNvSpPr/>
            <p:nvPr/>
          </p:nvSpPr>
          <p:spPr>
            <a:xfrm>
              <a:off x="-3936124" y="-3239742"/>
              <a:ext cx="10457" cy="3963"/>
            </a:xfrm>
            <a:custGeom>
              <a:avLst/>
              <a:gdLst/>
              <a:ahLst/>
              <a:cxnLst/>
              <a:rect l="l" t="t" r="r" b="b"/>
              <a:pathLst>
                <a:path w="219" h="83" extrusionOk="0">
                  <a:moveTo>
                    <a:pt x="162" y="0"/>
                  </a:moveTo>
                  <a:cubicBezTo>
                    <a:pt x="136" y="0"/>
                    <a:pt x="109" y="8"/>
                    <a:pt x="87" y="12"/>
                  </a:cubicBezTo>
                  <a:cubicBezTo>
                    <a:pt x="61" y="15"/>
                    <a:pt x="39" y="19"/>
                    <a:pt x="13" y="19"/>
                  </a:cubicBezTo>
                  <a:lnTo>
                    <a:pt x="1" y="19"/>
                  </a:lnTo>
                  <a:cubicBezTo>
                    <a:pt x="16" y="45"/>
                    <a:pt x="35" y="64"/>
                    <a:pt x="65" y="64"/>
                  </a:cubicBezTo>
                  <a:lnTo>
                    <a:pt x="72" y="64"/>
                  </a:lnTo>
                  <a:cubicBezTo>
                    <a:pt x="99" y="60"/>
                    <a:pt x="99" y="26"/>
                    <a:pt x="121" y="26"/>
                  </a:cubicBezTo>
                  <a:lnTo>
                    <a:pt x="128" y="26"/>
                  </a:lnTo>
                  <a:cubicBezTo>
                    <a:pt x="158" y="38"/>
                    <a:pt x="128" y="71"/>
                    <a:pt x="147" y="83"/>
                  </a:cubicBezTo>
                  <a:lnTo>
                    <a:pt x="166" y="83"/>
                  </a:lnTo>
                  <a:cubicBezTo>
                    <a:pt x="166" y="45"/>
                    <a:pt x="199" y="34"/>
                    <a:pt x="218" y="12"/>
                  </a:cubicBezTo>
                  <a:cubicBezTo>
                    <a:pt x="199" y="4"/>
                    <a:pt x="180" y="0"/>
                    <a:pt x="16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4" name="Google Shape;14074;p9"/>
            <p:cNvSpPr/>
            <p:nvPr/>
          </p:nvSpPr>
          <p:spPr>
            <a:xfrm>
              <a:off x="-3951786" y="-3200635"/>
              <a:ext cx="5205" cy="9311"/>
            </a:xfrm>
            <a:custGeom>
              <a:avLst/>
              <a:gdLst/>
              <a:ahLst/>
              <a:cxnLst/>
              <a:rect l="l" t="t" r="r" b="b"/>
              <a:pathLst>
                <a:path w="109" h="195" extrusionOk="0">
                  <a:moveTo>
                    <a:pt x="63" y="0"/>
                  </a:moveTo>
                  <a:cubicBezTo>
                    <a:pt x="41" y="33"/>
                    <a:pt x="19" y="68"/>
                    <a:pt x="37" y="116"/>
                  </a:cubicBezTo>
                  <a:cubicBezTo>
                    <a:pt x="49" y="138"/>
                    <a:pt x="27" y="157"/>
                    <a:pt x="4" y="168"/>
                  </a:cubicBezTo>
                  <a:cubicBezTo>
                    <a:pt x="4" y="172"/>
                    <a:pt x="4" y="172"/>
                    <a:pt x="1" y="172"/>
                  </a:cubicBezTo>
                  <a:lnTo>
                    <a:pt x="1" y="176"/>
                  </a:lnTo>
                  <a:cubicBezTo>
                    <a:pt x="30" y="187"/>
                    <a:pt x="49" y="194"/>
                    <a:pt x="63" y="194"/>
                  </a:cubicBezTo>
                  <a:cubicBezTo>
                    <a:pt x="86" y="194"/>
                    <a:pt x="94" y="176"/>
                    <a:pt x="108" y="131"/>
                  </a:cubicBezTo>
                  <a:cubicBezTo>
                    <a:pt x="53" y="131"/>
                    <a:pt x="75" y="97"/>
                    <a:pt x="82" y="71"/>
                  </a:cubicBezTo>
                  <a:cubicBezTo>
                    <a:pt x="63" y="68"/>
                    <a:pt x="41" y="68"/>
                    <a:pt x="68" y="41"/>
                  </a:cubicBezTo>
                  <a:cubicBezTo>
                    <a:pt x="79" y="30"/>
                    <a:pt x="75" y="15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5" name="Google Shape;14075;p9"/>
            <p:cNvSpPr/>
            <p:nvPr/>
          </p:nvSpPr>
          <p:spPr>
            <a:xfrm>
              <a:off x="-3804000" y="-3359690"/>
              <a:ext cx="5587" cy="5061"/>
            </a:xfrm>
            <a:custGeom>
              <a:avLst/>
              <a:gdLst/>
              <a:ahLst/>
              <a:cxnLst/>
              <a:rect l="l" t="t" r="r" b="b"/>
              <a:pathLst>
                <a:path w="117" h="106" extrusionOk="0">
                  <a:moveTo>
                    <a:pt x="68" y="0"/>
                  </a:moveTo>
                  <a:cubicBezTo>
                    <a:pt x="49" y="0"/>
                    <a:pt x="38" y="8"/>
                    <a:pt x="27" y="23"/>
                  </a:cubicBezTo>
                  <a:cubicBezTo>
                    <a:pt x="15" y="34"/>
                    <a:pt x="8" y="45"/>
                    <a:pt x="1" y="60"/>
                  </a:cubicBezTo>
                  <a:cubicBezTo>
                    <a:pt x="12" y="83"/>
                    <a:pt x="41" y="83"/>
                    <a:pt x="53" y="101"/>
                  </a:cubicBezTo>
                  <a:cubicBezTo>
                    <a:pt x="60" y="101"/>
                    <a:pt x="68" y="105"/>
                    <a:pt x="75" y="105"/>
                  </a:cubicBezTo>
                  <a:cubicBezTo>
                    <a:pt x="94" y="105"/>
                    <a:pt x="108" y="93"/>
                    <a:pt x="108" y="71"/>
                  </a:cubicBezTo>
                  <a:cubicBezTo>
                    <a:pt x="113" y="49"/>
                    <a:pt x="116" y="19"/>
                    <a:pt x="86" y="4"/>
                  </a:cubicBezTo>
                  <a:cubicBezTo>
                    <a:pt x="79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6" name="Google Shape;14076;p9"/>
            <p:cNvSpPr/>
            <p:nvPr/>
          </p:nvSpPr>
          <p:spPr>
            <a:xfrm>
              <a:off x="-3959665" y="-3313659"/>
              <a:ext cx="8118" cy="6303"/>
            </a:xfrm>
            <a:custGeom>
              <a:avLst/>
              <a:gdLst/>
              <a:ahLst/>
              <a:cxnLst/>
              <a:rect l="l" t="t" r="r" b="b"/>
              <a:pathLst>
                <a:path w="170" h="132" extrusionOk="0">
                  <a:moveTo>
                    <a:pt x="76" y="1"/>
                  </a:moveTo>
                  <a:cubicBezTo>
                    <a:pt x="71" y="1"/>
                    <a:pt x="71" y="4"/>
                    <a:pt x="68" y="4"/>
                  </a:cubicBezTo>
                  <a:cubicBezTo>
                    <a:pt x="57" y="4"/>
                    <a:pt x="49" y="4"/>
                    <a:pt x="38" y="9"/>
                  </a:cubicBezTo>
                  <a:cubicBezTo>
                    <a:pt x="42" y="31"/>
                    <a:pt x="45" y="53"/>
                    <a:pt x="53" y="79"/>
                  </a:cubicBezTo>
                  <a:cubicBezTo>
                    <a:pt x="35" y="76"/>
                    <a:pt x="19" y="76"/>
                    <a:pt x="4" y="71"/>
                  </a:cubicBezTo>
                  <a:cubicBezTo>
                    <a:pt x="4" y="76"/>
                    <a:pt x="1" y="76"/>
                    <a:pt x="1" y="76"/>
                  </a:cubicBezTo>
                  <a:cubicBezTo>
                    <a:pt x="9" y="94"/>
                    <a:pt x="16" y="113"/>
                    <a:pt x="23" y="132"/>
                  </a:cubicBezTo>
                  <a:cubicBezTo>
                    <a:pt x="27" y="124"/>
                    <a:pt x="35" y="109"/>
                    <a:pt x="38" y="109"/>
                  </a:cubicBezTo>
                  <a:lnTo>
                    <a:pt x="42" y="109"/>
                  </a:lnTo>
                  <a:cubicBezTo>
                    <a:pt x="45" y="113"/>
                    <a:pt x="53" y="113"/>
                    <a:pt x="61" y="113"/>
                  </a:cubicBezTo>
                  <a:cubicBezTo>
                    <a:pt x="102" y="113"/>
                    <a:pt x="131" y="83"/>
                    <a:pt x="169" y="68"/>
                  </a:cubicBezTo>
                  <a:cubicBezTo>
                    <a:pt x="169" y="53"/>
                    <a:pt x="169" y="42"/>
                    <a:pt x="150" y="38"/>
                  </a:cubicBezTo>
                  <a:cubicBezTo>
                    <a:pt x="143" y="42"/>
                    <a:pt x="135" y="49"/>
                    <a:pt x="128" y="53"/>
                  </a:cubicBezTo>
                  <a:cubicBezTo>
                    <a:pt x="109" y="57"/>
                    <a:pt x="98" y="57"/>
                    <a:pt x="90" y="57"/>
                  </a:cubicBezTo>
                  <a:cubicBezTo>
                    <a:pt x="71" y="57"/>
                    <a:pt x="76" y="45"/>
                    <a:pt x="83" y="4"/>
                  </a:cubicBezTo>
                  <a:cubicBezTo>
                    <a:pt x="79" y="4"/>
                    <a:pt x="76" y="1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7" name="Google Shape;14077;p9"/>
            <p:cNvSpPr/>
            <p:nvPr/>
          </p:nvSpPr>
          <p:spPr>
            <a:xfrm>
              <a:off x="-3783133" y="-3435756"/>
              <a:ext cx="6494" cy="4918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5" y="19"/>
                  </a:moveTo>
                  <a:cubicBezTo>
                    <a:pt x="135" y="20"/>
                    <a:pt x="135" y="20"/>
                    <a:pt x="135" y="20"/>
                  </a:cubicBezTo>
                  <a:lnTo>
                    <a:pt x="135" y="20"/>
                  </a:lnTo>
                  <a:cubicBezTo>
                    <a:pt x="135" y="20"/>
                    <a:pt x="135" y="19"/>
                    <a:pt x="135" y="19"/>
                  </a:cubicBezTo>
                  <a:close/>
                  <a:moveTo>
                    <a:pt x="57" y="1"/>
                  </a:moveTo>
                  <a:cubicBezTo>
                    <a:pt x="49" y="27"/>
                    <a:pt x="12" y="9"/>
                    <a:pt x="8" y="27"/>
                  </a:cubicBezTo>
                  <a:cubicBezTo>
                    <a:pt x="8" y="57"/>
                    <a:pt x="30" y="57"/>
                    <a:pt x="46" y="68"/>
                  </a:cubicBezTo>
                  <a:cubicBezTo>
                    <a:pt x="46" y="72"/>
                    <a:pt x="49" y="72"/>
                    <a:pt x="53" y="76"/>
                  </a:cubicBezTo>
                  <a:cubicBezTo>
                    <a:pt x="49" y="76"/>
                    <a:pt x="46" y="80"/>
                    <a:pt x="46" y="80"/>
                  </a:cubicBezTo>
                  <a:cubicBezTo>
                    <a:pt x="27" y="80"/>
                    <a:pt x="16" y="83"/>
                    <a:pt x="1" y="87"/>
                  </a:cubicBezTo>
                  <a:cubicBezTo>
                    <a:pt x="23" y="94"/>
                    <a:pt x="46" y="102"/>
                    <a:pt x="64" y="102"/>
                  </a:cubicBezTo>
                  <a:cubicBezTo>
                    <a:pt x="102" y="102"/>
                    <a:pt x="128" y="76"/>
                    <a:pt x="135" y="20"/>
                  </a:cubicBezTo>
                  <a:lnTo>
                    <a:pt x="135" y="20"/>
                  </a:lnTo>
                  <a:cubicBezTo>
                    <a:pt x="135" y="21"/>
                    <a:pt x="134" y="23"/>
                    <a:pt x="132" y="23"/>
                  </a:cubicBezTo>
                  <a:lnTo>
                    <a:pt x="132" y="19"/>
                  </a:lnTo>
                  <a:cubicBezTo>
                    <a:pt x="113" y="23"/>
                    <a:pt x="102" y="42"/>
                    <a:pt x="83" y="49"/>
                  </a:cubicBezTo>
                  <a:cubicBezTo>
                    <a:pt x="72" y="38"/>
                    <a:pt x="98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8" name="Google Shape;14078;p9"/>
            <p:cNvSpPr/>
            <p:nvPr/>
          </p:nvSpPr>
          <p:spPr>
            <a:xfrm>
              <a:off x="-4188483" y="-3279232"/>
              <a:ext cx="7544" cy="5635"/>
            </a:xfrm>
            <a:custGeom>
              <a:avLst/>
              <a:gdLst/>
              <a:ahLst/>
              <a:cxnLst/>
              <a:rect l="l" t="t" r="r" b="b"/>
              <a:pathLst>
                <a:path w="158" h="118" extrusionOk="0">
                  <a:moveTo>
                    <a:pt x="124" y="1"/>
                  </a:moveTo>
                  <a:cubicBezTo>
                    <a:pt x="117" y="1"/>
                    <a:pt x="108" y="5"/>
                    <a:pt x="98" y="13"/>
                  </a:cubicBezTo>
                  <a:cubicBezTo>
                    <a:pt x="131" y="68"/>
                    <a:pt x="72" y="50"/>
                    <a:pt x="56" y="65"/>
                  </a:cubicBezTo>
                  <a:cubicBezTo>
                    <a:pt x="53" y="83"/>
                    <a:pt x="1" y="83"/>
                    <a:pt x="30" y="117"/>
                  </a:cubicBezTo>
                  <a:lnTo>
                    <a:pt x="46" y="117"/>
                  </a:lnTo>
                  <a:cubicBezTo>
                    <a:pt x="82" y="117"/>
                    <a:pt x="120" y="102"/>
                    <a:pt x="158" y="99"/>
                  </a:cubicBezTo>
                  <a:cubicBezTo>
                    <a:pt x="153" y="68"/>
                    <a:pt x="150" y="39"/>
                    <a:pt x="146" y="9"/>
                  </a:cubicBezTo>
                  <a:cubicBezTo>
                    <a:pt x="139" y="5"/>
                    <a:pt x="131" y="1"/>
                    <a:pt x="12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9" name="Google Shape;14079;p9"/>
            <p:cNvSpPr/>
            <p:nvPr/>
          </p:nvSpPr>
          <p:spPr>
            <a:xfrm>
              <a:off x="-4002831" y="-3478397"/>
              <a:ext cx="8595" cy="5061"/>
            </a:xfrm>
            <a:custGeom>
              <a:avLst/>
              <a:gdLst/>
              <a:ahLst/>
              <a:cxnLst/>
              <a:rect l="l" t="t" r="r" b="b"/>
              <a:pathLst>
                <a:path w="180" h="106" extrusionOk="0">
                  <a:moveTo>
                    <a:pt x="33" y="0"/>
                  </a:moveTo>
                  <a:cubicBezTo>
                    <a:pt x="0" y="19"/>
                    <a:pt x="7" y="49"/>
                    <a:pt x="15" y="79"/>
                  </a:cubicBezTo>
                  <a:lnTo>
                    <a:pt x="30" y="79"/>
                  </a:lnTo>
                  <a:cubicBezTo>
                    <a:pt x="52" y="79"/>
                    <a:pt x="71" y="94"/>
                    <a:pt x="90" y="101"/>
                  </a:cubicBezTo>
                  <a:cubicBezTo>
                    <a:pt x="97" y="86"/>
                    <a:pt x="109" y="83"/>
                    <a:pt x="120" y="83"/>
                  </a:cubicBezTo>
                  <a:cubicBezTo>
                    <a:pt x="135" y="90"/>
                    <a:pt x="154" y="98"/>
                    <a:pt x="168" y="105"/>
                  </a:cubicBezTo>
                  <a:cubicBezTo>
                    <a:pt x="172" y="98"/>
                    <a:pt x="176" y="86"/>
                    <a:pt x="180" y="75"/>
                  </a:cubicBezTo>
                  <a:lnTo>
                    <a:pt x="168" y="75"/>
                  </a:lnTo>
                  <a:cubicBezTo>
                    <a:pt x="142" y="75"/>
                    <a:pt x="135" y="49"/>
                    <a:pt x="116" y="38"/>
                  </a:cubicBezTo>
                  <a:cubicBezTo>
                    <a:pt x="86" y="34"/>
                    <a:pt x="52" y="34"/>
                    <a:pt x="38" y="5"/>
                  </a:cubicBezTo>
                  <a:lnTo>
                    <a:pt x="3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0" name="Google Shape;14080;p9"/>
            <p:cNvSpPr/>
            <p:nvPr/>
          </p:nvSpPr>
          <p:spPr>
            <a:xfrm>
              <a:off x="-4135289" y="-3444303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53"/>
                    <a:pt x="19" y="90"/>
                    <a:pt x="64" y="120"/>
                  </a:cubicBezTo>
                  <a:cubicBezTo>
                    <a:pt x="83" y="131"/>
                    <a:pt x="102" y="143"/>
                    <a:pt x="116" y="143"/>
                  </a:cubicBezTo>
                  <a:cubicBezTo>
                    <a:pt x="131" y="143"/>
                    <a:pt x="146" y="135"/>
                    <a:pt x="161" y="112"/>
                  </a:cubicBezTo>
                  <a:cubicBezTo>
                    <a:pt x="143" y="102"/>
                    <a:pt x="135" y="68"/>
                    <a:pt x="109" y="68"/>
                  </a:cubicBezTo>
                  <a:cubicBezTo>
                    <a:pt x="105" y="68"/>
                    <a:pt x="98" y="68"/>
                    <a:pt x="94" y="71"/>
                  </a:cubicBezTo>
                  <a:cubicBezTo>
                    <a:pt x="60" y="60"/>
                    <a:pt x="38" y="38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1" name="Google Shape;14081;p9"/>
            <p:cNvSpPr/>
            <p:nvPr/>
          </p:nvSpPr>
          <p:spPr>
            <a:xfrm>
              <a:off x="-3747034" y="-3259559"/>
              <a:ext cx="5873" cy="8786"/>
            </a:xfrm>
            <a:custGeom>
              <a:avLst/>
              <a:gdLst/>
              <a:ahLst/>
              <a:cxnLst/>
              <a:rect l="l" t="t" r="r" b="b"/>
              <a:pathLst>
                <a:path w="123" h="184" extrusionOk="0">
                  <a:moveTo>
                    <a:pt x="82" y="1"/>
                  </a:moveTo>
                  <a:cubicBezTo>
                    <a:pt x="78" y="1"/>
                    <a:pt x="75" y="8"/>
                    <a:pt x="71" y="19"/>
                  </a:cubicBezTo>
                  <a:cubicBezTo>
                    <a:pt x="67" y="30"/>
                    <a:pt x="67" y="42"/>
                    <a:pt x="56" y="49"/>
                  </a:cubicBezTo>
                  <a:cubicBezTo>
                    <a:pt x="52" y="87"/>
                    <a:pt x="0" y="94"/>
                    <a:pt x="4" y="135"/>
                  </a:cubicBezTo>
                  <a:cubicBezTo>
                    <a:pt x="26" y="150"/>
                    <a:pt x="33" y="176"/>
                    <a:pt x="59" y="184"/>
                  </a:cubicBezTo>
                  <a:cubicBezTo>
                    <a:pt x="67" y="168"/>
                    <a:pt x="67" y="150"/>
                    <a:pt x="86" y="139"/>
                  </a:cubicBezTo>
                  <a:cubicBezTo>
                    <a:pt x="71" y="116"/>
                    <a:pt x="78" y="98"/>
                    <a:pt x="101" y="94"/>
                  </a:cubicBezTo>
                  <a:cubicBezTo>
                    <a:pt x="123" y="90"/>
                    <a:pt x="123" y="75"/>
                    <a:pt x="112" y="64"/>
                  </a:cubicBezTo>
                  <a:cubicBezTo>
                    <a:pt x="93" y="49"/>
                    <a:pt x="75" y="34"/>
                    <a:pt x="101" y="11"/>
                  </a:cubicBezTo>
                  <a:cubicBezTo>
                    <a:pt x="93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2" name="Google Shape;14082;p9"/>
            <p:cNvSpPr/>
            <p:nvPr/>
          </p:nvSpPr>
          <p:spPr>
            <a:xfrm>
              <a:off x="-3886989" y="-3117502"/>
              <a:ext cx="8070" cy="5396"/>
            </a:xfrm>
            <a:custGeom>
              <a:avLst/>
              <a:gdLst/>
              <a:ahLst/>
              <a:cxnLst/>
              <a:rect l="l" t="t" r="r" b="b"/>
              <a:pathLst>
                <a:path w="169" h="113" extrusionOk="0">
                  <a:moveTo>
                    <a:pt x="119" y="87"/>
                  </a:moveTo>
                  <a:cubicBezTo>
                    <a:pt x="112" y="87"/>
                    <a:pt x="109" y="90"/>
                    <a:pt x="105" y="90"/>
                  </a:cubicBezTo>
                  <a:cubicBezTo>
                    <a:pt x="109" y="90"/>
                    <a:pt x="116" y="95"/>
                    <a:pt x="119" y="95"/>
                  </a:cubicBezTo>
                  <a:lnTo>
                    <a:pt x="119" y="87"/>
                  </a:lnTo>
                  <a:close/>
                  <a:moveTo>
                    <a:pt x="41" y="1"/>
                  </a:moveTo>
                  <a:cubicBezTo>
                    <a:pt x="26" y="1"/>
                    <a:pt x="15" y="9"/>
                    <a:pt x="0" y="23"/>
                  </a:cubicBezTo>
                  <a:lnTo>
                    <a:pt x="12" y="23"/>
                  </a:lnTo>
                  <a:cubicBezTo>
                    <a:pt x="12" y="23"/>
                    <a:pt x="15" y="23"/>
                    <a:pt x="15" y="28"/>
                  </a:cubicBezTo>
                  <a:cubicBezTo>
                    <a:pt x="45" y="61"/>
                    <a:pt x="83" y="76"/>
                    <a:pt x="124" y="83"/>
                  </a:cubicBezTo>
                  <a:lnTo>
                    <a:pt x="127" y="83"/>
                  </a:lnTo>
                  <a:cubicBezTo>
                    <a:pt x="131" y="83"/>
                    <a:pt x="135" y="83"/>
                    <a:pt x="135" y="87"/>
                  </a:cubicBezTo>
                  <a:cubicBezTo>
                    <a:pt x="135" y="106"/>
                    <a:pt x="146" y="113"/>
                    <a:pt x="161" y="113"/>
                  </a:cubicBezTo>
                  <a:lnTo>
                    <a:pt x="169" y="113"/>
                  </a:lnTo>
                  <a:cubicBezTo>
                    <a:pt x="164" y="102"/>
                    <a:pt x="161" y="95"/>
                    <a:pt x="161" y="83"/>
                  </a:cubicBezTo>
                  <a:cubicBezTo>
                    <a:pt x="161" y="54"/>
                    <a:pt x="150" y="28"/>
                    <a:pt x="124" y="28"/>
                  </a:cubicBezTo>
                  <a:cubicBezTo>
                    <a:pt x="97" y="28"/>
                    <a:pt x="67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3" name="Google Shape;14083;p9"/>
            <p:cNvSpPr/>
            <p:nvPr/>
          </p:nvSpPr>
          <p:spPr>
            <a:xfrm>
              <a:off x="-3866982" y="-3319198"/>
              <a:ext cx="5396" cy="4679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26" y="12"/>
                    <a:pt x="0" y="20"/>
                    <a:pt x="4" y="65"/>
                  </a:cubicBezTo>
                  <a:cubicBezTo>
                    <a:pt x="7" y="91"/>
                    <a:pt x="22" y="98"/>
                    <a:pt x="37" y="98"/>
                  </a:cubicBezTo>
                  <a:lnTo>
                    <a:pt x="59" y="98"/>
                  </a:lnTo>
                  <a:cubicBezTo>
                    <a:pt x="97" y="98"/>
                    <a:pt x="112" y="72"/>
                    <a:pt x="104" y="42"/>
                  </a:cubicBezTo>
                  <a:cubicBezTo>
                    <a:pt x="101" y="30"/>
                    <a:pt x="93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4" name="Google Shape;14084;p9"/>
            <p:cNvSpPr/>
            <p:nvPr/>
          </p:nvSpPr>
          <p:spPr>
            <a:xfrm>
              <a:off x="-4193496" y="-3232628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30" y="1"/>
                  </a:moveTo>
                  <a:cubicBezTo>
                    <a:pt x="8" y="5"/>
                    <a:pt x="1" y="16"/>
                    <a:pt x="4" y="34"/>
                  </a:cubicBezTo>
                  <a:cubicBezTo>
                    <a:pt x="23" y="65"/>
                    <a:pt x="42" y="94"/>
                    <a:pt x="61" y="120"/>
                  </a:cubicBezTo>
                  <a:cubicBezTo>
                    <a:pt x="83" y="146"/>
                    <a:pt x="120" y="124"/>
                    <a:pt x="139" y="151"/>
                  </a:cubicBezTo>
                  <a:cubicBezTo>
                    <a:pt x="146" y="132"/>
                    <a:pt x="154" y="110"/>
                    <a:pt x="120" y="110"/>
                  </a:cubicBezTo>
                  <a:cubicBezTo>
                    <a:pt x="109" y="110"/>
                    <a:pt x="106" y="98"/>
                    <a:pt x="101" y="87"/>
                  </a:cubicBezTo>
                  <a:cubicBezTo>
                    <a:pt x="87" y="79"/>
                    <a:pt x="83" y="68"/>
                    <a:pt x="94" y="53"/>
                  </a:cubicBezTo>
                  <a:cubicBezTo>
                    <a:pt x="106" y="39"/>
                    <a:pt x="113" y="27"/>
                    <a:pt x="109" y="8"/>
                  </a:cubicBezTo>
                  <a:lnTo>
                    <a:pt x="109" y="8"/>
                  </a:lnTo>
                  <a:cubicBezTo>
                    <a:pt x="101" y="12"/>
                    <a:pt x="87" y="12"/>
                    <a:pt x="83" y="20"/>
                  </a:cubicBezTo>
                  <a:cubicBezTo>
                    <a:pt x="68" y="39"/>
                    <a:pt x="56" y="49"/>
                    <a:pt x="49" y="49"/>
                  </a:cubicBezTo>
                  <a:cubicBezTo>
                    <a:pt x="39" y="49"/>
                    <a:pt x="34" y="3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5" name="Google Shape;14085;p9"/>
            <p:cNvSpPr/>
            <p:nvPr/>
          </p:nvSpPr>
          <p:spPr>
            <a:xfrm>
              <a:off x="-3865263" y="-3304014"/>
              <a:ext cx="6494" cy="5969"/>
            </a:xfrm>
            <a:custGeom>
              <a:avLst/>
              <a:gdLst/>
              <a:ahLst/>
              <a:cxnLst/>
              <a:rect l="l" t="t" r="r" b="b"/>
              <a:pathLst>
                <a:path w="136" h="125" extrusionOk="0">
                  <a:moveTo>
                    <a:pt x="95" y="0"/>
                  </a:moveTo>
                  <a:cubicBezTo>
                    <a:pt x="57" y="12"/>
                    <a:pt x="42" y="34"/>
                    <a:pt x="50" y="76"/>
                  </a:cubicBezTo>
                  <a:cubicBezTo>
                    <a:pt x="50" y="90"/>
                    <a:pt x="1" y="83"/>
                    <a:pt x="23" y="113"/>
                  </a:cubicBezTo>
                  <a:cubicBezTo>
                    <a:pt x="28" y="121"/>
                    <a:pt x="31" y="124"/>
                    <a:pt x="35" y="124"/>
                  </a:cubicBezTo>
                  <a:cubicBezTo>
                    <a:pt x="42" y="124"/>
                    <a:pt x="50" y="121"/>
                    <a:pt x="54" y="116"/>
                  </a:cubicBezTo>
                  <a:cubicBezTo>
                    <a:pt x="61" y="113"/>
                    <a:pt x="65" y="113"/>
                    <a:pt x="73" y="113"/>
                  </a:cubicBezTo>
                  <a:lnTo>
                    <a:pt x="76" y="113"/>
                  </a:lnTo>
                  <a:cubicBezTo>
                    <a:pt x="83" y="113"/>
                    <a:pt x="87" y="121"/>
                    <a:pt x="95" y="124"/>
                  </a:cubicBezTo>
                  <a:lnTo>
                    <a:pt x="106" y="124"/>
                  </a:lnTo>
                  <a:cubicBezTo>
                    <a:pt x="135" y="79"/>
                    <a:pt x="125" y="38"/>
                    <a:pt x="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6" name="Google Shape;14086;p9"/>
            <p:cNvSpPr/>
            <p:nvPr/>
          </p:nvSpPr>
          <p:spPr>
            <a:xfrm>
              <a:off x="-3855952" y="-323138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49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71" y="31"/>
                    <a:pt x="71" y="31"/>
                    <a:pt x="57" y="98"/>
                  </a:cubicBezTo>
                  <a:cubicBezTo>
                    <a:pt x="53" y="106"/>
                    <a:pt x="57" y="117"/>
                    <a:pt x="57" y="128"/>
                  </a:cubicBezTo>
                  <a:lnTo>
                    <a:pt x="57" y="132"/>
                  </a:lnTo>
                  <a:cubicBezTo>
                    <a:pt x="71" y="128"/>
                    <a:pt x="83" y="117"/>
                    <a:pt x="90" y="117"/>
                  </a:cubicBezTo>
                  <a:cubicBezTo>
                    <a:pt x="94" y="117"/>
                    <a:pt x="97" y="117"/>
                    <a:pt x="102" y="120"/>
                  </a:cubicBezTo>
                  <a:cubicBezTo>
                    <a:pt x="113" y="120"/>
                    <a:pt x="128" y="117"/>
                    <a:pt x="128" y="102"/>
                  </a:cubicBezTo>
                  <a:cubicBezTo>
                    <a:pt x="131" y="68"/>
                    <a:pt x="128" y="31"/>
                    <a:pt x="94" y="16"/>
                  </a:cubicBezTo>
                  <a:cubicBezTo>
                    <a:pt x="79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7" name="Google Shape;14087;p9"/>
            <p:cNvSpPr/>
            <p:nvPr/>
          </p:nvSpPr>
          <p:spPr>
            <a:xfrm>
              <a:off x="-4058698" y="-3337391"/>
              <a:ext cx="5587" cy="6112"/>
            </a:xfrm>
            <a:custGeom>
              <a:avLst/>
              <a:gdLst/>
              <a:ahLst/>
              <a:cxnLst/>
              <a:rect l="l" t="t" r="r" b="b"/>
              <a:pathLst>
                <a:path w="117" h="128" extrusionOk="0">
                  <a:moveTo>
                    <a:pt x="71" y="1"/>
                  </a:moveTo>
                  <a:cubicBezTo>
                    <a:pt x="56" y="38"/>
                    <a:pt x="26" y="64"/>
                    <a:pt x="0" y="97"/>
                  </a:cubicBezTo>
                  <a:cubicBezTo>
                    <a:pt x="30" y="97"/>
                    <a:pt x="49" y="128"/>
                    <a:pt x="78" y="128"/>
                  </a:cubicBezTo>
                  <a:cubicBezTo>
                    <a:pt x="86" y="128"/>
                    <a:pt x="94" y="124"/>
                    <a:pt x="101" y="120"/>
                  </a:cubicBezTo>
                  <a:cubicBezTo>
                    <a:pt x="104" y="116"/>
                    <a:pt x="112" y="109"/>
                    <a:pt x="116" y="105"/>
                  </a:cubicBezTo>
                  <a:cubicBezTo>
                    <a:pt x="112" y="68"/>
                    <a:pt x="101" y="35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8" name="Google Shape;14088;p9"/>
            <p:cNvSpPr/>
            <p:nvPr/>
          </p:nvSpPr>
          <p:spPr>
            <a:xfrm>
              <a:off x="-4200468" y="-3234012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1" y="4"/>
                    <a:pt x="12" y="0"/>
                    <a:pt x="5" y="23"/>
                  </a:cubicBezTo>
                  <a:cubicBezTo>
                    <a:pt x="16" y="37"/>
                    <a:pt x="35" y="49"/>
                    <a:pt x="12" y="68"/>
                  </a:cubicBezTo>
                  <a:cubicBezTo>
                    <a:pt x="16" y="101"/>
                    <a:pt x="1" y="146"/>
                    <a:pt x="57" y="146"/>
                  </a:cubicBezTo>
                  <a:lnTo>
                    <a:pt x="61" y="146"/>
                  </a:lnTo>
                  <a:cubicBezTo>
                    <a:pt x="64" y="116"/>
                    <a:pt x="64" y="90"/>
                    <a:pt x="90" y="90"/>
                  </a:cubicBezTo>
                  <a:cubicBezTo>
                    <a:pt x="98" y="90"/>
                    <a:pt x="109" y="94"/>
                    <a:pt x="121" y="101"/>
                  </a:cubicBezTo>
                  <a:lnTo>
                    <a:pt x="121" y="68"/>
                  </a:lnTo>
                  <a:cubicBezTo>
                    <a:pt x="113" y="63"/>
                    <a:pt x="109" y="60"/>
                    <a:pt x="102" y="56"/>
                  </a:cubicBezTo>
                  <a:lnTo>
                    <a:pt x="83" y="56"/>
                  </a:lnTo>
                  <a:cubicBezTo>
                    <a:pt x="50" y="56"/>
                    <a:pt x="54" y="26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9" name="Google Shape;14089;p9"/>
            <p:cNvSpPr/>
            <p:nvPr/>
          </p:nvSpPr>
          <p:spPr>
            <a:xfrm>
              <a:off x="-3884124" y="-3113539"/>
              <a:ext cx="5730" cy="7019"/>
            </a:xfrm>
            <a:custGeom>
              <a:avLst/>
              <a:gdLst/>
              <a:ahLst/>
              <a:cxnLst/>
              <a:rect l="l" t="t" r="r" b="b"/>
              <a:pathLst>
                <a:path w="120" h="147" extrusionOk="0">
                  <a:moveTo>
                    <a:pt x="64" y="0"/>
                  </a:moveTo>
                  <a:cubicBezTo>
                    <a:pt x="67" y="0"/>
                    <a:pt x="71" y="4"/>
                    <a:pt x="75" y="4"/>
                  </a:cubicBezTo>
                  <a:cubicBezTo>
                    <a:pt x="75" y="0"/>
                    <a:pt x="71" y="0"/>
                    <a:pt x="67" y="0"/>
                  </a:cubicBezTo>
                  <a:close/>
                  <a:moveTo>
                    <a:pt x="59" y="4"/>
                  </a:moveTo>
                  <a:lnTo>
                    <a:pt x="59" y="12"/>
                  </a:lnTo>
                  <a:cubicBezTo>
                    <a:pt x="67" y="57"/>
                    <a:pt x="56" y="86"/>
                    <a:pt x="0" y="93"/>
                  </a:cubicBezTo>
                  <a:cubicBezTo>
                    <a:pt x="30" y="105"/>
                    <a:pt x="45" y="146"/>
                    <a:pt x="75" y="146"/>
                  </a:cubicBezTo>
                  <a:cubicBezTo>
                    <a:pt x="82" y="146"/>
                    <a:pt x="90" y="146"/>
                    <a:pt x="97" y="142"/>
                  </a:cubicBezTo>
                  <a:cubicBezTo>
                    <a:pt x="119" y="105"/>
                    <a:pt x="116" y="67"/>
                    <a:pt x="109" y="30"/>
                  </a:cubicBezTo>
                  <a:lnTo>
                    <a:pt x="101" y="30"/>
                  </a:lnTo>
                  <a:cubicBezTo>
                    <a:pt x="86" y="30"/>
                    <a:pt x="75" y="23"/>
                    <a:pt x="75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0" name="Google Shape;14090;p9"/>
            <p:cNvSpPr/>
            <p:nvPr/>
          </p:nvSpPr>
          <p:spPr>
            <a:xfrm>
              <a:off x="-4082812" y="-3423246"/>
              <a:ext cx="6446" cy="5396"/>
            </a:xfrm>
            <a:custGeom>
              <a:avLst/>
              <a:gdLst/>
              <a:ahLst/>
              <a:cxnLst/>
              <a:rect l="l" t="t" r="r" b="b"/>
              <a:pathLst>
                <a:path w="135" h="113" extrusionOk="0">
                  <a:moveTo>
                    <a:pt x="71" y="1"/>
                  </a:moveTo>
                  <a:cubicBezTo>
                    <a:pt x="67" y="1"/>
                    <a:pt x="64" y="4"/>
                    <a:pt x="60" y="11"/>
                  </a:cubicBezTo>
                  <a:cubicBezTo>
                    <a:pt x="53" y="27"/>
                    <a:pt x="41" y="30"/>
                    <a:pt x="31" y="30"/>
                  </a:cubicBezTo>
                  <a:cubicBezTo>
                    <a:pt x="26" y="30"/>
                    <a:pt x="19" y="27"/>
                    <a:pt x="15" y="27"/>
                  </a:cubicBezTo>
                  <a:cubicBezTo>
                    <a:pt x="12" y="27"/>
                    <a:pt x="8" y="30"/>
                    <a:pt x="0" y="30"/>
                  </a:cubicBezTo>
                  <a:cubicBezTo>
                    <a:pt x="8" y="34"/>
                    <a:pt x="8" y="34"/>
                    <a:pt x="12" y="38"/>
                  </a:cubicBezTo>
                  <a:cubicBezTo>
                    <a:pt x="19" y="53"/>
                    <a:pt x="8" y="87"/>
                    <a:pt x="38" y="87"/>
                  </a:cubicBezTo>
                  <a:cubicBezTo>
                    <a:pt x="41" y="87"/>
                    <a:pt x="45" y="87"/>
                    <a:pt x="49" y="83"/>
                  </a:cubicBezTo>
                  <a:lnTo>
                    <a:pt x="53" y="83"/>
                  </a:lnTo>
                  <a:cubicBezTo>
                    <a:pt x="60" y="83"/>
                    <a:pt x="71" y="90"/>
                    <a:pt x="83" y="98"/>
                  </a:cubicBezTo>
                  <a:cubicBezTo>
                    <a:pt x="94" y="106"/>
                    <a:pt x="105" y="113"/>
                    <a:pt x="120" y="113"/>
                  </a:cubicBezTo>
                  <a:cubicBezTo>
                    <a:pt x="124" y="113"/>
                    <a:pt x="131" y="109"/>
                    <a:pt x="135" y="109"/>
                  </a:cubicBezTo>
                  <a:cubicBezTo>
                    <a:pt x="128" y="83"/>
                    <a:pt x="105" y="90"/>
                    <a:pt x="90" y="79"/>
                  </a:cubicBezTo>
                  <a:cubicBezTo>
                    <a:pt x="98" y="56"/>
                    <a:pt x="131" y="71"/>
                    <a:pt x="135" y="45"/>
                  </a:cubicBezTo>
                  <a:cubicBezTo>
                    <a:pt x="131" y="27"/>
                    <a:pt x="102" y="34"/>
                    <a:pt x="90" y="19"/>
                  </a:cubicBezTo>
                  <a:lnTo>
                    <a:pt x="90" y="8"/>
                  </a:lnTo>
                  <a:cubicBezTo>
                    <a:pt x="83" y="4"/>
                    <a:pt x="76" y="1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1" name="Google Shape;14091;p9"/>
            <p:cNvSpPr/>
            <p:nvPr/>
          </p:nvSpPr>
          <p:spPr>
            <a:xfrm>
              <a:off x="-4005887" y="-3357924"/>
              <a:ext cx="5969" cy="4871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57" y="1"/>
                  </a:moveTo>
                  <a:cubicBezTo>
                    <a:pt x="42" y="8"/>
                    <a:pt x="42" y="46"/>
                    <a:pt x="19" y="46"/>
                  </a:cubicBezTo>
                  <a:cubicBezTo>
                    <a:pt x="16" y="46"/>
                    <a:pt x="8" y="42"/>
                    <a:pt x="0" y="38"/>
                  </a:cubicBezTo>
                  <a:lnTo>
                    <a:pt x="0" y="56"/>
                  </a:lnTo>
                  <a:cubicBezTo>
                    <a:pt x="19" y="87"/>
                    <a:pt x="35" y="101"/>
                    <a:pt x="53" y="101"/>
                  </a:cubicBezTo>
                  <a:cubicBezTo>
                    <a:pt x="68" y="101"/>
                    <a:pt x="87" y="98"/>
                    <a:pt x="109" y="87"/>
                  </a:cubicBezTo>
                  <a:cubicBezTo>
                    <a:pt x="113" y="64"/>
                    <a:pt x="116" y="46"/>
                    <a:pt x="124" y="27"/>
                  </a:cubicBezTo>
                  <a:lnTo>
                    <a:pt x="109" y="27"/>
                  </a:lnTo>
                  <a:cubicBezTo>
                    <a:pt x="87" y="27"/>
                    <a:pt x="71" y="16"/>
                    <a:pt x="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2" name="Google Shape;14092;p9"/>
            <p:cNvSpPr/>
            <p:nvPr/>
          </p:nvSpPr>
          <p:spPr>
            <a:xfrm>
              <a:off x="-3993042" y="-3335433"/>
              <a:ext cx="6494" cy="5253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94" y="1"/>
                  </a:moveTo>
                  <a:cubicBezTo>
                    <a:pt x="90" y="12"/>
                    <a:pt x="94" y="23"/>
                    <a:pt x="90" y="30"/>
                  </a:cubicBezTo>
                  <a:cubicBezTo>
                    <a:pt x="83" y="42"/>
                    <a:pt x="83" y="61"/>
                    <a:pt x="72" y="61"/>
                  </a:cubicBezTo>
                  <a:lnTo>
                    <a:pt x="64" y="61"/>
                  </a:lnTo>
                  <a:cubicBezTo>
                    <a:pt x="45" y="53"/>
                    <a:pt x="64" y="34"/>
                    <a:pt x="64" y="20"/>
                  </a:cubicBezTo>
                  <a:cubicBezTo>
                    <a:pt x="49" y="16"/>
                    <a:pt x="35" y="12"/>
                    <a:pt x="16" y="12"/>
                  </a:cubicBezTo>
                  <a:lnTo>
                    <a:pt x="1" y="12"/>
                  </a:lnTo>
                  <a:cubicBezTo>
                    <a:pt x="4" y="27"/>
                    <a:pt x="4" y="42"/>
                    <a:pt x="4" y="56"/>
                  </a:cubicBezTo>
                  <a:cubicBezTo>
                    <a:pt x="12" y="90"/>
                    <a:pt x="30" y="109"/>
                    <a:pt x="57" y="109"/>
                  </a:cubicBezTo>
                  <a:cubicBezTo>
                    <a:pt x="68" y="109"/>
                    <a:pt x="83" y="101"/>
                    <a:pt x="98" y="90"/>
                  </a:cubicBezTo>
                  <a:cubicBezTo>
                    <a:pt x="135" y="56"/>
                    <a:pt x="120" y="30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3" name="Google Shape;14093;p9"/>
            <p:cNvSpPr/>
            <p:nvPr/>
          </p:nvSpPr>
          <p:spPr>
            <a:xfrm>
              <a:off x="-3871661" y="-3519271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68" y="0"/>
                  </a:moveTo>
                  <a:cubicBezTo>
                    <a:pt x="57" y="38"/>
                    <a:pt x="12" y="45"/>
                    <a:pt x="0" y="83"/>
                  </a:cubicBezTo>
                  <a:cubicBezTo>
                    <a:pt x="5" y="86"/>
                    <a:pt x="8" y="86"/>
                    <a:pt x="12" y="86"/>
                  </a:cubicBezTo>
                  <a:cubicBezTo>
                    <a:pt x="12" y="86"/>
                    <a:pt x="16" y="86"/>
                    <a:pt x="19" y="83"/>
                  </a:cubicBezTo>
                  <a:cubicBezTo>
                    <a:pt x="34" y="83"/>
                    <a:pt x="53" y="67"/>
                    <a:pt x="68" y="67"/>
                  </a:cubicBezTo>
                  <a:cubicBezTo>
                    <a:pt x="79" y="67"/>
                    <a:pt x="86" y="71"/>
                    <a:pt x="94" y="90"/>
                  </a:cubicBezTo>
                  <a:cubicBezTo>
                    <a:pt x="98" y="102"/>
                    <a:pt x="102" y="112"/>
                    <a:pt x="112" y="112"/>
                  </a:cubicBezTo>
                  <a:lnTo>
                    <a:pt x="117" y="112"/>
                  </a:lnTo>
                  <a:cubicBezTo>
                    <a:pt x="139" y="105"/>
                    <a:pt x="157" y="94"/>
                    <a:pt x="154" y="64"/>
                  </a:cubicBezTo>
                  <a:cubicBezTo>
                    <a:pt x="154" y="49"/>
                    <a:pt x="150" y="34"/>
                    <a:pt x="135" y="23"/>
                  </a:cubicBezTo>
                  <a:lnTo>
                    <a:pt x="128" y="23"/>
                  </a:lnTo>
                  <a:lnTo>
                    <a:pt x="131" y="26"/>
                  </a:lnTo>
                  <a:cubicBezTo>
                    <a:pt x="131" y="45"/>
                    <a:pt x="128" y="49"/>
                    <a:pt x="124" y="49"/>
                  </a:cubicBezTo>
                  <a:cubicBezTo>
                    <a:pt x="117" y="49"/>
                    <a:pt x="105" y="41"/>
                    <a:pt x="102" y="38"/>
                  </a:cubicBezTo>
                  <a:cubicBezTo>
                    <a:pt x="83" y="34"/>
                    <a:pt x="90" y="8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4" name="Google Shape;14094;p9"/>
            <p:cNvSpPr/>
            <p:nvPr/>
          </p:nvSpPr>
          <p:spPr>
            <a:xfrm>
              <a:off x="-4139778" y="-3399180"/>
              <a:ext cx="6685" cy="6160"/>
            </a:xfrm>
            <a:custGeom>
              <a:avLst/>
              <a:gdLst/>
              <a:ahLst/>
              <a:cxnLst/>
              <a:rect l="l" t="t" r="r" b="b"/>
              <a:pathLst>
                <a:path w="140" h="129" extrusionOk="0">
                  <a:moveTo>
                    <a:pt x="1" y="1"/>
                  </a:moveTo>
                  <a:cubicBezTo>
                    <a:pt x="13" y="16"/>
                    <a:pt x="16" y="31"/>
                    <a:pt x="8" y="46"/>
                  </a:cubicBezTo>
                  <a:cubicBezTo>
                    <a:pt x="20" y="50"/>
                    <a:pt x="23" y="61"/>
                    <a:pt x="23" y="73"/>
                  </a:cubicBezTo>
                  <a:cubicBezTo>
                    <a:pt x="57" y="80"/>
                    <a:pt x="83" y="95"/>
                    <a:pt x="94" y="128"/>
                  </a:cubicBezTo>
                  <a:cubicBezTo>
                    <a:pt x="109" y="121"/>
                    <a:pt x="120" y="106"/>
                    <a:pt x="139" y="106"/>
                  </a:cubicBezTo>
                  <a:cubicBezTo>
                    <a:pt x="132" y="91"/>
                    <a:pt x="117" y="80"/>
                    <a:pt x="120" y="61"/>
                  </a:cubicBezTo>
                  <a:cubicBezTo>
                    <a:pt x="91" y="23"/>
                    <a:pt x="57" y="1"/>
                    <a:pt x="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5" name="Google Shape;14095;p9"/>
            <p:cNvSpPr/>
            <p:nvPr/>
          </p:nvSpPr>
          <p:spPr>
            <a:xfrm>
              <a:off x="-3835037" y="-3319342"/>
              <a:ext cx="6255" cy="6637"/>
            </a:xfrm>
            <a:custGeom>
              <a:avLst/>
              <a:gdLst/>
              <a:ahLst/>
              <a:cxnLst/>
              <a:rect l="l" t="t" r="r" b="b"/>
              <a:pathLst>
                <a:path w="131" h="139" extrusionOk="0">
                  <a:moveTo>
                    <a:pt x="41" y="0"/>
                  </a:moveTo>
                  <a:cubicBezTo>
                    <a:pt x="26" y="0"/>
                    <a:pt x="11" y="15"/>
                    <a:pt x="0" y="23"/>
                  </a:cubicBezTo>
                  <a:cubicBezTo>
                    <a:pt x="15" y="60"/>
                    <a:pt x="11" y="109"/>
                    <a:pt x="45" y="138"/>
                  </a:cubicBezTo>
                  <a:cubicBezTo>
                    <a:pt x="56" y="109"/>
                    <a:pt x="56" y="64"/>
                    <a:pt x="104" y="64"/>
                  </a:cubicBezTo>
                  <a:cubicBezTo>
                    <a:pt x="112" y="64"/>
                    <a:pt x="120" y="64"/>
                    <a:pt x="130" y="68"/>
                  </a:cubicBezTo>
                  <a:cubicBezTo>
                    <a:pt x="108" y="38"/>
                    <a:pt x="78" y="45"/>
                    <a:pt x="68" y="23"/>
                  </a:cubicBezTo>
                  <a:cubicBezTo>
                    <a:pt x="60" y="7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6" name="Google Shape;14096;p9"/>
            <p:cNvSpPr/>
            <p:nvPr/>
          </p:nvSpPr>
          <p:spPr>
            <a:xfrm>
              <a:off x="-3875243" y="-3660468"/>
              <a:ext cx="5396" cy="4536"/>
            </a:xfrm>
            <a:custGeom>
              <a:avLst/>
              <a:gdLst/>
              <a:ahLst/>
              <a:cxnLst/>
              <a:rect l="l" t="t" r="r" b="b"/>
              <a:pathLst>
                <a:path w="113" h="95" extrusionOk="0">
                  <a:moveTo>
                    <a:pt x="46" y="0"/>
                  </a:moveTo>
                  <a:cubicBezTo>
                    <a:pt x="16" y="0"/>
                    <a:pt x="12" y="19"/>
                    <a:pt x="1" y="67"/>
                  </a:cubicBezTo>
                  <a:cubicBezTo>
                    <a:pt x="20" y="76"/>
                    <a:pt x="35" y="86"/>
                    <a:pt x="53" y="94"/>
                  </a:cubicBezTo>
                  <a:cubicBezTo>
                    <a:pt x="72" y="86"/>
                    <a:pt x="91" y="79"/>
                    <a:pt x="113" y="76"/>
                  </a:cubicBezTo>
                  <a:cubicBezTo>
                    <a:pt x="109" y="53"/>
                    <a:pt x="106" y="31"/>
                    <a:pt x="102" y="12"/>
                  </a:cubicBezTo>
                  <a:cubicBezTo>
                    <a:pt x="75" y="5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7" name="Google Shape;14097;p9"/>
            <p:cNvSpPr/>
            <p:nvPr/>
          </p:nvSpPr>
          <p:spPr>
            <a:xfrm>
              <a:off x="-4078180" y="-3470041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64" y="1"/>
                  </a:moveTo>
                  <a:cubicBezTo>
                    <a:pt x="34" y="1"/>
                    <a:pt x="19" y="16"/>
                    <a:pt x="1" y="57"/>
                  </a:cubicBezTo>
                  <a:cubicBezTo>
                    <a:pt x="1" y="61"/>
                    <a:pt x="5" y="65"/>
                    <a:pt x="5" y="68"/>
                  </a:cubicBezTo>
                  <a:lnTo>
                    <a:pt x="5" y="72"/>
                  </a:lnTo>
                  <a:cubicBezTo>
                    <a:pt x="5" y="72"/>
                    <a:pt x="8" y="72"/>
                    <a:pt x="8" y="68"/>
                  </a:cubicBezTo>
                  <a:lnTo>
                    <a:pt x="12" y="68"/>
                  </a:lnTo>
                  <a:cubicBezTo>
                    <a:pt x="12" y="68"/>
                    <a:pt x="15" y="72"/>
                    <a:pt x="19" y="72"/>
                  </a:cubicBezTo>
                  <a:cubicBezTo>
                    <a:pt x="23" y="76"/>
                    <a:pt x="27" y="76"/>
                    <a:pt x="34" y="76"/>
                  </a:cubicBezTo>
                  <a:cubicBezTo>
                    <a:pt x="46" y="76"/>
                    <a:pt x="57" y="68"/>
                    <a:pt x="64" y="65"/>
                  </a:cubicBezTo>
                  <a:cubicBezTo>
                    <a:pt x="75" y="61"/>
                    <a:pt x="86" y="54"/>
                    <a:pt x="98" y="54"/>
                  </a:cubicBezTo>
                  <a:cubicBezTo>
                    <a:pt x="105" y="54"/>
                    <a:pt x="117" y="57"/>
                    <a:pt x="124" y="65"/>
                  </a:cubicBezTo>
                  <a:cubicBezTo>
                    <a:pt x="124" y="39"/>
                    <a:pt x="150" y="27"/>
                    <a:pt x="165" y="9"/>
                  </a:cubicBezTo>
                  <a:lnTo>
                    <a:pt x="165" y="5"/>
                  </a:lnTo>
                  <a:cubicBezTo>
                    <a:pt x="162" y="5"/>
                    <a:pt x="154" y="9"/>
                    <a:pt x="150" y="9"/>
                  </a:cubicBezTo>
                  <a:lnTo>
                    <a:pt x="113" y="9"/>
                  </a:lnTo>
                  <a:cubicBezTo>
                    <a:pt x="94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8" name="Google Shape;14098;p9"/>
            <p:cNvSpPr/>
            <p:nvPr/>
          </p:nvSpPr>
          <p:spPr>
            <a:xfrm>
              <a:off x="-4188674" y="-3230288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5" y="0"/>
                  </a:moveTo>
                  <a:cubicBezTo>
                    <a:pt x="38" y="19"/>
                    <a:pt x="23" y="34"/>
                    <a:pt x="0" y="38"/>
                  </a:cubicBezTo>
                  <a:cubicBezTo>
                    <a:pt x="5" y="49"/>
                    <a:pt x="8" y="61"/>
                    <a:pt x="19" y="61"/>
                  </a:cubicBezTo>
                  <a:cubicBezTo>
                    <a:pt x="53" y="61"/>
                    <a:pt x="45" y="83"/>
                    <a:pt x="38" y="102"/>
                  </a:cubicBezTo>
                  <a:cubicBezTo>
                    <a:pt x="57" y="102"/>
                    <a:pt x="76" y="113"/>
                    <a:pt x="95" y="113"/>
                  </a:cubicBezTo>
                  <a:cubicBezTo>
                    <a:pt x="102" y="113"/>
                    <a:pt x="112" y="113"/>
                    <a:pt x="121" y="105"/>
                  </a:cubicBezTo>
                  <a:cubicBezTo>
                    <a:pt x="112" y="94"/>
                    <a:pt x="95" y="83"/>
                    <a:pt x="95" y="75"/>
                  </a:cubicBezTo>
                  <a:cubicBezTo>
                    <a:pt x="98" y="49"/>
                    <a:pt x="124" y="52"/>
                    <a:pt x="143" y="49"/>
                  </a:cubicBezTo>
                  <a:cubicBezTo>
                    <a:pt x="109" y="34"/>
                    <a:pt x="79" y="16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9" name="Google Shape;14099;p9"/>
            <p:cNvSpPr/>
            <p:nvPr/>
          </p:nvSpPr>
          <p:spPr>
            <a:xfrm>
              <a:off x="-3725308" y="-3516740"/>
              <a:ext cx="5587" cy="5157"/>
            </a:xfrm>
            <a:custGeom>
              <a:avLst/>
              <a:gdLst/>
              <a:ahLst/>
              <a:cxnLst/>
              <a:rect l="l" t="t" r="r" b="b"/>
              <a:pathLst>
                <a:path w="117" h="108" extrusionOk="0">
                  <a:moveTo>
                    <a:pt x="94" y="7"/>
                  </a:moveTo>
                  <a:cubicBezTo>
                    <a:pt x="65" y="30"/>
                    <a:pt x="1" y="0"/>
                    <a:pt x="4" y="63"/>
                  </a:cubicBezTo>
                  <a:cubicBezTo>
                    <a:pt x="4" y="90"/>
                    <a:pt x="27" y="108"/>
                    <a:pt x="49" y="108"/>
                  </a:cubicBezTo>
                  <a:cubicBezTo>
                    <a:pt x="53" y="108"/>
                    <a:pt x="57" y="108"/>
                    <a:pt x="57" y="104"/>
                  </a:cubicBezTo>
                  <a:cubicBezTo>
                    <a:pt x="117" y="97"/>
                    <a:pt x="80" y="41"/>
                    <a:pt x="94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0" name="Google Shape;14100;p9"/>
            <p:cNvSpPr/>
            <p:nvPr/>
          </p:nvSpPr>
          <p:spPr>
            <a:xfrm>
              <a:off x="-3727600" y="-3379507"/>
              <a:ext cx="6637" cy="4154"/>
            </a:xfrm>
            <a:custGeom>
              <a:avLst/>
              <a:gdLst/>
              <a:ahLst/>
              <a:cxnLst/>
              <a:rect l="l" t="t" r="r" b="b"/>
              <a:pathLst>
                <a:path w="139" h="87" extrusionOk="0">
                  <a:moveTo>
                    <a:pt x="105" y="1"/>
                  </a:moveTo>
                  <a:cubicBezTo>
                    <a:pt x="94" y="8"/>
                    <a:pt x="86" y="27"/>
                    <a:pt x="71" y="27"/>
                  </a:cubicBezTo>
                  <a:cubicBezTo>
                    <a:pt x="68" y="27"/>
                    <a:pt x="60" y="23"/>
                    <a:pt x="49" y="15"/>
                  </a:cubicBezTo>
                  <a:cubicBezTo>
                    <a:pt x="45" y="11"/>
                    <a:pt x="42" y="11"/>
                    <a:pt x="38" y="11"/>
                  </a:cubicBezTo>
                  <a:lnTo>
                    <a:pt x="11" y="11"/>
                  </a:lnTo>
                  <a:cubicBezTo>
                    <a:pt x="8" y="19"/>
                    <a:pt x="4" y="23"/>
                    <a:pt x="0" y="30"/>
                  </a:cubicBezTo>
                  <a:cubicBezTo>
                    <a:pt x="8" y="37"/>
                    <a:pt x="11" y="53"/>
                    <a:pt x="23" y="60"/>
                  </a:cubicBezTo>
                  <a:cubicBezTo>
                    <a:pt x="42" y="75"/>
                    <a:pt x="64" y="87"/>
                    <a:pt x="78" y="87"/>
                  </a:cubicBezTo>
                  <a:cubicBezTo>
                    <a:pt x="105" y="87"/>
                    <a:pt x="123" y="64"/>
                    <a:pt x="131" y="23"/>
                  </a:cubicBezTo>
                  <a:cubicBezTo>
                    <a:pt x="139" y="1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1" name="Google Shape;14101;p9"/>
            <p:cNvSpPr/>
            <p:nvPr/>
          </p:nvSpPr>
          <p:spPr>
            <a:xfrm>
              <a:off x="-4032674" y="-3560145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57" y="0"/>
                  </a:moveTo>
                  <a:cubicBezTo>
                    <a:pt x="38" y="0"/>
                    <a:pt x="16" y="16"/>
                    <a:pt x="1" y="34"/>
                  </a:cubicBezTo>
                  <a:cubicBezTo>
                    <a:pt x="30" y="45"/>
                    <a:pt x="12" y="79"/>
                    <a:pt x="35" y="97"/>
                  </a:cubicBezTo>
                  <a:cubicBezTo>
                    <a:pt x="46" y="86"/>
                    <a:pt x="57" y="75"/>
                    <a:pt x="68" y="75"/>
                  </a:cubicBezTo>
                  <a:cubicBezTo>
                    <a:pt x="80" y="75"/>
                    <a:pt x="87" y="86"/>
                    <a:pt x="90" y="112"/>
                  </a:cubicBezTo>
                  <a:cubicBezTo>
                    <a:pt x="94" y="124"/>
                    <a:pt x="102" y="128"/>
                    <a:pt x="113" y="128"/>
                  </a:cubicBezTo>
                  <a:lnTo>
                    <a:pt x="120" y="128"/>
                  </a:lnTo>
                  <a:cubicBezTo>
                    <a:pt x="109" y="112"/>
                    <a:pt x="98" y="97"/>
                    <a:pt x="102" y="79"/>
                  </a:cubicBezTo>
                  <a:cubicBezTo>
                    <a:pt x="113" y="42"/>
                    <a:pt x="98" y="12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2" name="Google Shape;14102;p9"/>
            <p:cNvSpPr/>
            <p:nvPr/>
          </p:nvSpPr>
          <p:spPr>
            <a:xfrm>
              <a:off x="-3895918" y="-3631722"/>
              <a:ext cx="6828" cy="5778"/>
            </a:xfrm>
            <a:custGeom>
              <a:avLst/>
              <a:gdLst/>
              <a:ahLst/>
              <a:cxnLst/>
              <a:rect l="l" t="t" r="r" b="b"/>
              <a:pathLst>
                <a:path w="143" h="121" extrusionOk="0">
                  <a:moveTo>
                    <a:pt x="131" y="0"/>
                  </a:moveTo>
                  <a:cubicBezTo>
                    <a:pt x="127" y="15"/>
                    <a:pt x="113" y="19"/>
                    <a:pt x="101" y="19"/>
                  </a:cubicBezTo>
                  <a:cubicBezTo>
                    <a:pt x="79" y="60"/>
                    <a:pt x="37" y="60"/>
                    <a:pt x="4" y="76"/>
                  </a:cubicBezTo>
                  <a:lnTo>
                    <a:pt x="0" y="79"/>
                  </a:lnTo>
                  <a:cubicBezTo>
                    <a:pt x="11" y="102"/>
                    <a:pt x="26" y="120"/>
                    <a:pt x="49" y="120"/>
                  </a:cubicBezTo>
                  <a:cubicBezTo>
                    <a:pt x="56" y="120"/>
                    <a:pt x="68" y="116"/>
                    <a:pt x="79" y="109"/>
                  </a:cubicBezTo>
                  <a:cubicBezTo>
                    <a:pt x="120" y="83"/>
                    <a:pt x="142" y="38"/>
                    <a:pt x="1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3" name="Google Shape;14103;p9"/>
            <p:cNvSpPr/>
            <p:nvPr/>
          </p:nvSpPr>
          <p:spPr>
            <a:xfrm>
              <a:off x="-3891478" y="-3205315"/>
              <a:ext cx="4679" cy="6303"/>
            </a:xfrm>
            <a:custGeom>
              <a:avLst/>
              <a:gdLst/>
              <a:ahLst/>
              <a:cxnLst/>
              <a:rect l="l" t="t" r="r" b="b"/>
              <a:pathLst>
                <a:path w="98" h="132" extrusionOk="0">
                  <a:moveTo>
                    <a:pt x="64" y="0"/>
                  </a:moveTo>
                  <a:cubicBezTo>
                    <a:pt x="46" y="19"/>
                    <a:pt x="46" y="50"/>
                    <a:pt x="12" y="53"/>
                  </a:cubicBezTo>
                  <a:cubicBezTo>
                    <a:pt x="38" y="79"/>
                    <a:pt x="8" y="95"/>
                    <a:pt x="1" y="117"/>
                  </a:cubicBezTo>
                  <a:cubicBezTo>
                    <a:pt x="16" y="128"/>
                    <a:pt x="30" y="131"/>
                    <a:pt x="49" y="131"/>
                  </a:cubicBezTo>
                  <a:lnTo>
                    <a:pt x="98" y="131"/>
                  </a:lnTo>
                  <a:cubicBezTo>
                    <a:pt x="79" y="98"/>
                    <a:pt x="75" y="64"/>
                    <a:pt x="87" y="27"/>
                  </a:cubicBezTo>
                  <a:cubicBezTo>
                    <a:pt x="79" y="16"/>
                    <a:pt x="72" y="9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4" name="Google Shape;14104;p9"/>
            <p:cNvSpPr/>
            <p:nvPr/>
          </p:nvSpPr>
          <p:spPr>
            <a:xfrm>
              <a:off x="-4146033" y="-3269204"/>
              <a:ext cx="9025" cy="3963"/>
            </a:xfrm>
            <a:custGeom>
              <a:avLst/>
              <a:gdLst/>
              <a:ahLst/>
              <a:cxnLst/>
              <a:rect l="l" t="t" r="r" b="b"/>
              <a:pathLst>
                <a:path w="189" h="83" extrusionOk="0">
                  <a:moveTo>
                    <a:pt x="94" y="1"/>
                  </a:moveTo>
                  <a:cubicBezTo>
                    <a:pt x="91" y="1"/>
                    <a:pt x="83" y="4"/>
                    <a:pt x="80" y="8"/>
                  </a:cubicBezTo>
                  <a:cubicBezTo>
                    <a:pt x="54" y="23"/>
                    <a:pt x="16" y="27"/>
                    <a:pt x="1" y="60"/>
                  </a:cubicBezTo>
                  <a:cubicBezTo>
                    <a:pt x="13" y="68"/>
                    <a:pt x="35" y="75"/>
                    <a:pt x="39" y="75"/>
                  </a:cubicBezTo>
                  <a:cubicBezTo>
                    <a:pt x="49" y="56"/>
                    <a:pt x="61" y="53"/>
                    <a:pt x="72" y="53"/>
                  </a:cubicBezTo>
                  <a:cubicBezTo>
                    <a:pt x="87" y="53"/>
                    <a:pt x="102" y="64"/>
                    <a:pt x="113" y="72"/>
                  </a:cubicBezTo>
                  <a:cubicBezTo>
                    <a:pt x="121" y="79"/>
                    <a:pt x="132" y="82"/>
                    <a:pt x="139" y="82"/>
                  </a:cubicBezTo>
                  <a:cubicBezTo>
                    <a:pt x="154" y="82"/>
                    <a:pt x="170" y="68"/>
                    <a:pt x="188" y="68"/>
                  </a:cubicBezTo>
                  <a:cubicBezTo>
                    <a:pt x="173" y="49"/>
                    <a:pt x="158" y="38"/>
                    <a:pt x="128" y="38"/>
                  </a:cubicBezTo>
                  <a:lnTo>
                    <a:pt x="125" y="38"/>
                  </a:lnTo>
                  <a:cubicBezTo>
                    <a:pt x="121" y="38"/>
                    <a:pt x="121" y="34"/>
                    <a:pt x="121" y="34"/>
                  </a:cubicBezTo>
                  <a:cubicBezTo>
                    <a:pt x="109" y="27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5" name="Google Shape;14105;p9"/>
            <p:cNvSpPr/>
            <p:nvPr/>
          </p:nvSpPr>
          <p:spPr>
            <a:xfrm>
              <a:off x="-3795978" y="-3276510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75" y="0"/>
                  </a:moveTo>
                  <a:cubicBezTo>
                    <a:pt x="68" y="0"/>
                    <a:pt x="61" y="0"/>
                    <a:pt x="53" y="4"/>
                  </a:cubicBezTo>
                  <a:lnTo>
                    <a:pt x="30" y="4"/>
                  </a:lnTo>
                  <a:cubicBezTo>
                    <a:pt x="4" y="4"/>
                    <a:pt x="1" y="64"/>
                    <a:pt x="23" y="86"/>
                  </a:cubicBezTo>
                  <a:lnTo>
                    <a:pt x="42" y="86"/>
                  </a:lnTo>
                  <a:cubicBezTo>
                    <a:pt x="49" y="90"/>
                    <a:pt x="53" y="90"/>
                    <a:pt x="57" y="90"/>
                  </a:cubicBezTo>
                  <a:cubicBezTo>
                    <a:pt x="68" y="90"/>
                    <a:pt x="75" y="86"/>
                    <a:pt x="83" y="75"/>
                  </a:cubicBezTo>
                  <a:cubicBezTo>
                    <a:pt x="90" y="56"/>
                    <a:pt x="97" y="38"/>
                    <a:pt x="105" y="19"/>
                  </a:cubicBezTo>
                  <a:cubicBezTo>
                    <a:pt x="97" y="4"/>
                    <a:pt x="87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6" name="Google Shape;14106;p9"/>
            <p:cNvSpPr/>
            <p:nvPr/>
          </p:nvSpPr>
          <p:spPr>
            <a:xfrm>
              <a:off x="-3927863" y="-3268679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52" y="1"/>
                  </a:moveTo>
                  <a:cubicBezTo>
                    <a:pt x="38" y="1"/>
                    <a:pt x="19" y="4"/>
                    <a:pt x="0" y="12"/>
                  </a:cubicBezTo>
                  <a:cubicBezTo>
                    <a:pt x="11" y="35"/>
                    <a:pt x="15" y="49"/>
                    <a:pt x="23" y="68"/>
                  </a:cubicBezTo>
                  <a:cubicBezTo>
                    <a:pt x="30" y="79"/>
                    <a:pt x="41" y="90"/>
                    <a:pt x="56" y="90"/>
                  </a:cubicBezTo>
                  <a:lnTo>
                    <a:pt x="67" y="90"/>
                  </a:lnTo>
                  <a:cubicBezTo>
                    <a:pt x="86" y="83"/>
                    <a:pt x="105" y="76"/>
                    <a:pt x="109" y="53"/>
                  </a:cubicBezTo>
                  <a:cubicBezTo>
                    <a:pt x="112" y="31"/>
                    <a:pt x="93" y="23"/>
                    <a:pt x="83" y="12"/>
                  </a:cubicBezTo>
                  <a:cubicBezTo>
                    <a:pt x="71" y="4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7" name="Google Shape;14107;p9"/>
            <p:cNvSpPr/>
            <p:nvPr/>
          </p:nvSpPr>
          <p:spPr>
            <a:xfrm>
              <a:off x="-3896826" y="-3119985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90" y="1"/>
                  </a:moveTo>
                  <a:cubicBezTo>
                    <a:pt x="61" y="1"/>
                    <a:pt x="61" y="38"/>
                    <a:pt x="61" y="38"/>
                  </a:cubicBezTo>
                  <a:cubicBezTo>
                    <a:pt x="45" y="30"/>
                    <a:pt x="38" y="30"/>
                    <a:pt x="30" y="30"/>
                  </a:cubicBezTo>
                  <a:cubicBezTo>
                    <a:pt x="1" y="30"/>
                    <a:pt x="19" y="71"/>
                    <a:pt x="11" y="90"/>
                  </a:cubicBezTo>
                  <a:cubicBezTo>
                    <a:pt x="19" y="97"/>
                    <a:pt x="27" y="109"/>
                    <a:pt x="38" y="113"/>
                  </a:cubicBezTo>
                  <a:cubicBezTo>
                    <a:pt x="49" y="113"/>
                    <a:pt x="61" y="116"/>
                    <a:pt x="71" y="116"/>
                  </a:cubicBezTo>
                  <a:cubicBezTo>
                    <a:pt x="83" y="116"/>
                    <a:pt x="90" y="113"/>
                    <a:pt x="101" y="102"/>
                  </a:cubicBezTo>
                  <a:cubicBezTo>
                    <a:pt x="116" y="80"/>
                    <a:pt x="116" y="61"/>
                    <a:pt x="94" y="45"/>
                  </a:cubicBezTo>
                  <a:cubicBezTo>
                    <a:pt x="71" y="30"/>
                    <a:pt x="94" y="16"/>
                    <a:pt x="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8" name="Google Shape;14108;p9"/>
            <p:cNvSpPr/>
            <p:nvPr/>
          </p:nvSpPr>
          <p:spPr>
            <a:xfrm>
              <a:off x="-4006794" y="-3170505"/>
              <a:ext cx="5396" cy="6637"/>
            </a:xfrm>
            <a:custGeom>
              <a:avLst/>
              <a:gdLst/>
              <a:ahLst/>
              <a:cxnLst/>
              <a:rect l="l" t="t" r="r" b="b"/>
              <a:pathLst>
                <a:path w="113" h="139" extrusionOk="0">
                  <a:moveTo>
                    <a:pt x="83" y="1"/>
                  </a:moveTo>
                  <a:cubicBezTo>
                    <a:pt x="72" y="30"/>
                    <a:pt x="57" y="56"/>
                    <a:pt x="23" y="56"/>
                  </a:cubicBezTo>
                  <a:lnTo>
                    <a:pt x="1" y="56"/>
                  </a:lnTo>
                  <a:cubicBezTo>
                    <a:pt x="4" y="72"/>
                    <a:pt x="19" y="79"/>
                    <a:pt x="31" y="83"/>
                  </a:cubicBezTo>
                  <a:cubicBezTo>
                    <a:pt x="54" y="94"/>
                    <a:pt x="54" y="109"/>
                    <a:pt x="42" y="128"/>
                  </a:cubicBezTo>
                  <a:cubicBezTo>
                    <a:pt x="38" y="128"/>
                    <a:pt x="38" y="128"/>
                    <a:pt x="38" y="132"/>
                  </a:cubicBezTo>
                  <a:cubicBezTo>
                    <a:pt x="46" y="139"/>
                    <a:pt x="54" y="139"/>
                    <a:pt x="57" y="139"/>
                  </a:cubicBezTo>
                  <a:cubicBezTo>
                    <a:pt x="80" y="139"/>
                    <a:pt x="94" y="117"/>
                    <a:pt x="113" y="117"/>
                  </a:cubicBezTo>
                  <a:cubicBezTo>
                    <a:pt x="94" y="101"/>
                    <a:pt x="109" y="79"/>
                    <a:pt x="106" y="61"/>
                  </a:cubicBezTo>
                  <a:cubicBezTo>
                    <a:pt x="98" y="39"/>
                    <a:pt x="90" y="20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9" name="Google Shape;14109;p9"/>
            <p:cNvSpPr/>
            <p:nvPr/>
          </p:nvSpPr>
          <p:spPr>
            <a:xfrm>
              <a:off x="-4006794" y="-3466985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54" y="1"/>
                  </a:moveTo>
                  <a:cubicBezTo>
                    <a:pt x="1" y="16"/>
                    <a:pt x="4" y="57"/>
                    <a:pt x="4" y="98"/>
                  </a:cubicBezTo>
                  <a:cubicBezTo>
                    <a:pt x="16" y="106"/>
                    <a:pt x="27" y="106"/>
                    <a:pt x="38" y="106"/>
                  </a:cubicBezTo>
                  <a:cubicBezTo>
                    <a:pt x="61" y="106"/>
                    <a:pt x="80" y="87"/>
                    <a:pt x="90" y="57"/>
                  </a:cubicBezTo>
                  <a:cubicBezTo>
                    <a:pt x="98" y="42"/>
                    <a:pt x="98" y="27"/>
                    <a:pt x="83" y="12"/>
                  </a:cubicBezTo>
                  <a:lnTo>
                    <a:pt x="76" y="12"/>
                  </a:lnTo>
                  <a:cubicBezTo>
                    <a:pt x="68" y="12"/>
                    <a:pt x="57" y="12"/>
                    <a:pt x="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0" name="Google Shape;14110;p9"/>
            <p:cNvSpPr/>
            <p:nvPr/>
          </p:nvSpPr>
          <p:spPr>
            <a:xfrm>
              <a:off x="-3813836" y="-3259559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53" y="1"/>
                  </a:moveTo>
                  <a:cubicBezTo>
                    <a:pt x="27" y="4"/>
                    <a:pt x="0" y="19"/>
                    <a:pt x="5" y="49"/>
                  </a:cubicBezTo>
                  <a:cubicBezTo>
                    <a:pt x="8" y="75"/>
                    <a:pt x="23" y="98"/>
                    <a:pt x="61" y="98"/>
                  </a:cubicBezTo>
                  <a:lnTo>
                    <a:pt x="72" y="98"/>
                  </a:lnTo>
                  <a:cubicBezTo>
                    <a:pt x="98" y="90"/>
                    <a:pt x="87" y="53"/>
                    <a:pt x="90" y="30"/>
                  </a:cubicBezTo>
                  <a:cubicBezTo>
                    <a:pt x="98" y="8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1" name="Google Shape;14111;p9"/>
            <p:cNvSpPr/>
            <p:nvPr/>
          </p:nvSpPr>
          <p:spPr>
            <a:xfrm>
              <a:off x="-4062661" y="-354338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23" y="1"/>
                  </a:moveTo>
                  <a:lnTo>
                    <a:pt x="23" y="5"/>
                  </a:lnTo>
                  <a:cubicBezTo>
                    <a:pt x="4" y="38"/>
                    <a:pt x="1" y="68"/>
                    <a:pt x="20" y="110"/>
                  </a:cubicBezTo>
                  <a:cubicBezTo>
                    <a:pt x="23" y="117"/>
                    <a:pt x="35" y="120"/>
                    <a:pt x="42" y="120"/>
                  </a:cubicBezTo>
                  <a:lnTo>
                    <a:pt x="61" y="120"/>
                  </a:lnTo>
                  <a:cubicBezTo>
                    <a:pt x="68" y="120"/>
                    <a:pt x="72" y="124"/>
                    <a:pt x="68" y="143"/>
                  </a:cubicBezTo>
                  <a:cubicBezTo>
                    <a:pt x="87" y="101"/>
                    <a:pt x="113" y="68"/>
                    <a:pt x="147" y="34"/>
                  </a:cubicBezTo>
                  <a:lnTo>
                    <a:pt x="147" y="34"/>
                  </a:lnTo>
                  <a:cubicBezTo>
                    <a:pt x="106" y="42"/>
                    <a:pt x="75" y="53"/>
                    <a:pt x="61" y="91"/>
                  </a:cubicBezTo>
                  <a:cubicBezTo>
                    <a:pt x="23" y="68"/>
                    <a:pt x="61" y="20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2" name="Google Shape;14112;p9"/>
            <p:cNvSpPr/>
            <p:nvPr/>
          </p:nvSpPr>
          <p:spPr>
            <a:xfrm>
              <a:off x="-3792014" y="-3275603"/>
              <a:ext cx="4632" cy="5730"/>
            </a:xfrm>
            <a:custGeom>
              <a:avLst/>
              <a:gdLst/>
              <a:ahLst/>
              <a:cxnLst/>
              <a:rect l="l" t="t" r="r" b="b"/>
              <a:pathLst>
                <a:path w="97" h="120" extrusionOk="0">
                  <a:moveTo>
                    <a:pt x="22" y="0"/>
                  </a:moveTo>
                  <a:cubicBezTo>
                    <a:pt x="14" y="19"/>
                    <a:pt x="7" y="37"/>
                    <a:pt x="0" y="56"/>
                  </a:cubicBezTo>
                  <a:cubicBezTo>
                    <a:pt x="19" y="78"/>
                    <a:pt x="30" y="109"/>
                    <a:pt x="59" y="120"/>
                  </a:cubicBezTo>
                  <a:cubicBezTo>
                    <a:pt x="75" y="120"/>
                    <a:pt x="86" y="104"/>
                    <a:pt x="97" y="94"/>
                  </a:cubicBezTo>
                  <a:cubicBezTo>
                    <a:pt x="86" y="78"/>
                    <a:pt x="82" y="64"/>
                    <a:pt x="93" y="49"/>
                  </a:cubicBezTo>
                  <a:cubicBezTo>
                    <a:pt x="71" y="30"/>
                    <a:pt x="56" y="4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3" name="Google Shape;14113;p9"/>
            <p:cNvSpPr/>
            <p:nvPr/>
          </p:nvSpPr>
          <p:spPr>
            <a:xfrm>
              <a:off x="-4073023" y="-3338298"/>
              <a:ext cx="5253" cy="7401"/>
            </a:xfrm>
            <a:custGeom>
              <a:avLst/>
              <a:gdLst/>
              <a:ahLst/>
              <a:cxnLst/>
              <a:rect l="l" t="t" r="r" b="b"/>
              <a:pathLst>
                <a:path w="110" h="155" extrusionOk="0">
                  <a:moveTo>
                    <a:pt x="12" y="1"/>
                  </a:moveTo>
                  <a:cubicBezTo>
                    <a:pt x="5" y="4"/>
                    <a:pt x="1" y="12"/>
                    <a:pt x="1" y="20"/>
                  </a:cubicBezTo>
                  <a:cubicBezTo>
                    <a:pt x="5" y="49"/>
                    <a:pt x="9" y="80"/>
                    <a:pt x="12" y="109"/>
                  </a:cubicBezTo>
                  <a:cubicBezTo>
                    <a:pt x="23" y="109"/>
                    <a:pt x="35" y="109"/>
                    <a:pt x="50" y="106"/>
                  </a:cubicBezTo>
                  <a:cubicBezTo>
                    <a:pt x="61" y="106"/>
                    <a:pt x="68" y="113"/>
                    <a:pt x="68" y="121"/>
                  </a:cubicBezTo>
                  <a:cubicBezTo>
                    <a:pt x="68" y="132"/>
                    <a:pt x="57" y="135"/>
                    <a:pt x="46" y="139"/>
                  </a:cubicBezTo>
                  <a:cubicBezTo>
                    <a:pt x="46" y="143"/>
                    <a:pt x="46" y="147"/>
                    <a:pt x="50" y="154"/>
                  </a:cubicBezTo>
                  <a:cubicBezTo>
                    <a:pt x="64" y="150"/>
                    <a:pt x="80" y="150"/>
                    <a:pt x="95" y="147"/>
                  </a:cubicBezTo>
                  <a:cubicBezTo>
                    <a:pt x="90" y="121"/>
                    <a:pt x="109" y="94"/>
                    <a:pt x="98" y="68"/>
                  </a:cubicBezTo>
                  <a:cubicBezTo>
                    <a:pt x="61" y="57"/>
                    <a:pt x="23" y="46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4" name="Google Shape;14114;p9"/>
            <p:cNvSpPr/>
            <p:nvPr/>
          </p:nvSpPr>
          <p:spPr>
            <a:xfrm>
              <a:off x="-4006603" y="-3464263"/>
              <a:ext cx="7019" cy="5157"/>
            </a:xfrm>
            <a:custGeom>
              <a:avLst/>
              <a:gdLst/>
              <a:ahLst/>
              <a:cxnLst/>
              <a:rect l="l" t="t" r="r" b="b"/>
              <a:pathLst>
                <a:path w="147" h="108" extrusionOk="0">
                  <a:moveTo>
                    <a:pt x="86" y="0"/>
                  </a:moveTo>
                  <a:cubicBezTo>
                    <a:pt x="76" y="30"/>
                    <a:pt x="57" y="49"/>
                    <a:pt x="34" y="49"/>
                  </a:cubicBezTo>
                  <a:cubicBezTo>
                    <a:pt x="23" y="49"/>
                    <a:pt x="12" y="49"/>
                    <a:pt x="0" y="41"/>
                  </a:cubicBezTo>
                  <a:lnTo>
                    <a:pt x="0" y="41"/>
                  </a:lnTo>
                  <a:cubicBezTo>
                    <a:pt x="27" y="90"/>
                    <a:pt x="50" y="108"/>
                    <a:pt x="79" y="108"/>
                  </a:cubicBezTo>
                  <a:cubicBezTo>
                    <a:pt x="98" y="108"/>
                    <a:pt x="120" y="101"/>
                    <a:pt x="146" y="90"/>
                  </a:cubicBezTo>
                  <a:cubicBezTo>
                    <a:pt x="109" y="75"/>
                    <a:pt x="76" y="67"/>
                    <a:pt x="105" y="18"/>
                  </a:cubicBezTo>
                  <a:cubicBezTo>
                    <a:pt x="117" y="0"/>
                    <a:pt x="94" y="4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5" name="Google Shape;14115;p9"/>
            <p:cNvSpPr/>
            <p:nvPr/>
          </p:nvSpPr>
          <p:spPr>
            <a:xfrm>
              <a:off x="-4008370" y="-3243133"/>
              <a:ext cx="6828" cy="6828"/>
            </a:xfrm>
            <a:custGeom>
              <a:avLst/>
              <a:gdLst/>
              <a:ahLst/>
              <a:cxnLst/>
              <a:rect l="l" t="t" r="r" b="b"/>
              <a:pathLst>
                <a:path w="143" h="143" extrusionOk="0">
                  <a:moveTo>
                    <a:pt x="75" y="0"/>
                  </a:moveTo>
                  <a:lnTo>
                    <a:pt x="75" y="0"/>
                  </a:lnTo>
                  <a:cubicBezTo>
                    <a:pt x="52" y="7"/>
                    <a:pt x="37" y="12"/>
                    <a:pt x="23" y="19"/>
                  </a:cubicBezTo>
                  <a:cubicBezTo>
                    <a:pt x="45" y="57"/>
                    <a:pt x="0" y="105"/>
                    <a:pt x="34" y="142"/>
                  </a:cubicBezTo>
                  <a:cubicBezTo>
                    <a:pt x="142" y="116"/>
                    <a:pt x="49" y="49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6" name="Google Shape;14116;p9"/>
            <p:cNvSpPr/>
            <p:nvPr/>
          </p:nvSpPr>
          <p:spPr>
            <a:xfrm>
              <a:off x="-4149566" y="-3396458"/>
              <a:ext cx="6112" cy="4679"/>
            </a:xfrm>
            <a:custGeom>
              <a:avLst/>
              <a:gdLst/>
              <a:ahLst/>
              <a:cxnLst/>
              <a:rect l="l" t="t" r="r" b="b"/>
              <a:pathLst>
                <a:path w="128" h="98" extrusionOk="0">
                  <a:moveTo>
                    <a:pt x="34" y="0"/>
                  </a:moveTo>
                  <a:cubicBezTo>
                    <a:pt x="0" y="0"/>
                    <a:pt x="0" y="11"/>
                    <a:pt x="4" y="60"/>
                  </a:cubicBezTo>
                  <a:cubicBezTo>
                    <a:pt x="30" y="42"/>
                    <a:pt x="61" y="45"/>
                    <a:pt x="87" y="42"/>
                  </a:cubicBezTo>
                  <a:lnTo>
                    <a:pt x="87" y="42"/>
                  </a:lnTo>
                  <a:cubicBezTo>
                    <a:pt x="97" y="64"/>
                    <a:pt x="56" y="75"/>
                    <a:pt x="83" y="90"/>
                  </a:cubicBezTo>
                  <a:cubicBezTo>
                    <a:pt x="87" y="94"/>
                    <a:pt x="90" y="97"/>
                    <a:pt x="97" y="97"/>
                  </a:cubicBezTo>
                  <a:cubicBezTo>
                    <a:pt x="113" y="97"/>
                    <a:pt x="116" y="75"/>
                    <a:pt x="120" y="60"/>
                  </a:cubicBezTo>
                  <a:cubicBezTo>
                    <a:pt x="123" y="52"/>
                    <a:pt x="123" y="42"/>
                    <a:pt x="128" y="30"/>
                  </a:cubicBezTo>
                  <a:cubicBezTo>
                    <a:pt x="116" y="19"/>
                    <a:pt x="105" y="8"/>
                    <a:pt x="90" y="4"/>
                  </a:cubicBezTo>
                  <a:cubicBezTo>
                    <a:pt x="64" y="0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7" name="Google Shape;14117;p9"/>
            <p:cNvSpPr/>
            <p:nvPr/>
          </p:nvSpPr>
          <p:spPr>
            <a:xfrm>
              <a:off x="-3894868" y="-3206556"/>
              <a:ext cx="6494" cy="3963"/>
            </a:xfrm>
            <a:custGeom>
              <a:avLst/>
              <a:gdLst/>
              <a:ahLst/>
              <a:cxnLst/>
              <a:rect l="l" t="t" r="r" b="b"/>
              <a:pathLst>
                <a:path w="136" h="83" extrusionOk="0">
                  <a:moveTo>
                    <a:pt x="72" y="0"/>
                  </a:moveTo>
                  <a:cubicBezTo>
                    <a:pt x="60" y="0"/>
                    <a:pt x="46" y="4"/>
                    <a:pt x="34" y="12"/>
                  </a:cubicBezTo>
                  <a:cubicBezTo>
                    <a:pt x="1" y="35"/>
                    <a:pt x="30" y="57"/>
                    <a:pt x="34" y="83"/>
                  </a:cubicBezTo>
                  <a:cubicBezTo>
                    <a:pt x="46" y="79"/>
                    <a:pt x="57" y="68"/>
                    <a:pt x="65" y="68"/>
                  </a:cubicBezTo>
                  <a:cubicBezTo>
                    <a:pt x="72" y="68"/>
                    <a:pt x="75" y="71"/>
                    <a:pt x="83" y="79"/>
                  </a:cubicBezTo>
                  <a:cubicBezTo>
                    <a:pt x="117" y="76"/>
                    <a:pt x="117" y="45"/>
                    <a:pt x="135" y="26"/>
                  </a:cubicBezTo>
                  <a:cubicBezTo>
                    <a:pt x="124" y="12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8" name="Google Shape;14118;p9"/>
            <p:cNvSpPr/>
            <p:nvPr/>
          </p:nvSpPr>
          <p:spPr>
            <a:xfrm>
              <a:off x="-3883456" y="-3591708"/>
              <a:ext cx="5778" cy="4107"/>
            </a:xfrm>
            <a:custGeom>
              <a:avLst/>
              <a:gdLst/>
              <a:ahLst/>
              <a:cxnLst/>
              <a:rect l="l" t="t" r="r" b="b"/>
              <a:pathLst>
                <a:path w="121" h="86" extrusionOk="0">
                  <a:moveTo>
                    <a:pt x="45" y="0"/>
                  </a:moveTo>
                  <a:cubicBezTo>
                    <a:pt x="16" y="11"/>
                    <a:pt x="1" y="45"/>
                    <a:pt x="9" y="67"/>
                  </a:cubicBezTo>
                  <a:cubicBezTo>
                    <a:pt x="12" y="82"/>
                    <a:pt x="19" y="85"/>
                    <a:pt x="31" y="85"/>
                  </a:cubicBezTo>
                  <a:cubicBezTo>
                    <a:pt x="42" y="85"/>
                    <a:pt x="57" y="82"/>
                    <a:pt x="68" y="82"/>
                  </a:cubicBezTo>
                  <a:cubicBezTo>
                    <a:pt x="83" y="82"/>
                    <a:pt x="98" y="82"/>
                    <a:pt x="121" y="78"/>
                  </a:cubicBezTo>
                  <a:cubicBezTo>
                    <a:pt x="113" y="63"/>
                    <a:pt x="105" y="52"/>
                    <a:pt x="102" y="40"/>
                  </a:cubicBezTo>
                  <a:cubicBezTo>
                    <a:pt x="95" y="18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9" name="Google Shape;14119;p9"/>
            <p:cNvSpPr/>
            <p:nvPr/>
          </p:nvSpPr>
          <p:spPr>
            <a:xfrm>
              <a:off x="-3998390" y="-3221359"/>
              <a:ext cx="4489" cy="8786"/>
            </a:xfrm>
            <a:custGeom>
              <a:avLst/>
              <a:gdLst/>
              <a:ahLst/>
              <a:cxnLst/>
              <a:rect l="l" t="t" r="r" b="b"/>
              <a:pathLst>
                <a:path w="94" h="184" extrusionOk="0">
                  <a:moveTo>
                    <a:pt x="8" y="0"/>
                  </a:moveTo>
                  <a:lnTo>
                    <a:pt x="8" y="0"/>
                  </a:lnTo>
                  <a:cubicBezTo>
                    <a:pt x="12" y="19"/>
                    <a:pt x="19" y="41"/>
                    <a:pt x="16" y="57"/>
                  </a:cubicBezTo>
                  <a:cubicBezTo>
                    <a:pt x="4" y="86"/>
                    <a:pt x="0" y="112"/>
                    <a:pt x="16" y="124"/>
                  </a:cubicBezTo>
                  <a:cubicBezTo>
                    <a:pt x="42" y="143"/>
                    <a:pt x="42" y="161"/>
                    <a:pt x="30" y="184"/>
                  </a:cubicBezTo>
                  <a:cubicBezTo>
                    <a:pt x="42" y="184"/>
                    <a:pt x="53" y="179"/>
                    <a:pt x="57" y="165"/>
                  </a:cubicBezTo>
                  <a:cubicBezTo>
                    <a:pt x="57" y="153"/>
                    <a:pt x="57" y="146"/>
                    <a:pt x="53" y="135"/>
                  </a:cubicBezTo>
                  <a:cubicBezTo>
                    <a:pt x="57" y="131"/>
                    <a:pt x="61" y="127"/>
                    <a:pt x="68" y="127"/>
                  </a:cubicBezTo>
                  <a:cubicBezTo>
                    <a:pt x="94" y="105"/>
                    <a:pt x="57" y="90"/>
                    <a:pt x="49" y="72"/>
                  </a:cubicBezTo>
                  <a:cubicBezTo>
                    <a:pt x="38" y="45"/>
                    <a:pt x="42" y="12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0" name="Google Shape;14120;p9"/>
            <p:cNvSpPr/>
            <p:nvPr/>
          </p:nvSpPr>
          <p:spPr>
            <a:xfrm>
              <a:off x="-3961957" y="-3294703"/>
              <a:ext cx="4297" cy="4489"/>
            </a:xfrm>
            <a:custGeom>
              <a:avLst/>
              <a:gdLst/>
              <a:ahLst/>
              <a:cxnLst/>
              <a:rect l="l" t="t" r="r" b="b"/>
              <a:pathLst>
                <a:path w="90" h="94" extrusionOk="0">
                  <a:moveTo>
                    <a:pt x="41" y="0"/>
                  </a:moveTo>
                  <a:cubicBezTo>
                    <a:pt x="12" y="4"/>
                    <a:pt x="0" y="26"/>
                    <a:pt x="0" y="52"/>
                  </a:cubicBezTo>
                  <a:cubicBezTo>
                    <a:pt x="7" y="75"/>
                    <a:pt x="15" y="93"/>
                    <a:pt x="38" y="93"/>
                  </a:cubicBezTo>
                  <a:lnTo>
                    <a:pt x="49" y="93"/>
                  </a:lnTo>
                  <a:cubicBezTo>
                    <a:pt x="75" y="86"/>
                    <a:pt x="90" y="64"/>
                    <a:pt x="90" y="38"/>
                  </a:cubicBezTo>
                  <a:cubicBezTo>
                    <a:pt x="90" y="11"/>
                    <a:pt x="75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1" name="Google Shape;14121;p9"/>
            <p:cNvSpPr/>
            <p:nvPr/>
          </p:nvSpPr>
          <p:spPr>
            <a:xfrm>
              <a:off x="-3779170" y="-3513923"/>
              <a:ext cx="5014" cy="6828"/>
            </a:xfrm>
            <a:custGeom>
              <a:avLst/>
              <a:gdLst/>
              <a:ahLst/>
              <a:cxnLst/>
              <a:rect l="l" t="t" r="r" b="b"/>
              <a:pathLst>
                <a:path w="105" h="143" extrusionOk="0">
                  <a:moveTo>
                    <a:pt x="78" y="0"/>
                  </a:moveTo>
                  <a:cubicBezTo>
                    <a:pt x="75" y="42"/>
                    <a:pt x="52" y="57"/>
                    <a:pt x="15" y="57"/>
                  </a:cubicBezTo>
                  <a:lnTo>
                    <a:pt x="7" y="57"/>
                  </a:lnTo>
                  <a:cubicBezTo>
                    <a:pt x="15" y="79"/>
                    <a:pt x="19" y="102"/>
                    <a:pt x="0" y="121"/>
                  </a:cubicBezTo>
                  <a:lnTo>
                    <a:pt x="7" y="121"/>
                  </a:lnTo>
                  <a:cubicBezTo>
                    <a:pt x="26" y="121"/>
                    <a:pt x="37" y="128"/>
                    <a:pt x="49" y="143"/>
                  </a:cubicBezTo>
                  <a:cubicBezTo>
                    <a:pt x="97" y="105"/>
                    <a:pt x="104" y="60"/>
                    <a:pt x="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2" name="Google Shape;14122;p9"/>
            <p:cNvSpPr/>
            <p:nvPr/>
          </p:nvSpPr>
          <p:spPr>
            <a:xfrm>
              <a:off x="-4089401" y="-3554797"/>
              <a:ext cx="6112" cy="6637"/>
            </a:xfrm>
            <a:custGeom>
              <a:avLst/>
              <a:gdLst/>
              <a:ahLst/>
              <a:cxnLst/>
              <a:rect l="l" t="t" r="r" b="b"/>
              <a:pathLst>
                <a:path w="128" h="139" extrusionOk="0">
                  <a:moveTo>
                    <a:pt x="48" y="0"/>
                  </a:moveTo>
                  <a:cubicBezTo>
                    <a:pt x="45" y="0"/>
                    <a:pt x="41" y="0"/>
                    <a:pt x="38" y="4"/>
                  </a:cubicBezTo>
                  <a:lnTo>
                    <a:pt x="26" y="4"/>
                  </a:lnTo>
                  <a:cubicBezTo>
                    <a:pt x="19" y="8"/>
                    <a:pt x="15" y="8"/>
                    <a:pt x="12" y="12"/>
                  </a:cubicBezTo>
                  <a:cubicBezTo>
                    <a:pt x="19" y="26"/>
                    <a:pt x="4" y="38"/>
                    <a:pt x="0" y="52"/>
                  </a:cubicBezTo>
                  <a:cubicBezTo>
                    <a:pt x="15" y="57"/>
                    <a:pt x="19" y="68"/>
                    <a:pt x="19" y="83"/>
                  </a:cubicBezTo>
                  <a:cubicBezTo>
                    <a:pt x="48" y="90"/>
                    <a:pt x="30" y="131"/>
                    <a:pt x="57" y="139"/>
                  </a:cubicBezTo>
                  <a:cubicBezTo>
                    <a:pt x="86" y="113"/>
                    <a:pt x="127" y="83"/>
                    <a:pt x="60" y="49"/>
                  </a:cubicBezTo>
                  <a:cubicBezTo>
                    <a:pt x="48" y="45"/>
                    <a:pt x="48" y="35"/>
                    <a:pt x="52" y="19"/>
                  </a:cubicBezTo>
                  <a:cubicBezTo>
                    <a:pt x="57" y="4"/>
                    <a:pt x="52" y="0"/>
                    <a:pt x="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3" name="Google Shape;14123;p9"/>
            <p:cNvSpPr/>
            <p:nvPr/>
          </p:nvSpPr>
          <p:spPr>
            <a:xfrm>
              <a:off x="-3855235" y="-3178336"/>
              <a:ext cx="4154" cy="6112"/>
            </a:xfrm>
            <a:custGeom>
              <a:avLst/>
              <a:gdLst/>
              <a:ahLst/>
              <a:cxnLst/>
              <a:rect l="l" t="t" r="r" b="b"/>
              <a:pathLst>
                <a:path w="87" h="128" extrusionOk="0">
                  <a:moveTo>
                    <a:pt x="56" y="1"/>
                  </a:moveTo>
                  <a:cubicBezTo>
                    <a:pt x="49" y="23"/>
                    <a:pt x="30" y="30"/>
                    <a:pt x="12" y="41"/>
                  </a:cubicBezTo>
                  <a:cubicBezTo>
                    <a:pt x="1" y="72"/>
                    <a:pt x="4" y="98"/>
                    <a:pt x="15" y="124"/>
                  </a:cubicBezTo>
                  <a:cubicBezTo>
                    <a:pt x="20" y="124"/>
                    <a:pt x="20" y="127"/>
                    <a:pt x="23" y="127"/>
                  </a:cubicBezTo>
                  <a:cubicBezTo>
                    <a:pt x="46" y="127"/>
                    <a:pt x="53" y="101"/>
                    <a:pt x="68" y="98"/>
                  </a:cubicBezTo>
                  <a:cubicBezTo>
                    <a:pt x="75" y="63"/>
                    <a:pt x="82" y="30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4" name="Google Shape;14124;p9"/>
            <p:cNvSpPr/>
            <p:nvPr/>
          </p:nvSpPr>
          <p:spPr>
            <a:xfrm>
              <a:off x="-4016583" y="-3322589"/>
              <a:ext cx="4297" cy="8977"/>
            </a:xfrm>
            <a:custGeom>
              <a:avLst/>
              <a:gdLst/>
              <a:ahLst/>
              <a:cxnLst/>
              <a:rect l="l" t="t" r="r" b="b"/>
              <a:pathLst>
                <a:path w="90" h="188" extrusionOk="0">
                  <a:moveTo>
                    <a:pt x="49" y="1"/>
                  </a:moveTo>
                  <a:lnTo>
                    <a:pt x="49" y="1"/>
                  </a:lnTo>
                  <a:cubicBezTo>
                    <a:pt x="57" y="39"/>
                    <a:pt x="41" y="72"/>
                    <a:pt x="12" y="98"/>
                  </a:cubicBezTo>
                  <a:cubicBezTo>
                    <a:pt x="15" y="109"/>
                    <a:pt x="15" y="120"/>
                    <a:pt x="15" y="132"/>
                  </a:cubicBezTo>
                  <a:cubicBezTo>
                    <a:pt x="0" y="162"/>
                    <a:pt x="45" y="165"/>
                    <a:pt x="41" y="188"/>
                  </a:cubicBezTo>
                  <a:cubicBezTo>
                    <a:pt x="49" y="177"/>
                    <a:pt x="57" y="165"/>
                    <a:pt x="64" y="154"/>
                  </a:cubicBezTo>
                  <a:cubicBezTo>
                    <a:pt x="75" y="136"/>
                    <a:pt x="71" y="117"/>
                    <a:pt x="90" y="106"/>
                  </a:cubicBezTo>
                  <a:cubicBezTo>
                    <a:pt x="71" y="72"/>
                    <a:pt x="75" y="3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5" name="Google Shape;14125;p9"/>
            <p:cNvSpPr/>
            <p:nvPr/>
          </p:nvSpPr>
          <p:spPr>
            <a:xfrm>
              <a:off x="-3888995" y="-3116404"/>
              <a:ext cx="8452" cy="5205"/>
            </a:xfrm>
            <a:custGeom>
              <a:avLst/>
              <a:gdLst/>
              <a:ahLst/>
              <a:cxnLst/>
              <a:rect l="l" t="t" r="r" b="b"/>
              <a:pathLst>
                <a:path w="177" h="109" extrusionOk="0">
                  <a:moveTo>
                    <a:pt x="42" y="0"/>
                  </a:moveTo>
                  <a:cubicBezTo>
                    <a:pt x="23" y="0"/>
                    <a:pt x="12" y="12"/>
                    <a:pt x="1" y="22"/>
                  </a:cubicBezTo>
                  <a:cubicBezTo>
                    <a:pt x="1" y="34"/>
                    <a:pt x="4" y="41"/>
                    <a:pt x="4" y="53"/>
                  </a:cubicBezTo>
                  <a:cubicBezTo>
                    <a:pt x="16" y="57"/>
                    <a:pt x="27" y="60"/>
                    <a:pt x="38" y="64"/>
                  </a:cubicBezTo>
                  <a:cubicBezTo>
                    <a:pt x="46" y="57"/>
                    <a:pt x="57" y="57"/>
                    <a:pt x="61" y="57"/>
                  </a:cubicBezTo>
                  <a:cubicBezTo>
                    <a:pt x="87" y="57"/>
                    <a:pt x="91" y="98"/>
                    <a:pt x="113" y="109"/>
                  </a:cubicBezTo>
                  <a:cubicBezTo>
                    <a:pt x="121" y="94"/>
                    <a:pt x="128" y="75"/>
                    <a:pt x="147" y="67"/>
                  </a:cubicBezTo>
                  <a:cubicBezTo>
                    <a:pt x="151" y="67"/>
                    <a:pt x="154" y="64"/>
                    <a:pt x="161" y="64"/>
                  </a:cubicBezTo>
                  <a:lnTo>
                    <a:pt x="177" y="64"/>
                  </a:lnTo>
                  <a:cubicBezTo>
                    <a:pt x="173" y="64"/>
                    <a:pt x="169" y="60"/>
                    <a:pt x="166" y="60"/>
                  </a:cubicBezTo>
                  <a:cubicBezTo>
                    <a:pt x="125" y="53"/>
                    <a:pt x="87" y="38"/>
                    <a:pt x="57" y="5"/>
                  </a:cubicBezTo>
                  <a:cubicBezTo>
                    <a:pt x="57" y="0"/>
                    <a:pt x="54" y="0"/>
                    <a:pt x="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6" name="Google Shape;14126;p9"/>
            <p:cNvSpPr/>
            <p:nvPr/>
          </p:nvSpPr>
          <p:spPr>
            <a:xfrm>
              <a:off x="-3973751" y="-3176569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8" y="0"/>
                  </a:moveTo>
                  <a:cubicBezTo>
                    <a:pt x="57" y="0"/>
                    <a:pt x="42" y="9"/>
                    <a:pt x="34" y="12"/>
                  </a:cubicBezTo>
                  <a:cubicBezTo>
                    <a:pt x="19" y="19"/>
                    <a:pt x="12" y="38"/>
                    <a:pt x="0" y="53"/>
                  </a:cubicBezTo>
                  <a:cubicBezTo>
                    <a:pt x="0" y="57"/>
                    <a:pt x="0" y="61"/>
                    <a:pt x="4" y="68"/>
                  </a:cubicBezTo>
                  <a:cubicBezTo>
                    <a:pt x="19" y="76"/>
                    <a:pt x="34" y="87"/>
                    <a:pt x="49" y="90"/>
                  </a:cubicBezTo>
                  <a:lnTo>
                    <a:pt x="57" y="90"/>
                  </a:lnTo>
                  <a:cubicBezTo>
                    <a:pt x="75" y="90"/>
                    <a:pt x="90" y="79"/>
                    <a:pt x="97" y="61"/>
                  </a:cubicBezTo>
                  <a:cubicBezTo>
                    <a:pt x="109" y="42"/>
                    <a:pt x="94" y="23"/>
                    <a:pt x="83" y="9"/>
                  </a:cubicBezTo>
                  <a:cubicBezTo>
                    <a:pt x="79" y="0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7" name="Google Shape;14127;p9"/>
            <p:cNvSpPr/>
            <p:nvPr/>
          </p:nvSpPr>
          <p:spPr>
            <a:xfrm>
              <a:off x="-3894677" y="-3272785"/>
              <a:ext cx="4823" cy="8117"/>
            </a:xfrm>
            <a:custGeom>
              <a:avLst/>
              <a:gdLst/>
              <a:ahLst/>
              <a:cxnLst/>
              <a:rect l="l" t="t" r="r" b="b"/>
              <a:pathLst>
                <a:path w="101" h="170" extrusionOk="0">
                  <a:moveTo>
                    <a:pt x="23" y="0"/>
                  </a:moveTo>
                  <a:cubicBezTo>
                    <a:pt x="0" y="0"/>
                    <a:pt x="11" y="23"/>
                    <a:pt x="4" y="38"/>
                  </a:cubicBezTo>
                  <a:cubicBezTo>
                    <a:pt x="0" y="90"/>
                    <a:pt x="42" y="124"/>
                    <a:pt x="61" y="169"/>
                  </a:cubicBezTo>
                  <a:cubicBezTo>
                    <a:pt x="61" y="165"/>
                    <a:pt x="64" y="165"/>
                    <a:pt x="64" y="165"/>
                  </a:cubicBezTo>
                  <a:lnTo>
                    <a:pt x="68" y="165"/>
                  </a:lnTo>
                  <a:cubicBezTo>
                    <a:pt x="75" y="154"/>
                    <a:pt x="87" y="154"/>
                    <a:pt x="101" y="150"/>
                  </a:cubicBezTo>
                  <a:cubicBezTo>
                    <a:pt x="83" y="117"/>
                    <a:pt x="42" y="90"/>
                    <a:pt x="56" y="45"/>
                  </a:cubicBezTo>
                  <a:cubicBezTo>
                    <a:pt x="56" y="27"/>
                    <a:pt x="42" y="16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8" name="Google Shape;14128;p9"/>
            <p:cNvSpPr/>
            <p:nvPr/>
          </p:nvSpPr>
          <p:spPr>
            <a:xfrm>
              <a:off x="-4060656" y="-3328271"/>
              <a:ext cx="5730" cy="6494"/>
            </a:xfrm>
            <a:custGeom>
              <a:avLst/>
              <a:gdLst/>
              <a:ahLst/>
              <a:cxnLst/>
              <a:rect l="l" t="t" r="r" b="b"/>
              <a:pathLst>
                <a:path w="120" h="136" extrusionOk="0">
                  <a:moveTo>
                    <a:pt x="52" y="1"/>
                  </a:moveTo>
                  <a:cubicBezTo>
                    <a:pt x="30" y="1"/>
                    <a:pt x="19" y="23"/>
                    <a:pt x="4" y="37"/>
                  </a:cubicBezTo>
                  <a:lnTo>
                    <a:pt x="0" y="41"/>
                  </a:lnTo>
                  <a:cubicBezTo>
                    <a:pt x="15" y="56"/>
                    <a:pt x="38" y="56"/>
                    <a:pt x="38" y="82"/>
                  </a:cubicBezTo>
                  <a:cubicBezTo>
                    <a:pt x="41" y="113"/>
                    <a:pt x="64" y="127"/>
                    <a:pt x="93" y="135"/>
                  </a:cubicBezTo>
                  <a:cubicBezTo>
                    <a:pt x="90" y="116"/>
                    <a:pt x="97" y="105"/>
                    <a:pt x="119" y="101"/>
                  </a:cubicBezTo>
                  <a:cubicBezTo>
                    <a:pt x="112" y="90"/>
                    <a:pt x="97" y="75"/>
                    <a:pt x="97" y="60"/>
                  </a:cubicBezTo>
                  <a:cubicBezTo>
                    <a:pt x="67" y="53"/>
                    <a:pt x="60" y="27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9" name="Google Shape;14129;p9"/>
            <p:cNvSpPr/>
            <p:nvPr/>
          </p:nvSpPr>
          <p:spPr>
            <a:xfrm>
              <a:off x="-4145269" y="-3399323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05" y="0"/>
                  </a:moveTo>
                  <a:cubicBezTo>
                    <a:pt x="97" y="0"/>
                    <a:pt x="90" y="4"/>
                    <a:pt x="86" y="8"/>
                  </a:cubicBezTo>
                  <a:cubicBezTo>
                    <a:pt x="83" y="12"/>
                    <a:pt x="78" y="15"/>
                    <a:pt x="75" y="15"/>
                  </a:cubicBezTo>
                  <a:cubicBezTo>
                    <a:pt x="56" y="8"/>
                    <a:pt x="45" y="4"/>
                    <a:pt x="38" y="4"/>
                  </a:cubicBezTo>
                  <a:cubicBezTo>
                    <a:pt x="11" y="4"/>
                    <a:pt x="4" y="34"/>
                    <a:pt x="0" y="64"/>
                  </a:cubicBezTo>
                  <a:cubicBezTo>
                    <a:pt x="15" y="68"/>
                    <a:pt x="26" y="79"/>
                    <a:pt x="38" y="90"/>
                  </a:cubicBezTo>
                  <a:cubicBezTo>
                    <a:pt x="49" y="79"/>
                    <a:pt x="52" y="57"/>
                    <a:pt x="71" y="57"/>
                  </a:cubicBezTo>
                  <a:cubicBezTo>
                    <a:pt x="75" y="57"/>
                    <a:pt x="83" y="60"/>
                    <a:pt x="93" y="68"/>
                  </a:cubicBezTo>
                  <a:cubicBezTo>
                    <a:pt x="105" y="60"/>
                    <a:pt x="112" y="57"/>
                    <a:pt x="123" y="49"/>
                  </a:cubicBezTo>
                  <a:cubicBezTo>
                    <a:pt x="131" y="34"/>
                    <a:pt x="128" y="19"/>
                    <a:pt x="116" y="4"/>
                  </a:cubicBezTo>
                  <a:cubicBezTo>
                    <a:pt x="112" y="0"/>
                    <a:pt x="109" y="0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0" name="Google Shape;14130;p9"/>
            <p:cNvSpPr/>
            <p:nvPr/>
          </p:nvSpPr>
          <p:spPr>
            <a:xfrm>
              <a:off x="-4016057" y="-325865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68" y="0"/>
                  </a:moveTo>
                  <a:cubicBezTo>
                    <a:pt x="60" y="0"/>
                    <a:pt x="56" y="0"/>
                    <a:pt x="49" y="4"/>
                  </a:cubicBezTo>
                  <a:cubicBezTo>
                    <a:pt x="27" y="11"/>
                    <a:pt x="1" y="18"/>
                    <a:pt x="8" y="49"/>
                  </a:cubicBezTo>
                  <a:cubicBezTo>
                    <a:pt x="12" y="71"/>
                    <a:pt x="30" y="90"/>
                    <a:pt x="49" y="90"/>
                  </a:cubicBezTo>
                  <a:cubicBezTo>
                    <a:pt x="86" y="79"/>
                    <a:pt x="105" y="68"/>
                    <a:pt x="98" y="34"/>
                  </a:cubicBezTo>
                  <a:cubicBezTo>
                    <a:pt x="94" y="11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1" name="Google Shape;14131;p9"/>
            <p:cNvSpPr/>
            <p:nvPr/>
          </p:nvSpPr>
          <p:spPr>
            <a:xfrm>
              <a:off x="-4184376" y="-3287206"/>
              <a:ext cx="7354" cy="4154"/>
            </a:xfrm>
            <a:custGeom>
              <a:avLst/>
              <a:gdLst/>
              <a:ahLst/>
              <a:cxnLst/>
              <a:rect l="l" t="t" r="r" b="b"/>
              <a:pathLst>
                <a:path w="154" h="87" extrusionOk="0">
                  <a:moveTo>
                    <a:pt x="45" y="0"/>
                  </a:moveTo>
                  <a:cubicBezTo>
                    <a:pt x="38" y="0"/>
                    <a:pt x="31" y="4"/>
                    <a:pt x="22" y="19"/>
                  </a:cubicBezTo>
                  <a:cubicBezTo>
                    <a:pt x="8" y="45"/>
                    <a:pt x="0" y="75"/>
                    <a:pt x="45" y="86"/>
                  </a:cubicBezTo>
                  <a:cubicBezTo>
                    <a:pt x="53" y="75"/>
                    <a:pt x="57" y="71"/>
                    <a:pt x="64" y="71"/>
                  </a:cubicBezTo>
                  <a:cubicBezTo>
                    <a:pt x="75" y="71"/>
                    <a:pt x="83" y="78"/>
                    <a:pt x="94" y="83"/>
                  </a:cubicBezTo>
                  <a:cubicBezTo>
                    <a:pt x="101" y="78"/>
                    <a:pt x="112" y="78"/>
                    <a:pt x="124" y="78"/>
                  </a:cubicBezTo>
                  <a:cubicBezTo>
                    <a:pt x="135" y="71"/>
                    <a:pt x="150" y="71"/>
                    <a:pt x="153" y="56"/>
                  </a:cubicBezTo>
                  <a:cubicBezTo>
                    <a:pt x="124" y="52"/>
                    <a:pt x="98" y="41"/>
                    <a:pt x="79" y="19"/>
                  </a:cubicBezTo>
                  <a:cubicBezTo>
                    <a:pt x="67" y="7"/>
                    <a:pt x="57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2" name="Google Shape;14132;p9"/>
            <p:cNvSpPr/>
            <p:nvPr/>
          </p:nvSpPr>
          <p:spPr>
            <a:xfrm>
              <a:off x="-3978765" y="-3163915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102" y="1"/>
                  </a:moveTo>
                  <a:lnTo>
                    <a:pt x="102" y="1"/>
                  </a:lnTo>
                  <a:cubicBezTo>
                    <a:pt x="105" y="31"/>
                    <a:pt x="83" y="46"/>
                    <a:pt x="60" y="53"/>
                  </a:cubicBezTo>
                  <a:cubicBezTo>
                    <a:pt x="38" y="61"/>
                    <a:pt x="16" y="68"/>
                    <a:pt x="0" y="80"/>
                  </a:cubicBezTo>
                  <a:cubicBezTo>
                    <a:pt x="8" y="106"/>
                    <a:pt x="23" y="117"/>
                    <a:pt x="50" y="117"/>
                  </a:cubicBezTo>
                  <a:lnTo>
                    <a:pt x="53" y="117"/>
                  </a:lnTo>
                  <a:cubicBezTo>
                    <a:pt x="57" y="106"/>
                    <a:pt x="68" y="102"/>
                    <a:pt x="79" y="91"/>
                  </a:cubicBezTo>
                  <a:cubicBezTo>
                    <a:pt x="90" y="80"/>
                    <a:pt x="98" y="75"/>
                    <a:pt x="102" y="75"/>
                  </a:cubicBezTo>
                  <a:cubicBezTo>
                    <a:pt x="113" y="75"/>
                    <a:pt x="113" y="98"/>
                    <a:pt x="117" y="110"/>
                  </a:cubicBezTo>
                  <a:cubicBezTo>
                    <a:pt x="139" y="72"/>
                    <a:pt x="124" y="35"/>
                    <a:pt x="10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3" name="Google Shape;14133;p9"/>
            <p:cNvSpPr/>
            <p:nvPr/>
          </p:nvSpPr>
          <p:spPr>
            <a:xfrm>
              <a:off x="-3967687" y="-3305972"/>
              <a:ext cx="6494" cy="6685"/>
            </a:xfrm>
            <a:custGeom>
              <a:avLst/>
              <a:gdLst/>
              <a:ahLst/>
              <a:cxnLst/>
              <a:rect l="l" t="t" r="r" b="b"/>
              <a:pathLst>
                <a:path w="136" h="140" extrusionOk="0">
                  <a:moveTo>
                    <a:pt x="53" y="0"/>
                  </a:moveTo>
                  <a:cubicBezTo>
                    <a:pt x="1" y="19"/>
                    <a:pt x="4" y="53"/>
                    <a:pt x="20" y="102"/>
                  </a:cubicBezTo>
                  <a:cubicBezTo>
                    <a:pt x="30" y="131"/>
                    <a:pt x="46" y="139"/>
                    <a:pt x="60" y="139"/>
                  </a:cubicBezTo>
                  <a:cubicBezTo>
                    <a:pt x="75" y="139"/>
                    <a:pt x="90" y="135"/>
                    <a:pt x="105" y="135"/>
                  </a:cubicBezTo>
                  <a:cubicBezTo>
                    <a:pt x="113" y="135"/>
                    <a:pt x="124" y="135"/>
                    <a:pt x="135" y="131"/>
                  </a:cubicBezTo>
                  <a:cubicBezTo>
                    <a:pt x="132" y="128"/>
                    <a:pt x="132" y="124"/>
                    <a:pt x="132" y="117"/>
                  </a:cubicBezTo>
                  <a:cubicBezTo>
                    <a:pt x="127" y="120"/>
                    <a:pt x="124" y="120"/>
                    <a:pt x="120" y="120"/>
                  </a:cubicBezTo>
                  <a:cubicBezTo>
                    <a:pt x="98" y="120"/>
                    <a:pt x="79" y="105"/>
                    <a:pt x="64" y="94"/>
                  </a:cubicBezTo>
                  <a:cubicBezTo>
                    <a:pt x="34" y="75"/>
                    <a:pt x="42" y="41"/>
                    <a:pt x="53" y="15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4" name="Google Shape;14134;p9"/>
            <p:cNvSpPr/>
            <p:nvPr/>
          </p:nvSpPr>
          <p:spPr>
            <a:xfrm>
              <a:off x="-4033009" y="-3458390"/>
              <a:ext cx="4345" cy="4297"/>
            </a:xfrm>
            <a:custGeom>
              <a:avLst/>
              <a:gdLst/>
              <a:ahLst/>
              <a:cxnLst/>
              <a:rect l="l" t="t" r="r" b="b"/>
              <a:pathLst>
                <a:path w="91" h="90" extrusionOk="0">
                  <a:moveTo>
                    <a:pt x="49" y="0"/>
                  </a:moveTo>
                  <a:cubicBezTo>
                    <a:pt x="19" y="4"/>
                    <a:pt x="4" y="26"/>
                    <a:pt x="1" y="52"/>
                  </a:cubicBezTo>
                  <a:cubicBezTo>
                    <a:pt x="1" y="79"/>
                    <a:pt x="15" y="90"/>
                    <a:pt x="34" y="90"/>
                  </a:cubicBezTo>
                  <a:lnTo>
                    <a:pt x="37" y="90"/>
                  </a:lnTo>
                  <a:cubicBezTo>
                    <a:pt x="68" y="86"/>
                    <a:pt x="82" y="64"/>
                    <a:pt x="87" y="38"/>
                  </a:cubicBezTo>
                  <a:cubicBezTo>
                    <a:pt x="90" y="15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5" name="Google Shape;14135;p9"/>
            <p:cNvSpPr/>
            <p:nvPr/>
          </p:nvSpPr>
          <p:spPr>
            <a:xfrm>
              <a:off x="-3738296" y="-3260991"/>
              <a:ext cx="4154" cy="8834"/>
            </a:xfrm>
            <a:custGeom>
              <a:avLst/>
              <a:gdLst/>
              <a:ahLst/>
              <a:cxnLst/>
              <a:rect l="l" t="t" r="r" b="b"/>
              <a:pathLst>
                <a:path w="87" h="185" extrusionOk="0">
                  <a:moveTo>
                    <a:pt x="4" y="0"/>
                  </a:moveTo>
                  <a:cubicBezTo>
                    <a:pt x="4" y="12"/>
                    <a:pt x="0" y="19"/>
                    <a:pt x="7" y="34"/>
                  </a:cubicBezTo>
                  <a:cubicBezTo>
                    <a:pt x="26" y="64"/>
                    <a:pt x="60" y="90"/>
                    <a:pt x="38" y="135"/>
                  </a:cubicBezTo>
                  <a:cubicBezTo>
                    <a:pt x="15" y="139"/>
                    <a:pt x="7" y="150"/>
                    <a:pt x="7" y="169"/>
                  </a:cubicBezTo>
                  <a:cubicBezTo>
                    <a:pt x="7" y="176"/>
                    <a:pt x="11" y="180"/>
                    <a:pt x="11" y="184"/>
                  </a:cubicBezTo>
                  <a:cubicBezTo>
                    <a:pt x="22" y="176"/>
                    <a:pt x="33" y="157"/>
                    <a:pt x="45" y="157"/>
                  </a:cubicBezTo>
                  <a:cubicBezTo>
                    <a:pt x="52" y="162"/>
                    <a:pt x="56" y="162"/>
                    <a:pt x="60" y="162"/>
                  </a:cubicBezTo>
                  <a:cubicBezTo>
                    <a:pt x="86" y="162"/>
                    <a:pt x="78" y="135"/>
                    <a:pt x="75" y="120"/>
                  </a:cubicBezTo>
                  <a:cubicBezTo>
                    <a:pt x="71" y="83"/>
                    <a:pt x="38" y="49"/>
                    <a:pt x="45" y="8"/>
                  </a:cubicBezTo>
                  <a:cubicBezTo>
                    <a:pt x="45" y="0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6" name="Google Shape;14136;p9"/>
            <p:cNvSpPr/>
            <p:nvPr/>
          </p:nvSpPr>
          <p:spPr>
            <a:xfrm>
              <a:off x="-4008179" y="-3178145"/>
              <a:ext cx="4489" cy="6781"/>
            </a:xfrm>
            <a:custGeom>
              <a:avLst/>
              <a:gdLst/>
              <a:ahLst/>
              <a:cxnLst/>
              <a:rect l="l" t="t" r="r" b="b"/>
              <a:pathLst>
                <a:path w="94" h="142" extrusionOk="0">
                  <a:moveTo>
                    <a:pt x="45" y="0"/>
                  </a:moveTo>
                  <a:cubicBezTo>
                    <a:pt x="38" y="0"/>
                    <a:pt x="26" y="0"/>
                    <a:pt x="15" y="4"/>
                  </a:cubicBezTo>
                  <a:cubicBezTo>
                    <a:pt x="0" y="49"/>
                    <a:pt x="22" y="97"/>
                    <a:pt x="0" y="142"/>
                  </a:cubicBezTo>
                  <a:cubicBezTo>
                    <a:pt x="15" y="142"/>
                    <a:pt x="30" y="138"/>
                    <a:pt x="41" y="127"/>
                  </a:cubicBezTo>
                  <a:cubicBezTo>
                    <a:pt x="93" y="86"/>
                    <a:pt x="52" y="42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7" name="Google Shape;14137;p9"/>
            <p:cNvSpPr/>
            <p:nvPr/>
          </p:nvSpPr>
          <p:spPr>
            <a:xfrm>
              <a:off x="-4024079" y="-3319533"/>
              <a:ext cx="6112" cy="5014"/>
            </a:xfrm>
            <a:custGeom>
              <a:avLst/>
              <a:gdLst/>
              <a:ahLst/>
              <a:cxnLst/>
              <a:rect l="l" t="t" r="r" b="b"/>
              <a:pathLst>
                <a:path w="128" h="105" extrusionOk="0">
                  <a:moveTo>
                    <a:pt x="30" y="1"/>
                  </a:moveTo>
                  <a:cubicBezTo>
                    <a:pt x="26" y="1"/>
                    <a:pt x="23" y="4"/>
                    <a:pt x="23" y="4"/>
                  </a:cubicBezTo>
                  <a:cubicBezTo>
                    <a:pt x="15" y="30"/>
                    <a:pt x="0" y="56"/>
                    <a:pt x="45" y="64"/>
                  </a:cubicBezTo>
                  <a:cubicBezTo>
                    <a:pt x="67" y="68"/>
                    <a:pt x="52" y="82"/>
                    <a:pt x="52" y="94"/>
                  </a:cubicBezTo>
                  <a:cubicBezTo>
                    <a:pt x="75" y="98"/>
                    <a:pt x="93" y="101"/>
                    <a:pt x="116" y="105"/>
                  </a:cubicBezTo>
                  <a:cubicBezTo>
                    <a:pt x="105" y="79"/>
                    <a:pt x="128" y="49"/>
                    <a:pt x="105" y="27"/>
                  </a:cubicBezTo>
                  <a:cubicBezTo>
                    <a:pt x="97" y="30"/>
                    <a:pt x="93" y="34"/>
                    <a:pt x="86" y="34"/>
                  </a:cubicBezTo>
                  <a:cubicBezTo>
                    <a:pt x="75" y="34"/>
                    <a:pt x="67" y="27"/>
                    <a:pt x="60" y="19"/>
                  </a:cubicBezTo>
                  <a:cubicBezTo>
                    <a:pt x="49" y="11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8" name="Google Shape;14138;p9"/>
            <p:cNvSpPr/>
            <p:nvPr/>
          </p:nvSpPr>
          <p:spPr>
            <a:xfrm>
              <a:off x="-4177739" y="-3248146"/>
              <a:ext cx="3390" cy="7019"/>
            </a:xfrm>
            <a:custGeom>
              <a:avLst/>
              <a:gdLst/>
              <a:ahLst/>
              <a:cxnLst/>
              <a:rect l="l" t="t" r="r" b="b"/>
              <a:pathLst>
                <a:path w="71" h="147" extrusionOk="0">
                  <a:moveTo>
                    <a:pt x="37" y="0"/>
                  </a:moveTo>
                  <a:cubicBezTo>
                    <a:pt x="33" y="0"/>
                    <a:pt x="33" y="0"/>
                    <a:pt x="26" y="5"/>
                  </a:cubicBezTo>
                  <a:cubicBezTo>
                    <a:pt x="0" y="27"/>
                    <a:pt x="18" y="50"/>
                    <a:pt x="26" y="72"/>
                  </a:cubicBezTo>
                  <a:cubicBezTo>
                    <a:pt x="30" y="94"/>
                    <a:pt x="30" y="117"/>
                    <a:pt x="0" y="121"/>
                  </a:cubicBezTo>
                  <a:cubicBezTo>
                    <a:pt x="0" y="124"/>
                    <a:pt x="0" y="128"/>
                    <a:pt x="4" y="135"/>
                  </a:cubicBezTo>
                  <a:cubicBezTo>
                    <a:pt x="30" y="143"/>
                    <a:pt x="45" y="147"/>
                    <a:pt x="56" y="147"/>
                  </a:cubicBezTo>
                  <a:cubicBezTo>
                    <a:pt x="71" y="147"/>
                    <a:pt x="67" y="131"/>
                    <a:pt x="59" y="86"/>
                  </a:cubicBezTo>
                  <a:cubicBezTo>
                    <a:pt x="59" y="72"/>
                    <a:pt x="67" y="60"/>
                    <a:pt x="71" y="45"/>
                  </a:cubicBezTo>
                  <a:cubicBezTo>
                    <a:pt x="63" y="34"/>
                    <a:pt x="49" y="27"/>
                    <a:pt x="52" y="8"/>
                  </a:cubicBezTo>
                  <a:cubicBezTo>
                    <a:pt x="49" y="5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9" name="Google Shape;14139;p9"/>
            <p:cNvSpPr/>
            <p:nvPr/>
          </p:nvSpPr>
          <p:spPr>
            <a:xfrm>
              <a:off x="-4068009" y="-353049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35" y="0"/>
                  </a:moveTo>
                  <a:cubicBezTo>
                    <a:pt x="19" y="0"/>
                    <a:pt x="8" y="19"/>
                    <a:pt x="1" y="30"/>
                  </a:cubicBezTo>
                  <a:lnTo>
                    <a:pt x="1" y="45"/>
                  </a:lnTo>
                  <a:cubicBezTo>
                    <a:pt x="12" y="64"/>
                    <a:pt x="23" y="82"/>
                    <a:pt x="23" y="104"/>
                  </a:cubicBezTo>
                  <a:cubicBezTo>
                    <a:pt x="30" y="109"/>
                    <a:pt x="35" y="109"/>
                    <a:pt x="42" y="109"/>
                  </a:cubicBezTo>
                  <a:cubicBezTo>
                    <a:pt x="53" y="109"/>
                    <a:pt x="61" y="104"/>
                    <a:pt x="71" y="101"/>
                  </a:cubicBezTo>
                  <a:cubicBezTo>
                    <a:pt x="75" y="82"/>
                    <a:pt x="80" y="64"/>
                    <a:pt x="98" y="52"/>
                  </a:cubicBezTo>
                  <a:cubicBezTo>
                    <a:pt x="83" y="41"/>
                    <a:pt x="68" y="30"/>
                    <a:pt x="57" y="19"/>
                  </a:cubicBezTo>
                  <a:cubicBezTo>
                    <a:pt x="49" y="4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0" name="Google Shape;14140;p9"/>
            <p:cNvSpPr/>
            <p:nvPr/>
          </p:nvSpPr>
          <p:spPr>
            <a:xfrm>
              <a:off x="-3748132" y="-3260991"/>
              <a:ext cx="6637" cy="3963"/>
            </a:xfrm>
            <a:custGeom>
              <a:avLst/>
              <a:gdLst/>
              <a:ahLst/>
              <a:cxnLst/>
              <a:rect l="l" t="t" r="r" b="b"/>
              <a:pathLst>
                <a:path w="139" h="83" extrusionOk="0">
                  <a:moveTo>
                    <a:pt x="64" y="0"/>
                  </a:moveTo>
                  <a:cubicBezTo>
                    <a:pt x="27" y="0"/>
                    <a:pt x="23" y="41"/>
                    <a:pt x="1" y="57"/>
                  </a:cubicBezTo>
                  <a:cubicBezTo>
                    <a:pt x="4" y="60"/>
                    <a:pt x="4" y="64"/>
                    <a:pt x="4" y="67"/>
                  </a:cubicBezTo>
                  <a:cubicBezTo>
                    <a:pt x="8" y="75"/>
                    <a:pt x="8" y="83"/>
                    <a:pt x="19" y="83"/>
                  </a:cubicBezTo>
                  <a:cubicBezTo>
                    <a:pt x="19" y="83"/>
                    <a:pt x="23" y="83"/>
                    <a:pt x="30" y="79"/>
                  </a:cubicBezTo>
                  <a:cubicBezTo>
                    <a:pt x="34" y="75"/>
                    <a:pt x="37" y="75"/>
                    <a:pt x="45" y="75"/>
                  </a:cubicBezTo>
                  <a:cubicBezTo>
                    <a:pt x="49" y="75"/>
                    <a:pt x="53" y="75"/>
                    <a:pt x="60" y="79"/>
                  </a:cubicBezTo>
                  <a:lnTo>
                    <a:pt x="79" y="79"/>
                  </a:lnTo>
                  <a:cubicBezTo>
                    <a:pt x="90" y="72"/>
                    <a:pt x="90" y="60"/>
                    <a:pt x="94" y="49"/>
                  </a:cubicBezTo>
                  <a:cubicBezTo>
                    <a:pt x="98" y="38"/>
                    <a:pt x="101" y="31"/>
                    <a:pt x="105" y="31"/>
                  </a:cubicBezTo>
                  <a:cubicBezTo>
                    <a:pt x="113" y="31"/>
                    <a:pt x="116" y="34"/>
                    <a:pt x="124" y="41"/>
                  </a:cubicBezTo>
                  <a:cubicBezTo>
                    <a:pt x="127" y="41"/>
                    <a:pt x="132" y="38"/>
                    <a:pt x="139" y="38"/>
                  </a:cubicBezTo>
                  <a:cubicBezTo>
                    <a:pt x="132" y="0"/>
                    <a:pt x="90" y="19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1" name="Google Shape;14141;p9"/>
            <p:cNvSpPr/>
            <p:nvPr/>
          </p:nvSpPr>
          <p:spPr>
            <a:xfrm>
              <a:off x="-3833796" y="-3334908"/>
              <a:ext cx="4823" cy="6685"/>
            </a:xfrm>
            <a:custGeom>
              <a:avLst/>
              <a:gdLst/>
              <a:ahLst/>
              <a:cxnLst/>
              <a:rect l="l" t="t" r="r" b="b"/>
              <a:pathLst>
                <a:path w="101" h="140" extrusionOk="0">
                  <a:moveTo>
                    <a:pt x="68" y="1"/>
                  </a:moveTo>
                  <a:cubicBezTo>
                    <a:pt x="64" y="1"/>
                    <a:pt x="64" y="1"/>
                    <a:pt x="64" y="5"/>
                  </a:cubicBezTo>
                  <a:cubicBezTo>
                    <a:pt x="56" y="45"/>
                    <a:pt x="11" y="64"/>
                    <a:pt x="4" y="102"/>
                  </a:cubicBezTo>
                  <a:cubicBezTo>
                    <a:pt x="0" y="117"/>
                    <a:pt x="0" y="135"/>
                    <a:pt x="19" y="140"/>
                  </a:cubicBezTo>
                  <a:lnTo>
                    <a:pt x="26" y="140"/>
                  </a:lnTo>
                  <a:cubicBezTo>
                    <a:pt x="42" y="140"/>
                    <a:pt x="49" y="128"/>
                    <a:pt x="49" y="113"/>
                  </a:cubicBezTo>
                  <a:cubicBezTo>
                    <a:pt x="45" y="83"/>
                    <a:pt x="64" y="72"/>
                    <a:pt x="82" y="61"/>
                  </a:cubicBezTo>
                  <a:cubicBezTo>
                    <a:pt x="94" y="53"/>
                    <a:pt x="101" y="42"/>
                    <a:pt x="97" y="23"/>
                  </a:cubicBezTo>
                  <a:cubicBezTo>
                    <a:pt x="94" y="16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2" name="Google Shape;14142;p9"/>
            <p:cNvSpPr/>
            <p:nvPr/>
          </p:nvSpPr>
          <p:spPr>
            <a:xfrm>
              <a:off x="-3886464" y="-3205840"/>
              <a:ext cx="6828" cy="4154"/>
            </a:xfrm>
            <a:custGeom>
              <a:avLst/>
              <a:gdLst/>
              <a:ahLst/>
              <a:cxnLst/>
              <a:rect l="l" t="t" r="r" b="b"/>
              <a:pathLst>
                <a:path w="143" h="87" extrusionOk="0">
                  <a:moveTo>
                    <a:pt x="23" y="1"/>
                  </a:moveTo>
                  <a:cubicBezTo>
                    <a:pt x="19" y="4"/>
                    <a:pt x="15" y="4"/>
                    <a:pt x="8" y="4"/>
                  </a:cubicBezTo>
                  <a:cubicBezTo>
                    <a:pt x="1" y="56"/>
                    <a:pt x="34" y="72"/>
                    <a:pt x="68" y="87"/>
                  </a:cubicBezTo>
                  <a:lnTo>
                    <a:pt x="79" y="87"/>
                  </a:lnTo>
                  <a:cubicBezTo>
                    <a:pt x="116" y="83"/>
                    <a:pt x="142" y="68"/>
                    <a:pt x="142" y="27"/>
                  </a:cubicBezTo>
                  <a:cubicBezTo>
                    <a:pt x="142" y="23"/>
                    <a:pt x="139" y="23"/>
                    <a:pt x="135" y="23"/>
                  </a:cubicBezTo>
                  <a:cubicBezTo>
                    <a:pt x="113" y="23"/>
                    <a:pt x="108" y="49"/>
                    <a:pt x="90" y="53"/>
                  </a:cubicBezTo>
                  <a:cubicBezTo>
                    <a:pt x="56" y="49"/>
                    <a:pt x="53" y="16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3" name="Google Shape;14143;p9"/>
            <p:cNvSpPr/>
            <p:nvPr/>
          </p:nvSpPr>
          <p:spPr>
            <a:xfrm>
              <a:off x="-3864165" y="-3296374"/>
              <a:ext cx="5778" cy="5825"/>
            </a:xfrm>
            <a:custGeom>
              <a:avLst/>
              <a:gdLst/>
              <a:ahLst/>
              <a:cxnLst/>
              <a:rect l="l" t="t" r="r" b="b"/>
              <a:pathLst>
                <a:path w="121" h="122" extrusionOk="0">
                  <a:moveTo>
                    <a:pt x="23" y="1"/>
                  </a:moveTo>
                  <a:cubicBezTo>
                    <a:pt x="8" y="5"/>
                    <a:pt x="0" y="13"/>
                    <a:pt x="12" y="35"/>
                  </a:cubicBezTo>
                  <a:cubicBezTo>
                    <a:pt x="12" y="73"/>
                    <a:pt x="53" y="87"/>
                    <a:pt x="83" y="106"/>
                  </a:cubicBezTo>
                  <a:cubicBezTo>
                    <a:pt x="90" y="110"/>
                    <a:pt x="94" y="121"/>
                    <a:pt x="102" y="121"/>
                  </a:cubicBezTo>
                  <a:cubicBezTo>
                    <a:pt x="102" y="121"/>
                    <a:pt x="105" y="118"/>
                    <a:pt x="112" y="113"/>
                  </a:cubicBezTo>
                  <a:cubicBezTo>
                    <a:pt x="120" y="102"/>
                    <a:pt x="120" y="84"/>
                    <a:pt x="109" y="80"/>
                  </a:cubicBezTo>
                  <a:cubicBezTo>
                    <a:pt x="79" y="65"/>
                    <a:pt x="53" y="54"/>
                    <a:pt x="53" y="13"/>
                  </a:cubicBezTo>
                  <a:cubicBezTo>
                    <a:pt x="57" y="1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4" name="Google Shape;14144;p9"/>
            <p:cNvSpPr/>
            <p:nvPr/>
          </p:nvSpPr>
          <p:spPr>
            <a:xfrm>
              <a:off x="-3856668" y="-3230145"/>
              <a:ext cx="4154" cy="5253"/>
            </a:xfrm>
            <a:custGeom>
              <a:avLst/>
              <a:gdLst/>
              <a:ahLst/>
              <a:cxnLst/>
              <a:rect l="l" t="t" r="r" b="b"/>
              <a:pathLst>
                <a:path w="87" h="110" extrusionOk="0">
                  <a:moveTo>
                    <a:pt x="16" y="1"/>
                  </a:moveTo>
                  <a:cubicBezTo>
                    <a:pt x="5" y="9"/>
                    <a:pt x="0" y="20"/>
                    <a:pt x="0" y="31"/>
                  </a:cubicBezTo>
                  <a:cubicBezTo>
                    <a:pt x="5" y="72"/>
                    <a:pt x="45" y="80"/>
                    <a:pt x="60" y="110"/>
                  </a:cubicBezTo>
                  <a:cubicBezTo>
                    <a:pt x="64" y="110"/>
                    <a:pt x="68" y="106"/>
                    <a:pt x="72" y="106"/>
                  </a:cubicBezTo>
                  <a:lnTo>
                    <a:pt x="72" y="102"/>
                  </a:lnTo>
                  <a:cubicBezTo>
                    <a:pt x="72" y="91"/>
                    <a:pt x="68" y="80"/>
                    <a:pt x="72" y="72"/>
                  </a:cubicBezTo>
                  <a:cubicBezTo>
                    <a:pt x="86" y="5"/>
                    <a:pt x="86" y="5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5" name="Google Shape;14145;p9"/>
            <p:cNvSpPr/>
            <p:nvPr/>
          </p:nvSpPr>
          <p:spPr>
            <a:xfrm>
              <a:off x="-3787048" y="-3511249"/>
              <a:ext cx="4871" cy="5014"/>
            </a:xfrm>
            <a:custGeom>
              <a:avLst/>
              <a:gdLst/>
              <a:ahLst/>
              <a:cxnLst/>
              <a:rect l="l" t="t" r="r" b="b"/>
              <a:pathLst>
                <a:path w="102" h="105" extrusionOk="0">
                  <a:moveTo>
                    <a:pt x="34" y="1"/>
                  </a:moveTo>
                  <a:cubicBezTo>
                    <a:pt x="31" y="1"/>
                    <a:pt x="23" y="4"/>
                    <a:pt x="15" y="4"/>
                  </a:cubicBezTo>
                  <a:cubicBezTo>
                    <a:pt x="0" y="53"/>
                    <a:pt x="15" y="83"/>
                    <a:pt x="67" y="91"/>
                  </a:cubicBezTo>
                  <a:cubicBezTo>
                    <a:pt x="75" y="94"/>
                    <a:pt x="83" y="98"/>
                    <a:pt x="94" y="105"/>
                  </a:cubicBezTo>
                  <a:cubicBezTo>
                    <a:pt x="94" y="94"/>
                    <a:pt x="98" y="79"/>
                    <a:pt x="101" y="68"/>
                  </a:cubicBezTo>
                  <a:cubicBezTo>
                    <a:pt x="72" y="53"/>
                    <a:pt x="90" y="30"/>
                    <a:pt x="98" y="12"/>
                  </a:cubicBezTo>
                  <a:lnTo>
                    <a:pt x="90" y="12"/>
                  </a:lnTo>
                  <a:cubicBezTo>
                    <a:pt x="83" y="12"/>
                    <a:pt x="72" y="8"/>
                    <a:pt x="64" y="8"/>
                  </a:cubicBezTo>
                  <a:cubicBezTo>
                    <a:pt x="53" y="4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6" name="Google Shape;14146;p9"/>
            <p:cNvSpPr/>
            <p:nvPr/>
          </p:nvSpPr>
          <p:spPr>
            <a:xfrm>
              <a:off x="-3978956" y="-3164250"/>
              <a:ext cx="5253" cy="4154"/>
            </a:xfrm>
            <a:custGeom>
              <a:avLst/>
              <a:gdLst/>
              <a:ahLst/>
              <a:cxnLst/>
              <a:rect l="l" t="t" r="r" b="b"/>
              <a:pathLst>
                <a:path w="110" h="87" extrusionOk="0">
                  <a:moveTo>
                    <a:pt x="54" y="1"/>
                  </a:moveTo>
                  <a:cubicBezTo>
                    <a:pt x="9" y="1"/>
                    <a:pt x="1" y="23"/>
                    <a:pt x="4" y="87"/>
                  </a:cubicBezTo>
                  <a:cubicBezTo>
                    <a:pt x="20" y="75"/>
                    <a:pt x="42" y="68"/>
                    <a:pt x="64" y="60"/>
                  </a:cubicBezTo>
                  <a:cubicBezTo>
                    <a:pt x="87" y="53"/>
                    <a:pt x="109" y="38"/>
                    <a:pt x="106" y="8"/>
                  </a:cubicBezTo>
                  <a:cubicBezTo>
                    <a:pt x="83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7" name="Google Shape;14147;p9"/>
            <p:cNvSpPr/>
            <p:nvPr/>
          </p:nvSpPr>
          <p:spPr>
            <a:xfrm>
              <a:off x="-3750281" y="-3258317"/>
              <a:ext cx="5921" cy="5253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72"/>
                    <a:pt x="1" y="72"/>
                    <a:pt x="72" y="109"/>
                  </a:cubicBezTo>
                  <a:cubicBezTo>
                    <a:pt x="68" y="68"/>
                    <a:pt x="120" y="61"/>
                    <a:pt x="124" y="23"/>
                  </a:cubicBezTo>
                  <a:lnTo>
                    <a:pt x="105" y="23"/>
                  </a:lnTo>
                  <a:cubicBezTo>
                    <a:pt x="98" y="19"/>
                    <a:pt x="94" y="19"/>
                    <a:pt x="90" y="19"/>
                  </a:cubicBezTo>
                  <a:cubicBezTo>
                    <a:pt x="82" y="19"/>
                    <a:pt x="79" y="19"/>
                    <a:pt x="75" y="23"/>
                  </a:cubicBezTo>
                  <a:cubicBezTo>
                    <a:pt x="68" y="27"/>
                    <a:pt x="64" y="27"/>
                    <a:pt x="64" y="27"/>
                  </a:cubicBezTo>
                  <a:cubicBezTo>
                    <a:pt x="53" y="27"/>
                    <a:pt x="53" y="19"/>
                    <a:pt x="49" y="11"/>
                  </a:cubicBezTo>
                  <a:cubicBezTo>
                    <a:pt x="49" y="8"/>
                    <a:pt x="46" y="4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8" name="Google Shape;14148;p9"/>
            <p:cNvSpPr/>
            <p:nvPr/>
          </p:nvSpPr>
          <p:spPr>
            <a:xfrm>
              <a:off x="-3993949" y="-3413075"/>
              <a:ext cx="4154" cy="5205"/>
            </a:xfrm>
            <a:custGeom>
              <a:avLst/>
              <a:gdLst/>
              <a:ahLst/>
              <a:cxnLst/>
              <a:rect l="l" t="t" r="r" b="b"/>
              <a:pathLst>
                <a:path w="87" h="109" extrusionOk="0">
                  <a:moveTo>
                    <a:pt x="16" y="0"/>
                  </a:moveTo>
                  <a:cubicBezTo>
                    <a:pt x="9" y="0"/>
                    <a:pt x="4" y="5"/>
                    <a:pt x="1" y="5"/>
                  </a:cubicBezTo>
                  <a:cubicBezTo>
                    <a:pt x="4" y="34"/>
                    <a:pt x="9" y="64"/>
                    <a:pt x="9" y="98"/>
                  </a:cubicBezTo>
                  <a:cubicBezTo>
                    <a:pt x="16" y="102"/>
                    <a:pt x="23" y="105"/>
                    <a:pt x="31" y="109"/>
                  </a:cubicBezTo>
                  <a:cubicBezTo>
                    <a:pt x="38" y="105"/>
                    <a:pt x="42" y="98"/>
                    <a:pt x="49" y="94"/>
                  </a:cubicBezTo>
                  <a:cubicBezTo>
                    <a:pt x="87" y="86"/>
                    <a:pt x="87" y="64"/>
                    <a:pt x="83" y="34"/>
                  </a:cubicBezTo>
                  <a:cubicBezTo>
                    <a:pt x="83" y="15"/>
                    <a:pt x="80" y="8"/>
                    <a:pt x="76" y="8"/>
                  </a:cubicBezTo>
                  <a:cubicBezTo>
                    <a:pt x="72" y="8"/>
                    <a:pt x="64" y="12"/>
                    <a:pt x="61" y="15"/>
                  </a:cubicBezTo>
                  <a:cubicBezTo>
                    <a:pt x="57" y="23"/>
                    <a:pt x="49" y="27"/>
                    <a:pt x="46" y="27"/>
                  </a:cubicBezTo>
                  <a:cubicBezTo>
                    <a:pt x="46" y="27"/>
                    <a:pt x="46" y="23"/>
                    <a:pt x="42" y="23"/>
                  </a:cubicBezTo>
                  <a:cubicBezTo>
                    <a:pt x="35" y="15"/>
                    <a:pt x="23" y="8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9" name="Google Shape;14149;p9"/>
            <p:cNvSpPr/>
            <p:nvPr/>
          </p:nvSpPr>
          <p:spPr>
            <a:xfrm>
              <a:off x="-3825057" y="-3338107"/>
              <a:ext cx="6112" cy="5061"/>
            </a:xfrm>
            <a:custGeom>
              <a:avLst/>
              <a:gdLst/>
              <a:ahLst/>
              <a:cxnLst/>
              <a:rect l="l" t="t" r="r" b="b"/>
              <a:pathLst>
                <a:path w="128" h="106" extrusionOk="0">
                  <a:moveTo>
                    <a:pt x="26" y="0"/>
                  </a:moveTo>
                  <a:cubicBezTo>
                    <a:pt x="19" y="0"/>
                    <a:pt x="11" y="5"/>
                    <a:pt x="8" y="12"/>
                  </a:cubicBezTo>
                  <a:cubicBezTo>
                    <a:pt x="0" y="23"/>
                    <a:pt x="11" y="34"/>
                    <a:pt x="19" y="42"/>
                  </a:cubicBezTo>
                  <a:cubicBezTo>
                    <a:pt x="34" y="60"/>
                    <a:pt x="52" y="79"/>
                    <a:pt x="60" y="105"/>
                  </a:cubicBezTo>
                  <a:lnTo>
                    <a:pt x="64" y="105"/>
                  </a:lnTo>
                  <a:cubicBezTo>
                    <a:pt x="90" y="105"/>
                    <a:pt x="101" y="83"/>
                    <a:pt x="112" y="68"/>
                  </a:cubicBezTo>
                  <a:cubicBezTo>
                    <a:pt x="116" y="60"/>
                    <a:pt x="123" y="53"/>
                    <a:pt x="128" y="50"/>
                  </a:cubicBezTo>
                  <a:lnTo>
                    <a:pt x="105" y="50"/>
                  </a:lnTo>
                  <a:cubicBezTo>
                    <a:pt x="94" y="50"/>
                    <a:pt x="86" y="45"/>
                    <a:pt x="83" y="34"/>
                  </a:cubicBezTo>
                  <a:cubicBezTo>
                    <a:pt x="75" y="16"/>
                    <a:pt x="60" y="8"/>
                    <a:pt x="42" y="5"/>
                  </a:cubicBezTo>
                  <a:cubicBezTo>
                    <a:pt x="38" y="5"/>
                    <a:pt x="30" y="0"/>
                    <a:pt x="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0" name="Google Shape;14150;p9"/>
            <p:cNvSpPr/>
            <p:nvPr/>
          </p:nvSpPr>
          <p:spPr>
            <a:xfrm>
              <a:off x="-3954842" y="-3206174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60" y="0"/>
                  </a:moveTo>
                  <a:cubicBezTo>
                    <a:pt x="57" y="0"/>
                    <a:pt x="49" y="4"/>
                    <a:pt x="42" y="11"/>
                  </a:cubicBezTo>
                  <a:cubicBezTo>
                    <a:pt x="1" y="37"/>
                    <a:pt x="46" y="45"/>
                    <a:pt x="53" y="60"/>
                  </a:cubicBezTo>
                  <a:cubicBezTo>
                    <a:pt x="53" y="63"/>
                    <a:pt x="53" y="68"/>
                    <a:pt x="57" y="75"/>
                  </a:cubicBezTo>
                  <a:cubicBezTo>
                    <a:pt x="87" y="79"/>
                    <a:pt x="101" y="108"/>
                    <a:pt x="132" y="108"/>
                  </a:cubicBezTo>
                  <a:lnTo>
                    <a:pt x="135" y="108"/>
                  </a:lnTo>
                  <a:cubicBezTo>
                    <a:pt x="132" y="113"/>
                    <a:pt x="132" y="116"/>
                    <a:pt x="127" y="116"/>
                  </a:cubicBezTo>
                  <a:lnTo>
                    <a:pt x="139" y="116"/>
                  </a:lnTo>
                  <a:cubicBezTo>
                    <a:pt x="143" y="108"/>
                    <a:pt x="146" y="101"/>
                    <a:pt x="150" y="94"/>
                  </a:cubicBezTo>
                  <a:cubicBezTo>
                    <a:pt x="150" y="90"/>
                    <a:pt x="150" y="82"/>
                    <a:pt x="146" y="79"/>
                  </a:cubicBezTo>
                  <a:cubicBezTo>
                    <a:pt x="120" y="71"/>
                    <a:pt x="105" y="53"/>
                    <a:pt x="91" y="30"/>
                  </a:cubicBezTo>
                  <a:cubicBezTo>
                    <a:pt x="83" y="18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1" name="Google Shape;14151;p9"/>
            <p:cNvSpPr/>
            <p:nvPr/>
          </p:nvSpPr>
          <p:spPr>
            <a:xfrm>
              <a:off x="-3981439" y="-3200301"/>
              <a:ext cx="6160" cy="3963"/>
            </a:xfrm>
            <a:custGeom>
              <a:avLst/>
              <a:gdLst/>
              <a:ahLst/>
              <a:cxnLst/>
              <a:rect l="l" t="t" r="r" b="b"/>
              <a:pathLst>
                <a:path w="129" h="83" extrusionOk="0">
                  <a:moveTo>
                    <a:pt x="94" y="0"/>
                  </a:moveTo>
                  <a:cubicBezTo>
                    <a:pt x="87" y="8"/>
                    <a:pt x="75" y="12"/>
                    <a:pt x="68" y="12"/>
                  </a:cubicBezTo>
                  <a:cubicBezTo>
                    <a:pt x="64" y="12"/>
                    <a:pt x="56" y="12"/>
                    <a:pt x="53" y="8"/>
                  </a:cubicBezTo>
                  <a:lnTo>
                    <a:pt x="30" y="8"/>
                  </a:lnTo>
                  <a:cubicBezTo>
                    <a:pt x="23" y="12"/>
                    <a:pt x="12" y="12"/>
                    <a:pt x="1" y="16"/>
                  </a:cubicBezTo>
                  <a:cubicBezTo>
                    <a:pt x="16" y="45"/>
                    <a:pt x="38" y="68"/>
                    <a:pt x="72" y="83"/>
                  </a:cubicBezTo>
                  <a:lnTo>
                    <a:pt x="87" y="83"/>
                  </a:lnTo>
                  <a:cubicBezTo>
                    <a:pt x="98" y="83"/>
                    <a:pt x="106" y="79"/>
                    <a:pt x="101" y="61"/>
                  </a:cubicBezTo>
                  <a:cubicBezTo>
                    <a:pt x="98" y="42"/>
                    <a:pt x="106" y="30"/>
                    <a:pt x="128" y="30"/>
                  </a:cubicBezTo>
                  <a:cubicBezTo>
                    <a:pt x="124" y="12"/>
                    <a:pt x="116" y="0"/>
                    <a:pt x="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2" name="Google Shape;14152;p9"/>
            <p:cNvSpPr/>
            <p:nvPr/>
          </p:nvSpPr>
          <p:spPr>
            <a:xfrm>
              <a:off x="-3849362" y="-3572082"/>
              <a:ext cx="5778" cy="4823"/>
            </a:xfrm>
            <a:custGeom>
              <a:avLst/>
              <a:gdLst/>
              <a:ahLst/>
              <a:cxnLst/>
              <a:rect l="l" t="t" r="r" b="b"/>
              <a:pathLst>
                <a:path w="121" h="101" extrusionOk="0">
                  <a:moveTo>
                    <a:pt x="38" y="0"/>
                  </a:moveTo>
                  <a:lnTo>
                    <a:pt x="38" y="0"/>
                  </a:lnTo>
                  <a:cubicBezTo>
                    <a:pt x="1" y="71"/>
                    <a:pt x="1" y="71"/>
                    <a:pt x="68" y="83"/>
                  </a:cubicBezTo>
                  <a:cubicBezTo>
                    <a:pt x="80" y="86"/>
                    <a:pt x="83" y="97"/>
                    <a:pt x="94" y="100"/>
                  </a:cubicBezTo>
                  <a:cubicBezTo>
                    <a:pt x="121" y="41"/>
                    <a:pt x="76" y="22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3" name="Google Shape;14153;p9"/>
            <p:cNvSpPr/>
            <p:nvPr/>
          </p:nvSpPr>
          <p:spPr>
            <a:xfrm>
              <a:off x="-4039264" y="-3234012"/>
              <a:ext cx="3438" cy="8213"/>
            </a:xfrm>
            <a:custGeom>
              <a:avLst/>
              <a:gdLst/>
              <a:ahLst/>
              <a:cxnLst/>
              <a:rect l="l" t="t" r="r" b="b"/>
              <a:pathLst>
                <a:path w="72" h="172" extrusionOk="0">
                  <a:moveTo>
                    <a:pt x="42" y="0"/>
                  </a:moveTo>
                  <a:cubicBezTo>
                    <a:pt x="27" y="0"/>
                    <a:pt x="19" y="18"/>
                    <a:pt x="19" y="34"/>
                  </a:cubicBezTo>
                  <a:cubicBezTo>
                    <a:pt x="27" y="41"/>
                    <a:pt x="38" y="52"/>
                    <a:pt x="30" y="60"/>
                  </a:cubicBezTo>
                  <a:cubicBezTo>
                    <a:pt x="1" y="94"/>
                    <a:pt x="11" y="135"/>
                    <a:pt x="16" y="172"/>
                  </a:cubicBezTo>
                  <a:cubicBezTo>
                    <a:pt x="23" y="172"/>
                    <a:pt x="27" y="172"/>
                    <a:pt x="30" y="168"/>
                  </a:cubicBezTo>
                  <a:cubicBezTo>
                    <a:pt x="42" y="161"/>
                    <a:pt x="45" y="149"/>
                    <a:pt x="42" y="139"/>
                  </a:cubicBezTo>
                  <a:cubicBezTo>
                    <a:pt x="30" y="116"/>
                    <a:pt x="34" y="108"/>
                    <a:pt x="42" y="108"/>
                  </a:cubicBezTo>
                  <a:cubicBezTo>
                    <a:pt x="45" y="108"/>
                    <a:pt x="49" y="112"/>
                    <a:pt x="56" y="112"/>
                  </a:cubicBezTo>
                  <a:cubicBezTo>
                    <a:pt x="61" y="116"/>
                    <a:pt x="68" y="120"/>
                    <a:pt x="71" y="120"/>
                  </a:cubicBezTo>
                  <a:cubicBezTo>
                    <a:pt x="68" y="97"/>
                    <a:pt x="68" y="75"/>
                    <a:pt x="64" y="56"/>
                  </a:cubicBezTo>
                  <a:cubicBezTo>
                    <a:pt x="61" y="49"/>
                    <a:pt x="56" y="45"/>
                    <a:pt x="53" y="37"/>
                  </a:cubicBezTo>
                  <a:cubicBezTo>
                    <a:pt x="53" y="26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4" name="Google Shape;14154;p9"/>
            <p:cNvSpPr/>
            <p:nvPr/>
          </p:nvSpPr>
          <p:spPr>
            <a:xfrm>
              <a:off x="-3957516" y="-3227805"/>
              <a:ext cx="6112" cy="4727"/>
            </a:xfrm>
            <a:custGeom>
              <a:avLst/>
              <a:gdLst/>
              <a:ahLst/>
              <a:cxnLst/>
              <a:rect l="l" t="t" r="r" b="b"/>
              <a:pathLst>
                <a:path w="128" h="99" extrusionOk="0">
                  <a:moveTo>
                    <a:pt x="0" y="0"/>
                  </a:moveTo>
                  <a:cubicBezTo>
                    <a:pt x="0" y="23"/>
                    <a:pt x="12" y="42"/>
                    <a:pt x="26" y="57"/>
                  </a:cubicBezTo>
                  <a:cubicBezTo>
                    <a:pt x="34" y="61"/>
                    <a:pt x="45" y="64"/>
                    <a:pt x="57" y="68"/>
                  </a:cubicBezTo>
                  <a:lnTo>
                    <a:pt x="60" y="68"/>
                  </a:lnTo>
                  <a:cubicBezTo>
                    <a:pt x="83" y="68"/>
                    <a:pt x="98" y="90"/>
                    <a:pt x="116" y="98"/>
                  </a:cubicBezTo>
                  <a:cubicBezTo>
                    <a:pt x="121" y="79"/>
                    <a:pt x="128" y="64"/>
                    <a:pt x="128" y="45"/>
                  </a:cubicBezTo>
                  <a:cubicBezTo>
                    <a:pt x="128" y="27"/>
                    <a:pt x="121" y="12"/>
                    <a:pt x="102" y="12"/>
                  </a:cubicBezTo>
                  <a:cubicBezTo>
                    <a:pt x="98" y="12"/>
                    <a:pt x="94" y="12"/>
                    <a:pt x="90" y="16"/>
                  </a:cubicBezTo>
                  <a:cubicBezTo>
                    <a:pt x="71" y="19"/>
                    <a:pt x="57" y="23"/>
                    <a:pt x="45" y="23"/>
                  </a:cubicBezTo>
                  <a:cubicBezTo>
                    <a:pt x="31" y="23"/>
                    <a:pt x="16" y="16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5" name="Google Shape;14155;p9"/>
            <p:cNvSpPr/>
            <p:nvPr/>
          </p:nvSpPr>
          <p:spPr>
            <a:xfrm>
              <a:off x="-3822765" y="-3334908"/>
              <a:ext cx="7210" cy="5061"/>
            </a:xfrm>
            <a:custGeom>
              <a:avLst/>
              <a:gdLst/>
              <a:ahLst/>
              <a:cxnLst/>
              <a:rect l="l" t="t" r="r" b="b"/>
              <a:pathLst>
                <a:path w="151" h="106" extrusionOk="0">
                  <a:moveTo>
                    <a:pt x="64" y="1"/>
                  </a:moveTo>
                  <a:cubicBezTo>
                    <a:pt x="53" y="16"/>
                    <a:pt x="42" y="38"/>
                    <a:pt x="16" y="38"/>
                  </a:cubicBezTo>
                  <a:lnTo>
                    <a:pt x="12" y="38"/>
                  </a:lnTo>
                  <a:cubicBezTo>
                    <a:pt x="8" y="45"/>
                    <a:pt x="4" y="57"/>
                    <a:pt x="1" y="68"/>
                  </a:cubicBezTo>
                  <a:lnTo>
                    <a:pt x="16" y="68"/>
                  </a:lnTo>
                  <a:cubicBezTo>
                    <a:pt x="23" y="68"/>
                    <a:pt x="27" y="68"/>
                    <a:pt x="35" y="64"/>
                  </a:cubicBezTo>
                  <a:lnTo>
                    <a:pt x="53" y="64"/>
                  </a:lnTo>
                  <a:cubicBezTo>
                    <a:pt x="68" y="64"/>
                    <a:pt x="75" y="72"/>
                    <a:pt x="64" y="106"/>
                  </a:cubicBezTo>
                  <a:cubicBezTo>
                    <a:pt x="102" y="102"/>
                    <a:pt x="117" y="64"/>
                    <a:pt x="151" y="50"/>
                  </a:cubicBezTo>
                  <a:cubicBezTo>
                    <a:pt x="143" y="42"/>
                    <a:pt x="135" y="38"/>
                    <a:pt x="125" y="38"/>
                  </a:cubicBezTo>
                  <a:lnTo>
                    <a:pt x="109" y="38"/>
                  </a:lnTo>
                  <a:cubicBezTo>
                    <a:pt x="83" y="38"/>
                    <a:pt x="80" y="16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6" name="Google Shape;14156;p9"/>
            <p:cNvSpPr/>
            <p:nvPr/>
          </p:nvSpPr>
          <p:spPr>
            <a:xfrm>
              <a:off x="-3968737" y="-3245807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23" y="1"/>
                  </a:moveTo>
                  <a:cubicBezTo>
                    <a:pt x="7" y="1"/>
                    <a:pt x="0" y="11"/>
                    <a:pt x="4" y="37"/>
                  </a:cubicBezTo>
                  <a:cubicBezTo>
                    <a:pt x="7" y="60"/>
                    <a:pt x="7" y="82"/>
                    <a:pt x="30" y="94"/>
                  </a:cubicBezTo>
                  <a:cubicBezTo>
                    <a:pt x="49" y="86"/>
                    <a:pt x="75" y="101"/>
                    <a:pt x="86" y="72"/>
                  </a:cubicBezTo>
                  <a:cubicBezTo>
                    <a:pt x="97" y="37"/>
                    <a:pt x="64" y="30"/>
                    <a:pt x="52" y="11"/>
                  </a:cubicBezTo>
                  <a:cubicBezTo>
                    <a:pt x="42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7" name="Google Shape;14157;p9"/>
            <p:cNvSpPr/>
            <p:nvPr/>
          </p:nvSpPr>
          <p:spPr>
            <a:xfrm>
              <a:off x="-3978956" y="-3462878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38" y="1"/>
                  </a:moveTo>
                  <a:cubicBezTo>
                    <a:pt x="20" y="12"/>
                    <a:pt x="31" y="49"/>
                    <a:pt x="1" y="53"/>
                  </a:cubicBezTo>
                  <a:cubicBezTo>
                    <a:pt x="1" y="83"/>
                    <a:pt x="16" y="98"/>
                    <a:pt x="35" y="98"/>
                  </a:cubicBezTo>
                  <a:cubicBezTo>
                    <a:pt x="46" y="98"/>
                    <a:pt x="54" y="94"/>
                    <a:pt x="64" y="90"/>
                  </a:cubicBezTo>
                  <a:cubicBezTo>
                    <a:pt x="68" y="87"/>
                    <a:pt x="72" y="79"/>
                    <a:pt x="80" y="75"/>
                  </a:cubicBezTo>
                  <a:cubicBezTo>
                    <a:pt x="80" y="56"/>
                    <a:pt x="83" y="38"/>
                    <a:pt x="87" y="23"/>
                  </a:cubicBezTo>
                  <a:cubicBezTo>
                    <a:pt x="72" y="8"/>
                    <a:pt x="54" y="8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8" name="Google Shape;14158;p9"/>
            <p:cNvSpPr/>
            <p:nvPr/>
          </p:nvSpPr>
          <p:spPr>
            <a:xfrm>
              <a:off x="-3868223" y="-3348612"/>
              <a:ext cx="5014" cy="4823"/>
            </a:xfrm>
            <a:custGeom>
              <a:avLst/>
              <a:gdLst/>
              <a:ahLst/>
              <a:cxnLst/>
              <a:rect l="l" t="t" r="r" b="b"/>
              <a:pathLst>
                <a:path w="105" h="101" extrusionOk="0">
                  <a:moveTo>
                    <a:pt x="59" y="0"/>
                  </a:moveTo>
                  <a:cubicBezTo>
                    <a:pt x="45" y="0"/>
                    <a:pt x="26" y="11"/>
                    <a:pt x="11" y="15"/>
                  </a:cubicBezTo>
                  <a:cubicBezTo>
                    <a:pt x="7" y="15"/>
                    <a:pt x="4" y="18"/>
                    <a:pt x="0" y="26"/>
                  </a:cubicBezTo>
                  <a:cubicBezTo>
                    <a:pt x="11" y="45"/>
                    <a:pt x="45" y="68"/>
                    <a:pt x="4" y="90"/>
                  </a:cubicBezTo>
                  <a:cubicBezTo>
                    <a:pt x="11" y="97"/>
                    <a:pt x="18" y="101"/>
                    <a:pt x="26" y="101"/>
                  </a:cubicBezTo>
                  <a:lnTo>
                    <a:pt x="37" y="101"/>
                  </a:lnTo>
                  <a:cubicBezTo>
                    <a:pt x="52" y="71"/>
                    <a:pt x="104" y="56"/>
                    <a:pt x="82" y="15"/>
                  </a:cubicBezTo>
                  <a:cubicBezTo>
                    <a:pt x="74" y="4"/>
                    <a:pt x="67" y="0"/>
                    <a:pt x="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9" name="Google Shape;14159;p9"/>
            <p:cNvSpPr/>
            <p:nvPr/>
          </p:nvSpPr>
          <p:spPr>
            <a:xfrm>
              <a:off x="-4196170" y="-3252778"/>
              <a:ext cx="12033" cy="5396"/>
            </a:xfrm>
            <a:custGeom>
              <a:avLst/>
              <a:gdLst/>
              <a:ahLst/>
              <a:cxnLst/>
              <a:rect l="l" t="t" r="r" b="b"/>
              <a:pathLst>
                <a:path w="252" h="113" extrusionOk="0">
                  <a:moveTo>
                    <a:pt x="173" y="0"/>
                  </a:moveTo>
                  <a:cubicBezTo>
                    <a:pt x="117" y="0"/>
                    <a:pt x="23" y="61"/>
                    <a:pt x="0" y="113"/>
                  </a:cubicBezTo>
                  <a:cubicBezTo>
                    <a:pt x="31" y="105"/>
                    <a:pt x="45" y="75"/>
                    <a:pt x="72" y="64"/>
                  </a:cubicBezTo>
                  <a:cubicBezTo>
                    <a:pt x="128" y="38"/>
                    <a:pt x="184" y="19"/>
                    <a:pt x="243" y="16"/>
                  </a:cubicBezTo>
                  <a:cubicBezTo>
                    <a:pt x="247" y="12"/>
                    <a:pt x="247" y="4"/>
                    <a:pt x="252" y="0"/>
                  </a:cubicBezTo>
                  <a:lnTo>
                    <a:pt x="252" y="0"/>
                  </a:lnTo>
                  <a:cubicBezTo>
                    <a:pt x="240" y="4"/>
                    <a:pt x="229" y="4"/>
                    <a:pt x="217" y="4"/>
                  </a:cubicBezTo>
                  <a:cubicBezTo>
                    <a:pt x="207" y="4"/>
                    <a:pt x="195" y="4"/>
                    <a:pt x="1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0" name="Google Shape;14160;p9"/>
            <p:cNvSpPr/>
            <p:nvPr/>
          </p:nvSpPr>
          <p:spPr>
            <a:xfrm>
              <a:off x="-3733282" y="-3375782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93" y="1"/>
                  </a:moveTo>
                  <a:cubicBezTo>
                    <a:pt x="75" y="12"/>
                    <a:pt x="63" y="38"/>
                    <a:pt x="37" y="38"/>
                  </a:cubicBezTo>
                  <a:cubicBezTo>
                    <a:pt x="40" y="61"/>
                    <a:pt x="33" y="76"/>
                    <a:pt x="11" y="87"/>
                  </a:cubicBezTo>
                  <a:cubicBezTo>
                    <a:pt x="0" y="94"/>
                    <a:pt x="0" y="109"/>
                    <a:pt x="4" y="121"/>
                  </a:cubicBezTo>
                  <a:cubicBezTo>
                    <a:pt x="22" y="116"/>
                    <a:pt x="40" y="116"/>
                    <a:pt x="63" y="113"/>
                  </a:cubicBezTo>
                  <a:cubicBezTo>
                    <a:pt x="78" y="83"/>
                    <a:pt x="97" y="57"/>
                    <a:pt x="112" y="31"/>
                  </a:cubicBezTo>
                  <a:cubicBezTo>
                    <a:pt x="97" y="23"/>
                    <a:pt x="97" y="12"/>
                    <a:pt x="9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1" name="Google Shape;14161;p9"/>
            <p:cNvSpPr/>
            <p:nvPr/>
          </p:nvSpPr>
          <p:spPr>
            <a:xfrm>
              <a:off x="-3700812" y="-3610473"/>
              <a:ext cx="4823" cy="3820"/>
            </a:xfrm>
            <a:custGeom>
              <a:avLst/>
              <a:gdLst/>
              <a:ahLst/>
              <a:cxnLst/>
              <a:rect l="l" t="t" r="r" b="b"/>
              <a:pathLst>
                <a:path w="101" h="80" extrusionOk="0">
                  <a:moveTo>
                    <a:pt x="45" y="0"/>
                  </a:moveTo>
                  <a:cubicBezTo>
                    <a:pt x="23" y="0"/>
                    <a:pt x="7" y="15"/>
                    <a:pt x="4" y="38"/>
                  </a:cubicBezTo>
                  <a:cubicBezTo>
                    <a:pt x="0" y="79"/>
                    <a:pt x="33" y="64"/>
                    <a:pt x="52" y="71"/>
                  </a:cubicBezTo>
                  <a:lnTo>
                    <a:pt x="64" y="71"/>
                  </a:lnTo>
                  <a:cubicBezTo>
                    <a:pt x="83" y="71"/>
                    <a:pt x="90" y="49"/>
                    <a:pt x="101" y="30"/>
                  </a:cubicBezTo>
                  <a:cubicBezTo>
                    <a:pt x="93" y="4"/>
                    <a:pt x="71" y="4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2" name="Google Shape;14162;p9"/>
            <p:cNvSpPr/>
            <p:nvPr/>
          </p:nvSpPr>
          <p:spPr>
            <a:xfrm>
              <a:off x="-4009420" y="-3336818"/>
              <a:ext cx="4823" cy="4823"/>
            </a:xfrm>
            <a:custGeom>
              <a:avLst/>
              <a:gdLst/>
              <a:ahLst/>
              <a:cxnLst/>
              <a:rect l="l" t="t" r="r" b="b"/>
              <a:pathLst>
                <a:path w="101" h="101" extrusionOk="0">
                  <a:moveTo>
                    <a:pt x="52" y="0"/>
                  </a:moveTo>
                  <a:cubicBezTo>
                    <a:pt x="33" y="0"/>
                    <a:pt x="14" y="7"/>
                    <a:pt x="0" y="23"/>
                  </a:cubicBezTo>
                  <a:cubicBezTo>
                    <a:pt x="14" y="45"/>
                    <a:pt x="45" y="56"/>
                    <a:pt x="33" y="101"/>
                  </a:cubicBezTo>
                  <a:cubicBezTo>
                    <a:pt x="56" y="82"/>
                    <a:pt x="71" y="71"/>
                    <a:pt x="86" y="59"/>
                  </a:cubicBezTo>
                  <a:cubicBezTo>
                    <a:pt x="101" y="49"/>
                    <a:pt x="93" y="30"/>
                    <a:pt x="93" y="11"/>
                  </a:cubicBezTo>
                  <a:cubicBezTo>
                    <a:pt x="78" y="4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3" name="Google Shape;14163;p9"/>
            <p:cNvSpPr/>
            <p:nvPr/>
          </p:nvSpPr>
          <p:spPr>
            <a:xfrm>
              <a:off x="-3887896" y="-3205649"/>
              <a:ext cx="5061" cy="6637"/>
            </a:xfrm>
            <a:custGeom>
              <a:avLst/>
              <a:gdLst/>
              <a:ahLst/>
              <a:cxnLst/>
              <a:rect l="l" t="t" r="r" b="b"/>
              <a:pathLst>
                <a:path w="106" h="139" extrusionOk="0">
                  <a:moveTo>
                    <a:pt x="38" y="0"/>
                  </a:moveTo>
                  <a:lnTo>
                    <a:pt x="38" y="0"/>
                  </a:lnTo>
                  <a:cubicBezTo>
                    <a:pt x="23" y="4"/>
                    <a:pt x="23" y="26"/>
                    <a:pt x="12" y="34"/>
                  </a:cubicBezTo>
                  <a:cubicBezTo>
                    <a:pt x="0" y="71"/>
                    <a:pt x="4" y="105"/>
                    <a:pt x="23" y="138"/>
                  </a:cubicBezTo>
                  <a:cubicBezTo>
                    <a:pt x="53" y="131"/>
                    <a:pt x="64" y="86"/>
                    <a:pt x="102" y="86"/>
                  </a:cubicBezTo>
                  <a:lnTo>
                    <a:pt x="105" y="86"/>
                  </a:lnTo>
                  <a:cubicBezTo>
                    <a:pt x="105" y="83"/>
                    <a:pt x="102" y="83"/>
                    <a:pt x="98" y="83"/>
                  </a:cubicBezTo>
                  <a:cubicBezTo>
                    <a:pt x="64" y="68"/>
                    <a:pt x="31" y="52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4" name="Google Shape;14164;p9"/>
            <p:cNvSpPr/>
            <p:nvPr/>
          </p:nvSpPr>
          <p:spPr>
            <a:xfrm>
              <a:off x="-4041938" y="-3263856"/>
              <a:ext cx="6828" cy="4536"/>
            </a:xfrm>
            <a:custGeom>
              <a:avLst/>
              <a:gdLst/>
              <a:ahLst/>
              <a:cxnLst/>
              <a:rect l="l" t="t" r="r" b="b"/>
              <a:pathLst>
                <a:path w="143" h="95" extrusionOk="0">
                  <a:moveTo>
                    <a:pt x="101" y="1"/>
                  </a:moveTo>
                  <a:cubicBezTo>
                    <a:pt x="94" y="12"/>
                    <a:pt x="83" y="20"/>
                    <a:pt x="72" y="20"/>
                  </a:cubicBezTo>
                  <a:cubicBezTo>
                    <a:pt x="64" y="20"/>
                    <a:pt x="53" y="15"/>
                    <a:pt x="45" y="12"/>
                  </a:cubicBezTo>
                  <a:cubicBezTo>
                    <a:pt x="34" y="8"/>
                    <a:pt x="27" y="5"/>
                    <a:pt x="19" y="5"/>
                  </a:cubicBezTo>
                  <a:lnTo>
                    <a:pt x="12" y="5"/>
                  </a:lnTo>
                  <a:cubicBezTo>
                    <a:pt x="0" y="34"/>
                    <a:pt x="19" y="46"/>
                    <a:pt x="31" y="65"/>
                  </a:cubicBezTo>
                  <a:cubicBezTo>
                    <a:pt x="38" y="60"/>
                    <a:pt x="45" y="57"/>
                    <a:pt x="53" y="53"/>
                  </a:cubicBezTo>
                  <a:cubicBezTo>
                    <a:pt x="64" y="46"/>
                    <a:pt x="79" y="38"/>
                    <a:pt x="90" y="38"/>
                  </a:cubicBezTo>
                  <a:cubicBezTo>
                    <a:pt x="105" y="38"/>
                    <a:pt x="117" y="49"/>
                    <a:pt x="124" y="79"/>
                  </a:cubicBezTo>
                  <a:cubicBezTo>
                    <a:pt x="124" y="83"/>
                    <a:pt x="135" y="87"/>
                    <a:pt x="139" y="94"/>
                  </a:cubicBezTo>
                  <a:cubicBezTo>
                    <a:pt x="143" y="49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5" name="Google Shape;14165;p9"/>
            <p:cNvSpPr/>
            <p:nvPr/>
          </p:nvSpPr>
          <p:spPr>
            <a:xfrm>
              <a:off x="-3947870" y="-3208514"/>
              <a:ext cx="3629" cy="6828"/>
            </a:xfrm>
            <a:custGeom>
              <a:avLst/>
              <a:gdLst/>
              <a:ahLst/>
              <a:cxnLst/>
              <a:rect l="l" t="t" r="r" b="b"/>
              <a:pathLst>
                <a:path w="76" h="143" extrusionOk="0">
                  <a:moveTo>
                    <a:pt x="19" y="0"/>
                  </a:moveTo>
                  <a:cubicBezTo>
                    <a:pt x="4" y="41"/>
                    <a:pt x="4" y="83"/>
                    <a:pt x="0" y="128"/>
                  </a:cubicBezTo>
                  <a:cubicBezTo>
                    <a:pt x="4" y="131"/>
                    <a:pt x="4" y="139"/>
                    <a:pt x="4" y="143"/>
                  </a:cubicBezTo>
                  <a:cubicBezTo>
                    <a:pt x="15" y="135"/>
                    <a:pt x="26" y="128"/>
                    <a:pt x="31" y="117"/>
                  </a:cubicBezTo>
                  <a:cubicBezTo>
                    <a:pt x="38" y="79"/>
                    <a:pt x="76" y="45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6" name="Google Shape;14166;p9"/>
            <p:cNvSpPr/>
            <p:nvPr/>
          </p:nvSpPr>
          <p:spPr>
            <a:xfrm>
              <a:off x="-4080520" y="-3516740"/>
              <a:ext cx="4011" cy="6637"/>
            </a:xfrm>
            <a:custGeom>
              <a:avLst/>
              <a:gdLst/>
              <a:ahLst/>
              <a:cxnLst/>
              <a:rect l="l" t="t" r="r" b="b"/>
              <a:pathLst>
                <a:path w="84" h="139" extrusionOk="0">
                  <a:moveTo>
                    <a:pt x="46" y="0"/>
                  </a:moveTo>
                  <a:lnTo>
                    <a:pt x="46" y="0"/>
                  </a:lnTo>
                  <a:cubicBezTo>
                    <a:pt x="35" y="26"/>
                    <a:pt x="83" y="67"/>
                    <a:pt x="28" y="82"/>
                  </a:cubicBezTo>
                  <a:cubicBezTo>
                    <a:pt x="9" y="85"/>
                    <a:pt x="1" y="101"/>
                    <a:pt x="5" y="116"/>
                  </a:cubicBezTo>
                  <a:cubicBezTo>
                    <a:pt x="5" y="135"/>
                    <a:pt x="19" y="138"/>
                    <a:pt x="38" y="138"/>
                  </a:cubicBezTo>
                  <a:cubicBezTo>
                    <a:pt x="61" y="138"/>
                    <a:pt x="68" y="127"/>
                    <a:pt x="72" y="104"/>
                  </a:cubicBezTo>
                  <a:cubicBezTo>
                    <a:pt x="76" y="90"/>
                    <a:pt x="61" y="71"/>
                    <a:pt x="80" y="56"/>
                  </a:cubicBezTo>
                  <a:lnTo>
                    <a:pt x="80" y="26"/>
                  </a:lnTo>
                  <a:cubicBezTo>
                    <a:pt x="68" y="18"/>
                    <a:pt x="57" y="11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7" name="Google Shape;14167;p9"/>
            <p:cNvSpPr/>
            <p:nvPr/>
          </p:nvSpPr>
          <p:spPr>
            <a:xfrm>
              <a:off x="-3794927" y="-3272976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61" y="1"/>
                  </a:moveTo>
                  <a:cubicBezTo>
                    <a:pt x="53" y="12"/>
                    <a:pt x="46" y="16"/>
                    <a:pt x="35" y="16"/>
                  </a:cubicBezTo>
                  <a:cubicBezTo>
                    <a:pt x="31" y="16"/>
                    <a:pt x="27" y="16"/>
                    <a:pt x="20" y="12"/>
                  </a:cubicBezTo>
                  <a:lnTo>
                    <a:pt x="1" y="12"/>
                  </a:lnTo>
                  <a:cubicBezTo>
                    <a:pt x="23" y="65"/>
                    <a:pt x="31" y="83"/>
                    <a:pt x="53" y="83"/>
                  </a:cubicBezTo>
                  <a:cubicBezTo>
                    <a:pt x="68" y="83"/>
                    <a:pt x="91" y="76"/>
                    <a:pt x="120" y="65"/>
                  </a:cubicBezTo>
                  <a:cubicBezTo>
                    <a:pt x="91" y="54"/>
                    <a:pt x="80" y="23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8" name="Google Shape;14168;p9"/>
            <p:cNvSpPr/>
            <p:nvPr/>
          </p:nvSpPr>
          <p:spPr>
            <a:xfrm>
              <a:off x="-3635299" y="-3469277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4" y="77"/>
                  </a:moveTo>
                  <a:lnTo>
                    <a:pt x="4" y="77"/>
                  </a:lnTo>
                  <a:cubicBezTo>
                    <a:pt x="3" y="78"/>
                    <a:pt x="3" y="78"/>
                    <a:pt x="3" y="78"/>
                  </a:cubicBezTo>
                  <a:cubicBezTo>
                    <a:pt x="3" y="78"/>
                    <a:pt x="3" y="78"/>
                    <a:pt x="4" y="77"/>
                  </a:cubicBezTo>
                  <a:close/>
                  <a:moveTo>
                    <a:pt x="34" y="0"/>
                  </a:moveTo>
                  <a:cubicBezTo>
                    <a:pt x="0" y="4"/>
                    <a:pt x="7" y="48"/>
                    <a:pt x="4" y="77"/>
                  </a:cubicBezTo>
                  <a:lnTo>
                    <a:pt x="4" y="77"/>
                  </a:lnTo>
                  <a:cubicBezTo>
                    <a:pt x="4" y="75"/>
                    <a:pt x="7" y="75"/>
                    <a:pt x="11" y="75"/>
                  </a:cubicBezTo>
                  <a:cubicBezTo>
                    <a:pt x="19" y="75"/>
                    <a:pt x="26" y="78"/>
                    <a:pt x="34" y="83"/>
                  </a:cubicBezTo>
                  <a:cubicBezTo>
                    <a:pt x="41" y="86"/>
                    <a:pt x="48" y="90"/>
                    <a:pt x="56" y="90"/>
                  </a:cubicBezTo>
                  <a:cubicBezTo>
                    <a:pt x="64" y="90"/>
                    <a:pt x="71" y="86"/>
                    <a:pt x="79" y="78"/>
                  </a:cubicBezTo>
                  <a:lnTo>
                    <a:pt x="79" y="75"/>
                  </a:lnTo>
                  <a:cubicBezTo>
                    <a:pt x="74" y="41"/>
                    <a:pt x="71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9" name="Google Shape;14169;p9"/>
            <p:cNvSpPr/>
            <p:nvPr/>
          </p:nvSpPr>
          <p:spPr>
            <a:xfrm>
              <a:off x="-3919316" y="-3638312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124" y="0"/>
                  </a:moveTo>
                  <a:cubicBezTo>
                    <a:pt x="98" y="0"/>
                    <a:pt x="75" y="15"/>
                    <a:pt x="53" y="19"/>
                  </a:cubicBezTo>
                  <a:cubicBezTo>
                    <a:pt x="1" y="26"/>
                    <a:pt x="11" y="57"/>
                    <a:pt x="23" y="90"/>
                  </a:cubicBezTo>
                  <a:cubicBezTo>
                    <a:pt x="42" y="79"/>
                    <a:pt x="61" y="67"/>
                    <a:pt x="83" y="67"/>
                  </a:cubicBezTo>
                  <a:lnTo>
                    <a:pt x="87" y="67"/>
                  </a:lnTo>
                  <a:cubicBezTo>
                    <a:pt x="98" y="45"/>
                    <a:pt x="132" y="34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0" name="Google Shape;14170;p9"/>
            <p:cNvSpPr/>
            <p:nvPr/>
          </p:nvSpPr>
          <p:spPr>
            <a:xfrm>
              <a:off x="-3961431" y="-3302772"/>
              <a:ext cx="5396" cy="4345"/>
            </a:xfrm>
            <a:custGeom>
              <a:avLst/>
              <a:gdLst/>
              <a:ahLst/>
              <a:cxnLst/>
              <a:rect l="l" t="t" r="r" b="b"/>
              <a:pathLst>
                <a:path w="113" h="91" extrusionOk="0">
                  <a:moveTo>
                    <a:pt x="27" y="0"/>
                  </a:moveTo>
                  <a:cubicBezTo>
                    <a:pt x="49" y="35"/>
                    <a:pt x="15" y="38"/>
                    <a:pt x="1" y="50"/>
                  </a:cubicBezTo>
                  <a:cubicBezTo>
                    <a:pt x="1" y="57"/>
                    <a:pt x="1" y="61"/>
                    <a:pt x="4" y="64"/>
                  </a:cubicBezTo>
                  <a:cubicBezTo>
                    <a:pt x="19" y="90"/>
                    <a:pt x="49" y="68"/>
                    <a:pt x="64" y="90"/>
                  </a:cubicBezTo>
                  <a:cubicBezTo>
                    <a:pt x="105" y="83"/>
                    <a:pt x="113" y="64"/>
                    <a:pt x="86" y="35"/>
                  </a:cubicBezTo>
                  <a:cubicBezTo>
                    <a:pt x="75" y="16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1" name="Google Shape;14171;p9"/>
            <p:cNvSpPr/>
            <p:nvPr/>
          </p:nvSpPr>
          <p:spPr>
            <a:xfrm>
              <a:off x="-4086727" y="-3153697"/>
              <a:ext cx="4489" cy="5205"/>
            </a:xfrm>
            <a:custGeom>
              <a:avLst/>
              <a:gdLst/>
              <a:ahLst/>
              <a:cxnLst/>
              <a:rect l="l" t="t" r="r" b="b"/>
              <a:pathLst>
                <a:path w="94" h="109" extrusionOk="0">
                  <a:moveTo>
                    <a:pt x="27" y="1"/>
                  </a:moveTo>
                  <a:cubicBezTo>
                    <a:pt x="19" y="23"/>
                    <a:pt x="11" y="45"/>
                    <a:pt x="1" y="68"/>
                  </a:cubicBezTo>
                  <a:lnTo>
                    <a:pt x="4" y="68"/>
                  </a:lnTo>
                  <a:cubicBezTo>
                    <a:pt x="30" y="68"/>
                    <a:pt x="41" y="86"/>
                    <a:pt x="53" y="108"/>
                  </a:cubicBezTo>
                  <a:cubicBezTo>
                    <a:pt x="68" y="97"/>
                    <a:pt x="71" y="71"/>
                    <a:pt x="94" y="68"/>
                  </a:cubicBezTo>
                  <a:lnTo>
                    <a:pt x="94" y="56"/>
                  </a:lnTo>
                  <a:cubicBezTo>
                    <a:pt x="90" y="37"/>
                    <a:pt x="94" y="8"/>
                    <a:pt x="75" y="8"/>
                  </a:cubicBezTo>
                  <a:cubicBezTo>
                    <a:pt x="68" y="8"/>
                    <a:pt x="60" y="11"/>
                    <a:pt x="49" y="18"/>
                  </a:cubicBezTo>
                  <a:cubicBezTo>
                    <a:pt x="45" y="11"/>
                    <a:pt x="41" y="8"/>
                    <a:pt x="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2" name="Google Shape;14172;p9"/>
            <p:cNvSpPr/>
            <p:nvPr/>
          </p:nvSpPr>
          <p:spPr>
            <a:xfrm>
              <a:off x="-4056406" y="-3330229"/>
              <a:ext cx="6637" cy="5205"/>
            </a:xfrm>
            <a:custGeom>
              <a:avLst/>
              <a:gdLst/>
              <a:ahLst/>
              <a:cxnLst/>
              <a:rect l="l" t="t" r="r" b="b"/>
              <a:pathLst>
                <a:path w="139" h="109" extrusionOk="0">
                  <a:moveTo>
                    <a:pt x="56" y="0"/>
                  </a:moveTo>
                  <a:cubicBezTo>
                    <a:pt x="46" y="4"/>
                    <a:pt x="23" y="4"/>
                    <a:pt x="23" y="11"/>
                  </a:cubicBezTo>
                  <a:cubicBezTo>
                    <a:pt x="38" y="45"/>
                    <a:pt x="1" y="68"/>
                    <a:pt x="8" y="101"/>
                  </a:cubicBezTo>
                  <a:cubicBezTo>
                    <a:pt x="16" y="94"/>
                    <a:pt x="20" y="90"/>
                    <a:pt x="23" y="90"/>
                  </a:cubicBezTo>
                  <a:cubicBezTo>
                    <a:pt x="38" y="90"/>
                    <a:pt x="46" y="104"/>
                    <a:pt x="61" y="109"/>
                  </a:cubicBezTo>
                  <a:cubicBezTo>
                    <a:pt x="53" y="68"/>
                    <a:pt x="53" y="56"/>
                    <a:pt x="75" y="56"/>
                  </a:cubicBezTo>
                  <a:cubicBezTo>
                    <a:pt x="83" y="56"/>
                    <a:pt x="94" y="56"/>
                    <a:pt x="113" y="60"/>
                  </a:cubicBezTo>
                  <a:cubicBezTo>
                    <a:pt x="120" y="49"/>
                    <a:pt x="139" y="42"/>
                    <a:pt x="124" y="23"/>
                  </a:cubicBezTo>
                  <a:cubicBezTo>
                    <a:pt x="113" y="23"/>
                    <a:pt x="98" y="26"/>
                    <a:pt x="87" y="26"/>
                  </a:cubicBezTo>
                  <a:cubicBezTo>
                    <a:pt x="72" y="26"/>
                    <a:pt x="61" y="23"/>
                    <a:pt x="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3" name="Google Shape;14173;p9"/>
            <p:cNvSpPr/>
            <p:nvPr/>
          </p:nvSpPr>
          <p:spPr>
            <a:xfrm>
              <a:off x="-4105493" y="-3294368"/>
              <a:ext cx="6828" cy="3820"/>
            </a:xfrm>
            <a:custGeom>
              <a:avLst/>
              <a:gdLst/>
              <a:ahLst/>
              <a:cxnLst/>
              <a:rect l="l" t="t" r="r" b="b"/>
              <a:pathLst>
                <a:path w="143" h="80" extrusionOk="0">
                  <a:moveTo>
                    <a:pt x="61" y="0"/>
                  </a:moveTo>
                  <a:cubicBezTo>
                    <a:pt x="53" y="0"/>
                    <a:pt x="42" y="0"/>
                    <a:pt x="35" y="4"/>
                  </a:cubicBezTo>
                  <a:cubicBezTo>
                    <a:pt x="19" y="12"/>
                    <a:pt x="1" y="42"/>
                    <a:pt x="27" y="79"/>
                  </a:cubicBezTo>
                  <a:cubicBezTo>
                    <a:pt x="30" y="49"/>
                    <a:pt x="42" y="38"/>
                    <a:pt x="53" y="38"/>
                  </a:cubicBezTo>
                  <a:cubicBezTo>
                    <a:pt x="61" y="38"/>
                    <a:pt x="71" y="42"/>
                    <a:pt x="83" y="49"/>
                  </a:cubicBezTo>
                  <a:cubicBezTo>
                    <a:pt x="90" y="57"/>
                    <a:pt x="98" y="60"/>
                    <a:pt x="106" y="60"/>
                  </a:cubicBezTo>
                  <a:cubicBezTo>
                    <a:pt x="116" y="60"/>
                    <a:pt x="132" y="53"/>
                    <a:pt x="142" y="42"/>
                  </a:cubicBezTo>
                  <a:cubicBezTo>
                    <a:pt x="116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4" name="Google Shape;14174;p9"/>
            <p:cNvSpPr/>
            <p:nvPr/>
          </p:nvSpPr>
          <p:spPr>
            <a:xfrm>
              <a:off x="-3973417" y="-3227805"/>
              <a:ext cx="5778" cy="4536"/>
            </a:xfrm>
            <a:custGeom>
              <a:avLst/>
              <a:gdLst/>
              <a:ahLst/>
              <a:cxnLst/>
              <a:rect l="l" t="t" r="r" b="b"/>
              <a:pathLst>
                <a:path w="121" h="95" extrusionOk="0">
                  <a:moveTo>
                    <a:pt x="87" y="0"/>
                  </a:moveTo>
                  <a:cubicBezTo>
                    <a:pt x="83" y="0"/>
                    <a:pt x="76" y="5"/>
                    <a:pt x="72" y="5"/>
                  </a:cubicBezTo>
                  <a:cubicBezTo>
                    <a:pt x="53" y="31"/>
                    <a:pt x="12" y="23"/>
                    <a:pt x="1" y="57"/>
                  </a:cubicBezTo>
                  <a:lnTo>
                    <a:pt x="5" y="57"/>
                  </a:lnTo>
                  <a:cubicBezTo>
                    <a:pt x="35" y="57"/>
                    <a:pt x="45" y="83"/>
                    <a:pt x="64" y="95"/>
                  </a:cubicBezTo>
                  <a:cubicBezTo>
                    <a:pt x="95" y="90"/>
                    <a:pt x="121" y="90"/>
                    <a:pt x="95" y="50"/>
                  </a:cubicBezTo>
                  <a:cubicBezTo>
                    <a:pt x="87" y="38"/>
                    <a:pt x="90" y="23"/>
                    <a:pt x="105" y="12"/>
                  </a:cubicBezTo>
                  <a:cubicBezTo>
                    <a:pt x="98" y="5"/>
                    <a:pt x="95" y="0"/>
                    <a:pt x="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5" name="Google Shape;14175;p9"/>
            <p:cNvSpPr/>
            <p:nvPr/>
          </p:nvSpPr>
          <p:spPr>
            <a:xfrm>
              <a:off x="-4004263" y="-3360598"/>
              <a:ext cx="4871" cy="3963"/>
            </a:xfrm>
            <a:custGeom>
              <a:avLst/>
              <a:gdLst/>
              <a:ahLst/>
              <a:cxnLst/>
              <a:rect l="l" t="t" r="r" b="b"/>
              <a:pathLst>
                <a:path w="102" h="83" extrusionOk="0">
                  <a:moveTo>
                    <a:pt x="45" y="0"/>
                  </a:moveTo>
                  <a:cubicBezTo>
                    <a:pt x="30" y="0"/>
                    <a:pt x="15" y="12"/>
                    <a:pt x="1" y="27"/>
                  </a:cubicBezTo>
                  <a:cubicBezTo>
                    <a:pt x="15" y="31"/>
                    <a:pt x="19" y="42"/>
                    <a:pt x="23" y="57"/>
                  </a:cubicBezTo>
                  <a:cubicBezTo>
                    <a:pt x="37" y="72"/>
                    <a:pt x="53" y="83"/>
                    <a:pt x="75" y="83"/>
                  </a:cubicBezTo>
                  <a:lnTo>
                    <a:pt x="90" y="83"/>
                  </a:lnTo>
                  <a:cubicBezTo>
                    <a:pt x="94" y="76"/>
                    <a:pt x="97" y="68"/>
                    <a:pt x="101" y="64"/>
                  </a:cubicBezTo>
                  <a:cubicBezTo>
                    <a:pt x="82" y="23"/>
                    <a:pt x="63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6" name="Google Shape;14176;p9"/>
            <p:cNvSpPr/>
            <p:nvPr/>
          </p:nvSpPr>
          <p:spPr>
            <a:xfrm>
              <a:off x="-3978048" y="-3198868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57" y="0"/>
                  </a:moveTo>
                  <a:cubicBezTo>
                    <a:pt x="35" y="0"/>
                    <a:pt x="27" y="12"/>
                    <a:pt x="30" y="31"/>
                  </a:cubicBezTo>
                  <a:cubicBezTo>
                    <a:pt x="35" y="49"/>
                    <a:pt x="27" y="53"/>
                    <a:pt x="16" y="53"/>
                  </a:cubicBezTo>
                  <a:lnTo>
                    <a:pt x="1" y="53"/>
                  </a:lnTo>
                  <a:cubicBezTo>
                    <a:pt x="4" y="67"/>
                    <a:pt x="4" y="98"/>
                    <a:pt x="19" y="98"/>
                  </a:cubicBezTo>
                  <a:lnTo>
                    <a:pt x="27" y="98"/>
                  </a:lnTo>
                  <a:cubicBezTo>
                    <a:pt x="30" y="94"/>
                    <a:pt x="38" y="94"/>
                    <a:pt x="45" y="94"/>
                  </a:cubicBezTo>
                  <a:cubicBezTo>
                    <a:pt x="57" y="94"/>
                    <a:pt x="68" y="98"/>
                    <a:pt x="75" y="105"/>
                  </a:cubicBezTo>
                  <a:cubicBezTo>
                    <a:pt x="87" y="109"/>
                    <a:pt x="98" y="112"/>
                    <a:pt x="109" y="112"/>
                  </a:cubicBezTo>
                  <a:lnTo>
                    <a:pt x="116" y="112"/>
                  </a:lnTo>
                  <a:cubicBezTo>
                    <a:pt x="83" y="83"/>
                    <a:pt x="53" y="49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7" name="Google Shape;14177;p9"/>
            <p:cNvSpPr/>
            <p:nvPr/>
          </p:nvSpPr>
          <p:spPr>
            <a:xfrm>
              <a:off x="-4147418" y="-3259702"/>
              <a:ext cx="4679" cy="5157"/>
            </a:xfrm>
            <a:custGeom>
              <a:avLst/>
              <a:gdLst/>
              <a:ahLst/>
              <a:cxnLst/>
              <a:rect l="l" t="t" r="r" b="b"/>
              <a:pathLst>
                <a:path w="98" h="108" extrusionOk="0">
                  <a:moveTo>
                    <a:pt x="64" y="0"/>
                  </a:moveTo>
                  <a:cubicBezTo>
                    <a:pt x="56" y="11"/>
                    <a:pt x="49" y="22"/>
                    <a:pt x="34" y="30"/>
                  </a:cubicBezTo>
                  <a:cubicBezTo>
                    <a:pt x="19" y="26"/>
                    <a:pt x="16" y="14"/>
                    <a:pt x="16" y="4"/>
                  </a:cubicBezTo>
                  <a:cubicBezTo>
                    <a:pt x="0" y="11"/>
                    <a:pt x="4" y="22"/>
                    <a:pt x="4" y="37"/>
                  </a:cubicBezTo>
                  <a:cubicBezTo>
                    <a:pt x="16" y="63"/>
                    <a:pt x="30" y="93"/>
                    <a:pt x="56" y="108"/>
                  </a:cubicBezTo>
                  <a:cubicBezTo>
                    <a:pt x="56" y="78"/>
                    <a:pt x="83" y="59"/>
                    <a:pt x="97" y="37"/>
                  </a:cubicBezTo>
                  <a:cubicBezTo>
                    <a:pt x="97" y="33"/>
                    <a:pt x="94" y="30"/>
                    <a:pt x="94" y="22"/>
                  </a:cubicBezTo>
                  <a:cubicBezTo>
                    <a:pt x="83" y="14"/>
                    <a:pt x="71" y="7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8" name="Google Shape;14178;p9"/>
            <p:cNvSpPr/>
            <p:nvPr/>
          </p:nvSpPr>
          <p:spPr>
            <a:xfrm>
              <a:off x="-3926956" y="-3222218"/>
              <a:ext cx="5730" cy="4488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90" y="0"/>
                  </a:moveTo>
                  <a:cubicBezTo>
                    <a:pt x="74" y="0"/>
                    <a:pt x="56" y="11"/>
                    <a:pt x="41" y="14"/>
                  </a:cubicBezTo>
                  <a:cubicBezTo>
                    <a:pt x="45" y="40"/>
                    <a:pt x="0" y="63"/>
                    <a:pt x="33" y="93"/>
                  </a:cubicBezTo>
                  <a:cubicBezTo>
                    <a:pt x="64" y="71"/>
                    <a:pt x="101" y="59"/>
                    <a:pt x="119" y="22"/>
                  </a:cubicBezTo>
                  <a:cubicBezTo>
                    <a:pt x="112" y="4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9" name="Google Shape;14179;p9"/>
            <p:cNvSpPr/>
            <p:nvPr/>
          </p:nvSpPr>
          <p:spPr>
            <a:xfrm>
              <a:off x="-3998724" y="-3213480"/>
              <a:ext cx="5396" cy="4823"/>
            </a:xfrm>
            <a:custGeom>
              <a:avLst/>
              <a:gdLst/>
              <a:ahLst/>
              <a:cxnLst/>
              <a:rect l="l" t="t" r="r" b="b"/>
              <a:pathLst>
                <a:path w="113" h="101" extrusionOk="0">
                  <a:moveTo>
                    <a:pt x="64" y="0"/>
                  </a:moveTo>
                  <a:cubicBezTo>
                    <a:pt x="60" y="14"/>
                    <a:pt x="49" y="19"/>
                    <a:pt x="37" y="19"/>
                  </a:cubicBezTo>
                  <a:cubicBezTo>
                    <a:pt x="45" y="49"/>
                    <a:pt x="34" y="67"/>
                    <a:pt x="15" y="86"/>
                  </a:cubicBezTo>
                  <a:cubicBezTo>
                    <a:pt x="11" y="90"/>
                    <a:pt x="4" y="93"/>
                    <a:pt x="0" y="101"/>
                  </a:cubicBezTo>
                  <a:cubicBezTo>
                    <a:pt x="19" y="97"/>
                    <a:pt x="37" y="101"/>
                    <a:pt x="52" y="93"/>
                  </a:cubicBezTo>
                  <a:cubicBezTo>
                    <a:pt x="75" y="78"/>
                    <a:pt x="97" y="59"/>
                    <a:pt x="104" y="37"/>
                  </a:cubicBezTo>
                  <a:cubicBezTo>
                    <a:pt x="112" y="23"/>
                    <a:pt x="82" y="11"/>
                    <a:pt x="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0" name="Google Shape;14180;p9"/>
            <p:cNvSpPr/>
            <p:nvPr/>
          </p:nvSpPr>
          <p:spPr>
            <a:xfrm>
              <a:off x="-4072450" y="-3492674"/>
              <a:ext cx="6637" cy="3438"/>
            </a:xfrm>
            <a:custGeom>
              <a:avLst/>
              <a:gdLst/>
              <a:ahLst/>
              <a:cxnLst/>
              <a:rect l="l" t="t" r="r" b="b"/>
              <a:pathLst>
                <a:path w="139" h="72" extrusionOk="0">
                  <a:moveTo>
                    <a:pt x="42" y="0"/>
                  </a:moveTo>
                  <a:cubicBezTo>
                    <a:pt x="38" y="0"/>
                    <a:pt x="34" y="0"/>
                    <a:pt x="30" y="4"/>
                  </a:cubicBezTo>
                  <a:cubicBezTo>
                    <a:pt x="23" y="4"/>
                    <a:pt x="11" y="4"/>
                    <a:pt x="0" y="8"/>
                  </a:cubicBezTo>
                  <a:lnTo>
                    <a:pt x="0" y="19"/>
                  </a:lnTo>
                  <a:cubicBezTo>
                    <a:pt x="7" y="23"/>
                    <a:pt x="16" y="26"/>
                    <a:pt x="19" y="30"/>
                  </a:cubicBezTo>
                  <a:cubicBezTo>
                    <a:pt x="34" y="49"/>
                    <a:pt x="45" y="64"/>
                    <a:pt x="60" y="64"/>
                  </a:cubicBezTo>
                  <a:cubicBezTo>
                    <a:pt x="68" y="64"/>
                    <a:pt x="78" y="60"/>
                    <a:pt x="90" y="52"/>
                  </a:cubicBezTo>
                  <a:cubicBezTo>
                    <a:pt x="90" y="49"/>
                    <a:pt x="94" y="49"/>
                    <a:pt x="94" y="49"/>
                  </a:cubicBezTo>
                  <a:cubicBezTo>
                    <a:pt x="97" y="49"/>
                    <a:pt x="101" y="64"/>
                    <a:pt x="105" y="71"/>
                  </a:cubicBezTo>
                  <a:cubicBezTo>
                    <a:pt x="116" y="52"/>
                    <a:pt x="135" y="38"/>
                    <a:pt x="138" y="16"/>
                  </a:cubicBezTo>
                  <a:lnTo>
                    <a:pt x="138" y="16"/>
                  </a:lnTo>
                  <a:cubicBezTo>
                    <a:pt x="131" y="23"/>
                    <a:pt x="123" y="23"/>
                    <a:pt x="112" y="23"/>
                  </a:cubicBezTo>
                  <a:cubicBezTo>
                    <a:pt x="101" y="23"/>
                    <a:pt x="90" y="19"/>
                    <a:pt x="78" y="12"/>
                  </a:cubicBezTo>
                  <a:cubicBezTo>
                    <a:pt x="68" y="8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1" name="Google Shape;14181;p9"/>
            <p:cNvSpPr/>
            <p:nvPr/>
          </p:nvSpPr>
          <p:spPr>
            <a:xfrm>
              <a:off x="-3967352" y="-3246380"/>
              <a:ext cx="5253" cy="6160"/>
            </a:xfrm>
            <a:custGeom>
              <a:avLst/>
              <a:gdLst/>
              <a:ahLst/>
              <a:cxnLst/>
              <a:rect l="l" t="t" r="r" b="b"/>
              <a:pathLst>
                <a:path w="110" h="129" extrusionOk="0">
                  <a:moveTo>
                    <a:pt x="49" y="1"/>
                  </a:moveTo>
                  <a:cubicBezTo>
                    <a:pt x="42" y="1"/>
                    <a:pt x="31" y="8"/>
                    <a:pt x="23" y="23"/>
                  </a:cubicBezTo>
                  <a:cubicBezTo>
                    <a:pt x="35" y="42"/>
                    <a:pt x="68" y="49"/>
                    <a:pt x="57" y="84"/>
                  </a:cubicBezTo>
                  <a:cubicBezTo>
                    <a:pt x="46" y="113"/>
                    <a:pt x="20" y="98"/>
                    <a:pt x="1" y="106"/>
                  </a:cubicBezTo>
                  <a:cubicBezTo>
                    <a:pt x="31" y="128"/>
                    <a:pt x="65" y="117"/>
                    <a:pt x="94" y="125"/>
                  </a:cubicBezTo>
                  <a:cubicBezTo>
                    <a:pt x="87" y="117"/>
                    <a:pt x="83" y="106"/>
                    <a:pt x="75" y="94"/>
                  </a:cubicBezTo>
                  <a:cubicBezTo>
                    <a:pt x="65" y="65"/>
                    <a:pt x="109" y="49"/>
                    <a:pt x="94" y="16"/>
                  </a:cubicBezTo>
                  <a:cubicBezTo>
                    <a:pt x="80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2" name="Google Shape;14182;p9"/>
            <p:cNvSpPr/>
            <p:nvPr/>
          </p:nvSpPr>
          <p:spPr>
            <a:xfrm>
              <a:off x="-3962864" y="-3313086"/>
              <a:ext cx="4297" cy="5921"/>
            </a:xfrm>
            <a:custGeom>
              <a:avLst/>
              <a:gdLst/>
              <a:ahLst/>
              <a:cxnLst/>
              <a:rect l="l" t="t" r="r" b="b"/>
              <a:pathLst>
                <a:path w="90" h="124" extrusionOk="0">
                  <a:moveTo>
                    <a:pt x="76" y="0"/>
                  </a:moveTo>
                  <a:lnTo>
                    <a:pt x="76" y="0"/>
                  </a:lnTo>
                  <a:cubicBezTo>
                    <a:pt x="41" y="4"/>
                    <a:pt x="8" y="11"/>
                    <a:pt x="0" y="52"/>
                  </a:cubicBezTo>
                  <a:cubicBezTo>
                    <a:pt x="8" y="49"/>
                    <a:pt x="15" y="45"/>
                    <a:pt x="23" y="45"/>
                  </a:cubicBezTo>
                  <a:cubicBezTo>
                    <a:pt x="34" y="45"/>
                    <a:pt x="38" y="52"/>
                    <a:pt x="34" y="71"/>
                  </a:cubicBezTo>
                  <a:cubicBezTo>
                    <a:pt x="31" y="112"/>
                    <a:pt x="41" y="123"/>
                    <a:pt x="68" y="123"/>
                  </a:cubicBezTo>
                  <a:cubicBezTo>
                    <a:pt x="76" y="123"/>
                    <a:pt x="83" y="123"/>
                    <a:pt x="90" y="120"/>
                  </a:cubicBezTo>
                  <a:cubicBezTo>
                    <a:pt x="83" y="101"/>
                    <a:pt x="76" y="82"/>
                    <a:pt x="68" y="64"/>
                  </a:cubicBezTo>
                  <a:lnTo>
                    <a:pt x="68" y="59"/>
                  </a:lnTo>
                  <a:cubicBezTo>
                    <a:pt x="60" y="41"/>
                    <a:pt x="68" y="19"/>
                    <a:pt x="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3" name="Google Shape;14183;p9"/>
            <p:cNvSpPr/>
            <p:nvPr/>
          </p:nvSpPr>
          <p:spPr>
            <a:xfrm>
              <a:off x="-3857384" y="-3228664"/>
              <a:ext cx="6685" cy="4823"/>
            </a:xfrm>
            <a:custGeom>
              <a:avLst/>
              <a:gdLst/>
              <a:ahLst/>
              <a:cxnLst/>
              <a:rect l="l" t="t" r="r" b="b"/>
              <a:pathLst>
                <a:path w="140" h="101" extrusionOk="0">
                  <a:moveTo>
                    <a:pt x="15" y="0"/>
                  </a:moveTo>
                  <a:cubicBezTo>
                    <a:pt x="1" y="18"/>
                    <a:pt x="4" y="41"/>
                    <a:pt x="12" y="60"/>
                  </a:cubicBezTo>
                  <a:cubicBezTo>
                    <a:pt x="27" y="82"/>
                    <a:pt x="46" y="101"/>
                    <a:pt x="79" y="101"/>
                  </a:cubicBezTo>
                  <a:lnTo>
                    <a:pt x="83" y="101"/>
                  </a:lnTo>
                  <a:cubicBezTo>
                    <a:pt x="109" y="101"/>
                    <a:pt x="139" y="101"/>
                    <a:pt x="132" y="63"/>
                  </a:cubicBezTo>
                  <a:cubicBezTo>
                    <a:pt x="127" y="60"/>
                    <a:pt x="124" y="60"/>
                    <a:pt x="120" y="60"/>
                  </a:cubicBezTo>
                  <a:cubicBezTo>
                    <a:pt x="113" y="60"/>
                    <a:pt x="101" y="71"/>
                    <a:pt x="87" y="75"/>
                  </a:cubicBezTo>
                  <a:cubicBezTo>
                    <a:pt x="83" y="75"/>
                    <a:pt x="79" y="79"/>
                    <a:pt x="75" y="79"/>
                  </a:cubicBezTo>
                  <a:cubicBezTo>
                    <a:pt x="60" y="49"/>
                    <a:pt x="20" y="41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4" name="Google Shape;14184;p9"/>
            <p:cNvSpPr/>
            <p:nvPr/>
          </p:nvSpPr>
          <p:spPr>
            <a:xfrm>
              <a:off x="-4073548" y="-3494823"/>
              <a:ext cx="7736" cy="3247"/>
            </a:xfrm>
            <a:custGeom>
              <a:avLst/>
              <a:gdLst/>
              <a:ahLst/>
              <a:cxnLst/>
              <a:rect l="l" t="t" r="r" b="b"/>
              <a:pathLst>
                <a:path w="162" h="68" extrusionOk="0">
                  <a:moveTo>
                    <a:pt x="65" y="0"/>
                  </a:moveTo>
                  <a:cubicBezTo>
                    <a:pt x="1" y="0"/>
                    <a:pt x="46" y="30"/>
                    <a:pt x="53" y="49"/>
                  </a:cubicBezTo>
                  <a:cubicBezTo>
                    <a:pt x="57" y="45"/>
                    <a:pt x="61" y="45"/>
                    <a:pt x="65" y="45"/>
                  </a:cubicBezTo>
                  <a:cubicBezTo>
                    <a:pt x="79" y="45"/>
                    <a:pt x="91" y="53"/>
                    <a:pt x="101" y="57"/>
                  </a:cubicBezTo>
                  <a:cubicBezTo>
                    <a:pt x="113" y="64"/>
                    <a:pt x="124" y="68"/>
                    <a:pt x="135" y="68"/>
                  </a:cubicBezTo>
                  <a:cubicBezTo>
                    <a:pt x="146" y="68"/>
                    <a:pt x="154" y="68"/>
                    <a:pt x="161" y="61"/>
                  </a:cubicBezTo>
                  <a:cubicBezTo>
                    <a:pt x="151" y="8"/>
                    <a:pt x="98" y="19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5" name="Google Shape;14185;p9"/>
            <p:cNvSpPr/>
            <p:nvPr/>
          </p:nvSpPr>
          <p:spPr>
            <a:xfrm>
              <a:off x="-3898449" y="-3634062"/>
              <a:ext cx="5635" cy="6160"/>
            </a:xfrm>
            <a:custGeom>
              <a:avLst/>
              <a:gdLst/>
              <a:ahLst/>
              <a:cxnLst/>
              <a:rect l="l" t="t" r="r" b="b"/>
              <a:pathLst>
                <a:path w="118" h="129" extrusionOk="0">
                  <a:moveTo>
                    <a:pt x="87" y="1"/>
                  </a:moveTo>
                  <a:cubicBezTo>
                    <a:pt x="53" y="1"/>
                    <a:pt x="45" y="46"/>
                    <a:pt x="27" y="61"/>
                  </a:cubicBezTo>
                  <a:cubicBezTo>
                    <a:pt x="1" y="83"/>
                    <a:pt x="35" y="109"/>
                    <a:pt x="53" y="128"/>
                  </a:cubicBezTo>
                  <a:lnTo>
                    <a:pt x="57" y="125"/>
                  </a:lnTo>
                  <a:cubicBezTo>
                    <a:pt x="45" y="102"/>
                    <a:pt x="72" y="94"/>
                    <a:pt x="79" y="80"/>
                  </a:cubicBezTo>
                  <a:cubicBezTo>
                    <a:pt x="79" y="49"/>
                    <a:pt x="79" y="20"/>
                    <a:pt x="117" y="12"/>
                  </a:cubicBezTo>
                  <a:cubicBezTo>
                    <a:pt x="105" y="4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6" name="Google Shape;14186;p9"/>
            <p:cNvSpPr/>
            <p:nvPr/>
          </p:nvSpPr>
          <p:spPr>
            <a:xfrm>
              <a:off x="-3674788" y="-3274027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1" y="0"/>
                  </a:moveTo>
                  <a:lnTo>
                    <a:pt x="1" y="0"/>
                  </a:lnTo>
                  <a:cubicBezTo>
                    <a:pt x="4" y="26"/>
                    <a:pt x="4" y="49"/>
                    <a:pt x="9" y="76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8" y="90"/>
                    <a:pt x="113" y="87"/>
                    <a:pt x="132" y="79"/>
                  </a:cubicBezTo>
                  <a:cubicBezTo>
                    <a:pt x="121" y="42"/>
                    <a:pt x="116" y="26"/>
                    <a:pt x="109" y="26"/>
                  </a:cubicBezTo>
                  <a:cubicBezTo>
                    <a:pt x="102" y="26"/>
                    <a:pt x="98" y="31"/>
                    <a:pt x="90" y="38"/>
                  </a:cubicBezTo>
                  <a:cubicBezTo>
                    <a:pt x="68" y="57"/>
                    <a:pt x="53" y="68"/>
                    <a:pt x="45" y="68"/>
                  </a:cubicBezTo>
                  <a:cubicBezTo>
                    <a:pt x="35" y="68"/>
                    <a:pt x="27" y="53"/>
                    <a:pt x="16" y="16"/>
                  </a:cubicBezTo>
                  <a:cubicBezTo>
                    <a:pt x="12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7" name="Google Shape;14187;p9"/>
            <p:cNvSpPr/>
            <p:nvPr/>
          </p:nvSpPr>
          <p:spPr>
            <a:xfrm>
              <a:off x="-3933211" y="-3427161"/>
              <a:ext cx="6971" cy="3963"/>
            </a:xfrm>
            <a:custGeom>
              <a:avLst/>
              <a:gdLst/>
              <a:ahLst/>
              <a:cxnLst/>
              <a:rect l="l" t="t" r="r" b="b"/>
              <a:pathLst>
                <a:path w="146" h="83" extrusionOk="0">
                  <a:moveTo>
                    <a:pt x="38" y="0"/>
                  </a:moveTo>
                  <a:cubicBezTo>
                    <a:pt x="11" y="12"/>
                    <a:pt x="33" y="38"/>
                    <a:pt x="22" y="53"/>
                  </a:cubicBezTo>
                  <a:cubicBezTo>
                    <a:pt x="19" y="60"/>
                    <a:pt x="0" y="67"/>
                    <a:pt x="19" y="75"/>
                  </a:cubicBezTo>
                  <a:lnTo>
                    <a:pt x="26" y="75"/>
                  </a:lnTo>
                  <a:cubicBezTo>
                    <a:pt x="33" y="75"/>
                    <a:pt x="41" y="71"/>
                    <a:pt x="48" y="71"/>
                  </a:cubicBezTo>
                  <a:cubicBezTo>
                    <a:pt x="56" y="60"/>
                    <a:pt x="64" y="57"/>
                    <a:pt x="71" y="57"/>
                  </a:cubicBezTo>
                  <a:cubicBezTo>
                    <a:pt x="83" y="57"/>
                    <a:pt x="97" y="75"/>
                    <a:pt x="109" y="83"/>
                  </a:cubicBezTo>
                  <a:cubicBezTo>
                    <a:pt x="123" y="79"/>
                    <a:pt x="135" y="75"/>
                    <a:pt x="138" y="64"/>
                  </a:cubicBezTo>
                  <a:lnTo>
                    <a:pt x="135" y="64"/>
                  </a:lnTo>
                  <a:cubicBezTo>
                    <a:pt x="116" y="64"/>
                    <a:pt x="109" y="53"/>
                    <a:pt x="119" y="38"/>
                  </a:cubicBezTo>
                  <a:cubicBezTo>
                    <a:pt x="127" y="23"/>
                    <a:pt x="138" y="15"/>
                    <a:pt x="145" y="0"/>
                  </a:cubicBezTo>
                  <a:cubicBezTo>
                    <a:pt x="116" y="0"/>
                    <a:pt x="93" y="15"/>
                    <a:pt x="71" y="31"/>
                  </a:cubicBezTo>
                  <a:cubicBezTo>
                    <a:pt x="64" y="38"/>
                    <a:pt x="60" y="38"/>
                    <a:pt x="56" y="38"/>
                  </a:cubicBezTo>
                  <a:cubicBezTo>
                    <a:pt x="45" y="38"/>
                    <a:pt x="41" y="26"/>
                    <a:pt x="38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8" name="Google Shape;14188;p9"/>
            <p:cNvSpPr/>
            <p:nvPr/>
          </p:nvSpPr>
          <p:spPr>
            <a:xfrm>
              <a:off x="-3743166" y="-3369670"/>
              <a:ext cx="5778" cy="4297"/>
            </a:xfrm>
            <a:custGeom>
              <a:avLst/>
              <a:gdLst/>
              <a:ahLst/>
              <a:cxnLst/>
              <a:rect l="l" t="t" r="r" b="b"/>
              <a:pathLst>
                <a:path w="121" h="90" extrusionOk="0">
                  <a:moveTo>
                    <a:pt x="23" y="0"/>
                  </a:moveTo>
                  <a:lnTo>
                    <a:pt x="23" y="15"/>
                  </a:lnTo>
                  <a:cubicBezTo>
                    <a:pt x="31" y="38"/>
                    <a:pt x="1" y="67"/>
                    <a:pt x="28" y="83"/>
                  </a:cubicBezTo>
                  <a:cubicBezTo>
                    <a:pt x="35" y="90"/>
                    <a:pt x="38" y="90"/>
                    <a:pt x="42" y="90"/>
                  </a:cubicBezTo>
                  <a:cubicBezTo>
                    <a:pt x="61" y="90"/>
                    <a:pt x="68" y="60"/>
                    <a:pt x="83" y="49"/>
                  </a:cubicBezTo>
                  <a:cubicBezTo>
                    <a:pt x="95" y="41"/>
                    <a:pt x="113" y="52"/>
                    <a:pt x="121" y="33"/>
                  </a:cubicBezTo>
                  <a:cubicBezTo>
                    <a:pt x="106" y="22"/>
                    <a:pt x="95" y="15"/>
                    <a:pt x="76" y="15"/>
                  </a:cubicBezTo>
                  <a:lnTo>
                    <a:pt x="61" y="15"/>
                  </a:lnTo>
                  <a:cubicBezTo>
                    <a:pt x="57" y="19"/>
                    <a:pt x="54" y="19"/>
                    <a:pt x="54" y="19"/>
                  </a:cubicBezTo>
                  <a:cubicBezTo>
                    <a:pt x="42" y="19"/>
                    <a:pt x="38" y="7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9" name="Google Shape;14189;p9"/>
            <p:cNvSpPr/>
            <p:nvPr/>
          </p:nvSpPr>
          <p:spPr>
            <a:xfrm>
              <a:off x="-3903988" y="-3353435"/>
              <a:ext cx="5253" cy="5921"/>
            </a:xfrm>
            <a:custGeom>
              <a:avLst/>
              <a:gdLst/>
              <a:ahLst/>
              <a:cxnLst/>
              <a:rect l="l" t="t" r="r" b="b"/>
              <a:pathLst>
                <a:path w="110" h="124" extrusionOk="0">
                  <a:moveTo>
                    <a:pt x="31" y="0"/>
                  </a:moveTo>
                  <a:cubicBezTo>
                    <a:pt x="23" y="0"/>
                    <a:pt x="20" y="4"/>
                    <a:pt x="16" y="12"/>
                  </a:cubicBezTo>
                  <a:cubicBezTo>
                    <a:pt x="1" y="34"/>
                    <a:pt x="27" y="41"/>
                    <a:pt x="46" y="49"/>
                  </a:cubicBezTo>
                  <a:cubicBezTo>
                    <a:pt x="106" y="60"/>
                    <a:pt x="72" y="90"/>
                    <a:pt x="61" y="119"/>
                  </a:cubicBezTo>
                  <a:cubicBezTo>
                    <a:pt x="68" y="119"/>
                    <a:pt x="80" y="124"/>
                    <a:pt x="87" y="124"/>
                  </a:cubicBezTo>
                  <a:cubicBezTo>
                    <a:pt x="94" y="124"/>
                    <a:pt x="99" y="119"/>
                    <a:pt x="102" y="109"/>
                  </a:cubicBezTo>
                  <a:cubicBezTo>
                    <a:pt x="109" y="67"/>
                    <a:pt x="106" y="49"/>
                    <a:pt x="68" y="12"/>
                  </a:cubicBezTo>
                  <a:cubicBezTo>
                    <a:pt x="54" y="12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0" name="Google Shape;14190;p9"/>
            <p:cNvSpPr/>
            <p:nvPr/>
          </p:nvSpPr>
          <p:spPr>
            <a:xfrm>
              <a:off x="-3999440" y="-3332568"/>
              <a:ext cx="6637" cy="6255"/>
            </a:xfrm>
            <a:custGeom>
              <a:avLst/>
              <a:gdLst/>
              <a:ahLst/>
              <a:cxnLst/>
              <a:rect l="l" t="t" r="r" b="b"/>
              <a:pathLst>
                <a:path w="139" h="131" extrusionOk="0">
                  <a:moveTo>
                    <a:pt x="0" y="1"/>
                  </a:moveTo>
                  <a:cubicBezTo>
                    <a:pt x="4" y="46"/>
                    <a:pt x="41" y="79"/>
                    <a:pt x="38" y="124"/>
                  </a:cubicBezTo>
                  <a:cubicBezTo>
                    <a:pt x="52" y="127"/>
                    <a:pt x="67" y="131"/>
                    <a:pt x="83" y="131"/>
                  </a:cubicBezTo>
                  <a:cubicBezTo>
                    <a:pt x="105" y="131"/>
                    <a:pt x="119" y="124"/>
                    <a:pt x="138" y="109"/>
                  </a:cubicBezTo>
                  <a:lnTo>
                    <a:pt x="135" y="105"/>
                  </a:lnTo>
                  <a:cubicBezTo>
                    <a:pt x="127" y="105"/>
                    <a:pt x="124" y="109"/>
                    <a:pt x="116" y="109"/>
                  </a:cubicBezTo>
                  <a:cubicBezTo>
                    <a:pt x="112" y="113"/>
                    <a:pt x="105" y="113"/>
                    <a:pt x="101" y="113"/>
                  </a:cubicBezTo>
                  <a:cubicBezTo>
                    <a:pt x="90" y="113"/>
                    <a:pt x="83" y="105"/>
                    <a:pt x="86" y="83"/>
                  </a:cubicBezTo>
                  <a:cubicBezTo>
                    <a:pt x="41" y="72"/>
                    <a:pt x="38" y="19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1" name="Google Shape;14191;p9"/>
            <p:cNvSpPr/>
            <p:nvPr/>
          </p:nvSpPr>
          <p:spPr>
            <a:xfrm>
              <a:off x="-3963771" y="-3244374"/>
              <a:ext cx="4727" cy="4488"/>
            </a:xfrm>
            <a:custGeom>
              <a:avLst/>
              <a:gdLst/>
              <a:ahLst/>
              <a:cxnLst/>
              <a:rect l="l" t="t" r="r" b="b"/>
              <a:pathLst>
                <a:path w="99" h="94" extrusionOk="0">
                  <a:moveTo>
                    <a:pt x="57" y="0"/>
                  </a:moveTo>
                  <a:cubicBezTo>
                    <a:pt x="45" y="23"/>
                    <a:pt x="23" y="38"/>
                    <a:pt x="0" y="52"/>
                  </a:cubicBezTo>
                  <a:cubicBezTo>
                    <a:pt x="8" y="64"/>
                    <a:pt x="12" y="75"/>
                    <a:pt x="19" y="83"/>
                  </a:cubicBezTo>
                  <a:cubicBezTo>
                    <a:pt x="27" y="90"/>
                    <a:pt x="34" y="94"/>
                    <a:pt x="45" y="94"/>
                  </a:cubicBezTo>
                  <a:lnTo>
                    <a:pt x="53" y="94"/>
                  </a:lnTo>
                  <a:cubicBezTo>
                    <a:pt x="68" y="71"/>
                    <a:pt x="98" y="64"/>
                    <a:pt x="90" y="26"/>
                  </a:cubicBezTo>
                  <a:cubicBezTo>
                    <a:pt x="83" y="19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2" name="Google Shape;14192;p9"/>
            <p:cNvSpPr/>
            <p:nvPr/>
          </p:nvSpPr>
          <p:spPr>
            <a:xfrm>
              <a:off x="-3945340" y="-3271162"/>
              <a:ext cx="5157" cy="5921"/>
            </a:xfrm>
            <a:custGeom>
              <a:avLst/>
              <a:gdLst/>
              <a:ahLst/>
              <a:cxnLst/>
              <a:rect l="l" t="t" r="r" b="b"/>
              <a:pathLst>
                <a:path w="108" h="124" extrusionOk="0">
                  <a:moveTo>
                    <a:pt x="82" y="1"/>
                  </a:moveTo>
                  <a:cubicBezTo>
                    <a:pt x="52" y="19"/>
                    <a:pt x="67" y="61"/>
                    <a:pt x="45" y="83"/>
                  </a:cubicBezTo>
                  <a:cubicBezTo>
                    <a:pt x="33" y="101"/>
                    <a:pt x="18" y="101"/>
                    <a:pt x="0" y="105"/>
                  </a:cubicBezTo>
                  <a:lnTo>
                    <a:pt x="0" y="109"/>
                  </a:lnTo>
                  <a:cubicBezTo>
                    <a:pt x="15" y="116"/>
                    <a:pt x="26" y="123"/>
                    <a:pt x="37" y="123"/>
                  </a:cubicBezTo>
                  <a:cubicBezTo>
                    <a:pt x="59" y="123"/>
                    <a:pt x="75" y="105"/>
                    <a:pt x="90" y="79"/>
                  </a:cubicBezTo>
                  <a:cubicBezTo>
                    <a:pt x="97" y="61"/>
                    <a:pt x="101" y="38"/>
                    <a:pt x="108" y="16"/>
                  </a:cubicBezTo>
                  <a:cubicBezTo>
                    <a:pt x="108" y="1"/>
                    <a:pt x="93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3" name="Google Shape;14193;p9"/>
            <p:cNvSpPr/>
            <p:nvPr/>
          </p:nvSpPr>
          <p:spPr>
            <a:xfrm>
              <a:off x="-4031433" y="-3335433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54" y="1"/>
                  </a:moveTo>
                  <a:cubicBezTo>
                    <a:pt x="35" y="1"/>
                    <a:pt x="23" y="16"/>
                    <a:pt x="12" y="34"/>
                  </a:cubicBezTo>
                  <a:cubicBezTo>
                    <a:pt x="1" y="53"/>
                    <a:pt x="4" y="72"/>
                    <a:pt x="23" y="87"/>
                  </a:cubicBezTo>
                  <a:cubicBezTo>
                    <a:pt x="35" y="94"/>
                    <a:pt x="49" y="106"/>
                    <a:pt x="61" y="106"/>
                  </a:cubicBezTo>
                  <a:cubicBezTo>
                    <a:pt x="68" y="106"/>
                    <a:pt x="80" y="101"/>
                    <a:pt x="87" y="87"/>
                  </a:cubicBezTo>
                  <a:cubicBezTo>
                    <a:pt x="57" y="64"/>
                    <a:pt x="35" y="38"/>
                    <a:pt x="80" y="8"/>
                  </a:cubicBezTo>
                  <a:cubicBezTo>
                    <a:pt x="72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4" name="Google Shape;14194;p9"/>
            <p:cNvSpPr/>
            <p:nvPr/>
          </p:nvSpPr>
          <p:spPr>
            <a:xfrm>
              <a:off x="-3958423" y="-3241891"/>
              <a:ext cx="4345" cy="5969"/>
            </a:xfrm>
            <a:custGeom>
              <a:avLst/>
              <a:gdLst/>
              <a:ahLst/>
              <a:cxnLst/>
              <a:rect l="l" t="t" r="r" b="b"/>
              <a:pathLst>
                <a:path w="91" h="125" extrusionOk="0">
                  <a:moveTo>
                    <a:pt x="12" y="0"/>
                  </a:moveTo>
                  <a:cubicBezTo>
                    <a:pt x="9" y="12"/>
                    <a:pt x="5" y="23"/>
                    <a:pt x="1" y="34"/>
                  </a:cubicBezTo>
                  <a:cubicBezTo>
                    <a:pt x="12" y="60"/>
                    <a:pt x="68" y="79"/>
                    <a:pt x="9" y="112"/>
                  </a:cubicBezTo>
                  <a:cubicBezTo>
                    <a:pt x="19" y="120"/>
                    <a:pt x="27" y="124"/>
                    <a:pt x="35" y="124"/>
                  </a:cubicBezTo>
                  <a:cubicBezTo>
                    <a:pt x="50" y="124"/>
                    <a:pt x="61" y="109"/>
                    <a:pt x="72" y="94"/>
                  </a:cubicBezTo>
                  <a:cubicBezTo>
                    <a:pt x="90" y="71"/>
                    <a:pt x="76" y="53"/>
                    <a:pt x="61" y="38"/>
                  </a:cubicBezTo>
                  <a:cubicBezTo>
                    <a:pt x="45" y="23"/>
                    <a:pt x="35" y="4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5" name="Google Shape;14195;p9"/>
            <p:cNvSpPr/>
            <p:nvPr/>
          </p:nvSpPr>
          <p:spPr>
            <a:xfrm>
              <a:off x="-4017347" y="-3323830"/>
              <a:ext cx="3486" cy="5921"/>
            </a:xfrm>
            <a:custGeom>
              <a:avLst/>
              <a:gdLst/>
              <a:ahLst/>
              <a:cxnLst/>
              <a:rect l="l" t="t" r="r" b="b"/>
              <a:pathLst>
                <a:path w="73" h="124" extrusionOk="0">
                  <a:moveTo>
                    <a:pt x="28" y="1"/>
                  </a:moveTo>
                  <a:cubicBezTo>
                    <a:pt x="20" y="1"/>
                    <a:pt x="9" y="5"/>
                    <a:pt x="1" y="8"/>
                  </a:cubicBezTo>
                  <a:lnTo>
                    <a:pt x="1" y="20"/>
                  </a:lnTo>
                  <a:cubicBezTo>
                    <a:pt x="16" y="53"/>
                    <a:pt x="35" y="83"/>
                    <a:pt x="28" y="124"/>
                  </a:cubicBezTo>
                  <a:cubicBezTo>
                    <a:pt x="57" y="98"/>
                    <a:pt x="73" y="65"/>
                    <a:pt x="65" y="27"/>
                  </a:cubicBezTo>
                  <a:cubicBezTo>
                    <a:pt x="54" y="12"/>
                    <a:pt x="42" y="1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6" name="Google Shape;14196;p9"/>
            <p:cNvSpPr/>
            <p:nvPr/>
          </p:nvSpPr>
          <p:spPr>
            <a:xfrm>
              <a:off x="-4133522" y="-3446643"/>
              <a:ext cx="3772" cy="5778"/>
            </a:xfrm>
            <a:custGeom>
              <a:avLst/>
              <a:gdLst/>
              <a:ahLst/>
              <a:cxnLst/>
              <a:rect l="l" t="t" r="r" b="b"/>
              <a:pathLst>
                <a:path w="79" h="121" extrusionOk="0">
                  <a:moveTo>
                    <a:pt x="30" y="1"/>
                  </a:moveTo>
                  <a:cubicBezTo>
                    <a:pt x="1" y="1"/>
                    <a:pt x="12" y="35"/>
                    <a:pt x="1" y="49"/>
                  </a:cubicBezTo>
                  <a:cubicBezTo>
                    <a:pt x="1" y="87"/>
                    <a:pt x="23" y="109"/>
                    <a:pt x="57" y="120"/>
                  </a:cubicBezTo>
                  <a:cubicBezTo>
                    <a:pt x="49" y="98"/>
                    <a:pt x="79" y="72"/>
                    <a:pt x="72" y="72"/>
                  </a:cubicBezTo>
                  <a:cubicBezTo>
                    <a:pt x="12" y="68"/>
                    <a:pt x="53" y="23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7" name="Google Shape;14197;p9"/>
            <p:cNvSpPr/>
            <p:nvPr/>
          </p:nvSpPr>
          <p:spPr>
            <a:xfrm>
              <a:off x="-3885366" y="-3208896"/>
              <a:ext cx="4823" cy="3438"/>
            </a:xfrm>
            <a:custGeom>
              <a:avLst/>
              <a:gdLst/>
              <a:ahLst/>
              <a:cxnLst/>
              <a:rect l="l" t="t" r="r" b="b"/>
              <a:pathLst>
                <a:path w="101" h="72" extrusionOk="0">
                  <a:moveTo>
                    <a:pt x="63" y="1"/>
                  </a:moveTo>
                  <a:cubicBezTo>
                    <a:pt x="30" y="1"/>
                    <a:pt x="11" y="27"/>
                    <a:pt x="0" y="65"/>
                  </a:cubicBezTo>
                  <a:lnTo>
                    <a:pt x="11" y="65"/>
                  </a:lnTo>
                  <a:cubicBezTo>
                    <a:pt x="26" y="65"/>
                    <a:pt x="37" y="57"/>
                    <a:pt x="49" y="57"/>
                  </a:cubicBezTo>
                  <a:cubicBezTo>
                    <a:pt x="59" y="57"/>
                    <a:pt x="67" y="61"/>
                    <a:pt x="75" y="72"/>
                  </a:cubicBezTo>
                  <a:cubicBezTo>
                    <a:pt x="93" y="61"/>
                    <a:pt x="93" y="39"/>
                    <a:pt x="101" y="23"/>
                  </a:cubicBezTo>
                  <a:lnTo>
                    <a:pt x="101" y="5"/>
                  </a:lnTo>
                  <a:cubicBezTo>
                    <a:pt x="85" y="1"/>
                    <a:pt x="75" y="1"/>
                    <a:pt x="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8" name="Google Shape;14198;p9"/>
            <p:cNvSpPr/>
            <p:nvPr/>
          </p:nvSpPr>
          <p:spPr>
            <a:xfrm>
              <a:off x="-3838809" y="-3229572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23" y="1"/>
                  </a:moveTo>
                  <a:cubicBezTo>
                    <a:pt x="0" y="68"/>
                    <a:pt x="30" y="124"/>
                    <a:pt x="109" y="150"/>
                  </a:cubicBezTo>
                  <a:cubicBezTo>
                    <a:pt x="94" y="113"/>
                    <a:pt x="38" y="98"/>
                    <a:pt x="64" y="46"/>
                  </a:cubicBezTo>
                  <a:cubicBezTo>
                    <a:pt x="45" y="34"/>
                    <a:pt x="38" y="15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9" name="Google Shape;14199;p9"/>
            <p:cNvSpPr/>
            <p:nvPr/>
          </p:nvSpPr>
          <p:spPr>
            <a:xfrm>
              <a:off x="-4159021" y="-3286490"/>
              <a:ext cx="6112" cy="6971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102" y="0"/>
                  </a:moveTo>
                  <a:cubicBezTo>
                    <a:pt x="97" y="0"/>
                    <a:pt x="93" y="0"/>
                    <a:pt x="90" y="8"/>
                  </a:cubicBezTo>
                  <a:cubicBezTo>
                    <a:pt x="41" y="41"/>
                    <a:pt x="0" y="78"/>
                    <a:pt x="23" y="146"/>
                  </a:cubicBezTo>
                  <a:lnTo>
                    <a:pt x="23" y="142"/>
                  </a:lnTo>
                  <a:cubicBezTo>
                    <a:pt x="30" y="78"/>
                    <a:pt x="86" y="56"/>
                    <a:pt x="128" y="23"/>
                  </a:cubicBezTo>
                  <a:cubicBezTo>
                    <a:pt x="124" y="11"/>
                    <a:pt x="112" y="0"/>
                    <a:pt x="1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0" name="Google Shape;14200;p9"/>
            <p:cNvSpPr/>
            <p:nvPr/>
          </p:nvSpPr>
          <p:spPr>
            <a:xfrm>
              <a:off x="-3728316" y="-3605316"/>
              <a:ext cx="3820" cy="4679"/>
            </a:xfrm>
            <a:custGeom>
              <a:avLst/>
              <a:gdLst/>
              <a:ahLst/>
              <a:cxnLst/>
              <a:rect l="l" t="t" r="r" b="b"/>
              <a:pathLst>
                <a:path w="80" h="98" extrusionOk="0">
                  <a:moveTo>
                    <a:pt x="41" y="1"/>
                  </a:moveTo>
                  <a:cubicBezTo>
                    <a:pt x="26" y="1"/>
                    <a:pt x="23" y="16"/>
                    <a:pt x="15" y="27"/>
                  </a:cubicBezTo>
                  <a:cubicBezTo>
                    <a:pt x="0" y="56"/>
                    <a:pt x="19" y="75"/>
                    <a:pt x="31" y="98"/>
                  </a:cubicBezTo>
                  <a:cubicBezTo>
                    <a:pt x="53" y="87"/>
                    <a:pt x="64" y="68"/>
                    <a:pt x="71" y="46"/>
                  </a:cubicBezTo>
                  <a:cubicBezTo>
                    <a:pt x="79" y="27"/>
                    <a:pt x="71" y="8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1" name="Google Shape;14201;p9"/>
            <p:cNvSpPr/>
            <p:nvPr/>
          </p:nvSpPr>
          <p:spPr>
            <a:xfrm>
              <a:off x="-4026085" y="-3624225"/>
              <a:ext cx="8452" cy="3056"/>
            </a:xfrm>
            <a:custGeom>
              <a:avLst/>
              <a:gdLst/>
              <a:ahLst/>
              <a:cxnLst/>
              <a:rect l="l" t="t" r="r" b="b"/>
              <a:pathLst>
                <a:path w="177" h="64" extrusionOk="0">
                  <a:moveTo>
                    <a:pt x="109" y="0"/>
                  </a:moveTo>
                  <a:cubicBezTo>
                    <a:pt x="99" y="4"/>
                    <a:pt x="91" y="15"/>
                    <a:pt x="80" y="15"/>
                  </a:cubicBezTo>
                  <a:cubicBezTo>
                    <a:pt x="76" y="15"/>
                    <a:pt x="68" y="12"/>
                    <a:pt x="65" y="4"/>
                  </a:cubicBezTo>
                  <a:cubicBezTo>
                    <a:pt x="57" y="15"/>
                    <a:pt x="46" y="15"/>
                    <a:pt x="39" y="15"/>
                  </a:cubicBezTo>
                  <a:lnTo>
                    <a:pt x="23" y="15"/>
                  </a:lnTo>
                  <a:cubicBezTo>
                    <a:pt x="20" y="15"/>
                    <a:pt x="13" y="12"/>
                    <a:pt x="9" y="12"/>
                  </a:cubicBezTo>
                  <a:lnTo>
                    <a:pt x="1" y="12"/>
                  </a:lnTo>
                  <a:cubicBezTo>
                    <a:pt x="27" y="49"/>
                    <a:pt x="35" y="64"/>
                    <a:pt x="54" y="64"/>
                  </a:cubicBezTo>
                  <a:cubicBezTo>
                    <a:pt x="61" y="64"/>
                    <a:pt x="76" y="60"/>
                    <a:pt x="99" y="49"/>
                  </a:cubicBezTo>
                  <a:cubicBezTo>
                    <a:pt x="87" y="31"/>
                    <a:pt x="177" y="31"/>
                    <a:pt x="1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2" name="Google Shape;14202;p9"/>
            <p:cNvSpPr/>
            <p:nvPr/>
          </p:nvSpPr>
          <p:spPr>
            <a:xfrm>
              <a:off x="-4183517" y="-3266530"/>
              <a:ext cx="4345" cy="4488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61" y="0"/>
                  </a:moveTo>
                  <a:cubicBezTo>
                    <a:pt x="54" y="0"/>
                    <a:pt x="49" y="0"/>
                    <a:pt x="42" y="4"/>
                  </a:cubicBezTo>
                  <a:cubicBezTo>
                    <a:pt x="49" y="31"/>
                    <a:pt x="1" y="38"/>
                    <a:pt x="20" y="68"/>
                  </a:cubicBezTo>
                  <a:cubicBezTo>
                    <a:pt x="31" y="79"/>
                    <a:pt x="42" y="87"/>
                    <a:pt x="54" y="94"/>
                  </a:cubicBezTo>
                  <a:cubicBezTo>
                    <a:pt x="91" y="87"/>
                    <a:pt x="83" y="53"/>
                    <a:pt x="91" y="31"/>
                  </a:cubicBezTo>
                  <a:cubicBezTo>
                    <a:pt x="83" y="12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3" name="Google Shape;14203;p9"/>
            <p:cNvSpPr/>
            <p:nvPr/>
          </p:nvSpPr>
          <p:spPr>
            <a:xfrm>
              <a:off x="-3829021" y="-3303298"/>
              <a:ext cx="3820" cy="3247"/>
            </a:xfrm>
            <a:custGeom>
              <a:avLst/>
              <a:gdLst/>
              <a:ahLst/>
              <a:cxnLst/>
              <a:rect l="l" t="t" r="r" b="b"/>
              <a:pathLst>
                <a:path w="80" h="68" extrusionOk="0">
                  <a:moveTo>
                    <a:pt x="46" y="1"/>
                  </a:moveTo>
                  <a:cubicBezTo>
                    <a:pt x="20" y="1"/>
                    <a:pt x="1" y="16"/>
                    <a:pt x="1" y="42"/>
                  </a:cubicBezTo>
                  <a:cubicBezTo>
                    <a:pt x="1" y="68"/>
                    <a:pt x="23" y="68"/>
                    <a:pt x="42" y="68"/>
                  </a:cubicBezTo>
                  <a:cubicBezTo>
                    <a:pt x="65" y="68"/>
                    <a:pt x="80" y="53"/>
                    <a:pt x="80" y="30"/>
                  </a:cubicBezTo>
                  <a:cubicBezTo>
                    <a:pt x="80" y="8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4" name="Google Shape;14204;p9"/>
            <p:cNvSpPr/>
            <p:nvPr/>
          </p:nvSpPr>
          <p:spPr>
            <a:xfrm>
              <a:off x="-3957850" y="-3338107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75" y="0"/>
                  </a:moveTo>
                  <a:cubicBezTo>
                    <a:pt x="56" y="0"/>
                    <a:pt x="33" y="5"/>
                    <a:pt x="11" y="8"/>
                  </a:cubicBezTo>
                  <a:cubicBezTo>
                    <a:pt x="7" y="8"/>
                    <a:pt x="4" y="8"/>
                    <a:pt x="0" y="12"/>
                  </a:cubicBezTo>
                  <a:cubicBezTo>
                    <a:pt x="4" y="42"/>
                    <a:pt x="0" y="79"/>
                    <a:pt x="45" y="79"/>
                  </a:cubicBezTo>
                  <a:lnTo>
                    <a:pt x="52" y="79"/>
                  </a:lnTo>
                  <a:cubicBezTo>
                    <a:pt x="56" y="68"/>
                    <a:pt x="60" y="57"/>
                    <a:pt x="67" y="50"/>
                  </a:cubicBezTo>
                  <a:cubicBezTo>
                    <a:pt x="64" y="31"/>
                    <a:pt x="86" y="19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5" name="Google Shape;14205;p9"/>
            <p:cNvSpPr/>
            <p:nvPr/>
          </p:nvSpPr>
          <p:spPr>
            <a:xfrm>
              <a:off x="-3772437" y="-3628857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46" y="0"/>
                  </a:moveTo>
                  <a:cubicBezTo>
                    <a:pt x="8" y="0"/>
                    <a:pt x="13" y="30"/>
                    <a:pt x="5" y="52"/>
                  </a:cubicBezTo>
                  <a:cubicBezTo>
                    <a:pt x="1" y="71"/>
                    <a:pt x="8" y="78"/>
                    <a:pt x="27" y="78"/>
                  </a:cubicBezTo>
                  <a:cubicBezTo>
                    <a:pt x="49" y="68"/>
                    <a:pt x="80" y="56"/>
                    <a:pt x="80" y="23"/>
                  </a:cubicBezTo>
                  <a:cubicBezTo>
                    <a:pt x="80" y="4"/>
                    <a:pt x="61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6" name="Google Shape;14206;p9"/>
            <p:cNvSpPr/>
            <p:nvPr/>
          </p:nvSpPr>
          <p:spPr>
            <a:xfrm>
              <a:off x="-3956800" y="-3195860"/>
              <a:ext cx="5253" cy="3677"/>
            </a:xfrm>
            <a:custGeom>
              <a:avLst/>
              <a:gdLst/>
              <a:ahLst/>
              <a:cxnLst/>
              <a:rect l="l" t="t" r="r" b="b"/>
              <a:pathLst>
                <a:path w="110" h="77" extrusionOk="0">
                  <a:moveTo>
                    <a:pt x="53" y="1"/>
                  </a:moveTo>
                  <a:cubicBezTo>
                    <a:pt x="49" y="16"/>
                    <a:pt x="34" y="20"/>
                    <a:pt x="23" y="23"/>
                  </a:cubicBezTo>
                  <a:cubicBezTo>
                    <a:pt x="30" y="46"/>
                    <a:pt x="4" y="54"/>
                    <a:pt x="1" y="72"/>
                  </a:cubicBezTo>
                  <a:cubicBezTo>
                    <a:pt x="4" y="68"/>
                    <a:pt x="8" y="68"/>
                    <a:pt x="16" y="68"/>
                  </a:cubicBezTo>
                  <a:cubicBezTo>
                    <a:pt x="27" y="68"/>
                    <a:pt x="34" y="72"/>
                    <a:pt x="45" y="72"/>
                  </a:cubicBezTo>
                  <a:cubicBezTo>
                    <a:pt x="56" y="76"/>
                    <a:pt x="68" y="76"/>
                    <a:pt x="79" y="76"/>
                  </a:cubicBezTo>
                  <a:cubicBezTo>
                    <a:pt x="87" y="76"/>
                    <a:pt x="98" y="76"/>
                    <a:pt x="106" y="72"/>
                  </a:cubicBezTo>
                  <a:cubicBezTo>
                    <a:pt x="109" y="72"/>
                    <a:pt x="109" y="72"/>
                    <a:pt x="109" y="68"/>
                  </a:cubicBezTo>
                  <a:cubicBezTo>
                    <a:pt x="90" y="49"/>
                    <a:pt x="98" y="4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7" name="Google Shape;14207;p9"/>
            <p:cNvSpPr/>
            <p:nvPr/>
          </p:nvSpPr>
          <p:spPr>
            <a:xfrm>
              <a:off x="-4163653" y="-3438812"/>
              <a:ext cx="6971" cy="4202"/>
            </a:xfrm>
            <a:custGeom>
              <a:avLst/>
              <a:gdLst/>
              <a:ahLst/>
              <a:cxnLst/>
              <a:rect l="l" t="t" r="r" b="b"/>
              <a:pathLst>
                <a:path w="146" h="88" extrusionOk="0">
                  <a:moveTo>
                    <a:pt x="42" y="1"/>
                  </a:moveTo>
                  <a:cubicBezTo>
                    <a:pt x="30" y="1"/>
                    <a:pt x="23" y="5"/>
                    <a:pt x="11" y="9"/>
                  </a:cubicBezTo>
                  <a:cubicBezTo>
                    <a:pt x="0" y="35"/>
                    <a:pt x="11" y="46"/>
                    <a:pt x="33" y="54"/>
                  </a:cubicBezTo>
                  <a:cubicBezTo>
                    <a:pt x="64" y="68"/>
                    <a:pt x="104" y="61"/>
                    <a:pt x="131" y="87"/>
                  </a:cubicBezTo>
                  <a:lnTo>
                    <a:pt x="146" y="87"/>
                  </a:lnTo>
                  <a:cubicBezTo>
                    <a:pt x="146" y="65"/>
                    <a:pt x="131" y="57"/>
                    <a:pt x="112" y="54"/>
                  </a:cubicBezTo>
                  <a:cubicBezTo>
                    <a:pt x="86" y="46"/>
                    <a:pt x="71" y="28"/>
                    <a:pt x="59" y="5"/>
                  </a:cubicBezTo>
                  <a:lnTo>
                    <a:pt x="56" y="5"/>
                  </a:lnTo>
                  <a:cubicBezTo>
                    <a:pt x="52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8" name="Google Shape;14208;p9"/>
            <p:cNvSpPr/>
            <p:nvPr/>
          </p:nvSpPr>
          <p:spPr>
            <a:xfrm>
              <a:off x="-3777928" y="-3286728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56" y="1"/>
                  </a:moveTo>
                  <a:lnTo>
                    <a:pt x="56" y="1"/>
                  </a:lnTo>
                  <a:cubicBezTo>
                    <a:pt x="64" y="31"/>
                    <a:pt x="33" y="31"/>
                    <a:pt x="19" y="46"/>
                  </a:cubicBezTo>
                  <a:cubicBezTo>
                    <a:pt x="4" y="57"/>
                    <a:pt x="0" y="73"/>
                    <a:pt x="15" y="87"/>
                  </a:cubicBezTo>
                  <a:cubicBezTo>
                    <a:pt x="19" y="91"/>
                    <a:pt x="23" y="91"/>
                    <a:pt x="26" y="91"/>
                  </a:cubicBezTo>
                  <a:cubicBezTo>
                    <a:pt x="33" y="91"/>
                    <a:pt x="41" y="83"/>
                    <a:pt x="45" y="76"/>
                  </a:cubicBezTo>
                  <a:cubicBezTo>
                    <a:pt x="49" y="57"/>
                    <a:pt x="56" y="54"/>
                    <a:pt x="67" y="54"/>
                  </a:cubicBezTo>
                  <a:cubicBezTo>
                    <a:pt x="75" y="54"/>
                    <a:pt x="86" y="57"/>
                    <a:pt x="94" y="65"/>
                  </a:cubicBezTo>
                  <a:cubicBezTo>
                    <a:pt x="97" y="68"/>
                    <a:pt x="105" y="73"/>
                    <a:pt x="109" y="73"/>
                  </a:cubicBezTo>
                  <a:cubicBezTo>
                    <a:pt x="116" y="73"/>
                    <a:pt x="120" y="65"/>
                    <a:pt x="123" y="57"/>
                  </a:cubicBezTo>
                  <a:cubicBezTo>
                    <a:pt x="101" y="39"/>
                    <a:pt x="94" y="5"/>
                    <a:pt x="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9" name="Google Shape;14209;p9"/>
            <p:cNvSpPr/>
            <p:nvPr/>
          </p:nvSpPr>
          <p:spPr>
            <a:xfrm>
              <a:off x="-3744217" y="-3253112"/>
              <a:ext cx="6446" cy="2865"/>
            </a:xfrm>
            <a:custGeom>
              <a:avLst/>
              <a:gdLst/>
              <a:ahLst/>
              <a:cxnLst/>
              <a:rect l="l" t="t" r="r" b="b"/>
              <a:pathLst>
                <a:path w="135" h="60" extrusionOk="0">
                  <a:moveTo>
                    <a:pt x="117" y="0"/>
                  </a:moveTo>
                  <a:cubicBezTo>
                    <a:pt x="105" y="0"/>
                    <a:pt x="94" y="4"/>
                    <a:pt x="83" y="7"/>
                  </a:cubicBezTo>
                  <a:cubicBezTo>
                    <a:pt x="76" y="11"/>
                    <a:pt x="64" y="15"/>
                    <a:pt x="53" y="15"/>
                  </a:cubicBezTo>
                  <a:cubicBezTo>
                    <a:pt x="45" y="15"/>
                    <a:pt x="34" y="11"/>
                    <a:pt x="27" y="4"/>
                  </a:cubicBezTo>
                  <a:cubicBezTo>
                    <a:pt x="8" y="15"/>
                    <a:pt x="8" y="33"/>
                    <a:pt x="0" y="49"/>
                  </a:cubicBezTo>
                  <a:cubicBezTo>
                    <a:pt x="12" y="56"/>
                    <a:pt x="23" y="59"/>
                    <a:pt x="34" y="59"/>
                  </a:cubicBezTo>
                  <a:cubicBezTo>
                    <a:pt x="72" y="59"/>
                    <a:pt x="102" y="26"/>
                    <a:pt x="135" y="19"/>
                  </a:cubicBezTo>
                  <a:cubicBezTo>
                    <a:pt x="135" y="15"/>
                    <a:pt x="131" y="11"/>
                    <a:pt x="131" y="4"/>
                  </a:cubicBezTo>
                  <a:cubicBezTo>
                    <a:pt x="128" y="0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0" name="Google Shape;14210;p9"/>
            <p:cNvSpPr/>
            <p:nvPr/>
          </p:nvSpPr>
          <p:spPr>
            <a:xfrm>
              <a:off x="-3677987" y="-3276510"/>
              <a:ext cx="3629" cy="6303"/>
            </a:xfrm>
            <a:custGeom>
              <a:avLst/>
              <a:gdLst/>
              <a:ahLst/>
              <a:cxnLst/>
              <a:rect l="l" t="t" r="r" b="b"/>
              <a:pathLst>
                <a:path w="76" h="132" extrusionOk="0">
                  <a:moveTo>
                    <a:pt x="31" y="0"/>
                  </a:moveTo>
                  <a:cubicBezTo>
                    <a:pt x="23" y="0"/>
                    <a:pt x="16" y="4"/>
                    <a:pt x="0" y="16"/>
                  </a:cubicBezTo>
                  <a:cubicBezTo>
                    <a:pt x="26" y="30"/>
                    <a:pt x="31" y="60"/>
                    <a:pt x="42" y="86"/>
                  </a:cubicBezTo>
                  <a:cubicBezTo>
                    <a:pt x="42" y="105"/>
                    <a:pt x="53" y="116"/>
                    <a:pt x="64" y="131"/>
                  </a:cubicBezTo>
                  <a:cubicBezTo>
                    <a:pt x="68" y="131"/>
                    <a:pt x="71" y="128"/>
                    <a:pt x="76" y="128"/>
                  </a:cubicBezTo>
                  <a:cubicBezTo>
                    <a:pt x="71" y="101"/>
                    <a:pt x="71" y="78"/>
                    <a:pt x="68" y="52"/>
                  </a:cubicBezTo>
                  <a:cubicBezTo>
                    <a:pt x="57" y="30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1" name="Google Shape;14211;p9"/>
            <p:cNvSpPr/>
            <p:nvPr/>
          </p:nvSpPr>
          <p:spPr>
            <a:xfrm>
              <a:off x="-4002353" y="-3170314"/>
              <a:ext cx="4011" cy="5396"/>
            </a:xfrm>
            <a:custGeom>
              <a:avLst/>
              <a:gdLst/>
              <a:ahLst/>
              <a:cxnLst/>
              <a:rect l="l" t="t" r="r" b="b"/>
              <a:pathLst>
                <a:path w="84" h="113" extrusionOk="0">
                  <a:moveTo>
                    <a:pt x="68" y="0"/>
                  </a:moveTo>
                  <a:cubicBezTo>
                    <a:pt x="50" y="0"/>
                    <a:pt x="46" y="16"/>
                    <a:pt x="42" y="30"/>
                  </a:cubicBezTo>
                  <a:cubicBezTo>
                    <a:pt x="39" y="42"/>
                    <a:pt x="35" y="57"/>
                    <a:pt x="16" y="57"/>
                  </a:cubicBezTo>
                  <a:lnTo>
                    <a:pt x="13" y="57"/>
                  </a:lnTo>
                  <a:cubicBezTo>
                    <a:pt x="16" y="75"/>
                    <a:pt x="1" y="97"/>
                    <a:pt x="20" y="113"/>
                  </a:cubicBezTo>
                  <a:cubicBezTo>
                    <a:pt x="76" y="75"/>
                    <a:pt x="83" y="61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2" name="Google Shape;14212;p9"/>
            <p:cNvSpPr/>
            <p:nvPr/>
          </p:nvSpPr>
          <p:spPr>
            <a:xfrm>
              <a:off x="-3948778" y="-3336150"/>
              <a:ext cx="3820" cy="6637"/>
            </a:xfrm>
            <a:custGeom>
              <a:avLst/>
              <a:gdLst/>
              <a:ahLst/>
              <a:cxnLst/>
              <a:rect l="l" t="t" r="r" b="b"/>
              <a:pathLst>
                <a:path w="80" h="139" extrusionOk="0">
                  <a:moveTo>
                    <a:pt x="45" y="1"/>
                  </a:moveTo>
                  <a:cubicBezTo>
                    <a:pt x="38" y="16"/>
                    <a:pt x="38" y="38"/>
                    <a:pt x="19" y="49"/>
                  </a:cubicBezTo>
                  <a:cubicBezTo>
                    <a:pt x="16" y="68"/>
                    <a:pt x="0" y="87"/>
                    <a:pt x="31" y="98"/>
                  </a:cubicBezTo>
                  <a:cubicBezTo>
                    <a:pt x="45" y="105"/>
                    <a:pt x="42" y="124"/>
                    <a:pt x="45" y="139"/>
                  </a:cubicBezTo>
                  <a:cubicBezTo>
                    <a:pt x="79" y="94"/>
                    <a:pt x="76" y="45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3" name="Google Shape;14213;p9"/>
            <p:cNvSpPr/>
            <p:nvPr/>
          </p:nvSpPr>
          <p:spPr>
            <a:xfrm>
              <a:off x="-3874670" y="-3558521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49" y="0"/>
                  </a:moveTo>
                  <a:cubicBezTo>
                    <a:pt x="41" y="0"/>
                    <a:pt x="34" y="4"/>
                    <a:pt x="26" y="15"/>
                  </a:cubicBezTo>
                  <a:cubicBezTo>
                    <a:pt x="0" y="41"/>
                    <a:pt x="8" y="68"/>
                    <a:pt x="45" y="90"/>
                  </a:cubicBezTo>
                  <a:cubicBezTo>
                    <a:pt x="37" y="56"/>
                    <a:pt x="105" y="52"/>
                    <a:pt x="71" y="15"/>
                  </a:cubicBezTo>
                  <a:cubicBezTo>
                    <a:pt x="63" y="8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4" name="Google Shape;14214;p9"/>
            <p:cNvSpPr/>
            <p:nvPr/>
          </p:nvSpPr>
          <p:spPr>
            <a:xfrm>
              <a:off x="-3959665" y="-3337582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38" y="1"/>
                  </a:moveTo>
                  <a:cubicBezTo>
                    <a:pt x="1" y="27"/>
                    <a:pt x="23" y="75"/>
                    <a:pt x="4" y="109"/>
                  </a:cubicBezTo>
                  <a:cubicBezTo>
                    <a:pt x="19" y="109"/>
                    <a:pt x="35" y="109"/>
                    <a:pt x="49" y="106"/>
                  </a:cubicBezTo>
                  <a:cubicBezTo>
                    <a:pt x="64" y="106"/>
                    <a:pt x="79" y="101"/>
                    <a:pt x="94" y="98"/>
                  </a:cubicBezTo>
                  <a:cubicBezTo>
                    <a:pt x="94" y="87"/>
                    <a:pt x="90" y="79"/>
                    <a:pt x="90" y="68"/>
                  </a:cubicBezTo>
                  <a:lnTo>
                    <a:pt x="83" y="68"/>
                  </a:lnTo>
                  <a:cubicBezTo>
                    <a:pt x="38" y="68"/>
                    <a:pt x="42" y="3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5" name="Google Shape;14215;p9"/>
            <p:cNvSpPr/>
            <p:nvPr/>
          </p:nvSpPr>
          <p:spPr>
            <a:xfrm>
              <a:off x="-3918218" y="-3327411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38" y="1"/>
                  </a:moveTo>
                  <a:cubicBezTo>
                    <a:pt x="22" y="5"/>
                    <a:pt x="0" y="5"/>
                    <a:pt x="7" y="35"/>
                  </a:cubicBezTo>
                  <a:cubicBezTo>
                    <a:pt x="11" y="50"/>
                    <a:pt x="19" y="64"/>
                    <a:pt x="41" y="64"/>
                  </a:cubicBezTo>
                  <a:lnTo>
                    <a:pt x="48" y="64"/>
                  </a:lnTo>
                  <a:cubicBezTo>
                    <a:pt x="67" y="61"/>
                    <a:pt x="90" y="53"/>
                    <a:pt x="86" y="27"/>
                  </a:cubicBezTo>
                  <a:cubicBezTo>
                    <a:pt x="83" y="9"/>
                    <a:pt x="67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6" name="Google Shape;14216;p9"/>
            <p:cNvSpPr/>
            <p:nvPr/>
          </p:nvSpPr>
          <p:spPr>
            <a:xfrm>
              <a:off x="-3813263" y="-3327411"/>
              <a:ext cx="5539" cy="4871"/>
            </a:xfrm>
            <a:custGeom>
              <a:avLst/>
              <a:gdLst/>
              <a:ahLst/>
              <a:cxnLst/>
              <a:rect l="l" t="t" r="r" b="b"/>
              <a:pathLst>
                <a:path w="116" h="102" extrusionOk="0">
                  <a:moveTo>
                    <a:pt x="56" y="1"/>
                  </a:moveTo>
                  <a:lnTo>
                    <a:pt x="56" y="1"/>
                  </a:lnTo>
                  <a:cubicBezTo>
                    <a:pt x="26" y="9"/>
                    <a:pt x="0" y="16"/>
                    <a:pt x="0" y="53"/>
                  </a:cubicBezTo>
                  <a:cubicBezTo>
                    <a:pt x="4" y="72"/>
                    <a:pt x="4" y="87"/>
                    <a:pt x="7" y="102"/>
                  </a:cubicBezTo>
                  <a:cubicBezTo>
                    <a:pt x="11" y="98"/>
                    <a:pt x="15" y="90"/>
                    <a:pt x="22" y="87"/>
                  </a:cubicBezTo>
                  <a:cubicBezTo>
                    <a:pt x="19" y="72"/>
                    <a:pt x="22" y="57"/>
                    <a:pt x="38" y="57"/>
                  </a:cubicBezTo>
                  <a:lnTo>
                    <a:pt x="45" y="57"/>
                  </a:lnTo>
                  <a:cubicBezTo>
                    <a:pt x="71" y="61"/>
                    <a:pt x="93" y="72"/>
                    <a:pt x="116" y="87"/>
                  </a:cubicBezTo>
                  <a:cubicBezTo>
                    <a:pt x="112" y="64"/>
                    <a:pt x="109" y="45"/>
                    <a:pt x="75" y="45"/>
                  </a:cubicBezTo>
                  <a:cubicBezTo>
                    <a:pt x="49" y="45"/>
                    <a:pt x="49" y="23"/>
                    <a:pt x="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7" name="Google Shape;14217;p9"/>
            <p:cNvSpPr/>
            <p:nvPr/>
          </p:nvSpPr>
          <p:spPr>
            <a:xfrm>
              <a:off x="-3834512" y="-3134072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105" y="0"/>
                  </a:moveTo>
                  <a:lnTo>
                    <a:pt x="105" y="0"/>
                  </a:lnTo>
                  <a:cubicBezTo>
                    <a:pt x="93" y="16"/>
                    <a:pt x="83" y="19"/>
                    <a:pt x="71" y="19"/>
                  </a:cubicBezTo>
                  <a:cubicBezTo>
                    <a:pt x="64" y="19"/>
                    <a:pt x="52" y="19"/>
                    <a:pt x="45" y="16"/>
                  </a:cubicBezTo>
                  <a:lnTo>
                    <a:pt x="23" y="16"/>
                  </a:lnTo>
                  <a:cubicBezTo>
                    <a:pt x="15" y="16"/>
                    <a:pt x="7" y="16"/>
                    <a:pt x="4" y="19"/>
                  </a:cubicBezTo>
                  <a:cubicBezTo>
                    <a:pt x="0" y="56"/>
                    <a:pt x="23" y="64"/>
                    <a:pt x="49" y="64"/>
                  </a:cubicBezTo>
                  <a:cubicBezTo>
                    <a:pt x="57" y="64"/>
                    <a:pt x="60" y="64"/>
                    <a:pt x="64" y="61"/>
                  </a:cubicBezTo>
                  <a:cubicBezTo>
                    <a:pt x="105" y="61"/>
                    <a:pt x="112" y="38"/>
                    <a:pt x="10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8" name="Google Shape;14218;p9"/>
            <p:cNvSpPr/>
            <p:nvPr/>
          </p:nvSpPr>
          <p:spPr>
            <a:xfrm>
              <a:off x="-4185092" y="-3282049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46" y="1"/>
                  </a:moveTo>
                  <a:cubicBezTo>
                    <a:pt x="1" y="1"/>
                    <a:pt x="20" y="45"/>
                    <a:pt x="20" y="75"/>
                  </a:cubicBezTo>
                  <a:cubicBezTo>
                    <a:pt x="23" y="72"/>
                    <a:pt x="27" y="72"/>
                    <a:pt x="27" y="72"/>
                  </a:cubicBezTo>
                  <a:cubicBezTo>
                    <a:pt x="37" y="64"/>
                    <a:pt x="46" y="60"/>
                    <a:pt x="53" y="60"/>
                  </a:cubicBezTo>
                  <a:cubicBezTo>
                    <a:pt x="60" y="60"/>
                    <a:pt x="68" y="64"/>
                    <a:pt x="75" y="68"/>
                  </a:cubicBezTo>
                  <a:cubicBezTo>
                    <a:pt x="79" y="68"/>
                    <a:pt x="82" y="68"/>
                    <a:pt x="90" y="64"/>
                  </a:cubicBezTo>
                  <a:lnTo>
                    <a:pt x="90" y="49"/>
                  </a:lnTo>
                  <a:cubicBezTo>
                    <a:pt x="87" y="30"/>
                    <a:pt x="72" y="19"/>
                    <a:pt x="64" y="4"/>
                  </a:cubicBezTo>
                  <a:cubicBezTo>
                    <a:pt x="56" y="1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9" name="Google Shape;14219;p9"/>
            <p:cNvSpPr/>
            <p:nvPr/>
          </p:nvSpPr>
          <p:spPr>
            <a:xfrm>
              <a:off x="-4031051" y="-3637261"/>
              <a:ext cx="3963" cy="4489"/>
            </a:xfrm>
            <a:custGeom>
              <a:avLst/>
              <a:gdLst/>
              <a:ahLst/>
              <a:cxnLst/>
              <a:rect l="l" t="t" r="r" b="b"/>
              <a:pathLst>
                <a:path w="83" h="94" extrusionOk="0">
                  <a:moveTo>
                    <a:pt x="23" y="0"/>
                  </a:moveTo>
                  <a:cubicBezTo>
                    <a:pt x="4" y="42"/>
                    <a:pt x="1" y="75"/>
                    <a:pt x="49" y="94"/>
                  </a:cubicBezTo>
                  <a:cubicBezTo>
                    <a:pt x="82" y="75"/>
                    <a:pt x="41" y="35"/>
                    <a:pt x="72" y="12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0" name="Google Shape;14220;p9"/>
            <p:cNvSpPr/>
            <p:nvPr/>
          </p:nvSpPr>
          <p:spPr>
            <a:xfrm>
              <a:off x="-4102628" y="-3543385"/>
              <a:ext cx="5014" cy="3438"/>
            </a:xfrm>
            <a:custGeom>
              <a:avLst/>
              <a:gdLst/>
              <a:ahLst/>
              <a:cxnLst/>
              <a:rect l="l" t="t" r="r" b="b"/>
              <a:pathLst>
                <a:path w="105" h="72" extrusionOk="0">
                  <a:moveTo>
                    <a:pt x="38" y="1"/>
                  </a:moveTo>
                  <a:cubicBezTo>
                    <a:pt x="1" y="38"/>
                    <a:pt x="46" y="49"/>
                    <a:pt x="64" y="72"/>
                  </a:cubicBezTo>
                  <a:lnTo>
                    <a:pt x="94" y="72"/>
                  </a:lnTo>
                  <a:cubicBezTo>
                    <a:pt x="105" y="27"/>
                    <a:pt x="94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1" name="Google Shape;14221;p9"/>
            <p:cNvSpPr/>
            <p:nvPr/>
          </p:nvSpPr>
          <p:spPr>
            <a:xfrm>
              <a:off x="-3821667" y="-332917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49" y="23"/>
                    <a:pt x="38" y="34"/>
                    <a:pt x="19" y="34"/>
                  </a:cubicBezTo>
                  <a:lnTo>
                    <a:pt x="4" y="34"/>
                  </a:lnTo>
                  <a:cubicBezTo>
                    <a:pt x="4" y="38"/>
                    <a:pt x="0" y="38"/>
                    <a:pt x="0" y="42"/>
                  </a:cubicBezTo>
                  <a:cubicBezTo>
                    <a:pt x="19" y="72"/>
                    <a:pt x="52" y="79"/>
                    <a:pt x="83" y="90"/>
                  </a:cubicBezTo>
                  <a:cubicBezTo>
                    <a:pt x="86" y="79"/>
                    <a:pt x="90" y="68"/>
                    <a:pt x="97" y="56"/>
                  </a:cubicBezTo>
                  <a:cubicBezTo>
                    <a:pt x="79" y="42"/>
                    <a:pt x="94" y="4"/>
                    <a:pt x="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2" name="Google Shape;14222;p9"/>
            <p:cNvSpPr/>
            <p:nvPr/>
          </p:nvSpPr>
          <p:spPr>
            <a:xfrm>
              <a:off x="-4031242" y="-3545486"/>
              <a:ext cx="5061" cy="4297"/>
            </a:xfrm>
            <a:custGeom>
              <a:avLst/>
              <a:gdLst/>
              <a:ahLst/>
              <a:cxnLst/>
              <a:rect l="l" t="t" r="r" b="b"/>
              <a:pathLst>
                <a:path w="106" h="90" extrusionOk="0">
                  <a:moveTo>
                    <a:pt x="53" y="0"/>
                  </a:moveTo>
                  <a:cubicBezTo>
                    <a:pt x="45" y="0"/>
                    <a:pt x="38" y="4"/>
                    <a:pt x="31" y="7"/>
                  </a:cubicBezTo>
                  <a:cubicBezTo>
                    <a:pt x="0" y="26"/>
                    <a:pt x="53" y="37"/>
                    <a:pt x="53" y="59"/>
                  </a:cubicBezTo>
                  <a:cubicBezTo>
                    <a:pt x="53" y="67"/>
                    <a:pt x="50" y="78"/>
                    <a:pt x="45" y="90"/>
                  </a:cubicBezTo>
                  <a:cubicBezTo>
                    <a:pt x="72" y="86"/>
                    <a:pt x="90" y="67"/>
                    <a:pt x="105" y="49"/>
                  </a:cubicBezTo>
                  <a:cubicBezTo>
                    <a:pt x="98" y="19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3" name="Google Shape;14223;p9"/>
            <p:cNvSpPr/>
            <p:nvPr/>
          </p:nvSpPr>
          <p:spPr>
            <a:xfrm>
              <a:off x="-3977141" y="-3174038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71" y="0"/>
                  </a:moveTo>
                  <a:cubicBezTo>
                    <a:pt x="49" y="0"/>
                    <a:pt x="26" y="8"/>
                    <a:pt x="11" y="30"/>
                  </a:cubicBezTo>
                  <a:cubicBezTo>
                    <a:pt x="0" y="45"/>
                    <a:pt x="0" y="63"/>
                    <a:pt x="19" y="75"/>
                  </a:cubicBezTo>
                  <a:cubicBezTo>
                    <a:pt x="26" y="78"/>
                    <a:pt x="34" y="78"/>
                    <a:pt x="42" y="78"/>
                  </a:cubicBezTo>
                  <a:cubicBezTo>
                    <a:pt x="49" y="78"/>
                    <a:pt x="56" y="75"/>
                    <a:pt x="64" y="60"/>
                  </a:cubicBezTo>
                  <a:cubicBezTo>
                    <a:pt x="68" y="45"/>
                    <a:pt x="71" y="30"/>
                    <a:pt x="75" y="15"/>
                  </a:cubicBezTo>
                  <a:cubicBezTo>
                    <a:pt x="71" y="8"/>
                    <a:pt x="71" y="4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4" name="Google Shape;14224;p9"/>
            <p:cNvSpPr/>
            <p:nvPr/>
          </p:nvSpPr>
          <p:spPr>
            <a:xfrm>
              <a:off x="-4015341" y="-358067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15" y="1"/>
                  </a:moveTo>
                  <a:cubicBezTo>
                    <a:pt x="0" y="49"/>
                    <a:pt x="8" y="64"/>
                    <a:pt x="68" y="87"/>
                  </a:cubicBezTo>
                  <a:cubicBezTo>
                    <a:pt x="68" y="75"/>
                    <a:pt x="68" y="61"/>
                    <a:pt x="79" y="53"/>
                  </a:cubicBezTo>
                  <a:lnTo>
                    <a:pt x="79" y="38"/>
                  </a:lnTo>
                  <a:cubicBezTo>
                    <a:pt x="64" y="16"/>
                    <a:pt x="31" y="23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5" name="Google Shape;14225;p9"/>
            <p:cNvSpPr/>
            <p:nvPr/>
          </p:nvSpPr>
          <p:spPr>
            <a:xfrm>
              <a:off x="-3824150" y="-3181774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61"/>
                    <a:pt x="19" y="83"/>
                    <a:pt x="86" y="83"/>
                  </a:cubicBezTo>
                  <a:cubicBezTo>
                    <a:pt x="82" y="42"/>
                    <a:pt x="49" y="23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6" name="Google Shape;14226;p9"/>
            <p:cNvSpPr/>
            <p:nvPr/>
          </p:nvSpPr>
          <p:spPr>
            <a:xfrm>
              <a:off x="-3961240" y="-3317384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45" y="0"/>
                  </a:moveTo>
                  <a:cubicBezTo>
                    <a:pt x="37" y="0"/>
                    <a:pt x="30" y="4"/>
                    <a:pt x="23" y="8"/>
                  </a:cubicBezTo>
                  <a:cubicBezTo>
                    <a:pt x="0" y="30"/>
                    <a:pt x="19" y="37"/>
                    <a:pt x="30" y="49"/>
                  </a:cubicBezTo>
                  <a:cubicBezTo>
                    <a:pt x="45" y="56"/>
                    <a:pt x="49" y="68"/>
                    <a:pt x="52" y="87"/>
                  </a:cubicBezTo>
                  <a:lnTo>
                    <a:pt x="71" y="87"/>
                  </a:lnTo>
                  <a:cubicBezTo>
                    <a:pt x="82" y="82"/>
                    <a:pt x="90" y="82"/>
                    <a:pt x="101" y="82"/>
                  </a:cubicBezTo>
                  <a:cubicBezTo>
                    <a:pt x="82" y="64"/>
                    <a:pt x="86" y="34"/>
                    <a:pt x="68" y="15"/>
                  </a:cubicBezTo>
                  <a:cubicBezTo>
                    <a:pt x="64" y="8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7" name="Google Shape;14227;p9"/>
            <p:cNvSpPr/>
            <p:nvPr/>
          </p:nvSpPr>
          <p:spPr>
            <a:xfrm>
              <a:off x="-3727074" y="-33816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12" y="1"/>
                  </a:moveTo>
                  <a:cubicBezTo>
                    <a:pt x="8" y="20"/>
                    <a:pt x="5" y="38"/>
                    <a:pt x="0" y="56"/>
                  </a:cubicBezTo>
                  <a:lnTo>
                    <a:pt x="27" y="56"/>
                  </a:lnTo>
                  <a:cubicBezTo>
                    <a:pt x="31" y="56"/>
                    <a:pt x="34" y="56"/>
                    <a:pt x="38" y="60"/>
                  </a:cubicBezTo>
                  <a:cubicBezTo>
                    <a:pt x="49" y="68"/>
                    <a:pt x="57" y="72"/>
                    <a:pt x="60" y="72"/>
                  </a:cubicBezTo>
                  <a:cubicBezTo>
                    <a:pt x="75" y="72"/>
                    <a:pt x="83" y="53"/>
                    <a:pt x="94" y="46"/>
                  </a:cubicBezTo>
                  <a:cubicBezTo>
                    <a:pt x="75" y="15"/>
                    <a:pt x="45" y="1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8" name="Google Shape;14228;p9"/>
            <p:cNvSpPr/>
            <p:nvPr/>
          </p:nvSpPr>
          <p:spPr>
            <a:xfrm>
              <a:off x="-4001255" y="-3474481"/>
              <a:ext cx="4871" cy="4011"/>
            </a:xfrm>
            <a:custGeom>
              <a:avLst/>
              <a:gdLst/>
              <a:ahLst/>
              <a:cxnLst/>
              <a:rect l="l" t="t" r="r" b="b"/>
              <a:pathLst>
                <a:path w="102" h="84" extrusionOk="0">
                  <a:moveTo>
                    <a:pt x="87" y="1"/>
                  </a:moveTo>
                  <a:cubicBezTo>
                    <a:pt x="76" y="1"/>
                    <a:pt x="64" y="4"/>
                    <a:pt x="57" y="19"/>
                  </a:cubicBezTo>
                  <a:cubicBezTo>
                    <a:pt x="60" y="35"/>
                    <a:pt x="60" y="49"/>
                    <a:pt x="50" y="49"/>
                  </a:cubicBezTo>
                  <a:cubicBezTo>
                    <a:pt x="45" y="49"/>
                    <a:pt x="42" y="45"/>
                    <a:pt x="34" y="42"/>
                  </a:cubicBezTo>
                  <a:cubicBezTo>
                    <a:pt x="27" y="38"/>
                    <a:pt x="23" y="35"/>
                    <a:pt x="19" y="35"/>
                  </a:cubicBezTo>
                  <a:cubicBezTo>
                    <a:pt x="12" y="35"/>
                    <a:pt x="8" y="45"/>
                    <a:pt x="5" y="57"/>
                  </a:cubicBezTo>
                  <a:lnTo>
                    <a:pt x="0" y="53"/>
                  </a:lnTo>
                  <a:lnTo>
                    <a:pt x="0" y="57"/>
                  </a:lnTo>
                  <a:cubicBezTo>
                    <a:pt x="23" y="71"/>
                    <a:pt x="45" y="83"/>
                    <a:pt x="72" y="83"/>
                  </a:cubicBezTo>
                  <a:cubicBezTo>
                    <a:pt x="83" y="83"/>
                    <a:pt x="90" y="80"/>
                    <a:pt x="102" y="80"/>
                  </a:cubicBezTo>
                  <a:cubicBezTo>
                    <a:pt x="98" y="75"/>
                    <a:pt x="98" y="68"/>
                    <a:pt x="98" y="64"/>
                  </a:cubicBezTo>
                  <a:cubicBezTo>
                    <a:pt x="95" y="42"/>
                    <a:pt x="90" y="23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9" name="Google Shape;14229;p9"/>
            <p:cNvSpPr/>
            <p:nvPr/>
          </p:nvSpPr>
          <p:spPr>
            <a:xfrm>
              <a:off x="-3740110" y="-3384520"/>
              <a:ext cx="4727" cy="3438"/>
            </a:xfrm>
            <a:custGeom>
              <a:avLst/>
              <a:gdLst/>
              <a:ahLst/>
              <a:cxnLst/>
              <a:rect l="l" t="t" r="r" b="b"/>
              <a:pathLst>
                <a:path w="99" h="72" extrusionOk="0">
                  <a:moveTo>
                    <a:pt x="60" y="1"/>
                  </a:moveTo>
                  <a:cubicBezTo>
                    <a:pt x="38" y="1"/>
                    <a:pt x="19" y="16"/>
                    <a:pt x="0" y="27"/>
                  </a:cubicBezTo>
                  <a:cubicBezTo>
                    <a:pt x="8" y="42"/>
                    <a:pt x="23" y="53"/>
                    <a:pt x="23" y="72"/>
                  </a:cubicBezTo>
                  <a:lnTo>
                    <a:pt x="26" y="72"/>
                  </a:lnTo>
                  <a:cubicBezTo>
                    <a:pt x="53" y="72"/>
                    <a:pt x="71" y="49"/>
                    <a:pt x="98" y="46"/>
                  </a:cubicBezTo>
                  <a:cubicBezTo>
                    <a:pt x="98" y="30"/>
                    <a:pt x="83" y="16"/>
                    <a:pt x="76" y="4"/>
                  </a:cubicBezTo>
                  <a:cubicBezTo>
                    <a:pt x="71" y="1"/>
                    <a:pt x="68" y="1"/>
                    <a:pt x="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0" name="Google Shape;14230;p9"/>
            <p:cNvSpPr/>
            <p:nvPr/>
          </p:nvSpPr>
          <p:spPr>
            <a:xfrm>
              <a:off x="-4186716" y="-3268106"/>
              <a:ext cx="5587" cy="4823"/>
            </a:xfrm>
            <a:custGeom>
              <a:avLst/>
              <a:gdLst/>
              <a:ahLst/>
              <a:cxnLst/>
              <a:rect l="l" t="t" r="r" b="b"/>
              <a:pathLst>
                <a:path w="117" h="101" extrusionOk="0">
                  <a:moveTo>
                    <a:pt x="27" y="0"/>
                  </a:moveTo>
                  <a:cubicBezTo>
                    <a:pt x="27" y="15"/>
                    <a:pt x="1" y="41"/>
                    <a:pt x="19" y="45"/>
                  </a:cubicBezTo>
                  <a:cubicBezTo>
                    <a:pt x="57" y="49"/>
                    <a:pt x="61" y="90"/>
                    <a:pt x="87" y="101"/>
                  </a:cubicBezTo>
                  <a:cubicBezTo>
                    <a:pt x="68" y="71"/>
                    <a:pt x="116" y="64"/>
                    <a:pt x="109" y="37"/>
                  </a:cubicBezTo>
                  <a:lnTo>
                    <a:pt x="109" y="37"/>
                  </a:lnTo>
                  <a:cubicBezTo>
                    <a:pt x="106" y="37"/>
                    <a:pt x="102" y="41"/>
                    <a:pt x="102" y="41"/>
                  </a:cubicBezTo>
                  <a:cubicBezTo>
                    <a:pt x="87" y="41"/>
                    <a:pt x="76" y="30"/>
                    <a:pt x="68" y="19"/>
                  </a:cubicBezTo>
                  <a:cubicBezTo>
                    <a:pt x="57" y="11"/>
                    <a:pt x="45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1" name="Google Shape;14231;p9"/>
            <p:cNvSpPr/>
            <p:nvPr/>
          </p:nvSpPr>
          <p:spPr>
            <a:xfrm>
              <a:off x="-3895250" y="-3522852"/>
              <a:ext cx="3104" cy="5253"/>
            </a:xfrm>
            <a:custGeom>
              <a:avLst/>
              <a:gdLst/>
              <a:ahLst/>
              <a:cxnLst/>
              <a:rect l="l" t="t" r="r" b="b"/>
              <a:pathLst>
                <a:path w="65" h="110" extrusionOk="0">
                  <a:moveTo>
                    <a:pt x="16" y="1"/>
                  </a:moveTo>
                  <a:cubicBezTo>
                    <a:pt x="5" y="1"/>
                    <a:pt x="1" y="20"/>
                    <a:pt x="1" y="42"/>
                  </a:cubicBezTo>
                  <a:cubicBezTo>
                    <a:pt x="12" y="64"/>
                    <a:pt x="20" y="90"/>
                    <a:pt x="42" y="106"/>
                  </a:cubicBezTo>
                  <a:cubicBezTo>
                    <a:pt x="42" y="106"/>
                    <a:pt x="44" y="106"/>
                    <a:pt x="45" y="107"/>
                  </a:cubicBezTo>
                  <a:lnTo>
                    <a:pt x="45" y="107"/>
                  </a:lnTo>
                  <a:cubicBezTo>
                    <a:pt x="36" y="78"/>
                    <a:pt x="61" y="67"/>
                    <a:pt x="65" y="46"/>
                  </a:cubicBezTo>
                  <a:cubicBezTo>
                    <a:pt x="57" y="34"/>
                    <a:pt x="54" y="27"/>
                    <a:pt x="46" y="16"/>
                  </a:cubicBezTo>
                  <a:cubicBezTo>
                    <a:pt x="31" y="4"/>
                    <a:pt x="23" y="1"/>
                    <a:pt x="16" y="1"/>
                  </a:cubicBezTo>
                  <a:close/>
                  <a:moveTo>
                    <a:pt x="45" y="107"/>
                  </a:moveTo>
                  <a:cubicBezTo>
                    <a:pt x="45" y="108"/>
                    <a:pt x="45" y="108"/>
                    <a:pt x="46" y="109"/>
                  </a:cubicBezTo>
                  <a:cubicBezTo>
                    <a:pt x="46" y="108"/>
                    <a:pt x="45" y="107"/>
                    <a:pt x="45" y="10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2" name="Google Shape;14232;p9"/>
            <p:cNvSpPr/>
            <p:nvPr/>
          </p:nvSpPr>
          <p:spPr>
            <a:xfrm>
              <a:off x="-3781891" y="-343790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38" y="1"/>
                  </a:moveTo>
                  <a:cubicBezTo>
                    <a:pt x="27" y="20"/>
                    <a:pt x="12" y="31"/>
                    <a:pt x="1" y="49"/>
                  </a:cubicBezTo>
                  <a:cubicBezTo>
                    <a:pt x="9" y="49"/>
                    <a:pt x="20" y="46"/>
                    <a:pt x="31" y="46"/>
                  </a:cubicBezTo>
                  <a:lnTo>
                    <a:pt x="38" y="46"/>
                  </a:lnTo>
                  <a:cubicBezTo>
                    <a:pt x="72" y="46"/>
                    <a:pt x="46" y="83"/>
                    <a:pt x="57" y="94"/>
                  </a:cubicBezTo>
                  <a:cubicBezTo>
                    <a:pt x="76" y="87"/>
                    <a:pt x="87" y="68"/>
                    <a:pt x="106" y="64"/>
                  </a:cubicBezTo>
                  <a:lnTo>
                    <a:pt x="109" y="64"/>
                  </a:lnTo>
                  <a:cubicBezTo>
                    <a:pt x="109" y="61"/>
                    <a:pt x="109" y="57"/>
                    <a:pt x="106" y="54"/>
                  </a:cubicBezTo>
                  <a:cubicBezTo>
                    <a:pt x="80" y="42"/>
                    <a:pt x="64" y="16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3" name="Google Shape;14233;p9"/>
            <p:cNvSpPr/>
            <p:nvPr/>
          </p:nvSpPr>
          <p:spPr>
            <a:xfrm>
              <a:off x="-3851988" y="-3178336"/>
              <a:ext cx="4154" cy="4679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19" y="1"/>
                  </a:moveTo>
                  <a:cubicBezTo>
                    <a:pt x="14" y="30"/>
                    <a:pt x="7" y="63"/>
                    <a:pt x="0" y="98"/>
                  </a:cubicBezTo>
                  <a:lnTo>
                    <a:pt x="4" y="98"/>
                  </a:lnTo>
                  <a:cubicBezTo>
                    <a:pt x="22" y="98"/>
                    <a:pt x="37" y="90"/>
                    <a:pt x="48" y="79"/>
                  </a:cubicBezTo>
                  <a:cubicBezTo>
                    <a:pt x="86" y="60"/>
                    <a:pt x="45" y="30"/>
                    <a:pt x="56" y="4"/>
                  </a:cubicBezTo>
                  <a:cubicBezTo>
                    <a:pt x="59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4" name="Google Shape;14234;p9"/>
            <p:cNvSpPr/>
            <p:nvPr/>
          </p:nvSpPr>
          <p:spPr>
            <a:xfrm>
              <a:off x="-4065144" y="-3322207"/>
              <a:ext cx="5921" cy="3056"/>
            </a:xfrm>
            <a:custGeom>
              <a:avLst/>
              <a:gdLst/>
              <a:ahLst/>
              <a:cxnLst/>
              <a:rect l="l" t="t" r="r" b="b"/>
              <a:pathLst>
                <a:path w="124" h="64" extrusionOk="0">
                  <a:moveTo>
                    <a:pt x="38" y="0"/>
                  </a:moveTo>
                  <a:cubicBezTo>
                    <a:pt x="27" y="0"/>
                    <a:pt x="11" y="8"/>
                    <a:pt x="1" y="19"/>
                  </a:cubicBezTo>
                  <a:cubicBezTo>
                    <a:pt x="15" y="34"/>
                    <a:pt x="42" y="31"/>
                    <a:pt x="60" y="49"/>
                  </a:cubicBezTo>
                  <a:cubicBezTo>
                    <a:pt x="72" y="60"/>
                    <a:pt x="82" y="64"/>
                    <a:pt x="90" y="64"/>
                  </a:cubicBezTo>
                  <a:cubicBezTo>
                    <a:pt x="109" y="64"/>
                    <a:pt x="116" y="45"/>
                    <a:pt x="124" y="15"/>
                  </a:cubicBezTo>
                  <a:lnTo>
                    <a:pt x="120" y="15"/>
                  </a:lnTo>
                  <a:cubicBezTo>
                    <a:pt x="116" y="15"/>
                    <a:pt x="109" y="19"/>
                    <a:pt x="105" y="19"/>
                  </a:cubicBezTo>
                  <a:cubicBezTo>
                    <a:pt x="98" y="19"/>
                    <a:pt x="94" y="23"/>
                    <a:pt x="87" y="23"/>
                  </a:cubicBezTo>
                  <a:cubicBezTo>
                    <a:pt x="79" y="23"/>
                    <a:pt x="72" y="19"/>
                    <a:pt x="64" y="12"/>
                  </a:cubicBezTo>
                  <a:cubicBezTo>
                    <a:pt x="56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5" name="Google Shape;14235;p9"/>
            <p:cNvSpPr/>
            <p:nvPr/>
          </p:nvSpPr>
          <p:spPr>
            <a:xfrm>
              <a:off x="-3894677" y="-3633728"/>
              <a:ext cx="5061" cy="3486"/>
            </a:xfrm>
            <a:custGeom>
              <a:avLst/>
              <a:gdLst/>
              <a:ahLst/>
              <a:cxnLst/>
              <a:rect l="l" t="t" r="r" b="b"/>
              <a:pathLst>
                <a:path w="106" h="73" extrusionOk="0">
                  <a:moveTo>
                    <a:pt x="56" y="1"/>
                  </a:moveTo>
                  <a:cubicBezTo>
                    <a:pt x="49" y="1"/>
                    <a:pt x="45" y="1"/>
                    <a:pt x="38" y="5"/>
                  </a:cubicBezTo>
                  <a:cubicBezTo>
                    <a:pt x="0" y="13"/>
                    <a:pt x="0" y="42"/>
                    <a:pt x="0" y="73"/>
                  </a:cubicBezTo>
                  <a:cubicBezTo>
                    <a:pt x="19" y="57"/>
                    <a:pt x="38" y="42"/>
                    <a:pt x="61" y="35"/>
                  </a:cubicBezTo>
                  <a:lnTo>
                    <a:pt x="71" y="35"/>
                  </a:lnTo>
                  <a:cubicBezTo>
                    <a:pt x="87" y="35"/>
                    <a:pt x="75" y="50"/>
                    <a:pt x="75" y="61"/>
                  </a:cubicBezTo>
                  <a:cubicBezTo>
                    <a:pt x="87" y="61"/>
                    <a:pt x="101" y="57"/>
                    <a:pt x="105" y="42"/>
                  </a:cubicBezTo>
                  <a:cubicBezTo>
                    <a:pt x="97" y="13"/>
                    <a:pt x="79" y="1"/>
                    <a:pt x="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6" name="Google Shape;14236;p9"/>
            <p:cNvSpPr/>
            <p:nvPr/>
          </p:nvSpPr>
          <p:spPr>
            <a:xfrm>
              <a:off x="-3773153" y="-3248672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0" y="1"/>
                  </a:moveTo>
                  <a:cubicBezTo>
                    <a:pt x="42" y="1"/>
                    <a:pt x="35" y="4"/>
                    <a:pt x="28" y="4"/>
                  </a:cubicBezTo>
                  <a:cubicBezTo>
                    <a:pt x="20" y="8"/>
                    <a:pt x="12" y="11"/>
                    <a:pt x="5" y="11"/>
                  </a:cubicBezTo>
                  <a:lnTo>
                    <a:pt x="1" y="11"/>
                  </a:lnTo>
                  <a:cubicBezTo>
                    <a:pt x="9" y="34"/>
                    <a:pt x="9" y="64"/>
                    <a:pt x="31" y="64"/>
                  </a:cubicBezTo>
                  <a:cubicBezTo>
                    <a:pt x="38" y="64"/>
                    <a:pt x="42" y="61"/>
                    <a:pt x="50" y="61"/>
                  </a:cubicBezTo>
                  <a:cubicBezTo>
                    <a:pt x="72" y="53"/>
                    <a:pt x="80" y="38"/>
                    <a:pt x="72" y="19"/>
                  </a:cubicBezTo>
                  <a:cubicBezTo>
                    <a:pt x="64" y="4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7" name="Google Shape;14237;p9"/>
            <p:cNvSpPr/>
            <p:nvPr/>
          </p:nvSpPr>
          <p:spPr>
            <a:xfrm>
              <a:off x="-4103679" y="-3158185"/>
              <a:ext cx="4679" cy="4154"/>
            </a:xfrm>
            <a:custGeom>
              <a:avLst/>
              <a:gdLst/>
              <a:ahLst/>
              <a:cxnLst/>
              <a:rect l="l" t="t" r="r" b="b"/>
              <a:pathLst>
                <a:path w="98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0"/>
                    <a:pt x="26" y="72"/>
                    <a:pt x="71" y="86"/>
                  </a:cubicBezTo>
                  <a:cubicBezTo>
                    <a:pt x="94" y="72"/>
                    <a:pt x="78" y="42"/>
                    <a:pt x="97" y="27"/>
                  </a:cubicBezTo>
                  <a:lnTo>
                    <a:pt x="68" y="27"/>
                  </a:lnTo>
                  <a:cubicBezTo>
                    <a:pt x="49" y="27"/>
                    <a:pt x="42" y="5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8" name="Google Shape;14238;p9"/>
            <p:cNvSpPr/>
            <p:nvPr/>
          </p:nvSpPr>
          <p:spPr>
            <a:xfrm>
              <a:off x="-3816176" y="-3455381"/>
              <a:ext cx="4727" cy="4536"/>
            </a:xfrm>
            <a:custGeom>
              <a:avLst/>
              <a:gdLst/>
              <a:ahLst/>
              <a:cxnLst/>
              <a:rect l="l" t="t" r="r" b="b"/>
              <a:pathLst>
                <a:path w="99" h="95" extrusionOk="0">
                  <a:moveTo>
                    <a:pt x="61" y="1"/>
                  </a:moveTo>
                  <a:cubicBezTo>
                    <a:pt x="31" y="16"/>
                    <a:pt x="1" y="27"/>
                    <a:pt x="13" y="68"/>
                  </a:cubicBezTo>
                  <a:cubicBezTo>
                    <a:pt x="16" y="68"/>
                    <a:pt x="23" y="75"/>
                    <a:pt x="27" y="83"/>
                  </a:cubicBezTo>
                  <a:cubicBezTo>
                    <a:pt x="31" y="90"/>
                    <a:pt x="39" y="94"/>
                    <a:pt x="42" y="94"/>
                  </a:cubicBezTo>
                  <a:cubicBezTo>
                    <a:pt x="49" y="94"/>
                    <a:pt x="54" y="87"/>
                    <a:pt x="57" y="68"/>
                  </a:cubicBezTo>
                  <a:cubicBezTo>
                    <a:pt x="61" y="42"/>
                    <a:pt x="76" y="30"/>
                    <a:pt x="99" y="27"/>
                  </a:cubicBezTo>
                  <a:cubicBezTo>
                    <a:pt x="87" y="12"/>
                    <a:pt x="68" y="16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9" name="Google Shape;14239;p9"/>
            <p:cNvSpPr/>
            <p:nvPr/>
          </p:nvSpPr>
          <p:spPr>
            <a:xfrm>
              <a:off x="-3842391" y="-3598154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20" y="1"/>
                  </a:moveTo>
                  <a:cubicBezTo>
                    <a:pt x="20" y="1"/>
                    <a:pt x="15" y="1"/>
                    <a:pt x="15" y="4"/>
                  </a:cubicBezTo>
                  <a:cubicBezTo>
                    <a:pt x="12" y="4"/>
                    <a:pt x="12" y="18"/>
                    <a:pt x="12" y="30"/>
                  </a:cubicBezTo>
                  <a:cubicBezTo>
                    <a:pt x="12" y="37"/>
                    <a:pt x="8" y="49"/>
                    <a:pt x="1" y="56"/>
                  </a:cubicBezTo>
                  <a:lnTo>
                    <a:pt x="1" y="86"/>
                  </a:lnTo>
                  <a:lnTo>
                    <a:pt x="1" y="90"/>
                  </a:lnTo>
                  <a:cubicBezTo>
                    <a:pt x="20" y="86"/>
                    <a:pt x="34" y="82"/>
                    <a:pt x="49" y="82"/>
                  </a:cubicBezTo>
                  <a:cubicBezTo>
                    <a:pt x="65" y="63"/>
                    <a:pt x="94" y="63"/>
                    <a:pt x="105" y="41"/>
                  </a:cubicBezTo>
                  <a:lnTo>
                    <a:pt x="87" y="41"/>
                  </a:lnTo>
                  <a:cubicBezTo>
                    <a:pt x="79" y="45"/>
                    <a:pt x="72" y="45"/>
                    <a:pt x="65" y="45"/>
                  </a:cubicBezTo>
                  <a:cubicBezTo>
                    <a:pt x="53" y="45"/>
                    <a:pt x="46" y="41"/>
                    <a:pt x="42" y="18"/>
                  </a:cubicBezTo>
                  <a:cubicBezTo>
                    <a:pt x="38" y="11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0" name="Google Shape;14240;p9"/>
            <p:cNvSpPr/>
            <p:nvPr/>
          </p:nvSpPr>
          <p:spPr>
            <a:xfrm>
              <a:off x="-3871661" y="-3506283"/>
              <a:ext cx="4297" cy="5825"/>
            </a:xfrm>
            <a:custGeom>
              <a:avLst/>
              <a:gdLst/>
              <a:ahLst/>
              <a:cxnLst/>
              <a:rect l="l" t="t" r="r" b="b"/>
              <a:pathLst>
                <a:path w="90" h="122" extrusionOk="0">
                  <a:moveTo>
                    <a:pt x="0" y="1"/>
                  </a:moveTo>
                  <a:cubicBezTo>
                    <a:pt x="19" y="20"/>
                    <a:pt x="60" y="31"/>
                    <a:pt x="19" y="57"/>
                  </a:cubicBezTo>
                  <a:cubicBezTo>
                    <a:pt x="8" y="68"/>
                    <a:pt x="5" y="80"/>
                    <a:pt x="5" y="91"/>
                  </a:cubicBezTo>
                  <a:cubicBezTo>
                    <a:pt x="8" y="102"/>
                    <a:pt x="8" y="109"/>
                    <a:pt x="8" y="121"/>
                  </a:cubicBezTo>
                  <a:cubicBezTo>
                    <a:pt x="34" y="87"/>
                    <a:pt x="64" y="54"/>
                    <a:pt x="90" y="20"/>
                  </a:cubicBezTo>
                  <a:cubicBezTo>
                    <a:pt x="68" y="9"/>
                    <a:pt x="50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1" name="Google Shape;14241;p9"/>
            <p:cNvSpPr/>
            <p:nvPr/>
          </p:nvSpPr>
          <p:spPr>
            <a:xfrm>
              <a:off x="-3908620" y="-3219592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27" y="1"/>
                  </a:moveTo>
                  <a:cubicBezTo>
                    <a:pt x="1" y="1"/>
                    <a:pt x="1" y="23"/>
                    <a:pt x="4" y="46"/>
                  </a:cubicBezTo>
                  <a:cubicBezTo>
                    <a:pt x="8" y="64"/>
                    <a:pt x="20" y="68"/>
                    <a:pt x="34" y="68"/>
                  </a:cubicBezTo>
                  <a:lnTo>
                    <a:pt x="46" y="68"/>
                  </a:lnTo>
                  <a:cubicBezTo>
                    <a:pt x="61" y="61"/>
                    <a:pt x="79" y="57"/>
                    <a:pt x="72" y="35"/>
                  </a:cubicBezTo>
                  <a:cubicBezTo>
                    <a:pt x="68" y="12"/>
                    <a:pt x="53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2" name="Google Shape;14242;p9"/>
            <p:cNvSpPr/>
            <p:nvPr/>
          </p:nvSpPr>
          <p:spPr>
            <a:xfrm>
              <a:off x="-3882883" y="-3528916"/>
              <a:ext cx="4297" cy="3820"/>
            </a:xfrm>
            <a:custGeom>
              <a:avLst/>
              <a:gdLst/>
              <a:ahLst/>
              <a:cxnLst/>
              <a:rect l="l" t="t" r="r" b="b"/>
              <a:pathLst>
                <a:path w="90" h="80" extrusionOk="0">
                  <a:moveTo>
                    <a:pt x="30" y="0"/>
                  </a:moveTo>
                  <a:cubicBezTo>
                    <a:pt x="19" y="0"/>
                    <a:pt x="7" y="4"/>
                    <a:pt x="0" y="8"/>
                  </a:cubicBezTo>
                  <a:cubicBezTo>
                    <a:pt x="19" y="26"/>
                    <a:pt x="38" y="45"/>
                    <a:pt x="56" y="64"/>
                  </a:cubicBezTo>
                  <a:cubicBezTo>
                    <a:pt x="67" y="71"/>
                    <a:pt x="75" y="79"/>
                    <a:pt x="78" y="79"/>
                  </a:cubicBezTo>
                  <a:cubicBezTo>
                    <a:pt x="90" y="79"/>
                    <a:pt x="90" y="68"/>
                    <a:pt x="86" y="45"/>
                  </a:cubicBezTo>
                  <a:cubicBezTo>
                    <a:pt x="83" y="34"/>
                    <a:pt x="83" y="23"/>
                    <a:pt x="83" y="8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3" name="Google Shape;14243;p9"/>
            <p:cNvSpPr/>
            <p:nvPr/>
          </p:nvSpPr>
          <p:spPr>
            <a:xfrm>
              <a:off x="-3638880" y="-3507859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37" y="1"/>
                  </a:moveTo>
                  <a:cubicBezTo>
                    <a:pt x="34" y="1"/>
                    <a:pt x="30" y="1"/>
                    <a:pt x="23" y="4"/>
                  </a:cubicBezTo>
                  <a:cubicBezTo>
                    <a:pt x="8" y="8"/>
                    <a:pt x="0" y="38"/>
                    <a:pt x="8" y="56"/>
                  </a:cubicBezTo>
                  <a:cubicBezTo>
                    <a:pt x="11" y="68"/>
                    <a:pt x="19" y="72"/>
                    <a:pt x="26" y="72"/>
                  </a:cubicBezTo>
                  <a:cubicBezTo>
                    <a:pt x="34" y="72"/>
                    <a:pt x="45" y="68"/>
                    <a:pt x="52" y="68"/>
                  </a:cubicBezTo>
                  <a:cubicBezTo>
                    <a:pt x="56" y="64"/>
                    <a:pt x="64" y="56"/>
                    <a:pt x="68" y="53"/>
                  </a:cubicBezTo>
                  <a:cubicBezTo>
                    <a:pt x="64" y="30"/>
                    <a:pt x="64" y="1"/>
                    <a:pt x="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4" name="Google Shape;14244;p9"/>
            <p:cNvSpPr/>
            <p:nvPr/>
          </p:nvSpPr>
          <p:spPr>
            <a:xfrm>
              <a:off x="-3949303" y="-3198009"/>
              <a:ext cx="4679" cy="3677"/>
            </a:xfrm>
            <a:custGeom>
              <a:avLst/>
              <a:gdLst/>
              <a:ahLst/>
              <a:cxnLst/>
              <a:rect l="l" t="t" r="r" b="b"/>
              <a:pathLst>
                <a:path w="98" h="77" extrusionOk="0">
                  <a:moveTo>
                    <a:pt x="61" y="1"/>
                  </a:moveTo>
                  <a:cubicBezTo>
                    <a:pt x="49" y="1"/>
                    <a:pt x="42" y="9"/>
                    <a:pt x="30" y="16"/>
                  </a:cubicBezTo>
                  <a:cubicBezTo>
                    <a:pt x="23" y="42"/>
                    <a:pt x="1" y="76"/>
                    <a:pt x="56" y="76"/>
                  </a:cubicBezTo>
                  <a:cubicBezTo>
                    <a:pt x="71" y="57"/>
                    <a:pt x="98" y="42"/>
                    <a:pt x="79" y="16"/>
                  </a:cubicBez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5" name="Google Shape;14245;p9"/>
            <p:cNvSpPr/>
            <p:nvPr/>
          </p:nvSpPr>
          <p:spPr>
            <a:xfrm>
              <a:off x="-3911294" y="-3357924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109" y="1"/>
                  </a:moveTo>
                  <a:cubicBezTo>
                    <a:pt x="68" y="1"/>
                    <a:pt x="5" y="42"/>
                    <a:pt x="0" y="75"/>
                  </a:cubicBezTo>
                  <a:cubicBezTo>
                    <a:pt x="0" y="83"/>
                    <a:pt x="5" y="94"/>
                    <a:pt x="12" y="94"/>
                  </a:cubicBezTo>
                  <a:cubicBezTo>
                    <a:pt x="16" y="94"/>
                    <a:pt x="19" y="94"/>
                    <a:pt x="23" y="90"/>
                  </a:cubicBezTo>
                  <a:cubicBezTo>
                    <a:pt x="34" y="83"/>
                    <a:pt x="42" y="72"/>
                    <a:pt x="50" y="64"/>
                  </a:cubicBezTo>
                  <a:cubicBezTo>
                    <a:pt x="60" y="38"/>
                    <a:pt x="76" y="16"/>
                    <a:pt x="102" y="16"/>
                  </a:cubicBezTo>
                  <a:cubicBezTo>
                    <a:pt x="113" y="16"/>
                    <a:pt x="121" y="20"/>
                    <a:pt x="131" y="23"/>
                  </a:cubicBezTo>
                  <a:cubicBezTo>
                    <a:pt x="128" y="16"/>
                    <a:pt x="128" y="4"/>
                    <a:pt x="124" y="4"/>
                  </a:cubicBezTo>
                  <a:cubicBezTo>
                    <a:pt x="121" y="1"/>
                    <a:pt x="113" y="1"/>
                    <a:pt x="10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6" name="Google Shape;14246;p9"/>
            <p:cNvSpPr/>
            <p:nvPr/>
          </p:nvSpPr>
          <p:spPr>
            <a:xfrm>
              <a:off x="-3788147" y="-3273454"/>
              <a:ext cx="4011" cy="2865"/>
            </a:xfrm>
            <a:custGeom>
              <a:avLst/>
              <a:gdLst/>
              <a:ahLst/>
              <a:cxnLst/>
              <a:rect l="l" t="t" r="r" b="b"/>
              <a:pathLst>
                <a:path w="84" h="60" extrusionOk="0">
                  <a:moveTo>
                    <a:pt x="50" y="0"/>
                  </a:moveTo>
                  <a:cubicBezTo>
                    <a:pt x="38" y="0"/>
                    <a:pt x="28" y="4"/>
                    <a:pt x="12" y="4"/>
                  </a:cubicBezTo>
                  <a:cubicBezTo>
                    <a:pt x="1" y="19"/>
                    <a:pt x="5" y="33"/>
                    <a:pt x="16" y="49"/>
                  </a:cubicBezTo>
                  <a:cubicBezTo>
                    <a:pt x="28" y="52"/>
                    <a:pt x="38" y="59"/>
                    <a:pt x="54" y="59"/>
                  </a:cubicBezTo>
                  <a:cubicBezTo>
                    <a:pt x="61" y="59"/>
                    <a:pt x="68" y="56"/>
                    <a:pt x="76" y="45"/>
                  </a:cubicBezTo>
                  <a:cubicBezTo>
                    <a:pt x="80" y="37"/>
                    <a:pt x="83" y="22"/>
                    <a:pt x="80" y="14"/>
                  </a:cubicBezTo>
                  <a:cubicBezTo>
                    <a:pt x="72" y="4"/>
                    <a:pt x="64" y="0"/>
                    <a:pt x="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7" name="Google Shape;14247;p9"/>
            <p:cNvSpPr/>
            <p:nvPr/>
          </p:nvSpPr>
          <p:spPr>
            <a:xfrm>
              <a:off x="-4194738" y="-3231004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0" y="0"/>
                  </a:moveTo>
                  <a:cubicBezTo>
                    <a:pt x="20" y="5"/>
                    <a:pt x="8" y="5"/>
                    <a:pt x="1" y="5"/>
                  </a:cubicBezTo>
                  <a:lnTo>
                    <a:pt x="1" y="38"/>
                  </a:lnTo>
                  <a:cubicBezTo>
                    <a:pt x="20" y="72"/>
                    <a:pt x="53" y="83"/>
                    <a:pt x="87" y="86"/>
                  </a:cubicBezTo>
                  <a:cubicBezTo>
                    <a:pt x="68" y="60"/>
                    <a:pt x="49" y="31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8" name="Google Shape;14248;p9"/>
            <p:cNvSpPr/>
            <p:nvPr/>
          </p:nvSpPr>
          <p:spPr>
            <a:xfrm>
              <a:off x="-3910721" y="-3421097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11" y="0"/>
                  </a:moveTo>
                  <a:cubicBezTo>
                    <a:pt x="7" y="0"/>
                    <a:pt x="4" y="0"/>
                    <a:pt x="0" y="4"/>
                  </a:cubicBezTo>
                  <a:cubicBezTo>
                    <a:pt x="30" y="23"/>
                    <a:pt x="0" y="64"/>
                    <a:pt x="26" y="87"/>
                  </a:cubicBezTo>
                  <a:cubicBezTo>
                    <a:pt x="41" y="83"/>
                    <a:pt x="56" y="75"/>
                    <a:pt x="71" y="71"/>
                  </a:cubicBezTo>
                  <a:cubicBezTo>
                    <a:pt x="71" y="26"/>
                    <a:pt x="52" y="0"/>
                    <a:pt x="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9" name="Google Shape;14249;p9"/>
            <p:cNvSpPr/>
            <p:nvPr/>
          </p:nvSpPr>
          <p:spPr>
            <a:xfrm>
              <a:off x="-4082096" y="-3426636"/>
              <a:ext cx="5921" cy="4871"/>
            </a:xfrm>
            <a:custGeom>
              <a:avLst/>
              <a:gdLst/>
              <a:ahLst/>
              <a:cxnLst/>
              <a:rect l="l" t="t" r="r" b="b"/>
              <a:pathLst>
                <a:path w="124" h="102" extrusionOk="0">
                  <a:moveTo>
                    <a:pt x="26" y="1"/>
                  </a:moveTo>
                  <a:lnTo>
                    <a:pt x="26" y="1"/>
                  </a:lnTo>
                  <a:cubicBezTo>
                    <a:pt x="23" y="38"/>
                    <a:pt x="38" y="75"/>
                    <a:pt x="4" y="94"/>
                  </a:cubicBezTo>
                  <a:cubicBezTo>
                    <a:pt x="4" y="98"/>
                    <a:pt x="0" y="98"/>
                    <a:pt x="0" y="98"/>
                  </a:cubicBezTo>
                  <a:cubicBezTo>
                    <a:pt x="4" y="98"/>
                    <a:pt x="11" y="101"/>
                    <a:pt x="16" y="101"/>
                  </a:cubicBezTo>
                  <a:cubicBezTo>
                    <a:pt x="26" y="101"/>
                    <a:pt x="38" y="98"/>
                    <a:pt x="45" y="82"/>
                  </a:cubicBezTo>
                  <a:cubicBezTo>
                    <a:pt x="49" y="75"/>
                    <a:pt x="52" y="72"/>
                    <a:pt x="56" y="72"/>
                  </a:cubicBezTo>
                  <a:cubicBezTo>
                    <a:pt x="61" y="72"/>
                    <a:pt x="68" y="75"/>
                    <a:pt x="75" y="79"/>
                  </a:cubicBezTo>
                  <a:lnTo>
                    <a:pt x="79" y="79"/>
                  </a:lnTo>
                  <a:cubicBezTo>
                    <a:pt x="94" y="75"/>
                    <a:pt x="109" y="72"/>
                    <a:pt x="123" y="68"/>
                  </a:cubicBezTo>
                  <a:cubicBezTo>
                    <a:pt x="120" y="68"/>
                    <a:pt x="113" y="68"/>
                    <a:pt x="109" y="64"/>
                  </a:cubicBezTo>
                  <a:cubicBezTo>
                    <a:pt x="75" y="56"/>
                    <a:pt x="52" y="30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0" name="Google Shape;14250;p9"/>
            <p:cNvSpPr/>
            <p:nvPr/>
          </p:nvSpPr>
          <p:spPr>
            <a:xfrm>
              <a:off x="-4077082" y="-3495157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15" y="0"/>
                  </a:moveTo>
                  <a:cubicBezTo>
                    <a:pt x="8" y="0"/>
                    <a:pt x="0" y="7"/>
                    <a:pt x="0" y="23"/>
                  </a:cubicBezTo>
                  <a:cubicBezTo>
                    <a:pt x="11" y="60"/>
                    <a:pt x="34" y="86"/>
                    <a:pt x="60" y="109"/>
                  </a:cubicBezTo>
                  <a:cubicBezTo>
                    <a:pt x="63" y="109"/>
                    <a:pt x="71" y="109"/>
                    <a:pt x="75" y="104"/>
                  </a:cubicBezTo>
                  <a:cubicBezTo>
                    <a:pt x="82" y="82"/>
                    <a:pt x="101" y="90"/>
                    <a:pt x="116" y="82"/>
                  </a:cubicBezTo>
                  <a:cubicBezTo>
                    <a:pt x="113" y="78"/>
                    <a:pt x="104" y="75"/>
                    <a:pt x="97" y="71"/>
                  </a:cubicBezTo>
                  <a:cubicBezTo>
                    <a:pt x="68" y="64"/>
                    <a:pt x="34" y="60"/>
                    <a:pt x="26" y="15"/>
                  </a:cubicBezTo>
                  <a:cubicBezTo>
                    <a:pt x="26" y="4"/>
                    <a:pt x="18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1" name="Google Shape;14251;p9"/>
            <p:cNvSpPr/>
            <p:nvPr/>
          </p:nvSpPr>
          <p:spPr>
            <a:xfrm>
              <a:off x="-4084053" y="-3160334"/>
              <a:ext cx="6781" cy="2197"/>
            </a:xfrm>
            <a:custGeom>
              <a:avLst/>
              <a:gdLst/>
              <a:ahLst/>
              <a:cxnLst/>
              <a:rect l="l" t="t" r="r" b="b"/>
              <a:pathLst>
                <a:path w="142" h="46" extrusionOk="0">
                  <a:moveTo>
                    <a:pt x="19" y="0"/>
                  </a:moveTo>
                  <a:cubicBezTo>
                    <a:pt x="15" y="0"/>
                    <a:pt x="4" y="19"/>
                    <a:pt x="0" y="31"/>
                  </a:cubicBezTo>
                  <a:cubicBezTo>
                    <a:pt x="4" y="27"/>
                    <a:pt x="7" y="27"/>
                    <a:pt x="12" y="27"/>
                  </a:cubicBezTo>
                  <a:cubicBezTo>
                    <a:pt x="23" y="27"/>
                    <a:pt x="38" y="35"/>
                    <a:pt x="49" y="38"/>
                  </a:cubicBezTo>
                  <a:lnTo>
                    <a:pt x="67" y="38"/>
                  </a:lnTo>
                  <a:cubicBezTo>
                    <a:pt x="75" y="38"/>
                    <a:pt x="86" y="38"/>
                    <a:pt x="97" y="42"/>
                  </a:cubicBezTo>
                  <a:cubicBezTo>
                    <a:pt x="105" y="45"/>
                    <a:pt x="116" y="45"/>
                    <a:pt x="128" y="45"/>
                  </a:cubicBezTo>
                  <a:lnTo>
                    <a:pt x="131" y="45"/>
                  </a:lnTo>
                  <a:cubicBezTo>
                    <a:pt x="142" y="35"/>
                    <a:pt x="138" y="23"/>
                    <a:pt x="128" y="16"/>
                  </a:cubicBezTo>
                  <a:cubicBezTo>
                    <a:pt x="116" y="12"/>
                    <a:pt x="109" y="9"/>
                    <a:pt x="102" y="9"/>
                  </a:cubicBezTo>
                  <a:cubicBezTo>
                    <a:pt x="93" y="9"/>
                    <a:pt x="86" y="12"/>
                    <a:pt x="79" y="12"/>
                  </a:cubicBezTo>
                  <a:lnTo>
                    <a:pt x="57" y="12"/>
                  </a:lnTo>
                  <a:cubicBezTo>
                    <a:pt x="45" y="12"/>
                    <a:pt x="34" y="12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2" name="Google Shape;14252;p9"/>
            <p:cNvSpPr/>
            <p:nvPr/>
          </p:nvSpPr>
          <p:spPr>
            <a:xfrm>
              <a:off x="-4130657" y="-3402713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31" y="0"/>
                  </a:moveTo>
                  <a:cubicBezTo>
                    <a:pt x="12" y="4"/>
                    <a:pt x="1" y="16"/>
                    <a:pt x="8" y="34"/>
                  </a:cubicBezTo>
                  <a:cubicBezTo>
                    <a:pt x="15" y="49"/>
                    <a:pt x="19" y="71"/>
                    <a:pt x="41" y="71"/>
                  </a:cubicBezTo>
                  <a:lnTo>
                    <a:pt x="46" y="71"/>
                  </a:lnTo>
                  <a:cubicBezTo>
                    <a:pt x="68" y="68"/>
                    <a:pt x="72" y="49"/>
                    <a:pt x="68" y="26"/>
                  </a:cubicBezTo>
                  <a:cubicBezTo>
                    <a:pt x="64" y="12"/>
                    <a:pt x="57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3" name="Google Shape;14253;p9"/>
            <p:cNvSpPr/>
            <p:nvPr/>
          </p:nvSpPr>
          <p:spPr>
            <a:xfrm>
              <a:off x="-3997339" y="-3478397"/>
              <a:ext cx="3629" cy="3629"/>
            </a:xfrm>
            <a:custGeom>
              <a:avLst/>
              <a:gdLst/>
              <a:ahLst/>
              <a:cxnLst/>
              <a:rect l="l" t="t" r="r" b="b"/>
              <a:pathLst>
                <a:path w="76" h="76" extrusionOk="0">
                  <a:moveTo>
                    <a:pt x="57" y="0"/>
                  </a:moveTo>
                  <a:cubicBezTo>
                    <a:pt x="49" y="5"/>
                    <a:pt x="42" y="8"/>
                    <a:pt x="35" y="8"/>
                  </a:cubicBezTo>
                  <a:cubicBezTo>
                    <a:pt x="31" y="8"/>
                    <a:pt x="27" y="8"/>
                    <a:pt x="23" y="5"/>
                  </a:cubicBezTo>
                  <a:cubicBezTo>
                    <a:pt x="13" y="12"/>
                    <a:pt x="1" y="23"/>
                    <a:pt x="1" y="38"/>
                  </a:cubicBezTo>
                  <a:cubicBezTo>
                    <a:pt x="20" y="49"/>
                    <a:pt x="27" y="75"/>
                    <a:pt x="53" y="75"/>
                  </a:cubicBezTo>
                  <a:lnTo>
                    <a:pt x="65" y="75"/>
                  </a:lnTo>
                  <a:cubicBezTo>
                    <a:pt x="68" y="60"/>
                    <a:pt x="72" y="41"/>
                    <a:pt x="75" y="27"/>
                  </a:cubicBezTo>
                  <a:cubicBezTo>
                    <a:pt x="72" y="15"/>
                    <a:pt x="72" y="5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4" name="Google Shape;14254;p9"/>
            <p:cNvSpPr/>
            <p:nvPr/>
          </p:nvSpPr>
          <p:spPr>
            <a:xfrm>
              <a:off x="-3908954" y="-3357160"/>
              <a:ext cx="4107" cy="3008"/>
            </a:xfrm>
            <a:custGeom>
              <a:avLst/>
              <a:gdLst/>
              <a:ahLst/>
              <a:cxnLst/>
              <a:rect l="l" t="t" r="r" b="b"/>
              <a:pathLst>
                <a:path w="86" h="63" extrusionOk="0">
                  <a:moveTo>
                    <a:pt x="53" y="0"/>
                  </a:moveTo>
                  <a:cubicBezTo>
                    <a:pt x="27" y="0"/>
                    <a:pt x="11" y="22"/>
                    <a:pt x="1" y="48"/>
                  </a:cubicBezTo>
                  <a:cubicBezTo>
                    <a:pt x="8" y="52"/>
                    <a:pt x="19" y="56"/>
                    <a:pt x="27" y="63"/>
                  </a:cubicBezTo>
                  <a:cubicBezTo>
                    <a:pt x="56" y="59"/>
                    <a:pt x="75" y="48"/>
                    <a:pt x="86" y="22"/>
                  </a:cubicBezTo>
                  <a:cubicBezTo>
                    <a:pt x="86" y="18"/>
                    <a:pt x="82" y="14"/>
                    <a:pt x="82" y="7"/>
                  </a:cubicBezTo>
                  <a:cubicBezTo>
                    <a:pt x="72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5" name="Google Shape;14255;p9"/>
            <p:cNvSpPr/>
            <p:nvPr/>
          </p:nvSpPr>
          <p:spPr>
            <a:xfrm>
              <a:off x="-4053923" y="-3332377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16" y="0"/>
                  </a:moveTo>
                  <a:cubicBezTo>
                    <a:pt x="12" y="4"/>
                    <a:pt x="4" y="11"/>
                    <a:pt x="1" y="15"/>
                  </a:cubicBezTo>
                  <a:cubicBezTo>
                    <a:pt x="1" y="26"/>
                    <a:pt x="4" y="37"/>
                    <a:pt x="4" y="45"/>
                  </a:cubicBezTo>
                  <a:cubicBezTo>
                    <a:pt x="9" y="68"/>
                    <a:pt x="20" y="71"/>
                    <a:pt x="35" y="71"/>
                  </a:cubicBezTo>
                  <a:cubicBezTo>
                    <a:pt x="46" y="71"/>
                    <a:pt x="61" y="68"/>
                    <a:pt x="72" y="68"/>
                  </a:cubicBezTo>
                  <a:cubicBezTo>
                    <a:pt x="68" y="45"/>
                    <a:pt x="64" y="26"/>
                    <a:pt x="46" y="11"/>
                  </a:cubicBezTo>
                  <a:cubicBezTo>
                    <a:pt x="38" y="8"/>
                    <a:pt x="27" y="4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6" name="Google Shape;14256;p9"/>
            <p:cNvSpPr/>
            <p:nvPr/>
          </p:nvSpPr>
          <p:spPr>
            <a:xfrm>
              <a:off x="-4013574" y="-3317766"/>
              <a:ext cx="3104" cy="4871"/>
            </a:xfrm>
            <a:custGeom>
              <a:avLst/>
              <a:gdLst/>
              <a:ahLst/>
              <a:cxnLst/>
              <a:rect l="l" t="t" r="r" b="b"/>
              <a:pathLst>
                <a:path w="65" h="102" extrusionOk="0">
                  <a:moveTo>
                    <a:pt x="34" y="0"/>
                  </a:moveTo>
                  <a:cubicBezTo>
                    <a:pt x="34" y="0"/>
                    <a:pt x="31" y="0"/>
                    <a:pt x="27" y="5"/>
                  </a:cubicBezTo>
                  <a:cubicBezTo>
                    <a:pt x="8" y="16"/>
                    <a:pt x="12" y="35"/>
                    <a:pt x="1" y="53"/>
                  </a:cubicBezTo>
                  <a:cubicBezTo>
                    <a:pt x="31" y="57"/>
                    <a:pt x="12" y="95"/>
                    <a:pt x="34" y="102"/>
                  </a:cubicBezTo>
                  <a:cubicBezTo>
                    <a:pt x="65" y="90"/>
                    <a:pt x="42" y="57"/>
                    <a:pt x="65" y="45"/>
                  </a:cubicBezTo>
                  <a:cubicBezTo>
                    <a:pt x="61" y="23"/>
                    <a:pt x="61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7" name="Google Shape;14257;p9"/>
            <p:cNvSpPr/>
            <p:nvPr/>
          </p:nvSpPr>
          <p:spPr>
            <a:xfrm>
              <a:off x="-4094415" y="-352409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86" y="1"/>
                  </a:moveTo>
                  <a:lnTo>
                    <a:pt x="86" y="1"/>
                  </a:lnTo>
                  <a:cubicBezTo>
                    <a:pt x="72" y="4"/>
                    <a:pt x="45" y="1"/>
                    <a:pt x="45" y="23"/>
                  </a:cubicBezTo>
                  <a:cubicBezTo>
                    <a:pt x="41" y="42"/>
                    <a:pt x="38" y="46"/>
                    <a:pt x="31" y="46"/>
                  </a:cubicBezTo>
                  <a:cubicBezTo>
                    <a:pt x="27" y="46"/>
                    <a:pt x="23" y="42"/>
                    <a:pt x="19" y="42"/>
                  </a:cubicBezTo>
                  <a:lnTo>
                    <a:pt x="0" y="42"/>
                  </a:lnTo>
                  <a:cubicBezTo>
                    <a:pt x="0" y="82"/>
                    <a:pt x="31" y="82"/>
                    <a:pt x="60" y="87"/>
                  </a:cubicBezTo>
                  <a:cubicBezTo>
                    <a:pt x="64" y="82"/>
                    <a:pt x="64" y="79"/>
                    <a:pt x="67" y="79"/>
                  </a:cubicBezTo>
                  <a:cubicBezTo>
                    <a:pt x="57" y="49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8" name="Google Shape;14258;p9"/>
            <p:cNvSpPr/>
            <p:nvPr/>
          </p:nvSpPr>
          <p:spPr>
            <a:xfrm>
              <a:off x="-3842916" y="-3594238"/>
              <a:ext cx="3629" cy="3438"/>
            </a:xfrm>
            <a:custGeom>
              <a:avLst/>
              <a:gdLst/>
              <a:ahLst/>
              <a:cxnLst/>
              <a:rect l="l" t="t" r="r" b="b"/>
              <a:pathLst>
                <a:path w="76" h="72" extrusionOk="0">
                  <a:moveTo>
                    <a:pt x="60" y="0"/>
                  </a:moveTo>
                  <a:cubicBezTo>
                    <a:pt x="45" y="0"/>
                    <a:pt x="31" y="4"/>
                    <a:pt x="12" y="8"/>
                  </a:cubicBezTo>
                  <a:cubicBezTo>
                    <a:pt x="12" y="12"/>
                    <a:pt x="15" y="19"/>
                    <a:pt x="12" y="23"/>
                  </a:cubicBezTo>
                  <a:cubicBezTo>
                    <a:pt x="0" y="53"/>
                    <a:pt x="12" y="67"/>
                    <a:pt x="42" y="71"/>
                  </a:cubicBezTo>
                  <a:lnTo>
                    <a:pt x="45" y="71"/>
                  </a:lnTo>
                  <a:cubicBezTo>
                    <a:pt x="76" y="71"/>
                    <a:pt x="64" y="45"/>
                    <a:pt x="64" y="31"/>
                  </a:cubicBezTo>
                  <a:cubicBezTo>
                    <a:pt x="64" y="19"/>
                    <a:pt x="60" y="8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9" name="Google Shape;14259;p9"/>
            <p:cNvSpPr/>
            <p:nvPr/>
          </p:nvSpPr>
          <p:spPr>
            <a:xfrm>
              <a:off x="-3823482" y="-3182633"/>
              <a:ext cx="4345" cy="4871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12" y="1"/>
                  </a:moveTo>
                  <a:cubicBezTo>
                    <a:pt x="5" y="5"/>
                    <a:pt x="1" y="12"/>
                    <a:pt x="1" y="19"/>
                  </a:cubicBezTo>
                  <a:cubicBezTo>
                    <a:pt x="35" y="41"/>
                    <a:pt x="68" y="60"/>
                    <a:pt x="72" y="101"/>
                  </a:cubicBezTo>
                  <a:lnTo>
                    <a:pt x="90" y="101"/>
                  </a:lnTo>
                  <a:cubicBezTo>
                    <a:pt x="76" y="60"/>
                    <a:pt x="87" y="1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0" name="Google Shape;14260;p9"/>
            <p:cNvSpPr/>
            <p:nvPr/>
          </p:nvSpPr>
          <p:spPr>
            <a:xfrm>
              <a:off x="-4003165" y="-3474625"/>
              <a:ext cx="4823" cy="2913"/>
            </a:xfrm>
            <a:custGeom>
              <a:avLst/>
              <a:gdLst/>
              <a:ahLst/>
              <a:cxnLst/>
              <a:rect l="l" t="t" r="r" b="b"/>
              <a:pathLst>
                <a:path w="101" h="61" extrusionOk="0">
                  <a:moveTo>
                    <a:pt x="22" y="0"/>
                  </a:moveTo>
                  <a:cubicBezTo>
                    <a:pt x="7" y="30"/>
                    <a:pt x="0" y="52"/>
                    <a:pt x="40" y="56"/>
                  </a:cubicBezTo>
                  <a:lnTo>
                    <a:pt x="45" y="60"/>
                  </a:lnTo>
                  <a:cubicBezTo>
                    <a:pt x="48" y="48"/>
                    <a:pt x="52" y="38"/>
                    <a:pt x="59" y="38"/>
                  </a:cubicBezTo>
                  <a:cubicBezTo>
                    <a:pt x="63" y="38"/>
                    <a:pt x="67" y="41"/>
                    <a:pt x="74" y="45"/>
                  </a:cubicBezTo>
                  <a:cubicBezTo>
                    <a:pt x="82" y="48"/>
                    <a:pt x="85" y="52"/>
                    <a:pt x="90" y="52"/>
                  </a:cubicBezTo>
                  <a:cubicBezTo>
                    <a:pt x="100" y="52"/>
                    <a:pt x="100" y="38"/>
                    <a:pt x="97" y="22"/>
                  </a:cubicBezTo>
                  <a:cubicBezTo>
                    <a:pt x="78" y="15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1" name="Google Shape;14261;p9"/>
            <p:cNvSpPr/>
            <p:nvPr/>
          </p:nvSpPr>
          <p:spPr>
            <a:xfrm>
              <a:off x="-4074408" y="-3416465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41" y="0"/>
                  </a:moveTo>
                  <a:cubicBezTo>
                    <a:pt x="30" y="8"/>
                    <a:pt x="22" y="16"/>
                    <a:pt x="12" y="19"/>
                  </a:cubicBezTo>
                  <a:cubicBezTo>
                    <a:pt x="7" y="42"/>
                    <a:pt x="19" y="68"/>
                    <a:pt x="0" y="86"/>
                  </a:cubicBezTo>
                  <a:lnTo>
                    <a:pt x="12" y="86"/>
                  </a:lnTo>
                  <a:cubicBezTo>
                    <a:pt x="41" y="86"/>
                    <a:pt x="60" y="64"/>
                    <a:pt x="71" y="45"/>
                  </a:cubicBezTo>
                  <a:cubicBezTo>
                    <a:pt x="83" y="26"/>
                    <a:pt x="48" y="19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2" name="Google Shape;14262;p9"/>
            <p:cNvSpPr/>
            <p:nvPr/>
          </p:nvSpPr>
          <p:spPr>
            <a:xfrm>
              <a:off x="-3910005" y="-3369193"/>
              <a:ext cx="6064" cy="3677"/>
            </a:xfrm>
            <a:custGeom>
              <a:avLst/>
              <a:gdLst/>
              <a:ahLst/>
              <a:cxnLst/>
              <a:rect l="l" t="t" r="r" b="b"/>
              <a:pathLst>
                <a:path w="127" h="77" extrusionOk="0">
                  <a:moveTo>
                    <a:pt x="82" y="1"/>
                  </a:moveTo>
                  <a:cubicBezTo>
                    <a:pt x="75" y="1"/>
                    <a:pt x="68" y="1"/>
                    <a:pt x="56" y="5"/>
                  </a:cubicBezTo>
                  <a:cubicBezTo>
                    <a:pt x="52" y="35"/>
                    <a:pt x="33" y="39"/>
                    <a:pt x="7" y="39"/>
                  </a:cubicBezTo>
                  <a:lnTo>
                    <a:pt x="0" y="39"/>
                  </a:lnTo>
                  <a:cubicBezTo>
                    <a:pt x="7" y="50"/>
                    <a:pt x="18" y="54"/>
                    <a:pt x="26" y="54"/>
                  </a:cubicBezTo>
                  <a:cubicBezTo>
                    <a:pt x="33" y="54"/>
                    <a:pt x="41" y="54"/>
                    <a:pt x="49" y="50"/>
                  </a:cubicBezTo>
                  <a:lnTo>
                    <a:pt x="56" y="50"/>
                  </a:lnTo>
                  <a:cubicBezTo>
                    <a:pt x="71" y="50"/>
                    <a:pt x="78" y="61"/>
                    <a:pt x="82" y="76"/>
                  </a:cubicBezTo>
                  <a:lnTo>
                    <a:pt x="97" y="76"/>
                  </a:lnTo>
                  <a:cubicBezTo>
                    <a:pt x="94" y="50"/>
                    <a:pt x="127" y="1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3" name="Google Shape;14263;p9"/>
            <p:cNvSpPr/>
            <p:nvPr/>
          </p:nvSpPr>
          <p:spPr>
            <a:xfrm>
              <a:off x="-4185236" y="-32617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14" y="1"/>
                  </a:moveTo>
                  <a:cubicBezTo>
                    <a:pt x="11" y="1"/>
                    <a:pt x="4" y="1"/>
                    <a:pt x="0" y="4"/>
                  </a:cubicBezTo>
                  <a:cubicBezTo>
                    <a:pt x="7" y="46"/>
                    <a:pt x="18" y="82"/>
                    <a:pt x="67" y="90"/>
                  </a:cubicBezTo>
                  <a:lnTo>
                    <a:pt x="75" y="90"/>
                  </a:lnTo>
                  <a:cubicBezTo>
                    <a:pt x="52" y="72"/>
                    <a:pt x="49" y="53"/>
                    <a:pt x="63" y="30"/>
                  </a:cubicBezTo>
                  <a:cubicBezTo>
                    <a:pt x="56" y="27"/>
                    <a:pt x="49" y="23"/>
                    <a:pt x="45" y="15"/>
                  </a:cubicBezTo>
                  <a:cubicBezTo>
                    <a:pt x="37" y="4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4" name="Google Shape;14264;p9"/>
            <p:cNvSpPr/>
            <p:nvPr/>
          </p:nvSpPr>
          <p:spPr>
            <a:xfrm>
              <a:off x="-3866648" y="-3354677"/>
              <a:ext cx="5061" cy="3772"/>
            </a:xfrm>
            <a:custGeom>
              <a:avLst/>
              <a:gdLst/>
              <a:ahLst/>
              <a:cxnLst/>
              <a:rect l="l" t="t" r="r" b="b"/>
              <a:pathLst>
                <a:path w="106" h="79" extrusionOk="0">
                  <a:moveTo>
                    <a:pt x="52" y="0"/>
                  </a:moveTo>
                  <a:cubicBezTo>
                    <a:pt x="34" y="0"/>
                    <a:pt x="23" y="26"/>
                    <a:pt x="4" y="33"/>
                  </a:cubicBezTo>
                  <a:cubicBezTo>
                    <a:pt x="0" y="33"/>
                    <a:pt x="0" y="41"/>
                    <a:pt x="0" y="45"/>
                  </a:cubicBezTo>
                  <a:cubicBezTo>
                    <a:pt x="12" y="60"/>
                    <a:pt x="38" y="49"/>
                    <a:pt x="45" y="67"/>
                  </a:cubicBezTo>
                  <a:cubicBezTo>
                    <a:pt x="52" y="71"/>
                    <a:pt x="57" y="75"/>
                    <a:pt x="64" y="78"/>
                  </a:cubicBezTo>
                  <a:cubicBezTo>
                    <a:pt x="49" y="52"/>
                    <a:pt x="105" y="30"/>
                    <a:pt x="68" y="7"/>
                  </a:cubicBezTo>
                  <a:cubicBezTo>
                    <a:pt x="64" y="4"/>
                    <a:pt x="60" y="0"/>
                    <a:pt x="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5" name="Google Shape;14265;p9"/>
            <p:cNvSpPr/>
            <p:nvPr/>
          </p:nvSpPr>
          <p:spPr>
            <a:xfrm>
              <a:off x="-4054592" y="-3337391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0" y="1"/>
                  </a:moveTo>
                  <a:lnTo>
                    <a:pt x="0" y="1"/>
                  </a:lnTo>
                  <a:cubicBezTo>
                    <a:pt x="15" y="35"/>
                    <a:pt x="26" y="68"/>
                    <a:pt x="30" y="105"/>
                  </a:cubicBezTo>
                  <a:cubicBezTo>
                    <a:pt x="41" y="109"/>
                    <a:pt x="52" y="113"/>
                    <a:pt x="60" y="116"/>
                  </a:cubicBezTo>
                  <a:cubicBezTo>
                    <a:pt x="52" y="71"/>
                    <a:pt x="71" y="8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6" name="Google Shape;14266;p9"/>
            <p:cNvSpPr/>
            <p:nvPr/>
          </p:nvSpPr>
          <p:spPr>
            <a:xfrm>
              <a:off x="-3953600" y="-3254020"/>
              <a:ext cx="3772" cy="3581"/>
            </a:xfrm>
            <a:custGeom>
              <a:avLst/>
              <a:gdLst/>
              <a:ahLst/>
              <a:cxnLst/>
              <a:rect l="l" t="t" r="r" b="b"/>
              <a:pathLst>
                <a:path w="79" h="75" extrusionOk="0">
                  <a:moveTo>
                    <a:pt x="23" y="0"/>
                  </a:moveTo>
                  <a:cubicBezTo>
                    <a:pt x="1" y="0"/>
                    <a:pt x="4" y="11"/>
                    <a:pt x="23" y="52"/>
                  </a:cubicBezTo>
                  <a:cubicBezTo>
                    <a:pt x="27" y="60"/>
                    <a:pt x="27" y="68"/>
                    <a:pt x="31" y="75"/>
                  </a:cubicBezTo>
                  <a:cubicBezTo>
                    <a:pt x="57" y="56"/>
                    <a:pt x="75" y="38"/>
                    <a:pt x="79" y="4"/>
                  </a:cubicBezTo>
                  <a:lnTo>
                    <a:pt x="61" y="4"/>
                  </a:lnTo>
                  <a:cubicBezTo>
                    <a:pt x="42" y="0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7" name="Google Shape;14267;p9"/>
            <p:cNvSpPr/>
            <p:nvPr/>
          </p:nvSpPr>
          <p:spPr>
            <a:xfrm>
              <a:off x="-4029809" y="-3335099"/>
              <a:ext cx="4536" cy="3820"/>
            </a:xfrm>
            <a:custGeom>
              <a:avLst/>
              <a:gdLst/>
              <a:ahLst/>
              <a:cxnLst/>
              <a:rect l="l" t="t" r="r" b="b"/>
              <a:pathLst>
                <a:path w="95" h="80" extrusionOk="0">
                  <a:moveTo>
                    <a:pt x="46" y="1"/>
                  </a:moveTo>
                  <a:lnTo>
                    <a:pt x="46" y="1"/>
                  </a:lnTo>
                  <a:cubicBezTo>
                    <a:pt x="1" y="31"/>
                    <a:pt x="23" y="57"/>
                    <a:pt x="53" y="80"/>
                  </a:cubicBezTo>
                  <a:cubicBezTo>
                    <a:pt x="94" y="31"/>
                    <a:pt x="91" y="20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8" name="Google Shape;14268;p9"/>
            <p:cNvSpPr/>
            <p:nvPr/>
          </p:nvSpPr>
          <p:spPr>
            <a:xfrm>
              <a:off x="-3645708" y="-3514114"/>
              <a:ext cx="3677" cy="4918"/>
            </a:xfrm>
            <a:custGeom>
              <a:avLst/>
              <a:gdLst/>
              <a:ahLst/>
              <a:cxnLst/>
              <a:rect l="l" t="t" r="r" b="b"/>
              <a:pathLst>
                <a:path w="77" h="103" extrusionOk="0">
                  <a:moveTo>
                    <a:pt x="46" y="1"/>
                  </a:moveTo>
                  <a:lnTo>
                    <a:pt x="46" y="1"/>
                  </a:lnTo>
                  <a:cubicBezTo>
                    <a:pt x="20" y="20"/>
                    <a:pt x="1" y="46"/>
                    <a:pt x="12" y="83"/>
                  </a:cubicBezTo>
                  <a:cubicBezTo>
                    <a:pt x="16" y="87"/>
                    <a:pt x="16" y="102"/>
                    <a:pt x="20" y="102"/>
                  </a:cubicBezTo>
                  <a:cubicBezTo>
                    <a:pt x="23" y="102"/>
                    <a:pt x="23" y="102"/>
                    <a:pt x="28" y="94"/>
                  </a:cubicBezTo>
                  <a:cubicBezTo>
                    <a:pt x="42" y="75"/>
                    <a:pt x="76" y="83"/>
                    <a:pt x="68" y="49"/>
                  </a:cubicBezTo>
                  <a:lnTo>
                    <a:pt x="57" y="49"/>
                  </a:lnTo>
                  <a:cubicBezTo>
                    <a:pt x="16" y="49"/>
                    <a:pt x="64" y="12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9" name="Google Shape;14269;p9"/>
            <p:cNvSpPr/>
            <p:nvPr/>
          </p:nvSpPr>
          <p:spPr>
            <a:xfrm>
              <a:off x="-3852418" y="-3594429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28" y="1"/>
                  </a:moveTo>
                  <a:cubicBezTo>
                    <a:pt x="28" y="19"/>
                    <a:pt x="23" y="35"/>
                    <a:pt x="1" y="35"/>
                  </a:cubicBezTo>
                  <a:cubicBezTo>
                    <a:pt x="5" y="42"/>
                    <a:pt x="13" y="53"/>
                    <a:pt x="16" y="61"/>
                  </a:cubicBezTo>
                  <a:lnTo>
                    <a:pt x="35" y="61"/>
                  </a:lnTo>
                  <a:cubicBezTo>
                    <a:pt x="50" y="61"/>
                    <a:pt x="65" y="64"/>
                    <a:pt x="80" y="71"/>
                  </a:cubicBezTo>
                  <a:cubicBezTo>
                    <a:pt x="84" y="53"/>
                    <a:pt x="87" y="38"/>
                    <a:pt x="91" y="23"/>
                  </a:cubicBezTo>
                  <a:cubicBezTo>
                    <a:pt x="80" y="19"/>
                    <a:pt x="68" y="16"/>
                    <a:pt x="57" y="12"/>
                  </a:cubicBezTo>
                  <a:cubicBezTo>
                    <a:pt x="46" y="8"/>
                    <a:pt x="39" y="4"/>
                    <a:pt x="2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0" name="Google Shape;14270;p9"/>
            <p:cNvSpPr/>
            <p:nvPr/>
          </p:nvSpPr>
          <p:spPr>
            <a:xfrm>
              <a:off x="-3996241" y="-3418614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6" y="1"/>
                  </a:moveTo>
                  <a:cubicBezTo>
                    <a:pt x="12" y="1"/>
                    <a:pt x="8" y="12"/>
                    <a:pt x="12" y="27"/>
                  </a:cubicBezTo>
                  <a:cubicBezTo>
                    <a:pt x="38" y="38"/>
                    <a:pt x="0" y="83"/>
                    <a:pt x="42" y="87"/>
                  </a:cubicBezTo>
                  <a:cubicBezTo>
                    <a:pt x="68" y="87"/>
                    <a:pt x="60" y="61"/>
                    <a:pt x="57" y="45"/>
                  </a:cubicBezTo>
                  <a:cubicBezTo>
                    <a:pt x="57" y="23"/>
                    <a:pt x="57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1" name="Google Shape;14271;p9"/>
            <p:cNvSpPr/>
            <p:nvPr/>
          </p:nvSpPr>
          <p:spPr>
            <a:xfrm>
              <a:off x="-3780793" y="-3508766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23" y="39"/>
                    <a:pt x="8" y="61"/>
                  </a:cubicBezTo>
                  <a:cubicBezTo>
                    <a:pt x="23" y="61"/>
                    <a:pt x="38" y="68"/>
                    <a:pt x="49" y="68"/>
                  </a:cubicBezTo>
                  <a:cubicBezTo>
                    <a:pt x="64" y="68"/>
                    <a:pt x="75" y="61"/>
                    <a:pt x="83" y="35"/>
                  </a:cubicBezTo>
                  <a:cubicBezTo>
                    <a:pt x="71" y="20"/>
                    <a:pt x="60" y="13"/>
                    <a:pt x="41" y="13"/>
                  </a:cubicBezTo>
                  <a:lnTo>
                    <a:pt x="34" y="13"/>
                  </a:lnTo>
                  <a:cubicBezTo>
                    <a:pt x="23" y="8"/>
                    <a:pt x="12" y="4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2" name="Google Shape;14272;p9"/>
            <p:cNvSpPr/>
            <p:nvPr/>
          </p:nvSpPr>
          <p:spPr>
            <a:xfrm>
              <a:off x="-4001064" y="-3325454"/>
              <a:ext cx="4345" cy="4536"/>
            </a:xfrm>
            <a:custGeom>
              <a:avLst/>
              <a:gdLst/>
              <a:ahLst/>
              <a:cxnLst/>
              <a:rect l="l" t="t" r="r" b="b"/>
              <a:pathLst>
                <a:path w="91" h="95" extrusionOk="0">
                  <a:moveTo>
                    <a:pt x="72" y="1"/>
                  </a:moveTo>
                  <a:lnTo>
                    <a:pt x="72" y="1"/>
                  </a:lnTo>
                  <a:cubicBezTo>
                    <a:pt x="60" y="39"/>
                    <a:pt x="15" y="27"/>
                    <a:pt x="1" y="57"/>
                  </a:cubicBezTo>
                  <a:lnTo>
                    <a:pt x="1" y="72"/>
                  </a:lnTo>
                  <a:cubicBezTo>
                    <a:pt x="15" y="76"/>
                    <a:pt x="30" y="94"/>
                    <a:pt x="34" y="94"/>
                  </a:cubicBezTo>
                  <a:cubicBezTo>
                    <a:pt x="34" y="57"/>
                    <a:pt x="91" y="46"/>
                    <a:pt x="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3" name="Google Shape;14273;p9"/>
            <p:cNvSpPr/>
            <p:nvPr/>
          </p:nvSpPr>
          <p:spPr>
            <a:xfrm>
              <a:off x="-4076413" y="-3554606"/>
              <a:ext cx="4918" cy="3629"/>
            </a:xfrm>
            <a:custGeom>
              <a:avLst/>
              <a:gdLst/>
              <a:ahLst/>
              <a:cxnLst/>
              <a:rect l="l" t="t" r="r" b="b"/>
              <a:pathLst>
                <a:path w="103" h="76" extrusionOk="0">
                  <a:moveTo>
                    <a:pt x="35" y="0"/>
                  </a:moveTo>
                  <a:cubicBezTo>
                    <a:pt x="23" y="0"/>
                    <a:pt x="16" y="4"/>
                    <a:pt x="1" y="12"/>
                  </a:cubicBezTo>
                  <a:cubicBezTo>
                    <a:pt x="12" y="31"/>
                    <a:pt x="23" y="48"/>
                    <a:pt x="31" y="75"/>
                  </a:cubicBezTo>
                  <a:lnTo>
                    <a:pt x="38" y="75"/>
                  </a:lnTo>
                  <a:cubicBezTo>
                    <a:pt x="54" y="45"/>
                    <a:pt x="80" y="57"/>
                    <a:pt x="102" y="48"/>
                  </a:cubicBezTo>
                  <a:cubicBezTo>
                    <a:pt x="76" y="34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4" name="Google Shape;14274;p9"/>
            <p:cNvSpPr/>
            <p:nvPr/>
          </p:nvSpPr>
          <p:spPr>
            <a:xfrm>
              <a:off x="-3904657" y="-3185498"/>
              <a:ext cx="3963" cy="3295"/>
            </a:xfrm>
            <a:custGeom>
              <a:avLst/>
              <a:gdLst/>
              <a:ahLst/>
              <a:cxnLst/>
              <a:rect l="l" t="t" r="r" b="b"/>
              <a:pathLst>
                <a:path w="83" h="69" extrusionOk="0">
                  <a:moveTo>
                    <a:pt x="82" y="1"/>
                  </a:moveTo>
                  <a:lnTo>
                    <a:pt x="82" y="1"/>
                  </a:lnTo>
                  <a:cubicBezTo>
                    <a:pt x="68" y="4"/>
                    <a:pt x="52" y="4"/>
                    <a:pt x="37" y="8"/>
                  </a:cubicBezTo>
                  <a:cubicBezTo>
                    <a:pt x="26" y="20"/>
                    <a:pt x="0" y="20"/>
                    <a:pt x="8" y="42"/>
                  </a:cubicBezTo>
                  <a:cubicBezTo>
                    <a:pt x="15" y="56"/>
                    <a:pt x="30" y="68"/>
                    <a:pt x="49" y="68"/>
                  </a:cubicBezTo>
                  <a:cubicBezTo>
                    <a:pt x="52" y="68"/>
                    <a:pt x="56" y="68"/>
                    <a:pt x="60" y="65"/>
                  </a:cubicBezTo>
                  <a:cubicBezTo>
                    <a:pt x="75" y="46"/>
                    <a:pt x="82" y="23"/>
                    <a:pt x="8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5" name="Google Shape;14275;p9"/>
            <p:cNvSpPr/>
            <p:nvPr/>
          </p:nvSpPr>
          <p:spPr>
            <a:xfrm>
              <a:off x="-3895727" y="-3663715"/>
              <a:ext cx="3390" cy="3677"/>
            </a:xfrm>
            <a:custGeom>
              <a:avLst/>
              <a:gdLst/>
              <a:ahLst/>
              <a:cxnLst/>
              <a:rect l="l" t="t" r="r" b="b"/>
              <a:pathLst>
                <a:path w="71" h="77" extrusionOk="0">
                  <a:moveTo>
                    <a:pt x="41" y="1"/>
                  </a:moveTo>
                  <a:cubicBezTo>
                    <a:pt x="19" y="13"/>
                    <a:pt x="0" y="31"/>
                    <a:pt x="4" y="61"/>
                  </a:cubicBezTo>
                  <a:cubicBezTo>
                    <a:pt x="7" y="68"/>
                    <a:pt x="11" y="73"/>
                    <a:pt x="19" y="73"/>
                  </a:cubicBezTo>
                  <a:cubicBezTo>
                    <a:pt x="22" y="73"/>
                    <a:pt x="26" y="73"/>
                    <a:pt x="30" y="68"/>
                  </a:cubicBezTo>
                  <a:lnTo>
                    <a:pt x="41" y="68"/>
                  </a:lnTo>
                  <a:cubicBezTo>
                    <a:pt x="45" y="68"/>
                    <a:pt x="52" y="68"/>
                    <a:pt x="52" y="76"/>
                  </a:cubicBezTo>
                  <a:cubicBezTo>
                    <a:pt x="71" y="46"/>
                    <a:pt x="71" y="20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6" name="Google Shape;14276;p9"/>
            <p:cNvSpPr/>
            <p:nvPr/>
          </p:nvSpPr>
          <p:spPr>
            <a:xfrm>
              <a:off x="-3994856" y="-3483793"/>
              <a:ext cx="2579" cy="6685"/>
            </a:xfrm>
            <a:custGeom>
              <a:avLst/>
              <a:gdLst/>
              <a:ahLst/>
              <a:cxnLst/>
              <a:rect l="l" t="t" r="r" b="b"/>
              <a:pathLst>
                <a:path w="54" h="140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3"/>
                    <a:pt x="5" y="46"/>
                    <a:pt x="20" y="68"/>
                  </a:cubicBezTo>
                  <a:cubicBezTo>
                    <a:pt x="35" y="91"/>
                    <a:pt x="9" y="99"/>
                    <a:pt x="5" y="113"/>
                  </a:cubicBezTo>
                  <a:cubicBezTo>
                    <a:pt x="20" y="118"/>
                    <a:pt x="20" y="128"/>
                    <a:pt x="23" y="140"/>
                  </a:cubicBezTo>
                  <a:cubicBezTo>
                    <a:pt x="54" y="73"/>
                    <a:pt x="50" y="35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7" name="Google Shape;14277;p9"/>
            <p:cNvSpPr/>
            <p:nvPr/>
          </p:nvSpPr>
          <p:spPr>
            <a:xfrm>
              <a:off x="-4162745" y="-3436281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4" y="1"/>
                  </a:moveTo>
                  <a:cubicBezTo>
                    <a:pt x="11" y="12"/>
                    <a:pt x="11" y="27"/>
                    <a:pt x="7" y="38"/>
                  </a:cubicBezTo>
                  <a:cubicBezTo>
                    <a:pt x="4" y="53"/>
                    <a:pt x="0" y="72"/>
                    <a:pt x="18" y="75"/>
                  </a:cubicBezTo>
                  <a:lnTo>
                    <a:pt x="23" y="75"/>
                  </a:lnTo>
                  <a:cubicBezTo>
                    <a:pt x="37" y="75"/>
                    <a:pt x="37" y="60"/>
                    <a:pt x="40" y="46"/>
                  </a:cubicBezTo>
                  <a:cubicBezTo>
                    <a:pt x="40" y="34"/>
                    <a:pt x="49" y="30"/>
                    <a:pt x="52" y="30"/>
                  </a:cubicBezTo>
                  <a:cubicBezTo>
                    <a:pt x="59" y="30"/>
                    <a:pt x="67" y="34"/>
                    <a:pt x="71" y="38"/>
                  </a:cubicBezTo>
                  <a:cubicBezTo>
                    <a:pt x="78" y="46"/>
                    <a:pt x="82" y="46"/>
                    <a:pt x="85" y="46"/>
                  </a:cubicBezTo>
                  <a:cubicBezTo>
                    <a:pt x="97" y="46"/>
                    <a:pt x="104" y="38"/>
                    <a:pt x="112" y="34"/>
                  </a:cubicBezTo>
                  <a:cubicBezTo>
                    <a:pt x="85" y="8"/>
                    <a:pt x="45" y="15"/>
                    <a:pt x="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8" name="Google Shape;14278;p9"/>
            <p:cNvSpPr/>
            <p:nvPr/>
          </p:nvSpPr>
          <p:spPr>
            <a:xfrm>
              <a:off x="-3869704" y="-3609089"/>
              <a:ext cx="5061" cy="3295"/>
            </a:xfrm>
            <a:custGeom>
              <a:avLst/>
              <a:gdLst/>
              <a:ahLst/>
              <a:cxnLst/>
              <a:rect l="l" t="t" r="r" b="b"/>
              <a:pathLst>
                <a:path w="106" h="69" extrusionOk="0">
                  <a:moveTo>
                    <a:pt x="35" y="5"/>
                  </a:moveTo>
                  <a:cubicBezTo>
                    <a:pt x="23" y="5"/>
                    <a:pt x="12" y="9"/>
                    <a:pt x="9" y="20"/>
                  </a:cubicBezTo>
                  <a:cubicBezTo>
                    <a:pt x="1" y="35"/>
                    <a:pt x="16" y="42"/>
                    <a:pt x="19" y="54"/>
                  </a:cubicBezTo>
                  <a:cubicBezTo>
                    <a:pt x="31" y="64"/>
                    <a:pt x="42" y="68"/>
                    <a:pt x="53" y="68"/>
                  </a:cubicBezTo>
                  <a:lnTo>
                    <a:pt x="68" y="68"/>
                  </a:lnTo>
                  <a:cubicBezTo>
                    <a:pt x="61" y="57"/>
                    <a:pt x="38" y="50"/>
                    <a:pt x="49" y="35"/>
                  </a:cubicBezTo>
                  <a:cubicBezTo>
                    <a:pt x="57" y="28"/>
                    <a:pt x="61" y="28"/>
                    <a:pt x="64" y="28"/>
                  </a:cubicBezTo>
                  <a:cubicBezTo>
                    <a:pt x="71" y="28"/>
                    <a:pt x="79" y="31"/>
                    <a:pt x="83" y="31"/>
                  </a:cubicBezTo>
                  <a:cubicBezTo>
                    <a:pt x="90" y="35"/>
                    <a:pt x="98" y="38"/>
                    <a:pt x="105" y="38"/>
                  </a:cubicBezTo>
                  <a:cubicBezTo>
                    <a:pt x="98" y="1"/>
                    <a:pt x="64" y="9"/>
                    <a:pt x="38" y="5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9" name="Google Shape;14279;p9"/>
            <p:cNvSpPr/>
            <p:nvPr/>
          </p:nvSpPr>
          <p:spPr>
            <a:xfrm>
              <a:off x="-3899309" y="-3359881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27" y="1"/>
                  </a:moveTo>
                  <a:cubicBezTo>
                    <a:pt x="8" y="12"/>
                    <a:pt x="1" y="30"/>
                    <a:pt x="4" y="49"/>
                  </a:cubicBezTo>
                  <a:cubicBezTo>
                    <a:pt x="15" y="57"/>
                    <a:pt x="27" y="61"/>
                    <a:pt x="37" y="61"/>
                  </a:cubicBezTo>
                  <a:cubicBezTo>
                    <a:pt x="53" y="61"/>
                    <a:pt x="63" y="57"/>
                    <a:pt x="79" y="53"/>
                  </a:cubicBezTo>
                  <a:lnTo>
                    <a:pt x="79" y="27"/>
                  </a:lnTo>
                  <a:cubicBezTo>
                    <a:pt x="75" y="19"/>
                    <a:pt x="71" y="16"/>
                    <a:pt x="63" y="16"/>
                  </a:cubicBezTo>
                  <a:cubicBezTo>
                    <a:pt x="60" y="16"/>
                    <a:pt x="56" y="16"/>
                    <a:pt x="53" y="19"/>
                  </a:cubicBezTo>
                  <a:lnTo>
                    <a:pt x="41" y="19"/>
                  </a:lnTo>
                  <a:cubicBezTo>
                    <a:pt x="34" y="19"/>
                    <a:pt x="27" y="16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0" name="Google Shape;14280;p9"/>
            <p:cNvSpPr/>
            <p:nvPr/>
          </p:nvSpPr>
          <p:spPr>
            <a:xfrm>
              <a:off x="-4031576" y="-3329321"/>
              <a:ext cx="3820" cy="2865"/>
            </a:xfrm>
            <a:custGeom>
              <a:avLst/>
              <a:gdLst/>
              <a:ahLst/>
              <a:cxnLst/>
              <a:rect l="l" t="t" r="r" b="b"/>
              <a:pathLst>
                <a:path w="80" h="60" extrusionOk="0">
                  <a:moveTo>
                    <a:pt x="34" y="0"/>
                  </a:moveTo>
                  <a:cubicBezTo>
                    <a:pt x="26" y="0"/>
                    <a:pt x="23" y="0"/>
                    <a:pt x="15" y="7"/>
                  </a:cubicBezTo>
                  <a:cubicBezTo>
                    <a:pt x="0" y="18"/>
                    <a:pt x="0" y="41"/>
                    <a:pt x="15" y="52"/>
                  </a:cubicBezTo>
                  <a:cubicBezTo>
                    <a:pt x="23" y="56"/>
                    <a:pt x="30" y="59"/>
                    <a:pt x="34" y="59"/>
                  </a:cubicBezTo>
                  <a:cubicBezTo>
                    <a:pt x="52" y="59"/>
                    <a:pt x="64" y="41"/>
                    <a:pt x="79" y="26"/>
                  </a:cubicBezTo>
                  <a:cubicBezTo>
                    <a:pt x="64" y="15"/>
                    <a:pt x="49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1" name="Google Shape;14281;p9"/>
            <p:cNvSpPr/>
            <p:nvPr/>
          </p:nvSpPr>
          <p:spPr>
            <a:xfrm>
              <a:off x="-3736720" y="-3370434"/>
              <a:ext cx="6446" cy="2196"/>
            </a:xfrm>
            <a:custGeom>
              <a:avLst/>
              <a:gdLst/>
              <a:ahLst/>
              <a:cxnLst/>
              <a:rect l="l" t="t" r="r" b="b"/>
              <a:pathLst>
                <a:path w="135" h="46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12" y="4"/>
                    <a:pt x="94" y="4"/>
                    <a:pt x="76" y="9"/>
                  </a:cubicBezTo>
                  <a:cubicBezTo>
                    <a:pt x="57" y="38"/>
                    <a:pt x="16" y="16"/>
                    <a:pt x="0" y="46"/>
                  </a:cubicBezTo>
                  <a:lnTo>
                    <a:pt x="64" y="46"/>
                  </a:lnTo>
                  <a:cubicBezTo>
                    <a:pt x="94" y="46"/>
                    <a:pt x="120" y="42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2" name="Google Shape;14282;p9"/>
            <p:cNvSpPr/>
            <p:nvPr/>
          </p:nvSpPr>
          <p:spPr>
            <a:xfrm>
              <a:off x="-3993185" y="-3337200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0"/>
                  </a:moveTo>
                  <a:cubicBezTo>
                    <a:pt x="26" y="0"/>
                    <a:pt x="11" y="8"/>
                    <a:pt x="0" y="23"/>
                  </a:cubicBezTo>
                  <a:cubicBezTo>
                    <a:pt x="0" y="31"/>
                    <a:pt x="4" y="41"/>
                    <a:pt x="4" y="49"/>
                  </a:cubicBezTo>
                  <a:lnTo>
                    <a:pt x="19" y="49"/>
                  </a:lnTo>
                  <a:cubicBezTo>
                    <a:pt x="38" y="49"/>
                    <a:pt x="52" y="53"/>
                    <a:pt x="67" y="57"/>
                  </a:cubicBezTo>
                  <a:cubicBezTo>
                    <a:pt x="71" y="45"/>
                    <a:pt x="75" y="38"/>
                    <a:pt x="78" y="26"/>
                  </a:cubicBezTo>
                  <a:cubicBezTo>
                    <a:pt x="67" y="8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3" name="Google Shape;14283;p9"/>
            <p:cNvSpPr/>
            <p:nvPr/>
          </p:nvSpPr>
          <p:spPr>
            <a:xfrm>
              <a:off x="-4005314" y="-3336341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7" y="1"/>
                  </a:moveTo>
                  <a:cubicBezTo>
                    <a:pt x="7" y="20"/>
                    <a:pt x="15" y="39"/>
                    <a:pt x="0" y="49"/>
                  </a:cubicBezTo>
                  <a:cubicBezTo>
                    <a:pt x="7" y="65"/>
                    <a:pt x="18" y="75"/>
                    <a:pt x="33" y="75"/>
                  </a:cubicBezTo>
                  <a:cubicBezTo>
                    <a:pt x="37" y="75"/>
                    <a:pt x="41" y="75"/>
                    <a:pt x="45" y="72"/>
                  </a:cubicBezTo>
                  <a:cubicBezTo>
                    <a:pt x="45" y="53"/>
                    <a:pt x="52" y="42"/>
                    <a:pt x="71" y="42"/>
                  </a:cubicBezTo>
                  <a:cubicBezTo>
                    <a:pt x="59" y="20"/>
                    <a:pt x="45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4" name="Google Shape;14284;p9"/>
            <p:cNvSpPr/>
            <p:nvPr/>
          </p:nvSpPr>
          <p:spPr>
            <a:xfrm>
              <a:off x="-4155631" y="-3269586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8" y="1"/>
                  </a:moveTo>
                  <a:cubicBezTo>
                    <a:pt x="0" y="23"/>
                    <a:pt x="19" y="42"/>
                    <a:pt x="31" y="61"/>
                  </a:cubicBezTo>
                  <a:cubicBezTo>
                    <a:pt x="49" y="61"/>
                    <a:pt x="75" y="57"/>
                    <a:pt x="79" y="35"/>
                  </a:cubicBezTo>
                  <a:cubicBezTo>
                    <a:pt x="79" y="9"/>
                    <a:pt x="53" y="12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5" name="Google Shape;14285;p9"/>
            <p:cNvSpPr/>
            <p:nvPr/>
          </p:nvSpPr>
          <p:spPr>
            <a:xfrm>
              <a:off x="-4002496" y="-3174611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76" y="1"/>
                  </a:moveTo>
                  <a:cubicBezTo>
                    <a:pt x="60" y="4"/>
                    <a:pt x="45" y="4"/>
                    <a:pt x="34" y="12"/>
                  </a:cubicBezTo>
                  <a:cubicBezTo>
                    <a:pt x="16" y="20"/>
                    <a:pt x="0" y="30"/>
                    <a:pt x="19" y="49"/>
                  </a:cubicBezTo>
                  <a:cubicBezTo>
                    <a:pt x="26" y="61"/>
                    <a:pt x="34" y="64"/>
                    <a:pt x="42" y="64"/>
                  </a:cubicBezTo>
                  <a:cubicBezTo>
                    <a:pt x="49" y="64"/>
                    <a:pt x="57" y="61"/>
                    <a:pt x="64" y="53"/>
                  </a:cubicBezTo>
                  <a:cubicBezTo>
                    <a:pt x="68" y="46"/>
                    <a:pt x="76" y="38"/>
                    <a:pt x="79" y="30"/>
                  </a:cubicBezTo>
                  <a:cubicBezTo>
                    <a:pt x="79" y="20"/>
                    <a:pt x="76" y="8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6" name="Google Shape;14286;p9"/>
            <p:cNvSpPr/>
            <p:nvPr/>
          </p:nvSpPr>
          <p:spPr>
            <a:xfrm>
              <a:off x="-4001064" y="-3478922"/>
              <a:ext cx="4871" cy="2340"/>
            </a:xfrm>
            <a:custGeom>
              <a:avLst/>
              <a:gdLst/>
              <a:ahLst/>
              <a:cxnLst/>
              <a:rect l="l" t="t" r="r" b="b"/>
              <a:pathLst>
                <a:path w="102" h="49" extrusionOk="0">
                  <a:moveTo>
                    <a:pt x="75" y="0"/>
                  </a:moveTo>
                  <a:cubicBezTo>
                    <a:pt x="64" y="0"/>
                    <a:pt x="53" y="4"/>
                    <a:pt x="41" y="7"/>
                  </a:cubicBezTo>
                  <a:cubicBezTo>
                    <a:pt x="27" y="7"/>
                    <a:pt x="15" y="11"/>
                    <a:pt x="1" y="16"/>
                  </a:cubicBezTo>
                  <a:cubicBezTo>
                    <a:pt x="15" y="45"/>
                    <a:pt x="49" y="45"/>
                    <a:pt x="79" y="49"/>
                  </a:cubicBezTo>
                  <a:cubicBezTo>
                    <a:pt x="79" y="34"/>
                    <a:pt x="91" y="23"/>
                    <a:pt x="101" y="16"/>
                  </a:cubicBezTo>
                  <a:cubicBezTo>
                    <a:pt x="94" y="4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7" name="Google Shape;14287;p9"/>
            <p:cNvSpPr/>
            <p:nvPr/>
          </p:nvSpPr>
          <p:spPr>
            <a:xfrm>
              <a:off x="-3855617" y="-3586933"/>
              <a:ext cx="3677" cy="3104"/>
            </a:xfrm>
            <a:custGeom>
              <a:avLst/>
              <a:gdLst/>
              <a:ahLst/>
              <a:cxnLst/>
              <a:rect l="l" t="t" r="r" b="b"/>
              <a:pathLst>
                <a:path w="77" h="65" extrusionOk="0">
                  <a:moveTo>
                    <a:pt x="76" y="1"/>
                  </a:moveTo>
                  <a:lnTo>
                    <a:pt x="76" y="1"/>
                  </a:lnTo>
                  <a:cubicBezTo>
                    <a:pt x="57" y="8"/>
                    <a:pt x="50" y="12"/>
                    <a:pt x="38" y="19"/>
                  </a:cubicBezTo>
                  <a:cubicBezTo>
                    <a:pt x="28" y="27"/>
                    <a:pt x="1" y="16"/>
                    <a:pt x="1" y="42"/>
                  </a:cubicBezTo>
                  <a:cubicBezTo>
                    <a:pt x="1" y="49"/>
                    <a:pt x="9" y="57"/>
                    <a:pt x="12" y="61"/>
                  </a:cubicBezTo>
                  <a:cubicBezTo>
                    <a:pt x="20" y="61"/>
                    <a:pt x="23" y="64"/>
                    <a:pt x="28" y="64"/>
                  </a:cubicBezTo>
                  <a:cubicBezTo>
                    <a:pt x="42" y="64"/>
                    <a:pt x="50" y="53"/>
                    <a:pt x="61" y="45"/>
                  </a:cubicBezTo>
                  <a:cubicBezTo>
                    <a:pt x="72" y="35"/>
                    <a:pt x="72" y="23"/>
                    <a:pt x="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8" name="Google Shape;14288;p9"/>
            <p:cNvSpPr/>
            <p:nvPr/>
          </p:nvSpPr>
          <p:spPr>
            <a:xfrm>
              <a:off x="-3961240" y="-3243133"/>
              <a:ext cx="3438" cy="6637"/>
            </a:xfrm>
            <a:custGeom>
              <a:avLst/>
              <a:gdLst/>
              <a:ahLst/>
              <a:cxnLst/>
              <a:rect l="l" t="t" r="r" b="b"/>
              <a:pathLst>
                <a:path w="72" h="139" extrusionOk="0">
                  <a:moveTo>
                    <a:pt x="37" y="0"/>
                  </a:moveTo>
                  <a:cubicBezTo>
                    <a:pt x="45" y="38"/>
                    <a:pt x="15" y="45"/>
                    <a:pt x="0" y="68"/>
                  </a:cubicBezTo>
                  <a:cubicBezTo>
                    <a:pt x="19" y="68"/>
                    <a:pt x="30" y="75"/>
                    <a:pt x="34" y="97"/>
                  </a:cubicBezTo>
                  <a:cubicBezTo>
                    <a:pt x="34" y="112"/>
                    <a:pt x="34" y="131"/>
                    <a:pt x="56" y="138"/>
                  </a:cubicBezTo>
                  <a:cubicBezTo>
                    <a:pt x="52" y="112"/>
                    <a:pt x="37" y="86"/>
                    <a:pt x="60" y="60"/>
                  </a:cubicBezTo>
                  <a:cubicBezTo>
                    <a:pt x="64" y="49"/>
                    <a:pt x="68" y="38"/>
                    <a:pt x="71" y="26"/>
                  </a:cubicBezTo>
                  <a:cubicBezTo>
                    <a:pt x="60" y="19"/>
                    <a:pt x="49" y="12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9" name="Google Shape;14289;p9"/>
            <p:cNvSpPr/>
            <p:nvPr/>
          </p:nvSpPr>
          <p:spPr>
            <a:xfrm>
              <a:off x="-4182275" y="-3283863"/>
              <a:ext cx="2961" cy="4202"/>
            </a:xfrm>
            <a:custGeom>
              <a:avLst/>
              <a:gdLst/>
              <a:ahLst/>
              <a:cxnLst/>
              <a:rect l="l" t="t" r="r" b="b"/>
              <a:pathLst>
                <a:path w="62" h="88" extrusionOk="0">
                  <a:moveTo>
                    <a:pt x="20" y="1"/>
                  </a:moveTo>
                  <a:cubicBezTo>
                    <a:pt x="13" y="1"/>
                    <a:pt x="9" y="5"/>
                    <a:pt x="1" y="16"/>
                  </a:cubicBezTo>
                  <a:cubicBezTo>
                    <a:pt x="1" y="23"/>
                    <a:pt x="5" y="31"/>
                    <a:pt x="5" y="42"/>
                  </a:cubicBezTo>
                  <a:cubicBezTo>
                    <a:pt x="13" y="57"/>
                    <a:pt x="28" y="68"/>
                    <a:pt x="31" y="87"/>
                  </a:cubicBezTo>
                  <a:cubicBezTo>
                    <a:pt x="54" y="83"/>
                    <a:pt x="61" y="72"/>
                    <a:pt x="54" y="53"/>
                  </a:cubicBezTo>
                  <a:cubicBezTo>
                    <a:pt x="46" y="39"/>
                    <a:pt x="42" y="27"/>
                    <a:pt x="50" y="13"/>
                  </a:cubicBezTo>
                  <a:cubicBezTo>
                    <a:pt x="39" y="8"/>
                    <a:pt x="31" y="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0" name="Google Shape;14290;p9"/>
            <p:cNvSpPr/>
            <p:nvPr/>
          </p:nvSpPr>
          <p:spPr>
            <a:xfrm>
              <a:off x="-3895250" y="-3270971"/>
              <a:ext cx="3486" cy="6303"/>
            </a:xfrm>
            <a:custGeom>
              <a:avLst/>
              <a:gdLst/>
              <a:ahLst/>
              <a:cxnLst/>
              <a:rect l="l" t="t" r="r" b="b"/>
              <a:pathLst>
                <a:path w="73" h="132" extrusionOk="0">
                  <a:moveTo>
                    <a:pt x="16" y="0"/>
                  </a:moveTo>
                  <a:cubicBezTo>
                    <a:pt x="1" y="86"/>
                    <a:pt x="9" y="109"/>
                    <a:pt x="73" y="131"/>
                  </a:cubicBezTo>
                  <a:cubicBezTo>
                    <a:pt x="54" y="86"/>
                    <a:pt x="12" y="52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1" name="Google Shape;14291;p9"/>
            <p:cNvSpPr/>
            <p:nvPr/>
          </p:nvSpPr>
          <p:spPr>
            <a:xfrm>
              <a:off x="-3870945" y="-3210854"/>
              <a:ext cx="3581" cy="3104"/>
            </a:xfrm>
            <a:custGeom>
              <a:avLst/>
              <a:gdLst/>
              <a:ahLst/>
              <a:cxnLst/>
              <a:rect l="l" t="t" r="r" b="b"/>
              <a:pathLst>
                <a:path w="75" h="65" extrusionOk="0">
                  <a:moveTo>
                    <a:pt x="53" y="1"/>
                  </a:moveTo>
                  <a:cubicBezTo>
                    <a:pt x="53" y="1"/>
                    <a:pt x="49" y="1"/>
                    <a:pt x="49" y="4"/>
                  </a:cubicBezTo>
                  <a:cubicBezTo>
                    <a:pt x="30" y="16"/>
                    <a:pt x="1" y="20"/>
                    <a:pt x="4" y="54"/>
                  </a:cubicBezTo>
                  <a:cubicBezTo>
                    <a:pt x="4" y="61"/>
                    <a:pt x="12" y="64"/>
                    <a:pt x="19" y="64"/>
                  </a:cubicBezTo>
                  <a:cubicBezTo>
                    <a:pt x="23" y="64"/>
                    <a:pt x="27" y="64"/>
                    <a:pt x="35" y="61"/>
                  </a:cubicBezTo>
                  <a:cubicBezTo>
                    <a:pt x="42" y="49"/>
                    <a:pt x="75" y="54"/>
                    <a:pt x="71" y="20"/>
                  </a:cubicBezTo>
                  <a:cubicBezTo>
                    <a:pt x="68" y="9"/>
                    <a:pt x="61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2" name="Google Shape;14292;p9"/>
            <p:cNvSpPr/>
            <p:nvPr/>
          </p:nvSpPr>
          <p:spPr>
            <a:xfrm>
              <a:off x="-4145651" y="-3287063"/>
              <a:ext cx="3438" cy="2769"/>
            </a:xfrm>
            <a:custGeom>
              <a:avLst/>
              <a:gdLst/>
              <a:ahLst/>
              <a:cxnLst/>
              <a:rect l="l" t="t" r="r" b="b"/>
              <a:pathLst>
                <a:path w="72" h="58" extrusionOk="0">
                  <a:moveTo>
                    <a:pt x="1" y="1"/>
                  </a:moveTo>
                  <a:cubicBezTo>
                    <a:pt x="1" y="12"/>
                    <a:pt x="1" y="23"/>
                    <a:pt x="5" y="35"/>
                  </a:cubicBezTo>
                  <a:cubicBezTo>
                    <a:pt x="23" y="35"/>
                    <a:pt x="34" y="57"/>
                    <a:pt x="53" y="57"/>
                  </a:cubicBezTo>
                  <a:cubicBezTo>
                    <a:pt x="57" y="57"/>
                    <a:pt x="64" y="53"/>
                    <a:pt x="68" y="53"/>
                  </a:cubicBezTo>
                  <a:cubicBezTo>
                    <a:pt x="72" y="8"/>
                    <a:pt x="64" y="1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3" name="Google Shape;14293;p9"/>
            <p:cNvSpPr/>
            <p:nvPr/>
          </p:nvSpPr>
          <p:spPr>
            <a:xfrm>
              <a:off x="-4027470" y="-3626708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34" y="0"/>
                  </a:moveTo>
                  <a:cubicBezTo>
                    <a:pt x="0" y="23"/>
                    <a:pt x="7" y="41"/>
                    <a:pt x="30" y="64"/>
                  </a:cubicBezTo>
                  <a:lnTo>
                    <a:pt x="38" y="64"/>
                  </a:lnTo>
                  <a:cubicBezTo>
                    <a:pt x="42" y="64"/>
                    <a:pt x="49" y="67"/>
                    <a:pt x="52" y="67"/>
                  </a:cubicBezTo>
                  <a:lnTo>
                    <a:pt x="68" y="67"/>
                  </a:lnTo>
                  <a:cubicBezTo>
                    <a:pt x="75" y="67"/>
                    <a:pt x="86" y="67"/>
                    <a:pt x="94" y="56"/>
                  </a:cubicBezTo>
                  <a:cubicBezTo>
                    <a:pt x="86" y="49"/>
                    <a:pt x="78" y="38"/>
                    <a:pt x="75" y="30"/>
                  </a:cubicBezTo>
                  <a:cubicBezTo>
                    <a:pt x="60" y="19"/>
                    <a:pt x="49" y="11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4" name="Google Shape;14294;p9"/>
            <p:cNvSpPr/>
            <p:nvPr/>
          </p:nvSpPr>
          <p:spPr>
            <a:xfrm>
              <a:off x="-4086918" y="-3492865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41" y="1"/>
                  </a:moveTo>
                  <a:cubicBezTo>
                    <a:pt x="19" y="1"/>
                    <a:pt x="12" y="23"/>
                    <a:pt x="5" y="42"/>
                  </a:cubicBezTo>
                  <a:cubicBezTo>
                    <a:pt x="0" y="49"/>
                    <a:pt x="5" y="61"/>
                    <a:pt x="15" y="64"/>
                  </a:cubicBezTo>
                  <a:lnTo>
                    <a:pt x="23" y="64"/>
                  </a:lnTo>
                  <a:cubicBezTo>
                    <a:pt x="38" y="64"/>
                    <a:pt x="31" y="42"/>
                    <a:pt x="38" y="34"/>
                  </a:cubicBezTo>
                  <a:lnTo>
                    <a:pt x="60" y="34"/>
                  </a:lnTo>
                  <a:cubicBezTo>
                    <a:pt x="64" y="34"/>
                    <a:pt x="67" y="38"/>
                    <a:pt x="72" y="38"/>
                  </a:cubicBezTo>
                  <a:cubicBezTo>
                    <a:pt x="75" y="38"/>
                    <a:pt x="83" y="34"/>
                    <a:pt x="86" y="27"/>
                  </a:cubicBezTo>
                  <a:cubicBezTo>
                    <a:pt x="79" y="4"/>
                    <a:pt x="60" y="1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5" name="Google Shape;14295;p9"/>
            <p:cNvSpPr/>
            <p:nvPr/>
          </p:nvSpPr>
          <p:spPr>
            <a:xfrm>
              <a:off x="-3930919" y="-3424487"/>
              <a:ext cx="4679" cy="3438"/>
            </a:xfrm>
            <a:custGeom>
              <a:avLst/>
              <a:gdLst/>
              <a:ahLst/>
              <a:cxnLst/>
              <a:rect l="l" t="t" r="r" b="b"/>
              <a:pathLst>
                <a:path w="98" h="72" extrusionOk="0">
                  <a:moveTo>
                    <a:pt x="23" y="1"/>
                  </a:moveTo>
                  <a:cubicBezTo>
                    <a:pt x="16" y="1"/>
                    <a:pt x="8" y="4"/>
                    <a:pt x="0" y="15"/>
                  </a:cubicBezTo>
                  <a:cubicBezTo>
                    <a:pt x="27" y="27"/>
                    <a:pt x="42" y="71"/>
                    <a:pt x="75" y="71"/>
                  </a:cubicBezTo>
                  <a:cubicBezTo>
                    <a:pt x="83" y="71"/>
                    <a:pt x="90" y="68"/>
                    <a:pt x="97" y="64"/>
                  </a:cubicBezTo>
                  <a:cubicBezTo>
                    <a:pt x="97" y="42"/>
                    <a:pt x="71" y="42"/>
                    <a:pt x="61" y="27"/>
                  </a:cubicBezTo>
                  <a:cubicBezTo>
                    <a:pt x="49" y="19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6" name="Google Shape;14296;p9"/>
            <p:cNvSpPr/>
            <p:nvPr/>
          </p:nvSpPr>
          <p:spPr>
            <a:xfrm>
              <a:off x="-3775779" y="-3294894"/>
              <a:ext cx="2531" cy="5587"/>
            </a:xfrm>
            <a:custGeom>
              <a:avLst/>
              <a:gdLst/>
              <a:ahLst/>
              <a:cxnLst/>
              <a:rect l="l" t="t" r="r" b="b"/>
              <a:pathLst>
                <a:path w="53" h="117" extrusionOk="0">
                  <a:moveTo>
                    <a:pt x="19" y="0"/>
                  </a:moveTo>
                  <a:cubicBezTo>
                    <a:pt x="0" y="19"/>
                    <a:pt x="7" y="45"/>
                    <a:pt x="0" y="68"/>
                  </a:cubicBezTo>
                  <a:cubicBezTo>
                    <a:pt x="7" y="82"/>
                    <a:pt x="15" y="97"/>
                    <a:pt x="26" y="109"/>
                  </a:cubicBezTo>
                  <a:cubicBezTo>
                    <a:pt x="33" y="113"/>
                    <a:pt x="38" y="116"/>
                    <a:pt x="41" y="116"/>
                  </a:cubicBezTo>
                  <a:cubicBezTo>
                    <a:pt x="49" y="116"/>
                    <a:pt x="45" y="101"/>
                    <a:pt x="49" y="90"/>
                  </a:cubicBezTo>
                  <a:cubicBezTo>
                    <a:pt x="26" y="75"/>
                    <a:pt x="52" y="49"/>
                    <a:pt x="38" y="30"/>
                  </a:cubicBezTo>
                  <a:cubicBezTo>
                    <a:pt x="26" y="27"/>
                    <a:pt x="22" y="15"/>
                    <a:pt x="22" y="4"/>
                  </a:cubicBezTo>
                  <a:cubicBezTo>
                    <a:pt x="22" y="4"/>
                    <a:pt x="19" y="4"/>
                    <a:pt x="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7" name="Google Shape;14297;p9"/>
            <p:cNvSpPr/>
            <p:nvPr/>
          </p:nvSpPr>
          <p:spPr>
            <a:xfrm>
              <a:off x="-3959999" y="-3313277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6" y="1"/>
                  </a:moveTo>
                  <a:cubicBezTo>
                    <a:pt x="23" y="1"/>
                    <a:pt x="19" y="1"/>
                    <a:pt x="16" y="4"/>
                  </a:cubicBezTo>
                  <a:cubicBezTo>
                    <a:pt x="8" y="23"/>
                    <a:pt x="0" y="45"/>
                    <a:pt x="8" y="63"/>
                  </a:cubicBezTo>
                  <a:lnTo>
                    <a:pt x="11" y="63"/>
                  </a:lnTo>
                  <a:cubicBezTo>
                    <a:pt x="26" y="68"/>
                    <a:pt x="42" y="68"/>
                    <a:pt x="60" y="71"/>
                  </a:cubicBezTo>
                  <a:cubicBezTo>
                    <a:pt x="52" y="45"/>
                    <a:pt x="49" y="23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8" name="Google Shape;14298;p9"/>
            <p:cNvSpPr/>
            <p:nvPr/>
          </p:nvSpPr>
          <p:spPr>
            <a:xfrm>
              <a:off x="-3976234" y="-3160334"/>
              <a:ext cx="3915" cy="2913"/>
            </a:xfrm>
            <a:custGeom>
              <a:avLst/>
              <a:gdLst/>
              <a:ahLst/>
              <a:cxnLst/>
              <a:rect l="l" t="t" r="r" b="b"/>
              <a:pathLst>
                <a:path w="82" h="61" extrusionOk="0">
                  <a:moveTo>
                    <a:pt x="49" y="0"/>
                  </a:moveTo>
                  <a:cubicBezTo>
                    <a:pt x="45" y="0"/>
                    <a:pt x="37" y="5"/>
                    <a:pt x="26" y="16"/>
                  </a:cubicBezTo>
                  <a:cubicBezTo>
                    <a:pt x="15" y="27"/>
                    <a:pt x="4" y="31"/>
                    <a:pt x="0" y="42"/>
                  </a:cubicBezTo>
                  <a:cubicBezTo>
                    <a:pt x="15" y="61"/>
                    <a:pt x="37" y="57"/>
                    <a:pt x="52" y="61"/>
                  </a:cubicBezTo>
                  <a:lnTo>
                    <a:pt x="64" y="61"/>
                  </a:lnTo>
                  <a:cubicBezTo>
                    <a:pt x="82" y="61"/>
                    <a:pt x="64" y="45"/>
                    <a:pt x="64" y="35"/>
                  </a:cubicBezTo>
                  <a:cubicBezTo>
                    <a:pt x="60" y="23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9" name="Google Shape;14299;p9"/>
            <p:cNvSpPr/>
            <p:nvPr/>
          </p:nvSpPr>
          <p:spPr>
            <a:xfrm>
              <a:off x="-4081761" y="-3158520"/>
              <a:ext cx="4011" cy="2531"/>
            </a:xfrm>
            <a:custGeom>
              <a:avLst/>
              <a:gdLst/>
              <a:ahLst/>
              <a:cxnLst/>
              <a:rect l="l" t="t" r="r" b="b"/>
              <a:pathLst>
                <a:path w="84" h="53" extrusionOk="0">
                  <a:moveTo>
                    <a:pt x="1" y="0"/>
                  </a:moveTo>
                  <a:cubicBezTo>
                    <a:pt x="1" y="49"/>
                    <a:pt x="42" y="45"/>
                    <a:pt x="72" y="52"/>
                  </a:cubicBezTo>
                  <a:cubicBezTo>
                    <a:pt x="76" y="38"/>
                    <a:pt x="80" y="23"/>
                    <a:pt x="83" y="7"/>
                  </a:cubicBezTo>
                  <a:lnTo>
                    <a:pt x="80" y="7"/>
                  </a:lnTo>
                  <a:cubicBezTo>
                    <a:pt x="68" y="7"/>
                    <a:pt x="57" y="7"/>
                    <a:pt x="49" y="4"/>
                  </a:cubicBezTo>
                  <a:cubicBezTo>
                    <a:pt x="38" y="0"/>
                    <a:pt x="27" y="0"/>
                    <a:pt x="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0" name="Google Shape;14300;p9"/>
            <p:cNvSpPr/>
            <p:nvPr/>
          </p:nvSpPr>
          <p:spPr>
            <a:xfrm>
              <a:off x="-3970217" y="-3452707"/>
              <a:ext cx="3295" cy="2722"/>
            </a:xfrm>
            <a:custGeom>
              <a:avLst/>
              <a:gdLst/>
              <a:ahLst/>
              <a:cxnLst/>
              <a:rect l="l" t="t" r="r" b="b"/>
              <a:pathLst>
                <a:path w="69" h="57" extrusionOk="0">
                  <a:moveTo>
                    <a:pt x="23" y="0"/>
                  </a:moveTo>
                  <a:cubicBezTo>
                    <a:pt x="9" y="0"/>
                    <a:pt x="1" y="16"/>
                    <a:pt x="9" y="45"/>
                  </a:cubicBezTo>
                  <a:cubicBezTo>
                    <a:pt x="23" y="50"/>
                    <a:pt x="35" y="57"/>
                    <a:pt x="50" y="57"/>
                  </a:cubicBezTo>
                  <a:cubicBezTo>
                    <a:pt x="57" y="57"/>
                    <a:pt x="61" y="53"/>
                    <a:pt x="68" y="53"/>
                  </a:cubicBezTo>
                  <a:cubicBezTo>
                    <a:pt x="68" y="38"/>
                    <a:pt x="68" y="23"/>
                    <a:pt x="65" y="8"/>
                  </a:cubicBezTo>
                  <a:lnTo>
                    <a:pt x="50" y="8"/>
                  </a:lnTo>
                  <a:cubicBezTo>
                    <a:pt x="42" y="5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1" name="Google Shape;14301;p9"/>
            <p:cNvSpPr/>
            <p:nvPr/>
          </p:nvSpPr>
          <p:spPr>
            <a:xfrm>
              <a:off x="-3749039" y="-3292936"/>
              <a:ext cx="3629" cy="3056"/>
            </a:xfrm>
            <a:custGeom>
              <a:avLst/>
              <a:gdLst/>
              <a:ahLst/>
              <a:cxnLst/>
              <a:rect l="l" t="t" r="r" b="b"/>
              <a:pathLst>
                <a:path w="76" h="64" extrusionOk="0">
                  <a:moveTo>
                    <a:pt x="27" y="1"/>
                  </a:moveTo>
                  <a:cubicBezTo>
                    <a:pt x="12" y="19"/>
                    <a:pt x="1" y="38"/>
                    <a:pt x="1" y="60"/>
                  </a:cubicBezTo>
                  <a:cubicBezTo>
                    <a:pt x="4" y="64"/>
                    <a:pt x="8" y="64"/>
                    <a:pt x="12" y="64"/>
                  </a:cubicBezTo>
                  <a:cubicBezTo>
                    <a:pt x="34" y="64"/>
                    <a:pt x="49" y="41"/>
                    <a:pt x="75" y="41"/>
                  </a:cubicBezTo>
                  <a:cubicBezTo>
                    <a:pt x="75" y="38"/>
                    <a:pt x="72" y="38"/>
                    <a:pt x="72" y="38"/>
                  </a:cubicBezTo>
                  <a:cubicBezTo>
                    <a:pt x="68" y="15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2" name="Google Shape;14302;p9"/>
            <p:cNvSpPr/>
            <p:nvPr/>
          </p:nvSpPr>
          <p:spPr>
            <a:xfrm>
              <a:off x="-3682810" y="-3270971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9" y="0"/>
                  </a:moveTo>
                  <a:lnTo>
                    <a:pt x="49" y="0"/>
                  </a:lnTo>
                  <a:cubicBezTo>
                    <a:pt x="30" y="26"/>
                    <a:pt x="1" y="52"/>
                    <a:pt x="20" y="93"/>
                  </a:cubicBezTo>
                  <a:cubicBezTo>
                    <a:pt x="23" y="93"/>
                    <a:pt x="27" y="93"/>
                    <a:pt x="30" y="90"/>
                  </a:cubicBezTo>
                  <a:cubicBezTo>
                    <a:pt x="34" y="60"/>
                    <a:pt x="98" y="41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3" name="Google Shape;14303;p9"/>
            <p:cNvSpPr/>
            <p:nvPr/>
          </p:nvSpPr>
          <p:spPr>
            <a:xfrm>
              <a:off x="-4076222" y="-3416322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16" y="1"/>
                  </a:moveTo>
                  <a:cubicBezTo>
                    <a:pt x="5" y="1"/>
                    <a:pt x="0" y="5"/>
                    <a:pt x="16" y="31"/>
                  </a:cubicBezTo>
                  <a:cubicBezTo>
                    <a:pt x="23" y="46"/>
                    <a:pt x="12" y="65"/>
                    <a:pt x="12" y="83"/>
                  </a:cubicBezTo>
                  <a:lnTo>
                    <a:pt x="38" y="83"/>
                  </a:lnTo>
                  <a:cubicBezTo>
                    <a:pt x="57" y="65"/>
                    <a:pt x="45" y="39"/>
                    <a:pt x="50" y="16"/>
                  </a:cubicBezTo>
                  <a:lnTo>
                    <a:pt x="50" y="5"/>
                  </a:lnTo>
                  <a:lnTo>
                    <a:pt x="42" y="5"/>
                  </a:lnTo>
                  <a:cubicBezTo>
                    <a:pt x="38" y="5"/>
                    <a:pt x="34" y="5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4" name="Google Shape;14304;p9"/>
            <p:cNvSpPr/>
            <p:nvPr/>
          </p:nvSpPr>
          <p:spPr>
            <a:xfrm>
              <a:off x="-3996098" y="-3217968"/>
              <a:ext cx="3677" cy="3295"/>
            </a:xfrm>
            <a:custGeom>
              <a:avLst/>
              <a:gdLst/>
              <a:ahLst/>
              <a:cxnLst/>
              <a:rect l="l" t="t" r="r" b="b"/>
              <a:pathLst>
                <a:path w="77" h="69" extrusionOk="0">
                  <a:moveTo>
                    <a:pt x="21" y="1"/>
                  </a:moveTo>
                  <a:cubicBezTo>
                    <a:pt x="14" y="1"/>
                    <a:pt x="7" y="1"/>
                    <a:pt x="1" y="1"/>
                  </a:cubicBezTo>
                  <a:cubicBezTo>
                    <a:pt x="9" y="19"/>
                    <a:pt x="46" y="34"/>
                    <a:pt x="20" y="56"/>
                  </a:cubicBezTo>
                  <a:cubicBezTo>
                    <a:pt x="16" y="56"/>
                    <a:pt x="13" y="60"/>
                    <a:pt x="5" y="64"/>
                  </a:cubicBezTo>
                  <a:cubicBezTo>
                    <a:pt x="31" y="53"/>
                    <a:pt x="76" y="68"/>
                    <a:pt x="72" y="30"/>
                  </a:cubicBezTo>
                  <a:cubicBezTo>
                    <a:pt x="72" y="3"/>
                    <a:pt x="47" y="1"/>
                    <a:pt x="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5" name="Google Shape;14305;p9"/>
            <p:cNvSpPr/>
            <p:nvPr/>
          </p:nvSpPr>
          <p:spPr>
            <a:xfrm>
              <a:off x="-4181177" y="-3251155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60" y="0"/>
                  </a:moveTo>
                  <a:cubicBezTo>
                    <a:pt x="0" y="18"/>
                    <a:pt x="0" y="18"/>
                    <a:pt x="45" y="75"/>
                  </a:cubicBezTo>
                  <a:cubicBezTo>
                    <a:pt x="31" y="41"/>
                    <a:pt x="57" y="27"/>
                    <a:pt x="76" y="11"/>
                  </a:cubicBezTo>
                  <a:cubicBezTo>
                    <a:pt x="76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6" name="Google Shape;14306;p9"/>
            <p:cNvSpPr/>
            <p:nvPr/>
          </p:nvSpPr>
          <p:spPr>
            <a:xfrm>
              <a:off x="-3860727" y="-3298666"/>
              <a:ext cx="3581" cy="4871"/>
            </a:xfrm>
            <a:custGeom>
              <a:avLst/>
              <a:gdLst/>
              <a:ahLst/>
              <a:cxnLst/>
              <a:rect l="l" t="t" r="r" b="b"/>
              <a:pathLst>
                <a:path w="75" h="102" extrusionOk="0">
                  <a:moveTo>
                    <a:pt x="74" y="1"/>
                  </a:moveTo>
                  <a:lnTo>
                    <a:pt x="74" y="1"/>
                  </a:lnTo>
                  <a:cubicBezTo>
                    <a:pt x="67" y="1"/>
                    <a:pt x="59" y="9"/>
                    <a:pt x="52" y="12"/>
                  </a:cubicBezTo>
                  <a:cubicBezTo>
                    <a:pt x="45" y="16"/>
                    <a:pt x="37" y="23"/>
                    <a:pt x="30" y="23"/>
                  </a:cubicBezTo>
                  <a:cubicBezTo>
                    <a:pt x="26" y="23"/>
                    <a:pt x="18" y="19"/>
                    <a:pt x="11" y="12"/>
                  </a:cubicBezTo>
                  <a:lnTo>
                    <a:pt x="0" y="12"/>
                  </a:lnTo>
                  <a:cubicBezTo>
                    <a:pt x="11" y="38"/>
                    <a:pt x="18" y="64"/>
                    <a:pt x="37" y="102"/>
                  </a:cubicBezTo>
                  <a:cubicBezTo>
                    <a:pt x="45" y="57"/>
                    <a:pt x="63" y="31"/>
                    <a:pt x="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7" name="Google Shape;14307;p9"/>
            <p:cNvSpPr/>
            <p:nvPr/>
          </p:nvSpPr>
          <p:spPr>
            <a:xfrm>
              <a:off x="-3859151" y="-3593331"/>
              <a:ext cx="3056" cy="4154"/>
            </a:xfrm>
            <a:custGeom>
              <a:avLst/>
              <a:gdLst/>
              <a:ahLst/>
              <a:cxnLst/>
              <a:rect l="l" t="t" r="r" b="b"/>
              <a:pathLst>
                <a:path w="64" h="87" extrusionOk="0">
                  <a:moveTo>
                    <a:pt x="12" y="0"/>
                  </a:moveTo>
                  <a:lnTo>
                    <a:pt x="12" y="0"/>
                  </a:lnTo>
                  <a:cubicBezTo>
                    <a:pt x="7" y="38"/>
                    <a:pt x="0" y="79"/>
                    <a:pt x="57" y="86"/>
                  </a:cubicBezTo>
                  <a:cubicBezTo>
                    <a:pt x="49" y="52"/>
                    <a:pt x="64" y="7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8" name="Google Shape;14308;p9"/>
            <p:cNvSpPr/>
            <p:nvPr/>
          </p:nvSpPr>
          <p:spPr>
            <a:xfrm>
              <a:off x="-3996432" y="-3412884"/>
              <a:ext cx="2913" cy="4536"/>
            </a:xfrm>
            <a:custGeom>
              <a:avLst/>
              <a:gdLst/>
              <a:ahLst/>
              <a:cxnLst/>
              <a:rect l="l" t="t" r="r" b="b"/>
              <a:pathLst>
                <a:path w="61" h="95" extrusionOk="0">
                  <a:moveTo>
                    <a:pt x="53" y="1"/>
                  </a:moveTo>
                  <a:cubicBezTo>
                    <a:pt x="1" y="49"/>
                    <a:pt x="1" y="49"/>
                    <a:pt x="61" y="94"/>
                  </a:cubicBezTo>
                  <a:cubicBezTo>
                    <a:pt x="61" y="60"/>
                    <a:pt x="56" y="30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9" name="Google Shape;14309;p9"/>
            <p:cNvSpPr/>
            <p:nvPr/>
          </p:nvSpPr>
          <p:spPr>
            <a:xfrm>
              <a:off x="-4096564" y="-3549783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90" y="0"/>
                  </a:moveTo>
                  <a:cubicBezTo>
                    <a:pt x="5" y="4"/>
                    <a:pt x="0" y="8"/>
                    <a:pt x="23" y="71"/>
                  </a:cubicBezTo>
                  <a:lnTo>
                    <a:pt x="31" y="71"/>
                  </a:lnTo>
                  <a:cubicBezTo>
                    <a:pt x="31" y="30"/>
                    <a:pt x="79" y="34"/>
                    <a:pt x="94" y="4"/>
                  </a:cubicBezTo>
                  <a:cubicBezTo>
                    <a:pt x="94" y="0"/>
                    <a:pt x="94" y="0"/>
                    <a:pt x="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0" name="Google Shape;14310;p9"/>
            <p:cNvSpPr/>
            <p:nvPr/>
          </p:nvSpPr>
          <p:spPr>
            <a:xfrm>
              <a:off x="-3896635" y="-3527675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30" y="0"/>
                  </a:moveTo>
                  <a:cubicBezTo>
                    <a:pt x="12" y="8"/>
                    <a:pt x="0" y="23"/>
                    <a:pt x="0" y="45"/>
                  </a:cubicBezTo>
                  <a:cubicBezTo>
                    <a:pt x="7" y="60"/>
                    <a:pt x="15" y="76"/>
                    <a:pt x="23" y="76"/>
                  </a:cubicBezTo>
                  <a:cubicBezTo>
                    <a:pt x="30" y="76"/>
                    <a:pt x="34" y="72"/>
                    <a:pt x="41" y="57"/>
                  </a:cubicBezTo>
                  <a:cubicBezTo>
                    <a:pt x="52" y="38"/>
                    <a:pt x="52" y="12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1" name="Google Shape;14311;p9"/>
            <p:cNvSpPr/>
            <p:nvPr/>
          </p:nvSpPr>
          <p:spPr>
            <a:xfrm>
              <a:off x="-3863114" y="-3277083"/>
              <a:ext cx="2769" cy="2769"/>
            </a:xfrm>
            <a:custGeom>
              <a:avLst/>
              <a:gdLst/>
              <a:ahLst/>
              <a:cxnLst/>
              <a:rect l="l" t="t" r="r" b="b"/>
              <a:pathLst>
                <a:path w="58" h="58" extrusionOk="0">
                  <a:moveTo>
                    <a:pt x="31" y="1"/>
                  </a:moveTo>
                  <a:cubicBezTo>
                    <a:pt x="9" y="1"/>
                    <a:pt x="1" y="16"/>
                    <a:pt x="1" y="35"/>
                  </a:cubicBezTo>
                  <a:cubicBezTo>
                    <a:pt x="1" y="50"/>
                    <a:pt x="9" y="57"/>
                    <a:pt x="20" y="57"/>
                  </a:cubicBezTo>
                  <a:lnTo>
                    <a:pt x="23" y="57"/>
                  </a:lnTo>
                  <a:cubicBezTo>
                    <a:pt x="42" y="54"/>
                    <a:pt x="54" y="42"/>
                    <a:pt x="57" y="23"/>
                  </a:cubicBez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2" name="Google Shape;14312;p9"/>
            <p:cNvSpPr/>
            <p:nvPr/>
          </p:nvSpPr>
          <p:spPr>
            <a:xfrm>
              <a:off x="-3893244" y="-3203357"/>
              <a:ext cx="3629" cy="3677"/>
            </a:xfrm>
            <a:custGeom>
              <a:avLst/>
              <a:gdLst/>
              <a:ahLst/>
              <a:cxnLst/>
              <a:rect l="l" t="t" r="r" b="b"/>
              <a:pathLst>
                <a:path w="76" h="77" extrusionOk="0">
                  <a:moveTo>
                    <a:pt x="31" y="1"/>
                  </a:moveTo>
                  <a:cubicBezTo>
                    <a:pt x="23" y="1"/>
                    <a:pt x="12" y="12"/>
                    <a:pt x="0" y="16"/>
                  </a:cubicBezTo>
                  <a:cubicBezTo>
                    <a:pt x="0" y="42"/>
                    <a:pt x="12" y="64"/>
                    <a:pt x="38" y="76"/>
                  </a:cubicBezTo>
                  <a:cubicBezTo>
                    <a:pt x="45" y="54"/>
                    <a:pt x="75" y="38"/>
                    <a:pt x="49" y="12"/>
                  </a:cubicBezTo>
                  <a:cubicBezTo>
                    <a:pt x="41" y="4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3" name="Google Shape;14313;p9"/>
            <p:cNvSpPr/>
            <p:nvPr/>
          </p:nvSpPr>
          <p:spPr>
            <a:xfrm>
              <a:off x="-3956274" y="-3313468"/>
              <a:ext cx="3820" cy="2579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12" y="0"/>
                  </a:moveTo>
                  <a:cubicBezTo>
                    <a:pt x="5" y="41"/>
                    <a:pt x="0" y="53"/>
                    <a:pt x="19" y="53"/>
                  </a:cubicBezTo>
                  <a:cubicBezTo>
                    <a:pt x="27" y="53"/>
                    <a:pt x="38" y="53"/>
                    <a:pt x="57" y="49"/>
                  </a:cubicBezTo>
                  <a:cubicBezTo>
                    <a:pt x="64" y="45"/>
                    <a:pt x="72" y="38"/>
                    <a:pt x="79" y="34"/>
                  </a:cubicBezTo>
                  <a:cubicBezTo>
                    <a:pt x="60" y="15"/>
                    <a:pt x="38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4" name="Google Shape;14314;p9"/>
            <p:cNvSpPr/>
            <p:nvPr/>
          </p:nvSpPr>
          <p:spPr>
            <a:xfrm>
              <a:off x="-3929105" y="-3380939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19" y="0"/>
                  </a:moveTo>
                  <a:cubicBezTo>
                    <a:pt x="11" y="0"/>
                    <a:pt x="4" y="8"/>
                    <a:pt x="4" y="19"/>
                  </a:cubicBezTo>
                  <a:cubicBezTo>
                    <a:pt x="0" y="34"/>
                    <a:pt x="11" y="49"/>
                    <a:pt x="19" y="49"/>
                  </a:cubicBezTo>
                  <a:lnTo>
                    <a:pt x="26" y="49"/>
                  </a:lnTo>
                  <a:cubicBezTo>
                    <a:pt x="30" y="41"/>
                    <a:pt x="37" y="41"/>
                    <a:pt x="41" y="41"/>
                  </a:cubicBezTo>
                  <a:lnTo>
                    <a:pt x="56" y="41"/>
                  </a:lnTo>
                  <a:cubicBezTo>
                    <a:pt x="59" y="45"/>
                    <a:pt x="64" y="45"/>
                    <a:pt x="67" y="45"/>
                  </a:cubicBezTo>
                  <a:cubicBezTo>
                    <a:pt x="75" y="45"/>
                    <a:pt x="82" y="41"/>
                    <a:pt x="86" y="34"/>
                  </a:cubicBezTo>
                  <a:cubicBezTo>
                    <a:pt x="78" y="8"/>
                    <a:pt x="45" y="23"/>
                    <a:pt x="30" y="8"/>
                  </a:cubicBezTo>
                  <a:cubicBezTo>
                    <a:pt x="26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5" name="Google Shape;14315;p9"/>
            <p:cNvSpPr/>
            <p:nvPr/>
          </p:nvSpPr>
          <p:spPr>
            <a:xfrm>
              <a:off x="-3995000" y="-3423962"/>
              <a:ext cx="3247" cy="2196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31" y="0"/>
                  </a:moveTo>
                  <a:cubicBezTo>
                    <a:pt x="19" y="0"/>
                    <a:pt x="8" y="4"/>
                    <a:pt x="0" y="19"/>
                  </a:cubicBezTo>
                  <a:cubicBezTo>
                    <a:pt x="0" y="26"/>
                    <a:pt x="4" y="38"/>
                    <a:pt x="8" y="42"/>
                  </a:cubicBezTo>
                  <a:cubicBezTo>
                    <a:pt x="16" y="42"/>
                    <a:pt x="19" y="45"/>
                    <a:pt x="26" y="45"/>
                  </a:cubicBezTo>
                  <a:cubicBezTo>
                    <a:pt x="45" y="45"/>
                    <a:pt x="57" y="23"/>
                    <a:pt x="68" y="4"/>
                  </a:cubicBezTo>
                  <a:cubicBezTo>
                    <a:pt x="57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6" name="Google Shape;14316;p9"/>
            <p:cNvSpPr/>
            <p:nvPr/>
          </p:nvSpPr>
          <p:spPr>
            <a:xfrm>
              <a:off x="-3813263" y="-3456623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1" y="1"/>
                  </a:moveTo>
                  <a:cubicBezTo>
                    <a:pt x="26" y="1"/>
                    <a:pt x="11" y="4"/>
                    <a:pt x="0" y="27"/>
                  </a:cubicBezTo>
                  <a:cubicBezTo>
                    <a:pt x="7" y="42"/>
                    <a:pt x="26" y="38"/>
                    <a:pt x="38" y="53"/>
                  </a:cubicBezTo>
                  <a:lnTo>
                    <a:pt x="33" y="56"/>
                  </a:lnTo>
                  <a:cubicBezTo>
                    <a:pt x="52" y="56"/>
                    <a:pt x="67" y="46"/>
                    <a:pt x="78" y="34"/>
                  </a:cubicBezTo>
                  <a:cubicBezTo>
                    <a:pt x="78" y="23"/>
                    <a:pt x="75" y="15"/>
                    <a:pt x="75" y="4"/>
                  </a:cubicBezTo>
                  <a:cubicBezTo>
                    <a:pt x="64" y="1"/>
                    <a:pt x="52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7" name="Google Shape;14317;p9"/>
            <p:cNvSpPr/>
            <p:nvPr/>
          </p:nvSpPr>
          <p:spPr>
            <a:xfrm>
              <a:off x="-4006078" y="-3359308"/>
              <a:ext cx="2913" cy="3581"/>
            </a:xfrm>
            <a:custGeom>
              <a:avLst/>
              <a:gdLst/>
              <a:ahLst/>
              <a:cxnLst/>
              <a:rect l="l" t="t" r="r" b="b"/>
              <a:pathLst>
                <a:path w="61" h="75" extrusionOk="0">
                  <a:moveTo>
                    <a:pt x="27" y="0"/>
                  </a:moveTo>
                  <a:cubicBezTo>
                    <a:pt x="8" y="18"/>
                    <a:pt x="1" y="41"/>
                    <a:pt x="4" y="67"/>
                  </a:cubicBezTo>
                  <a:cubicBezTo>
                    <a:pt x="12" y="71"/>
                    <a:pt x="20" y="75"/>
                    <a:pt x="23" y="75"/>
                  </a:cubicBezTo>
                  <a:cubicBezTo>
                    <a:pt x="46" y="75"/>
                    <a:pt x="46" y="37"/>
                    <a:pt x="61" y="30"/>
                  </a:cubicBezTo>
                  <a:cubicBezTo>
                    <a:pt x="57" y="15"/>
                    <a:pt x="53" y="4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8" name="Google Shape;14318;p9"/>
            <p:cNvSpPr/>
            <p:nvPr/>
          </p:nvSpPr>
          <p:spPr>
            <a:xfrm>
              <a:off x="-4004263" y="-3468799"/>
              <a:ext cx="5014" cy="2769"/>
            </a:xfrm>
            <a:custGeom>
              <a:avLst/>
              <a:gdLst/>
              <a:ahLst/>
              <a:cxnLst/>
              <a:rect l="l" t="t" r="r" b="b"/>
              <a:pathLst>
                <a:path w="105" h="58" extrusionOk="0">
                  <a:moveTo>
                    <a:pt x="86" y="1"/>
                  </a:moveTo>
                  <a:lnTo>
                    <a:pt x="86" y="1"/>
                  </a:lnTo>
                  <a:cubicBezTo>
                    <a:pt x="53" y="5"/>
                    <a:pt x="27" y="16"/>
                    <a:pt x="1" y="39"/>
                  </a:cubicBezTo>
                  <a:cubicBezTo>
                    <a:pt x="4" y="50"/>
                    <a:pt x="15" y="50"/>
                    <a:pt x="23" y="50"/>
                  </a:cubicBezTo>
                  <a:lnTo>
                    <a:pt x="30" y="50"/>
                  </a:lnTo>
                  <a:cubicBezTo>
                    <a:pt x="60" y="46"/>
                    <a:pt x="105" y="57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9" name="Google Shape;14319;p9"/>
            <p:cNvSpPr/>
            <p:nvPr/>
          </p:nvSpPr>
          <p:spPr>
            <a:xfrm>
              <a:off x="-3995525" y="-3329894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4" y="1"/>
                  </a:moveTo>
                  <a:cubicBezTo>
                    <a:pt x="19" y="1"/>
                    <a:pt x="11" y="16"/>
                    <a:pt x="4" y="27"/>
                  </a:cubicBezTo>
                  <a:cubicBezTo>
                    <a:pt x="1" y="49"/>
                    <a:pt x="8" y="57"/>
                    <a:pt x="19" y="57"/>
                  </a:cubicBezTo>
                  <a:cubicBezTo>
                    <a:pt x="23" y="57"/>
                    <a:pt x="30" y="57"/>
                    <a:pt x="34" y="53"/>
                  </a:cubicBezTo>
                  <a:cubicBezTo>
                    <a:pt x="42" y="53"/>
                    <a:pt x="45" y="49"/>
                    <a:pt x="53" y="49"/>
                  </a:cubicBezTo>
                  <a:lnTo>
                    <a:pt x="56" y="53"/>
                  </a:lnTo>
                  <a:cubicBezTo>
                    <a:pt x="49" y="35"/>
                    <a:pt x="64" y="8"/>
                    <a:pt x="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0" name="Google Shape;14320;p9"/>
            <p:cNvSpPr/>
            <p:nvPr/>
          </p:nvSpPr>
          <p:spPr>
            <a:xfrm>
              <a:off x="-4000682" y="-3357589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26" y="1"/>
                  </a:moveTo>
                  <a:lnTo>
                    <a:pt x="26" y="1"/>
                  </a:lnTo>
                  <a:cubicBezTo>
                    <a:pt x="22" y="5"/>
                    <a:pt x="19" y="13"/>
                    <a:pt x="15" y="20"/>
                  </a:cubicBezTo>
                  <a:cubicBezTo>
                    <a:pt x="7" y="39"/>
                    <a:pt x="4" y="57"/>
                    <a:pt x="0" y="80"/>
                  </a:cubicBezTo>
                  <a:cubicBezTo>
                    <a:pt x="75" y="42"/>
                    <a:pt x="75" y="42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1" name="Google Shape;14321;p9"/>
            <p:cNvSpPr/>
            <p:nvPr/>
          </p:nvSpPr>
          <p:spPr>
            <a:xfrm>
              <a:off x="-4025655" y="-3338107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22" y="0"/>
                  </a:moveTo>
                  <a:cubicBezTo>
                    <a:pt x="7" y="8"/>
                    <a:pt x="0" y="23"/>
                    <a:pt x="4" y="38"/>
                  </a:cubicBezTo>
                  <a:cubicBezTo>
                    <a:pt x="4" y="53"/>
                    <a:pt x="11" y="60"/>
                    <a:pt x="26" y="60"/>
                  </a:cubicBezTo>
                  <a:lnTo>
                    <a:pt x="30" y="60"/>
                  </a:lnTo>
                  <a:cubicBezTo>
                    <a:pt x="48" y="53"/>
                    <a:pt x="52" y="34"/>
                    <a:pt x="52" y="19"/>
                  </a:cubicBezTo>
                  <a:cubicBezTo>
                    <a:pt x="52" y="8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2" name="Google Shape;14322;p9"/>
            <p:cNvSpPr/>
            <p:nvPr/>
          </p:nvSpPr>
          <p:spPr>
            <a:xfrm>
              <a:off x="-3640122" y="-3516263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7" y="1"/>
                  </a:moveTo>
                  <a:cubicBezTo>
                    <a:pt x="26" y="1"/>
                    <a:pt x="11" y="8"/>
                    <a:pt x="0" y="20"/>
                  </a:cubicBezTo>
                  <a:cubicBezTo>
                    <a:pt x="11" y="35"/>
                    <a:pt x="26" y="53"/>
                    <a:pt x="45" y="53"/>
                  </a:cubicBezTo>
                  <a:lnTo>
                    <a:pt x="49" y="53"/>
                  </a:lnTo>
                  <a:cubicBezTo>
                    <a:pt x="68" y="53"/>
                    <a:pt x="68" y="31"/>
                    <a:pt x="68" y="13"/>
                  </a:cubicBezTo>
                  <a:cubicBezTo>
                    <a:pt x="56" y="4"/>
                    <a:pt x="49" y="1"/>
                    <a:pt x="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3" name="Google Shape;14323;p9"/>
            <p:cNvSpPr/>
            <p:nvPr/>
          </p:nvSpPr>
          <p:spPr>
            <a:xfrm>
              <a:off x="-3781175" y="-3283481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1" y="0"/>
                  </a:moveTo>
                  <a:cubicBezTo>
                    <a:pt x="1" y="15"/>
                    <a:pt x="12" y="27"/>
                    <a:pt x="8" y="41"/>
                  </a:cubicBezTo>
                  <a:cubicBezTo>
                    <a:pt x="1" y="60"/>
                    <a:pt x="12" y="72"/>
                    <a:pt x="23" y="72"/>
                  </a:cubicBezTo>
                  <a:lnTo>
                    <a:pt x="31" y="72"/>
                  </a:lnTo>
                  <a:cubicBezTo>
                    <a:pt x="49" y="67"/>
                    <a:pt x="49" y="49"/>
                    <a:pt x="46" y="34"/>
                  </a:cubicBezTo>
                  <a:cubicBezTo>
                    <a:pt x="42" y="15"/>
                    <a:pt x="34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4" name="Google Shape;14324;p9"/>
            <p:cNvSpPr/>
            <p:nvPr/>
          </p:nvSpPr>
          <p:spPr>
            <a:xfrm>
              <a:off x="-3819709" y="-3336675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34" y="4"/>
                    <a:pt x="23" y="12"/>
                    <a:pt x="16" y="20"/>
                  </a:cubicBezTo>
                  <a:cubicBezTo>
                    <a:pt x="11" y="23"/>
                    <a:pt x="4" y="30"/>
                    <a:pt x="0" y="38"/>
                  </a:cubicBezTo>
                  <a:cubicBezTo>
                    <a:pt x="16" y="53"/>
                    <a:pt x="19" y="75"/>
                    <a:pt x="45" y="75"/>
                  </a:cubicBezTo>
                  <a:lnTo>
                    <a:pt x="53" y="75"/>
                  </a:lnTo>
                  <a:cubicBezTo>
                    <a:pt x="38" y="53"/>
                    <a:pt x="75" y="23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5" name="Google Shape;14325;p9"/>
            <p:cNvSpPr/>
            <p:nvPr/>
          </p:nvSpPr>
          <p:spPr>
            <a:xfrm>
              <a:off x="-3865740" y="-3522661"/>
              <a:ext cx="2674" cy="3581"/>
            </a:xfrm>
            <a:custGeom>
              <a:avLst/>
              <a:gdLst/>
              <a:ahLst/>
              <a:cxnLst/>
              <a:rect l="l" t="t" r="r" b="b"/>
              <a:pathLst>
                <a:path w="56" h="75" extrusionOk="0">
                  <a:moveTo>
                    <a:pt x="30" y="0"/>
                  </a:moveTo>
                  <a:cubicBezTo>
                    <a:pt x="26" y="19"/>
                    <a:pt x="0" y="12"/>
                    <a:pt x="0" y="30"/>
                  </a:cubicBezTo>
                  <a:cubicBezTo>
                    <a:pt x="0" y="49"/>
                    <a:pt x="15" y="60"/>
                    <a:pt x="22" y="75"/>
                  </a:cubicBezTo>
                  <a:lnTo>
                    <a:pt x="30" y="75"/>
                  </a:lnTo>
                  <a:cubicBezTo>
                    <a:pt x="41" y="75"/>
                    <a:pt x="49" y="68"/>
                    <a:pt x="52" y="60"/>
                  </a:cubicBezTo>
                  <a:cubicBezTo>
                    <a:pt x="45" y="38"/>
                    <a:pt x="56" y="12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6" name="Google Shape;14326;p9"/>
            <p:cNvSpPr/>
            <p:nvPr/>
          </p:nvSpPr>
          <p:spPr>
            <a:xfrm>
              <a:off x="-4101052" y="-3302390"/>
              <a:ext cx="3677" cy="4154"/>
            </a:xfrm>
            <a:custGeom>
              <a:avLst/>
              <a:gdLst/>
              <a:ahLst/>
              <a:cxnLst/>
              <a:rect l="l" t="t" r="r" b="b"/>
              <a:pathLst>
                <a:path w="77" h="87" extrusionOk="0">
                  <a:moveTo>
                    <a:pt x="46" y="0"/>
                  </a:moveTo>
                  <a:cubicBezTo>
                    <a:pt x="46" y="34"/>
                    <a:pt x="1" y="49"/>
                    <a:pt x="13" y="87"/>
                  </a:cubicBezTo>
                  <a:cubicBezTo>
                    <a:pt x="35" y="64"/>
                    <a:pt x="72" y="64"/>
                    <a:pt x="76" y="27"/>
                  </a:cubicBezTo>
                  <a:cubicBezTo>
                    <a:pt x="65" y="15"/>
                    <a:pt x="57" y="8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7" name="Google Shape;14327;p9"/>
            <p:cNvSpPr/>
            <p:nvPr/>
          </p:nvSpPr>
          <p:spPr>
            <a:xfrm>
              <a:off x="-3883217" y="-3630815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56" y="0"/>
                  </a:moveTo>
                  <a:cubicBezTo>
                    <a:pt x="26" y="0"/>
                    <a:pt x="7" y="19"/>
                    <a:pt x="0" y="60"/>
                  </a:cubicBezTo>
                  <a:cubicBezTo>
                    <a:pt x="14" y="60"/>
                    <a:pt x="26" y="41"/>
                    <a:pt x="37" y="34"/>
                  </a:cubicBezTo>
                  <a:cubicBezTo>
                    <a:pt x="52" y="12"/>
                    <a:pt x="78" y="19"/>
                    <a:pt x="100" y="12"/>
                  </a:cubicBezTo>
                  <a:lnTo>
                    <a:pt x="104" y="12"/>
                  </a:lnTo>
                  <a:cubicBezTo>
                    <a:pt x="85" y="4"/>
                    <a:pt x="71" y="0"/>
                    <a:pt x="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8" name="Google Shape;14328;p9"/>
            <p:cNvSpPr/>
            <p:nvPr/>
          </p:nvSpPr>
          <p:spPr>
            <a:xfrm>
              <a:off x="-4041078" y="-3538371"/>
              <a:ext cx="4345" cy="2149"/>
            </a:xfrm>
            <a:custGeom>
              <a:avLst/>
              <a:gdLst/>
              <a:ahLst/>
              <a:cxnLst/>
              <a:rect l="l" t="t" r="r" b="b"/>
              <a:pathLst>
                <a:path w="91" h="45" extrusionOk="0">
                  <a:moveTo>
                    <a:pt x="65" y="0"/>
                  </a:moveTo>
                  <a:cubicBezTo>
                    <a:pt x="42" y="0"/>
                    <a:pt x="23" y="12"/>
                    <a:pt x="1" y="15"/>
                  </a:cubicBezTo>
                  <a:cubicBezTo>
                    <a:pt x="1" y="38"/>
                    <a:pt x="13" y="45"/>
                    <a:pt x="23" y="45"/>
                  </a:cubicBezTo>
                  <a:cubicBezTo>
                    <a:pt x="31" y="45"/>
                    <a:pt x="42" y="41"/>
                    <a:pt x="49" y="38"/>
                  </a:cubicBezTo>
                  <a:cubicBezTo>
                    <a:pt x="65" y="31"/>
                    <a:pt x="76" y="15"/>
                    <a:pt x="91" y="5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9" name="Google Shape;14329;p9"/>
            <p:cNvSpPr/>
            <p:nvPr/>
          </p:nvSpPr>
          <p:spPr>
            <a:xfrm>
              <a:off x="-4091741" y="-3555704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27" y="1"/>
                  </a:moveTo>
                  <a:cubicBezTo>
                    <a:pt x="16" y="1"/>
                    <a:pt x="11" y="16"/>
                    <a:pt x="1" y="49"/>
                  </a:cubicBezTo>
                  <a:lnTo>
                    <a:pt x="8" y="49"/>
                  </a:lnTo>
                  <a:cubicBezTo>
                    <a:pt x="23" y="49"/>
                    <a:pt x="30" y="57"/>
                    <a:pt x="34" y="71"/>
                  </a:cubicBezTo>
                  <a:lnTo>
                    <a:pt x="49" y="71"/>
                  </a:lnTo>
                  <a:cubicBezTo>
                    <a:pt x="53" y="57"/>
                    <a:pt x="68" y="45"/>
                    <a:pt x="61" y="31"/>
                  </a:cubicBezTo>
                  <a:cubicBezTo>
                    <a:pt x="42" y="12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0" name="Google Shape;14330;p9"/>
            <p:cNvSpPr/>
            <p:nvPr/>
          </p:nvSpPr>
          <p:spPr>
            <a:xfrm>
              <a:off x="-3854519" y="-3134072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67" y="0"/>
                  </a:moveTo>
                  <a:cubicBezTo>
                    <a:pt x="0" y="23"/>
                    <a:pt x="0" y="23"/>
                    <a:pt x="27" y="68"/>
                  </a:cubicBezTo>
                  <a:cubicBezTo>
                    <a:pt x="34" y="42"/>
                    <a:pt x="83" y="42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1" name="Google Shape;14331;p9"/>
            <p:cNvSpPr/>
            <p:nvPr/>
          </p:nvSpPr>
          <p:spPr>
            <a:xfrm>
              <a:off x="-4092792" y="-3553364"/>
              <a:ext cx="2674" cy="3820"/>
            </a:xfrm>
            <a:custGeom>
              <a:avLst/>
              <a:gdLst/>
              <a:ahLst/>
              <a:cxnLst/>
              <a:rect l="l" t="t" r="r" b="b"/>
              <a:pathLst>
                <a:path w="56" h="80" extrusionOk="0">
                  <a:moveTo>
                    <a:pt x="23" y="0"/>
                  </a:moveTo>
                  <a:cubicBezTo>
                    <a:pt x="0" y="22"/>
                    <a:pt x="7" y="49"/>
                    <a:pt x="15" y="79"/>
                  </a:cubicBezTo>
                  <a:cubicBezTo>
                    <a:pt x="33" y="64"/>
                    <a:pt x="49" y="45"/>
                    <a:pt x="56" y="22"/>
                  </a:cubicBezTo>
                  <a:cubicBezTo>
                    <a:pt x="52" y="8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2" name="Google Shape;14332;p9"/>
            <p:cNvSpPr/>
            <p:nvPr/>
          </p:nvSpPr>
          <p:spPr>
            <a:xfrm>
              <a:off x="-3897733" y="-3354868"/>
              <a:ext cx="2769" cy="3581"/>
            </a:xfrm>
            <a:custGeom>
              <a:avLst/>
              <a:gdLst/>
              <a:ahLst/>
              <a:cxnLst/>
              <a:rect l="l" t="t" r="r" b="b"/>
              <a:pathLst>
                <a:path w="58" h="75" extrusionOk="0">
                  <a:moveTo>
                    <a:pt x="35" y="0"/>
                  </a:moveTo>
                  <a:cubicBezTo>
                    <a:pt x="4" y="8"/>
                    <a:pt x="1" y="34"/>
                    <a:pt x="4" y="60"/>
                  </a:cubicBezTo>
                  <a:cubicBezTo>
                    <a:pt x="4" y="68"/>
                    <a:pt x="8" y="75"/>
                    <a:pt x="16" y="75"/>
                  </a:cubicBezTo>
                  <a:lnTo>
                    <a:pt x="20" y="71"/>
                  </a:lnTo>
                  <a:cubicBezTo>
                    <a:pt x="57" y="64"/>
                    <a:pt x="27" y="30"/>
                    <a:pt x="42" y="11"/>
                  </a:cubicBezTo>
                  <a:cubicBezTo>
                    <a:pt x="46" y="8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3" name="Google Shape;14333;p9"/>
            <p:cNvSpPr/>
            <p:nvPr/>
          </p:nvSpPr>
          <p:spPr>
            <a:xfrm>
              <a:off x="-3891478" y="-3267772"/>
              <a:ext cx="6494" cy="2913"/>
            </a:xfrm>
            <a:custGeom>
              <a:avLst/>
              <a:gdLst/>
              <a:ahLst/>
              <a:cxnLst/>
              <a:rect l="l" t="t" r="r" b="b"/>
              <a:pathLst>
                <a:path w="136" h="61" extrusionOk="0">
                  <a:moveTo>
                    <a:pt x="101" y="0"/>
                  </a:moveTo>
                  <a:cubicBezTo>
                    <a:pt x="83" y="19"/>
                    <a:pt x="68" y="45"/>
                    <a:pt x="38" y="45"/>
                  </a:cubicBezTo>
                  <a:lnTo>
                    <a:pt x="34" y="45"/>
                  </a:lnTo>
                  <a:cubicBezTo>
                    <a:pt x="20" y="49"/>
                    <a:pt x="8" y="49"/>
                    <a:pt x="1" y="60"/>
                  </a:cubicBezTo>
                  <a:cubicBezTo>
                    <a:pt x="30" y="57"/>
                    <a:pt x="61" y="57"/>
                    <a:pt x="90" y="52"/>
                  </a:cubicBezTo>
                  <a:cubicBezTo>
                    <a:pt x="135" y="45"/>
                    <a:pt x="116" y="23"/>
                    <a:pt x="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4" name="Google Shape;14334;p9"/>
            <p:cNvSpPr/>
            <p:nvPr/>
          </p:nvSpPr>
          <p:spPr>
            <a:xfrm>
              <a:off x="-3907713" y="-3356109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60" y="0"/>
                  </a:moveTo>
                  <a:cubicBezTo>
                    <a:pt x="49" y="26"/>
                    <a:pt x="30" y="37"/>
                    <a:pt x="1" y="41"/>
                  </a:cubicBezTo>
                  <a:cubicBezTo>
                    <a:pt x="8" y="60"/>
                    <a:pt x="15" y="68"/>
                    <a:pt x="23" y="68"/>
                  </a:cubicBezTo>
                  <a:cubicBezTo>
                    <a:pt x="38" y="68"/>
                    <a:pt x="53" y="49"/>
                    <a:pt x="64" y="45"/>
                  </a:cubicBezTo>
                  <a:cubicBezTo>
                    <a:pt x="113" y="30"/>
                    <a:pt x="87" y="15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5" name="Google Shape;14335;p9"/>
            <p:cNvSpPr/>
            <p:nvPr/>
          </p:nvSpPr>
          <p:spPr>
            <a:xfrm>
              <a:off x="-3897399" y="-3160668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68" y="0"/>
                  </a:moveTo>
                  <a:lnTo>
                    <a:pt x="68" y="0"/>
                  </a:lnTo>
                  <a:cubicBezTo>
                    <a:pt x="46" y="4"/>
                    <a:pt x="31" y="7"/>
                    <a:pt x="13" y="12"/>
                  </a:cubicBezTo>
                  <a:cubicBezTo>
                    <a:pt x="9" y="19"/>
                    <a:pt x="5" y="23"/>
                    <a:pt x="1" y="30"/>
                  </a:cubicBezTo>
                  <a:cubicBezTo>
                    <a:pt x="9" y="45"/>
                    <a:pt x="20" y="57"/>
                    <a:pt x="42" y="64"/>
                  </a:cubicBezTo>
                  <a:cubicBezTo>
                    <a:pt x="50" y="42"/>
                    <a:pt x="73" y="26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6" name="Google Shape;14336;p9"/>
            <p:cNvSpPr/>
            <p:nvPr/>
          </p:nvSpPr>
          <p:spPr>
            <a:xfrm>
              <a:off x="-4056072" y="-3325931"/>
              <a:ext cx="3677" cy="2865"/>
            </a:xfrm>
            <a:custGeom>
              <a:avLst/>
              <a:gdLst/>
              <a:ahLst/>
              <a:cxnLst/>
              <a:rect l="l" t="t" r="r" b="b"/>
              <a:pathLst>
                <a:path w="77" h="60" extrusionOk="0">
                  <a:moveTo>
                    <a:pt x="16" y="0"/>
                  </a:moveTo>
                  <a:cubicBezTo>
                    <a:pt x="13" y="0"/>
                    <a:pt x="9" y="4"/>
                    <a:pt x="1" y="11"/>
                  </a:cubicBezTo>
                  <a:cubicBezTo>
                    <a:pt x="1" y="26"/>
                    <a:pt x="16" y="41"/>
                    <a:pt x="23" y="52"/>
                  </a:cubicBezTo>
                  <a:cubicBezTo>
                    <a:pt x="31" y="59"/>
                    <a:pt x="39" y="59"/>
                    <a:pt x="46" y="59"/>
                  </a:cubicBezTo>
                  <a:cubicBezTo>
                    <a:pt x="65" y="59"/>
                    <a:pt x="68" y="37"/>
                    <a:pt x="76" y="19"/>
                  </a:cubicBezTo>
                  <a:lnTo>
                    <a:pt x="54" y="19"/>
                  </a:lnTo>
                  <a:cubicBezTo>
                    <a:pt x="39" y="14"/>
                    <a:pt x="31" y="0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7" name="Google Shape;14337;p9"/>
            <p:cNvSpPr/>
            <p:nvPr/>
          </p:nvSpPr>
          <p:spPr>
            <a:xfrm>
              <a:off x="-3960906" y="-3332568"/>
              <a:ext cx="3581" cy="2388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75" y="1"/>
                  </a:moveTo>
                  <a:lnTo>
                    <a:pt x="75" y="1"/>
                  </a:lnTo>
                  <a:cubicBezTo>
                    <a:pt x="61" y="4"/>
                    <a:pt x="45" y="4"/>
                    <a:pt x="30" y="4"/>
                  </a:cubicBezTo>
                  <a:cubicBezTo>
                    <a:pt x="16" y="12"/>
                    <a:pt x="8" y="23"/>
                    <a:pt x="0" y="38"/>
                  </a:cubicBezTo>
                  <a:cubicBezTo>
                    <a:pt x="19" y="46"/>
                    <a:pt x="35" y="49"/>
                    <a:pt x="45" y="49"/>
                  </a:cubicBezTo>
                  <a:cubicBezTo>
                    <a:pt x="64" y="49"/>
                    <a:pt x="68" y="34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8" name="Google Shape;14338;p9"/>
            <p:cNvSpPr/>
            <p:nvPr/>
          </p:nvSpPr>
          <p:spPr>
            <a:xfrm>
              <a:off x="-3980675" y="-3463212"/>
              <a:ext cx="3581" cy="2865"/>
            </a:xfrm>
            <a:custGeom>
              <a:avLst/>
              <a:gdLst/>
              <a:ahLst/>
              <a:cxnLst/>
              <a:rect l="l" t="t" r="r" b="b"/>
              <a:pathLst>
                <a:path w="75" h="60" extrusionOk="0">
                  <a:moveTo>
                    <a:pt x="48" y="1"/>
                  </a:moveTo>
                  <a:cubicBezTo>
                    <a:pt x="18" y="1"/>
                    <a:pt x="14" y="37"/>
                    <a:pt x="0" y="60"/>
                  </a:cubicBezTo>
                  <a:lnTo>
                    <a:pt x="37" y="60"/>
                  </a:lnTo>
                  <a:cubicBezTo>
                    <a:pt x="67" y="56"/>
                    <a:pt x="56" y="19"/>
                    <a:pt x="74" y="8"/>
                  </a:cubicBezTo>
                  <a:cubicBezTo>
                    <a:pt x="63" y="4"/>
                    <a:pt x="56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9" name="Google Shape;14339;p9"/>
            <p:cNvSpPr/>
            <p:nvPr/>
          </p:nvSpPr>
          <p:spPr>
            <a:xfrm>
              <a:off x="-3963389" y="-3334192"/>
              <a:ext cx="2340" cy="3629"/>
            </a:xfrm>
            <a:custGeom>
              <a:avLst/>
              <a:gdLst/>
              <a:ahLst/>
              <a:cxnLst/>
              <a:rect l="l" t="t" r="r" b="b"/>
              <a:pathLst>
                <a:path w="49" h="76" extrusionOk="0">
                  <a:moveTo>
                    <a:pt x="26" y="1"/>
                  </a:moveTo>
                  <a:cubicBezTo>
                    <a:pt x="23" y="1"/>
                    <a:pt x="23" y="1"/>
                    <a:pt x="19" y="4"/>
                  </a:cubicBezTo>
                  <a:cubicBezTo>
                    <a:pt x="0" y="4"/>
                    <a:pt x="0" y="23"/>
                    <a:pt x="4" y="38"/>
                  </a:cubicBezTo>
                  <a:cubicBezTo>
                    <a:pt x="8" y="57"/>
                    <a:pt x="11" y="75"/>
                    <a:pt x="34" y="75"/>
                  </a:cubicBezTo>
                  <a:lnTo>
                    <a:pt x="42" y="75"/>
                  </a:lnTo>
                  <a:cubicBezTo>
                    <a:pt x="42" y="64"/>
                    <a:pt x="37" y="49"/>
                    <a:pt x="37" y="38"/>
                  </a:cubicBezTo>
                  <a:cubicBezTo>
                    <a:pt x="42" y="20"/>
                    <a:pt x="49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0" name="Google Shape;14340;p9"/>
            <p:cNvSpPr/>
            <p:nvPr/>
          </p:nvSpPr>
          <p:spPr>
            <a:xfrm>
              <a:off x="-3959474" y="-3240268"/>
              <a:ext cx="4297" cy="3772"/>
            </a:xfrm>
            <a:custGeom>
              <a:avLst/>
              <a:gdLst/>
              <a:ahLst/>
              <a:cxnLst/>
              <a:rect l="l" t="t" r="r" b="b"/>
              <a:pathLst>
                <a:path w="90" h="79" extrusionOk="0">
                  <a:moveTo>
                    <a:pt x="23" y="0"/>
                  </a:moveTo>
                  <a:cubicBezTo>
                    <a:pt x="0" y="26"/>
                    <a:pt x="15" y="52"/>
                    <a:pt x="19" y="78"/>
                  </a:cubicBezTo>
                  <a:lnTo>
                    <a:pt x="31" y="78"/>
                  </a:lnTo>
                  <a:cubicBezTo>
                    <a:pt x="90" y="45"/>
                    <a:pt x="34" y="26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1" name="Google Shape;14341;p9"/>
            <p:cNvSpPr/>
            <p:nvPr/>
          </p:nvSpPr>
          <p:spPr>
            <a:xfrm>
              <a:off x="-4068344" y="-3324355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60" y="0"/>
                  </a:moveTo>
                  <a:lnTo>
                    <a:pt x="60" y="4"/>
                  </a:lnTo>
                  <a:cubicBezTo>
                    <a:pt x="56" y="12"/>
                    <a:pt x="49" y="12"/>
                    <a:pt x="42" y="12"/>
                  </a:cubicBezTo>
                  <a:lnTo>
                    <a:pt x="26" y="12"/>
                  </a:lnTo>
                  <a:cubicBezTo>
                    <a:pt x="11" y="12"/>
                    <a:pt x="0" y="16"/>
                    <a:pt x="4" y="42"/>
                  </a:cubicBezTo>
                  <a:cubicBezTo>
                    <a:pt x="19" y="60"/>
                    <a:pt x="45" y="53"/>
                    <a:pt x="68" y="64"/>
                  </a:cubicBezTo>
                  <a:cubicBezTo>
                    <a:pt x="64" y="42"/>
                    <a:pt x="64" y="23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2" name="Google Shape;14342;p9"/>
            <p:cNvSpPr/>
            <p:nvPr/>
          </p:nvSpPr>
          <p:spPr>
            <a:xfrm>
              <a:off x="-4090834" y="-3172988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42" y="1"/>
                  </a:moveTo>
                  <a:cubicBezTo>
                    <a:pt x="26" y="1"/>
                    <a:pt x="11" y="12"/>
                    <a:pt x="0" y="19"/>
                  </a:cubicBezTo>
                  <a:cubicBezTo>
                    <a:pt x="4" y="27"/>
                    <a:pt x="8" y="30"/>
                    <a:pt x="11" y="30"/>
                  </a:cubicBezTo>
                  <a:cubicBezTo>
                    <a:pt x="15" y="30"/>
                    <a:pt x="19" y="30"/>
                    <a:pt x="23" y="27"/>
                  </a:cubicBezTo>
                  <a:cubicBezTo>
                    <a:pt x="26" y="27"/>
                    <a:pt x="34" y="23"/>
                    <a:pt x="37" y="23"/>
                  </a:cubicBezTo>
                  <a:cubicBezTo>
                    <a:pt x="42" y="23"/>
                    <a:pt x="45" y="27"/>
                    <a:pt x="49" y="34"/>
                  </a:cubicBezTo>
                  <a:cubicBezTo>
                    <a:pt x="56" y="53"/>
                    <a:pt x="64" y="56"/>
                    <a:pt x="78" y="56"/>
                  </a:cubicBezTo>
                  <a:cubicBezTo>
                    <a:pt x="87" y="56"/>
                    <a:pt x="94" y="53"/>
                    <a:pt x="105" y="53"/>
                  </a:cubicBezTo>
                  <a:lnTo>
                    <a:pt x="113" y="53"/>
                  </a:lnTo>
                  <a:cubicBezTo>
                    <a:pt x="105" y="30"/>
                    <a:pt x="75" y="46"/>
                    <a:pt x="64" y="23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3" name="Google Shape;14343;p9"/>
            <p:cNvSpPr/>
            <p:nvPr/>
          </p:nvSpPr>
          <p:spPr>
            <a:xfrm>
              <a:off x="-3825057" y="-3290596"/>
              <a:ext cx="2674" cy="2340"/>
            </a:xfrm>
            <a:custGeom>
              <a:avLst/>
              <a:gdLst/>
              <a:ahLst/>
              <a:cxnLst/>
              <a:rect l="l" t="t" r="r" b="b"/>
              <a:pathLst>
                <a:path w="56" h="49" extrusionOk="0">
                  <a:moveTo>
                    <a:pt x="19" y="0"/>
                  </a:moveTo>
                  <a:cubicBezTo>
                    <a:pt x="8" y="4"/>
                    <a:pt x="0" y="15"/>
                    <a:pt x="4" y="30"/>
                  </a:cubicBezTo>
                  <a:cubicBezTo>
                    <a:pt x="8" y="41"/>
                    <a:pt x="19" y="49"/>
                    <a:pt x="30" y="49"/>
                  </a:cubicBezTo>
                  <a:lnTo>
                    <a:pt x="34" y="49"/>
                  </a:lnTo>
                  <a:cubicBezTo>
                    <a:pt x="49" y="49"/>
                    <a:pt x="56" y="37"/>
                    <a:pt x="56" y="19"/>
                  </a:cubicBezTo>
                  <a:cubicBezTo>
                    <a:pt x="49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4" name="Google Shape;14344;p9"/>
            <p:cNvSpPr/>
            <p:nvPr/>
          </p:nvSpPr>
          <p:spPr>
            <a:xfrm>
              <a:off x="-3880591" y="-3209946"/>
              <a:ext cx="3629" cy="2197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23" y="1"/>
                  </a:moveTo>
                  <a:cubicBezTo>
                    <a:pt x="12" y="1"/>
                    <a:pt x="8" y="8"/>
                    <a:pt x="1" y="27"/>
                  </a:cubicBezTo>
                  <a:lnTo>
                    <a:pt x="1" y="45"/>
                  </a:lnTo>
                  <a:cubicBezTo>
                    <a:pt x="27" y="42"/>
                    <a:pt x="53" y="38"/>
                    <a:pt x="75" y="19"/>
                  </a:cubicBezTo>
                  <a:cubicBezTo>
                    <a:pt x="49" y="8"/>
                    <a:pt x="35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5" name="Google Shape;14345;p9"/>
            <p:cNvSpPr/>
            <p:nvPr/>
          </p:nvSpPr>
          <p:spPr>
            <a:xfrm>
              <a:off x="-3793686" y="-3265957"/>
              <a:ext cx="2961" cy="2674"/>
            </a:xfrm>
            <a:custGeom>
              <a:avLst/>
              <a:gdLst/>
              <a:ahLst/>
              <a:cxnLst/>
              <a:rect l="l" t="t" r="r" b="b"/>
              <a:pathLst>
                <a:path w="62" h="56" extrusionOk="0">
                  <a:moveTo>
                    <a:pt x="42" y="0"/>
                  </a:moveTo>
                  <a:lnTo>
                    <a:pt x="39" y="4"/>
                  </a:lnTo>
                  <a:cubicBezTo>
                    <a:pt x="20" y="11"/>
                    <a:pt x="1" y="22"/>
                    <a:pt x="5" y="45"/>
                  </a:cubicBezTo>
                  <a:cubicBezTo>
                    <a:pt x="9" y="52"/>
                    <a:pt x="16" y="56"/>
                    <a:pt x="27" y="56"/>
                  </a:cubicBezTo>
                  <a:lnTo>
                    <a:pt x="35" y="56"/>
                  </a:lnTo>
                  <a:cubicBezTo>
                    <a:pt x="46" y="49"/>
                    <a:pt x="61" y="41"/>
                    <a:pt x="57" y="19"/>
                  </a:cubicBezTo>
                  <a:cubicBezTo>
                    <a:pt x="57" y="11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6" name="Google Shape;14346;p9"/>
            <p:cNvSpPr/>
            <p:nvPr/>
          </p:nvSpPr>
          <p:spPr>
            <a:xfrm>
              <a:off x="-4068917" y="-3549783"/>
              <a:ext cx="2388" cy="4679"/>
            </a:xfrm>
            <a:custGeom>
              <a:avLst/>
              <a:gdLst/>
              <a:ahLst/>
              <a:cxnLst/>
              <a:rect l="l" t="t" r="r" b="b"/>
              <a:pathLst>
                <a:path w="50" h="98" extrusionOk="0">
                  <a:moveTo>
                    <a:pt x="12" y="0"/>
                  </a:moveTo>
                  <a:lnTo>
                    <a:pt x="12" y="0"/>
                  </a:lnTo>
                  <a:cubicBezTo>
                    <a:pt x="1" y="34"/>
                    <a:pt x="23" y="64"/>
                    <a:pt x="31" y="97"/>
                  </a:cubicBezTo>
                  <a:cubicBezTo>
                    <a:pt x="35" y="75"/>
                    <a:pt x="42" y="60"/>
                    <a:pt x="49" y="42"/>
                  </a:cubicBezTo>
                  <a:cubicBezTo>
                    <a:pt x="42" y="23"/>
                    <a:pt x="31" y="8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7" name="Google Shape;14347;p9"/>
            <p:cNvSpPr/>
            <p:nvPr/>
          </p:nvSpPr>
          <p:spPr>
            <a:xfrm>
              <a:off x="-3813120" y="-3323305"/>
              <a:ext cx="2388" cy="4345"/>
            </a:xfrm>
            <a:custGeom>
              <a:avLst/>
              <a:gdLst/>
              <a:ahLst/>
              <a:cxnLst/>
              <a:rect l="l" t="t" r="r" b="b"/>
              <a:pathLst>
                <a:path w="50" h="91" extrusionOk="0">
                  <a:moveTo>
                    <a:pt x="19" y="1"/>
                  </a:moveTo>
                  <a:cubicBezTo>
                    <a:pt x="12" y="4"/>
                    <a:pt x="8" y="12"/>
                    <a:pt x="4" y="16"/>
                  </a:cubicBezTo>
                  <a:cubicBezTo>
                    <a:pt x="8" y="42"/>
                    <a:pt x="1" y="72"/>
                    <a:pt x="30" y="90"/>
                  </a:cubicBezTo>
                  <a:cubicBezTo>
                    <a:pt x="49" y="57"/>
                    <a:pt x="46" y="27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8" name="Google Shape;14348;p9"/>
            <p:cNvSpPr/>
            <p:nvPr/>
          </p:nvSpPr>
          <p:spPr>
            <a:xfrm>
              <a:off x="-3812786" y="-3245281"/>
              <a:ext cx="3104" cy="4488"/>
            </a:xfrm>
            <a:custGeom>
              <a:avLst/>
              <a:gdLst/>
              <a:ahLst/>
              <a:cxnLst/>
              <a:rect l="l" t="t" r="r" b="b"/>
              <a:pathLst>
                <a:path w="65" h="94" extrusionOk="0">
                  <a:moveTo>
                    <a:pt x="46" y="0"/>
                  </a:moveTo>
                  <a:cubicBezTo>
                    <a:pt x="31" y="8"/>
                    <a:pt x="20" y="23"/>
                    <a:pt x="1" y="23"/>
                  </a:cubicBezTo>
                  <a:lnTo>
                    <a:pt x="5" y="23"/>
                  </a:lnTo>
                  <a:cubicBezTo>
                    <a:pt x="35" y="38"/>
                    <a:pt x="12" y="71"/>
                    <a:pt x="23" y="94"/>
                  </a:cubicBezTo>
                  <a:cubicBezTo>
                    <a:pt x="65" y="68"/>
                    <a:pt x="42" y="3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9" name="Google Shape;14349;p9"/>
            <p:cNvSpPr/>
            <p:nvPr/>
          </p:nvSpPr>
          <p:spPr>
            <a:xfrm>
              <a:off x="-4099572" y="-3539994"/>
              <a:ext cx="3056" cy="2722"/>
            </a:xfrm>
            <a:custGeom>
              <a:avLst/>
              <a:gdLst/>
              <a:ahLst/>
              <a:cxnLst/>
              <a:rect l="l" t="t" r="r" b="b"/>
              <a:pathLst>
                <a:path w="64" h="57" extrusionOk="0">
                  <a:moveTo>
                    <a:pt x="0" y="1"/>
                  </a:moveTo>
                  <a:lnTo>
                    <a:pt x="0" y="30"/>
                  </a:lnTo>
                  <a:cubicBezTo>
                    <a:pt x="0" y="39"/>
                    <a:pt x="0" y="42"/>
                    <a:pt x="4" y="46"/>
                  </a:cubicBezTo>
                  <a:cubicBezTo>
                    <a:pt x="15" y="53"/>
                    <a:pt x="23" y="56"/>
                    <a:pt x="34" y="56"/>
                  </a:cubicBezTo>
                  <a:cubicBezTo>
                    <a:pt x="45" y="56"/>
                    <a:pt x="56" y="49"/>
                    <a:pt x="63" y="23"/>
                  </a:cubicBezTo>
                  <a:cubicBezTo>
                    <a:pt x="49" y="20"/>
                    <a:pt x="37" y="12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0" name="Google Shape;14350;p9"/>
            <p:cNvSpPr/>
            <p:nvPr/>
          </p:nvSpPr>
          <p:spPr>
            <a:xfrm>
              <a:off x="-3885939" y="-310265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5" y="0"/>
                  </a:moveTo>
                  <a:cubicBezTo>
                    <a:pt x="30" y="0"/>
                    <a:pt x="16" y="4"/>
                    <a:pt x="0" y="8"/>
                  </a:cubicBezTo>
                  <a:cubicBezTo>
                    <a:pt x="4" y="26"/>
                    <a:pt x="8" y="53"/>
                    <a:pt x="30" y="53"/>
                  </a:cubicBezTo>
                  <a:cubicBezTo>
                    <a:pt x="35" y="53"/>
                    <a:pt x="38" y="48"/>
                    <a:pt x="45" y="48"/>
                  </a:cubicBezTo>
                  <a:cubicBezTo>
                    <a:pt x="79" y="38"/>
                    <a:pt x="61" y="15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1" name="Google Shape;14351;p9"/>
            <p:cNvSpPr/>
            <p:nvPr/>
          </p:nvSpPr>
          <p:spPr>
            <a:xfrm>
              <a:off x="-3782560" y="-3508766"/>
              <a:ext cx="2865" cy="3104"/>
            </a:xfrm>
            <a:custGeom>
              <a:avLst/>
              <a:gdLst/>
              <a:ahLst/>
              <a:cxnLst/>
              <a:rect l="l" t="t" r="r" b="b"/>
              <a:pathLst>
                <a:path w="60" h="65" extrusionOk="0">
                  <a:moveTo>
                    <a:pt x="37" y="1"/>
                  </a:moveTo>
                  <a:cubicBezTo>
                    <a:pt x="23" y="1"/>
                    <a:pt x="11" y="4"/>
                    <a:pt x="7" y="16"/>
                  </a:cubicBezTo>
                  <a:cubicBezTo>
                    <a:pt x="4" y="27"/>
                    <a:pt x="0" y="42"/>
                    <a:pt x="0" y="53"/>
                  </a:cubicBezTo>
                  <a:cubicBezTo>
                    <a:pt x="4" y="61"/>
                    <a:pt x="11" y="65"/>
                    <a:pt x="18" y="65"/>
                  </a:cubicBezTo>
                  <a:cubicBezTo>
                    <a:pt x="26" y="65"/>
                    <a:pt x="37" y="61"/>
                    <a:pt x="45" y="61"/>
                  </a:cubicBezTo>
                  <a:cubicBezTo>
                    <a:pt x="60" y="39"/>
                    <a:pt x="41" y="20"/>
                    <a:pt x="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2" name="Google Shape;14352;p9"/>
            <p:cNvSpPr/>
            <p:nvPr/>
          </p:nvSpPr>
          <p:spPr>
            <a:xfrm>
              <a:off x="-3892194" y="-311535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8" y="0"/>
                  </a:moveTo>
                  <a:cubicBezTo>
                    <a:pt x="23" y="5"/>
                    <a:pt x="1" y="19"/>
                    <a:pt x="12" y="68"/>
                  </a:cubicBezTo>
                  <a:lnTo>
                    <a:pt x="16" y="68"/>
                  </a:lnTo>
                  <a:cubicBezTo>
                    <a:pt x="27" y="68"/>
                    <a:pt x="35" y="61"/>
                    <a:pt x="42" y="50"/>
                  </a:cubicBezTo>
                  <a:cubicBezTo>
                    <a:pt x="49" y="42"/>
                    <a:pt x="57" y="31"/>
                    <a:pt x="71" y="31"/>
                  </a:cubicBezTo>
                  <a:cubicBezTo>
                    <a:pt x="71" y="19"/>
                    <a:pt x="68" y="12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3" name="Google Shape;14353;p9"/>
            <p:cNvSpPr/>
            <p:nvPr/>
          </p:nvSpPr>
          <p:spPr>
            <a:xfrm>
              <a:off x="-4185474" y="-3269586"/>
              <a:ext cx="4011" cy="3486"/>
            </a:xfrm>
            <a:custGeom>
              <a:avLst/>
              <a:gdLst/>
              <a:ahLst/>
              <a:cxnLst/>
              <a:rect l="l" t="t" r="r" b="b"/>
              <a:pathLst>
                <a:path w="84" h="73" extrusionOk="0">
                  <a:moveTo>
                    <a:pt x="12" y="1"/>
                  </a:moveTo>
                  <a:cubicBezTo>
                    <a:pt x="9" y="12"/>
                    <a:pt x="5" y="20"/>
                    <a:pt x="1" y="31"/>
                  </a:cubicBezTo>
                  <a:lnTo>
                    <a:pt x="9" y="31"/>
                  </a:lnTo>
                  <a:cubicBezTo>
                    <a:pt x="19" y="31"/>
                    <a:pt x="31" y="42"/>
                    <a:pt x="42" y="50"/>
                  </a:cubicBezTo>
                  <a:cubicBezTo>
                    <a:pt x="50" y="61"/>
                    <a:pt x="61" y="72"/>
                    <a:pt x="76" y="72"/>
                  </a:cubicBezTo>
                  <a:cubicBezTo>
                    <a:pt x="76" y="72"/>
                    <a:pt x="80" y="68"/>
                    <a:pt x="83" y="68"/>
                  </a:cubicBezTo>
                  <a:cubicBezTo>
                    <a:pt x="83" y="50"/>
                    <a:pt x="72" y="38"/>
                    <a:pt x="64" y="23"/>
                  </a:cubicBezTo>
                  <a:cubicBezTo>
                    <a:pt x="45" y="16"/>
                    <a:pt x="31" y="9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4" name="Google Shape;14354;p9"/>
            <p:cNvSpPr/>
            <p:nvPr/>
          </p:nvSpPr>
          <p:spPr>
            <a:xfrm>
              <a:off x="-4017681" y="-3316333"/>
              <a:ext cx="3295" cy="3438"/>
            </a:xfrm>
            <a:custGeom>
              <a:avLst/>
              <a:gdLst/>
              <a:ahLst/>
              <a:cxnLst/>
              <a:rect l="l" t="t" r="r" b="b"/>
              <a:pathLst>
                <a:path w="69" h="72" extrusionOk="0">
                  <a:moveTo>
                    <a:pt x="38" y="1"/>
                  </a:moveTo>
                  <a:cubicBezTo>
                    <a:pt x="23" y="1"/>
                    <a:pt x="1" y="8"/>
                    <a:pt x="4" y="23"/>
                  </a:cubicBezTo>
                  <a:cubicBezTo>
                    <a:pt x="16" y="46"/>
                    <a:pt x="27" y="72"/>
                    <a:pt x="61" y="72"/>
                  </a:cubicBezTo>
                  <a:lnTo>
                    <a:pt x="64" y="72"/>
                  </a:lnTo>
                  <a:lnTo>
                    <a:pt x="64" y="57"/>
                  </a:lnTo>
                  <a:cubicBezTo>
                    <a:pt x="68" y="34"/>
                    <a:pt x="23" y="3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5" name="Google Shape;14355;p9"/>
            <p:cNvSpPr/>
            <p:nvPr/>
          </p:nvSpPr>
          <p:spPr>
            <a:xfrm>
              <a:off x="-4093890" y="-317551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20" y="1"/>
                    <a:pt x="8" y="23"/>
                    <a:pt x="1" y="31"/>
                  </a:cubicBezTo>
                  <a:cubicBezTo>
                    <a:pt x="4" y="42"/>
                    <a:pt x="12" y="49"/>
                    <a:pt x="20" y="61"/>
                  </a:cubicBezTo>
                  <a:cubicBezTo>
                    <a:pt x="34" y="65"/>
                    <a:pt x="49" y="68"/>
                    <a:pt x="64" y="72"/>
                  </a:cubicBezTo>
                  <a:cubicBezTo>
                    <a:pt x="56" y="61"/>
                    <a:pt x="49" y="46"/>
                    <a:pt x="46" y="35"/>
                  </a:cubicBezTo>
                  <a:cubicBezTo>
                    <a:pt x="38" y="9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6" name="Google Shape;14356;p9"/>
            <p:cNvSpPr/>
            <p:nvPr/>
          </p:nvSpPr>
          <p:spPr>
            <a:xfrm>
              <a:off x="-3826156" y="-3140327"/>
              <a:ext cx="3772" cy="3104"/>
            </a:xfrm>
            <a:custGeom>
              <a:avLst/>
              <a:gdLst/>
              <a:ahLst/>
              <a:cxnLst/>
              <a:rect l="l" t="t" r="r" b="b"/>
              <a:pathLst>
                <a:path w="79" h="65" extrusionOk="0">
                  <a:moveTo>
                    <a:pt x="42" y="0"/>
                  </a:moveTo>
                  <a:cubicBezTo>
                    <a:pt x="1" y="8"/>
                    <a:pt x="20" y="38"/>
                    <a:pt x="16" y="64"/>
                  </a:cubicBezTo>
                  <a:cubicBezTo>
                    <a:pt x="79" y="45"/>
                    <a:pt x="79" y="45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7" name="Google Shape;14357;p9"/>
            <p:cNvSpPr/>
            <p:nvPr/>
          </p:nvSpPr>
          <p:spPr>
            <a:xfrm>
              <a:off x="-3675122" y="-32639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3" y="0"/>
                  </a:moveTo>
                  <a:cubicBezTo>
                    <a:pt x="19" y="0"/>
                    <a:pt x="11" y="4"/>
                    <a:pt x="4" y="8"/>
                  </a:cubicBezTo>
                  <a:cubicBezTo>
                    <a:pt x="0" y="37"/>
                    <a:pt x="11" y="56"/>
                    <a:pt x="42" y="63"/>
                  </a:cubicBezTo>
                  <a:cubicBezTo>
                    <a:pt x="49" y="60"/>
                    <a:pt x="71" y="52"/>
                    <a:pt x="56" y="45"/>
                  </a:cubicBezTo>
                  <a:cubicBezTo>
                    <a:pt x="38" y="37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8" name="Google Shape;14358;p9"/>
            <p:cNvSpPr/>
            <p:nvPr/>
          </p:nvSpPr>
          <p:spPr>
            <a:xfrm>
              <a:off x="-3869895" y="-3523759"/>
              <a:ext cx="2769" cy="4345"/>
            </a:xfrm>
            <a:custGeom>
              <a:avLst/>
              <a:gdLst/>
              <a:ahLst/>
              <a:cxnLst/>
              <a:rect l="l" t="t" r="r" b="b"/>
              <a:pathLst>
                <a:path w="58" h="91" extrusionOk="0">
                  <a:moveTo>
                    <a:pt x="20" y="1"/>
                  </a:moveTo>
                  <a:cubicBezTo>
                    <a:pt x="16" y="13"/>
                    <a:pt x="13" y="23"/>
                    <a:pt x="8" y="39"/>
                  </a:cubicBezTo>
                  <a:cubicBezTo>
                    <a:pt x="8" y="46"/>
                    <a:pt x="8" y="57"/>
                    <a:pt x="5" y="65"/>
                  </a:cubicBezTo>
                  <a:cubicBezTo>
                    <a:pt x="1" y="83"/>
                    <a:pt x="5" y="91"/>
                    <a:pt x="8" y="91"/>
                  </a:cubicBezTo>
                  <a:cubicBezTo>
                    <a:pt x="13" y="91"/>
                    <a:pt x="23" y="83"/>
                    <a:pt x="31" y="80"/>
                  </a:cubicBezTo>
                  <a:cubicBezTo>
                    <a:pt x="39" y="65"/>
                    <a:pt x="35" y="46"/>
                    <a:pt x="53" y="35"/>
                  </a:cubicBezTo>
                  <a:lnTo>
                    <a:pt x="57" y="35"/>
                  </a:lnTo>
                  <a:lnTo>
                    <a:pt x="57" y="31"/>
                  </a:lnTo>
                  <a:cubicBezTo>
                    <a:pt x="46" y="16"/>
                    <a:pt x="39" y="4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9" name="Google Shape;14359;p9"/>
            <p:cNvSpPr/>
            <p:nvPr/>
          </p:nvSpPr>
          <p:spPr>
            <a:xfrm>
              <a:off x="-3911103" y="-3189032"/>
              <a:ext cx="3295" cy="3915"/>
            </a:xfrm>
            <a:custGeom>
              <a:avLst/>
              <a:gdLst/>
              <a:ahLst/>
              <a:cxnLst/>
              <a:rect l="l" t="t" r="r" b="b"/>
              <a:pathLst>
                <a:path w="69" h="82" extrusionOk="0">
                  <a:moveTo>
                    <a:pt x="53" y="0"/>
                  </a:moveTo>
                  <a:cubicBezTo>
                    <a:pt x="30" y="8"/>
                    <a:pt x="8" y="15"/>
                    <a:pt x="1" y="41"/>
                  </a:cubicBezTo>
                  <a:cubicBezTo>
                    <a:pt x="12" y="34"/>
                    <a:pt x="19" y="30"/>
                    <a:pt x="23" y="30"/>
                  </a:cubicBezTo>
                  <a:cubicBezTo>
                    <a:pt x="41" y="30"/>
                    <a:pt x="38" y="71"/>
                    <a:pt x="53" y="82"/>
                  </a:cubicBezTo>
                  <a:cubicBezTo>
                    <a:pt x="68" y="49"/>
                    <a:pt x="56" y="23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0" name="Google Shape;14360;p9"/>
            <p:cNvSpPr/>
            <p:nvPr/>
          </p:nvSpPr>
          <p:spPr>
            <a:xfrm>
              <a:off x="-3954842" y="-3224606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1" y="1"/>
                  </a:moveTo>
                  <a:cubicBezTo>
                    <a:pt x="8" y="12"/>
                    <a:pt x="20" y="20"/>
                    <a:pt x="23" y="31"/>
                  </a:cubicBezTo>
                  <a:cubicBezTo>
                    <a:pt x="23" y="57"/>
                    <a:pt x="34" y="64"/>
                    <a:pt x="49" y="64"/>
                  </a:cubicBezTo>
                  <a:cubicBezTo>
                    <a:pt x="57" y="64"/>
                    <a:pt x="68" y="61"/>
                    <a:pt x="79" y="57"/>
                  </a:cubicBezTo>
                  <a:cubicBezTo>
                    <a:pt x="83" y="42"/>
                    <a:pt x="68" y="38"/>
                    <a:pt x="60" y="31"/>
                  </a:cubicBezTo>
                  <a:cubicBezTo>
                    <a:pt x="42" y="23"/>
                    <a:pt x="27" y="1"/>
                    <a:pt x="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1" name="Google Shape;14361;p9"/>
            <p:cNvSpPr/>
            <p:nvPr/>
          </p:nvSpPr>
          <p:spPr>
            <a:xfrm>
              <a:off x="-3668819" y="-3265098"/>
              <a:ext cx="2626" cy="2722"/>
            </a:xfrm>
            <a:custGeom>
              <a:avLst/>
              <a:gdLst/>
              <a:ahLst/>
              <a:cxnLst/>
              <a:rect l="l" t="t" r="r" b="b"/>
              <a:pathLst>
                <a:path w="55" h="57" extrusionOk="0">
                  <a:moveTo>
                    <a:pt x="41" y="1"/>
                  </a:moveTo>
                  <a:cubicBezTo>
                    <a:pt x="18" y="4"/>
                    <a:pt x="7" y="27"/>
                    <a:pt x="3" y="41"/>
                  </a:cubicBezTo>
                  <a:cubicBezTo>
                    <a:pt x="0" y="55"/>
                    <a:pt x="9" y="57"/>
                    <a:pt x="20" y="57"/>
                  </a:cubicBezTo>
                  <a:cubicBezTo>
                    <a:pt x="24" y="57"/>
                    <a:pt x="29" y="57"/>
                    <a:pt x="33" y="57"/>
                  </a:cubicBezTo>
                  <a:cubicBezTo>
                    <a:pt x="44" y="49"/>
                    <a:pt x="51" y="38"/>
                    <a:pt x="55" y="23"/>
                  </a:cubicBezTo>
                  <a:cubicBezTo>
                    <a:pt x="51" y="12"/>
                    <a:pt x="51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2" name="Google Shape;14362;p9"/>
            <p:cNvSpPr/>
            <p:nvPr/>
          </p:nvSpPr>
          <p:spPr>
            <a:xfrm>
              <a:off x="-3877009" y="-3657268"/>
              <a:ext cx="4297" cy="2913"/>
            </a:xfrm>
            <a:custGeom>
              <a:avLst/>
              <a:gdLst/>
              <a:ahLst/>
              <a:cxnLst/>
              <a:rect l="l" t="t" r="r" b="b"/>
              <a:pathLst>
                <a:path w="90" h="61" extrusionOk="0">
                  <a:moveTo>
                    <a:pt x="38" y="0"/>
                  </a:moveTo>
                  <a:cubicBezTo>
                    <a:pt x="38" y="19"/>
                    <a:pt x="0" y="27"/>
                    <a:pt x="23" y="50"/>
                  </a:cubicBezTo>
                  <a:cubicBezTo>
                    <a:pt x="31" y="57"/>
                    <a:pt x="34" y="61"/>
                    <a:pt x="41" y="61"/>
                  </a:cubicBezTo>
                  <a:cubicBezTo>
                    <a:pt x="53" y="61"/>
                    <a:pt x="60" y="45"/>
                    <a:pt x="67" y="35"/>
                  </a:cubicBezTo>
                  <a:cubicBezTo>
                    <a:pt x="75" y="31"/>
                    <a:pt x="83" y="31"/>
                    <a:pt x="90" y="27"/>
                  </a:cubicBezTo>
                  <a:cubicBezTo>
                    <a:pt x="72" y="19"/>
                    <a:pt x="57" y="9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3" name="Google Shape;14363;p9"/>
            <p:cNvSpPr/>
            <p:nvPr/>
          </p:nvSpPr>
          <p:spPr>
            <a:xfrm>
              <a:off x="-3950353" y="-3166542"/>
              <a:ext cx="3247" cy="2674"/>
            </a:xfrm>
            <a:custGeom>
              <a:avLst/>
              <a:gdLst/>
              <a:ahLst/>
              <a:cxnLst/>
              <a:rect l="l" t="t" r="r" b="b"/>
              <a:pathLst>
                <a:path w="68" h="56" extrusionOk="0">
                  <a:moveTo>
                    <a:pt x="30" y="0"/>
                  </a:moveTo>
                  <a:cubicBezTo>
                    <a:pt x="15" y="0"/>
                    <a:pt x="11" y="18"/>
                    <a:pt x="4" y="30"/>
                  </a:cubicBezTo>
                  <a:cubicBezTo>
                    <a:pt x="0" y="34"/>
                    <a:pt x="0" y="49"/>
                    <a:pt x="0" y="56"/>
                  </a:cubicBezTo>
                  <a:cubicBezTo>
                    <a:pt x="15" y="56"/>
                    <a:pt x="30" y="52"/>
                    <a:pt x="45" y="52"/>
                  </a:cubicBezTo>
                  <a:cubicBezTo>
                    <a:pt x="49" y="37"/>
                    <a:pt x="67" y="18"/>
                    <a:pt x="45" y="4"/>
                  </a:cubicBezTo>
                  <a:cubicBezTo>
                    <a:pt x="38" y="0"/>
                    <a:pt x="33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4" name="Google Shape;14364;p9"/>
            <p:cNvSpPr/>
            <p:nvPr/>
          </p:nvSpPr>
          <p:spPr>
            <a:xfrm>
              <a:off x="-4172248" y="-3231529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0"/>
                  </a:moveTo>
                  <a:cubicBezTo>
                    <a:pt x="15" y="4"/>
                    <a:pt x="8" y="4"/>
                    <a:pt x="1" y="8"/>
                  </a:cubicBezTo>
                  <a:cubicBezTo>
                    <a:pt x="12" y="16"/>
                    <a:pt x="20" y="23"/>
                    <a:pt x="12" y="38"/>
                  </a:cubicBezTo>
                  <a:cubicBezTo>
                    <a:pt x="4" y="49"/>
                    <a:pt x="1" y="64"/>
                    <a:pt x="15" y="68"/>
                  </a:cubicBezTo>
                  <a:cubicBezTo>
                    <a:pt x="20" y="71"/>
                    <a:pt x="23" y="71"/>
                    <a:pt x="23" y="71"/>
                  </a:cubicBezTo>
                  <a:cubicBezTo>
                    <a:pt x="34" y="71"/>
                    <a:pt x="38" y="60"/>
                    <a:pt x="46" y="52"/>
                  </a:cubicBezTo>
                  <a:cubicBezTo>
                    <a:pt x="65" y="23"/>
                    <a:pt x="49" y="11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5" name="Google Shape;14365;p9"/>
            <p:cNvSpPr/>
            <p:nvPr/>
          </p:nvSpPr>
          <p:spPr>
            <a:xfrm>
              <a:off x="-3877009" y="-3202975"/>
              <a:ext cx="2579" cy="2531"/>
            </a:xfrm>
            <a:custGeom>
              <a:avLst/>
              <a:gdLst/>
              <a:ahLst/>
              <a:cxnLst/>
              <a:rect l="l" t="t" r="r" b="b"/>
              <a:pathLst>
                <a:path w="54" h="53" extrusionOk="0">
                  <a:moveTo>
                    <a:pt x="19" y="1"/>
                  </a:moveTo>
                  <a:cubicBezTo>
                    <a:pt x="5" y="1"/>
                    <a:pt x="0" y="15"/>
                    <a:pt x="8" y="41"/>
                  </a:cubicBezTo>
                  <a:cubicBezTo>
                    <a:pt x="19" y="49"/>
                    <a:pt x="31" y="53"/>
                    <a:pt x="38" y="53"/>
                  </a:cubicBezTo>
                  <a:cubicBezTo>
                    <a:pt x="53" y="53"/>
                    <a:pt x="53" y="34"/>
                    <a:pt x="45" y="8"/>
                  </a:cubicBezTo>
                  <a:cubicBezTo>
                    <a:pt x="34" y="1"/>
                    <a:pt x="27" y="1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6" name="Google Shape;14366;p9"/>
            <p:cNvSpPr/>
            <p:nvPr/>
          </p:nvSpPr>
          <p:spPr>
            <a:xfrm>
              <a:off x="-4016917" y="-3169263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1"/>
                  </a:moveTo>
                  <a:cubicBezTo>
                    <a:pt x="0" y="8"/>
                    <a:pt x="14" y="39"/>
                    <a:pt x="7" y="57"/>
                  </a:cubicBezTo>
                  <a:cubicBezTo>
                    <a:pt x="4" y="61"/>
                    <a:pt x="7" y="61"/>
                    <a:pt x="11" y="72"/>
                  </a:cubicBezTo>
                  <a:cubicBezTo>
                    <a:pt x="37" y="53"/>
                    <a:pt x="48" y="35"/>
                    <a:pt x="41" y="8"/>
                  </a:cubicBezTo>
                  <a:cubicBezTo>
                    <a:pt x="41" y="4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7" name="Google Shape;14367;p9"/>
            <p:cNvSpPr/>
            <p:nvPr/>
          </p:nvSpPr>
          <p:spPr>
            <a:xfrm>
              <a:off x="-4084244" y="-3150498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42" y="1"/>
                  </a:moveTo>
                  <a:lnTo>
                    <a:pt x="42" y="1"/>
                  </a:lnTo>
                  <a:cubicBezTo>
                    <a:pt x="19" y="4"/>
                    <a:pt x="16" y="30"/>
                    <a:pt x="1" y="41"/>
                  </a:cubicBezTo>
                  <a:cubicBezTo>
                    <a:pt x="4" y="56"/>
                    <a:pt x="8" y="75"/>
                    <a:pt x="23" y="75"/>
                  </a:cubicBezTo>
                  <a:lnTo>
                    <a:pt x="30" y="75"/>
                  </a:lnTo>
                  <a:cubicBezTo>
                    <a:pt x="49" y="72"/>
                    <a:pt x="45" y="53"/>
                    <a:pt x="42" y="38"/>
                  </a:cubicBezTo>
                  <a:cubicBezTo>
                    <a:pt x="38" y="27"/>
                    <a:pt x="42" y="12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8" name="Google Shape;14368;p9"/>
            <p:cNvSpPr/>
            <p:nvPr/>
          </p:nvSpPr>
          <p:spPr>
            <a:xfrm>
              <a:off x="-3964296" y="-32458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5" y="1"/>
                  </a:moveTo>
                  <a:cubicBezTo>
                    <a:pt x="42" y="1"/>
                    <a:pt x="38" y="1"/>
                    <a:pt x="30" y="4"/>
                  </a:cubicBezTo>
                  <a:cubicBezTo>
                    <a:pt x="45" y="37"/>
                    <a:pt x="1" y="53"/>
                    <a:pt x="11" y="82"/>
                  </a:cubicBezTo>
                  <a:cubicBezTo>
                    <a:pt x="34" y="68"/>
                    <a:pt x="56" y="53"/>
                    <a:pt x="68" y="30"/>
                  </a:cubicBezTo>
                  <a:cubicBezTo>
                    <a:pt x="56" y="27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9" name="Google Shape;14369;p9"/>
            <p:cNvSpPr/>
            <p:nvPr/>
          </p:nvSpPr>
          <p:spPr>
            <a:xfrm>
              <a:off x="-3994618" y="-3320774"/>
              <a:ext cx="2340" cy="2388"/>
            </a:xfrm>
            <a:custGeom>
              <a:avLst/>
              <a:gdLst/>
              <a:ahLst/>
              <a:cxnLst/>
              <a:rect l="l" t="t" r="r" b="b"/>
              <a:pathLst>
                <a:path w="49" h="50" extrusionOk="0">
                  <a:moveTo>
                    <a:pt x="30" y="1"/>
                  </a:moveTo>
                  <a:cubicBezTo>
                    <a:pt x="15" y="4"/>
                    <a:pt x="0" y="8"/>
                    <a:pt x="0" y="27"/>
                  </a:cubicBezTo>
                  <a:cubicBezTo>
                    <a:pt x="0" y="37"/>
                    <a:pt x="4" y="45"/>
                    <a:pt x="18" y="49"/>
                  </a:cubicBezTo>
                  <a:lnTo>
                    <a:pt x="23" y="49"/>
                  </a:lnTo>
                  <a:cubicBezTo>
                    <a:pt x="37" y="49"/>
                    <a:pt x="45" y="34"/>
                    <a:pt x="45" y="19"/>
                  </a:cubicBezTo>
                  <a:cubicBezTo>
                    <a:pt x="49" y="8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0" name="Google Shape;14370;p9"/>
            <p:cNvSpPr/>
            <p:nvPr/>
          </p:nvSpPr>
          <p:spPr>
            <a:xfrm>
              <a:off x="-4007701" y="-3359690"/>
              <a:ext cx="2913" cy="4489"/>
            </a:xfrm>
            <a:custGeom>
              <a:avLst/>
              <a:gdLst/>
              <a:ahLst/>
              <a:cxnLst/>
              <a:rect l="l" t="t" r="r" b="b"/>
              <a:pathLst>
                <a:path w="61" h="94" extrusionOk="0">
                  <a:moveTo>
                    <a:pt x="42" y="0"/>
                  </a:moveTo>
                  <a:cubicBezTo>
                    <a:pt x="28" y="0"/>
                    <a:pt x="20" y="15"/>
                    <a:pt x="16" y="31"/>
                  </a:cubicBezTo>
                  <a:cubicBezTo>
                    <a:pt x="12" y="57"/>
                    <a:pt x="1" y="83"/>
                    <a:pt x="38" y="93"/>
                  </a:cubicBezTo>
                  <a:lnTo>
                    <a:pt x="38" y="75"/>
                  </a:lnTo>
                  <a:cubicBezTo>
                    <a:pt x="35" y="49"/>
                    <a:pt x="42" y="26"/>
                    <a:pt x="61" y="8"/>
                  </a:cubicBezTo>
                  <a:cubicBezTo>
                    <a:pt x="54" y="4"/>
                    <a:pt x="46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1" name="Google Shape;14371;p9"/>
            <p:cNvSpPr/>
            <p:nvPr/>
          </p:nvSpPr>
          <p:spPr>
            <a:xfrm>
              <a:off x="-4068344" y="-3480020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56" y="1"/>
                  </a:moveTo>
                  <a:cubicBezTo>
                    <a:pt x="34" y="8"/>
                    <a:pt x="11" y="20"/>
                    <a:pt x="0" y="39"/>
                  </a:cubicBezTo>
                  <a:cubicBezTo>
                    <a:pt x="8" y="46"/>
                    <a:pt x="19" y="46"/>
                    <a:pt x="26" y="46"/>
                  </a:cubicBezTo>
                  <a:cubicBezTo>
                    <a:pt x="37" y="46"/>
                    <a:pt x="49" y="42"/>
                    <a:pt x="60" y="30"/>
                  </a:cubicBezTo>
                  <a:cubicBezTo>
                    <a:pt x="71" y="20"/>
                    <a:pt x="71" y="8"/>
                    <a:pt x="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2" name="Google Shape;14372;p9"/>
            <p:cNvSpPr/>
            <p:nvPr/>
          </p:nvSpPr>
          <p:spPr>
            <a:xfrm>
              <a:off x="-4130275" y="-3396458"/>
              <a:ext cx="2531" cy="2913"/>
            </a:xfrm>
            <a:custGeom>
              <a:avLst/>
              <a:gdLst/>
              <a:ahLst/>
              <a:cxnLst/>
              <a:rect l="l" t="t" r="r" b="b"/>
              <a:pathLst>
                <a:path w="53" h="61" extrusionOk="0">
                  <a:moveTo>
                    <a:pt x="30" y="0"/>
                  </a:moveTo>
                  <a:cubicBezTo>
                    <a:pt x="11" y="8"/>
                    <a:pt x="0" y="23"/>
                    <a:pt x="11" y="45"/>
                  </a:cubicBezTo>
                  <a:cubicBezTo>
                    <a:pt x="11" y="52"/>
                    <a:pt x="15" y="60"/>
                    <a:pt x="26" y="60"/>
                  </a:cubicBezTo>
                  <a:lnTo>
                    <a:pt x="30" y="60"/>
                  </a:lnTo>
                  <a:cubicBezTo>
                    <a:pt x="45" y="49"/>
                    <a:pt x="52" y="30"/>
                    <a:pt x="52" y="16"/>
                  </a:cubicBezTo>
                  <a:cubicBezTo>
                    <a:pt x="49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3" name="Google Shape;14373;p9"/>
            <p:cNvSpPr/>
            <p:nvPr/>
          </p:nvSpPr>
          <p:spPr>
            <a:xfrm>
              <a:off x="-4076748" y="-3516597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27" y="1"/>
                  </a:moveTo>
                  <a:cubicBezTo>
                    <a:pt x="19" y="8"/>
                    <a:pt x="11" y="15"/>
                    <a:pt x="1" y="23"/>
                  </a:cubicBezTo>
                  <a:lnTo>
                    <a:pt x="1" y="53"/>
                  </a:lnTo>
                  <a:lnTo>
                    <a:pt x="4" y="53"/>
                  </a:lnTo>
                  <a:cubicBezTo>
                    <a:pt x="8" y="53"/>
                    <a:pt x="11" y="56"/>
                    <a:pt x="19" y="64"/>
                  </a:cubicBezTo>
                  <a:cubicBezTo>
                    <a:pt x="23" y="68"/>
                    <a:pt x="27" y="72"/>
                    <a:pt x="30" y="72"/>
                  </a:cubicBezTo>
                  <a:cubicBezTo>
                    <a:pt x="34" y="72"/>
                    <a:pt x="38" y="72"/>
                    <a:pt x="42" y="68"/>
                  </a:cubicBezTo>
                  <a:cubicBezTo>
                    <a:pt x="64" y="46"/>
                    <a:pt x="49" y="34"/>
                    <a:pt x="34" y="23"/>
                  </a:cubicBezTo>
                  <a:cubicBezTo>
                    <a:pt x="30" y="20"/>
                    <a:pt x="30" y="8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4" name="Google Shape;14374;p9"/>
            <p:cNvSpPr/>
            <p:nvPr/>
          </p:nvSpPr>
          <p:spPr>
            <a:xfrm>
              <a:off x="-4044278" y="-3225131"/>
              <a:ext cx="2769" cy="3438"/>
            </a:xfrm>
            <a:custGeom>
              <a:avLst/>
              <a:gdLst/>
              <a:ahLst/>
              <a:cxnLst/>
              <a:rect l="l" t="t" r="r" b="b"/>
              <a:pathLst>
                <a:path w="58" h="72" extrusionOk="0">
                  <a:moveTo>
                    <a:pt x="12" y="1"/>
                  </a:moveTo>
                  <a:cubicBezTo>
                    <a:pt x="1" y="42"/>
                    <a:pt x="19" y="61"/>
                    <a:pt x="57" y="72"/>
                  </a:cubicBezTo>
                  <a:lnTo>
                    <a:pt x="57" y="68"/>
                  </a:lnTo>
                  <a:cubicBezTo>
                    <a:pt x="49" y="42"/>
                    <a:pt x="57" y="5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5" name="Google Shape;14375;p9"/>
            <p:cNvSpPr/>
            <p:nvPr/>
          </p:nvSpPr>
          <p:spPr>
            <a:xfrm>
              <a:off x="-3951261" y="-3262233"/>
              <a:ext cx="2913" cy="2578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34" y="0"/>
                  </a:moveTo>
                  <a:cubicBezTo>
                    <a:pt x="16" y="0"/>
                    <a:pt x="4" y="8"/>
                    <a:pt x="0" y="38"/>
                  </a:cubicBezTo>
                  <a:cubicBezTo>
                    <a:pt x="12" y="45"/>
                    <a:pt x="26" y="53"/>
                    <a:pt x="42" y="53"/>
                  </a:cubicBezTo>
                  <a:lnTo>
                    <a:pt x="45" y="53"/>
                  </a:lnTo>
                  <a:cubicBezTo>
                    <a:pt x="45" y="53"/>
                    <a:pt x="49" y="49"/>
                    <a:pt x="49" y="45"/>
                  </a:cubicBezTo>
                  <a:cubicBezTo>
                    <a:pt x="42" y="31"/>
                    <a:pt x="52" y="19"/>
                    <a:pt x="60" y="4"/>
                  </a:cubicBezTo>
                  <a:cubicBezTo>
                    <a:pt x="49" y="0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6" name="Google Shape;14376;p9"/>
            <p:cNvSpPr/>
            <p:nvPr/>
          </p:nvSpPr>
          <p:spPr>
            <a:xfrm>
              <a:off x="-4150808" y="-3261851"/>
              <a:ext cx="4154" cy="3915"/>
            </a:xfrm>
            <a:custGeom>
              <a:avLst/>
              <a:gdLst/>
              <a:ahLst/>
              <a:cxnLst/>
              <a:rect l="l" t="t" r="r" b="b"/>
              <a:pathLst>
                <a:path w="87" h="82" extrusionOk="0">
                  <a:moveTo>
                    <a:pt x="78" y="0"/>
                  </a:moveTo>
                  <a:cubicBezTo>
                    <a:pt x="75" y="4"/>
                    <a:pt x="71" y="4"/>
                    <a:pt x="64" y="4"/>
                  </a:cubicBezTo>
                  <a:cubicBezTo>
                    <a:pt x="64" y="11"/>
                    <a:pt x="68" y="23"/>
                    <a:pt x="64" y="26"/>
                  </a:cubicBezTo>
                  <a:cubicBezTo>
                    <a:pt x="0" y="56"/>
                    <a:pt x="42" y="67"/>
                    <a:pt x="75" y="82"/>
                  </a:cubicBezTo>
                  <a:cubicBezTo>
                    <a:pt x="75" y="67"/>
                    <a:pt x="71" y="56"/>
                    <a:pt x="87" y="49"/>
                  </a:cubicBezTo>
                  <a:cubicBezTo>
                    <a:pt x="82" y="33"/>
                    <a:pt x="82" y="15"/>
                    <a:pt x="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7" name="Google Shape;14377;p9"/>
            <p:cNvSpPr/>
            <p:nvPr/>
          </p:nvSpPr>
          <p:spPr>
            <a:xfrm>
              <a:off x="-3895584" y="-3126575"/>
              <a:ext cx="2531" cy="2722"/>
            </a:xfrm>
            <a:custGeom>
              <a:avLst/>
              <a:gdLst/>
              <a:ahLst/>
              <a:cxnLst/>
              <a:rect l="l" t="t" r="r" b="b"/>
              <a:pathLst>
                <a:path w="53" h="57" extrusionOk="0">
                  <a:moveTo>
                    <a:pt x="45" y="0"/>
                  </a:moveTo>
                  <a:cubicBezTo>
                    <a:pt x="27" y="4"/>
                    <a:pt x="1" y="0"/>
                    <a:pt x="8" y="34"/>
                  </a:cubicBezTo>
                  <a:cubicBezTo>
                    <a:pt x="8" y="45"/>
                    <a:pt x="16" y="56"/>
                    <a:pt x="27" y="56"/>
                  </a:cubicBezTo>
                  <a:lnTo>
                    <a:pt x="30" y="56"/>
                  </a:lnTo>
                  <a:cubicBezTo>
                    <a:pt x="53" y="49"/>
                    <a:pt x="49" y="30"/>
                    <a:pt x="49" y="11"/>
                  </a:cubicBezTo>
                  <a:cubicBezTo>
                    <a:pt x="53" y="8"/>
                    <a:pt x="49" y="4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8" name="Google Shape;14378;p9"/>
            <p:cNvSpPr/>
            <p:nvPr/>
          </p:nvSpPr>
          <p:spPr>
            <a:xfrm>
              <a:off x="-3910912" y="-3369336"/>
              <a:ext cx="3581" cy="2006"/>
            </a:xfrm>
            <a:custGeom>
              <a:avLst/>
              <a:gdLst/>
              <a:ahLst/>
              <a:cxnLst/>
              <a:rect l="l" t="t" r="r" b="b"/>
              <a:pathLst>
                <a:path w="75" h="42" extrusionOk="0">
                  <a:moveTo>
                    <a:pt x="37" y="0"/>
                  </a:moveTo>
                  <a:cubicBezTo>
                    <a:pt x="37" y="0"/>
                    <a:pt x="34" y="4"/>
                    <a:pt x="30" y="4"/>
                  </a:cubicBezTo>
                  <a:cubicBezTo>
                    <a:pt x="4" y="8"/>
                    <a:pt x="0" y="23"/>
                    <a:pt x="19" y="42"/>
                  </a:cubicBezTo>
                  <a:lnTo>
                    <a:pt x="26" y="42"/>
                  </a:lnTo>
                  <a:cubicBezTo>
                    <a:pt x="52" y="42"/>
                    <a:pt x="71" y="38"/>
                    <a:pt x="75" y="8"/>
                  </a:cubicBezTo>
                  <a:cubicBezTo>
                    <a:pt x="64" y="4"/>
                    <a:pt x="49" y="0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9" name="Google Shape;14379;p9"/>
            <p:cNvSpPr/>
            <p:nvPr/>
          </p:nvSpPr>
          <p:spPr>
            <a:xfrm>
              <a:off x="-3902508" y="-3351143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4" y="53"/>
                    <a:pt x="30" y="71"/>
                  </a:cubicBezTo>
                  <a:cubicBezTo>
                    <a:pt x="41" y="42"/>
                    <a:pt x="75" y="12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0" name="Google Shape;14380;p9"/>
            <p:cNvSpPr/>
            <p:nvPr/>
          </p:nvSpPr>
          <p:spPr>
            <a:xfrm>
              <a:off x="-4053923" y="-3327602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23" y="1"/>
                  </a:moveTo>
                  <a:cubicBezTo>
                    <a:pt x="1" y="1"/>
                    <a:pt x="1" y="13"/>
                    <a:pt x="9" y="54"/>
                  </a:cubicBezTo>
                  <a:lnTo>
                    <a:pt x="31" y="54"/>
                  </a:lnTo>
                  <a:cubicBezTo>
                    <a:pt x="27" y="31"/>
                    <a:pt x="49" y="20"/>
                    <a:pt x="61" y="5"/>
                  </a:cubicBezTo>
                  <a:cubicBezTo>
                    <a:pt x="42" y="1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1" name="Google Shape;14381;p9"/>
            <p:cNvSpPr/>
            <p:nvPr/>
          </p:nvSpPr>
          <p:spPr>
            <a:xfrm>
              <a:off x="-4001255" y="-3471760"/>
              <a:ext cx="4871" cy="2149"/>
            </a:xfrm>
            <a:custGeom>
              <a:avLst/>
              <a:gdLst/>
              <a:ahLst/>
              <a:cxnLst/>
              <a:rect l="l" t="t" r="r" b="b"/>
              <a:pathLst>
                <a:path w="102" h="45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0"/>
                    <a:pt x="31" y="45"/>
                    <a:pt x="50" y="45"/>
                  </a:cubicBezTo>
                  <a:cubicBezTo>
                    <a:pt x="60" y="45"/>
                    <a:pt x="79" y="33"/>
                    <a:pt x="102" y="23"/>
                  </a:cubicBezTo>
                  <a:cubicBezTo>
                    <a:pt x="90" y="23"/>
                    <a:pt x="83" y="26"/>
                    <a:pt x="72" y="26"/>
                  </a:cubicBezTo>
                  <a:cubicBezTo>
                    <a:pt x="45" y="26"/>
                    <a:pt x="23" y="14"/>
                    <a:pt x="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2" name="Google Shape;14382;p9"/>
            <p:cNvSpPr/>
            <p:nvPr/>
          </p:nvSpPr>
          <p:spPr>
            <a:xfrm>
              <a:off x="-3656595" y="-3271735"/>
              <a:ext cx="2196" cy="2197"/>
            </a:xfrm>
            <a:custGeom>
              <a:avLst/>
              <a:gdLst/>
              <a:ahLst/>
              <a:cxnLst/>
              <a:rect l="l" t="t" r="r" b="b"/>
              <a:pathLst>
                <a:path w="46" h="46" extrusionOk="0">
                  <a:moveTo>
                    <a:pt x="12" y="1"/>
                  </a:moveTo>
                  <a:cubicBezTo>
                    <a:pt x="4" y="1"/>
                    <a:pt x="1" y="9"/>
                    <a:pt x="1" y="16"/>
                  </a:cubicBezTo>
                  <a:cubicBezTo>
                    <a:pt x="1" y="39"/>
                    <a:pt x="16" y="39"/>
                    <a:pt x="31" y="46"/>
                  </a:cubicBezTo>
                  <a:lnTo>
                    <a:pt x="35" y="46"/>
                  </a:lnTo>
                  <a:cubicBezTo>
                    <a:pt x="42" y="46"/>
                    <a:pt x="46" y="42"/>
                    <a:pt x="46" y="35"/>
                  </a:cubicBezTo>
                  <a:cubicBezTo>
                    <a:pt x="46" y="16"/>
                    <a:pt x="35" y="5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3" name="Google Shape;14383;p9"/>
            <p:cNvSpPr/>
            <p:nvPr/>
          </p:nvSpPr>
          <p:spPr>
            <a:xfrm>
              <a:off x="-3786189" y="-3439003"/>
              <a:ext cx="4202" cy="1719"/>
            </a:xfrm>
            <a:custGeom>
              <a:avLst/>
              <a:gdLst/>
              <a:ahLst/>
              <a:cxnLst/>
              <a:rect l="l" t="t" r="r" b="b"/>
              <a:pathLst>
                <a:path w="88" h="36" extrusionOk="0">
                  <a:moveTo>
                    <a:pt x="31" y="1"/>
                  </a:moveTo>
                  <a:cubicBezTo>
                    <a:pt x="14" y="1"/>
                    <a:pt x="0" y="5"/>
                    <a:pt x="20" y="35"/>
                  </a:cubicBezTo>
                  <a:cubicBezTo>
                    <a:pt x="42" y="27"/>
                    <a:pt x="65" y="35"/>
                    <a:pt x="87" y="20"/>
                  </a:cubicBezTo>
                  <a:cubicBezTo>
                    <a:pt x="80" y="9"/>
                    <a:pt x="68" y="13"/>
                    <a:pt x="57" y="9"/>
                  </a:cubicBezTo>
                  <a:cubicBezTo>
                    <a:pt x="54" y="9"/>
                    <a:pt x="49" y="5"/>
                    <a:pt x="49" y="1"/>
                  </a:cubicBezTo>
                  <a:cubicBezTo>
                    <a:pt x="44" y="1"/>
                    <a:pt x="37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4" name="Google Shape;14384;p9"/>
            <p:cNvSpPr/>
            <p:nvPr/>
          </p:nvSpPr>
          <p:spPr>
            <a:xfrm>
              <a:off x="-3830978" y="-3329560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64" y="1"/>
                  </a:moveTo>
                  <a:lnTo>
                    <a:pt x="64" y="1"/>
                  </a:lnTo>
                  <a:cubicBezTo>
                    <a:pt x="5" y="38"/>
                    <a:pt x="1" y="46"/>
                    <a:pt x="45" y="80"/>
                  </a:cubicBezTo>
                  <a:cubicBezTo>
                    <a:pt x="35" y="50"/>
                    <a:pt x="57" y="28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5" name="Google Shape;14385;p9"/>
            <p:cNvSpPr/>
            <p:nvPr/>
          </p:nvSpPr>
          <p:spPr>
            <a:xfrm>
              <a:off x="-3754053" y="-3164775"/>
              <a:ext cx="3820" cy="2578"/>
            </a:xfrm>
            <a:custGeom>
              <a:avLst/>
              <a:gdLst/>
              <a:ahLst/>
              <a:cxnLst/>
              <a:rect l="l" t="t" r="r" b="b"/>
              <a:pathLst>
                <a:path w="80" h="54" extrusionOk="0">
                  <a:moveTo>
                    <a:pt x="42" y="0"/>
                  </a:moveTo>
                  <a:cubicBezTo>
                    <a:pt x="38" y="19"/>
                    <a:pt x="1" y="26"/>
                    <a:pt x="31" y="49"/>
                  </a:cubicBezTo>
                  <a:cubicBezTo>
                    <a:pt x="35" y="53"/>
                    <a:pt x="38" y="53"/>
                    <a:pt x="42" y="53"/>
                  </a:cubicBezTo>
                  <a:cubicBezTo>
                    <a:pt x="46" y="53"/>
                    <a:pt x="49" y="45"/>
                    <a:pt x="54" y="38"/>
                  </a:cubicBezTo>
                  <a:cubicBezTo>
                    <a:pt x="57" y="31"/>
                    <a:pt x="65" y="26"/>
                    <a:pt x="76" y="26"/>
                  </a:cubicBezTo>
                  <a:cubicBezTo>
                    <a:pt x="76" y="23"/>
                    <a:pt x="80" y="15"/>
                    <a:pt x="80" y="12"/>
                  </a:cubicBezTo>
                  <a:cubicBezTo>
                    <a:pt x="72" y="4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6" name="Google Shape;14386;p9"/>
            <p:cNvSpPr/>
            <p:nvPr/>
          </p:nvSpPr>
          <p:spPr>
            <a:xfrm>
              <a:off x="-4073883" y="-3495539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46" y="0"/>
                  </a:moveTo>
                  <a:cubicBezTo>
                    <a:pt x="34" y="0"/>
                    <a:pt x="27" y="5"/>
                    <a:pt x="19" y="12"/>
                  </a:cubicBezTo>
                  <a:cubicBezTo>
                    <a:pt x="1" y="34"/>
                    <a:pt x="23" y="50"/>
                    <a:pt x="30" y="68"/>
                  </a:cubicBezTo>
                  <a:cubicBezTo>
                    <a:pt x="41" y="64"/>
                    <a:pt x="53" y="64"/>
                    <a:pt x="60" y="64"/>
                  </a:cubicBezTo>
                  <a:cubicBezTo>
                    <a:pt x="53" y="45"/>
                    <a:pt x="8" y="15"/>
                    <a:pt x="72" y="15"/>
                  </a:cubicBezTo>
                  <a:cubicBezTo>
                    <a:pt x="64" y="5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7" name="Google Shape;14387;p9"/>
            <p:cNvSpPr/>
            <p:nvPr/>
          </p:nvSpPr>
          <p:spPr>
            <a:xfrm>
              <a:off x="-3799511" y="-3264381"/>
              <a:ext cx="2340" cy="2578"/>
            </a:xfrm>
            <a:custGeom>
              <a:avLst/>
              <a:gdLst/>
              <a:ahLst/>
              <a:cxnLst/>
              <a:rect l="l" t="t" r="r" b="b"/>
              <a:pathLst>
                <a:path w="49" h="54" extrusionOk="0">
                  <a:moveTo>
                    <a:pt x="14" y="0"/>
                  </a:moveTo>
                  <a:cubicBezTo>
                    <a:pt x="7" y="0"/>
                    <a:pt x="0" y="4"/>
                    <a:pt x="0" y="12"/>
                  </a:cubicBezTo>
                  <a:cubicBezTo>
                    <a:pt x="4" y="31"/>
                    <a:pt x="11" y="49"/>
                    <a:pt x="37" y="53"/>
                  </a:cubicBezTo>
                  <a:cubicBezTo>
                    <a:pt x="48" y="26"/>
                    <a:pt x="41" y="12"/>
                    <a:pt x="19" y="4"/>
                  </a:cubicBezTo>
                  <a:lnTo>
                    <a:pt x="1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8" name="Google Shape;14388;p9"/>
            <p:cNvSpPr/>
            <p:nvPr/>
          </p:nvSpPr>
          <p:spPr>
            <a:xfrm>
              <a:off x="-3867889" y="-3607799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26" y="1"/>
                  </a:moveTo>
                  <a:cubicBezTo>
                    <a:pt x="23" y="1"/>
                    <a:pt x="19" y="1"/>
                    <a:pt x="11" y="8"/>
                  </a:cubicBezTo>
                  <a:cubicBezTo>
                    <a:pt x="0" y="23"/>
                    <a:pt x="23" y="30"/>
                    <a:pt x="30" y="41"/>
                  </a:cubicBezTo>
                  <a:cubicBezTo>
                    <a:pt x="45" y="34"/>
                    <a:pt x="71" y="46"/>
                    <a:pt x="67" y="11"/>
                  </a:cubicBezTo>
                  <a:cubicBezTo>
                    <a:pt x="60" y="11"/>
                    <a:pt x="52" y="8"/>
                    <a:pt x="45" y="4"/>
                  </a:cubicBezTo>
                  <a:cubicBezTo>
                    <a:pt x="41" y="4"/>
                    <a:pt x="33" y="1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9" name="Google Shape;14389;p9"/>
            <p:cNvSpPr/>
            <p:nvPr/>
          </p:nvSpPr>
          <p:spPr>
            <a:xfrm>
              <a:off x="-3900216" y="-3164966"/>
              <a:ext cx="2722" cy="4154"/>
            </a:xfrm>
            <a:custGeom>
              <a:avLst/>
              <a:gdLst/>
              <a:ahLst/>
              <a:cxnLst/>
              <a:rect l="l" t="t" r="r" b="b"/>
              <a:pathLst>
                <a:path w="57" h="87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35"/>
                    <a:pt x="12" y="75"/>
                    <a:pt x="56" y="87"/>
                  </a:cubicBezTo>
                  <a:cubicBezTo>
                    <a:pt x="49" y="53"/>
                    <a:pt x="30" y="1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0" name="Google Shape;14390;p9"/>
            <p:cNvSpPr/>
            <p:nvPr/>
          </p:nvSpPr>
          <p:spPr>
            <a:xfrm>
              <a:off x="-3897399" y="-3131589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23" y="0"/>
                  </a:moveTo>
                  <a:cubicBezTo>
                    <a:pt x="13" y="4"/>
                    <a:pt x="1" y="12"/>
                    <a:pt x="1" y="23"/>
                  </a:cubicBezTo>
                  <a:cubicBezTo>
                    <a:pt x="16" y="26"/>
                    <a:pt x="28" y="38"/>
                    <a:pt x="31" y="49"/>
                  </a:cubicBezTo>
                  <a:cubicBezTo>
                    <a:pt x="50" y="49"/>
                    <a:pt x="61" y="38"/>
                    <a:pt x="76" y="31"/>
                  </a:cubicBezTo>
                  <a:cubicBezTo>
                    <a:pt x="80" y="26"/>
                    <a:pt x="83" y="19"/>
                    <a:pt x="91" y="12"/>
                  </a:cubicBezTo>
                  <a:cubicBezTo>
                    <a:pt x="76" y="12"/>
                    <a:pt x="65" y="16"/>
                    <a:pt x="54" y="16"/>
                  </a:cubicBezTo>
                  <a:cubicBezTo>
                    <a:pt x="42" y="16"/>
                    <a:pt x="31" y="12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1" name="Google Shape;14391;p9"/>
            <p:cNvSpPr/>
            <p:nvPr/>
          </p:nvSpPr>
          <p:spPr>
            <a:xfrm>
              <a:off x="-4107642" y="-3298475"/>
              <a:ext cx="3438" cy="2388"/>
            </a:xfrm>
            <a:custGeom>
              <a:avLst/>
              <a:gdLst/>
              <a:ahLst/>
              <a:cxnLst/>
              <a:rect l="l" t="t" r="r" b="b"/>
              <a:pathLst>
                <a:path w="72" h="50" extrusionOk="0">
                  <a:moveTo>
                    <a:pt x="23" y="0"/>
                  </a:moveTo>
                  <a:cubicBezTo>
                    <a:pt x="1" y="23"/>
                    <a:pt x="12" y="41"/>
                    <a:pt x="38" y="45"/>
                  </a:cubicBezTo>
                  <a:cubicBezTo>
                    <a:pt x="42" y="49"/>
                    <a:pt x="46" y="49"/>
                    <a:pt x="49" y="49"/>
                  </a:cubicBezTo>
                  <a:cubicBezTo>
                    <a:pt x="72" y="49"/>
                    <a:pt x="72" y="27"/>
                    <a:pt x="72" y="8"/>
                  </a:cubicBezTo>
                  <a:lnTo>
                    <a:pt x="68" y="5"/>
                  </a:lnTo>
                  <a:cubicBezTo>
                    <a:pt x="61" y="5"/>
                    <a:pt x="57" y="8"/>
                    <a:pt x="49" y="12"/>
                  </a:cubicBezTo>
                  <a:cubicBezTo>
                    <a:pt x="46" y="19"/>
                    <a:pt x="38" y="23"/>
                    <a:pt x="35" y="23"/>
                  </a:cubicBezTo>
                  <a:cubicBezTo>
                    <a:pt x="30" y="23"/>
                    <a:pt x="23" y="15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2" name="Google Shape;14392;p9"/>
            <p:cNvSpPr/>
            <p:nvPr/>
          </p:nvSpPr>
          <p:spPr>
            <a:xfrm>
              <a:off x="-4145460" y="-3285439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1" y="1"/>
                  </a:moveTo>
                  <a:cubicBezTo>
                    <a:pt x="1" y="30"/>
                    <a:pt x="11" y="53"/>
                    <a:pt x="45" y="53"/>
                  </a:cubicBezTo>
                  <a:lnTo>
                    <a:pt x="53" y="53"/>
                  </a:lnTo>
                  <a:cubicBezTo>
                    <a:pt x="56" y="41"/>
                    <a:pt x="60" y="30"/>
                    <a:pt x="64" y="19"/>
                  </a:cubicBezTo>
                  <a:lnTo>
                    <a:pt x="64" y="19"/>
                  </a:lnTo>
                  <a:cubicBezTo>
                    <a:pt x="60" y="19"/>
                    <a:pt x="53" y="23"/>
                    <a:pt x="49" y="23"/>
                  </a:cubicBezTo>
                  <a:cubicBezTo>
                    <a:pt x="30" y="23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3" name="Google Shape;14393;p9"/>
            <p:cNvSpPr/>
            <p:nvPr/>
          </p:nvSpPr>
          <p:spPr>
            <a:xfrm>
              <a:off x="-3898449" y="-3213146"/>
              <a:ext cx="3486" cy="2340"/>
            </a:xfrm>
            <a:custGeom>
              <a:avLst/>
              <a:gdLst/>
              <a:ahLst/>
              <a:cxnLst/>
              <a:rect l="l" t="t" r="r" b="b"/>
              <a:pathLst>
                <a:path w="73" h="49" extrusionOk="0">
                  <a:moveTo>
                    <a:pt x="19" y="0"/>
                  </a:moveTo>
                  <a:cubicBezTo>
                    <a:pt x="5" y="16"/>
                    <a:pt x="1" y="30"/>
                    <a:pt x="9" y="49"/>
                  </a:cubicBezTo>
                  <a:cubicBezTo>
                    <a:pt x="27" y="49"/>
                    <a:pt x="42" y="45"/>
                    <a:pt x="72" y="42"/>
                  </a:cubicBezTo>
                  <a:cubicBezTo>
                    <a:pt x="50" y="23"/>
                    <a:pt x="35" y="12"/>
                    <a:pt x="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4" name="Google Shape;14394;p9"/>
            <p:cNvSpPr/>
            <p:nvPr/>
          </p:nvSpPr>
          <p:spPr>
            <a:xfrm>
              <a:off x="-3893770" y="-3217252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37" y="0"/>
                  </a:moveTo>
                  <a:cubicBezTo>
                    <a:pt x="23" y="8"/>
                    <a:pt x="37" y="45"/>
                    <a:pt x="11" y="45"/>
                  </a:cubicBezTo>
                  <a:cubicBezTo>
                    <a:pt x="7" y="45"/>
                    <a:pt x="4" y="45"/>
                    <a:pt x="0" y="41"/>
                  </a:cubicBezTo>
                  <a:lnTo>
                    <a:pt x="0" y="60"/>
                  </a:lnTo>
                  <a:cubicBezTo>
                    <a:pt x="15" y="57"/>
                    <a:pt x="30" y="57"/>
                    <a:pt x="42" y="57"/>
                  </a:cubicBezTo>
                  <a:cubicBezTo>
                    <a:pt x="49" y="57"/>
                    <a:pt x="52" y="57"/>
                    <a:pt x="60" y="53"/>
                  </a:cubicBezTo>
                  <a:cubicBezTo>
                    <a:pt x="52" y="38"/>
                    <a:pt x="64" y="12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5" name="Google Shape;14395;p9"/>
            <p:cNvSpPr/>
            <p:nvPr/>
          </p:nvSpPr>
          <p:spPr>
            <a:xfrm>
              <a:off x="-3961622" y="-3329894"/>
              <a:ext cx="3629" cy="2531"/>
            </a:xfrm>
            <a:custGeom>
              <a:avLst/>
              <a:gdLst/>
              <a:ahLst/>
              <a:cxnLst/>
              <a:rect l="l" t="t" r="r" b="b"/>
              <a:pathLst>
                <a:path w="76" h="53" extrusionOk="0">
                  <a:moveTo>
                    <a:pt x="0" y="1"/>
                  </a:moveTo>
                  <a:cubicBezTo>
                    <a:pt x="8" y="38"/>
                    <a:pt x="27" y="53"/>
                    <a:pt x="72" y="53"/>
                  </a:cubicBezTo>
                  <a:lnTo>
                    <a:pt x="76" y="53"/>
                  </a:lnTo>
                  <a:cubicBezTo>
                    <a:pt x="50" y="35"/>
                    <a:pt x="31" y="12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6" name="Google Shape;14396;p9"/>
            <p:cNvSpPr/>
            <p:nvPr/>
          </p:nvSpPr>
          <p:spPr>
            <a:xfrm>
              <a:off x="-4081905" y="-3415749"/>
              <a:ext cx="2006" cy="2196"/>
            </a:xfrm>
            <a:custGeom>
              <a:avLst/>
              <a:gdLst/>
              <a:ahLst/>
              <a:cxnLst/>
              <a:rect l="l" t="t" r="r" b="b"/>
              <a:pathLst>
                <a:path w="42" h="46" extrusionOk="0">
                  <a:moveTo>
                    <a:pt x="30" y="1"/>
                  </a:moveTo>
                  <a:cubicBezTo>
                    <a:pt x="22" y="1"/>
                    <a:pt x="15" y="4"/>
                    <a:pt x="0" y="11"/>
                  </a:cubicBezTo>
                  <a:cubicBezTo>
                    <a:pt x="0" y="16"/>
                    <a:pt x="0" y="23"/>
                    <a:pt x="4" y="27"/>
                  </a:cubicBezTo>
                  <a:cubicBezTo>
                    <a:pt x="15" y="30"/>
                    <a:pt x="22" y="45"/>
                    <a:pt x="38" y="45"/>
                  </a:cubicBezTo>
                  <a:cubicBezTo>
                    <a:pt x="41" y="45"/>
                    <a:pt x="41" y="45"/>
                    <a:pt x="41" y="42"/>
                  </a:cubicBezTo>
                  <a:cubicBezTo>
                    <a:pt x="41" y="11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7" name="Google Shape;14397;p9"/>
            <p:cNvSpPr/>
            <p:nvPr/>
          </p:nvSpPr>
          <p:spPr>
            <a:xfrm>
              <a:off x="-4009850" y="-3321156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5" y="4"/>
                  </a:moveTo>
                  <a:cubicBezTo>
                    <a:pt x="1" y="42"/>
                    <a:pt x="35" y="45"/>
                    <a:pt x="54" y="61"/>
                  </a:cubicBezTo>
                  <a:cubicBezTo>
                    <a:pt x="57" y="53"/>
                    <a:pt x="65" y="45"/>
                    <a:pt x="68" y="38"/>
                  </a:cubicBezTo>
                  <a:cubicBezTo>
                    <a:pt x="61" y="1"/>
                    <a:pt x="23" y="23"/>
                    <a:pt x="5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8" name="Google Shape;14398;p9"/>
            <p:cNvSpPr/>
            <p:nvPr/>
          </p:nvSpPr>
          <p:spPr>
            <a:xfrm>
              <a:off x="-3990893" y="-3335959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0" y="0"/>
                  </a:moveTo>
                  <a:cubicBezTo>
                    <a:pt x="27" y="12"/>
                    <a:pt x="23" y="19"/>
                    <a:pt x="19" y="31"/>
                  </a:cubicBezTo>
                  <a:cubicBezTo>
                    <a:pt x="19" y="45"/>
                    <a:pt x="0" y="64"/>
                    <a:pt x="19" y="72"/>
                  </a:cubicBezTo>
                  <a:lnTo>
                    <a:pt x="27" y="72"/>
                  </a:lnTo>
                  <a:cubicBezTo>
                    <a:pt x="38" y="72"/>
                    <a:pt x="38" y="53"/>
                    <a:pt x="45" y="41"/>
                  </a:cubicBezTo>
                  <a:cubicBezTo>
                    <a:pt x="49" y="34"/>
                    <a:pt x="45" y="23"/>
                    <a:pt x="49" y="12"/>
                  </a:cubicBezTo>
                  <a:cubicBezTo>
                    <a:pt x="45" y="5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9" name="Google Shape;14399;p9"/>
            <p:cNvSpPr/>
            <p:nvPr/>
          </p:nvSpPr>
          <p:spPr>
            <a:xfrm>
              <a:off x="-3849362" y="-3606701"/>
              <a:ext cx="2769" cy="3247"/>
            </a:xfrm>
            <a:custGeom>
              <a:avLst/>
              <a:gdLst/>
              <a:ahLst/>
              <a:cxnLst/>
              <a:rect l="l" t="t" r="r" b="b"/>
              <a:pathLst>
                <a:path w="58" h="68" extrusionOk="0">
                  <a:moveTo>
                    <a:pt x="57" y="0"/>
                  </a:moveTo>
                  <a:cubicBezTo>
                    <a:pt x="42" y="0"/>
                    <a:pt x="31" y="0"/>
                    <a:pt x="23" y="4"/>
                  </a:cubicBezTo>
                  <a:cubicBezTo>
                    <a:pt x="20" y="11"/>
                    <a:pt x="16" y="23"/>
                    <a:pt x="12" y="33"/>
                  </a:cubicBezTo>
                  <a:cubicBezTo>
                    <a:pt x="9" y="45"/>
                    <a:pt x="4" y="56"/>
                    <a:pt x="1" y="67"/>
                  </a:cubicBezTo>
                  <a:cubicBezTo>
                    <a:pt x="38" y="63"/>
                    <a:pt x="42" y="3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0" name="Google Shape;14400;p9"/>
            <p:cNvSpPr/>
            <p:nvPr/>
          </p:nvSpPr>
          <p:spPr>
            <a:xfrm>
              <a:off x="-4074074" y="-3337391"/>
              <a:ext cx="1671" cy="5396"/>
            </a:xfrm>
            <a:custGeom>
              <a:avLst/>
              <a:gdLst/>
              <a:ahLst/>
              <a:cxnLst/>
              <a:rect l="l" t="t" r="r" b="b"/>
              <a:pathLst>
                <a:path w="35" h="113" extrusionOk="0">
                  <a:moveTo>
                    <a:pt x="23" y="1"/>
                  </a:moveTo>
                  <a:cubicBezTo>
                    <a:pt x="0" y="35"/>
                    <a:pt x="8" y="71"/>
                    <a:pt x="8" y="113"/>
                  </a:cubicBezTo>
                  <a:cubicBezTo>
                    <a:pt x="15" y="105"/>
                    <a:pt x="23" y="97"/>
                    <a:pt x="34" y="94"/>
                  </a:cubicBezTo>
                  <a:lnTo>
                    <a:pt x="34" y="90"/>
                  </a:lnTo>
                  <a:cubicBezTo>
                    <a:pt x="31" y="61"/>
                    <a:pt x="27" y="30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1" name="Google Shape;14401;p9"/>
            <p:cNvSpPr/>
            <p:nvPr/>
          </p:nvSpPr>
          <p:spPr>
            <a:xfrm>
              <a:off x="-3893101" y="-3273311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23" y="1"/>
                  </a:moveTo>
                  <a:cubicBezTo>
                    <a:pt x="20" y="1"/>
                    <a:pt x="16" y="4"/>
                    <a:pt x="12" y="8"/>
                  </a:cubicBezTo>
                  <a:cubicBezTo>
                    <a:pt x="9" y="8"/>
                    <a:pt x="5" y="11"/>
                    <a:pt x="1" y="11"/>
                  </a:cubicBezTo>
                  <a:cubicBezTo>
                    <a:pt x="9" y="27"/>
                    <a:pt x="23" y="38"/>
                    <a:pt x="23" y="56"/>
                  </a:cubicBezTo>
                  <a:cubicBezTo>
                    <a:pt x="31" y="56"/>
                    <a:pt x="38" y="61"/>
                    <a:pt x="42" y="61"/>
                  </a:cubicBezTo>
                  <a:cubicBezTo>
                    <a:pt x="50" y="61"/>
                    <a:pt x="54" y="61"/>
                    <a:pt x="57" y="56"/>
                  </a:cubicBezTo>
                  <a:cubicBezTo>
                    <a:pt x="68" y="38"/>
                    <a:pt x="50" y="34"/>
                    <a:pt x="46" y="23"/>
                  </a:cubicBezTo>
                  <a:cubicBezTo>
                    <a:pt x="38" y="19"/>
                    <a:pt x="38" y="11"/>
                    <a:pt x="35" y="4"/>
                  </a:cubicBezTo>
                  <a:cubicBezTo>
                    <a:pt x="31" y="1"/>
                    <a:pt x="28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2" name="Google Shape;14402;p9"/>
            <p:cNvSpPr/>
            <p:nvPr/>
          </p:nvSpPr>
          <p:spPr>
            <a:xfrm>
              <a:off x="-4149566" y="-3285105"/>
              <a:ext cx="4154" cy="2053"/>
            </a:xfrm>
            <a:custGeom>
              <a:avLst/>
              <a:gdLst/>
              <a:ahLst/>
              <a:cxnLst/>
              <a:rect l="l" t="t" r="r" b="b"/>
              <a:pathLst>
                <a:path w="87" h="43" extrusionOk="0">
                  <a:moveTo>
                    <a:pt x="56" y="1"/>
                  </a:moveTo>
                  <a:lnTo>
                    <a:pt x="56" y="1"/>
                  </a:lnTo>
                  <a:cubicBezTo>
                    <a:pt x="49" y="1"/>
                    <a:pt x="45" y="5"/>
                    <a:pt x="38" y="5"/>
                  </a:cubicBezTo>
                  <a:lnTo>
                    <a:pt x="38" y="8"/>
                  </a:lnTo>
                  <a:cubicBezTo>
                    <a:pt x="34" y="12"/>
                    <a:pt x="30" y="12"/>
                    <a:pt x="26" y="12"/>
                  </a:cubicBezTo>
                  <a:lnTo>
                    <a:pt x="11" y="12"/>
                  </a:lnTo>
                  <a:cubicBezTo>
                    <a:pt x="8" y="12"/>
                    <a:pt x="0" y="12"/>
                    <a:pt x="0" y="23"/>
                  </a:cubicBezTo>
                  <a:cubicBezTo>
                    <a:pt x="16" y="34"/>
                    <a:pt x="34" y="23"/>
                    <a:pt x="45" y="42"/>
                  </a:cubicBezTo>
                  <a:cubicBezTo>
                    <a:pt x="87" y="39"/>
                    <a:pt x="71" y="20"/>
                    <a:pt x="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3" name="Google Shape;14403;p9"/>
            <p:cNvSpPr/>
            <p:nvPr/>
          </p:nvSpPr>
          <p:spPr>
            <a:xfrm>
              <a:off x="-4097805" y="-3308120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49" y="0"/>
                  </a:moveTo>
                  <a:cubicBezTo>
                    <a:pt x="23" y="0"/>
                    <a:pt x="0" y="5"/>
                    <a:pt x="15" y="50"/>
                  </a:cubicBezTo>
                  <a:cubicBezTo>
                    <a:pt x="38" y="42"/>
                    <a:pt x="45" y="16"/>
                    <a:pt x="71" y="16"/>
                  </a:cubicBezTo>
                  <a:lnTo>
                    <a:pt x="76" y="16"/>
                  </a:lnTo>
                  <a:cubicBezTo>
                    <a:pt x="71" y="8"/>
                    <a:pt x="71" y="5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4" name="Google Shape;14404;p9"/>
            <p:cNvSpPr/>
            <p:nvPr/>
          </p:nvSpPr>
          <p:spPr>
            <a:xfrm>
              <a:off x="-3827922" y="-3331327"/>
              <a:ext cx="5061" cy="2196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34" y="1"/>
                  </a:moveTo>
                  <a:cubicBezTo>
                    <a:pt x="19" y="1"/>
                    <a:pt x="12" y="8"/>
                    <a:pt x="0" y="23"/>
                  </a:cubicBezTo>
                  <a:cubicBezTo>
                    <a:pt x="8" y="23"/>
                    <a:pt x="15" y="20"/>
                    <a:pt x="19" y="20"/>
                  </a:cubicBezTo>
                  <a:cubicBezTo>
                    <a:pt x="34" y="20"/>
                    <a:pt x="49" y="27"/>
                    <a:pt x="64" y="38"/>
                  </a:cubicBezTo>
                  <a:cubicBezTo>
                    <a:pt x="71" y="42"/>
                    <a:pt x="79" y="46"/>
                    <a:pt x="86" y="46"/>
                  </a:cubicBezTo>
                  <a:cubicBezTo>
                    <a:pt x="94" y="46"/>
                    <a:pt x="102" y="38"/>
                    <a:pt x="105" y="23"/>
                  </a:cubicBezTo>
                  <a:lnTo>
                    <a:pt x="98" y="23"/>
                  </a:lnTo>
                  <a:cubicBezTo>
                    <a:pt x="86" y="23"/>
                    <a:pt x="76" y="20"/>
                    <a:pt x="64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5" name="Google Shape;14405;p9"/>
            <p:cNvSpPr/>
            <p:nvPr/>
          </p:nvSpPr>
          <p:spPr>
            <a:xfrm>
              <a:off x="-4134239" y="-3397031"/>
              <a:ext cx="3104" cy="2913"/>
            </a:xfrm>
            <a:custGeom>
              <a:avLst/>
              <a:gdLst/>
              <a:ahLst/>
              <a:cxnLst/>
              <a:rect l="l" t="t" r="r" b="b"/>
              <a:pathLst>
                <a:path w="65" h="61" extrusionOk="0">
                  <a:moveTo>
                    <a:pt x="54" y="1"/>
                  </a:moveTo>
                  <a:cubicBezTo>
                    <a:pt x="35" y="5"/>
                    <a:pt x="19" y="12"/>
                    <a:pt x="4" y="16"/>
                  </a:cubicBezTo>
                  <a:cubicBezTo>
                    <a:pt x="1" y="35"/>
                    <a:pt x="16" y="46"/>
                    <a:pt x="23" y="61"/>
                  </a:cubicBezTo>
                  <a:lnTo>
                    <a:pt x="38" y="61"/>
                  </a:lnTo>
                  <a:cubicBezTo>
                    <a:pt x="23" y="38"/>
                    <a:pt x="64" y="28"/>
                    <a:pt x="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6" name="Google Shape;14406;p9"/>
            <p:cNvSpPr/>
            <p:nvPr/>
          </p:nvSpPr>
          <p:spPr>
            <a:xfrm>
              <a:off x="-4202044" y="-3232962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8" y="1"/>
                  </a:moveTo>
                  <a:cubicBezTo>
                    <a:pt x="19" y="1"/>
                    <a:pt x="0" y="4"/>
                    <a:pt x="0" y="27"/>
                  </a:cubicBezTo>
                  <a:cubicBezTo>
                    <a:pt x="4" y="41"/>
                    <a:pt x="16" y="49"/>
                    <a:pt x="30" y="49"/>
                  </a:cubicBezTo>
                  <a:cubicBezTo>
                    <a:pt x="34" y="49"/>
                    <a:pt x="38" y="49"/>
                    <a:pt x="45" y="46"/>
                  </a:cubicBezTo>
                  <a:cubicBezTo>
                    <a:pt x="68" y="27"/>
                    <a:pt x="49" y="15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7" name="Google Shape;14407;p9"/>
            <p:cNvSpPr/>
            <p:nvPr/>
          </p:nvSpPr>
          <p:spPr>
            <a:xfrm>
              <a:off x="-3855044" y="-3178718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16" y="1"/>
                  </a:moveTo>
                  <a:cubicBezTo>
                    <a:pt x="0" y="1"/>
                    <a:pt x="0" y="16"/>
                    <a:pt x="8" y="49"/>
                  </a:cubicBezTo>
                  <a:cubicBezTo>
                    <a:pt x="26" y="38"/>
                    <a:pt x="45" y="31"/>
                    <a:pt x="52" y="9"/>
                  </a:cubicBezTo>
                  <a:cubicBezTo>
                    <a:pt x="38" y="4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8" name="Google Shape;14408;p9"/>
            <p:cNvSpPr/>
            <p:nvPr/>
          </p:nvSpPr>
          <p:spPr>
            <a:xfrm>
              <a:off x="-4064619" y="-3544626"/>
              <a:ext cx="3104" cy="3295"/>
            </a:xfrm>
            <a:custGeom>
              <a:avLst/>
              <a:gdLst/>
              <a:ahLst/>
              <a:cxnLst/>
              <a:rect l="l" t="t" r="r" b="b"/>
              <a:pathLst>
                <a:path w="65" h="69" extrusionOk="0">
                  <a:moveTo>
                    <a:pt x="42" y="1"/>
                  </a:moveTo>
                  <a:cubicBezTo>
                    <a:pt x="31" y="1"/>
                    <a:pt x="23" y="5"/>
                    <a:pt x="12" y="8"/>
                  </a:cubicBezTo>
                  <a:lnTo>
                    <a:pt x="9" y="8"/>
                  </a:lnTo>
                  <a:cubicBezTo>
                    <a:pt x="16" y="27"/>
                    <a:pt x="4" y="38"/>
                    <a:pt x="0" y="53"/>
                  </a:cubicBezTo>
                  <a:cubicBezTo>
                    <a:pt x="4" y="60"/>
                    <a:pt x="4" y="64"/>
                    <a:pt x="4" y="68"/>
                  </a:cubicBezTo>
                  <a:cubicBezTo>
                    <a:pt x="27" y="64"/>
                    <a:pt x="27" y="27"/>
                    <a:pt x="53" y="27"/>
                  </a:cubicBezTo>
                  <a:lnTo>
                    <a:pt x="64" y="27"/>
                  </a:lnTo>
                  <a:cubicBezTo>
                    <a:pt x="61" y="8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9" name="Google Shape;14409;p9"/>
            <p:cNvSpPr/>
            <p:nvPr/>
          </p:nvSpPr>
          <p:spPr>
            <a:xfrm>
              <a:off x="-3949446" y="-3341116"/>
              <a:ext cx="2006" cy="3056"/>
            </a:xfrm>
            <a:custGeom>
              <a:avLst/>
              <a:gdLst/>
              <a:ahLst/>
              <a:cxnLst/>
              <a:rect l="l" t="t" r="r" b="b"/>
              <a:pathLst>
                <a:path w="42" h="64" extrusionOk="0">
                  <a:moveTo>
                    <a:pt x="14" y="0"/>
                  </a:moveTo>
                  <a:cubicBezTo>
                    <a:pt x="11" y="0"/>
                    <a:pt x="7" y="0"/>
                    <a:pt x="0" y="4"/>
                  </a:cubicBezTo>
                  <a:cubicBezTo>
                    <a:pt x="0" y="26"/>
                    <a:pt x="4" y="41"/>
                    <a:pt x="19" y="56"/>
                  </a:cubicBezTo>
                  <a:cubicBezTo>
                    <a:pt x="26" y="63"/>
                    <a:pt x="30" y="63"/>
                    <a:pt x="33" y="63"/>
                  </a:cubicBezTo>
                  <a:cubicBezTo>
                    <a:pt x="41" y="63"/>
                    <a:pt x="33" y="45"/>
                    <a:pt x="37" y="41"/>
                  </a:cubicBezTo>
                  <a:cubicBezTo>
                    <a:pt x="33" y="26"/>
                    <a:pt x="37" y="0"/>
                    <a:pt x="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0" name="Google Shape;14410;p9"/>
            <p:cNvSpPr/>
            <p:nvPr/>
          </p:nvSpPr>
          <p:spPr>
            <a:xfrm>
              <a:off x="-3887753" y="-3630099"/>
              <a:ext cx="1671" cy="2196"/>
            </a:xfrm>
            <a:custGeom>
              <a:avLst/>
              <a:gdLst/>
              <a:ahLst/>
              <a:cxnLst/>
              <a:rect l="l" t="t" r="r" b="b"/>
              <a:pathLst>
                <a:path w="35" h="46" extrusionOk="0">
                  <a:moveTo>
                    <a:pt x="1" y="0"/>
                  </a:moveTo>
                  <a:cubicBezTo>
                    <a:pt x="12" y="30"/>
                    <a:pt x="12" y="30"/>
                    <a:pt x="35" y="45"/>
                  </a:cubicBezTo>
                  <a:cubicBezTo>
                    <a:pt x="28" y="15"/>
                    <a:pt x="28" y="15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1" name="Google Shape;14411;p9"/>
            <p:cNvSpPr/>
            <p:nvPr/>
          </p:nvSpPr>
          <p:spPr>
            <a:xfrm>
              <a:off x="-3837759" y="-3230145"/>
              <a:ext cx="2531" cy="2769"/>
            </a:xfrm>
            <a:custGeom>
              <a:avLst/>
              <a:gdLst/>
              <a:ahLst/>
              <a:cxnLst/>
              <a:rect l="l" t="t" r="r" b="b"/>
              <a:pathLst>
                <a:path w="53" h="58" extrusionOk="0">
                  <a:moveTo>
                    <a:pt x="4" y="1"/>
                  </a:moveTo>
                  <a:cubicBezTo>
                    <a:pt x="1" y="5"/>
                    <a:pt x="1" y="9"/>
                    <a:pt x="1" y="13"/>
                  </a:cubicBezTo>
                  <a:cubicBezTo>
                    <a:pt x="16" y="27"/>
                    <a:pt x="23" y="46"/>
                    <a:pt x="42" y="58"/>
                  </a:cubicBezTo>
                  <a:cubicBezTo>
                    <a:pt x="46" y="49"/>
                    <a:pt x="49" y="46"/>
                    <a:pt x="53" y="39"/>
                  </a:cubicBezTo>
                  <a:cubicBezTo>
                    <a:pt x="49" y="13"/>
                    <a:pt x="38" y="1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2" name="Google Shape;14412;p9"/>
            <p:cNvSpPr/>
            <p:nvPr/>
          </p:nvSpPr>
          <p:spPr>
            <a:xfrm>
              <a:off x="-3867412" y="-3522136"/>
              <a:ext cx="2769" cy="3963"/>
            </a:xfrm>
            <a:custGeom>
              <a:avLst/>
              <a:gdLst/>
              <a:ahLst/>
              <a:cxnLst/>
              <a:rect l="l" t="t" r="r" b="b"/>
              <a:pathLst>
                <a:path w="58" h="83" extrusionOk="0">
                  <a:moveTo>
                    <a:pt x="1" y="1"/>
                  </a:moveTo>
                  <a:cubicBezTo>
                    <a:pt x="9" y="27"/>
                    <a:pt x="20" y="57"/>
                    <a:pt x="35" y="79"/>
                  </a:cubicBezTo>
                  <a:cubicBezTo>
                    <a:pt x="39" y="79"/>
                    <a:pt x="42" y="83"/>
                    <a:pt x="46" y="83"/>
                  </a:cubicBezTo>
                  <a:cubicBezTo>
                    <a:pt x="50" y="75"/>
                    <a:pt x="54" y="72"/>
                    <a:pt x="57" y="64"/>
                  </a:cubicBezTo>
                  <a:cubicBezTo>
                    <a:pt x="50" y="49"/>
                    <a:pt x="35" y="38"/>
                    <a:pt x="35" y="19"/>
                  </a:cubicBezTo>
                  <a:cubicBezTo>
                    <a:pt x="23" y="12"/>
                    <a:pt x="16" y="5"/>
                    <a:pt x="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3" name="Google Shape;14413;p9"/>
            <p:cNvSpPr/>
            <p:nvPr/>
          </p:nvSpPr>
          <p:spPr>
            <a:xfrm>
              <a:off x="-3971602" y="-3395742"/>
              <a:ext cx="2196" cy="1814"/>
            </a:xfrm>
            <a:custGeom>
              <a:avLst/>
              <a:gdLst/>
              <a:ahLst/>
              <a:cxnLst/>
              <a:rect l="l" t="t" r="r" b="b"/>
              <a:pathLst>
                <a:path w="46" h="38" extrusionOk="0">
                  <a:moveTo>
                    <a:pt x="19" y="1"/>
                  </a:moveTo>
                  <a:cubicBezTo>
                    <a:pt x="7" y="1"/>
                    <a:pt x="0" y="8"/>
                    <a:pt x="0" y="19"/>
                  </a:cubicBezTo>
                  <a:cubicBezTo>
                    <a:pt x="7" y="30"/>
                    <a:pt x="15" y="37"/>
                    <a:pt x="26" y="37"/>
                  </a:cubicBezTo>
                  <a:lnTo>
                    <a:pt x="30" y="37"/>
                  </a:lnTo>
                  <a:cubicBezTo>
                    <a:pt x="45" y="34"/>
                    <a:pt x="45" y="23"/>
                    <a:pt x="41" y="15"/>
                  </a:cubicBezTo>
                  <a:cubicBezTo>
                    <a:pt x="38" y="4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4" name="Google Shape;14414;p9"/>
            <p:cNvSpPr/>
            <p:nvPr/>
          </p:nvSpPr>
          <p:spPr>
            <a:xfrm>
              <a:off x="-3822192" y="-3214960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4" y="1"/>
                  </a:moveTo>
                  <a:cubicBezTo>
                    <a:pt x="30" y="1"/>
                    <a:pt x="23" y="9"/>
                    <a:pt x="15" y="12"/>
                  </a:cubicBezTo>
                  <a:cubicBezTo>
                    <a:pt x="11" y="16"/>
                    <a:pt x="4" y="23"/>
                    <a:pt x="0" y="27"/>
                  </a:cubicBezTo>
                  <a:cubicBezTo>
                    <a:pt x="0" y="38"/>
                    <a:pt x="4" y="54"/>
                    <a:pt x="18" y="57"/>
                  </a:cubicBezTo>
                  <a:cubicBezTo>
                    <a:pt x="23" y="45"/>
                    <a:pt x="30" y="42"/>
                    <a:pt x="37" y="35"/>
                  </a:cubicBezTo>
                  <a:cubicBezTo>
                    <a:pt x="49" y="31"/>
                    <a:pt x="56" y="19"/>
                    <a:pt x="45" y="5"/>
                  </a:cubicBezTo>
                  <a:cubicBezTo>
                    <a:pt x="41" y="1"/>
                    <a:pt x="37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5" name="Google Shape;14415;p9"/>
            <p:cNvSpPr/>
            <p:nvPr/>
          </p:nvSpPr>
          <p:spPr>
            <a:xfrm>
              <a:off x="-4185809" y="-3278659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2" y="1"/>
                  </a:moveTo>
                  <a:cubicBezTo>
                    <a:pt x="42" y="1"/>
                    <a:pt x="38" y="1"/>
                    <a:pt x="35" y="4"/>
                  </a:cubicBezTo>
                  <a:lnTo>
                    <a:pt x="26" y="4"/>
                  </a:lnTo>
                  <a:cubicBezTo>
                    <a:pt x="12" y="16"/>
                    <a:pt x="0" y="30"/>
                    <a:pt x="0" y="53"/>
                  </a:cubicBezTo>
                  <a:cubicBezTo>
                    <a:pt x="16" y="38"/>
                    <a:pt x="75" y="56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6" name="Google Shape;14416;p9"/>
            <p:cNvSpPr/>
            <p:nvPr/>
          </p:nvSpPr>
          <p:spPr>
            <a:xfrm>
              <a:off x="-3997148" y="-3474481"/>
              <a:ext cx="2340" cy="3104"/>
            </a:xfrm>
            <a:custGeom>
              <a:avLst/>
              <a:gdLst/>
              <a:ahLst/>
              <a:cxnLst/>
              <a:rect l="l" t="t" r="r" b="b"/>
              <a:pathLst>
                <a:path w="49" h="65" extrusionOk="0">
                  <a:moveTo>
                    <a:pt x="1" y="1"/>
                  </a:moveTo>
                  <a:cubicBezTo>
                    <a:pt x="4" y="23"/>
                    <a:pt x="9" y="42"/>
                    <a:pt x="12" y="64"/>
                  </a:cubicBezTo>
                  <a:cubicBezTo>
                    <a:pt x="35" y="57"/>
                    <a:pt x="45" y="45"/>
                    <a:pt x="49" y="23"/>
                  </a:cubicBezTo>
                  <a:cubicBezTo>
                    <a:pt x="35" y="16"/>
                    <a:pt x="16" y="8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7" name="Google Shape;14417;p9"/>
            <p:cNvSpPr/>
            <p:nvPr/>
          </p:nvSpPr>
          <p:spPr>
            <a:xfrm>
              <a:off x="-3870372" y="-3659942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20"/>
                    <a:pt x="7" y="42"/>
                    <a:pt x="11" y="65"/>
                  </a:cubicBezTo>
                  <a:cubicBezTo>
                    <a:pt x="45" y="34"/>
                    <a:pt x="45" y="2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8" name="Google Shape;14418;p9"/>
            <p:cNvSpPr/>
            <p:nvPr/>
          </p:nvSpPr>
          <p:spPr>
            <a:xfrm>
              <a:off x="-4172248" y="-3289928"/>
              <a:ext cx="4345" cy="2769"/>
            </a:xfrm>
            <a:custGeom>
              <a:avLst/>
              <a:gdLst/>
              <a:ahLst/>
              <a:cxnLst/>
              <a:rect l="l" t="t" r="r" b="b"/>
              <a:pathLst>
                <a:path w="91" h="58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30" y="35"/>
                    <a:pt x="46" y="50"/>
                  </a:cubicBezTo>
                  <a:cubicBezTo>
                    <a:pt x="53" y="50"/>
                    <a:pt x="65" y="57"/>
                    <a:pt x="72" y="57"/>
                  </a:cubicBezTo>
                  <a:cubicBezTo>
                    <a:pt x="75" y="57"/>
                    <a:pt x="75" y="57"/>
                    <a:pt x="79" y="53"/>
                  </a:cubicBezTo>
                  <a:cubicBezTo>
                    <a:pt x="91" y="42"/>
                    <a:pt x="72" y="35"/>
                    <a:pt x="65" y="27"/>
                  </a:cubicBezTo>
                  <a:cubicBezTo>
                    <a:pt x="56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9" name="Google Shape;14419;p9"/>
            <p:cNvSpPr/>
            <p:nvPr/>
          </p:nvSpPr>
          <p:spPr>
            <a:xfrm>
              <a:off x="-3848455" y="-355852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23" y="0"/>
                  </a:moveTo>
                  <a:cubicBezTo>
                    <a:pt x="8" y="0"/>
                    <a:pt x="1" y="8"/>
                    <a:pt x="1" y="23"/>
                  </a:cubicBezTo>
                  <a:cubicBezTo>
                    <a:pt x="4" y="34"/>
                    <a:pt x="16" y="37"/>
                    <a:pt x="23" y="37"/>
                  </a:cubicBezTo>
                  <a:cubicBezTo>
                    <a:pt x="38" y="37"/>
                    <a:pt x="49" y="26"/>
                    <a:pt x="45" y="15"/>
                  </a:cubicBezTo>
                  <a:cubicBezTo>
                    <a:pt x="45" y="4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0" name="Google Shape;14420;p9"/>
            <p:cNvSpPr/>
            <p:nvPr/>
          </p:nvSpPr>
          <p:spPr>
            <a:xfrm>
              <a:off x="-3968928" y="-3410210"/>
              <a:ext cx="2006" cy="2006"/>
            </a:xfrm>
            <a:custGeom>
              <a:avLst/>
              <a:gdLst/>
              <a:ahLst/>
              <a:cxnLst/>
              <a:rect l="l" t="t" r="r" b="b"/>
              <a:pathLst>
                <a:path w="42" h="42" extrusionOk="0">
                  <a:moveTo>
                    <a:pt x="23" y="0"/>
                  </a:moveTo>
                  <a:cubicBezTo>
                    <a:pt x="19" y="0"/>
                    <a:pt x="15" y="4"/>
                    <a:pt x="15" y="4"/>
                  </a:cubicBezTo>
                  <a:cubicBezTo>
                    <a:pt x="4" y="8"/>
                    <a:pt x="1" y="16"/>
                    <a:pt x="1" y="26"/>
                  </a:cubicBezTo>
                  <a:cubicBezTo>
                    <a:pt x="1" y="34"/>
                    <a:pt x="8" y="42"/>
                    <a:pt x="15" y="42"/>
                  </a:cubicBezTo>
                  <a:lnTo>
                    <a:pt x="19" y="42"/>
                  </a:lnTo>
                  <a:cubicBezTo>
                    <a:pt x="30" y="38"/>
                    <a:pt x="41" y="26"/>
                    <a:pt x="38" y="16"/>
                  </a:cubicBezTo>
                  <a:cubicBezTo>
                    <a:pt x="34" y="4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1" name="Google Shape;14421;p9"/>
            <p:cNvSpPr/>
            <p:nvPr/>
          </p:nvSpPr>
          <p:spPr>
            <a:xfrm>
              <a:off x="-3972700" y="-3466985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1" y="1"/>
                  </a:moveTo>
                  <a:cubicBezTo>
                    <a:pt x="20" y="12"/>
                    <a:pt x="23" y="42"/>
                    <a:pt x="53" y="42"/>
                  </a:cubicBezTo>
                  <a:cubicBezTo>
                    <a:pt x="53" y="12"/>
                    <a:pt x="38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2" name="Google Shape;14422;p9"/>
            <p:cNvSpPr/>
            <p:nvPr/>
          </p:nvSpPr>
          <p:spPr>
            <a:xfrm>
              <a:off x="-4073692" y="-3332950"/>
              <a:ext cx="3056" cy="2769"/>
            </a:xfrm>
            <a:custGeom>
              <a:avLst/>
              <a:gdLst/>
              <a:ahLst/>
              <a:cxnLst/>
              <a:rect l="l" t="t" r="r" b="b"/>
              <a:pathLst>
                <a:path w="64" h="58" extrusionOk="0">
                  <a:moveTo>
                    <a:pt x="26" y="1"/>
                  </a:moveTo>
                  <a:cubicBezTo>
                    <a:pt x="15" y="4"/>
                    <a:pt x="7" y="12"/>
                    <a:pt x="0" y="20"/>
                  </a:cubicBezTo>
                  <a:lnTo>
                    <a:pt x="0" y="35"/>
                  </a:lnTo>
                  <a:cubicBezTo>
                    <a:pt x="7" y="35"/>
                    <a:pt x="15" y="38"/>
                    <a:pt x="23" y="46"/>
                  </a:cubicBezTo>
                  <a:cubicBezTo>
                    <a:pt x="30" y="49"/>
                    <a:pt x="33" y="57"/>
                    <a:pt x="42" y="57"/>
                  </a:cubicBezTo>
                  <a:cubicBezTo>
                    <a:pt x="49" y="57"/>
                    <a:pt x="56" y="54"/>
                    <a:pt x="64" y="42"/>
                  </a:cubicBezTo>
                  <a:cubicBezTo>
                    <a:pt x="60" y="35"/>
                    <a:pt x="60" y="31"/>
                    <a:pt x="60" y="27"/>
                  </a:cubicBezTo>
                  <a:lnTo>
                    <a:pt x="52" y="27"/>
                  </a:lnTo>
                  <a:cubicBezTo>
                    <a:pt x="37" y="27"/>
                    <a:pt x="26" y="20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3" name="Google Shape;14423;p9"/>
            <p:cNvSpPr/>
            <p:nvPr/>
          </p:nvSpPr>
          <p:spPr>
            <a:xfrm>
              <a:off x="-4040171" y="-3222457"/>
              <a:ext cx="2196" cy="3104"/>
            </a:xfrm>
            <a:custGeom>
              <a:avLst/>
              <a:gdLst/>
              <a:ahLst/>
              <a:cxnLst/>
              <a:rect l="l" t="t" r="r" b="b"/>
              <a:pathLst>
                <a:path w="46" h="65" extrusionOk="0">
                  <a:moveTo>
                    <a:pt x="23" y="1"/>
                  </a:moveTo>
                  <a:cubicBezTo>
                    <a:pt x="1" y="1"/>
                    <a:pt x="4" y="23"/>
                    <a:pt x="4" y="38"/>
                  </a:cubicBezTo>
                  <a:cubicBezTo>
                    <a:pt x="20" y="42"/>
                    <a:pt x="20" y="64"/>
                    <a:pt x="35" y="64"/>
                  </a:cubicBezTo>
                  <a:lnTo>
                    <a:pt x="35" y="35"/>
                  </a:lnTo>
                  <a:cubicBezTo>
                    <a:pt x="38" y="23"/>
                    <a:pt x="46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4" name="Google Shape;14424;p9"/>
            <p:cNvSpPr/>
            <p:nvPr/>
          </p:nvSpPr>
          <p:spPr>
            <a:xfrm>
              <a:off x="-3991944" y="-3379507"/>
              <a:ext cx="2531" cy="2006"/>
            </a:xfrm>
            <a:custGeom>
              <a:avLst/>
              <a:gdLst/>
              <a:ahLst/>
              <a:cxnLst/>
              <a:rect l="l" t="t" r="r" b="b"/>
              <a:pathLst>
                <a:path w="53" h="42" extrusionOk="0">
                  <a:moveTo>
                    <a:pt x="26" y="1"/>
                  </a:moveTo>
                  <a:cubicBezTo>
                    <a:pt x="12" y="1"/>
                    <a:pt x="12" y="23"/>
                    <a:pt x="0" y="34"/>
                  </a:cubicBezTo>
                  <a:cubicBezTo>
                    <a:pt x="4" y="34"/>
                    <a:pt x="4" y="30"/>
                    <a:pt x="7" y="30"/>
                  </a:cubicBezTo>
                  <a:cubicBezTo>
                    <a:pt x="12" y="30"/>
                    <a:pt x="19" y="34"/>
                    <a:pt x="22" y="34"/>
                  </a:cubicBezTo>
                  <a:cubicBezTo>
                    <a:pt x="26" y="37"/>
                    <a:pt x="30" y="42"/>
                    <a:pt x="34" y="42"/>
                  </a:cubicBezTo>
                  <a:cubicBezTo>
                    <a:pt x="41" y="42"/>
                    <a:pt x="45" y="37"/>
                    <a:pt x="49" y="27"/>
                  </a:cubicBezTo>
                  <a:cubicBezTo>
                    <a:pt x="52" y="19"/>
                    <a:pt x="49" y="8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5" name="Google Shape;14425;p9"/>
            <p:cNvSpPr/>
            <p:nvPr/>
          </p:nvSpPr>
          <p:spPr>
            <a:xfrm>
              <a:off x="-3765991" y="-3163199"/>
              <a:ext cx="2340" cy="2244"/>
            </a:xfrm>
            <a:custGeom>
              <a:avLst/>
              <a:gdLst/>
              <a:ahLst/>
              <a:cxnLst/>
              <a:rect l="l" t="t" r="r" b="b"/>
              <a:pathLst>
                <a:path w="49" h="47" extrusionOk="0">
                  <a:moveTo>
                    <a:pt x="30" y="1"/>
                  </a:moveTo>
                  <a:cubicBezTo>
                    <a:pt x="26" y="1"/>
                    <a:pt x="22" y="1"/>
                    <a:pt x="19" y="1"/>
                  </a:cubicBezTo>
                  <a:cubicBezTo>
                    <a:pt x="1" y="12"/>
                    <a:pt x="4" y="31"/>
                    <a:pt x="12" y="46"/>
                  </a:cubicBezTo>
                  <a:cubicBezTo>
                    <a:pt x="30" y="46"/>
                    <a:pt x="45" y="34"/>
                    <a:pt x="49" y="16"/>
                  </a:cubicBezTo>
                  <a:cubicBezTo>
                    <a:pt x="49" y="3"/>
                    <a:pt x="39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6" name="Google Shape;14426;p9"/>
            <p:cNvSpPr/>
            <p:nvPr/>
          </p:nvSpPr>
          <p:spPr>
            <a:xfrm>
              <a:off x="-4102103" y="-3538753"/>
              <a:ext cx="2722" cy="2769"/>
            </a:xfrm>
            <a:custGeom>
              <a:avLst/>
              <a:gdLst/>
              <a:ahLst/>
              <a:cxnLst/>
              <a:rect l="l" t="t" r="r" b="b"/>
              <a:pathLst>
                <a:path w="57" h="58" extrusionOk="0">
                  <a:moveTo>
                    <a:pt x="35" y="1"/>
                  </a:moveTo>
                  <a:cubicBezTo>
                    <a:pt x="19" y="1"/>
                    <a:pt x="12" y="13"/>
                    <a:pt x="4" y="27"/>
                  </a:cubicBezTo>
                  <a:cubicBezTo>
                    <a:pt x="0" y="46"/>
                    <a:pt x="16" y="53"/>
                    <a:pt x="31" y="57"/>
                  </a:cubicBezTo>
                  <a:cubicBezTo>
                    <a:pt x="31" y="39"/>
                    <a:pt x="42" y="30"/>
                    <a:pt x="57" y="20"/>
                  </a:cubicBezTo>
                  <a:cubicBezTo>
                    <a:pt x="53" y="16"/>
                    <a:pt x="53" y="13"/>
                    <a:pt x="53" y="4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7" name="Google Shape;14427;p9"/>
            <p:cNvSpPr/>
            <p:nvPr/>
          </p:nvSpPr>
          <p:spPr>
            <a:xfrm>
              <a:off x="-3744933" y="-3244708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0"/>
                  </a:moveTo>
                  <a:cubicBezTo>
                    <a:pt x="8" y="4"/>
                    <a:pt x="1" y="11"/>
                    <a:pt x="4" y="26"/>
                  </a:cubicBezTo>
                  <a:cubicBezTo>
                    <a:pt x="4" y="37"/>
                    <a:pt x="12" y="45"/>
                    <a:pt x="27" y="45"/>
                  </a:cubicBezTo>
                  <a:lnTo>
                    <a:pt x="31" y="45"/>
                  </a:lnTo>
                  <a:cubicBezTo>
                    <a:pt x="42" y="45"/>
                    <a:pt x="46" y="37"/>
                    <a:pt x="42" y="26"/>
                  </a:cubicBezTo>
                  <a:cubicBezTo>
                    <a:pt x="38" y="14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8" name="Google Shape;14428;p9"/>
            <p:cNvSpPr/>
            <p:nvPr/>
          </p:nvSpPr>
          <p:spPr>
            <a:xfrm>
              <a:off x="-4001780" y="-3488042"/>
              <a:ext cx="2913" cy="2913"/>
            </a:xfrm>
            <a:custGeom>
              <a:avLst/>
              <a:gdLst/>
              <a:ahLst/>
              <a:cxnLst/>
              <a:rect l="l" t="t" r="r" b="b"/>
              <a:pathLst>
                <a:path w="61" h="61" extrusionOk="0">
                  <a:moveTo>
                    <a:pt x="23" y="0"/>
                  </a:moveTo>
                  <a:cubicBezTo>
                    <a:pt x="19" y="0"/>
                    <a:pt x="11" y="0"/>
                    <a:pt x="4" y="5"/>
                  </a:cubicBezTo>
                  <a:cubicBezTo>
                    <a:pt x="4" y="12"/>
                    <a:pt x="1" y="23"/>
                    <a:pt x="1" y="31"/>
                  </a:cubicBezTo>
                  <a:cubicBezTo>
                    <a:pt x="11" y="45"/>
                    <a:pt x="23" y="57"/>
                    <a:pt x="38" y="60"/>
                  </a:cubicBezTo>
                  <a:cubicBezTo>
                    <a:pt x="27" y="45"/>
                    <a:pt x="61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9" name="Google Shape;14429;p9"/>
            <p:cNvSpPr/>
            <p:nvPr/>
          </p:nvSpPr>
          <p:spPr>
            <a:xfrm>
              <a:off x="-3894868" y="-3362173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30" y="0"/>
                  </a:moveTo>
                  <a:cubicBezTo>
                    <a:pt x="15" y="0"/>
                    <a:pt x="15" y="22"/>
                    <a:pt x="12" y="33"/>
                  </a:cubicBezTo>
                  <a:cubicBezTo>
                    <a:pt x="1" y="50"/>
                    <a:pt x="11" y="52"/>
                    <a:pt x="21" y="52"/>
                  </a:cubicBezTo>
                  <a:cubicBezTo>
                    <a:pt x="25" y="52"/>
                    <a:pt x="28" y="52"/>
                    <a:pt x="30" y="52"/>
                  </a:cubicBezTo>
                  <a:cubicBezTo>
                    <a:pt x="34" y="49"/>
                    <a:pt x="38" y="45"/>
                    <a:pt x="46" y="38"/>
                  </a:cubicBezTo>
                  <a:cubicBezTo>
                    <a:pt x="42" y="26"/>
                    <a:pt x="57" y="4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0" name="Google Shape;14430;p9"/>
            <p:cNvSpPr/>
            <p:nvPr/>
          </p:nvSpPr>
          <p:spPr>
            <a:xfrm>
              <a:off x="-3878967" y="-3521754"/>
              <a:ext cx="7354" cy="6781"/>
            </a:xfrm>
            <a:custGeom>
              <a:avLst/>
              <a:gdLst/>
              <a:ahLst/>
              <a:cxnLst/>
              <a:rect l="l" t="t" r="r" b="b"/>
              <a:pathLst>
                <a:path w="154" h="142" extrusionOk="0">
                  <a:moveTo>
                    <a:pt x="139" y="0"/>
                  </a:moveTo>
                  <a:lnTo>
                    <a:pt x="139" y="0"/>
                  </a:lnTo>
                  <a:cubicBezTo>
                    <a:pt x="135" y="4"/>
                    <a:pt x="127" y="4"/>
                    <a:pt x="124" y="4"/>
                  </a:cubicBezTo>
                  <a:cubicBezTo>
                    <a:pt x="124" y="11"/>
                    <a:pt x="120" y="30"/>
                    <a:pt x="116" y="30"/>
                  </a:cubicBezTo>
                  <a:cubicBezTo>
                    <a:pt x="105" y="26"/>
                    <a:pt x="98" y="23"/>
                    <a:pt x="90" y="23"/>
                  </a:cubicBezTo>
                  <a:cubicBezTo>
                    <a:pt x="68" y="23"/>
                    <a:pt x="60" y="41"/>
                    <a:pt x="56" y="71"/>
                  </a:cubicBezTo>
                  <a:cubicBezTo>
                    <a:pt x="27" y="56"/>
                    <a:pt x="38" y="33"/>
                    <a:pt x="34" y="15"/>
                  </a:cubicBezTo>
                  <a:lnTo>
                    <a:pt x="34" y="15"/>
                  </a:lnTo>
                  <a:cubicBezTo>
                    <a:pt x="23" y="23"/>
                    <a:pt x="15" y="26"/>
                    <a:pt x="4" y="33"/>
                  </a:cubicBezTo>
                  <a:cubicBezTo>
                    <a:pt x="27" y="71"/>
                    <a:pt x="1" y="105"/>
                    <a:pt x="1" y="138"/>
                  </a:cubicBezTo>
                  <a:cubicBezTo>
                    <a:pt x="1" y="138"/>
                    <a:pt x="1" y="142"/>
                    <a:pt x="4" y="142"/>
                  </a:cubicBezTo>
                  <a:cubicBezTo>
                    <a:pt x="30" y="131"/>
                    <a:pt x="60" y="109"/>
                    <a:pt x="90" y="109"/>
                  </a:cubicBezTo>
                  <a:cubicBezTo>
                    <a:pt x="101" y="109"/>
                    <a:pt x="108" y="109"/>
                    <a:pt x="120" y="112"/>
                  </a:cubicBezTo>
                  <a:lnTo>
                    <a:pt x="124" y="116"/>
                  </a:lnTo>
                  <a:cubicBezTo>
                    <a:pt x="135" y="71"/>
                    <a:pt x="153" y="38"/>
                    <a:pt x="1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1" name="Google Shape;14431;p9"/>
            <p:cNvSpPr/>
            <p:nvPr/>
          </p:nvSpPr>
          <p:spPr>
            <a:xfrm>
              <a:off x="-3879683" y="-3510007"/>
              <a:ext cx="5061" cy="6685"/>
            </a:xfrm>
            <a:custGeom>
              <a:avLst/>
              <a:gdLst/>
              <a:ahLst/>
              <a:cxnLst/>
              <a:rect l="l" t="t" r="r" b="b"/>
              <a:pathLst>
                <a:path w="106" h="140" extrusionOk="0">
                  <a:moveTo>
                    <a:pt x="30" y="1"/>
                  </a:moveTo>
                  <a:cubicBezTo>
                    <a:pt x="19" y="4"/>
                    <a:pt x="8" y="4"/>
                    <a:pt x="0" y="4"/>
                  </a:cubicBezTo>
                  <a:cubicBezTo>
                    <a:pt x="8" y="34"/>
                    <a:pt x="79" y="42"/>
                    <a:pt x="34" y="94"/>
                  </a:cubicBezTo>
                  <a:cubicBezTo>
                    <a:pt x="26" y="106"/>
                    <a:pt x="8" y="120"/>
                    <a:pt x="23" y="132"/>
                  </a:cubicBezTo>
                  <a:cubicBezTo>
                    <a:pt x="26" y="139"/>
                    <a:pt x="34" y="139"/>
                    <a:pt x="38" y="139"/>
                  </a:cubicBezTo>
                  <a:cubicBezTo>
                    <a:pt x="53" y="139"/>
                    <a:pt x="64" y="124"/>
                    <a:pt x="75" y="120"/>
                  </a:cubicBezTo>
                  <a:cubicBezTo>
                    <a:pt x="87" y="120"/>
                    <a:pt x="97" y="117"/>
                    <a:pt x="105" y="101"/>
                  </a:cubicBezTo>
                  <a:cubicBezTo>
                    <a:pt x="83" y="87"/>
                    <a:pt x="71" y="68"/>
                    <a:pt x="64" y="42"/>
                  </a:cubicBezTo>
                  <a:cubicBezTo>
                    <a:pt x="61" y="20"/>
                    <a:pt x="49" y="8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2" name="Google Shape;14432;p9"/>
            <p:cNvSpPr/>
            <p:nvPr/>
          </p:nvSpPr>
          <p:spPr>
            <a:xfrm>
              <a:off x="-3877726" y="-3524237"/>
              <a:ext cx="4679" cy="5921"/>
            </a:xfrm>
            <a:custGeom>
              <a:avLst/>
              <a:gdLst/>
              <a:ahLst/>
              <a:cxnLst/>
              <a:rect l="l" t="t" r="r" b="b"/>
              <a:pathLst>
                <a:path w="98" h="124" extrusionOk="0">
                  <a:moveTo>
                    <a:pt x="60" y="0"/>
                  </a:moveTo>
                  <a:cubicBezTo>
                    <a:pt x="49" y="26"/>
                    <a:pt x="34" y="49"/>
                    <a:pt x="4" y="52"/>
                  </a:cubicBezTo>
                  <a:cubicBezTo>
                    <a:pt x="4" y="56"/>
                    <a:pt x="4" y="63"/>
                    <a:pt x="8" y="67"/>
                  </a:cubicBezTo>
                  <a:cubicBezTo>
                    <a:pt x="12" y="85"/>
                    <a:pt x="1" y="108"/>
                    <a:pt x="30" y="123"/>
                  </a:cubicBezTo>
                  <a:cubicBezTo>
                    <a:pt x="34" y="93"/>
                    <a:pt x="42" y="75"/>
                    <a:pt x="64" y="75"/>
                  </a:cubicBezTo>
                  <a:cubicBezTo>
                    <a:pt x="72" y="75"/>
                    <a:pt x="79" y="78"/>
                    <a:pt x="90" y="82"/>
                  </a:cubicBezTo>
                  <a:cubicBezTo>
                    <a:pt x="94" y="82"/>
                    <a:pt x="98" y="63"/>
                    <a:pt x="98" y="56"/>
                  </a:cubicBezTo>
                  <a:cubicBezTo>
                    <a:pt x="82" y="49"/>
                    <a:pt x="64" y="49"/>
                    <a:pt x="79" y="26"/>
                  </a:cubicBezTo>
                  <a:cubicBezTo>
                    <a:pt x="75" y="14"/>
                    <a:pt x="75" y="0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3" name="Google Shape;14433;p9"/>
            <p:cNvSpPr/>
            <p:nvPr/>
          </p:nvSpPr>
          <p:spPr>
            <a:xfrm>
              <a:off x="-3875386" y="-3515690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5" y="1"/>
                  </a:moveTo>
                  <a:cubicBezTo>
                    <a:pt x="26" y="4"/>
                    <a:pt x="11" y="15"/>
                    <a:pt x="7" y="37"/>
                  </a:cubicBezTo>
                  <a:cubicBezTo>
                    <a:pt x="0" y="53"/>
                    <a:pt x="0" y="68"/>
                    <a:pt x="15" y="68"/>
                  </a:cubicBezTo>
                  <a:cubicBezTo>
                    <a:pt x="19" y="68"/>
                    <a:pt x="23" y="63"/>
                    <a:pt x="26" y="63"/>
                  </a:cubicBezTo>
                  <a:cubicBezTo>
                    <a:pt x="41" y="63"/>
                    <a:pt x="56" y="60"/>
                    <a:pt x="71" y="60"/>
                  </a:cubicBezTo>
                  <a:cubicBezTo>
                    <a:pt x="90" y="41"/>
                    <a:pt x="60" y="30"/>
                    <a:pt x="64" y="15"/>
                  </a:cubicBezTo>
                  <a:cubicBezTo>
                    <a:pt x="60" y="8"/>
                    <a:pt x="52" y="4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4" name="Google Shape;14434;p9"/>
            <p:cNvSpPr/>
            <p:nvPr/>
          </p:nvSpPr>
          <p:spPr>
            <a:xfrm>
              <a:off x="-3881975" y="-352017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67" y="0"/>
                  </a:moveTo>
                  <a:lnTo>
                    <a:pt x="67" y="0"/>
                  </a:lnTo>
                  <a:cubicBezTo>
                    <a:pt x="52" y="5"/>
                    <a:pt x="37" y="8"/>
                    <a:pt x="41" y="27"/>
                  </a:cubicBezTo>
                  <a:cubicBezTo>
                    <a:pt x="52" y="68"/>
                    <a:pt x="22" y="79"/>
                    <a:pt x="0" y="102"/>
                  </a:cubicBezTo>
                  <a:cubicBezTo>
                    <a:pt x="22" y="105"/>
                    <a:pt x="45" y="105"/>
                    <a:pt x="64" y="109"/>
                  </a:cubicBezTo>
                  <a:lnTo>
                    <a:pt x="64" y="105"/>
                  </a:lnTo>
                  <a:cubicBezTo>
                    <a:pt x="64" y="72"/>
                    <a:pt x="90" y="38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5" name="Google Shape;14435;p9"/>
            <p:cNvSpPr/>
            <p:nvPr/>
          </p:nvSpPr>
          <p:spPr>
            <a:xfrm>
              <a:off x="-3884124" y="-3510342"/>
              <a:ext cx="3772" cy="5396"/>
            </a:xfrm>
            <a:custGeom>
              <a:avLst/>
              <a:gdLst/>
              <a:ahLst/>
              <a:cxnLst/>
              <a:rect l="l" t="t" r="r" b="b"/>
              <a:pathLst>
                <a:path w="79" h="113" extrusionOk="0">
                  <a:moveTo>
                    <a:pt x="15" y="8"/>
                  </a:moveTo>
                  <a:cubicBezTo>
                    <a:pt x="0" y="15"/>
                    <a:pt x="0" y="27"/>
                    <a:pt x="4" y="41"/>
                  </a:cubicBezTo>
                  <a:cubicBezTo>
                    <a:pt x="15" y="56"/>
                    <a:pt x="45" y="37"/>
                    <a:pt x="52" y="64"/>
                  </a:cubicBezTo>
                  <a:cubicBezTo>
                    <a:pt x="49" y="79"/>
                    <a:pt x="37" y="94"/>
                    <a:pt x="45" y="113"/>
                  </a:cubicBezTo>
                  <a:cubicBezTo>
                    <a:pt x="78" y="105"/>
                    <a:pt x="78" y="75"/>
                    <a:pt x="78" y="49"/>
                  </a:cubicBezTo>
                  <a:cubicBezTo>
                    <a:pt x="78" y="1"/>
                    <a:pt x="30" y="34"/>
                    <a:pt x="15" y="8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6" name="Google Shape;14436;p9"/>
            <p:cNvSpPr/>
            <p:nvPr/>
          </p:nvSpPr>
          <p:spPr>
            <a:xfrm>
              <a:off x="-3878967" y="-3516597"/>
              <a:ext cx="5921" cy="2722"/>
            </a:xfrm>
            <a:custGeom>
              <a:avLst/>
              <a:gdLst/>
              <a:ahLst/>
              <a:cxnLst/>
              <a:rect l="l" t="t" r="r" b="b"/>
              <a:pathLst>
                <a:path w="124" h="57" extrusionOk="0">
                  <a:moveTo>
                    <a:pt x="90" y="1"/>
                  </a:moveTo>
                  <a:cubicBezTo>
                    <a:pt x="60" y="1"/>
                    <a:pt x="30" y="23"/>
                    <a:pt x="4" y="34"/>
                  </a:cubicBezTo>
                  <a:lnTo>
                    <a:pt x="1" y="34"/>
                  </a:lnTo>
                  <a:cubicBezTo>
                    <a:pt x="8" y="38"/>
                    <a:pt x="11" y="42"/>
                    <a:pt x="19" y="46"/>
                  </a:cubicBezTo>
                  <a:cubicBezTo>
                    <a:pt x="23" y="42"/>
                    <a:pt x="30" y="38"/>
                    <a:pt x="34" y="38"/>
                  </a:cubicBezTo>
                  <a:cubicBezTo>
                    <a:pt x="41" y="38"/>
                    <a:pt x="49" y="42"/>
                    <a:pt x="53" y="49"/>
                  </a:cubicBezTo>
                  <a:cubicBezTo>
                    <a:pt x="60" y="53"/>
                    <a:pt x="68" y="56"/>
                    <a:pt x="75" y="56"/>
                  </a:cubicBezTo>
                  <a:lnTo>
                    <a:pt x="82" y="56"/>
                  </a:lnTo>
                  <a:cubicBezTo>
                    <a:pt x="86" y="34"/>
                    <a:pt x="101" y="23"/>
                    <a:pt x="120" y="20"/>
                  </a:cubicBezTo>
                  <a:cubicBezTo>
                    <a:pt x="124" y="15"/>
                    <a:pt x="124" y="11"/>
                    <a:pt x="124" y="8"/>
                  </a:cubicBezTo>
                  <a:lnTo>
                    <a:pt x="120" y="4"/>
                  </a:lnTo>
                  <a:cubicBezTo>
                    <a:pt x="108" y="1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7" name="Google Shape;14437;p9"/>
            <p:cNvSpPr/>
            <p:nvPr/>
          </p:nvSpPr>
          <p:spPr>
            <a:xfrm>
              <a:off x="-3882405" y="-3515355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9" y="1"/>
                  </a:moveTo>
                  <a:lnTo>
                    <a:pt x="9" y="1"/>
                  </a:lnTo>
                  <a:cubicBezTo>
                    <a:pt x="1" y="27"/>
                    <a:pt x="9" y="49"/>
                    <a:pt x="31" y="56"/>
                  </a:cubicBezTo>
                  <a:lnTo>
                    <a:pt x="46" y="56"/>
                  </a:lnTo>
                  <a:cubicBezTo>
                    <a:pt x="68" y="56"/>
                    <a:pt x="83" y="46"/>
                    <a:pt x="91" y="20"/>
                  </a:cubicBezTo>
                  <a:cubicBezTo>
                    <a:pt x="83" y="16"/>
                    <a:pt x="80" y="12"/>
                    <a:pt x="73" y="8"/>
                  </a:cubicBezTo>
                  <a:cubicBezTo>
                    <a:pt x="54" y="4"/>
                    <a:pt x="31" y="4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8" name="Google Shape;14438;p9"/>
            <p:cNvSpPr/>
            <p:nvPr/>
          </p:nvSpPr>
          <p:spPr>
            <a:xfrm>
              <a:off x="-3875243" y="-3510342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7" y="1"/>
                  </a:moveTo>
                  <a:cubicBezTo>
                    <a:pt x="16" y="1"/>
                    <a:pt x="1" y="8"/>
                    <a:pt x="4" y="15"/>
                  </a:cubicBezTo>
                  <a:cubicBezTo>
                    <a:pt x="16" y="34"/>
                    <a:pt x="30" y="49"/>
                    <a:pt x="53" y="53"/>
                  </a:cubicBezTo>
                  <a:lnTo>
                    <a:pt x="61" y="53"/>
                  </a:lnTo>
                  <a:cubicBezTo>
                    <a:pt x="75" y="53"/>
                    <a:pt x="80" y="37"/>
                    <a:pt x="75" y="23"/>
                  </a:cubicBezTo>
                  <a:cubicBezTo>
                    <a:pt x="61" y="15"/>
                    <a:pt x="38" y="15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9" name="Google Shape;14439;p9"/>
            <p:cNvSpPr/>
            <p:nvPr/>
          </p:nvSpPr>
          <p:spPr>
            <a:xfrm>
              <a:off x="-3883456" y="-3503370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9" y="0"/>
                  </a:moveTo>
                  <a:cubicBezTo>
                    <a:pt x="9" y="22"/>
                    <a:pt x="1" y="41"/>
                    <a:pt x="35" y="48"/>
                  </a:cubicBezTo>
                  <a:cubicBezTo>
                    <a:pt x="42" y="48"/>
                    <a:pt x="45" y="52"/>
                    <a:pt x="53" y="52"/>
                  </a:cubicBezTo>
                  <a:cubicBezTo>
                    <a:pt x="57" y="52"/>
                    <a:pt x="64" y="48"/>
                    <a:pt x="64" y="38"/>
                  </a:cubicBezTo>
                  <a:cubicBezTo>
                    <a:pt x="68" y="15"/>
                    <a:pt x="57" y="4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0" name="Google Shape;14440;p9"/>
            <p:cNvSpPr/>
            <p:nvPr/>
          </p:nvSpPr>
          <p:spPr>
            <a:xfrm>
              <a:off x="-3885366" y="-3512872"/>
              <a:ext cx="1958" cy="5969"/>
            </a:xfrm>
            <a:custGeom>
              <a:avLst/>
              <a:gdLst/>
              <a:ahLst/>
              <a:cxnLst/>
              <a:rect l="l" t="t" r="r" b="b"/>
              <a:pathLst>
                <a:path w="41" h="125" extrusionOk="0">
                  <a:moveTo>
                    <a:pt x="33" y="1"/>
                  </a:moveTo>
                  <a:cubicBezTo>
                    <a:pt x="0" y="38"/>
                    <a:pt x="15" y="83"/>
                    <a:pt x="4" y="125"/>
                  </a:cubicBezTo>
                  <a:cubicBezTo>
                    <a:pt x="18" y="121"/>
                    <a:pt x="26" y="109"/>
                    <a:pt x="30" y="94"/>
                  </a:cubicBezTo>
                  <a:cubicBezTo>
                    <a:pt x="26" y="80"/>
                    <a:pt x="26" y="68"/>
                    <a:pt x="41" y="61"/>
                  </a:cubicBezTo>
                  <a:cubicBezTo>
                    <a:pt x="37" y="42"/>
                    <a:pt x="33" y="20"/>
                    <a:pt x="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1" name="Google Shape;14441;p9"/>
            <p:cNvSpPr/>
            <p:nvPr/>
          </p:nvSpPr>
          <p:spPr>
            <a:xfrm>
              <a:off x="-3884124" y="-3507333"/>
              <a:ext cx="2531" cy="4011"/>
            </a:xfrm>
            <a:custGeom>
              <a:avLst/>
              <a:gdLst/>
              <a:ahLst/>
              <a:cxnLst/>
              <a:rect l="l" t="t" r="r" b="b"/>
              <a:pathLst>
                <a:path w="53" h="84" extrusionOk="0">
                  <a:moveTo>
                    <a:pt x="52" y="1"/>
                  </a:moveTo>
                  <a:cubicBezTo>
                    <a:pt x="37" y="5"/>
                    <a:pt x="15" y="1"/>
                    <a:pt x="7" y="23"/>
                  </a:cubicBezTo>
                  <a:cubicBezTo>
                    <a:pt x="11" y="38"/>
                    <a:pt x="19" y="57"/>
                    <a:pt x="0" y="72"/>
                  </a:cubicBezTo>
                  <a:cubicBezTo>
                    <a:pt x="4" y="79"/>
                    <a:pt x="15" y="83"/>
                    <a:pt x="26" y="83"/>
                  </a:cubicBezTo>
                  <a:lnTo>
                    <a:pt x="30" y="83"/>
                  </a:lnTo>
                  <a:cubicBezTo>
                    <a:pt x="37" y="72"/>
                    <a:pt x="41" y="61"/>
                    <a:pt x="45" y="50"/>
                  </a:cubicBezTo>
                  <a:cubicBezTo>
                    <a:pt x="37" y="31"/>
                    <a:pt x="49" y="16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2" name="Google Shape;14442;p9"/>
            <p:cNvSpPr/>
            <p:nvPr/>
          </p:nvSpPr>
          <p:spPr>
            <a:xfrm>
              <a:off x="-3886846" y="-3520703"/>
              <a:ext cx="2196" cy="2913"/>
            </a:xfrm>
            <a:custGeom>
              <a:avLst/>
              <a:gdLst/>
              <a:ahLst/>
              <a:cxnLst/>
              <a:rect l="l" t="t" r="r" b="b"/>
              <a:pathLst>
                <a:path w="46" h="61" extrusionOk="0">
                  <a:moveTo>
                    <a:pt x="27" y="1"/>
                  </a:moveTo>
                  <a:cubicBezTo>
                    <a:pt x="16" y="1"/>
                    <a:pt x="12" y="19"/>
                    <a:pt x="9" y="30"/>
                  </a:cubicBezTo>
                  <a:cubicBezTo>
                    <a:pt x="1" y="53"/>
                    <a:pt x="12" y="61"/>
                    <a:pt x="27" y="61"/>
                  </a:cubicBezTo>
                  <a:lnTo>
                    <a:pt x="35" y="61"/>
                  </a:lnTo>
                  <a:cubicBezTo>
                    <a:pt x="31" y="42"/>
                    <a:pt x="42" y="27"/>
                    <a:pt x="46" y="11"/>
                  </a:cubicBezTo>
                  <a:cubicBezTo>
                    <a:pt x="38" y="4"/>
                    <a:pt x="31" y="1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3" name="Google Shape;14443;p9"/>
            <p:cNvSpPr/>
            <p:nvPr/>
          </p:nvSpPr>
          <p:spPr>
            <a:xfrm>
              <a:off x="-3881832" y="-3511965"/>
              <a:ext cx="3629" cy="2196"/>
            </a:xfrm>
            <a:custGeom>
              <a:avLst/>
              <a:gdLst/>
              <a:ahLst/>
              <a:cxnLst/>
              <a:rect l="l" t="t" r="r" b="b"/>
              <a:pathLst>
                <a:path w="76" h="46" extrusionOk="0">
                  <a:moveTo>
                    <a:pt x="34" y="1"/>
                  </a:moveTo>
                  <a:cubicBezTo>
                    <a:pt x="27" y="1"/>
                    <a:pt x="23" y="4"/>
                    <a:pt x="19" y="12"/>
                  </a:cubicBezTo>
                  <a:cubicBezTo>
                    <a:pt x="1" y="35"/>
                    <a:pt x="53" y="19"/>
                    <a:pt x="45" y="45"/>
                  </a:cubicBezTo>
                  <a:cubicBezTo>
                    <a:pt x="53" y="45"/>
                    <a:pt x="64" y="45"/>
                    <a:pt x="75" y="42"/>
                  </a:cubicBezTo>
                  <a:cubicBezTo>
                    <a:pt x="71" y="35"/>
                    <a:pt x="68" y="23"/>
                    <a:pt x="64" y="16"/>
                  </a:cubicBezTo>
                  <a:cubicBezTo>
                    <a:pt x="56" y="8"/>
                    <a:pt x="45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4" name="Google Shape;14444;p9"/>
            <p:cNvSpPr/>
            <p:nvPr/>
          </p:nvSpPr>
          <p:spPr>
            <a:xfrm>
              <a:off x="-4010327" y="-3222982"/>
              <a:ext cx="7544" cy="12367"/>
            </a:xfrm>
            <a:custGeom>
              <a:avLst/>
              <a:gdLst/>
              <a:ahLst/>
              <a:cxnLst/>
              <a:rect l="l" t="t" r="r" b="b"/>
              <a:pathLst>
                <a:path w="158" h="25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83" y="23"/>
                    <a:pt x="45" y="27"/>
                    <a:pt x="19" y="49"/>
                  </a:cubicBezTo>
                  <a:cubicBezTo>
                    <a:pt x="0" y="61"/>
                    <a:pt x="7" y="75"/>
                    <a:pt x="15" y="75"/>
                  </a:cubicBezTo>
                  <a:lnTo>
                    <a:pt x="19" y="75"/>
                  </a:lnTo>
                  <a:cubicBezTo>
                    <a:pt x="30" y="75"/>
                    <a:pt x="38" y="79"/>
                    <a:pt x="45" y="87"/>
                  </a:cubicBezTo>
                  <a:cubicBezTo>
                    <a:pt x="49" y="91"/>
                    <a:pt x="52" y="94"/>
                    <a:pt x="52" y="101"/>
                  </a:cubicBezTo>
                  <a:cubicBezTo>
                    <a:pt x="56" y="113"/>
                    <a:pt x="52" y="128"/>
                    <a:pt x="52" y="135"/>
                  </a:cubicBezTo>
                  <a:cubicBezTo>
                    <a:pt x="45" y="187"/>
                    <a:pt x="71" y="213"/>
                    <a:pt x="105" y="244"/>
                  </a:cubicBezTo>
                  <a:cubicBezTo>
                    <a:pt x="116" y="255"/>
                    <a:pt x="123" y="258"/>
                    <a:pt x="131" y="258"/>
                  </a:cubicBezTo>
                  <a:cubicBezTo>
                    <a:pt x="142" y="258"/>
                    <a:pt x="150" y="248"/>
                    <a:pt x="157" y="232"/>
                  </a:cubicBezTo>
                  <a:lnTo>
                    <a:pt x="157" y="232"/>
                  </a:lnTo>
                  <a:cubicBezTo>
                    <a:pt x="154" y="236"/>
                    <a:pt x="146" y="236"/>
                    <a:pt x="142" y="236"/>
                  </a:cubicBezTo>
                  <a:cubicBezTo>
                    <a:pt x="71" y="236"/>
                    <a:pt x="142" y="128"/>
                    <a:pt x="75" y="128"/>
                  </a:cubicBezTo>
                  <a:cubicBezTo>
                    <a:pt x="75" y="128"/>
                    <a:pt x="71" y="117"/>
                    <a:pt x="75" y="113"/>
                  </a:cubicBezTo>
                  <a:cubicBezTo>
                    <a:pt x="78" y="109"/>
                    <a:pt x="86" y="106"/>
                    <a:pt x="93" y="101"/>
                  </a:cubicBezTo>
                  <a:cubicBezTo>
                    <a:pt x="105" y="94"/>
                    <a:pt x="109" y="83"/>
                    <a:pt x="109" y="72"/>
                  </a:cubicBezTo>
                  <a:cubicBezTo>
                    <a:pt x="64" y="49"/>
                    <a:pt x="142" y="27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5" name="Google Shape;14445;p9"/>
            <p:cNvSpPr/>
            <p:nvPr/>
          </p:nvSpPr>
          <p:spPr>
            <a:xfrm>
              <a:off x="-4094033" y="-3543528"/>
              <a:ext cx="13036" cy="15375"/>
            </a:xfrm>
            <a:custGeom>
              <a:avLst/>
              <a:gdLst/>
              <a:ahLst/>
              <a:cxnLst/>
              <a:rect l="l" t="t" r="r" b="b"/>
              <a:pathLst>
                <a:path w="273" h="322" extrusionOk="0">
                  <a:moveTo>
                    <a:pt x="135" y="0"/>
                  </a:moveTo>
                  <a:cubicBezTo>
                    <a:pt x="123" y="0"/>
                    <a:pt x="116" y="0"/>
                    <a:pt x="104" y="4"/>
                  </a:cubicBezTo>
                  <a:cubicBezTo>
                    <a:pt x="93" y="11"/>
                    <a:pt x="82" y="15"/>
                    <a:pt x="67" y="15"/>
                  </a:cubicBezTo>
                  <a:cubicBezTo>
                    <a:pt x="59" y="15"/>
                    <a:pt x="52" y="15"/>
                    <a:pt x="45" y="11"/>
                  </a:cubicBezTo>
                  <a:lnTo>
                    <a:pt x="30" y="11"/>
                  </a:lnTo>
                  <a:cubicBezTo>
                    <a:pt x="15" y="11"/>
                    <a:pt x="0" y="18"/>
                    <a:pt x="4" y="45"/>
                  </a:cubicBezTo>
                  <a:lnTo>
                    <a:pt x="4" y="60"/>
                  </a:lnTo>
                  <a:cubicBezTo>
                    <a:pt x="15" y="56"/>
                    <a:pt x="23" y="56"/>
                    <a:pt x="30" y="52"/>
                  </a:cubicBezTo>
                  <a:cubicBezTo>
                    <a:pt x="45" y="45"/>
                    <a:pt x="56" y="41"/>
                    <a:pt x="64" y="41"/>
                  </a:cubicBezTo>
                  <a:cubicBezTo>
                    <a:pt x="75" y="41"/>
                    <a:pt x="75" y="49"/>
                    <a:pt x="64" y="78"/>
                  </a:cubicBezTo>
                  <a:cubicBezTo>
                    <a:pt x="59" y="86"/>
                    <a:pt x="67" y="101"/>
                    <a:pt x="71" y="113"/>
                  </a:cubicBezTo>
                  <a:cubicBezTo>
                    <a:pt x="86" y="135"/>
                    <a:pt x="71" y="168"/>
                    <a:pt x="97" y="187"/>
                  </a:cubicBezTo>
                  <a:cubicBezTo>
                    <a:pt x="109" y="191"/>
                    <a:pt x="127" y="187"/>
                    <a:pt x="116" y="206"/>
                  </a:cubicBezTo>
                  <a:cubicBezTo>
                    <a:pt x="109" y="220"/>
                    <a:pt x="97" y="235"/>
                    <a:pt x="82" y="235"/>
                  </a:cubicBezTo>
                  <a:cubicBezTo>
                    <a:pt x="78" y="235"/>
                    <a:pt x="71" y="235"/>
                    <a:pt x="64" y="232"/>
                  </a:cubicBezTo>
                  <a:cubicBezTo>
                    <a:pt x="56" y="225"/>
                    <a:pt x="59" y="217"/>
                    <a:pt x="71" y="209"/>
                  </a:cubicBezTo>
                  <a:cubicBezTo>
                    <a:pt x="75" y="206"/>
                    <a:pt x="78" y="198"/>
                    <a:pt x="78" y="194"/>
                  </a:cubicBezTo>
                  <a:cubicBezTo>
                    <a:pt x="45" y="194"/>
                    <a:pt x="23" y="206"/>
                    <a:pt x="26" y="243"/>
                  </a:cubicBezTo>
                  <a:cubicBezTo>
                    <a:pt x="52" y="287"/>
                    <a:pt x="97" y="310"/>
                    <a:pt x="145" y="322"/>
                  </a:cubicBezTo>
                  <a:cubicBezTo>
                    <a:pt x="145" y="310"/>
                    <a:pt x="145" y="296"/>
                    <a:pt x="154" y="296"/>
                  </a:cubicBezTo>
                  <a:cubicBezTo>
                    <a:pt x="157" y="296"/>
                    <a:pt x="164" y="296"/>
                    <a:pt x="172" y="303"/>
                  </a:cubicBezTo>
                  <a:cubicBezTo>
                    <a:pt x="183" y="310"/>
                    <a:pt x="190" y="314"/>
                    <a:pt x="202" y="314"/>
                  </a:cubicBezTo>
                  <a:lnTo>
                    <a:pt x="206" y="314"/>
                  </a:lnTo>
                  <a:cubicBezTo>
                    <a:pt x="209" y="303"/>
                    <a:pt x="216" y="299"/>
                    <a:pt x="224" y="299"/>
                  </a:cubicBezTo>
                  <a:cubicBezTo>
                    <a:pt x="228" y="299"/>
                    <a:pt x="232" y="299"/>
                    <a:pt x="235" y="303"/>
                  </a:cubicBezTo>
                  <a:cubicBezTo>
                    <a:pt x="239" y="303"/>
                    <a:pt x="243" y="306"/>
                    <a:pt x="247" y="306"/>
                  </a:cubicBezTo>
                  <a:cubicBezTo>
                    <a:pt x="261" y="306"/>
                    <a:pt x="273" y="296"/>
                    <a:pt x="273" y="280"/>
                  </a:cubicBezTo>
                  <a:cubicBezTo>
                    <a:pt x="273" y="270"/>
                    <a:pt x="266" y="251"/>
                    <a:pt x="258" y="247"/>
                  </a:cubicBezTo>
                  <a:cubicBezTo>
                    <a:pt x="254" y="243"/>
                    <a:pt x="250" y="243"/>
                    <a:pt x="250" y="243"/>
                  </a:cubicBezTo>
                  <a:cubicBezTo>
                    <a:pt x="243" y="243"/>
                    <a:pt x="239" y="251"/>
                    <a:pt x="239" y="258"/>
                  </a:cubicBezTo>
                  <a:cubicBezTo>
                    <a:pt x="235" y="265"/>
                    <a:pt x="232" y="270"/>
                    <a:pt x="224" y="270"/>
                  </a:cubicBezTo>
                  <a:lnTo>
                    <a:pt x="221" y="270"/>
                  </a:lnTo>
                  <a:cubicBezTo>
                    <a:pt x="209" y="258"/>
                    <a:pt x="213" y="239"/>
                    <a:pt x="209" y="220"/>
                  </a:cubicBezTo>
                  <a:lnTo>
                    <a:pt x="206" y="220"/>
                  </a:lnTo>
                  <a:cubicBezTo>
                    <a:pt x="157" y="220"/>
                    <a:pt x="157" y="187"/>
                    <a:pt x="154" y="149"/>
                  </a:cubicBezTo>
                  <a:cubicBezTo>
                    <a:pt x="101" y="130"/>
                    <a:pt x="97" y="116"/>
                    <a:pt x="131" y="75"/>
                  </a:cubicBezTo>
                  <a:cubicBezTo>
                    <a:pt x="149" y="52"/>
                    <a:pt x="123" y="23"/>
                    <a:pt x="1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6" name="Google Shape;14446;p9"/>
            <p:cNvSpPr/>
            <p:nvPr/>
          </p:nvSpPr>
          <p:spPr>
            <a:xfrm>
              <a:off x="-4080520" y="-3531590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68" y="1"/>
                  </a:moveTo>
                  <a:cubicBezTo>
                    <a:pt x="38" y="15"/>
                    <a:pt x="16" y="42"/>
                    <a:pt x="1" y="72"/>
                  </a:cubicBezTo>
                  <a:cubicBezTo>
                    <a:pt x="16" y="75"/>
                    <a:pt x="12" y="87"/>
                    <a:pt x="12" y="101"/>
                  </a:cubicBezTo>
                  <a:cubicBezTo>
                    <a:pt x="9" y="124"/>
                    <a:pt x="16" y="139"/>
                    <a:pt x="31" y="139"/>
                  </a:cubicBezTo>
                  <a:cubicBezTo>
                    <a:pt x="38" y="139"/>
                    <a:pt x="46" y="135"/>
                    <a:pt x="57" y="127"/>
                  </a:cubicBezTo>
                  <a:cubicBezTo>
                    <a:pt x="64" y="120"/>
                    <a:pt x="72" y="120"/>
                    <a:pt x="76" y="120"/>
                  </a:cubicBezTo>
                  <a:cubicBezTo>
                    <a:pt x="95" y="120"/>
                    <a:pt x="98" y="139"/>
                    <a:pt x="109" y="146"/>
                  </a:cubicBezTo>
                  <a:cubicBezTo>
                    <a:pt x="95" y="172"/>
                    <a:pt x="64" y="172"/>
                    <a:pt x="57" y="195"/>
                  </a:cubicBezTo>
                  <a:cubicBezTo>
                    <a:pt x="64" y="199"/>
                    <a:pt x="68" y="199"/>
                    <a:pt x="72" y="199"/>
                  </a:cubicBezTo>
                  <a:cubicBezTo>
                    <a:pt x="98" y="199"/>
                    <a:pt x="113" y="180"/>
                    <a:pt x="135" y="177"/>
                  </a:cubicBezTo>
                  <a:cubicBezTo>
                    <a:pt x="150" y="177"/>
                    <a:pt x="169" y="172"/>
                    <a:pt x="185" y="172"/>
                  </a:cubicBezTo>
                  <a:cubicBezTo>
                    <a:pt x="180" y="168"/>
                    <a:pt x="180" y="168"/>
                    <a:pt x="180" y="165"/>
                  </a:cubicBezTo>
                  <a:cubicBezTo>
                    <a:pt x="169" y="154"/>
                    <a:pt x="147" y="158"/>
                    <a:pt x="143" y="135"/>
                  </a:cubicBezTo>
                  <a:cubicBezTo>
                    <a:pt x="169" y="127"/>
                    <a:pt x="173" y="94"/>
                    <a:pt x="203" y="90"/>
                  </a:cubicBezTo>
                  <a:cubicBezTo>
                    <a:pt x="203" y="79"/>
                    <a:pt x="203" y="72"/>
                    <a:pt x="199" y="60"/>
                  </a:cubicBezTo>
                  <a:cubicBezTo>
                    <a:pt x="185" y="53"/>
                    <a:pt x="166" y="42"/>
                    <a:pt x="150" y="42"/>
                  </a:cubicBezTo>
                  <a:cubicBezTo>
                    <a:pt x="135" y="42"/>
                    <a:pt x="117" y="53"/>
                    <a:pt x="102" y="75"/>
                  </a:cubicBezTo>
                  <a:cubicBezTo>
                    <a:pt x="98" y="82"/>
                    <a:pt x="98" y="87"/>
                    <a:pt x="95" y="98"/>
                  </a:cubicBezTo>
                  <a:cubicBezTo>
                    <a:pt x="95" y="87"/>
                    <a:pt x="95" y="82"/>
                    <a:pt x="90" y="75"/>
                  </a:cubicBezTo>
                  <a:cubicBezTo>
                    <a:pt x="90" y="37"/>
                    <a:pt x="83" y="20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7" name="Google Shape;14447;p9"/>
            <p:cNvSpPr/>
            <p:nvPr/>
          </p:nvSpPr>
          <p:spPr>
            <a:xfrm>
              <a:off x="-4097996" y="-3538180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54" y="1"/>
                  </a:moveTo>
                  <a:cubicBezTo>
                    <a:pt x="135" y="23"/>
                    <a:pt x="109" y="27"/>
                    <a:pt x="83" y="27"/>
                  </a:cubicBezTo>
                  <a:cubicBezTo>
                    <a:pt x="80" y="56"/>
                    <a:pt x="102" y="97"/>
                    <a:pt x="57" y="97"/>
                  </a:cubicBezTo>
                  <a:cubicBezTo>
                    <a:pt x="53" y="97"/>
                    <a:pt x="42" y="97"/>
                    <a:pt x="30" y="94"/>
                  </a:cubicBezTo>
                  <a:lnTo>
                    <a:pt x="23" y="94"/>
                  </a:lnTo>
                  <a:cubicBezTo>
                    <a:pt x="1" y="94"/>
                    <a:pt x="1" y="120"/>
                    <a:pt x="12" y="139"/>
                  </a:cubicBezTo>
                  <a:cubicBezTo>
                    <a:pt x="19" y="149"/>
                    <a:pt x="35" y="153"/>
                    <a:pt x="38" y="172"/>
                  </a:cubicBezTo>
                  <a:cubicBezTo>
                    <a:pt x="57" y="172"/>
                    <a:pt x="49" y="206"/>
                    <a:pt x="71" y="206"/>
                  </a:cubicBezTo>
                  <a:lnTo>
                    <a:pt x="75" y="206"/>
                  </a:lnTo>
                  <a:cubicBezTo>
                    <a:pt x="75" y="175"/>
                    <a:pt x="68" y="142"/>
                    <a:pt x="109" y="131"/>
                  </a:cubicBezTo>
                  <a:cubicBezTo>
                    <a:pt x="106" y="94"/>
                    <a:pt x="128" y="82"/>
                    <a:pt x="161" y="82"/>
                  </a:cubicBezTo>
                  <a:lnTo>
                    <a:pt x="165" y="79"/>
                  </a:lnTo>
                  <a:cubicBezTo>
                    <a:pt x="169" y="79"/>
                    <a:pt x="176" y="79"/>
                    <a:pt x="180" y="75"/>
                  </a:cubicBezTo>
                  <a:cubicBezTo>
                    <a:pt x="154" y="56"/>
                    <a:pt x="169" y="23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8" name="Google Shape;14448;p9"/>
            <p:cNvSpPr/>
            <p:nvPr/>
          </p:nvSpPr>
          <p:spPr>
            <a:xfrm>
              <a:off x="-4090500" y="-3526959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30" y="1"/>
                  </a:moveTo>
                  <a:cubicBezTo>
                    <a:pt x="16" y="1"/>
                    <a:pt x="8" y="8"/>
                    <a:pt x="4" y="23"/>
                  </a:cubicBezTo>
                  <a:cubicBezTo>
                    <a:pt x="1" y="35"/>
                    <a:pt x="4" y="49"/>
                    <a:pt x="4" y="61"/>
                  </a:cubicBezTo>
                  <a:cubicBezTo>
                    <a:pt x="27" y="68"/>
                    <a:pt x="42" y="75"/>
                    <a:pt x="23" y="102"/>
                  </a:cubicBezTo>
                  <a:cubicBezTo>
                    <a:pt x="12" y="113"/>
                    <a:pt x="8" y="128"/>
                    <a:pt x="27" y="135"/>
                  </a:cubicBezTo>
                  <a:cubicBezTo>
                    <a:pt x="42" y="132"/>
                    <a:pt x="57" y="132"/>
                    <a:pt x="71" y="128"/>
                  </a:cubicBezTo>
                  <a:lnTo>
                    <a:pt x="83" y="128"/>
                  </a:lnTo>
                  <a:cubicBezTo>
                    <a:pt x="102" y="128"/>
                    <a:pt x="98" y="142"/>
                    <a:pt x="94" y="158"/>
                  </a:cubicBezTo>
                  <a:cubicBezTo>
                    <a:pt x="116" y="150"/>
                    <a:pt x="135" y="142"/>
                    <a:pt x="147" y="120"/>
                  </a:cubicBezTo>
                  <a:cubicBezTo>
                    <a:pt x="106" y="98"/>
                    <a:pt x="57" y="83"/>
                    <a:pt x="57" y="23"/>
                  </a:cubicBezTo>
                  <a:cubicBezTo>
                    <a:pt x="57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9" name="Google Shape;14449;p9"/>
            <p:cNvSpPr/>
            <p:nvPr/>
          </p:nvSpPr>
          <p:spPr>
            <a:xfrm>
              <a:off x="-4087109" y="-3529442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9" y="1"/>
                  </a:moveTo>
                  <a:cubicBezTo>
                    <a:pt x="0" y="1"/>
                    <a:pt x="0" y="15"/>
                    <a:pt x="0" y="27"/>
                  </a:cubicBezTo>
                  <a:cubicBezTo>
                    <a:pt x="0" y="45"/>
                    <a:pt x="12" y="53"/>
                    <a:pt x="27" y="53"/>
                  </a:cubicBezTo>
                  <a:lnTo>
                    <a:pt x="35" y="53"/>
                  </a:lnTo>
                  <a:cubicBezTo>
                    <a:pt x="45" y="53"/>
                    <a:pt x="53" y="49"/>
                    <a:pt x="64" y="49"/>
                  </a:cubicBezTo>
                  <a:cubicBezTo>
                    <a:pt x="64" y="37"/>
                    <a:pt x="61" y="30"/>
                    <a:pt x="61" y="19"/>
                  </a:cubicBezTo>
                  <a:lnTo>
                    <a:pt x="57" y="19"/>
                  </a:lnTo>
                  <a:cubicBezTo>
                    <a:pt x="45" y="19"/>
                    <a:pt x="38" y="15"/>
                    <a:pt x="27" y="8"/>
                  </a:cubicBezTo>
                  <a:cubicBezTo>
                    <a:pt x="19" y="1"/>
                    <a:pt x="12" y="1"/>
                    <a:pt x="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0" name="Google Shape;14450;p9"/>
            <p:cNvSpPr/>
            <p:nvPr/>
          </p:nvSpPr>
          <p:spPr>
            <a:xfrm>
              <a:off x="-4080854" y="-3520847"/>
              <a:ext cx="4489" cy="1289"/>
            </a:xfrm>
            <a:custGeom>
              <a:avLst/>
              <a:gdLst/>
              <a:ahLst/>
              <a:cxnLst/>
              <a:rect l="l" t="t" r="r" b="b"/>
              <a:pathLst>
                <a:path w="94" h="27" extrusionOk="0">
                  <a:moveTo>
                    <a:pt x="30" y="0"/>
                  </a:moveTo>
                  <a:cubicBezTo>
                    <a:pt x="19" y="0"/>
                    <a:pt x="12" y="0"/>
                    <a:pt x="0" y="4"/>
                  </a:cubicBezTo>
                  <a:cubicBezTo>
                    <a:pt x="23" y="7"/>
                    <a:pt x="42" y="26"/>
                    <a:pt x="64" y="26"/>
                  </a:cubicBezTo>
                  <a:cubicBezTo>
                    <a:pt x="71" y="26"/>
                    <a:pt x="83" y="22"/>
                    <a:pt x="94" y="11"/>
                  </a:cubicBezTo>
                  <a:cubicBezTo>
                    <a:pt x="64" y="4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1" name="Google Shape;14451;p9"/>
            <p:cNvSpPr/>
            <p:nvPr/>
          </p:nvSpPr>
          <p:spPr>
            <a:xfrm>
              <a:off x="-4085486" y="-3528343"/>
              <a:ext cx="5014" cy="2149"/>
            </a:xfrm>
            <a:custGeom>
              <a:avLst/>
              <a:gdLst/>
              <a:ahLst/>
              <a:cxnLst/>
              <a:rect l="l" t="t" r="r" b="b"/>
              <a:pathLst>
                <a:path w="105" h="45" extrusionOk="0">
                  <a:moveTo>
                    <a:pt x="101" y="0"/>
                  </a:moveTo>
                  <a:cubicBezTo>
                    <a:pt x="75" y="0"/>
                    <a:pt x="56" y="22"/>
                    <a:pt x="30" y="26"/>
                  </a:cubicBezTo>
                  <a:cubicBezTo>
                    <a:pt x="19" y="26"/>
                    <a:pt x="11" y="30"/>
                    <a:pt x="1" y="30"/>
                  </a:cubicBezTo>
                  <a:cubicBezTo>
                    <a:pt x="4" y="33"/>
                    <a:pt x="8" y="33"/>
                    <a:pt x="11" y="33"/>
                  </a:cubicBezTo>
                  <a:cubicBezTo>
                    <a:pt x="27" y="41"/>
                    <a:pt x="42" y="45"/>
                    <a:pt x="56" y="45"/>
                  </a:cubicBezTo>
                  <a:cubicBezTo>
                    <a:pt x="75" y="45"/>
                    <a:pt x="94" y="33"/>
                    <a:pt x="105" y="4"/>
                  </a:cubicBezTo>
                  <a:cubicBezTo>
                    <a:pt x="101" y="4"/>
                    <a:pt x="101" y="0"/>
                    <a:pt x="1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2" name="Google Shape;14452;p9"/>
            <p:cNvSpPr/>
            <p:nvPr/>
          </p:nvSpPr>
          <p:spPr>
            <a:xfrm>
              <a:off x="-4086536" y="-3525335"/>
              <a:ext cx="3772" cy="2196"/>
            </a:xfrm>
            <a:custGeom>
              <a:avLst/>
              <a:gdLst/>
              <a:ahLst/>
              <a:cxnLst/>
              <a:rect l="l" t="t" r="r" b="b"/>
              <a:pathLst>
                <a:path w="79" h="46" extrusionOk="0">
                  <a:moveTo>
                    <a:pt x="23" y="1"/>
                  </a:moveTo>
                  <a:cubicBezTo>
                    <a:pt x="15" y="1"/>
                    <a:pt x="7" y="1"/>
                    <a:pt x="0" y="4"/>
                  </a:cubicBezTo>
                  <a:cubicBezTo>
                    <a:pt x="19" y="34"/>
                    <a:pt x="41" y="46"/>
                    <a:pt x="78" y="46"/>
                  </a:cubicBezTo>
                  <a:cubicBezTo>
                    <a:pt x="64" y="19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3" name="Google Shape;14453;p9"/>
            <p:cNvSpPr/>
            <p:nvPr/>
          </p:nvSpPr>
          <p:spPr>
            <a:xfrm>
              <a:off x="-4089258" y="-3520847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45" y="0"/>
                  </a:moveTo>
                  <a:cubicBezTo>
                    <a:pt x="31" y="4"/>
                    <a:pt x="16" y="4"/>
                    <a:pt x="1" y="7"/>
                  </a:cubicBezTo>
                  <a:cubicBezTo>
                    <a:pt x="4" y="11"/>
                    <a:pt x="4" y="14"/>
                    <a:pt x="4" y="22"/>
                  </a:cubicBezTo>
                  <a:cubicBezTo>
                    <a:pt x="27" y="30"/>
                    <a:pt x="45" y="37"/>
                    <a:pt x="68" y="45"/>
                  </a:cubicBezTo>
                  <a:lnTo>
                    <a:pt x="68" y="30"/>
                  </a:lnTo>
                  <a:cubicBezTo>
                    <a:pt x="72" y="14"/>
                    <a:pt x="76" y="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4" name="Google Shape;14454;p9"/>
            <p:cNvSpPr/>
            <p:nvPr/>
          </p:nvSpPr>
          <p:spPr>
            <a:xfrm>
              <a:off x="-4143884" y="-3279900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46" y="0"/>
                  </a:moveTo>
                  <a:cubicBezTo>
                    <a:pt x="38" y="0"/>
                    <a:pt x="35" y="0"/>
                    <a:pt x="27" y="8"/>
                  </a:cubicBezTo>
                  <a:cubicBezTo>
                    <a:pt x="1" y="37"/>
                    <a:pt x="20" y="64"/>
                    <a:pt x="64" y="71"/>
                  </a:cubicBezTo>
                  <a:cubicBezTo>
                    <a:pt x="64" y="53"/>
                    <a:pt x="61" y="37"/>
                    <a:pt x="61" y="23"/>
                  </a:cubicBezTo>
                  <a:cubicBezTo>
                    <a:pt x="57" y="11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5" name="Google Shape;14455;p9"/>
            <p:cNvSpPr/>
            <p:nvPr/>
          </p:nvSpPr>
          <p:spPr>
            <a:xfrm>
              <a:off x="-4147418" y="-3264238"/>
              <a:ext cx="2196" cy="5969"/>
            </a:xfrm>
            <a:custGeom>
              <a:avLst/>
              <a:gdLst/>
              <a:ahLst/>
              <a:cxnLst/>
              <a:rect l="l" t="t" r="r" b="b"/>
              <a:pathLst>
                <a:path w="46" h="125" extrusionOk="0">
                  <a:moveTo>
                    <a:pt x="19" y="1"/>
                  </a:moveTo>
                  <a:cubicBezTo>
                    <a:pt x="0" y="16"/>
                    <a:pt x="7" y="35"/>
                    <a:pt x="7" y="50"/>
                  </a:cubicBezTo>
                  <a:cubicBezTo>
                    <a:pt x="11" y="65"/>
                    <a:pt x="11" y="83"/>
                    <a:pt x="16" y="99"/>
                  </a:cubicBezTo>
                  <a:cubicBezTo>
                    <a:pt x="16" y="109"/>
                    <a:pt x="19" y="121"/>
                    <a:pt x="34" y="125"/>
                  </a:cubicBezTo>
                  <a:cubicBezTo>
                    <a:pt x="26" y="83"/>
                    <a:pt x="45" y="42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6" name="Google Shape;14456;p9"/>
            <p:cNvSpPr/>
            <p:nvPr/>
          </p:nvSpPr>
          <p:spPr>
            <a:xfrm>
              <a:off x="-4185474" y="-3243658"/>
              <a:ext cx="5969" cy="8786"/>
            </a:xfrm>
            <a:custGeom>
              <a:avLst/>
              <a:gdLst/>
              <a:ahLst/>
              <a:cxnLst/>
              <a:rect l="l" t="t" r="r" b="b"/>
              <a:pathLst>
                <a:path w="125" h="184" extrusionOk="0">
                  <a:moveTo>
                    <a:pt x="68" y="0"/>
                  </a:moveTo>
                  <a:cubicBezTo>
                    <a:pt x="61" y="0"/>
                    <a:pt x="57" y="15"/>
                    <a:pt x="54" y="23"/>
                  </a:cubicBezTo>
                  <a:cubicBezTo>
                    <a:pt x="50" y="30"/>
                    <a:pt x="45" y="45"/>
                    <a:pt x="42" y="56"/>
                  </a:cubicBezTo>
                  <a:cubicBezTo>
                    <a:pt x="80" y="82"/>
                    <a:pt x="54" y="105"/>
                    <a:pt x="35" y="123"/>
                  </a:cubicBezTo>
                  <a:cubicBezTo>
                    <a:pt x="23" y="139"/>
                    <a:pt x="1" y="146"/>
                    <a:pt x="19" y="172"/>
                  </a:cubicBezTo>
                  <a:cubicBezTo>
                    <a:pt x="28" y="184"/>
                    <a:pt x="31" y="184"/>
                    <a:pt x="38" y="184"/>
                  </a:cubicBezTo>
                  <a:cubicBezTo>
                    <a:pt x="42" y="184"/>
                    <a:pt x="50" y="184"/>
                    <a:pt x="54" y="180"/>
                  </a:cubicBezTo>
                  <a:cubicBezTo>
                    <a:pt x="61" y="180"/>
                    <a:pt x="64" y="175"/>
                    <a:pt x="68" y="175"/>
                  </a:cubicBezTo>
                  <a:lnTo>
                    <a:pt x="72" y="175"/>
                  </a:lnTo>
                  <a:cubicBezTo>
                    <a:pt x="72" y="165"/>
                    <a:pt x="72" y="149"/>
                    <a:pt x="83" y="142"/>
                  </a:cubicBezTo>
                  <a:cubicBezTo>
                    <a:pt x="87" y="131"/>
                    <a:pt x="90" y="123"/>
                    <a:pt x="95" y="113"/>
                  </a:cubicBezTo>
                  <a:lnTo>
                    <a:pt x="95" y="97"/>
                  </a:lnTo>
                  <a:cubicBezTo>
                    <a:pt x="87" y="75"/>
                    <a:pt x="102" y="60"/>
                    <a:pt x="113" y="41"/>
                  </a:cubicBezTo>
                  <a:cubicBezTo>
                    <a:pt x="124" y="18"/>
                    <a:pt x="117" y="15"/>
                    <a:pt x="106" y="15"/>
                  </a:cubicBezTo>
                  <a:lnTo>
                    <a:pt x="98" y="15"/>
                  </a:lnTo>
                  <a:cubicBezTo>
                    <a:pt x="90" y="15"/>
                    <a:pt x="83" y="15"/>
                    <a:pt x="80" y="11"/>
                  </a:cubicBezTo>
                  <a:cubicBezTo>
                    <a:pt x="76" y="0"/>
                    <a:pt x="72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7" name="Google Shape;14457;p9"/>
            <p:cNvSpPr/>
            <p:nvPr/>
          </p:nvSpPr>
          <p:spPr>
            <a:xfrm>
              <a:off x="-4181511" y="-3238883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67" y="1"/>
                  </a:moveTo>
                  <a:cubicBezTo>
                    <a:pt x="49" y="1"/>
                    <a:pt x="30" y="5"/>
                    <a:pt x="12" y="13"/>
                  </a:cubicBezTo>
                  <a:cubicBezTo>
                    <a:pt x="7" y="23"/>
                    <a:pt x="4" y="31"/>
                    <a:pt x="0" y="42"/>
                  </a:cubicBezTo>
                  <a:cubicBezTo>
                    <a:pt x="4" y="72"/>
                    <a:pt x="30" y="80"/>
                    <a:pt x="57" y="80"/>
                  </a:cubicBezTo>
                  <a:cubicBezTo>
                    <a:pt x="60" y="65"/>
                    <a:pt x="30" y="57"/>
                    <a:pt x="45" y="42"/>
                  </a:cubicBezTo>
                  <a:cubicBezTo>
                    <a:pt x="49" y="39"/>
                    <a:pt x="52" y="39"/>
                    <a:pt x="57" y="39"/>
                  </a:cubicBezTo>
                  <a:cubicBezTo>
                    <a:pt x="64" y="39"/>
                    <a:pt x="71" y="42"/>
                    <a:pt x="79" y="49"/>
                  </a:cubicBezTo>
                  <a:cubicBezTo>
                    <a:pt x="93" y="65"/>
                    <a:pt x="112" y="75"/>
                    <a:pt x="131" y="91"/>
                  </a:cubicBezTo>
                  <a:lnTo>
                    <a:pt x="131" y="87"/>
                  </a:lnTo>
                  <a:cubicBezTo>
                    <a:pt x="135" y="31"/>
                    <a:pt x="112" y="1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8" name="Google Shape;14458;p9"/>
            <p:cNvSpPr/>
            <p:nvPr/>
          </p:nvSpPr>
          <p:spPr>
            <a:xfrm>
              <a:off x="-4186525" y="-3232771"/>
              <a:ext cx="6828" cy="6064"/>
            </a:xfrm>
            <a:custGeom>
              <a:avLst/>
              <a:gdLst/>
              <a:ahLst/>
              <a:cxnLst/>
              <a:rect l="l" t="t" r="r" b="b"/>
              <a:pathLst>
                <a:path w="143" h="127" extrusionOk="0">
                  <a:moveTo>
                    <a:pt x="57" y="0"/>
                  </a:moveTo>
                  <a:cubicBezTo>
                    <a:pt x="50" y="0"/>
                    <a:pt x="38" y="11"/>
                    <a:pt x="27" y="19"/>
                  </a:cubicBezTo>
                  <a:cubicBezTo>
                    <a:pt x="23" y="26"/>
                    <a:pt x="19" y="34"/>
                    <a:pt x="12" y="34"/>
                  </a:cubicBezTo>
                  <a:cubicBezTo>
                    <a:pt x="5" y="37"/>
                    <a:pt x="0" y="42"/>
                    <a:pt x="0" y="52"/>
                  </a:cubicBezTo>
                  <a:cubicBezTo>
                    <a:pt x="34" y="68"/>
                    <a:pt x="64" y="86"/>
                    <a:pt x="98" y="101"/>
                  </a:cubicBezTo>
                  <a:cubicBezTo>
                    <a:pt x="102" y="113"/>
                    <a:pt x="102" y="127"/>
                    <a:pt x="117" y="127"/>
                  </a:cubicBezTo>
                  <a:lnTo>
                    <a:pt x="120" y="123"/>
                  </a:lnTo>
                  <a:cubicBezTo>
                    <a:pt x="131" y="123"/>
                    <a:pt x="143" y="109"/>
                    <a:pt x="131" y="97"/>
                  </a:cubicBezTo>
                  <a:cubicBezTo>
                    <a:pt x="120" y="82"/>
                    <a:pt x="112" y="71"/>
                    <a:pt x="124" y="52"/>
                  </a:cubicBezTo>
                  <a:cubicBezTo>
                    <a:pt x="120" y="34"/>
                    <a:pt x="112" y="26"/>
                    <a:pt x="98" y="26"/>
                  </a:cubicBezTo>
                  <a:lnTo>
                    <a:pt x="86" y="26"/>
                  </a:lnTo>
                  <a:cubicBezTo>
                    <a:pt x="90" y="37"/>
                    <a:pt x="90" y="49"/>
                    <a:pt x="79" y="52"/>
                  </a:cubicBezTo>
                  <a:lnTo>
                    <a:pt x="76" y="52"/>
                  </a:lnTo>
                  <a:cubicBezTo>
                    <a:pt x="64" y="52"/>
                    <a:pt x="64" y="45"/>
                    <a:pt x="64" y="34"/>
                  </a:cubicBezTo>
                  <a:cubicBezTo>
                    <a:pt x="67" y="8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9" name="Google Shape;14459;p9"/>
            <p:cNvSpPr/>
            <p:nvPr/>
          </p:nvSpPr>
          <p:spPr>
            <a:xfrm>
              <a:off x="-4182418" y="-3234585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42" y="1"/>
                  </a:moveTo>
                  <a:cubicBezTo>
                    <a:pt x="34" y="1"/>
                    <a:pt x="34" y="8"/>
                    <a:pt x="31" y="20"/>
                  </a:cubicBezTo>
                  <a:cubicBezTo>
                    <a:pt x="31" y="27"/>
                    <a:pt x="26" y="35"/>
                    <a:pt x="19" y="35"/>
                  </a:cubicBezTo>
                  <a:cubicBezTo>
                    <a:pt x="19" y="35"/>
                    <a:pt x="16" y="35"/>
                    <a:pt x="16" y="30"/>
                  </a:cubicBezTo>
                  <a:cubicBezTo>
                    <a:pt x="0" y="38"/>
                    <a:pt x="0" y="53"/>
                    <a:pt x="0" y="64"/>
                  </a:cubicBezTo>
                  <a:lnTo>
                    <a:pt x="12" y="64"/>
                  </a:lnTo>
                  <a:cubicBezTo>
                    <a:pt x="26" y="64"/>
                    <a:pt x="34" y="72"/>
                    <a:pt x="38" y="90"/>
                  </a:cubicBezTo>
                  <a:cubicBezTo>
                    <a:pt x="49" y="83"/>
                    <a:pt x="49" y="68"/>
                    <a:pt x="49" y="57"/>
                  </a:cubicBezTo>
                  <a:cubicBezTo>
                    <a:pt x="49" y="38"/>
                    <a:pt x="79" y="30"/>
                    <a:pt x="57" y="12"/>
                  </a:cubicBezTo>
                  <a:cubicBezTo>
                    <a:pt x="49" y="4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0" name="Google Shape;14460;p9"/>
            <p:cNvSpPr/>
            <p:nvPr/>
          </p:nvSpPr>
          <p:spPr>
            <a:xfrm>
              <a:off x="-4172964" y="-3241175"/>
              <a:ext cx="1862" cy="3772"/>
            </a:xfrm>
            <a:custGeom>
              <a:avLst/>
              <a:gdLst/>
              <a:ahLst/>
              <a:cxnLst/>
              <a:rect l="l" t="t" r="r" b="b"/>
              <a:pathLst>
                <a:path w="39" h="79" extrusionOk="0">
                  <a:moveTo>
                    <a:pt x="38" y="1"/>
                  </a:moveTo>
                  <a:lnTo>
                    <a:pt x="38" y="1"/>
                  </a:lnTo>
                  <a:cubicBezTo>
                    <a:pt x="1" y="23"/>
                    <a:pt x="1" y="23"/>
                    <a:pt x="1" y="79"/>
                  </a:cubicBezTo>
                  <a:cubicBezTo>
                    <a:pt x="27" y="75"/>
                    <a:pt x="12" y="42"/>
                    <a:pt x="35" y="38"/>
                  </a:cubicBezTo>
                  <a:cubicBezTo>
                    <a:pt x="35" y="23"/>
                    <a:pt x="38" y="1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1" name="Google Shape;14461;p9"/>
            <p:cNvSpPr/>
            <p:nvPr/>
          </p:nvSpPr>
          <p:spPr>
            <a:xfrm>
              <a:off x="-4176163" y="-3234585"/>
              <a:ext cx="3104" cy="2197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19" y="1"/>
                  </a:moveTo>
                  <a:cubicBezTo>
                    <a:pt x="16" y="12"/>
                    <a:pt x="0" y="27"/>
                    <a:pt x="19" y="38"/>
                  </a:cubicBezTo>
                  <a:cubicBezTo>
                    <a:pt x="23" y="42"/>
                    <a:pt x="30" y="46"/>
                    <a:pt x="38" y="46"/>
                  </a:cubicBezTo>
                  <a:cubicBezTo>
                    <a:pt x="49" y="46"/>
                    <a:pt x="57" y="38"/>
                    <a:pt x="57" y="30"/>
                  </a:cubicBezTo>
                  <a:cubicBezTo>
                    <a:pt x="64" y="4"/>
                    <a:pt x="34" y="8"/>
                    <a:pt x="1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2" name="Google Shape;14462;p9"/>
            <p:cNvSpPr/>
            <p:nvPr/>
          </p:nvSpPr>
          <p:spPr>
            <a:xfrm>
              <a:off x="-3972127" y="-3208132"/>
              <a:ext cx="19673" cy="14277"/>
            </a:xfrm>
            <a:custGeom>
              <a:avLst/>
              <a:gdLst/>
              <a:ahLst/>
              <a:cxnLst/>
              <a:rect l="l" t="t" r="r" b="b"/>
              <a:pathLst>
                <a:path w="412" h="299" extrusionOk="0">
                  <a:moveTo>
                    <a:pt x="359" y="0"/>
                  </a:moveTo>
                  <a:cubicBezTo>
                    <a:pt x="348" y="7"/>
                    <a:pt x="337" y="11"/>
                    <a:pt x="329" y="19"/>
                  </a:cubicBezTo>
                  <a:cubicBezTo>
                    <a:pt x="325" y="37"/>
                    <a:pt x="265" y="11"/>
                    <a:pt x="296" y="59"/>
                  </a:cubicBezTo>
                  <a:cubicBezTo>
                    <a:pt x="310" y="86"/>
                    <a:pt x="284" y="109"/>
                    <a:pt x="262" y="116"/>
                  </a:cubicBezTo>
                  <a:cubicBezTo>
                    <a:pt x="254" y="120"/>
                    <a:pt x="243" y="123"/>
                    <a:pt x="232" y="123"/>
                  </a:cubicBezTo>
                  <a:cubicBezTo>
                    <a:pt x="220" y="123"/>
                    <a:pt x="206" y="120"/>
                    <a:pt x="194" y="104"/>
                  </a:cubicBezTo>
                  <a:cubicBezTo>
                    <a:pt x="172" y="71"/>
                    <a:pt x="139" y="45"/>
                    <a:pt x="97" y="33"/>
                  </a:cubicBezTo>
                  <a:cubicBezTo>
                    <a:pt x="94" y="37"/>
                    <a:pt x="90" y="41"/>
                    <a:pt x="86" y="49"/>
                  </a:cubicBezTo>
                  <a:cubicBezTo>
                    <a:pt x="82" y="59"/>
                    <a:pt x="75" y="78"/>
                    <a:pt x="78" y="82"/>
                  </a:cubicBezTo>
                  <a:cubicBezTo>
                    <a:pt x="131" y="120"/>
                    <a:pt x="82" y="120"/>
                    <a:pt x="63" y="127"/>
                  </a:cubicBezTo>
                  <a:cubicBezTo>
                    <a:pt x="68" y="154"/>
                    <a:pt x="86" y="168"/>
                    <a:pt x="105" y="180"/>
                  </a:cubicBezTo>
                  <a:cubicBezTo>
                    <a:pt x="123" y="187"/>
                    <a:pt x="149" y="202"/>
                    <a:pt x="139" y="221"/>
                  </a:cubicBezTo>
                  <a:cubicBezTo>
                    <a:pt x="131" y="228"/>
                    <a:pt x="120" y="247"/>
                    <a:pt x="101" y="247"/>
                  </a:cubicBezTo>
                  <a:cubicBezTo>
                    <a:pt x="94" y="247"/>
                    <a:pt x="86" y="243"/>
                    <a:pt x="75" y="232"/>
                  </a:cubicBezTo>
                  <a:cubicBezTo>
                    <a:pt x="68" y="228"/>
                    <a:pt x="63" y="228"/>
                    <a:pt x="56" y="228"/>
                  </a:cubicBezTo>
                  <a:cubicBezTo>
                    <a:pt x="37" y="228"/>
                    <a:pt x="18" y="243"/>
                    <a:pt x="0" y="243"/>
                  </a:cubicBezTo>
                  <a:cubicBezTo>
                    <a:pt x="4" y="269"/>
                    <a:pt x="20" y="272"/>
                    <a:pt x="36" y="272"/>
                  </a:cubicBezTo>
                  <a:cubicBezTo>
                    <a:pt x="39" y="272"/>
                    <a:pt x="43" y="271"/>
                    <a:pt x="47" y="271"/>
                  </a:cubicBezTo>
                  <a:cubicBezTo>
                    <a:pt x="57" y="271"/>
                    <a:pt x="66" y="272"/>
                    <a:pt x="71" y="280"/>
                  </a:cubicBezTo>
                  <a:cubicBezTo>
                    <a:pt x="78" y="292"/>
                    <a:pt x="86" y="299"/>
                    <a:pt x="94" y="299"/>
                  </a:cubicBezTo>
                  <a:cubicBezTo>
                    <a:pt x="97" y="299"/>
                    <a:pt x="101" y="292"/>
                    <a:pt x="105" y="280"/>
                  </a:cubicBezTo>
                  <a:cubicBezTo>
                    <a:pt x="113" y="261"/>
                    <a:pt x="120" y="254"/>
                    <a:pt x="127" y="254"/>
                  </a:cubicBezTo>
                  <a:cubicBezTo>
                    <a:pt x="135" y="254"/>
                    <a:pt x="142" y="258"/>
                    <a:pt x="146" y="261"/>
                  </a:cubicBezTo>
                  <a:cubicBezTo>
                    <a:pt x="153" y="266"/>
                    <a:pt x="161" y="269"/>
                    <a:pt x="168" y="269"/>
                  </a:cubicBezTo>
                  <a:lnTo>
                    <a:pt x="172" y="269"/>
                  </a:lnTo>
                  <a:cubicBezTo>
                    <a:pt x="198" y="261"/>
                    <a:pt x="183" y="213"/>
                    <a:pt x="213" y="213"/>
                  </a:cubicBezTo>
                  <a:cubicBezTo>
                    <a:pt x="217" y="213"/>
                    <a:pt x="220" y="213"/>
                    <a:pt x="228" y="216"/>
                  </a:cubicBezTo>
                  <a:cubicBezTo>
                    <a:pt x="228" y="209"/>
                    <a:pt x="228" y="198"/>
                    <a:pt x="232" y="194"/>
                  </a:cubicBezTo>
                  <a:lnTo>
                    <a:pt x="239" y="194"/>
                  </a:lnTo>
                  <a:cubicBezTo>
                    <a:pt x="251" y="194"/>
                    <a:pt x="254" y="206"/>
                    <a:pt x="262" y="213"/>
                  </a:cubicBezTo>
                  <a:cubicBezTo>
                    <a:pt x="270" y="206"/>
                    <a:pt x="280" y="202"/>
                    <a:pt x="288" y="202"/>
                  </a:cubicBezTo>
                  <a:cubicBezTo>
                    <a:pt x="306" y="202"/>
                    <a:pt x="322" y="216"/>
                    <a:pt x="340" y="232"/>
                  </a:cubicBezTo>
                  <a:cubicBezTo>
                    <a:pt x="325" y="243"/>
                    <a:pt x="303" y="243"/>
                    <a:pt x="299" y="261"/>
                  </a:cubicBezTo>
                  <a:lnTo>
                    <a:pt x="299" y="269"/>
                  </a:lnTo>
                  <a:lnTo>
                    <a:pt x="306" y="269"/>
                  </a:lnTo>
                  <a:cubicBezTo>
                    <a:pt x="318" y="269"/>
                    <a:pt x="332" y="277"/>
                    <a:pt x="344" y="280"/>
                  </a:cubicBezTo>
                  <a:cubicBezTo>
                    <a:pt x="355" y="277"/>
                    <a:pt x="370" y="273"/>
                    <a:pt x="374" y="258"/>
                  </a:cubicBezTo>
                  <a:cubicBezTo>
                    <a:pt x="366" y="213"/>
                    <a:pt x="411" y="168"/>
                    <a:pt x="385" y="120"/>
                  </a:cubicBezTo>
                  <a:lnTo>
                    <a:pt x="385" y="120"/>
                  </a:lnTo>
                  <a:cubicBezTo>
                    <a:pt x="374" y="127"/>
                    <a:pt x="359" y="138"/>
                    <a:pt x="344" y="146"/>
                  </a:cubicBezTo>
                  <a:cubicBezTo>
                    <a:pt x="337" y="149"/>
                    <a:pt x="332" y="149"/>
                    <a:pt x="329" y="149"/>
                  </a:cubicBezTo>
                  <a:cubicBezTo>
                    <a:pt x="314" y="149"/>
                    <a:pt x="303" y="142"/>
                    <a:pt x="303" y="127"/>
                  </a:cubicBezTo>
                  <a:cubicBezTo>
                    <a:pt x="299" y="112"/>
                    <a:pt x="306" y="101"/>
                    <a:pt x="325" y="101"/>
                  </a:cubicBezTo>
                  <a:lnTo>
                    <a:pt x="332" y="101"/>
                  </a:lnTo>
                  <a:cubicBezTo>
                    <a:pt x="348" y="104"/>
                    <a:pt x="359" y="104"/>
                    <a:pt x="370" y="104"/>
                  </a:cubicBezTo>
                  <a:cubicBezTo>
                    <a:pt x="366" y="71"/>
                    <a:pt x="340" y="37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3" name="Google Shape;14463;p9"/>
            <p:cNvSpPr/>
            <p:nvPr/>
          </p:nvSpPr>
          <p:spPr>
            <a:xfrm>
              <a:off x="-3967496" y="-3223316"/>
              <a:ext cx="11985" cy="21106"/>
            </a:xfrm>
            <a:custGeom>
              <a:avLst/>
              <a:gdLst/>
              <a:ahLst/>
              <a:cxnLst/>
              <a:rect l="l" t="t" r="r" b="b"/>
              <a:pathLst>
                <a:path w="251" h="442" extrusionOk="0">
                  <a:moveTo>
                    <a:pt x="90" y="307"/>
                  </a:moveTo>
                  <a:cubicBezTo>
                    <a:pt x="97" y="307"/>
                    <a:pt x="105" y="310"/>
                    <a:pt x="109" y="310"/>
                  </a:cubicBezTo>
                  <a:cubicBezTo>
                    <a:pt x="109" y="329"/>
                    <a:pt x="101" y="344"/>
                    <a:pt x="83" y="344"/>
                  </a:cubicBezTo>
                  <a:lnTo>
                    <a:pt x="78" y="344"/>
                  </a:lnTo>
                  <a:cubicBezTo>
                    <a:pt x="71" y="344"/>
                    <a:pt x="60" y="333"/>
                    <a:pt x="64" y="322"/>
                  </a:cubicBezTo>
                  <a:cubicBezTo>
                    <a:pt x="71" y="310"/>
                    <a:pt x="78" y="307"/>
                    <a:pt x="90" y="307"/>
                  </a:cubicBezTo>
                  <a:close/>
                  <a:moveTo>
                    <a:pt x="187" y="1"/>
                  </a:moveTo>
                  <a:cubicBezTo>
                    <a:pt x="173" y="23"/>
                    <a:pt x="173" y="60"/>
                    <a:pt x="142" y="60"/>
                  </a:cubicBezTo>
                  <a:cubicBezTo>
                    <a:pt x="135" y="60"/>
                    <a:pt x="128" y="60"/>
                    <a:pt x="120" y="56"/>
                  </a:cubicBezTo>
                  <a:lnTo>
                    <a:pt x="120" y="56"/>
                  </a:lnTo>
                  <a:cubicBezTo>
                    <a:pt x="105" y="94"/>
                    <a:pt x="165" y="124"/>
                    <a:pt x="131" y="165"/>
                  </a:cubicBezTo>
                  <a:cubicBezTo>
                    <a:pt x="146" y="191"/>
                    <a:pt x="168" y="206"/>
                    <a:pt x="195" y="210"/>
                  </a:cubicBezTo>
                  <a:cubicBezTo>
                    <a:pt x="202" y="239"/>
                    <a:pt x="173" y="243"/>
                    <a:pt x="165" y="262"/>
                  </a:cubicBezTo>
                  <a:cubicBezTo>
                    <a:pt x="157" y="281"/>
                    <a:pt x="191" y="288"/>
                    <a:pt x="183" y="310"/>
                  </a:cubicBezTo>
                  <a:cubicBezTo>
                    <a:pt x="154" y="299"/>
                    <a:pt x="123" y="299"/>
                    <a:pt x="101" y="277"/>
                  </a:cubicBezTo>
                  <a:cubicBezTo>
                    <a:pt x="23" y="277"/>
                    <a:pt x="8" y="288"/>
                    <a:pt x="0" y="351"/>
                  </a:cubicBezTo>
                  <a:cubicBezTo>
                    <a:pt x="42" y="363"/>
                    <a:pt x="75" y="389"/>
                    <a:pt x="97" y="422"/>
                  </a:cubicBezTo>
                  <a:cubicBezTo>
                    <a:pt x="109" y="438"/>
                    <a:pt x="123" y="441"/>
                    <a:pt x="135" y="441"/>
                  </a:cubicBezTo>
                  <a:cubicBezTo>
                    <a:pt x="146" y="441"/>
                    <a:pt x="157" y="438"/>
                    <a:pt x="165" y="434"/>
                  </a:cubicBezTo>
                  <a:cubicBezTo>
                    <a:pt x="187" y="427"/>
                    <a:pt x="213" y="404"/>
                    <a:pt x="199" y="377"/>
                  </a:cubicBezTo>
                  <a:cubicBezTo>
                    <a:pt x="168" y="329"/>
                    <a:pt x="228" y="355"/>
                    <a:pt x="232" y="337"/>
                  </a:cubicBezTo>
                  <a:lnTo>
                    <a:pt x="228" y="333"/>
                  </a:lnTo>
                  <a:cubicBezTo>
                    <a:pt x="221" y="318"/>
                    <a:pt x="221" y="307"/>
                    <a:pt x="221" y="296"/>
                  </a:cubicBezTo>
                  <a:cubicBezTo>
                    <a:pt x="221" y="284"/>
                    <a:pt x="225" y="277"/>
                    <a:pt x="232" y="265"/>
                  </a:cubicBezTo>
                  <a:cubicBezTo>
                    <a:pt x="247" y="225"/>
                    <a:pt x="251" y="184"/>
                    <a:pt x="221" y="153"/>
                  </a:cubicBezTo>
                  <a:cubicBezTo>
                    <a:pt x="191" y="124"/>
                    <a:pt x="213" y="101"/>
                    <a:pt x="213" y="75"/>
                  </a:cubicBezTo>
                  <a:cubicBezTo>
                    <a:pt x="183" y="60"/>
                    <a:pt x="199" y="27"/>
                    <a:pt x="1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4" name="Google Shape;14464;p9"/>
            <p:cNvSpPr/>
            <p:nvPr/>
          </p:nvSpPr>
          <p:spPr>
            <a:xfrm>
              <a:off x="-3978574" y="-3225131"/>
              <a:ext cx="11842" cy="14898"/>
            </a:xfrm>
            <a:custGeom>
              <a:avLst/>
              <a:gdLst/>
              <a:ahLst/>
              <a:cxnLst/>
              <a:rect l="l" t="t" r="r" b="b"/>
              <a:pathLst>
                <a:path w="248" h="312" extrusionOk="0">
                  <a:moveTo>
                    <a:pt x="109" y="1"/>
                  </a:moveTo>
                  <a:cubicBezTo>
                    <a:pt x="101" y="5"/>
                    <a:pt x="94" y="12"/>
                    <a:pt x="86" y="12"/>
                  </a:cubicBezTo>
                  <a:cubicBezTo>
                    <a:pt x="83" y="12"/>
                    <a:pt x="79" y="12"/>
                    <a:pt x="75" y="8"/>
                  </a:cubicBezTo>
                  <a:cubicBezTo>
                    <a:pt x="53" y="46"/>
                    <a:pt x="8" y="61"/>
                    <a:pt x="1" y="110"/>
                  </a:cubicBezTo>
                  <a:cubicBezTo>
                    <a:pt x="34" y="110"/>
                    <a:pt x="49" y="146"/>
                    <a:pt x="86" y="146"/>
                  </a:cubicBezTo>
                  <a:cubicBezTo>
                    <a:pt x="75" y="165"/>
                    <a:pt x="64" y="173"/>
                    <a:pt x="53" y="173"/>
                  </a:cubicBezTo>
                  <a:cubicBezTo>
                    <a:pt x="34" y="173"/>
                    <a:pt x="19" y="162"/>
                    <a:pt x="4" y="154"/>
                  </a:cubicBezTo>
                  <a:lnTo>
                    <a:pt x="4" y="154"/>
                  </a:lnTo>
                  <a:cubicBezTo>
                    <a:pt x="4" y="165"/>
                    <a:pt x="4" y="173"/>
                    <a:pt x="8" y="184"/>
                  </a:cubicBezTo>
                  <a:cubicBezTo>
                    <a:pt x="30" y="196"/>
                    <a:pt x="27" y="196"/>
                    <a:pt x="23" y="218"/>
                  </a:cubicBezTo>
                  <a:cubicBezTo>
                    <a:pt x="23" y="236"/>
                    <a:pt x="30" y="255"/>
                    <a:pt x="34" y="274"/>
                  </a:cubicBezTo>
                  <a:cubicBezTo>
                    <a:pt x="53" y="289"/>
                    <a:pt x="75" y="303"/>
                    <a:pt x="98" y="311"/>
                  </a:cubicBezTo>
                  <a:cubicBezTo>
                    <a:pt x="105" y="289"/>
                    <a:pt x="120" y="277"/>
                    <a:pt x="143" y="274"/>
                  </a:cubicBezTo>
                  <a:cubicBezTo>
                    <a:pt x="146" y="236"/>
                    <a:pt x="158" y="196"/>
                    <a:pt x="206" y="188"/>
                  </a:cubicBezTo>
                  <a:cubicBezTo>
                    <a:pt x="178" y="144"/>
                    <a:pt x="197" y="141"/>
                    <a:pt x="220" y="141"/>
                  </a:cubicBezTo>
                  <a:cubicBezTo>
                    <a:pt x="223" y="141"/>
                    <a:pt x="227" y="141"/>
                    <a:pt x="231" y="141"/>
                  </a:cubicBezTo>
                  <a:cubicBezTo>
                    <a:pt x="237" y="141"/>
                    <a:pt x="243" y="141"/>
                    <a:pt x="248" y="139"/>
                  </a:cubicBezTo>
                  <a:lnTo>
                    <a:pt x="248" y="124"/>
                  </a:lnTo>
                  <a:cubicBezTo>
                    <a:pt x="180" y="120"/>
                    <a:pt x="176" y="117"/>
                    <a:pt x="176" y="57"/>
                  </a:cubicBezTo>
                  <a:cubicBezTo>
                    <a:pt x="176" y="49"/>
                    <a:pt x="176" y="46"/>
                    <a:pt x="172" y="39"/>
                  </a:cubicBezTo>
                  <a:cubicBezTo>
                    <a:pt x="153" y="27"/>
                    <a:pt x="143" y="1"/>
                    <a:pt x="11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5" name="Google Shape;14465;p9"/>
            <p:cNvSpPr/>
            <p:nvPr/>
          </p:nvSpPr>
          <p:spPr>
            <a:xfrm>
              <a:off x="-3983396" y="-3212429"/>
              <a:ext cx="12749" cy="12749"/>
            </a:xfrm>
            <a:custGeom>
              <a:avLst/>
              <a:gdLst/>
              <a:ahLst/>
              <a:cxnLst/>
              <a:rect l="l" t="t" r="r" b="b"/>
              <a:pathLst>
                <a:path w="267" h="267" extrusionOk="0">
                  <a:moveTo>
                    <a:pt x="57" y="1"/>
                  </a:moveTo>
                  <a:cubicBezTo>
                    <a:pt x="23" y="1"/>
                    <a:pt x="23" y="37"/>
                    <a:pt x="0" y="53"/>
                  </a:cubicBezTo>
                  <a:lnTo>
                    <a:pt x="0" y="60"/>
                  </a:lnTo>
                  <a:cubicBezTo>
                    <a:pt x="16" y="113"/>
                    <a:pt x="30" y="165"/>
                    <a:pt x="102" y="180"/>
                  </a:cubicBezTo>
                  <a:cubicBezTo>
                    <a:pt x="57" y="149"/>
                    <a:pt x="87" y="131"/>
                    <a:pt x="102" y="105"/>
                  </a:cubicBezTo>
                  <a:lnTo>
                    <a:pt x="102" y="105"/>
                  </a:lnTo>
                  <a:cubicBezTo>
                    <a:pt x="142" y="146"/>
                    <a:pt x="154" y="176"/>
                    <a:pt x="97" y="202"/>
                  </a:cubicBezTo>
                  <a:cubicBezTo>
                    <a:pt x="83" y="210"/>
                    <a:pt x="49" y="232"/>
                    <a:pt x="71" y="262"/>
                  </a:cubicBezTo>
                  <a:lnTo>
                    <a:pt x="94" y="262"/>
                  </a:lnTo>
                  <a:cubicBezTo>
                    <a:pt x="97" y="266"/>
                    <a:pt x="105" y="266"/>
                    <a:pt x="109" y="266"/>
                  </a:cubicBezTo>
                  <a:cubicBezTo>
                    <a:pt x="116" y="266"/>
                    <a:pt x="128" y="262"/>
                    <a:pt x="135" y="254"/>
                  </a:cubicBezTo>
                  <a:cubicBezTo>
                    <a:pt x="139" y="247"/>
                    <a:pt x="142" y="244"/>
                    <a:pt x="147" y="236"/>
                  </a:cubicBezTo>
                  <a:cubicBezTo>
                    <a:pt x="147" y="221"/>
                    <a:pt x="142" y="202"/>
                    <a:pt x="154" y="202"/>
                  </a:cubicBezTo>
                  <a:cubicBezTo>
                    <a:pt x="157" y="202"/>
                    <a:pt x="165" y="206"/>
                    <a:pt x="176" y="217"/>
                  </a:cubicBezTo>
                  <a:lnTo>
                    <a:pt x="184" y="217"/>
                  </a:lnTo>
                  <a:cubicBezTo>
                    <a:pt x="192" y="217"/>
                    <a:pt x="199" y="217"/>
                    <a:pt x="206" y="213"/>
                  </a:cubicBezTo>
                  <a:cubicBezTo>
                    <a:pt x="232" y="199"/>
                    <a:pt x="202" y="165"/>
                    <a:pt x="228" y="149"/>
                  </a:cubicBezTo>
                  <a:cubicBezTo>
                    <a:pt x="236" y="135"/>
                    <a:pt x="236" y="113"/>
                    <a:pt x="254" y="101"/>
                  </a:cubicBezTo>
                  <a:cubicBezTo>
                    <a:pt x="266" y="75"/>
                    <a:pt x="266" y="56"/>
                    <a:pt x="240" y="56"/>
                  </a:cubicBezTo>
                  <a:lnTo>
                    <a:pt x="221" y="56"/>
                  </a:lnTo>
                  <a:cubicBezTo>
                    <a:pt x="214" y="56"/>
                    <a:pt x="206" y="53"/>
                    <a:pt x="199" y="45"/>
                  </a:cubicBezTo>
                  <a:cubicBezTo>
                    <a:pt x="176" y="37"/>
                    <a:pt x="154" y="23"/>
                    <a:pt x="135" y="8"/>
                  </a:cubicBezTo>
                  <a:lnTo>
                    <a:pt x="128" y="8"/>
                  </a:lnTo>
                  <a:cubicBezTo>
                    <a:pt x="120" y="8"/>
                    <a:pt x="109" y="4"/>
                    <a:pt x="102" y="4"/>
                  </a:cubicBezTo>
                  <a:cubicBezTo>
                    <a:pt x="90" y="1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6" name="Google Shape;14466;p9"/>
            <p:cNvSpPr/>
            <p:nvPr/>
          </p:nvSpPr>
          <p:spPr>
            <a:xfrm>
              <a:off x="-3965204" y="-3225990"/>
              <a:ext cx="7401" cy="5539"/>
            </a:xfrm>
            <a:custGeom>
              <a:avLst/>
              <a:gdLst/>
              <a:ahLst/>
              <a:cxnLst/>
              <a:rect l="l" t="t" r="r" b="b"/>
              <a:pathLst>
                <a:path w="155" h="116" extrusionOk="0">
                  <a:moveTo>
                    <a:pt x="35" y="0"/>
                  </a:moveTo>
                  <a:cubicBezTo>
                    <a:pt x="12" y="0"/>
                    <a:pt x="4" y="19"/>
                    <a:pt x="4" y="38"/>
                  </a:cubicBezTo>
                  <a:cubicBezTo>
                    <a:pt x="1" y="57"/>
                    <a:pt x="4" y="64"/>
                    <a:pt x="8" y="64"/>
                  </a:cubicBezTo>
                  <a:cubicBezTo>
                    <a:pt x="16" y="64"/>
                    <a:pt x="27" y="45"/>
                    <a:pt x="35" y="45"/>
                  </a:cubicBezTo>
                  <a:cubicBezTo>
                    <a:pt x="42" y="45"/>
                    <a:pt x="46" y="49"/>
                    <a:pt x="46" y="57"/>
                  </a:cubicBezTo>
                  <a:cubicBezTo>
                    <a:pt x="49" y="60"/>
                    <a:pt x="53" y="67"/>
                    <a:pt x="64" y="67"/>
                  </a:cubicBezTo>
                  <a:cubicBezTo>
                    <a:pt x="68" y="67"/>
                    <a:pt x="72" y="67"/>
                    <a:pt x="75" y="64"/>
                  </a:cubicBezTo>
                  <a:lnTo>
                    <a:pt x="83" y="64"/>
                  </a:lnTo>
                  <a:cubicBezTo>
                    <a:pt x="102" y="64"/>
                    <a:pt x="64" y="97"/>
                    <a:pt x="72" y="112"/>
                  </a:cubicBezTo>
                  <a:cubicBezTo>
                    <a:pt x="80" y="116"/>
                    <a:pt x="87" y="116"/>
                    <a:pt x="94" y="116"/>
                  </a:cubicBezTo>
                  <a:cubicBezTo>
                    <a:pt x="125" y="116"/>
                    <a:pt x="125" y="79"/>
                    <a:pt x="139" y="57"/>
                  </a:cubicBezTo>
                  <a:cubicBezTo>
                    <a:pt x="139" y="45"/>
                    <a:pt x="139" y="34"/>
                    <a:pt x="154" y="26"/>
                  </a:cubicBezTo>
                  <a:cubicBezTo>
                    <a:pt x="117" y="19"/>
                    <a:pt x="83" y="12"/>
                    <a:pt x="49" y="4"/>
                  </a:cubicBezTo>
                  <a:cubicBezTo>
                    <a:pt x="42" y="0"/>
                    <a:pt x="38" y="0"/>
                    <a:pt x="3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7" name="Google Shape;14467;p9"/>
            <p:cNvSpPr/>
            <p:nvPr/>
          </p:nvSpPr>
          <p:spPr>
            <a:xfrm>
              <a:off x="-3962721" y="-3215485"/>
              <a:ext cx="4918" cy="7019"/>
            </a:xfrm>
            <a:custGeom>
              <a:avLst/>
              <a:gdLst/>
              <a:ahLst/>
              <a:cxnLst/>
              <a:rect l="l" t="t" r="r" b="b"/>
              <a:pathLst>
                <a:path w="103" h="147" extrusionOk="0">
                  <a:moveTo>
                    <a:pt x="31" y="1"/>
                  </a:moveTo>
                  <a:cubicBezTo>
                    <a:pt x="9" y="1"/>
                    <a:pt x="9" y="12"/>
                    <a:pt x="20" y="30"/>
                  </a:cubicBezTo>
                  <a:cubicBezTo>
                    <a:pt x="35" y="61"/>
                    <a:pt x="42" y="94"/>
                    <a:pt x="1" y="113"/>
                  </a:cubicBezTo>
                  <a:cubicBezTo>
                    <a:pt x="23" y="135"/>
                    <a:pt x="54" y="135"/>
                    <a:pt x="83" y="146"/>
                  </a:cubicBezTo>
                  <a:cubicBezTo>
                    <a:pt x="91" y="124"/>
                    <a:pt x="57" y="117"/>
                    <a:pt x="65" y="98"/>
                  </a:cubicBezTo>
                  <a:cubicBezTo>
                    <a:pt x="73" y="79"/>
                    <a:pt x="102" y="75"/>
                    <a:pt x="95" y="46"/>
                  </a:cubicBezTo>
                  <a:cubicBezTo>
                    <a:pt x="68" y="42"/>
                    <a:pt x="46" y="27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8" name="Google Shape;14468;p9"/>
            <p:cNvSpPr/>
            <p:nvPr/>
          </p:nvSpPr>
          <p:spPr>
            <a:xfrm>
              <a:off x="-3971793" y="-3216202"/>
              <a:ext cx="5253" cy="6637"/>
            </a:xfrm>
            <a:custGeom>
              <a:avLst/>
              <a:gdLst/>
              <a:ahLst/>
              <a:cxnLst/>
              <a:rect l="l" t="t" r="r" b="b"/>
              <a:pathLst>
                <a:path w="110" h="139" extrusionOk="0">
                  <a:moveTo>
                    <a:pt x="64" y="1"/>
                  </a:moveTo>
                  <a:cubicBezTo>
                    <a:pt x="16" y="9"/>
                    <a:pt x="4" y="49"/>
                    <a:pt x="1" y="87"/>
                  </a:cubicBezTo>
                  <a:cubicBezTo>
                    <a:pt x="11" y="83"/>
                    <a:pt x="23" y="71"/>
                    <a:pt x="34" y="71"/>
                  </a:cubicBezTo>
                  <a:cubicBezTo>
                    <a:pt x="38" y="71"/>
                    <a:pt x="42" y="80"/>
                    <a:pt x="38" y="106"/>
                  </a:cubicBezTo>
                  <a:cubicBezTo>
                    <a:pt x="34" y="128"/>
                    <a:pt x="38" y="139"/>
                    <a:pt x="49" y="139"/>
                  </a:cubicBezTo>
                  <a:cubicBezTo>
                    <a:pt x="56" y="139"/>
                    <a:pt x="64" y="135"/>
                    <a:pt x="75" y="128"/>
                  </a:cubicBezTo>
                  <a:cubicBezTo>
                    <a:pt x="90" y="121"/>
                    <a:pt x="101" y="109"/>
                    <a:pt x="109" y="90"/>
                  </a:cubicBezTo>
                  <a:cubicBezTo>
                    <a:pt x="83" y="83"/>
                    <a:pt x="64" y="64"/>
                    <a:pt x="49" y="38"/>
                  </a:cubicBezTo>
                  <a:cubicBezTo>
                    <a:pt x="42" y="19"/>
                    <a:pt x="56" y="19"/>
                    <a:pt x="68" y="19"/>
                  </a:cubicBezTo>
                  <a:cubicBezTo>
                    <a:pt x="68" y="12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9" name="Google Shape;14469;p9"/>
            <p:cNvSpPr/>
            <p:nvPr/>
          </p:nvSpPr>
          <p:spPr>
            <a:xfrm>
              <a:off x="-3972509" y="-3207798"/>
              <a:ext cx="4489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5" y="0"/>
                  </a:moveTo>
                  <a:cubicBezTo>
                    <a:pt x="42" y="0"/>
                    <a:pt x="34" y="4"/>
                    <a:pt x="26" y="4"/>
                  </a:cubicBezTo>
                  <a:cubicBezTo>
                    <a:pt x="8" y="16"/>
                    <a:pt x="8" y="38"/>
                    <a:pt x="0" y="52"/>
                  </a:cubicBezTo>
                  <a:cubicBezTo>
                    <a:pt x="4" y="64"/>
                    <a:pt x="8" y="71"/>
                    <a:pt x="16" y="71"/>
                  </a:cubicBezTo>
                  <a:cubicBezTo>
                    <a:pt x="19" y="71"/>
                    <a:pt x="23" y="71"/>
                    <a:pt x="31" y="68"/>
                  </a:cubicBezTo>
                  <a:cubicBezTo>
                    <a:pt x="49" y="52"/>
                    <a:pt x="68" y="42"/>
                    <a:pt x="90" y="42"/>
                  </a:cubicBezTo>
                  <a:lnTo>
                    <a:pt x="94" y="42"/>
                  </a:lnTo>
                  <a:cubicBezTo>
                    <a:pt x="86" y="12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0" name="Google Shape;14470;p9"/>
            <p:cNvSpPr/>
            <p:nvPr/>
          </p:nvSpPr>
          <p:spPr>
            <a:xfrm>
              <a:off x="-3970074" y="-3218494"/>
              <a:ext cx="4918" cy="3581"/>
            </a:xfrm>
            <a:custGeom>
              <a:avLst/>
              <a:gdLst/>
              <a:ahLst/>
              <a:cxnLst/>
              <a:rect l="l" t="t" r="r" b="b"/>
              <a:pathLst>
                <a:path w="103" h="75" extrusionOk="0">
                  <a:moveTo>
                    <a:pt x="70" y="0"/>
                  </a:moveTo>
                  <a:lnTo>
                    <a:pt x="70" y="0"/>
                  </a:lnTo>
                  <a:cubicBezTo>
                    <a:pt x="65" y="2"/>
                    <a:pt x="59" y="2"/>
                    <a:pt x="53" y="2"/>
                  </a:cubicBezTo>
                  <a:cubicBezTo>
                    <a:pt x="49" y="2"/>
                    <a:pt x="45" y="2"/>
                    <a:pt x="42" y="2"/>
                  </a:cubicBezTo>
                  <a:cubicBezTo>
                    <a:pt x="19" y="2"/>
                    <a:pt x="0" y="5"/>
                    <a:pt x="28" y="49"/>
                  </a:cubicBezTo>
                  <a:cubicBezTo>
                    <a:pt x="28" y="57"/>
                    <a:pt x="32" y="60"/>
                    <a:pt x="32" y="67"/>
                  </a:cubicBezTo>
                  <a:cubicBezTo>
                    <a:pt x="43" y="67"/>
                    <a:pt x="54" y="75"/>
                    <a:pt x="65" y="75"/>
                  </a:cubicBezTo>
                  <a:cubicBezTo>
                    <a:pt x="73" y="75"/>
                    <a:pt x="77" y="75"/>
                    <a:pt x="80" y="71"/>
                  </a:cubicBezTo>
                  <a:cubicBezTo>
                    <a:pt x="43" y="52"/>
                    <a:pt x="103" y="19"/>
                    <a:pt x="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1" name="Google Shape;14471;p9"/>
            <p:cNvSpPr/>
            <p:nvPr/>
          </p:nvSpPr>
          <p:spPr>
            <a:xfrm>
              <a:off x="-3964296" y="-3220642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0"/>
                  </a:moveTo>
                  <a:lnTo>
                    <a:pt x="53" y="0"/>
                  </a:lnTo>
                  <a:cubicBezTo>
                    <a:pt x="27" y="4"/>
                    <a:pt x="1" y="4"/>
                    <a:pt x="19" y="45"/>
                  </a:cubicBezTo>
                  <a:cubicBezTo>
                    <a:pt x="34" y="68"/>
                    <a:pt x="42" y="94"/>
                    <a:pt x="64" y="105"/>
                  </a:cubicBezTo>
                  <a:lnTo>
                    <a:pt x="64" y="109"/>
                  </a:lnTo>
                  <a:cubicBezTo>
                    <a:pt x="98" y="68"/>
                    <a:pt x="38" y="38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2" name="Google Shape;14472;p9"/>
            <p:cNvSpPr/>
            <p:nvPr/>
          </p:nvSpPr>
          <p:spPr>
            <a:xfrm>
              <a:off x="-3970217" y="-3222457"/>
              <a:ext cx="3486" cy="3247"/>
            </a:xfrm>
            <a:custGeom>
              <a:avLst/>
              <a:gdLst/>
              <a:ahLst/>
              <a:cxnLst/>
              <a:rect l="l" t="t" r="r" b="b"/>
              <a:pathLst>
                <a:path w="73" h="68" extrusionOk="0">
                  <a:moveTo>
                    <a:pt x="1" y="1"/>
                  </a:moveTo>
                  <a:cubicBezTo>
                    <a:pt x="1" y="61"/>
                    <a:pt x="5" y="64"/>
                    <a:pt x="73" y="68"/>
                  </a:cubicBezTo>
                  <a:cubicBezTo>
                    <a:pt x="68" y="23"/>
                    <a:pt x="38" y="5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3" name="Google Shape;14473;p9"/>
            <p:cNvSpPr/>
            <p:nvPr/>
          </p:nvSpPr>
          <p:spPr>
            <a:xfrm>
              <a:off x="-3969835" y="-3215294"/>
              <a:ext cx="5014" cy="3581"/>
            </a:xfrm>
            <a:custGeom>
              <a:avLst/>
              <a:gdLst/>
              <a:ahLst/>
              <a:cxnLst/>
              <a:rect l="l" t="t" r="r" b="b"/>
              <a:pathLst>
                <a:path w="105" h="75" extrusionOk="0">
                  <a:moveTo>
                    <a:pt x="27" y="0"/>
                  </a:moveTo>
                  <a:cubicBezTo>
                    <a:pt x="15" y="0"/>
                    <a:pt x="1" y="0"/>
                    <a:pt x="8" y="19"/>
                  </a:cubicBezTo>
                  <a:cubicBezTo>
                    <a:pt x="23" y="45"/>
                    <a:pt x="42" y="64"/>
                    <a:pt x="68" y="71"/>
                  </a:cubicBezTo>
                  <a:cubicBezTo>
                    <a:pt x="83" y="68"/>
                    <a:pt x="105" y="75"/>
                    <a:pt x="105" y="45"/>
                  </a:cubicBezTo>
                  <a:cubicBezTo>
                    <a:pt x="79" y="30"/>
                    <a:pt x="34" y="42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4" name="Google Shape;14474;p9"/>
            <p:cNvSpPr/>
            <p:nvPr/>
          </p:nvSpPr>
          <p:spPr>
            <a:xfrm>
              <a:off x="-3900359" y="-3125668"/>
              <a:ext cx="3915" cy="2340"/>
            </a:xfrm>
            <a:custGeom>
              <a:avLst/>
              <a:gdLst/>
              <a:ahLst/>
              <a:cxnLst/>
              <a:rect l="l" t="t" r="r" b="b"/>
              <a:pathLst>
                <a:path w="82" h="49" extrusionOk="0">
                  <a:moveTo>
                    <a:pt x="11" y="0"/>
                  </a:moveTo>
                  <a:cubicBezTo>
                    <a:pt x="7" y="4"/>
                    <a:pt x="4" y="11"/>
                    <a:pt x="0" y="15"/>
                  </a:cubicBezTo>
                  <a:cubicBezTo>
                    <a:pt x="23" y="37"/>
                    <a:pt x="30" y="49"/>
                    <a:pt x="41" y="49"/>
                  </a:cubicBezTo>
                  <a:cubicBezTo>
                    <a:pt x="52" y="49"/>
                    <a:pt x="63" y="42"/>
                    <a:pt x="82" y="23"/>
                  </a:cubicBezTo>
                  <a:cubicBezTo>
                    <a:pt x="56" y="15"/>
                    <a:pt x="33" y="7"/>
                    <a:pt x="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5" name="Google Shape;14475;p9"/>
            <p:cNvSpPr/>
            <p:nvPr/>
          </p:nvSpPr>
          <p:spPr>
            <a:xfrm>
              <a:off x="-3774538" y="-3293461"/>
              <a:ext cx="5205" cy="3056"/>
            </a:xfrm>
            <a:custGeom>
              <a:avLst/>
              <a:gdLst/>
              <a:ahLst/>
              <a:cxnLst/>
              <a:rect l="l" t="t" r="r" b="b"/>
              <a:pathLst>
                <a:path w="109" h="64" extrusionOk="0">
                  <a:moveTo>
                    <a:pt x="12" y="0"/>
                  </a:moveTo>
                  <a:lnTo>
                    <a:pt x="12" y="0"/>
                  </a:lnTo>
                  <a:cubicBezTo>
                    <a:pt x="26" y="19"/>
                    <a:pt x="0" y="45"/>
                    <a:pt x="23" y="60"/>
                  </a:cubicBezTo>
                  <a:cubicBezTo>
                    <a:pt x="26" y="64"/>
                    <a:pt x="26" y="64"/>
                    <a:pt x="30" y="64"/>
                  </a:cubicBezTo>
                  <a:cubicBezTo>
                    <a:pt x="41" y="64"/>
                    <a:pt x="49" y="57"/>
                    <a:pt x="60" y="49"/>
                  </a:cubicBezTo>
                  <a:cubicBezTo>
                    <a:pt x="67" y="41"/>
                    <a:pt x="75" y="38"/>
                    <a:pt x="86" y="38"/>
                  </a:cubicBezTo>
                  <a:lnTo>
                    <a:pt x="97" y="38"/>
                  </a:lnTo>
                  <a:cubicBezTo>
                    <a:pt x="109" y="26"/>
                    <a:pt x="109" y="15"/>
                    <a:pt x="93" y="7"/>
                  </a:cubicBezTo>
                  <a:cubicBezTo>
                    <a:pt x="86" y="7"/>
                    <a:pt x="79" y="12"/>
                    <a:pt x="71" y="12"/>
                  </a:cubicBezTo>
                  <a:cubicBezTo>
                    <a:pt x="52" y="12"/>
                    <a:pt x="34" y="4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6" name="Google Shape;14476;p9"/>
            <p:cNvSpPr/>
            <p:nvPr/>
          </p:nvSpPr>
          <p:spPr>
            <a:xfrm>
              <a:off x="-3765800" y="-3294368"/>
              <a:ext cx="2340" cy="5061"/>
            </a:xfrm>
            <a:custGeom>
              <a:avLst/>
              <a:gdLst/>
              <a:ahLst/>
              <a:cxnLst/>
              <a:rect l="l" t="t" r="r" b="b"/>
              <a:pathLst>
                <a:path w="49" h="106" extrusionOk="0">
                  <a:moveTo>
                    <a:pt x="34" y="0"/>
                  </a:moveTo>
                  <a:cubicBezTo>
                    <a:pt x="19" y="12"/>
                    <a:pt x="0" y="19"/>
                    <a:pt x="4" y="45"/>
                  </a:cubicBezTo>
                  <a:cubicBezTo>
                    <a:pt x="4" y="64"/>
                    <a:pt x="8" y="86"/>
                    <a:pt x="12" y="105"/>
                  </a:cubicBezTo>
                  <a:cubicBezTo>
                    <a:pt x="26" y="94"/>
                    <a:pt x="31" y="71"/>
                    <a:pt x="38" y="57"/>
                  </a:cubicBezTo>
                  <a:cubicBezTo>
                    <a:pt x="34" y="53"/>
                    <a:pt x="34" y="53"/>
                    <a:pt x="34" y="49"/>
                  </a:cubicBezTo>
                  <a:cubicBezTo>
                    <a:pt x="34" y="34"/>
                    <a:pt x="49" y="19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7" name="Google Shape;14477;p9"/>
            <p:cNvSpPr/>
            <p:nvPr/>
          </p:nvSpPr>
          <p:spPr>
            <a:xfrm>
              <a:off x="-3768139" y="-3289355"/>
              <a:ext cx="3820" cy="3963"/>
            </a:xfrm>
            <a:custGeom>
              <a:avLst/>
              <a:gdLst/>
              <a:ahLst/>
              <a:cxnLst/>
              <a:rect l="l" t="t" r="r" b="b"/>
              <a:pathLst>
                <a:path w="80" h="83" extrusionOk="0">
                  <a:moveTo>
                    <a:pt x="61" y="0"/>
                  </a:moveTo>
                  <a:lnTo>
                    <a:pt x="61" y="0"/>
                  </a:lnTo>
                  <a:cubicBezTo>
                    <a:pt x="42" y="7"/>
                    <a:pt x="38" y="26"/>
                    <a:pt x="30" y="41"/>
                  </a:cubicBezTo>
                  <a:cubicBezTo>
                    <a:pt x="27" y="52"/>
                    <a:pt x="1" y="64"/>
                    <a:pt x="19" y="75"/>
                  </a:cubicBezTo>
                  <a:cubicBezTo>
                    <a:pt x="27" y="78"/>
                    <a:pt x="30" y="83"/>
                    <a:pt x="35" y="83"/>
                  </a:cubicBezTo>
                  <a:cubicBezTo>
                    <a:pt x="46" y="83"/>
                    <a:pt x="49" y="64"/>
                    <a:pt x="57" y="52"/>
                  </a:cubicBezTo>
                  <a:cubicBezTo>
                    <a:pt x="68" y="33"/>
                    <a:pt x="80" y="19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8" name="Google Shape;14478;p9"/>
            <p:cNvSpPr/>
            <p:nvPr/>
          </p:nvSpPr>
          <p:spPr>
            <a:xfrm>
              <a:off x="-3770288" y="-3294703"/>
              <a:ext cx="2531" cy="3581"/>
            </a:xfrm>
            <a:custGeom>
              <a:avLst/>
              <a:gdLst/>
              <a:ahLst/>
              <a:cxnLst/>
              <a:rect l="l" t="t" r="r" b="b"/>
              <a:pathLst>
                <a:path w="53" h="75" extrusionOk="0">
                  <a:moveTo>
                    <a:pt x="12" y="0"/>
                  </a:moveTo>
                  <a:cubicBezTo>
                    <a:pt x="1" y="7"/>
                    <a:pt x="1" y="19"/>
                    <a:pt x="4" y="33"/>
                  </a:cubicBezTo>
                  <a:cubicBezTo>
                    <a:pt x="20" y="41"/>
                    <a:pt x="20" y="52"/>
                    <a:pt x="8" y="64"/>
                  </a:cubicBezTo>
                  <a:cubicBezTo>
                    <a:pt x="12" y="71"/>
                    <a:pt x="20" y="75"/>
                    <a:pt x="27" y="75"/>
                  </a:cubicBezTo>
                  <a:lnTo>
                    <a:pt x="38" y="75"/>
                  </a:lnTo>
                  <a:cubicBezTo>
                    <a:pt x="42" y="64"/>
                    <a:pt x="46" y="52"/>
                    <a:pt x="53" y="45"/>
                  </a:cubicBezTo>
                  <a:cubicBezTo>
                    <a:pt x="53" y="19"/>
                    <a:pt x="27" y="15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9" name="Google Shape;14479;p9"/>
            <p:cNvSpPr/>
            <p:nvPr/>
          </p:nvSpPr>
          <p:spPr>
            <a:xfrm>
              <a:off x="-4192589" y="-3236352"/>
              <a:ext cx="7401" cy="6112"/>
            </a:xfrm>
            <a:custGeom>
              <a:avLst/>
              <a:gdLst/>
              <a:ahLst/>
              <a:cxnLst/>
              <a:rect l="l" t="t" r="r" b="b"/>
              <a:pathLst>
                <a:path w="155" h="128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34"/>
                    <a:pt x="1" y="41"/>
                    <a:pt x="11" y="79"/>
                  </a:cubicBezTo>
                  <a:cubicBezTo>
                    <a:pt x="15" y="109"/>
                    <a:pt x="20" y="127"/>
                    <a:pt x="30" y="127"/>
                  </a:cubicBezTo>
                  <a:cubicBezTo>
                    <a:pt x="37" y="127"/>
                    <a:pt x="49" y="117"/>
                    <a:pt x="64" y="98"/>
                  </a:cubicBezTo>
                  <a:cubicBezTo>
                    <a:pt x="68" y="90"/>
                    <a:pt x="82" y="90"/>
                    <a:pt x="90" y="86"/>
                  </a:cubicBezTo>
                  <a:cubicBezTo>
                    <a:pt x="98" y="86"/>
                    <a:pt x="105" y="83"/>
                    <a:pt x="113" y="83"/>
                  </a:cubicBezTo>
                  <a:cubicBezTo>
                    <a:pt x="127" y="83"/>
                    <a:pt x="135" y="86"/>
                    <a:pt x="139" y="109"/>
                  </a:cubicBezTo>
                  <a:cubicBezTo>
                    <a:pt x="146" y="109"/>
                    <a:pt x="150" y="101"/>
                    <a:pt x="154" y="94"/>
                  </a:cubicBezTo>
                  <a:cubicBezTo>
                    <a:pt x="142" y="49"/>
                    <a:pt x="120" y="12"/>
                    <a:pt x="64" y="12"/>
                  </a:cubicBezTo>
                  <a:cubicBezTo>
                    <a:pt x="60" y="12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0" name="Google Shape;14480;p9"/>
            <p:cNvSpPr/>
            <p:nvPr/>
          </p:nvSpPr>
          <p:spPr>
            <a:xfrm>
              <a:off x="-4196170" y="-3238119"/>
              <a:ext cx="6112" cy="7353"/>
            </a:xfrm>
            <a:custGeom>
              <a:avLst/>
              <a:gdLst/>
              <a:ahLst/>
              <a:cxnLst/>
              <a:rect l="l" t="t" r="r" b="b"/>
              <a:pathLst>
                <a:path w="128" h="154" extrusionOk="0">
                  <a:moveTo>
                    <a:pt x="86" y="0"/>
                  </a:moveTo>
                  <a:cubicBezTo>
                    <a:pt x="79" y="0"/>
                    <a:pt x="72" y="15"/>
                    <a:pt x="60" y="41"/>
                  </a:cubicBezTo>
                  <a:cubicBezTo>
                    <a:pt x="53" y="56"/>
                    <a:pt x="45" y="64"/>
                    <a:pt x="34" y="68"/>
                  </a:cubicBezTo>
                  <a:cubicBezTo>
                    <a:pt x="0" y="86"/>
                    <a:pt x="8" y="112"/>
                    <a:pt x="12" y="142"/>
                  </a:cubicBezTo>
                  <a:cubicBezTo>
                    <a:pt x="19" y="146"/>
                    <a:pt x="23" y="149"/>
                    <a:pt x="31" y="154"/>
                  </a:cubicBezTo>
                  <a:cubicBezTo>
                    <a:pt x="38" y="154"/>
                    <a:pt x="50" y="154"/>
                    <a:pt x="60" y="149"/>
                  </a:cubicBezTo>
                  <a:cubicBezTo>
                    <a:pt x="57" y="131"/>
                    <a:pt x="64" y="120"/>
                    <a:pt x="86" y="116"/>
                  </a:cubicBezTo>
                  <a:cubicBezTo>
                    <a:pt x="76" y="78"/>
                    <a:pt x="128" y="71"/>
                    <a:pt x="124" y="37"/>
                  </a:cubicBezTo>
                  <a:cubicBezTo>
                    <a:pt x="105" y="11"/>
                    <a:pt x="95" y="0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1" name="Google Shape;14481;p9"/>
            <p:cNvSpPr/>
            <p:nvPr/>
          </p:nvSpPr>
          <p:spPr>
            <a:xfrm>
              <a:off x="-4188483" y="-3246523"/>
              <a:ext cx="5014" cy="6303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41" y="0"/>
                  </a:moveTo>
                  <a:cubicBezTo>
                    <a:pt x="27" y="0"/>
                    <a:pt x="15" y="11"/>
                    <a:pt x="1" y="23"/>
                  </a:cubicBezTo>
                  <a:lnTo>
                    <a:pt x="1" y="38"/>
                  </a:lnTo>
                  <a:cubicBezTo>
                    <a:pt x="15" y="60"/>
                    <a:pt x="38" y="78"/>
                    <a:pt x="41" y="109"/>
                  </a:cubicBezTo>
                  <a:lnTo>
                    <a:pt x="41" y="123"/>
                  </a:lnTo>
                  <a:cubicBezTo>
                    <a:pt x="49" y="120"/>
                    <a:pt x="56" y="116"/>
                    <a:pt x="64" y="116"/>
                  </a:cubicBezTo>
                  <a:cubicBezTo>
                    <a:pt x="68" y="116"/>
                    <a:pt x="72" y="116"/>
                    <a:pt x="79" y="123"/>
                  </a:cubicBezTo>
                  <a:cubicBezTo>
                    <a:pt x="82" y="128"/>
                    <a:pt x="86" y="131"/>
                    <a:pt x="91" y="131"/>
                  </a:cubicBezTo>
                  <a:cubicBezTo>
                    <a:pt x="94" y="131"/>
                    <a:pt x="101" y="123"/>
                    <a:pt x="105" y="116"/>
                  </a:cubicBezTo>
                  <a:lnTo>
                    <a:pt x="101" y="116"/>
                  </a:lnTo>
                  <a:cubicBezTo>
                    <a:pt x="68" y="87"/>
                    <a:pt x="86" y="49"/>
                    <a:pt x="98" y="19"/>
                  </a:cubicBezTo>
                  <a:cubicBezTo>
                    <a:pt x="94" y="16"/>
                    <a:pt x="91" y="11"/>
                    <a:pt x="86" y="11"/>
                  </a:cubicBezTo>
                  <a:cubicBezTo>
                    <a:pt x="82" y="11"/>
                    <a:pt x="75" y="16"/>
                    <a:pt x="72" y="16"/>
                  </a:cubicBezTo>
                  <a:cubicBezTo>
                    <a:pt x="68" y="19"/>
                    <a:pt x="60" y="19"/>
                    <a:pt x="56" y="19"/>
                  </a:cubicBezTo>
                  <a:cubicBezTo>
                    <a:pt x="53" y="19"/>
                    <a:pt x="46" y="16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2" name="Google Shape;14482;p9"/>
            <p:cNvSpPr/>
            <p:nvPr/>
          </p:nvSpPr>
          <p:spPr>
            <a:xfrm>
              <a:off x="-4191873" y="-3241891"/>
              <a:ext cx="5396" cy="2340"/>
            </a:xfrm>
            <a:custGeom>
              <a:avLst/>
              <a:gdLst/>
              <a:ahLst/>
              <a:cxnLst/>
              <a:rect l="l" t="t" r="r" b="b"/>
              <a:pathLst>
                <a:path w="113" h="49" extrusionOk="0">
                  <a:moveTo>
                    <a:pt x="67" y="0"/>
                  </a:moveTo>
                  <a:cubicBezTo>
                    <a:pt x="41" y="0"/>
                    <a:pt x="22" y="12"/>
                    <a:pt x="0" y="34"/>
                  </a:cubicBezTo>
                  <a:cubicBezTo>
                    <a:pt x="27" y="38"/>
                    <a:pt x="49" y="49"/>
                    <a:pt x="72" y="49"/>
                  </a:cubicBezTo>
                  <a:cubicBezTo>
                    <a:pt x="86" y="49"/>
                    <a:pt x="101" y="42"/>
                    <a:pt x="112" y="26"/>
                  </a:cubicBezTo>
                  <a:lnTo>
                    <a:pt x="112" y="12"/>
                  </a:lnTo>
                  <a:cubicBezTo>
                    <a:pt x="98" y="4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3" name="Google Shape;14483;p9"/>
            <p:cNvSpPr/>
            <p:nvPr/>
          </p:nvSpPr>
          <p:spPr>
            <a:xfrm>
              <a:off x="-3970361" y="-3202115"/>
              <a:ext cx="5396" cy="5778"/>
            </a:xfrm>
            <a:custGeom>
              <a:avLst/>
              <a:gdLst/>
              <a:ahLst/>
              <a:cxnLst/>
              <a:rect l="l" t="t" r="r" b="b"/>
              <a:pathLst>
                <a:path w="113" h="121" extrusionOk="0">
                  <a:moveTo>
                    <a:pt x="26" y="1"/>
                  </a:moveTo>
                  <a:cubicBezTo>
                    <a:pt x="19" y="12"/>
                    <a:pt x="8" y="23"/>
                    <a:pt x="0" y="38"/>
                  </a:cubicBezTo>
                  <a:cubicBezTo>
                    <a:pt x="0" y="68"/>
                    <a:pt x="38" y="76"/>
                    <a:pt x="38" y="106"/>
                  </a:cubicBezTo>
                  <a:cubicBezTo>
                    <a:pt x="49" y="117"/>
                    <a:pt x="57" y="121"/>
                    <a:pt x="64" y="121"/>
                  </a:cubicBezTo>
                  <a:cubicBezTo>
                    <a:pt x="83" y="121"/>
                    <a:pt x="94" y="102"/>
                    <a:pt x="102" y="95"/>
                  </a:cubicBezTo>
                  <a:cubicBezTo>
                    <a:pt x="112" y="76"/>
                    <a:pt x="86" y="61"/>
                    <a:pt x="68" y="54"/>
                  </a:cubicBezTo>
                  <a:cubicBezTo>
                    <a:pt x="49" y="42"/>
                    <a:pt x="31" y="28"/>
                    <a:pt x="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4" name="Google Shape;14484;p9"/>
            <p:cNvSpPr/>
            <p:nvPr/>
          </p:nvSpPr>
          <p:spPr>
            <a:xfrm>
              <a:off x="-3973608" y="-3200301"/>
              <a:ext cx="5061" cy="3820"/>
            </a:xfrm>
            <a:custGeom>
              <a:avLst/>
              <a:gdLst/>
              <a:ahLst/>
              <a:cxnLst/>
              <a:rect l="l" t="t" r="r" b="b"/>
              <a:pathLst>
                <a:path w="106" h="80" extrusionOk="0">
                  <a:moveTo>
                    <a:pt x="68" y="0"/>
                  </a:moveTo>
                  <a:cubicBezTo>
                    <a:pt x="5" y="16"/>
                    <a:pt x="1" y="26"/>
                    <a:pt x="31" y="79"/>
                  </a:cubicBezTo>
                  <a:cubicBezTo>
                    <a:pt x="49" y="79"/>
                    <a:pt x="68" y="64"/>
                    <a:pt x="87" y="64"/>
                  </a:cubicBezTo>
                  <a:cubicBezTo>
                    <a:pt x="94" y="64"/>
                    <a:pt x="99" y="64"/>
                    <a:pt x="106" y="68"/>
                  </a:cubicBezTo>
                  <a:cubicBezTo>
                    <a:pt x="106" y="38"/>
                    <a:pt x="68" y="3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5" name="Google Shape;14485;p9"/>
            <p:cNvSpPr/>
            <p:nvPr/>
          </p:nvSpPr>
          <p:spPr>
            <a:xfrm>
              <a:off x="-3960333" y="-3198486"/>
              <a:ext cx="4489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1" y="0"/>
                  </a:moveTo>
                  <a:cubicBezTo>
                    <a:pt x="33" y="0"/>
                    <a:pt x="23" y="4"/>
                    <a:pt x="15" y="11"/>
                  </a:cubicBezTo>
                  <a:cubicBezTo>
                    <a:pt x="23" y="37"/>
                    <a:pt x="0" y="78"/>
                    <a:pt x="52" y="86"/>
                  </a:cubicBezTo>
                  <a:lnTo>
                    <a:pt x="52" y="67"/>
                  </a:lnTo>
                  <a:lnTo>
                    <a:pt x="52" y="59"/>
                  </a:lnTo>
                  <a:cubicBezTo>
                    <a:pt x="56" y="41"/>
                    <a:pt x="78" y="41"/>
                    <a:pt x="93" y="30"/>
                  </a:cubicBezTo>
                  <a:cubicBezTo>
                    <a:pt x="75" y="14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6" name="Google Shape;14486;p9"/>
            <p:cNvSpPr/>
            <p:nvPr/>
          </p:nvSpPr>
          <p:spPr>
            <a:xfrm>
              <a:off x="-3961431" y="-3198868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8" y="0"/>
                  </a:moveTo>
                  <a:cubicBezTo>
                    <a:pt x="4" y="4"/>
                    <a:pt x="4" y="15"/>
                    <a:pt x="4" y="22"/>
                  </a:cubicBezTo>
                  <a:cubicBezTo>
                    <a:pt x="11" y="34"/>
                    <a:pt x="15" y="45"/>
                    <a:pt x="11" y="64"/>
                  </a:cubicBezTo>
                  <a:cubicBezTo>
                    <a:pt x="1" y="94"/>
                    <a:pt x="34" y="101"/>
                    <a:pt x="53" y="117"/>
                  </a:cubicBezTo>
                  <a:lnTo>
                    <a:pt x="56" y="117"/>
                  </a:lnTo>
                  <a:cubicBezTo>
                    <a:pt x="64" y="117"/>
                    <a:pt x="72" y="101"/>
                    <a:pt x="75" y="94"/>
                  </a:cubicBezTo>
                  <a:cubicBezTo>
                    <a:pt x="23" y="86"/>
                    <a:pt x="46" y="45"/>
                    <a:pt x="38" y="19"/>
                  </a:cubicBezTo>
                  <a:cubicBezTo>
                    <a:pt x="30" y="12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7" name="Google Shape;14487;p9"/>
            <p:cNvSpPr/>
            <p:nvPr/>
          </p:nvSpPr>
          <p:spPr>
            <a:xfrm>
              <a:off x="-3976616" y="-3202784"/>
              <a:ext cx="3247" cy="2197"/>
            </a:xfrm>
            <a:custGeom>
              <a:avLst/>
              <a:gdLst/>
              <a:ahLst/>
              <a:cxnLst/>
              <a:rect l="l" t="t" r="r" b="b"/>
              <a:pathLst>
                <a:path w="68" h="46" extrusionOk="0">
                  <a:moveTo>
                    <a:pt x="12" y="0"/>
                  </a:moveTo>
                  <a:cubicBezTo>
                    <a:pt x="0" y="0"/>
                    <a:pt x="5" y="19"/>
                    <a:pt x="5" y="34"/>
                  </a:cubicBezTo>
                  <a:lnTo>
                    <a:pt x="34" y="34"/>
                  </a:lnTo>
                  <a:cubicBezTo>
                    <a:pt x="45" y="42"/>
                    <a:pt x="53" y="45"/>
                    <a:pt x="60" y="45"/>
                  </a:cubicBezTo>
                  <a:cubicBezTo>
                    <a:pt x="68" y="45"/>
                    <a:pt x="68" y="30"/>
                    <a:pt x="64" y="11"/>
                  </a:cubicBezTo>
                  <a:lnTo>
                    <a:pt x="64" y="11"/>
                  </a:lnTo>
                  <a:cubicBezTo>
                    <a:pt x="57" y="15"/>
                    <a:pt x="50" y="15"/>
                    <a:pt x="42" y="15"/>
                  </a:cubicBezTo>
                  <a:lnTo>
                    <a:pt x="34" y="15"/>
                  </a:lnTo>
                  <a:cubicBezTo>
                    <a:pt x="23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8" name="Google Shape;14488;p9"/>
            <p:cNvSpPr/>
            <p:nvPr/>
          </p:nvSpPr>
          <p:spPr>
            <a:xfrm>
              <a:off x="-4081761" y="-3483936"/>
              <a:ext cx="13083" cy="9836"/>
            </a:xfrm>
            <a:custGeom>
              <a:avLst/>
              <a:gdLst/>
              <a:ahLst/>
              <a:cxnLst/>
              <a:rect l="l" t="t" r="r" b="b"/>
              <a:pathLst>
                <a:path w="274" h="206" extrusionOk="0">
                  <a:moveTo>
                    <a:pt x="19" y="0"/>
                  </a:moveTo>
                  <a:lnTo>
                    <a:pt x="19" y="16"/>
                  </a:lnTo>
                  <a:cubicBezTo>
                    <a:pt x="16" y="57"/>
                    <a:pt x="38" y="76"/>
                    <a:pt x="72" y="86"/>
                  </a:cubicBezTo>
                  <a:cubicBezTo>
                    <a:pt x="61" y="105"/>
                    <a:pt x="45" y="105"/>
                    <a:pt x="31" y="105"/>
                  </a:cubicBezTo>
                  <a:cubicBezTo>
                    <a:pt x="45" y="131"/>
                    <a:pt x="1" y="147"/>
                    <a:pt x="23" y="169"/>
                  </a:cubicBezTo>
                  <a:cubicBezTo>
                    <a:pt x="27" y="169"/>
                    <a:pt x="35" y="169"/>
                    <a:pt x="38" y="165"/>
                  </a:cubicBezTo>
                  <a:cubicBezTo>
                    <a:pt x="45" y="154"/>
                    <a:pt x="45" y="124"/>
                    <a:pt x="61" y="124"/>
                  </a:cubicBezTo>
                  <a:lnTo>
                    <a:pt x="64" y="124"/>
                  </a:lnTo>
                  <a:cubicBezTo>
                    <a:pt x="87" y="128"/>
                    <a:pt x="98" y="150"/>
                    <a:pt x="102" y="176"/>
                  </a:cubicBezTo>
                  <a:cubicBezTo>
                    <a:pt x="113" y="173"/>
                    <a:pt x="116" y="150"/>
                    <a:pt x="124" y="150"/>
                  </a:cubicBezTo>
                  <a:cubicBezTo>
                    <a:pt x="128" y="150"/>
                    <a:pt x="128" y="150"/>
                    <a:pt x="132" y="154"/>
                  </a:cubicBezTo>
                  <a:cubicBezTo>
                    <a:pt x="158" y="191"/>
                    <a:pt x="202" y="176"/>
                    <a:pt x="229" y="206"/>
                  </a:cubicBezTo>
                  <a:cubicBezTo>
                    <a:pt x="251" y="202"/>
                    <a:pt x="273" y="202"/>
                    <a:pt x="270" y="169"/>
                  </a:cubicBezTo>
                  <a:lnTo>
                    <a:pt x="270" y="169"/>
                  </a:lnTo>
                  <a:cubicBezTo>
                    <a:pt x="263" y="173"/>
                    <a:pt x="255" y="173"/>
                    <a:pt x="247" y="173"/>
                  </a:cubicBezTo>
                  <a:cubicBezTo>
                    <a:pt x="218" y="173"/>
                    <a:pt x="195" y="143"/>
                    <a:pt x="173" y="124"/>
                  </a:cubicBezTo>
                  <a:cubicBezTo>
                    <a:pt x="135" y="94"/>
                    <a:pt x="158" y="45"/>
                    <a:pt x="169" y="4"/>
                  </a:cubicBezTo>
                  <a:lnTo>
                    <a:pt x="161" y="4"/>
                  </a:lnTo>
                  <a:cubicBezTo>
                    <a:pt x="150" y="4"/>
                    <a:pt x="147" y="12"/>
                    <a:pt x="143" y="23"/>
                  </a:cubicBezTo>
                  <a:cubicBezTo>
                    <a:pt x="139" y="31"/>
                    <a:pt x="135" y="38"/>
                    <a:pt x="128" y="38"/>
                  </a:cubicBezTo>
                  <a:cubicBezTo>
                    <a:pt x="124" y="38"/>
                    <a:pt x="121" y="38"/>
                    <a:pt x="113" y="34"/>
                  </a:cubicBezTo>
                  <a:cubicBezTo>
                    <a:pt x="106" y="34"/>
                    <a:pt x="94" y="38"/>
                    <a:pt x="83" y="38"/>
                  </a:cubicBezTo>
                  <a:cubicBezTo>
                    <a:pt x="76" y="49"/>
                    <a:pt x="68" y="57"/>
                    <a:pt x="61" y="57"/>
                  </a:cubicBezTo>
                  <a:cubicBezTo>
                    <a:pt x="54" y="57"/>
                    <a:pt x="45" y="49"/>
                    <a:pt x="38" y="38"/>
                  </a:cubicBezTo>
                  <a:cubicBezTo>
                    <a:pt x="35" y="23"/>
                    <a:pt x="35" y="8"/>
                    <a:pt x="1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9" name="Google Shape;14489;p9"/>
            <p:cNvSpPr/>
            <p:nvPr/>
          </p:nvSpPr>
          <p:spPr>
            <a:xfrm>
              <a:off x="-4087635" y="-3483220"/>
              <a:ext cx="9311" cy="7544"/>
            </a:xfrm>
            <a:custGeom>
              <a:avLst/>
              <a:gdLst/>
              <a:ahLst/>
              <a:cxnLst/>
              <a:rect l="l" t="t" r="r" b="b"/>
              <a:pathLst>
                <a:path w="195" h="158" extrusionOk="0">
                  <a:moveTo>
                    <a:pt x="142" y="1"/>
                  </a:moveTo>
                  <a:cubicBezTo>
                    <a:pt x="132" y="1"/>
                    <a:pt x="124" y="4"/>
                    <a:pt x="113" y="4"/>
                  </a:cubicBezTo>
                  <a:cubicBezTo>
                    <a:pt x="38" y="19"/>
                    <a:pt x="34" y="90"/>
                    <a:pt x="1" y="158"/>
                  </a:cubicBezTo>
                  <a:cubicBezTo>
                    <a:pt x="42" y="132"/>
                    <a:pt x="82" y="124"/>
                    <a:pt x="87" y="101"/>
                  </a:cubicBezTo>
                  <a:cubicBezTo>
                    <a:pt x="94" y="75"/>
                    <a:pt x="105" y="64"/>
                    <a:pt x="113" y="64"/>
                  </a:cubicBezTo>
                  <a:cubicBezTo>
                    <a:pt x="127" y="64"/>
                    <a:pt x="139" y="83"/>
                    <a:pt x="154" y="90"/>
                  </a:cubicBezTo>
                  <a:cubicBezTo>
                    <a:pt x="168" y="90"/>
                    <a:pt x="184" y="90"/>
                    <a:pt x="195" y="71"/>
                  </a:cubicBezTo>
                  <a:cubicBezTo>
                    <a:pt x="161" y="61"/>
                    <a:pt x="139" y="42"/>
                    <a:pt x="1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0" name="Google Shape;14490;p9"/>
            <p:cNvSpPr/>
            <p:nvPr/>
          </p:nvSpPr>
          <p:spPr>
            <a:xfrm>
              <a:off x="-3975900" y="-3459297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16" y="0"/>
                  </a:moveTo>
                  <a:cubicBezTo>
                    <a:pt x="8" y="4"/>
                    <a:pt x="4" y="12"/>
                    <a:pt x="0" y="15"/>
                  </a:cubicBezTo>
                  <a:cubicBezTo>
                    <a:pt x="0" y="57"/>
                    <a:pt x="53" y="49"/>
                    <a:pt x="57" y="83"/>
                  </a:cubicBezTo>
                  <a:cubicBezTo>
                    <a:pt x="90" y="31"/>
                    <a:pt x="90" y="31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1" name="Google Shape;14491;p9"/>
            <p:cNvSpPr/>
            <p:nvPr/>
          </p:nvSpPr>
          <p:spPr>
            <a:xfrm>
              <a:off x="-3971793" y="-3454283"/>
              <a:ext cx="4154" cy="4297"/>
            </a:xfrm>
            <a:custGeom>
              <a:avLst/>
              <a:gdLst/>
              <a:ahLst/>
              <a:cxnLst/>
              <a:rect l="l" t="t" r="r" b="b"/>
              <a:pathLst>
                <a:path w="87" h="90" extrusionOk="0">
                  <a:moveTo>
                    <a:pt x="56" y="0"/>
                  </a:moveTo>
                  <a:cubicBezTo>
                    <a:pt x="42" y="0"/>
                    <a:pt x="30" y="11"/>
                    <a:pt x="27" y="26"/>
                  </a:cubicBezTo>
                  <a:cubicBezTo>
                    <a:pt x="19" y="38"/>
                    <a:pt x="16" y="49"/>
                    <a:pt x="8" y="60"/>
                  </a:cubicBezTo>
                  <a:cubicBezTo>
                    <a:pt x="4" y="67"/>
                    <a:pt x="1" y="78"/>
                    <a:pt x="8" y="86"/>
                  </a:cubicBezTo>
                  <a:cubicBezTo>
                    <a:pt x="11" y="90"/>
                    <a:pt x="16" y="90"/>
                    <a:pt x="19" y="90"/>
                  </a:cubicBezTo>
                  <a:cubicBezTo>
                    <a:pt x="27" y="90"/>
                    <a:pt x="34" y="78"/>
                    <a:pt x="42" y="78"/>
                  </a:cubicBezTo>
                  <a:cubicBezTo>
                    <a:pt x="34" y="49"/>
                    <a:pt x="42" y="33"/>
                    <a:pt x="56" y="33"/>
                  </a:cubicBezTo>
                  <a:cubicBezTo>
                    <a:pt x="64" y="33"/>
                    <a:pt x="75" y="38"/>
                    <a:pt x="83" y="41"/>
                  </a:cubicBezTo>
                  <a:cubicBezTo>
                    <a:pt x="79" y="26"/>
                    <a:pt x="87" y="4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2" name="Google Shape;14492;p9"/>
            <p:cNvSpPr/>
            <p:nvPr/>
          </p:nvSpPr>
          <p:spPr>
            <a:xfrm>
              <a:off x="-3955892" y="-3213337"/>
              <a:ext cx="8977" cy="10935"/>
            </a:xfrm>
            <a:custGeom>
              <a:avLst/>
              <a:gdLst/>
              <a:ahLst/>
              <a:cxnLst/>
              <a:rect l="l" t="t" r="r" b="b"/>
              <a:pathLst>
                <a:path w="188" h="229" extrusionOk="0">
                  <a:moveTo>
                    <a:pt x="97" y="1"/>
                  </a:moveTo>
                  <a:cubicBezTo>
                    <a:pt x="94" y="1"/>
                    <a:pt x="90" y="4"/>
                    <a:pt x="82" y="4"/>
                  </a:cubicBezTo>
                  <a:cubicBezTo>
                    <a:pt x="64" y="16"/>
                    <a:pt x="90" y="53"/>
                    <a:pt x="109" y="79"/>
                  </a:cubicBezTo>
                  <a:cubicBezTo>
                    <a:pt x="116" y="87"/>
                    <a:pt x="123" y="98"/>
                    <a:pt x="113" y="106"/>
                  </a:cubicBezTo>
                  <a:cubicBezTo>
                    <a:pt x="109" y="109"/>
                    <a:pt x="101" y="113"/>
                    <a:pt x="97" y="113"/>
                  </a:cubicBezTo>
                  <a:cubicBezTo>
                    <a:pt x="90" y="113"/>
                    <a:pt x="87" y="109"/>
                    <a:pt x="82" y="101"/>
                  </a:cubicBezTo>
                  <a:cubicBezTo>
                    <a:pt x="68" y="83"/>
                    <a:pt x="64" y="56"/>
                    <a:pt x="37" y="49"/>
                  </a:cubicBezTo>
                  <a:lnTo>
                    <a:pt x="37" y="49"/>
                  </a:lnTo>
                  <a:cubicBezTo>
                    <a:pt x="19" y="68"/>
                    <a:pt x="82" y="109"/>
                    <a:pt x="19" y="109"/>
                  </a:cubicBezTo>
                  <a:cubicBezTo>
                    <a:pt x="0" y="146"/>
                    <a:pt x="26" y="180"/>
                    <a:pt x="30" y="213"/>
                  </a:cubicBezTo>
                  <a:cubicBezTo>
                    <a:pt x="37" y="221"/>
                    <a:pt x="42" y="225"/>
                    <a:pt x="45" y="229"/>
                  </a:cubicBezTo>
                  <a:cubicBezTo>
                    <a:pt x="56" y="229"/>
                    <a:pt x="68" y="225"/>
                    <a:pt x="79" y="225"/>
                  </a:cubicBezTo>
                  <a:cubicBezTo>
                    <a:pt x="75" y="218"/>
                    <a:pt x="75" y="213"/>
                    <a:pt x="75" y="210"/>
                  </a:cubicBezTo>
                  <a:cubicBezTo>
                    <a:pt x="68" y="195"/>
                    <a:pt x="23" y="187"/>
                    <a:pt x="64" y="161"/>
                  </a:cubicBezTo>
                  <a:cubicBezTo>
                    <a:pt x="71" y="154"/>
                    <a:pt x="79" y="150"/>
                    <a:pt x="82" y="150"/>
                  </a:cubicBezTo>
                  <a:cubicBezTo>
                    <a:pt x="97" y="150"/>
                    <a:pt x="105" y="168"/>
                    <a:pt x="113" y="180"/>
                  </a:cubicBezTo>
                  <a:cubicBezTo>
                    <a:pt x="127" y="203"/>
                    <a:pt x="142" y="221"/>
                    <a:pt x="168" y="229"/>
                  </a:cubicBezTo>
                  <a:cubicBezTo>
                    <a:pt x="172" y="184"/>
                    <a:pt x="172" y="142"/>
                    <a:pt x="187" y="101"/>
                  </a:cubicBezTo>
                  <a:lnTo>
                    <a:pt x="187" y="101"/>
                  </a:lnTo>
                  <a:cubicBezTo>
                    <a:pt x="183" y="101"/>
                    <a:pt x="180" y="106"/>
                    <a:pt x="180" y="106"/>
                  </a:cubicBezTo>
                  <a:cubicBezTo>
                    <a:pt x="146" y="106"/>
                    <a:pt x="142" y="68"/>
                    <a:pt x="127" y="53"/>
                  </a:cubicBezTo>
                  <a:cubicBezTo>
                    <a:pt x="113" y="42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3" name="Google Shape;14493;p9"/>
            <p:cNvSpPr/>
            <p:nvPr/>
          </p:nvSpPr>
          <p:spPr>
            <a:xfrm>
              <a:off x="-4088160" y="-3550356"/>
              <a:ext cx="13418" cy="14898"/>
            </a:xfrm>
            <a:custGeom>
              <a:avLst/>
              <a:gdLst/>
              <a:ahLst/>
              <a:cxnLst/>
              <a:rect l="l" t="t" r="r" b="b"/>
              <a:pathLst>
                <a:path w="281" h="312" extrusionOk="0">
                  <a:moveTo>
                    <a:pt x="258" y="1"/>
                  </a:moveTo>
                  <a:cubicBezTo>
                    <a:pt x="247" y="4"/>
                    <a:pt x="228" y="9"/>
                    <a:pt x="232" y="23"/>
                  </a:cubicBezTo>
                  <a:cubicBezTo>
                    <a:pt x="236" y="72"/>
                    <a:pt x="206" y="72"/>
                    <a:pt x="172" y="76"/>
                  </a:cubicBezTo>
                  <a:cubicBezTo>
                    <a:pt x="143" y="109"/>
                    <a:pt x="105" y="132"/>
                    <a:pt x="71" y="158"/>
                  </a:cubicBezTo>
                  <a:cubicBezTo>
                    <a:pt x="79" y="169"/>
                    <a:pt x="109" y="158"/>
                    <a:pt x="101" y="180"/>
                  </a:cubicBezTo>
                  <a:cubicBezTo>
                    <a:pt x="98" y="192"/>
                    <a:pt x="90" y="195"/>
                    <a:pt x="79" y="195"/>
                  </a:cubicBezTo>
                  <a:cubicBezTo>
                    <a:pt x="75" y="195"/>
                    <a:pt x="67" y="195"/>
                    <a:pt x="64" y="192"/>
                  </a:cubicBezTo>
                  <a:cubicBezTo>
                    <a:pt x="41" y="184"/>
                    <a:pt x="31" y="161"/>
                    <a:pt x="26" y="139"/>
                  </a:cubicBezTo>
                  <a:cubicBezTo>
                    <a:pt x="22" y="139"/>
                    <a:pt x="15" y="139"/>
                    <a:pt x="12" y="143"/>
                  </a:cubicBezTo>
                  <a:cubicBezTo>
                    <a:pt x="0" y="166"/>
                    <a:pt x="26" y="195"/>
                    <a:pt x="8" y="218"/>
                  </a:cubicBezTo>
                  <a:cubicBezTo>
                    <a:pt x="38" y="237"/>
                    <a:pt x="22" y="270"/>
                    <a:pt x="31" y="292"/>
                  </a:cubicBezTo>
                  <a:lnTo>
                    <a:pt x="41" y="292"/>
                  </a:lnTo>
                  <a:cubicBezTo>
                    <a:pt x="49" y="292"/>
                    <a:pt x="53" y="296"/>
                    <a:pt x="60" y="304"/>
                  </a:cubicBezTo>
                  <a:cubicBezTo>
                    <a:pt x="67" y="308"/>
                    <a:pt x="71" y="311"/>
                    <a:pt x="79" y="311"/>
                  </a:cubicBezTo>
                  <a:lnTo>
                    <a:pt x="83" y="311"/>
                  </a:lnTo>
                  <a:cubicBezTo>
                    <a:pt x="105" y="289"/>
                    <a:pt x="75" y="256"/>
                    <a:pt x="101" y="237"/>
                  </a:cubicBezTo>
                  <a:cubicBezTo>
                    <a:pt x="116" y="214"/>
                    <a:pt x="143" y="221"/>
                    <a:pt x="161" y="214"/>
                  </a:cubicBezTo>
                  <a:cubicBezTo>
                    <a:pt x="236" y="188"/>
                    <a:pt x="236" y="188"/>
                    <a:pt x="188" y="139"/>
                  </a:cubicBezTo>
                  <a:cubicBezTo>
                    <a:pt x="188" y="139"/>
                    <a:pt x="188" y="132"/>
                    <a:pt x="191" y="125"/>
                  </a:cubicBezTo>
                  <a:lnTo>
                    <a:pt x="202" y="125"/>
                  </a:lnTo>
                  <a:cubicBezTo>
                    <a:pt x="217" y="125"/>
                    <a:pt x="228" y="143"/>
                    <a:pt x="243" y="143"/>
                  </a:cubicBezTo>
                  <a:cubicBezTo>
                    <a:pt x="236" y="94"/>
                    <a:pt x="281" y="54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4" name="Google Shape;14494;p9"/>
            <p:cNvSpPr/>
            <p:nvPr/>
          </p:nvSpPr>
          <p:spPr>
            <a:xfrm>
              <a:off x="-4084244" y="-3537320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32" y="0"/>
                  </a:moveTo>
                  <a:cubicBezTo>
                    <a:pt x="124" y="16"/>
                    <a:pt x="113" y="31"/>
                    <a:pt x="106" y="45"/>
                  </a:cubicBezTo>
                  <a:cubicBezTo>
                    <a:pt x="83" y="87"/>
                    <a:pt x="30" y="61"/>
                    <a:pt x="4" y="90"/>
                  </a:cubicBezTo>
                  <a:cubicBezTo>
                    <a:pt x="8" y="109"/>
                    <a:pt x="4" y="128"/>
                    <a:pt x="16" y="140"/>
                  </a:cubicBezTo>
                  <a:lnTo>
                    <a:pt x="19" y="140"/>
                  </a:lnTo>
                  <a:cubicBezTo>
                    <a:pt x="27" y="140"/>
                    <a:pt x="30" y="135"/>
                    <a:pt x="34" y="128"/>
                  </a:cubicBezTo>
                  <a:cubicBezTo>
                    <a:pt x="34" y="121"/>
                    <a:pt x="38" y="113"/>
                    <a:pt x="45" y="113"/>
                  </a:cubicBezTo>
                  <a:cubicBezTo>
                    <a:pt x="45" y="113"/>
                    <a:pt x="49" y="113"/>
                    <a:pt x="53" y="117"/>
                  </a:cubicBezTo>
                  <a:cubicBezTo>
                    <a:pt x="61" y="121"/>
                    <a:pt x="68" y="140"/>
                    <a:pt x="68" y="150"/>
                  </a:cubicBezTo>
                  <a:cubicBezTo>
                    <a:pt x="68" y="166"/>
                    <a:pt x="56" y="176"/>
                    <a:pt x="42" y="176"/>
                  </a:cubicBezTo>
                  <a:cubicBezTo>
                    <a:pt x="38" y="176"/>
                    <a:pt x="34" y="173"/>
                    <a:pt x="30" y="173"/>
                  </a:cubicBezTo>
                  <a:cubicBezTo>
                    <a:pt x="27" y="169"/>
                    <a:pt x="23" y="169"/>
                    <a:pt x="19" y="169"/>
                  </a:cubicBezTo>
                  <a:cubicBezTo>
                    <a:pt x="11" y="169"/>
                    <a:pt x="4" y="173"/>
                    <a:pt x="1" y="184"/>
                  </a:cubicBezTo>
                  <a:cubicBezTo>
                    <a:pt x="1" y="195"/>
                    <a:pt x="4" y="202"/>
                    <a:pt x="4" y="214"/>
                  </a:cubicBezTo>
                  <a:cubicBezTo>
                    <a:pt x="30" y="210"/>
                    <a:pt x="49" y="188"/>
                    <a:pt x="75" y="188"/>
                  </a:cubicBezTo>
                  <a:cubicBezTo>
                    <a:pt x="75" y="188"/>
                    <a:pt x="75" y="192"/>
                    <a:pt x="79" y="192"/>
                  </a:cubicBezTo>
                  <a:cubicBezTo>
                    <a:pt x="94" y="162"/>
                    <a:pt x="116" y="135"/>
                    <a:pt x="146" y="121"/>
                  </a:cubicBezTo>
                  <a:cubicBezTo>
                    <a:pt x="154" y="121"/>
                    <a:pt x="158" y="117"/>
                    <a:pt x="161" y="117"/>
                  </a:cubicBezTo>
                  <a:cubicBezTo>
                    <a:pt x="158" y="102"/>
                    <a:pt x="168" y="87"/>
                    <a:pt x="173" y="72"/>
                  </a:cubicBezTo>
                  <a:cubicBezTo>
                    <a:pt x="161" y="9"/>
                    <a:pt x="161" y="9"/>
                    <a:pt x="1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5" name="Google Shape;14495;p9"/>
            <p:cNvSpPr/>
            <p:nvPr/>
          </p:nvSpPr>
          <p:spPr>
            <a:xfrm>
              <a:off x="-4075172" y="-3544626"/>
              <a:ext cx="4727" cy="6494"/>
            </a:xfrm>
            <a:custGeom>
              <a:avLst/>
              <a:gdLst/>
              <a:ahLst/>
              <a:cxnLst/>
              <a:rect l="l" t="t" r="r" b="b"/>
              <a:pathLst>
                <a:path w="99" h="136" extrusionOk="0">
                  <a:moveTo>
                    <a:pt x="83" y="1"/>
                  </a:moveTo>
                  <a:lnTo>
                    <a:pt x="83" y="1"/>
                  </a:lnTo>
                  <a:cubicBezTo>
                    <a:pt x="64" y="12"/>
                    <a:pt x="64" y="41"/>
                    <a:pt x="38" y="49"/>
                  </a:cubicBezTo>
                  <a:cubicBezTo>
                    <a:pt x="1" y="57"/>
                    <a:pt x="31" y="101"/>
                    <a:pt x="5" y="120"/>
                  </a:cubicBezTo>
                  <a:cubicBezTo>
                    <a:pt x="12" y="131"/>
                    <a:pt x="20" y="136"/>
                    <a:pt x="28" y="136"/>
                  </a:cubicBezTo>
                  <a:cubicBezTo>
                    <a:pt x="42" y="136"/>
                    <a:pt x="61" y="117"/>
                    <a:pt x="76" y="117"/>
                  </a:cubicBezTo>
                  <a:lnTo>
                    <a:pt x="76" y="101"/>
                  </a:lnTo>
                  <a:cubicBezTo>
                    <a:pt x="99" y="72"/>
                    <a:pt x="99" y="38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6" name="Google Shape;14496;p9"/>
            <p:cNvSpPr/>
            <p:nvPr/>
          </p:nvSpPr>
          <p:spPr>
            <a:xfrm>
              <a:off x="-4076891" y="-3551025"/>
              <a:ext cx="4489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33" y="0"/>
                  </a:moveTo>
                  <a:cubicBezTo>
                    <a:pt x="30" y="4"/>
                    <a:pt x="26" y="11"/>
                    <a:pt x="22" y="15"/>
                  </a:cubicBezTo>
                  <a:cubicBezTo>
                    <a:pt x="45" y="68"/>
                    <a:pt x="0" y="108"/>
                    <a:pt x="7" y="157"/>
                  </a:cubicBezTo>
                  <a:cubicBezTo>
                    <a:pt x="26" y="153"/>
                    <a:pt x="41" y="146"/>
                    <a:pt x="48" y="127"/>
                  </a:cubicBezTo>
                  <a:cubicBezTo>
                    <a:pt x="56" y="104"/>
                    <a:pt x="74" y="101"/>
                    <a:pt x="93" y="101"/>
                  </a:cubicBezTo>
                  <a:cubicBezTo>
                    <a:pt x="86" y="63"/>
                    <a:pt x="41" y="41"/>
                    <a:pt x="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7" name="Google Shape;14497;p9"/>
            <p:cNvSpPr/>
            <p:nvPr/>
          </p:nvSpPr>
          <p:spPr>
            <a:xfrm>
              <a:off x="-4076748" y="-3534790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42" y="0"/>
                  </a:moveTo>
                  <a:cubicBezTo>
                    <a:pt x="34" y="0"/>
                    <a:pt x="27" y="8"/>
                    <a:pt x="16" y="19"/>
                  </a:cubicBezTo>
                  <a:cubicBezTo>
                    <a:pt x="11" y="34"/>
                    <a:pt x="1" y="49"/>
                    <a:pt x="4" y="64"/>
                  </a:cubicBezTo>
                  <a:cubicBezTo>
                    <a:pt x="23" y="68"/>
                    <a:pt x="38" y="71"/>
                    <a:pt x="56" y="75"/>
                  </a:cubicBezTo>
                  <a:cubicBezTo>
                    <a:pt x="64" y="78"/>
                    <a:pt x="71" y="78"/>
                    <a:pt x="79" y="78"/>
                  </a:cubicBezTo>
                  <a:cubicBezTo>
                    <a:pt x="109" y="78"/>
                    <a:pt x="109" y="56"/>
                    <a:pt x="94" y="23"/>
                  </a:cubicBezTo>
                  <a:cubicBezTo>
                    <a:pt x="75" y="19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8" name="Google Shape;14498;p9"/>
            <p:cNvSpPr/>
            <p:nvPr/>
          </p:nvSpPr>
          <p:spPr>
            <a:xfrm>
              <a:off x="-4083337" y="-3540138"/>
              <a:ext cx="5396" cy="5014"/>
            </a:xfrm>
            <a:custGeom>
              <a:avLst/>
              <a:gdLst/>
              <a:ahLst/>
              <a:cxnLst/>
              <a:rect l="l" t="t" r="r" b="b"/>
              <a:pathLst>
                <a:path w="113" h="105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7"/>
                    <a:pt x="15" y="0"/>
                    <a:pt x="0" y="23"/>
                  </a:cubicBezTo>
                  <a:cubicBezTo>
                    <a:pt x="45" y="37"/>
                    <a:pt x="37" y="101"/>
                    <a:pt x="87" y="104"/>
                  </a:cubicBezTo>
                  <a:cubicBezTo>
                    <a:pt x="94" y="90"/>
                    <a:pt x="105" y="75"/>
                    <a:pt x="113" y="59"/>
                  </a:cubicBezTo>
                  <a:lnTo>
                    <a:pt x="94" y="59"/>
                  </a:lnTo>
                  <a:cubicBezTo>
                    <a:pt x="56" y="59"/>
                    <a:pt x="56" y="52"/>
                    <a:pt x="6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9" name="Google Shape;14499;p9"/>
            <p:cNvSpPr/>
            <p:nvPr/>
          </p:nvSpPr>
          <p:spPr>
            <a:xfrm>
              <a:off x="-4069585" y="-3542095"/>
              <a:ext cx="5205" cy="2913"/>
            </a:xfrm>
            <a:custGeom>
              <a:avLst/>
              <a:gdLst/>
              <a:ahLst/>
              <a:cxnLst/>
              <a:rect l="l" t="t" r="r" b="b"/>
              <a:pathLst>
                <a:path w="109" h="61" extrusionOk="0">
                  <a:moveTo>
                    <a:pt x="104" y="0"/>
                  </a:moveTo>
                  <a:cubicBezTo>
                    <a:pt x="86" y="7"/>
                    <a:pt x="68" y="15"/>
                    <a:pt x="49" y="22"/>
                  </a:cubicBezTo>
                  <a:cubicBezTo>
                    <a:pt x="26" y="26"/>
                    <a:pt x="0" y="26"/>
                    <a:pt x="4" y="60"/>
                  </a:cubicBezTo>
                  <a:cubicBezTo>
                    <a:pt x="23" y="48"/>
                    <a:pt x="41" y="45"/>
                    <a:pt x="56" y="45"/>
                  </a:cubicBezTo>
                  <a:cubicBezTo>
                    <a:pt x="71" y="45"/>
                    <a:pt x="82" y="45"/>
                    <a:pt x="97" y="48"/>
                  </a:cubicBezTo>
                  <a:cubicBezTo>
                    <a:pt x="94" y="38"/>
                    <a:pt x="94" y="22"/>
                    <a:pt x="108" y="15"/>
                  </a:cubicBezTo>
                  <a:cubicBezTo>
                    <a:pt x="108" y="11"/>
                    <a:pt x="108" y="7"/>
                    <a:pt x="1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0" name="Google Shape;14500;p9"/>
            <p:cNvSpPr/>
            <p:nvPr/>
          </p:nvSpPr>
          <p:spPr>
            <a:xfrm>
              <a:off x="-4067293" y="-3544244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65" y="0"/>
                  </a:moveTo>
                  <a:cubicBezTo>
                    <a:pt x="42" y="23"/>
                    <a:pt x="1" y="26"/>
                    <a:pt x="1" y="67"/>
                  </a:cubicBezTo>
                  <a:cubicBezTo>
                    <a:pt x="20" y="60"/>
                    <a:pt x="38" y="52"/>
                    <a:pt x="56" y="45"/>
                  </a:cubicBezTo>
                  <a:cubicBezTo>
                    <a:pt x="60" y="30"/>
                    <a:pt x="72" y="19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1" name="Google Shape;14501;p9"/>
            <p:cNvSpPr/>
            <p:nvPr/>
          </p:nvSpPr>
          <p:spPr>
            <a:xfrm>
              <a:off x="-4104777" y="-3313086"/>
              <a:ext cx="6112" cy="3581"/>
            </a:xfrm>
            <a:custGeom>
              <a:avLst/>
              <a:gdLst/>
              <a:ahLst/>
              <a:cxnLst/>
              <a:rect l="l" t="t" r="r" b="b"/>
              <a:pathLst>
                <a:path w="128" h="75" extrusionOk="0">
                  <a:moveTo>
                    <a:pt x="65" y="0"/>
                  </a:moveTo>
                  <a:cubicBezTo>
                    <a:pt x="46" y="0"/>
                    <a:pt x="34" y="11"/>
                    <a:pt x="20" y="19"/>
                  </a:cubicBezTo>
                  <a:cubicBezTo>
                    <a:pt x="1" y="37"/>
                    <a:pt x="4" y="52"/>
                    <a:pt x="27" y="67"/>
                  </a:cubicBezTo>
                  <a:cubicBezTo>
                    <a:pt x="30" y="67"/>
                    <a:pt x="34" y="64"/>
                    <a:pt x="38" y="64"/>
                  </a:cubicBezTo>
                  <a:cubicBezTo>
                    <a:pt x="49" y="64"/>
                    <a:pt x="53" y="67"/>
                    <a:pt x="60" y="75"/>
                  </a:cubicBezTo>
                  <a:cubicBezTo>
                    <a:pt x="79" y="71"/>
                    <a:pt x="105" y="75"/>
                    <a:pt x="124" y="64"/>
                  </a:cubicBezTo>
                  <a:cubicBezTo>
                    <a:pt x="127" y="19"/>
                    <a:pt x="91" y="15"/>
                    <a:pt x="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2" name="Google Shape;14502;p9"/>
            <p:cNvSpPr/>
            <p:nvPr/>
          </p:nvSpPr>
          <p:spPr>
            <a:xfrm>
              <a:off x="-4103679" y="-330578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94" y="1"/>
                  </a:moveTo>
                  <a:cubicBezTo>
                    <a:pt x="86" y="1"/>
                    <a:pt x="82" y="8"/>
                    <a:pt x="78" y="11"/>
                  </a:cubicBezTo>
                  <a:cubicBezTo>
                    <a:pt x="71" y="19"/>
                    <a:pt x="68" y="27"/>
                    <a:pt x="64" y="27"/>
                  </a:cubicBezTo>
                  <a:cubicBezTo>
                    <a:pt x="60" y="27"/>
                    <a:pt x="52" y="23"/>
                    <a:pt x="45" y="15"/>
                  </a:cubicBezTo>
                  <a:cubicBezTo>
                    <a:pt x="37" y="15"/>
                    <a:pt x="26" y="19"/>
                    <a:pt x="19" y="19"/>
                  </a:cubicBezTo>
                  <a:cubicBezTo>
                    <a:pt x="11" y="23"/>
                    <a:pt x="7" y="30"/>
                    <a:pt x="0" y="37"/>
                  </a:cubicBezTo>
                  <a:cubicBezTo>
                    <a:pt x="11" y="45"/>
                    <a:pt x="23" y="49"/>
                    <a:pt x="33" y="49"/>
                  </a:cubicBezTo>
                  <a:lnTo>
                    <a:pt x="52" y="49"/>
                  </a:lnTo>
                  <a:cubicBezTo>
                    <a:pt x="56" y="45"/>
                    <a:pt x="64" y="45"/>
                    <a:pt x="68" y="45"/>
                  </a:cubicBezTo>
                  <a:cubicBezTo>
                    <a:pt x="78" y="45"/>
                    <a:pt x="90" y="49"/>
                    <a:pt x="97" y="56"/>
                  </a:cubicBezTo>
                  <a:cubicBezTo>
                    <a:pt x="90" y="37"/>
                    <a:pt x="112" y="19"/>
                    <a:pt x="9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3" name="Google Shape;14503;p9"/>
            <p:cNvSpPr/>
            <p:nvPr/>
          </p:nvSpPr>
          <p:spPr>
            <a:xfrm>
              <a:off x="-4108358" y="-330955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27" y="1"/>
                  </a:moveTo>
                  <a:cubicBezTo>
                    <a:pt x="9" y="12"/>
                    <a:pt x="9" y="35"/>
                    <a:pt x="1" y="49"/>
                  </a:cubicBezTo>
                  <a:cubicBezTo>
                    <a:pt x="5" y="61"/>
                    <a:pt x="16" y="64"/>
                    <a:pt x="27" y="64"/>
                  </a:cubicBezTo>
                  <a:lnTo>
                    <a:pt x="31" y="64"/>
                  </a:lnTo>
                  <a:cubicBezTo>
                    <a:pt x="42" y="53"/>
                    <a:pt x="50" y="38"/>
                    <a:pt x="61" y="27"/>
                  </a:cubicBezTo>
                  <a:cubicBezTo>
                    <a:pt x="57" y="20"/>
                    <a:pt x="57" y="8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4" name="Google Shape;14504;p9"/>
            <p:cNvSpPr/>
            <p:nvPr/>
          </p:nvSpPr>
          <p:spPr>
            <a:xfrm>
              <a:off x="-4103010" y="-3307738"/>
              <a:ext cx="2196" cy="2865"/>
            </a:xfrm>
            <a:custGeom>
              <a:avLst/>
              <a:gdLst/>
              <a:ahLst/>
              <a:cxnLst/>
              <a:rect l="l" t="t" r="r" b="b"/>
              <a:pathLst>
                <a:path w="46" h="60" extrusionOk="0">
                  <a:moveTo>
                    <a:pt x="23" y="0"/>
                  </a:moveTo>
                  <a:cubicBezTo>
                    <a:pt x="12" y="0"/>
                    <a:pt x="5" y="11"/>
                    <a:pt x="1" y="23"/>
                  </a:cubicBezTo>
                  <a:cubicBezTo>
                    <a:pt x="1" y="34"/>
                    <a:pt x="1" y="49"/>
                    <a:pt x="5" y="60"/>
                  </a:cubicBezTo>
                  <a:cubicBezTo>
                    <a:pt x="12" y="60"/>
                    <a:pt x="23" y="56"/>
                    <a:pt x="31" y="56"/>
                  </a:cubicBezTo>
                  <a:cubicBezTo>
                    <a:pt x="35" y="49"/>
                    <a:pt x="38" y="42"/>
                    <a:pt x="38" y="34"/>
                  </a:cubicBezTo>
                  <a:cubicBezTo>
                    <a:pt x="42" y="23"/>
                    <a:pt x="46" y="4"/>
                    <a:pt x="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5" name="Google Shape;14505;p9"/>
            <p:cNvSpPr/>
            <p:nvPr/>
          </p:nvSpPr>
          <p:spPr>
            <a:xfrm>
              <a:off x="-4105493" y="-3310078"/>
              <a:ext cx="3629" cy="2722"/>
            </a:xfrm>
            <a:custGeom>
              <a:avLst/>
              <a:gdLst/>
              <a:ahLst/>
              <a:cxnLst/>
              <a:rect l="l" t="t" r="r" b="b"/>
              <a:pathLst>
                <a:path w="76" h="57" extrusionOk="0">
                  <a:moveTo>
                    <a:pt x="53" y="1"/>
                  </a:moveTo>
                  <a:cubicBezTo>
                    <a:pt x="49" y="1"/>
                    <a:pt x="45" y="4"/>
                    <a:pt x="42" y="4"/>
                  </a:cubicBezTo>
                  <a:cubicBezTo>
                    <a:pt x="35" y="19"/>
                    <a:pt x="16" y="27"/>
                    <a:pt x="1" y="38"/>
                  </a:cubicBezTo>
                  <a:cubicBezTo>
                    <a:pt x="12" y="53"/>
                    <a:pt x="23" y="57"/>
                    <a:pt x="30" y="57"/>
                  </a:cubicBezTo>
                  <a:cubicBezTo>
                    <a:pt x="49" y="57"/>
                    <a:pt x="57" y="19"/>
                    <a:pt x="75" y="12"/>
                  </a:cubicBezTo>
                  <a:cubicBezTo>
                    <a:pt x="68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6" name="Google Shape;14506;p9"/>
            <p:cNvSpPr/>
            <p:nvPr/>
          </p:nvSpPr>
          <p:spPr>
            <a:xfrm>
              <a:off x="-4070158" y="-353999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68" y="1"/>
                  </a:moveTo>
                  <a:cubicBezTo>
                    <a:pt x="53" y="1"/>
                    <a:pt x="35" y="4"/>
                    <a:pt x="16" y="16"/>
                  </a:cubicBezTo>
                  <a:cubicBezTo>
                    <a:pt x="1" y="46"/>
                    <a:pt x="20" y="61"/>
                    <a:pt x="38" y="75"/>
                  </a:cubicBezTo>
                  <a:cubicBezTo>
                    <a:pt x="42" y="75"/>
                    <a:pt x="46" y="72"/>
                    <a:pt x="46" y="72"/>
                  </a:cubicBezTo>
                  <a:cubicBezTo>
                    <a:pt x="87" y="72"/>
                    <a:pt x="57" y="120"/>
                    <a:pt x="80" y="132"/>
                  </a:cubicBezTo>
                  <a:cubicBezTo>
                    <a:pt x="102" y="94"/>
                    <a:pt x="139" y="56"/>
                    <a:pt x="109" y="4"/>
                  </a:cubicBezTo>
                  <a:cubicBezTo>
                    <a:pt x="94" y="1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7" name="Google Shape;14507;p9"/>
            <p:cNvSpPr/>
            <p:nvPr/>
          </p:nvSpPr>
          <p:spPr>
            <a:xfrm>
              <a:off x="-4069585" y="-3536604"/>
              <a:ext cx="3581" cy="4154"/>
            </a:xfrm>
            <a:custGeom>
              <a:avLst/>
              <a:gdLst/>
              <a:ahLst/>
              <a:cxnLst/>
              <a:rect l="l" t="t" r="r" b="b"/>
              <a:pathLst>
                <a:path w="75" h="87" extrusionOk="0">
                  <a:moveTo>
                    <a:pt x="34" y="1"/>
                  </a:moveTo>
                  <a:cubicBezTo>
                    <a:pt x="34" y="1"/>
                    <a:pt x="30" y="4"/>
                    <a:pt x="26" y="4"/>
                  </a:cubicBezTo>
                  <a:cubicBezTo>
                    <a:pt x="0" y="35"/>
                    <a:pt x="18" y="61"/>
                    <a:pt x="41" y="80"/>
                  </a:cubicBezTo>
                  <a:cubicBezTo>
                    <a:pt x="45" y="83"/>
                    <a:pt x="49" y="87"/>
                    <a:pt x="49" y="87"/>
                  </a:cubicBezTo>
                  <a:cubicBezTo>
                    <a:pt x="60" y="87"/>
                    <a:pt x="60" y="68"/>
                    <a:pt x="68" y="61"/>
                  </a:cubicBezTo>
                  <a:cubicBezTo>
                    <a:pt x="45" y="49"/>
                    <a:pt x="75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8" name="Google Shape;14508;p9"/>
            <p:cNvSpPr/>
            <p:nvPr/>
          </p:nvSpPr>
          <p:spPr>
            <a:xfrm>
              <a:off x="-4071065" y="-3530015"/>
              <a:ext cx="3104" cy="2769"/>
            </a:xfrm>
            <a:custGeom>
              <a:avLst/>
              <a:gdLst/>
              <a:ahLst/>
              <a:cxnLst/>
              <a:rect l="l" t="t" r="r" b="b"/>
              <a:pathLst>
                <a:path w="65" h="58" extrusionOk="0">
                  <a:moveTo>
                    <a:pt x="31" y="1"/>
                  </a:moveTo>
                  <a:cubicBezTo>
                    <a:pt x="20" y="1"/>
                    <a:pt x="13" y="9"/>
                    <a:pt x="1" y="27"/>
                  </a:cubicBezTo>
                  <a:cubicBezTo>
                    <a:pt x="5" y="39"/>
                    <a:pt x="5" y="46"/>
                    <a:pt x="5" y="57"/>
                  </a:cubicBezTo>
                  <a:cubicBezTo>
                    <a:pt x="27" y="49"/>
                    <a:pt x="46" y="42"/>
                    <a:pt x="65" y="35"/>
                  </a:cubicBezTo>
                  <a:lnTo>
                    <a:pt x="65" y="20"/>
                  </a:lnTo>
                  <a:cubicBezTo>
                    <a:pt x="54" y="9"/>
                    <a:pt x="42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9" name="Google Shape;14509;p9"/>
            <p:cNvSpPr/>
            <p:nvPr/>
          </p:nvSpPr>
          <p:spPr>
            <a:xfrm>
              <a:off x="-3955367" y="-3335768"/>
              <a:ext cx="4297" cy="5205"/>
            </a:xfrm>
            <a:custGeom>
              <a:avLst/>
              <a:gdLst/>
              <a:ahLst/>
              <a:cxnLst/>
              <a:rect l="l" t="t" r="r" b="b"/>
              <a:pathLst>
                <a:path w="90" h="109" extrusionOk="0">
                  <a:moveTo>
                    <a:pt x="15" y="1"/>
                  </a:moveTo>
                  <a:cubicBezTo>
                    <a:pt x="8" y="8"/>
                    <a:pt x="4" y="19"/>
                    <a:pt x="0" y="30"/>
                  </a:cubicBezTo>
                  <a:cubicBezTo>
                    <a:pt x="0" y="41"/>
                    <a:pt x="4" y="49"/>
                    <a:pt x="4" y="60"/>
                  </a:cubicBezTo>
                  <a:cubicBezTo>
                    <a:pt x="8" y="79"/>
                    <a:pt x="4" y="97"/>
                    <a:pt x="19" y="108"/>
                  </a:cubicBezTo>
                  <a:cubicBezTo>
                    <a:pt x="38" y="90"/>
                    <a:pt x="64" y="75"/>
                    <a:pt x="71" y="49"/>
                  </a:cubicBezTo>
                  <a:cubicBezTo>
                    <a:pt x="79" y="30"/>
                    <a:pt x="90" y="4"/>
                    <a:pt x="64" y="4"/>
                  </a:cubicBezTo>
                  <a:cubicBezTo>
                    <a:pt x="57" y="4"/>
                    <a:pt x="53" y="4"/>
                    <a:pt x="45" y="8"/>
                  </a:cubicBezTo>
                  <a:lnTo>
                    <a:pt x="41" y="8"/>
                  </a:lnTo>
                  <a:cubicBezTo>
                    <a:pt x="31" y="8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0" name="Google Shape;14510;p9"/>
            <p:cNvSpPr/>
            <p:nvPr/>
          </p:nvSpPr>
          <p:spPr>
            <a:xfrm>
              <a:off x="-3951452" y="-3336818"/>
              <a:ext cx="3629" cy="3008"/>
            </a:xfrm>
            <a:custGeom>
              <a:avLst/>
              <a:gdLst/>
              <a:ahLst/>
              <a:cxnLst/>
              <a:rect l="l" t="t" r="r" b="b"/>
              <a:pathLst>
                <a:path w="76" h="63" extrusionOk="0">
                  <a:moveTo>
                    <a:pt x="1" y="0"/>
                  </a:moveTo>
                  <a:cubicBezTo>
                    <a:pt x="23" y="37"/>
                    <a:pt x="49" y="52"/>
                    <a:pt x="75" y="63"/>
                  </a:cubicBezTo>
                  <a:cubicBezTo>
                    <a:pt x="72" y="23"/>
                    <a:pt x="46" y="11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1" name="Google Shape;14511;p9"/>
            <p:cNvSpPr/>
            <p:nvPr/>
          </p:nvSpPr>
          <p:spPr>
            <a:xfrm>
              <a:off x="-3889663" y="-3113921"/>
              <a:ext cx="4345" cy="6494"/>
            </a:xfrm>
            <a:custGeom>
              <a:avLst/>
              <a:gdLst/>
              <a:ahLst/>
              <a:cxnLst/>
              <a:rect l="l" t="t" r="r" b="b"/>
              <a:pathLst>
                <a:path w="91" h="136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79"/>
                    <a:pt x="0" y="79"/>
                    <a:pt x="34" y="136"/>
                  </a:cubicBezTo>
                  <a:cubicBezTo>
                    <a:pt x="23" y="72"/>
                    <a:pt x="71" y="110"/>
                    <a:pt x="90" y="87"/>
                  </a:cubicBezTo>
                  <a:cubicBezTo>
                    <a:pt x="68" y="68"/>
                    <a:pt x="23" y="57"/>
                    <a:pt x="52" y="12"/>
                  </a:cubicBezTo>
                  <a:cubicBezTo>
                    <a:pt x="41" y="8"/>
                    <a:pt x="30" y="5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2" name="Google Shape;14512;p9"/>
            <p:cNvSpPr/>
            <p:nvPr/>
          </p:nvSpPr>
          <p:spPr>
            <a:xfrm>
              <a:off x="-4000873" y="-3221359"/>
              <a:ext cx="2196" cy="2149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19" y="0"/>
                  </a:moveTo>
                  <a:cubicBezTo>
                    <a:pt x="4" y="4"/>
                    <a:pt x="0" y="19"/>
                    <a:pt x="4" y="31"/>
                  </a:cubicBezTo>
                  <a:cubicBezTo>
                    <a:pt x="4" y="41"/>
                    <a:pt x="8" y="45"/>
                    <a:pt x="11" y="45"/>
                  </a:cubicBezTo>
                  <a:cubicBezTo>
                    <a:pt x="15" y="45"/>
                    <a:pt x="19" y="45"/>
                    <a:pt x="23" y="41"/>
                  </a:cubicBezTo>
                  <a:cubicBezTo>
                    <a:pt x="34" y="34"/>
                    <a:pt x="45" y="31"/>
                    <a:pt x="42" y="15"/>
                  </a:cubicBezTo>
                  <a:cubicBezTo>
                    <a:pt x="37" y="8"/>
                    <a:pt x="30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3" name="Google Shape;14513;p9"/>
            <p:cNvSpPr/>
            <p:nvPr/>
          </p:nvSpPr>
          <p:spPr>
            <a:xfrm>
              <a:off x="-4149232" y="-3276701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cubicBezTo>
                    <a:pt x="57" y="1"/>
                    <a:pt x="49" y="4"/>
                    <a:pt x="38" y="4"/>
                  </a:cubicBezTo>
                  <a:cubicBezTo>
                    <a:pt x="27" y="8"/>
                    <a:pt x="16" y="4"/>
                    <a:pt x="1" y="20"/>
                  </a:cubicBezTo>
                  <a:cubicBezTo>
                    <a:pt x="35" y="27"/>
                    <a:pt x="54" y="53"/>
                    <a:pt x="83" y="79"/>
                  </a:cubicBezTo>
                  <a:cubicBezTo>
                    <a:pt x="80" y="53"/>
                    <a:pt x="80" y="30"/>
                    <a:pt x="87" y="15"/>
                  </a:cubicBezTo>
                  <a:cubicBezTo>
                    <a:pt x="83" y="4"/>
                    <a:pt x="72" y="1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4" name="Google Shape;14514;p9"/>
            <p:cNvSpPr/>
            <p:nvPr/>
          </p:nvSpPr>
          <p:spPr>
            <a:xfrm>
              <a:off x="-3935933" y="-3234251"/>
              <a:ext cx="11317" cy="8643"/>
            </a:xfrm>
            <a:custGeom>
              <a:avLst/>
              <a:gdLst/>
              <a:ahLst/>
              <a:cxnLst/>
              <a:rect l="l" t="t" r="r" b="b"/>
              <a:pathLst>
                <a:path w="237" h="181" extrusionOk="0">
                  <a:moveTo>
                    <a:pt x="214" y="1"/>
                  </a:moveTo>
                  <a:cubicBezTo>
                    <a:pt x="210" y="1"/>
                    <a:pt x="207" y="1"/>
                    <a:pt x="199" y="5"/>
                  </a:cubicBezTo>
                  <a:cubicBezTo>
                    <a:pt x="195" y="9"/>
                    <a:pt x="188" y="13"/>
                    <a:pt x="184" y="13"/>
                  </a:cubicBezTo>
                  <a:cubicBezTo>
                    <a:pt x="184" y="13"/>
                    <a:pt x="184" y="9"/>
                    <a:pt x="180" y="9"/>
                  </a:cubicBezTo>
                  <a:lnTo>
                    <a:pt x="180" y="9"/>
                  </a:lnTo>
                  <a:cubicBezTo>
                    <a:pt x="184" y="39"/>
                    <a:pt x="140" y="39"/>
                    <a:pt x="147" y="73"/>
                  </a:cubicBezTo>
                  <a:cubicBezTo>
                    <a:pt x="154" y="102"/>
                    <a:pt x="147" y="109"/>
                    <a:pt x="135" y="109"/>
                  </a:cubicBezTo>
                  <a:cubicBezTo>
                    <a:pt x="124" y="109"/>
                    <a:pt x="113" y="106"/>
                    <a:pt x="98" y="99"/>
                  </a:cubicBezTo>
                  <a:cubicBezTo>
                    <a:pt x="95" y="91"/>
                    <a:pt x="87" y="87"/>
                    <a:pt x="83" y="87"/>
                  </a:cubicBezTo>
                  <a:cubicBezTo>
                    <a:pt x="72" y="87"/>
                    <a:pt x="64" y="99"/>
                    <a:pt x="53" y="102"/>
                  </a:cubicBezTo>
                  <a:cubicBezTo>
                    <a:pt x="1" y="125"/>
                    <a:pt x="45" y="154"/>
                    <a:pt x="50" y="180"/>
                  </a:cubicBezTo>
                  <a:cubicBezTo>
                    <a:pt x="61" y="180"/>
                    <a:pt x="72" y="173"/>
                    <a:pt x="76" y="162"/>
                  </a:cubicBezTo>
                  <a:cubicBezTo>
                    <a:pt x="83" y="140"/>
                    <a:pt x="95" y="132"/>
                    <a:pt x="105" y="132"/>
                  </a:cubicBezTo>
                  <a:cubicBezTo>
                    <a:pt x="117" y="132"/>
                    <a:pt x="124" y="135"/>
                    <a:pt x="135" y="140"/>
                  </a:cubicBezTo>
                  <a:cubicBezTo>
                    <a:pt x="147" y="135"/>
                    <a:pt x="158" y="132"/>
                    <a:pt x="169" y="132"/>
                  </a:cubicBezTo>
                  <a:cubicBezTo>
                    <a:pt x="180" y="132"/>
                    <a:pt x="184" y="140"/>
                    <a:pt x="184" y="166"/>
                  </a:cubicBezTo>
                  <a:cubicBezTo>
                    <a:pt x="195" y="162"/>
                    <a:pt x="207" y="162"/>
                    <a:pt x="218" y="158"/>
                  </a:cubicBezTo>
                  <a:cubicBezTo>
                    <a:pt x="214" y="154"/>
                    <a:pt x="214" y="151"/>
                    <a:pt x="214" y="147"/>
                  </a:cubicBezTo>
                  <a:cubicBezTo>
                    <a:pt x="176" y="121"/>
                    <a:pt x="195" y="91"/>
                    <a:pt x="207" y="65"/>
                  </a:cubicBezTo>
                  <a:lnTo>
                    <a:pt x="210" y="65"/>
                  </a:lnTo>
                  <a:cubicBezTo>
                    <a:pt x="218" y="65"/>
                    <a:pt x="218" y="65"/>
                    <a:pt x="218" y="68"/>
                  </a:cubicBezTo>
                  <a:cubicBezTo>
                    <a:pt x="236" y="54"/>
                    <a:pt x="229" y="35"/>
                    <a:pt x="229" y="20"/>
                  </a:cubicBezTo>
                  <a:cubicBezTo>
                    <a:pt x="225" y="5"/>
                    <a:pt x="221" y="1"/>
                    <a:pt x="2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5" name="Google Shape;14515;p9"/>
            <p:cNvSpPr/>
            <p:nvPr/>
          </p:nvSpPr>
          <p:spPr>
            <a:xfrm>
              <a:off x="-3934309" y="-3227996"/>
              <a:ext cx="6303" cy="8117"/>
            </a:xfrm>
            <a:custGeom>
              <a:avLst/>
              <a:gdLst/>
              <a:ahLst/>
              <a:cxnLst/>
              <a:rect l="l" t="t" r="r" b="b"/>
              <a:pathLst>
                <a:path w="132" h="170" extrusionOk="0">
                  <a:moveTo>
                    <a:pt x="71" y="1"/>
                  </a:moveTo>
                  <a:cubicBezTo>
                    <a:pt x="61" y="1"/>
                    <a:pt x="49" y="9"/>
                    <a:pt x="42" y="31"/>
                  </a:cubicBezTo>
                  <a:cubicBezTo>
                    <a:pt x="38" y="42"/>
                    <a:pt x="27" y="49"/>
                    <a:pt x="16" y="49"/>
                  </a:cubicBezTo>
                  <a:cubicBezTo>
                    <a:pt x="11" y="61"/>
                    <a:pt x="4" y="72"/>
                    <a:pt x="1" y="83"/>
                  </a:cubicBezTo>
                  <a:cubicBezTo>
                    <a:pt x="16" y="106"/>
                    <a:pt x="45" y="121"/>
                    <a:pt x="42" y="154"/>
                  </a:cubicBezTo>
                  <a:cubicBezTo>
                    <a:pt x="45" y="158"/>
                    <a:pt x="53" y="161"/>
                    <a:pt x="56" y="170"/>
                  </a:cubicBezTo>
                  <a:lnTo>
                    <a:pt x="61" y="170"/>
                  </a:lnTo>
                  <a:cubicBezTo>
                    <a:pt x="83" y="151"/>
                    <a:pt x="61" y="121"/>
                    <a:pt x="71" y="99"/>
                  </a:cubicBezTo>
                  <a:cubicBezTo>
                    <a:pt x="79" y="91"/>
                    <a:pt x="87" y="80"/>
                    <a:pt x="94" y="80"/>
                  </a:cubicBezTo>
                  <a:cubicBezTo>
                    <a:pt x="98" y="80"/>
                    <a:pt x="98" y="80"/>
                    <a:pt x="101" y="83"/>
                  </a:cubicBezTo>
                  <a:cubicBezTo>
                    <a:pt x="113" y="87"/>
                    <a:pt x="101" y="99"/>
                    <a:pt x="101" y="106"/>
                  </a:cubicBezTo>
                  <a:cubicBezTo>
                    <a:pt x="106" y="121"/>
                    <a:pt x="106" y="125"/>
                    <a:pt x="109" y="125"/>
                  </a:cubicBezTo>
                  <a:cubicBezTo>
                    <a:pt x="116" y="125"/>
                    <a:pt x="124" y="113"/>
                    <a:pt x="132" y="113"/>
                  </a:cubicBezTo>
                  <a:cubicBezTo>
                    <a:pt x="128" y="102"/>
                    <a:pt x="128" y="94"/>
                    <a:pt x="128" y="83"/>
                  </a:cubicBezTo>
                  <a:cubicBezTo>
                    <a:pt x="124" y="72"/>
                    <a:pt x="124" y="65"/>
                    <a:pt x="124" y="54"/>
                  </a:cubicBezTo>
                  <a:lnTo>
                    <a:pt x="120" y="54"/>
                  </a:lnTo>
                  <a:cubicBezTo>
                    <a:pt x="83" y="54"/>
                    <a:pt x="90" y="31"/>
                    <a:pt x="101" y="9"/>
                  </a:cubicBezTo>
                  <a:cubicBezTo>
                    <a:pt x="90" y="4"/>
                    <a:pt x="83" y="1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6" name="Google Shape;14516;p9"/>
            <p:cNvSpPr/>
            <p:nvPr/>
          </p:nvSpPr>
          <p:spPr>
            <a:xfrm>
              <a:off x="-3932734" y="-3238501"/>
              <a:ext cx="4536" cy="5778"/>
            </a:xfrm>
            <a:custGeom>
              <a:avLst/>
              <a:gdLst/>
              <a:ahLst/>
              <a:cxnLst/>
              <a:rect l="l" t="t" r="r" b="b"/>
              <a:pathLst>
                <a:path w="95" h="121" extrusionOk="0">
                  <a:moveTo>
                    <a:pt x="50" y="0"/>
                  </a:moveTo>
                  <a:cubicBezTo>
                    <a:pt x="28" y="0"/>
                    <a:pt x="28" y="34"/>
                    <a:pt x="1" y="38"/>
                  </a:cubicBezTo>
                  <a:lnTo>
                    <a:pt x="1" y="53"/>
                  </a:lnTo>
                  <a:cubicBezTo>
                    <a:pt x="5" y="60"/>
                    <a:pt x="12" y="67"/>
                    <a:pt x="16" y="79"/>
                  </a:cubicBezTo>
                  <a:cubicBezTo>
                    <a:pt x="23" y="98"/>
                    <a:pt x="31" y="120"/>
                    <a:pt x="54" y="120"/>
                  </a:cubicBezTo>
                  <a:cubicBezTo>
                    <a:pt x="57" y="120"/>
                    <a:pt x="61" y="120"/>
                    <a:pt x="68" y="117"/>
                  </a:cubicBezTo>
                  <a:cubicBezTo>
                    <a:pt x="95" y="105"/>
                    <a:pt x="76" y="79"/>
                    <a:pt x="76" y="57"/>
                  </a:cubicBezTo>
                  <a:cubicBezTo>
                    <a:pt x="57" y="45"/>
                    <a:pt x="87" y="12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7" name="Google Shape;14517;p9"/>
            <p:cNvSpPr/>
            <p:nvPr/>
          </p:nvSpPr>
          <p:spPr>
            <a:xfrm>
              <a:off x="-3937174" y="-3224033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61" y="0"/>
                  </a:moveTo>
                  <a:cubicBezTo>
                    <a:pt x="42" y="8"/>
                    <a:pt x="1" y="8"/>
                    <a:pt x="49" y="42"/>
                  </a:cubicBezTo>
                  <a:cubicBezTo>
                    <a:pt x="61" y="49"/>
                    <a:pt x="68" y="60"/>
                    <a:pt x="71" y="75"/>
                  </a:cubicBezTo>
                  <a:cubicBezTo>
                    <a:pt x="83" y="75"/>
                    <a:pt x="90" y="71"/>
                    <a:pt x="102" y="71"/>
                  </a:cubicBezTo>
                  <a:cubicBezTo>
                    <a:pt x="105" y="38"/>
                    <a:pt x="76" y="23"/>
                    <a:pt x="6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8" name="Google Shape;14518;p9"/>
            <p:cNvSpPr/>
            <p:nvPr/>
          </p:nvSpPr>
          <p:spPr>
            <a:xfrm>
              <a:off x="-3933593" y="-3231720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38" y="1"/>
                  </a:moveTo>
                  <a:cubicBezTo>
                    <a:pt x="12" y="4"/>
                    <a:pt x="1" y="23"/>
                    <a:pt x="4" y="49"/>
                  </a:cubicBezTo>
                  <a:cubicBezTo>
                    <a:pt x="15" y="46"/>
                    <a:pt x="23" y="34"/>
                    <a:pt x="34" y="34"/>
                  </a:cubicBezTo>
                  <a:cubicBezTo>
                    <a:pt x="38" y="34"/>
                    <a:pt x="46" y="38"/>
                    <a:pt x="49" y="46"/>
                  </a:cubicBezTo>
                  <a:cubicBezTo>
                    <a:pt x="64" y="42"/>
                    <a:pt x="79" y="34"/>
                    <a:pt x="75" y="15"/>
                  </a:cubicBezTo>
                  <a:cubicBezTo>
                    <a:pt x="72" y="4"/>
                    <a:pt x="64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9" name="Google Shape;14519;p9"/>
            <p:cNvSpPr/>
            <p:nvPr/>
          </p:nvSpPr>
          <p:spPr>
            <a:xfrm>
              <a:off x="-3940708" y="-3228664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8"/>
                    <a:pt x="0" y="30"/>
                    <a:pt x="22" y="63"/>
                  </a:cubicBezTo>
                  <a:cubicBezTo>
                    <a:pt x="56" y="53"/>
                    <a:pt x="64" y="30"/>
                    <a:pt x="4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0" name="Google Shape;14520;p9"/>
            <p:cNvSpPr/>
            <p:nvPr/>
          </p:nvSpPr>
          <p:spPr>
            <a:xfrm>
              <a:off x="-3939132" y="-3234251"/>
              <a:ext cx="4536" cy="2435"/>
            </a:xfrm>
            <a:custGeom>
              <a:avLst/>
              <a:gdLst/>
              <a:ahLst/>
              <a:cxnLst/>
              <a:rect l="l" t="t" r="r" b="b"/>
              <a:pathLst>
                <a:path w="95" h="51" extrusionOk="0">
                  <a:moveTo>
                    <a:pt x="23" y="1"/>
                  </a:moveTo>
                  <a:cubicBezTo>
                    <a:pt x="15" y="1"/>
                    <a:pt x="12" y="1"/>
                    <a:pt x="8" y="13"/>
                  </a:cubicBezTo>
                  <a:cubicBezTo>
                    <a:pt x="0" y="35"/>
                    <a:pt x="19" y="35"/>
                    <a:pt x="34" y="39"/>
                  </a:cubicBezTo>
                  <a:cubicBezTo>
                    <a:pt x="42" y="39"/>
                    <a:pt x="45" y="46"/>
                    <a:pt x="53" y="50"/>
                  </a:cubicBezTo>
                  <a:cubicBezTo>
                    <a:pt x="94" y="28"/>
                    <a:pt x="60" y="20"/>
                    <a:pt x="45" y="5"/>
                  </a:cubicBezTo>
                  <a:cubicBezTo>
                    <a:pt x="38" y="5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1" name="Google Shape;14521;p9"/>
            <p:cNvSpPr/>
            <p:nvPr/>
          </p:nvSpPr>
          <p:spPr>
            <a:xfrm>
              <a:off x="-3935694" y="-3220642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71" y="0"/>
                  </a:moveTo>
                  <a:cubicBezTo>
                    <a:pt x="59" y="0"/>
                    <a:pt x="52" y="4"/>
                    <a:pt x="40" y="4"/>
                  </a:cubicBezTo>
                  <a:cubicBezTo>
                    <a:pt x="37" y="19"/>
                    <a:pt x="22" y="19"/>
                    <a:pt x="11" y="26"/>
                  </a:cubicBezTo>
                  <a:cubicBezTo>
                    <a:pt x="0" y="34"/>
                    <a:pt x="0" y="45"/>
                    <a:pt x="14" y="52"/>
                  </a:cubicBezTo>
                  <a:cubicBezTo>
                    <a:pt x="33" y="26"/>
                    <a:pt x="71" y="38"/>
                    <a:pt x="90" y="16"/>
                  </a:cubicBezTo>
                  <a:lnTo>
                    <a:pt x="85" y="16"/>
                  </a:lnTo>
                  <a:cubicBezTo>
                    <a:pt x="82" y="7"/>
                    <a:pt x="74" y="4"/>
                    <a:pt x="7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2" name="Google Shape;14522;p9"/>
            <p:cNvSpPr/>
            <p:nvPr/>
          </p:nvSpPr>
          <p:spPr>
            <a:xfrm>
              <a:off x="-3742450" y="-3382372"/>
              <a:ext cx="9550" cy="9359"/>
            </a:xfrm>
            <a:custGeom>
              <a:avLst/>
              <a:gdLst/>
              <a:ahLst/>
              <a:cxnLst/>
              <a:rect l="l" t="t" r="r" b="b"/>
              <a:pathLst>
                <a:path w="200" h="196" extrusionOk="0">
                  <a:moveTo>
                    <a:pt x="147" y="1"/>
                  </a:moveTo>
                  <a:cubicBezTo>
                    <a:pt x="120" y="4"/>
                    <a:pt x="102" y="27"/>
                    <a:pt x="75" y="27"/>
                  </a:cubicBezTo>
                  <a:lnTo>
                    <a:pt x="72" y="27"/>
                  </a:lnTo>
                  <a:cubicBezTo>
                    <a:pt x="57" y="45"/>
                    <a:pt x="91" y="79"/>
                    <a:pt x="53" y="97"/>
                  </a:cubicBezTo>
                  <a:cubicBezTo>
                    <a:pt x="1" y="120"/>
                    <a:pt x="8" y="150"/>
                    <a:pt x="46" y="184"/>
                  </a:cubicBezTo>
                  <a:cubicBezTo>
                    <a:pt x="61" y="187"/>
                    <a:pt x="75" y="195"/>
                    <a:pt x="87" y="195"/>
                  </a:cubicBezTo>
                  <a:lnTo>
                    <a:pt x="94" y="195"/>
                  </a:lnTo>
                  <a:cubicBezTo>
                    <a:pt x="128" y="187"/>
                    <a:pt x="162" y="187"/>
                    <a:pt x="180" y="154"/>
                  </a:cubicBezTo>
                  <a:cubicBezTo>
                    <a:pt x="199" y="120"/>
                    <a:pt x="162" y="105"/>
                    <a:pt x="165" y="79"/>
                  </a:cubicBezTo>
                  <a:cubicBezTo>
                    <a:pt x="117" y="71"/>
                    <a:pt x="136" y="45"/>
                    <a:pt x="151" y="19"/>
                  </a:cubicBezTo>
                  <a:cubicBezTo>
                    <a:pt x="158" y="12"/>
                    <a:pt x="154" y="4"/>
                    <a:pt x="1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3" name="Google Shape;14523;p9"/>
            <p:cNvSpPr/>
            <p:nvPr/>
          </p:nvSpPr>
          <p:spPr>
            <a:xfrm>
              <a:off x="-3733282" y="-3374541"/>
              <a:ext cx="1958" cy="2913"/>
            </a:xfrm>
            <a:custGeom>
              <a:avLst/>
              <a:gdLst/>
              <a:ahLst/>
              <a:cxnLst/>
              <a:rect l="l" t="t" r="r" b="b"/>
              <a:pathLst>
                <a:path w="41" h="61" extrusionOk="0">
                  <a:moveTo>
                    <a:pt x="22" y="1"/>
                  </a:moveTo>
                  <a:cubicBezTo>
                    <a:pt x="18" y="1"/>
                    <a:pt x="14" y="5"/>
                    <a:pt x="14" y="9"/>
                  </a:cubicBezTo>
                  <a:cubicBezTo>
                    <a:pt x="0" y="23"/>
                    <a:pt x="0" y="42"/>
                    <a:pt x="11" y="61"/>
                  </a:cubicBezTo>
                  <a:cubicBezTo>
                    <a:pt x="33" y="50"/>
                    <a:pt x="40" y="35"/>
                    <a:pt x="37" y="12"/>
                  </a:cubicBezTo>
                  <a:cubicBezTo>
                    <a:pt x="33" y="5"/>
                    <a:pt x="30" y="1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4" name="Google Shape;14524;p9"/>
            <p:cNvSpPr/>
            <p:nvPr/>
          </p:nvSpPr>
          <p:spPr>
            <a:xfrm>
              <a:off x="-3966111" y="-3305781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23" y="1"/>
                  </a:moveTo>
                  <a:lnTo>
                    <a:pt x="23" y="4"/>
                  </a:lnTo>
                  <a:cubicBezTo>
                    <a:pt x="20" y="8"/>
                    <a:pt x="20" y="8"/>
                    <a:pt x="20" y="11"/>
                  </a:cubicBezTo>
                  <a:cubicBezTo>
                    <a:pt x="9" y="37"/>
                    <a:pt x="1" y="71"/>
                    <a:pt x="31" y="90"/>
                  </a:cubicBezTo>
                  <a:cubicBezTo>
                    <a:pt x="46" y="101"/>
                    <a:pt x="65" y="116"/>
                    <a:pt x="87" y="116"/>
                  </a:cubicBezTo>
                  <a:cubicBezTo>
                    <a:pt x="91" y="116"/>
                    <a:pt x="94" y="116"/>
                    <a:pt x="99" y="113"/>
                  </a:cubicBezTo>
                  <a:cubicBezTo>
                    <a:pt x="113" y="101"/>
                    <a:pt x="147" y="98"/>
                    <a:pt x="125" y="63"/>
                  </a:cubicBezTo>
                  <a:cubicBezTo>
                    <a:pt x="113" y="8"/>
                    <a:pt x="65" y="1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5" name="Google Shape;14525;p9"/>
            <p:cNvSpPr/>
            <p:nvPr/>
          </p:nvSpPr>
          <p:spPr>
            <a:xfrm>
              <a:off x="-3835037" y="-320870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18" y="1"/>
                  </a:moveTo>
                  <a:cubicBezTo>
                    <a:pt x="7" y="1"/>
                    <a:pt x="0" y="9"/>
                    <a:pt x="7" y="38"/>
                  </a:cubicBezTo>
                  <a:cubicBezTo>
                    <a:pt x="15" y="42"/>
                    <a:pt x="18" y="45"/>
                    <a:pt x="26" y="49"/>
                  </a:cubicBezTo>
                  <a:cubicBezTo>
                    <a:pt x="52" y="45"/>
                    <a:pt x="68" y="31"/>
                    <a:pt x="68" y="1"/>
                  </a:cubicBezTo>
                  <a:lnTo>
                    <a:pt x="68" y="1"/>
                  </a:lnTo>
                  <a:cubicBezTo>
                    <a:pt x="63" y="4"/>
                    <a:pt x="60" y="4"/>
                    <a:pt x="56" y="4"/>
                  </a:cubicBezTo>
                  <a:lnTo>
                    <a:pt x="37" y="4"/>
                  </a:lnTo>
                  <a:cubicBezTo>
                    <a:pt x="30" y="1"/>
                    <a:pt x="26" y="1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6" name="Google Shape;14526;p9"/>
            <p:cNvSpPr/>
            <p:nvPr/>
          </p:nvSpPr>
          <p:spPr>
            <a:xfrm>
              <a:off x="-3745458" y="-3292745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4" y="0"/>
                  </a:moveTo>
                  <a:cubicBezTo>
                    <a:pt x="15" y="0"/>
                    <a:pt x="12" y="26"/>
                    <a:pt x="0" y="34"/>
                  </a:cubicBezTo>
                  <a:lnTo>
                    <a:pt x="0" y="37"/>
                  </a:lnTo>
                  <a:cubicBezTo>
                    <a:pt x="4" y="45"/>
                    <a:pt x="12" y="49"/>
                    <a:pt x="23" y="49"/>
                  </a:cubicBezTo>
                  <a:lnTo>
                    <a:pt x="31" y="49"/>
                  </a:lnTo>
                  <a:cubicBezTo>
                    <a:pt x="34" y="49"/>
                    <a:pt x="38" y="45"/>
                    <a:pt x="42" y="45"/>
                  </a:cubicBezTo>
                  <a:cubicBezTo>
                    <a:pt x="49" y="45"/>
                    <a:pt x="57" y="49"/>
                    <a:pt x="64" y="56"/>
                  </a:cubicBezTo>
                  <a:cubicBezTo>
                    <a:pt x="86" y="30"/>
                    <a:pt x="60" y="15"/>
                    <a:pt x="45" y="8"/>
                  </a:cubicBezTo>
                  <a:cubicBezTo>
                    <a:pt x="42" y="4"/>
                    <a:pt x="38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7" name="Google Shape;14527;p9"/>
            <p:cNvSpPr/>
            <p:nvPr/>
          </p:nvSpPr>
          <p:spPr>
            <a:xfrm>
              <a:off x="-3744551" y="-3290262"/>
              <a:ext cx="3056" cy="2531"/>
            </a:xfrm>
            <a:custGeom>
              <a:avLst/>
              <a:gdLst/>
              <a:ahLst/>
              <a:cxnLst/>
              <a:rect l="l" t="t" r="r" b="b"/>
              <a:pathLst>
                <a:path w="64" h="53" extrusionOk="0">
                  <a:moveTo>
                    <a:pt x="45" y="4"/>
                  </a:moveTo>
                  <a:lnTo>
                    <a:pt x="45" y="4"/>
                  </a:lnTo>
                  <a:cubicBezTo>
                    <a:pt x="26" y="12"/>
                    <a:pt x="0" y="0"/>
                    <a:pt x="4" y="34"/>
                  </a:cubicBezTo>
                  <a:cubicBezTo>
                    <a:pt x="7" y="45"/>
                    <a:pt x="15" y="52"/>
                    <a:pt x="26" y="52"/>
                  </a:cubicBezTo>
                  <a:lnTo>
                    <a:pt x="34" y="52"/>
                  </a:lnTo>
                  <a:cubicBezTo>
                    <a:pt x="64" y="45"/>
                    <a:pt x="52" y="23"/>
                    <a:pt x="45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8" name="Google Shape;14528;p9"/>
            <p:cNvSpPr/>
            <p:nvPr/>
          </p:nvSpPr>
          <p:spPr>
            <a:xfrm>
              <a:off x="-3830262" y="-3216393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49" y="1"/>
                  </a:moveTo>
                  <a:cubicBezTo>
                    <a:pt x="42" y="1"/>
                    <a:pt x="35" y="5"/>
                    <a:pt x="23" y="20"/>
                  </a:cubicBezTo>
                  <a:cubicBezTo>
                    <a:pt x="1" y="57"/>
                    <a:pt x="75" y="39"/>
                    <a:pt x="64" y="75"/>
                  </a:cubicBezTo>
                  <a:lnTo>
                    <a:pt x="75" y="75"/>
                  </a:lnTo>
                  <a:cubicBezTo>
                    <a:pt x="102" y="75"/>
                    <a:pt x="102" y="46"/>
                    <a:pt x="113" y="27"/>
                  </a:cubicBezTo>
                  <a:cubicBezTo>
                    <a:pt x="102" y="27"/>
                    <a:pt x="91" y="20"/>
                    <a:pt x="80" y="16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9" name="Google Shape;14529;p9"/>
            <p:cNvSpPr/>
            <p:nvPr/>
          </p:nvSpPr>
          <p:spPr>
            <a:xfrm>
              <a:off x="-4072450" y="-3487851"/>
              <a:ext cx="3247" cy="3438"/>
            </a:xfrm>
            <a:custGeom>
              <a:avLst/>
              <a:gdLst/>
              <a:ahLst/>
              <a:cxnLst/>
              <a:rect l="l" t="t" r="r" b="b"/>
              <a:pathLst>
                <a:path w="68" h="72" extrusionOk="0">
                  <a:moveTo>
                    <a:pt x="16" y="1"/>
                  </a:moveTo>
                  <a:cubicBezTo>
                    <a:pt x="0" y="1"/>
                    <a:pt x="0" y="15"/>
                    <a:pt x="0" y="30"/>
                  </a:cubicBezTo>
                  <a:cubicBezTo>
                    <a:pt x="7" y="46"/>
                    <a:pt x="0" y="64"/>
                    <a:pt x="23" y="72"/>
                  </a:cubicBezTo>
                  <a:cubicBezTo>
                    <a:pt x="26" y="64"/>
                    <a:pt x="34" y="56"/>
                    <a:pt x="38" y="49"/>
                  </a:cubicBezTo>
                  <a:cubicBezTo>
                    <a:pt x="45" y="41"/>
                    <a:pt x="68" y="49"/>
                    <a:pt x="64" y="30"/>
                  </a:cubicBezTo>
                  <a:cubicBezTo>
                    <a:pt x="60" y="8"/>
                    <a:pt x="38" y="4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0" name="Google Shape;14530;p9"/>
            <p:cNvSpPr/>
            <p:nvPr/>
          </p:nvSpPr>
          <p:spPr>
            <a:xfrm>
              <a:off x="-4079040" y="-3486610"/>
              <a:ext cx="2674" cy="4536"/>
            </a:xfrm>
            <a:custGeom>
              <a:avLst/>
              <a:gdLst/>
              <a:ahLst/>
              <a:cxnLst/>
              <a:rect l="l" t="t" r="r" b="b"/>
              <a:pathLst>
                <a:path w="56" h="95" extrusionOk="0">
                  <a:moveTo>
                    <a:pt x="45" y="1"/>
                  </a:moveTo>
                  <a:cubicBezTo>
                    <a:pt x="0" y="23"/>
                    <a:pt x="0" y="56"/>
                    <a:pt x="26" y="94"/>
                  </a:cubicBezTo>
                  <a:cubicBezTo>
                    <a:pt x="37" y="94"/>
                    <a:pt x="49" y="90"/>
                    <a:pt x="56" y="90"/>
                  </a:cubicBezTo>
                  <a:lnTo>
                    <a:pt x="56" y="75"/>
                  </a:lnTo>
                  <a:cubicBezTo>
                    <a:pt x="19" y="53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1" name="Google Shape;14531;p9"/>
            <p:cNvSpPr/>
            <p:nvPr/>
          </p:nvSpPr>
          <p:spPr>
            <a:xfrm>
              <a:off x="-4078180" y="-3486610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27" y="1"/>
                  </a:moveTo>
                  <a:cubicBezTo>
                    <a:pt x="38" y="23"/>
                    <a:pt x="1" y="53"/>
                    <a:pt x="38" y="75"/>
                  </a:cubicBezTo>
                  <a:cubicBezTo>
                    <a:pt x="53" y="49"/>
                    <a:pt x="72" y="20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2" name="Google Shape;14532;p9"/>
            <p:cNvSpPr/>
            <p:nvPr/>
          </p:nvSpPr>
          <p:spPr>
            <a:xfrm>
              <a:off x="-4154007" y="-3284198"/>
              <a:ext cx="3772" cy="2722"/>
            </a:xfrm>
            <a:custGeom>
              <a:avLst/>
              <a:gdLst/>
              <a:ahLst/>
              <a:cxnLst/>
              <a:rect l="l" t="t" r="r" b="b"/>
              <a:pathLst>
                <a:path w="79" h="57" extrusionOk="0">
                  <a:moveTo>
                    <a:pt x="49" y="1"/>
                  </a:moveTo>
                  <a:cubicBezTo>
                    <a:pt x="37" y="1"/>
                    <a:pt x="26" y="8"/>
                    <a:pt x="15" y="20"/>
                  </a:cubicBezTo>
                  <a:cubicBezTo>
                    <a:pt x="7" y="23"/>
                    <a:pt x="0" y="34"/>
                    <a:pt x="11" y="46"/>
                  </a:cubicBezTo>
                  <a:cubicBezTo>
                    <a:pt x="19" y="53"/>
                    <a:pt x="26" y="56"/>
                    <a:pt x="33" y="56"/>
                  </a:cubicBezTo>
                  <a:cubicBezTo>
                    <a:pt x="49" y="56"/>
                    <a:pt x="64" y="46"/>
                    <a:pt x="78" y="30"/>
                  </a:cubicBezTo>
                  <a:cubicBezTo>
                    <a:pt x="71" y="8"/>
                    <a:pt x="59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3" name="Google Shape;14533;p9"/>
            <p:cNvSpPr/>
            <p:nvPr/>
          </p:nvSpPr>
          <p:spPr>
            <a:xfrm>
              <a:off x="-3925905" y="-3234394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79" y="0"/>
                  </a:moveTo>
                  <a:cubicBezTo>
                    <a:pt x="56" y="0"/>
                    <a:pt x="37" y="12"/>
                    <a:pt x="19" y="23"/>
                  </a:cubicBezTo>
                  <a:cubicBezTo>
                    <a:pt x="19" y="38"/>
                    <a:pt x="26" y="57"/>
                    <a:pt x="8" y="71"/>
                  </a:cubicBezTo>
                  <a:cubicBezTo>
                    <a:pt x="19" y="98"/>
                    <a:pt x="0" y="124"/>
                    <a:pt x="4" y="150"/>
                  </a:cubicBezTo>
                  <a:cubicBezTo>
                    <a:pt x="4" y="154"/>
                    <a:pt x="4" y="157"/>
                    <a:pt x="8" y="161"/>
                  </a:cubicBezTo>
                  <a:lnTo>
                    <a:pt x="19" y="161"/>
                  </a:lnTo>
                  <a:cubicBezTo>
                    <a:pt x="42" y="154"/>
                    <a:pt x="71" y="154"/>
                    <a:pt x="45" y="120"/>
                  </a:cubicBezTo>
                  <a:cubicBezTo>
                    <a:pt x="19" y="90"/>
                    <a:pt x="34" y="57"/>
                    <a:pt x="56" y="57"/>
                  </a:cubicBezTo>
                  <a:cubicBezTo>
                    <a:pt x="123" y="53"/>
                    <a:pt x="75" y="19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4" name="Google Shape;14534;p9"/>
            <p:cNvSpPr/>
            <p:nvPr/>
          </p:nvSpPr>
          <p:spPr>
            <a:xfrm>
              <a:off x="-3928197" y="-3225131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56" y="1"/>
                  </a:moveTo>
                  <a:cubicBezTo>
                    <a:pt x="40" y="16"/>
                    <a:pt x="22" y="23"/>
                    <a:pt x="0" y="23"/>
                  </a:cubicBezTo>
                  <a:cubicBezTo>
                    <a:pt x="0" y="34"/>
                    <a:pt x="0" y="42"/>
                    <a:pt x="4" y="53"/>
                  </a:cubicBezTo>
                  <a:cubicBezTo>
                    <a:pt x="22" y="49"/>
                    <a:pt x="40" y="49"/>
                    <a:pt x="63" y="46"/>
                  </a:cubicBezTo>
                  <a:cubicBezTo>
                    <a:pt x="78" y="42"/>
                    <a:pt x="90" y="39"/>
                    <a:pt x="90" y="20"/>
                  </a:cubicBezTo>
                  <a:cubicBezTo>
                    <a:pt x="85" y="1"/>
                    <a:pt x="74" y="1"/>
                    <a:pt x="6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5" name="Google Shape;14535;p9"/>
            <p:cNvSpPr/>
            <p:nvPr/>
          </p:nvSpPr>
          <p:spPr>
            <a:xfrm>
              <a:off x="-3928436" y="-3226754"/>
              <a:ext cx="3486" cy="2769"/>
            </a:xfrm>
            <a:custGeom>
              <a:avLst/>
              <a:gdLst/>
              <a:ahLst/>
              <a:cxnLst/>
              <a:rect l="l" t="t" r="r" b="b"/>
              <a:pathLst>
                <a:path w="73" h="58" extrusionOk="0">
                  <a:moveTo>
                    <a:pt x="61" y="1"/>
                  </a:moveTo>
                  <a:cubicBezTo>
                    <a:pt x="50" y="5"/>
                    <a:pt x="38" y="5"/>
                    <a:pt x="27" y="9"/>
                  </a:cubicBezTo>
                  <a:cubicBezTo>
                    <a:pt x="23" y="20"/>
                    <a:pt x="12" y="23"/>
                    <a:pt x="1" y="28"/>
                  </a:cubicBezTo>
                  <a:cubicBezTo>
                    <a:pt x="1" y="39"/>
                    <a:pt x="1" y="46"/>
                    <a:pt x="5" y="57"/>
                  </a:cubicBezTo>
                  <a:cubicBezTo>
                    <a:pt x="27" y="57"/>
                    <a:pt x="45" y="50"/>
                    <a:pt x="61" y="35"/>
                  </a:cubicBezTo>
                  <a:cubicBezTo>
                    <a:pt x="64" y="23"/>
                    <a:pt x="68" y="13"/>
                    <a:pt x="7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6" name="Google Shape;14536;p9"/>
            <p:cNvSpPr/>
            <p:nvPr/>
          </p:nvSpPr>
          <p:spPr>
            <a:xfrm>
              <a:off x="-4096564" y="-3166207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50" y="1"/>
                  </a:moveTo>
                  <a:cubicBezTo>
                    <a:pt x="31" y="1"/>
                    <a:pt x="19" y="42"/>
                    <a:pt x="0" y="45"/>
                  </a:cubicBezTo>
                  <a:cubicBezTo>
                    <a:pt x="15" y="61"/>
                    <a:pt x="27" y="75"/>
                    <a:pt x="38" y="87"/>
                  </a:cubicBezTo>
                  <a:cubicBezTo>
                    <a:pt x="50" y="75"/>
                    <a:pt x="57" y="64"/>
                    <a:pt x="64" y="53"/>
                  </a:cubicBezTo>
                  <a:cubicBezTo>
                    <a:pt x="68" y="49"/>
                    <a:pt x="76" y="42"/>
                    <a:pt x="79" y="38"/>
                  </a:cubicBezTo>
                  <a:cubicBezTo>
                    <a:pt x="68" y="8"/>
                    <a:pt x="57" y="1"/>
                    <a:pt x="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7" name="Google Shape;14537;p9"/>
            <p:cNvSpPr/>
            <p:nvPr/>
          </p:nvSpPr>
          <p:spPr>
            <a:xfrm>
              <a:off x="-4099047" y="-3167640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45" y="1"/>
                  </a:moveTo>
                  <a:cubicBezTo>
                    <a:pt x="30" y="1"/>
                    <a:pt x="15" y="5"/>
                    <a:pt x="0" y="8"/>
                  </a:cubicBezTo>
                  <a:cubicBezTo>
                    <a:pt x="0" y="41"/>
                    <a:pt x="4" y="75"/>
                    <a:pt x="49" y="75"/>
                  </a:cubicBezTo>
                  <a:lnTo>
                    <a:pt x="52" y="75"/>
                  </a:lnTo>
                  <a:cubicBezTo>
                    <a:pt x="45" y="53"/>
                    <a:pt x="41" y="27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8" name="Google Shape;14538;p9"/>
            <p:cNvSpPr/>
            <p:nvPr/>
          </p:nvSpPr>
          <p:spPr>
            <a:xfrm>
              <a:off x="-4104920" y="-3160143"/>
              <a:ext cx="4823" cy="3295"/>
            </a:xfrm>
            <a:custGeom>
              <a:avLst/>
              <a:gdLst/>
              <a:ahLst/>
              <a:cxnLst/>
              <a:rect l="l" t="t" r="r" b="b"/>
              <a:pathLst>
                <a:path w="101" h="69" extrusionOk="0">
                  <a:moveTo>
                    <a:pt x="30" y="1"/>
                  </a:moveTo>
                  <a:lnTo>
                    <a:pt x="30" y="1"/>
                  </a:lnTo>
                  <a:cubicBezTo>
                    <a:pt x="0" y="31"/>
                    <a:pt x="49" y="27"/>
                    <a:pt x="49" y="41"/>
                  </a:cubicBezTo>
                  <a:cubicBezTo>
                    <a:pt x="68" y="46"/>
                    <a:pt x="75" y="68"/>
                    <a:pt x="94" y="68"/>
                  </a:cubicBezTo>
                  <a:lnTo>
                    <a:pt x="101" y="68"/>
                  </a:lnTo>
                  <a:cubicBezTo>
                    <a:pt x="101" y="53"/>
                    <a:pt x="97" y="38"/>
                    <a:pt x="97" y="23"/>
                  </a:cubicBezTo>
                  <a:lnTo>
                    <a:pt x="90" y="23"/>
                  </a:lnTo>
                  <a:cubicBezTo>
                    <a:pt x="68" y="23"/>
                    <a:pt x="52" y="5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9" name="Google Shape;14539;p9"/>
            <p:cNvSpPr/>
            <p:nvPr/>
          </p:nvSpPr>
          <p:spPr>
            <a:xfrm>
              <a:off x="-3984972" y="-3216727"/>
              <a:ext cx="4297" cy="6828"/>
            </a:xfrm>
            <a:custGeom>
              <a:avLst/>
              <a:gdLst/>
              <a:ahLst/>
              <a:cxnLst/>
              <a:rect l="l" t="t" r="r" b="b"/>
              <a:pathLst>
                <a:path w="90" h="143" extrusionOk="0">
                  <a:moveTo>
                    <a:pt x="63" y="1"/>
                  </a:moveTo>
                  <a:cubicBezTo>
                    <a:pt x="49" y="8"/>
                    <a:pt x="49" y="23"/>
                    <a:pt x="49" y="34"/>
                  </a:cubicBezTo>
                  <a:cubicBezTo>
                    <a:pt x="30" y="56"/>
                    <a:pt x="0" y="79"/>
                    <a:pt x="15" y="117"/>
                  </a:cubicBezTo>
                  <a:cubicBezTo>
                    <a:pt x="26" y="120"/>
                    <a:pt x="30" y="135"/>
                    <a:pt x="33" y="143"/>
                  </a:cubicBezTo>
                  <a:cubicBezTo>
                    <a:pt x="56" y="127"/>
                    <a:pt x="56" y="91"/>
                    <a:pt x="90" y="91"/>
                  </a:cubicBezTo>
                  <a:cubicBezTo>
                    <a:pt x="68" y="64"/>
                    <a:pt x="63" y="34"/>
                    <a:pt x="63" y="4"/>
                  </a:cubicBezTo>
                  <a:lnTo>
                    <a:pt x="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0" name="Google Shape;14540;p9"/>
            <p:cNvSpPr/>
            <p:nvPr/>
          </p:nvSpPr>
          <p:spPr>
            <a:xfrm>
              <a:off x="-3979290" y="-3219926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16" y="1"/>
                  </a:moveTo>
                  <a:cubicBezTo>
                    <a:pt x="8" y="11"/>
                    <a:pt x="4" y="19"/>
                    <a:pt x="1" y="30"/>
                  </a:cubicBezTo>
                  <a:cubicBezTo>
                    <a:pt x="4" y="34"/>
                    <a:pt x="11" y="42"/>
                    <a:pt x="19" y="45"/>
                  </a:cubicBezTo>
                  <a:cubicBezTo>
                    <a:pt x="34" y="53"/>
                    <a:pt x="49" y="64"/>
                    <a:pt x="68" y="64"/>
                  </a:cubicBezTo>
                  <a:cubicBezTo>
                    <a:pt x="79" y="64"/>
                    <a:pt x="90" y="56"/>
                    <a:pt x="101" y="37"/>
                  </a:cubicBezTo>
                  <a:cubicBezTo>
                    <a:pt x="64" y="37"/>
                    <a:pt x="49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1" name="Google Shape;14541;p9"/>
            <p:cNvSpPr/>
            <p:nvPr/>
          </p:nvSpPr>
          <p:spPr>
            <a:xfrm>
              <a:off x="-3982680" y="-3218685"/>
              <a:ext cx="4536" cy="2913"/>
            </a:xfrm>
            <a:custGeom>
              <a:avLst/>
              <a:gdLst/>
              <a:ahLst/>
              <a:cxnLst/>
              <a:rect l="l" t="t" r="r" b="b"/>
              <a:pathLst>
                <a:path w="95" h="61" extrusionOk="0">
                  <a:moveTo>
                    <a:pt x="20" y="1"/>
                  </a:moveTo>
                  <a:cubicBezTo>
                    <a:pt x="1" y="1"/>
                    <a:pt x="8" y="23"/>
                    <a:pt x="15" y="45"/>
                  </a:cubicBezTo>
                  <a:cubicBezTo>
                    <a:pt x="20" y="42"/>
                    <a:pt x="23" y="42"/>
                    <a:pt x="27" y="42"/>
                  </a:cubicBezTo>
                  <a:cubicBezTo>
                    <a:pt x="34" y="42"/>
                    <a:pt x="42" y="45"/>
                    <a:pt x="49" y="49"/>
                  </a:cubicBezTo>
                  <a:cubicBezTo>
                    <a:pt x="56" y="53"/>
                    <a:pt x="64" y="61"/>
                    <a:pt x="75" y="61"/>
                  </a:cubicBezTo>
                  <a:cubicBezTo>
                    <a:pt x="79" y="61"/>
                    <a:pt x="87" y="56"/>
                    <a:pt x="94" y="49"/>
                  </a:cubicBezTo>
                  <a:cubicBezTo>
                    <a:pt x="90" y="38"/>
                    <a:pt x="90" y="30"/>
                    <a:pt x="90" y="19"/>
                  </a:cubicBezTo>
                  <a:cubicBezTo>
                    <a:pt x="82" y="16"/>
                    <a:pt x="75" y="8"/>
                    <a:pt x="72" y="4"/>
                  </a:cubicBezTo>
                  <a:cubicBezTo>
                    <a:pt x="64" y="4"/>
                    <a:pt x="56" y="8"/>
                    <a:pt x="49" y="8"/>
                  </a:cubicBezTo>
                  <a:lnTo>
                    <a:pt x="42" y="8"/>
                  </a:lnTo>
                  <a:cubicBezTo>
                    <a:pt x="30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2" name="Google Shape;14542;p9"/>
            <p:cNvSpPr/>
            <p:nvPr/>
          </p:nvSpPr>
          <p:spPr>
            <a:xfrm>
              <a:off x="-3761884" y="-3164393"/>
              <a:ext cx="3438" cy="4106"/>
            </a:xfrm>
            <a:custGeom>
              <a:avLst/>
              <a:gdLst/>
              <a:ahLst/>
              <a:cxnLst/>
              <a:rect l="l" t="t" r="r" b="b"/>
              <a:pathLst>
                <a:path w="72" h="86" extrusionOk="0">
                  <a:moveTo>
                    <a:pt x="56" y="0"/>
                  </a:moveTo>
                  <a:cubicBezTo>
                    <a:pt x="53" y="0"/>
                    <a:pt x="42" y="4"/>
                    <a:pt x="23" y="15"/>
                  </a:cubicBezTo>
                  <a:cubicBezTo>
                    <a:pt x="23" y="37"/>
                    <a:pt x="1" y="68"/>
                    <a:pt x="30" y="85"/>
                  </a:cubicBezTo>
                  <a:cubicBezTo>
                    <a:pt x="34" y="63"/>
                    <a:pt x="72" y="59"/>
                    <a:pt x="68" y="26"/>
                  </a:cubicBezTo>
                  <a:cubicBezTo>
                    <a:pt x="64" y="7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3" name="Google Shape;14543;p9"/>
            <p:cNvSpPr/>
            <p:nvPr/>
          </p:nvSpPr>
          <p:spPr>
            <a:xfrm>
              <a:off x="-3754722" y="-3169072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0"/>
                  </a:moveTo>
                  <a:cubicBezTo>
                    <a:pt x="23" y="4"/>
                    <a:pt x="11" y="12"/>
                    <a:pt x="4" y="19"/>
                  </a:cubicBezTo>
                  <a:cubicBezTo>
                    <a:pt x="0" y="57"/>
                    <a:pt x="37" y="45"/>
                    <a:pt x="52" y="61"/>
                  </a:cubicBezTo>
                  <a:cubicBezTo>
                    <a:pt x="71" y="53"/>
                    <a:pt x="94" y="49"/>
                    <a:pt x="68" y="26"/>
                  </a:cubicBezTo>
                  <a:cubicBezTo>
                    <a:pt x="56" y="16"/>
                    <a:pt x="45" y="9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4" name="Google Shape;14544;p9"/>
            <p:cNvSpPr/>
            <p:nvPr/>
          </p:nvSpPr>
          <p:spPr>
            <a:xfrm>
              <a:off x="-3756345" y="-3171555"/>
              <a:ext cx="3104" cy="3438"/>
            </a:xfrm>
            <a:custGeom>
              <a:avLst/>
              <a:gdLst/>
              <a:ahLst/>
              <a:cxnLst/>
              <a:rect l="l" t="t" r="r" b="b"/>
              <a:pathLst>
                <a:path w="65" h="72" extrusionOk="0">
                  <a:moveTo>
                    <a:pt x="16" y="0"/>
                  </a:moveTo>
                  <a:cubicBezTo>
                    <a:pt x="4" y="0"/>
                    <a:pt x="0" y="4"/>
                    <a:pt x="0" y="26"/>
                  </a:cubicBezTo>
                  <a:cubicBezTo>
                    <a:pt x="19" y="38"/>
                    <a:pt x="26" y="56"/>
                    <a:pt x="38" y="71"/>
                  </a:cubicBezTo>
                  <a:cubicBezTo>
                    <a:pt x="45" y="64"/>
                    <a:pt x="57" y="56"/>
                    <a:pt x="64" y="52"/>
                  </a:cubicBezTo>
                  <a:cubicBezTo>
                    <a:pt x="57" y="38"/>
                    <a:pt x="45" y="26"/>
                    <a:pt x="45" y="8"/>
                  </a:cubicBezTo>
                  <a:cubicBezTo>
                    <a:pt x="34" y="8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5" name="Google Shape;14545;p9"/>
            <p:cNvSpPr/>
            <p:nvPr/>
          </p:nvSpPr>
          <p:spPr>
            <a:xfrm>
              <a:off x="-4111032" y="-3305972"/>
              <a:ext cx="4536" cy="2149"/>
            </a:xfrm>
            <a:custGeom>
              <a:avLst/>
              <a:gdLst/>
              <a:ahLst/>
              <a:cxnLst/>
              <a:rect l="l" t="t" r="r" b="b"/>
              <a:pathLst>
                <a:path w="95" h="45" extrusionOk="0">
                  <a:moveTo>
                    <a:pt x="34" y="0"/>
                  </a:moveTo>
                  <a:cubicBezTo>
                    <a:pt x="23" y="0"/>
                    <a:pt x="12" y="5"/>
                    <a:pt x="1" y="12"/>
                  </a:cubicBezTo>
                  <a:lnTo>
                    <a:pt x="1" y="31"/>
                  </a:lnTo>
                  <a:cubicBezTo>
                    <a:pt x="4" y="27"/>
                    <a:pt x="8" y="27"/>
                    <a:pt x="8" y="27"/>
                  </a:cubicBezTo>
                  <a:cubicBezTo>
                    <a:pt x="39" y="27"/>
                    <a:pt x="65" y="41"/>
                    <a:pt x="94" y="45"/>
                  </a:cubicBezTo>
                  <a:cubicBezTo>
                    <a:pt x="75" y="27"/>
                    <a:pt x="57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6" name="Google Shape;14546;p9"/>
            <p:cNvSpPr/>
            <p:nvPr/>
          </p:nvSpPr>
          <p:spPr>
            <a:xfrm>
              <a:off x="-4185474" y="-3252444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87" y="1"/>
                  </a:moveTo>
                  <a:cubicBezTo>
                    <a:pt x="54" y="5"/>
                    <a:pt x="28" y="19"/>
                    <a:pt x="1" y="42"/>
                  </a:cubicBezTo>
                  <a:cubicBezTo>
                    <a:pt x="23" y="50"/>
                    <a:pt x="42" y="54"/>
                    <a:pt x="54" y="54"/>
                  </a:cubicBezTo>
                  <a:cubicBezTo>
                    <a:pt x="72" y="54"/>
                    <a:pt x="80" y="38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7" name="Google Shape;14547;p9"/>
            <p:cNvSpPr/>
            <p:nvPr/>
          </p:nvSpPr>
          <p:spPr>
            <a:xfrm>
              <a:off x="-4179219" y="-324470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57" y="0"/>
                  </a:moveTo>
                  <a:cubicBezTo>
                    <a:pt x="42" y="4"/>
                    <a:pt x="31" y="14"/>
                    <a:pt x="16" y="18"/>
                  </a:cubicBezTo>
                  <a:cubicBezTo>
                    <a:pt x="9" y="22"/>
                    <a:pt x="1" y="30"/>
                    <a:pt x="4" y="40"/>
                  </a:cubicBezTo>
                  <a:cubicBezTo>
                    <a:pt x="9" y="49"/>
                    <a:pt x="19" y="49"/>
                    <a:pt x="31" y="49"/>
                  </a:cubicBezTo>
                  <a:cubicBezTo>
                    <a:pt x="61" y="45"/>
                    <a:pt x="61" y="22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8" name="Google Shape;14548;p9"/>
            <p:cNvSpPr/>
            <p:nvPr/>
          </p:nvSpPr>
          <p:spPr>
            <a:xfrm>
              <a:off x="-3677462" y="-3272403"/>
              <a:ext cx="4871" cy="5396"/>
            </a:xfrm>
            <a:custGeom>
              <a:avLst/>
              <a:gdLst/>
              <a:ahLst/>
              <a:cxnLst/>
              <a:rect l="l" t="t" r="r" b="b"/>
              <a:pathLst>
                <a:path w="102" h="113" extrusionOk="0">
                  <a:moveTo>
                    <a:pt x="31" y="0"/>
                  </a:moveTo>
                  <a:cubicBezTo>
                    <a:pt x="12" y="8"/>
                    <a:pt x="8" y="23"/>
                    <a:pt x="1" y="34"/>
                  </a:cubicBezTo>
                  <a:cubicBezTo>
                    <a:pt x="8" y="68"/>
                    <a:pt x="49" y="75"/>
                    <a:pt x="57" y="105"/>
                  </a:cubicBezTo>
                  <a:cubicBezTo>
                    <a:pt x="65" y="105"/>
                    <a:pt x="75" y="113"/>
                    <a:pt x="83" y="113"/>
                  </a:cubicBezTo>
                  <a:cubicBezTo>
                    <a:pt x="87" y="113"/>
                    <a:pt x="91" y="113"/>
                    <a:pt x="91" y="109"/>
                  </a:cubicBezTo>
                  <a:cubicBezTo>
                    <a:pt x="101" y="101"/>
                    <a:pt x="87" y="90"/>
                    <a:pt x="83" y="82"/>
                  </a:cubicBezTo>
                  <a:cubicBezTo>
                    <a:pt x="72" y="71"/>
                    <a:pt x="49" y="68"/>
                    <a:pt x="53" y="45"/>
                  </a:cubicBezTo>
                  <a:cubicBezTo>
                    <a:pt x="42" y="30"/>
                    <a:pt x="31" y="19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9" name="Google Shape;14549;p9"/>
            <p:cNvSpPr/>
            <p:nvPr/>
          </p:nvSpPr>
          <p:spPr>
            <a:xfrm>
              <a:off x="-3828639" y="-3204407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cubicBezTo>
                    <a:pt x="12" y="0"/>
                    <a:pt x="8" y="0"/>
                    <a:pt x="8" y="4"/>
                  </a:cubicBezTo>
                  <a:cubicBezTo>
                    <a:pt x="1" y="26"/>
                    <a:pt x="8" y="45"/>
                    <a:pt x="27" y="57"/>
                  </a:cubicBezTo>
                  <a:cubicBezTo>
                    <a:pt x="30" y="60"/>
                    <a:pt x="38" y="60"/>
                    <a:pt x="41" y="60"/>
                  </a:cubicBezTo>
                  <a:cubicBezTo>
                    <a:pt x="49" y="60"/>
                    <a:pt x="57" y="57"/>
                    <a:pt x="60" y="49"/>
                  </a:cubicBezTo>
                  <a:cubicBezTo>
                    <a:pt x="79" y="19"/>
                    <a:pt x="41" y="19"/>
                    <a:pt x="34" y="4"/>
                  </a:cubicBezTo>
                  <a:cubicBezTo>
                    <a:pt x="30" y="4"/>
                    <a:pt x="23" y="0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0" name="Google Shape;14550;p9"/>
            <p:cNvSpPr/>
            <p:nvPr/>
          </p:nvSpPr>
          <p:spPr>
            <a:xfrm>
              <a:off x="-4002114" y="-3239217"/>
              <a:ext cx="3056" cy="3295"/>
            </a:xfrm>
            <a:custGeom>
              <a:avLst/>
              <a:gdLst/>
              <a:ahLst/>
              <a:cxnLst/>
              <a:rect l="l" t="t" r="r" b="b"/>
              <a:pathLst>
                <a:path w="64" h="69" extrusionOk="0">
                  <a:moveTo>
                    <a:pt x="15" y="1"/>
                  </a:moveTo>
                  <a:cubicBezTo>
                    <a:pt x="8" y="1"/>
                    <a:pt x="0" y="12"/>
                    <a:pt x="0" y="15"/>
                  </a:cubicBezTo>
                  <a:cubicBezTo>
                    <a:pt x="8" y="46"/>
                    <a:pt x="23" y="68"/>
                    <a:pt x="63" y="68"/>
                  </a:cubicBezTo>
                  <a:cubicBezTo>
                    <a:pt x="18" y="64"/>
                    <a:pt x="60" y="4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1" name="Google Shape;14551;p9"/>
            <p:cNvSpPr/>
            <p:nvPr/>
          </p:nvSpPr>
          <p:spPr>
            <a:xfrm>
              <a:off x="-4174778" y="-3277083"/>
              <a:ext cx="10792" cy="10266"/>
            </a:xfrm>
            <a:custGeom>
              <a:avLst/>
              <a:gdLst/>
              <a:ahLst/>
              <a:cxnLst/>
              <a:rect l="l" t="t" r="r" b="b"/>
              <a:pathLst>
                <a:path w="226" h="215" extrusionOk="0">
                  <a:moveTo>
                    <a:pt x="158" y="1"/>
                  </a:moveTo>
                  <a:cubicBezTo>
                    <a:pt x="132" y="9"/>
                    <a:pt x="113" y="20"/>
                    <a:pt x="99" y="42"/>
                  </a:cubicBezTo>
                  <a:cubicBezTo>
                    <a:pt x="91" y="54"/>
                    <a:pt x="87" y="57"/>
                    <a:pt x="83" y="57"/>
                  </a:cubicBezTo>
                  <a:cubicBezTo>
                    <a:pt x="80" y="57"/>
                    <a:pt x="80" y="57"/>
                    <a:pt x="76" y="54"/>
                  </a:cubicBezTo>
                  <a:cubicBezTo>
                    <a:pt x="68" y="54"/>
                    <a:pt x="65" y="50"/>
                    <a:pt x="57" y="50"/>
                  </a:cubicBezTo>
                  <a:cubicBezTo>
                    <a:pt x="42" y="50"/>
                    <a:pt x="31" y="61"/>
                    <a:pt x="28" y="80"/>
                  </a:cubicBezTo>
                  <a:lnTo>
                    <a:pt x="50" y="80"/>
                  </a:lnTo>
                  <a:cubicBezTo>
                    <a:pt x="68" y="80"/>
                    <a:pt x="83" y="83"/>
                    <a:pt x="91" y="106"/>
                  </a:cubicBezTo>
                  <a:cubicBezTo>
                    <a:pt x="95" y="113"/>
                    <a:pt x="95" y="125"/>
                    <a:pt x="83" y="128"/>
                  </a:cubicBezTo>
                  <a:cubicBezTo>
                    <a:pt x="80" y="132"/>
                    <a:pt x="76" y="132"/>
                    <a:pt x="76" y="132"/>
                  </a:cubicBezTo>
                  <a:cubicBezTo>
                    <a:pt x="57" y="132"/>
                    <a:pt x="46" y="113"/>
                    <a:pt x="31" y="109"/>
                  </a:cubicBezTo>
                  <a:lnTo>
                    <a:pt x="31" y="109"/>
                  </a:lnTo>
                  <a:cubicBezTo>
                    <a:pt x="35" y="140"/>
                    <a:pt x="61" y="177"/>
                    <a:pt x="9" y="192"/>
                  </a:cubicBezTo>
                  <a:cubicBezTo>
                    <a:pt x="5" y="195"/>
                    <a:pt x="1" y="199"/>
                    <a:pt x="5" y="207"/>
                  </a:cubicBezTo>
                  <a:cubicBezTo>
                    <a:pt x="13" y="214"/>
                    <a:pt x="16" y="214"/>
                    <a:pt x="20" y="214"/>
                  </a:cubicBezTo>
                  <a:cubicBezTo>
                    <a:pt x="28" y="214"/>
                    <a:pt x="35" y="207"/>
                    <a:pt x="42" y="203"/>
                  </a:cubicBezTo>
                  <a:cubicBezTo>
                    <a:pt x="54" y="199"/>
                    <a:pt x="61" y="185"/>
                    <a:pt x="73" y="185"/>
                  </a:cubicBezTo>
                  <a:cubicBezTo>
                    <a:pt x="76" y="185"/>
                    <a:pt x="83" y="188"/>
                    <a:pt x="87" y="195"/>
                  </a:cubicBezTo>
                  <a:cubicBezTo>
                    <a:pt x="95" y="203"/>
                    <a:pt x="99" y="207"/>
                    <a:pt x="106" y="211"/>
                  </a:cubicBezTo>
                  <a:cubicBezTo>
                    <a:pt x="106" y="203"/>
                    <a:pt x="109" y="199"/>
                    <a:pt x="118" y="199"/>
                  </a:cubicBezTo>
                  <a:lnTo>
                    <a:pt x="125" y="199"/>
                  </a:lnTo>
                  <a:cubicBezTo>
                    <a:pt x="128" y="199"/>
                    <a:pt x="132" y="199"/>
                    <a:pt x="135" y="192"/>
                  </a:cubicBezTo>
                  <a:cubicBezTo>
                    <a:pt x="132" y="173"/>
                    <a:pt x="80" y="180"/>
                    <a:pt x="113" y="147"/>
                  </a:cubicBezTo>
                  <a:cubicBezTo>
                    <a:pt x="113" y="109"/>
                    <a:pt x="118" y="72"/>
                    <a:pt x="158" y="72"/>
                  </a:cubicBezTo>
                  <a:cubicBezTo>
                    <a:pt x="162" y="72"/>
                    <a:pt x="173" y="76"/>
                    <a:pt x="180" y="76"/>
                  </a:cubicBezTo>
                  <a:cubicBezTo>
                    <a:pt x="185" y="61"/>
                    <a:pt x="170" y="38"/>
                    <a:pt x="188" y="38"/>
                  </a:cubicBezTo>
                  <a:cubicBezTo>
                    <a:pt x="196" y="38"/>
                    <a:pt x="203" y="38"/>
                    <a:pt x="211" y="42"/>
                  </a:cubicBezTo>
                  <a:lnTo>
                    <a:pt x="218" y="42"/>
                  </a:lnTo>
                  <a:cubicBezTo>
                    <a:pt x="225" y="42"/>
                    <a:pt x="214" y="20"/>
                    <a:pt x="218" y="12"/>
                  </a:cubicBezTo>
                  <a:lnTo>
                    <a:pt x="211" y="12"/>
                  </a:lnTo>
                  <a:cubicBezTo>
                    <a:pt x="199" y="12"/>
                    <a:pt x="185" y="5"/>
                    <a:pt x="17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2" name="Google Shape;14552;p9"/>
            <p:cNvSpPr/>
            <p:nvPr/>
          </p:nvSpPr>
          <p:spPr>
            <a:xfrm>
              <a:off x="-4170242" y="-3269013"/>
              <a:ext cx="5730" cy="6303"/>
            </a:xfrm>
            <a:custGeom>
              <a:avLst/>
              <a:gdLst/>
              <a:ahLst/>
              <a:cxnLst/>
              <a:rect l="l" t="t" r="r" b="b"/>
              <a:pathLst>
                <a:path w="120" h="132" extrusionOk="0">
                  <a:moveTo>
                    <a:pt x="97" y="0"/>
                  </a:moveTo>
                  <a:lnTo>
                    <a:pt x="97" y="0"/>
                  </a:lnTo>
                  <a:cubicBezTo>
                    <a:pt x="101" y="19"/>
                    <a:pt x="93" y="30"/>
                    <a:pt x="71" y="34"/>
                  </a:cubicBezTo>
                  <a:cubicBezTo>
                    <a:pt x="59" y="30"/>
                    <a:pt x="49" y="26"/>
                    <a:pt x="40" y="23"/>
                  </a:cubicBezTo>
                  <a:cubicBezTo>
                    <a:pt x="37" y="30"/>
                    <a:pt x="33" y="30"/>
                    <a:pt x="30" y="30"/>
                  </a:cubicBezTo>
                  <a:lnTo>
                    <a:pt x="23" y="30"/>
                  </a:lnTo>
                  <a:cubicBezTo>
                    <a:pt x="14" y="30"/>
                    <a:pt x="11" y="34"/>
                    <a:pt x="11" y="42"/>
                  </a:cubicBezTo>
                  <a:cubicBezTo>
                    <a:pt x="7" y="52"/>
                    <a:pt x="45" y="52"/>
                    <a:pt x="26" y="68"/>
                  </a:cubicBezTo>
                  <a:cubicBezTo>
                    <a:pt x="0" y="86"/>
                    <a:pt x="11" y="113"/>
                    <a:pt x="0" y="128"/>
                  </a:cubicBezTo>
                  <a:cubicBezTo>
                    <a:pt x="7" y="131"/>
                    <a:pt x="14" y="131"/>
                    <a:pt x="18" y="131"/>
                  </a:cubicBezTo>
                  <a:cubicBezTo>
                    <a:pt x="45" y="131"/>
                    <a:pt x="59" y="105"/>
                    <a:pt x="78" y="94"/>
                  </a:cubicBezTo>
                  <a:cubicBezTo>
                    <a:pt x="85" y="71"/>
                    <a:pt x="101" y="56"/>
                    <a:pt x="119" y="42"/>
                  </a:cubicBezTo>
                  <a:cubicBezTo>
                    <a:pt x="116" y="26"/>
                    <a:pt x="119" y="8"/>
                    <a:pt x="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3" name="Google Shape;14553;p9"/>
            <p:cNvSpPr/>
            <p:nvPr/>
          </p:nvSpPr>
          <p:spPr>
            <a:xfrm>
              <a:off x="-4176020" y="-3268297"/>
              <a:ext cx="5443" cy="5014"/>
            </a:xfrm>
            <a:custGeom>
              <a:avLst/>
              <a:gdLst/>
              <a:ahLst/>
              <a:cxnLst/>
              <a:rect l="l" t="t" r="r" b="b"/>
              <a:pathLst>
                <a:path w="114" h="105" extrusionOk="0">
                  <a:moveTo>
                    <a:pt x="99" y="1"/>
                  </a:moveTo>
                  <a:cubicBezTo>
                    <a:pt x="87" y="1"/>
                    <a:pt x="80" y="15"/>
                    <a:pt x="68" y="19"/>
                  </a:cubicBezTo>
                  <a:cubicBezTo>
                    <a:pt x="76" y="71"/>
                    <a:pt x="23" y="68"/>
                    <a:pt x="1" y="90"/>
                  </a:cubicBezTo>
                  <a:lnTo>
                    <a:pt x="1" y="105"/>
                  </a:lnTo>
                  <a:cubicBezTo>
                    <a:pt x="80" y="94"/>
                    <a:pt x="80" y="94"/>
                    <a:pt x="102" y="23"/>
                  </a:cubicBezTo>
                  <a:cubicBezTo>
                    <a:pt x="102" y="19"/>
                    <a:pt x="109" y="15"/>
                    <a:pt x="113" y="11"/>
                  </a:cubicBezTo>
                  <a:cubicBezTo>
                    <a:pt x="109" y="4"/>
                    <a:pt x="102" y="1"/>
                    <a:pt x="9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4" name="Google Shape;14554;p9"/>
            <p:cNvSpPr/>
            <p:nvPr/>
          </p:nvSpPr>
          <p:spPr>
            <a:xfrm>
              <a:off x="-4179028" y="-3261182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34" y="1"/>
                  </a:moveTo>
                  <a:cubicBezTo>
                    <a:pt x="34" y="1"/>
                    <a:pt x="31" y="4"/>
                    <a:pt x="23" y="12"/>
                  </a:cubicBezTo>
                  <a:cubicBezTo>
                    <a:pt x="15" y="23"/>
                    <a:pt x="15" y="45"/>
                    <a:pt x="0" y="57"/>
                  </a:cubicBezTo>
                  <a:cubicBezTo>
                    <a:pt x="8" y="64"/>
                    <a:pt x="15" y="68"/>
                    <a:pt x="23" y="68"/>
                  </a:cubicBezTo>
                  <a:cubicBezTo>
                    <a:pt x="31" y="68"/>
                    <a:pt x="38" y="61"/>
                    <a:pt x="45" y="49"/>
                  </a:cubicBezTo>
                  <a:cubicBezTo>
                    <a:pt x="45" y="42"/>
                    <a:pt x="45" y="31"/>
                    <a:pt x="41" y="19"/>
                  </a:cubicBezTo>
                  <a:cubicBezTo>
                    <a:pt x="38" y="16"/>
                    <a:pt x="41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5" name="Google Shape;14555;p9"/>
            <p:cNvSpPr/>
            <p:nvPr/>
          </p:nvSpPr>
          <p:spPr>
            <a:xfrm>
              <a:off x="-4141879" y="-3395742"/>
              <a:ext cx="8070" cy="7544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67" y="1"/>
                  </a:moveTo>
                  <a:cubicBezTo>
                    <a:pt x="48" y="19"/>
                    <a:pt x="64" y="45"/>
                    <a:pt x="64" y="63"/>
                  </a:cubicBezTo>
                  <a:cubicBezTo>
                    <a:pt x="57" y="79"/>
                    <a:pt x="52" y="94"/>
                    <a:pt x="34" y="94"/>
                  </a:cubicBezTo>
                  <a:lnTo>
                    <a:pt x="26" y="94"/>
                  </a:lnTo>
                  <a:cubicBezTo>
                    <a:pt x="19" y="94"/>
                    <a:pt x="15" y="90"/>
                    <a:pt x="12" y="90"/>
                  </a:cubicBezTo>
                  <a:cubicBezTo>
                    <a:pt x="0" y="90"/>
                    <a:pt x="4" y="97"/>
                    <a:pt x="7" y="120"/>
                  </a:cubicBezTo>
                  <a:cubicBezTo>
                    <a:pt x="22" y="146"/>
                    <a:pt x="52" y="142"/>
                    <a:pt x="75" y="158"/>
                  </a:cubicBezTo>
                  <a:cubicBezTo>
                    <a:pt x="83" y="153"/>
                    <a:pt x="93" y="153"/>
                    <a:pt x="105" y="153"/>
                  </a:cubicBezTo>
                  <a:cubicBezTo>
                    <a:pt x="105" y="131"/>
                    <a:pt x="90" y="94"/>
                    <a:pt x="116" y="94"/>
                  </a:cubicBezTo>
                  <a:cubicBezTo>
                    <a:pt x="124" y="94"/>
                    <a:pt x="131" y="97"/>
                    <a:pt x="146" y="101"/>
                  </a:cubicBezTo>
                  <a:cubicBezTo>
                    <a:pt x="169" y="82"/>
                    <a:pt x="142" y="71"/>
                    <a:pt x="138" y="56"/>
                  </a:cubicBezTo>
                  <a:cubicBezTo>
                    <a:pt x="127" y="23"/>
                    <a:pt x="101" y="8"/>
                    <a:pt x="6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6" name="Google Shape;14556;p9"/>
            <p:cNvSpPr/>
            <p:nvPr/>
          </p:nvSpPr>
          <p:spPr>
            <a:xfrm>
              <a:off x="-4143502" y="-3390059"/>
              <a:ext cx="6255" cy="3438"/>
            </a:xfrm>
            <a:custGeom>
              <a:avLst/>
              <a:gdLst/>
              <a:ahLst/>
              <a:cxnLst/>
              <a:rect l="l" t="t" r="r" b="b"/>
              <a:pathLst>
                <a:path w="131" h="72" extrusionOk="0">
                  <a:moveTo>
                    <a:pt x="41" y="1"/>
                  </a:moveTo>
                  <a:cubicBezTo>
                    <a:pt x="23" y="12"/>
                    <a:pt x="38" y="53"/>
                    <a:pt x="4" y="53"/>
                  </a:cubicBezTo>
                  <a:lnTo>
                    <a:pt x="1" y="53"/>
                  </a:lnTo>
                  <a:cubicBezTo>
                    <a:pt x="15" y="68"/>
                    <a:pt x="30" y="72"/>
                    <a:pt x="46" y="72"/>
                  </a:cubicBezTo>
                  <a:cubicBezTo>
                    <a:pt x="56" y="72"/>
                    <a:pt x="68" y="68"/>
                    <a:pt x="79" y="68"/>
                  </a:cubicBezTo>
                  <a:cubicBezTo>
                    <a:pt x="91" y="65"/>
                    <a:pt x="101" y="61"/>
                    <a:pt x="113" y="61"/>
                  </a:cubicBezTo>
                  <a:cubicBezTo>
                    <a:pt x="120" y="61"/>
                    <a:pt x="124" y="61"/>
                    <a:pt x="127" y="65"/>
                  </a:cubicBezTo>
                  <a:cubicBezTo>
                    <a:pt x="131" y="49"/>
                    <a:pt x="113" y="49"/>
                    <a:pt x="109" y="39"/>
                  </a:cubicBezTo>
                  <a:cubicBezTo>
                    <a:pt x="86" y="23"/>
                    <a:pt x="56" y="27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7" name="Google Shape;14557;p9"/>
            <p:cNvSpPr/>
            <p:nvPr/>
          </p:nvSpPr>
          <p:spPr>
            <a:xfrm>
              <a:off x="-4136196" y="-3390203"/>
              <a:ext cx="2913" cy="3247"/>
            </a:xfrm>
            <a:custGeom>
              <a:avLst/>
              <a:gdLst/>
              <a:ahLst/>
              <a:cxnLst/>
              <a:rect l="l" t="t" r="r" b="b"/>
              <a:pathLst>
                <a:path w="61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2" y="7"/>
                    <a:pt x="5" y="19"/>
                    <a:pt x="0" y="34"/>
                  </a:cubicBezTo>
                  <a:cubicBezTo>
                    <a:pt x="8" y="45"/>
                    <a:pt x="16" y="56"/>
                    <a:pt x="23" y="68"/>
                  </a:cubicBezTo>
                  <a:cubicBezTo>
                    <a:pt x="23" y="45"/>
                    <a:pt x="60" y="23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8" name="Google Shape;14558;p9"/>
            <p:cNvSpPr/>
            <p:nvPr/>
          </p:nvSpPr>
          <p:spPr>
            <a:xfrm>
              <a:off x="-4137629" y="-3391301"/>
              <a:ext cx="2769" cy="2913"/>
            </a:xfrm>
            <a:custGeom>
              <a:avLst/>
              <a:gdLst/>
              <a:ahLst/>
              <a:cxnLst/>
              <a:rect l="l" t="t" r="r" b="b"/>
              <a:pathLst>
                <a:path w="58" h="61" extrusionOk="0">
                  <a:moveTo>
                    <a:pt x="27" y="1"/>
                  </a:moveTo>
                  <a:cubicBezTo>
                    <a:pt x="1" y="1"/>
                    <a:pt x="16" y="38"/>
                    <a:pt x="16" y="60"/>
                  </a:cubicBezTo>
                  <a:cubicBezTo>
                    <a:pt x="20" y="60"/>
                    <a:pt x="23" y="57"/>
                    <a:pt x="30" y="57"/>
                  </a:cubicBezTo>
                  <a:cubicBezTo>
                    <a:pt x="35" y="42"/>
                    <a:pt x="42" y="30"/>
                    <a:pt x="57" y="23"/>
                  </a:cubicBezTo>
                  <a:lnTo>
                    <a:pt x="57" y="8"/>
                  </a:lnTo>
                  <a:cubicBezTo>
                    <a:pt x="42" y="4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9" name="Google Shape;14559;p9"/>
            <p:cNvSpPr/>
            <p:nvPr/>
          </p:nvSpPr>
          <p:spPr>
            <a:xfrm>
              <a:off x="-4066386" y="-3333285"/>
              <a:ext cx="3056" cy="3104"/>
            </a:xfrm>
            <a:custGeom>
              <a:avLst/>
              <a:gdLst/>
              <a:ahLst/>
              <a:cxnLst/>
              <a:rect l="l" t="t" r="r" b="b"/>
              <a:pathLst>
                <a:path w="64" h="65" extrusionOk="0">
                  <a:moveTo>
                    <a:pt x="41" y="1"/>
                  </a:moveTo>
                  <a:cubicBezTo>
                    <a:pt x="23" y="11"/>
                    <a:pt x="1" y="30"/>
                    <a:pt x="11" y="53"/>
                  </a:cubicBezTo>
                  <a:cubicBezTo>
                    <a:pt x="15" y="61"/>
                    <a:pt x="19" y="64"/>
                    <a:pt x="27" y="64"/>
                  </a:cubicBezTo>
                  <a:cubicBezTo>
                    <a:pt x="34" y="64"/>
                    <a:pt x="37" y="64"/>
                    <a:pt x="46" y="61"/>
                  </a:cubicBezTo>
                  <a:cubicBezTo>
                    <a:pt x="53" y="61"/>
                    <a:pt x="56" y="56"/>
                    <a:pt x="64" y="56"/>
                  </a:cubicBezTo>
                  <a:lnTo>
                    <a:pt x="64" y="45"/>
                  </a:lnTo>
                  <a:cubicBezTo>
                    <a:pt x="64" y="27"/>
                    <a:pt x="49" y="16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0" name="Google Shape;14560;p9"/>
            <p:cNvSpPr/>
            <p:nvPr/>
          </p:nvSpPr>
          <p:spPr>
            <a:xfrm>
              <a:off x="-4062470" y="-3329321"/>
              <a:ext cx="4727" cy="2865"/>
            </a:xfrm>
            <a:custGeom>
              <a:avLst/>
              <a:gdLst/>
              <a:ahLst/>
              <a:cxnLst/>
              <a:rect l="l" t="t" r="r" b="b"/>
              <a:pathLst>
                <a:path w="99" h="60" extrusionOk="0">
                  <a:moveTo>
                    <a:pt x="79" y="11"/>
                  </a:moveTo>
                  <a:cubicBezTo>
                    <a:pt x="57" y="18"/>
                    <a:pt x="0" y="0"/>
                    <a:pt x="42" y="59"/>
                  </a:cubicBezTo>
                  <a:cubicBezTo>
                    <a:pt x="57" y="45"/>
                    <a:pt x="68" y="23"/>
                    <a:pt x="90" y="23"/>
                  </a:cubicBezTo>
                  <a:lnTo>
                    <a:pt x="98" y="23"/>
                  </a:lnTo>
                  <a:cubicBezTo>
                    <a:pt x="90" y="18"/>
                    <a:pt x="86" y="15"/>
                    <a:pt x="79" y="1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1" name="Google Shape;14561;p9"/>
            <p:cNvSpPr/>
            <p:nvPr/>
          </p:nvSpPr>
          <p:spPr>
            <a:xfrm>
              <a:off x="-3951786" y="-3270111"/>
              <a:ext cx="6828" cy="6160"/>
            </a:xfrm>
            <a:custGeom>
              <a:avLst/>
              <a:gdLst/>
              <a:ahLst/>
              <a:cxnLst/>
              <a:rect l="l" t="t" r="r" b="b"/>
              <a:pathLst>
                <a:path w="143" h="129" extrusionOk="0">
                  <a:moveTo>
                    <a:pt x="131" y="80"/>
                  </a:moveTo>
                  <a:lnTo>
                    <a:pt x="131" y="80"/>
                  </a:lnTo>
                  <a:cubicBezTo>
                    <a:pt x="132" y="81"/>
                    <a:pt x="134" y="82"/>
                    <a:pt x="135" y="83"/>
                  </a:cubicBezTo>
                  <a:cubicBezTo>
                    <a:pt x="134" y="82"/>
                    <a:pt x="132" y="81"/>
                    <a:pt x="131" y="80"/>
                  </a:cubicBezTo>
                  <a:close/>
                  <a:moveTo>
                    <a:pt x="108" y="1"/>
                  </a:moveTo>
                  <a:cubicBezTo>
                    <a:pt x="101" y="1"/>
                    <a:pt x="94" y="5"/>
                    <a:pt x="86" y="16"/>
                  </a:cubicBezTo>
                  <a:cubicBezTo>
                    <a:pt x="86" y="20"/>
                    <a:pt x="82" y="20"/>
                    <a:pt x="82" y="20"/>
                  </a:cubicBezTo>
                  <a:cubicBezTo>
                    <a:pt x="82" y="20"/>
                    <a:pt x="79" y="20"/>
                    <a:pt x="75" y="16"/>
                  </a:cubicBezTo>
                  <a:lnTo>
                    <a:pt x="56" y="16"/>
                  </a:lnTo>
                  <a:cubicBezTo>
                    <a:pt x="53" y="61"/>
                    <a:pt x="34" y="98"/>
                    <a:pt x="1" y="128"/>
                  </a:cubicBezTo>
                  <a:lnTo>
                    <a:pt x="4" y="128"/>
                  </a:lnTo>
                  <a:cubicBezTo>
                    <a:pt x="27" y="128"/>
                    <a:pt x="45" y="117"/>
                    <a:pt x="63" y="106"/>
                  </a:cubicBezTo>
                  <a:cubicBezTo>
                    <a:pt x="82" y="94"/>
                    <a:pt x="101" y="79"/>
                    <a:pt x="123" y="79"/>
                  </a:cubicBezTo>
                  <a:cubicBezTo>
                    <a:pt x="126" y="79"/>
                    <a:pt x="128" y="79"/>
                    <a:pt x="131" y="80"/>
                  </a:cubicBezTo>
                  <a:lnTo>
                    <a:pt x="131" y="80"/>
                  </a:lnTo>
                  <a:cubicBezTo>
                    <a:pt x="99" y="55"/>
                    <a:pt x="117" y="38"/>
                    <a:pt x="142" y="20"/>
                  </a:cubicBezTo>
                  <a:cubicBezTo>
                    <a:pt x="131" y="12"/>
                    <a:pt x="120" y="1"/>
                    <a:pt x="10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2" name="Google Shape;14562;p9"/>
            <p:cNvSpPr/>
            <p:nvPr/>
          </p:nvSpPr>
          <p:spPr>
            <a:xfrm>
              <a:off x="-3949303" y="-3262233"/>
              <a:ext cx="4154" cy="2578"/>
            </a:xfrm>
            <a:custGeom>
              <a:avLst/>
              <a:gdLst/>
              <a:ahLst/>
              <a:cxnLst/>
              <a:rect l="l" t="t" r="r" b="b"/>
              <a:pathLst>
                <a:path w="87" h="54" extrusionOk="0">
                  <a:moveTo>
                    <a:pt x="42" y="0"/>
                  </a:moveTo>
                  <a:cubicBezTo>
                    <a:pt x="34" y="0"/>
                    <a:pt x="27" y="0"/>
                    <a:pt x="19" y="4"/>
                  </a:cubicBezTo>
                  <a:cubicBezTo>
                    <a:pt x="11" y="19"/>
                    <a:pt x="1" y="31"/>
                    <a:pt x="8" y="45"/>
                  </a:cubicBezTo>
                  <a:cubicBezTo>
                    <a:pt x="19" y="49"/>
                    <a:pt x="30" y="53"/>
                    <a:pt x="38" y="53"/>
                  </a:cubicBezTo>
                  <a:cubicBezTo>
                    <a:pt x="56" y="53"/>
                    <a:pt x="71" y="45"/>
                    <a:pt x="87" y="31"/>
                  </a:cubicBezTo>
                  <a:cubicBezTo>
                    <a:pt x="71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3" name="Google Shape;14563;p9"/>
            <p:cNvSpPr/>
            <p:nvPr/>
          </p:nvSpPr>
          <p:spPr>
            <a:xfrm>
              <a:off x="-3941472" y="-3267772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8" y="0"/>
                  </a:moveTo>
                  <a:cubicBezTo>
                    <a:pt x="27" y="26"/>
                    <a:pt x="1" y="45"/>
                    <a:pt x="9" y="79"/>
                  </a:cubicBezTo>
                  <a:cubicBezTo>
                    <a:pt x="31" y="79"/>
                    <a:pt x="31" y="57"/>
                    <a:pt x="42" y="49"/>
                  </a:cubicBezTo>
                  <a:lnTo>
                    <a:pt x="46" y="49"/>
                  </a:lnTo>
                  <a:cubicBezTo>
                    <a:pt x="61" y="30"/>
                    <a:pt x="61" y="16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4" name="Google Shape;14564;p9"/>
            <p:cNvSpPr/>
            <p:nvPr/>
          </p:nvSpPr>
          <p:spPr>
            <a:xfrm>
              <a:off x="-3893626" y="-3520703"/>
              <a:ext cx="3772" cy="3247"/>
            </a:xfrm>
            <a:custGeom>
              <a:avLst/>
              <a:gdLst/>
              <a:ahLst/>
              <a:cxnLst/>
              <a:rect l="l" t="t" r="r" b="b"/>
              <a:pathLst>
                <a:path w="79" h="68" extrusionOk="0">
                  <a:moveTo>
                    <a:pt x="31" y="1"/>
                  </a:moveTo>
                  <a:cubicBezTo>
                    <a:pt x="27" y="23"/>
                    <a:pt x="1" y="34"/>
                    <a:pt x="12" y="64"/>
                  </a:cubicBezTo>
                  <a:cubicBezTo>
                    <a:pt x="23" y="64"/>
                    <a:pt x="39" y="68"/>
                    <a:pt x="49" y="68"/>
                  </a:cubicBezTo>
                  <a:cubicBezTo>
                    <a:pt x="61" y="68"/>
                    <a:pt x="68" y="64"/>
                    <a:pt x="75" y="42"/>
                  </a:cubicBezTo>
                  <a:cubicBezTo>
                    <a:pt x="79" y="4"/>
                    <a:pt x="61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5" name="Google Shape;14565;p9"/>
            <p:cNvSpPr/>
            <p:nvPr/>
          </p:nvSpPr>
          <p:spPr>
            <a:xfrm>
              <a:off x="-3892194" y="-3527866"/>
              <a:ext cx="2340" cy="3438"/>
            </a:xfrm>
            <a:custGeom>
              <a:avLst/>
              <a:gdLst/>
              <a:ahLst/>
              <a:cxnLst/>
              <a:rect l="l" t="t" r="r" b="b"/>
              <a:pathLst>
                <a:path w="49" h="72" extrusionOk="0">
                  <a:moveTo>
                    <a:pt x="31" y="1"/>
                  </a:moveTo>
                  <a:cubicBezTo>
                    <a:pt x="9" y="1"/>
                    <a:pt x="12" y="27"/>
                    <a:pt x="1" y="42"/>
                  </a:cubicBezTo>
                  <a:cubicBezTo>
                    <a:pt x="4" y="54"/>
                    <a:pt x="9" y="64"/>
                    <a:pt x="23" y="72"/>
                  </a:cubicBezTo>
                  <a:cubicBezTo>
                    <a:pt x="31" y="57"/>
                    <a:pt x="38" y="46"/>
                    <a:pt x="49" y="35"/>
                  </a:cubicBezTo>
                  <a:cubicBezTo>
                    <a:pt x="45" y="23"/>
                    <a:pt x="49" y="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6" name="Google Shape;14566;p9"/>
            <p:cNvSpPr/>
            <p:nvPr/>
          </p:nvSpPr>
          <p:spPr>
            <a:xfrm>
              <a:off x="-3903224" y="-3366805"/>
              <a:ext cx="6303" cy="9264"/>
            </a:xfrm>
            <a:custGeom>
              <a:avLst/>
              <a:gdLst/>
              <a:ahLst/>
              <a:cxnLst/>
              <a:rect l="l" t="t" r="r" b="b"/>
              <a:pathLst>
                <a:path w="132" h="194" extrusionOk="0">
                  <a:moveTo>
                    <a:pt x="30" y="0"/>
                  </a:moveTo>
                  <a:cubicBezTo>
                    <a:pt x="41" y="37"/>
                    <a:pt x="30" y="71"/>
                    <a:pt x="41" y="108"/>
                  </a:cubicBezTo>
                  <a:cubicBezTo>
                    <a:pt x="45" y="130"/>
                    <a:pt x="41" y="135"/>
                    <a:pt x="30" y="135"/>
                  </a:cubicBezTo>
                  <a:cubicBezTo>
                    <a:pt x="22" y="135"/>
                    <a:pt x="7" y="127"/>
                    <a:pt x="0" y="127"/>
                  </a:cubicBezTo>
                  <a:lnTo>
                    <a:pt x="0" y="127"/>
                  </a:lnTo>
                  <a:cubicBezTo>
                    <a:pt x="4" y="180"/>
                    <a:pt x="45" y="187"/>
                    <a:pt x="86" y="194"/>
                  </a:cubicBezTo>
                  <a:cubicBezTo>
                    <a:pt x="83" y="175"/>
                    <a:pt x="90" y="157"/>
                    <a:pt x="109" y="146"/>
                  </a:cubicBezTo>
                  <a:cubicBezTo>
                    <a:pt x="131" y="142"/>
                    <a:pt x="101" y="119"/>
                    <a:pt x="119" y="112"/>
                  </a:cubicBezTo>
                  <a:cubicBezTo>
                    <a:pt x="119" y="93"/>
                    <a:pt x="116" y="71"/>
                    <a:pt x="112" y="52"/>
                  </a:cubicBezTo>
                  <a:lnTo>
                    <a:pt x="105" y="52"/>
                  </a:lnTo>
                  <a:cubicBezTo>
                    <a:pt x="90" y="52"/>
                    <a:pt x="78" y="41"/>
                    <a:pt x="71" y="26"/>
                  </a:cubicBezTo>
                  <a:cubicBezTo>
                    <a:pt x="64" y="15"/>
                    <a:pt x="56" y="0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7" name="Google Shape;14567;p9"/>
            <p:cNvSpPr/>
            <p:nvPr/>
          </p:nvSpPr>
          <p:spPr>
            <a:xfrm>
              <a:off x="-3897876" y="-3365420"/>
              <a:ext cx="3247" cy="4011"/>
            </a:xfrm>
            <a:custGeom>
              <a:avLst/>
              <a:gdLst/>
              <a:ahLst/>
              <a:cxnLst/>
              <a:rect l="l" t="t" r="r" b="b"/>
              <a:pathLst>
                <a:path w="68" h="84" extrusionOk="0">
                  <a:moveTo>
                    <a:pt x="45" y="1"/>
                  </a:moveTo>
                  <a:cubicBezTo>
                    <a:pt x="38" y="4"/>
                    <a:pt x="26" y="4"/>
                    <a:pt x="15" y="4"/>
                  </a:cubicBezTo>
                  <a:cubicBezTo>
                    <a:pt x="11" y="12"/>
                    <a:pt x="7" y="16"/>
                    <a:pt x="0" y="23"/>
                  </a:cubicBezTo>
                  <a:cubicBezTo>
                    <a:pt x="4" y="42"/>
                    <a:pt x="7" y="64"/>
                    <a:pt x="7" y="83"/>
                  </a:cubicBezTo>
                  <a:cubicBezTo>
                    <a:pt x="26" y="64"/>
                    <a:pt x="49" y="49"/>
                    <a:pt x="67" y="30"/>
                  </a:cubicBezTo>
                  <a:cubicBezTo>
                    <a:pt x="60" y="20"/>
                    <a:pt x="52" y="8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8" name="Google Shape;14568;p9"/>
            <p:cNvSpPr/>
            <p:nvPr/>
          </p:nvSpPr>
          <p:spPr>
            <a:xfrm>
              <a:off x="-3895918" y="-3369193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42" y="1"/>
                  </a:moveTo>
                  <a:cubicBezTo>
                    <a:pt x="15" y="1"/>
                    <a:pt x="11" y="31"/>
                    <a:pt x="0" y="54"/>
                  </a:cubicBezTo>
                  <a:cubicBezTo>
                    <a:pt x="4" y="61"/>
                    <a:pt x="4" y="68"/>
                    <a:pt x="4" y="80"/>
                  </a:cubicBezTo>
                  <a:lnTo>
                    <a:pt x="8" y="80"/>
                  </a:lnTo>
                  <a:cubicBezTo>
                    <a:pt x="26" y="57"/>
                    <a:pt x="49" y="35"/>
                    <a:pt x="75" y="9"/>
                  </a:cubicBezTo>
                  <a:cubicBezTo>
                    <a:pt x="60" y="5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9" name="Google Shape;14569;p9"/>
            <p:cNvSpPr/>
            <p:nvPr/>
          </p:nvSpPr>
          <p:spPr>
            <a:xfrm>
              <a:off x="-3898067" y="-3368620"/>
              <a:ext cx="2388" cy="3438"/>
            </a:xfrm>
            <a:custGeom>
              <a:avLst/>
              <a:gdLst/>
              <a:ahLst/>
              <a:cxnLst/>
              <a:rect l="l" t="t" r="r" b="b"/>
              <a:pathLst>
                <a:path w="50" h="72" extrusionOk="0">
                  <a:moveTo>
                    <a:pt x="30" y="0"/>
                  </a:moveTo>
                  <a:cubicBezTo>
                    <a:pt x="1" y="4"/>
                    <a:pt x="15" y="27"/>
                    <a:pt x="15" y="42"/>
                  </a:cubicBezTo>
                  <a:cubicBezTo>
                    <a:pt x="15" y="53"/>
                    <a:pt x="19" y="64"/>
                    <a:pt x="19" y="71"/>
                  </a:cubicBezTo>
                  <a:cubicBezTo>
                    <a:pt x="30" y="71"/>
                    <a:pt x="42" y="71"/>
                    <a:pt x="49" y="68"/>
                  </a:cubicBezTo>
                  <a:cubicBezTo>
                    <a:pt x="49" y="56"/>
                    <a:pt x="49" y="49"/>
                    <a:pt x="45" y="42"/>
                  </a:cubicBezTo>
                  <a:cubicBezTo>
                    <a:pt x="42" y="27"/>
                    <a:pt x="45" y="0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0" name="Google Shape;14570;p9"/>
            <p:cNvSpPr/>
            <p:nvPr/>
          </p:nvSpPr>
          <p:spPr>
            <a:xfrm>
              <a:off x="-4141879" y="-3263665"/>
              <a:ext cx="4489" cy="5253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75" y="1"/>
                  </a:moveTo>
                  <a:cubicBezTo>
                    <a:pt x="52" y="4"/>
                    <a:pt x="38" y="16"/>
                    <a:pt x="30" y="38"/>
                  </a:cubicBezTo>
                  <a:cubicBezTo>
                    <a:pt x="19" y="56"/>
                    <a:pt x="0" y="75"/>
                    <a:pt x="12" y="101"/>
                  </a:cubicBezTo>
                  <a:cubicBezTo>
                    <a:pt x="19" y="105"/>
                    <a:pt x="30" y="109"/>
                    <a:pt x="38" y="109"/>
                  </a:cubicBezTo>
                  <a:cubicBezTo>
                    <a:pt x="48" y="109"/>
                    <a:pt x="52" y="105"/>
                    <a:pt x="57" y="83"/>
                  </a:cubicBezTo>
                  <a:cubicBezTo>
                    <a:pt x="57" y="64"/>
                    <a:pt x="60" y="45"/>
                    <a:pt x="79" y="30"/>
                  </a:cubicBezTo>
                  <a:cubicBezTo>
                    <a:pt x="79" y="19"/>
                    <a:pt x="93" y="8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1" name="Google Shape;14571;p9"/>
            <p:cNvSpPr/>
            <p:nvPr/>
          </p:nvSpPr>
          <p:spPr>
            <a:xfrm>
              <a:off x="-4144553" y="-3262233"/>
              <a:ext cx="4107" cy="3629"/>
            </a:xfrm>
            <a:custGeom>
              <a:avLst/>
              <a:gdLst/>
              <a:ahLst/>
              <a:cxnLst/>
              <a:rect l="l" t="t" r="r" b="b"/>
              <a:pathLst>
                <a:path w="86" h="76" extrusionOk="0">
                  <a:moveTo>
                    <a:pt x="34" y="0"/>
                  </a:moveTo>
                  <a:cubicBezTo>
                    <a:pt x="15" y="0"/>
                    <a:pt x="0" y="12"/>
                    <a:pt x="4" y="53"/>
                  </a:cubicBezTo>
                  <a:cubicBezTo>
                    <a:pt x="11" y="60"/>
                    <a:pt x="23" y="67"/>
                    <a:pt x="34" y="75"/>
                  </a:cubicBezTo>
                  <a:cubicBezTo>
                    <a:pt x="45" y="75"/>
                    <a:pt x="56" y="75"/>
                    <a:pt x="68" y="71"/>
                  </a:cubicBezTo>
                  <a:cubicBezTo>
                    <a:pt x="56" y="45"/>
                    <a:pt x="75" y="26"/>
                    <a:pt x="86" y="8"/>
                  </a:cubicBezTo>
                  <a:lnTo>
                    <a:pt x="82" y="8"/>
                  </a:lnTo>
                  <a:cubicBezTo>
                    <a:pt x="75" y="8"/>
                    <a:pt x="68" y="8"/>
                    <a:pt x="60" y="4"/>
                  </a:cubicBezTo>
                  <a:cubicBezTo>
                    <a:pt x="49" y="4"/>
                    <a:pt x="41" y="0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2" name="Google Shape;14572;p9"/>
            <p:cNvSpPr/>
            <p:nvPr/>
          </p:nvSpPr>
          <p:spPr>
            <a:xfrm>
              <a:off x="-4135623" y="-3261516"/>
              <a:ext cx="2149" cy="2531"/>
            </a:xfrm>
            <a:custGeom>
              <a:avLst/>
              <a:gdLst/>
              <a:ahLst/>
              <a:cxnLst/>
              <a:rect l="l" t="t" r="r" b="b"/>
              <a:pathLst>
                <a:path w="45" h="53" extrusionOk="0">
                  <a:moveTo>
                    <a:pt x="19" y="0"/>
                  </a:moveTo>
                  <a:cubicBezTo>
                    <a:pt x="11" y="0"/>
                    <a:pt x="4" y="11"/>
                    <a:pt x="4" y="19"/>
                  </a:cubicBezTo>
                  <a:cubicBezTo>
                    <a:pt x="0" y="38"/>
                    <a:pt x="11" y="45"/>
                    <a:pt x="26" y="52"/>
                  </a:cubicBezTo>
                  <a:cubicBezTo>
                    <a:pt x="41" y="49"/>
                    <a:pt x="45" y="42"/>
                    <a:pt x="45" y="30"/>
                  </a:cubicBezTo>
                  <a:cubicBezTo>
                    <a:pt x="41" y="19"/>
                    <a:pt x="38" y="4"/>
                    <a:pt x="2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3" name="Google Shape;14573;p9"/>
            <p:cNvSpPr/>
            <p:nvPr/>
          </p:nvSpPr>
          <p:spPr>
            <a:xfrm>
              <a:off x="-4138154" y="-3262233"/>
              <a:ext cx="2579" cy="2722"/>
            </a:xfrm>
            <a:custGeom>
              <a:avLst/>
              <a:gdLst/>
              <a:ahLst/>
              <a:cxnLst/>
              <a:rect l="l" t="t" r="r" b="b"/>
              <a:pathLst>
                <a:path w="54" h="57" extrusionOk="0">
                  <a:moveTo>
                    <a:pt x="1" y="0"/>
                  </a:moveTo>
                  <a:lnTo>
                    <a:pt x="1" y="4"/>
                  </a:lnTo>
                  <a:lnTo>
                    <a:pt x="1" y="57"/>
                  </a:lnTo>
                  <a:cubicBezTo>
                    <a:pt x="31" y="38"/>
                    <a:pt x="53" y="15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4" name="Google Shape;14574;p9"/>
            <p:cNvSpPr/>
            <p:nvPr/>
          </p:nvSpPr>
          <p:spPr>
            <a:xfrm>
              <a:off x="-3885222" y="-3508575"/>
              <a:ext cx="3629" cy="2340"/>
            </a:xfrm>
            <a:custGeom>
              <a:avLst/>
              <a:gdLst/>
              <a:ahLst/>
              <a:cxnLst/>
              <a:rect l="l" t="t" r="r" b="b"/>
              <a:pathLst>
                <a:path w="76" h="49" extrusionOk="0">
                  <a:moveTo>
                    <a:pt x="27" y="4"/>
                  </a:moveTo>
                  <a:cubicBezTo>
                    <a:pt x="23" y="19"/>
                    <a:pt x="15" y="31"/>
                    <a:pt x="1" y="35"/>
                  </a:cubicBezTo>
                  <a:cubicBezTo>
                    <a:pt x="4" y="45"/>
                    <a:pt x="12" y="49"/>
                    <a:pt x="23" y="49"/>
                  </a:cubicBezTo>
                  <a:lnTo>
                    <a:pt x="30" y="49"/>
                  </a:lnTo>
                  <a:cubicBezTo>
                    <a:pt x="38" y="27"/>
                    <a:pt x="60" y="31"/>
                    <a:pt x="75" y="27"/>
                  </a:cubicBezTo>
                  <a:cubicBezTo>
                    <a:pt x="68" y="0"/>
                    <a:pt x="38" y="19"/>
                    <a:pt x="27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5" name="Google Shape;14575;p9"/>
            <p:cNvSpPr/>
            <p:nvPr/>
          </p:nvSpPr>
          <p:spPr>
            <a:xfrm>
              <a:off x="-4013574" y="-3334001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46" y="0"/>
                  </a:moveTo>
                  <a:cubicBezTo>
                    <a:pt x="23" y="34"/>
                    <a:pt x="1" y="68"/>
                    <a:pt x="31" y="113"/>
                  </a:cubicBezTo>
                  <a:cubicBezTo>
                    <a:pt x="42" y="105"/>
                    <a:pt x="57" y="98"/>
                    <a:pt x="72" y="94"/>
                  </a:cubicBezTo>
                  <a:lnTo>
                    <a:pt x="79" y="94"/>
                  </a:lnTo>
                  <a:cubicBezTo>
                    <a:pt x="87" y="94"/>
                    <a:pt x="94" y="98"/>
                    <a:pt x="98" y="105"/>
                  </a:cubicBezTo>
                  <a:cubicBezTo>
                    <a:pt x="109" y="121"/>
                    <a:pt x="101" y="131"/>
                    <a:pt x="87" y="135"/>
                  </a:cubicBezTo>
                  <a:cubicBezTo>
                    <a:pt x="49" y="139"/>
                    <a:pt x="91" y="199"/>
                    <a:pt x="46" y="199"/>
                  </a:cubicBezTo>
                  <a:cubicBezTo>
                    <a:pt x="49" y="214"/>
                    <a:pt x="57" y="214"/>
                    <a:pt x="68" y="218"/>
                  </a:cubicBezTo>
                  <a:cubicBezTo>
                    <a:pt x="98" y="221"/>
                    <a:pt x="128" y="228"/>
                    <a:pt x="158" y="228"/>
                  </a:cubicBezTo>
                  <a:cubicBezTo>
                    <a:pt x="180" y="228"/>
                    <a:pt x="203" y="225"/>
                    <a:pt x="225" y="210"/>
                  </a:cubicBezTo>
                  <a:cubicBezTo>
                    <a:pt x="232" y="199"/>
                    <a:pt x="236" y="188"/>
                    <a:pt x="240" y="176"/>
                  </a:cubicBezTo>
                  <a:cubicBezTo>
                    <a:pt x="232" y="173"/>
                    <a:pt x="229" y="169"/>
                    <a:pt x="222" y="165"/>
                  </a:cubicBezTo>
                  <a:cubicBezTo>
                    <a:pt x="214" y="169"/>
                    <a:pt x="206" y="173"/>
                    <a:pt x="203" y="173"/>
                  </a:cubicBezTo>
                  <a:cubicBezTo>
                    <a:pt x="196" y="173"/>
                    <a:pt x="191" y="169"/>
                    <a:pt x="188" y="154"/>
                  </a:cubicBezTo>
                  <a:cubicBezTo>
                    <a:pt x="180" y="154"/>
                    <a:pt x="169" y="157"/>
                    <a:pt x="165" y="169"/>
                  </a:cubicBezTo>
                  <a:cubicBezTo>
                    <a:pt x="161" y="176"/>
                    <a:pt x="184" y="199"/>
                    <a:pt x="158" y="199"/>
                  </a:cubicBezTo>
                  <a:lnTo>
                    <a:pt x="154" y="199"/>
                  </a:lnTo>
                  <a:cubicBezTo>
                    <a:pt x="143" y="199"/>
                    <a:pt x="128" y="191"/>
                    <a:pt x="124" y="180"/>
                  </a:cubicBezTo>
                  <a:cubicBezTo>
                    <a:pt x="113" y="169"/>
                    <a:pt x="132" y="161"/>
                    <a:pt x="139" y="154"/>
                  </a:cubicBezTo>
                  <a:cubicBezTo>
                    <a:pt x="146" y="150"/>
                    <a:pt x="151" y="147"/>
                    <a:pt x="158" y="143"/>
                  </a:cubicBezTo>
                  <a:cubicBezTo>
                    <a:pt x="161" y="131"/>
                    <a:pt x="165" y="121"/>
                    <a:pt x="169" y="109"/>
                  </a:cubicBezTo>
                  <a:cubicBezTo>
                    <a:pt x="135" y="64"/>
                    <a:pt x="61" y="68"/>
                    <a:pt x="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6" name="Google Shape;14576;p9"/>
            <p:cNvSpPr/>
            <p:nvPr/>
          </p:nvSpPr>
          <p:spPr>
            <a:xfrm>
              <a:off x="-4013383" y="-3329560"/>
              <a:ext cx="5061" cy="5061"/>
            </a:xfrm>
            <a:custGeom>
              <a:avLst/>
              <a:gdLst/>
              <a:ahLst/>
              <a:cxnLst/>
              <a:rect l="l" t="t" r="r" b="b"/>
              <a:pathLst>
                <a:path w="106" h="106" extrusionOk="0">
                  <a:moveTo>
                    <a:pt x="68" y="1"/>
                  </a:moveTo>
                  <a:cubicBezTo>
                    <a:pt x="53" y="5"/>
                    <a:pt x="38" y="12"/>
                    <a:pt x="27" y="20"/>
                  </a:cubicBezTo>
                  <a:cubicBezTo>
                    <a:pt x="0" y="54"/>
                    <a:pt x="16" y="80"/>
                    <a:pt x="42" y="106"/>
                  </a:cubicBezTo>
                  <a:cubicBezTo>
                    <a:pt x="87" y="106"/>
                    <a:pt x="45" y="46"/>
                    <a:pt x="83" y="42"/>
                  </a:cubicBezTo>
                  <a:cubicBezTo>
                    <a:pt x="97" y="38"/>
                    <a:pt x="105" y="28"/>
                    <a:pt x="94" y="12"/>
                  </a:cubicBezTo>
                  <a:cubicBezTo>
                    <a:pt x="90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7" name="Google Shape;14577;p9"/>
            <p:cNvSpPr/>
            <p:nvPr/>
          </p:nvSpPr>
          <p:spPr>
            <a:xfrm>
              <a:off x="-3950353" y="-3162244"/>
              <a:ext cx="2674" cy="4106"/>
            </a:xfrm>
            <a:custGeom>
              <a:avLst/>
              <a:gdLst/>
              <a:ahLst/>
              <a:cxnLst/>
              <a:rect l="l" t="t" r="r" b="b"/>
              <a:pathLst>
                <a:path w="56" h="86" extrusionOk="0">
                  <a:moveTo>
                    <a:pt x="30" y="0"/>
                  </a:moveTo>
                  <a:cubicBezTo>
                    <a:pt x="26" y="0"/>
                    <a:pt x="19" y="0"/>
                    <a:pt x="19" y="4"/>
                  </a:cubicBezTo>
                  <a:cubicBezTo>
                    <a:pt x="0" y="18"/>
                    <a:pt x="23" y="30"/>
                    <a:pt x="23" y="40"/>
                  </a:cubicBezTo>
                  <a:cubicBezTo>
                    <a:pt x="23" y="52"/>
                    <a:pt x="19" y="63"/>
                    <a:pt x="19" y="85"/>
                  </a:cubicBezTo>
                  <a:cubicBezTo>
                    <a:pt x="38" y="71"/>
                    <a:pt x="49" y="59"/>
                    <a:pt x="52" y="45"/>
                  </a:cubicBezTo>
                  <a:cubicBezTo>
                    <a:pt x="56" y="30"/>
                    <a:pt x="56" y="11"/>
                    <a:pt x="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8" name="Google Shape;14578;p9"/>
            <p:cNvSpPr/>
            <p:nvPr/>
          </p:nvSpPr>
          <p:spPr>
            <a:xfrm>
              <a:off x="-3896300" y="-3134979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9" y="1"/>
                  </a:moveTo>
                  <a:cubicBezTo>
                    <a:pt x="72" y="1"/>
                    <a:pt x="64" y="1"/>
                    <a:pt x="57" y="8"/>
                  </a:cubicBezTo>
                  <a:cubicBezTo>
                    <a:pt x="45" y="35"/>
                    <a:pt x="12" y="45"/>
                    <a:pt x="0" y="71"/>
                  </a:cubicBezTo>
                  <a:cubicBezTo>
                    <a:pt x="8" y="83"/>
                    <a:pt x="19" y="87"/>
                    <a:pt x="31" y="87"/>
                  </a:cubicBezTo>
                  <a:cubicBezTo>
                    <a:pt x="42" y="87"/>
                    <a:pt x="53" y="83"/>
                    <a:pt x="68" y="83"/>
                  </a:cubicBezTo>
                  <a:cubicBezTo>
                    <a:pt x="95" y="83"/>
                    <a:pt x="113" y="75"/>
                    <a:pt x="95" y="42"/>
                  </a:cubicBezTo>
                  <a:cubicBezTo>
                    <a:pt x="87" y="30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9" name="Google Shape;14579;p9"/>
            <p:cNvSpPr/>
            <p:nvPr/>
          </p:nvSpPr>
          <p:spPr>
            <a:xfrm>
              <a:off x="-4064428" y="-3333858"/>
              <a:ext cx="3820" cy="2769"/>
            </a:xfrm>
            <a:custGeom>
              <a:avLst/>
              <a:gdLst/>
              <a:ahLst/>
              <a:cxnLst/>
              <a:rect l="l" t="t" r="r" b="b"/>
              <a:pathLst>
                <a:path w="80" h="58" extrusionOk="0">
                  <a:moveTo>
                    <a:pt x="38" y="1"/>
                  </a:moveTo>
                  <a:cubicBezTo>
                    <a:pt x="27" y="1"/>
                    <a:pt x="15" y="5"/>
                    <a:pt x="0" y="13"/>
                  </a:cubicBezTo>
                  <a:cubicBezTo>
                    <a:pt x="8" y="28"/>
                    <a:pt x="23" y="39"/>
                    <a:pt x="23" y="57"/>
                  </a:cubicBezTo>
                  <a:cubicBezTo>
                    <a:pt x="28" y="46"/>
                    <a:pt x="39" y="45"/>
                    <a:pt x="49" y="45"/>
                  </a:cubicBezTo>
                  <a:cubicBezTo>
                    <a:pt x="51" y="45"/>
                    <a:pt x="54" y="45"/>
                    <a:pt x="56" y="45"/>
                  </a:cubicBezTo>
                  <a:cubicBezTo>
                    <a:pt x="64" y="45"/>
                    <a:pt x="73" y="45"/>
                    <a:pt x="79" y="39"/>
                  </a:cubicBezTo>
                  <a:cubicBezTo>
                    <a:pt x="67" y="13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0" name="Google Shape;14580;p9"/>
            <p:cNvSpPr/>
            <p:nvPr/>
          </p:nvSpPr>
          <p:spPr>
            <a:xfrm>
              <a:off x="-4013574" y="-3174420"/>
              <a:ext cx="4011" cy="2578"/>
            </a:xfrm>
            <a:custGeom>
              <a:avLst/>
              <a:gdLst/>
              <a:ahLst/>
              <a:cxnLst/>
              <a:rect l="l" t="t" r="r" b="b"/>
              <a:pathLst>
                <a:path w="84" h="54" extrusionOk="0">
                  <a:moveTo>
                    <a:pt x="31" y="0"/>
                  </a:moveTo>
                  <a:cubicBezTo>
                    <a:pt x="20" y="0"/>
                    <a:pt x="12" y="8"/>
                    <a:pt x="1" y="34"/>
                  </a:cubicBezTo>
                  <a:cubicBezTo>
                    <a:pt x="16" y="45"/>
                    <a:pt x="27" y="53"/>
                    <a:pt x="42" y="53"/>
                  </a:cubicBezTo>
                  <a:cubicBezTo>
                    <a:pt x="53" y="53"/>
                    <a:pt x="68" y="45"/>
                    <a:pt x="83" y="31"/>
                  </a:cubicBezTo>
                  <a:cubicBezTo>
                    <a:pt x="72" y="31"/>
                    <a:pt x="65" y="23"/>
                    <a:pt x="53" y="16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1" name="Google Shape;14581;p9"/>
            <p:cNvSpPr/>
            <p:nvPr/>
          </p:nvSpPr>
          <p:spPr>
            <a:xfrm>
              <a:off x="-4065670" y="-3341354"/>
              <a:ext cx="3056" cy="3486"/>
            </a:xfrm>
            <a:custGeom>
              <a:avLst/>
              <a:gdLst/>
              <a:ahLst/>
              <a:cxnLst/>
              <a:rect l="l" t="t" r="r" b="b"/>
              <a:pathLst>
                <a:path w="64" h="73" extrusionOk="0">
                  <a:moveTo>
                    <a:pt x="22" y="1"/>
                  </a:moveTo>
                  <a:cubicBezTo>
                    <a:pt x="15" y="1"/>
                    <a:pt x="8" y="1"/>
                    <a:pt x="0" y="5"/>
                  </a:cubicBezTo>
                  <a:cubicBezTo>
                    <a:pt x="19" y="28"/>
                    <a:pt x="41" y="46"/>
                    <a:pt x="49" y="73"/>
                  </a:cubicBezTo>
                  <a:lnTo>
                    <a:pt x="60" y="73"/>
                  </a:lnTo>
                  <a:lnTo>
                    <a:pt x="60" y="68"/>
                  </a:lnTo>
                  <a:cubicBezTo>
                    <a:pt x="49" y="46"/>
                    <a:pt x="64" y="1"/>
                    <a:pt x="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2" name="Google Shape;14582;p9"/>
            <p:cNvSpPr/>
            <p:nvPr/>
          </p:nvSpPr>
          <p:spPr>
            <a:xfrm>
              <a:off x="-4061897" y="-3340447"/>
              <a:ext cx="2531" cy="1862"/>
            </a:xfrm>
            <a:custGeom>
              <a:avLst/>
              <a:gdLst/>
              <a:ahLst/>
              <a:cxnLst/>
              <a:rect l="l" t="t" r="r" b="b"/>
              <a:pathLst>
                <a:path w="53" h="39" extrusionOk="0">
                  <a:moveTo>
                    <a:pt x="22" y="1"/>
                  </a:moveTo>
                  <a:cubicBezTo>
                    <a:pt x="11" y="4"/>
                    <a:pt x="0" y="4"/>
                    <a:pt x="0" y="16"/>
                  </a:cubicBezTo>
                  <a:cubicBezTo>
                    <a:pt x="0" y="38"/>
                    <a:pt x="19" y="38"/>
                    <a:pt x="33" y="38"/>
                  </a:cubicBezTo>
                  <a:cubicBezTo>
                    <a:pt x="45" y="38"/>
                    <a:pt x="48" y="27"/>
                    <a:pt x="52" y="16"/>
                  </a:cubicBezTo>
                  <a:cubicBezTo>
                    <a:pt x="48" y="4"/>
                    <a:pt x="41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3" name="Google Shape;14583;p9"/>
            <p:cNvSpPr/>
            <p:nvPr/>
          </p:nvSpPr>
          <p:spPr>
            <a:xfrm>
              <a:off x="-4064953" y="-3337916"/>
              <a:ext cx="4679" cy="1624"/>
            </a:xfrm>
            <a:custGeom>
              <a:avLst/>
              <a:gdLst/>
              <a:ahLst/>
              <a:cxnLst/>
              <a:rect l="l" t="t" r="r" b="b"/>
              <a:pathLst>
                <a:path w="98" h="34" extrusionOk="0">
                  <a:moveTo>
                    <a:pt x="34" y="1"/>
                  </a:moveTo>
                  <a:cubicBezTo>
                    <a:pt x="23" y="1"/>
                    <a:pt x="11" y="4"/>
                    <a:pt x="0" y="8"/>
                  </a:cubicBezTo>
                  <a:cubicBezTo>
                    <a:pt x="4" y="27"/>
                    <a:pt x="16" y="34"/>
                    <a:pt x="30" y="34"/>
                  </a:cubicBezTo>
                  <a:cubicBezTo>
                    <a:pt x="38" y="34"/>
                    <a:pt x="45" y="30"/>
                    <a:pt x="49" y="30"/>
                  </a:cubicBezTo>
                  <a:cubicBezTo>
                    <a:pt x="45" y="19"/>
                    <a:pt x="97" y="4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4" name="Google Shape;14584;p9"/>
            <p:cNvSpPr/>
            <p:nvPr/>
          </p:nvSpPr>
          <p:spPr>
            <a:xfrm>
              <a:off x="-3884888" y="-3206174"/>
              <a:ext cx="3104" cy="2865"/>
            </a:xfrm>
            <a:custGeom>
              <a:avLst/>
              <a:gdLst/>
              <a:ahLst/>
              <a:cxnLst/>
              <a:rect l="l" t="t" r="r" b="b"/>
              <a:pathLst>
                <a:path w="65" h="60" extrusionOk="0">
                  <a:moveTo>
                    <a:pt x="39" y="0"/>
                  </a:moveTo>
                  <a:cubicBezTo>
                    <a:pt x="27" y="0"/>
                    <a:pt x="16" y="8"/>
                    <a:pt x="1" y="8"/>
                  </a:cubicBezTo>
                  <a:cubicBezTo>
                    <a:pt x="20" y="23"/>
                    <a:pt x="23" y="56"/>
                    <a:pt x="57" y="60"/>
                  </a:cubicBezTo>
                  <a:cubicBezTo>
                    <a:pt x="61" y="45"/>
                    <a:pt x="61" y="30"/>
                    <a:pt x="65" y="15"/>
                  </a:cubicBezTo>
                  <a:cubicBezTo>
                    <a:pt x="57" y="4"/>
                    <a:pt x="49" y="0"/>
                    <a:pt x="3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5" name="Google Shape;14585;p9"/>
            <p:cNvSpPr/>
            <p:nvPr/>
          </p:nvSpPr>
          <p:spPr>
            <a:xfrm>
              <a:off x="-4196696" y="-3246714"/>
              <a:ext cx="3438" cy="2722"/>
            </a:xfrm>
            <a:custGeom>
              <a:avLst/>
              <a:gdLst/>
              <a:ahLst/>
              <a:cxnLst/>
              <a:rect l="l" t="t" r="r" b="b"/>
              <a:pathLst>
                <a:path w="72" h="57" extrusionOk="0">
                  <a:moveTo>
                    <a:pt x="42" y="1"/>
                  </a:moveTo>
                  <a:cubicBezTo>
                    <a:pt x="38" y="1"/>
                    <a:pt x="30" y="4"/>
                    <a:pt x="23" y="8"/>
                  </a:cubicBezTo>
                  <a:cubicBezTo>
                    <a:pt x="19" y="12"/>
                    <a:pt x="11" y="15"/>
                    <a:pt x="4" y="15"/>
                  </a:cubicBezTo>
                  <a:lnTo>
                    <a:pt x="1" y="15"/>
                  </a:lnTo>
                  <a:lnTo>
                    <a:pt x="1" y="20"/>
                  </a:lnTo>
                  <a:cubicBezTo>
                    <a:pt x="1" y="46"/>
                    <a:pt x="11" y="56"/>
                    <a:pt x="34" y="56"/>
                  </a:cubicBezTo>
                  <a:lnTo>
                    <a:pt x="53" y="56"/>
                  </a:lnTo>
                  <a:cubicBezTo>
                    <a:pt x="56" y="38"/>
                    <a:pt x="71" y="20"/>
                    <a:pt x="56" y="4"/>
                  </a:cubicBezTo>
                  <a:cubicBezTo>
                    <a:pt x="53" y="1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6" name="Google Shape;14586;p9"/>
            <p:cNvSpPr/>
            <p:nvPr/>
          </p:nvSpPr>
          <p:spPr>
            <a:xfrm>
              <a:off x="-4190822" y="-3250295"/>
              <a:ext cx="2913" cy="4154"/>
            </a:xfrm>
            <a:custGeom>
              <a:avLst/>
              <a:gdLst/>
              <a:ahLst/>
              <a:cxnLst/>
              <a:rect l="l" t="t" r="r" b="b"/>
              <a:pathLst>
                <a:path w="61" h="87" extrusionOk="0">
                  <a:moveTo>
                    <a:pt x="16" y="0"/>
                  </a:moveTo>
                  <a:cubicBezTo>
                    <a:pt x="23" y="31"/>
                    <a:pt x="19" y="57"/>
                    <a:pt x="0" y="76"/>
                  </a:cubicBezTo>
                  <a:cubicBezTo>
                    <a:pt x="12" y="79"/>
                    <a:pt x="23" y="87"/>
                    <a:pt x="38" y="87"/>
                  </a:cubicBezTo>
                  <a:cubicBezTo>
                    <a:pt x="42" y="87"/>
                    <a:pt x="45" y="87"/>
                    <a:pt x="45" y="83"/>
                  </a:cubicBezTo>
                  <a:cubicBezTo>
                    <a:pt x="45" y="57"/>
                    <a:pt x="61" y="23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7" name="Google Shape;14587;p9"/>
            <p:cNvSpPr/>
            <p:nvPr/>
          </p:nvSpPr>
          <p:spPr>
            <a:xfrm>
              <a:off x="-4161170" y="-3442346"/>
              <a:ext cx="6112" cy="4345"/>
            </a:xfrm>
            <a:custGeom>
              <a:avLst/>
              <a:gdLst/>
              <a:ahLst/>
              <a:cxnLst/>
              <a:rect l="l" t="t" r="r" b="b"/>
              <a:pathLst>
                <a:path w="128" h="91" extrusionOk="0">
                  <a:moveTo>
                    <a:pt x="57" y="0"/>
                  </a:moveTo>
                  <a:cubicBezTo>
                    <a:pt x="19" y="0"/>
                    <a:pt x="0" y="27"/>
                    <a:pt x="7" y="79"/>
                  </a:cubicBezTo>
                  <a:cubicBezTo>
                    <a:pt x="19" y="68"/>
                    <a:pt x="26" y="64"/>
                    <a:pt x="38" y="64"/>
                  </a:cubicBezTo>
                  <a:cubicBezTo>
                    <a:pt x="49" y="64"/>
                    <a:pt x="64" y="71"/>
                    <a:pt x="75" y="79"/>
                  </a:cubicBezTo>
                  <a:cubicBezTo>
                    <a:pt x="86" y="83"/>
                    <a:pt x="102" y="90"/>
                    <a:pt x="116" y="90"/>
                  </a:cubicBezTo>
                  <a:lnTo>
                    <a:pt x="128" y="90"/>
                  </a:lnTo>
                  <a:cubicBezTo>
                    <a:pt x="124" y="57"/>
                    <a:pt x="83" y="42"/>
                    <a:pt x="90" y="8"/>
                  </a:cubicBezTo>
                  <a:cubicBezTo>
                    <a:pt x="75" y="4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8" name="Google Shape;14588;p9"/>
            <p:cNvSpPr/>
            <p:nvPr/>
          </p:nvSpPr>
          <p:spPr>
            <a:xfrm>
              <a:off x="-4109027" y="-3313468"/>
              <a:ext cx="4823" cy="3963"/>
            </a:xfrm>
            <a:custGeom>
              <a:avLst/>
              <a:gdLst/>
              <a:ahLst/>
              <a:cxnLst/>
              <a:rect l="l" t="t" r="r" b="b"/>
              <a:pathLst>
                <a:path w="101" h="83" extrusionOk="0">
                  <a:moveTo>
                    <a:pt x="75" y="0"/>
                  </a:moveTo>
                  <a:cubicBezTo>
                    <a:pt x="7" y="23"/>
                    <a:pt x="0" y="41"/>
                    <a:pt x="41" y="83"/>
                  </a:cubicBezTo>
                  <a:lnTo>
                    <a:pt x="67" y="83"/>
                  </a:lnTo>
                  <a:lnTo>
                    <a:pt x="71" y="79"/>
                  </a:lnTo>
                  <a:cubicBezTo>
                    <a:pt x="101" y="57"/>
                    <a:pt x="56" y="27"/>
                    <a:pt x="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9" name="Google Shape;14589;p9"/>
            <p:cNvSpPr/>
            <p:nvPr/>
          </p:nvSpPr>
          <p:spPr>
            <a:xfrm>
              <a:off x="-4106400" y="-3313468"/>
              <a:ext cx="2913" cy="5205"/>
            </a:xfrm>
            <a:custGeom>
              <a:avLst/>
              <a:gdLst/>
              <a:ahLst/>
              <a:cxnLst/>
              <a:rect l="l" t="t" r="r" b="b"/>
              <a:pathLst>
                <a:path w="61" h="109" extrusionOk="0">
                  <a:moveTo>
                    <a:pt x="20" y="0"/>
                  </a:moveTo>
                  <a:cubicBezTo>
                    <a:pt x="1" y="27"/>
                    <a:pt x="46" y="57"/>
                    <a:pt x="16" y="79"/>
                  </a:cubicBezTo>
                  <a:lnTo>
                    <a:pt x="12" y="83"/>
                  </a:lnTo>
                  <a:cubicBezTo>
                    <a:pt x="16" y="90"/>
                    <a:pt x="16" y="102"/>
                    <a:pt x="20" y="109"/>
                  </a:cubicBezTo>
                  <a:cubicBezTo>
                    <a:pt x="35" y="98"/>
                    <a:pt x="54" y="90"/>
                    <a:pt x="61" y="75"/>
                  </a:cubicBezTo>
                  <a:cubicBezTo>
                    <a:pt x="38" y="60"/>
                    <a:pt x="35" y="45"/>
                    <a:pt x="54" y="27"/>
                  </a:cubicBezTo>
                  <a:cubicBezTo>
                    <a:pt x="46" y="12"/>
                    <a:pt x="35" y="5"/>
                    <a:pt x="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0" name="Google Shape;14590;p9"/>
            <p:cNvSpPr/>
            <p:nvPr/>
          </p:nvSpPr>
          <p:spPr>
            <a:xfrm>
              <a:off x="-4006937" y="-3172463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64" y="1"/>
                  </a:moveTo>
                  <a:cubicBezTo>
                    <a:pt x="57" y="1"/>
                    <a:pt x="49" y="1"/>
                    <a:pt x="49" y="4"/>
                  </a:cubicBezTo>
                  <a:cubicBezTo>
                    <a:pt x="64" y="45"/>
                    <a:pt x="0" y="57"/>
                    <a:pt x="15" y="97"/>
                  </a:cubicBezTo>
                  <a:lnTo>
                    <a:pt x="26" y="97"/>
                  </a:lnTo>
                  <a:cubicBezTo>
                    <a:pt x="60" y="97"/>
                    <a:pt x="75" y="71"/>
                    <a:pt x="86" y="42"/>
                  </a:cubicBezTo>
                  <a:cubicBezTo>
                    <a:pt x="90" y="27"/>
                    <a:pt x="101" y="12"/>
                    <a:pt x="7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1" name="Google Shape;14591;p9"/>
            <p:cNvSpPr/>
            <p:nvPr/>
          </p:nvSpPr>
          <p:spPr>
            <a:xfrm>
              <a:off x="-3635347" y="-3473240"/>
              <a:ext cx="6160" cy="2769"/>
            </a:xfrm>
            <a:custGeom>
              <a:avLst/>
              <a:gdLst/>
              <a:ahLst/>
              <a:cxnLst/>
              <a:rect l="l" t="t" r="r" b="b"/>
              <a:pathLst>
                <a:path w="129" h="58" extrusionOk="0">
                  <a:moveTo>
                    <a:pt x="57" y="1"/>
                  </a:moveTo>
                  <a:cubicBezTo>
                    <a:pt x="38" y="1"/>
                    <a:pt x="20" y="4"/>
                    <a:pt x="1" y="4"/>
                  </a:cubicBezTo>
                  <a:cubicBezTo>
                    <a:pt x="30" y="27"/>
                    <a:pt x="61" y="57"/>
                    <a:pt x="102" y="57"/>
                  </a:cubicBezTo>
                  <a:cubicBezTo>
                    <a:pt x="109" y="57"/>
                    <a:pt x="120" y="54"/>
                    <a:pt x="128" y="49"/>
                  </a:cubicBezTo>
                  <a:cubicBezTo>
                    <a:pt x="113" y="9"/>
                    <a:pt x="87" y="1"/>
                    <a:pt x="5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2" name="Google Shape;14592;p9"/>
            <p:cNvSpPr/>
            <p:nvPr/>
          </p:nvSpPr>
          <p:spPr>
            <a:xfrm>
              <a:off x="-4024414" y="-3627807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48" y="1"/>
                  </a:moveTo>
                  <a:cubicBezTo>
                    <a:pt x="14" y="1"/>
                    <a:pt x="0" y="20"/>
                    <a:pt x="11" y="53"/>
                  </a:cubicBezTo>
                  <a:cubicBezTo>
                    <a:pt x="14" y="61"/>
                    <a:pt x="22" y="72"/>
                    <a:pt x="30" y="79"/>
                  </a:cubicBezTo>
                  <a:cubicBezTo>
                    <a:pt x="33" y="87"/>
                    <a:pt x="41" y="90"/>
                    <a:pt x="45" y="90"/>
                  </a:cubicBezTo>
                  <a:cubicBezTo>
                    <a:pt x="56" y="90"/>
                    <a:pt x="64" y="79"/>
                    <a:pt x="74" y="75"/>
                  </a:cubicBezTo>
                  <a:cubicBezTo>
                    <a:pt x="48" y="56"/>
                    <a:pt x="64" y="23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3" name="Google Shape;14593;p9"/>
            <p:cNvSpPr/>
            <p:nvPr/>
          </p:nvSpPr>
          <p:spPr>
            <a:xfrm>
              <a:off x="-4026562" y="-3634062"/>
              <a:ext cx="4823" cy="3629"/>
            </a:xfrm>
            <a:custGeom>
              <a:avLst/>
              <a:gdLst/>
              <a:ahLst/>
              <a:cxnLst/>
              <a:rect l="l" t="t" r="r" b="b"/>
              <a:pathLst>
                <a:path w="101" h="76" extrusionOk="0">
                  <a:moveTo>
                    <a:pt x="33" y="1"/>
                  </a:moveTo>
                  <a:cubicBezTo>
                    <a:pt x="0" y="12"/>
                    <a:pt x="4" y="38"/>
                    <a:pt x="7" y="64"/>
                  </a:cubicBezTo>
                  <a:lnTo>
                    <a:pt x="19" y="64"/>
                  </a:lnTo>
                  <a:cubicBezTo>
                    <a:pt x="30" y="64"/>
                    <a:pt x="37" y="68"/>
                    <a:pt x="41" y="75"/>
                  </a:cubicBezTo>
                  <a:cubicBezTo>
                    <a:pt x="56" y="64"/>
                    <a:pt x="75" y="57"/>
                    <a:pt x="93" y="57"/>
                  </a:cubicBezTo>
                  <a:lnTo>
                    <a:pt x="101" y="57"/>
                  </a:lnTo>
                  <a:lnTo>
                    <a:pt x="101" y="46"/>
                  </a:lnTo>
                  <a:cubicBezTo>
                    <a:pt x="71" y="42"/>
                    <a:pt x="49" y="23"/>
                    <a:pt x="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4" name="Google Shape;14594;p9"/>
            <p:cNvSpPr/>
            <p:nvPr/>
          </p:nvSpPr>
          <p:spPr>
            <a:xfrm>
              <a:off x="-4038739" y="-3549974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21" y="1"/>
                  </a:moveTo>
                  <a:cubicBezTo>
                    <a:pt x="217" y="1"/>
                    <a:pt x="214" y="4"/>
                    <a:pt x="214" y="12"/>
                  </a:cubicBezTo>
                  <a:cubicBezTo>
                    <a:pt x="207" y="23"/>
                    <a:pt x="199" y="27"/>
                    <a:pt x="188" y="27"/>
                  </a:cubicBezTo>
                  <a:cubicBezTo>
                    <a:pt x="180" y="27"/>
                    <a:pt x="173" y="23"/>
                    <a:pt x="162" y="23"/>
                  </a:cubicBezTo>
                  <a:cubicBezTo>
                    <a:pt x="147" y="15"/>
                    <a:pt x="128" y="8"/>
                    <a:pt x="109" y="8"/>
                  </a:cubicBezTo>
                  <a:cubicBezTo>
                    <a:pt x="102" y="8"/>
                    <a:pt x="98" y="8"/>
                    <a:pt x="90" y="12"/>
                  </a:cubicBezTo>
                  <a:lnTo>
                    <a:pt x="76" y="12"/>
                  </a:lnTo>
                  <a:cubicBezTo>
                    <a:pt x="50" y="15"/>
                    <a:pt x="27" y="19"/>
                    <a:pt x="0" y="19"/>
                  </a:cubicBezTo>
                  <a:lnTo>
                    <a:pt x="0" y="23"/>
                  </a:lnTo>
                  <a:cubicBezTo>
                    <a:pt x="12" y="41"/>
                    <a:pt x="27" y="53"/>
                    <a:pt x="50" y="60"/>
                  </a:cubicBezTo>
                  <a:cubicBezTo>
                    <a:pt x="83" y="68"/>
                    <a:pt x="121" y="75"/>
                    <a:pt x="143" y="105"/>
                  </a:cubicBezTo>
                  <a:cubicBezTo>
                    <a:pt x="147" y="108"/>
                    <a:pt x="147" y="108"/>
                    <a:pt x="147" y="113"/>
                  </a:cubicBezTo>
                  <a:lnTo>
                    <a:pt x="147" y="98"/>
                  </a:lnTo>
                  <a:cubicBezTo>
                    <a:pt x="154" y="60"/>
                    <a:pt x="162" y="46"/>
                    <a:pt x="180" y="46"/>
                  </a:cubicBezTo>
                  <a:cubicBezTo>
                    <a:pt x="188" y="46"/>
                    <a:pt x="202" y="49"/>
                    <a:pt x="217" y="56"/>
                  </a:cubicBezTo>
                  <a:cubicBezTo>
                    <a:pt x="225" y="53"/>
                    <a:pt x="233" y="46"/>
                    <a:pt x="233" y="38"/>
                  </a:cubicBezTo>
                  <a:cubicBezTo>
                    <a:pt x="233" y="27"/>
                    <a:pt x="247" y="12"/>
                    <a:pt x="229" y="4"/>
                  </a:cubicBezTo>
                  <a:cubicBezTo>
                    <a:pt x="225" y="1"/>
                    <a:pt x="225" y="1"/>
                    <a:pt x="22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5" name="Google Shape;14595;p9"/>
            <p:cNvSpPr/>
            <p:nvPr/>
          </p:nvSpPr>
          <p:spPr>
            <a:xfrm>
              <a:off x="-4041556" y="-3554463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33" y="1"/>
                  </a:moveTo>
                  <a:cubicBezTo>
                    <a:pt x="30" y="1"/>
                    <a:pt x="23" y="9"/>
                    <a:pt x="15" y="12"/>
                  </a:cubicBezTo>
                  <a:lnTo>
                    <a:pt x="15" y="16"/>
                  </a:lnTo>
                  <a:cubicBezTo>
                    <a:pt x="0" y="50"/>
                    <a:pt x="30" y="72"/>
                    <a:pt x="41" y="102"/>
                  </a:cubicBezTo>
                  <a:cubicBezTo>
                    <a:pt x="49" y="106"/>
                    <a:pt x="52" y="109"/>
                    <a:pt x="59" y="113"/>
                  </a:cubicBezTo>
                  <a:cubicBezTo>
                    <a:pt x="86" y="113"/>
                    <a:pt x="109" y="109"/>
                    <a:pt x="135" y="106"/>
                  </a:cubicBezTo>
                  <a:cubicBezTo>
                    <a:pt x="127" y="87"/>
                    <a:pt x="154" y="57"/>
                    <a:pt x="131" y="54"/>
                  </a:cubicBezTo>
                  <a:cubicBezTo>
                    <a:pt x="93" y="42"/>
                    <a:pt x="78" y="1"/>
                    <a:pt x="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6" name="Google Shape;14596;p9"/>
            <p:cNvSpPr/>
            <p:nvPr/>
          </p:nvSpPr>
          <p:spPr>
            <a:xfrm>
              <a:off x="-4034441" y="-3551932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27" y="1"/>
                  </a:moveTo>
                  <a:cubicBezTo>
                    <a:pt x="5" y="1"/>
                    <a:pt x="8" y="34"/>
                    <a:pt x="0" y="53"/>
                  </a:cubicBezTo>
                  <a:cubicBezTo>
                    <a:pt x="8" y="49"/>
                    <a:pt x="12" y="49"/>
                    <a:pt x="19" y="49"/>
                  </a:cubicBezTo>
                  <a:cubicBezTo>
                    <a:pt x="38" y="49"/>
                    <a:pt x="57" y="56"/>
                    <a:pt x="72" y="64"/>
                  </a:cubicBezTo>
                  <a:cubicBezTo>
                    <a:pt x="83" y="64"/>
                    <a:pt x="90" y="68"/>
                    <a:pt x="98" y="68"/>
                  </a:cubicBezTo>
                  <a:cubicBezTo>
                    <a:pt x="109" y="68"/>
                    <a:pt x="117" y="64"/>
                    <a:pt x="124" y="53"/>
                  </a:cubicBezTo>
                  <a:lnTo>
                    <a:pt x="112" y="53"/>
                  </a:lnTo>
                  <a:cubicBezTo>
                    <a:pt x="86" y="53"/>
                    <a:pt x="75" y="23"/>
                    <a:pt x="57" y="11"/>
                  </a:cubicBezTo>
                  <a:cubicBezTo>
                    <a:pt x="41" y="4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7" name="Google Shape;14597;p9"/>
            <p:cNvSpPr/>
            <p:nvPr/>
          </p:nvSpPr>
          <p:spPr>
            <a:xfrm>
              <a:off x="-3872521" y="-3515355"/>
              <a:ext cx="3247" cy="3772"/>
            </a:xfrm>
            <a:custGeom>
              <a:avLst/>
              <a:gdLst/>
              <a:ahLst/>
              <a:cxnLst/>
              <a:rect l="l" t="t" r="r" b="b"/>
              <a:pathLst>
                <a:path w="68" h="79" extrusionOk="0">
                  <a:moveTo>
                    <a:pt x="18" y="1"/>
                  </a:moveTo>
                  <a:lnTo>
                    <a:pt x="18" y="4"/>
                  </a:lnTo>
                  <a:cubicBezTo>
                    <a:pt x="15" y="4"/>
                    <a:pt x="11" y="4"/>
                    <a:pt x="4" y="8"/>
                  </a:cubicBezTo>
                  <a:cubicBezTo>
                    <a:pt x="0" y="23"/>
                    <a:pt x="30" y="34"/>
                    <a:pt x="11" y="53"/>
                  </a:cubicBezTo>
                  <a:lnTo>
                    <a:pt x="11" y="68"/>
                  </a:lnTo>
                  <a:cubicBezTo>
                    <a:pt x="15" y="64"/>
                    <a:pt x="18" y="64"/>
                    <a:pt x="18" y="64"/>
                  </a:cubicBezTo>
                  <a:lnTo>
                    <a:pt x="23" y="64"/>
                  </a:lnTo>
                  <a:cubicBezTo>
                    <a:pt x="30" y="68"/>
                    <a:pt x="34" y="68"/>
                    <a:pt x="37" y="72"/>
                  </a:cubicBezTo>
                  <a:cubicBezTo>
                    <a:pt x="41" y="75"/>
                    <a:pt x="49" y="79"/>
                    <a:pt x="56" y="79"/>
                  </a:cubicBezTo>
                  <a:cubicBezTo>
                    <a:pt x="68" y="49"/>
                    <a:pt x="37" y="30"/>
                    <a:pt x="37" y="1"/>
                  </a:cubicBezTo>
                  <a:cubicBezTo>
                    <a:pt x="34" y="4"/>
                    <a:pt x="30" y="4"/>
                    <a:pt x="30" y="4"/>
                  </a:cubicBezTo>
                  <a:cubicBezTo>
                    <a:pt x="26" y="4"/>
                    <a:pt x="23" y="4"/>
                    <a:pt x="1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8" name="Google Shape;14598;p9"/>
            <p:cNvSpPr/>
            <p:nvPr/>
          </p:nvSpPr>
          <p:spPr>
            <a:xfrm>
              <a:off x="-3851320" y="-3601210"/>
              <a:ext cx="5061" cy="7401"/>
            </a:xfrm>
            <a:custGeom>
              <a:avLst/>
              <a:gdLst/>
              <a:ahLst/>
              <a:cxnLst/>
              <a:rect l="l" t="t" r="r" b="b"/>
              <a:pathLst>
                <a:path w="106" h="155" extrusionOk="0">
                  <a:moveTo>
                    <a:pt x="31" y="1"/>
                  </a:moveTo>
                  <a:cubicBezTo>
                    <a:pt x="0" y="30"/>
                    <a:pt x="16" y="75"/>
                    <a:pt x="0" y="113"/>
                  </a:cubicBezTo>
                  <a:cubicBezTo>
                    <a:pt x="0" y="120"/>
                    <a:pt x="5" y="132"/>
                    <a:pt x="5" y="143"/>
                  </a:cubicBezTo>
                  <a:cubicBezTo>
                    <a:pt x="16" y="146"/>
                    <a:pt x="23" y="150"/>
                    <a:pt x="34" y="154"/>
                  </a:cubicBezTo>
                  <a:cubicBezTo>
                    <a:pt x="53" y="135"/>
                    <a:pt x="68" y="117"/>
                    <a:pt x="87" y="101"/>
                  </a:cubicBezTo>
                  <a:cubicBezTo>
                    <a:pt x="105" y="91"/>
                    <a:pt x="90" y="82"/>
                    <a:pt x="87" y="72"/>
                  </a:cubicBezTo>
                  <a:cubicBezTo>
                    <a:pt x="45" y="65"/>
                    <a:pt x="68" y="34"/>
                    <a:pt x="64" y="12"/>
                  </a:cubicBezTo>
                  <a:cubicBezTo>
                    <a:pt x="53" y="8"/>
                    <a:pt x="42" y="4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9" name="Google Shape;14599;p9"/>
            <p:cNvSpPr/>
            <p:nvPr/>
          </p:nvSpPr>
          <p:spPr>
            <a:xfrm>
              <a:off x="-3856286" y="-359762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68" y="0"/>
                  </a:moveTo>
                  <a:cubicBezTo>
                    <a:pt x="64" y="0"/>
                    <a:pt x="60" y="0"/>
                    <a:pt x="56" y="4"/>
                  </a:cubicBezTo>
                  <a:cubicBezTo>
                    <a:pt x="15" y="19"/>
                    <a:pt x="11" y="60"/>
                    <a:pt x="0" y="97"/>
                  </a:cubicBezTo>
                  <a:lnTo>
                    <a:pt x="11" y="97"/>
                  </a:lnTo>
                  <a:cubicBezTo>
                    <a:pt x="19" y="97"/>
                    <a:pt x="26" y="94"/>
                    <a:pt x="34" y="94"/>
                  </a:cubicBezTo>
                  <a:cubicBezTo>
                    <a:pt x="42" y="90"/>
                    <a:pt x="49" y="90"/>
                    <a:pt x="56" y="90"/>
                  </a:cubicBezTo>
                  <a:cubicBezTo>
                    <a:pt x="68" y="90"/>
                    <a:pt x="75" y="90"/>
                    <a:pt x="82" y="102"/>
                  </a:cubicBezTo>
                  <a:cubicBezTo>
                    <a:pt x="104" y="102"/>
                    <a:pt x="109" y="86"/>
                    <a:pt x="109" y="68"/>
                  </a:cubicBezTo>
                  <a:cubicBezTo>
                    <a:pt x="109" y="57"/>
                    <a:pt x="104" y="45"/>
                    <a:pt x="104" y="38"/>
                  </a:cubicBezTo>
                  <a:cubicBezTo>
                    <a:pt x="101" y="16"/>
                    <a:pt x="82" y="0"/>
                    <a:pt x="6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0" name="Google Shape;14600;p9"/>
            <p:cNvSpPr/>
            <p:nvPr/>
          </p:nvSpPr>
          <p:spPr>
            <a:xfrm>
              <a:off x="-4042129" y="-3549592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35" y="0"/>
                  </a:moveTo>
                  <a:cubicBezTo>
                    <a:pt x="19" y="0"/>
                    <a:pt x="19" y="0"/>
                    <a:pt x="16" y="7"/>
                  </a:cubicBezTo>
                  <a:cubicBezTo>
                    <a:pt x="0" y="38"/>
                    <a:pt x="19" y="67"/>
                    <a:pt x="16" y="97"/>
                  </a:cubicBezTo>
                  <a:cubicBezTo>
                    <a:pt x="31" y="112"/>
                    <a:pt x="35" y="131"/>
                    <a:pt x="53" y="138"/>
                  </a:cubicBezTo>
                  <a:cubicBezTo>
                    <a:pt x="61" y="119"/>
                    <a:pt x="71" y="105"/>
                    <a:pt x="94" y="100"/>
                  </a:cubicBezTo>
                  <a:cubicBezTo>
                    <a:pt x="102" y="86"/>
                    <a:pt x="109" y="71"/>
                    <a:pt x="121" y="52"/>
                  </a:cubicBezTo>
                  <a:cubicBezTo>
                    <a:pt x="98" y="45"/>
                    <a:pt x="83" y="33"/>
                    <a:pt x="71" y="15"/>
                  </a:cubicBezTo>
                  <a:lnTo>
                    <a:pt x="71" y="11"/>
                  </a:lnTo>
                  <a:cubicBezTo>
                    <a:pt x="64" y="7"/>
                    <a:pt x="61" y="4"/>
                    <a:pt x="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1" name="Google Shape;14601;p9"/>
            <p:cNvSpPr/>
            <p:nvPr/>
          </p:nvSpPr>
          <p:spPr>
            <a:xfrm>
              <a:off x="-4039598" y="-3544817"/>
              <a:ext cx="4107" cy="3247"/>
            </a:xfrm>
            <a:custGeom>
              <a:avLst/>
              <a:gdLst/>
              <a:ahLst/>
              <a:cxnLst/>
              <a:rect l="l" t="t" r="r" b="b"/>
              <a:pathLst>
                <a:path w="86" h="68" extrusionOk="0">
                  <a:moveTo>
                    <a:pt x="41" y="0"/>
                  </a:moveTo>
                  <a:cubicBezTo>
                    <a:pt x="18" y="5"/>
                    <a:pt x="8" y="19"/>
                    <a:pt x="0" y="38"/>
                  </a:cubicBezTo>
                  <a:cubicBezTo>
                    <a:pt x="8" y="50"/>
                    <a:pt x="15" y="57"/>
                    <a:pt x="18" y="68"/>
                  </a:cubicBezTo>
                  <a:cubicBezTo>
                    <a:pt x="30" y="57"/>
                    <a:pt x="41" y="45"/>
                    <a:pt x="52" y="38"/>
                  </a:cubicBezTo>
                  <a:cubicBezTo>
                    <a:pt x="86" y="12"/>
                    <a:pt x="56" y="9"/>
                    <a:pt x="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2" name="Google Shape;14602;p9"/>
            <p:cNvSpPr/>
            <p:nvPr/>
          </p:nvSpPr>
          <p:spPr>
            <a:xfrm>
              <a:off x="-3947870" y="-3252969"/>
              <a:ext cx="3963" cy="3629"/>
            </a:xfrm>
            <a:custGeom>
              <a:avLst/>
              <a:gdLst/>
              <a:ahLst/>
              <a:cxnLst/>
              <a:rect l="l" t="t" r="r" b="b"/>
              <a:pathLst>
                <a:path w="83" h="76" extrusionOk="0">
                  <a:moveTo>
                    <a:pt x="71" y="1"/>
                  </a:moveTo>
                  <a:lnTo>
                    <a:pt x="71" y="1"/>
                  </a:lnTo>
                  <a:cubicBezTo>
                    <a:pt x="60" y="1"/>
                    <a:pt x="53" y="8"/>
                    <a:pt x="45" y="16"/>
                  </a:cubicBezTo>
                  <a:cubicBezTo>
                    <a:pt x="41" y="27"/>
                    <a:pt x="34" y="34"/>
                    <a:pt x="23" y="34"/>
                  </a:cubicBezTo>
                  <a:cubicBezTo>
                    <a:pt x="19" y="34"/>
                    <a:pt x="12" y="34"/>
                    <a:pt x="8" y="30"/>
                  </a:cubicBezTo>
                  <a:cubicBezTo>
                    <a:pt x="4" y="30"/>
                    <a:pt x="0" y="53"/>
                    <a:pt x="4" y="65"/>
                  </a:cubicBezTo>
                  <a:cubicBezTo>
                    <a:pt x="8" y="75"/>
                    <a:pt x="12" y="75"/>
                    <a:pt x="19" y="75"/>
                  </a:cubicBezTo>
                  <a:lnTo>
                    <a:pt x="34" y="75"/>
                  </a:lnTo>
                  <a:cubicBezTo>
                    <a:pt x="83" y="68"/>
                    <a:pt x="64" y="27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3" name="Google Shape;14603;p9"/>
            <p:cNvSpPr/>
            <p:nvPr/>
          </p:nvSpPr>
          <p:spPr>
            <a:xfrm>
              <a:off x="-4004263" y="-3331470"/>
              <a:ext cx="2722" cy="5921"/>
            </a:xfrm>
            <a:custGeom>
              <a:avLst/>
              <a:gdLst/>
              <a:ahLst/>
              <a:cxnLst/>
              <a:rect l="l" t="t" r="r" b="b"/>
              <a:pathLst>
                <a:path w="57" h="124" extrusionOk="0">
                  <a:moveTo>
                    <a:pt x="8" y="0"/>
                  </a:moveTo>
                  <a:cubicBezTo>
                    <a:pt x="1" y="0"/>
                    <a:pt x="1" y="4"/>
                    <a:pt x="8" y="18"/>
                  </a:cubicBezTo>
                  <a:cubicBezTo>
                    <a:pt x="19" y="45"/>
                    <a:pt x="19" y="71"/>
                    <a:pt x="23" y="97"/>
                  </a:cubicBezTo>
                  <a:cubicBezTo>
                    <a:pt x="27" y="101"/>
                    <a:pt x="27" y="104"/>
                    <a:pt x="27" y="112"/>
                  </a:cubicBezTo>
                  <a:cubicBezTo>
                    <a:pt x="34" y="116"/>
                    <a:pt x="37" y="120"/>
                    <a:pt x="45" y="123"/>
                  </a:cubicBezTo>
                  <a:cubicBezTo>
                    <a:pt x="56" y="82"/>
                    <a:pt x="49" y="41"/>
                    <a:pt x="27" y="4"/>
                  </a:cubicBezTo>
                  <a:cubicBezTo>
                    <a:pt x="23" y="4"/>
                    <a:pt x="11" y="0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4" name="Google Shape;14604;p9"/>
            <p:cNvSpPr/>
            <p:nvPr/>
          </p:nvSpPr>
          <p:spPr>
            <a:xfrm>
              <a:off x="-4011569" y="-3579436"/>
              <a:ext cx="2865" cy="2531"/>
            </a:xfrm>
            <a:custGeom>
              <a:avLst/>
              <a:gdLst/>
              <a:ahLst/>
              <a:cxnLst/>
              <a:rect l="l" t="t" r="r" b="b"/>
              <a:pathLst>
                <a:path w="60" h="53" extrusionOk="0">
                  <a:moveTo>
                    <a:pt x="23" y="1"/>
                  </a:moveTo>
                  <a:cubicBezTo>
                    <a:pt x="15" y="1"/>
                    <a:pt x="7" y="4"/>
                    <a:pt x="0" y="12"/>
                  </a:cubicBezTo>
                  <a:lnTo>
                    <a:pt x="0" y="27"/>
                  </a:lnTo>
                  <a:cubicBezTo>
                    <a:pt x="4" y="45"/>
                    <a:pt x="15" y="53"/>
                    <a:pt x="30" y="53"/>
                  </a:cubicBezTo>
                  <a:cubicBezTo>
                    <a:pt x="33" y="53"/>
                    <a:pt x="41" y="53"/>
                    <a:pt x="45" y="49"/>
                  </a:cubicBezTo>
                  <a:cubicBezTo>
                    <a:pt x="59" y="45"/>
                    <a:pt x="56" y="38"/>
                    <a:pt x="52" y="27"/>
                  </a:cubicBezTo>
                  <a:cubicBezTo>
                    <a:pt x="45" y="12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5" name="Google Shape;14605;p9"/>
            <p:cNvSpPr/>
            <p:nvPr/>
          </p:nvSpPr>
          <p:spPr>
            <a:xfrm>
              <a:off x="-4073692" y="-3528343"/>
              <a:ext cx="6828" cy="5873"/>
            </a:xfrm>
            <a:custGeom>
              <a:avLst/>
              <a:gdLst/>
              <a:ahLst/>
              <a:cxnLst/>
              <a:rect l="l" t="t" r="r" b="b"/>
              <a:pathLst>
                <a:path w="143" h="123" extrusionOk="0">
                  <a:moveTo>
                    <a:pt x="120" y="0"/>
                  </a:moveTo>
                  <a:cubicBezTo>
                    <a:pt x="101" y="7"/>
                    <a:pt x="82" y="14"/>
                    <a:pt x="60" y="22"/>
                  </a:cubicBezTo>
                  <a:cubicBezTo>
                    <a:pt x="30" y="26"/>
                    <a:pt x="26" y="59"/>
                    <a:pt x="0" y="67"/>
                  </a:cubicBezTo>
                  <a:cubicBezTo>
                    <a:pt x="4" y="90"/>
                    <a:pt x="26" y="86"/>
                    <a:pt x="37" y="97"/>
                  </a:cubicBezTo>
                  <a:cubicBezTo>
                    <a:pt x="37" y="100"/>
                    <a:pt x="37" y="100"/>
                    <a:pt x="42" y="104"/>
                  </a:cubicBezTo>
                  <a:cubicBezTo>
                    <a:pt x="42" y="109"/>
                    <a:pt x="45" y="119"/>
                    <a:pt x="49" y="123"/>
                  </a:cubicBezTo>
                  <a:cubicBezTo>
                    <a:pt x="64" y="123"/>
                    <a:pt x="60" y="109"/>
                    <a:pt x="64" y="97"/>
                  </a:cubicBezTo>
                  <a:cubicBezTo>
                    <a:pt x="64" y="59"/>
                    <a:pt x="78" y="41"/>
                    <a:pt x="97" y="41"/>
                  </a:cubicBezTo>
                  <a:cubicBezTo>
                    <a:pt x="109" y="41"/>
                    <a:pt x="123" y="48"/>
                    <a:pt x="142" y="59"/>
                  </a:cubicBezTo>
                  <a:cubicBezTo>
                    <a:pt x="142" y="37"/>
                    <a:pt x="131" y="19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6" name="Google Shape;14606;p9"/>
            <p:cNvSpPr/>
            <p:nvPr/>
          </p:nvSpPr>
          <p:spPr>
            <a:xfrm>
              <a:off x="-3905707" y="-3161767"/>
              <a:ext cx="2865" cy="2197"/>
            </a:xfrm>
            <a:custGeom>
              <a:avLst/>
              <a:gdLst/>
              <a:ahLst/>
              <a:cxnLst/>
              <a:rect l="l" t="t" r="r" b="b"/>
              <a:pathLst>
                <a:path w="60" h="46" extrusionOk="0">
                  <a:moveTo>
                    <a:pt x="48" y="1"/>
                  </a:moveTo>
                  <a:cubicBezTo>
                    <a:pt x="33" y="1"/>
                    <a:pt x="22" y="13"/>
                    <a:pt x="11" y="20"/>
                  </a:cubicBezTo>
                  <a:cubicBezTo>
                    <a:pt x="0" y="23"/>
                    <a:pt x="0" y="39"/>
                    <a:pt x="7" y="42"/>
                  </a:cubicBezTo>
                  <a:cubicBezTo>
                    <a:pt x="11" y="46"/>
                    <a:pt x="11" y="46"/>
                    <a:pt x="14" y="46"/>
                  </a:cubicBezTo>
                  <a:cubicBezTo>
                    <a:pt x="22" y="46"/>
                    <a:pt x="26" y="39"/>
                    <a:pt x="30" y="35"/>
                  </a:cubicBezTo>
                  <a:cubicBezTo>
                    <a:pt x="37" y="30"/>
                    <a:pt x="40" y="27"/>
                    <a:pt x="48" y="23"/>
                  </a:cubicBezTo>
                  <a:cubicBezTo>
                    <a:pt x="52" y="16"/>
                    <a:pt x="56" y="13"/>
                    <a:pt x="59" y="4"/>
                  </a:cubicBezTo>
                  <a:cubicBezTo>
                    <a:pt x="56" y="1"/>
                    <a:pt x="52" y="1"/>
                    <a:pt x="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7" name="Google Shape;14607;p9"/>
            <p:cNvSpPr/>
            <p:nvPr/>
          </p:nvSpPr>
          <p:spPr>
            <a:xfrm>
              <a:off x="-3895584" y="-3214578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80" y="1"/>
                  </a:moveTo>
                  <a:cubicBezTo>
                    <a:pt x="68" y="1"/>
                    <a:pt x="53" y="1"/>
                    <a:pt x="38" y="4"/>
                  </a:cubicBezTo>
                  <a:cubicBezTo>
                    <a:pt x="27" y="8"/>
                    <a:pt x="1" y="27"/>
                    <a:pt x="23" y="27"/>
                  </a:cubicBezTo>
                  <a:cubicBezTo>
                    <a:pt x="90" y="27"/>
                    <a:pt x="90" y="68"/>
                    <a:pt x="90" y="116"/>
                  </a:cubicBezTo>
                  <a:cubicBezTo>
                    <a:pt x="109" y="75"/>
                    <a:pt x="106" y="37"/>
                    <a:pt x="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8" name="Google Shape;14608;p9"/>
            <p:cNvSpPr/>
            <p:nvPr/>
          </p:nvSpPr>
          <p:spPr>
            <a:xfrm>
              <a:off x="-4093556" y="-3170505"/>
              <a:ext cx="9025" cy="20580"/>
            </a:xfrm>
            <a:custGeom>
              <a:avLst/>
              <a:gdLst/>
              <a:ahLst/>
              <a:cxnLst/>
              <a:rect l="l" t="t" r="r" b="b"/>
              <a:pathLst>
                <a:path w="189" h="431" extrusionOk="0">
                  <a:moveTo>
                    <a:pt x="173" y="16"/>
                  </a:moveTo>
                  <a:lnTo>
                    <a:pt x="173" y="16"/>
                  </a:lnTo>
                  <a:cubicBezTo>
                    <a:pt x="135" y="23"/>
                    <a:pt x="76" y="1"/>
                    <a:pt x="91" y="79"/>
                  </a:cubicBezTo>
                  <a:cubicBezTo>
                    <a:pt x="91" y="83"/>
                    <a:pt x="80" y="87"/>
                    <a:pt x="72" y="87"/>
                  </a:cubicBezTo>
                  <a:cubicBezTo>
                    <a:pt x="65" y="117"/>
                    <a:pt x="42" y="124"/>
                    <a:pt x="16" y="128"/>
                  </a:cubicBezTo>
                  <a:cubicBezTo>
                    <a:pt x="13" y="132"/>
                    <a:pt x="5" y="139"/>
                    <a:pt x="1" y="143"/>
                  </a:cubicBezTo>
                  <a:cubicBezTo>
                    <a:pt x="5" y="151"/>
                    <a:pt x="5" y="161"/>
                    <a:pt x="9" y="161"/>
                  </a:cubicBezTo>
                  <a:cubicBezTo>
                    <a:pt x="80" y="191"/>
                    <a:pt x="80" y="187"/>
                    <a:pt x="65" y="258"/>
                  </a:cubicBezTo>
                  <a:cubicBezTo>
                    <a:pt x="121" y="263"/>
                    <a:pt x="109" y="289"/>
                    <a:pt x="87" y="318"/>
                  </a:cubicBezTo>
                  <a:cubicBezTo>
                    <a:pt x="76" y="348"/>
                    <a:pt x="42" y="360"/>
                    <a:pt x="31" y="386"/>
                  </a:cubicBezTo>
                  <a:cubicBezTo>
                    <a:pt x="39" y="405"/>
                    <a:pt x="72" y="401"/>
                    <a:pt x="68" y="431"/>
                  </a:cubicBezTo>
                  <a:cubicBezTo>
                    <a:pt x="76" y="423"/>
                    <a:pt x="91" y="412"/>
                    <a:pt x="91" y="408"/>
                  </a:cubicBezTo>
                  <a:cubicBezTo>
                    <a:pt x="83" y="370"/>
                    <a:pt x="113" y="360"/>
                    <a:pt x="135" y="341"/>
                  </a:cubicBezTo>
                  <a:cubicBezTo>
                    <a:pt x="139" y="334"/>
                    <a:pt x="147" y="322"/>
                    <a:pt x="144" y="315"/>
                  </a:cubicBezTo>
                  <a:cubicBezTo>
                    <a:pt x="135" y="289"/>
                    <a:pt x="139" y="285"/>
                    <a:pt x="147" y="285"/>
                  </a:cubicBezTo>
                  <a:cubicBezTo>
                    <a:pt x="154" y="285"/>
                    <a:pt x="166" y="289"/>
                    <a:pt x="177" y="292"/>
                  </a:cubicBezTo>
                  <a:cubicBezTo>
                    <a:pt x="180" y="281"/>
                    <a:pt x="184" y="270"/>
                    <a:pt x="188" y="258"/>
                  </a:cubicBezTo>
                  <a:cubicBezTo>
                    <a:pt x="173" y="240"/>
                    <a:pt x="166" y="222"/>
                    <a:pt x="166" y="199"/>
                  </a:cubicBezTo>
                  <a:cubicBezTo>
                    <a:pt x="158" y="180"/>
                    <a:pt x="170" y="143"/>
                    <a:pt x="132" y="143"/>
                  </a:cubicBezTo>
                  <a:lnTo>
                    <a:pt x="125" y="143"/>
                  </a:lnTo>
                  <a:cubicBezTo>
                    <a:pt x="128" y="161"/>
                    <a:pt x="125" y="173"/>
                    <a:pt x="106" y="177"/>
                  </a:cubicBezTo>
                  <a:lnTo>
                    <a:pt x="102" y="177"/>
                  </a:lnTo>
                  <a:cubicBezTo>
                    <a:pt x="94" y="177"/>
                    <a:pt x="83" y="169"/>
                    <a:pt x="83" y="158"/>
                  </a:cubicBezTo>
                  <a:cubicBezTo>
                    <a:pt x="80" y="128"/>
                    <a:pt x="106" y="132"/>
                    <a:pt x="125" y="128"/>
                  </a:cubicBezTo>
                  <a:cubicBezTo>
                    <a:pt x="128" y="83"/>
                    <a:pt x="154" y="53"/>
                    <a:pt x="173" y="16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9" name="Google Shape;14609;p9"/>
            <p:cNvSpPr/>
            <p:nvPr/>
          </p:nvSpPr>
          <p:spPr>
            <a:xfrm>
              <a:off x="-4085868" y="-3167115"/>
              <a:ext cx="4011" cy="5778"/>
            </a:xfrm>
            <a:custGeom>
              <a:avLst/>
              <a:gdLst/>
              <a:ahLst/>
              <a:cxnLst/>
              <a:rect l="l" t="t" r="r" b="b"/>
              <a:pathLst>
                <a:path w="84" h="121" extrusionOk="0">
                  <a:moveTo>
                    <a:pt x="35" y="1"/>
                  </a:moveTo>
                  <a:cubicBezTo>
                    <a:pt x="1" y="23"/>
                    <a:pt x="1" y="23"/>
                    <a:pt x="16" y="49"/>
                  </a:cubicBezTo>
                  <a:cubicBezTo>
                    <a:pt x="31" y="68"/>
                    <a:pt x="61" y="83"/>
                    <a:pt x="35" y="109"/>
                  </a:cubicBezTo>
                  <a:cubicBezTo>
                    <a:pt x="38" y="120"/>
                    <a:pt x="45" y="120"/>
                    <a:pt x="50" y="120"/>
                  </a:cubicBezTo>
                  <a:cubicBezTo>
                    <a:pt x="61" y="120"/>
                    <a:pt x="64" y="113"/>
                    <a:pt x="68" y="98"/>
                  </a:cubicBezTo>
                  <a:cubicBezTo>
                    <a:pt x="83" y="57"/>
                    <a:pt x="53" y="30"/>
                    <a:pt x="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0" name="Google Shape;14610;p9"/>
            <p:cNvSpPr/>
            <p:nvPr/>
          </p:nvSpPr>
          <p:spPr>
            <a:xfrm>
              <a:off x="-4098522" y="-3552314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76" y="0"/>
                  </a:moveTo>
                  <a:cubicBezTo>
                    <a:pt x="169" y="23"/>
                    <a:pt x="153" y="42"/>
                    <a:pt x="135" y="57"/>
                  </a:cubicBezTo>
                  <a:cubicBezTo>
                    <a:pt x="120" y="87"/>
                    <a:pt x="72" y="83"/>
                    <a:pt x="72" y="124"/>
                  </a:cubicBezTo>
                  <a:cubicBezTo>
                    <a:pt x="86" y="150"/>
                    <a:pt x="68" y="162"/>
                    <a:pt x="49" y="169"/>
                  </a:cubicBezTo>
                  <a:cubicBezTo>
                    <a:pt x="1" y="188"/>
                    <a:pt x="86" y="180"/>
                    <a:pt x="56" y="207"/>
                  </a:cubicBezTo>
                  <a:cubicBezTo>
                    <a:pt x="34" y="229"/>
                    <a:pt x="38" y="233"/>
                    <a:pt x="53" y="233"/>
                  </a:cubicBezTo>
                  <a:lnTo>
                    <a:pt x="79" y="233"/>
                  </a:lnTo>
                  <a:cubicBezTo>
                    <a:pt x="86" y="233"/>
                    <a:pt x="91" y="229"/>
                    <a:pt x="98" y="229"/>
                  </a:cubicBezTo>
                  <a:cubicBezTo>
                    <a:pt x="94" y="202"/>
                    <a:pt x="109" y="195"/>
                    <a:pt x="124" y="195"/>
                  </a:cubicBezTo>
                  <a:lnTo>
                    <a:pt x="139" y="195"/>
                  </a:lnTo>
                  <a:cubicBezTo>
                    <a:pt x="146" y="199"/>
                    <a:pt x="153" y="199"/>
                    <a:pt x="161" y="199"/>
                  </a:cubicBezTo>
                  <a:cubicBezTo>
                    <a:pt x="176" y="199"/>
                    <a:pt x="187" y="195"/>
                    <a:pt x="198" y="188"/>
                  </a:cubicBezTo>
                  <a:cubicBezTo>
                    <a:pt x="195" y="180"/>
                    <a:pt x="187" y="176"/>
                    <a:pt x="180" y="173"/>
                  </a:cubicBezTo>
                  <a:cubicBezTo>
                    <a:pt x="172" y="176"/>
                    <a:pt x="165" y="180"/>
                    <a:pt x="158" y="180"/>
                  </a:cubicBezTo>
                  <a:cubicBezTo>
                    <a:pt x="127" y="180"/>
                    <a:pt x="127" y="140"/>
                    <a:pt x="109" y="121"/>
                  </a:cubicBezTo>
                  <a:cubicBezTo>
                    <a:pt x="101" y="109"/>
                    <a:pt x="113" y="105"/>
                    <a:pt x="124" y="102"/>
                  </a:cubicBezTo>
                  <a:cubicBezTo>
                    <a:pt x="143" y="102"/>
                    <a:pt x="153" y="90"/>
                    <a:pt x="169" y="83"/>
                  </a:cubicBezTo>
                  <a:cubicBezTo>
                    <a:pt x="180" y="61"/>
                    <a:pt x="180" y="35"/>
                    <a:pt x="210" y="31"/>
                  </a:cubicBezTo>
                  <a:cubicBezTo>
                    <a:pt x="210" y="16"/>
                    <a:pt x="206" y="5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1" name="Google Shape;14611;p9"/>
            <p:cNvSpPr/>
            <p:nvPr/>
          </p:nvSpPr>
          <p:spPr>
            <a:xfrm>
              <a:off x="-4096039" y="-3541618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106" y="1"/>
                  </a:moveTo>
                  <a:cubicBezTo>
                    <a:pt x="98" y="1"/>
                    <a:pt x="87" y="5"/>
                    <a:pt x="72" y="12"/>
                  </a:cubicBezTo>
                  <a:cubicBezTo>
                    <a:pt x="65" y="16"/>
                    <a:pt x="57" y="16"/>
                    <a:pt x="46" y="20"/>
                  </a:cubicBezTo>
                  <a:cubicBezTo>
                    <a:pt x="49" y="38"/>
                    <a:pt x="42" y="54"/>
                    <a:pt x="27" y="68"/>
                  </a:cubicBezTo>
                  <a:cubicBezTo>
                    <a:pt x="1" y="90"/>
                    <a:pt x="27" y="90"/>
                    <a:pt x="42" y="99"/>
                  </a:cubicBezTo>
                  <a:cubicBezTo>
                    <a:pt x="68" y="99"/>
                    <a:pt x="94" y="95"/>
                    <a:pt x="113" y="73"/>
                  </a:cubicBezTo>
                  <a:cubicBezTo>
                    <a:pt x="109" y="61"/>
                    <a:pt x="101" y="46"/>
                    <a:pt x="106" y="38"/>
                  </a:cubicBezTo>
                  <a:cubicBezTo>
                    <a:pt x="117" y="9"/>
                    <a:pt x="117" y="1"/>
                    <a:pt x="10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2" name="Google Shape;14612;p9"/>
            <p:cNvSpPr/>
            <p:nvPr/>
          </p:nvSpPr>
          <p:spPr>
            <a:xfrm>
              <a:off x="-4027661" y="-3638312"/>
              <a:ext cx="4345" cy="3390"/>
            </a:xfrm>
            <a:custGeom>
              <a:avLst/>
              <a:gdLst/>
              <a:ahLst/>
              <a:cxnLst/>
              <a:rect l="l" t="t" r="r" b="b"/>
              <a:pathLst>
                <a:path w="91" h="71" extrusionOk="0">
                  <a:moveTo>
                    <a:pt x="42" y="0"/>
                  </a:moveTo>
                  <a:cubicBezTo>
                    <a:pt x="27" y="0"/>
                    <a:pt x="11" y="12"/>
                    <a:pt x="1" y="22"/>
                  </a:cubicBezTo>
                  <a:lnTo>
                    <a:pt x="1" y="34"/>
                  </a:lnTo>
                  <a:cubicBezTo>
                    <a:pt x="15" y="57"/>
                    <a:pt x="30" y="71"/>
                    <a:pt x="56" y="71"/>
                  </a:cubicBezTo>
                  <a:lnTo>
                    <a:pt x="64" y="71"/>
                  </a:lnTo>
                  <a:cubicBezTo>
                    <a:pt x="64" y="48"/>
                    <a:pt x="90" y="22"/>
                    <a:pt x="60" y="4"/>
                  </a:cubicBezTo>
                  <a:cubicBezTo>
                    <a:pt x="53" y="0"/>
                    <a:pt x="49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3" name="Google Shape;14613;p9"/>
            <p:cNvSpPr/>
            <p:nvPr/>
          </p:nvSpPr>
          <p:spPr>
            <a:xfrm>
              <a:off x="-4141879" y="-3397031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52" y="1"/>
                  </a:moveTo>
                  <a:cubicBezTo>
                    <a:pt x="41" y="9"/>
                    <a:pt x="34" y="12"/>
                    <a:pt x="22" y="20"/>
                  </a:cubicBezTo>
                  <a:cubicBezTo>
                    <a:pt x="0" y="64"/>
                    <a:pt x="26" y="80"/>
                    <a:pt x="64" y="90"/>
                  </a:cubicBezTo>
                  <a:cubicBezTo>
                    <a:pt x="64" y="72"/>
                    <a:pt x="48" y="46"/>
                    <a:pt x="67" y="28"/>
                  </a:cubicBezTo>
                  <a:cubicBezTo>
                    <a:pt x="67" y="16"/>
                    <a:pt x="64" y="5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4" name="Google Shape;14614;p9"/>
            <p:cNvSpPr/>
            <p:nvPr/>
          </p:nvSpPr>
          <p:spPr>
            <a:xfrm>
              <a:off x="-4097996" y="-3169741"/>
              <a:ext cx="7879" cy="5730"/>
            </a:xfrm>
            <a:custGeom>
              <a:avLst/>
              <a:gdLst/>
              <a:ahLst/>
              <a:cxnLst/>
              <a:rect l="l" t="t" r="r" b="b"/>
              <a:pathLst>
                <a:path w="165" h="120" extrusionOk="0">
                  <a:moveTo>
                    <a:pt x="23" y="0"/>
                  </a:moveTo>
                  <a:cubicBezTo>
                    <a:pt x="12" y="0"/>
                    <a:pt x="1" y="7"/>
                    <a:pt x="1" y="18"/>
                  </a:cubicBezTo>
                  <a:cubicBezTo>
                    <a:pt x="1" y="26"/>
                    <a:pt x="16" y="37"/>
                    <a:pt x="23" y="45"/>
                  </a:cubicBezTo>
                  <a:cubicBezTo>
                    <a:pt x="19" y="71"/>
                    <a:pt x="23" y="97"/>
                    <a:pt x="30" y="119"/>
                  </a:cubicBezTo>
                  <a:cubicBezTo>
                    <a:pt x="49" y="116"/>
                    <a:pt x="61" y="75"/>
                    <a:pt x="80" y="75"/>
                  </a:cubicBezTo>
                  <a:cubicBezTo>
                    <a:pt x="87" y="75"/>
                    <a:pt x="98" y="82"/>
                    <a:pt x="109" y="112"/>
                  </a:cubicBezTo>
                  <a:cubicBezTo>
                    <a:pt x="135" y="108"/>
                    <a:pt x="158" y="101"/>
                    <a:pt x="165" y="71"/>
                  </a:cubicBezTo>
                  <a:cubicBezTo>
                    <a:pt x="158" y="56"/>
                    <a:pt x="124" y="56"/>
                    <a:pt x="139" y="26"/>
                  </a:cubicBezTo>
                  <a:cubicBezTo>
                    <a:pt x="142" y="18"/>
                    <a:pt x="135" y="7"/>
                    <a:pt x="132" y="7"/>
                  </a:cubicBezTo>
                  <a:lnTo>
                    <a:pt x="128" y="7"/>
                  </a:lnTo>
                  <a:cubicBezTo>
                    <a:pt x="116" y="18"/>
                    <a:pt x="102" y="26"/>
                    <a:pt x="90" y="26"/>
                  </a:cubicBezTo>
                  <a:cubicBezTo>
                    <a:pt x="71" y="26"/>
                    <a:pt x="49" y="7"/>
                    <a:pt x="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5" name="Google Shape;14615;p9"/>
            <p:cNvSpPr/>
            <p:nvPr/>
          </p:nvSpPr>
          <p:spPr>
            <a:xfrm>
              <a:off x="-4037831" y="-3228855"/>
              <a:ext cx="2579" cy="4154"/>
            </a:xfrm>
            <a:custGeom>
              <a:avLst/>
              <a:gdLst/>
              <a:ahLst/>
              <a:cxnLst/>
              <a:rect l="l" t="t" r="r" b="b"/>
              <a:pathLst>
                <a:path w="54" h="87" extrusionOk="0">
                  <a:moveTo>
                    <a:pt x="12" y="0"/>
                  </a:moveTo>
                  <a:cubicBezTo>
                    <a:pt x="4" y="0"/>
                    <a:pt x="0" y="8"/>
                    <a:pt x="12" y="31"/>
                  </a:cubicBezTo>
                  <a:cubicBezTo>
                    <a:pt x="15" y="41"/>
                    <a:pt x="12" y="53"/>
                    <a:pt x="0" y="60"/>
                  </a:cubicBezTo>
                  <a:cubicBezTo>
                    <a:pt x="8" y="79"/>
                    <a:pt x="12" y="86"/>
                    <a:pt x="19" y="86"/>
                  </a:cubicBezTo>
                  <a:cubicBezTo>
                    <a:pt x="26" y="86"/>
                    <a:pt x="34" y="83"/>
                    <a:pt x="41" y="67"/>
                  </a:cubicBezTo>
                  <a:cubicBezTo>
                    <a:pt x="53" y="49"/>
                    <a:pt x="41" y="31"/>
                    <a:pt x="41" y="12"/>
                  </a:cubicBezTo>
                  <a:cubicBezTo>
                    <a:pt x="38" y="12"/>
                    <a:pt x="31" y="8"/>
                    <a:pt x="26" y="4"/>
                  </a:cubicBezTo>
                  <a:cubicBezTo>
                    <a:pt x="19" y="4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6" name="Google Shape;14616;p9"/>
            <p:cNvSpPr/>
            <p:nvPr/>
          </p:nvSpPr>
          <p:spPr>
            <a:xfrm>
              <a:off x="-3907856" y="-3510342"/>
              <a:ext cx="3008" cy="2531"/>
            </a:xfrm>
            <a:custGeom>
              <a:avLst/>
              <a:gdLst/>
              <a:ahLst/>
              <a:cxnLst/>
              <a:rect l="l" t="t" r="r" b="b"/>
              <a:pathLst>
                <a:path w="63" h="53" extrusionOk="0">
                  <a:moveTo>
                    <a:pt x="59" y="1"/>
                  </a:moveTo>
                  <a:cubicBezTo>
                    <a:pt x="33" y="8"/>
                    <a:pt x="0" y="4"/>
                    <a:pt x="4" y="53"/>
                  </a:cubicBezTo>
                  <a:cubicBezTo>
                    <a:pt x="23" y="37"/>
                    <a:pt x="37" y="23"/>
                    <a:pt x="56" y="8"/>
                  </a:cubicBezTo>
                  <a:lnTo>
                    <a:pt x="59" y="4"/>
                  </a:lnTo>
                  <a:lnTo>
                    <a:pt x="63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7" name="Google Shape;14617;p9"/>
            <p:cNvSpPr/>
            <p:nvPr/>
          </p:nvSpPr>
          <p:spPr>
            <a:xfrm>
              <a:off x="-3822001" y="-3331852"/>
              <a:ext cx="2865" cy="2722"/>
            </a:xfrm>
            <a:custGeom>
              <a:avLst/>
              <a:gdLst/>
              <a:ahLst/>
              <a:cxnLst/>
              <a:rect l="l" t="t" r="r" b="b"/>
              <a:pathLst>
                <a:path w="60" h="57" extrusionOk="0">
                  <a:moveTo>
                    <a:pt x="19" y="0"/>
                  </a:moveTo>
                  <a:cubicBezTo>
                    <a:pt x="11" y="4"/>
                    <a:pt x="7" y="4"/>
                    <a:pt x="0" y="4"/>
                  </a:cubicBezTo>
                  <a:cubicBezTo>
                    <a:pt x="0" y="19"/>
                    <a:pt x="4" y="34"/>
                    <a:pt x="4" y="49"/>
                  </a:cubicBezTo>
                  <a:lnTo>
                    <a:pt x="14" y="49"/>
                  </a:lnTo>
                  <a:cubicBezTo>
                    <a:pt x="26" y="49"/>
                    <a:pt x="37" y="57"/>
                    <a:pt x="48" y="57"/>
                  </a:cubicBezTo>
                  <a:lnTo>
                    <a:pt x="48" y="42"/>
                  </a:lnTo>
                  <a:cubicBezTo>
                    <a:pt x="59" y="8"/>
                    <a:pt x="52" y="0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8" name="Google Shape;14618;p9"/>
            <p:cNvSpPr/>
            <p:nvPr/>
          </p:nvSpPr>
          <p:spPr>
            <a:xfrm>
              <a:off x="-3821858" y="-3329560"/>
              <a:ext cx="2913" cy="2006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1" y="1"/>
                  </a:moveTo>
                  <a:cubicBezTo>
                    <a:pt x="1" y="16"/>
                    <a:pt x="1" y="31"/>
                    <a:pt x="8" y="42"/>
                  </a:cubicBezTo>
                  <a:lnTo>
                    <a:pt x="23" y="42"/>
                  </a:lnTo>
                  <a:cubicBezTo>
                    <a:pt x="42" y="42"/>
                    <a:pt x="53" y="31"/>
                    <a:pt x="61" y="9"/>
                  </a:cubicBezTo>
                  <a:lnTo>
                    <a:pt x="45" y="9"/>
                  </a:lnTo>
                  <a:cubicBezTo>
                    <a:pt x="34" y="9"/>
                    <a:pt x="23" y="1"/>
                    <a:pt x="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9" name="Google Shape;14619;p9"/>
            <p:cNvSpPr/>
            <p:nvPr/>
          </p:nvSpPr>
          <p:spPr>
            <a:xfrm>
              <a:off x="-3816510" y="-3330085"/>
              <a:ext cx="2722" cy="2722"/>
            </a:xfrm>
            <a:custGeom>
              <a:avLst/>
              <a:gdLst/>
              <a:ahLst/>
              <a:cxnLst/>
              <a:rect l="l" t="t" r="r" b="b"/>
              <a:pathLst>
                <a:path w="57" h="57" extrusionOk="0">
                  <a:moveTo>
                    <a:pt x="27" y="1"/>
                  </a:moveTo>
                  <a:cubicBezTo>
                    <a:pt x="4" y="1"/>
                    <a:pt x="1" y="16"/>
                    <a:pt x="1" y="57"/>
                  </a:cubicBezTo>
                  <a:cubicBezTo>
                    <a:pt x="20" y="42"/>
                    <a:pt x="38" y="23"/>
                    <a:pt x="56" y="8"/>
                  </a:cubicBezTo>
                  <a:cubicBezTo>
                    <a:pt x="42" y="1"/>
                    <a:pt x="34" y="1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0" name="Google Shape;14620;p9"/>
            <p:cNvSpPr/>
            <p:nvPr/>
          </p:nvSpPr>
          <p:spPr>
            <a:xfrm>
              <a:off x="-3783658" y="-3514114"/>
              <a:ext cx="6255" cy="6160"/>
            </a:xfrm>
            <a:custGeom>
              <a:avLst/>
              <a:gdLst/>
              <a:ahLst/>
              <a:cxnLst/>
              <a:rect l="l" t="t" r="r" b="b"/>
              <a:pathLst>
                <a:path w="131" h="129" extrusionOk="0">
                  <a:moveTo>
                    <a:pt x="98" y="1"/>
                  </a:moveTo>
                  <a:cubicBezTo>
                    <a:pt x="86" y="20"/>
                    <a:pt x="75" y="35"/>
                    <a:pt x="53" y="38"/>
                  </a:cubicBezTo>
                  <a:cubicBezTo>
                    <a:pt x="41" y="49"/>
                    <a:pt x="34" y="61"/>
                    <a:pt x="27" y="72"/>
                  </a:cubicBezTo>
                  <a:cubicBezTo>
                    <a:pt x="19" y="90"/>
                    <a:pt x="1" y="113"/>
                    <a:pt x="30" y="128"/>
                  </a:cubicBezTo>
                  <a:cubicBezTo>
                    <a:pt x="34" y="116"/>
                    <a:pt x="46" y="113"/>
                    <a:pt x="60" y="113"/>
                  </a:cubicBezTo>
                  <a:cubicBezTo>
                    <a:pt x="72" y="116"/>
                    <a:pt x="83" y="120"/>
                    <a:pt x="94" y="125"/>
                  </a:cubicBezTo>
                  <a:cubicBezTo>
                    <a:pt x="113" y="106"/>
                    <a:pt x="109" y="83"/>
                    <a:pt x="101" y="61"/>
                  </a:cubicBezTo>
                  <a:cubicBezTo>
                    <a:pt x="98" y="46"/>
                    <a:pt x="109" y="35"/>
                    <a:pt x="117" y="23"/>
                  </a:cubicBezTo>
                  <a:cubicBezTo>
                    <a:pt x="131" y="1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1" name="Google Shape;14621;p9"/>
            <p:cNvSpPr/>
            <p:nvPr/>
          </p:nvSpPr>
          <p:spPr>
            <a:xfrm>
              <a:off x="-3782417" y="-3514830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4" y="1"/>
                    <a:pt x="23" y="5"/>
                    <a:pt x="15" y="12"/>
                  </a:cubicBezTo>
                  <a:cubicBezTo>
                    <a:pt x="1" y="23"/>
                    <a:pt x="8" y="42"/>
                    <a:pt x="27" y="53"/>
                  </a:cubicBezTo>
                  <a:cubicBezTo>
                    <a:pt x="49" y="50"/>
                    <a:pt x="60" y="35"/>
                    <a:pt x="72" y="16"/>
                  </a:cubicBezTo>
                  <a:cubicBezTo>
                    <a:pt x="60" y="5"/>
                    <a:pt x="53" y="1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2" name="Google Shape;14622;p9"/>
            <p:cNvSpPr/>
            <p:nvPr/>
          </p:nvSpPr>
          <p:spPr>
            <a:xfrm>
              <a:off x="-3931444" y="-3428068"/>
              <a:ext cx="5205" cy="2722"/>
            </a:xfrm>
            <a:custGeom>
              <a:avLst/>
              <a:gdLst/>
              <a:ahLst/>
              <a:cxnLst/>
              <a:rect l="l" t="t" r="r" b="b"/>
              <a:pathLst>
                <a:path w="109" h="57" extrusionOk="0">
                  <a:moveTo>
                    <a:pt x="86" y="0"/>
                  </a:moveTo>
                  <a:cubicBezTo>
                    <a:pt x="56" y="12"/>
                    <a:pt x="34" y="31"/>
                    <a:pt x="1" y="31"/>
                  </a:cubicBezTo>
                  <a:cubicBezTo>
                    <a:pt x="4" y="45"/>
                    <a:pt x="8" y="57"/>
                    <a:pt x="19" y="57"/>
                  </a:cubicBezTo>
                  <a:cubicBezTo>
                    <a:pt x="23" y="57"/>
                    <a:pt x="27" y="57"/>
                    <a:pt x="34" y="50"/>
                  </a:cubicBezTo>
                  <a:cubicBezTo>
                    <a:pt x="56" y="34"/>
                    <a:pt x="79" y="19"/>
                    <a:pt x="108" y="19"/>
                  </a:cubicBezTo>
                  <a:cubicBezTo>
                    <a:pt x="105" y="8"/>
                    <a:pt x="105" y="0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3" name="Google Shape;14623;p9"/>
            <p:cNvSpPr/>
            <p:nvPr/>
          </p:nvSpPr>
          <p:spPr>
            <a:xfrm>
              <a:off x="-3928054" y="-3427161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0"/>
                  </a:moveTo>
                  <a:lnTo>
                    <a:pt x="37" y="0"/>
                  </a:lnTo>
                  <a:cubicBezTo>
                    <a:pt x="30" y="15"/>
                    <a:pt x="19" y="23"/>
                    <a:pt x="11" y="38"/>
                  </a:cubicBezTo>
                  <a:cubicBezTo>
                    <a:pt x="1" y="53"/>
                    <a:pt x="8" y="64"/>
                    <a:pt x="27" y="64"/>
                  </a:cubicBezTo>
                  <a:lnTo>
                    <a:pt x="30" y="64"/>
                  </a:lnTo>
                  <a:cubicBezTo>
                    <a:pt x="37" y="45"/>
                    <a:pt x="68" y="26"/>
                    <a:pt x="3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4" name="Google Shape;14624;p9"/>
            <p:cNvSpPr/>
            <p:nvPr/>
          </p:nvSpPr>
          <p:spPr>
            <a:xfrm>
              <a:off x="-4086918" y="-3547825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120" y="1"/>
                  </a:moveTo>
                  <a:cubicBezTo>
                    <a:pt x="109" y="1"/>
                    <a:pt x="98" y="4"/>
                    <a:pt x="86" y="15"/>
                  </a:cubicBezTo>
                  <a:cubicBezTo>
                    <a:pt x="86" y="34"/>
                    <a:pt x="79" y="46"/>
                    <a:pt x="60" y="49"/>
                  </a:cubicBezTo>
                  <a:cubicBezTo>
                    <a:pt x="53" y="79"/>
                    <a:pt x="27" y="86"/>
                    <a:pt x="0" y="86"/>
                  </a:cubicBezTo>
                  <a:cubicBezTo>
                    <a:pt x="5" y="108"/>
                    <a:pt x="15" y="131"/>
                    <a:pt x="38" y="139"/>
                  </a:cubicBezTo>
                  <a:cubicBezTo>
                    <a:pt x="41" y="142"/>
                    <a:pt x="49" y="142"/>
                    <a:pt x="53" y="142"/>
                  </a:cubicBezTo>
                  <a:cubicBezTo>
                    <a:pt x="64" y="142"/>
                    <a:pt x="72" y="139"/>
                    <a:pt x="75" y="127"/>
                  </a:cubicBezTo>
                  <a:cubicBezTo>
                    <a:pt x="83" y="105"/>
                    <a:pt x="53" y="116"/>
                    <a:pt x="45" y="105"/>
                  </a:cubicBezTo>
                  <a:cubicBezTo>
                    <a:pt x="79" y="79"/>
                    <a:pt x="117" y="56"/>
                    <a:pt x="146" y="23"/>
                  </a:cubicBezTo>
                  <a:lnTo>
                    <a:pt x="146" y="8"/>
                  </a:lnTo>
                  <a:cubicBezTo>
                    <a:pt x="135" y="1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5" name="Google Shape;14625;p9"/>
            <p:cNvSpPr/>
            <p:nvPr/>
          </p:nvSpPr>
          <p:spPr>
            <a:xfrm>
              <a:off x="-4083337" y="-3549592"/>
              <a:ext cx="4679" cy="2531"/>
            </a:xfrm>
            <a:custGeom>
              <a:avLst/>
              <a:gdLst/>
              <a:ahLst/>
              <a:cxnLst/>
              <a:rect l="l" t="t" r="r" b="b"/>
              <a:pathLst>
                <a:path w="98" h="53" extrusionOk="0">
                  <a:moveTo>
                    <a:pt x="49" y="0"/>
                  </a:moveTo>
                  <a:cubicBezTo>
                    <a:pt x="23" y="7"/>
                    <a:pt x="0" y="15"/>
                    <a:pt x="11" y="52"/>
                  </a:cubicBezTo>
                  <a:cubicBezTo>
                    <a:pt x="23" y="41"/>
                    <a:pt x="34" y="38"/>
                    <a:pt x="45" y="38"/>
                  </a:cubicBezTo>
                  <a:cubicBezTo>
                    <a:pt x="52" y="38"/>
                    <a:pt x="60" y="38"/>
                    <a:pt x="71" y="45"/>
                  </a:cubicBezTo>
                  <a:cubicBezTo>
                    <a:pt x="82" y="41"/>
                    <a:pt x="94" y="41"/>
                    <a:pt x="94" y="30"/>
                  </a:cubicBezTo>
                  <a:cubicBezTo>
                    <a:pt x="97" y="19"/>
                    <a:pt x="87" y="15"/>
                    <a:pt x="75" y="11"/>
                  </a:cubicBezTo>
                  <a:cubicBezTo>
                    <a:pt x="64" y="11"/>
                    <a:pt x="56" y="7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6" name="Google Shape;14626;p9"/>
            <p:cNvSpPr/>
            <p:nvPr/>
          </p:nvSpPr>
          <p:spPr>
            <a:xfrm>
              <a:off x="-4001446" y="-3483793"/>
              <a:ext cx="4154" cy="2196"/>
            </a:xfrm>
            <a:custGeom>
              <a:avLst/>
              <a:gdLst/>
              <a:ahLst/>
              <a:cxnLst/>
              <a:rect l="l" t="t" r="r" b="b"/>
              <a:pathLst>
                <a:path w="87" h="46" extrusionOk="0">
                  <a:moveTo>
                    <a:pt x="35" y="1"/>
                  </a:moveTo>
                  <a:cubicBezTo>
                    <a:pt x="23" y="16"/>
                    <a:pt x="1" y="20"/>
                    <a:pt x="1" y="46"/>
                  </a:cubicBezTo>
                  <a:cubicBezTo>
                    <a:pt x="16" y="46"/>
                    <a:pt x="27" y="42"/>
                    <a:pt x="38" y="42"/>
                  </a:cubicBezTo>
                  <a:cubicBezTo>
                    <a:pt x="46" y="42"/>
                    <a:pt x="49" y="42"/>
                    <a:pt x="57" y="46"/>
                  </a:cubicBezTo>
                  <a:cubicBezTo>
                    <a:pt x="87" y="13"/>
                    <a:pt x="49" y="13"/>
                    <a:pt x="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7" name="Google Shape;14627;p9"/>
            <p:cNvSpPr/>
            <p:nvPr/>
          </p:nvSpPr>
          <p:spPr>
            <a:xfrm>
              <a:off x="-4079613" y="-3476773"/>
              <a:ext cx="10600" cy="9502"/>
            </a:xfrm>
            <a:custGeom>
              <a:avLst/>
              <a:gdLst/>
              <a:ahLst/>
              <a:cxnLst/>
              <a:rect l="l" t="t" r="r" b="b"/>
              <a:pathLst>
                <a:path w="222" h="199" extrusionOk="0">
                  <a:moveTo>
                    <a:pt x="79" y="0"/>
                  </a:moveTo>
                  <a:cubicBezTo>
                    <a:pt x="71" y="0"/>
                    <a:pt x="68" y="23"/>
                    <a:pt x="57" y="26"/>
                  </a:cubicBezTo>
                  <a:cubicBezTo>
                    <a:pt x="45" y="30"/>
                    <a:pt x="38" y="38"/>
                    <a:pt x="27" y="45"/>
                  </a:cubicBezTo>
                  <a:cubicBezTo>
                    <a:pt x="16" y="45"/>
                    <a:pt x="4" y="49"/>
                    <a:pt x="0" y="64"/>
                  </a:cubicBezTo>
                  <a:lnTo>
                    <a:pt x="4" y="64"/>
                  </a:lnTo>
                  <a:cubicBezTo>
                    <a:pt x="23" y="64"/>
                    <a:pt x="31" y="75"/>
                    <a:pt x="38" y="86"/>
                  </a:cubicBezTo>
                  <a:cubicBezTo>
                    <a:pt x="45" y="101"/>
                    <a:pt x="53" y="112"/>
                    <a:pt x="71" y="112"/>
                  </a:cubicBezTo>
                  <a:cubicBezTo>
                    <a:pt x="49" y="142"/>
                    <a:pt x="27" y="135"/>
                    <a:pt x="9" y="138"/>
                  </a:cubicBezTo>
                  <a:cubicBezTo>
                    <a:pt x="9" y="161"/>
                    <a:pt x="31" y="172"/>
                    <a:pt x="31" y="195"/>
                  </a:cubicBezTo>
                  <a:lnTo>
                    <a:pt x="27" y="195"/>
                  </a:lnTo>
                  <a:lnTo>
                    <a:pt x="31" y="198"/>
                  </a:lnTo>
                  <a:cubicBezTo>
                    <a:pt x="49" y="157"/>
                    <a:pt x="64" y="142"/>
                    <a:pt x="94" y="142"/>
                  </a:cubicBezTo>
                  <a:cubicBezTo>
                    <a:pt x="105" y="142"/>
                    <a:pt x="124" y="146"/>
                    <a:pt x="143" y="150"/>
                  </a:cubicBezTo>
                  <a:lnTo>
                    <a:pt x="180" y="150"/>
                  </a:lnTo>
                  <a:cubicBezTo>
                    <a:pt x="173" y="112"/>
                    <a:pt x="218" y="112"/>
                    <a:pt x="221" y="86"/>
                  </a:cubicBezTo>
                  <a:cubicBezTo>
                    <a:pt x="202" y="83"/>
                    <a:pt x="184" y="78"/>
                    <a:pt x="184" y="56"/>
                  </a:cubicBezTo>
                  <a:cubicBezTo>
                    <a:pt x="157" y="26"/>
                    <a:pt x="113" y="41"/>
                    <a:pt x="87" y="4"/>
                  </a:cubicBezTo>
                  <a:cubicBezTo>
                    <a:pt x="83" y="0"/>
                    <a:pt x="83" y="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8" name="Google Shape;14628;p9"/>
            <p:cNvSpPr/>
            <p:nvPr/>
          </p:nvSpPr>
          <p:spPr>
            <a:xfrm>
              <a:off x="-4091741" y="-3524094"/>
              <a:ext cx="3247" cy="4345"/>
            </a:xfrm>
            <a:custGeom>
              <a:avLst/>
              <a:gdLst/>
              <a:ahLst/>
              <a:cxnLst/>
              <a:rect l="l" t="t" r="r" b="b"/>
              <a:pathLst>
                <a:path w="68" h="91" extrusionOk="0">
                  <a:moveTo>
                    <a:pt x="30" y="1"/>
                  </a:moveTo>
                  <a:lnTo>
                    <a:pt x="30" y="1"/>
                  </a:lnTo>
                  <a:cubicBezTo>
                    <a:pt x="38" y="30"/>
                    <a:pt x="1" y="49"/>
                    <a:pt x="11" y="79"/>
                  </a:cubicBezTo>
                  <a:cubicBezTo>
                    <a:pt x="23" y="82"/>
                    <a:pt x="34" y="90"/>
                    <a:pt x="45" y="90"/>
                  </a:cubicBezTo>
                  <a:lnTo>
                    <a:pt x="56" y="90"/>
                  </a:lnTo>
                  <a:cubicBezTo>
                    <a:pt x="56" y="82"/>
                    <a:pt x="56" y="79"/>
                    <a:pt x="53" y="75"/>
                  </a:cubicBezTo>
                  <a:cubicBezTo>
                    <a:pt x="34" y="68"/>
                    <a:pt x="38" y="53"/>
                    <a:pt x="49" y="42"/>
                  </a:cubicBezTo>
                  <a:cubicBezTo>
                    <a:pt x="68" y="15"/>
                    <a:pt x="53" y="8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9" name="Google Shape;14629;p9"/>
            <p:cNvSpPr/>
            <p:nvPr/>
          </p:nvSpPr>
          <p:spPr>
            <a:xfrm>
              <a:off x="-4090500" y="-3550881"/>
              <a:ext cx="4871" cy="7544"/>
            </a:xfrm>
            <a:custGeom>
              <a:avLst/>
              <a:gdLst/>
              <a:ahLst/>
              <a:cxnLst/>
              <a:rect l="l" t="t" r="r" b="b"/>
              <a:pathLst>
                <a:path w="102" h="158" extrusionOk="0">
                  <a:moveTo>
                    <a:pt x="42" y="1"/>
                  </a:moveTo>
                  <a:cubicBezTo>
                    <a:pt x="12" y="5"/>
                    <a:pt x="12" y="31"/>
                    <a:pt x="1" y="53"/>
                  </a:cubicBezTo>
                  <a:cubicBezTo>
                    <a:pt x="23" y="57"/>
                    <a:pt x="64" y="49"/>
                    <a:pt x="35" y="94"/>
                  </a:cubicBezTo>
                  <a:cubicBezTo>
                    <a:pt x="27" y="110"/>
                    <a:pt x="19" y="127"/>
                    <a:pt x="12" y="143"/>
                  </a:cubicBezTo>
                  <a:cubicBezTo>
                    <a:pt x="19" y="146"/>
                    <a:pt x="27" y="150"/>
                    <a:pt x="30" y="158"/>
                  </a:cubicBezTo>
                  <a:cubicBezTo>
                    <a:pt x="42" y="154"/>
                    <a:pt x="49" y="154"/>
                    <a:pt x="61" y="154"/>
                  </a:cubicBezTo>
                  <a:cubicBezTo>
                    <a:pt x="64" y="150"/>
                    <a:pt x="71" y="150"/>
                    <a:pt x="75" y="150"/>
                  </a:cubicBezTo>
                  <a:cubicBezTo>
                    <a:pt x="94" y="120"/>
                    <a:pt x="102" y="91"/>
                    <a:pt x="80" y="57"/>
                  </a:cubicBezTo>
                  <a:cubicBezTo>
                    <a:pt x="53" y="49"/>
                    <a:pt x="71" y="8"/>
                    <a:pt x="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0" name="Google Shape;14630;p9"/>
            <p:cNvSpPr/>
            <p:nvPr/>
          </p:nvSpPr>
          <p:spPr>
            <a:xfrm>
              <a:off x="-4027661" y="-3631006"/>
              <a:ext cx="4345" cy="2722"/>
            </a:xfrm>
            <a:custGeom>
              <a:avLst/>
              <a:gdLst/>
              <a:ahLst/>
              <a:cxnLst/>
              <a:rect l="l" t="t" r="r" b="b"/>
              <a:pathLst>
                <a:path w="91" h="57" extrusionOk="0">
                  <a:moveTo>
                    <a:pt x="30" y="0"/>
                  </a:moveTo>
                  <a:cubicBezTo>
                    <a:pt x="23" y="11"/>
                    <a:pt x="1" y="19"/>
                    <a:pt x="15" y="34"/>
                  </a:cubicBezTo>
                  <a:cubicBezTo>
                    <a:pt x="27" y="45"/>
                    <a:pt x="42" y="56"/>
                    <a:pt x="56" y="56"/>
                  </a:cubicBezTo>
                  <a:cubicBezTo>
                    <a:pt x="64" y="56"/>
                    <a:pt x="68" y="52"/>
                    <a:pt x="75" y="49"/>
                  </a:cubicBezTo>
                  <a:cubicBezTo>
                    <a:pt x="90" y="38"/>
                    <a:pt x="68" y="26"/>
                    <a:pt x="64" y="11"/>
                  </a:cubicBezTo>
                  <a:cubicBezTo>
                    <a:pt x="60" y="4"/>
                    <a:pt x="53" y="0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1" name="Google Shape;14631;p9"/>
            <p:cNvSpPr/>
            <p:nvPr/>
          </p:nvSpPr>
          <p:spPr>
            <a:xfrm>
              <a:off x="-4087109" y="-3156896"/>
              <a:ext cx="3438" cy="3247"/>
            </a:xfrm>
            <a:custGeom>
              <a:avLst/>
              <a:gdLst/>
              <a:ahLst/>
              <a:cxnLst/>
              <a:rect l="l" t="t" r="r" b="b"/>
              <a:pathLst>
                <a:path w="72" h="68" extrusionOk="0">
                  <a:moveTo>
                    <a:pt x="12" y="0"/>
                  </a:moveTo>
                  <a:cubicBezTo>
                    <a:pt x="4" y="0"/>
                    <a:pt x="0" y="4"/>
                    <a:pt x="9" y="30"/>
                  </a:cubicBezTo>
                  <a:cubicBezTo>
                    <a:pt x="12" y="37"/>
                    <a:pt x="4" y="49"/>
                    <a:pt x="0" y="56"/>
                  </a:cubicBezTo>
                  <a:lnTo>
                    <a:pt x="9" y="56"/>
                  </a:lnTo>
                  <a:cubicBezTo>
                    <a:pt x="19" y="56"/>
                    <a:pt x="27" y="59"/>
                    <a:pt x="35" y="68"/>
                  </a:cubicBezTo>
                  <a:lnTo>
                    <a:pt x="45" y="68"/>
                  </a:lnTo>
                  <a:cubicBezTo>
                    <a:pt x="38" y="49"/>
                    <a:pt x="71" y="23"/>
                    <a:pt x="42" y="7"/>
                  </a:cubicBezTo>
                  <a:cubicBezTo>
                    <a:pt x="31" y="4"/>
                    <a:pt x="19" y="0"/>
                    <a:pt x="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2" name="Google Shape;14632;p9"/>
            <p:cNvSpPr/>
            <p:nvPr/>
          </p:nvSpPr>
          <p:spPr>
            <a:xfrm>
              <a:off x="-3743691" y="-3259224"/>
              <a:ext cx="7210" cy="6828"/>
            </a:xfrm>
            <a:custGeom>
              <a:avLst/>
              <a:gdLst/>
              <a:ahLst/>
              <a:cxnLst/>
              <a:rect l="l" t="t" r="r" b="b"/>
              <a:pathLst>
                <a:path w="151" h="143" extrusionOk="0">
                  <a:moveTo>
                    <a:pt x="46" y="1"/>
                  </a:moveTo>
                  <a:cubicBezTo>
                    <a:pt x="39" y="1"/>
                    <a:pt x="34" y="4"/>
                    <a:pt x="31" y="4"/>
                  </a:cubicBezTo>
                  <a:cubicBezTo>
                    <a:pt x="5" y="27"/>
                    <a:pt x="23" y="42"/>
                    <a:pt x="42" y="57"/>
                  </a:cubicBezTo>
                  <a:cubicBezTo>
                    <a:pt x="53" y="68"/>
                    <a:pt x="53" y="83"/>
                    <a:pt x="31" y="87"/>
                  </a:cubicBezTo>
                  <a:cubicBezTo>
                    <a:pt x="8" y="91"/>
                    <a:pt x="1" y="109"/>
                    <a:pt x="16" y="132"/>
                  </a:cubicBezTo>
                  <a:cubicBezTo>
                    <a:pt x="23" y="139"/>
                    <a:pt x="34" y="143"/>
                    <a:pt x="42" y="143"/>
                  </a:cubicBezTo>
                  <a:cubicBezTo>
                    <a:pt x="53" y="143"/>
                    <a:pt x="65" y="139"/>
                    <a:pt x="72" y="135"/>
                  </a:cubicBezTo>
                  <a:cubicBezTo>
                    <a:pt x="83" y="132"/>
                    <a:pt x="94" y="128"/>
                    <a:pt x="106" y="128"/>
                  </a:cubicBezTo>
                  <a:cubicBezTo>
                    <a:pt x="109" y="128"/>
                    <a:pt x="117" y="128"/>
                    <a:pt x="120" y="132"/>
                  </a:cubicBezTo>
                  <a:cubicBezTo>
                    <a:pt x="120" y="113"/>
                    <a:pt x="128" y="102"/>
                    <a:pt x="151" y="98"/>
                  </a:cubicBezTo>
                  <a:cubicBezTo>
                    <a:pt x="113" y="68"/>
                    <a:pt x="53" y="61"/>
                    <a:pt x="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3" name="Google Shape;14633;p9"/>
            <p:cNvSpPr/>
            <p:nvPr/>
          </p:nvSpPr>
          <p:spPr>
            <a:xfrm>
              <a:off x="-4006078" y="-332884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12" y="1"/>
                  </a:moveTo>
                  <a:cubicBezTo>
                    <a:pt x="8" y="13"/>
                    <a:pt x="4" y="23"/>
                    <a:pt x="1" y="35"/>
                  </a:cubicBezTo>
                  <a:cubicBezTo>
                    <a:pt x="4" y="35"/>
                    <a:pt x="8" y="31"/>
                    <a:pt x="8" y="31"/>
                  </a:cubicBezTo>
                  <a:cubicBezTo>
                    <a:pt x="20" y="31"/>
                    <a:pt x="27" y="35"/>
                    <a:pt x="31" y="46"/>
                  </a:cubicBezTo>
                  <a:cubicBezTo>
                    <a:pt x="34" y="61"/>
                    <a:pt x="39" y="65"/>
                    <a:pt x="46" y="65"/>
                  </a:cubicBezTo>
                  <a:cubicBezTo>
                    <a:pt x="49" y="65"/>
                    <a:pt x="57" y="61"/>
                    <a:pt x="65" y="57"/>
                  </a:cubicBezTo>
                  <a:cubicBezTo>
                    <a:pt x="65" y="49"/>
                    <a:pt x="65" y="46"/>
                    <a:pt x="61" y="42"/>
                  </a:cubicBezTo>
                  <a:cubicBezTo>
                    <a:pt x="42" y="31"/>
                    <a:pt x="39" y="5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4" name="Google Shape;14634;p9"/>
            <p:cNvSpPr/>
            <p:nvPr/>
          </p:nvSpPr>
          <p:spPr>
            <a:xfrm>
              <a:off x="-4090834" y="-315427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8" y="1"/>
                  </a:moveTo>
                  <a:cubicBezTo>
                    <a:pt x="56" y="20"/>
                    <a:pt x="26" y="30"/>
                    <a:pt x="34" y="68"/>
                  </a:cubicBezTo>
                  <a:cubicBezTo>
                    <a:pt x="34" y="72"/>
                    <a:pt x="19" y="83"/>
                    <a:pt x="11" y="91"/>
                  </a:cubicBezTo>
                  <a:cubicBezTo>
                    <a:pt x="15" y="98"/>
                    <a:pt x="0" y="113"/>
                    <a:pt x="15" y="113"/>
                  </a:cubicBezTo>
                  <a:lnTo>
                    <a:pt x="23" y="113"/>
                  </a:lnTo>
                  <a:cubicBezTo>
                    <a:pt x="45" y="106"/>
                    <a:pt x="64" y="91"/>
                    <a:pt x="87" y="80"/>
                  </a:cubicBezTo>
                  <a:cubicBezTo>
                    <a:pt x="97" y="57"/>
                    <a:pt x="105" y="35"/>
                    <a:pt x="113" y="13"/>
                  </a:cubicBezTo>
                  <a:cubicBezTo>
                    <a:pt x="105" y="4"/>
                    <a:pt x="97" y="1"/>
                    <a:pt x="8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5" name="Google Shape;14635;p9"/>
            <p:cNvSpPr/>
            <p:nvPr/>
          </p:nvSpPr>
          <p:spPr>
            <a:xfrm>
              <a:off x="-4093365" y="-3157994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27" y="1"/>
                  </a:moveTo>
                  <a:cubicBezTo>
                    <a:pt x="1" y="34"/>
                    <a:pt x="35" y="75"/>
                    <a:pt x="12" y="108"/>
                  </a:cubicBezTo>
                  <a:cubicBezTo>
                    <a:pt x="16" y="117"/>
                    <a:pt x="23" y="120"/>
                    <a:pt x="27" y="124"/>
                  </a:cubicBezTo>
                  <a:cubicBezTo>
                    <a:pt x="38" y="98"/>
                    <a:pt x="72" y="86"/>
                    <a:pt x="83" y="56"/>
                  </a:cubicBezTo>
                  <a:cubicBezTo>
                    <a:pt x="53" y="49"/>
                    <a:pt x="27" y="41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6" name="Google Shape;14636;p9"/>
            <p:cNvSpPr/>
            <p:nvPr/>
          </p:nvSpPr>
          <p:spPr>
            <a:xfrm>
              <a:off x="-3849171" y="-3603502"/>
              <a:ext cx="9311" cy="5730"/>
            </a:xfrm>
            <a:custGeom>
              <a:avLst/>
              <a:gdLst/>
              <a:ahLst/>
              <a:cxnLst/>
              <a:rect l="l" t="t" r="r" b="b"/>
              <a:pathLst>
                <a:path w="195" h="120" extrusionOk="0">
                  <a:moveTo>
                    <a:pt x="72" y="0"/>
                  </a:moveTo>
                  <a:cubicBezTo>
                    <a:pt x="42" y="0"/>
                    <a:pt x="16" y="8"/>
                    <a:pt x="19" y="60"/>
                  </a:cubicBezTo>
                  <a:cubicBezTo>
                    <a:pt x="23" y="82"/>
                    <a:pt x="0" y="113"/>
                    <a:pt x="42" y="120"/>
                  </a:cubicBezTo>
                  <a:cubicBezTo>
                    <a:pt x="60" y="113"/>
                    <a:pt x="83" y="104"/>
                    <a:pt x="102" y="94"/>
                  </a:cubicBezTo>
                  <a:cubicBezTo>
                    <a:pt x="120" y="86"/>
                    <a:pt x="131" y="56"/>
                    <a:pt x="157" y="56"/>
                  </a:cubicBezTo>
                  <a:cubicBezTo>
                    <a:pt x="162" y="45"/>
                    <a:pt x="195" y="26"/>
                    <a:pt x="154" y="18"/>
                  </a:cubicBezTo>
                  <a:cubicBezTo>
                    <a:pt x="135" y="15"/>
                    <a:pt x="117" y="18"/>
                    <a:pt x="105" y="4"/>
                  </a:cubicBezTo>
                  <a:lnTo>
                    <a:pt x="102" y="4"/>
                  </a:lnTo>
                  <a:cubicBezTo>
                    <a:pt x="98" y="4"/>
                    <a:pt x="90" y="4"/>
                    <a:pt x="8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7" name="Google Shape;14637;p9"/>
            <p:cNvSpPr/>
            <p:nvPr/>
          </p:nvSpPr>
          <p:spPr>
            <a:xfrm>
              <a:off x="-3844348" y="-3600828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56" y="0"/>
                  </a:moveTo>
                  <a:cubicBezTo>
                    <a:pt x="30" y="0"/>
                    <a:pt x="19" y="30"/>
                    <a:pt x="1" y="38"/>
                  </a:cubicBezTo>
                  <a:cubicBezTo>
                    <a:pt x="1" y="71"/>
                    <a:pt x="42" y="79"/>
                    <a:pt x="42" y="112"/>
                  </a:cubicBezTo>
                  <a:cubicBezTo>
                    <a:pt x="49" y="105"/>
                    <a:pt x="53" y="93"/>
                    <a:pt x="53" y="86"/>
                  </a:cubicBezTo>
                  <a:cubicBezTo>
                    <a:pt x="53" y="74"/>
                    <a:pt x="53" y="60"/>
                    <a:pt x="56" y="60"/>
                  </a:cubicBezTo>
                  <a:cubicBezTo>
                    <a:pt x="56" y="57"/>
                    <a:pt x="61" y="57"/>
                    <a:pt x="61" y="57"/>
                  </a:cubicBezTo>
                  <a:cubicBezTo>
                    <a:pt x="72" y="57"/>
                    <a:pt x="79" y="67"/>
                    <a:pt x="83" y="74"/>
                  </a:cubicBezTo>
                  <a:cubicBezTo>
                    <a:pt x="87" y="71"/>
                    <a:pt x="90" y="64"/>
                    <a:pt x="94" y="60"/>
                  </a:cubicBezTo>
                  <a:cubicBezTo>
                    <a:pt x="124" y="12"/>
                    <a:pt x="90" y="7"/>
                    <a:pt x="5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8" name="Google Shape;14638;p9"/>
            <p:cNvSpPr/>
            <p:nvPr/>
          </p:nvSpPr>
          <p:spPr>
            <a:xfrm>
              <a:off x="-3840385" y="-3597963"/>
              <a:ext cx="2196" cy="2006"/>
            </a:xfrm>
            <a:custGeom>
              <a:avLst/>
              <a:gdLst/>
              <a:ahLst/>
              <a:cxnLst/>
              <a:rect l="l" t="t" r="r" b="b"/>
              <a:pathLst>
                <a:path w="46" h="42" extrusionOk="0">
                  <a:moveTo>
                    <a:pt x="11" y="0"/>
                  </a:moveTo>
                  <a:cubicBezTo>
                    <a:pt x="7" y="4"/>
                    <a:pt x="4" y="11"/>
                    <a:pt x="0" y="14"/>
                  </a:cubicBezTo>
                  <a:cubicBezTo>
                    <a:pt x="4" y="37"/>
                    <a:pt x="11" y="41"/>
                    <a:pt x="23" y="41"/>
                  </a:cubicBezTo>
                  <a:cubicBezTo>
                    <a:pt x="30" y="41"/>
                    <a:pt x="37" y="41"/>
                    <a:pt x="45" y="37"/>
                  </a:cubicBezTo>
                  <a:cubicBezTo>
                    <a:pt x="45" y="19"/>
                    <a:pt x="45" y="0"/>
                    <a:pt x="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9" name="Google Shape;14639;p9"/>
            <p:cNvSpPr/>
            <p:nvPr/>
          </p:nvSpPr>
          <p:spPr>
            <a:xfrm>
              <a:off x="-4180795" y="-3283481"/>
              <a:ext cx="10744" cy="11126"/>
            </a:xfrm>
            <a:custGeom>
              <a:avLst/>
              <a:gdLst/>
              <a:ahLst/>
              <a:cxnLst/>
              <a:rect l="l" t="t" r="r" b="b"/>
              <a:pathLst>
                <a:path w="225" h="233" extrusionOk="0">
                  <a:moveTo>
                    <a:pt x="49" y="0"/>
                  </a:moveTo>
                  <a:cubicBezTo>
                    <a:pt x="37" y="0"/>
                    <a:pt x="26" y="0"/>
                    <a:pt x="19" y="5"/>
                  </a:cubicBezTo>
                  <a:cubicBezTo>
                    <a:pt x="11" y="19"/>
                    <a:pt x="15" y="31"/>
                    <a:pt x="23" y="45"/>
                  </a:cubicBezTo>
                  <a:cubicBezTo>
                    <a:pt x="30" y="64"/>
                    <a:pt x="23" y="75"/>
                    <a:pt x="0" y="79"/>
                  </a:cubicBezTo>
                  <a:lnTo>
                    <a:pt x="0" y="94"/>
                  </a:lnTo>
                  <a:cubicBezTo>
                    <a:pt x="8" y="105"/>
                    <a:pt x="15" y="105"/>
                    <a:pt x="26" y="105"/>
                  </a:cubicBezTo>
                  <a:lnTo>
                    <a:pt x="56" y="105"/>
                  </a:lnTo>
                  <a:cubicBezTo>
                    <a:pt x="60" y="105"/>
                    <a:pt x="64" y="105"/>
                    <a:pt x="71" y="109"/>
                  </a:cubicBezTo>
                  <a:cubicBezTo>
                    <a:pt x="82" y="112"/>
                    <a:pt x="120" y="120"/>
                    <a:pt x="71" y="139"/>
                  </a:cubicBezTo>
                  <a:cubicBezTo>
                    <a:pt x="34" y="154"/>
                    <a:pt x="87" y="162"/>
                    <a:pt x="87" y="176"/>
                  </a:cubicBezTo>
                  <a:cubicBezTo>
                    <a:pt x="113" y="188"/>
                    <a:pt x="113" y="221"/>
                    <a:pt x="139" y="232"/>
                  </a:cubicBezTo>
                  <a:lnTo>
                    <a:pt x="142" y="232"/>
                  </a:lnTo>
                  <a:cubicBezTo>
                    <a:pt x="146" y="224"/>
                    <a:pt x="149" y="221"/>
                    <a:pt x="154" y="214"/>
                  </a:cubicBezTo>
                  <a:cubicBezTo>
                    <a:pt x="157" y="195"/>
                    <a:pt x="168" y="184"/>
                    <a:pt x="183" y="184"/>
                  </a:cubicBezTo>
                  <a:cubicBezTo>
                    <a:pt x="191" y="184"/>
                    <a:pt x="194" y="188"/>
                    <a:pt x="202" y="188"/>
                  </a:cubicBezTo>
                  <a:cubicBezTo>
                    <a:pt x="206" y="191"/>
                    <a:pt x="206" y="191"/>
                    <a:pt x="209" y="191"/>
                  </a:cubicBezTo>
                  <a:cubicBezTo>
                    <a:pt x="213" y="191"/>
                    <a:pt x="217" y="188"/>
                    <a:pt x="225" y="176"/>
                  </a:cubicBezTo>
                  <a:cubicBezTo>
                    <a:pt x="183" y="154"/>
                    <a:pt x="191" y="109"/>
                    <a:pt x="183" y="72"/>
                  </a:cubicBezTo>
                  <a:cubicBezTo>
                    <a:pt x="176" y="64"/>
                    <a:pt x="172" y="60"/>
                    <a:pt x="165" y="60"/>
                  </a:cubicBezTo>
                  <a:cubicBezTo>
                    <a:pt x="157" y="60"/>
                    <a:pt x="149" y="67"/>
                    <a:pt x="142" y="75"/>
                  </a:cubicBezTo>
                  <a:cubicBezTo>
                    <a:pt x="135" y="79"/>
                    <a:pt x="127" y="86"/>
                    <a:pt x="120" y="86"/>
                  </a:cubicBezTo>
                  <a:cubicBezTo>
                    <a:pt x="116" y="86"/>
                    <a:pt x="113" y="83"/>
                    <a:pt x="109" y="72"/>
                  </a:cubicBezTo>
                  <a:cubicBezTo>
                    <a:pt x="94" y="38"/>
                    <a:pt x="64" y="27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0" name="Google Shape;14640;p9"/>
            <p:cNvSpPr/>
            <p:nvPr/>
          </p:nvSpPr>
          <p:spPr>
            <a:xfrm>
              <a:off x="-4175113" y="-3286155"/>
              <a:ext cx="7736" cy="5587"/>
            </a:xfrm>
            <a:custGeom>
              <a:avLst/>
              <a:gdLst/>
              <a:ahLst/>
              <a:cxnLst/>
              <a:rect l="l" t="t" r="r" b="b"/>
              <a:pathLst>
                <a:path w="162" h="117" extrusionOk="0">
                  <a:moveTo>
                    <a:pt x="94" y="1"/>
                  </a:moveTo>
                  <a:cubicBezTo>
                    <a:pt x="57" y="11"/>
                    <a:pt x="20" y="23"/>
                    <a:pt x="1" y="71"/>
                  </a:cubicBezTo>
                  <a:cubicBezTo>
                    <a:pt x="27" y="71"/>
                    <a:pt x="53" y="71"/>
                    <a:pt x="72" y="79"/>
                  </a:cubicBezTo>
                  <a:lnTo>
                    <a:pt x="80" y="79"/>
                  </a:lnTo>
                  <a:cubicBezTo>
                    <a:pt x="94" y="79"/>
                    <a:pt x="106" y="90"/>
                    <a:pt x="113" y="97"/>
                  </a:cubicBezTo>
                  <a:cubicBezTo>
                    <a:pt x="125" y="109"/>
                    <a:pt x="132" y="116"/>
                    <a:pt x="147" y="116"/>
                  </a:cubicBezTo>
                  <a:lnTo>
                    <a:pt x="154" y="116"/>
                  </a:lnTo>
                  <a:cubicBezTo>
                    <a:pt x="135" y="94"/>
                    <a:pt x="128" y="71"/>
                    <a:pt x="161" y="53"/>
                  </a:cubicBezTo>
                  <a:cubicBezTo>
                    <a:pt x="147" y="27"/>
                    <a:pt x="125" y="11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1" name="Google Shape;14641;p9"/>
            <p:cNvSpPr/>
            <p:nvPr/>
          </p:nvSpPr>
          <p:spPr>
            <a:xfrm>
              <a:off x="-4172057" y="-3282431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8" y="1"/>
                  </a:moveTo>
                  <a:cubicBezTo>
                    <a:pt x="11" y="19"/>
                    <a:pt x="19" y="38"/>
                    <a:pt x="0" y="50"/>
                  </a:cubicBezTo>
                  <a:cubicBezTo>
                    <a:pt x="8" y="87"/>
                    <a:pt x="0" y="132"/>
                    <a:pt x="42" y="154"/>
                  </a:cubicBezTo>
                  <a:cubicBezTo>
                    <a:pt x="56" y="132"/>
                    <a:pt x="75" y="121"/>
                    <a:pt x="101" y="113"/>
                  </a:cubicBezTo>
                  <a:cubicBezTo>
                    <a:pt x="78" y="90"/>
                    <a:pt x="78" y="68"/>
                    <a:pt x="109" y="53"/>
                  </a:cubicBezTo>
                  <a:cubicBezTo>
                    <a:pt x="101" y="50"/>
                    <a:pt x="97" y="42"/>
                    <a:pt x="90" y="38"/>
                  </a:cubicBezTo>
                  <a:lnTo>
                    <a:pt x="83" y="38"/>
                  </a:lnTo>
                  <a:cubicBezTo>
                    <a:pt x="68" y="38"/>
                    <a:pt x="61" y="31"/>
                    <a:pt x="49" y="19"/>
                  </a:cubicBezTo>
                  <a:cubicBezTo>
                    <a:pt x="42" y="12"/>
                    <a:pt x="30" y="1"/>
                    <a:pt x="1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2" name="Google Shape;14642;p9"/>
            <p:cNvSpPr/>
            <p:nvPr/>
          </p:nvSpPr>
          <p:spPr>
            <a:xfrm>
              <a:off x="-3774729" y="-3297186"/>
              <a:ext cx="6303" cy="4297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79" y="0"/>
                  </a:moveTo>
                  <a:cubicBezTo>
                    <a:pt x="45" y="0"/>
                    <a:pt x="27" y="37"/>
                    <a:pt x="0" y="52"/>
                  </a:cubicBezTo>
                  <a:cubicBezTo>
                    <a:pt x="0" y="63"/>
                    <a:pt x="4" y="75"/>
                    <a:pt x="16" y="78"/>
                  </a:cubicBezTo>
                  <a:cubicBezTo>
                    <a:pt x="38" y="82"/>
                    <a:pt x="56" y="90"/>
                    <a:pt x="75" y="90"/>
                  </a:cubicBezTo>
                  <a:cubicBezTo>
                    <a:pt x="83" y="90"/>
                    <a:pt x="90" y="85"/>
                    <a:pt x="97" y="85"/>
                  </a:cubicBezTo>
                  <a:cubicBezTo>
                    <a:pt x="94" y="71"/>
                    <a:pt x="94" y="59"/>
                    <a:pt x="105" y="52"/>
                  </a:cubicBezTo>
                  <a:cubicBezTo>
                    <a:pt x="131" y="33"/>
                    <a:pt x="105" y="22"/>
                    <a:pt x="101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3" name="Google Shape;14643;p9"/>
            <p:cNvSpPr/>
            <p:nvPr/>
          </p:nvSpPr>
          <p:spPr>
            <a:xfrm>
              <a:off x="-3947154" y="-3269204"/>
              <a:ext cx="3963" cy="3104"/>
            </a:xfrm>
            <a:custGeom>
              <a:avLst/>
              <a:gdLst/>
              <a:ahLst/>
              <a:cxnLst/>
              <a:rect l="l" t="t" r="r" b="b"/>
              <a:pathLst>
                <a:path w="83" h="65" extrusionOk="0">
                  <a:moveTo>
                    <a:pt x="45" y="1"/>
                  </a:moveTo>
                  <a:cubicBezTo>
                    <a:pt x="19" y="20"/>
                    <a:pt x="0" y="38"/>
                    <a:pt x="38" y="64"/>
                  </a:cubicBezTo>
                  <a:cubicBezTo>
                    <a:pt x="56" y="60"/>
                    <a:pt x="71" y="60"/>
                    <a:pt x="83" y="42"/>
                  </a:cubicBezTo>
                  <a:cubicBezTo>
                    <a:pt x="79" y="23"/>
                    <a:pt x="79" y="1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4" name="Google Shape;14644;p9"/>
            <p:cNvSpPr/>
            <p:nvPr/>
          </p:nvSpPr>
          <p:spPr>
            <a:xfrm>
              <a:off x="-4166709" y="-3276701"/>
              <a:ext cx="7544" cy="10028"/>
            </a:xfrm>
            <a:custGeom>
              <a:avLst/>
              <a:gdLst/>
              <a:ahLst/>
              <a:cxnLst/>
              <a:rect l="l" t="t" r="r" b="b"/>
              <a:pathLst>
                <a:path w="158" h="210" extrusionOk="0">
                  <a:moveTo>
                    <a:pt x="64" y="1"/>
                  </a:moveTo>
                  <a:cubicBezTo>
                    <a:pt x="61" y="1"/>
                    <a:pt x="56" y="1"/>
                    <a:pt x="49" y="4"/>
                  </a:cubicBezTo>
                  <a:cubicBezTo>
                    <a:pt x="45" y="12"/>
                    <a:pt x="56" y="34"/>
                    <a:pt x="49" y="34"/>
                  </a:cubicBezTo>
                  <a:lnTo>
                    <a:pt x="42" y="34"/>
                  </a:lnTo>
                  <a:cubicBezTo>
                    <a:pt x="34" y="30"/>
                    <a:pt x="27" y="30"/>
                    <a:pt x="19" y="30"/>
                  </a:cubicBezTo>
                  <a:cubicBezTo>
                    <a:pt x="1" y="30"/>
                    <a:pt x="16" y="53"/>
                    <a:pt x="11" y="68"/>
                  </a:cubicBezTo>
                  <a:cubicBezTo>
                    <a:pt x="11" y="79"/>
                    <a:pt x="16" y="90"/>
                    <a:pt x="16" y="98"/>
                  </a:cubicBezTo>
                  <a:cubicBezTo>
                    <a:pt x="45" y="105"/>
                    <a:pt x="53" y="132"/>
                    <a:pt x="53" y="158"/>
                  </a:cubicBezTo>
                  <a:cubicBezTo>
                    <a:pt x="87" y="169"/>
                    <a:pt x="113" y="187"/>
                    <a:pt x="139" y="210"/>
                  </a:cubicBezTo>
                  <a:cubicBezTo>
                    <a:pt x="150" y="187"/>
                    <a:pt x="158" y="165"/>
                    <a:pt x="158" y="143"/>
                  </a:cubicBezTo>
                  <a:cubicBezTo>
                    <a:pt x="135" y="135"/>
                    <a:pt x="116" y="109"/>
                    <a:pt x="90" y="109"/>
                  </a:cubicBezTo>
                  <a:cubicBezTo>
                    <a:pt x="83" y="109"/>
                    <a:pt x="79" y="109"/>
                    <a:pt x="71" y="113"/>
                  </a:cubicBezTo>
                  <a:cubicBezTo>
                    <a:pt x="64" y="113"/>
                    <a:pt x="49" y="90"/>
                    <a:pt x="56" y="87"/>
                  </a:cubicBezTo>
                  <a:cubicBezTo>
                    <a:pt x="106" y="60"/>
                    <a:pt x="53" y="30"/>
                    <a:pt x="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5" name="Google Shape;14645;p9"/>
            <p:cNvSpPr/>
            <p:nvPr/>
          </p:nvSpPr>
          <p:spPr>
            <a:xfrm>
              <a:off x="-3876150" y="-3526624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35" y="1"/>
                  </a:moveTo>
                  <a:cubicBezTo>
                    <a:pt x="20" y="12"/>
                    <a:pt x="1" y="20"/>
                    <a:pt x="5" y="46"/>
                  </a:cubicBezTo>
                  <a:cubicBezTo>
                    <a:pt x="5" y="46"/>
                    <a:pt x="20" y="46"/>
                    <a:pt x="27" y="50"/>
                  </a:cubicBezTo>
                  <a:cubicBezTo>
                    <a:pt x="42" y="50"/>
                    <a:pt x="42" y="64"/>
                    <a:pt x="46" y="76"/>
                  </a:cubicBezTo>
                  <a:cubicBezTo>
                    <a:pt x="65" y="50"/>
                    <a:pt x="61" y="23"/>
                    <a:pt x="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6" name="Google Shape;14646;p9"/>
            <p:cNvSpPr/>
            <p:nvPr/>
          </p:nvSpPr>
          <p:spPr>
            <a:xfrm>
              <a:off x="-3819375" y="-3182633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27"/>
                    <a:pt x="9" y="57"/>
                    <a:pt x="31" y="57"/>
                  </a:cubicBezTo>
                  <a:cubicBezTo>
                    <a:pt x="38" y="57"/>
                    <a:pt x="49" y="53"/>
                    <a:pt x="57" y="49"/>
                  </a:cubicBezTo>
                  <a:lnTo>
                    <a:pt x="61" y="49"/>
                  </a:lnTo>
                  <a:lnTo>
                    <a:pt x="57" y="46"/>
                  </a:lnTo>
                  <a:cubicBezTo>
                    <a:pt x="38" y="31"/>
                    <a:pt x="20" y="15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7" name="Google Shape;14647;p9"/>
            <p:cNvSpPr/>
            <p:nvPr/>
          </p:nvSpPr>
          <p:spPr>
            <a:xfrm>
              <a:off x="-4094797" y="-3163724"/>
              <a:ext cx="5061" cy="5778"/>
            </a:xfrm>
            <a:custGeom>
              <a:avLst/>
              <a:gdLst/>
              <a:ahLst/>
              <a:cxnLst/>
              <a:rect l="l" t="t" r="r" b="b"/>
              <a:pathLst>
                <a:path w="106" h="121" extrusionOk="0">
                  <a:moveTo>
                    <a:pt x="27" y="1"/>
                  </a:moveTo>
                  <a:cubicBezTo>
                    <a:pt x="20" y="12"/>
                    <a:pt x="13" y="23"/>
                    <a:pt x="1" y="35"/>
                  </a:cubicBezTo>
                  <a:cubicBezTo>
                    <a:pt x="1" y="61"/>
                    <a:pt x="27" y="61"/>
                    <a:pt x="39" y="76"/>
                  </a:cubicBezTo>
                  <a:cubicBezTo>
                    <a:pt x="46" y="76"/>
                    <a:pt x="49" y="68"/>
                    <a:pt x="57" y="68"/>
                  </a:cubicBezTo>
                  <a:cubicBezTo>
                    <a:pt x="61" y="68"/>
                    <a:pt x="61" y="68"/>
                    <a:pt x="65" y="71"/>
                  </a:cubicBezTo>
                  <a:cubicBezTo>
                    <a:pt x="80" y="87"/>
                    <a:pt x="65" y="106"/>
                    <a:pt x="61" y="121"/>
                  </a:cubicBezTo>
                  <a:cubicBezTo>
                    <a:pt x="68" y="121"/>
                    <a:pt x="80" y="116"/>
                    <a:pt x="91" y="116"/>
                  </a:cubicBezTo>
                  <a:cubicBezTo>
                    <a:pt x="106" y="45"/>
                    <a:pt x="106" y="49"/>
                    <a:pt x="35" y="19"/>
                  </a:cubicBezTo>
                  <a:cubicBezTo>
                    <a:pt x="31" y="19"/>
                    <a:pt x="31" y="9"/>
                    <a:pt x="2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8" name="Google Shape;14648;p9"/>
            <p:cNvSpPr/>
            <p:nvPr/>
          </p:nvSpPr>
          <p:spPr>
            <a:xfrm>
              <a:off x="-4169001" y="-3283672"/>
              <a:ext cx="8022" cy="7210"/>
            </a:xfrm>
            <a:custGeom>
              <a:avLst/>
              <a:gdLst/>
              <a:ahLst/>
              <a:cxnLst/>
              <a:rect l="l" t="t" r="r" b="b"/>
              <a:pathLst>
                <a:path w="168" h="151" extrusionOk="0">
                  <a:moveTo>
                    <a:pt x="33" y="1"/>
                  </a:moveTo>
                  <a:cubicBezTo>
                    <a:pt x="0" y="19"/>
                    <a:pt x="7" y="42"/>
                    <a:pt x="26" y="64"/>
                  </a:cubicBezTo>
                  <a:cubicBezTo>
                    <a:pt x="33" y="68"/>
                    <a:pt x="37" y="76"/>
                    <a:pt x="45" y="79"/>
                  </a:cubicBezTo>
                  <a:cubicBezTo>
                    <a:pt x="75" y="94"/>
                    <a:pt x="56" y="116"/>
                    <a:pt x="52" y="139"/>
                  </a:cubicBezTo>
                  <a:cubicBezTo>
                    <a:pt x="64" y="143"/>
                    <a:pt x="78" y="150"/>
                    <a:pt x="90" y="150"/>
                  </a:cubicBezTo>
                  <a:lnTo>
                    <a:pt x="97" y="150"/>
                  </a:lnTo>
                  <a:cubicBezTo>
                    <a:pt x="104" y="147"/>
                    <a:pt x="109" y="147"/>
                    <a:pt x="112" y="147"/>
                  </a:cubicBezTo>
                  <a:lnTo>
                    <a:pt x="116" y="147"/>
                  </a:lnTo>
                  <a:cubicBezTo>
                    <a:pt x="119" y="147"/>
                    <a:pt x="127" y="150"/>
                    <a:pt x="131" y="150"/>
                  </a:cubicBezTo>
                  <a:cubicBezTo>
                    <a:pt x="168" y="150"/>
                    <a:pt x="127" y="109"/>
                    <a:pt x="138" y="98"/>
                  </a:cubicBezTo>
                  <a:lnTo>
                    <a:pt x="119" y="98"/>
                  </a:lnTo>
                  <a:cubicBezTo>
                    <a:pt x="116" y="102"/>
                    <a:pt x="109" y="102"/>
                    <a:pt x="104" y="102"/>
                  </a:cubicBezTo>
                  <a:cubicBezTo>
                    <a:pt x="93" y="102"/>
                    <a:pt x="90" y="102"/>
                    <a:pt x="82" y="90"/>
                  </a:cubicBezTo>
                  <a:cubicBezTo>
                    <a:pt x="75" y="76"/>
                    <a:pt x="101" y="68"/>
                    <a:pt x="104" y="53"/>
                  </a:cubicBezTo>
                  <a:cubicBezTo>
                    <a:pt x="97" y="16"/>
                    <a:pt x="64" y="9"/>
                    <a:pt x="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9" name="Google Shape;14649;p9"/>
            <p:cNvSpPr/>
            <p:nvPr/>
          </p:nvSpPr>
          <p:spPr>
            <a:xfrm>
              <a:off x="-4165467" y="-3281142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30" y="0"/>
                  </a:moveTo>
                  <a:cubicBezTo>
                    <a:pt x="27" y="15"/>
                    <a:pt x="1" y="23"/>
                    <a:pt x="8" y="37"/>
                  </a:cubicBezTo>
                  <a:cubicBezTo>
                    <a:pt x="16" y="49"/>
                    <a:pt x="19" y="49"/>
                    <a:pt x="30" y="49"/>
                  </a:cubicBezTo>
                  <a:cubicBezTo>
                    <a:pt x="35" y="49"/>
                    <a:pt x="42" y="49"/>
                    <a:pt x="45" y="45"/>
                  </a:cubicBezTo>
                  <a:lnTo>
                    <a:pt x="64" y="45"/>
                  </a:lnTo>
                  <a:cubicBezTo>
                    <a:pt x="64" y="34"/>
                    <a:pt x="61" y="23"/>
                    <a:pt x="61" y="15"/>
                  </a:cubicBezTo>
                  <a:cubicBezTo>
                    <a:pt x="49" y="11"/>
                    <a:pt x="42" y="4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0" name="Google Shape;14650;p9"/>
            <p:cNvSpPr/>
            <p:nvPr/>
          </p:nvSpPr>
          <p:spPr>
            <a:xfrm>
              <a:off x="-4182944" y="-3260275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15" y="0"/>
                  </a:moveTo>
                  <a:lnTo>
                    <a:pt x="15" y="0"/>
                  </a:lnTo>
                  <a:cubicBezTo>
                    <a:pt x="1" y="23"/>
                    <a:pt x="4" y="42"/>
                    <a:pt x="27" y="60"/>
                  </a:cubicBezTo>
                  <a:cubicBezTo>
                    <a:pt x="49" y="57"/>
                    <a:pt x="64" y="49"/>
                    <a:pt x="79" y="38"/>
                  </a:cubicBezTo>
                  <a:cubicBezTo>
                    <a:pt x="60" y="23"/>
                    <a:pt x="37" y="12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1" name="Google Shape;14651;p9"/>
            <p:cNvSpPr/>
            <p:nvPr/>
          </p:nvSpPr>
          <p:spPr>
            <a:xfrm>
              <a:off x="-4081761" y="-3473765"/>
              <a:ext cx="5587" cy="3772"/>
            </a:xfrm>
            <a:custGeom>
              <a:avLst/>
              <a:gdLst/>
              <a:ahLst/>
              <a:cxnLst/>
              <a:rect l="l" t="t" r="r" b="b"/>
              <a:pathLst>
                <a:path w="117" h="79" extrusionOk="0">
                  <a:moveTo>
                    <a:pt x="45" y="1"/>
                  </a:moveTo>
                  <a:cubicBezTo>
                    <a:pt x="1" y="27"/>
                    <a:pt x="31" y="42"/>
                    <a:pt x="54" y="60"/>
                  </a:cubicBezTo>
                  <a:lnTo>
                    <a:pt x="54" y="75"/>
                  </a:lnTo>
                  <a:cubicBezTo>
                    <a:pt x="72" y="72"/>
                    <a:pt x="94" y="79"/>
                    <a:pt x="116" y="49"/>
                  </a:cubicBezTo>
                  <a:cubicBezTo>
                    <a:pt x="98" y="49"/>
                    <a:pt x="90" y="38"/>
                    <a:pt x="83" y="23"/>
                  </a:cubicBezTo>
                  <a:cubicBezTo>
                    <a:pt x="76" y="12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2" name="Google Shape;14652;p9"/>
            <p:cNvSpPr/>
            <p:nvPr/>
          </p:nvSpPr>
          <p:spPr>
            <a:xfrm>
              <a:off x="-4079947" y="-3478015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23" y="0"/>
                  </a:moveTo>
                  <a:cubicBezTo>
                    <a:pt x="7" y="0"/>
                    <a:pt x="7" y="30"/>
                    <a:pt x="0" y="41"/>
                  </a:cubicBezTo>
                  <a:cubicBezTo>
                    <a:pt x="11" y="52"/>
                    <a:pt x="23" y="59"/>
                    <a:pt x="34" y="71"/>
                  </a:cubicBezTo>
                  <a:cubicBezTo>
                    <a:pt x="45" y="64"/>
                    <a:pt x="52" y="56"/>
                    <a:pt x="64" y="52"/>
                  </a:cubicBezTo>
                  <a:cubicBezTo>
                    <a:pt x="60" y="26"/>
                    <a:pt x="49" y="4"/>
                    <a:pt x="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3" name="Google Shape;14653;p9"/>
            <p:cNvSpPr/>
            <p:nvPr/>
          </p:nvSpPr>
          <p:spPr>
            <a:xfrm>
              <a:off x="-4081045" y="-3470900"/>
              <a:ext cx="2913" cy="3820"/>
            </a:xfrm>
            <a:custGeom>
              <a:avLst/>
              <a:gdLst/>
              <a:ahLst/>
              <a:cxnLst/>
              <a:rect l="l" t="t" r="r" b="b"/>
              <a:pathLst>
                <a:path w="61" h="80" extrusionOk="0">
                  <a:moveTo>
                    <a:pt x="39" y="0"/>
                  </a:moveTo>
                  <a:cubicBezTo>
                    <a:pt x="1" y="8"/>
                    <a:pt x="8" y="34"/>
                    <a:pt x="16" y="57"/>
                  </a:cubicBezTo>
                  <a:cubicBezTo>
                    <a:pt x="20" y="72"/>
                    <a:pt x="27" y="79"/>
                    <a:pt x="34" y="79"/>
                  </a:cubicBezTo>
                  <a:cubicBezTo>
                    <a:pt x="42" y="79"/>
                    <a:pt x="49" y="75"/>
                    <a:pt x="57" y="72"/>
                  </a:cubicBezTo>
                  <a:lnTo>
                    <a:pt x="61" y="72"/>
                  </a:lnTo>
                  <a:cubicBezTo>
                    <a:pt x="61" y="49"/>
                    <a:pt x="39" y="38"/>
                    <a:pt x="39" y="15"/>
                  </a:cubicBezTo>
                  <a:lnTo>
                    <a:pt x="39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4" name="Google Shape;14654;p9"/>
            <p:cNvSpPr/>
            <p:nvPr/>
          </p:nvSpPr>
          <p:spPr>
            <a:xfrm>
              <a:off x="-4031767" y="-3547825"/>
              <a:ext cx="3438" cy="2531"/>
            </a:xfrm>
            <a:custGeom>
              <a:avLst/>
              <a:gdLst/>
              <a:ahLst/>
              <a:cxnLst/>
              <a:rect l="l" t="t" r="r" b="b"/>
              <a:pathLst>
                <a:path w="72" h="53" extrusionOk="0">
                  <a:moveTo>
                    <a:pt x="34" y="1"/>
                  </a:moveTo>
                  <a:cubicBezTo>
                    <a:pt x="16" y="1"/>
                    <a:pt x="8" y="15"/>
                    <a:pt x="1" y="53"/>
                  </a:cubicBezTo>
                  <a:cubicBezTo>
                    <a:pt x="23" y="37"/>
                    <a:pt x="45" y="19"/>
                    <a:pt x="71" y="11"/>
                  </a:cubicBezTo>
                  <a:cubicBezTo>
                    <a:pt x="56" y="4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5" name="Google Shape;14655;p9"/>
            <p:cNvSpPr/>
            <p:nvPr/>
          </p:nvSpPr>
          <p:spPr>
            <a:xfrm>
              <a:off x="-4089783" y="-3164393"/>
              <a:ext cx="2388" cy="2340"/>
            </a:xfrm>
            <a:custGeom>
              <a:avLst/>
              <a:gdLst/>
              <a:ahLst/>
              <a:cxnLst/>
              <a:rect l="l" t="t" r="r" b="b"/>
              <a:pathLst>
                <a:path w="50" h="49" extrusionOk="0">
                  <a:moveTo>
                    <a:pt x="46" y="0"/>
                  </a:moveTo>
                  <a:cubicBezTo>
                    <a:pt x="27" y="4"/>
                    <a:pt x="1" y="0"/>
                    <a:pt x="4" y="30"/>
                  </a:cubicBezTo>
                  <a:cubicBezTo>
                    <a:pt x="4" y="41"/>
                    <a:pt x="15" y="49"/>
                    <a:pt x="23" y="49"/>
                  </a:cubicBezTo>
                  <a:lnTo>
                    <a:pt x="27" y="49"/>
                  </a:lnTo>
                  <a:cubicBezTo>
                    <a:pt x="46" y="45"/>
                    <a:pt x="49" y="33"/>
                    <a:pt x="46" y="15"/>
                  </a:cubicBezTo>
                  <a:lnTo>
                    <a:pt x="4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6" name="Google Shape;14656;p9"/>
            <p:cNvSpPr/>
            <p:nvPr/>
          </p:nvSpPr>
          <p:spPr>
            <a:xfrm>
              <a:off x="-4181511" y="-3278993"/>
              <a:ext cx="6446" cy="7688"/>
            </a:xfrm>
            <a:custGeom>
              <a:avLst/>
              <a:gdLst/>
              <a:ahLst/>
              <a:cxnLst/>
              <a:rect l="l" t="t" r="r" b="b"/>
              <a:pathLst>
                <a:path w="135" h="161" extrusionOk="0">
                  <a:moveTo>
                    <a:pt x="15" y="0"/>
                  </a:moveTo>
                  <a:cubicBezTo>
                    <a:pt x="7" y="4"/>
                    <a:pt x="4" y="4"/>
                    <a:pt x="0" y="4"/>
                  </a:cubicBezTo>
                  <a:cubicBezTo>
                    <a:pt x="4" y="34"/>
                    <a:pt x="7" y="63"/>
                    <a:pt x="12" y="94"/>
                  </a:cubicBezTo>
                  <a:cubicBezTo>
                    <a:pt x="30" y="104"/>
                    <a:pt x="15" y="127"/>
                    <a:pt x="30" y="138"/>
                  </a:cubicBezTo>
                  <a:cubicBezTo>
                    <a:pt x="45" y="157"/>
                    <a:pt x="64" y="161"/>
                    <a:pt x="83" y="161"/>
                  </a:cubicBezTo>
                  <a:lnTo>
                    <a:pt x="112" y="161"/>
                  </a:lnTo>
                  <a:cubicBezTo>
                    <a:pt x="112" y="138"/>
                    <a:pt x="102" y="120"/>
                    <a:pt x="86" y="101"/>
                  </a:cubicBezTo>
                  <a:cubicBezTo>
                    <a:pt x="71" y="86"/>
                    <a:pt x="93" y="86"/>
                    <a:pt x="102" y="82"/>
                  </a:cubicBezTo>
                  <a:cubicBezTo>
                    <a:pt x="102" y="68"/>
                    <a:pt x="49" y="60"/>
                    <a:pt x="86" y="45"/>
                  </a:cubicBezTo>
                  <a:cubicBezTo>
                    <a:pt x="135" y="26"/>
                    <a:pt x="97" y="18"/>
                    <a:pt x="86" y="15"/>
                  </a:cubicBezTo>
                  <a:cubicBezTo>
                    <a:pt x="79" y="11"/>
                    <a:pt x="75" y="11"/>
                    <a:pt x="71" y="11"/>
                  </a:cubicBezTo>
                  <a:lnTo>
                    <a:pt x="41" y="11"/>
                  </a:lnTo>
                  <a:cubicBezTo>
                    <a:pt x="30" y="11"/>
                    <a:pt x="23" y="11"/>
                    <a:pt x="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7" name="Google Shape;14657;p9"/>
            <p:cNvSpPr/>
            <p:nvPr/>
          </p:nvSpPr>
          <p:spPr>
            <a:xfrm>
              <a:off x="-4182418" y="-3272403"/>
              <a:ext cx="6303" cy="4488"/>
            </a:xfrm>
            <a:custGeom>
              <a:avLst/>
              <a:gdLst/>
              <a:ahLst/>
              <a:cxnLst/>
              <a:rect l="l" t="t" r="r" b="b"/>
              <a:pathLst>
                <a:path w="132" h="94" extrusionOk="0">
                  <a:moveTo>
                    <a:pt x="26" y="0"/>
                  </a:moveTo>
                  <a:cubicBezTo>
                    <a:pt x="12" y="0"/>
                    <a:pt x="0" y="4"/>
                    <a:pt x="8" y="34"/>
                  </a:cubicBezTo>
                  <a:cubicBezTo>
                    <a:pt x="8" y="49"/>
                    <a:pt x="0" y="68"/>
                    <a:pt x="0" y="82"/>
                  </a:cubicBezTo>
                  <a:cubicBezTo>
                    <a:pt x="16" y="90"/>
                    <a:pt x="26" y="94"/>
                    <a:pt x="42" y="94"/>
                  </a:cubicBezTo>
                  <a:cubicBezTo>
                    <a:pt x="60" y="94"/>
                    <a:pt x="76" y="90"/>
                    <a:pt x="90" y="71"/>
                  </a:cubicBezTo>
                  <a:cubicBezTo>
                    <a:pt x="90" y="60"/>
                    <a:pt x="90" y="49"/>
                    <a:pt x="102" y="49"/>
                  </a:cubicBezTo>
                  <a:lnTo>
                    <a:pt x="112" y="49"/>
                  </a:lnTo>
                  <a:cubicBezTo>
                    <a:pt x="131" y="49"/>
                    <a:pt x="131" y="34"/>
                    <a:pt x="131" y="23"/>
                  </a:cubicBezTo>
                  <a:lnTo>
                    <a:pt x="102" y="23"/>
                  </a:lnTo>
                  <a:cubicBezTo>
                    <a:pt x="83" y="23"/>
                    <a:pt x="64" y="19"/>
                    <a:pt x="4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8" name="Google Shape;14658;p9"/>
            <p:cNvSpPr/>
            <p:nvPr/>
          </p:nvSpPr>
          <p:spPr>
            <a:xfrm>
              <a:off x="-4166518" y="-3272069"/>
              <a:ext cx="4154" cy="5062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23" y="23"/>
                    <a:pt x="0" y="46"/>
                    <a:pt x="19" y="64"/>
                  </a:cubicBezTo>
                  <a:cubicBezTo>
                    <a:pt x="41" y="72"/>
                    <a:pt x="38" y="90"/>
                    <a:pt x="41" y="106"/>
                  </a:cubicBezTo>
                  <a:cubicBezTo>
                    <a:pt x="86" y="102"/>
                    <a:pt x="45" y="75"/>
                    <a:pt x="49" y="61"/>
                  </a:cubicBezTo>
                  <a:cubicBezTo>
                    <a:pt x="49" y="35"/>
                    <a:pt x="41" y="8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9" name="Google Shape;14659;p9"/>
            <p:cNvSpPr/>
            <p:nvPr/>
          </p:nvSpPr>
          <p:spPr>
            <a:xfrm>
              <a:off x="-3811687" y="-3455047"/>
              <a:ext cx="3629" cy="2961"/>
            </a:xfrm>
            <a:custGeom>
              <a:avLst/>
              <a:gdLst/>
              <a:ahLst/>
              <a:cxnLst/>
              <a:rect l="l" t="t" r="r" b="b"/>
              <a:pathLst>
                <a:path w="76" h="62" extrusionOk="0">
                  <a:moveTo>
                    <a:pt x="45" y="1"/>
                  </a:moveTo>
                  <a:cubicBezTo>
                    <a:pt x="34" y="13"/>
                    <a:pt x="19" y="23"/>
                    <a:pt x="0" y="23"/>
                  </a:cubicBezTo>
                  <a:cubicBezTo>
                    <a:pt x="8" y="42"/>
                    <a:pt x="16" y="61"/>
                    <a:pt x="31" y="61"/>
                  </a:cubicBezTo>
                  <a:cubicBezTo>
                    <a:pt x="34" y="61"/>
                    <a:pt x="42" y="61"/>
                    <a:pt x="45" y="57"/>
                  </a:cubicBezTo>
                  <a:cubicBezTo>
                    <a:pt x="76" y="42"/>
                    <a:pt x="60" y="20"/>
                    <a:pt x="4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0" name="Google Shape;14660;p9"/>
            <p:cNvSpPr/>
            <p:nvPr/>
          </p:nvSpPr>
          <p:spPr>
            <a:xfrm>
              <a:off x="-3873237" y="-3522327"/>
              <a:ext cx="4823" cy="7354"/>
            </a:xfrm>
            <a:custGeom>
              <a:avLst/>
              <a:gdLst/>
              <a:ahLst/>
              <a:cxnLst/>
              <a:rect l="l" t="t" r="r" b="b"/>
              <a:pathLst>
                <a:path w="101" h="154" extrusionOk="0">
                  <a:moveTo>
                    <a:pt x="38" y="1"/>
                  </a:moveTo>
                  <a:cubicBezTo>
                    <a:pt x="30" y="1"/>
                    <a:pt x="22" y="1"/>
                    <a:pt x="19" y="12"/>
                  </a:cubicBezTo>
                  <a:cubicBezTo>
                    <a:pt x="33" y="50"/>
                    <a:pt x="15" y="83"/>
                    <a:pt x="4" y="128"/>
                  </a:cubicBezTo>
                  <a:cubicBezTo>
                    <a:pt x="4" y="131"/>
                    <a:pt x="4" y="135"/>
                    <a:pt x="0" y="140"/>
                  </a:cubicBezTo>
                  <a:cubicBezTo>
                    <a:pt x="7" y="143"/>
                    <a:pt x="15" y="147"/>
                    <a:pt x="19" y="154"/>
                  </a:cubicBezTo>
                  <a:cubicBezTo>
                    <a:pt x="26" y="150"/>
                    <a:pt x="30" y="150"/>
                    <a:pt x="33" y="150"/>
                  </a:cubicBezTo>
                  <a:lnTo>
                    <a:pt x="33" y="147"/>
                  </a:lnTo>
                  <a:cubicBezTo>
                    <a:pt x="45" y="109"/>
                    <a:pt x="90" y="102"/>
                    <a:pt x="101" y="64"/>
                  </a:cubicBezTo>
                  <a:lnTo>
                    <a:pt x="101" y="50"/>
                  </a:lnTo>
                  <a:cubicBezTo>
                    <a:pt x="93" y="53"/>
                    <a:pt x="83" y="61"/>
                    <a:pt x="78" y="61"/>
                  </a:cubicBezTo>
                  <a:cubicBezTo>
                    <a:pt x="75" y="61"/>
                    <a:pt x="71" y="53"/>
                    <a:pt x="75" y="35"/>
                  </a:cubicBezTo>
                  <a:cubicBezTo>
                    <a:pt x="78" y="27"/>
                    <a:pt x="78" y="16"/>
                    <a:pt x="78" y="9"/>
                  </a:cubicBezTo>
                  <a:lnTo>
                    <a:pt x="71" y="9"/>
                  </a:lnTo>
                  <a:cubicBezTo>
                    <a:pt x="67" y="9"/>
                    <a:pt x="60" y="5"/>
                    <a:pt x="52" y="5"/>
                  </a:cubicBezTo>
                  <a:cubicBezTo>
                    <a:pt x="49" y="1"/>
                    <a:pt x="41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1" name="Google Shape;14661;p9"/>
            <p:cNvSpPr/>
            <p:nvPr/>
          </p:nvSpPr>
          <p:spPr>
            <a:xfrm>
              <a:off x="-3881498" y="-3630290"/>
              <a:ext cx="4536" cy="3963"/>
            </a:xfrm>
            <a:custGeom>
              <a:avLst/>
              <a:gdLst/>
              <a:ahLst/>
              <a:cxnLst/>
              <a:rect l="l" t="t" r="r" b="b"/>
              <a:pathLst>
                <a:path w="95" h="83" extrusionOk="0">
                  <a:moveTo>
                    <a:pt x="64" y="1"/>
                  </a:moveTo>
                  <a:cubicBezTo>
                    <a:pt x="42" y="8"/>
                    <a:pt x="16" y="1"/>
                    <a:pt x="1" y="23"/>
                  </a:cubicBezTo>
                  <a:cubicBezTo>
                    <a:pt x="16" y="41"/>
                    <a:pt x="4" y="82"/>
                    <a:pt x="38" y="82"/>
                  </a:cubicBezTo>
                  <a:lnTo>
                    <a:pt x="42" y="82"/>
                  </a:lnTo>
                  <a:cubicBezTo>
                    <a:pt x="94" y="79"/>
                    <a:pt x="42" y="34"/>
                    <a:pt x="64" y="15"/>
                  </a:cubicBezTo>
                  <a:lnTo>
                    <a:pt x="64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2" name="Google Shape;14662;p9"/>
            <p:cNvSpPr/>
            <p:nvPr/>
          </p:nvSpPr>
          <p:spPr>
            <a:xfrm>
              <a:off x="-4178503" y="-3269586"/>
              <a:ext cx="6160" cy="5635"/>
            </a:xfrm>
            <a:custGeom>
              <a:avLst/>
              <a:gdLst/>
              <a:ahLst/>
              <a:cxnLst/>
              <a:rect l="l" t="t" r="r" b="b"/>
              <a:pathLst>
                <a:path w="129" h="118" extrusionOk="0">
                  <a:moveTo>
                    <a:pt x="83" y="1"/>
                  </a:moveTo>
                  <a:cubicBezTo>
                    <a:pt x="65" y="23"/>
                    <a:pt x="39" y="28"/>
                    <a:pt x="8" y="28"/>
                  </a:cubicBezTo>
                  <a:cubicBezTo>
                    <a:pt x="27" y="50"/>
                    <a:pt x="23" y="72"/>
                    <a:pt x="1" y="90"/>
                  </a:cubicBezTo>
                  <a:cubicBezTo>
                    <a:pt x="16" y="109"/>
                    <a:pt x="34" y="109"/>
                    <a:pt x="53" y="117"/>
                  </a:cubicBezTo>
                  <a:cubicBezTo>
                    <a:pt x="75" y="95"/>
                    <a:pt x="128" y="98"/>
                    <a:pt x="120" y="46"/>
                  </a:cubicBezTo>
                  <a:lnTo>
                    <a:pt x="120" y="46"/>
                  </a:lnTo>
                  <a:cubicBezTo>
                    <a:pt x="113" y="50"/>
                    <a:pt x="106" y="57"/>
                    <a:pt x="98" y="57"/>
                  </a:cubicBezTo>
                  <a:cubicBezTo>
                    <a:pt x="94" y="57"/>
                    <a:pt x="91" y="57"/>
                    <a:pt x="83" y="50"/>
                  </a:cubicBezTo>
                  <a:cubicBezTo>
                    <a:pt x="79" y="42"/>
                    <a:pt x="83" y="38"/>
                    <a:pt x="87" y="35"/>
                  </a:cubicBezTo>
                  <a:cubicBezTo>
                    <a:pt x="87" y="23"/>
                    <a:pt x="83" y="12"/>
                    <a:pt x="8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3" name="Google Shape;14663;p9"/>
            <p:cNvSpPr/>
            <p:nvPr/>
          </p:nvSpPr>
          <p:spPr>
            <a:xfrm>
              <a:off x="-4182418" y="-3269013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90" y="0"/>
                  </a:moveTo>
                  <a:cubicBezTo>
                    <a:pt x="76" y="19"/>
                    <a:pt x="60" y="23"/>
                    <a:pt x="42" y="23"/>
                  </a:cubicBezTo>
                  <a:cubicBezTo>
                    <a:pt x="26" y="23"/>
                    <a:pt x="16" y="19"/>
                    <a:pt x="0" y="11"/>
                  </a:cubicBezTo>
                  <a:lnTo>
                    <a:pt x="0" y="11"/>
                  </a:lnTo>
                  <a:cubicBezTo>
                    <a:pt x="8" y="26"/>
                    <a:pt x="19" y="38"/>
                    <a:pt x="19" y="56"/>
                  </a:cubicBezTo>
                  <a:cubicBezTo>
                    <a:pt x="26" y="52"/>
                    <a:pt x="31" y="52"/>
                    <a:pt x="38" y="52"/>
                  </a:cubicBezTo>
                  <a:cubicBezTo>
                    <a:pt x="53" y="52"/>
                    <a:pt x="60" y="64"/>
                    <a:pt x="68" y="83"/>
                  </a:cubicBezTo>
                  <a:cubicBezTo>
                    <a:pt x="76" y="78"/>
                    <a:pt x="79" y="78"/>
                    <a:pt x="83" y="78"/>
                  </a:cubicBezTo>
                  <a:cubicBezTo>
                    <a:pt x="105" y="60"/>
                    <a:pt x="109" y="38"/>
                    <a:pt x="90" y="16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4" name="Google Shape;14664;p9"/>
            <p:cNvSpPr/>
            <p:nvPr/>
          </p:nvSpPr>
          <p:spPr>
            <a:xfrm>
              <a:off x="-3954651" y="-3202641"/>
              <a:ext cx="6303" cy="10028"/>
            </a:xfrm>
            <a:custGeom>
              <a:avLst/>
              <a:gdLst/>
              <a:ahLst/>
              <a:cxnLst/>
              <a:rect l="l" t="t" r="r" b="b"/>
              <a:pathLst>
                <a:path w="132" h="210" extrusionOk="0">
                  <a:moveTo>
                    <a:pt x="53" y="1"/>
                  </a:moveTo>
                  <a:cubicBezTo>
                    <a:pt x="42" y="1"/>
                    <a:pt x="30" y="5"/>
                    <a:pt x="19" y="5"/>
                  </a:cubicBezTo>
                  <a:cubicBezTo>
                    <a:pt x="45" y="53"/>
                    <a:pt x="0" y="98"/>
                    <a:pt x="8" y="143"/>
                  </a:cubicBezTo>
                  <a:cubicBezTo>
                    <a:pt x="53" y="146"/>
                    <a:pt x="45" y="191"/>
                    <a:pt x="64" y="210"/>
                  </a:cubicBezTo>
                  <a:cubicBezTo>
                    <a:pt x="87" y="199"/>
                    <a:pt x="109" y="180"/>
                    <a:pt x="97" y="158"/>
                  </a:cubicBezTo>
                  <a:cubicBezTo>
                    <a:pt x="79" y="110"/>
                    <a:pt x="101" y="75"/>
                    <a:pt x="123" y="42"/>
                  </a:cubicBezTo>
                  <a:cubicBezTo>
                    <a:pt x="128" y="42"/>
                    <a:pt x="128" y="39"/>
                    <a:pt x="131" y="34"/>
                  </a:cubicBezTo>
                  <a:lnTo>
                    <a:pt x="128" y="34"/>
                  </a:lnTo>
                  <a:cubicBezTo>
                    <a:pt x="97" y="34"/>
                    <a:pt x="83" y="5"/>
                    <a:pt x="5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5" name="Google Shape;14665;p9"/>
            <p:cNvSpPr/>
            <p:nvPr/>
          </p:nvSpPr>
          <p:spPr>
            <a:xfrm>
              <a:off x="-4189533" y="-3232437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49" y="1"/>
                  </a:moveTo>
                  <a:cubicBezTo>
                    <a:pt x="41" y="1"/>
                    <a:pt x="34" y="4"/>
                    <a:pt x="26" y="4"/>
                  </a:cubicBezTo>
                  <a:cubicBezTo>
                    <a:pt x="30" y="23"/>
                    <a:pt x="23" y="35"/>
                    <a:pt x="11" y="49"/>
                  </a:cubicBezTo>
                  <a:cubicBezTo>
                    <a:pt x="0" y="64"/>
                    <a:pt x="4" y="75"/>
                    <a:pt x="18" y="83"/>
                  </a:cubicBezTo>
                  <a:cubicBezTo>
                    <a:pt x="41" y="79"/>
                    <a:pt x="56" y="64"/>
                    <a:pt x="63" y="45"/>
                  </a:cubicBezTo>
                  <a:cubicBezTo>
                    <a:pt x="63" y="35"/>
                    <a:pt x="68" y="30"/>
                    <a:pt x="75" y="27"/>
                  </a:cubicBezTo>
                  <a:cubicBezTo>
                    <a:pt x="71" y="4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6" name="Google Shape;14666;p9"/>
            <p:cNvSpPr/>
            <p:nvPr/>
          </p:nvSpPr>
          <p:spPr>
            <a:xfrm>
              <a:off x="-3868462" y="-3522136"/>
              <a:ext cx="3104" cy="5205"/>
            </a:xfrm>
            <a:custGeom>
              <a:avLst/>
              <a:gdLst/>
              <a:ahLst/>
              <a:cxnLst/>
              <a:rect l="l" t="t" r="r" b="b"/>
              <a:pathLst>
                <a:path w="65" h="109" extrusionOk="0">
                  <a:moveTo>
                    <a:pt x="23" y="1"/>
                  </a:moveTo>
                  <a:cubicBezTo>
                    <a:pt x="5" y="12"/>
                    <a:pt x="9" y="31"/>
                    <a:pt x="1" y="46"/>
                  </a:cubicBezTo>
                  <a:lnTo>
                    <a:pt x="1" y="60"/>
                  </a:lnTo>
                  <a:cubicBezTo>
                    <a:pt x="23" y="68"/>
                    <a:pt x="16" y="94"/>
                    <a:pt x="35" y="98"/>
                  </a:cubicBezTo>
                  <a:cubicBezTo>
                    <a:pt x="38" y="101"/>
                    <a:pt x="50" y="109"/>
                    <a:pt x="57" y="109"/>
                  </a:cubicBezTo>
                  <a:cubicBezTo>
                    <a:pt x="61" y="109"/>
                    <a:pt x="64" y="105"/>
                    <a:pt x="64" y="86"/>
                  </a:cubicBezTo>
                  <a:lnTo>
                    <a:pt x="61" y="83"/>
                  </a:lnTo>
                  <a:lnTo>
                    <a:pt x="57" y="79"/>
                  </a:lnTo>
                  <a:cubicBezTo>
                    <a:pt x="42" y="57"/>
                    <a:pt x="31" y="27"/>
                    <a:pt x="2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7" name="Google Shape;14667;p9"/>
            <p:cNvSpPr/>
            <p:nvPr/>
          </p:nvSpPr>
          <p:spPr>
            <a:xfrm>
              <a:off x="-3896300" y="-3632104"/>
              <a:ext cx="5778" cy="4011"/>
            </a:xfrm>
            <a:custGeom>
              <a:avLst/>
              <a:gdLst/>
              <a:ahLst/>
              <a:cxnLst/>
              <a:rect l="l" t="t" r="r" b="b"/>
              <a:pathLst>
                <a:path w="121" h="84" extrusionOk="0">
                  <a:moveTo>
                    <a:pt x="95" y="1"/>
                  </a:moveTo>
                  <a:cubicBezTo>
                    <a:pt x="72" y="8"/>
                    <a:pt x="53" y="23"/>
                    <a:pt x="34" y="39"/>
                  </a:cubicBezTo>
                  <a:cubicBezTo>
                    <a:pt x="27" y="53"/>
                    <a:pt x="0" y="61"/>
                    <a:pt x="12" y="84"/>
                  </a:cubicBezTo>
                  <a:cubicBezTo>
                    <a:pt x="45" y="68"/>
                    <a:pt x="87" y="68"/>
                    <a:pt x="109" y="27"/>
                  </a:cubicBezTo>
                  <a:cubicBezTo>
                    <a:pt x="109" y="16"/>
                    <a:pt x="121" y="1"/>
                    <a:pt x="10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8" name="Google Shape;14668;p9"/>
            <p:cNvSpPr/>
            <p:nvPr/>
          </p:nvSpPr>
          <p:spPr>
            <a:xfrm>
              <a:off x="-4072450" y="-3333285"/>
              <a:ext cx="2674" cy="1624"/>
            </a:xfrm>
            <a:custGeom>
              <a:avLst/>
              <a:gdLst/>
              <a:ahLst/>
              <a:cxnLst/>
              <a:rect l="l" t="t" r="r" b="b"/>
              <a:pathLst>
                <a:path w="56" h="34" extrusionOk="0">
                  <a:moveTo>
                    <a:pt x="38" y="1"/>
                  </a:moveTo>
                  <a:cubicBezTo>
                    <a:pt x="23" y="4"/>
                    <a:pt x="11" y="4"/>
                    <a:pt x="0" y="4"/>
                  </a:cubicBezTo>
                  <a:lnTo>
                    <a:pt x="0" y="8"/>
                  </a:lnTo>
                  <a:cubicBezTo>
                    <a:pt x="0" y="27"/>
                    <a:pt x="11" y="34"/>
                    <a:pt x="26" y="34"/>
                  </a:cubicBezTo>
                  <a:lnTo>
                    <a:pt x="34" y="34"/>
                  </a:lnTo>
                  <a:cubicBezTo>
                    <a:pt x="45" y="30"/>
                    <a:pt x="56" y="27"/>
                    <a:pt x="56" y="16"/>
                  </a:cubicBezTo>
                  <a:cubicBezTo>
                    <a:pt x="56" y="8"/>
                    <a:pt x="49" y="1"/>
                    <a:pt x="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9" name="Google Shape;14669;p9"/>
            <p:cNvSpPr/>
            <p:nvPr/>
          </p:nvSpPr>
          <p:spPr>
            <a:xfrm>
              <a:off x="-4086727" y="-3539087"/>
              <a:ext cx="7544" cy="6112"/>
            </a:xfrm>
            <a:custGeom>
              <a:avLst/>
              <a:gdLst/>
              <a:ahLst/>
              <a:cxnLst/>
              <a:rect l="l" t="t" r="r" b="b"/>
              <a:pathLst>
                <a:path w="158" h="128" extrusionOk="0">
                  <a:moveTo>
                    <a:pt x="71" y="1"/>
                  </a:moveTo>
                  <a:lnTo>
                    <a:pt x="71" y="1"/>
                  </a:lnTo>
                  <a:cubicBezTo>
                    <a:pt x="45" y="20"/>
                    <a:pt x="75" y="53"/>
                    <a:pt x="53" y="75"/>
                  </a:cubicBezTo>
                  <a:lnTo>
                    <a:pt x="49" y="75"/>
                  </a:lnTo>
                  <a:cubicBezTo>
                    <a:pt x="41" y="75"/>
                    <a:pt x="37" y="72"/>
                    <a:pt x="30" y="68"/>
                  </a:cubicBezTo>
                  <a:cubicBezTo>
                    <a:pt x="23" y="60"/>
                    <a:pt x="19" y="56"/>
                    <a:pt x="11" y="56"/>
                  </a:cubicBezTo>
                  <a:lnTo>
                    <a:pt x="1" y="56"/>
                  </a:lnTo>
                  <a:cubicBezTo>
                    <a:pt x="4" y="94"/>
                    <a:pt x="4" y="127"/>
                    <a:pt x="53" y="127"/>
                  </a:cubicBezTo>
                  <a:lnTo>
                    <a:pt x="56" y="127"/>
                  </a:lnTo>
                  <a:cubicBezTo>
                    <a:pt x="82" y="98"/>
                    <a:pt x="135" y="124"/>
                    <a:pt x="158" y="82"/>
                  </a:cubicBezTo>
                  <a:cubicBezTo>
                    <a:pt x="108" y="79"/>
                    <a:pt x="116" y="15"/>
                    <a:pt x="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0" name="Google Shape;14670;p9"/>
            <p:cNvSpPr/>
            <p:nvPr/>
          </p:nvSpPr>
          <p:spPr>
            <a:xfrm>
              <a:off x="-4089401" y="-3539994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42"/>
                    <a:pt x="4" y="56"/>
                    <a:pt x="57" y="75"/>
                  </a:cubicBezTo>
                  <a:cubicBezTo>
                    <a:pt x="48" y="53"/>
                    <a:pt x="64" y="20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1" name="Google Shape;14671;p9"/>
            <p:cNvSpPr/>
            <p:nvPr/>
          </p:nvSpPr>
          <p:spPr>
            <a:xfrm>
              <a:off x="-4091407" y="-3534599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2" y="0"/>
                  </a:moveTo>
                  <a:cubicBezTo>
                    <a:pt x="38" y="4"/>
                    <a:pt x="31" y="4"/>
                    <a:pt x="27" y="4"/>
                  </a:cubicBezTo>
                  <a:lnTo>
                    <a:pt x="23" y="7"/>
                  </a:lnTo>
                  <a:cubicBezTo>
                    <a:pt x="23" y="11"/>
                    <a:pt x="20" y="19"/>
                    <a:pt x="16" y="22"/>
                  </a:cubicBezTo>
                  <a:cubicBezTo>
                    <a:pt x="4" y="30"/>
                    <a:pt x="1" y="38"/>
                    <a:pt x="9" y="45"/>
                  </a:cubicBezTo>
                  <a:cubicBezTo>
                    <a:pt x="16" y="48"/>
                    <a:pt x="23" y="48"/>
                    <a:pt x="27" y="48"/>
                  </a:cubicBezTo>
                  <a:cubicBezTo>
                    <a:pt x="42" y="48"/>
                    <a:pt x="54" y="33"/>
                    <a:pt x="61" y="19"/>
                  </a:cubicBezTo>
                  <a:cubicBezTo>
                    <a:pt x="72" y="0"/>
                    <a:pt x="54" y="4"/>
                    <a:pt x="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2" name="Google Shape;14672;p9"/>
            <p:cNvSpPr/>
            <p:nvPr/>
          </p:nvSpPr>
          <p:spPr>
            <a:xfrm>
              <a:off x="-3957850" y="-32033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26" y="1"/>
                  </a:moveTo>
                  <a:cubicBezTo>
                    <a:pt x="7" y="1"/>
                    <a:pt x="0" y="12"/>
                    <a:pt x="4" y="27"/>
                  </a:cubicBezTo>
                  <a:cubicBezTo>
                    <a:pt x="4" y="42"/>
                    <a:pt x="15" y="49"/>
                    <a:pt x="30" y="49"/>
                  </a:cubicBezTo>
                  <a:cubicBezTo>
                    <a:pt x="33" y="49"/>
                    <a:pt x="38" y="49"/>
                    <a:pt x="45" y="46"/>
                  </a:cubicBezTo>
                  <a:cubicBezTo>
                    <a:pt x="60" y="38"/>
                    <a:pt x="75" y="27"/>
                    <a:pt x="86" y="20"/>
                  </a:cubicBezTo>
                  <a:cubicBezTo>
                    <a:pt x="83" y="16"/>
                    <a:pt x="78" y="12"/>
                    <a:pt x="71" y="4"/>
                  </a:cubicBezTo>
                  <a:cubicBezTo>
                    <a:pt x="60" y="4"/>
                    <a:pt x="49" y="4"/>
                    <a:pt x="33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3" name="Google Shape;14673;p9"/>
            <p:cNvSpPr/>
            <p:nvPr/>
          </p:nvSpPr>
          <p:spPr>
            <a:xfrm>
              <a:off x="-3964631" y="-3208705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30" y="1"/>
                  </a:moveTo>
                  <a:cubicBezTo>
                    <a:pt x="18" y="1"/>
                    <a:pt x="11" y="4"/>
                    <a:pt x="4" y="16"/>
                  </a:cubicBezTo>
                  <a:cubicBezTo>
                    <a:pt x="0" y="27"/>
                    <a:pt x="11" y="38"/>
                    <a:pt x="18" y="38"/>
                  </a:cubicBezTo>
                  <a:lnTo>
                    <a:pt x="23" y="38"/>
                  </a:lnTo>
                  <a:cubicBezTo>
                    <a:pt x="41" y="38"/>
                    <a:pt x="49" y="23"/>
                    <a:pt x="49" y="4"/>
                  </a:cubicBezTo>
                  <a:cubicBezTo>
                    <a:pt x="45" y="4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4" name="Google Shape;14674;p9"/>
            <p:cNvSpPr/>
            <p:nvPr/>
          </p:nvSpPr>
          <p:spPr>
            <a:xfrm>
              <a:off x="-3981964" y="-3216727"/>
              <a:ext cx="5061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2" y="1"/>
                  </a:moveTo>
                  <a:cubicBezTo>
                    <a:pt x="8" y="1"/>
                    <a:pt x="5" y="1"/>
                    <a:pt x="0" y="4"/>
                  </a:cubicBezTo>
                  <a:cubicBezTo>
                    <a:pt x="0" y="34"/>
                    <a:pt x="5" y="64"/>
                    <a:pt x="27" y="91"/>
                  </a:cubicBezTo>
                  <a:lnTo>
                    <a:pt x="41" y="91"/>
                  </a:lnTo>
                  <a:cubicBezTo>
                    <a:pt x="53" y="91"/>
                    <a:pt x="60" y="91"/>
                    <a:pt x="72" y="94"/>
                  </a:cubicBezTo>
                  <a:cubicBezTo>
                    <a:pt x="79" y="94"/>
                    <a:pt x="90" y="98"/>
                    <a:pt x="98" y="98"/>
                  </a:cubicBezTo>
                  <a:lnTo>
                    <a:pt x="105" y="98"/>
                  </a:lnTo>
                  <a:cubicBezTo>
                    <a:pt x="101" y="79"/>
                    <a:pt x="94" y="60"/>
                    <a:pt x="94" y="42"/>
                  </a:cubicBezTo>
                  <a:cubicBezTo>
                    <a:pt x="98" y="20"/>
                    <a:pt x="101" y="20"/>
                    <a:pt x="79" y="8"/>
                  </a:cubicBezTo>
                  <a:cubicBezTo>
                    <a:pt x="72" y="15"/>
                    <a:pt x="64" y="20"/>
                    <a:pt x="60" y="20"/>
                  </a:cubicBezTo>
                  <a:cubicBezTo>
                    <a:pt x="49" y="20"/>
                    <a:pt x="41" y="12"/>
                    <a:pt x="34" y="8"/>
                  </a:cubicBezTo>
                  <a:cubicBezTo>
                    <a:pt x="27" y="4"/>
                    <a:pt x="19" y="1"/>
                    <a:pt x="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5" name="Google Shape;14675;p9"/>
            <p:cNvSpPr/>
            <p:nvPr/>
          </p:nvSpPr>
          <p:spPr>
            <a:xfrm>
              <a:off x="-3930346" y="-3227996"/>
              <a:ext cx="3247" cy="2578"/>
            </a:xfrm>
            <a:custGeom>
              <a:avLst/>
              <a:gdLst/>
              <a:ahLst/>
              <a:cxnLst/>
              <a:rect l="l" t="t" r="r" b="b"/>
              <a:pathLst>
                <a:path w="68" h="54" extrusionOk="0">
                  <a:moveTo>
                    <a:pt x="52" y="1"/>
                  </a:moveTo>
                  <a:cubicBezTo>
                    <a:pt x="41" y="1"/>
                    <a:pt x="30" y="4"/>
                    <a:pt x="18" y="9"/>
                  </a:cubicBezTo>
                  <a:cubicBezTo>
                    <a:pt x="7" y="31"/>
                    <a:pt x="0" y="54"/>
                    <a:pt x="37" y="54"/>
                  </a:cubicBezTo>
                  <a:lnTo>
                    <a:pt x="41" y="54"/>
                  </a:lnTo>
                  <a:cubicBezTo>
                    <a:pt x="52" y="49"/>
                    <a:pt x="63" y="46"/>
                    <a:pt x="67" y="35"/>
                  </a:cubicBezTo>
                  <a:cubicBezTo>
                    <a:pt x="67" y="9"/>
                    <a:pt x="63" y="1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6" name="Google Shape;14676;p9"/>
            <p:cNvSpPr/>
            <p:nvPr/>
          </p:nvSpPr>
          <p:spPr>
            <a:xfrm>
              <a:off x="-3927529" y="-3231195"/>
              <a:ext cx="2579" cy="4011"/>
            </a:xfrm>
            <a:custGeom>
              <a:avLst/>
              <a:gdLst/>
              <a:ahLst/>
              <a:cxnLst/>
              <a:rect l="l" t="t" r="r" b="b"/>
              <a:pathLst>
                <a:path w="54" h="84" extrusionOk="0">
                  <a:moveTo>
                    <a:pt x="31" y="1"/>
                  </a:moveTo>
                  <a:cubicBezTo>
                    <a:pt x="19" y="27"/>
                    <a:pt x="0" y="57"/>
                    <a:pt x="38" y="83"/>
                  </a:cubicBezTo>
                  <a:cubicBezTo>
                    <a:pt x="34" y="57"/>
                    <a:pt x="53" y="31"/>
                    <a:pt x="42" y="4"/>
                  </a:cubicBezTo>
                  <a:cubicBezTo>
                    <a:pt x="42" y="1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7" name="Google Shape;14677;p9"/>
            <p:cNvSpPr/>
            <p:nvPr/>
          </p:nvSpPr>
          <p:spPr>
            <a:xfrm>
              <a:off x="-4169383" y="-3273645"/>
              <a:ext cx="3963" cy="6255"/>
            </a:xfrm>
            <a:custGeom>
              <a:avLst/>
              <a:gdLst/>
              <a:ahLst/>
              <a:cxnLst/>
              <a:rect l="l" t="t" r="r" b="b"/>
              <a:pathLst>
                <a:path w="83" h="131" extrusionOk="0">
                  <a:moveTo>
                    <a:pt x="45" y="0"/>
                  </a:moveTo>
                  <a:cubicBezTo>
                    <a:pt x="5" y="0"/>
                    <a:pt x="0" y="37"/>
                    <a:pt x="0" y="75"/>
                  </a:cubicBezTo>
                  <a:lnTo>
                    <a:pt x="5" y="75"/>
                  </a:lnTo>
                  <a:cubicBezTo>
                    <a:pt x="41" y="75"/>
                    <a:pt x="53" y="97"/>
                    <a:pt x="53" y="131"/>
                  </a:cubicBezTo>
                  <a:cubicBezTo>
                    <a:pt x="75" y="127"/>
                    <a:pt x="83" y="116"/>
                    <a:pt x="79" y="97"/>
                  </a:cubicBezTo>
                  <a:cubicBezTo>
                    <a:pt x="60" y="79"/>
                    <a:pt x="83" y="56"/>
                    <a:pt x="72" y="34"/>
                  </a:cubicBezTo>
                  <a:cubicBezTo>
                    <a:pt x="72" y="26"/>
                    <a:pt x="67" y="15"/>
                    <a:pt x="67" y="4"/>
                  </a:cubicBezTo>
                  <a:cubicBezTo>
                    <a:pt x="60" y="4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8" name="Google Shape;14678;p9"/>
            <p:cNvSpPr/>
            <p:nvPr/>
          </p:nvSpPr>
          <p:spPr>
            <a:xfrm>
              <a:off x="-4174014" y="-327331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2" y="1"/>
                  </a:moveTo>
                  <a:cubicBezTo>
                    <a:pt x="7" y="8"/>
                    <a:pt x="4" y="11"/>
                    <a:pt x="0" y="19"/>
                  </a:cubicBezTo>
                  <a:cubicBezTo>
                    <a:pt x="4" y="23"/>
                    <a:pt x="7" y="27"/>
                    <a:pt x="15" y="30"/>
                  </a:cubicBezTo>
                  <a:cubicBezTo>
                    <a:pt x="30" y="34"/>
                    <a:pt x="41" y="53"/>
                    <a:pt x="60" y="53"/>
                  </a:cubicBezTo>
                  <a:cubicBezTo>
                    <a:pt x="60" y="53"/>
                    <a:pt x="64" y="53"/>
                    <a:pt x="67" y="49"/>
                  </a:cubicBezTo>
                  <a:cubicBezTo>
                    <a:pt x="79" y="46"/>
                    <a:pt x="79" y="34"/>
                    <a:pt x="75" y="27"/>
                  </a:cubicBezTo>
                  <a:cubicBezTo>
                    <a:pt x="67" y="4"/>
                    <a:pt x="52" y="1"/>
                    <a:pt x="3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9" name="Google Shape;14679;p9"/>
            <p:cNvSpPr/>
            <p:nvPr/>
          </p:nvSpPr>
          <p:spPr>
            <a:xfrm>
              <a:off x="-4171006" y="-3270111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4" y="1"/>
                  </a:moveTo>
                  <a:cubicBezTo>
                    <a:pt x="1" y="34"/>
                    <a:pt x="53" y="27"/>
                    <a:pt x="56" y="46"/>
                  </a:cubicBezTo>
                  <a:cubicBezTo>
                    <a:pt x="65" y="49"/>
                    <a:pt x="75" y="53"/>
                    <a:pt x="87" y="57"/>
                  </a:cubicBezTo>
                  <a:cubicBezTo>
                    <a:pt x="87" y="23"/>
                    <a:pt x="75" y="1"/>
                    <a:pt x="3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0" name="Google Shape;14680;p9"/>
            <p:cNvSpPr/>
            <p:nvPr/>
          </p:nvSpPr>
          <p:spPr>
            <a:xfrm>
              <a:off x="-4174540" y="-3272403"/>
              <a:ext cx="2722" cy="4488"/>
            </a:xfrm>
            <a:custGeom>
              <a:avLst/>
              <a:gdLst/>
              <a:ahLst/>
              <a:cxnLst/>
              <a:rect l="l" t="t" r="r" b="b"/>
              <a:pathLst>
                <a:path w="57" h="94" extrusionOk="0">
                  <a:moveTo>
                    <a:pt x="8" y="0"/>
                  </a:moveTo>
                  <a:cubicBezTo>
                    <a:pt x="15" y="23"/>
                    <a:pt x="11" y="42"/>
                    <a:pt x="0" y="60"/>
                  </a:cubicBezTo>
                  <a:cubicBezTo>
                    <a:pt x="0" y="71"/>
                    <a:pt x="4" y="82"/>
                    <a:pt x="4" y="94"/>
                  </a:cubicBezTo>
                  <a:cubicBezTo>
                    <a:pt x="56" y="79"/>
                    <a:pt x="30" y="42"/>
                    <a:pt x="26" y="11"/>
                  </a:cubicBezTo>
                  <a:cubicBezTo>
                    <a:pt x="18" y="8"/>
                    <a:pt x="15" y="4"/>
                    <a:pt x="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1" name="Google Shape;14681;p9"/>
            <p:cNvSpPr/>
            <p:nvPr/>
          </p:nvSpPr>
          <p:spPr>
            <a:xfrm>
              <a:off x="-4168332" y="-3279900"/>
              <a:ext cx="2913" cy="2865"/>
            </a:xfrm>
            <a:custGeom>
              <a:avLst/>
              <a:gdLst/>
              <a:ahLst/>
              <a:cxnLst/>
              <a:rect l="l" t="t" r="r" b="b"/>
              <a:pathLst>
                <a:path w="61" h="60" extrusionOk="0">
                  <a:moveTo>
                    <a:pt x="31" y="0"/>
                  </a:moveTo>
                  <a:cubicBezTo>
                    <a:pt x="0" y="15"/>
                    <a:pt x="0" y="37"/>
                    <a:pt x="23" y="60"/>
                  </a:cubicBezTo>
                  <a:lnTo>
                    <a:pt x="38" y="60"/>
                  </a:lnTo>
                  <a:cubicBezTo>
                    <a:pt x="42" y="37"/>
                    <a:pt x="61" y="15"/>
                    <a:pt x="3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2" name="Google Shape;14682;p9"/>
            <p:cNvSpPr/>
            <p:nvPr/>
          </p:nvSpPr>
          <p:spPr>
            <a:xfrm>
              <a:off x="-4008179" y="-332741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52" y="1"/>
                  </a:moveTo>
                  <a:cubicBezTo>
                    <a:pt x="52" y="1"/>
                    <a:pt x="48" y="5"/>
                    <a:pt x="45" y="5"/>
                  </a:cubicBezTo>
                  <a:cubicBezTo>
                    <a:pt x="38" y="9"/>
                    <a:pt x="33" y="12"/>
                    <a:pt x="26" y="16"/>
                  </a:cubicBezTo>
                  <a:cubicBezTo>
                    <a:pt x="19" y="23"/>
                    <a:pt x="0" y="31"/>
                    <a:pt x="11" y="42"/>
                  </a:cubicBezTo>
                  <a:cubicBezTo>
                    <a:pt x="15" y="53"/>
                    <a:pt x="30" y="61"/>
                    <a:pt x="41" y="61"/>
                  </a:cubicBezTo>
                  <a:lnTo>
                    <a:pt x="45" y="61"/>
                  </a:lnTo>
                  <a:cubicBezTo>
                    <a:pt x="71" y="61"/>
                    <a:pt x="48" y="38"/>
                    <a:pt x="52" y="31"/>
                  </a:cubicBezTo>
                  <a:cubicBezTo>
                    <a:pt x="56" y="19"/>
                    <a:pt x="67" y="16"/>
                    <a:pt x="75" y="16"/>
                  </a:cubicBezTo>
                  <a:cubicBezTo>
                    <a:pt x="71" y="5"/>
                    <a:pt x="64" y="1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3" name="Google Shape;14683;p9"/>
            <p:cNvSpPr/>
            <p:nvPr/>
          </p:nvSpPr>
          <p:spPr>
            <a:xfrm>
              <a:off x="-4092075" y="-3158185"/>
              <a:ext cx="4345" cy="2913"/>
            </a:xfrm>
            <a:custGeom>
              <a:avLst/>
              <a:gdLst/>
              <a:ahLst/>
              <a:cxnLst/>
              <a:rect l="l" t="t" r="r" b="b"/>
              <a:pathLst>
                <a:path w="91" h="61" extrusionOk="0">
                  <a:moveTo>
                    <a:pt x="34" y="0"/>
                  </a:moveTo>
                  <a:cubicBezTo>
                    <a:pt x="23" y="0"/>
                    <a:pt x="11" y="5"/>
                    <a:pt x="4" y="5"/>
                  </a:cubicBezTo>
                  <a:cubicBezTo>
                    <a:pt x="0" y="45"/>
                    <a:pt x="26" y="53"/>
                    <a:pt x="56" y="60"/>
                  </a:cubicBezTo>
                  <a:cubicBezTo>
                    <a:pt x="78" y="31"/>
                    <a:pt x="90" y="5"/>
                    <a:pt x="3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4" name="Google Shape;14684;p9"/>
            <p:cNvSpPr/>
            <p:nvPr/>
          </p:nvSpPr>
          <p:spPr>
            <a:xfrm>
              <a:off x="-4093699" y="-3548542"/>
              <a:ext cx="6303" cy="4823"/>
            </a:xfrm>
            <a:custGeom>
              <a:avLst/>
              <a:gdLst/>
              <a:ahLst/>
              <a:cxnLst/>
              <a:rect l="l" t="t" r="r" b="b"/>
              <a:pathLst>
                <a:path w="132" h="101" extrusionOk="0">
                  <a:moveTo>
                    <a:pt x="68" y="4"/>
                  </a:moveTo>
                  <a:cubicBezTo>
                    <a:pt x="52" y="11"/>
                    <a:pt x="42" y="23"/>
                    <a:pt x="23" y="23"/>
                  </a:cubicBezTo>
                  <a:cubicBezTo>
                    <a:pt x="12" y="26"/>
                    <a:pt x="0" y="30"/>
                    <a:pt x="8" y="42"/>
                  </a:cubicBezTo>
                  <a:cubicBezTo>
                    <a:pt x="26" y="61"/>
                    <a:pt x="26" y="101"/>
                    <a:pt x="57" y="101"/>
                  </a:cubicBezTo>
                  <a:cubicBezTo>
                    <a:pt x="64" y="101"/>
                    <a:pt x="71" y="97"/>
                    <a:pt x="79" y="94"/>
                  </a:cubicBezTo>
                  <a:cubicBezTo>
                    <a:pt x="86" y="78"/>
                    <a:pt x="94" y="61"/>
                    <a:pt x="102" y="45"/>
                  </a:cubicBezTo>
                  <a:cubicBezTo>
                    <a:pt x="131" y="0"/>
                    <a:pt x="90" y="8"/>
                    <a:pt x="68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5" name="Google Shape;14685;p9"/>
            <p:cNvSpPr/>
            <p:nvPr/>
          </p:nvSpPr>
          <p:spPr>
            <a:xfrm>
              <a:off x="-4178121" y="-3275125"/>
              <a:ext cx="4297" cy="6876"/>
            </a:xfrm>
            <a:custGeom>
              <a:avLst/>
              <a:gdLst/>
              <a:ahLst/>
              <a:cxnLst/>
              <a:rect l="l" t="t" r="r" b="b"/>
              <a:pathLst>
                <a:path w="90" h="144" extrusionOk="0">
                  <a:moveTo>
                    <a:pt x="31" y="1"/>
                  </a:moveTo>
                  <a:cubicBezTo>
                    <a:pt x="22" y="5"/>
                    <a:pt x="0" y="5"/>
                    <a:pt x="15" y="20"/>
                  </a:cubicBezTo>
                  <a:cubicBezTo>
                    <a:pt x="31" y="39"/>
                    <a:pt x="41" y="57"/>
                    <a:pt x="41" y="80"/>
                  </a:cubicBezTo>
                  <a:cubicBezTo>
                    <a:pt x="41" y="91"/>
                    <a:pt x="41" y="106"/>
                    <a:pt x="22" y="106"/>
                  </a:cubicBezTo>
                  <a:lnTo>
                    <a:pt x="12" y="106"/>
                  </a:lnTo>
                  <a:cubicBezTo>
                    <a:pt x="0" y="106"/>
                    <a:pt x="0" y="117"/>
                    <a:pt x="0" y="128"/>
                  </a:cubicBezTo>
                  <a:lnTo>
                    <a:pt x="0" y="144"/>
                  </a:lnTo>
                  <a:cubicBezTo>
                    <a:pt x="31" y="144"/>
                    <a:pt x="57" y="139"/>
                    <a:pt x="75" y="117"/>
                  </a:cubicBezTo>
                  <a:cubicBezTo>
                    <a:pt x="86" y="99"/>
                    <a:pt x="90" y="80"/>
                    <a:pt x="83" y="57"/>
                  </a:cubicBezTo>
                  <a:cubicBezTo>
                    <a:pt x="57" y="46"/>
                    <a:pt x="57" y="13"/>
                    <a:pt x="3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4686" name="Google Shape;14686;p9"/>
          <p:cNvGrpSpPr/>
          <p:nvPr/>
        </p:nvGrpSpPr>
        <p:grpSpPr>
          <a:xfrm>
            <a:off x="7412191" y="-603563"/>
            <a:ext cx="1349876" cy="1192709"/>
            <a:chOff x="-5453476" y="-231731"/>
            <a:chExt cx="602462" cy="532317"/>
          </a:xfrm>
        </p:grpSpPr>
        <p:sp>
          <p:nvSpPr>
            <p:cNvPr id="14687" name="Google Shape;14687;p9"/>
            <p:cNvSpPr/>
            <p:nvPr/>
          </p:nvSpPr>
          <p:spPr>
            <a:xfrm>
              <a:off x="-5288738" y="91154"/>
              <a:ext cx="25069" cy="28793"/>
            </a:xfrm>
            <a:custGeom>
              <a:avLst/>
              <a:gdLst/>
              <a:ahLst/>
              <a:cxnLst/>
              <a:rect l="l" t="t" r="r" b="b"/>
              <a:pathLst>
                <a:path w="525" h="603" extrusionOk="0">
                  <a:moveTo>
                    <a:pt x="255" y="0"/>
                  </a:moveTo>
                  <a:cubicBezTo>
                    <a:pt x="247" y="8"/>
                    <a:pt x="240" y="16"/>
                    <a:pt x="233" y="23"/>
                  </a:cubicBezTo>
                  <a:cubicBezTo>
                    <a:pt x="251" y="50"/>
                    <a:pt x="270" y="72"/>
                    <a:pt x="307" y="72"/>
                  </a:cubicBezTo>
                  <a:lnTo>
                    <a:pt x="318" y="72"/>
                  </a:lnTo>
                  <a:cubicBezTo>
                    <a:pt x="300" y="95"/>
                    <a:pt x="273" y="102"/>
                    <a:pt x="270" y="128"/>
                  </a:cubicBezTo>
                  <a:cubicBezTo>
                    <a:pt x="285" y="135"/>
                    <a:pt x="314" y="131"/>
                    <a:pt x="314" y="157"/>
                  </a:cubicBezTo>
                  <a:cubicBezTo>
                    <a:pt x="314" y="176"/>
                    <a:pt x="292" y="176"/>
                    <a:pt x="278" y="176"/>
                  </a:cubicBezTo>
                  <a:cubicBezTo>
                    <a:pt x="210" y="180"/>
                    <a:pt x="255" y="236"/>
                    <a:pt x="240" y="262"/>
                  </a:cubicBezTo>
                  <a:cubicBezTo>
                    <a:pt x="214" y="274"/>
                    <a:pt x="259" y="300"/>
                    <a:pt x="233" y="307"/>
                  </a:cubicBezTo>
                  <a:lnTo>
                    <a:pt x="225" y="307"/>
                  </a:lnTo>
                  <a:cubicBezTo>
                    <a:pt x="210" y="307"/>
                    <a:pt x="202" y="288"/>
                    <a:pt x="202" y="270"/>
                  </a:cubicBezTo>
                  <a:cubicBezTo>
                    <a:pt x="202" y="262"/>
                    <a:pt x="210" y="255"/>
                    <a:pt x="214" y="244"/>
                  </a:cubicBezTo>
                  <a:cubicBezTo>
                    <a:pt x="206" y="225"/>
                    <a:pt x="206" y="207"/>
                    <a:pt x="218" y="192"/>
                  </a:cubicBezTo>
                  <a:cubicBezTo>
                    <a:pt x="233" y="169"/>
                    <a:pt x="240" y="147"/>
                    <a:pt x="236" y="121"/>
                  </a:cubicBezTo>
                  <a:lnTo>
                    <a:pt x="236" y="121"/>
                  </a:lnTo>
                  <a:cubicBezTo>
                    <a:pt x="228" y="128"/>
                    <a:pt x="221" y="128"/>
                    <a:pt x="214" y="128"/>
                  </a:cubicBezTo>
                  <a:cubicBezTo>
                    <a:pt x="199" y="128"/>
                    <a:pt x="184" y="109"/>
                    <a:pt x="169" y="105"/>
                  </a:cubicBezTo>
                  <a:cubicBezTo>
                    <a:pt x="157" y="102"/>
                    <a:pt x="150" y="98"/>
                    <a:pt x="143" y="98"/>
                  </a:cubicBezTo>
                  <a:cubicBezTo>
                    <a:pt x="131" y="98"/>
                    <a:pt x="124" y="109"/>
                    <a:pt x="128" y="131"/>
                  </a:cubicBezTo>
                  <a:cubicBezTo>
                    <a:pt x="135" y="124"/>
                    <a:pt x="143" y="121"/>
                    <a:pt x="150" y="121"/>
                  </a:cubicBezTo>
                  <a:cubicBezTo>
                    <a:pt x="154" y="121"/>
                    <a:pt x="161" y="121"/>
                    <a:pt x="166" y="128"/>
                  </a:cubicBezTo>
                  <a:cubicBezTo>
                    <a:pt x="176" y="147"/>
                    <a:pt x="176" y="169"/>
                    <a:pt x="169" y="192"/>
                  </a:cubicBezTo>
                  <a:cubicBezTo>
                    <a:pt x="169" y="192"/>
                    <a:pt x="169" y="195"/>
                    <a:pt x="166" y="195"/>
                  </a:cubicBezTo>
                  <a:cubicBezTo>
                    <a:pt x="157" y="195"/>
                    <a:pt x="150" y="192"/>
                    <a:pt x="147" y="184"/>
                  </a:cubicBezTo>
                  <a:cubicBezTo>
                    <a:pt x="143" y="202"/>
                    <a:pt x="131" y="218"/>
                    <a:pt x="113" y="221"/>
                  </a:cubicBezTo>
                  <a:cubicBezTo>
                    <a:pt x="135" y="236"/>
                    <a:pt x="124" y="247"/>
                    <a:pt x="109" y="255"/>
                  </a:cubicBezTo>
                  <a:cubicBezTo>
                    <a:pt x="131" y="266"/>
                    <a:pt x="109" y="307"/>
                    <a:pt x="147" y="307"/>
                  </a:cubicBezTo>
                  <a:cubicBezTo>
                    <a:pt x="154" y="300"/>
                    <a:pt x="166" y="300"/>
                    <a:pt x="173" y="300"/>
                  </a:cubicBezTo>
                  <a:cubicBezTo>
                    <a:pt x="188" y="300"/>
                    <a:pt x="202" y="307"/>
                    <a:pt x="210" y="323"/>
                  </a:cubicBezTo>
                  <a:cubicBezTo>
                    <a:pt x="221" y="345"/>
                    <a:pt x="210" y="367"/>
                    <a:pt x="188" y="378"/>
                  </a:cubicBezTo>
                  <a:lnTo>
                    <a:pt x="184" y="378"/>
                  </a:lnTo>
                  <a:cubicBezTo>
                    <a:pt x="180" y="378"/>
                    <a:pt x="173" y="378"/>
                    <a:pt x="169" y="375"/>
                  </a:cubicBezTo>
                  <a:lnTo>
                    <a:pt x="150" y="375"/>
                  </a:lnTo>
                  <a:cubicBezTo>
                    <a:pt x="135" y="375"/>
                    <a:pt x="116" y="378"/>
                    <a:pt x="105" y="401"/>
                  </a:cubicBezTo>
                  <a:cubicBezTo>
                    <a:pt x="102" y="409"/>
                    <a:pt x="98" y="412"/>
                    <a:pt x="90" y="412"/>
                  </a:cubicBezTo>
                  <a:cubicBezTo>
                    <a:pt x="83" y="412"/>
                    <a:pt x="76" y="404"/>
                    <a:pt x="68" y="401"/>
                  </a:cubicBezTo>
                  <a:cubicBezTo>
                    <a:pt x="57" y="397"/>
                    <a:pt x="45" y="397"/>
                    <a:pt x="35" y="393"/>
                  </a:cubicBezTo>
                  <a:cubicBezTo>
                    <a:pt x="31" y="397"/>
                    <a:pt x="31" y="401"/>
                    <a:pt x="27" y="404"/>
                  </a:cubicBezTo>
                  <a:cubicBezTo>
                    <a:pt x="31" y="431"/>
                    <a:pt x="35" y="453"/>
                    <a:pt x="42" y="476"/>
                  </a:cubicBezTo>
                  <a:cubicBezTo>
                    <a:pt x="49" y="502"/>
                    <a:pt x="45" y="513"/>
                    <a:pt x="31" y="513"/>
                  </a:cubicBezTo>
                  <a:cubicBezTo>
                    <a:pt x="23" y="513"/>
                    <a:pt x="16" y="513"/>
                    <a:pt x="4" y="506"/>
                  </a:cubicBezTo>
                  <a:cubicBezTo>
                    <a:pt x="4" y="532"/>
                    <a:pt x="4" y="561"/>
                    <a:pt x="0" y="588"/>
                  </a:cubicBezTo>
                  <a:cubicBezTo>
                    <a:pt x="12" y="592"/>
                    <a:pt x="19" y="595"/>
                    <a:pt x="27" y="602"/>
                  </a:cubicBezTo>
                  <a:cubicBezTo>
                    <a:pt x="42" y="595"/>
                    <a:pt x="31" y="566"/>
                    <a:pt x="53" y="566"/>
                  </a:cubicBezTo>
                  <a:cubicBezTo>
                    <a:pt x="61" y="558"/>
                    <a:pt x="71" y="550"/>
                    <a:pt x="71" y="543"/>
                  </a:cubicBezTo>
                  <a:cubicBezTo>
                    <a:pt x="71" y="498"/>
                    <a:pt x="90" y="487"/>
                    <a:pt x="121" y="487"/>
                  </a:cubicBezTo>
                  <a:cubicBezTo>
                    <a:pt x="131" y="487"/>
                    <a:pt x="143" y="487"/>
                    <a:pt x="154" y="490"/>
                  </a:cubicBezTo>
                  <a:cubicBezTo>
                    <a:pt x="169" y="483"/>
                    <a:pt x="184" y="480"/>
                    <a:pt x="195" y="464"/>
                  </a:cubicBezTo>
                  <a:cubicBezTo>
                    <a:pt x="210" y="471"/>
                    <a:pt x="221" y="476"/>
                    <a:pt x="233" y="476"/>
                  </a:cubicBezTo>
                  <a:cubicBezTo>
                    <a:pt x="262" y="476"/>
                    <a:pt x="292" y="449"/>
                    <a:pt x="318" y="438"/>
                  </a:cubicBezTo>
                  <a:lnTo>
                    <a:pt x="318" y="438"/>
                  </a:lnTo>
                  <a:cubicBezTo>
                    <a:pt x="333" y="476"/>
                    <a:pt x="307" y="509"/>
                    <a:pt x="323" y="547"/>
                  </a:cubicBezTo>
                  <a:lnTo>
                    <a:pt x="326" y="547"/>
                  </a:lnTo>
                  <a:cubicBezTo>
                    <a:pt x="352" y="502"/>
                    <a:pt x="333" y="435"/>
                    <a:pt x="385" y="401"/>
                  </a:cubicBezTo>
                  <a:cubicBezTo>
                    <a:pt x="375" y="386"/>
                    <a:pt x="363" y="371"/>
                    <a:pt x="349" y="371"/>
                  </a:cubicBezTo>
                  <a:cubicBezTo>
                    <a:pt x="341" y="371"/>
                    <a:pt x="333" y="375"/>
                    <a:pt x="326" y="382"/>
                  </a:cubicBezTo>
                  <a:cubicBezTo>
                    <a:pt x="307" y="393"/>
                    <a:pt x="292" y="409"/>
                    <a:pt x="273" y="412"/>
                  </a:cubicBezTo>
                  <a:lnTo>
                    <a:pt x="266" y="412"/>
                  </a:lnTo>
                  <a:cubicBezTo>
                    <a:pt x="240" y="412"/>
                    <a:pt x="236" y="393"/>
                    <a:pt x="251" y="371"/>
                  </a:cubicBezTo>
                  <a:cubicBezTo>
                    <a:pt x="266" y="352"/>
                    <a:pt x="278" y="337"/>
                    <a:pt x="288" y="323"/>
                  </a:cubicBezTo>
                  <a:cubicBezTo>
                    <a:pt x="300" y="292"/>
                    <a:pt x="236" y="281"/>
                    <a:pt x="273" y="247"/>
                  </a:cubicBezTo>
                  <a:cubicBezTo>
                    <a:pt x="285" y="233"/>
                    <a:pt x="300" y="221"/>
                    <a:pt x="318" y="221"/>
                  </a:cubicBezTo>
                  <a:cubicBezTo>
                    <a:pt x="326" y="221"/>
                    <a:pt x="333" y="225"/>
                    <a:pt x="345" y="229"/>
                  </a:cubicBezTo>
                  <a:cubicBezTo>
                    <a:pt x="356" y="225"/>
                    <a:pt x="363" y="218"/>
                    <a:pt x="375" y="214"/>
                  </a:cubicBezTo>
                  <a:cubicBezTo>
                    <a:pt x="371" y="210"/>
                    <a:pt x="367" y="207"/>
                    <a:pt x="367" y="202"/>
                  </a:cubicBezTo>
                  <a:cubicBezTo>
                    <a:pt x="352" y="184"/>
                    <a:pt x="352" y="166"/>
                    <a:pt x="371" y="150"/>
                  </a:cubicBezTo>
                  <a:lnTo>
                    <a:pt x="378" y="150"/>
                  </a:lnTo>
                  <a:cubicBezTo>
                    <a:pt x="390" y="150"/>
                    <a:pt x="393" y="157"/>
                    <a:pt x="397" y="166"/>
                  </a:cubicBezTo>
                  <a:cubicBezTo>
                    <a:pt x="416" y="195"/>
                    <a:pt x="397" y="207"/>
                    <a:pt x="375" y="214"/>
                  </a:cubicBezTo>
                  <a:cubicBezTo>
                    <a:pt x="385" y="221"/>
                    <a:pt x="393" y="233"/>
                    <a:pt x="390" y="244"/>
                  </a:cubicBezTo>
                  <a:cubicBezTo>
                    <a:pt x="397" y="259"/>
                    <a:pt x="401" y="266"/>
                    <a:pt x="408" y="266"/>
                  </a:cubicBezTo>
                  <a:cubicBezTo>
                    <a:pt x="412" y="266"/>
                    <a:pt x="419" y="259"/>
                    <a:pt x="423" y="255"/>
                  </a:cubicBezTo>
                  <a:cubicBezTo>
                    <a:pt x="430" y="247"/>
                    <a:pt x="435" y="240"/>
                    <a:pt x="442" y="240"/>
                  </a:cubicBezTo>
                  <a:lnTo>
                    <a:pt x="445" y="244"/>
                  </a:lnTo>
                  <a:cubicBezTo>
                    <a:pt x="468" y="274"/>
                    <a:pt x="427" y="304"/>
                    <a:pt x="449" y="337"/>
                  </a:cubicBezTo>
                  <a:cubicBezTo>
                    <a:pt x="457" y="356"/>
                    <a:pt x="468" y="367"/>
                    <a:pt x="480" y="367"/>
                  </a:cubicBezTo>
                  <a:cubicBezTo>
                    <a:pt x="483" y="367"/>
                    <a:pt x="487" y="367"/>
                    <a:pt x="490" y="364"/>
                  </a:cubicBezTo>
                  <a:lnTo>
                    <a:pt x="502" y="352"/>
                  </a:lnTo>
                  <a:cubicBezTo>
                    <a:pt x="524" y="333"/>
                    <a:pt x="502" y="314"/>
                    <a:pt x="498" y="296"/>
                  </a:cubicBezTo>
                  <a:cubicBezTo>
                    <a:pt x="471" y="176"/>
                    <a:pt x="435" y="64"/>
                    <a:pt x="300" y="27"/>
                  </a:cubicBezTo>
                  <a:cubicBezTo>
                    <a:pt x="281" y="23"/>
                    <a:pt x="270" y="8"/>
                    <a:pt x="2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8" name="Google Shape;14688;p9"/>
            <p:cNvSpPr/>
            <p:nvPr/>
          </p:nvSpPr>
          <p:spPr>
            <a:xfrm>
              <a:off x="-4988295" y="-21488"/>
              <a:ext cx="21440" cy="20389"/>
            </a:xfrm>
            <a:custGeom>
              <a:avLst/>
              <a:gdLst/>
              <a:ahLst/>
              <a:cxnLst/>
              <a:rect l="l" t="t" r="r" b="b"/>
              <a:pathLst>
                <a:path w="449" h="427" extrusionOk="0">
                  <a:moveTo>
                    <a:pt x="221" y="1"/>
                  </a:moveTo>
                  <a:cubicBezTo>
                    <a:pt x="216" y="4"/>
                    <a:pt x="213" y="12"/>
                    <a:pt x="206" y="16"/>
                  </a:cubicBezTo>
                  <a:cubicBezTo>
                    <a:pt x="198" y="20"/>
                    <a:pt x="194" y="20"/>
                    <a:pt x="194" y="23"/>
                  </a:cubicBezTo>
                  <a:cubicBezTo>
                    <a:pt x="194" y="27"/>
                    <a:pt x="194" y="27"/>
                    <a:pt x="198" y="31"/>
                  </a:cubicBezTo>
                  <a:cubicBezTo>
                    <a:pt x="202" y="35"/>
                    <a:pt x="232" y="35"/>
                    <a:pt x="213" y="46"/>
                  </a:cubicBezTo>
                  <a:cubicBezTo>
                    <a:pt x="168" y="80"/>
                    <a:pt x="206" y="99"/>
                    <a:pt x="216" y="125"/>
                  </a:cubicBezTo>
                  <a:lnTo>
                    <a:pt x="239" y="125"/>
                  </a:lnTo>
                  <a:cubicBezTo>
                    <a:pt x="250" y="125"/>
                    <a:pt x="261" y="128"/>
                    <a:pt x="261" y="154"/>
                  </a:cubicBezTo>
                  <a:cubicBezTo>
                    <a:pt x="266" y="199"/>
                    <a:pt x="266" y="237"/>
                    <a:pt x="224" y="270"/>
                  </a:cubicBezTo>
                  <a:cubicBezTo>
                    <a:pt x="213" y="274"/>
                    <a:pt x="202" y="282"/>
                    <a:pt x="198" y="292"/>
                  </a:cubicBezTo>
                  <a:cubicBezTo>
                    <a:pt x="194" y="300"/>
                    <a:pt x="190" y="304"/>
                    <a:pt x="190" y="311"/>
                  </a:cubicBezTo>
                  <a:cubicBezTo>
                    <a:pt x="190" y="318"/>
                    <a:pt x="194" y="326"/>
                    <a:pt x="206" y="337"/>
                  </a:cubicBezTo>
                  <a:cubicBezTo>
                    <a:pt x="209" y="341"/>
                    <a:pt x="206" y="352"/>
                    <a:pt x="187" y="352"/>
                  </a:cubicBezTo>
                  <a:lnTo>
                    <a:pt x="183" y="352"/>
                  </a:lnTo>
                  <a:cubicBezTo>
                    <a:pt x="149" y="349"/>
                    <a:pt x="120" y="326"/>
                    <a:pt x="90" y="323"/>
                  </a:cubicBezTo>
                  <a:cubicBezTo>
                    <a:pt x="78" y="282"/>
                    <a:pt x="149" y="323"/>
                    <a:pt x="135" y="274"/>
                  </a:cubicBezTo>
                  <a:lnTo>
                    <a:pt x="97" y="274"/>
                  </a:lnTo>
                  <a:cubicBezTo>
                    <a:pt x="82" y="274"/>
                    <a:pt x="67" y="278"/>
                    <a:pt x="56" y="296"/>
                  </a:cubicBezTo>
                  <a:cubicBezTo>
                    <a:pt x="52" y="304"/>
                    <a:pt x="49" y="308"/>
                    <a:pt x="41" y="308"/>
                  </a:cubicBezTo>
                  <a:cubicBezTo>
                    <a:pt x="33" y="308"/>
                    <a:pt x="26" y="304"/>
                    <a:pt x="19" y="296"/>
                  </a:cubicBezTo>
                  <a:cubicBezTo>
                    <a:pt x="4" y="315"/>
                    <a:pt x="0" y="330"/>
                    <a:pt x="19" y="349"/>
                  </a:cubicBezTo>
                  <a:cubicBezTo>
                    <a:pt x="41" y="368"/>
                    <a:pt x="71" y="375"/>
                    <a:pt x="97" y="386"/>
                  </a:cubicBezTo>
                  <a:cubicBezTo>
                    <a:pt x="142" y="413"/>
                    <a:pt x="190" y="427"/>
                    <a:pt x="235" y="427"/>
                  </a:cubicBezTo>
                  <a:cubicBezTo>
                    <a:pt x="266" y="427"/>
                    <a:pt x="299" y="420"/>
                    <a:pt x="329" y="408"/>
                  </a:cubicBezTo>
                  <a:cubicBezTo>
                    <a:pt x="366" y="394"/>
                    <a:pt x="449" y="244"/>
                    <a:pt x="437" y="206"/>
                  </a:cubicBezTo>
                  <a:cubicBezTo>
                    <a:pt x="437" y="203"/>
                    <a:pt x="434" y="195"/>
                    <a:pt x="430" y="195"/>
                  </a:cubicBezTo>
                  <a:cubicBezTo>
                    <a:pt x="404" y="169"/>
                    <a:pt x="400" y="132"/>
                    <a:pt x="389" y="102"/>
                  </a:cubicBezTo>
                  <a:cubicBezTo>
                    <a:pt x="381" y="65"/>
                    <a:pt x="273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9" name="Google Shape;14689;p9"/>
            <p:cNvSpPr/>
            <p:nvPr/>
          </p:nvSpPr>
          <p:spPr>
            <a:xfrm>
              <a:off x="-5154131" y="245196"/>
              <a:ext cx="20580" cy="29701"/>
            </a:xfrm>
            <a:custGeom>
              <a:avLst/>
              <a:gdLst/>
              <a:ahLst/>
              <a:cxnLst/>
              <a:rect l="l" t="t" r="r" b="b"/>
              <a:pathLst>
                <a:path w="431" h="622" extrusionOk="0">
                  <a:moveTo>
                    <a:pt x="131" y="147"/>
                  </a:moveTo>
                  <a:cubicBezTo>
                    <a:pt x="183" y="147"/>
                    <a:pt x="168" y="195"/>
                    <a:pt x="191" y="218"/>
                  </a:cubicBezTo>
                  <a:cubicBezTo>
                    <a:pt x="165" y="206"/>
                    <a:pt x="157" y="195"/>
                    <a:pt x="128" y="147"/>
                  </a:cubicBezTo>
                  <a:close/>
                  <a:moveTo>
                    <a:pt x="180" y="285"/>
                  </a:moveTo>
                  <a:lnTo>
                    <a:pt x="180" y="285"/>
                  </a:lnTo>
                  <a:cubicBezTo>
                    <a:pt x="206" y="311"/>
                    <a:pt x="213" y="333"/>
                    <a:pt x="206" y="368"/>
                  </a:cubicBezTo>
                  <a:cubicBezTo>
                    <a:pt x="168" y="349"/>
                    <a:pt x="173" y="323"/>
                    <a:pt x="180" y="285"/>
                  </a:cubicBezTo>
                  <a:close/>
                  <a:moveTo>
                    <a:pt x="120" y="1"/>
                  </a:moveTo>
                  <a:cubicBezTo>
                    <a:pt x="109" y="1"/>
                    <a:pt x="97" y="9"/>
                    <a:pt x="90" y="16"/>
                  </a:cubicBezTo>
                  <a:cubicBezTo>
                    <a:pt x="78" y="23"/>
                    <a:pt x="68" y="31"/>
                    <a:pt x="56" y="31"/>
                  </a:cubicBezTo>
                  <a:cubicBezTo>
                    <a:pt x="52" y="31"/>
                    <a:pt x="45" y="27"/>
                    <a:pt x="38" y="19"/>
                  </a:cubicBezTo>
                  <a:lnTo>
                    <a:pt x="38" y="19"/>
                  </a:lnTo>
                  <a:cubicBezTo>
                    <a:pt x="0" y="102"/>
                    <a:pt x="94" y="64"/>
                    <a:pt x="112" y="109"/>
                  </a:cubicBezTo>
                  <a:cubicBezTo>
                    <a:pt x="101" y="132"/>
                    <a:pt x="75" y="139"/>
                    <a:pt x="52" y="150"/>
                  </a:cubicBezTo>
                  <a:cubicBezTo>
                    <a:pt x="71" y="169"/>
                    <a:pt x="109" y="161"/>
                    <a:pt x="120" y="195"/>
                  </a:cubicBezTo>
                  <a:cubicBezTo>
                    <a:pt x="116" y="195"/>
                    <a:pt x="112" y="199"/>
                    <a:pt x="105" y="199"/>
                  </a:cubicBezTo>
                  <a:cubicBezTo>
                    <a:pt x="97" y="199"/>
                    <a:pt x="90" y="195"/>
                    <a:pt x="83" y="195"/>
                  </a:cubicBezTo>
                  <a:cubicBezTo>
                    <a:pt x="75" y="192"/>
                    <a:pt x="68" y="192"/>
                    <a:pt x="60" y="192"/>
                  </a:cubicBezTo>
                  <a:lnTo>
                    <a:pt x="49" y="192"/>
                  </a:lnTo>
                  <a:cubicBezTo>
                    <a:pt x="56" y="211"/>
                    <a:pt x="30" y="237"/>
                    <a:pt x="75" y="244"/>
                  </a:cubicBezTo>
                  <a:cubicBezTo>
                    <a:pt x="112" y="251"/>
                    <a:pt x="112" y="270"/>
                    <a:pt x="83" y="292"/>
                  </a:cubicBezTo>
                  <a:cubicBezTo>
                    <a:pt x="71" y="304"/>
                    <a:pt x="64" y="307"/>
                    <a:pt x="71" y="323"/>
                  </a:cubicBezTo>
                  <a:cubicBezTo>
                    <a:pt x="83" y="318"/>
                    <a:pt x="94" y="315"/>
                    <a:pt x="105" y="315"/>
                  </a:cubicBezTo>
                  <a:cubicBezTo>
                    <a:pt x="131" y="315"/>
                    <a:pt x="146" y="341"/>
                    <a:pt x="157" y="368"/>
                  </a:cubicBezTo>
                  <a:cubicBezTo>
                    <a:pt x="161" y="371"/>
                    <a:pt x="165" y="375"/>
                    <a:pt x="165" y="378"/>
                  </a:cubicBezTo>
                  <a:cubicBezTo>
                    <a:pt x="180" y="394"/>
                    <a:pt x="183" y="404"/>
                    <a:pt x="168" y="423"/>
                  </a:cubicBezTo>
                  <a:cubicBezTo>
                    <a:pt x="195" y="464"/>
                    <a:pt x="206" y="513"/>
                    <a:pt x="195" y="561"/>
                  </a:cubicBezTo>
                  <a:cubicBezTo>
                    <a:pt x="202" y="569"/>
                    <a:pt x="213" y="569"/>
                    <a:pt x="221" y="569"/>
                  </a:cubicBezTo>
                  <a:cubicBezTo>
                    <a:pt x="240" y="569"/>
                    <a:pt x="254" y="547"/>
                    <a:pt x="273" y="532"/>
                  </a:cubicBezTo>
                  <a:lnTo>
                    <a:pt x="273" y="532"/>
                  </a:lnTo>
                  <a:cubicBezTo>
                    <a:pt x="292" y="551"/>
                    <a:pt x="258" y="569"/>
                    <a:pt x="273" y="584"/>
                  </a:cubicBezTo>
                  <a:cubicBezTo>
                    <a:pt x="299" y="587"/>
                    <a:pt x="322" y="603"/>
                    <a:pt x="340" y="621"/>
                  </a:cubicBezTo>
                  <a:cubicBezTo>
                    <a:pt x="400" y="592"/>
                    <a:pt x="400" y="592"/>
                    <a:pt x="359" y="547"/>
                  </a:cubicBezTo>
                  <a:cubicBezTo>
                    <a:pt x="352" y="539"/>
                    <a:pt x="344" y="525"/>
                    <a:pt x="352" y="525"/>
                  </a:cubicBezTo>
                  <a:cubicBezTo>
                    <a:pt x="430" y="509"/>
                    <a:pt x="363" y="468"/>
                    <a:pt x="366" y="442"/>
                  </a:cubicBezTo>
                  <a:cubicBezTo>
                    <a:pt x="356" y="438"/>
                    <a:pt x="352" y="416"/>
                    <a:pt x="337" y="416"/>
                  </a:cubicBezTo>
                  <a:cubicBezTo>
                    <a:pt x="333" y="416"/>
                    <a:pt x="330" y="420"/>
                    <a:pt x="322" y="423"/>
                  </a:cubicBezTo>
                  <a:cubicBezTo>
                    <a:pt x="318" y="427"/>
                    <a:pt x="311" y="430"/>
                    <a:pt x="307" y="430"/>
                  </a:cubicBezTo>
                  <a:cubicBezTo>
                    <a:pt x="295" y="430"/>
                    <a:pt x="288" y="416"/>
                    <a:pt x="277" y="412"/>
                  </a:cubicBezTo>
                  <a:cubicBezTo>
                    <a:pt x="266" y="420"/>
                    <a:pt x="258" y="430"/>
                    <a:pt x="251" y="438"/>
                  </a:cubicBezTo>
                  <a:cubicBezTo>
                    <a:pt x="243" y="438"/>
                    <a:pt x="235" y="442"/>
                    <a:pt x="232" y="442"/>
                  </a:cubicBezTo>
                  <a:cubicBezTo>
                    <a:pt x="225" y="442"/>
                    <a:pt x="217" y="438"/>
                    <a:pt x="213" y="435"/>
                  </a:cubicBezTo>
                  <a:cubicBezTo>
                    <a:pt x="206" y="423"/>
                    <a:pt x="202" y="408"/>
                    <a:pt x="213" y="397"/>
                  </a:cubicBezTo>
                  <a:cubicBezTo>
                    <a:pt x="258" y="356"/>
                    <a:pt x="232" y="311"/>
                    <a:pt x="221" y="266"/>
                  </a:cubicBezTo>
                  <a:cubicBezTo>
                    <a:pt x="228" y="266"/>
                    <a:pt x="235" y="263"/>
                    <a:pt x="240" y="263"/>
                  </a:cubicBezTo>
                  <a:cubicBezTo>
                    <a:pt x="254" y="263"/>
                    <a:pt x="269" y="270"/>
                    <a:pt x="285" y="278"/>
                  </a:cubicBezTo>
                  <a:cubicBezTo>
                    <a:pt x="288" y="273"/>
                    <a:pt x="288" y="270"/>
                    <a:pt x="292" y="266"/>
                  </a:cubicBezTo>
                  <a:cubicBezTo>
                    <a:pt x="299" y="247"/>
                    <a:pt x="269" y="233"/>
                    <a:pt x="292" y="199"/>
                  </a:cubicBezTo>
                  <a:cubicBezTo>
                    <a:pt x="311" y="173"/>
                    <a:pt x="273" y="154"/>
                    <a:pt x="240" y="154"/>
                  </a:cubicBezTo>
                  <a:lnTo>
                    <a:pt x="213" y="154"/>
                  </a:lnTo>
                  <a:cubicBezTo>
                    <a:pt x="206" y="154"/>
                    <a:pt x="202" y="150"/>
                    <a:pt x="209" y="132"/>
                  </a:cubicBezTo>
                  <a:cubicBezTo>
                    <a:pt x="209" y="128"/>
                    <a:pt x="209" y="124"/>
                    <a:pt x="213" y="124"/>
                  </a:cubicBezTo>
                  <a:lnTo>
                    <a:pt x="213" y="121"/>
                  </a:lnTo>
                  <a:cubicBezTo>
                    <a:pt x="209" y="109"/>
                    <a:pt x="209" y="94"/>
                    <a:pt x="206" y="80"/>
                  </a:cubicBezTo>
                  <a:cubicBezTo>
                    <a:pt x="195" y="80"/>
                    <a:pt x="183" y="76"/>
                    <a:pt x="173" y="76"/>
                  </a:cubicBezTo>
                  <a:lnTo>
                    <a:pt x="165" y="76"/>
                  </a:lnTo>
                  <a:cubicBezTo>
                    <a:pt x="112" y="76"/>
                    <a:pt x="142" y="27"/>
                    <a:pt x="128" y="4"/>
                  </a:cubicBezTo>
                  <a:cubicBezTo>
                    <a:pt x="128" y="1"/>
                    <a:pt x="123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0" name="Google Shape;14690;p9"/>
            <p:cNvSpPr/>
            <p:nvPr/>
          </p:nvSpPr>
          <p:spPr>
            <a:xfrm>
              <a:off x="-4930327" y="121523"/>
              <a:ext cx="18766" cy="19482"/>
            </a:xfrm>
            <a:custGeom>
              <a:avLst/>
              <a:gdLst/>
              <a:ahLst/>
              <a:cxnLst/>
              <a:rect l="l" t="t" r="r" b="b"/>
              <a:pathLst>
                <a:path w="393" h="408" extrusionOk="0">
                  <a:moveTo>
                    <a:pt x="158" y="1"/>
                  </a:moveTo>
                  <a:cubicBezTo>
                    <a:pt x="146" y="23"/>
                    <a:pt x="132" y="27"/>
                    <a:pt x="113" y="27"/>
                  </a:cubicBezTo>
                  <a:lnTo>
                    <a:pt x="94" y="27"/>
                  </a:lnTo>
                  <a:cubicBezTo>
                    <a:pt x="83" y="23"/>
                    <a:pt x="72" y="23"/>
                    <a:pt x="61" y="23"/>
                  </a:cubicBezTo>
                  <a:cubicBezTo>
                    <a:pt x="31" y="23"/>
                    <a:pt x="27" y="37"/>
                    <a:pt x="31" y="79"/>
                  </a:cubicBezTo>
                  <a:cubicBezTo>
                    <a:pt x="34" y="120"/>
                    <a:pt x="23" y="149"/>
                    <a:pt x="1" y="176"/>
                  </a:cubicBezTo>
                  <a:cubicBezTo>
                    <a:pt x="5" y="180"/>
                    <a:pt x="12" y="180"/>
                    <a:pt x="16" y="184"/>
                  </a:cubicBezTo>
                  <a:cubicBezTo>
                    <a:pt x="23" y="172"/>
                    <a:pt x="34" y="161"/>
                    <a:pt x="46" y="146"/>
                  </a:cubicBezTo>
                  <a:cubicBezTo>
                    <a:pt x="68" y="127"/>
                    <a:pt x="98" y="116"/>
                    <a:pt x="124" y="116"/>
                  </a:cubicBezTo>
                  <a:cubicBezTo>
                    <a:pt x="177" y="116"/>
                    <a:pt x="222" y="154"/>
                    <a:pt x="232" y="225"/>
                  </a:cubicBezTo>
                  <a:cubicBezTo>
                    <a:pt x="240" y="262"/>
                    <a:pt x="258" y="292"/>
                    <a:pt x="270" y="329"/>
                  </a:cubicBezTo>
                  <a:cubicBezTo>
                    <a:pt x="258" y="356"/>
                    <a:pt x="296" y="382"/>
                    <a:pt x="270" y="408"/>
                  </a:cubicBezTo>
                  <a:lnTo>
                    <a:pt x="274" y="408"/>
                  </a:lnTo>
                  <a:cubicBezTo>
                    <a:pt x="292" y="408"/>
                    <a:pt x="300" y="389"/>
                    <a:pt x="308" y="378"/>
                  </a:cubicBezTo>
                  <a:cubicBezTo>
                    <a:pt x="292" y="329"/>
                    <a:pt x="315" y="299"/>
                    <a:pt x="363" y="284"/>
                  </a:cubicBezTo>
                  <a:cubicBezTo>
                    <a:pt x="363" y="277"/>
                    <a:pt x="363" y="270"/>
                    <a:pt x="360" y="262"/>
                  </a:cubicBezTo>
                  <a:cubicBezTo>
                    <a:pt x="356" y="258"/>
                    <a:pt x="345" y="251"/>
                    <a:pt x="341" y="244"/>
                  </a:cubicBezTo>
                  <a:cubicBezTo>
                    <a:pt x="337" y="225"/>
                    <a:pt x="319" y="206"/>
                    <a:pt x="337" y="187"/>
                  </a:cubicBezTo>
                  <a:cubicBezTo>
                    <a:pt x="341" y="184"/>
                    <a:pt x="348" y="184"/>
                    <a:pt x="353" y="184"/>
                  </a:cubicBezTo>
                  <a:cubicBezTo>
                    <a:pt x="367" y="184"/>
                    <a:pt x="379" y="194"/>
                    <a:pt x="389" y="206"/>
                  </a:cubicBezTo>
                  <a:cubicBezTo>
                    <a:pt x="393" y="146"/>
                    <a:pt x="393" y="90"/>
                    <a:pt x="371" y="34"/>
                  </a:cubicBezTo>
                  <a:cubicBezTo>
                    <a:pt x="363" y="30"/>
                    <a:pt x="360" y="30"/>
                    <a:pt x="356" y="27"/>
                  </a:cubicBezTo>
                  <a:cubicBezTo>
                    <a:pt x="345" y="37"/>
                    <a:pt x="337" y="53"/>
                    <a:pt x="319" y="53"/>
                  </a:cubicBezTo>
                  <a:lnTo>
                    <a:pt x="315" y="53"/>
                  </a:lnTo>
                  <a:cubicBezTo>
                    <a:pt x="319" y="71"/>
                    <a:pt x="315" y="79"/>
                    <a:pt x="308" y="79"/>
                  </a:cubicBezTo>
                  <a:cubicBezTo>
                    <a:pt x="303" y="79"/>
                    <a:pt x="300" y="79"/>
                    <a:pt x="296" y="75"/>
                  </a:cubicBezTo>
                  <a:lnTo>
                    <a:pt x="274" y="75"/>
                  </a:lnTo>
                  <a:cubicBezTo>
                    <a:pt x="270" y="79"/>
                    <a:pt x="263" y="79"/>
                    <a:pt x="255" y="79"/>
                  </a:cubicBezTo>
                  <a:cubicBezTo>
                    <a:pt x="229" y="79"/>
                    <a:pt x="206" y="64"/>
                    <a:pt x="184" y="56"/>
                  </a:cubicBezTo>
                  <a:cubicBezTo>
                    <a:pt x="143" y="49"/>
                    <a:pt x="177" y="27"/>
                    <a:pt x="173" y="8"/>
                  </a:cubicBezTo>
                  <a:cubicBezTo>
                    <a:pt x="169" y="8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1" name="Google Shape;14691;p9"/>
            <p:cNvSpPr/>
            <p:nvPr/>
          </p:nvSpPr>
          <p:spPr>
            <a:xfrm>
              <a:off x="-4884964" y="118802"/>
              <a:ext cx="23063" cy="12558"/>
            </a:xfrm>
            <a:custGeom>
              <a:avLst/>
              <a:gdLst/>
              <a:ahLst/>
              <a:cxnLst/>
              <a:rect l="l" t="t" r="r" b="b"/>
              <a:pathLst>
                <a:path w="483" h="263" extrusionOk="0">
                  <a:moveTo>
                    <a:pt x="232" y="58"/>
                  </a:moveTo>
                  <a:cubicBezTo>
                    <a:pt x="240" y="58"/>
                    <a:pt x="255" y="68"/>
                    <a:pt x="258" y="84"/>
                  </a:cubicBezTo>
                  <a:cubicBezTo>
                    <a:pt x="262" y="102"/>
                    <a:pt x="240" y="102"/>
                    <a:pt x="228" y="113"/>
                  </a:cubicBezTo>
                  <a:lnTo>
                    <a:pt x="228" y="110"/>
                  </a:lnTo>
                  <a:cubicBezTo>
                    <a:pt x="224" y="94"/>
                    <a:pt x="202" y="76"/>
                    <a:pt x="224" y="61"/>
                  </a:cubicBezTo>
                  <a:cubicBezTo>
                    <a:pt x="224" y="58"/>
                    <a:pt x="228" y="58"/>
                    <a:pt x="232" y="58"/>
                  </a:cubicBezTo>
                  <a:close/>
                  <a:moveTo>
                    <a:pt x="138" y="113"/>
                  </a:moveTo>
                  <a:cubicBezTo>
                    <a:pt x="143" y="113"/>
                    <a:pt x="150" y="113"/>
                    <a:pt x="154" y="117"/>
                  </a:cubicBezTo>
                  <a:cubicBezTo>
                    <a:pt x="128" y="144"/>
                    <a:pt x="116" y="151"/>
                    <a:pt x="101" y="151"/>
                  </a:cubicBezTo>
                  <a:cubicBezTo>
                    <a:pt x="93" y="151"/>
                    <a:pt x="83" y="147"/>
                    <a:pt x="67" y="144"/>
                  </a:cubicBezTo>
                  <a:cubicBezTo>
                    <a:pt x="79" y="136"/>
                    <a:pt x="90" y="128"/>
                    <a:pt x="98" y="125"/>
                  </a:cubicBezTo>
                  <a:lnTo>
                    <a:pt x="109" y="125"/>
                  </a:lnTo>
                  <a:cubicBezTo>
                    <a:pt x="112" y="125"/>
                    <a:pt x="116" y="121"/>
                    <a:pt x="124" y="117"/>
                  </a:cubicBezTo>
                  <a:cubicBezTo>
                    <a:pt x="128" y="117"/>
                    <a:pt x="135" y="113"/>
                    <a:pt x="138" y="113"/>
                  </a:cubicBezTo>
                  <a:close/>
                  <a:moveTo>
                    <a:pt x="214" y="1"/>
                  </a:moveTo>
                  <a:cubicBezTo>
                    <a:pt x="146" y="16"/>
                    <a:pt x="116" y="61"/>
                    <a:pt x="98" y="121"/>
                  </a:cubicBezTo>
                  <a:cubicBezTo>
                    <a:pt x="86" y="117"/>
                    <a:pt x="75" y="113"/>
                    <a:pt x="64" y="113"/>
                  </a:cubicBezTo>
                  <a:cubicBezTo>
                    <a:pt x="53" y="113"/>
                    <a:pt x="45" y="121"/>
                    <a:pt x="41" y="132"/>
                  </a:cubicBezTo>
                  <a:cubicBezTo>
                    <a:pt x="31" y="177"/>
                    <a:pt x="0" y="222"/>
                    <a:pt x="45" y="263"/>
                  </a:cubicBezTo>
                  <a:cubicBezTo>
                    <a:pt x="57" y="256"/>
                    <a:pt x="71" y="256"/>
                    <a:pt x="83" y="241"/>
                  </a:cubicBezTo>
                  <a:cubicBezTo>
                    <a:pt x="101" y="215"/>
                    <a:pt x="112" y="199"/>
                    <a:pt x="120" y="199"/>
                  </a:cubicBezTo>
                  <a:cubicBezTo>
                    <a:pt x="131" y="199"/>
                    <a:pt x="138" y="215"/>
                    <a:pt x="154" y="251"/>
                  </a:cubicBezTo>
                  <a:cubicBezTo>
                    <a:pt x="165" y="259"/>
                    <a:pt x="176" y="263"/>
                    <a:pt x="188" y="263"/>
                  </a:cubicBezTo>
                  <a:lnTo>
                    <a:pt x="206" y="263"/>
                  </a:lnTo>
                  <a:cubicBezTo>
                    <a:pt x="214" y="259"/>
                    <a:pt x="221" y="259"/>
                    <a:pt x="224" y="259"/>
                  </a:cubicBezTo>
                  <a:cubicBezTo>
                    <a:pt x="232" y="259"/>
                    <a:pt x="240" y="259"/>
                    <a:pt x="243" y="263"/>
                  </a:cubicBezTo>
                  <a:cubicBezTo>
                    <a:pt x="247" y="259"/>
                    <a:pt x="250" y="256"/>
                    <a:pt x="255" y="251"/>
                  </a:cubicBezTo>
                  <a:cubicBezTo>
                    <a:pt x="176" y="215"/>
                    <a:pt x="169" y="158"/>
                    <a:pt x="228" y="113"/>
                  </a:cubicBezTo>
                  <a:lnTo>
                    <a:pt x="228" y="113"/>
                  </a:lnTo>
                  <a:cubicBezTo>
                    <a:pt x="232" y="132"/>
                    <a:pt x="232" y="154"/>
                    <a:pt x="236" y="177"/>
                  </a:cubicBezTo>
                  <a:cubicBezTo>
                    <a:pt x="236" y="192"/>
                    <a:pt x="240" y="203"/>
                    <a:pt x="255" y="206"/>
                  </a:cubicBezTo>
                  <a:cubicBezTo>
                    <a:pt x="273" y="206"/>
                    <a:pt x="258" y="180"/>
                    <a:pt x="273" y="173"/>
                  </a:cubicBezTo>
                  <a:cubicBezTo>
                    <a:pt x="292" y="192"/>
                    <a:pt x="303" y="211"/>
                    <a:pt x="285" y="237"/>
                  </a:cubicBezTo>
                  <a:lnTo>
                    <a:pt x="292" y="237"/>
                  </a:lnTo>
                  <a:cubicBezTo>
                    <a:pt x="303" y="237"/>
                    <a:pt x="311" y="229"/>
                    <a:pt x="318" y="222"/>
                  </a:cubicBezTo>
                  <a:cubicBezTo>
                    <a:pt x="326" y="211"/>
                    <a:pt x="337" y="199"/>
                    <a:pt x="345" y="184"/>
                  </a:cubicBezTo>
                  <a:cubicBezTo>
                    <a:pt x="345" y="180"/>
                    <a:pt x="340" y="177"/>
                    <a:pt x="337" y="177"/>
                  </a:cubicBezTo>
                  <a:cubicBezTo>
                    <a:pt x="333" y="177"/>
                    <a:pt x="329" y="180"/>
                    <a:pt x="326" y="184"/>
                  </a:cubicBezTo>
                  <a:cubicBezTo>
                    <a:pt x="318" y="184"/>
                    <a:pt x="314" y="188"/>
                    <a:pt x="311" y="188"/>
                  </a:cubicBezTo>
                  <a:cubicBezTo>
                    <a:pt x="303" y="188"/>
                    <a:pt x="300" y="184"/>
                    <a:pt x="300" y="170"/>
                  </a:cubicBezTo>
                  <a:cubicBezTo>
                    <a:pt x="300" y="139"/>
                    <a:pt x="329" y="154"/>
                    <a:pt x="337" y="144"/>
                  </a:cubicBezTo>
                  <a:cubicBezTo>
                    <a:pt x="345" y="136"/>
                    <a:pt x="352" y="128"/>
                    <a:pt x="367" y="128"/>
                  </a:cubicBezTo>
                  <a:lnTo>
                    <a:pt x="371" y="128"/>
                  </a:lnTo>
                  <a:cubicBezTo>
                    <a:pt x="389" y="121"/>
                    <a:pt x="397" y="110"/>
                    <a:pt x="397" y="91"/>
                  </a:cubicBezTo>
                  <a:cubicBezTo>
                    <a:pt x="397" y="80"/>
                    <a:pt x="404" y="76"/>
                    <a:pt x="412" y="76"/>
                  </a:cubicBezTo>
                  <a:cubicBezTo>
                    <a:pt x="415" y="76"/>
                    <a:pt x="423" y="76"/>
                    <a:pt x="426" y="80"/>
                  </a:cubicBezTo>
                  <a:cubicBezTo>
                    <a:pt x="442" y="87"/>
                    <a:pt x="430" y="102"/>
                    <a:pt x="426" y="113"/>
                  </a:cubicBezTo>
                  <a:cubicBezTo>
                    <a:pt x="438" y="121"/>
                    <a:pt x="449" y="132"/>
                    <a:pt x="460" y="132"/>
                  </a:cubicBezTo>
                  <a:cubicBezTo>
                    <a:pt x="464" y="132"/>
                    <a:pt x="471" y="132"/>
                    <a:pt x="475" y="128"/>
                  </a:cubicBezTo>
                  <a:cubicBezTo>
                    <a:pt x="483" y="125"/>
                    <a:pt x="479" y="102"/>
                    <a:pt x="479" y="91"/>
                  </a:cubicBezTo>
                  <a:cubicBezTo>
                    <a:pt x="415" y="39"/>
                    <a:pt x="381" y="23"/>
                    <a:pt x="314" y="23"/>
                  </a:cubicBezTo>
                  <a:cubicBezTo>
                    <a:pt x="295" y="23"/>
                    <a:pt x="277" y="23"/>
                    <a:pt x="255" y="27"/>
                  </a:cubicBezTo>
                  <a:lnTo>
                    <a:pt x="250" y="27"/>
                  </a:lnTo>
                  <a:cubicBezTo>
                    <a:pt x="247" y="27"/>
                    <a:pt x="240" y="20"/>
                    <a:pt x="232" y="16"/>
                  </a:cubicBezTo>
                  <a:cubicBezTo>
                    <a:pt x="228" y="13"/>
                    <a:pt x="221" y="5"/>
                    <a:pt x="2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2" name="Google Shape;14692;p9"/>
            <p:cNvSpPr/>
            <p:nvPr/>
          </p:nvSpPr>
          <p:spPr>
            <a:xfrm>
              <a:off x="-5013650" y="167554"/>
              <a:ext cx="13227" cy="14659"/>
            </a:xfrm>
            <a:custGeom>
              <a:avLst/>
              <a:gdLst/>
              <a:ahLst/>
              <a:cxnLst/>
              <a:rect l="l" t="t" r="r" b="b"/>
              <a:pathLst>
                <a:path w="277" h="307" extrusionOk="0">
                  <a:moveTo>
                    <a:pt x="119" y="1"/>
                  </a:moveTo>
                  <a:cubicBezTo>
                    <a:pt x="97" y="1"/>
                    <a:pt x="71" y="12"/>
                    <a:pt x="49" y="34"/>
                  </a:cubicBezTo>
                  <a:cubicBezTo>
                    <a:pt x="7" y="83"/>
                    <a:pt x="15" y="150"/>
                    <a:pt x="0" y="210"/>
                  </a:cubicBezTo>
                  <a:cubicBezTo>
                    <a:pt x="0" y="217"/>
                    <a:pt x="26" y="225"/>
                    <a:pt x="26" y="232"/>
                  </a:cubicBezTo>
                  <a:cubicBezTo>
                    <a:pt x="41" y="270"/>
                    <a:pt x="101" y="255"/>
                    <a:pt x="90" y="307"/>
                  </a:cubicBezTo>
                  <a:cubicBezTo>
                    <a:pt x="116" y="296"/>
                    <a:pt x="119" y="267"/>
                    <a:pt x="138" y="267"/>
                  </a:cubicBezTo>
                  <a:lnTo>
                    <a:pt x="142" y="267"/>
                  </a:lnTo>
                  <a:cubicBezTo>
                    <a:pt x="150" y="270"/>
                    <a:pt x="153" y="270"/>
                    <a:pt x="157" y="270"/>
                  </a:cubicBezTo>
                  <a:cubicBezTo>
                    <a:pt x="228" y="270"/>
                    <a:pt x="232" y="195"/>
                    <a:pt x="269" y="158"/>
                  </a:cubicBezTo>
                  <a:cubicBezTo>
                    <a:pt x="276" y="150"/>
                    <a:pt x="273" y="132"/>
                    <a:pt x="262" y="132"/>
                  </a:cubicBezTo>
                  <a:lnTo>
                    <a:pt x="254" y="132"/>
                  </a:lnTo>
                  <a:cubicBezTo>
                    <a:pt x="221" y="132"/>
                    <a:pt x="228" y="101"/>
                    <a:pt x="221" y="83"/>
                  </a:cubicBezTo>
                  <a:cubicBezTo>
                    <a:pt x="202" y="31"/>
                    <a:pt x="161" y="1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3" name="Google Shape;14693;p9"/>
            <p:cNvSpPr/>
            <p:nvPr/>
          </p:nvSpPr>
          <p:spPr>
            <a:xfrm>
              <a:off x="-5020813" y="-45697"/>
              <a:ext cx="23971" cy="16426"/>
            </a:xfrm>
            <a:custGeom>
              <a:avLst/>
              <a:gdLst/>
              <a:ahLst/>
              <a:cxnLst/>
              <a:rect l="l" t="t" r="r" b="b"/>
              <a:pathLst>
                <a:path w="502" h="344" extrusionOk="0">
                  <a:moveTo>
                    <a:pt x="314" y="0"/>
                  </a:moveTo>
                  <a:cubicBezTo>
                    <a:pt x="288" y="0"/>
                    <a:pt x="277" y="22"/>
                    <a:pt x="266" y="48"/>
                  </a:cubicBezTo>
                  <a:cubicBezTo>
                    <a:pt x="262" y="59"/>
                    <a:pt x="259" y="67"/>
                    <a:pt x="251" y="67"/>
                  </a:cubicBezTo>
                  <a:cubicBezTo>
                    <a:pt x="247" y="67"/>
                    <a:pt x="243" y="67"/>
                    <a:pt x="236" y="59"/>
                  </a:cubicBezTo>
                  <a:lnTo>
                    <a:pt x="236" y="63"/>
                  </a:lnTo>
                  <a:cubicBezTo>
                    <a:pt x="243" y="90"/>
                    <a:pt x="233" y="112"/>
                    <a:pt x="221" y="138"/>
                  </a:cubicBezTo>
                  <a:cubicBezTo>
                    <a:pt x="214" y="157"/>
                    <a:pt x="207" y="161"/>
                    <a:pt x="199" y="161"/>
                  </a:cubicBezTo>
                  <a:cubicBezTo>
                    <a:pt x="191" y="161"/>
                    <a:pt x="180" y="153"/>
                    <a:pt x="169" y="145"/>
                  </a:cubicBezTo>
                  <a:cubicBezTo>
                    <a:pt x="162" y="164"/>
                    <a:pt x="98" y="153"/>
                    <a:pt x="131" y="175"/>
                  </a:cubicBezTo>
                  <a:cubicBezTo>
                    <a:pt x="165" y="194"/>
                    <a:pt x="131" y="209"/>
                    <a:pt x="146" y="220"/>
                  </a:cubicBezTo>
                  <a:cubicBezTo>
                    <a:pt x="154" y="224"/>
                    <a:pt x="207" y="213"/>
                    <a:pt x="162" y="247"/>
                  </a:cubicBezTo>
                  <a:cubicBezTo>
                    <a:pt x="154" y="250"/>
                    <a:pt x="143" y="258"/>
                    <a:pt x="131" y="258"/>
                  </a:cubicBezTo>
                  <a:cubicBezTo>
                    <a:pt x="124" y="258"/>
                    <a:pt x="112" y="254"/>
                    <a:pt x="105" y="239"/>
                  </a:cubicBezTo>
                  <a:cubicBezTo>
                    <a:pt x="90" y="205"/>
                    <a:pt x="68" y="175"/>
                    <a:pt x="50" y="145"/>
                  </a:cubicBezTo>
                  <a:cubicBezTo>
                    <a:pt x="42" y="142"/>
                    <a:pt x="31" y="135"/>
                    <a:pt x="23" y="127"/>
                  </a:cubicBezTo>
                  <a:cubicBezTo>
                    <a:pt x="19" y="149"/>
                    <a:pt x="16" y="168"/>
                    <a:pt x="0" y="183"/>
                  </a:cubicBezTo>
                  <a:cubicBezTo>
                    <a:pt x="38" y="254"/>
                    <a:pt x="86" y="314"/>
                    <a:pt x="165" y="340"/>
                  </a:cubicBezTo>
                  <a:cubicBezTo>
                    <a:pt x="169" y="340"/>
                    <a:pt x="169" y="344"/>
                    <a:pt x="173" y="344"/>
                  </a:cubicBezTo>
                  <a:cubicBezTo>
                    <a:pt x="188" y="344"/>
                    <a:pt x="199" y="332"/>
                    <a:pt x="199" y="321"/>
                  </a:cubicBezTo>
                  <a:cubicBezTo>
                    <a:pt x="207" y="299"/>
                    <a:pt x="214" y="292"/>
                    <a:pt x="221" y="292"/>
                  </a:cubicBezTo>
                  <a:cubicBezTo>
                    <a:pt x="233" y="292"/>
                    <a:pt x="243" y="299"/>
                    <a:pt x="255" y="310"/>
                  </a:cubicBezTo>
                  <a:cubicBezTo>
                    <a:pt x="255" y="306"/>
                    <a:pt x="259" y="302"/>
                    <a:pt x="262" y="299"/>
                  </a:cubicBezTo>
                  <a:cubicBezTo>
                    <a:pt x="240" y="265"/>
                    <a:pt x="236" y="231"/>
                    <a:pt x="262" y="202"/>
                  </a:cubicBezTo>
                  <a:cubicBezTo>
                    <a:pt x="266" y="194"/>
                    <a:pt x="269" y="190"/>
                    <a:pt x="274" y="187"/>
                  </a:cubicBezTo>
                  <a:cubicBezTo>
                    <a:pt x="266" y="153"/>
                    <a:pt x="330" y="171"/>
                    <a:pt x="314" y="130"/>
                  </a:cubicBezTo>
                  <a:cubicBezTo>
                    <a:pt x="337" y="130"/>
                    <a:pt x="337" y="157"/>
                    <a:pt x="348" y="168"/>
                  </a:cubicBezTo>
                  <a:cubicBezTo>
                    <a:pt x="371" y="130"/>
                    <a:pt x="333" y="112"/>
                    <a:pt x="326" y="82"/>
                  </a:cubicBezTo>
                  <a:cubicBezTo>
                    <a:pt x="333" y="74"/>
                    <a:pt x="337" y="71"/>
                    <a:pt x="341" y="71"/>
                  </a:cubicBezTo>
                  <a:cubicBezTo>
                    <a:pt x="352" y="71"/>
                    <a:pt x="359" y="85"/>
                    <a:pt x="371" y="90"/>
                  </a:cubicBezTo>
                  <a:cubicBezTo>
                    <a:pt x="378" y="85"/>
                    <a:pt x="386" y="82"/>
                    <a:pt x="393" y="82"/>
                  </a:cubicBezTo>
                  <a:cubicBezTo>
                    <a:pt x="404" y="82"/>
                    <a:pt x="412" y="85"/>
                    <a:pt x="423" y="85"/>
                  </a:cubicBezTo>
                  <a:cubicBezTo>
                    <a:pt x="457" y="93"/>
                    <a:pt x="460" y="108"/>
                    <a:pt x="431" y="127"/>
                  </a:cubicBezTo>
                  <a:cubicBezTo>
                    <a:pt x="378" y="164"/>
                    <a:pt x="423" y="161"/>
                    <a:pt x="445" y="168"/>
                  </a:cubicBezTo>
                  <a:cubicBezTo>
                    <a:pt x="453" y="175"/>
                    <a:pt x="464" y="179"/>
                    <a:pt x="476" y="179"/>
                  </a:cubicBezTo>
                  <a:cubicBezTo>
                    <a:pt x="483" y="179"/>
                    <a:pt x="490" y="179"/>
                    <a:pt x="502" y="175"/>
                  </a:cubicBezTo>
                  <a:cubicBezTo>
                    <a:pt x="502" y="164"/>
                    <a:pt x="498" y="153"/>
                    <a:pt x="490" y="149"/>
                  </a:cubicBezTo>
                  <a:cubicBezTo>
                    <a:pt x="457" y="123"/>
                    <a:pt x="476" y="108"/>
                    <a:pt x="502" y="97"/>
                  </a:cubicBezTo>
                  <a:cubicBezTo>
                    <a:pt x="476" y="78"/>
                    <a:pt x="460" y="56"/>
                    <a:pt x="483" y="22"/>
                  </a:cubicBezTo>
                  <a:cubicBezTo>
                    <a:pt x="476" y="22"/>
                    <a:pt x="468" y="26"/>
                    <a:pt x="460" y="26"/>
                  </a:cubicBezTo>
                  <a:cubicBezTo>
                    <a:pt x="438" y="40"/>
                    <a:pt x="423" y="52"/>
                    <a:pt x="408" y="52"/>
                  </a:cubicBezTo>
                  <a:cubicBezTo>
                    <a:pt x="390" y="52"/>
                    <a:pt x="371" y="37"/>
                    <a:pt x="341" y="4"/>
                  </a:cubicBezTo>
                  <a:cubicBezTo>
                    <a:pt x="330" y="0"/>
                    <a:pt x="322" y="0"/>
                    <a:pt x="3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4" name="Google Shape;14694;p9"/>
            <p:cNvSpPr/>
            <p:nvPr/>
          </p:nvSpPr>
          <p:spPr>
            <a:xfrm>
              <a:off x="-4993166" y="-158912"/>
              <a:ext cx="15041" cy="12749"/>
            </a:xfrm>
            <a:custGeom>
              <a:avLst/>
              <a:gdLst/>
              <a:ahLst/>
              <a:cxnLst/>
              <a:rect l="l" t="t" r="r" b="b"/>
              <a:pathLst>
                <a:path w="315" h="267" extrusionOk="0">
                  <a:moveTo>
                    <a:pt x="139" y="1"/>
                  </a:moveTo>
                  <a:cubicBezTo>
                    <a:pt x="139" y="1"/>
                    <a:pt x="135" y="4"/>
                    <a:pt x="128" y="8"/>
                  </a:cubicBezTo>
                  <a:cubicBezTo>
                    <a:pt x="125" y="12"/>
                    <a:pt x="117" y="16"/>
                    <a:pt x="109" y="16"/>
                  </a:cubicBezTo>
                  <a:cubicBezTo>
                    <a:pt x="102" y="16"/>
                    <a:pt x="94" y="12"/>
                    <a:pt x="91" y="8"/>
                  </a:cubicBezTo>
                  <a:cubicBezTo>
                    <a:pt x="49" y="27"/>
                    <a:pt x="16" y="53"/>
                    <a:pt x="9" y="101"/>
                  </a:cubicBezTo>
                  <a:cubicBezTo>
                    <a:pt x="20" y="94"/>
                    <a:pt x="31" y="83"/>
                    <a:pt x="42" y="83"/>
                  </a:cubicBezTo>
                  <a:cubicBezTo>
                    <a:pt x="46" y="83"/>
                    <a:pt x="49" y="83"/>
                    <a:pt x="54" y="87"/>
                  </a:cubicBezTo>
                  <a:cubicBezTo>
                    <a:pt x="65" y="94"/>
                    <a:pt x="65" y="109"/>
                    <a:pt x="57" y="120"/>
                  </a:cubicBezTo>
                  <a:cubicBezTo>
                    <a:pt x="49" y="128"/>
                    <a:pt x="42" y="132"/>
                    <a:pt x="38" y="132"/>
                  </a:cubicBezTo>
                  <a:cubicBezTo>
                    <a:pt x="27" y="132"/>
                    <a:pt x="16" y="124"/>
                    <a:pt x="9" y="116"/>
                  </a:cubicBezTo>
                  <a:lnTo>
                    <a:pt x="9" y="116"/>
                  </a:lnTo>
                  <a:cubicBezTo>
                    <a:pt x="1" y="135"/>
                    <a:pt x="12" y="151"/>
                    <a:pt x="20" y="169"/>
                  </a:cubicBezTo>
                  <a:cubicBezTo>
                    <a:pt x="27" y="161"/>
                    <a:pt x="38" y="161"/>
                    <a:pt x="46" y="161"/>
                  </a:cubicBezTo>
                  <a:cubicBezTo>
                    <a:pt x="57" y="161"/>
                    <a:pt x="65" y="165"/>
                    <a:pt x="72" y="180"/>
                  </a:cubicBezTo>
                  <a:cubicBezTo>
                    <a:pt x="80" y="195"/>
                    <a:pt x="87" y="203"/>
                    <a:pt x="99" y="203"/>
                  </a:cubicBezTo>
                  <a:cubicBezTo>
                    <a:pt x="102" y="203"/>
                    <a:pt x="106" y="203"/>
                    <a:pt x="113" y="199"/>
                  </a:cubicBezTo>
                  <a:lnTo>
                    <a:pt x="80" y="132"/>
                  </a:lnTo>
                  <a:lnTo>
                    <a:pt x="80" y="132"/>
                  </a:lnTo>
                  <a:cubicBezTo>
                    <a:pt x="132" y="139"/>
                    <a:pt x="132" y="139"/>
                    <a:pt x="132" y="199"/>
                  </a:cubicBezTo>
                  <a:cubicBezTo>
                    <a:pt x="139" y="213"/>
                    <a:pt x="147" y="232"/>
                    <a:pt x="173" y="236"/>
                  </a:cubicBezTo>
                  <a:cubicBezTo>
                    <a:pt x="195" y="236"/>
                    <a:pt x="211" y="247"/>
                    <a:pt x="218" y="266"/>
                  </a:cubicBezTo>
                  <a:cubicBezTo>
                    <a:pt x="240" y="251"/>
                    <a:pt x="263" y="232"/>
                    <a:pt x="289" y="232"/>
                  </a:cubicBezTo>
                  <a:cubicBezTo>
                    <a:pt x="292" y="232"/>
                    <a:pt x="300" y="232"/>
                    <a:pt x="304" y="236"/>
                  </a:cubicBezTo>
                  <a:cubicBezTo>
                    <a:pt x="304" y="206"/>
                    <a:pt x="300" y="177"/>
                    <a:pt x="304" y="151"/>
                  </a:cubicBezTo>
                  <a:cubicBezTo>
                    <a:pt x="315" y="72"/>
                    <a:pt x="270" y="34"/>
                    <a:pt x="211" y="1"/>
                  </a:cubicBezTo>
                  <a:cubicBezTo>
                    <a:pt x="195" y="8"/>
                    <a:pt x="180" y="34"/>
                    <a:pt x="166" y="34"/>
                  </a:cubicBezTo>
                  <a:cubicBezTo>
                    <a:pt x="158" y="34"/>
                    <a:pt x="151" y="27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5" name="Google Shape;14695;p9"/>
            <p:cNvSpPr/>
            <p:nvPr/>
          </p:nvSpPr>
          <p:spPr>
            <a:xfrm>
              <a:off x="-5208041" y="-137329"/>
              <a:ext cx="17858" cy="14707"/>
            </a:xfrm>
            <a:custGeom>
              <a:avLst/>
              <a:gdLst/>
              <a:ahLst/>
              <a:cxnLst/>
              <a:rect l="l" t="t" r="r" b="b"/>
              <a:pathLst>
                <a:path w="374" h="308" extrusionOk="0">
                  <a:moveTo>
                    <a:pt x="206" y="1"/>
                  </a:moveTo>
                  <a:cubicBezTo>
                    <a:pt x="124" y="13"/>
                    <a:pt x="68" y="65"/>
                    <a:pt x="11" y="120"/>
                  </a:cubicBezTo>
                  <a:cubicBezTo>
                    <a:pt x="1" y="132"/>
                    <a:pt x="11" y="143"/>
                    <a:pt x="19" y="154"/>
                  </a:cubicBezTo>
                  <a:cubicBezTo>
                    <a:pt x="46" y="132"/>
                    <a:pt x="72" y="120"/>
                    <a:pt x="105" y="120"/>
                  </a:cubicBezTo>
                  <a:cubicBezTo>
                    <a:pt x="113" y="120"/>
                    <a:pt x="120" y="125"/>
                    <a:pt x="131" y="125"/>
                  </a:cubicBezTo>
                  <a:cubicBezTo>
                    <a:pt x="131" y="128"/>
                    <a:pt x="135" y="132"/>
                    <a:pt x="135" y="135"/>
                  </a:cubicBezTo>
                  <a:cubicBezTo>
                    <a:pt x="135" y="132"/>
                    <a:pt x="135" y="132"/>
                    <a:pt x="139" y="128"/>
                  </a:cubicBezTo>
                  <a:cubicBezTo>
                    <a:pt x="153" y="125"/>
                    <a:pt x="165" y="113"/>
                    <a:pt x="184" y="113"/>
                  </a:cubicBezTo>
                  <a:lnTo>
                    <a:pt x="191" y="113"/>
                  </a:lnTo>
                  <a:cubicBezTo>
                    <a:pt x="191" y="87"/>
                    <a:pt x="210" y="83"/>
                    <a:pt x="232" y="80"/>
                  </a:cubicBezTo>
                  <a:cubicBezTo>
                    <a:pt x="239" y="75"/>
                    <a:pt x="251" y="72"/>
                    <a:pt x="258" y="72"/>
                  </a:cubicBezTo>
                  <a:cubicBezTo>
                    <a:pt x="265" y="72"/>
                    <a:pt x="270" y="75"/>
                    <a:pt x="273" y="87"/>
                  </a:cubicBezTo>
                  <a:cubicBezTo>
                    <a:pt x="277" y="102"/>
                    <a:pt x="270" y="106"/>
                    <a:pt x="258" y="106"/>
                  </a:cubicBezTo>
                  <a:lnTo>
                    <a:pt x="239" y="106"/>
                  </a:lnTo>
                  <a:cubicBezTo>
                    <a:pt x="229" y="109"/>
                    <a:pt x="217" y="117"/>
                    <a:pt x="206" y="117"/>
                  </a:cubicBezTo>
                  <a:cubicBezTo>
                    <a:pt x="203" y="117"/>
                    <a:pt x="194" y="113"/>
                    <a:pt x="191" y="113"/>
                  </a:cubicBezTo>
                  <a:cubicBezTo>
                    <a:pt x="176" y="128"/>
                    <a:pt x="165" y="143"/>
                    <a:pt x="153" y="161"/>
                  </a:cubicBezTo>
                  <a:cubicBezTo>
                    <a:pt x="172" y="170"/>
                    <a:pt x="191" y="180"/>
                    <a:pt x="210" y="188"/>
                  </a:cubicBezTo>
                  <a:cubicBezTo>
                    <a:pt x="217" y="196"/>
                    <a:pt x="229" y="203"/>
                    <a:pt x="225" y="218"/>
                  </a:cubicBezTo>
                  <a:cubicBezTo>
                    <a:pt x="236" y="248"/>
                    <a:pt x="281" y="222"/>
                    <a:pt x="292" y="255"/>
                  </a:cubicBezTo>
                  <a:cubicBezTo>
                    <a:pt x="299" y="248"/>
                    <a:pt x="307" y="240"/>
                    <a:pt x="310" y="240"/>
                  </a:cubicBezTo>
                  <a:cubicBezTo>
                    <a:pt x="315" y="240"/>
                    <a:pt x="318" y="244"/>
                    <a:pt x="318" y="259"/>
                  </a:cubicBezTo>
                  <a:cubicBezTo>
                    <a:pt x="322" y="274"/>
                    <a:pt x="315" y="289"/>
                    <a:pt x="310" y="308"/>
                  </a:cubicBezTo>
                  <a:cubicBezTo>
                    <a:pt x="344" y="289"/>
                    <a:pt x="363" y="259"/>
                    <a:pt x="374" y="222"/>
                  </a:cubicBezTo>
                  <a:cubicBezTo>
                    <a:pt x="351" y="196"/>
                    <a:pt x="370" y="165"/>
                    <a:pt x="367" y="135"/>
                  </a:cubicBezTo>
                  <a:cubicBezTo>
                    <a:pt x="341" y="46"/>
                    <a:pt x="296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6" name="Google Shape;14696;p9"/>
            <p:cNvSpPr/>
            <p:nvPr/>
          </p:nvSpPr>
          <p:spPr>
            <a:xfrm>
              <a:off x="-4873313" y="126298"/>
              <a:ext cx="18002" cy="18432"/>
            </a:xfrm>
            <a:custGeom>
              <a:avLst/>
              <a:gdLst/>
              <a:ahLst/>
              <a:cxnLst/>
              <a:rect l="l" t="t" r="r" b="b"/>
              <a:pathLst>
                <a:path w="377" h="386" extrusionOk="0">
                  <a:moveTo>
                    <a:pt x="153" y="1"/>
                  </a:moveTo>
                  <a:cubicBezTo>
                    <a:pt x="145" y="1"/>
                    <a:pt x="137" y="9"/>
                    <a:pt x="134" y="16"/>
                  </a:cubicBezTo>
                  <a:cubicBezTo>
                    <a:pt x="127" y="23"/>
                    <a:pt x="119" y="31"/>
                    <a:pt x="108" y="31"/>
                  </a:cubicBezTo>
                  <a:cubicBezTo>
                    <a:pt x="108" y="31"/>
                    <a:pt x="104" y="31"/>
                    <a:pt x="101" y="27"/>
                  </a:cubicBezTo>
                  <a:cubicBezTo>
                    <a:pt x="93" y="42"/>
                    <a:pt x="82" y="54"/>
                    <a:pt x="74" y="65"/>
                  </a:cubicBezTo>
                  <a:cubicBezTo>
                    <a:pt x="82" y="80"/>
                    <a:pt x="115" y="72"/>
                    <a:pt x="108" y="106"/>
                  </a:cubicBezTo>
                  <a:cubicBezTo>
                    <a:pt x="101" y="125"/>
                    <a:pt x="93" y="128"/>
                    <a:pt x="82" y="128"/>
                  </a:cubicBezTo>
                  <a:lnTo>
                    <a:pt x="63" y="128"/>
                  </a:lnTo>
                  <a:cubicBezTo>
                    <a:pt x="59" y="128"/>
                    <a:pt x="55" y="128"/>
                    <a:pt x="51" y="128"/>
                  </a:cubicBezTo>
                  <a:cubicBezTo>
                    <a:pt x="25" y="128"/>
                    <a:pt x="0" y="131"/>
                    <a:pt x="6" y="170"/>
                  </a:cubicBezTo>
                  <a:lnTo>
                    <a:pt x="22" y="170"/>
                  </a:lnTo>
                  <a:cubicBezTo>
                    <a:pt x="29" y="170"/>
                    <a:pt x="33" y="173"/>
                    <a:pt x="33" y="184"/>
                  </a:cubicBezTo>
                  <a:cubicBezTo>
                    <a:pt x="29" y="206"/>
                    <a:pt x="44" y="203"/>
                    <a:pt x="56" y="211"/>
                  </a:cubicBezTo>
                  <a:lnTo>
                    <a:pt x="63" y="211"/>
                  </a:lnTo>
                  <a:cubicBezTo>
                    <a:pt x="111" y="211"/>
                    <a:pt x="115" y="256"/>
                    <a:pt x="137" y="285"/>
                  </a:cubicBezTo>
                  <a:lnTo>
                    <a:pt x="134" y="285"/>
                  </a:lnTo>
                  <a:cubicBezTo>
                    <a:pt x="89" y="285"/>
                    <a:pt x="63" y="259"/>
                    <a:pt x="48" y="222"/>
                  </a:cubicBezTo>
                  <a:cubicBezTo>
                    <a:pt x="29" y="244"/>
                    <a:pt x="29" y="274"/>
                    <a:pt x="22" y="301"/>
                  </a:cubicBezTo>
                  <a:cubicBezTo>
                    <a:pt x="44" y="315"/>
                    <a:pt x="70" y="315"/>
                    <a:pt x="89" y="334"/>
                  </a:cubicBezTo>
                  <a:cubicBezTo>
                    <a:pt x="96" y="341"/>
                    <a:pt x="101" y="341"/>
                    <a:pt x="101" y="341"/>
                  </a:cubicBezTo>
                  <a:cubicBezTo>
                    <a:pt x="108" y="341"/>
                    <a:pt x="108" y="334"/>
                    <a:pt x="115" y="323"/>
                  </a:cubicBezTo>
                  <a:cubicBezTo>
                    <a:pt x="123" y="319"/>
                    <a:pt x="127" y="315"/>
                    <a:pt x="134" y="315"/>
                  </a:cubicBezTo>
                  <a:cubicBezTo>
                    <a:pt x="145" y="315"/>
                    <a:pt x="156" y="327"/>
                    <a:pt x="160" y="341"/>
                  </a:cubicBezTo>
                  <a:cubicBezTo>
                    <a:pt x="163" y="368"/>
                    <a:pt x="171" y="386"/>
                    <a:pt x="182" y="386"/>
                  </a:cubicBezTo>
                  <a:cubicBezTo>
                    <a:pt x="190" y="386"/>
                    <a:pt x="201" y="375"/>
                    <a:pt x="216" y="360"/>
                  </a:cubicBezTo>
                  <a:cubicBezTo>
                    <a:pt x="220" y="356"/>
                    <a:pt x="220" y="356"/>
                    <a:pt x="224" y="356"/>
                  </a:cubicBezTo>
                  <a:cubicBezTo>
                    <a:pt x="227" y="356"/>
                    <a:pt x="231" y="372"/>
                    <a:pt x="239" y="379"/>
                  </a:cubicBezTo>
                  <a:cubicBezTo>
                    <a:pt x="246" y="382"/>
                    <a:pt x="253" y="386"/>
                    <a:pt x="258" y="386"/>
                  </a:cubicBezTo>
                  <a:cubicBezTo>
                    <a:pt x="261" y="386"/>
                    <a:pt x="265" y="386"/>
                    <a:pt x="265" y="382"/>
                  </a:cubicBezTo>
                  <a:cubicBezTo>
                    <a:pt x="284" y="349"/>
                    <a:pt x="317" y="327"/>
                    <a:pt x="328" y="289"/>
                  </a:cubicBezTo>
                  <a:cubicBezTo>
                    <a:pt x="343" y="267"/>
                    <a:pt x="377" y="241"/>
                    <a:pt x="328" y="211"/>
                  </a:cubicBezTo>
                  <a:cubicBezTo>
                    <a:pt x="313" y="229"/>
                    <a:pt x="302" y="248"/>
                    <a:pt x="280" y="248"/>
                  </a:cubicBezTo>
                  <a:lnTo>
                    <a:pt x="261" y="248"/>
                  </a:lnTo>
                  <a:cubicBezTo>
                    <a:pt x="253" y="244"/>
                    <a:pt x="250" y="244"/>
                    <a:pt x="242" y="244"/>
                  </a:cubicBezTo>
                  <a:cubicBezTo>
                    <a:pt x="235" y="244"/>
                    <a:pt x="231" y="244"/>
                    <a:pt x="224" y="248"/>
                  </a:cubicBezTo>
                  <a:cubicBezTo>
                    <a:pt x="205" y="256"/>
                    <a:pt x="190" y="259"/>
                    <a:pt x="182" y="259"/>
                  </a:cubicBezTo>
                  <a:cubicBezTo>
                    <a:pt x="171" y="259"/>
                    <a:pt x="171" y="244"/>
                    <a:pt x="175" y="206"/>
                  </a:cubicBezTo>
                  <a:cubicBezTo>
                    <a:pt x="175" y="199"/>
                    <a:pt x="175" y="188"/>
                    <a:pt x="171" y="184"/>
                  </a:cubicBezTo>
                  <a:cubicBezTo>
                    <a:pt x="134" y="144"/>
                    <a:pt x="145" y="106"/>
                    <a:pt x="171" y="65"/>
                  </a:cubicBezTo>
                  <a:cubicBezTo>
                    <a:pt x="149" y="58"/>
                    <a:pt x="111" y="58"/>
                    <a:pt x="156" y="27"/>
                  </a:cubicBezTo>
                  <a:cubicBezTo>
                    <a:pt x="163" y="20"/>
                    <a:pt x="171" y="9"/>
                    <a:pt x="1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7" name="Google Shape;14697;p9"/>
            <p:cNvSpPr/>
            <p:nvPr/>
          </p:nvSpPr>
          <p:spPr>
            <a:xfrm>
              <a:off x="-4998514" y="-61980"/>
              <a:ext cx="13465" cy="20198"/>
            </a:xfrm>
            <a:custGeom>
              <a:avLst/>
              <a:gdLst/>
              <a:ahLst/>
              <a:cxnLst/>
              <a:rect l="l" t="t" r="r" b="b"/>
              <a:pathLst>
                <a:path w="282" h="423" extrusionOk="0">
                  <a:moveTo>
                    <a:pt x="54" y="0"/>
                  </a:moveTo>
                  <a:cubicBezTo>
                    <a:pt x="49" y="0"/>
                    <a:pt x="42" y="5"/>
                    <a:pt x="38" y="5"/>
                  </a:cubicBezTo>
                  <a:lnTo>
                    <a:pt x="27" y="5"/>
                  </a:lnTo>
                  <a:cubicBezTo>
                    <a:pt x="20" y="5"/>
                    <a:pt x="9" y="5"/>
                    <a:pt x="1" y="15"/>
                  </a:cubicBezTo>
                  <a:cubicBezTo>
                    <a:pt x="9" y="31"/>
                    <a:pt x="12" y="49"/>
                    <a:pt x="27" y="57"/>
                  </a:cubicBezTo>
                  <a:cubicBezTo>
                    <a:pt x="31" y="53"/>
                    <a:pt x="35" y="49"/>
                    <a:pt x="38" y="45"/>
                  </a:cubicBezTo>
                  <a:cubicBezTo>
                    <a:pt x="46" y="41"/>
                    <a:pt x="54" y="38"/>
                    <a:pt x="61" y="38"/>
                  </a:cubicBezTo>
                  <a:cubicBezTo>
                    <a:pt x="64" y="38"/>
                    <a:pt x="68" y="41"/>
                    <a:pt x="68" y="45"/>
                  </a:cubicBezTo>
                  <a:cubicBezTo>
                    <a:pt x="76" y="67"/>
                    <a:pt x="90" y="98"/>
                    <a:pt x="61" y="112"/>
                  </a:cubicBezTo>
                  <a:cubicBezTo>
                    <a:pt x="46" y="120"/>
                    <a:pt x="38" y="127"/>
                    <a:pt x="38" y="143"/>
                  </a:cubicBezTo>
                  <a:cubicBezTo>
                    <a:pt x="42" y="157"/>
                    <a:pt x="49" y="162"/>
                    <a:pt x="57" y="162"/>
                  </a:cubicBezTo>
                  <a:cubicBezTo>
                    <a:pt x="64" y="162"/>
                    <a:pt x="72" y="157"/>
                    <a:pt x="80" y="154"/>
                  </a:cubicBezTo>
                  <a:cubicBezTo>
                    <a:pt x="87" y="150"/>
                    <a:pt x="94" y="146"/>
                    <a:pt x="102" y="146"/>
                  </a:cubicBezTo>
                  <a:cubicBezTo>
                    <a:pt x="106" y="146"/>
                    <a:pt x="109" y="146"/>
                    <a:pt x="113" y="150"/>
                  </a:cubicBezTo>
                  <a:cubicBezTo>
                    <a:pt x="128" y="157"/>
                    <a:pt x="124" y="195"/>
                    <a:pt x="147" y="195"/>
                  </a:cubicBezTo>
                  <a:cubicBezTo>
                    <a:pt x="154" y="195"/>
                    <a:pt x="158" y="191"/>
                    <a:pt x="166" y="188"/>
                  </a:cubicBezTo>
                  <a:cubicBezTo>
                    <a:pt x="173" y="184"/>
                    <a:pt x="180" y="184"/>
                    <a:pt x="184" y="184"/>
                  </a:cubicBezTo>
                  <a:cubicBezTo>
                    <a:pt x="195" y="184"/>
                    <a:pt x="195" y="195"/>
                    <a:pt x="192" y="210"/>
                  </a:cubicBezTo>
                  <a:cubicBezTo>
                    <a:pt x="188" y="240"/>
                    <a:pt x="244" y="251"/>
                    <a:pt x="214" y="288"/>
                  </a:cubicBezTo>
                  <a:cubicBezTo>
                    <a:pt x="203" y="322"/>
                    <a:pt x="195" y="341"/>
                    <a:pt x="180" y="341"/>
                  </a:cubicBezTo>
                  <a:cubicBezTo>
                    <a:pt x="169" y="341"/>
                    <a:pt x="154" y="333"/>
                    <a:pt x="132" y="319"/>
                  </a:cubicBezTo>
                  <a:cubicBezTo>
                    <a:pt x="116" y="319"/>
                    <a:pt x="102" y="322"/>
                    <a:pt x="87" y="322"/>
                  </a:cubicBezTo>
                  <a:cubicBezTo>
                    <a:pt x="76" y="319"/>
                    <a:pt x="61" y="307"/>
                    <a:pt x="54" y="307"/>
                  </a:cubicBezTo>
                  <a:cubicBezTo>
                    <a:pt x="46" y="307"/>
                    <a:pt x="38" y="314"/>
                    <a:pt x="46" y="345"/>
                  </a:cubicBezTo>
                  <a:cubicBezTo>
                    <a:pt x="46" y="348"/>
                    <a:pt x="27" y="355"/>
                    <a:pt x="16" y="363"/>
                  </a:cubicBezTo>
                  <a:cubicBezTo>
                    <a:pt x="35" y="381"/>
                    <a:pt x="54" y="386"/>
                    <a:pt x="76" y="389"/>
                  </a:cubicBezTo>
                  <a:cubicBezTo>
                    <a:pt x="98" y="397"/>
                    <a:pt x="98" y="408"/>
                    <a:pt x="87" y="423"/>
                  </a:cubicBezTo>
                  <a:lnTo>
                    <a:pt x="94" y="423"/>
                  </a:lnTo>
                  <a:cubicBezTo>
                    <a:pt x="106" y="423"/>
                    <a:pt x="113" y="415"/>
                    <a:pt x="121" y="408"/>
                  </a:cubicBezTo>
                  <a:cubicBezTo>
                    <a:pt x="128" y="400"/>
                    <a:pt x="132" y="393"/>
                    <a:pt x="143" y="393"/>
                  </a:cubicBezTo>
                  <a:lnTo>
                    <a:pt x="150" y="393"/>
                  </a:lnTo>
                  <a:cubicBezTo>
                    <a:pt x="158" y="381"/>
                    <a:pt x="166" y="371"/>
                    <a:pt x="173" y="371"/>
                  </a:cubicBezTo>
                  <a:cubicBezTo>
                    <a:pt x="180" y="371"/>
                    <a:pt x="184" y="378"/>
                    <a:pt x="188" y="397"/>
                  </a:cubicBezTo>
                  <a:cubicBezTo>
                    <a:pt x="188" y="408"/>
                    <a:pt x="199" y="412"/>
                    <a:pt x="206" y="419"/>
                  </a:cubicBezTo>
                  <a:cubicBezTo>
                    <a:pt x="214" y="419"/>
                    <a:pt x="221" y="419"/>
                    <a:pt x="229" y="415"/>
                  </a:cubicBezTo>
                  <a:cubicBezTo>
                    <a:pt x="214" y="404"/>
                    <a:pt x="211" y="389"/>
                    <a:pt x="229" y="374"/>
                  </a:cubicBezTo>
                  <a:cubicBezTo>
                    <a:pt x="266" y="341"/>
                    <a:pt x="266" y="296"/>
                    <a:pt x="266" y="251"/>
                  </a:cubicBezTo>
                  <a:cubicBezTo>
                    <a:pt x="255" y="229"/>
                    <a:pt x="281" y="214"/>
                    <a:pt x="270" y="195"/>
                  </a:cubicBezTo>
                  <a:cubicBezTo>
                    <a:pt x="247" y="188"/>
                    <a:pt x="255" y="165"/>
                    <a:pt x="251" y="150"/>
                  </a:cubicBezTo>
                  <a:cubicBezTo>
                    <a:pt x="237" y="109"/>
                    <a:pt x="221" y="64"/>
                    <a:pt x="173" y="57"/>
                  </a:cubicBezTo>
                  <a:cubicBezTo>
                    <a:pt x="135" y="53"/>
                    <a:pt x="128" y="19"/>
                    <a:pt x="106" y="0"/>
                  </a:cubicBezTo>
                  <a:cubicBezTo>
                    <a:pt x="98" y="8"/>
                    <a:pt x="90" y="12"/>
                    <a:pt x="83" y="12"/>
                  </a:cubicBezTo>
                  <a:cubicBezTo>
                    <a:pt x="72" y="12"/>
                    <a:pt x="64" y="5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8" name="Google Shape;14698;p9"/>
            <p:cNvSpPr/>
            <p:nvPr/>
          </p:nvSpPr>
          <p:spPr>
            <a:xfrm>
              <a:off x="-5311228" y="158625"/>
              <a:ext cx="13609" cy="15758"/>
            </a:xfrm>
            <a:custGeom>
              <a:avLst/>
              <a:gdLst/>
              <a:ahLst/>
              <a:cxnLst/>
              <a:rect l="l" t="t" r="r" b="b"/>
              <a:pathLst>
                <a:path w="285" h="330" extrusionOk="0">
                  <a:moveTo>
                    <a:pt x="135" y="0"/>
                  </a:moveTo>
                  <a:cubicBezTo>
                    <a:pt x="113" y="38"/>
                    <a:pt x="90" y="79"/>
                    <a:pt x="57" y="98"/>
                  </a:cubicBezTo>
                  <a:cubicBezTo>
                    <a:pt x="0" y="128"/>
                    <a:pt x="19" y="169"/>
                    <a:pt x="23" y="214"/>
                  </a:cubicBezTo>
                  <a:cubicBezTo>
                    <a:pt x="31" y="259"/>
                    <a:pt x="76" y="274"/>
                    <a:pt x="94" y="319"/>
                  </a:cubicBezTo>
                  <a:cubicBezTo>
                    <a:pt x="98" y="326"/>
                    <a:pt x="98" y="330"/>
                    <a:pt x="102" y="330"/>
                  </a:cubicBezTo>
                  <a:cubicBezTo>
                    <a:pt x="105" y="330"/>
                    <a:pt x="109" y="314"/>
                    <a:pt x="116" y="304"/>
                  </a:cubicBezTo>
                  <a:cubicBezTo>
                    <a:pt x="124" y="292"/>
                    <a:pt x="131" y="281"/>
                    <a:pt x="139" y="281"/>
                  </a:cubicBezTo>
                  <a:lnTo>
                    <a:pt x="143" y="281"/>
                  </a:lnTo>
                  <a:cubicBezTo>
                    <a:pt x="154" y="281"/>
                    <a:pt x="166" y="278"/>
                    <a:pt x="180" y="278"/>
                  </a:cubicBezTo>
                  <a:cubicBezTo>
                    <a:pt x="206" y="270"/>
                    <a:pt x="251" y="270"/>
                    <a:pt x="247" y="236"/>
                  </a:cubicBezTo>
                  <a:cubicBezTo>
                    <a:pt x="247" y="188"/>
                    <a:pt x="285" y="131"/>
                    <a:pt x="214" y="95"/>
                  </a:cubicBezTo>
                  <a:cubicBezTo>
                    <a:pt x="184" y="76"/>
                    <a:pt x="139" y="53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9" name="Google Shape;14699;p9"/>
            <p:cNvSpPr/>
            <p:nvPr/>
          </p:nvSpPr>
          <p:spPr>
            <a:xfrm>
              <a:off x="-5118605" y="223088"/>
              <a:ext cx="13418" cy="15232"/>
            </a:xfrm>
            <a:custGeom>
              <a:avLst/>
              <a:gdLst/>
              <a:ahLst/>
              <a:cxnLst/>
              <a:rect l="l" t="t" r="r" b="b"/>
              <a:pathLst>
                <a:path w="281" h="319" extrusionOk="0">
                  <a:moveTo>
                    <a:pt x="161" y="1"/>
                  </a:moveTo>
                  <a:cubicBezTo>
                    <a:pt x="146" y="1"/>
                    <a:pt x="127" y="8"/>
                    <a:pt x="116" y="27"/>
                  </a:cubicBezTo>
                  <a:cubicBezTo>
                    <a:pt x="112" y="56"/>
                    <a:pt x="71" y="37"/>
                    <a:pt x="64" y="63"/>
                  </a:cubicBezTo>
                  <a:cubicBezTo>
                    <a:pt x="67" y="86"/>
                    <a:pt x="64" y="113"/>
                    <a:pt x="86" y="113"/>
                  </a:cubicBezTo>
                  <a:cubicBezTo>
                    <a:pt x="93" y="113"/>
                    <a:pt x="105" y="113"/>
                    <a:pt x="119" y="101"/>
                  </a:cubicBezTo>
                  <a:lnTo>
                    <a:pt x="131" y="101"/>
                  </a:lnTo>
                  <a:cubicBezTo>
                    <a:pt x="150" y="101"/>
                    <a:pt x="183" y="116"/>
                    <a:pt x="217" y="127"/>
                  </a:cubicBezTo>
                  <a:cubicBezTo>
                    <a:pt x="169" y="142"/>
                    <a:pt x="127" y="172"/>
                    <a:pt x="86" y="172"/>
                  </a:cubicBezTo>
                  <a:cubicBezTo>
                    <a:pt x="67" y="172"/>
                    <a:pt x="49" y="165"/>
                    <a:pt x="30" y="153"/>
                  </a:cubicBezTo>
                  <a:cubicBezTo>
                    <a:pt x="0" y="187"/>
                    <a:pt x="7" y="229"/>
                    <a:pt x="22" y="265"/>
                  </a:cubicBezTo>
                  <a:cubicBezTo>
                    <a:pt x="41" y="281"/>
                    <a:pt x="57" y="296"/>
                    <a:pt x="75" y="310"/>
                  </a:cubicBezTo>
                  <a:cubicBezTo>
                    <a:pt x="79" y="315"/>
                    <a:pt x="90" y="318"/>
                    <a:pt x="93" y="318"/>
                  </a:cubicBezTo>
                  <a:cubicBezTo>
                    <a:pt x="101" y="318"/>
                    <a:pt x="105" y="315"/>
                    <a:pt x="105" y="307"/>
                  </a:cubicBezTo>
                  <a:cubicBezTo>
                    <a:pt x="109" y="277"/>
                    <a:pt x="119" y="265"/>
                    <a:pt x="138" y="265"/>
                  </a:cubicBezTo>
                  <a:cubicBezTo>
                    <a:pt x="146" y="265"/>
                    <a:pt x="157" y="270"/>
                    <a:pt x="169" y="273"/>
                  </a:cubicBezTo>
                  <a:lnTo>
                    <a:pt x="176" y="273"/>
                  </a:lnTo>
                  <a:cubicBezTo>
                    <a:pt x="195" y="273"/>
                    <a:pt x="206" y="262"/>
                    <a:pt x="209" y="251"/>
                  </a:cubicBezTo>
                  <a:cubicBezTo>
                    <a:pt x="224" y="203"/>
                    <a:pt x="262" y="165"/>
                    <a:pt x="273" y="116"/>
                  </a:cubicBezTo>
                  <a:cubicBezTo>
                    <a:pt x="281" y="75"/>
                    <a:pt x="250" y="46"/>
                    <a:pt x="262" y="8"/>
                  </a:cubicBezTo>
                  <a:cubicBezTo>
                    <a:pt x="247" y="8"/>
                    <a:pt x="232" y="15"/>
                    <a:pt x="217" y="15"/>
                  </a:cubicBezTo>
                  <a:cubicBezTo>
                    <a:pt x="206" y="15"/>
                    <a:pt x="198" y="15"/>
                    <a:pt x="191" y="8"/>
                  </a:cubicBezTo>
                  <a:cubicBezTo>
                    <a:pt x="179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0" name="Google Shape;14700;p9"/>
            <p:cNvSpPr/>
            <p:nvPr/>
          </p:nvSpPr>
          <p:spPr>
            <a:xfrm>
              <a:off x="-5053617" y="-194582"/>
              <a:ext cx="16092" cy="10744"/>
            </a:xfrm>
            <a:custGeom>
              <a:avLst/>
              <a:gdLst/>
              <a:ahLst/>
              <a:cxnLst/>
              <a:rect l="l" t="t" r="r" b="b"/>
              <a:pathLst>
                <a:path w="337" h="225" extrusionOk="0">
                  <a:moveTo>
                    <a:pt x="116" y="0"/>
                  </a:moveTo>
                  <a:cubicBezTo>
                    <a:pt x="104" y="8"/>
                    <a:pt x="93" y="30"/>
                    <a:pt x="74" y="30"/>
                  </a:cubicBezTo>
                  <a:cubicBezTo>
                    <a:pt x="71" y="30"/>
                    <a:pt x="64" y="30"/>
                    <a:pt x="56" y="23"/>
                  </a:cubicBezTo>
                  <a:cubicBezTo>
                    <a:pt x="30" y="30"/>
                    <a:pt x="41" y="52"/>
                    <a:pt x="37" y="68"/>
                  </a:cubicBezTo>
                  <a:cubicBezTo>
                    <a:pt x="0" y="168"/>
                    <a:pt x="45" y="225"/>
                    <a:pt x="149" y="225"/>
                  </a:cubicBezTo>
                  <a:lnTo>
                    <a:pt x="153" y="225"/>
                  </a:lnTo>
                  <a:cubicBezTo>
                    <a:pt x="161" y="187"/>
                    <a:pt x="183" y="180"/>
                    <a:pt x="209" y="180"/>
                  </a:cubicBezTo>
                  <a:cubicBezTo>
                    <a:pt x="224" y="180"/>
                    <a:pt x="239" y="180"/>
                    <a:pt x="254" y="183"/>
                  </a:cubicBezTo>
                  <a:cubicBezTo>
                    <a:pt x="254" y="183"/>
                    <a:pt x="254" y="180"/>
                    <a:pt x="258" y="180"/>
                  </a:cubicBezTo>
                  <a:cubicBezTo>
                    <a:pt x="261" y="157"/>
                    <a:pt x="231" y="142"/>
                    <a:pt x="243" y="120"/>
                  </a:cubicBezTo>
                  <a:lnTo>
                    <a:pt x="254" y="120"/>
                  </a:lnTo>
                  <a:cubicBezTo>
                    <a:pt x="266" y="120"/>
                    <a:pt x="273" y="127"/>
                    <a:pt x="280" y="139"/>
                  </a:cubicBezTo>
                  <a:cubicBezTo>
                    <a:pt x="288" y="146"/>
                    <a:pt x="295" y="157"/>
                    <a:pt x="306" y="157"/>
                  </a:cubicBezTo>
                  <a:cubicBezTo>
                    <a:pt x="310" y="157"/>
                    <a:pt x="310" y="157"/>
                    <a:pt x="314" y="153"/>
                  </a:cubicBezTo>
                  <a:cubicBezTo>
                    <a:pt x="318" y="153"/>
                    <a:pt x="321" y="149"/>
                    <a:pt x="325" y="146"/>
                  </a:cubicBezTo>
                  <a:cubicBezTo>
                    <a:pt x="328" y="120"/>
                    <a:pt x="336" y="94"/>
                    <a:pt x="310" y="71"/>
                  </a:cubicBezTo>
                  <a:cubicBezTo>
                    <a:pt x="276" y="60"/>
                    <a:pt x="276" y="8"/>
                    <a:pt x="235" y="8"/>
                  </a:cubicBezTo>
                  <a:cubicBezTo>
                    <a:pt x="231" y="8"/>
                    <a:pt x="228" y="11"/>
                    <a:pt x="228" y="11"/>
                  </a:cubicBezTo>
                  <a:cubicBezTo>
                    <a:pt x="224" y="18"/>
                    <a:pt x="224" y="30"/>
                    <a:pt x="216" y="30"/>
                  </a:cubicBezTo>
                  <a:cubicBezTo>
                    <a:pt x="213" y="30"/>
                    <a:pt x="209" y="30"/>
                    <a:pt x="205" y="26"/>
                  </a:cubicBezTo>
                  <a:cubicBezTo>
                    <a:pt x="179" y="8"/>
                    <a:pt x="153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1" name="Google Shape;14701;p9"/>
            <p:cNvSpPr/>
            <p:nvPr/>
          </p:nvSpPr>
          <p:spPr>
            <a:xfrm>
              <a:off x="-5451852" y="-74634"/>
              <a:ext cx="15041" cy="12511"/>
            </a:xfrm>
            <a:custGeom>
              <a:avLst/>
              <a:gdLst/>
              <a:ahLst/>
              <a:cxnLst/>
              <a:rect l="l" t="t" r="r" b="b"/>
              <a:pathLst>
                <a:path w="315" h="262" extrusionOk="0">
                  <a:moveTo>
                    <a:pt x="138" y="0"/>
                  </a:moveTo>
                  <a:cubicBezTo>
                    <a:pt x="97" y="0"/>
                    <a:pt x="71" y="34"/>
                    <a:pt x="41" y="49"/>
                  </a:cubicBezTo>
                  <a:cubicBezTo>
                    <a:pt x="0" y="71"/>
                    <a:pt x="0" y="131"/>
                    <a:pt x="23" y="172"/>
                  </a:cubicBezTo>
                  <a:cubicBezTo>
                    <a:pt x="33" y="165"/>
                    <a:pt x="41" y="153"/>
                    <a:pt x="56" y="153"/>
                  </a:cubicBezTo>
                  <a:cubicBezTo>
                    <a:pt x="60" y="153"/>
                    <a:pt x="64" y="153"/>
                    <a:pt x="67" y="157"/>
                  </a:cubicBezTo>
                  <a:cubicBezTo>
                    <a:pt x="83" y="172"/>
                    <a:pt x="78" y="194"/>
                    <a:pt x="75" y="217"/>
                  </a:cubicBezTo>
                  <a:cubicBezTo>
                    <a:pt x="93" y="220"/>
                    <a:pt x="93" y="262"/>
                    <a:pt x="116" y="262"/>
                  </a:cubicBezTo>
                  <a:cubicBezTo>
                    <a:pt x="123" y="262"/>
                    <a:pt x="131" y="258"/>
                    <a:pt x="142" y="247"/>
                  </a:cubicBezTo>
                  <a:cubicBezTo>
                    <a:pt x="135" y="225"/>
                    <a:pt x="209" y="235"/>
                    <a:pt x="161" y="198"/>
                  </a:cubicBezTo>
                  <a:cubicBezTo>
                    <a:pt x="168" y="187"/>
                    <a:pt x="176" y="187"/>
                    <a:pt x="180" y="187"/>
                  </a:cubicBezTo>
                  <a:cubicBezTo>
                    <a:pt x="187" y="187"/>
                    <a:pt x="195" y="187"/>
                    <a:pt x="198" y="191"/>
                  </a:cubicBezTo>
                  <a:cubicBezTo>
                    <a:pt x="206" y="194"/>
                    <a:pt x="213" y="198"/>
                    <a:pt x="217" y="198"/>
                  </a:cubicBezTo>
                  <a:cubicBezTo>
                    <a:pt x="221" y="198"/>
                    <a:pt x="221" y="198"/>
                    <a:pt x="221" y="194"/>
                  </a:cubicBezTo>
                  <a:lnTo>
                    <a:pt x="228" y="194"/>
                  </a:lnTo>
                  <a:cubicBezTo>
                    <a:pt x="243" y="194"/>
                    <a:pt x="228" y="209"/>
                    <a:pt x="228" y="217"/>
                  </a:cubicBezTo>
                  <a:cubicBezTo>
                    <a:pt x="254" y="213"/>
                    <a:pt x="280" y="209"/>
                    <a:pt x="292" y="175"/>
                  </a:cubicBezTo>
                  <a:cubicBezTo>
                    <a:pt x="314" y="94"/>
                    <a:pt x="273" y="26"/>
                    <a:pt x="183" y="4"/>
                  </a:cubicBezTo>
                  <a:lnTo>
                    <a:pt x="183" y="4"/>
                  </a:lnTo>
                  <a:cubicBezTo>
                    <a:pt x="195" y="15"/>
                    <a:pt x="217" y="23"/>
                    <a:pt x="206" y="45"/>
                  </a:cubicBezTo>
                  <a:cubicBezTo>
                    <a:pt x="195" y="60"/>
                    <a:pt x="176" y="71"/>
                    <a:pt x="164" y="71"/>
                  </a:cubicBezTo>
                  <a:lnTo>
                    <a:pt x="154" y="71"/>
                  </a:lnTo>
                  <a:cubicBezTo>
                    <a:pt x="116" y="49"/>
                    <a:pt x="145" y="26"/>
                    <a:pt x="161" y="4"/>
                  </a:cubicBezTo>
                  <a:cubicBezTo>
                    <a:pt x="154" y="0"/>
                    <a:pt x="145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2" name="Google Shape;14702;p9"/>
            <p:cNvSpPr/>
            <p:nvPr/>
          </p:nvSpPr>
          <p:spPr>
            <a:xfrm>
              <a:off x="-5179486" y="124197"/>
              <a:ext cx="15041" cy="17572"/>
            </a:xfrm>
            <a:custGeom>
              <a:avLst/>
              <a:gdLst/>
              <a:ahLst/>
              <a:cxnLst/>
              <a:rect l="l" t="t" r="r" b="b"/>
              <a:pathLst>
                <a:path w="315" h="368" extrusionOk="0">
                  <a:moveTo>
                    <a:pt x="228" y="0"/>
                  </a:moveTo>
                  <a:cubicBezTo>
                    <a:pt x="217" y="26"/>
                    <a:pt x="210" y="38"/>
                    <a:pt x="195" y="38"/>
                  </a:cubicBezTo>
                  <a:cubicBezTo>
                    <a:pt x="191" y="38"/>
                    <a:pt x="180" y="34"/>
                    <a:pt x="172" y="26"/>
                  </a:cubicBezTo>
                  <a:cubicBezTo>
                    <a:pt x="161" y="19"/>
                    <a:pt x="150" y="8"/>
                    <a:pt x="135" y="8"/>
                  </a:cubicBezTo>
                  <a:cubicBezTo>
                    <a:pt x="128" y="8"/>
                    <a:pt x="124" y="8"/>
                    <a:pt x="116" y="12"/>
                  </a:cubicBezTo>
                  <a:cubicBezTo>
                    <a:pt x="138" y="23"/>
                    <a:pt x="146" y="41"/>
                    <a:pt x="154" y="60"/>
                  </a:cubicBezTo>
                  <a:cubicBezTo>
                    <a:pt x="161" y="64"/>
                    <a:pt x="180" y="60"/>
                    <a:pt x="180" y="79"/>
                  </a:cubicBezTo>
                  <a:cubicBezTo>
                    <a:pt x="183" y="90"/>
                    <a:pt x="172" y="93"/>
                    <a:pt x="165" y="98"/>
                  </a:cubicBezTo>
                  <a:cubicBezTo>
                    <a:pt x="150" y="102"/>
                    <a:pt x="138" y="105"/>
                    <a:pt x="128" y="109"/>
                  </a:cubicBezTo>
                  <a:cubicBezTo>
                    <a:pt x="120" y="112"/>
                    <a:pt x="116" y="112"/>
                    <a:pt x="109" y="112"/>
                  </a:cubicBezTo>
                  <a:cubicBezTo>
                    <a:pt x="102" y="112"/>
                    <a:pt x="94" y="109"/>
                    <a:pt x="86" y="102"/>
                  </a:cubicBezTo>
                  <a:cubicBezTo>
                    <a:pt x="71" y="83"/>
                    <a:pt x="90" y="71"/>
                    <a:pt x="98" y="57"/>
                  </a:cubicBezTo>
                  <a:cubicBezTo>
                    <a:pt x="94" y="53"/>
                    <a:pt x="90" y="49"/>
                    <a:pt x="86" y="45"/>
                  </a:cubicBezTo>
                  <a:cubicBezTo>
                    <a:pt x="76" y="41"/>
                    <a:pt x="67" y="38"/>
                    <a:pt x="57" y="38"/>
                  </a:cubicBezTo>
                  <a:cubicBezTo>
                    <a:pt x="38" y="38"/>
                    <a:pt x="23" y="53"/>
                    <a:pt x="12" y="83"/>
                  </a:cubicBezTo>
                  <a:cubicBezTo>
                    <a:pt x="4" y="105"/>
                    <a:pt x="4" y="131"/>
                    <a:pt x="0" y="154"/>
                  </a:cubicBezTo>
                  <a:cubicBezTo>
                    <a:pt x="15" y="161"/>
                    <a:pt x="26" y="169"/>
                    <a:pt x="41" y="169"/>
                  </a:cubicBezTo>
                  <a:cubicBezTo>
                    <a:pt x="49" y="169"/>
                    <a:pt x="60" y="165"/>
                    <a:pt x="67" y="154"/>
                  </a:cubicBezTo>
                  <a:cubicBezTo>
                    <a:pt x="76" y="146"/>
                    <a:pt x="86" y="138"/>
                    <a:pt x="98" y="138"/>
                  </a:cubicBezTo>
                  <a:cubicBezTo>
                    <a:pt x="102" y="138"/>
                    <a:pt x="105" y="143"/>
                    <a:pt x="109" y="143"/>
                  </a:cubicBezTo>
                  <a:cubicBezTo>
                    <a:pt x="124" y="154"/>
                    <a:pt x="135" y="157"/>
                    <a:pt x="143" y="157"/>
                  </a:cubicBezTo>
                  <a:cubicBezTo>
                    <a:pt x="169" y="157"/>
                    <a:pt x="183" y="131"/>
                    <a:pt x="198" y="109"/>
                  </a:cubicBezTo>
                  <a:lnTo>
                    <a:pt x="198" y="109"/>
                  </a:lnTo>
                  <a:cubicBezTo>
                    <a:pt x="198" y="154"/>
                    <a:pt x="188" y="195"/>
                    <a:pt x="195" y="243"/>
                  </a:cubicBezTo>
                  <a:cubicBezTo>
                    <a:pt x="176" y="221"/>
                    <a:pt x="154" y="202"/>
                    <a:pt x="131" y="183"/>
                  </a:cubicBezTo>
                  <a:lnTo>
                    <a:pt x="131" y="183"/>
                  </a:lnTo>
                  <a:cubicBezTo>
                    <a:pt x="109" y="210"/>
                    <a:pt x="154" y="243"/>
                    <a:pt x="124" y="269"/>
                  </a:cubicBezTo>
                  <a:cubicBezTo>
                    <a:pt x="161" y="285"/>
                    <a:pt x="169" y="311"/>
                    <a:pt x="138" y="345"/>
                  </a:cubicBezTo>
                  <a:cubicBezTo>
                    <a:pt x="150" y="352"/>
                    <a:pt x="157" y="359"/>
                    <a:pt x="165" y="367"/>
                  </a:cubicBezTo>
                  <a:lnTo>
                    <a:pt x="172" y="367"/>
                  </a:lnTo>
                  <a:cubicBezTo>
                    <a:pt x="198" y="367"/>
                    <a:pt x="188" y="337"/>
                    <a:pt x="198" y="326"/>
                  </a:cubicBezTo>
                  <a:cubicBezTo>
                    <a:pt x="210" y="314"/>
                    <a:pt x="202" y="292"/>
                    <a:pt x="228" y="288"/>
                  </a:cubicBezTo>
                  <a:cubicBezTo>
                    <a:pt x="269" y="285"/>
                    <a:pt x="314" y="266"/>
                    <a:pt x="300" y="221"/>
                  </a:cubicBezTo>
                  <a:cubicBezTo>
                    <a:pt x="288" y="183"/>
                    <a:pt x="307" y="135"/>
                    <a:pt x="281" y="112"/>
                  </a:cubicBezTo>
                  <a:cubicBezTo>
                    <a:pt x="247" y="83"/>
                    <a:pt x="247" y="45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3" name="Google Shape;14703;p9"/>
            <p:cNvSpPr/>
            <p:nvPr/>
          </p:nvSpPr>
          <p:spPr>
            <a:xfrm>
              <a:off x="-5021911" y="-59115"/>
              <a:ext cx="15041" cy="16426"/>
            </a:xfrm>
            <a:custGeom>
              <a:avLst/>
              <a:gdLst/>
              <a:ahLst/>
              <a:cxnLst/>
              <a:rect l="l" t="t" r="r" b="b"/>
              <a:pathLst>
                <a:path w="315" h="344" extrusionOk="0">
                  <a:moveTo>
                    <a:pt x="132" y="0"/>
                  </a:moveTo>
                  <a:cubicBezTo>
                    <a:pt x="128" y="4"/>
                    <a:pt x="117" y="4"/>
                    <a:pt x="113" y="7"/>
                  </a:cubicBezTo>
                  <a:cubicBezTo>
                    <a:pt x="91" y="79"/>
                    <a:pt x="54" y="142"/>
                    <a:pt x="16" y="206"/>
                  </a:cubicBezTo>
                  <a:cubicBezTo>
                    <a:pt x="5" y="228"/>
                    <a:pt x="1" y="251"/>
                    <a:pt x="20" y="269"/>
                  </a:cubicBezTo>
                  <a:cubicBezTo>
                    <a:pt x="28" y="266"/>
                    <a:pt x="39" y="266"/>
                    <a:pt x="50" y="262"/>
                  </a:cubicBezTo>
                  <a:cubicBezTo>
                    <a:pt x="57" y="259"/>
                    <a:pt x="68" y="259"/>
                    <a:pt x="76" y="259"/>
                  </a:cubicBezTo>
                  <a:cubicBezTo>
                    <a:pt x="95" y="259"/>
                    <a:pt x="109" y="269"/>
                    <a:pt x="109" y="299"/>
                  </a:cubicBezTo>
                  <a:cubicBezTo>
                    <a:pt x="113" y="314"/>
                    <a:pt x="128" y="329"/>
                    <a:pt x="140" y="344"/>
                  </a:cubicBezTo>
                  <a:cubicBezTo>
                    <a:pt x="158" y="326"/>
                    <a:pt x="188" y="326"/>
                    <a:pt x="192" y="285"/>
                  </a:cubicBezTo>
                  <a:cubicBezTo>
                    <a:pt x="192" y="243"/>
                    <a:pt x="225" y="214"/>
                    <a:pt x="266" y="198"/>
                  </a:cubicBezTo>
                  <a:cubicBezTo>
                    <a:pt x="274" y="195"/>
                    <a:pt x="285" y="191"/>
                    <a:pt x="292" y="187"/>
                  </a:cubicBezTo>
                  <a:cubicBezTo>
                    <a:pt x="300" y="176"/>
                    <a:pt x="308" y="164"/>
                    <a:pt x="315" y="157"/>
                  </a:cubicBezTo>
                  <a:lnTo>
                    <a:pt x="315" y="150"/>
                  </a:lnTo>
                  <a:cubicBezTo>
                    <a:pt x="304" y="146"/>
                    <a:pt x="292" y="146"/>
                    <a:pt x="282" y="142"/>
                  </a:cubicBezTo>
                  <a:cubicBezTo>
                    <a:pt x="270" y="131"/>
                    <a:pt x="263" y="124"/>
                    <a:pt x="256" y="124"/>
                  </a:cubicBezTo>
                  <a:cubicBezTo>
                    <a:pt x="240" y="124"/>
                    <a:pt x="244" y="169"/>
                    <a:pt x="225" y="169"/>
                  </a:cubicBezTo>
                  <a:cubicBezTo>
                    <a:pt x="211" y="146"/>
                    <a:pt x="225" y="124"/>
                    <a:pt x="233" y="102"/>
                  </a:cubicBezTo>
                  <a:cubicBezTo>
                    <a:pt x="237" y="86"/>
                    <a:pt x="230" y="75"/>
                    <a:pt x="211" y="75"/>
                  </a:cubicBezTo>
                  <a:cubicBezTo>
                    <a:pt x="199" y="75"/>
                    <a:pt x="196" y="86"/>
                    <a:pt x="196" y="94"/>
                  </a:cubicBezTo>
                  <a:cubicBezTo>
                    <a:pt x="192" y="128"/>
                    <a:pt x="185" y="169"/>
                    <a:pt x="166" y="169"/>
                  </a:cubicBezTo>
                  <a:cubicBezTo>
                    <a:pt x="166" y="169"/>
                    <a:pt x="162" y="169"/>
                    <a:pt x="162" y="164"/>
                  </a:cubicBezTo>
                  <a:cubicBezTo>
                    <a:pt x="125" y="154"/>
                    <a:pt x="166" y="124"/>
                    <a:pt x="166" y="102"/>
                  </a:cubicBezTo>
                  <a:cubicBezTo>
                    <a:pt x="166" y="79"/>
                    <a:pt x="192" y="49"/>
                    <a:pt x="158" y="26"/>
                  </a:cubicBezTo>
                  <a:cubicBezTo>
                    <a:pt x="151" y="19"/>
                    <a:pt x="143" y="12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4" name="Google Shape;14704;p9"/>
            <p:cNvSpPr/>
            <p:nvPr/>
          </p:nvSpPr>
          <p:spPr>
            <a:xfrm>
              <a:off x="-5176621" y="258614"/>
              <a:ext cx="19482" cy="12176"/>
            </a:xfrm>
            <a:custGeom>
              <a:avLst/>
              <a:gdLst/>
              <a:ahLst/>
              <a:cxnLst/>
              <a:rect l="l" t="t" r="r" b="b"/>
              <a:pathLst>
                <a:path w="408" h="255" extrusionOk="0">
                  <a:moveTo>
                    <a:pt x="340" y="0"/>
                  </a:moveTo>
                  <a:cubicBezTo>
                    <a:pt x="299" y="8"/>
                    <a:pt x="280" y="45"/>
                    <a:pt x="251" y="68"/>
                  </a:cubicBezTo>
                  <a:cubicBezTo>
                    <a:pt x="266" y="82"/>
                    <a:pt x="311" y="71"/>
                    <a:pt x="299" y="116"/>
                  </a:cubicBezTo>
                  <a:lnTo>
                    <a:pt x="295" y="116"/>
                  </a:lnTo>
                  <a:cubicBezTo>
                    <a:pt x="285" y="116"/>
                    <a:pt x="273" y="123"/>
                    <a:pt x="266" y="131"/>
                  </a:cubicBezTo>
                  <a:cubicBezTo>
                    <a:pt x="258" y="139"/>
                    <a:pt x="251" y="146"/>
                    <a:pt x="240" y="146"/>
                  </a:cubicBezTo>
                  <a:cubicBezTo>
                    <a:pt x="235" y="146"/>
                    <a:pt x="232" y="142"/>
                    <a:pt x="228" y="142"/>
                  </a:cubicBezTo>
                  <a:cubicBezTo>
                    <a:pt x="221" y="139"/>
                    <a:pt x="213" y="135"/>
                    <a:pt x="206" y="135"/>
                  </a:cubicBezTo>
                  <a:cubicBezTo>
                    <a:pt x="202" y="135"/>
                    <a:pt x="195" y="139"/>
                    <a:pt x="187" y="139"/>
                  </a:cubicBezTo>
                  <a:cubicBezTo>
                    <a:pt x="183" y="139"/>
                    <a:pt x="176" y="142"/>
                    <a:pt x="168" y="142"/>
                  </a:cubicBezTo>
                  <a:cubicBezTo>
                    <a:pt x="168" y="142"/>
                    <a:pt x="164" y="142"/>
                    <a:pt x="161" y="139"/>
                  </a:cubicBezTo>
                  <a:cubicBezTo>
                    <a:pt x="176" y="104"/>
                    <a:pt x="202" y="82"/>
                    <a:pt x="240" y="75"/>
                  </a:cubicBezTo>
                  <a:cubicBezTo>
                    <a:pt x="225" y="68"/>
                    <a:pt x="221" y="49"/>
                    <a:pt x="213" y="34"/>
                  </a:cubicBezTo>
                  <a:cubicBezTo>
                    <a:pt x="206" y="45"/>
                    <a:pt x="199" y="49"/>
                    <a:pt x="191" y="49"/>
                  </a:cubicBezTo>
                  <a:cubicBezTo>
                    <a:pt x="180" y="49"/>
                    <a:pt x="168" y="37"/>
                    <a:pt x="157" y="30"/>
                  </a:cubicBezTo>
                  <a:cubicBezTo>
                    <a:pt x="146" y="42"/>
                    <a:pt x="135" y="45"/>
                    <a:pt x="123" y="45"/>
                  </a:cubicBezTo>
                  <a:cubicBezTo>
                    <a:pt x="105" y="45"/>
                    <a:pt x="83" y="30"/>
                    <a:pt x="64" y="30"/>
                  </a:cubicBezTo>
                  <a:cubicBezTo>
                    <a:pt x="64" y="30"/>
                    <a:pt x="60" y="30"/>
                    <a:pt x="60" y="26"/>
                  </a:cubicBezTo>
                  <a:cubicBezTo>
                    <a:pt x="60" y="30"/>
                    <a:pt x="56" y="30"/>
                    <a:pt x="56" y="30"/>
                  </a:cubicBezTo>
                  <a:cubicBezTo>
                    <a:pt x="56" y="49"/>
                    <a:pt x="64" y="68"/>
                    <a:pt x="34" y="68"/>
                  </a:cubicBezTo>
                  <a:cubicBezTo>
                    <a:pt x="0" y="71"/>
                    <a:pt x="4" y="82"/>
                    <a:pt x="26" y="97"/>
                  </a:cubicBezTo>
                  <a:cubicBezTo>
                    <a:pt x="38" y="101"/>
                    <a:pt x="42" y="109"/>
                    <a:pt x="45" y="120"/>
                  </a:cubicBezTo>
                  <a:cubicBezTo>
                    <a:pt x="64" y="113"/>
                    <a:pt x="78" y="104"/>
                    <a:pt x="97" y="94"/>
                  </a:cubicBezTo>
                  <a:lnTo>
                    <a:pt x="97" y="94"/>
                  </a:lnTo>
                  <a:cubicBezTo>
                    <a:pt x="78" y="123"/>
                    <a:pt x="71" y="157"/>
                    <a:pt x="42" y="172"/>
                  </a:cubicBezTo>
                  <a:cubicBezTo>
                    <a:pt x="45" y="191"/>
                    <a:pt x="49" y="209"/>
                    <a:pt x="56" y="228"/>
                  </a:cubicBezTo>
                  <a:cubicBezTo>
                    <a:pt x="64" y="221"/>
                    <a:pt x="75" y="221"/>
                    <a:pt x="78" y="206"/>
                  </a:cubicBezTo>
                  <a:cubicBezTo>
                    <a:pt x="86" y="172"/>
                    <a:pt x="94" y="157"/>
                    <a:pt x="105" y="157"/>
                  </a:cubicBezTo>
                  <a:cubicBezTo>
                    <a:pt x="116" y="157"/>
                    <a:pt x="131" y="168"/>
                    <a:pt x="154" y="183"/>
                  </a:cubicBezTo>
                  <a:cubicBezTo>
                    <a:pt x="164" y="194"/>
                    <a:pt x="176" y="202"/>
                    <a:pt x="187" y="202"/>
                  </a:cubicBezTo>
                  <a:cubicBezTo>
                    <a:pt x="195" y="202"/>
                    <a:pt x="199" y="202"/>
                    <a:pt x="206" y="199"/>
                  </a:cubicBezTo>
                  <a:cubicBezTo>
                    <a:pt x="213" y="194"/>
                    <a:pt x="217" y="194"/>
                    <a:pt x="225" y="194"/>
                  </a:cubicBezTo>
                  <a:cubicBezTo>
                    <a:pt x="235" y="194"/>
                    <a:pt x="243" y="199"/>
                    <a:pt x="254" y="206"/>
                  </a:cubicBezTo>
                  <a:cubicBezTo>
                    <a:pt x="266" y="221"/>
                    <a:pt x="254" y="247"/>
                    <a:pt x="280" y="254"/>
                  </a:cubicBezTo>
                  <a:cubicBezTo>
                    <a:pt x="285" y="254"/>
                    <a:pt x="292" y="251"/>
                    <a:pt x="292" y="247"/>
                  </a:cubicBezTo>
                  <a:cubicBezTo>
                    <a:pt x="292" y="209"/>
                    <a:pt x="292" y="194"/>
                    <a:pt x="307" y="194"/>
                  </a:cubicBezTo>
                  <a:cubicBezTo>
                    <a:pt x="318" y="194"/>
                    <a:pt x="333" y="202"/>
                    <a:pt x="363" y="213"/>
                  </a:cubicBezTo>
                  <a:cubicBezTo>
                    <a:pt x="408" y="176"/>
                    <a:pt x="408" y="176"/>
                    <a:pt x="370" y="139"/>
                  </a:cubicBezTo>
                  <a:cubicBezTo>
                    <a:pt x="352" y="109"/>
                    <a:pt x="352" y="109"/>
                    <a:pt x="389" y="60"/>
                  </a:cubicBezTo>
                  <a:lnTo>
                    <a:pt x="385" y="60"/>
                  </a:lnTo>
                  <a:cubicBezTo>
                    <a:pt x="348" y="60"/>
                    <a:pt x="352" y="23"/>
                    <a:pt x="3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5" name="Google Shape;14705;p9"/>
            <p:cNvSpPr/>
            <p:nvPr/>
          </p:nvSpPr>
          <p:spPr>
            <a:xfrm>
              <a:off x="-4987388" y="114552"/>
              <a:ext cx="14134" cy="19482"/>
            </a:xfrm>
            <a:custGeom>
              <a:avLst/>
              <a:gdLst/>
              <a:ahLst/>
              <a:cxnLst/>
              <a:rect l="l" t="t" r="r" b="b"/>
              <a:pathLst>
                <a:path w="296" h="408" extrusionOk="0">
                  <a:moveTo>
                    <a:pt x="235" y="0"/>
                  </a:moveTo>
                  <a:cubicBezTo>
                    <a:pt x="190" y="12"/>
                    <a:pt x="138" y="8"/>
                    <a:pt x="97" y="45"/>
                  </a:cubicBezTo>
                  <a:cubicBezTo>
                    <a:pt x="116" y="64"/>
                    <a:pt x="142" y="53"/>
                    <a:pt x="164" y="60"/>
                  </a:cubicBezTo>
                  <a:cubicBezTo>
                    <a:pt x="153" y="83"/>
                    <a:pt x="142" y="90"/>
                    <a:pt x="130" y="90"/>
                  </a:cubicBezTo>
                  <a:cubicBezTo>
                    <a:pt x="116" y="90"/>
                    <a:pt x="104" y="71"/>
                    <a:pt x="90" y="57"/>
                  </a:cubicBezTo>
                  <a:cubicBezTo>
                    <a:pt x="56" y="109"/>
                    <a:pt x="0" y="161"/>
                    <a:pt x="26" y="221"/>
                  </a:cubicBezTo>
                  <a:cubicBezTo>
                    <a:pt x="56" y="281"/>
                    <a:pt x="67" y="345"/>
                    <a:pt x="85" y="408"/>
                  </a:cubicBezTo>
                  <a:cubicBezTo>
                    <a:pt x="108" y="397"/>
                    <a:pt x="127" y="390"/>
                    <a:pt x="145" y="382"/>
                  </a:cubicBezTo>
                  <a:cubicBezTo>
                    <a:pt x="171" y="326"/>
                    <a:pt x="119" y="288"/>
                    <a:pt x="119" y="240"/>
                  </a:cubicBezTo>
                  <a:cubicBezTo>
                    <a:pt x="112" y="210"/>
                    <a:pt x="93" y="180"/>
                    <a:pt x="127" y="154"/>
                  </a:cubicBezTo>
                  <a:cubicBezTo>
                    <a:pt x="149" y="157"/>
                    <a:pt x="161" y="176"/>
                    <a:pt x="179" y="191"/>
                  </a:cubicBezTo>
                  <a:lnTo>
                    <a:pt x="190" y="191"/>
                  </a:lnTo>
                  <a:cubicBezTo>
                    <a:pt x="194" y="191"/>
                    <a:pt x="202" y="191"/>
                    <a:pt x="209" y="188"/>
                  </a:cubicBezTo>
                  <a:lnTo>
                    <a:pt x="228" y="188"/>
                  </a:lnTo>
                  <a:cubicBezTo>
                    <a:pt x="242" y="188"/>
                    <a:pt x="250" y="195"/>
                    <a:pt x="250" y="225"/>
                  </a:cubicBezTo>
                  <a:cubicBezTo>
                    <a:pt x="265" y="225"/>
                    <a:pt x="280" y="221"/>
                    <a:pt x="295" y="221"/>
                  </a:cubicBezTo>
                  <a:cubicBezTo>
                    <a:pt x="287" y="191"/>
                    <a:pt x="280" y="165"/>
                    <a:pt x="284" y="135"/>
                  </a:cubicBezTo>
                  <a:cubicBezTo>
                    <a:pt x="276" y="135"/>
                    <a:pt x="269" y="135"/>
                    <a:pt x="261" y="138"/>
                  </a:cubicBezTo>
                  <a:cubicBezTo>
                    <a:pt x="250" y="147"/>
                    <a:pt x="247" y="157"/>
                    <a:pt x="235" y="165"/>
                  </a:cubicBezTo>
                  <a:cubicBezTo>
                    <a:pt x="231" y="169"/>
                    <a:pt x="224" y="169"/>
                    <a:pt x="216" y="169"/>
                  </a:cubicBezTo>
                  <a:cubicBezTo>
                    <a:pt x="213" y="169"/>
                    <a:pt x="205" y="169"/>
                    <a:pt x="202" y="161"/>
                  </a:cubicBezTo>
                  <a:cubicBezTo>
                    <a:pt x="190" y="147"/>
                    <a:pt x="205" y="135"/>
                    <a:pt x="216" y="128"/>
                  </a:cubicBezTo>
                  <a:cubicBezTo>
                    <a:pt x="224" y="124"/>
                    <a:pt x="231" y="120"/>
                    <a:pt x="239" y="120"/>
                  </a:cubicBezTo>
                  <a:cubicBezTo>
                    <a:pt x="239" y="102"/>
                    <a:pt x="231" y="98"/>
                    <a:pt x="224" y="98"/>
                  </a:cubicBezTo>
                  <a:lnTo>
                    <a:pt x="205" y="98"/>
                  </a:lnTo>
                  <a:cubicBezTo>
                    <a:pt x="197" y="98"/>
                    <a:pt x="194" y="98"/>
                    <a:pt x="190" y="90"/>
                  </a:cubicBezTo>
                  <a:cubicBezTo>
                    <a:pt x="194" y="68"/>
                    <a:pt x="224" y="71"/>
                    <a:pt x="231" y="53"/>
                  </a:cubicBezTo>
                  <a:cubicBezTo>
                    <a:pt x="235" y="49"/>
                    <a:pt x="235" y="45"/>
                    <a:pt x="239" y="42"/>
                  </a:cubicBezTo>
                  <a:cubicBezTo>
                    <a:pt x="239" y="26"/>
                    <a:pt x="239" y="16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6" name="Google Shape;14706;p9"/>
            <p:cNvSpPr/>
            <p:nvPr/>
          </p:nvSpPr>
          <p:spPr>
            <a:xfrm>
              <a:off x="-5174807" y="248061"/>
              <a:ext cx="21249" cy="14134"/>
            </a:xfrm>
            <a:custGeom>
              <a:avLst/>
              <a:gdLst/>
              <a:ahLst/>
              <a:cxnLst/>
              <a:rect l="l" t="t" r="r" b="b"/>
              <a:pathLst>
                <a:path w="445" h="296" extrusionOk="0">
                  <a:moveTo>
                    <a:pt x="239" y="1"/>
                  </a:moveTo>
                  <a:cubicBezTo>
                    <a:pt x="235" y="1"/>
                    <a:pt x="228" y="1"/>
                    <a:pt x="224" y="8"/>
                  </a:cubicBezTo>
                  <a:cubicBezTo>
                    <a:pt x="179" y="49"/>
                    <a:pt x="126" y="64"/>
                    <a:pt x="71" y="68"/>
                  </a:cubicBezTo>
                  <a:cubicBezTo>
                    <a:pt x="67" y="75"/>
                    <a:pt x="63" y="83"/>
                    <a:pt x="59" y="90"/>
                  </a:cubicBezTo>
                  <a:cubicBezTo>
                    <a:pt x="67" y="101"/>
                    <a:pt x="85" y="109"/>
                    <a:pt x="82" y="128"/>
                  </a:cubicBezTo>
                  <a:cubicBezTo>
                    <a:pt x="67" y="168"/>
                    <a:pt x="37" y="187"/>
                    <a:pt x="4" y="199"/>
                  </a:cubicBezTo>
                  <a:lnTo>
                    <a:pt x="0" y="199"/>
                  </a:lnTo>
                  <a:cubicBezTo>
                    <a:pt x="7" y="213"/>
                    <a:pt x="14" y="218"/>
                    <a:pt x="26" y="218"/>
                  </a:cubicBezTo>
                  <a:cubicBezTo>
                    <a:pt x="30" y="218"/>
                    <a:pt x="37" y="213"/>
                    <a:pt x="40" y="213"/>
                  </a:cubicBezTo>
                  <a:cubicBezTo>
                    <a:pt x="48" y="210"/>
                    <a:pt x="56" y="210"/>
                    <a:pt x="59" y="210"/>
                  </a:cubicBezTo>
                  <a:cubicBezTo>
                    <a:pt x="63" y="210"/>
                    <a:pt x="67" y="210"/>
                    <a:pt x="71" y="213"/>
                  </a:cubicBezTo>
                  <a:lnTo>
                    <a:pt x="78" y="213"/>
                  </a:lnTo>
                  <a:cubicBezTo>
                    <a:pt x="90" y="213"/>
                    <a:pt x="97" y="206"/>
                    <a:pt x="104" y="199"/>
                  </a:cubicBezTo>
                  <a:cubicBezTo>
                    <a:pt x="119" y="139"/>
                    <a:pt x="171" y="142"/>
                    <a:pt x="216" y="132"/>
                  </a:cubicBezTo>
                  <a:cubicBezTo>
                    <a:pt x="224" y="132"/>
                    <a:pt x="231" y="124"/>
                    <a:pt x="239" y="124"/>
                  </a:cubicBezTo>
                  <a:cubicBezTo>
                    <a:pt x="247" y="124"/>
                    <a:pt x="250" y="128"/>
                    <a:pt x="247" y="139"/>
                  </a:cubicBezTo>
                  <a:cubicBezTo>
                    <a:pt x="247" y="165"/>
                    <a:pt x="242" y="199"/>
                    <a:pt x="202" y="199"/>
                  </a:cubicBezTo>
                  <a:cubicBezTo>
                    <a:pt x="205" y="225"/>
                    <a:pt x="209" y="247"/>
                    <a:pt x="175" y="255"/>
                  </a:cubicBezTo>
                  <a:cubicBezTo>
                    <a:pt x="183" y="270"/>
                    <a:pt x="187" y="289"/>
                    <a:pt x="202" y="296"/>
                  </a:cubicBezTo>
                  <a:cubicBezTo>
                    <a:pt x="205" y="292"/>
                    <a:pt x="209" y="289"/>
                    <a:pt x="213" y="289"/>
                  </a:cubicBezTo>
                  <a:cubicBezTo>
                    <a:pt x="242" y="266"/>
                    <a:pt x="261" y="229"/>
                    <a:pt x="302" y="221"/>
                  </a:cubicBezTo>
                  <a:cubicBezTo>
                    <a:pt x="310" y="195"/>
                    <a:pt x="321" y="180"/>
                    <a:pt x="332" y="180"/>
                  </a:cubicBezTo>
                  <a:cubicBezTo>
                    <a:pt x="344" y="180"/>
                    <a:pt x="354" y="191"/>
                    <a:pt x="366" y="210"/>
                  </a:cubicBezTo>
                  <a:cubicBezTo>
                    <a:pt x="373" y="225"/>
                    <a:pt x="385" y="240"/>
                    <a:pt x="392" y="255"/>
                  </a:cubicBezTo>
                  <a:cubicBezTo>
                    <a:pt x="396" y="258"/>
                    <a:pt x="399" y="263"/>
                    <a:pt x="407" y="263"/>
                  </a:cubicBezTo>
                  <a:cubicBezTo>
                    <a:pt x="407" y="240"/>
                    <a:pt x="418" y="221"/>
                    <a:pt x="444" y="195"/>
                  </a:cubicBezTo>
                  <a:cubicBezTo>
                    <a:pt x="441" y="191"/>
                    <a:pt x="437" y="187"/>
                    <a:pt x="437" y="187"/>
                  </a:cubicBezTo>
                  <a:lnTo>
                    <a:pt x="414" y="187"/>
                  </a:lnTo>
                  <a:cubicBezTo>
                    <a:pt x="377" y="187"/>
                    <a:pt x="366" y="158"/>
                    <a:pt x="359" y="128"/>
                  </a:cubicBezTo>
                  <a:cubicBezTo>
                    <a:pt x="351" y="128"/>
                    <a:pt x="344" y="132"/>
                    <a:pt x="336" y="132"/>
                  </a:cubicBezTo>
                  <a:cubicBezTo>
                    <a:pt x="318" y="132"/>
                    <a:pt x="310" y="116"/>
                    <a:pt x="310" y="87"/>
                  </a:cubicBezTo>
                  <a:cubicBezTo>
                    <a:pt x="302" y="90"/>
                    <a:pt x="292" y="90"/>
                    <a:pt x="284" y="90"/>
                  </a:cubicBezTo>
                  <a:cubicBezTo>
                    <a:pt x="269" y="90"/>
                    <a:pt x="257" y="83"/>
                    <a:pt x="261" y="53"/>
                  </a:cubicBezTo>
                  <a:cubicBezTo>
                    <a:pt x="261" y="38"/>
                    <a:pt x="257" y="20"/>
                    <a:pt x="257" y="4"/>
                  </a:cubicBezTo>
                  <a:cubicBezTo>
                    <a:pt x="250" y="1"/>
                    <a:pt x="247" y="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7" name="Google Shape;14707;p9"/>
            <p:cNvSpPr/>
            <p:nvPr/>
          </p:nvSpPr>
          <p:spPr>
            <a:xfrm>
              <a:off x="-5107909" y="26214"/>
              <a:ext cx="16665" cy="13418"/>
            </a:xfrm>
            <a:custGeom>
              <a:avLst/>
              <a:gdLst/>
              <a:ahLst/>
              <a:cxnLst/>
              <a:rect l="l" t="t" r="r" b="b"/>
              <a:pathLst>
                <a:path w="349" h="281" extrusionOk="0">
                  <a:moveTo>
                    <a:pt x="90" y="78"/>
                  </a:moveTo>
                  <a:lnTo>
                    <a:pt x="90" y="78"/>
                  </a:lnTo>
                  <a:cubicBezTo>
                    <a:pt x="97" y="109"/>
                    <a:pt x="105" y="135"/>
                    <a:pt x="94" y="176"/>
                  </a:cubicBezTo>
                  <a:cubicBezTo>
                    <a:pt x="71" y="139"/>
                    <a:pt x="60" y="109"/>
                    <a:pt x="90" y="78"/>
                  </a:cubicBezTo>
                  <a:close/>
                  <a:moveTo>
                    <a:pt x="135" y="0"/>
                  </a:moveTo>
                  <a:cubicBezTo>
                    <a:pt x="128" y="11"/>
                    <a:pt x="112" y="23"/>
                    <a:pt x="116" y="37"/>
                  </a:cubicBezTo>
                  <a:cubicBezTo>
                    <a:pt x="128" y="68"/>
                    <a:pt x="105" y="71"/>
                    <a:pt x="90" y="78"/>
                  </a:cubicBezTo>
                  <a:lnTo>
                    <a:pt x="83" y="78"/>
                  </a:lnTo>
                  <a:cubicBezTo>
                    <a:pt x="64" y="78"/>
                    <a:pt x="49" y="90"/>
                    <a:pt x="34" y="97"/>
                  </a:cubicBezTo>
                  <a:cubicBezTo>
                    <a:pt x="23" y="116"/>
                    <a:pt x="0" y="127"/>
                    <a:pt x="8" y="154"/>
                  </a:cubicBezTo>
                  <a:cubicBezTo>
                    <a:pt x="8" y="154"/>
                    <a:pt x="12" y="149"/>
                    <a:pt x="16" y="146"/>
                  </a:cubicBezTo>
                  <a:cubicBezTo>
                    <a:pt x="19" y="142"/>
                    <a:pt x="23" y="142"/>
                    <a:pt x="23" y="142"/>
                  </a:cubicBezTo>
                  <a:cubicBezTo>
                    <a:pt x="26" y="142"/>
                    <a:pt x="30" y="146"/>
                    <a:pt x="30" y="157"/>
                  </a:cubicBezTo>
                  <a:cubicBezTo>
                    <a:pt x="30" y="176"/>
                    <a:pt x="23" y="194"/>
                    <a:pt x="4" y="209"/>
                  </a:cubicBezTo>
                  <a:cubicBezTo>
                    <a:pt x="49" y="243"/>
                    <a:pt x="90" y="280"/>
                    <a:pt x="150" y="280"/>
                  </a:cubicBezTo>
                  <a:lnTo>
                    <a:pt x="165" y="280"/>
                  </a:lnTo>
                  <a:cubicBezTo>
                    <a:pt x="150" y="266"/>
                    <a:pt x="131" y="251"/>
                    <a:pt x="116" y="239"/>
                  </a:cubicBezTo>
                  <a:cubicBezTo>
                    <a:pt x="124" y="217"/>
                    <a:pt x="147" y="225"/>
                    <a:pt x="157" y="213"/>
                  </a:cubicBezTo>
                  <a:cubicBezTo>
                    <a:pt x="154" y="202"/>
                    <a:pt x="150" y="191"/>
                    <a:pt x="142" y="187"/>
                  </a:cubicBezTo>
                  <a:cubicBezTo>
                    <a:pt x="97" y="161"/>
                    <a:pt x="131" y="146"/>
                    <a:pt x="154" y="135"/>
                  </a:cubicBezTo>
                  <a:cubicBezTo>
                    <a:pt x="161" y="131"/>
                    <a:pt x="173" y="131"/>
                    <a:pt x="187" y="131"/>
                  </a:cubicBezTo>
                  <a:lnTo>
                    <a:pt x="236" y="131"/>
                  </a:lnTo>
                  <a:cubicBezTo>
                    <a:pt x="236" y="154"/>
                    <a:pt x="217" y="161"/>
                    <a:pt x="209" y="176"/>
                  </a:cubicBezTo>
                  <a:cubicBezTo>
                    <a:pt x="221" y="183"/>
                    <a:pt x="236" y="194"/>
                    <a:pt x="247" y="206"/>
                  </a:cubicBezTo>
                  <a:cubicBezTo>
                    <a:pt x="266" y="191"/>
                    <a:pt x="277" y="183"/>
                    <a:pt x="285" y="183"/>
                  </a:cubicBezTo>
                  <a:cubicBezTo>
                    <a:pt x="299" y="183"/>
                    <a:pt x="311" y="199"/>
                    <a:pt x="326" y="232"/>
                  </a:cubicBezTo>
                  <a:cubicBezTo>
                    <a:pt x="330" y="232"/>
                    <a:pt x="333" y="235"/>
                    <a:pt x="337" y="239"/>
                  </a:cubicBezTo>
                  <a:cubicBezTo>
                    <a:pt x="340" y="235"/>
                    <a:pt x="344" y="232"/>
                    <a:pt x="348" y="228"/>
                  </a:cubicBezTo>
                  <a:cubicBezTo>
                    <a:pt x="337" y="202"/>
                    <a:pt x="340" y="168"/>
                    <a:pt x="337" y="139"/>
                  </a:cubicBezTo>
                  <a:cubicBezTo>
                    <a:pt x="314" y="131"/>
                    <a:pt x="285" y="139"/>
                    <a:pt x="277" y="112"/>
                  </a:cubicBezTo>
                  <a:cubicBezTo>
                    <a:pt x="266" y="30"/>
                    <a:pt x="202" y="11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8" name="Google Shape;14708;p9"/>
            <p:cNvSpPr/>
            <p:nvPr/>
          </p:nvSpPr>
          <p:spPr>
            <a:xfrm>
              <a:off x="-4991685" y="-177439"/>
              <a:ext cx="13227" cy="12654"/>
            </a:xfrm>
            <a:custGeom>
              <a:avLst/>
              <a:gdLst/>
              <a:ahLst/>
              <a:cxnLst/>
              <a:rect l="l" t="t" r="r" b="b"/>
              <a:pathLst>
                <a:path w="277" h="265" extrusionOk="0">
                  <a:moveTo>
                    <a:pt x="116" y="0"/>
                  </a:moveTo>
                  <a:cubicBezTo>
                    <a:pt x="101" y="0"/>
                    <a:pt x="86" y="0"/>
                    <a:pt x="71" y="7"/>
                  </a:cubicBezTo>
                  <a:cubicBezTo>
                    <a:pt x="120" y="26"/>
                    <a:pt x="86" y="75"/>
                    <a:pt x="104" y="112"/>
                  </a:cubicBezTo>
                  <a:cubicBezTo>
                    <a:pt x="86" y="94"/>
                    <a:pt x="68" y="90"/>
                    <a:pt x="52" y="90"/>
                  </a:cubicBezTo>
                  <a:cubicBezTo>
                    <a:pt x="34" y="90"/>
                    <a:pt x="15" y="101"/>
                    <a:pt x="0" y="123"/>
                  </a:cubicBezTo>
                  <a:cubicBezTo>
                    <a:pt x="4" y="127"/>
                    <a:pt x="7" y="130"/>
                    <a:pt x="7" y="138"/>
                  </a:cubicBezTo>
                  <a:lnTo>
                    <a:pt x="26" y="138"/>
                  </a:lnTo>
                  <a:cubicBezTo>
                    <a:pt x="37" y="138"/>
                    <a:pt x="49" y="135"/>
                    <a:pt x="63" y="135"/>
                  </a:cubicBezTo>
                  <a:cubicBezTo>
                    <a:pt x="71" y="161"/>
                    <a:pt x="26" y="202"/>
                    <a:pt x="82" y="216"/>
                  </a:cubicBezTo>
                  <a:cubicBezTo>
                    <a:pt x="135" y="206"/>
                    <a:pt x="112" y="168"/>
                    <a:pt x="108" y="138"/>
                  </a:cubicBezTo>
                  <a:lnTo>
                    <a:pt x="112" y="138"/>
                  </a:lnTo>
                  <a:cubicBezTo>
                    <a:pt x="120" y="138"/>
                    <a:pt x="127" y="146"/>
                    <a:pt x="135" y="153"/>
                  </a:cubicBezTo>
                  <a:cubicBezTo>
                    <a:pt x="142" y="157"/>
                    <a:pt x="149" y="164"/>
                    <a:pt x="157" y="164"/>
                  </a:cubicBezTo>
                  <a:cubicBezTo>
                    <a:pt x="164" y="164"/>
                    <a:pt x="172" y="161"/>
                    <a:pt x="183" y="146"/>
                  </a:cubicBezTo>
                  <a:lnTo>
                    <a:pt x="183" y="146"/>
                  </a:lnTo>
                  <a:cubicBezTo>
                    <a:pt x="164" y="209"/>
                    <a:pt x="164" y="209"/>
                    <a:pt x="97" y="247"/>
                  </a:cubicBezTo>
                  <a:cubicBezTo>
                    <a:pt x="104" y="254"/>
                    <a:pt x="112" y="258"/>
                    <a:pt x="120" y="258"/>
                  </a:cubicBezTo>
                  <a:cubicBezTo>
                    <a:pt x="123" y="258"/>
                    <a:pt x="127" y="258"/>
                    <a:pt x="130" y="254"/>
                  </a:cubicBezTo>
                  <a:lnTo>
                    <a:pt x="146" y="254"/>
                  </a:lnTo>
                  <a:cubicBezTo>
                    <a:pt x="153" y="254"/>
                    <a:pt x="161" y="258"/>
                    <a:pt x="168" y="265"/>
                  </a:cubicBezTo>
                  <a:cubicBezTo>
                    <a:pt x="187" y="265"/>
                    <a:pt x="202" y="258"/>
                    <a:pt x="213" y="247"/>
                  </a:cubicBezTo>
                  <a:cubicBezTo>
                    <a:pt x="265" y="206"/>
                    <a:pt x="277" y="130"/>
                    <a:pt x="228" y="37"/>
                  </a:cubicBezTo>
                  <a:cubicBezTo>
                    <a:pt x="217" y="30"/>
                    <a:pt x="206" y="18"/>
                    <a:pt x="191" y="11"/>
                  </a:cubicBezTo>
                  <a:cubicBezTo>
                    <a:pt x="168" y="4"/>
                    <a:pt x="142" y="0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9" name="Google Shape;14709;p9"/>
            <p:cNvSpPr/>
            <p:nvPr/>
          </p:nvSpPr>
          <p:spPr>
            <a:xfrm>
              <a:off x="-4988486" y="-20581"/>
              <a:ext cx="14468" cy="13800"/>
            </a:xfrm>
            <a:custGeom>
              <a:avLst/>
              <a:gdLst/>
              <a:ahLst/>
              <a:cxnLst/>
              <a:rect l="l" t="t" r="r" b="b"/>
              <a:pathLst>
                <a:path w="303" h="289" extrusionOk="0">
                  <a:moveTo>
                    <a:pt x="49" y="169"/>
                  </a:moveTo>
                  <a:cubicBezTo>
                    <a:pt x="53" y="169"/>
                    <a:pt x="60" y="169"/>
                    <a:pt x="63" y="173"/>
                  </a:cubicBezTo>
                  <a:cubicBezTo>
                    <a:pt x="79" y="176"/>
                    <a:pt x="79" y="184"/>
                    <a:pt x="71" y="192"/>
                  </a:cubicBezTo>
                  <a:cubicBezTo>
                    <a:pt x="63" y="199"/>
                    <a:pt x="56" y="206"/>
                    <a:pt x="49" y="206"/>
                  </a:cubicBezTo>
                  <a:cubicBezTo>
                    <a:pt x="45" y="206"/>
                    <a:pt x="41" y="206"/>
                    <a:pt x="37" y="203"/>
                  </a:cubicBezTo>
                  <a:cubicBezTo>
                    <a:pt x="30" y="199"/>
                    <a:pt x="30" y="187"/>
                    <a:pt x="34" y="176"/>
                  </a:cubicBezTo>
                  <a:cubicBezTo>
                    <a:pt x="37" y="169"/>
                    <a:pt x="41" y="169"/>
                    <a:pt x="49" y="169"/>
                  </a:cubicBezTo>
                  <a:close/>
                  <a:moveTo>
                    <a:pt x="191" y="1"/>
                  </a:moveTo>
                  <a:cubicBezTo>
                    <a:pt x="161" y="1"/>
                    <a:pt x="142" y="1"/>
                    <a:pt x="127" y="27"/>
                  </a:cubicBezTo>
                  <a:cubicBezTo>
                    <a:pt x="101" y="38"/>
                    <a:pt x="90" y="49"/>
                    <a:pt x="94" y="80"/>
                  </a:cubicBezTo>
                  <a:cubicBezTo>
                    <a:pt x="94" y="102"/>
                    <a:pt x="71" y="116"/>
                    <a:pt x="45" y="128"/>
                  </a:cubicBezTo>
                  <a:cubicBezTo>
                    <a:pt x="30" y="135"/>
                    <a:pt x="23" y="158"/>
                    <a:pt x="11" y="173"/>
                  </a:cubicBezTo>
                  <a:cubicBezTo>
                    <a:pt x="1" y="210"/>
                    <a:pt x="30" y="244"/>
                    <a:pt x="23" y="277"/>
                  </a:cubicBezTo>
                  <a:cubicBezTo>
                    <a:pt x="30" y="285"/>
                    <a:pt x="37" y="289"/>
                    <a:pt x="45" y="289"/>
                  </a:cubicBezTo>
                  <a:cubicBezTo>
                    <a:pt x="53" y="289"/>
                    <a:pt x="56" y="285"/>
                    <a:pt x="60" y="277"/>
                  </a:cubicBezTo>
                  <a:cubicBezTo>
                    <a:pt x="71" y="259"/>
                    <a:pt x="86" y="255"/>
                    <a:pt x="101" y="255"/>
                  </a:cubicBezTo>
                  <a:lnTo>
                    <a:pt x="139" y="255"/>
                  </a:lnTo>
                  <a:cubicBezTo>
                    <a:pt x="146" y="247"/>
                    <a:pt x="153" y="244"/>
                    <a:pt x="165" y="244"/>
                  </a:cubicBezTo>
                  <a:lnTo>
                    <a:pt x="172" y="244"/>
                  </a:lnTo>
                  <a:cubicBezTo>
                    <a:pt x="180" y="247"/>
                    <a:pt x="187" y="247"/>
                    <a:pt x="194" y="247"/>
                  </a:cubicBezTo>
                  <a:cubicBezTo>
                    <a:pt x="198" y="247"/>
                    <a:pt x="202" y="240"/>
                    <a:pt x="202" y="240"/>
                  </a:cubicBezTo>
                  <a:cubicBezTo>
                    <a:pt x="153" y="187"/>
                    <a:pt x="303" y="161"/>
                    <a:pt x="220" y="106"/>
                  </a:cubicBezTo>
                  <a:cubicBezTo>
                    <a:pt x="210" y="80"/>
                    <a:pt x="172" y="61"/>
                    <a:pt x="217" y="27"/>
                  </a:cubicBezTo>
                  <a:cubicBezTo>
                    <a:pt x="236" y="16"/>
                    <a:pt x="206" y="16"/>
                    <a:pt x="202" y="12"/>
                  </a:cubicBezTo>
                  <a:cubicBezTo>
                    <a:pt x="198" y="8"/>
                    <a:pt x="198" y="8"/>
                    <a:pt x="198" y="4"/>
                  </a:cubicBezTo>
                  <a:cubicBezTo>
                    <a:pt x="194" y="4"/>
                    <a:pt x="191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0" name="Google Shape;14710;p9"/>
            <p:cNvSpPr/>
            <p:nvPr/>
          </p:nvSpPr>
          <p:spPr>
            <a:xfrm>
              <a:off x="-4932284" y="127062"/>
              <a:ext cx="14898" cy="12892"/>
            </a:xfrm>
            <a:custGeom>
              <a:avLst/>
              <a:gdLst/>
              <a:ahLst/>
              <a:cxnLst/>
              <a:rect l="l" t="t" r="r" b="b"/>
              <a:pathLst>
                <a:path w="312" h="270" extrusionOk="0">
                  <a:moveTo>
                    <a:pt x="165" y="0"/>
                  </a:moveTo>
                  <a:cubicBezTo>
                    <a:pt x="139" y="0"/>
                    <a:pt x="109" y="11"/>
                    <a:pt x="87" y="30"/>
                  </a:cubicBezTo>
                  <a:cubicBezTo>
                    <a:pt x="113" y="68"/>
                    <a:pt x="106" y="101"/>
                    <a:pt x="68" y="101"/>
                  </a:cubicBezTo>
                  <a:lnTo>
                    <a:pt x="64" y="101"/>
                  </a:lnTo>
                  <a:cubicBezTo>
                    <a:pt x="38" y="101"/>
                    <a:pt x="46" y="83"/>
                    <a:pt x="57" y="68"/>
                  </a:cubicBezTo>
                  <a:cubicBezTo>
                    <a:pt x="53" y="64"/>
                    <a:pt x="46" y="64"/>
                    <a:pt x="42" y="60"/>
                  </a:cubicBezTo>
                  <a:cubicBezTo>
                    <a:pt x="19" y="90"/>
                    <a:pt x="8" y="120"/>
                    <a:pt x="23" y="157"/>
                  </a:cubicBezTo>
                  <a:cubicBezTo>
                    <a:pt x="53" y="183"/>
                    <a:pt x="42" y="206"/>
                    <a:pt x="19" y="232"/>
                  </a:cubicBezTo>
                  <a:cubicBezTo>
                    <a:pt x="12" y="240"/>
                    <a:pt x="4" y="251"/>
                    <a:pt x="1" y="258"/>
                  </a:cubicBezTo>
                  <a:cubicBezTo>
                    <a:pt x="8" y="266"/>
                    <a:pt x="16" y="269"/>
                    <a:pt x="19" y="269"/>
                  </a:cubicBezTo>
                  <a:cubicBezTo>
                    <a:pt x="30" y="269"/>
                    <a:pt x="38" y="262"/>
                    <a:pt x="46" y="247"/>
                  </a:cubicBezTo>
                  <a:cubicBezTo>
                    <a:pt x="49" y="232"/>
                    <a:pt x="49" y="217"/>
                    <a:pt x="61" y="217"/>
                  </a:cubicBezTo>
                  <a:cubicBezTo>
                    <a:pt x="68" y="217"/>
                    <a:pt x="75" y="221"/>
                    <a:pt x="83" y="228"/>
                  </a:cubicBezTo>
                  <a:cubicBezTo>
                    <a:pt x="98" y="240"/>
                    <a:pt x="116" y="251"/>
                    <a:pt x="132" y="266"/>
                  </a:cubicBezTo>
                  <a:cubicBezTo>
                    <a:pt x="161" y="240"/>
                    <a:pt x="98" y="232"/>
                    <a:pt x="120" y="202"/>
                  </a:cubicBezTo>
                  <a:cubicBezTo>
                    <a:pt x="135" y="183"/>
                    <a:pt x="132" y="157"/>
                    <a:pt x="120" y="131"/>
                  </a:cubicBezTo>
                  <a:cubicBezTo>
                    <a:pt x="109" y="109"/>
                    <a:pt x="128" y="90"/>
                    <a:pt x="154" y="86"/>
                  </a:cubicBezTo>
                  <a:cubicBezTo>
                    <a:pt x="176" y="83"/>
                    <a:pt x="187" y="68"/>
                    <a:pt x="206" y="45"/>
                  </a:cubicBezTo>
                  <a:lnTo>
                    <a:pt x="206" y="45"/>
                  </a:lnTo>
                  <a:cubicBezTo>
                    <a:pt x="206" y="83"/>
                    <a:pt x="203" y="116"/>
                    <a:pt x="218" y="146"/>
                  </a:cubicBezTo>
                  <a:cubicBezTo>
                    <a:pt x="199" y="146"/>
                    <a:pt x="192" y="135"/>
                    <a:pt x="184" y="128"/>
                  </a:cubicBezTo>
                  <a:cubicBezTo>
                    <a:pt x="176" y="135"/>
                    <a:pt x="169" y="138"/>
                    <a:pt x="169" y="146"/>
                  </a:cubicBezTo>
                  <a:cubicBezTo>
                    <a:pt x="161" y="187"/>
                    <a:pt x="237" y="150"/>
                    <a:pt x="218" y="195"/>
                  </a:cubicBezTo>
                  <a:cubicBezTo>
                    <a:pt x="210" y="209"/>
                    <a:pt x="206" y="217"/>
                    <a:pt x="210" y="225"/>
                  </a:cubicBezTo>
                  <a:cubicBezTo>
                    <a:pt x="210" y="225"/>
                    <a:pt x="214" y="228"/>
                    <a:pt x="214" y="232"/>
                  </a:cubicBezTo>
                  <a:cubicBezTo>
                    <a:pt x="218" y="233"/>
                    <a:pt x="222" y="233"/>
                    <a:pt x="227" y="233"/>
                  </a:cubicBezTo>
                  <a:cubicBezTo>
                    <a:pt x="231" y="233"/>
                    <a:pt x="235" y="233"/>
                    <a:pt x="239" y="233"/>
                  </a:cubicBezTo>
                  <a:cubicBezTo>
                    <a:pt x="249" y="233"/>
                    <a:pt x="258" y="234"/>
                    <a:pt x="263" y="240"/>
                  </a:cubicBezTo>
                  <a:cubicBezTo>
                    <a:pt x="266" y="243"/>
                    <a:pt x="266" y="243"/>
                    <a:pt x="270" y="243"/>
                  </a:cubicBezTo>
                  <a:cubicBezTo>
                    <a:pt x="273" y="243"/>
                    <a:pt x="281" y="235"/>
                    <a:pt x="281" y="221"/>
                  </a:cubicBezTo>
                  <a:cubicBezTo>
                    <a:pt x="281" y="209"/>
                    <a:pt x="285" y="202"/>
                    <a:pt x="289" y="202"/>
                  </a:cubicBezTo>
                  <a:cubicBezTo>
                    <a:pt x="296" y="202"/>
                    <a:pt x="304" y="209"/>
                    <a:pt x="311" y="213"/>
                  </a:cubicBezTo>
                  <a:cubicBezTo>
                    <a:pt x="299" y="176"/>
                    <a:pt x="281" y="146"/>
                    <a:pt x="273" y="109"/>
                  </a:cubicBezTo>
                  <a:cubicBezTo>
                    <a:pt x="263" y="38"/>
                    <a:pt x="218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1" name="Google Shape;14711;p9"/>
            <p:cNvSpPr/>
            <p:nvPr/>
          </p:nvSpPr>
          <p:spPr>
            <a:xfrm>
              <a:off x="-5047028" y="-60356"/>
              <a:ext cx="18957" cy="13036"/>
            </a:xfrm>
            <a:custGeom>
              <a:avLst/>
              <a:gdLst/>
              <a:ahLst/>
              <a:cxnLst/>
              <a:rect l="l" t="t" r="r" b="b"/>
              <a:pathLst>
                <a:path w="397" h="273" extrusionOk="0">
                  <a:moveTo>
                    <a:pt x="352" y="0"/>
                  </a:moveTo>
                  <a:cubicBezTo>
                    <a:pt x="355" y="4"/>
                    <a:pt x="359" y="7"/>
                    <a:pt x="363" y="11"/>
                  </a:cubicBezTo>
                  <a:cubicBezTo>
                    <a:pt x="370" y="26"/>
                    <a:pt x="366" y="33"/>
                    <a:pt x="355" y="33"/>
                  </a:cubicBezTo>
                  <a:lnTo>
                    <a:pt x="347" y="33"/>
                  </a:lnTo>
                  <a:cubicBezTo>
                    <a:pt x="337" y="30"/>
                    <a:pt x="329" y="26"/>
                    <a:pt x="321" y="26"/>
                  </a:cubicBezTo>
                  <a:lnTo>
                    <a:pt x="311" y="26"/>
                  </a:lnTo>
                  <a:cubicBezTo>
                    <a:pt x="303" y="41"/>
                    <a:pt x="299" y="52"/>
                    <a:pt x="303" y="67"/>
                  </a:cubicBezTo>
                  <a:cubicBezTo>
                    <a:pt x="307" y="93"/>
                    <a:pt x="303" y="101"/>
                    <a:pt x="295" y="101"/>
                  </a:cubicBezTo>
                  <a:cubicBezTo>
                    <a:pt x="288" y="101"/>
                    <a:pt x="273" y="90"/>
                    <a:pt x="262" y="86"/>
                  </a:cubicBezTo>
                  <a:cubicBezTo>
                    <a:pt x="254" y="90"/>
                    <a:pt x="243" y="97"/>
                    <a:pt x="232" y="101"/>
                  </a:cubicBezTo>
                  <a:cubicBezTo>
                    <a:pt x="217" y="116"/>
                    <a:pt x="224" y="157"/>
                    <a:pt x="195" y="157"/>
                  </a:cubicBezTo>
                  <a:cubicBezTo>
                    <a:pt x="187" y="157"/>
                    <a:pt x="180" y="157"/>
                    <a:pt x="172" y="154"/>
                  </a:cubicBezTo>
                  <a:cubicBezTo>
                    <a:pt x="161" y="164"/>
                    <a:pt x="150" y="168"/>
                    <a:pt x="138" y="168"/>
                  </a:cubicBezTo>
                  <a:cubicBezTo>
                    <a:pt x="131" y="168"/>
                    <a:pt x="123" y="168"/>
                    <a:pt x="112" y="161"/>
                  </a:cubicBezTo>
                  <a:cubicBezTo>
                    <a:pt x="101" y="154"/>
                    <a:pt x="86" y="142"/>
                    <a:pt x="97" y="123"/>
                  </a:cubicBezTo>
                  <a:cubicBezTo>
                    <a:pt x="105" y="116"/>
                    <a:pt x="109" y="112"/>
                    <a:pt x="116" y="112"/>
                  </a:cubicBezTo>
                  <a:cubicBezTo>
                    <a:pt x="123" y="112"/>
                    <a:pt x="131" y="116"/>
                    <a:pt x="138" y="123"/>
                  </a:cubicBezTo>
                  <a:cubicBezTo>
                    <a:pt x="131" y="105"/>
                    <a:pt x="123" y="83"/>
                    <a:pt x="112" y="83"/>
                  </a:cubicBezTo>
                  <a:cubicBezTo>
                    <a:pt x="105" y="83"/>
                    <a:pt x="97" y="90"/>
                    <a:pt x="86" y="105"/>
                  </a:cubicBezTo>
                  <a:cubicBezTo>
                    <a:pt x="78" y="116"/>
                    <a:pt x="67" y="120"/>
                    <a:pt x="60" y="120"/>
                  </a:cubicBezTo>
                  <a:lnTo>
                    <a:pt x="49" y="120"/>
                  </a:lnTo>
                  <a:cubicBezTo>
                    <a:pt x="45" y="116"/>
                    <a:pt x="41" y="116"/>
                    <a:pt x="33" y="116"/>
                  </a:cubicBezTo>
                  <a:cubicBezTo>
                    <a:pt x="30" y="116"/>
                    <a:pt x="23" y="120"/>
                    <a:pt x="15" y="123"/>
                  </a:cubicBezTo>
                  <a:cubicBezTo>
                    <a:pt x="11" y="138"/>
                    <a:pt x="4" y="154"/>
                    <a:pt x="0" y="168"/>
                  </a:cubicBezTo>
                  <a:lnTo>
                    <a:pt x="11" y="180"/>
                  </a:lnTo>
                  <a:cubicBezTo>
                    <a:pt x="26" y="168"/>
                    <a:pt x="33" y="142"/>
                    <a:pt x="52" y="142"/>
                  </a:cubicBezTo>
                  <a:cubicBezTo>
                    <a:pt x="56" y="142"/>
                    <a:pt x="60" y="142"/>
                    <a:pt x="64" y="146"/>
                  </a:cubicBezTo>
                  <a:cubicBezTo>
                    <a:pt x="93" y="161"/>
                    <a:pt x="83" y="187"/>
                    <a:pt x="71" y="209"/>
                  </a:cubicBezTo>
                  <a:cubicBezTo>
                    <a:pt x="67" y="221"/>
                    <a:pt x="64" y="228"/>
                    <a:pt x="64" y="240"/>
                  </a:cubicBezTo>
                  <a:cubicBezTo>
                    <a:pt x="75" y="256"/>
                    <a:pt x="92" y="256"/>
                    <a:pt x="109" y="256"/>
                  </a:cubicBezTo>
                  <a:cubicBezTo>
                    <a:pt x="126" y="256"/>
                    <a:pt x="142" y="256"/>
                    <a:pt x="154" y="273"/>
                  </a:cubicBezTo>
                  <a:cubicBezTo>
                    <a:pt x="154" y="258"/>
                    <a:pt x="142" y="232"/>
                    <a:pt x="164" y="232"/>
                  </a:cubicBezTo>
                  <a:cubicBezTo>
                    <a:pt x="168" y="232"/>
                    <a:pt x="172" y="235"/>
                    <a:pt x="183" y="235"/>
                  </a:cubicBezTo>
                  <a:cubicBezTo>
                    <a:pt x="190" y="221"/>
                    <a:pt x="206" y="221"/>
                    <a:pt x="217" y="221"/>
                  </a:cubicBezTo>
                  <a:lnTo>
                    <a:pt x="240" y="221"/>
                  </a:lnTo>
                  <a:cubicBezTo>
                    <a:pt x="247" y="221"/>
                    <a:pt x="250" y="221"/>
                    <a:pt x="258" y="217"/>
                  </a:cubicBezTo>
                  <a:cubicBezTo>
                    <a:pt x="262" y="195"/>
                    <a:pt x="277" y="183"/>
                    <a:pt x="292" y="183"/>
                  </a:cubicBezTo>
                  <a:cubicBezTo>
                    <a:pt x="299" y="183"/>
                    <a:pt x="311" y="187"/>
                    <a:pt x="318" y="190"/>
                  </a:cubicBezTo>
                  <a:cubicBezTo>
                    <a:pt x="329" y="190"/>
                    <a:pt x="340" y="195"/>
                    <a:pt x="355" y="198"/>
                  </a:cubicBezTo>
                  <a:cubicBezTo>
                    <a:pt x="392" y="146"/>
                    <a:pt x="359" y="78"/>
                    <a:pt x="389" y="23"/>
                  </a:cubicBezTo>
                  <a:cubicBezTo>
                    <a:pt x="397" y="7"/>
                    <a:pt x="378" y="0"/>
                    <a:pt x="3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2" name="Google Shape;14712;p9"/>
            <p:cNvSpPr/>
            <p:nvPr/>
          </p:nvSpPr>
          <p:spPr>
            <a:xfrm>
              <a:off x="-5289645" y="-98938"/>
              <a:ext cx="16999" cy="12558"/>
            </a:xfrm>
            <a:custGeom>
              <a:avLst/>
              <a:gdLst/>
              <a:ahLst/>
              <a:cxnLst/>
              <a:rect l="l" t="t" r="r" b="b"/>
              <a:pathLst>
                <a:path w="356" h="263" extrusionOk="0">
                  <a:moveTo>
                    <a:pt x="229" y="1"/>
                  </a:moveTo>
                  <a:cubicBezTo>
                    <a:pt x="225" y="1"/>
                    <a:pt x="221" y="1"/>
                    <a:pt x="221" y="4"/>
                  </a:cubicBezTo>
                  <a:cubicBezTo>
                    <a:pt x="214" y="12"/>
                    <a:pt x="207" y="20"/>
                    <a:pt x="195" y="20"/>
                  </a:cubicBezTo>
                  <a:lnTo>
                    <a:pt x="188" y="20"/>
                  </a:lnTo>
                  <a:cubicBezTo>
                    <a:pt x="185" y="42"/>
                    <a:pt x="173" y="56"/>
                    <a:pt x="150" y="56"/>
                  </a:cubicBezTo>
                  <a:lnTo>
                    <a:pt x="147" y="56"/>
                  </a:lnTo>
                  <a:cubicBezTo>
                    <a:pt x="135" y="56"/>
                    <a:pt x="132" y="46"/>
                    <a:pt x="135" y="34"/>
                  </a:cubicBezTo>
                  <a:cubicBezTo>
                    <a:pt x="124" y="27"/>
                    <a:pt x="113" y="23"/>
                    <a:pt x="102" y="23"/>
                  </a:cubicBezTo>
                  <a:lnTo>
                    <a:pt x="68" y="23"/>
                  </a:lnTo>
                  <a:cubicBezTo>
                    <a:pt x="50" y="64"/>
                    <a:pt x="9" y="98"/>
                    <a:pt x="5" y="146"/>
                  </a:cubicBezTo>
                  <a:cubicBezTo>
                    <a:pt x="1" y="195"/>
                    <a:pt x="12" y="236"/>
                    <a:pt x="54" y="263"/>
                  </a:cubicBezTo>
                  <a:cubicBezTo>
                    <a:pt x="57" y="247"/>
                    <a:pt x="57" y="229"/>
                    <a:pt x="68" y="218"/>
                  </a:cubicBezTo>
                  <a:cubicBezTo>
                    <a:pt x="64" y="210"/>
                    <a:pt x="68" y="203"/>
                    <a:pt x="76" y="203"/>
                  </a:cubicBezTo>
                  <a:cubicBezTo>
                    <a:pt x="106" y="195"/>
                    <a:pt x="140" y="191"/>
                    <a:pt x="109" y="146"/>
                  </a:cubicBezTo>
                  <a:cubicBezTo>
                    <a:pt x="132" y="132"/>
                    <a:pt x="117" y="94"/>
                    <a:pt x="154" y="87"/>
                  </a:cubicBezTo>
                  <a:lnTo>
                    <a:pt x="169" y="87"/>
                  </a:lnTo>
                  <a:cubicBezTo>
                    <a:pt x="195" y="87"/>
                    <a:pt x="218" y="106"/>
                    <a:pt x="240" y="120"/>
                  </a:cubicBezTo>
                  <a:cubicBezTo>
                    <a:pt x="255" y="128"/>
                    <a:pt x="259" y="146"/>
                    <a:pt x="270" y="161"/>
                  </a:cubicBezTo>
                  <a:cubicBezTo>
                    <a:pt x="300" y="161"/>
                    <a:pt x="307" y="124"/>
                    <a:pt x="337" y="124"/>
                  </a:cubicBezTo>
                  <a:lnTo>
                    <a:pt x="345" y="124"/>
                  </a:lnTo>
                  <a:cubicBezTo>
                    <a:pt x="349" y="113"/>
                    <a:pt x="356" y="101"/>
                    <a:pt x="337" y="94"/>
                  </a:cubicBezTo>
                  <a:cubicBezTo>
                    <a:pt x="315" y="83"/>
                    <a:pt x="311" y="61"/>
                    <a:pt x="311" y="38"/>
                  </a:cubicBezTo>
                  <a:cubicBezTo>
                    <a:pt x="307" y="34"/>
                    <a:pt x="304" y="34"/>
                    <a:pt x="300" y="30"/>
                  </a:cubicBezTo>
                  <a:lnTo>
                    <a:pt x="289" y="30"/>
                  </a:lnTo>
                  <a:cubicBezTo>
                    <a:pt x="278" y="30"/>
                    <a:pt x="266" y="23"/>
                    <a:pt x="259" y="16"/>
                  </a:cubicBezTo>
                  <a:cubicBezTo>
                    <a:pt x="252" y="8"/>
                    <a:pt x="240" y="1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3" name="Google Shape;14713;p9"/>
            <p:cNvSpPr/>
            <p:nvPr/>
          </p:nvSpPr>
          <p:spPr>
            <a:xfrm>
              <a:off x="-5082028" y="9597"/>
              <a:ext cx="10935" cy="15041"/>
            </a:xfrm>
            <a:custGeom>
              <a:avLst/>
              <a:gdLst/>
              <a:ahLst/>
              <a:cxnLst/>
              <a:rect l="l" t="t" r="r" b="b"/>
              <a:pathLst>
                <a:path w="229" h="315" extrusionOk="0">
                  <a:moveTo>
                    <a:pt x="135" y="0"/>
                  </a:moveTo>
                  <a:cubicBezTo>
                    <a:pt x="116" y="0"/>
                    <a:pt x="90" y="4"/>
                    <a:pt x="60" y="12"/>
                  </a:cubicBezTo>
                  <a:cubicBezTo>
                    <a:pt x="49" y="31"/>
                    <a:pt x="15" y="26"/>
                    <a:pt x="12" y="57"/>
                  </a:cubicBezTo>
                  <a:cubicBezTo>
                    <a:pt x="19" y="68"/>
                    <a:pt x="26" y="68"/>
                    <a:pt x="38" y="68"/>
                  </a:cubicBezTo>
                  <a:lnTo>
                    <a:pt x="64" y="68"/>
                  </a:lnTo>
                  <a:cubicBezTo>
                    <a:pt x="53" y="94"/>
                    <a:pt x="53" y="131"/>
                    <a:pt x="4" y="131"/>
                  </a:cubicBezTo>
                  <a:lnTo>
                    <a:pt x="0" y="131"/>
                  </a:lnTo>
                  <a:lnTo>
                    <a:pt x="0" y="135"/>
                  </a:lnTo>
                  <a:cubicBezTo>
                    <a:pt x="31" y="157"/>
                    <a:pt x="57" y="157"/>
                    <a:pt x="76" y="157"/>
                  </a:cubicBezTo>
                  <a:cubicBezTo>
                    <a:pt x="120" y="157"/>
                    <a:pt x="105" y="180"/>
                    <a:pt x="102" y="202"/>
                  </a:cubicBezTo>
                  <a:cubicBezTo>
                    <a:pt x="135" y="225"/>
                    <a:pt x="146" y="247"/>
                    <a:pt x="105" y="273"/>
                  </a:cubicBezTo>
                  <a:cubicBezTo>
                    <a:pt x="79" y="292"/>
                    <a:pt x="94" y="307"/>
                    <a:pt x="116" y="314"/>
                  </a:cubicBezTo>
                  <a:lnTo>
                    <a:pt x="128" y="314"/>
                  </a:lnTo>
                  <a:cubicBezTo>
                    <a:pt x="161" y="314"/>
                    <a:pt x="191" y="303"/>
                    <a:pt x="217" y="285"/>
                  </a:cubicBezTo>
                  <a:cubicBezTo>
                    <a:pt x="221" y="281"/>
                    <a:pt x="221" y="278"/>
                    <a:pt x="221" y="273"/>
                  </a:cubicBezTo>
                  <a:lnTo>
                    <a:pt x="221" y="273"/>
                  </a:lnTo>
                  <a:cubicBezTo>
                    <a:pt x="221" y="277"/>
                    <a:pt x="221" y="277"/>
                    <a:pt x="217" y="277"/>
                  </a:cubicBezTo>
                  <a:cubicBezTo>
                    <a:pt x="198" y="240"/>
                    <a:pt x="161" y="206"/>
                    <a:pt x="195" y="161"/>
                  </a:cubicBezTo>
                  <a:cubicBezTo>
                    <a:pt x="172" y="143"/>
                    <a:pt x="172" y="116"/>
                    <a:pt x="176" y="94"/>
                  </a:cubicBezTo>
                  <a:cubicBezTo>
                    <a:pt x="176" y="68"/>
                    <a:pt x="188" y="57"/>
                    <a:pt x="198" y="57"/>
                  </a:cubicBezTo>
                  <a:cubicBezTo>
                    <a:pt x="206" y="57"/>
                    <a:pt x="217" y="60"/>
                    <a:pt x="228" y="71"/>
                  </a:cubicBezTo>
                  <a:cubicBezTo>
                    <a:pt x="198" y="19"/>
                    <a:pt x="180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4" name="Google Shape;14714;p9"/>
            <p:cNvSpPr/>
            <p:nvPr/>
          </p:nvSpPr>
          <p:spPr>
            <a:xfrm>
              <a:off x="-5101128" y="-144826"/>
              <a:ext cx="13083" cy="12558"/>
            </a:xfrm>
            <a:custGeom>
              <a:avLst/>
              <a:gdLst/>
              <a:ahLst/>
              <a:cxnLst/>
              <a:rect l="l" t="t" r="r" b="b"/>
              <a:pathLst>
                <a:path w="274" h="263" extrusionOk="0">
                  <a:moveTo>
                    <a:pt x="188" y="1"/>
                  </a:moveTo>
                  <a:cubicBezTo>
                    <a:pt x="176" y="1"/>
                    <a:pt x="169" y="8"/>
                    <a:pt x="157" y="13"/>
                  </a:cubicBezTo>
                  <a:cubicBezTo>
                    <a:pt x="150" y="20"/>
                    <a:pt x="143" y="27"/>
                    <a:pt x="131" y="27"/>
                  </a:cubicBezTo>
                  <a:cubicBezTo>
                    <a:pt x="127" y="27"/>
                    <a:pt x="120" y="23"/>
                    <a:pt x="117" y="20"/>
                  </a:cubicBezTo>
                  <a:cubicBezTo>
                    <a:pt x="64" y="35"/>
                    <a:pt x="49" y="49"/>
                    <a:pt x="31" y="102"/>
                  </a:cubicBezTo>
                  <a:cubicBezTo>
                    <a:pt x="34" y="102"/>
                    <a:pt x="38" y="106"/>
                    <a:pt x="38" y="106"/>
                  </a:cubicBezTo>
                  <a:cubicBezTo>
                    <a:pt x="49" y="106"/>
                    <a:pt x="49" y="94"/>
                    <a:pt x="53" y="83"/>
                  </a:cubicBezTo>
                  <a:cubicBezTo>
                    <a:pt x="57" y="72"/>
                    <a:pt x="67" y="65"/>
                    <a:pt x="79" y="65"/>
                  </a:cubicBezTo>
                  <a:cubicBezTo>
                    <a:pt x="83" y="65"/>
                    <a:pt x="86" y="65"/>
                    <a:pt x="86" y="68"/>
                  </a:cubicBezTo>
                  <a:cubicBezTo>
                    <a:pt x="94" y="83"/>
                    <a:pt x="120" y="106"/>
                    <a:pt x="94" y="128"/>
                  </a:cubicBezTo>
                  <a:cubicBezTo>
                    <a:pt x="72" y="147"/>
                    <a:pt x="72" y="154"/>
                    <a:pt x="83" y="177"/>
                  </a:cubicBezTo>
                  <a:cubicBezTo>
                    <a:pt x="77" y="177"/>
                    <a:pt x="72" y="178"/>
                    <a:pt x="66" y="178"/>
                  </a:cubicBezTo>
                  <a:cubicBezTo>
                    <a:pt x="63" y="178"/>
                    <a:pt x="59" y="178"/>
                    <a:pt x="56" y="178"/>
                  </a:cubicBezTo>
                  <a:cubicBezTo>
                    <a:pt x="37" y="178"/>
                    <a:pt x="18" y="179"/>
                    <a:pt x="8" y="199"/>
                  </a:cubicBezTo>
                  <a:cubicBezTo>
                    <a:pt x="0" y="210"/>
                    <a:pt x="23" y="222"/>
                    <a:pt x="31" y="232"/>
                  </a:cubicBezTo>
                  <a:cubicBezTo>
                    <a:pt x="79" y="251"/>
                    <a:pt x="112" y="263"/>
                    <a:pt x="139" y="263"/>
                  </a:cubicBezTo>
                  <a:cubicBezTo>
                    <a:pt x="184" y="263"/>
                    <a:pt x="214" y="237"/>
                    <a:pt x="266" y="184"/>
                  </a:cubicBezTo>
                  <a:cubicBezTo>
                    <a:pt x="266" y="177"/>
                    <a:pt x="269" y="170"/>
                    <a:pt x="274" y="165"/>
                  </a:cubicBezTo>
                  <a:cubicBezTo>
                    <a:pt x="236" y="161"/>
                    <a:pt x="232" y="120"/>
                    <a:pt x="202" y="109"/>
                  </a:cubicBezTo>
                  <a:cubicBezTo>
                    <a:pt x="191" y="128"/>
                    <a:pt x="184" y="132"/>
                    <a:pt x="176" y="132"/>
                  </a:cubicBezTo>
                  <a:cubicBezTo>
                    <a:pt x="169" y="132"/>
                    <a:pt x="162" y="125"/>
                    <a:pt x="157" y="113"/>
                  </a:cubicBezTo>
                  <a:cubicBezTo>
                    <a:pt x="150" y="102"/>
                    <a:pt x="146" y="94"/>
                    <a:pt x="135" y="94"/>
                  </a:cubicBezTo>
                  <a:cubicBezTo>
                    <a:pt x="146" y="83"/>
                    <a:pt x="157" y="75"/>
                    <a:pt x="169" y="75"/>
                  </a:cubicBezTo>
                  <a:cubicBezTo>
                    <a:pt x="180" y="75"/>
                    <a:pt x="191" y="80"/>
                    <a:pt x="198" y="87"/>
                  </a:cubicBezTo>
                  <a:cubicBezTo>
                    <a:pt x="202" y="68"/>
                    <a:pt x="210" y="46"/>
                    <a:pt x="188" y="27"/>
                  </a:cubicBezTo>
                  <a:cubicBezTo>
                    <a:pt x="176" y="20"/>
                    <a:pt x="188" y="13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5" name="Google Shape;14715;p9"/>
            <p:cNvSpPr/>
            <p:nvPr/>
          </p:nvSpPr>
          <p:spPr>
            <a:xfrm>
              <a:off x="-5222175" y="-152323"/>
              <a:ext cx="13800" cy="10935"/>
            </a:xfrm>
            <a:custGeom>
              <a:avLst/>
              <a:gdLst/>
              <a:ahLst/>
              <a:cxnLst/>
              <a:rect l="l" t="t" r="r" b="b"/>
              <a:pathLst>
                <a:path w="289" h="229" extrusionOk="0">
                  <a:moveTo>
                    <a:pt x="143" y="1"/>
                  </a:moveTo>
                  <a:cubicBezTo>
                    <a:pt x="83" y="4"/>
                    <a:pt x="64" y="53"/>
                    <a:pt x="31" y="87"/>
                  </a:cubicBezTo>
                  <a:cubicBezTo>
                    <a:pt x="1" y="113"/>
                    <a:pt x="57" y="132"/>
                    <a:pt x="68" y="158"/>
                  </a:cubicBezTo>
                  <a:cubicBezTo>
                    <a:pt x="72" y="165"/>
                    <a:pt x="76" y="177"/>
                    <a:pt x="80" y="184"/>
                  </a:cubicBezTo>
                  <a:cubicBezTo>
                    <a:pt x="98" y="210"/>
                    <a:pt x="117" y="229"/>
                    <a:pt x="143" y="229"/>
                  </a:cubicBezTo>
                  <a:cubicBezTo>
                    <a:pt x="154" y="229"/>
                    <a:pt x="166" y="225"/>
                    <a:pt x="180" y="218"/>
                  </a:cubicBezTo>
                  <a:cubicBezTo>
                    <a:pt x="154" y="199"/>
                    <a:pt x="158" y="177"/>
                    <a:pt x="173" y="158"/>
                  </a:cubicBezTo>
                  <a:lnTo>
                    <a:pt x="173" y="154"/>
                  </a:lnTo>
                  <a:lnTo>
                    <a:pt x="166" y="154"/>
                  </a:lnTo>
                  <a:cubicBezTo>
                    <a:pt x="162" y="154"/>
                    <a:pt x="158" y="154"/>
                    <a:pt x="150" y="158"/>
                  </a:cubicBezTo>
                  <a:lnTo>
                    <a:pt x="135" y="158"/>
                  </a:lnTo>
                  <a:cubicBezTo>
                    <a:pt x="128" y="158"/>
                    <a:pt x="121" y="154"/>
                    <a:pt x="117" y="143"/>
                  </a:cubicBezTo>
                  <a:cubicBezTo>
                    <a:pt x="113" y="125"/>
                    <a:pt x="109" y="94"/>
                    <a:pt x="140" y="94"/>
                  </a:cubicBezTo>
                  <a:lnTo>
                    <a:pt x="143" y="94"/>
                  </a:lnTo>
                  <a:cubicBezTo>
                    <a:pt x="147" y="80"/>
                    <a:pt x="154" y="65"/>
                    <a:pt x="169" y="65"/>
                  </a:cubicBezTo>
                  <a:cubicBezTo>
                    <a:pt x="173" y="65"/>
                    <a:pt x="176" y="65"/>
                    <a:pt x="185" y="68"/>
                  </a:cubicBezTo>
                  <a:cubicBezTo>
                    <a:pt x="195" y="75"/>
                    <a:pt x="199" y="91"/>
                    <a:pt x="192" y="102"/>
                  </a:cubicBezTo>
                  <a:cubicBezTo>
                    <a:pt x="185" y="109"/>
                    <a:pt x="180" y="113"/>
                    <a:pt x="173" y="113"/>
                  </a:cubicBezTo>
                  <a:cubicBezTo>
                    <a:pt x="162" y="113"/>
                    <a:pt x="154" y="98"/>
                    <a:pt x="143" y="94"/>
                  </a:cubicBezTo>
                  <a:lnTo>
                    <a:pt x="143" y="94"/>
                  </a:lnTo>
                  <a:cubicBezTo>
                    <a:pt x="135" y="120"/>
                    <a:pt x="180" y="125"/>
                    <a:pt x="173" y="154"/>
                  </a:cubicBezTo>
                  <a:cubicBezTo>
                    <a:pt x="192" y="170"/>
                    <a:pt x="225" y="165"/>
                    <a:pt x="240" y="192"/>
                  </a:cubicBezTo>
                  <a:cubicBezTo>
                    <a:pt x="244" y="161"/>
                    <a:pt x="289" y="154"/>
                    <a:pt x="289" y="117"/>
                  </a:cubicBezTo>
                  <a:cubicBezTo>
                    <a:pt x="281" y="35"/>
                    <a:pt x="244" y="1"/>
                    <a:pt x="1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6" name="Google Shape;14716;p9"/>
            <p:cNvSpPr/>
            <p:nvPr/>
          </p:nvSpPr>
          <p:spPr>
            <a:xfrm>
              <a:off x="-5105235" y="-148360"/>
              <a:ext cx="10553" cy="14659"/>
            </a:xfrm>
            <a:custGeom>
              <a:avLst/>
              <a:gdLst/>
              <a:ahLst/>
              <a:cxnLst/>
              <a:rect l="l" t="t" r="r" b="b"/>
              <a:pathLst>
                <a:path w="221" h="307" extrusionOk="0">
                  <a:moveTo>
                    <a:pt x="64" y="142"/>
                  </a:moveTo>
                  <a:cubicBezTo>
                    <a:pt x="75" y="142"/>
                    <a:pt x="83" y="146"/>
                    <a:pt x="91" y="157"/>
                  </a:cubicBezTo>
                  <a:cubicBezTo>
                    <a:pt x="56" y="176"/>
                    <a:pt x="120" y="217"/>
                    <a:pt x="79" y="225"/>
                  </a:cubicBezTo>
                  <a:lnTo>
                    <a:pt x="68" y="225"/>
                  </a:lnTo>
                  <a:cubicBezTo>
                    <a:pt x="27" y="225"/>
                    <a:pt x="41" y="176"/>
                    <a:pt x="23" y="154"/>
                  </a:cubicBezTo>
                  <a:cubicBezTo>
                    <a:pt x="38" y="154"/>
                    <a:pt x="53" y="142"/>
                    <a:pt x="64" y="142"/>
                  </a:cubicBezTo>
                  <a:close/>
                  <a:moveTo>
                    <a:pt x="60" y="0"/>
                  </a:moveTo>
                  <a:cubicBezTo>
                    <a:pt x="27" y="4"/>
                    <a:pt x="19" y="34"/>
                    <a:pt x="12" y="60"/>
                  </a:cubicBezTo>
                  <a:cubicBezTo>
                    <a:pt x="19" y="75"/>
                    <a:pt x="15" y="87"/>
                    <a:pt x="4" y="97"/>
                  </a:cubicBezTo>
                  <a:cubicBezTo>
                    <a:pt x="1" y="213"/>
                    <a:pt x="30" y="270"/>
                    <a:pt x="117" y="306"/>
                  </a:cubicBezTo>
                  <a:cubicBezTo>
                    <a:pt x="109" y="296"/>
                    <a:pt x="86" y="284"/>
                    <a:pt x="94" y="273"/>
                  </a:cubicBezTo>
                  <a:cubicBezTo>
                    <a:pt x="104" y="253"/>
                    <a:pt x="123" y="252"/>
                    <a:pt x="142" y="252"/>
                  </a:cubicBezTo>
                  <a:cubicBezTo>
                    <a:pt x="145" y="252"/>
                    <a:pt x="149" y="252"/>
                    <a:pt x="152" y="252"/>
                  </a:cubicBezTo>
                  <a:cubicBezTo>
                    <a:pt x="158" y="252"/>
                    <a:pt x="163" y="251"/>
                    <a:pt x="169" y="251"/>
                  </a:cubicBezTo>
                  <a:cubicBezTo>
                    <a:pt x="158" y="228"/>
                    <a:pt x="158" y="221"/>
                    <a:pt x="180" y="202"/>
                  </a:cubicBezTo>
                  <a:cubicBezTo>
                    <a:pt x="206" y="180"/>
                    <a:pt x="180" y="157"/>
                    <a:pt x="172" y="142"/>
                  </a:cubicBezTo>
                  <a:cubicBezTo>
                    <a:pt x="172" y="139"/>
                    <a:pt x="169" y="139"/>
                    <a:pt x="165" y="139"/>
                  </a:cubicBezTo>
                  <a:cubicBezTo>
                    <a:pt x="153" y="139"/>
                    <a:pt x="143" y="146"/>
                    <a:pt x="139" y="157"/>
                  </a:cubicBezTo>
                  <a:cubicBezTo>
                    <a:pt x="135" y="168"/>
                    <a:pt x="135" y="180"/>
                    <a:pt x="124" y="180"/>
                  </a:cubicBezTo>
                  <a:cubicBezTo>
                    <a:pt x="124" y="180"/>
                    <a:pt x="120" y="176"/>
                    <a:pt x="117" y="176"/>
                  </a:cubicBezTo>
                  <a:cubicBezTo>
                    <a:pt x="135" y="123"/>
                    <a:pt x="150" y="109"/>
                    <a:pt x="203" y="94"/>
                  </a:cubicBezTo>
                  <a:cubicBezTo>
                    <a:pt x="221" y="75"/>
                    <a:pt x="184" y="45"/>
                    <a:pt x="217" y="30"/>
                  </a:cubicBezTo>
                  <a:cubicBezTo>
                    <a:pt x="195" y="23"/>
                    <a:pt x="176" y="19"/>
                    <a:pt x="158" y="19"/>
                  </a:cubicBezTo>
                  <a:cubicBezTo>
                    <a:pt x="139" y="19"/>
                    <a:pt x="120" y="23"/>
                    <a:pt x="98" y="37"/>
                  </a:cubicBezTo>
                  <a:cubicBezTo>
                    <a:pt x="91" y="45"/>
                    <a:pt x="86" y="45"/>
                    <a:pt x="83" y="45"/>
                  </a:cubicBezTo>
                  <a:cubicBezTo>
                    <a:pt x="64" y="45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7" name="Google Shape;14717;p9"/>
            <p:cNvSpPr/>
            <p:nvPr/>
          </p:nvSpPr>
          <p:spPr>
            <a:xfrm>
              <a:off x="-5128250" y="215782"/>
              <a:ext cx="10553" cy="15041"/>
            </a:xfrm>
            <a:custGeom>
              <a:avLst/>
              <a:gdLst/>
              <a:ahLst/>
              <a:cxnLst/>
              <a:rect l="l" t="t" r="r" b="b"/>
              <a:pathLst>
                <a:path w="221" h="315" extrusionOk="0">
                  <a:moveTo>
                    <a:pt x="146" y="0"/>
                  </a:moveTo>
                  <a:cubicBezTo>
                    <a:pt x="135" y="11"/>
                    <a:pt x="128" y="26"/>
                    <a:pt x="112" y="26"/>
                  </a:cubicBezTo>
                  <a:lnTo>
                    <a:pt x="105" y="26"/>
                  </a:lnTo>
                  <a:cubicBezTo>
                    <a:pt x="97" y="26"/>
                    <a:pt x="94" y="30"/>
                    <a:pt x="86" y="30"/>
                  </a:cubicBezTo>
                  <a:cubicBezTo>
                    <a:pt x="67" y="30"/>
                    <a:pt x="52" y="23"/>
                    <a:pt x="38" y="11"/>
                  </a:cubicBezTo>
                  <a:cubicBezTo>
                    <a:pt x="26" y="23"/>
                    <a:pt x="34" y="33"/>
                    <a:pt x="30" y="45"/>
                  </a:cubicBezTo>
                  <a:cubicBezTo>
                    <a:pt x="57" y="82"/>
                    <a:pt x="30" y="127"/>
                    <a:pt x="52" y="164"/>
                  </a:cubicBezTo>
                  <a:cubicBezTo>
                    <a:pt x="64" y="183"/>
                    <a:pt x="45" y="194"/>
                    <a:pt x="38" y="209"/>
                  </a:cubicBezTo>
                  <a:cubicBezTo>
                    <a:pt x="45" y="243"/>
                    <a:pt x="34" y="266"/>
                    <a:pt x="0" y="280"/>
                  </a:cubicBezTo>
                  <a:cubicBezTo>
                    <a:pt x="4" y="280"/>
                    <a:pt x="7" y="284"/>
                    <a:pt x="12" y="288"/>
                  </a:cubicBezTo>
                  <a:cubicBezTo>
                    <a:pt x="57" y="292"/>
                    <a:pt x="97" y="314"/>
                    <a:pt x="142" y="314"/>
                  </a:cubicBezTo>
                  <a:cubicBezTo>
                    <a:pt x="161" y="314"/>
                    <a:pt x="180" y="311"/>
                    <a:pt x="198" y="299"/>
                  </a:cubicBezTo>
                  <a:cubicBezTo>
                    <a:pt x="191" y="280"/>
                    <a:pt x="206" y="273"/>
                    <a:pt x="214" y="258"/>
                  </a:cubicBezTo>
                  <a:cubicBezTo>
                    <a:pt x="221" y="235"/>
                    <a:pt x="209" y="225"/>
                    <a:pt x="191" y="225"/>
                  </a:cubicBezTo>
                  <a:lnTo>
                    <a:pt x="180" y="225"/>
                  </a:lnTo>
                  <a:cubicBezTo>
                    <a:pt x="176" y="261"/>
                    <a:pt x="161" y="284"/>
                    <a:pt x="131" y="284"/>
                  </a:cubicBezTo>
                  <a:cubicBezTo>
                    <a:pt x="120" y="284"/>
                    <a:pt x="112" y="280"/>
                    <a:pt x="102" y="277"/>
                  </a:cubicBezTo>
                  <a:cubicBezTo>
                    <a:pt x="86" y="232"/>
                    <a:pt x="120" y="228"/>
                    <a:pt x="150" y="216"/>
                  </a:cubicBezTo>
                  <a:cubicBezTo>
                    <a:pt x="150" y="213"/>
                    <a:pt x="154" y="209"/>
                    <a:pt x="157" y="206"/>
                  </a:cubicBezTo>
                  <a:cubicBezTo>
                    <a:pt x="154" y="194"/>
                    <a:pt x="150" y="190"/>
                    <a:pt x="142" y="190"/>
                  </a:cubicBezTo>
                  <a:cubicBezTo>
                    <a:pt x="138" y="190"/>
                    <a:pt x="135" y="194"/>
                    <a:pt x="128" y="194"/>
                  </a:cubicBezTo>
                  <a:cubicBezTo>
                    <a:pt x="124" y="194"/>
                    <a:pt x="120" y="199"/>
                    <a:pt x="116" y="199"/>
                  </a:cubicBezTo>
                  <a:cubicBezTo>
                    <a:pt x="109" y="199"/>
                    <a:pt x="105" y="194"/>
                    <a:pt x="102" y="187"/>
                  </a:cubicBezTo>
                  <a:cubicBezTo>
                    <a:pt x="135" y="168"/>
                    <a:pt x="183" y="149"/>
                    <a:pt x="180" y="101"/>
                  </a:cubicBezTo>
                  <a:cubicBezTo>
                    <a:pt x="176" y="68"/>
                    <a:pt x="191" y="23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8" name="Google Shape;14718;p9"/>
            <p:cNvSpPr/>
            <p:nvPr/>
          </p:nvSpPr>
          <p:spPr>
            <a:xfrm>
              <a:off x="-4929801" y="131169"/>
              <a:ext cx="13657" cy="12892"/>
            </a:xfrm>
            <a:custGeom>
              <a:avLst/>
              <a:gdLst/>
              <a:ahLst/>
              <a:cxnLst/>
              <a:rect l="l" t="t" r="r" b="b"/>
              <a:pathLst>
                <a:path w="286" h="270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6" y="4"/>
                    <a:pt x="57" y="23"/>
                    <a:pt x="68" y="45"/>
                  </a:cubicBezTo>
                  <a:cubicBezTo>
                    <a:pt x="80" y="71"/>
                    <a:pt x="83" y="97"/>
                    <a:pt x="68" y="116"/>
                  </a:cubicBezTo>
                  <a:cubicBezTo>
                    <a:pt x="46" y="146"/>
                    <a:pt x="109" y="154"/>
                    <a:pt x="80" y="180"/>
                  </a:cubicBezTo>
                  <a:cubicBezTo>
                    <a:pt x="113" y="180"/>
                    <a:pt x="140" y="183"/>
                    <a:pt x="135" y="217"/>
                  </a:cubicBezTo>
                  <a:cubicBezTo>
                    <a:pt x="135" y="228"/>
                    <a:pt x="128" y="232"/>
                    <a:pt x="121" y="232"/>
                  </a:cubicBezTo>
                  <a:lnTo>
                    <a:pt x="113" y="232"/>
                  </a:lnTo>
                  <a:cubicBezTo>
                    <a:pt x="87" y="228"/>
                    <a:pt x="61" y="217"/>
                    <a:pt x="80" y="180"/>
                  </a:cubicBezTo>
                  <a:cubicBezTo>
                    <a:pt x="64" y="165"/>
                    <a:pt x="46" y="154"/>
                    <a:pt x="31" y="142"/>
                  </a:cubicBezTo>
                  <a:lnTo>
                    <a:pt x="31" y="142"/>
                  </a:lnTo>
                  <a:cubicBezTo>
                    <a:pt x="28" y="161"/>
                    <a:pt x="46" y="168"/>
                    <a:pt x="50" y="187"/>
                  </a:cubicBezTo>
                  <a:cubicBezTo>
                    <a:pt x="46" y="187"/>
                    <a:pt x="42" y="191"/>
                    <a:pt x="42" y="191"/>
                  </a:cubicBezTo>
                  <a:cubicBezTo>
                    <a:pt x="35" y="191"/>
                    <a:pt x="31" y="183"/>
                    <a:pt x="28" y="180"/>
                  </a:cubicBezTo>
                  <a:cubicBezTo>
                    <a:pt x="23" y="176"/>
                    <a:pt x="20" y="168"/>
                    <a:pt x="16" y="168"/>
                  </a:cubicBezTo>
                  <a:cubicBezTo>
                    <a:pt x="12" y="168"/>
                    <a:pt x="12" y="172"/>
                    <a:pt x="12" y="172"/>
                  </a:cubicBezTo>
                  <a:cubicBezTo>
                    <a:pt x="1" y="235"/>
                    <a:pt x="1" y="232"/>
                    <a:pt x="64" y="239"/>
                  </a:cubicBezTo>
                  <a:cubicBezTo>
                    <a:pt x="72" y="239"/>
                    <a:pt x="80" y="247"/>
                    <a:pt x="80" y="254"/>
                  </a:cubicBezTo>
                  <a:cubicBezTo>
                    <a:pt x="109" y="261"/>
                    <a:pt x="140" y="270"/>
                    <a:pt x="173" y="270"/>
                  </a:cubicBezTo>
                  <a:cubicBezTo>
                    <a:pt x="195" y="270"/>
                    <a:pt x="214" y="266"/>
                    <a:pt x="237" y="251"/>
                  </a:cubicBezTo>
                  <a:cubicBezTo>
                    <a:pt x="237" y="247"/>
                    <a:pt x="240" y="247"/>
                    <a:pt x="240" y="247"/>
                  </a:cubicBezTo>
                  <a:cubicBezTo>
                    <a:pt x="247" y="232"/>
                    <a:pt x="252" y="217"/>
                    <a:pt x="259" y="206"/>
                  </a:cubicBezTo>
                  <a:cubicBezTo>
                    <a:pt x="285" y="180"/>
                    <a:pt x="247" y="154"/>
                    <a:pt x="259" y="127"/>
                  </a:cubicBezTo>
                  <a:cubicBezTo>
                    <a:pt x="252" y="123"/>
                    <a:pt x="244" y="116"/>
                    <a:pt x="237" y="116"/>
                  </a:cubicBezTo>
                  <a:cubicBezTo>
                    <a:pt x="233" y="116"/>
                    <a:pt x="229" y="123"/>
                    <a:pt x="229" y="135"/>
                  </a:cubicBezTo>
                  <a:cubicBezTo>
                    <a:pt x="229" y="149"/>
                    <a:pt x="221" y="157"/>
                    <a:pt x="218" y="157"/>
                  </a:cubicBezTo>
                  <a:cubicBezTo>
                    <a:pt x="214" y="157"/>
                    <a:pt x="214" y="157"/>
                    <a:pt x="211" y="154"/>
                  </a:cubicBezTo>
                  <a:cubicBezTo>
                    <a:pt x="206" y="148"/>
                    <a:pt x="197" y="147"/>
                    <a:pt x="187" y="147"/>
                  </a:cubicBezTo>
                  <a:cubicBezTo>
                    <a:pt x="183" y="147"/>
                    <a:pt x="179" y="147"/>
                    <a:pt x="175" y="147"/>
                  </a:cubicBezTo>
                  <a:cubicBezTo>
                    <a:pt x="170" y="147"/>
                    <a:pt x="166" y="147"/>
                    <a:pt x="162" y="146"/>
                  </a:cubicBezTo>
                  <a:cubicBezTo>
                    <a:pt x="162" y="142"/>
                    <a:pt x="158" y="142"/>
                    <a:pt x="158" y="139"/>
                  </a:cubicBezTo>
                  <a:cubicBezTo>
                    <a:pt x="154" y="131"/>
                    <a:pt x="158" y="123"/>
                    <a:pt x="166" y="109"/>
                  </a:cubicBezTo>
                  <a:cubicBezTo>
                    <a:pt x="185" y="64"/>
                    <a:pt x="109" y="101"/>
                    <a:pt x="117" y="60"/>
                  </a:cubicBezTo>
                  <a:cubicBezTo>
                    <a:pt x="117" y="52"/>
                    <a:pt x="124" y="49"/>
                    <a:pt x="132" y="42"/>
                  </a:cubicBezTo>
                  <a:cubicBezTo>
                    <a:pt x="117" y="30"/>
                    <a:pt x="98" y="23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9" name="Google Shape;14719;p9"/>
            <p:cNvSpPr/>
            <p:nvPr/>
          </p:nvSpPr>
          <p:spPr>
            <a:xfrm>
              <a:off x="-5114021" y="-132316"/>
              <a:ext cx="8308" cy="12511"/>
            </a:xfrm>
            <a:custGeom>
              <a:avLst/>
              <a:gdLst/>
              <a:ahLst/>
              <a:cxnLst/>
              <a:rect l="l" t="t" r="r" b="b"/>
              <a:pathLst>
                <a:path w="174" h="262" extrusionOk="0">
                  <a:moveTo>
                    <a:pt x="110" y="8"/>
                  </a:moveTo>
                  <a:lnTo>
                    <a:pt x="110" y="8"/>
                  </a:lnTo>
                  <a:cubicBezTo>
                    <a:pt x="113" y="12"/>
                    <a:pt x="121" y="15"/>
                    <a:pt x="128" y="15"/>
                  </a:cubicBezTo>
                  <a:cubicBezTo>
                    <a:pt x="121" y="12"/>
                    <a:pt x="118" y="12"/>
                    <a:pt x="110" y="8"/>
                  </a:cubicBezTo>
                  <a:close/>
                  <a:moveTo>
                    <a:pt x="87" y="1"/>
                  </a:moveTo>
                  <a:cubicBezTo>
                    <a:pt x="80" y="1"/>
                    <a:pt x="73" y="1"/>
                    <a:pt x="68" y="4"/>
                  </a:cubicBezTo>
                  <a:cubicBezTo>
                    <a:pt x="13" y="42"/>
                    <a:pt x="1" y="98"/>
                    <a:pt x="1" y="158"/>
                  </a:cubicBezTo>
                  <a:cubicBezTo>
                    <a:pt x="1" y="210"/>
                    <a:pt x="28" y="229"/>
                    <a:pt x="65" y="248"/>
                  </a:cubicBezTo>
                  <a:cubicBezTo>
                    <a:pt x="83" y="255"/>
                    <a:pt x="99" y="262"/>
                    <a:pt x="113" y="262"/>
                  </a:cubicBezTo>
                  <a:cubicBezTo>
                    <a:pt x="132" y="262"/>
                    <a:pt x="151" y="251"/>
                    <a:pt x="166" y="232"/>
                  </a:cubicBezTo>
                  <a:cubicBezTo>
                    <a:pt x="144" y="210"/>
                    <a:pt x="140" y="191"/>
                    <a:pt x="158" y="165"/>
                  </a:cubicBezTo>
                  <a:cubicBezTo>
                    <a:pt x="121" y="150"/>
                    <a:pt x="121" y="150"/>
                    <a:pt x="140" y="127"/>
                  </a:cubicBezTo>
                  <a:cubicBezTo>
                    <a:pt x="173" y="87"/>
                    <a:pt x="170" y="65"/>
                    <a:pt x="118" y="42"/>
                  </a:cubicBezTo>
                  <a:cubicBezTo>
                    <a:pt x="102" y="34"/>
                    <a:pt x="106" y="20"/>
                    <a:pt x="110" y="8"/>
                  </a:cubicBezTo>
                  <a:cubicBezTo>
                    <a:pt x="102" y="1"/>
                    <a:pt x="9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0" name="Google Shape;14720;p9"/>
            <p:cNvSpPr/>
            <p:nvPr/>
          </p:nvSpPr>
          <p:spPr>
            <a:xfrm>
              <a:off x="-5053474" y="-67710"/>
              <a:ext cx="14468" cy="10027"/>
            </a:xfrm>
            <a:custGeom>
              <a:avLst/>
              <a:gdLst/>
              <a:ahLst/>
              <a:cxnLst/>
              <a:rect l="l" t="t" r="r" b="b"/>
              <a:pathLst>
                <a:path w="303" h="210" extrusionOk="0">
                  <a:moveTo>
                    <a:pt x="255" y="1"/>
                  </a:moveTo>
                  <a:cubicBezTo>
                    <a:pt x="187" y="23"/>
                    <a:pt x="120" y="38"/>
                    <a:pt x="56" y="80"/>
                  </a:cubicBezTo>
                  <a:cubicBezTo>
                    <a:pt x="16" y="106"/>
                    <a:pt x="1" y="135"/>
                    <a:pt x="27" y="180"/>
                  </a:cubicBezTo>
                  <a:cubicBezTo>
                    <a:pt x="42" y="192"/>
                    <a:pt x="56" y="203"/>
                    <a:pt x="68" y="210"/>
                  </a:cubicBezTo>
                  <a:cubicBezTo>
                    <a:pt x="79" y="203"/>
                    <a:pt x="79" y="169"/>
                    <a:pt x="94" y="169"/>
                  </a:cubicBezTo>
                  <a:cubicBezTo>
                    <a:pt x="101" y="169"/>
                    <a:pt x="109" y="177"/>
                    <a:pt x="124" y="187"/>
                  </a:cubicBezTo>
                  <a:cubicBezTo>
                    <a:pt x="128" y="192"/>
                    <a:pt x="135" y="195"/>
                    <a:pt x="139" y="195"/>
                  </a:cubicBezTo>
                  <a:cubicBezTo>
                    <a:pt x="158" y="195"/>
                    <a:pt x="176" y="180"/>
                    <a:pt x="176" y="151"/>
                  </a:cubicBezTo>
                  <a:cubicBezTo>
                    <a:pt x="180" y="132"/>
                    <a:pt x="184" y="125"/>
                    <a:pt x="191" y="125"/>
                  </a:cubicBezTo>
                  <a:cubicBezTo>
                    <a:pt x="202" y="125"/>
                    <a:pt x="213" y="135"/>
                    <a:pt x="225" y="139"/>
                  </a:cubicBezTo>
                  <a:cubicBezTo>
                    <a:pt x="236" y="135"/>
                    <a:pt x="244" y="132"/>
                    <a:pt x="255" y="128"/>
                  </a:cubicBezTo>
                  <a:cubicBezTo>
                    <a:pt x="244" y="117"/>
                    <a:pt x="236" y="106"/>
                    <a:pt x="247" y="90"/>
                  </a:cubicBezTo>
                  <a:cubicBezTo>
                    <a:pt x="251" y="83"/>
                    <a:pt x="258" y="80"/>
                    <a:pt x="263" y="80"/>
                  </a:cubicBezTo>
                  <a:cubicBezTo>
                    <a:pt x="270" y="80"/>
                    <a:pt x="277" y="83"/>
                    <a:pt x="285" y="90"/>
                  </a:cubicBezTo>
                  <a:cubicBezTo>
                    <a:pt x="292" y="83"/>
                    <a:pt x="296" y="72"/>
                    <a:pt x="303" y="64"/>
                  </a:cubicBezTo>
                  <a:cubicBezTo>
                    <a:pt x="281" y="49"/>
                    <a:pt x="236" y="53"/>
                    <a:pt x="2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1" name="Google Shape;14721;p9"/>
            <p:cNvSpPr/>
            <p:nvPr/>
          </p:nvSpPr>
          <p:spPr>
            <a:xfrm>
              <a:off x="-4879234" y="15662"/>
              <a:ext cx="8595" cy="11985"/>
            </a:xfrm>
            <a:custGeom>
              <a:avLst/>
              <a:gdLst/>
              <a:ahLst/>
              <a:cxnLst/>
              <a:rect l="l" t="t" r="r" b="b"/>
              <a:pathLst>
                <a:path w="180" h="251" extrusionOk="0">
                  <a:moveTo>
                    <a:pt x="23" y="1"/>
                  </a:moveTo>
                  <a:cubicBezTo>
                    <a:pt x="23" y="19"/>
                    <a:pt x="18" y="38"/>
                    <a:pt x="18" y="56"/>
                  </a:cubicBezTo>
                  <a:cubicBezTo>
                    <a:pt x="56" y="90"/>
                    <a:pt x="34" y="116"/>
                    <a:pt x="8" y="142"/>
                  </a:cubicBezTo>
                  <a:cubicBezTo>
                    <a:pt x="4" y="154"/>
                    <a:pt x="0" y="168"/>
                    <a:pt x="0" y="180"/>
                  </a:cubicBezTo>
                  <a:cubicBezTo>
                    <a:pt x="23" y="199"/>
                    <a:pt x="26" y="225"/>
                    <a:pt x="41" y="251"/>
                  </a:cubicBezTo>
                  <a:cubicBezTo>
                    <a:pt x="112" y="247"/>
                    <a:pt x="142" y="195"/>
                    <a:pt x="168" y="139"/>
                  </a:cubicBezTo>
                  <a:cubicBezTo>
                    <a:pt x="161" y="124"/>
                    <a:pt x="172" y="116"/>
                    <a:pt x="180" y="106"/>
                  </a:cubicBezTo>
                  <a:cubicBezTo>
                    <a:pt x="165" y="87"/>
                    <a:pt x="172" y="56"/>
                    <a:pt x="149" y="42"/>
                  </a:cubicBezTo>
                  <a:cubicBezTo>
                    <a:pt x="142" y="34"/>
                    <a:pt x="138" y="11"/>
                    <a:pt x="123" y="11"/>
                  </a:cubicBezTo>
                  <a:cubicBezTo>
                    <a:pt x="120" y="11"/>
                    <a:pt x="120" y="11"/>
                    <a:pt x="116" y="16"/>
                  </a:cubicBezTo>
                  <a:cubicBezTo>
                    <a:pt x="108" y="19"/>
                    <a:pt x="97" y="19"/>
                    <a:pt x="94" y="19"/>
                  </a:cubicBezTo>
                  <a:cubicBezTo>
                    <a:pt x="68" y="19"/>
                    <a:pt x="45" y="4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2" name="Google Shape;14722;p9"/>
            <p:cNvSpPr/>
            <p:nvPr/>
          </p:nvSpPr>
          <p:spPr>
            <a:xfrm>
              <a:off x="-5007061" y="-27743"/>
              <a:ext cx="14850" cy="9359"/>
            </a:xfrm>
            <a:custGeom>
              <a:avLst/>
              <a:gdLst/>
              <a:ahLst/>
              <a:cxnLst/>
              <a:rect l="l" t="t" r="r" b="b"/>
              <a:pathLst>
                <a:path w="311" h="196" extrusionOk="0">
                  <a:moveTo>
                    <a:pt x="169" y="1"/>
                  </a:moveTo>
                  <a:cubicBezTo>
                    <a:pt x="157" y="5"/>
                    <a:pt x="146" y="9"/>
                    <a:pt x="135" y="12"/>
                  </a:cubicBezTo>
                  <a:cubicBezTo>
                    <a:pt x="120" y="23"/>
                    <a:pt x="102" y="28"/>
                    <a:pt x="83" y="28"/>
                  </a:cubicBezTo>
                  <a:cubicBezTo>
                    <a:pt x="76" y="28"/>
                    <a:pt x="68" y="28"/>
                    <a:pt x="60" y="23"/>
                  </a:cubicBezTo>
                  <a:lnTo>
                    <a:pt x="38" y="23"/>
                  </a:lnTo>
                  <a:cubicBezTo>
                    <a:pt x="31" y="23"/>
                    <a:pt x="19" y="23"/>
                    <a:pt x="12" y="28"/>
                  </a:cubicBezTo>
                  <a:cubicBezTo>
                    <a:pt x="0" y="57"/>
                    <a:pt x="15" y="73"/>
                    <a:pt x="38" y="87"/>
                  </a:cubicBezTo>
                  <a:lnTo>
                    <a:pt x="49" y="87"/>
                  </a:lnTo>
                  <a:cubicBezTo>
                    <a:pt x="68" y="87"/>
                    <a:pt x="76" y="102"/>
                    <a:pt x="79" y="121"/>
                  </a:cubicBezTo>
                  <a:cubicBezTo>
                    <a:pt x="79" y="135"/>
                    <a:pt x="86" y="140"/>
                    <a:pt x="98" y="140"/>
                  </a:cubicBezTo>
                  <a:cubicBezTo>
                    <a:pt x="102" y="140"/>
                    <a:pt x="105" y="135"/>
                    <a:pt x="109" y="135"/>
                  </a:cubicBezTo>
                  <a:cubicBezTo>
                    <a:pt x="131" y="135"/>
                    <a:pt x="157" y="128"/>
                    <a:pt x="183" y="128"/>
                  </a:cubicBezTo>
                  <a:cubicBezTo>
                    <a:pt x="217" y="128"/>
                    <a:pt x="247" y="140"/>
                    <a:pt x="266" y="196"/>
                  </a:cubicBezTo>
                  <a:cubicBezTo>
                    <a:pt x="262" y="147"/>
                    <a:pt x="262" y="109"/>
                    <a:pt x="311" y="95"/>
                  </a:cubicBezTo>
                  <a:cubicBezTo>
                    <a:pt x="277" y="73"/>
                    <a:pt x="281" y="31"/>
                    <a:pt x="266" y="1"/>
                  </a:cubicBezTo>
                  <a:cubicBezTo>
                    <a:pt x="259" y="9"/>
                    <a:pt x="251" y="16"/>
                    <a:pt x="243" y="16"/>
                  </a:cubicBezTo>
                  <a:cubicBezTo>
                    <a:pt x="240" y="16"/>
                    <a:pt x="236" y="12"/>
                    <a:pt x="236" y="12"/>
                  </a:cubicBezTo>
                  <a:cubicBezTo>
                    <a:pt x="228" y="28"/>
                    <a:pt x="221" y="42"/>
                    <a:pt x="210" y="42"/>
                  </a:cubicBezTo>
                  <a:cubicBezTo>
                    <a:pt x="206" y="42"/>
                    <a:pt x="199" y="39"/>
                    <a:pt x="191" y="20"/>
                  </a:cubicBezTo>
                  <a:cubicBezTo>
                    <a:pt x="188" y="12"/>
                    <a:pt x="176" y="5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3" name="Google Shape;14723;p9"/>
            <p:cNvSpPr/>
            <p:nvPr/>
          </p:nvSpPr>
          <p:spPr>
            <a:xfrm>
              <a:off x="-5120037" y="-230633"/>
              <a:ext cx="12319" cy="12320"/>
            </a:xfrm>
            <a:custGeom>
              <a:avLst/>
              <a:gdLst/>
              <a:ahLst/>
              <a:cxnLst/>
              <a:rect l="l" t="t" r="r" b="b"/>
              <a:pathLst>
                <a:path w="258" h="258" extrusionOk="0">
                  <a:moveTo>
                    <a:pt x="183" y="0"/>
                  </a:moveTo>
                  <a:lnTo>
                    <a:pt x="183" y="0"/>
                  </a:lnTo>
                  <a:cubicBezTo>
                    <a:pt x="180" y="30"/>
                    <a:pt x="217" y="45"/>
                    <a:pt x="209" y="74"/>
                  </a:cubicBezTo>
                  <a:cubicBezTo>
                    <a:pt x="206" y="78"/>
                    <a:pt x="199" y="78"/>
                    <a:pt x="194" y="78"/>
                  </a:cubicBezTo>
                  <a:cubicBezTo>
                    <a:pt x="187" y="78"/>
                    <a:pt x="176" y="74"/>
                    <a:pt x="168" y="67"/>
                  </a:cubicBezTo>
                  <a:cubicBezTo>
                    <a:pt x="149" y="56"/>
                    <a:pt x="131" y="48"/>
                    <a:pt x="113" y="48"/>
                  </a:cubicBezTo>
                  <a:cubicBezTo>
                    <a:pt x="97" y="48"/>
                    <a:pt x="82" y="52"/>
                    <a:pt x="71" y="64"/>
                  </a:cubicBezTo>
                  <a:cubicBezTo>
                    <a:pt x="64" y="67"/>
                    <a:pt x="60" y="71"/>
                    <a:pt x="56" y="71"/>
                  </a:cubicBezTo>
                  <a:cubicBezTo>
                    <a:pt x="45" y="71"/>
                    <a:pt x="34" y="56"/>
                    <a:pt x="23" y="52"/>
                  </a:cubicBezTo>
                  <a:cubicBezTo>
                    <a:pt x="15" y="60"/>
                    <a:pt x="11" y="67"/>
                    <a:pt x="8" y="71"/>
                  </a:cubicBezTo>
                  <a:cubicBezTo>
                    <a:pt x="8" y="93"/>
                    <a:pt x="37" y="116"/>
                    <a:pt x="11" y="138"/>
                  </a:cubicBezTo>
                  <a:cubicBezTo>
                    <a:pt x="8" y="157"/>
                    <a:pt x="0" y="176"/>
                    <a:pt x="4" y="195"/>
                  </a:cubicBezTo>
                  <a:cubicBezTo>
                    <a:pt x="15" y="205"/>
                    <a:pt x="19" y="213"/>
                    <a:pt x="26" y="213"/>
                  </a:cubicBezTo>
                  <a:cubicBezTo>
                    <a:pt x="30" y="213"/>
                    <a:pt x="37" y="209"/>
                    <a:pt x="49" y="209"/>
                  </a:cubicBezTo>
                  <a:cubicBezTo>
                    <a:pt x="52" y="205"/>
                    <a:pt x="56" y="205"/>
                    <a:pt x="60" y="205"/>
                  </a:cubicBezTo>
                  <a:cubicBezTo>
                    <a:pt x="68" y="205"/>
                    <a:pt x="79" y="213"/>
                    <a:pt x="75" y="224"/>
                  </a:cubicBezTo>
                  <a:cubicBezTo>
                    <a:pt x="71" y="254"/>
                    <a:pt x="94" y="254"/>
                    <a:pt x="113" y="257"/>
                  </a:cubicBezTo>
                  <a:cubicBezTo>
                    <a:pt x="127" y="228"/>
                    <a:pt x="172" y="209"/>
                    <a:pt x="168" y="164"/>
                  </a:cubicBezTo>
                  <a:cubicBezTo>
                    <a:pt x="123" y="150"/>
                    <a:pt x="131" y="153"/>
                    <a:pt x="149" y="127"/>
                  </a:cubicBezTo>
                  <a:cubicBezTo>
                    <a:pt x="157" y="116"/>
                    <a:pt x="165" y="112"/>
                    <a:pt x="176" y="112"/>
                  </a:cubicBezTo>
                  <a:lnTo>
                    <a:pt x="187" y="112"/>
                  </a:lnTo>
                  <a:cubicBezTo>
                    <a:pt x="191" y="116"/>
                    <a:pt x="194" y="116"/>
                    <a:pt x="199" y="116"/>
                  </a:cubicBezTo>
                  <a:cubicBezTo>
                    <a:pt x="202" y="116"/>
                    <a:pt x="209" y="112"/>
                    <a:pt x="213" y="109"/>
                  </a:cubicBezTo>
                  <a:cubicBezTo>
                    <a:pt x="225" y="97"/>
                    <a:pt x="232" y="78"/>
                    <a:pt x="251" y="78"/>
                  </a:cubicBezTo>
                  <a:lnTo>
                    <a:pt x="258" y="78"/>
                  </a:lnTo>
                  <a:cubicBezTo>
                    <a:pt x="247" y="38"/>
                    <a:pt x="209" y="26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4" name="Google Shape;14724;p9"/>
            <p:cNvSpPr/>
            <p:nvPr/>
          </p:nvSpPr>
          <p:spPr>
            <a:xfrm>
              <a:off x="-4976358" y="114027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146" y="1"/>
                  </a:moveTo>
                  <a:cubicBezTo>
                    <a:pt x="128" y="1"/>
                    <a:pt x="113" y="11"/>
                    <a:pt x="94" y="15"/>
                  </a:cubicBezTo>
                  <a:cubicBezTo>
                    <a:pt x="75" y="49"/>
                    <a:pt x="34" y="30"/>
                    <a:pt x="8" y="53"/>
                  </a:cubicBezTo>
                  <a:cubicBezTo>
                    <a:pt x="4" y="56"/>
                    <a:pt x="4" y="60"/>
                    <a:pt x="0" y="64"/>
                  </a:cubicBezTo>
                  <a:cubicBezTo>
                    <a:pt x="4" y="101"/>
                    <a:pt x="53" y="109"/>
                    <a:pt x="53" y="146"/>
                  </a:cubicBezTo>
                  <a:cubicBezTo>
                    <a:pt x="49" y="176"/>
                    <a:pt x="56" y="202"/>
                    <a:pt x="64" y="232"/>
                  </a:cubicBezTo>
                  <a:cubicBezTo>
                    <a:pt x="71" y="239"/>
                    <a:pt x="79" y="251"/>
                    <a:pt x="75" y="262"/>
                  </a:cubicBezTo>
                  <a:cubicBezTo>
                    <a:pt x="75" y="292"/>
                    <a:pt x="87" y="299"/>
                    <a:pt x="97" y="299"/>
                  </a:cubicBezTo>
                  <a:cubicBezTo>
                    <a:pt x="109" y="299"/>
                    <a:pt x="123" y="292"/>
                    <a:pt x="135" y="288"/>
                  </a:cubicBezTo>
                  <a:cubicBezTo>
                    <a:pt x="139" y="284"/>
                    <a:pt x="142" y="280"/>
                    <a:pt x="142" y="277"/>
                  </a:cubicBezTo>
                  <a:cubicBezTo>
                    <a:pt x="87" y="270"/>
                    <a:pt x="97" y="225"/>
                    <a:pt x="97" y="187"/>
                  </a:cubicBezTo>
                  <a:lnTo>
                    <a:pt x="97" y="187"/>
                  </a:lnTo>
                  <a:cubicBezTo>
                    <a:pt x="120" y="213"/>
                    <a:pt x="128" y="244"/>
                    <a:pt x="154" y="266"/>
                  </a:cubicBezTo>
                  <a:cubicBezTo>
                    <a:pt x="199" y="225"/>
                    <a:pt x="150" y="168"/>
                    <a:pt x="168" y="123"/>
                  </a:cubicBezTo>
                  <a:lnTo>
                    <a:pt x="180" y="113"/>
                  </a:lnTo>
                  <a:cubicBezTo>
                    <a:pt x="210" y="68"/>
                    <a:pt x="154" y="90"/>
                    <a:pt x="150" y="71"/>
                  </a:cubicBezTo>
                  <a:cubicBezTo>
                    <a:pt x="116" y="42"/>
                    <a:pt x="173" y="27"/>
                    <a:pt x="165" y="4"/>
                  </a:cubicBezTo>
                  <a:cubicBezTo>
                    <a:pt x="157" y="1"/>
                    <a:pt x="150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5" name="Google Shape;14725;p9"/>
            <p:cNvSpPr/>
            <p:nvPr/>
          </p:nvSpPr>
          <p:spPr>
            <a:xfrm>
              <a:off x="-4884821" y="130787"/>
              <a:ext cx="12033" cy="11460"/>
            </a:xfrm>
            <a:custGeom>
              <a:avLst/>
              <a:gdLst/>
              <a:ahLst/>
              <a:cxnLst/>
              <a:rect l="l" t="t" r="r" b="b"/>
              <a:pathLst>
                <a:path w="252" h="240" extrusionOk="0">
                  <a:moveTo>
                    <a:pt x="151" y="0"/>
                  </a:moveTo>
                  <a:cubicBezTo>
                    <a:pt x="151" y="5"/>
                    <a:pt x="147" y="8"/>
                    <a:pt x="143" y="12"/>
                  </a:cubicBezTo>
                  <a:cubicBezTo>
                    <a:pt x="151" y="19"/>
                    <a:pt x="162" y="27"/>
                    <a:pt x="158" y="34"/>
                  </a:cubicBezTo>
                  <a:cubicBezTo>
                    <a:pt x="154" y="42"/>
                    <a:pt x="151" y="45"/>
                    <a:pt x="143" y="45"/>
                  </a:cubicBezTo>
                  <a:cubicBezTo>
                    <a:pt x="140" y="45"/>
                    <a:pt x="135" y="42"/>
                    <a:pt x="132" y="42"/>
                  </a:cubicBezTo>
                  <a:cubicBezTo>
                    <a:pt x="121" y="34"/>
                    <a:pt x="106" y="31"/>
                    <a:pt x="90" y="27"/>
                  </a:cubicBezTo>
                  <a:cubicBezTo>
                    <a:pt x="80" y="45"/>
                    <a:pt x="76" y="72"/>
                    <a:pt x="50" y="72"/>
                  </a:cubicBezTo>
                  <a:lnTo>
                    <a:pt x="42" y="72"/>
                  </a:lnTo>
                  <a:cubicBezTo>
                    <a:pt x="28" y="68"/>
                    <a:pt x="28" y="60"/>
                    <a:pt x="28" y="53"/>
                  </a:cubicBezTo>
                  <a:cubicBezTo>
                    <a:pt x="16" y="53"/>
                    <a:pt x="1" y="57"/>
                    <a:pt x="9" y="76"/>
                  </a:cubicBezTo>
                  <a:cubicBezTo>
                    <a:pt x="16" y="90"/>
                    <a:pt x="16" y="109"/>
                    <a:pt x="20" y="128"/>
                  </a:cubicBezTo>
                  <a:cubicBezTo>
                    <a:pt x="28" y="128"/>
                    <a:pt x="38" y="131"/>
                    <a:pt x="50" y="131"/>
                  </a:cubicBezTo>
                  <a:cubicBezTo>
                    <a:pt x="61" y="131"/>
                    <a:pt x="76" y="124"/>
                    <a:pt x="87" y="105"/>
                  </a:cubicBezTo>
                  <a:lnTo>
                    <a:pt x="87" y="105"/>
                  </a:lnTo>
                  <a:cubicBezTo>
                    <a:pt x="80" y="147"/>
                    <a:pt x="80" y="165"/>
                    <a:pt x="64" y="165"/>
                  </a:cubicBezTo>
                  <a:cubicBezTo>
                    <a:pt x="57" y="165"/>
                    <a:pt x="42" y="157"/>
                    <a:pt x="20" y="147"/>
                  </a:cubicBezTo>
                  <a:lnTo>
                    <a:pt x="20" y="147"/>
                  </a:lnTo>
                  <a:cubicBezTo>
                    <a:pt x="9" y="169"/>
                    <a:pt x="20" y="184"/>
                    <a:pt x="35" y="199"/>
                  </a:cubicBezTo>
                  <a:cubicBezTo>
                    <a:pt x="38" y="202"/>
                    <a:pt x="42" y="207"/>
                    <a:pt x="46" y="207"/>
                  </a:cubicBezTo>
                  <a:cubicBezTo>
                    <a:pt x="64" y="195"/>
                    <a:pt x="80" y="191"/>
                    <a:pt x="90" y="191"/>
                  </a:cubicBezTo>
                  <a:cubicBezTo>
                    <a:pt x="106" y="191"/>
                    <a:pt x="113" y="207"/>
                    <a:pt x="135" y="240"/>
                  </a:cubicBezTo>
                  <a:cubicBezTo>
                    <a:pt x="154" y="217"/>
                    <a:pt x="185" y="214"/>
                    <a:pt x="211" y="199"/>
                  </a:cubicBezTo>
                  <a:cubicBezTo>
                    <a:pt x="237" y="165"/>
                    <a:pt x="177" y="176"/>
                    <a:pt x="185" y="147"/>
                  </a:cubicBezTo>
                  <a:cubicBezTo>
                    <a:pt x="214" y="135"/>
                    <a:pt x="252" y="124"/>
                    <a:pt x="252" y="76"/>
                  </a:cubicBezTo>
                  <a:lnTo>
                    <a:pt x="247" y="76"/>
                  </a:lnTo>
                  <a:cubicBezTo>
                    <a:pt x="237" y="83"/>
                    <a:pt x="225" y="86"/>
                    <a:pt x="214" y="90"/>
                  </a:cubicBezTo>
                  <a:cubicBezTo>
                    <a:pt x="211" y="94"/>
                    <a:pt x="199" y="98"/>
                    <a:pt x="192" y="98"/>
                  </a:cubicBezTo>
                  <a:cubicBezTo>
                    <a:pt x="188" y="98"/>
                    <a:pt x="185" y="94"/>
                    <a:pt x="188" y="79"/>
                  </a:cubicBezTo>
                  <a:cubicBezTo>
                    <a:pt x="195" y="64"/>
                    <a:pt x="143" y="50"/>
                    <a:pt x="188" y="34"/>
                  </a:cubicBezTo>
                  <a:cubicBezTo>
                    <a:pt x="207" y="31"/>
                    <a:pt x="229" y="31"/>
                    <a:pt x="240" y="12"/>
                  </a:cubicBezTo>
                  <a:cubicBezTo>
                    <a:pt x="237" y="8"/>
                    <a:pt x="229" y="8"/>
                    <a:pt x="221" y="8"/>
                  </a:cubicBezTo>
                  <a:cubicBezTo>
                    <a:pt x="218" y="8"/>
                    <a:pt x="211" y="8"/>
                    <a:pt x="203" y="12"/>
                  </a:cubicBezTo>
                  <a:lnTo>
                    <a:pt x="185" y="12"/>
                  </a:lnTo>
                  <a:cubicBezTo>
                    <a:pt x="173" y="12"/>
                    <a:pt x="162" y="8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6" name="Google Shape;14726;p9"/>
            <p:cNvSpPr/>
            <p:nvPr/>
          </p:nvSpPr>
          <p:spPr>
            <a:xfrm>
              <a:off x="-5253212" y="-221035"/>
              <a:ext cx="10553" cy="11126"/>
            </a:xfrm>
            <a:custGeom>
              <a:avLst/>
              <a:gdLst/>
              <a:ahLst/>
              <a:cxnLst/>
              <a:rect l="l" t="t" r="r" b="b"/>
              <a:pathLst>
                <a:path w="221" h="233" extrusionOk="0">
                  <a:moveTo>
                    <a:pt x="112" y="1"/>
                  </a:moveTo>
                  <a:cubicBezTo>
                    <a:pt x="120" y="8"/>
                    <a:pt x="135" y="23"/>
                    <a:pt x="120" y="30"/>
                  </a:cubicBezTo>
                  <a:cubicBezTo>
                    <a:pt x="112" y="34"/>
                    <a:pt x="102" y="42"/>
                    <a:pt x="90" y="42"/>
                  </a:cubicBezTo>
                  <a:cubicBezTo>
                    <a:pt x="83" y="42"/>
                    <a:pt x="72" y="39"/>
                    <a:pt x="68" y="34"/>
                  </a:cubicBezTo>
                  <a:cubicBezTo>
                    <a:pt x="57" y="30"/>
                    <a:pt x="64" y="16"/>
                    <a:pt x="72" y="8"/>
                  </a:cubicBezTo>
                  <a:lnTo>
                    <a:pt x="72" y="8"/>
                  </a:lnTo>
                  <a:cubicBezTo>
                    <a:pt x="0" y="27"/>
                    <a:pt x="23" y="87"/>
                    <a:pt x="12" y="135"/>
                  </a:cubicBezTo>
                  <a:cubicBezTo>
                    <a:pt x="57" y="146"/>
                    <a:pt x="76" y="187"/>
                    <a:pt x="94" y="225"/>
                  </a:cubicBezTo>
                  <a:cubicBezTo>
                    <a:pt x="98" y="225"/>
                    <a:pt x="102" y="229"/>
                    <a:pt x="105" y="232"/>
                  </a:cubicBezTo>
                  <a:cubicBezTo>
                    <a:pt x="124" y="218"/>
                    <a:pt x="109" y="199"/>
                    <a:pt x="112" y="184"/>
                  </a:cubicBezTo>
                  <a:cubicBezTo>
                    <a:pt x="112" y="173"/>
                    <a:pt x="112" y="158"/>
                    <a:pt x="124" y="158"/>
                  </a:cubicBezTo>
                  <a:cubicBezTo>
                    <a:pt x="139" y="158"/>
                    <a:pt x="139" y="177"/>
                    <a:pt x="146" y="184"/>
                  </a:cubicBezTo>
                  <a:cubicBezTo>
                    <a:pt x="154" y="180"/>
                    <a:pt x="162" y="177"/>
                    <a:pt x="172" y="177"/>
                  </a:cubicBezTo>
                  <a:cubicBezTo>
                    <a:pt x="176" y="177"/>
                    <a:pt x="184" y="180"/>
                    <a:pt x="191" y="180"/>
                  </a:cubicBezTo>
                  <a:cubicBezTo>
                    <a:pt x="202" y="169"/>
                    <a:pt x="202" y="151"/>
                    <a:pt x="207" y="135"/>
                  </a:cubicBezTo>
                  <a:cubicBezTo>
                    <a:pt x="154" y="120"/>
                    <a:pt x="202" y="91"/>
                    <a:pt x="195" y="72"/>
                  </a:cubicBezTo>
                  <a:cubicBezTo>
                    <a:pt x="195" y="65"/>
                    <a:pt x="195" y="61"/>
                    <a:pt x="198" y="61"/>
                  </a:cubicBezTo>
                  <a:cubicBezTo>
                    <a:pt x="207" y="61"/>
                    <a:pt x="214" y="65"/>
                    <a:pt x="221" y="68"/>
                  </a:cubicBezTo>
                  <a:cubicBezTo>
                    <a:pt x="202" y="16"/>
                    <a:pt x="162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7" name="Google Shape;14727;p9"/>
            <p:cNvSpPr/>
            <p:nvPr/>
          </p:nvSpPr>
          <p:spPr>
            <a:xfrm>
              <a:off x="-5102370" y="-151750"/>
              <a:ext cx="14659" cy="8213"/>
            </a:xfrm>
            <a:custGeom>
              <a:avLst/>
              <a:gdLst/>
              <a:ahLst/>
              <a:cxnLst/>
              <a:rect l="l" t="t" r="r" b="b"/>
              <a:pathLst>
                <a:path w="307" h="172" extrusionOk="0">
                  <a:moveTo>
                    <a:pt x="112" y="1"/>
                  </a:moveTo>
                  <a:cubicBezTo>
                    <a:pt x="93" y="1"/>
                    <a:pt x="75" y="4"/>
                    <a:pt x="60" y="11"/>
                  </a:cubicBezTo>
                  <a:cubicBezTo>
                    <a:pt x="38" y="23"/>
                    <a:pt x="4" y="34"/>
                    <a:pt x="0" y="71"/>
                  </a:cubicBezTo>
                  <a:cubicBezTo>
                    <a:pt x="4" y="90"/>
                    <a:pt x="4" y="116"/>
                    <a:pt x="23" y="116"/>
                  </a:cubicBezTo>
                  <a:cubicBezTo>
                    <a:pt x="26" y="116"/>
                    <a:pt x="31" y="116"/>
                    <a:pt x="38" y="108"/>
                  </a:cubicBezTo>
                  <a:cubicBezTo>
                    <a:pt x="60" y="94"/>
                    <a:pt x="79" y="90"/>
                    <a:pt x="98" y="90"/>
                  </a:cubicBezTo>
                  <a:cubicBezTo>
                    <a:pt x="116" y="90"/>
                    <a:pt x="135" y="94"/>
                    <a:pt x="157" y="101"/>
                  </a:cubicBezTo>
                  <a:cubicBezTo>
                    <a:pt x="165" y="82"/>
                    <a:pt x="138" y="56"/>
                    <a:pt x="172" y="49"/>
                  </a:cubicBezTo>
                  <a:lnTo>
                    <a:pt x="180" y="49"/>
                  </a:lnTo>
                  <a:cubicBezTo>
                    <a:pt x="188" y="49"/>
                    <a:pt x="198" y="56"/>
                    <a:pt x="198" y="68"/>
                  </a:cubicBezTo>
                  <a:cubicBezTo>
                    <a:pt x="206" y="90"/>
                    <a:pt x="195" y="108"/>
                    <a:pt x="176" y="116"/>
                  </a:cubicBezTo>
                  <a:cubicBezTo>
                    <a:pt x="176" y="120"/>
                    <a:pt x="172" y="120"/>
                    <a:pt x="172" y="120"/>
                  </a:cubicBezTo>
                  <a:cubicBezTo>
                    <a:pt x="165" y="120"/>
                    <a:pt x="161" y="105"/>
                    <a:pt x="157" y="101"/>
                  </a:cubicBezTo>
                  <a:lnTo>
                    <a:pt x="157" y="101"/>
                  </a:lnTo>
                  <a:cubicBezTo>
                    <a:pt x="124" y="116"/>
                    <a:pt x="161" y="146"/>
                    <a:pt x="143" y="165"/>
                  </a:cubicBezTo>
                  <a:cubicBezTo>
                    <a:pt x="146" y="168"/>
                    <a:pt x="153" y="172"/>
                    <a:pt x="157" y="172"/>
                  </a:cubicBezTo>
                  <a:cubicBezTo>
                    <a:pt x="169" y="172"/>
                    <a:pt x="176" y="165"/>
                    <a:pt x="183" y="158"/>
                  </a:cubicBezTo>
                  <a:cubicBezTo>
                    <a:pt x="195" y="153"/>
                    <a:pt x="202" y="146"/>
                    <a:pt x="214" y="146"/>
                  </a:cubicBezTo>
                  <a:lnTo>
                    <a:pt x="217" y="146"/>
                  </a:lnTo>
                  <a:cubicBezTo>
                    <a:pt x="250" y="142"/>
                    <a:pt x="277" y="123"/>
                    <a:pt x="307" y="105"/>
                  </a:cubicBezTo>
                  <a:cubicBezTo>
                    <a:pt x="277" y="45"/>
                    <a:pt x="183" y="1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8" name="Google Shape;14728;p9"/>
            <p:cNvSpPr/>
            <p:nvPr/>
          </p:nvSpPr>
          <p:spPr>
            <a:xfrm>
              <a:off x="-5002620" y="-2388"/>
              <a:ext cx="11317" cy="12415"/>
            </a:xfrm>
            <a:custGeom>
              <a:avLst/>
              <a:gdLst/>
              <a:ahLst/>
              <a:cxnLst/>
              <a:rect l="l" t="t" r="r" b="b"/>
              <a:pathLst>
                <a:path w="237" h="260" extrusionOk="0">
                  <a:moveTo>
                    <a:pt x="102" y="20"/>
                  </a:moveTo>
                  <a:cubicBezTo>
                    <a:pt x="128" y="49"/>
                    <a:pt x="124" y="80"/>
                    <a:pt x="106" y="106"/>
                  </a:cubicBezTo>
                  <a:lnTo>
                    <a:pt x="87" y="106"/>
                  </a:lnTo>
                  <a:cubicBezTo>
                    <a:pt x="57" y="68"/>
                    <a:pt x="128" y="57"/>
                    <a:pt x="102" y="20"/>
                  </a:cubicBezTo>
                  <a:close/>
                  <a:moveTo>
                    <a:pt x="121" y="1"/>
                  </a:moveTo>
                  <a:cubicBezTo>
                    <a:pt x="106" y="1"/>
                    <a:pt x="90" y="5"/>
                    <a:pt x="76" y="16"/>
                  </a:cubicBezTo>
                  <a:cubicBezTo>
                    <a:pt x="42" y="42"/>
                    <a:pt x="1" y="113"/>
                    <a:pt x="12" y="143"/>
                  </a:cubicBezTo>
                  <a:cubicBezTo>
                    <a:pt x="31" y="180"/>
                    <a:pt x="53" y="218"/>
                    <a:pt x="83" y="248"/>
                  </a:cubicBezTo>
                  <a:cubicBezTo>
                    <a:pt x="90" y="259"/>
                    <a:pt x="98" y="259"/>
                    <a:pt x="102" y="259"/>
                  </a:cubicBezTo>
                  <a:cubicBezTo>
                    <a:pt x="113" y="259"/>
                    <a:pt x="121" y="248"/>
                    <a:pt x="128" y="237"/>
                  </a:cubicBezTo>
                  <a:cubicBezTo>
                    <a:pt x="113" y="229"/>
                    <a:pt x="98" y="222"/>
                    <a:pt x="79" y="214"/>
                  </a:cubicBezTo>
                  <a:cubicBezTo>
                    <a:pt x="117" y="199"/>
                    <a:pt x="117" y="125"/>
                    <a:pt x="162" y="125"/>
                  </a:cubicBezTo>
                  <a:cubicBezTo>
                    <a:pt x="173" y="125"/>
                    <a:pt x="188" y="128"/>
                    <a:pt x="207" y="143"/>
                  </a:cubicBezTo>
                  <a:cubicBezTo>
                    <a:pt x="236" y="98"/>
                    <a:pt x="236" y="75"/>
                    <a:pt x="184" y="35"/>
                  </a:cubicBezTo>
                  <a:cubicBezTo>
                    <a:pt x="166" y="16"/>
                    <a:pt x="143" y="1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9" name="Google Shape;14729;p9"/>
            <p:cNvSpPr/>
            <p:nvPr/>
          </p:nvSpPr>
          <p:spPr>
            <a:xfrm>
              <a:off x="-4904112" y="134225"/>
              <a:ext cx="13800" cy="10362"/>
            </a:xfrm>
            <a:custGeom>
              <a:avLst/>
              <a:gdLst/>
              <a:ahLst/>
              <a:cxnLst/>
              <a:rect l="l" t="t" r="r" b="b"/>
              <a:pathLst>
                <a:path w="289" h="217" extrusionOk="0">
                  <a:moveTo>
                    <a:pt x="50" y="0"/>
                  </a:moveTo>
                  <a:cubicBezTo>
                    <a:pt x="39" y="0"/>
                    <a:pt x="23" y="11"/>
                    <a:pt x="13" y="14"/>
                  </a:cubicBezTo>
                  <a:cubicBezTo>
                    <a:pt x="1" y="56"/>
                    <a:pt x="57" y="56"/>
                    <a:pt x="50" y="93"/>
                  </a:cubicBezTo>
                  <a:cubicBezTo>
                    <a:pt x="80" y="101"/>
                    <a:pt x="118" y="85"/>
                    <a:pt x="132" y="127"/>
                  </a:cubicBezTo>
                  <a:cubicBezTo>
                    <a:pt x="113" y="127"/>
                    <a:pt x="102" y="149"/>
                    <a:pt x="80" y="149"/>
                  </a:cubicBezTo>
                  <a:lnTo>
                    <a:pt x="65" y="149"/>
                  </a:lnTo>
                  <a:cubicBezTo>
                    <a:pt x="50" y="149"/>
                    <a:pt x="73" y="171"/>
                    <a:pt x="61" y="179"/>
                  </a:cubicBezTo>
                  <a:cubicBezTo>
                    <a:pt x="61" y="187"/>
                    <a:pt x="61" y="194"/>
                    <a:pt x="65" y="197"/>
                  </a:cubicBezTo>
                  <a:cubicBezTo>
                    <a:pt x="68" y="202"/>
                    <a:pt x="73" y="202"/>
                    <a:pt x="76" y="202"/>
                  </a:cubicBezTo>
                  <a:cubicBezTo>
                    <a:pt x="110" y="187"/>
                    <a:pt x="125" y="179"/>
                    <a:pt x="140" y="179"/>
                  </a:cubicBezTo>
                  <a:cubicBezTo>
                    <a:pt x="158" y="179"/>
                    <a:pt x="173" y="190"/>
                    <a:pt x="207" y="216"/>
                  </a:cubicBezTo>
                  <a:lnTo>
                    <a:pt x="214" y="216"/>
                  </a:lnTo>
                  <a:cubicBezTo>
                    <a:pt x="225" y="216"/>
                    <a:pt x="233" y="209"/>
                    <a:pt x="241" y="202"/>
                  </a:cubicBezTo>
                  <a:cubicBezTo>
                    <a:pt x="244" y="194"/>
                    <a:pt x="252" y="187"/>
                    <a:pt x="263" y="187"/>
                  </a:cubicBezTo>
                  <a:lnTo>
                    <a:pt x="270" y="187"/>
                  </a:lnTo>
                  <a:cubicBezTo>
                    <a:pt x="275" y="179"/>
                    <a:pt x="282" y="171"/>
                    <a:pt x="289" y="164"/>
                  </a:cubicBezTo>
                  <a:cubicBezTo>
                    <a:pt x="275" y="157"/>
                    <a:pt x="248" y="168"/>
                    <a:pt x="252" y="138"/>
                  </a:cubicBezTo>
                  <a:cubicBezTo>
                    <a:pt x="211" y="52"/>
                    <a:pt x="125" y="37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0" name="Google Shape;14730;p9"/>
            <p:cNvSpPr/>
            <p:nvPr/>
          </p:nvSpPr>
          <p:spPr>
            <a:xfrm>
              <a:off x="-5018282" y="199165"/>
              <a:ext cx="15710" cy="12367"/>
            </a:xfrm>
            <a:custGeom>
              <a:avLst/>
              <a:gdLst/>
              <a:ahLst/>
              <a:cxnLst/>
              <a:rect l="l" t="t" r="r" b="b"/>
              <a:pathLst>
                <a:path w="329" h="259" extrusionOk="0">
                  <a:moveTo>
                    <a:pt x="187" y="0"/>
                  </a:moveTo>
                  <a:cubicBezTo>
                    <a:pt x="131" y="0"/>
                    <a:pt x="26" y="64"/>
                    <a:pt x="0" y="112"/>
                  </a:cubicBezTo>
                  <a:cubicBezTo>
                    <a:pt x="4" y="116"/>
                    <a:pt x="7" y="120"/>
                    <a:pt x="11" y="120"/>
                  </a:cubicBezTo>
                  <a:cubicBezTo>
                    <a:pt x="23" y="135"/>
                    <a:pt x="41" y="135"/>
                    <a:pt x="56" y="138"/>
                  </a:cubicBezTo>
                  <a:cubicBezTo>
                    <a:pt x="64" y="128"/>
                    <a:pt x="56" y="102"/>
                    <a:pt x="78" y="102"/>
                  </a:cubicBezTo>
                  <a:lnTo>
                    <a:pt x="86" y="102"/>
                  </a:lnTo>
                  <a:cubicBezTo>
                    <a:pt x="86" y="98"/>
                    <a:pt x="90" y="93"/>
                    <a:pt x="93" y="93"/>
                  </a:cubicBezTo>
                  <a:cubicBezTo>
                    <a:pt x="86" y="53"/>
                    <a:pt x="127" y="64"/>
                    <a:pt x="146" y="45"/>
                  </a:cubicBezTo>
                  <a:lnTo>
                    <a:pt x="146" y="45"/>
                  </a:lnTo>
                  <a:cubicBezTo>
                    <a:pt x="142" y="60"/>
                    <a:pt x="138" y="71"/>
                    <a:pt x="138" y="86"/>
                  </a:cubicBezTo>
                  <a:cubicBezTo>
                    <a:pt x="142" y="90"/>
                    <a:pt x="146" y="93"/>
                    <a:pt x="149" y="98"/>
                  </a:cubicBezTo>
                  <a:cubicBezTo>
                    <a:pt x="157" y="102"/>
                    <a:pt x="164" y="109"/>
                    <a:pt x="172" y="116"/>
                  </a:cubicBezTo>
                  <a:cubicBezTo>
                    <a:pt x="180" y="105"/>
                    <a:pt x="164" y="90"/>
                    <a:pt x="176" y="83"/>
                  </a:cubicBezTo>
                  <a:lnTo>
                    <a:pt x="176" y="83"/>
                  </a:lnTo>
                  <a:cubicBezTo>
                    <a:pt x="198" y="120"/>
                    <a:pt x="261" y="124"/>
                    <a:pt x="258" y="180"/>
                  </a:cubicBezTo>
                  <a:cubicBezTo>
                    <a:pt x="221" y="217"/>
                    <a:pt x="261" y="236"/>
                    <a:pt x="277" y="259"/>
                  </a:cubicBezTo>
                  <a:cubicBezTo>
                    <a:pt x="288" y="236"/>
                    <a:pt x="299" y="217"/>
                    <a:pt x="306" y="195"/>
                  </a:cubicBezTo>
                  <a:cubicBezTo>
                    <a:pt x="329" y="131"/>
                    <a:pt x="261" y="12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1" name="Google Shape;14731;p9"/>
            <p:cNvSpPr/>
            <p:nvPr/>
          </p:nvSpPr>
          <p:spPr>
            <a:xfrm>
              <a:off x="-5346563" y="117942"/>
              <a:ext cx="12893" cy="9311"/>
            </a:xfrm>
            <a:custGeom>
              <a:avLst/>
              <a:gdLst/>
              <a:ahLst/>
              <a:cxnLst/>
              <a:rect l="l" t="t" r="r" b="b"/>
              <a:pathLst>
                <a:path w="270" h="195" extrusionOk="0">
                  <a:moveTo>
                    <a:pt x="124" y="0"/>
                  </a:moveTo>
                  <a:cubicBezTo>
                    <a:pt x="109" y="0"/>
                    <a:pt x="94" y="5"/>
                    <a:pt x="79" y="19"/>
                  </a:cubicBezTo>
                  <a:cubicBezTo>
                    <a:pt x="79" y="27"/>
                    <a:pt x="76" y="41"/>
                    <a:pt x="83" y="49"/>
                  </a:cubicBezTo>
                  <a:cubicBezTo>
                    <a:pt x="121" y="105"/>
                    <a:pt x="121" y="105"/>
                    <a:pt x="45" y="128"/>
                  </a:cubicBezTo>
                  <a:cubicBezTo>
                    <a:pt x="34" y="143"/>
                    <a:pt x="0" y="154"/>
                    <a:pt x="26" y="180"/>
                  </a:cubicBezTo>
                  <a:cubicBezTo>
                    <a:pt x="34" y="191"/>
                    <a:pt x="38" y="195"/>
                    <a:pt x="42" y="195"/>
                  </a:cubicBezTo>
                  <a:cubicBezTo>
                    <a:pt x="49" y="195"/>
                    <a:pt x="53" y="180"/>
                    <a:pt x="60" y="169"/>
                  </a:cubicBezTo>
                  <a:cubicBezTo>
                    <a:pt x="64" y="165"/>
                    <a:pt x="71" y="165"/>
                    <a:pt x="76" y="165"/>
                  </a:cubicBezTo>
                  <a:cubicBezTo>
                    <a:pt x="83" y="165"/>
                    <a:pt x="90" y="165"/>
                    <a:pt x="98" y="169"/>
                  </a:cubicBezTo>
                  <a:cubicBezTo>
                    <a:pt x="112" y="172"/>
                    <a:pt x="128" y="172"/>
                    <a:pt x="143" y="172"/>
                  </a:cubicBezTo>
                  <a:cubicBezTo>
                    <a:pt x="191" y="172"/>
                    <a:pt x="225" y="150"/>
                    <a:pt x="240" y="94"/>
                  </a:cubicBezTo>
                  <a:cubicBezTo>
                    <a:pt x="247" y="67"/>
                    <a:pt x="269" y="31"/>
                    <a:pt x="210" y="23"/>
                  </a:cubicBezTo>
                  <a:cubicBezTo>
                    <a:pt x="180" y="15"/>
                    <a:pt x="154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2" name="Google Shape;14732;p9"/>
            <p:cNvSpPr/>
            <p:nvPr/>
          </p:nvSpPr>
          <p:spPr>
            <a:xfrm>
              <a:off x="-5024394" y="105623"/>
              <a:ext cx="13083" cy="11651"/>
            </a:xfrm>
            <a:custGeom>
              <a:avLst/>
              <a:gdLst/>
              <a:ahLst/>
              <a:cxnLst/>
              <a:rect l="l" t="t" r="r" b="b"/>
              <a:pathLst>
                <a:path w="274" h="244" extrusionOk="0">
                  <a:moveTo>
                    <a:pt x="98" y="1"/>
                  </a:moveTo>
                  <a:cubicBezTo>
                    <a:pt x="94" y="1"/>
                    <a:pt x="94" y="1"/>
                    <a:pt x="94" y="4"/>
                  </a:cubicBezTo>
                  <a:cubicBezTo>
                    <a:pt x="91" y="30"/>
                    <a:pt x="83" y="38"/>
                    <a:pt x="75" y="38"/>
                  </a:cubicBezTo>
                  <a:cubicBezTo>
                    <a:pt x="61" y="38"/>
                    <a:pt x="46" y="16"/>
                    <a:pt x="30" y="8"/>
                  </a:cubicBezTo>
                  <a:lnTo>
                    <a:pt x="30" y="8"/>
                  </a:lnTo>
                  <a:cubicBezTo>
                    <a:pt x="35" y="23"/>
                    <a:pt x="1" y="53"/>
                    <a:pt x="49" y="53"/>
                  </a:cubicBezTo>
                  <a:cubicBezTo>
                    <a:pt x="80" y="53"/>
                    <a:pt x="80" y="79"/>
                    <a:pt x="75" y="106"/>
                  </a:cubicBezTo>
                  <a:cubicBezTo>
                    <a:pt x="87" y="116"/>
                    <a:pt x="117" y="124"/>
                    <a:pt x="109" y="146"/>
                  </a:cubicBezTo>
                  <a:cubicBezTo>
                    <a:pt x="102" y="158"/>
                    <a:pt x="87" y="165"/>
                    <a:pt x="75" y="165"/>
                  </a:cubicBezTo>
                  <a:cubicBezTo>
                    <a:pt x="64" y="165"/>
                    <a:pt x="57" y="161"/>
                    <a:pt x="49" y="161"/>
                  </a:cubicBezTo>
                  <a:cubicBezTo>
                    <a:pt x="46" y="173"/>
                    <a:pt x="42" y="184"/>
                    <a:pt x="42" y="195"/>
                  </a:cubicBezTo>
                  <a:cubicBezTo>
                    <a:pt x="53" y="210"/>
                    <a:pt x="46" y="244"/>
                    <a:pt x="80" y="244"/>
                  </a:cubicBezTo>
                  <a:cubicBezTo>
                    <a:pt x="91" y="218"/>
                    <a:pt x="120" y="213"/>
                    <a:pt x="139" y="195"/>
                  </a:cubicBezTo>
                  <a:cubicBezTo>
                    <a:pt x="147" y="187"/>
                    <a:pt x="154" y="187"/>
                    <a:pt x="165" y="187"/>
                  </a:cubicBezTo>
                  <a:lnTo>
                    <a:pt x="173" y="187"/>
                  </a:lnTo>
                  <a:cubicBezTo>
                    <a:pt x="184" y="191"/>
                    <a:pt x="192" y="191"/>
                    <a:pt x="195" y="191"/>
                  </a:cubicBezTo>
                  <a:cubicBezTo>
                    <a:pt x="210" y="191"/>
                    <a:pt x="218" y="184"/>
                    <a:pt x="218" y="154"/>
                  </a:cubicBezTo>
                  <a:cubicBezTo>
                    <a:pt x="214" y="124"/>
                    <a:pt x="225" y="101"/>
                    <a:pt x="255" y="101"/>
                  </a:cubicBezTo>
                  <a:lnTo>
                    <a:pt x="274" y="101"/>
                  </a:lnTo>
                  <a:cubicBezTo>
                    <a:pt x="274" y="90"/>
                    <a:pt x="270" y="75"/>
                    <a:pt x="266" y="61"/>
                  </a:cubicBezTo>
                  <a:cubicBezTo>
                    <a:pt x="259" y="68"/>
                    <a:pt x="251" y="72"/>
                    <a:pt x="244" y="72"/>
                  </a:cubicBezTo>
                  <a:cubicBezTo>
                    <a:pt x="237" y="72"/>
                    <a:pt x="229" y="64"/>
                    <a:pt x="225" y="56"/>
                  </a:cubicBezTo>
                  <a:cubicBezTo>
                    <a:pt x="218" y="49"/>
                    <a:pt x="210" y="42"/>
                    <a:pt x="203" y="42"/>
                  </a:cubicBezTo>
                  <a:lnTo>
                    <a:pt x="199" y="42"/>
                  </a:lnTo>
                  <a:lnTo>
                    <a:pt x="199" y="46"/>
                  </a:lnTo>
                  <a:cubicBezTo>
                    <a:pt x="195" y="46"/>
                    <a:pt x="192" y="49"/>
                    <a:pt x="187" y="49"/>
                  </a:cubicBezTo>
                  <a:cubicBezTo>
                    <a:pt x="180" y="49"/>
                    <a:pt x="173" y="46"/>
                    <a:pt x="161" y="42"/>
                  </a:cubicBezTo>
                  <a:cubicBezTo>
                    <a:pt x="154" y="38"/>
                    <a:pt x="147" y="34"/>
                    <a:pt x="139" y="34"/>
                  </a:cubicBezTo>
                  <a:cubicBezTo>
                    <a:pt x="132" y="34"/>
                    <a:pt x="120" y="46"/>
                    <a:pt x="117" y="72"/>
                  </a:cubicBezTo>
                  <a:cubicBezTo>
                    <a:pt x="87" y="49"/>
                    <a:pt x="128" y="16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3" name="Google Shape;14733;p9"/>
            <p:cNvSpPr/>
            <p:nvPr/>
          </p:nvSpPr>
          <p:spPr>
            <a:xfrm>
              <a:off x="-5063454" y="-25356"/>
              <a:ext cx="14850" cy="12176"/>
            </a:xfrm>
            <a:custGeom>
              <a:avLst/>
              <a:gdLst/>
              <a:ahLst/>
              <a:cxnLst/>
              <a:rect l="l" t="t" r="r" b="b"/>
              <a:pathLst>
                <a:path w="311" h="255" extrusionOk="0">
                  <a:moveTo>
                    <a:pt x="131" y="0"/>
                  </a:moveTo>
                  <a:cubicBezTo>
                    <a:pt x="101" y="0"/>
                    <a:pt x="79" y="7"/>
                    <a:pt x="63" y="30"/>
                  </a:cubicBezTo>
                  <a:lnTo>
                    <a:pt x="63" y="33"/>
                  </a:lnTo>
                  <a:cubicBezTo>
                    <a:pt x="63" y="37"/>
                    <a:pt x="68" y="37"/>
                    <a:pt x="68" y="37"/>
                  </a:cubicBezTo>
                  <a:cubicBezTo>
                    <a:pt x="71" y="37"/>
                    <a:pt x="75" y="33"/>
                    <a:pt x="79" y="33"/>
                  </a:cubicBezTo>
                  <a:lnTo>
                    <a:pt x="90" y="33"/>
                  </a:lnTo>
                  <a:cubicBezTo>
                    <a:pt x="94" y="33"/>
                    <a:pt x="101" y="33"/>
                    <a:pt x="105" y="41"/>
                  </a:cubicBezTo>
                  <a:cubicBezTo>
                    <a:pt x="90" y="71"/>
                    <a:pt x="56" y="63"/>
                    <a:pt x="30" y="71"/>
                  </a:cubicBezTo>
                  <a:cubicBezTo>
                    <a:pt x="19" y="85"/>
                    <a:pt x="8" y="97"/>
                    <a:pt x="1" y="112"/>
                  </a:cubicBezTo>
                  <a:lnTo>
                    <a:pt x="1" y="119"/>
                  </a:lnTo>
                  <a:cubicBezTo>
                    <a:pt x="19" y="108"/>
                    <a:pt x="37" y="97"/>
                    <a:pt x="60" y="90"/>
                  </a:cubicBezTo>
                  <a:cubicBezTo>
                    <a:pt x="71" y="85"/>
                    <a:pt x="82" y="82"/>
                    <a:pt x="90" y="82"/>
                  </a:cubicBezTo>
                  <a:cubicBezTo>
                    <a:pt x="116" y="82"/>
                    <a:pt x="135" y="97"/>
                    <a:pt x="139" y="135"/>
                  </a:cubicBezTo>
                  <a:lnTo>
                    <a:pt x="135" y="135"/>
                  </a:lnTo>
                  <a:lnTo>
                    <a:pt x="139" y="138"/>
                  </a:lnTo>
                  <a:cubicBezTo>
                    <a:pt x="168" y="183"/>
                    <a:pt x="232" y="161"/>
                    <a:pt x="265" y="198"/>
                  </a:cubicBezTo>
                  <a:cubicBezTo>
                    <a:pt x="277" y="216"/>
                    <a:pt x="247" y="232"/>
                    <a:pt x="258" y="254"/>
                  </a:cubicBezTo>
                  <a:cubicBezTo>
                    <a:pt x="288" y="220"/>
                    <a:pt x="307" y="183"/>
                    <a:pt x="310" y="142"/>
                  </a:cubicBezTo>
                  <a:lnTo>
                    <a:pt x="310" y="142"/>
                  </a:lnTo>
                  <a:cubicBezTo>
                    <a:pt x="299" y="149"/>
                    <a:pt x="288" y="153"/>
                    <a:pt x="280" y="153"/>
                  </a:cubicBezTo>
                  <a:cubicBezTo>
                    <a:pt x="265" y="153"/>
                    <a:pt x="254" y="142"/>
                    <a:pt x="243" y="119"/>
                  </a:cubicBezTo>
                  <a:cubicBezTo>
                    <a:pt x="217" y="108"/>
                    <a:pt x="210" y="85"/>
                    <a:pt x="213" y="56"/>
                  </a:cubicBezTo>
                  <a:lnTo>
                    <a:pt x="220" y="56"/>
                  </a:lnTo>
                  <a:cubicBezTo>
                    <a:pt x="251" y="56"/>
                    <a:pt x="270" y="75"/>
                    <a:pt x="280" y="97"/>
                  </a:cubicBezTo>
                  <a:lnTo>
                    <a:pt x="292" y="97"/>
                  </a:lnTo>
                  <a:cubicBezTo>
                    <a:pt x="288" y="85"/>
                    <a:pt x="288" y="75"/>
                    <a:pt x="288" y="67"/>
                  </a:cubicBezTo>
                  <a:cubicBezTo>
                    <a:pt x="247" y="30"/>
                    <a:pt x="198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4" name="Google Shape;14734;p9"/>
            <p:cNvSpPr/>
            <p:nvPr/>
          </p:nvSpPr>
          <p:spPr>
            <a:xfrm>
              <a:off x="-5286207" y="112069"/>
              <a:ext cx="13418" cy="12176"/>
            </a:xfrm>
            <a:custGeom>
              <a:avLst/>
              <a:gdLst/>
              <a:ahLst/>
              <a:cxnLst/>
              <a:rect l="l" t="t" r="r" b="b"/>
              <a:pathLst>
                <a:path w="281" h="255" extrusionOk="0">
                  <a:moveTo>
                    <a:pt x="265" y="0"/>
                  </a:moveTo>
                  <a:lnTo>
                    <a:pt x="265" y="0"/>
                  </a:lnTo>
                  <a:cubicBezTo>
                    <a:pt x="239" y="11"/>
                    <a:pt x="209" y="38"/>
                    <a:pt x="180" y="38"/>
                  </a:cubicBezTo>
                  <a:cubicBezTo>
                    <a:pt x="168" y="38"/>
                    <a:pt x="157" y="33"/>
                    <a:pt x="142" y="26"/>
                  </a:cubicBezTo>
                  <a:lnTo>
                    <a:pt x="142" y="26"/>
                  </a:lnTo>
                  <a:cubicBezTo>
                    <a:pt x="157" y="42"/>
                    <a:pt x="165" y="52"/>
                    <a:pt x="142" y="64"/>
                  </a:cubicBezTo>
                  <a:cubicBezTo>
                    <a:pt x="131" y="68"/>
                    <a:pt x="123" y="75"/>
                    <a:pt x="116" y="75"/>
                  </a:cubicBezTo>
                  <a:cubicBezTo>
                    <a:pt x="108" y="75"/>
                    <a:pt x="101" y="68"/>
                    <a:pt x="101" y="52"/>
                  </a:cubicBezTo>
                  <a:cubicBezTo>
                    <a:pt x="90" y="49"/>
                    <a:pt x="78" y="49"/>
                    <a:pt x="68" y="49"/>
                  </a:cubicBezTo>
                  <a:cubicBezTo>
                    <a:pt x="37" y="49"/>
                    <a:pt x="18" y="60"/>
                    <a:pt x="18" y="105"/>
                  </a:cubicBezTo>
                  <a:cubicBezTo>
                    <a:pt x="18" y="112"/>
                    <a:pt x="8" y="120"/>
                    <a:pt x="0" y="128"/>
                  </a:cubicBezTo>
                  <a:cubicBezTo>
                    <a:pt x="15" y="142"/>
                    <a:pt x="30" y="150"/>
                    <a:pt x="45" y="150"/>
                  </a:cubicBezTo>
                  <a:cubicBezTo>
                    <a:pt x="52" y="150"/>
                    <a:pt x="63" y="146"/>
                    <a:pt x="75" y="135"/>
                  </a:cubicBezTo>
                  <a:cubicBezTo>
                    <a:pt x="90" y="120"/>
                    <a:pt x="104" y="109"/>
                    <a:pt x="120" y="109"/>
                  </a:cubicBezTo>
                  <a:cubicBezTo>
                    <a:pt x="127" y="109"/>
                    <a:pt x="135" y="112"/>
                    <a:pt x="142" y="116"/>
                  </a:cubicBezTo>
                  <a:cubicBezTo>
                    <a:pt x="168" y="135"/>
                    <a:pt x="153" y="161"/>
                    <a:pt x="142" y="183"/>
                  </a:cubicBezTo>
                  <a:cubicBezTo>
                    <a:pt x="139" y="195"/>
                    <a:pt x="135" y="202"/>
                    <a:pt x="131" y="213"/>
                  </a:cubicBezTo>
                  <a:cubicBezTo>
                    <a:pt x="135" y="225"/>
                    <a:pt x="131" y="235"/>
                    <a:pt x="123" y="247"/>
                  </a:cubicBezTo>
                  <a:cubicBezTo>
                    <a:pt x="131" y="251"/>
                    <a:pt x="139" y="254"/>
                    <a:pt x="146" y="254"/>
                  </a:cubicBezTo>
                  <a:cubicBezTo>
                    <a:pt x="153" y="254"/>
                    <a:pt x="161" y="251"/>
                    <a:pt x="165" y="240"/>
                  </a:cubicBezTo>
                  <a:cubicBezTo>
                    <a:pt x="172" y="221"/>
                    <a:pt x="180" y="213"/>
                    <a:pt x="194" y="206"/>
                  </a:cubicBezTo>
                  <a:cubicBezTo>
                    <a:pt x="198" y="195"/>
                    <a:pt x="198" y="183"/>
                    <a:pt x="202" y="172"/>
                  </a:cubicBezTo>
                  <a:cubicBezTo>
                    <a:pt x="183" y="154"/>
                    <a:pt x="168" y="131"/>
                    <a:pt x="202" y="112"/>
                  </a:cubicBezTo>
                  <a:cubicBezTo>
                    <a:pt x="209" y="105"/>
                    <a:pt x="217" y="105"/>
                    <a:pt x="225" y="105"/>
                  </a:cubicBezTo>
                  <a:cubicBezTo>
                    <a:pt x="243" y="105"/>
                    <a:pt x="247" y="128"/>
                    <a:pt x="261" y="142"/>
                  </a:cubicBezTo>
                  <a:lnTo>
                    <a:pt x="261" y="146"/>
                  </a:lnTo>
                  <a:lnTo>
                    <a:pt x="265" y="142"/>
                  </a:lnTo>
                  <a:cubicBezTo>
                    <a:pt x="270" y="142"/>
                    <a:pt x="273" y="138"/>
                    <a:pt x="273" y="135"/>
                  </a:cubicBezTo>
                  <a:lnTo>
                    <a:pt x="273" y="109"/>
                  </a:lnTo>
                  <a:lnTo>
                    <a:pt x="270" y="109"/>
                  </a:lnTo>
                  <a:cubicBezTo>
                    <a:pt x="254" y="71"/>
                    <a:pt x="280" y="38"/>
                    <a:pt x="2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5" name="Google Shape;14735;p9"/>
            <p:cNvSpPr/>
            <p:nvPr/>
          </p:nvSpPr>
          <p:spPr>
            <a:xfrm>
              <a:off x="-5170939" y="11555"/>
              <a:ext cx="11508" cy="10935"/>
            </a:xfrm>
            <a:custGeom>
              <a:avLst/>
              <a:gdLst/>
              <a:ahLst/>
              <a:cxnLst/>
              <a:rect l="l" t="t" r="r" b="b"/>
              <a:pathLst>
                <a:path w="241" h="229" extrusionOk="0">
                  <a:moveTo>
                    <a:pt x="72" y="1"/>
                  </a:moveTo>
                  <a:cubicBezTo>
                    <a:pt x="42" y="38"/>
                    <a:pt x="54" y="90"/>
                    <a:pt x="16" y="124"/>
                  </a:cubicBezTo>
                  <a:cubicBezTo>
                    <a:pt x="1" y="135"/>
                    <a:pt x="9" y="154"/>
                    <a:pt x="23" y="154"/>
                  </a:cubicBezTo>
                  <a:cubicBezTo>
                    <a:pt x="83" y="165"/>
                    <a:pt x="121" y="228"/>
                    <a:pt x="184" y="228"/>
                  </a:cubicBezTo>
                  <a:cubicBezTo>
                    <a:pt x="158" y="161"/>
                    <a:pt x="218" y="187"/>
                    <a:pt x="240" y="176"/>
                  </a:cubicBezTo>
                  <a:cubicBezTo>
                    <a:pt x="221" y="161"/>
                    <a:pt x="229" y="147"/>
                    <a:pt x="233" y="128"/>
                  </a:cubicBezTo>
                  <a:cubicBezTo>
                    <a:pt x="237" y="109"/>
                    <a:pt x="240" y="94"/>
                    <a:pt x="221" y="79"/>
                  </a:cubicBezTo>
                  <a:cubicBezTo>
                    <a:pt x="214" y="83"/>
                    <a:pt x="206" y="83"/>
                    <a:pt x="199" y="83"/>
                  </a:cubicBezTo>
                  <a:cubicBezTo>
                    <a:pt x="192" y="90"/>
                    <a:pt x="188" y="97"/>
                    <a:pt x="180" y="105"/>
                  </a:cubicBezTo>
                  <a:cubicBezTo>
                    <a:pt x="173" y="113"/>
                    <a:pt x="166" y="131"/>
                    <a:pt x="154" y="131"/>
                  </a:cubicBezTo>
                  <a:cubicBezTo>
                    <a:pt x="150" y="131"/>
                    <a:pt x="147" y="128"/>
                    <a:pt x="139" y="124"/>
                  </a:cubicBezTo>
                  <a:cubicBezTo>
                    <a:pt x="128" y="113"/>
                    <a:pt x="150" y="97"/>
                    <a:pt x="154" y="87"/>
                  </a:cubicBezTo>
                  <a:lnTo>
                    <a:pt x="154" y="87"/>
                  </a:lnTo>
                  <a:cubicBezTo>
                    <a:pt x="139" y="90"/>
                    <a:pt x="124" y="102"/>
                    <a:pt x="109" y="102"/>
                  </a:cubicBezTo>
                  <a:cubicBezTo>
                    <a:pt x="94" y="102"/>
                    <a:pt x="83" y="90"/>
                    <a:pt x="76" y="64"/>
                  </a:cubicBezTo>
                  <a:lnTo>
                    <a:pt x="173" y="64"/>
                  </a:lnTo>
                  <a:cubicBezTo>
                    <a:pt x="173" y="53"/>
                    <a:pt x="176" y="42"/>
                    <a:pt x="180" y="30"/>
                  </a:cubicBezTo>
                  <a:cubicBezTo>
                    <a:pt x="169" y="19"/>
                    <a:pt x="158" y="19"/>
                    <a:pt x="143" y="19"/>
                  </a:cubicBezTo>
                  <a:lnTo>
                    <a:pt x="113" y="19"/>
                  </a:lnTo>
                  <a:cubicBezTo>
                    <a:pt x="98" y="19"/>
                    <a:pt x="83" y="16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6" name="Google Shape;14736;p9"/>
            <p:cNvSpPr/>
            <p:nvPr/>
          </p:nvSpPr>
          <p:spPr>
            <a:xfrm>
              <a:off x="-4923546" y="108488"/>
              <a:ext cx="13465" cy="9311"/>
            </a:xfrm>
            <a:custGeom>
              <a:avLst/>
              <a:gdLst/>
              <a:ahLst/>
              <a:cxnLst/>
              <a:rect l="l" t="t" r="r" b="b"/>
              <a:pathLst>
                <a:path w="282" h="195" extrusionOk="0">
                  <a:moveTo>
                    <a:pt x="57" y="64"/>
                  </a:moveTo>
                  <a:cubicBezTo>
                    <a:pt x="61" y="64"/>
                    <a:pt x="68" y="64"/>
                    <a:pt x="72" y="68"/>
                  </a:cubicBezTo>
                  <a:cubicBezTo>
                    <a:pt x="80" y="82"/>
                    <a:pt x="83" y="98"/>
                    <a:pt x="64" y="108"/>
                  </a:cubicBezTo>
                  <a:cubicBezTo>
                    <a:pt x="61" y="113"/>
                    <a:pt x="57" y="113"/>
                    <a:pt x="54" y="113"/>
                  </a:cubicBezTo>
                  <a:cubicBezTo>
                    <a:pt x="46" y="113"/>
                    <a:pt x="42" y="113"/>
                    <a:pt x="38" y="105"/>
                  </a:cubicBezTo>
                  <a:cubicBezTo>
                    <a:pt x="31" y="94"/>
                    <a:pt x="38" y="82"/>
                    <a:pt x="46" y="72"/>
                  </a:cubicBezTo>
                  <a:cubicBezTo>
                    <a:pt x="49" y="68"/>
                    <a:pt x="54" y="64"/>
                    <a:pt x="57" y="64"/>
                  </a:cubicBezTo>
                  <a:close/>
                  <a:moveTo>
                    <a:pt x="139" y="1"/>
                  </a:moveTo>
                  <a:cubicBezTo>
                    <a:pt x="132" y="1"/>
                    <a:pt x="128" y="1"/>
                    <a:pt x="121" y="4"/>
                  </a:cubicBezTo>
                  <a:cubicBezTo>
                    <a:pt x="46" y="19"/>
                    <a:pt x="16" y="56"/>
                    <a:pt x="1" y="146"/>
                  </a:cubicBezTo>
                  <a:cubicBezTo>
                    <a:pt x="27" y="150"/>
                    <a:pt x="23" y="195"/>
                    <a:pt x="57" y="195"/>
                  </a:cubicBezTo>
                  <a:lnTo>
                    <a:pt x="61" y="195"/>
                  </a:lnTo>
                  <a:cubicBezTo>
                    <a:pt x="54" y="176"/>
                    <a:pt x="72" y="180"/>
                    <a:pt x="80" y="172"/>
                  </a:cubicBezTo>
                  <a:cubicBezTo>
                    <a:pt x="61" y="135"/>
                    <a:pt x="72" y="127"/>
                    <a:pt x="90" y="127"/>
                  </a:cubicBezTo>
                  <a:cubicBezTo>
                    <a:pt x="98" y="127"/>
                    <a:pt x="109" y="127"/>
                    <a:pt x="121" y="131"/>
                  </a:cubicBezTo>
                  <a:cubicBezTo>
                    <a:pt x="106" y="143"/>
                    <a:pt x="94" y="158"/>
                    <a:pt x="83" y="172"/>
                  </a:cubicBezTo>
                  <a:lnTo>
                    <a:pt x="87" y="172"/>
                  </a:lnTo>
                  <a:cubicBezTo>
                    <a:pt x="106" y="172"/>
                    <a:pt x="121" y="161"/>
                    <a:pt x="135" y="150"/>
                  </a:cubicBezTo>
                  <a:cubicBezTo>
                    <a:pt x="143" y="143"/>
                    <a:pt x="150" y="139"/>
                    <a:pt x="154" y="139"/>
                  </a:cubicBezTo>
                  <a:cubicBezTo>
                    <a:pt x="169" y="139"/>
                    <a:pt x="173" y="158"/>
                    <a:pt x="180" y="172"/>
                  </a:cubicBezTo>
                  <a:cubicBezTo>
                    <a:pt x="188" y="176"/>
                    <a:pt x="195" y="184"/>
                    <a:pt x="203" y="191"/>
                  </a:cubicBezTo>
                  <a:cubicBezTo>
                    <a:pt x="206" y="187"/>
                    <a:pt x="211" y="184"/>
                    <a:pt x="214" y="176"/>
                  </a:cubicBezTo>
                  <a:cubicBezTo>
                    <a:pt x="211" y="143"/>
                    <a:pt x="192" y="120"/>
                    <a:pt x="161" y="101"/>
                  </a:cubicBezTo>
                  <a:cubicBezTo>
                    <a:pt x="154" y="98"/>
                    <a:pt x="128" y="94"/>
                    <a:pt x="143" y="72"/>
                  </a:cubicBezTo>
                  <a:cubicBezTo>
                    <a:pt x="150" y="60"/>
                    <a:pt x="158" y="46"/>
                    <a:pt x="173" y="41"/>
                  </a:cubicBezTo>
                  <a:lnTo>
                    <a:pt x="180" y="41"/>
                  </a:lnTo>
                  <a:cubicBezTo>
                    <a:pt x="195" y="41"/>
                    <a:pt x="203" y="53"/>
                    <a:pt x="211" y="64"/>
                  </a:cubicBezTo>
                  <a:cubicBezTo>
                    <a:pt x="218" y="75"/>
                    <a:pt x="240" y="82"/>
                    <a:pt x="251" y="82"/>
                  </a:cubicBezTo>
                  <a:cubicBezTo>
                    <a:pt x="263" y="82"/>
                    <a:pt x="270" y="90"/>
                    <a:pt x="281" y="94"/>
                  </a:cubicBezTo>
                  <a:cubicBezTo>
                    <a:pt x="247" y="41"/>
                    <a:pt x="188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7" name="Google Shape;14737;p9"/>
            <p:cNvSpPr/>
            <p:nvPr/>
          </p:nvSpPr>
          <p:spPr>
            <a:xfrm>
              <a:off x="-5277469" y="102567"/>
              <a:ext cx="12701" cy="13465"/>
            </a:xfrm>
            <a:custGeom>
              <a:avLst/>
              <a:gdLst/>
              <a:ahLst/>
              <a:cxnLst/>
              <a:rect l="l" t="t" r="r" b="b"/>
              <a:pathLst>
                <a:path w="266" h="282" extrusionOk="0">
                  <a:moveTo>
                    <a:pt x="206" y="1"/>
                  </a:moveTo>
                  <a:cubicBezTo>
                    <a:pt x="199" y="1"/>
                    <a:pt x="194" y="8"/>
                    <a:pt x="187" y="16"/>
                  </a:cubicBezTo>
                  <a:cubicBezTo>
                    <a:pt x="183" y="20"/>
                    <a:pt x="176" y="27"/>
                    <a:pt x="172" y="27"/>
                  </a:cubicBezTo>
                  <a:cubicBezTo>
                    <a:pt x="165" y="27"/>
                    <a:pt x="161" y="20"/>
                    <a:pt x="154" y="5"/>
                  </a:cubicBezTo>
                  <a:lnTo>
                    <a:pt x="146" y="5"/>
                  </a:lnTo>
                  <a:cubicBezTo>
                    <a:pt x="131" y="5"/>
                    <a:pt x="123" y="23"/>
                    <a:pt x="113" y="35"/>
                  </a:cubicBezTo>
                  <a:cubicBezTo>
                    <a:pt x="123" y="42"/>
                    <a:pt x="131" y="49"/>
                    <a:pt x="127" y="65"/>
                  </a:cubicBezTo>
                  <a:cubicBezTo>
                    <a:pt x="90" y="87"/>
                    <a:pt x="68" y="128"/>
                    <a:pt x="15" y="132"/>
                  </a:cubicBezTo>
                  <a:cubicBezTo>
                    <a:pt x="0" y="154"/>
                    <a:pt x="4" y="173"/>
                    <a:pt x="30" y="173"/>
                  </a:cubicBezTo>
                  <a:lnTo>
                    <a:pt x="37" y="173"/>
                  </a:lnTo>
                  <a:cubicBezTo>
                    <a:pt x="56" y="170"/>
                    <a:pt x="71" y="154"/>
                    <a:pt x="90" y="143"/>
                  </a:cubicBezTo>
                  <a:cubicBezTo>
                    <a:pt x="97" y="136"/>
                    <a:pt x="105" y="132"/>
                    <a:pt x="113" y="132"/>
                  </a:cubicBezTo>
                  <a:cubicBezTo>
                    <a:pt x="127" y="132"/>
                    <a:pt x="139" y="147"/>
                    <a:pt x="149" y="162"/>
                  </a:cubicBezTo>
                  <a:cubicBezTo>
                    <a:pt x="161" y="158"/>
                    <a:pt x="172" y="151"/>
                    <a:pt x="187" y="151"/>
                  </a:cubicBezTo>
                  <a:cubicBezTo>
                    <a:pt x="194" y="151"/>
                    <a:pt x="202" y="154"/>
                    <a:pt x="209" y="165"/>
                  </a:cubicBezTo>
                  <a:cubicBezTo>
                    <a:pt x="217" y="180"/>
                    <a:pt x="217" y="199"/>
                    <a:pt x="202" y="214"/>
                  </a:cubicBezTo>
                  <a:cubicBezTo>
                    <a:pt x="199" y="222"/>
                    <a:pt x="194" y="222"/>
                    <a:pt x="191" y="222"/>
                  </a:cubicBezTo>
                  <a:cubicBezTo>
                    <a:pt x="183" y="222"/>
                    <a:pt x="180" y="218"/>
                    <a:pt x="176" y="214"/>
                  </a:cubicBezTo>
                  <a:cubicBezTo>
                    <a:pt x="172" y="210"/>
                    <a:pt x="165" y="206"/>
                    <a:pt x="161" y="206"/>
                  </a:cubicBezTo>
                  <a:lnTo>
                    <a:pt x="157" y="206"/>
                  </a:lnTo>
                  <a:cubicBezTo>
                    <a:pt x="142" y="229"/>
                    <a:pt x="172" y="255"/>
                    <a:pt x="149" y="282"/>
                  </a:cubicBezTo>
                  <a:cubicBezTo>
                    <a:pt x="247" y="267"/>
                    <a:pt x="235" y="173"/>
                    <a:pt x="266" y="113"/>
                  </a:cubicBezTo>
                  <a:lnTo>
                    <a:pt x="266" y="113"/>
                  </a:lnTo>
                  <a:lnTo>
                    <a:pt x="254" y="125"/>
                  </a:lnTo>
                  <a:cubicBezTo>
                    <a:pt x="251" y="128"/>
                    <a:pt x="247" y="128"/>
                    <a:pt x="244" y="128"/>
                  </a:cubicBezTo>
                  <a:cubicBezTo>
                    <a:pt x="232" y="128"/>
                    <a:pt x="221" y="117"/>
                    <a:pt x="213" y="98"/>
                  </a:cubicBezTo>
                  <a:cubicBezTo>
                    <a:pt x="191" y="65"/>
                    <a:pt x="232" y="35"/>
                    <a:pt x="209" y="5"/>
                  </a:cubicBezTo>
                  <a:lnTo>
                    <a:pt x="20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8" name="Google Shape;14738;p9"/>
            <p:cNvSpPr/>
            <p:nvPr/>
          </p:nvSpPr>
          <p:spPr>
            <a:xfrm>
              <a:off x="-5061687" y="61167"/>
              <a:ext cx="14707" cy="16330"/>
            </a:xfrm>
            <a:custGeom>
              <a:avLst/>
              <a:gdLst/>
              <a:ahLst/>
              <a:cxnLst/>
              <a:rect l="l" t="t" r="r" b="b"/>
              <a:pathLst>
                <a:path w="308" h="342" extrusionOk="0">
                  <a:moveTo>
                    <a:pt x="225" y="0"/>
                  </a:moveTo>
                  <a:cubicBezTo>
                    <a:pt x="221" y="0"/>
                    <a:pt x="217" y="8"/>
                    <a:pt x="221" y="16"/>
                  </a:cubicBezTo>
                  <a:cubicBezTo>
                    <a:pt x="225" y="38"/>
                    <a:pt x="243" y="64"/>
                    <a:pt x="217" y="87"/>
                  </a:cubicBezTo>
                  <a:cubicBezTo>
                    <a:pt x="206" y="105"/>
                    <a:pt x="195" y="121"/>
                    <a:pt x="183" y="139"/>
                  </a:cubicBezTo>
                  <a:cubicBezTo>
                    <a:pt x="191" y="147"/>
                    <a:pt x="195" y="157"/>
                    <a:pt x="191" y="169"/>
                  </a:cubicBezTo>
                  <a:cubicBezTo>
                    <a:pt x="188" y="202"/>
                    <a:pt x="176" y="233"/>
                    <a:pt x="135" y="240"/>
                  </a:cubicBezTo>
                  <a:cubicBezTo>
                    <a:pt x="124" y="288"/>
                    <a:pt x="86" y="300"/>
                    <a:pt x="45" y="307"/>
                  </a:cubicBezTo>
                  <a:cubicBezTo>
                    <a:pt x="42" y="307"/>
                    <a:pt x="38" y="311"/>
                    <a:pt x="34" y="311"/>
                  </a:cubicBezTo>
                  <a:cubicBezTo>
                    <a:pt x="31" y="311"/>
                    <a:pt x="26" y="307"/>
                    <a:pt x="23" y="307"/>
                  </a:cubicBezTo>
                  <a:cubicBezTo>
                    <a:pt x="19" y="307"/>
                    <a:pt x="16" y="304"/>
                    <a:pt x="12" y="304"/>
                  </a:cubicBezTo>
                  <a:cubicBezTo>
                    <a:pt x="8" y="304"/>
                    <a:pt x="4" y="307"/>
                    <a:pt x="0" y="311"/>
                  </a:cubicBezTo>
                  <a:cubicBezTo>
                    <a:pt x="16" y="333"/>
                    <a:pt x="31" y="341"/>
                    <a:pt x="45" y="341"/>
                  </a:cubicBezTo>
                  <a:cubicBezTo>
                    <a:pt x="64" y="341"/>
                    <a:pt x="83" y="330"/>
                    <a:pt x="102" y="319"/>
                  </a:cubicBezTo>
                  <a:cubicBezTo>
                    <a:pt x="124" y="307"/>
                    <a:pt x="135" y="281"/>
                    <a:pt x="169" y="281"/>
                  </a:cubicBezTo>
                  <a:lnTo>
                    <a:pt x="173" y="281"/>
                  </a:lnTo>
                  <a:cubicBezTo>
                    <a:pt x="217" y="281"/>
                    <a:pt x="221" y="247"/>
                    <a:pt x="214" y="214"/>
                  </a:cubicBezTo>
                  <a:cubicBezTo>
                    <a:pt x="240" y="214"/>
                    <a:pt x="251" y="244"/>
                    <a:pt x="273" y="244"/>
                  </a:cubicBezTo>
                  <a:cubicBezTo>
                    <a:pt x="278" y="244"/>
                    <a:pt x="285" y="244"/>
                    <a:pt x="288" y="240"/>
                  </a:cubicBezTo>
                  <a:cubicBezTo>
                    <a:pt x="259" y="233"/>
                    <a:pt x="251" y="210"/>
                    <a:pt x="259" y="184"/>
                  </a:cubicBezTo>
                  <a:cubicBezTo>
                    <a:pt x="259" y="143"/>
                    <a:pt x="292" y="117"/>
                    <a:pt x="304" y="79"/>
                  </a:cubicBezTo>
                  <a:cubicBezTo>
                    <a:pt x="278" y="57"/>
                    <a:pt x="296" y="42"/>
                    <a:pt x="307" y="23"/>
                  </a:cubicBezTo>
                  <a:cubicBezTo>
                    <a:pt x="281" y="19"/>
                    <a:pt x="255" y="23"/>
                    <a:pt x="228" y="5"/>
                  </a:cubicBezTo>
                  <a:cubicBezTo>
                    <a:pt x="228" y="0"/>
                    <a:pt x="225" y="0"/>
                    <a:pt x="2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9" name="Google Shape;14739;p9"/>
            <p:cNvSpPr/>
            <p:nvPr/>
          </p:nvSpPr>
          <p:spPr>
            <a:xfrm>
              <a:off x="-4982947" y="-94641"/>
              <a:ext cx="11078" cy="8595"/>
            </a:xfrm>
            <a:custGeom>
              <a:avLst/>
              <a:gdLst/>
              <a:ahLst/>
              <a:cxnLst/>
              <a:rect l="l" t="t" r="r" b="b"/>
              <a:pathLst>
                <a:path w="232" h="180" extrusionOk="0">
                  <a:moveTo>
                    <a:pt x="109" y="71"/>
                  </a:moveTo>
                  <a:cubicBezTo>
                    <a:pt x="116" y="71"/>
                    <a:pt x="123" y="71"/>
                    <a:pt x="135" y="75"/>
                  </a:cubicBezTo>
                  <a:cubicBezTo>
                    <a:pt x="120" y="87"/>
                    <a:pt x="109" y="94"/>
                    <a:pt x="101" y="101"/>
                  </a:cubicBezTo>
                  <a:cubicBezTo>
                    <a:pt x="90" y="109"/>
                    <a:pt x="97" y="131"/>
                    <a:pt x="78" y="131"/>
                  </a:cubicBezTo>
                  <a:lnTo>
                    <a:pt x="75" y="131"/>
                  </a:lnTo>
                  <a:cubicBezTo>
                    <a:pt x="71" y="131"/>
                    <a:pt x="60" y="123"/>
                    <a:pt x="60" y="120"/>
                  </a:cubicBezTo>
                  <a:cubicBezTo>
                    <a:pt x="52" y="97"/>
                    <a:pt x="68" y="87"/>
                    <a:pt x="82" y="75"/>
                  </a:cubicBezTo>
                  <a:cubicBezTo>
                    <a:pt x="90" y="71"/>
                    <a:pt x="97" y="71"/>
                    <a:pt x="109" y="71"/>
                  </a:cubicBezTo>
                  <a:close/>
                  <a:moveTo>
                    <a:pt x="94" y="0"/>
                  </a:moveTo>
                  <a:cubicBezTo>
                    <a:pt x="78" y="0"/>
                    <a:pt x="60" y="8"/>
                    <a:pt x="45" y="19"/>
                  </a:cubicBezTo>
                  <a:cubicBezTo>
                    <a:pt x="0" y="49"/>
                    <a:pt x="8" y="94"/>
                    <a:pt x="26" y="139"/>
                  </a:cubicBezTo>
                  <a:cubicBezTo>
                    <a:pt x="37" y="150"/>
                    <a:pt x="52" y="157"/>
                    <a:pt x="64" y="168"/>
                  </a:cubicBezTo>
                  <a:cubicBezTo>
                    <a:pt x="71" y="173"/>
                    <a:pt x="75" y="176"/>
                    <a:pt x="82" y="180"/>
                  </a:cubicBezTo>
                  <a:lnTo>
                    <a:pt x="101" y="180"/>
                  </a:lnTo>
                  <a:cubicBezTo>
                    <a:pt x="146" y="180"/>
                    <a:pt x="187" y="154"/>
                    <a:pt x="209" y="105"/>
                  </a:cubicBezTo>
                  <a:cubicBezTo>
                    <a:pt x="232" y="61"/>
                    <a:pt x="180" y="71"/>
                    <a:pt x="165" y="53"/>
                  </a:cubicBezTo>
                  <a:cubicBezTo>
                    <a:pt x="142" y="19"/>
                    <a:pt x="116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0" name="Google Shape;14740;p9"/>
            <p:cNvSpPr/>
            <p:nvPr/>
          </p:nvSpPr>
          <p:spPr>
            <a:xfrm>
              <a:off x="-5000471" y="-148025"/>
              <a:ext cx="10218" cy="8117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4" y="1"/>
                  </a:moveTo>
                  <a:cubicBezTo>
                    <a:pt x="117" y="4"/>
                    <a:pt x="109" y="4"/>
                    <a:pt x="102" y="4"/>
                  </a:cubicBezTo>
                  <a:lnTo>
                    <a:pt x="68" y="4"/>
                  </a:lnTo>
                  <a:cubicBezTo>
                    <a:pt x="57" y="4"/>
                    <a:pt x="50" y="4"/>
                    <a:pt x="42" y="8"/>
                  </a:cubicBezTo>
                  <a:cubicBezTo>
                    <a:pt x="19" y="27"/>
                    <a:pt x="0" y="45"/>
                    <a:pt x="5" y="80"/>
                  </a:cubicBezTo>
                  <a:cubicBezTo>
                    <a:pt x="16" y="113"/>
                    <a:pt x="64" y="120"/>
                    <a:pt x="68" y="161"/>
                  </a:cubicBezTo>
                  <a:cubicBezTo>
                    <a:pt x="68" y="165"/>
                    <a:pt x="79" y="169"/>
                    <a:pt x="83" y="169"/>
                  </a:cubicBezTo>
                  <a:lnTo>
                    <a:pt x="87" y="169"/>
                  </a:lnTo>
                  <a:cubicBezTo>
                    <a:pt x="124" y="142"/>
                    <a:pt x="165" y="124"/>
                    <a:pt x="191" y="87"/>
                  </a:cubicBezTo>
                  <a:cubicBezTo>
                    <a:pt x="214" y="45"/>
                    <a:pt x="165" y="35"/>
                    <a:pt x="157" y="4"/>
                  </a:cubicBezTo>
                  <a:cubicBezTo>
                    <a:pt x="154" y="8"/>
                    <a:pt x="150" y="8"/>
                    <a:pt x="147" y="8"/>
                  </a:cubicBezTo>
                  <a:cubicBezTo>
                    <a:pt x="139" y="8"/>
                    <a:pt x="131" y="4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1" name="Google Shape;14741;p9"/>
            <p:cNvSpPr/>
            <p:nvPr/>
          </p:nvSpPr>
          <p:spPr>
            <a:xfrm>
              <a:off x="-5032368" y="-107151"/>
              <a:ext cx="13227" cy="8595"/>
            </a:xfrm>
            <a:custGeom>
              <a:avLst/>
              <a:gdLst/>
              <a:ahLst/>
              <a:cxnLst/>
              <a:rect l="l" t="t" r="r" b="b"/>
              <a:pathLst>
                <a:path w="277" h="180" extrusionOk="0">
                  <a:moveTo>
                    <a:pt x="48" y="0"/>
                  </a:moveTo>
                  <a:lnTo>
                    <a:pt x="48" y="0"/>
                  </a:lnTo>
                  <a:cubicBezTo>
                    <a:pt x="0" y="71"/>
                    <a:pt x="0" y="109"/>
                    <a:pt x="108" y="173"/>
                  </a:cubicBezTo>
                  <a:cubicBezTo>
                    <a:pt x="123" y="150"/>
                    <a:pt x="135" y="124"/>
                    <a:pt x="168" y="113"/>
                  </a:cubicBezTo>
                  <a:lnTo>
                    <a:pt x="168" y="113"/>
                  </a:lnTo>
                  <a:cubicBezTo>
                    <a:pt x="171" y="139"/>
                    <a:pt x="116" y="169"/>
                    <a:pt x="175" y="180"/>
                  </a:cubicBezTo>
                  <a:cubicBezTo>
                    <a:pt x="265" y="150"/>
                    <a:pt x="276" y="124"/>
                    <a:pt x="242" y="35"/>
                  </a:cubicBezTo>
                  <a:cubicBezTo>
                    <a:pt x="239" y="31"/>
                    <a:pt x="235" y="31"/>
                    <a:pt x="231" y="31"/>
                  </a:cubicBezTo>
                  <a:cubicBezTo>
                    <a:pt x="220" y="31"/>
                    <a:pt x="213" y="38"/>
                    <a:pt x="205" y="49"/>
                  </a:cubicBezTo>
                  <a:cubicBezTo>
                    <a:pt x="194" y="79"/>
                    <a:pt x="183" y="90"/>
                    <a:pt x="168" y="90"/>
                  </a:cubicBezTo>
                  <a:cubicBezTo>
                    <a:pt x="157" y="90"/>
                    <a:pt x="142" y="83"/>
                    <a:pt x="119" y="68"/>
                  </a:cubicBezTo>
                  <a:cubicBezTo>
                    <a:pt x="104" y="57"/>
                    <a:pt x="56" y="79"/>
                    <a:pt x="82" y="27"/>
                  </a:cubicBezTo>
                  <a:cubicBezTo>
                    <a:pt x="71" y="19"/>
                    <a:pt x="59" y="9"/>
                    <a:pt x="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2" name="Google Shape;14742;p9"/>
            <p:cNvSpPr/>
            <p:nvPr/>
          </p:nvSpPr>
          <p:spPr>
            <a:xfrm>
              <a:off x="-5031700" y="101850"/>
              <a:ext cx="11126" cy="13131"/>
            </a:xfrm>
            <a:custGeom>
              <a:avLst/>
              <a:gdLst/>
              <a:ahLst/>
              <a:cxnLst/>
              <a:rect l="l" t="t" r="r" b="b"/>
              <a:pathLst>
                <a:path w="233" h="275" extrusionOk="0">
                  <a:moveTo>
                    <a:pt x="195" y="1"/>
                  </a:moveTo>
                  <a:cubicBezTo>
                    <a:pt x="180" y="28"/>
                    <a:pt x="135" y="16"/>
                    <a:pt x="121" y="50"/>
                  </a:cubicBezTo>
                  <a:cubicBezTo>
                    <a:pt x="113" y="50"/>
                    <a:pt x="102" y="38"/>
                    <a:pt x="90" y="35"/>
                  </a:cubicBezTo>
                  <a:cubicBezTo>
                    <a:pt x="86" y="42"/>
                    <a:pt x="79" y="50"/>
                    <a:pt x="71" y="57"/>
                  </a:cubicBezTo>
                  <a:cubicBezTo>
                    <a:pt x="116" y="72"/>
                    <a:pt x="102" y="117"/>
                    <a:pt x="128" y="147"/>
                  </a:cubicBezTo>
                  <a:cubicBezTo>
                    <a:pt x="83" y="151"/>
                    <a:pt x="42" y="147"/>
                    <a:pt x="4" y="162"/>
                  </a:cubicBezTo>
                  <a:cubicBezTo>
                    <a:pt x="0" y="177"/>
                    <a:pt x="0" y="192"/>
                    <a:pt x="8" y="203"/>
                  </a:cubicBezTo>
                  <a:cubicBezTo>
                    <a:pt x="26" y="188"/>
                    <a:pt x="45" y="180"/>
                    <a:pt x="60" y="180"/>
                  </a:cubicBezTo>
                  <a:cubicBezTo>
                    <a:pt x="83" y="180"/>
                    <a:pt x="102" y="192"/>
                    <a:pt x="121" y="214"/>
                  </a:cubicBezTo>
                  <a:cubicBezTo>
                    <a:pt x="147" y="233"/>
                    <a:pt x="169" y="252"/>
                    <a:pt x="195" y="274"/>
                  </a:cubicBezTo>
                  <a:cubicBezTo>
                    <a:pt x="195" y="263"/>
                    <a:pt x="199" y="252"/>
                    <a:pt x="202" y="240"/>
                  </a:cubicBezTo>
                  <a:cubicBezTo>
                    <a:pt x="202" y="240"/>
                    <a:pt x="199" y="240"/>
                    <a:pt x="199" y="237"/>
                  </a:cubicBezTo>
                  <a:cubicBezTo>
                    <a:pt x="169" y="225"/>
                    <a:pt x="143" y="207"/>
                    <a:pt x="165" y="166"/>
                  </a:cubicBezTo>
                  <a:cubicBezTo>
                    <a:pt x="176" y="166"/>
                    <a:pt x="183" y="173"/>
                    <a:pt x="191" y="180"/>
                  </a:cubicBezTo>
                  <a:cubicBezTo>
                    <a:pt x="195" y="188"/>
                    <a:pt x="202" y="192"/>
                    <a:pt x="214" y="192"/>
                  </a:cubicBezTo>
                  <a:lnTo>
                    <a:pt x="217" y="192"/>
                  </a:lnTo>
                  <a:cubicBezTo>
                    <a:pt x="221" y="188"/>
                    <a:pt x="225" y="185"/>
                    <a:pt x="228" y="185"/>
                  </a:cubicBezTo>
                  <a:cubicBezTo>
                    <a:pt x="233" y="158"/>
                    <a:pt x="233" y="132"/>
                    <a:pt x="202" y="132"/>
                  </a:cubicBezTo>
                  <a:cubicBezTo>
                    <a:pt x="154" y="132"/>
                    <a:pt x="188" y="102"/>
                    <a:pt x="183" y="87"/>
                  </a:cubicBezTo>
                  <a:cubicBezTo>
                    <a:pt x="183" y="80"/>
                    <a:pt x="183" y="72"/>
                    <a:pt x="180" y="64"/>
                  </a:cubicBezTo>
                  <a:cubicBezTo>
                    <a:pt x="199" y="46"/>
                    <a:pt x="214" y="28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3" name="Google Shape;14743;p9"/>
            <p:cNvSpPr/>
            <p:nvPr/>
          </p:nvSpPr>
          <p:spPr>
            <a:xfrm>
              <a:off x="-4901390" y="90486"/>
              <a:ext cx="10028" cy="8786"/>
            </a:xfrm>
            <a:custGeom>
              <a:avLst/>
              <a:gdLst/>
              <a:ahLst/>
              <a:cxnLst/>
              <a:rect l="l" t="t" r="r" b="b"/>
              <a:pathLst>
                <a:path w="210" h="184" extrusionOk="0">
                  <a:moveTo>
                    <a:pt x="0" y="0"/>
                  </a:moveTo>
                  <a:lnTo>
                    <a:pt x="0" y="0"/>
                  </a:lnTo>
                  <a:cubicBezTo>
                    <a:pt x="45" y="30"/>
                    <a:pt x="56" y="67"/>
                    <a:pt x="49" y="116"/>
                  </a:cubicBezTo>
                  <a:cubicBezTo>
                    <a:pt x="45" y="135"/>
                    <a:pt x="49" y="180"/>
                    <a:pt x="83" y="183"/>
                  </a:cubicBezTo>
                  <a:lnTo>
                    <a:pt x="105" y="183"/>
                  </a:lnTo>
                  <a:cubicBezTo>
                    <a:pt x="131" y="183"/>
                    <a:pt x="161" y="176"/>
                    <a:pt x="184" y="157"/>
                  </a:cubicBezTo>
                  <a:cubicBezTo>
                    <a:pt x="210" y="135"/>
                    <a:pt x="202" y="78"/>
                    <a:pt x="173" y="64"/>
                  </a:cubicBezTo>
                  <a:cubicBezTo>
                    <a:pt x="116" y="41"/>
                    <a:pt x="71" y="4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4" name="Google Shape;14744;p9"/>
            <p:cNvSpPr/>
            <p:nvPr/>
          </p:nvSpPr>
          <p:spPr>
            <a:xfrm>
              <a:off x="-4967954" y="19243"/>
              <a:ext cx="10935" cy="9311"/>
            </a:xfrm>
            <a:custGeom>
              <a:avLst/>
              <a:gdLst/>
              <a:ahLst/>
              <a:cxnLst/>
              <a:rect l="l" t="t" r="r" b="b"/>
              <a:pathLst>
                <a:path w="229" h="195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7" y="15"/>
                    <a:pt x="165" y="23"/>
                    <a:pt x="142" y="23"/>
                  </a:cubicBezTo>
                  <a:cubicBezTo>
                    <a:pt x="131" y="23"/>
                    <a:pt x="116" y="19"/>
                    <a:pt x="101" y="12"/>
                  </a:cubicBezTo>
                  <a:cubicBezTo>
                    <a:pt x="78" y="41"/>
                    <a:pt x="60" y="79"/>
                    <a:pt x="11" y="79"/>
                  </a:cubicBezTo>
                  <a:cubicBezTo>
                    <a:pt x="4" y="83"/>
                    <a:pt x="0" y="93"/>
                    <a:pt x="4" y="105"/>
                  </a:cubicBezTo>
                  <a:cubicBezTo>
                    <a:pt x="71" y="131"/>
                    <a:pt x="142" y="154"/>
                    <a:pt x="202" y="195"/>
                  </a:cubicBezTo>
                  <a:cubicBezTo>
                    <a:pt x="228" y="135"/>
                    <a:pt x="228" y="135"/>
                    <a:pt x="191" y="79"/>
                  </a:cubicBezTo>
                  <a:cubicBezTo>
                    <a:pt x="161" y="45"/>
                    <a:pt x="191" y="23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5" name="Google Shape;14745;p9"/>
            <p:cNvSpPr/>
            <p:nvPr/>
          </p:nvSpPr>
          <p:spPr>
            <a:xfrm>
              <a:off x="-4950477" y="-43071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221" y="1"/>
                  </a:moveTo>
                  <a:cubicBezTo>
                    <a:pt x="221" y="19"/>
                    <a:pt x="176" y="23"/>
                    <a:pt x="209" y="53"/>
                  </a:cubicBezTo>
                  <a:cubicBezTo>
                    <a:pt x="228" y="68"/>
                    <a:pt x="217" y="75"/>
                    <a:pt x="202" y="83"/>
                  </a:cubicBezTo>
                  <a:cubicBezTo>
                    <a:pt x="195" y="83"/>
                    <a:pt x="187" y="87"/>
                    <a:pt x="180" y="87"/>
                  </a:cubicBezTo>
                  <a:cubicBezTo>
                    <a:pt x="165" y="87"/>
                    <a:pt x="147" y="75"/>
                    <a:pt x="131" y="64"/>
                  </a:cubicBezTo>
                  <a:lnTo>
                    <a:pt x="113" y="64"/>
                  </a:lnTo>
                  <a:cubicBezTo>
                    <a:pt x="68" y="83"/>
                    <a:pt x="45" y="132"/>
                    <a:pt x="0" y="154"/>
                  </a:cubicBezTo>
                  <a:cubicBezTo>
                    <a:pt x="34" y="195"/>
                    <a:pt x="64" y="218"/>
                    <a:pt x="94" y="218"/>
                  </a:cubicBezTo>
                  <a:cubicBezTo>
                    <a:pt x="120" y="218"/>
                    <a:pt x="142" y="203"/>
                    <a:pt x="169" y="169"/>
                  </a:cubicBezTo>
                  <a:lnTo>
                    <a:pt x="169" y="169"/>
                  </a:lnTo>
                  <a:cubicBezTo>
                    <a:pt x="154" y="173"/>
                    <a:pt x="147" y="176"/>
                    <a:pt x="139" y="176"/>
                  </a:cubicBezTo>
                  <a:cubicBezTo>
                    <a:pt x="109" y="176"/>
                    <a:pt x="128" y="128"/>
                    <a:pt x="109" y="113"/>
                  </a:cubicBezTo>
                  <a:cubicBezTo>
                    <a:pt x="157" y="113"/>
                    <a:pt x="165" y="139"/>
                    <a:pt x="169" y="169"/>
                  </a:cubicBezTo>
                  <a:cubicBezTo>
                    <a:pt x="228" y="135"/>
                    <a:pt x="243" y="83"/>
                    <a:pt x="247" y="19"/>
                  </a:cubicBezTo>
                  <a:cubicBezTo>
                    <a:pt x="247" y="1"/>
                    <a:pt x="232" y="4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6" name="Google Shape;14746;p9"/>
            <p:cNvSpPr/>
            <p:nvPr/>
          </p:nvSpPr>
          <p:spPr>
            <a:xfrm>
              <a:off x="-5032225" y="11044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60" y="72"/>
                  </a:moveTo>
                  <a:cubicBezTo>
                    <a:pt x="68" y="72"/>
                    <a:pt x="71" y="72"/>
                    <a:pt x="71" y="76"/>
                  </a:cubicBezTo>
                  <a:cubicBezTo>
                    <a:pt x="82" y="86"/>
                    <a:pt x="94" y="102"/>
                    <a:pt x="79" y="112"/>
                  </a:cubicBezTo>
                  <a:cubicBezTo>
                    <a:pt x="79" y="117"/>
                    <a:pt x="75" y="117"/>
                    <a:pt x="71" y="117"/>
                  </a:cubicBezTo>
                  <a:cubicBezTo>
                    <a:pt x="64" y="117"/>
                    <a:pt x="60" y="112"/>
                    <a:pt x="53" y="109"/>
                  </a:cubicBezTo>
                  <a:cubicBezTo>
                    <a:pt x="45" y="102"/>
                    <a:pt x="34" y="90"/>
                    <a:pt x="45" y="79"/>
                  </a:cubicBezTo>
                  <a:cubicBezTo>
                    <a:pt x="49" y="76"/>
                    <a:pt x="56" y="72"/>
                    <a:pt x="60" y="72"/>
                  </a:cubicBezTo>
                  <a:close/>
                  <a:moveTo>
                    <a:pt x="71" y="0"/>
                  </a:moveTo>
                  <a:cubicBezTo>
                    <a:pt x="56" y="0"/>
                    <a:pt x="37" y="8"/>
                    <a:pt x="19" y="23"/>
                  </a:cubicBezTo>
                  <a:cubicBezTo>
                    <a:pt x="1" y="135"/>
                    <a:pt x="75" y="195"/>
                    <a:pt x="146" y="259"/>
                  </a:cubicBezTo>
                  <a:cubicBezTo>
                    <a:pt x="150" y="262"/>
                    <a:pt x="154" y="262"/>
                    <a:pt x="158" y="262"/>
                  </a:cubicBezTo>
                  <a:cubicBezTo>
                    <a:pt x="165" y="262"/>
                    <a:pt x="172" y="259"/>
                    <a:pt x="180" y="255"/>
                  </a:cubicBezTo>
                  <a:cubicBezTo>
                    <a:pt x="184" y="210"/>
                    <a:pt x="187" y="169"/>
                    <a:pt x="154" y="131"/>
                  </a:cubicBezTo>
                  <a:cubicBezTo>
                    <a:pt x="146" y="124"/>
                    <a:pt x="139" y="120"/>
                    <a:pt x="127" y="112"/>
                  </a:cubicBezTo>
                  <a:cubicBezTo>
                    <a:pt x="113" y="135"/>
                    <a:pt x="116" y="162"/>
                    <a:pt x="113" y="191"/>
                  </a:cubicBezTo>
                  <a:cubicBezTo>
                    <a:pt x="56" y="157"/>
                    <a:pt x="105" y="131"/>
                    <a:pt x="116" y="105"/>
                  </a:cubicBezTo>
                  <a:lnTo>
                    <a:pt x="116" y="98"/>
                  </a:lnTo>
                  <a:cubicBezTo>
                    <a:pt x="101" y="83"/>
                    <a:pt x="105" y="79"/>
                    <a:pt x="113" y="79"/>
                  </a:cubicBezTo>
                  <a:cubicBezTo>
                    <a:pt x="116" y="79"/>
                    <a:pt x="116" y="79"/>
                    <a:pt x="120" y="83"/>
                  </a:cubicBezTo>
                  <a:lnTo>
                    <a:pt x="132" y="83"/>
                  </a:lnTo>
                  <a:cubicBezTo>
                    <a:pt x="135" y="83"/>
                    <a:pt x="135" y="83"/>
                    <a:pt x="139" y="79"/>
                  </a:cubicBezTo>
                  <a:cubicBezTo>
                    <a:pt x="127" y="64"/>
                    <a:pt x="127" y="49"/>
                    <a:pt x="132" y="34"/>
                  </a:cubicBezTo>
                  <a:cubicBezTo>
                    <a:pt x="113" y="12"/>
                    <a:pt x="94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7" name="Google Shape;14747;p9"/>
            <p:cNvSpPr/>
            <p:nvPr/>
          </p:nvSpPr>
          <p:spPr>
            <a:xfrm>
              <a:off x="-5128585" y="229534"/>
              <a:ext cx="11412" cy="6637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216" y="0"/>
                  </a:moveTo>
                  <a:cubicBezTo>
                    <a:pt x="213" y="4"/>
                    <a:pt x="209" y="7"/>
                    <a:pt x="205" y="11"/>
                  </a:cubicBezTo>
                  <a:cubicBezTo>
                    <a:pt x="187" y="23"/>
                    <a:pt x="168" y="26"/>
                    <a:pt x="149" y="26"/>
                  </a:cubicBezTo>
                  <a:cubicBezTo>
                    <a:pt x="104" y="26"/>
                    <a:pt x="64" y="4"/>
                    <a:pt x="19" y="0"/>
                  </a:cubicBezTo>
                  <a:lnTo>
                    <a:pt x="19" y="0"/>
                  </a:lnTo>
                  <a:cubicBezTo>
                    <a:pt x="22" y="33"/>
                    <a:pt x="19" y="71"/>
                    <a:pt x="0" y="101"/>
                  </a:cubicBezTo>
                  <a:lnTo>
                    <a:pt x="30" y="101"/>
                  </a:lnTo>
                  <a:cubicBezTo>
                    <a:pt x="82" y="101"/>
                    <a:pt x="135" y="108"/>
                    <a:pt x="179" y="135"/>
                  </a:cubicBezTo>
                  <a:cubicBezTo>
                    <a:pt x="187" y="135"/>
                    <a:pt x="194" y="138"/>
                    <a:pt x="202" y="138"/>
                  </a:cubicBezTo>
                  <a:cubicBezTo>
                    <a:pt x="213" y="138"/>
                    <a:pt x="221" y="135"/>
                    <a:pt x="231" y="130"/>
                  </a:cubicBezTo>
                  <a:cubicBezTo>
                    <a:pt x="216" y="94"/>
                    <a:pt x="209" y="52"/>
                    <a:pt x="239" y="18"/>
                  </a:cubicBezTo>
                  <a:cubicBezTo>
                    <a:pt x="231" y="11"/>
                    <a:pt x="224" y="7"/>
                    <a:pt x="2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8" name="Google Shape;14748;p9"/>
            <p:cNvSpPr/>
            <p:nvPr/>
          </p:nvSpPr>
          <p:spPr>
            <a:xfrm>
              <a:off x="-5065077" y="-113741"/>
              <a:ext cx="11078" cy="7688"/>
            </a:xfrm>
            <a:custGeom>
              <a:avLst/>
              <a:gdLst/>
              <a:ahLst/>
              <a:cxnLst/>
              <a:rect l="l" t="t" r="r" b="b"/>
              <a:pathLst>
                <a:path w="232" h="161" extrusionOk="0">
                  <a:moveTo>
                    <a:pt x="97" y="0"/>
                  </a:moveTo>
                  <a:cubicBezTo>
                    <a:pt x="79" y="4"/>
                    <a:pt x="61" y="8"/>
                    <a:pt x="45" y="16"/>
                  </a:cubicBezTo>
                  <a:cubicBezTo>
                    <a:pt x="0" y="45"/>
                    <a:pt x="35" y="90"/>
                    <a:pt x="35" y="128"/>
                  </a:cubicBezTo>
                  <a:cubicBezTo>
                    <a:pt x="61" y="128"/>
                    <a:pt x="83" y="142"/>
                    <a:pt x="102" y="161"/>
                  </a:cubicBezTo>
                  <a:cubicBezTo>
                    <a:pt x="116" y="157"/>
                    <a:pt x="131" y="147"/>
                    <a:pt x="147" y="147"/>
                  </a:cubicBezTo>
                  <a:lnTo>
                    <a:pt x="154" y="147"/>
                  </a:lnTo>
                  <a:cubicBezTo>
                    <a:pt x="169" y="138"/>
                    <a:pt x="184" y="128"/>
                    <a:pt x="195" y="120"/>
                  </a:cubicBezTo>
                  <a:cubicBezTo>
                    <a:pt x="191" y="117"/>
                    <a:pt x="186" y="116"/>
                    <a:pt x="180" y="116"/>
                  </a:cubicBezTo>
                  <a:cubicBezTo>
                    <a:pt x="176" y="116"/>
                    <a:pt x="171" y="116"/>
                    <a:pt x="166" y="116"/>
                  </a:cubicBezTo>
                  <a:cubicBezTo>
                    <a:pt x="156" y="116"/>
                    <a:pt x="146" y="114"/>
                    <a:pt x="139" y="102"/>
                  </a:cubicBezTo>
                  <a:cubicBezTo>
                    <a:pt x="150" y="86"/>
                    <a:pt x="165" y="83"/>
                    <a:pt x="176" y="83"/>
                  </a:cubicBezTo>
                  <a:cubicBezTo>
                    <a:pt x="195" y="83"/>
                    <a:pt x="210" y="90"/>
                    <a:pt x="225" y="105"/>
                  </a:cubicBezTo>
                  <a:cubicBezTo>
                    <a:pt x="232" y="45"/>
                    <a:pt x="210" y="12"/>
                    <a:pt x="150" y="4"/>
                  </a:cubicBezTo>
                  <a:cubicBezTo>
                    <a:pt x="139" y="19"/>
                    <a:pt x="128" y="30"/>
                    <a:pt x="120" y="30"/>
                  </a:cubicBezTo>
                  <a:cubicBezTo>
                    <a:pt x="113" y="30"/>
                    <a:pt x="102" y="19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9" name="Google Shape;14749;p9"/>
            <p:cNvSpPr/>
            <p:nvPr/>
          </p:nvSpPr>
          <p:spPr>
            <a:xfrm>
              <a:off x="-4883723" y="140241"/>
              <a:ext cx="16474" cy="7736"/>
            </a:xfrm>
            <a:custGeom>
              <a:avLst/>
              <a:gdLst/>
              <a:ahLst/>
              <a:cxnLst/>
              <a:rect l="l" t="t" r="r" b="b"/>
              <a:pathLst>
                <a:path w="345" h="162" extrusionOk="0">
                  <a:moveTo>
                    <a:pt x="188" y="1"/>
                  </a:moveTo>
                  <a:cubicBezTo>
                    <a:pt x="162" y="16"/>
                    <a:pt x="131" y="19"/>
                    <a:pt x="112" y="42"/>
                  </a:cubicBezTo>
                  <a:cubicBezTo>
                    <a:pt x="79" y="42"/>
                    <a:pt x="49" y="35"/>
                    <a:pt x="23" y="9"/>
                  </a:cubicBezTo>
                  <a:cubicBezTo>
                    <a:pt x="19" y="9"/>
                    <a:pt x="15" y="4"/>
                    <a:pt x="12" y="1"/>
                  </a:cubicBezTo>
                  <a:lnTo>
                    <a:pt x="12" y="1"/>
                  </a:lnTo>
                  <a:cubicBezTo>
                    <a:pt x="0" y="42"/>
                    <a:pt x="19" y="61"/>
                    <a:pt x="60" y="61"/>
                  </a:cubicBezTo>
                  <a:cubicBezTo>
                    <a:pt x="64" y="61"/>
                    <a:pt x="72" y="57"/>
                    <a:pt x="72" y="57"/>
                  </a:cubicBezTo>
                  <a:lnTo>
                    <a:pt x="75" y="57"/>
                  </a:lnTo>
                  <a:cubicBezTo>
                    <a:pt x="120" y="98"/>
                    <a:pt x="172" y="124"/>
                    <a:pt x="229" y="147"/>
                  </a:cubicBezTo>
                  <a:cubicBezTo>
                    <a:pt x="259" y="154"/>
                    <a:pt x="288" y="143"/>
                    <a:pt x="311" y="161"/>
                  </a:cubicBezTo>
                  <a:cubicBezTo>
                    <a:pt x="322" y="158"/>
                    <a:pt x="333" y="158"/>
                    <a:pt x="345" y="154"/>
                  </a:cubicBezTo>
                  <a:lnTo>
                    <a:pt x="345" y="147"/>
                  </a:lnTo>
                  <a:lnTo>
                    <a:pt x="341" y="147"/>
                  </a:lnTo>
                  <a:cubicBezTo>
                    <a:pt x="329" y="132"/>
                    <a:pt x="296" y="143"/>
                    <a:pt x="296" y="116"/>
                  </a:cubicBezTo>
                  <a:cubicBezTo>
                    <a:pt x="296" y="94"/>
                    <a:pt x="322" y="94"/>
                    <a:pt x="337" y="83"/>
                  </a:cubicBezTo>
                  <a:cubicBezTo>
                    <a:pt x="322" y="68"/>
                    <a:pt x="303" y="57"/>
                    <a:pt x="285" y="57"/>
                  </a:cubicBezTo>
                  <a:cubicBezTo>
                    <a:pt x="274" y="57"/>
                    <a:pt x="262" y="64"/>
                    <a:pt x="247" y="71"/>
                  </a:cubicBezTo>
                  <a:lnTo>
                    <a:pt x="243" y="71"/>
                  </a:lnTo>
                  <a:cubicBezTo>
                    <a:pt x="217" y="71"/>
                    <a:pt x="198" y="87"/>
                    <a:pt x="184" y="113"/>
                  </a:cubicBezTo>
                  <a:cubicBezTo>
                    <a:pt x="165" y="64"/>
                    <a:pt x="202" y="53"/>
                    <a:pt x="221" y="31"/>
                  </a:cubicBezTo>
                  <a:cubicBezTo>
                    <a:pt x="224" y="27"/>
                    <a:pt x="229" y="23"/>
                    <a:pt x="232" y="19"/>
                  </a:cubicBezTo>
                  <a:cubicBezTo>
                    <a:pt x="214" y="16"/>
                    <a:pt x="198" y="16"/>
                    <a:pt x="1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0" name="Google Shape;14750;p9"/>
            <p:cNvSpPr/>
            <p:nvPr/>
          </p:nvSpPr>
          <p:spPr>
            <a:xfrm>
              <a:off x="-5041871" y="248777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75" y="1"/>
                  </a:moveTo>
                  <a:cubicBezTo>
                    <a:pt x="64" y="1"/>
                    <a:pt x="56" y="5"/>
                    <a:pt x="53" y="15"/>
                  </a:cubicBezTo>
                  <a:cubicBezTo>
                    <a:pt x="42" y="53"/>
                    <a:pt x="1" y="83"/>
                    <a:pt x="20" y="131"/>
                  </a:cubicBezTo>
                  <a:cubicBezTo>
                    <a:pt x="30" y="136"/>
                    <a:pt x="38" y="146"/>
                    <a:pt x="49" y="146"/>
                  </a:cubicBezTo>
                  <a:cubicBezTo>
                    <a:pt x="56" y="146"/>
                    <a:pt x="60" y="143"/>
                    <a:pt x="64" y="131"/>
                  </a:cubicBezTo>
                  <a:cubicBezTo>
                    <a:pt x="79" y="105"/>
                    <a:pt x="87" y="94"/>
                    <a:pt x="94" y="94"/>
                  </a:cubicBezTo>
                  <a:cubicBezTo>
                    <a:pt x="109" y="94"/>
                    <a:pt x="116" y="117"/>
                    <a:pt x="127" y="139"/>
                  </a:cubicBezTo>
                  <a:cubicBezTo>
                    <a:pt x="158" y="120"/>
                    <a:pt x="142" y="79"/>
                    <a:pt x="161" y="53"/>
                  </a:cubicBezTo>
                  <a:cubicBezTo>
                    <a:pt x="203" y="75"/>
                    <a:pt x="180" y="146"/>
                    <a:pt x="236" y="146"/>
                  </a:cubicBezTo>
                  <a:cubicBezTo>
                    <a:pt x="236" y="150"/>
                    <a:pt x="239" y="150"/>
                    <a:pt x="239" y="150"/>
                  </a:cubicBezTo>
                  <a:lnTo>
                    <a:pt x="239" y="146"/>
                  </a:lnTo>
                  <a:cubicBezTo>
                    <a:pt x="244" y="124"/>
                    <a:pt x="251" y="98"/>
                    <a:pt x="236" y="75"/>
                  </a:cubicBezTo>
                  <a:cubicBezTo>
                    <a:pt x="229" y="60"/>
                    <a:pt x="221" y="41"/>
                    <a:pt x="236" y="27"/>
                  </a:cubicBezTo>
                  <a:cubicBezTo>
                    <a:pt x="195" y="19"/>
                    <a:pt x="150" y="23"/>
                    <a:pt x="105" y="8"/>
                  </a:cubicBezTo>
                  <a:cubicBezTo>
                    <a:pt x="98" y="5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1" name="Google Shape;14751;p9"/>
            <p:cNvSpPr/>
            <p:nvPr/>
          </p:nvSpPr>
          <p:spPr>
            <a:xfrm>
              <a:off x="-4981706" y="125964"/>
              <a:ext cx="12176" cy="8786"/>
            </a:xfrm>
            <a:custGeom>
              <a:avLst/>
              <a:gdLst/>
              <a:ahLst/>
              <a:cxnLst/>
              <a:rect l="l" t="t" r="r" b="b"/>
              <a:pathLst>
                <a:path w="255" h="184" extrusionOk="0">
                  <a:moveTo>
                    <a:pt x="0" y="1"/>
                  </a:moveTo>
                  <a:cubicBezTo>
                    <a:pt x="0" y="49"/>
                    <a:pt x="52" y="87"/>
                    <a:pt x="26" y="143"/>
                  </a:cubicBezTo>
                  <a:cubicBezTo>
                    <a:pt x="45" y="146"/>
                    <a:pt x="56" y="184"/>
                    <a:pt x="75" y="184"/>
                  </a:cubicBezTo>
                  <a:cubicBezTo>
                    <a:pt x="86" y="184"/>
                    <a:pt x="94" y="177"/>
                    <a:pt x="105" y="154"/>
                  </a:cubicBezTo>
                  <a:cubicBezTo>
                    <a:pt x="112" y="158"/>
                    <a:pt x="120" y="158"/>
                    <a:pt x="128" y="158"/>
                  </a:cubicBezTo>
                  <a:cubicBezTo>
                    <a:pt x="168" y="158"/>
                    <a:pt x="187" y="109"/>
                    <a:pt x="228" y="109"/>
                  </a:cubicBezTo>
                  <a:cubicBezTo>
                    <a:pt x="217" y="79"/>
                    <a:pt x="254" y="65"/>
                    <a:pt x="247" y="38"/>
                  </a:cubicBezTo>
                  <a:lnTo>
                    <a:pt x="247" y="38"/>
                  </a:lnTo>
                  <a:cubicBezTo>
                    <a:pt x="235" y="42"/>
                    <a:pt x="221" y="49"/>
                    <a:pt x="209" y="49"/>
                  </a:cubicBezTo>
                  <a:cubicBezTo>
                    <a:pt x="199" y="49"/>
                    <a:pt x="187" y="42"/>
                    <a:pt x="187" y="12"/>
                  </a:cubicBezTo>
                  <a:cubicBezTo>
                    <a:pt x="173" y="20"/>
                    <a:pt x="157" y="30"/>
                    <a:pt x="139" y="30"/>
                  </a:cubicBezTo>
                  <a:lnTo>
                    <a:pt x="131" y="30"/>
                  </a:lnTo>
                  <a:cubicBezTo>
                    <a:pt x="131" y="65"/>
                    <a:pt x="123" y="79"/>
                    <a:pt x="105" y="79"/>
                  </a:cubicBezTo>
                  <a:cubicBezTo>
                    <a:pt x="94" y="79"/>
                    <a:pt x="75" y="75"/>
                    <a:pt x="52" y="61"/>
                  </a:cubicBezTo>
                  <a:cubicBezTo>
                    <a:pt x="42" y="49"/>
                    <a:pt x="42" y="34"/>
                    <a:pt x="45" y="20"/>
                  </a:cubicBezTo>
                  <a:cubicBezTo>
                    <a:pt x="30" y="12"/>
                    <a:pt x="16" y="12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2" name="Google Shape;14752;p9"/>
            <p:cNvSpPr/>
            <p:nvPr/>
          </p:nvSpPr>
          <p:spPr>
            <a:xfrm>
              <a:off x="-5136081" y="157957"/>
              <a:ext cx="8213" cy="11651"/>
            </a:xfrm>
            <a:custGeom>
              <a:avLst/>
              <a:gdLst/>
              <a:ahLst/>
              <a:cxnLst/>
              <a:rect l="l" t="t" r="r" b="b"/>
              <a:pathLst>
                <a:path w="172" h="244" extrusionOk="0">
                  <a:moveTo>
                    <a:pt x="90" y="0"/>
                  </a:moveTo>
                  <a:cubicBezTo>
                    <a:pt x="71" y="0"/>
                    <a:pt x="56" y="26"/>
                    <a:pt x="37" y="30"/>
                  </a:cubicBezTo>
                  <a:cubicBezTo>
                    <a:pt x="14" y="33"/>
                    <a:pt x="0" y="52"/>
                    <a:pt x="4" y="82"/>
                  </a:cubicBezTo>
                  <a:cubicBezTo>
                    <a:pt x="11" y="104"/>
                    <a:pt x="7" y="131"/>
                    <a:pt x="45" y="138"/>
                  </a:cubicBezTo>
                  <a:cubicBezTo>
                    <a:pt x="67" y="142"/>
                    <a:pt x="93" y="149"/>
                    <a:pt x="71" y="194"/>
                  </a:cubicBezTo>
                  <a:cubicBezTo>
                    <a:pt x="67" y="206"/>
                    <a:pt x="90" y="243"/>
                    <a:pt x="135" y="243"/>
                  </a:cubicBezTo>
                  <a:cubicBezTo>
                    <a:pt x="135" y="243"/>
                    <a:pt x="138" y="239"/>
                    <a:pt x="142" y="239"/>
                  </a:cubicBezTo>
                  <a:cubicBezTo>
                    <a:pt x="123" y="198"/>
                    <a:pt x="104" y="164"/>
                    <a:pt x="138" y="123"/>
                  </a:cubicBezTo>
                  <a:cubicBezTo>
                    <a:pt x="171" y="82"/>
                    <a:pt x="135" y="45"/>
                    <a:pt x="112" y="14"/>
                  </a:cubicBezTo>
                  <a:cubicBezTo>
                    <a:pt x="104" y="4"/>
                    <a:pt x="97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3" name="Google Shape;14753;p9"/>
            <p:cNvSpPr/>
            <p:nvPr/>
          </p:nvSpPr>
          <p:spPr>
            <a:xfrm>
              <a:off x="-5007777" y="-156047"/>
              <a:ext cx="8786" cy="8261"/>
            </a:xfrm>
            <a:custGeom>
              <a:avLst/>
              <a:gdLst/>
              <a:ahLst/>
              <a:cxnLst/>
              <a:rect l="l" t="t" r="r" b="b"/>
              <a:pathLst>
                <a:path w="184" h="173" extrusionOk="0">
                  <a:moveTo>
                    <a:pt x="91" y="1"/>
                  </a:moveTo>
                  <a:cubicBezTo>
                    <a:pt x="72" y="1"/>
                    <a:pt x="57" y="15"/>
                    <a:pt x="41" y="27"/>
                  </a:cubicBezTo>
                  <a:cubicBezTo>
                    <a:pt x="1" y="56"/>
                    <a:pt x="1" y="91"/>
                    <a:pt x="49" y="143"/>
                  </a:cubicBezTo>
                  <a:cubicBezTo>
                    <a:pt x="60" y="153"/>
                    <a:pt x="68" y="172"/>
                    <a:pt x="83" y="172"/>
                  </a:cubicBezTo>
                  <a:cubicBezTo>
                    <a:pt x="86" y="172"/>
                    <a:pt x="94" y="169"/>
                    <a:pt x="101" y="161"/>
                  </a:cubicBezTo>
                  <a:cubicBezTo>
                    <a:pt x="131" y="153"/>
                    <a:pt x="169" y="153"/>
                    <a:pt x="176" y="117"/>
                  </a:cubicBezTo>
                  <a:cubicBezTo>
                    <a:pt x="184" y="79"/>
                    <a:pt x="161" y="49"/>
                    <a:pt x="131" y="27"/>
                  </a:cubicBezTo>
                  <a:cubicBezTo>
                    <a:pt x="120" y="19"/>
                    <a:pt x="109" y="12"/>
                    <a:pt x="98" y="1"/>
                  </a:cubicBezTo>
                  <a:lnTo>
                    <a:pt x="98" y="1"/>
                  </a:lnTo>
                  <a:cubicBezTo>
                    <a:pt x="98" y="1"/>
                    <a:pt x="101" y="4"/>
                    <a:pt x="105" y="4"/>
                  </a:cubicBezTo>
                  <a:cubicBezTo>
                    <a:pt x="101" y="1"/>
                    <a:pt x="98" y="1"/>
                    <a:pt x="98" y="1"/>
                  </a:cubicBezTo>
                  <a:lnTo>
                    <a:pt x="98" y="1"/>
                  </a:lnTo>
                  <a:cubicBezTo>
                    <a:pt x="98" y="1"/>
                    <a:pt x="98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4" name="Google Shape;14754;p9"/>
            <p:cNvSpPr/>
            <p:nvPr/>
          </p:nvSpPr>
          <p:spPr>
            <a:xfrm>
              <a:off x="-4955109" y="-47512"/>
              <a:ext cx="12176" cy="10935"/>
            </a:xfrm>
            <a:custGeom>
              <a:avLst/>
              <a:gdLst/>
              <a:ahLst/>
              <a:cxnLst/>
              <a:rect l="l" t="t" r="r" b="b"/>
              <a:pathLst>
                <a:path w="255" h="229" extrusionOk="0">
                  <a:moveTo>
                    <a:pt x="154" y="0"/>
                  </a:moveTo>
                  <a:cubicBezTo>
                    <a:pt x="146" y="0"/>
                    <a:pt x="139" y="4"/>
                    <a:pt x="131" y="8"/>
                  </a:cubicBezTo>
                  <a:cubicBezTo>
                    <a:pt x="123" y="11"/>
                    <a:pt x="116" y="16"/>
                    <a:pt x="109" y="16"/>
                  </a:cubicBezTo>
                  <a:cubicBezTo>
                    <a:pt x="105" y="16"/>
                    <a:pt x="101" y="16"/>
                    <a:pt x="94" y="8"/>
                  </a:cubicBezTo>
                  <a:lnTo>
                    <a:pt x="90" y="8"/>
                  </a:lnTo>
                  <a:cubicBezTo>
                    <a:pt x="64" y="8"/>
                    <a:pt x="56" y="30"/>
                    <a:pt x="42" y="45"/>
                  </a:cubicBezTo>
                  <a:cubicBezTo>
                    <a:pt x="53" y="42"/>
                    <a:pt x="64" y="42"/>
                    <a:pt x="71" y="42"/>
                  </a:cubicBezTo>
                  <a:lnTo>
                    <a:pt x="75" y="42"/>
                  </a:lnTo>
                  <a:cubicBezTo>
                    <a:pt x="94" y="42"/>
                    <a:pt x="101" y="52"/>
                    <a:pt x="101" y="75"/>
                  </a:cubicBezTo>
                  <a:cubicBezTo>
                    <a:pt x="97" y="90"/>
                    <a:pt x="90" y="97"/>
                    <a:pt x="82" y="97"/>
                  </a:cubicBezTo>
                  <a:cubicBezTo>
                    <a:pt x="75" y="97"/>
                    <a:pt x="71" y="94"/>
                    <a:pt x="64" y="90"/>
                  </a:cubicBezTo>
                  <a:cubicBezTo>
                    <a:pt x="49" y="86"/>
                    <a:pt x="37" y="75"/>
                    <a:pt x="26" y="71"/>
                  </a:cubicBezTo>
                  <a:lnTo>
                    <a:pt x="26" y="71"/>
                  </a:lnTo>
                  <a:cubicBezTo>
                    <a:pt x="0" y="135"/>
                    <a:pt x="53" y="176"/>
                    <a:pt x="75" y="228"/>
                  </a:cubicBezTo>
                  <a:cubicBezTo>
                    <a:pt x="101" y="195"/>
                    <a:pt x="105" y="138"/>
                    <a:pt x="161" y="138"/>
                  </a:cubicBezTo>
                  <a:lnTo>
                    <a:pt x="172" y="138"/>
                  </a:lnTo>
                  <a:cubicBezTo>
                    <a:pt x="187" y="142"/>
                    <a:pt x="199" y="150"/>
                    <a:pt x="210" y="157"/>
                  </a:cubicBezTo>
                  <a:lnTo>
                    <a:pt x="228" y="157"/>
                  </a:lnTo>
                  <a:cubicBezTo>
                    <a:pt x="236" y="135"/>
                    <a:pt x="254" y="112"/>
                    <a:pt x="244" y="90"/>
                  </a:cubicBezTo>
                  <a:cubicBezTo>
                    <a:pt x="239" y="86"/>
                    <a:pt x="236" y="83"/>
                    <a:pt x="232" y="78"/>
                  </a:cubicBezTo>
                  <a:cubicBezTo>
                    <a:pt x="217" y="120"/>
                    <a:pt x="165" y="83"/>
                    <a:pt x="142" y="120"/>
                  </a:cubicBezTo>
                  <a:cubicBezTo>
                    <a:pt x="139" y="120"/>
                    <a:pt x="127" y="109"/>
                    <a:pt x="123" y="101"/>
                  </a:cubicBezTo>
                  <a:cubicBezTo>
                    <a:pt x="113" y="78"/>
                    <a:pt x="131" y="75"/>
                    <a:pt x="142" y="68"/>
                  </a:cubicBezTo>
                  <a:cubicBezTo>
                    <a:pt x="154" y="49"/>
                    <a:pt x="161" y="30"/>
                    <a:pt x="172" y="8"/>
                  </a:cubicBezTo>
                  <a:cubicBezTo>
                    <a:pt x="165" y="4"/>
                    <a:pt x="161" y="0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5" name="Google Shape;14755;p9"/>
            <p:cNvSpPr/>
            <p:nvPr/>
          </p:nvSpPr>
          <p:spPr>
            <a:xfrm>
              <a:off x="-5426354" y="-107151"/>
              <a:ext cx="10600" cy="11508"/>
            </a:xfrm>
            <a:custGeom>
              <a:avLst/>
              <a:gdLst/>
              <a:ahLst/>
              <a:cxnLst/>
              <a:rect l="l" t="t" r="r" b="b"/>
              <a:pathLst>
                <a:path w="222" h="241" extrusionOk="0">
                  <a:moveTo>
                    <a:pt x="27" y="0"/>
                  </a:moveTo>
                  <a:cubicBezTo>
                    <a:pt x="38" y="35"/>
                    <a:pt x="1" y="53"/>
                    <a:pt x="8" y="87"/>
                  </a:cubicBezTo>
                  <a:cubicBezTo>
                    <a:pt x="12" y="83"/>
                    <a:pt x="15" y="76"/>
                    <a:pt x="23" y="71"/>
                  </a:cubicBezTo>
                  <a:cubicBezTo>
                    <a:pt x="27" y="64"/>
                    <a:pt x="34" y="53"/>
                    <a:pt x="42" y="53"/>
                  </a:cubicBezTo>
                  <a:cubicBezTo>
                    <a:pt x="53" y="57"/>
                    <a:pt x="42" y="76"/>
                    <a:pt x="49" y="83"/>
                  </a:cubicBezTo>
                  <a:cubicBezTo>
                    <a:pt x="101" y="109"/>
                    <a:pt x="98" y="161"/>
                    <a:pt x="109" y="206"/>
                  </a:cubicBezTo>
                  <a:cubicBezTo>
                    <a:pt x="101" y="218"/>
                    <a:pt x="94" y="228"/>
                    <a:pt x="101" y="240"/>
                  </a:cubicBezTo>
                  <a:cubicBezTo>
                    <a:pt x="113" y="225"/>
                    <a:pt x="135" y="221"/>
                    <a:pt x="150" y="210"/>
                  </a:cubicBezTo>
                  <a:cubicBezTo>
                    <a:pt x="195" y="188"/>
                    <a:pt x="222" y="150"/>
                    <a:pt x="217" y="98"/>
                  </a:cubicBezTo>
                  <a:lnTo>
                    <a:pt x="217" y="98"/>
                  </a:lnTo>
                  <a:cubicBezTo>
                    <a:pt x="199" y="109"/>
                    <a:pt x="177" y="135"/>
                    <a:pt x="158" y="135"/>
                  </a:cubicBezTo>
                  <a:cubicBezTo>
                    <a:pt x="150" y="135"/>
                    <a:pt x="146" y="135"/>
                    <a:pt x="143" y="128"/>
                  </a:cubicBezTo>
                  <a:cubicBezTo>
                    <a:pt x="113" y="105"/>
                    <a:pt x="139" y="71"/>
                    <a:pt x="161" y="45"/>
                  </a:cubicBezTo>
                  <a:cubicBezTo>
                    <a:pt x="161" y="45"/>
                    <a:pt x="165" y="45"/>
                    <a:pt x="165" y="42"/>
                  </a:cubicBezTo>
                  <a:lnTo>
                    <a:pt x="165" y="38"/>
                  </a:lnTo>
                  <a:cubicBezTo>
                    <a:pt x="154" y="16"/>
                    <a:pt x="132" y="4"/>
                    <a:pt x="113" y="4"/>
                  </a:cubicBezTo>
                  <a:cubicBezTo>
                    <a:pt x="101" y="4"/>
                    <a:pt x="87" y="9"/>
                    <a:pt x="82" y="16"/>
                  </a:cubicBezTo>
                  <a:cubicBezTo>
                    <a:pt x="75" y="23"/>
                    <a:pt x="68" y="27"/>
                    <a:pt x="65" y="27"/>
                  </a:cubicBezTo>
                  <a:cubicBezTo>
                    <a:pt x="56" y="27"/>
                    <a:pt x="49" y="19"/>
                    <a:pt x="46" y="12"/>
                  </a:cubicBezTo>
                  <a:cubicBezTo>
                    <a:pt x="42" y="4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6" name="Google Shape;14756;p9"/>
            <p:cNvSpPr/>
            <p:nvPr/>
          </p:nvSpPr>
          <p:spPr>
            <a:xfrm>
              <a:off x="-5269447" y="281772"/>
              <a:ext cx="10218" cy="9550"/>
            </a:xfrm>
            <a:custGeom>
              <a:avLst/>
              <a:gdLst/>
              <a:ahLst/>
              <a:cxnLst/>
              <a:rect l="l" t="t" r="r" b="b"/>
              <a:pathLst>
                <a:path w="214" h="200" extrusionOk="0">
                  <a:moveTo>
                    <a:pt x="128" y="1"/>
                  </a:moveTo>
                  <a:cubicBezTo>
                    <a:pt x="105" y="1"/>
                    <a:pt x="83" y="5"/>
                    <a:pt x="57" y="9"/>
                  </a:cubicBezTo>
                  <a:cubicBezTo>
                    <a:pt x="45" y="20"/>
                    <a:pt x="8" y="28"/>
                    <a:pt x="41" y="50"/>
                  </a:cubicBezTo>
                  <a:cubicBezTo>
                    <a:pt x="86" y="83"/>
                    <a:pt x="64" y="106"/>
                    <a:pt x="38" y="135"/>
                  </a:cubicBezTo>
                  <a:cubicBezTo>
                    <a:pt x="23" y="151"/>
                    <a:pt x="0" y="162"/>
                    <a:pt x="15" y="188"/>
                  </a:cubicBezTo>
                  <a:cubicBezTo>
                    <a:pt x="19" y="195"/>
                    <a:pt x="26" y="199"/>
                    <a:pt x="34" y="199"/>
                  </a:cubicBezTo>
                  <a:cubicBezTo>
                    <a:pt x="38" y="199"/>
                    <a:pt x="45" y="195"/>
                    <a:pt x="49" y="192"/>
                  </a:cubicBezTo>
                  <a:cubicBezTo>
                    <a:pt x="57" y="192"/>
                    <a:pt x="60" y="188"/>
                    <a:pt x="67" y="188"/>
                  </a:cubicBezTo>
                  <a:lnTo>
                    <a:pt x="71" y="188"/>
                  </a:lnTo>
                  <a:cubicBezTo>
                    <a:pt x="76" y="188"/>
                    <a:pt x="76" y="185"/>
                    <a:pt x="79" y="180"/>
                  </a:cubicBezTo>
                  <a:cubicBezTo>
                    <a:pt x="94" y="158"/>
                    <a:pt x="109" y="140"/>
                    <a:pt x="138" y="132"/>
                  </a:cubicBezTo>
                  <a:cubicBezTo>
                    <a:pt x="146" y="106"/>
                    <a:pt x="176" y="95"/>
                    <a:pt x="172" y="61"/>
                  </a:cubicBezTo>
                  <a:cubicBezTo>
                    <a:pt x="165" y="35"/>
                    <a:pt x="165" y="31"/>
                    <a:pt x="172" y="31"/>
                  </a:cubicBezTo>
                  <a:cubicBezTo>
                    <a:pt x="180" y="31"/>
                    <a:pt x="183" y="31"/>
                    <a:pt x="191" y="35"/>
                  </a:cubicBezTo>
                  <a:cubicBezTo>
                    <a:pt x="198" y="38"/>
                    <a:pt x="202" y="38"/>
                    <a:pt x="210" y="38"/>
                  </a:cubicBezTo>
                  <a:cubicBezTo>
                    <a:pt x="210" y="38"/>
                    <a:pt x="214" y="38"/>
                    <a:pt x="214" y="35"/>
                  </a:cubicBezTo>
                  <a:cubicBezTo>
                    <a:pt x="188" y="9"/>
                    <a:pt x="161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7" name="Google Shape;14757;p9"/>
            <p:cNvSpPr/>
            <p:nvPr/>
          </p:nvSpPr>
          <p:spPr>
            <a:xfrm>
              <a:off x="-5207706" y="238606"/>
              <a:ext cx="11126" cy="12176"/>
            </a:xfrm>
            <a:custGeom>
              <a:avLst/>
              <a:gdLst/>
              <a:ahLst/>
              <a:cxnLst/>
              <a:rect l="l" t="t" r="r" b="b"/>
              <a:pathLst>
                <a:path w="233" h="255" extrusionOk="0">
                  <a:moveTo>
                    <a:pt x="30" y="0"/>
                  </a:moveTo>
                  <a:cubicBezTo>
                    <a:pt x="20" y="8"/>
                    <a:pt x="16" y="19"/>
                    <a:pt x="23" y="35"/>
                  </a:cubicBezTo>
                  <a:cubicBezTo>
                    <a:pt x="30" y="42"/>
                    <a:pt x="42" y="52"/>
                    <a:pt x="30" y="64"/>
                  </a:cubicBezTo>
                  <a:cubicBezTo>
                    <a:pt x="1" y="105"/>
                    <a:pt x="23" y="116"/>
                    <a:pt x="61" y="116"/>
                  </a:cubicBezTo>
                  <a:lnTo>
                    <a:pt x="65" y="116"/>
                  </a:lnTo>
                  <a:cubicBezTo>
                    <a:pt x="65" y="142"/>
                    <a:pt x="27" y="154"/>
                    <a:pt x="39" y="183"/>
                  </a:cubicBezTo>
                  <a:cubicBezTo>
                    <a:pt x="53" y="180"/>
                    <a:pt x="65" y="180"/>
                    <a:pt x="75" y="180"/>
                  </a:cubicBezTo>
                  <a:cubicBezTo>
                    <a:pt x="113" y="180"/>
                    <a:pt x="143" y="199"/>
                    <a:pt x="169" y="228"/>
                  </a:cubicBezTo>
                  <a:cubicBezTo>
                    <a:pt x="180" y="244"/>
                    <a:pt x="191" y="254"/>
                    <a:pt x="206" y="254"/>
                  </a:cubicBezTo>
                  <a:cubicBezTo>
                    <a:pt x="214" y="254"/>
                    <a:pt x="222" y="251"/>
                    <a:pt x="232" y="247"/>
                  </a:cubicBezTo>
                  <a:lnTo>
                    <a:pt x="232" y="240"/>
                  </a:lnTo>
                  <a:lnTo>
                    <a:pt x="232" y="236"/>
                  </a:lnTo>
                  <a:cubicBezTo>
                    <a:pt x="229" y="236"/>
                    <a:pt x="229" y="240"/>
                    <a:pt x="229" y="240"/>
                  </a:cubicBezTo>
                  <a:cubicBezTo>
                    <a:pt x="222" y="236"/>
                    <a:pt x="210" y="236"/>
                    <a:pt x="206" y="232"/>
                  </a:cubicBezTo>
                  <a:cubicBezTo>
                    <a:pt x="173" y="206"/>
                    <a:pt x="196" y="161"/>
                    <a:pt x="177" y="128"/>
                  </a:cubicBezTo>
                  <a:cubicBezTo>
                    <a:pt x="165" y="109"/>
                    <a:pt x="206" y="109"/>
                    <a:pt x="214" y="90"/>
                  </a:cubicBezTo>
                  <a:cubicBezTo>
                    <a:pt x="210" y="87"/>
                    <a:pt x="206" y="83"/>
                    <a:pt x="203" y="79"/>
                  </a:cubicBezTo>
                  <a:cubicBezTo>
                    <a:pt x="187" y="87"/>
                    <a:pt x="169" y="102"/>
                    <a:pt x="158" y="102"/>
                  </a:cubicBezTo>
                  <a:cubicBezTo>
                    <a:pt x="146" y="102"/>
                    <a:pt x="139" y="94"/>
                    <a:pt x="135" y="68"/>
                  </a:cubicBezTo>
                  <a:cubicBezTo>
                    <a:pt x="124" y="79"/>
                    <a:pt x="113" y="83"/>
                    <a:pt x="101" y="83"/>
                  </a:cubicBezTo>
                  <a:cubicBezTo>
                    <a:pt x="91" y="83"/>
                    <a:pt x="79" y="75"/>
                    <a:pt x="68" y="57"/>
                  </a:cubicBezTo>
                  <a:cubicBezTo>
                    <a:pt x="57" y="38"/>
                    <a:pt x="65" y="4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8" name="Google Shape;14758;p9"/>
            <p:cNvSpPr/>
            <p:nvPr/>
          </p:nvSpPr>
          <p:spPr>
            <a:xfrm>
              <a:off x="-5285348" y="91345"/>
              <a:ext cx="11842" cy="10410"/>
            </a:xfrm>
            <a:custGeom>
              <a:avLst/>
              <a:gdLst/>
              <a:ahLst/>
              <a:cxnLst/>
              <a:rect l="l" t="t" r="r" b="b"/>
              <a:pathLst>
                <a:path w="248" h="218" extrusionOk="0">
                  <a:moveTo>
                    <a:pt x="8" y="169"/>
                  </a:moveTo>
                  <a:cubicBezTo>
                    <a:pt x="12" y="172"/>
                    <a:pt x="12" y="176"/>
                    <a:pt x="16" y="176"/>
                  </a:cubicBezTo>
                  <a:cubicBezTo>
                    <a:pt x="16" y="172"/>
                    <a:pt x="12" y="172"/>
                    <a:pt x="8" y="169"/>
                  </a:cubicBezTo>
                  <a:close/>
                  <a:moveTo>
                    <a:pt x="23" y="1"/>
                  </a:moveTo>
                  <a:cubicBezTo>
                    <a:pt x="19" y="1"/>
                    <a:pt x="16" y="4"/>
                    <a:pt x="8" y="15"/>
                  </a:cubicBezTo>
                  <a:cubicBezTo>
                    <a:pt x="23" y="23"/>
                    <a:pt x="38" y="41"/>
                    <a:pt x="31" y="49"/>
                  </a:cubicBezTo>
                  <a:cubicBezTo>
                    <a:pt x="0" y="91"/>
                    <a:pt x="34" y="135"/>
                    <a:pt x="16" y="176"/>
                  </a:cubicBezTo>
                  <a:cubicBezTo>
                    <a:pt x="16" y="180"/>
                    <a:pt x="12" y="184"/>
                    <a:pt x="8" y="188"/>
                  </a:cubicBezTo>
                  <a:cubicBezTo>
                    <a:pt x="19" y="198"/>
                    <a:pt x="31" y="206"/>
                    <a:pt x="42" y="217"/>
                  </a:cubicBezTo>
                  <a:cubicBezTo>
                    <a:pt x="60" y="214"/>
                    <a:pt x="72" y="198"/>
                    <a:pt x="76" y="180"/>
                  </a:cubicBezTo>
                  <a:cubicBezTo>
                    <a:pt x="76" y="162"/>
                    <a:pt x="60" y="146"/>
                    <a:pt x="57" y="127"/>
                  </a:cubicBezTo>
                  <a:cubicBezTo>
                    <a:pt x="53" y="105"/>
                    <a:pt x="60" y="94"/>
                    <a:pt x="72" y="94"/>
                  </a:cubicBezTo>
                  <a:cubicBezTo>
                    <a:pt x="79" y="94"/>
                    <a:pt x="86" y="98"/>
                    <a:pt x="98" y="101"/>
                  </a:cubicBezTo>
                  <a:cubicBezTo>
                    <a:pt x="113" y="105"/>
                    <a:pt x="128" y="124"/>
                    <a:pt x="143" y="124"/>
                  </a:cubicBezTo>
                  <a:cubicBezTo>
                    <a:pt x="150" y="124"/>
                    <a:pt x="157" y="124"/>
                    <a:pt x="165" y="117"/>
                  </a:cubicBezTo>
                  <a:cubicBezTo>
                    <a:pt x="169" y="117"/>
                    <a:pt x="173" y="113"/>
                    <a:pt x="176" y="113"/>
                  </a:cubicBezTo>
                  <a:cubicBezTo>
                    <a:pt x="184" y="113"/>
                    <a:pt x="191" y="120"/>
                    <a:pt x="199" y="124"/>
                  </a:cubicBezTo>
                  <a:cubicBezTo>
                    <a:pt x="202" y="98"/>
                    <a:pt x="229" y="91"/>
                    <a:pt x="247" y="68"/>
                  </a:cubicBezTo>
                  <a:lnTo>
                    <a:pt x="236" y="68"/>
                  </a:lnTo>
                  <a:cubicBezTo>
                    <a:pt x="199" y="68"/>
                    <a:pt x="180" y="46"/>
                    <a:pt x="162" y="19"/>
                  </a:cubicBezTo>
                  <a:cubicBezTo>
                    <a:pt x="154" y="27"/>
                    <a:pt x="147" y="34"/>
                    <a:pt x="135" y="34"/>
                  </a:cubicBezTo>
                  <a:lnTo>
                    <a:pt x="131" y="34"/>
                  </a:lnTo>
                  <a:cubicBezTo>
                    <a:pt x="124" y="31"/>
                    <a:pt x="121" y="31"/>
                    <a:pt x="117" y="31"/>
                  </a:cubicBezTo>
                  <a:cubicBezTo>
                    <a:pt x="86" y="31"/>
                    <a:pt x="102" y="60"/>
                    <a:pt x="102" y="83"/>
                  </a:cubicBezTo>
                  <a:cubicBezTo>
                    <a:pt x="72" y="64"/>
                    <a:pt x="64" y="38"/>
                    <a:pt x="53" y="12"/>
                  </a:cubicBezTo>
                  <a:cubicBezTo>
                    <a:pt x="50" y="12"/>
                    <a:pt x="45" y="8"/>
                    <a:pt x="38" y="8"/>
                  </a:cubicBezTo>
                  <a:cubicBezTo>
                    <a:pt x="34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9" name="Google Shape;14759;p9"/>
            <p:cNvSpPr/>
            <p:nvPr/>
          </p:nvSpPr>
          <p:spPr>
            <a:xfrm>
              <a:off x="-4926602" y="115459"/>
              <a:ext cx="15041" cy="9837"/>
            </a:xfrm>
            <a:custGeom>
              <a:avLst/>
              <a:gdLst/>
              <a:ahLst/>
              <a:cxnLst/>
              <a:rect l="l" t="t" r="r" b="b"/>
              <a:pathLst>
                <a:path w="315" h="206" extrusionOk="0">
                  <a:moveTo>
                    <a:pt x="65" y="0"/>
                  </a:moveTo>
                  <a:cubicBezTo>
                    <a:pt x="54" y="19"/>
                    <a:pt x="39" y="26"/>
                    <a:pt x="20" y="38"/>
                  </a:cubicBezTo>
                  <a:cubicBezTo>
                    <a:pt x="9" y="45"/>
                    <a:pt x="1" y="57"/>
                    <a:pt x="13" y="67"/>
                  </a:cubicBezTo>
                  <a:cubicBezTo>
                    <a:pt x="16" y="71"/>
                    <a:pt x="20" y="71"/>
                    <a:pt x="20" y="71"/>
                  </a:cubicBezTo>
                  <a:cubicBezTo>
                    <a:pt x="28" y="71"/>
                    <a:pt x="35" y="67"/>
                    <a:pt x="39" y="64"/>
                  </a:cubicBezTo>
                  <a:cubicBezTo>
                    <a:pt x="46" y="52"/>
                    <a:pt x="50" y="45"/>
                    <a:pt x="57" y="45"/>
                  </a:cubicBezTo>
                  <a:cubicBezTo>
                    <a:pt x="65" y="45"/>
                    <a:pt x="68" y="52"/>
                    <a:pt x="73" y="64"/>
                  </a:cubicBezTo>
                  <a:cubicBezTo>
                    <a:pt x="91" y="83"/>
                    <a:pt x="125" y="79"/>
                    <a:pt x="128" y="116"/>
                  </a:cubicBezTo>
                  <a:cubicBezTo>
                    <a:pt x="128" y="135"/>
                    <a:pt x="132" y="169"/>
                    <a:pt x="162" y="169"/>
                  </a:cubicBezTo>
                  <a:cubicBezTo>
                    <a:pt x="170" y="169"/>
                    <a:pt x="173" y="169"/>
                    <a:pt x="180" y="164"/>
                  </a:cubicBezTo>
                  <a:cubicBezTo>
                    <a:pt x="180" y="164"/>
                    <a:pt x="192" y="191"/>
                    <a:pt x="196" y="202"/>
                  </a:cubicBezTo>
                  <a:lnTo>
                    <a:pt x="218" y="202"/>
                  </a:lnTo>
                  <a:cubicBezTo>
                    <a:pt x="222" y="206"/>
                    <a:pt x="225" y="206"/>
                    <a:pt x="230" y="206"/>
                  </a:cubicBezTo>
                  <a:cubicBezTo>
                    <a:pt x="237" y="206"/>
                    <a:pt x="241" y="198"/>
                    <a:pt x="237" y="180"/>
                  </a:cubicBezTo>
                  <a:cubicBezTo>
                    <a:pt x="248" y="135"/>
                    <a:pt x="293" y="116"/>
                    <a:pt x="315" y="83"/>
                  </a:cubicBezTo>
                  <a:cubicBezTo>
                    <a:pt x="308" y="79"/>
                    <a:pt x="301" y="79"/>
                    <a:pt x="297" y="79"/>
                  </a:cubicBezTo>
                  <a:cubicBezTo>
                    <a:pt x="289" y="79"/>
                    <a:pt x="282" y="83"/>
                    <a:pt x="270" y="86"/>
                  </a:cubicBezTo>
                  <a:cubicBezTo>
                    <a:pt x="256" y="101"/>
                    <a:pt x="244" y="109"/>
                    <a:pt x="237" y="109"/>
                  </a:cubicBezTo>
                  <a:cubicBezTo>
                    <a:pt x="211" y="109"/>
                    <a:pt x="199" y="71"/>
                    <a:pt x="180" y="57"/>
                  </a:cubicBezTo>
                  <a:cubicBezTo>
                    <a:pt x="173" y="60"/>
                    <a:pt x="166" y="60"/>
                    <a:pt x="158" y="60"/>
                  </a:cubicBezTo>
                  <a:cubicBezTo>
                    <a:pt x="147" y="60"/>
                    <a:pt x="136" y="57"/>
                    <a:pt x="125" y="49"/>
                  </a:cubicBezTo>
                  <a:lnTo>
                    <a:pt x="121" y="49"/>
                  </a:lnTo>
                  <a:cubicBezTo>
                    <a:pt x="87" y="49"/>
                    <a:pt x="91" y="4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0" name="Google Shape;14760;p9"/>
            <p:cNvSpPr/>
            <p:nvPr/>
          </p:nvSpPr>
          <p:spPr>
            <a:xfrm>
              <a:off x="-5367239" y="140432"/>
              <a:ext cx="16617" cy="8404"/>
            </a:xfrm>
            <a:custGeom>
              <a:avLst/>
              <a:gdLst/>
              <a:ahLst/>
              <a:cxnLst/>
              <a:rect l="l" t="t" r="r" b="b"/>
              <a:pathLst>
                <a:path w="348" h="176" extrusionOk="0">
                  <a:moveTo>
                    <a:pt x="243" y="0"/>
                  </a:moveTo>
                  <a:cubicBezTo>
                    <a:pt x="243" y="12"/>
                    <a:pt x="240" y="23"/>
                    <a:pt x="235" y="34"/>
                  </a:cubicBezTo>
                  <a:cubicBezTo>
                    <a:pt x="231" y="67"/>
                    <a:pt x="276" y="67"/>
                    <a:pt x="288" y="94"/>
                  </a:cubicBezTo>
                  <a:cubicBezTo>
                    <a:pt x="262" y="109"/>
                    <a:pt x="235" y="124"/>
                    <a:pt x="209" y="124"/>
                  </a:cubicBezTo>
                  <a:cubicBezTo>
                    <a:pt x="202" y="124"/>
                    <a:pt x="195" y="124"/>
                    <a:pt x="183" y="120"/>
                  </a:cubicBezTo>
                  <a:cubicBezTo>
                    <a:pt x="164" y="112"/>
                    <a:pt x="157" y="83"/>
                    <a:pt x="176" y="60"/>
                  </a:cubicBezTo>
                  <a:lnTo>
                    <a:pt x="176" y="60"/>
                  </a:lnTo>
                  <a:cubicBezTo>
                    <a:pt x="138" y="72"/>
                    <a:pt x="116" y="117"/>
                    <a:pt x="71" y="117"/>
                  </a:cubicBezTo>
                  <a:cubicBezTo>
                    <a:pt x="52" y="117"/>
                    <a:pt x="52" y="143"/>
                    <a:pt x="33" y="143"/>
                  </a:cubicBezTo>
                  <a:lnTo>
                    <a:pt x="30" y="143"/>
                  </a:lnTo>
                  <a:cubicBezTo>
                    <a:pt x="19" y="146"/>
                    <a:pt x="7" y="154"/>
                    <a:pt x="0" y="157"/>
                  </a:cubicBezTo>
                  <a:cubicBezTo>
                    <a:pt x="11" y="165"/>
                    <a:pt x="19" y="169"/>
                    <a:pt x="30" y="169"/>
                  </a:cubicBezTo>
                  <a:cubicBezTo>
                    <a:pt x="45" y="169"/>
                    <a:pt x="64" y="162"/>
                    <a:pt x="74" y="150"/>
                  </a:cubicBezTo>
                  <a:cubicBezTo>
                    <a:pt x="90" y="143"/>
                    <a:pt x="97" y="135"/>
                    <a:pt x="109" y="135"/>
                  </a:cubicBezTo>
                  <a:cubicBezTo>
                    <a:pt x="119" y="135"/>
                    <a:pt x="127" y="143"/>
                    <a:pt x="142" y="154"/>
                  </a:cubicBezTo>
                  <a:cubicBezTo>
                    <a:pt x="161" y="172"/>
                    <a:pt x="187" y="176"/>
                    <a:pt x="213" y="176"/>
                  </a:cubicBezTo>
                  <a:cubicBezTo>
                    <a:pt x="231" y="176"/>
                    <a:pt x="254" y="176"/>
                    <a:pt x="276" y="172"/>
                  </a:cubicBezTo>
                  <a:cubicBezTo>
                    <a:pt x="288" y="172"/>
                    <a:pt x="325" y="169"/>
                    <a:pt x="318" y="135"/>
                  </a:cubicBezTo>
                  <a:cubicBezTo>
                    <a:pt x="288" y="90"/>
                    <a:pt x="329" y="72"/>
                    <a:pt x="347" y="41"/>
                  </a:cubicBezTo>
                  <a:lnTo>
                    <a:pt x="347" y="41"/>
                  </a:lnTo>
                  <a:cubicBezTo>
                    <a:pt x="325" y="49"/>
                    <a:pt x="307" y="53"/>
                    <a:pt x="295" y="53"/>
                  </a:cubicBezTo>
                  <a:cubicBezTo>
                    <a:pt x="273" y="53"/>
                    <a:pt x="266" y="38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1" name="Google Shape;14761;p9"/>
            <p:cNvSpPr/>
            <p:nvPr/>
          </p:nvSpPr>
          <p:spPr>
            <a:xfrm>
              <a:off x="-5076107" y="176484"/>
              <a:ext cx="9264" cy="11651"/>
            </a:xfrm>
            <a:custGeom>
              <a:avLst/>
              <a:gdLst/>
              <a:ahLst/>
              <a:cxnLst/>
              <a:rect l="l" t="t" r="r" b="b"/>
              <a:pathLst>
                <a:path w="194" h="244" extrusionOk="0">
                  <a:moveTo>
                    <a:pt x="109" y="1"/>
                  </a:moveTo>
                  <a:cubicBezTo>
                    <a:pt x="93" y="8"/>
                    <a:pt x="71" y="19"/>
                    <a:pt x="67" y="30"/>
                  </a:cubicBezTo>
                  <a:cubicBezTo>
                    <a:pt x="64" y="53"/>
                    <a:pt x="56" y="57"/>
                    <a:pt x="52" y="57"/>
                  </a:cubicBezTo>
                  <a:cubicBezTo>
                    <a:pt x="45" y="57"/>
                    <a:pt x="37" y="38"/>
                    <a:pt x="30" y="30"/>
                  </a:cubicBezTo>
                  <a:lnTo>
                    <a:pt x="22" y="30"/>
                  </a:lnTo>
                  <a:cubicBezTo>
                    <a:pt x="0" y="53"/>
                    <a:pt x="37" y="71"/>
                    <a:pt x="33" y="94"/>
                  </a:cubicBezTo>
                  <a:cubicBezTo>
                    <a:pt x="67" y="109"/>
                    <a:pt x="56" y="161"/>
                    <a:pt x="74" y="173"/>
                  </a:cubicBezTo>
                  <a:cubicBezTo>
                    <a:pt x="112" y="199"/>
                    <a:pt x="74" y="214"/>
                    <a:pt x="67" y="228"/>
                  </a:cubicBezTo>
                  <a:cubicBezTo>
                    <a:pt x="67" y="232"/>
                    <a:pt x="71" y="237"/>
                    <a:pt x="71" y="244"/>
                  </a:cubicBezTo>
                  <a:cubicBezTo>
                    <a:pt x="123" y="225"/>
                    <a:pt x="131" y="173"/>
                    <a:pt x="157" y="135"/>
                  </a:cubicBezTo>
                  <a:cubicBezTo>
                    <a:pt x="116" y="120"/>
                    <a:pt x="116" y="120"/>
                    <a:pt x="149" y="83"/>
                  </a:cubicBezTo>
                  <a:lnTo>
                    <a:pt x="149" y="83"/>
                  </a:lnTo>
                  <a:cubicBezTo>
                    <a:pt x="164" y="90"/>
                    <a:pt x="157" y="109"/>
                    <a:pt x="164" y="124"/>
                  </a:cubicBezTo>
                  <a:cubicBezTo>
                    <a:pt x="179" y="109"/>
                    <a:pt x="194" y="94"/>
                    <a:pt x="176" y="75"/>
                  </a:cubicBezTo>
                  <a:cubicBezTo>
                    <a:pt x="168" y="64"/>
                    <a:pt x="153" y="53"/>
                    <a:pt x="157" y="38"/>
                  </a:cubicBezTo>
                  <a:cubicBezTo>
                    <a:pt x="164" y="4"/>
                    <a:pt x="149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2" name="Google Shape;14762;p9"/>
            <p:cNvSpPr/>
            <p:nvPr/>
          </p:nvSpPr>
          <p:spPr>
            <a:xfrm>
              <a:off x="-5196819" y="235025"/>
              <a:ext cx="12033" cy="7163"/>
            </a:xfrm>
            <a:custGeom>
              <a:avLst/>
              <a:gdLst/>
              <a:ahLst/>
              <a:cxnLst/>
              <a:rect l="l" t="t" r="r" b="b"/>
              <a:pathLst>
                <a:path w="252" h="150" extrusionOk="0">
                  <a:moveTo>
                    <a:pt x="173" y="1"/>
                  </a:moveTo>
                  <a:cubicBezTo>
                    <a:pt x="143" y="15"/>
                    <a:pt x="109" y="34"/>
                    <a:pt x="75" y="34"/>
                  </a:cubicBezTo>
                  <a:cubicBezTo>
                    <a:pt x="61" y="34"/>
                    <a:pt x="42" y="31"/>
                    <a:pt x="23" y="15"/>
                  </a:cubicBezTo>
                  <a:cubicBezTo>
                    <a:pt x="20" y="27"/>
                    <a:pt x="12" y="34"/>
                    <a:pt x="4" y="42"/>
                  </a:cubicBezTo>
                  <a:lnTo>
                    <a:pt x="4" y="49"/>
                  </a:lnTo>
                  <a:cubicBezTo>
                    <a:pt x="1" y="87"/>
                    <a:pt x="20" y="117"/>
                    <a:pt x="38" y="150"/>
                  </a:cubicBezTo>
                  <a:cubicBezTo>
                    <a:pt x="57" y="143"/>
                    <a:pt x="75" y="139"/>
                    <a:pt x="90" y="132"/>
                  </a:cubicBezTo>
                  <a:cubicBezTo>
                    <a:pt x="87" y="117"/>
                    <a:pt x="72" y="98"/>
                    <a:pt x="98" y="98"/>
                  </a:cubicBezTo>
                  <a:lnTo>
                    <a:pt x="109" y="98"/>
                  </a:lnTo>
                  <a:cubicBezTo>
                    <a:pt x="125" y="101"/>
                    <a:pt x="139" y="101"/>
                    <a:pt x="154" y="101"/>
                  </a:cubicBezTo>
                  <a:cubicBezTo>
                    <a:pt x="161" y="94"/>
                    <a:pt x="173" y="87"/>
                    <a:pt x="180" y="87"/>
                  </a:cubicBezTo>
                  <a:cubicBezTo>
                    <a:pt x="187" y="87"/>
                    <a:pt x="195" y="94"/>
                    <a:pt x="199" y="113"/>
                  </a:cubicBezTo>
                  <a:cubicBezTo>
                    <a:pt x="203" y="124"/>
                    <a:pt x="203" y="127"/>
                    <a:pt x="206" y="127"/>
                  </a:cubicBezTo>
                  <a:cubicBezTo>
                    <a:pt x="214" y="127"/>
                    <a:pt x="218" y="117"/>
                    <a:pt x="225" y="117"/>
                  </a:cubicBezTo>
                  <a:cubicBezTo>
                    <a:pt x="229" y="101"/>
                    <a:pt x="251" y="101"/>
                    <a:pt x="247" y="79"/>
                  </a:cubicBezTo>
                  <a:cubicBezTo>
                    <a:pt x="225" y="65"/>
                    <a:pt x="192" y="57"/>
                    <a:pt x="177" y="23"/>
                  </a:cubicBezTo>
                  <a:cubicBezTo>
                    <a:pt x="177" y="15"/>
                    <a:pt x="173" y="8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3" name="Google Shape;14763;p9"/>
            <p:cNvSpPr/>
            <p:nvPr/>
          </p:nvSpPr>
          <p:spPr>
            <a:xfrm>
              <a:off x="-5048651" y="-32184"/>
              <a:ext cx="9884" cy="7926"/>
            </a:xfrm>
            <a:custGeom>
              <a:avLst/>
              <a:gdLst/>
              <a:ahLst/>
              <a:cxnLst/>
              <a:rect l="l" t="t" r="r" b="b"/>
              <a:pathLst>
                <a:path w="207" h="166" extrusionOk="0">
                  <a:moveTo>
                    <a:pt x="109" y="1"/>
                  </a:moveTo>
                  <a:cubicBezTo>
                    <a:pt x="72" y="1"/>
                    <a:pt x="27" y="31"/>
                    <a:pt x="12" y="71"/>
                  </a:cubicBezTo>
                  <a:cubicBezTo>
                    <a:pt x="31" y="64"/>
                    <a:pt x="45" y="38"/>
                    <a:pt x="67" y="38"/>
                  </a:cubicBezTo>
                  <a:cubicBezTo>
                    <a:pt x="75" y="38"/>
                    <a:pt x="83" y="42"/>
                    <a:pt x="94" y="49"/>
                  </a:cubicBezTo>
                  <a:cubicBezTo>
                    <a:pt x="105" y="57"/>
                    <a:pt x="112" y="61"/>
                    <a:pt x="105" y="76"/>
                  </a:cubicBezTo>
                  <a:cubicBezTo>
                    <a:pt x="101" y="87"/>
                    <a:pt x="86" y="98"/>
                    <a:pt x="83" y="98"/>
                  </a:cubicBezTo>
                  <a:lnTo>
                    <a:pt x="79" y="98"/>
                  </a:lnTo>
                  <a:cubicBezTo>
                    <a:pt x="75" y="79"/>
                    <a:pt x="64" y="76"/>
                    <a:pt x="57" y="76"/>
                  </a:cubicBezTo>
                  <a:cubicBezTo>
                    <a:pt x="53" y="76"/>
                    <a:pt x="45" y="79"/>
                    <a:pt x="41" y="79"/>
                  </a:cubicBezTo>
                  <a:lnTo>
                    <a:pt x="31" y="79"/>
                  </a:lnTo>
                  <a:cubicBezTo>
                    <a:pt x="23" y="79"/>
                    <a:pt x="15" y="79"/>
                    <a:pt x="12" y="71"/>
                  </a:cubicBezTo>
                  <a:lnTo>
                    <a:pt x="12" y="71"/>
                  </a:lnTo>
                  <a:cubicBezTo>
                    <a:pt x="0" y="128"/>
                    <a:pt x="49" y="139"/>
                    <a:pt x="75" y="166"/>
                  </a:cubicBezTo>
                  <a:cubicBezTo>
                    <a:pt x="94" y="154"/>
                    <a:pt x="112" y="150"/>
                    <a:pt x="127" y="150"/>
                  </a:cubicBezTo>
                  <a:cubicBezTo>
                    <a:pt x="139" y="150"/>
                    <a:pt x="150" y="150"/>
                    <a:pt x="165" y="154"/>
                  </a:cubicBezTo>
                  <a:cubicBezTo>
                    <a:pt x="176" y="135"/>
                    <a:pt x="206" y="102"/>
                    <a:pt x="202" y="102"/>
                  </a:cubicBezTo>
                  <a:cubicBezTo>
                    <a:pt x="157" y="87"/>
                    <a:pt x="176" y="35"/>
                    <a:pt x="154" y="16"/>
                  </a:cubicBezTo>
                  <a:cubicBezTo>
                    <a:pt x="139" y="4"/>
                    <a:pt x="124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4" name="Google Shape;14764;p9"/>
            <p:cNvSpPr/>
            <p:nvPr/>
          </p:nvSpPr>
          <p:spPr>
            <a:xfrm>
              <a:off x="-5081312" y="61358"/>
              <a:ext cx="8261" cy="7926"/>
            </a:xfrm>
            <a:custGeom>
              <a:avLst/>
              <a:gdLst/>
              <a:ahLst/>
              <a:cxnLst/>
              <a:rect l="l" t="t" r="r" b="b"/>
              <a:pathLst>
                <a:path w="173" h="166" extrusionOk="0">
                  <a:moveTo>
                    <a:pt x="105" y="1"/>
                  </a:moveTo>
                  <a:lnTo>
                    <a:pt x="105" y="1"/>
                  </a:lnTo>
                  <a:cubicBezTo>
                    <a:pt x="90" y="4"/>
                    <a:pt x="75" y="4"/>
                    <a:pt x="61" y="12"/>
                  </a:cubicBezTo>
                  <a:cubicBezTo>
                    <a:pt x="30" y="23"/>
                    <a:pt x="0" y="79"/>
                    <a:pt x="11" y="105"/>
                  </a:cubicBezTo>
                  <a:cubicBezTo>
                    <a:pt x="26" y="139"/>
                    <a:pt x="61" y="165"/>
                    <a:pt x="94" y="165"/>
                  </a:cubicBezTo>
                  <a:cubicBezTo>
                    <a:pt x="101" y="165"/>
                    <a:pt x="109" y="165"/>
                    <a:pt x="116" y="161"/>
                  </a:cubicBezTo>
                  <a:cubicBezTo>
                    <a:pt x="161" y="146"/>
                    <a:pt x="173" y="117"/>
                    <a:pt x="157" y="60"/>
                  </a:cubicBezTo>
                  <a:cubicBezTo>
                    <a:pt x="120" y="60"/>
                    <a:pt x="97" y="4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5" name="Google Shape;14765;p9"/>
            <p:cNvSpPr/>
            <p:nvPr/>
          </p:nvSpPr>
          <p:spPr>
            <a:xfrm>
              <a:off x="-5066892" y="59592"/>
              <a:ext cx="9168" cy="10027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99" y="0"/>
                  </a:moveTo>
                  <a:cubicBezTo>
                    <a:pt x="95" y="0"/>
                    <a:pt x="87" y="4"/>
                    <a:pt x="83" y="4"/>
                  </a:cubicBezTo>
                  <a:cubicBezTo>
                    <a:pt x="80" y="15"/>
                    <a:pt x="73" y="23"/>
                    <a:pt x="65" y="26"/>
                  </a:cubicBezTo>
                  <a:cubicBezTo>
                    <a:pt x="28" y="52"/>
                    <a:pt x="31" y="105"/>
                    <a:pt x="1" y="135"/>
                  </a:cubicBezTo>
                  <a:cubicBezTo>
                    <a:pt x="5" y="157"/>
                    <a:pt x="12" y="180"/>
                    <a:pt x="9" y="202"/>
                  </a:cubicBezTo>
                  <a:cubicBezTo>
                    <a:pt x="16" y="206"/>
                    <a:pt x="23" y="209"/>
                    <a:pt x="31" y="209"/>
                  </a:cubicBezTo>
                  <a:cubicBezTo>
                    <a:pt x="38" y="209"/>
                    <a:pt x="42" y="206"/>
                    <a:pt x="50" y="198"/>
                  </a:cubicBezTo>
                  <a:cubicBezTo>
                    <a:pt x="57" y="190"/>
                    <a:pt x="65" y="180"/>
                    <a:pt x="73" y="172"/>
                  </a:cubicBezTo>
                  <a:cubicBezTo>
                    <a:pt x="83" y="131"/>
                    <a:pt x="109" y="97"/>
                    <a:pt x="147" y="75"/>
                  </a:cubicBezTo>
                  <a:cubicBezTo>
                    <a:pt x="158" y="71"/>
                    <a:pt x="169" y="68"/>
                    <a:pt x="177" y="64"/>
                  </a:cubicBezTo>
                  <a:cubicBezTo>
                    <a:pt x="192" y="45"/>
                    <a:pt x="192" y="33"/>
                    <a:pt x="173" y="19"/>
                  </a:cubicBezTo>
                  <a:lnTo>
                    <a:pt x="166" y="19"/>
                  </a:lnTo>
                  <a:cubicBezTo>
                    <a:pt x="154" y="19"/>
                    <a:pt x="143" y="15"/>
                    <a:pt x="132" y="11"/>
                  </a:cubicBezTo>
                  <a:cubicBezTo>
                    <a:pt x="121" y="7"/>
                    <a:pt x="109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6" name="Google Shape;14766;p9"/>
            <p:cNvSpPr/>
            <p:nvPr/>
          </p:nvSpPr>
          <p:spPr>
            <a:xfrm>
              <a:off x="-5241227" y="241997"/>
              <a:ext cx="8213" cy="8261"/>
            </a:xfrm>
            <a:custGeom>
              <a:avLst/>
              <a:gdLst/>
              <a:ahLst/>
              <a:cxnLst/>
              <a:rect l="l" t="t" r="r" b="b"/>
              <a:pathLst>
                <a:path w="172" h="173" extrusionOk="0">
                  <a:moveTo>
                    <a:pt x="90" y="0"/>
                  </a:moveTo>
                  <a:cubicBezTo>
                    <a:pt x="78" y="0"/>
                    <a:pt x="68" y="4"/>
                    <a:pt x="56" y="8"/>
                  </a:cubicBezTo>
                  <a:cubicBezTo>
                    <a:pt x="45" y="19"/>
                    <a:pt x="26" y="23"/>
                    <a:pt x="23" y="45"/>
                  </a:cubicBezTo>
                  <a:cubicBezTo>
                    <a:pt x="0" y="135"/>
                    <a:pt x="15" y="173"/>
                    <a:pt x="82" y="173"/>
                  </a:cubicBezTo>
                  <a:cubicBezTo>
                    <a:pt x="101" y="173"/>
                    <a:pt x="123" y="173"/>
                    <a:pt x="146" y="165"/>
                  </a:cubicBezTo>
                  <a:cubicBezTo>
                    <a:pt x="153" y="138"/>
                    <a:pt x="123" y="121"/>
                    <a:pt x="127" y="94"/>
                  </a:cubicBezTo>
                  <a:cubicBezTo>
                    <a:pt x="94" y="90"/>
                    <a:pt x="94" y="71"/>
                    <a:pt x="104" y="45"/>
                  </a:cubicBezTo>
                  <a:cubicBezTo>
                    <a:pt x="108" y="38"/>
                    <a:pt x="113" y="31"/>
                    <a:pt x="116" y="31"/>
                  </a:cubicBezTo>
                  <a:cubicBezTo>
                    <a:pt x="120" y="31"/>
                    <a:pt x="123" y="31"/>
                    <a:pt x="123" y="34"/>
                  </a:cubicBezTo>
                  <a:cubicBezTo>
                    <a:pt x="146" y="45"/>
                    <a:pt x="153" y="60"/>
                    <a:pt x="139" y="83"/>
                  </a:cubicBezTo>
                  <a:lnTo>
                    <a:pt x="142" y="83"/>
                  </a:lnTo>
                  <a:cubicBezTo>
                    <a:pt x="153" y="83"/>
                    <a:pt x="161" y="76"/>
                    <a:pt x="172" y="68"/>
                  </a:cubicBezTo>
                  <a:cubicBezTo>
                    <a:pt x="157" y="26"/>
                    <a:pt x="120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7" name="Google Shape;14767;p9"/>
            <p:cNvSpPr/>
            <p:nvPr/>
          </p:nvSpPr>
          <p:spPr>
            <a:xfrm>
              <a:off x="-5092772" y="-146784"/>
              <a:ext cx="7736" cy="9884"/>
            </a:xfrm>
            <a:custGeom>
              <a:avLst/>
              <a:gdLst/>
              <a:ahLst/>
              <a:cxnLst/>
              <a:rect l="l" t="t" r="r" b="b"/>
              <a:pathLst>
                <a:path w="162" h="207" extrusionOk="0">
                  <a:moveTo>
                    <a:pt x="106" y="1"/>
                  </a:moveTo>
                  <a:cubicBezTo>
                    <a:pt x="76" y="19"/>
                    <a:pt x="49" y="38"/>
                    <a:pt x="16" y="42"/>
                  </a:cubicBezTo>
                  <a:cubicBezTo>
                    <a:pt x="13" y="54"/>
                    <a:pt x="1" y="61"/>
                    <a:pt x="13" y="68"/>
                  </a:cubicBezTo>
                  <a:cubicBezTo>
                    <a:pt x="35" y="87"/>
                    <a:pt x="27" y="109"/>
                    <a:pt x="23" y="128"/>
                  </a:cubicBezTo>
                  <a:cubicBezTo>
                    <a:pt x="27" y="135"/>
                    <a:pt x="27" y="143"/>
                    <a:pt x="27" y="150"/>
                  </a:cubicBezTo>
                  <a:cubicBezTo>
                    <a:pt x="57" y="161"/>
                    <a:pt x="61" y="202"/>
                    <a:pt x="99" y="206"/>
                  </a:cubicBezTo>
                  <a:cubicBezTo>
                    <a:pt x="125" y="176"/>
                    <a:pt x="117" y="135"/>
                    <a:pt x="144" y="106"/>
                  </a:cubicBezTo>
                  <a:cubicBezTo>
                    <a:pt x="154" y="94"/>
                    <a:pt x="162" y="57"/>
                    <a:pt x="136" y="38"/>
                  </a:cubicBezTo>
                  <a:cubicBezTo>
                    <a:pt x="121" y="27"/>
                    <a:pt x="106" y="19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8" name="Google Shape;14768;p9"/>
            <p:cNvSpPr/>
            <p:nvPr/>
          </p:nvSpPr>
          <p:spPr>
            <a:xfrm>
              <a:off x="-5160052" y="245387"/>
              <a:ext cx="11317" cy="7019"/>
            </a:xfrm>
            <a:custGeom>
              <a:avLst/>
              <a:gdLst/>
              <a:ahLst/>
              <a:cxnLst/>
              <a:rect l="l" t="t" r="r" b="b"/>
              <a:pathLst>
                <a:path w="237" h="147" extrusionOk="0">
                  <a:moveTo>
                    <a:pt x="57" y="0"/>
                  </a:moveTo>
                  <a:cubicBezTo>
                    <a:pt x="35" y="0"/>
                    <a:pt x="16" y="23"/>
                    <a:pt x="1" y="41"/>
                  </a:cubicBezTo>
                  <a:cubicBezTo>
                    <a:pt x="12" y="53"/>
                    <a:pt x="31" y="57"/>
                    <a:pt x="38" y="76"/>
                  </a:cubicBezTo>
                  <a:cubicBezTo>
                    <a:pt x="42" y="109"/>
                    <a:pt x="57" y="128"/>
                    <a:pt x="76" y="128"/>
                  </a:cubicBezTo>
                  <a:cubicBezTo>
                    <a:pt x="87" y="128"/>
                    <a:pt x="102" y="120"/>
                    <a:pt x="121" y="105"/>
                  </a:cubicBezTo>
                  <a:cubicBezTo>
                    <a:pt x="128" y="102"/>
                    <a:pt x="132" y="94"/>
                    <a:pt x="140" y="94"/>
                  </a:cubicBezTo>
                  <a:cubicBezTo>
                    <a:pt x="140" y="94"/>
                    <a:pt x="143" y="94"/>
                    <a:pt x="147" y="102"/>
                  </a:cubicBezTo>
                  <a:cubicBezTo>
                    <a:pt x="150" y="102"/>
                    <a:pt x="143" y="112"/>
                    <a:pt x="140" y="120"/>
                  </a:cubicBezTo>
                  <a:cubicBezTo>
                    <a:pt x="150" y="128"/>
                    <a:pt x="166" y="139"/>
                    <a:pt x="176" y="146"/>
                  </a:cubicBezTo>
                  <a:cubicBezTo>
                    <a:pt x="199" y="135"/>
                    <a:pt x="225" y="128"/>
                    <a:pt x="236" y="105"/>
                  </a:cubicBezTo>
                  <a:cubicBezTo>
                    <a:pt x="218" y="60"/>
                    <a:pt x="124" y="98"/>
                    <a:pt x="162" y="15"/>
                  </a:cubicBezTo>
                  <a:cubicBezTo>
                    <a:pt x="158" y="12"/>
                    <a:pt x="154" y="8"/>
                    <a:pt x="150" y="8"/>
                  </a:cubicBezTo>
                  <a:cubicBezTo>
                    <a:pt x="140" y="15"/>
                    <a:pt x="124" y="19"/>
                    <a:pt x="109" y="19"/>
                  </a:cubicBezTo>
                  <a:cubicBezTo>
                    <a:pt x="105" y="19"/>
                    <a:pt x="98" y="19"/>
                    <a:pt x="95" y="15"/>
                  </a:cubicBezTo>
                  <a:cubicBezTo>
                    <a:pt x="79" y="5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9" name="Google Shape;14769;p9"/>
            <p:cNvSpPr/>
            <p:nvPr/>
          </p:nvSpPr>
          <p:spPr>
            <a:xfrm>
              <a:off x="-5015083" y="-125678"/>
              <a:ext cx="8977" cy="8404"/>
            </a:xfrm>
            <a:custGeom>
              <a:avLst/>
              <a:gdLst/>
              <a:ahLst/>
              <a:cxnLst/>
              <a:rect l="l" t="t" r="r" b="b"/>
              <a:pathLst>
                <a:path w="188" h="176" extrusionOk="0">
                  <a:moveTo>
                    <a:pt x="135" y="0"/>
                  </a:moveTo>
                  <a:cubicBezTo>
                    <a:pt x="135" y="15"/>
                    <a:pt x="142" y="38"/>
                    <a:pt x="116" y="38"/>
                  </a:cubicBezTo>
                  <a:lnTo>
                    <a:pt x="109" y="38"/>
                  </a:lnTo>
                  <a:cubicBezTo>
                    <a:pt x="109" y="38"/>
                    <a:pt x="101" y="56"/>
                    <a:pt x="97" y="67"/>
                  </a:cubicBezTo>
                  <a:cubicBezTo>
                    <a:pt x="105" y="71"/>
                    <a:pt x="113" y="71"/>
                    <a:pt x="120" y="71"/>
                  </a:cubicBezTo>
                  <a:lnTo>
                    <a:pt x="131" y="71"/>
                  </a:lnTo>
                  <a:cubicBezTo>
                    <a:pt x="135" y="71"/>
                    <a:pt x="142" y="74"/>
                    <a:pt x="142" y="83"/>
                  </a:cubicBezTo>
                  <a:cubicBezTo>
                    <a:pt x="142" y="90"/>
                    <a:pt x="135" y="101"/>
                    <a:pt x="127" y="101"/>
                  </a:cubicBezTo>
                  <a:cubicBezTo>
                    <a:pt x="123" y="101"/>
                    <a:pt x="123" y="101"/>
                    <a:pt x="120" y="97"/>
                  </a:cubicBezTo>
                  <a:cubicBezTo>
                    <a:pt x="105" y="93"/>
                    <a:pt x="82" y="97"/>
                    <a:pt x="75" y="71"/>
                  </a:cubicBezTo>
                  <a:cubicBezTo>
                    <a:pt x="68" y="56"/>
                    <a:pt x="82" y="45"/>
                    <a:pt x="82" y="22"/>
                  </a:cubicBezTo>
                  <a:lnTo>
                    <a:pt x="82" y="22"/>
                  </a:lnTo>
                  <a:cubicBezTo>
                    <a:pt x="49" y="30"/>
                    <a:pt x="15" y="26"/>
                    <a:pt x="34" y="78"/>
                  </a:cubicBezTo>
                  <a:cubicBezTo>
                    <a:pt x="42" y="105"/>
                    <a:pt x="11" y="105"/>
                    <a:pt x="0" y="112"/>
                  </a:cubicBezTo>
                  <a:cubicBezTo>
                    <a:pt x="8" y="142"/>
                    <a:pt x="30" y="161"/>
                    <a:pt x="60" y="164"/>
                  </a:cubicBezTo>
                  <a:cubicBezTo>
                    <a:pt x="79" y="168"/>
                    <a:pt x="97" y="176"/>
                    <a:pt x="120" y="176"/>
                  </a:cubicBezTo>
                  <a:cubicBezTo>
                    <a:pt x="127" y="176"/>
                    <a:pt x="139" y="172"/>
                    <a:pt x="146" y="168"/>
                  </a:cubicBezTo>
                  <a:cubicBezTo>
                    <a:pt x="187" y="153"/>
                    <a:pt x="187" y="56"/>
                    <a:pt x="146" y="7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0" name="Google Shape;14770;p9"/>
            <p:cNvSpPr/>
            <p:nvPr/>
          </p:nvSpPr>
          <p:spPr>
            <a:xfrm>
              <a:off x="-4887304" y="21201"/>
              <a:ext cx="10028" cy="7545"/>
            </a:xfrm>
            <a:custGeom>
              <a:avLst/>
              <a:gdLst/>
              <a:ahLst/>
              <a:cxnLst/>
              <a:rect l="l" t="t" r="r" b="b"/>
              <a:pathLst>
                <a:path w="210" h="158" extrusionOk="0">
                  <a:moveTo>
                    <a:pt x="30" y="0"/>
                  </a:moveTo>
                  <a:cubicBezTo>
                    <a:pt x="23" y="0"/>
                    <a:pt x="16" y="4"/>
                    <a:pt x="8" y="16"/>
                  </a:cubicBezTo>
                  <a:cubicBezTo>
                    <a:pt x="8" y="26"/>
                    <a:pt x="4" y="38"/>
                    <a:pt x="1" y="49"/>
                  </a:cubicBezTo>
                  <a:cubicBezTo>
                    <a:pt x="8" y="71"/>
                    <a:pt x="12" y="97"/>
                    <a:pt x="16" y="120"/>
                  </a:cubicBezTo>
                  <a:cubicBezTo>
                    <a:pt x="19" y="139"/>
                    <a:pt x="23" y="147"/>
                    <a:pt x="30" y="147"/>
                  </a:cubicBezTo>
                  <a:cubicBezTo>
                    <a:pt x="35" y="147"/>
                    <a:pt x="42" y="139"/>
                    <a:pt x="53" y="131"/>
                  </a:cubicBezTo>
                  <a:cubicBezTo>
                    <a:pt x="61" y="128"/>
                    <a:pt x="68" y="128"/>
                    <a:pt x="72" y="128"/>
                  </a:cubicBezTo>
                  <a:cubicBezTo>
                    <a:pt x="83" y="128"/>
                    <a:pt x="94" y="131"/>
                    <a:pt x="98" y="135"/>
                  </a:cubicBezTo>
                  <a:cubicBezTo>
                    <a:pt x="113" y="154"/>
                    <a:pt x="128" y="157"/>
                    <a:pt x="142" y="157"/>
                  </a:cubicBezTo>
                  <a:cubicBezTo>
                    <a:pt x="165" y="157"/>
                    <a:pt x="187" y="147"/>
                    <a:pt x="210" y="135"/>
                  </a:cubicBezTo>
                  <a:cubicBezTo>
                    <a:pt x="195" y="109"/>
                    <a:pt x="192" y="83"/>
                    <a:pt x="169" y="64"/>
                  </a:cubicBezTo>
                  <a:cubicBezTo>
                    <a:pt x="150" y="71"/>
                    <a:pt x="135" y="75"/>
                    <a:pt x="120" y="75"/>
                  </a:cubicBezTo>
                  <a:cubicBezTo>
                    <a:pt x="94" y="75"/>
                    <a:pt x="68" y="57"/>
                    <a:pt x="53" y="23"/>
                  </a:cubicBezTo>
                  <a:cubicBezTo>
                    <a:pt x="46" y="8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1" name="Google Shape;14771;p9"/>
            <p:cNvSpPr/>
            <p:nvPr/>
          </p:nvSpPr>
          <p:spPr>
            <a:xfrm>
              <a:off x="-5057915" y="-98938"/>
              <a:ext cx="9502" cy="8977"/>
            </a:xfrm>
            <a:custGeom>
              <a:avLst/>
              <a:gdLst/>
              <a:ahLst/>
              <a:cxnLst/>
              <a:rect l="l" t="t" r="r" b="b"/>
              <a:pathLst>
                <a:path w="199" h="188" extrusionOk="0">
                  <a:moveTo>
                    <a:pt x="82" y="1"/>
                  </a:moveTo>
                  <a:cubicBezTo>
                    <a:pt x="75" y="1"/>
                    <a:pt x="71" y="1"/>
                    <a:pt x="64" y="8"/>
                  </a:cubicBezTo>
                  <a:cubicBezTo>
                    <a:pt x="42" y="42"/>
                    <a:pt x="4" y="64"/>
                    <a:pt x="0" y="109"/>
                  </a:cubicBezTo>
                  <a:cubicBezTo>
                    <a:pt x="7" y="113"/>
                    <a:pt x="11" y="113"/>
                    <a:pt x="15" y="116"/>
                  </a:cubicBezTo>
                  <a:cubicBezTo>
                    <a:pt x="23" y="75"/>
                    <a:pt x="49" y="46"/>
                    <a:pt x="90" y="30"/>
                  </a:cubicBezTo>
                  <a:lnTo>
                    <a:pt x="90" y="30"/>
                  </a:lnTo>
                  <a:cubicBezTo>
                    <a:pt x="56" y="64"/>
                    <a:pt x="26" y="90"/>
                    <a:pt x="71" y="139"/>
                  </a:cubicBezTo>
                  <a:cubicBezTo>
                    <a:pt x="78" y="151"/>
                    <a:pt x="78" y="151"/>
                    <a:pt x="71" y="151"/>
                  </a:cubicBezTo>
                  <a:cubicBezTo>
                    <a:pt x="64" y="151"/>
                    <a:pt x="52" y="146"/>
                    <a:pt x="45" y="146"/>
                  </a:cubicBezTo>
                  <a:lnTo>
                    <a:pt x="34" y="158"/>
                  </a:lnTo>
                  <a:cubicBezTo>
                    <a:pt x="56" y="187"/>
                    <a:pt x="90" y="180"/>
                    <a:pt x="120" y="184"/>
                  </a:cubicBezTo>
                  <a:cubicBezTo>
                    <a:pt x="120" y="165"/>
                    <a:pt x="116" y="146"/>
                    <a:pt x="116" y="120"/>
                  </a:cubicBezTo>
                  <a:lnTo>
                    <a:pt x="116" y="120"/>
                  </a:lnTo>
                  <a:cubicBezTo>
                    <a:pt x="135" y="135"/>
                    <a:pt x="149" y="146"/>
                    <a:pt x="161" y="158"/>
                  </a:cubicBezTo>
                  <a:cubicBezTo>
                    <a:pt x="199" y="132"/>
                    <a:pt x="164" y="94"/>
                    <a:pt x="183" y="61"/>
                  </a:cubicBezTo>
                  <a:cubicBezTo>
                    <a:pt x="187" y="53"/>
                    <a:pt x="149" y="53"/>
                    <a:pt x="138" y="42"/>
                  </a:cubicBezTo>
                  <a:cubicBezTo>
                    <a:pt x="127" y="30"/>
                    <a:pt x="116" y="20"/>
                    <a:pt x="104" y="12"/>
                  </a:cubicBezTo>
                  <a:cubicBezTo>
                    <a:pt x="97" y="4"/>
                    <a:pt x="90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2" name="Google Shape;14772;p9"/>
            <p:cNvSpPr/>
            <p:nvPr/>
          </p:nvSpPr>
          <p:spPr>
            <a:xfrm>
              <a:off x="-5176812" y="-70002"/>
              <a:ext cx="8261" cy="10601"/>
            </a:xfrm>
            <a:custGeom>
              <a:avLst/>
              <a:gdLst/>
              <a:ahLst/>
              <a:cxnLst/>
              <a:rect l="l" t="t" r="r" b="b"/>
              <a:pathLst>
                <a:path w="173" h="222" extrusionOk="0">
                  <a:moveTo>
                    <a:pt x="75" y="0"/>
                  </a:moveTo>
                  <a:cubicBezTo>
                    <a:pt x="53" y="0"/>
                    <a:pt x="30" y="16"/>
                    <a:pt x="20" y="38"/>
                  </a:cubicBezTo>
                  <a:cubicBezTo>
                    <a:pt x="1" y="83"/>
                    <a:pt x="23" y="187"/>
                    <a:pt x="60" y="213"/>
                  </a:cubicBezTo>
                  <a:cubicBezTo>
                    <a:pt x="64" y="217"/>
                    <a:pt x="68" y="221"/>
                    <a:pt x="75" y="221"/>
                  </a:cubicBezTo>
                  <a:cubicBezTo>
                    <a:pt x="79" y="221"/>
                    <a:pt x="82" y="217"/>
                    <a:pt x="87" y="213"/>
                  </a:cubicBezTo>
                  <a:cubicBezTo>
                    <a:pt x="101" y="202"/>
                    <a:pt x="109" y="187"/>
                    <a:pt x="120" y="173"/>
                  </a:cubicBezTo>
                  <a:cubicBezTo>
                    <a:pt x="94" y="165"/>
                    <a:pt x="56" y="168"/>
                    <a:pt x="72" y="123"/>
                  </a:cubicBezTo>
                  <a:cubicBezTo>
                    <a:pt x="79" y="101"/>
                    <a:pt x="53" y="86"/>
                    <a:pt x="60" y="49"/>
                  </a:cubicBezTo>
                  <a:lnTo>
                    <a:pt x="60" y="49"/>
                  </a:lnTo>
                  <a:cubicBezTo>
                    <a:pt x="79" y="78"/>
                    <a:pt x="94" y="86"/>
                    <a:pt x="109" y="86"/>
                  </a:cubicBezTo>
                  <a:cubicBezTo>
                    <a:pt x="132" y="86"/>
                    <a:pt x="150" y="68"/>
                    <a:pt x="172" y="60"/>
                  </a:cubicBezTo>
                  <a:cubicBezTo>
                    <a:pt x="161" y="8"/>
                    <a:pt x="120" y="4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3" name="Google Shape;14773;p9"/>
            <p:cNvSpPr/>
            <p:nvPr/>
          </p:nvSpPr>
          <p:spPr>
            <a:xfrm>
              <a:off x="-5046884" y="47224"/>
              <a:ext cx="8118" cy="11174"/>
            </a:xfrm>
            <a:custGeom>
              <a:avLst/>
              <a:gdLst/>
              <a:ahLst/>
              <a:cxnLst/>
              <a:rect l="l" t="t" r="r" b="b"/>
              <a:pathLst>
                <a:path w="170" h="234" extrusionOk="0">
                  <a:moveTo>
                    <a:pt x="87" y="1"/>
                  </a:moveTo>
                  <a:cubicBezTo>
                    <a:pt x="80" y="1"/>
                    <a:pt x="75" y="1"/>
                    <a:pt x="68" y="9"/>
                  </a:cubicBezTo>
                  <a:cubicBezTo>
                    <a:pt x="42" y="28"/>
                    <a:pt x="12" y="42"/>
                    <a:pt x="1" y="76"/>
                  </a:cubicBezTo>
                  <a:cubicBezTo>
                    <a:pt x="1" y="91"/>
                    <a:pt x="4" y="109"/>
                    <a:pt x="16" y="109"/>
                  </a:cubicBezTo>
                  <a:cubicBezTo>
                    <a:pt x="75" y="113"/>
                    <a:pt x="72" y="162"/>
                    <a:pt x="83" y="199"/>
                  </a:cubicBezTo>
                  <a:cubicBezTo>
                    <a:pt x="90" y="211"/>
                    <a:pt x="83" y="230"/>
                    <a:pt x="102" y="233"/>
                  </a:cubicBezTo>
                  <a:lnTo>
                    <a:pt x="113" y="233"/>
                  </a:lnTo>
                  <a:cubicBezTo>
                    <a:pt x="120" y="233"/>
                    <a:pt x="128" y="233"/>
                    <a:pt x="132" y="225"/>
                  </a:cubicBezTo>
                  <a:cubicBezTo>
                    <a:pt x="139" y="211"/>
                    <a:pt x="139" y="196"/>
                    <a:pt x="128" y="185"/>
                  </a:cubicBezTo>
                  <a:cubicBezTo>
                    <a:pt x="90" y="147"/>
                    <a:pt x="90" y="117"/>
                    <a:pt x="132" y="83"/>
                  </a:cubicBezTo>
                  <a:cubicBezTo>
                    <a:pt x="147" y="68"/>
                    <a:pt x="169" y="42"/>
                    <a:pt x="135" y="16"/>
                  </a:cubicBezTo>
                  <a:lnTo>
                    <a:pt x="135" y="16"/>
                  </a:lnTo>
                  <a:cubicBezTo>
                    <a:pt x="135" y="16"/>
                    <a:pt x="135" y="20"/>
                    <a:pt x="132" y="20"/>
                  </a:cubicBezTo>
                  <a:cubicBezTo>
                    <a:pt x="125" y="20"/>
                    <a:pt x="117" y="13"/>
                    <a:pt x="109" y="9"/>
                  </a:cubicBezTo>
                  <a:cubicBezTo>
                    <a:pt x="102" y="5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4" name="Google Shape;14774;p9"/>
            <p:cNvSpPr/>
            <p:nvPr/>
          </p:nvSpPr>
          <p:spPr>
            <a:xfrm>
              <a:off x="-4892843" y="2101"/>
              <a:ext cx="10457" cy="9693"/>
            </a:xfrm>
            <a:custGeom>
              <a:avLst/>
              <a:gdLst/>
              <a:ahLst/>
              <a:cxnLst/>
              <a:rect l="l" t="t" r="r" b="b"/>
              <a:pathLst>
                <a:path w="219" h="203" extrusionOk="0">
                  <a:moveTo>
                    <a:pt x="101" y="0"/>
                  </a:moveTo>
                  <a:cubicBezTo>
                    <a:pt x="65" y="12"/>
                    <a:pt x="46" y="45"/>
                    <a:pt x="27" y="76"/>
                  </a:cubicBezTo>
                  <a:cubicBezTo>
                    <a:pt x="8" y="102"/>
                    <a:pt x="1" y="135"/>
                    <a:pt x="34" y="161"/>
                  </a:cubicBezTo>
                  <a:cubicBezTo>
                    <a:pt x="57" y="165"/>
                    <a:pt x="75" y="176"/>
                    <a:pt x="79" y="202"/>
                  </a:cubicBezTo>
                  <a:cubicBezTo>
                    <a:pt x="87" y="165"/>
                    <a:pt x="87" y="128"/>
                    <a:pt x="124" y="109"/>
                  </a:cubicBezTo>
                  <a:cubicBezTo>
                    <a:pt x="132" y="105"/>
                    <a:pt x="139" y="102"/>
                    <a:pt x="146" y="102"/>
                  </a:cubicBezTo>
                  <a:cubicBezTo>
                    <a:pt x="154" y="102"/>
                    <a:pt x="162" y="109"/>
                    <a:pt x="158" y="128"/>
                  </a:cubicBezTo>
                  <a:cubicBezTo>
                    <a:pt x="169" y="128"/>
                    <a:pt x="180" y="131"/>
                    <a:pt x="191" y="135"/>
                  </a:cubicBezTo>
                  <a:cubicBezTo>
                    <a:pt x="210" y="120"/>
                    <a:pt x="218" y="98"/>
                    <a:pt x="218" y="76"/>
                  </a:cubicBezTo>
                  <a:lnTo>
                    <a:pt x="218" y="76"/>
                  </a:lnTo>
                  <a:cubicBezTo>
                    <a:pt x="214" y="79"/>
                    <a:pt x="206" y="79"/>
                    <a:pt x="199" y="79"/>
                  </a:cubicBezTo>
                  <a:cubicBezTo>
                    <a:pt x="191" y="83"/>
                    <a:pt x="180" y="86"/>
                    <a:pt x="173" y="86"/>
                  </a:cubicBezTo>
                  <a:cubicBezTo>
                    <a:pt x="169" y="86"/>
                    <a:pt x="165" y="86"/>
                    <a:pt x="165" y="83"/>
                  </a:cubicBezTo>
                  <a:cubicBezTo>
                    <a:pt x="158" y="42"/>
                    <a:pt x="113" y="34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5" name="Google Shape;14775;p9"/>
            <p:cNvSpPr/>
            <p:nvPr/>
          </p:nvSpPr>
          <p:spPr>
            <a:xfrm>
              <a:off x="-5150741" y="273034"/>
              <a:ext cx="12893" cy="7926"/>
            </a:xfrm>
            <a:custGeom>
              <a:avLst/>
              <a:gdLst/>
              <a:ahLst/>
              <a:cxnLst/>
              <a:rect l="l" t="t" r="r" b="b"/>
              <a:pathLst>
                <a:path w="270" h="166" extrusionOk="0">
                  <a:moveTo>
                    <a:pt x="202" y="1"/>
                  </a:moveTo>
                  <a:cubicBezTo>
                    <a:pt x="191" y="16"/>
                    <a:pt x="198" y="31"/>
                    <a:pt x="195" y="42"/>
                  </a:cubicBezTo>
                  <a:cubicBezTo>
                    <a:pt x="191" y="57"/>
                    <a:pt x="180" y="72"/>
                    <a:pt x="169" y="72"/>
                  </a:cubicBezTo>
                  <a:cubicBezTo>
                    <a:pt x="161" y="72"/>
                    <a:pt x="157" y="68"/>
                    <a:pt x="154" y="61"/>
                  </a:cubicBezTo>
                  <a:cubicBezTo>
                    <a:pt x="138" y="38"/>
                    <a:pt x="128" y="27"/>
                    <a:pt x="116" y="27"/>
                  </a:cubicBezTo>
                  <a:cubicBezTo>
                    <a:pt x="97" y="27"/>
                    <a:pt x="86" y="57"/>
                    <a:pt x="67" y="72"/>
                  </a:cubicBezTo>
                  <a:cubicBezTo>
                    <a:pt x="71" y="83"/>
                    <a:pt x="86" y="102"/>
                    <a:pt x="60" y="102"/>
                  </a:cubicBezTo>
                  <a:lnTo>
                    <a:pt x="49" y="102"/>
                  </a:lnTo>
                  <a:cubicBezTo>
                    <a:pt x="30" y="102"/>
                    <a:pt x="19" y="109"/>
                    <a:pt x="7" y="121"/>
                  </a:cubicBezTo>
                  <a:cubicBezTo>
                    <a:pt x="4" y="125"/>
                    <a:pt x="0" y="128"/>
                    <a:pt x="0" y="135"/>
                  </a:cubicBezTo>
                  <a:cubicBezTo>
                    <a:pt x="4" y="135"/>
                    <a:pt x="7" y="139"/>
                    <a:pt x="12" y="143"/>
                  </a:cubicBezTo>
                  <a:lnTo>
                    <a:pt x="19" y="143"/>
                  </a:lnTo>
                  <a:cubicBezTo>
                    <a:pt x="26" y="143"/>
                    <a:pt x="34" y="139"/>
                    <a:pt x="38" y="135"/>
                  </a:cubicBezTo>
                  <a:cubicBezTo>
                    <a:pt x="45" y="132"/>
                    <a:pt x="52" y="128"/>
                    <a:pt x="60" y="128"/>
                  </a:cubicBezTo>
                  <a:cubicBezTo>
                    <a:pt x="64" y="128"/>
                    <a:pt x="71" y="132"/>
                    <a:pt x="75" y="135"/>
                  </a:cubicBezTo>
                  <a:cubicBezTo>
                    <a:pt x="86" y="132"/>
                    <a:pt x="94" y="128"/>
                    <a:pt x="102" y="128"/>
                  </a:cubicBezTo>
                  <a:cubicBezTo>
                    <a:pt x="116" y="128"/>
                    <a:pt x="128" y="143"/>
                    <a:pt x="135" y="166"/>
                  </a:cubicBezTo>
                  <a:lnTo>
                    <a:pt x="154" y="166"/>
                  </a:lnTo>
                  <a:cubicBezTo>
                    <a:pt x="161" y="166"/>
                    <a:pt x="169" y="166"/>
                    <a:pt x="176" y="158"/>
                  </a:cubicBezTo>
                  <a:cubicBezTo>
                    <a:pt x="161" y="135"/>
                    <a:pt x="169" y="125"/>
                    <a:pt x="191" y="106"/>
                  </a:cubicBezTo>
                  <a:cubicBezTo>
                    <a:pt x="221" y="87"/>
                    <a:pt x="269" y="87"/>
                    <a:pt x="269" y="38"/>
                  </a:cubicBezTo>
                  <a:cubicBezTo>
                    <a:pt x="251" y="20"/>
                    <a:pt x="228" y="4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6" name="Google Shape;14776;p9"/>
            <p:cNvSpPr/>
            <p:nvPr/>
          </p:nvSpPr>
          <p:spPr>
            <a:xfrm>
              <a:off x="-5114689" y="-226908"/>
              <a:ext cx="7879" cy="10935"/>
            </a:xfrm>
            <a:custGeom>
              <a:avLst/>
              <a:gdLst/>
              <a:ahLst/>
              <a:cxnLst/>
              <a:rect l="l" t="t" r="r" b="b"/>
              <a:pathLst>
                <a:path w="165" h="229" extrusionOk="0">
                  <a:moveTo>
                    <a:pt x="139" y="0"/>
                  </a:moveTo>
                  <a:cubicBezTo>
                    <a:pt x="120" y="0"/>
                    <a:pt x="113" y="19"/>
                    <a:pt x="101" y="31"/>
                  </a:cubicBezTo>
                  <a:cubicBezTo>
                    <a:pt x="113" y="72"/>
                    <a:pt x="75" y="72"/>
                    <a:pt x="56" y="86"/>
                  </a:cubicBezTo>
                  <a:cubicBezTo>
                    <a:pt x="60" y="131"/>
                    <a:pt x="15" y="150"/>
                    <a:pt x="1" y="179"/>
                  </a:cubicBezTo>
                  <a:cubicBezTo>
                    <a:pt x="4" y="191"/>
                    <a:pt x="11" y="202"/>
                    <a:pt x="15" y="214"/>
                  </a:cubicBezTo>
                  <a:cubicBezTo>
                    <a:pt x="49" y="221"/>
                    <a:pt x="68" y="229"/>
                    <a:pt x="87" y="229"/>
                  </a:cubicBezTo>
                  <a:cubicBezTo>
                    <a:pt x="116" y="229"/>
                    <a:pt x="120" y="206"/>
                    <a:pt x="127" y="146"/>
                  </a:cubicBezTo>
                  <a:cubicBezTo>
                    <a:pt x="120" y="135"/>
                    <a:pt x="105" y="127"/>
                    <a:pt x="120" y="117"/>
                  </a:cubicBezTo>
                  <a:cubicBezTo>
                    <a:pt x="124" y="109"/>
                    <a:pt x="132" y="105"/>
                    <a:pt x="139" y="105"/>
                  </a:cubicBezTo>
                  <a:cubicBezTo>
                    <a:pt x="146" y="105"/>
                    <a:pt x="158" y="112"/>
                    <a:pt x="165" y="120"/>
                  </a:cubicBezTo>
                  <a:cubicBezTo>
                    <a:pt x="161" y="79"/>
                    <a:pt x="154" y="41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7" name="Google Shape;14777;p9"/>
            <p:cNvSpPr/>
            <p:nvPr/>
          </p:nvSpPr>
          <p:spPr>
            <a:xfrm>
              <a:off x="-5081312" y="-84995"/>
              <a:ext cx="7544" cy="7879"/>
            </a:xfrm>
            <a:custGeom>
              <a:avLst/>
              <a:gdLst/>
              <a:ahLst/>
              <a:cxnLst/>
              <a:rect l="l" t="t" r="r" b="b"/>
              <a:pathLst>
                <a:path w="158" h="165" extrusionOk="0">
                  <a:moveTo>
                    <a:pt x="135" y="0"/>
                  </a:moveTo>
                  <a:cubicBezTo>
                    <a:pt x="109" y="0"/>
                    <a:pt x="38" y="23"/>
                    <a:pt x="23" y="34"/>
                  </a:cubicBezTo>
                  <a:cubicBezTo>
                    <a:pt x="0" y="64"/>
                    <a:pt x="19" y="131"/>
                    <a:pt x="56" y="157"/>
                  </a:cubicBezTo>
                  <a:cubicBezTo>
                    <a:pt x="64" y="165"/>
                    <a:pt x="71" y="165"/>
                    <a:pt x="79" y="165"/>
                  </a:cubicBezTo>
                  <a:cubicBezTo>
                    <a:pt x="97" y="165"/>
                    <a:pt x="109" y="138"/>
                    <a:pt x="128" y="135"/>
                  </a:cubicBezTo>
                  <a:cubicBezTo>
                    <a:pt x="146" y="109"/>
                    <a:pt x="157" y="8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8" name="Google Shape;14778;p9"/>
            <p:cNvSpPr/>
            <p:nvPr/>
          </p:nvSpPr>
          <p:spPr>
            <a:xfrm>
              <a:off x="-5391878" y="209192"/>
              <a:ext cx="10410" cy="8213"/>
            </a:xfrm>
            <a:custGeom>
              <a:avLst/>
              <a:gdLst/>
              <a:ahLst/>
              <a:cxnLst/>
              <a:rect l="l" t="t" r="r" b="b"/>
              <a:pathLst>
                <a:path w="218" h="172" extrusionOk="0">
                  <a:moveTo>
                    <a:pt x="56" y="0"/>
                  </a:moveTo>
                  <a:cubicBezTo>
                    <a:pt x="26" y="33"/>
                    <a:pt x="0" y="71"/>
                    <a:pt x="30" y="116"/>
                  </a:cubicBezTo>
                  <a:cubicBezTo>
                    <a:pt x="52" y="149"/>
                    <a:pt x="90" y="171"/>
                    <a:pt x="128" y="171"/>
                  </a:cubicBezTo>
                  <a:lnTo>
                    <a:pt x="145" y="171"/>
                  </a:lnTo>
                  <a:cubicBezTo>
                    <a:pt x="187" y="164"/>
                    <a:pt x="217" y="130"/>
                    <a:pt x="209" y="82"/>
                  </a:cubicBezTo>
                  <a:cubicBezTo>
                    <a:pt x="198" y="78"/>
                    <a:pt x="183" y="71"/>
                    <a:pt x="172" y="71"/>
                  </a:cubicBezTo>
                  <a:cubicBezTo>
                    <a:pt x="172" y="71"/>
                    <a:pt x="168" y="75"/>
                    <a:pt x="164" y="75"/>
                  </a:cubicBezTo>
                  <a:cubicBezTo>
                    <a:pt x="150" y="82"/>
                    <a:pt x="135" y="85"/>
                    <a:pt x="123" y="85"/>
                  </a:cubicBezTo>
                  <a:cubicBezTo>
                    <a:pt x="83" y="85"/>
                    <a:pt x="71" y="37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9" name="Google Shape;14779;p9"/>
            <p:cNvSpPr/>
            <p:nvPr/>
          </p:nvSpPr>
          <p:spPr>
            <a:xfrm>
              <a:off x="-5303923" y="96884"/>
              <a:ext cx="7926" cy="7879"/>
            </a:xfrm>
            <a:custGeom>
              <a:avLst/>
              <a:gdLst/>
              <a:ahLst/>
              <a:cxnLst/>
              <a:rect l="l" t="t" r="r" b="b"/>
              <a:pathLst>
                <a:path w="166" h="165" extrusionOk="0">
                  <a:moveTo>
                    <a:pt x="98" y="1"/>
                  </a:moveTo>
                  <a:cubicBezTo>
                    <a:pt x="94" y="1"/>
                    <a:pt x="87" y="4"/>
                    <a:pt x="83" y="8"/>
                  </a:cubicBezTo>
                  <a:cubicBezTo>
                    <a:pt x="53" y="34"/>
                    <a:pt x="8" y="56"/>
                    <a:pt x="23" y="105"/>
                  </a:cubicBezTo>
                  <a:cubicBezTo>
                    <a:pt x="31" y="135"/>
                    <a:pt x="1" y="142"/>
                    <a:pt x="4" y="165"/>
                  </a:cubicBezTo>
                  <a:lnTo>
                    <a:pt x="57" y="165"/>
                  </a:lnTo>
                  <a:cubicBezTo>
                    <a:pt x="117" y="165"/>
                    <a:pt x="120" y="154"/>
                    <a:pt x="139" y="101"/>
                  </a:cubicBezTo>
                  <a:cubicBezTo>
                    <a:pt x="128" y="72"/>
                    <a:pt x="154" y="60"/>
                    <a:pt x="165" y="42"/>
                  </a:cubicBezTo>
                  <a:cubicBezTo>
                    <a:pt x="147" y="37"/>
                    <a:pt x="128" y="37"/>
                    <a:pt x="120" y="19"/>
                  </a:cubicBezTo>
                  <a:cubicBezTo>
                    <a:pt x="117" y="8"/>
                    <a:pt x="109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0" name="Google Shape;14780;p9"/>
            <p:cNvSpPr/>
            <p:nvPr/>
          </p:nvSpPr>
          <p:spPr>
            <a:xfrm>
              <a:off x="-5272503" y="281772"/>
              <a:ext cx="8261" cy="18813"/>
            </a:xfrm>
            <a:custGeom>
              <a:avLst/>
              <a:gdLst/>
              <a:ahLst/>
              <a:cxnLst/>
              <a:rect l="l" t="t" r="r" b="b"/>
              <a:pathLst>
                <a:path w="173" h="394" extrusionOk="0">
                  <a:moveTo>
                    <a:pt x="98" y="1"/>
                  </a:moveTo>
                  <a:cubicBezTo>
                    <a:pt x="87" y="1"/>
                    <a:pt x="76" y="5"/>
                    <a:pt x="68" y="16"/>
                  </a:cubicBezTo>
                  <a:cubicBezTo>
                    <a:pt x="61" y="31"/>
                    <a:pt x="72" y="46"/>
                    <a:pt x="83" y="57"/>
                  </a:cubicBezTo>
                  <a:cubicBezTo>
                    <a:pt x="128" y="83"/>
                    <a:pt x="98" y="109"/>
                    <a:pt x="79" y="135"/>
                  </a:cubicBezTo>
                  <a:cubicBezTo>
                    <a:pt x="61" y="166"/>
                    <a:pt x="19" y="169"/>
                    <a:pt x="1" y="207"/>
                  </a:cubicBezTo>
                  <a:cubicBezTo>
                    <a:pt x="38" y="233"/>
                    <a:pt x="87" y="225"/>
                    <a:pt x="128" y="237"/>
                  </a:cubicBezTo>
                  <a:cubicBezTo>
                    <a:pt x="121" y="266"/>
                    <a:pt x="98" y="270"/>
                    <a:pt x="79" y="278"/>
                  </a:cubicBezTo>
                  <a:cubicBezTo>
                    <a:pt x="45" y="292"/>
                    <a:pt x="50" y="311"/>
                    <a:pt x="64" y="337"/>
                  </a:cubicBezTo>
                  <a:cubicBezTo>
                    <a:pt x="83" y="371"/>
                    <a:pt x="105" y="394"/>
                    <a:pt x="135" y="394"/>
                  </a:cubicBezTo>
                  <a:cubicBezTo>
                    <a:pt x="147" y="394"/>
                    <a:pt x="162" y="394"/>
                    <a:pt x="173" y="387"/>
                  </a:cubicBezTo>
                  <a:cubicBezTo>
                    <a:pt x="162" y="375"/>
                    <a:pt x="150" y="364"/>
                    <a:pt x="140" y="356"/>
                  </a:cubicBezTo>
                  <a:cubicBezTo>
                    <a:pt x="117" y="352"/>
                    <a:pt x="95" y="349"/>
                    <a:pt x="87" y="323"/>
                  </a:cubicBezTo>
                  <a:cubicBezTo>
                    <a:pt x="79" y="285"/>
                    <a:pt x="113" y="289"/>
                    <a:pt x="131" y="274"/>
                  </a:cubicBezTo>
                  <a:cubicBezTo>
                    <a:pt x="135" y="266"/>
                    <a:pt x="140" y="266"/>
                    <a:pt x="143" y="266"/>
                  </a:cubicBezTo>
                  <a:lnTo>
                    <a:pt x="150" y="266"/>
                  </a:lnTo>
                  <a:cubicBezTo>
                    <a:pt x="154" y="240"/>
                    <a:pt x="154" y="211"/>
                    <a:pt x="135" y="188"/>
                  </a:cubicBezTo>
                  <a:lnTo>
                    <a:pt x="131" y="188"/>
                  </a:lnTo>
                  <a:cubicBezTo>
                    <a:pt x="124" y="188"/>
                    <a:pt x="121" y="192"/>
                    <a:pt x="113" y="192"/>
                  </a:cubicBezTo>
                  <a:cubicBezTo>
                    <a:pt x="109" y="195"/>
                    <a:pt x="102" y="199"/>
                    <a:pt x="98" y="199"/>
                  </a:cubicBezTo>
                  <a:cubicBezTo>
                    <a:pt x="90" y="199"/>
                    <a:pt x="83" y="195"/>
                    <a:pt x="79" y="188"/>
                  </a:cubicBezTo>
                  <a:cubicBezTo>
                    <a:pt x="64" y="162"/>
                    <a:pt x="87" y="151"/>
                    <a:pt x="102" y="135"/>
                  </a:cubicBezTo>
                  <a:cubicBezTo>
                    <a:pt x="128" y="106"/>
                    <a:pt x="150" y="83"/>
                    <a:pt x="105" y="50"/>
                  </a:cubicBezTo>
                  <a:cubicBezTo>
                    <a:pt x="72" y="28"/>
                    <a:pt x="109" y="20"/>
                    <a:pt x="121" y="9"/>
                  </a:cubicBezTo>
                  <a:cubicBezTo>
                    <a:pt x="113" y="1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1" name="Google Shape;14781;p9"/>
            <p:cNvSpPr/>
            <p:nvPr/>
          </p:nvSpPr>
          <p:spPr>
            <a:xfrm>
              <a:off x="-4991685" y="-40206"/>
              <a:ext cx="8404" cy="9550"/>
            </a:xfrm>
            <a:custGeom>
              <a:avLst/>
              <a:gdLst/>
              <a:ahLst/>
              <a:cxnLst/>
              <a:rect l="l" t="t" r="r" b="b"/>
              <a:pathLst>
                <a:path w="176" h="200" extrusionOk="0">
                  <a:moveTo>
                    <a:pt x="135" y="1"/>
                  </a:moveTo>
                  <a:cubicBezTo>
                    <a:pt x="130" y="23"/>
                    <a:pt x="116" y="30"/>
                    <a:pt x="101" y="30"/>
                  </a:cubicBezTo>
                  <a:cubicBezTo>
                    <a:pt x="90" y="30"/>
                    <a:pt x="82" y="27"/>
                    <a:pt x="75" y="23"/>
                  </a:cubicBezTo>
                  <a:cubicBezTo>
                    <a:pt x="60" y="20"/>
                    <a:pt x="49" y="15"/>
                    <a:pt x="41" y="15"/>
                  </a:cubicBezTo>
                  <a:cubicBezTo>
                    <a:pt x="11" y="15"/>
                    <a:pt x="4" y="46"/>
                    <a:pt x="0" y="87"/>
                  </a:cubicBezTo>
                  <a:cubicBezTo>
                    <a:pt x="30" y="82"/>
                    <a:pt x="63" y="90"/>
                    <a:pt x="56" y="38"/>
                  </a:cubicBezTo>
                  <a:lnTo>
                    <a:pt x="56" y="38"/>
                  </a:lnTo>
                  <a:cubicBezTo>
                    <a:pt x="94" y="98"/>
                    <a:pt x="63" y="146"/>
                    <a:pt x="37" y="191"/>
                  </a:cubicBezTo>
                  <a:cubicBezTo>
                    <a:pt x="41" y="195"/>
                    <a:pt x="41" y="195"/>
                    <a:pt x="41" y="199"/>
                  </a:cubicBezTo>
                  <a:lnTo>
                    <a:pt x="49" y="199"/>
                  </a:lnTo>
                  <a:cubicBezTo>
                    <a:pt x="75" y="199"/>
                    <a:pt x="90" y="180"/>
                    <a:pt x="104" y="161"/>
                  </a:cubicBezTo>
                  <a:cubicBezTo>
                    <a:pt x="123" y="139"/>
                    <a:pt x="130" y="105"/>
                    <a:pt x="168" y="101"/>
                  </a:cubicBezTo>
                  <a:cubicBezTo>
                    <a:pt x="175" y="72"/>
                    <a:pt x="172" y="46"/>
                    <a:pt x="161" y="20"/>
                  </a:cubicBezTo>
                  <a:cubicBezTo>
                    <a:pt x="153" y="12"/>
                    <a:pt x="142" y="4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2" name="Google Shape;14782;p9"/>
            <p:cNvSpPr/>
            <p:nvPr/>
          </p:nvSpPr>
          <p:spPr>
            <a:xfrm>
              <a:off x="-5136511" y="110063"/>
              <a:ext cx="10792" cy="7927"/>
            </a:xfrm>
            <a:custGeom>
              <a:avLst/>
              <a:gdLst/>
              <a:ahLst/>
              <a:cxnLst/>
              <a:rect l="l" t="t" r="r" b="b"/>
              <a:pathLst>
                <a:path w="226" h="166" extrusionOk="0">
                  <a:moveTo>
                    <a:pt x="151" y="1"/>
                  </a:moveTo>
                  <a:cubicBezTo>
                    <a:pt x="113" y="5"/>
                    <a:pt x="87" y="31"/>
                    <a:pt x="80" y="65"/>
                  </a:cubicBezTo>
                  <a:cubicBezTo>
                    <a:pt x="80" y="87"/>
                    <a:pt x="73" y="98"/>
                    <a:pt x="50" y="106"/>
                  </a:cubicBezTo>
                  <a:cubicBezTo>
                    <a:pt x="35" y="110"/>
                    <a:pt x="16" y="117"/>
                    <a:pt x="5" y="132"/>
                  </a:cubicBezTo>
                  <a:cubicBezTo>
                    <a:pt x="1" y="139"/>
                    <a:pt x="5" y="154"/>
                    <a:pt x="13" y="154"/>
                  </a:cubicBezTo>
                  <a:cubicBezTo>
                    <a:pt x="23" y="147"/>
                    <a:pt x="39" y="143"/>
                    <a:pt x="50" y="143"/>
                  </a:cubicBezTo>
                  <a:cubicBezTo>
                    <a:pt x="65" y="143"/>
                    <a:pt x="80" y="151"/>
                    <a:pt x="99" y="154"/>
                  </a:cubicBezTo>
                  <a:cubicBezTo>
                    <a:pt x="113" y="158"/>
                    <a:pt x="128" y="165"/>
                    <a:pt x="147" y="165"/>
                  </a:cubicBezTo>
                  <a:cubicBezTo>
                    <a:pt x="151" y="165"/>
                    <a:pt x="154" y="162"/>
                    <a:pt x="158" y="162"/>
                  </a:cubicBezTo>
                  <a:cubicBezTo>
                    <a:pt x="158" y="151"/>
                    <a:pt x="154" y="139"/>
                    <a:pt x="154" y="125"/>
                  </a:cubicBezTo>
                  <a:cubicBezTo>
                    <a:pt x="158" y="110"/>
                    <a:pt x="99" y="128"/>
                    <a:pt x="136" y="91"/>
                  </a:cubicBezTo>
                  <a:cubicBezTo>
                    <a:pt x="147" y="72"/>
                    <a:pt x="162" y="61"/>
                    <a:pt x="177" y="61"/>
                  </a:cubicBezTo>
                  <a:cubicBezTo>
                    <a:pt x="185" y="61"/>
                    <a:pt x="192" y="65"/>
                    <a:pt x="203" y="68"/>
                  </a:cubicBezTo>
                  <a:cubicBezTo>
                    <a:pt x="207" y="72"/>
                    <a:pt x="218" y="72"/>
                    <a:pt x="225" y="75"/>
                  </a:cubicBezTo>
                  <a:cubicBezTo>
                    <a:pt x="214" y="39"/>
                    <a:pt x="203" y="1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3" name="Google Shape;14783;p9"/>
            <p:cNvSpPr/>
            <p:nvPr/>
          </p:nvSpPr>
          <p:spPr>
            <a:xfrm>
              <a:off x="-5196628" y="244145"/>
              <a:ext cx="10600" cy="7688"/>
            </a:xfrm>
            <a:custGeom>
              <a:avLst/>
              <a:gdLst/>
              <a:ahLst/>
              <a:cxnLst/>
              <a:rect l="l" t="t" r="r" b="b"/>
              <a:pathLst>
                <a:path w="222" h="161" extrusionOk="0">
                  <a:moveTo>
                    <a:pt x="139" y="0"/>
                  </a:moveTo>
                  <a:cubicBezTo>
                    <a:pt x="116" y="19"/>
                    <a:pt x="105" y="53"/>
                    <a:pt x="76" y="64"/>
                  </a:cubicBezTo>
                  <a:lnTo>
                    <a:pt x="68" y="64"/>
                  </a:lnTo>
                  <a:cubicBezTo>
                    <a:pt x="60" y="64"/>
                    <a:pt x="57" y="60"/>
                    <a:pt x="42" y="41"/>
                  </a:cubicBezTo>
                  <a:cubicBezTo>
                    <a:pt x="31" y="71"/>
                    <a:pt x="34" y="105"/>
                    <a:pt x="0" y="120"/>
                  </a:cubicBezTo>
                  <a:lnTo>
                    <a:pt x="0" y="124"/>
                  </a:lnTo>
                  <a:lnTo>
                    <a:pt x="0" y="131"/>
                  </a:lnTo>
                  <a:cubicBezTo>
                    <a:pt x="23" y="143"/>
                    <a:pt x="53" y="135"/>
                    <a:pt x="71" y="146"/>
                  </a:cubicBezTo>
                  <a:cubicBezTo>
                    <a:pt x="90" y="154"/>
                    <a:pt x="102" y="161"/>
                    <a:pt x="116" y="161"/>
                  </a:cubicBezTo>
                  <a:cubicBezTo>
                    <a:pt x="139" y="161"/>
                    <a:pt x="154" y="143"/>
                    <a:pt x="165" y="112"/>
                  </a:cubicBezTo>
                  <a:cubicBezTo>
                    <a:pt x="173" y="90"/>
                    <a:pt x="221" y="79"/>
                    <a:pt x="191" y="38"/>
                  </a:cubicBezTo>
                  <a:cubicBezTo>
                    <a:pt x="165" y="38"/>
                    <a:pt x="147" y="26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4" name="Google Shape;14784;p9"/>
            <p:cNvSpPr/>
            <p:nvPr/>
          </p:nvSpPr>
          <p:spPr>
            <a:xfrm>
              <a:off x="-5287688" y="120807"/>
              <a:ext cx="13465" cy="6781"/>
            </a:xfrm>
            <a:custGeom>
              <a:avLst/>
              <a:gdLst/>
              <a:ahLst/>
              <a:cxnLst/>
              <a:rect l="l" t="t" r="r" b="b"/>
              <a:pathLst>
                <a:path w="282" h="142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26"/>
                    <a:pt x="1" y="42"/>
                    <a:pt x="31" y="68"/>
                  </a:cubicBezTo>
                  <a:cubicBezTo>
                    <a:pt x="68" y="102"/>
                    <a:pt x="94" y="142"/>
                    <a:pt x="144" y="142"/>
                  </a:cubicBezTo>
                  <a:cubicBezTo>
                    <a:pt x="154" y="142"/>
                    <a:pt x="162" y="142"/>
                    <a:pt x="173" y="138"/>
                  </a:cubicBezTo>
                  <a:cubicBezTo>
                    <a:pt x="166" y="109"/>
                    <a:pt x="184" y="94"/>
                    <a:pt x="203" y="86"/>
                  </a:cubicBezTo>
                  <a:lnTo>
                    <a:pt x="222" y="86"/>
                  </a:lnTo>
                  <a:cubicBezTo>
                    <a:pt x="240" y="86"/>
                    <a:pt x="237" y="105"/>
                    <a:pt x="225" y="124"/>
                  </a:cubicBezTo>
                  <a:cubicBezTo>
                    <a:pt x="278" y="112"/>
                    <a:pt x="282" y="79"/>
                    <a:pt x="274" y="38"/>
                  </a:cubicBezTo>
                  <a:lnTo>
                    <a:pt x="274" y="38"/>
                  </a:lnTo>
                  <a:cubicBezTo>
                    <a:pt x="263" y="49"/>
                    <a:pt x="251" y="57"/>
                    <a:pt x="244" y="57"/>
                  </a:cubicBezTo>
                  <a:cubicBezTo>
                    <a:pt x="233" y="57"/>
                    <a:pt x="229" y="49"/>
                    <a:pt x="225" y="23"/>
                  </a:cubicBezTo>
                  <a:cubicBezTo>
                    <a:pt x="211" y="30"/>
                    <a:pt x="203" y="38"/>
                    <a:pt x="196" y="57"/>
                  </a:cubicBezTo>
                  <a:cubicBezTo>
                    <a:pt x="192" y="68"/>
                    <a:pt x="184" y="71"/>
                    <a:pt x="177" y="71"/>
                  </a:cubicBezTo>
                  <a:cubicBezTo>
                    <a:pt x="170" y="71"/>
                    <a:pt x="162" y="68"/>
                    <a:pt x="154" y="64"/>
                  </a:cubicBezTo>
                  <a:cubicBezTo>
                    <a:pt x="144" y="64"/>
                    <a:pt x="128" y="79"/>
                    <a:pt x="117" y="79"/>
                  </a:cubicBezTo>
                  <a:cubicBezTo>
                    <a:pt x="113" y="79"/>
                    <a:pt x="109" y="75"/>
                    <a:pt x="102" y="71"/>
                  </a:cubicBezTo>
                  <a:cubicBezTo>
                    <a:pt x="91" y="60"/>
                    <a:pt x="109" y="45"/>
                    <a:pt x="117" y="34"/>
                  </a:cubicBezTo>
                  <a:cubicBezTo>
                    <a:pt x="87" y="26"/>
                    <a:pt x="49" y="26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5" name="Google Shape;14785;p9"/>
            <p:cNvSpPr/>
            <p:nvPr/>
          </p:nvSpPr>
          <p:spPr>
            <a:xfrm>
              <a:off x="-5174663" y="-23971"/>
              <a:ext cx="7879" cy="8643"/>
            </a:xfrm>
            <a:custGeom>
              <a:avLst/>
              <a:gdLst/>
              <a:ahLst/>
              <a:cxnLst/>
              <a:rect l="l" t="t" r="r" b="b"/>
              <a:pathLst>
                <a:path w="165" h="181" extrusionOk="0">
                  <a:moveTo>
                    <a:pt x="94" y="1"/>
                  </a:moveTo>
                  <a:cubicBezTo>
                    <a:pt x="87" y="1"/>
                    <a:pt x="79" y="4"/>
                    <a:pt x="71" y="8"/>
                  </a:cubicBezTo>
                  <a:cubicBezTo>
                    <a:pt x="23" y="27"/>
                    <a:pt x="1" y="61"/>
                    <a:pt x="4" y="117"/>
                  </a:cubicBezTo>
                  <a:lnTo>
                    <a:pt x="4" y="135"/>
                  </a:lnTo>
                  <a:cubicBezTo>
                    <a:pt x="42" y="165"/>
                    <a:pt x="71" y="180"/>
                    <a:pt x="97" y="180"/>
                  </a:cubicBezTo>
                  <a:cubicBezTo>
                    <a:pt x="127" y="180"/>
                    <a:pt x="150" y="151"/>
                    <a:pt x="165" y="87"/>
                  </a:cubicBezTo>
                  <a:cubicBezTo>
                    <a:pt x="158" y="83"/>
                    <a:pt x="154" y="83"/>
                    <a:pt x="150" y="83"/>
                  </a:cubicBezTo>
                  <a:cubicBezTo>
                    <a:pt x="123" y="83"/>
                    <a:pt x="127" y="113"/>
                    <a:pt x="123" y="132"/>
                  </a:cubicBezTo>
                  <a:cubicBezTo>
                    <a:pt x="116" y="132"/>
                    <a:pt x="113" y="135"/>
                    <a:pt x="109" y="135"/>
                  </a:cubicBezTo>
                  <a:lnTo>
                    <a:pt x="105" y="135"/>
                  </a:lnTo>
                  <a:cubicBezTo>
                    <a:pt x="82" y="120"/>
                    <a:pt x="49" y="109"/>
                    <a:pt x="56" y="83"/>
                  </a:cubicBezTo>
                  <a:cubicBezTo>
                    <a:pt x="64" y="61"/>
                    <a:pt x="79" y="53"/>
                    <a:pt x="94" y="53"/>
                  </a:cubicBezTo>
                  <a:cubicBezTo>
                    <a:pt x="101" y="53"/>
                    <a:pt x="105" y="56"/>
                    <a:pt x="113" y="56"/>
                  </a:cubicBezTo>
                  <a:lnTo>
                    <a:pt x="150" y="56"/>
                  </a:lnTo>
                  <a:cubicBezTo>
                    <a:pt x="132" y="38"/>
                    <a:pt x="123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6" name="Google Shape;14786;p9"/>
            <p:cNvSpPr/>
            <p:nvPr/>
          </p:nvSpPr>
          <p:spPr>
            <a:xfrm>
              <a:off x="-5210906" y="-131599"/>
              <a:ext cx="12893" cy="7210"/>
            </a:xfrm>
            <a:custGeom>
              <a:avLst/>
              <a:gdLst/>
              <a:ahLst/>
              <a:cxnLst/>
              <a:rect l="l" t="t" r="r" b="b"/>
              <a:pathLst>
                <a:path w="270" h="151" extrusionOk="0">
                  <a:moveTo>
                    <a:pt x="165" y="0"/>
                  </a:moveTo>
                  <a:cubicBezTo>
                    <a:pt x="132" y="0"/>
                    <a:pt x="106" y="12"/>
                    <a:pt x="79" y="34"/>
                  </a:cubicBezTo>
                  <a:cubicBezTo>
                    <a:pt x="71" y="57"/>
                    <a:pt x="87" y="86"/>
                    <a:pt x="45" y="86"/>
                  </a:cubicBezTo>
                  <a:lnTo>
                    <a:pt x="42" y="86"/>
                  </a:lnTo>
                  <a:cubicBezTo>
                    <a:pt x="23" y="86"/>
                    <a:pt x="1" y="90"/>
                    <a:pt x="16" y="120"/>
                  </a:cubicBezTo>
                  <a:cubicBezTo>
                    <a:pt x="23" y="139"/>
                    <a:pt x="30" y="150"/>
                    <a:pt x="45" y="150"/>
                  </a:cubicBezTo>
                  <a:cubicBezTo>
                    <a:pt x="53" y="150"/>
                    <a:pt x="61" y="146"/>
                    <a:pt x="68" y="143"/>
                  </a:cubicBezTo>
                  <a:cubicBezTo>
                    <a:pt x="75" y="139"/>
                    <a:pt x="87" y="131"/>
                    <a:pt x="94" y="131"/>
                  </a:cubicBezTo>
                  <a:cubicBezTo>
                    <a:pt x="101" y="131"/>
                    <a:pt x="106" y="131"/>
                    <a:pt x="113" y="139"/>
                  </a:cubicBezTo>
                  <a:cubicBezTo>
                    <a:pt x="139" y="86"/>
                    <a:pt x="191" y="90"/>
                    <a:pt x="240" y="79"/>
                  </a:cubicBezTo>
                  <a:cubicBezTo>
                    <a:pt x="247" y="76"/>
                    <a:pt x="258" y="72"/>
                    <a:pt x="270" y="68"/>
                  </a:cubicBezTo>
                  <a:cubicBezTo>
                    <a:pt x="251" y="60"/>
                    <a:pt x="232" y="50"/>
                    <a:pt x="213" y="41"/>
                  </a:cubicBezTo>
                  <a:cubicBezTo>
                    <a:pt x="202" y="50"/>
                    <a:pt x="195" y="53"/>
                    <a:pt x="187" y="53"/>
                  </a:cubicBezTo>
                  <a:cubicBezTo>
                    <a:pt x="176" y="53"/>
                    <a:pt x="168" y="50"/>
                    <a:pt x="158" y="45"/>
                  </a:cubicBezTo>
                  <a:cubicBezTo>
                    <a:pt x="161" y="27"/>
                    <a:pt x="184" y="27"/>
                    <a:pt x="195" y="15"/>
                  </a:cubicBezTo>
                  <a:cubicBezTo>
                    <a:pt x="195" y="12"/>
                    <a:pt x="191" y="8"/>
                    <a:pt x="191" y="5"/>
                  </a:cubicBezTo>
                  <a:cubicBezTo>
                    <a:pt x="180" y="5"/>
                    <a:pt x="173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7" name="Google Shape;14787;p9"/>
            <p:cNvSpPr/>
            <p:nvPr/>
          </p:nvSpPr>
          <p:spPr>
            <a:xfrm>
              <a:off x="-5298718" y="220032"/>
              <a:ext cx="8070" cy="7545"/>
            </a:xfrm>
            <a:custGeom>
              <a:avLst/>
              <a:gdLst/>
              <a:ahLst/>
              <a:cxnLst/>
              <a:rect l="l" t="t" r="r" b="b"/>
              <a:pathLst>
                <a:path w="169" h="158" extrusionOk="0">
                  <a:moveTo>
                    <a:pt x="120" y="1"/>
                  </a:moveTo>
                  <a:cubicBezTo>
                    <a:pt x="120" y="1"/>
                    <a:pt x="116" y="5"/>
                    <a:pt x="113" y="5"/>
                  </a:cubicBezTo>
                  <a:cubicBezTo>
                    <a:pt x="109" y="8"/>
                    <a:pt x="101" y="8"/>
                    <a:pt x="97" y="8"/>
                  </a:cubicBezTo>
                  <a:lnTo>
                    <a:pt x="75" y="8"/>
                  </a:lnTo>
                  <a:cubicBezTo>
                    <a:pt x="71" y="5"/>
                    <a:pt x="64" y="5"/>
                    <a:pt x="56" y="5"/>
                  </a:cubicBezTo>
                  <a:cubicBezTo>
                    <a:pt x="42" y="5"/>
                    <a:pt x="26" y="12"/>
                    <a:pt x="26" y="46"/>
                  </a:cubicBezTo>
                  <a:cubicBezTo>
                    <a:pt x="26" y="79"/>
                    <a:pt x="4" y="110"/>
                    <a:pt x="0" y="146"/>
                  </a:cubicBezTo>
                  <a:cubicBezTo>
                    <a:pt x="8" y="150"/>
                    <a:pt x="8" y="154"/>
                    <a:pt x="11" y="154"/>
                  </a:cubicBezTo>
                  <a:cubicBezTo>
                    <a:pt x="23" y="158"/>
                    <a:pt x="30" y="158"/>
                    <a:pt x="42" y="158"/>
                  </a:cubicBezTo>
                  <a:cubicBezTo>
                    <a:pt x="79" y="158"/>
                    <a:pt x="109" y="139"/>
                    <a:pt x="135" y="120"/>
                  </a:cubicBezTo>
                  <a:cubicBezTo>
                    <a:pt x="168" y="94"/>
                    <a:pt x="123" y="68"/>
                    <a:pt x="120" y="42"/>
                  </a:cubicBezTo>
                  <a:cubicBezTo>
                    <a:pt x="116" y="31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8" name="Google Shape;14788;p9"/>
            <p:cNvSpPr/>
            <p:nvPr/>
          </p:nvSpPr>
          <p:spPr>
            <a:xfrm>
              <a:off x="-5012266" y="-28077"/>
              <a:ext cx="7019" cy="10266"/>
            </a:xfrm>
            <a:custGeom>
              <a:avLst/>
              <a:gdLst/>
              <a:ahLst/>
              <a:cxnLst/>
              <a:rect l="l" t="t" r="r" b="b"/>
              <a:pathLst>
                <a:path w="147" h="215" extrusionOk="0">
                  <a:moveTo>
                    <a:pt x="5" y="1"/>
                  </a:moveTo>
                  <a:cubicBezTo>
                    <a:pt x="16" y="16"/>
                    <a:pt x="50" y="30"/>
                    <a:pt x="38" y="42"/>
                  </a:cubicBezTo>
                  <a:cubicBezTo>
                    <a:pt x="1" y="87"/>
                    <a:pt x="50" y="132"/>
                    <a:pt x="28" y="173"/>
                  </a:cubicBezTo>
                  <a:cubicBezTo>
                    <a:pt x="16" y="192"/>
                    <a:pt x="42" y="199"/>
                    <a:pt x="54" y="214"/>
                  </a:cubicBezTo>
                  <a:lnTo>
                    <a:pt x="61" y="214"/>
                  </a:lnTo>
                  <a:cubicBezTo>
                    <a:pt x="68" y="214"/>
                    <a:pt x="76" y="210"/>
                    <a:pt x="80" y="203"/>
                  </a:cubicBezTo>
                  <a:cubicBezTo>
                    <a:pt x="87" y="158"/>
                    <a:pt x="140" y="142"/>
                    <a:pt x="147" y="94"/>
                  </a:cubicBezTo>
                  <a:cubicBezTo>
                    <a:pt x="124" y="80"/>
                    <a:pt x="109" y="64"/>
                    <a:pt x="121" y="35"/>
                  </a:cubicBezTo>
                  <a:cubicBezTo>
                    <a:pt x="121" y="16"/>
                    <a:pt x="106" y="19"/>
                    <a:pt x="95" y="16"/>
                  </a:cubicBezTo>
                  <a:cubicBezTo>
                    <a:pt x="87" y="16"/>
                    <a:pt x="80" y="19"/>
                    <a:pt x="76" y="19"/>
                  </a:cubicBezTo>
                  <a:cubicBezTo>
                    <a:pt x="64" y="19"/>
                    <a:pt x="54" y="12"/>
                    <a:pt x="42" y="8"/>
                  </a:cubicBezTo>
                  <a:cubicBezTo>
                    <a:pt x="31" y="4"/>
                    <a:pt x="20" y="1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9" name="Google Shape;14789;p9"/>
            <p:cNvSpPr/>
            <p:nvPr/>
          </p:nvSpPr>
          <p:spPr>
            <a:xfrm>
              <a:off x="-5014032" y="207378"/>
              <a:ext cx="8977" cy="8786"/>
            </a:xfrm>
            <a:custGeom>
              <a:avLst/>
              <a:gdLst/>
              <a:ahLst/>
              <a:cxnLst/>
              <a:rect l="l" t="t" r="r" b="b"/>
              <a:pathLst>
                <a:path w="188" h="184" extrusionOk="0">
                  <a:moveTo>
                    <a:pt x="150" y="0"/>
                  </a:moveTo>
                  <a:cubicBezTo>
                    <a:pt x="143" y="0"/>
                    <a:pt x="135" y="4"/>
                    <a:pt x="127" y="8"/>
                  </a:cubicBezTo>
                  <a:cubicBezTo>
                    <a:pt x="124" y="11"/>
                    <a:pt x="117" y="16"/>
                    <a:pt x="109" y="16"/>
                  </a:cubicBezTo>
                  <a:lnTo>
                    <a:pt x="105" y="16"/>
                  </a:lnTo>
                  <a:cubicBezTo>
                    <a:pt x="94" y="30"/>
                    <a:pt x="91" y="38"/>
                    <a:pt x="87" y="38"/>
                  </a:cubicBezTo>
                  <a:cubicBezTo>
                    <a:pt x="83" y="38"/>
                    <a:pt x="79" y="30"/>
                    <a:pt x="72" y="19"/>
                  </a:cubicBezTo>
                  <a:cubicBezTo>
                    <a:pt x="65" y="11"/>
                    <a:pt x="57" y="8"/>
                    <a:pt x="49" y="8"/>
                  </a:cubicBezTo>
                  <a:cubicBezTo>
                    <a:pt x="42" y="8"/>
                    <a:pt x="34" y="11"/>
                    <a:pt x="27" y="16"/>
                  </a:cubicBezTo>
                  <a:cubicBezTo>
                    <a:pt x="42" y="49"/>
                    <a:pt x="49" y="78"/>
                    <a:pt x="1" y="94"/>
                  </a:cubicBezTo>
                  <a:cubicBezTo>
                    <a:pt x="4" y="116"/>
                    <a:pt x="12" y="123"/>
                    <a:pt x="23" y="123"/>
                  </a:cubicBezTo>
                  <a:cubicBezTo>
                    <a:pt x="27" y="123"/>
                    <a:pt x="34" y="123"/>
                    <a:pt x="42" y="120"/>
                  </a:cubicBezTo>
                  <a:cubicBezTo>
                    <a:pt x="46" y="120"/>
                    <a:pt x="53" y="116"/>
                    <a:pt x="60" y="116"/>
                  </a:cubicBezTo>
                  <a:cubicBezTo>
                    <a:pt x="68" y="113"/>
                    <a:pt x="75" y="105"/>
                    <a:pt x="83" y="101"/>
                  </a:cubicBezTo>
                  <a:cubicBezTo>
                    <a:pt x="94" y="97"/>
                    <a:pt x="105" y="90"/>
                    <a:pt x="113" y="90"/>
                  </a:cubicBezTo>
                  <a:cubicBezTo>
                    <a:pt x="124" y="90"/>
                    <a:pt x="127" y="94"/>
                    <a:pt x="132" y="109"/>
                  </a:cubicBezTo>
                  <a:cubicBezTo>
                    <a:pt x="139" y="135"/>
                    <a:pt x="101" y="116"/>
                    <a:pt x="94" y="139"/>
                  </a:cubicBezTo>
                  <a:cubicBezTo>
                    <a:pt x="117" y="157"/>
                    <a:pt x="132" y="180"/>
                    <a:pt x="165" y="183"/>
                  </a:cubicBezTo>
                  <a:cubicBezTo>
                    <a:pt x="146" y="146"/>
                    <a:pt x="172" y="116"/>
                    <a:pt x="188" y="87"/>
                  </a:cubicBezTo>
                  <a:cubicBezTo>
                    <a:pt x="172" y="64"/>
                    <a:pt x="132" y="45"/>
                    <a:pt x="169" y="8"/>
                  </a:cubicBezTo>
                  <a:cubicBezTo>
                    <a:pt x="161" y="4"/>
                    <a:pt x="154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0" name="Google Shape;14790;p9"/>
            <p:cNvSpPr/>
            <p:nvPr/>
          </p:nvSpPr>
          <p:spPr>
            <a:xfrm>
              <a:off x="-4890837" y="14038"/>
              <a:ext cx="11985" cy="10744"/>
            </a:xfrm>
            <a:custGeom>
              <a:avLst/>
              <a:gdLst/>
              <a:ahLst/>
              <a:cxnLst/>
              <a:rect l="l" t="t" r="r" b="b"/>
              <a:pathLst>
                <a:path w="251" h="225" extrusionOk="0">
                  <a:moveTo>
                    <a:pt x="0" y="1"/>
                  </a:moveTo>
                  <a:cubicBezTo>
                    <a:pt x="0" y="5"/>
                    <a:pt x="0" y="12"/>
                    <a:pt x="4" y="19"/>
                  </a:cubicBezTo>
                  <a:cubicBezTo>
                    <a:pt x="7" y="23"/>
                    <a:pt x="7" y="23"/>
                    <a:pt x="11" y="27"/>
                  </a:cubicBezTo>
                  <a:cubicBezTo>
                    <a:pt x="26" y="38"/>
                    <a:pt x="49" y="50"/>
                    <a:pt x="37" y="79"/>
                  </a:cubicBezTo>
                  <a:cubicBezTo>
                    <a:pt x="23" y="106"/>
                    <a:pt x="75" y="98"/>
                    <a:pt x="59" y="124"/>
                  </a:cubicBezTo>
                  <a:cubicBezTo>
                    <a:pt x="67" y="135"/>
                    <a:pt x="75" y="150"/>
                    <a:pt x="82" y="166"/>
                  </a:cubicBezTo>
                  <a:cubicBezTo>
                    <a:pt x="90" y="154"/>
                    <a:pt x="97" y="150"/>
                    <a:pt x="104" y="150"/>
                  </a:cubicBezTo>
                  <a:cubicBezTo>
                    <a:pt x="112" y="150"/>
                    <a:pt x="120" y="158"/>
                    <a:pt x="127" y="173"/>
                  </a:cubicBezTo>
                  <a:cubicBezTo>
                    <a:pt x="142" y="207"/>
                    <a:pt x="168" y="225"/>
                    <a:pt x="194" y="225"/>
                  </a:cubicBezTo>
                  <a:cubicBezTo>
                    <a:pt x="209" y="225"/>
                    <a:pt x="224" y="221"/>
                    <a:pt x="243" y="214"/>
                  </a:cubicBezTo>
                  <a:cubicBezTo>
                    <a:pt x="243" y="202"/>
                    <a:pt x="247" y="188"/>
                    <a:pt x="251" y="176"/>
                  </a:cubicBezTo>
                  <a:cubicBezTo>
                    <a:pt x="239" y="169"/>
                    <a:pt x="224" y="158"/>
                    <a:pt x="213" y="150"/>
                  </a:cubicBezTo>
                  <a:lnTo>
                    <a:pt x="213" y="150"/>
                  </a:lnTo>
                  <a:cubicBezTo>
                    <a:pt x="213" y="162"/>
                    <a:pt x="216" y="180"/>
                    <a:pt x="213" y="184"/>
                  </a:cubicBezTo>
                  <a:cubicBezTo>
                    <a:pt x="209" y="188"/>
                    <a:pt x="202" y="188"/>
                    <a:pt x="198" y="188"/>
                  </a:cubicBezTo>
                  <a:cubicBezTo>
                    <a:pt x="190" y="188"/>
                    <a:pt x="183" y="184"/>
                    <a:pt x="180" y="176"/>
                  </a:cubicBezTo>
                  <a:cubicBezTo>
                    <a:pt x="164" y="147"/>
                    <a:pt x="168" y="102"/>
                    <a:pt x="116" y="102"/>
                  </a:cubicBezTo>
                  <a:cubicBezTo>
                    <a:pt x="104" y="102"/>
                    <a:pt x="112" y="83"/>
                    <a:pt x="123" y="79"/>
                  </a:cubicBezTo>
                  <a:cubicBezTo>
                    <a:pt x="154" y="68"/>
                    <a:pt x="127" y="45"/>
                    <a:pt x="135" y="27"/>
                  </a:cubicBezTo>
                  <a:cubicBezTo>
                    <a:pt x="127" y="27"/>
                    <a:pt x="120" y="19"/>
                    <a:pt x="116" y="19"/>
                  </a:cubicBezTo>
                  <a:cubicBezTo>
                    <a:pt x="101" y="42"/>
                    <a:pt x="86" y="50"/>
                    <a:pt x="75" y="50"/>
                  </a:cubicBezTo>
                  <a:cubicBezTo>
                    <a:pt x="52" y="50"/>
                    <a:pt x="33" y="23"/>
                    <a:pt x="11" y="5"/>
                  </a:cubicBezTo>
                  <a:cubicBezTo>
                    <a:pt x="7" y="5"/>
                    <a:pt x="4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1" name="Google Shape;14791;p9"/>
            <p:cNvSpPr/>
            <p:nvPr/>
          </p:nvSpPr>
          <p:spPr>
            <a:xfrm>
              <a:off x="-5044545" y="-51284"/>
              <a:ext cx="14516" cy="6876"/>
            </a:xfrm>
            <a:custGeom>
              <a:avLst/>
              <a:gdLst/>
              <a:ahLst/>
              <a:cxnLst/>
              <a:rect l="l" t="t" r="r" b="b"/>
              <a:pathLst>
                <a:path w="304" h="144" extrusionOk="0">
                  <a:moveTo>
                    <a:pt x="266" y="0"/>
                  </a:moveTo>
                  <a:cubicBezTo>
                    <a:pt x="262" y="27"/>
                    <a:pt x="255" y="42"/>
                    <a:pt x="236" y="42"/>
                  </a:cubicBezTo>
                  <a:cubicBezTo>
                    <a:pt x="228" y="42"/>
                    <a:pt x="217" y="38"/>
                    <a:pt x="206" y="27"/>
                  </a:cubicBezTo>
                  <a:cubicBezTo>
                    <a:pt x="198" y="31"/>
                    <a:pt x="195" y="31"/>
                    <a:pt x="188" y="31"/>
                  </a:cubicBezTo>
                  <a:lnTo>
                    <a:pt x="165" y="31"/>
                  </a:lnTo>
                  <a:cubicBezTo>
                    <a:pt x="154" y="31"/>
                    <a:pt x="138" y="31"/>
                    <a:pt x="131" y="45"/>
                  </a:cubicBezTo>
                  <a:cubicBezTo>
                    <a:pt x="131" y="53"/>
                    <a:pt x="131" y="64"/>
                    <a:pt x="135" y="68"/>
                  </a:cubicBezTo>
                  <a:cubicBezTo>
                    <a:pt x="143" y="83"/>
                    <a:pt x="157" y="95"/>
                    <a:pt x="135" y="105"/>
                  </a:cubicBezTo>
                  <a:lnTo>
                    <a:pt x="124" y="105"/>
                  </a:lnTo>
                  <a:cubicBezTo>
                    <a:pt x="112" y="105"/>
                    <a:pt x="109" y="95"/>
                    <a:pt x="102" y="83"/>
                  </a:cubicBezTo>
                  <a:cubicBezTo>
                    <a:pt x="90" y="66"/>
                    <a:pt x="74" y="66"/>
                    <a:pt x="57" y="66"/>
                  </a:cubicBezTo>
                  <a:cubicBezTo>
                    <a:pt x="40" y="66"/>
                    <a:pt x="23" y="66"/>
                    <a:pt x="12" y="50"/>
                  </a:cubicBezTo>
                  <a:cubicBezTo>
                    <a:pt x="8" y="53"/>
                    <a:pt x="4" y="57"/>
                    <a:pt x="0" y="60"/>
                  </a:cubicBezTo>
                  <a:cubicBezTo>
                    <a:pt x="26" y="83"/>
                    <a:pt x="26" y="109"/>
                    <a:pt x="19" y="143"/>
                  </a:cubicBezTo>
                  <a:lnTo>
                    <a:pt x="23" y="143"/>
                  </a:lnTo>
                  <a:cubicBezTo>
                    <a:pt x="31" y="143"/>
                    <a:pt x="34" y="135"/>
                    <a:pt x="41" y="128"/>
                  </a:cubicBezTo>
                  <a:cubicBezTo>
                    <a:pt x="45" y="121"/>
                    <a:pt x="53" y="113"/>
                    <a:pt x="57" y="113"/>
                  </a:cubicBezTo>
                  <a:cubicBezTo>
                    <a:pt x="64" y="113"/>
                    <a:pt x="68" y="121"/>
                    <a:pt x="76" y="135"/>
                  </a:cubicBezTo>
                  <a:cubicBezTo>
                    <a:pt x="79" y="139"/>
                    <a:pt x="86" y="143"/>
                    <a:pt x="90" y="143"/>
                  </a:cubicBezTo>
                  <a:cubicBezTo>
                    <a:pt x="98" y="143"/>
                    <a:pt x="102" y="143"/>
                    <a:pt x="105" y="139"/>
                  </a:cubicBezTo>
                  <a:cubicBezTo>
                    <a:pt x="183" y="113"/>
                    <a:pt x="266" y="98"/>
                    <a:pt x="303" y="8"/>
                  </a:cubicBezTo>
                  <a:cubicBezTo>
                    <a:pt x="288" y="5"/>
                    <a:pt x="277" y="0"/>
                    <a:pt x="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2" name="Google Shape;14792;p9"/>
            <p:cNvSpPr/>
            <p:nvPr/>
          </p:nvSpPr>
          <p:spPr>
            <a:xfrm>
              <a:off x="-5180584" y="129354"/>
              <a:ext cx="10600" cy="9168"/>
            </a:xfrm>
            <a:custGeom>
              <a:avLst/>
              <a:gdLst/>
              <a:ahLst/>
              <a:cxnLst/>
              <a:rect l="l" t="t" r="r" b="b"/>
              <a:pathLst>
                <a:path w="222" h="192" extrusionOk="0">
                  <a:moveTo>
                    <a:pt x="221" y="1"/>
                  </a:moveTo>
                  <a:lnTo>
                    <a:pt x="221" y="1"/>
                  </a:lnTo>
                  <a:cubicBezTo>
                    <a:pt x="206" y="23"/>
                    <a:pt x="192" y="49"/>
                    <a:pt x="166" y="49"/>
                  </a:cubicBezTo>
                  <a:cubicBezTo>
                    <a:pt x="158" y="49"/>
                    <a:pt x="147" y="46"/>
                    <a:pt x="132" y="35"/>
                  </a:cubicBezTo>
                  <a:cubicBezTo>
                    <a:pt x="128" y="35"/>
                    <a:pt x="125" y="30"/>
                    <a:pt x="121" y="30"/>
                  </a:cubicBezTo>
                  <a:cubicBezTo>
                    <a:pt x="109" y="30"/>
                    <a:pt x="99" y="38"/>
                    <a:pt x="90" y="46"/>
                  </a:cubicBezTo>
                  <a:cubicBezTo>
                    <a:pt x="83" y="57"/>
                    <a:pt x="72" y="61"/>
                    <a:pt x="64" y="61"/>
                  </a:cubicBezTo>
                  <a:cubicBezTo>
                    <a:pt x="49" y="61"/>
                    <a:pt x="38" y="53"/>
                    <a:pt x="23" y="46"/>
                  </a:cubicBezTo>
                  <a:cubicBezTo>
                    <a:pt x="12" y="53"/>
                    <a:pt x="1" y="57"/>
                    <a:pt x="9" y="80"/>
                  </a:cubicBezTo>
                  <a:cubicBezTo>
                    <a:pt x="27" y="120"/>
                    <a:pt x="68" y="147"/>
                    <a:pt x="80" y="192"/>
                  </a:cubicBezTo>
                  <a:cubicBezTo>
                    <a:pt x="94" y="184"/>
                    <a:pt x="109" y="173"/>
                    <a:pt x="125" y="161"/>
                  </a:cubicBezTo>
                  <a:cubicBezTo>
                    <a:pt x="94" y="87"/>
                    <a:pt x="94" y="87"/>
                    <a:pt x="154" y="75"/>
                  </a:cubicBezTo>
                  <a:cubicBezTo>
                    <a:pt x="177" y="94"/>
                    <a:pt x="199" y="113"/>
                    <a:pt x="218" y="135"/>
                  </a:cubicBezTo>
                  <a:cubicBezTo>
                    <a:pt x="211" y="87"/>
                    <a:pt x="221" y="46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3" name="Google Shape;14793;p9"/>
            <p:cNvSpPr/>
            <p:nvPr/>
          </p:nvSpPr>
          <p:spPr>
            <a:xfrm>
              <a:off x="-4968861" y="14611"/>
              <a:ext cx="11269" cy="7545"/>
            </a:xfrm>
            <a:custGeom>
              <a:avLst/>
              <a:gdLst/>
              <a:ahLst/>
              <a:cxnLst/>
              <a:rect l="l" t="t" r="r" b="b"/>
              <a:pathLst>
                <a:path w="236" h="158" extrusionOk="0">
                  <a:moveTo>
                    <a:pt x="97" y="0"/>
                  </a:moveTo>
                  <a:cubicBezTo>
                    <a:pt x="71" y="0"/>
                    <a:pt x="61" y="23"/>
                    <a:pt x="45" y="41"/>
                  </a:cubicBezTo>
                  <a:cubicBezTo>
                    <a:pt x="30" y="56"/>
                    <a:pt x="0" y="138"/>
                    <a:pt x="4" y="157"/>
                  </a:cubicBezTo>
                  <a:cubicBezTo>
                    <a:pt x="19" y="138"/>
                    <a:pt x="30" y="123"/>
                    <a:pt x="45" y="105"/>
                  </a:cubicBezTo>
                  <a:cubicBezTo>
                    <a:pt x="61" y="94"/>
                    <a:pt x="64" y="71"/>
                    <a:pt x="87" y="67"/>
                  </a:cubicBezTo>
                  <a:cubicBezTo>
                    <a:pt x="94" y="64"/>
                    <a:pt x="97" y="64"/>
                    <a:pt x="101" y="64"/>
                  </a:cubicBezTo>
                  <a:cubicBezTo>
                    <a:pt x="120" y="64"/>
                    <a:pt x="123" y="78"/>
                    <a:pt x="109" y="101"/>
                  </a:cubicBezTo>
                  <a:cubicBezTo>
                    <a:pt x="113" y="101"/>
                    <a:pt x="116" y="105"/>
                    <a:pt x="120" y="109"/>
                  </a:cubicBezTo>
                  <a:cubicBezTo>
                    <a:pt x="135" y="116"/>
                    <a:pt x="150" y="120"/>
                    <a:pt x="161" y="120"/>
                  </a:cubicBezTo>
                  <a:cubicBezTo>
                    <a:pt x="184" y="120"/>
                    <a:pt x="206" y="112"/>
                    <a:pt x="228" y="97"/>
                  </a:cubicBezTo>
                  <a:cubicBezTo>
                    <a:pt x="236" y="83"/>
                    <a:pt x="236" y="67"/>
                    <a:pt x="221" y="56"/>
                  </a:cubicBezTo>
                  <a:cubicBezTo>
                    <a:pt x="213" y="64"/>
                    <a:pt x="206" y="75"/>
                    <a:pt x="195" y="75"/>
                  </a:cubicBezTo>
                  <a:cubicBezTo>
                    <a:pt x="191" y="75"/>
                    <a:pt x="184" y="71"/>
                    <a:pt x="180" y="67"/>
                  </a:cubicBezTo>
                  <a:cubicBezTo>
                    <a:pt x="165" y="52"/>
                    <a:pt x="187" y="45"/>
                    <a:pt x="199" y="38"/>
                  </a:cubicBezTo>
                  <a:cubicBezTo>
                    <a:pt x="206" y="30"/>
                    <a:pt x="213" y="23"/>
                    <a:pt x="218" y="15"/>
                  </a:cubicBezTo>
                  <a:cubicBezTo>
                    <a:pt x="206" y="15"/>
                    <a:pt x="191" y="19"/>
                    <a:pt x="176" y="19"/>
                  </a:cubicBezTo>
                  <a:cubicBezTo>
                    <a:pt x="157" y="19"/>
                    <a:pt x="139" y="15"/>
                    <a:pt x="128" y="7"/>
                  </a:cubicBezTo>
                  <a:cubicBezTo>
                    <a:pt x="116" y="0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4" name="Google Shape;14794;p9"/>
            <p:cNvSpPr/>
            <p:nvPr/>
          </p:nvSpPr>
          <p:spPr>
            <a:xfrm>
              <a:off x="-5255361" y="49230"/>
              <a:ext cx="7926" cy="8595"/>
            </a:xfrm>
            <a:custGeom>
              <a:avLst/>
              <a:gdLst/>
              <a:ahLst/>
              <a:cxnLst/>
              <a:rect l="l" t="t" r="r" b="b"/>
              <a:pathLst>
                <a:path w="166" h="180" extrusionOk="0">
                  <a:moveTo>
                    <a:pt x="105" y="0"/>
                  </a:moveTo>
                  <a:cubicBezTo>
                    <a:pt x="102" y="19"/>
                    <a:pt x="102" y="38"/>
                    <a:pt x="98" y="38"/>
                  </a:cubicBezTo>
                  <a:cubicBezTo>
                    <a:pt x="50" y="45"/>
                    <a:pt x="53" y="101"/>
                    <a:pt x="19" y="120"/>
                  </a:cubicBezTo>
                  <a:cubicBezTo>
                    <a:pt x="0" y="131"/>
                    <a:pt x="0" y="143"/>
                    <a:pt x="12" y="157"/>
                  </a:cubicBezTo>
                  <a:cubicBezTo>
                    <a:pt x="19" y="172"/>
                    <a:pt x="50" y="180"/>
                    <a:pt x="79" y="180"/>
                  </a:cubicBezTo>
                  <a:cubicBezTo>
                    <a:pt x="98" y="180"/>
                    <a:pt x="117" y="176"/>
                    <a:pt x="124" y="165"/>
                  </a:cubicBezTo>
                  <a:cubicBezTo>
                    <a:pt x="165" y="128"/>
                    <a:pt x="162" y="9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5" name="Google Shape;14795;p9"/>
            <p:cNvSpPr/>
            <p:nvPr/>
          </p:nvSpPr>
          <p:spPr>
            <a:xfrm>
              <a:off x="-5283915" y="-93065"/>
              <a:ext cx="11126" cy="8643"/>
            </a:xfrm>
            <a:custGeom>
              <a:avLst/>
              <a:gdLst/>
              <a:ahLst/>
              <a:cxnLst/>
              <a:rect l="l" t="t" r="r" b="b"/>
              <a:pathLst>
                <a:path w="233" h="181" extrusionOk="0">
                  <a:moveTo>
                    <a:pt x="217" y="1"/>
                  </a:moveTo>
                  <a:cubicBezTo>
                    <a:pt x="187" y="1"/>
                    <a:pt x="180" y="38"/>
                    <a:pt x="150" y="38"/>
                  </a:cubicBezTo>
                  <a:cubicBezTo>
                    <a:pt x="150" y="80"/>
                    <a:pt x="143" y="102"/>
                    <a:pt x="113" y="102"/>
                  </a:cubicBezTo>
                  <a:cubicBezTo>
                    <a:pt x="105" y="102"/>
                    <a:pt x="94" y="98"/>
                    <a:pt x="83" y="95"/>
                  </a:cubicBezTo>
                  <a:cubicBezTo>
                    <a:pt x="75" y="95"/>
                    <a:pt x="72" y="90"/>
                    <a:pt x="68" y="90"/>
                  </a:cubicBezTo>
                  <a:cubicBezTo>
                    <a:pt x="42" y="90"/>
                    <a:pt x="42" y="128"/>
                    <a:pt x="20" y="132"/>
                  </a:cubicBezTo>
                  <a:cubicBezTo>
                    <a:pt x="4" y="143"/>
                    <a:pt x="4" y="162"/>
                    <a:pt x="1" y="177"/>
                  </a:cubicBezTo>
                  <a:cubicBezTo>
                    <a:pt x="15" y="180"/>
                    <a:pt x="27" y="180"/>
                    <a:pt x="38" y="180"/>
                  </a:cubicBezTo>
                  <a:cubicBezTo>
                    <a:pt x="87" y="180"/>
                    <a:pt x="127" y="154"/>
                    <a:pt x="169" y="124"/>
                  </a:cubicBezTo>
                  <a:cubicBezTo>
                    <a:pt x="213" y="90"/>
                    <a:pt x="203" y="42"/>
                    <a:pt x="232" y="5"/>
                  </a:cubicBezTo>
                  <a:cubicBezTo>
                    <a:pt x="229" y="5"/>
                    <a:pt x="225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6" name="Google Shape;14796;p9"/>
            <p:cNvSpPr/>
            <p:nvPr/>
          </p:nvSpPr>
          <p:spPr>
            <a:xfrm>
              <a:off x="-5263049" y="117942"/>
              <a:ext cx="9550" cy="7736"/>
            </a:xfrm>
            <a:custGeom>
              <a:avLst/>
              <a:gdLst/>
              <a:ahLst/>
              <a:cxnLst/>
              <a:rect l="l" t="t" r="r" b="b"/>
              <a:pathLst>
                <a:path w="200" h="162" extrusionOk="0">
                  <a:moveTo>
                    <a:pt x="147" y="0"/>
                  </a:moveTo>
                  <a:cubicBezTo>
                    <a:pt x="143" y="34"/>
                    <a:pt x="132" y="41"/>
                    <a:pt x="117" y="41"/>
                  </a:cubicBezTo>
                  <a:cubicBezTo>
                    <a:pt x="106" y="41"/>
                    <a:pt x="99" y="41"/>
                    <a:pt x="90" y="38"/>
                  </a:cubicBezTo>
                  <a:cubicBezTo>
                    <a:pt x="80" y="34"/>
                    <a:pt x="72" y="34"/>
                    <a:pt x="61" y="34"/>
                  </a:cubicBezTo>
                  <a:lnTo>
                    <a:pt x="57" y="34"/>
                  </a:lnTo>
                  <a:cubicBezTo>
                    <a:pt x="46" y="53"/>
                    <a:pt x="54" y="67"/>
                    <a:pt x="61" y="86"/>
                  </a:cubicBezTo>
                  <a:cubicBezTo>
                    <a:pt x="64" y="86"/>
                    <a:pt x="64" y="86"/>
                    <a:pt x="68" y="90"/>
                  </a:cubicBezTo>
                  <a:cubicBezTo>
                    <a:pt x="90" y="90"/>
                    <a:pt x="113" y="94"/>
                    <a:pt x="135" y="94"/>
                  </a:cubicBezTo>
                  <a:cubicBezTo>
                    <a:pt x="125" y="109"/>
                    <a:pt x="113" y="112"/>
                    <a:pt x="106" y="112"/>
                  </a:cubicBezTo>
                  <a:cubicBezTo>
                    <a:pt x="87" y="112"/>
                    <a:pt x="76" y="98"/>
                    <a:pt x="61" y="86"/>
                  </a:cubicBezTo>
                  <a:cubicBezTo>
                    <a:pt x="54" y="98"/>
                    <a:pt x="46" y="102"/>
                    <a:pt x="38" y="102"/>
                  </a:cubicBezTo>
                  <a:cubicBezTo>
                    <a:pt x="27" y="102"/>
                    <a:pt x="16" y="90"/>
                    <a:pt x="4" y="83"/>
                  </a:cubicBezTo>
                  <a:lnTo>
                    <a:pt x="4" y="83"/>
                  </a:lnTo>
                  <a:cubicBezTo>
                    <a:pt x="1" y="112"/>
                    <a:pt x="27" y="128"/>
                    <a:pt x="46" y="143"/>
                  </a:cubicBezTo>
                  <a:cubicBezTo>
                    <a:pt x="61" y="157"/>
                    <a:pt x="76" y="162"/>
                    <a:pt x="94" y="162"/>
                  </a:cubicBezTo>
                  <a:cubicBezTo>
                    <a:pt x="113" y="162"/>
                    <a:pt x="132" y="157"/>
                    <a:pt x="151" y="150"/>
                  </a:cubicBezTo>
                  <a:cubicBezTo>
                    <a:pt x="188" y="139"/>
                    <a:pt x="188" y="109"/>
                    <a:pt x="192" y="83"/>
                  </a:cubicBezTo>
                  <a:cubicBezTo>
                    <a:pt x="199" y="53"/>
                    <a:pt x="177" y="23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7" name="Google Shape;14797;p9"/>
            <p:cNvSpPr/>
            <p:nvPr/>
          </p:nvSpPr>
          <p:spPr>
            <a:xfrm>
              <a:off x="-5344940" y="208954"/>
              <a:ext cx="8070" cy="9025"/>
            </a:xfrm>
            <a:custGeom>
              <a:avLst/>
              <a:gdLst/>
              <a:ahLst/>
              <a:cxnLst/>
              <a:rect l="l" t="t" r="r" b="b"/>
              <a:pathLst>
                <a:path w="169" h="189" extrusionOk="0">
                  <a:moveTo>
                    <a:pt x="0" y="1"/>
                  </a:moveTo>
                  <a:cubicBezTo>
                    <a:pt x="34" y="35"/>
                    <a:pt x="71" y="68"/>
                    <a:pt x="37" y="124"/>
                  </a:cubicBezTo>
                  <a:cubicBezTo>
                    <a:pt x="34" y="132"/>
                    <a:pt x="45" y="147"/>
                    <a:pt x="49" y="158"/>
                  </a:cubicBezTo>
                  <a:cubicBezTo>
                    <a:pt x="64" y="176"/>
                    <a:pt x="87" y="180"/>
                    <a:pt x="109" y="188"/>
                  </a:cubicBezTo>
                  <a:cubicBezTo>
                    <a:pt x="161" y="143"/>
                    <a:pt x="168" y="128"/>
                    <a:pt x="135" y="76"/>
                  </a:cubicBezTo>
                  <a:cubicBezTo>
                    <a:pt x="109" y="23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8" name="Google Shape;14798;p9"/>
            <p:cNvSpPr/>
            <p:nvPr/>
          </p:nvSpPr>
          <p:spPr>
            <a:xfrm>
              <a:off x="-5030649" y="-184793"/>
              <a:ext cx="7926" cy="6494"/>
            </a:xfrm>
            <a:custGeom>
              <a:avLst/>
              <a:gdLst/>
              <a:ahLst/>
              <a:cxnLst/>
              <a:rect l="l" t="t" r="r" b="b"/>
              <a:pathLst>
                <a:path w="166" h="136" extrusionOk="0">
                  <a:moveTo>
                    <a:pt x="83" y="1"/>
                  </a:moveTo>
                  <a:cubicBezTo>
                    <a:pt x="46" y="1"/>
                    <a:pt x="27" y="27"/>
                    <a:pt x="16" y="56"/>
                  </a:cubicBezTo>
                  <a:cubicBezTo>
                    <a:pt x="1" y="94"/>
                    <a:pt x="12" y="132"/>
                    <a:pt x="64" y="135"/>
                  </a:cubicBezTo>
                  <a:cubicBezTo>
                    <a:pt x="72" y="120"/>
                    <a:pt x="80" y="113"/>
                    <a:pt x="91" y="113"/>
                  </a:cubicBezTo>
                  <a:cubicBezTo>
                    <a:pt x="99" y="113"/>
                    <a:pt x="106" y="117"/>
                    <a:pt x="109" y="117"/>
                  </a:cubicBezTo>
                  <a:cubicBezTo>
                    <a:pt x="117" y="120"/>
                    <a:pt x="125" y="120"/>
                    <a:pt x="128" y="120"/>
                  </a:cubicBezTo>
                  <a:cubicBezTo>
                    <a:pt x="132" y="120"/>
                    <a:pt x="139" y="120"/>
                    <a:pt x="143" y="117"/>
                  </a:cubicBezTo>
                  <a:cubicBezTo>
                    <a:pt x="139" y="105"/>
                    <a:pt x="135" y="94"/>
                    <a:pt x="139" y="87"/>
                  </a:cubicBezTo>
                  <a:cubicBezTo>
                    <a:pt x="166" y="15"/>
                    <a:pt x="166" y="15"/>
                    <a:pt x="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9" name="Google Shape;14799;p9"/>
            <p:cNvSpPr/>
            <p:nvPr/>
          </p:nvSpPr>
          <p:spPr>
            <a:xfrm>
              <a:off x="-5132548" y="217931"/>
              <a:ext cx="7019" cy="11269"/>
            </a:xfrm>
            <a:custGeom>
              <a:avLst/>
              <a:gdLst/>
              <a:ahLst/>
              <a:cxnLst/>
              <a:rect l="l" t="t" r="r" b="b"/>
              <a:pathLst>
                <a:path w="147" h="236" extrusionOk="0">
                  <a:moveTo>
                    <a:pt x="120" y="0"/>
                  </a:moveTo>
                  <a:cubicBezTo>
                    <a:pt x="79" y="23"/>
                    <a:pt x="45" y="52"/>
                    <a:pt x="42" y="104"/>
                  </a:cubicBezTo>
                  <a:cubicBezTo>
                    <a:pt x="42" y="119"/>
                    <a:pt x="38" y="131"/>
                    <a:pt x="23" y="131"/>
                  </a:cubicBezTo>
                  <a:lnTo>
                    <a:pt x="16" y="131"/>
                  </a:lnTo>
                  <a:cubicBezTo>
                    <a:pt x="8" y="138"/>
                    <a:pt x="0" y="154"/>
                    <a:pt x="8" y="154"/>
                  </a:cubicBezTo>
                  <a:cubicBezTo>
                    <a:pt x="57" y="157"/>
                    <a:pt x="49" y="187"/>
                    <a:pt x="42" y="216"/>
                  </a:cubicBezTo>
                  <a:cubicBezTo>
                    <a:pt x="57" y="224"/>
                    <a:pt x="64" y="235"/>
                    <a:pt x="79" y="235"/>
                  </a:cubicBezTo>
                  <a:lnTo>
                    <a:pt x="90" y="235"/>
                  </a:lnTo>
                  <a:cubicBezTo>
                    <a:pt x="124" y="221"/>
                    <a:pt x="135" y="198"/>
                    <a:pt x="128" y="164"/>
                  </a:cubicBezTo>
                  <a:lnTo>
                    <a:pt x="128" y="164"/>
                  </a:lnTo>
                  <a:cubicBezTo>
                    <a:pt x="120" y="168"/>
                    <a:pt x="113" y="176"/>
                    <a:pt x="105" y="176"/>
                  </a:cubicBezTo>
                  <a:cubicBezTo>
                    <a:pt x="102" y="176"/>
                    <a:pt x="97" y="176"/>
                    <a:pt x="94" y="168"/>
                  </a:cubicBezTo>
                  <a:cubicBezTo>
                    <a:pt x="83" y="154"/>
                    <a:pt x="71" y="138"/>
                    <a:pt x="87" y="119"/>
                  </a:cubicBezTo>
                  <a:cubicBezTo>
                    <a:pt x="90" y="116"/>
                    <a:pt x="94" y="112"/>
                    <a:pt x="94" y="112"/>
                  </a:cubicBezTo>
                  <a:cubicBezTo>
                    <a:pt x="102" y="112"/>
                    <a:pt x="109" y="123"/>
                    <a:pt x="116" y="123"/>
                  </a:cubicBezTo>
                  <a:cubicBezTo>
                    <a:pt x="124" y="123"/>
                    <a:pt x="135" y="119"/>
                    <a:pt x="142" y="119"/>
                  </a:cubicBezTo>
                  <a:cubicBezTo>
                    <a:pt x="120" y="82"/>
                    <a:pt x="147" y="37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0" name="Google Shape;14800;p9"/>
            <p:cNvSpPr/>
            <p:nvPr/>
          </p:nvSpPr>
          <p:spPr>
            <a:xfrm>
              <a:off x="-5020431" y="98317"/>
              <a:ext cx="7354" cy="10744"/>
            </a:xfrm>
            <a:custGeom>
              <a:avLst/>
              <a:gdLst/>
              <a:ahLst/>
              <a:cxnLst/>
              <a:rect l="l" t="t" r="r" b="b"/>
              <a:pathLst>
                <a:path w="154" h="225" extrusionOk="0">
                  <a:moveTo>
                    <a:pt x="49" y="0"/>
                  </a:moveTo>
                  <a:cubicBezTo>
                    <a:pt x="34" y="0"/>
                    <a:pt x="26" y="16"/>
                    <a:pt x="19" y="23"/>
                  </a:cubicBezTo>
                  <a:cubicBezTo>
                    <a:pt x="34" y="49"/>
                    <a:pt x="37" y="75"/>
                    <a:pt x="19" y="97"/>
                  </a:cubicBezTo>
                  <a:cubicBezTo>
                    <a:pt x="0" y="116"/>
                    <a:pt x="15" y="135"/>
                    <a:pt x="15" y="154"/>
                  </a:cubicBezTo>
                  <a:cubicBezTo>
                    <a:pt x="45" y="169"/>
                    <a:pt x="4" y="202"/>
                    <a:pt x="34" y="225"/>
                  </a:cubicBezTo>
                  <a:cubicBezTo>
                    <a:pt x="37" y="199"/>
                    <a:pt x="49" y="187"/>
                    <a:pt x="56" y="187"/>
                  </a:cubicBezTo>
                  <a:cubicBezTo>
                    <a:pt x="64" y="187"/>
                    <a:pt x="71" y="191"/>
                    <a:pt x="78" y="195"/>
                  </a:cubicBezTo>
                  <a:cubicBezTo>
                    <a:pt x="90" y="199"/>
                    <a:pt x="97" y="202"/>
                    <a:pt x="104" y="202"/>
                  </a:cubicBezTo>
                  <a:cubicBezTo>
                    <a:pt x="109" y="202"/>
                    <a:pt x="112" y="199"/>
                    <a:pt x="116" y="199"/>
                  </a:cubicBezTo>
                  <a:cubicBezTo>
                    <a:pt x="127" y="180"/>
                    <a:pt x="142" y="164"/>
                    <a:pt x="154" y="150"/>
                  </a:cubicBezTo>
                  <a:cubicBezTo>
                    <a:pt x="131" y="146"/>
                    <a:pt x="104" y="146"/>
                    <a:pt x="104" y="109"/>
                  </a:cubicBezTo>
                  <a:cubicBezTo>
                    <a:pt x="104" y="83"/>
                    <a:pt x="82" y="79"/>
                    <a:pt x="68" y="64"/>
                  </a:cubicBezTo>
                  <a:cubicBezTo>
                    <a:pt x="45" y="60"/>
                    <a:pt x="68" y="45"/>
                    <a:pt x="60" y="34"/>
                  </a:cubicBezTo>
                  <a:cubicBezTo>
                    <a:pt x="56" y="26"/>
                    <a:pt x="68" y="7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1" name="Google Shape;14801;p9"/>
            <p:cNvSpPr/>
            <p:nvPr/>
          </p:nvSpPr>
          <p:spPr>
            <a:xfrm>
              <a:off x="-4997415" y="-101087"/>
              <a:ext cx="8595" cy="6494"/>
            </a:xfrm>
            <a:custGeom>
              <a:avLst/>
              <a:gdLst/>
              <a:ahLst/>
              <a:cxnLst/>
              <a:rect l="l" t="t" r="r" b="b"/>
              <a:pathLst>
                <a:path w="180" h="136" extrusionOk="0">
                  <a:moveTo>
                    <a:pt x="71" y="1"/>
                  </a:moveTo>
                  <a:cubicBezTo>
                    <a:pt x="49" y="1"/>
                    <a:pt x="26" y="8"/>
                    <a:pt x="19" y="27"/>
                  </a:cubicBezTo>
                  <a:cubicBezTo>
                    <a:pt x="0" y="68"/>
                    <a:pt x="38" y="91"/>
                    <a:pt x="64" y="117"/>
                  </a:cubicBezTo>
                  <a:cubicBezTo>
                    <a:pt x="75" y="132"/>
                    <a:pt x="86" y="135"/>
                    <a:pt x="98" y="135"/>
                  </a:cubicBezTo>
                  <a:cubicBezTo>
                    <a:pt x="116" y="135"/>
                    <a:pt x="135" y="117"/>
                    <a:pt x="146" y="101"/>
                  </a:cubicBezTo>
                  <a:cubicBezTo>
                    <a:pt x="165" y="75"/>
                    <a:pt x="180" y="42"/>
                    <a:pt x="138" y="23"/>
                  </a:cubicBezTo>
                  <a:cubicBezTo>
                    <a:pt x="120" y="8"/>
                    <a:pt x="98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2" name="Google Shape;14802;p9"/>
            <p:cNvSpPr/>
            <p:nvPr/>
          </p:nvSpPr>
          <p:spPr>
            <a:xfrm>
              <a:off x="-5201976" y="-70336"/>
              <a:ext cx="12558" cy="5730"/>
            </a:xfrm>
            <a:custGeom>
              <a:avLst/>
              <a:gdLst/>
              <a:ahLst/>
              <a:cxnLst/>
              <a:rect l="l" t="t" r="r" b="b"/>
              <a:pathLst>
                <a:path w="263" h="120" extrusionOk="0">
                  <a:moveTo>
                    <a:pt x="90" y="0"/>
                  </a:moveTo>
                  <a:cubicBezTo>
                    <a:pt x="71" y="0"/>
                    <a:pt x="49" y="0"/>
                    <a:pt x="31" y="4"/>
                  </a:cubicBezTo>
                  <a:cubicBezTo>
                    <a:pt x="0" y="26"/>
                    <a:pt x="31" y="45"/>
                    <a:pt x="38" y="63"/>
                  </a:cubicBezTo>
                  <a:cubicBezTo>
                    <a:pt x="53" y="71"/>
                    <a:pt x="64" y="97"/>
                    <a:pt x="79" y="97"/>
                  </a:cubicBezTo>
                  <a:cubicBezTo>
                    <a:pt x="86" y="97"/>
                    <a:pt x="98" y="93"/>
                    <a:pt x="109" y="75"/>
                  </a:cubicBezTo>
                  <a:cubicBezTo>
                    <a:pt x="116" y="67"/>
                    <a:pt x="120" y="63"/>
                    <a:pt x="124" y="63"/>
                  </a:cubicBezTo>
                  <a:cubicBezTo>
                    <a:pt x="135" y="63"/>
                    <a:pt x="143" y="85"/>
                    <a:pt x="150" y="97"/>
                  </a:cubicBezTo>
                  <a:cubicBezTo>
                    <a:pt x="180" y="108"/>
                    <a:pt x="217" y="97"/>
                    <a:pt x="247" y="119"/>
                  </a:cubicBezTo>
                  <a:cubicBezTo>
                    <a:pt x="251" y="112"/>
                    <a:pt x="255" y="108"/>
                    <a:pt x="259" y="104"/>
                  </a:cubicBezTo>
                  <a:lnTo>
                    <a:pt x="251" y="97"/>
                  </a:lnTo>
                  <a:cubicBezTo>
                    <a:pt x="224" y="67"/>
                    <a:pt x="262" y="52"/>
                    <a:pt x="262" y="30"/>
                  </a:cubicBezTo>
                  <a:cubicBezTo>
                    <a:pt x="259" y="30"/>
                    <a:pt x="259" y="26"/>
                    <a:pt x="255" y="26"/>
                  </a:cubicBezTo>
                  <a:cubicBezTo>
                    <a:pt x="247" y="26"/>
                    <a:pt x="243" y="30"/>
                    <a:pt x="240" y="33"/>
                  </a:cubicBezTo>
                  <a:cubicBezTo>
                    <a:pt x="217" y="52"/>
                    <a:pt x="206" y="63"/>
                    <a:pt x="195" y="63"/>
                  </a:cubicBezTo>
                  <a:cubicBezTo>
                    <a:pt x="183" y="63"/>
                    <a:pt x="176" y="52"/>
                    <a:pt x="165" y="30"/>
                  </a:cubicBezTo>
                  <a:cubicBezTo>
                    <a:pt x="143" y="4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3" name="Google Shape;14803;p9"/>
            <p:cNvSpPr/>
            <p:nvPr/>
          </p:nvSpPr>
          <p:spPr>
            <a:xfrm>
              <a:off x="-5057389" y="242379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0"/>
                    <a:pt x="23" y="123"/>
                    <a:pt x="41" y="130"/>
                  </a:cubicBezTo>
                  <a:cubicBezTo>
                    <a:pt x="53" y="139"/>
                    <a:pt x="64" y="139"/>
                    <a:pt x="75" y="139"/>
                  </a:cubicBezTo>
                  <a:cubicBezTo>
                    <a:pt x="98" y="139"/>
                    <a:pt x="116" y="130"/>
                    <a:pt x="131" y="113"/>
                  </a:cubicBezTo>
                  <a:cubicBezTo>
                    <a:pt x="150" y="82"/>
                    <a:pt x="161" y="52"/>
                    <a:pt x="120" y="23"/>
                  </a:cubicBezTo>
                  <a:cubicBezTo>
                    <a:pt x="86" y="15"/>
                    <a:pt x="49" y="4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4" name="Google Shape;14804;p9"/>
            <p:cNvSpPr/>
            <p:nvPr/>
          </p:nvSpPr>
          <p:spPr>
            <a:xfrm>
              <a:off x="-5389252" y="206662"/>
              <a:ext cx="8308" cy="6637"/>
            </a:xfrm>
            <a:custGeom>
              <a:avLst/>
              <a:gdLst/>
              <a:ahLst/>
              <a:cxnLst/>
              <a:rect l="l" t="t" r="r" b="b"/>
              <a:pathLst>
                <a:path w="174" h="139" extrusionOk="0">
                  <a:moveTo>
                    <a:pt x="73" y="0"/>
                  </a:moveTo>
                  <a:cubicBezTo>
                    <a:pt x="50" y="0"/>
                    <a:pt x="28" y="19"/>
                    <a:pt x="1" y="53"/>
                  </a:cubicBezTo>
                  <a:cubicBezTo>
                    <a:pt x="16" y="90"/>
                    <a:pt x="28" y="138"/>
                    <a:pt x="68" y="138"/>
                  </a:cubicBezTo>
                  <a:cubicBezTo>
                    <a:pt x="80" y="138"/>
                    <a:pt x="95" y="135"/>
                    <a:pt x="109" y="128"/>
                  </a:cubicBezTo>
                  <a:cubicBezTo>
                    <a:pt x="113" y="128"/>
                    <a:pt x="117" y="124"/>
                    <a:pt x="117" y="124"/>
                  </a:cubicBezTo>
                  <a:cubicBezTo>
                    <a:pt x="128" y="124"/>
                    <a:pt x="143" y="131"/>
                    <a:pt x="154" y="135"/>
                  </a:cubicBezTo>
                  <a:cubicBezTo>
                    <a:pt x="173" y="105"/>
                    <a:pt x="147" y="86"/>
                    <a:pt x="135" y="67"/>
                  </a:cubicBezTo>
                  <a:cubicBezTo>
                    <a:pt x="117" y="23"/>
                    <a:pt x="95" y="0"/>
                    <a:pt x="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5" name="Google Shape;14805;p9"/>
            <p:cNvSpPr/>
            <p:nvPr/>
          </p:nvSpPr>
          <p:spPr>
            <a:xfrm>
              <a:off x="-5297811" y="-22156"/>
              <a:ext cx="9120" cy="7879"/>
            </a:xfrm>
            <a:custGeom>
              <a:avLst/>
              <a:gdLst/>
              <a:ahLst/>
              <a:cxnLst/>
              <a:rect l="l" t="t" r="r" b="b"/>
              <a:pathLst>
                <a:path w="191" h="165" extrusionOk="0">
                  <a:moveTo>
                    <a:pt x="4" y="0"/>
                  </a:moveTo>
                  <a:cubicBezTo>
                    <a:pt x="0" y="75"/>
                    <a:pt x="4" y="142"/>
                    <a:pt x="94" y="165"/>
                  </a:cubicBezTo>
                  <a:lnTo>
                    <a:pt x="94" y="149"/>
                  </a:lnTo>
                  <a:cubicBezTo>
                    <a:pt x="90" y="142"/>
                    <a:pt x="78" y="135"/>
                    <a:pt x="82" y="123"/>
                  </a:cubicBezTo>
                  <a:lnTo>
                    <a:pt x="82" y="123"/>
                  </a:lnTo>
                  <a:cubicBezTo>
                    <a:pt x="104" y="127"/>
                    <a:pt x="116" y="149"/>
                    <a:pt x="138" y="161"/>
                  </a:cubicBezTo>
                  <a:cubicBezTo>
                    <a:pt x="183" y="135"/>
                    <a:pt x="183" y="86"/>
                    <a:pt x="190" y="45"/>
                  </a:cubicBezTo>
                  <a:cubicBezTo>
                    <a:pt x="180" y="37"/>
                    <a:pt x="168" y="30"/>
                    <a:pt x="157" y="18"/>
                  </a:cubicBezTo>
                  <a:cubicBezTo>
                    <a:pt x="154" y="18"/>
                    <a:pt x="154" y="23"/>
                    <a:pt x="149" y="26"/>
                  </a:cubicBezTo>
                  <a:cubicBezTo>
                    <a:pt x="154" y="45"/>
                    <a:pt x="164" y="60"/>
                    <a:pt x="146" y="82"/>
                  </a:cubicBezTo>
                  <a:lnTo>
                    <a:pt x="138" y="82"/>
                  </a:lnTo>
                  <a:cubicBezTo>
                    <a:pt x="135" y="82"/>
                    <a:pt x="127" y="79"/>
                    <a:pt x="123" y="71"/>
                  </a:cubicBezTo>
                  <a:cubicBezTo>
                    <a:pt x="116" y="68"/>
                    <a:pt x="112" y="60"/>
                    <a:pt x="104" y="60"/>
                  </a:cubicBezTo>
                  <a:cubicBezTo>
                    <a:pt x="101" y="60"/>
                    <a:pt x="97" y="63"/>
                    <a:pt x="94" y="63"/>
                  </a:cubicBezTo>
                  <a:cubicBezTo>
                    <a:pt x="101" y="71"/>
                    <a:pt x="109" y="79"/>
                    <a:pt x="116" y="82"/>
                  </a:cubicBezTo>
                  <a:cubicBezTo>
                    <a:pt x="94" y="86"/>
                    <a:pt x="75" y="86"/>
                    <a:pt x="56" y="90"/>
                  </a:cubicBezTo>
                  <a:cubicBezTo>
                    <a:pt x="49" y="60"/>
                    <a:pt x="60" y="30"/>
                    <a:pt x="45" y="8"/>
                  </a:cubicBezTo>
                  <a:cubicBezTo>
                    <a:pt x="42" y="8"/>
                    <a:pt x="37" y="11"/>
                    <a:pt x="33" y="11"/>
                  </a:cubicBezTo>
                  <a:cubicBezTo>
                    <a:pt x="30" y="11"/>
                    <a:pt x="23" y="8"/>
                    <a:pt x="19" y="4"/>
                  </a:cubicBezTo>
                  <a:cubicBezTo>
                    <a:pt x="15" y="4"/>
                    <a:pt x="7" y="0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6" name="Google Shape;14806;p9"/>
            <p:cNvSpPr/>
            <p:nvPr/>
          </p:nvSpPr>
          <p:spPr>
            <a:xfrm>
              <a:off x="-5353917" y="30846"/>
              <a:ext cx="10600" cy="8452"/>
            </a:xfrm>
            <a:custGeom>
              <a:avLst/>
              <a:gdLst/>
              <a:ahLst/>
              <a:cxnLst/>
              <a:rect l="l" t="t" r="r" b="b"/>
              <a:pathLst>
                <a:path w="222" h="177" extrusionOk="0">
                  <a:moveTo>
                    <a:pt x="61" y="0"/>
                  </a:moveTo>
                  <a:cubicBezTo>
                    <a:pt x="46" y="0"/>
                    <a:pt x="35" y="7"/>
                    <a:pt x="20" y="19"/>
                  </a:cubicBezTo>
                  <a:cubicBezTo>
                    <a:pt x="1" y="90"/>
                    <a:pt x="1" y="90"/>
                    <a:pt x="80" y="142"/>
                  </a:cubicBezTo>
                  <a:cubicBezTo>
                    <a:pt x="113" y="164"/>
                    <a:pt x="132" y="176"/>
                    <a:pt x="151" y="176"/>
                  </a:cubicBezTo>
                  <a:cubicBezTo>
                    <a:pt x="170" y="176"/>
                    <a:pt x="185" y="164"/>
                    <a:pt x="222" y="138"/>
                  </a:cubicBezTo>
                  <a:cubicBezTo>
                    <a:pt x="196" y="128"/>
                    <a:pt x="188" y="97"/>
                    <a:pt x="170" y="79"/>
                  </a:cubicBezTo>
                  <a:cubicBezTo>
                    <a:pt x="154" y="79"/>
                    <a:pt x="140" y="83"/>
                    <a:pt x="128" y="83"/>
                  </a:cubicBezTo>
                  <a:cubicBezTo>
                    <a:pt x="132" y="102"/>
                    <a:pt x="125" y="120"/>
                    <a:pt x="106" y="120"/>
                  </a:cubicBezTo>
                  <a:lnTo>
                    <a:pt x="102" y="120"/>
                  </a:lnTo>
                  <a:cubicBezTo>
                    <a:pt x="83" y="116"/>
                    <a:pt x="65" y="102"/>
                    <a:pt x="68" y="75"/>
                  </a:cubicBezTo>
                  <a:cubicBezTo>
                    <a:pt x="61" y="68"/>
                    <a:pt x="46" y="52"/>
                    <a:pt x="73" y="45"/>
                  </a:cubicBezTo>
                  <a:cubicBezTo>
                    <a:pt x="87" y="42"/>
                    <a:pt x="102" y="45"/>
                    <a:pt x="109" y="30"/>
                  </a:cubicBezTo>
                  <a:cubicBezTo>
                    <a:pt x="95" y="12"/>
                    <a:pt x="80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7" name="Google Shape;14807;p9"/>
            <p:cNvSpPr/>
            <p:nvPr/>
          </p:nvSpPr>
          <p:spPr>
            <a:xfrm>
              <a:off x="-5189848" y="74728"/>
              <a:ext cx="8404" cy="8786"/>
            </a:xfrm>
            <a:custGeom>
              <a:avLst/>
              <a:gdLst/>
              <a:ahLst/>
              <a:cxnLst/>
              <a:rect l="l" t="t" r="r" b="b"/>
              <a:pathLst>
                <a:path w="176" h="184" extrusionOk="0">
                  <a:moveTo>
                    <a:pt x="150" y="1"/>
                  </a:moveTo>
                  <a:cubicBezTo>
                    <a:pt x="86" y="1"/>
                    <a:pt x="1" y="98"/>
                    <a:pt x="15" y="158"/>
                  </a:cubicBezTo>
                  <a:cubicBezTo>
                    <a:pt x="19" y="165"/>
                    <a:pt x="27" y="173"/>
                    <a:pt x="34" y="173"/>
                  </a:cubicBezTo>
                  <a:lnTo>
                    <a:pt x="49" y="173"/>
                  </a:lnTo>
                  <a:cubicBezTo>
                    <a:pt x="60" y="173"/>
                    <a:pt x="75" y="177"/>
                    <a:pt x="91" y="180"/>
                  </a:cubicBezTo>
                  <a:cubicBezTo>
                    <a:pt x="105" y="184"/>
                    <a:pt x="117" y="184"/>
                    <a:pt x="131" y="184"/>
                  </a:cubicBezTo>
                  <a:cubicBezTo>
                    <a:pt x="143" y="184"/>
                    <a:pt x="150" y="184"/>
                    <a:pt x="162" y="180"/>
                  </a:cubicBezTo>
                  <a:cubicBezTo>
                    <a:pt x="165" y="177"/>
                    <a:pt x="169" y="173"/>
                    <a:pt x="172" y="169"/>
                  </a:cubicBezTo>
                  <a:cubicBezTo>
                    <a:pt x="146" y="147"/>
                    <a:pt x="117" y="143"/>
                    <a:pt x="91" y="132"/>
                  </a:cubicBezTo>
                  <a:cubicBezTo>
                    <a:pt x="72" y="125"/>
                    <a:pt x="79" y="113"/>
                    <a:pt x="86" y="102"/>
                  </a:cubicBezTo>
                  <a:cubicBezTo>
                    <a:pt x="86" y="61"/>
                    <a:pt x="117" y="72"/>
                    <a:pt x="139" y="65"/>
                  </a:cubicBezTo>
                  <a:cubicBezTo>
                    <a:pt x="143" y="61"/>
                    <a:pt x="146" y="61"/>
                    <a:pt x="146" y="61"/>
                  </a:cubicBezTo>
                  <a:cubicBezTo>
                    <a:pt x="158" y="61"/>
                    <a:pt x="165" y="65"/>
                    <a:pt x="169" y="72"/>
                  </a:cubicBezTo>
                  <a:cubicBezTo>
                    <a:pt x="176" y="53"/>
                    <a:pt x="154" y="35"/>
                    <a:pt x="176" y="20"/>
                  </a:cubicBezTo>
                  <a:cubicBezTo>
                    <a:pt x="169" y="12"/>
                    <a:pt x="165" y="4"/>
                    <a:pt x="1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8" name="Google Shape;14808;p9"/>
            <p:cNvSpPr/>
            <p:nvPr/>
          </p:nvSpPr>
          <p:spPr>
            <a:xfrm>
              <a:off x="-5047362" y="62791"/>
              <a:ext cx="9454" cy="10601"/>
            </a:xfrm>
            <a:custGeom>
              <a:avLst/>
              <a:gdLst/>
              <a:ahLst/>
              <a:cxnLst/>
              <a:rect l="l" t="t" r="r" b="b"/>
              <a:pathLst>
                <a:path w="198" h="222" extrusionOk="0">
                  <a:moveTo>
                    <a:pt x="153" y="1"/>
                  </a:moveTo>
                  <a:cubicBezTo>
                    <a:pt x="142" y="1"/>
                    <a:pt x="135" y="4"/>
                    <a:pt x="123" y="8"/>
                  </a:cubicBezTo>
                  <a:cubicBezTo>
                    <a:pt x="119" y="8"/>
                    <a:pt x="112" y="11"/>
                    <a:pt x="108" y="11"/>
                  </a:cubicBezTo>
                  <a:cubicBezTo>
                    <a:pt x="135" y="38"/>
                    <a:pt x="123" y="64"/>
                    <a:pt x="116" y="87"/>
                  </a:cubicBezTo>
                  <a:cubicBezTo>
                    <a:pt x="112" y="94"/>
                    <a:pt x="108" y="94"/>
                    <a:pt x="104" y="94"/>
                  </a:cubicBezTo>
                  <a:cubicBezTo>
                    <a:pt x="93" y="94"/>
                    <a:pt x="82" y="87"/>
                    <a:pt x="74" y="79"/>
                  </a:cubicBezTo>
                  <a:cubicBezTo>
                    <a:pt x="67" y="90"/>
                    <a:pt x="59" y="97"/>
                    <a:pt x="52" y="105"/>
                  </a:cubicBezTo>
                  <a:cubicBezTo>
                    <a:pt x="18" y="128"/>
                    <a:pt x="11" y="165"/>
                    <a:pt x="0" y="199"/>
                  </a:cubicBezTo>
                  <a:cubicBezTo>
                    <a:pt x="26" y="213"/>
                    <a:pt x="45" y="221"/>
                    <a:pt x="56" y="221"/>
                  </a:cubicBezTo>
                  <a:cubicBezTo>
                    <a:pt x="78" y="221"/>
                    <a:pt x="85" y="202"/>
                    <a:pt x="93" y="158"/>
                  </a:cubicBezTo>
                  <a:cubicBezTo>
                    <a:pt x="93" y="123"/>
                    <a:pt x="130" y="120"/>
                    <a:pt x="142" y="94"/>
                  </a:cubicBezTo>
                  <a:cubicBezTo>
                    <a:pt x="157" y="75"/>
                    <a:pt x="187" y="71"/>
                    <a:pt x="197" y="49"/>
                  </a:cubicBezTo>
                  <a:cubicBezTo>
                    <a:pt x="190" y="19"/>
                    <a:pt x="175" y="1"/>
                    <a:pt x="1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9" name="Google Shape;14809;p9"/>
            <p:cNvSpPr/>
            <p:nvPr/>
          </p:nvSpPr>
          <p:spPr>
            <a:xfrm>
              <a:off x="-5017805" y="110445"/>
              <a:ext cx="8643" cy="8261"/>
            </a:xfrm>
            <a:custGeom>
              <a:avLst/>
              <a:gdLst/>
              <a:ahLst/>
              <a:cxnLst/>
              <a:rect l="l" t="t" r="r" b="b"/>
              <a:pathLst>
                <a:path w="181" h="173" extrusionOk="0">
                  <a:moveTo>
                    <a:pt x="117" y="0"/>
                  </a:moveTo>
                  <a:cubicBezTo>
                    <a:pt x="87" y="0"/>
                    <a:pt x="76" y="23"/>
                    <a:pt x="80" y="53"/>
                  </a:cubicBezTo>
                  <a:cubicBezTo>
                    <a:pt x="80" y="83"/>
                    <a:pt x="72" y="90"/>
                    <a:pt x="57" y="90"/>
                  </a:cubicBezTo>
                  <a:cubicBezTo>
                    <a:pt x="54" y="90"/>
                    <a:pt x="46" y="90"/>
                    <a:pt x="35" y="86"/>
                  </a:cubicBezTo>
                  <a:lnTo>
                    <a:pt x="27" y="86"/>
                  </a:lnTo>
                  <a:cubicBezTo>
                    <a:pt x="16" y="86"/>
                    <a:pt x="9" y="86"/>
                    <a:pt x="1" y="94"/>
                  </a:cubicBezTo>
                  <a:cubicBezTo>
                    <a:pt x="13" y="102"/>
                    <a:pt x="23" y="112"/>
                    <a:pt x="35" y="120"/>
                  </a:cubicBezTo>
                  <a:lnTo>
                    <a:pt x="46" y="120"/>
                  </a:lnTo>
                  <a:cubicBezTo>
                    <a:pt x="80" y="120"/>
                    <a:pt x="57" y="157"/>
                    <a:pt x="76" y="172"/>
                  </a:cubicBezTo>
                  <a:cubicBezTo>
                    <a:pt x="91" y="135"/>
                    <a:pt x="151" y="154"/>
                    <a:pt x="151" y="139"/>
                  </a:cubicBezTo>
                  <a:cubicBezTo>
                    <a:pt x="147" y="102"/>
                    <a:pt x="180" y="83"/>
                    <a:pt x="180" y="53"/>
                  </a:cubicBezTo>
                  <a:cubicBezTo>
                    <a:pt x="180" y="27"/>
                    <a:pt x="151" y="23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0" name="Google Shape;14810;p9"/>
            <p:cNvSpPr/>
            <p:nvPr/>
          </p:nvSpPr>
          <p:spPr>
            <a:xfrm>
              <a:off x="-5163442" y="15327"/>
              <a:ext cx="10410" cy="7306"/>
            </a:xfrm>
            <a:custGeom>
              <a:avLst/>
              <a:gdLst/>
              <a:ahLst/>
              <a:cxnLst/>
              <a:rect l="l" t="t" r="r" b="b"/>
              <a:pathLst>
                <a:path w="218" h="153" extrusionOk="0">
                  <a:moveTo>
                    <a:pt x="173" y="0"/>
                  </a:moveTo>
                  <a:cubicBezTo>
                    <a:pt x="169" y="0"/>
                    <a:pt x="161" y="4"/>
                    <a:pt x="154" y="15"/>
                  </a:cubicBezTo>
                  <a:cubicBezTo>
                    <a:pt x="135" y="45"/>
                    <a:pt x="102" y="63"/>
                    <a:pt x="83" y="97"/>
                  </a:cubicBezTo>
                  <a:cubicBezTo>
                    <a:pt x="61" y="108"/>
                    <a:pt x="1" y="82"/>
                    <a:pt x="27" y="149"/>
                  </a:cubicBezTo>
                  <a:cubicBezTo>
                    <a:pt x="35" y="153"/>
                    <a:pt x="42" y="153"/>
                    <a:pt x="54" y="153"/>
                  </a:cubicBezTo>
                  <a:cubicBezTo>
                    <a:pt x="76" y="153"/>
                    <a:pt x="98" y="146"/>
                    <a:pt x="116" y="131"/>
                  </a:cubicBezTo>
                  <a:cubicBezTo>
                    <a:pt x="121" y="123"/>
                    <a:pt x="128" y="123"/>
                    <a:pt x="132" y="123"/>
                  </a:cubicBezTo>
                  <a:cubicBezTo>
                    <a:pt x="139" y="123"/>
                    <a:pt x="147" y="127"/>
                    <a:pt x="154" y="135"/>
                  </a:cubicBezTo>
                  <a:cubicBezTo>
                    <a:pt x="158" y="135"/>
                    <a:pt x="161" y="139"/>
                    <a:pt x="166" y="142"/>
                  </a:cubicBezTo>
                  <a:lnTo>
                    <a:pt x="173" y="142"/>
                  </a:lnTo>
                  <a:cubicBezTo>
                    <a:pt x="195" y="142"/>
                    <a:pt x="188" y="123"/>
                    <a:pt x="192" y="108"/>
                  </a:cubicBezTo>
                  <a:cubicBezTo>
                    <a:pt x="184" y="82"/>
                    <a:pt x="218" y="56"/>
                    <a:pt x="199" y="30"/>
                  </a:cubicBezTo>
                  <a:cubicBezTo>
                    <a:pt x="188" y="23"/>
                    <a:pt x="184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1" name="Google Shape;14811;p9"/>
            <p:cNvSpPr/>
            <p:nvPr/>
          </p:nvSpPr>
          <p:spPr>
            <a:xfrm>
              <a:off x="-5301010" y="156476"/>
              <a:ext cx="10887" cy="6494"/>
            </a:xfrm>
            <a:custGeom>
              <a:avLst/>
              <a:gdLst/>
              <a:ahLst/>
              <a:cxnLst/>
              <a:rect l="l" t="t" r="r" b="b"/>
              <a:pathLst>
                <a:path w="228" h="136" extrusionOk="0">
                  <a:moveTo>
                    <a:pt x="22" y="1"/>
                  </a:moveTo>
                  <a:cubicBezTo>
                    <a:pt x="14" y="1"/>
                    <a:pt x="7" y="1"/>
                    <a:pt x="7" y="12"/>
                  </a:cubicBezTo>
                  <a:cubicBezTo>
                    <a:pt x="0" y="23"/>
                    <a:pt x="11" y="35"/>
                    <a:pt x="19" y="45"/>
                  </a:cubicBezTo>
                  <a:cubicBezTo>
                    <a:pt x="33" y="57"/>
                    <a:pt x="48" y="61"/>
                    <a:pt x="67" y="61"/>
                  </a:cubicBezTo>
                  <a:cubicBezTo>
                    <a:pt x="112" y="64"/>
                    <a:pt x="138" y="83"/>
                    <a:pt x="131" y="135"/>
                  </a:cubicBezTo>
                  <a:cubicBezTo>
                    <a:pt x="161" y="128"/>
                    <a:pt x="153" y="95"/>
                    <a:pt x="183" y="95"/>
                  </a:cubicBezTo>
                  <a:cubicBezTo>
                    <a:pt x="221" y="95"/>
                    <a:pt x="228" y="68"/>
                    <a:pt x="213" y="35"/>
                  </a:cubicBezTo>
                  <a:cubicBezTo>
                    <a:pt x="202" y="16"/>
                    <a:pt x="190" y="5"/>
                    <a:pt x="176" y="5"/>
                  </a:cubicBezTo>
                  <a:cubicBezTo>
                    <a:pt x="164" y="5"/>
                    <a:pt x="153" y="12"/>
                    <a:pt x="142" y="23"/>
                  </a:cubicBezTo>
                  <a:cubicBezTo>
                    <a:pt x="135" y="31"/>
                    <a:pt x="127" y="35"/>
                    <a:pt x="119" y="35"/>
                  </a:cubicBezTo>
                  <a:cubicBezTo>
                    <a:pt x="112" y="35"/>
                    <a:pt x="104" y="31"/>
                    <a:pt x="100" y="19"/>
                  </a:cubicBezTo>
                  <a:cubicBezTo>
                    <a:pt x="93" y="5"/>
                    <a:pt x="82" y="5"/>
                    <a:pt x="71" y="5"/>
                  </a:cubicBezTo>
                  <a:lnTo>
                    <a:pt x="52" y="5"/>
                  </a:lnTo>
                  <a:cubicBezTo>
                    <a:pt x="48" y="5"/>
                    <a:pt x="41" y="5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2" name="Google Shape;14812;p9"/>
            <p:cNvSpPr/>
            <p:nvPr/>
          </p:nvSpPr>
          <p:spPr>
            <a:xfrm>
              <a:off x="-4990826" y="-35383"/>
              <a:ext cx="7544" cy="12558"/>
            </a:xfrm>
            <a:custGeom>
              <a:avLst/>
              <a:gdLst/>
              <a:ahLst/>
              <a:cxnLst/>
              <a:rect l="l" t="t" r="r" b="b"/>
              <a:pathLst>
                <a:path w="158" h="263" extrusionOk="0">
                  <a:moveTo>
                    <a:pt x="150" y="0"/>
                  </a:moveTo>
                  <a:lnTo>
                    <a:pt x="150" y="0"/>
                  </a:lnTo>
                  <a:cubicBezTo>
                    <a:pt x="112" y="4"/>
                    <a:pt x="105" y="38"/>
                    <a:pt x="86" y="60"/>
                  </a:cubicBezTo>
                  <a:cubicBezTo>
                    <a:pt x="72" y="79"/>
                    <a:pt x="57" y="98"/>
                    <a:pt x="31" y="98"/>
                  </a:cubicBezTo>
                  <a:lnTo>
                    <a:pt x="19" y="98"/>
                  </a:lnTo>
                  <a:cubicBezTo>
                    <a:pt x="12" y="105"/>
                    <a:pt x="5" y="116"/>
                    <a:pt x="12" y="128"/>
                  </a:cubicBezTo>
                  <a:cubicBezTo>
                    <a:pt x="42" y="150"/>
                    <a:pt x="0" y="169"/>
                    <a:pt x="5" y="191"/>
                  </a:cubicBezTo>
                  <a:cubicBezTo>
                    <a:pt x="8" y="191"/>
                    <a:pt x="12" y="195"/>
                    <a:pt x="12" y="195"/>
                  </a:cubicBezTo>
                  <a:cubicBezTo>
                    <a:pt x="16" y="195"/>
                    <a:pt x="19" y="191"/>
                    <a:pt x="27" y="191"/>
                  </a:cubicBezTo>
                  <a:cubicBezTo>
                    <a:pt x="31" y="188"/>
                    <a:pt x="34" y="188"/>
                    <a:pt x="38" y="188"/>
                  </a:cubicBezTo>
                  <a:cubicBezTo>
                    <a:pt x="42" y="188"/>
                    <a:pt x="45" y="188"/>
                    <a:pt x="50" y="191"/>
                  </a:cubicBezTo>
                  <a:cubicBezTo>
                    <a:pt x="45" y="214"/>
                    <a:pt x="38" y="236"/>
                    <a:pt x="23" y="255"/>
                  </a:cubicBezTo>
                  <a:cubicBezTo>
                    <a:pt x="34" y="259"/>
                    <a:pt x="53" y="262"/>
                    <a:pt x="68" y="262"/>
                  </a:cubicBezTo>
                  <a:cubicBezTo>
                    <a:pt x="83" y="262"/>
                    <a:pt x="90" y="255"/>
                    <a:pt x="83" y="240"/>
                  </a:cubicBezTo>
                  <a:cubicBezTo>
                    <a:pt x="53" y="188"/>
                    <a:pt x="139" y="146"/>
                    <a:pt x="83" y="105"/>
                  </a:cubicBezTo>
                  <a:cubicBezTo>
                    <a:pt x="79" y="105"/>
                    <a:pt x="86" y="94"/>
                    <a:pt x="94" y="94"/>
                  </a:cubicBezTo>
                  <a:cubicBezTo>
                    <a:pt x="157" y="90"/>
                    <a:pt x="146" y="42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3" name="Google Shape;14813;p9"/>
            <p:cNvSpPr/>
            <p:nvPr/>
          </p:nvSpPr>
          <p:spPr>
            <a:xfrm>
              <a:off x="-5348521" y="208954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72" y="1"/>
                  </a:moveTo>
                  <a:cubicBezTo>
                    <a:pt x="41" y="1"/>
                    <a:pt x="49" y="35"/>
                    <a:pt x="38" y="50"/>
                  </a:cubicBezTo>
                  <a:cubicBezTo>
                    <a:pt x="0" y="102"/>
                    <a:pt x="5" y="124"/>
                    <a:pt x="49" y="176"/>
                  </a:cubicBezTo>
                  <a:cubicBezTo>
                    <a:pt x="60" y="162"/>
                    <a:pt x="72" y="162"/>
                    <a:pt x="86" y="162"/>
                  </a:cubicBezTo>
                  <a:lnTo>
                    <a:pt x="109" y="162"/>
                  </a:lnTo>
                  <a:cubicBezTo>
                    <a:pt x="112" y="162"/>
                    <a:pt x="120" y="162"/>
                    <a:pt x="124" y="158"/>
                  </a:cubicBezTo>
                  <a:cubicBezTo>
                    <a:pt x="120" y="147"/>
                    <a:pt x="109" y="132"/>
                    <a:pt x="112" y="124"/>
                  </a:cubicBezTo>
                  <a:cubicBezTo>
                    <a:pt x="146" y="68"/>
                    <a:pt x="109" y="35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4" name="Google Shape;14814;p9"/>
            <p:cNvSpPr/>
            <p:nvPr/>
          </p:nvSpPr>
          <p:spPr>
            <a:xfrm>
              <a:off x="-5174472" y="271793"/>
              <a:ext cx="10028" cy="7401"/>
            </a:xfrm>
            <a:custGeom>
              <a:avLst/>
              <a:gdLst/>
              <a:ahLst/>
              <a:cxnLst/>
              <a:rect l="l" t="t" r="r" b="b"/>
              <a:pathLst>
                <a:path w="210" h="155" extrusionOk="0">
                  <a:moveTo>
                    <a:pt x="164" y="1"/>
                  </a:moveTo>
                  <a:cubicBezTo>
                    <a:pt x="154" y="1"/>
                    <a:pt x="142" y="8"/>
                    <a:pt x="131" y="20"/>
                  </a:cubicBezTo>
                  <a:cubicBezTo>
                    <a:pt x="128" y="23"/>
                    <a:pt x="123" y="27"/>
                    <a:pt x="119" y="27"/>
                  </a:cubicBezTo>
                  <a:cubicBezTo>
                    <a:pt x="112" y="27"/>
                    <a:pt x="105" y="23"/>
                    <a:pt x="97" y="16"/>
                  </a:cubicBezTo>
                  <a:cubicBezTo>
                    <a:pt x="90" y="20"/>
                    <a:pt x="83" y="20"/>
                    <a:pt x="78" y="20"/>
                  </a:cubicBezTo>
                  <a:cubicBezTo>
                    <a:pt x="75" y="20"/>
                    <a:pt x="75" y="20"/>
                    <a:pt x="75" y="16"/>
                  </a:cubicBezTo>
                  <a:cubicBezTo>
                    <a:pt x="60" y="38"/>
                    <a:pt x="56" y="61"/>
                    <a:pt x="49" y="80"/>
                  </a:cubicBezTo>
                  <a:cubicBezTo>
                    <a:pt x="45" y="83"/>
                    <a:pt x="38" y="83"/>
                    <a:pt x="33" y="87"/>
                  </a:cubicBezTo>
                  <a:cubicBezTo>
                    <a:pt x="26" y="98"/>
                    <a:pt x="0" y="102"/>
                    <a:pt x="7" y="125"/>
                  </a:cubicBezTo>
                  <a:cubicBezTo>
                    <a:pt x="15" y="132"/>
                    <a:pt x="19" y="135"/>
                    <a:pt x="26" y="135"/>
                  </a:cubicBezTo>
                  <a:cubicBezTo>
                    <a:pt x="33" y="135"/>
                    <a:pt x="45" y="132"/>
                    <a:pt x="52" y="125"/>
                  </a:cubicBezTo>
                  <a:cubicBezTo>
                    <a:pt x="60" y="120"/>
                    <a:pt x="67" y="116"/>
                    <a:pt x="71" y="116"/>
                  </a:cubicBezTo>
                  <a:cubicBezTo>
                    <a:pt x="78" y="116"/>
                    <a:pt x="83" y="128"/>
                    <a:pt x="83" y="142"/>
                  </a:cubicBezTo>
                  <a:cubicBezTo>
                    <a:pt x="83" y="154"/>
                    <a:pt x="86" y="154"/>
                    <a:pt x="93" y="154"/>
                  </a:cubicBezTo>
                  <a:lnTo>
                    <a:pt x="112" y="154"/>
                  </a:lnTo>
                  <a:cubicBezTo>
                    <a:pt x="135" y="139"/>
                    <a:pt x="138" y="120"/>
                    <a:pt x="138" y="98"/>
                  </a:cubicBezTo>
                  <a:cubicBezTo>
                    <a:pt x="138" y="80"/>
                    <a:pt x="142" y="72"/>
                    <a:pt x="150" y="72"/>
                  </a:cubicBezTo>
                  <a:cubicBezTo>
                    <a:pt x="154" y="72"/>
                    <a:pt x="161" y="75"/>
                    <a:pt x="164" y="80"/>
                  </a:cubicBezTo>
                  <a:cubicBezTo>
                    <a:pt x="168" y="83"/>
                    <a:pt x="176" y="83"/>
                    <a:pt x="180" y="83"/>
                  </a:cubicBezTo>
                  <a:lnTo>
                    <a:pt x="183" y="83"/>
                  </a:lnTo>
                  <a:cubicBezTo>
                    <a:pt x="183" y="75"/>
                    <a:pt x="180" y="64"/>
                    <a:pt x="172" y="57"/>
                  </a:cubicBezTo>
                  <a:cubicBezTo>
                    <a:pt x="168" y="49"/>
                    <a:pt x="161" y="38"/>
                    <a:pt x="172" y="35"/>
                  </a:cubicBezTo>
                  <a:cubicBezTo>
                    <a:pt x="176" y="30"/>
                    <a:pt x="176" y="30"/>
                    <a:pt x="180" y="30"/>
                  </a:cubicBezTo>
                  <a:cubicBezTo>
                    <a:pt x="187" y="30"/>
                    <a:pt x="195" y="35"/>
                    <a:pt x="198" y="38"/>
                  </a:cubicBezTo>
                  <a:cubicBezTo>
                    <a:pt x="202" y="35"/>
                    <a:pt x="206" y="30"/>
                    <a:pt x="209" y="27"/>
                  </a:cubicBezTo>
                  <a:cubicBezTo>
                    <a:pt x="195" y="16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5" name="Google Shape;14815;p9"/>
            <p:cNvSpPr/>
            <p:nvPr/>
          </p:nvSpPr>
          <p:spPr>
            <a:xfrm>
              <a:off x="-5176096" y="167554"/>
              <a:ext cx="6303" cy="9550"/>
            </a:xfrm>
            <a:custGeom>
              <a:avLst/>
              <a:gdLst/>
              <a:ahLst/>
              <a:cxnLst/>
              <a:rect l="l" t="t" r="r" b="b"/>
              <a:pathLst>
                <a:path w="132" h="200" extrusionOk="0">
                  <a:moveTo>
                    <a:pt x="86" y="1"/>
                  </a:moveTo>
                  <a:cubicBezTo>
                    <a:pt x="79" y="20"/>
                    <a:pt x="64" y="20"/>
                    <a:pt x="49" y="27"/>
                  </a:cubicBezTo>
                  <a:cubicBezTo>
                    <a:pt x="45" y="31"/>
                    <a:pt x="41" y="34"/>
                    <a:pt x="38" y="42"/>
                  </a:cubicBezTo>
                  <a:cubicBezTo>
                    <a:pt x="41" y="60"/>
                    <a:pt x="64" y="65"/>
                    <a:pt x="79" y="79"/>
                  </a:cubicBezTo>
                  <a:cubicBezTo>
                    <a:pt x="67" y="87"/>
                    <a:pt x="60" y="91"/>
                    <a:pt x="53" y="91"/>
                  </a:cubicBezTo>
                  <a:cubicBezTo>
                    <a:pt x="49" y="91"/>
                    <a:pt x="41" y="91"/>
                    <a:pt x="38" y="87"/>
                  </a:cubicBezTo>
                  <a:lnTo>
                    <a:pt x="19" y="87"/>
                  </a:lnTo>
                  <a:cubicBezTo>
                    <a:pt x="15" y="94"/>
                    <a:pt x="8" y="101"/>
                    <a:pt x="0" y="110"/>
                  </a:cubicBezTo>
                  <a:cubicBezTo>
                    <a:pt x="12" y="124"/>
                    <a:pt x="8" y="143"/>
                    <a:pt x="8" y="158"/>
                  </a:cubicBezTo>
                  <a:cubicBezTo>
                    <a:pt x="12" y="184"/>
                    <a:pt x="19" y="199"/>
                    <a:pt x="34" y="199"/>
                  </a:cubicBezTo>
                  <a:cubicBezTo>
                    <a:pt x="45" y="199"/>
                    <a:pt x="53" y="195"/>
                    <a:pt x="67" y="188"/>
                  </a:cubicBezTo>
                  <a:cubicBezTo>
                    <a:pt x="117" y="154"/>
                    <a:pt x="131" y="113"/>
                    <a:pt x="109" y="53"/>
                  </a:cubicBezTo>
                  <a:cubicBezTo>
                    <a:pt x="101" y="42"/>
                    <a:pt x="117" y="38"/>
                    <a:pt x="124" y="31"/>
                  </a:cubicBezTo>
                  <a:cubicBezTo>
                    <a:pt x="124" y="31"/>
                    <a:pt x="124" y="27"/>
                    <a:pt x="120" y="27"/>
                  </a:cubicBezTo>
                  <a:cubicBezTo>
                    <a:pt x="109" y="20"/>
                    <a:pt x="98" y="8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6" name="Google Shape;14816;p9"/>
            <p:cNvSpPr/>
            <p:nvPr/>
          </p:nvSpPr>
          <p:spPr>
            <a:xfrm>
              <a:off x="-5053808" y="-59115"/>
              <a:ext cx="7544" cy="7545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34" y="0"/>
                  </a:moveTo>
                  <a:lnTo>
                    <a:pt x="34" y="0"/>
                  </a:lnTo>
                  <a:cubicBezTo>
                    <a:pt x="0" y="64"/>
                    <a:pt x="4" y="94"/>
                    <a:pt x="56" y="154"/>
                  </a:cubicBezTo>
                  <a:lnTo>
                    <a:pt x="86" y="154"/>
                  </a:lnTo>
                  <a:cubicBezTo>
                    <a:pt x="94" y="157"/>
                    <a:pt x="97" y="157"/>
                    <a:pt x="105" y="157"/>
                  </a:cubicBezTo>
                  <a:cubicBezTo>
                    <a:pt x="120" y="157"/>
                    <a:pt x="131" y="154"/>
                    <a:pt x="142" y="142"/>
                  </a:cubicBezTo>
                  <a:cubicBezTo>
                    <a:pt x="146" y="128"/>
                    <a:pt x="153" y="112"/>
                    <a:pt x="157" y="97"/>
                  </a:cubicBezTo>
                  <a:cubicBezTo>
                    <a:pt x="153" y="83"/>
                    <a:pt x="108" y="94"/>
                    <a:pt x="135" y="57"/>
                  </a:cubicBezTo>
                  <a:cubicBezTo>
                    <a:pt x="113" y="52"/>
                    <a:pt x="90" y="49"/>
                    <a:pt x="75" y="30"/>
                  </a:cubicBezTo>
                  <a:cubicBezTo>
                    <a:pt x="63" y="23"/>
                    <a:pt x="49" y="12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7" name="Google Shape;14817;p9"/>
            <p:cNvSpPr/>
            <p:nvPr/>
          </p:nvSpPr>
          <p:spPr>
            <a:xfrm>
              <a:off x="-5125576" y="208954"/>
              <a:ext cx="10218" cy="8118"/>
            </a:xfrm>
            <a:custGeom>
              <a:avLst/>
              <a:gdLst/>
              <a:ahLst/>
              <a:cxnLst/>
              <a:rect l="l" t="t" r="r" b="b"/>
              <a:pathLst>
                <a:path w="214" h="170" extrusionOk="0">
                  <a:moveTo>
                    <a:pt x="127" y="1"/>
                  </a:moveTo>
                  <a:cubicBezTo>
                    <a:pt x="120" y="1"/>
                    <a:pt x="116" y="5"/>
                    <a:pt x="108" y="12"/>
                  </a:cubicBezTo>
                  <a:cubicBezTo>
                    <a:pt x="75" y="35"/>
                    <a:pt x="135" y="45"/>
                    <a:pt x="124" y="76"/>
                  </a:cubicBezTo>
                  <a:cubicBezTo>
                    <a:pt x="82" y="90"/>
                    <a:pt x="27" y="76"/>
                    <a:pt x="1" y="132"/>
                  </a:cubicBezTo>
                  <a:cubicBezTo>
                    <a:pt x="27" y="132"/>
                    <a:pt x="41" y="143"/>
                    <a:pt x="49" y="169"/>
                  </a:cubicBezTo>
                  <a:lnTo>
                    <a:pt x="56" y="169"/>
                  </a:lnTo>
                  <a:cubicBezTo>
                    <a:pt x="72" y="169"/>
                    <a:pt x="79" y="154"/>
                    <a:pt x="90" y="143"/>
                  </a:cubicBezTo>
                  <a:cubicBezTo>
                    <a:pt x="98" y="132"/>
                    <a:pt x="105" y="128"/>
                    <a:pt x="113" y="128"/>
                  </a:cubicBezTo>
                  <a:cubicBezTo>
                    <a:pt x="124" y="128"/>
                    <a:pt x="135" y="140"/>
                    <a:pt x="146" y="147"/>
                  </a:cubicBezTo>
                  <a:cubicBezTo>
                    <a:pt x="161" y="132"/>
                    <a:pt x="150" y="117"/>
                    <a:pt x="139" y="98"/>
                  </a:cubicBezTo>
                  <a:cubicBezTo>
                    <a:pt x="146" y="98"/>
                    <a:pt x="150" y="95"/>
                    <a:pt x="158" y="95"/>
                  </a:cubicBezTo>
                  <a:cubicBezTo>
                    <a:pt x="161" y="95"/>
                    <a:pt x="168" y="95"/>
                    <a:pt x="172" y="98"/>
                  </a:cubicBezTo>
                  <a:lnTo>
                    <a:pt x="191" y="98"/>
                  </a:lnTo>
                  <a:cubicBezTo>
                    <a:pt x="198" y="98"/>
                    <a:pt x="206" y="98"/>
                    <a:pt x="213" y="87"/>
                  </a:cubicBezTo>
                  <a:cubicBezTo>
                    <a:pt x="210" y="83"/>
                    <a:pt x="206" y="80"/>
                    <a:pt x="203" y="76"/>
                  </a:cubicBezTo>
                  <a:cubicBezTo>
                    <a:pt x="195" y="61"/>
                    <a:pt x="191" y="45"/>
                    <a:pt x="180" y="35"/>
                  </a:cubicBezTo>
                  <a:cubicBezTo>
                    <a:pt x="165" y="23"/>
                    <a:pt x="146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8" name="Google Shape;14818;p9"/>
            <p:cNvSpPr/>
            <p:nvPr/>
          </p:nvSpPr>
          <p:spPr>
            <a:xfrm>
              <a:off x="-5167549" y="8356"/>
              <a:ext cx="11842" cy="4871"/>
            </a:xfrm>
            <a:custGeom>
              <a:avLst/>
              <a:gdLst/>
              <a:ahLst/>
              <a:cxnLst/>
              <a:rect l="l" t="t" r="r" b="b"/>
              <a:pathLst>
                <a:path w="248" h="102" extrusionOk="0">
                  <a:moveTo>
                    <a:pt x="83" y="0"/>
                  </a:moveTo>
                  <a:cubicBezTo>
                    <a:pt x="45" y="0"/>
                    <a:pt x="19" y="23"/>
                    <a:pt x="1" y="68"/>
                  </a:cubicBezTo>
                  <a:cubicBezTo>
                    <a:pt x="12" y="83"/>
                    <a:pt x="27" y="86"/>
                    <a:pt x="42" y="86"/>
                  </a:cubicBezTo>
                  <a:lnTo>
                    <a:pt x="72" y="86"/>
                  </a:lnTo>
                  <a:cubicBezTo>
                    <a:pt x="87" y="86"/>
                    <a:pt x="98" y="86"/>
                    <a:pt x="109" y="97"/>
                  </a:cubicBezTo>
                  <a:lnTo>
                    <a:pt x="188" y="97"/>
                  </a:lnTo>
                  <a:lnTo>
                    <a:pt x="192" y="102"/>
                  </a:lnTo>
                  <a:cubicBezTo>
                    <a:pt x="199" y="102"/>
                    <a:pt x="199" y="97"/>
                    <a:pt x="202" y="94"/>
                  </a:cubicBezTo>
                  <a:cubicBezTo>
                    <a:pt x="207" y="86"/>
                    <a:pt x="207" y="83"/>
                    <a:pt x="214" y="83"/>
                  </a:cubicBezTo>
                  <a:cubicBezTo>
                    <a:pt x="214" y="83"/>
                    <a:pt x="218" y="83"/>
                    <a:pt x="218" y="86"/>
                  </a:cubicBezTo>
                  <a:cubicBezTo>
                    <a:pt x="247" y="57"/>
                    <a:pt x="188" y="57"/>
                    <a:pt x="202" y="30"/>
                  </a:cubicBezTo>
                  <a:cubicBezTo>
                    <a:pt x="192" y="23"/>
                    <a:pt x="180" y="12"/>
                    <a:pt x="166" y="12"/>
                  </a:cubicBezTo>
                  <a:lnTo>
                    <a:pt x="154" y="12"/>
                  </a:lnTo>
                  <a:cubicBezTo>
                    <a:pt x="162" y="23"/>
                    <a:pt x="184" y="34"/>
                    <a:pt x="154" y="41"/>
                  </a:cubicBezTo>
                  <a:cubicBezTo>
                    <a:pt x="147" y="45"/>
                    <a:pt x="135" y="52"/>
                    <a:pt x="124" y="52"/>
                  </a:cubicBezTo>
                  <a:cubicBezTo>
                    <a:pt x="121" y="52"/>
                    <a:pt x="117" y="52"/>
                    <a:pt x="113" y="45"/>
                  </a:cubicBezTo>
                  <a:cubicBezTo>
                    <a:pt x="102" y="26"/>
                    <a:pt x="128" y="23"/>
                    <a:pt x="135" y="15"/>
                  </a:cubicBezTo>
                  <a:cubicBezTo>
                    <a:pt x="117" y="4"/>
                    <a:pt x="98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9" name="Google Shape;14819;p9"/>
            <p:cNvSpPr/>
            <p:nvPr/>
          </p:nvSpPr>
          <p:spPr>
            <a:xfrm>
              <a:off x="-5144485" y="250926"/>
              <a:ext cx="10744" cy="12033"/>
            </a:xfrm>
            <a:custGeom>
              <a:avLst/>
              <a:gdLst/>
              <a:ahLst/>
              <a:cxnLst/>
              <a:rect l="l" t="t" r="r" b="b"/>
              <a:pathLst>
                <a:path w="225" h="252" extrusionOk="0">
                  <a:moveTo>
                    <a:pt x="154" y="1"/>
                  </a:moveTo>
                  <a:cubicBezTo>
                    <a:pt x="138" y="8"/>
                    <a:pt x="128" y="12"/>
                    <a:pt x="112" y="12"/>
                  </a:cubicBezTo>
                  <a:cubicBezTo>
                    <a:pt x="101" y="12"/>
                    <a:pt x="90" y="8"/>
                    <a:pt x="75" y="8"/>
                  </a:cubicBezTo>
                  <a:cubicBezTo>
                    <a:pt x="64" y="4"/>
                    <a:pt x="52" y="4"/>
                    <a:pt x="41" y="4"/>
                  </a:cubicBezTo>
                  <a:cubicBezTo>
                    <a:pt x="30" y="4"/>
                    <a:pt x="19" y="4"/>
                    <a:pt x="7" y="12"/>
                  </a:cubicBezTo>
                  <a:cubicBezTo>
                    <a:pt x="0" y="30"/>
                    <a:pt x="4" y="34"/>
                    <a:pt x="11" y="34"/>
                  </a:cubicBezTo>
                  <a:lnTo>
                    <a:pt x="38" y="34"/>
                  </a:lnTo>
                  <a:cubicBezTo>
                    <a:pt x="71" y="34"/>
                    <a:pt x="109" y="53"/>
                    <a:pt x="90" y="79"/>
                  </a:cubicBezTo>
                  <a:cubicBezTo>
                    <a:pt x="67" y="113"/>
                    <a:pt x="97" y="127"/>
                    <a:pt x="90" y="146"/>
                  </a:cubicBezTo>
                  <a:cubicBezTo>
                    <a:pt x="101" y="169"/>
                    <a:pt x="109" y="187"/>
                    <a:pt x="120" y="210"/>
                  </a:cubicBezTo>
                  <a:cubicBezTo>
                    <a:pt x="135" y="217"/>
                    <a:pt x="138" y="236"/>
                    <a:pt x="142" y="251"/>
                  </a:cubicBezTo>
                  <a:lnTo>
                    <a:pt x="154" y="251"/>
                  </a:lnTo>
                  <a:cubicBezTo>
                    <a:pt x="157" y="239"/>
                    <a:pt x="157" y="225"/>
                    <a:pt x="161" y="221"/>
                  </a:cubicBezTo>
                  <a:cubicBezTo>
                    <a:pt x="224" y="187"/>
                    <a:pt x="209" y="180"/>
                    <a:pt x="150" y="169"/>
                  </a:cubicBezTo>
                  <a:cubicBezTo>
                    <a:pt x="120" y="165"/>
                    <a:pt x="101" y="113"/>
                    <a:pt x="128" y="91"/>
                  </a:cubicBezTo>
                  <a:cubicBezTo>
                    <a:pt x="157" y="64"/>
                    <a:pt x="138" y="30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0" name="Google Shape;14820;p9"/>
            <p:cNvSpPr/>
            <p:nvPr/>
          </p:nvSpPr>
          <p:spPr>
            <a:xfrm>
              <a:off x="-5026161" y="112069"/>
              <a:ext cx="7163" cy="10935"/>
            </a:xfrm>
            <a:custGeom>
              <a:avLst/>
              <a:gdLst/>
              <a:ahLst/>
              <a:cxnLst/>
              <a:rect l="l" t="t" r="r" b="b"/>
              <a:pathLst>
                <a:path w="150" h="229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15"/>
                    <a:pt x="0" y="30"/>
                    <a:pt x="12" y="45"/>
                  </a:cubicBezTo>
                  <a:cubicBezTo>
                    <a:pt x="31" y="56"/>
                    <a:pt x="45" y="71"/>
                    <a:pt x="27" y="97"/>
                  </a:cubicBezTo>
                  <a:cubicBezTo>
                    <a:pt x="60" y="135"/>
                    <a:pt x="57" y="176"/>
                    <a:pt x="53" y="221"/>
                  </a:cubicBezTo>
                  <a:cubicBezTo>
                    <a:pt x="60" y="228"/>
                    <a:pt x="72" y="228"/>
                    <a:pt x="79" y="228"/>
                  </a:cubicBezTo>
                  <a:cubicBezTo>
                    <a:pt x="98" y="228"/>
                    <a:pt x="112" y="221"/>
                    <a:pt x="128" y="217"/>
                  </a:cubicBezTo>
                  <a:cubicBezTo>
                    <a:pt x="150" y="180"/>
                    <a:pt x="135" y="146"/>
                    <a:pt x="117" y="109"/>
                  </a:cubicBezTo>
                  <a:cubicBezTo>
                    <a:pt x="83" y="109"/>
                    <a:pt x="90" y="75"/>
                    <a:pt x="79" y="60"/>
                  </a:cubicBezTo>
                  <a:cubicBezTo>
                    <a:pt x="53" y="38"/>
                    <a:pt x="31" y="19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1" name="Google Shape;14821;p9"/>
            <p:cNvSpPr/>
            <p:nvPr/>
          </p:nvSpPr>
          <p:spPr>
            <a:xfrm>
              <a:off x="-5131306" y="33520"/>
              <a:ext cx="10266" cy="8261"/>
            </a:xfrm>
            <a:custGeom>
              <a:avLst/>
              <a:gdLst/>
              <a:ahLst/>
              <a:cxnLst/>
              <a:rect l="l" t="t" r="r" b="b"/>
              <a:pathLst>
                <a:path w="215" h="173" extrusionOk="0">
                  <a:moveTo>
                    <a:pt x="87" y="1"/>
                  </a:moveTo>
                  <a:cubicBezTo>
                    <a:pt x="57" y="46"/>
                    <a:pt x="53" y="108"/>
                    <a:pt x="1" y="146"/>
                  </a:cubicBezTo>
                  <a:lnTo>
                    <a:pt x="9" y="146"/>
                  </a:lnTo>
                  <a:cubicBezTo>
                    <a:pt x="16" y="146"/>
                    <a:pt x="27" y="146"/>
                    <a:pt x="35" y="143"/>
                  </a:cubicBezTo>
                  <a:lnTo>
                    <a:pt x="64" y="143"/>
                  </a:lnTo>
                  <a:cubicBezTo>
                    <a:pt x="83" y="143"/>
                    <a:pt x="98" y="146"/>
                    <a:pt x="109" y="172"/>
                  </a:cubicBezTo>
                  <a:lnTo>
                    <a:pt x="116" y="172"/>
                  </a:lnTo>
                  <a:cubicBezTo>
                    <a:pt x="121" y="172"/>
                    <a:pt x="128" y="165"/>
                    <a:pt x="135" y="161"/>
                  </a:cubicBezTo>
                  <a:cubicBezTo>
                    <a:pt x="176" y="143"/>
                    <a:pt x="184" y="94"/>
                    <a:pt x="214" y="64"/>
                  </a:cubicBezTo>
                  <a:lnTo>
                    <a:pt x="184" y="64"/>
                  </a:lnTo>
                  <a:cubicBezTo>
                    <a:pt x="154" y="79"/>
                    <a:pt x="139" y="90"/>
                    <a:pt x="128" y="90"/>
                  </a:cubicBezTo>
                  <a:cubicBezTo>
                    <a:pt x="109" y="90"/>
                    <a:pt x="105" y="68"/>
                    <a:pt x="98" y="19"/>
                  </a:cubicBezTo>
                  <a:cubicBezTo>
                    <a:pt x="94" y="12"/>
                    <a:pt x="90" y="8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2" name="Google Shape;14822;p9"/>
            <p:cNvSpPr/>
            <p:nvPr/>
          </p:nvSpPr>
          <p:spPr>
            <a:xfrm>
              <a:off x="-5029742" y="-108918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20" y="1"/>
                  </a:moveTo>
                  <a:cubicBezTo>
                    <a:pt x="106" y="1"/>
                    <a:pt x="83" y="4"/>
                    <a:pt x="57" y="8"/>
                  </a:cubicBezTo>
                  <a:cubicBezTo>
                    <a:pt x="75" y="23"/>
                    <a:pt x="80" y="41"/>
                    <a:pt x="75" y="60"/>
                  </a:cubicBezTo>
                  <a:cubicBezTo>
                    <a:pt x="72" y="72"/>
                    <a:pt x="64" y="72"/>
                    <a:pt x="61" y="72"/>
                  </a:cubicBezTo>
                  <a:cubicBezTo>
                    <a:pt x="57" y="72"/>
                    <a:pt x="49" y="72"/>
                    <a:pt x="45" y="68"/>
                  </a:cubicBezTo>
                  <a:cubicBezTo>
                    <a:pt x="38" y="68"/>
                    <a:pt x="35" y="64"/>
                    <a:pt x="30" y="64"/>
                  </a:cubicBezTo>
                  <a:lnTo>
                    <a:pt x="27" y="64"/>
                  </a:lnTo>
                  <a:cubicBezTo>
                    <a:pt x="1" y="116"/>
                    <a:pt x="49" y="94"/>
                    <a:pt x="64" y="105"/>
                  </a:cubicBezTo>
                  <a:cubicBezTo>
                    <a:pt x="87" y="120"/>
                    <a:pt x="102" y="127"/>
                    <a:pt x="113" y="127"/>
                  </a:cubicBezTo>
                  <a:cubicBezTo>
                    <a:pt x="128" y="127"/>
                    <a:pt x="139" y="116"/>
                    <a:pt x="150" y="86"/>
                  </a:cubicBezTo>
                  <a:cubicBezTo>
                    <a:pt x="158" y="75"/>
                    <a:pt x="165" y="68"/>
                    <a:pt x="176" y="68"/>
                  </a:cubicBezTo>
                  <a:cubicBezTo>
                    <a:pt x="180" y="68"/>
                    <a:pt x="184" y="68"/>
                    <a:pt x="187" y="72"/>
                  </a:cubicBezTo>
                  <a:cubicBezTo>
                    <a:pt x="176" y="19"/>
                    <a:pt x="165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3" name="Google Shape;14823;p9"/>
            <p:cNvSpPr/>
            <p:nvPr/>
          </p:nvSpPr>
          <p:spPr>
            <a:xfrm>
              <a:off x="-5021338" y="-46795"/>
              <a:ext cx="6494" cy="8213"/>
            </a:xfrm>
            <a:custGeom>
              <a:avLst/>
              <a:gdLst/>
              <a:ahLst/>
              <a:cxnLst/>
              <a:rect l="l" t="t" r="r" b="b"/>
              <a:pathLst>
                <a:path w="136" h="172" extrusionOk="0">
                  <a:moveTo>
                    <a:pt x="64" y="1"/>
                  </a:moveTo>
                  <a:cubicBezTo>
                    <a:pt x="56" y="1"/>
                    <a:pt x="45" y="1"/>
                    <a:pt x="38" y="4"/>
                  </a:cubicBezTo>
                  <a:cubicBezTo>
                    <a:pt x="27" y="8"/>
                    <a:pt x="16" y="8"/>
                    <a:pt x="8" y="11"/>
                  </a:cubicBezTo>
                  <a:cubicBezTo>
                    <a:pt x="4" y="15"/>
                    <a:pt x="4" y="19"/>
                    <a:pt x="0" y="23"/>
                  </a:cubicBezTo>
                  <a:cubicBezTo>
                    <a:pt x="34" y="34"/>
                    <a:pt x="53" y="49"/>
                    <a:pt x="27" y="82"/>
                  </a:cubicBezTo>
                  <a:cubicBezTo>
                    <a:pt x="19" y="94"/>
                    <a:pt x="23" y="108"/>
                    <a:pt x="19" y="120"/>
                  </a:cubicBezTo>
                  <a:cubicBezTo>
                    <a:pt x="23" y="131"/>
                    <a:pt x="30" y="139"/>
                    <a:pt x="34" y="150"/>
                  </a:cubicBezTo>
                  <a:cubicBezTo>
                    <a:pt x="42" y="158"/>
                    <a:pt x="53" y="165"/>
                    <a:pt x="61" y="168"/>
                  </a:cubicBezTo>
                  <a:cubicBezTo>
                    <a:pt x="64" y="168"/>
                    <a:pt x="64" y="172"/>
                    <a:pt x="68" y="172"/>
                  </a:cubicBezTo>
                  <a:cubicBezTo>
                    <a:pt x="79" y="172"/>
                    <a:pt x="87" y="165"/>
                    <a:pt x="90" y="158"/>
                  </a:cubicBezTo>
                  <a:cubicBezTo>
                    <a:pt x="105" y="131"/>
                    <a:pt x="135" y="120"/>
                    <a:pt x="128" y="86"/>
                  </a:cubicBezTo>
                  <a:cubicBezTo>
                    <a:pt x="116" y="71"/>
                    <a:pt x="101" y="56"/>
                    <a:pt x="97" y="41"/>
                  </a:cubicBezTo>
                  <a:cubicBezTo>
                    <a:pt x="97" y="11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4" name="Google Shape;14824;p9"/>
            <p:cNvSpPr/>
            <p:nvPr/>
          </p:nvSpPr>
          <p:spPr>
            <a:xfrm>
              <a:off x="-5200544" y="-73058"/>
              <a:ext cx="12701" cy="4345"/>
            </a:xfrm>
            <a:custGeom>
              <a:avLst/>
              <a:gdLst/>
              <a:ahLst/>
              <a:cxnLst/>
              <a:rect l="l" t="t" r="r" b="b"/>
              <a:pathLst>
                <a:path w="266" h="91" extrusionOk="0">
                  <a:moveTo>
                    <a:pt x="124" y="1"/>
                  </a:moveTo>
                  <a:cubicBezTo>
                    <a:pt x="79" y="12"/>
                    <a:pt x="34" y="23"/>
                    <a:pt x="1" y="61"/>
                  </a:cubicBezTo>
                  <a:cubicBezTo>
                    <a:pt x="19" y="57"/>
                    <a:pt x="41" y="57"/>
                    <a:pt x="60" y="57"/>
                  </a:cubicBezTo>
                  <a:cubicBezTo>
                    <a:pt x="86" y="57"/>
                    <a:pt x="113" y="61"/>
                    <a:pt x="135" y="87"/>
                  </a:cubicBezTo>
                  <a:cubicBezTo>
                    <a:pt x="158" y="87"/>
                    <a:pt x="184" y="87"/>
                    <a:pt x="210" y="90"/>
                  </a:cubicBezTo>
                  <a:cubicBezTo>
                    <a:pt x="213" y="87"/>
                    <a:pt x="217" y="83"/>
                    <a:pt x="225" y="83"/>
                  </a:cubicBezTo>
                  <a:cubicBezTo>
                    <a:pt x="229" y="83"/>
                    <a:pt x="229" y="87"/>
                    <a:pt x="232" y="87"/>
                  </a:cubicBezTo>
                  <a:cubicBezTo>
                    <a:pt x="243" y="83"/>
                    <a:pt x="255" y="75"/>
                    <a:pt x="265" y="72"/>
                  </a:cubicBezTo>
                  <a:cubicBezTo>
                    <a:pt x="258" y="35"/>
                    <a:pt x="225" y="23"/>
                    <a:pt x="198" y="4"/>
                  </a:cubicBezTo>
                  <a:cubicBezTo>
                    <a:pt x="187" y="16"/>
                    <a:pt x="180" y="19"/>
                    <a:pt x="168" y="19"/>
                  </a:cubicBezTo>
                  <a:cubicBezTo>
                    <a:pt x="153" y="19"/>
                    <a:pt x="139" y="12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5" name="Google Shape;14825;p9"/>
            <p:cNvSpPr/>
            <p:nvPr/>
          </p:nvSpPr>
          <p:spPr>
            <a:xfrm>
              <a:off x="-5153797" y="237508"/>
              <a:ext cx="9359" cy="8643"/>
            </a:xfrm>
            <a:custGeom>
              <a:avLst/>
              <a:gdLst/>
              <a:ahLst/>
              <a:cxnLst/>
              <a:rect l="l" t="t" r="r" b="b"/>
              <a:pathLst>
                <a:path w="196" h="181" extrusionOk="0">
                  <a:moveTo>
                    <a:pt x="161" y="1"/>
                  </a:moveTo>
                  <a:cubicBezTo>
                    <a:pt x="154" y="1"/>
                    <a:pt x="143" y="5"/>
                    <a:pt x="131" y="13"/>
                  </a:cubicBezTo>
                  <a:cubicBezTo>
                    <a:pt x="94" y="27"/>
                    <a:pt x="76" y="75"/>
                    <a:pt x="31" y="80"/>
                  </a:cubicBezTo>
                  <a:cubicBezTo>
                    <a:pt x="23" y="80"/>
                    <a:pt x="1" y="113"/>
                    <a:pt x="19" y="136"/>
                  </a:cubicBezTo>
                  <a:cubicBezTo>
                    <a:pt x="31" y="151"/>
                    <a:pt x="27" y="162"/>
                    <a:pt x="19" y="173"/>
                  </a:cubicBezTo>
                  <a:cubicBezTo>
                    <a:pt x="23" y="173"/>
                    <a:pt x="27" y="177"/>
                    <a:pt x="31" y="180"/>
                  </a:cubicBezTo>
                  <a:cubicBezTo>
                    <a:pt x="42" y="136"/>
                    <a:pt x="83" y="102"/>
                    <a:pt x="98" y="61"/>
                  </a:cubicBezTo>
                  <a:cubicBezTo>
                    <a:pt x="102" y="49"/>
                    <a:pt x="109" y="49"/>
                    <a:pt x="113" y="49"/>
                  </a:cubicBezTo>
                  <a:lnTo>
                    <a:pt x="124" y="49"/>
                  </a:lnTo>
                  <a:cubicBezTo>
                    <a:pt x="135" y="53"/>
                    <a:pt x="135" y="61"/>
                    <a:pt x="128" y="72"/>
                  </a:cubicBezTo>
                  <a:cubicBezTo>
                    <a:pt x="109" y="98"/>
                    <a:pt x="128" y="91"/>
                    <a:pt x="147" y="94"/>
                  </a:cubicBezTo>
                  <a:cubicBezTo>
                    <a:pt x="176" y="94"/>
                    <a:pt x="176" y="110"/>
                    <a:pt x="150" y="120"/>
                  </a:cubicBezTo>
                  <a:cubicBezTo>
                    <a:pt x="139" y="128"/>
                    <a:pt x="131" y="136"/>
                    <a:pt x="131" y="151"/>
                  </a:cubicBezTo>
                  <a:cubicBezTo>
                    <a:pt x="150" y="136"/>
                    <a:pt x="184" y="151"/>
                    <a:pt x="188" y="120"/>
                  </a:cubicBezTo>
                  <a:cubicBezTo>
                    <a:pt x="195" y="87"/>
                    <a:pt x="195" y="53"/>
                    <a:pt x="188" y="23"/>
                  </a:cubicBezTo>
                  <a:cubicBezTo>
                    <a:pt x="184" y="8"/>
                    <a:pt x="173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6" name="Google Shape;14826;p9"/>
            <p:cNvSpPr/>
            <p:nvPr/>
          </p:nvSpPr>
          <p:spPr>
            <a:xfrm>
              <a:off x="-5169697" y="274849"/>
              <a:ext cx="12224" cy="9836"/>
            </a:xfrm>
            <a:custGeom>
              <a:avLst/>
              <a:gdLst/>
              <a:ahLst/>
              <a:cxnLst/>
              <a:rect l="l" t="t" r="r" b="b"/>
              <a:pathLst>
                <a:path w="256" h="206" extrusionOk="0">
                  <a:moveTo>
                    <a:pt x="214" y="0"/>
                  </a:moveTo>
                  <a:cubicBezTo>
                    <a:pt x="207" y="0"/>
                    <a:pt x="199" y="4"/>
                    <a:pt x="188" y="8"/>
                  </a:cubicBezTo>
                  <a:cubicBezTo>
                    <a:pt x="185" y="19"/>
                    <a:pt x="177" y="30"/>
                    <a:pt x="173" y="42"/>
                  </a:cubicBezTo>
                  <a:cubicBezTo>
                    <a:pt x="158" y="75"/>
                    <a:pt x="109" y="38"/>
                    <a:pt x="98" y="87"/>
                  </a:cubicBezTo>
                  <a:cubicBezTo>
                    <a:pt x="90" y="113"/>
                    <a:pt x="46" y="120"/>
                    <a:pt x="16" y="123"/>
                  </a:cubicBezTo>
                  <a:cubicBezTo>
                    <a:pt x="1" y="128"/>
                    <a:pt x="1" y="142"/>
                    <a:pt x="5" y="146"/>
                  </a:cubicBezTo>
                  <a:cubicBezTo>
                    <a:pt x="38" y="161"/>
                    <a:pt x="57" y="206"/>
                    <a:pt x="98" y="206"/>
                  </a:cubicBezTo>
                  <a:cubicBezTo>
                    <a:pt x="106" y="206"/>
                    <a:pt x="109" y="206"/>
                    <a:pt x="113" y="202"/>
                  </a:cubicBezTo>
                  <a:cubicBezTo>
                    <a:pt x="113" y="191"/>
                    <a:pt x="72" y="191"/>
                    <a:pt x="106" y="173"/>
                  </a:cubicBezTo>
                  <a:cubicBezTo>
                    <a:pt x="117" y="165"/>
                    <a:pt x="124" y="157"/>
                    <a:pt x="121" y="146"/>
                  </a:cubicBezTo>
                  <a:cubicBezTo>
                    <a:pt x="106" y="94"/>
                    <a:pt x="128" y="83"/>
                    <a:pt x="158" y="83"/>
                  </a:cubicBezTo>
                  <a:cubicBezTo>
                    <a:pt x="166" y="83"/>
                    <a:pt x="177" y="87"/>
                    <a:pt x="188" y="87"/>
                  </a:cubicBezTo>
                  <a:cubicBezTo>
                    <a:pt x="195" y="49"/>
                    <a:pt x="221" y="30"/>
                    <a:pt x="255" y="23"/>
                  </a:cubicBezTo>
                  <a:cubicBezTo>
                    <a:pt x="244" y="11"/>
                    <a:pt x="229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7" name="Google Shape;14827;p9"/>
            <p:cNvSpPr/>
            <p:nvPr/>
          </p:nvSpPr>
          <p:spPr>
            <a:xfrm>
              <a:off x="-5266248" y="287693"/>
              <a:ext cx="7926" cy="10601"/>
            </a:xfrm>
            <a:custGeom>
              <a:avLst/>
              <a:gdLst/>
              <a:ahLst/>
              <a:cxnLst/>
              <a:rect l="l" t="t" r="r" b="b"/>
              <a:pathLst>
                <a:path w="166" h="222" extrusionOk="0">
                  <a:moveTo>
                    <a:pt x="135" y="1"/>
                  </a:moveTo>
                  <a:cubicBezTo>
                    <a:pt x="124" y="16"/>
                    <a:pt x="116" y="23"/>
                    <a:pt x="102" y="23"/>
                  </a:cubicBezTo>
                  <a:cubicBezTo>
                    <a:pt x="94" y="23"/>
                    <a:pt x="83" y="19"/>
                    <a:pt x="71" y="8"/>
                  </a:cubicBezTo>
                  <a:cubicBezTo>
                    <a:pt x="42" y="16"/>
                    <a:pt x="27" y="34"/>
                    <a:pt x="12" y="56"/>
                  </a:cubicBezTo>
                  <a:cubicBezTo>
                    <a:pt x="27" y="75"/>
                    <a:pt x="45" y="83"/>
                    <a:pt x="68" y="83"/>
                  </a:cubicBezTo>
                  <a:cubicBezTo>
                    <a:pt x="76" y="75"/>
                    <a:pt x="68" y="49"/>
                    <a:pt x="83" y="49"/>
                  </a:cubicBezTo>
                  <a:lnTo>
                    <a:pt x="87" y="49"/>
                  </a:lnTo>
                  <a:cubicBezTo>
                    <a:pt x="113" y="56"/>
                    <a:pt x="116" y="83"/>
                    <a:pt x="116" y="101"/>
                  </a:cubicBezTo>
                  <a:cubicBezTo>
                    <a:pt x="116" y="116"/>
                    <a:pt x="109" y="116"/>
                    <a:pt x="102" y="116"/>
                  </a:cubicBezTo>
                  <a:lnTo>
                    <a:pt x="83" y="116"/>
                  </a:lnTo>
                  <a:cubicBezTo>
                    <a:pt x="71" y="132"/>
                    <a:pt x="57" y="146"/>
                    <a:pt x="38" y="146"/>
                  </a:cubicBezTo>
                  <a:cubicBezTo>
                    <a:pt x="35" y="146"/>
                    <a:pt x="27" y="146"/>
                    <a:pt x="19" y="142"/>
                  </a:cubicBezTo>
                  <a:lnTo>
                    <a:pt x="12" y="142"/>
                  </a:lnTo>
                  <a:cubicBezTo>
                    <a:pt x="9" y="142"/>
                    <a:pt x="4" y="142"/>
                    <a:pt x="0" y="150"/>
                  </a:cubicBezTo>
                  <a:cubicBezTo>
                    <a:pt x="23" y="168"/>
                    <a:pt x="23" y="195"/>
                    <a:pt x="19" y="221"/>
                  </a:cubicBezTo>
                  <a:lnTo>
                    <a:pt x="23" y="221"/>
                  </a:lnTo>
                  <a:cubicBezTo>
                    <a:pt x="38" y="221"/>
                    <a:pt x="45" y="210"/>
                    <a:pt x="53" y="199"/>
                  </a:cubicBezTo>
                  <a:cubicBezTo>
                    <a:pt x="61" y="191"/>
                    <a:pt x="71" y="180"/>
                    <a:pt x="83" y="180"/>
                  </a:cubicBezTo>
                  <a:lnTo>
                    <a:pt x="94" y="180"/>
                  </a:lnTo>
                  <a:cubicBezTo>
                    <a:pt x="90" y="154"/>
                    <a:pt x="102" y="146"/>
                    <a:pt x="113" y="146"/>
                  </a:cubicBezTo>
                  <a:cubicBezTo>
                    <a:pt x="121" y="146"/>
                    <a:pt x="124" y="150"/>
                    <a:pt x="131" y="150"/>
                  </a:cubicBezTo>
                  <a:lnTo>
                    <a:pt x="150" y="150"/>
                  </a:lnTo>
                  <a:cubicBezTo>
                    <a:pt x="166" y="113"/>
                    <a:pt x="109" y="87"/>
                    <a:pt x="143" y="49"/>
                  </a:cubicBezTo>
                  <a:cubicBezTo>
                    <a:pt x="139" y="34"/>
                    <a:pt x="139" y="16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8" name="Google Shape;14828;p9"/>
            <p:cNvSpPr/>
            <p:nvPr/>
          </p:nvSpPr>
          <p:spPr>
            <a:xfrm>
              <a:off x="-4885155" y="-1481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45" y="1"/>
                  </a:moveTo>
                  <a:cubicBezTo>
                    <a:pt x="30" y="1"/>
                    <a:pt x="16" y="8"/>
                    <a:pt x="1" y="27"/>
                  </a:cubicBezTo>
                  <a:cubicBezTo>
                    <a:pt x="16" y="53"/>
                    <a:pt x="45" y="79"/>
                    <a:pt x="12" y="113"/>
                  </a:cubicBezTo>
                  <a:cubicBezTo>
                    <a:pt x="19" y="128"/>
                    <a:pt x="23" y="143"/>
                    <a:pt x="38" y="154"/>
                  </a:cubicBezTo>
                  <a:cubicBezTo>
                    <a:pt x="45" y="154"/>
                    <a:pt x="53" y="154"/>
                    <a:pt x="57" y="151"/>
                  </a:cubicBezTo>
                  <a:cubicBezTo>
                    <a:pt x="68" y="146"/>
                    <a:pt x="79" y="143"/>
                    <a:pt x="90" y="139"/>
                  </a:cubicBezTo>
                  <a:cubicBezTo>
                    <a:pt x="79" y="101"/>
                    <a:pt x="120" y="109"/>
                    <a:pt x="128" y="90"/>
                  </a:cubicBezTo>
                  <a:cubicBezTo>
                    <a:pt x="132" y="83"/>
                    <a:pt x="135" y="79"/>
                    <a:pt x="135" y="72"/>
                  </a:cubicBezTo>
                  <a:cubicBezTo>
                    <a:pt x="79" y="56"/>
                    <a:pt x="116" y="34"/>
                    <a:pt x="132" y="12"/>
                  </a:cubicBezTo>
                  <a:lnTo>
                    <a:pt x="120" y="12"/>
                  </a:lnTo>
                  <a:cubicBezTo>
                    <a:pt x="109" y="12"/>
                    <a:pt x="94" y="12"/>
                    <a:pt x="83" y="8"/>
                  </a:cubicBezTo>
                  <a:cubicBezTo>
                    <a:pt x="71" y="4"/>
                    <a:pt x="61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9" name="Google Shape;14829;p9"/>
            <p:cNvSpPr/>
            <p:nvPr/>
          </p:nvSpPr>
          <p:spPr>
            <a:xfrm>
              <a:off x="-5287497" y="117226"/>
              <a:ext cx="9359" cy="5253"/>
            </a:xfrm>
            <a:custGeom>
              <a:avLst/>
              <a:gdLst/>
              <a:ahLst/>
              <a:cxnLst/>
              <a:rect l="l" t="t" r="r" b="b"/>
              <a:pathLst>
                <a:path w="196" h="110" extrusionOk="0">
                  <a:moveTo>
                    <a:pt x="147" y="1"/>
                  </a:moveTo>
                  <a:cubicBezTo>
                    <a:pt x="131" y="1"/>
                    <a:pt x="117" y="12"/>
                    <a:pt x="102" y="27"/>
                  </a:cubicBezTo>
                  <a:cubicBezTo>
                    <a:pt x="90" y="38"/>
                    <a:pt x="79" y="42"/>
                    <a:pt x="72" y="42"/>
                  </a:cubicBezTo>
                  <a:cubicBezTo>
                    <a:pt x="57" y="42"/>
                    <a:pt x="42" y="34"/>
                    <a:pt x="27" y="20"/>
                  </a:cubicBezTo>
                  <a:cubicBezTo>
                    <a:pt x="5" y="20"/>
                    <a:pt x="16" y="49"/>
                    <a:pt x="1" y="56"/>
                  </a:cubicBezTo>
                  <a:cubicBezTo>
                    <a:pt x="9" y="60"/>
                    <a:pt x="12" y="68"/>
                    <a:pt x="19" y="75"/>
                  </a:cubicBezTo>
                  <a:cubicBezTo>
                    <a:pt x="45" y="101"/>
                    <a:pt x="83" y="101"/>
                    <a:pt x="113" y="109"/>
                  </a:cubicBezTo>
                  <a:cubicBezTo>
                    <a:pt x="128" y="109"/>
                    <a:pt x="143" y="105"/>
                    <a:pt x="158" y="105"/>
                  </a:cubicBezTo>
                  <a:cubicBezTo>
                    <a:pt x="162" y="94"/>
                    <a:pt x="166" y="87"/>
                    <a:pt x="169" y="75"/>
                  </a:cubicBezTo>
                  <a:cubicBezTo>
                    <a:pt x="180" y="53"/>
                    <a:pt x="195" y="27"/>
                    <a:pt x="169" y="8"/>
                  </a:cubicBezTo>
                  <a:cubicBezTo>
                    <a:pt x="162" y="4"/>
                    <a:pt x="154" y="1"/>
                    <a:pt x="1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0" name="Google Shape;14830;p9"/>
            <p:cNvSpPr/>
            <p:nvPr/>
          </p:nvSpPr>
          <p:spPr>
            <a:xfrm>
              <a:off x="-5077015" y="199690"/>
              <a:ext cx="6781" cy="6303"/>
            </a:xfrm>
            <a:custGeom>
              <a:avLst/>
              <a:gdLst/>
              <a:ahLst/>
              <a:cxnLst/>
              <a:rect l="l" t="t" r="r" b="b"/>
              <a:pathLst>
                <a:path w="142" h="132" extrusionOk="0">
                  <a:moveTo>
                    <a:pt x="75" y="1"/>
                  </a:moveTo>
                  <a:cubicBezTo>
                    <a:pt x="64" y="1"/>
                    <a:pt x="49" y="4"/>
                    <a:pt x="45" y="20"/>
                  </a:cubicBezTo>
                  <a:cubicBezTo>
                    <a:pt x="30" y="46"/>
                    <a:pt x="0" y="79"/>
                    <a:pt x="26" y="117"/>
                  </a:cubicBezTo>
                  <a:cubicBezTo>
                    <a:pt x="33" y="127"/>
                    <a:pt x="52" y="132"/>
                    <a:pt x="71" y="132"/>
                  </a:cubicBezTo>
                  <a:cubicBezTo>
                    <a:pt x="97" y="132"/>
                    <a:pt x="123" y="124"/>
                    <a:pt x="135" y="113"/>
                  </a:cubicBezTo>
                  <a:cubicBezTo>
                    <a:pt x="142" y="98"/>
                    <a:pt x="128" y="27"/>
                    <a:pt x="109" y="12"/>
                  </a:cubicBezTo>
                  <a:cubicBezTo>
                    <a:pt x="97" y="4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1" name="Google Shape;14831;p9"/>
            <p:cNvSpPr/>
            <p:nvPr/>
          </p:nvSpPr>
          <p:spPr>
            <a:xfrm>
              <a:off x="-5165209" y="154710"/>
              <a:ext cx="8786" cy="7019"/>
            </a:xfrm>
            <a:custGeom>
              <a:avLst/>
              <a:gdLst/>
              <a:ahLst/>
              <a:cxnLst/>
              <a:rect l="l" t="t" r="r" b="b"/>
              <a:pathLst>
                <a:path w="184" h="147" extrusionOk="0">
                  <a:moveTo>
                    <a:pt x="120" y="1"/>
                  </a:moveTo>
                  <a:cubicBezTo>
                    <a:pt x="91" y="1"/>
                    <a:pt x="75" y="38"/>
                    <a:pt x="49" y="49"/>
                  </a:cubicBezTo>
                  <a:cubicBezTo>
                    <a:pt x="4" y="68"/>
                    <a:pt x="1" y="101"/>
                    <a:pt x="23" y="143"/>
                  </a:cubicBezTo>
                  <a:cubicBezTo>
                    <a:pt x="34" y="124"/>
                    <a:pt x="46" y="117"/>
                    <a:pt x="53" y="117"/>
                  </a:cubicBezTo>
                  <a:cubicBezTo>
                    <a:pt x="68" y="117"/>
                    <a:pt x="83" y="135"/>
                    <a:pt x="98" y="146"/>
                  </a:cubicBezTo>
                  <a:cubicBezTo>
                    <a:pt x="98" y="127"/>
                    <a:pt x="109" y="117"/>
                    <a:pt x="127" y="113"/>
                  </a:cubicBezTo>
                  <a:cubicBezTo>
                    <a:pt x="120" y="105"/>
                    <a:pt x="101" y="91"/>
                    <a:pt x="124" y="87"/>
                  </a:cubicBezTo>
                  <a:cubicBezTo>
                    <a:pt x="184" y="75"/>
                    <a:pt x="165" y="42"/>
                    <a:pt x="146" y="8"/>
                  </a:cubicBezTo>
                  <a:cubicBezTo>
                    <a:pt x="139" y="4"/>
                    <a:pt x="127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2" name="Google Shape;14832;p9"/>
            <p:cNvSpPr/>
            <p:nvPr/>
          </p:nvSpPr>
          <p:spPr>
            <a:xfrm>
              <a:off x="-5197536" y="-176771"/>
              <a:ext cx="5635" cy="10410"/>
            </a:xfrm>
            <a:custGeom>
              <a:avLst/>
              <a:gdLst/>
              <a:ahLst/>
              <a:cxnLst/>
              <a:rect l="l" t="t" r="r" b="b"/>
              <a:pathLst>
                <a:path w="118" h="218" extrusionOk="0">
                  <a:moveTo>
                    <a:pt x="76" y="1"/>
                  </a:moveTo>
                  <a:cubicBezTo>
                    <a:pt x="27" y="12"/>
                    <a:pt x="31" y="57"/>
                    <a:pt x="19" y="90"/>
                  </a:cubicBezTo>
                  <a:cubicBezTo>
                    <a:pt x="16" y="106"/>
                    <a:pt x="9" y="109"/>
                    <a:pt x="1" y="116"/>
                  </a:cubicBezTo>
                  <a:cubicBezTo>
                    <a:pt x="1" y="180"/>
                    <a:pt x="50" y="199"/>
                    <a:pt x="98" y="218"/>
                  </a:cubicBezTo>
                  <a:cubicBezTo>
                    <a:pt x="98" y="192"/>
                    <a:pt x="53" y="176"/>
                    <a:pt x="79" y="143"/>
                  </a:cubicBezTo>
                  <a:cubicBezTo>
                    <a:pt x="117" y="94"/>
                    <a:pt x="79" y="49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3" name="Google Shape;14833;p9"/>
            <p:cNvSpPr/>
            <p:nvPr/>
          </p:nvSpPr>
          <p:spPr>
            <a:xfrm>
              <a:off x="-5064504" y="64749"/>
              <a:ext cx="6781" cy="11269"/>
            </a:xfrm>
            <a:custGeom>
              <a:avLst/>
              <a:gdLst/>
              <a:ahLst/>
              <a:cxnLst/>
              <a:rect l="l" t="t" r="r" b="b"/>
              <a:pathLst>
                <a:path w="142" h="236" extrusionOk="0">
                  <a:moveTo>
                    <a:pt x="90" y="1"/>
                  </a:moveTo>
                  <a:cubicBezTo>
                    <a:pt x="75" y="23"/>
                    <a:pt x="56" y="42"/>
                    <a:pt x="45" y="68"/>
                  </a:cubicBezTo>
                  <a:cubicBezTo>
                    <a:pt x="41" y="79"/>
                    <a:pt x="41" y="82"/>
                    <a:pt x="37" y="82"/>
                  </a:cubicBezTo>
                  <a:cubicBezTo>
                    <a:pt x="30" y="82"/>
                    <a:pt x="26" y="68"/>
                    <a:pt x="23" y="64"/>
                  </a:cubicBezTo>
                  <a:cubicBezTo>
                    <a:pt x="15" y="72"/>
                    <a:pt x="7" y="82"/>
                    <a:pt x="0" y="90"/>
                  </a:cubicBezTo>
                  <a:cubicBezTo>
                    <a:pt x="23" y="101"/>
                    <a:pt x="23" y="120"/>
                    <a:pt x="18" y="139"/>
                  </a:cubicBezTo>
                  <a:cubicBezTo>
                    <a:pt x="33" y="143"/>
                    <a:pt x="52" y="143"/>
                    <a:pt x="82" y="146"/>
                  </a:cubicBezTo>
                  <a:cubicBezTo>
                    <a:pt x="41" y="169"/>
                    <a:pt x="52" y="199"/>
                    <a:pt x="49" y="229"/>
                  </a:cubicBezTo>
                  <a:cubicBezTo>
                    <a:pt x="52" y="232"/>
                    <a:pt x="56" y="232"/>
                    <a:pt x="59" y="236"/>
                  </a:cubicBezTo>
                  <a:cubicBezTo>
                    <a:pt x="63" y="232"/>
                    <a:pt x="67" y="229"/>
                    <a:pt x="71" y="229"/>
                  </a:cubicBezTo>
                  <a:cubicBezTo>
                    <a:pt x="75" y="229"/>
                    <a:pt x="78" y="232"/>
                    <a:pt x="82" y="232"/>
                  </a:cubicBezTo>
                  <a:cubicBezTo>
                    <a:pt x="85" y="232"/>
                    <a:pt x="90" y="236"/>
                    <a:pt x="93" y="236"/>
                  </a:cubicBezTo>
                  <a:cubicBezTo>
                    <a:pt x="97" y="236"/>
                    <a:pt x="101" y="232"/>
                    <a:pt x="104" y="232"/>
                  </a:cubicBezTo>
                  <a:cubicBezTo>
                    <a:pt x="142" y="177"/>
                    <a:pt x="85" y="120"/>
                    <a:pt x="97" y="64"/>
                  </a:cubicBezTo>
                  <a:cubicBezTo>
                    <a:pt x="78" y="46"/>
                    <a:pt x="97" y="23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4" name="Google Shape;14834;p9"/>
            <p:cNvSpPr/>
            <p:nvPr/>
          </p:nvSpPr>
          <p:spPr>
            <a:xfrm>
              <a:off x="-4990635" y="40301"/>
              <a:ext cx="8070" cy="7354"/>
            </a:xfrm>
            <a:custGeom>
              <a:avLst/>
              <a:gdLst/>
              <a:ahLst/>
              <a:cxnLst/>
              <a:rect l="l" t="t" r="r" b="b"/>
              <a:pathLst>
                <a:path w="169" h="154" extrusionOk="0">
                  <a:moveTo>
                    <a:pt x="56" y="1"/>
                  </a:moveTo>
                  <a:cubicBezTo>
                    <a:pt x="46" y="1"/>
                    <a:pt x="34" y="4"/>
                    <a:pt x="27" y="11"/>
                  </a:cubicBezTo>
                  <a:cubicBezTo>
                    <a:pt x="27" y="19"/>
                    <a:pt x="30" y="30"/>
                    <a:pt x="27" y="34"/>
                  </a:cubicBezTo>
                  <a:cubicBezTo>
                    <a:pt x="1" y="75"/>
                    <a:pt x="19" y="94"/>
                    <a:pt x="60" y="105"/>
                  </a:cubicBezTo>
                  <a:cubicBezTo>
                    <a:pt x="68" y="105"/>
                    <a:pt x="72" y="109"/>
                    <a:pt x="79" y="113"/>
                  </a:cubicBezTo>
                  <a:lnTo>
                    <a:pt x="82" y="113"/>
                  </a:lnTo>
                  <a:cubicBezTo>
                    <a:pt x="94" y="113"/>
                    <a:pt x="105" y="116"/>
                    <a:pt x="113" y="123"/>
                  </a:cubicBezTo>
                  <a:cubicBezTo>
                    <a:pt x="124" y="131"/>
                    <a:pt x="124" y="154"/>
                    <a:pt x="135" y="154"/>
                  </a:cubicBezTo>
                  <a:cubicBezTo>
                    <a:pt x="139" y="154"/>
                    <a:pt x="142" y="154"/>
                    <a:pt x="150" y="150"/>
                  </a:cubicBezTo>
                  <a:cubicBezTo>
                    <a:pt x="169" y="131"/>
                    <a:pt x="169" y="116"/>
                    <a:pt x="150" y="90"/>
                  </a:cubicBezTo>
                  <a:cubicBezTo>
                    <a:pt x="131" y="64"/>
                    <a:pt x="101" y="49"/>
                    <a:pt x="86" y="16"/>
                  </a:cubicBezTo>
                  <a:cubicBezTo>
                    <a:pt x="79" y="8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5" name="Google Shape;14835;p9"/>
            <p:cNvSpPr/>
            <p:nvPr/>
          </p:nvSpPr>
          <p:spPr>
            <a:xfrm>
              <a:off x="-5056530" y="37579"/>
              <a:ext cx="7401" cy="5825"/>
            </a:xfrm>
            <a:custGeom>
              <a:avLst/>
              <a:gdLst/>
              <a:ahLst/>
              <a:cxnLst/>
              <a:rect l="l" t="t" r="r" b="b"/>
              <a:pathLst>
                <a:path w="155" h="122" extrusionOk="0">
                  <a:moveTo>
                    <a:pt x="91" y="1"/>
                  </a:moveTo>
                  <a:cubicBezTo>
                    <a:pt x="65" y="1"/>
                    <a:pt x="39" y="9"/>
                    <a:pt x="27" y="23"/>
                  </a:cubicBezTo>
                  <a:cubicBezTo>
                    <a:pt x="1" y="54"/>
                    <a:pt x="20" y="84"/>
                    <a:pt x="39" y="106"/>
                  </a:cubicBezTo>
                  <a:cubicBezTo>
                    <a:pt x="46" y="113"/>
                    <a:pt x="61" y="121"/>
                    <a:pt x="75" y="121"/>
                  </a:cubicBezTo>
                  <a:cubicBezTo>
                    <a:pt x="98" y="121"/>
                    <a:pt x="120" y="113"/>
                    <a:pt x="135" y="99"/>
                  </a:cubicBezTo>
                  <a:cubicBezTo>
                    <a:pt x="128" y="76"/>
                    <a:pt x="154" y="46"/>
                    <a:pt x="132" y="16"/>
                  </a:cubicBezTo>
                  <a:cubicBezTo>
                    <a:pt x="125" y="9"/>
                    <a:pt x="109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6" name="Google Shape;14836;p9"/>
            <p:cNvSpPr/>
            <p:nvPr/>
          </p:nvSpPr>
          <p:spPr>
            <a:xfrm>
              <a:off x="-5059013" y="232017"/>
              <a:ext cx="6112" cy="8452"/>
            </a:xfrm>
            <a:custGeom>
              <a:avLst/>
              <a:gdLst/>
              <a:ahLst/>
              <a:cxnLst/>
              <a:rect l="l" t="t" r="r" b="b"/>
              <a:pathLst>
                <a:path w="128" h="177" extrusionOk="0">
                  <a:moveTo>
                    <a:pt x="57" y="0"/>
                  </a:moveTo>
                  <a:cubicBezTo>
                    <a:pt x="46" y="0"/>
                    <a:pt x="34" y="4"/>
                    <a:pt x="23" y="19"/>
                  </a:cubicBezTo>
                  <a:cubicBezTo>
                    <a:pt x="8" y="45"/>
                    <a:pt x="1" y="75"/>
                    <a:pt x="12" y="105"/>
                  </a:cubicBezTo>
                  <a:cubicBezTo>
                    <a:pt x="20" y="131"/>
                    <a:pt x="38" y="154"/>
                    <a:pt x="53" y="176"/>
                  </a:cubicBezTo>
                  <a:cubicBezTo>
                    <a:pt x="57" y="154"/>
                    <a:pt x="120" y="150"/>
                    <a:pt x="79" y="105"/>
                  </a:cubicBezTo>
                  <a:cubicBezTo>
                    <a:pt x="75" y="101"/>
                    <a:pt x="117" y="101"/>
                    <a:pt x="127" y="83"/>
                  </a:cubicBezTo>
                  <a:cubicBezTo>
                    <a:pt x="87" y="64"/>
                    <a:pt x="117" y="30"/>
                    <a:pt x="105" y="4"/>
                  </a:cubicBezTo>
                  <a:lnTo>
                    <a:pt x="79" y="4"/>
                  </a:lnTo>
                  <a:cubicBezTo>
                    <a:pt x="72" y="0"/>
                    <a:pt x="6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7" name="Google Shape;14837;p9"/>
            <p:cNvSpPr/>
            <p:nvPr/>
          </p:nvSpPr>
          <p:spPr>
            <a:xfrm>
              <a:off x="-5189848" y="-64988"/>
              <a:ext cx="9168" cy="6446"/>
            </a:xfrm>
            <a:custGeom>
              <a:avLst/>
              <a:gdLst/>
              <a:ahLst/>
              <a:cxnLst/>
              <a:rect l="l" t="t" r="r" b="b"/>
              <a:pathLst>
                <a:path w="192" h="135" extrusionOk="0">
                  <a:moveTo>
                    <a:pt x="57" y="0"/>
                  </a:moveTo>
                  <a:cubicBezTo>
                    <a:pt x="49" y="11"/>
                    <a:pt x="41" y="26"/>
                    <a:pt x="31" y="33"/>
                  </a:cubicBezTo>
                  <a:cubicBezTo>
                    <a:pt x="23" y="45"/>
                    <a:pt x="12" y="56"/>
                    <a:pt x="1" y="68"/>
                  </a:cubicBezTo>
                  <a:lnTo>
                    <a:pt x="12" y="78"/>
                  </a:lnTo>
                  <a:cubicBezTo>
                    <a:pt x="19" y="71"/>
                    <a:pt x="27" y="63"/>
                    <a:pt x="34" y="60"/>
                  </a:cubicBezTo>
                  <a:cubicBezTo>
                    <a:pt x="41" y="56"/>
                    <a:pt x="46" y="56"/>
                    <a:pt x="49" y="56"/>
                  </a:cubicBezTo>
                  <a:cubicBezTo>
                    <a:pt x="64" y="56"/>
                    <a:pt x="72" y="68"/>
                    <a:pt x="72" y="78"/>
                  </a:cubicBezTo>
                  <a:cubicBezTo>
                    <a:pt x="79" y="104"/>
                    <a:pt x="86" y="123"/>
                    <a:pt x="109" y="135"/>
                  </a:cubicBezTo>
                  <a:cubicBezTo>
                    <a:pt x="113" y="130"/>
                    <a:pt x="117" y="127"/>
                    <a:pt x="120" y="127"/>
                  </a:cubicBezTo>
                  <a:cubicBezTo>
                    <a:pt x="143" y="112"/>
                    <a:pt x="176" y="112"/>
                    <a:pt x="191" y="82"/>
                  </a:cubicBezTo>
                  <a:cubicBezTo>
                    <a:pt x="176" y="41"/>
                    <a:pt x="158" y="11"/>
                    <a:pt x="120" y="11"/>
                  </a:cubicBezTo>
                  <a:cubicBezTo>
                    <a:pt x="109" y="11"/>
                    <a:pt x="94" y="11"/>
                    <a:pt x="79" y="18"/>
                  </a:cubicBezTo>
                  <a:lnTo>
                    <a:pt x="75" y="18"/>
                  </a:lnTo>
                  <a:cubicBezTo>
                    <a:pt x="68" y="18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8" name="Google Shape;14838;p9"/>
            <p:cNvSpPr/>
            <p:nvPr/>
          </p:nvSpPr>
          <p:spPr>
            <a:xfrm>
              <a:off x="-5250538" y="-207999"/>
              <a:ext cx="9884" cy="5253"/>
            </a:xfrm>
            <a:custGeom>
              <a:avLst/>
              <a:gdLst/>
              <a:ahLst/>
              <a:cxnLst/>
              <a:rect l="l" t="t" r="r" b="b"/>
              <a:pathLst>
                <a:path w="207" h="110" extrusionOk="0">
                  <a:moveTo>
                    <a:pt x="75" y="1"/>
                  </a:moveTo>
                  <a:cubicBezTo>
                    <a:pt x="68" y="4"/>
                    <a:pt x="61" y="8"/>
                    <a:pt x="49" y="8"/>
                  </a:cubicBezTo>
                  <a:cubicBezTo>
                    <a:pt x="46" y="8"/>
                    <a:pt x="42" y="8"/>
                    <a:pt x="34" y="4"/>
                  </a:cubicBezTo>
                  <a:cubicBezTo>
                    <a:pt x="23" y="30"/>
                    <a:pt x="1" y="53"/>
                    <a:pt x="8" y="83"/>
                  </a:cubicBezTo>
                  <a:cubicBezTo>
                    <a:pt x="34" y="102"/>
                    <a:pt x="61" y="109"/>
                    <a:pt x="83" y="109"/>
                  </a:cubicBezTo>
                  <a:cubicBezTo>
                    <a:pt x="139" y="109"/>
                    <a:pt x="191" y="71"/>
                    <a:pt x="206" y="8"/>
                  </a:cubicBezTo>
                  <a:lnTo>
                    <a:pt x="206" y="8"/>
                  </a:lnTo>
                  <a:cubicBezTo>
                    <a:pt x="191" y="49"/>
                    <a:pt x="154" y="45"/>
                    <a:pt x="116" y="49"/>
                  </a:cubicBezTo>
                  <a:lnTo>
                    <a:pt x="113" y="49"/>
                  </a:lnTo>
                  <a:cubicBezTo>
                    <a:pt x="83" y="49"/>
                    <a:pt x="98" y="8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9" name="Google Shape;14839;p9"/>
            <p:cNvSpPr/>
            <p:nvPr/>
          </p:nvSpPr>
          <p:spPr>
            <a:xfrm>
              <a:off x="-5003145" y="-156047"/>
              <a:ext cx="8070" cy="11842"/>
            </a:xfrm>
            <a:custGeom>
              <a:avLst/>
              <a:gdLst/>
              <a:ahLst/>
              <a:cxnLst/>
              <a:rect l="l" t="t" r="r" b="b"/>
              <a:pathLst>
                <a:path w="169" h="248" extrusionOk="0">
                  <a:moveTo>
                    <a:pt x="1" y="1"/>
                  </a:moveTo>
                  <a:lnTo>
                    <a:pt x="1" y="1"/>
                  </a:lnTo>
                  <a:cubicBezTo>
                    <a:pt x="12" y="12"/>
                    <a:pt x="23" y="19"/>
                    <a:pt x="34" y="27"/>
                  </a:cubicBezTo>
                  <a:cubicBezTo>
                    <a:pt x="64" y="49"/>
                    <a:pt x="87" y="79"/>
                    <a:pt x="79" y="117"/>
                  </a:cubicBezTo>
                  <a:cubicBezTo>
                    <a:pt x="72" y="153"/>
                    <a:pt x="34" y="153"/>
                    <a:pt x="4" y="161"/>
                  </a:cubicBezTo>
                  <a:cubicBezTo>
                    <a:pt x="27" y="187"/>
                    <a:pt x="4" y="243"/>
                    <a:pt x="61" y="248"/>
                  </a:cubicBezTo>
                  <a:cubicBezTo>
                    <a:pt x="56" y="213"/>
                    <a:pt x="75" y="195"/>
                    <a:pt x="98" y="176"/>
                  </a:cubicBezTo>
                  <a:cubicBezTo>
                    <a:pt x="46" y="161"/>
                    <a:pt x="90" y="143"/>
                    <a:pt x="98" y="124"/>
                  </a:cubicBezTo>
                  <a:cubicBezTo>
                    <a:pt x="101" y="105"/>
                    <a:pt x="109" y="101"/>
                    <a:pt x="117" y="101"/>
                  </a:cubicBezTo>
                  <a:cubicBezTo>
                    <a:pt x="124" y="101"/>
                    <a:pt x="132" y="109"/>
                    <a:pt x="143" y="117"/>
                  </a:cubicBezTo>
                  <a:cubicBezTo>
                    <a:pt x="151" y="117"/>
                    <a:pt x="161" y="113"/>
                    <a:pt x="169" y="113"/>
                  </a:cubicBezTo>
                  <a:cubicBezTo>
                    <a:pt x="169" y="60"/>
                    <a:pt x="124" y="72"/>
                    <a:pt x="94" y="68"/>
                  </a:cubicBezTo>
                  <a:cubicBezTo>
                    <a:pt x="90" y="38"/>
                    <a:pt x="132" y="46"/>
                    <a:pt x="132" y="23"/>
                  </a:cubicBezTo>
                  <a:cubicBezTo>
                    <a:pt x="124" y="15"/>
                    <a:pt x="120" y="12"/>
                    <a:pt x="113" y="12"/>
                  </a:cubicBezTo>
                  <a:cubicBezTo>
                    <a:pt x="106" y="12"/>
                    <a:pt x="98" y="15"/>
                    <a:pt x="94" y="19"/>
                  </a:cubicBezTo>
                  <a:cubicBezTo>
                    <a:pt x="87" y="27"/>
                    <a:pt x="83" y="30"/>
                    <a:pt x="79" y="30"/>
                  </a:cubicBezTo>
                  <a:cubicBezTo>
                    <a:pt x="75" y="30"/>
                    <a:pt x="72" y="30"/>
                    <a:pt x="72" y="27"/>
                  </a:cubicBezTo>
                  <a:cubicBezTo>
                    <a:pt x="56" y="4"/>
                    <a:pt x="42" y="4"/>
                    <a:pt x="27" y="4"/>
                  </a:cubicBezTo>
                  <a:lnTo>
                    <a:pt x="8" y="4"/>
                  </a:lnTo>
                  <a:cubicBezTo>
                    <a:pt x="4" y="4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0" name="Google Shape;14840;p9"/>
            <p:cNvSpPr/>
            <p:nvPr/>
          </p:nvSpPr>
          <p:spPr>
            <a:xfrm>
              <a:off x="-4876417" y="-1290"/>
              <a:ext cx="8452" cy="9168"/>
            </a:xfrm>
            <a:custGeom>
              <a:avLst/>
              <a:gdLst/>
              <a:ahLst/>
              <a:cxnLst/>
              <a:rect l="l" t="t" r="r" b="b"/>
              <a:pathLst>
                <a:path w="177" h="192" extrusionOk="0">
                  <a:moveTo>
                    <a:pt x="12" y="0"/>
                  </a:moveTo>
                  <a:cubicBezTo>
                    <a:pt x="4" y="26"/>
                    <a:pt x="1" y="49"/>
                    <a:pt x="19" y="68"/>
                  </a:cubicBezTo>
                  <a:cubicBezTo>
                    <a:pt x="42" y="75"/>
                    <a:pt x="71" y="79"/>
                    <a:pt x="90" y="90"/>
                  </a:cubicBezTo>
                  <a:cubicBezTo>
                    <a:pt x="113" y="105"/>
                    <a:pt x="83" y="105"/>
                    <a:pt x="79" y="113"/>
                  </a:cubicBezTo>
                  <a:cubicBezTo>
                    <a:pt x="57" y="131"/>
                    <a:pt x="83" y="150"/>
                    <a:pt x="76" y="169"/>
                  </a:cubicBezTo>
                  <a:lnTo>
                    <a:pt x="76" y="191"/>
                  </a:lnTo>
                  <a:cubicBezTo>
                    <a:pt x="90" y="187"/>
                    <a:pt x="109" y="187"/>
                    <a:pt x="124" y="183"/>
                  </a:cubicBezTo>
                  <a:cubicBezTo>
                    <a:pt x="150" y="176"/>
                    <a:pt x="176" y="161"/>
                    <a:pt x="154" y="139"/>
                  </a:cubicBezTo>
                  <a:cubicBezTo>
                    <a:pt x="121" y="113"/>
                    <a:pt x="113" y="75"/>
                    <a:pt x="90" y="42"/>
                  </a:cubicBezTo>
                  <a:cubicBezTo>
                    <a:pt x="76" y="19"/>
                    <a:pt x="61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1" name="Google Shape;14841;p9"/>
            <p:cNvSpPr/>
            <p:nvPr/>
          </p:nvSpPr>
          <p:spPr>
            <a:xfrm>
              <a:off x="-5084368" y="10123"/>
              <a:ext cx="8118" cy="9311"/>
            </a:xfrm>
            <a:custGeom>
              <a:avLst/>
              <a:gdLst/>
              <a:ahLst/>
              <a:cxnLst/>
              <a:rect l="l" t="t" r="r" b="b"/>
              <a:pathLst>
                <a:path w="170" h="195" extrusionOk="0">
                  <a:moveTo>
                    <a:pt x="109" y="1"/>
                  </a:moveTo>
                  <a:lnTo>
                    <a:pt x="109" y="1"/>
                  </a:lnTo>
                  <a:cubicBezTo>
                    <a:pt x="38" y="15"/>
                    <a:pt x="12" y="49"/>
                    <a:pt x="1" y="132"/>
                  </a:cubicBezTo>
                  <a:cubicBezTo>
                    <a:pt x="42" y="150"/>
                    <a:pt x="94" y="146"/>
                    <a:pt x="120" y="195"/>
                  </a:cubicBezTo>
                  <a:lnTo>
                    <a:pt x="128" y="195"/>
                  </a:lnTo>
                  <a:cubicBezTo>
                    <a:pt x="132" y="195"/>
                    <a:pt x="143" y="191"/>
                    <a:pt x="151" y="191"/>
                  </a:cubicBezTo>
                  <a:cubicBezTo>
                    <a:pt x="154" y="169"/>
                    <a:pt x="169" y="146"/>
                    <a:pt x="125" y="146"/>
                  </a:cubicBezTo>
                  <a:cubicBezTo>
                    <a:pt x="106" y="146"/>
                    <a:pt x="80" y="146"/>
                    <a:pt x="49" y="124"/>
                  </a:cubicBezTo>
                  <a:cubicBezTo>
                    <a:pt x="46" y="124"/>
                    <a:pt x="42" y="120"/>
                    <a:pt x="42" y="120"/>
                  </a:cubicBezTo>
                  <a:lnTo>
                    <a:pt x="53" y="120"/>
                  </a:lnTo>
                  <a:cubicBezTo>
                    <a:pt x="102" y="120"/>
                    <a:pt x="102" y="83"/>
                    <a:pt x="113" y="57"/>
                  </a:cubicBezTo>
                  <a:lnTo>
                    <a:pt x="87" y="57"/>
                  </a:lnTo>
                  <a:cubicBezTo>
                    <a:pt x="75" y="57"/>
                    <a:pt x="68" y="57"/>
                    <a:pt x="61" y="46"/>
                  </a:cubicBezTo>
                  <a:cubicBezTo>
                    <a:pt x="64" y="15"/>
                    <a:pt x="98" y="20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2" name="Google Shape;14842;p9"/>
            <p:cNvSpPr/>
            <p:nvPr/>
          </p:nvSpPr>
          <p:spPr>
            <a:xfrm>
              <a:off x="-5079880" y="177057"/>
              <a:ext cx="5921" cy="8786"/>
            </a:xfrm>
            <a:custGeom>
              <a:avLst/>
              <a:gdLst/>
              <a:ahLst/>
              <a:cxnLst/>
              <a:rect l="l" t="t" r="r" b="b"/>
              <a:pathLst>
                <a:path w="124" h="184" extrusionOk="0">
                  <a:moveTo>
                    <a:pt x="79" y="0"/>
                  </a:moveTo>
                  <a:cubicBezTo>
                    <a:pt x="15" y="41"/>
                    <a:pt x="0" y="85"/>
                    <a:pt x="26" y="157"/>
                  </a:cubicBezTo>
                  <a:cubicBezTo>
                    <a:pt x="41" y="164"/>
                    <a:pt x="53" y="172"/>
                    <a:pt x="67" y="183"/>
                  </a:cubicBezTo>
                  <a:cubicBezTo>
                    <a:pt x="67" y="180"/>
                    <a:pt x="75" y="175"/>
                    <a:pt x="79" y="175"/>
                  </a:cubicBezTo>
                  <a:cubicBezTo>
                    <a:pt x="83" y="157"/>
                    <a:pt x="53" y="142"/>
                    <a:pt x="64" y="123"/>
                  </a:cubicBezTo>
                  <a:cubicBezTo>
                    <a:pt x="67" y="120"/>
                    <a:pt x="71" y="120"/>
                    <a:pt x="75" y="120"/>
                  </a:cubicBezTo>
                  <a:cubicBezTo>
                    <a:pt x="83" y="120"/>
                    <a:pt x="90" y="123"/>
                    <a:pt x="93" y="127"/>
                  </a:cubicBezTo>
                  <a:cubicBezTo>
                    <a:pt x="101" y="130"/>
                    <a:pt x="105" y="135"/>
                    <a:pt x="112" y="135"/>
                  </a:cubicBezTo>
                  <a:lnTo>
                    <a:pt x="124" y="135"/>
                  </a:lnTo>
                  <a:cubicBezTo>
                    <a:pt x="120" y="116"/>
                    <a:pt x="98" y="101"/>
                    <a:pt x="112" y="82"/>
                  </a:cubicBezTo>
                  <a:cubicBezTo>
                    <a:pt x="116" y="59"/>
                    <a:pt x="79" y="41"/>
                    <a:pt x="101" y="18"/>
                  </a:cubicBezTo>
                  <a:lnTo>
                    <a:pt x="105" y="18"/>
                  </a:lnTo>
                  <a:cubicBezTo>
                    <a:pt x="109" y="15"/>
                    <a:pt x="109" y="11"/>
                    <a:pt x="112" y="4"/>
                  </a:cubicBezTo>
                  <a:cubicBezTo>
                    <a:pt x="101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3" name="Google Shape;14843;p9"/>
            <p:cNvSpPr/>
            <p:nvPr/>
          </p:nvSpPr>
          <p:spPr>
            <a:xfrm>
              <a:off x="-5374020" y="133461"/>
              <a:ext cx="5730" cy="10028"/>
            </a:xfrm>
            <a:custGeom>
              <a:avLst/>
              <a:gdLst/>
              <a:ahLst/>
              <a:cxnLst/>
              <a:rect l="l" t="t" r="r" b="b"/>
              <a:pathLst>
                <a:path w="120" h="210" extrusionOk="0">
                  <a:moveTo>
                    <a:pt x="108" y="1"/>
                  </a:moveTo>
                  <a:cubicBezTo>
                    <a:pt x="101" y="4"/>
                    <a:pt x="90" y="8"/>
                    <a:pt x="82" y="8"/>
                  </a:cubicBezTo>
                  <a:lnTo>
                    <a:pt x="63" y="8"/>
                  </a:lnTo>
                  <a:cubicBezTo>
                    <a:pt x="37" y="42"/>
                    <a:pt x="23" y="75"/>
                    <a:pt x="11" y="124"/>
                  </a:cubicBezTo>
                  <a:cubicBezTo>
                    <a:pt x="0" y="184"/>
                    <a:pt x="71" y="161"/>
                    <a:pt x="63" y="203"/>
                  </a:cubicBezTo>
                  <a:cubicBezTo>
                    <a:pt x="75" y="206"/>
                    <a:pt x="85" y="206"/>
                    <a:pt x="97" y="210"/>
                  </a:cubicBezTo>
                  <a:cubicBezTo>
                    <a:pt x="104" y="187"/>
                    <a:pt x="85" y="177"/>
                    <a:pt x="78" y="165"/>
                  </a:cubicBezTo>
                  <a:cubicBezTo>
                    <a:pt x="52" y="128"/>
                    <a:pt x="90" y="139"/>
                    <a:pt x="101" y="132"/>
                  </a:cubicBezTo>
                  <a:cubicBezTo>
                    <a:pt x="82" y="106"/>
                    <a:pt x="59" y="75"/>
                    <a:pt x="116" y="65"/>
                  </a:cubicBezTo>
                  <a:cubicBezTo>
                    <a:pt x="90" y="46"/>
                    <a:pt x="104" y="27"/>
                    <a:pt x="120" y="12"/>
                  </a:cubicBezTo>
                  <a:lnTo>
                    <a:pt x="10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4" name="Google Shape;14844;p9"/>
            <p:cNvSpPr/>
            <p:nvPr/>
          </p:nvSpPr>
          <p:spPr>
            <a:xfrm>
              <a:off x="-5374593" y="143106"/>
              <a:ext cx="10744" cy="5587"/>
            </a:xfrm>
            <a:custGeom>
              <a:avLst/>
              <a:gdLst/>
              <a:ahLst/>
              <a:cxnLst/>
              <a:rect l="l" t="t" r="r" b="b"/>
              <a:pathLst>
                <a:path w="225" h="117" extrusionOk="0">
                  <a:moveTo>
                    <a:pt x="75" y="1"/>
                  </a:moveTo>
                  <a:cubicBezTo>
                    <a:pt x="53" y="16"/>
                    <a:pt x="27" y="27"/>
                    <a:pt x="1" y="42"/>
                  </a:cubicBezTo>
                  <a:cubicBezTo>
                    <a:pt x="27" y="90"/>
                    <a:pt x="75" y="101"/>
                    <a:pt x="124" y="116"/>
                  </a:cubicBezTo>
                  <a:cubicBezTo>
                    <a:pt x="116" y="109"/>
                    <a:pt x="106" y="101"/>
                    <a:pt x="94" y="94"/>
                  </a:cubicBezTo>
                  <a:cubicBezTo>
                    <a:pt x="116" y="87"/>
                    <a:pt x="135" y="75"/>
                    <a:pt x="154" y="75"/>
                  </a:cubicBezTo>
                  <a:cubicBezTo>
                    <a:pt x="165" y="75"/>
                    <a:pt x="173" y="79"/>
                    <a:pt x="184" y="87"/>
                  </a:cubicBezTo>
                  <a:lnTo>
                    <a:pt x="187" y="87"/>
                  </a:lnTo>
                  <a:cubicBezTo>
                    <a:pt x="206" y="87"/>
                    <a:pt x="206" y="61"/>
                    <a:pt x="225" y="61"/>
                  </a:cubicBezTo>
                  <a:cubicBezTo>
                    <a:pt x="221" y="49"/>
                    <a:pt x="218" y="38"/>
                    <a:pt x="214" y="27"/>
                  </a:cubicBezTo>
                  <a:cubicBezTo>
                    <a:pt x="195" y="46"/>
                    <a:pt x="184" y="53"/>
                    <a:pt x="173" y="53"/>
                  </a:cubicBezTo>
                  <a:cubicBezTo>
                    <a:pt x="147" y="53"/>
                    <a:pt x="132" y="27"/>
                    <a:pt x="109" y="8"/>
                  </a:cubicBezTo>
                  <a:cubicBezTo>
                    <a:pt x="97" y="4"/>
                    <a:pt x="87" y="4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5" name="Google Shape;14845;p9"/>
            <p:cNvSpPr/>
            <p:nvPr/>
          </p:nvSpPr>
          <p:spPr>
            <a:xfrm>
              <a:off x="-5038480" y="255414"/>
              <a:ext cx="9693" cy="6303"/>
            </a:xfrm>
            <a:custGeom>
              <a:avLst/>
              <a:gdLst/>
              <a:ahLst/>
              <a:cxnLst/>
              <a:rect l="l" t="t" r="r" b="b"/>
              <a:pathLst>
                <a:path w="203" h="132" extrusionOk="0">
                  <a:moveTo>
                    <a:pt x="56" y="0"/>
                  </a:moveTo>
                  <a:cubicBezTo>
                    <a:pt x="8" y="14"/>
                    <a:pt x="1" y="52"/>
                    <a:pt x="42" y="78"/>
                  </a:cubicBezTo>
                  <a:cubicBezTo>
                    <a:pt x="83" y="97"/>
                    <a:pt x="64" y="112"/>
                    <a:pt x="49" y="131"/>
                  </a:cubicBezTo>
                  <a:cubicBezTo>
                    <a:pt x="116" y="127"/>
                    <a:pt x="161" y="82"/>
                    <a:pt x="202" y="37"/>
                  </a:cubicBezTo>
                  <a:cubicBezTo>
                    <a:pt x="187" y="37"/>
                    <a:pt x="173" y="26"/>
                    <a:pt x="168" y="11"/>
                  </a:cubicBezTo>
                  <a:cubicBezTo>
                    <a:pt x="168" y="11"/>
                    <a:pt x="165" y="11"/>
                    <a:pt x="165" y="7"/>
                  </a:cubicBezTo>
                  <a:cubicBezTo>
                    <a:pt x="146" y="33"/>
                    <a:pt x="128" y="45"/>
                    <a:pt x="113" y="45"/>
                  </a:cubicBezTo>
                  <a:cubicBezTo>
                    <a:pt x="90" y="45"/>
                    <a:pt x="75" y="3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6" name="Google Shape;14846;p9"/>
            <p:cNvSpPr/>
            <p:nvPr/>
          </p:nvSpPr>
          <p:spPr>
            <a:xfrm>
              <a:off x="-5101845" y="-60213"/>
              <a:ext cx="6637" cy="7544"/>
            </a:xfrm>
            <a:custGeom>
              <a:avLst/>
              <a:gdLst/>
              <a:ahLst/>
              <a:cxnLst/>
              <a:rect l="l" t="t" r="r" b="b"/>
              <a:pathLst>
                <a:path w="139" h="158" extrusionOk="0">
                  <a:moveTo>
                    <a:pt x="60" y="4"/>
                  </a:moveTo>
                  <a:cubicBezTo>
                    <a:pt x="53" y="23"/>
                    <a:pt x="49" y="42"/>
                    <a:pt x="34" y="57"/>
                  </a:cubicBezTo>
                  <a:cubicBezTo>
                    <a:pt x="1" y="98"/>
                    <a:pt x="15" y="128"/>
                    <a:pt x="53" y="158"/>
                  </a:cubicBezTo>
                  <a:cubicBezTo>
                    <a:pt x="56" y="151"/>
                    <a:pt x="56" y="143"/>
                    <a:pt x="60" y="135"/>
                  </a:cubicBezTo>
                  <a:cubicBezTo>
                    <a:pt x="60" y="125"/>
                    <a:pt x="53" y="109"/>
                    <a:pt x="72" y="106"/>
                  </a:cubicBezTo>
                  <a:lnTo>
                    <a:pt x="75" y="106"/>
                  </a:lnTo>
                  <a:cubicBezTo>
                    <a:pt x="90" y="106"/>
                    <a:pt x="90" y="120"/>
                    <a:pt x="98" y="128"/>
                  </a:cubicBezTo>
                  <a:cubicBezTo>
                    <a:pt x="139" y="106"/>
                    <a:pt x="127" y="61"/>
                    <a:pt x="139" y="27"/>
                  </a:cubicBezTo>
                  <a:cubicBezTo>
                    <a:pt x="120" y="1"/>
                    <a:pt x="90" y="8"/>
                    <a:pt x="60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7" name="Google Shape;14847;p9"/>
            <p:cNvSpPr/>
            <p:nvPr/>
          </p:nvSpPr>
          <p:spPr>
            <a:xfrm>
              <a:off x="-4914808" y="153468"/>
              <a:ext cx="9502" cy="7019"/>
            </a:xfrm>
            <a:custGeom>
              <a:avLst/>
              <a:gdLst/>
              <a:ahLst/>
              <a:cxnLst/>
              <a:rect l="l" t="t" r="r" b="b"/>
              <a:pathLst>
                <a:path w="199" h="147" extrusionOk="0">
                  <a:moveTo>
                    <a:pt x="117" y="1"/>
                  </a:moveTo>
                  <a:cubicBezTo>
                    <a:pt x="102" y="1"/>
                    <a:pt x="95" y="15"/>
                    <a:pt x="83" y="27"/>
                  </a:cubicBezTo>
                  <a:cubicBezTo>
                    <a:pt x="90" y="49"/>
                    <a:pt x="106" y="64"/>
                    <a:pt x="124" y="86"/>
                  </a:cubicBezTo>
                  <a:cubicBezTo>
                    <a:pt x="113" y="90"/>
                    <a:pt x="98" y="94"/>
                    <a:pt x="87" y="94"/>
                  </a:cubicBezTo>
                  <a:cubicBezTo>
                    <a:pt x="57" y="94"/>
                    <a:pt x="35" y="79"/>
                    <a:pt x="9" y="68"/>
                  </a:cubicBezTo>
                  <a:cubicBezTo>
                    <a:pt x="5" y="72"/>
                    <a:pt x="5" y="75"/>
                    <a:pt x="1" y="79"/>
                  </a:cubicBezTo>
                  <a:cubicBezTo>
                    <a:pt x="38" y="113"/>
                    <a:pt x="76" y="143"/>
                    <a:pt x="128" y="143"/>
                  </a:cubicBezTo>
                  <a:cubicBezTo>
                    <a:pt x="132" y="139"/>
                    <a:pt x="135" y="139"/>
                    <a:pt x="140" y="139"/>
                  </a:cubicBezTo>
                  <a:cubicBezTo>
                    <a:pt x="151" y="139"/>
                    <a:pt x="158" y="143"/>
                    <a:pt x="166" y="146"/>
                  </a:cubicBezTo>
                  <a:cubicBezTo>
                    <a:pt x="177" y="117"/>
                    <a:pt x="162" y="86"/>
                    <a:pt x="177" y="53"/>
                  </a:cubicBezTo>
                  <a:cubicBezTo>
                    <a:pt x="199" y="4"/>
                    <a:pt x="113" y="49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8" name="Google Shape;14848;p9"/>
            <p:cNvSpPr/>
            <p:nvPr/>
          </p:nvSpPr>
          <p:spPr>
            <a:xfrm>
              <a:off x="-4993166" y="-151225"/>
              <a:ext cx="10410" cy="5587"/>
            </a:xfrm>
            <a:custGeom>
              <a:avLst/>
              <a:gdLst/>
              <a:ahLst/>
              <a:cxnLst/>
              <a:rect l="l" t="t" r="r" b="b"/>
              <a:pathLst>
                <a:path w="218" h="117" extrusionOk="0">
                  <a:moveTo>
                    <a:pt x="46" y="0"/>
                  </a:moveTo>
                  <a:cubicBezTo>
                    <a:pt x="38" y="0"/>
                    <a:pt x="27" y="0"/>
                    <a:pt x="20" y="8"/>
                  </a:cubicBezTo>
                  <a:cubicBezTo>
                    <a:pt x="12" y="16"/>
                    <a:pt x="9" y="23"/>
                    <a:pt x="1" y="30"/>
                  </a:cubicBezTo>
                  <a:cubicBezTo>
                    <a:pt x="20" y="45"/>
                    <a:pt x="38" y="57"/>
                    <a:pt x="54" y="71"/>
                  </a:cubicBezTo>
                  <a:cubicBezTo>
                    <a:pt x="83" y="105"/>
                    <a:pt x="117" y="116"/>
                    <a:pt x="151" y="116"/>
                  </a:cubicBezTo>
                  <a:cubicBezTo>
                    <a:pt x="173" y="116"/>
                    <a:pt x="195" y="112"/>
                    <a:pt x="218" y="105"/>
                  </a:cubicBezTo>
                  <a:cubicBezTo>
                    <a:pt x="211" y="86"/>
                    <a:pt x="195" y="75"/>
                    <a:pt x="173" y="75"/>
                  </a:cubicBezTo>
                  <a:cubicBezTo>
                    <a:pt x="147" y="71"/>
                    <a:pt x="139" y="52"/>
                    <a:pt x="132" y="38"/>
                  </a:cubicBezTo>
                  <a:lnTo>
                    <a:pt x="113" y="38"/>
                  </a:lnTo>
                  <a:cubicBezTo>
                    <a:pt x="106" y="42"/>
                    <a:pt x="102" y="42"/>
                    <a:pt x="99" y="42"/>
                  </a:cubicBezTo>
                  <a:cubicBezTo>
                    <a:pt x="87" y="42"/>
                    <a:pt x="80" y="34"/>
                    <a:pt x="72" y="19"/>
                  </a:cubicBezTo>
                  <a:cubicBezTo>
                    <a:pt x="65" y="4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9" name="Google Shape;14849;p9"/>
            <p:cNvSpPr/>
            <p:nvPr/>
          </p:nvSpPr>
          <p:spPr>
            <a:xfrm>
              <a:off x="-5206608" y="-123386"/>
              <a:ext cx="10410" cy="5062"/>
            </a:xfrm>
            <a:custGeom>
              <a:avLst/>
              <a:gdLst/>
              <a:ahLst/>
              <a:cxnLst/>
              <a:rect l="l" t="t" r="r" b="b"/>
              <a:pathLst>
                <a:path w="218" h="106" extrusionOk="0">
                  <a:moveTo>
                    <a:pt x="105" y="0"/>
                  </a:moveTo>
                  <a:cubicBezTo>
                    <a:pt x="90" y="0"/>
                    <a:pt x="83" y="4"/>
                    <a:pt x="71" y="8"/>
                  </a:cubicBezTo>
                  <a:cubicBezTo>
                    <a:pt x="60" y="16"/>
                    <a:pt x="52" y="19"/>
                    <a:pt x="38" y="19"/>
                  </a:cubicBezTo>
                  <a:lnTo>
                    <a:pt x="34" y="19"/>
                  </a:lnTo>
                  <a:cubicBezTo>
                    <a:pt x="49" y="38"/>
                    <a:pt x="0" y="64"/>
                    <a:pt x="42" y="75"/>
                  </a:cubicBezTo>
                  <a:cubicBezTo>
                    <a:pt x="60" y="83"/>
                    <a:pt x="75" y="105"/>
                    <a:pt x="94" y="105"/>
                  </a:cubicBezTo>
                  <a:cubicBezTo>
                    <a:pt x="101" y="105"/>
                    <a:pt x="105" y="102"/>
                    <a:pt x="112" y="97"/>
                  </a:cubicBezTo>
                  <a:cubicBezTo>
                    <a:pt x="135" y="83"/>
                    <a:pt x="164" y="90"/>
                    <a:pt x="180" y="64"/>
                  </a:cubicBezTo>
                  <a:cubicBezTo>
                    <a:pt x="187" y="49"/>
                    <a:pt x="202" y="49"/>
                    <a:pt x="217" y="45"/>
                  </a:cubicBezTo>
                  <a:lnTo>
                    <a:pt x="217" y="38"/>
                  </a:lnTo>
                  <a:cubicBezTo>
                    <a:pt x="180" y="30"/>
                    <a:pt x="135" y="49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0" name="Google Shape;14850;p9"/>
            <p:cNvSpPr/>
            <p:nvPr/>
          </p:nvSpPr>
          <p:spPr>
            <a:xfrm>
              <a:off x="-5063119" y="-19673"/>
              <a:ext cx="6303" cy="7735"/>
            </a:xfrm>
            <a:custGeom>
              <a:avLst/>
              <a:gdLst/>
              <a:ahLst/>
              <a:cxnLst/>
              <a:rect l="l" t="t" r="r" b="b"/>
              <a:pathLst>
                <a:path w="132" h="162" extrusionOk="0">
                  <a:moveTo>
                    <a:pt x="83" y="0"/>
                  </a:moveTo>
                  <a:cubicBezTo>
                    <a:pt x="72" y="0"/>
                    <a:pt x="56" y="8"/>
                    <a:pt x="46" y="16"/>
                  </a:cubicBezTo>
                  <a:cubicBezTo>
                    <a:pt x="34" y="23"/>
                    <a:pt x="23" y="30"/>
                    <a:pt x="8" y="30"/>
                  </a:cubicBezTo>
                  <a:lnTo>
                    <a:pt x="1" y="30"/>
                  </a:lnTo>
                  <a:cubicBezTo>
                    <a:pt x="1" y="109"/>
                    <a:pt x="1" y="123"/>
                    <a:pt x="113" y="161"/>
                  </a:cubicBezTo>
                  <a:cubicBezTo>
                    <a:pt x="120" y="146"/>
                    <a:pt x="124" y="131"/>
                    <a:pt x="132" y="116"/>
                  </a:cubicBezTo>
                  <a:lnTo>
                    <a:pt x="132" y="113"/>
                  </a:lnTo>
                  <a:cubicBezTo>
                    <a:pt x="124" y="105"/>
                    <a:pt x="120" y="97"/>
                    <a:pt x="120" y="97"/>
                  </a:cubicBezTo>
                  <a:lnTo>
                    <a:pt x="106" y="97"/>
                  </a:lnTo>
                  <a:cubicBezTo>
                    <a:pt x="79" y="97"/>
                    <a:pt x="83" y="75"/>
                    <a:pt x="79" y="56"/>
                  </a:cubicBezTo>
                  <a:cubicBezTo>
                    <a:pt x="53" y="34"/>
                    <a:pt x="72" y="19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1" name="Google Shape;14851;p9"/>
            <p:cNvSpPr/>
            <p:nvPr/>
          </p:nvSpPr>
          <p:spPr>
            <a:xfrm>
              <a:off x="-5284441" y="176149"/>
              <a:ext cx="6446" cy="6303"/>
            </a:xfrm>
            <a:custGeom>
              <a:avLst/>
              <a:gdLst/>
              <a:ahLst/>
              <a:cxnLst/>
              <a:rect l="l" t="t" r="r" b="b"/>
              <a:pathLst>
                <a:path w="135" h="132" extrusionOk="0">
                  <a:moveTo>
                    <a:pt x="86" y="0"/>
                  </a:moveTo>
                  <a:cubicBezTo>
                    <a:pt x="76" y="0"/>
                    <a:pt x="64" y="8"/>
                    <a:pt x="60" y="19"/>
                  </a:cubicBezTo>
                  <a:cubicBezTo>
                    <a:pt x="53" y="52"/>
                    <a:pt x="0" y="78"/>
                    <a:pt x="31" y="116"/>
                  </a:cubicBezTo>
                  <a:cubicBezTo>
                    <a:pt x="41" y="127"/>
                    <a:pt x="57" y="131"/>
                    <a:pt x="76" y="131"/>
                  </a:cubicBezTo>
                  <a:cubicBezTo>
                    <a:pt x="90" y="131"/>
                    <a:pt x="109" y="123"/>
                    <a:pt x="116" y="113"/>
                  </a:cubicBezTo>
                  <a:cubicBezTo>
                    <a:pt x="135" y="94"/>
                    <a:pt x="135" y="30"/>
                    <a:pt x="116" y="11"/>
                  </a:cubicBezTo>
                  <a:cubicBezTo>
                    <a:pt x="109" y="4"/>
                    <a:pt x="98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2" name="Google Shape;14852;p9"/>
            <p:cNvSpPr/>
            <p:nvPr/>
          </p:nvSpPr>
          <p:spPr>
            <a:xfrm>
              <a:off x="-4916384" y="133318"/>
              <a:ext cx="10600" cy="8595"/>
            </a:xfrm>
            <a:custGeom>
              <a:avLst/>
              <a:gdLst/>
              <a:ahLst/>
              <a:cxnLst/>
              <a:rect l="l" t="t" r="r" b="b"/>
              <a:pathLst>
                <a:path w="222" h="180" extrusionOk="0">
                  <a:moveTo>
                    <a:pt x="213" y="0"/>
                  </a:moveTo>
                  <a:cubicBezTo>
                    <a:pt x="202" y="0"/>
                    <a:pt x="195" y="7"/>
                    <a:pt x="187" y="15"/>
                  </a:cubicBezTo>
                  <a:cubicBezTo>
                    <a:pt x="168" y="37"/>
                    <a:pt x="142" y="49"/>
                    <a:pt x="116" y="49"/>
                  </a:cubicBezTo>
                  <a:cubicBezTo>
                    <a:pt x="101" y="49"/>
                    <a:pt x="87" y="45"/>
                    <a:pt x="71" y="37"/>
                  </a:cubicBezTo>
                  <a:cubicBezTo>
                    <a:pt x="23" y="52"/>
                    <a:pt x="0" y="82"/>
                    <a:pt x="16" y="131"/>
                  </a:cubicBezTo>
                  <a:lnTo>
                    <a:pt x="19" y="131"/>
                  </a:lnTo>
                  <a:cubicBezTo>
                    <a:pt x="53" y="131"/>
                    <a:pt x="30" y="172"/>
                    <a:pt x="53" y="180"/>
                  </a:cubicBezTo>
                  <a:cubicBezTo>
                    <a:pt x="79" y="149"/>
                    <a:pt x="79" y="101"/>
                    <a:pt x="120" y="78"/>
                  </a:cubicBezTo>
                  <a:cubicBezTo>
                    <a:pt x="139" y="64"/>
                    <a:pt x="161" y="56"/>
                    <a:pt x="184" y="49"/>
                  </a:cubicBezTo>
                  <a:cubicBezTo>
                    <a:pt x="187" y="26"/>
                    <a:pt x="213" y="23"/>
                    <a:pt x="221" y="4"/>
                  </a:cubicBezTo>
                  <a:cubicBezTo>
                    <a:pt x="218" y="4"/>
                    <a:pt x="213" y="0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3" name="Google Shape;14853;p9"/>
            <p:cNvSpPr/>
            <p:nvPr/>
          </p:nvSpPr>
          <p:spPr>
            <a:xfrm>
              <a:off x="-4917434" y="110445"/>
              <a:ext cx="7879" cy="6685"/>
            </a:xfrm>
            <a:custGeom>
              <a:avLst/>
              <a:gdLst/>
              <a:ahLst/>
              <a:cxnLst/>
              <a:rect l="l" t="t" r="r" b="b"/>
              <a:pathLst>
                <a:path w="165" h="140" extrusionOk="0">
                  <a:moveTo>
                    <a:pt x="45" y="0"/>
                  </a:moveTo>
                  <a:cubicBezTo>
                    <a:pt x="30" y="5"/>
                    <a:pt x="22" y="19"/>
                    <a:pt x="15" y="31"/>
                  </a:cubicBezTo>
                  <a:cubicBezTo>
                    <a:pt x="0" y="53"/>
                    <a:pt x="26" y="57"/>
                    <a:pt x="33" y="60"/>
                  </a:cubicBezTo>
                  <a:cubicBezTo>
                    <a:pt x="64" y="79"/>
                    <a:pt x="83" y="102"/>
                    <a:pt x="86" y="135"/>
                  </a:cubicBezTo>
                  <a:cubicBezTo>
                    <a:pt x="112" y="131"/>
                    <a:pt x="142" y="139"/>
                    <a:pt x="164" y="117"/>
                  </a:cubicBezTo>
                  <a:cubicBezTo>
                    <a:pt x="161" y="94"/>
                    <a:pt x="157" y="76"/>
                    <a:pt x="153" y="53"/>
                  </a:cubicBezTo>
                  <a:cubicBezTo>
                    <a:pt x="142" y="49"/>
                    <a:pt x="135" y="41"/>
                    <a:pt x="123" y="41"/>
                  </a:cubicBezTo>
                  <a:cubicBezTo>
                    <a:pt x="112" y="41"/>
                    <a:pt x="90" y="34"/>
                    <a:pt x="83" y="23"/>
                  </a:cubicBezTo>
                  <a:cubicBezTo>
                    <a:pt x="75" y="12"/>
                    <a:pt x="67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4" name="Google Shape;14854;p9"/>
            <p:cNvSpPr/>
            <p:nvPr/>
          </p:nvSpPr>
          <p:spPr>
            <a:xfrm>
              <a:off x="-5156996" y="8165"/>
              <a:ext cx="6828" cy="12367"/>
            </a:xfrm>
            <a:custGeom>
              <a:avLst/>
              <a:gdLst/>
              <a:ahLst/>
              <a:cxnLst/>
              <a:rect l="l" t="t" r="r" b="b"/>
              <a:pathLst>
                <a:path w="143" h="259" extrusionOk="0">
                  <a:moveTo>
                    <a:pt x="15" y="1"/>
                  </a:moveTo>
                  <a:cubicBezTo>
                    <a:pt x="12" y="1"/>
                    <a:pt x="4" y="11"/>
                    <a:pt x="0" y="16"/>
                  </a:cubicBezTo>
                  <a:cubicBezTo>
                    <a:pt x="23" y="27"/>
                    <a:pt x="45" y="42"/>
                    <a:pt x="53" y="72"/>
                  </a:cubicBezTo>
                  <a:cubicBezTo>
                    <a:pt x="71" y="106"/>
                    <a:pt x="98" y="139"/>
                    <a:pt x="64" y="180"/>
                  </a:cubicBezTo>
                  <a:cubicBezTo>
                    <a:pt x="83" y="206"/>
                    <a:pt x="49" y="232"/>
                    <a:pt x="57" y="258"/>
                  </a:cubicBezTo>
                  <a:cubicBezTo>
                    <a:pt x="76" y="236"/>
                    <a:pt x="109" y="213"/>
                    <a:pt x="105" y="184"/>
                  </a:cubicBezTo>
                  <a:cubicBezTo>
                    <a:pt x="98" y="128"/>
                    <a:pt x="128" y="79"/>
                    <a:pt x="143" y="30"/>
                  </a:cubicBezTo>
                  <a:cubicBezTo>
                    <a:pt x="128" y="23"/>
                    <a:pt x="112" y="23"/>
                    <a:pt x="98" y="23"/>
                  </a:cubicBezTo>
                  <a:lnTo>
                    <a:pt x="79" y="23"/>
                  </a:lnTo>
                  <a:cubicBezTo>
                    <a:pt x="57" y="23"/>
                    <a:pt x="34" y="19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5" name="Google Shape;14855;p9"/>
            <p:cNvSpPr/>
            <p:nvPr/>
          </p:nvSpPr>
          <p:spPr>
            <a:xfrm>
              <a:off x="-5127200" y="3247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57" y="0"/>
                  </a:moveTo>
                  <a:cubicBezTo>
                    <a:pt x="38" y="0"/>
                    <a:pt x="19" y="4"/>
                    <a:pt x="1" y="23"/>
                  </a:cubicBezTo>
                  <a:cubicBezTo>
                    <a:pt x="4" y="30"/>
                    <a:pt x="12" y="34"/>
                    <a:pt x="12" y="41"/>
                  </a:cubicBezTo>
                  <a:cubicBezTo>
                    <a:pt x="19" y="90"/>
                    <a:pt x="23" y="112"/>
                    <a:pt x="42" y="112"/>
                  </a:cubicBezTo>
                  <a:cubicBezTo>
                    <a:pt x="53" y="112"/>
                    <a:pt x="68" y="101"/>
                    <a:pt x="98" y="86"/>
                  </a:cubicBezTo>
                  <a:lnTo>
                    <a:pt x="128" y="86"/>
                  </a:lnTo>
                  <a:cubicBezTo>
                    <a:pt x="147" y="56"/>
                    <a:pt x="132" y="18"/>
                    <a:pt x="113" y="11"/>
                  </a:cubicBezTo>
                  <a:cubicBezTo>
                    <a:pt x="98" y="4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6" name="Google Shape;14856;p9"/>
            <p:cNvSpPr/>
            <p:nvPr/>
          </p:nvSpPr>
          <p:spPr>
            <a:xfrm>
              <a:off x="-5066892" y="-26454"/>
              <a:ext cx="17763" cy="6828"/>
            </a:xfrm>
            <a:custGeom>
              <a:avLst/>
              <a:gdLst/>
              <a:ahLst/>
              <a:cxnLst/>
              <a:rect l="l" t="t" r="r" b="b"/>
              <a:pathLst>
                <a:path w="372" h="143" extrusionOk="0">
                  <a:moveTo>
                    <a:pt x="230" y="1"/>
                  </a:moveTo>
                  <a:cubicBezTo>
                    <a:pt x="173" y="1"/>
                    <a:pt x="166" y="19"/>
                    <a:pt x="80" y="60"/>
                  </a:cubicBezTo>
                  <a:cubicBezTo>
                    <a:pt x="1" y="94"/>
                    <a:pt x="50" y="113"/>
                    <a:pt x="65" y="142"/>
                  </a:cubicBezTo>
                  <a:cubicBezTo>
                    <a:pt x="65" y="139"/>
                    <a:pt x="68" y="135"/>
                    <a:pt x="73" y="135"/>
                  </a:cubicBezTo>
                  <a:cubicBezTo>
                    <a:pt x="80" y="120"/>
                    <a:pt x="91" y="108"/>
                    <a:pt x="102" y="94"/>
                  </a:cubicBezTo>
                  <a:cubicBezTo>
                    <a:pt x="99" y="72"/>
                    <a:pt x="109" y="56"/>
                    <a:pt x="132" y="56"/>
                  </a:cubicBezTo>
                  <a:cubicBezTo>
                    <a:pt x="132" y="56"/>
                    <a:pt x="132" y="53"/>
                    <a:pt x="135" y="53"/>
                  </a:cubicBezTo>
                  <a:cubicBezTo>
                    <a:pt x="151" y="30"/>
                    <a:pt x="173" y="23"/>
                    <a:pt x="203" y="23"/>
                  </a:cubicBezTo>
                  <a:lnTo>
                    <a:pt x="211" y="23"/>
                  </a:lnTo>
                  <a:cubicBezTo>
                    <a:pt x="270" y="23"/>
                    <a:pt x="319" y="53"/>
                    <a:pt x="360" y="90"/>
                  </a:cubicBezTo>
                  <a:cubicBezTo>
                    <a:pt x="368" y="79"/>
                    <a:pt x="371" y="60"/>
                    <a:pt x="364" y="53"/>
                  </a:cubicBezTo>
                  <a:cubicBezTo>
                    <a:pt x="326" y="38"/>
                    <a:pt x="297" y="4"/>
                    <a:pt x="252" y="4"/>
                  </a:cubicBezTo>
                  <a:cubicBezTo>
                    <a:pt x="244" y="1"/>
                    <a:pt x="237" y="1"/>
                    <a:pt x="2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7" name="Google Shape;14857;p9"/>
            <p:cNvSpPr/>
            <p:nvPr/>
          </p:nvSpPr>
          <p:spPr>
            <a:xfrm>
              <a:off x="-5293513" y="109920"/>
              <a:ext cx="7115" cy="6303"/>
            </a:xfrm>
            <a:custGeom>
              <a:avLst/>
              <a:gdLst/>
              <a:ahLst/>
              <a:cxnLst/>
              <a:rect l="l" t="t" r="r" b="b"/>
              <a:pathLst>
                <a:path w="149" h="132" extrusionOk="0">
                  <a:moveTo>
                    <a:pt x="90" y="0"/>
                  </a:moveTo>
                  <a:cubicBezTo>
                    <a:pt x="78" y="0"/>
                    <a:pt x="64" y="4"/>
                    <a:pt x="48" y="11"/>
                  </a:cubicBezTo>
                  <a:cubicBezTo>
                    <a:pt x="52" y="16"/>
                    <a:pt x="64" y="26"/>
                    <a:pt x="59" y="26"/>
                  </a:cubicBezTo>
                  <a:cubicBezTo>
                    <a:pt x="52" y="38"/>
                    <a:pt x="45" y="42"/>
                    <a:pt x="33" y="42"/>
                  </a:cubicBezTo>
                  <a:cubicBezTo>
                    <a:pt x="26" y="42"/>
                    <a:pt x="19" y="38"/>
                    <a:pt x="7" y="38"/>
                  </a:cubicBezTo>
                  <a:lnTo>
                    <a:pt x="4" y="34"/>
                  </a:lnTo>
                  <a:cubicBezTo>
                    <a:pt x="0" y="38"/>
                    <a:pt x="0" y="42"/>
                    <a:pt x="0" y="49"/>
                  </a:cubicBezTo>
                  <a:cubicBezTo>
                    <a:pt x="7" y="83"/>
                    <a:pt x="33" y="101"/>
                    <a:pt x="48" y="131"/>
                  </a:cubicBezTo>
                  <a:cubicBezTo>
                    <a:pt x="56" y="123"/>
                    <a:pt x="64" y="113"/>
                    <a:pt x="71" y="105"/>
                  </a:cubicBezTo>
                  <a:cubicBezTo>
                    <a:pt x="78" y="90"/>
                    <a:pt x="86" y="83"/>
                    <a:pt x="90" y="83"/>
                  </a:cubicBezTo>
                  <a:cubicBezTo>
                    <a:pt x="97" y="83"/>
                    <a:pt x="100" y="94"/>
                    <a:pt x="104" y="113"/>
                  </a:cubicBezTo>
                  <a:cubicBezTo>
                    <a:pt x="116" y="120"/>
                    <a:pt x="123" y="120"/>
                    <a:pt x="131" y="120"/>
                  </a:cubicBezTo>
                  <a:cubicBezTo>
                    <a:pt x="145" y="120"/>
                    <a:pt x="149" y="109"/>
                    <a:pt x="142" y="83"/>
                  </a:cubicBezTo>
                  <a:cubicBezTo>
                    <a:pt x="135" y="60"/>
                    <a:pt x="131" y="38"/>
                    <a:pt x="127" y="11"/>
                  </a:cubicBezTo>
                  <a:cubicBezTo>
                    <a:pt x="116" y="4"/>
                    <a:pt x="100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8" name="Google Shape;14858;p9"/>
            <p:cNvSpPr/>
            <p:nvPr/>
          </p:nvSpPr>
          <p:spPr>
            <a:xfrm>
              <a:off x="-4871594" y="14038"/>
              <a:ext cx="7019" cy="8452"/>
            </a:xfrm>
            <a:custGeom>
              <a:avLst/>
              <a:gdLst/>
              <a:ahLst/>
              <a:cxnLst/>
              <a:rect l="l" t="t" r="r" b="b"/>
              <a:pathLst>
                <a:path w="147" h="177" extrusionOk="0">
                  <a:moveTo>
                    <a:pt x="65" y="1"/>
                  </a:moveTo>
                  <a:cubicBezTo>
                    <a:pt x="83" y="42"/>
                    <a:pt x="87" y="79"/>
                    <a:pt x="34" y="98"/>
                  </a:cubicBezTo>
                  <a:cubicBezTo>
                    <a:pt x="27" y="109"/>
                    <a:pt x="60" y="140"/>
                    <a:pt x="20" y="140"/>
                  </a:cubicBezTo>
                  <a:cubicBezTo>
                    <a:pt x="12" y="150"/>
                    <a:pt x="1" y="158"/>
                    <a:pt x="8" y="173"/>
                  </a:cubicBezTo>
                  <a:lnTo>
                    <a:pt x="31" y="173"/>
                  </a:lnTo>
                  <a:lnTo>
                    <a:pt x="34" y="176"/>
                  </a:lnTo>
                  <a:cubicBezTo>
                    <a:pt x="60" y="176"/>
                    <a:pt x="83" y="166"/>
                    <a:pt x="101" y="150"/>
                  </a:cubicBezTo>
                  <a:cubicBezTo>
                    <a:pt x="124" y="135"/>
                    <a:pt x="139" y="95"/>
                    <a:pt x="139" y="83"/>
                  </a:cubicBezTo>
                  <a:cubicBezTo>
                    <a:pt x="146" y="42"/>
                    <a:pt x="105" y="16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9" name="Google Shape;14859;p9"/>
            <p:cNvSpPr/>
            <p:nvPr/>
          </p:nvSpPr>
          <p:spPr>
            <a:xfrm>
              <a:off x="-5088093" y="-171566"/>
              <a:ext cx="6828" cy="7163"/>
            </a:xfrm>
            <a:custGeom>
              <a:avLst/>
              <a:gdLst/>
              <a:ahLst/>
              <a:cxnLst/>
              <a:rect l="l" t="t" r="r" b="b"/>
              <a:pathLst>
                <a:path w="143" h="150" extrusionOk="0">
                  <a:moveTo>
                    <a:pt x="105" y="0"/>
                  </a:moveTo>
                  <a:cubicBezTo>
                    <a:pt x="90" y="0"/>
                    <a:pt x="79" y="4"/>
                    <a:pt x="64" y="12"/>
                  </a:cubicBezTo>
                  <a:cubicBezTo>
                    <a:pt x="116" y="30"/>
                    <a:pt x="90" y="57"/>
                    <a:pt x="72" y="86"/>
                  </a:cubicBezTo>
                  <a:cubicBezTo>
                    <a:pt x="68" y="64"/>
                    <a:pt x="68" y="38"/>
                    <a:pt x="64" y="15"/>
                  </a:cubicBezTo>
                  <a:lnTo>
                    <a:pt x="64" y="12"/>
                  </a:lnTo>
                  <a:cubicBezTo>
                    <a:pt x="4" y="34"/>
                    <a:pt x="1" y="41"/>
                    <a:pt x="19" y="93"/>
                  </a:cubicBezTo>
                  <a:cubicBezTo>
                    <a:pt x="38" y="135"/>
                    <a:pt x="41" y="150"/>
                    <a:pt x="68" y="150"/>
                  </a:cubicBezTo>
                  <a:cubicBezTo>
                    <a:pt x="79" y="150"/>
                    <a:pt x="98" y="146"/>
                    <a:pt x="124" y="138"/>
                  </a:cubicBezTo>
                  <a:cubicBezTo>
                    <a:pt x="68" y="90"/>
                    <a:pt x="120" y="52"/>
                    <a:pt x="142" y="15"/>
                  </a:cubicBezTo>
                  <a:cubicBezTo>
                    <a:pt x="127" y="4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0" name="Google Shape;14860;p9"/>
            <p:cNvSpPr/>
            <p:nvPr/>
          </p:nvSpPr>
          <p:spPr>
            <a:xfrm>
              <a:off x="-4879091" y="7449"/>
              <a:ext cx="9311" cy="5969"/>
            </a:xfrm>
            <a:custGeom>
              <a:avLst/>
              <a:gdLst/>
              <a:ahLst/>
              <a:cxnLst/>
              <a:rect l="l" t="t" r="r" b="b"/>
              <a:pathLst>
                <a:path w="195" h="125" extrusionOk="0">
                  <a:moveTo>
                    <a:pt x="180" y="0"/>
                  </a:moveTo>
                  <a:lnTo>
                    <a:pt x="180" y="0"/>
                  </a:lnTo>
                  <a:cubicBezTo>
                    <a:pt x="165" y="4"/>
                    <a:pt x="146" y="4"/>
                    <a:pt x="132" y="8"/>
                  </a:cubicBezTo>
                  <a:cubicBezTo>
                    <a:pt x="91" y="16"/>
                    <a:pt x="87" y="71"/>
                    <a:pt x="42" y="76"/>
                  </a:cubicBezTo>
                  <a:lnTo>
                    <a:pt x="42" y="71"/>
                  </a:lnTo>
                  <a:cubicBezTo>
                    <a:pt x="27" y="83"/>
                    <a:pt x="5" y="83"/>
                    <a:pt x="1" y="105"/>
                  </a:cubicBezTo>
                  <a:cubicBezTo>
                    <a:pt x="1" y="116"/>
                    <a:pt x="15" y="113"/>
                    <a:pt x="23" y="121"/>
                  </a:cubicBezTo>
                  <a:cubicBezTo>
                    <a:pt x="31" y="113"/>
                    <a:pt x="34" y="105"/>
                    <a:pt x="42" y="105"/>
                  </a:cubicBezTo>
                  <a:cubicBezTo>
                    <a:pt x="46" y="105"/>
                    <a:pt x="46" y="109"/>
                    <a:pt x="49" y="109"/>
                  </a:cubicBezTo>
                  <a:cubicBezTo>
                    <a:pt x="65" y="116"/>
                    <a:pt x="79" y="124"/>
                    <a:pt x="91" y="124"/>
                  </a:cubicBezTo>
                  <a:cubicBezTo>
                    <a:pt x="105" y="124"/>
                    <a:pt x="117" y="113"/>
                    <a:pt x="124" y="83"/>
                  </a:cubicBezTo>
                  <a:cubicBezTo>
                    <a:pt x="124" y="76"/>
                    <a:pt x="127" y="76"/>
                    <a:pt x="132" y="76"/>
                  </a:cubicBezTo>
                  <a:cubicBezTo>
                    <a:pt x="139" y="76"/>
                    <a:pt x="146" y="79"/>
                    <a:pt x="154" y="83"/>
                  </a:cubicBezTo>
                  <a:cubicBezTo>
                    <a:pt x="188" y="64"/>
                    <a:pt x="195" y="34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1" name="Google Shape;14861;p9"/>
            <p:cNvSpPr/>
            <p:nvPr/>
          </p:nvSpPr>
          <p:spPr>
            <a:xfrm>
              <a:off x="-4918676" y="142390"/>
              <a:ext cx="4297" cy="16665"/>
            </a:xfrm>
            <a:custGeom>
              <a:avLst/>
              <a:gdLst/>
              <a:ahLst/>
              <a:cxnLst/>
              <a:rect l="l" t="t" r="r" b="b"/>
              <a:pathLst>
                <a:path w="90" h="349" extrusionOk="0">
                  <a:moveTo>
                    <a:pt x="90" y="0"/>
                  </a:moveTo>
                  <a:cubicBezTo>
                    <a:pt x="52" y="26"/>
                    <a:pt x="11" y="45"/>
                    <a:pt x="41" y="113"/>
                  </a:cubicBezTo>
                  <a:cubicBezTo>
                    <a:pt x="52" y="139"/>
                    <a:pt x="67" y="195"/>
                    <a:pt x="45" y="218"/>
                  </a:cubicBezTo>
                  <a:cubicBezTo>
                    <a:pt x="0" y="262"/>
                    <a:pt x="4" y="300"/>
                    <a:pt x="33" y="349"/>
                  </a:cubicBezTo>
                  <a:lnTo>
                    <a:pt x="33" y="311"/>
                  </a:lnTo>
                  <a:cubicBezTo>
                    <a:pt x="33" y="304"/>
                    <a:pt x="26" y="285"/>
                    <a:pt x="45" y="285"/>
                  </a:cubicBezTo>
                  <a:cubicBezTo>
                    <a:pt x="56" y="285"/>
                    <a:pt x="56" y="304"/>
                    <a:pt x="64" y="311"/>
                  </a:cubicBezTo>
                  <a:lnTo>
                    <a:pt x="82" y="311"/>
                  </a:lnTo>
                  <a:cubicBezTo>
                    <a:pt x="86" y="307"/>
                    <a:pt x="86" y="304"/>
                    <a:pt x="90" y="300"/>
                  </a:cubicBezTo>
                  <a:cubicBezTo>
                    <a:pt x="78" y="270"/>
                    <a:pt x="71" y="244"/>
                    <a:pt x="82" y="214"/>
                  </a:cubicBezTo>
                  <a:cubicBezTo>
                    <a:pt x="67" y="188"/>
                    <a:pt x="48" y="157"/>
                    <a:pt x="71" y="128"/>
                  </a:cubicBezTo>
                  <a:cubicBezTo>
                    <a:pt x="67" y="116"/>
                    <a:pt x="64" y="105"/>
                    <a:pt x="59" y="94"/>
                  </a:cubicBezTo>
                  <a:cubicBezTo>
                    <a:pt x="41" y="79"/>
                    <a:pt x="45" y="61"/>
                    <a:pt x="64" y="53"/>
                  </a:cubicBezTo>
                  <a:cubicBezTo>
                    <a:pt x="86" y="42"/>
                    <a:pt x="90" y="23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2" name="Google Shape;14862;p9"/>
            <p:cNvSpPr/>
            <p:nvPr/>
          </p:nvSpPr>
          <p:spPr>
            <a:xfrm>
              <a:off x="-4878184" y="11030"/>
              <a:ext cx="7354" cy="6637"/>
            </a:xfrm>
            <a:custGeom>
              <a:avLst/>
              <a:gdLst/>
              <a:ahLst/>
              <a:cxnLst/>
              <a:rect l="l" t="t" r="r" b="b"/>
              <a:pathLst>
                <a:path w="154" h="139" extrusionOk="0">
                  <a:moveTo>
                    <a:pt x="113" y="1"/>
                  </a:moveTo>
                  <a:cubicBezTo>
                    <a:pt x="108" y="1"/>
                    <a:pt x="105" y="1"/>
                    <a:pt x="105" y="8"/>
                  </a:cubicBezTo>
                  <a:cubicBezTo>
                    <a:pt x="98" y="38"/>
                    <a:pt x="86" y="49"/>
                    <a:pt x="72" y="49"/>
                  </a:cubicBezTo>
                  <a:cubicBezTo>
                    <a:pt x="60" y="49"/>
                    <a:pt x="46" y="41"/>
                    <a:pt x="30" y="34"/>
                  </a:cubicBezTo>
                  <a:cubicBezTo>
                    <a:pt x="27" y="34"/>
                    <a:pt x="27" y="30"/>
                    <a:pt x="23" y="30"/>
                  </a:cubicBezTo>
                  <a:cubicBezTo>
                    <a:pt x="15" y="30"/>
                    <a:pt x="12" y="38"/>
                    <a:pt x="4" y="46"/>
                  </a:cubicBezTo>
                  <a:cubicBezTo>
                    <a:pt x="4" y="60"/>
                    <a:pt x="19" y="82"/>
                    <a:pt x="1" y="98"/>
                  </a:cubicBezTo>
                  <a:cubicBezTo>
                    <a:pt x="23" y="101"/>
                    <a:pt x="46" y="116"/>
                    <a:pt x="72" y="116"/>
                  </a:cubicBezTo>
                  <a:cubicBezTo>
                    <a:pt x="75" y="116"/>
                    <a:pt x="86" y="116"/>
                    <a:pt x="94" y="113"/>
                  </a:cubicBezTo>
                  <a:cubicBezTo>
                    <a:pt x="98" y="108"/>
                    <a:pt x="98" y="108"/>
                    <a:pt x="101" y="108"/>
                  </a:cubicBezTo>
                  <a:cubicBezTo>
                    <a:pt x="116" y="108"/>
                    <a:pt x="120" y="131"/>
                    <a:pt x="127" y="139"/>
                  </a:cubicBezTo>
                  <a:cubicBezTo>
                    <a:pt x="139" y="127"/>
                    <a:pt x="146" y="116"/>
                    <a:pt x="153" y="105"/>
                  </a:cubicBezTo>
                  <a:cubicBezTo>
                    <a:pt x="150" y="101"/>
                    <a:pt x="146" y="94"/>
                    <a:pt x="143" y="90"/>
                  </a:cubicBezTo>
                  <a:cubicBezTo>
                    <a:pt x="127" y="79"/>
                    <a:pt x="127" y="68"/>
                    <a:pt x="139" y="53"/>
                  </a:cubicBezTo>
                  <a:cubicBezTo>
                    <a:pt x="150" y="38"/>
                    <a:pt x="150" y="23"/>
                    <a:pt x="135" y="8"/>
                  </a:cubicBezTo>
                  <a:cubicBezTo>
                    <a:pt x="127" y="4"/>
                    <a:pt x="120" y="1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3" name="Google Shape;14863;p9"/>
            <p:cNvSpPr/>
            <p:nvPr/>
          </p:nvSpPr>
          <p:spPr>
            <a:xfrm>
              <a:off x="-4993500" y="-63078"/>
              <a:ext cx="9359" cy="10410"/>
            </a:xfrm>
            <a:custGeom>
              <a:avLst/>
              <a:gdLst/>
              <a:ahLst/>
              <a:cxnLst/>
              <a:rect l="l" t="t" r="r" b="b"/>
              <a:pathLst>
                <a:path w="196" h="218" extrusionOk="0">
                  <a:moveTo>
                    <a:pt x="19" y="1"/>
                  </a:moveTo>
                  <a:cubicBezTo>
                    <a:pt x="11" y="1"/>
                    <a:pt x="1" y="5"/>
                    <a:pt x="1" y="23"/>
                  </a:cubicBezTo>
                  <a:cubicBezTo>
                    <a:pt x="23" y="42"/>
                    <a:pt x="30" y="76"/>
                    <a:pt x="68" y="80"/>
                  </a:cubicBezTo>
                  <a:cubicBezTo>
                    <a:pt x="116" y="87"/>
                    <a:pt x="132" y="132"/>
                    <a:pt x="146" y="173"/>
                  </a:cubicBezTo>
                  <a:cubicBezTo>
                    <a:pt x="150" y="188"/>
                    <a:pt x="142" y="211"/>
                    <a:pt x="165" y="218"/>
                  </a:cubicBezTo>
                  <a:cubicBezTo>
                    <a:pt x="195" y="192"/>
                    <a:pt x="184" y="166"/>
                    <a:pt x="168" y="143"/>
                  </a:cubicBezTo>
                  <a:cubicBezTo>
                    <a:pt x="158" y="128"/>
                    <a:pt x="132" y="117"/>
                    <a:pt x="146" y="102"/>
                  </a:cubicBezTo>
                  <a:cubicBezTo>
                    <a:pt x="176" y="64"/>
                    <a:pt x="135" y="61"/>
                    <a:pt x="124" y="54"/>
                  </a:cubicBezTo>
                  <a:cubicBezTo>
                    <a:pt x="101" y="35"/>
                    <a:pt x="64" y="35"/>
                    <a:pt x="42" y="9"/>
                  </a:cubicBezTo>
                  <a:cubicBezTo>
                    <a:pt x="38" y="5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4" name="Google Shape;14864;p9"/>
            <p:cNvSpPr/>
            <p:nvPr/>
          </p:nvSpPr>
          <p:spPr>
            <a:xfrm>
              <a:off x="-5124144" y="-222420"/>
              <a:ext cx="10171" cy="6255"/>
            </a:xfrm>
            <a:custGeom>
              <a:avLst/>
              <a:gdLst/>
              <a:ahLst/>
              <a:cxnLst/>
              <a:rect l="l" t="t" r="r" b="b"/>
              <a:pathLst>
                <a:path w="213" h="131" extrusionOk="0">
                  <a:moveTo>
                    <a:pt x="16" y="0"/>
                  </a:moveTo>
                  <a:cubicBezTo>
                    <a:pt x="4" y="11"/>
                    <a:pt x="0" y="26"/>
                    <a:pt x="16" y="37"/>
                  </a:cubicBezTo>
                  <a:cubicBezTo>
                    <a:pt x="34" y="49"/>
                    <a:pt x="49" y="71"/>
                    <a:pt x="60" y="78"/>
                  </a:cubicBezTo>
                  <a:cubicBezTo>
                    <a:pt x="94" y="97"/>
                    <a:pt x="128" y="130"/>
                    <a:pt x="173" y="130"/>
                  </a:cubicBezTo>
                  <a:cubicBezTo>
                    <a:pt x="183" y="130"/>
                    <a:pt x="199" y="127"/>
                    <a:pt x="213" y="120"/>
                  </a:cubicBezTo>
                  <a:cubicBezTo>
                    <a:pt x="209" y="108"/>
                    <a:pt x="202" y="97"/>
                    <a:pt x="199" y="85"/>
                  </a:cubicBezTo>
                  <a:cubicBezTo>
                    <a:pt x="180" y="82"/>
                    <a:pt x="157" y="82"/>
                    <a:pt x="161" y="52"/>
                  </a:cubicBezTo>
                  <a:cubicBezTo>
                    <a:pt x="165" y="41"/>
                    <a:pt x="154" y="33"/>
                    <a:pt x="146" y="33"/>
                  </a:cubicBezTo>
                  <a:cubicBezTo>
                    <a:pt x="142" y="33"/>
                    <a:pt x="138" y="33"/>
                    <a:pt x="135" y="37"/>
                  </a:cubicBezTo>
                  <a:cubicBezTo>
                    <a:pt x="123" y="37"/>
                    <a:pt x="116" y="41"/>
                    <a:pt x="112" y="41"/>
                  </a:cubicBezTo>
                  <a:cubicBezTo>
                    <a:pt x="105" y="41"/>
                    <a:pt x="101" y="33"/>
                    <a:pt x="90" y="23"/>
                  </a:cubicBezTo>
                  <a:cubicBezTo>
                    <a:pt x="83" y="33"/>
                    <a:pt x="75" y="37"/>
                    <a:pt x="71" y="37"/>
                  </a:cubicBezTo>
                  <a:cubicBezTo>
                    <a:pt x="60" y="37"/>
                    <a:pt x="56" y="15"/>
                    <a:pt x="45" y="4"/>
                  </a:cubicBezTo>
                  <a:cubicBezTo>
                    <a:pt x="38" y="4"/>
                    <a:pt x="26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5" name="Google Shape;14865;p9"/>
            <p:cNvSpPr/>
            <p:nvPr/>
          </p:nvSpPr>
          <p:spPr>
            <a:xfrm>
              <a:off x="-4892318" y="138809"/>
              <a:ext cx="8118" cy="6160"/>
            </a:xfrm>
            <a:custGeom>
              <a:avLst/>
              <a:gdLst/>
              <a:ahLst/>
              <a:cxnLst/>
              <a:rect l="l" t="t" r="r" b="b"/>
              <a:pathLst>
                <a:path w="170" h="129" extrusionOk="0">
                  <a:moveTo>
                    <a:pt x="90" y="1"/>
                  </a:moveTo>
                  <a:cubicBezTo>
                    <a:pt x="68" y="1"/>
                    <a:pt x="46" y="12"/>
                    <a:pt x="31" y="34"/>
                  </a:cubicBezTo>
                  <a:cubicBezTo>
                    <a:pt x="28" y="42"/>
                    <a:pt x="20" y="42"/>
                    <a:pt x="12" y="42"/>
                  </a:cubicBezTo>
                  <a:lnTo>
                    <a:pt x="5" y="42"/>
                  </a:lnTo>
                  <a:cubicBezTo>
                    <a:pt x="1" y="72"/>
                    <a:pt x="28" y="61"/>
                    <a:pt x="42" y="68"/>
                  </a:cubicBezTo>
                  <a:cubicBezTo>
                    <a:pt x="46" y="68"/>
                    <a:pt x="50" y="65"/>
                    <a:pt x="54" y="65"/>
                  </a:cubicBezTo>
                  <a:cubicBezTo>
                    <a:pt x="72" y="65"/>
                    <a:pt x="80" y="75"/>
                    <a:pt x="76" y="98"/>
                  </a:cubicBezTo>
                  <a:lnTo>
                    <a:pt x="80" y="98"/>
                  </a:lnTo>
                  <a:cubicBezTo>
                    <a:pt x="98" y="98"/>
                    <a:pt x="117" y="106"/>
                    <a:pt x="132" y="120"/>
                  </a:cubicBezTo>
                  <a:cubicBezTo>
                    <a:pt x="135" y="120"/>
                    <a:pt x="135" y="124"/>
                    <a:pt x="140" y="128"/>
                  </a:cubicBezTo>
                  <a:cubicBezTo>
                    <a:pt x="147" y="113"/>
                    <a:pt x="169" y="113"/>
                    <a:pt x="166" y="94"/>
                  </a:cubicBezTo>
                  <a:cubicBezTo>
                    <a:pt x="154" y="61"/>
                    <a:pt x="147" y="20"/>
                    <a:pt x="117" y="5"/>
                  </a:cubicBezTo>
                  <a:cubicBezTo>
                    <a:pt x="109" y="1"/>
                    <a:pt x="98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6" name="Google Shape;14866;p9"/>
            <p:cNvSpPr/>
            <p:nvPr/>
          </p:nvSpPr>
          <p:spPr>
            <a:xfrm>
              <a:off x="-5114021" y="215925"/>
              <a:ext cx="8834" cy="8452"/>
            </a:xfrm>
            <a:custGeom>
              <a:avLst/>
              <a:gdLst/>
              <a:ahLst/>
              <a:cxnLst/>
              <a:rect l="l" t="t" r="r" b="b"/>
              <a:pathLst>
                <a:path w="185" h="177" extrusionOk="0">
                  <a:moveTo>
                    <a:pt x="121" y="1"/>
                  </a:moveTo>
                  <a:lnTo>
                    <a:pt x="110" y="12"/>
                  </a:lnTo>
                  <a:lnTo>
                    <a:pt x="110" y="16"/>
                  </a:lnTo>
                  <a:cubicBezTo>
                    <a:pt x="128" y="27"/>
                    <a:pt x="147" y="34"/>
                    <a:pt x="132" y="56"/>
                  </a:cubicBezTo>
                  <a:cubicBezTo>
                    <a:pt x="121" y="72"/>
                    <a:pt x="113" y="91"/>
                    <a:pt x="95" y="91"/>
                  </a:cubicBezTo>
                  <a:cubicBezTo>
                    <a:pt x="91" y="91"/>
                    <a:pt x="83" y="87"/>
                    <a:pt x="76" y="83"/>
                  </a:cubicBezTo>
                  <a:lnTo>
                    <a:pt x="76" y="83"/>
                  </a:lnTo>
                  <a:cubicBezTo>
                    <a:pt x="76" y="106"/>
                    <a:pt x="83" y="132"/>
                    <a:pt x="54" y="132"/>
                  </a:cubicBezTo>
                  <a:cubicBezTo>
                    <a:pt x="50" y="132"/>
                    <a:pt x="42" y="132"/>
                    <a:pt x="35" y="128"/>
                  </a:cubicBezTo>
                  <a:cubicBezTo>
                    <a:pt x="31" y="132"/>
                    <a:pt x="28" y="132"/>
                    <a:pt x="23" y="132"/>
                  </a:cubicBezTo>
                  <a:cubicBezTo>
                    <a:pt x="16" y="132"/>
                    <a:pt x="9" y="128"/>
                    <a:pt x="1" y="120"/>
                  </a:cubicBezTo>
                  <a:lnTo>
                    <a:pt x="1" y="120"/>
                  </a:lnTo>
                  <a:cubicBezTo>
                    <a:pt x="5" y="135"/>
                    <a:pt x="5" y="151"/>
                    <a:pt x="9" y="165"/>
                  </a:cubicBezTo>
                  <a:lnTo>
                    <a:pt x="20" y="177"/>
                  </a:lnTo>
                  <a:cubicBezTo>
                    <a:pt x="31" y="158"/>
                    <a:pt x="50" y="151"/>
                    <a:pt x="65" y="151"/>
                  </a:cubicBezTo>
                  <a:cubicBezTo>
                    <a:pt x="76" y="151"/>
                    <a:pt x="83" y="154"/>
                    <a:pt x="95" y="158"/>
                  </a:cubicBezTo>
                  <a:cubicBezTo>
                    <a:pt x="102" y="165"/>
                    <a:pt x="110" y="165"/>
                    <a:pt x="121" y="165"/>
                  </a:cubicBezTo>
                  <a:cubicBezTo>
                    <a:pt x="136" y="165"/>
                    <a:pt x="151" y="158"/>
                    <a:pt x="166" y="158"/>
                  </a:cubicBezTo>
                  <a:cubicBezTo>
                    <a:pt x="158" y="101"/>
                    <a:pt x="185" y="39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7" name="Google Shape;14867;p9"/>
            <p:cNvSpPr/>
            <p:nvPr/>
          </p:nvSpPr>
          <p:spPr>
            <a:xfrm>
              <a:off x="-5088475" y="-144969"/>
              <a:ext cx="5396" cy="8929"/>
            </a:xfrm>
            <a:custGeom>
              <a:avLst/>
              <a:gdLst/>
              <a:ahLst/>
              <a:cxnLst/>
              <a:rect l="l" t="t" r="r" b="b"/>
              <a:pathLst>
                <a:path w="113" h="187" extrusionOk="0">
                  <a:moveTo>
                    <a:pt x="46" y="0"/>
                  </a:moveTo>
                  <a:cubicBezTo>
                    <a:pt x="72" y="19"/>
                    <a:pt x="64" y="56"/>
                    <a:pt x="54" y="68"/>
                  </a:cubicBezTo>
                  <a:cubicBezTo>
                    <a:pt x="27" y="97"/>
                    <a:pt x="35" y="138"/>
                    <a:pt x="9" y="168"/>
                  </a:cubicBezTo>
                  <a:cubicBezTo>
                    <a:pt x="4" y="173"/>
                    <a:pt x="1" y="180"/>
                    <a:pt x="1" y="187"/>
                  </a:cubicBezTo>
                  <a:cubicBezTo>
                    <a:pt x="76" y="168"/>
                    <a:pt x="109" y="131"/>
                    <a:pt x="113" y="64"/>
                  </a:cubicBezTo>
                  <a:cubicBezTo>
                    <a:pt x="113" y="0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8" name="Google Shape;14868;p9"/>
            <p:cNvSpPr/>
            <p:nvPr/>
          </p:nvSpPr>
          <p:spPr>
            <a:xfrm>
              <a:off x="-5046311" y="-188899"/>
              <a:ext cx="8213" cy="5587"/>
            </a:xfrm>
            <a:custGeom>
              <a:avLst/>
              <a:gdLst/>
              <a:ahLst/>
              <a:cxnLst/>
              <a:rect l="l" t="t" r="r" b="b"/>
              <a:pathLst>
                <a:path w="172" h="117" extrusionOk="0">
                  <a:moveTo>
                    <a:pt x="90" y="1"/>
                  </a:moveTo>
                  <a:cubicBezTo>
                    <a:pt x="78" y="23"/>
                    <a:pt x="108" y="38"/>
                    <a:pt x="105" y="61"/>
                  </a:cubicBezTo>
                  <a:cubicBezTo>
                    <a:pt x="105" y="64"/>
                    <a:pt x="105" y="64"/>
                    <a:pt x="101" y="64"/>
                  </a:cubicBezTo>
                  <a:cubicBezTo>
                    <a:pt x="86" y="61"/>
                    <a:pt x="71" y="61"/>
                    <a:pt x="56" y="61"/>
                  </a:cubicBezTo>
                  <a:cubicBezTo>
                    <a:pt x="30" y="61"/>
                    <a:pt x="8" y="68"/>
                    <a:pt x="0" y="106"/>
                  </a:cubicBezTo>
                  <a:lnTo>
                    <a:pt x="52" y="106"/>
                  </a:lnTo>
                  <a:cubicBezTo>
                    <a:pt x="63" y="106"/>
                    <a:pt x="71" y="106"/>
                    <a:pt x="82" y="109"/>
                  </a:cubicBezTo>
                  <a:cubicBezTo>
                    <a:pt x="101" y="113"/>
                    <a:pt x="116" y="116"/>
                    <a:pt x="127" y="116"/>
                  </a:cubicBezTo>
                  <a:cubicBezTo>
                    <a:pt x="157" y="116"/>
                    <a:pt x="168" y="94"/>
                    <a:pt x="172" y="27"/>
                  </a:cubicBezTo>
                  <a:lnTo>
                    <a:pt x="172" y="27"/>
                  </a:lnTo>
                  <a:cubicBezTo>
                    <a:pt x="168" y="30"/>
                    <a:pt x="165" y="34"/>
                    <a:pt x="161" y="34"/>
                  </a:cubicBezTo>
                  <a:cubicBezTo>
                    <a:pt x="157" y="38"/>
                    <a:pt x="157" y="38"/>
                    <a:pt x="153" y="38"/>
                  </a:cubicBezTo>
                  <a:cubicBezTo>
                    <a:pt x="142" y="38"/>
                    <a:pt x="135" y="27"/>
                    <a:pt x="127" y="20"/>
                  </a:cubicBezTo>
                  <a:cubicBezTo>
                    <a:pt x="120" y="8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9" name="Google Shape;14869;p9"/>
            <p:cNvSpPr/>
            <p:nvPr/>
          </p:nvSpPr>
          <p:spPr>
            <a:xfrm>
              <a:off x="-4916718" y="137042"/>
              <a:ext cx="8213" cy="9837"/>
            </a:xfrm>
            <a:custGeom>
              <a:avLst/>
              <a:gdLst/>
              <a:ahLst/>
              <a:cxnLst/>
              <a:rect l="l" t="t" r="r" b="b"/>
              <a:pathLst>
                <a:path w="172" h="206" extrusionOk="0">
                  <a:moveTo>
                    <a:pt x="127" y="0"/>
                  </a:moveTo>
                  <a:cubicBezTo>
                    <a:pt x="86" y="23"/>
                    <a:pt x="86" y="71"/>
                    <a:pt x="60" y="102"/>
                  </a:cubicBezTo>
                  <a:cubicBezTo>
                    <a:pt x="60" y="109"/>
                    <a:pt x="56" y="112"/>
                    <a:pt x="49" y="112"/>
                  </a:cubicBezTo>
                  <a:cubicBezTo>
                    <a:pt x="49" y="135"/>
                    <a:pt x="45" y="154"/>
                    <a:pt x="23" y="165"/>
                  </a:cubicBezTo>
                  <a:cubicBezTo>
                    <a:pt x="4" y="173"/>
                    <a:pt x="0" y="191"/>
                    <a:pt x="18" y="206"/>
                  </a:cubicBezTo>
                  <a:cubicBezTo>
                    <a:pt x="26" y="199"/>
                    <a:pt x="30" y="191"/>
                    <a:pt x="37" y="183"/>
                  </a:cubicBezTo>
                  <a:cubicBezTo>
                    <a:pt x="52" y="180"/>
                    <a:pt x="52" y="147"/>
                    <a:pt x="68" y="147"/>
                  </a:cubicBezTo>
                  <a:cubicBezTo>
                    <a:pt x="75" y="147"/>
                    <a:pt x="78" y="150"/>
                    <a:pt x="90" y="165"/>
                  </a:cubicBezTo>
                  <a:lnTo>
                    <a:pt x="94" y="165"/>
                  </a:lnTo>
                  <a:cubicBezTo>
                    <a:pt x="116" y="157"/>
                    <a:pt x="108" y="109"/>
                    <a:pt x="138" y="109"/>
                  </a:cubicBezTo>
                  <a:cubicBezTo>
                    <a:pt x="146" y="109"/>
                    <a:pt x="149" y="112"/>
                    <a:pt x="157" y="112"/>
                  </a:cubicBezTo>
                  <a:cubicBezTo>
                    <a:pt x="168" y="112"/>
                    <a:pt x="172" y="86"/>
                    <a:pt x="168" y="86"/>
                  </a:cubicBezTo>
                  <a:cubicBezTo>
                    <a:pt x="127" y="68"/>
                    <a:pt x="142" y="26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0" name="Google Shape;14870;p9"/>
            <p:cNvSpPr/>
            <p:nvPr/>
          </p:nvSpPr>
          <p:spPr>
            <a:xfrm>
              <a:off x="-4944222" y="-46986"/>
              <a:ext cx="4679" cy="8070"/>
            </a:xfrm>
            <a:custGeom>
              <a:avLst/>
              <a:gdLst/>
              <a:ahLst/>
              <a:cxnLst/>
              <a:rect l="l" t="t" r="r" b="b"/>
              <a:pathLst>
                <a:path w="98" h="169" extrusionOk="0">
                  <a:moveTo>
                    <a:pt x="38" y="0"/>
                  </a:moveTo>
                  <a:cubicBezTo>
                    <a:pt x="16" y="0"/>
                    <a:pt x="4" y="12"/>
                    <a:pt x="11" y="34"/>
                  </a:cubicBezTo>
                  <a:cubicBezTo>
                    <a:pt x="19" y="49"/>
                    <a:pt x="23" y="64"/>
                    <a:pt x="16" y="79"/>
                  </a:cubicBezTo>
                  <a:cubicBezTo>
                    <a:pt x="26" y="101"/>
                    <a:pt x="8" y="124"/>
                    <a:pt x="0" y="146"/>
                  </a:cubicBezTo>
                  <a:cubicBezTo>
                    <a:pt x="16" y="157"/>
                    <a:pt x="34" y="169"/>
                    <a:pt x="49" y="169"/>
                  </a:cubicBezTo>
                  <a:cubicBezTo>
                    <a:pt x="56" y="169"/>
                    <a:pt x="64" y="165"/>
                    <a:pt x="71" y="165"/>
                  </a:cubicBezTo>
                  <a:cubicBezTo>
                    <a:pt x="86" y="157"/>
                    <a:pt x="97" y="150"/>
                    <a:pt x="78" y="135"/>
                  </a:cubicBezTo>
                  <a:cubicBezTo>
                    <a:pt x="45" y="105"/>
                    <a:pt x="90" y="101"/>
                    <a:pt x="90" y="83"/>
                  </a:cubicBezTo>
                  <a:cubicBezTo>
                    <a:pt x="86" y="45"/>
                    <a:pt x="75" y="15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1" name="Google Shape;14871;p9"/>
            <p:cNvSpPr/>
            <p:nvPr/>
          </p:nvSpPr>
          <p:spPr>
            <a:xfrm>
              <a:off x="-5200926" y="-67376"/>
              <a:ext cx="6876" cy="6494"/>
            </a:xfrm>
            <a:custGeom>
              <a:avLst/>
              <a:gdLst/>
              <a:ahLst/>
              <a:cxnLst/>
              <a:rect l="l" t="t" r="r" b="b"/>
              <a:pathLst>
                <a:path w="144" h="136" extrusionOk="0">
                  <a:moveTo>
                    <a:pt x="102" y="1"/>
                  </a:moveTo>
                  <a:cubicBezTo>
                    <a:pt x="98" y="1"/>
                    <a:pt x="94" y="5"/>
                    <a:pt x="87" y="13"/>
                  </a:cubicBezTo>
                  <a:cubicBezTo>
                    <a:pt x="76" y="31"/>
                    <a:pt x="64" y="35"/>
                    <a:pt x="57" y="35"/>
                  </a:cubicBezTo>
                  <a:cubicBezTo>
                    <a:pt x="42" y="35"/>
                    <a:pt x="31" y="9"/>
                    <a:pt x="16" y="1"/>
                  </a:cubicBezTo>
                  <a:lnTo>
                    <a:pt x="16" y="1"/>
                  </a:lnTo>
                  <a:cubicBezTo>
                    <a:pt x="1" y="31"/>
                    <a:pt x="35" y="54"/>
                    <a:pt x="31" y="83"/>
                  </a:cubicBezTo>
                  <a:cubicBezTo>
                    <a:pt x="23" y="125"/>
                    <a:pt x="35" y="136"/>
                    <a:pt x="54" y="136"/>
                  </a:cubicBezTo>
                  <a:cubicBezTo>
                    <a:pt x="64" y="136"/>
                    <a:pt x="80" y="132"/>
                    <a:pt x="94" y="125"/>
                  </a:cubicBezTo>
                  <a:cubicBezTo>
                    <a:pt x="87" y="87"/>
                    <a:pt x="135" y="95"/>
                    <a:pt x="143" y="65"/>
                  </a:cubicBezTo>
                  <a:cubicBezTo>
                    <a:pt x="132" y="57"/>
                    <a:pt x="124" y="50"/>
                    <a:pt x="128" y="35"/>
                  </a:cubicBezTo>
                  <a:cubicBezTo>
                    <a:pt x="121" y="23"/>
                    <a:pt x="113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2" name="Google Shape;14872;p9"/>
            <p:cNvSpPr/>
            <p:nvPr/>
          </p:nvSpPr>
          <p:spPr>
            <a:xfrm>
              <a:off x="-5015990" y="-127827"/>
              <a:ext cx="7736" cy="7544"/>
            </a:xfrm>
            <a:custGeom>
              <a:avLst/>
              <a:gdLst/>
              <a:ahLst/>
              <a:cxnLst/>
              <a:rect l="l" t="t" r="r" b="b"/>
              <a:pathLst>
                <a:path w="162" h="158" extrusionOk="0">
                  <a:moveTo>
                    <a:pt x="49" y="0"/>
                  </a:moveTo>
                  <a:cubicBezTo>
                    <a:pt x="42" y="4"/>
                    <a:pt x="34" y="4"/>
                    <a:pt x="27" y="4"/>
                  </a:cubicBezTo>
                  <a:cubicBezTo>
                    <a:pt x="27" y="11"/>
                    <a:pt x="27" y="19"/>
                    <a:pt x="30" y="26"/>
                  </a:cubicBezTo>
                  <a:cubicBezTo>
                    <a:pt x="49" y="67"/>
                    <a:pt x="19" y="93"/>
                    <a:pt x="4" y="128"/>
                  </a:cubicBezTo>
                  <a:cubicBezTo>
                    <a:pt x="1" y="142"/>
                    <a:pt x="11" y="150"/>
                    <a:pt x="19" y="157"/>
                  </a:cubicBezTo>
                  <a:cubicBezTo>
                    <a:pt x="30" y="150"/>
                    <a:pt x="61" y="150"/>
                    <a:pt x="53" y="123"/>
                  </a:cubicBezTo>
                  <a:cubicBezTo>
                    <a:pt x="34" y="71"/>
                    <a:pt x="68" y="75"/>
                    <a:pt x="101" y="67"/>
                  </a:cubicBezTo>
                  <a:lnTo>
                    <a:pt x="101" y="67"/>
                  </a:lnTo>
                  <a:cubicBezTo>
                    <a:pt x="101" y="90"/>
                    <a:pt x="87" y="101"/>
                    <a:pt x="94" y="116"/>
                  </a:cubicBezTo>
                  <a:cubicBezTo>
                    <a:pt x="101" y="116"/>
                    <a:pt x="109" y="116"/>
                    <a:pt x="116" y="112"/>
                  </a:cubicBezTo>
                  <a:cubicBezTo>
                    <a:pt x="120" y="101"/>
                    <a:pt x="128" y="83"/>
                    <a:pt x="128" y="83"/>
                  </a:cubicBezTo>
                  <a:lnTo>
                    <a:pt x="135" y="83"/>
                  </a:lnTo>
                  <a:cubicBezTo>
                    <a:pt x="161" y="83"/>
                    <a:pt x="154" y="60"/>
                    <a:pt x="154" y="45"/>
                  </a:cubicBezTo>
                  <a:cubicBezTo>
                    <a:pt x="124" y="15"/>
                    <a:pt x="83" y="19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3" name="Google Shape;14873;p9"/>
            <p:cNvSpPr/>
            <p:nvPr/>
          </p:nvSpPr>
          <p:spPr>
            <a:xfrm>
              <a:off x="-5118987" y="-231731"/>
              <a:ext cx="9311" cy="4870"/>
            </a:xfrm>
            <a:custGeom>
              <a:avLst/>
              <a:gdLst/>
              <a:ahLst/>
              <a:cxnLst/>
              <a:rect l="l" t="t" r="r" b="b"/>
              <a:pathLst>
                <a:path w="195" h="102" extrusionOk="0">
                  <a:moveTo>
                    <a:pt x="60" y="1"/>
                  </a:moveTo>
                  <a:cubicBezTo>
                    <a:pt x="38" y="1"/>
                    <a:pt x="20" y="19"/>
                    <a:pt x="1" y="34"/>
                  </a:cubicBezTo>
                  <a:cubicBezTo>
                    <a:pt x="4" y="38"/>
                    <a:pt x="8" y="38"/>
                    <a:pt x="12" y="38"/>
                  </a:cubicBezTo>
                  <a:lnTo>
                    <a:pt x="27" y="38"/>
                  </a:lnTo>
                  <a:cubicBezTo>
                    <a:pt x="30" y="38"/>
                    <a:pt x="34" y="34"/>
                    <a:pt x="34" y="34"/>
                  </a:cubicBezTo>
                  <a:cubicBezTo>
                    <a:pt x="42" y="34"/>
                    <a:pt x="46" y="38"/>
                    <a:pt x="46" y="49"/>
                  </a:cubicBezTo>
                  <a:cubicBezTo>
                    <a:pt x="49" y="68"/>
                    <a:pt x="42" y="71"/>
                    <a:pt x="30" y="71"/>
                  </a:cubicBezTo>
                  <a:lnTo>
                    <a:pt x="4" y="71"/>
                  </a:lnTo>
                  <a:lnTo>
                    <a:pt x="1" y="75"/>
                  </a:lnTo>
                  <a:cubicBezTo>
                    <a:pt x="12" y="79"/>
                    <a:pt x="23" y="94"/>
                    <a:pt x="34" y="94"/>
                  </a:cubicBezTo>
                  <a:cubicBezTo>
                    <a:pt x="38" y="94"/>
                    <a:pt x="42" y="90"/>
                    <a:pt x="49" y="87"/>
                  </a:cubicBezTo>
                  <a:cubicBezTo>
                    <a:pt x="60" y="75"/>
                    <a:pt x="75" y="71"/>
                    <a:pt x="91" y="71"/>
                  </a:cubicBezTo>
                  <a:cubicBezTo>
                    <a:pt x="109" y="71"/>
                    <a:pt x="127" y="79"/>
                    <a:pt x="146" y="90"/>
                  </a:cubicBezTo>
                  <a:cubicBezTo>
                    <a:pt x="154" y="97"/>
                    <a:pt x="165" y="101"/>
                    <a:pt x="172" y="101"/>
                  </a:cubicBezTo>
                  <a:cubicBezTo>
                    <a:pt x="177" y="101"/>
                    <a:pt x="184" y="101"/>
                    <a:pt x="187" y="97"/>
                  </a:cubicBezTo>
                  <a:cubicBezTo>
                    <a:pt x="195" y="68"/>
                    <a:pt x="158" y="53"/>
                    <a:pt x="161" y="23"/>
                  </a:cubicBezTo>
                  <a:cubicBezTo>
                    <a:pt x="154" y="16"/>
                    <a:pt x="150" y="11"/>
                    <a:pt x="143" y="11"/>
                  </a:cubicBezTo>
                  <a:cubicBezTo>
                    <a:pt x="139" y="11"/>
                    <a:pt x="132" y="16"/>
                    <a:pt x="127" y="19"/>
                  </a:cubicBezTo>
                  <a:cubicBezTo>
                    <a:pt x="120" y="19"/>
                    <a:pt x="117" y="23"/>
                    <a:pt x="109" y="23"/>
                  </a:cubicBezTo>
                  <a:cubicBezTo>
                    <a:pt x="105" y="23"/>
                    <a:pt x="101" y="23"/>
                    <a:pt x="98" y="19"/>
                  </a:cubicBezTo>
                  <a:cubicBezTo>
                    <a:pt x="83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4" name="Google Shape;14874;p9"/>
            <p:cNvSpPr/>
            <p:nvPr/>
          </p:nvSpPr>
          <p:spPr>
            <a:xfrm>
              <a:off x="-5192331" y="58350"/>
              <a:ext cx="5396" cy="6972"/>
            </a:xfrm>
            <a:custGeom>
              <a:avLst/>
              <a:gdLst/>
              <a:ahLst/>
              <a:cxnLst/>
              <a:rect l="l" t="t" r="r" b="b"/>
              <a:pathLst>
                <a:path w="113" h="146" extrusionOk="0">
                  <a:moveTo>
                    <a:pt x="53" y="0"/>
                  </a:moveTo>
                  <a:cubicBezTo>
                    <a:pt x="38" y="0"/>
                    <a:pt x="19" y="7"/>
                    <a:pt x="4" y="23"/>
                  </a:cubicBezTo>
                  <a:cubicBezTo>
                    <a:pt x="19" y="30"/>
                    <a:pt x="34" y="37"/>
                    <a:pt x="49" y="45"/>
                  </a:cubicBezTo>
                  <a:cubicBezTo>
                    <a:pt x="49" y="75"/>
                    <a:pt x="0" y="86"/>
                    <a:pt x="4" y="120"/>
                  </a:cubicBezTo>
                  <a:cubicBezTo>
                    <a:pt x="12" y="131"/>
                    <a:pt x="12" y="146"/>
                    <a:pt x="26" y="146"/>
                  </a:cubicBezTo>
                  <a:lnTo>
                    <a:pt x="31" y="146"/>
                  </a:lnTo>
                  <a:cubicBezTo>
                    <a:pt x="57" y="142"/>
                    <a:pt x="86" y="142"/>
                    <a:pt x="98" y="112"/>
                  </a:cubicBezTo>
                  <a:cubicBezTo>
                    <a:pt x="109" y="78"/>
                    <a:pt x="112" y="37"/>
                    <a:pt x="86" y="11"/>
                  </a:cubicBezTo>
                  <a:cubicBezTo>
                    <a:pt x="75" y="4"/>
                    <a:pt x="64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5" name="Google Shape;14875;p9"/>
            <p:cNvSpPr/>
            <p:nvPr/>
          </p:nvSpPr>
          <p:spPr>
            <a:xfrm>
              <a:off x="-5109150" y="-132125"/>
              <a:ext cx="6446" cy="7736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8" y="4"/>
                  </a:moveTo>
                  <a:lnTo>
                    <a:pt x="8" y="4"/>
                  </a:lnTo>
                  <a:cubicBezTo>
                    <a:pt x="4" y="16"/>
                    <a:pt x="0" y="30"/>
                    <a:pt x="16" y="38"/>
                  </a:cubicBezTo>
                  <a:cubicBezTo>
                    <a:pt x="68" y="61"/>
                    <a:pt x="71" y="83"/>
                    <a:pt x="38" y="123"/>
                  </a:cubicBezTo>
                  <a:cubicBezTo>
                    <a:pt x="19" y="146"/>
                    <a:pt x="19" y="146"/>
                    <a:pt x="56" y="161"/>
                  </a:cubicBezTo>
                  <a:lnTo>
                    <a:pt x="78" y="161"/>
                  </a:lnTo>
                  <a:cubicBezTo>
                    <a:pt x="135" y="142"/>
                    <a:pt x="105" y="90"/>
                    <a:pt x="123" y="56"/>
                  </a:cubicBezTo>
                  <a:cubicBezTo>
                    <a:pt x="109" y="0"/>
                    <a:pt x="60" y="19"/>
                    <a:pt x="26" y="11"/>
                  </a:cubicBezTo>
                  <a:cubicBezTo>
                    <a:pt x="19" y="11"/>
                    <a:pt x="11" y="8"/>
                    <a:pt x="8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6" name="Google Shape;14876;p9"/>
            <p:cNvSpPr/>
            <p:nvPr/>
          </p:nvSpPr>
          <p:spPr>
            <a:xfrm>
              <a:off x="-5042396" y="253266"/>
              <a:ext cx="7926" cy="8452"/>
            </a:xfrm>
            <a:custGeom>
              <a:avLst/>
              <a:gdLst/>
              <a:ahLst/>
              <a:cxnLst/>
              <a:rect l="l" t="t" r="r" b="b"/>
              <a:pathLst>
                <a:path w="166" h="177" extrusionOk="0">
                  <a:moveTo>
                    <a:pt x="105" y="0"/>
                  </a:moveTo>
                  <a:cubicBezTo>
                    <a:pt x="98" y="0"/>
                    <a:pt x="90" y="11"/>
                    <a:pt x="75" y="37"/>
                  </a:cubicBezTo>
                  <a:cubicBezTo>
                    <a:pt x="71" y="49"/>
                    <a:pt x="67" y="52"/>
                    <a:pt x="60" y="52"/>
                  </a:cubicBezTo>
                  <a:cubicBezTo>
                    <a:pt x="49" y="52"/>
                    <a:pt x="41" y="42"/>
                    <a:pt x="31" y="37"/>
                  </a:cubicBezTo>
                  <a:cubicBezTo>
                    <a:pt x="15" y="42"/>
                    <a:pt x="0" y="56"/>
                    <a:pt x="12" y="68"/>
                  </a:cubicBezTo>
                  <a:cubicBezTo>
                    <a:pt x="49" y="109"/>
                    <a:pt x="75" y="161"/>
                    <a:pt x="131" y="176"/>
                  </a:cubicBezTo>
                  <a:cubicBezTo>
                    <a:pt x="146" y="157"/>
                    <a:pt x="165" y="142"/>
                    <a:pt x="124" y="123"/>
                  </a:cubicBezTo>
                  <a:cubicBezTo>
                    <a:pt x="83" y="97"/>
                    <a:pt x="90" y="59"/>
                    <a:pt x="138" y="45"/>
                  </a:cubicBezTo>
                  <a:cubicBezTo>
                    <a:pt x="127" y="23"/>
                    <a:pt x="120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7" name="Google Shape;14877;p9"/>
            <p:cNvSpPr/>
            <p:nvPr/>
          </p:nvSpPr>
          <p:spPr>
            <a:xfrm>
              <a:off x="-5205558" y="42115"/>
              <a:ext cx="7210" cy="5157"/>
            </a:xfrm>
            <a:custGeom>
              <a:avLst/>
              <a:gdLst/>
              <a:ahLst/>
              <a:cxnLst/>
              <a:rect l="l" t="t" r="r" b="b"/>
              <a:pathLst>
                <a:path w="151" h="108" extrusionOk="0">
                  <a:moveTo>
                    <a:pt x="79" y="0"/>
                  </a:moveTo>
                  <a:cubicBezTo>
                    <a:pt x="64" y="0"/>
                    <a:pt x="53" y="7"/>
                    <a:pt x="46" y="26"/>
                  </a:cubicBezTo>
                  <a:cubicBezTo>
                    <a:pt x="34" y="45"/>
                    <a:pt x="1" y="63"/>
                    <a:pt x="38" y="90"/>
                  </a:cubicBezTo>
                  <a:cubicBezTo>
                    <a:pt x="53" y="101"/>
                    <a:pt x="101" y="108"/>
                    <a:pt x="132" y="108"/>
                  </a:cubicBezTo>
                  <a:cubicBezTo>
                    <a:pt x="142" y="108"/>
                    <a:pt x="151" y="104"/>
                    <a:pt x="151" y="101"/>
                  </a:cubicBezTo>
                  <a:cubicBezTo>
                    <a:pt x="151" y="67"/>
                    <a:pt x="132" y="37"/>
                    <a:pt x="116" y="15"/>
                  </a:cubicBezTo>
                  <a:cubicBezTo>
                    <a:pt x="106" y="4"/>
                    <a:pt x="90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8" name="Google Shape;14878;p9"/>
            <p:cNvSpPr/>
            <p:nvPr/>
          </p:nvSpPr>
          <p:spPr>
            <a:xfrm>
              <a:off x="-4873218" y="140623"/>
              <a:ext cx="11317" cy="6971"/>
            </a:xfrm>
            <a:custGeom>
              <a:avLst/>
              <a:gdLst/>
              <a:ahLst/>
              <a:cxnLst/>
              <a:rect l="l" t="t" r="r" b="b"/>
              <a:pathLst>
                <a:path w="237" h="146" extrusionOk="0">
                  <a:moveTo>
                    <a:pt x="20" y="1"/>
                  </a:moveTo>
                  <a:cubicBezTo>
                    <a:pt x="16" y="4"/>
                    <a:pt x="12" y="8"/>
                    <a:pt x="12" y="11"/>
                  </a:cubicBezTo>
                  <a:cubicBezTo>
                    <a:pt x="9" y="15"/>
                    <a:pt x="4" y="19"/>
                    <a:pt x="1" y="23"/>
                  </a:cubicBezTo>
                  <a:cubicBezTo>
                    <a:pt x="16" y="34"/>
                    <a:pt x="20" y="49"/>
                    <a:pt x="27" y="63"/>
                  </a:cubicBezTo>
                  <a:cubicBezTo>
                    <a:pt x="42" y="56"/>
                    <a:pt x="54" y="49"/>
                    <a:pt x="65" y="49"/>
                  </a:cubicBezTo>
                  <a:cubicBezTo>
                    <a:pt x="83" y="49"/>
                    <a:pt x="102" y="60"/>
                    <a:pt x="117" y="75"/>
                  </a:cubicBezTo>
                  <a:cubicBezTo>
                    <a:pt x="143" y="94"/>
                    <a:pt x="151" y="116"/>
                    <a:pt x="125" y="139"/>
                  </a:cubicBezTo>
                  <a:lnTo>
                    <a:pt x="125" y="146"/>
                  </a:lnTo>
                  <a:cubicBezTo>
                    <a:pt x="166" y="131"/>
                    <a:pt x="206" y="108"/>
                    <a:pt x="237" y="79"/>
                  </a:cubicBezTo>
                  <a:cubicBezTo>
                    <a:pt x="229" y="72"/>
                    <a:pt x="225" y="56"/>
                    <a:pt x="222" y="56"/>
                  </a:cubicBezTo>
                  <a:cubicBezTo>
                    <a:pt x="218" y="56"/>
                    <a:pt x="218" y="56"/>
                    <a:pt x="214" y="60"/>
                  </a:cubicBezTo>
                  <a:cubicBezTo>
                    <a:pt x="199" y="75"/>
                    <a:pt x="188" y="86"/>
                    <a:pt x="180" y="86"/>
                  </a:cubicBezTo>
                  <a:cubicBezTo>
                    <a:pt x="169" y="86"/>
                    <a:pt x="161" y="68"/>
                    <a:pt x="158" y="41"/>
                  </a:cubicBezTo>
                  <a:cubicBezTo>
                    <a:pt x="154" y="27"/>
                    <a:pt x="143" y="15"/>
                    <a:pt x="132" y="15"/>
                  </a:cubicBezTo>
                  <a:cubicBezTo>
                    <a:pt x="125" y="15"/>
                    <a:pt x="121" y="19"/>
                    <a:pt x="113" y="23"/>
                  </a:cubicBezTo>
                  <a:cubicBezTo>
                    <a:pt x="106" y="34"/>
                    <a:pt x="106" y="41"/>
                    <a:pt x="99" y="41"/>
                  </a:cubicBezTo>
                  <a:cubicBezTo>
                    <a:pt x="99" y="41"/>
                    <a:pt x="94" y="41"/>
                    <a:pt x="87" y="34"/>
                  </a:cubicBezTo>
                  <a:cubicBezTo>
                    <a:pt x="68" y="15"/>
                    <a:pt x="42" y="15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9" name="Google Shape;14879;p9"/>
            <p:cNvSpPr/>
            <p:nvPr/>
          </p:nvSpPr>
          <p:spPr>
            <a:xfrm>
              <a:off x="-5273172" y="109729"/>
              <a:ext cx="6064" cy="8786"/>
            </a:xfrm>
            <a:custGeom>
              <a:avLst/>
              <a:gdLst/>
              <a:ahLst/>
              <a:cxnLst/>
              <a:rect l="l" t="t" r="r" b="b"/>
              <a:pathLst>
                <a:path w="127" h="184" extrusionOk="0">
                  <a:moveTo>
                    <a:pt x="97" y="1"/>
                  </a:moveTo>
                  <a:cubicBezTo>
                    <a:pt x="82" y="1"/>
                    <a:pt x="71" y="8"/>
                    <a:pt x="59" y="12"/>
                  </a:cubicBezTo>
                  <a:cubicBezTo>
                    <a:pt x="7" y="46"/>
                    <a:pt x="26" y="113"/>
                    <a:pt x="0" y="158"/>
                  </a:cubicBezTo>
                  <a:lnTo>
                    <a:pt x="0" y="184"/>
                  </a:lnTo>
                  <a:lnTo>
                    <a:pt x="7" y="184"/>
                  </a:lnTo>
                  <a:cubicBezTo>
                    <a:pt x="41" y="184"/>
                    <a:pt x="41" y="146"/>
                    <a:pt x="59" y="132"/>
                  </a:cubicBezTo>
                  <a:cubicBezTo>
                    <a:pt x="82" y="105"/>
                    <a:pt x="52" y="79"/>
                    <a:pt x="67" y="56"/>
                  </a:cubicBezTo>
                  <a:lnTo>
                    <a:pt x="71" y="56"/>
                  </a:lnTo>
                  <a:cubicBezTo>
                    <a:pt x="75" y="56"/>
                    <a:pt x="82" y="60"/>
                    <a:pt x="86" y="64"/>
                  </a:cubicBezTo>
                  <a:cubicBezTo>
                    <a:pt x="90" y="68"/>
                    <a:pt x="93" y="72"/>
                    <a:pt x="101" y="72"/>
                  </a:cubicBezTo>
                  <a:cubicBezTo>
                    <a:pt x="104" y="72"/>
                    <a:pt x="109" y="72"/>
                    <a:pt x="112" y="64"/>
                  </a:cubicBezTo>
                  <a:cubicBezTo>
                    <a:pt x="127" y="49"/>
                    <a:pt x="127" y="30"/>
                    <a:pt x="119" y="15"/>
                  </a:cubicBezTo>
                  <a:cubicBezTo>
                    <a:pt x="112" y="4"/>
                    <a:pt x="104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0" name="Google Shape;14880;p9"/>
            <p:cNvSpPr/>
            <p:nvPr/>
          </p:nvSpPr>
          <p:spPr>
            <a:xfrm>
              <a:off x="-5195721" y="232351"/>
              <a:ext cx="7210" cy="4345"/>
            </a:xfrm>
            <a:custGeom>
              <a:avLst/>
              <a:gdLst/>
              <a:ahLst/>
              <a:cxnLst/>
              <a:rect l="l" t="t" r="r" b="b"/>
              <a:pathLst>
                <a:path w="151" h="91" extrusionOk="0">
                  <a:moveTo>
                    <a:pt x="79" y="0"/>
                  </a:moveTo>
                  <a:cubicBezTo>
                    <a:pt x="60" y="0"/>
                    <a:pt x="38" y="9"/>
                    <a:pt x="7" y="19"/>
                  </a:cubicBezTo>
                  <a:cubicBezTo>
                    <a:pt x="4" y="38"/>
                    <a:pt x="4" y="57"/>
                    <a:pt x="0" y="71"/>
                  </a:cubicBezTo>
                  <a:cubicBezTo>
                    <a:pt x="19" y="87"/>
                    <a:pt x="38" y="90"/>
                    <a:pt x="52" y="90"/>
                  </a:cubicBezTo>
                  <a:cubicBezTo>
                    <a:pt x="86" y="90"/>
                    <a:pt x="120" y="71"/>
                    <a:pt x="150" y="57"/>
                  </a:cubicBezTo>
                  <a:cubicBezTo>
                    <a:pt x="128" y="19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1" name="Google Shape;14881;p9"/>
            <p:cNvSpPr/>
            <p:nvPr/>
          </p:nvSpPr>
          <p:spPr>
            <a:xfrm>
              <a:off x="-5000997" y="-231731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68" y="1"/>
                  </a:moveTo>
                  <a:cubicBezTo>
                    <a:pt x="56" y="1"/>
                    <a:pt x="42" y="8"/>
                    <a:pt x="30" y="23"/>
                  </a:cubicBezTo>
                  <a:cubicBezTo>
                    <a:pt x="1" y="53"/>
                    <a:pt x="11" y="79"/>
                    <a:pt x="42" y="101"/>
                  </a:cubicBezTo>
                  <a:cubicBezTo>
                    <a:pt x="53" y="113"/>
                    <a:pt x="64" y="120"/>
                    <a:pt x="75" y="120"/>
                  </a:cubicBezTo>
                  <a:cubicBezTo>
                    <a:pt x="87" y="120"/>
                    <a:pt x="98" y="116"/>
                    <a:pt x="106" y="101"/>
                  </a:cubicBezTo>
                  <a:cubicBezTo>
                    <a:pt x="132" y="68"/>
                    <a:pt x="124" y="38"/>
                    <a:pt x="94" y="11"/>
                  </a:cubicBezTo>
                  <a:cubicBezTo>
                    <a:pt x="87" y="1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2" name="Google Shape;14882;p9"/>
            <p:cNvSpPr/>
            <p:nvPr/>
          </p:nvSpPr>
          <p:spPr>
            <a:xfrm>
              <a:off x="-5203409" y="232017"/>
              <a:ext cx="8070" cy="5539"/>
            </a:xfrm>
            <a:custGeom>
              <a:avLst/>
              <a:gdLst/>
              <a:ahLst/>
              <a:cxnLst/>
              <a:rect l="l" t="t" r="r" b="b"/>
              <a:pathLst>
                <a:path w="169" h="116" extrusionOk="0">
                  <a:moveTo>
                    <a:pt x="87" y="0"/>
                  </a:moveTo>
                  <a:cubicBezTo>
                    <a:pt x="23" y="4"/>
                    <a:pt x="1" y="33"/>
                    <a:pt x="19" y="86"/>
                  </a:cubicBezTo>
                  <a:cubicBezTo>
                    <a:pt x="23" y="90"/>
                    <a:pt x="30" y="94"/>
                    <a:pt x="34" y="94"/>
                  </a:cubicBezTo>
                  <a:cubicBezTo>
                    <a:pt x="38" y="94"/>
                    <a:pt x="42" y="90"/>
                    <a:pt x="45" y="90"/>
                  </a:cubicBezTo>
                  <a:cubicBezTo>
                    <a:pt x="49" y="90"/>
                    <a:pt x="53" y="94"/>
                    <a:pt x="53" y="94"/>
                  </a:cubicBezTo>
                  <a:cubicBezTo>
                    <a:pt x="79" y="109"/>
                    <a:pt x="109" y="109"/>
                    <a:pt x="135" y="116"/>
                  </a:cubicBezTo>
                  <a:cubicBezTo>
                    <a:pt x="135" y="112"/>
                    <a:pt x="139" y="109"/>
                    <a:pt x="142" y="105"/>
                  </a:cubicBezTo>
                  <a:cubicBezTo>
                    <a:pt x="150" y="97"/>
                    <a:pt x="158" y="90"/>
                    <a:pt x="161" y="78"/>
                  </a:cubicBezTo>
                  <a:cubicBezTo>
                    <a:pt x="165" y="64"/>
                    <a:pt x="165" y="45"/>
                    <a:pt x="168" y="26"/>
                  </a:cubicBezTo>
                  <a:cubicBezTo>
                    <a:pt x="165" y="23"/>
                    <a:pt x="161" y="19"/>
                    <a:pt x="158" y="16"/>
                  </a:cubicBezTo>
                  <a:cubicBezTo>
                    <a:pt x="146" y="23"/>
                    <a:pt x="135" y="23"/>
                    <a:pt x="132" y="30"/>
                  </a:cubicBezTo>
                  <a:cubicBezTo>
                    <a:pt x="116" y="45"/>
                    <a:pt x="139" y="83"/>
                    <a:pt x="116" y="83"/>
                  </a:cubicBezTo>
                  <a:lnTo>
                    <a:pt x="109" y="83"/>
                  </a:lnTo>
                  <a:cubicBezTo>
                    <a:pt x="79" y="75"/>
                    <a:pt x="64" y="38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3" name="Google Shape;14883;p9"/>
            <p:cNvSpPr/>
            <p:nvPr/>
          </p:nvSpPr>
          <p:spPr>
            <a:xfrm>
              <a:off x="-5318916" y="172950"/>
              <a:ext cx="6303" cy="5205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65" y="0"/>
                  </a:moveTo>
                  <a:cubicBezTo>
                    <a:pt x="49" y="0"/>
                    <a:pt x="35" y="7"/>
                    <a:pt x="23" y="23"/>
                  </a:cubicBezTo>
                  <a:cubicBezTo>
                    <a:pt x="1" y="49"/>
                    <a:pt x="1" y="71"/>
                    <a:pt x="27" y="93"/>
                  </a:cubicBezTo>
                  <a:cubicBezTo>
                    <a:pt x="39" y="104"/>
                    <a:pt x="49" y="109"/>
                    <a:pt x="57" y="109"/>
                  </a:cubicBezTo>
                  <a:cubicBezTo>
                    <a:pt x="80" y="109"/>
                    <a:pt x="94" y="86"/>
                    <a:pt x="113" y="82"/>
                  </a:cubicBezTo>
                  <a:cubicBezTo>
                    <a:pt x="132" y="52"/>
                    <a:pt x="120" y="33"/>
                    <a:pt x="98" y="14"/>
                  </a:cubicBezTo>
                  <a:cubicBezTo>
                    <a:pt x="87" y="4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4" name="Google Shape;14884;p9"/>
            <p:cNvSpPr/>
            <p:nvPr/>
          </p:nvSpPr>
          <p:spPr>
            <a:xfrm>
              <a:off x="-5376741" y="133795"/>
              <a:ext cx="6160" cy="11317"/>
            </a:xfrm>
            <a:custGeom>
              <a:avLst/>
              <a:gdLst/>
              <a:ahLst/>
              <a:cxnLst/>
              <a:rect l="l" t="t" r="r" b="b"/>
              <a:pathLst>
                <a:path w="129" h="237" extrusionOk="0">
                  <a:moveTo>
                    <a:pt x="120" y="1"/>
                  </a:moveTo>
                  <a:lnTo>
                    <a:pt x="120" y="1"/>
                  </a:lnTo>
                  <a:cubicBezTo>
                    <a:pt x="27" y="54"/>
                    <a:pt x="1" y="128"/>
                    <a:pt x="46" y="237"/>
                  </a:cubicBezTo>
                  <a:cubicBezTo>
                    <a:pt x="72" y="222"/>
                    <a:pt x="98" y="211"/>
                    <a:pt x="120" y="196"/>
                  </a:cubicBezTo>
                  <a:cubicBezTo>
                    <a:pt x="128" y="154"/>
                    <a:pt x="57" y="177"/>
                    <a:pt x="68" y="117"/>
                  </a:cubicBezTo>
                  <a:cubicBezTo>
                    <a:pt x="80" y="68"/>
                    <a:pt x="94" y="35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5" name="Google Shape;14885;p9"/>
            <p:cNvSpPr/>
            <p:nvPr/>
          </p:nvSpPr>
          <p:spPr>
            <a:xfrm>
              <a:off x="-5129826" y="170228"/>
              <a:ext cx="7306" cy="7544"/>
            </a:xfrm>
            <a:custGeom>
              <a:avLst/>
              <a:gdLst/>
              <a:ahLst/>
              <a:cxnLst/>
              <a:rect l="l" t="t" r="r" b="b"/>
              <a:pathLst>
                <a:path w="153" h="158" extrusionOk="0">
                  <a:moveTo>
                    <a:pt x="59" y="1"/>
                  </a:moveTo>
                  <a:cubicBezTo>
                    <a:pt x="52" y="1"/>
                    <a:pt x="40" y="9"/>
                    <a:pt x="30" y="12"/>
                  </a:cubicBezTo>
                  <a:cubicBezTo>
                    <a:pt x="4" y="35"/>
                    <a:pt x="0" y="83"/>
                    <a:pt x="30" y="98"/>
                  </a:cubicBezTo>
                  <a:cubicBezTo>
                    <a:pt x="56" y="109"/>
                    <a:pt x="48" y="135"/>
                    <a:pt x="78" y="158"/>
                  </a:cubicBezTo>
                  <a:cubicBezTo>
                    <a:pt x="78" y="109"/>
                    <a:pt x="108" y="98"/>
                    <a:pt x="153" y="87"/>
                  </a:cubicBezTo>
                  <a:cubicBezTo>
                    <a:pt x="112" y="68"/>
                    <a:pt x="85" y="57"/>
                    <a:pt x="78" y="23"/>
                  </a:cubicBezTo>
                  <a:cubicBezTo>
                    <a:pt x="78" y="9"/>
                    <a:pt x="71" y="1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6" name="Google Shape;14886;p9"/>
            <p:cNvSpPr/>
            <p:nvPr/>
          </p:nvSpPr>
          <p:spPr>
            <a:xfrm>
              <a:off x="-5193763" y="-80220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61" y="1"/>
                  </a:moveTo>
                  <a:cubicBezTo>
                    <a:pt x="34" y="1"/>
                    <a:pt x="0" y="9"/>
                    <a:pt x="4" y="50"/>
                  </a:cubicBezTo>
                  <a:cubicBezTo>
                    <a:pt x="4" y="76"/>
                    <a:pt x="16" y="102"/>
                    <a:pt x="30" y="121"/>
                  </a:cubicBezTo>
                  <a:cubicBezTo>
                    <a:pt x="38" y="128"/>
                    <a:pt x="42" y="132"/>
                    <a:pt x="45" y="132"/>
                  </a:cubicBezTo>
                  <a:cubicBezTo>
                    <a:pt x="52" y="132"/>
                    <a:pt x="61" y="125"/>
                    <a:pt x="68" y="117"/>
                  </a:cubicBezTo>
                  <a:cubicBezTo>
                    <a:pt x="68" y="80"/>
                    <a:pt x="87" y="57"/>
                    <a:pt x="123" y="46"/>
                  </a:cubicBezTo>
                  <a:cubicBezTo>
                    <a:pt x="123" y="9"/>
                    <a:pt x="90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7" name="Google Shape;14887;p9"/>
            <p:cNvSpPr/>
            <p:nvPr/>
          </p:nvSpPr>
          <p:spPr>
            <a:xfrm>
              <a:off x="-5153606" y="279146"/>
              <a:ext cx="7019" cy="6972"/>
            </a:xfrm>
            <a:custGeom>
              <a:avLst/>
              <a:gdLst/>
              <a:ahLst/>
              <a:cxnLst/>
              <a:rect l="l" t="t" r="r" b="b"/>
              <a:pathLst>
                <a:path w="147" h="146" extrusionOk="0">
                  <a:moveTo>
                    <a:pt x="120" y="0"/>
                  </a:moveTo>
                  <a:cubicBezTo>
                    <a:pt x="112" y="0"/>
                    <a:pt x="105" y="4"/>
                    <a:pt x="98" y="7"/>
                  </a:cubicBezTo>
                  <a:cubicBezTo>
                    <a:pt x="94" y="11"/>
                    <a:pt x="86" y="15"/>
                    <a:pt x="79" y="15"/>
                  </a:cubicBezTo>
                  <a:lnTo>
                    <a:pt x="72" y="15"/>
                  </a:lnTo>
                  <a:cubicBezTo>
                    <a:pt x="75" y="26"/>
                    <a:pt x="120" y="49"/>
                    <a:pt x="79" y="49"/>
                  </a:cubicBezTo>
                  <a:lnTo>
                    <a:pt x="67" y="49"/>
                  </a:lnTo>
                  <a:cubicBezTo>
                    <a:pt x="53" y="49"/>
                    <a:pt x="53" y="60"/>
                    <a:pt x="57" y="67"/>
                  </a:cubicBezTo>
                  <a:cubicBezTo>
                    <a:pt x="60" y="78"/>
                    <a:pt x="67" y="86"/>
                    <a:pt x="64" y="86"/>
                  </a:cubicBezTo>
                  <a:cubicBezTo>
                    <a:pt x="60" y="86"/>
                    <a:pt x="57" y="86"/>
                    <a:pt x="45" y="78"/>
                  </a:cubicBezTo>
                  <a:cubicBezTo>
                    <a:pt x="41" y="78"/>
                    <a:pt x="31" y="75"/>
                    <a:pt x="23" y="75"/>
                  </a:cubicBezTo>
                  <a:cubicBezTo>
                    <a:pt x="15" y="75"/>
                    <a:pt x="5" y="78"/>
                    <a:pt x="0" y="97"/>
                  </a:cubicBezTo>
                  <a:lnTo>
                    <a:pt x="5" y="101"/>
                  </a:lnTo>
                  <a:cubicBezTo>
                    <a:pt x="23" y="135"/>
                    <a:pt x="49" y="145"/>
                    <a:pt x="79" y="145"/>
                  </a:cubicBezTo>
                  <a:cubicBezTo>
                    <a:pt x="94" y="145"/>
                    <a:pt x="109" y="145"/>
                    <a:pt x="127" y="138"/>
                  </a:cubicBezTo>
                  <a:cubicBezTo>
                    <a:pt x="86" y="101"/>
                    <a:pt x="98" y="75"/>
                    <a:pt x="143" y="49"/>
                  </a:cubicBezTo>
                  <a:cubicBezTo>
                    <a:pt x="146" y="38"/>
                    <a:pt x="143" y="23"/>
                    <a:pt x="135" y="7"/>
                  </a:cubicBezTo>
                  <a:cubicBezTo>
                    <a:pt x="131" y="4"/>
                    <a:pt x="124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8" name="Google Shape;14888;p9"/>
            <p:cNvSpPr/>
            <p:nvPr/>
          </p:nvSpPr>
          <p:spPr>
            <a:xfrm>
              <a:off x="-4892986" y="8165"/>
              <a:ext cx="9311" cy="6160"/>
            </a:xfrm>
            <a:custGeom>
              <a:avLst/>
              <a:gdLst/>
              <a:ahLst/>
              <a:cxnLst/>
              <a:rect l="l" t="t" r="r" b="b"/>
              <a:pathLst>
                <a:path w="195" h="129" extrusionOk="0">
                  <a:moveTo>
                    <a:pt x="161" y="1"/>
                  </a:moveTo>
                  <a:cubicBezTo>
                    <a:pt x="123" y="1"/>
                    <a:pt x="135" y="30"/>
                    <a:pt x="127" y="53"/>
                  </a:cubicBezTo>
                  <a:cubicBezTo>
                    <a:pt x="127" y="72"/>
                    <a:pt x="123" y="79"/>
                    <a:pt x="112" y="79"/>
                  </a:cubicBezTo>
                  <a:cubicBezTo>
                    <a:pt x="104" y="79"/>
                    <a:pt x="97" y="75"/>
                    <a:pt x="82" y="75"/>
                  </a:cubicBezTo>
                  <a:cubicBezTo>
                    <a:pt x="78" y="49"/>
                    <a:pt x="60" y="38"/>
                    <a:pt x="37" y="34"/>
                  </a:cubicBezTo>
                  <a:lnTo>
                    <a:pt x="37" y="34"/>
                  </a:lnTo>
                  <a:cubicBezTo>
                    <a:pt x="0" y="68"/>
                    <a:pt x="56" y="90"/>
                    <a:pt x="45" y="124"/>
                  </a:cubicBezTo>
                  <a:cubicBezTo>
                    <a:pt x="49" y="124"/>
                    <a:pt x="52" y="128"/>
                    <a:pt x="56" y="128"/>
                  </a:cubicBezTo>
                  <a:cubicBezTo>
                    <a:pt x="97" y="116"/>
                    <a:pt x="138" y="116"/>
                    <a:pt x="172" y="87"/>
                  </a:cubicBezTo>
                  <a:lnTo>
                    <a:pt x="183" y="75"/>
                  </a:lnTo>
                  <a:cubicBezTo>
                    <a:pt x="149" y="45"/>
                    <a:pt x="187" y="27"/>
                    <a:pt x="194" y="8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9" name="Google Shape;14889;p9"/>
            <p:cNvSpPr/>
            <p:nvPr/>
          </p:nvSpPr>
          <p:spPr>
            <a:xfrm>
              <a:off x="-5079880" y="211484"/>
              <a:ext cx="7544" cy="5014"/>
            </a:xfrm>
            <a:custGeom>
              <a:avLst/>
              <a:gdLst/>
              <a:ahLst/>
              <a:cxnLst/>
              <a:rect l="l" t="t" r="r" b="b"/>
              <a:pathLst>
                <a:path w="158" h="105" extrusionOk="0">
                  <a:moveTo>
                    <a:pt x="105" y="1"/>
                  </a:moveTo>
                  <a:cubicBezTo>
                    <a:pt x="98" y="1"/>
                    <a:pt x="90" y="1"/>
                    <a:pt x="83" y="4"/>
                  </a:cubicBezTo>
                  <a:cubicBezTo>
                    <a:pt x="57" y="15"/>
                    <a:pt x="31" y="34"/>
                    <a:pt x="0" y="45"/>
                  </a:cubicBezTo>
                  <a:cubicBezTo>
                    <a:pt x="23" y="64"/>
                    <a:pt x="49" y="75"/>
                    <a:pt x="71" y="94"/>
                  </a:cubicBezTo>
                  <a:cubicBezTo>
                    <a:pt x="79" y="101"/>
                    <a:pt x="83" y="105"/>
                    <a:pt x="90" y="105"/>
                  </a:cubicBezTo>
                  <a:cubicBezTo>
                    <a:pt x="101" y="105"/>
                    <a:pt x="112" y="94"/>
                    <a:pt x="120" y="82"/>
                  </a:cubicBezTo>
                  <a:cubicBezTo>
                    <a:pt x="135" y="64"/>
                    <a:pt x="157" y="45"/>
                    <a:pt x="138" y="15"/>
                  </a:cubicBezTo>
                  <a:cubicBezTo>
                    <a:pt x="131" y="4"/>
                    <a:pt x="120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0" name="Google Shape;14890;p9"/>
            <p:cNvSpPr/>
            <p:nvPr/>
          </p:nvSpPr>
          <p:spPr>
            <a:xfrm>
              <a:off x="-5181969" y="168462"/>
              <a:ext cx="8261" cy="7544"/>
            </a:xfrm>
            <a:custGeom>
              <a:avLst/>
              <a:gdLst/>
              <a:ahLst/>
              <a:cxnLst/>
              <a:rect l="l" t="t" r="r" b="b"/>
              <a:pathLst>
                <a:path w="173" h="158" extrusionOk="0">
                  <a:moveTo>
                    <a:pt x="150" y="1"/>
                  </a:moveTo>
                  <a:cubicBezTo>
                    <a:pt x="146" y="1"/>
                    <a:pt x="142" y="1"/>
                    <a:pt x="138" y="4"/>
                  </a:cubicBezTo>
                  <a:cubicBezTo>
                    <a:pt x="105" y="38"/>
                    <a:pt x="64" y="60"/>
                    <a:pt x="30" y="91"/>
                  </a:cubicBezTo>
                  <a:cubicBezTo>
                    <a:pt x="19" y="98"/>
                    <a:pt x="0" y="108"/>
                    <a:pt x="15" y="139"/>
                  </a:cubicBezTo>
                  <a:cubicBezTo>
                    <a:pt x="19" y="135"/>
                    <a:pt x="23" y="135"/>
                    <a:pt x="26" y="135"/>
                  </a:cubicBezTo>
                  <a:cubicBezTo>
                    <a:pt x="41" y="135"/>
                    <a:pt x="52" y="143"/>
                    <a:pt x="64" y="146"/>
                  </a:cubicBezTo>
                  <a:cubicBezTo>
                    <a:pt x="75" y="153"/>
                    <a:pt x="86" y="158"/>
                    <a:pt x="97" y="158"/>
                  </a:cubicBezTo>
                  <a:lnTo>
                    <a:pt x="109" y="158"/>
                  </a:lnTo>
                  <a:cubicBezTo>
                    <a:pt x="52" y="120"/>
                    <a:pt x="123" y="113"/>
                    <a:pt x="123" y="91"/>
                  </a:cubicBezTo>
                  <a:cubicBezTo>
                    <a:pt x="131" y="82"/>
                    <a:pt x="138" y="75"/>
                    <a:pt x="142" y="68"/>
                  </a:cubicBezTo>
                  <a:cubicBezTo>
                    <a:pt x="142" y="49"/>
                    <a:pt x="116" y="23"/>
                    <a:pt x="161" y="23"/>
                  </a:cubicBezTo>
                  <a:cubicBezTo>
                    <a:pt x="164" y="15"/>
                    <a:pt x="168" y="12"/>
                    <a:pt x="172" y="8"/>
                  </a:cubicBezTo>
                  <a:cubicBezTo>
                    <a:pt x="164" y="4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1" name="Google Shape;14891;p9"/>
            <p:cNvSpPr/>
            <p:nvPr/>
          </p:nvSpPr>
          <p:spPr>
            <a:xfrm>
              <a:off x="-4899098" y="152752"/>
              <a:ext cx="7926" cy="6971"/>
            </a:xfrm>
            <a:custGeom>
              <a:avLst/>
              <a:gdLst/>
              <a:ahLst/>
              <a:cxnLst/>
              <a:rect l="l" t="t" r="r" b="b"/>
              <a:pathLst>
                <a:path w="166" h="146" extrusionOk="0">
                  <a:moveTo>
                    <a:pt x="120" y="1"/>
                  </a:moveTo>
                  <a:cubicBezTo>
                    <a:pt x="106" y="11"/>
                    <a:pt x="87" y="19"/>
                    <a:pt x="80" y="30"/>
                  </a:cubicBezTo>
                  <a:cubicBezTo>
                    <a:pt x="72" y="45"/>
                    <a:pt x="65" y="49"/>
                    <a:pt x="57" y="49"/>
                  </a:cubicBezTo>
                  <a:cubicBezTo>
                    <a:pt x="46" y="49"/>
                    <a:pt x="35" y="30"/>
                    <a:pt x="23" y="23"/>
                  </a:cubicBezTo>
                  <a:lnTo>
                    <a:pt x="23" y="23"/>
                  </a:lnTo>
                  <a:cubicBezTo>
                    <a:pt x="27" y="42"/>
                    <a:pt x="1" y="49"/>
                    <a:pt x="8" y="68"/>
                  </a:cubicBezTo>
                  <a:cubicBezTo>
                    <a:pt x="39" y="97"/>
                    <a:pt x="83" y="109"/>
                    <a:pt x="109" y="146"/>
                  </a:cubicBezTo>
                  <a:cubicBezTo>
                    <a:pt x="106" y="113"/>
                    <a:pt x="165" y="97"/>
                    <a:pt x="139" y="53"/>
                  </a:cubicBezTo>
                  <a:cubicBezTo>
                    <a:pt x="132" y="38"/>
                    <a:pt x="128" y="19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2" name="Google Shape;14892;p9"/>
            <p:cNvSpPr/>
            <p:nvPr/>
          </p:nvSpPr>
          <p:spPr>
            <a:xfrm>
              <a:off x="-5292654" y="92587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131" y="1"/>
                  </a:moveTo>
                  <a:lnTo>
                    <a:pt x="131" y="1"/>
                  </a:lnTo>
                  <a:cubicBezTo>
                    <a:pt x="75" y="20"/>
                    <a:pt x="15" y="23"/>
                    <a:pt x="1" y="94"/>
                  </a:cubicBezTo>
                  <a:cubicBezTo>
                    <a:pt x="8" y="83"/>
                    <a:pt x="19" y="79"/>
                    <a:pt x="30" y="79"/>
                  </a:cubicBezTo>
                  <a:cubicBezTo>
                    <a:pt x="38" y="79"/>
                    <a:pt x="49" y="83"/>
                    <a:pt x="60" y="87"/>
                  </a:cubicBezTo>
                  <a:cubicBezTo>
                    <a:pt x="75" y="98"/>
                    <a:pt x="64" y="109"/>
                    <a:pt x="56" y="120"/>
                  </a:cubicBezTo>
                  <a:cubicBezTo>
                    <a:pt x="72" y="127"/>
                    <a:pt x="82" y="132"/>
                    <a:pt x="91" y="132"/>
                  </a:cubicBezTo>
                  <a:cubicBezTo>
                    <a:pt x="101" y="132"/>
                    <a:pt x="109" y="124"/>
                    <a:pt x="109" y="94"/>
                  </a:cubicBezTo>
                  <a:cubicBezTo>
                    <a:pt x="109" y="65"/>
                    <a:pt x="153" y="38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3" name="Google Shape;14893;p9"/>
            <p:cNvSpPr/>
            <p:nvPr/>
          </p:nvSpPr>
          <p:spPr>
            <a:xfrm>
              <a:off x="-5145393" y="-59640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79" y="0"/>
                  </a:moveTo>
                  <a:cubicBezTo>
                    <a:pt x="34" y="11"/>
                    <a:pt x="8" y="45"/>
                    <a:pt x="0" y="101"/>
                  </a:cubicBezTo>
                  <a:cubicBezTo>
                    <a:pt x="0" y="131"/>
                    <a:pt x="8" y="142"/>
                    <a:pt x="26" y="142"/>
                  </a:cubicBezTo>
                  <a:cubicBezTo>
                    <a:pt x="34" y="142"/>
                    <a:pt x="42" y="139"/>
                    <a:pt x="52" y="135"/>
                  </a:cubicBezTo>
                  <a:cubicBezTo>
                    <a:pt x="57" y="86"/>
                    <a:pt x="79" y="49"/>
                    <a:pt x="131" y="37"/>
                  </a:cubicBezTo>
                  <a:cubicBezTo>
                    <a:pt x="131" y="4"/>
                    <a:pt x="94" y="18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4" name="Google Shape;14894;p9"/>
            <p:cNvSpPr/>
            <p:nvPr/>
          </p:nvSpPr>
          <p:spPr>
            <a:xfrm>
              <a:off x="-4907645" y="133461"/>
              <a:ext cx="6303" cy="6637"/>
            </a:xfrm>
            <a:custGeom>
              <a:avLst/>
              <a:gdLst/>
              <a:ahLst/>
              <a:cxnLst/>
              <a:rect l="l" t="t" r="r" b="b"/>
              <a:pathLst>
                <a:path w="132" h="139" extrusionOk="0">
                  <a:moveTo>
                    <a:pt x="38" y="1"/>
                  </a:moveTo>
                  <a:cubicBezTo>
                    <a:pt x="30" y="20"/>
                    <a:pt x="4" y="23"/>
                    <a:pt x="1" y="46"/>
                  </a:cubicBezTo>
                  <a:cubicBezTo>
                    <a:pt x="4" y="79"/>
                    <a:pt x="8" y="109"/>
                    <a:pt x="19" y="139"/>
                  </a:cubicBezTo>
                  <a:cubicBezTo>
                    <a:pt x="30" y="135"/>
                    <a:pt x="27" y="106"/>
                    <a:pt x="42" y="106"/>
                  </a:cubicBezTo>
                  <a:cubicBezTo>
                    <a:pt x="49" y="106"/>
                    <a:pt x="53" y="109"/>
                    <a:pt x="61" y="117"/>
                  </a:cubicBezTo>
                  <a:lnTo>
                    <a:pt x="83" y="117"/>
                  </a:lnTo>
                  <a:cubicBezTo>
                    <a:pt x="97" y="117"/>
                    <a:pt x="113" y="113"/>
                    <a:pt x="124" y="109"/>
                  </a:cubicBezTo>
                  <a:cubicBezTo>
                    <a:pt x="131" y="72"/>
                    <a:pt x="75" y="72"/>
                    <a:pt x="87" y="30"/>
                  </a:cubicBezTo>
                  <a:cubicBezTo>
                    <a:pt x="71" y="23"/>
                    <a:pt x="53" y="12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5" name="Google Shape;14895;p9"/>
            <p:cNvSpPr/>
            <p:nvPr/>
          </p:nvSpPr>
          <p:spPr>
            <a:xfrm>
              <a:off x="-5036666" y="-65561"/>
              <a:ext cx="6971" cy="5730"/>
            </a:xfrm>
            <a:custGeom>
              <a:avLst/>
              <a:gdLst/>
              <a:ahLst/>
              <a:cxnLst/>
              <a:rect l="l" t="t" r="r" b="b"/>
              <a:pathLst>
                <a:path w="146" h="120" extrusionOk="0">
                  <a:moveTo>
                    <a:pt x="82" y="1"/>
                  </a:moveTo>
                  <a:cubicBezTo>
                    <a:pt x="75" y="8"/>
                    <a:pt x="71" y="8"/>
                    <a:pt x="63" y="8"/>
                  </a:cubicBezTo>
                  <a:lnTo>
                    <a:pt x="45" y="8"/>
                  </a:lnTo>
                  <a:cubicBezTo>
                    <a:pt x="18" y="8"/>
                    <a:pt x="0" y="23"/>
                    <a:pt x="0" y="45"/>
                  </a:cubicBezTo>
                  <a:cubicBezTo>
                    <a:pt x="0" y="64"/>
                    <a:pt x="7" y="68"/>
                    <a:pt x="18" y="68"/>
                  </a:cubicBezTo>
                  <a:cubicBezTo>
                    <a:pt x="26" y="68"/>
                    <a:pt x="37" y="64"/>
                    <a:pt x="45" y="64"/>
                  </a:cubicBezTo>
                  <a:cubicBezTo>
                    <a:pt x="60" y="64"/>
                    <a:pt x="71" y="75"/>
                    <a:pt x="68" y="94"/>
                  </a:cubicBezTo>
                  <a:lnTo>
                    <a:pt x="75" y="94"/>
                  </a:lnTo>
                  <a:cubicBezTo>
                    <a:pt x="86" y="94"/>
                    <a:pt x="97" y="102"/>
                    <a:pt x="104" y="109"/>
                  </a:cubicBezTo>
                  <a:cubicBezTo>
                    <a:pt x="116" y="113"/>
                    <a:pt x="127" y="120"/>
                    <a:pt x="138" y="120"/>
                  </a:cubicBezTo>
                  <a:lnTo>
                    <a:pt x="146" y="120"/>
                  </a:lnTo>
                  <a:cubicBezTo>
                    <a:pt x="142" y="116"/>
                    <a:pt x="138" y="113"/>
                    <a:pt x="135" y="109"/>
                  </a:cubicBezTo>
                  <a:cubicBezTo>
                    <a:pt x="130" y="68"/>
                    <a:pt x="138" y="19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6" name="Google Shape;14896;p9"/>
            <p:cNvSpPr/>
            <p:nvPr/>
          </p:nvSpPr>
          <p:spPr>
            <a:xfrm>
              <a:off x="-5357450" y="137949"/>
              <a:ext cx="6828" cy="5062"/>
            </a:xfrm>
            <a:custGeom>
              <a:avLst/>
              <a:gdLst/>
              <a:ahLst/>
              <a:cxnLst/>
              <a:rect l="l" t="t" r="r" b="b"/>
              <a:pathLst>
                <a:path w="143" h="106" extrusionOk="0">
                  <a:moveTo>
                    <a:pt x="45" y="0"/>
                  </a:moveTo>
                  <a:cubicBezTo>
                    <a:pt x="30" y="0"/>
                    <a:pt x="16" y="0"/>
                    <a:pt x="0" y="4"/>
                  </a:cubicBezTo>
                  <a:cubicBezTo>
                    <a:pt x="8" y="23"/>
                    <a:pt x="19" y="41"/>
                    <a:pt x="38" y="52"/>
                  </a:cubicBezTo>
                  <a:cubicBezTo>
                    <a:pt x="61" y="90"/>
                    <a:pt x="68" y="105"/>
                    <a:pt x="90" y="105"/>
                  </a:cubicBezTo>
                  <a:cubicBezTo>
                    <a:pt x="102" y="105"/>
                    <a:pt x="120" y="101"/>
                    <a:pt x="142" y="93"/>
                  </a:cubicBezTo>
                  <a:cubicBezTo>
                    <a:pt x="128" y="26"/>
                    <a:pt x="10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7" name="Google Shape;14897;p9"/>
            <p:cNvSpPr/>
            <p:nvPr/>
          </p:nvSpPr>
          <p:spPr>
            <a:xfrm>
              <a:off x="-5190039" y="239179"/>
              <a:ext cx="5969" cy="6780"/>
            </a:xfrm>
            <a:custGeom>
              <a:avLst/>
              <a:gdLst/>
              <a:ahLst/>
              <a:cxnLst/>
              <a:rect l="l" t="t" r="r" b="b"/>
              <a:pathLst>
                <a:path w="125" h="142" extrusionOk="0">
                  <a:moveTo>
                    <a:pt x="38" y="0"/>
                  </a:moveTo>
                  <a:cubicBezTo>
                    <a:pt x="31" y="0"/>
                    <a:pt x="19" y="7"/>
                    <a:pt x="12" y="14"/>
                  </a:cubicBezTo>
                  <a:cubicBezTo>
                    <a:pt x="9" y="26"/>
                    <a:pt x="9" y="37"/>
                    <a:pt x="5" y="49"/>
                  </a:cubicBezTo>
                  <a:cubicBezTo>
                    <a:pt x="12" y="67"/>
                    <a:pt x="1" y="85"/>
                    <a:pt x="1" y="104"/>
                  </a:cubicBezTo>
                  <a:cubicBezTo>
                    <a:pt x="9" y="130"/>
                    <a:pt x="27" y="142"/>
                    <a:pt x="53" y="142"/>
                  </a:cubicBezTo>
                  <a:cubicBezTo>
                    <a:pt x="90" y="112"/>
                    <a:pt x="124" y="82"/>
                    <a:pt x="83" y="30"/>
                  </a:cubicBezTo>
                  <a:cubicBezTo>
                    <a:pt x="76" y="30"/>
                    <a:pt x="72" y="40"/>
                    <a:pt x="64" y="40"/>
                  </a:cubicBezTo>
                  <a:cubicBezTo>
                    <a:pt x="61" y="40"/>
                    <a:pt x="61" y="37"/>
                    <a:pt x="57" y="26"/>
                  </a:cubicBezTo>
                  <a:cubicBezTo>
                    <a:pt x="53" y="7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8" name="Google Shape;14898;p9"/>
            <p:cNvSpPr/>
            <p:nvPr/>
          </p:nvSpPr>
          <p:spPr>
            <a:xfrm>
              <a:off x="-5288356" y="11746"/>
              <a:ext cx="9311" cy="5921"/>
            </a:xfrm>
            <a:custGeom>
              <a:avLst/>
              <a:gdLst/>
              <a:ahLst/>
              <a:cxnLst/>
              <a:rect l="l" t="t" r="r" b="b"/>
              <a:pathLst>
                <a:path w="195" h="124" extrusionOk="0">
                  <a:moveTo>
                    <a:pt x="86" y="0"/>
                  </a:moveTo>
                  <a:cubicBezTo>
                    <a:pt x="79" y="0"/>
                    <a:pt x="68" y="4"/>
                    <a:pt x="56" y="8"/>
                  </a:cubicBezTo>
                  <a:cubicBezTo>
                    <a:pt x="15" y="23"/>
                    <a:pt x="1" y="53"/>
                    <a:pt x="11" y="93"/>
                  </a:cubicBezTo>
                  <a:cubicBezTo>
                    <a:pt x="19" y="86"/>
                    <a:pt x="23" y="79"/>
                    <a:pt x="27" y="71"/>
                  </a:cubicBezTo>
                  <a:cubicBezTo>
                    <a:pt x="30" y="53"/>
                    <a:pt x="37" y="31"/>
                    <a:pt x="56" y="31"/>
                  </a:cubicBezTo>
                  <a:cubicBezTo>
                    <a:pt x="60" y="31"/>
                    <a:pt x="63" y="31"/>
                    <a:pt x="68" y="34"/>
                  </a:cubicBezTo>
                  <a:cubicBezTo>
                    <a:pt x="97" y="45"/>
                    <a:pt x="86" y="67"/>
                    <a:pt x="75" y="90"/>
                  </a:cubicBezTo>
                  <a:lnTo>
                    <a:pt x="71" y="90"/>
                  </a:lnTo>
                  <a:cubicBezTo>
                    <a:pt x="82" y="98"/>
                    <a:pt x="90" y="101"/>
                    <a:pt x="101" y="101"/>
                  </a:cubicBezTo>
                  <a:cubicBezTo>
                    <a:pt x="108" y="101"/>
                    <a:pt x="120" y="98"/>
                    <a:pt x="127" y="90"/>
                  </a:cubicBezTo>
                  <a:cubicBezTo>
                    <a:pt x="142" y="83"/>
                    <a:pt x="149" y="79"/>
                    <a:pt x="153" y="79"/>
                  </a:cubicBezTo>
                  <a:cubicBezTo>
                    <a:pt x="168" y="79"/>
                    <a:pt x="153" y="112"/>
                    <a:pt x="161" y="124"/>
                  </a:cubicBezTo>
                  <a:cubicBezTo>
                    <a:pt x="194" y="98"/>
                    <a:pt x="184" y="67"/>
                    <a:pt x="165" y="45"/>
                  </a:cubicBezTo>
                  <a:cubicBezTo>
                    <a:pt x="142" y="19"/>
                    <a:pt x="116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9" name="Google Shape;14899;p9"/>
            <p:cNvSpPr/>
            <p:nvPr/>
          </p:nvSpPr>
          <p:spPr>
            <a:xfrm>
              <a:off x="-5083795" y="45840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60" y="0"/>
                  </a:moveTo>
                  <a:cubicBezTo>
                    <a:pt x="49" y="0"/>
                    <a:pt x="37" y="7"/>
                    <a:pt x="30" y="23"/>
                  </a:cubicBezTo>
                  <a:cubicBezTo>
                    <a:pt x="11" y="49"/>
                    <a:pt x="0" y="79"/>
                    <a:pt x="26" y="102"/>
                  </a:cubicBezTo>
                  <a:cubicBezTo>
                    <a:pt x="37" y="109"/>
                    <a:pt x="56" y="112"/>
                    <a:pt x="71" y="112"/>
                  </a:cubicBezTo>
                  <a:cubicBezTo>
                    <a:pt x="90" y="112"/>
                    <a:pt x="108" y="109"/>
                    <a:pt x="116" y="102"/>
                  </a:cubicBezTo>
                  <a:cubicBezTo>
                    <a:pt x="131" y="86"/>
                    <a:pt x="108" y="26"/>
                    <a:pt x="86" y="7"/>
                  </a:cubicBezTo>
                  <a:cubicBezTo>
                    <a:pt x="75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0" name="Google Shape;14900;p9"/>
            <p:cNvSpPr/>
            <p:nvPr/>
          </p:nvSpPr>
          <p:spPr>
            <a:xfrm>
              <a:off x="-5058631" y="59926"/>
              <a:ext cx="7354" cy="7926"/>
            </a:xfrm>
            <a:custGeom>
              <a:avLst/>
              <a:gdLst/>
              <a:ahLst/>
              <a:cxnLst/>
              <a:rect l="l" t="t" r="r" b="b"/>
              <a:pathLst>
                <a:path w="154" h="166" extrusionOk="0">
                  <a:moveTo>
                    <a:pt x="12" y="0"/>
                  </a:moveTo>
                  <a:cubicBezTo>
                    <a:pt x="7" y="4"/>
                    <a:pt x="4" y="8"/>
                    <a:pt x="0" y="12"/>
                  </a:cubicBezTo>
                  <a:cubicBezTo>
                    <a:pt x="19" y="26"/>
                    <a:pt x="19" y="38"/>
                    <a:pt x="4" y="57"/>
                  </a:cubicBezTo>
                  <a:cubicBezTo>
                    <a:pt x="67" y="68"/>
                    <a:pt x="90" y="121"/>
                    <a:pt x="119" y="165"/>
                  </a:cubicBezTo>
                  <a:cubicBezTo>
                    <a:pt x="131" y="147"/>
                    <a:pt x="142" y="131"/>
                    <a:pt x="153" y="113"/>
                  </a:cubicBezTo>
                  <a:cubicBezTo>
                    <a:pt x="150" y="90"/>
                    <a:pt x="109" y="76"/>
                    <a:pt x="131" y="45"/>
                  </a:cubicBezTo>
                  <a:cubicBezTo>
                    <a:pt x="86" y="42"/>
                    <a:pt x="49" y="16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1" name="Google Shape;14901;p9"/>
            <p:cNvSpPr/>
            <p:nvPr/>
          </p:nvSpPr>
          <p:spPr>
            <a:xfrm>
              <a:off x="-5139710" y="-130167"/>
              <a:ext cx="6303" cy="5253"/>
            </a:xfrm>
            <a:custGeom>
              <a:avLst/>
              <a:gdLst/>
              <a:ahLst/>
              <a:cxnLst/>
              <a:rect l="l" t="t" r="r" b="b"/>
              <a:pathLst>
                <a:path w="132" h="110" extrusionOk="0">
                  <a:moveTo>
                    <a:pt x="72" y="1"/>
                  </a:moveTo>
                  <a:cubicBezTo>
                    <a:pt x="46" y="1"/>
                    <a:pt x="23" y="15"/>
                    <a:pt x="1" y="23"/>
                  </a:cubicBezTo>
                  <a:cubicBezTo>
                    <a:pt x="1" y="82"/>
                    <a:pt x="35" y="109"/>
                    <a:pt x="95" y="109"/>
                  </a:cubicBezTo>
                  <a:cubicBezTo>
                    <a:pt x="95" y="75"/>
                    <a:pt x="95" y="38"/>
                    <a:pt x="132" y="20"/>
                  </a:cubicBezTo>
                  <a:cubicBezTo>
                    <a:pt x="117" y="4"/>
                    <a:pt x="98" y="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2" name="Google Shape;14902;p9"/>
            <p:cNvSpPr/>
            <p:nvPr/>
          </p:nvSpPr>
          <p:spPr>
            <a:xfrm>
              <a:off x="-5426354" y="-104621"/>
              <a:ext cx="5253" cy="10027"/>
            </a:xfrm>
            <a:custGeom>
              <a:avLst/>
              <a:gdLst/>
              <a:ahLst/>
              <a:cxnLst/>
              <a:rect l="l" t="t" r="r" b="b"/>
              <a:pathLst>
                <a:path w="110" h="210" extrusionOk="0">
                  <a:moveTo>
                    <a:pt x="42" y="0"/>
                  </a:moveTo>
                  <a:cubicBezTo>
                    <a:pt x="34" y="0"/>
                    <a:pt x="27" y="11"/>
                    <a:pt x="23" y="18"/>
                  </a:cubicBezTo>
                  <a:cubicBezTo>
                    <a:pt x="15" y="23"/>
                    <a:pt x="12" y="30"/>
                    <a:pt x="8" y="34"/>
                  </a:cubicBezTo>
                  <a:cubicBezTo>
                    <a:pt x="1" y="86"/>
                    <a:pt x="56" y="131"/>
                    <a:pt x="20" y="187"/>
                  </a:cubicBezTo>
                  <a:cubicBezTo>
                    <a:pt x="15" y="198"/>
                    <a:pt x="30" y="209"/>
                    <a:pt x="46" y="209"/>
                  </a:cubicBezTo>
                  <a:lnTo>
                    <a:pt x="53" y="209"/>
                  </a:lnTo>
                  <a:cubicBezTo>
                    <a:pt x="68" y="206"/>
                    <a:pt x="82" y="194"/>
                    <a:pt x="101" y="187"/>
                  </a:cubicBezTo>
                  <a:cubicBezTo>
                    <a:pt x="94" y="175"/>
                    <a:pt x="101" y="165"/>
                    <a:pt x="109" y="153"/>
                  </a:cubicBezTo>
                  <a:cubicBezTo>
                    <a:pt x="72" y="123"/>
                    <a:pt x="20" y="94"/>
                    <a:pt x="49" y="30"/>
                  </a:cubicBezTo>
                  <a:cubicBezTo>
                    <a:pt x="42" y="23"/>
                    <a:pt x="53" y="4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3" name="Google Shape;14903;p9"/>
            <p:cNvSpPr/>
            <p:nvPr/>
          </p:nvSpPr>
          <p:spPr>
            <a:xfrm>
              <a:off x="-5296235" y="104906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1" y="0"/>
                  </a:moveTo>
                  <a:cubicBezTo>
                    <a:pt x="49" y="4"/>
                    <a:pt x="38" y="12"/>
                    <a:pt x="27" y="16"/>
                  </a:cubicBezTo>
                  <a:cubicBezTo>
                    <a:pt x="12" y="64"/>
                    <a:pt x="0" y="113"/>
                    <a:pt x="61" y="139"/>
                  </a:cubicBezTo>
                  <a:lnTo>
                    <a:pt x="64" y="143"/>
                  </a:lnTo>
                  <a:cubicBezTo>
                    <a:pt x="64" y="105"/>
                    <a:pt x="79" y="87"/>
                    <a:pt x="113" y="83"/>
                  </a:cubicBezTo>
                  <a:cubicBezTo>
                    <a:pt x="139" y="76"/>
                    <a:pt x="124" y="61"/>
                    <a:pt x="121" y="49"/>
                  </a:cubicBezTo>
                  <a:cubicBezTo>
                    <a:pt x="116" y="45"/>
                    <a:pt x="113" y="42"/>
                    <a:pt x="109" y="38"/>
                  </a:cubicBezTo>
                  <a:cubicBezTo>
                    <a:pt x="105" y="38"/>
                    <a:pt x="102" y="42"/>
                    <a:pt x="98" y="42"/>
                  </a:cubicBezTo>
                  <a:cubicBezTo>
                    <a:pt x="76" y="42"/>
                    <a:pt x="79" y="4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4" name="Google Shape;14904;p9"/>
            <p:cNvSpPr/>
            <p:nvPr/>
          </p:nvSpPr>
          <p:spPr>
            <a:xfrm>
              <a:off x="-5169124" y="274849"/>
              <a:ext cx="8452" cy="5921"/>
            </a:xfrm>
            <a:custGeom>
              <a:avLst/>
              <a:gdLst/>
              <a:ahLst/>
              <a:cxnLst/>
              <a:rect l="l" t="t" r="r" b="b"/>
              <a:pathLst>
                <a:path w="177" h="124" extrusionOk="0">
                  <a:moveTo>
                    <a:pt x="157" y="0"/>
                  </a:moveTo>
                  <a:cubicBezTo>
                    <a:pt x="150" y="0"/>
                    <a:pt x="142" y="4"/>
                    <a:pt x="135" y="16"/>
                  </a:cubicBezTo>
                  <a:cubicBezTo>
                    <a:pt x="128" y="30"/>
                    <a:pt x="116" y="34"/>
                    <a:pt x="105" y="34"/>
                  </a:cubicBezTo>
                  <a:cubicBezTo>
                    <a:pt x="94" y="34"/>
                    <a:pt x="83" y="26"/>
                    <a:pt x="71" y="19"/>
                  </a:cubicBezTo>
                  <a:lnTo>
                    <a:pt x="68" y="19"/>
                  </a:lnTo>
                  <a:cubicBezTo>
                    <a:pt x="64" y="19"/>
                    <a:pt x="56" y="19"/>
                    <a:pt x="52" y="16"/>
                  </a:cubicBezTo>
                  <a:cubicBezTo>
                    <a:pt x="49" y="11"/>
                    <a:pt x="42" y="8"/>
                    <a:pt x="38" y="8"/>
                  </a:cubicBezTo>
                  <a:cubicBezTo>
                    <a:pt x="30" y="8"/>
                    <a:pt x="26" y="16"/>
                    <a:pt x="26" y="34"/>
                  </a:cubicBezTo>
                  <a:cubicBezTo>
                    <a:pt x="26" y="56"/>
                    <a:pt x="23" y="75"/>
                    <a:pt x="0" y="90"/>
                  </a:cubicBezTo>
                  <a:cubicBezTo>
                    <a:pt x="19" y="97"/>
                    <a:pt x="16" y="113"/>
                    <a:pt x="4" y="123"/>
                  </a:cubicBezTo>
                  <a:cubicBezTo>
                    <a:pt x="34" y="120"/>
                    <a:pt x="78" y="113"/>
                    <a:pt x="86" y="87"/>
                  </a:cubicBezTo>
                  <a:cubicBezTo>
                    <a:pt x="97" y="38"/>
                    <a:pt x="146" y="75"/>
                    <a:pt x="161" y="42"/>
                  </a:cubicBezTo>
                  <a:cubicBezTo>
                    <a:pt x="165" y="30"/>
                    <a:pt x="173" y="19"/>
                    <a:pt x="176" y="8"/>
                  </a:cubicBezTo>
                  <a:cubicBezTo>
                    <a:pt x="173" y="4"/>
                    <a:pt x="165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5" name="Google Shape;14905;p9"/>
            <p:cNvSpPr/>
            <p:nvPr/>
          </p:nvSpPr>
          <p:spPr>
            <a:xfrm>
              <a:off x="-5039865" y="-66946"/>
              <a:ext cx="7115" cy="7879"/>
            </a:xfrm>
            <a:custGeom>
              <a:avLst/>
              <a:gdLst/>
              <a:ahLst/>
              <a:cxnLst/>
              <a:rect l="l" t="t" r="r" b="b"/>
              <a:pathLst>
                <a:path w="149" h="165" extrusionOk="0">
                  <a:moveTo>
                    <a:pt x="78" y="0"/>
                  </a:moveTo>
                  <a:cubicBezTo>
                    <a:pt x="82" y="45"/>
                    <a:pt x="33" y="26"/>
                    <a:pt x="18" y="48"/>
                  </a:cubicBezTo>
                  <a:cubicBezTo>
                    <a:pt x="11" y="56"/>
                    <a:pt x="7" y="67"/>
                    <a:pt x="0" y="74"/>
                  </a:cubicBezTo>
                  <a:cubicBezTo>
                    <a:pt x="14" y="86"/>
                    <a:pt x="30" y="101"/>
                    <a:pt x="45" y="112"/>
                  </a:cubicBezTo>
                  <a:cubicBezTo>
                    <a:pt x="52" y="119"/>
                    <a:pt x="82" y="112"/>
                    <a:pt x="59" y="135"/>
                  </a:cubicBezTo>
                  <a:cubicBezTo>
                    <a:pt x="56" y="142"/>
                    <a:pt x="37" y="142"/>
                    <a:pt x="45" y="153"/>
                  </a:cubicBezTo>
                  <a:cubicBezTo>
                    <a:pt x="48" y="161"/>
                    <a:pt x="56" y="164"/>
                    <a:pt x="63" y="164"/>
                  </a:cubicBezTo>
                  <a:lnTo>
                    <a:pt x="78" y="164"/>
                  </a:lnTo>
                  <a:cubicBezTo>
                    <a:pt x="100" y="157"/>
                    <a:pt x="104" y="123"/>
                    <a:pt x="130" y="123"/>
                  </a:cubicBezTo>
                  <a:lnTo>
                    <a:pt x="135" y="123"/>
                  </a:lnTo>
                  <a:cubicBezTo>
                    <a:pt x="138" y="104"/>
                    <a:pt x="127" y="93"/>
                    <a:pt x="112" y="93"/>
                  </a:cubicBezTo>
                  <a:cubicBezTo>
                    <a:pt x="104" y="93"/>
                    <a:pt x="93" y="97"/>
                    <a:pt x="85" y="97"/>
                  </a:cubicBezTo>
                  <a:cubicBezTo>
                    <a:pt x="74" y="97"/>
                    <a:pt x="67" y="93"/>
                    <a:pt x="67" y="74"/>
                  </a:cubicBezTo>
                  <a:cubicBezTo>
                    <a:pt x="67" y="52"/>
                    <a:pt x="85" y="37"/>
                    <a:pt x="112" y="37"/>
                  </a:cubicBezTo>
                  <a:lnTo>
                    <a:pt x="130" y="37"/>
                  </a:lnTo>
                  <a:cubicBezTo>
                    <a:pt x="138" y="37"/>
                    <a:pt x="142" y="37"/>
                    <a:pt x="149" y="30"/>
                  </a:cubicBezTo>
                  <a:cubicBezTo>
                    <a:pt x="127" y="22"/>
                    <a:pt x="100" y="11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6" name="Google Shape;14906;p9"/>
            <p:cNvSpPr/>
            <p:nvPr/>
          </p:nvSpPr>
          <p:spPr>
            <a:xfrm>
              <a:off x="-4994407" y="-29319"/>
              <a:ext cx="5969" cy="6160"/>
            </a:xfrm>
            <a:custGeom>
              <a:avLst/>
              <a:gdLst/>
              <a:ahLst/>
              <a:cxnLst/>
              <a:rect l="l" t="t" r="r" b="b"/>
              <a:pathLst>
                <a:path w="125" h="129" extrusionOk="0">
                  <a:moveTo>
                    <a:pt x="87" y="1"/>
                  </a:moveTo>
                  <a:lnTo>
                    <a:pt x="87" y="1"/>
                  </a:lnTo>
                  <a:cubicBezTo>
                    <a:pt x="68" y="38"/>
                    <a:pt x="35" y="30"/>
                    <a:pt x="1" y="34"/>
                  </a:cubicBezTo>
                  <a:cubicBezTo>
                    <a:pt x="16" y="64"/>
                    <a:pt x="12" y="106"/>
                    <a:pt x="46" y="128"/>
                  </a:cubicBezTo>
                  <a:lnTo>
                    <a:pt x="98" y="128"/>
                  </a:lnTo>
                  <a:cubicBezTo>
                    <a:pt x="113" y="109"/>
                    <a:pt x="120" y="87"/>
                    <a:pt x="125" y="64"/>
                  </a:cubicBezTo>
                  <a:cubicBezTo>
                    <a:pt x="120" y="61"/>
                    <a:pt x="117" y="61"/>
                    <a:pt x="113" y="61"/>
                  </a:cubicBezTo>
                  <a:cubicBezTo>
                    <a:pt x="109" y="61"/>
                    <a:pt x="106" y="61"/>
                    <a:pt x="102" y="64"/>
                  </a:cubicBezTo>
                  <a:cubicBezTo>
                    <a:pt x="94" y="64"/>
                    <a:pt x="91" y="68"/>
                    <a:pt x="87" y="68"/>
                  </a:cubicBezTo>
                  <a:cubicBezTo>
                    <a:pt x="87" y="68"/>
                    <a:pt x="83" y="64"/>
                    <a:pt x="80" y="64"/>
                  </a:cubicBezTo>
                  <a:cubicBezTo>
                    <a:pt x="75" y="42"/>
                    <a:pt x="117" y="23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7" name="Google Shape;14907;p9"/>
            <p:cNvSpPr/>
            <p:nvPr/>
          </p:nvSpPr>
          <p:spPr>
            <a:xfrm>
              <a:off x="-5290696" y="92062"/>
              <a:ext cx="7210" cy="9168"/>
            </a:xfrm>
            <a:custGeom>
              <a:avLst/>
              <a:gdLst/>
              <a:ahLst/>
              <a:cxnLst/>
              <a:rect l="l" t="t" r="r" b="b"/>
              <a:pathLst>
                <a:path w="151" h="192" extrusionOk="0">
                  <a:moveTo>
                    <a:pt x="120" y="0"/>
                  </a:moveTo>
                  <a:cubicBezTo>
                    <a:pt x="112" y="4"/>
                    <a:pt x="102" y="8"/>
                    <a:pt x="90" y="12"/>
                  </a:cubicBezTo>
                  <a:cubicBezTo>
                    <a:pt x="112" y="49"/>
                    <a:pt x="68" y="76"/>
                    <a:pt x="68" y="105"/>
                  </a:cubicBezTo>
                  <a:cubicBezTo>
                    <a:pt x="68" y="135"/>
                    <a:pt x="60" y="143"/>
                    <a:pt x="50" y="143"/>
                  </a:cubicBezTo>
                  <a:cubicBezTo>
                    <a:pt x="41" y="143"/>
                    <a:pt x="31" y="138"/>
                    <a:pt x="15" y="131"/>
                  </a:cubicBezTo>
                  <a:lnTo>
                    <a:pt x="15" y="131"/>
                  </a:lnTo>
                  <a:cubicBezTo>
                    <a:pt x="0" y="176"/>
                    <a:pt x="45" y="173"/>
                    <a:pt x="68" y="191"/>
                  </a:cubicBezTo>
                  <a:cubicBezTo>
                    <a:pt x="83" y="169"/>
                    <a:pt x="79" y="135"/>
                    <a:pt x="109" y="120"/>
                  </a:cubicBezTo>
                  <a:cubicBezTo>
                    <a:pt x="117" y="131"/>
                    <a:pt x="112" y="147"/>
                    <a:pt x="120" y="154"/>
                  </a:cubicBezTo>
                  <a:cubicBezTo>
                    <a:pt x="124" y="157"/>
                    <a:pt x="128" y="157"/>
                    <a:pt x="128" y="161"/>
                  </a:cubicBezTo>
                  <a:cubicBezTo>
                    <a:pt x="146" y="120"/>
                    <a:pt x="112" y="76"/>
                    <a:pt x="143" y="34"/>
                  </a:cubicBezTo>
                  <a:cubicBezTo>
                    <a:pt x="150" y="26"/>
                    <a:pt x="135" y="8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8" name="Google Shape;14908;p9"/>
            <p:cNvSpPr/>
            <p:nvPr/>
          </p:nvSpPr>
          <p:spPr>
            <a:xfrm>
              <a:off x="-5263192" y="116844"/>
              <a:ext cx="7210" cy="5969"/>
            </a:xfrm>
            <a:custGeom>
              <a:avLst/>
              <a:gdLst/>
              <a:ahLst/>
              <a:cxnLst/>
              <a:rect l="l" t="t" r="r" b="b"/>
              <a:pathLst>
                <a:path w="151" h="125" extrusionOk="0">
                  <a:moveTo>
                    <a:pt x="83" y="1"/>
                  </a:moveTo>
                  <a:cubicBezTo>
                    <a:pt x="52" y="1"/>
                    <a:pt x="34" y="23"/>
                    <a:pt x="19" y="72"/>
                  </a:cubicBezTo>
                  <a:cubicBezTo>
                    <a:pt x="15" y="83"/>
                    <a:pt x="0" y="90"/>
                    <a:pt x="7" y="106"/>
                  </a:cubicBezTo>
                  <a:cubicBezTo>
                    <a:pt x="19" y="113"/>
                    <a:pt x="30" y="125"/>
                    <a:pt x="41" y="125"/>
                  </a:cubicBezTo>
                  <a:cubicBezTo>
                    <a:pt x="49" y="125"/>
                    <a:pt x="57" y="121"/>
                    <a:pt x="64" y="109"/>
                  </a:cubicBezTo>
                  <a:cubicBezTo>
                    <a:pt x="57" y="90"/>
                    <a:pt x="49" y="76"/>
                    <a:pt x="60" y="57"/>
                  </a:cubicBezTo>
                  <a:lnTo>
                    <a:pt x="64" y="57"/>
                  </a:lnTo>
                  <a:cubicBezTo>
                    <a:pt x="75" y="57"/>
                    <a:pt x="83" y="57"/>
                    <a:pt x="93" y="61"/>
                  </a:cubicBezTo>
                  <a:cubicBezTo>
                    <a:pt x="102" y="64"/>
                    <a:pt x="109" y="64"/>
                    <a:pt x="120" y="64"/>
                  </a:cubicBezTo>
                  <a:cubicBezTo>
                    <a:pt x="135" y="64"/>
                    <a:pt x="146" y="57"/>
                    <a:pt x="150" y="23"/>
                  </a:cubicBezTo>
                  <a:cubicBezTo>
                    <a:pt x="124" y="9"/>
                    <a:pt x="102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9" name="Google Shape;14909;p9"/>
            <p:cNvSpPr/>
            <p:nvPr/>
          </p:nvSpPr>
          <p:spPr>
            <a:xfrm>
              <a:off x="-5247148" y="-212631"/>
              <a:ext cx="5969" cy="7019"/>
            </a:xfrm>
            <a:custGeom>
              <a:avLst/>
              <a:gdLst/>
              <a:ahLst/>
              <a:cxnLst/>
              <a:rect l="l" t="t" r="r" b="b"/>
              <a:pathLst>
                <a:path w="125" h="147" extrusionOk="0">
                  <a:moveTo>
                    <a:pt x="45" y="1"/>
                  </a:moveTo>
                  <a:cubicBezTo>
                    <a:pt x="35" y="1"/>
                    <a:pt x="27" y="4"/>
                    <a:pt x="19" y="8"/>
                  </a:cubicBezTo>
                  <a:cubicBezTo>
                    <a:pt x="1" y="37"/>
                    <a:pt x="27" y="72"/>
                    <a:pt x="4" y="98"/>
                  </a:cubicBezTo>
                  <a:cubicBezTo>
                    <a:pt x="27" y="105"/>
                    <a:pt x="12" y="146"/>
                    <a:pt x="42" y="146"/>
                  </a:cubicBezTo>
                  <a:lnTo>
                    <a:pt x="45" y="146"/>
                  </a:lnTo>
                  <a:cubicBezTo>
                    <a:pt x="42" y="82"/>
                    <a:pt x="102" y="116"/>
                    <a:pt x="124" y="98"/>
                  </a:cubicBezTo>
                  <a:cubicBezTo>
                    <a:pt x="109" y="64"/>
                    <a:pt x="68" y="49"/>
                    <a:pt x="64" y="4"/>
                  </a:cubicBezTo>
                  <a:cubicBezTo>
                    <a:pt x="57" y="4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0" name="Google Shape;14910;p9"/>
            <p:cNvSpPr/>
            <p:nvPr/>
          </p:nvSpPr>
          <p:spPr>
            <a:xfrm>
              <a:off x="-5365998" y="135466"/>
              <a:ext cx="7354" cy="6303"/>
            </a:xfrm>
            <a:custGeom>
              <a:avLst/>
              <a:gdLst/>
              <a:ahLst/>
              <a:cxnLst/>
              <a:rect l="l" t="t" r="r" b="b"/>
              <a:pathLst>
                <a:path w="154" h="132" extrusionOk="0">
                  <a:moveTo>
                    <a:pt x="45" y="0"/>
                  </a:moveTo>
                  <a:cubicBezTo>
                    <a:pt x="38" y="7"/>
                    <a:pt x="30" y="19"/>
                    <a:pt x="22" y="26"/>
                  </a:cubicBezTo>
                  <a:cubicBezTo>
                    <a:pt x="0" y="49"/>
                    <a:pt x="22" y="82"/>
                    <a:pt x="0" y="104"/>
                  </a:cubicBezTo>
                  <a:cubicBezTo>
                    <a:pt x="19" y="112"/>
                    <a:pt x="38" y="123"/>
                    <a:pt x="60" y="131"/>
                  </a:cubicBezTo>
                  <a:cubicBezTo>
                    <a:pt x="64" y="123"/>
                    <a:pt x="60" y="109"/>
                    <a:pt x="74" y="109"/>
                  </a:cubicBezTo>
                  <a:lnTo>
                    <a:pt x="79" y="109"/>
                  </a:lnTo>
                  <a:cubicBezTo>
                    <a:pt x="105" y="109"/>
                    <a:pt x="127" y="109"/>
                    <a:pt x="153" y="112"/>
                  </a:cubicBezTo>
                  <a:cubicBezTo>
                    <a:pt x="150" y="101"/>
                    <a:pt x="142" y="90"/>
                    <a:pt x="138" y="78"/>
                  </a:cubicBezTo>
                  <a:cubicBezTo>
                    <a:pt x="131" y="82"/>
                    <a:pt x="124" y="86"/>
                    <a:pt x="119" y="86"/>
                  </a:cubicBezTo>
                  <a:cubicBezTo>
                    <a:pt x="109" y="86"/>
                    <a:pt x="97" y="78"/>
                    <a:pt x="93" y="59"/>
                  </a:cubicBezTo>
                  <a:cubicBezTo>
                    <a:pt x="86" y="33"/>
                    <a:pt x="67" y="1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1" name="Google Shape;14911;p9"/>
            <p:cNvSpPr/>
            <p:nvPr/>
          </p:nvSpPr>
          <p:spPr>
            <a:xfrm>
              <a:off x="-5124717" y="-229917"/>
              <a:ext cx="5969" cy="7688"/>
            </a:xfrm>
            <a:custGeom>
              <a:avLst/>
              <a:gdLst/>
              <a:ahLst/>
              <a:cxnLst/>
              <a:rect l="l" t="t" r="r" b="b"/>
              <a:pathLst>
                <a:path w="125" h="161" extrusionOk="0">
                  <a:moveTo>
                    <a:pt x="102" y="0"/>
                  </a:moveTo>
                  <a:cubicBezTo>
                    <a:pt x="95" y="0"/>
                    <a:pt x="87" y="7"/>
                    <a:pt x="83" y="11"/>
                  </a:cubicBezTo>
                  <a:cubicBezTo>
                    <a:pt x="76" y="15"/>
                    <a:pt x="68" y="18"/>
                    <a:pt x="61" y="18"/>
                  </a:cubicBezTo>
                  <a:cubicBezTo>
                    <a:pt x="57" y="18"/>
                    <a:pt x="50" y="18"/>
                    <a:pt x="46" y="15"/>
                  </a:cubicBezTo>
                  <a:cubicBezTo>
                    <a:pt x="42" y="11"/>
                    <a:pt x="38" y="11"/>
                    <a:pt x="35" y="11"/>
                  </a:cubicBezTo>
                  <a:cubicBezTo>
                    <a:pt x="28" y="11"/>
                    <a:pt x="20" y="18"/>
                    <a:pt x="20" y="30"/>
                  </a:cubicBezTo>
                  <a:cubicBezTo>
                    <a:pt x="31" y="71"/>
                    <a:pt x="1" y="116"/>
                    <a:pt x="28" y="157"/>
                  </a:cubicBezTo>
                  <a:cubicBezTo>
                    <a:pt x="38" y="157"/>
                    <a:pt x="50" y="161"/>
                    <a:pt x="57" y="161"/>
                  </a:cubicBezTo>
                  <a:cubicBezTo>
                    <a:pt x="72" y="149"/>
                    <a:pt x="72" y="130"/>
                    <a:pt x="76" y="116"/>
                  </a:cubicBezTo>
                  <a:cubicBezTo>
                    <a:pt x="76" y="101"/>
                    <a:pt x="72" y="85"/>
                    <a:pt x="72" y="71"/>
                  </a:cubicBezTo>
                  <a:cubicBezTo>
                    <a:pt x="72" y="56"/>
                    <a:pt x="76" y="49"/>
                    <a:pt x="83" y="49"/>
                  </a:cubicBezTo>
                  <a:cubicBezTo>
                    <a:pt x="87" y="49"/>
                    <a:pt x="98" y="52"/>
                    <a:pt x="106" y="56"/>
                  </a:cubicBezTo>
                  <a:cubicBezTo>
                    <a:pt x="109" y="52"/>
                    <a:pt x="113" y="45"/>
                    <a:pt x="121" y="37"/>
                  </a:cubicBezTo>
                  <a:lnTo>
                    <a:pt x="124" y="33"/>
                  </a:lnTo>
                  <a:cubicBezTo>
                    <a:pt x="109" y="26"/>
                    <a:pt x="102" y="18"/>
                    <a:pt x="106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2" name="Google Shape;14912;p9"/>
            <p:cNvSpPr/>
            <p:nvPr/>
          </p:nvSpPr>
          <p:spPr>
            <a:xfrm>
              <a:off x="-5365138" y="180590"/>
              <a:ext cx="7544" cy="8070"/>
            </a:xfrm>
            <a:custGeom>
              <a:avLst/>
              <a:gdLst/>
              <a:ahLst/>
              <a:cxnLst/>
              <a:rect l="l" t="t" r="r" b="b"/>
              <a:pathLst>
                <a:path w="158" h="169" extrusionOk="0">
                  <a:moveTo>
                    <a:pt x="1" y="116"/>
                  </a:moveTo>
                  <a:cubicBezTo>
                    <a:pt x="1" y="124"/>
                    <a:pt x="1" y="128"/>
                    <a:pt x="4" y="128"/>
                  </a:cubicBezTo>
                  <a:cubicBezTo>
                    <a:pt x="4" y="124"/>
                    <a:pt x="1" y="120"/>
                    <a:pt x="1" y="116"/>
                  </a:cubicBezTo>
                  <a:close/>
                  <a:moveTo>
                    <a:pt x="83" y="1"/>
                  </a:moveTo>
                  <a:cubicBezTo>
                    <a:pt x="65" y="1"/>
                    <a:pt x="53" y="4"/>
                    <a:pt x="53" y="23"/>
                  </a:cubicBezTo>
                  <a:cubicBezTo>
                    <a:pt x="53" y="68"/>
                    <a:pt x="16" y="87"/>
                    <a:pt x="1" y="116"/>
                  </a:cubicBezTo>
                  <a:cubicBezTo>
                    <a:pt x="1" y="116"/>
                    <a:pt x="1" y="116"/>
                    <a:pt x="1" y="116"/>
                  </a:cubicBezTo>
                  <a:lnTo>
                    <a:pt x="1" y="116"/>
                  </a:lnTo>
                  <a:cubicBezTo>
                    <a:pt x="4" y="120"/>
                    <a:pt x="4" y="124"/>
                    <a:pt x="12" y="128"/>
                  </a:cubicBezTo>
                  <a:cubicBezTo>
                    <a:pt x="12" y="124"/>
                    <a:pt x="16" y="116"/>
                    <a:pt x="20" y="116"/>
                  </a:cubicBezTo>
                  <a:lnTo>
                    <a:pt x="23" y="116"/>
                  </a:lnTo>
                  <a:cubicBezTo>
                    <a:pt x="30" y="116"/>
                    <a:pt x="39" y="109"/>
                    <a:pt x="42" y="98"/>
                  </a:cubicBezTo>
                  <a:cubicBezTo>
                    <a:pt x="49" y="87"/>
                    <a:pt x="53" y="79"/>
                    <a:pt x="65" y="79"/>
                  </a:cubicBezTo>
                  <a:cubicBezTo>
                    <a:pt x="68" y="79"/>
                    <a:pt x="75" y="79"/>
                    <a:pt x="83" y="87"/>
                  </a:cubicBezTo>
                  <a:cubicBezTo>
                    <a:pt x="113" y="113"/>
                    <a:pt x="72" y="135"/>
                    <a:pt x="68" y="158"/>
                  </a:cubicBezTo>
                  <a:cubicBezTo>
                    <a:pt x="83" y="161"/>
                    <a:pt x="101" y="158"/>
                    <a:pt x="113" y="168"/>
                  </a:cubicBezTo>
                  <a:cubicBezTo>
                    <a:pt x="158" y="154"/>
                    <a:pt x="132" y="106"/>
                    <a:pt x="128" y="101"/>
                  </a:cubicBezTo>
                  <a:cubicBezTo>
                    <a:pt x="75" y="75"/>
                    <a:pt x="101" y="38"/>
                    <a:pt x="120" y="4"/>
                  </a:cubicBezTo>
                  <a:cubicBezTo>
                    <a:pt x="106" y="1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3" name="Google Shape;14913;p9"/>
            <p:cNvSpPr/>
            <p:nvPr/>
          </p:nvSpPr>
          <p:spPr>
            <a:xfrm>
              <a:off x="-5057771" y="-15949"/>
              <a:ext cx="7544" cy="4871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132" y="1"/>
                  </a:moveTo>
                  <a:cubicBezTo>
                    <a:pt x="91" y="1"/>
                    <a:pt x="57" y="16"/>
                    <a:pt x="27" y="38"/>
                  </a:cubicBezTo>
                  <a:cubicBezTo>
                    <a:pt x="23" y="38"/>
                    <a:pt x="23" y="35"/>
                    <a:pt x="20" y="35"/>
                  </a:cubicBezTo>
                  <a:lnTo>
                    <a:pt x="20" y="38"/>
                  </a:lnTo>
                  <a:cubicBezTo>
                    <a:pt x="12" y="53"/>
                    <a:pt x="8" y="68"/>
                    <a:pt x="1" y="83"/>
                  </a:cubicBezTo>
                  <a:cubicBezTo>
                    <a:pt x="20" y="95"/>
                    <a:pt x="39" y="102"/>
                    <a:pt x="57" y="102"/>
                  </a:cubicBezTo>
                  <a:cubicBezTo>
                    <a:pt x="75" y="102"/>
                    <a:pt x="98" y="95"/>
                    <a:pt x="113" y="72"/>
                  </a:cubicBezTo>
                  <a:cubicBezTo>
                    <a:pt x="120" y="64"/>
                    <a:pt x="132" y="61"/>
                    <a:pt x="139" y="57"/>
                  </a:cubicBezTo>
                  <a:cubicBezTo>
                    <a:pt x="128" y="35"/>
                    <a:pt x="158" y="19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4" name="Google Shape;14914;p9"/>
            <p:cNvSpPr/>
            <p:nvPr/>
          </p:nvSpPr>
          <p:spPr>
            <a:xfrm>
              <a:off x="-5140952" y="-2722"/>
              <a:ext cx="6637" cy="4871"/>
            </a:xfrm>
            <a:custGeom>
              <a:avLst/>
              <a:gdLst/>
              <a:ahLst/>
              <a:cxnLst/>
              <a:rect l="l" t="t" r="r" b="b"/>
              <a:pathLst>
                <a:path w="139" h="102" extrusionOk="0">
                  <a:moveTo>
                    <a:pt x="54" y="1"/>
                  </a:moveTo>
                  <a:cubicBezTo>
                    <a:pt x="42" y="1"/>
                    <a:pt x="31" y="4"/>
                    <a:pt x="23" y="15"/>
                  </a:cubicBezTo>
                  <a:cubicBezTo>
                    <a:pt x="1" y="42"/>
                    <a:pt x="4" y="68"/>
                    <a:pt x="12" y="94"/>
                  </a:cubicBezTo>
                  <a:cubicBezTo>
                    <a:pt x="16" y="98"/>
                    <a:pt x="23" y="101"/>
                    <a:pt x="35" y="101"/>
                  </a:cubicBezTo>
                  <a:cubicBezTo>
                    <a:pt x="54" y="101"/>
                    <a:pt x="87" y="94"/>
                    <a:pt x="94" y="82"/>
                  </a:cubicBezTo>
                  <a:cubicBezTo>
                    <a:pt x="139" y="53"/>
                    <a:pt x="98" y="30"/>
                    <a:pt x="83" y="12"/>
                  </a:cubicBezTo>
                  <a:cubicBezTo>
                    <a:pt x="76" y="4"/>
                    <a:pt x="64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5" name="Google Shape;14915;p9"/>
            <p:cNvSpPr/>
            <p:nvPr/>
          </p:nvSpPr>
          <p:spPr>
            <a:xfrm>
              <a:off x="-4894801" y="143106"/>
              <a:ext cx="7401" cy="5062"/>
            </a:xfrm>
            <a:custGeom>
              <a:avLst/>
              <a:gdLst/>
              <a:ahLst/>
              <a:cxnLst/>
              <a:rect l="l" t="t" r="r" b="b"/>
              <a:pathLst>
                <a:path w="155" h="106" extrusionOk="0">
                  <a:moveTo>
                    <a:pt x="68" y="1"/>
                  </a:moveTo>
                  <a:cubicBezTo>
                    <a:pt x="57" y="1"/>
                    <a:pt x="49" y="8"/>
                    <a:pt x="46" y="16"/>
                  </a:cubicBezTo>
                  <a:cubicBezTo>
                    <a:pt x="38" y="23"/>
                    <a:pt x="30" y="30"/>
                    <a:pt x="19" y="30"/>
                  </a:cubicBezTo>
                  <a:lnTo>
                    <a:pt x="12" y="30"/>
                  </a:lnTo>
                  <a:cubicBezTo>
                    <a:pt x="8" y="34"/>
                    <a:pt x="4" y="38"/>
                    <a:pt x="1" y="42"/>
                  </a:cubicBezTo>
                  <a:cubicBezTo>
                    <a:pt x="8" y="61"/>
                    <a:pt x="23" y="75"/>
                    <a:pt x="19" y="94"/>
                  </a:cubicBezTo>
                  <a:cubicBezTo>
                    <a:pt x="23" y="98"/>
                    <a:pt x="27" y="101"/>
                    <a:pt x="30" y="106"/>
                  </a:cubicBezTo>
                  <a:cubicBezTo>
                    <a:pt x="49" y="98"/>
                    <a:pt x="64" y="79"/>
                    <a:pt x="87" y="79"/>
                  </a:cubicBezTo>
                  <a:cubicBezTo>
                    <a:pt x="90" y="79"/>
                    <a:pt x="98" y="83"/>
                    <a:pt x="106" y="87"/>
                  </a:cubicBezTo>
                  <a:cubicBezTo>
                    <a:pt x="109" y="83"/>
                    <a:pt x="113" y="83"/>
                    <a:pt x="116" y="83"/>
                  </a:cubicBezTo>
                  <a:cubicBezTo>
                    <a:pt x="132" y="83"/>
                    <a:pt x="139" y="94"/>
                    <a:pt x="150" y="101"/>
                  </a:cubicBezTo>
                  <a:cubicBezTo>
                    <a:pt x="154" y="94"/>
                    <a:pt x="154" y="87"/>
                    <a:pt x="147" y="79"/>
                  </a:cubicBezTo>
                  <a:cubicBezTo>
                    <a:pt x="142" y="56"/>
                    <a:pt x="135" y="34"/>
                    <a:pt x="132" y="8"/>
                  </a:cubicBezTo>
                  <a:lnTo>
                    <a:pt x="124" y="8"/>
                  </a:lnTo>
                  <a:cubicBezTo>
                    <a:pt x="109" y="8"/>
                    <a:pt x="94" y="20"/>
                    <a:pt x="80" y="20"/>
                  </a:cubicBezTo>
                  <a:cubicBezTo>
                    <a:pt x="75" y="23"/>
                    <a:pt x="75" y="23"/>
                    <a:pt x="72" y="23"/>
                  </a:cubicBezTo>
                  <a:cubicBezTo>
                    <a:pt x="53" y="23"/>
                    <a:pt x="75" y="8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6" name="Google Shape;14916;p9"/>
            <p:cNvSpPr/>
            <p:nvPr/>
          </p:nvSpPr>
          <p:spPr>
            <a:xfrm>
              <a:off x="-5174329" y="266110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57" y="0"/>
                  </a:moveTo>
                  <a:cubicBezTo>
                    <a:pt x="46" y="0"/>
                    <a:pt x="38" y="15"/>
                    <a:pt x="30" y="49"/>
                  </a:cubicBezTo>
                  <a:cubicBezTo>
                    <a:pt x="27" y="64"/>
                    <a:pt x="16" y="64"/>
                    <a:pt x="8" y="71"/>
                  </a:cubicBezTo>
                  <a:cubicBezTo>
                    <a:pt x="1" y="82"/>
                    <a:pt x="1" y="90"/>
                    <a:pt x="4" y="101"/>
                  </a:cubicBezTo>
                  <a:cubicBezTo>
                    <a:pt x="20" y="113"/>
                    <a:pt x="30" y="131"/>
                    <a:pt x="49" y="131"/>
                  </a:cubicBezTo>
                  <a:cubicBezTo>
                    <a:pt x="53" y="131"/>
                    <a:pt x="61" y="131"/>
                    <a:pt x="64" y="127"/>
                  </a:cubicBezTo>
                  <a:cubicBezTo>
                    <a:pt x="102" y="104"/>
                    <a:pt x="83" y="56"/>
                    <a:pt x="106" y="26"/>
                  </a:cubicBezTo>
                  <a:cubicBezTo>
                    <a:pt x="83" y="11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7" name="Google Shape;14917;p9"/>
            <p:cNvSpPr/>
            <p:nvPr/>
          </p:nvSpPr>
          <p:spPr>
            <a:xfrm>
              <a:off x="-5206274" y="235932"/>
              <a:ext cx="5587" cy="6637"/>
            </a:xfrm>
            <a:custGeom>
              <a:avLst/>
              <a:gdLst/>
              <a:ahLst/>
              <a:cxnLst/>
              <a:rect l="l" t="t" r="r" b="b"/>
              <a:pathLst>
                <a:path w="117" h="139" extrusionOk="0">
                  <a:moveTo>
                    <a:pt x="64" y="1"/>
                  </a:moveTo>
                  <a:cubicBezTo>
                    <a:pt x="31" y="1"/>
                    <a:pt x="19" y="38"/>
                    <a:pt x="0" y="56"/>
                  </a:cubicBezTo>
                  <a:cubicBezTo>
                    <a:pt x="35" y="60"/>
                    <a:pt x="27" y="94"/>
                    <a:pt x="38" y="113"/>
                  </a:cubicBezTo>
                  <a:cubicBezTo>
                    <a:pt x="49" y="131"/>
                    <a:pt x="61" y="139"/>
                    <a:pt x="71" y="139"/>
                  </a:cubicBezTo>
                  <a:cubicBezTo>
                    <a:pt x="83" y="139"/>
                    <a:pt x="94" y="135"/>
                    <a:pt x="105" y="124"/>
                  </a:cubicBezTo>
                  <a:cubicBezTo>
                    <a:pt x="94" y="98"/>
                    <a:pt x="116" y="68"/>
                    <a:pt x="87" y="46"/>
                  </a:cubicBezTo>
                  <a:cubicBezTo>
                    <a:pt x="83" y="49"/>
                    <a:pt x="79" y="49"/>
                    <a:pt x="79" y="49"/>
                  </a:cubicBezTo>
                  <a:cubicBezTo>
                    <a:pt x="76" y="49"/>
                    <a:pt x="71" y="46"/>
                    <a:pt x="68" y="41"/>
                  </a:cubicBezTo>
                  <a:cubicBezTo>
                    <a:pt x="64" y="23"/>
                    <a:pt x="83" y="19"/>
                    <a:pt x="94" y="12"/>
                  </a:cubicBezTo>
                  <a:cubicBezTo>
                    <a:pt x="90" y="12"/>
                    <a:pt x="83" y="8"/>
                    <a:pt x="79" y="4"/>
                  </a:cubicBezTo>
                  <a:cubicBezTo>
                    <a:pt x="76" y="1"/>
                    <a:pt x="6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8" name="Google Shape;14918;p9"/>
            <p:cNvSpPr/>
            <p:nvPr/>
          </p:nvSpPr>
          <p:spPr>
            <a:xfrm>
              <a:off x="-5152316" y="239848"/>
              <a:ext cx="6971" cy="6876"/>
            </a:xfrm>
            <a:custGeom>
              <a:avLst/>
              <a:gdLst/>
              <a:ahLst/>
              <a:cxnLst/>
              <a:rect l="l" t="t" r="r" b="b"/>
              <a:pathLst>
                <a:path w="146" h="144" extrusionOk="0">
                  <a:moveTo>
                    <a:pt x="82" y="0"/>
                  </a:moveTo>
                  <a:cubicBezTo>
                    <a:pt x="78" y="0"/>
                    <a:pt x="71" y="0"/>
                    <a:pt x="67" y="12"/>
                  </a:cubicBezTo>
                  <a:cubicBezTo>
                    <a:pt x="52" y="53"/>
                    <a:pt x="11" y="87"/>
                    <a:pt x="0" y="131"/>
                  </a:cubicBezTo>
                  <a:cubicBezTo>
                    <a:pt x="7" y="139"/>
                    <a:pt x="14" y="143"/>
                    <a:pt x="18" y="143"/>
                  </a:cubicBezTo>
                  <a:cubicBezTo>
                    <a:pt x="30" y="143"/>
                    <a:pt x="40" y="135"/>
                    <a:pt x="52" y="128"/>
                  </a:cubicBezTo>
                  <a:cubicBezTo>
                    <a:pt x="59" y="121"/>
                    <a:pt x="71" y="113"/>
                    <a:pt x="82" y="113"/>
                  </a:cubicBezTo>
                  <a:cubicBezTo>
                    <a:pt x="85" y="113"/>
                    <a:pt x="90" y="113"/>
                    <a:pt x="90" y="116"/>
                  </a:cubicBezTo>
                  <a:cubicBezTo>
                    <a:pt x="93" y="109"/>
                    <a:pt x="97" y="105"/>
                    <a:pt x="100" y="102"/>
                  </a:cubicBezTo>
                  <a:cubicBezTo>
                    <a:pt x="100" y="87"/>
                    <a:pt x="108" y="79"/>
                    <a:pt x="119" y="71"/>
                  </a:cubicBezTo>
                  <a:cubicBezTo>
                    <a:pt x="145" y="61"/>
                    <a:pt x="145" y="45"/>
                    <a:pt x="116" y="45"/>
                  </a:cubicBezTo>
                  <a:cubicBezTo>
                    <a:pt x="97" y="42"/>
                    <a:pt x="78" y="49"/>
                    <a:pt x="97" y="23"/>
                  </a:cubicBezTo>
                  <a:cubicBezTo>
                    <a:pt x="104" y="12"/>
                    <a:pt x="104" y="4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9" name="Google Shape;14919;p9"/>
            <p:cNvSpPr/>
            <p:nvPr/>
          </p:nvSpPr>
          <p:spPr>
            <a:xfrm>
              <a:off x="-5205558" y="-127827"/>
              <a:ext cx="6160" cy="5396"/>
            </a:xfrm>
            <a:custGeom>
              <a:avLst/>
              <a:gdLst/>
              <a:ahLst/>
              <a:cxnLst/>
              <a:rect l="l" t="t" r="r" b="b"/>
              <a:pathLst>
                <a:path w="129" h="113" extrusionOk="0">
                  <a:moveTo>
                    <a:pt x="128" y="0"/>
                  </a:moveTo>
                  <a:lnTo>
                    <a:pt x="128" y="0"/>
                  </a:lnTo>
                  <a:cubicBezTo>
                    <a:pt x="79" y="11"/>
                    <a:pt x="27" y="7"/>
                    <a:pt x="1" y="60"/>
                  </a:cubicBezTo>
                  <a:cubicBezTo>
                    <a:pt x="4" y="78"/>
                    <a:pt x="8" y="93"/>
                    <a:pt x="12" y="112"/>
                  </a:cubicBezTo>
                  <a:lnTo>
                    <a:pt x="16" y="112"/>
                  </a:lnTo>
                  <a:cubicBezTo>
                    <a:pt x="30" y="112"/>
                    <a:pt x="38" y="109"/>
                    <a:pt x="49" y="101"/>
                  </a:cubicBezTo>
                  <a:cubicBezTo>
                    <a:pt x="61" y="97"/>
                    <a:pt x="68" y="93"/>
                    <a:pt x="83" y="93"/>
                  </a:cubicBezTo>
                  <a:lnTo>
                    <a:pt x="90" y="93"/>
                  </a:lnTo>
                  <a:cubicBezTo>
                    <a:pt x="98" y="83"/>
                    <a:pt x="90" y="56"/>
                    <a:pt x="113" y="56"/>
                  </a:cubicBezTo>
                  <a:lnTo>
                    <a:pt x="120" y="56"/>
                  </a:lnTo>
                  <a:cubicBezTo>
                    <a:pt x="124" y="38"/>
                    <a:pt x="109" y="19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0" name="Google Shape;14920;p9"/>
            <p:cNvSpPr/>
            <p:nvPr/>
          </p:nvSpPr>
          <p:spPr>
            <a:xfrm>
              <a:off x="-5294086" y="-99464"/>
              <a:ext cx="8452" cy="7545"/>
            </a:xfrm>
            <a:custGeom>
              <a:avLst/>
              <a:gdLst/>
              <a:ahLst/>
              <a:cxnLst/>
              <a:rect l="l" t="t" r="r" b="b"/>
              <a:pathLst>
                <a:path w="177" h="158" extrusionOk="0">
                  <a:moveTo>
                    <a:pt x="169" y="0"/>
                  </a:moveTo>
                  <a:cubicBezTo>
                    <a:pt x="139" y="0"/>
                    <a:pt x="147" y="49"/>
                    <a:pt x="112" y="49"/>
                  </a:cubicBezTo>
                  <a:lnTo>
                    <a:pt x="109" y="49"/>
                  </a:lnTo>
                  <a:cubicBezTo>
                    <a:pt x="102" y="49"/>
                    <a:pt x="94" y="53"/>
                    <a:pt x="86" y="53"/>
                  </a:cubicBezTo>
                  <a:cubicBezTo>
                    <a:pt x="71" y="64"/>
                    <a:pt x="57" y="72"/>
                    <a:pt x="42" y="83"/>
                  </a:cubicBezTo>
                  <a:cubicBezTo>
                    <a:pt x="0" y="98"/>
                    <a:pt x="26" y="117"/>
                    <a:pt x="42" y="131"/>
                  </a:cubicBezTo>
                  <a:cubicBezTo>
                    <a:pt x="57" y="143"/>
                    <a:pt x="79" y="150"/>
                    <a:pt x="98" y="157"/>
                  </a:cubicBezTo>
                  <a:cubicBezTo>
                    <a:pt x="102" y="109"/>
                    <a:pt x="143" y="75"/>
                    <a:pt x="161" y="34"/>
                  </a:cubicBezTo>
                  <a:cubicBezTo>
                    <a:pt x="169" y="23"/>
                    <a:pt x="176" y="12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1" name="Google Shape;14921;p9"/>
            <p:cNvSpPr/>
            <p:nvPr/>
          </p:nvSpPr>
          <p:spPr>
            <a:xfrm>
              <a:off x="-5040629" y="65083"/>
              <a:ext cx="6494" cy="4679"/>
            </a:xfrm>
            <a:custGeom>
              <a:avLst/>
              <a:gdLst/>
              <a:ahLst/>
              <a:cxnLst/>
              <a:rect l="l" t="t" r="r" b="b"/>
              <a:pathLst>
                <a:path w="136" h="98" extrusionOk="0">
                  <a:moveTo>
                    <a:pt x="56" y="1"/>
                  </a:moveTo>
                  <a:cubicBezTo>
                    <a:pt x="46" y="23"/>
                    <a:pt x="16" y="27"/>
                    <a:pt x="1" y="46"/>
                  </a:cubicBezTo>
                  <a:cubicBezTo>
                    <a:pt x="12" y="65"/>
                    <a:pt x="23" y="80"/>
                    <a:pt x="38" y="98"/>
                  </a:cubicBezTo>
                  <a:lnTo>
                    <a:pt x="53" y="98"/>
                  </a:lnTo>
                  <a:cubicBezTo>
                    <a:pt x="61" y="98"/>
                    <a:pt x="72" y="98"/>
                    <a:pt x="79" y="94"/>
                  </a:cubicBezTo>
                  <a:cubicBezTo>
                    <a:pt x="128" y="83"/>
                    <a:pt x="135" y="65"/>
                    <a:pt x="109" y="23"/>
                  </a:cubicBezTo>
                  <a:cubicBezTo>
                    <a:pt x="98" y="8"/>
                    <a:pt x="83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2" name="Google Shape;14922;p9"/>
            <p:cNvSpPr/>
            <p:nvPr/>
          </p:nvSpPr>
          <p:spPr>
            <a:xfrm>
              <a:off x="-5221076" y="-60356"/>
              <a:ext cx="5587" cy="5539"/>
            </a:xfrm>
            <a:custGeom>
              <a:avLst/>
              <a:gdLst/>
              <a:ahLst/>
              <a:cxnLst/>
              <a:rect l="l" t="t" r="r" b="b"/>
              <a:pathLst>
                <a:path w="117" h="116" extrusionOk="0">
                  <a:moveTo>
                    <a:pt x="5" y="0"/>
                  </a:moveTo>
                  <a:lnTo>
                    <a:pt x="5" y="0"/>
                  </a:lnTo>
                  <a:cubicBezTo>
                    <a:pt x="0" y="23"/>
                    <a:pt x="23" y="45"/>
                    <a:pt x="12" y="67"/>
                  </a:cubicBezTo>
                  <a:cubicBezTo>
                    <a:pt x="19" y="71"/>
                    <a:pt x="23" y="78"/>
                    <a:pt x="27" y="83"/>
                  </a:cubicBezTo>
                  <a:cubicBezTo>
                    <a:pt x="38" y="97"/>
                    <a:pt x="41" y="116"/>
                    <a:pt x="57" y="116"/>
                  </a:cubicBezTo>
                  <a:cubicBezTo>
                    <a:pt x="64" y="116"/>
                    <a:pt x="67" y="112"/>
                    <a:pt x="79" y="109"/>
                  </a:cubicBezTo>
                  <a:cubicBezTo>
                    <a:pt x="105" y="93"/>
                    <a:pt x="117" y="78"/>
                    <a:pt x="105" y="45"/>
                  </a:cubicBezTo>
                  <a:cubicBezTo>
                    <a:pt x="94" y="7"/>
                    <a:pt x="72" y="4"/>
                    <a:pt x="49" y="4"/>
                  </a:cubicBezTo>
                  <a:lnTo>
                    <a:pt x="31" y="4"/>
                  </a:lnTo>
                  <a:cubicBezTo>
                    <a:pt x="23" y="4"/>
                    <a:pt x="15" y="4"/>
                    <a:pt x="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3" name="Google Shape;14923;p9"/>
            <p:cNvSpPr/>
            <p:nvPr/>
          </p:nvSpPr>
          <p:spPr>
            <a:xfrm>
              <a:off x="-4971344" y="119900"/>
              <a:ext cx="6494" cy="11317"/>
            </a:xfrm>
            <a:custGeom>
              <a:avLst/>
              <a:gdLst/>
              <a:ahLst/>
              <a:cxnLst/>
              <a:rect l="l" t="t" r="r" b="b"/>
              <a:pathLst>
                <a:path w="136" h="237" extrusionOk="0">
                  <a:moveTo>
                    <a:pt x="63" y="0"/>
                  </a:moveTo>
                  <a:lnTo>
                    <a:pt x="63" y="0"/>
                  </a:lnTo>
                  <a:cubicBezTo>
                    <a:pt x="45" y="45"/>
                    <a:pt x="94" y="102"/>
                    <a:pt x="49" y="143"/>
                  </a:cubicBezTo>
                  <a:cubicBezTo>
                    <a:pt x="45" y="147"/>
                    <a:pt x="41" y="150"/>
                    <a:pt x="37" y="154"/>
                  </a:cubicBezTo>
                  <a:cubicBezTo>
                    <a:pt x="37" y="157"/>
                    <a:pt x="34" y="161"/>
                    <a:pt x="30" y="165"/>
                  </a:cubicBezTo>
                  <a:cubicBezTo>
                    <a:pt x="37" y="192"/>
                    <a:pt x="0" y="206"/>
                    <a:pt x="11" y="236"/>
                  </a:cubicBezTo>
                  <a:cubicBezTo>
                    <a:pt x="86" y="202"/>
                    <a:pt x="75" y="113"/>
                    <a:pt x="123" y="61"/>
                  </a:cubicBezTo>
                  <a:cubicBezTo>
                    <a:pt x="135" y="45"/>
                    <a:pt x="127" y="31"/>
                    <a:pt x="113" y="19"/>
                  </a:cubicBezTo>
                  <a:cubicBezTo>
                    <a:pt x="97" y="12"/>
                    <a:pt x="82" y="8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4" name="Google Shape;14924;p9"/>
            <p:cNvSpPr/>
            <p:nvPr/>
          </p:nvSpPr>
          <p:spPr>
            <a:xfrm>
              <a:off x="-5381182" y="215591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83" y="1"/>
                  </a:moveTo>
                  <a:cubicBezTo>
                    <a:pt x="71" y="1"/>
                    <a:pt x="56" y="8"/>
                    <a:pt x="34" y="19"/>
                  </a:cubicBezTo>
                  <a:cubicBezTo>
                    <a:pt x="4" y="37"/>
                    <a:pt x="0" y="68"/>
                    <a:pt x="8" y="90"/>
                  </a:cubicBezTo>
                  <a:cubicBezTo>
                    <a:pt x="11" y="113"/>
                    <a:pt x="23" y="120"/>
                    <a:pt x="38" y="120"/>
                  </a:cubicBezTo>
                  <a:cubicBezTo>
                    <a:pt x="45" y="120"/>
                    <a:pt x="56" y="116"/>
                    <a:pt x="68" y="113"/>
                  </a:cubicBezTo>
                  <a:cubicBezTo>
                    <a:pt x="61" y="79"/>
                    <a:pt x="78" y="60"/>
                    <a:pt x="109" y="53"/>
                  </a:cubicBezTo>
                  <a:cubicBezTo>
                    <a:pt x="109" y="15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5" name="Google Shape;14925;p9"/>
            <p:cNvSpPr/>
            <p:nvPr/>
          </p:nvSpPr>
          <p:spPr>
            <a:xfrm>
              <a:off x="-5051134" y="-52382"/>
              <a:ext cx="7879" cy="7974"/>
            </a:xfrm>
            <a:custGeom>
              <a:avLst/>
              <a:gdLst/>
              <a:ahLst/>
              <a:cxnLst/>
              <a:rect l="l" t="t" r="r" b="b"/>
              <a:pathLst>
                <a:path w="165" h="167" extrusionOk="0">
                  <a:moveTo>
                    <a:pt x="86" y="1"/>
                  </a:moveTo>
                  <a:cubicBezTo>
                    <a:pt x="75" y="13"/>
                    <a:pt x="64" y="16"/>
                    <a:pt x="49" y="16"/>
                  </a:cubicBezTo>
                  <a:cubicBezTo>
                    <a:pt x="41" y="16"/>
                    <a:pt x="38" y="16"/>
                    <a:pt x="30" y="13"/>
                  </a:cubicBezTo>
                  <a:lnTo>
                    <a:pt x="0" y="13"/>
                  </a:lnTo>
                  <a:cubicBezTo>
                    <a:pt x="30" y="87"/>
                    <a:pt x="109" y="110"/>
                    <a:pt x="157" y="166"/>
                  </a:cubicBezTo>
                  <a:cubicBezTo>
                    <a:pt x="164" y="132"/>
                    <a:pt x="164" y="106"/>
                    <a:pt x="138" y="83"/>
                  </a:cubicBezTo>
                  <a:cubicBezTo>
                    <a:pt x="131" y="80"/>
                    <a:pt x="124" y="76"/>
                    <a:pt x="116" y="76"/>
                  </a:cubicBezTo>
                  <a:lnTo>
                    <a:pt x="105" y="76"/>
                  </a:lnTo>
                  <a:cubicBezTo>
                    <a:pt x="101" y="80"/>
                    <a:pt x="97" y="80"/>
                    <a:pt x="93" y="80"/>
                  </a:cubicBezTo>
                  <a:cubicBezTo>
                    <a:pt x="83" y="80"/>
                    <a:pt x="79" y="76"/>
                    <a:pt x="71" y="65"/>
                  </a:cubicBezTo>
                  <a:cubicBezTo>
                    <a:pt x="57" y="39"/>
                    <a:pt x="105" y="39"/>
                    <a:pt x="97" y="13"/>
                  </a:cubicBezTo>
                  <a:lnTo>
                    <a:pt x="8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6" name="Google Shape;14926;p9"/>
            <p:cNvSpPr/>
            <p:nvPr/>
          </p:nvSpPr>
          <p:spPr>
            <a:xfrm>
              <a:off x="-5007968" y="-68951"/>
              <a:ext cx="8595" cy="6828"/>
            </a:xfrm>
            <a:custGeom>
              <a:avLst/>
              <a:gdLst/>
              <a:ahLst/>
              <a:cxnLst/>
              <a:rect l="l" t="t" r="r" b="b"/>
              <a:pathLst>
                <a:path w="180" h="143" extrusionOk="0">
                  <a:moveTo>
                    <a:pt x="128" y="1"/>
                  </a:moveTo>
                  <a:cubicBezTo>
                    <a:pt x="117" y="1"/>
                    <a:pt x="98" y="8"/>
                    <a:pt x="72" y="20"/>
                  </a:cubicBezTo>
                  <a:cubicBezTo>
                    <a:pt x="109" y="61"/>
                    <a:pt x="72" y="68"/>
                    <a:pt x="45" y="79"/>
                  </a:cubicBezTo>
                  <a:cubicBezTo>
                    <a:pt x="61" y="98"/>
                    <a:pt x="72" y="113"/>
                    <a:pt x="38" y="113"/>
                  </a:cubicBezTo>
                  <a:cubicBezTo>
                    <a:pt x="19" y="113"/>
                    <a:pt x="12" y="124"/>
                    <a:pt x="0" y="135"/>
                  </a:cubicBezTo>
                  <a:cubicBezTo>
                    <a:pt x="5" y="139"/>
                    <a:pt x="8" y="139"/>
                    <a:pt x="8" y="143"/>
                  </a:cubicBezTo>
                  <a:cubicBezTo>
                    <a:pt x="50" y="135"/>
                    <a:pt x="90" y="128"/>
                    <a:pt x="109" y="79"/>
                  </a:cubicBezTo>
                  <a:cubicBezTo>
                    <a:pt x="117" y="68"/>
                    <a:pt x="128" y="64"/>
                    <a:pt x="143" y="64"/>
                  </a:cubicBezTo>
                  <a:cubicBezTo>
                    <a:pt x="154" y="64"/>
                    <a:pt x="165" y="64"/>
                    <a:pt x="173" y="68"/>
                  </a:cubicBezTo>
                  <a:lnTo>
                    <a:pt x="176" y="68"/>
                  </a:lnTo>
                  <a:cubicBezTo>
                    <a:pt x="176" y="68"/>
                    <a:pt x="180" y="68"/>
                    <a:pt x="180" y="64"/>
                  </a:cubicBezTo>
                  <a:cubicBezTo>
                    <a:pt x="157" y="20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7" name="Google Shape;14927;p9"/>
            <p:cNvSpPr/>
            <p:nvPr/>
          </p:nvSpPr>
          <p:spPr>
            <a:xfrm>
              <a:off x="-5225708" y="-61789"/>
              <a:ext cx="5730" cy="5014"/>
            </a:xfrm>
            <a:custGeom>
              <a:avLst/>
              <a:gdLst/>
              <a:ahLst/>
              <a:cxnLst/>
              <a:rect l="l" t="t" r="r" b="b"/>
              <a:pathLst>
                <a:path w="120" h="105" extrusionOk="0">
                  <a:moveTo>
                    <a:pt x="67" y="1"/>
                  </a:moveTo>
                  <a:cubicBezTo>
                    <a:pt x="60" y="1"/>
                    <a:pt x="52" y="4"/>
                    <a:pt x="41" y="11"/>
                  </a:cubicBezTo>
                  <a:cubicBezTo>
                    <a:pt x="23" y="27"/>
                    <a:pt x="0" y="41"/>
                    <a:pt x="12" y="75"/>
                  </a:cubicBezTo>
                  <a:cubicBezTo>
                    <a:pt x="19" y="97"/>
                    <a:pt x="38" y="105"/>
                    <a:pt x="60" y="105"/>
                  </a:cubicBezTo>
                  <a:lnTo>
                    <a:pt x="64" y="105"/>
                  </a:lnTo>
                  <a:cubicBezTo>
                    <a:pt x="79" y="105"/>
                    <a:pt x="93" y="101"/>
                    <a:pt x="109" y="97"/>
                  </a:cubicBezTo>
                  <a:cubicBezTo>
                    <a:pt x="120" y="75"/>
                    <a:pt x="97" y="53"/>
                    <a:pt x="102" y="30"/>
                  </a:cubicBezTo>
                  <a:cubicBezTo>
                    <a:pt x="93" y="11"/>
                    <a:pt x="83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8" name="Google Shape;14928;p9"/>
            <p:cNvSpPr/>
            <p:nvPr/>
          </p:nvSpPr>
          <p:spPr>
            <a:xfrm>
              <a:off x="-5085084" y="16378"/>
              <a:ext cx="7926" cy="6685"/>
            </a:xfrm>
            <a:custGeom>
              <a:avLst/>
              <a:gdLst/>
              <a:ahLst/>
              <a:cxnLst/>
              <a:rect l="l" t="t" r="r" b="b"/>
              <a:pathLst>
                <a:path w="166" h="140" extrusionOk="0">
                  <a:moveTo>
                    <a:pt x="16" y="1"/>
                  </a:moveTo>
                  <a:cubicBezTo>
                    <a:pt x="9" y="12"/>
                    <a:pt x="1" y="19"/>
                    <a:pt x="9" y="34"/>
                  </a:cubicBezTo>
                  <a:cubicBezTo>
                    <a:pt x="16" y="38"/>
                    <a:pt x="27" y="38"/>
                    <a:pt x="35" y="41"/>
                  </a:cubicBezTo>
                  <a:cubicBezTo>
                    <a:pt x="79" y="72"/>
                    <a:pt x="79" y="75"/>
                    <a:pt x="31" y="109"/>
                  </a:cubicBezTo>
                  <a:cubicBezTo>
                    <a:pt x="35" y="113"/>
                    <a:pt x="35" y="117"/>
                    <a:pt x="38" y="117"/>
                  </a:cubicBezTo>
                  <a:cubicBezTo>
                    <a:pt x="50" y="124"/>
                    <a:pt x="57" y="131"/>
                    <a:pt x="64" y="139"/>
                  </a:cubicBezTo>
                  <a:cubicBezTo>
                    <a:pt x="79" y="117"/>
                    <a:pt x="90" y="98"/>
                    <a:pt x="105" y="79"/>
                  </a:cubicBezTo>
                  <a:cubicBezTo>
                    <a:pt x="117" y="91"/>
                    <a:pt x="128" y="101"/>
                    <a:pt x="135" y="117"/>
                  </a:cubicBezTo>
                  <a:lnTo>
                    <a:pt x="140" y="117"/>
                  </a:lnTo>
                  <a:cubicBezTo>
                    <a:pt x="147" y="98"/>
                    <a:pt x="158" y="79"/>
                    <a:pt x="166" y="60"/>
                  </a:cubicBezTo>
                  <a:cubicBezTo>
                    <a:pt x="158" y="60"/>
                    <a:pt x="147" y="64"/>
                    <a:pt x="143" y="64"/>
                  </a:cubicBezTo>
                  <a:lnTo>
                    <a:pt x="135" y="64"/>
                  </a:lnTo>
                  <a:cubicBezTo>
                    <a:pt x="109" y="15"/>
                    <a:pt x="57" y="19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9" name="Google Shape;14929;p9"/>
            <p:cNvSpPr/>
            <p:nvPr/>
          </p:nvSpPr>
          <p:spPr>
            <a:xfrm>
              <a:off x="-5295328" y="-23637"/>
              <a:ext cx="6637" cy="5444"/>
            </a:xfrm>
            <a:custGeom>
              <a:avLst/>
              <a:gdLst/>
              <a:ahLst/>
              <a:cxnLst/>
              <a:rect l="l" t="t" r="r" b="b"/>
              <a:pathLst>
                <a:path w="139" h="114" extrusionOk="0">
                  <a:moveTo>
                    <a:pt x="60" y="1"/>
                  </a:moveTo>
                  <a:cubicBezTo>
                    <a:pt x="42" y="1"/>
                    <a:pt x="23" y="9"/>
                    <a:pt x="0" y="23"/>
                  </a:cubicBezTo>
                  <a:lnTo>
                    <a:pt x="0" y="27"/>
                  </a:lnTo>
                  <a:cubicBezTo>
                    <a:pt x="16" y="39"/>
                    <a:pt x="38" y="35"/>
                    <a:pt x="57" y="42"/>
                  </a:cubicBezTo>
                  <a:cubicBezTo>
                    <a:pt x="57" y="61"/>
                    <a:pt x="0" y="65"/>
                    <a:pt x="42" y="94"/>
                  </a:cubicBezTo>
                  <a:cubicBezTo>
                    <a:pt x="45" y="94"/>
                    <a:pt x="49" y="91"/>
                    <a:pt x="52" y="91"/>
                  </a:cubicBezTo>
                  <a:cubicBezTo>
                    <a:pt x="60" y="91"/>
                    <a:pt x="64" y="99"/>
                    <a:pt x="71" y="102"/>
                  </a:cubicBezTo>
                  <a:cubicBezTo>
                    <a:pt x="75" y="110"/>
                    <a:pt x="83" y="113"/>
                    <a:pt x="86" y="113"/>
                  </a:cubicBezTo>
                  <a:lnTo>
                    <a:pt x="94" y="113"/>
                  </a:lnTo>
                  <a:cubicBezTo>
                    <a:pt x="112" y="91"/>
                    <a:pt x="102" y="76"/>
                    <a:pt x="97" y="57"/>
                  </a:cubicBezTo>
                  <a:lnTo>
                    <a:pt x="97" y="46"/>
                  </a:lnTo>
                  <a:cubicBezTo>
                    <a:pt x="102" y="46"/>
                    <a:pt x="102" y="49"/>
                    <a:pt x="105" y="49"/>
                  </a:cubicBezTo>
                  <a:cubicBezTo>
                    <a:pt x="116" y="61"/>
                    <a:pt x="128" y="68"/>
                    <a:pt x="138" y="76"/>
                  </a:cubicBezTo>
                  <a:cubicBezTo>
                    <a:pt x="120" y="23"/>
                    <a:pt x="94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0" name="Google Shape;14930;p9"/>
            <p:cNvSpPr/>
            <p:nvPr/>
          </p:nvSpPr>
          <p:spPr>
            <a:xfrm>
              <a:off x="-4901390" y="155951"/>
              <a:ext cx="7544" cy="4870"/>
            </a:xfrm>
            <a:custGeom>
              <a:avLst/>
              <a:gdLst/>
              <a:ahLst/>
              <a:cxnLst/>
              <a:rect l="l" t="t" r="r" b="b"/>
              <a:pathLst>
                <a:path w="158" h="102" extrusionOk="0">
                  <a:moveTo>
                    <a:pt x="56" y="1"/>
                  </a:moveTo>
                  <a:cubicBezTo>
                    <a:pt x="38" y="27"/>
                    <a:pt x="19" y="49"/>
                    <a:pt x="0" y="72"/>
                  </a:cubicBezTo>
                  <a:cubicBezTo>
                    <a:pt x="4" y="91"/>
                    <a:pt x="16" y="101"/>
                    <a:pt x="34" y="101"/>
                  </a:cubicBezTo>
                  <a:cubicBezTo>
                    <a:pt x="42" y="79"/>
                    <a:pt x="49" y="72"/>
                    <a:pt x="56" y="72"/>
                  </a:cubicBezTo>
                  <a:cubicBezTo>
                    <a:pt x="71" y="72"/>
                    <a:pt x="87" y="98"/>
                    <a:pt x="101" y="98"/>
                  </a:cubicBezTo>
                  <a:cubicBezTo>
                    <a:pt x="105" y="94"/>
                    <a:pt x="105" y="94"/>
                    <a:pt x="109" y="94"/>
                  </a:cubicBezTo>
                  <a:cubicBezTo>
                    <a:pt x="113" y="94"/>
                    <a:pt x="120" y="98"/>
                    <a:pt x="123" y="98"/>
                  </a:cubicBezTo>
                  <a:cubicBezTo>
                    <a:pt x="131" y="98"/>
                    <a:pt x="135" y="101"/>
                    <a:pt x="139" y="101"/>
                  </a:cubicBezTo>
                  <a:cubicBezTo>
                    <a:pt x="146" y="101"/>
                    <a:pt x="154" y="98"/>
                    <a:pt x="157" y="79"/>
                  </a:cubicBezTo>
                  <a:cubicBezTo>
                    <a:pt x="131" y="42"/>
                    <a:pt x="87" y="30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1" name="Google Shape;14931;p9"/>
            <p:cNvSpPr/>
            <p:nvPr/>
          </p:nvSpPr>
          <p:spPr>
            <a:xfrm>
              <a:off x="-5172515" y="160965"/>
              <a:ext cx="5730" cy="8261"/>
            </a:xfrm>
            <a:custGeom>
              <a:avLst/>
              <a:gdLst/>
              <a:ahLst/>
              <a:cxnLst/>
              <a:rect l="l" t="t" r="r" b="b"/>
              <a:pathLst>
                <a:path w="120" h="173" extrusionOk="0">
                  <a:moveTo>
                    <a:pt x="30" y="1"/>
                  </a:moveTo>
                  <a:cubicBezTo>
                    <a:pt x="19" y="4"/>
                    <a:pt x="11" y="8"/>
                    <a:pt x="0" y="12"/>
                  </a:cubicBezTo>
                  <a:cubicBezTo>
                    <a:pt x="30" y="30"/>
                    <a:pt x="11" y="60"/>
                    <a:pt x="19" y="86"/>
                  </a:cubicBezTo>
                  <a:cubicBezTo>
                    <a:pt x="37" y="108"/>
                    <a:pt x="60" y="131"/>
                    <a:pt x="49" y="165"/>
                  </a:cubicBezTo>
                  <a:lnTo>
                    <a:pt x="45" y="165"/>
                  </a:lnTo>
                  <a:cubicBezTo>
                    <a:pt x="49" y="165"/>
                    <a:pt x="49" y="169"/>
                    <a:pt x="49" y="169"/>
                  </a:cubicBezTo>
                  <a:cubicBezTo>
                    <a:pt x="56" y="172"/>
                    <a:pt x="60" y="172"/>
                    <a:pt x="64" y="172"/>
                  </a:cubicBezTo>
                  <a:cubicBezTo>
                    <a:pt x="90" y="172"/>
                    <a:pt x="105" y="150"/>
                    <a:pt x="120" y="127"/>
                  </a:cubicBezTo>
                  <a:cubicBezTo>
                    <a:pt x="90" y="113"/>
                    <a:pt x="90" y="82"/>
                    <a:pt x="82" y="56"/>
                  </a:cubicBezTo>
                  <a:cubicBezTo>
                    <a:pt x="75" y="60"/>
                    <a:pt x="71" y="60"/>
                    <a:pt x="68" y="60"/>
                  </a:cubicBezTo>
                  <a:cubicBezTo>
                    <a:pt x="60" y="60"/>
                    <a:pt x="52" y="56"/>
                    <a:pt x="49" y="49"/>
                  </a:cubicBezTo>
                  <a:cubicBezTo>
                    <a:pt x="42" y="34"/>
                    <a:pt x="37" y="15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2" name="Google Shape;14932;p9"/>
            <p:cNvSpPr/>
            <p:nvPr/>
          </p:nvSpPr>
          <p:spPr>
            <a:xfrm>
              <a:off x="-5054859" y="232160"/>
              <a:ext cx="5014" cy="8118"/>
            </a:xfrm>
            <a:custGeom>
              <a:avLst/>
              <a:gdLst/>
              <a:ahLst/>
              <a:cxnLst/>
              <a:rect l="l" t="t" r="r" b="b"/>
              <a:pathLst>
                <a:path w="105" h="170" extrusionOk="0">
                  <a:moveTo>
                    <a:pt x="18" y="1"/>
                  </a:moveTo>
                  <a:cubicBezTo>
                    <a:pt x="30" y="27"/>
                    <a:pt x="0" y="61"/>
                    <a:pt x="40" y="80"/>
                  </a:cubicBezTo>
                  <a:cubicBezTo>
                    <a:pt x="52" y="109"/>
                    <a:pt x="52" y="143"/>
                    <a:pt x="26" y="170"/>
                  </a:cubicBezTo>
                  <a:cubicBezTo>
                    <a:pt x="85" y="158"/>
                    <a:pt x="104" y="120"/>
                    <a:pt x="93" y="65"/>
                  </a:cubicBezTo>
                  <a:cubicBezTo>
                    <a:pt x="85" y="30"/>
                    <a:pt x="74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3" name="Google Shape;14933;p9"/>
            <p:cNvSpPr/>
            <p:nvPr/>
          </p:nvSpPr>
          <p:spPr>
            <a:xfrm>
              <a:off x="-5193238" y="-173906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39" y="4"/>
                    <a:pt x="124" y="16"/>
                    <a:pt x="109" y="16"/>
                  </a:cubicBezTo>
                  <a:lnTo>
                    <a:pt x="102" y="16"/>
                  </a:lnTo>
                  <a:cubicBezTo>
                    <a:pt x="98" y="30"/>
                    <a:pt x="86" y="38"/>
                    <a:pt x="76" y="38"/>
                  </a:cubicBezTo>
                  <a:cubicBezTo>
                    <a:pt x="72" y="38"/>
                    <a:pt x="64" y="38"/>
                    <a:pt x="60" y="34"/>
                  </a:cubicBezTo>
                  <a:cubicBezTo>
                    <a:pt x="53" y="27"/>
                    <a:pt x="50" y="27"/>
                    <a:pt x="45" y="27"/>
                  </a:cubicBezTo>
                  <a:cubicBezTo>
                    <a:pt x="34" y="27"/>
                    <a:pt x="31" y="34"/>
                    <a:pt x="31" y="46"/>
                  </a:cubicBezTo>
                  <a:cubicBezTo>
                    <a:pt x="31" y="68"/>
                    <a:pt x="34" y="90"/>
                    <a:pt x="0" y="90"/>
                  </a:cubicBezTo>
                  <a:cubicBezTo>
                    <a:pt x="0" y="106"/>
                    <a:pt x="5" y="113"/>
                    <a:pt x="12" y="113"/>
                  </a:cubicBezTo>
                  <a:cubicBezTo>
                    <a:pt x="15" y="113"/>
                    <a:pt x="19" y="109"/>
                    <a:pt x="27" y="106"/>
                  </a:cubicBezTo>
                  <a:cubicBezTo>
                    <a:pt x="34" y="101"/>
                    <a:pt x="41" y="94"/>
                    <a:pt x="53" y="94"/>
                  </a:cubicBezTo>
                  <a:lnTo>
                    <a:pt x="57" y="94"/>
                  </a:lnTo>
                  <a:cubicBezTo>
                    <a:pt x="64" y="87"/>
                    <a:pt x="76" y="87"/>
                    <a:pt x="86" y="87"/>
                  </a:cubicBezTo>
                  <a:lnTo>
                    <a:pt x="117" y="87"/>
                  </a:lnTo>
                  <a:cubicBezTo>
                    <a:pt x="131" y="87"/>
                    <a:pt x="146" y="87"/>
                    <a:pt x="157" y="72"/>
                  </a:cubicBezTo>
                  <a:cubicBezTo>
                    <a:pt x="150" y="49"/>
                    <a:pt x="165" y="23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4" name="Google Shape;14934;p9"/>
            <p:cNvSpPr/>
            <p:nvPr/>
          </p:nvSpPr>
          <p:spPr>
            <a:xfrm>
              <a:off x="-4994885" y="-173906"/>
              <a:ext cx="4823" cy="8786"/>
            </a:xfrm>
            <a:custGeom>
              <a:avLst/>
              <a:gdLst/>
              <a:ahLst/>
              <a:cxnLst/>
              <a:rect l="l" t="t" r="r" b="b"/>
              <a:pathLst>
                <a:path w="101" h="184" extrusionOk="0">
                  <a:moveTo>
                    <a:pt x="67" y="49"/>
                  </a:moveTo>
                  <a:cubicBezTo>
                    <a:pt x="67" y="49"/>
                    <a:pt x="67" y="53"/>
                    <a:pt x="63" y="53"/>
                  </a:cubicBezTo>
                  <a:cubicBezTo>
                    <a:pt x="67" y="56"/>
                    <a:pt x="71" y="61"/>
                    <a:pt x="74" y="64"/>
                  </a:cubicBezTo>
                  <a:cubicBezTo>
                    <a:pt x="74" y="56"/>
                    <a:pt x="71" y="53"/>
                    <a:pt x="67" y="49"/>
                  </a:cubicBezTo>
                  <a:close/>
                  <a:moveTo>
                    <a:pt x="48" y="1"/>
                  </a:moveTo>
                  <a:cubicBezTo>
                    <a:pt x="40" y="11"/>
                    <a:pt x="40" y="20"/>
                    <a:pt x="33" y="27"/>
                  </a:cubicBezTo>
                  <a:cubicBezTo>
                    <a:pt x="11" y="49"/>
                    <a:pt x="0" y="72"/>
                    <a:pt x="18" y="90"/>
                  </a:cubicBezTo>
                  <a:cubicBezTo>
                    <a:pt x="45" y="120"/>
                    <a:pt x="33" y="184"/>
                    <a:pt x="93" y="184"/>
                  </a:cubicBezTo>
                  <a:lnTo>
                    <a:pt x="101" y="184"/>
                  </a:lnTo>
                  <a:cubicBezTo>
                    <a:pt x="97" y="180"/>
                    <a:pt x="90" y="173"/>
                    <a:pt x="93" y="173"/>
                  </a:cubicBezTo>
                  <a:cubicBezTo>
                    <a:pt x="97" y="128"/>
                    <a:pt x="78" y="90"/>
                    <a:pt x="59" y="53"/>
                  </a:cubicBezTo>
                  <a:lnTo>
                    <a:pt x="56" y="53"/>
                  </a:lnTo>
                  <a:cubicBezTo>
                    <a:pt x="52" y="49"/>
                    <a:pt x="52" y="46"/>
                    <a:pt x="52" y="46"/>
                  </a:cubicBezTo>
                  <a:cubicBezTo>
                    <a:pt x="67" y="27"/>
                    <a:pt x="63" y="16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5" name="Google Shape;14935;p9"/>
            <p:cNvSpPr/>
            <p:nvPr/>
          </p:nvSpPr>
          <p:spPr>
            <a:xfrm>
              <a:off x="-5152889" y="-44312"/>
              <a:ext cx="6446" cy="4870"/>
            </a:xfrm>
            <a:custGeom>
              <a:avLst/>
              <a:gdLst/>
              <a:ahLst/>
              <a:cxnLst/>
              <a:rect l="l" t="t" r="r" b="b"/>
              <a:pathLst>
                <a:path w="135" h="102" extrusionOk="0">
                  <a:moveTo>
                    <a:pt x="64" y="1"/>
                  </a:moveTo>
                  <a:cubicBezTo>
                    <a:pt x="49" y="1"/>
                    <a:pt x="38" y="11"/>
                    <a:pt x="26" y="23"/>
                  </a:cubicBezTo>
                  <a:cubicBezTo>
                    <a:pt x="23" y="34"/>
                    <a:pt x="0" y="71"/>
                    <a:pt x="34" y="87"/>
                  </a:cubicBezTo>
                  <a:cubicBezTo>
                    <a:pt x="49" y="94"/>
                    <a:pt x="60" y="101"/>
                    <a:pt x="75" y="101"/>
                  </a:cubicBezTo>
                  <a:cubicBezTo>
                    <a:pt x="90" y="101"/>
                    <a:pt x="102" y="98"/>
                    <a:pt x="112" y="79"/>
                  </a:cubicBezTo>
                  <a:cubicBezTo>
                    <a:pt x="135" y="53"/>
                    <a:pt x="124" y="34"/>
                    <a:pt x="102" y="19"/>
                  </a:cubicBezTo>
                  <a:cubicBezTo>
                    <a:pt x="86" y="8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6" name="Google Shape;14936;p9"/>
            <p:cNvSpPr/>
            <p:nvPr/>
          </p:nvSpPr>
          <p:spPr>
            <a:xfrm>
              <a:off x="-4863381" y="125964"/>
              <a:ext cx="5778" cy="9120"/>
            </a:xfrm>
            <a:custGeom>
              <a:avLst/>
              <a:gdLst/>
              <a:ahLst/>
              <a:cxnLst/>
              <a:rect l="l" t="t" r="r" b="b"/>
              <a:pathLst>
                <a:path w="121" h="191" extrusionOk="0">
                  <a:moveTo>
                    <a:pt x="83" y="1"/>
                  </a:moveTo>
                  <a:cubicBezTo>
                    <a:pt x="64" y="12"/>
                    <a:pt x="45" y="20"/>
                    <a:pt x="68" y="42"/>
                  </a:cubicBezTo>
                  <a:cubicBezTo>
                    <a:pt x="76" y="49"/>
                    <a:pt x="68" y="61"/>
                    <a:pt x="64" y="72"/>
                  </a:cubicBezTo>
                  <a:cubicBezTo>
                    <a:pt x="68" y="87"/>
                    <a:pt x="64" y="98"/>
                    <a:pt x="45" y="101"/>
                  </a:cubicBezTo>
                  <a:cubicBezTo>
                    <a:pt x="27" y="106"/>
                    <a:pt x="12" y="106"/>
                    <a:pt x="0" y="120"/>
                  </a:cubicBezTo>
                  <a:cubicBezTo>
                    <a:pt x="8" y="124"/>
                    <a:pt x="16" y="135"/>
                    <a:pt x="23" y="135"/>
                  </a:cubicBezTo>
                  <a:cubicBezTo>
                    <a:pt x="27" y="135"/>
                    <a:pt x="27" y="135"/>
                    <a:pt x="27" y="132"/>
                  </a:cubicBezTo>
                  <a:lnTo>
                    <a:pt x="53" y="132"/>
                  </a:lnTo>
                  <a:cubicBezTo>
                    <a:pt x="86" y="132"/>
                    <a:pt x="76" y="151"/>
                    <a:pt x="53" y="184"/>
                  </a:cubicBezTo>
                  <a:cubicBezTo>
                    <a:pt x="57" y="187"/>
                    <a:pt x="64" y="191"/>
                    <a:pt x="72" y="191"/>
                  </a:cubicBezTo>
                  <a:cubicBezTo>
                    <a:pt x="79" y="191"/>
                    <a:pt x="86" y="187"/>
                    <a:pt x="94" y="177"/>
                  </a:cubicBezTo>
                  <a:cubicBezTo>
                    <a:pt x="102" y="143"/>
                    <a:pt x="109" y="109"/>
                    <a:pt x="117" y="75"/>
                  </a:cubicBezTo>
                  <a:cubicBezTo>
                    <a:pt x="120" y="46"/>
                    <a:pt x="79" y="34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7" name="Google Shape;14937;p9"/>
            <p:cNvSpPr/>
            <p:nvPr/>
          </p:nvSpPr>
          <p:spPr>
            <a:xfrm>
              <a:off x="-5142910" y="-57873"/>
              <a:ext cx="6446" cy="5205"/>
            </a:xfrm>
            <a:custGeom>
              <a:avLst/>
              <a:gdLst/>
              <a:ahLst/>
              <a:cxnLst/>
              <a:rect l="l" t="t" r="r" b="b"/>
              <a:pathLst>
                <a:path w="135" h="109" extrusionOk="0">
                  <a:moveTo>
                    <a:pt x="79" y="0"/>
                  </a:moveTo>
                  <a:cubicBezTo>
                    <a:pt x="27" y="12"/>
                    <a:pt x="5" y="49"/>
                    <a:pt x="0" y="98"/>
                  </a:cubicBezTo>
                  <a:cubicBezTo>
                    <a:pt x="12" y="105"/>
                    <a:pt x="23" y="109"/>
                    <a:pt x="31" y="109"/>
                  </a:cubicBezTo>
                  <a:cubicBezTo>
                    <a:pt x="53" y="109"/>
                    <a:pt x="68" y="98"/>
                    <a:pt x="83" y="79"/>
                  </a:cubicBezTo>
                  <a:lnTo>
                    <a:pt x="87" y="76"/>
                  </a:lnTo>
                  <a:cubicBezTo>
                    <a:pt x="90" y="76"/>
                    <a:pt x="98" y="79"/>
                    <a:pt x="102" y="79"/>
                  </a:cubicBezTo>
                  <a:cubicBezTo>
                    <a:pt x="105" y="83"/>
                    <a:pt x="113" y="86"/>
                    <a:pt x="117" y="86"/>
                  </a:cubicBezTo>
                  <a:cubicBezTo>
                    <a:pt x="124" y="86"/>
                    <a:pt x="128" y="83"/>
                    <a:pt x="131" y="68"/>
                  </a:cubicBezTo>
                  <a:cubicBezTo>
                    <a:pt x="135" y="41"/>
                    <a:pt x="102" y="49"/>
                    <a:pt x="90" y="34"/>
                  </a:cubicBezTo>
                  <a:cubicBezTo>
                    <a:pt x="90" y="26"/>
                    <a:pt x="90" y="19"/>
                    <a:pt x="87" y="12"/>
                  </a:cubicBezTo>
                  <a:cubicBezTo>
                    <a:pt x="87" y="8"/>
                    <a:pt x="83" y="4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8" name="Google Shape;14938;p9"/>
            <p:cNvSpPr/>
            <p:nvPr/>
          </p:nvSpPr>
          <p:spPr>
            <a:xfrm>
              <a:off x="-5097356" y="-115317"/>
              <a:ext cx="5730" cy="7163"/>
            </a:xfrm>
            <a:custGeom>
              <a:avLst/>
              <a:gdLst/>
              <a:ahLst/>
              <a:cxnLst/>
              <a:rect l="l" t="t" r="r" b="b"/>
              <a:pathLst>
                <a:path w="120" h="150" extrusionOk="0">
                  <a:moveTo>
                    <a:pt x="60" y="0"/>
                  </a:moveTo>
                  <a:cubicBezTo>
                    <a:pt x="56" y="0"/>
                    <a:pt x="52" y="4"/>
                    <a:pt x="48" y="7"/>
                  </a:cubicBezTo>
                  <a:cubicBezTo>
                    <a:pt x="22" y="30"/>
                    <a:pt x="0" y="52"/>
                    <a:pt x="11" y="90"/>
                  </a:cubicBezTo>
                  <a:cubicBezTo>
                    <a:pt x="22" y="123"/>
                    <a:pt x="38" y="149"/>
                    <a:pt x="75" y="149"/>
                  </a:cubicBezTo>
                  <a:lnTo>
                    <a:pt x="86" y="149"/>
                  </a:lnTo>
                  <a:cubicBezTo>
                    <a:pt x="41" y="97"/>
                    <a:pt x="41" y="97"/>
                    <a:pt x="97" y="59"/>
                  </a:cubicBezTo>
                  <a:cubicBezTo>
                    <a:pt x="105" y="56"/>
                    <a:pt x="112" y="45"/>
                    <a:pt x="119" y="37"/>
                  </a:cubicBezTo>
                  <a:cubicBezTo>
                    <a:pt x="101" y="26"/>
                    <a:pt x="83" y="30"/>
                    <a:pt x="83" y="14"/>
                  </a:cubicBezTo>
                  <a:cubicBezTo>
                    <a:pt x="75" y="7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9" name="Google Shape;14939;p9"/>
            <p:cNvSpPr/>
            <p:nvPr/>
          </p:nvSpPr>
          <p:spPr>
            <a:xfrm>
              <a:off x="-5031891" y="104572"/>
              <a:ext cx="6303" cy="5062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53" y="0"/>
                  </a:moveTo>
                  <a:cubicBezTo>
                    <a:pt x="30" y="30"/>
                    <a:pt x="12" y="60"/>
                    <a:pt x="1" y="97"/>
                  </a:cubicBezTo>
                  <a:cubicBezTo>
                    <a:pt x="4" y="97"/>
                    <a:pt x="8" y="101"/>
                    <a:pt x="8" y="105"/>
                  </a:cubicBezTo>
                  <a:cubicBezTo>
                    <a:pt x="46" y="90"/>
                    <a:pt x="87" y="94"/>
                    <a:pt x="132" y="90"/>
                  </a:cubicBezTo>
                  <a:cubicBezTo>
                    <a:pt x="106" y="60"/>
                    <a:pt x="120" y="15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0" name="Google Shape;14940;p9"/>
            <p:cNvSpPr/>
            <p:nvPr/>
          </p:nvSpPr>
          <p:spPr>
            <a:xfrm>
              <a:off x="-4857651" y="134225"/>
              <a:ext cx="6637" cy="6781"/>
            </a:xfrm>
            <a:custGeom>
              <a:avLst/>
              <a:gdLst/>
              <a:ahLst/>
              <a:cxnLst/>
              <a:rect l="l" t="t" r="r" b="b"/>
              <a:pathLst>
                <a:path w="139" h="142" extrusionOk="0">
                  <a:moveTo>
                    <a:pt x="19" y="0"/>
                  </a:moveTo>
                  <a:cubicBezTo>
                    <a:pt x="11" y="7"/>
                    <a:pt x="4" y="14"/>
                    <a:pt x="0" y="22"/>
                  </a:cubicBezTo>
                  <a:lnTo>
                    <a:pt x="0" y="45"/>
                  </a:lnTo>
                  <a:cubicBezTo>
                    <a:pt x="49" y="75"/>
                    <a:pt x="15" y="101"/>
                    <a:pt x="0" y="123"/>
                  </a:cubicBezTo>
                  <a:cubicBezTo>
                    <a:pt x="11" y="130"/>
                    <a:pt x="19" y="142"/>
                    <a:pt x="34" y="142"/>
                  </a:cubicBezTo>
                  <a:cubicBezTo>
                    <a:pt x="34" y="142"/>
                    <a:pt x="37" y="142"/>
                    <a:pt x="45" y="138"/>
                  </a:cubicBezTo>
                  <a:cubicBezTo>
                    <a:pt x="45" y="123"/>
                    <a:pt x="45" y="101"/>
                    <a:pt x="68" y="101"/>
                  </a:cubicBezTo>
                  <a:lnTo>
                    <a:pt x="75" y="101"/>
                  </a:lnTo>
                  <a:cubicBezTo>
                    <a:pt x="94" y="75"/>
                    <a:pt x="139" y="56"/>
                    <a:pt x="94" y="14"/>
                  </a:cubicBezTo>
                  <a:lnTo>
                    <a:pt x="94" y="14"/>
                  </a:lnTo>
                  <a:cubicBezTo>
                    <a:pt x="79" y="26"/>
                    <a:pt x="64" y="37"/>
                    <a:pt x="49" y="37"/>
                  </a:cubicBezTo>
                  <a:cubicBezTo>
                    <a:pt x="37" y="37"/>
                    <a:pt x="27" y="3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1" name="Google Shape;14941;p9"/>
            <p:cNvSpPr/>
            <p:nvPr/>
          </p:nvSpPr>
          <p:spPr>
            <a:xfrm>
              <a:off x="-4992593" y="-177105"/>
              <a:ext cx="6637" cy="5730"/>
            </a:xfrm>
            <a:custGeom>
              <a:avLst/>
              <a:gdLst/>
              <a:ahLst/>
              <a:cxnLst/>
              <a:rect l="l" t="t" r="r" b="b"/>
              <a:pathLst>
                <a:path w="139" h="120" extrusionOk="0">
                  <a:moveTo>
                    <a:pt x="90" y="0"/>
                  </a:moveTo>
                  <a:cubicBezTo>
                    <a:pt x="45" y="8"/>
                    <a:pt x="19" y="34"/>
                    <a:pt x="0" y="68"/>
                  </a:cubicBezTo>
                  <a:cubicBezTo>
                    <a:pt x="15" y="83"/>
                    <a:pt x="19" y="94"/>
                    <a:pt x="4" y="113"/>
                  </a:cubicBezTo>
                  <a:cubicBezTo>
                    <a:pt x="4" y="113"/>
                    <a:pt x="4" y="116"/>
                    <a:pt x="8" y="120"/>
                  </a:cubicBezTo>
                  <a:lnTo>
                    <a:pt x="11" y="120"/>
                  </a:lnTo>
                  <a:cubicBezTo>
                    <a:pt x="8" y="120"/>
                    <a:pt x="8" y="116"/>
                    <a:pt x="4" y="113"/>
                  </a:cubicBezTo>
                  <a:lnTo>
                    <a:pt x="4" y="113"/>
                  </a:lnTo>
                  <a:cubicBezTo>
                    <a:pt x="8" y="116"/>
                    <a:pt x="11" y="120"/>
                    <a:pt x="15" y="120"/>
                  </a:cubicBezTo>
                  <a:cubicBezTo>
                    <a:pt x="19" y="120"/>
                    <a:pt x="19" y="116"/>
                    <a:pt x="19" y="116"/>
                  </a:cubicBezTo>
                  <a:cubicBezTo>
                    <a:pt x="34" y="94"/>
                    <a:pt x="53" y="83"/>
                    <a:pt x="71" y="83"/>
                  </a:cubicBezTo>
                  <a:cubicBezTo>
                    <a:pt x="87" y="83"/>
                    <a:pt x="105" y="87"/>
                    <a:pt x="123" y="105"/>
                  </a:cubicBezTo>
                  <a:cubicBezTo>
                    <a:pt x="105" y="68"/>
                    <a:pt x="139" y="19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2" name="Google Shape;14942;p9"/>
            <p:cNvSpPr/>
            <p:nvPr/>
          </p:nvSpPr>
          <p:spPr>
            <a:xfrm>
              <a:off x="-5077349" y="180924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78" y="139"/>
                  </a:moveTo>
                  <a:cubicBezTo>
                    <a:pt x="78" y="144"/>
                    <a:pt x="82" y="144"/>
                    <a:pt x="82" y="144"/>
                  </a:cubicBezTo>
                  <a:lnTo>
                    <a:pt x="78" y="139"/>
                  </a:lnTo>
                  <a:close/>
                  <a:moveTo>
                    <a:pt x="59" y="1"/>
                  </a:moveTo>
                  <a:lnTo>
                    <a:pt x="59" y="1"/>
                  </a:lnTo>
                  <a:cubicBezTo>
                    <a:pt x="45" y="20"/>
                    <a:pt x="67" y="35"/>
                    <a:pt x="71" y="54"/>
                  </a:cubicBezTo>
                  <a:lnTo>
                    <a:pt x="59" y="54"/>
                  </a:lnTo>
                  <a:cubicBezTo>
                    <a:pt x="52" y="54"/>
                    <a:pt x="48" y="49"/>
                    <a:pt x="40" y="46"/>
                  </a:cubicBezTo>
                  <a:cubicBezTo>
                    <a:pt x="37" y="42"/>
                    <a:pt x="30" y="39"/>
                    <a:pt x="22" y="39"/>
                  </a:cubicBezTo>
                  <a:cubicBezTo>
                    <a:pt x="18" y="39"/>
                    <a:pt x="14" y="39"/>
                    <a:pt x="11" y="42"/>
                  </a:cubicBezTo>
                  <a:cubicBezTo>
                    <a:pt x="0" y="61"/>
                    <a:pt x="30" y="76"/>
                    <a:pt x="26" y="94"/>
                  </a:cubicBezTo>
                  <a:lnTo>
                    <a:pt x="18" y="102"/>
                  </a:lnTo>
                  <a:cubicBezTo>
                    <a:pt x="22" y="113"/>
                    <a:pt x="22" y="125"/>
                    <a:pt x="33" y="125"/>
                  </a:cubicBezTo>
                  <a:cubicBezTo>
                    <a:pt x="37" y="125"/>
                    <a:pt x="37" y="125"/>
                    <a:pt x="40" y="121"/>
                  </a:cubicBezTo>
                  <a:lnTo>
                    <a:pt x="52" y="121"/>
                  </a:lnTo>
                  <a:cubicBezTo>
                    <a:pt x="67" y="121"/>
                    <a:pt x="74" y="132"/>
                    <a:pt x="82" y="144"/>
                  </a:cubicBezTo>
                  <a:cubicBezTo>
                    <a:pt x="85" y="147"/>
                    <a:pt x="90" y="147"/>
                    <a:pt x="97" y="151"/>
                  </a:cubicBezTo>
                  <a:cubicBezTo>
                    <a:pt x="93" y="144"/>
                    <a:pt x="93" y="139"/>
                    <a:pt x="93" y="135"/>
                  </a:cubicBezTo>
                  <a:cubicBezTo>
                    <a:pt x="100" y="121"/>
                    <a:pt x="138" y="106"/>
                    <a:pt x="100" y="80"/>
                  </a:cubicBezTo>
                  <a:cubicBezTo>
                    <a:pt x="82" y="68"/>
                    <a:pt x="93" y="16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3" name="Google Shape;14943;p9"/>
            <p:cNvSpPr/>
            <p:nvPr/>
          </p:nvSpPr>
          <p:spPr>
            <a:xfrm>
              <a:off x="-5083795" y="81748"/>
              <a:ext cx="5921" cy="5539"/>
            </a:xfrm>
            <a:custGeom>
              <a:avLst/>
              <a:gdLst/>
              <a:ahLst/>
              <a:cxnLst/>
              <a:rect l="l" t="t" r="r" b="b"/>
              <a:pathLst>
                <a:path w="124" h="116" extrusionOk="0">
                  <a:moveTo>
                    <a:pt x="52" y="0"/>
                  </a:moveTo>
                  <a:cubicBezTo>
                    <a:pt x="37" y="11"/>
                    <a:pt x="18" y="26"/>
                    <a:pt x="0" y="37"/>
                  </a:cubicBezTo>
                  <a:cubicBezTo>
                    <a:pt x="26" y="48"/>
                    <a:pt x="30" y="75"/>
                    <a:pt x="30" y="101"/>
                  </a:cubicBezTo>
                  <a:lnTo>
                    <a:pt x="37" y="101"/>
                  </a:lnTo>
                  <a:cubicBezTo>
                    <a:pt x="41" y="101"/>
                    <a:pt x="49" y="97"/>
                    <a:pt x="56" y="97"/>
                  </a:cubicBezTo>
                  <a:cubicBezTo>
                    <a:pt x="63" y="93"/>
                    <a:pt x="68" y="90"/>
                    <a:pt x="75" y="90"/>
                  </a:cubicBezTo>
                  <a:cubicBezTo>
                    <a:pt x="82" y="90"/>
                    <a:pt x="90" y="97"/>
                    <a:pt x="94" y="116"/>
                  </a:cubicBezTo>
                  <a:cubicBezTo>
                    <a:pt x="97" y="112"/>
                    <a:pt x="105" y="108"/>
                    <a:pt x="108" y="101"/>
                  </a:cubicBezTo>
                  <a:cubicBezTo>
                    <a:pt x="123" y="40"/>
                    <a:pt x="116" y="3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4" name="Google Shape;14944;p9"/>
            <p:cNvSpPr/>
            <p:nvPr/>
          </p:nvSpPr>
          <p:spPr>
            <a:xfrm>
              <a:off x="-5076298" y="57252"/>
              <a:ext cx="6064" cy="5921"/>
            </a:xfrm>
            <a:custGeom>
              <a:avLst/>
              <a:gdLst/>
              <a:ahLst/>
              <a:cxnLst/>
              <a:rect l="l" t="t" r="r" b="b"/>
              <a:pathLst>
                <a:path w="127" h="124" extrusionOk="0">
                  <a:moveTo>
                    <a:pt x="49" y="1"/>
                  </a:moveTo>
                  <a:cubicBezTo>
                    <a:pt x="8" y="1"/>
                    <a:pt x="0" y="27"/>
                    <a:pt x="0" y="64"/>
                  </a:cubicBezTo>
                  <a:cubicBezTo>
                    <a:pt x="8" y="60"/>
                    <a:pt x="11" y="49"/>
                    <a:pt x="23" y="49"/>
                  </a:cubicBezTo>
                  <a:cubicBezTo>
                    <a:pt x="30" y="46"/>
                    <a:pt x="41" y="38"/>
                    <a:pt x="49" y="38"/>
                  </a:cubicBezTo>
                  <a:cubicBezTo>
                    <a:pt x="52" y="38"/>
                    <a:pt x="56" y="38"/>
                    <a:pt x="60" y="46"/>
                  </a:cubicBezTo>
                  <a:cubicBezTo>
                    <a:pt x="68" y="64"/>
                    <a:pt x="41" y="64"/>
                    <a:pt x="30" y="72"/>
                  </a:cubicBezTo>
                  <a:cubicBezTo>
                    <a:pt x="41" y="90"/>
                    <a:pt x="52" y="109"/>
                    <a:pt x="71" y="124"/>
                  </a:cubicBezTo>
                  <a:cubicBezTo>
                    <a:pt x="78" y="109"/>
                    <a:pt x="90" y="101"/>
                    <a:pt x="101" y="87"/>
                  </a:cubicBezTo>
                  <a:cubicBezTo>
                    <a:pt x="127" y="46"/>
                    <a:pt x="108" y="4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5" name="Google Shape;14945;p9"/>
            <p:cNvSpPr/>
            <p:nvPr/>
          </p:nvSpPr>
          <p:spPr>
            <a:xfrm>
              <a:off x="-5293704" y="96311"/>
              <a:ext cx="6828" cy="5825"/>
            </a:xfrm>
            <a:custGeom>
              <a:avLst/>
              <a:gdLst/>
              <a:ahLst/>
              <a:cxnLst/>
              <a:rect l="l" t="t" r="r" b="b"/>
              <a:pathLst>
                <a:path w="143" h="122" extrusionOk="0">
                  <a:moveTo>
                    <a:pt x="52" y="1"/>
                  </a:moveTo>
                  <a:cubicBezTo>
                    <a:pt x="41" y="1"/>
                    <a:pt x="30" y="5"/>
                    <a:pt x="23" y="16"/>
                  </a:cubicBezTo>
                  <a:cubicBezTo>
                    <a:pt x="11" y="27"/>
                    <a:pt x="0" y="42"/>
                    <a:pt x="4" y="61"/>
                  </a:cubicBezTo>
                  <a:cubicBezTo>
                    <a:pt x="4" y="61"/>
                    <a:pt x="8" y="61"/>
                    <a:pt x="8" y="65"/>
                  </a:cubicBezTo>
                  <a:lnTo>
                    <a:pt x="8" y="61"/>
                  </a:lnTo>
                  <a:cubicBezTo>
                    <a:pt x="15" y="54"/>
                    <a:pt x="23" y="49"/>
                    <a:pt x="26" y="49"/>
                  </a:cubicBezTo>
                  <a:cubicBezTo>
                    <a:pt x="34" y="49"/>
                    <a:pt x="37" y="65"/>
                    <a:pt x="41" y="72"/>
                  </a:cubicBezTo>
                  <a:cubicBezTo>
                    <a:pt x="49" y="91"/>
                    <a:pt x="23" y="106"/>
                    <a:pt x="34" y="121"/>
                  </a:cubicBezTo>
                  <a:cubicBezTo>
                    <a:pt x="45" y="117"/>
                    <a:pt x="52" y="117"/>
                    <a:pt x="63" y="117"/>
                  </a:cubicBezTo>
                  <a:lnTo>
                    <a:pt x="86" y="117"/>
                  </a:lnTo>
                  <a:cubicBezTo>
                    <a:pt x="94" y="121"/>
                    <a:pt x="101" y="121"/>
                    <a:pt x="108" y="121"/>
                  </a:cubicBezTo>
                  <a:cubicBezTo>
                    <a:pt x="120" y="121"/>
                    <a:pt x="131" y="117"/>
                    <a:pt x="142" y="113"/>
                  </a:cubicBezTo>
                  <a:cubicBezTo>
                    <a:pt x="139" y="106"/>
                    <a:pt x="135" y="106"/>
                    <a:pt x="131" y="102"/>
                  </a:cubicBezTo>
                  <a:cubicBezTo>
                    <a:pt x="108" y="84"/>
                    <a:pt x="63" y="87"/>
                    <a:pt x="78" y="42"/>
                  </a:cubicBezTo>
                  <a:cubicBezTo>
                    <a:pt x="86" y="31"/>
                    <a:pt x="97" y="20"/>
                    <a:pt x="82" y="9"/>
                  </a:cubicBezTo>
                  <a:cubicBezTo>
                    <a:pt x="71" y="5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6" name="Google Shape;14946;p9"/>
            <p:cNvSpPr/>
            <p:nvPr/>
          </p:nvSpPr>
          <p:spPr>
            <a:xfrm>
              <a:off x="-5019189" y="204895"/>
              <a:ext cx="3963" cy="8213"/>
            </a:xfrm>
            <a:custGeom>
              <a:avLst/>
              <a:gdLst/>
              <a:ahLst/>
              <a:cxnLst/>
              <a:rect l="l" t="t" r="r" b="b"/>
              <a:pathLst>
                <a:path w="83" h="172" extrusionOk="0">
                  <a:moveTo>
                    <a:pt x="30" y="0"/>
                  </a:moveTo>
                  <a:cubicBezTo>
                    <a:pt x="23" y="18"/>
                    <a:pt x="26" y="37"/>
                    <a:pt x="8" y="49"/>
                  </a:cubicBezTo>
                  <a:cubicBezTo>
                    <a:pt x="0" y="97"/>
                    <a:pt x="11" y="139"/>
                    <a:pt x="49" y="172"/>
                  </a:cubicBezTo>
                  <a:cubicBezTo>
                    <a:pt x="49" y="157"/>
                    <a:pt x="60" y="142"/>
                    <a:pt x="75" y="139"/>
                  </a:cubicBezTo>
                  <a:cubicBezTo>
                    <a:pt x="71" y="127"/>
                    <a:pt x="75" y="116"/>
                    <a:pt x="83" y="108"/>
                  </a:cubicBezTo>
                  <a:cubicBezTo>
                    <a:pt x="64" y="78"/>
                    <a:pt x="60" y="49"/>
                    <a:pt x="75" y="18"/>
                  </a:cubicBezTo>
                  <a:cubicBezTo>
                    <a:pt x="60" y="15"/>
                    <a:pt x="42" y="15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7" name="Google Shape;14947;p9"/>
            <p:cNvSpPr/>
            <p:nvPr/>
          </p:nvSpPr>
          <p:spPr>
            <a:xfrm>
              <a:off x="-5174329" y="-67710"/>
              <a:ext cx="5778" cy="5969"/>
            </a:xfrm>
            <a:custGeom>
              <a:avLst/>
              <a:gdLst/>
              <a:ahLst/>
              <a:cxnLst/>
              <a:rect l="l" t="t" r="r" b="b"/>
              <a:pathLst>
                <a:path w="121" h="125" extrusionOk="0">
                  <a:moveTo>
                    <a:pt x="8" y="1"/>
                  </a:moveTo>
                  <a:lnTo>
                    <a:pt x="8" y="1"/>
                  </a:lnTo>
                  <a:cubicBezTo>
                    <a:pt x="1" y="38"/>
                    <a:pt x="27" y="53"/>
                    <a:pt x="20" y="75"/>
                  </a:cubicBezTo>
                  <a:cubicBezTo>
                    <a:pt x="4" y="120"/>
                    <a:pt x="42" y="117"/>
                    <a:pt x="68" y="125"/>
                  </a:cubicBezTo>
                  <a:cubicBezTo>
                    <a:pt x="83" y="87"/>
                    <a:pt x="120" y="57"/>
                    <a:pt x="120" y="12"/>
                  </a:cubicBezTo>
                  <a:lnTo>
                    <a:pt x="120" y="12"/>
                  </a:lnTo>
                  <a:cubicBezTo>
                    <a:pt x="98" y="20"/>
                    <a:pt x="80" y="38"/>
                    <a:pt x="57" y="38"/>
                  </a:cubicBezTo>
                  <a:cubicBezTo>
                    <a:pt x="42" y="38"/>
                    <a:pt x="27" y="30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8" name="Google Shape;14948;p9"/>
            <p:cNvSpPr/>
            <p:nvPr/>
          </p:nvSpPr>
          <p:spPr>
            <a:xfrm>
              <a:off x="-5391735" y="199165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42" y="0"/>
                  </a:moveTo>
                  <a:cubicBezTo>
                    <a:pt x="27" y="19"/>
                    <a:pt x="12" y="34"/>
                    <a:pt x="1" y="53"/>
                  </a:cubicBezTo>
                  <a:cubicBezTo>
                    <a:pt x="27" y="93"/>
                    <a:pt x="38" y="109"/>
                    <a:pt x="57" y="109"/>
                  </a:cubicBezTo>
                  <a:cubicBezTo>
                    <a:pt x="68" y="109"/>
                    <a:pt x="87" y="102"/>
                    <a:pt x="113" y="83"/>
                  </a:cubicBezTo>
                  <a:cubicBezTo>
                    <a:pt x="109" y="64"/>
                    <a:pt x="102" y="49"/>
                    <a:pt x="94" y="31"/>
                  </a:cubicBezTo>
                  <a:cubicBezTo>
                    <a:pt x="80" y="19"/>
                    <a:pt x="61" y="12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9" name="Google Shape;14949;p9"/>
            <p:cNvSpPr/>
            <p:nvPr/>
          </p:nvSpPr>
          <p:spPr>
            <a:xfrm>
              <a:off x="-5115931" y="212010"/>
              <a:ext cx="7736" cy="5061"/>
            </a:xfrm>
            <a:custGeom>
              <a:avLst/>
              <a:gdLst/>
              <a:ahLst/>
              <a:cxnLst/>
              <a:rect l="l" t="t" r="r" b="b"/>
              <a:pathLst>
                <a:path w="162" h="106" extrusionOk="0">
                  <a:moveTo>
                    <a:pt x="71" y="0"/>
                  </a:moveTo>
                  <a:cubicBezTo>
                    <a:pt x="60" y="12"/>
                    <a:pt x="49" y="12"/>
                    <a:pt x="34" y="12"/>
                  </a:cubicBezTo>
                  <a:lnTo>
                    <a:pt x="1" y="12"/>
                  </a:lnTo>
                  <a:cubicBezTo>
                    <a:pt x="4" y="16"/>
                    <a:pt x="8" y="19"/>
                    <a:pt x="11" y="23"/>
                  </a:cubicBezTo>
                  <a:cubicBezTo>
                    <a:pt x="23" y="31"/>
                    <a:pt x="34" y="38"/>
                    <a:pt x="37" y="49"/>
                  </a:cubicBezTo>
                  <a:cubicBezTo>
                    <a:pt x="63" y="86"/>
                    <a:pt x="79" y="105"/>
                    <a:pt x="101" y="105"/>
                  </a:cubicBezTo>
                  <a:cubicBezTo>
                    <a:pt x="116" y="105"/>
                    <a:pt x="131" y="102"/>
                    <a:pt x="150" y="94"/>
                  </a:cubicBezTo>
                  <a:lnTo>
                    <a:pt x="161" y="83"/>
                  </a:lnTo>
                  <a:cubicBezTo>
                    <a:pt x="158" y="79"/>
                    <a:pt x="150" y="76"/>
                    <a:pt x="150" y="71"/>
                  </a:cubicBezTo>
                  <a:cubicBezTo>
                    <a:pt x="139" y="34"/>
                    <a:pt x="71" y="53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0" name="Google Shape;14950;p9"/>
            <p:cNvSpPr/>
            <p:nvPr/>
          </p:nvSpPr>
          <p:spPr>
            <a:xfrm>
              <a:off x="-4864623" y="123099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53" y="1"/>
                  </a:moveTo>
                  <a:cubicBezTo>
                    <a:pt x="53" y="12"/>
                    <a:pt x="57" y="35"/>
                    <a:pt x="49" y="38"/>
                  </a:cubicBezTo>
                  <a:cubicBezTo>
                    <a:pt x="45" y="42"/>
                    <a:pt x="38" y="42"/>
                    <a:pt x="34" y="42"/>
                  </a:cubicBezTo>
                  <a:cubicBezTo>
                    <a:pt x="23" y="42"/>
                    <a:pt x="12" y="31"/>
                    <a:pt x="0" y="23"/>
                  </a:cubicBezTo>
                  <a:lnTo>
                    <a:pt x="0" y="23"/>
                  </a:lnTo>
                  <a:cubicBezTo>
                    <a:pt x="8" y="57"/>
                    <a:pt x="19" y="90"/>
                    <a:pt x="31" y="128"/>
                  </a:cubicBezTo>
                  <a:cubicBezTo>
                    <a:pt x="38" y="125"/>
                    <a:pt x="49" y="121"/>
                    <a:pt x="57" y="121"/>
                  </a:cubicBezTo>
                  <a:cubicBezTo>
                    <a:pt x="68" y="121"/>
                    <a:pt x="79" y="125"/>
                    <a:pt x="90" y="132"/>
                  </a:cubicBezTo>
                  <a:cubicBezTo>
                    <a:pt x="94" y="121"/>
                    <a:pt x="102" y="109"/>
                    <a:pt x="94" y="102"/>
                  </a:cubicBezTo>
                  <a:cubicBezTo>
                    <a:pt x="71" y="80"/>
                    <a:pt x="90" y="72"/>
                    <a:pt x="109" y="61"/>
                  </a:cubicBezTo>
                  <a:cubicBezTo>
                    <a:pt x="90" y="38"/>
                    <a:pt x="90" y="4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1" name="Google Shape;14951;p9"/>
            <p:cNvSpPr/>
            <p:nvPr/>
          </p:nvSpPr>
          <p:spPr>
            <a:xfrm>
              <a:off x="-5392785" y="-8213"/>
              <a:ext cx="5969" cy="4632"/>
            </a:xfrm>
            <a:custGeom>
              <a:avLst/>
              <a:gdLst/>
              <a:ahLst/>
              <a:cxnLst/>
              <a:rect l="l" t="t" r="r" b="b"/>
              <a:pathLst>
                <a:path w="125" h="97" extrusionOk="0">
                  <a:moveTo>
                    <a:pt x="68" y="0"/>
                  </a:moveTo>
                  <a:cubicBezTo>
                    <a:pt x="42" y="0"/>
                    <a:pt x="26" y="40"/>
                    <a:pt x="0" y="52"/>
                  </a:cubicBezTo>
                  <a:cubicBezTo>
                    <a:pt x="26" y="59"/>
                    <a:pt x="45" y="97"/>
                    <a:pt x="71" y="97"/>
                  </a:cubicBezTo>
                  <a:cubicBezTo>
                    <a:pt x="83" y="97"/>
                    <a:pt x="90" y="93"/>
                    <a:pt x="102" y="78"/>
                  </a:cubicBezTo>
                  <a:cubicBezTo>
                    <a:pt x="124" y="59"/>
                    <a:pt x="116" y="26"/>
                    <a:pt x="94" y="11"/>
                  </a:cubicBezTo>
                  <a:cubicBezTo>
                    <a:pt x="86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2" name="Google Shape;14952;p9"/>
            <p:cNvSpPr/>
            <p:nvPr/>
          </p:nvSpPr>
          <p:spPr>
            <a:xfrm>
              <a:off x="-5294420" y="-102329"/>
              <a:ext cx="5921" cy="5443"/>
            </a:xfrm>
            <a:custGeom>
              <a:avLst/>
              <a:gdLst/>
              <a:ahLst/>
              <a:cxnLst/>
              <a:rect l="l" t="t" r="r" b="b"/>
              <a:pathLst>
                <a:path w="124" h="114" extrusionOk="0">
                  <a:moveTo>
                    <a:pt x="71" y="1"/>
                  </a:moveTo>
                  <a:cubicBezTo>
                    <a:pt x="56" y="1"/>
                    <a:pt x="38" y="8"/>
                    <a:pt x="19" y="20"/>
                  </a:cubicBezTo>
                  <a:cubicBezTo>
                    <a:pt x="0" y="30"/>
                    <a:pt x="11" y="42"/>
                    <a:pt x="19" y="53"/>
                  </a:cubicBezTo>
                  <a:lnTo>
                    <a:pt x="49" y="53"/>
                  </a:lnTo>
                  <a:cubicBezTo>
                    <a:pt x="64" y="53"/>
                    <a:pt x="71" y="57"/>
                    <a:pt x="71" y="83"/>
                  </a:cubicBezTo>
                  <a:cubicBezTo>
                    <a:pt x="71" y="94"/>
                    <a:pt x="86" y="101"/>
                    <a:pt x="93" y="113"/>
                  </a:cubicBezTo>
                  <a:cubicBezTo>
                    <a:pt x="101" y="113"/>
                    <a:pt x="109" y="109"/>
                    <a:pt x="116" y="109"/>
                  </a:cubicBezTo>
                  <a:cubicBezTo>
                    <a:pt x="119" y="98"/>
                    <a:pt x="123" y="87"/>
                    <a:pt x="123" y="72"/>
                  </a:cubicBezTo>
                  <a:cubicBezTo>
                    <a:pt x="119" y="27"/>
                    <a:pt x="101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3" name="Google Shape;14953;p9"/>
            <p:cNvSpPr/>
            <p:nvPr/>
          </p:nvSpPr>
          <p:spPr>
            <a:xfrm>
              <a:off x="-5209807" y="240230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67" y="1"/>
                  </a:moveTo>
                  <a:cubicBezTo>
                    <a:pt x="64" y="18"/>
                    <a:pt x="60" y="37"/>
                    <a:pt x="45" y="45"/>
                  </a:cubicBezTo>
                  <a:cubicBezTo>
                    <a:pt x="11" y="63"/>
                    <a:pt x="0" y="97"/>
                    <a:pt x="11" y="123"/>
                  </a:cubicBezTo>
                  <a:cubicBezTo>
                    <a:pt x="19" y="142"/>
                    <a:pt x="45" y="149"/>
                    <a:pt x="71" y="149"/>
                  </a:cubicBezTo>
                  <a:lnTo>
                    <a:pt x="83" y="149"/>
                  </a:lnTo>
                  <a:cubicBezTo>
                    <a:pt x="71" y="120"/>
                    <a:pt x="109" y="108"/>
                    <a:pt x="109" y="82"/>
                  </a:cubicBezTo>
                  <a:lnTo>
                    <a:pt x="105" y="82"/>
                  </a:lnTo>
                  <a:cubicBezTo>
                    <a:pt x="67" y="82"/>
                    <a:pt x="45" y="71"/>
                    <a:pt x="74" y="30"/>
                  </a:cubicBezTo>
                  <a:cubicBezTo>
                    <a:pt x="86" y="18"/>
                    <a:pt x="74" y="8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4" name="Google Shape;14954;p9"/>
            <p:cNvSpPr/>
            <p:nvPr/>
          </p:nvSpPr>
          <p:spPr>
            <a:xfrm>
              <a:off x="-5357976" y="193817"/>
              <a:ext cx="7736" cy="3963"/>
            </a:xfrm>
            <a:custGeom>
              <a:avLst/>
              <a:gdLst/>
              <a:ahLst/>
              <a:cxnLst/>
              <a:rect l="l" t="t" r="r" b="b"/>
              <a:pathLst>
                <a:path w="162" h="83" extrusionOk="0">
                  <a:moveTo>
                    <a:pt x="82" y="0"/>
                  </a:moveTo>
                  <a:cubicBezTo>
                    <a:pt x="46" y="0"/>
                    <a:pt x="15" y="15"/>
                    <a:pt x="1" y="41"/>
                  </a:cubicBezTo>
                  <a:cubicBezTo>
                    <a:pt x="4" y="41"/>
                    <a:pt x="8" y="38"/>
                    <a:pt x="11" y="38"/>
                  </a:cubicBezTo>
                  <a:cubicBezTo>
                    <a:pt x="23" y="38"/>
                    <a:pt x="30" y="45"/>
                    <a:pt x="37" y="48"/>
                  </a:cubicBezTo>
                  <a:lnTo>
                    <a:pt x="60" y="48"/>
                  </a:lnTo>
                  <a:cubicBezTo>
                    <a:pt x="90" y="48"/>
                    <a:pt x="116" y="67"/>
                    <a:pt x="146" y="83"/>
                  </a:cubicBezTo>
                  <a:lnTo>
                    <a:pt x="150" y="83"/>
                  </a:lnTo>
                  <a:cubicBezTo>
                    <a:pt x="158" y="45"/>
                    <a:pt x="161" y="15"/>
                    <a:pt x="116" y="4"/>
                  </a:cubicBezTo>
                  <a:cubicBezTo>
                    <a:pt x="105" y="0"/>
                    <a:pt x="94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5" name="Google Shape;14955;p9"/>
            <p:cNvSpPr/>
            <p:nvPr/>
          </p:nvSpPr>
          <p:spPr>
            <a:xfrm>
              <a:off x="-5052949" y="-107677"/>
              <a:ext cx="6112" cy="5778"/>
            </a:xfrm>
            <a:custGeom>
              <a:avLst/>
              <a:gdLst/>
              <a:ahLst/>
              <a:cxnLst/>
              <a:rect l="l" t="t" r="r" b="b"/>
              <a:pathLst>
                <a:path w="128" h="121" extrusionOk="0">
                  <a:moveTo>
                    <a:pt x="76" y="1"/>
                  </a:moveTo>
                  <a:cubicBezTo>
                    <a:pt x="64" y="38"/>
                    <a:pt x="38" y="64"/>
                    <a:pt x="5" y="82"/>
                  </a:cubicBezTo>
                  <a:cubicBezTo>
                    <a:pt x="5" y="94"/>
                    <a:pt x="0" y="105"/>
                    <a:pt x="0" y="116"/>
                  </a:cubicBezTo>
                  <a:cubicBezTo>
                    <a:pt x="16" y="116"/>
                    <a:pt x="34" y="109"/>
                    <a:pt x="50" y="109"/>
                  </a:cubicBezTo>
                  <a:cubicBezTo>
                    <a:pt x="57" y="109"/>
                    <a:pt x="68" y="109"/>
                    <a:pt x="76" y="120"/>
                  </a:cubicBezTo>
                  <a:cubicBezTo>
                    <a:pt x="76" y="82"/>
                    <a:pt x="109" y="90"/>
                    <a:pt x="128" y="82"/>
                  </a:cubicBezTo>
                  <a:cubicBezTo>
                    <a:pt x="128" y="42"/>
                    <a:pt x="90" y="27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6" name="Google Shape;14956;p9"/>
            <p:cNvSpPr/>
            <p:nvPr/>
          </p:nvSpPr>
          <p:spPr>
            <a:xfrm>
              <a:off x="-4923546" y="118467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9" y="1"/>
                  </a:moveTo>
                  <a:lnTo>
                    <a:pt x="9" y="1"/>
                  </a:lnTo>
                  <a:cubicBezTo>
                    <a:pt x="4" y="23"/>
                    <a:pt x="4" y="46"/>
                    <a:pt x="31" y="68"/>
                  </a:cubicBezTo>
                  <a:lnTo>
                    <a:pt x="31" y="72"/>
                  </a:lnTo>
                  <a:cubicBezTo>
                    <a:pt x="35" y="91"/>
                    <a:pt x="1" y="113"/>
                    <a:pt x="42" y="120"/>
                  </a:cubicBezTo>
                  <a:cubicBezTo>
                    <a:pt x="64" y="128"/>
                    <a:pt x="87" y="143"/>
                    <a:pt x="113" y="143"/>
                  </a:cubicBezTo>
                  <a:cubicBezTo>
                    <a:pt x="121" y="143"/>
                    <a:pt x="128" y="143"/>
                    <a:pt x="132" y="139"/>
                  </a:cubicBezTo>
                  <a:cubicBezTo>
                    <a:pt x="128" y="128"/>
                    <a:pt x="116" y="101"/>
                    <a:pt x="116" y="101"/>
                  </a:cubicBezTo>
                  <a:cubicBezTo>
                    <a:pt x="109" y="106"/>
                    <a:pt x="106" y="106"/>
                    <a:pt x="98" y="106"/>
                  </a:cubicBezTo>
                  <a:cubicBezTo>
                    <a:pt x="68" y="106"/>
                    <a:pt x="64" y="72"/>
                    <a:pt x="64" y="53"/>
                  </a:cubicBezTo>
                  <a:cubicBezTo>
                    <a:pt x="61" y="16"/>
                    <a:pt x="27" y="20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7" name="Google Shape;14957;p9"/>
            <p:cNvSpPr/>
            <p:nvPr/>
          </p:nvSpPr>
          <p:spPr>
            <a:xfrm>
              <a:off x="-5171846" y="-12429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73" y="1"/>
                  </a:moveTo>
                  <a:cubicBezTo>
                    <a:pt x="50" y="9"/>
                    <a:pt x="31" y="16"/>
                    <a:pt x="12" y="23"/>
                  </a:cubicBezTo>
                  <a:cubicBezTo>
                    <a:pt x="1" y="61"/>
                    <a:pt x="38" y="68"/>
                    <a:pt x="57" y="90"/>
                  </a:cubicBezTo>
                  <a:cubicBezTo>
                    <a:pt x="57" y="90"/>
                    <a:pt x="61" y="94"/>
                    <a:pt x="68" y="94"/>
                  </a:cubicBezTo>
                  <a:cubicBezTo>
                    <a:pt x="87" y="94"/>
                    <a:pt x="117" y="64"/>
                    <a:pt x="117" y="35"/>
                  </a:cubicBezTo>
                  <a:cubicBezTo>
                    <a:pt x="106" y="23"/>
                    <a:pt x="99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8" name="Google Shape;14958;p9"/>
            <p:cNvSpPr/>
            <p:nvPr/>
          </p:nvSpPr>
          <p:spPr>
            <a:xfrm>
              <a:off x="-5073624" y="-35574"/>
              <a:ext cx="4632" cy="5396"/>
            </a:xfrm>
            <a:custGeom>
              <a:avLst/>
              <a:gdLst/>
              <a:ahLst/>
              <a:cxnLst/>
              <a:rect l="l" t="t" r="r" b="b"/>
              <a:pathLst>
                <a:path w="97" h="113" extrusionOk="0">
                  <a:moveTo>
                    <a:pt x="38" y="1"/>
                  </a:moveTo>
                  <a:cubicBezTo>
                    <a:pt x="34" y="1"/>
                    <a:pt x="26" y="4"/>
                    <a:pt x="19" y="8"/>
                  </a:cubicBezTo>
                  <a:cubicBezTo>
                    <a:pt x="0" y="19"/>
                    <a:pt x="7" y="42"/>
                    <a:pt x="7" y="57"/>
                  </a:cubicBezTo>
                  <a:cubicBezTo>
                    <a:pt x="12" y="87"/>
                    <a:pt x="34" y="98"/>
                    <a:pt x="67" y="113"/>
                  </a:cubicBezTo>
                  <a:cubicBezTo>
                    <a:pt x="75" y="90"/>
                    <a:pt x="83" y="75"/>
                    <a:pt x="90" y="61"/>
                  </a:cubicBezTo>
                  <a:cubicBezTo>
                    <a:pt x="93" y="42"/>
                    <a:pt x="97" y="23"/>
                    <a:pt x="75" y="16"/>
                  </a:cubicBezTo>
                  <a:cubicBezTo>
                    <a:pt x="64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9" name="Google Shape;14959;p9"/>
            <p:cNvSpPr/>
            <p:nvPr/>
          </p:nvSpPr>
          <p:spPr>
            <a:xfrm>
              <a:off x="-4988868" y="-162446"/>
              <a:ext cx="5969" cy="5157"/>
            </a:xfrm>
            <a:custGeom>
              <a:avLst/>
              <a:gdLst/>
              <a:ahLst/>
              <a:cxnLst/>
              <a:rect l="l" t="t" r="r" b="b"/>
              <a:pathLst>
                <a:path w="125" h="108" extrusionOk="0">
                  <a:moveTo>
                    <a:pt x="68" y="0"/>
                  </a:moveTo>
                  <a:cubicBezTo>
                    <a:pt x="38" y="4"/>
                    <a:pt x="27" y="18"/>
                    <a:pt x="31" y="45"/>
                  </a:cubicBezTo>
                  <a:cubicBezTo>
                    <a:pt x="38" y="71"/>
                    <a:pt x="9" y="68"/>
                    <a:pt x="1" y="82"/>
                  </a:cubicBezTo>
                  <a:cubicBezTo>
                    <a:pt x="4" y="86"/>
                    <a:pt x="12" y="90"/>
                    <a:pt x="19" y="90"/>
                  </a:cubicBezTo>
                  <a:cubicBezTo>
                    <a:pt x="27" y="90"/>
                    <a:pt x="35" y="86"/>
                    <a:pt x="38" y="82"/>
                  </a:cubicBezTo>
                  <a:cubicBezTo>
                    <a:pt x="45" y="78"/>
                    <a:pt x="49" y="75"/>
                    <a:pt x="49" y="75"/>
                  </a:cubicBezTo>
                  <a:cubicBezTo>
                    <a:pt x="61" y="101"/>
                    <a:pt x="68" y="108"/>
                    <a:pt x="76" y="108"/>
                  </a:cubicBezTo>
                  <a:cubicBezTo>
                    <a:pt x="90" y="108"/>
                    <a:pt x="105" y="82"/>
                    <a:pt x="121" y="75"/>
                  </a:cubicBezTo>
                  <a:cubicBezTo>
                    <a:pt x="121" y="63"/>
                    <a:pt x="124" y="49"/>
                    <a:pt x="116" y="41"/>
                  </a:cubicBezTo>
                  <a:cubicBezTo>
                    <a:pt x="105" y="23"/>
                    <a:pt x="98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0" name="Google Shape;14960;p9"/>
            <p:cNvSpPr/>
            <p:nvPr/>
          </p:nvSpPr>
          <p:spPr>
            <a:xfrm>
              <a:off x="-4948328" y="-49326"/>
              <a:ext cx="6112" cy="6160"/>
            </a:xfrm>
            <a:custGeom>
              <a:avLst/>
              <a:gdLst/>
              <a:ahLst/>
              <a:cxnLst/>
              <a:rect l="l" t="t" r="r" b="b"/>
              <a:pathLst>
                <a:path w="128" h="129" extrusionOk="0">
                  <a:moveTo>
                    <a:pt x="64" y="1"/>
                  </a:moveTo>
                  <a:lnTo>
                    <a:pt x="64" y="1"/>
                  </a:lnTo>
                  <a:cubicBezTo>
                    <a:pt x="68" y="27"/>
                    <a:pt x="41" y="31"/>
                    <a:pt x="30" y="46"/>
                  </a:cubicBezTo>
                  <a:cubicBezTo>
                    <a:pt x="19" y="68"/>
                    <a:pt x="12" y="87"/>
                    <a:pt x="0" y="106"/>
                  </a:cubicBezTo>
                  <a:cubicBezTo>
                    <a:pt x="19" y="98"/>
                    <a:pt x="34" y="94"/>
                    <a:pt x="49" y="94"/>
                  </a:cubicBezTo>
                  <a:cubicBezTo>
                    <a:pt x="64" y="94"/>
                    <a:pt x="79" y="98"/>
                    <a:pt x="90" y="116"/>
                  </a:cubicBezTo>
                  <a:cubicBezTo>
                    <a:pt x="94" y="121"/>
                    <a:pt x="97" y="124"/>
                    <a:pt x="102" y="128"/>
                  </a:cubicBezTo>
                  <a:cubicBezTo>
                    <a:pt x="109" y="113"/>
                    <a:pt x="105" y="98"/>
                    <a:pt x="97" y="83"/>
                  </a:cubicBezTo>
                  <a:cubicBezTo>
                    <a:pt x="90" y="61"/>
                    <a:pt x="102" y="49"/>
                    <a:pt x="124" y="49"/>
                  </a:cubicBezTo>
                  <a:lnTo>
                    <a:pt x="128" y="49"/>
                  </a:lnTo>
                  <a:cubicBezTo>
                    <a:pt x="128" y="4"/>
                    <a:pt x="83" y="19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1" name="Google Shape;14961;p9"/>
            <p:cNvSpPr/>
            <p:nvPr/>
          </p:nvSpPr>
          <p:spPr>
            <a:xfrm>
              <a:off x="-5160577" y="159532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68" y="0"/>
                  </a:moveTo>
                  <a:cubicBezTo>
                    <a:pt x="56" y="0"/>
                    <a:pt x="46" y="4"/>
                    <a:pt x="30" y="12"/>
                  </a:cubicBezTo>
                  <a:cubicBezTo>
                    <a:pt x="12" y="16"/>
                    <a:pt x="1" y="26"/>
                    <a:pt x="1" y="45"/>
                  </a:cubicBezTo>
                  <a:cubicBezTo>
                    <a:pt x="12" y="53"/>
                    <a:pt x="20" y="64"/>
                    <a:pt x="16" y="76"/>
                  </a:cubicBezTo>
                  <a:cubicBezTo>
                    <a:pt x="27" y="83"/>
                    <a:pt x="38" y="86"/>
                    <a:pt x="49" y="86"/>
                  </a:cubicBezTo>
                  <a:cubicBezTo>
                    <a:pt x="79" y="86"/>
                    <a:pt x="98" y="64"/>
                    <a:pt x="116" y="45"/>
                  </a:cubicBezTo>
                  <a:cubicBezTo>
                    <a:pt x="109" y="16"/>
                    <a:pt x="90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2" name="Google Shape;14962;p9"/>
            <p:cNvSpPr/>
            <p:nvPr/>
          </p:nvSpPr>
          <p:spPr>
            <a:xfrm>
              <a:off x="-5146968" y="-123721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56" y="0"/>
                    <a:pt x="41" y="26"/>
                    <a:pt x="26" y="37"/>
                  </a:cubicBezTo>
                  <a:cubicBezTo>
                    <a:pt x="0" y="52"/>
                    <a:pt x="15" y="75"/>
                    <a:pt x="30" y="86"/>
                  </a:cubicBezTo>
                  <a:cubicBezTo>
                    <a:pt x="41" y="94"/>
                    <a:pt x="56" y="101"/>
                    <a:pt x="71" y="101"/>
                  </a:cubicBezTo>
                  <a:cubicBezTo>
                    <a:pt x="82" y="101"/>
                    <a:pt x="90" y="97"/>
                    <a:pt x="101" y="86"/>
                  </a:cubicBezTo>
                  <a:cubicBezTo>
                    <a:pt x="116" y="64"/>
                    <a:pt x="123" y="33"/>
                    <a:pt x="85" y="4"/>
                  </a:cubicBezTo>
                  <a:cubicBezTo>
                    <a:pt x="82" y="0"/>
                    <a:pt x="78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3" name="Google Shape;14963;p9"/>
            <p:cNvSpPr/>
            <p:nvPr/>
          </p:nvSpPr>
          <p:spPr>
            <a:xfrm>
              <a:off x="-5177719" y="251260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132" y="1"/>
                  </a:moveTo>
                  <a:lnTo>
                    <a:pt x="132" y="1"/>
                  </a:lnTo>
                  <a:cubicBezTo>
                    <a:pt x="87" y="16"/>
                    <a:pt x="46" y="20"/>
                    <a:pt x="1" y="23"/>
                  </a:cubicBezTo>
                  <a:cubicBezTo>
                    <a:pt x="23" y="39"/>
                    <a:pt x="42" y="49"/>
                    <a:pt x="68" y="49"/>
                  </a:cubicBezTo>
                  <a:cubicBezTo>
                    <a:pt x="79" y="49"/>
                    <a:pt x="87" y="46"/>
                    <a:pt x="98" y="42"/>
                  </a:cubicBezTo>
                  <a:lnTo>
                    <a:pt x="98" y="42"/>
                  </a:lnTo>
                  <a:cubicBezTo>
                    <a:pt x="109" y="87"/>
                    <a:pt x="49" y="91"/>
                    <a:pt x="61" y="132"/>
                  </a:cubicBezTo>
                  <a:lnTo>
                    <a:pt x="65" y="132"/>
                  </a:lnTo>
                  <a:cubicBezTo>
                    <a:pt x="98" y="120"/>
                    <a:pt x="128" y="101"/>
                    <a:pt x="143" y="61"/>
                  </a:cubicBezTo>
                  <a:cubicBezTo>
                    <a:pt x="146" y="42"/>
                    <a:pt x="128" y="34"/>
                    <a:pt x="120" y="23"/>
                  </a:cubicBezTo>
                  <a:cubicBezTo>
                    <a:pt x="117" y="16"/>
                    <a:pt x="117" y="12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4" name="Google Shape;14964;p9"/>
            <p:cNvSpPr/>
            <p:nvPr/>
          </p:nvSpPr>
          <p:spPr>
            <a:xfrm>
              <a:off x="-5172324" y="-128734"/>
              <a:ext cx="4632" cy="5587"/>
            </a:xfrm>
            <a:custGeom>
              <a:avLst/>
              <a:gdLst/>
              <a:ahLst/>
              <a:cxnLst/>
              <a:rect l="l" t="t" r="r" b="b"/>
              <a:pathLst>
                <a:path w="97" h="117" extrusionOk="0">
                  <a:moveTo>
                    <a:pt x="41" y="0"/>
                  </a:moveTo>
                  <a:cubicBezTo>
                    <a:pt x="38" y="19"/>
                    <a:pt x="26" y="30"/>
                    <a:pt x="11" y="34"/>
                  </a:cubicBezTo>
                  <a:cubicBezTo>
                    <a:pt x="11" y="64"/>
                    <a:pt x="0" y="94"/>
                    <a:pt x="22" y="116"/>
                  </a:cubicBezTo>
                  <a:cubicBezTo>
                    <a:pt x="41" y="109"/>
                    <a:pt x="60" y="102"/>
                    <a:pt x="83" y="94"/>
                  </a:cubicBezTo>
                  <a:cubicBezTo>
                    <a:pt x="83" y="68"/>
                    <a:pt x="97" y="38"/>
                    <a:pt x="83" y="8"/>
                  </a:cubicBezTo>
                  <a:cubicBezTo>
                    <a:pt x="74" y="0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5" name="Google Shape;14965;p9"/>
            <p:cNvSpPr/>
            <p:nvPr/>
          </p:nvSpPr>
          <p:spPr>
            <a:xfrm>
              <a:off x="-5020622" y="114934"/>
              <a:ext cx="4536" cy="7688"/>
            </a:xfrm>
            <a:custGeom>
              <a:avLst/>
              <a:gdLst/>
              <a:ahLst/>
              <a:cxnLst/>
              <a:rect l="l" t="t" r="r" b="b"/>
              <a:pathLst>
                <a:path w="95" h="161" extrusionOk="0">
                  <a:moveTo>
                    <a:pt x="60" y="0"/>
                  </a:moveTo>
                  <a:cubicBezTo>
                    <a:pt x="41" y="18"/>
                    <a:pt x="12" y="23"/>
                    <a:pt x="1" y="49"/>
                  </a:cubicBezTo>
                  <a:cubicBezTo>
                    <a:pt x="19" y="86"/>
                    <a:pt x="34" y="120"/>
                    <a:pt x="12" y="157"/>
                  </a:cubicBezTo>
                  <a:cubicBezTo>
                    <a:pt x="15" y="161"/>
                    <a:pt x="19" y="161"/>
                    <a:pt x="19" y="161"/>
                  </a:cubicBezTo>
                  <a:cubicBezTo>
                    <a:pt x="27" y="161"/>
                    <a:pt x="30" y="157"/>
                    <a:pt x="34" y="153"/>
                  </a:cubicBezTo>
                  <a:cubicBezTo>
                    <a:pt x="53" y="130"/>
                    <a:pt x="72" y="108"/>
                    <a:pt x="90" y="82"/>
                  </a:cubicBezTo>
                  <a:cubicBezTo>
                    <a:pt x="82" y="75"/>
                    <a:pt x="72" y="68"/>
                    <a:pt x="64" y="60"/>
                  </a:cubicBezTo>
                  <a:cubicBezTo>
                    <a:pt x="53" y="52"/>
                    <a:pt x="49" y="41"/>
                    <a:pt x="60" y="34"/>
                  </a:cubicBezTo>
                  <a:cubicBezTo>
                    <a:pt x="60" y="34"/>
                    <a:pt x="64" y="30"/>
                    <a:pt x="68" y="30"/>
                  </a:cubicBezTo>
                  <a:cubicBezTo>
                    <a:pt x="75" y="30"/>
                    <a:pt x="79" y="37"/>
                    <a:pt x="86" y="37"/>
                  </a:cubicBezTo>
                  <a:cubicBezTo>
                    <a:pt x="90" y="34"/>
                    <a:pt x="94" y="30"/>
                    <a:pt x="94" y="26"/>
                  </a:cubicBezTo>
                  <a:cubicBezTo>
                    <a:pt x="82" y="18"/>
                    <a:pt x="72" y="8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6" name="Google Shape;14966;p9"/>
            <p:cNvSpPr/>
            <p:nvPr/>
          </p:nvSpPr>
          <p:spPr>
            <a:xfrm>
              <a:off x="-5160386" y="155044"/>
              <a:ext cx="6637" cy="6685"/>
            </a:xfrm>
            <a:custGeom>
              <a:avLst/>
              <a:gdLst/>
              <a:ahLst/>
              <a:cxnLst/>
              <a:rect l="l" t="t" r="r" b="b"/>
              <a:pathLst>
                <a:path w="139" h="140" extrusionOk="0">
                  <a:moveTo>
                    <a:pt x="45" y="1"/>
                  </a:moveTo>
                  <a:lnTo>
                    <a:pt x="45" y="1"/>
                  </a:lnTo>
                  <a:cubicBezTo>
                    <a:pt x="64" y="35"/>
                    <a:pt x="83" y="68"/>
                    <a:pt x="23" y="80"/>
                  </a:cubicBezTo>
                  <a:cubicBezTo>
                    <a:pt x="0" y="84"/>
                    <a:pt x="19" y="98"/>
                    <a:pt x="26" y="106"/>
                  </a:cubicBezTo>
                  <a:cubicBezTo>
                    <a:pt x="42" y="98"/>
                    <a:pt x="52" y="94"/>
                    <a:pt x="64" y="94"/>
                  </a:cubicBezTo>
                  <a:cubicBezTo>
                    <a:pt x="86" y="94"/>
                    <a:pt x="105" y="110"/>
                    <a:pt x="112" y="139"/>
                  </a:cubicBezTo>
                  <a:cubicBezTo>
                    <a:pt x="139" y="57"/>
                    <a:pt x="124" y="27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7" name="Google Shape;14967;p9"/>
            <p:cNvSpPr/>
            <p:nvPr/>
          </p:nvSpPr>
          <p:spPr>
            <a:xfrm>
              <a:off x="-4998848" y="3533"/>
              <a:ext cx="6112" cy="5396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83" y="1"/>
                  </a:moveTo>
                  <a:cubicBezTo>
                    <a:pt x="38" y="1"/>
                    <a:pt x="38" y="75"/>
                    <a:pt x="0" y="90"/>
                  </a:cubicBezTo>
                  <a:cubicBezTo>
                    <a:pt x="19" y="98"/>
                    <a:pt x="34" y="105"/>
                    <a:pt x="49" y="113"/>
                  </a:cubicBezTo>
                  <a:cubicBezTo>
                    <a:pt x="61" y="68"/>
                    <a:pt x="123" y="72"/>
                    <a:pt x="128" y="19"/>
                  </a:cubicBezTo>
                  <a:cubicBezTo>
                    <a:pt x="109" y="4"/>
                    <a:pt x="94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8" name="Google Shape;14968;p9"/>
            <p:cNvSpPr/>
            <p:nvPr/>
          </p:nvSpPr>
          <p:spPr>
            <a:xfrm>
              <a:off x="-5011549" y="211675"/>
              <a:ext cx="5443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61" y="0"/>
                  </a:moveTo>
                  <a:cubicBezTo>
                    <a:pt x="53" y="0"/>
                    <a:pt x="42" y="7"/>
                    <a:pt x="31" y="11"/>
                  </a:cubicBezTo>
                  <a:cubicBezTo>
                    <a:pt x="23" y="15"/>
                    <a:pt x="16" y="23"/>
                    <a:pt x="8" y="26"/>
                  </a:cubicBezTo>
                  <a:cubicBezTo>
                    <a:pt x="1" y="45"/>
                    <a:pt x="5" y="60"/>
                    <a:pt x="13" y="75"/>
                  </a:cubicBezTo>
                  <a:cubicBezTo>
                    <a:pt x="42" y="112"/>
                    <a:pt x="57" y="131"/>
                    <a:pt x="68" y="131"/>
                  </a:cubicBezTo>
                  <a:cubicBezTo>
                    <a:pt x="80" y="131"/>
                    <a:pt x="91" y="116"/>
                    <a:pt x="113" y="93"/>
                  </a:cubicBezTo>
                  <a:cubicBezTo>
                    <a:pt x="80" y="90"/>
                    <a:pt x="65" y="67"/>
                    <a:pt x="42" y="49"/>
                  </a:cubicBezTo>
                  <a:cubicBezTo>
                    <a:pt x="49" y="26"/>
                    <a:pt x="87" y="45"/>
                    <a:pt x="80" y="19"/>
                  </a:cubicBezTo>
                  <a:cubicBezTo>
                    <a:pt x="75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9" name="Google Shape;14969;p9"/>
            <p:cNvSpPr/>
            <p:nvPr/>
          </p:nvSpPr>
          <p:spPr>
            <a:xfrm>
              <a:off x="-5053140" y="-102472"/>
              <a:ext cx="5396" cy="4298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54" y="0"/>
                  </a:moveTo>
                  <a:cubicBezTo>
                    <a:pt x="38" y="0"/>
                    <a:pt x="20" y="7"/>
                    <a:pt x="4" y="7"/>
                  </a:cubicBezTo>
                  <a:cubicBezTo>
                    <a:pt x="1" y="37"/>
                    <a:pt x="31" y="82"/>
                    <a:pt x="64" y="90"/>
                  </a:cubicBezTo>
                  <a:lnTo>
                    <a:pt x="76" y="90"/>
                  </a:lnTo>
                  <a:cubicBezTo>
                    <a:pt x="106" y="90"/>
                    <a:pt x="102" y="56"/>
                    <a:pt x="113" y="41"/>
                  </a:cubicBezTo>
                  <a:cubicBezTo>
                    <a:pt x="102" y="30"/>
                    <a:pt x="76" y="41"/>
                    <a:pt x="80" y="11"/>
                  </a:cubicBezTo>
                  <a:cubicBezTo>
                    <a:pt x="72" y="0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0" name="Google Shape;14970;p9"/>
            <p:cNvSpPr/>
            <p:nvPr/>
          </p:nvSpPr>
          <p:spPr>
            <a:xfrm>
              <a:off x="-5336536" y="15671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30" y="18"/>
                    <a:pt x="26" y="30"/>
                    <a:pt x="18" y="40"/>
                  </a:cubicBezTo>
                  <a:cubicBezTo>
                    <a:pt x="7" y="67"/>
                    <a:pt x="0" y="93"/>
                    <a:pt x="30" y="108"/>
                  </a:cubicBezTo>
                  <a:cubicBezTo>
                    <a:pt x="41" y="112"/>
                    <a:pt x="49" y="112"/>
                    <a:pt x="56" y="112"/>
                  </a:cubicBezTo>
                  <a:cubicBezTo>
                    <a:pt x="78" y="112"/>
                    <a:pt x="97" y="104"/>
                    <a:pt x="104" y="90"/>
                  </a:cubicBezTo>
                  <a:cubicBezTo>
                    <a:pt x="123" y="67"/>
                    <a:pt x="90" y="52"/>
                    <a:pt x="75" y="37"/>
                  </a:cubicBezTo>
                  <a:cubicBezTo>
                    <a:pt x="63" y="26"/>
                    <a:pt x="52" y="14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1" name="Google Shape;14971;p9"/>
            <p:cNvSpPr/>
            <p:nvPr/>
          </p:nvSpPr>
          <p:spPr>
            <a:xfrm>
              <a:off x="-4988868" y="-19673"/>
              <a:ext cx="6494" cy="7354"/>
            </a:xfrm>
            <a:custGeom>
              <a:avLst/>
              <a:gdLst/>
              <a:ahLst/>
              <a:cxnLst/>
              <a:rect l="l" t="t" r="r" b="b"/>
              <a:pathLst>
                <a:path w="136" h="154" extrusionOk="0">
                  <a:moveTo>
                    <a:pt x="113" y="0"/>
                  </a:moveTo>
                  <a:cubicBezTo>
                    <a:pt x="109" y="0"/>
                    <a:pt x="105" y="0"/>
                    <a:pt x="102" y="4"/>
                  </a:cubicBezTo>
                  <a:cubicBezTo>
                    <a:pt x="94" y="11"/>
                    <a:pt x="87" y="19"/>
                    <a:pt x="83" y="27"/>
                  </a:cubicBezTo>
                  <a:lnTo>
                    <a:pt x="79" y="27"/>
                  </a:lnTo>
                  <a:cubicBezTo>
                    <a:pt x="71" y="27"/>
                    <a:pt x="68" y="27"/>
                    <a:pt x="64" y="23"/>
                  </a:cubicBezTo>
                  <a:lnTo>
                    <a:pt x="61" y="23"/>
                  </a:lnTo>
                  <a:cubicBezTo>
                    <a:pt x="35" y="23"/>
                    <a:pt x="45" y="56"/>
                    <a:pt x="38" y="75"/>
                  </a:cubicBezTo>
                  <a:cubicBezTo>
                    <a:pt x="27" y="101"/>
                    <a:pt x="1" y="120"/>
                    <a:pt x="19" y="154"/>
                  </a:cubicBezTo>
                  <a:cubicBezTo>
                    <a:pt x="31" y="139"/>
                    <a:pt x="38" y="116"/>
                    <a:pt x="53" y="109"/>
                  </a:cubicBezTo>
                  <a:cubicBezTo>
                    <a:pt x="79" y="97"/>
                    <a:pt x="102" y="83"/>
                    <a:pt x="102" y="61"/>
                  </a:cubicBezTo>
                  <a:cubicBezTo>
                    <a:pt x="98" y="30"/>
                    <a:pt x="109" y="19"/>
                    <a:pt x="135" y="8"/>
                  </a:cubicBezTo>
                  <a:cubicBezTo>
                    <a:pt x="128" y="4"/>
                    <a:pt x="121" y="0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2" name="Google Shape;14972;p9"/>
            <p:cNvSpPr/>
            <p:nvPr/>
          </p:nvSpPr>
          <p:spPr>
            <a:xfrm>
              <a:off x="-5068467" y="7831"/>
              <a:ext cx="5396" cy="4107"/>
            </a:xfrm>
            <a:custGeom>
              <a:avLst/>
              <a:gdLst/>
              <a:ahLst/>
              <a:cxnLst/>
              <a:rect l="l" t="t" r="r" b="b"/>
              <a:pathLst>
                <a:path w="113" h="86" extrusionOk="0">
                  <a:moveTo>
                    <a:pt x="61" y="0"/>
                  </a:moveTo>
                  <a:cubicBezTo>
                    <a:pt x="45" y="0"/>
                    <a:pt x="30" y="4"/>
                    <a:pt x="19" y="15"/>
                  </a:cubicBezTo>
                  <a:cubicBezTo>
                    <a:pt x="1" y="37"/>
                    <a:pt x="8" y="56"/>
                    <a:pt x="27" y="75"/>
                  </a:cubicBezTo>
                  <a:cubicBezTo>
                    <a:pt x="38" y="82"/>
                    <a:pt x="49" y="86"/>
                    <a:pt x="56" y="86"/>
                  </a:cubicBezTo>
                  <a:cubicBezTo>
                    <a:pt x="71" y="86"/>
                    <a:pt x="83" y="79"/>
                    <a:pt x="94" y="68"/>
                  </a:cubicBezTo>
                  <a:cubicBezTo>
                    <a:pt x="109" y="45"/>
                    <a:pt x="113" y="23"/>
                    <a:pt x="90" y="8"/>
                  </a:cubicBezTo>
                  <a:cubicBezTo>
                    <a:pt x="79" y="4"/>
                    <a:pt x="68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3" name="Google Shape;14973;p9"/>
            <p:cNvSpPr/>
            <p:nvPr/>
          </p:nvSpPr>
          <p:spPr>
            <a:xfrm>
              <a:off x="-5353010" y="27981"/>
              <a:ext cx="6637" cy="4298"/>
            </a:xfrm>
            <a:custGeom>
              <a:avLst/>
              <a:gdLst/>
              <a:ahLst/>
              <a:cxnLst/>
              <a:rect l="l" t="t" r="r" b="b"/>
              <a:pathLst>
                <a:path w="139" h="90" extrusionOk="0">
                  <a:moveTo>
                    <a:pt x="102" y="0"/>
                  </a:moveTo>
                  <a:cubicBezTo>
                    <a:pt x="54" y="0"/>
                    <a:pt x="20" y="27"/>
                    <a:pt x="1" y="79"/>
                  </a:cubicBezTo>
                  <a:cubicBezTo>
                    <a:pt x="16" y="67"/>
                    <a:pt x="27" y="60"/>
                    <a:pt x="42" y="60"/>
                  </a:cubicBezTo>
                  <a:cubicBezTo>
                    <a:pt x="61" y="60"/>
                    <a:pt x="76" y="72"/>
                    <a:pt x="90" y="90"/>
                  </a:cubicBezTo>
                  <a:cubicBezTo>
                    <a:pt x="102" y="72"/>
                    <a:pt x="113" y="53"/>
                    <a:pt x="135" y="53"/>
                  </a:cubicBezTo>
                  <a:lnTo>
                    <a:pt x="139" y="53"/>
                  </a:lnTo>
                  <a:cubicBezTo>
                    <a:pt x="125" y="41"/>
                    <a:pt x="116" y="23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4" name="Google Shape;14974;p9"/>
            <p:cNvSpPr/>
            <p:nvPr/>
          </p:nvSpPr>
          <p:spPr>
            <a:xfrm>
              <a:off x="-5166259" y="278764"/>
              <a:ext cx="6064" cy="6112"/>
            </a:xfrm>
            <a:custGeom>
              <a:avLst/>
              <a:gdLst/>
              <a:ahLst/>
              <a:cxnLst/>
              <a:rect l="l" t="t" r="r" b="b"/>
              <a:pathLst>
                <a:path w="127" h="128" extrusionOk="0">
                  <a:moveTo>
                    <a:pt x="86" y="1"/>
                  </a:moveTo>
                  <a:cubicBezTo>
                    <a:pt x="56" y="1"/>
                    <a:pt x="34" y="12"/>
                    <a:pt x="49" y="64"/>
                  </a:cubicBezTo>
                  <a:cubicBezTo>
                    <a:pt x="52" y="75"/>
                    <a:pt x="45" y="83"/>
                    <a:pt x="34" y="91"/>
                  </a:cubicBezTo>
                  <a:cubicBezTo>
                    <a:pt x="0" y="109"/>
                    <a:pt x="41" y="109"/>
                    <a:pt x="41" y="120"/>
                  </a:cubicBezTo>
                  <a:cubicBezTo>
                    <a:pt x="45" y="124"/>
                    <a:pt x="52" y="124"/>
                    <a:pt x="56" y="127"/>
                  </a:cubicBezTo>
                  <a:cubicBezTo>
                    <a:pt x="63" y="109"/>
                    <a:pt x="82" y="113"/>
                    <a:pt x="94" y="105"/>
                  </a:cubicBezTo>
                  <a:cubicBezTo>
                    <a:pt x="86" y="94"/>
                    <a:pt x="94" y="83"/>
                    <a:pt x="101" y="72"/>
                  </a:cubicBezTo>
                  <a:cubicBezTo>
                    <a:pt x="86" y="46"/>
                    <a:pt x="127" y="31"/>
                    <a:pt x="116" y="5"/>
                  </a:cubicBezTo>
                  <a:cubicBezTo>
                    <a:pt x="105" y="5"/>
                    <a:pt x="94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5" name="Google Shape;14975;p9"/>
            <p:cNvSpPr/>
            <p:nvPr/>
          </p:nvSpPr>
          <p:spPr>
            <a:xfrm>
              <a:off x="-5059538" y="-150317"/>
              <a:ext cx="6637" cy="3772"/>
            </a:xfrm>
            <a:custGeom>
              <a:avLst/>
              <a:gdLst/>
              <a:ahLst/>
              <a:cxnLst/>
              <a:rect l="l" t="t" r="r" b="b"/>
              <a:pathLst>
                <a:path w="139" h="79" extrusionOk="0">
                  <a:moveTo>
                    <a:pt x="83" y="0"/>
                  </a:moveTo>
                  <a:cubicBezTo>
                    <a:pt x="53" y="19"/>
                    <a:pt x="26" y="38"/>
                    <a:pt x="0" y="52"/>
                  </a:cubicBezTo>
                  <a:lnTo>
                    <a:pt x="23" y="75"/>
                  </a:lnTo>
                  <a:cubicBezTo>
                    <a:pt x="26" y="71"/>
                    <a:pt x="34" y="71"/>
                    <a:pt x="41" y="71"/>
                  </a:cubicBezTo>
                  <a:cubicBezTo>
                    <a:pt x="53" y="71"/>
                    <a:pt x="68" y="75"/>
                    <a:pt x="79" y="78"/>
                  </a:cubicBezTo>
                  <a:cubicBezTo>
                    <a:pt x="109" y="67"/>
                    <a:pt x="128" y="45"/>
                    <a:pt x="138" y="19"/>
                  </a:cubicBezTo>
                  <a:cubicBezTo>
                    <a:pt x="131" y="4"/>
                    <a:pt x="116" y="4"/>
                    <a:pt x="105" y="4"/>
                  </a:cubicBezTo>
                  <a:lnTo>
                    <a:pt x="98" y="4"/>
                  </a:lnTo>
                  <a:cubicBezTo>
                    <a:pt x="94" y="4"/>
                    <a:pt x="86" y="4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6" name="Google Shape;14976;p9"/>
            <p:cNvSpPr/>
            <p:nvPr/>
          </p:nvSpPr>
          <p:spPr>
            <a:xfrm>
              <a:off x="-5049367" y="63841"/>
              <a:ext cx="7163" cy="6160"/>
            </a:xfrm>
            <a:custGeom>
              <a:avLst/>
              <a:gdLst/>
              <a:ahLst/>
              <a:cxnLst/>
              <a:rect l="l" t="t" r="r" b="b"/>
              <a:pathLst>
                <a:path w="150" h="129" extrusionOk="0">
                  <a:moveTo>
                    <a:pt x="142" y="1"/>
                  </a:moveTo>
                  <a:cubicBezTo>
                    <a:pt x="127" y="1"/>
                    <a:pt x="113" y="5"/>
                    <a:pt x="98" y="8"/>
                  </a:cubicBezTo>
                  <a:cubicBezTo>
                    <a:pt x="82" y="12"/>
                    <a:pt x="72" y="23"/>
                    <a:pt x="53" y="23"/>
                  </a:cubicBezTo>
                  <a:lnTo>
                    <a:pt x="46" y="23"/>
                  </a:lnTo>
                  <a:cubicBezTo>
                    <a:pt x="34" y="61"/>
                    <a:pt x="1" y="87"/>
                    <a:pt x="1" y="128"/>
                  </a:cubicBezTo>
                  <a:cubicBezTo>
                    <a:pt x="20" y="94"/>
                    <a:pt x="53" y="83"/>
                    <a:pt x="87" y="83"/>
                  </a:cubicBezTo>
                  <a:lnTo>
                    <a:pt x="94" y="83"/>
                  </a:lnTo>
                  <a:cubicBezTo>
                    <a:pt x="101" y="75"/>
                    <a:pt x="109" y="68"/>
                    <a:pt x="116" y="57"/>
                  </a:cubicBezTo>
                  <a:cubicBezTo>
                    <a:pt x="150" y="49"/>
                    <a:pt x="120" y="12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7" name="Google Shape;14977;p9"/>
            <p:cNvSpPr/>
            <p:nvPr/>
          </p:nvSpPr>
          <p:spPr>
            <a:xfrm>
              <a:off x="-4992402" y="-171757"/>
              <a:ext cx="5396" cy="7354"/>
            </a:xfrm>
            <a:custGeom>
              <a:avLst/>
              <a:gdLst/>
              <a:ahLst/>
              <a:cxnLst/>
              <a:rect l="l" t="t" r="r" b="b"/>
              <a:pathLst>
                <a:path w="113" h="154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4"/>
                    <a:pt x="4" y="8"/>
                    <a:pt x="7" y="8"/>
                  </a:cubicBezTo>
                  <a:cubicBezTo>
                    <a:pt x="26" y="45"/>
                    <a:pt x="45" y="83"/>
                    <a:pt x="41" y="128"/>
                  </a:cubicBezTo>
                  <a:cubicBezTo>
                    <a:pt x="38" y="128"/>
                    <a:pt x="45" y="135"/>
                    <a:pt x="49" y="139"/>
                  </a:cubicBezTo>
                  <a:cubicBezTo>
                    <a:pt x="60" y="150"/>
                    <a:pt x="78" y="154"/>
                    <a:pt x="93" y="154"/>
                  </a:cubicBezTo>
                  <a:cubicBezTo>
                    <a:pt x="101" y="146"/>
                    <a:pt x="105" y="139"/>
                    <a:pt x="112" y="132"/>
                  </a:cubicBezTo>
                  <a:lnTo>
                    <a:pt x="112" y="128"/>
                  </a:lnTo>
                  <a:cubicBezTo>
                    <a:pt x="109" y="120"/>
                    <a:pt x="105" y="109"/>
                    <a:pt x="97" y="97"/>
                  </a:cubicBezTo>
                  <a:cubicBezTo>
                    <a:pt x="41" y="83"/>
                    <a:pt x="86" y="42"/>
                    <a:pt x="78" y="16"/>
                  </a:cubicBezTo>
                  <a:cubicBezTo>
                    <a:pt x="64" y="16"/>
                    <a:pt x="52" y="19"/>
                    <a:pt x="41" y="19"/>
                  </a:cubicBezTo>
                  <a:lnTo>
                    <a:pt x="22" y="19"/>
                  </a:lnTo>
                  <a:cubicBezTo>
                    <a:pt x="19" y="16"/>
                    <a:pt x="15" y="11"/>
                    <a:pt x="11" y="8"/>
                  </a:cubicBezTo>
                  <a:cubicBezTo>
                    <a:pt x="7" y="8"/>
                    <a:pt x="4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8" name="Google Shape;14978;p9"/>
            <p:cNvSpPr/>
            <p:nvPr/>
          </p:nvSpPr>
          <p:spPr>
            <a:xfrm>
              <a:off x="-4975450" y="-66612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49" y="0"/>
                  </a:moveTo>
                  <a:cubicBezTo>
                    <a:pt x="45" y="0"/>
                    <a:pt x="37" y="4"/>
                    <a:pt x="30" y="4"/>
                  </a:cubicBezTo>
                  <a:cubicBezTo>
                    <a:pt x="8" y="12"/>
                    <a:pt x="4" y="38"/>
                    <a:pt x="4" y="57"/>
                  </a:cubicBezTo>
                  <a:cubicBezTo>
                    <a:pt x="0" y="75"/>
                    <a:pt x="26" y="83"/>
                    <a:pt x="42" y="86"/>
                  </a:cubicBezTo>
                  <a:cubicBezTo>
                    <a:pt x="45" y="86"/>
                    <a:pt x="49" y="90"/>
                    <a:pt x="52" y="90"/>
                  </a:cubicBezTo>
                  <a:cubicBezTo>
                    <a:pt x="64" y="90"/>
                    <a:pt x="78" y="86"/>
                    <a:pt x="94" y="83"/>
                  </a:cubicBezTo>
                  <a:cubicBezTo>
                    <a:pt x="94" y="79"/>
                    <a:pt x="97" y="75"/>
                    <a:pt x="101" y="71"/>
                  </a:cubicBezTo>
                  <a:cubicBezTo>
                    <a:pt x="97" y="52"/>
                    <a:pt x="94" y="34"/>
                    <a:pt x="86" y="19"/>
                  </a:cubicBezTo>
                  <a:cubicBezTo>
                    <a:pt x="78" y="7"/>
                    <a:pt x="64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9" name="Google Shape;14979;p9"/>
            <p:cNvSpPr/>
            <p:nvPr/>
          </p:nvSpPr>
          <p:spPr>
            <a:xfrm>
              <a:off x="-5098120" y="-58972"/>
              <a:ext cx="4918" cy="7926"/>
            </a:xfrm>
            <a:custGeom>
              <a:avLst/>
              <a:gdLst/>
              <a:ahLst/>
              <a:cxnLst/>
              <a:rect l="l" t="t" r="r" b="b"/>
              <a:pathLst>
                <a:path w="103" h="166" extrusionOk="0">
                  <a:moveTo>
                    <a:pt x="61" y="1"/>
                  </a:moveTo>
                  <a:cubicBezTo>
                    <a:pt x="49" y="35"/>
                    <a:pt x="61" y="80"/>
                    <a:pt x="20" y="102"/>
                  </a:cubicBezTo>
                  <a:cubicBezTo>
                    <a:pt x="9" y="117"/>
                    <a:pt x="9" y="132"/>
                    <a:pt x="1" y="147"/>
                  </a:cubicBezTo>
                  <a:cubicBezTo>
                    <a:pt x="9" y="161"/>
                    <a:pt x="12" y="166"/>
                    <a:pt x="20" y="166"/>
                  </a:cubicBezTo>
                  <a:cubicBezTo>
                    <a:pt x="31" y="166"/>
                    <a:pt x="38" y="151"/>
                    <a:pt x="46" y="147"/>
                  </a:cubicBezTo>
                  <a:cubicBezTo>
                    <a:pt x="91" y="113"/>
                    <a:pt x="83" y="57"/>
                    <a:pt x="102" y="16"/>
                  </a:cubicBezTo>
                  <a:lnTo>
                    <a:pt x="99" y="12"/>
                  </a:lnTo>
                  <a:lnTo>
                    <a:pt x="91" y="12"/>
                  </a:lnTo>
                  <a:cubicBezTo>
                    <a:pt x="80" y="12"/>
                    <a:pt x="72" y="4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0" name="Google Shape;14980;p9"/>
            <p:cNvSpPr/>
            <p:nvPr/>
          </p:nvSpPr>
          <p:spPr>
            <a:xfrm>
              <a:off x="-5023153" y="99367"/>
              <a:ext cx="4536" cy="6494"/>
            </a:xfrm>
            <a:custGeom>
              <a:avLst/>
              <a:gdLst/>
              <a:ahLst/>
              <a:cxnLst/>
              <a:rect l="l" t="t" r="r" b="b"/>
              <a:pathLst>
                <a:path w="95" h="136" extrusionOk="0">
                  <a:moveTo>
                    <a:pt x="76" y="1"/>
                  </a:moveTo>
                  <a:cubicBezTo>
                    <a:pt x="68" y="8"/>
                    <a:pt x="61" y="16"/>
                    <a:pt x="54" y="16"/>
                  </a:cubicBezTo>
                  <a:cubicBezTo>
                    <a:pt x="46" y="16"/>
                    <a:pt x="42" y="12"/>
                    <a:pt x="35" y="4"/>
                  </a:cubicBezTo>
                  <a:cubicBezTo>
                    <a:pt x="31" y="20"/>
                    <a:pt x="31" y="38"/>
                    <a:pt x="16" y="53"/>
                  </a:cubicBezTo>
                  <a:cubicBezTo>
                    <a:pt x="35" y="80"/>
                    <a:pt x="20" y="98"/>
                    <a:pt x="1" y="116"/>
                  </a:cubicBezTo>
                  <a:cubicBezTo>
                    <a:pt x="12" y="132"/>
                    <a:pt x="27" y="135"/>
                    <a:pt x="38" y="135"/>
                  </a:cubicBezTo>
                  <a:cubicBezTo>
                    <a:pt x="49" y="135"/>
                    <a:pt x="61" y="135"/>
                    <a:pt x="68" y="132"/>
                  </a:cubicBezTo>
                  <a:lnTo>
                    <a:pt x="68" y="135"/>
                  </a:lnTo>
                  <a:cubicBezTo>
                    <a:pt x="68" y="132"/>
                    <a:pt x="68" y="132"/>
                    <a:pt x="72" y="132"/>
                  </a:cubicBezTo>
                  <a:cubicBezTo>
                    <a:pt x="72" y="113"/>
                    <a:pt x="57" y="94"/>
                    <a:pt x="76" y="75"/>
                  </a:cubicBezTo>
                  <a:cubicBezTo>
                    <a:pt x="94" y="53"/>
                    <a:pt x="91" y="27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1" name="Google Shape;14981;p9"/>
            <p:cNvSpPr/>
            <p:nvPr/>
          </p:nvSpPr>
          <p:spPr>
            <a:xfrm>
              <a:off x="-5016897" y="211484"/>
              <a:ext cx="5969" cy="4870"/>
            </a:xfrm>
            <a:custGeom>
              <a:avLst/>
              <a:gdLst/>
              <a:ahLst/>
              <a:cxnLst/>
              <a:rect l="l" t="t" r="r" b="b"/>
              <a:pathLst>
                <a:path w="125" h="102" extrusionOk="0">
                  <a:moveTo>
                    <a:pt x="27" y="1"/>
                  </a:moveTo>
                  <a:cubicBezTo>
                    <a:pt x="12" y="4"/>
                    <a:pt x="1" y="19"/>
                    <a:pt x="1" y="34"/>
                  </a:cubicBezTo>
                  <a:cubicBezTo>
                    <a:pt x="4" y="60"/>
                    <a:pt x="38" y="53"/>
                    <a:pt x="38" y="60"/>
                  </a:cubicBezTo>
                  <a:cubicBezTo>
                    <a:pt x="46" y="90"/>
                    <a:pt x="61" y="101"/>
                    <a:pt x="72" y="101"/>
                  </a:cubicBezTo>
                  <a:cubicBezTo>
                    <a:pt x="91" y="101"/>
                    <a:pt x="106" y="90"/>
                    <a:pt x="125" y="79"/>
                  </a:cubicBezTo>
                  <a:cubicBezTo>
                    <a:pt x="117" y="64"/>
                    <a:pt x="113" y="49"/>
                    <a:pt x="120" y="30"/>
                  </a:cubicBezTo>
                  <a:cubicBezTo>
                    <a:pt x="113" y="30"/>
                    <a:pt x="106" y="34"/>
                    <a:pt x="102" y="34"/>
                  </a:cubicBezTo>
                  <a:cubicBezTo>
                    <a:pt x="94" y="37"/>
                    <a:pt x="87" y="37"/>
                    <a:pt x="83" y="37"/>
                  </a:cubicBezTo>
                  <a:cubicBezTo>
                    <a:pt x="72" y="37"/>
                    <a:pt x="64" y="30"/>
                    <a:pt x="61" y="8"/>
                  </a:cubicBezTo>
                  <a:cubicBezTo>
                    <a:pt x="49" y="4"/>
                    <a:pt x="38" y="4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2" name="Google Shape;14982;p9"/>
            <p:cNvSpPr/>
            <p:nvPr/>
          </p:nvSpPr>
          <p:spPr>
            <a:xfrm>
              <a:off x="-5005294" y="21201"/>
              <a:ext cx="5253" cy="4345"/>
            </a:xfrm>
            <a:custGeom>
              <a:avLst/>
              <a:gdLst/>
              <a:ahLst/>
              <a:cxnLst/>
              <a:rect l="l" t="t" r="r" b="b"/>
              <a:pathLst>
                <a:path w="110" h="91" extrusionOk="0">
                  <a:moveTo>
                    <a:pt x="49" y="0"/>
                  </a:moveTo>
                  <a:cubicBezTo>
                    <a:pt x="39" y="0"/>
                    <a:pt x="27" y="4"/>
                    <a:pt x="20" y="19"/>
                  </a:cubicBezTo>
                  <a:cubicBezTo>
                    <a:pt x="1" y="45"/>
                    <a:pt x="8" y="60"/>
                    <a:pt x="31" y="75"/>
                  </a:cubicBezTo>
                  <a:cubicBezTo>
                    <a:pt x="46" y="83"/>
                    <a:pt x="57" y="90"/>
                    <a:pt x="68" y="90"/>
                  </a:cubicBezTo>
                  <a:cubicBezTo>
                    <a:pt x="75" y="90"/>
                    <a:pt x="87" y="86"/>
                    <a:pt x="94" y="75"/>
                  </a:cubicBezTo>
                  <a:cubicBezTo>
                    <a:pt x="109" y="52"/>
                    <a:pt x="109" y="26"/>
                    <a:pt x="94" y="16"/>
                  </a:cubicBezTo>
                  <a:cubicBezTo>
                    <a:pt x="75" y="4"/>
                    <a:pt x="65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3" name="Google Shape;14983;p9"/>
            <p:cNvSpPr/>
            <p:nvPr/>
          </p:nvSpPr>
          <p:spPr>
            <a:xfrm>
              <a:off x="-4908696" y="160058"/>
              <a:ext cx="5921" cy="5921"/>
            </a:xfrm>
            <a:custGeom>
              <a:avLst/>
              <a:gdLst/>
              <a:ahLst/>
              <a:cxnLst/>
              <a:rect l="l" t="t" r="r" b="b"/>
              <a:pathLst>
                <a:path w="124" h="124" extrusionOk="0">
                  <a:moveTo>
                    <a:pt x="12" y="1"/>
                  </a:moveTo>
                  <a:cubicBezTo>
                    <a:pt x="7" y="1"/>
                    <a:pt x="4" y="1"/>
                    <a:pt x="0" y="5"/>
                  </a:cubicBezTo>
                  <a:cubicBezTo>
                    <a:pt x="19" y="27"/>
                    <a:pt x="26" y="53"/>
                    <a:pt x="26" y="83"/>
                  </a:cubicBezTo>
                  <a:cubicBezTo>
                    <a:pt x="26" y="105"/>
                    <a:pt x="30" y="124"/>
                    <a:pt x="49" y="124"/>
                  </a:cubicBezTo>
                  <a:cubicBezTo>
                    <a:pt x="52" y="124"/>
                    <a:pt x="60" y="124"/>
                    <a:pt x="64" y="120"/>
                  </a:cubicBezTo>
                  <a:cubicBezTo>
                    <a:pt x="93" y="113"/>
                    <a:pt x="124" y="98"/>
                    <a:pt x="97" y="57"/>
                  </a:cubicBezTo>
                  <a:lnTo>
                    <a:pt x="97" y="57"/>
                  </a:lnTo>
                  <a:cubicBezTo>
                    <a:pt x="90" y="60"/>
                    <a:pt x="86" y="60"/>
                    <a:pt x="83" y="60"/>
                  </a:cubicBezTo>
                  <a:cubicBezTo>
                    <a:pt x="67" y="60"/>
                    <a:pt x="67" y="42"/>
                    <a:pt x="60" y="27"/>
                  </a:cubicBezTo>
                  <a:cubicBezTo>
                    <a:pt x="52" y="23"/>
                    <a:pt x="45" y="15"/>
                    <a:pt x="38" y="8"/>
                  </a:cubicBezTo>
                  <a:cubicBezTo>
                    <a:pt x="30" y="5"/>
                    <a:pt x="23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4" name="Google Shape;14984;p9"/>
            <p:cNvSpPr/>
            <p:nvPr/>
          </p:nvSpPr>
          <p:spPr>
            <a:xfrm>
              <a:off x="-4963656" y="-73774"/>
              <a:ext cx="6971" cy="5062"/>
            </a:xfrm>
            <a:custGeom>
              <a:avLst/>
              <a:gdLst/>
              <a:ahLst/>
              <a:cxnLst/>
              <a:rect l="l" t="t" r="r" b="b"/>
              <a:pathLst>
                <a:path w="146" h="106" extrusionOk="0">
                  <a:moveTo>
                    <a:pt x="71" y="0"/>
                  </a:moveTo>
                  <a:lnTo>
                    <a:pt x="71" y="0"/>
                  </a:lnTo>
                  <a:cubicBezTo>
                    <a:pt x="26" y="12"/>
                    <a:pt x="11" y="45"/>
                    <a:pt x="0" y="87"/>
                  </a:cubicBezTo>
                  <a:cubicBezTo>
                    <a:pt x="11" y="76"/>
                    <a:pt x="22" y="72"/>
                    <a:pt x="33" y="72"/>
                  </a:cubicBezTo>
                  <a:cubicBezTo>
                    <a:pt x="45" y="72"/>
                    <a:pt x="56" y="76"/>
                    <a:pt x="67" y="83"/>
                  </a:cubicBezTo>
                  <a:cubicBezTo>
                    <a:pt x="86" y="90"/>
                    <a:pt x="109" y="102"/>
                    <a:pt x="131" y="105"/>
                  </a:cubicBezTo>
                  <a:cubicBezTo>
                    <a:pt x="145" y="79"/>
                    <a:pt x="138" y="57"/>
                    <a:pt x="119" y="38"/>
                  </a:cubicBezTo>
                  <a:cubicBezTo>
                    <a:pt x="116" y="42"/>
                    <a:pt x="112" y="42"/>
                    <a:pt x="109" y="42"/>
                  </a:cubicBezTo>
                  <a:lnTo>
                    <a:pt x="97" y="42"/>
                  </a:lnTo>
                  <a:cubicBezTo>
                    <a:pt x="93" y="42"/>
                    <a:pt x="90" y="38"/>
                    <a:pt x="86" y="38"/>
                  </a:cubicBezTo>
                  <a:lnTo>
                    <a:pt x="82" y="38"/>
                  </a:lnTo>
                  <a:cubicBezTo>
                    <a:pt x="82" y="42"/>
                    <a:pt x="78" y="42"/>
                    <a:pt x="78" y="42"/>
                  </a:cubicBezTo>
                  <a:cubicBezTo>
                    <a:pt x="33" y="42"/>
                    <a:pt x="59" y="16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5" name="Google Shape;14985;p9"/>
            <p:cNvSpPr/>
            <p:nvPr/>
          </p:nvSpPr>
          <p:spPr>
            <a:xfrm>
              <a:off x="-5071667" y="15853"/>
              <a:ext cx="5921" cy="7688"/>
            </a:xfrm>
            <a:custGeom>
              <a:avLst/>
              <a:gdLst/>
              <a:ahLst/>
              <a:cxnLst/>
              <a:rect l="l" t="t" r="r" b="b"/>
              <a:pathLst>
                <a:path w="124" h="161" extrusionOk="0">
                  <a:moveTo>
                    <a:pt x="42" y="0"/>
                  </a:moveTo>
                  <a:cubicBezTo>
                    <a:pt x="38" y="4"/>
                    <a:pt x="34" y="7"/>
                    <a:pt x="30" y="12"/>
                  </a:cubicBezTo>
                  <a:cubicBezTo>
                    <a:pt x="52" y="26"/>
                    <a:pt x="56" y="57"/>
                    <a:pt x="60" y="79"/>
                  </a:cubicBezTo>
                  <a:cubicBezTo>
                    <a:pt x="68" y="112"/>
                    <a:pt x="38" y="128"/>
                    <a:pt x="11" y="142"/>
                  </a:cubicBezTo>
                  <a:cubicBezTo>
                    <a:pt x="8" y="146"/>
                    <a:pt x="4" y="150"/>
                    <a:pt x="0" y="154"/>
                  </a:cubicBezTo>
                  <a:cubicBezTo>
                    <a:pt x="16" y="157"/>
                    <a:pt x="23" y="161"/>
                    <a:pt x="34" y="161"/>
                  </a:cubicBezTo>
                  <a:cubicBezTo>
                    <a:pt x="64" y="161"/>
                    <a:pt x="78" y="138"/>
                    <a:pt x="97" y="105"/>
                  </a:cubicBezTo>
                  <a:cubicBezTo>
                    <a:pt x="123" y="57"/>
                    <a:pt x="86" y="45"/>
                    <a:pt x="60" y="23"/>
                  </a:cubicBezTo>
                  <a:cubicBezTo>
                    <a:pt x="56" y="15"/>
                    <a:pt x="49" y="7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6" name="Google Shape;14986;p9"/>
            <p:cNvSpPr/>
            <p:nvPr/>
          </p:nvSpPr>
          <p:spPr>
            <a:xfrm>
              <a:off x="-5136081" y="172950"/>
              <a:ext cx="5014" cy="3915"/>
            </a:xfrm>
            <a:custGeom>
              <a:avLst/>
              <a:gdLst/>
              <a:ahLst/>
              <a:cxnLst/>
              <a:rect l="l" t="t" r="r" b="b"/>
              <a:pathLst>
                <a:path w="105" h="82" extrusionOk="0">
                  <a:moveTo>
                    <a:pt x="56" y="0"/>
                  </a:moveTo>
                  <a:cubicBezTo>
                    <a:pt x="41" y="0"/>
                    <a:pt x="30" y="7"/>
                    <a:pt x="19" y="14"/>
                  </a:cubicBezTo>
                  <a:cubicBezTo>
                    <a:pt x="0" y="30"/>
                    <a:pt x="0" y="52"/>
                    <a:pt x="14" y="67"/>
                  </a:cubicBezTo>
                  <a:cubicBezTo>
                    <a:pt x="26" y="78"/>
                    <a:pt x="37" y="82"/>
                    <a:pt x="48" y="82"/>
                  </a:cubicBezTo>
                  <a:cubicBezTo>
                    <a:pt x="59" y="82"/>
                    <a:pt x="74" y="75"/>
                    <a:pt x="90" y="67"/>
                  </a:cubicBezTo>
                  <a:cubicBezTo>
                    <a:pt x="104" y="49"/>
                    <a:pt x="104" y="26"/>
                    <a:pt x="86" y="14"/>
                  </a:cubicBezTo>
                  <a:cubicBezTo>
                    <a:pt x="78" y="4"/>
                    <a:pt x="67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7" name="Google Shape;14987;p9"/>
            <p:cNvSpPr/>
            <p:nvPr/>
          </p:nvSpPr>
          <p:spPr>
            <a:xfrm>
              <a:off x="-5199111" y="-178729"/>
              <a:ext cx="7688" cy="7544"/>
            </a:xfrm>
            <a:custGeom>
              <a:avLst/>
              <a:gdLst/>
              <a:ahLst/>
              <a:cxnLst/>
              <a:rect l="l" t="t" r="r" b="b"/>
              <a:pathLst>
                <a:path w="161" h="158" extrusionOk="0">
                  <a:moveTo>
                    <a:pt x="97" y="0"/>
                  </a:moveTo>
                  <a:cubicBezTo>
                    <a:pt x="86" y="0"/>
                    <a:pt x="75" y="16"/>
                    <a:pt x="68" y="23"/>
                  </a:cubicBezTo>
                  <a:cubicBezTo>
                    <a:pt x="45" y="53"/>
                    <a:pt x="45" y="98"/>
                    <a:pt x="7" y="124"/>
                  </a:cubicBezTo>
                  <a:cubicBezTo>
                    <a:pt x="0" y="131"/>
                    <a:pt x="23" y="147"/>
                    <a:pt x="34" y="157"/>
                  </a:cubicBezTo>
                  <a:cubicBezTo>
                    <a:pt x="42" y="150"/>
                    <a:pt x="49" y="147"/>
                    <a:pt x="52" y="131"/>
                  </a:cubicBezTo>
                  <a:cubicBezTo>
                    <a:pt x="64" y="98"/>
                    <a:pt x="60" y="53"/>
                    <a:pt x="109" y="42"/>
                  </a:cubicBezTo>
                  <a:cubicBezTo>
                    <a:pt x="116" y="45"/>
                    <a:pt x="120" y="50"/>
                    <a:pt x="128" y="50"/>
                  </a:cubicBezTo>
                  <a:cubicBezTo>
                    <a:pt x="135" y="50"/>
                    <a:pt x="146" y="45"/>
                    <a:pt x="154" y="38"/>
                  </a:cubicBezTo>
                  <a:cubicBezTo>
                    <a:pt x="154" y="34"/>
                    <a:pt x="157" y="27"/>
                    <a:pt x="161" y="23"/>
                  </a:cubicBezTo>
                  <a:cubicBezTo>
                    <a:pt x="153" y="23"/>
                    <a:pt x="143" y="24"/>
                    <a:pt x="134" y="24"/>
                  </a:cubicBezTo>
                  <a:cubicBezTo>
                    <a:pt x="126" y="24"/>
                    <a:pt x="119" y="23"/>
                    <a:pt x="116" y="19"/>
                  </a:cubicBezTo>
                  <a:cubicBezTo>
                    <a:pt x="109" y="5"/>
                    <a:pt x="105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8" name="Google Shape;14988;p9"/>
            <p:cNvSpPr/>
            <p:nvPr/>
          </p:nvSpPr>
          <p:spPr>
            <a:xfrm>
              <a:off x="-4951575" y="-40922"/>
              <a:ext cx="6494" cy="5252"/>
            </a:xfrm>
            <a:custGeom>
              <a:avLst/>
              <a:gdLst/>
              <a:ahLst/>
              <a:cxnLst/>
              <a:rect l="l" t="t" r="r" b="b"/>
              <a:pathLst>
                <a:path w="136" h="110" extrusionOk="0">
                  <a:moveTo>
                    <a:pt x="87" y="0"/>
                  </a:moveTo>
                  <a:cubicBezTo>
                    <a:pt x="31" y="0"/>
                    <a:pt x="27" y="57"/>
                    <a:pt x="1" y="90"/>
                  </a:cubicBezTo>
                  <a:cubicBezTo>
                    <a:pt x="8" y="94"/>
                    <a:pt x="16" y="102"/>
                    <a:pt x="23" y="109"/>
                  </a:cubicBezTo>
                  <a:cubicBezTo>
                    <a:pt x="68" y="87"/>
                    <a:pt x="91" y="38"/>
                    <a:pt x="136" y="19"/>
                  </a:cubicBezTo>
                  <a:cubicBezTo>
                    <a:pt x="125" y="12"/>
                    <a:pt x="113" y="4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9" name="Google Shape;14989;p9"/>
            <p:cNvSpPr/>
            <p:nvPr/>
          </p:nvSpPr>
          <p:spPr>
            <a:xfrm>
              <a:off x="-5042921" y="67232"/>
              <a:ext cx="4679" cy="6637"/>
            </a:xfrm>
            <a:custGeom>
              <a:avLst/>
              <a:gdLst/>
              <a:ahLst/>
              <a:cxnLst/>
              <a:rect l="l" t="t" r="r" b="b"/>
              <a:pathLst>
                <a:path w="98" h="139" extrusionOk="0">
                  <a:moveTo>
                    <a:pt x="49" y="1"/>
                  </a:moveTo>
                  <a:cubicBezTo>
                    <a:pt x="37" y="27"/>
                    <a:pt x="0" y="30"/>
                    <a:pt x="0" y="65"/>
                  </a:cubicBezTo>
                  <a:cubicBezTo>
                    <a:pt x="45" y="72"/>
                    <a:pt x="7" y="125"/>
                    <a:pt x="42" y="139"/>
                  </a:cubicBezTo>
                  <a:cubicBezTo>
                    <a:pt x="64" y="125"/>
                    <a:pt x="97" y="120"/>
                    <a:pt x="68" y="80"/>
                  </a:cubicBezTo>
                  <a:cubicBezTo>
                    <a:pt x="56" y="61"/>
                    <a:pt x="78" y="61"/>
                    <a:pt x="86" y="53"/>
                  </a:cubicBezTo>
                  <a:cubicBezTo>
                    <a:pt x="71" y="35"/>
                    <a:pt x="60" y="20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0" name="Google Shape;14990;p9"/>
            <p:cNvSpPr/>
            <p:nvPr/>
          </p:nvSpPr>
          <p:spPr>
            <a:xfrm>
              <a:off x="-4883532" y="128304"/>
              <a:ext cx="5921" cy="5969"/>
            </a:xfrm>
            <a:custGeom>
              <a:avLst/>
              <a:gdLst/>
              <a:ahLst/>
              <a:cxnLst/>
              <a:rect l="l" t="t" r="r" b="b"/>
              <a:pathLst>
                <a:path w="124" h="125" extrusionOk="0">
                  <a:moveTo>
                    <a:pt x="90" y="0"/>
                  </a:moveTo>
                  <a:cubicBezTo>
                    <a:pt x="82" y="0"/>
                    <a:pt x="71" y="16"/>
                    <a:pt x="53" y="42"/>
                  </a:cubicBezTo>
                  <a:cubicBezTo>
                    <a:pt x="41" y="57"/>
                    <a:pt x="27" y="57"/>
                    <a:pt x="15" y="64"/>
                  </a:cubicBezTo>
                  <a:cubicBezTo>
                    <a:pt x="11" y="79"/>
                    <a:pt x="15" y="94"/>
                    <a:pt x="1" y="105"/>
                  </a:cubicBezTo>
                  <a:cubicBezTo>
                    <a:pt x="1" y="112"/>
                    <a:pt x="1" y="120"/>
                    <a:pt x="15" y="124"/>
                  </a:cubicBezTo>
                  <a:lnTo>
                    <a:pt x="23" y="124"/>
                  </a:lnTo>
                  <a:cubicBezTo>
                    <a:pt x="49" y="124"/>
                    <a:pt x="53" y="97"/>
                    <a:pt x="63" y="79"/>
                  </a:cubicBezTo>
                  <a:cubicBezTo>
                    <a:pt x="75" y="68"/>
                    <a:pt x="82" y="57"/>
                    <a:pt x="98" y="57"/>
                  </a:cubicBezTo>
                  <a:cubicBezTo>
                    <a:pt x="105" y="57"/>
                    <a:pt x="108" y="57"/>
                    <a:pt x="116" y="64"/>
                  </a:cubicBezTo>
                  <a:cubicBezTo>
                    <a:pt x="120" y="60"/>
                    <a:pt x="124" y="57"/>
                    <a:pt x="124" y="52"/>
                  </a:cubicBezTo>
                  <a:cubicBezTo>
                    <a:pt x="108" y="16"/>
                    <a:pt x="101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1" name="Google Shape;14991;p9"/>
            <p:cNvSpPr/>
            <p:nvPr/>
          </p:nvSpPr>
          <p:spPr>
            <a:xfrm>
              <a:off x="-5162535" y="247345"/>
              <a:ext cx="4345" cy="5061"/>
            </a:xfrm>
            <a:custGeom>
              <a:avLst/>
              <a:gdLst/>
              <a:ahLst/>
              <a:cxnLst/>
              <a:rect l="l" t="t" r="r" b="b"/>
              <a:pathLst>
                <a:path w="91" h="106" extrusionOk="0">
                  <a:moveTo>
                    <a:pt x="53" y="0"/>
                  </a:moveTo>
                  <a:cubicBezTo>
                    <a:pt x="38" y="12"/>
                    <a:pt x="27" y="19"/>
                    <a:pt x="12" y="19"/>
                  </a:cubicBezTo>
                  <a:lnTo>
                    <a:pt x="0" y="19"/>
                  </a:lnTo>
                  <a:cubicBezTo>
                    <a:pt x="0" y="35"/>
                    <a:pt x="4" y="53"/>
                    <a:pt x="4" y="68"/>
                  </a:cubicBezTo>
                  <a:cubicBezTo>
                    <a:pt x="0" y="98"/>
                    <a:pt x="12" y="105"/>
                    <a:pt x="27" y="105"/>
                  </a:cubicBezTo>
                  <a:cubicBezTo>
                    <a:pt x="35" y="105"/>
                    <a:pt x="45" y="105"/>
                    <a:pt x="53" y="102"/>
                  </a:cubicBezTo>
                  <a:lnTo>
                    <a:pt x="64" y="90"/>
                  </a:lnTo>
                  <a:cubicBezTo>
                    <a:pt x="68" y="71"/>
                    <a:pt x="71" y="49"/>
                    <a:pt x="90" y="35"/>
                  </a:cubicBezTo>
                  <a:cubicBezTo>
                    <a:pt x="83" y="16"/>
                    <a:pt x="64" y="12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2" name="Google Shape;14992;p9"/>
            <p:cNvSpPr/>
            <p:nvPr/>
          </p:nvSpPr>
          <p:spPr>
            <a:xfrm>
              <a:off x="-5195005" y="-169943"/>
              <a:ext cx="6971" cy="4297"/>
            </a:xfrm>
            <a:custGeom>
              <a:avLst/>
              <a:gdLst/>
              <a:ahLst/>
              <a:cxnLst/>
              <a:rect l="l" t="t" r="r" b="b"/>
              <a:pathLst>
                <a:path w="146" h="90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33"/>
                    <a:pt x="45" y="49"/>
                    <a:pt x="45" y="75"/>
                  </a:cubicBezTo>
                  <a:cubicBezTo>
                    <a:pt x="56" y="86"/>
                    <a:pt x="68" y="90"/>
                    <a:pt x="78" y="90"/>
                  </a:cubicBezTo>
                  <a:cubicBezTo>
                    <a:pt x="87" y="90"/>
                    <a:pt x="94" y="90"/>
                    <a:pt x="105" y="86"/>
                  </a:cubicBezTo>
                  <a:cubicBezTo>
                    <a:pt x="113" y="86"/>
                    <a:pt x="120" y="82"/>
                    <a:pt x="131" y="82"/>
                  </a:cubicBezTo>
                  <a:lnTo>
                    <a:pt x="135" y="82"/>
                  </a:lnTo>
                  <a:cubicBezTo>
                    <a:pt x="135" y="82"/>
                    <a:pt x="139" y="78"/>
                    <a:pt x="139" y="75"/>
                  </a:cubicBezTo>
                  <a:cubicBezTo>
                    <a:pt x="146" y="63"/>
                    <a:pt x="146" y="56"/>
                    <a:pt x="131" y="49"/>
                  </a:cubicBezTo>
                  <a:cubicBezTo>
                    <a:pt x="109" y="41"/>
                    <a:pt x="109" y="23"/>
                    <a:pt x="94" y="11"/>
                  </a:cubicBezTo>
                  <a:lnTo>
                    <a:pt x="90" y="11"/>
                  </a:lnTo>
                  <a:cubicBezTo>
                    <a:pt x="78" y="11"/>
                    <a:pt x="71" y="18"/>
                    <a:pt x="64" y="23"/>
                  </a:cubicBezTo>
                  <a:cubicBezTo>
                    <a:pt x="56" y="26"/>
                    <a:pt x="52" y="30"/>
                    <a:pt x="49" y="30"/>
                  </a:cubicBezTo>
                  <a:cubicBezTo>
                    <a:pt x="42" y="30"/>
                    <a:pt x="37" y="23"/>
                    <a:pt x="37" y="7"/>
                  </a:cubicBezTo>
                  <a:cubicBezTo>
                    <a:pt x="34" y="4"/>
                    <a:pt x="30" y="4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3" name="Google Shape;14993;p9"/>
            <p:cNvSpPr/>
            <p:nvPr/>
          </p:nvSpPr>
          <p:spPr>
            <a:xfrm>
              <a:off x="-5186458" y="-56966"/>
              <a:ext cx="7163" cy="3581"/>
            </a:xfrm>
            <a:custGeom>
              <a:avLst/>
              <a:gdLst/>
              <a:ahLst/>
              <a:cxnLst/>
              <a:rect l="l" t="t" r="r" b="b"/>
              <a:pathLst>
                <a:path w="150" h="75" extrusionOk="0">
                  <a:moveTo>
                    <a:pt x="120" y="0"/>
                  </a:moveTo>
                  <a:cubicBezTo>
                    <a:pt x="113" y="0"/>
                    <a:pt x="105" y="4"/>
                    <a:pt x="101" y="12"/>
                  </a:cubicBezTo>
                  <a:cubicBezTo>
                    <a:pt x="91" y="26"/>
                    <a:pt x="79" y="26"/>
                    <a:pt x="68" y="26"/>
                  </a:cubicBezTo>
                  <a:cubicBezTo>
                    <a:pt x="56" y="26"/>
                    <a:pt x="49" y="26"/>
                    <a:pt x="38" y="22"/>
                  </a:cubicBezTo>
                  <a:lnTo>
                    <a:pt x="27" y="22"/>
                  </a:lnTo>
                  <a:cubicBezTo>
                    <a:pt x="20" y="22"/>
                    <a:pt x="12" y="26"/>
                    <a:pt x="1" y="38"/>
                  </a:cubicBezTo>
                  <a:cubicBezTo>
                    <a:pt x="1" y="49"/>
                    <a:pt x="4" y="75"/>
                    <a:pt x="8" y="75"/>
                  </a:cubicBezTo>
                  <a:lnTo>
                    <a:pt x="12" y="75"/>
                  </a:lnTo>
                  <a:cubicBezTo>
                    <a:pt x="28" y="64"/>
                    <a:pt x="44" y="62"/>
                    <a:pt x="60" y="62"/>
                  </a:cubicBezTo>
                  <a:cubicBezTo>
                    <a:pt x="68" y="62"/>
                    <a:pt x="75" y="62"/>
                    <a:pt x="82" y="62"/>
                  </a:cubicBezTo>
                  <a:cubicBezTo>
                    <a:pt x="97" y="62"/>
                    <a:pt x="111" y="61"/>
                    <a:pt x="124" y="52"/>
                  </a:cubicBezTo>
                  <a:cubicBezTo>
                    <a:pt x="139" y="45"/>
                    <a:pt x="150" y="30"/>
                    <a:pt x="139" y="15"/>
                  </a:cubicBezTo>
                  <a:cubicBezTo>
                    <a:pt x="132" y="4"/>
                    <a:pt x="127" y="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4" name="Google Shape;14994;p9"/>
            <p:cNvSpPr/>
            <p:nvPr/>
          </p:nvSpPr>
          <p:spPr>
            <a:xfrm>
              <a:off x="-5058488" y="-109825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38" y="1"/>
                  </a:moveTo>
                  <a:cubicBezTo>
                    <a:pt x="27" y="1"/>
                    <a:pt x="12" y="4"/>
                    <a:pt x="1" y="20"/>
                  </a:cubicBezTo>
                  <a:cubicBezTo>
                    <a:pt x="8" y="32"/>
                    <a:pt x="18" y="34"/>
                    <a:pt x="28" y="34"/>
                  </a:cubicBezTo>
                  <a:cubicBezTo>
                    <a:pt x="33" y="34"/>
                    <a:pt x="38" y="34"/>
                    <a:pt x="42" y="34"/>
                  </a:cubicBezTo>
                  <a:cubicBezTo>
                    <a:pt x="48" y="34"/>
                    <a:pt x="53" y="35"/>
                    <a:pt x="57" y="38"/>
                  </a:cubicBezTo>
                  <a:cubicBezTo>
                    <a:pt x="80" y="65"/>
                    <a:pt x="54" y="91"/>
                    <a:pt x="57" y="113"/>
                  </a:cubicBezTo>
                  <a:lnTo>
                    <a:pt x="68" y="124"/>
                  </a:lnTo>
                  <a:cubicBezTo>
                    <a:pt x="72" y="124"/>
                    <a:pt x="76" y="127"/>
                    <a:pt x="80" y="132"/>
                  </a:cubicBezTo>
                  <a:cubicBezTo>
                    <a:pt x="121" y="101"/>
                    <a:pt x="109" y="68"/>
                    <a:pt x="94" y="30"/>
                  </a:cubicBezTo>
                  <a:cubicBezTo>
                    <a:pt x="90" y="27"/>
                    <a:pt x="90" y="27"/>
                    <a:pt x="87" y="23"/>
                  </a:cubicBezTo>
                  <a:cubicBezTo>
                    <a:pt x="72" y="8"/>
                    <a:pt x="57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5" name="Google Shape;14995;p9"/>
            <p:cNvSpPr/>
            <p:nvPr/>
          </p:nvSpPr>
          <p:spPr>
            <a:xfrm>
              <a:off x="-5137180" y="-63603"/>
              <a:ext cx="4154" cy="6828"/>
            </a:xfrm>
            <a:custGeom>
              <a:avLst/>
              <a:gdLst/>
              <a:ahLst/>
              <a:cxnLst/>
              <a:rect l="l" t="t" r="r" b="b"/>
              <a:pathLst>
                <a:path w="87" h="143" extrusionOk="0">
                  <a:moveTo>
                    <a:pt x="45" y="1"/>
                  </a:moveTo>
                  <a:cubicBezTo>
                    <a:pt x="34" y="1"/>
                    <a:pt x="19" y="12"/>
                    <a:pt x="23" y="23"/>
                  </a:cubicBezTo>
                  <a:cubicBezTo>
                    <a:pt x="34" y="57"/>
                    <a:pt x="45" y="83"/>
                    <a:pt x="11" y="109"/>
                  </a:cubicBezTo>
                  <a:cubicBezTo>
                    <a:pt x="1" y="120"/>
                    <a:pt x="19" y="132"/>
                    <a:pt x="30" y="139"/>
                  </a:cubicBezTo>
                  <a:cubicBezTo>
                    <a:pt x="34" y="143"/>
                    <a:pt x="37" y="143"/>
                    <a:pt x="42" y="143"/>
                  </a:cubicBezTo>
                  <a:cubicBezTo>
                    <a:pt x="49" y="143"/>
                    <a:pt x="56" y="139"/>
                    <a:pt x="60" y="124"/>
                  </a:cubicBezTo>
                  <a:cubicBezTo>
                    <a:pt x="87" y="98"/>
                    <a:pt x="68" y="61"/>
                    <a:pt x="64" y="23"/>
                  </a:cubicBezTo>
                  <a:cubicBezTo>
                    <a:pt x="60" y="12"/>
                    <a:pt x="68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6" name="Google Shape;14996;p9"/>
            <p:cNvSpPr/>
            <p:nvPr/>
          </p:nvSpPr>
          <p:spPr>
            <a:xfrm>
              <a:off x="-5095398" y="-113598"/>
              <a:ext cx="4823" cy="5443"/>
            </a:xfrm>
            <a:custGeom>
              <a:avLst/>
              <a:gdLst/>
              <a:ahLst/>
              <a:cxnLst/>
              <a:rect l="l" t="t" r="r" b="b"/>
              <a:pathLst>
                <a:path w="101" h="114" extrusionOk="0">
                  <a:moveTo>
                    <a:pt x="78" y="1"/>
                  </a:moveTo>
                  <a:cubicBezTo>
                    <a:pt x="71" y="9"/>
                    <a:pt x="64" y="20"/>
                    <a:pt x="56" y="23"/>
                  </a:cubicBezTo>
                  <a:cubicBezTo>
                    <a:pt x="0" y="61"/>
                    <a:pt x="0" y="61"/>
                    <a:pt x="45" y="113"/>
                  </a:cubicBezTo>
                  <a:lnTo>
                    <a:pt x="52" y="113"/>
                  </a:lnTo>
                  <a:cubicBezTo>
                    <a:pt x="64" y="113"/>
                    <a:pt x="71" y="109"/>
                    <a:pt x="78" y="102"/>
                  </a:cubicBezTo>
                  <a:cubicBezTo>
                    <a:pt x="101" y="72"/>
                    <a:pt x="78" y="39"/>
                    <a:pt x="90" y="9"/>
                  </a:cubicBezTo>
                  <a:cubicBezTo>
                    <a:pt x="86" y="5"/>
                    <a:pt x="82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7" name="Google Shape;14997;p9"/>
            <p:cNvSpPr/>
            <p:nvPr/>
          </p:nvSpPr>
          <p:spPr>
            <a:xfrm>
              <a:off x="-5345847" y="31562"/>
              <a:ext cx="5061" cy="5921"/>
            </a:xfrm>
            <a:custGeom>
              <a:avLst/>
              <a:gdLst/>
              <a:ahLst/>
              <a:cxnLst/>
              <a:rect l="l" t="t" r="r" b="b"/>
              <a:pathLst>
                <a:path w="106" h="124" extrusionOk="0">
                  <a:moveTo>
                    <a:pt x="71" y="0"/>
                  </a:moveTo>
                  <a:cubicBezTo>
                    <a:pt x="61" y="8"/>
                    <a:pt x="49" y="15"/>
                    <a:pt x="38" y="19"/>
                  </a:cubicBezTo>
                  <a:cubicBezTo>
                    <a:pt x="45" y="53"/>
                    <a:pt x="19" y="53"/>
                    <a:pt x="1" y="64"/>
                  </a:cubicBezTo>
                  <a:cubicBezTo>
                    <a:pt x="19" y="82"/>
                    <a:pt x="27" y="113"/>
                    <a:pt x="53" y="123"/>
                  </a:cubicBezTo>
                  <a:cubicBezTo>
                    <a:pt x="94" y="101"/>
                    <a:pt x="106" y="71"/>
                    <a:pt x="79" y="30"/>
                  </a:cubicBezTo>
                  <a:cubicBezTo>
                    <a:pt x="75" y="23"/>
                    <a:pt x="71" y="11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8" name="Google Shape;14998;p9"/>
            <p:cNvSpPr/>
            <p:nvPr/>
          </p:nvSpPr>
          <p:spPr>
            <a:xfrm>
              <a:off x="-4963656" y="-70336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33" y="0"/>
                  </a:moveTo>
                  <a:cubicBezTo>
                    <a:pt x="22" y="0"/>
                    <a:pt x="11" y="4"/>
                    <a:pt x="0" y="15"/>
                  </a:cubicBezTo>
                  <a:cubicBezTo>
                    <a:pt x="26" y="56"/>
                    <a:pt x="45" y="75"/>
                    <a:pt x="67" y="75"/>
                  </a:cubicBezTo>
                  <a:cubicBezTo>
                    <a:pt x="82" y="75"/>
                    <a:pt x="101" y="59"/>
                    <a:pt x="131" y="33"/>
                  </a:cubicBezTo>
                  <a:cubicBezTo>
                    <a:pt x="109" y="30"/>
                    <a:pt x="86" y="18"/>
                    <a:pt x="67" y="11"/>
                  </a:cubicBezTo>
                  <a:cubicBezTo>
                    <a:pt x="56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9" name="Google Shape;14999;p9"/>
            <p:cNvSpPr/>
            <p:nvPr/>
          </p:nvSpPr>
          <p:spPr>
            <a:xfrm>
              <a:off x="-5190564" y="-170516"/>
              <a:ext cx="5921" cy="4488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101" y="1"/>
                  </a:moveTo>
                  <a:cubicBezTo>
                    <a:pt x="90" y="16"/>
                    <a:pt x="75" y="16"/>
                    <a:pt x="61" y="16"/>
                  </a:cubicBezTo>
                  <a:lnTo>
                    <a:pt x="30" y="16"/>
                  </a:lnTo>
                  <a:cubicBezTo>
                    <a:pt x="20" y="16"/>
                    <a:pt x="8" y="16"/>
                    <a:pt x="1" y="23"/>
                  </a:cubicBezTo>
                  <a:cubicBezTo>
                    <a:pt x="16" y="35"/>
                    <a:pt x="16" y="53"/>
                    <a:pt x="38" y="61"/>
                  </a:cubicBezTo>
                  <a:cubicBezTo>
                    <a:pt x="53" y="68"/>
                    <a:pt x="53" y="75"/>
                    <a:pt x="46" y="87"/>
                  </a:cubicBezTo>
                  <a:cubicBezTo>
                    <a:pt x="46" y="90"/>
                    <a:pt x="42" y="94"/>
                    <a:pt x="42" y="94"/>
                  </a:cubicBezTo>
                  <a:cubicBezTo>
                    <a:pt x="124" y="80"/>
                    <a:pt x="124" y="80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0" name="Google Shape;15000;p9"/>
            <p:cNvSpPr/>
            <p:nvPr/>
          </p:nvSpPr>
          <p:spPr>
            <a:xfrm>
              <a:off x="-5131832" y="112976"/>
              <a:ext cx="6494" cy="5205"/>
            </a:xfrm>
            <a:custGeom>
              <a:avLst/>
              <a:gdLst/>
              <a:ahLst/>
              <a:cxnLst/>
              <a:rect l="l" t="t" r="r" b="b"/>
              <a:pathLst>
                <a:path w="136" h="109" extrusionOk="0">
                  <a:moveTo>
                    <a:pt x="79" y="0"/>
                  </a:moveTo>
                  <a:cubicBezTo>
                    <a:pt x="64" y="0"/>
                    <a:pt x="49" y="11"/>
                    <a:pt x="38" y="30"/>
                  </a:cubicBezTo>
                  <a:cubicBezTo>
                    <a:pt x="1" y="67"/>
                    <a:pt x="60" y="49"/>
                    <a:pt x="56" y="64"/>
                  </a:cubicBezTo>
                  <a:cubicBezTo>
                    <a:pt x="56" y="78"/>
                    <a:pt x="60" y="90"/>
                    <a:pt x="60" y="101"/>
                  </a:cubicBezTo>
                  <a:cubicBezTo>
                    <a:pt x="64" y="104"/>
                    <a:pt x="68" y="104"/>
                    <a:pt x="72" y="109"/>
                  </a:cubicBezTo>
                  <a:cubicBezTo>
                    <a:pt x="94" y="86"/>
                    <a:pt x="113" y="59"/>
                    <a:pt x="135" y="37"/>
                  </a:cubicBezTo>
                  <a:cubicBezTo>
                    <a:pt x="132" y="30"/>
                    <a:pt x="127" y="23"/>
                    <a:pt x="127" y="14"/>
                  </a:cubicBezTo>
                  <a:cubicBezTo>
                    <a:pt x="120" y="11"/>
                    <a:pt x="109" y="11"/>
                    <a:pt x="105" y="7"/>
                  </a:cubicBezTo>
                  <a:cubicBezTo>
                    <a:pt x="94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1" name="Google Shape;15001;p9"/>
            <p:cNvSpPr/>
            <p:nvPr/>
          </p:nvSpPr>
          <p:spPr>
            <a:xfrm>
              <a:off x="-5194814" y="-6126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2" y="0"/>
                  </a:moveTo>
                  <a:cubicBezTo>
                    <a:pt x="41" y="0"/>
                    <a:pt x="33" y="0"/>
                    <a:pt x="22" y="4"/>
                  </a:cubicBezTo>
                  <a:lnTo>
                    <a:pt x="0" y="4"/>
                  </a:lnTo>
                  <a:cubicBezTo>
                    <a:pt x="7" y="19"/>
                    <a:pt x="30" y="26"/>
                    <a:pt x="22" y="49"/>
                  </a:cubicBezTo>
                  <a:cubicBezTo>
                    <a:pt x="11" y="64"/>
                    <a:pt x="19" y="83"/>
                    <a:pt x="26" y="97"/>
                  </a:cubicBezTo>
                  <a:cubicBezTo>
                    <a:pt x="33" y="105"/>
                    <a:pt x="38" y="116"/>
                    <a:pt x="52" y="116"/>
                  </a:cubicBezTo>
                  <a:lnTo>
                    <a:pt x="56" y="116"/>
                  </a:lnTo>
                  <a:cubicBezTo>
                    <a:pt x="71" y="112"/>
                    <a:pt x="67" y="97"/>
                    <a:pt x="71" y="86"/>
                  </a:cubicBezTo>
                  <a:cubicBezTo>
                    <a:pt x="71" y="64"/>
                    <a:pt x="71" y="38"/>
                    <a:pt x="86" y="16"/>
                  </a:cubicBezTo>
                  <a:cubicBezTo>
                    <a:pt x="78" y="4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2" name="Google Shape;15002;p9"/>
            <p:cNvSpPr/>
            <p:nvPr/>
          </p:nvSpPr>
          <p:spPr>
            <a:xfrm>
              <a:off x="-5010117" y="-62505"/>
              <a:ext cx="4011" cy="6972"/>
            </a:xfrm>
            <a:custGeom>
              <a:avLst/>
              <a:gdLst/>
              <a:ahLst/>
              <a:cxnLst/>
              <a:rect l="l" t="t" r="r" b="b"/>
              <a:pathLst>
                <a:path w="84" h="146" extrusionOk="0">
                  <a:moveTo>
                    <a:pt x="45" y="0"/>
                  </a:moveTo>
                  <a:cubicBezTo>
                    <a:pt x="38" y="4"/>
                    <a:pt x="31" y="4"/>
                    <a:pt x="23" y="4"/>
                  </a:cubicBezTo>
                  <a:cubicBezTo>
                    <a:pt x="19" y="11"/>
                    <a:pt x="16" y="16"/>
                    <a:pt x="12" y="23"/>
                  </a:cubicBezTo>
                  <a:cubicBezTo>
                    <a:pt x="27" y="45"/>
                    <a:pt x="23" y="68"/>
                    <a:pt x="19" y="94"/>
                  </a:cubicBezTo>
                  <a:cubicBezTo>
                    <a:pt x="12" y="116"/>
                    <a:pt x="1" y="138"/>
                    <a:pt x="38" y="146"/>
                  </a:cubicBezTo>
                  <a:lnTo>
                    <a:pt x="53" y="146"/>
                  </a:lnTo>
                  <a:cubicBezTo>
                    <a:pt x="83" y="146"/>
                    <a:pt x="61" y="116"/>
                    <a:pt x="68" y="101"/>
                  </a:cubicBezTo>
                  <a:cubicBezTo>
                    <a:pt x="68" y="97"/>
                    <a:pt x="72" y="94"/>
                    <a:pt x="76" y="90"/>
                  </a:cubicBezTo>
                  <a:cubicBezTo>
                    <a:pt x="57" y="64"/>
                    <a:pt x="68" y="30"/>
                    <a:pt x="45" y="8"/>
                  </a:cubicBezTo>
                  <a:lnTo>
                    <a:pt x="53" y="8"/>
                  </a:lnTo>
                  <a:cubicBezTo>
                    <a:pt x="53" y="4"/>
                    <a:pt x="50" y="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3" name="Google Shape;15003;p9"/>
            <p:cNvSpPr/>
            <p:nvPr/>
          </p:nvSpPr>
          <p:spPr>
            <a:xfrm>
              <a:off x="-4988486" y="-45029"/>
              <a:ext cx="5014" cy="5778"/>
            </a:xfrm>
            <a:custGeom>
              <a:avLst/>
              <a:gdLst/>
              <a:ahLst/>
              <a:cxnLst/>
              <a:rect l="l" t="t" r="r" b="b"/>
              <a:pathLst>
                <a:path w="105" h="121" extrusionOk="0">
                  <a:moveTo>
                    <a:pt x="71" y="0"/>
                  </a:moveTo>
                  <a:cubicBezTo>
                    <a:pt x="68" y="0"/>
                    <a:pt x="63" y="4"/>
                    <a:pt x="56" y="16"/>
                  </a:cubicBezTo>
                  <a:cubicBezTo>
                    <a:pt x="49" y="23"/>
                    <a:pt x="41" y="26"/>
                    <a:pt x="37" y="26"/>
                  </a:cubicBezTo>
                  <a:cubicBezTo>
                    <a:pt x="30" y="26"/>
                    <a:pt x="23" y="23"/>
                    <a:pt x="19" y="19"/>
                  </a:cubicBezTo>
                  <a:cubicBezTo>
                    <a:pt x="1" y="34"/>
                    <a:pt x="4" y="49"/>
                    <a:pt x="19" y="60"/>
                  </a:cubicBezTo>
                  <a:cubicBezTo>
                    <a:pt x="45" y="60"/>
                    <a:pt x="53" y="86"/>
                    <a:pt x="68" y="102"/>
                  </a:cubicBezTo>
                  <a:cubicBezTo>
                    <a:pt x="75" y="105"/>
                    <a:pt x="86" y="113"/>
                    <a:pt x="94" y="121"/>
                  </a:cubicBezTo>
                  <a:cubicBezTo>
                    <a:pt x="105" y="86"/>
                    <a:pt x="105" y="53"/>
                    <a:pt x="94" y="23"/>
                  </a:cubicBezTo>
                  <a:cubicBezTo>
                    <a:pt x="86" y="12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4" name="Google Shape;15004;p9"/>
            <p:cNvSpPr/>
            <p:nvPr/>
          </p:nvSpPr>
          <p:spPr>
            <a:xfrm>
              <a:off x="-5345847" y="118802"/>
              <a:ext cx="5061" cy="5253"/>
            </a:xfrm>
            <a:custGeom>
              <a:avLst/>
              <a:gdLst/>
              <a:ahLst/>
              <a:cxnLst/>
              <a:rect l="l" t="t" r="r" b="b"/>
              <a:pathLst>
                <a:path w="106" h="110" extrusionOk="0">
                  <a:moveTo>
                    <a:pt x="64" y="1"/>
                  </a:moveTo>
                  <a:cubicBezTo>
                    <a:pt x="1" y="20"/>
                    <a:pt x="19" y="65"/>
                    <a:pt x="30" y="110"/>
                  </a:cubicBezTo>
                  <a:cubicBezTo>
                    <a:pt x="106" y="87"/>
                    <a:pt x="106" y="87"/>
                    <a:pt x="68" y="31"/>
                  </a:cubicBezTo>
                  <a:cubicBezTo>
                    <a:pt x="61" y="23"/>
                    <a:pt x="64" y="9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5" name="Google Shape;15005;p9"/>
            <p:cNvSpPr/>
            <p:nvPr/>
          </p:nvSpPr>
          <p:spPr>
            <a:xfrm>
              <a:off x="-4970484" y="19243"/>
              <a:ext cx="7354" cy="5778"/>
            </a:xfrm>
            <a:custGeom>
              <a:avLst/>
              <a:gdLst/>
              <a:ahLst/>
              <a:cxnLst/>
              <a:rect l="l" t="t" r="r" b="b"/>
              <a:pathLst>
                <a:path w="154" h="121" extrusionOk="0">
                  <a:moveTo>
                    <a:pt x="135" y="0"/>
                  </a:moveTo>
                  <a:cubicBezTo>
                    <a:pt x="124" y="0"/>
                    <a:pt x="117" y="8"/>
                    <a:pt x="113" y="15"/>
                  </a:cubicBezTo>
                  <a:cubicBezTo>
                    <a:pt x="105" y="34"/>
                    <a:pt x="102" y="41"/>
                    <a:pt x="98" y="41"/>
                  </a:cubicBezTo>
                  <a:cubicBezTo>
                    <a:pt x="87" y="41"/>
                    <a:pt x="87" y="15"/>
                    <a:pt x="79" y="8"/>
                  </a:cubicBezTo>
                  <a:cubicBezTo>
                    <a:pt x="64" y="26"/>
                    <a:pt x="53" y="41"/>
                    <a:pt x="38" y="60"/>
                  </a:cubicBezTo>
                  <a:cubicBezTo>
                    <a:pt x="34" y="64"/>
                    <a:pt x="34" y="71"/>
                    <a:pt x="31" y="79"/>
                  </a:cubicBezTo>
                  <a:cubicBezTo>
                    <a:pt x="27" y="90"/>
                    <a:pt x="0" y="90"/>
                    <a:pt x="12" y="109"/>
                  </a:cubicBezTo>
                  <a:cubicBezTo>
                    <a:pt x="16" y="116"/>
                    <a:pt x="23" y="120"/>
                    <a:pt x="31" y="120"/>
                  </a:cubicBezTo>
                  <a:cubicBezTo>
                    <a:pt x="38" y="120"/>
                    <a:pt x="50" y="112"/>
                    <a:pt x="57" y="105"/>
                  </a:cubicBezTo>
                  <a:cubicBezTo>
                    <a:pt x="53" y="93"/>
                    <a:pt x="57" y="83"/>
                    <a:pt x="64" y="79"/>
                  </a:cubicBezTo>
                  <a:cubicBezTo>
                    <a:pt x="113" y="79"/>
                    <a:pt x="131" y="41"/>
                    <a:pt x="154" y="12"/>
                  </a:cubicBezTo>
                  <a:cubicBezTo>
                    <a:pt x="150" y="8"/>
                    <a:pt x="147" y="4"/>
                    <a:pt x="143" y="4"/>
                  </a:cubicBezTo>
                  <a:cubicBezTo>
                    <a:pt x="143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6" name="Google Shape;15006;p9"/>
            <p:cNvSpPr/>
            <p:nvPr/>
          </p:nvSpPr>
          <p:spPr>
            <a:xfrm>
              <a:off x="-5024537" y="-44121"/>
              <a:ext cx="4823" cy="7210"/>
            </a:xfrm>
            <a:custGeom>
              <a:avLst/>
              <a:gdLst/>
              <a:ahLst/>
              <a:cxnLst/>
              <a:rect l="l" t="t" r="r" b="b"/>
              <a:pathLst>
                <a:path w="101" h="151" extrusionOk="0">
                  <a:moveTo>
                    <a:pt x="64" y="0"/>
                  </a:moveTo>
                  <a:cubicBezTo>
                    <a:pt x="49" y="7"/>
                    <a:pt x="33" y="19"/>
                    <a:pt x="23" y="30"/>
                  </a:cubicBezTo>
                  <a:cubicBezTo>
                    <a:pt x="4" y="45"/>
                    <a:pt x="0" y="60"/>
                    <a:pt x="26" y="79"/>
                  </a:cubicBezTo>
                  <a:cubicBezTo>
                    <a:pt x="67" y="105"/>
                    <a:pt x="75" y="116"/>
                    <a:pt x="78" y="150"/>
                  </a:cubicBezTo>
                  <a:cubicBezTo>
                    <a:pt x="94" y="135"/>
                    <a:pt x="97" y="116"/>
                    <a:pt x="101" y="94"/>
                  </a:cubicBezTo>
                  <a:cubicBezTo>
                    <a:pt x="97" y="83"/>
                    <a:pt x="90" y="75"/>
                    <a:pt x="86" y="64"/>
                  </a:cubicBezTo>
                  <a:cubicBezTo>
                    <a:pt x="67" y="45"/>
                    <a:pt x="75" y="19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7" name="Google Shape;15007;p9"/>
            <p:cNvSpPr/>
            <p:nvPr/>
          </p:nvSpPr>
          <p:spPr>
            <a:xfrm>
              <a:off x="-5195005" y="-65704"/>
              <a:ext cx="5730" cy="5205"/>
            </a:xfrm>
            <a:custGeom>
              <a:avLst/>
              <a:gdLst/>
              <a:ahLst/>
              <a:cxnLst/>
              <a:rect l="l" t="t" r="r" b="b"/>
              <a:pathLst>
                <a:path w="120" h="109" extrusionOk="0">
                  <a:moveTo>
                    <a:pt x="4" y="0"/>
                  </a:moveTo>
                  <a:cubicBezTo>
                    <a:pt x="0" y="15"/>
                    <a:pt x="8" y="22"/>
                    <a:pt x="19" y="30"/>
                  </a:cubicBezTo>
                  <a:cubicBezTo>
                    <a:pt x="45" y="48"/>
                    <a:pt x="26" y="75"/>
                    <a:pt x="26" y="97"/>
                  </a:cubicBezTo>
                  <a:cubicBezTo>
                    <a:pt x="37" y="93"/>
                    <a:pt x="45" y="93"/>
                    <a:pt x="56" y="93"/>
                  </a:cubicBezTo>
                  <a:cubicBezTo>
                    <a:pt x="68" y="93"/>
                    <a:pt x="82" y="97"/>
                    <a:pt x="90" y="109"/>
                  </a:cubicBezTo>
                  <a:cubicBezTo>
                    <a:pt x="101" y="105"/>
                    <a:pt x="113" y="97"/>
                    <a:pt x="120" y="93"/>
                  </a:cubicBezTo>
                  <a:lnTo>
                    <a:pt x="109" y="83"/>
                  </a:lnTo>
                  <a:cubicBezTo>
                    <a:pt x="94" y="64"/>
                    <a:pt x="42" y="48"/>
                    <a:pt x="101" y="22"/>
                  </a:cubicBezTo>
                  <a:cubicBezTo>
                    <a:pt x="71" y="0"/>
                    <a:pt x="34" y="11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8" name="Google Shape;15008;p9"/>
            <p:cNvSpPr/>
            <p:nvPr/>
          </p:nvSpPr>
          <p:spPr>
            <a:xfrm>
              <a:off x="-5027928" y="-21822"/>
              <a:ext cx="4489" cy="5061"/>
            </a:xfrm>
            <a:custGeom>
              <a:avLst/>
              <a:gdLst/>
              <a:ahLst/>
              <a:cxnLst/>
              <a:rect l="l" t="t" r="r" b="b"/>
              <a:pathLst>
                <a:path w="94" h="106" extrusionOk="0">
                  <a:moveTo>
                    <a:pt x="45" y="1"/>
                  </a:moveTo>
                  <a:cubicBezTo>
                    <a:pt x="42" y="1"/>
                    <a:pt x="37" y="4"/>
                    <a:pt x="30" y="4"/>
                  </a:cubicBezTo>
                  <a:cubicBezTo>
                    <a:pt x="0" y="19"/>
                    <a:pt x="19" y="49"/>
                    <a:pt x="11" y="72"/>
                  </a:cubicBezTo>
                  <a:cubicBezTo>
                    <a:pt x="19" y="90"/>
                    <a:pt x="26" y="106"/>
                    <a:pt x="37" y="106"/>
                  </a:cubicBezTo>
                  <a:cubicBezTo>
                    <a:pt x="45" y="106"/>
                    <a:pt x="52" y="98"/>
                    <a:pt x="64" y="87"/>
                  </a:cubicBezTo>
                  <a:cubicBezTo>
                    <a:pt x="78" y="72"/>
                    <a:pt x="94" y="53"/>
                    <a:pt x="90" y="27"/>
                  </a:cubicBezTo>
                  <a:cubicBezTo>
                    <a:pt x="71" y="23"/>
                    <a:pt x="6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9" name="Google Shape;15009;p9"/>
            <p:cNvSpPr/>
            <p:nvPr/>
          </p:nvSpPr>
          <p:spPr>
            <a:xfrm>
              <a:off x="-5176812" y="137042"/>
              <a:ext cx="5396" cy="3963"/>
            </a:xfrm>
            <a:custGeom>
              <a:avLst/>
              <a:gdLst/>
              <a:ahLst/>
              <a:cxnLst/>
              <a:rect l="l" t="t" r="r" b="b"/>
              <a:pathLst>
                <a:path w="113" h="83" extrusionOk="0">
                  <a:moveTo>
                    <a:pt x="46" y="0"/>
                  </a:moveTo>
                  <a:cubicBezTo>
                    <a:pt x="30" y="12"/>
                    <a:pt x="15" y="23"/>
                    <a:pt x="1" y="31"/>
                  </a:cubicBezTo>
                  <a:cubicBezTo>
                    <a:pt x="1" y="53"/>
                    <a:pt x="15" y="64"/>
                    <a:pt x="20" y="83"/>
                  </a:cubicBezTo>
                  <a:lnTo>
                    <a:pt x="23" y="83"/>
                  </a:lnTo>
                  <a:cubicBezTo>
                    <a:pt x="30" y="83"/>
                    <a:pt x="38" y="79"/>
                    <a:pt x="46" y="76"/>
                  </a:cubicBezTo>
                  <a:cubicBezTo>
                    <a:pt x="53" y="71"/>
                    <a:pt x="60" y="68"/>
                    <a:pt x="68" y="68"/>
                  </a:cubicBezTo>
                  <a:cubicBezTo>
                    <a:pt x="72" y="68"/>
                    <a:pt x="79" y="68"/>
                    <a:pt x="82" y="76"/>
                  </a:cubicBezTo>
                  <a:cubicBezTo>
                    <a:pt x="113" y="42"/>
                    <a:pt x="105" y="16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0" name="Google Shape;15010;p9"/>
            <p:cNvSpPr/>
            <p:nvPr/>
          </p:nvSpPr>
          <p:spPr>
            <a:xfrm>
              <a:off x="-5172324" y="-21488"/>
              <a:ext cx="5539" cy="4011"/>
            </a:xfrm>
            <a:custGeom>
              <a:avLst/>
              <a:gdLst/>
              <a:ahLst/>
              <a:cxnLst/>
              <a:rect l="l" t="t" r="r" b="b"/>
              <a:pathLst>
                <a:path w="116" h="84" extrusionOk="0">
                  <a:moveTo>
                    <a:pt x="45" y="1"/>
                  </a:moveTo>
                  <a:cubicBezTo>
                    <a:pt x="30" y="1"/>
                    <a:pt x="15" y="9"/>
                    <a:pt x="7" y="31"/>
                  </a:cubicBezTo>
                  <a:cubicBezTo>
                    <a:pt x="0" y="57"/>
                    <a:pt x="33" y="68"/>
                    <a:pt x="56" y="83"/>
                  </a:cubicBezTo>
                  <a:lnTo>
                    <a:pt x="60" y="83"/>
                  </a:lnTo>
                  <a:cubicBezTo>
                    <a:pt x="64" y="83"/>
                    <a:pt x="67" y="80"/>
                    <a:pt x="74" y="80"/>
                  </a:cubicBezTo>
                  <a:cubicBezTo>
                    <a:pt x="78" y="61"/>
                    <a:pt x="74" y="31"/>
                    <a:pt x="101" y="31"/>
                  </a:cubicBezTo>
                  <a:cubicBezTo>
                    <a:pt x="105" y="31"/>
                    <a:pt x="109" y="31"/>
                    <a:pt x="116" y="35"/>
                  </a:cubicBezTo>
                  <a:cubicBezTo>
                    <a:pt x="116" y="20"/>
                    <a:pt x="112" y="12"/>
                    <a:pt x="101" y="4"/>
                  </a:cubicBezTo>
                  <a:lnTo>
                    <a:pt x="64" y="4"/>
                  </a:lnTo>
                  <a:cubicBezTo>
                    <a:pt x="56" y="4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1" name="Google Shape;15011;p9"/>
            <p:cNvSpPr/>
            <p:nvPr/>
          </p:nvSpPr>
          <p:spPr>
            <a:xfrm>
              <a:off x="-4880858" y="142963"/>
              <a:ext cx="11985" cy="5396"/>
            </a:xfrm>
            <a:custGeom>
              <a:avLst/>
              <a:gdLst/>
              <a:ahLst/>
              <a:cxnLst/>
              <a:rect l="l" t="t" r="r" b="b"/>
              <a:pathLst>
                <a:path w="251" h="113" extrusionOk="0">
                  <a:moveTo>
                    <a:pt x="12" y="0"/>
                  </a:moveTo>
                  <a:cubicBezTo>
                    <a:pt x="12" y="0"/>
                    <a:pt x="4" y="4"/>
                    <a:pt x="0" y="4"/>
                  </a:cubicBezTo>
                  <a:cubicBezTo>
                    <a:pt x="19" y="19"/>
                    <a:pt x="34" y="33"/>
                    <a:pt x="49" y="52"/>
                  </a:cubicBezTo>
                  <a:cubicBezTo>
                    <a:pt x="71" y="86"/>
                    <a:pt x="150" y="112"/>
                    <a:pt x="209" y="112"/>
                  </a:cubicBezTo>
                  <a:cubicBezTo>
                    <a:pt x="225" y="112"/>
                    <a:pt x="240" y="109"/>
                    <a:pt x="251" y="104"/>
                  </a:cubicBezTo>
                  <a:cubicBezTo>
                    <a:pt x="228" y="86"/>
                    <a:pt x="199" y="97"/>
                    <a:pt x="169" y="90"/>
                  </a:cubicBezTo>
                  <a:cubicBezTo>
                    <a:pt x="112" y="67"/>
                    <a:pt x="60" y="41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2" name="Google Shape;15012;p9"/>
            <p:cNvSpPr/>
            <p:nvPr/>
          </p:nvSpPr>
          <p:spPr>
            <a:xfrm>
              <a:off x="-5286446" y="-100562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06" y="1"/>
                  </a:moveTo>
                  <a:cubicBezTo>
                    <a:pt x="73" y="9"/>
                    <a:pt x="42" y="16"/>
                    <a:pt x="9" y="23"/>
                  </a:cubicBezTo>
                  <a:cubicBezTo>
                    <a:pt x="16" y="35"/>
                    <a:pt x="9" y="46"/>
                    <a:pt x="1" y="57"/>
                  </a:cubicBezTo>
                  <a:lnTo>
                    <a:pt x="35" y="57"/>
                  </a:lnTo>
                  <a:cubicBezTo>
                    <a:pt x="46" y="57"/>
                    <a:pt x="57" y="61"/>
                    <a:pt x="68" y="68"/>
                  </a:cubicBezTo>
                  <a:cubicBezTo>
                    <a:pt x="80" y="57"/>
                    <a:pt x="91" y="50"/>
                    <a:pt x="106" y="50"/>
                  </a:cubicBezTo>
                  <a:cubicBezTo>
                    <a:pt x="109" y="50"/>
                    <a:pt x="118" y="50"/>
                    <a:pt x="121" y="54"/>
                  </a:cubicBezTo>
                  <a:lnTo>
                    <a:pt x="128" y="54"/>
                  </a:lnTo>
                  <a:cubicBezTo>
                    <a:pt x="140" y="54"/>
                    <a:pt x="147" y="46"/>
                    <a:pt x="154" y="38"/>
                  </a:cubicBezTo>
                  <a:cubicBezTo>
                    <a:pt x="136" y="28"/>
                    <a:pt x="121" y="12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3" name="Google Shape;15013;p9"/>
            <p:cNvSpPr/>
            <p:nvPr/>
          </p:nvSpPr>
          <p:spPr>
            <a:xfrm>
              <a:off x="-5065602" y="71338"/>
              <a:ext cx="5014" cy="4345"/>
            </a:xfrm>
            <a:custGeom>
              <a:avLst/>
              <a:gdLst/>
              <a:ahLst/>
              <a:cxnLst/>
              <a:rect l="l" t="t" r="r" b="b"/>
              <a:pathLst>
                <a:path w="105" h="91" extrusionOk="0">
                  <a:moveTo>
                    <a:pt x="38" y="1"/>
                  </a:moveTo>
                  <a:cubicBezTo>
                    <a:pt x="19" y="1"/>
                    <a:pt x="11" y="20"/>
                    <a:pt x="1" y="27"/>
                  </a:cubicBezTo>
                  <a:cubicBezTo>
                    <a:pt x="8" y="68"/>
                    <a:pt x="34" y="87"/>
                    <a:pt x="72" y="91"/>
                  </a:cubicBezTo>
                  <a:cubicBezTo>
                    <a:pt x="75" y="61"/>
                    <a:pt x="64" y="31"/>
                    <a:pt x="105" y="8"/>
                  </a:cubicBezTo>
                  <a:cubicBezTo>
                    <a:pt x="75" y="5"/>
                    <a:pt x="56" y="5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4" name="Google Shape;15014;p9"/>
            <p:cNvSpPr/>
            <p:nvPr/>
          </p:nvSpPr>
          <p:spPr>
            <a:xfrm>
              <a:off x="-5054715" y="-108727"/>
              <a:ext cx="5396" cy="5205"/>
            </a:xfrm>
            <a:custGeom>
              <a:avLst/>
              <a:gdLst/>
              <a:ahLst/>
              <a:cxnLst/>
              <a:rect l="l" t="t" r="r" b="b"/>
              <a:pathLst>
                <a:path w="113" h="109" extrusionOk="0">
                  <a:moveTo>
                    <a:pt x="11" y="0"/>
                  </a:moveTo>
                  <a:cubicBezTo>
                    <a:pt x="11" y="4"/>
                    <a:pt x="15" y="4"/>
                    <a:pt x="15" y="7"/>
                  </a:cubicBezTo>
                  <a:cubicBezTo>
                    <a:pt x="30" y="45"/>
                    <a:pt x="42" y="78"/>
                    <a:pt x="1" y="109"/>
                  </a:cubicBezTo>
                  <a:lnTo>
                    <a:pt x="23" y="109"/>
                  </a:lnTo>
                  <a:cubicBezTo>
                    <a:pt x="27" y="104"/>
                    <a:pt x="30" y="104"/>
                    <a:pt x="34" y="104"/>
                  </a:cubicBezTo>
                  <a:lnTo>
                    <a:pt x="42" y="104"/>
                  </a:lnTo>
                  <a:cubicBezTo>
                    <a:pt x="75" y="86"/>
                    <a:pt x="101" y="60"/>
                    <a:pt x="113" y="23"/>
                  </a:cubicBezTo>
                  <a:cubicBezTo>
                    <a:pt x="101" y="19"/>
                    <a:pt x="94" y="15"/>
                    <a:pt x="82" y="15"/>
                  </a:cubicBezTo>
                  <a:lnTo>
                    <a:pt x="68" y="15"/>
                  </a:lnTo>
                  <a:cubicBezTo>
                    <a:pt x="64" y="19"/>
                    <a:pt x="56" y="19"/>
                    <a:pt x="53" y="19"/>
                  </a:cubicBezTo>
                  <a:cubicBezTo>
                    <a:pt x="37" y="19"/>
                    <a:pt x="23" y="15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5" name="Google Shape;15015;p9"/>
            <p:cNvSpPr/>
            <p:nvPr/>
          </p:nvSpPr>
          <p:spPr>
            <a:xfrm>
              <a:off x="-4992067" y="40826"/>
              <a:ext cx="5205" cy="7353"/>
            </a:xfrm>
            <a:custGeom>
              <a:avLst/>
              <a:gdLst/>
              <a:ahLst/>
              <a:cxnLst/>
              <a:rect l="l" t="t" r="r" b="b"/>
              <a:pathLst>
                <a:path w="109" h="154" extrusionOk="0">
                  <a:moveTo>
                    <a:pt x="57" y="0"/>
                  </a:moveTo>
                  <a:cubicBezTo>
                    <a:pt x="15" y="34"/>
                    <a:pt x="0" y="94"/>
                    <a:pt x="15" y="94"/>
                  </a:cubicBezTo>
                  <a:lnTo>
                    <a:pt x="23" y="94"/>
                  </a:lnTo>
                  <a:cubicBezTo>
                    <a:pt x="64" y="94"/>
                    <a:pt x="60" y="143"/>
                    <a:pt x="83" y="154"/>
                  </a:cubicBezTo>
                  <a:cubicBezTo>
                    <a:pt x="109" y="143"/>
                    <a:pt x="105" y="120"/>
                    <a:pt x="109" y="102"/>
                  </a:cubicBezTo>
                  <a:cubicBezTo>
                    <a:pt x="102" y="98"/>
                    <a:pt x="98" y="94"/>
                    <a:pt x="90" y="94"/>
                  </a:cubicBezTo>
                  <a:cubicBezTo>
                    <a:pt x="49" y="83"/>
                    <a:pt x="31" y="64"/>
                    <a:pt x="57" y="23"/>
                  </a:cubicBezTo>
                  <a:cubicBezTo>
                    <a:pt x="60" y="19"/>
                    <a:pt x="57" y="8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6" name="Google Shape;15016;p9"/>
            <p:cNvSpPr/>
            <p:nvPr/>
          </p:nvSpPr>
          <p:spPr>
            <a:xfrm>
              <a:off x="-5015656" y="-62362"/>
              <a:ext cx="6637" cy="4536"/>
            </a:xfrm>
            <a:custGeom>
              <a:avLst/>
              <a:gdLst/>
              <a:ahLst/>
              <a:cxnLst/>
              <a:rect l="l" t="t" r="r" b="b"/>
              <a:pathLst>
                <a:path w="139" h="95" extrusionOk="0">
                  <a:moveTo>
                    <a:pt x="117" y="1"/>
                  </a:moveTo>
                  <a:cubicBezTo>
                    <a:pt x="109" y="1"/>
                    <a:pt x="106" y="1"/>
                    <a:pt x="102" y="5"/>
                  </a:cubicBezTo>
                  <a:cubicBezTo>
                    <a:pt x="68" y="27"/>
                    <a:pt x="20" y="23"/>
                    <a:pt x="1" y="68"/>
                  </a:cubicBezTo>
                  <a:cubicBezTo>
                    <a:pt x="12" y="80"/>
                    <a:pt x="20" y="87"/>
                    <a:pt x="27" y="94"/>
                  </a:cubicBezTo>
                  <a:cubicBezTo>
                    <a:pt x="65" y="72"/>
                    <a:pt x="99" y="46"/>
                    <a:pt x="128" y="20"/>
                  </a:cubicBezTo>
                  <a:cubicBezTo>
                    <a:pt x="132" y="13"/>
                    <a:pt x="135" y="8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7" name="Google Shape;15017;p9"/>
            <p:cNvSpPr/>
            <p:nvPr/>
          </p:nvSpPr>
          <p:spPr>
            <a:xfrm>
              <a:off x="-5144342" y="246103"/>
              <a:ext cx="6303" cy="5061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87" y="0"/>
                  </a:moveTo>
                  <a:cubicBezTo>
                    <a:pt x="80" y="0"/>
                    <a:pt x="72" y="4"/>
                    <a:pt x="64" y="12"/>
                  </a:cubicBezTo>
                  <a:cubicBezTo>
                    <a:pt x="53" y="19"/>
                    <a:pt x="46" y="42"/>
                    <a:pt x="30" y="42"/>
                  </a:cubicBezTo>
                  <a:cubicBezTo>
                    <a:pt x="27" y="42"/>
                    <a:pt x="23" y="42"/>
                    <a:pt x="23" y="38"/>
                  </a:cubicBezTo>
                  <a:cubicBezTo>
                    <a:pt x="16" y="45"/>
                    <a:pt x="8" y="52"/>
                    <a:pt x="1" y="61"/>
                  </a:cubicBezTo>
                  <a:cubicBezTo>
                    <a:pt x="4" y="75"/>
                    <a:pt x="4" y="90"/>
                    <a:pt x="8" y="102"/>
                  </a:cubicBezTo>
                  <a:lnTo>
                    <a:pt x="8" y="105"/>
                  </a:lnTo>
                  <a:cubicBezTo>
                    <a:pt x="30" y="97"/>
                    <a:pt x="30" y="52"/>
                    <a:pt x="57" y="52"/>
                  </a:cubicBezTo>
                  <a:cubicBezTo>
                    <a:pt x="64" y="52"/>
                    <a:pt x="72" y="57"/>
                    <a:pt x="80" y="61"/>
                  </a:cubicBezTo>
                  <a:cubicBezTo>
                    <a:pt x="87" y="64"/>
                    <a:pt x="90" y="68"/>
                    <a:pt x="98" y="68"/>
                  </a:cubicBezTo>
                  <a:cubicBezTo>
                    <a:pt x="106" y="68"/>
                    <a:pt x="113" y="64"/>
                    <a:pt x="120" y="52"/>
                  </a:cubicBezTo>
                  <a:cubicBezTo>
                    <a:pt x="132" y="38"/>
                    <a:pt x="125" y="23"/>
                    <a:pt x="109" y="12"/>
                  </a:cubicBezTo>
                  <a:cubicBezTo>
                    <a:pt x="102" y="4"/>
                    <a:pt x="94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8" name="Google Shape;15018;p9"/>
            <p:cNvSpPr/>
            <p:nvPr/>
          </p:nvSpPr>
          <p:spPr>
            <a:xfrm>
              <a:off x="-5168408" y="-128400"/>
              <a:ext cx="3963" cy="5778"/>
            </a:xfrm>
            <a:custGeom>
              <a:avLst/>
              <a:gdLst/>
              <a:ahLst/>
              <a:cxnLst/>
              <a:rect l="l" t="t" r="r" b="b"/>
              <a:pathLst>
                <a:path w="83" h="121" extrusionOk="0">
                  <a:moveTo>
                    <a:pt x="1" y="1"/>
                  </a:moveTo>
                  <a:cubicBezTo>
                    <a:pt x="15" y="31"/>
                    <a:pt x="1" y="61"/>
                    <a:pt x="1" y="87"/>
                  </a:cubicBezTo>
                  <a:lnTo>
                    <a:pt x="4" y="87"/>
                  </a:lnTo>
                  <a:cubicBezTo>
                    <a:pt x="27" y="87"/>
                    <a:pt x="34" y="109"/>
                    <a:pt x="45" y="121"/>
                  </a:cubicBezTo>
                  <a:cubicBezTo>
                    <a:pt x="82" y="38"/>
                    <a:pt x="82" y="35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9" name="Google Shape;15019;p9"/>
            <p:cNvSpPr/>
            <p:nvPr/>
          </p:nvSpPr>
          <p:spPr>
            <a:xfrm>
              <a:off x="-5421006" y="-105194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53" y="1"/>
                  </a:moveTo>
                  <a:cubicBezTo>
                    <a:pt x="53" y="4"/>
                    <a:pt x="49" y="4"/>
                    <a:pt x="49" y="4"/>
                  </a:cubicBezTo>
                  <a:cubicBezTo>
                    <a:pt x="27" y="30"/>
                    <a:pt x="1" y="64"/>
                    <a:pt x="31" y="87"/>
                  </a:cubicBezTo>
                  <a:cubicBezTo>
                    <a:pt x="34" y="94"/>
                    <a:pt x="38" y="94"/>
                    <a:pt x="46" y="94"/>
                  </a:cubicBezTo>
                  <a:cubicBezTo>
                    <a:pt x="65" y="94"/>
                    <a:pt x="87" y="68"/>
                    <a:pt x="105" y="57"/>
                  </a:cubicBezTo>
                  <a:cubicBezTo>
                    <a:pt x="79" y="46"/>
                    <a:pt x="94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0" name="Google Shape;15020;p9"/>
            <p:cNvSpPr/>
            <p:nvPr/>
          </p:nvSpPr>
          <p:spPr>
            <a:xfrm>
              <a:off x="-5346181" y="216450"/>
              <a:ext cx="6446" cy="3486"/>
            </a:xfrm>
            <a:custGeom>
              <a:avLst/>
              <a:gdLst/>
              <a:ahLst/>
              <a:cxnLst/>
              <a:rect l="l" t="t" r="r" b="b"/>
              <a:pathLst>
                <a:path w="135" h="73" extrusionOk="0">
                  <a:moveTo>
                    <a:pt x="75" y="1"/>
                  </a:moveTo>
                  <a:cubicBezTo>
                    <a:pt x="71" y="5"/>
                    <a:pt x="63" y="5"/>
                    <a:pt x="60" y="5"/>
                  </a:cubicBezTo>
                  <a:lnTo>
                    <a:pt x="37" y="5"/>
                  </a:lnTo>
                  <a:cubicBezTo>
                    <a:pt x="23" y="5"/>
                    <a:pt x="11" y="5"/>
                    <a:pt x="0" y="19"/>
                  </a:cubicBezTo>
                  <a:cubicBezTo>
                    <a:pt x="18" y="38"/>
                    <a:pt x="45" y="45"/>
                    <a:pt x="63" y="57"/>
                  </a:cubicBezTo>
                  <a:cubicBezTo>
                    <a:pt x="78" y="68"/>
                    <a:pt x="86" y="72"/>
                    <a:pt x="97" y="72"/>
                  </a:cubicBezTo>
                  <a:cubicBezTo>
                    <a:pt x="116" y="72"/>
                    <a:pt x="123" y="54"/>
                    <a:pt x="135" y="31"/>
                  </a:cubicBezTo>
                  <a:cubicBezTo>
                    <a:pt x="113" y="23"/>
                    <a:pt x="90" y="19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1" name="Google Shape;15021;p9"/>
            <p:cNvSpPr/>
            <p:nvPr/>
          </p:nvSpPr>
          <p:spPr>
            <a:xfrm>
              <a:off x="-5073815" y="12271"/>
              <a:ext cx="4345" cy="5014"/>
            </a:xfrm>
            <a:custGeom>
              <a:avLst/>
              <a:gdLst/>
              <a:ahLst/>
              <a:cxnLst/>
              <a:rect l="l" t="t" r="r" b="b"/>
              <a:pathLst>
                <a:path w="91" h="105" extrusionOk="0">
                  <a:moveTo>
                    <a:pt x="26" y="1"/>
                  </a:moveTo>
                  <a:cubicBezTo>
                    <a:pt x="16" y="1"/>
                    <a:pt x="4" y="12"/>
                    <a:pt x="4" y="38"/>
                  </a:cubicBezTo>
                  <a:cubicBezTo>
                    <a:pt x="0" y="60"/>
                    <a:pt x="0" y="87"/>
                    <a:pt x="23" y="105"/>
                  </a:cubicBezTo>
                  <a:cubicBezTo>
                    <a:pt x="26" y="87"/>
                    <a:pt x="34" y="79"/>
                    <a:pt x="42" y="79"/>
                  </a:cubicBezTo>
                  <a:cubicBezTo>
                    <a:pt x="53" y="79"/>
                    <a:pt x="64" y="87"/>
                    <a:pt x="75" y="87"/>
                  </a:cubicBezTo>
                  <a:cubicBezTo>
                    <a:pt x="79" y="82"/>
                    <a:pt x="83" y="79"/>
                    <a:pt x="87" y="75"/>
                  </a:cubicBezTo>
                  <a:cubicBezTo>
                    <a:pt x="90" y="49"/>
                    <a:pt x="53" y="42"/>
                    <a:pt x="56" y="15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2" name="Google Shape;15022;p9"/>
            <p:cNvSpPr/>
            <p:nvPr/>
          </p:nvSpPr>
          <p:spPr>
            <a:xfrm>
              <a:off x="-4881383" y="-1290"/>
              <a:ext cx="5921" cy="4489"/>
            </a:xfrm>
            <a:custGeom>
              <a:avLst/>
              <a:gdLst/>
              <a:ahLst/>
              <a:cxnLst/>
              <a:rect l="l" t="t" r="r" b="b"/>
              <a:pathLst>
                <a:path w="124" h="94" extrusionOk="0">
                  <a:moveTo>
                    <a:pt x="60" y="0"/>
                  </a:moveTo>
                  <a:cubicBezTo>
                    <a:pt x="60" y="4"/>
                    <a:pt x="56" y="4"/>
                    <a:pt x="53" y="8"/>
                  </a:cubicBezTo>
                  <a:cubicBezTo>
                    <a:pt x="37" y="30"/>
                    <a:pt x="0" y="52"/>
                    <a:pt x="56" y="68"/>
                  </a:cubicBezTo>
                  <a:cubicBezTo>
                    <a:pt x="56" y="75"/>
                    <a:pt x="53" y="79"/>
                    <a:pt x="49" y="86"/>
                  </a:cubicBezTo>
                  <a:cubicBezTo>
                    <a:pt x="53" y="90"/>
                    <a:pt x="56" y="94"/>
                    <a:pt x="60" y="94"/>
                  </a:cubicBezTo>
                  <a:cubicBezTo>
                    <a:pt x="82" y="86"/>
                    <a:pt x="101" y="75"/>
                    <a:pt x="123" y="68"/>
                  </a:cubicBezTo>
                  <a:cubicBezTo>
                    <a:pt x="105" y="49"/>
                    <a:pt x="108" y="26"/>
                    <a:pt x="116" y="0"/>
                  </a:cubicBezTo>
                  <a:lnTo>
                    <a:pt x="113" y="0"/>
                  </a:lnTo>
                  <a:cubicBezTo>
                    <a:pt x="105" y="0"/>
                    <a:pt x="101" y="0"/>
                    <a:pt x="94" y="4"/>
                  </a:cubicBezTo>
                  <a:cubicBezTo>
                    <a:pt x="90" y="4"/>
                    <a:pt x="82" y="8"/>
                    <a:pt x="79" y="8"/>
                  </a:cubicBezTo>
                  <a:cubicBezTo>
                    <a:pt x="71" y="8"/>
                    <a:pt x="68" y="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3" name="Google Shape;15023;p9"/>
            <p:cNvSpPr/>
            <p:nvPr/>
          </p:nvSpPr>
          <p:spPr>
            <a:xfrm>
              <a:off x="-5028835" y="99558"/>
              <a:ext cx="6494" cy="4727"/>
            </a:xfrm>
            <a:custGeom>
              <a:avLst/>
              <a:gdLst/>
              <a:ahLst/>
              <a:cxnLst/>
              <a:rect l="l" t="t" r="r" b="b"/>
              <a:pathLst>
                <a:path w="136" h="99" extrusionOk="0">
                  <a:moveTo>
                    <a:pt x="19" y="0"/>
                  </a:moveTo>
                  <a:cubicBezTo>
                    <a:pt x="8" y="0"/>
                    <a:pt x="0" y="4"/>
                    <a:pt x="0" y="19"/>
                  </a:cubicBezTo>
                  <a:cubicBezTo>
                    <a:pt x="19" y="34"/>
                    <a:pt x="53" y="45"/>
                    <a:pt x="30" y="83"/>
                  </a:cubicBezTo>
                  <a:cubicBezTo>
                    <a:pt x="42" y="86"/>
                    <a:pt x="53" y="98"/>
                    <a:pt x="61" y="98"/>
                  </a:cubicBezTo>
                  <a:cubicBezTo>
                    <a:pt x="75" y="64"/>
                    <a:pt x="120" y="76"/>
                    <a:pt x="135" y="49"/>
                  </a:cubicBezTo>
                  <a:cubicBezTo>
                    <a:pt x="105" y="49"/>
                    <a:pt x="116" y="19"/>
                    <a:pt x="105" y="8"/>
                  </a:cubicBezTo>
                  <a:cubicBezTo>
                    <a:pt x="90" y="26"/>
                    <a:pt x="79" y="38"/>
                    <a:pt x="71" y="38"/>
                  </a:cubicBezTo>
                  <a:cubicBezTo>
                    <a:pt x="64" y="38"/>
                    <a:pt x="53" y="26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4" name="Google Shape;15024;p9"/>
            <p:cNvSpPr/>
            <p:nvPr/>
          </p:nvSpPr>
          <p:spPr>
            <a:xfrm>
              <a:off x="-4969052" y="109347"/>
              <a:ext cx="5443" cy="5062"/>
            </a:xfrm>
            <a:custGeom>
              <a:avLst/>
              <a:gdLst/>
              <a:ahLst/>
              <a:cxnLst/>
              <a:rect l="l" t="t" r="r" b="b"/>
              <a:pathLst>
                <a:path w="114" h="106" extrusionOk="0">
                  <a:moveTo>
                    <a:pt x="1" y="1"/>
                  </a:moveTo>
                  <a:cubicBezTo>
                    <a:pt x="4" y="46"/>
                    <a:pt x="15" y="87"/>
                    <a:pt x="53" y="106"/>
                  </a:cubicBezTo>
                  <a:lnTo>
                    <a:pt x="65" y="106"/>
                  </a:lnTo>
                  <a:cubicBezTo>
                    <a:pt x="83" y="106"/>
                    <a:pt x="105" y="95"/>
                    <a:pt x="113" y="57"/>
                  </a:cubicBezTo>
                  <a:lnTo>
                    <a:pt x="113" y="57"/>
                  </a:lnTo>
                  <a:cubicBezTo>
                    <a:pt x="98" y="68"/>
                    <a:pt x="87" y="72"/>
                    <a:pt x="75" y="72"/>
                  </a:cubicBezTo>
                  <a:cubicBezTo>
                    <a:pt x="60" y="72"/>
                    <a:pt x="57" y="61"/>
                    <a:pt x="53" y="38"/>
                  </a:cubicBezTo>
                  <a:cubicBezTo>
                    <a:pt x="49" y="16"/>
                    <a:pt x="34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5" name="Google Shape;15025;p9"/>
            <p:cNvSpPr/>
            <p:nvPr/>
          </p:nvSpPr>
          <p:spPr>
            <a:xfrm>
              <a:off x="-5013125" y="-31802"/>
              <a:ext cx="5396" cy="4680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60" y="1"/>
                  </a:moveTo>
                  <a:cubicBezTo>
                    <a:pt x="53" y="1"/>
                    <a:pt x="46" y="8"/>
                    <a:pt x="38" y="30"/>
                  </a:cubicBezTo>
                  <a:cubicBezTo>
                    <a:pt x="38" y="41"/>
                    <a:pt x="27" y="53"/>
                    <a:pt x="12" y="53"/>
                  </a:cubicBezTo>
                  <a:cubicBezTo>
                    <a:pt x="8" y="53"/>
                    <a:pt x="8" y="49"/>
                    <a:pt x="4" y="49"/>
                  </a:cubicBezTo>
                  <a:cubicBezTo>
                    <a:pt x="1" y="63"/>
                    <a:pt x="12" y="71"/>
                    <a:pt x="23" y="79"/>
                  </a:cubicBezTo>
                  <a:lnTo>
                    <a:pt x="27" y="79"/>
                  </a:lnTo>
                  <a:cubicBezTo>
                    <a:pt x="38" y="79"/>
                    <a:pt x="49" y="82"/>
                    <a:pt x="60" y="86"/>
                  </a:cubicBezTo>
                  <a:cubicBezTo>
                    <a:pt x="72" y="90"/>
                    <a:pt x="82" y="97"/>
                    <a:pt x="94" y="97"/>
                  </a:cubicBezTo>
                  <a:cubicBezTo>
                    <a:pt x="98" y="97"/>
                    <a:pt x="105" y="94"/>
                    <a:pt x="113" y="94"/>
                  </a:cubicBezTo>
                  <a:cubicBezTo>
                    <a:pt x="86" y="71"/>
                    <a:pt x="98" y="41"/>
                    <a:pt x="94" y="19"/>
                  </a:cubicBezTo>
                  <a:cubicBezTo>
                    <a:pt x="82" y="8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6" name="Google Shape;15026;p9"/>
            <p:cNvSpPr/>
            <p:nvPr/>
          </p:nvSpPr>
          <p:spPr>
            <a:xfrm>
              <a:off x="-5086135" y="83467"/>
              <a:ext cx="3820" cy="4918"/>
            </a:xfrm>
            <a:custGeom>
              <a:avLst/>
              <a:gdLst/>
              <a:ahLst/>
              <a:cxnLst/>
              <a:rect l="l" t="t" r="r" b="b"/>
              <a:pathLst>
                <a:path w="80" h="103" extrusionOk="0">
                  <a:moveTo>
                    <a:pt x="49" y="1"/>
                  </a:moveTo>
                  <a:cubicBezTo>
                    <a:pt x="41" y="1"/>
                    <a:pt x="34" y="1"/>
                    <a:pt x="27" y="4"/>
                  </a:cubicBezTo>
                  <a:cubicBezTo>
                    <a:pt x="0" y="72"/>
                    <a:pt x="12" y="99"/>
                    <a:pt x="72" y="102"/>
                  </a:cubicBezTo>
                  <a:cubicBezTo>
                    <a:pt x="64" y="87"/>
                    <a:pt x="72" y="76"/>
                    <a:pt x="79" y="65"/>
                  </a:cubicBezTo>
                  <a:cubicBezTo>
                    <a:pt x="79" y="39"/>
                    <a:pt x="75" y="12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7" name="Google Shape;15027;p9"/>
            <p:cNvSpPr/>
            <p:nvPr/>
          </p:nvSpPr>
          <p:spPr>
            <a:xfrm>
              <a:off x="-4987627" y="-49995"/>
              <a:ext cx="5253" cy="6255"/>
            </a:xfrm>
            <a:custGeom>
              <a:avLst/>
              <a:gdLst/>
              <a:ahLst/>
              <a:cxnLst/>
              <a:rect l="l" t="t" r="r" b="b"/>
              <a:pathLst>
                <a:path w="110" h="131" extrusionOk="0">
                  <a:moveTo>
                    <a:pt x="38" y="0"/>
                  </a:moveTo>
                  <a:cubicBezTo>
                    <a:pt x="38" y="45"/>
                    <a:pt x="38" y="90"/>
                    <a:pt x="1" y="123"/>
                  </a:cubicBezTo>
                  <a:cubicBezTo>
                    <a:pt x="5" y="127"/>
                    <a:pt x="12" y="130"/>
                    <a:pt x="19" y="130"/>
                  </a:cubicBezTo>
                  <a:cubicBezTo>
                    <a:pt x="23" y="130"/>
                    <a:pt x="31" y="127"/>
                    <a:pt x="38" y="120"/>
                  </a:cubicBezTo>
                  <a:cubicBezTo>
                    <a:pt x="45" y="108"/>
                    <a:pt x="50" y="104"/>
                    <a:pt x="53" y="104"/>
                  </a:cubicBezTo>
                  <a:cubicBezTo>
                    <a:pt x="64" y="104"/>
                    <a:pt x="68" y="116"/>
                    <a:pt x="76" y="127"/>
                  </a:cubicBezTo>
                  <a:cubicBezTo>
                    <a:pt x="83" y="108"/>
                    <a:pt x="109" y="82"/>
                    <a:pt x="90" y="75"/>
                  </a:cubicBezTo>
                  <a:cubicBezTo>
                    <a:pt x="53" y="60"/>
                    <a:pt x="64" y="15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8" name="Google Shape;15028;p9"/>
            <p:cNvSpPr/>
            <p:nvPr/>
          </p:nvSpPr>
          <p:spPr>
            <a:xfrm>
              <a:off x="-4913901" y="115984"/>
              <a:ext cx="4727" cy="5014"/>
            </a:xfrm>
            <a:custGeom>
              <a:avLst/>
              <a:gdLst/>
              <a:ahLst/>
              <a:cxnLst/>
              <a:rect l="l" t="t" r="r" b="b"/>
              <a:pathLst>
                <a:path w="99" h="105" extrusionOk="0">
                  <a:moveTo>
                    <a:pt x="90" y="1"/>
                  </a:moveTo>
                  <a:lnTo>
                    <a:pt x="90" y="1"/>
                  </a:lnTo>
                  <a:cubicBezTo>
                    <a:pt x="68" y="23"/>
                    <a:pt x="38" y="15"/>
                    <a:pt x="12" y="19"/>
                  </a:cubicBezTo>
                  <a:cubicBezTo>
                    <a:pt x="9" y="27"/>
                    <a:pt x="4" y="30"/>
                    <a:pt x="1" y="34"/>
                  </a:cubicBezTo>
                  <a:cubicBezTo>
                    <a:pt x="4" y="46"/>
                    <a:pt x="4" y="60"/>
                    <a:pt x="4" y="75"/>
                  </a:cubicBezTo>
                  <a:cubicBezTo>
                    <a:pt x="16" y="72"/>
                    <a:pt x="23" y="68"/>
                    <a:pt x="31" y="68"/>
                  </a:cubicBezTo>
                  <a:cubicBezTo>
                    <a:pt x="35" y="68"/>
                    <a:pt x="42" y="68"/>
                    <a:pt x="49" y="72"/>
                  </a:cubicBezTo>
                  <a:cubicBezTo>
                    <a:pt x="57" y="86"/>
                    <a:pt x="49" y="94"/>
                    <a:pt x="42" y="105"/>
                  </a:cubicBezTo>
                  <a:lnTo>
                    <a:pt x="49" y="105"/>
                  </a:lnTo>
                  <a:cubicBezTo>
                    <a:pt x="61" y="105"/>
                    <a:pt x="68" y="98"/>
                    <a:pt x="76" y="90"/>
                  </a:cubicBezTo>
                  <a:cubicBezTo>
                    <a:pt x="87" y="60"/>
                    <a:pt x="98" y="34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9" name="Google Shape;15029;p9"/>
            <p:cNvSpPr/>
            <p:nvPr/>
          </p:nvSpPr>
          <p:spPr>
            <a:xfrm>
              <a:off x="-5042253" y="-67853"/>
              <a:ext cx="6303" cy="3247"/>
            </a:xfrm>
            <a:custGeom>
              <a:avLst/>
              <a:gdLst/>
              <a:ahLst/>
              <a:cxnLst/>
              <a:rect l="l" t="t" r="r" b="b"/>
              <a:pathLst>
                <a:path w="132" h="68" extrusionOk="0">
                  <a:moveTo>
                    <a:pt x="42" y="0"/>
                  </a:moveTo>
                  <a:cubicBezTo>
                    <a:pt x="35" y="0"/>
                    <a:pt x="28" y="4"/>
                    <a:pt x="20" y="4"/>
                  </a:cubicBezTo>
                  <a:cubicBezTo>
                    <a:pt x="1" y="56"/>
                    <a:pt x="46" y="52"/>
                    <a:pt x="68" y="67"/>
                  </a:cubicBezTo>
                  <a:cubicBezTo>
                    <a:pt x="83" y="45"/>
                    <a:pt x="132" y="64"/>
                    <a:pt x="128" y="19"/>
                  </a:cubicBezTo>
                  <a:cubicBezTo>
                    <a:pt x="98" y="15"/>
                    <a:pt x="72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0" name="Google Shape;15030;p9"/>
            <p:cNvSpPr/>
            <p:nvPr/>
          </p:nvSpPr>
          <p:spPr>
            <a:xfrm>
              <a:off x="-4984905" y="-22538"/>
              <a:ext cx="6446" cy="3247"/>
            </a:xfrm>
            <a:custGeom>
              <a:avLst/>
              <a:gdLst/>
              <a:ahLst/>
              <a:cxnLst/>
              <a:rect l="l" t="t" r="r" b="b"/>
              <a:pathLst>
                <a:path w="135" h="68" extrusionOk="0">
                  <a:moveTo>
                    <a:pt x="45" y="0"/>
                  </a:moveTo>
                  <a:cubicBezTo>
                    <a:pt x="33" y="0"/>
                    <a:pt x="26" y="4"/>
                    <a:pt x="15" y="8"/>
                  </a:cubicBezTo>
                  <a:cubicBezTo>
                    <a:pt x="0" y="16"/>
                    <a:pt x="15" y="42"/>
                    <a:pt x="19" y="64"/>
                  </a:cubicBezTo>
                  <a:cubicBezTo>
                    <a:pt x="22" y="60"/>
                    <a:pt x="26" y="60"/>
                    <a:pt x="30" y="60"/>
                  </a:cubicBezTo>
                  <a:cubicBezTo>
                    <a:pt x="38" y="60"/>
                    <a:pt x="45" y="64"/>
                    <a:pt x="52" y="68"/>
                  </a:cubicBezTo>
                  <a:cubicBezTo>
                    <a:pt x="67" y="42"/>
                    <a:pt x="86" y="42"/>
                    <a:pt x="116" y="42"/>
                  </a:cubicBezTo>
                  <a:cubicBezTo>
                    <a:pt x="119" y="42"/>
                    <a:pt x="127" y="42"/>
                    <a:pt x="135" y="38"/>
                  </a:cubicBezTo>
                  <a:cubicBezTo>
                    <a:pt x="119" y="31"/>
                    <a:pt x="109" y="12"/>
                    <a:pt x="93" y="8"/>
                  </a:cubicBezTo>
                  <a:cubicBezTo>
                    <a:pt x="78" y="4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1" name="Google Shape;15031;p9"/>
            <p:cNvSpPr/>
            <p:nvPr/>
          </p:nvSpPr>
          <p:spPr>
            <a:xfrm>
              <a:off x="-5135031" y="224186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68" y="0"/>
                  </a:moveTo>
                  <a:cubicBezTo>
                    <a:pt x="45" y="4"/>
                    <a:pt x="23" y="0"/>
                    <a:pt x="0" y="14"/>
                  </a:cubicBezTo>
                  <a:cubicBezTo>
                    <a:pt x="49" y="23"/>
                    <a:pt x="34" y="82"/>
                    <a:pt x="68" y="101"/>
                  </a:cubicBezTo>
                  <a:cubicBezTo>
                    <a:pt x="75" y="104"/>
                    <a:pt x="82" y="112"/>
                    <a:pt x="90" y="119"/>
                  </a:cubicBezTo>
                  <a:lnTo>
                    <a:pt x="101" y="108"/>
                  </a:lnTo>
                  <a:cubicBezTo>
                    <a:pt x="97" y="101"/>
                    <a:pt x="97" y="93"/>
                    <a:pt x="94" y="85"/>
                  </a:cubicBezTo>
                  <a:cubicBezTo>
                    <a:pt x="101" y="56"/>
                    <a:pt x="109" y="26"/>
                    <a:pt x="60" y="23"/>
                  </a:cubicBezTo>
                  <a:cubicBezTo>
                    <a:pt x="52" y="23"/>
                    <a:pt x="60" y="7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2" name="Google Shape;15032;p9"/>
            <p:cNvSpPr/>
            <p:nvPr/>
          </p:nvSpPr>
          <p:spPr>
            <a:xfrm>
              <a:off x="-5029885" y="-24305"/>
              <a:ext cx="6303" cy="5921"/>
            </a:xfrm>
            <a:custGeom>
              <a:avLst/>
              <a:gdLst/>
              <a:ahLst/>
              <a:cxnLst/>
              <a:rect l="l" t="t" r="r" b="b"/>
              <a:pathLst>
                <a:path w="132" h="124" extrusionOk="0">
                  <a:moveTo>
                    <a:pt x="78" y="1"/>
                  </a:moveTo>
                  <a:cubicBezTo>
                    <a:pt x="75" y="11"/>
                    <a:pt x="71" y="23"/>
                    <a:pt x="67" y="34"/>
                  </a:cubicBezTo>
                  <a:cubicBezTo>
                    <a:pt x="56" y="63"/>
                    <a:pt x="11" y="41"/>
                    <a:pt x="0" y="75"/>
                  </a:cubicBezTo>
                  <a:cubicBezTo>
                    <a:pt x="7" y="94"/>
                    <a:pt x="11" y="124"/>
                    <a:pt x="38" y="124"/>
                  </a:cubicBezTo>
                  <a:lnTo>
                    <a:pt x="52" y="124"/>
                  </a:lnTo>
                  <a:cubicBezTo>
                    <a:pt x="60" y="101"/>
                    <a:pt x="41" y="71"/>
                    <a:pt x="71" y="56"/>
                  </a:cubicBezTo>
                  <a:cubicBezTo>
                    <a:pt x="78" y="56"/>
                    <a:pt x="83" y="53"/>
                    <a:pt x="86" y="53"/>
                  </a:cubicBezTo>
                  <a:cubicBezTo>
                    <a:pt x="105" y="53"/>
                    <a:pt x="112" y="75"/>
                    <a:pt x="131" y="79"/>
                  </a:cubicBezTo>
                  <a:cubicBezTo>
                    <a:pt x="123" y="45"/>
                    <a:pt x="93" y="27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3" name="Google Shape;15033;p9"/>
            <p:cNvSpPr/>
            <p:nvPr/>
          </p:nvSpPr>
          <p:spPr>
            <a:xfrm>
              <a:off x="-5080978" y="19243"/>
              <a:ext cx="5969" cy="5921"/>
            </a:xfrm>
            <a:custGeom>
              <a:avLst/>
              <a:gdLst/>
              <a:ahLst/>
              <a:cxnLst/>
              <a:rect l="l" t="t" r="r" b="b"/>
              <a:pathLst>
                <a:path w="125" h="124" extrusionOk="0">
                  <a:moveTo>
                    <a:pt x="80" y="0"/>
                  </a:moveTo>
                  <a:cubicBezTo>
                    <a:pt x="72" y="19"/>
                    <a:pt x="61" y="38"/>
                    <a:pt x="54" y="57"/>
                  </a:cubicBezTo>
                  <a:lnTo>
                    <a:pt x="54" y="60"/>
                  </a:lnTo>
                  <a:cubicBezTo>
                    <a:pt x="42" y="79"/>
                    <a:pt x="23" y="86"/>
                    <a:pt x="1" y="98"/>
                  </a:cubicBezTo>
                  <a:cubicBezTo>
                    <a:pt x="19" y="109"/>
                    <a:pt x="38" y="124"/>
                    <a:pt x="61" y="124"/>
                  </a:cubicBezTo>
                  <a:cubicBezTo>
                    <a:pt x="72" y="124"/>
                    <a:pt x="80" y="120"/>
                    <a:pt x="94" y="112"/>
                  </a:cubicBezTo>
                  <a:cubicBezTo>
                    <a:pt x="72" y="105"/>
                    <a:pt x="57" y="90"/>
                    <a:pt x="83" y="71"/>
                  </a:cubicBezTo>
                  <a:cubicBezTo>
                    <a:pt x="124" y="45"/>
                    <a:pt x="113" y="23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4" name="Google Shape;15034;p9"/>
            <p:cNvSpPr/>
            <p:nvPr/>
          </p:nvSpPr>
          <p:spPr>
            <a:xfrm>
              <a:off x="-5093441" y="-115555"/>
              <a:ext cx="4345" cy="6876"/>
            </a:xfrm>
            <a:custGeom>
              <a:avLst/>
              <a:gdLst/>
              <a:ahLst/>
              <a:cxnLst/>
              <a:rect l="l" t="t" r="r" b="b"/>
              <a:pathLst>
                <a:path w="91" h="144" extrusionOk="0">
                  <a:moveTo>
                    <a:pt x="23" y="1"/>
                  </a:moveTo>
                  <a:cubicBezTo>
                    <a:pt x="15" y="1"/>
                    <a:pt x="8" y="5"/>
                    <a:pt x="1" y="19"/>
                  </a:cubicBezTo>
                  <a:cubicBezTo>
                    <a:pt x="1" y="35"/>
                    <a:pt x="19" y="31"/>
                    <a:pt x="37" y="42"/>
                  </a:cubicBezTo>
                  <a:cubicBezTo>
                    <a:pt x="41" y="42"/>
                    <a:pt x="45" y="46"/>
                    <a:pt x="49" y="50"/>
                  </a:cubicBezTo>
                  <a:cubicBezTo>
                    <a:pt x="37" y="80"/>
                    <a:pt x="60" y="113"/>
                    <a:pt x="37" y="143"/>
                  </a:cubicBezTo>
                  <a:cubicBezTo>
                    <a:pt x="60" y="143"/>
                    <a:pt x="71" y="124"/>
                    <a:pt x="79" y="106"/>
                  </a:cubicBezTo>
                  <a:cubicBezTo>
                    <a:pt x="90" y="76"/>
                    <a:pt x="86" y="46"/>
                    <a:pt x="60" y="23"/>
                  </a:cubicBezTo>
                  <a:cubicBezTo>
                    <a:pt x="49" y="16"/>
                    <a:pt x="3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5" name="Google Shape;15035;p9"/>
            <p:cNvSpPr/>
            <p:nvPr/>
          </p:nvSpPr>
          <p:spPr>
            <a:xfrm>
              <a:off x="-5136272" y="224854"/>
              <a:ext cx="4489" cy="6112"/>
            </a:xfrm>
            <a:custGeom>
              <a:avLst/>
              <a:gdLst/>
              <a:ahLst/>
              <a:cxnLst/>
              <a:rect l="l" t="t" r="r" b="b"/>
              <a:pathLst>
                <a:path w="94" h="128" extrusionOk="0">
                  <a:moveTo>
                    <a:pt x="26" y="0"/>
                  </a:moveTo>
                  <a:lnTo>
                    <a:pt x="26" y="0"/>
                  </a:lnTo>
                  <a:cubicBezTo>
                    <a:pt x="0" y="45"/>
                    <a:pt x="41" y="76"/>
                    <a:pt x="52" y="113"/>
                  </a:cubicBezTo>
                  <a:cubicBezTo>
                    <a:pt x="63" y="124"/>
                    <a:pt x="75" y="128"/>
                    <a:pt x="78" y="128"/>
                  </a:cubicBezTo>
                  <a:cubicBezTo>
                    <a:pt x="94" y="128"/>
                    <a:pt x="86" y="98"/>
                    <a:pt x="94" y="87"/>
                  </a:cubicBezTo>
                  <a:cubicBezTo>
                    <a:pt x="60" y="68"/>
                    <a:pt x="75" y="9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6" name="Google Shape;15036;p9"/>
            <p:cNvSpPr/>
            <p:nvPr/>
          </p:nvSpPr>
          <p:spPr>
            <a:xfrm>
              <a:off x="-5357116" y="197732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8" y="1"/>
                  </a:moveTo>
                  <a:cubicBezTo>
                    <a:pt x="121" y="11"/>
                    <a:pt x="113" y="16"/>
                    <a:pt x="106" y="16"/>
                  </a:cubicBezTo>
                  <a:cubicBezTo>
                    <a:pt x="102" y="16"/>
                    <a:pt x="98" y="11"/>
                    <a:pt x="98" y="11"/>
                  </a:cubicBezTo>
                  <a:lnTo>
                    <a:pt x="90" y="11"/>
                  </a:lnTo>
                  <a:cubicBezTo>
                    <a:pt x="87" y="11"/>
                    <a:pt x="83" y="16"/>
                    <a:pt x="80" y="16"/>
                  </a:cubicBezTo>
                  <a:cubicBezTo>
                    <a:pt x="61" y="30"/>
                    <a:pt x="45" y="42"/>
                    <a:pt x="28" y="42"/>
                  </a:cubicBezTo>
                  <a:cubicBezTo>
                    <a:pt x="19" y="42"/>
                    <a:pt x="12" y="42"/>
                    <a:pt x="1" y="34"/>
                  </a:cubicBezTo>
                  <a:lnTo>
                    <a:pt x="1" y="34"/>
                  </a:lnTo>
                  <a:cubicBezTo>
                    <a:pt x="9" y="64"/>
                    <a:pt x="23" y="71"/>
                    <a:pt x="42" y="71"/>
                  </a:cubicBezTo>
                  <a:cubicBezTo>
                    <a:pt x="54" y="71"/>
                    <a:pt x="61" y="71"/>
                    <a:pt x="72" y="68"/>
                  </a:cubicBezTo>
                  <a:cubicBezTo>
                    <a:pt x="80" y="68"/>
                    <a:pt x="90" y="64"/>
                    <a:pt x="98" y="64"/>
                  </a:cubicBezTo>
                  <a:lnTo>
                    <a:pt x="106" y="64"/>
                  </a:lnTo>
                  <a:cubicBezTo>
                    <a:pt x="135" y="64"/>
                    <a:pt x="132" y="23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7" name="Google Shape;15037;p9"/>
            <p:cNvSpPr/>
            <p:nvPr/>
          </p:nvSpPr>
          <p:spPr>
            <a:xfrm>
              <a:off x="-5254072" y="-214589"/>
              <a:ext cx="5396" cy="7210"/>
            </a:xfrm>
            <a:custGeom>
              <a:avLst/>
              <a:gdLst/>
              <a:ahLst/>
              <a:cxnLst/>
              <a:rect l="l" t="t" r="r" b="b"/>
              <a:pathLst>
                <a:path w="113" h="151" extrusionOk="0">
                  <a:moveTo>
                    <a:pt x="30" y="0"/>
                  </a:moveTo>
                  <a:cubicBezTo>
                    <a:pt x="0" y="52"/>
                    <a:pt x="0" y="56"/>
                    <a:pt x="30" y="56"/>
                  </a:cubicBezTo>
                  <a:cubicBezTo>
                    <a:pt x="97" y="64"/>
                    <a:pt x="97" y="64"/>
                    <a:pt x="63" y="128"/>
                  </a:cubicBezTo>
                  <a:lnTo>
                    <a:pt x="63" y="150"/>
                  </a:lnTo>
                  <a:cubicBezTo>
                    <a:pt x="78" y="128"/>
                    <a:pt x="97" y="109"/>
                    <a:pt x="112" y="90"/>
                  </a:cubicBezTo>
                  <a:cubicBezTo>
                    <a:pt x="94" y="52"/>
                    <a:pt x="75" y="1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8" name="Google Shape;15038;p9"/>
            <p:cNvSpPr/>
            <p:nvPr/>
          </p:nvSpPr>
          <p:spPr>
            <a:xfrm>
              <a:off x="-5185741" y="77593"/>
              <a:ext cx="7019" cy="5778"/>
            </a:xfrm>
            <a:custGeom>
              <a:avLst/>
              <a:gdLst/>
              <a:ahLst/>
              <a:cxnLst/>
              <a:rect l="l" t="t" r="r" b="b"/>
              <a:pathLst>
                <a:path w="147" h="121" extrusionOk="0">
                  <a:moveTo>
                    <a:pt x="60" y="1"/>
                  </a:moveTo>
                  <a:cubicBezTo>
                    <a:pt x="60" y="1"/>
                    <a:pt x="57" y="1"/>
                    <a:pt x="53" y="5"/>
                  </a:cubicBezTo>
                  <a:cubicBezTo>
                    <a:pt x="68" y="15"/>
                    <a:pt x="68" y="31"/>
                    <a:pt x="45" y="34"/>
                  </a:cubicBezTo>
                  <a:cubicBezTo>
                    <a:pt x="34" y="38"/>
                    <a:pt x="15" y="38"/>
                    <a:pt x="5" y="42"/>
                  </a:cubicBezTo>
                  <a:lnTo>
                    <a:pt x="0" y="42"/>
                  </a:lnTo>
                  <a:cubicBezTo>
                    <a:pt x="23" y="60"/>
                    <a:pt x="50" y="68"/>
                    <a:pt x="76" y="72"/>
                  </a:cubicBezTo>
                  <a:cubicBezTo>
                    <a:pt x="102" y="79"/>
                    <a:pt x="98" y="91"/>
                    <a:pt x="86" y="109"/>
                  </a:cubicBezTo>
                  <a:cubicBezTo>
                    <a:pt x="83" y="113"/>
                    <a:pt x="79" y="117"/>
                    <a:pt x="76" y="120"/>
                  </a:cubicBezTo>
                  <a:lnTo>
                    <a:pt x="86" y="120"/>
                  </a:lnTo>
                  <a:cubicBezTo>
                    <a:pt x="105" y="120"/>
                    <a:pt x="109" y="98"/>
                    <a:pt x="124" y="94"/>
                  </a:cubicBezTo>
                  <a:lnTo>
                    <a:pt x="135" y="94"/>
                  </a:lnTo>
                  <a:cubicBezTo>
                    <a:pt x="143" y="94"/>
                    <a:pt x="146" y="91"/>
                    <a:pt x="143" y="83"/>
                  </a:cubicBezTo>
                  <a:cubicBezTo>
                    <a:pt x="139" y="72"/>
                    <a:pt x="128" y="68"/>
                    <a:pt x="120" y="60"/>
                  </a:cubicBezTo>
                  <a:cubicBezTo>
                    <a:pt x="117" y="60"/>
                    <a:pt x="112" y="65"/>
                    <a:pt x="109" y="65"/>
                  </a:cubicBezTo>
                  <a:cubicBezTo>
                    <a:pt x="79" y="65"/>
                    <a:pt x="90" y="31"/>
                    <a:pt x="83" y="12"/>
                  </a:cubicBezTo>
                  <a:cubicBezTo>
                    <a:pt x="79" y="5"/>
                    <a:pt x="72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9" name="Google Shape;15039;p9"/>
            <p:cNvSpPr/>
            <p:nvPr/>
          </p:nvSpPr>
          <p:spPr>
            <a:xfrm>
              <a:off x="-5274795" y="-97124"/>
              <a:ext cx="5061" cy="4488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0" y="0"/>
                  </a:moveTo>
                  <a:cubicBezTo>
                    <a:pt x="0" y="23"/>
                    <a:pt x="4" y="45"/>
                    <a:pt x="26" y="56"/>
                  </a:cubicBezTo>
                  <a:cubicBezTo>
                    <a:pt x="45" y="63"/>
                    <a:pt x="38" y="75"/>
                    <a:pt x="34" y="86"/>
                  </a:cubicBezTo>
                  <a:cubicBezTo>
                    <a:pt x="34" y="86"/>
                    <a:pt x="38" y="90"/>
                    <a:pt x="41" y="90"/>
                  </a:cubicBezTo>
                  <a:lnTo>
                    <a:pt x="41" y="94"/>
                  </a:lnTo>
                  <a:cubicBezTo>
                    <a:pt x="45" y="90"/>
                    <a:pt x="49" y="86"/>
                    <a:pt x="53" y="82"/>
                  </a:cubicBezTo>
                  <a:cubicBezTo>
                    <a:pt x="64" y="60"/>
                    <a:pt x="105" y="63"/>
                    <a:pt x="101" y="34"/>
                  </a:cubicBezTo>
                  <a:cubicBezTo>
                    <a:pt x="98" y="15"/>
                    <a:pt x="90" y="11"/>
                    <a:pt x="79" y="11"/>
                  </a:cubicBezTo>
                  <a:cubicBezTo>
                    <a:pt x="75" y="11"/>
                    <a:pt x="67" y="15"/>
                    <a:pt x="60" y="15"/>
                  </a:cubicBezTo>
                  <a:cubicBezTo>
                    <a:pt x="57" y="15"/>
                    <a:pt x="49" y="18"/>
                    <a:pt x="45" y="18"/>
                  </a:cubicBezTo>
                  <a:cubicBezTo>
                    <a:pt x="41" y="18"/>
                    <a:pt x="38" y="18"/>
                    <a:pt x="38" y="15"/>
                  </a:cubicBezTo>
                  <a:cubicBezTo>
                    <a:pt x="26" y="15"/>
                    <a:pt x="19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0" name="Google Shape;15040;p9"/>
            <p:cNvSpPr/>
            <p:nvPr/>
          </p:nvSpPr>
          <p:spPr>
            <a:xfrm>
              <a:off x="-5150215" y="4966"/>
              <a:ext cx="3963" cy="6446"/>
            </a:xfrm>
            <a:custGeom>
              <a:avLst/>
              <a:gdLst/>
              <a:ahLst/>
              <a:cxnLst/>
              <a:rect l="l" t="t" r="r" b="b"/>
              <a:pathLst>
                <a:path w="83" h="135" extrusionOk="0">
                  <a:moveTo>
                    <a:pt x="60" y="0"/>
                  </a:moveTo>
                  <a:cubicBezTo>
                    <a:pt x="56" y="0"/>
                    <a:pt x="53" y="0"/>
                    <a:pt x="46" y="4"/>
                  </a:cubicBezTo>
                  <a:cubicBezTo>
                    <a:pt x="12" y="26"/>
                    <a:pt x="4" y="42"/>
                    <a:pt x="1" y="97"/>
                  </a:cubicBezTo>
                  <a:cubicBezTo>
                    <a:pt x="12" y="109"/>
                    <a:pt x="12" y="135"/>
                    <a:pt x="30" y="135"/>
                  </a:cubicBezTo>
                  <a:lnTo>
                    <a:pt x="38" y="135"/>
                  </a:lnTo>
                  <a:cubicBezTo>
                    <a:pt x="64" y="128"/>
                    <a:pt x="49" y="105"/>
                    <a:pt x="41" y="86"/>
                  </a:cubicBezTo>
                  <a:cubicBezTo>
                    <a:pt x="12" y="38"/>
                    <a:pt x="56" y="38"/>
                    <a:pt x="83" y="26"/>
                  </a:cubicBezTo>
                  <a:cubicBezTo>
                    <a:pt x="75" y="16"/>
                    <a:pt x="72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1" name="Google Shape;15041;p9"/>
            <p:cNvSpPr/>
            <p:nvPr/>
          </p:nvSpPr>
          <p:spPr>
            <a:xfrm>
              <a:off x="-5067751" y="57777"/>
              <a:ext cx="3963" cy="8261"/>
            </a:xfrm>
            <a:custGeom>
              <a:avLst/>
              <a:gdLst/>
              <a:ahLst/>
              <a:cxnLst/>
              <a:rect l="l" t="t" r="r" b="b"/>
              <a:pathLst>
                <a:path w="83" h="173" extrusionOk="0">
                  <a:moveTo>
                    <a:pt x="1" y="1"/>
                  </a:moveTo>
                  <a:cubicBezTo>
                    <a:pt x="8" y="19"/>
                    <a:pt x="60" y="23"/>
                    <a:pt x="15" y="57"/>
                  </a:cubicBezTo>
                  <a:cubicBezTo>
                    <a:pt x="41" y="94"/>
                    <a:pt x="8" y="135"/>
                    <a:pt x="19" y="173"/>
                  </a:cubicBezTo>
                  <a:cubicBezTo>
                    <a:pt x="49" y="143"/>
                    <a:pt x="46" y="90"/>
                    <a:pt x="83" y="64"/>
                  </a:cubicBezTo>
                  <a:cubicBezTo>
                    <a:pt x="64" y="35"/>
                    <a:pt x="46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2" name="Google Shape;15042;p9"/>
            <p:cNvSpPr/>
            <p:nvPr/>
          </p:nvSpPr>
          <p:spPr>
            <a:xfrm>
              <a:off x="-5030793" y="-25738"/>
              <a:ext cx="4679" cy="3056"/>
            </a:xfrm>
            <a:custGeom>
              <a:avLst/>
              <a:gdLst/>
              <a:ahLst/>
              <a:cxnLst/>
              <a:rect l="l" t="t" r="r" b="b"/>
              <a:pathLst>
                <a:path w="98" h="64" extrusionOk="0">
                  <a:moveTo>
                    <a:pt x="41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4" y="31"/>
                    <a:pt x="0" y="49"/>
                    <a:pt x="7" y="60"/>
                  </a:cubicBezTo>
                  <a:lnTo>
                    <a:pt x="34" y="60"/>
                  </a:lnTo>
                  <a:cubicBezTo>
                    <a:pt x="52" y="60"/>
                    <a:pt x="71" y="60"/>
                    <a:pt x="86" y="64"/>
                  </a:cubicBezTo>
                  <a:cubicBezTo>
                    <a:pt x="90" y="53"/>
                    <a:pt x="94" y="41"/>
                    <a:pt x="97" y="31"/>
                  </a:cubicBezTo>
                  <a:cubicBezTo>
                    <a:pt x="97" y="19"/>
                    <a:pt x="90" y="8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3" name="Google Shape;15043;p9"/>
            <p:cNvSpPr/>
            <p:nvPr/>
          </p:nvSpPr>
          <p:spPr>
            <a:xfrm>
              <a:off x="-5064027" y="-21488"/>
              <a:ext cx="7210" cy="3295"/>
            </a:xfrm>
            <a:custGeom>
              <a:avLst/>
              <a:gdLst/>
              <a:ahLst/>
              <a:cxnLst/>
              <a:rect l="l" t="t" r="r" b="b"/>
              <a:pathLst>
                <a:path w="151" h="69" extrusionOk="0">
                  <a:moveTo>
                    <a:pt x="102" y="1"/>
                  </a:moveTo>
                  <a:cubicBezTo>
                    <a:pt x="94" y="1"/>
                    <a:pt x="83" y="4"/>
                    <a:pt x="72" y="9"/>
                  </a:cubicBezTo>
                  <a:cubicBezTo>
                    <a:pt x="49" y="16"/>
                    <a:pt x="31" y="27"/>
                    <a:pt x="13" y="38"/>
                  </a:cubicBezTo>
                  <a:cubicBezTo>
                    <a:pt x="1" y="54"/>
                    <a:pt x="8" y="61"/>
                    <a:pt x="20" y="68"/>
                  </a:cubicBezTo>
                  <a:lnTo>
                    <a:pt x="27" y="68"/>
                  </a:lnTo>
                  <a:cubicBezTo>
                    <a:pt x="42" y="68"/>
                    <a:pt x="53" y="61"/>
                    <a:pt x="65" y="54"/>
                  </a:cubicBezTo>
                  <a:cubicBezTo>
                    <a:pt x="75" y="46"/>
                    <a:pt x="91" y="38"/>
                    <a:pt x="102" y="38"/>
                  </a:cubicBezTo>
                  <a:lnTo>
                    <a:pt x="106" y="38"/>
                  </a:lnTo>
                  <a:cubicBezTo>
                    <a:pt x="109" y="35"/>
                    <a:pt x="113" y="35"/>
                    <a:pt x="117" y="35"/>
                  </a:cubicBezTo>
                  <a:cubicBezTo>
                    <a:pt x="128" y="35"/>
                    <a:pt x="139" y="46"/>
                    <a:pt x="147" y="54"/>
                  </a:cubicBezTo>
                  <a:lnTo>
                    <a:pt x="151" y="54"/>
                  </a:lnTo>
                  <a:cubicBezTo>
                    <a:pt x="147" y="16"/>
                    <a:pt x="128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4" name="Google Shape;15044;p9"/>
            <p:cNvSpPr/>
            <p:nvPr/>
          </p:nvSpPr>
          <p:spPr>
            <a:xfrm>
              <a:off x="-5049033" y="85090"/>
              <a:ext cx="4679" cy="4679"/>
            </a:xfrm>
            <a:custGeom>
              <a:avLst/>
              <a:gdLst/>
              <a:ahLst/>
              <a:cxnLst/>
              <a:rect l="l" t="t" r="r" b="b"/>
              <a:pathLst>
                <a:path w="98" h="98" extrusionOk="0">
                  <a:moveTo>
                    <a:pt x="65" y="1"/>
                  </a:moveTo>
                  <a:cubicBezTo>
                    <a:pt x="61" y="1"/>
                    <a:pt x="57" y="1"/>
                    <a:pt x="53" y="5"/>
                  </a:cubicBezTo>
                  <a:cubicBezTo>
                    <a:pt x="57" y="34"/>
                    <a:pt x="53" y="65"/>
                    <a:pt x="20" y="65"/>
                  </a:cubicBezTo>
                  <a:lnTo>
                    <a:pt x="1" y="65"/>
                  </a:lnTo>
                  <a:cubicBezTo>
                    <a:pt x="8" y="91"/>
                    <a:pt x="20" y="98"/>
                    <a:pt x="39" y="98"/>
                  </a:cubicBezTo>
                  <a:cubicBezTo>
                    <a:pt x="46" y="98"/>
                    <a:pt x="57" y="94"/>
                    <a:pt x="65" y="94"/>
                  </a:cubicBezTo>
                  <a:cubicBezTo>
                    <a:pt x="87" y="87"/>
                    <a:pt x="98" y="72"/>
                    <a:pt x="94" y="49"/>
                  </a:cubicBezTo>
                  <a:cubicBezTo>
                    <a:pt x="94" y="27"/>
                    <a:pt x="91" y="1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5" name="Google Shape;15045;p9"/>
            <p:cNvSpPr/>
            <p:nvPr/>
          </p:nvSpPr>
          <p:spPr>
            <a:xfrm>
              <a:off x="-5031318" y="-32184"/>
              <a:ext cx="4489" cy="5252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56" y="1"/>
                  </a:moveTo>
                  <a:cubicBezTo>
                    <a:pt x="52" y="1"/>
                    <a:pt x="45" y="4"/>
                    <a:pt x="41" y="4"/>
                  </a:cubicBezTo>
                  <a:cubicBezTo>
                    <a:pt x="11" y="9"/>
                    <a:pt x="4" y="31"/>
                    <a:pt x="4" y="53"/>
                  </a:cubicBezTo>
                  <a:cubicBezTo>
                    <a:pt x="4" y="71"/>
                    <a:pt x="0" y="94"/>
                    <a:pt x="11" y="109"/>
                  </a:cubicBezTo>
                  <a:cubicBezTo>
                    <a:pt x="23" y="105"/>
                    <a:pt x="34" y="102"/>
                    <a:pt x="45" y="98"/>
                  </a:cubicBezTo>
                  <a:cubicBezTo>
                    <a:pt x="52" y="76"/>
                    <a:pt x="34" y="31"/>
                    <a:pt x="71" y="31"/>
                  </a:cubicBezTo>
                  <a:cubicBezTo>
                    <a:pt x="78" y="31"/>
                    <a:pt x="86" y="35"/>
                    <a:pt x="94" y="35"/>
                  </a:cubicBezTo>
                  <a:cubicBezTo>
                    <a:pt x="90" y="9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6" name="Google Shape;15046;p9"/>
            <p:cNvSpPr/>
            <p:nvPr/>
          </p:nvSpPr>
          <p:spPr>
            <a:xfrm>
              <a:off x="-5049749" y="67805"/>
              <a:ext cx="4918" cy="4823"/>
            </a:xfrm>
            <a:custGeom>
              <a:avLst/>
              <a:gdLst/>
              <a:ahLst/>
              <a:cxnLst/>
              <a:rect l="l" t="t" r="r" b="b"/>
              <a:pathLst>
                <a:path w="103" h="101" extrusionOk="0">
                  <a:moveTo>
                    <a:pt x="95" y="0"/>
                  </a:moveTo>
                  <a:cubicBezTo>
                    <a:pt x="61" y="0"/>
                    <a:pt x="28" y="11"/>
                    <a:pt x="9" y="45"/>
                  </a:cubicBezTo>
                  <a:cubicBezTo>
                    <a:pt x="1" y="71"/>
                    <a:pt x="9" y="94"/>
                    <a:pt x="38" y="101"/>
                  </a:cubicBezTo>
                  <a:cubicBezTo>
                    <a:pt x="42" y="97"/>
                    <a:pt x="46" y="97"/>
                    <a:pt x="50" y="94"/>
                  </a:cubicBezTo>
                  <a:cubicBezTo>
                    <a:pt x="61" y="60"/>
                    <a:pt x="68" y="23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7" name="Google Shape;15047;p9"/>
            <p:cNvSpPr/>
            <p:nvPr/>
          </p:nvSpPr>
          <p:spPr>
            <a:xfrm>
              <a:off x="-5056530" y="235932"/>
              <a:ext cx="4202" cy="5205"/>
            </a:xfrm>
            <a:custGeom>
              <a:avLst/>
              <a:gdLst/>
              <a:ahLst/>
              <a:cxnLst/>
              <a:rect l="l" t="t" r="r" b="b"/>
              <a:pathLst>
                <a:path w="88" h="109" extrusionOk="0">
                  <a:moveTo>
                    <a:pt x="75" y="1"/>
                  </a:moveTo>
                  <a:cubicBezTo>
                    <a:pt x="65" y="19"/>
                    <a:pt x="23" y="19"/>
                    <a:pt x="27" y="23"/>
                  </a:cubicBezTo>
                  <a:cubicBezTo>
                    <a:pt x="68" y="68"/>
                    <a:pt x="5" y="72"/>
                    <a:pt x="1" y="94"/>
                  </a:cubicBezTo>
                  <a:cubicBezTo>
                    <a:pt x="5" y="105"/>
                    <a:pt x="13" y="108"/>
                    <a:pt x="20" y="108"/>
                  </a:cubicBezTo>
                  <a:cubicBezTo>
                    <a:pt x="27" y="108"/>
                    <a:pt x="35" y="101"/>
                    <a:pt x="42" y="98"/>
                  </a:cubicBezTo>
                  <a:cubicBezTo>
                    <a:pt x="46" y="94"/>
                    <a:pt x="53" y="91"/>
                    <a:pt x="61" y="91"/>
                  </a:cubicBezTo>
                  <a:cubicBezTo>
                    <a:pt x="87" y="64"/>
                    <a:pt x="87" y="30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8" name="Google Shape;15048;p9"/>
            <p:cNvSpPr/>
            <p:nvPr/>
          </p:nvSpPr>
          <p:spPr>
            <a:xfrm>
              <a:off x="-5060636" y="-106769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54" y="1"/>
                  </a:moveTo>
                  <a:cubicBezTo>
                    <a:pt x="38" y="1"/>
                    <a:pt x="23" y="11"/>
                    <a:pt x="9" y="15"/>
                  </a:cubicBezTo>
                  <a:cubicBezTo>
                    <a:pt x="4" y="19"/>
                    <a:pt x="4" y="23"/>
                    <a:pt x="1" y="30"/>
                  </a:cubicBezTo>
                  <a:cubicBezTo>
                    <a:pt x="12" y="63"/>
                    <a:pt x="35" y="75"/>
                    <a:pt x="57" y="75"/>
                  </a:cubicBezTo>
                  <a:cubicBezTo>
                    <a:pt x="76" y="75"/>
                    <a:pt x="94" y="68"/>
                    <a:pt x="113" y="60"/>
                  </a:cubicBezTo>
                  <a:lnTo>
                    <a:pt x="102" y="49"/>
                  </a:lnTo>
                  <a:cubicBezTo>
                    <a:pt x="83" y="37"/>
                    <a:pt x="61" y="27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9" name="Google Shape;15049;p9"/>
            <p:cNvSpPr/>
            <p:nvPr/>
          </p:nvSpPr>
          <p:spPr>
            <a:xfrm>
              <a:off x="-5105760" y="-129451"/>
              <a:ext cx="4154" cy="7927"/>
            </a:xfrm>
            <a:custGeom>
              <a:avLst/>
              <a:gdLst/>
              <a:ahLst/>
              <a:cxnLst/>
              <a:rect l="l" t="t" r="r" b="b"/>
              <a:pathLst>
                <a:path w="87" h="166" extrusionOk="0">
                  <a:moveTo>
                    <a:pt x="52" y="0"/>
                  </a:moveTo>
                  <a:cubicBezTo>
                    <a:pt x="34" y="34"/>
                    <a:pt x="64" y="86"/>
                    <a:pt x="7" y="105"/>
                  </a:cubicBezTo>
                  <a:cubicBezTo>
                    <a:pt x="15" y="124"/>
                    <a:pt x="4" y="143"/>
                    <a:pt x="0" y="165"/>
                  </a:cubicBezTo>
                  <a:cubicBezTo>
                    <a:pt x="67" y="135"/>
                    <a:pt x="86" y="72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0" name="Google Shape;15050;p9"/>
            <p:cNvSpPr/>
            <p:nvPr/>
          </p:nvSpPr>
          <p:spPr>
            <a:xfrm>
              <a:off x="-4926602" y="142963"/>
              <a:ext cx="8308" cy="2674"/>
            </a:xfrm>
            <a:custGeom>
              <a:avLst/>
              <a:gdLst/>
              <a:ahLst/>
              <a:cxnLst/>
              <a:rect l="l" t="t" r="r" b="b"/>
              <a:pathLst>
                <a:path w="174" h="56" extrusionOk="0">
                  <a:moveTo>
                    <a:pt x="173" y="0"/>
                  </a:moveTo>
                  <a:cubicBezTo>
                    <a:pt x="173" y="0"/>
                    <a:pt x="170" y="0"/>
                    <a:pt x="170" y="4"/>
                  </a:cubicBezTo>
                  <a:cubicBezTo>
                    <a:pt x="147" y="19"/>
                    <a:pt x="128" y="23"/>
                    <a:pt x="106" y="23"/>
                  </a:cubicBezTo>
                  <a:cubicBezTo>
                    <a:pt x="73" y="23"/>
                    <a:pt x="42" y="14"/>
                    <a:pt x="13" y="7"/>
                  </a:cubicBezTo>
                  <a:lnTo>
                    <a:pt x="13" y="7"/>
                  </a:lnTo>
                  <a:cubicBezTo>
                    <a:pt x="5" y="26"/>
                    <a:pt x="1" y="49"/>
                    <a:pt x="28" y="49"/>
                  </a:cubicBezTo>
                  <a:cubicBezTo>
                    <a:pt x="42" y="52"/>
                    <a:pt x="61" y="56"/>
                    <a:pt x="76" y="56"/>
                  </a:cubicBezTo>
                  <a:cubicBezTo>
                    <a:pt x="118" y="56"/>
                    <a:pt x="151" y="45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1" name="Google Shape;15051;p9"/>
            <p:cNvSpPr/>
            <p:nvPr/>
          </p:nvSpPr>
          <p:spPr>
            <a:xfrm>
              <a:off x="-5453476" y="57252"/>
              <a:ext cx="4536" cy="3295"/>
            </a:xfrm>
            <a:custGeom>
              <a:avLst/>
              <a:gdLst/>
              <a:ahLst/>
              <a:cxnLst/>
              <a:rect l="l" t="t" r="r" b="b"/>
              <a:pathLst>
                <a:path w="95" h="69" extrusionOk="0">
                  <a:moveTo>
                    <a:pt x="67" y="1"/>
                  </a:moveTo>
                  <a:cubicBezTo>
                    <a:pt x="53" y="1"/>
                    <a:pt x="38" y="4"/>
                    <a:pt x="27" y="8"/>
                  </a:cubicBezTo>
                  <a:cubicBezTo>
                    <a:pt x="8" y="15"/>
                    <a:pt x="0" y="34"/>
                    <a:pt x="8" y="53"/>
                  </a:cubicBezTo>
                  <a:cubicBezTo>
                    <a:pt x="12" y="64"/>
                    <a:pt x="19" y="68"/>
                    <a:pt x="27" y="68"/>
                  </a:cubicBezTo>
                  <a:cubicBezTo>
                    <a:pt x="38" y="68"/>
                    <a:pt x="45" y="64"/>
                    <a:pt x="53" y="60"/>
                  </a:cubicBezTo>
                  <a:cubicBezTo>
                    <a:pt x="83" y="53"/>
                    <a:pt x="86" y="27"/>
                    <a:pt x="94" y="4"/>
                  </a:cubicBezTo>
                  <a:cubicBezTo>
                    <a:pt x="83" y="1"/>
                    <a:pt x="75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2" name="Google Shape;15052;p9"/>
            <p:cNvSpPr/>
            <p:nvPr/>
          </p:nvSpPr>
          <p:spPr>
            <a:xfrm>
              <a:off x="-5261568" y="283253"/>
              <a:ext cx="5157" cy="4680"/>
            </a:xfrm>
            <a:custGeom>
              <a:avLst/>
              <a:gdLst/>
              <a:ahLst/>
              <a:cxnLst/>
              <a:rect l="l" t="t" r="r" b="b"/>
              <a:pathLst>
                <a:path w="108" h="98" extrusionOk="0">
                  <a:moveTo>
                    <a:pt x="7" y="0"/>
                  </a:moveTo>
                  <a:cubicBezTo>
                    <a:pt x="0" y="0"/>
                    <a:pt x="0" y="4"/>
                    <a:pt x="7" y="30"/>
                  </a:cubicBezTo>
                  <a:cubicBezTo>
                    <a:pt x="23" y="37"/>
                    <a:pt x="49" y="30"/>
                    <a:pt x="45" y="59"/>
                  </a:cubicBezTo>
                  <a:cubicBezTo>
                    <a:pt x="71" y="59"/>
                    <a:pt x="75" y="86"/>
                    <a:pt x="94" y="97"/>
                  </a:cubicBezTo>
                  <a:cubicBezTo>
                    <a:pt x="108" y="26"/>
                    <a:pt x="108" y="26"/>
                    <a:pt x="49" y="4"/>
                  </a:cubicBezTo>
                  <a:cubicBezTo>
                    <a:pt x="49" y="7"/>
                    <a:pt x="45" y="7"/>
                    <a:pt x="45" y="7"/>
                  </a:cubicBezTo>
                  <a:cubicBezTo>
                    <a:pt x="37" y="7"/>
                    <a:pt x="33" y="7"/>
                    <a:pt x="26" y="4"/>
                  </a:cubicBezTo>
                  <a:cubicBezTo>
                    <a:pt x="18" y="0"/>
                    <a:pt x="15" y="0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3" name="Google Shape;15053;p9"/>
            <p:cNvSpPr/>
            <p:nvPr/>
          </p:nvSpPr>
          <p:spPr>
            <a:xfrm>
              <a:off x="-4893702" y="146831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64" y="1"/>
                  </a:moveTo>
                  <a:cubicBezTo>
                    <a:pt x="41" y="1"/>
                    <a:pt x="26" y="20"/>
                    <a:pt x="7" y="28"/>
                  </a:cubicBezTo>
                  <a:cubicBezTo>
                    <a:pt x="0" y="50"/>
                    <a:pt x="0" y="68"/>
                    <a:pt x="26" y="80"/>
                  </a:cubicBezTo>
                  <a:cubicBezTo>
                    <a:pt x="30" y="72"/>
                    <a:pt x="38" y="68"/>
                    <a:pt x="49" y="68"/>
                  </a:cubicBezTo>
                  <a:lnTo>
                    <a:pt x="60" y="68"/>
                  </a:lnTo>
                  <a:cubicBezTo>
                    <a:pt x="71" y="68"/>
                    <a:pt x="83" y="68"/>
                    <a:pt x="86" y="50"/>
                  </a:cubicBezTo>
                  <a:cubicBezTo>
                    <a:pt x="86" y="35"/>
                    <a:pt x="83" y="23"/>
                    <a:pt x="83" y="9"/>
                  </a:cubicBezTo>
                  <a:cubicBezTo>
                    <a:pt x="75" y="5"/>
                    <a:pt x="67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4" name="Google Shape;15054;p9"/>
            <p:cNvSpPr/>
            <p:nvPr/>
          </p:nvSpPr>
          <p:spPr>
            <a:xfrm>
              <a:off x="-5166976" y="-80698"/>
              <a:ext cx="4679" cy="3390"/>
            </a:xfrm>
            <a:custGeom>
              <a:avLst/>
              <a:gdLst/>
              <a:ahLst/>
              <a:cxnLst/>
              <a:rect l="l" t="t" r="r" b="b"/>
              <a:pathLst>
                <a:path w="98" h="71" extrusionOk="0">
                  <a:moveTo>
                    <a:pt x="45" y="0"/>
                  </a:moveTo>
                  <a:cubicBezTo>
                    <a:pt x="33" y="0"/>
                    <a:pt x="26" y="4"/>
                    <a:pt x="15" y="11"/>
                  </a:cubicBezTo>
                  <a:cubicBezTo>
                    <a:pt x="0" y="26"/>
                    <a:pt x="4" y="45"/>
                    <a:pt x="19" y="56"/>
                  </a:cubicBezTo>
                  <a:cubicBezTo>
                    <a:pt x="30" y="67"/>
                    <a:pt x="41" y="71"/>
                    <a:pt x="52" y="71"/>
                  </a:cubicBezTo>
                  <a:cubicBezTo>
                    <a:pt x="60" y="71"/>
                    <a:pt x="71" y="67"/>
                    <a:pt x="78" y="56"/>
                  </a:cubicBezTo>
                  <a:cubicBezTo>
                    <a:pt x="97" y="41"/>
                    <a:pt x="83" y="26"/>
                    <a:pt x="71" y="11"/>
                  </a:cubicBezTo>
                  <a:cubicBezTo>
                    <a:pt x="64" y="4"/>
                    <a:pt x="52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5" name="Google Shape;15055;p9"/>
            <p:cNvSpPr/>
            <p:nvPr/>
          </p:nvSpPr>
          <p:spPr>
            <a:xfrm>
              <a:off x="-5102370" y="35860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4"/>
                    <a:pt x="53" y="7"/>
                    <a:pt x="41" y="11"/>
                  </a:cubicBezTo>
                  <a:cubicBezTo>
                    <a:pt x="31" y="23"/>
                    <a:pt x="8" y="15"/>
                    <a:pt x="0" y="37"/>
                  </a:cubicBezTo>
                  <a:cubicBezTo>
                    <a:pt x="15" y="49"/>
                    <a:pt x="34" y="64"/>
                    <a:pt x="49" y="78"/>
                  </a:cubicBezTo>
                  <a:cubicBezTo>
                    <a:pt x="53" y="78"/>
                    <a:pt x="57" y="82"/>
                    <a:pt x="60" y="86"/>
                  </a:cubicBezTo>
                  <a:cubicBezTo>
                    <a:pt x="79" y="59"/>
                    <a:pt x="112" y="33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6" name="Google Shape;15056;p9"/>
            <p:cNvSpPr/>
            <p:nvPr/>
          </p:nvSpPr>
          <p:spPr>
            <a:xfrm>
              <a:off x="-5440106" y="105623"/>
              <a:ext cx="4871" cy="3104"/>
            </a:xfrm>
            <a:custGeom>
              <a:avLst/>
              <a:gdLst/>
              <a:ahLst/>
              <a:cxnLst/>
              <a:rect l="l" t="t" r="r" b="b"/>
              <a:pathLst>
                <a:path w="102" h="65" extrusionOk="0">
                  <a:moveTo>
                    <a:pt x="49" y="1"/>
                  </a:moveTo>
                  <a:cubicBezTo>
                    <a:pt x="39" y="1"/>
                    <a:pt x="27" y="4"/>
                    <a:pt x="16" y="11"/>
                  </a:cubicBezTo>
                  <a:cubicBezTo>
                    <a:pt x="1" y="27"/>
                    <a:pt x="12" y="42"/>
                    <a:pt x="23" y="53"/>
                  </a:cubicBezTo>
                  <a:cubicBezTo>
                    <a:pt x="30" y="64"/>
                    <a:pt x="39" y="64"/>
                    <a:pt x="46" y="64"/>
                  </a:cubicBezTo>
                  <a:cubicBezTo>
                    <a:pt x="61" y="64"/>
                    <a:pt x="75" y="53"/>
                    <a:pt x="87" y="42"/>
                  </a:cubicBezTo>
                  <a:cubicBezTo>
                    <a:pt x="101" y="34"/>
                    <a:pt x="101" y="23"/>
                    <a:pt x="94" y="11"/>
                  </a:cubicBezTo>
                  <a:cubicBezTo>
                    <a:pt x="79" y="4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7" name="Google Shape;15057;p9"/>
            <p:cNvSpPr/>
            <p:nvPr/>
          </p:nvSpPr>
          <p:spPr>
            <a:xfrm>
              <a:off x="-5001570" y="-65704"/>
              <a:ext cx="5635" cy="4488"/>
            </a:xfrm>
            <a:custGeom>
              <a:avLst/>
              <a:gdLst/>
              <a:ahLst/>
              <a:cxnLst/>
              <a:rect l="l" t="t" r="r" b="b"/>
              <a:pathLst>
                <a:path w="118" h="94" extrusionOk="0">
                  <a:moveTo>
                    <a:pt x="39" y="0"/>
                  </a:moveTo>
                  <a:cubicBezTo>
                    <a:pt x="39" y="30"/>
                    <a:pt x="1" y="56"/>
                    <a:pt x="31" y="86"/>
                  </a:cubicBezTo>
                  <a:lnTo>
                    <a:pt x="42" y="86"/>
                  </a:lnTo>
                  <a:cubicBezTo>
                    <a:pt x="50" y="86"/>
                    <a:pt x="57" y="90"/>
                    <a:pt x="65" y="93"/>
                  </a:cubicBezTo>
                  <a:cubicBezTo>
                    <a:pt x="73" y="83"/>
                    <a:pt x="84" y="83"/>
                    <a:pt x="91" y="83"/>
                  </a:cubicBezTo>
                  <a:lnTo>
                    <a:pt x="102" y="83"/>
                  </a:lnTo>
                  <a:cubicBezTo>
                    <a:pt x="106" y="83"/>
                    <a:pt x="113" y="78"/>
                    <a:pt x="118" y="78"/>
                  </a:cubicBezTo>
                  <a:cubicBezTo>
                    <a:pt x="87" y="60"/>
                    <a:pt x="80" y="19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8" name="Google Shape;15058;p9"/>
            <p:cNvSpPr/>
            <p:nvPr/>
          </p:nvSpPr>
          <p:spPr>
            <a:xfrm>
              <a:off x="-5031318" y="250019"/>
              <a:ext cx="3772" cy="7163"/>
            </a:xfrm>
            <a:custGeom>
              <a:avLst/>
              <a:gdLst/>
              <a:ahLst/>
              <a:cxnLst/>
              <a:rect l="l" t="t" r="r" b="b"/>
              <a:pathLst>
                <a:path w="79" h="150" extrusionOk="0">
                  <a:moveTo>
                    <a:pt x="15" y="1"/>
                  </a:moveTo>
                  <a:cubicBezTo>
                    <a:pt x="0" y="15"/>
                    <a:pt x="8" y="34"/>
                    <a:pt x="15" y="49"/>
                  </a:cubicBezTo>
                  <a:cubicBezTo>
                    <a:pt x="30" y="72"/>
                    <a:pt x="23" y="98"/>
                    <a:pt x="18" y="120"/>
                  </a:cubicBezTo>
                  <a:lnTo>
                    <a:pt x="18" y="124"/>
                  </a:lnTo>
                  <a:cubicBezTo>
                    <a:pt x="23" y="139"/>
                    <a:pt x="37" y="150"/>
                    <a:pt x="52" y="150"/>
                  </a:cubicBezTo>
                  <a:cubicBezTo>
                    <a:pt x="78" y="143"/>
                    <a:pt x="78" y="124"/>
                    <a:pt x="71" y="105"/>
                  </a:cubicBezTo>
                  <a:cubicBezTo>
                    <a:pt x="60" y="72"/>
                    <a:pt x="26" y="49"/>
                    <a:pt x="26" y="12"/>
                  </a:cubicBezTo>
                  <a:lnTo>
                    <a:pt x="15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9" name="Google Shape;15059;p9"/>
            <p:cNvSpPr/>
            <p:nvPr/>
          </p:nvSpPr>
          <p:spPr>
            <a:xfrm>
              <a:off x="-5191280" y="-130883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6" y="0"/>
                  </a:moveTo>
                  <a:cubicBezTo>
                    <a:pt x="19" y="30"/>
                    <a:pt x="0" y="61"/>
                    <a:pt x="23" y="87"/>
                  </a:cubicBezTo>
                  <a:cubicBezTo>
                    <a:pt x="31" y="79"/>
                    <a:pt x="38" y="75"/>
                    <a:pt x="45" y="75"/>
                  </a:cubicBezTo>
                  <a:cubicBezTo>
                    <a:pt x="61" y="75"/>
                    <a:pt x="71" y="83"/>
                    <a:pt x="87" y="87"/>
                  </a:cubicBezTo>
                  <a:cubicBezTo>
                    <a:pt x="102" y="87"/>
                    <a:pt x="116" y="79"/>
                    <a:pt x="113" y="61"/>
                  </a:cubicBezTo>
                  <a:cubicBezTo>
                    <a:pt x="113" y="45"/>
                    <a:pt x="105" y="42"/>
                    <a:pt x="98" y="42"/>
                  </a:cubicBezTo>
                  <a:cubicBezTo>
                    <a:pt x="94" y="42"/>
                    <a:pt x="90" y="45"/>
                    <a:pt x="87" y="45"/>
                  </a:cubicBezTo>
                  <a:cubicBezTo>
                    <a:pt x="79" y="49"/>
                    <a:pt x="71" y="49"/>
                    <a:pt x="68" y="49"/>
                  </a:cubicBezTo>
                  <a:cubicBezTo>
                    <a:pt x="53" y="49"/>
                    <a:pt x="45" y="38"/>
                    <a:pt x="45" y="16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0" name="Google Shape;15060;p9"/>
            <p:cNvSpPr/>
            <p:nvPr/>
          </p:nvSpPr>
          <p:spPr>
            <a:xfrm>
              <a:off x="-5191806" y="-177678"/>
              <a:ext cx="5921" cy="4536"/>
            </a:xfrm>
            <a:custGeom>
              <a:avLst/>
              <a:gdLst/>
              <a:ahLst/>
              <a:cxnLst/>
              <a:rect l="l" t="t" r="r" b="b"/>
              <a:pathLst>
                <a:path w="124" h="95" extrusionOk="0">
                  <a:moveTo>
                    <a:pt x="8" y="1"/>
                  </a:moveTo>
                  <a:cubicBezTo>
                    <a:pt x="4" y="5"/>
                    <a:pt x="1" y="12"/>
                    <a:pt x="1" y="16"/>
                  </a:cubicBezTo>
                  <a:cubicBezTo>
                    <a:pt x="11" y="54"/>
                    <a:pt x="75" y="42"/>
                    <a:pt x="72" y="95"/>
                  </a:cubicBezTo>
                  <a:lnTo>
                    <a:pt x="79" y="95"/>
                  </a:lnTo>
                  <a:cubicBezTo>
                    <a:pt x="94" y="95"/>
                    <a:pt x="109" y="83"/>
                    <a:pt x="124" y="80"/>
                  </a:cubicBezTo>
                  <a:cubicBezTo>
                    <a:pt x="109" y="20"/>
                    <a:pt x="46" y="28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1" name="Google Shape;15061;p9"/>
            <p:cNvSpPr/>
            <p:nvPr/>
          </p:nvSpPr>
          <p:spPr>
            <a:xfrm>
              <a:off x="-5253212" y="-210291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94" y="0"/>
                  </a:moveTo>
                  <a:cubicBezTo>
                    <a:pt x="79" y="19"/>
                    <a:pt x="60" y="38"/>
                    <a:pt x="45" y="60"/>
                  </a:cubicBezTo>
                  <a:cubicBezTo>
                    <a:pt x="34" y="86"/>
                    <a:pt x="0" y="123"/>
                    <a:pt x="64" y="131"/>
                  </a:cubicBezTo>
                  <a:cubicBezTo>
                    <a:pt x="57" y="101"/>
                    <a:pt x="79" y="78"/>
                    <a:pt x="90" y="52"/>
                  </a:cubicBezTo>
                  <a:cubicBezTo>
                    <a:pt x="102" y="38"/>
                    <a:pt x="102" y="23"/>
                    <a:pt x="105" y="7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2" name="Google Shape;15062;p9"/>
            <p:cNvSpPr/>
            <p:nvPr/>
          </p:nvSpPr>
          <p:spPr>
            <a:xfrm>
              <a:off x="-4950668" y="-49660"/>
              <a:ext cx="5587" cy="2913"/>
            </a:xfrm>
            <a:custGeom>
              <a:avLst/>
              <a:gdLst/>
              <a:ahLst/>
              <a:cxnLst/>
              <a:rect l="l" t="t" r="r" b="b"/>
              <a:pathLst>
                <a:path w="117" h="61" extrusionOk="0">
                  <a:moveTo>
                    <a:pt x="68" y="0"/>
                  </a:moveTo>
                  <a:cubicBezTo>
                    <a:pt x="38" y="0"/>
                    <a:pt x="23" y="16"/>
                    <a:pt x="1" y="53"/>
                  </a:cubicBezTo>
                  <a:cubicBezTo>
                    <a:pt x="8" y="61"/>
                    <a:pt x="12" y="61"/>
                    <a:pt x="16" y="61"/>
                  </a:cubicBezTo>
                  <a:cubicBezTo>
                    <a:pt x="23" y="61"/>
                    <a:pt x="30" y="56"/>
                    <a:pt x="38" y="53"/>
                  </a:cubicBezTo>
                  <a:cubicBezTo>
                    <a:pt x="46" y="49"/>
                    <a:pt x="53" y="45"/>
                    <a:pt x="61" y="45"/>
                  </a:cubicBezTo>
                  <a:cubicBezTo>
                    <a:pt x="68" y="45"/>
                    <a:pt x="72" y="49"/>
                    <a:pt x="79" y="53"/>
                  </a:cubicBezTo>
                  <a:cubicBezTo>
                    <a:pt x="90" y="38"/>
                    <a:pt x="117" y="34"/>
                    <a:pt x="113" y="8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3" name="Google Shape;15063;p9"/>
            <p:cNvSpPr/>
            <p:nvPr/>
          </p:nvSpPr>
          <p:spPr>
            <a:xfrm>
              <a:off x="-5106285" y="26214"/>
              <a:ext cx="4823" cy="4680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101" y="0"/>
                  </a:moveTo>
                  <a:lnTo>
                    <a:pt x="101" y="0"/>
                  </a:lnTo>
                  <a:cubicBezTo>
                    <a:pt x="41" y="4"/>
                    <a:pt x="15" y="42"/>
                    <a:pt x="0" y="97"/>
                  </a:cubicBezTo>
                  <a:cubicBezTo>
                    <a:pt x="15" y="90"/>
                    <a:pt x="30" y="78"/>
                    <a:pt x="49" y="78"/>
                  </a:cubicBezTo>
                  <a:lnTo>
                    <a:pt x="56" y="78"/>
                  </a:lnTo>
                  <a:cubicBezTo>
                    <a:pt x="71" y="71"/>
                    <a:pt x="94" y="68"/>
                    <a:pt x="82" y="37"/>
                  </a:cubicBezTo>
                  <a:cubicBezTo>
                    <a:pt x="78" y="23"/>
                    <a:pt x="94" y="11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4" name="Google Shape;15064;p9"/>
            <p:cNvSpPr/>
            <p:nvPr/>
          </p:nvSpPr>
          <p:spPr>
            <a:xfrm>
              <a:off x="-5317818" y="129545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5" y="0"/>
                  </a:moveTo>
                  <a:lnTo>
                    <a:pt x="75" y="0"/>
                  </a:lnTo>
                  <a:cubicBezTo>
                    <a:pt x="68" y="8"/>
                    <a:pt x="60" y="8"/>
                    <a:pt x="52" y="8"/>
                  </a:cubicBezTo>
                  <a:lnTo>
                    <a:pt x="26" y="8"/>
                  </a:lnTo>
                  <a:cubicBezTo>
                    <a:pt x="12" y="8"/>
                    <a:pt x="4" y="12"/>
                    <a:pt x="0" y="34"/>
                  </a:cubicBezTo>
                  <a:cubicBezTo>
                    <a:pt x="0" y="53"/>
                    <a:pt x="7" y="68"/>
                    <a:pt x="30" y="68"/>
                  </a:cubicBezTo>
                  <a:cubicBezTo>
                    <a:pt x="71" y="68"/>
                    <a:pt x="83" y="42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5" name="Google Shape;15065;p9"/>
            <p:cNvSpPr/>
            <p:nvPr/>
          </p:nvSpPr>
          <p:spPr>
            <a:xfrm>
              <a:off x="-5099505" y="34618"/>
              <a:ext cx="5061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33" y="0"/>
                  </a:moveTo>
                  <a:cubicBezTo>
                    <a:pt x="26" y="7"/>
                    <a:pt x="19" y="18"/>
                    <a:pt x="15" y="26"/>
                  </a:cubicBezTo>
                  <a:cubicBezTo>
                    <a:pt x="52" y="59"/>
                    <a:pt x="19" y="85"/>
                    <a:pt x="0" y="112"/>
                  </a:cubicBezTo>
                  <a:lnTo>
                    <a:pt x="11" y="112"/>
                  </a:lnTo>
                  <a:cubicBezTo>
                    <a:pt x="52" y="112"/>
                    <a:pt x="67" y="67"/>
                    <a:pt x="105" y="56"/>
                  </a:cubicBezTo>
                  <a:cubicBezTo>
                    <a:pt x="93" y="49"/>
                    <a:pt x="83" y="37"/>
                    <a:pt x="71" y="30"/>
                  </a:cubicBezTo>
                  <a:cubicBezTo>
                    <a:pt x="60" y="18"/>
                    <a:pt x="45" y="7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6" name="Google Shape;15066;p9"/>
            <p:cNvSpPr/>
            <p:nvPr/>
          </p:nvSpPr>
          <p:spPr>
            <a:xfrm>
              <a:off x="-5122186" y="-239"/>
              <a:ext cx="4154" cy="3820"/>
            </a:xfrm>
            <a:custGeom>
              <a:avLst/>
              <a:gdLst/>
              <a:ahLst/>
              <a:cxnLst/>
              <a:rect l="l" t="t" r="r" b="b"/>
              <a:pathLst>
                <a:path w="87" h="80" extrusionOk="0">
                  <a:moveTo>
                    <a:pt x="34" y="1"/>
                  </a:moveTo>
                  <a:cubicBezTo>
                    <a:pt x="27" y="1"/>
                    <a:pt x="19" y="4"/>
                    <a:pt x="11" y="16"/>
                  </a:cubicBezTo>
                  <a:cubicBezTo>
                    <a:pt x="1" y="35"/>
                    <a:pt x="4" y="53"/>
                    <a:pt x="27" y="68"/>
                  </a:cubicBezTo>
                  <a:cubicBezTo>
                    <a:pt x="34" y="72"/>
                    <a:pt x="42" y="80"/>
                    <a:pt x="53" y="80"/>
                  </a:cubicBezTo>
                  <a:cubicBezTo>
                    <a:pt x="56" y="80"/>
                    <a:pt x="64" y="75"/>
                    <a:pt x="71" y="64"/>
                  </a:cubicBezTo>
                  <a:cubicBezTo>
                    <a:pt x="79" y="53"/>
                    <a:pt x="87" y="30"/>
                    <a:pt x="64" y="16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7" name="Google Shape;15067;p9"/>
            <p:cNvSpPr/>
            <p:nvPr/>
          </p:nvSpPr>
          <p:spPr>
            <a:xfrm>
              <a:off x="-5194814" y="-77833"/>
              <a:ext cx="5205" cy="5730"/>
            </a:xfrm>
            <a:custGeom>
              <a:avLst/>
              <a:gdLst/>
              <a:ahLst/>
              <a:cxnLst/>
              <a:rect l="l" t="t" r="r" b="b"/>
              <a:pathLst>
                <a:path w="109" h="120" extrusionOk="0">
                  <a:moveTo>
                    <a:pt x="26" y="0"/>
                  </a:moveTo>
                  <a:cubicBezTo>
                    <a:pt x="7" y="18"/>
                    <a:pt x="0" y="33"/>
                    <a:pt x="22" y="56"/>
                  </a:cubicBezTo>
                  <a:cubicBezTo>
                    <a:pt x="38" y="78"/>
                    <a:pt x="22" y="93"/>
                    <a:pt x="4" y="101"/>
                  </a:cubicBezTo>
                  <a:cubicBezTo>
                    <a:pt x="19" y="112"/>
                    <a:pt x="33" y="119"/>
                    <a:pt x="48" y="119"/>
                  </a:cubicBezTo>
                  <a:cubicBezTo>
                    <a:pt x="60" y="119"/>
                    <a:pt x="67" y="116"/>
                    <a:pt x="78" y="104"/>
                  </a:cubicBezTo>
                  <a:cubicBezTo>
                    <a:pt x="90" y="93"/>
                    <a:pt x="101" y="78"/>
                    <a:pt x="109" y="67"/>
                  </a:cubicBezTo>
                  <a:lnTo>
                    <a:pt x="90" y="67"/>
                  </a:lnTo>
                  <a:cubicBezTo>
                    <a:pt x="83" y="75"/>
                    <a:pt x="74" y="82"/>
                    <a:pt x="67" y="82"/>
                  </a:cubicBezTo>
                  <a:cubicBezTo>
                    <a:pt x="64" y="82"/>
                    <a:pt x="60" y="78"/>
                    <a:pt x="52" y="71"/>
                  </a:cubicBezTo>
                  <a:cubicBezTo>
                    <a:pt x="38" y="52"/>
                    <a:pt x="26" y="26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8" name="Google Shape;15068;p9"/>
            <p:cNvSpPr/>
            <p:nvPr/>
          </p:nvSpPr>
          <p:spPr>
            <a:xfrm>
              <a:off x="-5042778" y="-195489"/>
              <a:ext cx="5587" cy="4345"/>
            </a:xfrm>
            <a:custGeom>
              <a:avLst/>
              <a:gdLst/>
              <a:ahLst/>
              <a:cxnLst/>
              <a:rect l="l" t="t" r="r" b="b"/>
              <a:pathLst>
                <a:path w="117" h="91" extrusionOk="0">
                  <a:moveTo>
                    <a:pt x="39" y="1"/>
                  </a:moveTo>
                  <a:cubicBezTo>
                    <a:pt x="23" y="1"/>
                    <a:pt x="12" y="11"/>
                    <a:pt x="1" y="30"/>
                  </a:cubicBezTo>
                  <a:cubicBezTo>
                    <a:pt x="1" y="30"/>
                    <a:pt x="4" y="27"/>
                    <a:pt x="8" y="27"/>
                  </a:cubicBezTo>
                  <a:cubicBezTo>
                    <a:pt x="49" y="27"/>
                    <a:pt x="49" y="79"/>
                    <a:pt x="83" y="90"/>
                  </a:cubicBezTo>
                  <a:cubicBezTo>
                    <a:pt x="117" y="60"/>
                    <a:pt x="94" y="37"/>
                    <a:pt x="72" y="19"/>
                  </a:cubicBezTo>
                  <a:cubicBezTo>
                    <a:pt x="61" y="8"/>
                    <a:pt x="49" y="1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9" name="Google Shape;15069;p9"/>
            <p:cNvSpPr/>
            <p:nvPr/>
          </p:nvSpPr>
          <p:spPr>
            <a:xfrm>
              <a:off x="-4903348" y="159007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26" y="1"/>
                  </a:moveTo>
                  <a:cubicBezTo>
                    <a:pt x="23" y="4"/>
                    <a:pt x="19" y="8"/>
                    <a:pt x="15" y="11"/>
                  </a:cubicBezTo>
                  <a:cubicBezTo>
                    <a:pt x="4" y="27"/>
                    <a:pt x="4" y="45"/>
                    <a:pt x="0" y="60"/>
                  </a:cubicBezTo>
                  <a:cubicBezTo>
                    <a:pt x="15" y="79"/>
                    <a:pt x="26" y="87"/>
                    <a:pt x="34" y="87"/>
                  </a:cubicBezTo>
                  <a:cubicBezTo>
                    <a:pt x="52" y="87"/>
                    <a:pt x="68" y="60"/>
                    <a:pt x="83" y="45"/>
                  </a:cubicBezTo>
                  <a:cubicBezTo>
                    <a:pt x="83" y="42"/>
                    <a:pt x="79" y="42"/>
                    <a:pt x="75" y="37"/>
                  </a:cubicBezTo>
                  <a:cubicBezTo>
                    <a:pt x="57" y="37"/>
                    <a:pt x="45" y="27"/>
                    <a:pt x="41" y="8"/>
                  </a:cubicBezTo>
                  <a:cubicBezTo>
                    <a:pt x="38" y="4"/>
                    <a:pt x="30" y="4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0" name="Google Shape;15070;p9"/>
            <p:cNvSpPr/>
            <p:nvPr/>
          </p:nvSpPr>
          <p:spPr>
            <a:xfrm>
              <a:off x="-5265866" y="296241"/>
              <a:ext cx="5014" cy="4011"/>
            </a:xfrm>
            <a:custGeom>
              <a:avLst/>
              <a:gdLst/>
              <a:ahLst/>
              <a:cxnLst/>
              <a:rect l="l" t="t" r="r" b="b"/>
              <a:pathLst>
                <a:path w="105" h="84" extrusionOk="0">
                  <a:moveTo>
                    <a:pt x="75" y="1"/>
                  </a:moveTo>
                  <a:cubicBezTo>
                    <a:pt x="63" y="1"/>
                    <a:pt x="53" y="12"/>
                    <a:pt x="45" y="20"/>
                  </a:cubicBezTo>
                  <a:cubicBezTo>
                    <a:pt x="37" y="31"/>
                    <a:pt x="30" y="42"/>
                    <a:pt x="15" y="42"/>
                  </a:cubicBezTo>
                  <a:lnTo>
                    <a:pt x="11" y="42"/>
                  </a:lnTo>
                  <a:cubicBezTo>
                    <a:pt x="8" y="46"/>
                    <a:pt x="4" y="49"/>
                    <a:pt x="1" y="53"/>
                  </a:cubicBezTo>
                  <a:cubicBezTo>
                    <a:pt x="11" y="61"/>
                    <a:pt x="23" y="72"/>
                    <a:pt x="34" y="84"/>
                  </a:cubicBezTo>
                  <a:cubicBezTo>
                    <a:pt x="79" y="72"/>
                    <a:pt x="105" y="49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1" name="Google Shape;15071;p9"/>
            <p:cNvSpPr/>
            <p:nvPr/>
          </p:nvSpPr>
          <p:spPr>
            <a:xfrm>
              <a:off x="-5149499" y="281438"/>
              <a:ext cx="4679" cy="4345"/>
            </a:xfrm>
            <a:custGeom>
              <a:avLst/>
              <a:gdLst/>
              <a:ahLst/>
              <a:cxnLst/>
              <a:rect l="l" t="t" r="r" b="b"/>
              <a:pathLst>
                <a:path w="98" h="91" extrusionOk="0">
                  <a:moveTo>
                    <a:pt x="57" y="1"/>
                  </a:moveTo>
                  <a:cubicBezTo>
                    <a:pt x="12" y="27"/>
                    <a:pt x="0" y="53"/>
                    <a:pt x="41" y="90"/>
                  </a:cubicBezTo>
                  <a:cubicBezTo>
                    <a:pt x="98" y="90"/>
                    <a:pt x="76" y="49"/>
                    <a:pt x="76" y="23"/>
                  </a:cubicBezTo>
                  <a:cubicBezTo>
                    <a:pt x="68" y="16"/>
                    <a:pt x="60" y="8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2" name="Google Shape;15072;p9"/>
            <p:cNvSpPr/>
            <p:nvPr/>
          </p:nvSpPr>
          <p:spPr>
            <a:xfrm>
              <a:off x="-5191280" y="-69668"/>
              <a:ext cx="4727" cy="4727"/>
            </a:xfrm>
            <a:custGeom>
              <a:avLst/>
              <a:gdLst/>
              <a:ahLst/>
              <a:cxnLst/>
              <a:rect l="l" t="t" r="r" b="b"/>
              <a:pathLst>
                <a:path w="99" h="99" extrusionOk="0">
                  <a:moveTo>
                    <a:pt x="71" y="1"/>
                  </a:moveTo>
                  <a:cubicBezTo>
                    <a:pt x="61" y="4"/>
                    <a:pt x="49" y="12"/>
                    <a:pt x="38" y="16"/>
                  </a:cubicBezTo>
                  <a:cubicBezTo>
                    <a:pt x="38" y="38"/>
                    <a:pt x="0" y="53"/>
                    <a:pt x="27" y="83"/>
                  </a:cubicBezTo>
                  <a:cubicBezTo>
                    <a:pt x="35" y="79"/>
                    <a:pt x="42" y="76"/>
                    <a:pt x="53" y="76"/>
                  </a:cubicBezTo>
                  <a:cubicBezTo>
                    <a:pt x="64" y="76"/>
                    <a:pt x="76" y="83"/>
                    <a:pt x="87" y="98"/>
                  </a:cubicBezTo>
                  <a:lnTo>
                    <a:pt x="94" y="98"/>
                  </a:lnTo>
                  <a:cubicBezTo>
                    <a:pt x="98" y="61"/>
                    <a:pt x="83" y="3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3" name="Google Shape;15073;p9"/>
            <p:cNvSpPr/>
            <p:nvPr/>
          </p:nvSpPr>
          <p:spPr>
            <a:xfrm>
              <a:off x="-5200353" y="232017"/>
              <a:ext cx="4489" cy="3963"/>
            </a:xfrm>
            <a:custGeom>
              <a:avLst/>
              <a:gdLst/>
              <a:ahLst/>
              <a:cxnLst/>
              <a:rect l="l" t="t" r="r" b="b"/>
              <a:pathLst>
                <a:path w="94" h="83" extrusionOk="0">
                  <a:moveTo>
                    <a:pt x="23" y="0"/>
                  </a:moveTo>
                  <a:cubicBezTo>
                    <a:pt x="0" y="38"/>
                    <a:pt x="15" y="75"/>
                    <a:pt x="45" y="83"/>
                  </a:cubicBezTo>
                  <a:lnTo>
                    <a:pt x="52" y="83"/>
                  </a:lnTo>
                  <a:cubicBezTo>
                    <a:pt x="75" y="83"/>
                    <a:pt x="52" y="45"/>
                    <a:pt x="68" y="30"/>
                  </a:cubicBezTo>
                  <a:cubicBezTo>
                    <a:pt x="71" y="23"/>
                    <a:pt x="82" y="23"/>
                    <a:pt x="94" y="16"/>
                  </a:cubicBezTo>
                  <a:cubicBezTo>
                    <a:pt x="78" y="4"/>
                    <a:pt x="64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4" name="Google Shape;15074;p9"/>
            <p:cNvSpPr/>
            <p:nvPr/>
          </p:nvSpPr>
          <p:spPr>
            <a:xfrm>
              <a:off x="-4971010" y="-64654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4" y="0"/>
                  </a:moveTo>
                  <a:cubicBezTo>
                    <a:pt x="61" y="0"/>
                    <a:pt x="53" y="4"/>
                    <a:pt x="49" y="8"/>
                  </a:cubicBezTo>
                  <a:cubicBezTo>
                    <a:pt x="34" y="16"/>
                    <a:pt x="23" y="23"/>
                    <a:pt x="8" y="30"/>
                  </a:cubicBezTo>
                  <a:cubicBezTo>
                    <a:pt x="4" y="34"/>
                    <a:pt x="1" y="38"/>
                    <a:pt x="1" y="42"/>
                  </a:cubicBezTo>
                  <a:cubicBezTo>
                    <a:pt x="16" y="56"/>
                    <a:pt x="30" y="64"/>
                    <a:pt x="49" y="64"/>
                  </a:cubicBezTo>
                  <a:lnTo>
                    <a:pt x="61" y="64"/>
                  </a:lnTo>
                  <a:cubicBezTo>
                    <a:pt x="83" y="61"/>
                    <a:pt x="94" y="49"/>
                    <a:pt x="87" y="26"/>
                  </a:cubicBezTo>
                  <a:cubicBezTo>
                    <a:pt x="83" y="11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5" name="Google Shape;15075;p9"/>
            <p:cNvSpPr/>
            <p:nvPr/>
          </p:nvSpPr>
          <p:spPr>
            <a:xfrm>
              <a:off x="-5235354" y="2451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49" y="1"/>
                  </a:moveTo>
                  <a:cubicBezTo>
                    <a:pt x="38" y="9"/>
                    <a:pt x="30" y="16"/>
                    <a:pt x="19" y="16"/>
                  </a:cubicBezTo>
                  <a:lnTo>
                    <a:pt x="16" y="16"/>
                  </a:lnTo>
                  <a:lnTo>
                    <a:pt x="4" y="27"/>
                  </a:lnTo>
                  <a:cubicBezTo>
                    <a:pt x="0" y="54"/>
                    <a:pt x="30" y="71"/>
                    <a:pt x="23" y="98"/>
                  </a:cubicBezTo>
                  <a:cubicBezTo>
                    <a:pt x="68" y="76"/>
                    <a:pt x="71" y="6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6" name="Google Shape;15076;p9"/>
            <p:cNvSpPr/>
            <p:nvPr/>
          </p:nvSpPr>
          <p:spPr>
            <a:xfrm>
              <a:off x="-5082028" y="-170516"/>
              <a:ext cx="3629" cy="5396"/>
            </a:xfrm>
            <a:custGeom>
              <a:avLst/>
              <a:gdLst/>
              <a:ahLst/>
              <a:cxnLst/>
              <a:rect l="l" t="t" r="r" b="b"/>
              <a:pathLst>
                <a:path w="76" h="113" extrusionOk="0">
                  <a:moveTo>
                    <a:pt x="26" y="1"/>
                  </a:moveTo>
                  <a:cubicBezTo>
                    <a:pt x="0" y="35"/>
                    <a:pt x="8" y="75"/>
                    <a:pt x="15" y="113"/>
                  </a:cubicBezTo>
                  <a:cubicBezTo>
                    <a:pt x="71" y="80"/>
                    <a:pt x="76" y="53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7" name="Google Shape;15077;p9"/>
            <p:cNvSpPr/>
            <p:nvPr/>
          </p:nvSpPr>
          <p:spPr>
            <a:xfrm>
              <a:off x="-5084368" y="21917"/>
              <a:ext cx="2913" cy="5253"/>
            </a:xfrm>
            <a:custGeom>
              <a:avLst/>
              <a:gdLst/>
              <a:ahLst/>
              <a:cxnLst/>
              <a:rect l="l" t="t" r="r" b="b"/>
              <a:pathLst>
                <a:path w="61" h="110" extrusionOk="0">
                  <a:moveTo>
                    <a:pt x="23" y="1"/>
                  </a:moveTo>
                  <a:cubicBezTo>
                    <a:pt x="23" y="27"/>
                    <a:pt x="1" y="45"/>
                    <a:pt x="1" y="71"/>
                  </a:cubicBezTo>
                  <a:cubicBezTo>
                    <a:pt x="1" y="87"/>
                    <a:pt x="4" y="105"/>
                    <a:pt x="27" y="109"/>
                  </a:cubicBezTo>
                  <a:lnTo>
                    <a:pt x="35" y="109"/>
                  </a:lnTo>
                  <a:cubicBezTo>
                    <a:pt x="57" y="109"/>
                    <a:pt x="53" y="90"/>
                    <a:pt x="49" y="75"/>
                  </a:cubicBezTo>
                  <a:cubicBezTo>
                    <a:pt x="49" y="60"/>
                    <a:pt x="53" y="45"/>
                    <a:pt x="61" y="34"/>
                  </a:cubicBezTo>
                  <a:lnTo>
                    <a:pt x="49" y="23"/>
                  </a:lnTo>
                  <a:cubicBezTo>
                    <a:pt x="42" y="15"/>
                    <a:pt x="35" y="8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8" name="Google Shape;15078;p9"/>
            <p:cNvSpPr/>
            <p:nvPr/>
          </p:nvSpPr>
          <p:spPr>
            <a:xfrm>
              <a:off x="-5293704" y="-99846"/>
              <a:ext cx="3772" cy="4345"/>
            </a:xfrm>
            <a:custGeom>
              <a:avLst/>
              <a:gdLst/>
              <a:ahLst/>
              <a:cxnLst/>
              <a:rect l="l" t="t" r="r" b="b"/>
              <a:pathLst>
                <a:path w="79" h="91" extrusionOk="0">
                  <a:moveTo>
                    <a:pt x="4" y="1"/>
                  </a:moveTo>
                  <a:cubicBezTo>
                    <a:pt x="0" y="35"/>
                    <a:pt x="8" y="65"/>
                    <a:pt x="34" y="91"/>
                  </a:cubicBezTo>
                  <a:cubicBezTo>
                    <a:pt x="49" y="80"/>
                    <a:pt x="63" y="72"/>
                    <a:pt x="78" y="61"/>
                  </a:cubicBezTo>
                  <a:cubicBezTo>
                    <a:pt x="71" y="49"/>
                    <a:pt x="56" y="42"/>
                    <a:pt x="56" y="31"/>
                  </a:cubicBezTo>
                  <a:cubicBezTo>
                    <a:pt x="56" y="5"/>
                    <a:pt x="49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9" name="Google Shape;15079;p9"/>
            <p:cNvSpPr/>
            <p:nvPr/>
          </p:nvSpPr>
          <p:spPr>
            <a:xfrm>
              <a:off x="-5170223" y="160249"/>
              <a:ext cx="4679" cy="4488"/>
            </a:xfrm>
            <a:custGeom>
              <a:avLst/>
              <a:gdLst/>
              <a:ahLst/>
              <a:cxnLst/>
              <a:rect l="l" t="t" r="r" b="b"/>
              <a:pathLst>
                <a:path w="98" h="94" extrusionOk="0">
                  <a:moveTo>
                    <a:pt x="46" y="1"/>
                  </a:moveTo>
                  <a:cubicBezTo>
                    <a:pt x="42" y="4"/>
                    <a:pt x="39" y="8"/>
                    <a:pt x="39" y="11"/>
                  </a:cubicBezTo>
                  <a:cubicBezTo>
                    <a:pt x="23" y="30"/>
                    <a:pt x="12" y="45"/>
                    <a:pt x="1" y="64"/>
                  </a:cubicBezTo>
                  <a:cubicBezTo>
                    <a:pt x="4" y="71"/>
                    <a:pt x="12" y="75"/>
                    <a:pt x="20" y="75"/>
                  </a:cubicBezTo>
                  <a:cubicBezTo>
                    <a:pt x="23" y="75"/>
                    <a:pt x="27" y="75"/>
                    <a:pt x="34" y="71"/>
                  </a:cubicBezTo>
                  <a:cubicBezTo>
                    <a:pt x="39" y="64"/>
                    <a:pt x="46" y="56"/>
                    <a:pt x="53" y="56"/>
                  </a:cubicBezTo>
                  <a:cubicBezTo>
                    <a:pt x="57" y="56"/>
                    <a:pt x="65" y="61"/>
                    <a:pt x="65" y="75"/>
                  </a:cubicBezTo>
                  <a:cubicBezTo>
                    <a:pt x="68" y="90"/>
                    <a:pt x="72" y="94"/>
                    <a:pt x="79" y="94"/>
                  </a:cubicBezTo>
                  <a:cubicBezTo>
                    <a:pt x="83" y="94"/>
                    <a:pt x="91" y="90"/>
                    <a:pt x="94" y="87"/>
                  </a:cubicBezTo>
                  <a:lnTo>
                    <a:pt x="98" y="87"/>
                  </a:lnTo>
                  <a:cubicBezTo>
                    <a:pt x="94" y="49"/>
                    <a:pt x="75" y="19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0" name="Google Shape;15080;p9"/>
            <p:cNvSpPr/>
            <p:nvPr/>
          </p:nvSpPr>
          <p:spPr>
            <a:xfrm>
              <a:off x="-5287115" y="-88577"/>
              <a:ext cx="4154" cy="3963"/>
            </a:xfrm>
            <a:custGeom>
              <a:avLst/>
              <a:gdLst/>
              <a:ahLst/>
              <a:cxnLst/>
              <a:rect l="l" t="t" r="r" b="b"/>
              <a:pathLst>
                <a:path w="87" h="83" extrusionOk="0">
                  <a:moveTo>
                    <a:pt x="15" y="1"/>
                  </a:moveTo>
                  <a:cubicBezTo>
                    <a:pt x="4" y="12"/>
                    <a:pt x="4" y="30"/>
                    <a:pt x="1" y="46"/>
                  </a:cubicBezTo>
                  <a:cubicBezTo>
                    <a:pt x="15" y="72"/>
                    <a:pt x="42" y="79"/>
                    <a:pt x="68" y="83"/>
                  </a:cubicBezTo>
                  <a:cubicBezTo>
                    <a:pt x="71" y="68"/>
                    <a:pt x="71" y="49"/>
                    <a:pt x="87" y="38"/>
                  </a:cubicBezTo>
                  <a:cubicBezTo>
                    <a:pt x="68" y="15"/>
                    <a:pt x="37" y="15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1" name="Google Shape;15081;p9"/>
            <p:cNvSpPr/>
            <p:nvPr/>
          </p:nvSpPr>
          <p:spPr>
            <a:xfrm>
              <a:off x="-4892461" y="149218"/>
              <a:ext cx="3820" cy="5539"/>
            </a:xfrm>
            <a:custGeom>
              <a:avLst/>
              <a:gdLst/>
              <a:ahLst/>
              <a:cxnLst/>
              <a:rect l="l" t="t" r="r" b="b"/>
              <a:pathLst>
                <a:path w="80" h="116" extrusionOk="0">
                  <a:moveTo>
                    <a:pt x="60" y="0"/>
                  </a:moveTo>
                  <a:cubicBezTo>
                    <a:pt x="57" y="18"/>
                    <a:pt x="45" y="18"/>
                    <a:pt x="34" y="18"/>
                  </a:cubicBezTo>
                  <a:lnTo>
                    <a:pt x="23" y="18"/>
                  </a:lnTo>
                  <a:cubicBezTo>
                    <a:pt x="12" y="18"/>
                    <a:pt x="4" y="22"/>
                    <a:pt x="0" y="30"/>
                  </a:cubicBezTo>
                  <a:cubicBezTo>
                    <a:pt x="34" y="49"/>
                    <a:pt x="0" y="93"/>
                    <a:pt x="31" y="116"/>
                  </a:cubicBezTo>
                  <a:cubicBezTo>
                    <a:pt x="41" y="104"/>
                    <a:pt x="79" y="104"/>
                    <a:pt x="67" y="90"/>
                  </a:cubicBezTo>
                  <a:cubicBezTo>
                    <a:pt x="41" y="59"/>
                    <a:pt x="67" y="3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2" name="Google Shape;15082;p9"/>
            <p:cNvSpPr/>
            <p:nvPr/>
          </p:nvSpPr>
          <p:spPr>
            <a:xfrm>
              <a:off x="-5276944" y="118802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67" y="1"/>
                  </a:moveTo>
                  <a:cubicBezTo>
                    <a:pt x="57" y="27"/>
                    <a:pt x="26" y="20"/>
                    <a:pt x="8" y="31"/>
                  </a:cubicBezTo>
                  <a:cubicBezTo>
                    <a:pt x="4" y="42"/>
                    <a:pt x="4" y="54"/>
                    <a:pt x="0" y="65"/>
                  </a:cubicBezTo>
                  <a:cubicBezTo>
                    <a:pt x="4" y="91"/>
                    <a:pt x="8" y="99"/>
                    <a:pt x="19" y="99"/>
                  </a:cubicBezTo>
                  <a:cubicBezTo>
                    <a:pt x="26" y="99"/>
                    <a:pt x="38" y="91"/>
                    <a:pt x="49" y="80"/>
                  </a:cubicBezTo>
                  <a:cubicBezTo>
                    <a:pt x="60" y="54"/>
                    <a:pt x="71" y="31"/>
                    <a:pt x="67" y="5"/>
                  </a:cubicBezTo>
                  <a:lnTo>
                    <a:pt x="6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3" name="Google Shape;15083;p9"/>
            <p:cNvSpPr/>
            <p:nvPr/>
          </p:nvSpPr>
          <p:spPr>
            <a:xfrm>
              <a:off x="-5295662" y="-22538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7" y="0"/>
                  </a:moveTo>
                  <a:cubicBezTo>
                    <a:pt x="4" y="4"/>
                    <a:pt x="0" y="8"/>
                    <a:pt x="0" y="16"/>
                  </a:cubicBezTo>
                  <a:cubicBezTo>
                    <a:pt x="15" y="38"/>
                    <a:pt x="4" y="68"/>
                    <a:pt x="11" y="98"/>
                  </a:cubicBezTo>
                  <a:cubicBezTo>
                    <a:pt x="30" y="94"/>
                    <a:pt x="49" y="94"/>
                    <a:pt x="71" y="90"/>
                  </a:cubicBezTo>
                  <a:cubicBezTo>
                    <a:pt x="64" y="87"/>
                    <a:pt x="56" y="79"/>
                    <a:pt x="49" y="71"/>
                  </a:cubicBezTo>
                  <a:cubicBezTo>
                    <a:pt x="7" y="42"/>
                    <a:pt x="64" y="38"/>
                    <a:pt x="64" y="19"/>
                  </a:cubicBezTo>
                  <a:cubicBezTo>
                    <a:pt x="45" y="12"/>
                    <a:pt x="23" y="16"/>
                    <a:pt x="7" y="4"/>
                  </a:cubicBezTo>
                  <a:lnTo>
                    <a:pt x="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4" name="Google Shape;15084;p9"/>
            <p:cNvSpPr/>
            <p:nvPr/>
          </p:nvSpPr>
          <p:spPr>
            <a:xfrm>
              <a:off x="-5061114" y="-151559"/>
              <a:ext cx="5539" cy="3772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59" y="0"/>
                  </a:moveTo>
                  <a:cubicBezTo>
                    <a:pt x="30" y="0"/>
                    <a:pt x="33" y="41"/>
                    <a:pt x="11" y="49"/>
                  </a:cubicBezTo>
                  <a:cubicBezTo>
                    <a:pt x="0" y="52"/>
                    <a:pt x="22" y="71"/>
                    <a:pt x="33" y="78"/>
                  </a:cubicBezTo>
                  <a:cubicBezTo>
                    <a:pt x="59" y="64"/>
                    <a:pt x="86" y="45"/>
                    <a:pt x="116" y="26"/>
                  </a:cubicBezTo>
                  <a:cubicBezTo>
                    <a:pt x="101" y="11"/>
                    <a:pt x="86" y="7"/>
                    <a:pt x="67" y="4"/>
                  </a:cubicBezTo>
                  <a:cubicBezTo>
                    <a:pt x="64" y="0"/>
                    <a:pt x="64" y="0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5" name="Google Shape;15085;p9"/>
            <p:cNvSpPr/>
            <p:nvPr/>
          </p:nvSpPr>
          <p:spPr>
            <a:xfrm>
              <a:off x="-5017232" y="100466"/>
              <a:ext cx="4154" cy="5061"/>
            </a:xfrm>
            <a:custGeom>
              <a:avLst/>
              <a:gdLst/>
              <a:ahLst/>
              <a:cxnLst/>
              <a:rect l="l" t="t" r="r" b="b"/>
              <a:pathLst>
                <a:path w="87" h="106" extrusionOk="0">
                  <a:moveTo>
                    <a:pt x="42" y="0"/>
                  </a:moveTo>
                  <a:cubicBezTo>
                    <a:pt x="30" y="0"/>
                    <a:pt x="15" y="7"/>
                    <a:pt x="1" y="19"/>
                  </a:cubicBezTo>
                  <a:cubicBezTo>
                    <a:pt x="15" y="34"/>
                    <a:pt x="37" y="38"/>
                    <a:pt x="37" y="64"/>
                  </a:cubicBezTo>
                  <a:cubicBezTo>
                    <a:pt x="37" y="101"/>
                    <a:pt x="64" y="101"/>
                    <a:pt x="87" y="105"/>
                  </a:cubicBezTo>
                  <a:cubicBezTo>
                    <a:pt x="87" y="83"/>
                    <a:pt x="68" y="67"/>
                    <a:pt x="68" y="41"/>
                  </a:cubicBezTo>
                  <a:cubicBezTo>
                    <a:pt x="68" y="12"/>
                    <a:pt x="56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6" name="Google Shape;15086;p9"/>
            <p:cNvSpPr/>
            <p:nvPr/>
          </p:nvSpPr>
          <p:spPr>
            <a:xfrm>
              <a:off x="-5358883" y="195584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30" y="1"/>
                  </a:moveTo>
                  <a:cubicBezTo>
                    <a:pt x="27" y="1"/>
                    <a:pt x="23" y="4"/>
                    <a:pt x="20" y="4"/>
                  </a:cubicBezTo>
                  <a:cubicBezTo>
                    <a:pt x="1" y="38"/>
                    <a:pt x="12" y="61"/>
                    <a:pt x="38" y="79"/>
                  </a:cubicBezTo>
                  <a:cubicBezTo>
                    <a:pt x="49" y="87"/>
                    <a:pt x="56" y="87"/>
                    <a:pt x="65" y="87"/>
                  </a:cubicBezTo>
                  <a:cubicBezTo>
                    <a:pt x="82" y="87"/>
                    <a:pt x="98" y="75"/>
                    <a:pt x="117" y="61"/>
                  </a:cubicBezTo>
                  <a:cubicBezTo>
                    <a:pt x="91" y="53"/>
                    <a:pt x="65" y="53"/>
                    <a:pt x="46" y="42"/>
                  </a:cubicBezTo>
                  <a:cubicBezTo>
                    <a:pt x="20" y="27"/>
                    <a:pt x="46" y="20"/>
                    <a:pt x="56" y="11"/>
                  </a:cubicBezTo>
                  <a:cubicBezTo>
                    <a:pt x="49" y="8"/>
                    <a:pt x="42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7" name="Google Shape;15087;p9"/>
            <p:cNvSpPr/>
            <p:nvPr/>
          </p:nvSpPr>
          <p:spPr>
            <a:xfrm>
              <a:off x="-5166832" y="-158578"/>
              <a:ext cx="4918" cy="3677"/>
            </a:xfrm>
            <a:custGeom>
              <a:avLst/>
              <a:gdLst/>
              <a:ahLst/>
              <a:cxnLst/>
              <a:rect l="l" t="t" r="r" b="b"/>
              <a:pathLst>
                <a:path w="103" h="77" extrusionOk="0">
                  <a:moveTo>
                    <a:pt x="42" y="1"/>
                  </a:moveTo>
                  <a:cubicBezTo>
                    <a:pt x="30" y="1"/>
                    <a:pt x="23" y="5"/>
                    <a:pt x="16" y="20"/>
                  </a:cubicBezTo>
                  <a:cubicBezTo>
                    <a:pt x="1" y="57"/>
                    <a:pt x="49" y="54"/>
                    <a:pt x="61" y="76"/>
                  </a:cubicBezTo>
                  <a:cubicBezTo>
                    <a:pt x="75" y="49"/>
                    <a:pt x="102" y="27"/>
                    <a:pt x="61" y="5"/>
                  </a:cubicBezTo>
                  <a:cubicBezTo>
                    <a:pt x="53" y="1"/>
                    <a:pt x="46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8" name="Google Shape;15088;p9"/>
            <p:cNvSpPr/>
            <p:nvPr/>
          </p:nvSpPr>
          <p:spPr>
            <a:xfrm>
              <a:off x="-4871403" y="14038"/>
              <a:ext cx="4011" cy="4727"/>
            </a:xfrm>
            <a:custGeom>
              <a:avLst/>
              <a:gdLst/>
              <a:ahLst/>
              <a:cxnLst/>
              <a:rect l="l" t="t" r="r" b="b"/>
              <a:pathLst>
                <a:path w="84" h="99" extrusionOk="0">
                  <a:moveTo>
                    <a:pt x="56" y="1"/>
                  </a:moveTo>
                  <a:cubicBezTo>
                    <a:pt x="34" y="1"/>
                    <a:pt x="23" y="27"/>
                    <a:pt x="1" y="27"/>
                  </a:cubicBezTo>
                  <a:cubicBezTo>
                    <a:pt x="4" y="31"/>
                    <a:pt x="8" y="38"/>
                    <a:pt x="11" y="42"/>
                  </a:cubicBezTo>
                  <a:cubicBezTo>
                    <a:pt x="38" y="53"/>
                    <a:pt x="19" y="79"/>
                    <a:pt x="30" y="98"/>
                  </a:cubicBezTo>
                  <a:cubicBezTo>
                    <a:pt x="83" y="79"/>
                    <a:pt x="79" y="42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9" name="Google Shape;15089;p9"/>
            <p:cNvSpPr/>
            <p:nvPr/>
          </p:nvSpPr>
          <p:spPr>
            <a:xfrm>
              <a:off x="-5285157" y="15518"/>
              <a:ext cx="4871" cy="3247"/>
            </a:xfrm>
            <a:custGeom>
              <a:avLst/>
              <a:gdLst/>
              <a:ahLst/>
              <a:cxnLst/>
              <a:rect l="l" t="t" r="r" b="b"/>
              <a:pathLst>
                <a:path w="102" h="68" extrusionOk="0">
                  <a:moveTo>
                    <a:pt x="86" y="0"/>
                  </a:moveTo>
                  <a:cubicBezTo>
                    <a:pt x="82" y="0"/>
                    <a:pt x="75" y="4"/>
                    <a:pt x="60" y="11"/>
                  </a:cubicBezTo>
                  <a:cubicBezTo>
                    <a:pt x="53" y="19"/>
                    <a:pt x="41" y="22"/>
                    <a:pt x="34" y="22"/>
                  </a:cubicBezTo>
                  <a:cubicBezTo>
                    <a:pt x="23" y="22"/>
                    <a:pt x="15" y="19"/>
                    <a:pt x="4" y="11"/>
                  </a:cubicBezTo>
                  <a:lnTo>
                    <a:pt x="4" y="11"/>
                  </a:lnTo>
                  <a:cubicBezTo>
                    <a:pt x="1" y="26"/>
                    <a:pt x="19" y="41"/>
                    <a:pt x="12" y="56"/>
                  </a:cubicBezTo>
                  <a:cubicBezTo>
                    <a:pt x="27" y="59"/>
                    <a:pt x="41" y="67"/>
                    <a:pt x="56" y="67"/>
                  </a:cubicBezTo>
                  <a:cubicBezTo>
                    <a:pt x="72" y="67"/>
                    <a:pt x="82" y="64"/>
                    <a:pt x="94" y="45"/>
                  </a:cubicBezTo>
                  <a:cubicBezTo>
                    <a:pt x="86" y="33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0" name="Google Shape;15090;p9"/>
            <p:cNvSpPr/>
            <p:nvPr/>
          </p:nvSpPr>
          <p:spPr>
            <a:xfrm>
              <a:off x="-5368910" y="133461"/>
              <a:ext cx="5061" cy="4536"/>
            </a:xfrm>
            <a:custGeom>
              <a:avLst/>
              <a:gdLst/>
              <a:ahLst/>
              <a:cxnLst/>
              <a:rect l="l" t="t" r="r" b="b"/>
              <a:pathLst>
                <a:path w="106" h="95" extrusionOk="0">
                  <a:moveTo>
                    <a:pt x="1" y="1"/>
                  </a:moveTo>
                  <a:lnTo>
                    <a:pt x="13" y="12"/>
                  </a:lnTo>
                  <a:cubicBezTo>
                    <a:pt x="31" y="23"/>
                    <a:pt x="54" y="34"/>
                    <a:pt x="31" y="61"/>
                  </a:cubicBezTo>
                  <a:cubicBezTo>
                    <a:pt x="28" y="72"/>
                    <a:pt x="23" y="87"/>
                    <a:pt x="35" y="94"/>
                  </a:cubicBezTo>
                  <a:lnTo>
                    <a:pt x="39" y="94"/>
                  </a:lnTo>
                  <a:cubicBezTo>
                    <a:pt x="42" y="94"/>
                    <a:pt x="50" y="83"/>
                    <a:pt x="57" y="79"/>
                  </a:cubicBezTo>
                  <a:cubicBezTo>
                    <a:pt x="65" y="72"/>
                    <a:pt x="73" y="68"/>
                    <a:pt x="83" y="68"/>
                  </a:cubicBezTo>
                  <a:cubicBezTo>
                    <a:pt x="91" y="61"/>
                    <a:pt x="99" y="49"/>
                    <a:pt x="106" y="42"/>
                  </a:cubicBezTo>
                  <a:cubicBezTo>
                    <a:pt x="95" y="34"/>
                    <a:pt x="80" y="23"/>
                    <a:pt x="68" y="16"/>
                  </a:cubicBezTo>
                  <a:cubicBezTo>
                    <a:pt x="57" y="16"/>
                    <a:pt x="50" y="12"/>
                    <a:pt x="39" y="8"/>
                  </a:cubicBezTo>
                  <a:cubicBezTo>
                    <a:pt x="31" y="4"/>
                    <a:pt x="23" y="1"/>
                    <a:pt x="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1" name="Google Shape;15091;p9"/>
            <p:cNvSpPr/>
            <p:nvPr/>
          </p:nvSpPr>
          <p:spPr>
            <a:xfrm>
              <a:off x="-5282817" y="91154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131" y="0"/>
                  </a:moveTo>
                  <a:lnTo>
                    <a:pt x="131" y="0"/>
                  </a:lnTo>
                  <a:cubicBezTo>
                    <a:pt x="86" y="5"/>
                    <a:pt x="45" y="8"/>
                    <a:pt x="0" y="16"/>
                  </a:cubicBezTo>
                  <a:cubicBezTo>
                    <a:pt x="11" y="42"/>
                    <a:pt x="19" y="68"/>
                    <a:pt x="49" y="87"/>
                  </a:cubicBezTo>
                  <a:cubicBezTo>
                    <a:pt x="49" y="64"/>
                    <a:pt x="33" y="35"/>
                    <a:pt x="64" y="35"/>
                  </a:cubicBezTo>
                  <a:cubicBezTo>
                    <a:pt x="68" y="35"/>
                    <a:pt x="71" y="35"/>
                    <a:pt x="78" y="38"/>
                  </a:cubicBezTo>
                  <a:lnTo>
                    <a:pt x="82" y="38"/>
                  </a:lnTo>
                  <a:cubicBezTo>
                    <a:pt x="94" y="38"/>
                    <a:pt x="101" y="31"/>
                    <a:pt x="109" y="23"/>
                  </a:cubicBezTo>
                  <a:cubicBezTo>
                    <a:pt x="116" y="16"/>
                    <a:pt x="123" y="8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2" name="Google Shape;15092;p9"/>
            <p:cNvSpPr/>
            <p:nvPr/>
          </p:nvSpPr>
          <p:spPr>
            <a:xfrm>
              <a:off x="-5050991" y="-81796"/>
              <a:ext cx="4011" cy="3629"/>
            </a:xfrm>
            <a:custGeom>
              <a:avLst/>
              <a:gdLst/>
              <a:ahLst/>
              <a:cxnLst/>
              <a:rect l="l" t="t" r="r" b="b"/>
              <a:pathLst>
                <a:path w="84" h="76" extrusionOk="0">
                  <a:moveTo>
                    <a:pt x="35" y="1"/>
                  </a:moveTo>
                  <a:cubicBezTo>
                    <a:pt x="27" y="1"/>
                    <a:pt x="19" y="1"/>
                    <a:pt x="12" y="11"/>
                  </a:cubicBezTo>
                  <a:cubicBezTo>
                    <a:pt x="1" y="30"/>
                    <a:pt x="4" y="53"/>
                    <a:pt x="19" y="68"/>
                  </a:cubicBezTo>
                  <a:cubicBezTo>
                    <a:pt x="27" y="71"/>
                    <a:pt x="31" y="75"/>
                    <a:pt x="38" y="75"/>
                  </a:cubicBezTo>
                  <a:cubicBezTo>
                    <a:pt x="49" y="75"/>
                    <a:pt x="61" y="64"/>
                    <a:pt x="68" y="53"/>
                  </a:cubicBezTo>
                  <a:cubicBezTo>
                    <a:pt x="83" y="34"/>
                    <a:pt x="76" y="19"/>
                    <a:pt x="57" y="8"/>
                  </a:cubicBezTo>
                  <a:cubicBezTo>
                    <a:pt x="49" y="4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3" name="Google Shape;15093;p9"/>
            <p:cNvSpPr/>
            <p:nvPr/>
          </p:nvSpPr>
          <p:spPr>
            <a:xfrm>
              <a:off x="-5291221" y="113836"/>
              <a:ext cx="2722" cy="5443"/>
            </a:xfrm>
            <a:custGeom>
              <a:avLst/>
              <a:gdLst/>
              <a:ahLst/>
              <a:cxnLst/>
              <a:rect l="l" t="t" r="r" b="b"/>
              <a:pathLst>
                <a:path w="57" h="114" extrusionOk="0">
                  <a:moveTo>
                    <a:pt x="42" y="1"/>
                  </a:moveTo>
                  <a:cubicBezTo>
                    <a:pt x="38" y="1"/>
                    <a:pt x="30" y="8"/>
                    <a:pt x="23" y="23"/>
                  </a:cubicBezTo>
                  <a:cubicBezTo>
                    <a:pt x="16" y="31"/>
                    <a:pt x="8" y="41"/>
                    <a:pt x="0" y="49"/>
                  </a:cubicBezTo>
                  <a:cubicBezTo>
                    <a:pt x="16" y="75"/>
                    <a:pt x="26" y="98"/>
                    <a:pt x="52" y="113"/>
                  </a:cubicBezTo>
                  <a:cubicBezTo>
                    <a:pt x="56" y="86"/>
                    <a:pt x="56" y="57"/>
                    <a:pt x="56" y="31"/>
                  </a:cubicBezTo>
                  <a:cubicBezTo>
                    <a:pt x="52" y="12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4" name="Google Shape;15094;p9"/>
            <p:cNvSpPr/>
            <p:nvPr/>
          </p:nvSpPr>
          <p:spPr>
            <a:xfrm>
              <a:off x="-5446361" y="-74443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46" y="0"/>
                  </a:moveTo>
                  <a:cubicBezTo>
                    <a:pt x="30" y="22"/>
                    <a:pt x="1" y="45"/>
                    <a:pt x="39" y="67"/>
                  </a:cubicBezTo>
                  <a:lnTo>
                    <a:pt x="49" y="67"/>
                  </a:lnTo>
                  <a:cubicBezTo>
                    <a:pt x="61" y="67"/>
                    <a:pt x="80" y="56"/>
                    <a:pt x="91" y="41"/>
                  </a:cubicBezTo>
                  <a:cubicBezTo>
                    <a:pt x="102" y="19"/>
                    <a:pt x="80" y="11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5" name="Google Shape;15095;p9"/>
            <p:cNvSpPr/>
            <p:nvPr/>
          </p:nvSpPr>
          <p:spPr>
            <a:xfrm>
              <a:off x="-5007777" y="-68044"/>
              <a:ext cx="5014" cy="2865"/>
            </a:xfrm>
            <a:custGeom>
              <a:avLst/>
              <a:gdLst/>
              <a:ahLst/>
              <a:cxnLst/>
              <a:rect l="l" t="t" r="r" b="b"/>
              <a:pathLst>
                <a:path w="105" h="60" extrusionOk="0">
                  <a:moveTo>
                    <a:pt x="49" y="1"/>
                  </a:moveTo>
                  <a:cubicBezTo>
                    <a:pt x="30" y="1"/>
                    <a:pt x="15" y="4"/>
                    <a:pt x="8" y="27"/>
                  </a:cubicBezTo>
                  <a:cubicBezTo>
                    <a:pt x="1" y="56"/>
                    <a:pt x="27" y="56"/>
                    <a:pt x="41" y="60"/>
                  </a:cubicBezTo>
                  <a:cubicBezTo>
                    <a:pt x="68" y="49"/>
                    <a:pt x="105" y="42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6" name="Google Shape;15096;p9"/>
            <p:cNvSpPr/>
            <p:nvPr/>
          </p:nvSpPr>
          <p:spPr>
            <a:xfrm>
              <a:off x="-5150597" y="15327"/>
              <a:ext cx="7401" cy="3247"/>
            </a:xfrm>
            <a:custGeom>
              <a:avLst/>
              <a:gdLst/>
              <a:ahLst/>
              <a:cxnLst/>
              <a:rect l="l" t="t" r="r" b="b"/>
              <a:pathLst>
                <a:path w="155" h="68" extrusionOk="0">
                  <a:moveTo>
                    <a:pt x="12" y="0"/>
                  </a:moveTo>
                  <a:cubicBezTo>
                    <a:pt x="9" y="4"/>
                    <a:pt x="1" y="15"/>
                    <a:pt x="4" y="18"/>
                  </a:cubicBezTo>
                  <a:cubicBezTo>
                    <a:pt x="16" y="45"/>
                    <a:pt x="64" y="68"/>
                    <a:pt x="106" y="68"/>
                  </a:cubicBezTo>
                  <a:cubicBezTo>
                    <a:pt x="117" y="68"/>
                    <a:pt x="132" y="63"/>
                    <a:pt x="139" y="56"/>
                  </a:cubicBezTo>
                  <a:cubicBezTo>
                    <a:pt x="151" y="49"/>
                    <a:pt x="154" y="34"/>
                    <a:pt x="135" y="30"/>
                  </a:cubicBezTo>
                  <a:lnTo>
                    <a:pt x="99" y="30"/>
                  </a:lnTo>
                  <a:cubicBezTo>
                    <a:pt x="87" y="34"/>
                    <a:pt x="72" y="37"/>
                    <a:pt x="61" y="37"/>
                  </a:cubicBezTo>
                  <a:cubicBezTo>
                    <a:pt x="38" y="37"/>
                    <a:pt x="23" y="3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7" name="Google Shape;15097;p9"/>
            <p:cNvSpPr/>
            <p:nvPr/>
          </p:nvSpPr>
          <p:spPr>
            <a:xfrm>
              <a:off x="-5174138" y="-13069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4" y="0"/>
                  </a:moveTo>
                  <a:cubicBezTo>
                    <a:pt x="23" y="4"/>
                    <a:pt x="12" y="8"/>
                    <a:pt x="8" y="15"/>
                  </a:cubicBezTo>
                  <a:cubicBezTo>
                    <a:pt x="0" y="45"/>
                    <a:pt x="26" y="57"/>
                    <a:pt x="49" y="75"/>
                  </a:cubicBezTo>
                  <a:cubicBezTo>
                    <a:pt x="64" y="71"/>
                    <a:pt x="76" y="60"/>
                    <a:pt x="79" y="41"/>
                  </a:cubicBezTo>
                  <a:cubicBezTo>
                    <a:pt x="68" y="26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8" name="Google Shape;15098;p9"/>
            <p:cNvSpPr/>
            <p:nvPr/>
          </p:nvSpPr>
          <p:spPr>
            <a:xfrm>
              <a:off x="-4858893" y="129545"/>
              <a:ext cx="2865" cy="5778"/>
            </a:xfrm>
            <a:custGeom>
              <a:avLst/>
              <a:gdLst/>
              <a:ahLst/>
              <a:cxnLst/>
              <a:rect l="l" t="t" r="r" b="b"/>
              <a:pathLst>
                <a:path w="60" h="121" extrusionOk="0">
                  <a:moveTo>
                    <a:pt x="23" y="0"/>
                  </a:moveTo>
                  <a:cubicBezTo>
                    <a:pt x="15" y="34"/>
                    <a:pt x="8" y="68"/>
                    <a:pt x="0" y="102"/>
                  </a:cubicBezTo>
                  <a:cubicBezTo>
                    <a:pt x="8" y="109"/>
                    <a:pt x="15" y="116"/>
                    <a:pt x="26" y="120"/>
                  </a:cubicBezTo>
                  <a:cubicBezTo>
                    <a:pt x="30" y="112"/>
                    <a:pt x="37" y="105"/>
                    <a:pt x="45" y="98"/>
                  </a:cubicBezTo>
                  <a:cubicBezTo>
                    <a:pt x="60" y="60"/>
                    <a:pt x="45" y="31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9" name="Google Shape;15099;p9"/>
            <p:cNvSpPr/>
            <p:nvPr/>
          </p:nvSpPr>
          <p:spPr>
            <a:xfrm>
              <a:off x="-5193954" y="59401"/>
              <a:ext cx="3963" cy="4679"/>
            </a:xfrm>
            <a:custGeom>
              <a:avLst/>
              <a:gdLst/>
              <a:ahLst/>
              <a:cxnLst/>
              <a:rect l="l" t="t" r="r" b="b"/>
              <a:pathLst>
                <a:path w="83" h="98" extrusionOk="0">
                  <a:moveTo>
                    <a:pt x="38" y="1"/>
                  </a:moveTo>
                  <a:cubicBezTo>
                    <a:pt x="4" y="34"/>
                    <a:pt x="1" y="68"/>
                    <a:pt x="38" y="98"/>
                  </a:cubicBezTo>
                  <a:cubicBezTo>
                    <a:pt x="34" y="64"/>
                    <a:pt x="83" y="53"/>
                    <a:pt x="83" y="23"/>
                  </a:cubicBezTo>
                  <a:cubicBezTo>
                    <a:pt x="68" y="15"/>
                    <a:pt x="53" y="8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0" name="Google Shape;15100;p9"/>
            <p:cNvSpPr/>
            <p:nvPr/>
          </p:nvSpPr>
          <p:spPr>
            <a:xfrm>
              <a:off x="-5078638" y="184553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0" y="0"/>
                  </a:moveTo>
                  <a:cubicBezTo>
                    <a:pt x="5" y="4"/>
                    <a:pt x="8" y="7"/>
                    <a:pt x="12" y="11"/>
                  </a:cubicBezTo>
                  <a:cubicBezTo>
                    <a:pt x="27" y="41"/>
                    <a:pt x="23" y="75"/>
                    <a:pt x="19" y="116"/>
                  </a:cubicBezTo>
                  <a:cubicBezTo>
                    <a:pt x="49" y="94"/>
                    <a:pt x="64" y="63"/>
                    <a:pt x="94" y="63"/>
                  </a:cubicBezTo>
                  <a:lnTo>
                    <a:pt x="105" y="63"/>
                  </a:lnTo>
                  <a:lnTo>
                    <a:pt x="109" y="68"/>
                  </a:lnTo>
                  <a:cubicBezTo>
                    <a:pt x="101" y="56"/>
                    <a:pt x="94" y="45"/>
                    <a:pt x="79" y="45"/>
                  </a:cubicBezTo>
                  <a:lnTo>
                    <a:pt x="67" y="45"/>
                  </a:lnTo>
                  <a:cubicBezTo>
                    <a:pt x="64" y="49"/>
                    <a:pt x="64" y="49"/>
                    <a:pt x="60" y="49"/>
                  </a:cubicBezTo>
                  <a:cubicBezTo>
                    <a:pt x="49" y="49"/>
                    <a:pt x="49" y="37"/>
                    <a:pt x="45" y="26"/>
                  </a:cubicBezTo>
                  <a:lnTo>
                    <a:pt x="41" y="26"/>
                  </a:lnTo>
                  <a:cubicBezTo>
                    <a:pt x="27" y="15"/>
                    <a:pt x="15" y="7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1" name="Google Shape;15101;p9"/>
            <p:cNvSpPr/>
            <p:nvPr/>
          </p:nvSpPr>
          <p:spPr>
            <a:xfrm>
              <a:off x="-5130590" y="228245"/>
              <a:ext cx="3104" cy="6685"/>
            </a:xfrm>
            <a:custGeom>
              <a:avLst/>
              <a:gdLst/>
              <a:ahLst/>
              <a:cxnLst/>
              <a:rect l="l" t="t" r="r" b="b"/>
              <a:pathLst>
                <a:path w="65" h="140" extrusionOk="0">
                  <a:moveTo>
                    <a:pt x="1" y="0"/>
                  </a:moveTo>
                  <a:cubicBezTo>
                    <a:pt x="4" y="8"/>
                    <a:pt x="4" y="16"/>
                    <a:pt x="8" y="23"/>
                  </a:cubicBezTo>
                  <a:cubicBezTo>
                    <a:pt x="23" y="53"/>
                    <a:pt x="42" y="79"/>
                    <a:pt x="16" y="117"/>
                  </a:cubicBezTo>
                  <a:cubicBezTo>
                    <a:pt x="8" y="128"/>
                    <a:pt x="12" y="139"/>
                    <a:pt x="20" y="139"/>
                  </a:cubicBezTo>
                  <a:cubicBezTo>
                    <a:pt x="27" y="139"/>
                    <a:pt x="30" y="135"/>
                    <a:pt x="42" y="128"/>
                  </a:cubicBezTo>
                  <a:cubicBezTo>
                    <a:pt x="61" y="98"/>
                    <a:pt x="64" y="60"/>
                    <a:pt x="61" y="27"/>
                  </a:cubicBezTo>
                  <a:cubicBezTo>
                    <a:pt x="56" y="23"/>
                    <a:pt x="53" y="19"/>
                    <a:pt x="49" y="19"/>
                  </a:cubicBezTo>
                  <a:lnTo>
                    <a:pt x="38" y="19"/>
                  </a:lnTo>
                  <a:cubicBezTo>
                    <a:pt x="23" y="19"/>
                    <a:pt x="16" y="8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2" name="Google Shape;15102;p9"/>
            <p:cNvSpPr/>
            <p:nvPr/>
          </p:nvSpPr>
          <p:spPr>
            <a:xfrm>
              <a:off x="-4888211" y="859"/>
              <a:ext cx="4918" cy="5396"/>
            </a:xfrm>
            <a:custGeom>
              <a:avLst/>
              <a:gdLst/>
              <a:ahLst/>
              <a:cxnLst/>
              <a:rect l="l" t="t" r="r" b="b"/>
              <a:pathLst>
                <a:path w="103" h="113" extrusionOk="0">
                  <a:moveTo>
                    <a:pt x="23" y="0"/>
                  </a:moveTo>
                  <a:cubicBezTo>
                    <a:pt x="4" y="0"/>
                    <a:pt x="1" y="12"/>
                    <a:pt x="4" y="26"/>
                  </a:cubicBezTo>
                  <a:cubicBezTo>
                    <a:pt x="16" y="60"/>
                    <a:pt x="61" y="68"/>
                    <a:pt x="68" y="109"/>
                  </a:cubicBezTo>
                  <a:cubicBezTo>
                    <a:pt x="68" y="112"/>
                    <a:pt x="72" y="112"/>
                    <a:pt x="76" y="112"/>
                  </a:cubicBezTo>
                  <a:cubicBezTo>
                    <a:pt x="83" y="112"/>
                    <a:pt x="94" y="109"/>
                    <a:pt x="102" y="105"/>
                  </a:cubicBezTo>
                  <a:cubicBezTo>
                    <a:pt x="87" y="94"/>
                    <a:pt x="83" y="79"/>
                    <a:pt x="76" y="64"/>
                  </a:cubicBezTo>
                  <a:cubicBezTo>
                    <a:pt x="49" y="49"/>
                    <a:pt x="46" y="19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3" name="Google Shape;15103;p9"/>
            <p:cNvSpPr/>
            <p:nvPr/>
          </p:nvSpPr>
          <p:spPr>
            <a:xfrm>
              <a:off x="-5027784" y="205038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6" y="1"/>
                  </a:moveTo>
                  <a:cubicBezTo>
                    <a:pt x="34" y="1"/>
                    <a:pt x="23" y="8"/>
                    <a:pt x="16" y="20"/>
                  </a:cubicBezTo>
                  <a:cubicBezTo>
                    <a:pt x="1" y="34"/>
                    <a:pt x="4" y="53"/>
                    <a:pt x="23" y="65"/>
                  </a:cubicBezTo>
                  <a:cubicBezTo>
                    <a:pt x="27" y="68"/>
                    <a:pt x="34" y="72"/>
                    <a:pt x="42" y="72"/>
                  </a:cubicBezTo>
                  <a:cubicBezTo>
                    <a:pt x="49" y="72"/>
                    <a:pt x="53" y="68"/>
                    <a:pt x="57" y="57"/>
                  </a:cubicBezTo>
                  <a:cubicBezTo>
                    <a:pt x="65" y="42"/>
                    <a:pt x="83" y="20"/>
                    <a:pt x="61" y="5"/>
                  </a:cubicBezTo>
                  <a:cubicBezTo>
                    <a:pt x="57" y="1"/>
                    <a:pt x="53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4" name="Google Shape;15104;p9"/>
            <p:cNvSpPr/>
            <p:nvPr/>
          </p:nvSpPr>
          <p:spPr>
            <a:xfrm>
              <a:off x="-5175236" y="161490"/>
              <a:ext cx="4202" cy="4011"/>
            </a:xfrm>
            <a:custGeom>
              <a:avLst/>
              <a:gdLst/>
              <a:ahLst/>
              <a:cxnLst/>
              <a:rect l="l" t="t" r="r" b="b"/>
              <a:pathLst>
                <a:path w="88" h="84" extrusionOk="0">
                  <a:moveTo>
                    <a:pt x="57" y="1"/>
                  </a:moveTo>
                  <a:cubicBezTo>
                    <a:pt x="42" y="8"/>
                    <a:pt x="27" y="19"/>
                    <a:pt x="16" y="27"/>
                  </a:cubicBezTo>
                  <a:cubicBezTo>
                    <a:pt x="9" y="38"/>
                    <a:pt x="1" y="45"/>
                    <a:pt x="9" y="61"/>
                  </a:cubicBezTo>
                  <a:cubicBezTo>
                    <a:pt x="20" y="64"/>
                    <a:pt x="35" y="61"/>
                    <a:pt x="35" y="80"/>
                  </a:cubicBezTo>
                  <a:cubicBezTo>
                    <a:pt x="39" y="83"/>
                    <a:pt x="46" y="83"/>
                    <a:pt x="49" y="83"/>
                  </a:cubicBezTo>
                  <a:cubicBezTo>
                    <a:pt x="57" y="83"/>
                    <a:pt x="68" y="80"/>
                    <a:pt x="76" y="75"/>
                  </a:cubicBezTo>
                  <a:cubicBezTo>
                    <a:pt x="68" y="49"/>
                    <a:pt x="87" y="19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5" name="Google Shape;15105;p9"/>
            <p:cNvSpPr/>
            <p:nvPr/>
          </p:nvSpPr>
          <p:spPr>
            <a:xfrm>
              <a:off x="-5150024" y="14420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30" y="1"/>
                  </a:moveTo>
                  <a:cubicBezTo>
                    <a:pt x="23" y="1"/>
                    <a:pt x="15" y="1"/>
                    <a:pt x="8" y="4"/>
                  </a:cubicBezTo>
                  <a:cubicBezTo>
                    <a:pt x="8" y="8"/>
                    <a:pt x="4" y="15"/>
                    <a:pt x="0" y="19"/>
                  </a:cubicBezTo>
                  <a:cubicBezTo>
                    <a:pt x="11" y="49"/>
                    <a:pt x="26" y="56"/>
                    <a:pt x="49" y="56"/>
                  </a:cubicBezTo>
                  <a:cubicBezTo>
                    <a:pt x="60" y="56"/>
                    <a:pt x="75" y="53"/>
                    <a:pt x="87" y="49"/>
                  </a:cubicBezTo>
                  <a:cubicBezTo>
                    <a:pt x="82" y="42"/>
                    <a:pt x="79" y="30"/>
                    <a:pt x="79" y="19"/>
                  </a:cubicBezTo>
                  <a:cubicBezTo>
                    <a:pt x="64" y="8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6" name="Google Shape;15106;p9"/>
            <p:cNvSpPr/>
            <p:nvPr/>
          </p:nvSpPr>
          <p:spPr>
            <a:xfrm>
              <a:off x="-5030076" y="100466"/>
              <a:ext cx="3772" cy="4154"/>
            </a:xfrm>
            <a:custGeom>
              <a:avLst/>
              <a:gdLst/>
              <a:ahLst/>
              <a:cxnLst/>
              <a:rect l="l" t="t" r="r" b="b"/>
              <a:pathLst>
                <a:path w="79" h="87" extrusionOk="0">
                  <a:moveTo>
                    <a:pt x="26" y="0"/>
                  </a:moveTo>
                  <a:cubicBezTo>
                    <a:pt x="15" y="15"/>
                    <a:pt x="0" y="34"/>
                    <a:pt x="0" y="57"/>
                  </a:cubicBezTo>
                  <a:cubicBezTo>
                    <a:pt x="8" y="67"/>
                    <a:pt x="11" y="79"/>
                    <a:pt x="15" y="86"/>
                  </a:cubicBezTo>
                  <a:lnTo>
                    <a:pt x="37" y="86"/>
                  </a:lnTo>
                  <a:cubicBezTo>
                    <a:pt x="45" y="79"/>
                    <a:pt x="52" y="71"/>
                    <a:pt x="56" y="64"/>
                  </a:cubicBezTo>
                  <a:cubicBezTo>
                    <a:pt x="79" y="26"/>
                    <a:pt x="45" y="15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7" name="Google Shape;15107;p9"/>
            <p:cNvSpPr/>
            <p:nvPr/>
          </p:nvSpPr>
          <p:spPr>
            <a:xfrm>
              <a:off x="-5048460" y="61358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79" y="1"/>
                  </a:moveTo>
                  <a:cubicBezTo>
                    <a:pt x="71" y="1"/>
                    <a:pt x="63" y="4"/>
                    <a:pt x="56" y="12"/>
                  </a:cubicBezTo>
                  <a:cubicBezTo>
                    <a:pt x="53" y="15"/>
                    <a:pt x="45" y="23"/>
                    <a:pt x="37" y="23"/>
                  </a:cubicBezTo>
                  <a:cubicBezTo>
                    <a:pt x="34" y="23"/>
                    <a:pt x="34" y="19"/>
                    <a:pt x="30" y="19"/>
                  </a:cubicBezTo>
                  <a:cubicBezTo>
                    <a:pt x="19" y="38"/>
                    <a:pt x="1" y="53"/>
                    <a:pt x="27" y="75"/>
                  </a:cubicBezTo>
                  <a:lnTo>
                    <a:pt x="34" y="75"/>
                  </a:lnTo>
                  <a:cubicBezTo>
                    <a:pt x="53" y="75"/>
                    <a:pt x="63" y="64"/>
                    <a:pt x="79" y="60"/>
                  </a:cubicBezTo>
                  <a:cubicBezTo>
                    <a:pt x="63" y="38"/>
                    <a:pt x="101" y="23"/>
                    <a:pt x="90" y="4"/>
                  </a:cubicBezTo>
                  <a:cubicBezTo>
                    <a:pt x="86" y="1"/>
                    <a:pt x="82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8" name="Google Shape;15108;p9"/>
            <p:cNvSpPr/>
            <p:nvPr/>
          </p:nvSpPr>
          <p:spPr>
            <a:xfrm>
              <a:off x="-5140952" y="262911"/>
              <a:ext cx="5587" cy="3390"/>
            </a:xfrm>
            <a:custGeom>
              <a:avLst/>
              <a:gdLst/>
              <a:ahLst/>
              <a:cxnLst/>
              <a:rect l="l" t="t" r="r" b="b"/>
              <a:pathLst>
                <a:path w="117" h="71" extrusionOk="0">
                  <a:moveTo>
                    <a:pt x="68" y="0"/>
                  </a:moveTo>
                  <a:cubicBezTo>
                    <a:pt x="57" y="26"/>
                    <a:pt x="16" y="11"/>
                    <a:pt x="1" y="41"/>
                  </a:cubicBezTo>
                  <a:cubicBezTo>
                    <a:pt x="12" y="45"/>
                    <a:pt x="19" y="59"/>
                    <a:pt x="31" y="59"/>
                  </a:cubicBezTo>
                  <a:cubicBezTo>
                    <a:pt x="35" y="59"/>
                    <a:pt x="42" y="56"/>
                    <a:pt x="46" y="52"/>
                  </a:cubicBezTo>
                  <a:cubicBezTo>
                    <a:pt x="54" y="49"/>
                    <a:pt x="57" y="45"/>
                    <a:pt x="61" y="45"/>
                  </a:cubicBezTo>
                  <a:cubicBezTo>
                    <a:pt x="76" y="45"/>
                    <a:pt x="80" y="67"/>
                    <a:pt x="90" y="71"/>
                  </a:cubicBezTo>
                  <a:cubicBezTo>
                    <a:pt x="116" y="41"/>
                    <a:pt x="98" y="23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9" name="Google Shape;15109;p9"/>
            <p:cNvSpPr/>
            <p:nvPr/>
          </p:nvSpPr>
          <p:spPr>
            <a:xfrm>
              <a:off x="-5365663" y="131837"/>
              <a:ext cx="3963" cy="3677"/>
            </a:xfrm>
            <a:custGeom>
              <a:avLst/>
              <a:gdLst/>
              <a:ahLst/>
              <a:cxnLst/>
              <a:rect l="l" t="t" r="r" b="b"/>
              <a:pathLst>
                <a:path w="83" h="77" extrusionOk="0">
                  <a:moveTo>
                    <a:pt x="45" y="1"/>
                  </a:moveTo>
                  <a:cubicBezTo>
                    <a:pt x="34" y="1"/>
                    <a:pt x="27" y="16"/>
                    <a:pt x="19" y="23"/>
                  </a:cubicBezTo>
                  <a:cubicBezTo>
                    <a:pt x="12" y="31"/>
                    <a:pt x="8" y="42"/>
                    <a:pt x="0" y="50"/>
                  </a:cubicBezTo>
                  <a:cubicBezTo>
                    <a:pt x="12" y="57"/>
                    <a:pt x="27" y="68"/>
                    <a:pt x="38" y="76"/>
                  </a:cubicBezTo>
                  <a:cubicBezTo>
                    <a:pt x="41" y="72"/>
                    <a:pt x="45" y="68"/>
                    <a:pt x="50" y="64"/>
                  </a:cubicBezTo>
                  <a:cubicBezTo>
                    <a:pt x="79" y="54"/>
                    <a:pt x="83" y="35"/>
                    <a:pt x="64" y="12"/>
                  </a:cubicBezTo>
                  <a:cubicBezTo>
                    <a:pt x="57" y="5"/>
                    <a:pt x="53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0" name="Google Shape;15110;p9"/>
            <p:cNvSpPr/>
            <p:nvPr/>
          </p:nvSpPr>
          <p:spPr>
            <a:xfrm>
              <a:off x="-5084846" y="-170850"/>
              <a:ext cx="4107" cy="6064"/>
            </a:xfrm>
            <a:custGeom>
              <a:avLst/>
              <a:gdLst/>
              <a:ahLst/>
              <a:cxnLst/>
              <a:rect l="l" t="t" r="r" b="b"/>
              <a:pathLst>
                <a:path w="86" h="127" extrusionOk="0">
                  <a:moveTo>
                    <a:pt x="74" y="0"/>
                  </a:moveTo>
                  <a:cubicBezTo>
                    <a:pt x="52" y="37"/>
                    <a:pt x="0" y="75"/>
                    <a:pt x="56" y="123"/>
                  </a:cubicBezTo>
                  <a:cubicBezTo>
                    <a:pt x="56" y="123"/>
                    <a:pt x="59" y="127"/>
                    <a:pt x="63" y="127"/>
                  </a:cubicBezTo>
                  <a:cubicBezTo>
                    <a:pt x="67" y="127"/>
                    <a:pt x="71" y="123"/>
                    <a:pt x="74" y="120"/>
                  </a:cubicBezTo>
                  <a:cubicBezTo>
                    <a:pt x="67" y="82"/>
                    <a:pt x="59" y="42"/>
                    <a:pt x="85" y="8"/>
                  </a:cubicBezTo>
                  <a:cubicBezTo>
                    <a:pt x="82" y="4"/>
                    <a:pt x="78" y="0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1" name="Google Shape;15111;p9"/>
            <p:cNvSpPr/>
            <p:nvPr/>
          </p:nvSpPr>
          <p:spPr>
            <a:xfrm>
              <a:off x="-5168599" y="162923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19" y="0"/>
                  </a:moveTo>
                  <a:cubicBezTo>
                    <a:pt x="12" y="0"/>
                    <a:pt x="5" y="8"/>
                    <a:pt x="0" y="15"/>
                  </a:cubicBezTo>
                  <a:cubicBezTo>
                    <a:pt x="8" y="41"/>
                    <a:pt x="8" y="72"/>
                    <a:pt x="38" y="86"/>
                  </a:cubicBezTo>
                  <a:cubicBezTo>
                    <a:pt x="67" y="79"/>
                    <a:pt x="86" y="64"/>
                    <a:pt x="64" y="31"/>
                  </a:cubicBezTo>
                  <a:lnTo>
                    <a:pt x="60" y="31"/>
                  </a:lnTo>
                  <a:cubicBezTo>
                    <a:pt x="57" y="34"/>
                    <a:pt x="49" y="38"/>
                    <a:pt x="45" y="38"/>
                  </a:cubicBezTo>
                  <a:cubicBezTo>
                    <a:pt x="38" y="38"/>
                    <a:pt x="34" y="34"/>
                    <a:pt x="31" y="19"/>
                  </a:cubicBezTo>
                  <a:cubicBezTo>
                    <a:pt x="31" y="5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2" name="Google Shape;15112;p9"/>
            <p:cNvSpPr/>
            <p:nvPr/>
          </p:nvSpPr>
          <p:spPr>
            <a:xfrm>
              <a:off x="-5076680" y="174192"/>
              <a:ext cx="4871" cy="3056"/>
            </a:xfrm>
            <a:custGeom>
              <a:avLst/>
              <a:gdLst/>
              <a:ahLst/>
              <a:cxnLst/>
              <a:rect l="l" t="t" r="r" b="b"/>
              <a:pathLst>
                <a:path w="102" h="64" extrusionOk="0">
                  <a:moveTo>
                    <a:pt x="49" y="0"/>
                  </a:moveTo>
                  <a:cubicBezTo>
                    <a:pt x="38" y="0"/>
                    <a:pt x="31" y="4"/>
                    <a:pt x="19" y="4"/>
                  </a:cubicBezTo>
                  <a:cubicBezTo>
                    <a:pt x="0" y="7"/>
                    <a:pt x="19" y="41"/>
                    <a:pt x="12" y="60"/>
                  </a:cubicBezTo>
                  <a:cubicBezTo>
                    <a:pt x="23" y="60"/>
                    <a:pt x="34" y="64"/>
                    <a:pt x="45" y="64"/>
                  </a:cubicBezTo>
                  <a:cubicBezTo>
                    <a:pt x="64" y="52"/>
                    <a:pt x="76" y="30"/>
                    <a:pt x="102" y="26"/>
                  </a:cubicBezTo>
                  <a:cubicBezTo>
                    <a:pt x="86" y="7"/>
                    <a:pt x="68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3" name="Google Shape;15113;p9"/>
            <p:cNvSpPr/>
            <p:nvPr/>
          </p:nvSpPr>
          <p:spPr>
            <a:xfrm>
              <a:off x="-5160577" y="21774"/>
              <a:ext cx="6637" cy="4489"/>
            </a:xfrm>
            <a:custGeom>
              <a:avLst/>
              <a:gdLst/>
              <a:ahLst/>
              <a:cxnLst/>
              <a:rect l="l" t="t" r="r" b="b"/>
              <a:pathLst>
                <a:path w="139" h="94" extrusionOk="0">
                  <a:moveTo>
                    <a:pt x="94" y="0"/>
                  </a:moveTo>
                  <a:cubicBezTo>
                    <a:pt x="79" y="22"/>
                    <a:pt x="1" y="30"/>
                    <a:pt x="72" y="78"/>
                  </a:cubicBezTo>
                  <a:cubicBezTo>
                    <a:pt x="79" y="71"/>
                    <a:pt x="90" y="67"/>
                    <a:pt x="98" y="67"/>
                  </a:cubicBezTo>
                  <a:cubicBezTo>
                    <a:pt x="113" y="67"/>
                    <a:pt x="124" y="78"/>
                    <a:pt x="135" y="93"/>
                  </a:cubicBezTo>
                  <a:cubicBezTo>
                    <a:pt x="139" y="71"/>
                    <a:pt x="124" y="59"/>
                    <a:pt x="113" y="52"/>
                  </a:cubicBezTo>
                  <a:cubicBezTo>
                    <a:pt x="94" y="37"/>
                    <a:pt x="94" y="26"/>
                    <a:pt x="106" y="7"/>
                  </a:cubicBezTo>
                  <a:cubicBezTo>
                    <a:pt x="101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4" name="Google Shape;15114;p9"/>
            <p:cNvSpPr/>
            <p:nvPr/>
          </p:nvSpPr>
          <p:spPr>
            <a:xfrm>
              <a:off x="-4887829" y="144539"/>
              <a:ext cx="3438" cy="5587"/>
            </a:xfrm>
            <a:custGeom>
              <a:avLst/>
              <a:gdLst/>
              <a:ahLst/>
              <a:cxnLst/>
              <a:rect l="l" t="t" r="r" b="b"/>
              <a:pathLst>
                <a:path w="72" h="117" extrusionOk="0">
                  <a:moveTo>
                    <a:pt x="38" y="0"/>
                  </a:moveTo>
                  <a:cubicBezTo>
                    <a:pt x="41" y="31"/>
                    <a:pt x="30" y="45"/>
                    <a:pt x="1" y="49"/>
                  </a:cubicBezTo>
                  <a:cubicBezTo>
                    <a:pt x="8" y="57"/>
                    <a:pt x="8" y="64"/>
                    <a:pt x="4" y="71"/>
                  </a:cubicBezTo>
                  <a:cubicBezTo>
                    <a:pt x="4" y="90"/>
                    <a:pt x="8" y="105"/>
                    <a:pt x="27" y="116"/>
                  </a:cubicBezTo>
                  <a:cubicBezTo>
                    <a:pt x="53" y="79"/>
                    <a:pt x="72" y="45"/>
                    <a:pt x="46" y="8"/>
                  </a:cubicBezTo>
                  <a:cubicBezTo>
                    <a:pt x="41" y="4"/>
                    <a:pt x="41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5" name="Google Shape;15115;p9"/>
            <p:cNvSpPr/>
            <p:nvPr/>
          </p:nvSpPr>
          <p:spPr>
            <a:xfrm>
              <a:off x="-5177719" y="-18432"/>
              <a:ext cx="4202" cy="3820"/>
            </a:xfrm>
            <a:custGeom>
              <a:avLst/>
              <a:gdLst/>
              <a:ahLst/>
              <a:cxnLst/>
              <a:rect l="l" t="t" r="r" b="b"/>
              <a:pathLst>
                <a:path w="88" h="80" extrusionOk="0">
                  <a:moveTo>
                    <a:pt x="68" y="1"/>
                  </a:moveTo>
                  <a:cubicBezTo>
                    <a:pt x="57" y="27"/>
                    <a:pt x="1" y="4"/>
                    <a:pt x="8" y="45"/>
                  </a:cubicBezTo>
                  <a:cubicBezTo>
                    <a:pt x="16" y="79"/>
                    <a:pt x="53" y="64"/>
                    <a:pt x="75" y="75"/>
                  </a:cubicBezTo>
                  <a:cubicBezTo>
                    <a:pt x="75" y="75"/>
                    <a:pt x="83" y="68"/>
                    <a:pt x="87" y="68"/>
                  </a:cubicBezTo>
                  <a:cubicBezTo>
                    <a:pt x="87" y="49"/>
                    <a:pt x="61" y="38"/>
                    <a:pt x="68" y="19"/>
                  </a:cubicBezTo>
                  <a:lnTo>
                    <a:pt x="68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6" name="Google Shape;15116;p9"/>
            <p:cNvSpPr/>
            <p:nvPr/>
          </p:nvSpPr>
          <p:spPr>
            <a:xfrm>
              <a:off x="-5034040" y="103140"/>
              <a:ext cx="4679" cy="6112"/>
            </a:xfrm>
            <a:custGeom>
              <a:avLst/>
              <a:gdLst/>
              <a:ahLst/>
              <a:cxnLst/>
              <a:rect l="l" t="t" r="r" b="b"/>
              <a:pathLst>
                <a:path w="98" h="128" extrusionOk="0">
                  <a:moveTo>
                    <a:pt x="83" y="1"/>
                  </a:moveTo>
                  <a:cubicBezTo>
                    <a:pt x="61" y="37"/>
                    <a:pt x="1" y="68"/>
                    <a:pt x="46" y="127"/>
                  </a:cubicBezTo>
                  <a:cubicBezTo>
                    <a:pt x="57" y="90"/>
                    <a:pt x="75" y="60"/>
                    <a:pt x="98" y="30"/>
                  </a:cubicBezTo>
                  <a:cubicBezTo>
                    <a:pt x="94" y="23"/>
                    <a:pt x="91" y="1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7" name="Google Shape;15117;p9"/>
            <p:cNvSpPr/>
            <p:nvPr/>
          </p:nvSpPr>
          <p:spPr>
            <a:xfrm>
              <a:off x="-5045070" y="-25021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52" y="0"/>
                  </a:moveTo>
                  <a:cubicBezTo>
                    <a:pt x="37" y="0"/>
                    <a:pt x="19" y="4"/>
                    <a:pt x="0" y="16"/>
                  </a:cubicBezTo>
                  <a:cubicBezTo>
                    <a:pt x="8" y="19"/>
                    <a:pt x="11" y="26"/>
                    <a:pt x="15" y="30"/>
                  </a:cubicBezTo>
                  <a:cubicBezTo>
                    <a:pt x="34" y="52"/>
                    <a:pt x="42" y="64"/>
                    <a:pt x="49" y="64"/>
                  </a:cubicBezTo>
                  <a:cubicBezTo>
                    <a:pt x="60" y="64"/>
                    <a:pt x="64" y="52"/>
                    <a:pt x="79" y="23"/>
                  </a:cubicBezTo>
                  <a:cubicBezTo>
                    <a:pt x="79" y="16"/>
                    <a:pt x="87" y="8"/>
                    <a:pt x="90" y="4"/>
                  </a:cubicBezTo>
                  <a:cubicBezTo>
                    <a:pt x="75" y="0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8" name="Google Shape;15118;p9"/>
            <p:cNvSpPr/>
            <p:nvPr/>
          </p:nvSpPr>
          <p:spPr>
            <a:xfrm>
              <a:off x="-5049893" y="85281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1" y="1"/>
                  </a:moveTo>
                  <a:cubicBezTo>
                    <a:pt x="8" y="4"/>
                    <a:pt x="0" y="11"/>
                    <a:pt x="19" y="61"/>
                  </a:cubicBezTo>
                  <a:lnTo>
                    <a:pt x="38" y="61"/>
                  </a:lnTo>
                  <a:cubicBezTo>
                    <a:pt x="71" y="61"/>
                    <a:pt x="75" y="30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9" name="Google Shape;15119;p9"/>
            <p:cNvSpPr/>
            <p:nvPr/>
          </p:nvSpPr>
          <p:spPr>
            <a:xfrm>
              <a:off x="-5445454" y="-65704"/>
              <a:ext cx="5253" cy="3056"/>
            </a:xfrm>
            <a:custGeom>
              <a:avLst/>
              <a:gdLst/>
              <a:ahLst/>
              <a:cxnLst/>
              <a:rect l="l" t="t" r="r" b="b"/>
              <a:pathLst>
                <a:path w="110" h="64" extrusionOk="0">
                  <a:moveTo>
                    <a:pt x="46" y="0"/>
                  </a:moveTo>
                  <a:cubicBezTo>
                    <a:pt x="42" y="0"/>
                    <a:pt x="34" y="0"/>
                    <a:pt x="27" y="11"/>
                  </a:cubicBezTo>
                  <a:cubicBezTo>
                    <a:pt x="75" y="48"/>
                    <a:pt x="1" y="38"/>
                    <a:pt x="8" y="60"/>
                  </a:cubicBezTo>
                  <a:cubicBezTo>
                    <a:pt x="16" y="64"/>
                    <a:pt x="27" y="64"/>
                    <a:pt x="34" y="64"/>
                  </a:cubicBezTo>
                  <a:cubicBezTo>
                    <a:pt x="56" y="64"/>
                    <a:pt x="79" y="56"/>
                    <a:pt x="94" y="30"/>
                  </a:cubicBezTo>
                  <a:cubicBezTo>
                    <a:pt x="94" y="22"/>
                    <a:pt x="109" y="7"/>
                    <a:pt x="94" y="7"/>
                  </a:cubicBezTo>
                  <a:lnTo>
                    <a:pt x="87" y="7"/>
                  </a:lnTo>
                  <a:cubicBezTo>
                    <a:pt x="87" y="11"/>
                    <a:pt x="87" y="11"/>
                    <a:pt x="83" y="11"/>
                  </a:cubicBezTo>
                  <a:cubicBezTo>
                    <a:pt x="79" y="11"/>
                    <a:pt x="72" y="7"/>
                    <a:pt x="64" y="4"/>
                  </a:cubicBezTo>
                  <a:cubicBezTo>
                    <a:pt x="61" y="0"/>
                    <a:pt x="53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0" name="Google Shape;15120;p9"/>
            <p:cNvSpPr/>
            <p:nvPr/>
          </p:nvSpPr>
          <p:spPr>
            <a:xfrm>
              <a:off x="-5359408" y="138093"/>
              <a:ext cx="3820" cy="4154"/>
            </a:xfrm>
            <a:custGeom>
              <a:avLst/>
              <a:gdLst/>
              <a:ahLst/>
              <a:cxnLst/>
              <a:rect l="l" t="t" r="r" b="b"/>
              <a:pathLst>
                <a:path w="80" h="87" extrusionOk="0">
                  <a:moveTo>
                    <a:pt x="41" y="1"/>
                  </a:moveTo>
                  <a:cubicBezTo>
                    <a:pt x="31" y="9"/>
                    <a:pt x="15" y="16"/>
                    <a:pt x="0" y="23"/>
                  </a:cubicBezTo>
                  <a:cubicBezTo>
                    <a:pt x="4" y="35"/>
                    <a:pt x="12" y="46"/>
                    <a:pt x="15" y="57"/>
                  </a:cubicBezTo>
                  <a:cubicBezTo>
                    <a:pt x="19" y="64"/>
                    <a:pt x="23" y="76"/>
                    <a:pt x="26" y="87"/>
                  </a:cubicBezTo>
                  <a:cubicBezTo>
                    <a:pt x="34" y="76"/>
                    <a:pt x="45" y="72"/>
                    <a:pt x="53" y="72"/>
                  </a:cubicBezTo>
                  <a:cubicBezTo>
                    <a:pt x="57" y="72"/>
                    <a:pt x="64" y="76"/>
                    <a:pt x="71" y="83"/>
                  </a:cubicBezTo>
                  <a:cubicBezTo>
                    <a:pt x="76" y="72"/>
                    <a:pt x="79" y="61"/>
                    <a:pt x="79" y="49"/>
                  </a:cubicBezTo>
                  <a:cubicBezTo>
                    <a:pt x="60" y="38"/>
                    <a:pt x="49" y="20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1" name="Google Shape;15121;p9"/>
            <p:cNvSpPr/>
            <p:nvPr/>
          </p:nvSpPr>
          <p:spPr>
            <a:xfrm>
              <a:off x="-5132739" y="119231"/>
              <a:ext cx="4679" cy="3915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61" y="0"/>
                  </a:moveTo>
                  <a:cubicBezTo>
                    <a:pt x="49" y="0"/>
                    <a:pt x="39" y="14"/>
                    <a:pt x="31" y="26"/>
                  </a:cubicBezTo>
                  <a:cubicBezTo>
                    <a:pt x="20" y="40"/>
                    <a:pt x="1" y="56"/>
                    <a:pt x="23" y="75"/>
                  </a:cubicBezTo>
                  <a:cubicBezTo>
                    <a:pt x="27" y="82"/>
                    <a:pt x="31" y="82"/>
                    <a:pt x="34" y="82"/>
                  </a:cubicBezTo>
                  <a:cubicBezTo>
                    <a:pt x="42" y="82"/>
                    <a:pt x="46" y="78"/>
                    <a:pt x="49" y="67"/>
                  </a:cubicBezTo>
                  <a:cubicBezTo>
                    <a:pt x="39" y="40"/>
                    <a:pt x="98" y="37"/>
                    <a:pt x="72" y="7"/>
                  </a:cubicBezTo>
                  <a:cubicBezTo>
                    <a:pt x="68" y="4"/>
                    <a:pt x="65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2" name="Google Shape;15122;p9"/>
            <p:cNvSpPr/>
            <p:nvPr/>
          </p:nvSpPr>
          <p:spPr>
            <a:xfrm>
              <a:off x="-5347471" y="27599"/>
              <a:ext cx="3629" cy="4345"/>
            </a:xfrm>
            <a:custGeom>
              <a:avLst/>
              <a:gdLst/>
              <a:ahLst/>
              <a:cxnLst/>
              <a:rect l="l" t="t" r="r" b="b"/>
              <a:pathLst>
                <a:path w="76" h="91" extrusionOk="0">
                  <a:moveTo>
                    <a:pt x="35" y="1"/>
                  </a:moveTo>
                  <a:cubicBezTo>
                    <a:pt x="27" y="1"/>
                    <a:pt x="19" y="5"/>
                    <a:pt x="9" y="8"/>
                  </a:cubicBezTo>
                  <a:cubicBezTo>
                    <a:pt x="0" y="31"/>
                    <a:pt x="9" y="49"/>
                    <a:pt x="23" y="61"/>
                  </a:cubicBezTo>
                  <a:cubicBezTo>
                    <a:pt x="31" y="72"/>
                    <a:pt x="35" y="83"/>
                    <a:pt x="42" y="91"/>
                  </a:cubicBezTo>
                  <a:cubicBezTo>
                    <a:pt x="53" y="75"/>
                    <a:pt x="50" y="49"/>
                    <a:pt x="76" y="46"/>
                  </a:cubicBezTo>
                  <a:cubicBezTo>
                    <a:pt x="64" y="27"/>
                    <a:pt x="57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3" name="Google Shape;15123;p9"/>
            <p:cNvSpPr/>
            <p:nvPr/>
          </p:nvSpPr>
          <p:spPr>
            <a:xfrm>
              <a:off x="-5062928" y="57968"/>
              <a:ext cx="4871" cy="2578"/>
            </a:xfrm>
            <a:custGeom>
              <a:avLst/>
              <a:gdLst/>
              <a:ahLst/>
              <a:cxnLst/>
              <a:rect l="l" t="t" r="r" b="b"/>
              <a:pathLst>
                <a:path w="102" h="54" extrusionOk="0">
                  <a:moveTo>
                    <a:pt x="94" y="0"/>
                  </a:moveTo>
                  <a:lnTo>
                    <a:pt x="94" y="0"/>
                  </a:lnTo>
                  <a:cubicBezTo>
                    <a:pt x="94" y="0"/>
                    <a:pt x="93" y="2"/>
                    <a:pt x="93" y="5"/>
                  </a:cubicBezTo>
                  <a:lnTo>
                    <a:pt x="93" y="5"/>
                  </a:lnTo>
                  <a:cubicBezTo>
                    <a:pt x="93" y="5"/>
                    <a:pt x="94" y="5"/>
                    <a:pt x="94" y="5"/>
                  </a:cubicBezTo>
                  <a:lnTo>
                    <a:pt x="94" y="0"/>
                  </a:lnTo>
                  <a:close/>
                  <a:moveTo>
                    <a:pt x="93" y="5"/>
                  </a:moveTo>
                  <a:cubicBezTo>
                    <a:pt x="81" y="14"/>
                    <a:pt x="66" y="14"/>
                    <a:pt x="52" y="14"/>
                  </a:cubicBezTo>
                  <a:cubicBezTo>
                    <a:pt x="50" y="14"/>
                    <a:pt x="49" y="14"/>
                    <a:pt x="48" y="14"/>
                  </a:cubicBezTo>
                  <a:cubicBezTo>
                    <a:pt x="28" y="14"/>
                    <a:pt x="9" y="15"/>
                    <a:pt x="0" y="38"/>
                  </a:cubicBezTo>
                  <a:cubicBezTo>
                    <a:pt x="4" y="38"/>
                    <a:pt x="12" y="34"/>
                    <a:pt x="16" y="34"/>
                  </a:cubicBezTo>
                  <a:cubicBezTo>
                    <a:pt x="26" y="34"/>
                    <a:pt x="38" y="41"/>
                    <a:pt x="49" y="45"/>
                  </a:cubicBezTo>
                  <a:cubicBezTo>
                    <a:pt x="60" y="49"/>
                    <a:pt x="71" y="53"/>
                    <a:pt x="83" y="53"/>
                  </a:cubicBezTo>
                  <a:lnTo>
                    <a:pt x="90" y="53"/>
                  </a:lnTo>
                  <a:cubicBezTo>
                    <a:pt x="94" y="49"/>
                    <a:pt x="97" y="45"/>
                    <a:pt x="102" y="41"/>
                  </a:cubicBezTo>
                  <a:cubicBezTo>
                    <a:pt x="93" y="33"/>
                    <a:pt x="93" y="14"/>
                    <a:pt x="93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4" name="Google Shape;15124;p9"/>
            <p:cNvSpPr/>
            <p:nvPr/>
          </p:nvSpPr>
          <p:spPr>
            <a:xfrm>
              <a:off x="-5175045" y="270885"/>
              <a:ext cx="4154" cy="4727"/>
            </a:xfrm>
            <a:custGeom>
              <a:avLst/>
              <a:gdLst/>
              <a:ahLst/>
              <a:cxnLst/>
              <a:rect l="l" t="t" r="r" b="b"/>
              <a:pathLst>
                <a:path w="87" h="99" extrusionOk="0">
                  <a:moveTo>
                    <a:pt x="19" y="1"/>
                  </a:moveTo>
                  <a:lnTo>
                    <a:pt x="19" y="1"/>
                  </a:lnTo>
                  <a:cubicBezTo>
                    <a:pt x="27" y="39"/>
                    <a:pt x="1" y="87"/>
                    <a:pt x="61" y="99"/>
                  </a:cubicBezTo>
                  <a:cubicBezTo>
                    <a:pt x="68" y="80"/>
                    <a:pt x="72" y="57"/>
                    <a:pt x="87" y="35"/>
                  </a:cubicBezTo>
                  <a:cubicBezTo>
                    <a:pt x="83" y="35"/>
                    <a:pt x="79" y="31"/>
                    <a:pt x="79" y="27"/>
                  </a:cubicBezTo>
                  <a:cubicBezTo>
                    <a:pt x="76" y="31"/>
                    <a:pt x="68" y="31"/>
                    <a:pt x="64" y="31"/>
                  </a:cubicBezTo>
                  <a:cubicBezTo>
                    <a:pt x="45" y="31"/>
                    <a:pt x="35" y="13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5" name="Google Shape;15125;p9"/>
            <p:cNvSpPr/>
            <p:nvPr/>
          </p:nvSpPr>
          <p:spPr>
            <a:xfrm>
              <a:off x="-5030076" y="-108584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64" y="1"/>
                  </a:moveTo>
                  <a:cubicBezTo>
                    <a:pt x="37" y="4"/>
                    <a:pt x="19" y="16"/>
                    <a:pt x="0" y="30"/>
                  </a:cubicBezTo>
                  <a:cubicBezTo>
                    <a:pt x="11" y="39"/>
                    <a:pt x="23" y="49"/>
                    <a:pt x="34" y="57"/>
                  </a:cubicBezTo>
                  <a:lnTo>
                    <a:pt x="37" y="57"/>
                  </a:lnTo>
                  <a:cubicBezTo>
                    <a:pt x="42" y="57"/>
                    <a:pt x="45" y="61"/>
                    <a:pt x="52" y="61"/>
                  </a:cubicBezTo>
                  <a:cubicBezTo>
                    <a:pt x="56" y="65"/>
                    <a:pt x="64" y="65"/>
                    <a:pt x="68" y="65"/>
                  </a:cubicBezTo>
                  <a:cubicBezTo>
                    <a:pt x="71" y="65"/>
                    <a:pt x="79" y="65"/>
                    <a:pt x="82" y="53"/>
                  </a:cubicBezTo>
                  <a:cubicBezTo>
                    <a:pt x="87" y="34"/>
                    <a:pt x="82" y="16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6" name="Google Shape;15126;p9"/>
            <p:cNvSpPr/>
            <p:nvPr/>
          </p:nvSpPr>
          <p:spPr>
            <a:xfrm>
              <a:off x="-5378317" y="218074"/>
              <a:ext cx="4345" cy="3247"/>
            </a:xfrm>
            <a:custGeom>
              <a:avLst/>
              <a:gdLst/>
              <a:ahLst/>
              <a:cxnLst/>
              <a:rect l="l" t="t" r="r" b="b"/>
              <a:pathLst>
                <a:path w="91" h="68" extrusionOk="0">
                  <a:moveTo>
                    <a:pt x="49" y="1"/>
                  </a:moveTo>
                  <a:lnTo>
                    <a:pt x="49" y="1"/>
                  </a:lnTo>
                  <a:cubicBezTo>
                    <a:pt x="18" y="8"/>
                    <a:pt x="1" y="27"/>
                    <a:pt x="8" y="61"/>
                  </a:cubicBezTo>
                  <a:cubicBezTo>
                    <a:pt x="15" y="64"/>
                    <a:pt x="23" y="68"/>
                    <a:pt x="34" y="68"/>
                  </a:cubicBezTo>
                  <a:cubicBezTo>
                    <a:pt x="49" y="68"/>
                    <a:pt x="63" y="61"/>
                    <a:pt x="75" y="46"/>
                  </a:cubicBezTo>
                  <a:cubicBezTo>
                    <a:pt x="90" y="23"/>
                    <a:pt x="45" y="23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7" name="Google Shape;15127;p9"/>
            <p:cNvSpPr/>
            <p:nvPr/>
          </p:nvSpPr>
          <p:spPr>
            <a:xfrm>
              <a:off x="-5178961" y="162732"/>
              <a:ext cx="4536" cy="5253"/>
            </a:xfrm>
            <a:custGeom>
              <a:avLst/>
              <a:gdLst/>
              <a:ahLst/>
              <a:cxnLst/>
              <a:rect l="l" t="t" r="r" b="b"/>
              <a:pathLst>
                <a:path w="95" h="110" extrusionOk="0">
                  <a:moveTo>
                    <a:pt x="94" y="1"/>
                  </a:moveTo>
                  <a:cubicBezTo>
                    <a:pt x="23" y="27"/>
                    <a:pt x="1" y="54"/>
                    <a:pt x="4" y="109"/>
                  </a:cubicBezTo>
                  <a:cubicBezTo>
                    <a:pt x="27" y="98"/>
                    <a:pt x="38" y="76"/>
                    <a:pt x="42" y="57"/>
                  </a:cubicBezTo>
                  <a:cubicBezTo>
                    <a:pt x="47" y="38"/>
                    <a:pt x="57" y="37"/>
                    <a:pt x="68" y="37"/>
                  </a:cubicBezTo>
                  <a:cubicBezTo>
                    <a:pt x="69" y="37"/>
                    <a:pt x="71" y="37"/>
                    <a:pt x="73" y="37"/>
                  </a:cubicBezTo>
                  <a:cubicBezTo>
                    <a:pt x="78" y="37"/>
                    <a:pt x="83" y="37"/>
                    <a:pt x="87" y="35"/>
                  </a:cubicBezTo>
                  <a:cubicBezTo>
                    <a:pt x="79" y="19"/>
                    <a:pt x="87" y="12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8" name="Google Shape;15128;p9"/>
            <p:cNvSpPr/>
            <p:nvPr/>
          </p:nvSpPr>
          <p:spPr>
            <a:xfrm>
              <a:off x="-5030076" y="250544"/>
              <a:ext cx="5014" cy="4536"/>
            </a:xfrm>
            <a:custGeom>
              <a:avLst/>
              <a:gdLst/>
              <a:ahLst/>
              <a:cxnLst/>
              <a:rect l="l" t="t" r="r" b="b"/>
              <a:pathLst>
                <a:path w="105" h="95" extrusionOk="0">
                  <a:moveTo>
                    <a:pt x="0" y="1"/>
                  </a:moveTo>
                  <a:cubicBezTo>
                    <a:pt x="0" y="38"/>
                    <a:pt x="34" y="61"/>
                    <a:pt x="45" y="94"/>
                  </a:cubicBezTo>
                  <a:cubicBezTo>
                    <a:pt x="56" y="87"/>
                    <a:pt x="64" y="80"/>
                    <a:pt x="75" y="76"/>
                  </a:cubicBezTo>
                  <a:cubicBezTo>
                    <a:pt x="90" y="68"/>
                    <a:pt x="105" y="57"/>
                    <a:pt x="97" y="42"/>
                  </a:cubicBezTo>
                  <a:cubicBezTo>
                    <a:pt x="94" y="35"/>
                    <a:pt x="87" y="31"/>
                    <a:pt x="82" y="31"/>
                  </a:cubicBezTo>
                  <a:cubicBezTo>
                    <a:pt x="75" y="31"/>
                    <a:pt x="68" y="38"/>
                    <a:pt x="60" y="46"/>
                  </a:cubicBezTo>
                  <a:cubicBezTo>
                    <a:pt x="52" y="49"/>
                    <a:pt x="49" y="49"/>
                    <a:pt x="45" y="49"/>
                  </a:cubicBezTo>
                  <a:cubicBezTo>
                    <a:pt x="37" y="49"/>
                    <a:pt x="34" y="38"/>
                    <a:pt x="30" y="27"/>
                  </a:cubicBezTo>
                  <a:cubicBezTo>
                    <a:pt x="30" y="4"/>
                    <a:pt x="15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9" name="Google Shape;15129;p9"/>
            <p:cNvSpPr/>
            <p:nvPr/>
          </p:nvSpPr>
          <p:spPr>
            <a:xfrm>
              <a:off x="-5358883" y="160774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lnTo>
                    <a:pt x="23" y="0"/>
                  </a:lnTo>
                  <a:cubicBezTo>
                    <a:pt x="1" y="34"/>
                    <a:pt x="30" y="53"/>
                    <a:pt x="46" y="72"/>
                  </a:cubicBezTo>
                  <a:cubicBezTo>
                    <a:pt x="49" y="83"/>
                    <a:pt x="56" y="86"/>
                    <a:pt x="68" y="86"/>
                  </a:cubicBezTo>
                  <a:cubicBezTo>
                    <a:pt x="72" y="86"/>
                    <a:pt x="75" y="83"/>
                    <a:pt x="75" y="83"/>
                  </a:cubicBezTo>
                  <a:cubicBezTo>
                    <a:pt x="91" y="79"/>
                    <a:pt x="91" y="64"/>
                    <a:pt x="91" y="53"/>
                  </a:cubicBezTo>
                  <a:cubicBezTo>
                    <a:pt x="94" y="34"/>
                    <a:pt x="87" y="19"/>
                    <a:pt x="72" y="8"/>
                  </a:cubicBezTo>
                  <a:lnTo>
                    <a:pt x="72" y="8"/>
                  </a:lnTo>
                  <a:cubicBezTo>
                    <a:pt x="68" y="23"/>
                    <a:pt x="79" y="42"/>
                    <a:pt x="56" y="42"/>
                  </a:cubicBezTo>
                  <a:cubicBezTo>
                    <a:pt x="30" y="42"/>
                    <a:pt x="38" y="16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0" name="Google Shape;15130;p9"/>
            <p:cNvSpPr/>
            <p:nvPr/>
          </p:nvSpPr>
          <p:spPr>
            <a:xfrm>
              <a:off x="-5158572" y="8881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33" y="1"/>
                  </a:moveTo>
                  <a:cubicBezTo>
                    <a:pt x="26" y="8"/>
                    <a:pt x="19" y="15"/>
                    <a:pt x="14" y="19"/>
                  </a:cubicBezTo>
                  <a:cubicBezTo>
                    <a:pt x="0" y="46"/>
                    <a:pt x="59" y="46"/>
                    <a:pt x="30" y="75"/>
                  </a:cubicBezTo>
                  <a:lnTo>
                    <a:pt x="48" y="75"/>
                  </a:lnTo>
                  <a:cubicBezTo>
                    <a:pt x="64" y="75"/>
                    <a:pt x="74" y="68"/>
                    <a:pt x="86" y="57"/>
                  </a:cubicBezTo>
                  <a:cubicBezTo>
                    <a:pt x="78" y="27"/>
                    <a:pt x="56" y="12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1" name="Google Shape;15131;p9"/>
            <p:cNvSpPr/>
            <p:nvPr/>
          </p:nvSpPr>
          <p:spPr>
            <a:xfrm>
              <a:off x="-5044019" y="83323"/>
              <a:ext cx="3295" cy="3056"/>
            </a:xfrm>
            <a:custGeom>
              <a:avLst/>
              <a:gdLst/>
              <a:ahLst/>
              <a:cxnLst/>
              <a:rect l="l" t="t" r="r" b="b"/>
              <a:pathLst>
                <a:path w="69" h="64" extrusionOk="0">
                  <a:moveTo>
                    <a:pt x="4" y="0"/>
                  </a:moveTo>
                  <a:cubicBezTo>
                    <a:pt x="8" y="26"/>
                    <a:pt x="1" y="57"/>
                    <a:pt x="34" y="60"/>
                  </a:cubicBezTo>
                  <a:cubicBezTo>
                    <a:pt x="34" y="64"/>
                    <a:pt x="38" y="64"/>
                    <a:pt x="38" y="64"/>
                  </a:cubicBezTo>
                  <a:cubicBezTo>
                    <a:pt x="53" y="64"/>
                    <a:pt x="68" y="45"/>
                    <a:pt x="65" y="30"/>
                  </a:cubicBezTo>
                  <a:cubicBezTo>
                    <a:pt x="60" y="4"/>
                    <a:pt x="42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2" name="Google Shape;15132;p9"/>
            <p:cNvSpPr/>
            <p:nvPr/>
          </p:nvSpPr>
          <p:spPr>
            <a:xfrm>
              <a:off x="-5281432" y="-100896"/>
              <a:ext cx="6160" cy="3438"/>
            </a:xfrm>
            <a:custGeom>
              <a:avLst/>
              <a:gdLst/>
              <a:ahLst/>
              <a:cxnLst/>
              <a:rect l="l" t="t" r="r" b="b"/>
              <a:pathLst>
                <a:path w="129" h="72" extrusionOk="0">
                  <a:moveTo>
                    <a:pt x="31" y="0"/>
                  </a:moveTo>
                  <a:cubicBezTo>
                    <a:pt x="23" y="0"/>
                    <a:pt x="13" y="0"/>
                    <a:pt x="1" y="8"/>
                  </a:cubicBezTo>
                  <a:cubicBezTo>
                    <a:pt x="16" y="19"/>
                    <a:pt x="31" y="35"/>
                    <a:pt x="49" y="45"/>
                  </a:cubicBezTo>
                  <a:cubicBezTo>
                    <a:pt x="49" y="42"/>
                    <a:pt x="53" y="42"/>
                    <a:pt x="57" y="42"/>
                  </a:cubicBezTo>
                  <a:cubicBezTo>
                    <a:pt x="68" y="42"/>
                    <a:pt x="80" y="49"/>
                    <a:pt x="87" y="57"/>
                  </a:cubicBezTo>
                  <a:cubicBezTo>
                    <a:pt x="94" y="64"/>
                    <a:pt x="106" y="71"/>
                    <a:pt x="117" y="71"/>
                  </a:cubicBezTo>
                  <a:lnTo>
                    <a:pt x="128" y="71"/>
                  </a:lnTo>
                  <a:cubicBezTo>
                    <a:pt x="94" y="49"/>
                    <a:pt x="75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3" name="Google Shape;15133;p9"/>
            <p:cNvSpPr/>
            <p:nvPr/>
          </p:nvSpPr>
          <p:spPr>
            <a:xfrm>
              <a:off x="-5076680" y="60642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8" y="1"/>
                  </a:moveTo>
                  <a:cubicBezTo>
                    <a:pt x="31" y="8"/>
                    <a:pt x="19" y="11"/>
                    <a:pt x="8" y="16"/>
                  </a:cubicBezTo>
                  <a:cubicBezTo>
                    <a:pt x="0" y="56"/>
                    <a:pt x="23" y="75"/>
                    <a:pt x="60" y="75"/>
                  </a:cubicBezTo>
                  <a:cubicBezTo>
                    <a:pt x="68" y="68"/>
                    <a:pt x="71" y="61"/>
                    <a:pt x="79" y="53"/>
                  </a:cubicBezTo>
                  <a:cubicBezTo>
                    <a:pt x="60" y="38"/>
                    <a:pt x="49" y="19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4" name="Google Shape;15134;p9"/>
            <p:cNvSpPr/>
            <p:nvPr/>
          </p:nvSpPr>
          <p:spPr>
            <a:xfrm>
              <a:off x="-5067035" y="69046"/>
              <a:ext cx="3629" cy="3581"/>
            </a:xfrm>
            <a:custGeom>
              <a:avLst/>
              <a:gdLst/>
              <a:ahLst/>
              <a:cxnLst/>
              <a:rect l="l" t="t" r="r" b="b"/>
              <a:pathLst>
                <a:path w="76" h="75" extrusionOk="0">
                  <a:moveTo>
                    <a:pt x="53" y="0"/>
                  </a:moveTo>
                  <a:cubicBezTo>
                    <a:pt x="45" y="8"/>
                    <a:pt x="41" y="11"/>
                    <a:pt x="34" y="11"/>
                  </a:cubicBezTo>
                  <a:cubicBezTo>
                    <a:pt x="26" y="11"/>
                    <a:pt x="19" y="8"/>
                    <a:pt x="12" y="4"/>
                  </a:cubicBezTo>
                  <a:lnTo>
                    <a:pt x="12" y="4"/>
                  </a:lnTo>
                  <a:cubicBezTo>
                    <a:pt x="4" y="30"/>
                    <a:pt x="0" y="56"/>
                    <a:pt x="31" y="75"/>
                  </a:cubicBezTo>
                  <a:cubicBezTo>
                    <a:pt x="41" y="68"/>
                    <a:pt x="49" y="49"/>
                    <a:pt x="68" y="49"/>
                  </a:cubicBezTo>
                  <a:lnTo>
                    <a:pt x="71" y="49"/>
                  </a:lnTo>
                  <a:cubicBezTo>
                    <a:pt x="76" y="30"/>
                    <a:pt x="76" y="11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5" name="Google Shape;15135;p9"/>
            <p:cNvSpPr/>
            <p:nvPr/>
          </p:nvSpPr>
          <p:spPr>
            <a:xfrm>
              <a:off x="-4915142" y="130262"/>
              <a:ext cx="3438" cy="3772"/>
            </a:xfrm>
            <a:custGeom>
              <a:avLst/>
              <a:gdLst/>
              <a:ahLst/>
              <a:cxnLst/>
              <a:rect l="l" t="t" r="r" b="b"/>
              <a:pathLst>
                <a:path w="72" h="79" extrusionOk="0">
                  <a:moveTo>
                    <a:pt x="35" y="1"/>
                  </a:moveTo>
                  <a:cubicBezTo>
                    <a:pt x="30" y="1"/>
                    <a:pt x="23" y="1"/>
                    <a:pt x="19" y="4"/>
                  </a:cubicBezTo>
                  <a:cubicBezTo>
                    <a:pt x="1" y="23"/>
                    <a:pt x="19" y="42"/>
                    <a:pt x="23" y="61"/>
                  </a:cubicBezTo>
                  <a:cubicBezTo>
                    <a:pt x="27" y="68"/>
                    <a:pt x="38" y="75"/>
                    <a:pt x="42" y="79"/>
                  </a:cubicBezTo>
                  <a:cubicBezTo>
                    <a:pt x="64" y="68"/>
                    <a:pt x="64" y="45"/>
                    <a:pt x="71" y="23"/>
                  </a:cubicBezTo>
                  <a:cubicBezTo>
                    <a:pt x="61" y="11"/>
                    <a:pt x="49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6" name="Google Shape;15136;p9"/>
            <p:cNvSpPr/>
            <p:nvPr/>
          </p:nvSpPr>
          <p:spPr>
            <a:xfrm>
              <a:off x="-4953867" y="-4555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45" y="1"/>
                  </a:moveTo>
                  <a:cubicBezTo>
                    <a:pt x="38" y="1"/>
                    <a:pt x="27" y="1"/>
                    <a:pt x="16" y="4"/>
                  </a:cubicBezTo>
                  <a:cubicBezTo>
                    <a:pt x="11" y="11"/>
                    <a:pt x="4" y="19"/>
                    <a:pt x="0" y="30"/>
                  </a:cubicBezTo>
                  <a:cubicBezTo>
                    <a:pt x="11" y="34"/>
                    <a:pt x="23" y="45"/>
                    <a:pt x="38" y="49"/>
                  </a:cubicBezTo>
                  <a:cubicBezTo>
                    <a:pt x="45" y="53"/>
                    <a:pt x="49" y="56"/>
                    <a:pt x="56" y="56"/>
                  </a:cubicBezTo>
                  <a:cubicBezTo>
                    <a:pt x="64" y="56"/>
                    <a:pt x="71" y="49"/>
                    <a:pt x="75" y="34"/>
                  </a:cubicBezTo>
                  <a:cubicBezTo>
                    <a:pt x="75" y="11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7" name="Google Shape;15137;p9"/>
            <p:cNvSpPr/>
            <p:nvPr/>
          </p:nvSpPr>
          <p:spPr>
            <a:xfrm>
              <a:off x="-5173995" y="165071"/>
              <a:ext cx="4345" cy="3772"/>
            </a:xfrm>
            <a:custGeom>
              <a:avLst/>
              <a:gdLst/>
              <a:ahLst/>
              <a:cxnLst/>
              <a:rect l="l" t="t" r="r" b="b"/>
              <a:pathLst>
                <a:path w="91" h="79" extrusionOk="0">
                  <a:moveTo>
                    <a:pt x="50" y="0"/>
                  </a:moveTo>
                  <a:cubicBezTo>
                    <a:pt x="42" y="5"/>
                    <a:pt x="31" y="8"/>
                    <a:pt x="23" y="8"/>
                  </a:cubicBezTo>
                  <a:cubicBezTo>
                    <a:pt x="20" y="8"/>
                    <a:pt x="13" y="8"/>
                    <a:pt x="9" y="5"/>
                  </a:cubicBezTo>
                  <a:lnTo>
                    <a:pt x="9" y="5"/>
                  </a:lnTo>
                  <a:cubicBezTo>
                    <a:pt x="1" y="34"/>
                    <a:pt x="28" y="41"/>
                    <a:pt x="42" y="53"/>
                  </a:cubicBezTo>
                  <a:cubicBezTo>
                    <a:pt x="54" y="60"/>
                    <a:pt x="65" y="72"/>
                    <a:pt x="76" y="79"/>
                  </a:cubicBezTo>
                  <a:lnTo>
                    <a:pt x="80" y="79"/>
                  </a:lnTo>
                  <a:cubicBezTo>
                    <a:pt x="91" y="45"/>
                    <a:pt x="68" y="22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8" name="Google Shape;15138;p9"/>
            <p:cNvSpPr/>
            <p:nvPr/>
          </p:nvSpPr>
          <p:spPr>
            <a:xfrm>
              <a:off x="-5352102" y="136708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38" y="0"/>
                  </a:moveTo>
                  <a:cubicBezTo>
                    <a:pt x="27" y="0"/>
                    <a:pt x="19" y="7"/>
                    <a:pt x="1" y="19"/>
                  </a:cubicBezTo>
                  <a:cubicBezTo>
                    <a:pt x="19" y="26"/>
                    <a:pt x="30" y="30"/>
                    <a:pt x="38" y="30"/>
                  </a:cubicBezTo>
                  <a:cubicBezTo>
                    <a:pt x="49" y="33"/>
                    <a:pt x="61" y="49"/>
                    <a:pt x="71" y="49"/>
                  </a:cubicBezTo>
                  <a:cubicBezTo>
                    <a:pt x="75" y="49"/>
                    <a:pt x="80" y="49"/>
                    <a:pt x="87" y="41"/>
                  </a:cubicBezTo>
                  <a:cubicBezTo>
                    <a:pt x="90" y="38"/>
                    <a:pt x="90" y="26"/>
                    <a:pt x="87" y="23"/>
                  </a:cubicBezTo>
                  <a:cubicBezTo>
                    <a:pt x="80" y="0"/>
                    <a:pt x="61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9" name="Google Shape;15139;p9"/>
            <p:cNvSpPr/>
            <p:nvPr/>
          </p:nvSpPr>
          <p:spPr>
            <a:xfrm>
              <a:off x="-5030793" y="-30035"/>
              <a:ext cx="4871" cy="5205"/>
            </a:xfrm>
            <a:custGeom>
              <a:avLst/>
              <a:gdLst/>
              <a:ahLst/>
              <a:cxnLst/>
              <a:rect l="l" t="t" r="r" b="b"/>
              <a:pathLst>
                <a:path w="102" h="109" extrusionOk="0">
                  <a:moveTo>
                    <a:pt x="90" y="0"/>
                  </a:moveTo>
                  <a:lnTo>
                    <a:pt x="90" y="0"/>
                  </a:lnTo>
                  <a:cubicBezTo>
                    <a:pt x="75" y="23"/>
                    <a:pt x="67" y="49"/>
                    <a:pt x="34" y="53"/>
                  </a:cubicBezTo>
                  <a:cubicBezTo>
                    <a:pt x="23" y="57"/>
                    <a:pt x="12" y="60"/>
                    <a:pt x="0" y="64"/>
                  </a:cubicBezTo>
                  <a:cubicBezTo>
                    <a:pt x="4" y="79"/>
                    <a:pt x="4" y="94"/>
                    <a:pt x="4" y="109"/>
                  </a:cubicBezTo>
                  <a:cubicBezTo>
                    <a:pt x="15" y="94"/>
                    <a:pt x="26" y="90"/>
                    <a:pt x="41" y="90"/>
                  </a:cubicBezTo>
                  <a:lnTo>
                    <a:pt x="83" y="90"/>
                  </a:lnTo>
                  <a:cubicBezTo>
                    <a:pt x="67" y="76"/>
                    <a:pt x="64" y="60"/>
                    <a:pt x="79" y="45"/>
                  </a:cubicBezTo>
                  <a:cubicBezTo>
                    <a:pt x="90" y="31"/>
                    <a:pt x="102" y="19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0" name="Google Shape;15140;p9"/>
            <p:cNvSpPr/>
            <p:nvPr/>
          </p:nvSpPr>
          <p:spPr>
            <a:xfrm>
              <a:off x="-4905831" y="159007"/>
              <a:ext cx="3247" cy="3963"/>
            </a:xfrm>
            <a:custGeom>
              <a:avLst/>
              <a:gdLst/>
              <a:ahLst/>
              <a:cxnLst/>
              <a:rect l="l" t="t" r="r" b="b"/>
              <a:pathLst>
                <a:path w="68" h="83" extrusionOk="0">
                  <a:moveTo>
                    <a:pt x="49" y="1"/>
                  </a:moveTo>
                  <a:cubicBezTo>
                    <a:pt x="41" y="1"/>
                    <a:pt x="33" y="8"/>
                    <a:pt x="30" y="19"/>
                  </a:cubicBezTo>
                  <a:cubicBezTo>
                    <a:pt x="23" y="34"/>
                    <a:pt x="15" y="45"/>
                    <a:pt x="0" y="49"/>
                  </a:cubicBezTo>
                  <a:cubicBezTo>
                    <a:pt x="7" y="64"/>
                    <a:pt x="7" y="82"/>
                    <a:pt x="23" y="82"/>
                  </a:cubicBezTo>
                  <a:cubicBezTo>
                    <a:pt x="26" y="82"/>
                    <a:pt x="30" y="82"/>
                    <a:pt x="37" y="79"/>
                  </a:cubicBezTo>
                  <a:cubicBezTo>
                    <a:pt x="41" y="75"/>
                    <a:pt x="49" y="68"/>
                    <a:pt x="52" y="60"/>
                  </a:cubicBezTo>
                  <a:cubicBezTo>
                    <a:pt x="56" y="45"/>
                    <a:pt x="56" y="27"/>
                    <a:pt x="67" y="11"/>
                  </a:cubicBezTo>
                  <a:lnTo>
                    <a:pt x="67" y="8"/>
                  </a:lnTo>
                  <a:cubicBezTo>
                    <a:pt x="59" y="4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1" name="Google Shape;15141;p9"/>
            <p:cNvSpPr/>
            <p:nvPr/>
          </p:nvSpPr>
          <p:spPr>
            <a:xfrm>
              <a:off x="-5095971" y="-58208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57" y="0"/>
                  </a:moveTo>
                  <a:lnTo>
                    <a:pt x="57" y="0"/>
                  </a:lnTo>
                  <a:cubicBezTo>
                    <a:pt x="38" y="41"/>
                    <a:pt x="46" y="97"/>
                    <a:pt x="1" y="131"/>
                  </a:cubicBezTo>
                  <a:cubicBezTo>
                    <a:pt x="76" y="83"/>
                    <a:pt x="87" y="6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2" name="Google Shape;15142;p9"/>
            <p:cNvSpPr/>
            <p:nvPr/>
          </p:nvSpPr>
          <p:spPr>
            <a:xfrm>
              <a:off x="-5071141" y="-114457"/>
              <a:ext cx="4154" cy="2388"/>
            </a:xfrm>
            <a:custGeom>
              <a:avLst/>
              <a:gdLst/>
              <a:ahLst/>
              <a:cxnLst/>
              <a:rect l="l" t="t" r="r" b="b"/>
              <a:pathLst>
                <a:path w="87" h="50" extrusionOk="0">
                  <a:moveTo>
                    <a:pt x="31" y="0"/>
                  </a:moveTo>
                  <a:cubicBezTo>
                    <a:pt x="23" y="0"/>
                    <a:pt x="15" y="5"/>
                    <a:pt x="8" y="12"/>
                  </a:cubicBezTo>
                  <a:cubicBezTo>
                    <a:pt x="0" y="23"/>
                    <a:pt x="5" y="38"/>
                    <a:pt x="12" y="38"/>
                  </a:cubicBezTo>
                  <a:cubicBezTo>
                    <a:pt x="27" y="41"/>
                    <a:pt x="41" y="49"/>
                    <a:pt x="53" y="49"/>
                  </a:cubicBezTo>
                  <a:cubicBezTo>
                    <a:pt x="64" y="49"/>
                    <a:pt x="72" y="45"/>
                    <a:pt x="79" y="38"/>
                  </a:cubicBezTo>
                  <a:cubicBezTo>
                    <a:pt x="86" y="27"/>
                    <a:pt x="79" y="19"/>
                    <a:pt x="64" y="8"/>
                  </a:cubicBezTo>
                  <a:lnTo>
                    <a:pt x="60" y="8"/>
                  </a:lnTo>
                  <a:cubicBezTo>
                    <a:pt x="57" y="8"/>
                    <a:pt x="53" y="8"/>
                    <a:pt x="45" y="5"/>
                  </a:cubicBezTo>
                  <a:cubicBezTo>
                    <a:pt x="41" y="5"/>
                    <a:pt x="34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3" name="Google Shape;15143;p9"/>
            <p:cNvSpPr/>
            <p:nvPr/>
          </p:nvSpPr>
          <p:spPr>
            <a:xfrm>
              <a:off x="-4934576" y="135275"/>
              <a:ext cx="3247" cy="4107"/>
            </a:xfrm>
            <a:custGeom>
              <a:avLst/>
              <a:gdLst/>
              <a:ahLst/>
              <a:cxnLst/>
              <a:rect l="l" t="t" r="r" b="b"/>
              <a:pathLst>
                <a:path w="68" h="86" extrusionOk="0">
                  <a:moveTo>
                    <a:pt x="38" y="0"/>
                  </a:moveTo>
                  <a:lnTo>
                    <a:pt x="38" y="0"/>
                  </a:lnTo>
                  <a:cubicBezTo>
                    <a:pt x="0" y="30"/>
                    <a:pt x="4" y="41"/>
                    <a:pt x="49" y="86"/>
                  </a:cubicBezTo>
                  <a:cubicBezTo>
                    <a:pt x="52" y="79"/>
                    <a:pt x="60" y="68"/>
                    <a:pt x="67" y="60"/>
                  </a:cubicBezTo>
                  <a:cubicBezTo>
                    <a:pt x="52" y="41"/>
                    <a:pt x="64" y="11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4" name="Google Shape;15144;p9"/>
            <p:cNvSpPr/>
            <p:nvPr/>
          </p:nvSpPr>
          <p:spPr>
            <a:xfrm>
              <a:off x="-5259802" y="286070"/>
              <a:ext cx="2722" cy="4011"/>
            </a:xfrm>
            <a:custGeom>
              <a:avLst/>
              <a:gdLst/>
              <a:ahLst/>
              <a:cxnLst/>
              <a:rect l="l" t="t" r="r" b="b"/>
              <a:pathLst>
                <a:path w="57" h="84" extrusionOk="0">
                  <a:moveTo>
                    <a:pt x="8" y="0"/>
                  </a:moveTo>
                  <a:cubicBezTo>
                    <a:pt x="4" y="12"/>
                    <a:pt x="4" y="23"/>
                    <a:pt x="0" y="35"/>
                  </a:cubicBezTo>
                  <a:cubicBezTo>
                    <a:pt x="4" y="50"/>
                    <a:pt x="4" y="68"/>
                    <a:pt x="8" y="83"/>
                  </a:cubicBezTo>
                  <a:lnTo>
                    <a:pt x="22" y="83"/>
                  </a:lnTo>
                  <a:cubicBezTo>
                    <a:pt x="49" y="83"/>
                    <a:pt x="57" y="64"/>
                    <a:pt x="57" y="38"/>
                  </a:cubicBezTo>
                  <a:cubicBezTo>
                    <a:pt x="38" y="27"/>
                    <a:pt x="34" y="0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5" name="Google Shape;15145;p9"/>
            <p:cNvSpPr/>
            <p:nvPr/>
          </p:nvSpPr>
          <p:spPr>
            <a:xfrm>
              <a:off x="-5123428" y="2366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19" y="0"/>
                  </a:moveTo>
                  <a:cubicBezTo>
                    <a:pt x="15" y="0"/>
                    <a:pt x="15" y="0"/>
                    <a:pt x="11" y="4"/>
                  </a:cubicBezTo>
                  <a:cubicBezTo>
                    <a:pt x="1" y="23"/>
                    <a:pt x="15" y="38"/>
                    <a:pt x="23" y="49"/>
                  </a:cubicBezTo>
                  <a:cubicBezTo>
                    <a:pt x="30" y="57"/>
                    <a:pt x="37" y="60"/>
                    <a:pt x="45" y="60"/>
                  </a:cubicBezTo>
                  <a:cubicBezTo>
                    <a:pt x="56" y="60"/>
                    <a:pt x="68" y="57"/>
                    <a:pt x="79" y="53"/>
                  </a:cubicBezTo>
                  <a:cubicBezTo>
                    <a:pt x="90" y="49"/>
                    <a:pt x="94" y="38"/>
                    <a:pt x="90" y="26"/>
                  </a:cubicBezTo>
                  <a:cubicBezTo>
                    <a:pt x="86" y="19"/>
                    <a:pt x="82" y="19"/>
                    <a:pt x="79" y="19"/>
                  </a:cubicBezTo>
                  <a:cubicBezTo>
                    <a:pt x="75" y="19"/>
                    <a:pt x="71" y="23"/>
                    <a:pt x="68" y="23"/>
                  </a:cubicBezTo>
                  <a:cubicBezTo>
                    <a:pt x="63" y="26"/>
                    <a:pt x="56" y="31"/>
                    <a:pt x="53" y="31"/>
                  </a:cubicBezTo>
                  <a:cubicBezTo>
                    <a:pt x="34" y="26"/>
                    <a:pt x="37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6" name="Google Shape;15146;p9"/>
            <p:cNvSpPr/>
            <p:nvPr/>
          </p:nvSpPr>
          <p:spPr>
            <a:xfrm>
              <a:off x="-5182542" y="75636"/>
              <a:ext cx="3486" cy="5062"/>
            </a:xfrm>
            <a:custGeom>
              <a:avLst/>
              <a:gdLst/>
              <a:ahLst/>
              <a:cxnLst/>
              <a:rect l="l" t="t" r="r" b="b"/>
              <a:pathLst>
                <a:path w="73" h="106" extrusionOk="0">
                  <a:moveTo>
                    <a:pt x="23" y="1"/>
                  </a:moveTo>
                  <a:cubicBezTo>
                    <a:pt x="1" y="16"/>
                    <a:pt x="23" y="34"/>
                    <a:pt x="16" y="53"/>
                  </a:cubicBezTo>
                  <a:cubicBezTo>
                    <a:pt x="23" y="72"/>
                    <a:pt x="12" y="106"/>
                    <a:pt x="42" y="106"/>
                  </a:cubicBezTo>
                  <a:cubicBezTo>
                    <a:pt x="45" y="106"/>
                    <a:pt x="50" y="101"/>
                    <a:pt x="53" y="101"/>
                  </a:cubicBezTo>
                  <a:cubicBezTo>
                    <a:pt x="42" y="68"/>
                    <a:pt x="72" y="23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7" name="Google Shape;15147;p9"/>
            <p:cNvSpPr/>
            <p:nvPr/>
          </p:nvSpPr>
          <p:spPr>
            <a:xfrm>
              <a:off x="-5196246" y="-125869"/>
              <a:ext cx="3581" cy="4680"/>
            </a:xfrm>
            <a:custGeom>
              <a:avLst/>
              <a:gdLst/>
              <a:ahLst/>
              <a:cxnLst/>
              <a:rect l="l" t="t" r="r" b="b"/>
              <a:pathLst>
                <a:path w="75" h="98" extrusionOk="0">
                  <a:moveTo>
                    <a:pt x="63" y="0"/>
                  </a:moveTo>
                  <a:cubicBezTo>
                    <a:pt x="60" y="0"/>
                    <a:pt x="52" y="8"/>
                    <a:pt x="45" y="15"/>
                  </a:cubicBezTo>
                  <a:cubicBezTo>
                    <a:pt x="45" y="42"/>
                    <a:pt x="11" y="42"/>
                    <a:pt x="8" y="64"/>
                  </a:cubicBezTo>
                  <a:cubicBezTo>
                    <a:pt x="15" y="75"/>
                    <a:pt x="8" y="82"/>
                    <a:pt x="0" y="90"/>
                  </a:cubicBezTo>
                  <a:lnTo>
                    <a:pt x="0" y="97"/>
                  </a:lnTo>
                  <a:cubicBezTo>
                    <a:pt x="26" y="97"/>
                    <a:pt x="41" y="71"/>
                    <a:pt x="63" y="68"/>
                  </a:cubicBezTo>
                  <a:cubicBezTo>
                    <a:pt x="68" y="49"/>
                    <a:pt x="75" y="34"/>
                    <a:pt x="71" y="19"/>
                  </a:cubicBezTo>
                  <a:cubicBezTo>
                    <a:pt x="71" y="4"/>
                    <a:pt x="68" y="0"/>
                    <a:pt x="6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8" name="Google Shape;15148;p9"/>
            <p:cNvSpPr/>
            <p:nvPr/>
          </p:nvSpPr>
          <p:spPr>
            <a:xfrm>
              <a:off x="-5082028" y="20102"/>
              <a:ext cx="3629" cy="3820"/>
            </a:xfrm>
            <a:custGeom>
              <a:avLst/>
              <a:gdLst/>
              <a:ahLst/>
              <a:cxnLst/>
              <a:rect l="l" t="t" r="r" b="b"/>
              <a:pathLst>
                <a:path w="76" h="80" extrusionOk="0">
                  <a:moveTo>
                    <a:pt x="41" y="1"/>
                  </a:moveTo>
                  <a:cubicBezTo>
                    <a:pt x="26" y="20"/>
                    <a:pt x="15" y="39"/>
                    <a:pt x="0" y="61"/>
                  </a:cubicBezTo>
                  <a:lnTo>
                    <a:pt x="12" y="72"/>
                  </a:lnTo>
                  <a:cubicBezTo>
                    <a:pt x="15" y="75"/>
                    <a:pt x="19" y="75"/>
                    <a:pt x="23" y="80"/>
                  </a:cubicBezTo>
                  <a:cubicBezTo>
                    <a:pt x="45" y="68"/>
                    <a:pt x="64" y="61"/>
                    <a:pt x="76" y="42"/>
                  </a:cubicBezTo>
                  <a:lnTo>
                    <a:pt x="71" y="39"/>
                  </a:lnTo>
                  <a:cubicBezTo>
                    <a:pt x="64" y="23"/>
                    <a:pt x="53" y="13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9" name="Google Shape;15149;p9"/>
            <p:cNvSpPr/>
            <p:nvPr/>
          </p:nvSpPr>
          <p:spPr>
            <a:xfrm>
              <a:off x="-4962080" y="-74872"/>
              <a:ext cx="4297" cy="3104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49" y="1"/>
                  </a:moveTo>
                  <a:cubicBezTo>
                    <a:pt x="42" y="1"/>
                    <a:pt x="42" y="16"/>
                    <a:pt x="38" y="23"/>
                  </a:cubicBezTo>
                  <a:cubicBezTo>
                    <a:pt x="26" y="39"/>
                    <a:pt x="0" y="65"/>
                    <a:pt x="45" y="65"/>
                  </a:cubicBezTo>
                  <a:cubicBezTo>
                    <a:pt x="45" y="65"/>
                    <a:pt x="49" y="65"/>
                    <a:pt x="49" y="61"/>
                  </a:cubicBezTo>
                  <a:lnTo>
                    <a:pt x="53" y="61"/>
                  </a:lnTo>
                  <a:cubicBezTo>
                    <a:pt x="57" y="61"/>
                    <a:pt x="60" y="65"/>
                    <a:pt x="64" y="65"/>
                  </a:cubicBezTo>
                  <a:lnTo>
                    <a:pt x="76" y="65"/>
                  </a:lnTo>
                  <a:cubicBezTo>
                    <a:pt x="79" y="65"/>
                    <a:pt x="83" y="65"/>
                    <a:pt x="86" y="61"/>
                  </a:cubicBezTo>
                  <a:cubicBezTo>
                    <a:pt x="90" y="39"/>
                    <a:pt x="71" y="28"/>
                    <a:pt x="60" y="13"/>
                  </a:cubicBezTo>
                  <a:cubicBezTo>
                    <a:pt x="57" y="5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0" name="Google Shape;15150;p9"/>
            <p:cNvSpPr/>
            <p:nvPr/>
          </p:nvSpPr>
          <p:spPr>
            <a:xfrm>
              <a:off x="-4887113" y="-239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2" y="1"/>
                  </a:moveTo>
                  <a:cubicBezTo>
                    <a:pt x="26" y="8"/>
                    <a:pt x="15" y="16"/>
                    <a:pt x="0" y="23"/>
                  </a:cubicBezTo>
                  <a:cubicBezTo>
                    <a:pt x="23" y="42"/>
                    <a:pt x="26" y="72"/>
                    <a:pt x="53" y="87"/>
                  </a:cubicBezTo>
                  <a:cubicBezTo>
                    <a:pt x="86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1" name="Google Shape;15151;p9"/>
            <p:cNvSpPr/>
            <p:nvPr/>
          </p:nvSpPr>
          <p:spPr>
            <a:xfrm>
              <a:off x="-5175380" y="12472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30" y="1"/>
                  </a:moveTo>
                  <a:cubicBezTo>
                    <a:pt x="19" y="12"/>
                    <a:pt x="12" y="23"/>
                    <a:pt x="0" y="34"/>
                  </a:cubicBezTo>
                  <a:cubicBezTo>
                    <a:pt x="4" y="38"/>
                    <a:pt x="8" y="42"/>
                    <a:pt x="12" y="46"/>
                  </a:cubicBezTo>
                  <a:cubicBezTo>
                    <a:pt x="19" y="64"/>
                    <a:pt x="30" y="75"/>
                    <a:pt x="38" y="75"/>
                  </a:cubicBezTo>
                  <a:cubicBezTo>
                    <a:pt x="45" y="75"/>
                    <a:pt x="57" y="68"/>
                    <a:pt x="68" y="49"/>
                  </a:cubicBezTo>
                  <a:cubicBezTo>
                    <a:pt x="60" y="30"/>
                    <a:pt x="52" y="12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2" name="Google Shape;15152;p9"/>
            <p:cNvSpPr/>
            <p:nvPr/>
          </p:nvSpPr>
          <p:spPr>
            <a:xfrm>
              <a:off x="-5214821" y="-144969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19" y="0"/>
                  </a:moveTo>
                  <a:lnTo>
                    <a:pt x="19" y="4"/>
                  </a:lnTo>
                  <a:cubicBezTo>
                    <a:pt x="4" y="23"/>
                    <a:pt x="0" y="45"/>
                    <a:pt x="26" y="64"/>
                  </a:cubicBezTo>
                  <a:cubicBezTo>
                    <a:pt x="45" y="56"/>
                    <a:pt x="67" y="52"/>
                    <a:pt x="86" y="38"/>
                  </a:cubicBezTo>
                  <a:cubicBezTo>
                    <a:pt x="71" y="11"/>
                    <a:pt x="38" y="16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3" name="Google Shape;15153;p9"/>
            <p:cNvSpPr/>
            <p:nvPr/>
          </p:nvSpPr>
          <p:spPr>
            <a:xfrm>
              <a:off x="-5245190" y="-208716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6"/>
                  </a:moveTo>
                  <a:cubicBezTo>
                    <a:pt x="61" y="34"/>
                    <a:pt x="1" y="0"/>
                    <a:pt x="4" y="64"/>
                  </a:cubicBezTo>
                  <a:cubicBezTo>
                    <a:pt x="42" y="60"/>
                    <a:pt x="79" y="64"/>
                    <a:pt x="94" y="23"/>
                  </a:cubicBezTo>
                  <a:cubicBezTo>
                    <a:pt x="91" y="19"/>
                    <a:pt x="87" y="16"/>
                    <a:pt x="83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4" name="Google Shape;15154;p9"/>
            <p:cNvSpPr/>
            <p:nvPr/>
          </p:nvSpPr>
          <p:spPr>
            <a:xfrm>
              <a:off x="-5074866" y="175433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64" y="0"/>
                  </a:moveTo>
                  <a:cubicBezTo>
                    <a:pt x="38" y="4"/>
                    <a:pt x="26" y="26"/>
                    <a:pt x="7" y="38"/>
                  </a:cubicBezTo>
                  <a:cubicBezTo>
                    <a:pt x="4" y="45"/>
                    <a:pt x="4" y="49"/>
                    <a:pt x="0" y="52"/>
                  </a:cubicBezTo>
                  <a:lnTo>
                    <a:pt x="4" y="52"/>
                  </a:lnTo>
                  <a:cubicBezTo>
                    <a:pt x="11" y="60"/>
                    <a:pt x="19" y="79"/>
                    <a:pt x="26" y="79"/>
                  </a:cubicBezTo>
                  <a:cubicBezTo>
                    <a:pt x="30" y="79"/>
                    <a:pt x="38" y="75"/>
                    <a:pt x="41" y="52"/>
                  </a:cubicBezTo>
                  <a:cubicBezTo>
                    <a:pt x="45" y="41"/>
                    <a:pt x="67" y="30"/>
                    <a:pt x="83" y="23"/>
                  </a:cubicBezTo>
                  <a:cubicBezTo>
                    <a:pt x="75" y="15"/>
                    <a:pt x="67" y="7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5" name="Google Shape;15155;p9"/>
            <p:cNvSpPr/>
            <p:nvPr/>
          </p:nvSpPr>
          <p:spPr>
            <a:xfrm>
              <a:off x="-4989537" y="-20008"/>
              <a:ext cx="4679" cy="3916"/>
            </a:xfrm>
            <a:custGeom>
              <a:avLst/>
              <a:gdLst/>
              <a:ahLst/>
              <a:cxnLst/>
              <a:rect l="l" t="t" r="r" b="b"/>
              <a:pathLst>
                <a:path w="98" h="82" extrusionOk="0">
                  <a:moveTo>
                    <a:pt x="41" y="0"/>
                  </a:moveTo>
                  <a:cubicBezTo>
                    <a:pt x="37" y="0"/>
                    <a:pt x="30" y="0"/>
                    <a:pt x="26" y="7"/>
                  </a:cubicBezTo>
                  <a:cubicBezTo>
                    <a:pt x="0" y="34"/>
                    <a:pt x="33" y="60"/>
                    <a:pt x="52" y="82"/>
                  </a:cubicBezTo>
                  <a:cubicBezTo>
                    <a:pt x="59" y="63"/>
                    <a:pt x="49" y="30"/>
                    <a:pt x="75" y="30"/>
                  </a:cubicBezTo>
                  <a:lnTo>
                    <a:pt x="78" y="30"/>
                  </a:lnTo>
                  <a:cubicBezTo>
                    <a:pt x="85" y="30"/>
                    <a:pt x="90" y="34"/>
                    <a:pt x="97" y="34"/>
                  </a:cubicBezTo>
                  <a:cubicBezTo>
                    <a:pt x="78" y="26"/>
                    <a:pt x="5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6" name="Google Shape;15156;p9"/>
            <p:cNvSpPr/>
            <p:nvPr/>
          </p:nvSpPr>
          <p:spPr>
            <a:xfrm>
              <a:off x="-4884248" y="135801"/>
              <a:ext cx="3581" cy="2913"/>
            </a:xfrm>
            <a:custGeom>
              <a:avLst/>
              <a:gdLst/>
              <a:ahLst/>
              <a:cxnLst/>
              <a:rect l="l" t="t" r="r" b="b"/>
              <a:pathLst>
                <a:path w="75" h="61" extrusionOk="0">
                  <a:moveTo>
                    <a:pt x="75" y="0"/>
                  </a:moveTo>
                  <a:lnTo>
                    <a:pt x="75" y="0"/>
                  </a:lnTo>
                  <a:cubicBezTo>
                    <a:pt x="64" y="19"/>
                    <a:pt x="49" y="26"/>
                    <a:pt x="38" y="26"/>
                  </a:cubicBezTo>
                  <a:cubicBezTo>
                    <a:pt x="26" y="26"/>
                    <a:pt x="16" y="23"/>
                    <a:pt x="8" y="23"/>
                  </a:cubicBezTo>
                  <a:cubicBezTo>
                    <a:pt x="0" y="30"/>
                    <a:pt x="0" y="34"/>
                    <a:pt x="8" y="42"/>
                  </a:cubicBezTo>
                  <a:cubicBezTo>
                    <a:pt x="30" y="52"/>
                    <a:pt x="45" y="60"/>
                    <a:pt x="52" y="60"/>
                  </a:cubicBezTo>
                  <a:cubicBezTo>
                    <a:pt x="68" y="60"/>
                    <a:pt x="68" y="42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7" name="Google Shape;15157;p9"/>
            <p:cNvSpPr/>
            <p:nvPr/>
          </p:nvSpPr>
          <p:spPr>
            <a:xfrm>
              <a:off x="-5141620" y="-61598"/>
              <a:ext cx="4823" cy="4298"/>
            </a:xfrm>
            <a:custGeom>
              <a:avLst/>
              <a:gdLst/>
              <a:ahLst/>
              <a:cxnLst/>
              <a:rect l="l" t="t" r="r" b="b"/>
              <a:pathLst>
                <a:path w="101" h="90" extrusionOk="0">
                  <a:moveTo>
                    <a:pt x="101" y="0"/>
                  </a:moveTo>
                  <a:cubicBezTo>
                    <a:pt x="63" y="26"/>
                    <a:pt x="30" y="30"/>
                    <a:pt x="0" y="41"/>
                  </a:cubicBezTo>
                  <a:cubicBezTo>
                    <a:pt x="15" y="59"/>
                    <a:pt x="52" y="45"/>
                    <a:pt x="52" y="78"/>
                  </a:cubicBezTo>
                  <a:cubicBezTo>
                    <a:pt x="56" y="82"/>
                    <a:pt x="60" y="86"/>
                    <a:pt x="60" y="90"/>
                  </a:cubicBezTo>
                  <a:cubicBezTo>
                    <a:pt x="71" y="64"/>
                    <a:pt x="82" y="3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8" name="Google Shape;15158;p9"/>
            <p:cNvSpPr/>
            <p:nvPr/>
          </p:nvSpPr>
          <p:spPr>
            <a:xfrm>
              <a:off x="-5353535" y="142390"/>
              <a:ext cx="4536" cy="4488"/>
            </a:xfrm>
            <a:custGeom>
              <a:avLst/>
              <a:gdLst/>
              <a:ahLst/>
              <a:cxnLst/>
              <a:rect l="l" t="t" r="r" b="b"/>
              <a:pathLst>
                <a:path w="95" h="94" extrusionOk="0">
                  <a:moveTo>
                    <a:pt x="60" y="0"/>
                  </a:moveTo>
                  <a:lnTo>
                    <a:pt x="60" y="0"/>
                  </a:lnTo>
                  <a:cubicBezTo>
                    <a:pt x="42" y="31"/>
                    <a:pt x="1" y="49"/>
                    <a:pt x="31" y="94"/>
                  </a:cubicBezTo>
                  <a:cubicBezTo>
                    <a:pt x="60" y="68"/>
                    <a:pt x="94" y="45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9" name="Google Shape;15159;p9"/>
            <p:cNvSpPr/>
            <p:nvPr/>
          </p:nvSpPr>
          <p:spPr>
            <a:xfrm>
              <a:off x="-5128441" y="114695"/>
              <a:ext cx="3438" cy="3486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64" y="1"/>
                  </a:moveTo>
                  <a:lnTo>
                    <a:pt x="64" y="1"/>
                  </a:lnTo>
                  <a:cubicBezTo>
                    <a:pt x="42" y="23"/>
                    <a:pt x="23" y="50"/>
                    <a:pt x="1" y="73"/>
                  </a:cubicBezTo>
                  <a:lnTo>
                    <a:pt x="34" y="73"/>
                  </a:lnTo>
                  <a:cubicBezTo>
                    <a:pt x="71" y="73"/>
                    <a:pt x="71" y="6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0" name="Google Shape;15160;p9"/>
            <p:cNvSpPr/>
            <p:nvPr/>
          </p:nvSpPr>
          <p:spPr>
            <a:xfrm>
              <a:off x="-5158094" y="283778"/>
              <a:ext cx="4727" cy="2340"/>
            </a:xfrm>
            <a:custGeom>
              <a:avLst/>
              <a:gdLst/>
              <a:ahLst/>
              <a:cxnLst/>
              <a:rect l="l" t="t" r="r" b="b"/>
              <a:pathLst>
                <a:path w="99" h="49" extrusionOk="0">
                  <a:moveTo>
                    <a:pt x="1" y="0"/>
                  </a:moveTo>
                  <a:lnTo>
                    <a:pt x="1" y="8"/>
                  </a:lnTo>
                  <a:cubicBezTo>
                    <a:pt x="31" y="38"/>
                    <a:pt x="46" y="48"/>
                    <a:pt x="61" y="48"/>
                  </a:cubicBezTo>
                  <a:cubicBezTo>
                    <a:pt x="72" y="48"/>
                    <a:pt x="83" y="34"/>
                    <a:pt x="99" y="4"/>
                  </a:cubicBezTo>
                  <a:lnTo>
                    <a:pt x="94" y="0"/>
                  </a:lnTo>
                  <a:cubicBezTo>
                    <a:pt x="87" y="8"/>
                    <a:pt x="80" y="12"/>
                    <a:pt x="68" y="12"/>
                  </a:cubicBezTo>
                  <a:cubicBezTo>
                    <a:pt x="61" y="12"/>
                    <a:pt x="49" y="8"/>
                    <a:pt x="38" y="4"/>
                  </a:cubicBezTo>
                  <a:cubicBezTo>
                    <a:pt x="31" y="0"/>
                    <a:pt x="20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1" name="Google Shape;15161;p9"/>
            <p:cNvSpPr/>
            <p:nvPr/>
          </p:nvSpPr>
          <p:spPr>
            <a:xfrm>
              <a:off x="-5279809" y="124914"/>
              <a:ext cx="3629" cy="2674"/>
            </a:xfrm>
            <a:custGeom>
              <a:avLst/>
              <a:gdLst/>
              <a:ahLst/>
              <a:cxnLst/>
              <a:rect l="l" t="t" r="r" b="b"/>
              <a:pathLst>
                <a:path w="76" h="56" extrusionOk="0">
                  <a:moveTo>
                    <a:pt x="38" y="0"/>
                  </a:moveTo>
                  <a:cubicBezTo>
                    <a:pt x="19" y="8"/>
                    <a:pt x="1" y="23"/>
                    <a:pt x="8" y="52"/>
                  </a:cubicBezTo>
                  <a:cubicBezTo>
                    <a:pt x="15" y="52"/>
                    <a:pt x="19" y="56"/>
                    <a:pt x="27" y="56"/>
                  </a:cubicBezTo>
                  <a:cubicBezTo>
                    <a:pt x="38" y="56"/>
                    <a:pt x="53" y="49"/>
                    <a:pt x="60" y="38"/>
                  </a:cubicBezTo>
                  <a:cubicBezTo>
                    <a:pt x="72" y="19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2" name="Google Shape;15162;p9"/>
            <p:cNvSpPr/>
            <p:nvPr/>
          </p:nvSpPr>
          <p:spPr>
            <a:xfrm>
              <a:off x="-5123428" y="-73392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30" y="0"/>
                  </a:moveTo>
                  <a:cubicBezTo>
                    <a:pt x="23" y="0"/>
                    <a:pt x="15" y="4"/>
                    <a:pt x="8" y="8"/>
                  </a:cubicBezTo>
                  <a:cubicBezTo>
                    <a:pt x="1" y="23"/>
                    <a:pt x="1" y="34"/>
                    <a:pt x="8" y="45"/>
                  </a:cubicBezTo>
                  <a:cubicBezTo>
                    <a:pt x="15" y="49"/>
                    <a:pt x="23" y="52"/>
                    <a:pt x="27" y="52"/>
                  </a:cubicBezTo>
                  <a:cubicBezTo>
                    <a:pt x="37" y="52"/>
                    <a:pt x="45" y="49"/>
                    <a:pt x="53" y="42"/>
                  </a:cubicBezTo>
                  <a:cubicBezTo>
                    <a:pt x="63" y="30"/>
                    <a:pt x="68" y="19"/>
                    <a:pt x="53" y="8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3" name="Google Shape;15163;p9"/>
            <p:cNvSpPr/>
            <p:nvPr/>
          </p:nvSpPr>
          <p:spPr>
            <a:xfrm>
              <a:off x="-5049511" y="-103761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56" y="0"/>
                  </a:moveTo>
                  <a:lnTo>
                    <a:pt x="56" y="0"/>
                  </a:lnTo>
                  <a:cubicBezTo>
                    <a:pt x="37" y="8"/>
                    <a:pt x="4" y="0"/>
                    <a:pt x="4" y="38"/>
                  </a:cubicBezTo>
                  <a:cubicBezTo>
                    <a:pt x="0" y="68"/>
                    <a:pt x="26" y="57"/>
                    <a:pt x="37" y="68"/>
                  </a:cubicBezTo>
                  <a:cubicBezTo>
                    <a:pt x="56" y="50"/>
                    <a:pt x="67" y="27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4" name="Google Shape;15164;p9"/>
            <p:cNvSpPr/>
            <p:nvPr/>
          </p:nvSpPr>
          <p:spPr>
            <a:xfrm>
              <a:off x="-5084702" y="18001"/>
              <a:ext cx="3438" cy="3581"/>
            </a:xfrm>
            <a:custGeom>
              <a:avLst/>
              <a:gdLst/>
              <a:ahLst/>
              <a:cxnLst/>
              <a:rect l="l" t="t" r="r" b="b"/>
              <a:pathLst>
                <a:path w="72" h="75" extrusionOk="0">
                  <a:moveTo>
                    <a:pt x="1" y="0"/>
                  </a:moveTo>
                  <a:cubicBezTo>
                    <a:pt x="1" y="26"/>
                    <a:pt x="4" y="52"/>
                    <a:pt x="23" y="75"/>
                  </a:cubicBezTo>
                  <a:cubicBezTo>
                    <a:pt x="71" y="41"/>
                    <a:pt x="71" y="38"/>
                    <a:pt x="27" y="7"/>
                  </a:cubicBezTo>
                  <a:cubicBezTo>
                    <a:pt x="19" y="4"/>
                    <a:pt x="8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5" name="Google Shape;15165;p9"/>
            <p:cNvSpPr/>
            <p:nvPr/>
          </p:nvSpPr>
          <p:spPr>
            <a:xfrm>
              <a:off x="-5152889" y="45314"/>
              <a:ext cx="3820" cy="3581"/>
            </a:xfrm>
            <a:custGeom>
              <a:avLst/>
              <a:gdLst/>
              <a:ahLst/>
              <a:cxnLst/>
              <a:rect l="l" t="t" r="r" b="b"/>
              <a:pathLst>
                <a:path w="80" h="75" extrusionOk="0">
                  <a:moveTo>
                    <a:pt x="16" y="0"/>
                  </a:moveTo>
                  <a:cubicBezTo>
                    <a:pt x="0" y="26"/>
                    <a:pt x="34" y="37"/>
                    <a:pt x="34" y="60"/>
                  </a:cubicBezTo>
                  <a:cubicBezTo>
                    <a:pt x="34" y="71"/>
                    <a:pt x="38" y="75"/>
                    <a:pt x="49" y="75"/>
                  </a:cubicBezTo>
                  <a:cubicBezTo>
                    <a:pt x="52" y="75"/>
                    <a:pt x="57" y="75"/>
                    <a:pt x="60" y="71"/>
                  </a:cubicBezTo>
                  <a:cubicBezTo>
                    <a:pt x="79" y="60"/>
                    <a:pt x="79" y="37"/>
                    <a:pt x="68" y="34"/>
                  </a:cubicBezTo>
                  <a:cubicBezTo>
                    <a:pt x="42" y="30"/>
                    <a:pt x="42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6" name="Google Shape;15166;p9"/>
            <p:cNvSpPr/>
            <p:nvPr/>
          </p:nvSpPr>
          <p:spPr>
            <a:xfrm>
              <a:off x="-5137562" y="123815"/>
              <a:ext cx="3247" cy="2388"/>
            </a:xfrm>
            <a:custGeom>
              <a:avLst/>
              <a:gdLst/>
              <a:ahLst/>
              <a:cxnLst/>
              <a:rect l="l" t="t" r="r" b="b"/>
              <a:pathLst>
                <a:path w="68" h="50" extrusionOk="0">
                  <a:moveTo>
                    <a:pt x="35" y="1"/>
                  </a:moveTo>
                  <a:cubicBezTo>
                    <a:pt x="23" y="1"/>
                    <a:pt x="12" y="5"/>
                    <a:pt x="1" y="8"/>
                  </a:cubicBezTo>
                  <a:cubicBezTo>
                    <a:pt x="12" y="23"/>
                    <a:pt x="19" y="49"/>
                    <a:pt x="42" y="49"/>
                  </a:cubicBezTo>
                  <a:cubicBezTo>
                    <a:pt x="45" y="49"/>
                    <a:pt x="50" y="46"/>
                    <a:pt x="57" y="46"/>
                  </a:cubicBezTo>
                  <a:cubicBezTo>
                    <a:pt x="61" y="42"/>
                    <a:pt x="68" y="31"/>
                    <a:pt x="64" y="27"/>
                  </a:cubicBezTo>
                  <a:cubicBezTo>
                    <a:pt x="61" y="8"/>
                    <a:pt x="45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7" name="Google Shape;15167;p9"/>
            <p:cNvSpPr/>
            <p:nvPr/>
          </p:nvSpPr>
          <p:spPr>
            <a:xfrm>
              <a:off x="-5287831" y="15089"/>
              <a:ext cx="3581" cy="3295"/>
            </a:xfrm>
            <a:custGeom>
              <a:avLst/>
              <a:gdLst/>
              <a:ahLst/>
              <a:cxnLst/>
              <a:rect l="l" t="t" r="r" b="b"/>
              <a:pathLst>
                <a:path w="75" h="69" extrusionOk="0">
                  <a:moveTo>
                    <a:pt x="16" y="1"/>
                  </a:moveTo>
                  <a:cubicBezTo>
                    <a:pt x="12" y="9"/>
                    <a:pt x="8" y="16"/>
                    <a:pt x="0" y="23"/>
                  </a:cubicBezTo>
                  <a:cubicBezTo>
                    <a:pt x="12" y="50"/>
                    <a:pt x="26" y="68"/>
                    <a:pt x="49" y="68"/>
                  </a:cubicBezTo>
                  <a:cubicBezTo>
                    <a:pt x="57" y="68"/>
                    <a:pt x="60" y="65"/>
                    <a:pt x="68" y="65"/>
                  </a:cubicBezTo>
                  <a:cubicBezTo>
                    <a:pt x="75" y="50"/>
                    <a:pt x="57" y="35"/>
                    <a:pt x="60" y="20"/>
                  </a:cubicBezTo>
                  <a:lnTo>
                    <a:pt x="64" y="20"/>
                  </a:lnTo>
                  <a:cubicBezTo>
                    <a:pt x="49" y="5"/>
                    <a:pt x="34" y="5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8" name="Google Shape;15168;p9"/>
            <p:cNvSpPr/>
            <p:nvPr/>
          </p:nvSpPr>
          <p:spPr>
            <a:xfrm>
              <a:off x="-5083127" y="85997"/>
              <a:ext cx="3820" cy="2722"/>
            </a:xfrm>
            <a:custGeom>
              <a:avLst/>
              <a:gdLst/>
              <a:ahLst/>
              <a:cxnLst/>
              <a:rect l="l" t="t" r="r" b="b"/>
              <a:pathLst>
                <a:path w="80" h="57" extrusionOk="0">
                  <a:moveTo>
                    <a:pt x="61" y="1"/>
                  </a:moveTo>
                  <a:cubicBezTo>
                    <a:pt x="54" y="1"/>
                    <a:pt x="49" y="4"/>
                    <a:pt x="42" y="8"/>
                  </a:cubicBezTo>
                  <a:cubicBezTo>
                    <a:pt x="35" y="8"/>
                    <a:pt x="27" y="12"/>
                    <a:pt x="23" y="12"/>
                  </a:cubicBezTo>
                  <a:lnTo>
                    <a:pt x="16" y="12"/>
                  </a:lnTo>
                  <a:cubicBezTo>
                    <a:pt x="9" y="23"/>
                    <a:pt x="1" y="34"/>
                    <a:pt x="9" y="49"/>
                  </a:cubicBezTo>
                  <a:cubicBezTo>
                    <a:pt x="12" y="53"/>
                    <a:pt x="16" y="53"/>
                    <a:pt x="20" y="56"/>
                  </a:cubicBezTo>
                  <a:cubicBezTo>
                    <a:pt x="42" y="53"/>
                    <a:pt x="64" y="46"/>
                    <a:pt x="80" y="27"/>
                  </a:cubicBezTo>
                  <a:cubicBezTo>
                    <a:pt x="76" y="8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9" name="Google Shape;15169;p9"/>
            <p:cNvSpPr/>
            <p:nvPr/>
          </p:nvSpPr>
          <p:spPr>
            <a:xfrm>
              <a:off x="-5164111" y="160249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30" y="1"/>
                  </a:moveTo>
                  <a:cubicBezTo>
                    <a:pt x="23" y="1"/>
                    <a:pt x="11" y="8"/>
                    <a:pt x="0" y="27"/>
                  </a:cubicBezTo>
                  <a:cubicBezTo>
                    <a:pt x="26" y="45"/>
                    <a:pt x="56" y="61"/>
                    <a:pt x="90" y="61"/>
                  </a:cubicBezTo>
                  <a:cubicBezTo>
                    <a:pt x="94" y="49"/>
                    <a:pt x="86" y="38"/>
                    <a:pt x="75" y="30"/>
                  </a:cubicBezTo>
                  <a:cubicBezTo>
                    <a:pt x="60" y="19"/>
                    <a:pt x="45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0" name="Google Shape;15170;p9"/>
            <p:cNvSpPr/>
            <p:nvPr/>
          </p:nvSpPr>
          <p:spPr>
            <a:xfrm>
              <a:off x="-5069518" y="57777"/>
              <a:ext cx="4679" cy="2913"/>
            </a:xfrm>
            <a:custGeom>
              <a:avLst/>
              <a:gdLst/>
              <a:ahLst/>
              <a:cxnLst/>
              <a:rect l="l" t="t" r="r" b="b"/>
              <a:pathLst>
                <a:path w="98" h="61" extrusionOk="0">
                  <a:moveTo>
                    <a:pt x="38" y="1"/>
                  </a:moveTo>
                  <a:cubicBezTo>
                    <a:pt x="30" y="19"/>
                    <a:pt x="0" y="27"/>
                    <a:pt x="11" y="53"/>
                  </a:cubicBezTo>
                  <a:cubicBezTo>
                    <a:pt x="15" y="57"/>
                    <a:pt x="23" y="61"/>
                    <a:pt x="30" y="61"/>
                  </a:cubicBezTo>
                  <a:cubicBezTo>
                    <a:pt x="38" y="61"/>
                    <a:pt x="45" y="57"/>
                    <a:pt x="52" y="57"/>
                  </a:cubicBezTo>
                  <a:cubicBezTo>
                    <a:pt x="97" y="23"/>
                    <a:pt x="45" y="19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1" name="Google Shape;15171;p9"/>
            <p:cNvSpPr/>
            <p:nvPr/>
          </p:nvSpPr>
          <p:spPr>
            <a:xfrm>
              <a:off x="-5084846" y="80984"/>
              <a:ext cx="3581" cy="2722"/>
            </a:xfrm>
            <a:custGeom>
              <a:avLst/>
              <a:gdLst/>
              <a:ahLst/>
              <a:cxnLst/>
              <a:rect l="l" t="t" r="r" b="b"/>
              <a:pathLst>
                <a:path w="75" h="57" extrusionOk="0">
                  <a:moveTo>
                    <a:pt x="14" y="1"/>
                  </a:moveTo>
                  <a:cubicBezTo>
                    <a:pt x="0" y="1"/>
                    <a:pt x="0" y="16"/>
                    <a:pt x="0" y="56"/>
                  </a:cubicBezTo>
                  <a:cubicBezTo>
                    <a:pt x="7" y="53"/>
                    <a:pt x="14" y="53"/>
                    <a:pt x="22" y="53"/>
                  </a:cubicBezTo>
                  <a:cubicBezTo>
                    <a:pt x="40" y="42"/>
                    <a:pt x="59" y="27"/>
                    <a:pt x="74" y="16"/>
                  </a:cubicBezTo>
                  <a:cubicBezTo>
                    <a:pt x="45" y="8"/>
                    <a:pt x="26" y="1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2" name="Google Shape;15172;p9"/>
            <p:cNvSpPr/>
            <p:nvPr/>
          </p:nvSpPr>
          <p:spPr>
            <a:xfrm>
              <a:off x="-5054190" y="85615"/>
              <a:ext cx="3438" cy="2578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42" y="1"/>
                  </a:moveTo>
                  <a:cubicBezTo>
                    <a:pt x="31" y="1"/>
                    <a:pt x="19" y="9"/>
                    <a:pt x="12" y="16"/>
                  </a:cubicBezTo>
                  <a:cubicBezTo>
                    <a:pt x="0" y="27"/>
                    <a:pt x="4" y="42"/>
                    <a:pt x="19" y="49"/>
                  </a:cubicBezTo>
                  <a:cubicBezTo>
                    <a:pt x="23" y="54"/>
                    <a:pt x="31" y="54"/>
                    <a:pt x="34" y="54"/>
                  </a:cubicBezTo>
                  <a:cubicBezTo>
                    <a:pt x="42" y="54"/>
                    <a:pt x="53" y="46"/>
                    <a:pt x="60" y="38"/>
                  </a:cubicBezTo>
                  <a:cubicBezTo>
                    <a:pt x="71" y="27"/>
                    <a:pt x="68" y="16"/>
                    <a:pt x="57" y="4"/>
                  </a:cubicBezTo>
                  <a:cubicBezTo>
                    <a:pt x="53" y="1"/>
                    <a:pt x="45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3" name="Google Shape;15173;p9"/>
            <p:cNvSpPr/>
            <p:nvPr/>
          </p:nvSpPr>
          <p:spPr>
            <a:xfrm>
              <a:off x="-5450802" y="-67376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34" y="1"/>
                  </a:moveTo>
                  <a:cubicBezTo>
                    <a:pt x="19" y="1"/>
                    <a:pt x="11" y="13"/>
                    <a:pt x="1" y="20"/>
                  </a:cubicBezTo>
                  <a:cubicBezTo>
                    <a:pt x="4" y="50"/>
                    <a:pt x="23" y="65"/>
                    <a:pt x="49" y="65"/>
                  </a:cubicBezTo>
                  <a:lnTo>
                    <a:pt x="53" y="65"/>
                  </a:lnTo>
                  <a:cubicBezTo>
                    <a:pt x="56" y="42"/>
                    <a:pt x="61" y="20"/>
                    <a:pt x="45" y="5"/>
                  </a:cubicBezTo>
                  <a:cubicBezTo>
                    <a:pt x="42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4" name="Google Shape;15174;p9"/>
            <p:cNvSpPr/>
            <p:nvPr/>
          </p:nvSpPr>
          <p:spPr>
            <a:xfrm>
              <a:off x="-5185025" y="-128209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45" y="1"/>
                  </a:moveTo>
                  <a:cubicBezTo>
                    <a:pt x="35" y="1"/>
                    <a:pt x="26" y="12"/>
                    <a:pt x="19" y="19"/>
                  </a:cubicBezTo>
                  <a:cubicBezTo>
                    <a:pt x="8" y="34"/>
                    <a:pt x="0" y="57"/>
                    <a:pt x="26" y="75"/>
                  </a:cubicBezTo>
                  <a:cubicBezTo>
                    <a:pt x="38" y="64"/>
                    <a:pt x="42" y="49"/>
                    <a:pt x="53" y="41"/>
                  </a:cubicBezTo>
                  <a:cubicBezTo>
                    <a:pt x="71" y="31"/>
                    <a:pt x="71" y="15"/>
                    <a:pt x="57" y="5"/>
                  </a:cubicBezTo>
                  <a:cubicBezTo>
                    <a:pt x="53" y="1"/>
                    <a:pt x="49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5" name="Google Shape;15175;p9"/>
            <p:cNvSpPr/>
            <p:nvPr/>
          </p:nvSpPr>
          <p:spPr>
            <a:xfrm>
              <a:off x="-5196819" y="-64320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57" y="1"/>
                  </a:moveTo>
                  <a:cubicBezTo>
                    <a:pt x="49" y="31"/>
                    <a:pt x="1" y="23"/>
                    <a:pt x="8" y="61"/>
                  </a:cubicBezTo>
                  <a:cubicBezTo>
                    <a:pt x="20" y="64"/>
                    <a:pt x="30" y="68"/>
                    <a:pt x="42" y="68"/>
                  </a:cubicBezTo>
                  <a:lnTo>
                    <a:pt x="64" y="68"/>
                  </a:lnTo>
                  <a:cubicBezTo>
                    <a:pt x="64" y="46"/>
                    <a:pt x="83" y="19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6" name="Google Shape;15176;p9"/>
            <p:cNvSpPr/>
            <p:nvPr/>
          </p:nvSpPr>
          <p:spPr>
            <a:xfrm>
              <a:off x="-5297811" y="98842"/>
              <a:ext cx="3247" cy="3056"/>
            </a:xfrm>
            <a:custGeom>
              <a:avLst/>
              <a:gdLst/>
              <a:ahLst/>
              <a:cxnLst/>
              <a:rect l="l" t="t" r="r" b="b"/>
              <a:pathLst>
                <a:path w="68" h="64" extrusionOk="0">
                  <a:moveTo>
                    <a:pt x="37" y="1"/>
                  </a:moveTo>
                  <a:cubicBezTo>
                    <a:pt x="26" y="19"/>
                    <a:pt x="0" y="31"/>
                    <a:pt x="11" y="60"/>
                  </a:cubicBezTo>
                  <a:cubicBezTo>
                    <a:pt x="15" y="57"/>
                    <a:pt x="15" y="57"/>
                    <a:pt x="19" y="57"/>
                  </a:cubicBezTo>
                  <a:cubicBezTo>
                    <a:pt x="23" y="57"/>
                    <a:pt x="30" y="57"/>
                    <a:pt x="33" y="60"/>
                  </a:cubicBezTo>
                  <a:cubicBezTo>
                    <a:pt x="37" y="60"/>
                    <a:pt x="42" y="64"/>
                    <a:pt x="45" y="64"/>
                  </a:cubicBezTo>
                  <a:cubicBezTo>
                    <a:pt x="49" y="64"/>
                    <a:pt x="49" y="64"/>
                    <a:pt x="52" y="60"/>
                  </a:cubicBezTo>
                  <a:cubicBezTo>
                    <a:pt x="64" y="46"/>
                    <a:pt x="64" y="27"/>
                    <a:pt x="68" y="12"/>
                  </a:cubicBezTo>
                  <a:cubicBezTo>
                    <a:pt x="64" y="5"/>
                    <a:pt x="56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7" name="Google Shape;15177;p9"/>
            <p:cNvSpPr/>
            <p:nvPr/>
          </p:nvSpPr>
          <p:spPr>
            <a:xfrm>
              <a:off x="-4976167" y="114027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30" y="1"/>
                  </a:moveTo>
                  <a:cubicBezTo>
                    <a:pt x="19" y="1"/>
                    <a:pt x="12" y="4"/>
                    <a:pt x="0" y="11"/>
                  </a:cubicBezTo>
                  <a:cubicBezTo>
                    <a:pt x="4" y="27"/>
                    <a:pt x="4" y="37"/>
                    <a:pt x="4" y="53"/>
                  </a:cubicBezTo>
                  <a:cubicBezTo>
                    <a:pt x="30" y="30"/>
                    <a:pt x="71" y="49"/>
                    <a:pt x="90" y="15"/>
                  </a:cubicBezTo>
                  <a:cubicBezTo>
                    <a:pt x="67" y="15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8" name="Google Shape;15178;p9"/>
            <p:cNvSpPr/>
            <p:nvPr/>
          </p:nvSpPr>
          <p:spPr>
            <a:xfrm>
              <a:off x="-5365138" y="186129"/>
              <a:ext cx="5443" cy="3247"/>
            </a:xfrm>
            <a:custGeom>
              <a:avLst/>
              <a:gdLst/>
              <a:ahLst/>
              <a:cxnLst/>
              <a:rect l="l" t="t" r="r" b="b"/>
              <a:pathLst>
                <a:path w="114" h="68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4"/>
                    <a:pt x="4" y="8"/>
                    <a:pt x="4" y="12"/>
                  </a:cubicBezTo>
                  <a:cubicBezTo>
                    <a:pt x="27" y="49"/>
                    <a:pt x="46" y="68"/>
                    <a:pt x="68" y="68"/>
                  </a:cubicBezTo>
                  <a:cubicBezTo>
                    <a:pt x="83" y="68"/>
                    <a:pt x="98" y="64"/>
                    <a:pt x="113" y="52"/>
                  </a:cubicBezTo>
                  <a:cubicBezTo>
                    <a:pt x="101" y="42"/>
                    <a:pt x="83" y="45"/>
                    <a:pt x="68" y="42"/>
                  </a:cubicBezTo>
                  <a:lnTo>
                    <a:pt x="61" y="42"/>
                  </a:lnTo>
                  <a:cubicBezTo>
                    <a:pt x="39" y="42"/>
                    <a:pt x="27" y="23"/>
                    <a:pt x="12" y="12"/>
                  </a:cubicBezTo>
                  <a:cubicBezTo>
                    <a:pt x="4" y="8"/>
                    <a:pt x="4" y="4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9" name="Google Shape;15179;p9"/>
            <p:cNvSpPr/>
            <p:nvPr/>
          </p:nvSpPr>
          <p:spPr>
            <a:xfrm>
              <a:off x="-5188415" y="236123"/>
              <a:ext cx="4489" cy="2722"/>
            </a:xfrm>
            <a:custGeom>
              <a:avLst/>
              <a:gdLst/>
              <a:ahLst/>
              <a:cxnLst/>
              <a:rect l="l" t="t" r="r" b="b"/>
              <a:pathLst>
                <a:path w="94" h="57" extrusionOk="0">
                  <a:moveTo>
                    <a:pt x="1" y="0"/>
                  </a:moveTo>
                  <a:cubicBezTo>
                    <a:pt x="16" y="34"/>
                    <a:pt x="49" y="42"/>
                    <a:pt x="71" y="56"/>
                  </a:cubicBezTo>
                  <a:cubicBezTo>
                    <a:pt x="94" y="30"/>
                    <a:pt x="75" y="15"/>
                    <a:pt x="53" y="8"/>
                  </a:cubicBezTo>
                  <a:cubicBezTo>
                    <a:pt x="38" y="0"/>
                    <a:pt x="19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0" name="Google Shape;15180;p9"/>
            <p:cNvSpPr/>
            <p:nvPr/>
          </p:nvSpPr>
          <p:spPr>
            <a:xfrm>
              <a:off x="-5163585" y="283778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38" y="0"/>
                  </a:moveTo>
                  <a:cubicBezTo>
                    <a:pt x="26" y="8"/>
                    <a:pt x="7" y="4"/>
                    <a:pt x="0" y="22"/>
                  </a:cubicBezTo>
                  <a:cubicBezTo>
                    <a:pt x="0" y="53"/>
                    <a:pt x="0" y="67"/>
                    <a:pt x="12" y="67"/>
                  </a:cubicBezTo>
                  <a:cubicBezTo>
                    <a:pt x="19" y="67"/>
                    <a:pt x="30" y="60"/>
                    <a:pt x="52" y="53"/>
                  </a:cubicBezTo>
                  <a:cubicBezTo>
                    <a:pt x="38" y="38"/>
                    <a:pt x="38" y="26"/>
                    <a:pt x="49" y="12"/>
                  </a:cubicBezTo>
                  <a:lnTo>
                    <a:pt x="3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1" name="Google Shape;15181;p9"/>
            <p:cNvSpPr/>
            <p:nvPr/>
          </p:nvSpPr>
          <p:spPr>
            <a:xfrm>
              <a:off x="-5027593" y="-179397"/>
              <a:ext cx="3820" cy="2149"/>
            </a:xfrm>
            <a:custGeom>
              <a:avLst/>
              <a:gdLst/>
              <a:ahLst/>
              <a:cxnLst/>
              <a:rect l="l" t="t" r="r" b="b"/>
              <a:pathLst>
                <a:path w="80" h="45" extrusionOk="0">
                  <a:moveTo>
                    <a:pt x="27" y="0"/>
                  </a:moveTo>
                  <a:cubicBezTo>
                    <a:pt x="16" y="0"/>
                    <a:pt x="8" y="7"/>
                    <a:pt x="0" y="22"/>
                  </a:cubicBezTo>
                  <a:cubicBezTo>
                    <a:pt x="27" y="37"/>
                    <a:pt x="42" y="45"/>
                    <a:pt x="53" y="45"/>
                  </a:cubicBezTo>
                  <a:cubicBezTo>
                    <a:pt x="64" y="45"/>
                    <a:pt x="68" y="30"/>
                    <a:pt x="79" y="4"/>
                  </a:cubicBezTo>
                  <a:lnTo>
                    <a:pt x="79" y="4"/>
                  </a:lnTo>
                  <a:cubicBezTo>
                    <a:pt x="75" y="7"/>
                    <a:pt x="68" y="7"/>
                    <a:pt x="64" y="7"/>
                  </a:cubicBezTo>
                  <a:cubicBezTo>
                    <a:pt x="61" y="7"/>
                    <a:pt x="53" y="7"/>
                    <a:pt x="45" y="4"/>
                  </a:cubicBezTo>
                  <a:cubicBezTo>
                    <a:pt x="42" y="4"/>
                    <a:pt x="3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2" name="Google Shape;15182;p9"/>
            <p:cNvSpPr/>
            <p:nvPr/>
          </p:nvSpPr>
          <p:spPr>
            <a:xfrm>
              <a:off x="-5161819" y="283778"/>
              <a:ext cx="3772" cy="2531"/>
            </a:xfrm>
            <a:custGeom>
              <a:avLst/>
              <a:gdLst/>
              <a:ahLst/>
              <a:cxnLst/>
              <a:rect l="l" t="t" r="r" b="b"/>
              <a:pathLst>
                <a:path w="79" h="53" extrusionOk="0">
                  <a:moveTo>
                    <a:pt x="56" y="0"/>
                  </a:moveTo>
                  <a:cubicBezTo>
                    <a:pt x="42" y="0"/>
                    <a:pt x="27" y="0"/>
                    <a:pt x="12" y="12"/>
                  </a:cubicBezTo>
                  <a:cubicBezTo>
                    <a:pt x="1" y="26"/>
                    <a:pt x="1" y="38"/>
                    <a:pt x="15" y="53"/>
                  </a:cubicBezTo>
                  <a:lnTo>
                    <a:pt x="20" y="53"/>
                  </a:lnTo>
                  <a:cubicBezTo>
                    <a:pt x="49" y="53"/>
                    <a:pt x="64" y="31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3" name="Google Shape;15183;p9"/>
            <p:cNvSpPr/>
            <p:nvPr/>
          </p:nvSpPr>
          <p:spPr>
            <a:xfrm>
              <a:off x="-5155038" y="5300"/>
              <a:ext cx="3581" cy="2579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53" y="1"/>
                  </a:moveTo>
                  <a:cubicBezTo>
                    <a:pt x="30" y="1"/>
                    <a:pt x="27" y="35"/>
                    <a:pt x="8" y="35"/>
                  </a:cubicBezTo>
                  <a:cubicBezTo>
                    <a:pt x="0" y="35"/>
                    <a:pt x="0" y="42"/>
                    <a:pt x="4" y="49"/>
                  </a:cubicBezTo>
                  <a:cubicBezTo>
                    <a:pt x="12" y="53"/>
                    <a:pt x="19" y="53"/>
                    <a:pt x="27" y="53"/>
                  </a:cubicBezTo>
                  <a:cubicBezTo>
                    <a:pt x="42" y="53"/>
                    <a:pt x="57" y="42"/>
                    <a:pt x="71" y="27"/>
                  </a:cubicBezTo>
                  <a:cubicBezTo>
                    <a:pt x="75" y="23"/>
                    <a:pt x="75" y="12"/>
                    <a:pt x="68" y="9"/>
                  </a:cubicBezTo>
                  <a:cubicBezTo>
                    <a:pt x="61" y="4"/>
                    <a:pt x="57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4" name="Google Shape;15184;p9"/>
            <p:cNvSpPr/>
            <p:nvPr/>
          </p:nvSpPr>
          <p:spPr>
            <a:xfrm>
              <a:off x="-5099027" y="-61789"/>
              <a:ext cx="5635" cy="3438"/>
            </a:xfrm>
            <a:custGeom>
              <a:avLst/>
              <a:gdLst/>
              <a:ahLst/>
              <a:cxnLst/>
              <a:rect l="l" t="t" r="r" b="b"/>
              <a:pathLst>
                <a:path w="118" h="72" extrusionOk="0">
                  <a:moveTo>
                    <a:pt x="23" y="1"/>
                  </a:moveTo>
                  <a:cubicBezTo>
                    <a:pt x="9" y="1"/>
                    <a:pt x="5" y="19"/>
                    <a:pt x="1" y="37"/>
                  </a:cubicBezTo>
                  <a:cubicBezTo>
                    <a:pt x="31" y="41"/>
                    <a:pt x="61" y="34"/>
                    <a:pt x="80" y="60"/>
                  </a:cubicBezTo>
                  <a:cubicBezTo>
                    <a:pt x="91" y="63"/>
                    <a:pt x="99" y="71"/>
                    <a:pt x="110" y="71"/>
                  </a:cubicBezTo>
                  <a:lnTo>
                    <a:pt x="118" y="71"/>
                  </a:lnTo>
                  <a:cubicBezTo>
                    <a:pt x="95" y="49"/>
                    <a:pt x="73" y="30"/>
                    <a:pt x="46" y="11"/>
                  </a:cubicBezTo>
                  <a:cubicBezTo>
                    <a:pt x="39" y="4"/>
                    <a:pt x="31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5" name="Google Shape;15185;p9"/>
            <p:cNvSpPr/>
            <p:nvPr/>
          </p:nvSpPr>
          <p:spPr>
            <a:xfrm>
              <a:off x="-5150215" y="12606"/>
              <a:ext cx="5205" cy="2770"/>
            </a:xfrm>
            <a:custGeom>
              <a:avLst/>
              <a:gdLst/>
              <a:ahLst/>
              <a:cxnLst/>
              <a:rect l="l" t="t" r="r" b="b"/>
              <a:pathLst>
                <a:path w="109" h="58" extrusionOk="0">
                  <a:moveTo>
                    <a:pt x="15" y="1"/>
                  </a:moveTo>
                  <a:cubicBezTo>
                    <a:pt x="1" y="1"/>
                    <a:pt x="8" y="23"/>
                    <a:pt x="12" y="42"/>
                  </a:cubicBezTo>
                  <a:cubicBezTo>
                    <a:pt x="19" y="39"/>
                    <a:pt x="27" y="39"/>
                    <a:pt x="34" y="39"/>
                  </a:cubicBezTo>
                  <a:cubicBezTo>
                    <a:pt x="53" y="39"/>
                    <a:pt x="68" y="46"/>
                    <a:pt x="83" y="57"/>
                  </a:cubicBezTo>
                  <a:cubicBezTo>
                    <a:pt x="109" y="8"/>
                    <a:pt x="56" y="20"/>
                    <a:pt x="41" y="8"/>
                  </a:cubicBezTo>
                  <a:cubicBezTo>
                    <a:pt x="30" y="5"/>
                    <a:pt x="23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6" name="Google Shape;15186;p9"/>
            <p:cNvSpPr/>
            <p:nvPr/>
          </p:nvSpPr>
          <p:spPr>
            <a:xfrm>
              <a:off x="-5017041" y="-130310"/>
              <a:ext cx="3772" cy="2674"/>
            </a:xfrm>
            <a:custGeom>
              <a:avLst/>
              <a:gdLst/>
              <a:ahLst/>
              <a:cxnLst/>
              <a:rect l="l" t="t" r="r" b="b"/>
              <a:pathLst>
                <a:path w="79" h="56" extrusionOk="0">
                  <a:moveTo>
                    <a:pt x="67" y="0"/>
                  </a:moveTo>
                  <a:cubicBezTo>
                    <a:pt x="49" y="11"/>
                    <a:pt x="19" y="4"/>
                    <a:pt x="0" y="26"/>
                  </a:cubicBezTo>
                  <a:cubicBezTo>
                    <a:pt x="23" y="37"/>
                    <a:pt x="33" y="45"/>
                    <a:pt x="49" y="56"/>
                  </a:cubicBezTo>
                  <a:cubicBezTo>
                    <a:pt x="56" y="56"/>
                    <a:pt x="64" y="56"/>
                    <a:pt x="71" y="52"/>
                  </a:cubicBezTo>
                  <a:cubicBezTo>
                    <a:pt x="75" y="37"/>
                    <a:pt x="78" y="18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7" name="Google Shape;15187;p9"/>
            <p:cNvSpPr/>
            <p:nvPr/>
          </p:nvSpPr>
          <p:spPr>
            <a:xfrm>
              <a:off x="-5024537" y="98317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8" y="0"/>
                  </a:moveTo>
                  <a:cubicBezTo>
                    <a:pt x="26" y="0"/>
                    <a:pt x="11" y="7"/>
                    <a:pt x="0" y="12"/>
                  </a:cubicBezTo>
                  <a:cubicBezTo>
                    <a:pt x="4" y="19"/>
                    <a:pt x="11" y="26"/>
                    <a:pt x="15" y="34"/>
                  </a:cubicBezTo>
                  <a:cubicBezTo>
                    <a:pt x="26" y="45"/>
                    <a:pt x="15" y="75"/>
                    <a:pt x="45" y="75"/>
                  </a:cubicBezTo>
                  <a:cubicBezTo>
                    <a:pt x="60" y="60"/>
                    <a:pt x="60" y="42"/>
                    <a:pt x="64" y="26"/>
                  </a:cubicBezTo>
                  <a:cubicBezTo>
                    <a:pt x="56" y="7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8" name="Google Shape;15188;p9"/>
            <p:cNvSpPr/>
            <p:nvPr/>
          </p:nvSpPr>
          <p:spPr>
            <a:xfrm>
              <a:off x="-5096115" y="34953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38" y="0"/>
                  </a:moveTo>
                  <a:cubicBezTo>
                    <a:pt x="30" y="0"/>
                    <a:pt x="19" y="8"/>
                    <a:pt x="0" y="23"/>
                  </a:cubicBezTo>
                  <a:cubicBezTo>
                    <a:pt x="12" y="30"/>
                    <a:pt x="22" y="42"/>
                    <a:pt x="34" y="49"/>
                  </a:cubicBezTo>
                  <a:cubicBezTo>
                    <a:pt x="41" y="52"/>
                    <a:pt x="49" y="52"/>
                    <a:pt x="52" y="52"/>
                  </a:cubicBezTo>
                  <a:cubicBezTo>
                    <a:pt x="64" y="52"/>
                    <a:pt x="71" y="49"/>
                    <a:pt x="79" y="49"/>
                  </a:cubicBezTo>
                  <a:cubicBezTo>
                    <a:pt x="64" y="16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9" name="Google Shape;15189;p9"/>
            <p:cNvSpPr/>
            <p:nvPr/>
          </p:nvSpPr>
          <p:spPr>
            <a:xfrm>
              <a:off x="-5175905" y="140241"/>
              <a:ext cx="4345" cy="2196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49" y="1"/>
                  </a:moveTo>
                  <a:cubicBezTo>
                    <a:pt x="41" y="1"/>
                    <a:pt x="34" y="4"/>
                    <a:pt x="27" y="9"/>
                  </a:cubicBezTo>
                  <a:cubicBezTo>
                    <a:pt x="19" y="12"/>
                    <a:pt x="11" y="16"/>
                    <a:pt x="4" y="16"/>
                  </a:cubicBezTo>
                  <a:lnTo>
                    <a:pt x="1" y="16"/>
                  </a:lnTo>
                  <a:cubicBezTo>
                    <a:pt x="11" y="38"/>
                    <a:pt x="23" y="45"/>
                    <a:pt x="37" y="45"/>
                  </a:cubicBezTo>
                  <a:cubicBezTo>
                    <a:pt x="53" y="45"/>
                    <a:pt x="71" y="35"/>
                    <a:pt x="90" y="31"/>
                  </a:cubicBezTo>
                  <a:cubicBezTo>
                    <a:pt x="82" y="23"/>
                    <a:pt x="75" y="16"/>
                    <a:pt x="63" y="9"/>
                  </a:cubicBezTo>
                  <a:cubicBezTo>
                    <a:pt x="60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0" name="Google Shape;15190;p9"/>
            <p:cNvSpPr/>
            <p:nvPr/>
          </p:nvSpPr>
          <p:spPr>
            <a:xfrm>
              <a:off x="-5094873" y="37579"/>
              <a:ext cx="4154" cy="3295"/>
            </a:xfrm>
            <a:custGeom>
              <a:avLst/>
              <a:gdLst/>
              <a:ahLst/>
              <a:cxnLst/>
              <a:rect l="l" t="t" r="r" b="b"/>
              <a:pathLst>
                <a:path w="87" h="69" extrusionOk="0">
                  <a:moveTo>
                    <a:pt x="64" y="1"/>
                  </a:moveTo>
                  <a:lnTo>
                    <a:pt x="64" y="1"/>
                  </a:lnTo>
                  <a:cubicBezTo>
                    <a:pt x="53" y="9"/>
                    <a:pt x="45" y="20"/>
                    <a:pt x="38" y="28"/>
                  </a:cubicBezTo>
                  <a:cubicBezTo>
                    <a:pt x="23" y="35"/>
                    <a:pt x="0" y="46"/>
                    <a:pt x="23" y="65"/>
                  </a:cubicBezTo>
                  <a:cubicBezTo>
                    <a:pt x="31" y="68"/>
                    <a:pt x="34" y="68"/>
                    <a:pt x="38" y="68"/>
                  </a:cubicBezTo>
                  <a:cubicBezTo>
                    <a:pt x="45" y="68"/>
                    <a:pt x="53" y="61"/>
                    <a:pt x="60" y="50"/>
                  </a:cubicBezTo>
                  <a:cubicBezTo>
                    <a:pt x="7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1" name="Google Shape;15191;p9"/>
            <p:cNvSpPr/>
            <p:nvPr/>
          </p:nvSpPr>
          <p:spPr>
            <a:xfrm>
              <a:off x="-5029742" y="-30704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38" y="0"/>
                  </a:moveTo>
                  <a:cubicBezTo>
                    <a:pt x="1" y="0"/>
                    <a:pt x="19" y="45"/>
                    <a:pt x="12" y="67"/>
                  </a:cubicBezTo>
                  <a:cubicBezTo>
                    <a:pt x="45" y="63"/>
                    <a:pt x="53" y="37"/>
                    <a:pt x="68" y="14"/>
                  </a:cubicBezTo>
                  <a:cubicBezTo>
                    <a:pt x="64" y="11"/>
                    <a:pt x="64" y="7"/>
                    <a:pt x="61" y="4"/>
                  </a:cubicBezTo>
                  <a:cubicBezTo>
                    <a:pt x="53" y="4"/>
                    <a:pt x="45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2" name="Google Shape;15192;p9"/>
            <p:cNvSpPr/>
            <p:nvPr/>
          </p:nvSpPr>
          <p:spPr>
            <a:xfrm>
              <a:off x="-5014892" y="105479"/>
              <a:ext cx="3390" cy="3581"/>
            </a:xfrm>
            <a:custGeom>
              <a:avLst/>
              <a:gdLst/>
              <a:ahLst/>
              <a:cxnLst/>
              <a:rect l="l" t="t" r="r" b="b"/>
              <a:pathLst>
                <a:path w="71" h="75" extrusionOk="0">
                  <a:moveTo>
                    <a:pt x="0" y="45"/>
                  </a:moveTo>
                  <a:lnTo>
                    <a:pt x="0" y="49"/>
                  </a:lnTo>
                  <a:cubicBezTo>
                    <a:pt x="1" y="47"/>
                    <a:pt x="1" y="46"/>
                    <a:pt x="2" y="45"/>
                  </a:cubicBezTo>
                  <a:close/>
                  <a:moveTo>
                    <a:pt x="38" y="0"/>
                  </a:moveTo>
                  <a:cubicBezTo>
                    <a:pt x="27" y="14"/>
                    <a:pt x="13" y="28"/>
                    <a:pt x="2" y="45"/>
                  </a:cubicBezTo>
                  <a:lnTo>
                    <a:pt x="4" y="45"/>
                  </a:lnTo>
                  <a:cubicBezTo>
                    <a:pt x="11" y="45"/>
                    <a:pt x="19" y="52"/>
                    <a:pt x="26" y="59"/>
                  </a:cubicBezTo>
                  <a:cubicBezTo>
                    <a:pt x="30" y="67"/>
                    <a:pt x="38" y="75"/>
                    <a:pt x="45" y="75"/>
                  </a:cubicBezTo>
                  <a:cubicBezTo>
                    <a:pt x="52" y="75"/>
                    <a:pt x="60" y="71"/>
                    <a:pt x="67" y="64"/>
                  </a:cubicBezTo>
                  <a:cubicBezTo>
                    <a:pt x="71" y="37"/>
                    <a:pt x="45" y="23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3" name="Google Shape;15193;p9"/>
            <p:cNvSpPr/>
            <p:nvPr/>
          </p:nvSpPr>
          <p:spPr>
            <a:xfrm>
              <a:off x="-4891028" y="14945"/>
              <a:ext cx="3772" cy="5062"/>
            </a:xfrm>
            <a:custGeom>
              <a:avLst/>
              <a:gdLst/>
              <a:ahLst/>
              <a:cxnLst/>
              <a:rect l="l" t="t" r="r" b="b"/>
              <a:pathLst>
                <a:path w="79" h="106" extrusionOk="0">
                  <a:moveTo>
                    <a:pt x="8" y="0"/>
                  </a:moveTo>
                  <a:lnTo>
                    <a:pt x="8" y="0"/>
                  </a:lnTo>
                  <a:cubicBezTo>
                    <a:pt x="1" y="23"/>
                    <a:pt x="30" y="34"/>
                    <a:pt x="23" y="57"/>
                  </a:cubicBezTo>
                  <a:cubicBezTo>
                    <a:pt x="1" y="102"/>
                    <a:pt x="37" y="98"/>
                    <a:pt x="63" y="105"/>
                  </a:cubicBezTo>
                  <a:cubicBezTo>
                    <a:pt x="79" y="79"/>
                    <a:pt x="27" y="87"/>
                    <a:pt x="41" y="60"/>
                  </a:cubicBezTo>
                  <a:cubicBezTo>
                    <a:pt x="53" y="31"/>
                    <a:pt x="30" y="19"/>
                    <a:pt x="15" y="8"/>
                  </a:cubicBezTo>
                  <a:cubicBezTo>
                    <a:pt x="11" y="4"/>
                    <a:pt x="8" y="4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4" name="Google Shape;15194;p9"/>
            <p:cNvSpPr/>
            <p:nvPr/>
          </p:nvSpPr>
          <p:spPr>
            <a:xfrm>
              <a:off x="-5159670" y="-91251"/>
              <a:ext cx="2722" cy="2531"/>
            </a:xfrm>
            <a:custGeom>
              <a:avLst/>
              <a:gdLst/>
              <a:ahLst/>
              <a:cxnLst/>
              <a:rect l="l" t="t" r="r" b="b"/>
              <a:pathLst>
                <a:path w="57" h="53" extrusionOk="0">
                  <a:moveTo>
                    <a:pt x="27" y="0"/>
                  </a:moveTo>
                  <a:cubicBezTo>
                    <a:pt x="19" y="0"/>
                    <a:pt x="11" y="4"/>
                    <a:pt x="4" y="12"/>
                  </a:cubicBezTo>
                  <a:cubicBezTo>
                    <a:pt x="1" y="23"/>
                    <a:pt x="4" y="42"/>
                    <a:pt x="15" y="49"/>
                  </a:cubicBezTo>
                  <a:cubicBezTo>
                    <a:pt x="19" y="52"/>
                    <a:pt x="23" y="52"/>
                    <a:pt x="27" y="52"/>
                  </a:cubicBezTo>
                  <a:cubicBezTo>
                    <a:pt x="34" y="52"/>
                    <a:pt x="45" y="49"/>
                    <a:pt x="49" y="38"/>
                  </a:cubicBezTo>
                  <a:cubicBezTo>
                    <a:pt x="56" y="26"/>
                    <a:pt x="53" y="16"/>
                    <a:pt x="42" y="4"/>
                  </a:cubicBezTo>
                  <a:cubicBezTo>
                    <a:pt x="37" y="4"/>
                    <a:pt x="34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5" name="Google Shape;15195;p9"/>
            <p:cNvSpPr/>
            <p:nvPr/>
          </p:nvSpPr>
          <p:spPr>
            <a:xfrm>
              <a:off x="-5063454" y="-10767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1" y="1"/>
                  </a:moveTo>
                  <a:cubicBezTo>
                    <a:pt x="15" y="42"/>
                    <a:pt x="19" y="53"/>
                    <a:pt x="34" y="53"/>
                  </a:cubicBezTo>
                  <a:cubicBezTo>
                    <a:pt x="37" y="53"/>
                    <a:pt x="49" y="53"/>
                    <a:pt x="60" y="49"/>
                  </a:cubicBezTo>
                  <a:cubicBezTo>
                    <a:pt x="63" y="42"/>
                    <a:pt x="63" y="38"/>
                    <a:pt x="68" y="34"/>
                  </a:cubicBezTo>
                  <a:cubicBezTo>
                    <a:pt x="49" y="15"/>
                    <a:pt x="27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6" name="Google Shape;15196;p9"/>
            <p:cNvSpPr/>
            <p:nvPr/>
          </p:nvSpPr>
          <p:spPr>
            <a:xfrm>
              <a:off x="-5164111" y="-131074"/>
              <a:ext cx="3438" cy="2196"/>
            </a:xfrm>
            <a:custGeom>
              <a:avLst/>
              <a:gdLst/>
              <a:ahLst/>
              <a:cxnLst/>
              <a:rect l="l" t="t" r="r" b="b"/>
              <a:pathLst>
                <a:path w="72" h="46" extrusionOk="0">
                  <a:moveTo>
                    <a:pt x="33" y="1"/>
                  </a:moveTo>
                  <a:cubicBezTo>
                    <a:pt x="26" y="1"/>
                    <a:pt x="18" y="4"/>
                    <a:pt x="11" y="12"/>
                  </a:cubicBezTo>
                  <a:cubicBezTo>
                    <a:pt x="4" y="23"/>
                    <a:pt x="0" y="34"/>
                    <a:pt x="11" y="39"/>
                  </a:cubicBezTo>
                  <a:cubicBezTo>
                    <a:pt x="23" y="42"/>
                    <a:pt x="30" y="46"/>
                    <a:pt x="37" y="46"/>
                  </a:cubicBezTo>
                  <a:cubicBezTo>
                    <a:pt x="49" y="46"/>
                    <a:pt x="56" y="42"/>
                    <a:pt x="63" y="30"/>
                  </a:cubicBezTo>
                  <a:cubicBezTo>
                    <a:pt x="71" y="23"/>
                    <a:pt x="63" y="12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7" name="Google Shape;15197;p9"/>
            <p:cNvSpPr/>
            <p:nvPr/>
          </p:nvSpPr>
          <p:spPr>
            <a:xfrm>
              <a:off x="-5175236" y="263054"/>
              <a:ext cx="3295" cy="3772"/>
            </a:xfrm>
            <a:custGeom>
              <a:avLst/>
              <a:gdLst/>
              <a:ahLst/>
              <a:cxnLst/>
              <a:rect l="l" t="t" r="r" b="b"/>
              <a:pathLst>
                <a:path w="69" h="79" extrusionOk="0">
                  <a:moveTo>
                    <a:pt x="68" y="1"/>
                  </a:moveTo>
                  <a:lnTo>
                    <a:pt x="68" y="1"/>
                  </a:lnTo>
                  <a:cubicBezTo>
                    <a:pt x="49" y="11"/>
                    <a:pt x="35" y="20"/>
                    <a:pt x="16" y="27"/>
                  </a:cubicBezTo>
                  <a:cubicBezTo>
                    <a:pt x="5" y="46"/>
                    <a:pt x="1" y="61"/>
                    <a:pt x="13" y="79"/>
                  </a:cubicBezTo>
                  <a:cubicBezTo>
                    <a:pt x="42" y="64"/>
                    <a:pt x="49" y="30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8" name="Google Shape;15198;p9"/>
            <p:cNvSpPr/>
            <p:nvPr/>
          </p:nvSpPr>
          <p:spPr>
            <a:xfrm>
              <a:off x="-5190564" y="-78072"/>
              <a:ext cx="3104" cy="3486"/>
            </a:xfrm>
            <a:custGeom>
              <a:avLst/>
              <a:gdLst/>
              <a:ahLst/>
              <a:cxnLst/>
              <a:rect l="l" t="t" r="r" b="b"/>
              <a:pathLst>
                <a:path w="65" h="73" extrusionOk="0">
                  <a:moveTo>
                    <a:pt x="56" y="1"/>
                  </a:moveTo>
                  <a:lnTo>
                    <a:pt x="56" y="1"/>
                  </a:lnTo>
                  <a:cubicBezTo>
                    <a:pt x="20" y="12"/>
                    <a:pt x="1" y="35"/>
                    <a:pt x="1" y="72"/>
                  </a:cubicBezTo>
                  <a:lnTo>
                    <a:pt x="20" y="72"/>
                  </a:lnTo>
                  <a:cubicBezTo>
                    <a:pt x="38" y="50"/>
                    <a:pt x="64" y="35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9" name="Google Shape;15199;p9"/>
            <p:cNvSpPr/>
            <p:nvPr/>
          </p:nvSpPr>
          <p:spPr>
            <a:xfrm>
              <a:off x="-5135747" y="-132698"/>
              <a:ext cx="3963" cy="3486"/>
            </a:xfrm>
            <a:custGeom>
              <a:avLst/>
              <a:gdLst/>
              <a:ahLst/>
              <a:cxnLst/>
              <a:rect l="l" t="t" r="r" b="b"/>
              <a:pathLst>
                <a:path w="83" h="73" extrusionOk="0">
                  <a:moveTo>
                    <a:pt x="67" y="1"/>
                  </a:moveTo>
                  <a:cubicBezTo>
                    <a:pt x="30" y="1"/>
                    <a:pt x="23" y="35"/>
                    <a:pt x="0" y="54"/>
                  </a:cubicBezTo>
                  <a:cubicBezTo>
                    <a:pt x="15" y="61"/>
                    <a:pt x="34" y="57"/>
                    <a:pt x="49" y="73"/>
                  </a:cubicBezTo>
                  <a:cubicBezTo>
                    <a:pt x="45" y="68"/>
                    <a:pt x="45" y="68"/>
                    <a:pt x="45" y="64"/>
                  </a:cubicBezTo>
                  <a:cubicBezTo>
                    <a:pt x="34" y="35"/>
                    <a:pt x="75" y="28"/>
                    <a:pt x="83" y="5"/>
                  </a:cubicBezTo>
                  <a:cubicBezTo>
                    <a:pt x="75" y="5"/>
                    <a:pt x="71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0" name="Google Shape;15200;p9"/>
            <p:cNvSpPr/>
            <p:nvPr/>
          </p:nvSpPr>
          <p:spPr>
            <a:xfrm>
              <a:off x="-5147207" y="279146"/>
              <a:ext cx="2913" cy="3438"/>
            </a:xfrm>
            <a:custGeom>
              <a:avLst/>
              <a:gdLst/>
              <a:ahLst/>
              <a:cxnLst/>
              <a:rect l="l" t="t" r="r" b="b"/>
              <a:pathLst>
                <a:path w="61" h="72" extrusionOk="0">
                  <a:moveTo>
                    <a:pt x="28" y="0"/>
                  </a:moveTo>
                  <a:cubicBezTo>
                    <a:pt x="20" y="0"/>
                    <a:pt x="12" y="4"/>
                    <a:pt x="1" y="7"/>
                  </a:cubicBezTo>
                  <a:cubicBezTo>
                    <a:pt x="9" y="23"/>
                    <a:pt x="12" y="38"/>
                    <a:pt x="9" y="49"/>
                  </a:cubicBezTo>
                  <a:cubicBezTo>
                    <a:pt x="12" y="56"/>
                    <a:pt x="20" y="64"/>
                    <a:pt x="28" y="71"/>
                  </a:cubicBezTo>
                  <a:lnTo>
                    <a:pt x="50" y="49"/>
                  </a:lnTo>
                  <a:lnTo>
                    <a:pt x="61" y="38"/>
                  </a:lnTo>
                  <a:cubicBezTo>
                    <a:pt x="54" y="15"/>
                    <a:pt x="42" y="0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1" name="Google Shape;15201;p9"/>
            <p:cNvSpPr/>
            <p:nvPr/>
          </p:nvSpPr>
          <p:spPr>
            <a:xfrm>
              <a:off x="-4982613" y="-178920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23" y="1"/>
                  </a:moveTo>
                  <a:cubicBezTo>
                    <a:pt x="4" y="1"/>
                    <a:pt x="4" y="23"/>
                    <a:pt x="1" y="42"/>
                  </a:cubicBezTo>
                  <a:cubicBezTo>
                    <a:pt x="16" y="49"/>
                    <a:pt x="27" y="61"/>
                    <a:pt x="38" y="68"/>
                  </a:cubicBezTo>
                  <a:cubicBezTo>
                    <a:pt x="49" y="49"/>
                    <a:pt x="71" y="23"/>
                    <a:pt x="38" y="9"/>
                  </a:cubicBezTo>
                  <a:cubicBezTo>
                    <a:pt x="30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2" name="Google Shape;15202;p9"/>
            <p:cNvSpPr/>
            <p:nvPr/>
          </p:nvSpPr>
          <p:spPr>
            <a:xfrm>
              <a:off x="-5345513" y="29748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35" y="1"/>
                  </a:moveTo>
                  <a:cubicBezTo>
                    <a:pt x="9" y="4"/>
                    <a:pt x="12" y="30"/>
                    <a:pt x="1" y="46"/>
                  </a:cubicBezTo>
                  <a:cubicBezTo>
                    <a:pt x="9" y="53"/>
                    <a:pt x="16" y="61"/>
                    <a:pt x="23" y="61"/>
                  </a:cubicBezTo>
                  <a:cubicBezTo>
                    <a:pt x="27" y="61"/>
                    <a:pt x="31" y="57"/>
                    <a:pt x="31" y="57"/>
                  </a:cubicBezTo>
                  <a:cubicBezTo>
                    <a:pt x="42" y="53"/>
                    <a:pt x="54" y="46"/>
                    <a:pt x="64" y="38"/>
                  </a:cubicBezTo>
                  <a:cubicBezTo>
                    <a:pt x="68" y="16"/>
                    <a:pt x="49" y="12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3" name="Google Shape;15203;p9"/>
            <p:cNvSpPr/>
            <p:nvPr/>
          </p:nvSpPr>
          <p:spPr>
            <a:xfrm>
              <a:off x="-4987961" y="-165693"/>
              <a:ext cx="4345" cy="2388"/>
            </a:xfrm>
            <a:custGeom>
              <a:avLst/>
              <a:gdLst/>
              <a:ahLst/>
              <a:cxnLst/>
              <a:rect l="l" t="t" r="r" b="b"/>
              <a:pathLst>
                <a:path w="91" h="50" extrusionOk="0">
                  <a:moveTo>
                    <a:pt x="19" y="1"/>
                  </a:moveTo>
                  <a:lnTo>
                    <a:pt x="19" y="5"/>
                  </a:lnTo>
                  <a:cubicBezTo>
                    <a:pt x="12" y="12"/>
                    <a:pt x="8" y="19"/>
                    <a:pt x="0" y="27"/>
                  </a:cubicBezTo>
                  <a:cubicBezTo>
                    <a:pt x="16" y="41"/>
                    <a:pt x="30" y="49"/>
                    <a:pt x="45" y="49"/>
                  </a:cubicBezTo>
                  <a:cubicBezTo>
                    <a:pt x="60" y="49"/>
                    <a:pt x="75" y="41"/>
                    <a:pt x="90" y="19"/>
                  </a:cubicBezTo>
                  <a:cubicBezTo>
                    <a:pt x="83" y="12"/>
                    <a:pt x="75" y="8"/>
                    <a:pt x="68" y="8"/>
                  </a:cubicBezTo>
                  <a:lnTo>
                    <a:pt x="52" y="8"/>
                  </a:lnTo>
                  <a:cubicBezTo>
                    <a:pt x="49" y="12"/>
                    <a:pt x="45" y="12"/>
                    <a:pt x="42" y="12"/>
                  </a:cubicBezTo>
                  <a:cubicBezTo>
                    <a:pt x="34" y="12"/>
                    <a:pt x="26" y="8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4" name="Google Shape;15204;p9"/>
            <p:cNvSpPr/>
            <p:nvPr/>
          </p:nvSpPr>
          <p:spPr>
            <a:xfrm>
              <a:off x="-4893368" y="150603"/>
              <a:ext cx="2579" cy="4680"/>
            </a:xfrm>
            <a:custGeom>
              <a:avLst/>
              <a:gdLst/>
              <a:ahLst/>
              <a:cxnLst/>
              <a:rect l="l" t="t" r="r" b="b"/>
              <a:pathLst>
                <a:path w="54" h="98" extrusionOk="0">
                  <a:moveTo>
                    <a:pt x="19" y="1"/>
                  </a:moveTo>
                  <a:cubicBezTo>
                    <a:pt x="5" y="11"/>
                    <a:pt x="5" y="30"/>
                    <a:pt x="0" y="46"/>
                  </a:cubicBezTo>
                  <a:cubicBezTo>
                    <a:pt x="8" y="64"/>
                    <a:pt x="12" y="83"/>
                    <a:pt x="19" y="98"/>
                  </a:cubicBezTo>
                  <a:cubicBezTo>
                    <a:pt x="27" y="94"/>
                    <a:pt x="38" y="90"/>
                    <a:pt x="50" y="87"/>
                  </a:cubicBezTo>
                  <a:cubicBezTo>
                    <a:pt x="19" y="64"/>
                    <a:pt x="53" y="20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5" name="Google Shape;15205;p9"/>
            <p:cNvSpPr/>
            <p:nvPr/>
          </p:nvSpPr>
          <p:spPr>
            <a:xfrm>
              <a:off x="-5043828" y="63316"/>
              <a:ext cx="2913" cy="3963"/>
            </a:xfrm>
            <a:custGeom>
              <a:avLst/>
              <a:gdLst/>
              <a:ahLst/>
              <a:cxnLst/>
              <a:rect l="l" t="t" r="r" b="b"/>
              <a:pathLst>
                <a:path w="61" h="83" extrusionOk="0">
                  <a:moveTo>
                    <a:pt x="34" y="0"/>
                  </a:moveTo>
                  <a:cubicBezTo>
                    <a:pt x="30" y="5"/>
                    <a:pt x="26" y="8"/>
                    <a:pt x="26" y="12"/>
                  </a:cubicBezTo>
                  <a:cubicBezTo>
                    <a:pt x="4" y="23"/>
                    <a:pt x="34" y="60"/>
                    <a:pt x="0" y="68"/>
                  </a:cubicBezTo>
                  <a:cubicBezTo>
                    <a:pt x="8" y="76"/>
                    <a:pt x="19" y="83"/>
                    <a:pt x="30" y="83"/>
                  </a:cubicBezTo>
                  <a:cubicBezTo>
                    <a:pt x="34" y="83"/>
                    <a:pt x="38" y="83"/>
                    <a:pt x="42" y="76"/>
                  </a:cubicBezTo>
                  <a:cubicBezTo>
                    <a:pt x="49" y="53"/>
                    <a:pt x="61" y="27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6" name="Google Shape;15206;p9"/>
            <p:cNvSpPr/>
            <p:nvPr/>
          </p:nvSpPr>
          <p:spPr>
            <a:xfrm>
              <a:off x="-4889596" y="19959"/>
              <a:ext cx="2674" cy="3772"/>
            </a:xfrm>
            <a:custGeom>
              <a:avLst/>
              <a:gdLst/>
              <a:ahLst/>
              <a:cxnLst/>
              <a:rect l="l" t="t" r="r" b="b"/>
              <a:pathLst>
                <a:path w="56" h="79" extrusionOk="0">
                  <a:moveTo>
                    <a:pt x="33" y="0"/>
                  </a:moveTo>
                  <a:cubicBezTo>
                    <a:pt x="30" y="11"/>
                    <a:pt x="26" y="26"/>
                    <a:pt x="19" y="42"/>
                  </a:cubicBezTo>
                  <a:cubicBezTo>
                    <a:pt x="0" y="71"/>
                    <a:pt x="4" y="78"/>
                    <a:pt x="19" y="78"/>
                  </a:cubicBezTo>
                  <a:cubicBezTo>
                    <a:pt x="23" y="78"/>
                    <a:pt x="26" y="75"/>
                    <a:pt x="33" y="75"/>
                  </a:cubicBezTo>
                  <a:lnTo>
                    <a:pt x="49" y="75"/>
                  </a:lnTo>
                  <a:cubicBezTo>
                    <a:pt x="52" y="64"/>
                    <a:pt x="56" y="52"/>
                    <a:pt x="56" y="42"/>
                  </a:cubicBezTo>
                  <a:cubicBezTo>
                    <a:pt x="49" y="26"/>
                    <a:pt x="41" y="11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7" name="Google Shape;15207;p9"/>
            <p:cNvSpPr/>
            <p:nvPr/>
          </p:nvSpPr>
          <p:spPr>
            <a:xfrm>
              <a:off x="-5050991" y="-195680"/>
              <a:ext cx="2913" cy="2579"/>
            </a:xfrm>
            <a:custGeom>
              <a:avLst/>
              <a:gdLst/>
              <a:ahLst/>
              <a:cxnLst/>
              <a:rect l="l" t="t" r="r" b="b"/>
              <a:pathLst>
                <a:path w="61" h="54" extrusionOk="0">
                  <a:moveTo>
                    <a:pt x="16" y="1"/>
                  </a:moveTo>
                  <a:cubicBezTo>
                    <a:pt x="4" y="1"/>
                    <a:pt x="4" y="12"/>
                    <a:pt x="1" y="46"/>
                  </a:cubicBezTo>
                  <a:cubicBezTo>
                    <a:pt x="9" y="53"/>
                    <a:pt x="16" y="53"/>
                    <a:pt x="19" y="53"/>
                  </a:cubicBezTo>
                  <a:cubicBezTo>
                    <a:pt x="38" y="53"/>
                    <a:pt x="49" y="31"/>
                    <a:pt x="61" y="23"/>
                  </a:cubicBezTo>
                  <a:cubicBezTo>
                    <a:pt x="38" y="8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8" name="Google Shape;15208;p9"/>
            <p:cNvSpPr/>
            <p:nvPr/>
          </p:nvSpPr>
          <p:spPr>
            <a:xfrm>
              <a:off x="-5245906" y="-218170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45" y="1"/>
                  </a:moveTo>
                  <a:cubicBezTo>
                    <a:pt x="42" y="1"/>
                    <a:pt x="42" y="5"/>
                    <a:pt x="42" y="12"/>
                  </a:cubicBezTo>
                  <a:cubicBezTo>
                    <a:pt x="49" y="31"/>
                    <a:pt x="1" y="60"/>
                    <a:pt x="54" y="75"/>
                  </a:cubicBezTo>
                  <a:cubicBezTo>
                    <a:pt x="76" y="57"/>
                    <a:pt x="80" y="34"/>
                    <a:pt x="68" y="8"/>
                  </a:cubicBezTo>
                  <a:cubicBezTo>
                    <a:pt x="61" y="5"/>
                    <a:pt x="54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9" name="Google Shape;15209;p9"/>
            <p:cNvSpPr/>
            <p:nvPr/>
          </p:nvSpPr>
          <p:spPr>
            <a:xfrm>
              <a:off x="-5295519" y="102758"/>
              <a:ext cx="5061" cy="2913"/>
            </a:xfrm>
            <a:custGeom>
              <a:avLst/>
              <a:gdLst/>
              <a:ahLst/>
              <a:cxnLst/>
              <a:rect l="l" t="t" r="r" b="b"/>
              <a:pathLst>
                <a:path w="106" h="61" extrusionOk="0">
                  <a:moveTo>
                    <a:pt x="64" y="1"/>
                  </a:moveTo>
                  <a:cubicBezTo>
                    <a:pt x="49" y="4"/>
                    <a:pt x="38" y="16"/>
                    <a:pt x="23" y="16"/>
                  </a:cubicBezTo>
                  <a:lnTo>
                    <a:pt x="16" y="16"/>
                  </a:lnTo>
                  <a:cubicBezTo>
                    <a:pt x="16" y="16"/>
                    <a:pt x="16" y="12"/>
                    <a:pt x="12" y="12"/>
                  </a:cubicBezTo>
                  <a:cubicBezTo>
                    <a:pt x="12" y="12"/>
                    <a:pt x="12" y="16"/>
                    <a:pt x="8" y="16"/>
                  </a:cubicBezTo>
                  <a:cubicBezTo>
                    <a:pt x="4" y="31"/>
                    <a:pt x="1" y="45"/>
                    <a:pt x="12" y="61"/>
                  </a:cubicBezTo>
                  <a:cubicBezTo>
                    <a:pt x="23" y="57"/>
                    <a:pt x="34" y="49"/>
                    <a:pt x="46" y="45"/>
                  </a:cubicBezTo>
                  <a:cubicBezTo>
                    <a:pt x="53" y="38"/>
                    <a:pt x="61" y="31"/>
                    <a:pt x="72" y="27"/>
                  </a:cubicBezTo>
                  <a:cubicBezTo>
                    <a:pt x="106" y="9"/>
                    <a:pt x="79" y="4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0" name="Google Shape;15210;p9"/>
            <p:cNvSpPr/>
            <p:nvPr/>
          </p:nvSpPr>
          <p:spPr>
            <a:xfrm>
              <a:off x="-5027259" y="-101803"/>
              <a:ext cx="3247" cy="3629"/>
            </a:xfrm>
            <a:custGeom>
              <a:avLst/>
              <a:gdLst/>
              <a:ahLst/>
              <a:cxnLst/>
              <a:rect l="l" t="t" r="r" b="b"/>
              <a:pathLst>
                <a:path w="68" h="76" extrusionOk="0">
                  <a:moveTo>
                    <a:pt x="61" y="1"/>
                  </a:moveTo>
                  <a:cubicBezTo>
                    <a:pt x="28" y="12"/>
                    <a:pt x="16" y="38"/>
                    <a:pt x="1" y="61"/>
                  </a:cubicBezTo>
                  <a:cubicBezTo>
                    <a:pt x="16" y="68"/>
                    <a:pt x="28" y="76"/>
                    <a:pt x="42" y="76"/>
                  </a:cubicBezTo>
                  <a:cubicBezTo>
                    <a:pt x="54" y="76"/>
                    <a:pt x="61" y="72"/>
                    <a:pt x="68" y="68"/>
                  </a:cubicBezTo>
                  <a:cubicBezTo>
                    <a:pt x="9" y="57"/>
                    <a:pt x="64" y="27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1" name="Google Shape;15211;p9"/>
            <p:cNvSpPr/>
            <p:nvPr/>
          </p:nvSpPr>
          <p:spPr>
            <a:xfrm>
              <a:off x="-5021672" y="-45697"/>
              <a:ext cx="2865" cy="4632"/>
            </a:xfrm>
            <a:custGeom>
              <a:avLst/>
              <a:gdLst/>
              <a:ahLst/>
              <a:cxnLst/>
              <a:rect l="l" t="t" r="r" b="b"/>
              <a:pathLst>
                <a:path w="60" h="97" extrusionOk="0">
                  <a:moveTo>
                    <a:pt x="7" y="0"/>
                  </a:moveTo>
                  <a:cubicBezTo>
                    <a:pt x="0" y="11"/>
                    <a:pt x="7" y="22"/>
                    <a:pt x="4" y="33"/>
                  </a:cubicBezTo>
                  <a:cubicBezTo>
                    <a:pt x="15" y="52"/>
                    <a:pt x="7" y="78"/>
                    <a:pt x="26" y="97"/>
                  </a:cubicBezTo>
                  <a:cubicBezTo>
                    <a:pt x="30" y="85"/>
                    <a:pt x="26" y="71"/>
                    <a:pt x="34" y="59"/>
                  </a:cubicBezTo>
                  <a:cubicBezTo>
                    <a:pt x="60" y="26"/>
                    <a:pt x="41" y="11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2" name="Google Shape;15212;p9"/>
            <p:cNvSpPr/>
            <p:nvPr/>
          </p:nvSpPr>
          <p:spPr>
            <a:xfrm>
              <a:off x="-5250538" y="-221035"/>
              <a:ext cx="3772" cy="2053"/>
            </a:xfrm>
            <a:custGeom>
              <a:avLst/>
              <a:gdLst/>
              <a:ahLst/>
              <a:cxnLst/>
              <a:rect l="l" t="t" r="r" b="b"/>
              <a:pathLst>
                <a:path w="79" h="43" extrusionOk="0">
                  <a:moveTo>
                    <a:pt x="46" y="1"/>
                  </a:moveTo>
                  <a:cubicBezTo>
                    <a:pt x="34" y="1"/>
                    <a:pt x="27" y="4"/>
                    <a:pt x="16" y="8"/>
                  </a:cubicBezTo>
                  <a:cubicBezTo>
                    <a:pt x="8" y="16"/>
                    <a:pt x="1" y="30"/>
                    <a:pt x="12" y="34"/>
                  </a:cubicBezTo>
                  <a:cubicBezTo>
                    <a:pt x="16" y="39"/>
                    <a:pt x="27" y="42"/>
                    <a:pt x="34" y="42"/>
                  </a:cubicBezTo>
                  <a:cubicBezTo>
                    <a:pt x="46" y="42"/>
                    <a:pt x="56" y="34"/>
                    <a:pt x="64" y="30"/>
                  </a:cubicBezTo>
                  <a:cubicBezTo>
                    <a:pt x="79" y="23"/>
                    <a:pt x="64" y="8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3" name="Google Shape;15213;p9"/>
            <p:cNvSpPr/>
            <p:nvPr/>
          </p:nvSpPr>
          <p:spPr>
            <a:xfrm>
              <a:off x="-5387246" y="200597"/>
              <a:ext cx="3247" cy="2531"/>
            </a:xfrm>
            <a:custGeom>
              <a:avLst/>
              <a:gdLst/>
              <a:ahLst/>
              <a:cxnLst/>
              <a:rect l="l" t="t" r="r" b="b"/>
              <a:pathLst>
                <a:path w="68" h="53" extrusionOk="0">
                  <a:moveTo>
                    <a:pt x="0" y="1"/>
                  </a:moveTo>
                  <a:lnTo>
                    <a:pt x="0" y="1"/>
                  </a:lnTo>
                  <a:cubicBezTo>
                    <a:pt x="8" y="19"/>
                    <a:pt x="15" y="34"/>
                    <a:pt x="19" y="53"/>
                  </a:cubicBezTo>
                  <a:cubicBezTo>
                    <a:pt x="22" y="49"/>
                    <a:pt x="26" y="49"/>
                    <a:pt x="34" y="49"/>
                  </a:cubicBezTo>
                  <a:lnTo>
                    <a:pt x="45" y="49"/>
                  </a:lnTo>
                  <a:cubicBezTo>
                    <a:pt x="57" y="49"/>
                    <a:pt x="64" y="49"/>
                    <a:pt x="64" y="30"/>
                  </a:cubicBezTo>
                  <a:cubicBezTo>
                    <a:pt x="67" y="11"/>
                    <a:pt x="57" y="8"/>
                    <a:pt x="48" y="8"/>
                  </a:cubicBezTo>
                  <a:lnTo>
                    <a:pt x="22" y="8"/>
                  </a:lnTo>
                  <a:cubicBezTo>
                    <a:pt x="15" y="8"/>
                    <a:pt x="8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4" name="Google Shape;15214;p9"/>
            <p:cNvSpPr/>
            <p:nvPr/>
          </p:nvSpPr>
          <p:spPr>
            <a:xfrm>
              <a:off x="-4983520" y="-88051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8" y="1"/>
                  </a:moveTo>
                  <a:cubicBezTo>
                    <a:pt x="27" y="8"/>
                    <a:pt x="1" y="12"/>
                    <a:pt x="9" y="35"/>
                  </a:cubicBezTo>
                  <a:cubicBezTo>
                    <a:pt x="9" y="49"/>
                    <a:pt x="16" y="53"/>
                    <a:pt x="23" y="53"/>
                  </a:cubicBezTo>
                  <a:cubicBezTo>
                    <a:pt x="31" y="53"/>
                    <a:pt x="42" y="45"/>
                    <a:pt x="49" y="45"/>
                  </a:cubicBezTo>
                  <a:cubicBezTo>
                    <a:pt x="57" y="45"/>
                    <a:pt x="68" y="35"/>
                    <a:pt x="76" y="30"/>
                  </a:cubicBezTo>
                  <a:cubicBezTo>
                    <a:pt x="64" y="19"/>
                    <a:pt x="49" y="12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5" name="Google Shape;15215;p9"/>
            <p:cNvSpPr/>
            <p:nvPr/>
          </p:nvSpPr>
          <p:spPr>
            <a:xfrm>
              <a:off x="-4875366" y="116319"/>
              <a:ext cx="3438" cy="3295"/>
            </a:xfrm>
            <a:custGeom>
              <a:avLst/>
              <a:gdLst/>
              <a:ahLst/>
              <a:cxnLst/>
              <a:rect l="l" t="t" r="r" b="b"/>
              <a:pathLst>
                <a:path w="72" h="69" extrusionOk="0">
                  <a:moveTo>
                    <a:pt x="49" y="1"/>
                  </a:moveTo>
                  <a:cubicBezTo>
                    <a:pt x="46" y="1"/>
                    <a:pt x="39" y="5"/>
                    <a:pt x="35" y="5"/>
                  </a:cubicBezTo>
                  <a:cubicBezTo>
                    <a:pt x="1" y="8"/>
                    <a:pt x="1" y="31"/>
                    <a:pt x="13" y="53"/>
                  </a:cubicBezTo>
                  <a:cubicBezTo>
                    <a:pt x="20" y="57"/>
                    <a:pt x="27" y="65"/>
                    <a:pt x="31" y="68"/>
                  </a:cubicBezTo>
                  <a:cubicBezTo>
                    <a:pt x="31" y="53"/>
                    <a:pt x="31" y="42"/>
                    <a:pt x="49" y="39"/>
                  </a:cubicBezTo>
                  <a:cubicBezTo>
                    <a:pt x="61" y="34"/>
                    <a:pt x="72" y="27"/>
                    <a:pt x="68" y="12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6" name="Google Shape;15216;p9"/>
            <p:cNvSpPr/>
            <p:nvPr/>
          </p:nvSpPr>
          <p:spPr>
            <a:xfrm>
              <a:off x="-5060445" y="-115173"/>
              <a:ext cx="2579" cy="2865"/>
            </a:xfrm>
            <a:custGeom>
              <a:avLst/>
              <a:gdLst/>
              <a:ahLst/>
              <a:cxnLst/>
              <a:rect l="l" t="t" r="r" b="b"/>
              <a:pathLst>
                <a:path w="54" h="60" extrusionOk="0">
                  <a:moveTo>
                    <a:pt x="31" y="1"/>
                  </a:moveTo>
                  <a:cubicBezTo>
                    <a:pt x="19" y="1"/>
                    <a:pt x="12" y="11"/>
                    <a:pt x="0" y="30"/>
                  </a:cubicBezTo>
                  <a:cubicBezTo>
                    <a:pt x="5" y="49"/>
                    <a:pt x="16" y="60"/>
                    <a:pt x="23" y="60"/>
                  </a:cubicBezTo>
                  <a:cubicBezTo>
                    <a:pt x="31" y="60"/>
                    <a:pt x="42" y="49"/>
                    <a:pt x="53" y="34"/>
                  </a:cubicBezTo>
                  <a:cubicBezTo>
                    <a:pt x="45" y="11"/>
                    <a:pt x="38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7" name="Google Shape;15217;p9"/>
            <p:cNvSpPr/>
            <p:nvPr/>
          </p:nvSpPr>
          <p:spPr>
            <a:xfrm>
              <a:off x="-4938874" y="-38057"/>
              <a:ext cx="3581" cy="2196"/>
            </a:xfrm>
            <a:custGeom>
              <a:avLst/>
              <a:gdLst/>
              <a:ahLst/>
              <a:cxnLst/>
              <a:rect l="l" t="t" r="r" b="b"/>
              <a:pathLst>
                <a:path w="75" h="46" extrusionOk="0">
                  <a:moveTo>
                    <a:pt x="53" y="1"/>
                  </a:moveTo>
                  <a:cubicBezTo>
                    <a:pt x="30" y="1"/>
                    <a:pt x="16" y="11"/>
                    <a:pt x="4" y="27"/>
                  </a:cubicBezTo>
                  <a:cubicBezTo>
                    <a:pt x="0" y="30"/>
                    <a:pt x="4" y="37"/>
                    <a:pt x="8" y="42"/>
                  </a:cubicBezTo>
                  <a:cubicBezTo>
                    <a:pt x="11" y="45"/>
                    <a:pt x="19" y="45"/>
                    <a:pt x="23" y="45"/>
                  </a:cubicBezTo>
                  <a:cubicBezTo>
                    <a:pt x="42" y="45"/>
                    <a:pt x="49" y="23"/>
                    <a:pt x="68" y="19"/>
                  </a:cubicBezTo>
                  <a:cubicBezTo>
                    <a:pt x="68" y="19"/>
                    <a:pt x="68" y="15"/>
                    <a:pt x="75" y="4"/>
                  </a:cubicBezTo>
                  <a:cubicBezTo>
                    <a:pt x="64" y="4"/>
                    <a:pt x="56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8" name="Google Shape;15218;p9"/>
            <p:cNvSpPr/>
            <p:nvPr/>
          </p:nvSpPr>
          <p:spPr>
            <a:xfrm>
              <a:off x="-4878566" y="-3438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49" y="1"/>
                  </a:moveTo>
                  <a:cubicBezTo>
                    <a:pt x="42" y="1"/>
                    <a:pt x="35" y="8"/>
                    <a:pt x="27" y="19"/>
                  </a:cubicBezTo>
                  <a:cubicBezTo>
                    <a:pt x="23" y="30"/>
                    <a:pt x="12" y="38"/>
                    <a:pt x="1" y="45"/>
                  </a:cubicBezTo>
                  <a:cubicBezTo>
                    <a:pt x="9" y="49"/>
                    <a:pt x="12" y="53"/>
                    <a:pt x="20" y="53"/>
                  </a:cubicBezTo>
                  <a:cubicBezTo>
                    <a:pt x="23" y="53"/>
                    <a:pt x="31" y="49"/>
                    <a:pt x="35" y="49"/>
                  </a:cubicBezTo>
                  <a:cubicBezTo>
                    <a:pt x="42" y="45"/>
                    <a:pt x="46" y="45"/>
                    <a:pt x="54" y="45"/>
                  </a:cubicBezTo>
                  <a:lnTo>
                    <a:pt x="61" y="45"/>
                  </a:lnTo>
                  <a:cubicBezTo>
                    <a:pt x="68" y="30"/>
                    <a:pt x="80" y="16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9" name="Google Shape;15219;p9"/>
            <p:cNvSpPr/>
            <p:nvPr/>
          </p:nvSpPr>
          <p:spPr>
            <a:xfrm>
              <a:off x="-5031700" y="-22873"/>
              <a:ext cx="5061" cy="2197"/>
            </a:xfrm>
            <a:custGeom>
              <a:avLst/>
              <a:gdLst/>
              <a:ahLst/>
              <a:cxnLst/>
              <a:rect l="l" t="t" r="r" b="b"/>
              <a:pathLst>
                <a:path w="106" h="46" extrusionOk="0">
                  <a:moveTo>
                    <a:pt x="26" y="0"/>
                  </a:moveTo>
                  <a:cubicBezTo>
                    <a:pt x="38" y="15"/>
                    <a:pt x="0" y="38"/>
                    <a:pt x="38" y="45"/>
                  </a:cubicBezTo>
                  <a:cubicBezTo>
                    <a:pt x="49" y="11"/>
                    <a:pt x="94" y="33"/>
                    <a:pt x="105" y="4"/>
                  </a:cubicBezTo>
                  <a:cubicBezTo>
                    <a:pt x="90" y="0"/>
                    <a:pt x="71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0" name="Google Shape;15220;p9"/>
            <p:cNvSpPr/>
            <p:nvPr/>
          </p:nvSpPr>
          <p:spPr>
            <a:xfrm>
              <a:off x="-5063119" y="51904"/>
              <a:ext cx="2722" cy="2197"/>
            </a:xfrm>
            <a:custGeom>
              <a:avLst/>
              <a:gdLst/>
              <a:ahLst/>
              <a:cxnLst/>
              <a:rect l="l" t="t" r="r" b="b"/>
              <a:pathLst>
                <a:path w="57" h="46" extrusionOk="0">
                  <a:moveTo>
                    <a:pt x="34" y="1"/>
                  </a:moveTo>
                  <a:cubicBezTo>
                    <a:pt x="27" y="1"/>
                    <a:pt x="16" y="4"/>
                    <a:pt x="12" y="8"/>
                  </a:cubicBezTo>
                  <a:cubicBezTo>
                    <a:pt x="1" y="15"/>
                    <a:pt x="1" y="23"/>
                    <a:pt x="8" y="30"/>
                  </a:cubicBezTo>
                  <a:cubicBezTo>
                    <a:pt x="16" y="37"/>
                    <a:pt x="23" y="45"/>
                    <a:pt x="34" y="45"/>
                  </a:cubicBezTo>
                  <a:cubicBezTo>
                    <a:pt x="38" y="45"/>
                    <a:pt x="42" y="42"/>
                    <a:pt x="49" y="37"/>
                  </a:cubicBezTo>
                  <a:cubicBezTo>
                    <a:pt x="53" y="27"/>
                    <a:pt x="56" y="19"/>
                    <a:pt x="49" y="8"/>
                  </a:cubicBezTo>
                  <a:cubicBezTo>
                    <a:pt x="46" y="1"/>
                    <a:pt x="38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1" name="Google Shape;15221;p9"/>
            <p:cNvSpPr/>
            <p:nvPr/>
          </p:nvSpPr>
          <p:spPr>
            <a:xfrm>
              <a:off x="-5082219" y="8652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75" y="1"/>
                  </a:moveTo>
                  <a:lnTo>
                    <a:pt x="75" y="1"/>
                  </a:lnTo>
                  <a:cubicBezTo>
                    <a:pt x="72" y="8"/>
                    <a:pt x="64" y="12"/>
                    <a:pt x="61" y="16"/>
                  </a:cubicBezTo>
                  <a:cubicBezTo>
                    <a:pt x="45" y="35"/>
                    <a:pt x="23" y="42"/>
                    <a:pt x="1" y="45"/>
                  </a:cubicBezTo>
                  <a:cubicBezTo>
                    <a:pt x="4" y="61"/>
                    <a:pt x="12" y="68"/>
                    <a:pt x="19" y="68"/>
                  </a:cubicBezTo>
                  <a:cubicBezTo>
                    <a:pt x="27" y="68"/>
                    <a:pt x="38" y="64"/>
                    <a:pt x="45" y="61"/>
                  </a:cubicBezTo>
                  <a:cubicBezTo>
                    <a:pt x="68" y="49"/>
                    <a:pt x="94" y="35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2" name="Google Shape;15222;p9"/>
            <p:cNvSpPr/>
            <p:nvPr/>
          </p:nvSpPr>
          <p:spPr>
            <a:xfrm>
              <a:off x="-5126627" y="215209"/>
              <a:ext cx="3438" cy="2005"/>
            </a:xfrm>
            <a:custGeom>
              <a:avLst/>
              <a:gdLst/>
              <a:ahLst/>
              <a:cxnLst/>
              <a:rect l="l" t="t" r="r" b="b"/>
              <a:pathLst>
                <a:path w="72" h="42" extrusionOk="0">
                  <a:moveTo>
                    <a:pt x="23" y="1"/>
                  </a:moveTo>
                  <a:cubicBezTo>
                    <a:pt x="7" y="1"/>
                    <a:pt x="0" y="9"/>
                    <a:pt x="4" y="23"/>
                  </a:cubicBezTo>
                  <a:cubicBezTo>
                    <a:pt x="18" y="35"/>
                    <a:pt x="33" y="42"/>
                    <a:pt x="52" y="42"/>
                  </a:cubicBezTo>
                  <a:cubicBezTo>
                    <a:pt x="60" y="42"/>
                    <a:pt x="63" y="38"/>
                    <a:pt x="71" y="38"/>
                  </a:cubicBezTo>
                  <a:cubicBezTo>
                    <a:pt x="63" y="12"/>
                    <a:pt x="49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3" name="Google Shape;15223;p9"/>
            <p:cNvSpPr/>
            <p:nvPr/>
          </p:nvSpPr>
          <p:spPr>
            <a:xfrm>
              <a:off x="-5023153" y="201457"/>
              <a:ext cx="3104" cy="2196"/>
            </a:xfrm>
            <a:custGeom>
              <a:avLst/>
              <a:gdLst/>
              <a:ahLst/>
              <a:cxnLst/>
              <a:rect l="l" t="t" r="r" b="b"/>
              <a:pathLst>
                <a:path w="65" h="46" extrusionOk="0">
                  <a:moveTo>
                    <a:pt x="49" y="1"/>
                  </a:moveTo>
                  <a:cubicBezTo>
                    <a:pt x="35" y="1"/>
                    <a:pt x="20" y="9"/>
                    <a:pt x="9" y="19"/>
                  </a:cubicBezTo>
                  <a:cubicBezTo>
                    <a:pt x="1" y="28"/>
                    <a:pt x="4" y="38"/>
                    <a:pt x="16" y="42"/>
                  </a:cubicBezTo>
                  <a:cubicBezTo>
                    <a:pt x="20" y="45"/>
                    <a:pt x="27" y="45"/>
                    <a:pt x="31" y="45"/>
                  </a:cubicBezTo>
                  <a:cubicBezTo>
                    <a:pt x="42" y="45"/>
                    <a:pt x="54" y="42"/>
                    <a:pt x="57" y="28"/>
                  </a:cubicBezTo>
                  <a:cubicBezTo>
                    <a:pt x="61" y="19"/>
                    <a:pt x="65" y="9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4" name="Google Shape;15224;p9"/>
            <p:cNvSpPr/>
            <p:nvPr/>
          </p:nvSpPr>
          <p:spPr>
            <a:xfrm>
              <a:off x="-5145918" y="246103"/>
              <a:ext cx="3247" cy="2913"/>
            </a:xfrm>
            <a:custGeom>
              <a:avLst/>
              <a:gdLst/>
              <a:ahLst/>
              <a:cxnLst/>
              <a:rect l="l" t="t" r="r" b="b"/>
              <a:pathLst>
                <a:path w="68" h="61" extrusionOk="0">
                  <a:moveTo>
                    <a:pt x="34" y="0"/>
                  </a:moveTo>
                  <a:cubicBezTo>
                    <a:pt x="8" y="0"/>
                    <a:pt x="8" y="19"/>
                    <a:pt x="11" y="38"/>
                  </a:cubicBezTo>
                  <a:cubicBezTo>
                    <a:pt x="11" y="45"/>
                    <a:pt x="4" y="49"/>
                    <a:pt x="1" y="57"/>
                  </a:cubicBezTo>
                  <a:cubicBezTo>
                    <a:pt x="11" y="57"/>
                    <a:pt x="23" y="61"/>
                    <a:pt x="34" y="61"/>
                  </a:cubicBezTo>
                  <a:cubicBezTo>
                    <a:pt x="41" y="52"/>
                    <a:pt x="49" y="45"/>
                    <a:pt x="56" y="38"/>
                  </a:cubicBezTo>
                  <a:cubicBezTo>
                    <a:pt x="41" y="30"/>
                    <a:pt x="68" y="4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5" name="Google Shape;15225;p9"/>
            <p:cNvSpPr/>
            <p:nvPr/>
          </p:nvSpPr>
          <p:spPr>
            <a:xfrm>
              <a:off x="-4960314" y="19243"/>
              <a:ext cx="3295" cy="3820"/>
            </a:xfrm>
            <a:custGeom>
              <a:avLst/>
              <a:gdLst/>
              <a:ahLst/>
              <a:cxnLst/>
              <a:rect l="l" t="t" r="r" b="b"/>
              <a:pathLst>
                <a:path w="69" h="80" extrusionOk="0">
                  <a:moveTo>
                    <a:pt x="49" y="0"/>
                  </a:moveTo>
                  <a:lnTo>
                    <a:pt x="49" y="0"/>
                  </a:lnTo>
                  <a:cubicBezTo>
                    <a:pt x="31" y="23"/>
                    <a:pt x="1" y="45"/>
                    <a:pt x="31" y="79"/>
                  </a:cubicBezTo>
                  <a:cubicBezTo>
                    <a:pt x="68" y="60"/>
                    <a:pt x="68" y="3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6" name="Google Shape;15226;p9"/>
            <p:cNvSpPr/>
            <p:nvPr/>
          </p:nvSpPr>
          <p:spPr>
            <a:xfrm>
              <a:off x="-5051898" y="-20724"/>
              <a:ext cx="3295" cy="2674"/>
            </a:xfrm>
            <a:custGeom>
              <a:avLst/>
              <a:gdLst/>
              <a:ahLst/>
              <a:cxnLst/>
              <a:rect l="l" t="t" r="r" b="b"/>
              <a:pathLst>
                <a:path w="69" h="56" extrusionOk="0">
                  <a:moveTo>
                    <a:pt x="38" y="0"/>
                  </a:moveTo>
                  <a:cubicBezTo>
                    <a:pt x="35" y="19"/>
                    <a:pt x="16" y="19"/>
                    <a:pt x="1" y="22"/>
                  </a:cubicBezTo>
                  <a:cubicBezTo>
                    <a:pt x="12" y="45"/>
                    <a:pt x="23" y="56"/>
                    <a:pt x="38" y="56"/>
                  </a:cubicBezTo>
                  <a:cubicBezTo>
                    <a:pt x="46" y="56"/>
                    <a:pt x="57" y="52"/>
                    <a:pt x="68" y="45"/>
                  </a:cubicBezTo>
                  <a:cubicBezTo>
                    <a:pt x="65" y="26"/>
                    <a:pt x="61" y="11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7" name="Google Shape;15227;p9"/>
            <p:cNvSpPr/>
            <p:nvPr/>
          </p:nvSpPr>
          <p:spPr>
            <a:xfrm>
              <a:off x="-4913328" y="120282"/>
              <a:ext cx="4297" cy="2865"/>
            </a:xfrm>
            <a:custGeom>
              <a:avLst/>
              <a:gdLst/>
              <a:ahLst/>
              <a:cxnLst/>
              <a:rect l="l" t="t" r="r" b="b"/>
              <a:pathLst>
                <a:path w="90" h="60" extrusionOk="0">
                  <a:moveTo>
                    <a:pt x="64" y="0"/>
                  </a:moveTo>
                  <a:lnTo>
                    <a:pt x="64" y="0"/>
                  </a:lnTo>
                  <a:cubicBezTo>
                    <a:pt x="56" y="8"/>
                    <a:pt x="49" y="15"/>
                    <a:pt x="37" y="15"/>
                  </a:cubicBezTo>
                  <a:lnTo>
                    <a:pt x="30" y="15"/>
                  </a:lnTo>
                  <a:cubicBezTo>
                    <a:pt x="19" y="27"/>
                    <a:pt x="11" y="41"/>
                    <a:pt x="0" y="53"/>
                  </a:cubicBezTo>
                  <a:cubicBezTo>
                    <a:pt x="4" y="56"/>
                    <a:pt x="7" y="56"/>
                    <a:pt x="15" y="60"/>
                  </a:cubicBezTo>
                  <a:cubicBezTo>
                    <a:pt x="19" y="56"/>
                    <a:pt x="26" y="49"/>
                    <a:pt x="30" y="49"/>
                  </a:cubicBezTo>
                  <a:cubicBezTo>
                    <a:pt x="45" y="53"/>
                    <a:pt x="52" y="53"/>
                    <a:pt x="59" y="53"/>
                  </a:cubicBezTo>
                  <a:cubicBezTo>
                    <a:pt x="90" y="53"/>
                    <a:pt x="71" y="27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8" name="Google Shape;15228;p9"/>
            <p:cNvSpPr/>
            <p:nvPr/>
          </p:nvSpPr>
          <p:spPr>
            <a:xfrm>
              <a:off x="-4992975" y="-154949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8" y="0"/>
                  </a:moveTo>
                  <a:cubicBezTo>
                    <a:pt x="27" y="0"/>
                    <a:pt x="16" y="11"/>
                    <a:pt x="5" y="18"/>
                  </a:cubicBezTo>
                  <a:cubicBezTo>
                    <a:pt x="0" y="23"/>
                    <a:pt x="0" y="26"/>
                    <a:pt x="5" y="33"/>
                  </a:cubicBezTo>
                  <a:cubicBezTo>
                    <a:pt x="12" y="41"/>
                    <a:pt x="23" y="49"/>
                    <a:pt x="34" y="49"/>
                  </a:cubicBezTo>
                  <a:cubicBezTo>
                    <a:pt x="38" y="49"/>
                    <a:pt x="45" y="45"/>
                    <a:pt x="53" y="37"/>
                  </a:cubicBezTo>
                  <a:cubicBezTo>
                    <a:pt x="61" y="26"/>
                    <a:pt x="61" y="11"/>
                    <a:pt x="50" y="4"/>
                  </a:cubicBezTo>
                  <a:cubicBezTo>
                    <a:pt x="45" y="0"/>
                    <a:pt x="42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9" name="Google Shape;15229;p9"/>
            <p:cNvSpPr/>
            <p:nvPr/>
          </p:nvSpPr>
          <p:spPr>
            <a:xfrm>
              <a:off x="-5157187" y="24973"/>
              <a:ext cx="3104" cy="2531"/>
            </a:xfrm>
            <a:custGeom>
              <a:avLst/>
              <a:gdLst/>
              <a:ahLst/>
              <a:cxnLst/>
              <a:rect l="l" t="t" r="r" b="b"/>
              <a:pathLst>
                <a:path w="65" h="53" extrusionOk="0">
                  <a:moveTo>
                    <a:pt x="27" y="0"/>
                  </a:moveTo>
                  <a:cubicBezTo>
                    <a:pt x="19" y="0"/>
                    <a:pt x="8" y="4"/>
                    <a:pt x="1" y="11"/>
                  </a:cubicBezTo>
                  <a:cubicBezTo>
                    <a:pt x="8" y="23"/>
                    <a:pt x="16" y="37"/>
                    <a:pt x="27" y="45"/>
                  </a:cubicBezTo>
                  <a:cubicBezTo>
                    <a:pt x="35" y="52"/>
                    <a:pt x="42" y="52"/>
                    <a:pt x="49" y="52"/>
                  </a:cubicBezTo>
                  <a:cubicBezTo>
                    <a:pt x="61" y="52"/>
                    <a:pt x="64" y="45"/>
                    <a:pt x="64" y="26"/>
                  </a:cubicBezTo>
                  <a:cubicBezTo>
                    <a:pt x="53" y="11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0" name="Google Shape;15230;p9"/>
            <p:cNvSpPr/>
            <p:nvPr/>
          </p:nvSpPr>
          <p:spPr>
            <a:xfrm>
              <a:off x="-5149690" y="6207"/>
              <a:ext cx="3629" cy="2913"/>
            </a:xfrm>
            <a:custGeom>
              <a:avLst/>
              <a:gdLst/>
              <a:ahLst/>
              <a:cxnLst/>
              <a:rect l="l" t="t" r="r" b="b"/>
              <a:pathLst>
                <a:path w="76" h="61" extrusionOk="0">
                  <a:moveTo>
                    <a:pt x="72" y="0"/>
                  </a:moveTo>
                  <a:cubicBezTo>
                    <a:pt x="45" y="12"/>
                    <a:pt x="1" y="12"/>
                    <a:pt x="30" y="60"/>
                  </a:cubicBezTo>
                  <a:cubicBezTo>
                    <a:pt x="61" y="52"/>
                    <a:pt x="75" y="3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1" name="Google Shape;15231;p9"/>
            <p:cNvSpPr/>
            <p:nvPr/>
          </p:nvSpPr>
          <p:spPr>
            <a:xfrm>
              <a:off x="-5027259" y="98842"/>
              <a:ext cx="3486" cy="2531"/>
            </a:xfrm>
            <a:custGeom>
              <a:avLst/>
              <a:gdLst/>
              <a:ahLst/>
              <a:cxnLst/>
              <a:rect l="l" t="t" r="r" b="b"/>
              <a:pathLst>
                <a:path w="73" h="53" extrusionOk="0">
                  <a:moveTo>
                    <a:pt x="57" y="1"/>
                  </a:moveTo>
                  <a:cubicBezTo>
                    <a:pt x="46" y="15"/>
                    <a:pt x="35" y="15"/>
                    <a:pt x="23" y="15"/>
                  </a:cubicBezTo>
                  <a:lnTo>
                    <a:pt x="1" y="15"/>
                  </a:lnTo>
                  <a:cubicBezTo>
                    <a:pt x="20" y="41"/>
                    <a:pt x="31" y="53"/>
                    <a:pt x="38" y="53"/>
                  </a:cubicBezTo>
                  <a:cubicBezTo>
                    <a:pt x="46" y="53"/>
                    <a:pt x="57" y="41"/>
                    <a:pt x="72" y="23"/>
                  </a:cubicBezTo>
                  <a:cubicBezTo>
                    <a:pt x="68" y="15"/>
                    <a:pt x="61" y="8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2" name="Google Shape;15232;p9"/>
            <p:cNvSpPr/>
            <p:nvPr/>
          </p:nvSpPr>
          <p:spPr>
            <a:xfrm>
              <a:off x="-5168074" y="160249"/>
              <a:ext cx="3295" cy="4154"/>
            </a:xfrm>
            <a:custGeom>
              <a:avLst/>
              <a:gdLst/>
              <a:ahLst/>
              <a:cxnLst/>
              <a:rect l="l" t="t" r="r" b="b"/>
              <a:pathLst>
                <a:path w="69" h="87" extrusionOk="0">
                  <a:moveTo>
                    <a:pt x="1" y="1"/>
                  </a:moveTo>
                  <a:cubicBezTo>
                    <a:pt x="30" y="19"/>
                    <a:pt x="49" y="49"/>
                    <a:pt x="53" y="87"/>
                  </a:cubicBezTo>
                  <a:cubicBezTo>
                    <a:pt x="68" y="27"/>
                    <a:pt x="61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3" name="Google Shape;15233;p9"/>
            <p:cNvSpPr/>
            <p:nvPr/>
          </p:nvSpPr>
          <p:spPr>
            <a:xfrm>
              <a:off x="-5263049" y="-225142"/>
              <a:ext cx="2388" cy="2770"/>
            </a:xfrm>
            <a:custGeom>
              <a:avLst/>
              <a:gdLst/>
              <a:ahLst/>
              <a:cxnLst/>
              <a:rect l="l" t="t" r="r" b="b"/>
              <a:pathLst>
                <a:path w="50" h="58" extrusionOk="0">
                  <a:moveTo>
                    <a:pt x="23" y="1"/>
                  </a:moveTo>
                  <a:cubicBezTo>
                    <a:pt x="20" y="1"/>
                    <a:pt x="16" y="4"/>
                    <a:pt x="16" y="4"/>
                  </a:cubicBezTo>
                  <a:cubicBezTo>
                    <a:pt x="1" y="20"/>
                    <a:pt x="1" y="35"/>
                    <a:pt x="9" y="49"/>
                  </a:cubicBezTo>
                  <a:cubicBezTo>
                    <a:pt x="12" y="53"/>
                    <a:pt x="16" y="57"/>
                    <a:pt x="23" y="57"/>
                  </a:cubicBezTo>
                  <a:cubicBezTo>
                    <a:pt x="27" y="57"/>
                    <a:pt x="31" y="53"/>
                    <a:pt x="35" y="49"/>
                  </a:cubicBezTo>
                  <a:cubicBezTo>
                    <a:pt x="49" y="35"/>
                    <a:pt x="38" y="23"/>
                    <a:pt x="35" y="8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4" name="Google Shape;15234;p9"/>
            <p:cNvSpPr/>
            <p:nvPr/>
          </p:nvSpPr>
          <p:spPr>
            <a:xfrm>
              <a:off x="-5294086" y="-16283"/>
              <a:ext cx="2913" cy="3104"/>
            </a:xfrm>
            <a:custGeom>
              <a:avLst/>
              <a:gdLst/>
              <a:ahLst/>
              <a:cxnLst/>
              <a:rect l="l" t="t" r="r" b="b"/>
              <a:pathLst>
                <a:path w="61" h="65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12"/>
                    <a:pt x="12" y="19"/>
                    <a:pt x="16" y="26"/>
                  </a:cubicBezTo>
                  <a:lnTo>
                    <a:pt x="16" y="42"/>
                  </a:lnTo>
                  <a:cubicBezTo>
                    <a:pt x="23" y="49"/>
                    <a:pt x="34" y="64"/>
                    <a:pt x="42" y="64"/>
                  </a:cubicBezTo>
                  <a:cubicBezTo>
                    <a:pt x="49" y="64"/>
                    <a:pt x="53" y="57"/>
                    <a:pt x="60" y="38"/>
                  </a:cubicBezTo>
                  <a:cubicBezTo>
                    <a:pt x="38" y="26"/>
                    <a:pt x="26" y="4"/>
                    <a:pt x="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5" name="Google Shape;15235;p9"/>
            <p:cNvSpPr/>
            <p:nvPr/>
          </p:nvSpPr>
          <p:spPr>
            <a:xfrm>
              <a:off x="-5184118" y="-61120"/>
              <a:ext cx="3581" cy="2578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71" y="1"/>
                  </a:moveTo>
                  <a:lnTo>
                    <a:pt x="71" y="1"/>
                  </a:lnTo>
                  <a:cubicBezTo>
                    <a:pt x="56" y="31"/>
                    <a:pt x="23" y="31"/>
                    <a:pt x="0" y="46"/>
                  </a:cubicBezTo>
                  <a:cubicBezTo>
                    <a:pt x="23" y="49"/>
                    <a:pt x="38" y="54"/>
                    <a:pt x="49" y="54"/>
                  </a:cubicBezTo>
                  <a:cubicBezTo>
                    <a:pt x="71" y="54"/>
                    <a:pt x="75" y="39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6" name="Google Shape;15236;p9"/>
            <p:cNvSpPr/>
            <p:nvPr/>
          </p:nvSpPr>
          <p:spPr>
            <a:xfrm>
              <a:off x="-5119846" y="-230155"/>
              <a:ext cx="3247" cy="1862"/>
            </a:xfrm>
            <a:custGeom>
              <a:avLst/>
              <a:gdLst/>
              <a:ahLst/>
              <a:cxnLst/>
              <a:rect l="l" t="t" r="r" b="b"/>
              <a:pathLst>
                <a:path w="68" h="39" extrusionOk="0">
                  <a:moveTo>
                    <a:pt x="19" y="1"/>
                  </a:moveTo>
                  <a:cubicBezTo>
                    <a:pt x="11" y="1"/>
                    <a:pt x="7" y="5"/>
                    <a:pt x="4" y="9"/>
                  </a:cubicBezTo>
                  <a:cubicBezTo>
                    <a:pt x="0" y="23"/>
                    <a:pt x="7" y="31"/>
                    <a:pt x="22" y="38"/>
                  </a:cubicBezTo>
                  <a:lnTo>
                    <a:pt x="48" y="38"/>
                  </a:lnTo>
                  <a:cubicBezTo>
                    <a:pt x="60" y="38"/>
                    <a:pt x="67" y="35"/>
                    <a:pt x="64" y="16"/>
                  </a:cubicBezTo>
                  <a:cubicBezTo>
                    <a:pt x="64" y="5"/>
                    <a:pt x="60" y="1"/>
                    <a:pt x="52" y="1"/>
                  </a:cubicBezTo>
                  <a:cubicBezTo>
                    <a:pt x="52" y="1"/>
                    <a:pt x="48" y="5"/>
                    <a:pt x="45" y="5"/>
                  </a:cubicBezTo>
                  <a:lnTo>
                    <a:pt x="30" y="5"/>
                  </a:lnTo>
                  <a:cubicBezTo>
                    <a:pt x="26" y="5"/>
                    <a:pt x="22" y="5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7" name="Google Shape;15237;p9"/>
            <p:cNvSpPr/>
            <p:nvPr/>
          </p:nvSpPr>
          <p:spPr>
            <a:xfrm>
              <a:off x="-5133789" y="228961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42" y="1"/>
                  </a:moveTo>
                  <a:cubicBezTo>
                    <a:pt x="34" y="12"/>
                    <a:pt x="42" y="42"/>
                    <a:pt x="26" y="42"/>
                  </a:cubicBezTo>
                  <a:cubicBezTo>
                    <a:pt x="23" y="42"/>
                    <a:pt x="11" y="38"/>
                    <a:pt x="0" y="27"/>
                  </a:cubicBezTo>
                  <a:lnTo>
                    <a:pt x="0" y="27"/>
                  </a:lnTo>
                  <a:cubicBezTo>
                    <a:pt x="0" y="49"/>
                    <a:pt x="11" y="64"/>
                    <a:pt x="34" y="64"/>
                  </a:cubicBezTo>
                  <a:cubicBezTo>
                    <a:pt x="64" y="64"/>
                    <a:pt x="56" y="35"/>
                    <a:pt x="64" y="19"/>
                  </a:cubicBezTo>
                  <a:cubicBezTo>
                    <a:pt x="56" y="12"/>
                    <a:pt x="49" y="4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8" name="Google Shape;15238;p9"/>
            <p:cNvSpPr/>
            <p:nvPr/>
          </p:nvSpPr>
          <p:spPr>
            <a:xfrm>
              <a:off x="-5158094" y="-127827"/>
              <a:ext cx="2196" cy="2674"/>
            </a:xfrm>
            <a:custGeom>
              <a:avLst/>
              <a:gdLst/>
              <a:ahLst/>
              <a:cxnLst/>
              <a:rect l="l" t="t" r="r" b="b"/>
              <a:pathLst>
                <a:path w="46" h="56" extrusionOk="0">
                  <a:moveTo>
                    <a:pt x="31" y="0"/>
                  </a:moveTo>
                  <a:cubicBezTo>
                    <a:pt x="4" y="11"/>
                    <a:pt x="1" y="26"/>
                    <a:pt x="9" y="49"/>
                  </a:cubicBezTo>
                  <a:cubicBezTo>
                    <a:pt x="9" y="52"/>
                    <a:pt x="16" y="56"/>
                    <a:pt x="20" y="56"/>
                  </a:cubicBezTo>
                  <a:lnTo>
                    <a:pt x="27" y="56"/>
                  </a:lnTo>
                  <a:cubicBezTo>
                    <a:pt x="38" y="41"/>
                    <a:pt x="46" y="23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9" name="Google Shape;15239;p9"/>
            <p:cNvSpPr/>
            <p:nvPr/>
          </p:nvSpPr>
          <p:spPr>
            <a:xfrm>
              <a:off x="-5357785" y="16024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1" y="1"/>
                    <a:pt x="7" y="4"/>
                    <a:pt x="0" y="11"/>
                  </a:cubicBezTo>
                  <a:cubicBezTo>
                    <a:pt x="15" y="27"/>
                    <a:pt x="7" y="53"/>
                    <a:pt x="33" y="53"/>
                  </a:cubicBezTo>
                  <a:cubicBezTo>
                    <a:pt x="56" y="53"/>
                    <a:pt x="45" y="34"/>
                    <a:pt x="49" y="19"/>
                  </a:cubicBezTo>
                  <a:cubicBezTo>
                    <a:pt x="37" y="16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0" name="Google Shape;15240;p9"/>
            <p:cNvSpPr/>
            <p:nvPr/>
          </p:nvSpPr>
          <p:spPr>
            <a:xfrm>
              <a:off x="-5016133" y="-126586"/>
              <a:ext cx="2531" cy="4870"/>
            </a:xfrm>
            <a:custGeom>
              <a:avLst/>
              <a:gdLst/>
              <a:ahLst/>
              <a:cxnLst/>
              <a:rect l="l" t="t" r="r" b="b"/>
              <a:pathLst>
                <a:path w="53" h="102" extrusionOk="0">
                  <a:moveTo>
                    <a:pt x="33" y="0"/>
                  </a:moveTo>
                  <a:cubicBezTo>
                    <a:pt x="11" y="30"/>
                    <a:pt x="0" y="64"/>
                    <a:pt x="7" y="102"/>
                  </a:cubicBezTo>
                  <a:cubicBezTo>
                    <a:pt x="22" y="67"/>
                    <a:pt x="52" y="41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1" name="Google Shape;15241;p9"/>
            <p:cNvSpPr/>
            <p:nvPr/>
          </p:nvSpPr>
          <p:spPr>
            <a:xfrm>
              <a:off x="-4996365" y="-150699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27" y="1"/>
                  </a:moveTo>
                  <a:cubicBezTo>
                    <a:pt x="19" y="1"/>
                    <a:pt x="9" y="5"/>
                    <a:pt x="1" y="5"/>
                  </a:cubicBezTo>
                  <a:cubicBezTo>
                    <a:pt x="16" y="19"/>
                    <a:pt x="45" y="27"/>
                    <a:pt x="38" y="57"/>
                  </a:cubicBezTo>
                  <a:cubicBezTo>
                    <a:pt x="45" y="60"/>
                    <a:pt x="53" y="64"/>
                    <a:pt x="61" y="64"/>
                  </a:cubicBezTo>
                  <a:cubicBezTo>
                    <a:pt x="64" y="64"/>
                    <a:pt x="68" y="64"/>
                    <a:pt x="71" y="60"/>
                  </a:cubicBezTo>
                  <a:cubicBezTo>
                    <a:pt x="64" y="46"/>
                    <a:pt x="64" y="34"/>
                    <a:pt x="71" y="19"/>
                  </a:cubicBezTo>
                  <a:cubicBezTo>
                    <a:pt x="57" y="8"/>
                    <a:pt x="42" y="8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2" name="Google Shape;15242;p9"/>
            <p:cNvSpPr/>
            <p:nvPr/>
          </p:nvSpPr>
          <p:spPr>
            <a:xfrm>
              <a:off x="-4969195" y="116319"/>
              <a:ext cx="3247" cy="3104"/>
            </a:xfrm>
            <a:custGeom>
              <a:avLst/>
              <a:gdLst/>
              <a:ahLst/>
              <a:cxnLst/>
              <a:rect l="l" t="t" r="r" b="b"/>
              <a:pathLst>
                <a:path w="68" h="65" extrusionOk="0">
                  <a:moveTo>
                    <a:pt x="30" y="1"/>
                  </a:moveTo>
                  <a:cubicBezTo>
                    <a:pt x="23" y="1"/>
                    <a:pt x="11" y="12"/>
                    <a:pt x="0" y="23"/>
                  </a:cubicBezTo>
                  <a:cubicBezTo>
                    <a:pt x="4" y="42"/>
                    <a:pt x="60" y="20"/>
                    <a:pt x="30" y="65"/>
                  </a:cubicBezTo>
                  <a:cubicBezTo>
                    <a:pt x="63" y="61"/>
                    <a:pt x="68" y="42"/>
                    <a:pt x="52" y="20"/>
                  </a:cubicBezTo>
                  <a:cubicBezTo>
                    <a:pt x="45" y="8"/>
                    <a:pt x="3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3" name="Google Shape;15243;p9"/>
            <p:cNvSpPr/>
            <p:nvPr/>
          </p:nvSpPr>
          <p:spPr>
            <a:xfrm>
              <a:off x="-4932810" y="134559"/>
              <a:ext cx="3056" cy="3581"/>
            </a:xfrm>
            <a:custGeom>
              <a:avLst/>
              <a:gdLst/>
              <a:ahLst/>
              <a:cxnLst/>
              <a:rect l="l" t="t" r="r" b="b"/>
              <a:pathLst>
                <a:path w="64" h="75" extrusionOk="0">
                  <a:moveTo>
                    <a:pt x="34" y="0"/>
                  </a:moveTo>
                  <a:lnTo>
                    <a:pt x="34" y="0"/>
                  </a:lnTo>
                  <a:cubicBezTo>
                    <a:pt x="23" y="4"/>
                    <a:pt x="12" y="11"/>
                    <a:pt x="1" y="15"/>
                  </a:cubicBezTo>
                  <a:cubicBezTo>
                    <a:pt x="27" y="26"/>
                    <a:pt x="15" y="56"/>
                    <a:pt x="30" y="75"/>
                  </a:cubicBezTo>
                  <a:cubicBezTo>
                    <a:pt x="53" y="49"/>
                    <a:pt x="64" y="26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4" name="Google Shape;15244;p9"/>
            <p:cNvSpPr/>
            <p:nvPr/>
          </p:nvSpPr>
          <p:spPr>
            <a:xfrm>
              <a:off x="-5052376" y="-93208"/>
              <a:ext cx="2149" cy="3056"/>
            </a:xfrm>
            <a:custGeom>
              <a:avLst/>
              <a:gdLst/>
              <a:ahLst/>
              <a:cxnLst/>
              <a:rect l="l" t="t" r="r" b="b"/>
              <a:pathLst>
                <a:path w="45" h="64" extrusionOk="0">
                  <a:moveTo>
                    <a:pt x="0" y="0"/>
                  </a:moveTo>
                  <a:cubicBezTo>
                    <a:pt x="0" y="26"/>
                    <a:pt x="4" y="45"/>
                    <a:pt x="4" y="64"/>
                  </a:cubicBezTo>
                  <a:lnTo>
                    <a:pt x="7" y="64"/>
                  </a:lnTo>
                  <a:cubicBezTo>
                    <a:pt x="26" y="64"/>
                    <a:pt x="41" y="57"/>
                    <a:pt x="45" y="38"/>
                  </a:cubicBezTo>
                  <a:cubicBezTo>
                    <a:pt x="33" y="26"/>
                    <a:pt x="19" y="15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5" name="Google Shape;15245;p9"/>
            <p:cNvSpPr/>
            <p:nvPr/>
          </p:nvSpPr>
          <p:spPr>
            <a:xfrm>
              <a:off x="-5059395" y="-93734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31" y="0"/>
                  </a:moveTo>
                  <a:cubicBezTo>
                    <a:pt x="23" y="15"/>
                    <a:pt x="1" y="26"/>
                    <a:pt x="9" y="52"/>
                  </a:cubicBezTo>
                  <a:lnTo>
                    <a:pt x="12" y="52"/>
                  </a:lnTo>
                  <a:cubicBezTo>
                    <a:pt x="16" y="52"/>
                    <a:pt x="23" y="49"/>
                    <a:pt x="31" y="45"/>
                  </a:cubicBezTo>
                  <a:cubicBezTo>
                    <a:pt x="35" y="42"/>
                    <a:pt x="42" y="34"/>
                    <a:pt x="50" y="34"/>
                  </a:cubicBezTo>
                  <a:cubicBezTo>
                    <a:pt x="54" y="34"/>
                    <a:pt x="61" y="37"/>
                    <a:pt x="65" y="49"/>
                  </a:cubicBezTo>
                  <a:lnTo>
                    <a:pt x="76" y="37"/>
                  </a:lnTo>
                  <a:cubicBezTo>
                    <a:pt x="68" y="30"/>
                    <a:pt x="57" y="19"/>
                    <a:pt x="46" y="7"/>
                  </a:cubicBezTo>
                  <a:cubicBezTo>
                    <a:pt x="42" y="4"/>
                    <a:pt x="38" y="4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6" name="Google Shape;15246;p9"/>
            <p:cNvSpPr/>
            <p:nvPr/>
          </p:nvSpPr>
          <p:spPr>
            <a:xfrm>
              <a:off x="-5091865" y="32804"/>
              <a:ext cx="1862" cy="4345"/>
            </a:xfrm>
            <a:custGeom>
              <a:avLst/>
              <a:gdLst/>
              <a:ahLst/>
              <a:cxnLst/>
              <a:rect l="l" t="t" r="r" b="b"/>
              <a:pathLst>
                <a:path w="39" h="91" extrusionOk="0">
                  <a:moveTo>
                    <a:pt x="1" y="1"/>
                  </a:moveTo>
                  <a:cubicBezTo>
                    <a:pt x="4" y="30"/>
                    <a:pt x="1" y="64"/>
                    <a:pt x="12" y="90"/>
                  </a:cubicBezTo>
                  <a:cubicBezTo>
                    <a:pt x="38" y="61"/>
                    <a:pt x="35" y="34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7" name="Google Shape;15247;p9"/>
            <p:cNvSpPr/>
            <p:nvPr/>
          </p:nvSpPr>
          <p:spPr>
            <a:xfrm>
              <a:off x="-5070616" y="180447"/>
              <a:ext cx="2388" cy="2531"/>
            </a:xfrm>
            <a:custGeom>
              <a:avLst/>
              <a:gdLst/>
              <a:ahLst/>
              <a:cxnLst/>
              <a:rect l="l" t="t" r="r" b="b"/>
              <a:pathLst>
                <a:path w="50" h="53" extrusionOk="0">
                  <a:moveTo>
                    <a:pt x="34" y="0"/>
                  </a:moveTo>
                  <a:lnTo>
                    <a:pt x="34" y="0"/>
                  </a:lnTo>
                  <a:cubicBezTo>
                    <a:pt x="1" y="37"/>
                    <a:pt x="1" y="37"/>
                    <a:pt x="42" y="52"/>
                  </a:cubicBezTo>
                  <a:cubicBezTo>
                    <a:pt x="46" y="49"/>
                    <a:pt x="46" y="45"/>
                    <a:pt x="49" y="41"/>
                  </a:cubicBezTo>
                  <a:cubicBezTo>
                    <a:pt x="42" y="26"/>
                    <a:pt x="49" y="7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8" name="Google Shape;15248;p9"/>
            <p:cNvSpPr/>
            <p:nvPr/>
          </p:nvSpPr>
          <p:spPr>
            <a:xfrm>
              <a:off x="-5053474" y="61884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9" y="1"/>
                  </a:moveTo>
                  <a:cubicBezTo>
                    <a:pt x="42" y="1"/>
                    <a:pt x="34" y="1"/>
                    <a:pt x="23" y="4"/>
                  </a:cubicBezTo>
                  <a:cubicBezTo>
                    <a:pt x="1" y="35"/>
                    <a:pt x="42" y="49"/>
                    <a:pt x="45" y="72"/>
                  </a:cubicBezTo>
                  <a:cubicBezTo>
                    <a:pt x="71" y="49"/>
                    <a:pt x="53" y="23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9" name="Google Shape;15249;p9"/>
            <p:cNvSpPr/>
            <p:nvPr/>
          </p:nvSpPr>
          <p:spPr>
            <a:xfrm>
              <a:off x="-5076680" y="59019"/>
              <a:ext cx="3629" cy="2388"/>
            </a:xfrm>
            <a:custGeom>
              <a:avLst/>
              <a:gdLst/>
              <a:ahLst/>
              <a:cxnLst/>
              <a:rect l="l" t="t" r="r" b="b"/>
              <a:pathLst>
                <a:path w="76" h="50" extrusionOk="0">
                  <a:moveTo>
                    <a:pt x="57" y="1"/>
                  </a:moveTo>
                  <a:cubicBezTo>
                    <a:pt x="49" y="1"/>
                    <a:pt x="38" y="9"/>
                    <a:pt x="31" y="12"/>
                  </a:cubicBezTo>
                  <a:cubicBezTo>
                    <a:pt x="19" y="12"/>
                    <a:pt x="16" y="23"/>
                    <a:pt x="8" y="27"/>
                  </a:cubicBezTo>
                  <a:cubicBezTo>
                    <a:pt x="0" y="35"/>
                    <a:pt x="4" y="42"/>
                    <a:pt x="8" y="50"/>
                  </a:cubicBezTo>
                  <a:cubicBezTo>
                    <a:pt x="19" y="45"/>
                    <a:pt x="31" y="42"/>
                    <a:pt x="38" y="35"/>
                  </a:cubicBezTo>
                  <a:cubicBezTo>
                    <a:pt x="49" y="27"/>
                    <a:pt x="76" y="27"/>
                    <a:pt x="68" y="9"/>
                  </a:cubicBezTo>
                  <a:cubicBezTo>
                    <a:pt x="64" y="1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0" name="Google Shape;15250;p9"/>
            <p:cNvSpPr/>
            <p:nvPr/>
          </p:nvSpPr>
          <p:spPr>
            <a:xfrm>
              <a:off x="-5370152" y="146688"/>
              <a:ext cx="4345" cy="2006"/>
            </a:xfrm>
            <a:custGeom>
              <a:avLst/>
              <a:gdLst/>
              <a:ahLst/>
              <a:cxnLst/>
              <a:rect l="l" t="t" r="r" b="b"/>
              <a:pathLst>
                <a:path w="91" h="42" extrusionOk="0">
                  <a:moveTo>
                    <a:pt x="61" y="0"/>
                  </a:moveTo>
                  <a:cubicBezTo>
                    <a:pt x="42" y="0"/>
                    <a:pt x="23" y="12"/>
                    <a:pt x="1" y="19"/>
                  </a:cubicBezTo>
                  <a:cubicBezTo>
                    <a:pt x="13" y="26"/>
                    <a:pt x="23" y="34"/>
                    <a:pt x="31" y="41"/>
                  </a:cubicBezTo>
                  <a:cubicBezTo>
                    <a:pt x="39" y="38"/>
                    <a:pt x="49" y="34"/>
                    <a:pt x="61" y="26"/>
                  </a:cubicBezTo>
                  <a:cubicBezTo>
                    <a:pt x="68" y="23"/>
                    <a:pt x="80" y="15"/>
                    <a:pt x="91" y="12"/>
                  </a:cubicBezTo>
                  <a:cubicBezTo>
                    <a:pt x="80" y="4"/>
                    <a:pt x="72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1" name="Google Shape;15251;p9"/>
            <p:cNvSpPr/>
            <p:nvPr/>
          </p:nvSpPr>
          <p:spPr>
            <a:xfrm>
              <a:off x="-5019046" y="118802"/>
              <a:ext cx="4345" cy="3438"/>
            </a:xfrm>
            <a:custGeom>
              <a:avLst/>
              <a:gdLst/>
              <a:ahLst/>
              <a:cxnLst/>
              <a:rect l="l" t="t" r="r" b="b"/>
              <a:pathLst>
                <a:path w="91" h="72" extrusionOk="0">
                  <a:moveTo>
                    <a:pt x="57" y="1"/>
                  </a:moveTo>
                  <a:cubicBezTo>
                    <a:pt x="39" y="27"/>
                    <a:pt x="20" y="49"/>
                    <a:pt x="1" y="72"/>
                  </a:cubicBezTo>
                  <a:cubicBezTo>
                    <a:pt x="39" y="65"/>
                    <a:pt x="65" y="35"/>
                    <a:pt x="91" y="9"/>
                  </a:cubicBezTo>
                  <a:cubicBezTo>
                    <a:pt x="80" y="5"/>
                    <a:pt x="68" y="5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2" name="Google Shape;15252;p9"/>
            <p:cNvSpPr/>
            <p:nvPr/>
          </p:nvSpPr>
          <p:spPr>
            <a:xfrm>
              <a:off x="-5099362" y="-55199"/>
              <a:ext cx="2196" cy="3295"/>
            </a:xfrm>
            <a:custGeom>
              <a:avLst/>
              <a:gdLst/>
              <a:ahLst/>
              <a:cxnLst/>
              <a:rect l="l" t="t" r="r" b="b"/>
              <a:pathLst>
                <a:path w="46" h="69" extrusionOk="0">
                  <a:moveTo>
                    <a:pt x="20" y="1"/>
                  </a:moveTo>
                  <a:cubicBezTo>
                    <a:pt x="1" y="4"/>
                    <a:pt x="8" y="20"/>
                    <a:pt x="8" y="30"/>
                  </a:cubicBezTo>
                  <a:cubicBezTo>
                    <a:pt x="4" y="38"/>
                    <a:pt x="4" y="46"/>
                    <a:pt x="1" y="53"/>
                  </a:cubicBezTo>
                  <a:cubicBezTo>
                    <a:pt x="1" y="64"/>
                    <a:pt x="5" y="66"/>
                    <a:pt x="11" y="66"/>
                  </a:cubicBezTo>
                  <a:cubicBezTo>
                    <a:pt x="14" y="66"/>
                    <a:pt x="17" y="65"/>
                    <a:pt x="19" y="65"/>
                  </a:cubicBezTo>
                  <a:cubicBezTo>
                    <a:pt x="22" y="65"/>
                    <a:pt x="25" y="66"/>
                    <a:pt x="27" y="68"/>
                  </a:cubicBezTo>
                  <a:cubicBezTo>
                    <a:pt x="35" y="53"/>
                    <a:pt x="35" y="38"/>
                    <a:pt x="46" y="23"/>
                  </a:cubicBezTo>
                  <a:cubicBezTo>
                    <a:pt x="38" y="15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3" name="Google Shape;15253;p9"/>
            <p:cNvSpPr/>
            <p:nvPr/>
          </p:nvSpPr>
          <p:spPr>
            <a:xfrm>
              <a:off x="-4930136" y="137424"/>
              <a:ext cx="2769" cy="2865"/>
            </a:xfrm>
            <a:custGeom>
              <a:avLst/>
              <a:gdLst/>
              <a:ahLst/>
              <a:cxnLst/>
              <a:rect l="l" t="t" r="r" b="b"/>
              <a:pathLst>
                <a:path w="58" h="60" extrusionOk="0">
                  <a:moveTo>
                    <a:pt x="16" y="0"/>
                  </a:moveTo>
                  <a:cubicBezTo>
                    <a:pt x="4" y="0"/>
                    <a:pt x="4" y="15"/>
                    <a:pt x="1" y="30"/>
                  </a:cubicBezTo>
                  <a:cubicBezTo>
                    <a:pt x="4" y="34"/>
                    <a:pt x="12" y="37"/>
                    <a:pt x="19" y="41"/>
                  </a:cubicBezTo>
                  <a:cubicBezTo>
                    <a:pt x="19" y="37"/>
                    <a:pt x="19" y="37"/>
                    <a:pt x="23" y="37"/>
                  </a:cubicBezTo>
                  <a:cubicBezTo>
                    <a:pt x="27" y="37"/>
                    <a:pt x="30" y="45"/>
                    <a:pt x="35" y="49"/>
                  </a:cubicBezTo>
                  <a:cubicBezTo>
                    <a:pt x="38" y="52"/>
                    <a:pt x="42" y="60"/>
                    <a:pt x="49" y="60"/>
                  </a:cubicBezTo>
                  <a:cubicBezTo>
                    <a:pt x="49" y="60"/>
                    <a:pt x="53" y="56"/>
                    <a:pt x="57" y="56"/>
                  </a:cubicBezTo>
                  <a:cubicBezTo>
                    <a:pt x="53" y="37"/>
                    <a:pt x="35" y="30"/>
                    <a:pt x="38" y="11"/>
                  </a:cubicBezTo>
                  <a:cubicBezTo>
                    <a:pt x="30" y="4"/>
                    <a:pt x="23" y="0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4" name="Google Shape;15254;p9"/>
            <p:cNvSpPr/>
            <p:nvPr/>
          </p:nvSpPr>
          <p:spPr>
            <a:xfrm>
              <a:off x="-4983138" y="116701"/>
              <a:ext cx="3629" cy="2149"/>
            </a:xfrm>
            <a:custGeom>
              <a:avLst/>
              <a:gdLst/>
              <a:ahLst/>
              <a:cxnLst/>
              <a:rect l="l" t="t" r="r" b="b"/>
              <a:pathLst>
                <a:path w="76" h="45" extrusionOk="0">
                  <a:moveTo>
                    <a:pt x="8" y="0"/>
                  </a:moveTo>
                  <a:cubicBezTo>
                    <a:pt x="4" y="4"/>
                    <a:pt x="4" y="8"/>
                    <a:pt x="1" y="12"/>
                  </a:cubicBezTo>
                  <a:cubicBezTo>
                    <a:pt x="15" y="26"/>
                    <a:pt x="27" y="45"/>
                    <a:pt x="41" y="45"/>
                  </a:cubicBezTo>
                  <a:cubicBezTo>
                    <a:pt x="53" y="45"/>
                    <a:pt x="64" y="38"/>
                    <a:pt x="75" y="15"/>
                  </a:cubicBezTo>
                  <a:cubicBezTo>
                    <a:pt x="53" y="8"/>
                    <a:pt x="27" y="19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5" name="Google Shape;15255;p9"/>
            <p:cNvSpPr/>
            <p:nvPr/>
          </p:nvSpPr>
          <p:spPr>
            <a:xfrm>
              <a:off x="-5188224" y="-62362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15" y="1"/>
                  </a:moveTo>
                  <a:cubicBezTo>
                    <a:pt x="12" y="1"/>
                    <a:pt x="7" y="1"/>
                    <a:pt x="0" y="5"/>
                  </a:cubicBezTo>
                  <a:cubicBezTo>
                    <a:pt x="15" y="13"/>
                    <a:pt x="19" y="27"/>
                    <a:pt x="23" y="42"/>
                  </a:cubicBezTo>
                  <a:cubicBezTo>
                    <a:pt x="30" y="65"/>
                    <a:pt x="38" y="83"/>
                    <a:pt x="60" y="83"/>
                  </a:cubicBezTo>
                  <a:cubicBezTo>
                    <a:pt x="64" y="83"/>
                    <a:pt x="71" y="80"/>
                    <a:pt x="75" y="80"/>
                  </a:cubicBezTo>
                  <a:cubicBezTo>
                    <a:pt x="52" y="68"/>
                    <a:pt x="45" y="49"/>
                    <a:pt x="38" y="23"/>
                  </a:cubicBezTo>
                  <a:cubicBezTo>
                    <a:pt x="38" y="13"/>
                    <a:pt x="30" y="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6" name="Google Shape;15256;p9"/>
            <p:cNvSpPr/>
            <p:nvPr/>
          </p:nvSpPr>
          <p:spPr>
            <a:xfrm>
              <a:off x="-5021004" y="204513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57" y="0"/>
                  </a:moveTo>
                  <a:cubicBezTo>
                    <a:pt x="46" y="26"/>
                    <a:pt x="12" y="4"/>
                    <a:pt x="1" y="31"/>
                  </a:cubicBezTo>
                  <a:cubicBezTo>
                    <a:pt x="20" y="38"/>
                    <a:pt x="31" y="49"/>
                    <a:pt x="46" y="57"/>
                  </a:cubicBezTo>
                  <a:cubicBezTo>
                    <a:pt x="64" y="45"/>
                    <a:pt x="61" y="26"/>
                    <a:pt x="68" y="8"/>
                  </a:cubicBezTo>
                  <a:cubicBezTo>
                    <a:pt x="64" y="8"/>
                    <a:pt x="61" y="4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7" name="Google Shape;15257;p9"/>
            <p:cNvSpPr/>
            <p:nvPr/>
          </p:nvSpPr>
          <p:spPr>
            <a:xfrm>
              <a:off x="-4855502" y="139000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23" y="1"/>
                  </a:moveTo>
                  <a:cubicBezTo>
                    <a:pt x="0" y="1"/>
                    <a:pt x="0" y="23"/>
                    <a:pt x="0" y="38"/>
                  </a:cubicBezTo>
                  <a:cubicBezTo>
                    <a:pt x="8" y="45"/>
                    <a:pt x="19" y="53"/>
                    <a:pt x="26" y="53"/>
                  </a:cubicBezTo>
                  <a:cubicBezTo>
                    <a:pt x="34" y="53"/>
                    <a:pt x="37" y="53"/>
                    <a:pt x="45" y="45"/>
                  </a:cubicBezTo>
                  <a:cubicBezTo>
                    <a:pt x="56" y="30"/>
                    <a:pt x="45" y="12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8" name="Google Shape;15258;p9"/>
            <p:cNvSpPr/>
            <p:nvPr/>
          </p:nvSpPr>
          <p:spPr>
            <a:xfrm>
              <a:off x="-5058488" y="-146927"/>
              <a:ext cx="2769" cy="2006"/>
            </a:xfrm>
            <a:custGeom>
              <a:avLst/>
              <a:gdLst/>
              <a:ahLst/>
              <a:cxnLst/>
              <a:rect l="l" t="t" r="r" b="b"/>
              <a:pathLst>
                <a:path w="58" h="42" extrusionOk="0">
                  <a:moveTo>
                    <a:pt x="19" y="0"/>
                  </a:moveTo>
                  <a:cubicBezTo>
                    <a:pt x="12" y="0"/>
                    <a:pt x="4" y="0"/>
                    <a:pt x="1" y="4"/>
                  </a:cubicBezTo>
                  <a:cubicBezTo>
                    <a:pt x="12" y="30"/>
                    <a:pt x="19" y="41"/>
                    <a:pt x="27" y="41"/>
                  </a:cubicBezTo>
                  <a:cubicBezTo>
                    <a:pt x="35" y="41"/>
                    <a:pt x="46" y="30"/>
                    <a:pt x="57" y="7"/>
                  </a:cubicBezTo>
                  <a:cubicBezTo>
                    <a:pt x="46" y="4"/>
                    <a:pt x="31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9" name="Google Shape;15259;p9"/>
            <p:cNvSpPr/>
            <p:nvPr/>
          </p:nvSpPr>
          <p:spPr>
            <a:xfrm>
              <a:off x="-5175714" y="257515"/>
              <a:ext cx="4297" cy="2531"/>
            </a:xfrm>
            <a:custGeom>
              <a:avLst/>
              <a:gdLst/>
              <a:ahLst/>
              <a:cxnLst/>
              <a:rect l="l" t="t" r="r" b="b"/>
              <a:pathLst>
                <a:path w="90" h="53" extrusionOk="0">
                  <a:moveTo>
                    <a:pt x="19" y="1"/>
                  </a:moveTo>
                  <a:lnTo>
                    <a:pt x="19" y="1"/>
                  </a:lnTo>
                  <a:cubicBezTo>
                    <a:pt x="0" y="27"/>
                    <a:pt x="15" y="38"/>
                    <a:pt x="41" y="49"/>
                  </a:cubicBezTo>
                  <a:cubicBezTo>
                    <a:pt x="41" y="53"/>
                    <a:pt x="45" y="53"/>
                    <a:pt x="45" y="53"/>
                  </a:cubicBezTo>
                  <a:cubicBezTo>
                    <a:pt x="52" y="34"/>
                    <a:pt x="71" y="34"/>
                    <a:pt x="82" y="27"/>
                  </a:cubicBezTo>
                  <a:cubicBezTo>
                    <a:pt x="86" y="23"/>
                    <a:pt x="90" y="20"/>
                    <a:pt x="90" y="15"/>
                  </a:cubicBezTo>
                  <a:cubicBezTo>
                    <a:pt x="86" y="12"/>
                    <a:pt x="82" y="12"/>
                    <a:pt x="78" y="12"/>
                  </a:cubicBezTo>
                  <a:cubicBezTo>
                    <a:pt x="75" y="12"/>
                    <a:pt x="67" y="12"/>
                    <a:pt x="59" y="15"/>
                  </a:cubicBezTo>
                  <a:cubicBezTo>
                    <a:pt x="56" y="15"/>
                    <a:pt x="49" y="20"/>
                    <a:pt x="45" y="20"/>
                  </a:cubicBezTo>
                  <a:cubicBezTo>
                    <a:pt x="33" y="20"/>
                    <a:pt x="26" y="15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0" name="Google Shape;15260;p9"/>
            <p:cNvSpPr/>
            <p:nvPr/>
          </p:nvSpPr>
          <p:spPr>
            <a:xfrm>
              <a:off x="-5109485" y="32995"/>
              <a:ext cx="3008" cy="3247"/>
            </a:xfrm>
            <a:custGeom>
              <a:avLst/>
              <a:gdLst/>
              <a:ahLst/>
              <a:cxnLst/>
              <a:rect l="l" t="t" r="r" b="b"/>
              <a:pathLst>
                <a:path w="63" h="68" extrusionOk="0">
                  <a:moveTo>
                    <a:pt x="56" y="0"/>
                  </a:moveTo>
                  <a:cubicBezTo>
                    <a:pt x="56" y="0"/>
                    <a:pt x="52" y="0"/>
                    <a:pt x="49" y="4"/>
                  </a:cubicBezTo>
                  <a:cubicBezTo>
                    <a:pt x="45" y="7"/>
                    <a:pt x="41" y="12"/>
                    <a:pt x="41" y="12"/>
                  </a:cubicBezTo>
                  <a:cubicBezTo>
                    <a:pt x="26" y="30"/>
                    <a:pt x="0" y="49"/>
                    <a:pt x="37" y="67"/>
                  </a:cubicBezTo>
                  <a:cubicBezTo>
                    <a:pt x="56" y="52"/>
                    <a:pt x="63" y="34"/>
                    <a:pt x="63" y="15"/>
                  </a:cubicBezTo>
                  <a:cubicBezTo>
                    <a:pt x="63" y="4"/>
                    <a:pt x="59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1" name="Google Shape;15261;p9"/>
            <p:cNvSpPr/>
            <p:nvPr/>
          </p:nvSpPr>
          <p:spPr>
            <a:xfrm>
              <a:off x="-5358501" y="190570"/>
              <a:ext cx="1098" cy="2769"/>
            </a:xfrm>
            <a:custGeom>
              <a:avLst/>
              <a:gdLst/>
              <a:ahLst/>
              <a:cxnLst/>
              <a:rect l="l" t="t" r="r" b="b"/>
              <a:pathLst>
                <a:path w="23" h="58" extrusionOk="0">
                  <a:moveTo>
                    <a:pt x="15" y="1"/>
                  </a:moveTo>
                  <a:lnTo>
                    <a:pt x="15" y="1"/>
                  </a:lnTo>
                  <a:cubicBezTo>
                    <a:pt x="0" y="27"/>
                    <a:pt x="0" y="27"/>
                    <a:pt x="7" y="57"/>
                  </a:cubicBezTo>
                  <a:cubicBezTo>
                    <a:pt x="22" y="31"/>
                    <a:pt x="22" y="31"/>
                    <a:pt x="1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2" name="Google Shape;15262;p9"/>
            <p:cNvSpPr/>
            <p:nvPr/>
          </p:nvSpPr>
          <p:spPr>
            <a:xfrm>
              <a:off x="-5107336" y="-124437"/>
              <a:ext cx="2340" cy="3247"/>
            </a:xfrm>
            <a:custGeom>
              <a:avLst/>
              <a:gdLst/>
              <a:ahLst/>
              <a:cxnLst/>
              <a:rect l="l" t="t" r="r" b="b"/>
              <a:pathLst>
                <a:path w="49" h="68" extrusionOk="0">
                  <a:moveTo>
                    <a:pt x="18" y="0"/>
                  </a:moveTo>
                  <a:cubicBezTo>
                    <a:pt x="0" y="26"/>
                    <a:pt x="4" y="45"/>
                    <a:pt x="26" y="67"/>
                  </a:cubicBezTo>
                  <a:cubicBezTo>
                    <a:pt x="30" y="64"/>
                    <a:pt x="33" y="64"/>
                    <a:pt x="33" y="60"/>
                  </a:cubicBezTo>
                  <a:cubicBezTo>
                    <a:pt x="37" y="38"/>
                    <a:pt x="48" y="19"/>
                    <a:pt x="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3" name="Google Shape;15263;p9"/>
            <p:cNvSpPr/>
            <p:nvPr/>
          </p:nvSpPr>
          <p:spPr>
            <a:xfrm>
              <a:off x="-5295328" y="99224"/>
              <a:ext cx="2006" cy="4297"/>
            </a:xfrm>
            <a:custGeom>
              <a:avLst/>
              <a:gdLst/>
              <a:ahLst/>
              <a:cxnLst/>
              <a:rect l="l" t="t" r="r" b="b"/>
              <a:pathLst>
                <a:path w="42" h="90" extrusionOk="0">
                  <a:moveTo>
                    <a:pt x="38" y="0"/>
                  </a:moveTo>
                  <a:cubicBezTo>
                    <a:pt x="30" y="0"/>
                    <a:pt x="23" y="4"/>
                    <a:pt x="16" y="4"/>
                  </a:cubicBezTo>
                  <a:cubicBezTo>
                    <a:pt x="12" y="19"/>
                    <a:pt x="12" y="38"/>
                    <a:pt x="0" y="52"/>
                  </a:cubicBezTo>
                  <a:cubicBezTo>
                    <a:pt x="0" y="64"/>
                    <a:pt x="4" y="75"/>
                    <a:pt x="8" y="86"/>
                  </a:cubicBezTo>
                  <a:cubicBezTo>
                    <a:pt x="12" y="86"/>
                    <a:pt x="12" y="90"/>
                    <a:pt x="12" y="90"/>
                  </a:cubicBezTo>
                  <a:cubicBezTo>
                    <a:pt x="23" y="64"/>
                    <a:pt x="38" y="38"/>
                    <a:pt x="42" y="7"/>
                  </a:cubicBezTo>
                  <a:cubicBezTo>
                    <a:pt x="42" y="4"/>
                    <a:pt x="38" y="4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4" name="Google Shape;15264;p9"/>
            <p:cNvSpPr/>
            <p:nvPr/>
          </p:nvSpPr>
          <p:spPr>
            <a:xfrm>
              <a:off x="-5132739" y="87764"/>
              <a:ext cx="2053" cy="2197"/>
            </a:xfrm>
            <a:custGeom>
              <a:avLst/>
              <a:gdLst/>
              <a:ahLst/>
              <a:cxnLst/>
              <a:rect l="l" t="t" r="r" b="b"/>
              <a:pathLst>
                <a:path w="43" h="46" extrusionOk="0">
                  <a:moveTo>
                    <a:pt x="20" y="1"/>
                  </a:moveTo>
                  <a:cubicBezTo>
                    <a:pt x="16" y="1"/>
                    <a:pt x="8" y="4"/>
                    <a:pt x="4" y="12"/>
                  </a:cubicBezTo>
                  <a:cubicBezTo>
                    <a:pt x="1" y="23"/>
                    <a:pt x="4" y="31"/>
                    <a:pt x="12" y="38"/>
                  </a:cubicBezTo>
                  <a:cubicBezTo>
                    <a:pt x="16" y="42"/>
                    <a:pt x="20" y="45"/>
                    <a:pt x="23" y="45"/>
                  </a:cubicBezTo>
                  <a:cubicBezTo>
                    <a:pt x="27" y="45"/>
                    <a:pt x="34" y="42"/>
                    <a:pt x="39" y="38"/>
                  </a:cubicBezTo>
                  <a:cubicBezTo>
                    <a:pt x="42" y="23"/>
                    <a:pt x="42" y="12"/>
                    <a:pt x="31" y="4"/>
                  </a:cubicBezTo>
                  <a:cubicBezTo>
                    <a:pt x="27" y="1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5" name="Google Shape;15265;p9"/>
            <p:cNvSpPr/>
            <p:nvPr/>
          </p:nvSpPr>
          <p:spPr>
            <a:xfrm>
              <a:off x="-5107336" y="-145542"/>
              <a:ext cx="3008" cy="1862"/>
            </a:xfrm>
            <a:custGeom>
              <a:avLst/>
              <a:gdLst/>
              <a:ahLst/>
              <a:cxnLst/>
              <a:rect l="l" t="t" r="r" b="b"/>
              <a:pathLst>
                <a:path w="63" h="39" extrusionOk="0">
                  <a:moveTo>
                    <a:pt x="18" y="1"/>
                  </a:moveTo>
                  <a:cubicBezTo>
                    <a:pt x="11" y="1"/>
                    <a:pt x="4" y="5"/>
                    <a:pt x="0" y="16"/>
                  </a:cubicBezTo>
                  <a:cubicBezTo>
                    <a:pt x="0" y="35"/>
                    <a:pt x="14" y="35"/>
                    <a:pt x="26" y="35"/>
                  </a:cubicBezTo>
                  <a:cubicBezTo>
                    <a:pt x="33" y="35"/>
                    <a:pt x="40" y="35"/>
                    <a:pt x="48" y="38"/>
                  </a:cubicBezTo>
                  <a:cubicBezTo>
                    <a:pt x="59" y="28"/>
                    <a:pt x="63" y="16"/>
                    <a:pt x="56" y="1"/>
                  </a:cubicBezTo>
                  <a:lnTo>
                    <a:pt x="56" y="1"/>
                  </a:lnTo>
                  <a:cubicBezTo>
                    <a:pt x="52" y="5"/>
                    <a:pt x="48" y="5"/>
                    <a:pt x="45" y="5"/>
                  </a:cubicBezTo>
                  <a:cubicBezTo>
                    <a:pt x="40" y="5"/>
                    <a:pt x="33" y="5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6" name="Google Shape;15266;p9"/>
            <p:cNvSpPr/>
            <p:nvPr/>
          </p:nvSpPr>
          <p:spPr>
            <a:xfrm>
              <a:off x="-4899814" y="159341"/>
              <a:ext cx="3247" cy="2006"/>
            </a:xfrm>
            <a:custGeom>
              <a:avLst/>
              <a:gdLst/>
              <a:ahLst/>
              <a:cxnLst/>
              <a:rect l="l" t="t" r="r" b="b"/>
              <a:pathLst>
                <a:path w="68" h="42" extrusionOk="0">
                  <a:moveTo>
                    <a:pt x="23" y="1"/>
                  </a:moveTo>
                  <a:cubicBezTo>
                    <a:pt x="16" y="1"/>
                    <a:pt x="9" y="8"/>
                    <a:pt x="1" y="30"/>
                  </a:cubicBezTo>
                  <a:cubicBezTo>
                    <a:pt x="5" y="35"/>
                    <a:pt x="9" y="35"/>
                    <a:pt x="9" y="38"/>
                  </a:cubicBezTo>
                  <a:cubicBezTo>
                    <a:pt x="12" y="38"/>
                    <a:pt x="12" y="38"/>
                    <a:pt x="12" y="42"/>
                  </a:cubicBezTo>
                  <a:lnTo>
                    <a:pt x="28" y="42"/>
                  </a:lnTo>
                  <a:cubicBezTo>
                    <a:pt x="42" y="42"/>
                    <a:pt x="57" y="38"/>
                    <a:pt x="68" y="27"/>
                  </a:cubicBezTo>
                  <a:cubicBezTo>
                    <a:pt x="54" y="27"/>
                    <a:pt x="38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7" name="Google Shape;15267;p9"/>
            <p:cNvSpPr/>
            <p:nvPr/>
          </p:nvSpPr>
          <p:spPr>
            <a:xfrm>
              <a:off x="-5171082" y="160440"/>
              <a:ext cx="2722" cy="2913"/>
            </a:xfrm>
            <a:custGeom>
              <a:avLst/>
              <a:gdLst/>
              <a:ahLst/>
              <a:cxnLst/>
              <a:rect l="l" t="t" r="r" b="b"/>
              <a:pathLst>
                <a:path w="57" h="61" extrusionOk="0">
                  <a:moveTo>
                    <a:pt x="26" y="0"/>
                  </a:moveTo>
                  <a:cubicBezTo>
                    <a:pt x="19" y="0"/>
                    <a:pt x="12" y="4"/>
                    <a:pt x="0" y="12"/>
                  </a:cubicBezTo>
                  <a:cubicBezTo>
                    <a:pt x="7" y="26"/>
                    <a:pt x="12" y="45"/>
                    <a:pt x="19" y="60"/>
                  </a:cubicBezTo>
                  <a:cubicBezTo>
                    <a:pt x="30" y="41"/>
                    <a:pt x="41" y="26"/>
                    <a:pt x="57" y="7"/>
                  </a:cubicBezTo>
                  <a:cubicBezTo>
                    <a:pt x="45" y="4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8" name="Google Shape;15268;p9"/>
            <p:cNvSpPr/>
            <p:nvPr/>
          </p:nvSpPr>
          <p:spPr>
            <a:xfrm>
              <a:off x="-5392451" y="199165"/>
              <a:ext cx="2769" cy="2579"/>
            </a:xfrm>
            <a:custGeom>
              <a:avLst/>
              <a:gdLst/>
              <a:ahLst/>
              <a:cxnLst/>
              <a:rect l="l" t="t" r="r" b="b"/>
              <a:pathLst>
                <a:path w="58" h="54" extrusionOk="0">
                  <a:moveTo>
                    <a:pt x="38" y="0"/>
                  </a:moveTo>
                  <a:cubicBezTo>
                    <a:pt x="9" y="0"/>
                    <a:pt x="0" y="15"/>
                    <a:pt x="16" y="53"/>
                  </a:cubicBezTo>
                  <a:cubicBezTo>
                    <a:pt x="27" y="34"/>
                    <a:pt x="42" y="19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9" name="Google Shape;15269;p9"/>
            <p:cNvSpPr/>
            <p:nvPr/>
          </p:nvSpPr>
          <p:spPr>
            <a:xfrm>
              <a:off x="-4917434" y="155951"/>
              <a:ext cx="2149" cy="3295"/>
            </a:xfrm>
            <a:custGeom>
              <a:avLst/>
              <a:gdLst/>
              <a:ahLst/>
              <a:cxnLst/>
              <a:rect l="l" t="t" r="r" b="b"/>
              <a:pathLst>
                <a:path w="45" h="69" extrusionOk="0">
                  <a:moveTo>
                    <a:pt x="19" y="1"/>
                  </a:moveTo>
                  <a:cubicBezTo>
                    <a:pt x="0" y="1"/>
                    <a:pt x="7" y="20"/>
                    <a:pt x="7" y="27"/>
                  </a:cubicBezTo>
                  <a:lnTo>
                    <a:pt x="7" y="65"/>
                  </a:lnTo>
                  <a:cubicBezTo>
                    <a:pt x="15" y="68"/>
                    <a:pt x="22" y="68"/>
                    <a:pt x="26" y="68"/>
                  </a:cubicBezTo>
                  <a:cubicBezTo>
                    <a:pt x="45" y="68"/>
                    <a:pt x="38" y="46"/>
                    <a:pt x="38" y="27"/>
                  </a:cubicBezTo>
                  <a:cubicBezTo>
                    <a:pt x="30" y="20"/>
                    <a:pt x="30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0" name="Google Shape;15270;p9"/>
            <p:cNvSpPr/>
            <p:nvPr/>
          </p:nvSpPr>
          <p:spPr>
            <a:xfrm>
              <a:off x="-5335485" y="112785"/>
              <a:ext cx="2388" cy="1958"/>
            </a:xfrm>
            <a:custGeom>
              <a:avLst/>
              <a:gdLst/>
              <a:ahLst/>
              <a:cxnLst/>
              <a:rect l="l" t="t" r="r" b="b"/>
              <a:pathLst>
                <a:path w="50" h="41" extrusionOk="0">
                  <a:moveTo>
                    <a:pt x="23" y="0"/>
                  </a:moveTo>
                  <a:cubicBezTo>
                    <a:pt x="15" y="0"/>
                    <a:pt x="11" y="4"/>
                    <a:pt x="8" y="11"/>
                  </a:cubicBezTo>
                  <a:cubicBezTo>
                    <a:pt x="1" y="18"/>
                    <a:pt x="4" y="30"/>
                    <a:pt x="11" y="37"/>
                  </a:cubicBezTo>
                  <a:cubicBezTo>
                    <a:pt x="15" y="41"/>
                    <a:pt x="23" y="41"/>
                    <a:pt x="27" y="41"/>
                  </a:cubicBezTo>
                  <a:cubicBezTo>
                    <a:pt x="34" y="41"/>
                    <a:pt x="37" y="41"/>
                    <a:pt x="46" y="34"/>
                  </a:cubicBezTo>
                  <a:cubicBezTo>
                    <a:pt x="49" y="27"/>
                    <a:pt x="46" y="15"/>
                    <a:pt x="37" y="8"/>
                  </a:cubicBezTo>
                  <a:cubicBezTo>
                    <a:pt x="34" y="4"/>
                    <a:pt x="27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1" name="Google Shape;15271;p9"/>
            <p:cNvSpPr/>
            <p:nvPr/>
          </p:nvSpPr>
          <p:spPr>
            <a:xfrm>
              <a:off x="-5144820" y="96168"/>
              <a:ext cx="2340" cy="1862"/>
            </a:xfrm>
            <a:custGeom>
              <a:avLst/>
              <a:gdLst/>
              <a:ahLst/>
              <a:cxnLst/>
              <a:rect l="l" t="t" r="r" b="b"/>
              <a:pathLst>
                <a:path w="49" h="39" extrusionOk="0">
                  <a:moveTo>
                    <a:pt x="22" y="0"/>
                  </a:moveTo>
                  <a:cubicBezTo>
                    <a:pt x="18" y="0"/>
                    <a:pt x="11" y="0"/>
                    <a:pt x="4" y="8"/>
                  </a:cubicBezTo>
                  <a:cubicBezTo>
                    <a:pt x="0" y="19"/>
                    <a:pt x="4" y="26"/>
                    <a:pt x="14" y="34"/>
                  </a:cubicBezTo>
                  <a:cubicBezTo>
                    <a:pt x="18" y="38"/>
                    <a:pt x="22" y="38"/>
                    <a:pt x="22" y="38"/>
                  </a:cubicBezTo>
                  <a:cubicBezTo>
                    <a:pt x="30" y="38"/>
                    <a:pt x="37" y="34"/>
                    <a:pt x="40" y="26"/>
                  </a:cubicBezTo>
                  <a:cubicBezTo>
                    <a:pt x="48" y="19"/>
                    <a:pt x="48" y="8"/>
                    <a:pt x="37" y="4"/>
                  </a:cubicBezTo>
                  <a:cubicBezTo>
                    <a:pt x="33" y="0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2" name="Google Shape;15272;p9"/>
            <p:cNvSpPr/>
            <p:nvPr/>
          </p:nvSpPr>
          <p:spPr>
            <a:xfrm>
              <a:off x="-5183402" y="137424"/>
              <a:ext cx="2196" cy="3247"/>
            </a:xfrm>
            <a:custGeom>
              <a:avLst/>
              <a:gdLst/>
              <a:ahLst/>
              <a:cxnLst/>
              <a:rect l="l" t="t" r="r" b="b"/>
              <a:pathLst>
                <a:path w="46" h="6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26"/>
                    <a:pt x="4" y="45"/>
                    <a:pt x="30" y="68"/>
                  </a:cubicBezTo>
                  <a:cubicBezTo>
                    <a:pt x="27" y="45"/>
                    <a:pt x="45" y="23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3" name="Google Shape;15273;p9"/>
            <p:cNvSpPr/>
            <p:nvPr/>
          </p:nvSpPr>
          <p:spPr>
            <a:xfrm>
              <a:off x="-5016563" y="116175"/>
              <a:ext cx="2579" cy="3104"/>
            </a:xfrm>
            <a:custGeom>
              <a:avLst/>
              <a:gdLst/>
              <a:ahLst/>
              <a:cxnLst/>
              <a:rect l="l" t="t" r="r" b="b"/>
              <a:pathLst>
                <a:path w="54" h="65" extrusionOk="0">
                  <a:moveTo>
                    <a:pt x="9" y="0"/>
                  </a:moveTo>
                  <a:cubicBezTo>
                    <a:pt x="9" y="4"/>
                    <a:pt x="5" y="8"/>
                    <a:pt x="1" y="11"/>
                  </a:cubicBezTo>
                  <a:cubicBezTo>
                    <a:pt x="16" y="26"/>
                    <a:pt x="20" y="42"/>
                    <a:pt x="5" y="56"/>
                  </a:cubicBezTo>
                  <a:cubicBezTo>
                    <a:pt x="16" y="60"/>
                    <a:pt x="28" y="60"/>
                    <a:pt x="39" y="64"/>
                  </a:cubicBezTo>
                  <a:lnTo>
                    <a:pt x="50" y="52"/>
                  </a:lnTo>
                  <a:cubicBezTo>
                    <a:pt x="31" y="37"/>
                    <a:pt x="54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4" name="Google Shape;15274;p9"/>
            <p:cNvSpPr/>
            <p:nvPr/>
          </p:nvSpPr>
          <p:spPr>
            <a:xfrm>
              <a:off x="-4961030" y="15327"/>
              <a:ext cx="3247" cy="2865"/>
            </a:xfrm>
            <a:custGeom>
              <a:avLst/>
              <a:gdLst/>
              <a:ahLst/>
              <a:cxnLst/>
              <a:rect l="l" t="t" r="r" b="b"/>
              <a:pathLst>
                <a:path w="68" h="60" extrusionOk="0">
                  <a:moveTo>
                    <a:pt x="54" y="0"/>
                  </a:moveTo>
                  <a:lnTo>
                    <a:pt x="54" y="0"/>
                  </a:lnTo>
                  <a:cubicBezTo>
                    <a:pt x="49" y="8"/>
                    <a:pt x="42" y="15"/>
                    <a:pt x="35" y="23"/>
                  </a:cubicBezTo>
                  <a:cubicBezTo>
                    <a:pt x="23" y="30"/>
                    <a:pt x="1" y="37"/>
                    <a:pt x="16" y="52"/>
                  </a:cubicBezTo>
                  <a:cubicBezTo>
                    <a:pt x="20" y="56"/>
                    <a:pt x="27" y="60"/>
                    <a:pt x="31" y="60"/>
                  </a:cubicBezTo>
                  <a:cubicBezTo>
                    <a:pt x="42" y="60"/>
                    <a:pt x="49" y="49"/>
                    <a:pt x="57" y="41"/>
                  </a:cubicBezTo>
                  <a:cubicBezTo>
                    <a:pt x="49" y="26"/>
                    <a:pt x="68" y="11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5" name="Google Shape;15275;p9"/>
            <p:cNvSpPr/>
            <p:nvPr/>
          </p:nvSpPr>
          <p:spPr>
            <a:xfrm>
              <a:off x="-5107193" y="90820"/>
              <a:ext cx="2722" cy="2005"/>
            </a:xfrm>
            <a:custGeom>
              <a:avLst/>
              <a:gdLst/>
              <a:ahLst/>
              <a:cxnLst/>
              <a:rect l="l" t="t" r="r" b="b"/>
              <a:pathLst>
                <a:path w="57" h="42" extrusionOk="0">
                  <a:moveTo>
                    <a:pt x="15" y="0"/>
                  </a:moveTo>
                  <a:cubicBezTo>
                    <a:pt x="4" y="4"/>
                    <a:pt x="1" y="19"/>
                    <a:pt x="4" y="26"/>
                  </a:cubicBezTo>
                  <a:cubicBezTo>
                    <a:pt x="8" y="38"/>
                    <a:pt x="15" y="42"/>
                    <a:pt x="23" y="42"/>
                  </a:cubicBezTo>
                  <a:cubicBezTo>
                    <a:pt x="27" y="42"/>
                    <a:pt x="30" y="38"/>
                    <a:pt x="37" y="38"/>
                  </a:cubicBezTo>
                  <a:cubicBezTo>
                    <a:pt x="45" y="34"/>
                    <a:pt x="49" y="30"/>
                    <a:pt x="56" y="30"/>
                  </a:cubicBezTo>
                  <a:cubicBezTo>
                    <a:pt x="37" y="30"/>
                    <a:pt x="45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6" name="Google Shape;15276;p9"/>
            <p:cNvSpPr/>
            <p:nvPr/>
          </p:nvSpPr>
          <p:spPr>
            <a:xfrm>
              <a:off x="-5109723" y="-221895"/>
              <a:ext cx="2913" cy="2005"/>
            </a:xfrm>
            <a:custGeom>
              <a:avLst/>
              <a:gdLst/>
              <a:ahLst/>
              <a:cxnLst/>
              <a:rect l="l" t="t" r="r" b="b"/>
              <a:pathLst>
                <a:path w="61" h="42" extrusionOk="0">
                  <a:moveTo>
                    <a:pt x="35" y="0"/>
                  </a:moveTo>
                  <a:cubicBezTo>
                    <a:pt x="28" y="0"/>
                    <a:pt x="20" y="4"/>
                    <a:pt x="16" y="12"/>
                  </a:cubicBezTo>
                  <a:cubicBezTo>
                    <a:pt x="1" y="22"/>
                    <a:pt x="16" y="30"/>
                    <a:pt x="23" y="41"/>
                  </a:cubicBezTo>
                  <a:lnTo>
                    <a:pt x="31" y="41"/>
                  </a:lnTo>
                  <a:cubicBezTo>
                    <a:pt x="50" y="41"/>
                    <a:pt x="57" y="26"/>
                    <a:pt x="61" y="15"/>
                  </a:cubicBezTo>
                  <a:cubicBezTo>
                    <a:pt x="54" y="7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7" name="Google Shape;15277;p9"/>
            <p:cNvSpPr/>
            <p:nvPr/>
          </p:nvSpPr>
          <p:spPr>
            <a:xfrm>
              <a:off x="-5144820" y="280531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2" y="1"/>
                  </a:moveTo>
                  <a:lnTo>
                    <a:pt x="52" y="1"/>
                  </a:lnTo>
                  <a:cubicBezTo>
                    <a:pt x="45" y="9"/>
                    <a:pt x="37" y="9"/>
                    <a:pt x="30" y="9"/>
                  </a:cubicBezTo>
                  <a:lnTo>
                    <a:pt x="11" y="9"/>
                  </a:lnTo>
                  <a:lnTo>
                    <a:pt x="0" y="20"/>
                  </a:lnTo>
                  <a:cubicBezTo>
                    <a:pt x="7" y="38"/>
                    <a:pt x="14" y="42"/>
                    <a:pt x="30" y="42"/>
                  </a:cubicBezTo>
                  <a:cubicBezTo>
                    <a:pt x="33" y="42"/>
                    <a:pt x="40" y="42"/>
                    <a:pt x="48" y="38"/>
                  </a:cubicBezTo>
                  <a:cubicBezTo>
                    <a:pt x="67" y="31"/>
                    <a:pt x="59" y="12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8" name="Google Shape;15278;p9"/>
            <p:cNvSpPr/>
            <p:nvPr/>
          </p:nvSpPr>
          <p:spPr>
            <a:xfrm>
              <a:off x="-5182733" y="-180304"/>
              <a:ext cx="2769" cy="2196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0"/>
                  </a:moveTo>
                  <a:cubicBezTo>
                    <a:pt x="31" y="0"/>
                    <a:pt x="27" y="4"/>
                    <a:pt x="23" y="11"/>
                  </a:cubicBezTo>
                  <a:cubicBezTo>
                    <a:pt x="20" y="19"/>
                    <a:pt x="1" y="26"/>
                    <a:pt x="16" y="41"/>
                  </a:cubicBezTo>
                  <a:cubicBezTo>
                    <a:pt x="23" y="45"/>
                    <a:pt x="27" y="45"/>
                    <a:pt x="31" y="45"/>
                  </a:cubicBezTo>
                  <a:cubicBezTo>
                    <a:pt x="39" y="45"/>
                    <a:pt x="46" y="41"/>
                    <a:pt x="49" y="38"/>
                  </a:cubicBezTo>
                  <a:cubicBezTo>
                    <a:pt x="57" y="26"/>
                    <a:pt x="57" y="15"/>
                    <a:pt x="46" y="4"/>
                  </a:cubicBezTo>
                  <a:cubicBezTo>
                    <a:pt x="42" y="0"/>
                    <a:pt x="39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9" name="Google Shape;15279;p9"/>
            <p:cNvSpPr/>
            <p:nvPr/>
          </p:nvSpPr>
          <p:spPr>
            <a:xfrm>
              <a:off x="-5179486" y="172759"/>
              <a:ext cx="3963" cy="3247"/>
            </a:xfrm>
            <a:custGeom>
              <a:avLst/>
              <a:gdLst/>
              <a:ahLst/>
              <a:cxnLst/>
              <a:rect l="l" t="t" r="r" b="b"/>
              <a:pathLst>
                <a:path w="83" h="68" extrusionOk="0">
                  <a:moveTo>
                    <a:pt x="71" y="1"/>
                  </a:moveTo>
                  <a:cubicBezTo>
                    <a:pt x="71" y="23"/>
                    <a:pt x="0" y="30"/>
                    <a:pt x="57" y="68"/>
                  </a:cubicBezTo>
                  <a:cubicBezTo>
                    <a:pt x="64" y="60"/>
                    <a:pt x="71" y="56"/>
                    <a:pt x="79" y="49"/>
                  </a:cubicBezTo>
                  <a:cubicBezTo>
                    <a:pt x="79" y="34"/>
                    <a:pt x="83" y="15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0" name="Google Shape;15280;p9"/>
            <p:cNvSpPr/>
            <p:nvPr/>
          </p:nvSpPr>
          <p:spPr>
            <a:xfrm>
              <a:off x="-5162726" y="8881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53" y="1"/>
                  </a:moveTo>
                  <a:cubicBezTo>
                    <a:pt x="49" y="1"/>
                    <a:pt x="42" y="1"/>
                    <a:pt x="34" y="4"/>
                  </a:cubicBezTo>
                  <a:cubicBezTo>
                    <a:pt x="27" y="12"/>
                    <a:pt x="1" y="15"/>
                    <a:pt x="12" y="34"/>
                  </a:cubicBezTo>
                  <a:cubicBezTo>
                    <a:pt x="16" y="41"/>
                    <a:pt x="20" y="41"/>
                    <a:pt x="23" y="41"/>
                  </a:cubicBezTo>
                  <a:cubicBezTo>
                    <a:pt x="34" y="41"/>
                    <a:pt x="46" y="34"/>
                    <a:pt x="53" y="30"/>
                  </a:cubicBezTo>
                  <a:cubicBezTo>
                    <a:pt x="83" y="23"/>
                    <a:pt x="61" y="12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1" name="Google Shape;15281;p9"/>
            <p:cNvSpPr/>
            <p:nvPr/>
          </p:nvSpPr>
          <p:spPr>
            <a:xfrm>
              <a:off x="-5291030" y="103474"/>
              <a:ext cx="9311" cy="6828"/>
            </a:xfrm>
            <a:custGeom>
              <a:avLst/>
              <a:gdLst/>
              <a:ahLst/>
              <a:cxnLst/>
              <a:rect l="l" t="t" r="r" b="b"/>
              <a:pathLst>
                <a:path w="195" h="143" extrusionOk="0">
                  <a:moveTo>
                    <a:pt x="90" y="1"/>
                  </a:moveTo>
                  <a:cubicBezTo>
                    <a:pt x="52" y="23"/>
                    <a:pt x="15" y="30"/>
                    <a:pt x="0" y="68"/>
                  </a:cubicBezTo>
                  <a:cubicBezTo>
                    <a:pt x="4" y="72"/>
                    <a:pt x="7" y="75"/>
                    <a:pt x="12" y="79"/>
                  </a:cubicBezTo>
                  <a:cubicBezTo>
                    <a:pt x="19" y="72"/>
                    <a:pt x="26" y="65"/>
                    <a:pt x="34" y="65"/>
                  </a:cubicBezTo>
                  <a:cubicBezTo>
                    <a:pt x="45" y="87"/>
                    <a:pt x="57" y="98"/>
                    <a:pt x="67" y="98"/>
                  </a:cubicBezTo>
                  <a:cubicBezTo>
                    <a:pt x="79" y="98"/>
                    <a:pt x="93" y="91"/>
                    <a:pt x="105" y="79"/>
                  </a:cubicBezTo>
                  <a:lnTo>
                    <a:pt x="105" y="79"/>
                  </a:lnTo>
                  <a:cubicBezTo>
                    <a:pt x="116" y="109"/>
                    <a:pt x="93" y="120"/>
                    <a:pt x="83" y="135"/>
                  </a:cubicBezTo>
                  <a:cubicBezTo>
                    <a:pt x="93" y="139"/>
                    <a:pt x="105" y="139"/>
                    <a:pt x="116" y="143"/>
                  </a:cubicBezTo>
                  <a:cubicBezTo>
                    <a:pt x="127" y="101"/>
                    <a:pt x="169" y="94"/>
                    <a:pt x="195" y="72"/>
                  </a:cubicBezTo>
                  <a:lnTo>
                    <a:pt x="195" y="68"/>
                  </a:lnTo>
                  <a:cubicBezTo>
                    <a:pt x="157" y="53"/>
                    <a:pt x="112" y="49"/>
                    <a:pt x="93" y="4"/>
                  </a:cubicBezTo>
                  <a:lnTo>
                    <a:pt x="9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2" name="Google Shape;15282;p9"/>
            <p:cNvSpPr/>
            <p:nvPr/>
          </p:nvSpPr>
          <p:spPr>
            <a:xfrm>
              <a:off x="-5278949" y="96741"/>
              <a:ext cx="5253" cy="6971"/>
            </a:xfrm>
            <a:custGeom>
              <a:avLst/>
              <a:gdLst/>
              <a:ahLst/>
              <a:cxnLst/>
              <a:rect l="l" t="t" r="r" b="b"/>
              <a:pathLst>
                <a:path w="110" h="146" extrusionOk="0">
                  <a:moveTo>
                    <a:pt x="42" y="0"/>
                  </a:moveTo>
                  <a:cubicBezTo>
                    <a:pt x="39" y="0"/>
                    <a:pt x="35" y="4"/>
                    <a:pt x="31" y="4"/>
                  </a:cubicBezTo>
                  <a:cubicBezTo>
                    <a:pt x="35" y="30"/>
                    <a:pt x="28" y="52"/>
                    <a:pt x="13" y="75"/>
                  </a:cubicBezTo>
                  <a:cubicBezTo>
                    <a:pt x="1" y="90"/>
                    <a:pt x="1" y="108"/>
                    <a:pt x="9" y="127"/>
                  </a:cubicBezTo>
                  <a:cubicBezTo>
                    <a:pt x="16" y="135"/>
                    <a:pt x="28" y="138"/>
                    <a:pt x="35" y="145"/>
                  </a:cubicBezTo>
                  <a:cubicBezTo>
                    <a:pt x="50" y="119"/>
                    <a:pt x="5" y="63"/>
                    <a:pt x="73" y="59"/>
                  </a:cubicBezTo>
                  <a:cubicBezTo>
                    <a:pt x="87" y="59"/>
                    <a:pt x="109" y="59"/>
                    <a:pt x="109" y="40"/>
                  </a:cubicBezTo>
                  <a:cubicBezTo>
                    <a:pt x="109" y="14"/>
                    <a:pt x="80" y="18"/>
                    <a:pt x="65" y="11"/>
                  </a:cubicBezTo>
                  <a:cubicBezTo>
                    <a:pt x="57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3" name="Google Shape;15283;p9"/>
            <p:cNvSpPr/>
            <p:nvPr/>
          </p:nvSpPr>
          <p:spPr>
            <a:xfrm>
              <a:off x="-5291555" y="106530"/>
              <a:ext cx="6064" cy="3963"/>
            </a:xfrm>
            <a:custGeom>
              <a:avLst/>
              <a:gdLst/>
              <a:ahLst/>
              <a:cxnLst/>
              <a:rect l="l" t="t" r="r" b="b"/>
              <a:pathLst>
                <a:path w="127" h="83" extrusionOk="0">
                  <a:moveTo>
                    <a:pt x="45" y="1"/>
                  </a:moveTo>
                  <a:cubicBezTo>
                    <a:pt x="37" y="1"/>
                    <a:pt x="30" y="8"/>
                    <a:pt x="23" y="15"/>
                  </a:cubicBezTo>
                  <a:cubicBezTo>
                    <a:pt x="26" y="27"/>
                    <a:pt x="41" y="42"/>
                    <a:pt x="15" y="49"/>
                  </a:cubicBezTo>
                  <a:cubicBezTo>
                    <a:pt x="7" y="56"/>
                    <a:pt x="0" y="68"/>
                    <a:pt x="7" y="82"/>
                  </a:cubicBezTo>
                  <a:cubicBezTo>
                    <a:pt x="23" y="75"/>
                    <a:pt x="37" y="71"/>
                    <a:pt x="49" y="71"/>
                  </a:cubicBezTo>
                  <a:cubicBezTo>
                    <a:pt x="59" y="71"/>
                    <a:pt x="75" y="75"/>
                    <a:pt x="86" y="82"/>
                  </a:cubicBezTo>
                  <a:cubicBezTo>
                    <a:pt x="90" y="79"/>
                    <a:pt x="90" y="75"/>
                    <a:pt x="94" y="71"/>
                  </a:cubicBezTo>
                  <a:cubicBezTo>
                    <a:pt x="104" y="56"/>
                    <a:pt x="127" y="45"/>
                    <a:pt x="116" y="15"/>
                  </a:cubicBezTo>
                  <a:lnTo>
                    <a:pt x="116" y="15"/>
                  </a:lnTo>
                  <a:cubicBezTo>
                    <a:pt x="104" y="27"/>
                    <a:pt x="90" y="34"/>
                    <a:pt x="78" y="34"/>
                  </a:cubicBezTo>
                  <a:cubicBezTo>
                    <a:pt x="68" y="34"/>
                    <a:pt x="56" y="2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4" name="Google Shape;15284;p9"/>
            <p:cNvSpPr/>
            <p:nvPr/>
          </p:nvSpPr>
          <p:spPr>
            <a:xfrm>
              <a:off x="-5286446" y="100275"/>
              <a:ext cx="4202" cy="3438"/>
            </a:xfrm>
            <a:custGeom>
              <a:avLst/>
              <a:gdLst/>
              <a:ahLst/>
              <a:cxnLst/>
              <a:rect l="l" t="t" r="r" b="b"/>
              <a:pathLst>
                <a:path w="88" h="72" extrusionOk="0">
                  <a:moveTo>
                    <a:pt x="31" y="1"/>
                  </a:moveTo>
                  <a:cubicBezTo>
                    <a:pt x="5" y="1"/>
                    <a:pt x="16" y="30"/>
                    <a:pt x="1" y="38"/>
                  </a:cubicBezTo>
                  <a:cubicBezTo>
                    <a:pt x="1" y="45"/>
                    <a:pt x="5" y="53"/>
                    <a:pt x="5" y="61"/>
                  </a:cubicBezTo>
                  <a:cubicBezTo>
                    <a:pt x="16" y="68"/>
                    <a:pt x="23" y="71"/>
                    <a:pt x="35" y="71"/>
                  </a:cubicBezTo>
                  <a:cubicBezTo>
                    <a:pt x="42" y="71"/>
                    <a:pt x="50" y="68"/>
                    <a:pt x="61" y="64"/>
                  </a:cubicBezTo>
                  <a:cubicBezTo>
                    <a:pt x="76" y="56"/>
                    <a:pt x="87" y="45"/>
                    <a:pt x="65" y="30"/>
                  </a:cubicBezTo>
                  <a:cubicBezTo>
                    <a:pt x="54" y="19"/>
                    <a:pt x="42" y="1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5" name="Google Shape;15285;p9"/>
            <p:cNvSpPr/>
            <p:nvPr/>
          </p:nvSpPr>
          <p:spPr>
            <a:xfrm>
              <a:off x="-5285539" y="106721"/>
              <a:ext cx="5778" cy="4154"/>
            </a:xfrm>
            <a:custGeom>
              <a:avLst/>
              <a:gdLst/>
              <a:ahLst/>
              <a:cxnLst/>
              <a:rect l="l" t="t" r="r" b="b"/>
              <a:pathLst>
                <a:path w="121" h="87" extrusionOk="0">
                  <a:moveTo>
                    <a:pt x="80" y="0"/>
                  </a:moveTo>
                  <a:lnTo>
                    <a:pt x="80" y="4"/>
                  </a:lnTo>
                  <a:cubicBezTo>
                    <a:pt x="54" y="26"/>
                    <a:pt x="12" y="33"/>
                    <a:pt x="1" y="75"/>
                  </a:cubicBezTo>
                  <a:cubicBezTo>
                    <a:pt x="9" y="78"/>
                    <a:pt x="16" y="86"/>
                    <a:pt x="23" y="86"/>
                  </a:cubicBezTo>
                  <a:cubicBezTo>
                    <a:pt x="31" y="86"/>
                    <a:pt x="35" y="83"/>
                    <a:pt x="38" y="75"/>
                  </a:cubicBezTo>
                  <a:cubicBezTo>
                    <a:pt x="49" y="52"/>
                    <a:pt x="68" y="49"/>
                    <a:pt x="83" y="49"/>
                  </a:cubicBezTo>
                  <a:lnTo>
                    <a:pt x="102" y="49"/>
                  </a:lnTo>
                  <a:cubicBezTo>
                    <a:pt x="106" y="52"/>
                    <a:pt x="113" y="52"/>
                    <a:pt x="117" y="52"/>
                  </a:cubicBezTo>
                  <a:lnTo>
                    <a:pt x="121" y="52"/>
                  </a:lnTo>
                  <a:cubicBezTo>
                    <a:pt x="106" y="33"/>
                    <a:pt x="94" y="19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6" name="Google Shape;15286;p9"/>
            <p:cNvSpPr/>
            <p:nvPr/>
          </p:nvSpPr>
          <p:spPr>
            <a:xfrm>
              <a:off x="-5277469" y="101707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82" y="0"/>
                  </a:moveTo>
                  <a:cubicBezTo>
                    <a:pt x="64" y="0"/>
                    <a:pt x="49" y="12"/>
                    <a:pt x="37" y="26"/>
                  </a:cubicBezTo>
                  <a:cubicBezTo>
                    <a:pt x="0" y="60"/>
                    <a:pt x="64" y="71"/>
                    <a:pt x="52" y="102"/>
                  </a:cubicBezTo>
                  <a:lnTo>
                    <a:pt x="60" y="102"/>
                  </a:lnTo>
                  <a:cubicBezTo>
                    <a:pt x="71" y="102"/>
                    <a:pt x="78" y="93"/>
                    <a:pt x="87" y="86"/>
                  </a:cubicBezTo>
                  <a:cubicBezTo>
                    <a:pt x="87" y="67"/>
                    <a:pt x="52" y="60"/>
                    <a:pt x="68" y="34"/>
                  </a:cubicBezTo>
                  <a:cubicBezTo>
                    <a:pt x="82" y="26"/>
                    <a:pt x="97" y="23"/>
                    <a:pt x="109" y="8"/>
                  </a:cubicBezTo>
                  <a:cubicBezTo>
                    <a:pt x="97" y="4"/>
                    <a:pt x="90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7" name="Google Shape;15287;p9"/>
            <p:cNvSpPr/>
            <p:nvPr/>
          </p:nvSpPr>
          <p:spPr>
            <a:xfrm>
              <a:off x="-5286589" y="103140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8" y="1"/>
                  </a:moveTo>
                  <a:cubicBezTo>
                    <a:pt x="4" y="4"/>
                    <a:pt x="0" y="4"/>
                    <a:pt x="0" y="8"/>
                  </a:cubicBezTo>
                  <a:lnTo>
                    <a:pt x="0" y="11"/>
                  </a:lnTo>
                  <a:cubicBezTo>
                    <a:pt x="19" y="56"/>
                    <a:pt x="64" y="60"/>
                    <a:pt x="102" y="75"/>
                  </a:cubicBezTo>
                  <a:lnTo>
                    <a:pt x="102" y="56"/>
                  </a:lnTo>
                  <a:cubicBezTo>
                    <a:pt x="64" y="56"/>
                    <a:pt x="86" y="15"/>
                    <a:pt x="64" y="4"/>
                  </a:cubicBezTo>
                  <a:cubicBezTo>
                    <a:pt x="53" y="8"/>
                    <a:pt x="45" y="11"/>
                    <a:pt x="38" y="11"/>
                  </a:cubicBezTo>
                  <a:cubicBezTo>
                    <a:pt x="26" y="11"/>
                    <a:pt x="19" y="8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8" name="Google Shape;15288;p9"/>
            <p:cNvSpPr/>
            <p:nvPr/>
          </p:nvSpPr>
          <p:spPr>
            <a:xfrm>
              <a:off x="-5281767" y="105479"/>
              <a:ext cx="3629" cy="3772"/>
            </a:xfrm>
            <a:custGeom>
              <a:avLst/>
              <a:gdLst/>
              <a:ahLst/>
              <a:cxnLst/>
              <a:rect l="l" t="t" r="r" b="b"/>
              <a:pathLst>
                <a:path w="76" h="79" extrusionOk="0">
                  <a:moveTo>
                    <a:pt x="27" y="0"/>
                  </a:moveTo>
                  <a:cubicBezTo>
                    <a:pt x="20" y="0"/>
                    <a:pt x="8" y="0"/>
                    <a:pt x="1" y="7"/>
                  </a:cubicBezTo>
                  <a:lnTo>
                    <a:pt x="1" y="26"/>
                  </a:lnTo>
                  <a:cubicBezTo>
                    <a:pt x="15" y="45"/>
                    <a:pt x="27" y="59"/>
                    <a:pt x="42" y="78"/>
                  </a:cubicBezTo>
                  <a:cubicBezTo>
                    <a:pt x="64" y="67"/>
                    <a:pt x="75" y="45"/>
                    <a:pt x="64" y="23"/>
                  </a:cubicBezTo>
                  <a:cubicBezTo>
                    <a:pt x="56" y="7"/>
                    <a:pt x="42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9" name="Google Shape;15289;p9"/>
            <p:cNvSpPr/>
            <p:nvPr/>
          </p:nvSpPr>
          <p:spPr>
            <a:xfrm>
              <a:off x="-5282674" y="96884"/>
              <a:ext cx="2388" cy="3629"/>
            </a:xfrm>
            <a:custGeom>
              <a:avLst/>
              <a:gdLst/>
              <a:ahLst/>
              <a:cxnLst/>
              <a:rect l="l" t="t" r="r" b="b"/>
              <a:pathLst>
                <a:path w="50" h="76" extrusionOk="0">
                  <a:moveTo>
                    <a:pt x="23" y="1"/>
                  </a:moveTo>
                  <a:cubicBezTo>
                    <a:pt x="16" y="1"/>
                    <a:pt x="8" y="4"/>
                    <a:pt x="1" y="11"/>
                  </a:cubicBezTo>
                  <a:cubicBezTo>
                    <a:pt x="4" y="30"/>
                    <a:pt x="20" y="46"/>
                    <a:pt x="20" y="64"/>
                  </a:cubicBezTo>
                  <a:cubicBezTo>
                    <a:pt x="23" y="72"/>
                    <a:pt x="30" y="75"/>
                    <a:pt x="39" y="75"/>
                  </a:cubicBezTo>
                  <a:cubicBezTo>
                    <a:pt x="42" y="75"/>
                    <a:pt x="42" y="72"/>
                    <a:pt x="42" y="72"/>
                  </a:cubicBezTo>
                  <a:cubicBezTo>
                    <a:pt x="49" y="49"/>
                    <a:pt x="49" y="27"/>
                    <a:pt x="39" y="8"/>
                  </a:cubicBezTo>
                  <a:cubicBezTo>
                    <a:pt x="34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0" name="Google Shape;15290;p9"/>
            <p:cNvSpPr/>
            <p:nvPr/>
          </p:nvSpPr>
          <p:spPr>
            <a:xfrm>
              <a:off x="-5271930" y="98317"/>
              <a:ext cx="3056" cy="3056"/>
            </a:xfrm>
            <a:custGeom>
              <a:avLst/>
              <a:gdLst/>
              <a:ahLst/>
              <a:cxnLst/>
              <a:rect l="l" t="t" r="r" b="b"/>
              <a:pathLst>
                <a:path w="64" h="64" extrusionOk="0">
                  <a:moveTo>
                    <a:pt x="19" y="0"/>
                  </a:moveTo>
                  <a:cubicBezTo>
                    <a:pt x="0" y="16"/>
                    <a:pt x="0" y="34"/>
                    <a:pt x="15" y="52"/>
                  </a:cubicBezTo>
                  <a:cubicBezTo>
                    <a:pt x="15" y="57"/>
                    <a:pt x="19" y="60"/>
                    <a:pt x="23" y="64"/>
                  </a:cubicBezTo>
                  <a:cubicBezTo>
                    <a:pt x="45" y="57"/>
                    <a:pt x="64" y="45"/>
                    <a:pt x="45" y="16"/>
                  </a:cubicBezTo>
                  <a:cubicBezTo>
                    <a:pt x="41" y="7"/>
                    <a:pt x="38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1" name="Google Shape;15291;p9"/>
            <p:cNvSpPr/>
            <p:nvPr/>
          </p:nvSpPr>
          <p:spPr>
            <a:xfrm>
              <a:off x="-5276801" y="105479"/>
              <a:ext cx="5396" cy="3390"/>
            </a:xfrm>
            <a:custGeom>
              <a:avLst/>
              <a:gdLst/>
              <a:ahLst/>
              <a:cxnLst/>
              <a:rect l="l" t="t" r="r" b="b"/>
              <a:pathLst>
                <a:path w="113" h="71" extrusionOk="0">
                  <a:moveTo>
                    <a:pt x="95" y="0"/>
                  </a:moveTo>
                  <a:cubicBezTo>
                    <a:pt x="87" y="0"/>
                    <a:pt x="80" y="4"/>
                    <a:pt x="73" y="7"/>
                  </a:cubicBezTo>
                  <a:cubicBezTo>
                    <a:pt x="64" y="14"/>
                    <a:pt x="57" y="23"/>
                    <a:pt x="46" y="23"/>
                  </a:cubicBezTo>
                  <a:lnTo>
                    <a:pt x="38" y="23"/>
                  </a:lnTo>
                  <a:cubicBezTo>
                    <a:pt x="28" y="37"/>
                    <a:pt x="16" y="52"/>
                    <a:pt x="1" y="71"/>
                  </a:cubicBezTo>
                  <a:cubicBezTo>
                    <a:pt x="54" y="67"/>
                    <a:pt x="76" y="26"/>
                    <a:pt x="113" y="4"/>
                  </a:cubicBezTo>
                  <a:cubicBezTo>
                    <a:pt x="106" y="4"/>
                    <a:pt x="102" y="0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2" name="Google Shape;15292;p9"/>
            <p:cNvSpPr/>
            <p:nvPr/>
          </p:nvSpPr>
          <p:spPr>
            <a:xfrm>
              <a:off x="-5274270" y="101325"/>
              <a:ext cx="4345" cy="2961"/>
            </a:xfrm>
            <a:custGeom>
              <a:avLst/>
              <a:gdLst/>
              <a:ahLst/>
              <a:cxnLst/>
              <a:rect l="l" t="t" r="r" b="b"/>
              <a:pathLst>
                <a:path w="91" h="62" extrusionOk="0">
                  <a:moveTo>
                    <a:pt x="72" y="1"/>
                  </a:moveTo>
                  <a:cubicBezTo>
                    <a:pt x="60" y="5"/>
                    <a:pt x="53" y="12"/>
                    <a:pt x="42" y="16"/>
                  </a:cubicBezTo>
                  <a:cubicBezTo>
                    <a:pt x="30" y="31"/>
                    <a:pt x="15" y="34"/>
                    <a:pt x="1" y="42"/>
                  </a:cubicBezTo>
                  <a:cubicBezTo>
                    <a:pt x="11" y="49"/>
                    <a:pt x="23" y="61"/>
                    <a:pt x="34" y="61"/>
                  </a:cubicBezTo>
                  <a:lnTo>
                    <a:pt x="46" y="61"/>
                  </a:lnTo>
                  <a:cubicBezTo>
                    <a:pt x="56" y="49"/>
                    <a:pt x="64" y="31"/>
                    <a:pt x="79" y="31"/>
                  </a:cubicBezTo>
                  <a:lnTo>
                    <a:pt x="87" y="31"/>
                  </a:lnTo>
                  <a:cubicBezTo>
                    <a:pt x="90" y="20"/>
                    <a:pt x="82" y="8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3" name="Google Shape;15293;p9"/>
            <p:cNvSpPr/>
            <p:nvPr/>
          </p:nvSpPr>
          <p:spPr>
            <a:xfrm>
              <a:off x="-5281432" y="113310"/>
              <a:ext cx="3104" cy="2340"/>
            </a:xfrm>
            <a:custGeom>
              <a:avLst/>
              <a:gdLst/>
              <a:ahLst/>
              <a:cxnLst/>
              <a:rect l="l" t="t" r="r" b="b"/>
              <a:pathLst>
                <a:path w="65" h="49" extrusionOk="0">
                  <a:moveTo>
                    <a:pt x="42" y="0"/>
                  </a:moveTo>
                  <a:cubicBezTo>
                    <a:pt x="31" y="16"/>
                    <a:pt x="16" y="19"/>
                    <a:pt x="1" y="26"/>
                  </a:cubicBezTo>
                  <a:cubicBezTo>
                    <a:pt x="1" y="42"/>
                    <a:pt x="8" y="49"/>
                    <a:pt x="16" y="49"/>
                  </a:cubicBezTo>
                  <a:cubicBezTo>
                    <a:pt x="23" y="49"/>
                    <a:pt x="31" y="42"/>
                    <a:pt x="42" y="38"/>
                  </a:cubicBezTo>
                  <a:cubicBezTo>
                    <a:pt x="65" y="26"/>
                    <a:pt x="57" y="16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4" name="Google Shape;15294;p9"/>
            <p:cNvSpPr/>
            <p:nvPr/>
          </p:nvSpPr>
          <p:spPr>
            <a:xfrm>
              <a:off x="-5279093" y="102758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12" y="1"/>
                  </a:moveTo>
                  <a:cubicBezTo>
                    <a:pt x="8" y="12"/>
                    <a:pt x="0" y="19"/>
                    <a:pt x="0" y="27"/>
                  </a:cubicBezTo>
                  <a:cubicBezTo>
                    <a:pt x="0" y="45"/>
                    <a:pt x="8" y="64"/>
                    <a:pt x="23" y="64"/>
                  </a:cubicBezTo>
                  <a:lnTo>
                    <a:pt x="31" y="64"/>
                  </a:lnTo>
                  <a:cubicBezTo>
                    <a:pt x="57" y="57"/>
                    <a:pt x="12" y="31"/>
                    <a:pt x="38" y="19"/>
                  </a:cubicBezTo>
                  <a:cubicBezTo>
                    <a:pt x="31" y="12"/>
                    <a:pt x="19" y="9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5" name="Google Shape;15295;p9"/>
            <p:cNvSpPr/>
            <p:nvPr/>
          </p:nvSpPr>
          <p:spPr>
            <a:xfrm>
              <a:off x="-4984571" y="-15567"/>
              <a:ext cx="10553" cy="10935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38" y="1"/>
                  </a:moveTo>
                  <a:cubicBezTo>
                    <a:pt x="221" y="56"/>
                    <a:pt x="71" y="82"/>
                    <a:pt x="120" y="135"/>
                  </a:cubicBezTo>
                  <a:cubicBezTo>
                    <a:pt x="120" y="135"/>
                    <a:pt x="116" y="142"/>
                    <a:pt x="112" y="142"/>
                  </a:cubicBezTo>
                  <a:cubicBezTo>
                    <a:pt x="105" y="142"/>
                    <a:pt x="98" y="142"/>
                    <a:pt x="90" y="139"/>
                  </a:cubicBezTo>
                  <a:lnTo>
                    <a:pt x="83" y="139"/>
                  </a:lnTo>
                  <a:cubicBezTo>
                    <a:pt x="71" y="139"/>
                    <a:pt x="64" y="142"/>
                    <a:pt x="57" y="150"/>
                  </a:cubicBezTo>
                  <a:cubicBezTo>
                    <a:pt x="71" y="199"/>
                    <a:pt x="0" y="158"/>
                    <a:pt x="12" y="199"/>
                  </a:cubicBezTo>
                  <a:cubicBezTo>
                    <a:pt x="42" y="202"/>
                    <a:pt x="71" y="225"/>
                    <a:pt x="105" y="228"/>
                  </a:cubicBezTo>
                  <a:lnTo>
                    <a:pt x="109" y="228"/>
                  </a:lnTo>
                  <a:cubicBezTo>
                    <a:pt x="128" y="228"/>
                    <a:pt x="131" y="217"/>
                    <a:pt x="128" y="213"/>
                  </a:cubicBezTo>
                  <a:cubicBezTo>
                    <a:pt x="116" y="202"/>
                    <a:pt x="112" y="194"/>
                    <a:pt x="112" y="187"/>
                  </a:cubicBezTo>
                  <a:cubicBezTo>
                    <a:pt x="112" y="180"/>
                    <a:pt x="116" y="172"/>
                    <a:pt x="120" y="168"/>
                  </a:cubicBezTo>
                  <a:cubicBezTo>
                    <a:pt x="124" y="158"/>
                    <a:pt x="135" y="150"/>
                    <a:pt x="146" y="146"/>
                  </a:cubicBezTo>
                  <a:cubicBezTo>
                    <a:pt x="188" y="113"/>
                    <a:pt x="188" y="75"/>
                    <a:pt x="183" y="30"/>
                  </a:cubicBezTo>
                  <a:cubicBezTo>
                    <a:pt x="183" y="4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6" name="Google Shape;15296;p9"/>
            <p:cNvSpPr/>
            <p:nvPr/>
          </p:nvSpPr>
          <p:spPr>
            <a:xfrm>
              <a:off x="-5156853" y="262004"/>
              <a:ext cx="12558" cy="18049"/>
            </a:xfrm>
            <a:custGeom>
              <a:avLst/>
              <a:gdLst/>
              <a:ahLst/>
              <a:cxnLst/>
              <a:rect l="l" t="t" r="r" b="b"/>
              <a:pathLst>
                <a:path w="263" h="378" extrusionOk="0">
                  <a:moveTo>
                    <a:pt x="125" y="0"/>
                  </a:moveTo>
                  <a:cubicBezTo>
                    <a:pt x="117" y="0"/>
                    <a:pt x="113" y="4"/>
                    <a:pt x="106" y="7"/>
                  </a:cubicBezTo>
                  <a:cubicBezTo>
                    <a:pt x="99" y="16"/>
                    <a:pt x="91" y="30"/>
                    <a:pt x="91" y="42"/>
                  </a:cubicBezTo>
                  <a:cubicBezTo>
                    <a:pt x="95" y="49"/>
                    <a:pt x="99" y="52"/>
                    <a:pt x="102" y="52"/>
                  </a:cubicBezTo>
                  <a:cubicBezTo>
                    <a:pt x="106" y="52"/>
                    <a:pt x="109" y="49"/>
                    <a:pt x="113" y="49"/>
                  </a:cubicBezTo>
                  <a:cubicBezTo>
                    <a:pt x="117" y="45"/>
                    <a:pt x="121" y="45"/>
                    <a:pt x="125" y="45"/>
                  </a:cubicBezTo>
                  <a:cubicBezTo>
                    <a:pt x="128" y="45"/>
                    <a:pt x="132" y="45"/>
                    <a:pt x="135" y="49"/>
                  </a:cubicBezTo>
                  <a:cubicBezTo>
                    <a:pt x="135" y="71"/>
                    <a:pt x="117" y="78"/>
                    <a:pt x="109" y="94"/>
                  </a:cubicBezTo>
                  <a:cubicBezTo>
                    <a:pt x="147" y="128"/>
                    <a:pt x="121" y="154"/>
                    <a:pt x="95" y="183"/>
                  </a:cubicBezTo>
                  <a:cubicBezTo>
                    <a:pt x="117" y="235"/>
                    <a:pt x="113" y="247"/>
                    <a:pt x="61" y="251"/>
                  </a:cubicBezTo>
                  <a:cubicBezTo>
                    <a:pt x="28" y="254"/>
                    <a:pt x="28" y="295"/>
                    <a:pt x="1" y="303"/>
                  </a:cubicBezTo>
                  <a:cubicBezTo>
                    <a:pt x="9" y="307"/>
                    <a:pt x="16" y="314"/>
                    <a:pt x="23" y="321"/>
                  </a:cubicBezTo>
                  <a:cubicBezTo>
                    <a:pt x="46" y="325"/>
                    <a:pt x="61" y="337"/>
                    <a:pt x="73" y="359"/>
                  </a:cubicBezTo>
                  <a:cubicBezTo>
                    <a:pt x="80" y="370"/>
                    <a:pt x="91" y="378"/>
                    <a:pt x="102" y="378"/>
                  </a:cubicBezTo>
                  <a:cubicBezTo>
                    <a:pt x="109" y="378"/>
                    <a:pt x="117" y="374"/>
                    <a:pt x="128" y="366"/>
                  </a:cubicBezTo>
                  <a:cubicBezTo>
                    <a:pt x="128" y="359"/>
                    <a:pt x="132" y="356"/>
                    <a:pt x="135" y="352"/>
                  </a:cubicBezTo>
                  <a:cubicBezTo>
                    <a:pt x="128" y="347"/>
                    <a:pt x="117" y="344"/>
                    <a:pt x="109" y="340"/>
                  </a:cubicBezTo>
                  <a:cubicBezTo>
                    <a:pt x="76" y="325"/>
                    <a:pt x="57" y="314"/>
                    <a:pt x="109" y="299"/>
                  </a:cubicBezTo>
                  <a:cubicBezTo>
                    <a:pt x="117" y="295"/>
                    <a:pt x="121" y="277"/>
                    <a:pt x="128" y="266"/>
                  </a:cubicBezTo>
                  <a:cubicBezTo>
                    <a:pt x="132" y="240"/>
                    <a:pt x="169" y="228"/>
                    <a:pt x="162" y="199"/>
                  </a:cubicBezTo>
                  <a:cubicBezTo>
                    <a:pt x="154" y="187"/>
                    <a:pt x="140" y="180"/>
                    <a:pt x="162" y="173"/>
                  </a:cubicBezTo>
                  <a:cubicBezTo>
                    <a:pt x="169" y="168"/>
                    <a:pt x="177" y="168"/>
                    <a:pt x="188" y="168"/>
                  </a:cubicBezTo>
                  <a:cubicBezTo>
                    <a:pt x="199" y="168"/>
                    <a:pt x="211" y="173"/>
                    <a:pt x="214" y="190"/>
                  </a:cubicBezTo>
                  <a:cubicBezTo>
                    <a:pt x="218" y="199"/>
                    <a:pt x="211" y="202"/>
                    <a:pt x="199" y="202"/>
                  </a:cubicBezTo>
                  <a:lnTo>
                    <a:pt x="195" y="202"/>
                  </a:lnTo>
                  <a:cubicBezTo>
                    <a:pt x="188" y="202"/>
                    <a:pt x="185" y="206"/>
                    <a:pt x="177" y="206"/>
                  </a:cubicBezTo>
                  <a:cubicBezTo>
                    <a:pt x="192" y="221"/>
                    <a:pt x="207" y="228"/>
                    <a:pt x="218" y="228"/>
                  </a:cubicBezTo>
                  <a:cubicBezTo>
                    <a:pt x="230" y="228"/>
                    <a:pt x="240" y="221"/>
                    <a:pt x="252" y="209"/>
                  </a:cubicBezTo>
                  <a:cubicBezTo>
                    <a:pt x="263" y="161"/>
                    <a:pt x="252" y="112"/>
                    <a:pt x="225" y="71"/>
                  </a:cubicBezTo>
                  <a:cubicBezTo>
                    <a:pt x="218" y="75"/>
                    <a:pt x="211" y="86"/>
                    <a:pt x="203" y="86"/>
                  </a:cubicBezTo>
                  <a:cubicBezTo>
                    <a:pt x="199" y="86"/>
                    <a:pt x="195" y="78"/>
                    <a:pt x="192" y="64"/>
                  </a:cubicBezTo>
                  <a:cubicBezTo>
                    <a:pt x="192" y="52"/>
                    <a:pt x="188" y="42"/>
                    <a:pt x="177" y="33"/>
                  </a:cubicBezTo>
                  <a:lnTo>
                    <a:pt x="169" y="33"/>
                  </a:lnTo>
                  <a:cubicBezTo>
                    <a:pt x="158" y="33"/>
                    <a:pt x="154" y="30"/>
                    <a:pt x="147" y="19"/>
                  </a:cubicBezTo>
                  <a:cubicBezTo>
                    <a:pt x="143" y="4"/>
                    <a:pt x="135" y="0"/>
                    <a:pt x="12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7" name="Google Shape;15297;p9"/>
            <p:cNvSpPr/>
            <p:nvPr/>
          </p:nvSpPr>
          <p:spPr>
            <a:xfrm>
              <a:off x="-5157712" y="251117"/>
              <a:ext cx="9311" cy="9836"/>
            </a:xfrm>
            <a:custGeom>
              <a:avLst/>
              <a:gdLst/>
              <a:ahLst/>
              <a:cxnLst/>
              <a:rect l="l" t="t" r="r" b="b"/>
              <a:pathLst>
                <a:path w="195" h="206" extrusionOk="0">
                  <a:moveTo>
                    <a:pt x="91" y="0"/>
                  </a:moveTo>
                  <a:lnTo>
                    <a:pt x="91" y="4"/>
                  </a:lnTo>
                  <a:cubicBezTo>
                    <a:pt x="86" y="19"/>
                    <a:pt x="105" y="34"/>
                    <a:pt x="94" y="52"/>
                  </a:cubicBezTo>
                  <a:cubicBezTo>
                    <a:pt x="86" y="49"/>
                    <a:pt x="79" y="49"/>
                    <a:pt x="72" y="49"/>
                  </a:cubicBezTo>
                  <a:lnTo>
                    <a:pt x="49" y="49"/>
                  </a:lnTo>
                  <a:cubicBezTo>
                    <a:pt x="38" y="49"/>
                    <a:pt x="27" y="45"/>
                    <a:pt x="19" y="37"/>
                  </a:cubicBezTo>
                  <a:cubicBezTo>
                    <a:pt x="12" y="49"/>
                    <a:pt x="4" y="56"/>
                    <a:pt x="1" y="64"/>
                  </a:cubicBezTo>
                  <a:cubicBezTo>
                    <a:pt x="8" y="94"/>
                    <a:pt x="19" y="123"/>
                    <a:pt x="56" y="123"/>
                  </a:cubicBezTo>
                  <a:lnTo>
                    <a:pt x="79" y="123"/>
                  </a:lnTo>
                  <a:cubicBezTo>
                    <a:pt x="83" y="120"/>
                    <a:pt x="91" y="120"/>
                    <a:pt x="101" y="116"/>
                  </a:cubicBezTo>
                  <a:lnTo>
                    <a:pt x="101" y="116"/>
                  </a:lnTo>
                  <a:cubicBezTo>
                    <a:pt x="94" y="120"/>
                    <a:pt x="91" y="127"/>
                    <a:pt x="86" y="131"/>
                  </a:cubicBezTo>
                  <a:cubicBezTo>
                    <a:pt x="60" y="157"/>
                    <a:pt x="49" y="176"/>
                    <a:pt x="49" y="199"/>
                  </a:cubicBezTo>
                  <a:cubicBezTo>
                    <a:pt x="64" y="206"/>
                    <a:pt x="79" y="206"/>
                    <a:pt x="94" y="206"/>
                  </a:cubicBezTo>
                  <a:cubicBezTo>
                    <a:pt x="113" y="206"/>
                    <a:pt x="127" y="206"/>
                    <a:pt x="146" y="199"/>
                  </a:cubicBezTo>
                  <a:cubicBezTo>
                    <a:pt x="139" y="183"/>
                    <a:pt x="146" y="180"/>
                    <a:pt x="158" y="168"/>
                  </a:cubicBezTo>
                  <a:cubicBezTo>
                    <a:pt x="187" y="146"/>
                    <a:pt x="187" y="127"/>
                    <a:pt x="150" y="120"/>
                  </a:cubicBezTo>
                  <a:cubicBezTo>
                    <a:pt x="105" y="113"/>
                    <a:pt x="131" y="87"/>
                    <a:pt x="124" y="68"/>
                  </a:cubicBezTo>
                  <a:lnTo>
                    <a:pt x="135" y="68"/>
                  </a:lnTo>
                  <a:cubicBezTo>
                    <a:pt x="143" y="68"/>
                    <a:pt x="150" y="68"/>
                    <a:pt x="158" y="71"/>
                  </a:cubicBezTo>
                  <a:cubicBezTo>
                    <a:pt x="165" y="71"/>
                    <a:pt x="172" y="75"/>
                    <a:pt x="180" y="75"/>
                  </a:cubicBezTo>
                  <a:cubicBezTo>
                    <a:pt x="187" y="75"/>
                    <a:pt x="191" y="71"/>
                    <a:pt x="195" y="71"/>
                  </a:cubicBezTo>
                  <a:cubicBezTo>
                    <a:pt x="184" y="37"/>
                    <a:pt x="146" y="45"/>
                    <a:pt x="127" y="26"/>
                  </a:cubicBezTo>
                  <a:cubicBezTo>
                    <a:pt x="117" y="19"/>
                    <a:pt x="101" y="8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8" name="Google Shape;15298;p9"/>
            <p:cNvSpPr/>
            <p:nvPr/>
          </p:nvSpPr>
          <p:spPr>
            <a:xfrm>
              <a:off x="-5150741" y="270551"/>
              <a:ext cx="10553" cy="5921"/>
            </a:xfrm>
            <a:custGeom>
              <a:avLst/>
              <a:gdLst/>
              <a:ahLst/>
              <a:cxnLst/>
              <a:rect l="l" t="t" r="r" b="b"/>
              <a:pathLst>
                <a:path w="221" h="124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83" y="16"/>
                    <a:pt x="169" y="38"/>
                    <a:pt x="150" y="38"/>
                  </a:cubicBezTo>
                  <a:cubicBezTo>
                    <a:pt x="142" y="38"/>
                    <a:pt x="131" y="38"/>
                    <a:pt x="124" y="30"/>
                  </a:cubicBezTo>
                  <a:cubicBezTo>
                    <a:pt x="112" y="42"/>
                    <a:pt x="102" y="49"/>
                    <a:pt x="90" y="49"/>
                  </a:cubicBezTo>
                  <a:cubicBezTo>
                    <a:pt x="79" y="49"/>
                    <a:pt x="64" y="42"/>
                    <a:pt x="49" y="27"/>
                  </a:cubicBezTo>
                  <a:lnTo>
                    <a:pt x="45" y="27"/>
                  </a:lnTo>
                  <a:cubicBezTo>
                    <a:pt x="41" y="23"/>
                    <a:pt x="38" y="23"/>
                    <a:pt x="34" y="20"/>
                  </a:cubicBezTo>
                  <a:lnTo>
                    <a:pt x="34" y="20"/>
                  </a:lnTo>
                  <a:cubicBezTo>
                    <a:pt x="41" y="49"/>
                    <a:pt x="4" y="61"/>
                    <a:pt x="0" y="87"/>
                  </a:cubicBezTo>
                  <a:cubicBezTo>
                    <a:pt x="26" y="90"/>
                    <a:pt x="49" y="106"/>
                    <a:pt x="67" y="124"/>
                  </a:cubicBezTo>
                  <a:cubicBezTo>
                    <a:pt x="86" y="109"/>
                    <a:pt x="97" y="79"/>
                    <a:pt x="116" y="79"/>
                  </a:cubicBezTo>
                  <a:cubicBezTo>
                    <a:pt x="128" y="79"/>
                    <a:pt x="138" y="90"/>
                    <a:pt x="154" y="113"/>
                  </a:cubicBezTo>
                  <a:cubicBezTo>
                    <a:pt x="157" y="120"/>
                    <a:pt x="161" y="124"/>
                    <a:pt x="169" y="124"/>
                  </a:cubicBezTo>
                  <a:cubicBezTo>
                    <a:pt x="180" y="124"/>
                    <a:pt x="191" y="109"/>
                    <a:pt x="195" y="94"/>
                  </a:cubicBezTo>
                  <a:cubicBezTo>
                    <a:pt x="198" y="83"/>
                    <a:pt x="191" y="68"/>
                    <a:pt x="202" y="53"/>
                  </a:cubicBezTo>
                  <a:cubicBezTo>
                    <a:pt x="187" y="38"/>
                    <a:pt x="221" y="20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9" name="Google Shape;15299;p9"/>
            <p:cNvSpPr/>
            <p:nvPr/>
          </p:nvSpPr>
          <p:spPr>
            <a:xfrm>
              <a:off x="-5144485" y="257706"/>
              <a:ext cx="5539" cy="8595"/>
            </a:xfrm>
            <a:custGeom>
              <a:avLst/>
              <a:gdLst/>
              <a:ahLst/>
              <a:cxnLst/>
              <a:rect l="l" t="t" r="r" b="b"/>
              <a:pathLst>
                <a:path w="116" h="180" extrusionOk="0">
                  <a:moveTo>
                    <a:pt x="38" y="1"/>
                  </a:moveTo>
                  <a:cubicBezTo>
                    <a:pt x="33" y="1"/>
                    <a:pt x="26" y="4"/>
                    <a:pt x="19" y="4"/>
                  </a:cubicBezTo>
                  <a:cubicBezTo>
                    <a:pt x="30" y="49"/>
                    <a:pt x="56" y="94"/>
                    <a:pt x="11" y="135"/>
                  </a:cubicBezTo>
                  <a:cubicBezTo>
                    <a:pt x="0" y="146"/>
                    <a:pt x="4" y="161"/>
                    <a:pt x="11" y="173"/>
                  </a:cubicBezTo>
                  <a:cubicBezTo>
                    <a:pt x="15" y="176"/>
                    <a:pt x="23" y="180"/>
                    <a:pt x="30" y="180"/>
                  </a:cubicBezTo>
                  <a:cubicBezTo>
                    <a:pt x="33" y="180"/>
                    <a:pt x="41" y="176"/>
                    <a:pt x="49" y="176"/>
                  </a:cubicBezTo>
                  <a:cubicBezTo>
                    <a:pt x="56" y="168"/>
                    <a:pt x="64" y="158"/>
                    <a:pt x="75" y="150"/>
                  </a:cubicBezTo>
                  <a:cubicBezTo>
                    <a:pt x="64" y="128"/>
                    <a:pt x="60" y="113"/>
                    <a:pt x="90" y="109"/>
                  </a:cubicBezTo>
                  <a:cubicBezTo>
                    <a:pt x="109" y="106"/>
                    <a:pt x="116" y="97"/>
                    <a:pt x="112" y="79"/>
                  </a:cubicBezTo>
                  <a:cubicBezTo>
                    <a:pt x="97" y="71"/>
                    <a:pt x="86" y="61"/>
                    <a:pt x="75" y="53"/>
                  </a:cubicBezTo>
                  <a:cubicBezTo>
                    <a:pt x="52" y="34"/>
                    <a:pt x="64" y="27"/>
                    <a:pt x="83" y="16"/>
                  </a:cubicBezTo>
                  <a:cubicBezTo>
                    <a:pt x="67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0" name="Google Shape;15300;p9"/>
            <p:cNvSpPr/>
            <p:nvPr/>
          </p:nvSpPr>
          <p:spPr>
            <a:xfrm>
              <a:off x="-5148449" y="262338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8" y="9"/>
                  </a:moveTo>
                  <a:cubicBezTo>
                    <a:pt x="42" y="12"/>
                    <a:pt x="42" y="16"/>
                    <a:pt x="46" y="19"/>
                  </a:cubicBezTo>
                  <a:cubicBezTo>
                    <a:pt x="46" y="16"/>
                    <a:pt x="42" y="12"/>
                    <a:pt x="38" y="9"/>
                  </a:cubicBezTo>
                  <a:close/>
                  <a:moveTo>
                    <a:pt x="19" y="0"/>
                  </a:moveTo>
                  <a:cubicBezTo>
                    <a:pt x="16" y="9"/>
                    <a:pt x="9" y="16"/>
                    <a:pt x="1" y="26"/>
                  </a:cubicBezTo>
                  <a:cubicBezTo>
                    <a:pt x="12" y="35"/>
                    <a:pt x="16" y="45"/>
                    <a:pt x="16" y="57"/>
                  </a:cubicBezTo>
                  <a:cubicBezTo>
                    <a:pt x="19" y="71"/>
                    <a:pt x="23" y="79"/>
                    <a:pt x="27" y="79"/>
                  </a:cubicBezTo>
                  <a:cubicBezTo>
                    <a:pt x="35" y="79"/>
                    <a:pt x="42" y="68"/>
                    <a:pt x="49" y="64"/>
                  </a:cubicBezTo>
                  <a:cubicBezTo>
                    <a:pt x="64" y="45"/>
                    <a:pt x="61" y="35"/>
                    <a:pt x="46" y="19"/>
                  </a:cubicBezTo>
                  <a:cubicBezTo>
                    <a:pt x="38" y="12"/>
                    <a:pt x="27" y="9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1" name="Google Shape;15301;p9"/>
            <p:cNvSpPr/>
            <p:nvPr/>
          </p:nvSpPr>
          <p:spPr>
            <a:xfrm>
              <a:off x="-5148067" y="252167"/>
              <a:ext cx="3056" cy="3438"/>
            </a:xfrm>
            <a:custGeom>
              <a:avLst/>
              <a:gdLst/>
              <a:ahLst/>
              <a:cxnLst/>
              <a:rect l="l" t="t" r="r" b="b"/>
              <a:pathLst>
                <a:path w="64" h="72" extrusionOk="0">
                  <a:moveTo>
                    <a:pt x="1" y="1"/>
                  </a:moveTo>
                  <a:cubicBezTo>
                    <a:pt x="30" y="49"/>
                    <a:pt x="38" y="60"/>
                    <a:pt x="64" y="72"/>
                  </a:cubicBezTo>
                  <a:cubicBezTo>
                    <a:pt x="41" y="49"/>
                    <a:pt x="56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2" name="Google Shape;15302;p9"/>
            <p:cNvSpPr/>
            <p:nvPr/>
          </p:nvSpPr>
          <p:spPr>
            <a:xfrm>
              <a:off x="-5150741" y="260189"/>
              <a:ext cx="4489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34" y="1"/>
                  </a:moveTo>
                  <a:cubicBezTo>
                    <a:pt x="23" y="1"/>
                    <a:pt x="12" y="4"/>
                    <a:pt x="0" y="9"/>
                  </a:cubicBezTo>
                  <a:cubicBezTo>
                    <a:pt x="19" y="31"/>
                    <a:pt x="49" y="31"/>
                    <a:pt x="67" y="45"/>
                  </a:cubicBezTo>
                  <a:cubicBezTo>
                    <a:pt x="75" y="54"/>
                    <a:pt x="86" y="57"/>
                    <a:pt x="94" y="64"/>
                  </a:cubicBezTo>
                  <a:cubicBezTo>
                    <a:pt x="90" y="61"/>
                    <a:pt x="90" y="57"/>
                    <a:pt x="86" y="54"/>
                  </a:cubicBezTo>
                  <a:cubicBezTo>
                    <a:pt x="75" y="27"/>
                    <a:pt x="60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3" name="Google Shape;15303;p9"/>
            <p:cNvSpPr/>
            <p:nvPr/>
          </p:nvSpPr>
          <p:spPr>
            <a:xfrm>
              <a:off x="-5146109" y="258757"/>
              <a:ext cx="2149" cy="4011"/>
            </a:xfrm>
            <a:custGeom>
              <a:avLst/>
              <a:gdLst/>
              <a:ahLst/>
              <a:cxnLst/>
              <a:rect l="l" t="t" r="r" b="b"/>
              <a:pathLst>
                <a:path w="45" h="84" extrusionOk="0">
                  <a:moveTo>
                    <a:pt x="12" y="1"/>
                  </a:moveTo>
                  <a:lnTo>
                    <a:pt x="12" y="1"/>
                  </a:lnTo>
                  <a:cubicBezTo>
                    <a:pt x="5" y="39"/>
                    <a:pt x="0" y="65"/>
                    <a:pt x="38" y="84"/>
                  </a:cubicBezTo>
                  <a:cubicBezTo>
                    <a:pt x="45" y="49"/>
                    <a:pt x="38" y="27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4" name="Google Shape;15304;p9"/>
            <p:cNvSpPr/>
            <p:nvPr/>
          </p:nvSpPr>
          <p:spPr>
            <a:xfrm>
              <a:off x="-5142002" y="257897"/>
              <a:ext cx="3247" cy="3581"/>
            </a:xfrm>
            <a:custGeom>
              <a:avLst/>
              <a:gdLst/>
              <a:ahLst/>
              <a:cxnLst/>
              <a:rect l="l" t="t" r="r" b="b"/>
              <a:pathLst>
                <a:path w="68" h="75" extrusionOk="0">
                  <a:moveTo>
                    <a:pt x="38" y="0"/>
                  </a:moveTo>
                  <a:cubicBezTo>
                    <a:pt x="34" y="4"/>
                    <a:pt x="34" y="7"/>
                    <a:pt x="31" y="12"/>
                  </a:cubicBezTo>
                  <a:cubicBezTo>
                    <a:pt x="12" y="23"/>
                    <a:pt x="0" y="30"/>
                    <a:pt x="23" y="49"/>
                  </a:cubicBezTo>
                  <a:cubicBezTo>
                    <a:pt x="34" y="57"/>
                    <a:pt x="45" y="67"/>
                    <a:pt x="60" y="75"/>
                  </a:cubicBezTo>
                  <a:cubicBezTo>
                    <a:pt x="60" y="71"/>
                    <a:pt x="64" y="67"/>
                    <a:pt x="68" y="64"/>
                  </a:cubicBezTo>
                  <a:cubicBezTo>
                    <a:pt x="57" y="41"/>
                    <a:pt x="49" y="23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5" name="Google Shape;15305;p9"/>
            <p:cNvSpPr/>
            <p:nvPr/>
          </p:nvSpPr>
          <p:spPr>
            <a:xfrm>
              <a:off x="-4930470" y="128447"/>
              <a:ext cx="3581" cy="3438"/>
            </a:xfrm>
            <a:custGeom>
              <a:avLst/>
              <a:gdLst/>
              <a:ahLst/>
              <a:cxnLst/>
              <a:rect l="l" t="t" r="r" b="b"/>
              <a:pathLst>
                <a:path w="75" h="72" extrusionOk="0">
                  <a:moveTo>
                    <a:pt x="49" y="1"/>
                  </a:moveTo>
                  <a:lnTo>
                    <a:pt x="49" y="1"/>
                  </a:lnTo>
                  <a:cubicBezTo>
                    <a:pt x="37" y="16"/>
                    <a:pt x="26" y="27"/>
                    <a:pt x="19" y="39"/>
                  </a:cubicBezTo>
                  <a:cubicBezTo>
                    <a:pt x="8" y="54"/>
                    <a:pt x="0" y="72"/>
                    <a:pt x="26" y="72"/>
                  </a:cubicBezTo>
                  <a:lnTo>
                    <a:pt x="30" y="72"/>
                  </a:lnTo>
                  <a:cubicBezTo>
                    <a:pt x="68" y="72"/>
                    <a:pt x="75" y="39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6" name="Google Shape;15306;p9"/>
            <p:cNvSpPr/>
            <p:nvPr/>
          </p:nvSpPr>
          <p:spPr>
            <a:xfrm>
              <a:off x="-4915333" y="119375"/>
              <a:ext cx="4202" cy="4680"/>
            </a:xfrm>
            <a:custGeom>
              <a:avLst/>
              <a:gdLst/>
              <a:ahLst/>
              <a:cxnLst/>
              <a:rect l="l" t="t" r="r" b="b"/>
              <a:pathLst>
                <a:path w="88" h="98" extrusionOk="0">
                  <a:moveTo>
                    <a:pt x="79" y="1"/>
                  </a:moveTo>
                  <a:lnTo>
                    <a:pt x="79" y="1"/>
                  </a:lnTo>
                  <a:cubicBezTo>
                    <a:pt x="57" y="34"/>
                    <a:pt x="12" y="53"/>
                    <a:pt x="1" y="98"/>
                  </a:cubicBezTo>
                  <a:lnTo>
                    <a:pt x="5" y="98"/>
                  </a:lnTo>
                  <a:cubicBezTo>
                    <a:pt x="23" y="98"/>
                    <a:pt x="31" y="82"/>
                    <a:pt x="42" y="72"/>
                  </a:cubicBezTo>
                  <a:cubicBezTo>
                    <a:pt x="53" y="60"/>
                    <a:pt x="61" y="46"/>
                    <a:pt x="72" y="34"/>
                  </a:cubicBezTo>
                  <a:cubicBezTo>
                    <a:pt x="79" y="23"/>
                    <a:pt x="87" y="15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7" name="Google Shape;15307;p9"/>
            <p:cNvSpPr/>
            <p:nvPr/>
          </p:nvSpPr>
          <p:spPr>
            <a:xfrm>
              <a:off x="-4877993" y="129354"/>
              <a:ext cx="10171" cy="6160"/>
            </a:xfrm>
            <a:custGeom>
              <a:avLst/>
              <a:gdLst/>
              <a:ahLst/>
              <a:cxnLst/>
              <a:rect l="l" t="t" r="r" b="b"/>
              <a:pathLst>
                <a:path w="213" h="129" extrusionOk="0">
                  <a:moveTo>
                    <a:pt x="172" y="1"/>
                  </a:moveTo>
                  <a:cubicBezTo>
                    <a:pt x="165" y="8"/>
                    <a:pt x="157" y="16"/>
                    <a:pt x="146" y="16"/>
                  </a:cubicBezTo>
                  <a:lnTo>
                    <a:pt x="139" y="16"/>
                  </a:lnTo>
                  <a:cubicBezTo>
                    <a:pt x="131" y="20"/>
                    <a:pt x="120" y="27"/>
                    <a:pt x="109" y="30"/>
                  </a:cubicBezTo>
                  <a:cubicBezTo>
                    <a:pt x="104" y="35"/>
                    <a:pt x="101" y="38"/>
                    <a:pt x="97" y="42"/>
                  </a:cubicBezTo>
                  <a:cubicBezTo>
                    <a:pt x="86" y="61"/>
                    <a:pt x="64" y="61"/>
                    <a:pt x="45" y="64"/>
                  </a:cubicBezTo>
                  <a:cubicBezTo>
                    <a:pt x="0" y="80"/>
                    <a:pt x="52" y="94"/>
                    <a:pt x="45" y="109"/>
                  </a:cubicBezTo>
                  <a:cubicBezTo>
                    <a:pt x="42" y="124"/>
                    <a:pt x="45" y="128"/>
                    <a:pt x="49" y="128"/>
                  </a:cubicBezTo>
                  <a:cubicBezTo>
                    <a:pt x="56" y="128"/>
                    <a:pt x="68" y="124"/>
                    <a:pt x="71" y="120"/>
                  </a:cubicBezTo>
                  <a:cubicBezTo>
                    <a:pt x="82" y="116"/>
                    <a:pt x="94" y="113"/>
                    <a:pt x="104" y="106"/>
                  </a:cubicBezTo>
                  <a:cubicBezTo>
                    <a:pt x="98" y="67"/>
                    <a:pt x="123" y="64"/>
                    <a:pt x="149" y="64"/>
                  </a:cubicBezTo>
                  <a:cubicBezTo>
                    <a:pt x="153" y="64"/>
                    <a:pt x="157" y="64"/>
                    <a:pt x="161" y="64"/>
                  </a:cubicBezTo>
                  <a:lnTo>
                    <a:pt x="180" y="64"/>
                  </a:lnTo>
                  <a:cubicBezTo>
                    <a:pt x="191" y="64"/>
                    <a:pt x="199" y="61"/>
                    <a:pt x="206" y="42"/>
                  </a:cubicBezTo>
                  <a:cubicBezTo>
                    <a:pt x="213" y="8"/>
                    <a:pt x="180" y="16"/>
                    <a:pt x="1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8" name="Google Shape;15308;p9"/>
            <p:cNvSpPr/>
            <p:nvPr/>
          </p:nvSpPr>
          <p:spPr>
            <a:xfrm>
              <a:off x="-4876942" y="124197"/>
              <a:ext cx="6494" cy="6637"/>
            </a:xfrm>
            <a:custGeom>
              <a:avLst/>
              <a:gdLst/>
              <a:ahLst/>
              <a:cxnLst/>
              <a:rect l="l" t="t" r="r" b="b"/>
              <a:pathLst>
                <a:path w="136" h="139" extrusionOk="0">
                  <a:moveTo>
                    <a:pt x="60" y="0"/>
                  </a:moveTo>
                  <a:cubicBezTo>
                    <a:pt x="1" y="45"/>
                    <a:pt x="8" y="102"/>
                    <a:pt x="87" y="138"/>
                  </a:cubicBezTo>
                  <a:cubicBezTo>
                    <a:pt x="98" y="135"/>
                    <a:pt x="109" y="128"/>
                    <a:pt x="117" y="124"/>
                  </a:cubicBezTo>
                  <a:cubicBezTo>
                    <a:pt x="135" y="98"/>
                    <a:pt x="124" y="79"/>
                    <a:pt x="105" y="60"/>
                  </a:cubicBezTo>
                  <a:cubicBezTo>
                    <a:pt x="90" y="67"/>
                    <a:pt x="105" y="93"/>
                    <a:pt x="87" y="93"/>
                  </a:cubicBezTo>
                  <a:cubicBezTo>
                    <a:pt x="72" y="90"/>
                    <a:pt x="68" y="79"/>
                    <a:pt x="68" y="64"/>
                  </a:cubicBezTo>
                  <a:cubicBezTo>
                    <a:pt x="64" y="41"/>
                    <a:pt x="64" y="19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9" name="Google Shape;15309;p9"/>
            <p:cNvSpPr/>
            <p:nvPr/>
          </p:nvSpPr>
          <p:spPr>
            <a:xfrm>
              <a:off x="-4868013" y="122431"/>
              <a:ext cx="4871" cy="6971"/>
            </a:xfrm>
            <a:custGeom>
              <a:avLst/>
              <a:gdLst/>
              <a:ahLst/>
              <a:cxnLst/>
              <a:rect l="l" t="t" r="r" b="b"/>
              <a:pathLst>
                <a:path w="102" h="146" extrusionOk="0">
                  <a:moveTo>
                    <a:pt x="57" y="0"/>
                  </a:moveTo>
                  <a:cubicBezTo>
                    <a:pt x="49" y="0"/>
                    <a:pt x="42" y="4"/>
                    <a:pt x="42" y="15"/>
                  </a:cubicBezTo>
                  <a:cubicBezTo>
                    <a:pt x="42" y="34"/>
                    <a:pt x="34" y="45"/>
                    <a:pt x="16" y="52"/>
                  </a:cubicBezTo>
                  <a:cubicBezTo>
                    <a:pt x="4" y="68"/>
                    <a:pt x="4" y="82"/>
                    <a:pt x="23" y="97"/>
                  </a:cubicBezTo>
                  <a:cubicBezTo>
                    <a:pt x="26" y="90"/>
                    <a:pt x="34" y="82"/>
                    <a:pt x="42" y="82"/>
                  </a:cubicBezTo>
                  <a:lnTo>
                    <a:pt x="45" y="82"/>
                  </a:lnTo>
                  <a:cubicBezTo>
                    <a:pt x="60" y="90"/>
                    <a:pt x="52" y="101"/>
                    <a:pt x="45" y="108"/>
                  </a:cubicBezTo>
                  <a:cubicBezTo>
                    <a:pt x="0" y="139"/>
                    <a:pt x="38" y="139"/>
                    <a:pt x="60" y="146"/>
                  </a:cubicBezTo>
                  <a:cubicBezTo>
                    <a:pt x="64" y="142"/>
                    <a:pt x="68" y="142"/>
                    <a:pt x="71" y="142"/>
                  </a:cubicBezTo>
                  <a:cubicBezTo>
                    <a:pt x="75" y="142"/>
                    <a:pt x="79" y="142"/>
                    <a:pt x="83" y="146"/>
                  </a:cubicBezTo>
                  <a:lnTo>
                    <a:pt x="90" y="146"/>
                  </a:lnTo>
                  <a:cubicBezTo>
                    <a:pt x="94" y="146"/>
                    <a:pt x="97" y="146"/>
                    <a:pt x="102" y="142"/>
                  </a:cubicBezTo>
                  <a:cubicBezTo>
                    <a:pt x="90" y="104"/>
                    <a:pt x="79" y="71"/>
                    <a:pt x="71" y="37"/>
                  </a:cubicBezTo>
                  <a:cubicBezTo>
                    <a:pt x="75" y="26"/>
                    <a:pt x="87" y="11"/>
                    <a:pt x="71" y="4"/>
                  </a:cubicBezTo>
                  <a:cubicBezTo>
                    <a:pt x="68" y="0"/>
                    <a:pt x="60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0" name="Google Shape;15310;p9"/>
            <p:cNvSpPr/>
            <p:nvPr/>
          </p:nvSpPr>
          <p:spPr>
            <a:xfrm>
              <a:off x="-4870687" y="124914"/>
              <a:ext cx="3772" cy="2913"/>
            </a:xfrm>
            <a:custGeom>
              <a:avLst/>
              <a:gdLst/>
              <a:ahLst/>
              <a:cxnLst/>
              <a:rect l="l" t="t" r="r" b="b"/>
              <a:pathLst>
                <a:path w="79" h="61" extrusionOk="0">
                  <a:moveTo>
                    <a:pt x="68" y="0"/>
                  </a:moveTo>
                  <a:cubicBezTo>
                    <a:pt x="53" y="0"/>
                    <a:pt x="46" y="8"/>
                    <a:pt x="38" y="16"/>
                  </a:cubicBezTo>
                  <a:cubicBezTo>
                    <a:pt x="30" y="26"/>
                    <a:pt x="1" y="11"/>
                    <a:pt x="1" y="42"/>
                  </a:cubicBezTo>
                  <a:cubicBezTo>
                    <a:pt x="1" y="56"/>
                    <a:pt x="4" y="60"/>
                    <a:pt x="12" y="60"/>
                  </a:cubicBezTo>
                  <a:cubicBezTo>
                    <a:pt x="15" y="60"/>
                    <a:pt x="19" y="56"/>
                    <a:pt x="27" y="56"/>
                  </a:cubicBezTo>
                  <a:cubicBezTo>
                    <a:pt x="30" y="52"/>
                    <a:pt x="34" y="49"/>
                    <a:pt x="38" y="49"/>
                  </a:cubicBezTo>
                  <a:cubicBezTo>
                    <a:pt x="41" y="49"/>
                    <a:pt x="46" y="52"/>
                    <a:pt x="46" y="56"/>
                  </a:cubicBezTo>
                  <a:cubicBezTo>
                    <a:pt x="49" y="60"/>
                    <a:pt x="53" y="60"/>
                    <a:pt x="53" y="60"/>
                  </a:cubicBezTo>
                  <a:cubicBezTo>
                    <a:pt x="64" y="60"/>
                    <a:pt x="72" y="52"/>
                    <a:pt x="79" y="45"/>
                  </a:cubicBezTo>
                  <a:cubicBezTo>
                    <a:pt x="60" y="30"/>
                    <a:pt x="60" y="16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1" name="Google Shape;15311;p9"/>
            <p:cNvSpPr/>
            <p:nvPr/>
          </p:nvSpPr>
          <p:spPr>
            <a:xfrm>
              <a:off x="-4881765" y="124197"/>
              <a:ext cx="4154" cy="1814"/>
            </a:xfrm>
            <a:custGeom>
              <a:avLst/>
              <a:gdLst/>
              <a:ahLst/>
              <a:cxnLst/>
              <a:rect l="l" t="t" r="r" b="b"/>
              <a:pathLst>
                <a:path w="87" h="38" extrusionOk="0">
                  <a:moveTo>
                    <a:pt x="71" y="0"/>
                  </a:moveTo>
                  <a:cubicBezTo>
                    <a:pt x="68" y="0"/>
                    <a:pt x="61" y="4"/>
                    <a:pt x="57" y="4"/>
                  </a:cubicBezTo>
                  <a:cubicBezTo>
                    <a:pt x="49" y="8"/>
                    <a:pt x="45" y="12"/>
                    <a:pt x="42" y="12"/>
                  </a:cubicBezTo>
                  <a:lnTo>
                    <a:pt x="31" y="12"/>
                  </a:lnTo>
                  <a:cubicBezTo>
                    <a:pt x="23" y="15"/>
                    <a:pt x="12" y="23"/>
                    <a:pt x="0" y="31"/>
                  </a:cubicBezTo>
                  <a:cubicBezTo>
                    <a:pt x="16" y="34"/>
                    <a:pt x="26" y="38"/>
                    <a:pt x="34" y="38"/>
                  </a:cubicBezTo>
                  <a:cubicBezTo>
                    <a:pt x="49" y="38"/>
                    <a:pt x="61" y="31"/>
                    <a:pt x="87" y="4"/>
                  </a:cubicBezTo>
                  <a:cubicBezTo>
                    <a:pt x="83" y="0"/>
                    <a:pt x="76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2" name="Google Shape;15312;p9"/>
            <p:cNvSpPr/>
            <p:nvPr/>
          </p:nvSpPr>
          <p:spPr>
            <a:xfrm>
              <a:off x="-4875366" y="121523"/>
              <a:ext cx="2961" cy="2722"/>
            </a:xfrm>
            <a:custGeom>
              <a:avLst/>
              <a:gdLst/>
              <a:ahLst/>
              <a:cxnLst/>
              <a:rect l="l" t="t" r="r" b="b"/>
              <a:pathLst>
                <a:path w="62" h="57" extrusionOk="0">
                  <a:moveTo>
                    <a:pt x="31" y="1"/>
                  </a:moveTo>
                  <a:cubicBezTo>
                    <a:pt x="27" y="1"/>
                    <a:pt x="23" y="1"/>
                    <a:pt x="23" y="4"/>
                  </a:cubicBezTo>
                  <a:cubicBezTo>
                    <a:pt x="1" y="19"/>
                    <a:pt x="23" y="37"/>
                    <a:pt x="27" y="53"/>
                  </a:cubicBezTo>
                  <a:lnTo>
                    <a:pt x="27" y="56"/>
                  </a:lnTo>
                  <a:cubicBezTo>
                    <a:pt x="39" y="45"/>
                    <a:pt x="61" y="45"/>
                    <a:pt x="57" y="27"/>
                  </a:cubicBezTo>
                  <a:cubicBezTo>
                    <a:pt x="54" y="11"/>
                    <a:pt x="39" y="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3" name="Google Shape;15313;p9"/>
            <p:cNvSpPr/>
            <p:nvPr/>
          </p:nvSpPr>
          <p:spPr>
            <a:xfrm>
              <a:off x="-5008493" y="-61598"/>
              <a:ext cx="21631" cy="17190"/>
            </a:xfrm>
            <a:custGeom>
              <a:avLst/>
              <a:gdLst/>
              <a:ahLst/>
              <a:cxnLst/>
              <a:rect l="l" t="t" r="r" b="b"/>
              <a:pathLst>
                <a:path w="453" h="360" extrusionOk="0">
                  <a:moveTo>
                    <a:pt x="176" y="0"/>
                  </a:moveTo>
                  <a:cubicBezTo>
                    <a:pt x="146" y="41"/>
                    <a:pt x="83" y="37"/>
                    <a:pt x="64" y="90"/>
                  </a:cubicBezTo>
                  <a:cubicBezTo>
                    <a:pt x="83" y="93"/>
                    <a:pt x="101" y="97"/>
                    <a:pt x="116" y="101"/>
                  </a:cubicBezTo>
                  <a:cubicBezTo>
                    <a:pt x="132" y="112"/>
                    <a:pt x="142" y="127"/>
                    <a:pt x="132" y="146"/>
                  </a:cubicBezTo>
                  <a:cubicBezTo>
                    <a:pt x="128" y="154"/>
                    <a:pt x="120" y="157"/>
                    <a:pt x="113" y="157"/>
                  </a:cubicBezTo>
                  <a:cubicBezTo>
                    <a:pt x="106" y="157"/>
                    <a:pt x="98" y="149"/>
                    <a:pt x="90" y="142"/>
                  </a:cubicBezTo>
                  <a:cubicBezTo>
                    <a:pt x="83" y="131"/>
                    <a:pt x="75" y="119"/>
                    <a:pt x="68" y="112"/>
                  </a:cubicBezTo>
                  <a:cubicBezTo>
                    <a:pt x="45" y="138"/>
                    <a:pt x="42" y="180"/>
                    <a:pt x="1" y="194"/>
                  </a:cubicBezTo>
                  <a:cubicBezTo>
                    <a:pt x="11" y="198"/>
                    <a:pt x="23" y="198"/>
                    <a:pt x="34" y="202"/>
                  </a:cubicBezTo>
                  <a:lnTo>
                    <a:pt x="38" y="202"/>
                  </a:lnTo>
                  <a:cubicBezTo>
                    <a:pt x="42" y="202"/>
                    <a:pt x="49" y="206"/>
                    <a:pt x="53" y="209"/>
                  </a:cubicBezTo>
                  <a:cubicBezTo>
                    <a:pt x="61" y="216"/>
                    <a:pt x="64" y="221"/>
                    <a:pt x="68" y="221"/>
                  </a:cubicBezTo>
                  <a:cubicBezTo>
                    <a:pt x="75" y="221"/>
                    <a:pt x="79" y="213"/>
                    <a:pt x="87" y="198"/>
                  </a:cubicBezTo>
                  <a:cubicBezTo>
                    <a:pt x="90" y="180"/>
                    <a:pt x="106" y="172"/>
                    <a:pt x="116" y="172"/>
                  </a:cubicBezTo>
                  <a:cubicBezTo>
                    <a:pt x="128" y="172"/>
                    <a:pt x="139" y="176"/>
                    <a:pt x="150" y="180"/>
                  </a:cubicBezTo>
                  <a:cubicBezTo>
                    <a:pt x="173" y="190"/>
                    <a:pt x="195" y="202"/>
                    <a:pt x="187" y="235"/>
                  </a:cubicBezTo>
                  <a:cubicBezTo>
                    <a:pt x="180" y="276"/>
                    <a:pt x="184" y="318"/>
                    <a:pt x="202" y="359"/>
                  </a:cubicBezTo>
                  <a:cubicBezTo>
                    <a:pt x="210" y="359"/>
                    <a:pt x="218" y="355"/>
                    <a:pt x="225" y="355"/>
                  </a:cubicBezTo>
                  <a:cubicBezTo>
                    <a:pt x="236" y="347"/>
                    <a:pt x="255" y="340"/>
                    <a:pt x="255" y="337"/>
                  </a:cubicBezTo>
                  <a:cubicBezTo>
                    <a:pt x="247" y="306"/>
                    <a:pt x="255" y="299"/>
                    <a:pt x="263" y="299"/>
                  </a:cubicBezTo>
                  <a:cubicBezTo>
                    <a:pt x="270" y="299"/>
                    <a:pt x="285" y="311"/>
                    <a:pt x="296" y="314"/>
                  </a:cubicBezTo>
                  <a:cubicBezTo>
                    <a:pt x="315" y="295"/>
                    <a:pt x="311" y="273"/>
                    <a:pt x="303" y="250"/>
                  </a:cubicBezTo>
                  <a:cubicBezTo>
                    <a:pt x="299" y="232"/>
                    <a:pt x="289" y="206"/>
                    <a:pt x="311" y="198"/>
                  </a:cubicBezTo>
                  <a:lnTo>
                    <a:pt x="325" y="198"/>
                  </a:lnTo>
                  <a:cubicBezTo>
                    <a:pt x="341" y="198"/>
                    <a:pt x="363" y="202"/>
                    <a:pt x="363" y="232"/>
                  </a:cubicBezTo>
                  <a:cubicBezTo>
                    <a:pt x="370" y="266"/>
                    <a:pt x="404" y="261"/>
                    <a:pt x="423" y="280"/>
                  </a:cubicBezTo>
                  <a:cubicBezTo>
                    <a:pt x="453" y="243"/>
                    <a:pt x="397" y="232"/>
                    <a:pt x="401" y="202"/>
                  </a:cubicBezTo>
                  <a:cubicBezTo>
                    <a:pt x="404" y="187"/>
                    <a:pt x="404" y="176"/>
                    <a:pt x="393" y="176"/>
                  </a:cubicBezTo>
                  <a:cubicBezTo>
                    <a:pt x="389" y="176"/>
                    <a:pt x="382" y="176"/>
                    <a:pt x="375" y="180"/>
                  </a:cubicBezTo>
                  <a:cubicBezTo>
                    <a:pt x="367" y="183"/>
                    <a:pt x="363" y="187"/>
                    <a:pt x="356" y="187"/>
                  </a:cubicBezTo>
                  <a:cubicBezTo>
                    <a:pt x="333" y="187"/>
                    <a:pt x="337" y="149"/>
                    <a:pt x="322" y="142"/>
                  </a:cubicBezTo>
                  <a:cubicBezTo>
                    <a:pt x="318" y="138"/>
                    <a:pt x="315" y="138"/>
                    <a:pt x="311" y="138"/>
                  </a:cubicBezTo>
                  <a:cubicBezTo>
                    <a:pt x="303" y="138"/>
                    <a:pt x="296" y="142"/>
                    <a:pt x="289" y="146"/>
                  </a:cubicBezTo>
                  <a:cubicBezTo>
                    <a:pt x="281" y="149"/>
                    <a:pt x="273" y="154"/>
                    <a:pt x="266" y="154"/>
                  </a:cubicBezTo>
                  <a:cubicBezTo>
                    <a:pt x="258" y="154"/>
                    <a:pt x="251" y="149"/>
                    <a:pt x="247" y="135"/>
                  </a:cubicBezTo>
                  <a:cubicBezTo>
                    <a:pt x="240" y="138"/>
                    <a:pt x="232" y="146"/>
                    <a:pt x="229" y="146"/>
                  </a:cubicBezTo>
                  <a:cubicBezTo>
                    <a:pt x="213" y="142"/>
                    <a:pt x="218" y="127"/>
                    <a:pt x="221" y="116"/>
                  </a:cubicBezTo>
                  <a:cubicBezTo>
                    <a:pt x="184" y="109"/>
                    <a:pt x="180" y="78"/>
                    <a:pt x="180" y="45"/>
                  </a:cubicBezTo>
                  <a:cubicBezTo>
                    <a:pt x="187" y="45"/>
                    <a:pt x="195" y="49"/>
                    <a:pt x="199" y="52"/>
                  </a:cubicBezTo>
                  <a:cubicBezTo>
                    <a:pt x="206" y="52"/>
                    <a:pt x="213" y="56"/>
                    <a:pt x="218" y="56"/>
                  </a:cubicBezTo>
                  <a:lnTo>
                    <a:pt x="229" y="56"/>
                  </a:lnTo>
                  <a:lnTo>
                    <a:pt x="229" y="52"/>
                  </a:lnTo>
                  <a:cubicBezTo>
                    <a:pt x="232" y="52"/>
                    <a:pt x="232" y="52"/>
                    <a:pt x="236" y="49"/>
                  </a:cubicBezTo>
                  <a:cubicBezTo>
                    <a:pt x="221" y="41"/>
                    <a:pt x="218" y="23"/>
                    <a:pt x="210" y="7"/>
                  </a:cubicBezTo>
                  <a:cubicBezTo>
                    <a:pt x="202" y="4"/>
                    <a:pt x="195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4" name="Google Shape;15314;p9"/>
            <p:cNvSpPr/>
            <p:nvPr/>
          </p:nvSpPr>
          <p:spPr>
            <a:xfrm>
              <a:off x="-5017041" y="-53433"/>
              <a:ext cx="18240" cy="14707"/>
            </a:xfrm>
            <a:custGeom>
              <a:avLst/>
              <a:gdLst/>
              <a:ahLst/>
              <a:cxnLst/>
              <a:rect l="l" t="t" r="r" b="b"/>
              <a:pathLst>
                <a:path w="382" h="308" extrusionOk="0">
                  <a:moveTo>
                    <a:pt x="307" y="124"/>
                  </a:moveTo>
                  <a:cubicBezTo>
                    <a:pt x="311" y="124"/>
                    <a:pt x="318" y="128"/>
                    <a:pt x="325" y="135"/>
                  </a:cubicBezTo>
                  <a:cubicBezTo>
                    <a:pt x="329" y="143"/>
                    <a:pt x="329" y="158"/>
                    <a:pt x="318" y="158"/>
                  </a:cubicBezTo>
                  <a:cubicBezTo>
                    <a:pt x="314" y="162"/>
                    <a:pt x="311" y="162"/>
                    <a:pt x="311" y="162"/>
                  </a:cubicBezTo>
                  <a:cubicBezTo>
                    <a:pt x="295" y="162"/>
                    <a:pt x="285" y="150"/>
                    <a:pt x="280" y="135"/>
                  </a:cubicBezTo>
                  <a:cubicBezTo>
                    <a:pt x="288" y="128"/>
                    <a:pt x="295" y="124"/>
                    <a:pt x="307" y="124"/>
                  </a:cubicBezTo>
                  <a:close/>
                  <a:moveTo>
                    <a:pt x="295" y="1"/>
                  </a:moveTo>
                  <a:cubicBezTo>
                    <a:pt x="285" y="1"/>
                    <a:pt x="269" y="9"/>
                    <a:pt x="266" y="27"/>
                  </a:cubicBezTo>
                  <a:cubicBezTo>
                    <a:pt x="258" y="42"/>
                    <a:pt x="254" y="50"/>
                    <a:pt x="247" y="50"/>
                  </a:cubicBezTo>
                  <a:cubicBezTo>
                    <a:pt x="243" y="50"/>
                    <a:pt x="240" y="45"/>
                    <a:pt x="232" y="38"/>
                  </a:cubicBezTo>
                  <a:cubicBezTo>
                    <a:pt x="228" y="35"/>
                    <a:pt x="221" y="31"/>
                    <a:pt x="217" y="31"/>
                  </a:cubicBezTo>
                  <a:lnTo>
                    <a:pt x="213" y="31"/>
                  </a:lnTo>
                  <a:lnTo>
                    <a:pt x="213" y="38"/>
                  </a:lnTo>
                  <a:cubicBezTo>
                    <a:pt x="209" y="50"/>
                    <a:pt x="202" y="61"/>
                    <a:pt x="190" y="68"/>
                  </a:cubicBezTo>
                  <a:cubicBezTo>
                    <a:pt x="183" y="72"/>
                    <a:pt x="172" y="76"/>
                    <a:pt x="164" y="79"/>
                  </a:cubicBezTo>
                  <a:cubicBezTo>
                    <a:pt x="123" y="95"/>
                    <a:pt x="90" y="124"/>
                    <a:pt x="90" y="166"/>
                  </a:cubicBezTo>
                  <a:cubicBezTo>
                    <a:pt x="86" y="207"/>
                    <a:pt x="56" y="207"/>
                    <a:pt x="38" y="225"/>
                  </a:cubicBezTo>
                  <a:cubicBezTo>
                    <a:pt x="45" y="259"/>
                    <a:pt x="15" y="270"/>
                    <a:pt x="0" y="297"/>
                  </a:cubicBezTo>
                  <a:cubicBezTo>
                    <a:pt x="19" y="292"/>
                    <a:pt x="41" y="278"/>
                    <a:pt x="56" y="278"/>
                  </a:cubicBezTo>
                  <a:cubicBezTo>
                    <a:pt x="67" y="278"/>
                    <a:pt x="78" y="285"/>
                    <a:pt x="90" y="304"/>
                  </a:cubicBezTo>
                  <a:lnTo>
                    <a:pt x="90" y="307"/>
                  </a:lnTo>
                  <a:cubicBezTo>
                    <a:pt x="128" y="289"/>
                    <a:pt x="109" y="229"/>
                    <a:pt x="157" y="221"/>
                  </a:cubicBezTo>
                  <a:cubicBezTo>
                    <a:pt x="168" y="195"/>
                    <a:pt x="164" y="169"/>
                    <a:pt x="150" y="143"/>
                  </a:cubicBezTo>
                  <a:cubicBezTo>
                    <a:pt x="157" y="132"/>
                    <a:pt x="164" y="132"/>
                    <a:pt x="176" y="132"/>
                  </a:cubicBezTo>
                  <a:lnTo>
                    <a:pt x="195" y="132"/>
                  </a:lnTo>
                  <a:cubicBezTo>
                    <a:pt x="198" y="132"/>
                    <a:pt x="202" y="132"/>
                    <a:pt x="206" y="128"/>
                  </a:cubicBezTo>
                  <a:cubicBezTo>
                    <a:pt x="224" y="121"/>
                    <a:pt x="206" y="95"/>
                    <a:pt x="228" y="83"/>
                  </a:cubicBezTo>
                  <a:cubicBezTo>
                    <a:pt x="240" y="113"/>
                    <a:pt x="262" y="135"/>
                    <a:pt x="262" y="166"/>
                  </a:cubicBezTo>
                  <a:cubicBezTo>
                    <a:pt x="292" y="199"/>
                    <a:pt x="311" y="214"/>
                    <a:pt x="329" y="214"/>
                  </a:cubicBezTo>
                  <a:cubicBezTo>
                    <a:pt x="344" y="214"/>
                    <a:pt x="359" y="202"/>
                    <a:pt x="381" y="188"/>
                  </a:cubicBezTo>
                  <a:cubicBezTo>
                    <a:pt x="363" y="147"/>
                    <a:pt x="359" y="105"/>
                    <a:pt x="366" y="64"/>
                  </a:cubicBezTo>
                  <a:cubicBezTo>
                    <a:pt x="374" y="31"/>
                    <a:pt x="352" y="19"/>
                    <a:pt x="329" y="9"/>
                  </a:cubicBezTo>
                  <a:cubicBezTo>
                    <a:pt x="318" y="5"/>
                    <a:pt x="307" y="1"/>
                    <a:pt x="2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5" name="Google Shape;15315;p9"/>
            <p:cNvSpPr/>
            <p:nvPr/>
          </p:nvSpPr>
          <p:spPr>
            <a:xfrm>
              <a:off x="-5009066" y="-37723"/>
              <a:ext cx="13131" cy="11317"/>
            </a:xfrm>
            <a:custGeom>
              <a:avLst/>
              <a:gdLst/>
              <a:ahLst/>
              <a:cxnLst/>
              <a:rect l="l" t="t" r="r" b="b"/>
              <a:pathLst>
                <a:path w="275" h="237" extrusionOk="0">
                  <a:moveTo>
                    <a:pt x="199" y="1"/>
                  </a:moveTo>
                  <a:cubicBezTo>
                    <a:pt x="177" y="16"/>
                    <a:pt x="154" y="30"/>
                    <a:pt x="132" y="30"/>
                  </a:cubicBezTo>
                  <a:cubicBezTo>
                    <a:pt x="121" y="30"/>
                    <a:pt x="106" y="27"/>
                    <a:pt x="91" y="16"/>
                  </a:cubicBezTo>
                  <a:cubicBezTo>
                    <a:pt x="84" y="42"/>
                    <a:pt x="76" y="53"/>
                    <a:pt x="68" y="53"/>
                  </a:cubicBezTo>
                  <a:cubicBezTo>
                    <a:pt x="57" y="53"/>
                    <a:pt x="39" y="27"/>
                    <a:pt x="28" y="20"/>
                  </a:cubicBezTo>
                  <a:cubicBezTo>
                    <a:pt x="23" y="23"/>
                    <a:pt x="20" y="27"/>
                    <a:pt x="16" y="35"/>
                  </a:cubicBezTo>
                  <a:cubicBezTo>
                    <a:pt x="61" y="80"/>
                    <a:pt x="61" y="91"/>
                    <a:pt x="16" y="132"/>
                  </a:cubicBezTo>
                  <a:cubicBezTo>
                    <a:pt x="13" y="135"/>
                    <a:pt x="9" y="139"/>
                    <a:pt x="9" y="143"/>
                  </a:cubicBezTo>
                  <a:cubicBezTo>
                    <a:pt x="13" y="165"/>
                    <a:pt x="1" y="195"/>
                    <a:pt x="28" y="218"/>
                  </a:cubicBezTo>
                  <a:cubicBezTo>
                    <a:pt x="39" y="221"/>
                    <a:pt x="54" y="218"/>
                    <a:pt x="54" y="237"/>
                  </a:cubicBezTo>
                  <a:cubicBezTo>
                    <a:pt x="61" y="232"/>
                    <a:pt x="73" y="232"/>
                    <a:pt x="80" y="232"/>
                  </a:cubicBezTo>
                  <a:lnTo>
                    <a:pt x="102" y="232"/>
                  </a:lnTo>
                  <a:cubicBezTo>
                    <a:pt x="110" y="237"/>
                    <a:pt x="118" y="237"/>
                    <a:pt x="125" y="237"/>
                  </a:cubicBezTo>
                  <a:cubicBezTo>
                    <a:pt x="144" y="237"/>
                    <a:pt x="162" y="232"/>
                    <a:pt x="177" y="221"/>
                  </a:cubicBezTo>
                  <a:cubicBezTo>
                    <a:pt x="154" y="195"/>
                    <a:pt x="170" y="158"/>
                    <a:pt x="144" y="132"/>
                  </a:cubicBezTo>
                  <a:cubicBezTo>
                    <a:pt x="151" y="128"/>
                    <a:pt x="158" y="128"/>
                    <a:pt x="162" y="128"/>
                  </a:cubicBezTo>
                  <a:cubicBezTo>
                    <a:pt x="199" y="128"/>
                    <a:pt x="199" y="161"/>
                    <a:pt x="207" y="187"/>
                  </a:cubicBezTo>
                  <a:cubicBezTo>
                    <a:pt x="214" y="177"/>
                    <a:pt x="222" y="169"/>
                    <a:pt x="225" y="161"/>
                  </a:cubicBezTo>
                  <a:cubicBezTo>
                    <a:pt x="218" y="139"/>
                    <a:pt x="222" y="143"/>
                    <a:pt x="241" y="128"/>
                  </a:cubicBezTo>
                  <a:cubicBezTo>
                    <a:pt x="256" y="117"/>
                    <a:pt x="263" y="98"/>
                    <a:pt x="275" y="80"/>
                  </a:cubicBezTo>
                  <a:cubicBezTo>
                    <a:pt x="270" y="57"/>
                    <a:pt x="267" y="30"/>
                    <a:pt x="256" y="8"/>
                  </a:cubicBezTo>
                  <a:cubicBezTo>
                    <a:pt x="244" y="12"/>
                    <a:pt x="237" y="12"/>
                    <a:pt x="230" y="12"/>
                  </a:cubicBezTo>
                  <a:cubicBezTo>
                    <a:pt x="218" y="12"/>
                    <a:pt x="207" y="8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6" name="Google Shape;15316;p9"/>
            <p:cNvSpPr/>
            <p:nvPr/>
          </p:nvSpPr>
          <p:spPr>
            <a:xfrm>
              <a:off x="-4999039" y="-43214"/>
              <a:ext cx="13800" cy="12701"/>
            </a:xfrm>
            <a:custGeom>
              <a:avLst/>
              <a:gdLst/>
              <a:ahLst/>
              <a:cxnLst/>
              <a:rect l="l" t="t" r="r" b="b"/>
              <a:pathLst>
                <a:path w="289" h="266" extrusionOk="0">
                  <a:moveTo>
                    <a:pt x="154" y="0"/>
                  </a:moveTo>
                  <a:cubicBezTo>
                    <a:pt x="143" y="0"/>
                    <a:pt x="139" y="7"/>
                    <a:pt x="132" y="15"/>
                  </a:cubicBezTo>
                  <a:cubicBezTo>
                    <a:pt x="124" y="22"/>
                    <a:pt x="117" y="30"/>
                    <a:pt x="105" y="30"/>
                  </a:cubicBezTo>
                  <a:lnTo>
                    <a:pt x="98" y="30"/>
                  </a:lnTo>
                  <a:cubicBezTo>
                    <a:pt x="83" y="33"/>
                    <a:pt x="72" y="45"/>
                    <a:pt x="53" y="45"/>
                  </a:cubicBezTo>
                  <a:lnTo>
                    <a:pt x="46" y="45"/>
                  </a:lnTo>
                  <a:cubicBezTo>
                    <a:pt x="20" y="56"/>
                    <a:pt x="1" y="71"/>
                    <a:pt x="34" y="97"/>
                  </a:cubicBezTo>
                  <a:cubicBezTo>
                    <a:pt x="42" y="101"/>
                    <a:pt x="46" y="112"/>
                    <a:pt x="46" y="123"/>
                  </a:cubicBezTo>
                  <a:cubicBezTo>
                    <a:pt x="57" y="145"/>
                    <a:pt x="60" y="172"/>
                    <a:pt x="65" y="195"/>
                  </a:cubicBezTo>
                  <a:cubicBezTo>
                    <a:pt x="83" y="213"/>
                    <a:pt x="87" y="243"/>
                    <a:pt x="113" y="254"/>
                  </a:cubicBezTo>
                  <a:cubicBezTo>
                    <a:pt x="120" y="266"/>
                    <a:pt x="127" y="266"/>
                    <a:pt x="139" y="266"/>
                  </a:cubicBezTo>
                  <a:cubicBezTo>
                    <a:pt x="146" y="266"/>
                    <a:pt x="154" y="266"/>
                    <a:pt x="161" y="262"/>
                  </a:cubicBezTo>
                  <a:cubicBezTo>
                    <a:pt x="169" y="262"/>
                    <a:pt x="177" y="258"/>
                    <a:pt x="180" y="258"/>
                  </a:cubicBezTo>
                  <a:cubicBezTo>
                    <a:pt x="184" y="258"/>
                    <a:pt x="188" y="258"/>
                    <a:pt x="188" y="262"/>
                  </a:cubicBezTo>
                  <a:lnTo>
                    <a:pt x="191" y="262"/>
                  </a:lnTo>
                  <a:lnTo>
                    <a:pt x="191" y="254"/>
                  </a:lnTo>
                  <a:cubicBezTo>
                    <a:pt x="217" y="209"/>
                    <a:pt x="248" y="161"/>
                    <a:pt x="210" y="101"/>
                  </a:cubicBezTo>
                  <a:lnTo>
                    <a:pt x="210" y="101"/>
                  </a:lnTo>
                  <a:cubicBezTo>
                    <a:pt x="217" y="153"/>
                    <a:pt x="184" y="145"/>
                    <a:pt x="154" y="150"/>
                  </a:cubicBezTo>
                  <a:cubicBezTo>
                    <a:pt x="158" y="109"/>
                    <a:pt x="165" y="78"/>
                    <a:pt x="195" y="78"/>
                  </a:cubicBezTo>
                  <a:cubicBezTo>
                    <a:pt x="203" y="78"/>
                    <a:pt x="214" y="83"/>
                    <a:pt x="229" y="86"/>
                  </a:cubicBezTo>
                  <a:cubicBezTo>
                    <a:pt x="236" y="90"/>
                    <a:pt x="244" y="93"/>
                    <a:pt x="255" y="93"/>
                  </a:cubicBezTo>
                  <a:cubicBezTo>
                    <a:pt x="270" y="93"/>
                    <a:pt x="284" y="86"/>
                    <a:pt x="289" y="64"/>
                  </a:cubicBezTo>
                  <a:cubicBezTo>
                    <a:pt x="274" y="48"/>
                    <a:pt x="266" y="22"/>
                    <a:pt x="240" y="22"/>
                  </a:cubicBezTo>
                  <a:cubicBezTo>
                    <a:pt x="232" y="26"/>
                    <a:pt x="225" y="26"/>
                    <a:pt x="217" y="26"/>
                  </a:cubicBezTo>
                  <a:cubicBezTo>
                    <a:pt x="210" y="38"/>
                    <a:pt x="203" y="48"/>
                    <a:pt x="195" y="48"/>
                  </a:cubicBezTo>
                  <a:cubicBezTo>
                    <a:pt x="191" y="48"/>
                    <a:pt x="184" y="41"/>
                    <a:pt x="184" y="19"/>
                  </a:cubicBezTo>
                  <a:cubicBezTo>
                    <a:pt x="180" y="11"/>
                    <a:pt x="169" y="7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7" name="Google Shape;15317;p9"/>
            <p:cNvSpPr/>
            <p:nvPr/>
          </p:nvSpPr>
          <p:spPr>
            <a:xfrm>
              <a:off x="-5018473" y="-40206"/>
              <a:ext cx="7544" cy="6828"/>
            </a:xfrm>
            <a:custGeom>
              <a:avLst/>
              <a:gdLst/>
              <a:ahLst/>
              <a:cxnLst/>
              <a:rect l="l" t="t" r="r" b="b"/>
              <a:pathLst>
                <a:path w="158" h="143" extrusionOk="0">
                  <a:moveTo>
                    <a:pt x="86" y="1"/>
                  </a:moveTo>
                  <a:cubicBezTo>
                    <a:pt x="71" y="1"/>
                    <a:pt x="49" y="15"/>
                    <a:pt x="30" y="20"/>
                  </a:cubicBezTo>
                  <a:cubicBezTo>
                    <a:pt x="27" y="27"/>
                    <a:pt x="19" y="34"/>
                    <a:pt x="8" y="34"/>
                  </a:cubicBezTo>
                  <a:cubicBezTo>
                    <a:pt x="4" y="34"/>
                    <a:pt x="4" y="30"/>
                    <a:pt x="1" y="30"/>
                  </a:cubicBezTo>
                  <a:cubicBezTo>
                    <a:pt x="19" y="60"/>
                    <a:pt x="41" y="90"/>
                    <a:pt x="56" y="124"/>
                  </a:cubicBezTo>
                  <a:cubicBezTo>
                    <a:pt x="63" y="139"/>
                    <a:pt x="75" y="143"/>
                    <a:pt x="82" y="143"/>
                  </a:cubicBezTo>
                  <a:cubicBezTo>
                    <a:pt x="94" y="143"/>
                    <a:pt x="105" y="135"/>
                    <a:pt x="113" y="132"/>
                  </a:cubicBezTo>
                  <a:cubicBezTo>
                    <a:pt x="158" y="98"/>
                    <a:pt x="105" y="109"/>
                    <a:pt x="97" y="105"/>
                  </a:cubicBezTo>
                  <a:cubicBezTo>
                    <a:pt x="82" y="94"/>
                    <a:pt x="116" y="79"/>
                    <a:pt x="82" y="60"/>
                  </a:cubicBezTo>
                  <a:cubicBezTo>
                    <a:pt x="49" y="38"/>
                    <a:pt x="113" y="49"/>
                    <a:pt x="120" y="30"/>
                  </a:cubicBezTo>
                  <a:lnTo>
                    <a:pt x="120" y="27"/>
                  </a:lnTo>
                  <a:cubicBezTo>
                    <a:pt x="108" y="8"/>
                    <a:pt x="97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8" name="Google Shape;15318;p9"/>
            <p:cNvSpPr/>
            <p:nvPr/>
          </p:nvSpPr>
          <p:spPr>
            <a:xfrm>
              <a:off x="-5009878" y="-49469"/>
              <a:ext cx="5396" cy="7019"/>
            </a:xfrm>
            <a:custGeom>
              <a:avLst/>
              <a:gdLst/>
              <a:ahLst/>
              <a:cxnLst/>
              <a:rect l="l" t="t" r="r" b="b"/>
              <a:pathLst>
                <a:path w="113" h="147" extrusionOk="0">
                  <a:moveTo>
                    <a:pt x="78" y="0"/>
                  </a:moveTo>
                  <a:cubicBezTo>
                    <a:pt x="56" y="12"/>
                    <a:pt x="74" y="38"/>
                    <a:pt x="56" y="45"/>
                  </a:cubicBezTo>
                  <a:cubicBezTo>
                    <a:pt x="52" y="49"/>
                    <a:pt x="48" y="49"/>
                    <a:pt x="45" y="49"/>
                  </a:cubicBezTo>
                  <a:lnTo>
                    <a:pt x="26" y="49"/>
                  </a:lnTo>
                  <a:cubicBezTo>
                    <a:pt x="14" y="49"/>
                    <a:pt x="7" y="49"/>
                    <a:pt x="0" y="60"/>
                  </a:cubicBezTo>
                  <a:cubicBezTo>
                    <a:pt x="14" y="86"/>
                    <a:pt x="18" y="112"/>
                    <a:pt x="7" y="138"/>
                  </a:cubicBezTo>
                  <a:cubicBezTo>
                    <a:pt x="14" y="146"/>
                    <a:pt x="18" y="146"/>
                    <a:pt x="22" y="146"/>
                  </a:cubicBezTo>
                  <a:cubicBezTo>
                    <a:pt x="30" y="146"/>
                    <a:pt x="33" y="138"/>
                    <a:pt x="37" y="127"/>
                  </a:cubicBezTo>
                  <a:cubicBezTo>
                    <a:pt x="48" y="101"/>
                    <a:pt x="59" y="79"/>
                    <a:pt x="85" y="79"/>
                  </a:cubicBezTo>
                  <a:cubicBezTo>
                    <a:pt x="93" y="79"/>
                    <a:pt x="101" y="79"/>
                    <a:pt x="112" y="83"/>
                  </a:cubicBezTo>
                  <a:cubicBezTo>
                    <a:pt x="112" y="52"/>
                    <a:pt x="90" y="3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9" name="Google Shape;15319;p9"/>
            <p:cNvSpPr/>
            <p:nvPr/>
          </p:nvSpPr>
          <p:spPr>
            <a:xfrm>
              <a:off x="-5004769" y="-41829"/>
              <a:ext cx="5969" cy="5587"/>
            </a:xfrm>
            <a:custGeom>
              <a:avLst/>
              <a:gdLst/>
              <a:ahLst/>
              <a:cxnLst/>
              <a:rect l="l" t="t" r="r" b="b"/>
              <a:pathLst>
                <a:path w="125" h="117" extrusionOk="0">
                  <a:moveTo>
                    <a:pt x="57" y="1"/>
                  </a:moveTo>
                  <a:cubicBezTo>
                    <a:pt x="50" y="1"/>
                    <a:pt x="42" y="4"/>
                    <a:pt x="35" y="9"/>
                  </a:cubicBezTo>
                  <a:cubicBezTo>
                    <a:pt x="46" y="35"/>
                    <a:pt x="50" y="61"/>
                    <a:pt x="38" y="87"/>
                  </a:cubicBezTo>
                  <a:cubicBezTo>
                    <a:pt x="35" y="94"/>
                    <a:pt x="31" y="94"/>
                    <a:pt x="28" y="94"/>
                  </a:cubicBezTo>
                  <a:cubicBezTo>
                    <a:pt x="23" y="94"/>
                    <a:pt x="16" y="90"/>
                    <a:pt x="12" y="87"/>
                  </a:cubicBezTo>
                  <a:cubicBezTo>
                    <a:pt x="9" y="90"/>
                    <a:pt x="5" y="98"/>
                    <a:pt x="1" y="102"/>
                  </a:cubicBezTo>
                  <a:cubicBezTo>
                    <a:pt x="16" y="113"/>
                    <a:pt x="31" y="116"/>
                    <a:pt x="42" y="116"/>
                  </a:cubicBezTo>
                  <a:cubicBezTo>
                    <a:pt x="64" y="116"/>
                    <a:pt x="87" y="102"/>
                    <a:pt x="109" y="87"/>
                  </a:cubicBezTo>
                  <a:cubicBezTo>
                    <a:pt x="87" y="80"/>
                    <a:pt x="42" y="83"/>
                    <a:pt x="95" y="46"/>
                  </a:cubicBezTo>
                  <a:cubicBezTo>
                    <a:pt x="124" y="27"/>
                    <a:pt x="121" y="12"/>
                    <a:pt x="87" y="4"/>
                  </a:cubicBezTo>
                  <a:cubicBezTo>
                    <a:pt x="76" y="4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0" name="Google Shape;15320;p9"/>
            <p:cNvSpPr/>
            <p:nvPr/>
          </p:nvSpPr>
          <p:spPr>
            <a:xfrm>
              <a:off x="-4998848" y="-44647"/>
              <a:ext cx="5061" cy="3581"/>
            </a:xfrm>
            <a:custGeom>
              <a:avLst/>
              <a:gdLst/>
              <a:ahLst/>
              <a:cxnLst/>
              <a:rect l="l" t="t" r="r" b="b"/>
              <a:pathLst>
                <a:path w="106" h="75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34"/>
                    <a:pt x="16" y="56"/>
                    <a:pt x="42" y="75"/>
                  </a:cubicBezTo>
                  <a:lnTo>
                    <a:pt x="49" y="75"/>
                  </a:lnTo>
                  <a:cubicBezTo>
                    <a:pt x="68" y="75"/>
                    <a:pt x="79" y="63"/>
                    <a:pt x="94" y="60"/>
                  </a:cubicBezTo>
                  <a:cubicBezTo>
                    <a:pt x="105" y="45"/>
                    <a:pt x="105" y="34"/>
                    <a:pt x="83" y="26"/>
                  </a:cubicBezTo>
                  <a:cubicBezTo>
                    <a:pt x="61" y="23"/>
                    <a:pt x="42" y="18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1" name="Google Shape;15321;p9"/>
            <p:cNvSpPr/>
            <p:nvPr/>
          </p:nvSpPr>
          <p:spPr>
            <a:xfrm>
              <a:off x="-5008159" y="-39490"/>
              <a:ext cx="4011" cy="4298"/>
            </a:xfrm>
            <a:custGeom>
              <a:avLst/>
              <a:gdLst/>
              <a:ahLst/>
              <a:cxnLst/>
              <a:rect l="l" t="t" r="r" b="b"/>
              <a:pathLst>
                <a:path w="84" h="90" extrusionOk="0">
                  <a:moveTo>
                    <a:pt x="49" y="0"/>
                  </a:moveTo>
                  <a:cubicBezTo>
                    <a:pt x="65" y="41"/>
                    <a:pt x="1" y="23"/>
                    <a:pt x="9" y="57"/>
                  </a:cubicBezTo>
                  <a:cubicBezTo>
                    <a:pt x="20" y="64"/>
                    <a:pt x="38" y="90"/>
                    <a:pt x="49" y="90"/>
                  </a:cubicBezTo>
                  <a:cubicBezTo>
                    <a:pt x="57" y="90"/>
                    <a:pt x="65" y="79"/>
                    <a:pt x="72" y="53"/>
                  </a:cubicBezTo>
                  <a:cubicBezTo>
                    <a:pt x="76" y="49"/>
                    <a:pt x="80" y="41"/>
                    <a:pt x="83" y="38"/>
                  </a:cubicBezTo>
                  <a:cubicBezTo>
                    <a:pt x="72" y="27"/>
                    <a:pt x="72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2" name="Google Shape;15322;p9"/>
            <p:cNvSpPr/>
            <p:nvPr/>
          </p:nvSpPr>
          <p:spPr>
            <a:xfrm>
              <a:off x="-5012791" y="-42880"/>
              <a:ext cx="3629" cy="4870"/>
            </a:xfrm>
            <a:custGeom>
              <a:avLst/>
              <a:gdLst/>
              <a:ahLst/>
              <a:cxnLst/>
              <a:rect l="l" t="t" r="r" b="b"/>
              <a:pathLst>
                <a:path w="76" h="102" extrusionOk="0">
                  <a:moveTo>
                    <a:pt x="68" y="0"/>
                  </a:moveTo>
                  <a:cubicBezTo>
                    <a:pt x="20" y="8"/>
                    <a:pt x="39" y="68"/>
                    <a:pt x="1" y="86"/>
                  </a:cubicBezTo>
                  <a:cubicBezTo>
                    <a:pt x="12" y="94"/>
                    <a:pt x="23" y="102"/>
                    <a:pt x="31" y="102"/>
                  </a:cubicBezTo>
                  <a:cubicBezTo>
                    <a:pt x="39" y="102"/>
                    <a:pt x="46" y="98"/>
                    <a:pt x="53" y="79"/>
                  </a:cubicBezTo>
                  <a:cubicBezTo>
                    <a:pt x="65" y="53"/>
                    <a:pt x="75" y="31"/>
                    <a:pt x="68" y="4"/>
                  </a:cubicBezTo>
                  <a:lnTo>
                    <a:pt x="6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3" name="Google Shape;15323;p9"/>
            <p:cNvSpPr/>
            <p:nvPr/>
          </p:nvSpPr>
          <p:spPr>
            <a:xfrm>
              <a:off x="-5009544" y="-36099"/>
              <a:ext cx="3438" cy="4680"/>
            </a:xfrm>
            <a:custGeom>
              <a:avLst/>
              <a:gdLst/>
              <a:ahLst/>
              <a:cxnLst/>
              <a:rect l="l" t="t" r="r" b="b"/>
              <a:pathLst>
                <a:path w="72" h="98" extrusionOk="0">
                  <a:moveTo>
                    <a:pt x="26" y="1"/>
                  </a:moveTo>
                  <a:cubicBezTo>
                    <a:pt x="0" y="30"/>
                    <a:pt x="4" y="64"/>
                    <a:pt x="26" y="98"/>
                  </a:cubicBezTo>
                  <a:cubicBezTo>
                    <a:pt x="71" y="57"/>
                    <a:pt x="71" y="46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4" name="Google Shape;15324;p9"/>
            <p:cNvSpPr/>
            <p:nvPr/>
          </p:nvSpPr>
          <p:spPr>
            <a:xfrm>
              <a:off x="-5005294" y="-42355"/>
              <a:ext cx="2961" cy="5014"/>
            </a:xfrm>
            <a:custGeom>
              <a:avLst/>
              <a:gdLst/>
              <a:ahLst/>
              <a:cxnLst/>
              <a:rect l="l" t="t" r="r" b="b"/>
              <a:pathLst>
                <a:path w="62" h="105" extrusionOk="0">
                  <a:moveTo>
                    <a:pt x="16" y="1"/>
                  </a:moveTo>
                  <a:cubicBezTo>
                    <a:pt x="12" y="1"/>
                    <a:pt x="8" y="4"/>
                    <a:pt x="1" y="12"/>
                  </a:cubicBezTo>
                  <a:cubicBezTo>
                    <a:pt x="8" y="42"/>
                    <a:pt x="46" y="60"/>
                    <a:pt x="23" y="98"/>
                  </a:cubicBezTo>
                  <a:cubicBezTo>
                    <a:pt x="27" y="101"/>
                    <a:pt x="34" y="105"/>
                    <a:pt x="39" y="105"/>
                  </a:cubicBezTo>
                  <a:cubicBezTo>
                    <a:pt x="42" y="105"/>
                    <a:pt x="46" y="105"/>
                    <a:pt x="49" y="98"/>
                  </a:cubicBezTo>
                  <a:cubicBezTo>
                    <a:pt x="61" y="72"/>
                    <a:pt x="57" y="46"/>
                    <a:pt x="46" y="20"/>
                  </a:cubicBezTo>
                  <a:cubicBezTo>
                    <a:pt x="34" y="15"/>
                    <a:pt x="27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5" name="Google Shape;15325;p9"/>
            <p:cNvSpPr/>
            <p:nvPr/>
          </p:nvSpPr>
          <p:spPr>
            <a:xfrm>
              <a:off x="-4989393" y="-152657"/>
              <a:ext cx="2531" cy="3295"/>
            </a:xfrm>
            <a:custGeom>
              <a:avLst/>
              <a:gdLst/>
              <a:ahLst/>
              <a:cxnLst/>
              <a:rect l="l" t="t" r="r" b="b"/>
              <a:pathLst>
                <a:path w="53" h="69" extrusionOk="0">
                  <a:moveTo>
                    <a:pt x="1" y="1"/>
                  </a:moveTo>
                  <a:lnTo>
                    <a:pt x="34" y="68"/>
                  </a:lnTo>
                  <a:lnTo>
                    <a:pt x="53" y="68"/>
                  </a:lnTo>
                  <a:cubicBezTo>
                    <a:pt x="53" y="8"/>
                    <a:pt x="53" y="8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6" name="Google Shape;15326;p9"/>
            <p:cNvSpPr/>
            <p:nvPr/>
          </p:nvSpPr>
          <p:spPr>
            <a:xfrm>
              <a:off x="-5198586" y="-126920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23" y="0"/>
                  </a:moveTo>
                  <a:cubicBezTo>
                    <a:pt x="5" y="0"/>
                    <a:pt x="0" y="7"/>
                    <a:pt x="8" y="22"/>
                  </a:cubicBezTo>
                  <a:cubicBezTo>
                    <a:pt x="34" y="37"/>
                    <a:pt x="41" y="64"/>
                    <a:pt x="57" y="86"/>
                  </a:cubicBezTo>
                  <a:cubicBezTo>
                    <a:pt x="60" y="64"/>
                    <a:pt x="94" y="64"/>
                    <a:pt x="94" y="37"/>
                  </a:cubicBezTo>
                  <a:cubicBezTo>
                    <a:pt x="83" y="4"/>
                    <a:pt x="38" y="3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7" name="Google Shape;15327;p9"/>
            <p:cNvSpPr/>
            <p:nvPr/>
          </p:nvSpPr>
          <p:spPr>
            <a:xfrm>
              <a:off x="-5203409" y="-131934"/>
              <a:ext cx="4489" cy="2913"/>
            </a:xfrm>
            <a:custGeom>
              <a:avLst/>
              <a:gdLst/>
              <a:ahLst/>
              <a:cxnLst/>
              <a:rect l="l" t="t" r="r" b="b"/>
              <a:pathLst>
                <a:path w="94" h="61" extrusionOk="0">
                  <a:moveTo>
                    <a:pt x="87" y="0"/>
                  </a:moveTo>
                  <a:cubicBezTo>
                    <a:pt x="68" y="0"/>
                    <a:pt x="56" y="12"/>
                    <a:pt x="42" y="15"/>
                  </a:cubicBezTo>
                  <a:cubicBezTo>
                    <a:pt x="38" y="19"/>
                    <a:pt x="38" y="19"/>
                    <a:pt x="38" y="22"/>
                  </a:cubicBezTo>
                  <a:cubicBezTo>
                    <a:pt x="27" y="34"/>
                    <a:pt x="4" y="34"/>
                    <a:pt x="1" y="52"/>
                  </a:cubicBezTo>
                  <a:cubicBezTo>
                    <a:pt x="11" y="57"/>
                    <a:pt x="19" y="60"/>
                    <a:pt x="30" y="60"/>
                  </a:cubicBezTo>
                  <a:cubicBezTo>
                    <a:pt x="38" y="60"/>
                    <a:pt x="45" y="57"/>
                    <a:pt x="56" y="48"/>
                  </a:cubicBezTo>
                  <a:cubicBezTo>
                    <a:pt x="68" y="30"/>
                    <a:pt x="79" y="15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8" name="Google Shape;15328;p9"/>
            <p:cNvSpPr/>
            <p:nvPr/>
          </p:nvSpPr>
          <p:spPr>
            <a:xfrm>
              <a:off x="-5198968" y="-133939"/>
              <a:ext cx="4202" cy="2196"/>
            </a:xfrm>
            <a:custGeom>
              <a:avLst/>
              <a:gdLst/>
              <a:ahLst/>
              <a:cxnLst/>
              <a:rect l="l" t="t" r="r" b="b"/>
              <a:pathLst>
                <a:path w="88" h="46" extrusionOk="0">
                  <a:moveTo>
                    <a:pt x="68" y="1"/>
                  </a:moveTo>
                  <a:cubicBezTo>
                    <a:pt x="61" y="1"/>
                    <a:pt x="49" y="4"/>
                    <a:pt x="42" y="9"/>
                  </a:cubicBezTo>
                  <a:cubicBezTo>
                    <a:pt x="20" y="12"/>
                    <a:pt x="1" y="16"/>
                    <a:pt x="1" y="42"/>
                  </a:cubicBezTo>
                  <a:cubicBezTo>
                    <a:pt x="4" y="42"/>
                    <a:pt x="13" y="46"/>
                    <a:pt x="16" y="46"/>
                  </a:cubicBezTo>
                  <a:cubicBezTo>
                    <a:pt x="27" y="46"/>
                    <a:pt x="39" y="38"/>
                    <a:pt x="49" y="35"/>
                  </a:cubicBezTo>
                  <a:lnTo>
                    <a:pt x="68" y="35"/>
                  </a:lnTo>
                  <a:cubicBezTo>
                    <a:pt x="80" y="35"/>
                    <a:pt x="87" y="31"/>
                    <a:pt x="83" y="16"/>
                  </a:cubicBezTo>
                  <a:cubicBezTo>
                    <a:pt x="80" y="4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9" name="Google Shape;15329;p9"/>
            <p:cNvSpPr/>
            <p:nvPr/>
          </p:nvSpPr>
          <p:spPr>
            <a:xfrm>
              <a:off x="-5200353" y="-128400"/>
              <a:ext cx="3247" cy="3247"/>
            </a:xfrm>
            <a:custGeom>
              <a:avLst/>
              <a:gdLst/>
              <a:ahLst/>
              <a:cxnLst/>
              <a:rect l="l" t="t" r="r" b="b"/>
              <a:pathLst>
                <a:path w="68" h="68" extrusionOk="0">
                  <a:moveTo>
                    <a:pt x="49" y="1"/>
                  </a:moveTo>
                  <a:cubicBezTo>
                    <a:pt x="37" y="5"/>
                    <a:pt x="26" y="9"/>
                    <a:pt x="19" y="12"/>
                  </a:cubicBezTo>
                  <a:cubicBezTo>
                    <a:pt x="0" y="31"/>
                    <a:pt x="15" y="50"/>
                    <a:pt x="11" y="68"/>
                  </a:cubicBezTo>
                  <a:lnTo>
                    <a:pt x="19" y="68"/>
                  </a:lnTo>
                  <a:cubicBezTo>
                    <a:pt x="30" y="68"/>
                    <a:pt x="37" y="64"/>
                    <a:pt x="45" y="53"/>
                  </a:cubicBezTo>
                  <a:cubicBezTo>
                    <a:pt x="37" y="38"/>
                    <a:pt x="42" y="31"/>
                    <a:pt x="60" y="31"/>
                  </a:cubicBezTo>
                  <a:lnTo>
                    <a:pt x="64" y="31"/>
                  </a:lnTo>
                  <a:cubicBezTo>
                    <a:pt x="68" y="16"/>
                    <a:pt x="56" y="9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0" name="Google Shape;15330;p9"/>
            <p:cNvSpPr/>
            <p:nvPr/>
          </p:nvSpPr>
          <p:spPr>
            <a:xfrm>
              <a:off x="-4866962" y="129211"/>
              <a:ext cx="7736" cy="6971"/>
            </a:xfrm>
            <a:custGeom>
              <a:avLst/>
              <a:gdLst/>
              <a:ahLst/>
              <a:cxnLst/>
              <a:rect l="l" t="t" r="r" b="b"/>
              <a:pathLst>
                <a:path w="162" h="146" extrusionOk="0">
                  <a:moveTo>
                    <a:pt x="49" y="0"/>
                  </a:moveTo>
                  <a:cubicBezTo>
                    <a:pt x="46" y="0"/>
                    <a:pt x="42" y="0"/>
                    <a:pt x="38" y="4"/>
                  </a:cubicBezTo>
                  <a:cubicBezTo>
                    <a:pt x="12" y="45"/>
                    <a:pt x="1" y="83"/>
                    <a:pt x="38" y="123"/>
                  </a:cubicBezTo>
                  <a:cubicBezTo>
                    <a:pt x="42" y="127"/>
                    <a:pt x="42" y="138"/>
                    <a:pt x="42" y="145"/>
                  </a:cubicBezTo>
                  <a:cubicBezTo>
                    <a:pt x="49" y="135"/>
                    <a:pt x="65" y="131"/>
                    <a:pt x="75" y="131"/>
                  </a:cubicBezTo>
                  <a:lnTo>
                    <a:pt x="91" y="131"/>
                  </a:lnTo>
                  <a:cubicBezTo>
                    <a:pt x="106" y="131"/>
                    <a:pt x="117" y="131"/>
                    <a:pt x="128" y="116"/>
                  </a:cubicBezTo>
                  <a:cubicBezTo>
                    <a:pt x="151" y="83"/>
                    <a:pt x="161" y="64"/>
                    <a:pt x="128" y="64"/>
                  </a:cubicBezTo>
                  <a:lnTo>
                    <a:pt x="102" y="64"/>
                  </a:lnTo>
                  <a:cubicBezTo>
                    <a:pt x="102" y="67"/>
                    <a:pt x="102" y="67"/>
                    <a:pt x="98" y="67"/>
                  </a:cubicBezTo>
                  <a:cubicBezTo>
                    <a:pt x="91" y="67"/>
                    <a:pt x="83" y="56"/>
                    <a:pt x="75" y="52"/>
                  </a:cubicBezTo>
                  <a:cubicBezTo>
                    <a:pt x="61" y="41"/>
                    <a:pt x="38" y="26"/>
                    <a:pt x="61" y="4"/>
                  </a:cubicBezTo>
                  <a:cubicBezTo>
                    <a:pt x="57" y="0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1" name="Google Shape;15331;p9"/>
            <p:cNvSpPr/>
            <p:nvPr/>
          </p:nvSpPr>
          <p:spPr>
            <a:xfrm>
              <a:off x="-4865148" y="134368"/>
              <a:ext cx="7544" cy="4345"/>
            </a:xfrm>
            <a:custGeom>
              <a:avLst/>
              <a:gdLst/>
              <a:ahLst/>
              <a:cxnLst/>
              <a:rect l="l" t="t" r="r" b="b"/>
              <a:pathLst>
                <a:path w="158" h="91" extrusionOk="0">
                  <a:moveTo>
                    <a:pt x="131" y="1"/>
                  </a:moveTo>
                  <a:cubicBezTo>
                    <a:pt x="123" y="11"/>
                    <a:pt x="116" y="15"/>
                    <a:pt x="109" y="15"/>
                  </a:cubicBezTo>
                  <a:cubicBezTo>
                    <a:pt x="101" y="15"/>
                    <a:pt x="94" y="11"/>
                    <a:pt x="90" y="8"/>
                  </a:cubicBezTo>
                  <a:cubicBezTo>
                    <a:pt x="79" y="23"/>
                    <a:pt x="68" y="23"/>
                    <a:pt x="53" y="23"/>
                  </a:cubicBezTo>
                  <a:lnTo>
                    <a:pt x="37" y="23"/>
                  </a:lnTo>
                  <a:cubicBezTo>
                    <a:pt x="27" y="23"/>
                    <a:pt x="11" y="27"/>
                    <a:pt x="4" y="37"/>
                  </a:cubicBezTo>
                  <a:cubicBezTo>
                    <a:pt x="0" y="75"/>
                    <a:pt x="0" y="90"/>
                    <a:pt x="11" y="90"/>
                  </a:cubicBezTo>
                  <a:cubicBezTo>
                    <a:pt x="19" y="90"/>
                    <a:pt x="34" y="87"/>
                    <a:pt x="53" y="79"/>
                  </a:cubicBezTo>
                  <a:cubicBezTo>
                    <a:pt x="60" y="75"/>
                    <a:pt x="64" y="75"/>
                    <a:pt x="71" y="75"/>
                  </a:cubicBezTo>
                  <a:cubicBezTo>
                    <a:pt x="79" y="75"/>
                    <a:pt x="82" y="75"/>
                    <a:pt x="90" y="79"/>
                  </a:cubicBezTo>
                  <a:lnTo>
                    <a:pt x="109" y="79"/>
                  </a:lnTo>
                  <a:cubicBezTo>
                    <a:pt x="131" y="79"/>
                    <a:pt x="142" y="60"/>
                    <a:pt x="157" y="42"/>
                  </a:cubicBezTo>
                  <a:lnTo>
                    <a:pt x="157" y="19"/>
                  </a:lnTo>
                  <a:cubicBezTo>
                    <a:pt x="146" y="15"/>
                    <a:pt x="139" y="8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2" name="Google Shape;15332;p9"/>
            <p:cNvSpPr/>
            <p:nvPr/>
          </p:nvSpPr>
          <p:spPr>
            <a:xfrm>
              <a:off x="-4876417" y="134368"/>
              <a:ext cx="5778" cy="6828"/>
            </a:xfrm>
            <a:custGeom>
              <a:avLst/>
              <a:gdLst/>
              <a:ahLst/>
              <a:cxnLst/>
              <a:rect l="l" t="t" r="r" b="b"/>
              <a:pathLst>
                <a:path w="121" h="143" extrusionOk="0">
                  <a:moveTo>
                    <a:pt x="76" y="1"/>
                  </a:moveTo>
                  <a:cubicBezTo>
                    <a:pt x="76" y="49"/>
                    <a:pt x="38" y="60"/>
                    <a:pt x="9" y="72"/>
                  </a:cubicBezTo>
                  <a:cubicBezTo>
                    <a:pt x="1" y="101"/>
                    <a:pt x="61" y="90"/>
                    <a:pt x="35" y="124"/>
                  </a:cubicBezTo>
                  <a:cubicBezTo>
                    <a:pt x="45" y="139"/>
                    <a:pt x="61" y="139"/>
                    <a:pt x="79" y="142"/>
                  </a:cubicBezTo>
                  <a:cubicBezTo>
                    <a:pt x="79" y="139"/>
                    <a:pt x="83" y="135"/>
                    <a:pt x="87" y="132"/>
                  </a:cubicBezTo>
                  <a:cubicBezTo>
                    <a:pt x="94" y="105"/>
                    <a:pt x="94" y="75"/>
                    <a:pt x="113" y="53"/>
                  </a:cubicBezTo>
                  <a:cubicBezTo>
                    <a:pt x="113" y="49"/>
                    <a:pt x="116" y="46"/>
                    <a:pt x="121" y="42"/>
                  </a:cubicBezTo>
                  <a:cubicBezTo>
                    <a:pt x="109" y="34"/>
                    <a:pt x="94" y="37"/>
                    <a:pt x="98" y="15"/>
                  </a:cubicBezTo>
                  <a:cubicBezTo>
                    <a:pt x="98" y="4"/>
                    <a:pt x="94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3" name="Google Shape;15333;p9"/>
            <p:cNvSpPr/>
            <p:nvPr/>
          </p:nvSpPr>
          <p:spPr>
            <a:xfrm>
              <a:off x="-4871069" y="136326"/>
              <a:ext cx="4345" cy="3629"/>
            </a:xfrm>
            <a:custGeom>
              <a:avLst/>
              <a:gdLst/>
              <a:ahLst/>
              <a:cxnLst/>
              <a:rect l="l" t="t" r="r" b="b"/>
              <a:pathLst>
                <a:path w="91" h="76" extrusionOk="0">
                  <a:moveTo>
                    <a:pt x="9" y="1"/>
                  </a:moveTo>
                  <a:cubicBezTo>
                    <a:pt x="4" y="5"/>
                    <a:pt x="1" y="8"/>
                    <a:pt x="1" y="12"/>
                  </a:cubicBezTo>
                  <a:cubicBezTo>
                    <a:pt x="16" y="49"/>
                    <a:pt x="42" y="75"/>
                    <a:pt x="87" y="75"/>
                  </a:cubicBezTo>
                  <a:lnTo>
                    <a:pt x="90" y="75"/>
                  </a:lnTo>
                  <a:cubicBezTo>
                    <a:pt x="68" y="46"/>
                    <a:pt x="64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4" name="Google Shape;15334;p9"/>
            <p:cNvSpPr/>
            <p:nvPr/>
          </p:nvSpPr>
          <p:spPr>
            <a:xfrm>
              <a:off x="-4994741" y="-52143"/>
              <a:ext cx="3629" cy="5587"/>
            </a:xfrm>
            <a:custGeom>
              <a:avLst/>
              <a:gdLst/>
              <a:ahLst/>
              <a:cxnLst/>
              <a:rect l="l" t="t" r="r" b="b"/>
              <a:pathLst>
                <a:path w="76" h="117" extrusionOk="0">
                  <a:moveTo>
                    <a:pt x="23" y="0"/>
                  </a:moveTo>
                  <a:cubicBezTo>
                    <a:pt x="1" y="8"/>
                    <a:pt x="11" y="34"/>
                    <a:pt x="15" y="52"/>
                  </a:cubicBezTo>
                  <a:cubicBezTo>
                    <a:pt x="23" y="75"/>
                    <a:pt x="27" y="97"/>
                    <a:pt x="8" y="116"/>
                  </a:cubicBezTo>
                  <a:cubicBezTo>
                    <a:pt x="23" y="116"/>
                    <a:pt x="37" y="113"/>
                    <a:pt x="53" y="113"/>
                  </a:cubicBezTo>
                  <a:cubicBezTo>
                    <a:pt x="75" y="90"/>
                    <a:pt x="53" y="56"/>
                    <a:pt x="75" y="34"/>
                  </a:cubicBezTo>
                  <a:cubicBezTo>
                    <a:pt x="75" y="4"/>
                    <a:pt x="53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5" name="Google Shape;15335;p9"/>
            <p:cNvSpPr/>
            <p:nvPr/>
          </p:nvSpPr>
          <p:spPr>
            <a:xfrm>
              <a:off x="-4992258" y="-50568"/>
              <a:ext cx="4011" cy="4918"/>
            </a:xfrm>
            <a:custGeom>
              <a:avLst/>
              <a:gdLst/>
              <a:ahLst/>
              <a:cxnLst/>
              <a:rect l="l" t="t" r="r" b="b"/>
              <a:pathLst>
                <a:path w="84" h="103" extrusionOk="0">
                  <a:moveTo>
                    <a:pt x="23" y="1"/>
                  </a:moveTo>
                  <a:cubicBezTo>
                    <a:pt x="1" y="23"/>
                    <a:pt x="23" y="57"/>
                    <a:pt x="1" y="80"/>
                  </a:cubicBezTo>
                  <a:cubicBezTo>
                    <a:pt x="23" y="94"/>
                    <a:pt x="38" y="102"/>
                    <a:pt x="49" y="102"/>
                  </a:cubicBezTo>
                  <a:cubicBezTo>
                    <a:pt x="64" y="102"/>
                    <a:pt x="72" y="83"/>
                    <a:pt x="83" y="49"/>
                  </a:cubicBezTo>
                  <a:cubicBezTo>
                    <a:pt x="64" y="30"/>
                    <a:pt x="30" y="35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6" name="Google Shape;15336;p9"/>
            <p:cNvSpPr/>
            <p:nvPr/>
          </p:nvSpPr>
          <p:spPr>
            <a:xfrm>
              <a:off x="-4999898" y="-59879"/>
              <a:ext cx="4632" cy="3820"/>
            </a:xfrm>
            <a:custGeom>
              <a:avLst/>
              <a:gdLst/>
              <a:ahLst/>
              <a:cxnLst/>
              <a:rect l="l" t="t" r="r" b="b"/>
              <a:pathLst>
                <a:path w="97" h="80" extrusionOk="0">
                  <a:moveTo>
                    <a:pt x="67" y="1"/>
                  </a:moveTo>
                  <a:lnTo>
                    <a:pt x="67" y="1"/>
                  </a:lnTo>
                  <a:cubicBezTo>
                    <a:pt x="64" y="5"/>
                    <a:pt x="60" y="9"/>
                    <a:pt x="56" y="13"/>
                  </a:cubicBezTo>
                  <a:cubicBezTo>
                    <a:pt x="52" y="16"/>
                    <a:pt x="52" y="16"/>
                    <a:pt x="49" y="16"/>
                  </a:cubicBezTo>
                  <a:lnTo>
                    <a:pt x="49" y="20"/>
                  </a:lnTo>
                  <a:lnTo>
                    <a:pt x="38" y="20"/>
                  </a:lnTo>
                  <a:cubicBezTo>
                    <a:pt x="33" y="20"/>
                    <a:pt x="26" y="16"/>
                    <a:pt x="19" y="16"/>
                  </a:cubicBezTo>
                  <a:cubicBezTo>
                    <a:pt x="15" y="13"/>
                    <a:pt x="7" y="9"/>
                    <a:pt x="0" y="9"/>
                  </a:cubicBezTo>
                  <a:cubicBezTo>
                    <a:pt x="0" y="42"/>
                    <a:pt x="4" y="73"/>
                    <a:pt x="41" y="80"/>
                  </a:cubicBezTo>
                  <a:cubicBezTo>
                    <a:pt x="52" y="54"/>
                    <a:pt x="97" y="39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7" name="Google Shape;15337;p9"/>
            <p:cNvSpPr/>
            <p:nvPr/>
          </p:nvSpPr>
          <p:spPr>
            <a:xfrm>
              <a:off x="-4998323" y="-60213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57" y="1"/>
                  </a:moveTo>
                  <a:cubicBezTo>
                    <a:pt x="50" y="1"/>
                    <a:pt x="42" y="4"/>
                    <a:pt x="34" y="8"/>
                  </a:cubicBezTo>
                  <a:cubicBezTo>
                    <a:pt x="64" y="46"/>
                    <a:pt x="19" y="61"/>
                    <a:pt x="8" y="87"/>
                  </a:cubicBezTo>
                  <a:cubicBezTo>
                    <a:pt x="5" y="98"/>
                    <a:pt x="0" y="113"/>
                    <a:pt x="16" y="117"/>
                  </a:cubicBezTo>
                  <a:cubicBezTo>
                    <a:pt x="19" y="117"/>
                    <a:pt x="27" y="109"/>
                    <a:pt x="34" y="106"/>
                  </a:cubicBezTo>
                  <a:cubicBezTo>
                    <a:pt x="34" y="90"/>
                    <a:pt x="42" y="83"/>
                    <a:pt x="57" y="75"/>
                  </a:cubicBezTo>
                  <a:cubicBezTo>
                    <a:pt x="86" y="61"/>
                    <a:pt x="72" y="30"/>
                    <a:pt x="64" y="8"/>
                  </a:cubicBezTo>
                  <a:cubicBezTo>
                    <a:pt x="64" y="4"/>
                    <a:pt x="60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8" name="Google Shape;15338;p9"/>
            <p:cNvSpPr/>
            <p:nvPr/>
          </p:nvSpPr>
          <p:spPr>
            <a:xfrm>
              <a:off x="-4991351" y="-44312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23" y="1"/>
                  </a:moveTo>
                  <a:cubicBezTo>
                    <a:pt x="16" y="1"/>
                    <a:pt x="8" y="11"/>
                    <a:pt x="0" y="23"/>
                  </a:cubicBezTo>
                  <a:cubicBezTo>
                    <a:pt x="8" y="30"/>
                    <a:pt x="19" y="34"/>
                    <a:pt x="23" y="42"/>
                  </a:cubicBezTo>
                  <a:cubicBezTo>
                    <a:pt x="23" y="64"/>
                    <a:pt x="30" y="71"/>
                    <a:pt x="34" y="71"/>
                  </a:cubicBezTo>
                  <a:cubicBezTo>
                    <a:pt x="42" y="71"/>
                    <a:pt x="49" y="61"/>
                    <a:pt x="56" y="49"/>
                  </a:cubicBezTo>
                  <a:cubicBezTo>
                    <a:pt x="49" y="42"/>
                    <a:pt x="38" y="38"/>
                    <a:pt x="38" y="27"/>
                  </a:cubicBezTo>
                  <a:cubicBezTo>
                    <a:pt x="34" y="8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9" name="Google Shape;15339;p9"/>
            <p:cNvSpPr/>
            <p:nvPr/>
          </p:nvSpPr>
          <p:spPr>
            <a:xfrm>
              <a:off x="-5123428" y="215018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68" y="1"/>
                  </a:moveTo>
                  <a:cubicBezTo>
                    <a:pt x="60" y="1"/>
                    <a:pt x="53" y="5"/>
                    <a:pt x="45" y="16"/>
                  </a:cubicBezTo>
                  <a:cubicBezTo>
                    <a:pt x="90" y="39"/>
                    <a:pt x="75" y="84"/>
                    <a:pt x="79" y="117"/>
                  </a:cubicBezTo>
                  <a:cubicBezTo>
                    <a:pt x="82" y="165"/>
                    <a:pt x="34" y="184"/>
                    <a:pt x="1" y="203"/>
                  </a:cubicBezTo>
                  <a:cubicBezTo>
                    <a:pt x="4" y="210"/>
                    <a:pt x="8" y="215"/>
                    <a:pt x="15" y="215"/>
                  </a:cubicBezTo>
                  <a:cubicBezTo>
                    <a:pt x="19" y="215"/>
                    <a:pt x="23" y="210"/>
                    <a:pt x="27" y="210"/>
                  </a:cubicBezTo>
                  <a:cubicBezTo>
                    <a:pt x="34" y="210"/>
                    <a:pt x="37" y="206"/>
                    <a:pt x="41" y="206"/>
                  </a:cubicBezTo>
                  <a:cubicBezTo>
                    <a:pt x="49" y="206"/>
                    <a:pt x="53" y="210"/>
                    <a:pt x="56" y="222"/>
                  </a:cubicBezTo>
                  <a:cubicBezTo>
                    <a:pt x="63" y="229"/>
                    <a:pt x="71" y="237"/>
                    <a:pt x="79" y="241"/>
                  </a:cubicBezTo>
                  <a:lnTo>
                    <a:pt x="90" y="241"/>
                  </a:lnTo>
                  <a:cubicBezTo>
                    <a:pt x="108" y="241"/>
                    <a:pt x="120" y="251"/>
                    <a:pt x="113" y="274"/>
                  </a:cubicBezTo>
                  <a:cubicBezTo>
                    <a:pt x="105" y="289"/>
                    <a:pt x="90" y="296"/>
                    <a:pt x="97" y="315"/>
                  </a:cubicBezTo>
                  <a:cubicBezTo>
                    <a:pt x="101" y="311"/>
                    <a:pt x="105" y="308"/>
                    <a:pt x="108" y="304"/>
                  </a:cubicBezTo>
                  <a:cubicBezTo>
                    <a:pt x="142" y="277"/>
                    <a:pt x="139" y="248"/>
                    <a:pt x="120" y="218"/>
                  </a:cubicBezTo>
                  <a:cubicBezTo>
                    <a:pt x="127" y="215"/>
                    <a:pt x="131" y="215"/>
                    <a:pt x="135" y="215"/>
                  </a:cubicBezTo>
                  <a:cubicBezTo>
                    <a:pt x="150" y="215"/>
                    <a:pt x="158" y="225"/>
                    <a:pt x="165" y="232"/>
                  </a:cubicBezTo>
                  <a:cubicBezTo>
                    <a:pt x="172" y="206"/>
                    <a:pt x="213" y="225"/>
                    <a:pt x="217" y="196"/>
                  </a:cubicBezTo>
                  <a:lnTo>
                    <a:pt x="206" y="184"/>
                  </a:lnTo>
                  <a:cubicBezTo>
                    <a:pt x="191" y="188"/>
                    <a:pt x="180" y="199"/>
                    <a:pt x="168" y="199"/>
                  </a:cubicBezTo>
                  <a:cubicBezTo>
                    <a:pt x="165" y="199"/>
                    <a:pt x="161" y="199"/>
                    <a:pt x="158" y="196"/>
                  </a:cubicBezTo>
                  <a:cubicBezTo>
                    <a:pt x="142" y="177"/>
                    <a:pt x="150" y="154"/>
                    <a:pt x="168" y="136"/>
                  </a:cubicBezTo>
                  <a:cubicBezTo>
                    <a:pt x="165" y="132"/>
                    <a:pt x="161" y="132"/>
                    <a:pt x="158" y="132"/>
                  </a:cubicBezTo>
                  <a:lnTo>
                    <a:pt x="146" y="132"/>
                  </a:lnTo>
                  <a:cubicBezTo>
                    <a:pt x="142" y="136"/>
                    <a:pt x="139" y="136"/>
                    <a:pt x="135" y="136"/>
                  </a:cubicBezTo>
                  <a:cubicBezTo>
                    <a:pt x="131" y="136"/>
                    <a:pt x="131" y="132"/>
                    <a:pt x="131" y="128"/>
                  </a:cubicBezTo>
                  <a:cubicBezTo>
                    <a:pt x="139" y="84"/>
                    <a:pt x="94" y="61"/>
                    <a:pt x="101" y="20"/>
                  </a:cubicBezTo>
                  <a:cubicBezTo>
                    <a:pt x="90" y="13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0" name="Google Shape;15340;p9"/>
            <p:cNvSpPr/>
            <p:nvPr/>
          </p:nvSpPr>
          <p:spPr>
            <a:xfrm>
              <a:off x="-5118271" y="225236"/>
              <a:ext cx="10075" cy="6112"/>
            </a:xfrm>
            <a:custGeom>
              <a:avLst/>
              <a:gdLst/>
              <a:ahLst/>
              <a:cxnLst/>
              <a:rect l="l" t="t" r="r" b="b"/>
              <a:pathLst>
                <a:path w="211" h="128" extrusionOk="0">
                  <a:moveTo>
                    <a:pt x="27" y="1"/>
                  </a:moveTo>
                  <a:cubicBezTo>
                    <a:pt x="23" y="1"/>
                    <a:pt x="19" y="1"/>
                    <a:pt x="12" y="4"/>
                  </a:cubicBezTo>
                  <a:cubicBezTo>
                    <a:pt x="31" y="34"/>
                    <a:pt x="34" y="63"/>
                    <a:pt x="0" y="90"/>
                  </a:cubicBezTo>
                  <a:cubicBezTo>
                    <a:pt x="8" y="97"/>
                    <a:pt x="15" y="101"/>
                    <a:pt x="23" y="108"/>
                  </a:cubicBezTo>
                  <a:cubicBezTo>
                    <a:pt x="42" y="120"/>
                    <a:pt x="60" y="127"/>
                    <a:pt x="79" y="127"/>
                  </a:cubicBezTo>
                  <a:cubicBezTo>
                    <a:pt x="120" y="127"/>
                    <a:pt x="162" y="97"/>
                    <a:pt x="210" y="82"/>
                  </a:cubicBezTo>
                  <a:cubicBezTo>
                    <a:pt x="176" y="71"/>
                    <a:pt x="143" y="56"/>
                    <a:pt x="124" y="56"/>
                  </a:cubicBezTo>
                  <a:lnTo>
                    <a:pt x="112" y="56"/>
                  </a:lnTo>
                  <a:cubicBezTo>
                    <a:pt x="98" y="68"/>
                    <a:pt x="86" y="68"/>
                    <a:pt x="79" y="68"/>
                  </a:cubicBezTo>
                  <a:cubicBezTo>
                    <a:pt x="57" y="68"/>
                    <a:pt x="60" y="41"/>
                    <a:pt x="57" y="18"/>
                  </a:cubicBezTo>
                  <a:cubicBezTo>
                    <a:pt x="50" y="11"/>
                    <a:pt x="42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1" name="Google Shape;15341;p9"/>
            <p:cNvSpPr/>
            <p:nvPr/>
          </p:nvSpPr>
          <p:spPr>
            <a:xfrm>
              <a:off x="-5176096" y="132936"/>
              <a:ext cx="3963" cy="4154"/>
            </a:xfrm>
            <a:custGeom>
              <a:avLst/>
              <a:gdLst/>
              <a:ahLst/>
              <a:cxnLst/>
              <a:rect l="l" t="t" r="r" b="b"/>
              <a:pathLst>
                <a:path w="83" h="87" extrusionOk="0">
                  <a:moveTo>
                    <a:pt x="60" y="0"/>
                  </a:moveTo>
                  <a:cubicBezTo>
                    <a:pt x="0" y="12"/>
                    <a:pt x="0" y="12"/>
                    <a:pt x="31" y="86"/>
                  </a:cubicBezTo>
                  <a:lnTo>
                    <a:pt x="53" y="86"/>
                  </a:lnTo>
                  <a:cubicBezTo>
                    <a:pt x="83" y="60"/>
                    <a:pt x="38" y="27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2" name="Google Shape;15342;p9"/>
            <p:cNvSpPr/>
            <p:nvPr/>
          </p:nvSpPr>
          <p:spPr>
            <a:xfrm>
              <a:off x="-5176096" y="126871"/>
              <a:ext cx="5396" cy="2722"/>
            </a:xfrm>
            <a:custGeom>
              <a:avLst/>
              <a:gdLst/>
              <a:ahLst/>
              <a:cxnLst/>
              <a:rect l="l" t="t" r="r" b="b"/>
              <a:pathLst>
                <a:path w="113" h="57" extrusionOk="0">
                  <a:moveTo>
                    <a:pt x="27" y="1"/>
                  </a:moveTo>
                  <a:cubicBezTo>
                    <a:pt x="19" y="15"/>
                    <a:pt x="0" y="27"/>
                    <a:pt x="15" y="46"/>
                  </a:cubicBezTo>
                  <a:cubicBezTo>
                    <a:pt x="23" y="53"/>
                    <a:pt x="31" y="56"/>
                    <a:pt x="38" y="56"/>
                  </a:cubicBezTo>
                  <a:cubicBezTo>
                    <a:pt x="45" y="56"/>
                    <a:pt x="49" y="56"/>
                    <a:pt x="57" y="53"/>
                  </a:cubicBezTo>
                  <a:cubicBezTo>
                    <a:pt x="67" y="49"/>
                    <a:pt x="79" y="46"/>
                    <a:pt x="94" y="42"/>
                  </a:cubicBezTo>
                  <a:cubicBezTo>
                    <a:pt x="101" y="37"/>
                    <a:pt x="112" y="34"/>
                    <a:pt x="109" y="23"/>
                  </a:cubicBezTo>
                  <a:cubicBezTo>
                    <a:pt x="109" y="4"/>
                    <a:pt x="90" y="8"/>
                    <a:pt x="83" y="4"/>
                  </a:cubicBezTo>
                  <a:cubicBezTo>
                    <a:pt x="72" y="23"/>
                    <a:pt x="60" y="30"/>
                    <a:pt x="53" y="30"/>
                  </a:cubicBezTo>
                  <a:cubicBezTo>
                    <a:pt x="45" y="30"/>
                    <a:pt x="34" y="19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3" name="Google Shape;15343;p9"/>
            <p:cNvSpPr/>
            <p:nvPr/>
          </p:nvSpPr>
          <p:spPr>
            <a:xfrm>
              <a:off x="-5015990" y="-61455"/>
              <a:ext cx="10744" cy="10410"/>
            </a:xfrm>
            <a:custGeom>
              <a:avLst/>
              <a:gdLst/>
              <a:ahLst/>
              <a:cxnLst/>
              <a:rect l="l" t="t" r="r" b="b"/>
              <a:pathLst>
                <a:path w="225" h="218" extrusionOk="0">
                  <a:moveTo>
                    <a:pt x="135" y="1"/>
                  </a:moveTo>
                  <a:cubicBezTo>
                    <a:pt x="106" y="27"/>
                    <a:pt x="72" y="53"/>
                    <a:pt x="34" y="75"/>
                  </a:cubicBezTo>
                  <a:cubicBezTo>
                    <a:pt x="68" y="98"/>
                    <a:pt x="42" y="128"/>
                    <a:pt x="42" y="151"/>
                  </a:cubicBezTo>
                  <a:cubicBezTo>
                    <a:pt x="42" y="173"/>
                    <a:pt x="1" y="203"/>
                    <a:pt x="38" y="213"/>
                  </a:cubicBezTo>
                  <a:cubicBezTo>
                    <a:pt x="38" y="218"/>
                    <a:pt x="42" y="218"/>
                    <a:pt x="42" y="218"/>
                  </a:cubicBezTo>
                  <a:cubicBezTo>
                    <a:pt x="61" y="218"/>
                    <a:pt x="68" y="177"/>
                    <a:pt x="72" y="143"/>
                  </a:cubicBezTo>
                  <a:cubicBezTo>
                    <a:pt x="72" y="135"/>
                    <a:pt x="75" y="124"/>
                    <a:pt x="87" y="124"/>
                  </a:cubicBezTo>
                  <a:cubicBezTo>
                    <a:pt x="106" y="124"/>
                    <a:pt x="113" y="135"/>
                    <a:pt x="109" y="151"/>
                  </a:cubicBezTo>
                  <a:cubicBezTo>
                    <a:pt x="101" y="173"/>
                    <a:pt x="87" y="195"/>
                    <a:pt x="101" y="218"/>
                  </a:cubicBezTo>
                  <a:cubicBezTo>
                    <a:pt x="120" y="218"/>
                    <a:pt x="116" y="173"/>
                    <a:pt x="132" y="173"/>
                  </a:cubicBezTo>
                  <a:cubicBezTo>
                    <a:pt x="139" y="173"/>
                    <a:pt x="146" y="180"/>
                    <a:pt x="158" y="191"/>
                  </a:cubicBezTo>
                  <a:cubicBezTo>
                    <a:pt x="199" y="177"/>
                    <a:pt x="202" y="135"/>
                    <a:pt x="225" y="109"/>
                  </a:cubicBezTo>
                  <a:cubicBezTo>
                    <a:pt x="225" y="101"/>
                    <a:pt x="225" y="94"/>
                    <a:pt x="221" y="87"/>
                  </a:cubicBezTo>
                  <a:cubicBezTo>
                    <a:pt x="213" y="79"/>
                    <a:pt x="206" y="75"/>
                    <a:pt x="199" y="68"/>
                  </a:cubicBezTo>
                  <a:cubicBezTo>
                    <a:pt x="195" y="72"/>
                    <a:pt x="191" y="75"/>
                    <a:pt x="191" y="79"/>
                  </a:cubicBezTo>
                  <a:cubicBezTo>
                    <a:pt x="184" y="94"/>
                    <a:pt x="206" y="124"/>
                    <a:pt x="176" y="124"/>
                  </a:cubicBezTo>
                  <a:lnTo>
                    <a:pt x="161" y="124"/>
                  </a:lnTo>
                  <a:cubicBezTo>
                    <a:pt x="124" y="116"/>
                    <a:pt x="135" y="94"/>
                    <a:pt x="142" y="72"/>
                  </a:cubicBezTo>
                  <a:cubicBezTo>
                    <a:pt x="146" y="46"/>
                    <a:pt x="150" y="23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4" name="Google Shape;15344;p9"/>
            <p:cNvSpPr/>
            <p:nvPr/>
          </p:nvSpPr>
          <p:spPr>
            <a:xfrm>
              <a:off x="-5169841" y="267877"/>
              <a:ext cx="17524" cy="8595"/>
            </a:xfrm>
            <a:custGeom>
              <a:avLst/>
              <a:gdLst/>
              <a:ahLst/>
              <a:cxnLst/>
              <a:rect l="l" t="t" r="r" b="b"/>
              <a:pathLst>
                <a:path w="367" h="180" extrusionOk="0">
                  <a:moveTo>
                    <a:pt x="165" y="0"/>
                  </a:moveTo>
                  <a:cubicBezTo>
                    <a:pt x="150" y="0"/>
                    <a:pt x="150" y="15"/>
                    <a:pt x="150" y="53"/>
                  </a:cubicBezTo>
                  <a:cubicBezTo>
                    <a:pt x="150" y="57"/>
                    <a:pt x="143" y="60"/>
                    <a:pt x="138" y="60"/>
                  </a:cubicBezTo>
                  <a:cubicBezTo>
                    <a:pt x="112" y="53"/>
                    <a:pt x="124" y="27"/>
                    <a:pt x="112" y="12"/>
                  </a:cubicBezTo>
                  <a:cubicBezTo>
                    <a:pt x="83" y="50"/>
                    <a:pt x="22" y="50"/>
                    <a:pt x="0" y="98"/>
                  </a:cubicBezTo>
                  <a:cubicBezTo>
                    <a:pt x="8" y="105"/>
                    <a:pt x="15" y="109"/>
                    <a:pt x="22" y="109"/>
                  </a:cubicBezTo>
                  <a:cubicBezTo>
                    <a:pt x="26" y="109"/>
                    <a:pt x="31" y="105"/>
                    <a:pt x="34" y="102"/>
                  </a:cubicBezTo>
                  <a:cubicBezTo>
                    <a:pt x="45" y="90"/>
                    <a:pt x="57" y="83"/>
                    <a:pt x="67" y="83"/>
                  </a:cubicBezTo>
                  <a:cubicBezTo>
                    <a:pt x="83" y="83"/>
                    <a:pt x="98" y="98"/>
                    <a:pt x="112" y="109"/>
                  </a:cubicBezTo>
                  <a:lnTo>
                    <a:pt x="120" y="109"/>
                  </a:lnTo>
                  <a:cubicBezTo>
                    <a:pt x="161" y="109"/>
                    <a:pt x="202" y="120"/>
                    <a:pt x="243" y="124"/>
                  </a:cubicBezTo>
                  <a:cubicBezTo>
                    <a:pt x="247" y="112"/>
                    <a:pt x="217" y="102"/>
                    <a:pt x="240" y="86"/>
                  </a:cubicBezTo>
                  <a:lnTo>
                    <a:pt x="247" y="86"/>
                  </a:lnTo>
                  <a:cubicBezTo>
                    <a:pt x="258" y="86"/>
                    <a:pt x="269" y="98"/>
                    <a:pt x="273" y="105"/>
                  </a:cubicBezTo>
                  <a:cubicBezTo>
                    <a:pt x="281" y="128"/>
                    <a:pt x="273" y="150"/>
                    <a:pt x="262" y="169"/>
                  </a:cubicBezTo>
                  <a:lnTo>
                    <a:pt x="273" y="180"/>
                  </a:lnTo>
                  <a:cubicBezTo>
                    <a:pt x="300" y="172"/>
                    <a:pt x="300" y="131"/>
                    <a:pt x="333" y="128"/>
                  </a:cubicBezTo>
                  <a:cubicBezTo>
                    <a:pt x="326" y="94"/>
                    <a:pt x="355" y="83"/>
                    <a:pt x="367" y="60"/>
                  </a:cubicBezTo>
                  <a:cubicBezTo>
                    <a:pt x="348" y="50"/>
                    <a:pt x="359" y="23"/>
                    <a:pt x="345" y="8"/>
                  </a:cubicBezTo>
                  <a:cubicBezTo>
                    <a:pt x="329" y="8"/>
                    <a:pt x="322" y="19"/>
                    <a:pt x="314" y="31"/>
                  </a:cubicBezTo>
                  <a:cubicBezTo>
                    <a:pt x="307" y="38"/>
                    <a:pt x="300" y="50"/>
                    <a:pt x="284" y="50"/>
                  </a:cubicBezTo>
                  <a:cubicBezTo>
                    <a:pt x="284" y="50"/>
                    <a:pt x="281" y="50"/>
                    <a:pt x="277" y="45"/>
                  </a:cubicBezTo>
                  <a:cubicBezTo>
                    <a:pt x="273" y="50"/>
                    <a:pt x="269" y="50"/>
                    <a:pt x="266" y="50"/>
                  </a:cubicBezTo>
                  <a:cubicBezTo>
                    <a:pt x="247" y="50"/>
                    <a:pt x="240" y="31"/>
                    <a:pt x="221" y="19"/>
                  </a:cubicBezTo>
                  <a:cubicBezTo>
                    <a:pt x="191" y="8"/>
                    <a:pt x="176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5" name="Google Shape;15345;p9"/>
            <p:cNvSpPr/>
            <p:nvPr/>
          </p:nvSpPr>
          <p:spPr>
            <a:xfrm>
              <a:off x="-5159813" y="260189"/>
              <a:ext cx="12319" cy="6303"/>
            </a:xfrm>
            <a:custGeom>
              <a:avLst/>
              <a:gdLst/>
              <a:ahLst/>
              <a:cxnLst/>
              <a:rect l="l" t="t" r="r" b="b"/>
              <a:pathLst>
                <a:path w="258" h="132" extrusionOk="0">
                  <a:moveTo>
                    <a:pt x="78" y="1"/>
                  </a:moveTo>
                  <a:cubicBezTo>
                    <a:pt x="71" y="16"/>
                    <a:pt x="52" y="19"/>
                    <a:pt x="37" y="27"/>
                  </a:cubicBezTo>
                  <a:cubicBezTo>
                    <a:pt x="0" y="76"/>
                    <a:pt x="0" y="76"/>
                    <a:pt x="18" y="106"/>
                  </a:cubicBezTo>
                  <a:cubicBezTo>
                    <a:pt x="33" y="102"/>
                    <a:pt x="52" y="94"/>
                    <a:pt x="67" y="90"/>
                  </a:cubicBezTo>
                  <a:cubicBezTo>
                    <a:pt x="71" y="87"/>
                    <a:pt x="74" y="87"/>
                    <a:pt x="78" y="87"/>
                  </a:cubicBezTo>
                  <a:cubicBezTo>
                    <a:pt x="97" y="87"/>
                    <a:pt x="112" y="98"/>
                    <a:pt x="123" y="109"/>
                  </a:cubicBezTo>
                  <a:cubicBezTo>
                    <a:pt x="138" y="121"/>
                    <a:pt x="149" y="132"/>
                    <a:pt x="168" y="132"/>
                  </a:cubicBezTo>
                  <a:lnTo>
                    <a:pt x="171" y="132"/>
                  </a:lnTo>
                  <a:cubicBezTo>
                    <a:pt x="179" y="116"/>
                    <a:pt x="197" y="109"/>
                    <a:pt x="197" y="87"/>
                  </a:cubicBezTo>
                  <a:cubicBezTo>
                    <a:pt x="194" y="83"/>
                    <a:pt x="190" y="83"/>
                    <a:pt x="187" y="83"/>
                  </a:cubicBezTo>
                  <a:cubicBezTo>
                    <a:pt x="183" y="83"/>
                    <a:pt x="179" y="83"/>
                    <a:pt x="175" y="87"/>
                  </a:cubicBezTo>
                  <a:cubicBezTo>
                    <a:pt x="171" y="87"/>
                    <a:pt x="168" y="90"/>
                    <a:pt x="164" y="90"/>
                  </a:cubicBezTo>
                  <a:cubicBezTo>
                    <a:pt x="161" y="90"/>
                    <a:pt x="157" y="87"/>
                    <a:pt x="153" y="80"/>
                  </a:cubicBezTo>
                  <a:cubicBezTo>
                    <a:pt x="153" y="68"/>
                    <a:pt x="161" y="54"/>
                    <a:pt x="168" y="45"/>
                  </a:cubicBezTo>
                  <a:cubicBezTo>
                    <a:pt x="175" y="42"/>
                    <a:pt x="179" y="38"/>
                    <a:pt x="187" y="38"/>
                  </a:cubicBezTo>
                  <a:cubicBezTo>
                    <a:pt x="197" y="38"/>
                    <a:pt x="205" y="42"/>
                    <a:pt x="209" y="57"/>
                  </a:cubicBezTo>
                  <a:cubicBezTo>
                    <a:pt x="216" y="68"/>
                    <a:pt x="220" y="71"/>
                    <a:pt x="231" y="71"/>
                  </a:cubicBezTo>
                  <a:lnTo>
                    <a:pt x="239" y="71"/>
                  </a:lnTo>
                  <a:cubicBezTo>
                    <a:pt x="247" y="61"/>
                    <a:pt x="254" y="54"/>
                    <a:pt x="257" y="45"/>
                  </a:cubicBezTo>
                  <a:cubicBezTo>
                    <a:pt x="239" y="31"/>
                    <a:pt x="209" y="31"/>
                    <a:pt x="190" y="9"/>
                  </a:cubicBezTo>
                  <a:cubicBezTo>
                    <a:pt x="171" y="16"/>
                    <a:pt x="157" y="16"/>
                    <a:pt x="138" y="16"/>
                  </a:cubicBezTo>
                  <a:cubicBezTo>
                    <a:pt x="123" y="16"/>
                    <a:pt x="108" y="16"/>
                    <a:pt x="93" y="9"/>
                  </a:cubicBezTo>
                  <a:cubicBezTo>
                    <a:pt x="85" y="9"/>
                    <a:pt x="82" y="4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6" name="Google Shape;15346;p9"/>
            <p:cNvSpPr/>
            <p:nvPr/>
          </p:nvSpPr>
          <p:spPr>
            <a:xfrm>
              <a:off x="-5168981" y="261813"/>
              <a:ext cx="7210" cy="3772"/>
            </a:xfrm>
            <a:custGeom>
              <a:avLst/>
              <a:gdLst/>
              <a:ahLst/>
              <a:cxnLst/>
              <a:rect l="l" t="t" r="r" b="b"/>
              <a:pathLst>
                <a:path w="151" h="79" extrusionOk="0">
                  <a:moveTo>
                    <a:pt x="91" y="1"/>
                  </a:moveTo>
                  <a:cubicBezTo>
                    <a:pt x="87" y="1"/>
                    <a:pt x="83" y="4"/>
                    <a:pt x="80" y="8"/>
                  </a:cubicBezTo>
                  <a:cubicBezTo>
                    <a:pt x="42" y="15"/>
                    <a:pt x="16" y="37"/>
                    <a:pt x="1" y="72"/>
                  </a:cubicBezTo>
                  <a:cubicBezTo>
                    <a:pt x="4" y="75"/>
                    <a:pt x="8" y="75"/>
                    <a:pt x="8" y="75"/>
                  </a:cubicBezTo>
                  <a:cubicBezTo>
                    <a:pt x="16" y="75"/>
                    <a:pt x="23" y="72"/>
                    <a:pt x="27" y="72"/>
                  </a:cubicBezTo>
                  <a:cubicBezTo>
                    <a:pt x="35" y="72"/>
                    <a:pt x="42" y="68"/>
                    <a:pt x="46" y="68"/>
                  </a:cubicBezTo>
                  <a:cubicBezTo>
                    <a:pt x="53" y="68"/>
                    <a:pt x="61" y="72"/>
                    <a:pt x="68" y="75"/>
                  </a:cubicBezTo>
                  <a:cubicBezTo>
                    <a:pt x="72" y="75"/>
                    <a:pt x="75" y="79"/>
                    <a:pt x="80" y="79"/>
                  </a:cubicBezTo>
                  <a:cubicBezTo>
                    <a:pt x="91" y="79"/>
                    <a:pt x="98" y="72"/>
                    <a:pt x="106" y="64"/>
                  </a:cubicBezTo>
                  <a:cubicBezTo>
                    <a:pt x="113" y="56"/>
                    <a:pt x="125" y="49"/>
                    <a:pt x="135" y="49"/>
                  </a:cubicBezTo>
                  <a:lnTo>
                    <a:pt x="139" y="49"/>
                  </a:lnTo>
                  <a:cubicBezTo>
                    <a:pt x="151" y="4"/>
                    <a:pt x="106" y="15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7" name="Google Shape;15347;p9"/>
            <p:cNvSpPr/>
            <p:nvPr/>
          </p:nvSpPr>
          <p:spPr>
            <a:xfrm>
              <a:off x="-5171273" y="267352"/>
              <a:ext cx="6828" cy="5396"/>
            </a:xfrm>
            <a:custGeom>
              <a:avLst/>
              <a:gdLst/>
              <a:ahLst/>
              <a:cxnLst/>
              <a:rect l="l" t="t" r="r" b="b"/>
              <a:pathLst>
                <a:path w="143" h="113" extrusionOk="0">
                  <a:moveTo>
                    <a:pt x="42" y="0"/>
                  </a:moveTo>
                  <a:cubicBezTo>
                    <a:pt x="19" y="30"/>
                    <a:pt x="38" y="78"/>
                    <a:pt x="0" y="101"/>
                  </a:cubicBezTo>
                  <a:cubicBezTo>
                    <a:pt x="0" y="105"/>
                    <a:pt x="4" y="109"/>
                    <a:pt x="8" y="109"/>
                  </a:cubicBezTo>
                  <a:cubicBezTo>
                    <a:pt x="8" y="113"/>
                    <a:pt x="8" y="113"/>
                    <a:pt x="11" y="113"/>
                  </a:cubicBezTo>
                  <a:cubicBezTo>
                    <a:pt x="16" y="113"/>
                    <a:pt x="23" y="113"/>
                    <a:pt x="30" y="109"/>
                  </a:cubicBezTo>
                  <a:cubicBezTo>
                    <a:pt x="52" y="61"/>
                    <a:pt x="113" y="61"/>
                    <a:pt x="142" y="23"/>
                  </a:cubicBezTo>
                  <a:cubicBezTo>
                    <a:pt x="131" y="16"/>
                    <a:pt x="123" y="11"/>
                    <a:pt x="113" y="11"/>
                  </a:cubicBezTo>
                  <a:cubicBezTo>
                    <a:pt x="105" y="11"/>
                    <a:pt x="101" y="11"/>
                    <a:pt x="94" y="16"/>
                  </a:cubicBezTo>
                  <a:cubicBezTo>
                    <a:pt x="87" y="19"/>
                    <a:pt x="83" y="19"/>
                    <a:pt x="75" y="19"/>
                  </a:cubicBezTo>
                  <a:cubicBezTo>
                    <a:pt x="64" y="19"/>
                    <a:pt x="52" y="11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8" name="Google Shape;15348;p9"/>
            <p:cNvSpPr/>
            <p:nvPr/>
          </p:nvSpPr>
          <p:spPr>
            <a:xfrm>
              <a:off x="-5160386" y="256656"/>
              <a:ext cx="4345" cy="4823"/>
            </a:xfrm>
            <a:custGeom>
              <a:avLst/>
              <a:gdLst/>
              <a:ahLst/>
              <a:cxnLst/>
              <a:rect l="l" t="t" r="r" b="b"/>
              <a:pathLst>
                <a:path w="91" h="101" extrusionOk="0">
                  <a:moveTo>
                    <a:pt x="30" y="0"/>
                  </a:moveTo>
                  <a:cubicBezTo>
                    <a:pt x="19" y="0"/>
                    <a:pt x="8" y="15"/>
                    <a:pt x="0" y="41"/>
                  </a:cubicBezTo>
                  <a:cubicBezTo>
                    <a:pt x="12" y="64"/>
                    <a:pt x="8" y="101"/>
                    <a:pt x="45" y="101"/>
                  </a:cubicBezTo>
                  <a:lnTo>
                    <a:pt x="49" y="101"/>
                  </a:lnTo>
                  <a:cubicBezTo>
                    <a:pt x="64" y="93"/>
                    <a:pt x="83" y="90"/>
                    <a:pt x="90" y="75"/>
                  </a:cubicBezTo>
                  <a:cubicBezTo>
                    <a:pt x="83" y="60"/>
                    <a:pt x="71" y="45"/>
                    <a:pt x="64" y="30"/>
                  </a:cubicBezTo>
                  <a:cubicBezTo>
                    <a:pt x="52" y="11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9" name="Google Shape;15349;p9"/>
            <p:cNvSpPr/>
            <p:nvPr/>
          </p:nvSpPr>
          <p:spPr>
            <a:xfrm>
              <a:off x="-5159336" y="264487"/>
              <a:ext cx="4154" cy="5778"/>
            </a:xfrm>
            <a:custGeom>
              <a:avLst/>
              <a:gdLst/>
              <a:ahLst/>
              <a:cxnLst/>
              <a:rect l="l" t="t" r="r" b="b"/>
              <a:pathLst>
                <a:path w="87" h="121" extrusionOk="0">
                  <a:moveTo>
                    <a:pt x="57" y="0"/>
                  </a:moveTo>
                  <a:lnTo>
                    <a:pt x="57" y="0"/>
                  </a:lnTo>
                  <a:cubicBezTo>
                    <a:pt x="42" y="4"/>
                    <a:pt x="23" y="12"/>
                    <a:pt x="8" y="16"/>
                  </a:cubicBezTo>
                  <a:cubicBezTo>
                    <a:pt x="46" y="53"/>
                    <a:pt x="46" y="53"/>
                    <a:pt x="1" y="90"/>
                  </a:cubicBezTo>
                  <a:cubicBezTo>
                    <a:pt x="20" y="102"/>
                    <a:pt x="27" y="121"/>
                    <a:pt x="46" y="121"/>
                  </a:cubicBezTo>
                  <a:cubicBezTo>
                    <a:pt x="49" y="121"/>
                    <a:pt x="53" y="121"/>
                    <a:pt x="57" y="116"/>
                  </a:cubicBezTo>
                  <a:cubicBezTo>
                    <a:pt x="38" y="79"/>
                    <a:pt x="87" y="38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0" name="Google Shape;15350;p9"/>
            <p:cNvSpPr/>
            <p:nvPr/>
          </p:nvSpPr>
          <p:spPr>
            <a:xfrm>
              <a:off x="-5171846" y="257515"/>
              <a:ext cx="5396" cy="3438"/>
            </a:xfrm>
            <a:custGeom>
              <a:avLst/>
              <a:gdLst/>
              <a:ahLst/>
              <a:cxnLst/>
              <a:rect l="l" t="t" r="r" b="b"/>
              <a:pathLst>
                <a:path w="113" h="72" extrusionOk="0">
                  <a:moveTo>
                    <a:pt x="42" y="1"/>
                  </a:moveTo>
                  <a:cubicBezTo>
                    <a:pt x="35" y="8"/>
                    <a:pt x="28" y="15"/>
                    <a:pt x="16" y="15"/>
                  </a:cubicBezTo>
                  <a:lnTo>
                    <a:pt x="9" y="15"/>
                  </a:lnTo>
                  <a:cubicBezTo>
                    <a:pt x="9" y="20"/>
                    <a:pt x="5" y="23"/>
                    <a:pt x="1" y="27"/>
                  </a:cubicBezTo>
                  <a:cubicBezTo>
                    <a:pt x="20" y="34"/>
                    <a:pt x="38" y="46"/>
                    <a:pt x="57" y="53"/>
                  </a:cubicBezTo>
                  <a:cubicBezTo>
                    <a:pt x="68" y="60"/>
                    <a:pt x="80" y="72"/>
                    <a:pt x="91" y="72"/>
                  </a:cubicBezTo>
                  <a:cubicBezTo>
                    <a:pt x="99" y="72"/>
                    <a:pt x="106" y="68"/>
                    <a:pt x="113" y="57"/>
                  </a:cubicBezTo>
                  <a:cubicBezTo>
                    <a:pt x="80" y="53"/>
                    <a:pt x="57" y="27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1" name="Google Shape;15351;p9"/>
            <p:cNvSpPr/>
            <p:nvPr/>
          </p:nvSpPr>
          <p:spPr>
            <a:xfrm>
              <a:off x="-5173565" y="258757"/>
              <a:ext cx="4489" cy="2053"/>
            </a:xfrm>
            <a:custGeom>
              <a:avLst/>
              <a:gdLst/>
              <a:ahLst/>
              <a:cxnLst/>
              <a:rect l="l" t="t" r="r" b="b"/>
              <a:pathLst>
                <a:path w="94" h="43" extrusionOk="0">
                  <a:moveTo>
                    <a:pt x="37" y="1"/>
                  </a:moveTo>
                  <a:cubicBezTo>
                    <a:pt x="26" y="8"/>
                    <a:pt x="7" y="8"/>
                    <a:pt x="0" y="27"/>
                  </a:cubicBezTo>
                  <a:cubicBezTo>
                    <a:pt x="19" y="27"/>
                    <a:pt x="41" y="42"/>
                    <a:pt x="59" y="42"/>
                  </a:cubicBezTo>
                  <a:cubicBezTo>
                    <a:pt x="71" y="42"/>
                    <a:pt x="82" y="39"/>
                    <a:pt x="93" y="27"/>
                  </a:cubicBezTo>
                  <a:cubicBezTo>
                    <a:pt x="74" y="20"/>
                    <a:pt x="56" y="8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2" name="Google Shape;15352;p9"/>
            <p:cNvSpPr/>
            <p:nvPr/>
          </p:nvSpPr>
          <p:spPr>
            <a:xfrm>
              <a:off x="-4982947" y="121858"/>
              <a:ext cx="5205" cy="5062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34" y="1"/>
                  </a:moveTo>
                  <a:cubicBezTo>
                    <a:pt x="0" y="27"/>
                    <a:pt x="19" y="57"/>
                    <a:pt x="26" y="87"/>
                  </a:cubicBezTo>
                  <a:cubicBezTo>
                    <a:pt x="42" y="98"/>
                    <a:pt x="56" y="98"/>
                    <a:pt x="71" y="106"/>
                  </a:cubicBezTo>
                  <a:lnTo>
                    <a:pt x="75" y="106"/>
                  </a:lnTo>
                  <a:cubicBezTo>
                    <a:pt x="101" y="106"/>
                    <a:pt x="109" y="90"/>
                    <a:pt x="101" y="68"/>
                  </a:cubicBezTo>
                  <a:cubicBezTo>
                    <a:pt x="90" y="61"/>
                    <a:pt x="82" y="53"/>
                    <a:pt x="86" y="38"/>
                  </a:cubicBezTo>
                  <a:cubicBezTo>
                    <a:pt x="68" y="23"/>
                    <a:pt x="56" y="4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3" name="Google Shape;15353;p9"/>
            <p:cNvSpPr/>
            <p:nvPr/>
          </p:nvSpPr>
          <p:spPr>
            <a:xfrm>
              <a:off x="-4978315" y="117083"/>
              <a:ext cx="4489" cy="4107"/>
            </a:xfrm>
            <a:custGeom>
              <a:avLst/>
              <a:gdLst/>
              <a:ahLst/>
              <a:cxnLst/>
              <a:rect l="l" t="t" r="r" b="b"/>
              <a:pathLst>
                <a:path w="94" h="86" extrusionOk="0">
                  <a:moveTo>
                    <a:pt x="41" y="0"/>
                  </a:moveTo>
                  <a:cubicBezTo>
                    <a:pt x="34" y="18"/>
                    <a:pt x="4" y="15"/>
                    <a:pt x="0" y="37"/>
                  </a:cubicBezTo>
                  <a:cubicBezTo>
                    <a:pt x="4" y="45"/>
                    <a:pt x="7" y="45"/>
                    <a:pt x="15" y="45"/>
                  </a:cubicBezTo>
                  <a:lnTo>
                    <a:pt x="34" y="45"/>
                  </a:lnTo>
                  <a:cubicBezTo>
                    <a:pt x="41" y="45"/>
                    <a:pt x="49" y="49"/>
                    <a:pt x="49" y="67"/>
                  </a:cubicBezTo>
                  <a:cubicBezTo>
                    <a:pt x="57" y="71"/>
                    <a:pt x="64" y="78"/>
                    <a:pt x="71" y="85"/>
                  </a:cubicBezTo>
                  <a:cubicBezTo>
                    <a:pt x="79" y="82"/>
                    <a:pt x="86" y="82"/>
                    <a:pt x="94" y="82"/>
                  </a:cubicBezTo>
                  <a:cubicBezTo>
                    <a:pt x="94" y="45"/>
                    <a:pt x="45" y="37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4" name="Google Shape;15354;p9"/>
            <p:cNvSpPr/>
            <p:nvPr/>
          </p:nvSpPr>
          <p:spPr>
            <a:xfrm>
              <a:off x="-4976358" y="125057"/>
              <a:ext cx="3772" cy="2388"/>
            </a:xfrm>
            <a:custGeom>
              <a:avLst/>
              <a:gdLst/>
              <a:ahLst/>
              <a:cxnLst/>
              <a:rect l="l" t="t" r="r" b="b"/>
              <a:pathLst>
                <a:path w="79" h="50" extrusionOk="0">
                  <a:moveTo>
                    <a:pt x="64" y="1"/>
                  </a:moveTo>
                  <a:cubicBezTo>
                    <a:pt x="49" y="1"/>
                    <a:pt x="34" y="5"/>
                    <a:pt x="19" y="5"/>
                  </a:cubicBezTo>
                  <a:cubicBezTo>
                    <a:pt x="11" y="13"/>
                    <a:pt x="8" y="20"/>
                    <a:pt x="0" y="27"/>
                  </a:cubicBezTo>
                  <a:cubicBezTo>
                    <a:pt x="8" y="35"/>
                    <a:pt x="16" y="42"/>
                    <a:pt x="19" y="49"/>
                  </a:cubicBezTo>
                  <a:lnTo>
                    <a:pt x="27" y="49"/>
                  </a:lnTo>
                  <a:cubicBezTo>
                    <a:pt x="45" y="49"/>
                    <a:pt x="61" y="39"/>
                    <a:pt x="75" y="31"/>
                  </a:cubicBezTo>
                  <a:cubicBezTo>
                    <a:pt x="79" y="20"/>
                    <a:pt x="71" y="8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5" name="Google Shape;15355;p9"/>
            <p:cNvSpPr/>
            <p:nvPr/>
          </p:nvSpPr>
          <p:spPr>
            <a:xfrm>
              <a:off x="-4978315" y="120282"/>
              <a:ext cx="3438" cy="2340"/>
            </a:xfrm>
            <a:custGeom>
              <a:avLst/>
              <a:gdLst/>
              <a:ahLst/>
              <a:cxnLst/>
              <a:rect l="l" t="t" r="r" b="b"/>
              <a:pathLst>
                <a:path w="72" h="49" extrusionOk="0">
                  <a:moveTo>
                    <a:pt x="49" y="0"/>
                  </a:moveTo>
                  <a:cubicBezTo>
                    <a:pt x="41" y="0"/>
                    <a:pt x="34" y="4"/>
                    <a:pt x="26" y="8"/>
                  </a:cubicBezTo>
                  <a:cubicBezTo>
                    <a:pt x="15" y="15"/>
                    <a:pt x="0" y="27"/>
                    <a:pt x="12" y="41"/>
                  </a:cubicBezTo>
                  <a:cubicBezTo>
                    <a:pt x="15" y="49"/>
                    <a:pt x="23" y="49"/>
                    <a:pt x="26" y="49"/>
                  </a:cubicBezTo>
                  <a:cubicBezTo>
                    <a:pt x="34" y="49"/>
                    <a:pt x="41" y="49"/>
                    <a:pt x="45" y="45"/>
                  </a:cubicBezTo>
                  <a:cubicBezTo>
                    <a:pt x="57" y="37"/>
                    <a:pt x="60" y="27"/>
                    <a:pt x="71" y="18"/>
                  </a:cubicBezTo>
                  <a:cubicBezTo>
                    <a:pt x="64" y="11"/>
                    <a:pt x="57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6" name="Google Shape;15356;p9"/>
            <p:cNvSpPr/>
            <p:nvPr/>
          </p:nvSpPr>
          <p:spPr>
            <a:xfrm>
              <a:off x="-4979079" y="123481"/>
              <a:ext cx="3677" cy="1814"/>
            </a:xfrm>
            <a:custGeom>
              <a:avLst/>
              <a:gdLst/>
              <a:ahLst/>
              <a:cxnLst/>
              <a:rect l="l" t="t" r="r" b="b"/>
              <a:pathLst>
                <a:path w="77" h="38" extrusionOk="0">
                  <a:moveTo>
                    <a:pt x="35" y="1"/>
                  </a:moveTo>
                  <a:cubicBezTo>
                    <a:pt x="28" y="4"/>
                    <a:pt x="20" y="4"/>
                    <a:pt x="16" y="4"/>
                  </a:cubicBezTo>
                  <a:lnTo>
                    <a:pt x="5" y="4"/>
                  </a:lnTo>
                  <a:cubicBezTo>
                    <a:pt x="1" y="19"/>
                    <a:pt x="9" y="27"/>
                    <a:pt x="20" y="34"/>
                  </a:cubicBezTo>
                  <a:cubicBezTo>
                    <a:pt x="23" y="30"/>
                    <a:pt x="28" y="30"/>
                    <a:pt x="31" y="30"/>
                  </a:cubicBezTo>
                  <a:cubicBezTo>
                    <a:pt x="46" y="30"/>
                    <a:pt x="61" y="38"/>
                    <a:pt x="76" y="38"/>
                  </a:cubicBezTo>
                  <a:cubicBezTo>
                    <a:pt x="76" y="8"/>
                    <a:pt x="68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7" name="Google Shape;15357;p9"/>
            <p:cNvSpPr/>
            <p:nvPr/>
          </p:nvSpPr>
          <p:spPr>
            <a:xfrm>
              <a:off x="-5169841" y="254316"/>
              <a:ext cx="5778" cy="5921"/>
            </a:xfrm>
            <a:custGeom>
              <a:avLst/>
              <a:gdLst/>
              <a:ahLst/>
              <a:cxnLst/>
              <a:rect l="l" t="t" r="r" b="b"/>
              <a:pathLst>
                <a:path w="121" h="124" extrusionOk="0">
                  <a:moveTo>
                    <a:pt x="112" y="1"/>
                  </a:moveTo>
                  <a:cubicBezTo>
                    <a:pt x="67" y="11"/>
                    <a:pt x="15" y="8"/>
                    <a:pt x="0" y="68"/>
                  </a:cubicBezTo>
                  <a:cubicBezTo>
                    <a:pt x="15" y="94"/>
                    <a:pt x="38" y="120"/>
                    <a:pt x="71" y="124"/>
                  </a:cubicBezTo>
                  <a:cubicBezTo>
                    <a:pt x="105" y="116"/>
                    <a:pt x="101" y="94"/>
                    <a:pt x="98" y="68"/>
                  </a:cubicBezTo>
                  <a:cubicBezTo>
                    <a:pt x="60" y="37"/>
                    <a:pt x="120" y="27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8" name="Google Shape;15358;p9"/>
            <p:cNvSpPr/>
            <p:nvPr/>
          </p:nvSpPr>
          <p:spPr>
            <a:xfrm>
              <a:off x="-5166976" y="253934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75" y="1"/>
                  </a:moveTo>
                  <a:cubicBezTo>
                    <a:pt x="67" y="1"/>
                    <a:pt x="60" y="9"/>
                    <a:pt x="52" y="9"/>
                  </a:cubicBezTo>
                  <a:cubicBezTo>
                    <a:pt x="60" y="35"/>
                    <a:pt x="0" y="45"/>
                    <a:pt x="38" y="76"/>
                  </a:cubicBezTo>
                  <a:cubicBezTo>
                    <a:pt x="78" y="76"/>
                    <a:pt x="83" y="42"/>
                    <a:pt x="83" y="16"/>
                  </a:cubicBezTo>
                  <a:cubicBezTo>
                    <a:pt x="86" y="5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9" name="Google Shape;15359;p9"/>
            <p:cNvSpPr/>
            <p:nvPr/>
          </p:nvSpPr>
          <p:spPr>
            <a:xfrm>
              <a:off x="-5160052" y="251642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12" y="0"/>
                  </a:moveTo>
                  <a:lnTo>
                    <a:pt x="1" y="12"/>
                  </a:lnTo>
                  <a:cubicBezTo>
                    <a:pt x="1" y="41"/>
                    <a:pt x="9" y="57"/>
                    <a:pt x="27" y="57"/>
                  </a:cubicBezTo>
                  <a:cubicBezTo>
                    <a:pt x="35" y="57"/>
                    <a:pt x="42" y="53"/>
                    <a:pt x="50" y="53"/>
                  </a:cubicBezTo>
                  <a:cubicBezTo>
                    <a:pt x="53" y="45"/>
                    <a:pt x="61" y="38"/>
                    <a:pt x="68" y="26"/>
                  </a:cubicBezTo>
                  <a:cubicBezTo>
                    <a:pt x="50" y="19"/>
                    <a:pt x="31" y="12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0" name="Google Shape;15360;p9"/>
            <p:cNvSpPr/>
            <p:nvPr/>
          </p:nvSpPr>
          <p:spPr>
            <a:xfrm>
              <a:off x="-5103277" y="32470"/>
              <a:ext cx="6685" cy="3915"/>
            </a:xfrm>
            <a:custGeom>
              <a:avLst/>
              <a:gdLst/>
              <a:ahLst/>
              <a:cxnLst/>
              <a:rect l="l" t="t" r="r" b="b"/>
              <a:pathLst>
                <a:path w="140" h="82" extrusionOk="0">
                  <a:moveTo>
                    <a:pt x="90" y="0"/>
                  </a:moveTo>
                  <a:cubicBezTo>
                    <a:pt x="76" y="0"/>
                    <a:pt x="64" y="0"/>
                    <a:pt x="57" y="4"/>
                  </a:cubicBezTo>
                  <a:cubicBezTo>
                    <a:pt x="34" y="15"/>
                    <a:pt x="0" y="30"/>
                    <a:pt x="45" y="56"/>
                  </a:cubicBezTo>
                  <a:cubicBezTo>
                    <a:pt x="53" y="60"/>
                    <a:pt x="57" y="71"/>
                    <a:pt x="60" y="82"/>
                  </a:cubicBezTo>
                  <a:cubicBezTo>
                    <a:pt x="72" y="78"/>
                    <a:pt x="83" y="75"/>
                    <a:pt x="94" y="71"/>
                  </a:cubicBezTo>
                  <a:cubicBezTo>
                    <a:pt x="98" y="63"/>
                    <a:pt x="105" y="52"/>
                    <a:pt x="112" y="45"/>
                  </a:cubicBezTo>
                  <a:cubicBezTo>
                    <a:pt x="120" y="30"/>
                    <a:pt x="139" y="23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1" name="Google Shape;15361;p9"/>
            <p:cNvSpPr/>
            <p:nvPr/>
          </p:nvSpPr>
          <p:spPr>
            <a:xfrm>
              <a:off x="-5105044" y="29939"/>
              <a:ext cx="2196" cy="4727"/>
            </a:xfrm>
            <a:custGeom>
              <a:avLst/>
              <a:gdLst/>
              <a:ahLst/>
              <a:cxnLst/>
              <a:rect l="l" t="t" r="r" b="b"/>
              <a:pathLst>
                <a:path w="46" h="99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31"/>
                    <a:pt x="11" y="61"/>
                    <a:pt x="34" y="98"/>
                  </a:cubicBezTo>
                  <a:cubicBezTo>
                    <a:pt x="45" y="57"/>
                    <a:pt x="37" y="3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2" name="Google Shape;15362;p9"/>
            <p:cNvSpPr/>
            <p:nvPr/>
          </p:nvSpPr>
          <p:spPr>
            <a:xfrm>
              <a:off x="-4987818" y="-170850"/>
              <a:ext cx="4918" cy="5205"/>
            </a:xfrm>
            <a:custGeom>
              <a:avLst/>
              <a:gdLst/>
              <a:ahLst/>
              <a:cxnLst/>
              <a:rect l="l" t="t" r="r" b="b"/>
              <a:pathLst>
                <a:path w="103" h="109" extrusionOk="0">
                  <a:moveTo>
                    <a:pt x="27" y="0"/>
                  </a:moveTo>
                  <a:cubicBezTo>
                    <a:pt x="31" y="30"/>
                    <a:pt x="54" y="68"/>
                    <a:pt x="1" y="78"/>
                  </a:cubicBezTo>
                  <a:cubicBezTo>
                    <a:pt x="9" y="90"/>
                    <a:pt x="13" y="101"/>
                    <a:pt x="16" y="109"/>
                  </a:cubicBezTo>
                  <a:cubicBezTo>
                    <a:pt x="83" y="71"/>
                    <a:pt x="83" y="71"/>
                    <a:pt x="102" y="8"/>
                  </a:cubicBezTo>
                  <a:lnTo>
                    <a:pt x="102" y="8"/>
                  </a:lnTo>
                  <a:cubicBezTo>
                    <a:pt x="91" y="23"/>
                    <a:pt x="83" y="26"/>
                    <a:pt x="76" y="26"/>
                  </a:cubicBezTo>
                  <a:cubicBezTo>
                    <a:pt x="68" y="26"/>
                    <a:pt x="61" y="19"/>
                    <a:pt x="54" y="15"/>
                  </a:cubicBezTo>
                  <a:cubicBezTo>
                    <a:pt x="46" y="8"/>
                    <a:pt x="39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3" name="Google Shape;15363;p9"/>
            <p:cNvSpPr/>
            <p:nvPr/>
          </p:nvSpPr>
          <p:spPr>
            <a:xfrm>
              <a:off x="-4987054" y="-12511"/>
              <a:ext cx="2340" cy="1814"/>
            </a:xfrm>
            <a:custGeom>
              <a:avLst/>
              <a:gdLst/>
              <a:ahLst/>
              <a:cxnLst/>
              <a:rect l="l" t="t" r="r" b="b"/>
              <a:pathLst>
                <a:path w="49" h="38" extrusionOk="0">
                  <a:moveTo>
                    <a:pt x="19" y="0"/>
                  </a:moveTo>
                  <a:cubicBezTo>
                    <a:pt x="11" y="0"/>
                    <a:pt x="7" y="0"/>
                    <a:pt x="4" y="7"/>
                  </a:cubicBezTo>
                  <a:cubicBezTo>
                    <a:pt x="0" y="18"/>
                    <a:pt x="0" y="30"/>
                    <a:pt x="7" y="34"/>
                  </a:cubicBezTo>
                  <a:cubicBezTo>
                    <a:pt x="11" y="37"/>
                    <a:pt x="15" y="37"/>
                    <a:pt x="19" y="37"/>
                  </a:cubicBezTo>
                  <a:cubicBezTo>
                    <a:pt x="26" y="37"/>
                    <a:pt x="33" y="30"/>
                    <a:pt x="41" y="23"/>
                  </a:cubicBezTo>
                  <a:cubicBezTo>
                    <a:pt x="49" y="15"/>
                    <a:pt x="49" y="7"/>
                    <a:pt x="33" y="4"/>
                  </a:cubicBezTo>
                  <a:cubicBezTo>
                    <a:pt x="30" y="0"/>
                    <a:pt x="23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4" name="Google Shape;15364;p9"/>
            <p:cNvSpPr/>
            <p:nvPr/>
          </p:nvSpPr>
          <p:spPr>
            <a:xfrm>
              <a:off x="-4925122" y="129211"/>
              <a:ext cx="3247" cy="4823"/>
            </a:xfrm>
            <a:custGeom>
              <a:avLst/>
              <a:gdLst/>
              <a:ahLst/>
              <a:cxnLst/>
              <a:rect l="l" t="t" r="r" b="b"/>
              <a:pathLst>
                <a:path w="68" h="101" extrusionOk="0">
                  <a:moveTo>
                    <a:pt x="56" y="0"/>
                  </a:moveTo>
                  <a:cubicBezTo>
                    <a:pt x="37" y="23"/>
                    <a:pt x="26" y="38"/>
                    <a:pt x="4" y="41"/>
                  </a:cubicBezTo>
                  <a:cubicBezTo>
                    <a:pt x="0" y="64"/>
                    <a:pt x="19" y="71"/>
                    <a:pt x="34" y="83"/>
                  </a:cubicBezTo>
                  <a:cubicBezTo>
                    <a:pt x="42" y="90"/>
                    <a:pt x="49" y="101"/>
                    <a:pt x="68" y="101"/>
                  </a:cubicBezTo>
                  <a:cubicBezTo>
                    <a:pt x="53" y="71"/>
                    <a:pt x="56" y="38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5" name="Google Shape;15365;p9"/>
            <p:cNvSpPr/>
            <p:nvPr/>
          </p:nvSpPr>
          <p:spPr>
            <a:xfrm>
              <a:off x="-5048651" y="-60691"/>
              <a:ext cx="12701" cy="7879"/>
            </a:xfrm>
            <a:custGeom>
              <a:avLst/>
              <a:gdLst/>
              <a:ahLst/>
              <a:cxnLst/>
              <a:rect l="l" t="t" r="r" b="b"/>
              <a:pathLst>
                <a:path w="266" h="165" extrusionOk="0">
                  <a:moveTo>
                    <a:pt x="131" y="0"/>
                  </a:moveTo>
                  <a:cubicBezTo>
                    <a:pt x="131" y="7"/>
                    <a:pt x="127" y="11"/>
                    <a:pt x="124" y="14"/>
                  </a:cubicBezTo>
                  <a:cubicBezTo>
                    <a:pt x="131" y="56"/>
                    <a:pt x="98" y="63"/>
                    <a:pt x="72" y="74"/>
                  </a:cubicBezTo>
                  <a:cubicBezTo>
                    <a:pt x="64" y="71"/>
                    <a:pt x="64" y="67"/>
                    <a:pt x="64" y="63"/>
                  </a:cubicBezTo>
                  <a:lnTo>
                    <a:pt x="60" y="63"/>
                  </a:lnTo>
                  <a:cubicBezTo>
                    <a:pt x="41" y="63"/>
                    <a:pt x="34" y="78"/>
                    <a:pt x="27" y="90"/>
                  </a:cubicBezTo>
                  <a:cubicBezTo>
                    <a:pt x="0" y="127"/>
                    <a:pt x="45" y="116"/>
                    <a:pt x="49" y="130"/>
                  </a:cubicBezTo>
                  <a:cubicBezTo>
                    <a:pt x="57" y="127"/>
                    <a:pt x="64" y="123"/>
                    <a:pt x="67" y="123"/>
                  </a:cubicBezTo>
                  <a:cubicBezTo>
                    <a:pt x="75" y="123"/>
                    <a:pt x="79" y="123"/>
                    <a:pt x="83" y="127"/>
                  </a:cubicBezTo>
                  <a:lnTo>
                    <a:pt x="94" y="127"/>
                  </a:lnTo>
                  <a:cubicBezTo>
                    <a:pt x="101" y="127"/>
                    <a:pt x="112" y="123"/>
                    <a:pt x="120" y="112"/>
                  </a:cubicBezTo>
                  <a:cubicBezTo>
                    <a:pt x="131" y="97"/>
                    <a:pt x="139" y="90"/>
                    <a:pt x="146" y="90"/>
                  </a:cubicBezTo>
                  <a:cubicBezTo>
                    <a:pt x="157" y="90"/>
                    <a:pt x="165" y="112"/>
                    <a:pt x="172" y="130"/>
                  </a:cubicBezTo>
                  <a:cubicBezTo>
                    <a:pt x="165" y="161"/>
                    <a:pt x="195" y="149"/>
                    <a:pt x="206" y="161"/>
                  </a:cubicBezTo>
                  <a:cubicBezTo>
                    <a:pt x="214" y="164"/>
                    <a:pt x="221" y="164"/>
                    <a:pt x="229" y="164"/>
                  </a:cubicBezTo>
                  <a:cubicBezTo>
                    <a:pt x="258" y="164"/>
                    <a:pt x="251" y="123"/>
                    <a:pt x="266" y="108"/>
                  </a:cubicBezTo>
                  <a:cubicBezTo>
                    <a:pt x="258" y="104"/>
                    <a:pt x="251" y="100"/>
                    <a:pt x="243" y="100"/>
                  </a:cubicBezTo>
                  <a:lnTo>
                    <a:pt x="232" y="100"/>
                  </a:lnTo>
                  <a:cubicBezTo>
                    <a:pt x="224" y="104"/>
                    <a:pt x="217" y="108"/>
                    <a:pt x="210" y="108"/>
                  </a:cubicBezTo>
                  <a:cubicBezTo>
                    <a:pt x="191" y="108"/>
                    <a:pt x="184" y="93"/>
                    <a:pt x="176" y="74"/>
                  </a:cubicBezTo>
                  <a:cubicBezTo>
                    <a:pt x="150" y="63"/>
                    <a:pt x="124" y="52"/>
                    <a:pt x="157" y="22"/>
                  </a:cubicBezTo>
                  <a:cubicBezTo>
                    <a:pt x="150" y="14"/>
                    <a:pt x="143" y="7"/>
                    <a:pt x="135" y="4"/>
                  </a:cubicBezTo>
                  <a:cubicBezTo>
                    <a:pt x="131" y="4"/>
                    <a:pt x="131" y="4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6" name="Google Shape;15366;p9"/>
            <p:cNvSpPr/>
            <p:nvPr/>
          </p:nvSpPr>
          <p:spPr>
            <a:xfrm>
              <a:off x="-5040295" y="-61598"/>
              <a:ext cx="7067" cy="6064"/>
            </a:xfrm>
            <a:custGeom>
              <a:avLst/>
              <a:gdLst/>
              <a:ahLst/>
              <a:cxnLst/>
              <a:rect l="l" t="t" r="r" b="b"/>
              <a:pathLst>
                <a:path w="148" h="127" extrusionOk="0">
                  <a:moveTo>
                    <a:pt x="54" y="0"/>
                  </a:moveTo>
                  <a:cubicBezTo>
                    <a:pt x="49" y="7"/>
                    <a:pt x="42" y="15"/>
                    <a:pt x="39" y="23"/>
                  </a:cubicBezTo>
                  <a:lnTo>
                    <a:pt x="16" y="45"/>
                  </a:lnTo>
                  <a:cubicBezTo>
                    <a:pt x="46" y="75"/>
                    <a:pt x="23" y="82"/>
                    <a:pt x="1" y="93"/>
                  </a:cubicBezTo>
                  <a:cubicBezTo>
                    <a:pt x="9" y="112"/>
                    <a:pt x="16" y="127"/>
                    <a:pt x="35" y="127"/>
                  </a:cubicBezTo>
                  <a:cubicBezTo>
                    <a:pt x="42" y="127"/>
                    <a:pt x="49" y="123"/>
                    <a:pt x="57" y="119"/>
                  </a:cubicBezTo>
                  <a:lnTo>
                    <a:pt x="68" y="119"/>
                  </a:lnTo>
                  <a:cubicBezTo>
                    <a:pt x="76" y="119"/>
                    <a:pt x="83" y="123"/>
                    <a:pt x="91" y="127"/>
                  </a:cubicBezTo>
                  <a:cubicBezTo>
                    <a:pt x="102" y="123"/>
                    <a:pt x="113" y="116"/>
                    <a:pt x="121" y="112"/>
                  </a:cubicBezTo>
                  <a:cubicBezTo>
                    <a:pt x="128" y="86"/>
                    <a:pt x="121" y="56"/>
                    <a:pt x="147" y="33"/>
                  </a:cubicBezTo>
                  <a:cubicBezTo>
                    <a:pt x="147" y="26"/>
                    <a:pt x="147" y="19"/>
                    <a:pt x="144" y="11"/>
                  </a:cubicBezTo>
                  <a:lnTo>
                    <a:pt x="139" y="11"/>
                  </a:lnTo>
                  <a:cubicBezTo>
                    <a:pt x="113" y="11"/>
                    <a:pt x="109" y="45"/>
                    <a:pt x="87" y="52"/>
                  </a:cubicBezTo>
                  <a:lnTo>
                    <a:pt x="72" y="52"/>
                  </a:lnTo>
                  <a:cubicBezTo>
                    <a:pt x="65" y="52"/>
                    <a:pt x="57" y="49"/>
                    <a:pt x="54" y="41"/>
                  </a:cubicBezTo>
                  <a:cubicBezTo>
                    <a:pt x="46" y="30"/>
                    <a:pt x="65" y="30"/>
                    <a:pt x="68" y="23"/>
                  </a:cubicBezTo>
                  <a:cubicBezTo>
                    <a:pt x="91" y="0"/>
                    <a:pt x="61" y="7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7" name="Google Shape;15367;p9"/>
            <p:cNvSpPr/>
            <p:nvPr/>
          </p:nvSpPr>
          <p:spPr>
            <a:xfrm>
              <a:off x="-5048460" y="-53624"/>
              <a:ext cx="5921" cy="5252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82" y="1"/>
                  </a:moveTo>
                  <a:cubicBezTo>
                    <a:pt x="63" y="1"/>
                    <a:pt x="56" y="27"/>
                    <a:pt x="41" y="39"/>
                  </a:cubicBezTo>
                  <a:cubicBezTo>
                    <a:pt x="49" y="65"/>
                    <a:pt x="1" y="65"/>
                    <a:pt x="15" y="91"/>
                  </a:cubicBezTo>
                  <a:cubicBezTo>
                    <a:pt x="23" y="102"/>
                    <a:pt x="27" y="106"/>
                    <a:pt x="37" y="106"/>
                  </a:cubicBezTo>
                  <a:cubicBezTo>
                    <a:pt x="41" y="106"/>
                    <a:pt x="45" y="106"/>
                    <a:pt x="49" y="102"/>
                  </a:cubicBezTo>
                  <a:lnTo>
                    <a:pt x="60" y="102"/>
                  </a:lnTo>
                  <a:cubicBezTo>
                    <a:pt x="68" y="102"/>
                    <a:pt x="75" y="106"/>
                    <a:pt x="82" y="109"/>
                  </a:cubicBezTo>
                  <a:cubicBezTo>
                    <a:pt x="86" y="106"/>
                    <a:pt x="90" y="102"/>
                    <a:pt x="94" y="99"/>
                  </a:cubicBezTo>
                  <a:cubicBezTo>
                    <a:pt x="94" y="87"/>
                    <a:pt x="97" y="80"/>
                    <a:pt x="101" y="68"/>
                  </a:cubicBezTo>
                  <a:cubicBezTo>
                    <a:pt x="113" y="46"/>
                    <a:pt x="123" y="20"/>
                    <a:pt x="94" y="5"/>
                  </a:cubicBezTo>
                  <a:cubicBezTo>
                    <a:pt x="90" y="1"/>
                    <a:pt x="86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8" name="Google Shape;15368;p9"/>
            <p:cNvSpPr/>
            <p:nvPr/>
          </p:nvSpPr>
          <p:spPr>
            <a:xfrm>
              <a:off x="-5034517" y="-60022"/>
              <a:ext cx="2340" cy="4488"/>
            </a:xfrm>
            <a:custGeom>
              <a:avLst/>
              <a:gdLst/>
              <a:ahLst/>
              <a:cxnLst/>
              <a:rect l="l" t="t" r="r" b="b"/>
              <a:pathLst>
                <a:path w="49" h="94" extrusionOk="0">
                  <a:moveTo>
                    <a:pt x="26" y="0"/>
                  </a:moveTo>
                  <a:cubicBezTo>
                    <a:pt x="0" y="23"/>
                    <a:pt x="7" y="53"/>
                    <a:pt x="0" y="79"/>
                  </a:cubicBezTo>
                  <a:cubicBezTo>
                    <a:pt x="11" y="83"/>
                    <a:pt x="26" y="94"/>
                    <a:pt x="33" y="94"/>
                  </a:cubicBezTo>
                  <a:cubicBezTo>
                    <a:pt x="41" y="94"/>
                    <a:pt x="45" y="86"/>
                    <a:pt x="41" y="60"/>
                  </a:cubicBezTo>
                  <a:cubicBezTo>
                    <a:pt x="37" y="45"/>
                    <a:pt x="41" y="34"/>
                    <a:pt x="49" y="19"/>
                  </a:cubicBezTo>
                  <a:cubicBezTo>
                    <a:pt x="41" y="16"/>
                    <a:pt x="33" y="8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9" name="Google Shape;15369;p9"/>
            <p:cNvSpPr/>
            <p:nvPr/>
          </p:nvSpPr>
          <p:spPr>
            <a:xfrm>
              <a:off x="-5042921" y="-55008"/>
              <a:ext cx="4154" cy="2674"/>
            </a:xfrm>
            <a:custGeom>
              <a:avLst/>
              <a:gdLst/>
              <a:ahLst/>
              <a:cxnLst/>
              <a:rect l="l" t="t" r="r" b="b"/>
              <a:pathLst>
                <a:path w="87" h="56" extrusionOk="0">
                  <a:moveTo>
                    <a:pt x="30" y="0"/>
                  </a:moveTo>
                  <a:cubicBezTo>
                    <a:pt x="23" y="0"/>
                    <a:pt x="19" y="4"/>
                    <a:pt x="11" y="11"/>
                  </a:cubicBezTo>
                  <a:cubicBezTo>
                    <a:pt x="0" y="30"/>
                    <a:pt x="15" y="42"/>
                    <a:pt x="26" y="49"/>
                  </a:cubicBezTo>
                  <a:cubicBezTo>
                    <a:pt x="37" y="56"/>
                    <a:pt x="45" y="56"/>
                    <a:pt x="52" y="56"/>
                  </a:cubicBezTo>
                  <a:cubicBezTo>
                    <a:pt x="64" y="56"/>
                    <a:pt x="75" y="52"/>
                    <a:pt x="86" y="42"/>
                  </a:cubicBezTo>
                  <a:cubicBezTo>
                    <a:pt x="75" y="30"/>
                    <a:pt x="45" y="42"/>
                    <a:pt x="52" y="11"/>
                  </a:cubicBezTo>
                  <a:cubicBezTo>
                    <a:pt x="45" y="4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0" name="Google Shape;15370;p9"/>
            <p:cNvSpPr/>
            <p:nvPr/>
          </p:nvSpPr>
          <p:spPr>
            <a:xfrm>
              <a:off x="-5034756" y="-51618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35" y="0"/>
                  </a:moveTo>
                  <a:cubicBezTo>
                    <a:pt x="20" y="0"/>
                    <a:pt x="5" y="12"/>
                    <a:pt x="1" y="34"/>
                  </a:cubicBezTo>
                  <a:cubicBezTo>
                    <a:pt x="12" y="45"/>
                    <a:pt x="23" y="49"/>
                    <a:pt x="31" y="49"/>
                  </a:cubicBezTo>
                  <a:cubicBezTo>
                    <a:pt x="50" y="49"/>
                    <a:pt x="57" y="34"/>
                    <a:pt x="61" y="7"/>
                  </a:cubicBezTo>
                  <a:cubicBezTo>
                    <a:pt x="54" y="4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1" name="Google Shape;15371;p9"/>
            <p:cNvSpPr/>
            <p:nvPr/>
          </p:nvSpPr>
          <p:spPr>
            <a:xfrm>
              <a:off x="-5040295" y="-49326"/>
              <a:ext cx="3295" cy="3104"/>
            </a:xfrm>
            <a:custGeom>
              <a:avLst/>
              <a:gdLst/>
              <a:ahLst/>
              <a:cxnLst/>
              <a:rect l="l" t="t" r="r" b="b"/>
              <a:pathLst>
                <a:path w="69" h="65" extrusionOk="0">
                  <a:moveTo>
                    <a:pt x="23" y="1"/>
                  </a:moveTo>
                  <a:cubicBezTo>
                    <a:pt x="1" y="1"/>
                    <a:pt x="13" y="27"/>
                    <a:pt x="13" y="42"/>
                  </a:cubicBezTo>
                  <a:cubicBezTo>
                    <a:pt x="20" y="54"/>
                    <a:pt x="23" y="64"/>
                    <a:pt x="35" y="64"/>
                  </a:cubicBezTo>
                  <a:lnTo>
                    <a:pt x="46" y="64"/>
                  </a:lnTo>
                  <a:cubicBezTo>
                    <a:pt x="68" y="54"/>
                    <a:pt x="54" y="42"/>
                    <a:pt x="46" y="27"/>
                  </a:cubicBezTo>
                  <a:cubicBezTo>
                    <a:pt x="42" y="23"/>
                    <a:pt x="42" y="12"/>
                    <a:pt x="42" y="4"/>
                  </a:cubicBezTo>
                  <a:cubicBezTo>
                    <a:pt x="31" y="4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2" name="Google Shape;15372;p9"/>
            <p:cNvSpPr/>
            <p:nvPr/>
          </p:nvSpPr>
          <p:spPr>
            <a:xfrm>
              <a:off x="-5033467" y="-61120"/>
              <a:ext cx="4107" cy="2388"/>
            </a:xfrm>
            <a:custGeom>
              <a:avLst/>
              <a:gdLst/>
              <a:ahLst/>
              <a:cxnLst/>
              <a:rect l="l" t="t" r="r" b="b"/>
              <a:pathLst>
                <a:path w="86" h="50" extrusionOk="0">
                  <a:moveTo>
                    <a:pt x="1" y="1"/>
                  </a:moveTo>
                  <a:cubicBezTo>
                    <a:pt x="4" y="9"/>
                    <a:pt x="4" y="16"/>
                    <a:pt x="4" y="23"/>
                  </a:cubicBezTo>
                  <a:cubicBezTo>
                    <a:pt x="11" y="31"/>
                    <a:pt x="19" y="39"/>
                    <a:pt x="27" y="42"/>
                  </a:cubicBezTo>
                  <a:lnTo>
                    <a:pt x="37" y="42"/>
                  </a:lnTo>
                  <a:cubicBezTo>
                    <a:pt x="45" y="42"/>
                    <a:pt x="53" y="46"/>
                    <a:pt x="63" y="49"/>
                  </a:cubicBezTo>
                  <a:lnTo>
                    <a:pt x="71" y="49"/>
                  </a:lnTo>
                  <a:cubicBezTo>
                    <a:pt x="82" y="49"/>
                    <a:pt x="86" y="42"/>
                    <a:pt x="79" y="27"/>
                  </a:cubicBezTo>
                  <a:lnTo>
                    <a:pt x="71" y="27"/>
                  </a:lnTo>
                  <a:cubicBezTo>
                    <a:pt x="60" y="27"/>
                    <a:pt x="49" y="20"/>
                    <a:pt x="37" y="16"/>
                  </a:cubicBezTo>
                  <a:cubicBezTo>
                    <a:pt x="30" y="9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3" name="Google Shape;15373;p9"/>
            <p:cNvSpPr/>
            <p:nvPr/>
          </p:nvSpPr>
          <p:spPr>
            <a:xfrm>
              <a:off x="-5286589" y="-94832"/>
              <a:ext cx="9836" cy="8070"/>
            </a:xfrm>
            <a:custGeom>
              <a:avLst/>
              <a:gdLst/>
              <a:ahLst/>
              <a:cxnLst/>
              <a:rect l="l" t="t" r="r" b="b"/>
              <a:pathLst>
                <a:path w="206" h="169" extrusionOk="0">
                  <a:moveTo>
                    <a:pt x="90" y="1"/>
                  </a:moveTo>
                  <a:cubicBezTo>
                    <a:pt x="53" y="8"/>
                    <a:pt x="68" y="46"/>
                    <a:pt x="45" y="60"/>
                  </a:cubicBezTo>
                  <a:cubicBezTo>
                    <a:pt x="76" y="105"/>
                    <a:pt x="42" y="109"/>
                    <a:pt x="12" y="117"/>
                  </a:cubicBezTo>
                  <a:cubicBezTo>
                    <a:pt x="4" y="117"/>
                    <a:pt x="0" y="124"/>
                    <a:pt x="4" y="132"/>
                  </a:cubicBezTo>
                  <a:cubicBezTo>
                    <a:pt x="26" y="146"/>
                    <a:pt x="57" y="146"/>
                    <a:pt x="76" y="169"/>
                  </a:cubicBezTo>
                  <a:cubicBezTo>
                    <a:pt x="98" y="165"/>
                    <a:pt x="98" y="127"/>
                    <a:pt x="124" y="127"/>
                  </a:cubicBezTo>
                  <a:cubicBezTo>
                    <a:pt x="128" y="127"/>
                    <a:pt x="131" y="132"/>
                    <a:pt x="139" y="132"/>
                  </a:cubicBezTo>
                  <a:cubicBezTo>
                    <a:pt x="150" y="135"/>
                    <a:pt x="161" y="139"/>
                    <a:pt x="169" y="139"/>
                  </a:cubicBezTo>
                  <a:cubicBezTo>
                    <a:pt x="199" y="139"/>
                    <a:pt x="206" y="117"/>
                    <a:pt x="206" y="75"/>
                  </a:cubicBezTo>
                  <a:cubicBezTo>
                    <a:pt x="195" y="60"/>
                    <a:pt x="191" y="42"/>
                    <a:pt x="176" y="34"/>
                  </a:cubicBezTo>
                  <a:cubicBezTo>
                    <a:pt x="154" y="20"/>
                    <a:pt x="131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4" name="Google Shape;15374;p9"/>
            <p:cNvSpPr/>
            <p:nvPr/>
          </p:nvSpPr>
          <p:spPr>
            <a:xfrm>
              <a:off x="-5283390" y="-98174"/>
              <a:ext cx="2769" cy="1958"/>
            </a:xfrm>
            <a:custGeom>
              <a:avLst/>
              <a:gdLst/>
              <a:ahLst/>
              <a:cxnLst/>
              <a:rect l="l" t="t" r="r" b="b"/>
              <a:pathLst>
                <a:path w="58" h="41" extrusionOk="0">
                  <a:moveTo>
                    <a:pt x="42" y="0"/>
                  </a:moveTo>
                  <a:cubicBezTo>
                    <a:pt x="27" y="0"/>
                    <a:pt x="16" y="7"/>
                    <a:pt x="4" y="18"/>
                  </a:cubicBezTo>
                  <a:cubicBezTo>
                    <a:pt x="1" y="30"/>
                    <a:pt x="4" y="40"/>
                    <a:pt x="16" y="40"/>
                  </a:cubicBezTo>
                  <a:lnTo>
                    <a:pt x="19" y="40"/>
                  </a:lnTo>
                  <a:cubicBezTo>
                    <a:pt x="42" y="40"/>
                    <a:pt x="54" y="26"/>
                    <a:pt x="57" y="4"/>
                  </a:cubicBezTo>
                  <a:cubicBezTo>
                    <a:pt x="54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5" name="Google Shape;15375;p9"/>
            <p:cNvSpPr/>
            <p:nvPr/>
          </p:nvSpPr>
          <p:spPr>
            <a:xfrm>
              <a:off x="-5074388" y="15996"/>
              <a:ext cx="5969" cy="6876"/>
            </a:xfrm>
            <a:custGeom>
              <a:avLst/>
              <a:gdLst/>
              <a:ahLst/>
              <a:cxnLst/>
              <a:rect l="l" t="t" r="r" b="b"/>
              <a:pathLst>
                <a:path w="125" h="144" extrusionOk="0">
                  <a:moveTo>
                    <a:pt x="54" y="1"/>
                  </a:moveTo>
                  <a:cubicBezTo>
                    <a:pt x="46" y="1"/>
                    <a:pt x="38" y="9"/>
                    <a:pt x="35" y="27"/>
                  </a:cubicBezTo>
                  <a:cubicBezTo>
                    <a:pt x="1" y="72"/>
                    <a:pt x="38" y="106"/>
                    <a:pt x="57" y="143"/>
                  </a:cubicBezTo>
                  <a:cubicBezTo>
                    <a:pt x="61" y="143"/>
                    <a:pt x="61" y="143"/>
                    <a:pt x="61" y="139"/>
                  </a:cubicBezTo>
                  <a:lnTo>
                    <a:pt x="68" y="139"/>
                  </a:lnTo>
                  <a:cubicBezTo>
                    <a:pt x="95" y="125"/>
                    <a:pt x="125" y="109"/>
                    <a:pt x="117" y="76"/>
                  </a:cubicBezTo>
                  <a:cubicBezTo>
                    <a:pt x="113" y="54"/>
                    <a:pt x="109" y="23"/>
                    <a:pt x="87" y="9"/>
                  </a:cubicBezTo>
                  <a:cubicBezTo>
                    <a:pt x="76" y="9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6" name="Google Shape;15376;p9"/>
            <p:cNvSpPr/>
            <p:nvPr/>
          </p:nvSpPr>
          <p:spPr>
            <a:xfrm>
              <a:off x="-5094730" y="-141245"/>
              <a:ext cx="3247" cy="2722"/>
            </a:xfrm>
            <a:custGeom>
              <a:avLst/>
              <a:gdLst/>
              <a:ahLst/>
              <a:cxnLst/>
              <a:rect l="l" t="t" r="r" b="b"/>
              <a:pathLst>
                <a:path w="68" h="57" extrusionOk="0">
                  <a:moveTo>
                    <a:pt x="35" y="0"/>
                  </a:moveTo>
                  <a:cubicBezTo>
                    <a:pt x="23" y="0"/>
                    <a:pt x="12" y="8"/>
                    <a:pt x="1" y="19"/>
                  </a:cubicBezTo>
                  <a:cubicBezTo>
                    <a:pt x="12" y="19"/>
                    <a:pt x="16" y="27"/>
                    <a:pt x="23" y="38"/>
                  </a:cubicBezTo>
                  <a:cubicBezTo>
                    <a:pt x="28" y="50"/>
                    <a:pt x="35" y="57"/>
                    <a:pt x="42" y="57"/>
                  </a:cubicBezTo>
                  <a:cubicBezTo>
                    <a:pt x="50" y="57"/>
                    <a:pt x="57" y="53"/>
                    <a:pt x="68" y="34"/>
                  </a:cubicBezTo>
                  <a:cubicBezTo>
                    <a:pt x="68" y="27"/>
                    <a:pt x="68" y="19"/>
                    <a:pt x="64" y="12"/>
                  </a:cubicBezTo>
                  <a:cubicBezTo>
                    <a:pt x="57" y="5"/>
                    <a:pt x="46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7" name="Google Shape;15377;p9"/>
            <p:cNvSpPr/>
            <p:nvPr/>
          </p:nvSpPr>
          <p:spPr>
            <a:xfrm>
              <a:off x="-5216970" y="-147834"/>
              <a:ext cx="3438" cy="3056"/>
            </a:xfrm>
            <a:custGeom>
              <a:avLst/>
              <a:gdLst/>
              <a:ahLst/>
              <a:cxnLst/>
              <a:rect l="l" t="t" r="r" b="b"/>
              <a:pathLst>
                <a:path w="72" h="64" extrusionOk="0">
                  <a:moveTo>
                    <a:pt x="31" y="0"/>
                  </a:moveTo>
                  <a:cubicBezTo>
                    <a:pt x="0" y="0"/>
                    <a:pt x="4" y="31"/>
                    <a:pt x="8" y="49"/>
                  </a:cubicBezTo>
                  <a:cubicBezTo>
                    <a:pt x="12" y="60"/>
                    <a:pt x="19" y="64"/>
                    <a:pt x="26" y="64"/>
                  </a:cubicBezTo>
                  <a:lnTo>
                    <a:pt x="41" y="64"/>
                  </a:lnTo>
                  <a:cubicBezTo>
                    <a:pt x="49" y="60"/>
                    <a:pt x="53" y="60"/>
                    <a:pt x="57" y="60"/>
                  </a:cubicBezTo>
                  <a:lnTo>
                    <a:pt x="64" y="60"/>
                  </a:lnTo>
                  <a:cubicBezTo>
                    <a:pt x="71" y="31"/>
                    <a:pt x="26" y="26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8" name="Google Shape;15378;p9"/>
            <p:cNvSpPr/>
            <p:nvPr/>
          </p:nvSpPr>
          <p:spPr>
            <a:xfrm>
              <a:off x="-5215346" y="-149267"/>
              <a:ext cx="2674" cy="2388"/>
            </a:xfrm>
            <a:custGeom>
              <a:avLst/>
              <a:gdLst/>
              <a:ahLst/>
              <a:cxnLst/>
              <a:rect l="l" t="t" r="r" b="b"/>
              <a:pathLst>
                <a:path w="56" h="50" extrusionOk="0">
                  <a:moveTo>
                    <a:pt x="26" y="1"/>
                  </a:moveTo>
                  <a:cubicBezTo>
                    <a:pt x="11" y="1"/>
                    <a:pt x="4" y="16"/>
                    <a:pt x="0" y="30"/>
                  </a:cubicBezTo>
                  <a:cubicBezTo>
                    <a:pt x="11" y="34"/>
                    <a:pt x="19" y="49"/>
                    <a:pt x="30" y="49"/>
                  </a:cubicBezTo>
                  <a:cubicBezTo>
                    <a:pt x="37" y="49"/>
                    <a:pt x="42" y="45"/>
                    <a:pt x="49" y="38"/>
                  </a:cubicBezTo>
                  <a:cubicBezTo>
                    <a:pt x="56" y="27"/>
                    <a:pt x="52" y="11"/>
                    <a:pt x="42" y="4"/>
                  </a:cubicBezTo>
                  <a:cubicBezTo>
                    <a:pt x="33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9" name="Google Shape;15379;p9"/>
            <p:cNvSpPr/>
            <p:nvPr/>
          </p:nvSpPr>
          <p:spPr>
            <a:xfrm>
              <a:off x="-5104137" y="-141579"/>
              <a:ext cx="4679" cy="3963"/>
            </a:xfrm>
            <a:custGeom>
              <a:avLst/>
              <a:gdLst/>
              <a:ahLst/>
              <a:cxnLst/>
              <a:rect l="l" t="t" r="r" b="b"/>
              <a:pathLst>
                <a:path w="98" h="83" extrusionOk="0">
                  <a:moveTo>
                    <a:pt x="41" y="0"/>
                  </a:moveTo>
                  <a:cubicBezTo>
                    <a:pt x="30" y="0"/>
                    <a:pt x="15" y="12"/>
                    <a:pt x="0" y="12"/>
                  </a:cubicBezTo>
                  <a:cubicBezTo>
                    <a:pt x="18" y="34"/>
                    <a:pt x="4" y="83"/>
                    <a:pt x="45" y="83"/>
                  </a:cubicBezTo>
                  <a:lnTo>
                    <a:pt x="56" y="83"/>
                  </a:lnTo>
                  <a:cubicBezTo>
                    <a:pt x="97" y="75"/>
                    <a:pt x="33" y="34"/>
                    <a:pt x="68" y="15"/>
                  </a:cubicBezTo>
                  <a:cubicBezTo>
                    <a:pt x="60" y="4"/>
                    <a:pt x="52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0" name="Google Shape;15380;p9"/>
            <p:cNvSpPr/>
            <p:nvPr/>
          </p:nvSpPr>
          <p:spPr>
            <a:xfrm>
              <a:off x="-5129158" y="223279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23" y="0"/>
                  </a:moveTo>
                  <a:cubicBezTo>
                    <a:pt x="23" y="0"/>
                    <a:pt x="19" y="4"/>
                    <a:pt x="16" y="7"/>
                  </a:cubicBezTo>
                  <a:cubicBezTo>
                    <a:pt x="0" y="26"/>
                    <a:pt x="12" y="42"/>
                    <a:pt x="23" y="56"/>
                  </a:cubicBezTo>
                  <a:cubicBezTo>
                    <a:pt x="26" y="64"/>
                    <a:pt x="31" y="64"/>
                    <a:pt x="34" y="64"/>
                  </a:cubicBezTo>
                  <a:cubicBezTo>
                    <a:pt x="42" y="64"/>
                    <a:pt x="49" y="56"/>
                    <a:pt x="57" y="52"/>
                  </a:cubicBezTo>
                  <a:cubicBezTo>
                    <a:pt x="64" y="37"/>
                    <a:pt x="83" y="26"/>
                    <a:pt x="71" y="7"/>
                  </a:cubicBezTo>
                  <a:cubicBezTo>
                    <a:pt x="64" y="7"/>
                    <a:pt x="53" y="11"/>
                    <a:pt x="45" y="11"/>
                  </a:cubicBezTo>
                  <a:cubicBezTo>
                    <a:pt x="38" y="11"/>
                    <a:pt x="31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1" name="Google Shape;15381;p9"/>
            <p:cNvSpPr/>
            <p:nvPr/>
          </p:nvSpPr>
          <p:spPr>
            <a:xfrm>
              <a:off x="-5123428" y="225571"/>
              <a:ext cx="3772" cy="3772"/>
            </a:xfrm>
            <a:custGeom>
              <a:avLst/>
              <a:gdLst/>
              <a:ahLst/>
              <a:cxnLst/>
              <a:rect l="l" t="t" r="r" b="b"/>
              <a:pathLst>
                <a:path w="79" h="79" extrusionOk="0">
                  <a:moveTo>
                    <a:pt x="56" y="1"/>
                  </a:moveTo>
                  <a:cubicBezTo>
                    <a:pt x="53" y="4"/>
                    <a:pt x="49" y="8"/>
                    <a:pt x="49" y="11"/>
                  </a:cubicBezTo>
                  <a:cubicBezTo>
                    <a:pt x="56" y="53"/>
                    <a:pt x="11" y="49"/>
                    <a:pt x="1" y="72"/>
                  </a:cubicBezTo>
                  <a:cubicBezTo>
                    <a:pt x="11" y="75"/>
                    <a:pt x="19" y="79"/>
                    <a:pt x="30" y="79"/>
                  </a:cubicBezTo>
                  <a:cubicBezTo>
                    <a:pt x="60" y="79"/>
                    <a:pt x="75" y="56"/>
                    <a:pt x="79" y="20"/>
                  </a:cubicBezTo>
                  <a:cubicBezTo>
                    <a:pt x="71" y="16"/>
                    <a:pt x="63" y="8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2" name="Google Shape;15382;p9"/>
            <p:cNvSpPr/>
            <p:nvPr/>
          </p:nvSpPr>
          <p:spPr>
            <a:xfrm>
              <a:off x="-5124144" y="226096"/>
              <a:ext cx="3438" cy="2913"/>
            </a:xfrm>
            <a:custGeom>
              <a:avLst/>
              <a:gdLst/>
              <a:ahLst/>
              <a:cxnLst/>
              <a:rect l="l" t="t" r="r" b="b"/>
              <a:pathLst>
                <a:path w="72" h="61" extrusionOk="0">
                  <a:moveTo>
                    <a:pt x="64" y="0"/>
                  </a:moveTo>
                  <a:lnTo>
                    <a:pt x="64" y="0"/>
                  </a:lnTo>
                  <a:cubicBezTo>
                    <a:pt x="34" y="12"/>
                    <a:pt x="0" y="16"/>
                    <a:pt x="16" y="61"/>
                  </a:cubicBezTo>
                  <a:cubicBezTo>
                    <a:pt x="26" y="38"/>
                    <a:pt x="71" y="42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3" name="Google Shape;15383;p9"/>
            <p:cNvSpPr/>
            <p:nvPr/>
          </p:nvSpPr>
          <p:spPr>
            <a:xfrm>
              <a:off x="-4926936" y="139716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20" y="1"/>
                  </a:moveTo>
                  <a:cubicBezTo>
                    <a:pt x="1" y="38"/>
                    <a:pt x="27" y="49"/>
                    <a:pt x="53" y="53"/>
                  </a:cubicBezTo>
                  <a:lnTo>
                    <a:pt x="61" y="53"/>
                  </a:lnTo>
                  <a:cubicBezTo>
                    <a:pt x="68" y="53"/>
                    <a:pt x="75" y="49"/>
                    <a:pt x="75" y="38"/>
                  </a:cubicBezTo>
                  <a:cubicBezTo>
                    <a:pt x="80" y="4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4" name="Google Shape;15384;p9"/>
            <p:cNvSpPr/>
            <p:nvPr/>
          </p:nvSpPr>
          <p:spPr>
            <a:xfrm>
              <a:off x="-5050275" y="-61789"/>
              <a:ext cx="7926" cy="5396"/>
            </a:xfrm>
            <a:custGeom>
              <a:avLst/>
              <a:gdLst/>
              <a:ahLst/>
              <a:cxnLst/>
              <a:rect l="l" t="t" r="r" b="b"/>
              <a:pathLst>
                <a:path w="166" h="113" extrusionOk="0">
                  <a:moveTo>
                    <a:pt x="124" y="1"/>
                  </a:moveTo>
                  <a:cubicBezTo>
                    <a:pt x="117" y="1"/>
                    <a:pt x="113" y="8"/>
                    <a:pt x="109" y="27"/>
                  </a:cubicBezTo>
                  <a:cubicBezTo>
                    <a:pt x="109" y="56"/>
                    <a:pt x="91" y="71"/>
                    <a:pt x="72" y="71"/>
                  </a:cubicBezTo>
                  <a:cubicBezTo>
                    <a:pt x="68" y="71"/>
                    <a:pt x="61" y="68"/>
                    <a:pt x="57" y="63"/>
                  </a:cubicBezTo>
                  <a:cubicBezTo>
                    <a:pt x="42" y="53"/>
                    <a:pt x="34" y="45"/>
                    <a:pt x="27" y="45"/>
                  </a:cubicBezTo>
                  <a:cubicBezTo>
                    <a:pt x="12" y="45"/>
                    <a:pt x="12" y="79"/>
                    <a:pt x="1" y="86"/>
                  </a:cubicBezTo>
                  <a:cubicBezTo>
                    <a:pt x="16" y="105"/>
                    <a:pt x="39" y="108"/>
                    <a:pt x="61" y="113"/>
                  </a:cubicBezTo>
                  <a:cubicBezTo>
                    <a:pt x="68" y="101"/>
                    <a:pt x="75" y="86"/>
                    <a:pt x="94" y="86"/>
                  </a:cubicBezTo>
                  <a:lnTo>
                    <a:pt x="98" y="86"/>
                  </a:lnTo>
                  <a:cubicBezTo>
                    <a:pt x="113" y="63"/>
                    <a:pt x="143" y="56"/>
                    <a:pt x="158" y="37"/>
                  </a:cubicBezTo>
                  <a:cubicBezTo>
                    <a:pt x="161" y="34"/>
                    <a:pt x="165" y="30"/>
                    <a:pt x="165" y="23"/>
                  </a:cubicBezTo>
                  <a:cubicBezTo>
                    <a:pt x="161" y="23"/>
                    <a:pt x="161" y="19"/>
                    <a:pt x="158" y="15"/>
                  </a:cubicBezTo>
                  <a:cubicBezTo>
                    <a:pt x="146" y="11"/>
                    <a:pt x="135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5" name="Google Shape;15385;p9"/>
            <p:cNvSpPr/>
            <p:nvPr/>
          </p:nvSpPr>
          <p:spPr>
            <a:xfrm>
              <a:off x="-5042253" y="-63938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28" y="1"/>
                  </a:moveTo>
                  <a:cubicBezTo>
                    <a:pt x="23" y="1"/>
                    <a:pt x="16" y="4"/>
                    <a:pt x="12" y="11"/>
                  </a:cubicBezTo>
                  <a:cubicBezTo>
                    <a:pt x="1" y="27"/>
                    <a:pt x="9" y="38"/>
                    <a:pt x="20" y="49"/>
                  </a:cubicBezTo>
                  <a:cubicBezTo>
                    <a:pt x="42" y="49"/>
                    <a:pt x="61" y="56"/>
                    <a:pt x="80" y="72"/>
                  </a:cubicBezTo>
                  <a:cubicBezTo>
                    <a:pt x="83" y="64"/>
                    <a:pt x="90" y="56"/>
                    <a:pt x="95" y="49"/>
                  </a:cubicBezTo>
                  <a:cubicBezTo>
                    <a:pt x="80" y="38"/>
                    <a:pt x="64" y="23"/>
                    <a:pt x="50" y="11"/>
                  </a:cubicBezTo>
                  <a:cubicBezTo>
                    <a:pt x="42" y="4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6" name="Google Shape;15386;p9"/>
            <p:cNvSpPr/>
            <p:nvPr/>
          </p:nvSpPr>
          <p:spPr>
            <a:xfrm>
              <a:off x="-5042778" y="-61598"/>
              <a:ext cx="4345" cy="2197"/>
            </a:xfrm>
            <a:custGeom>
              <a:avLst/>
              <a:gdLst/>
              <a:ahLst/>
              <a:cxnLst/>
              <a:rect l="l" t="t" r="r" b="b"/>
              <a:pathLst>
                <a:path w="91" h="46" extrusionOk="0">
                  <a:moveTo>
                    <a:pt x="31" y="0"/>
                  </a:moveTo>
                  <a:cubicBezTo>
                    <a:pt x="20" y="4"/>
                    <a:pt x="12" y="7"/>
                    <a:pt x="1" y="11"/>
                  </a:cubicBezTo>
                  <a:cubicBezTo>
                    <a:pt x="4" y="15"/>
                    <a:pt x="4" y="19"/>
                    <a:pt x="8" y="19"/>
                  </a:cubicBezTo>
                  <a:cubicBezTo>
                    <a:pt x="8" y="23"/>
                    <a:pt x="8" y="23"/>
                    <a:pt x="12" y="23"/>
                  </a:cubicBezTo>
                  <a:cubicBezTo>
                    <a:pt x="20" y="26"/>
                    <a:pt x="27" y="33"/>
                    <a:pt x="34" y="41"/>
                  </a:cubicBezTo>
                  <a:cubicBezTo>
                    <a:pt x="42" y="37"/>
                    <a:pt x="46" y="37"/>
                    <a:pt x="49" y="37"/>
                  </a:cubicBezTo>
                  <a:cubicBezTo>
                    <a:pt x="57" y="37"/>
                    <a:pt x="65" y="41"/>
                    <a:pt x="68" y="45"/>
                  </a:cubicBezTo>
                  <a:lnTo>
                    <a:pt x="91" y="23"/>
                  </a:lnTo>
                  <a:cubicBezTo>
                    <a:pt x="72" y="7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7" name="Google Shape;15387;p9"/>
            <p:cNvSpPr/>
            <p:nvPr/>
          </p:nvSpPr>
          <p:spPr>
            <a:xfrm>
              <a:off x="-4882099" y="15662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83" y="1"/>
                  </a:moveTo>
                  <a:cubicBezTo>
                    <a:pt x="68" y="4"/>
                    <a:pt x="56" y="4"/>
                    <a:pt x="41" y="8"/>
                  </a:cubicBezTo>
                  <a:lnTo>
                    <a:pt x="19" y="8"/>
                  </a:lnTo>
                  <a:cubicBezTo>
                    <a:pt x="0" y="49"/>
                    <a:pt x="11" y="61"/>
                    <a:pt x="26" y="61"/>
                  </a:cubicBezTo>
                  <a:cubicBezTo>
                    <a:pt x="33" y="61"/>
                    <a:pt x="41" y="56"/>
                    <a:pt x="49" y="56"/>
                  </a:cubicBezTo>
                  <a:cubicBezTo>
                    <a:pt x="52" y="56"/>
                    <a:pt x="60" y="53"/>
                    <a:pt x="68" y="53"/>
                  </a:cubicBezTo>
                  <a:cubicBezTo>
                    <a:pt x="71" y="53"/>
                    <a:pt x="75" y="56"/>
                    <a:pt x="78" y="56"/>
                  </a:cubicBezTo>
                  <a:cubicBezTo>
                    <a:pt x="78" y="38"/>
                    <a:pt x="83" y="19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8" name="Google Shape;15388;p9"/>
            <p:cNvSpPr/>
            <p:nvPr/>
          </p:nvSpPr>
          <p:spPr>
            <a:xfrm>
              <a:off x="-4880714" y="18336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49" y="0"/>
                  </a:moveTo>
                  <a:lnTo>
                    <a:pt x="49" y="0"/>
                  </a:lnTo>
                  <a:cubicBezTo>
                    <a:pt x="39" y="27"/>
                    <a:pt x="23" y="45"/>
                    <a:pt x="1" y="60"/>
                  </a:cubicBezTo>
                  <a:cubicBezTo>
                    <a:pt x="12" y="68"/>
                    <a:pt x="27" y="79"/>
                    <a:pt x="39" y="86"/>
                  </a:cubicBezTo>
                  <a:cubicBezTo>
                    <a:pt x="65" y="60"/>
                    <a:pt x="87" y="3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9" name="Google Shape;15389;p9"/>
            <p:cNvSpPr/>
            <p:nvPr/>
          </p:nvSpPr>
          <p:spPr>
            <a:xfrm>
              <a:off x="-4872119" y="15996"/>
              <a:ext cx="3438" cy="4727"/>
            </a:xfrm>
            <a:custGeom>
              <a:avLst/>
              <a:gdLst/>
              <a:ahLst/>
              <a:cxnLst/>
              <a:rect l="l" t="t" r="r" b="b"/>
              <a:pathLst>
                <a:path w="72" h="99" extrusionOk="0">
                  <a:moveTo>
                    <a:pt x="26" y="1"/>
                  </a:moveTo>
                  <a:cubicBezTo>
                    <a:pt x="19" y="12"/>
                    <a:pt x="12" y="23"/>
                    <a:pt x="0" y="35"/>
                  </a:cubicBezTo>
                  <a:cubicBezTo>
                    <a:pt x="23" y="49"/>
                    <a:pt x="16" y="80"/>
                    <a:pt x="31" y="99"/>
                  </a:cubicBezTo>
                  <a:cubicBezTo>
                    <a:pt x="71" y="99"/>
                    <a:pt x="38" y="68"/>
                    <a:pt x="45" y="57"/>
                  </a:cubicBezTo>
                  <a:cubicBezTo>
                    <a:pt x="34" y="38"/>
                    <a:pt x="53" y="12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0" name="Google Shape;15390;p9"/>
            <p:cNvSpPr/>
            <p:nvPr/>
          </p:nvSpPr>
          <p:spPr>
            <a:xfrm>
              <a:off x="-4995792" y="-31133"/>
              <a:ext cx="5921" cy="4202"/>
            </a:xfrm>
            <a:custGeom>
              <a:avLst/>
              <a:gdLst/>
              <a:ahLst/>
              <a:cxnLst/>
              <a:rect l="l" t="t" r="r" b="b"/>
              <a:pathLst>
                <a:path w="124" h="88" extrusionOk="0">
                  <a:moveTo>
                    <a:pt x="45" y="1"/>
                  </a:moveTo>
                  <a:cubicBezTo>
                    <a:pt x="41" y="35"/>
                    <a:pt x="23" y="61"/>
                    <a:pt x="0" y="83"/>
                  </a:cubicBezTo>
                  <a:cubicBezTo>
                    <a:pt x="0" y="83"/>
                    <a:pt x="4" y="87"/>
                    <a:pt x="7" y="87"/>
                  </a:cubicBezTo>
                  <a:cubicBezTo>
                    <a:pt x="15" y="87"/>
                    <a:pt x="23" y="80"/>
                    <a:pt x="30" y="72"/>
                  </a:cubicBezTo>
                  <a:cubicBezTo>
                    <a:pt x="64" y="68"/>
                    <a:pt x="97" y="76"/>
                    <a:pt x="116" y="39"/>
                  </a:cubicBezTo>
                  <a:cubicBezTo>
                    <a:pt x="109" y="27"/>
                    <a:pt x="116" y="16"/>
                    <a:pt x="123" y="9"/>
                  </a:cubicBezTo>
                  <a:lnTo>
                    <a:pt x="120" y="9"/>
                  </a:lnTo>
                  <a:cubicBezTo>
                    <a:pt x="120" y="5"/>
                    <a:pt x="116" y="5"/>
                    <a:pt x="112" y="5"/>
                  </a:cubicBezTo>
                  <a:cubicBezTo>
                    <a:pt x="109" y="5"/>
                    <a:pt x="101" y="9"/>
                    <a:pt x="93" y="9"/>
                  </a:cubicBezTo>
                  <a:cubicBezTo>
                    <a:pt x="86" y="13"/>
                    <a:pt x="78" y="13"/>
                    <a:pt x="71" y="13"/>
                  </a:cubicBezTo>
                  <a:cubicBezTo>
                    <a:pt x="59" y="13"/>
                    <a:pt x="52" y="13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1" name="Google Shape;15391;p9"/>
            <p:cNvSpPr/>
            <p:nvPr/>
          </p:nvSpPr>
          <p:spPr>
            <a:xfrm>
              <a:off x="-5002238" y="-31611"/>
              <a:ext cx="3247" cy="4488"/>
            </a:xfrm>
            <a:custGeom>
              <a:avLst/>
              <a:gdLst/>
              <a:ahLst/>
              <a:cxnLst/>
              <a:rect l="l" t="t" r="r" b="b"/>
              <a:pathLst>
                <a:path w="68" h="94" extrusionOk="0">
                  <a:moveTo>
                    <a:pt x="19" y="0"/>
                  </a:moveTo>
                  <a:cubicBezTo>
                    <a:pt x="15" y="0"/>
                    <a:pt x="8" y="0"/>
                    <a:pt x="1" y="4"/>
                  </a:cubicBezTo>
                  <a:cubicBezTo>
                    <a:pt x="27" y="30"/>
                    <a:pt x="11" y="67"/>
                    <a:pt x="34" y="93"/>
                  </a:cubicBezTo>
                  <a:cubicBezTo>
                    <a:pt x="45" y="90"/>
                    <a:pt x="56" y="86"/>
                    <a:pt x="68" y="82"/>
                  </a:cubicBezTo>
                  <a:cubicBezTo>
                    <a:pt x="68" y="75"/>
                    <a:pt x="68" y="67"/>
                    <a:pt x="64" y="59"/>
                  </a:cubicBezTo>
                  <a:cubicBezTo>
                    <a:pt x="56" y="33"/>
                    <a:pt x="56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2" name="Google Shape;15392;p9"/>
            <p:cNvSpPr/>
            <p:nvPr/>
          </p:nvSpPr>
          <p:spPr>
            <a:xfrm>
              <a:off x="-4999182" y="-30035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18" y="0"/>
                  </a:moveTo>
                  <a:cubicBezTo>
                    <a:pt x="15" y="8"/>
                    <a:pt x="7" y="16"/>
                    <a:pt x="0" y="26"/>
                  </a:cubicBezTo>
                  <a:cubicBezTo>
                    <a:pt x="4" y="34"/>
                    <a:pt x="4" y="42"/>
                    <a:pt x="4" y="49"/>
                  </a:cubicBezTo>
                  <a:cubicBezTo>
                    <a:pt x="11" y="53"/>
                    <a:pt x="23" y="60"/>
                    <a:pt x="26" y="68"/>
                  </a:cubicBezTo>
                  <a:cubicBezTo>
                    <a:pt x="34" y="87"/>
                    <a:pt x="41" y="90"/>
                    <a:pt x="45" y="90"/>
                  </a:cubicBezTo>
                  <a:cubicBezTo>
                    <a:pt x="56" y="90"/>
                    <a:pt x="63" y="76"/>
                    <a:pt x="71" y="60"/>
                  </a:cubicBezTo>
                  <a:cubicBezTo>
                    <a:pt x="41" y="49"/>
                    <a:pt x="60" y="0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3" name="Google Shape;15393;p9"/>
            <p:cNvSpPr/>
            <p:nvPr/>
          </p:nvSpPr>
          <p:spPr>
            <a:xfrm>
              <a:off x="-5114164" y="-225476"/>
              <a:ext cx="4871" cy="2722"/>
            </a:xfrm>
            <a:custGeom>
              <a:avLst/>
              <a:gdLst/>
              <a:ahLst/>
              <a:cxnLst/>
              <a:rect l="l" t="t" r="r" b="b"/>
              <a:pathLst>
                <a:path w="102" h="57" extrusionOk="0">
                  <a:moveTo>
                    <a:pt x="90" y="1"/>
                  </a:moveTo>
                  <a:cubicBezTo>
                    <a:pt x="86" y="4"/>
                    <a:pt x="79" y="8"/>
                    <a:pt x="76" y="8"/>
                  </a:cubicBezTo>
                  <a:cubicBezTo>
                    <a:pt x="71" y="8"/>
                    <a:pt x="68" y="8"/>
                    <a:pt x="64" y="4"/>
                  </a:cubicBezTo>
                  <a:lnTo>
                    <a:pt x="53" y="4"/>
                  </a:lnTo>
                  <a:cubicBezTo>
                    <a:pt x="42" y="4"/>
                    <a:pt x="34" y="8"/>
                    <a:pt x="26" y="19"/>
                  </a:cubicBezTo>
                  <a:cubicBezTo>
                    <a:pt x="8" y="45"/>
                    <a:pt x="0" y="42"/>
                    <a:pt x="45" y="56"/>
                  </a:cubicBezTo>
                  <a:cubicBezTo>
                    <a:pt x="64" y="42"/>
                    <a:pt x="102" y="42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4" name="Google Shape;15394;p9"/>
            <p:cNvSpPr/>
            <p:nvPr/>
          </p:nvSpPr>
          <p:spPr>
            <a:xfrm>
              <a:off x="-5121279" y="-227625"/>
              <a:ext cx="3056" cy="3629"/>
            </a:xfrm>
            <a:custGeom>
              <a:avLst/>
              <a:gdLst/>
              <a:ahLst/>
              <a:cxnLst/>
              <a:rect l="l" t="t" r="r" b="b"/>
              <a:pathLst>
                <a:path w="64" h="76" extrusionOk="0">
                  <a:moveTo>
                    <a:pt x="11" y="1"/>
                  </a:moveTo>
                  <a:cubicBezTo>
                    <a:pt x="4" y="1"/>
                    <a:pt x="0" y="8"/>
                    <a:pt x="0" y="23"/>
                  </a:cubicBezTo>
                  <a:cubicBezTo>
                    <a:pt x="0" y="37"/>
                    <a:pt x="4" y="53"/>
                    <a:pt x="4" y="68"/>
                  </a:cubicBezTo>
                  <a:cubicBezTo>
                    <a:pt x="15" y="72"/>
                    <a:pt x="26" y="72"/>
                    <a:pt x="37" y="75"/>
                  </a:cubicBezTo>
                  <a:cubicBezTo>
                    <a:pt x="63" y="53"/>
                    <a:pt x="34" y="30"/>
                    <a:pt x="34" y="8"/>
                  </a:cubicBezTo>
                  <a:cubicBezTo>
                    <a:pt x="26" y="4"/>
                    <a:pt x="15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5" name="Google Shape;15395;p9"/>
            <p:cNvSpPr/>
            <p:nvPr/>
          </p:nvSpPr>
          <p:spPr>
            <a:xfrm>
              <a:off x="-5121995" y="-224425"/>
              <a:ext cx="2531" cy="3820"/>
            </a:xfrm>
            <a:custGeom>
              <a:avLst/>
              <a:gdLst/>
              <a:ahLst/>
              <a:cxnLst/>
              <a:rect l="l" t="t" r="r" b="b"/>
              <a:pathLst>
                <a:path w="53" h="80" extrusionOk="0">
                  <a:moveTo>
                    <a:pt x="19" y="1"/>
                  </a:moveTo>
                  <a:cubicBezTo>
                    <a:pt x="15" y="15"/>
                    <a:pt x="15" y="34"/>
                    <a:pt x="0" y="46"/>
                  </a:cubicBezTo>
                  <a:cubicBezTo>
                    <a:pt x="11" y="57"/>
                    <a:pt x="15" y="79"/>
                    <a:pt x="26" y="79"/>
                  </a:cubicBezTo>
                  <a:cubicBezTo>
                    <a:pt x="30" y="79"/>
                    <a:pt x="38" y="75"/>
                    <a:pt x="45" y="65"/>
                  </a:cubicBezTo>
                  <a:cubicBezTo>
                    <a:pt x="41" y="46"/>
                    <a:pt x="49" y="27"/>
                    <a:pt x="52" y="8"/>
                  </a:cubicBezTo>
                  <a:cubicBezTo>
                    <a:pt x="41" y="5"/>
                    <a:pt x="30" y="5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6" name="Google Shape;15396;p9"/>
            <p:cNvSpPr/>
            <p:nvPr/>
          </p:nvSpPr>
          <p:spPr>
            <a:xfrm>
              <a:off x="-4972251" y="122956"/>
              <a:ext cx="3247" cy="4297"/>
            </a:xfrm>
            <a:custGeom>
              <a:avLst/>
              <a:gdLst/>
              <a:ahLst/>
              <a:cxnLst/>
              <a:rect l="l" t="t" r="r" b="b"/>
              <a:pathLst>
                <a:path w="68" h="90" extrusionOk="0">
                  <a:moveTo>
                    <a:pt x="11" y="0"/>
                  </a:moveTo>
                  <a:cubicBezTo>
                    <a:pt x="11" y="38"/>
                    <a:pt x="1" y="83"/>
                    <a:pt x="56" y="90"/>
                  </a:cubicBezTo>
                  <a:cubicBezTo>
                    <a:pt x="60" y="86"/>
                    <a:pt x="64" y="83"/>
                    <a:pt x="68" y="79"/>
                  </a:cubicBezTo>
                  <a:cubicBezTo>
                    <a:pt x="42" y="57"/>
                    <a:pt x="34" y="26"/>
                    <a:pt x="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7" name="Google Shape;15397;p9"/>
            <p:cNvSpPr/>
            <p:nvPr/>
          </p:nvSpPr>
          <p:spPr>
            <a:xfrm>
              <a:off x="-4882672" y="139907"/>
              <a:ext cx="4345" cy="2340"/>
            </a:xfrm>
            <a:custGeom>
              <a:avLst/>
              <a:gdLst/>
              <a:ahLst/>
              <a:cxnLst/>
              <a:rect l="l" t="t" r="r" b="b"/>
              <a:pathLst>
                <a:path w="91" h="49" extrusionOk="0">
                  <a:moveTo>
                    <a:pt x="45" y="0"/>
                  </a:moveTo>
                  <a:cubicBezTo>
                    <a:pt x="35" y="0"/>
                    <a:pt x="19" y="4"/>
                    <a:pt x="1" y="16"/>
                  </a:cubicBezTo>
                  <a:cubicBezTo>
                    <a:pt x="27" y="42"/>
                    <a:pt x="57" y="49"/>
                    <a:pt x="90" y="49"/>
                  </a:cubicBezTo>
                  <a:cubicBezTo>
                    <a:pt x="68" y="16"/>
                    <a:pt x="61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8" name="Google Shape;15398;p9"/>
            <p:cNvSpPr/>
            <p:nvPr/>
          </p:nvSpPr>
          <p:spPr>
            <a:xfrm>
              <a:off x="-4880523" y="130978"/>
              <a:ext cx="3486" cy="2006"/>
            </a:xfrm>
            <a:custGeom>
              <a:avLst/>
              <a:gdLst/>
              <a:ahLst/>
              <a:cxnLst/>
              <a:rect l="l" t="t" r="r" b="b"/>
              <a:pathLst>
                <a:path w="73" h="42" extrusionOk="0">
                  <a:moveTo>
                    <a:pt x="35" y="1"/>
                  </a:moveTo>
                  <a:cubicBezTo>
                    <a:pt x="19" y="1"/>
                    <a:pt x="12" y="12"/>
                    <a:pt x="0" y="23"/>
                  </a:cubicBezTo>
                  <a:cubicBezTo>
                    <a:pt x="16" y="27"/>
                    <a:pt x="31" y="30"/>
                    <a:pt x="42" y="38"/>
                  </a:cubicBezTo>
                  <a:cubicBezTo>
                    <a:pt x="45" y="38"/>
                    <a:pt x="50" y="41"/>
                    <a:pt x="53" y="41"/>
                  </a:cubicBezTo>
                  <a:cubicBezTo>
                    <a:pt x="61" y="41"/>
                    <a:pt x="64" y="38"/>
                    <a:pt x="68" y="30"/>
                  </a:cubicBezTo>
                  <a:cubicBezTo>
                    <a:pt x="72" y="23"/>
                    <a:pt x="61" y="15"/>
                    <a:pt x="53" y="8"/>
                  </a:cubicBezTo>
                  <a:cubicBezTo>
                    <a:pt x="45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9" name="Google Shape;15399;p9"/>
            <p:cNvSpPr/>
            <p:nvPr/>
          </p:nvSpPr>
          <p:spPr>
            <a:xfrm>
              <a:off x="-5248962" y="-213538"/>
              <a:ext cx="3104" cy="5921"/>
            </a:xfrm>
            <a:custGeom>
              <a:avLst/>
              <a:gdLst/>
              <a:ahLst/>
              <a:cxnLst/>
              <a:rect l="l" t="t" r="r" b="b"/>
              <a:pathLst>
                <a:path w="65" h="124" extrusionOk="0">
                  <a:moveTo>
                    <a:pt x="35" y="1"/>
                  </a:moveTo>
                  <a:cubicBezTo>
                    <a:pt x="23" y="1"/>
                    <a:pt x="23" y="16"/>
                    <a:pt x="23" y="27"/>
                  </a:cubicBezTo>
                  <a:cubicBezTo>
                    <a:pt x="20" y="42"/>
                    <a:pt x="35" y="61"/>
                    <a:pt x="16" y="75"/>
                  </a:cubicBezTo>
                  <a:cubicBezTo>
                    <a:pt x="13" y="91"/>
                    <a:pt x="13" y="106"/>
                    <a:pt x="1" y="120"/>
                  </a:cubicBezTo>
                  <a:cubicBezTo>
                    <a:pt x="9" y="124"/>
                    <a:pt x="13" y="124"/>
                    <a:pt x="16" y="124"/>
                  </a:cubicBezTo>
                  <a:cubicBezTo>
                    <a:pt x="28" y="124"/>
                    <a:pt x="35" y="120"/>
                    <a:pt x="42" y="117"/>
                  </a:cubicBezTo>
                  <a:cubicBezTo>
                    <a:pt x="65" y="91"/>
                    <a:pt x="39" y="56"/>
                    <a:pt x="57" y="27"/>
                  </a:cubicBezTo>
                  <a:cubicBezTo>
                    <a:pt x="50" y="20"/>
                    <a:pt x="50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0" name="Google Shape;15400;p9"/>
            <p:cNvSpPr/>
            <p:nvPr/>
          </p:nvSpPr>
          <p:spPr>
            <a:xfrm>
              <a:off x="-5095780" y="-149410"/>
              <a:ext cx="3247" cy="3390"/>
            </a:xfrm>
            <a:custGeom>
              <a:avLst/>
              <a:gdLst/>
              <a:ahLst/>
              <a:cxnLst/>
              <a:rect l="l" t="t" r="r" b="b"/>
              <a:pathLst>
                <a:path w="68" h="71" extrusionOk="0">
                  <a:moveTo>
                    <a:pt x="34" y="0"/>
                  </a:moveTo>
                  <a:cubicBezTo>
                    <a:pt x="0" y="7"/>
                    <a:pt x="27" y="33"/>
                    <a:pt x="19" y="52"/>
                  </a:cubicBezTo>
                  <a:cubicBezTo>
                    <a:pt x="23" y="56"/>
                    <a:pt x="27" y="71"/>
                    <a:pt x="34" y="71"/>
                  </a:cubicBezTo>
                  <a:cubicBezTo>
                    <a:pt x="34" y="71"/>
                    <a:pt x="38" y="71"/>
                    <a:pt x="38" y="67"/>
                  </a:cubicBezTo>
                  <a:cubicBezTo>
                    <a:pt x="57" y="59"/>
                    <a:pt x="68" y="41"/>
                    <a:pt x="60" y="19"/>
                  </a:cubicBezTo>
                  <a:cubicBezTo>
                    <a:pt x="60" y="7"/>
                    <a:pt x="50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1" name="Google Shape;15401;p9"/>
            <p:cNvSpPr/>
            <p:nvPr/>
          </p:nvSpPr>
          <p:spPr>
            <a:xfrm>
              <a:off x="-4999898" y="-1481"/>
              <a:ext cx="3390" cy="4154"/>
            </a:xfrm>
            <a:custGeom>
              <a:avLst/>
              <a:gdLst/>
              <a:ahLst/>
              <a:cxnLst/>
              <a:rect l="l" t="t" r="r" b="b"/>
              <a:pathLst>
                <a:path w="71" h="87" extrusionOk="0">
                  <a:moveTo>
                    <a:pt x="45" y="1"/>
                  </a:moveTo>
                  <a:cubicBezTo>
                    <a:pt x="71" y="38"/>
                    <a:pt x="0" y="49"/>
                    <a:pt x="30" y="87"/>
                  </a:cubicBezTo>
                  <a:lnTo>
                    <a:pt x="49" y="87"/>
                  </a:lnTo>
                  <a:cubicBezTo>
                    <a:pt x="67" y="61"/>
                    <a:pt x="71" y="30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2" name="Google Shape;15402;p9"/>
            <p:cNvSpPr/>
            <p:nvPr/>
          </p:nvSpPr>
          <p:spPr>
            <a:xfrm>
              <a:off x="-4911943" y="142199"/>
              <a:ext cx="13991" cy="7927"/>
            </a:xfrm>
            <a:custGeom>
              <a:avLst/>
              <a:gdLst/>
              <a:ahLst/>
              <a:cxnLst/>
              <a:rect l="l" t="t" r="r" b="b"/>
              <a:pathLst>
                <a:path w="293" h="166" extrusionOk="0">
                  <a:moveTo>
                    <a:pt x="199" y="1"/>
                  </a:moveTo>
                  <a:cubicBezTo>
                    <a:pt x="195" y="1"/>
                    <a:pt x="195" y="1"/>
                    <a:pt x="192" y="4"/>
                  </a:cubicBezTo>
                  <a:cubicBezTo>
                    <a:pt x="180" y="16"/>
                    <a:pt x="221" y="49"/>
                    <a:pt x="173" y="49"/>
                  </a:cubicBezTo>
                  <a:cubicBezTo>
                    <a:pt x="154" y="68"/>
                    <a:pt x="135" y="83"/>
                    <a:pt x="120" y="83"/>
                  </a:cubicBezTo>
                  <a:cubicBezTo>
                    <a:pt x="106" y="83"/>
                    <a:pt x="91" y="72"/>
                    <a:pt x="75" y="49"/>
                  </a:cubicBezTo>
                  <a:cubicBezTo>
                    <a:pt x="68" y="57"/>
                    <a:pt x="61" y="75"/>
                    <a:pt x="49" y="75"/>
                  </a:cubicBezTo>
                  <a:cubicBezTo>
                    <a:pt x="46" y="75"/>
                    <a:pt x="38" y="68"/>
                    <a:pt x="30" y="49"/>
                  </a:cubicBezTo>
                  <a:cubicBezTo>
                    <a:pt x="27" y="46"/>
                    <a:pt x="27" y="46"/>
                    <a:pt x="23" y="46"/>
                  </a:cubicBezTo>
                  <a:cubicBezTo>
                    <a:pt x="20" y="46"/>
                    <a:pt x="12" y="65"/>
                    <a:pt x="1" y="68"/>
                  </a:cubicBezTo>
                  <a:cubicBezTo>
                    <a:pt x="16" y="80"/>
                    <a:pt x="20" y="94"/>
                    <a:pt x="27" y="109"/>
                  </a:cubicBezTo>
                  <a:cubicBezTo>
                    <a:pt x="30" y="113"/>
                    <a:pt x="35" y="117"/>
                    <a:pt x="38" y="117"/>
                  </a:cubicBezTo>
                  <a:cubicBezTo>
                    <a:pt x="57" y="128"/>
                    <a:pt x="72" y="135"/>
                    <a:pt x="91" y="135"/>
                  </a:cubicBezTo>
                  <a:cubicBezTo>
                    <a:pt x="94" y="135"/>
                    <a:pt x="102" y="135"/>
                    <a:pt x="109" y="132"/>
                  </a:cubicBezTo>
                  <a:lnTo>
                    <a:pt x="120" y="132"/>
                  </a:lnTo>
                  <a:cubicBezTo>
                    <a:pt x="128" y="132"/>
                    <a:pt x="132" y="135"/>
                    <a:pt x="132" y="139"/>
                  </a:cubicBezTo>
                  <a:cubicBezTo>
                    <a:pt x="139" y="158"/>
                    <a:pt x="151" y="165"/>
                    <a:pt x="161" y="165"/>
                  </a:cubicBezTo>
                  <a:cubicBezTo>
                    <a:pt x="169" y="165"/>
                    <a:pt x="177" y="161"/>
                    <a:pt x="187" y="158"/>
                  </a:cubicBezTo>
                  <a:cubicBezTo>
                    <a:pt x="161" y="139"/>
                    <a:pt x="151" y="120"/>
                    <a:pt x="161" y="94"/>
                  </a:cubicBezTo>
                  <a:cubicBezTo>
                    <a:pt x="161" y="87"/>
                    <a:pt x="169" y="80"/>
                    <a:pt x="177" y="80"/>
                  </a:cubicBezTo>
                  <a:cubicBezTo>
                    <a:pt x="180" y="80"/>
                    <a:pt x="180" y="83"/>
                    <a:pt x="184" y="83"/>
                  </a:cubicBezTo>
                  <a:cubicBezTo>
                    <a:pt x="206" y="91"/>
                    <a:pt x="195" y="117"/>
                    <a:pt x="206" y="132"/>
                  </a:cubicBezTo>
                  <a:cubicBezTo>
                    <a:pt x="221" y="117"/>
                    <a:pt x="229" y="83"/>
                    <a:pt x="251" y="83"/>
                  </a:cubicBezTo>
                  <a:cubicBezTo>
                    <a:pt x="259" y="83"/>
                    <a:pt x="266" y="87"/>
                    <a:pt x="277" y="94"/>
                  </a:cubicBezTo>
                  <a:lnTo>
                    <a:pt x="282" y="94"/>
                  </a:lnTo>
                  <a:cubicBezTo>
                    <a:pt x="289" y="94"/>
                    <a:pt x="292" y="91"/>
                    <a:pt x="292" y="83"/>
                  </a:cubicBezTo>
                  <a:cubicBezTo>
                    <a:pt x="292" y="65"/>
                    <a:pt x="274" y="68"/>
                    <a:pt x="263" y="61"/>
                  </a:cubicBezTo>
                  <a:cubicBezTo>
                    <a:pt x="248" y="53"/>
                    <a:pt x="221" y="65"/>
                    <a:pt x="229" y="30"/>
                  </a:cubicBezTo>
                  <a:cubicBezTo>
                    <a:pt x="225" y="27"/>
                    <a:pt x="225" y="20"/>
                    <a:pt x="225" y="12"/>
                  </a:cubicBezTo>
                  <a:cubicBezTo>
                    <a:pt x="221" y="12"/>
                    <a:pt x="221" y="16"/>
                    <a:pt x="218" y="16"/>
                  </a:cubicBezTo>
                  <a:cubicBezTo>
                    <a:pt x="214" y="16"/>
                    <a:pt x="210" y="12"/>
                    <a:pt x="206" y="8"/>
                  </a:cubicBezTo>
                  <a:cubicBezTo>
                    <a:pt x="206" y="4"/>
                    <a:pt x="203" y="1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3" name="Google Shape;15403;p9"/>
            <p:cNvSpPr/>
            <p:nvPr/>
          </p:nvSpPr>
          <p:spPr>
            <a:xfrm>
              <a:off x="-4906022" y="138284"/>
              <a:ext cx="8213" cy="4727"/>
            </a:xfrm>
            <a:custGeom>
              <a:avLst/>
              <a:gdLst/>
              <a:ahLst/>
              <a:cxnLst/>
              <a:rect l="l" t="t" r="r" b="b"/>
              <a:pathLst>
                <a:path w="172" h="99" extrusionOk="0">
                  <a:moveTo>
                    <a:pt x="90" y="8"/>
                  </a:moveTo>
                  <a:cubicBezTo>
                    <a:pt x="79" y="12"/>
                    <a:pt x="63" y="16"/>
                    <a:pt x="49" y="16"/>
                  </a:cubicBezTo>
                  <a:lnTo>
                    <a:pt x="27" y="16"/>
                  </a:lnTo>
                  <a:cubicBezTo>
                    <a:pt x="19" y="27"/>
                    <a:pt x="1" y="38"/>
                    <a:pt x="11" y="60"/>
                  </a:cubicBezTo>
                  <a:cubicBezTo>
                    <a:pt x="19" y="50"/>
                    <a:pt x="27" y="45"/>
                    <a:pt x="34" y="45"/>
                  </a:cubicBezTo>
                  <a:cubicBezTo>
                    <a:pt x="37" y="45"/>
                    <a:pt x="45" y="50"/>
                    <a:pt x="53" y="53"/>
                  </a:cubicBezTo>
                  <a:cubicBezTo>
                    <a:pt x="56" y="64"/>
                    <a:pt x="63" y="76"/>
                    <a:pt x="68" y="86"/>
                  </a:cubicBezTo>
                  <a:cubicBezTo>
                    <a:pt x="71" y="83"/>
                    <a:pt x="71" y="83"/>
                    <a:pt x="75" y="83"/>
                  </a:cubicBezTo>
                  <a:cubicBezTo>
                    <a:pt x="79" y="83"/>
                    <a:pt x="82" y="86"/>
                    <a:pt x="82" y="90"/>
                  </a:cubicBezTo>
                  <a:cubicBezTo>
                    <a:pt x="86" y="94"/>
                    <a:pt x="90" y="98"/>
                    <a:pt x="94" y="98"/>
                  </a:cubicBezTo>
                  <a:cubicBezTo>
                    <a:pt x="97" y="98"/>
                    <a:pt x="97" y="94"/>
                    <a:pt x="101" y="94"/>
                  </a:cubicBezTo>
                  <a:cubicBezTo>
                    <a:pt x="113" y="86"/>
                    <a:pt x="90" y="64"/>
                    <a:pt x="105" y="64"/>
                  </a:cubicBezTo>
                  <a:lnTo>
                    <a:pt x="120" y="64"/>
                  </a:lnTo>
                  <a:cubicBezTo>
                    <a:pt x="142" y="64"/>
                    <a:pt x="153" y="42"/>
                    <a:pt x="172" y="42"/>
                  </a:cubicBezTo>
                  <a:cubicBezTo>
                    <a:pt x="158" y="0"/>
                    <a:pt x="120" y="16"/>
                    <a:pt x="90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4" name="Google Shape;15404;p9"/>
            <p:cNvSpPr/>
            <p:nvPr/>
          </p:nvSpPr>
          <p:spPr>
            <a:xfrm>
              <a:off x="-4901390" y="142772"/>
              <a:ext cx="7210" cy="2531"/>
            </a:xfrm>
            <a:custGeom>
              <a:avLst/>
              <a:gdLst/>
              <a:ahLst/>
              <a:cxnLst/>
              <a:rect l="l" t="t" r="r" b="b"/>
              <a:pathLst>
                <a:path w="151" h="53" extrusionOk="0">
                  <a:moveTo>
                    <a:pt x="83" y="0"/>
                  </a:moveTo>
                  <a:cubicBezTo>
                    <a:pt x="68" y="0"/>
                    <a:pt x="53" y="8"/>
                    <a:pt x="19" y="23"/>
                  </a:cubicBezTo>
                  <a:cubicBezTo>
                    <a:pt x="16" y="23"/>
                    <a:pt x="11" y="23"/>
                    <a:pt x="8" y="18"/>
                  </a:cubicBezTo>
                  <a:lnTo>
                    <a:pt x="8" y="18"/>
                  </a:lnTo>
                  <a:cubicBezTo>
                    <a:pt x="0" y="53"/>
                    <a:pt x="27" y="41"/>
                    <a:pt x="42" y="49"/>
                  </a:cubicBezTo>
                  <a:cubicBezTo>
                    <a:pt x="53" y="34"/>
                    <a:pt x="64" y="30"/>
                    <a:pt x="75" y="30"/>
                  </a:cubicBezTo>
                  <a:cubicBezTo>
                    <a:pt x="97" y="30"/>
                    <a:pt x="120" y="49"/>
                    <a:pt x="139" y="49"/>
                  </a:cubicBezTo>
                  <a:cubicBezTo>
                    <a:pt x="142" y="45"/>
                    <a:pt x="146" y="41"/>
                    <a:pt x="150" y="37"/>
                  </a:cubicBezTo>
                  <a:cubicBezTo>
                    <a:pt x="116" y="11"/>
                    <a:pt x="101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5" name="Google Shape;15405;p9"/>
            <p:cNvSpPr/>
            <p:nvPr/>
          </p:nvSpPr>
          <p:spPr>
            <a:xfrm>
              <a:off x="-4892318" y="141865"/>
              <a:ext cx="3820" cy="2388"/>
            </a:xfrm>
            <a:custGeom>
              <a:avLst/>
              <a:gdLst/>
              <a:ahLst/>
              <a:cxnLst/>
              <a:rect l="l" t="t" r="r" b="b"/>
              <a:pathLst>
                <a:path w="80" h="50" extrusionOk="0">
                  <a:moveTo>
                    <a:pt x="54" y="1"/>
                  </a:moveTo>
                  <a:cubicBezTo>
                    <a:pt x="50" y="1"/>
                    <a:pt x="46" y="4"/>
                    <a:pt x="42" y="4"/>
                  </a:cubicBezTo>
                  <a:cubicBezTo>
                    <a:pt x="35" y="11"/>
                    <a:pt x="28" y="19"/>
                    <a:pt x="23" y="27"/>
                  </a:cubicBezTo>
                  <a:cubicBezTo>
                    <a:pt x="23" y="34"/>
                    <a:pt x="1" y="49"/>
                    <a:pt x="20" y="49"/>
                  </a:cubicBezTo>
                  <a:cubicBezTo>
                    <a:pt x="23" y="49"/>
                    <a:pt x="23" y="49"/>
                    <a:pt x="28" y="46"/>
                  </a:cubicBezTo>
                  <a:cubicBezTo>
                    <a:pt x="42" y="46"/>
                    <a:pt x="57" y="34"/>
                    <a:pt x="72" y="34"/>
                  </a:cubicBezTo>
                  <a:lnTo>
                    <a:pt x="76" y="34"/>
                  </a:lnTo>
                  <a:cubicBezTo>
                    <a:pt x="80" y="11"/>
                    <a:pt x="72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6" name="Google Shape;15406;p9"/>
            <p:cNvSpPr/>
            <p:nvPr/>
          </p:nvSpPr>
          <p:spPr>
            <a:xfrm>
              <a:off x="-5016324" y="203797"/>
              <a:ext cx="7736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8" y="1"/>
                  </a:moveTo>
                  <a:cubicBezTo>
                    <a:pt x="94" y="12"/>
                    <a:pt x="82" y="34"/>
                    <a:pt x="68" y="34"/>
                  </a:cubicBezTo>
                  <a:cubicBezTo>
                    <a:pt x="60" y="34"/>
                    <a:pt x="52" y="27"/>
                    <a:pt x="45" y="5"/>
                  </a:cubicBezTo>
                  <a:lnTo>
                    <a:pt x="37" y="5"/>
                  </a:lnTo>
                  <a:cubicBezTo>
                    <a:pt x="15" y="5"/>
                    <a:pt x="23" y="31"/>
                    <a:pt x="15" y="41"/>
                  </a:cubicBezTo>
                  <a:cubicBezTo>
                    <a:pt x="0" y="72"/>
                    <a:pt x="4" y="101"/>
                    <a:pt x="23" y="131"/>
                  </a:cubicBezTo>
                  <a:cubicBezTo>
                    <a:pt x="52" y="131"/>
                    <a:pt x="56" y="105"/>
                    <a:pt x="75" y="91"/>
                  </a:cubicBezTo>
                  <a:cubicBezTo>
                    <a:pt x="82" y="86"/>
                    <a:pt x="90" y="83"/>
                    <a:pt x="97" y="83"/>
                  </a:cubicBezTo>
                  <a:cubicBezTo>
                    <a:pt x="105" y="83"/>
                    <a:pt x="113" y="86"/>
                    <a:pt x="120" y="94"/>
                  </a:cubicBezTo>
                  <a:cubicBezTo>
                    <a:pt x="127" y="105"/>
                    <a:pt x="131" y="113"/>
                    <a:pt x="135" y="113"/>
                  </a:cubicBezTo>
                  <a:cubicBezTo>
                    <a:pt x="139" y="113"/>
                    <a:pt x="142" y="105"/>
                    <a:pt x="153" y="91"/>
                  </a:cubicBezTo>
                  <a:cubicBezTo>
                    <a:pt x="161" y="64"/>
                    <a:pt x="139" y="41"/>
                    <a:pt x="131" y="19"/>
                  </a:cubicBezTo>
                  <a:cubicBezTo>
                    <a:pt x="123" y="12"/>
                    <a:pt x="116" y="5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7" name="Google Shape;15407;p9"/>
            <p:cNvSpPr/>
            <p:nvPr/>
          </p:nvSpPr>
          <p:spPr>
            <a:xfrm>
              <a:off x="-5010451" y="203080"/>
              <a:ext cx="4679" cy="5061"/>
            </a:xfrm>
            <a:custGeom>
              <a:avLst/>
              <a:gdLst/>
              <a:ahLst/>
              <a:cxnLst/>
              <a:rect l="l" t="t" r="r" b="b"/>
              <a:pathLst>
                <a:path w="98" h="106" extrusionOk="0">
                  <a:moveTo>
                    <a:pt x="12" y="1"/>
                  </a:moveTo>
                  <a:lnTo>
                    <a:pt x="12" y="1"/>
                  </a:lnTo>
                  <a:cubicBezTo>
                    <a:pt x="0" y="8"/>
                    <a:pt x="16" y="23"/>
                    <a:pt x="8" y="34"/>
                  </a:cubicBezTo>
                  <a:cubicBezTo>
                    <a:pt x="16" y="56"/>
                    <a:pt x="38" y="79"/>
                    <a:pt x="30" y="106"/>
                  </a:cubicBezTo>
                  <a:lnTo>
                    <a:pt x="34" y="106"/>
                  </a:lnTo>
                  <a:cubicBezTo>
                    <a:pt x="42" y="106"/>
                    <a:pt x="49" y="101"/>
                    <a:pt x="52" y="98"/>
                  </a:cubicBezTo>
                  <a:cubicBezTo>
                    <a:pt x="60" y="94"/>
                    <a:pt x="68" y="90"/>
                    <a:pt x="75" y="90"/>
                  </a:cubicBezTo>
                  <a:cubicBezTo>
                    <a:pt x="79" y="90"/>
                    <a:pt x="86" y="94"/>
                    <a:pt x="94" y="98"/>
                  </a:cubicBezTo>
                  <a:cubicBezTo>
                    <a:pt x="97" y="42"/>
                    <a:pt x="34" y="38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8" name="Google Shape;15408;p9"/>
            <p:cNvSpPr/>
            <p:nvPr/>
          </p:nvSpPr>
          <p:spPr>
            <a:xfrm>
              <a:off x="-5014176" y="201314"/>
              <a:ext cx="2865" cy="2340"/>
            </a:xfrm>
            <a:custGeom>
              <a:avLst/>
              <a:gdLst/>
              <a:ahLst/>
              <a:cxnLst/>
              <a:rect l="l" t="t" r="r" b="b"/>
              <a:pathLst>
                <a:path w="60" h="49" extrusionOk="0">
                  <a:moveTo>
                    <a:pt x="60" y="0"/>
                  </a:moveTo>
                  <a:lnTo>
                    <a:pt x="60" y="0"/>
                  </a:lnTo>
                  <a:cubicBezTo>
                    <a:pt x="41" y="19"/>
                    <a:pt x="0" y="8"/>
                    <a:pt x="7" y="48"/>
                  </a:cubicBezTo>
                  <a:lnTo>
                    <a:pt x="23" y="48"/>
                  </a:lnTo>
                  <a:cubicBezTo>
                    <a:pt x="30" y="48"/>
                    <a:pt x="41" y="45"/>
                    <a:pt x="52" y="41"/>
                  </a:cubicBezTo>
                  <a:cubicBezTo>
                    <a:pt x="52" y="26"/>
                    <a:pt x="56" y="15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9" name="Google Shape;15409;p9"/>
            <p:cNvSpPr/>
            <p:nvPr/>
          </p:nvSpPr>
          <p:spPr>
            <a:xfrm>
              <a:off x="-5014176" y="203271"/>
              <a:ext cx="3056" cy="2196"/>
            </a:xfrm>
            <a:custGeom>
              <a:avLst/>
              <a:gdLst/>
              <a:ahLst/>
              <a:cxnLst/>
              <a:rect l="l" t="t" r="r" b="b"/>
              <a:pathLst>
                <a:path w="64" h="46" extrusionOk="0">
                  <a:moveTo>
                    <a:pt x="52" y="0"/>
                  </a:moveTo>
                  <a:cubicBezTo>
                    <a:pt x="41" y="4"/>
                    <a:pt x="30" y="7"/>
                    <a:pt x="23" y="7"/>
                  </a:cubicBezTo>
                  <a:lnTo>
                    <a:pt x="7" y="7"/>
                  </a:lnTo>
                  <a:cubicBezTo>
                    <a:pt x="4" y="7"/>
                    <a:pt x="0" y="12"/>
                    <a:pt x="0" y="16"/>
                  </a:cubicBezTo>
                  <a:cubicBezTo>
                    <a:pt x="7" y="38"/>
                    <a:pt x="15" y="45"/>
                    <a:pt x="23" y="45"/>
                  </a:cubicBezTo>
                  <a:cubicBezTo>
                    <a:pt x="37" y="45"/>
                    <a:pt x="49" y="23"/>
                    <a:pt x="63" y="12"/>
                  </a:cubicBezTo>
                  <a:cubicBezTo>
                    <a:pt x="60" y="7"/>
                    <a:pt x="56" y="4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0" name="Google Shape;15410;p9"/>
            <p:cNvSpPr/>
            <p:nvPr/>
          </p:nvSpPr>
          <p:spPr>
            <a:xfrm>
              <a:off x="-5022245" y="110636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1" y="53"/>
                  </a:moveTo>
                  <a:cubicBezTo>
                    <a:pt x="1" y="56"/>
                    <a:pt x="4" y="56"/>
                    <a:pt x="4" y="56"/>
                  </a:cubicBezTo>
                  <a:lnTo>
                    <a:pt x="1" y="53"/>
                  </a:lnTo>
                  <a:close/>
                  <a:moveTo>
                    <a:pt x="30" y="1"/>
                  </a:moveTo>
                  <a:cubicBezTo>
                    <a:pt x="27" y="1"/>
                    <a:pt x="23" y="4"/>
                    <a:pt x="19" y="8"/>
                  </a:cubicBezTo>
                  <a:cubicBezTo>
                    <a:pt x="8" y="23"/>
                    <a:pt x="8" y="37"/>
                    <a:pt x="4" y="56"/>
                  </a:cubicBezTo>
                  <a:cubicBezTo>
                    <a:pt x="12" y="56"/>
                    <a:pt x="19" y="60"/>
                    <a:pt x="30" y="60"/>
                  </a:cubicBezTo>
                  <a:cubicBezTo>
                    <a:pt x="42" y="60"/>
                    <a:pt x="57" y="53"/>
                    <a:pt x="64" y="41"/>
                  </a:cubicBezTo>
                  <a:cubicBezTo>
                    <a:pt x="72" y="19"/>
                    <a:pt x="42" y="1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1" name="Google Shape;15411;p9"/>
            <p:cNvSpPr/>
            <p:nvPr/>
          </p:nvSpPr>
          <p:spPr>
            <a:xfrm>
              <a:off x="-5023153" y="104906"/>
              <a:ext cx="3295" cy="2579"/>
            </a:xfrm>
            <a:custGeom>
              <a:avLst/>
              <a:gdLst/>
              <a:ahLst/>
              <a:cxnLst/>
              <a:rect l="l" t="t" r="r" b="b"/>
              <a:pathLst>
                <a:path w="69" h="54" extrusionOk="0">
                  <a:moveTo>
                    <a:pt x="1" y="0"/>
                  </a:moveTo>
                  <a:cubicBezTo>
                    <a:pt x="4" y="8"/>
                    <a:pt x="4" y="16"/>
                    <a:pt x="4" y="23"/>
                  </a:cubicBezTo>
                  <a:cubicBezTo>
                    <a:pt x="20" y="31"/>
                    <a:pt x="35" y="53"/>
                    <a:pt x="49" y="53"/>
                  </a:cubicBezTo>
                  <a:cubicBezTo>
                    <a:pt x="57" y="53"/>
                    <a:pt x="65" y="45"/>
                    <a:pt x="68" y="19"/>
                  </a:cubicBezTo>
                  <a:lnTo>
                    <a:pt x="68" y="16"/>
                  </a:lnTo>
                  <a:cubicBezTo>
                    <a:pt x="61" y="19"/>
                    <a:pt x="49" y="19"/>
                    <a:pt x="38" y="19"/>
                  </a:cubicBezTo>
                  <a:cubicBezTo>
                    <a:pt x="27" y="19"/>
                    <a:pt x="12" y="1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2" name="Google Shape;15412;p9"/>
            <p:cNvSpPr/>
            <p:nvPr/>
          </p:nvSpPr>
          <p:spPr>
            <a:xfrm>
              <a:off x="-5059395" y="-18766"/>
              <a:ext cx="8643" cy="4679"/>
            </a:xfrm>
            <a:custGeom>
              <a:avLst/>
              <a:gdLst/>
              <a:ahLst/>
              <a:cxnLst/>
              <a:rect l="l" t="t" r="r" b="b"/>
              <a:pathLst>
                <a:path w="181" h="98" extrusionOk="0">
                  <a:moveTo>
                    <a:pt x="54" y="0"/>
                  </a:moveTo>
                  <a:lnTo>
                    <a:pt x="54" y="0"/>
                  </a:lnTo>
                  <a:cubicBezTo>
                    <a:pt x="57" y="30"/>
                    <a:pt x="46" y="37"/>
                    <a:pt x="28" y="37"/>
                  </a:cubicBezTo>
                  <a:lnTo>
                    <a:pt x="1" y="37"/>
                  </a:lnTo>
                  <a:cubicBezTo>
                    <a:pt x="5" y="56"/>
                    <a:pt x="1" y="78"/>
                    <a:pt x="28" y="78"/>
                  </a:cubicBezTo>
                  <a:lnTo>
                    <a:pt x="42" y="78"/>
                  </a:lnTo>
                  <a:cubicBezTo>
                    <a:pt x="42" y="78"/>
                    <a:pt x="46" y="86"/>
                    <a:pt x="54" y="94"/>
                  </a:cubicBezTo>
                  <a:cubicBezTo>
                    <a:pt x="57" y="94"/>
                    <a:pt x="57" y="97"/>
                    <a:pt x="61" y="97"/>
                  </a:cubicBezTo>
                  <a:cubicBezTo>
                    <a:pt x="91" y="75"/>
                    <a:pt x="125" y="60"/>
                    <a:pt x="166" y="60"/>
                  </a:cubicBezTo>
                  <a:lnTo>
                    <a:pt x="180" y="60"/>
                  </a:lnTo>
                  <a:cubicBezTo>
                    <a:pt x="147" y="23"/>
                    <a:pt x="83" y="45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3" name="Google Shape;15413;p9"/>
            <p:cNvSpPr/>
            <p:nvPr/>
          </p:nvSpPr>
          <p:spPr>
            <a:xfrm>
              <a:off x="-5053474" y="-22729"/>
              <a:ext cx="3438" cy="3104"/>
            </a:xfrm>
            <a:custGeom>
              <a:avLst/>
              <a:gdLst/>
              <a:ahLst/>
              <a:cxnLst/>
              <a:rect l="l" t="t" r="r" b="b"/>
              <a:pathLst>
                <a:path w="72" h="65" extrusionOk="0">
                  <a:moveTo>
                    <a:pt x="4" y="1"/>
                  </a:moveTo>
                  <a:cubicBezTo>
                    <a:pt x="1" y="30"/>
                    <a:pt x="8" y="53"/>
                    <a:pt x="34" y="64"/>
                  </a:cubicBezTo>
                  <a:cubicBezTo>
                    <a:pt x="49" y="61"/>
                    <a:pt x="68" y="61"/>
                    <a:pt x="71" y="42"/>
                  </a:cubicBezTo>
                  <a:cubicBezTo>
                    <a:pt x="61" y="20"/>
                    <a:pt x="42" y="1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4" name="Google Shape;15414;p9"/>
            <p:cNvSpPr/>
            <p:nvPr/>
          </p:nvSpPr>
          <p:spPr>
            <a:xfrm>
              <a:off x="-5062212" y="-23780"/>
              <a:ext cx="3772" cy="1862"/>
            </a:xfrm>
            <a:custGeom>
              <a:avLst/>
              <a:gdLst/>
              <a:ahLst/>
              <a:cxnLst/>
              <a:rect l="l" t="t" r="r" b="b"/>
              <a:pathLst>
                <a:path w="79" h="39" extrusionOk="0">
                  <a:moveTo>
                    <a:pt x="34" y="0"/>
                  </a:moveTo>
                  <a:cubicBezTo>
                    <a:pt x="11" y="0"/>
                    <a:pt x="1" y="16"/>
                    <a:pt x="4" y="38"/>
                  </a:cubicBezTo>
                  <a:cubicBezTo>
                    <a:pt x="30" y="30"/>
                    <a:pt x="64" y="38"/>
                    <a:pt x="79" y="8"/>
                  </a:cubicBezTo>
                  <a:cubicBezTo>
                    <a:pt x="75" y="0"/>
                    <a:pt x="68" y="0"/>
                    <a:pt x="64" y="0"/>
                  </a:cubicBezTo>
                  <a:lnTo>
                    <a:pt x="53" y="0"/>
                  </a:lnTo>
                  <a:cubicBezTo>
                    <a:pt x="49" y="0"/>
                    <a:pt x="45" y="4"/>
                    <a:pt x="42" y="4"/>
                  </a:cubicBezTo>
                  <a:cubicBezTo>
                    <a:pt x="42" y="4"/>
                    <a:pt x="37" y="4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5" name="Google Shape;15415;p9"/>
            <p:cNvSpPr/>
            <p:nvPr/>
          </p:nvSpPr>
          <p:spPr>
            <a:xfrm>
              <a:off x="-5278185" y="117083"/>
              <a:ext cx="4489" cy="3247"/>
            </a:xfrm>
            <a:custGeom>
              <a:avLst/>
              <a:gdLst/>
              <a:ahLst/>
              <a:cxnLst/>
              <a:rect l="l" t="t" r="r" b="b"/>
              <a:pathLst>
                <a:path w="94" h="68" extrusionOk="0">
                  <a:moveTo>
                    <a:pt x="57" y="0"/>
                  </a:moveTo>
                  <a:cubicBezTo>
                    <a:pt x="49" y="0"/>
                    <a:pt x="41" y="0"/>
                    <a:pt x="34" y="7"/>
                  </a:cubicBezTo>
                  <a:cubicBezTo>
                    <a:pt x="0" y="26"/>
                    <a:pt x="15" y="49"/>
                    <a:pt x="34" y="67"/>
                  </a:cubicBezTo>
                  <a:cubicBezTo>
                    <a:pt x="52" y="56"/>
                    <a:pt x="83" y="63"/>
                    <a:pt x="93" y="37"/>
                  </a:cubicBezTo>
                  <a:cubicBezTo>
                    <a:pt x="79" y="23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6" name="Google Shape;15416;p9"/>
            <p:cNvSpPr/>
            <p:nvPr/>
          </p:nvSpPr>
          <p:spPr>
            <a:xfrm>
              <a:off x="-5283390" y="122192"/>
              <a:ext cx="3629" cy="2435"/>
            </a:xfrm>
            <a:custGeom>
              <a:avLst/>
              <a:gdLst/>
              <a:ahLst/>
              <a:cxnLst/>
              <a:rect l="l" t="t" r="r" b="b"/>
              <a:pathLst>
                <a:path w="76" h="51" extrusionOk="0">
                  <a:moveTo>
                    <a:pt x="72" y="1"/>
                  </a:moveTo>
                  <a:cubicBezTo>
                    <a:pt x="57" y="1"/>
                    <a:pt x="42" y="5"/>
                    <a:pt x="27" y="5"/>
                  </a:cubicBezTo>
                  <a:cubicBezTo>
                    <a:pt x="19" y="16"/>
                    <a:pt x="1" y="31"/>
                    <a:pt x="12" y="42"/>
                  </a:cubicBezTo>
                  <a:cubicBezTo>
                    <a:pt x="19" y="46"/>
                    <a:pt x="23" y="50"/>
                    <a:pt x="27" y="50"/>
                  </a:cubicBezTo>
                  <a:cubicBezTo>
                    <a:pt x="38" y="50"/>
                    <a:pt x="54" y="35"/>
                    <a:pt x="64" y="35"/>
                  </a:cubicBezTo>
                  <a:cubicBezTo>
                    <a:pt x="72" y="23"/>
                    <a:pt x="76" y="13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7" name="Google Shape;15417;p9"/>
            <p:cNvSpPr/>
            <p:nvPr/>
          </p:nvSpPr>
          <p:spPr>
            <a:xfrm>
              <a:off x="-5160386" y="11555"/>
              <a:ext cx="8070" cy="8452"/>
            </a:xfrm>
            <a:custGeom>
              <a:avLst/>
              <a:gdLst/>
              <a:ahLst/>
              <a:cxnLst/>
              <a:rect l="l" t="t" r="r" b="b"/>
              <a:pathLst>
                <a:path w="169" h="177" extrusionOk="0">
                  <a:moveTo>
                    <a:pt x="124" y="1"/>
                  </a:moveTo>
                  <a:cubicBezTo>
                    <a:pt x="112" y="12"/>
                    <a:pt x="102" y="19"/>
                    <a:pt x="86" y="19"/>
                  </a:cubicBezTo>
                  <a:lnTo>
                    <a:pt x="68" y="19"/>
                  </a:lnTo>
                  <a:cubicBezTo>
                    <a:pt x="68" y="16"/>
                    <a:pt x="64" y="16"/>
                    <a:pt x="64" y="16"/>
                  </a:cubicBezTo>
                  <a:cubicBezTo>
                    <a:pt x="57" y="16"/>
                    <a:pt x="57" y="19"/>
                    <a:pt x="52" y="27"/>
                  </a:cubicBezTo>
                  <a:cubicBezTo>
                    <a:pt x="49" y="30"/>
                    <a:pt x="49" y="35"/>
                    <a:pt x="42" y="35"/>
                  </a:cubicBezTo>
                  <a:lnTo>
                    <a:pt x="38" y="30"/>
                  </a:lnTo>
                  <a:cubicBezTo>
                    <a:pt x="26" y="49"/>
                    <a:pt x="12" y="64"/>
                    <a:pt x="0" y="79"/>
                  </a:cubicBezTo>
                  <a:cubicBezTo>
                    <a:pt x="19" y="94"/>
                    <a:pt x="16" y="109"/>
                    <a:pt x="12" y="128"/>
                  </a:cubicBezTo>
                  <a:cubicBezTo>
                    <a:pt x="8" y="147"/>
                    <a:pt x="0" y="161"/>
                    <a:pt x="19" y="176"/>
                  </a:cubicBezTo>
                  <a:cubicBezTo>
                    <a:pt x="38" y="142"/>
                    <a:pt x="71" y="124"/>
                    <a:pt x="90" y="94"/>
                  </a:cubicBezTo>
                  <a:cubicBezTo>
                    <a:pt x="97" y="83"/>
                    <a:pt x="105" y="79"/>
                    <a:pt x="109" y="79"/>
                  </a:cubicBezTo>
                  <a:cubicBezTo>
                    <a:pt x="120" y="79"/>
                    <a:pt x="124" y="102"/>
                    <a:pt x="135" y="109"/>
                  </a:cubicBezTo>
                  <a:cubicBezTo>
                    <a:pt x="169" y="68"/>
                    <a:pt x="142" y="35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8" name="Google Shape;15418;p9"/>
            <p:cNvSpPr/>
            <p:nvPr/>
          </p:nvSpPr>
          <p:spPr>
            <a:xfrm>
              <a:off x="-5162726" y="12988"/>
              <a:ext cx="4202" cy="2578"/>
            </a:xfrm>
            <a:custGeom>
              <a:avLst/>
              <a:gdLst/>
              <a:ahLst/>
              <a:cxnLst/>
              <a:rect l="l" t="t" r="r" b="b"/>
              <a:pathLst>
                <a:path w="88" h="54" extrusionOk="0">
                  <a:moveTo>
                    <a:pt x="8" y="0"/>
                  </a:moveTo>
                  <a:cubicBezTo>
                    <a:pt x="4" y="12"/>
                    <a:pt x="1" y="23"/>
                    <a:pt x="1" y="34"/>
                  </a:cubicBezTo>
                  <a:cubicBezTo>
                    <a:pt x="8" y="38"/>
                    <a:pt x="20" y="45"/>
                    <a:pt x="27" y="53"/>
                  </a:cubicBezTo>
                  <a:cubicBezTo>
                    <a:pt x="34" y="53"/>
                    <a:pt x="42" y="53"/>
                    <a:pt x="49" y="49"/>
                  </a:cubicBezTo>
                  <a:cubicBezTo>
                    <a:pt x="61" y="34"/>
                    <a:pt x="75" y="19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9" name="Google Shape;15419;p9"/>
            <p:cNvSpPr/>
            <p:nvPr/>
          </p:nvSpPr>
          <p:spPr>
            <a:xfrm>
              <a:off x="-5167310" y="14611"/>
              <a:ext cx="4632" cy="1815"/>
            </a:xfrm>
            <a:custGeom>
              <a:avLst/>
              <a:gdLst/>
              <a:ahLst/>
              <a:cxnLst/>
              <a:rect l="l" t="t" r="r" b="b"/>
              <a:pathLst>
                <a:path w="97" h="38" extrusionOk="0">
                  <a:moveTo>
                    <a:pt x="0" y="0"/>
                  </a:moveTo>
                  <a:cubicBezTo>
                    <a:pt x="7" y="26"/>
                    <a:pt x="18" y="38"/>
                    <a:pt x="33" y="38"/>
                  </a:cubicBezTo>
                  <a:cubicBezTo>
                    <a:pt x="48" y="38"/>
                    <a:pt x="63" y="26"/>
                    <a:pt x="78" y="23"/>
                  </a:cubicBezTo>
                  <a:cubicBezTo>
                    <a:pt x="85" y="15"/>
                    <a:pt x="90" y="7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0" name="Google Shape;15420;p9"/>
            <p:cNvSpPr/>
            <p:nvPr/>
          </p:nvSpPr>
          <p:spPr>
            <a:xfrm>
              <a:off x="-5164827" y="14611"/>
              <a:ext cx="3390" cy="3247"/>
            </a:xfrm>
            <a:custGeom>
              <a:avLst/>
              <a:gdLst/>
              <a:ahLst/>
              <a:cxnLst/>
              <a:rect l="l" t="t" r="r" b="b"/>
              <a:pathLst>
                <a:path w="71" h="68" extrusionOk="0">
                  <a:moveTo>
                    <a:pt x="45" y="0"/>
                  </a:moveTo>
                  <a:cubicBezTo>
                    <a:pt x="38" y="7"/>
                    <a:pt x="33" y="15"/>
                    <a:pt x="26" y="23"/>
                  </a:cubicBezTo>
                  <a:cubicBezTo>
                    <a:pt x="22" y="33"/>
                    <a:pt x="0" y="49"/>
                    <a:pt x="11" y="60"/>
                  </a:cubicBezTo>
                  <a:cubicBezTo>
                    <a:pt x="19" y="64"/>
                    <a:pt x="22" y="67"/>
                    <a:pt x="26" y="67"/>
                  </a:cubicBezTo>
                  <a:cubicBezTo>
                    <a:pt x="38" y="67"/>
                    <a:pt x="45" y="49"/>
                    <a:pt x="52" y="41"/>
                  </a:cubicBezTo>
                  <a:cubicBezTo>
                    <a:pt x="60" y="33"/>
                    <a:pt x="64" y="26"/>
                    <a:pt x="71" y="19"/>
                  </a:cubicBezTo>
                  <a:cubicBezTo>
                    <a:pt x="64" y="11"/>
                    <a:pt x="52" y="4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1" name="Google Shape;15421;p9"/>
            <p:cNvSpPr/>
            <p:nvPr/>
          </p:nvSpPr>
          <p:spPr>
            <a:xfrm>
              <a:off x="-4921015" y="115077"/>
              <a:ext cx="6112" cy="3295"/>
            </a:xfrm>
            <a:custGeom>
              <a:avLst/>
              <a:gdLst/>
              <a:ahLst/>
              <a:cxnLst/>
              <a:rect l="l" t="t" r="r" b="b"/>
              <a:pathLst>
                <a:path w="128" h="69" extrusionOk="0">
                  <a:moveTo>
                    <a:pt x="101" y="1"/>
                  </a:moveTo>
                  <a:cubicBezTo>
                    <a:pt x="97" y="1"/>
                    <a:pt x="90" y="5"/>
                    <a:pt x="82" y="12"/>
                  </a:cubicBezTo>
                  <a:cubicBezTo>
                    <a:pt x="68" y="23"/>
                    <a:pt x="53" y="34"/>
                    <a:pt x="34" y="34"/>
                  </a:cubicBezTo>
                  <a:lnTo>
                    <a:pt x="27" y="34"/>
                  </a:lnTo>
                  <a:cubicBezTo>
                    <a:pt x="19" y="42"/>
                    <a:pt x="1" y="38"/>
                    <a:pt x="8" y="57"/>
                  </a:cubicBezTo>
                  <a:cubicBezTo>
                    <a:pt x="19" y="65"/>
                    <a:pt x="30" y="68"/>
                    <a:pt x="41" y="68"/>
                  </a:cubicBezTo>
                  <a:cubicBezTo>
                    <a:pt x="49" y="68"/>
                    <a:pt x="56" y="68"/>
                    <a:pt x="63" y="65"/>
                  </a:cubicBezTo>
                  <a:cubicBezTo>
                    <a:pt x="86" y="57"/>
                    <a:pt x="113" y="60"/>
                    <a:pt x="127" y="34"/>
                  </a:cubicBezTo>
                  <a:cubicBezTo>
                    <a:pt x="120" y="20"/>
                    <a:pt x="116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2" name="Google Shape;15422;p9"/>
            <p:cNvSpPr/>
            <p:nvPr/>
          </p:nvSpPr>
          <p:spPr>
            <a:xfrm>
              <a:off x="-4918007" y="116701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64" y="0"/>
                  </a:moveTo>
                  <a:cubicBezTo>
                    <a:pt x="50" y="26"/>
                    <a:pt x="23" y="23"/>
                    <a:pt x="0" y="31"/>
                  </a:cubicBezTo>
                  <a:cubicBezTo>
                    <a:pt x="19" y="45"/>
                    <a:pt x="31" y="83"/>
                    <a:pt x="57" y="83"/>
                  </a:cubicBezTo>
                  <a:cubicBezTo>
                    <a:pt x="64" y="83"/>
                    <a:pt x="76" y="75"/>
                    <a:pt x="90" y="60"/>
                  </a:cubicBezTo>
                  <a:cubicBezTo>
                    <a:pt x="90" y="45"/>
                    <a:pt x="90" y="31"/>
                    <a:pt x="87" y="19"/>
                  </a:cubicBezTo>
                  <a:cubicBezTo>
                    <a:pt x="79" y="12"/>
                    <a:pt x="72" y="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3" name="Google Shape;15423;p9"/>
            <p:cNvSpPr/>
            <p:nvPr/>
          </p:nvSpPr>
          <p:spPr>
            <a:xfrm>
              <a:off x="-4922066" y="111496"/>
              <a:ext cx="2531" cy="2388"/>
            </a:xfrm>
            <a:custGeom>
              <a:avLst/>
              <a:gdLst/>
              <a:ahLst/>
              <a:cxnLst/>
              <a:rect l="l" t="t" r="r" b="b"/>
              <a:pathLst>
                <a:path w="53" h="50" extrusionOk="0">
                  <a:moveTo>
                    <a:pt x="26" y="1"/>
                  </a:moveTo>
                  <a:cubicBezTo>
                    <a:pt x="23" y="1"/>
                    <a:pt x="18" y="5"/>
                    <a:pt x="15" y="9"/>
                  </a:cubicBezTo>
                  <a:cubicBezTo>
                    <a:pt x="7" y="19"/>
                    <a:pt x="0" y="31"/>
                    <a:pt x="7" y="42"/>
                  </a:cubicBezTo>
                  <a:cubicBezTo>
                    <a:pt x="11" y="50"/>
                    <a:pt x="15" y="50"/>
                    <a:pt x="23" y="50"/>
                  </a:cubicBezTo>
                  <a:cubicBezTo>
                    <a:pt x="26" y="50"/>
                    <a:pt x="30" y="50"/>
                    <a:pt x="33" y="45"/>
                  </a:cubicBezTo>
                  <a:cubicBezTo>
                    <a:pt x="52" y="35"/>
                    <a:pt x="49" y="19"/>
                    <a:pt x="41" y="5"/>
                  </a:cubicBezTo>
                  <a:cubicBezTo>
                    <a:pt x="37" y="1"/>
                    <a:pt x="30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4" name="Google Shape;15424;p9"/>
            <p:cNvSpPr/>
            <p:nvPr/>
          </p:nvSpPr>
          <p:spPr>
            <a:xfrm>
              <a:off x="-4920681" y="114552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30" y="0"/>
                  </a:moveTo>
                  <a:cubicBezTo>
                    <a:pt x="12" y="0"/>
                    <a:pt x="1" y="8"/>
                    <a:pt x="20" y="45"/>
                  </a:cubicBezTo>
                  <a:lnTo>
                    <a:pt x="23" y="45"/>
                  </a:lnTo>
                  <a:cubicBezTo>
                    <a:pt x="34" y="31"/>
                    <a:pt x="46" y="16"/>
                    <a:pt x="61" y="4"/>
                  </a:cubicBezTo>
                  <a:cubicBezTo>
                    <a:pt x="49" y="0"/>
                    <a:pt x="38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5" name="Google Shape;15425;p9"/>
            <p:cNvSpPr/>
            <p:nvPr/>
          </p:nvSpPr>
          <p:spPr>
            <a:xfrm>
              <a:off x="-5274986" y="103331"/>
              <a:ext cx="3820" cy="2531"/>
            </a:xfrm>
            <a:custGeom>
              <a:avLst/>
              <a:gdLst/>
              <a:ahLst/>
              <a:cxnLst/>
              <a:rect l="l" t="t" r="r" b="b"/>
              <a:pathLst>
                <a:path w="80" h="53" extrusionOk="0">
                  <a:moveTo>
                    <a:pt x="16" y="0"/>
                  </a:moveTo>
                  <a:lnTo>
                    <a:pt x="16" y="0"/>
                  </a:lnTo>
                  <a:cubicBezTo>
                    <a:pt x="0" y="26"/>
                    <a:pt x="35" y="33"/>
                    <a:pt x="35" y="52"/>
                  </a:cubicBezTo>
                  <a:cubicBezTo>
                    <a:pt x="42" y="49"/>
                    <a:pt x="49" y="45"/>
                    <a:pt x="57" y="45"/>
                  </a:cubicBezTo>
                  <a:cubicBezTo>
                    <a:pt x="64" y="45"/>
                    <a:pt x="68" y="49"/>
                    <a:pt x="75" y="49"/>
                  </a:cubicBezTo>
                  <a:cubicBezTo>
                    <a:pt x="79" y="33"/>
                    <a:pt x="71" y="26"/>
                    <a:pt x="61" y="19"/>
                  </a:cubicBezTo>
                  <a:lnTo>
                    <a:pt x="49" y="19"/>
                  </a:lnTo>
                  <a:cubicBezTo>
                    <a:pt x="38" y="19"/>
                    <a:pt x="26" y="7"/>
                    <a:pt x="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6" name="Google Shape;15426;p9"/>
            <p:cNvSpPr/>
            <p:nvPr/>
          </p:nvSpPr>
          <p:spPr>
            <a:xfrm>
              <a:off x="-5060445" y="62600"/>
              <a:ext cx="8118" cy="13275"/>
            </a:xfrm>
            <a:custGeom>
              <a:avLst/>
              <a:gdLst/>
              <a:ahLst/>
              <a:cxnLst/>
              <a:rect l="l" t="t" r="r" b="b"/>
              <a:pathLst>
                <a:path w="170" h="278" extrusionOk="0">
                  <a:moveTo>
                    <a:pt x="42" y="1"/>
                  </a:moveTo>
                  <a:cubicBezTo>
                    <a:pt x="34" y="5"/>
                    <a:pt x="23" y="8"/>
                    <a:pt x="12" y="12"/>
                  </a:cubicBezTo>
                  <a:cubicBezTo>
                    <a:pt x="12" y="20"/>
                    <a:pt x="12" y="27"/>
                    <a:pt x="16" y="34"/>
                  </a:cubicBezTo>
                  <a:cubicBezTo>
                    <a:pt x="34" y="38"/>
                    <a:pt x="45" y="46"/>
                    <a:pt x="31" y="65"/>
                  </a:cubicBezTo>
                  <a:cubicBezTo>
                    <a:pt x="34" y="72"/>
                    <a:pt x="42" y="75"/>
                    <a:pt x="50" y="75"/>
                  </a:cubicBezTo>
                  <a:cubicBezTo>
                    <a:pt x="50" y="75"/>
                    <a:pt x="53" y="75"/>
                    <a:pt x="57" y="72"/>
                  </a:cubicBezTo>
                  <a:cubicBezTo>
                    <a:pt x="64" y="72"/>
                    <a:pt x="64" y="53"/>
                    <a:pt x="72" y="53"/>
                  </a:cubicBezTo>
                  <a:cubicBezTo>
                    <a:pt x="76" y="53"/>
                    <a:pt x="79" y="53"/>
                    <a:pt x="87" y="60"/>
                  </a:cubicBezTo>
                  <a:cubicBezTo>
                    <a:pt x="95" y="68"/>
                    <a:pt x="98" y="83"/>
                    <a:pt x="95" y="94"/>
                  </a:cubicBezTo>
                  <a:cubicBezTo>
                    <a:pt x="95" y="101"/>
                    <a:pt x="87" y="105"/>
                    <a:pt x="83" y="105"/>
                  </a:cubicBezTo>
                  <a:cubicBezTo>
                    <a:pt x="76" y="105"/>
                    <a:pt x="68" y="101"/>
                    <a:pt x="64" y="101"/>
                  </a:cubicBezTo>
                  <a:cubicBezTo>
                    <a:pt x="57" y="101"/>
                    <a:pt x="50" y="98"/>
                    <a:pt x="42" y="98"/>
                  </a:cubicBezTo>
                  <a:cubicBezTo>
                    <a:pt x="31" y="101"/>
                    <a:pt x="23" y="105"/>
                    <a:pt x="12" y="109"/>
                  </a:cubicBezTo>
                  <a:cubicBezTo>
                    <a:pt x="0" y="165"/>
                    <a:pt x="57" y="222"/>
                    <a:pt x="19" y="277"/>
                  </a:cubicBezTo>
                  <a:cubicBezTo>
                    <a:pt x="60" y="270"/>
                    <a:pt x="98" y="258"/>
                    <a:pt x="109" y="210"/>
                  </a:cubicBezTo>
                  <a:cubicBezTo>
                    <a:pt x="95" y="203"/>
                    <a:pt x="83" y="199"/>
                    <a:pt x="68" y="191"/>
                  </a:cubicBezTo>
                  <a:cubicBezTo>
                    <a:pt x="57" y="184"/>
                    <a:pt x="57" y="177"/>
                    <a:pt x="57" y="165"/>
                  </a:cubicBezTo>
                  <a:cubicBezTo>
                    <a:pt x="60" y="154"/>
                    <a:pt x="64" y="146"/>
                    <a:pt x="76" y="146"/>
                  </a:cubicBezTo>
                  <a:cubicBezTo>
                    <a:pt x="79" y="146"/>
                    <a:pt x="83" y="150"/>
                    <a:pt x="87" y="150"/>
                  </a:cubicBezTo>
                  <a:cubicBezTo>
                    <a:pt x="90" y="154"/>
                    <a:pt x="95" y="158"/>
                    <a:pt x="98" y="158"/>
                  </a:cubicBezTo>
                  <a:cubicBezTo>
                    <a:pt x="109" y="158"/>
                    <a:pt x="117" y="150"/>
                    <a:pt x="124" y="143"/>
                  </a:cubicBezTo>
                  <a:cubicBezTo>
                    <a:pt x="131" y="135"/>
                    <a:pt x="139" y="127"/>
                    <a:pt x="147" y="127"/>
                  </a:cubicBezTo>
                  <a:cubicBezTo>
                    <a:pt x="150" y="127"/>
                    <a:pt x="157" y="132"/>
                    <a:pt x="165" y="139"/>
                  </a:cubicBezTo>
                  <a:cubicBezTo>
                    <a:pt x="169" y="127"/>
                    <a:pt x="165" y="117"/>
                    <a:pt x="157" y="109"/>
                  </a:cubicBezTo>
                  <a:cubicBezTo>
                    <a:pt x="128" y="65"/>
                    <a:pt x="105" y="12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7" name="Google Shape;15427;p9"/>
            <p:cNvSpPr/>
            <p:nvPr/>
          </p:nvSpPr>
          <p:spPr>
            <a:xfrm>
              <a:off x="-5057771" y="68664"/>
              <a:ext cx="5253" cy="3963"/>
            </a:xfrm>
            <a:custGeom>
              <a:avLst/>
              <a:gdLst/>
              <a:ahLst/>
              <a:cxnLst/>
              <a:rect l="l" t="t" r="r" b="b"/>
              <a:pathLst>
                <a:path w="110" h="83" extrusionOk="0">
                  <a:moveTo>
                    <a:pt x="91" y="0"/>
                  </a:moveTo>
                  <a:cubicBezTo>
                    <a:pt x="83" y="0"/>
                    <a:pt x="75" y="8"/>
                    <a:pt x="68" y="16"/>
                  </a:cubicBezTo>
                  <a:cubicBezTo>
                    <a:pt x="61" y="23"/>
                    <a:pt x="53" y="31"/>
                    <a:pt x="42" y="31"/>
                  </a:cubicBezTo>
                  <a:cubicBezTo>
                    <a:pt x="39" y="31"/>
                    <a:pt x="34" y="27"/>
                    <a:pt x="31" y="23"/>
                  </a:cubicBezTo>
                  <a:cubicBezTo>
                    <a:pt x="27" y="23"/>
                    <a:pt x="23" y="19"/>
                    <a:pt x="20" y="19"/>
                  </a:cubicBezTo>
                  <a:cubicBezTo>
                    <a:pt x="8" y="19"/>
                    <a:pt x="4" y="27"/>
                    <a:pt x="1" y="38"/>
                  </a:cubicBezTo>
                  <a:cubicBezTo>
                    <a:pt x="1" y="50"/>
                    <a:pt x="1" y="57"/>
                    <a:pt x="12" y="64"/>
                  </a:cubicBezTo>
                  <a:cubicBezTo>
                    <a:pt x="27" y="72"/>
                    <a:pt x="39" y="76"/>
                    <a:pt x="53" y="83"/>
                  </a:cubicBezTo>
                  <a:cubicBezTo>
                    <a:pt x="94" y="76"/>
                    <a:pt x="106" y="45"/>
                    <a:pt x="109" y="12"/>
                  </a:cubicBezTo>
                  <a:cubicBezTo>
                    <a:pt x="101" y="5"/>
                    <a:pt x="94" y="0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8" name="Google Shape;15428;p9"/>
            <p:cNvSpPr/>
            <p:nvPr/>
          </p:nvSpPr>
          <p:spPr>
            <a:xfrm>
              <a:off x="-4980464" y="-91251"/>
              <a:ext cx="3963" cy="2913"/>
            </a:xfrm>
            <a:custGeom>
              <a:avLst/>
              <a:gdLst/>
              <a:ahLst/>
              <a:cxnLst/>
              <a:rect l="l" t="t" r="r" b="b"/>
              <a:pathLst>
                <a:path w="83" h="61" extrusionOk="0">
                  <a:moveTo>
                    <a:pt x="57" y="0"/>
                  </a:moveTo>
                  <a:cubicBezTo>
                    <a:pt x="45" y="0"/>
                    <a:pt x="38" y="0"/>
                    <a:pt x="30" y="4"/>
                  </a:cubicBezTo>
                  <a:cubicBezTo>
                    <a:pt x="16" y="16"/>
                    <a:pt x="0" y="26"/>
                    <a:pt x="8" y="49"/>
                  </a:cubicBezTo>
                  <a:cubicBezTo>
                    <a:pt x="8" y="52"/>
                    <a:pt x="19" y="60"/>
                    <a:pt x="23" y="60"/>
                  </a:cubicBezTo>
                  <a:lnTo>
                    <a:pt x="26" y="60"/>
                  </a:lnTo>
                  <a:cubicBezTo>
                    <a:pt x="45" y="60"/>
                    <a:pt x="38" y="38"/>
                    <a:pt x="49" y="30"/>
                  </a:cubicBezTo>
                  <a:cubicBezTo>
                    <a:pt x="57" y="23"/>
                    <a:pt x="68" y="16"/>
                    <a:pt x="83" y="4"/>
                  </a:cubicBezTo>
                  <a:cubicBezTo>
                    <a:pt x="71" y="0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9" name="Google Shape;15429;p9"/>
            <p:cNvSpPr/>
            <p:nvPr/>
          </p:nvSpPr>
          <p:spPr>
            <a:xfrm>
              <a:off x="-5000997" y="-151225"/>
              <a:ext cx="6828" cy="3581"/>
            </a:xfrm>
            <a:custGeom>
              <a:avLst/>
              <a:gdLst/>
              <a:ahLst/>
              <a:cxnLst/>
              <a:rect l="l" t="t" r="r" b="b"/>
              <a:pathLst>
                <a:path w="143" h="75" extrusionOk="0">
                  <a:moveTo>
                    <a:pt x="72" y="0"/>
                  </a:moveTo>
                  <a:cubicBezTo>
                    <a:pt x="64" y="0"/>
                    <a:pt x="56" y="4"/>
                    <a:pt x="53" y="23"/>
                  </a:cubicBezTo>
                  <a:cubicBezTo>
                    <a:pt x="45" y="42"/>
                    <a:pt x="1" y="60"/>
                    <a:pt x="53" y="75"/>
                  </a:cubicBezTo>
                  <a:cubicBezTo>
                    <a:pt x="61" y="71"/>
                    <a:pt x="68" y="71"/>
                    <a:pt x="79" y="71"/>
                  </a:cubicBezTo>
                  <a:lnTo>
                    <a:pt x="113" y="71"/>
                  </a:lnTo>
                  <a:cubicBezTo>
                    <a:pt x="120" y="71"/>
                    <a:pt x="128" y="71"/>
                    <a:pt x="135" y="68"/>
                  </a:cubicBezTo>
                  <a:cubicBezTo>
                    <a:pt x="142" y="38"/>
                    <a:pt x="113" y="30"/>
                    <a:pt x="98" y="16"/>
                  </a:cubicBezTo>
                  <a:cubicBezTo>
                    <a:pt x="87" y="8"/>
                    <a:pt x="79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0" name="Google Shape;15430;p9"/>
            <p:cNvSpPr/>
            <p:nvPr/>
          </p:nvSpPr>
          <p:spPr>
            <a:xfrm>
              <a:off x="-5024872" y="109729"/>
              <a:ext cx="3581" cy="3629"/>
            </a:xfrm>
            <a:custGeom>
              <a:avLst/>
              <a:gdLst/>
              <a:ahLst/>
              <a:cxnLst/>
              <a:rect l="l" t="t" r="r" b="b"/>
              <a:pathLst>
                <a:path w="75" h="76" extrusionOk="0">
                  <a:moveTo>
                    <a:pt x="22" y="1"/>
                  </a:moveTo>
                  <a:cubicBezTo>
                    <a:pt x="0" y="42"/>
                    <a:pt x="26" y="60"/>
                    <a:pt x="56" y="72"/>
                  </a:cubicBezTo>
                  <a:lnTo>
                    <a:pt x="59" y="75"/>
                  </a:lnTo>
                  <a:cubicBezTo>
                    <a:pt x="63" y="56"/>
                    <a:pt x="63" y="42"/>
                    <a:pt x="74" y="27"/>
                  </a:cubicBezTo>
                  <a:lnTo>
                    <a:pt x="71" y="27"/>
                  </a:lnTo>
                  <a:cubicBezTo>
                    <a:pt x="59" y="27"/>
                    <a:pt x="52" y="23"/>
                    <a:pt x="48" y="15"/>
                  </a:cubicBezTo>
                  <a:cubicBezTo>
                    <a:pt x="40" y="8"/>
                    <a:pt x="33" y="1"/>
                    <a:pt x="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1" name="Google Shape;15431;p9"/>
            <p:cNvSpPr/>
            <p:nvPr/>
          </p:nvSpPr>
          <p:spPr>
            <a:xfrm>
              <a:off x="-4945320" y="-37723"/>
              <a:ext cx="2961" cy="3104"/>
            </a:xfrm>
            <a:custGeom>
              <a:avLst/>
              <a:gdLst/>
              <a:ahLst/>
              <a:cxnLst/>
              <a:rect l="l" t="t" r="r" b="b"/>
              <a:pathLst>
                <a:path w="62" h="65" extrusionOk="0">
                  <a:moveTo>
                    <a:pt x="1" y="1"/>
                  </a:moveTo>
                  <a:cubicBezTo>
                    <a:pt x="20" y="16"/>
                    <a:pt x="1" y="64"/>
                    <a:pt x="31" y="64"/>
                  </a:cubicBezTo>
                  <a:cubicBezTo>
                    <a:pt x="39" y="64"/>
                    <a:pt x="46" y="61"/>
                    <a:pt x="61" y="57"/>
                  </a:cubicBezTo>
                  <a:cubicBezTo>
                    <a:pt x="57" y="27"/>
                    <a:pt x="49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2" name="Google Shape;15432;p9"/>
            <p:cNvSpPr/>
            <p:nvPr/>
          </p:nvSpPr>
          <p:spPr>
            <a:xfrm>
              <a:off x="-5029551" y="115268"/>
              <a:ext cx="3438" cy="4345"/>
            </a:xfrm>
            <a:custGeom>
              <a:avLst/>
              <a:gdLst/>
              <a:ahLst/>
              <a:cxnLst/>
              <a:rect l="l" t="t" r="r" b="b"/>
              <a:pathLst>
                <a:path w="72" h="91" extrusionOk="0">
                  <a:moveTo>
                    <a:pt x="60" y="1"/>
                  </a:moveTo>
                  <a:lnTo>
                    <a:pt x="60" y="4"/>
                  </a:lnTo>
                  <a:cubicBezTo>
                    <a:pt x="49" y="30"/>
                    <a:pt x="0" y="56"/>
                    <a:pt x="57" y="90"/>
                  </a:cubicBezTo>
                  <a:cubicBezTo>
                    <a:pt x="60" y="61"/>
                    <a:pt x="57" y="34"/>
                    <a:pt x="71" y="11"/>
                  </a:cubicBezTo>
                  <a:cubicBezTo>
                    <a:pt x="68" y="8"/>
                    <a:pt x="68" y="4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3" name="Google Shape;15433;p9"/>
            <p:cNvSpPr/>
            <p:nvPr/>
          </p:nvSpPr>
          <p:spPr>
            <a:xfrm>
              <a:off x="-5030649" y="113836"/>
              <a:ext cx="2913" cy="2196"/>
            </a:xfrm>
            <a:custGeom>
              <a:avLst/>
              <a:gdLst/>
              <a:ahLst/>
              <a:cxnLst/>
              <a:rect l="l" t="t" r="r" b="b"/>
              <a:pathLst>
                <a:path w="61" h="46" extrusionOk="0">
                  <a:moveTo>
                    <a:pt x="27" y="1"/>
                  </a:moveTo>
                  <a:cubicBezTo>
                    <a:pt x="23" y="1"/>
                    <a:pt x="16" y="5"/>
                    <a:pt x="12" y="8"/>
                  </a:cubicBezTo>
                  <a:cubicBezTo>
                    <a:pt x="1" y="19"/>
                    <a:pt x="12" y="31"/>
                    <a:pt x="20" y="38"/>
                  </a:cubicBezTo>
                  <a:cubicBezTo>
                    <a:pt x="27" y="41"/>
                    <a:pt x="31" y="46"/>
                    <a:pt x="38" y="46"/>
                  </a:cubicBezTo>
                  <a:cubicBezTo>
                    <a:pt x="42" y="46"/>
                    <a:pt x="46" y="46"/>
                    <a:pt x="46" y="41"/>
                  </a:cubicBezTo>
                  <a:cubicBezTo>
                    <a:pt x="61" y="31"/>
                    <a:pt x="49" y="15"/>
                    <a:pt x="38" y="5"/>
                  </a:cubicBezTo>
                  <a:cubicBezTo>
                    <a:pt x="38" y="1"/>
                    <a:pt x="35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4" name="Google Shape;15434;p9"/>
            <p:cNvSpPr/>
            <p:nvPr/>
          </p:nvSpPr>
          <p:spPr>
            <a:xfrm>
              <a:off x="-5027402" y="114218"/>
              <a:ext cx="3390" cy="2531"/>
            </a:xfrm>
            <a:custGeom>
              <a:avLst/>
              <a:gdLst/>
              <a:ahLst/>
              <a:cxnLst/>
              <a:rect l="l" t="t" r="r" b="b"/>
              <a:pathLst>
                <a:path w="71" h="53" extrusionOk="0">
                  <a:moveTo>
                    <a:pt x="12" y="0"/>
                  </a:moveTo>
                  <a:cubicBezTo>
                    <a:pt x="4" y="0"/>
                    <a:pt x="0" y="4"/>
                    <a:pt x="15" y="19"/>
                  </a:cubicBezTo>
                  <a:lnTo>
                    <a:pt x="15" y="23"/>
                  </a:lnTo>
                  <a:cubicBezTo>
                    <a:pt x="23" y="26"/>
                    <a:pt x="23" y="30"/>
                    <a:pt x="26" y="33"/>
                  </a:cubicBezTo>
                  <a:cubicBezTo>
                    <a:pt x="38" y="41"/>
                    <a:pt x="45" y="45"/>
                    <a:pt x="53" y="52"/>
                  </a:cubicBezTo>
                  <a:cubicBezTo>
                    <a:pt x="71" y="26"/>
                    <a:pt x="57" y="11"/>
                    <a:pt x="38" y="0"/>
                  </a:cubicBezTo>
                  <a:cubicBezTo>
                    <a:pt x="34" y="4"/>
                    <a:pt x="34" y="4"/>
                    <a:pt x="31" y="4"/>
                  </a:cubicBezTo>
                  <a:lnTo>
                    <a:pt x="19" y="4"/>
                  </a:lnTo>
                  <a:cubicBezTo>
                    <a:pt x="15" y="0"/>
                    <a:pt x="15" y="0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5" name="Google Shape;15435;p9"/>
            <p:cNvSpPr/>
            <p:nvPr/>
          </p:nvSpPr>
          <p:spPr>
            <a:xfrm>
              <a:off x="-5057771" y="-108059"/>
              <a:ext cx="3104" cy="3677"/>
            </a:xfrm>
            <a:custGeom>
              <a:avLst/>
              <a:gdLst/>
              <a:ahLst/>
              <a:cxnLst/>
              <a:rect l="l" t="t" r="r" b="b"/>
              <a:pathLst>
                <a:path w="65" h="77" extrusionOk="0">
                  <a:moveTo>
                    <a:pt x="42" y="1"/>
                  </a:moveTo>
                  <a:cubicBezTo>
                    <a:pt x="31" y="9"/>
                    <a:pt x="16" y="19"/>
                    <a:pt x="1" y="28"/>
                  </a:cubicBezTo>
                  <a:cubicBezTo>
                    <a:pt x="1" y="54"/>
                    <a:pt x="23" y="64"/>
                    <a:pt x="42" y="76"/>
                  </a:cubicBezTo>
                  <a:cubicBezTo>
                    <a:pt x="39" y="54"/>
                    <a:pt x="65" y="28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6" name="Google Shape;15436;p9"/>
            <p:cNvSpPr/>
            <p:nvPr/>
          </p:nvSpPr>
          <p:spPr>
            <a:xfrm>
              <a:off x="-4869589" y="144205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41" y="0"/>
                  </a:moveTo>
                  <a:cubicBezTo>
                    <a:pt x="26" y="11"/>
                    <a:pt x="0" y="11"/>
                    <a:pt x="0" y="33"/>
                  </a:cubicBezTo>
                  <a:cubicBezTo>
                    <a:pt x="0" y="60"/>
                    <a:pt x="33" y="49"/>
                    <a:pt x="45" y="64"/>
                  </a:cubicBezTo>
                  <a:lnTo>
                    <a:pt x="49" y="64"/>
                  </a:lnTo>
                  <a:cubicBezTo>
                    <a:pt x="75" y="41"/>
                    <a:pt x="67" y="19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7" name="Google Shape;15437;p9"/>
            <p:cNvSpPr/>
            <p:nvPr/>
          </p:nvSpPr>
          <p:spPr>
            <a:xfrm>
              <a:off x="-4875844" y="141722"/>
              <a:ext cx="3915" cy="3915"/>
            </a:xfrm>
            <a:custGeom>
              <a:avLst/>
              <a:gdLst/>
              <a:ahLst/>
              <a:cxnLst/>
              <a:rect l="l" t="t" r="r" b="b"/>
              <a:pathLst>
                <a:path w="82" h="82" extrusionOk="0">
                  <a:moveTo>
                    <a:pt x="56" y="0"/>
                  </a:moveTo>
                  <a:cubicBezTo>
                    <a:pt x="37" y="22"/>
                    <a:pt x="0" y="33"/>
                    <a:pt x="19" y="82"/>
                  </a:cubicBezTo>
                  <a:cubicBezTo>
                    <a:pt x="33" y="56"/>
                    <a:pt x="52" y="40"/>
                    <a:pt x="78" y="40"/>
                  </a:cubicBezTo>
                  <a:lnTo>
                    <a:pt x="82" y="40"/>
                  </a:lnTo>
                  <a:cubicBezTo>
                    <a:pt x="75" y="26"/>
                    <a:pt x="71" y="11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8" name="Google Shape;15438;p9"/>
            <p:cNvSpPr/>
            <p:nvPr/>
          </p:nvSpPr>
          <p:spPr>
            <a:xfrm>
              <a:off x="-5035806" y="251260"/>
              <a:ext cx="5205" cy="6303"/>
            </a:xfrm>
            <a:custGeom>
              <a:avLst/>
              <a:gdLst/>
              <a:ahLst/>
              <a:cxnLst/>
              <a:rect l="l" t="t" r="r" b="b"/>
              <a:pathLst>
                <a:path w="109" h="132" extrusionOk="0">
                  <a:moveTo>
                    <a:pt x="34" y="1"/>
                  </a:moveTo>
                  <a:cubicBezTo>
                    <a:pt x="15" y="27"/>
                    <a:pt x="31" y="68"/>
                    <a:pt x="0" y="87"/>
                  </a:cubicBezTo>
                  <a:cubicBezTo>
                    <a:pt x="19" y="117"/>
                    <a:pt x="34" y="132"/>
                    <a:pt x="57" y="132"/>
                  </a:cubicBezTo>
                  <a:cubicBezTo>
                    <a:pt x="72" y="132"/>
                    <a:pt x="90" y="120"/>
                    <a:pt x="109" y="94"/>
                  </a:cubicBezTo>
                  <a:cubicBezTo>
                    <a:pt x="53" y="94"/>
                    <a:pt x="76" y="23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9" name="Google Shape;15439;p9"/>
            <p:cNvSpPr/>
            <p:nvPr/>
          </p:nvSpPr>
          <p:spPr>
            <a:xfrm>
              <a:off x="-4979223" y="126298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53" y="1"/>
                  </a:moveTo>
                  <a:cubicBezTo>
                    <a:pt x="23" y="1"/>
                    <a:pt x="31" y="49"/>
                    <a:pt x="0" y="54"/>
                  </a:cubicBezTo>
                  <a:cubicBezTo>
                    <a:pt x="23" y="68"/>
                    <a:pt x="42" y="72"/>
                    <a:pt x="53" y="72"/>
                  </a:cubicBezTo>
                  <a:cubicBezTo>
                    <a:pt x="71" y="72"/>
                    <a:pt x="79" y="58"/>
                    <a:pt x="79" y="23"/>
                  </a:cubicBezTo>
                  <a:cubicBezTo>
                    <a:pt x="76" y="16"/>
                    <a:pt x="68" y="9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0" name="Google Shape;15440;p9"/>
            <p:cNvSpPr/>
            <p:nvPr/>
          </p:nvSpPr>
          <p:spPr>
            <a:xfrm>
              <a:off x="-4979748" y="124914"/>
              <a:ext cx="4345" cy="3963"/>
            </a:xfrm>
            <a:custGeom>
              <a:avLst/>
              <a:gdLst/>
              <a:ahLst/>
              <a:cxnLst/>
              <a:rect l="l" t="t" r="r" b="b"/>
              <a:pathLst>
                <a:path w="91" h="83" extrusionOk="0">
                  <a:moveTo>
                    <a:pt x="45" y="0"/>
                  </a:moveTo>
                  <a:cubicBezTo>
                    <a:pt x="42" y="0"/>
                    <a:pt x="37" y="0"/>
                    <a:pt x="34" y="4"/>
                  </a:cubicBezTo>
                  <a:cubicBezTo>
                    <a:pt x="42" y="26"/>
                    <a:pt x="34" y="42"/>
                    <a:pt x="8" y="42"/>
                  </a:cubicBezTo>
                  <a:lnTo>
                    <a:pt x="4" y="42"/>
                  </a:lnTo>
                  <a:cubicBezTo>
                    <a:pt x="1" y="56"/>
                    <a:pt x="1" y="71"/>
                    <a:pt x="11" y="83"/>
                  </a:cubicBezTo>
                  <a:cubicBezTo>
                    <a:pt x="42" y="78"/>
                    <a:pt x="34" y="30"/>
                    <a:pt x="64" y="30"/>
                  </a:cubicBezTo>
                  <a:lnTo>
                    <a:pt x="71" y="30"/>
                  </a:lnTo>
                  <a:cubicBezTo>
                    <a:pt x="79" y="23"/>
                    <a:pt x="82" y="16"/>
                    <a:pt x="90" y="8"/>
                  </a:cubicBezTo>
                  <a:cubicBezTo>
                    <a:pt x="75" y="8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1" name="Google Shape;15441;p9"/>
            <p:cNvSpPr/>
            <p:nvPr/>
          </p:nvSpPr>
          <p:spPr>
            <a:xfrm>
              <a:off x="-4949761" y="-44885"/>
              <a:ext cx="5730" cy="3104"/>
            </a:xfrm>
            <a:custGeom>
              <a:avLst/>
              <a:gdLst/>
              <a:ahLst/>
              <a:cxnLst/>
              <a:rect l="l" t="t" r="r" b="b"/>
              <a:pathLst>
                <a:path w="120" h="65" extrusionOk="0">
                  <a:moveTo>
                    <a:pt x="79" y="1"/>
                  </a:moveTo>
                  <a:cubicBezTo>
                    <a:pt x="64" y="1"/>
                    <a:pt x="49" y="5"/>
                    <a:pt x="30" y="13"/>
                  </a:cubicBezTo>
                  <a:cubicBezTo>
                    <a:pt x="19" y="20"/>
                    <a:pt x="1" y="23"/>
                    <a:pt x="11" y="46"/>
                  </a:cubicBezTo>
                  <a:cubicBezTo>
                    <a:pt x="15" y="54"/>
                    <a:pt x="27" y="65"/>
                    <a:pt x="30" y="65"/>
                  </a:cubicBezTo>
                  <a:cubicBezTo>
                    <a:pt x="53" y="28"/>
                    <a:pt x="105" y="65"/>
                    <a:pt x="120" y="23"/>
                  </a:cubicBezTo>
                  <a:cubicBezTo>
                    <a:pt x="109" y="5"/>
                    <a:pt x="94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2" name="Google Shape;15442;p9"/>
            <p:cNvSpPr/>
            <p:nvPr/>
          </p:nvSpPr>
          <p:spPr>
            <a:xfrm>
              <a:off x="-5425446" y="-103188"/>
              <a:ext cx="4345" cy="5873"/>
            </a:xfrm>
            <a:custGeom>
              <a:avLst/>
              <a:gdLst/>
              <a:ahLst/>
              <a:cxnLst/>
              <a:rect l="l" t="t" r="r" b="b"/>
              <a:pathLst>
                <a:path w="91" h="123" extrusionOk="0">
                  <a:moveTo>
                    <a:pt x="30" y="0"/>
                  </a:moveTo>
                  <a:lnTo>
                    <a:pt x="30" y="0"/>
                  </a:lnTo>
                  <a:cubicBezTo>
                    <a:pt x="1" y="64"/>
                    <a:pt x="53" y="93"/>
                    <a:pt x="90" y="123"/>
                  </a:cubicBezTo>
                  <a:cubicBezTo>
                    <a:pt x="79" y="78"/>
                    <a:pt x="82" y="26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3" name="Google Shape;15443;p9"/>
            <p:cNvSpPr/>
            <p:nvPr/>
          </p:nvSpPr>
          <p:spPr>
            <a:xfrm>
              <a:off x="-5262858" y="284637"/>
              <a:ext cx="3629" cy="4154"/>
            </a:xfrm>
            <a:custGeom>
              <a:avLst/>
              <a:gdLst/>
              <a:ahLst/>
              <a:cxnLst/>
              <a:rect l="l" t="t" r="r" b="b"/>
              <a:pathLst>
                <a:path w="76" h="87" extrusionOk="0">
                  <a:moveTo>
                    <a:pt x="34" y="1"/>
                  </a:moveTo>
                  <a:lnTo>
                    <a:pt x="34" y="1"/>
                  </a:lnTo>
                  <a:cubicBezTo>
                    <a:pt x="38" y="35"/>
                    <a:pt x="8" y="46"/>
                    <a:pt x="0" y="72"/>
                  </a:cubicBezTo>
                  <a:cubicBezTo>
                    <a:pt x="12" y="83"/>
                    <a:pt x="23" y="87"/>
                    <a:pt x="31" y="87"/>
                  </a:cubicBezTo>
                  <a:cubicBezTo>
                    <a:pt x="45" y="87"/>
                    <a:pt x="53" y="80"/>
                    <a:pt x="64" y="65"/>
                  </a:cubicBezTo>
                  <a:cubicBezTo>
                    <a:pt x="68" y="53"/>
                    <a:pt x="68" y="42"/>
                    <a:pt x="72" y="30"/>
                  </a:cubicBezTo>
                  <a:cubicBezTo>
                    <a:pt x="76" y="1"/>
                    <a:pt x="50" y="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4" name="Google Shape;15444;p9"/>
            <p:cNvSpPr/>
            <p:nvPr/>
          </p:nvSpPr>
          <p:spPr>
            <a:xfrm>
              <a:off x="-5266057" y="290367"/>
              <a:ext cx="3820" cy="4297"/>
            </a:xfrm>
            <a:custGeom>
              <a:avLst/>
              <a:gdLst/>
              <a:ahLst/>
              <a:cxnLst/>
              <a:rect l="l" t="t" r="r" b="b"/>
              <a:pathLst>
                <a:path w="80" h="90" extrusionOk="0">
                  <a:moveTo>
                    <a:pt x="8" y="0"/>
                  </a:moveTo>
                  <a:cubicBezTo>
                    <a:pt x="5" y="5"/>
                    <a:pt x="5" y="8"/>
                    <a:pt x="0" y="8"/>
                  </a:cubicBezTo>
                  <a:cubicBezTo>
                    <a:pt x="19" y="31"/>
                    <a:pt x="19" y="60"/>
                    <a:pt x="15" y="86"/>
                  </a:cubicBezTo>
                  <a:cubicBezTo>
                    <a:pt x="23" y="90"/>
                    <a:pt x="31" y="90"/>
                    <a:pt x="34" y="90"/>
                  </a:cubicBezTo>
                  <a:cubicBezTo>
                    <a:pt x="53" y="90"/>
                    <a:pt x="67" y="76"/>
                    <a:pt x="79" y="60"/>
                  </a:cubicBezTo>
                  <a:cubicBezTo>
                    <a:pt x="72" y="50"/>
                    <a:pt x="60" y="41"/>
                    <a:pt x="64" y="27"/>
                  </a:cubicBezTo>
                  <a:cubicBezTo>
                    <a:pt x="41" y="27"/>
                    <a:pt x="23" y="19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5" name="Google Shape;15445;p9"/>
            <p:cNvSpPr/>
            <p:nvPr/>
          </p:nvSpPr>
          <p:spPr>
            <a:xfrm>
              <a:off x="-5203218" y="236267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41" y="1"/>
                  </a:moveTo>
                  <a:cubicBezTo>
                    <a:pt x="38" y="1"/>
                    <a:pt x="34" y="5"/>
                    <a:pt x="30" y="5"/>
                  </a:cubicBezTo>
                  <a:cubicBezTo>
                    <a:pt x="19" y="12"/>
                    <a:pt x="0" y="16"/>
                    <a:pt x="4" y="34"/>
                  </a:cubicBezTo>
                  <a:cubicBezTo>
                    <a:pt x="7" y="39"/>
                    <a:pt x="12" y="42"/>
                    <a:pt x="15" y="42"/>
                  </a:cubicBezTo>
                  <a:cubicBezTo>
                    <a:pt x="15" y="42"/>
                    <a:pt x="19" y="42"/>
                    <a:pt x="23" y="39"/>
                  </a:cubicBezTo>
                  <a:lnTo>
                    <a:pt x="34" y="39"/>
                  </a:lnTo>
                  <a:cubicBezTo>
                    <a:pt x="52" y="39"/>
                    <a:pt x="57" y="53"/>
                    <a:pt x="64" y="68"/>
                  </a:cubicBezTo>
                  <a:cubicBezTo>
                    <a:pt x="75" y="91"/>
                    <a:pt x="86" y="113"/>
                    <a:pt x="109" y="128"/>
                  </a:cubicBezTo>
                  <a:cubicBezTo>
                    <a:pt x="112" y="132"/>
                    <a:pt x="116" y="136"/>
                    <a:pt x="120" y="139"/>
                  </a:cubicBezTo>
                  <a:cubicBezTo>
                    <a:pt x="138" y="154"/>
                    <a:pt x="157" y="169"/>
                    <a:pt x="176" y="184"/>
                  </a:cubicBezTo>
                  <a:lnTo>
                    <a:pt x="180" y="184"/>
                  </a:lnTo>
                  <a:cubicBezTo>
                    <a:pt x="183" y="162"/>
                    <a:pt x="183" y="143"/>
                    <a:pt x="172" y="124"/>
                  </a:cubicBezTo>
                  <a:cubicBezTo>
                    <a:pt x="154" y="91"/>
                    <a:pt x="135" y="61"/>
                    <a:pt x="138" y="23"/>
                  </a:cubicBezTo>
                  <a:lnTo>
                    <a:pt x="138" y="16"/>
                  </a:lnTo>
                  <a:cubicBezTo>
                    <a:pt x="135" y="20"/>
                    <a:pt x="131" y="23"/>
                    <a:pt x="131" y="27"/>
                  </a:cubicBezTo>
                  <a:cubicBezTo>
                    <a:pt x="109" y="39"/>
                    <a:pt x="97" y="46"/>
                    <a:pt x="86" y="46"/>
                  </a:cubicBezTo>
                  <a:cubicBezTo>
                    <a:pt x="71" y="46"/>
                    <a:pt x="64" y="34"/>
                    <a:pt x="49" y="5"/>
                  </a:cubicBezTo>
                  <a:cubicBezTo>
                    <a:pt x="49" y="5"/>
                    <a:pt x="45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6" name="Google Shape;15446;p9"/>
            <p:cNvSpPr/>
            <p:nvPr/>
          </p:nvSpPr>
          <p:spPr>
            <a:xfrm>
              <a:off x="-5199828" y="242904"/>
              <a:ext cx="5205" cy="7163"/>
            </a:xfrm>
            <a:custGeom>
              <a:avLst/>
              <a:gdLst/>
              <a:ahLst/>
              <a:cxnLst/>
              <a:rect l="l" t="t" r="r" b="b"/>
              <a:pathLst>
                <a:path w="109" h="150" extrusionOk="0">
                  <a:moveTo>
                    <a:pt x="49" y="0"/>
                  </a:moveTo>
                  <a:cubicBezTo>
                    <a:pt x="41" y="19"/>
                    <a:pt x="0" y="19"/>
                    <a:pt x="12" y="38"/>
                  </a:cubicBezTo>
                  <a:cubicBezTo>
                    <a:pt x="31" y="71"/>
                    <a:pt x="8" y="116"/>
                    <a:pt x="41" y="142"/>
                  </a:cubicBezTo>
                  <a:cubicBezTo>
                    <a:pt x="45" y="146"/>
                    <a:pt x="57" y="146"/>
                    <a:pt x="64" y="150"/>
                  </a:cubicBezTo>
                  <a:cubicBezTo>
                    <a:pt x="64" y="150"/>
                    <a:pt x="64" y="146"/>
                    <a:pt x="67" y="146"/>
                  </a:cubicBezTo>
                  <a:cubicBezTo>
                    <a:pt x="101" y="131"/>
                    <a:pt x="98" y="97"/>
                    <a:pt x="109" y="67"/>
                  </a:cubicBezTo>
                  <a:lnTo>
                    <a:pt x="109" y="49"/>
                  </a:lnTo>
                  <a:lnTo>
                    <a:pt x="105" y="45"/>
                  </a:lnTo>
                  <a:cubicBezTo>
                    <a:pt x="86" y="30"/>
                    <a:pt x="67" y="15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7" name="Google Shape;15447;p9"/>
            <p:cNvSpPr/>
            <p:nvPr/>
          </p:nvSpPr>
          <p:spPr>
            <a:xfrm>
              <a:off x="-5202167" y="238081"/>
              <a:ext cx="4154" cy="5396"/>
            </a:xfrm>
            <a:custGeom>
              <a:avLst/>
              <a:gdLst/>
              <a:ahLst/>
              <a:cxnLst/>
              <a:rect l="l" t="t" r="r" b="b"/>
              <a:pathLst>
                <a:path w="87" h="113" extrusionOk="0">
                  <a:moveTo>
                    <a:pt x="1" y="1"/>
                  </a:moveTo>
                  <a:cubicBezTo>
                    <a:pt x="30" y="23"/>
                    <a:pt x="8" y="53"/>
                    <a:pt x="19" y="79"/>
                  </a:cubicBezTo>
                  <a:cubicBezTo>
                    <a:pt x="23" y="105"/>
                    <a:pt x="30" y="113"/>
                    <a:pt x="42" y="113"/>
                  </a:cubicBezTo>
                  <a:cubicBezTo>
                    <a:pt x="53" y="113"/>
                    <a:pt x="71" y="98"/>
                    <a:pt x="87" y="90"/>
                  </a:cubicBezTo>
                  <a:cubicBezTo>
                    <a:pt x="64" y="75"/>
                    <a:pt x="53" y="53"/>
                    <a:pt x="42" y="30"/>
                  </a:cubicBezTo>
                  <a:cubicBezTo>
                    <a:pt x="35" y="15"/>
                    <a:pt x="30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8" name="Google Shape;15448;p9"/>
            <p:cNvSpPr/>
            <p:nvPr/>
          </p:nvSpPr>
          <p:spPr>
            <a:xfrm>
              <a:off x="-5287497" y="97792"/>
              <a:ext cx="2913" cy="4345"/>
            </a:xfrm>
            <a:custGeom>
              <a:avLst/>
              <a:gdLst/>
              <a:ahLst/>
              <a:cxnLst/>
              <a:rect l="l" t="t" r="r" b="b"/>
              <a:pathLst>
                <a:path w="61" h="91" extrusionOk="0">
                  <a:moveTo>
                    <a:pt x="42" y="0"/>
                  </a:moveTo>
                  <a:cubicBezTo>
                    <a:pt x="12" y="15"/>
                    <a:pt x="16" y="49"/>
                    <a:pt x="1" y="71"/>
                  </a:cubicBezTo>
                  <a:cubicBezTo>
                    <a:pt x="5" y="75"/>
                    <a:pt x="9" y="75"/>
                    <a:pt x="12" y="82"/>
                  </a:cubicBezTo>
                  <a:cubicBezTo>
                    <a:pt x="16" y="82"/>
                    <a:pt x="19" y="86"/>
                    <a:pt x="23" y="90"/>
                  </a:cubicBezTo>
                  <a:cubicBezTo>
                    <a:pt x="38" y="82"/>
                    <a:pt x="27" y="53"/>
                    <a:pt x="53" y="53"/>
                  </a:cubicBezTo>
                  <a:cubicBezTo>
                    <a:pt x="57" y="49"/>
                    <a:pt x="61" y="45"/>
                    <a:pt x="61" y="41"/>
                  </a:cubicBezTo>
                  <a:cubicBezTo>
                    <a:pt x="57" y="41"/>
                    <a:pt x="57" y="37"/>
                    <a:pt x="53" y="34"/>
                  </a:cubicBezTo>
                  <a:cubicBezTo>
                    <a:pt x="45" y="27"/>
                    <a:pt x="50" y="11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9" name="Google Shape;15449;p9"/>
            <p:cNvSpPr/>
            <p:nvPr/>
          </p:nvSpPr>
          <p:spPr>
            <a:xfrm>
              <a:off x="-5364374" y="140623"/>
              <a:ext cx="6255" cy="5396"/>
            </a:xfrm>
            <a:custGeom>
              <a:avLst/>
              <a:gdLst/>
              <a:ahLst/>
              <a:cxnLst/>
              <a:rect l="l" t="t" r="r" b="b"/>
              <a:pathLst>
                <a:path w="131" h="113" extrusionOk="0">
                  <a:moveTo>
                    <a:pt x="40" y="1"/>
                  </a:moveTo>
                  <a:cubicBezTo>
                    <a:pt x="26" y="1"/>
                    <a:pt x="30" y="15"/>
                    <a:pt x="26" y="23"/>
                  </a:cubicBezTo>
                  <a:cubicBezTo>
                    <a:pt x="49" y="56"/>
                    <a:pt x="11" y="63"/>
                    <a:pt x="0" y="79"/>
                  </a:cubicBezTo>
                  <a:cubicBezTo>
                    <a:pt x="4" y="90"/>
                    <a:pt x="7" y="101"/>
                    <a:pt x="11" y="113"/>
                  </a:cubicBezTo>
                  <a:cubicBezTo>
                    <a:pt x="56" y="113"/>
                    <a:pt x="78" y="68"/>
                    <a:pt x="116" y="56"/>
                  </a:cubicBezTo>
                  <a:cubicBezTo>
                    <a:pt x="119" y="49"/>
                    <a:pt x="127" y="41"/>
                    <a:pt x="130" y="34"/>
                  </a:cubicBezTo>
                  <a:cubicBezTo>
                    <a:pt x="127" y="23"/>
                    <a:pt x="123" y="11"/>
                    <a:pt x="119" y="4"/>
                  </a:cubicBezTo>
                  <a:cubicBezTo>
                    <a:pt x="93" y="1"/>
                    <a:pt x="71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0" name="Google Shape;15450;p9"/>
            <p:cNvSpPr/>
            <p:nvPr/>
          </p:nvSpPr>
          <p:spPr>
            <a:xfrm>
              <a:off x="-5359742" y="141483"/>
              <a:ext cx="6255" cy="4870"/>
            </a:xfrm>
            <a:custGeom>
              <a:avLst/>
              <a:gdLst/>
              <a:ahLst/>
              <a:cxnLst/>
              <a:rect l="l" t="t" r="r" b="b"/>
              <a:pathLst>
                <a:path w="131" h="102" extrusionOk="0">
                  <a:moveTo>
                    <a:pt x="60" y="1"/>
                  </a:moveTo>
                  <a:cubicBezTo>
                    <a:pt x="52" y="1"/>
                    <a:pt x="41" y="5"/>
                    <a:pt x="33" y="16"/>
                  </a:cubicBezTo>
                  <a:cubicBezTo>
                    <a:pt x="30" y="23"/>
                    <a:pt x="22" y="31"/>
                    <a:pt x="19" y="38"/>
                  </a:cubicBezTo>
                  <a:cubicBezTo>
                    <a:pt x="0" y="61"/>
                    <a:pt x="7" y="90"/>
                    <a:pt x="26" y="98"/>
                  </a:cubicBezTo>
                  <a:cubicBezTo>
                    <a:pt x="38" y="102"/>
                    <a:pt x="45" y="102"/>
                    <a:pt x="52" y="102"/>
                  </a:cubicBezTo>
                  <a:cubicBezTo>
                    <a:pt x="78" y="102"/>
                    <a:pt x="105" y="87"/>
                    <a:pt x="131" y="72"/>
                  </a:cubicBezTo>
                  <a:cubicBezTo>
                    <a:pt x="119" y="45"/>
                    <a:pt x="74" y="45"/>
                    <a:pt x="78" y="12"/>
                  </a:cubicBezTo>
                  <a:cubicBezTo>
                    <a:pt x="71" y="5"/>
                    <a:pt x="64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1" name="Google Shape;15451;p9"/>
            <p:cNvSpPr/>
            <p:nvPr/>
          </p:nvSpPr>
          <p:spPr>
            <a:xfrm>
              <a:off x="-5195005" y="241280"/>
              <a:ext cx="5587" cy="5921"/>
            </a:xfrm>
            <a:custGeom>
              <a:avLst/>
              <a:gdLst/>
              <a:ahLst/>
              <a:cxnLst/>
              <a:rect l="l" t="t" r="r" b="b"/>
              <a:pathLst>
                <a:path w="117" h="124" extrusionOk="0">
                  <a:moveTo>
                    <a:pt x="52" y="1"/>
                  </a:moveTo>
                  <a:cubicBezTo>
                    <a:pt x="37" y="8"/>
                    <a:pt x="19" y="12"/>
                    <a:pt x="0" y="19"/>
                  </a:cubicBezTo>
                  <a:cubicBezTo>
                    <a:pt x="11" y="38"/>
                    <a:pt x="11" y="57"/>
                    <a:pt x="8" y="79"/>
                  </a:cubicBezTo>
                  <a:lnTo>
                    <a:pt x="8" y="83"/>
                  </a:lnTo>
                  <a:lnTo>
                    <a:pt x="8" y="101"/>
                  </a:lnTo>
                  <a:cubicBezTo>
                    <a:pt x="23" y="120"/>
                    <a:pt x="26" y="124"/>
                    <a:pt x="34" y="124"/>
                  </a:cubicBezTo>
                  <a:lnTo>
                    <a:pt x="42" y="124"/>
                  </a:lnTo>
                  <a:cubicBezTo>
                    <a:pt x="71" y="113"/>
                    <a:pt x="82" y="79"/>
                    <a:pt x="105" y="60"/>
                  </a:cubicBezTo>
                  <a:cubicBezTo>
                    <a:pt x="105" y="41"/>
                    <a:pt x="116" y="23"/>
                    <a:pt x="109" y="5"/>
                  </a:cubicBezTo>
                  <a:lnTo>
                    <a:pt x="109" y="5"/>
                  </a:lnTo>
                  <a:cubicBezTo>
                    <a:pt x="101" y="12"/>
                    <a:pt x="90" y="12"/>
                    <a:pt x="82" y="12"/>
                  </a:cubicBezTo>
                  <a:cubicBezTo>
                    <a:pt x="71" y="12"/>
                    <a:pt x="64" y="8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2" name="Google Shape;15452;p9"/>
            <p:cNvSpPr/>
            <p:nvPr/>
          </p:nvSpPr>
          <p:spPr>
            <a:xfrm>
              <a:off x="-5193429" y="239657"/>
              <a:ext cx="4011" cy="2197"/>
            </a:xfrm>
            <a:custGeom>
              <a:avLst/>
              <a:gdLst/>
              <a:ahLst/>
              <a:cxnLst/>
              <a:rect l="l" t="t" r="r" b="b"/>
              <a:pathLst>
                <a:path w="84" h="46" extrusionOk="0">
                  <a:moveTo>
                    <a:pt x="27" y="1"/>
                  </a:moveTo>
                  <a:cubicBezTo>
                    <a:pt x="1" y="1"/>
                    <a:pt x="16" y="20"/>
                    <a:pt x="19" y="35"/>
                  </a:cubicBezTo>
                  <a:cubicBezTo>
                    <a:pt x="31" y="42"/>
                    <a:pt x="38" y="46"/>
                    <a:pt x="49" y="46"/>
                  </a:cubicBezTo>
                  <a:cubicBezTo>
                    <a:pt x="57" y="46"/>
                    <a:pt x="68" y="46"/>
                    <a:pt x="76" y="39"/>
                  </a:cubicBezTo>
                  <a:cubicBezTo>
                    <a:pt x="80" y="27"/>
                    <a:pt x="80" y="16"/>
                    <a:pt x="83" y="4"/>
                  </a:cubicBezTo>
                  <a:cubicBezTo>
                    <a:pt x="68" y="4"/>
                    <a:pt x="54" y="4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3" name="Google Shape;15453;p9"/>
            <p:cNvSpPr/>
            <p:nvPr/>
          </p:nvSpPr>
          <p:spPr>
            <a:xfrm>
              <a:off x="-5048126" y="-30369"/>
              <a:ext cx="4871" cy="2913"/>
            </a:xfrm>
            <a:custGeom>
              <a:avLst/>
              <a:gdLst/>
              <a:ahLst/>
              <a:cxnLst/>
              <a:rect l="l" t="t" r="r" b="b"/>
              <a:pathLst>
                <a:path w="102" h="61" extrusionOk="0">
                  <a:moveTo>
                    <a:pt x="56" y="0"/>
                  </a:moveTo>
                  <a:cubicBezTo>
                    <a:pt x="34" y="0"/>
                    <a:pt x="20" y="26"/>
                    <a:pt x="1" y="33"/>
                  </a:cubicBezTo>
                  <a:cubicBezTo>
                    <a:pt x="4" y="41"/>
                    <a:pt x="12" y="41"/>
                    <a:pt x="20" y="41"/>
                  </a:cubicBezTo>
                  <a:lnTo>
                    <a:pt x="30" y="41"/>
                  </a:lnTo>
                  <a:cubicBezTo>
                    <a:pt x="34" y="41"/>
                    <a:pt x="42" y="38"/>
                    <a:pt x="46" y="38"/>
                  </a:cubicBezTo>
                  <a:cubicBezTo>
                    <a:pt x="53" y="38"/>
                    <a:pt x="64" y="41"/>
                    <a:pt x="68" y="60"/>
                  </a:cubicBezTo>
                  <a:lnTo>
                    <a:pt x="72" y="60"/>
                  </a:lnTo>
                  <a:cubicBezTo>
                    <a:pt x="75" y="60"/>
                    <a:pt x="90" y="49"/>
                    <a:pt x="94" y="38"/>
                  </a:cubicBezTo>
                  <a:cubicBezTo>
                    <a:pt x="101" y="23"/>
                    <a:pt x="94" y="19"/>
                    <a:pt x="83" y="11"/>
                  </a:cubicBezTo>
                  <a:cubicBezTo>
                    <a:pt x="72" y="4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4" name="Google Shape;15454;p9"/>
            <p:cNvSpPr/>
            <p:nvPr/>
          </p:nvSpPr>
          <p:spPr>
            <a:xfrm>
              <a:off x="-5063454" y="63125"/>
              <a:ext cx="3772" cy="5587"/>
            </a:xfrm>
            <a:custGeom>
              <a:avLst/>
              <a:gdLst/>
              <a:ahLst/>
              <a:cxnLst/>
              <a:rect l="l" t="t" r="r" b="b"/>
              <a:pathLst>
                <a:path w="79" h="117" extrusionOk="0">
                  <a:moveTo>
                    <a:pt x="75" y="1"/>
                  </a:moveTo>
                  <a:cubicBezTo>
                    <a:pt x="37" y="23"/>
                    <a:pt x="11" y="57"/>
                    <a:pt x="1" y="98"/>
                  </a:cubicBezTo>
                  <a:cubicBezTo>
                    <a:pt x="4" y="102"/>
                    <a:pt x="8" y="116"/>
                    <a:pt x="15" y="116"/>
                  </a:cubicBezTo>
                  <a:cubicBezTo>
                    <a:pt x="19" y="116"/>
                    <a:pt x="19" y="113"/>
                    <a:pt x="23" y="102"/>
                  </a:cubicBezTo>
                  <a:cubicBezTo>
                    <a:pt x="34" y="76"/>
                    <a:pt x="53" y="57"/>
                    <a:pt x="68" y="35"/>
                  </a:cubicBezTo>
                  <a:cubicBezTo>
                    <a:pt x="71" y="31"/>
                    <a:pt x="75" y="27"/>
                    <a:pt x="79" y="23"/>
                  </a:cubicBezTo>
                  <a:cubicBezTo>
                    <a:pt x="75" y="16"/>
                    <a:pt x="75" y="9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5" name="Google Shape;15455;p9"/>
            <p:cNvSpPr/>
            <p:nvPr/>
          </p:nvSpPr>
          <p:spPr>
            <a:xfrm>
              <a:off x="-5236786" y="243429"/>
              <a:ext cx="2865" cy="3056"/>
            </a:xfrm>
            <a:custGeom>
              <a:avLst/>
              <a:gdLst/>
              <a:ahLst/>
              <a:cxnLst/>
              <a:rect l="l" t="t" r="r" b="b"/>
              <a:pathLst>
                <a:path w="60" h="64" extrusionOk="0">
                  <a:moveTo>
                    <a:pt x="23" y="1"/>
                  </a:moveTo>
                  <a:cubicBezTo>
                    <a:pt x="20" y="1"/>
                    <a:pt x="15" y="8"/>
                    <a:pt x="11" y="15"/>
                  </a:cubicBezTo>
                  <a:cubicBezTo>
                    <a:pt x="1" y="41"/>
                    <a:pt x="1" y="60"/>
                    <a:pt x="34" y="64"/>
                  </a:cubicBezTo>
                  <a:lnTo>
                    <a:pt x="46" y="53"/>
                  </a:lnTo>
                  <a:cubicBezTo>
                    <a:pt x="60" y="30"/>
                    <a:pt x="53" y="15"/>
                    <a:pt x="30" y="4"/>
                  </a:cubicBezTo>
                  <a:cubicBezTo>
                    <a:pt x="30" y="1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6" name="Google Shape;15456;p9"/>
            <p:cNvSpPr/>
            <p:nvPr/>
          </p:nvSpPr>
          <p:spPr>
            <a:xfrm>
              <a:off x="-5159479" y="248968"/>
              <a:ext cx="6781" cy="4680"/>
            </a:xfrm>
            <a:custGeom>
              <a:avLst/>
              <a:gdLst/>
              <a:ahLst/>
              <a:cxnLst/>
              <a:rect l="l" t="t" r="r" b="b"/>
              <a:pathLst>
                <a:path w="142" h="98" extrusionOk="0">
                  <a:moveTo>
                    <a:pt x="26" y="1"/>
                  </a:moveTo>
                  <a:cubicBezTo>
                    <a:pt x="7" y="15"/>
                    <a:pt x="4" y="37"/>
                    <a:pt x="0" y="56"/>
                  </a:cubicBezTo>
                  <a:cubicBezTo>
                    <a:pt x="19" y="68"/>
                    <a:pt x="38" y="75"/>
                    <a:pt x="56" y="82"/>
                  </a:cubicBezTo>
                  <a:cubicBezTo>
                    <a:pt x="64" y="90"/>
                    <a:pt x="75" y="94"/>
                    <a:pt x="86" y="94"/>
                  </a:cubicBezTo>
                  <a:lnTo>
                    <a:pt x="109" y="94"/>
                  </a:lnTo>
                  <a:cubicBezTo>
                    <a:pt x="116" y="94"/>
                    <a:pt x="123" y="94"/>
                    <a:pt x="131" y="97"/>
                  </a:cubicBezTo>
                  <a:cubicBezTo>
                    <a:pt x="142" y="79"/>
                    <a:pt x="123" y="64"/>
                    <a:pt x="128" y="49"/>
                  </a:cubicBezTo>
                  <a:lnTo>
                    <a:pt x="128" y="45"/>
                  </a:lnTo>
                  <a:cubicBezTo>
                    <a:pt x="131" y="37"/>
                    <a:pt x="138" y="27"/>
                    <a:pt x="135" y="27"/>
                  </a:cubicBezTo>
                  <a:cubicBezTo>
                    <a:pt x="131" y="19"/>
                    <a:pt x="128" y="19"/>
                    <a:pt x="128" y="19"/>
                  </a:cubicBezTo>
                  <a:cubicBezTo>
                    <a:pt x="120" y="19"/>
                    <a:pt x="116" y="27"/>
                    <a:pt x="109" y="30"/>
                  </a:cubicBezTo>
                  <a:cubicBezTo>
                    <a:pt x="90" y="45"/>
                    <a:pt x="75" y="53"/>
                    <a:pt x="64" y="53"/>
                  </a:cubicBezTo>
                  <a:cubicBezTo>
                    <a:pt x="45" y="53"/>
                    <a:pt x="30" y="34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7" name="Google Shape;15457;p9"/>
            <p:cNvSpPr/>
            <p:nvPr/>
          </p:nvSpPr>
          <p:spPr>
            <a:xfrm>
              <a:off x="-5011549" y="-122479"/>
              <a:ext cx="3295" cy="1623"/>
            </a:xfrm>
            <a:custGeom>
              <a:avLst/>
              <a:gdLst/>
              <a:ahLst/>
              <a:cxnLst/>
              <a:rect l="l" t="t" r="r" b="b"/>
              <a:pathLst>
                <a:path w="69" h="34" extrusionOk="0">
                  <a:moveTo>
                    <a:pt x="23" y="0"/>
                  </a:moveTo>
                  <a:cubicBezTo>
                    <a:pt x="16" y="4"/>
                    <a:pt x="8" y="4"/>
                    <a:pt x="1" y="4"/>
                  </a:cubicBezTo>
                  <a:cubicBezTo>
                    <a:pt x="8" y="30"/>
                    <a:pt x="31" y="26"/>
                    <a:pt x="46" y="30"/>
                  </a:cubicBezTo>
                  <a:cubicBezTo>
                    <a:pt x="49" y="34"/>
                    <a:pt x="49" y="34"/>
                    <a:pt x="53" y="34"/>
                  </a:cubicBezTo>
                  <a:cubicBezTo>
                    <a:pt x="61" y="34"/>
                    <a:pt x="68" y="23"/>
                    <a:pt x="68" y="16"/>
                  </a:cubicBezTo>
                  <a:cubicBezTo>
                    <a:pt x="68" y="7"/>
                    <a:pt x="61" y="4"/>
                    <a:pt x="57" y="4"/>
                  </a:cubicBezTo>
                  <a:lnTo>
                    <a:pt x="46" y="4"/>
                  </a:lnTo>
                  <a:cubicBezTo>
                    <a:pt x="39" y="4"/>
                    <a:pt x="31" y="4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8" name="Google Shape;15458;p9"/>
            <p:cNvSpPr/>
            <p:nvPr/>
          </p:nvSpPr>
          <p:spPr>
            <a:xfrm>
              <a:off x="-5057246" y="-97506"/>
              <a:ext cx="3677" cy="5778"/>
            </a:xfrm>
            <a:custGeom>
              <a:avLst/>
              <a:gdLst/>
              <a:ahLst/>
              <a:cxnLst/>
              <a:rect l="l" t="t" r="r" b="b"/>
              <a:pathLst>
                <a:path w="77" h="121" extrusionOk="0">
                  <a:moveTo>
                    <a:pt x="76" y="0"/>
                  </a:moveTo>
                  <a:lnTo>
                    <a:pt x="76" y="0"/>
                  </a:lnTo>
                  <a:cubicBezTo>
                    <a:pt x="35" y="16"/>
                    <a:pt x="9" y="45"/>
                    <a:pt x="1" y="86"/>
                  </a:cubicBezTo>
                  <a:cubicBezTo>
                    <a:pt x="12" y="98"/>
                    <a:pt x="23" y="109"/>
                    <a:pt x="31" y="116"/>
                  </a:cubicBezTo>
                  <a:cubicBezTo>
                    <a:pt x="38" y="116"/>
                    <a:pt x="50" y="121"/>
                    <a:pt x="57" y="121"/>
                  </a:cubicBezTo>
                  <a:cubicBezTo>
                    <a:pt x="64" y="121"/>
                    <a:pt x="64" y="121"/>
                    <a:pt x="57" y="109"/>
                  </a:cubicBezTo>
                  <a:cubicBezTo>
                    <a:pt x="12" y="60"/>
                    <a:pt x="42" y="34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9" name="Google Shape;15459;p9"/>
            <p:cNvSpPr/>
            <p:nvPr/>
          </p:nvSpPr>
          <p:spPr>
            <a:xfrm>
              <a:off x="-4890360" y="4058"/>
              <a:ext cx="17954" cy="12367"/>
            </a:xfrm>
            <a:custGeom>
              <a:avLst/>
              <a:gdLst/>
              <a:ahLst/>
              <a:cxnLst/>
              <a:rect l="l" t="t" r="r" b="b"/>
              <a:pathLst>
                <a:path w="376" h="259" extrusionOk="0">
                  <a:moveTo>
                    <a:pt x="349" y="1"/>
                  </a:moveTo>
                  <a:cubicBezTo>
                    <a:pt x="345" y="1"/>
                    <a:pt x="345" y="1"/>
                    <a:pt x="341" y="4"/>
                  </a:cubicBezTo>
                  <a:cubicBezTo>
                    <a:pt x="330" y="19"/>
                    <a:pt x="319" y="23"/>
                    <a:pt x="304" y="23"/>
                  </a:cubicBezTo>
                  <a:cubicBezTo>
                    <a:pt x="293" y="23"/>
                    <a:pt x="278" y="16"/>
                    <a:pt x="263" y="16"/>
                  </a:cubicBezTo>
                  <a:cubicBezTo>
                    <a:pt x="256" y="19"/>
                    <a:pt x="241" y="23"/>
                    <a:pt x="237" y="30"/>
                  </a:cubicBezTo>
                  <a:cubicBezTo>
                    <a:pt x="229" y="45"/>
                    <a:pt x="222" y="49"/>
                    <a:pt x="218" y="49"/>
                  </a:cubicBezTo>
                  <a:cubicBezTo>
                    <a:pt x="211" y="49"/>
                    <a:pt x="206" y="35"/>
                    <a:pt x="199" y="23"/>
                  </a:cubicBezTo>
                  <a:cubicBezTo>
                    <a:pt x="188" y="27"/>
                    <a:pt x="177" y="30"/>
                    <a:pt x="166" y="35"/>
                  </a:cubicBezTo>
                  <a:cubicBezTo>
                    <a:pt x="166" y="57"/>
                    <a:pt x="158" y="79"/>
                    <a:pt x="139" y="94"/>
                  </a:cubicBezTo>
                  <a:cubicBezTo>
                    <a:pt x="132" y="113"/>
                    <a:pt x="94" y="131"/>
                    <a:pt x="128" y="161"/>
                  </a:cubicBezTo>
                  <a:cubicBezTo>
                    <a:pt x="136" y="154"/>
                    <a:pt x="144" y="147"/>
                    <a:pt x="151" y="147"/>
                  </a:cubicBezTo>
                  <a:cubicBezTo>
                    <a:pt x="154" y="147"/>
                    <a:pt x="158" y="150"/>
                    <a:pt x="166" y="154"/>
                  </a:cubicBezTo>
                  <a:cubicBezTo>
                    <a:pt x="173" y="161"/>
                    <a:pt x="173" y="173"/>
                    <a:pt x="166" y="180"/>
                  </a:cubicBezTo>
                  <a:cubicBezTo>
                    <a:pt x="162" y="187"/>
                    <a:pt x="154" y="192"/>
                    <a:pt x="151" y="192"/>
                  </a:cubicBezTo>
                  <a:cubicBezTo>
                    <a:pt x="139" y="192"/>
                    <a:pt x="128" y="180"/>
                    <a:pt x="117" y="173"/>
                  </a:cubicBezTo>
                  <a:cubicBezTo>
                    <a:pt x="83" y="202"/>
                    <a:pt x="42" y="202"/>
                    <a:pt x="1" y="214"/>
                  </a:cubicBezTo>
                  <a:cubicBezTo>
                    <a:pt x="23" y="232"/>
                    <a:pt x="42" y="259"/>
                    <a:pt x="65" y="259"/>
                  </a:cubicBezTo>
                  <a:cubicBezTo>
                    <a:pt x="76" y="259"/>
                    <a:pt x="91" y="251"/>
                    <a:pt x="106" y="228"/>
                  </a:cubicBezTo>
                  <a:cubicBezTo>
                    <a:pt x="110" y="228"/>
                    <a:pt x="117" y="236"/>
                    <a:pt x="125" y="236"/>
                  </a:cubicBezTo>
                  <a:cubicBezTo>
                    <a:pt x="132" y="232"/>
                    <a:pt x="139" y="228"/>
                    <a:pt x="151" y="228"/>
                  </a:cubicBezTo>
                  <a:cubicBezTo>
                    <a:pt x="166" y="228"/>
                    <a:pt x="177" y="240"/>
                    <a:pt x="192" y="251"/>
                  </a:cubicBezTo>
                  <a:lnTo>
                    <a:pt x="214" y="251"/>
                  </a:lnTo>
                  <a:cubicBezTo>
                    <a:pt x="218" y="244"/>
                    <a:pt x="225" y="236"/>
                    <a:pt x="222" y="228"/>
                  </a:cubicBezTo>
                  <a:cubicBezTo>
                    <a:pt x="196" y="161"/>
                    <a:pt x="192" y="161"/>
                    <a:pt x="251" y="124"/>
                  </a:cubicBezTo>
                  <a:cubicBezTo>
                    <a:pt x="218" y="83"/>
                    <a:pt x="241" y="71"/>
                    <a:pt x="282" y="68"/>
                  </a:cubicBezTo>
                  <a:cubicBezTo>
                    <a:pt x="289" y="61"/>
                    <a:pt x="301" y="61"/>
                    <a:pt x="308" y="61"/>
                  </a:cubicBezTo>
                  <a:lnTo>
                    <a:pt x="341" y="61"/>
                  </a:lnTo>
                  <a:cubicBezTo>
                    <a:pt x="353" y="61"/>
                    <a:pt x="360" y="61"/>
                    <a:pt x="368" y="57"/>
                  </a:cubicBezTo>
                  <a:cubicBezTo>
                    <a:pt x="375" y="38"/>
                    <a:pt x="349" y="19"/>
                    <a:pt x="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0" name="Google Shape;15460;p9"/>
            <p:cNvSpPr/>
            <p:nvPr/>
          </p:nvSpPr>
          <p:spPr>
            <a:xfrm>
              <a:off x="-4889118" y="6923"/>
              <a:ext cx="4011" cy="5014"/>
            </a:xfrm>
            <a:custGeom>
              <a:avLst/>
              <a:gdLst/>
              <a:ahLst/>
              <a:cxnLst/>
              <a:rect l="l" t="t" r="r" b="b"/>
              <a:pathLst>
                <a:path w="84" h="105" extrusionOk="0">
                  <a:moveTo>
                    <a:pt x="68" y="1"/>
                  </a:moveTo>
                  <a:cubicBezTo>
                    <a:pt x="61" y="1"/>
                    <a:pt x="54" y="4"/>
                    <a:pt x="46" y="8"/>
                  </a:cubicBezTo>
                  <a:cubicBezTo>
                    <a:pt x="9" y="27"/>
                    <a:pt x="9" y="64"/>
                    <a:pt x="1" y="101"/>
                  </a:cubicBezTo>
                  <a:cubicBezTo>
                    <a:pt x="16" y="101"/>
                    <a:pt x="23" y="105"/>
                    <a:pt x="31" y="105"/>
                  </a:cubicBezTo>
                  <a:cubicBezTo>
                    <a:pt x="42" y="105"/>
                    <a:pt x="46" y="98"/>
                    <a:pt x="46" y="79"/>
                  </a:cubicBezTo>
                  <a:cubicBezTo>
                    <a:pt x="54" y="56"/>
                    <a:pt x="42" y="27"/>
                    <a:pt x="80" y="27"/>
                  </a:cubicBezTo>
                  <a:cubicBezTo>
                    <a:pt x="84" y="8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1" name="Google Shape;15461;p9"/>
            <p:cNvSpPr/>
            <p:nvPr/>
          </p:nvSpPr>
          <p:spPr>
            <a:xfrm>
              <a:off x="-5162201" y="277332"/>
              <a:ext cx="14373" cy="7019"/>
            </a:xfrm>
            <a:custGeom>
              <a:avLst/>
              <a:gdLst/>
              <a:ahLst/>
              <a:cxnLst/>
              <a:rect l="l" t="t" r="r" b="b"/>
              <a:pathLst>
                <a:path w="301" h="147" extrusionOk="0">
                  <a:moveTo>
                    <a:pt x="135" y="0"/>
                  </a:moveTo>
                  <a:cubicBezTo>
                    <a:pt x="135" y="9"/>
                    <a:pt x="135" y="16"/>
                    <a:pt x="140" y="23"/>
                  </a:cubicBezTo>
                  <a:cubicBezTo>
                    <a:pt x="195" y="42"/>
                    <a:pt x="150" y="79"/>
                    <a:pt x="150" y="109"/>
                  </a:cubicBezTo>
                  <a:cubicBezTo>
                    <a:pt x="150" y="116"/>
                    <a:pt x="147" y="121"/>
                    <a:pt x="143" y="121"/>
                  </a:cubicBezTo>
                  <a:cubicBezTo>
                    <a:pt x="140" y="121"/>
                    <a:pt x="132" y="116"/>
                    <a:pt x="128" y="113"/>
                  </a:cubicBezTo>
                  <a:cubicBezTo>
                    <a:pt x="113" y="102"/>
                    <a:pt x="98" y="98"/>
                    <a:pt x="80" y="94"/>
                  </a:cubicBezTo>
                  <a:cubicBezTo>
                    <a:pt x="64" y="98"/>
                    <a:pt x="54" y="109"/>
                    <a:pt x="38" y="109"/>
                  </a:cubicBezTo>
                  <a:cubicBezTo>
                    <a:pt x="31" y="109"/>
                    <a:pt x="23" y="109"/>
                    <a:pt x="16" y="102"/>
                  </a:cubicBezTo>
                  <a:cubicBezTo>
                    <a:pt x="9" y="113"/>
                    <a:pt x="1" y="124"/>
                    <a:pt x="9" y="135"/>
                  </a:cubicBezTo>
                  <a:lnTo>
                    <a:pt x="20" y="147"/>
                  </a:lnTo>
                  <a:cubicBezTo>
                    <a:pt x="35" y="135"/>
                    <a:pt x="50" y="135"/>
                    <a:pt x="64" y="135"/>
                  </a:cubicBezTo>
                  <a:lnTo>
                    <a:pt x="98" y="135"/>
                  </a:lnTo>
                  <a:cubicBezTo>
                    <a:pt x="106" y="135"/>
                    <a:pt x="117" y="135"/>
                    <a:pt x="124" y="139"/>
                  </a:cubicBezTo>
                  <a:cubicBezTo>
                    <a:pt x="135" y="143"/>
                    <a:pt x="147" y="147"/>
                    <a:pt x="154" y="147"/>
                  </a:cubicBezTo>
                  <a:cubicBezTo>
                    <a:pt x="166" y="147"/>
                    <a:pt x="173" y="143"/>
                    <a:pt x="180" y="135"/>
                  </a:cubicBezTo>
                  <a:cubicBezTo>
                    <a:pt x="185" y="116"/>
                    <a:pt x="195" y="113"/>
                    <a:pt x="203" y="113"/>
                  </a:cubicBezTo>
                  <a:cubicBezTo>
                    <a:pt x="211" y="113"/>
                    <a:pt x="221" y="116"/>
                    <a:pt x="225" y="116"/>
                  </a:cubicBezTo>
                  <a:cubicBezTo>
                    <a:pt x="237" y="124"/>
                    <a:pt x="240" y="124"/>
                    <a:pt x="244" y="124"/>
                  </a:cubicBezTo>
                  <a:cubicBezTo>
                    <a:pt x="247" y="124"/>
                    <a:pt x="240" y="116"/>
                    <a:pt x="237" y="105"/>
                  </a:cubicBezTo>
                  <a:cubicBezTo>
                    <a:pt x="233" y="98"/>
                    <a:pt x="233" y="87"/>
                    <a:pt x="247" y="87"/>
                  </a:cubicBezTo>
                  <a:lnTo>
                    <a:pt x="259" y="87"/>
                  </a:lnTo>
                  <a:cubicBezTo>
                    <a:pt x="300" y="87"/>
                    <a:pt x="255" y="64"/>
                    <a:pt x="252" y="53"/>
                  </a:cubicBezTo>
                  <a:cubicBezTo>
                    <a:pt x="247" y="49"/>
                    <a:pt x="244" y="45"/>
                    <a:pt x="240" y="45"/>
                  </a:cubicBezTo>
                  <a:cubicBezTo>
                    <a:pt x="229" y="53"/>
                    <a:pt x="221" y="57"/>
                    <a:pt x="214" y="57"/>
                  </a:cubicBezTo>
                  <a:cubicBezTo>
                    <a:pt x="203" y="57"/>
                    <a:pt x="192" y="49"/>
                    <a:pt x="185" y="38"/>
                  </a:cubicBezTo>
                  <a:cubicBezTo>
                    <a:pt x="173" y="16"/>
                    <a:pt x="158" y="4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2" name="Google Shape;15462;p9"/>
            <p:cNvSpPr/>
            <p:nvPr/>
          </p:nvSpPr>
          <p:spPr>
            <a:xfrm>
              <a:off x="-5154131" y="274658"/>
              <a:ext cx="7544" cy="4154"/>
            </a:xfrm>
            <a:custGeom>
              <a:avLst/>
              <a:gdLst/>
              <a:ahLst/>
              <a:cxnLst/>
              <a:rect l="l" t="t" r="r" b="b"/>
              <a:pathLst>
                <a:path w="158" h="87" extrusionOk="0">
                  <a:moveTo>
                    <a:pt x="71" y="1"/>
                  </a:moveTo>
                  <a:cubicBezTo>
                    <a:pt x="64" y="12"/>
                    <a:pt x="60" y="30"/>
                    <a:pt x="52" y="34"/>
                  </a:cubicBezTo>
                  <a:cubicBezTo>
                    <a:pt x="0" y="49"/>
                    <a:pt x="19" y="60"/>
                    <a:pt x="52" y="75"/>
                  </a:cubicBezTo>
                  <a:cubicBezTo>
                    <a:pt x="60" y="79"/>
                    <a:pt x="71" y="82"/>
                    <a:pt x="78" y="87"/>
                  </a:cubicBezTo>
                  <a:cubicBezTo>
                    <a:pt x="90" y="75"/>
                    <a:pt x="101" y="68"/>
                    <a:pt x="120" y="68"/>
                  </a:cubicBezTo>
                  <a:lnTo>
                    <a:pt x="131" y="68"/>
                  </a:lnTo>
                  <a:cubicBezTo>
                    <a:pt x="157" y="68"/>
                    <a:pt x="142" y="49"/>
                    <a:pt x="138" y="38"/>
                  </a:cubicBezTo>
                  <a:cubicBezTo>
                    <a:pt x="120" y="20"/>
                    <a:pt x="97" y="4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3" name="Google Shape;15463;p9"/>
            <p:cNvSpPr/>
            <p:nvPr/>
          </p:nvSpPr>
          <p:spPr>
            <a:xfrm>
              <a:off x="-5268731" y="294856"/>
              <a:ext cx="3581" cy="3963"/>
            </a:xfrm>
            <a:custGeom>
              <a:avLst/>
              <a:gdLst/>
              <a:ahLst/>
              <a:cxnLst/>
              <a:rect l="l" t="t" r="r" b="b"/>
              <a:pathLst>
                <a:path w="75" h="83" extrusionOk="0">
                  <a:moveTo>
                    <a:pt x="52" y="0"/>
                  </a:moveTo>
                  <a:cubicBezTo>
                    <a:pt x="34" y="15"/>
                    <a:pt x="0" y="11"/>
                    <a:pt x="8" y="49"/>
                  </a:cubicBezTo>
                  <a:cubicBezTo>
                    <a:pt x="16" y="75"/>
                    <a:pt x="38" y="78"/>
                    <a:pt x="61" y="82"/>
                  </a:cubicBezTo>
                  <a:cubicBezTo>
                    <a:pt x="64" y="78"/>
                    <a:pt x="68" y="75"/>
                    <a:pt x="71" y="71"/>
                  </a:cubicBezTo>
                  <a:cubicBezTo>
                    <a:pt x="75" y="45"/>
                    <a:pt x="75" y="18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4" name="Google Shape;15464;p9"/>
            <p:cNvSpPr/>
            <p:nvPr/>
          </p:nvSpPr>
          <p:spPr>
            <a:xfrm>
              <a:off x="-5015799" y="208094"/>
              <a:ext cx="4154" cy="3772"/>
            </a:xfrm>
            <a:custGeom>
              <a:avLst/>
              <a:gdLst/>
              <a:ahLst/>
              <a:cxnLst/>
              <a:rect l="l" t="t" r="r" b="b"/>
              <a:pathLst>
                <a:path w="87" h="79" extrusionOk="0">
                  <a:moveTo>
                    <a:pt x="64" y="1"/>
                  </a:moveTo>
                  <a:lnTo>
                    <a:pt x="64" y="1"/>
                  </a:lnTo>
                  <a:cubicBezTo>
                    <a:pt x="45" y="15"/>
                    <a:pt x="41" y="41"/>
                    <a:pt x="12" y="41"/>
                  </a:cubicBezTo>
                  <a:cubicBezTo>
                    <a:pt x="4" y="49"/>
                    <a:pt x="0" y="60"/>
                    <a:pt x="4" y="72"/>
                  </a:cubicBezTo>
                  <a:cubicBezTo>
                    <a:pt x="15" y="75"/>
                    <a:pt x="26" y="75"/>
                    <a:pt x="38" y="79"/>
                  </a:cubicBezTo>
                  <a:cubicBezTo>
                    <a:pt x="86" y="63"/>
                    <a:pt x="79" y="34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5" name="Google Shape;15465;p9"/>
            <p:cNvSpPr/>
            <p:nvPr/>
          </p:nvSpPr>
          <p:spPr>
            <a:xfrm>
              <a:off x="-4885871" y="14945"/>
              <a:ext cx="7544" cy="8118"/>
            </a:xfrm>
            <a:custGeom>
              <a:avLst/>
              <a:gdLst/>
              <a:ahLst/>
              <a:cxnLst/>
              <a:rect l="l" t="t" r="r" b="b"/>
              <a:pathLst>
                <a:path w="158" h="170" extrusionOk="0">
                  <a:moveTo>
                    <a:pt x="57" y="0"/>
                  </a:moveTo>
                  <a:cubicBezTo>
                    <a:pt x="45" y="0"/>
                    <a:pt x="38" y="4"/>
                    <a:pt x="31" y="8"/>
                  </a:cubicBezTo>
                  <a:cubicBezTo>
                    <a:pt x="23" y="26"/>
                    <a:pt x="50" y="49"/>
                    <a:pt x="19" y="60"/>
                  </a:cubicBezTo>
                  <a:cubicBezTo>
                    <a:pt x="8" y="64"/>
                    <a:pt x="0" y="83"/>
                    <a:pt x="12" y="83"/>
                  </a:cubicBezTo>
                  <a:cubicBezTo>
                    <a:pt x="64" y="83"/>
                    <a:pt x="60" y="128"/>
                    <a:pt x="76" y="157"/>
                  </a:cubicBezTo>
                  <a:cubicBezTo>
                    <a:pt x="79" y="165"/>
                    <a:pt x="86" y="169"/>
                    <a:pt x="94" y="169"/>
                  </a:cubicBezTo>
                  <a:cubicBezTo>
                    <a:pt x="98" y="169"/>
                    <a:pt x="105" y="169"/>
                    <a:pt x="109" y="165"/>
                  </a:cubicBezTo>
                  <a:cubicBezTo>
                    <a:pt x="112" y="161"/>
                    <a:pt x="109" y="143"/>
                    <a:pt x="109" y="131"/>
                  </a:cubicBezTo>
                  <a:cubicBezTo>
                    <a:pt x="131" y="116"/>
                    <a:pt x="147" y="98"/>
                    <a:pt x="157" y="71"/>
                  </a:cubicBezTo>
                  <a:cubicBezTo>
                    <a:pt x="154" y="71"/>
                    <a:pt x="150" y="68"/>
                    <a:pt x="147" y="68"/>
                  </a:cubicBezTo>
                  <a:cubicBezTo>
                    <a:pt x="139" y="68"/>
                    <a:pt x="131" y="71"/>
                    <a:pt x="128" y="71"/>
                  </a:cubicBezTo>
                  <a:cubicBezTo>
                    <a:pt x="120" y="71"/>
                    <a:pt x="112" y="76"/>
                    <a:pt x="105" y="76"/>
                  </a:cubicBezTo>
                  <a:cubicBezTo>
                    <a:pt x="90" y="76"/>
                    <a:pt x="79" y="64"/>
                    <a:pt x="98" y="23"/>
                  </a:cubicBezTo>
                  <a:cubicBezTo>
                    <a:pt x="83" y="12"/>
                    <a:pt x="72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6" name="Google Shape;15466;p9"/>
            <p:cNvSpPr/>
            <p:nvPr/>
          </p:nvSpPr>
          <p:spPr>
            <a:xfrm>
              <a:off x="-4966712" y="17619"/>
              <a:ext cx="3772" cy="3629"/>
            </a:xfrm>
            <a:custGeom>
              <a:avLst/>
              <a:gdLst/>
              <a:ahLst/>
              <a:cxnLst/>
              <a:rect l="l" t="t" r="r" b="b"/>
              <a:pathLst>
                <a:path w="79" h="76" extrusionOk="0">
                  <a:moveTo>
                    <a:pt x="56" y="1"/>
                  </a:moveTo>
                  <a:cubicBezTo>
                    <a:pt x="52" y="1"/>
                    <a:pt x="49" y="1"/>
                    <a:pt x="42" y="4"/>
                  </a:cubicBezTo>
                  <a:cubicBezTo>
                    <a:pt x="19" y="8"/>
                    <a:pt x="16" y="31"/>
                    <a:pt x="0" y="42"/>
                  </a:cubicBezTo>
                  <a:cubicBezTo>
                    <a:pt x="8" y="49"/>
                    <a:pt x="8" y="75"/>
                    <a:pt x="19" y="75"/>
                  </a:cubicBezTo>
                  <a:cubicBezTo>
                    <a:pt x="23" y="75"/>
                    <a:pt x="26" y="68"/>
                    <a:pt x="34" y="49"/>
                  </a:cubicBezTo>
                  <a:cubicBezTo>
                    <a:pt x="38" y="42"/>
                    <a:pt x="45" y="34"/>
                    <a:pt x="56" y="34"/>
                  </a:cubicBezTo>
                  <a:cubicBezTo>
                    <a:pt x="60" y="34"/>
                    <a:pt x="64" y="38"/>
                    <a:pt x="64" y="38"/>
                  </a:cubicBezTo>
                  <a:cubicBezTo>
                    <a:pt x="78" y="15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7" name="Google Shape;15467;p9"/>
            <p:cNvSpPr/>
            <p:nvPr/>
          </p:nvSpPr>
          <p:spPr>
            <a:xfrm>
              <a:off x="-5260184" y="122049"/>
              <a:ext cx="3629" cy="1289"/>
            </a:xfrm>
            <a:custGeom>
              <a:avLst/>
              <a:gdLst/>
              <a:ahLst/>
              <a:cxnLst/>
              <a:rect l="l" t="t" r="r" b="b"/>
              <a:pathLst>
                <a:path w="76" h="27" extrusionOk="0">
                  <a:moveTo>
                    <a:pt x="1" y="0"/>
                  </a:moveTo>
                  <a:cubicBezTo>
                    <a:pt x="16" y="12"/>
                    <a:pt x="27" y="26"/>
                    <a:pt x="46" y="26"/>
                  </a:cubicBezTo>
                  <a:cubicBezTo>
                    <a:pt x="53" y="26"/>
                    <a:pt x="65" y="23"/>
                    <a:pt x="75" y="8"/>
                  </a:cubicBezTo>
                  <a:cubicBezTo>
                    <a:pt x="53" y="8"/>
                    <a:pt x="30" y="4"/>
                    <a:pt x="8" y="4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8" name="Google Shape;15468;p9"/>
            <p:cNvSpPr/>
            <p:nvPr/>
          </p:nvSpPr>
          <p:spPr>
            <a:xfrm>
              <a:off x="-5193047" y="-65370"/>
              <a:ext cx="4679" cy="3629"/>
            </a:xfrm>
            <a:custGeom>
              <a:avLst/>
              <a:gdLst/>
              <a:ahLst/>
              <a:cxnLst/>
              <a:rect l="l" t="t" r="r" b="b"/>
              <a:pathLst>
                <a:path w="98" h="76" extrusionOk="0">
                  <a:moveTo>
                    <a:pt x="72" y="0"/>
                  </a:moveTo>
                  <a:cubicBezTo>
                    <a:pt x="68" y="4"/>
                    <a:pt x="64" y="8"/>
                    <a:pt x="60" y="15"/>
                  </a:cubicBezTo>
                  <a:cubicBezTo>
                    <a:pt x="1" y="41"/>
                    <a:pt x="53" y="57"/>
                    <a:pt x="68" y="76"/>
                  </a:cubicBezTo>
                  <a:cubicBezTo>
                    <a:pt x="79" y="64"/>
                    <a:pt x="90" y="53"/>
                    <a:pt x="98" y="41"/>
                  </a:cubicBezTo>
                  <a:cubicBezTo>
                    <a:pt x="82" y="34"/>
                    <a:pt x="79" y="15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9" name="Google Shape;15469;p9"/>
            <p:cNvSpPr/>
            <p:nvPr/>
          </p:nvSpPr>
          <p:spPr>
            <a:xfrm>
              <a:off x="-5190039" y="-66086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27" y="1"/>
                  </a:moveTo>
                  <a:cubicBezTo>
                    <a:pt x="16" y="1"/>
                    <a:pt x="9" y="4"/>
                    <a:pt x="1" y="8"/>
                  </a:cubicBezTo>
                  <a:lnTo>
                    <a:pt x="9" y="15"/>
                  </a:lnTo>
                  <a:cubicBezTo>
                    <a:pt x="16" y="30"/>
                    <a:pt x="19" y="49"/>
                    <a:pt x="35" y="56"/>
                  </a:cubicBezTo>
                  <a:cubicBezTo>
                    <a:pt x="45" y="49"/>
                    <a:pt x="53" y="34"/>
                    <a:pt x="61" y="23"/>
                  </a:cubicBezTo>
                  <a:cubicBezTo>
                    <a:pt x="50" y="8"/>
                    <a:pt x="38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0" name="Google Shape;15470;p9"/>
            <p:cNvSpPr/>
            <p:nvPr/>
          </p:nvSpPr>
          <p:spPr>
            <a:xfrm>
              <a:off x="-5194098" y="-68951"/>
              <a:ext cx="3581" cy="1624"/>
            </a:xfrm>
            <a:custGeom>
              <a:avLst/>
              <a:gdLst/>
              <a:ahLst/>
              <a:cxnLst/>
              <a:rect l="l" t="t" r="r" b="b"/>
              <a:pathLst>
                <a:path w="75" h="34" extrusionOk="0">
                  <a:moveTo>
                    <a:pt x="0" y="1"/>
                  </a:moveTo>
                  <a:cubicBezTo>
                    <a:pt x="11" y="23"/>
                    <a:pt x="18" y="34"/>
                    <a:pt x="30" y="34"/>
                  </a:cubicBezTo>
                  <a:cubicBezTo>
                    <a:pt x="41" y="34"/>
                    <a:pt x="52" y="23"/>
                    <a:pt x="75" y="4"/>
                  </a:cubicBezTo>
                  <a:cubicBezTo>
                    <a:pt x="49" y="1"/>
                    <a:pt x="23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1" name="Google Shape;15471;p9"/>
            <p:cNvSpPr/>
            <p:nvPr/>
          </p:nvSpPr>
          <p:spPr>
            <a:xfrm>
              <a:off x="-5351768" y="30512"/>
              <a:ext cx="8118" cy="4298"/>
            </a:xfrm>
            <a:custGeom>
              <a:avLst/>
              <a:gdLst/>
              <a:ahLst/>
              <a:cxnLst/>
              <a:rect l="l" t="t" r="r" b="b"/>
              <a:pathLst>
                <a:path w="170" h="90" extrusionOk="0">
                  <a:moveTo>
                    <a:pt x="109" y="0"/>
                  </a:moveTo>
                  <a:cubicBezTo>
                    <a:pt x="87" y="0"/>
                    <a:pt x="76" y="19"/>
                    <a:pt x="64" y="37"/>
                  </a:cubicBezTo>
                  <a:cubicBezTo>
                    <a:pt x="57" y="52"/>
                    <a:pt x="42" y="49"/>
                    <a:pt x="28" y="52"/>
                  </a:cubicBezTo>
                  <a:cubicBezTo>
                    <a:pt x="1" y="59"/>
                    <a:pt x="16" y="75"/>
                    <a:pt x="23" y="82"/>
                  </a:cubicBezTo>
                  <a:cubicBezTo>
                    <a:pt x="35" y="82"/>
                    <a:pt x="42" y="78"/>
                    <a:pt x="50" y="78"/>
                  </a:cubicBezTo>
                  <a:cubicBezTo>
                    <a:pt x="61" y="78"/>
                    <a:pt x="73" y="82"/>
                    <a:pt x="83" y="90"/>
                  </a:cubicBezTo>
                  <a:cubicBezTo>
                    <a:pt x="95" y="90"/>
                    <a:pt x="109" y="86"/>
                    <a:pt x="125" y="86"/>
                  </a:cubicBezTo>
                  <a:cubicBezTo>
                    <a:pt x="143" y="75"/>
                    <a:pt x="169" y="75"/>
                    <a:pt x="162" y="41"/>
                  </a:cubicBezTo>
                  <a:lnTo>
                    <a:pt x="162" y="41"/>
                  </a:lnTo>
                  <a:cubicBezTo>
                    <a:pt x="162" y="41"/>
                    <a:pt x="158" y="45"/>
                    <a:pt x="154" y="45"/>
                  </a:cubicBezTo>
                  <a:cubicBezTo>
                    <a:pt x="147" y="45"/>
                    <a:pt x="140" y="37"/>
                    <a:pt x="132" y="30"/>
                  </a:cubicBezTo>
                  <a:cubicBezTo>
                    <a:pt x="125" y="22"/>
                    <a:pt x="121" y="11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2" name="Google Shape;15472;p9"/>
            <p:cNvSpPr/>
            <p:nvPr/>
          </p:nvSpPr>
          <p:spPr>
            <a:xfrm>
              <a:off x="-5350861" y="34236"/>
              <a:ext cx="3247" cy="2340"/>
            </a:xfrm>
            <a:custGeom>
              <a:avLst/>
              <a:gdLst/>
              <a:ahLst/>
              <a:cxnLst/>
              <a:rect l="l" t="t" r="r" b="b"/>
              <a:pathLst>
                <a:path w="68" h="49" extrusionOk="0">
                  <a:moveTo>
                    <a:pt x="31" y="0"/>
                  </a:moveTo>
                  <a:cubicBezTo>
                    <a:pt x="23" y="0"/>
                    <a:pt x="16" y="4"/>
                    <a:pt x="4" y="4"/>
                  </a:cubicBezTo>
                  <a:cubicBezTo>
                    <a:pt x="1" y="31"/>
                    <a:pt x="19" y="45"/>
                    <a:pt x="38" y="49"/>
                  </a:cubicBezTo>
                  <a:lnTo>
                    <a:pt x="42" y="49"/>
                  </a:lnTo>
                  <a:cubicBezTo>
                    <a:pt x="61" y="49"/>
                    <a:pt x="68" y="31"/>
                    <a:pt x="64" y="12"/>
                  </a:cubicBezTo>
                  <a:cubicBezTo>
                    <a:pt x="54" y="4"/>
                    <a:pt x="42" y="0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3" name="Google Shape;15473;p9"/>
            <p:cNvSpPr/>
            <p:nvPr/>
          </p:nvSpPr>
          <p:spPr>
            <a:xfrm>
              <a:off x="-5186458" y="79599"/>
              <a:ext cx="5587" cy="3247"/>
            </a:xfrm>
            <a:custGeom>
              <a:avLst/>
              <a:gdLst/>
              <a:ahLst/>
              <a:cxnLst/>
              <a:rect l="l" t="t" r="r" b="b"/>
              <a:pathLst>
                <a:path w="117" h="68" extrusionOk="0">
                  <a:moveTo>
                    <a:pt x="15" y="0"/>
                  </a:moveTo>
                  <a:lnTo>
                    <a:pt x="15" y="0"/>
                  </a:lnTo>
                  <a:cubicBezTo>
                    <a:pt x="8" y="11"/>
                    <a:pt x="1" y="23"/>
                    <a:pt x="20" y="30"/>
                  </a:cubicBezTo>
                  <a:cubicBezTo>
                    <a:pt x="46" y="41"/>
                    <a:pt x="75" y="45"/>
                    <a:pt x="101" y="67"/>
                  </a:cubicBezTo>
                  <a:cubicBezTo>
                    <a:pt x="113" y="49"/>
                    <a:pt x="117" y="37"/>
                    <a:pt x="91" y="30"/>
                  </a:cubicBezTo>
                  <a:cubicBezTo>
                    <a:pt x="65" y="26"/>
                    <a:pt x="38" y="18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4" name="Google Shape;15474;p9"/>
            <p:cNvSpPr/>
            <p:nvPr/>
          </p:nvSpPr>
          <p:spPr>
            <a:xfrm>
              <a:off x="-5185741" y="77593"/>
              <a:ext cx="3247" cy="2053"/>
            </a:xfrm>
            <a:custGeom>
              <a:avLst/>
              <a:gdLst/>
              <a:ahLst/>
              <a:cxnLst/>
              <a:rect l="l" t="t" r="r" b="b"/>
              <a:pathLst>
                <a:path w="68" h="43" extrusionOk="0">
                  <a:moveTo>
                    <a:pt x="53" y="5"/>
                  </a:moveTo>
                  <a:cubicBezTo>
                    <a:pt x="31" y="12"/>
                    <a:pt x="0" y="1"/>
                    <a:pt x="0" y="42"/>
                  </a:cubicBezTo>
                  <a:lnTo>
                    <a:pt x="5" y="42"/>
                  </a:lnTo>
                  <a:cubicBezTo>
                    <a:pt x="15" y="38"/>
                    <a:pt x="34" y="38"/>
                    <a:pt x="45" y="34"/>
                  </a:cubicBezTo>
                  <a:cubicBezTo>
                    <a:pt x="68" y="31"/>
                    <a:pt x="68" y="15"/>
                    <a:pt x="53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5" name="Google Shape;15475;p9"/>
            <p:cNvSpPr/>
            <p:nvPr/>
          </p:nvSpPr>
          <p:spPr>
            <a:xfrm>
              <a:off x="-5165018" y="271984"/>
              <a:ext cx="8595" cy="3963"/>
            </a:xfrm>
            <a:custGeom>
              <a:avLst/>
              <a:gdLst/>
              <a:ahLst/>
              <a:cxnLst/>
              <a:rect l="l" t="t" r="r" b="b"/>
              <a:pathLst>
                <a:path w="180" h="83" extrusionOk="0">
                  <a:moveTo>
                    <a:pt x="139" y="0"/>
                  </a:moveTo>
                  <a:cubicBezTo>
                    <a:pt x="116" y="16"/>
                    <a:pt x="146" y="26"/>
                    <a:pt x="142" y="38"/>
                  </a:cubicBezTo>
                  <a:cubicBezTo>
                    <a:pt x="101" y="34"/>
                    <a:pt x="60" y="23"/>
                    <a:pt x="19" y="23"/>
                  </a:cubicBezTo>
                  <a:lnTo>
                    <a:pt x="11" y="23"/>
                  </a:lnTo>
                  <a:cubicBezTo>
                    <a:pt x="8" y="26"/>
                    <a:pt x="4" y="31"/>
                    <a:pt x="0" y="34"/>
                  </a:cubicBezTo>
                  <a:cubicBezTo>
                    <a:pt x="8" y="60"/>
                    <a:pt x="23" y="71"/>
                    <a:pt x="49" y="76"/>
                  </a:cubicBezTo>
                  <a:cubicBezTo>
                    <a:pt x="56" y="64"/>
                    <a:pt x="64" y="60"/>
                    <a:pt x="71" y="60"/>
                  </a:cubicBezTo>
                  <a:cubicBezTo>
                    <a:pt x="79" y="60"/>
                    <a:pt x="87" y="64"/>
                    <a:pt x="90" y="68"/>
                  </a:cubicBezTo>
                  <a:cubicBezTo>
                    <a:pt x="101" y="64"/>
                    <a:pt x="109" y="60"/>
                    <a:pt x="116" y="60"/>
                  </a:cubicBezTo>
                  <a:cubicBezTo>
                    <a:pt x="131" y="60"/>
                    <a:pt x="146" y="71"/>
                    <a:pt x="157" y="83"/>
                  </a:cubicBezTo>
                  <a:lnTo>
                    <a:pt x="161" y="83"/>
                  </a:lnTo>
                  <a:cubicBezTo>
                    <a:pt x="172" y="64"/>
                    <a:pt x="180" y="42"/>
                    <a:pt x="172" y="19"/>
                  </a:cubicBezTo>
                  <a:cubicBezTo>
                    <a:pt x="168" y="12"/>
                    <a:pt x="157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6" name="Google Shape;15476;p9"/>
            <p:cNvSpPr/>
            <p:nvPr/>
          </p:nvSpPr>
          <p:spPr>
            <a:xfrm>
              <a:off x="-5166832" y="273225"/>
              <a:ext cx="4154" cy="3247"/>
            </a:xfrm>
            <a:custGeom>
              <a:avLst/>
              <a:gdLst/>
              <a:ahLst/>
              <a:cxnLst/>
              <a:rect l="l" t="t" r="r" b="b"/>
              <a:pathLst>
                <a:path w="87" h="68" extrusionOk="0">
                  <a:moveTo>
                    <a:pt x="20" y="0"/>
                  </a:moveTo>
                  <a:cubicBezTo>
                    <a:pt x="16" y="0"/>
                    <a:pt x="16" y="0"/>
                    <a:pt x="12" y="5"/>
                  </a:cubicBezTo>
                  <a:cubicBezTo>
                    <a:pt x="1" y="8"/>
                    <a:pt x="8" y="19"/>
                    <a:pt x="12" y="27"/>
                  </a:cubicBezTo>
                  <a:cubicBezTo>
                    <a:pt x="20" y="34"/>
                    <a:pt x="23" y="45"/>
                    <a:pt x="23" y="53"/>
                  </a:cubicBezTo>
                  <a:cubicBezTo>
                    <a:pt x="35" y="60"/>
                    <a:pt x="46" y="68"/>
                    <a:pt x="57" y="68"/>
                  </a:cubicBezTo>
                  <a:cubicBezTo>
                    <a:pt x="68" y="68"/>
                    <a:pt x="80" y="64"/>
                    <a:pt x="87" y="50"/>
                  </a:cubicBezTo>
                  <a:cubicBezTo>
                    <a:pt x="61" y="45"/>
                    <a:pt x="46" y="34"/>
                    <a:pt x="38" y="8"/>
                  </a:cubicBezTo>
                  <a:cubicBezTo>
                    <a:pt x="35" y="5"/>
                    <a:pt x="27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7" name="Google Shape;15477;p9"/>
            <p:cNvSpPr/>
            <p:nvPr/>
          </p:nvSpPr>
          <p:spPr>
            <a:xfrm>
              <a:off x="-5176478" y="169560"/>
              <a:ext cx="4202" cy="2340"/>
            </a:xfrm>
            <a:custGeom>
              <a:avLst/>
              <a:gdLst/>
              <a:ahLst/>
              <a:cxnLst/>
              <a:rect l="l" t="t" r="r" b="b"/>
              <a:pathLst>
                <a:path w="88" h="49" extrusionOk="0">
                  <a:moveTo>
                    <a:pt x="46" y="0"/>
                  </a:moveTo>
                  <a:cubicBezTo>
                    <a:pt x="1" y="0"/>
                    <a:pt x="27" y="26"/>
                    <a:pt x="27" y="45"/>
                  </a:cubicBezTo>
                  <a:lnTo>
                    <a:pt x="46" y="45"/>
                  </a:lnTo>
                  <a:cubicBezTo>
                    <a:pt x="49" y="49"/>
                    <a:pt x="57" y="49"/>
                    <a:pt x="61" y="49"/>
                  </a:cubicBezTo>
                  <a:cubicBezTo>
                    <a:pt x="68" y="49"/>
                    <a:pt x="75" y="45"/>
                    <a:pt x="87" y="37"/>
                  </a:cubicBezTo>
                  <a:cubicBezTo>
                    <a:pt x="72" y="23"/>
                    <a:pt x="49" y="1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8" name="Google Shape;15478;p9"/>
            <p:cNvSpPr/>
            <p:nvPr/>
          </p:nvSpPr>
          <p:spPr>
            <a:xfrm>
              <a:off x="-5118987" y="213060"/>
              <a:ext cx="10218" cy="9168"/>
            </a:xfrm>
            <a:custGeom>
              <a:avLst/>
              <a:gdLst/>
              <a:ahLst/>
              <a:cxnLst/>
              <a:rect l="l" t="t" r="r" b="b"/>
              <a:pathLst>
                <a:path w="214" h="192" extrusionOk="0">
                  <a:moveTo>
                    <a:pt x="75" y="1"/>
                  </a:moveTo>
                  <a:cubicBezTo>
                    <a:pt x="68" y="12"/>
                    <a:pt x="60" y="12"/>
                    <a:pt x="53" y="12"/>
                  </a:cubicBezTo>
                  <a:lnTo>
                    <a:pt x="34" y="12"/>
                  </a:lnTo>
                  <a:cubicBezTo>
                    <a:pt x="30" y="9"/>
                    <a:pt x="23" y="9"/>
                    <a:pt x="20" y="9"/>
                  </a:cubicBezTo>
                  <a:cubicBezTo>
                    <a:pt x="12" y="9"/>
                    <a:pt x="8" y="12"/>
                    <a:pt x="1" y="12"/>
                  </a:cubicBezTo>
                  <a:cubicBezTo>
                    <a:pt x="12" y="31"/>
                    <a:pt x="23" y="46"/>
                    <a:pt x="8" y="61"/>
                  </a:cubicBezTo>
                  <a:cubicBezTo>
                    <a:pt x="1" y="102"/>
                    <a:pt x="46" y="125"/>
                    <a:pt x="38" y="169"/>
                  </a:cubicBezTo>
                  <a:cubicBezTo>
                    <a:pt x="38" y="173"/>
                    <a:pt x="38" y="177"/>
                    <a:pt x="42" y="177"/>
                  </a:cubicBezTo>
                  <a:cubicBezTo>
                    <a:pt x="46" y="177"/>
                    <a:pt x="49" y="177"/>
                    <a:pt x="53" y="173"/>
                  </a:cubicBezTo>
                  <a:lnTo>
                    <a:pt x="65" y="173"/>
                  </a:lnTo>
                  <a:cubicBezTo>
                    <a:pt x="68" y="173"/>
                    <a:pt x="72" y="173"/>
                    <a:pt x="75" y="177"/>
                  </a:cubicBezTo>
                  <a:cubicBezTo>
                    <a:pt x="83" y="177"/>
                    <a:pt x="94" y="180"/>
                    <a:pt x="105" y="180"/>
                  </a:cubicBezTo>
                  <a:cubicBezTo>
                    <a:pt x="113" y="188"/>
                    <a:pt x="120" y="192"/>
                    <a:pt x="127" y="192"/>
                  </a:cubicBezTo>
                  <a:cubicBezTo>
                    <a:pt x="132" y="192"/>
                    <a:pt x="135" y="192"/>
                    <a:pt x="139" y="188"/>
                  </a:cubicBezTo>
                  <a:cubicBezTo>
                    <a:pt x="109" y="161"/>
                    <a:pt x="154" y="132"/>
                    <a:pt x="127" y="106"/>
                  </a:cubicBezTo>
                  <a:cubicBezTo>
                    <a:pt x="132" y="102"/>
                    <a:pt x="132" y="102"/>
                    <a:pt x="135" y="102"/>
                  </a:cubicBezTo>
                  <a:cubicBezTo>
                    <a:pt x="165" y="102"/>
                    <a:pt x="172" y="121"/>
                    <a:pt x="187" y="132"/>
                  </a:cubicBezTo>
                  <a:cubicBezTo>
                    <a:pt x="203" y="116"/>
                    <a:pt x="199" y="90"/>
                    <a:pt x="214" y="72"/>
                  </a:cubicBezTo>
                  <a:lnTo>
                    <a:pt x="214" y="72"/>
                  </a:lnTo>
                  <a:cubicBezTo>
                    <a:pt x="195" y="80"/>
                    <a:pt x="180" y="83"/>
                    <a:pt x="165" y="83"/>
                  </a:cubicBezTo>
                  <a:cubicBezTo>
                    <a:pt x="143" y="83"/>
                    <a:pt x="127" y="64"/>
                    <a:pt x="101" y="27"/>
                  </a:cubicBezTo>
                  <a:cubicBezTo>
                    <a:pt x="98" y="16"/>
                    <a:pt x="87" y="9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9" name="Google Shape;15479;p9"/>
            <p:cNvSpPr/>
            <p:nvPr/>
          </p:nvSpPr>
          <p:spPr>
            <a:xfrm>
              <a:off x="-5141620" y="260906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60" y="1"/>
                  </a:moveTo>
                  <a:cubicBezTo>
                    <a:pt x="56" y="4"/>
                    <a:pt x="52" y="8"/>
                    <a:pt x="52" y="12"/>
                  </a:cubicBezTo>
                  <a:cubicBezTo>
                    <a:pt x="56" y="30"/>
                    <a:pt x="49" y="39"/>
                    <a:pt x="30" y="42"/>
                  </a:cubicBezTo>
                  <a:cubicBezTo>
                    <a:pt x="0" y="46"/>
                    <a:pt x="4" y="61"/>
                    <a:pt x="15" y="83"/>
                  </a:cubicBezTo>
                  <a:cubicBezTo>
                    <a:pt x="30" y="53"/>
                    <a:pt x="71" y="68"/>
                    <a:pt x="82" y="42"/>
                  </a:cubicBezTo>
                  <a:cubicBezTo>
                    <a:pt x="78" y="27"/>
                    <a:pt x="75" y="8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0" name="Google Shape;15480;p9"/>
            <p:cNvSpPr/>
            <p:nvPr/>
          </p:nvSpPr>
          <p:spPr>
            <a:xfrm>
              <a:off x="-5162201" y="275899"/>
              <a:ext cx="6685" cy="6685"/>
            </a:xfrm>
            <a:custGeom>
              <a:avLst/>
              <a:gdLst/>
              <a:ahLst/>
              <a:cxnLst/>
              <a:rect l="l" t="t" r="r" b="b"/>
              <a:pathLst>
                <a:path w="140" h="140" extrusionOk="0">
                  <a:moveTo>
                    <a:pt x="98" y="1"/>
                  </a:moveTo>
                  <a:cubicBezTo>
                    <a:pt x="64" y="8"/>
                    <a:pt x="38" y="27"/>
                    <a:pt x="31" y="65"/>
                  </a:cubicBezTo>
                  <a:cubicBezTo>
                    <a:pt x="42" y="91"/>
                    <a:pt x="1" y="106"/>
                    <a:pt x="16" y="132"/>
                  </a:cubicBezTo>
                  <a:cubicBezTo>
                    <a:pt x="23" y="139"/>
                    <a:pt x="31" y="139"/>
                    <a:pt x="38" y="139"/>
                  </a:cubicBezTo>
                  <a:cubicBezTo>
                    <a:pt x="54" y="139"/>
                    <a:pt x="64" y="128"/>
                    <a:pt x="80" y="124"/>
                  </a:cubicBezTo>
                  <a:cubicBezTo>
                    <a:pt x="72" y="106"/>
                    <a:pt x="35" y="79"/>
                    <a:pt x="87" y="68"/>
                  </a:cubicBezTo>
                  <a:cubicBezTo>
                    <a:pt x="106" y="65"/>
                    <a:pt x="121" y="61"/>
                    <a:pt x="140" y="53"/>
                  </a:cubicBezTo>
                  <a:cubicBezTo>
                    <a:pt x="135" y="46"/>
                    <a:pt x="135" y="39"/>
                    <a:pt x="135" y="30"/>
                  </a:cubicBezTo>
                  <a:cubicBezTo>
                    <a:pt x="128" y="23"/>
                    <a:pt x="121" y="16"/>
                    <a:pt x="113" y="12"/>
                  </a:cubicBezTo>
                  <a:lnTo>
                    <a:pt x="10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1" name="Google Shape;15481;p9"/>
            <p:cNvSpPr/>
            <p:nvPr/>
          </p:nvSpPr>
          <p:spPr>
            <a:xfrm>
              <a:off x="-5263192" y="290033"/>
              <a:ext cx="2531" cy="3247"/>
            </a:xfrm>
            <a:custGeom>
              <a:avLst/>
              <a:gdLst/>
              <a:ahLst/>
              <a:cxnLst/>
              <a:rect l="l" t="t" r="r" b="b"/>
              <a:pathLst>
                <a:path w="53" h="68" extrusionOk="0">
                  <a:moveTo>
                    <a:pt x="19" y="0"/>
                  </a:moveTo>
                  <a:cubicBezTo>
                    <a:pt x="4" y="0"/>
                    <a:pt x="12" y="26"/>
                    <a:pt x="4" y="34"/>
                  </a:cubicBezTo>
                  <a:cubicBezTo>
                    <a:pt x="0" y="48"/>
                    <a:pt x="12" y="57"/>
                    <a:pt x="19" y="67"/>
                  </a:cubicBezTo>
                  <a:lnTo>
                    <a:pt x="38" y="67"/>
                  </a:lnTo>
                  <a:cubicBezTo>
                    <a:pt x="45" y="67"/>
                    <a:pt x="52" y="67"/>
                    <a:pt x="52" y="52"/>
                  </a:cubicBezTo>
                  <a:cubicBezTo>
                    <a:pt x="52" y="34"/>
                    <a:pt x="49" y="7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2" name="Google Shape;15482;p9"/>
            <p:cNvSpPr/>
            <p:nvPr/>
          </p:nvSpPr>
          <p:spPr>
            <a:xfrm>
              <a:off x="-4881383" y="2817"/>
              <a:ext cx="3581" cy="3581"/>
            </a:xfrm>
            <a:custGeom>
              <a:avLst/>
              <a:gdLst/>
              <a:ahLst/>
              <a:cxnLst/>
              <a:rect l="l" t="t" r="r" b="b"/>
              <a:pathLst>
                <a:path w="75" h="75" extrusionOk="0">
                  <a:moveTo>
                    <a:pt x="49" y="0"/>
                  </a:moveTo>
                  <a:cubicBezTo>
                    <a:pt x="41" y="19"/>
                    <a:pt x="0" y="11"/>
                    <a:pt x="11" y="49"/>
                  </a:cubicBezTo>
                  <a:cubicBezTo>
                    <a:pt x="18" y="61"/>
                    <a:pt x="23" y="75"/>
                    <a:pt x="30" y="75"/>
                  </a:cubicBezTo>
                  <a:cubicBezTo>
                    <a:pt x="34" y="75"/>
                    <a:pt x="41" y="71"/>
                    <a:pt x="49" y="56"/>
                  </a:cubicBezTo>
                  <a:cubicBezTo>
                    <a:pt x="53" y="49"/>
                    <a:pt x="68" y="45"/>
                    <a:pt x="75" y="42"/>
                  </a:cubicBezTo>
                  <a:cubicBezTo>
                    <a:pt x="68" y="34"/>
                    <a:pt x="56" y="23"/>
                    <a:pt x="60" y="8"/>
                  </a:cubicBezTo>
                  <a:cubicBezTo>
                    <a:pt x="56" y="8"/>
                    <a:pt x="53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3" name="Google Shape;15483;p9"/>
            <p:cNvSpPr/>
            <p:nvPr/>
          </p:nvSpPr>
          <p:spPr>
            <a:xfrm>
              <a:off x="-5193954" y="-176914"/>
              <a:ext cx="5778" cy="7354"/>
            </a:xfrm>
            <a:custGeom>
              <a:avLst/>
              <a:gdLst/>
              <a:ahLst/>
              <a:cxnLst/>
              <a:rect l="l" t="t" r="r" b="b"/>
              <a:pathLst>
                <a:path w="121" h="154" extrusionOk="0">
                  <a:moveTo>
                    <a:pt x="46" y="0"/>
                  </a:moveTo>
                  <a:cubicBezTo>
                    <a:pt x="38" y="7"/>
                    <a:pt x="27" y="12"/>
                    <a:pt x="20" y="12"/>
                  </a:cubicBezTo>
                  <a:cubicBezTo>
                    <a:pt x="12" y="12"/>
                    <a:pt x="8" y="7"/>
                    <a:pt x="1" y="4"/>
                  </a:cubicBezTo>
                  <a:lnTo>
                    <a:pt x="1" y="4"/>
                  </a:lnTo>
                  <a:cubicBezTo>
                    <a:pt x="4" y="52"/>
                    <a:pt x="42" y="97"/>
                    <a:pt x="4" y="146"/>
                  </a:cubicBezTo>
                  <a:cubicBezTo>
                    <a:pt x="8" y="150"/>
                    <a:pt x="12" y="150"/>
                    <a:pt x="15" y="153"/>
                  </a:cubicBezTo>
                  <a:cubicBezTo>
                    <a:pt x="49" y="153"/>
                    <a:pt x="46" y="131"/>
                    <a:pt x="46" y="109"/>
                  </a:cubicBezTo>
                  <a:cubicBezTo>
                    <a:pt x="46" y="97"/>
                    <a:pt x="49" y="90"/>
                    <a:pt x="60" y="90"/>
                  </a:cubicBezTo>
                  <a:cubicBezTo>
                    <a:pt x="65" y="90"/>
                    <a:pt x="68" y="90"/>
                    <a:pt x="75" y="97"/>
                  </a:cubicBezTo>
                  <a:cubicBezTo>
                    <a:pt x="79" y="101"/>
                    <a:pt x="87" y="101"/>
                    <a:pt x="91" y="101"/>
                  </a:cubicBezTo>
                  <a:cubicBezTo>
                    <a:pt x="101" y="101"/>
                    <a:pt x="113" y="93"/>
                    <a:pt x="117" y="79"/>
                  </a:cubicBezTo>
                  <a:cubicBezTo>
                    <a:pt x="120" y="26"/>
                    <a:pt x="56" y="38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4" name="Google Shape;15484;p9"/>
            <p:cNvSpPr/>
            <p:nvPr/>
          </p:nvSpPr>
          <p:spPr>
            <a:xfrm>
              <a:off x="-5060780" y="64223"/>
              <a:ext cx="2531" cy="3629"/>
            </a:xfrm>
            <a:custGeom>
              <a:avLst/>
              <a:gdLst/>
              <a:ahLst/>
              <a:cxnLst/>
              <a:rect l="l" t="t" r="r" b="b"/>
              <a:pathLst>
                <a:path w="53" h="76" extrusionOk="0">
                  <a:moveTo>
                    <a:pt x="23" y="0"/>
                  </a:moveTo>
                  <a:cubicBezTo>
                    <a:pt x="19" y="4"/>
                    <a:pt x="15" y="8"/>
                    <a:pt x="12" y="12"/>
                  </a:cubicBezTo>
                  <a:cubicBezTo>
                    <a:pt x="19" y="34"/>
                    <a:pt x="0" y="57"/>
                    <a:pt x="19" y="75"/>
                  </a:cubicBezTo>
                  <a:cubicBezTo>
                    <a:pt x="30" y="71"/>
                    <a:pt x="38" y="67"/>
                    <a:pt x="49" y="64"/>
                  </a:cubicBezTo>
                  <a:cubicBezTo>
                    <a:pt x="38" y="53"/>
                    <a:pt x="30" y="45"/>
                    <a:pt x="38" y="31"/>
                  </a:cubicBezTo>
                  <a:cubicBezTo>
                    <a:pt x="52" y="12"/>
                    <a:pt x="41" y="4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5" name="Google Shape;15485;p9"/>
            <p:cNvSpPr/>
            <p:nvPr/>
          </p:nvSpPr>
          <p:spPr>
            <a:xfrm>
              <a:off x="-4878709" y="1910"/>
              <a:ext cx="7688" cy="3247"/>
            </a:xfrm>
            <a:custGeom>
              <a:avLst/>
              <a:gdLst/>
              <a:ahLst/>
              <a:cxnLst/>
              <a:rect l="l" t="t" r="r" b="b"/>
              <a:pathLst>
                <a:path w="161" h="68" extrusionOk="0">
                  <a:moveTo>
                    <a:pt x="67" y="1"/>
                  </a:moveTo>
                  <a:cubicBezTo>
                    <a:pt x="45" y="8"/>
                    <a:pt x="26" y="19"/>
                    <a:pt x="4" y="27"/>
                  </a:cubicBezTo>
                  <a:cubicBezTo>
                    <a:pt x="0" y="42"/>
                    <a:pt x="12" y="53"/>
                    <a:pt x="19" y="61"/>
                  </a:cubicBezTo>
                  <a:cubicBezTo>
                    <a:pt x="34" y="61"/>
                    <a:pt x="49" y="68"/>
                    <a:pt x="60" y="68"/>
                  </a:cubicBezTo>
                  <a:cubicBezTo>
                    <a:pt x="75" y="68"/>
                    <a:pt x="86" y="64"/>
                    <a:pt x="97" y="49"/>
                  </a:cubicBezTo>
                  <a:cubicBezTo>
                    <a:pt x="101" y="46"/>
                    <a:pt x="101" y="46"/>
                    <a:pt x="105" y="46"/>
                  </a:cubicBezTo>
                  <a:lnTo>
                    <a:pt x="127" y="46"/>
                  </a:lnTo>
                  <a:cubicBezTo>
                    <a:pt x="131" y="38"/>
                    <a:pt x="161" y="38"/>
                    <a:pt x="138" y="23"/>
                  </a:cubicBezTo>
                  <a:cubicBezTo>
                    <a:pt x="119" y="12"/>
                    <a:pt x="90" y="8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6" name="Google Shape;15486;p9"/>
            <p:cNvSpPr/>
            <p:nvPr/>
          </p:nvSpPr>
          <p:spPr>
            <a:xfrm>
              <a:off x="-4877085" y="6780"/>
              <a:ext cx="4297" cy="4298"/>
            </a:xfrm>
            <a:custGeom>
              <a:avLst/>
              <a:gdLst/>
              <a:ahLst/>
              <a:cxnLst/>
              <a:rect l="l" t="t" r="r" b="b"/>
              <a:pathLst>
                <a:path w="90" h="90" extrusionOk="0">
                  <a:moveTo>
                    <a:pt x="90" y="0"/>
                  </a:moveTo>
                  <a:cubicBezTo>
                    <a:pt x="82" y="4"/>
                    <a:pt x="75" y="4"/>
                    <a:pt x="63" y="4"/>
                  </a:cubicBezTo>
                  <a:lnTo>
                    <a:pt x="30" y="4"/>
                  </a:lnTo>
                  <a:cubicBezTo>
                    <a:pt x="23" y="4"/>
                    <a:pt x="11" y="4"/>
                    <a:pt x="4" y="11"/>
                  </a:cubicBezTo>
                  <a:cubicBezTo>
                    <a:pt x="15" y="37"/>
                    <a:pt x="30" y="63"/>
                    <a:pt x="0" y="85"/>
                  </a:cubicBezTo>
                  <a:lnTo>
                    <a:pt x="0" y="90"/>
                  </a:lnTo>
                  <a:cubicBezTo>
                    <a:pt x="45" y="85"/>
                    <a:pt x="49" y="30"/>
                    <a:pt x="90" y="22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7" name="Google Shape;15487;p9"/>
            <p:cNvSpPr/>
            <p:nvPr/>
          </p:nvSpPr>
          <p:spPr>
            <a:xfrm>
              <a:off x="-5371537" y="139573"/>
              <a:ext cx="9502" cy="6064"/>
            </a:xfrm>
            <a:custGeom>
              <a:avLst/>
              <a:gdLst/>
              <a:ahLst/>
              <a:cxnLst/>
              <a:rect l="l" t="t" r="r" b="b"/>
              <a:pathLst>
                <a:path w="199" h="127" extrusionOk="0">
                  <a:moveTo>
                    <a:pt x="49" y="4"/>
                  </a:moveTo>
                  <a:cubicBezTo>
                    <a:pt x="38" y="11"/>
                    <a:pt x="0" y="0"/>
                    <a:pt x="26" y="37"/>
                  </a:cubicBezTo>
                  <a:cubicBezTo>
                    <a:pt x="33" y="49"/>
                    <a:pt x="52" y="59"/>
                    <a:pt x="45" y="82"/>
                  </a:cubicBezTo>
                  <a:cubicBezTo>
                    <a:pt x="68" y="101"/>
                    <a:pt x="83" y="127"/>
                    <a:pt x="109" y="127"/>
                  </a:cubicBezTo>
                  <a:cubicBezTo>
                    <a:pt x="120" y="127"/>
                    <a:pt x="131" y="120"/>
                    <a:pt x="150" y="101"/>
                  </a:cubicBezTo>
                  <a:cubicBezTo>
                    <a:pt x="161" y="85"/>
                    <a:pt x="199" y="78"/>
                    <a:pt x="176" y="45"/>
                  </a:cubicBezTo>
                  <a:cubicBezTo>
                    <a:pt x="154" y="37"/>
                    <a:pt x="135" y="26"/>
                    <a:pt x="116" y="18"/>
                  </a:cubicBezTo>
                  <a:cubicBezTo>
                    <a:pt x="109" y="15"/>
                    <a:pt x="101" y="15"/>
                    <a:pt x="94" y="15"/>
                  </a:cubicBezTo>
                  <a:lnTo>
                    <a:pt x="83" y="15"/>
                  </a:lnTo>
                  <a:cubicBezTo>
                    <a:pt x="71" y="15"/>
                    <a:pt x="60" y="15"/>
                    <a:pt x="4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8" name="Google Shape;15488;p9"/>
            <p:cNvSpPr/>
            <p:nvPr/>
          </p:nvSpPr>
          <p:spPr>
            <a:xfrm>
              <a:off x="-5371202" y="136326"/>
              <a:ext cx="6303" cy="4154"/>
            </a:xfrm>
            <a:custGeom>
              <a:avLst/>
              <a:gdLst/>
              <a:ahLst/>
              <a:cxnLst/>
              <a:rect l="l" t="t" r="r" b="b"/>
              <a:pathLst>
                <a:path w="132" h="87" extrusionOk="0">
                  <a:moveTo>
                    <a:pt x="79" y="1"/>
                  </a:moveTo>
                  <a:cubicBezTo>
                    <a:pt x="71" y="1"/>
                    <a:pt x="64" y="5"/>
                    <a:pt x="57" y="5"/>
                  </a:cubicBezTo>
                  <a:cubicBezTo>
                    <a:pt x="0" y="15"/>
                    <a:pt x="23" y="46"/>
                    <a:pt x="42" y="72"/>
                  </a:cubicBezTo>
                  <a:cubicBezTo>
                    <a:pt x="53" y="83"/>
                    <a:pt x="64" y="83"/>
                    <a:pt x="76" y="83"/>
                  </a:cubicBezTo>
                  <a:lnTo>
                    <a:pt x="87" y="83"/>
                  </a:lnTo>
                  <a:cubicBezTo>
                    <a:pt x="94" y="83"/>
                    <a:pt x="102" y="83"/>
                    <a:pt x="109" y="86"/>
                  </a:cubicBezTo>
                  <a:cubicBezTo>
                    <a:pt x="131" y="64"/>
                    <a:pt x="109" y="31"/>
                    <a:pt x="131" y="8"/>
                  </a:cubicBezTo>
                  <a:cubicBezTo>
                    <a:pt x="121" y="8"/>
                    <a:pt x="113" y="12"/>
                    <a:pt x="105" y="19"/>
                  </a:cubicBezTo>
                  <a:cubicBezTo>
                    <a:pt x="98" y="23"/>
                    <a:pt x="90" y="34"/>
                    <a:pt x="87" y="34"/>
                  </a:cubicBezTo>
                  <a:lnTo>
                    <a:pt x="83" y="34"/>
                  </a:lnTo>
                  <a:cubicBezTo>
                    <a:pt x="71" y="27"/>
                    <a:pt x="76" y="12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9" name="Google Shape;15489;p9"/>
            <p:cNvSpPr/>
            <p:nvPr/>
          </p:nvSpPr>
          <p:spPr>
            <a:xfrm>
              <a:off x="-5369770" y="133986"/>
              <a:ext cx="3438" cy="2579"/>
            </a:xfrm>
            <a:custGeom>
              <a:avLst/>
              <a:gdLst/>
              <a:ahLst/>
              <a:cxnLst/>
              <a:rect l="l" t="t" r="r" b="b"/>
              <a:pathLst>
                <a:path w="72" h="54" extrusionOk="0">
                  <a:moveTo>
                    <a:pt x="31" y="1"/>
                  </a:moveTo>
                  <a:cubicBezTo>
                    <a:pt x="15" y="16"/>
                    <a:pt x="1" y="35"/>
                    <a:pt x="27" y="54"/>
                  </a:cubicBezTo>
                  <a:cubicBezTo>
                    <a:pt x="34" y="54"/>
                    <a:pt x="41" y="50"/>
                    <a:pt x="49" y="50"/>
                  </a:cubicBezTo>
                  <a:cubicBezTo>
                    <a:pt x="72" y="23"/>
                    <a:pt x="49" y="12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0" name="Google Shape;15490;p9"/>
            <p:cNvSpPr/>
            <p:nvPr/>
          </p:nvSpPr>
          <p:spPr>
            <a:xfrm>
              <a:off x="-4909460" y="148454"/>
              <a:ext cx="7926" cy="12892"/>
            </a:xfrm>
            <a:custGeom>
              <a:avLst/>
              <a:gdLst/>
              <a:ahLst/>
              <a:cxnLst/>
              <a:rect l="l" t="t" r="r" b="b"/>
              <a:pathLst>
                <a:path w="166" h="270" extrusionOk="0">
                  <a:moveTo>
                    <a:pt x="57" y="1"/>
                  </a:moveTo>
                  <a:cubicBezTo>
                    <a:pt x="68" y="46"/>
                    <a:pt x="35" y="72"/>
                    <a:pt x="12" y="106"/>
                  </a:cubicBezTo>
                  <a:cubicBezTo>
                    <a:pt x="1" y="154"/>
                    <a:pt x="87" y="109"/>
                    <a:pt x="65" y="158"/>
                  </a:cubicBezTo>
                  <a:cubicBezTo>
                    <a:pt x="50" y="191"/>
                    <a:pt x="65" y="222"/>
                    <a:pt x="54" y="251"/>
                  </a:cubicBezTo>
                  <a:cubicBezTo>
                    <a:pt x="61" y="258"/>
                    <a:pt x="68" y="266"/>
                    <a:pt x="76" y="270"/>
                  </a:cubicBezTo>
                  <a:cubicBezTo>
                    <a:pt x="91" y="266"/>
                    <a:pt x="99" y="255"/>
                    <a:pt x="106" y="240"/>
                  </a:cubicBezTo>
                  <a:cubicBezTo>
                    <a:pt x="109" y="229"/>
                    <a:pt x="117" y="222"/>
                    <a:pt x="125" y="222"/>
                  </a:cubicBezTo>
                  <a:cubicBezTo>
                    <a:pt x="128" y="222"/>
                    <a:pt x="135" y="225"/>
                    <a:pt x="143" y="229"/>
                  </a:cubicBezTo>
                  <a:lnTo>
                    <a:pt x="143" y="232"/>
                  </a:lnTo>
                  <a:cubicBezTo>
                    <a:pt x="147" y="229"/>
                    <a:pt x="151" y="225"/>
                    <a:pt x="154" y="222"/>
                  </a:cubicBezTo>
                  <a:cubicBezTo>
                    <a:pt x="158" y="187"/>
                    <a:pt x="121" y="184"/>
                    <a:pt x="117" y="161"/>
                  </a:cubicBezTo>
                  <a:cubicBezTo>
                    <a:pt x="113" y="151"/>
                    <a:pt x="99" y="132"/>
                    <a:pt x="113" y="132"/>
                  </a:cubicBezTo>
                  <a:cubicBezTo>
                    <a:pt x="121" y="132"/>
                    <a:pt x="128" y="132"/>
                    <a:pt x="140" y="139"/>
                  </a:cubicBezTo>
                  <a:cubicBezTo>
                    <a:pt x="143" y="139"/>
                    <a:pt x="147" y="143"/>
                    <a:pt x="151" y="143"/>
                  </a:cubicBezTo>
                  <a:cubicBezTo>
                    <a:pt x="166" y="143"/>
                    <a:pt x="143" y="109"/>
                    <a:pt x="154" y="101"/>
                  </a:cubicBezTo>
                  <a:cubicBezTo>
                    <a:pt x="143" y="75"/>
                    <a:pt x="166" y="49"/>
                    <a:pt x="158" y="23"/>
                  </a:cubicBezTo>
                  <a:lnTo>
                    <a:pt x="154" y="23"/>
                  </a:lnTo>
                  <a:cubicBezTo>
                    <a:pt x="147" y="23"/>
                    <a:pt x="143" y="27"/>
                    <a:pt x="135" y="27"/>
                  </a:cubicBezTo>
                  <a:cubicBezTo>
                    <a:pt x="125" y="30"/>
                    <a:pt x="117" y="34"/>
                    <a:pt x="109" y="34"/>
                  </a:cubicBezTo>
                  <a:cubicBezTo>
                    <a:pt x="99" y="34"/>
                    <a:pt x="87" y="27"/>
                    <a:pt x="80" y="8"/>
                  </a:cubicBezTo>
                  <a:cubicBezTo>
                    <a:pt x="80" y="4"/>
                    <a:pt x="76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1" name="Google Shape;15491;p9"/>
            <p:cNvSpPr/>
            <p:nvPr/>
          </p:nvSpPr>
          <p:spPr>
            <a:xfrm>
              <a:off x="-4915333" y="150603"/>
              <a:ext cx="6494" cy="7401"/>
            </a:xfrm>
            <a:custGeom>
              <a:avLst/>
              <a:gdLst/>
              <a:ahLst/>
              <a:cxnLst/>
              <a:rect l="l" t="t" r="r" b="b"/>
              <a:pathLst>
                <a:path w="136" h="155" extrusionOk="0">
                  <a:moveTo>
                    <a:pt x="65" y="1"/>
                  </a:moveTo>
                  <a:cubicBezTo>
                    <a:pt x="61" y="27"/>
                    <a:pt x="53" y="46"/>
                    <a:pt x="31" y="46"/>
                  </a:cubicBezTo>
                  <a:cubicBezTo>
                    <a:pt x="27" y="46"/>
                    <a:pt x="20" y="42"/>
                    <a:pt x="12" y="42"/>
                  </a:cubicBezTo>
                  <a:cubicBezTo>
                    <a:pt x="1" y="72"/>
                    <a:pt x="8" y="98"/>
                    <a:pt x="20" y="128"/>
                  </a:cubicBezTo>
                  <a:cubicBezTo>
                    <a:pt x="46" y="139"/>
                    <a:pt x="68" y="154"/>
                    <a:pt x="98" y="154"/>
                  </a:cubicBezTo>
                  <a:cubicBezTo>
                    <a:pt x="109" y="154"/>
                    <a:pt x="124" y="150"/>
                    <a:pt x="135" y="146"/>
                  </a:cubicBezTo>
                  <a:cubicBezTo>
                    <a:pt x="117" y="124"/>
                    <a:pt x="101" y="109"/>
                    <a:pt x="94" y="87"/>
                  </a:cubicBezTo>
                  <a:cubicBezTo>
                    <a:pt x="65" y="68"/>
                    <a:pt x="94" y="23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2" name="Google Shape;15492;p9"/>
            <p:cNvSpPr/>
            <p:nvPr/>
          </p:nvSpPr>
          <p:spPr>
            <a:xfrm>
              <a:off x="-4912420" y="147738"/>
              <a:ext cx="6255" cy="7019"/>
            </a:xfrm>
            <a:custGeom>
              <a:avLst/>
              <a:gdLst/>
              <a:ahLst/>
              <a:cxnLst/>
              <a:rect l="l" t="t" r="r" b="b"/>
              <a:pathLst>
                <a:path w="131" h="147" extrusionOk="0">
                  <a:moveTo>
                    <a:pt x="48" y="1"/>
                  </a:moveTo>
                  <a:cubicBezTo>
                    <a:pt x="48" y="27"/>
                    <a:pt x="40" y="42"/>
                    <a:pt x="18" y="42"/>
                  </a:cubicBezTo>
                  <a:lnTo>
                    <a:pt x="0" y="42"/>
                  </a:lnTo>
                  <a:cubicBezTo>
                    <a:pt x="0" y="49"/>
                    <a:pt x="4" y="57"/>
                    <a:pt x="4" y="61"/>
                  </a:cubicBezTo>
                  <a:cubicBezTo>
                    <a:pt x="33" y="83"/>
                    <a:pt x="4" y="128"/>
                    <a:pt x="33" y="147"/>
                  </a:cubicBezTo>
                  <a:cubicBezTo>
                    <a:pt x="45" y="135"/>
                    <a:pt x="52" y="121"/>
                    <a:pt x="67" y="121"/>
                  </a:cubicBezTo>
                  <a:lnTo>
                    <a:pt x="74" y="121"/>
                  </a:lnTo>
                  <a:cubicBezTo>
                    <a:pt x="97" y="87"/>
                    <a:pt x="130" y="61"/>
                    <a:pt x="119" y="16"/>
                  </a:cubicBezTo>
                  <a:lnTo>
                    <a:pt x="119" y="16"/>
                  </a:lnTo>
                  <a:cubicBezTo>
                    <a:pt x="112" y="19"/>
                    <a:pt x="104" y="19"/>
                    <a:pt x="101" y="19"/>
                  </a:cubicBezTo>
                  <a:cubicBezTo>
                    <a:pt x="82" y="19"/>
                    <a:pt x="67" y="12"/>
                    <a:pt x="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3" name="Google Shape;15493;p9"/>
            <p:cNvSpPr/>
            <p:nvPr/>
          </p:nvSpPr>
          <p:spPr>
            <a:xfrm>
              <a:off x="-5201260" y="-125869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64" y="0"/>
                  </a:moveTo>
                  <a:cubicBezTo>
                    <a:pt x="56" y="11"/>
                    <a:pt x="49" y="15"/>
                    <a:pt x="38" y="15"/>
                  </a:cubicBezTo>
                  <a:lnTo>
                    <a:pt x="23" y="15"/>
                  </a:lnTo>
                  <a:cubicBezTo>
                    <a:pt x="0" y="15"/>
                    <a:pt x="8" y="42"/>
                    <a:pt x="0" y="52"/>
                  </a:cubicBezTo>
                  <a:cubicBezTo>
                    <a:pt x="23" y="101"/>
                    <a:pt x="68" y="82"/>
                    <a:pt x="105" y="90"/>
                  </a:cubicBezTo>
                  <a:cubicBezTo>
                    <a:pt x="113" y="82"/>
                    <a:pt x="120" y="75"/>
                    <a:pt x="113" y="64"/>
                  </a:cubicBezTo>
                  <a:cubicBezTo>
                    <a:pt x="97" y="42"/>
                    <a:pt x="90" y="15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4" name="Google Shape;15494;p9"/>
            <p:cNvSpPr/>
            <p:nvPr/>
          </p:nvSpPr>
          <p:spPr>
            <a:xfrm>
              <a:off x="-5060636" y="-19864"/>
              <a:ext cx="4011" cy="2913"/>
            </a:xfrm>
            <a:custGeom>
              <a:avLst/>
              <a:gdLst/>
              <a:ahLst/>
              <a:cxnLst/>
              <a:rect l="l" t="t" r="r" b="b"/>
              <a:pathLst>
                <a:path w="84" h="61" extrusionOk="0">
                  <a:moveTo>
                    <a:pt x="46" y="1"/>
                  </a:moveTo>
                  <a:cubicBezTo>
                    <a:pt x="42" y="1"/>
                    <a:pt x="38" y="1"/>
                    <a:pt x="35" y="4"/>
                  </a:cubicBezTo>
                  <a:cubicBezTo>
                    <a:pt x="20" y="23"/>
                    <a:pt x="1" y="38"/>
                    <a:pt x="27" y="60"/>
                  </a:cubicBezTo>
                  <a:lnTo>
                    <a:pt x="54" y="60"/>
                  </a:lnTo>
                  <a:cubicBezTo>
                    <a:pt x="72" y="60"/>
                    <a:pt x="83" y="53"/>
                    <a:pt x="80" y="23"/>
                  </a:cubicBezTo>
                  <a:lnTo>
                    <a:pt x="76" y="20"/>
                  </a:lnTo>
                  <a:cubicBezTo>
                    <a:pt x="68" y="12"/>
                    <a:pt x="57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5" name="Google Shape;15495;p9"/>
            <p:cNvSpPr/>
            <p:nvPr/>
          </p:nvSpPr>
          <p:spPr>
            <a:xfrm>
              <a:off x="-4912420" y="135610"/>
              <a:ext cx="5730" cy="10218"/>
            </a:xfrm>
            <a:custGeom>
              <a:avLst/>
              <a:gdLst/>
              <a:ahLst/>
              <a:cxnLst/>
              <a:rect l="l" t="t" r="r" b="b"/>
              <a:pathLst>
                <a:path w="120" h="214" extrusionOk="0">
                  <a:moveTo>
                    <a:pt x="101" y="1"/>
                  </a:moveTo>
                  <a:cubicBezTo>
                    <a:pt x="78" y="8"/>
                    <a:pt x="56" y="16"/>
                    <a:pt x="37" y="30"/>
                  </a:cubicBezTo>
                  <a:cubicBezTo>
                    <a:pt x="52" y="56"/>
                    <a:pt x="37" y="98"/>
                    <a:pt x="78" y="116"/>
                  </a:cubicBezTo>
                  <a:cubicBezTo>
                    <a:pt x="82" y="116"/>
                    <a:pt x="78" y="142"/>
                    <a:pt x="67" y="142"/>
                  </a:cubicBezTo>
                  <a:cubicBezTo>
                    <a:pt x="59" y="142"/>
                    <a:pt x="56" y="139"/>
                    <a:pt x="48" y="139"/>
                  </a:cubicBezTo>
                  <a:cubicBezTo>
                    <a:pt x="18" y="139"/>
                    <a:pt x="26" y="187"/>
                    <a:pt x="4" y="195"/>
                  </a:cubicBezTo>
                  <a:lnTo>
                    <a:pt x="0" y="195"/>
                  </a:lnTo>
                  <a:lnTo>
                    <a:pt x="11" y="206"/>
                  </a:lnTo>
                  <a:cubicBezTo>
                    <a:pt x="22" y="203"/>
                    <a:pt x="30" y="184"/>
                    <a:pt x="33" y="184"/>
                  </a:cubicBezTo>
                  <a:cubicBezTo>
                    <a:pt x="37" y="184"/>
                    <a:pt x="37" y="184"/>
                    <a:pt x="40" y="187"/>
                  </a:cubicBezTo>
                  <a:cubicBezTo>
                    <a:pt x="48" y="206"/>
                    <a:pt x="56" y="213"/>
                    <a:pt x="59" y="213"/>
                  </a:cubicBezTo>
                  <a:cubicBezTo>
                    <a:pt x="71" y="213"/>
                    <a:pt x="78" y="195"/>
                    <a:pt x="85" y="187"/>
                  </a:cubicBezTo>
                  <a:cubicBezTo>
                    <a:pt x="93" y="180"/>
                    <a:pt x="101" y="173"/>
                    <a:pt x="104" y="165"/>
                  </a:cubicBezTo>
                  <a:cubicBezTo>
                    <a:pt x="90" y="135"/>
                    <a:pt x="104" y="116"/>
                    <a:pt x="119" y="94"/>
                  </a:cubicBezTo>
                  <a:cubicBezTo>
                    <a:pt x="108" y="64"/>
                    <a:pt x="104" y="34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6" name="Google Shape;15496;p9"/>
            <p:cNvSpPr/>
            <p:nvPr/>
          </p:nvSpPr>
          <p:spPr>
            <a:xfrm>
              <a:off x="-5293179" y="108822"/>
              <a:ext cx="2722" cy="3104"/>
            </a:xfrm>
            <a:custGeom>
              <a:avLst/>
              <a:gdLst/>
              <a:ahLst/>
              <a:cxnLst/>
              <a:rect l="l" t="t" r="r" b="b"/>
              <a:pathLst>
                <a:path w="57" h="65" extrusionOk="0">
                  <a:moveTo>
                    <a:pt x="49" y="1"/>
                  </a:moveTo>
                  <a:cubicBezTo>
                    <a:pt x="15" y="5"/>
                    <a:pt x="0" y="23"/>
                    <a:pt x="0" y="61"/>
                  </a:cubicBezTo>
                  <a:cubicBezTo>
                    <a:pt x="12" y="61"/>
                    <a:pt x="19" y="65"/>
                    <a:pt x="26" y="65"/>
                  </a:cubicBezTo>
                  <a:cubicBezTo>
                    <a:pt x="38" y="65"/>
                    <a:pt x="45" y="61"/>
                    <a:pt x="52" y="49"/>
                  </a:cubicBezTo>
                  <a:cubicBezTo>
                    <a:pt x="57" y="49"/>
                    <a:pt x="45" y="39"/>
                    <a:pt x="41" y="34"/>
                  </a:cubicBezTo>
                  <a:cubicBezTo>
                    <a:pt x="34" y="20"/>
                    <a:pt x="41" y="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7" name="Google Shape;15497;p9"/>
            <p:cNvSpPr/>
            <p:nvPr/>
          </p:nvSpPr>
          <p:spPr>
            <a:xfrm>
              <a:off x="-5085084" y="-171041"/>
              <a:ext cx="2579" cy="3629"/>
            </a:xfrm>
            <a:custGeom>
              <a:avLst/>
              <a:gdLst/>
              <a:ahLst/>
              <a:cxnLst/>
              <a:rect l="l" t="t" r="r" b="b"/>
              <a:pathLst>
                <a:path w="54" h="76" extrusionOk="0">
                  <a:moveTo>
                    <a:pt x="1" y="1"/>
                  </a:moveTo>
                  <a:lnTo>
                    <a:pt x="1" y="4"/>
                  </a:lnTo>
                  <a:cubicBezTo>
                    <a:pt x="5" y="27"/>
                    <a:pt x="5" y="53"/>
                    <a:pt x="9" y="75"/>
                  </a:cubicBezTo>
                  <a:cubicBezTo>
                    <a:pt x="27" y="46"/>
                    <a:pt x="53" y="19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8" name="Google Shape;15498;p9"/>
            <p:cNvSpPr/>
            <p:nvPr/>
          </p:nvSpPr>
          <p:spPr>
            <a:xfrm>
              <a:off x="-4881192" y="9979"/>
              <a:ext cx="4154" cy="6064"/>
            </a:xfrm>
            <a:custGeom>
              <a:avLst/>
              <a:gdLst/>
              <a:ahLst/>
              <a:cxnLst/>
              <a:rect l="l" t="t" r="r" b="b"/>
              <a:pathLst>
                <a:path w="87" h="127" extrusionOk="0">
                  <a:moveTo>
                    <a:pt x="59" y="0"/>
                  </a:moveTo>
                  <a:cubicBezTo>
                    <a:pt x="0" y="37"/>
                    <a:pt x="4" y="37"/>
                    <a:pt x="30" y="104"/>
                  </a:cubicBezTo>
                  <a:cubicBezTo>
                    <a:pt x="33" y="112"/>
                    <a:pt x="26" y="120"/>
                    <a:pt x="22" y="127"/>
                  </a:cubicBezTo>
                  <a:cubicBezTo>
                    <a:pt x="37" y="123"/>
                    <a:pt x="49" y="123"/>
                    <a:pt x="64" y="120"/>
                  </a:cubicBezTo>
                  <a:cubicBezTo>
                    <a:pt x="82" y="104"/>
                    <a:pt x="67" y="82"/>
                    <a:pt x="67" y="68"/>
                  </a:cubicBezTo>
                  <a:cubicBezTo>
                    <a:pt x="59" y="60"/>
                    <a:pt x="45" y="63"/>
                    <a:pt x="45" y="52"/>
                  </a:cubicBezTo>
                  <a:cubicBezTo>
                    <a:pt x="49" y="30"/>
                    <a:pt x="71" y="30"/>
                    <a:pt x="86" y="18"/>
                  </a:cubicBezTo>
                  <a:cubicBezTo>
                    <a:pt x="78" y="11"/>
                    <a:pt x="71" y="7"/>
                    <a:pt x="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9" name="Google Shape;15499;p9"/>
            <p:cNvSpPr/>
            <p:nvPr/>
          </p:nvSpPr>
          <p:spPr>
            <a:xfrm>
              <a:off x="-4916384" y="144014"/>
              <a:ext cx="5730" cy="8786"/>
            </a:xfrm>
            <a:custGeom>
              <a:avLst/>
              <a:gdLst/>
              <a:ahLst/>
              <a:cxnLst/>
              <a:rect l="l" t="t" r="r" b="b"/>
              <a:pathLst>
                <a:path w="120" h="184" extrusionOk="0">
                  <a:moveTo>
                    <a:pt x="61" y="1"/>
                  </a:moveTo>
                  <a:cubicBezTo>
                    <a:pt x="45" y="1"/>
                    <a:pt x="45" y="34"/>
                    <a:pt x="30" y="37"/>
                  </a:cubicBezTo>
                  <a:cubicBezTo>
                    <a:pt x="42" y="53"/>
                    <a:pt x="71" y="56"/>
                    <a:pt x="64" y="82"/>
                  </a:cubicBezTo>
                  <a:cubicBezTo>
                    <a:pt x="61" y="90"/>
                    <a:pt x="56" y="90"/>
                    <a:pt x="49" y="90"/>
                  </a:cubicBezTo>
                  <a:lnTo>
                    <a:pt x="38" y="90"/>
                  </a:lnTo>
                  <a:cubicBezTo>
                    <a:pt x="30" y="90"/>
                    <a:pt x="27" y="90"/>
                    <a:pt x="23" y="94"/>
                  </a:cubicBezTo>
                  <a:cubicBezTo>
                    <a:pt x="0" y="123"/>
                    <a:pt x="19" y="154"/>
                    <a:pt x="34" y="180"/>
                  </a:cubicBezTo>
                  <a:cubicBezTo>
                    <a:pt x="42" y="180"/>
                    <a:pt x="49" y="184"/>
                    <a:pt x="53" y="184"/>
                  </a:cubicBezTo>
                  <a:cubicBezTo>
                    <a:pt x="75" y="184"/>
                    <a:pt x="83" y="165"/>
                    <a:pt x="87" y="139"/>
                  </a:cubicBezTo>
                  <a:cubicBezTo>
                    <a:pt x="87" y="135"/>
                    <a:pt x="83" y="127"/>
                    <a:pt x="83" y="120"/>
                  </a:cubicBezTo>
                  <a:cubicBezTo>
                    <a:pt x="71" y="82"/>
                    <a:pt x="101" y="82"/>
                    <a:pt x="120" y="71"/>
                  </a:cubicBezTo>
                  <a:cubicBezTo>
                    <a:pt x="113" y="56"/>
                    <a:pt x="109" y="42"/>
                    <a:pt x="94" y="30"/>
                  </a:cubicBezTo>
                  <a:lnTo>
                    <a:pt x="83" y="19"/>
                  </a:lnTo>
                  <a:cubicBezTo>
                    <a:pt x="71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0" name="Google Shape;15500;p9"/>
            <p:cNvSpPr/>
            <p:nvPr/>
          </p:nvSpPr>
          <p:spPr>
            <a:xfrm>
              <a:off x="-4915858" y="145780"/>
              <a:ext cx="2913" cy="2722"/>
            </a:xfrm>
            <a:custGeom>
              <a:avLst/>
              <a:gdLst/>
              <a:ahLst/>
              <a:cxnLst/>
              <a:rect l="l" t="t" r="r" b="b"/>
              <a:pathLst>
                <a:path w="61" h="57" extrusionOk="0">
                  <a:moveTo>
                    <a:pt x="19" y="0"/>
                  </a:moveTo>
                  <a:cubicBezTo>
                    <a:pt x="12" y="8"/>
                    <a:pt x="8" y="16"/>
                    <a:pt x="0" y="23"/>
                  </a:cubicBezTo>
                  <a:cubicBezTo>
                    <a:pt x="5" y="34"/>
                    <a:pt x="8" y="45"/>
                    <a:pt x="12" y="57"/>
                  </a:cubicBezTo>
                  <a:cubicBezTo>
                    <a:pt x="16" y="53"/>
                    <a:pt x="19" y="53"/>
                    <a:pt x="27" y="53"/>
                  </a:cubicBezTo>
                  <a:lnTo>
                    <a:pt x="38" y="53"/>
                  </a:lnTo>
                  <a:cubicBezTo>
                    <a:pt x="45" y="53"/>
                    <a:pt x="50" y="53"/>
                    <a:pt x="53" y="45"/>
                  </a:cubicBezTo>
                  <a:cubicBezTo>
                    <a:pt x="60" y="19"/>
                    <a:pt x="31" y="16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1" name="Google Shape;15501;p9"/>
            <p:cNvSpPr/>
            <p:nvPr/>
          </p:nvSpPr>
          <p:spPr>
            <a:xfrm>
              <a:off x="-4888545" y="143441"/>
              <a:ext cx="2722" cy="3438"/>
            </a:xfrm>
            <a:custGeom>
              <a:avLst/>
              <a:gdLst/>
              <a:ahLst/>
              <a:cxnLst/>
              <a:rect l="l" t="t" r="r" b="b"/>
              <a:pathLst>
                <a:path w="57" h="72" extrusionOk="0">
                  <a:moveTo>
                    <a:pt x="1" y="1"/>
                  </a:moveTo>
                  <a:cubicBezTo>
                    <a:pt x="4" y="27"/>
                    <a:pt x="11" y="49"/>
                    <a:pt x="16" y="72"/>
                  </a:cubicBezTo>
                  <a:cubicBezTo>
                    <a:pt x="45" y="68"/>
                    <a:pt x="56" y="54"/>
                    <a:pt x="53" y="23"/>
                  </a:cubicBezTo>
                  <a:cubicBezTo>
                    <a:pt x="38" y="9"/>
                    <a:pt x="19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2" name="Google Shape;15502;p9"/>
            <p:cNvSpPr/>
            <p:nvPr/>
          </p:nvSpPr>
          <p:spPr>
            <a:xfrm>
              <a:off x="-5113782" y="217931"/>
              <a:ext cx="3772" cy="4297"/>
            </a:xfrm>
            <a:custGeom>
              <a:avLst/>
              <a:gdLst/>
              <a:ahLst/>
              <a:cxnLst/>
              <a:rect l="l" t="t" r="r" b="b"/>
              <a:pathLst>
                <a:path w="79" h="90" extrusionOk="0">
                  <a:moveTo>
                    <a:pt x="26" y="0"/>
                  </a:moveTo>
                  <a:cubicBezTo>
                    <a:pt x="23" y="0"/>
                    <a:pt x="23" y="0"/>
                    <a:pt x="18" y="4"/>
                  </a:cubicBezTo>
                  <a:cubicBezTo>
                    <a:pt x="45" y="30"/>
                    <a:pt x="0" y="59"/>
                    <a:pt x="30" y="86"/>
                  </a:cubicBezTo>
                  <a:cubicBezTo>
                    <a:pt x="37" y="90"/>
                    <a:pt x="45" y="90"/>
                    <a:pt x="49" y="90"/>
                  </a:cubicBezTo>
                  <a:cubicBezTo>
                    <a:pt x="78" y="90"/>
                    <a:pt x="71" y="64"/>
                    <a:pt x="71" y="41"/>
                  </a:cubicBezTo>
                  <a:cubicBezTo>
                    <a:pt x="71" y="33"/>
                    <a:pt x="75" y="30"/>
                    <a:pt x="78" y="30"/>
                  </a:cubicBezTo>
                  <a:cubicBezTo>
                    <a:pt x="63" y="19"/>
                    <a:pt x="56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3" name="Google Shape;15503;p9"/>
            <p:cNvSpPr/>
            <p:nvPr/>
          </p:nvSpPr>
          <p:spPr>
            <a:xfrm>
              <a:off x="-5116647" y="221464"/>
              <a:ext cx="3104" cy="3104"/>
            </a:xfrm>
            <a:custGeom>
              <a:avLst/>
              <a:gdLst/>
              <a:ahLst/>
              <a:cxnLst/>
              <a:rect l="l" t="t" r="r" b="b"/>
              <a:pathLst>
                <a:path w="65" h="65" extrusionOk="0">
                  <a:moveTo>
                    <a:pt x="26" y="1"/>
                  </a:moveTo>
                  <a:cubicBezTo>
                    <a:pt x="8" y="19"/>
                    <a:pt x="0" y="42"/>
                    <a:pt x="16" y="61"/>
                  </a:cubicBezTo>
                  <a:cubicBezTo>
                    <a:pt x="19" y="64"/>
                    <a:pt x="23" y="64"/>
                    <a:pt x="26" y="64"/>
                  </a:cubicBezTo>
                  <a:cubicBezTo>
                    <a:pt x="38" y="64"/>
                    <a:pt x="49" y="53"/>
                    <a:pt x="64" y="49"/>
                  </a:cubicBezTo>
                  <a:cubicBezTo>
                    <a:pt x="60" y="35"/>
                    <a:pt x="60" y="19"/>
                    <a:pt x="56" y="4"/>
                  </a:cubicBezTo>
                  <a:cubicBezTo>
                    <a:pt x="45" y="4"/>
                    <a:pt x="34" y="1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4" name="Google Shape;15504;p9"/>
            <p:cNvSpPr/>
            <p:nvPr/>
          </p:nvSpPr>
          <p:spPr>
            <a:xfrm>
              <a:off x="-5110392" y="216450"/>
              <a:ext cx="3438" cy="3820"/>
            </a:xfrm>
            <a:custGeom>
              <a:avLst/>
              <a:gdLst/>
              <a:ahLst/>
              <a:cxnLst/>
              <a:rect l="l" t="t" r="r" b="b"/>
              <a:pathLst>
                <a:path w="72" h="80" extrusionOk="0">
                  <a:moveTo>
                    <a:pt x="34" y="1"/>
                  </a:moveTo>
                  <a:cubicBezTo>
                    <a:pt x="19" y="19"/>
                    <a:pt x="23" y="45"/>
                    <a:pt x="7" y="61"/>
                  </a:cubicBezTo>
                  <a:cubicBezTo>
                    <a:pt x="4" y="61"/>
                    <a:pt x="0" y="64"/>
                    <a:pt x="0" y="72"/>
                  </a:cubicBezTo>
                  <a:cubicBezTo>
                    <a:pt x="7" y="76"/>
                    <a:pt x="15" y="80"/>
                    <a:pt x="19" y="80"/>
                  </a:cubicBezTo>
                  <a:cubicBezTo>
                    <a:pt x="37" y="80"/>
                    <a:pt x="45" y="61"/>
                    <a:pt x="56" y="45"/>
                  </a:cubicBezTo>
                  <a:cubicBezTo>
                    <a:pt x="71" y="23"/>
                    <a:pt x="52" y="16"/>
                    <a:pt x="34" y="5"/>
                  </a:cubicBezTo>
                  <a:lnTo>
                    <a:pt x="3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5" name="Google Shape;15505;p9"/>
            <p:cNvSpPr/>
            <p:nvPr/>
          </p:nvSpPr>
          <p:spPr>
            <a:xfrm>
              <a:off x="-5200926" y="236458"/>
              <a:ext cx="4011" cy="2005"/>
            </a:xfrm>
            <a:custGeom>
              <a:avLst/>
              <a:gdLst/>
              <a:ahLst/>
              <a:cxnLst/>
              <a:rect l="l" t="t" r="r" b="b"/>
              <a:pathLst>
                <a:path w="84" h="42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30"/>
                    <a:pt x="23" y="42"/>
                    <a:pt x="38" y="42"/>
                  </a:cubicBezTo>
                  <a:cubicBezTo>
                    <a:pt x="49" y="42"/>
                    <a:pt x="61" y="35"/>
                    <a:pt x="83" y="23"/>
                  </a:cubicBezTo>
                  <a:cubicBezTo>
                    <a:pt x="57" y="16"/>
                    <a:pt x="27" y="16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6" name="Google Shape;15506;p9"/>
            <p:cNvSpPr/>
            <p:nvPr/>
          </p:nvSpPr>
          <p:spPr>
            <a:xfrm>
              <a:off x="-4884821" y="11030"/>
              <a:ext cx="2769" cy="2197"/>
            </a:xfrm>
            <a:custGeom>
              <a:avLst/>
              <a:gdLst/>
              <a:ahLst/>
              <a:cxnLst/>
              <a:rect l="l" t="t" r="r" b="b"/>
              <a:pathLst>
                <a:path w="58" h="46" extrusionOk="0">
                  <a:moveTo>
                    <a:pt x="35" y="1"/>
                  </a:moveTo>
                  <a:cubicBezTo>
                    <a:pt x="28" y="1"/>
                    <a:pt x="20" y="8"/>
                    <a:pt x="12" y="15"/>
                  </a:cubicBezTo>
                  <a:lnTo>
                    <a:pt x="1" y="27"/>
                  </a:lnTo>
                  <a:cubicBezTo>
                    <a:pt x="12" y="34"/>
                    <a:pt x="23" y="46"/>
                    <a:pt x="35" y="46"/>
                  </a:cubicBezTo>
                  <a:cubicBezTo>
                    <a:pt x="38" y="46"/>
                    <a:pt x="46" y="41"/>
                    <a:pt x="50" y="34"/>
                  </a:cubicBezTo>
                  <a:cubicBezTo>
                    <a:pt x="57" y="27"/>
                    <a:pt x="57" y="15"/>
                    <a:pt x="50" y="8"/>
                  </a:cubicBezTo>
                  <a:cubicBezTo>
                    <a:pt x="42" y="4"/>
                    <a:pt x="38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7" name="Google Shape;15507;p9"/>
            <p:cNvSpPr/>
            <p:nvPr/>
          </p:nvSpPr>
          <p:spPr>
            <a:xfrm>
              <a:off x="-4904780" y="150460"/>
              <a:ext cx="7163" cy="8929"/>
            </a:xfrm>
            <a:custGeom>
              <a:avLst/>
              <a:gdLst/>
              <a:ahLst/>
              <a:cxnLst/>
              <a:rect l="l" t="t" r="r" b="b"/>
              <a:pathLst>
                <a:path w="150" h="187" extrusionOk="0">
                  <a:moveTo>
                    <a:pt x="105" y="0"/>
                  </a:moveTo>
                  <a:cubicBezTo>
                    <a:pt x="87" y="14"/>
                    <a:pt x="82" y="33"/>
                    <a:pt x="79" y="56"/>
                  </a:cubicBezTo>
                  <a:cubicBezTo>
                    <a:pt x="79" y="64"/>
                    <a:pt x="79" y="67"/>
                    <a:pt x="75" y="67"/>
                  </a:cubicBezTo>
                  <a:cubicBezTo>
                    <a:pt x="68" y="67"/>
                    <a:pt x="60" y="59"/>
                    <a:pt x="56" y="59"/>
                  </a:cubicBezTo>
                  <a:lnTo>
                    <a:pt x="56" y="59"/>
                  </a:lnTo>
                  <a:cubicBezTo>
                    <a:pt x="45" y="67"/>
                    <a:pt x="68" y="101"/>
                    <a:pt x="53" y="101"/>
                  </a:cubicBezTo>
                  <a:cubicBezTo>
                    <a:pt x="49" y="101"/>
                    <a:pt x="45" y="97"/>
                    <a:pt x="42" y="97"/>
                  </a:cubicBezTo>
                  <a:cubicBezTo>
                    <a:pt x="30" y="90"/>
                    <a:pt x="23" y="90"/>
                    <a:pt x="15" y="90"/>
                  </a:cubicBezTo>
                  <a:cubicBezTo>
                    <a:pt x="1" y="90"/>
                    <a:pt x="15" y="109"/>
                    <a:pt x="19" y="119"/>
                  </a:cubicBezTo>
                  <a:cubicBezTo>
                    <a:pt x="23" y="142"/>
                    <a:pt x="60" y="145"/>
                    <a:pt x="56" y="180"/>
                  </a:cubicBezTo>
                  <a:cubicBezTo>
                    <a:pt x="60" y="183"/>
                    <a:pt x="68" y="183"/>
                    <a:pt x="71" y="187"/>
                  </a:cubicBezTo>
                  <a:cubicBezTo>
                    <a:pt x="90" y="164"/>
                    <a:pt x="109" y="142"/>
                    <a:pt x="127" y="116"/>
                  </a:cubicBezTo>
                  <a:cubicBezTo>
                    <a:pt x="120" y="97"/>
                    <a:pt x="146" y="90"/>
                    <a:pt x="142" y="71"/>
                  </a:cubicBezTo>
                  <a:cubicBezTo>
                    <a:pt x="150" y="37"/>
                    <a:pt x="132" y="14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8" name="Google Shape;15508;p9"/>
            <p:cNvSpPr/>
            <p:nvPr/>
          </p:nvSpPr>
          <p:spPr>
            <a:xfrm>
              <a:off x="-4899814" y="149696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20" y="1"/>
                  </a:moveTo>
                  <a:cubicBezTo>
                    <a:pt x="12" y="1"/>
                    <a:pt x="5" y="8"/>
                    <a:pt x="1" y="16"/>
                  </a:cubicBezTo>
                  <a:cubicBezTo>
                    <a:pt x="28" y="30"/>
                    <a:pt x="46" y="53"/>
                    <a:pt x="38" y="87"/>
                  </a:cubicBezTo>
                  <a:cubicBezTo>
                    <a:pt x="50" y="94"/>
                    <a:pt x="61" y="113"/>
                    <a:pt x="72" y="113"/>
                  </a:cubicBezTo>
                  <a:cubicBezTo>
                    <a:pt x="80" y="113"/>
                    <a:pt x="87" y="109"/>
                    <a:pt x="95" y="94"/>
                  </a:cubicBezTo>
                  <a:cubicBezTo>
                    <a:pt x="102" y="83"/>
                    <a:pt x="121" y="75"/>
                    <a:pt x="135" y="65"/>
                  </a:cubicBezTo>
                  <a:cubicBezTo>
                    <a:pt x="124" y="35"/>
                    <a:pt x="106" y="8"/>
                    <a:pt x="72" y="8"/>
                  </a:cubicBezTo>
                  <a:lnTo>
                    <a:pt x="64" y="8"/>
                  </a:lnTo>
                  <a:cubicBezTo>
                    <a:pt x="57" y="16"/>
                    <a:pt x="54" y="20"/>
                    <a:pt x="46" y="20"/>
                  </a:cubicBezTo>
                  <a:cubicBezTo>
                    <a:pt x="42" y="20"/>
                    <a:pt x="38" y="16"/>
                    <a:pt x="35" y="12"/>
                  </a:cubicBezTo>
                  <a:cubicBezTo>
                    <a:pt x="31" y="4"/>
                    <a:pt x="2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9" name="Google Shape;15509;p9"/>
            <p:cNvSpPr/>
            <p:nvPr/>
          </p:nvSpPr>
          <p:spPr>
            <a:xfrm>
              <a:off x="-4908171" y="138475"/>
              <a:ext cx="3438" cy="5014"/>
            </a:xfrm>
            <a:custGeom>
              <a:avLst/>
              <a:gdLst/>
              <a:ahLst/>
              <a:cxnLst/>
              <a:rect l="l" t="t" r="r" b="b"/>
              <a:pathLst>
                <a:path w="72" h="105" extrusionOk="0">
                  <a:moveTo>
                    <a:pt x="53" y="1"/>
                  </a:moveTo>
                  <a:cubicBezTo>
                    <a:pt x="38" y="1"/>
                    <a:pt x="41" y="30"/>
                    <a:pt x="30" y="34"/>
                  </a:cubicBezTo>
                  <a:cubicBezTo>
                    <a:pt x="15" y="56"/>
                    <a:pt x="1" y="75"/>
                    <a:pt x="15" y="105"/>
                  </a:cubicBezTo>
                  <a:cubicBezTo>
                    <a:pt x="23" y="82"/>
                    <a:pt x="56" y="82"/>
                    <a:pt x="56" y="56"/>
                  </a:cubicBezTo>
                  <a:cubicBezTo>
                    <a:pt x="46" y="34"/>
                    <a:pt x="64" y="23"/>
                    <a:pt x="72" y="12"/>
                  </a:cubicBezTo>
                  <a:cubicBezTo>
                    <a:pt x="64" y="4"/>
                    <a:pt x="60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0" name="Google Shape;15510;p9"/>
            <p:cNvSpPr/>
            <p:nvPr/>
          </p:nvSpPr>
          <p:spPr>
            <a:xfrm>
              <a:off x="-5287115" y="13179"/>
              <a:ext cx="3438" cy="2865"/>
            </a:xfrm>
            <a:custGeom>
              <a:avLst/>
              <a:gdLst/>
              <a:ahLst/>
              <a:cxnLst/>
              <a:rect l="l" t="t" r="r" b="b"/>
              <a:pathLst>
                <a:path w="72" h="60" extrusionOk="0">
                  <a:moveTo>
                    <a:pt x="30" y="1"/>
                  </a:moveTo>
                  <a:cubicBezTo>
                    <a:pt x="11" y="1"/>
                    <a:pt x="4" y="23"/>
                    <a:pt x="1" y="41"/>
                  </a:cubicBezTo>
                  <a:cubicBezTo>
                    <a:pt x="19" y="45"/>
                    <a:pt x="34" y="45"/>
                    <a:pt x="49" y="60"/>
                  </a:cubicBezTo>
                  <a:cubicBezTo>
                    <a:pt x="60" y="37"/>
                    <a:pt x="71" y="15"/>
                    <a:pt x="42" y="4"/>
                  </a:cubicBezTo>
                  <a:cubicBezTo>
                    <a:pt x="37" y="1"/>
                    <a:pt x="34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1" name="Google Shape;15511;p9"/>
            <p:cNvSpPr/>
            <p:nvPr/>
          </p:nvSpPr>
          <p:spPr>
            <a:xfrm>
              <a:off x="-5293370" y="101707"/>
              <a:ext cx="7210" cy="5205"/>
            </a:xfrm>
            <a:custGeom>
              <a:avLst/>
              <a:gdLst/>
              <a:ahLst/>
              <a:cxnLst/>
              <a:rect l="l" t="t" r="r" b="b"/>
              <a:pathLst>
                <a:path w="151" h="109" extrusionOk="0">
                  <a:moveTo>
                    <a:pt x="135" y="0"/>
                  </a:moveTo>
                  <a:cubicBezTo>
                    <a:pt x="124" y="4"/>
                    <a:pt x="113" y="8"/>
                    <a:pt x="101" y="8"/>
                  </a:cubicBezTo>
                  <a:cubicBezTo>
                    <a:pt x="94" y="8"/>
                    <a:pt x="87" y="8"/>
                    <a:pt x="79" y="4"/>
                  </a:cubicBezTo>
                  <a:lnTo>
                    <a:pt x="56" y="4"/>
                  </a:lnTo>
                  <a:cubicBezTo>
                    <a:pt x="45" y="4"/>
                    <a:pt x="38" y="4"/>
                    <a:pt x="27" y="8"/>
                  </a:cubicBezTo>
                  <a:cubicBezTo>
                    <a:pt x="23" y="15"/>
                    <a:pt x="19" y="19"/>
                    <a:pt x="19" y="23"/>
                  </a:cubicBezTo>
                  <a:cubicBezTo>
                    <a:pt x="34" y="26"/>
                    <a:pt x="61" y="31"/>
                    <a:pt x="27" y="49"/>
                  </a:cubicBezTo>
                  <a:cubicBezTo>
                    <a:pt x="16" y="53"/>
                    <a:pt x="8" y="60"/>
                    <a:pt x="1" y="67"/>
                  </a:cubicBezTo>
                  <a:cubicBezTo>
                    <a:pt x="19" y="71"/>
                    <a:pt x="16" y="109"/>
                    <a:pt x="38" y="109"/>
                  </a:cubicBezTo>
                  <a:cubicBezTo>
                    <a:pt x="42" y="109"/>
                    <a:pt x="45" y="105"/>
                    <a:pt x="49" y="105"/>
                  </a:cubicBezTo>
                  <a:cubicBezTo>
                    <a:pt x="64" y="67"/>
                    <a:pt x="101" y="60"/>
                    <a:pt x="139" y="38"/>
                  </a:cubicBezTo>
                  <a:lnTo>
                    <a:pt x="142" y="38"/>
                  </a:lnTo>
                  <a:cubicBezTo>
                    <a:pt x="142" y="34"/>
                    <a:pt x="146" y="34"/>
                    <a:pt x="150" y="31"/>
                  </a:cubicBezTo>
                  <a:cubicBezTo>
                    <a:pt x="150" y="23"/>
                    <a:pt x="146" y="15"/>
                    <a:pt x="146" y="8"/>
                  </a:cubicBezTo>
                  <a:cubicBezTo>
                    <a:pt x="142" y="4"/>
                    <a:pt x="139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2" name="Google Shape;15512;p9"/>
            <p:cNvSpPr/>
            <p:nvPr/>
          </p:nvSpPr>
          <p:spPr>
            <a:xfrm>
              <a:off x="-5364613" y="184315"/>
              <a:ext cx="4918" cy="3820"/>
            </a:xfrm>
            <a:custGeom>
              <a:avLst/>
              <a:gdLst/>
              <a:ahLst/>
              <a:cxnLst/>
              <a:rect l="l" t="t" r="r" b="b"/>
              <a:pathLst>
                <a:path w="103" h="80" extrusionOk="0">
                  <a:moveTo>
                    <a:pt x="54" y="1"/>
                  </a:moveTo>
                  <a:cubicBezTo>
                    <a:pt x="42" y="1"/>
                    <a:pt x="38" y="9"/>
                    <a:pt x="31" y="20"/>
                  </a:cubicBezTo>
                  <a:cubicBezTo>
                    <a:pt x="28" y="31"/>
                    <a:pt x="19" y="38"/>
                    <a:pt x="12" y="38"/>
                  </a:cubicBezTo>
                  <a:lnTo>
                    <a:pt x="9" y="38"/>
                  </a:lnTo>
                  <a:cubicBezTo>
                    <a:pt x="5" y="38"/>
                    <a:pt x="1" y="46"/>
                    <a:pt x="1" y="50"/>
                  </a:cubicBezTo>
                  <a:cubicBezTo>
                    <a:pt x="16" y="61"/>
                    <a:pt x="28" y="80"/>
                    <a:pt x="50" y="80"/>
                  </a:cubicBezTo>
                  <a:lnTo>
                    <a:pt x="57" y="80"/>
                  </a:lnTo>
                  <a:cubicBezTo>
                    <a:pt x="61" y="57"/>
                    <a:pt x="102" y="35"/>
                    <a:pt x="72" y="9"/>
                  </a:cubicBezTo>
                  <a:cubicBezTo>
                    <a:pt x="64" y="1"/>
                    <a:pt x="57" y="1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3" name="Google Shape;15513;p9"/>
            <p:cNvSpPr/>
            <p:nvPr/>
          </p:nvSpPr>
          <p:spPr>
            <a:xfrm>
              <a:off x="-4899576" y="144205"/>
              <a:ext cx="5921" cy="5396"/>
            </a:xfrm>
            <a:custGeom>
              <a:avLst/>
              <a:gdLst/>
              <a:ahLst/>
              <a:cxnLst/>
              <a:rect l="l" t="t" r="r" b="b"/>
              <a:pathLst>
                <a:path w="124" h="113" extrusionOk="0">
                  <a:moveTo>
                    <a:pt x="37" y="0"/>
                  </a:moveTo>
                  <a:cubicBezTo>
                    <a:pt x="26" y="0"/>
                    <a:pt x="15" y="4"/>
                    <a:pt x="4" y="19"/>
                  </a:cubicBezTo>
                  <a:cubicBezTo>
                    <a:pt x="15" y="26"/>
                    <a:pt x="33" y="23"/>
                    <a:pt x="33" y="41"/>
                  </a:cubicBezTo>
                  <a:cubicBezTo>
                    <a:pt x="33" y="49"/>
                    <a:pt x="30" y="52"/>
                    <a:pt x="23" y="52"/>
                  </a:cubicBezTo>
                  <a:lnTo>
                    <a:pt x="18" y="52"/>
                  </a:lnTo>
                  <a:cubicBezTo>
                    <a:pt x="11" y="60"/>
                    <a:pt x="7" y="67"/>
                    <a:pt x="0" y="75"/>
                  </a:cubicBezTo>
                  <a:cubicBezTo>
                    <a:pt x="30" y="75"/>
                    <a:pt x="49" y="93"/>
                    <a:pt x="67" y="112"/>
                  </a:cubicBezTo>
                  <a:cubicBezTo>
                    <a:pt x="75" y="83"/>
                    <a:pt x="90" y="71"/>
                    <a:pt x="116" y="71"/>
                  </a:cubicBezTo>
                  <a:lnTo>
                    <a:pt x="119" y="71"/>
                  </a:lnTo>
                  <a:cubicBezTo>
                    <a:pt x="123" y="52"/>
                    <a:pt x="108" y="38"/>
                    <a:pt x="101" y="19"/>
                  </a:cubicBezTo>
                  <a:cubicBezTo>
                    <a:pt x="82" y="19"/>
                    <a:pt x="59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4" name="Google Shape;15514;p9"/>
            <p:cNvSpPr/>
            <p:nvPr/>
          </p:nvSpPr>
          <p:spPr>
            <a:xfrm>
              <a:off x="-4896758" y="147547"/>
              <a:ext cx="4345" cy="5253"/>
            </a:xfrm>
            <a:custGeom>
              <a:avLst/>
              <a:gdLst/>
              <a:ahLst/>
              <a:cxnLst/>
              <a:rect l="l" t="t" r="r" b="b"/>
              <a:pathLst>
                <a:path w="91" h="110" extrusionOk="0">
                  <a:moveTo>
                    <a:pt x="57" y="1"/>
                  </a:moveTo>
                  <a:cubicBezTo>
                    <a:pt x="31" y="1"/>
                    <a:pt x="16" y="13"/>
                    <a:pt x="8" y="42"/>
                  </a:cubicBezTo>
                  <a:cubicBezTo>
                    <a:pt x="8" y="46"/>
                    <a:pt x="4" y="49"/>
                    <a:pt x="0" y="53"/>
                  </a:cubicBezTo>
                  <a:lnTo>
                    <a:pt x="8" y="53"/>
                  </a:lnTo>
                  <a:cubicBezTo>
                    <a:pt x="42" y="53"/>
                    <a:pt x="60" y="80"/>
                    <a:pt x="71" y="110"/>
                  </a:cubicBezTo>
                  <a:cubicBezTo>
                    <a:pt x="76" y="94"/>
                    <a:pt x="76" y="75"/>
                    <a:pt x="90" y="65"/>
                  </a:cubicBezTo>
                  <a:cubicBezTo>
                    <a:pt x="64" y="53"/>
                    <a:pt x="64" y="35"/>
                    <a:pt x="71" y="13"/>
                  </a:cubicBezTo>
                  <a:cubicBezTo>
                    <a:pt x="68" y="8"/>
                    <a:pt x="64" y="5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5" name="Google Shape;15515;p9"/>
            <p:cNvSpPr/>
            <p:nvPr/>
          </p:nvSpPr>
          <p:spPr>
            <a:xfrm>
              <a:off x="-5007968" y="-65895"/>
              <a:ext cx="8261" cy="8595"/>
            </a:xfrm>
            <a:custGeom>
              <a:avLst/>
              <a:gdLst/>
              <a:ahLst/>
              <a:cxnLst/>
              <a:rect l="l" t="t" r="r" b="b"/>
              <a:pathLst>
                <a:path w="173" h="180" extrusionOk="0">
                  <a:moveTo>
                    <a:pt x="143" y="0"/>
                  </a:moveTo>
                  <a:cubicBezTo>
                    <a:pt x="128" y="0"/>
                    <a:pt x="117" y="4"/>
                    <a:pt x="109" y="15"/>
                  </a:cubicBezTo>
                  <a:cubicBezTo>
                    <a:pt x="90" y="64"/>
                    <a:pt x="50" y="71"/>
                    <a:pt x="8" y="79"/>
                  </a:cubicBezTo>
                  <a:lnTo>
                    <a:pt x="0" y="79"/>
                  </a:lnTo>
                  <a:cubicBezTo>
                    <a:pt x="23" y="101"/>
                    <a:pt x="12" y="135"/>
                    <a:pt x="31" y="161"/>
                  </a:cubicBezTo>
                  <a:cubicBezTo>
                    <a:pt x="38" y="168"/>
                    <a:pt x="45" y="172"/>
                    <a:pt x="53" y="180"/>
                  </a:cubicBezTo>
                  <a:cubicBezTo>
                    <a:pt x="72" y="127"/>
                    <a:pt x="135" y="131"/>
                    <a:pt x="165" y="90"/>
                  </a:cubicBezTo>
                  <a:cubicBezTo>
                    <a:pt x="135" y="60"/>
                    <a:pt x="173" y="34"/>
                    <a:pt x="173" y="4"/>
                  </a:cubicBezTo>
                  <a:cubicBezTo>
                    <a:pt x="165" y="0"/>
                    <a:pt x="154" y="0"/>
                    <a:pt x="1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6" name="Google Shape;15516;p9"/>
            <p:cNvSpPr/>
            <p:nvPr/>
          </p:nvSpPr>
          <p:spPr>
            <a:xfrm>
              <a:off x="-4865148" y="128829"/>
              <a:ext cx="5014" cy="2913"/>
            </a:xfrm>
            <a:custGeom>
              <a:avLst/>
              <a:gdLst/>
              <a:ahLst/>
              <a:cxnLst/>
              <a:rect l="l" t="t" r="r" b="b"/>
              <a:pathLst>
                <a:path w="105" h="61" extrusionOk="0">
                  <a:moveTo>
                    <a:pt x="68" y="1"/>
                  </a:moveTo>
                  <a:cubicBezTo>
                    <a:pt x="60" y="1"/>
                    <a:pt x="49" y="5"/>
                    <a:pt x="42" y="8"/>
                  </a:cubicBezTo>
                  <a:cubicBezTo>
                    <a:pt x="37" y="12"/>
                    <a:pt x="34" y="12"/>
                    <a:pt x="30" y="12"/>
                  </a:cubicBezTo>
                  <a:lnTo>
                    <a:pt x="23" y="12"/>
                  </a:lnTo>
                  <a:cubicBezTo>
                    <a:pt x="0" y="34"/>
                    <a:pt x="23" y="49"/>
                    <a:pt x="37" y="60"/>
                  </a:cubicBezTo>
                  <a:cubicBezTo>
                    <a:pt x="49" y="46"/>
                    <a:pt x="64" y="46"/>
                    <a:pt x="82" y="41"/>
                  </a:cubicBezTo>
                  <a:cubicBezTo>
                    <a:pt x="101" y="38"/>
                    <a:pt x="105" y="27"/>
                    <a:pt x="101" y="12"/>
                  </a:cubicBezTo>
                  <a:cubicBezTo>
                    <a:pt x="90" y="5"/>
                    <a:pt x="79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7" name="Google Shape;15517;p9"/>
            <p:cNvSpPr/>
            <p:nvPr/>
          </p:nvSpPr>
          <p:spPr>
            <a:xfrm>
              <a:off x="-5294802" y="98651"/>
              <a:ext cx="3438" cy="4871"/>
            </a:xfrm>
            <a:custGeom>
              <a:avLst/>
              <a:gdLst/>
              <a:ahLst/>
              <a:cxnLst/>
              <a:rect l="l" t="t" r="r" b="b"/>
              <a:pathLst>
                <a:path w="72" h="102" extrusionOk="0">
                  <a:moveTo>
                    <a:pt x="49" y="0"/>
                  </a:moveTo>
                  <a:cubicBezTo>
                    <a:pt x="46" y="0"/>
                    <a:pt x="38" y="5"/>
                    <a:pt x="31" y="12"/>
                  </a:cubicBezTo>
                  <a:lnTo>
                    <a:pt x="31" y="16"/>
                  </a:lnTo>
                  <a:lnTo>
                    <a:pt x="31" y="19"/>
                  </a:lnTo>
                  <a:cubicBezTo>
                    <a:pt x="27" y="50"/>
                    <a:pt x="12" y="76"/>
                    <a:pt x="1" y="102"/>
                  </a:cubicBezTo>
                  <a:lnTo>
                    <a:pt x="8" y="102"/>
                  </a:lnTo>
                  <a:cubicBezTo>
                    <a:pt x="23" y="102"/>
                    <a:pt x="34" y="90"/>
                    <a:pt x="49" y="87"/>
                  </a:cubicBezTo>
                  <a:cubicBezTo>
                    <a:pt x="49" y="83"/>
                    <a:pt x="53" y="79"/>
                    <a:pt x="57" y="72"/>
                  </a:cubicBezTo>
                  <a:cubicBezTo>
                    <a:pt x="46" y="57"/>
                    <a:pt x="72" y="42"/>
                    <a:pt x="64" y="23"/>
                  </a:cubicBezTo>
                  <a:cubicBezTo>
                    <a:pt x="60" y="16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8" name="Google Shape;15518;p9"/>
            <p:cNvSpPr/>
            <p:nvPr/>
          </p:nvSpPr>
          <p:spPr>
            <a:xfrm>
              <a:off x="-5357976" y="196109"/>
              <a:ext cx="7019" cy="2388"/>
            </a:xfrm>
            <a:custGeom>
              <a:avLst/>
              <a:gdLst/>
              <a:ahLst/>
              <a:cxnLst/>
              <a:rect l="l" t="t" r="r" b="b"/>
              <a:pathLst>
                <a:path w="147" h="50" extrusionOk="0">
                  <a:moveTo>
                    <a:pt x="37" y="0"/>
                  </a:moveTo>
                  <a:cubicBezTo>
                    <a:pt x="27" y="9"/>
                    <a:pt x="1" y="16"/>
                    <a:pt x="27" y="31"/>
                  </a:cubicBezTo>
                  <a:cubicBezTo>
                    <a:pt x="46" y="42"/>
                    <a:pt x="72" y="42"/>
                    <a:pt x="98" y="50"/>
                  </a:cubicBezTo>
                  <a:cubicBezTo>
                    <a:pt x="101" y="50"/>
                    <a:pt x="105" y="45"/>
                    <a:pt x="108" y="45"/>
                  </a:cubicBezTo>
                  <a:lnTo>
                    <a:pt x="116" y="45"/>
                  </a:lnTo>
                  <a:cubicBezTo>
                    <a:pt x="116" y="45"/>
                    <a:pt x="120" y="50"/>
                    <a:pt x="124" y="50"/>
                  </a:cubicBezTo>
                  <a:cubicBezTo>
                    <a:pt x="131" y="50"/>
                    <a:pt x="139" y="45"/>
                    <a:pt x="146" y="35"/>
                  </a:cubicBezTo>
                  <a:cubicBezTo>
                    <a:pt x="116" y="19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9" name="Google Shape;15519;p9"/>
            <p:cNvSpPr/>
            <p:nvPr/>
          </p:nvSpPr>
          <p:spPr>
            <a:xfrm>
              <a:off x="-5018282" y="116319"/>
              <a:ext cx="2674" cy="2531"/>
            </a:xfrm>
            <a:custGeom>
              <a:avLst/>
              <a:gdLst/>
              <a:ahLst/>
              <a:cxnLst/>
              <a:rect l="l" t="t" r="r" b="b"/>
              <a:pathLst>
                <a:path w="56" h="53" extrusionOk="0">
                  <a:moveTo>
                    <a:pt x="19" y="1"/>
                  </a:moveTo>
                  <a:cubicBezTo>
                    <a:pt x="15" y="1"/>
                    <a:pt x="11" y="5"/>
                    <a:pt x="11" y="5"/>
                  </a:cubicBezTo>
                  <a:cubicBezTo>
                    <a:pt x="0" y="12"/>
                    <a:pt x="4" y="23"/>
                    <a:pt x="15" y="31"/>
                  </a:cubicBezTo>
                  <a:cubicBezTo>
                    <a:pt x="23" y="39"/>
                    <a:pt x="33" y="46"/>
                    <a:pt x="41" y="53"/>
                  </a:cubicBezTo>
                  <a:cubicBezTo>
                    <a:pt x="56" y="39"/>
                    <a:pt x="52" y="23"/>
                    <a:pt x="37" y="8"/>
                  </a:cubicBezTo>
                  <a:cubicBezTo>
                    <a:pt x="30" y="8"/>
                    <a:pt x="26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0" name="Google Shape;15520;p9"/>
            <p:cNvSpPr/>
            <p:nvPr/>
          </p:nvSpPr>
          <p:spPr>
            <a:xfrm>
              <a:off x="-5157521" y="264296"/>
              <a:ext cx="7736" cy="6494"/>
            </a:xfrm>
            <a:custGeom>
              <a:avLst/>
              <a:gdLst/>
              <a:ahLst/>
              <a:cxnLst/>
              <a:rect l="l" t="t" r="r" b="b"/>
              <a:pathLst>
                <a:path w="162" h="136" extrusionOk="0">
                  <a:moveTo>
                    <a:pt x="30" y="1"/>
                  </a:moveTo>
                  <a:cubicBezTo>
                    <a:pt x="26" y="1"/>
                    <a:pt x="23" y="1"/>
                    <a:pt x="19" y="4"/>
                  </a:cubicBezTo>
                  <a:cubicBezTo>
                    <a:pt x="49" y="42"/>
                    <a:pt x="0" y="83"/>
                    <a:pt x="19" y="120"/>
                  </a:cubicBezTo>
                  <a:cubicBezTo>
                    <a:pt x="23" y="125"/>
                    <a:pt x="26" y="125"/>
                    <a:pt x="26" y="125"/>
                  </a:cubicBezTo>
                  <a:cubicBezTo>
                    <a:pt x="42" y="125"/>
                    <a:pt x="49" y="113"/>
                    <a:pt x="56" y="106"/>
                  </a:cubicBezTo>
                  <a:cubicBezTo>
                    <a:pt x="64" y="94"/>
                    <a:pt x="71" y="83"/>
                    <a:pt x="87" y="83"/>
                  </a:cubicBezTo>
                  <a:cubicBezTo>
                    <a:pt x="101" y="98"/>
                    <a:pt x="90" y="125"/>
                    <a:pt x="109" y="135"/>
                  </a:cubicBezTo>
                  <a:cubicBezTo>
                    <a:pt x="135" y="106"/>
                    <a:pt x="161" y="80"/>
                    <a:pt x="123" y="46"/>
                  </a:cubicBezTo>
                  <a:lnTo>
                    <a:pt x="120" y="46"/>
                  </a:lnTo>
                  <a:cubicBezTo>
                    <a:pt x="101" y="46"/>
                    <a:pt x="90" y="35"/>
                    <a:pt x="75" y="23"/>
                  </a:cubicBezTo>
                  <a:cubicBezTo>
                    <a:pt x="64" y="12"/>
                    <a:pt x="49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1" name="Google Shape;15521;p9"/>
            <p:cNvSpPr/>
            <p:nvPr/>
          </p:nvSpPr>
          <p:spPr>
            <a:xfrm>
              <a:off x="-5154322" y="270742"/>
              <a:ext cx="3104" cy="3247"/>
            </a:xfrm>
            <a:custGeom>
              <a:avLst/>
              <a:gdLst/>
              <a:ahLst/>
              <a:cxnLst/>
              <a:rect l="l" t="t" r="r" b="b"/>
              <a:pathLst>
                <a:path w="65" h="68" extrusionOk="0">
                  <a:moveTo>
                    <a:pt x="42" y="0"/>
                  </a:moveTo>
                  <a:lnTo>
                    <a:pt x="42" y="0"/>
                  </a:lnTo>
                  <a:cubicBezTo>
                    <a:pt x="30" y="23"/>
                    <a:pt x="1" y="34"/>
                    <a:pt x="8" y="68"/>
                  </a:cubicBezTo>
                  <a:cubicBezTo>
                    <a:pt x="60" y="64"/>
                    <a:pt x="64" y="52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2" name="Google Shape;15522;p9"/>
            <p:cNvSpPr/>
            <p:nvPr/>
          </p:nvSpPr>
          <p:spPr>
            <a:xfrm>
              <a:off x="-5150215" y="270026"/>
              <a:ext cx="3772" cy="1814"/>
            </a:xfrm>
            <a:custGeom>
              <a:avLst/>
              <a:gdLst/>
              <a:ahLst/>
              <a:cxnLst/>
              <a:rect l="l" t="t" r="r" b="b"/>
              <a:pathLst>
                <a:path w="79" h="38" extrusionOk="0">
                  <a:moveTo>
                    <a:pt x="49" y="0"/>
                  </a:moveTo>
                  <a:cubicBezTo>
                    <a:pt x="38" y="0"/>
                    <a:pt x="30" y="0"/>
                    <a:pt x="23" y="5"/>
                  </a:cubicBezTo>
                  <a:cubicBezTo>
                    <a:pt x="1" y="12"/>
                    <a:pt x="15" y="19"/>
                    <a:pt x="23" y="31"/>
                  </a:cubicBezTo>
                  <a:cubicBezTo>
                    <a:pt x="27" y="34"/>
                    <a:pt x="30" y="34"/>
                    <a:pt x="34" y="38"/>
                  </a:cubicBezTo>
                  <a:lnTo>
                    <a:pt x="38" y="38"/>
                  </a:lnTo>
                  <a:cubicBezTo>
                    <a:pt x="46" y="38"/>
                    <a:pt x="49" y="34"/>
                    <a:pt x="56" y="34"/>
                  </a:cubicBezTo>
                  <a:lnTo>
                    <a:pt x="60" y="34"/>
                  </a:lnTo>
                  <a:cubicBezTo>
                    <a:pt x="72" y="34"/>
                    <a:pt x="79" y="31"/>
                    <a:pt x="75" y="22"/>
                  </a:cubicBezTo>
                  <a:cubicBezTo>
                    <a:pt x="72" y="5"/>
                    <a:pt x="60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3" name="Google Shape;15523;p9"/>
            <p:cNvSpPr/>
            <p:nvPr/>
          </p:nvSpPr>
          <p:spPr>
            <a:xfrm>
              <a:off x="-5005437" y="-57348"/>
              <a:ext cx="3772" cy="3295"/>
            </a:xfrm>
            <a:custGeom>
              <a:avLst/>
              <a:gdLst/>
              <a:ahLst/>
              <a:cxnLst/>
              <a:rect l="l" t="t" r="r" b="b"/>
              <a:pathLst>
                <a:path w="79" h="69" extrusionOk="0">
                  <a:moveTo>
                    <a:pt x="0" y="1"/>
                  </a:moveTo>
                  <a:cubicBezTo>
                    <a:pt x="4" y="8"/>
                    <a:pt x="4" y="15"/>
                    <a:pt x="4" y="23"/>
                  </a:cubicBezTo>
                  <a:cubicBezTo>
                    <a:pt x="11" y="30"/>
                    <a:pt x="19" y="42"/>
                    <a:pt x="26" y="53"/>
                  </a:cubicBezTo>
                  <a:cubicBezTo>
                    <a:pt x="34" y="60"/>
                    <a:pt x="42" y="68"/>
                    <a:pt x="49" y="68"/>
                  </a:cubicBezTo>
                  <a:cubicBezTo>
                    <a:pt x="56" y="68"/>
                    <a:pt x="64" y="65"/>
                    <a:pt x="68" y="57"/>
                  </a:cubicBezTo>
                  <a:cubicBezTo>
                    <a:pt x="78" y="38"/>
                    <a:pt x="68" y="23"/>
                    <a:pt x="52" y="12"/>
                  </a:cubicBezTo>
                  <a:cubicBezTo>
                    <a:pt x="37" y="8"/>
                    <a:pt x="19" y="4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4" name="Google Shape;15524;p9"/>
            <p:cNvSpPr/>
            <p:nvPr/>
          </p:nvSpPr>
          <p:spPr>
            <a:xfrm>
              <a:off x="-5003671" y="-47512"/>
              <a:ext cx="2388" cy="1862"/>
            </a:xfrm>
            <a:custGeom>
              <a:avLst/>
              <a:gdLst/>
              <a:ahLst/>
              <a:cxnLst/>
              <a:rect l="l" t="t" r="r" b="b"/>
              <a:pathLst>
                <a:path w="50" h="39" extrusionOk="0">
                  <a:moveTo>
                    <a:pt x="27" y="0"/>
                  </a:moveTo>
                  <a:cubicBezTo>
                    <a:pt x="15" y="0"/>
                    <a:pt x="8" y="4"/>
                    <a:pt x="0" y="11"/>
                  </a:cubicBezTo>
                  <a:cubicBezTo>
                    <a:pt x="5" y="26"/>
                    <a:pt x="15" y="38"/>
                    <a:pt x="31" y="38"/>
                  </a:cubicBezTo>
                  <a:cubicBezTo>
                    <a:pt x="31" y="38"/>
                    <a:pt x="34" y="38"/>
                    <a:pt x="38" y="34"/>
                  </a:cubicBezTo>
                  <a:cubicBezTo>
                    <a:pt x="49" y="34"/>
                    <a:pt x="49" y="19"/>
                    <a:pt x="45" y="11"/>
                  </a:cubicBezTo>
                  <a:cubicBezTo>
                    <a:pt x="38" y="4"/>
                    <a:pt x="31" y="0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5" name="Google Shape;15525;p9"/>
            <p:cNvSpPr/>
            <p:nvPr/>
          </p:nvSpPr>
          <p:spPr>
            <a:xfrm>
              <a:off x="-4998657" y="-33951"/>
              <a:ext cx="5061" cy="6828"/>
            </a:xfrm>
            <a:custGeom>
              <a:avLst/>
              <a:gdLst/>
              <a:ahLst/>
              <a:cxnLst/>
              <a:rect l="l" t="t" r="r" b="b"/>
              <a:pathLst>
                <a:path w="106" h="143" extrusionOk="0">
                  <a:moveTo>
                    <a:pt x="57" y="1"/>
                  </a:moveTo>
                  <a:cubicBezTo>
                    <a:pt x="45" y="19"/>
                    <a:pt x="38" y="38"/>
                    <a:pt x="23" y="49"/>
                  </a:cubicBezTo>
                  <a:cubicBezTo>
                    <a:pt x="4" y="64"/>
                    <a:pt x="0" y="60"/>
                    <a:pt x="7" y="82"/>
                  </a:cubicBezTo>
                  <a:cubicBezTo>
                    <a:pt x="49" y="82"/>
                    <a:pt x="30" y="131"/>
                    <a:pt x="60" y="142"/>
                  </a:cubicBezTo>
                  <a:cubicBezTo>
                    <a:pt x="83" y="120"/>
                    <a:pt x="101" y="94"/>
                    <a:pt x="105" y="60"/>
                  </a:cubicBezTo>
                  <a:cubicBezTo>
                    <a:pt x="79" y="49"/>
                    <a:pt x="75" y="19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6" name="Google Shape;15526;p9"/>
            <p:cNvSpPr/>
            <p:nvPr/>
          </p:nvSpPr>
          <p:spPr>
            <a:xfrm>
              <a:off x="-5042778" y="-59879"/>
              <a:ext cx="4679" cy="2770"/>
            </a:xfrm>
            <a:custGeom>
              <a:avLst/>
              <a:gdLst/>
              <a:ahLst/>
              <a:cxnLst/>
              <a:rect l="l" t="t" r="r" b="b"/>
              <a:pathLst>
                <a:path w="98" h="58" extrusionOk="0">
                  <a:moveTo>
                    <a:pt x="49" y="1"/>
                  </a:moveTo>
                  <a:cubicBezTo>
                    <a:pt x="46" y="1"/>
                    <a:pt x="42" y="1"/>
                    <a:pt x="34" y="5"/>
                  </a:cubicBezTo>
                  <a:cubicBezTo>
                    <a:pt x="1" y="35"/>
                    <a:pt x="27" y="46"/>
                    <a:pt x="53" y="57"/>
                  </a:cubicBezTo>
                  <a:cubicBezTo>
                    <a:pt x="75" y="46"/>
                    <a:pt x="98" y="39"/>
                    <a:pt x="68" y="9"/>
                  </a:cubicBezTo>
                  <a:cubicBezTo>
                    <a:pt x="65" y="5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7" name="Google Shape;15527;p9"/>
            <p:cNvSpPr/>
            <p:nvPr/>
          </p:nvSpPr>
          <p:spPr>
            <a:xfrm>
              <a:off x="-5045643" y="-60022"/>
              <a:ext cx="3295" cy="2913"/>
            </a:xfrm>
            <a:custGeom>
              <a:avLst/>
              <a:gdLst/>
              <a:ahLst/>
              <a:cxnLst/>
              <a:rect l="l" t="t" r="r" b="b"/>
              <a:pathLst>
                <a:path w="69" h="61" extrusionOk="0">
                  <a:moveTo>
                    <a:pt x="61" y="0"/>
                  </a:moveTo>
                  <a:lnTo>
                    <a:pt x="61" y="0"/>
                  </a:lnTo>
                  <a:cubicBezTo>
                    <a:pt x="46" y="19"/>
                    <a:pt x="16" y="26"/>
                    <a:pt x="1" y="49"/>
                  </a:cubicBezTo>
                  <a:cubicBezTo>
                    <a:pt x="1" y="53"/>
                    <a:pt x="1" y="57"/>
                    <a:pt x="9" y="60"/>
                  </a:cubicBezTo>
                  <a:cubicBezTo>
                    <a:pt x="35" y="49"/>
                    <a:pt x="68" y="42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8" name="Google Shape;15528;p9"/>
            <p:cNvSpPr/>
            <p:nvPr/>
          </p:nvSpPr>
          <p:spPr>
            <a:xfrm>
              <a:off x="-4908362" y="140432"/>
              <a:ext cx="4871" cy="5778"/>
            </a:xfrm>
            <a:custGeom>
              <a:avLst/>
              <a:gdLst/>
              <a:ahLst/>
              <a:cxnLst/>
              <a:rect l="l" t="t" r="r" b="b"/>
              <a:pathLst>
                <a:path w="102" h="121" extrusionOk="0">
                  <a:moveTo>
                    <a:pt x="83" y="0"/>
                  </a:moveTo>
                  <a:cubicBezTo>
                    <a:pt x="76" y="0"/>
                    <a:pt x="68" y="5"/>
                    <a:pt x="60" y="15"/>
                  </a:cubicBezTo>
                  <a:cubicBezTo>
                    <a:pt x="60" y="41"/>
                    <a:pt x="27" y="41"/>
                    <a:pt x="19" y="64"/>
                  </a:cubicBezTo>
                  <a:cubicBezTo>
                    <a:pt x="16" y="72"/>
                    <a:pt x="8" y="79"/>
                    <a:pt x="0" y="86"/>
                  </a:cubicBezTo>
                  <a:cubicBezTo>
                    <a:pt x="16" y="109"/>
                    <a:pt x="31" y="120"/>
                    <a:pt x="45" y="120"/>
                  </a:cubicBezTo>
                  <a:cubicBezTo>
                    <a:pt x="60" y="120"/>
                    <a:pt x="79" y="105"/>
                    <a:pt x="98" y="86"/>
                  </a:cubicBezTo>
                  <a:cubicBezTo>
                    <a:pt x="72" y="60"/>
                    <a:pt x="79" y="34"/>
                    <a:pt x="102" y="8"/>
                  </a:cubicBezTo>
                  <a:cubicBezTo>
                    <a:pt x="94" y="5"/>
                    <a:pt x="86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9" name="Google Shape;15529;p9"/>
            <p:cNvSpPr/>
            <p:nvPr/>
          </p:nvSpPr>
          <p:spPr>
            <a:xfrm>
              <a:off x="-4904780" y="145971"/>
              <a:ext cx="2722" cy="3772"/>
            </a:xfrm>
            <a:custGeom>
              <a:avLst/>
              <a:gdLst/>
              <a:ahLst/>
              <a:cxnLst/>
              <a:rect l="l" t="t" r="r" b="b"/>
              <a:pathLst>
                <a:path w="57" h="79" extrusionOk="0">
                  <a:moveTo>
                    <a:pt x="27" y="1"/>
                  </a:moveTo>
                  <a:cubicBezTo>
                    <a:pt x="19" y="1"/>
                    <a:pt x="11" y="8"/>
                    <a:pt x="11" y="15"/>
                  </a:cubicBezTo>
                  <a:cubicBezTo>
                    <a:pt x="1" y="41"/>
                    <a:pt x="11" y="60"/>
                    <a:pt x="37" y="79"/>
                  </a:cubicBezTo>
                  <a:cubicBezTo>
                    <a:pt x="45" y="79"/>
                    <a:pt x="49" y="75"/>
                    <a:pt x="56" y="75"/>
                  </a:cubicBezTo>
                  <a:lnTo>
                    <a:pt x="56" y="53"/>
                  </a:lnTo>
                  <a:cubicBezTo>
                    <a:pt x="45" y="38"/>
                    <a:pt x="56" y="12"/>
                    <a:pt x="34" y="4"/>
                  </a:cubicBezTo>
                  <a:cubicBezTo>
                    <a:pt x="30" y="4"/>
                    <a:pt x="30" y="1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0" name="Google Shape;15530;p9"/>
            <p:cNvSpPr/>
            <p:nvPr/>
          </p:nvSpPr>
          <p:spPr>
            <a:xfrm>
              <a:off x="-4904924" y="140814"/>
              <a:ext cx="3581" cy="3772"/>
            </a:xfrm>
            <a:custGeom>
              <a:avLst/>
              <a:gdLst/>
              <a:ahLst/>
              <a:cxnLst/>
              <a:rect l="l" t="t" r="r" b="b"/>
              <a:pathLst>
                <a:path w="75" h="79" extrusionOk="0">
                  <a:moveTo>
                    <a:pt x="30" y="0"/>
                  </a:moveTo>
                  <a:cubicBezTo>
                    <a:pt x="7" y="26"/>
                    <a:pt x="0" y="52"/>
                    <a:pt x="26" y="78"/>
                  </a:cubicBezTo>
                  <a:cubicBezTo>
                    <a:pt x="74" y="78"/>
                    <a:pt x="33" y="45"/>
                    <a:pt x="45" y="33"/>
                  </a:cubicBezTo>
                  <a:cubicBezTo>
                    <a:pt x="40" y="23"/>
                    <a:pt x="33" y="1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1" name="Google Shape;15531;p9"/>
            <p:cNvSpPr/>
            <p:nvPr/>
          </p:nvSpPr>
          <p:spPr>
            <a:xfrm>
              <a:off x="-4902106" y="146162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45" y="0"/>
                  </a:moveTo>
                  <a:cubicBezTo>
                    <a:pt x="23" y="0"/>
                    <a:pt x="15" y="34"/>
                    <a:pt x="0" y="49"/>
                  </a:cubicBezTo>
                  <a:lnTo>
                    <a:pt x="0" y="71"/>
                  </a:lnTo>
                  <a:lnTo>
                    <a:pt x="4" y="71"/>
                  </a:lnTo>
                  <a:cubicBezTo>
                    <a:pt x="15" y="52"/>
                    <a:pt x="31" y="42"/>
                    <a:pt x="53" y="34"/>
                  </a:cubicBezTo>
                  <a:cubicBezTo>
                    <a:pt x="60" y="26"/>
                    <a:pt x="64" y="19"/>
                    <a:pt x="71" y="11"/>
                  </a:cubicBezTo>
                  <a:cubicBezTo>
                    <a:pt x="60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2" name="Google Shape;15532;p9"/>
            <p:cNvSpPr/>
            <p:nvPr/>
          </p:nvSpPr>
          <p:spPr>
            <a:xfrm>
              <a:off x="-4912993" y="147404"/>
              <a:ext cx="2913" cy="2340"/>
            </a:xfrm>
            <a:custGeom>
              <a:avLst/>
              <a:gdLst/>
              <a:ahLst/>
              <a:cxnLst/>
              <a:rect l="l" t="t" r="r" b="b"/>
              <a:pathLst>
                <a:path w="61" h="49" extrusionOk="0">
                  <a:moveTo>
                    <a:pt x="49" y="0"/>
                  </a:moveTo>
                  <a:cubicBezTo>
                    <a:pt x="30" y="11"/>
                    <a:pt x="0" y="11"/>
                    <a:pt x="12" y="49"/>
                  </a:cubicBezTo>
                  <a:lnTo>
                    <a:pt x="30" y="49"/>
                  </a:lnTo>
                  <a:cubicBezTo>
                    <a:pt x="52" y="49"/>
                    <a:pt x="60" y="34"/>
                    <a:pt x="60" y="8"/>
                  </a:cubicBezTo>
                  <a:cubicBezTo>
                    <a:pt x="57" y="8"/>
                    <a:pt x="52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3" name="Google Shape;15533;p9"/>
            <p:cNvSpPr/>
            <p:nvPr/>
          </p:nvSpPr>
          <p:spPr>
            <a:xfrm>
              <a:off x="-5059395" y="65083"/>
              <a:ext cx="3677" cy="2531"/>
            </a:xfrm>
            <a:custGeom>
              <a:avLst/>
              <a:gdLst/>
              <a:ahLst/>
              <a:cxnLst/>
              <a:rect l="l" t="t" r="r" b="b"/>
              <a:pathLst>
                <a:path w="77" h="53" extrusionOk="0">
                  <a:moveTo>
                    <a:pt x="50" y="1"/>
                  </a:moveTo>
                  <a:cubicBezTo>
                    <a:pt x="42" y="1"/>
                    <a:pt x="42" y="20"/>
                    <a:pt x="35" y="20"/>
                  </a:cubicBezTo>
                  <a:cubicBezTo>
                    <a:pt x="31" y="23"/>
                    <a:pt x="28" y="23"/>
                    <a:pt x="28" y="23"/>
                  </a:cubicBezTo>
                  <a:cubicBezTo>
                    <a:pt x="20" y="23"/>
                    <a:pt x="12" y="20"/>
                    <a:pt x="9" y="13"/>
                  </a:cubicBezTo>
                  <a:lnTo>
                    <a:pt x="9" y="13"/>
                  </a:lnTo>
                  <a:cubicBezTo>
                    <a:pt x="1" y="27"/>
                    <a:pt x="9" y="35"/>
                    <a:pt x="20" y="46"/>
                  </a:cubicBezTo>
                  <a:cubicBezTo>
                    <a:pt x="28" y="46"/>
                    <a:pt x="35" y="49"/>
                    <a:pt x="42" y="49"/>
                  </a:cubicBezTo>
                  <a:cubicBezTo>
                    <a:pt x="46" y="49"/>
                    <a:pt x="54" y="53"/>
                    <a:pt x="61" y="53"/>
                  </a:cubicBezTo>
                  <a:cubicBezTo>
                    <a:pt x="65" y="53"/>
                    <a:pt x="73" y="49"/>
                    <a:pt x="73" y="42"/>
                  </a:cubicBezTo>
                  <a:cubicBezTo>
                    <a:pt x="76" y="31"/>
                    <a:pt x="73" y="16"/>
                    <a:pt x="65" y="8"/>
                  </a:cubicBezTo>
                  <a:cubicBezTo>
                    <a:pt x="57" y="1"/>
                    <a:pt x="54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4" name="Google Shape;15534;p9"/>
            <p:cNvSpPr/>
            <p:nvPr/>
          </p:nvSpPr>
          <p:spPr>
            <a:xfrm>
              <a:off x="-4879950" y="7258"/>
              <a:ext cx="4297" cy="3629"/>
            </a:xfrm>
            <a:custGeom>
              <a:avLst/>
              <a:gdLst/>
              <a:ahLst/>
              <a:cxnLst/>
              <a:rect l="l" t="t" r="r" b="b"/>
              <a:pathLst>
                <a:path w="90" h="76" extrusionOk="0">
                  <a:moveTo>
                    <a:pt x="64" y="1"/>
                  </a:moveTo>
                  <a:cubicBezTo>
                    <a:pt x="23" y="4"/>
                    <a:pt x="0" y="16"/>
                    <a:pt x="33" y="57"/>
                  </a:cubicBezTo>
                  <a:cubicBezTo>
                    <a:pt x="45" y="64"/>
                    <a:pt x="52" y="68"/>
                    <a:pt x="60" y="75"/>
                  </a:cubicBezTo>
                  <a:cubicBezTo>
                    <a:pt x="90" y="53"/>
                    <a:pt x="75" y="27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5" name="Google Shape;15535;p9"/>
            <p:cNvSpPr/>
            <p:nvPr/>
          </p:nvSpPr>
          <p:spPr>
            <a:xfrm>
              <a:off x="-5160577" y="278382"/>
              <a:ext cx="7736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87" y="9"/>
                    <a:pt x="72" y="13"/>
                    <a:pt x="53" y="16"/>
                  </a:cubicBezTo>
                  <a:cubicBezTo>
                    <a:pt x="1" y="27"/>
                    <a:pt x="38" y="54"/>
                    <a:pt x="46" y="72"/>
                  </a:cubicBezTo>
                  <a:cubicBezTo>
                    <a:pt x="64" y="76"/>
                    <a:pt x="79" y="80"/>
                    <a:pt x="94" y="91"/>
                  </a:cubicBezTo>
                  <a:cubicBezTo>
                    <a:pt x="98" y="94"/>
                    <a:pt x="106" y="99"/>
                    <a:pt x="109" y="99"/>
                  </a:cubicBezTo>
                  <a:cubicBezTo>
                    <a:pt x="113" y="99"/>
                    <a:pt x="116" y="94"/>
                    <a:pt x="116" y="87"/>
                  </a:cubicBezTo>
                  <a:cubicBezTo>
                    <a:pt x="116" y="57"/>
                    <a:pt x="161" y="20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6" name="Google Shape;15536;p9"/>
            <p:cNvSpPr/>
            <p:nvPr/>
          </p:nvSpPr>
          <p:spPr>
            <a:xfrm>
              <a:off x="-4902632" y="147738"/>
              <a:ext cx="6303" cy="5969"/>
            </a:xfrm>
            <a:custGeom>
              <a:avLst/>
              <a:gdLst/>
              <a:ahLst/>
              <a:cxnLst/>
              <a:rect l="l" t="t" r="r" b="b"/>
              <a:pathLst>
                <a:path w="132" h="125" extrusionOk="0">
                  <a:moveTo>
                    <a:pt x="64" y="1"/>
                  </a:moveTo>
                  <a:cubicBezTo>
                    <a:pt x="42" y="9"/>
                    <a:pt x="26" y="19"/>
                    <a:pt x="15" y="38"/>
                  </a:cubicBezTo>
                  <a:cubicBezTo>
                    <a:pt x="23" y="64"/>
                    <a:pt x="0" y="90"/>
                    <a:pt x="11" y="116"/>
                  </a:cubicBezTo>
                  <a:cubicBezTo>
                    <a:pt x="15" y="116"/>
                    <a:pt x="23" y="124"/>
                    <a:pt x="30" y="124"/>
                  </a:cubicBezTo>
                  <a:cubicBezTo>
                    <a:pt x="34" y="124"/>
                    <a:pt x="34" y="121"/>
                    <a:pt x="34" y="113"/>
                  </a:cubicBezTo>
                  <a:cubicBezTo>
                    <a:pt x="37" y="90"/>
                    <a:pt x="42" y="71"/>
                    <a:pt x="60" y="57"/>
                  </a:cubicBezTo>
                  <a:cubicBezTo>
                    <a:pt x="64" y="49"/>
                    <a:pt x="71" y="42"/>
                    <a:pt x="79" y="42"/>
                  </a:cubicBezTo>
                  <a:cubicBezTo>
                    <a:pt x="82" y="42"/>
                    <a:pt x="90" y="45"/>
                    <a:pt x="94" y="53"/>
                  </a:cubicBezTo>
                  <a:cubicBezTo>
                    <a:pt x="97" y="57"/>
                    <a:pt x="101" y="61"/>
                    <a:pt x="105" y="61"/>
                  </a:cubicBezTo>
                  <a:cubicBezTo>
                    <a:pt x="113" y="61"/>
                    <a:pt x="116" y="57"/>
                    <a:pt x="123" y="49"/>
                  </a:cubicBezTo>
                  <a:cubicBezTo>
                    <a:pt x="127" y="45"/>
                    <a:pt x="131" y="42"/>
                    <a:pt x="131" y="38"/>
                  </a:cubicBezTo>
                  <a:cubicBezTo>
                    <a:pt x="113" y="19"/>
                    <a:pt x="94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5537" name="Google Shape;15537;p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515275" y="3379948"/>
            <a:ext cx="1657621" cy="26213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538" name="Google Shape;15538;p9"/>
          <p:cNvGrpSpPr/>
          <p:nvPr/>
        </p:nvGrpSpPr>
        <p:grpSpPr>
          <a:xfrm rot="841112" flipH="1">
            <a:off x="-105853" y="4336493"/>
            <a:ext cx="4381292" cy="2346160"/>
            <a:chOff x="-4904924" y="1912865"/>
            <a:chExt cx="1329790" cy="712096"/>
          </a:xfrm>
        </p:grpSpPr>
        <p:sp>
          <p:nvSpPr>
            <p:cNvPr id="15539" name="Google Shape;15539;p9"/>
            <p:cNvSpPr/>
            <p:nvPr/>
          </p:nvSpPr>
          <p:spPr>
            <a:xfrm>
              <a:off x="-4781776" y="2278821"/>
              <a:ext cx="393794" cy="143393"/>
            </a:xfrm>
            <a:custGeom>
              <a:avLst/>
              <a:gdLst/>
              <a:ahLst/>
              <a:cxnLst/>
              <a:rect l="l" t="t" r="r" b="b"/>
              <a:pathLst>
                <a:path w="8247" h="3003" extrusionOk="0">
                  <a:moveTo>
                    <a:pt x="8190" y="0"/>
                  </a:moveTo>
                  <a:cubicBezTo>
                    <a:pt x="8056" y="0"/>
                    <a:pt x="7977" y="105"/>
                    <a:pt x="7921" y="195"/>
                  </a:cubicBezTo>
                  <a:cubicBezTo>
                    <a:pt x="7794" y="389"/>
                    <a:pt x="7659" y="576"/>
                    <a:pt x="7525" y="767"/>
                  </a:cubicBezTo>
                  <a:cubicBezTo>
                    <a:pt x="7330" y="1044"/>
                    <a:pt x="7106" y="1286"/>
                    <a:pt x="6841" y="1492"/>
                  </a:cubicBezTo>
                  <a:cubicBezTo>
                    <a:pt x="6646" y="1641"/>
                    <a:pt x="6429" y="1757"/>
                    <a:pt x="6220" y="1888"/>
                  </a:cubicBezTo>
                  <a:cubicBezTo>
                    <a:pt x="6093" y="1963"/>
                    <a:pt x="5966" y="2045"/>
                    <a:pt x="5835" y="2109"/>
                  </a:cubicBezTo>
                  <a:cubicBezTo>
                    <a:pt x="5701" y="2172"/>
                    <a:pt x="5558" y="2221"/>
                    <a:pt x="5446" y="2329"/>
                  </a:cubicBezTo>
                  <a:cubicBezTo>
                    <a:pt x="5390" y="2385"/>
                    <a:pt x="5301" y="2400"/>
                    <a:pt x="5222" y="2423"/>
                  </a:cubicBezTo>
                  <a:cubicBezTo>
                    <a:pt x="4987" y="2494"/>
                    <a:pt x="4755" y="2561"/>
                    <a:pt x="4516" y="2617"/>
                  </a:cubicBezTo>
                  <a:cubicBezTo>
                    <a:pt x="4329" y="2662"/>
                    <a:pt x="4142" y="2695"/>
                    <a:pt x="3951" y="2711"/>
                  </a:cubicBezTo>
                  <a:cubicBezTo>
                    <a:pt x="3933" y="2714"/>
                    <a:pt x="3914" y="2714"/>
                    <a:pt x="3895" y="2714"/>
                  </a:cubicBezTo>
                  <a:cubicBezTo>
                    <a:pt x="3779" y="2714"/>
                    <a:pt x="3660" y="2688"/>
                    <a:pt x="3544" y="2685"/>
                  </a:cubicBezTo>
                  <a:cubicBezTo>
                    <a:pt x="3166" y="2662"/>
                    <a:pt x="2808" y="2561"/>
                    <a:pt x="2456" y="2430"/>
                  </a:cubicBezTo>
                  <a:cubicBezTo>
                    <a:pt x="2216" y="2340"/>
                    <a:pt x="1981" y="2255"/>
                    <a:pt x="1738" y="2172"/>
                  </a:cubicBezTo>
                  <a:cubicBezTo>
                    <a:pt x="1574" y="2116"/>
                    <a:pt x="1398" y="2090"/>
                    <a:pt x="1252" y="1978"/>
                  </a:cubicBezTo>
                  <a:cubicBezTo>
                    <a:pt x="1167" y="1914"/>
                    <a:pt x="1058" y="1877"/>
                    <a:pt x="960" y="1829"/>
                  </a:cubicBezTo>
                  <a:cubicBezTo>
                    <a:pt x="722" y="1712"/>
                    <a:pt x="475" y="1604"/>
                    <a:pt x="243" y="1470"/>
                  </a:cubicBezTo>
                  <a:cubicBezTo>
                    <a:pt x="202" y="1447"/>
                    <a:pt x="161" y="1421"/>
                    <a:pt x="120" y="1398"/>
                  </a:cubicBezTo>
                  <a:cubicBezTo>
                    <a:pt x="82" y="1447"/>
                    <a:pt x="41" y="1500"/>
                    <a:pt x="0" y="1548"/>
                  </a:cubicBezTo>
                  <a:cubicBezTo>
                    <a:pt x="175" y="1622"/>
                    <a:pt x="351" y="1690"/>
                    <a:pt x="494" y="1824"/>
                  </a:cubicBezTo>
                  <a:cubicBezTo>
                    <a:pt x="572" y="1900"/>
                    <a:pt x="684" y="1945"/>
                    <a:pt x="789" y="1989"/>
                  </a:cubicBezTo>
                  <a:cubicBezTo>
                    <a:pt x="1234" y="2176"/>
                    <a:pt x="1682" y="2355"/>
                    <a:pt x="2131" y="2535"/>
                  </a:cubicBezTo>
                  <a:cubicBezTo>
                    <a:pt x="2161" y="2550"/>
                    <a:pt x="2190" y="2569"/>
                    <a:pt x="2221" y="2569"/>
                  </a:cubicBezTo>
                  <a:cubicBezTo>
                    <a:pt x="2224" y="2569"/>
                    <a:pt x="2224" y="2564"/>
                    <a:pt x="2228" y="2564"/>
                  </a:cubicBezTo>
                  <a:lnTo>
                    <a:pt x="2276" y="2564"/>
                  </a:lnTo>
                  <a:cubicBezTo>
                    <a:pt x="2430" y="2564"/>
                    <a:pt x="2561" y="2654"/>
                    <a:pt x="2680" y="2718"/>
                  </a:cubicBezTo>
                  <a:cubicBezTo>
                    <a:pt x="2894" y="2830"/>
                    <a:pt x="3125" y="2826"/>
                    <a:pt x="3346" y="2890"/>
                  </a:cubicBezTo>
                  <a:cubicBezTo>
                    <a:pt x="3491" y="2931"/>
                    <a:pt x="3667" y="2875"/>
                    <a:pt x="3809" y="2983"/>
                  </a:cubicBezTo>
                  <a:cubicBezTo>
                    <a:pt x="3820" y="2991"/>
                    <a:pt x="3843" y="2995"/>
                    <a:pt x="3862" y="2995"/>
                  </a:cubicBezTo>
                  <a:lnTo>
                    <a:pt x="3888" y="2995"/>
                  </a:lnTo>
                  <a:cubicBezTo>
                    <a:pt x="4127" y="2950"/>
                    <a:pt x="4385" y="3002"/>
                    <a:pt x="4590" y="2823"/>
                  </a:cubicBezTo>
                  <a:lnTo>
                    <a:pt x="4594" y="2823"/>
                  </a:lnTo>
                  <a:cubicBezTo>
                    <a:pt x="4602" y="2823"/>
                    <a:pt x="4616" y="2826"/>
                    <a:pt x="4631" y="2830"/>
                  </a:cubicBezTo>
                  <a:cubicBezTo>
                    <a:pt x="4643" y="2878"/>
                    <a:pt x="4654" y="2928"/>
                    <a:pt x="4669" y="2999"/>
                  </a:cubicBezTo>
                  <a:cubicBezTo>
                    <a:pt x="4814" y="2890"/>
                    <a:pt x="4919" y="2766"/>
                    <a:pt x="5054" y="2721"/>
                  </a:cubicBezTo>
                  <a:cubicBezTo>
                    <a:pt x="5353" y="2625"/>
                    <a:pt x="5599" y="2423"/>
                    <a:pt x="5895" y="2318"/>
                  </a:cubicBezTo>
                  <a:cubicBezTo>
                    <a:pt x="5981" y="2288"/>
                    <a:pt x="6041" y="2195"/>
                    <a:pt x="6123" y="2154"/>
                  </a:cubicBezTo>
                  <a:cubicBezTo>
                    <a:pt x="6351" y="2034"/>
                    <a:pt x="6586" y="1929"/>
                    <a:pt x="6814" y="1817"/>
                  </a:cubicBezTo>
                  <a:cubicBezTo>
                    <a:pt x="6837" y="1806"/>
                    <a:pt x="6848" y="1772"/>
                    <a:pt x="6867" y="1753"/>
                  </a:cubicBezTo>
                  <a:cubicBezTo>
                    <a:pt x="7043" y="1574"/>
                    <a:pt x="7218" y="1398"/>
                    <a:pt x="7394" y="1219"/>
                  </a:cubicBezTo>
                  <a:cubicBezTo>
                    <a:pt x="7536" y="1077"/>
                    <a:pt x="7701" y="958"/>
                    <a:pt x="7779" y="752"/>
                  </a:cubicBezTo>
                  <a:cubicBezTo>
                    <a:pt x="7813" y="658"/>
                    <a:pt x="7902" y="576"/>
                    <a:pt x="7989" y="513"/>
                  </a:cubicBezTo>
                  <a:cubicBezTo>
                    <a:pt x="8182" y="366"/>
                    <a:pt x="8246" y="232"/>
                    <a:pt x="81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0" name="Google Shape;15540;p9"/>
            <p:cNvSpPr/>
            <p:nvPr/>
          </p:nvSpPr>
          <p:spPr>
            <a:xfrm>
              <a:off x="-4804267" y="2376422"/>
              <a:ext cx="297387" cy="81127"/>
            </a:xfrm>
            <a:custGeom>
              <a:avLst/>
              <a:gdLst/>
              <a:ahLst/>
              <a:cxnLst/>
              <a:rect l="l" t="t" r="r" b="b"/>
              <a:pathLst>
                <a:path w="6228" h="1699" extrusionOk="0">
                  <a:moveTo>
                    <a:pt x="78" y="1"/>
                  </a:moveTo>
                  <a:cubicBezTo>
                    <a:pt x="52" y="39"/>
                    <a:pt x="26" y="72"/>
                    <a:pt x="0" y="106"/>
                  </a:cubicBezTo>
                  <a:cubicBezTo>
                    <a:pt x="90" y="170"/>
                    <a:pt x="180" y="233"/>
                    <a:pt x="284" y="270"/>
                  </a:cubicBezTo>
                  <a:cubicBezTo>
                    <a:pt x="542" y="375"/>
                    <a:pt x="744" y="581"/>
                    <a:pt x="1024" y="655"/>
                  </a:cubicBezTo>
                  <a:cubicBezTo>
                    <a:pt x="1162" y="689"/>
                    <a:pt x="1286" y="794"/>
                    <a:pt x="1409" y="876"/>
                  </a:cubicBezTo>
                  <a:cubicBezTo>
                    <a:pt x="1469" y="913"/>
                    <a:pt x="1517" y="943"/>
                    <a:pt x="1596" y="951"/>
                  </a:cubicBezTo>
                  <a:cubicBezTo>
                    <a:pt x="1735" y="965"/>
                    <a:pt x="1869" y="1022"/>
                    <a:pt x="2000" y="1070"/>
                  </a:cubicBezTo>
                  <a:cubicBezTo>
                    <a:pt x="2082" y="1104"/>
                    <a:pt x="2153" y="1160"/>
                    <a:pt x="2235" y="1186"/>
                  </a:cubicBezTo>
                  <a:cubicBezTo>
                    <a:pt x="2396" y="1238"/>
                    <a:pt x="2580" y="1243"/>
                    <a:pt x="2718" y="1328"/>
                  </a:cubicBezTo>
                  <a:cubicBezTo>
                    <a:pt x="2946" y="1467"/>
                    <a:pt x="3222" y="1436"/>
                    <a:pt x="3443" y="1583"/>
                  </a:cubicBezTo>
                  <a:cubicBezTo>
                    <a:pt x="3458" y="1590"/>
                    <a:pt x="3480" y="1586"/>
                    <a:pt x="3503" y="1590"/>
                  </a:cubicBezTo>
                  <a:cubicBezTo>
                    <a:pt x="3648" y="1612"/>
                    <a:pt x="3791" y="1654"/>
                    <a:pt x="3936" y="1654"/>
                  </a:cubicBezTo>
                  <a:cubicBezTo>
                    <a:pt x="3943" y="1654"/>
                    <a:pt x="3951" y="1654"/>
                    <a:pt x="3959" y="1650"/>
                  </a:cubicBezTo>
                  <a:lnTo>
                    <a:pt x="3996" y="1650"/>
                  </a:lnTo>
                  <a:cubicBezTo>
                    <a:pt x="4134" y="1650"/>
                    <a:pt x="4269" y="1672"/>
                    <a:pt x="4404" y="1687"/>
                  </a:cubicBezTo>
                  <a:cubicBezTo>
                    <a:pt x="4464" y="1691"/>
                    <a:pt x="4526" y="1698"/>
                    <a:pt x="4587" y="1698"/>
                  </a:cubicBezTo>
                  <a:cubicBezTo>
                    <a:pt x="4710" y="1698"/>
                    <a:pt x="4837" y="1680"/>
                    <a:pt x="4957" y="1619"/>
                  </a:cubicBezTo>
                  <a:cubicBezTo>
                    <a:pt x="4997" y="1602"/>
                    <a:pt x="5050" y="1597"/>
                    <a:pt x="5095" y="1579"/>
                  </a:cubicBezTo>
                  <a:cubicBezTo>
                    <a:pt x="5256" y="1523"/>
                    <a:pt x="5428" y="1523"/>
                    <a:pt x="5585" y="1445"/>
                  </a:cubicBezTo>
                  <a:cubicBezTo>
                    <a:pt x="5611" y="1433"/>
                    <a:pt x="5648" y="1422"/>
                    <a:pt x="5675" y="1422"/>
                  </a:cubicBezTo>
                  <a:cubicBezTo>
                    <a:pt x="5682" y="1422"/>
                    <a:pt x="5689" y="1422"/>
                    <a:pt x="5697" y="1426"/>
                  </a:cubicBezTo>
                  <a:cubicBezTo>
                    <a:pt x="5723" y="1455"/>
                    <a:pt x="5753" y="1467"/>
                    <a:pt x="5779" y="1467"/>
                  </a:cubicBezTo>
                  <a:cubicBezTo>
                    <a:pt x="5827" y="1467"/>
                    <a:pt x="5869" y="1433"/>
                    <a:pt x="5910" y="1414"/>
                  </a:cubicBezTo>
                  <a:cubicBezTo>
                    <a:pt x="6000" y="1366"/>
                    <a:pt x="6082" y="1302"/>
                    <a:pt x="6160" y="1238"/>
                  </a:cubicBezTo>
                  <a:cubicBezTo>
                    <a:pt x="6183" y="1224"/>
                    <a:pt x="6191" y="1186"/>
                    <a:pt x="6227" y="1115"/>
                  </a:cubicBezTo>
                  <a:lnTo>
                    <a:pt x="6227" y="1115"/>
                  </a:lnTo>
                  <a:cubicBezTo>
                    <a:pt x="6119" y="1138"/>
                    <a:pt x="6052" y="1148"/>
                    <a:pt x="5989" y="1171"/>
                  </a:cubicBezTo>
                  <a:cubicBezTo>
                    <a:pt x="5817" y="1220"/>
                    <a:pt x="5652" y="1283"/>
                    <a:pt x="5477" y="1328"/>
                  </a:cubicBezTo>
                  <a:cubicBezTo>
                    <a:pt x="5128" y="1414"/>
                    <a:pt x="4788" y="1515"/>
                    <a:pt x="4419" y="1515"/>
                  </a:cubicBezTo>
                  <a:cubicBezTo>
                    <a:pt x="4347" y="1515"/>
                    <a:pt x="4273" y="1512"/>
                    <a:pt x="4198" y="1504"/>
                  </a:cubicBezTo>
                  <a:cubicBezTo>
                    <a:pt x="3753" y="1448"/>
                    <a:pt x="3315" y="1403"/>
                    <a:pt x="2886" y="1276"/>
                  </a:cubicBezTo>
                  <a:cubicBezTo>
                    <a:pt x="2789" y="1246"/>
                    <a:pt x="2684" y="1238"/>
                    <a:pt x="2590" y="1201"/>
                  </a:cubicBezTo>
                  <a:cubicBezTo>
                    <a:pt x="2423" y="1131"/>
                    <a:pt x="2266" y="1029"/>
                    <a:pt x="2097" y="969"/>
                  </a:cubicBezTo>
                  <a:cubicBezTo>
                    <a:pt x="1660" y="820"/>
                    <a:pt x="1241" y="629"/>
                    <a:pt x="834" y="416"/>
                  </a:cubicBezTo>
                  <a:cubicBezTo>
                    <a:pt x="579" y="285"/>
                    <a:pt x="329" y="144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1" name="Google Shape;15541;p9"/>
            <p:cNvSpPr/>
            <p:nvPr/>
          </p:nvSpPr>
          <p:spPr>
            <a:xfrm>
              <a:off x="-4012476" y="1912865"/>
              <a:ext cx="279242" cy="19578"/>
            </a:xfrm>
            <a:custGeom>
              <a:avLst/>
              <a:gdLst/>
              <a:ahLst/>
              <a:cxnLst/>
              <a:rect l="l" t="t" r="r" b="b"/>
              <a:pathLst>
                <a:path w="5848" h="410" extrusionOk="0">
                  <a:moveTo>
                    <a:pt x="3241" y="1"/>
                  </a:moveTo>
                  <a:cubicBezTo>
                    <a:pt x="3151" y="1"/>
                    <a:pt x="3066" y="23"/>
                    <a:pt x="2983" y="46"/>
                  </a:cubicBezTo>
                  <a:cubicBezTo>
                    <a:pt x="2677" y="128"/>
                    <a:pt x="2366" y="76"/>
                    <a:pt x="2060" y="118"/>
                  </a:cubicBezTo>
                  <a:cubicBezTo>
                    <a:pt x="1787" y="151"/>
                    <a:pt x="1514" y="158"/>
                    <a:pt x="1241" y="173"/>
                  </a:cubicBezTo>
                  <a:cubicBezTo>
                    <a:pt x="916" y="192"/>
                    <a:pt x="587" y="211"/>
                    <a:pt x="258" y="230"/>
                  </a:cubicBezTo>
                  <a:cubicBezTo>
                    <a:pt x="154" y="233"/>
                    <a:pt x="60" y="266"/>
                    <a:pt x="0" y="353"/>
                  </a:cubicBezTo>
                  <a:cubicBezTo>
                    <a:pt x="4" y="371"/>
                    <a:pt x="8" y="390"/>
                    <a:pt x="11" y="409"/>
                  </a:cubicBezTo>
                  <a:cubicBezTo>
                    <a:pt x="142" y="397"/>
                    <a:pt x="277" y="387"/>
                    <a:pt x="408" y="379"/>
                  </a:cubicBezTo>
                  <a:cubicBezTo>
                    <a:pt x="632" y="364"/>
                    <a:pt x="853" y="353"/>
                    <a:pt x="1077" y="342"/>
                  </a:cubicBezTo>
                  <a:cubicBezTo>
                    <a:pt x="1267" y="330"/>
                    <a:pt x="1455" y="323"/>
                    <a:pt x="1645" y="304"/>
                  </a:cubicBezTo>
                  <a:cubicBezTo>
                    <a:pt x="1839" y="285"/>
                    <a:pt x="2034" y="244"/>
                    <a:pt x="2228" y="230"/>
                  </a:cubicBezTo>
                  <a:cubicBezTo>
                    <a:pt x="2528" y="207"/>
                    <a:pt x="2826" y="196"/>
                    <a:pt x="3129" y="177"/>
                  </a:cubicBezTo>
                  <a:cubicBezTo>
                    <a:pt x="3263" y="170"/>
                    <a:pt x="3402" y="140"/>
                    <a:pt x="3540" y="140"/>
                  </a:cubicBezTo>
                  <a:lnTo>
                    <a:pt x="3574" y="140"/>
                  </a:lnTo>
                  <a:cubicBezTo>
                    <a:pt x="4011" y="158"/>
                    <a:pt x="4445" y="211"/>
                    <a:pt x="4878" y="211"/>
                  </a:cubicBezTo>
                  <a:lnTo>
                    <a:pt x="5009" y="211"/>
                  </a:lnTo>
                  <a:cubicBezTo>
                    <a:pt x="5118" y="211"/>
                    <a:pt x="5223" y="218"/>
                    <a:pt x="5327" y="230"/>
                  </a:cubicBezTo>
                  <a:cubicBezTo>
                    <a:pt x="5432" y="237"/>
                    <a:pt x="5537" y="248"/>
                    <a:pt x="5641" y="248"/>
                  </a:cubicBezTo>
                  <a:cubicBezTo>
                    <a:pt x="5668" y="248"/>
                    <a:pt x="5694" y="248"/>
                    <a:pt x="5723" y="244"/>
                  </a:cubicBezTo>
                  <a:cubicBezTo>
                    <a:pt x="5757" y="244"/>
                    <a:pt x="5791" y="222"/>
                    <a:pt x="5847" y="199"/>
                  </a:cubicBezTo>
                  <a:cubicBezTo>
                    <a:pt x="5668" y="106"/>
                    <a:pt x="5503" y="106"/>
                    <a:pt x="5335" y="99"/>
                  </a:cubicBezTo>
                  <a:cubicBezTo>
                    <a:pt x="5076" y="91"/>
                    <a:pt x="4815" y="39"/>
                    <a:pt x="4557" y="39"/>
                  </a:cubicBezTo>
                  <a:cubicBezTo>
                    <a:pt x="4519" y="39"/>
                    <a:pt x="4482" y="39"/>
                    <a:pt x="4445" y="42"/>
                  </a:cubicBezTo>
                  <a:lnTo>
                    <a:pt x="4336" y="42"/>
                  </a:lnTo>
                  <a:cubicBezTo>
                    <a:pt x="4258" y="42"/>
                    <a:pt x="4183" y="39"/>
                    <a:pt x="4108" y="35"/>
                  </a:cubicBezTo>
                  <a:cubicBezTo>
                    <a:pt x="4030" y="31"/>
                    <a:pt x="3955" y="28"/>
                    <a:pt x="3877" y="28"/>
                  </a:cubicBezTo>
                  <a:cubicBezTo>
                    <a:pt x="3757" y="28"/>
                    <a:pt x="3637" y="39"/>
                    <a:pt x="3514" y="76"/>
                  </a:cubicBezTo>
                  <a:cubicBezTo>
                    <a:pt x="3514" y="80"/>
                    <a:pt x="3510" y="80"/>
                    <a:pt x="3506" y="80"/>
                  </a:cubicBezTo>
                  <a:cubicBezTo>
                    <a:pt x="3492" y="80"/>
                    <a:pt x="3473" y="73"/>
                    <a:pt x="3458" y="65"/>
                  </a:cubicBezTo>
                  <a:cubicBezTo>
                    <a:pt x="3387" y="16"/>
                    <a:pt x="3316" y="1"/>
                    <a:pt x="32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2" name="Google Shape;15542;p9"/>
            <p:cNvSpPr/>
            <p:nvPr/>
          </p:nvSpPr>
          <p:spPr>
            <a:xfrm>
              <a:off x="-4863572" y="2452487"/>
              <a:ext cx="274801" cy="102853"/>
            </a:xfrm>
            <a:custGeom>
              <a:avLst/>
              <a:gdLst/>
              <a:ahLst/>
              <a:cxnLst/>
              <a:rect l="l" t="t" r="r" b="b"/>
              <a:pathLst>
                <a:path w="5755" h="2154" extrusionOk="0">
                  <a:moveTo>
                    <a:pt x="68" y="0"/>
                  </a:moveTo>
                  <a:cubicBezTo>
                    <a:pt x="46" y="26"/>
                    <a:pt x="23" y="57"/>
                    <a:pt x="1" y="83"/>
                  </a:cubicBezTo>
                  <a:cubicBezTo>
                    <a:pt x="121" y="169"/>
                    <a:pt x="244" y="247"/>
                    <a:pt x="371" y="330"/>
                  </a:cubicBezTo>
                  <a:cubicBezTo>
                    <a:pt x="465" y="390"/>
                    <a:pt x="569" y="442"/>
                    <a:pt x="666" y="497"/>
                  </a:cubicBezTo>
                  <a:cubicBezTo>
                    <a:pt x="730" y="535"/>
                    <a:pt x="786" y="584"/>
                    <a:pt x="853" y="621"/>
                  </a:cubicBezTo>
                  <a:cubicBezTo>
                    <a:pt x="1096" y="759"/>
                    <a:pt x="1336" y="898"/>
                    <a:pt x="1601" y="1003"/>
                  </a:cubicBezTo>
                  <a:cubicBezTo>
                    <a:pt x="1948" y="1141"/>
                    <a:pt x="2274" y="1343"/>
                    <a:pt x="2625" y="1462"/>
                  </a:cubicBezTo>
                  <a:cubicBezTo>
                    <a:pt x="3040" y="1601"/>
                    <a:pt x="3448" y="1753"/>
                    <a:pt x="3862" y="1888"/>
                  </a:cubicBezTo>
                  <a:cubicBezTo>
                    <a:pt x="4207" y="2000"/>
                    <a:pt x="4557" y="2015"/>
                    <a:pt x="4905" y="2090"/>
                  </a:cubicBezTo>
                  <a:cubicBezTo>
                    <a:pt x="5178" y="2146"/>
                    <a:pt x="5466" y="2135"/>
                    <a:pt x="5754" y="2154"/>
                  </a:cubicBezTo>
                  <a:cubicBezTo>
                    <a:pt x="5720" y="2050"/>
                    <a:pt x="5642" y="2027"/>
                    <a:pt x="5559" y="2015"/>
                  </a:cubicBezTo>
                  <a:cubicBezTo>
                    <a:pt x="5414" y="1993"/>
                    <a:pt x="5264" y="1971"/>
                    <a:pt x="5118" y="1960"/>
                  </a:cubicBezTo>
                  <a:cubicBezTo>
                    <a:pt x="4943" y="1945"/>
                    <a:pt x="4764" y="1960"/>
                    <a:pt x="4591" y="1922"/>
                  </a:cubicBezTo>
                  <a:cubicBezTo>
                    <a:pt x="4547" y="1910"/>
                    <a:pt x="4502" y="1910"/>
                    <a:pt x="4457" y="1910"/>
                  </a:cubicBezTo>
                  <a:lnTo>
                    <a:pt x="4378" y="1910"/>
                  </a:lnTo>
                  <a:cubicBezTo>
                    <a:pt x="4270" y="1910"/>
                    <a:pt x="4165" y="1900"/>
                    <a:pt x="4079" y="1810"/>
                  </a:cubicBezTo>
                  <a:cubicBezTo>
                    <a:pt x="4079" y="1806"/>
                    <a:pt x="4076" y="1806"/>
                    <a:pt x="4076" y="1806"/>
                  </a:cubicBezTo>
                  <a:lnTo>
                    <a:pt x="4060" y="1806"/>
                  </a:lnTo>
                  <a:cubicBezTo>
                    <a:pt x="3780" y="1727"/>
                    <a:pt x="3496" y="1664"/>
                    <a:pt x="3223" y="1570"/>
                  </a:cubicBezTo>
                  <a:cubicBezTo>
                    <a:pt x="2942" y="1474"/>
                    <a:pt x="2678" y="1346"/>
                    <a:pt x="2401" y="1238"/>
                  </a:cubicBezTo>
                  <a:cubicBezTo>
                    <a:pt x="2278" y="1189"/>
                    <a:pt x="2131" y="1170"/>
                    <a:pt x="2019" y="1099"/>
                  </a:cubicBezTo>
                  <a:cubicBezTo>
                    <a:pt x="1650" y="864"/>
                    <a:pt x="1223" y="730"/>
                    <a:pt x="861" y="475"/>
                  </a:cubicBezTo>
                  <a:cubicBezTo>
                    <a:pt x="786" y="423"/>
                    <a:pt x="689" y="404"/>
                    <a:pt x="606" y="356"/>
                  </a:cubicBezTo>
                  <a:cubicBezTo>
                    <a:pt x="442" y="255"/>
                    <a:pt x="278" y="147"/>
                    <a:pt x="116" y="35"/>
                  </a:cubicBezTo>
                  <a:cubicBezTo>
                    <a:pt x="98" y="23"/>
                    <a:pt x="83" y="12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3" name="Google Shape;15543;p9"/>
            <p:cNvSpPr/>
            <p:nvPr/>
          </p:nvSpPr>
          <p:spPr>
            <a:xfrm>
              <a:off x="-4819833" y="2396286"/>
              <a:ext cx="261718" cy="85568"/>
            </a:xfrm>
            <a:custGeom>
              <a:avLst/>
              <a:gdLst/>
              <a:ahLst/>
              <a:cxnLst/>
              <a:rect l="l" t="t" r="r" b="b"/>
              <a:pathLst>
                <a:path w="5481" h="1792" extrusionOk="0">
                  <a:moveTo>
                    <a:pt x="83" y="0"/>
                  </a:moveTo>
                  <a:cubicBezTo>
                    <a:pt x="57" y="34"/>
                    <a:pt x="30" y="68"/>
                    <a:pt x="1" y="101"/>
                  </a:cubicBezTo>
                  <a:cubicBezTo>
                    <a:pt x="8" y="104"/>
                    <a:pt x="12" y="109"/>
                    <a:pt x="16" y="109"/>
                  </a:cubicBezTo>
                  <a:cubicBezTo>
                    <a:pt x="244" y="239"/>
                    <a:pt x="472" y="370"/>
                    <a:pt x="703" y="494"/>
                  </a:cubicBezTo>
                  <a:cubicBezTo>
                    <a:pt x="894" y="598"/>
                    <a:pt x="1084" y="699"/>
                    <a:pt x="1283" y="789"/>
                  </a:cubicBezTo>
                  <a:cubicBezTo>
                    <a:pt x="1650" y="953"/>
                    <a:pt x="2019" y="1110"/>
                    <a:pt x="2393" y="1264"/>
                  </a:cubicBezTo>
                  <a:cubicBezTo>
                    <a:pt x="2602" y="1346"/>
                    <a:pt x="2816" y="1417"/>
                    <a:pt x="3029" y="1488"/>
                  </a:cubicBezTo>
                  <a:cubicBezTo>
                    <a:pt x="3220" y="1555"/>
                    <a:pt x="3410" y="1622"/>
                    <a:pt x="3605" y="1679"/>
                  </a:cubicBezTo>
                  <a:cubicBezTo>
                    <a:pt x="3694" y="1705"/>
                    <a:pt x="3791" y="1701"/>
                    <a:pt x="3888" y="1709"/>
                  </a:cubicBezTo>
                  <a:cubicBezTo>
                    <a:pt x="3914" y="1710"/>
                    <a:pt x="3942" y="1710"/>
                    <a:pt x="3969" y="1710"/>
                  </a:cubicBezTo>
                  <a:cubicBezTo>
                    <a:pt x="3997" y="1710"/>
                    <a:pt x="4025" y="1710"/>
                    <a:pt x="4053" y="1712"/>
                  </a:cubicBezTo>
                  <a:cubicBezTo>
                    <a:pt x="4326" y="1738"/>
                    <a:pt x="4602" y="1764"/>
                    <a:pt x="4879" y="1787"/>
                  </a:cubicBezTo>
                  <a:cubicBezTo>
                    <a:pt x="4913" y="1791"/>
                    <a:pt x="4947" y="1791"/>
                    <a:pt x="4983" y="1791"/>
                  </a:cubicBezTo>
                  <a:cubicBezTo>
                    <a:pt x="5036" y="1791"/>
                    <a:pt x="5092" y="1787"/>
                    <a:pt x="5144" y="1776"/>
                  </a:cubicBezTo>
                  <a:cubicBezTo>
                    <a:pt x="5253" y="1753"/>
                    <a:pt x="5373" y="1731"/>
                    <a:pt x="5480" y="1596"/>
                  </a:cubicBezTo>
                  <a:lnTo>
                    <a:pt x="5480" y="1596"/>
                  </a:lnTo>
                  <a:cubicBezTo>
                    <a:pt x="5402" y="1612"/>
                    <a:pt x="5365" y="1619"/>
                    <a:pt x="5328" y="1622"/>
                  </a:cubicBezTo>
                  <a:cubicBezTo>
                    <a:pt x="5171" y="1652"/>
                    <a:pt x="5009" y="1683"/>
                    <a:pt x="4849" y="1683"/>
                  </a:cubicBezTo>
                  <a:cubicBezTo>
                    <a:pt x="4771" y="1683"/>
                    <a:pt x="4688" y="1674"/>
                    <a:pt x="4606" y="1657"/>
                  </a:cubicBezTo>
                  <a:cubicBezTo>
                    <a:pt x="4404" y="1612"/>
                    <a:pt x="4202" y="1589"/>
                    <a:pt x="3997" y="1589"/>
                  </a:cubicBezTo>
                  <a:cubicBezTo>
                    <a:pt x="3948" y="1589"/>
                    <a:pt x="3900" y="1589"/>
                    <a:pt x="3855" y="1593"/>
                  </a:cubicBezTo>
                  <a:lnTo>
                    <a:pt x="3843" y="1593"/>
                  </a:lnTo>
                  <a:cubicBezTo>
                    <a:pt x="3806" y="1593"/>
                    <a:pt x="3769" y="1581"/>
                    <a:pt x="3735" y="1570"/>
                  </a:cubicBezTo>
                  <a:cubicBezTo>
                    <a:pt x="3503" y="1500"/>
                    <a:pt x="3272" y="1424"/>
                    <a:pt x="3040" y="1353"/>
                  </a:cubicBezTo>
                  <a:cubicBezTo>
                    <a:pt x="2811" y="1286"/>
                    <a:pt x="2569" y="1256"/>
                    <a:pt x="2363" y="1148"/>
                  </a:cubicBezTo>
                  <a:cubicBezTo>
                    <a:pt x="2057" y="987"/>
                    <a:pt x="1717" y="905"/>
                    <a:pt x="1410" y="729"/>
                  </a:cubicBezTo>
                  <a:cubicBezTo>
                    <a:pt x="1174" y="594"/>
                    <a:pt x="909" y="508"/>
                    <a:pt x="677" y="351"/>
                  </a:cubicBezTo>
                  <a:cubicBezTo>
                    <a:pt x="498" y="232"/>
                    <a:pt x="296" y="157"/>
                    <a:pt x="120" y="23"/>
                  </a:cubicBezTo>
                  <a:cubicBezTo>
                    <a:pt x="109" y="11"/>
                    <a:pt x="94" y="8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4" name="Google Shape;15544;p9"/>
            <p:cNvSpPr/>
            <p:nvPr/>
          </p:nvSpPr>
          <p:spPr>
            <a:xfrm>
              <a:off x="-4886970" y="2481233"/>
              <a:ext cx="215305" cy="105193"/>
            </a:xfrm>
            <a:custGeom>
              <a:avLst/>
              <a:gdLst/>
              <a:ahLst/>
              <a:cxnLst/>
              <a:rect l="l" t="t" r="r" b="b"/>
              <a:pathLst>
                <a:path w="4509" h="2203" extrusionOk="0">
                  <a:moveTo>
                    <a:pt x="57" y="0"/>
                  </a:moveTo>
                  <a:cubicBezTo>
                    <a:pt x="39" y="23"/>
                    <a:pt x="20" y="49"/>
                    <a:pt x="1" y="71"/>
                  </a:cubicBezTo>
                  <a:cubicBezTo>
                    <a:pt x="20" y="94"/>
                    <a:pt x="35" y="124"/>
                    <a:pt x="42" y="161"/>
                  </a:cubicBezTo>
                  <a:cubicBezTo>
                    <a:pt x="50" y="195"/>
                    <a:pt x="102" y="225"/>
                    <a:pt x="140" y="251"/>
                  </a:cubicBezTo>
                  <a:cubicBezTo>
                    <a:pt x="185" y="277"/>
                    <a:pt x="233" y="304"/>
                    <a:pt x="282" y="318"/>
                  </a:cubicBezTo>
                  <a:cubicBezTo>
                    <a:pt x="566" y="411"/>
                    <a:pt x="768" y="632"/>
                    <a:pt x="1018" y="782"/>
                  </a:cubicBezTo>
                  <a:cubicBezTo>
                    <a:pt x="1332" y="965"/>
                    <a:pt x="1653" y="1141"/>
                    <a:pt x="1983" y="1275"/>
                  </a:cubicBezTo>
                  <a:cubicBezTo>
                    <a:pt x="2356" y="1425"/>
                    <a:pt x="2692" y="1653"/>
                    <a:pt x="3092" y="1746"/>
                  </a:cubicBezTo>
                  <a:cubicBezTo>
                    <a:pt x="3422" y="1829"/>
                    <a:pt x="3743" y="1955"/>
                    <a:pt x="4065" y="2064"/>
                  </a:cubicBezTo>
                  <a:cubicBezTo>
                    <a:pt x="4165" y="2098"/>
                    <a:pt x="4262" y="2150"/>
                    <a:pt x="4364" y="2183"/>
                  </a:cubicBezTo>
                  <a:cubicBezTo>
                    <a:pt x="4405" y="2198"/>
                    <a:pt x="4450" y="2195"/>
                    <a:pt x="4509" y="2202"/>
                  </a:cubicBezTo>
                  <a:cubicBezTo>
                    <a:pt x="4416" y="2060"/>
                    <a:pt x="4416" y="2064"/>
                    <a:pt x="4244" y="2008"/>
                  </a:cubicBezTo>
                  <a:cubicBezTo>
                    <a:pt x="3765" y="1843"/>
                    <a:pt x="3275" y="1709"/>
                    <a:pt x="2820" y="1484"/>
                  </a:cubicBezTo>
                  <a:cubicBezTo>
                    <a:pt x="2704" y="1425"/>
                    <a:pt x="2577" y="1387"/>
                    <a:pt x="2457" y="1343"/>
                  </a:cubicBezTo>
                  <a:cubicBezTo>
                    <a:pt x="2375" y="1308"/>
                    <a:pt x="2289" y="1286"/>
                    <a:pt x="2207" y="1253"/>
                  </a:cubicBezTo>
                  <a:cubicBezTo>
                    <a:pt x="2091" y="1201"/>
                    <a:pt x="1975" y="1137"/>
                    <a:pt x="1859" y="1081"/>
                  </a:cubicBezTo>
                  <a:cubicBezTo>
                    <a:pt x="1661" y="987"/>
                    <a:pt x="1459" y="901"/>
                    <a:pt x="1269" y="797"/>
                  </a:cubicBezTo>
                  <a:cubicBezTo>
                    <a:pt x="1044" y="673"/>
                    <a:pt x="827" y="542"/>
                    <a:pt x="618" y="397"/>
                  </a:cubicBezTo>
                  <a:cubicBezTo>
                    <a:pt x="431" y="266"/>
                    <a:pt x="222" y="165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5" name="Google Shape;15545;p9"/>
            <p:cNvSpPr/>
            <p:nvPr/>
          </p:nvSpPr>
          <p:spPr>
            <a:xfrm>
              <a:off x="-4508885" y="2295056"/>
              <a:ext cx="154471" cy="134464"/>
            </a:xfrm>
            <a:custGeom>
              <a:avLst/>
              <a:gdLst/>
              <a:ahLst/>
              <a:cxnLst/>
              <a:rect l="l" t="t" r="r" b="b"/>
              <a:pathLst>
                <a:path w="3235" h="2816" extrusionOk="0">
                  <a:moveTo>
                    <a:pt x="3152" y="0"/>
                  </a:moveTo>
                  <a:cubicBezTo>
                    <a:pt x="3118" y="76"/>
                    <a:pt x="3103" y="173"/>
                    <a:pt x="3062" y="183"/>
                  </a:cubicBezTo>
                  <a:cubicBezTo>
                    <a:pt x="2950" y="218"/>
                    <a:pt x="2924" y="304"/>
                    <a:pt x="2876" y="382"/>
                  </a:cubicBezTo>
                  <a:cubicBezTo>
                    <a:pt x="2793" y="516"/>
                    <a:pt x="2700" y="644"/>
                    <a:pt x="2610" y="767"/>
                  </a:cubicBezTo>
                  <a:cubicBezTo>
                    <a:pt x="2546" y="856"/>
                    <a:pt x="2467" y="935"/>
                    <a:pt x="2408" y="1025"/>
                  </a:cubicBezTo>
                  <a:cubicBezTo>
                    <a:pt x="2172" y="1380"/>
                    <a:pt x="1866" y="1675"/>
                    <a:pt x="1525" y="1915"/>
                  </a:cubicBezTo>
                  <a:cubicBezTo>
                    <a:pt x="1077" y="2229"/>
                    <a:pt x="602" y="2509"/>
                    <a:pt x="83" y="2700"/>
                  </a:cubicBezTo>
                  <a:cubicBezTo>
                    <a:pt x="57" y="2707"/>
                    <a:pt x="31" y="2718"/>
                    <a:pt x="0" y="2730"/>
                  </a:cubicBezTo>
                  <a:cubicBezTo>
                    <a:pt x="67" y="2793"/>
                    <a:pt x="124" y="2816"/>
                    <a:pt x="176" y="2816"/>
                  </a:cubicBezTo>
                  <a:cubicBezTo>
                    <a:pt x="221" y="2816"/>
                    <a:pt x="266" y="2797"/>
                    <a:pt x="303" y="2778"/>
                  </a:cubicBezTo>
                  <a:cubicBezTo>
                    <a:pt x="602" y="2617"/>
                    <a:pt x="897" y="2457"/>
                    <a:pt x="1193" y="2292"/>
                  </a:cubicBezTo>
                  <a:cubicBezTo>
                    <a:pt x="1271" y="2251"/>
                    <a:pt x="1361" y="2221"/>
                    <a:pt x="1421" y="2157"/>
                  </a:cubicBezTo>
                  <a:cubicBezTo>
                    <a:pt x="1611" y="1971"/>
                    <a:pt x="1862" y="1866"/>
                    <a:pt x="2038" y="1649"/>
                  </a:cubicBezTo>
                  <a:cubicBezTo>
                    <a:pt x="2146" y="1518"/>
                    <a:pt x="2292" y="1413"/>
                    <a:pt x="2374" y="1249"/>
                  </a:cubicBezTo>
                  <a:cubicBezTo>
                    <a:pt x="2400" y="1197"/>
                    <a:pt x="2457" y="1160"/>
                    <a:pt x="2498" y="1115"/>
                  </a:cubicBezTo>
                  <a:cubicBezTo>
                    <a:pt x="2576" y="1029"/>
                    <a:pt x="2658" y="946"/>
                    <a:pt x="2729" y="856"/>
                  </a:cubicBezTo>
                  <a:cubicBezTo>
                    <a:pt x="2793" y="778"/>
                    <a:pt x="2823" y="677"/>
                    <a:pt x="2893" y="614"/>
                  </a:cubicBezTo>
                  <a:cubicBezTo>
                    <a:pt x="3040" y="487"/>
                    <a:pt x="3081" y="307"/>
                    <a:pt x="3181" y="161"/>
                  </a:cubicBezTo>
                  <a:cubicBezTo>
                    <a:pt x="3226" y="102"/>
                    <a:pt x="3234" y="53"/>
                    <a:pt x="31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6" name="Google Shape;15546;p9"/>
            <p:cNvSpPr/>
            <p:nvPr/>
          </p:nvSpPr>
          <p:spPr>
            <a:xfrm>
              <a:off x="-4904924" y="2501240"/>
              <a:ext cx="227911" cy="113406"/>
            </a:xfrm>
            <a:custGeom>
              <a:avLst/>
              <a:gdLst/>
              <a:ahLst/>
              <a:cxnLst/>
              <a:rect l="l" t="t" r="r" b="b"/>
              <a:pathLst>
                <a:path w="4773" h="2375" extrusionOk="0">
                  <a:moveTo>
                    <a:pt x="74" y="0"/>
                  </a:moveTo>
                  <a:cubicBezTo>
                    <a:pt x="48" y="30"/>
                    <a:pt x="22" y="56"/>
                    <a:pt x="0" y="82"/>
                  </a:cubicBezTo>
                  <a:cubicBezTo>
                    <a:pt x="52" y="142"/>
                    <a:pt x="85" y="225"/>
                    <a:pt x="164" y="266"/>
                  </a:cubicBezTo>
                  <a:cubicBezTo>
                    <a:pt x="418" y="408"/>
                    <a:pt x="658" y="572"/>
                    <a:pt x="897" y="741"/>
                  </a:cubicBezTo>
                  <a:cubicBezTo>
                    <a:pt x="1222" y="965"/>
                    <a:pt x="1584" y="1125"/>
                    <a:pt x="1929" y="1312"/>
                  </a:cubicBezTo>
                  <a:cubicBezTo>
                    <a:pt x="2052" y="1379"/>
                    <a:pt x="2179" y="1439"/>
                    <a:pt x="2306" y="1495"/>
                  </a:cubicBezTo>
                  <a:cubicBezTo>
                    <a:pt x="2512" y="1581"/>
                    <a:pt x="2721" y="1664"/>
                    <a:pt x="2923" y="1750"/>
                  </a:cubicBezTo>
                  <a:cubicBezTo>
                    <a:pt x="3005" y="1787"/>
                    <a:pt x="3080" y="1840"/>
                    <a:pt x="3162" y="1869"/>
                  </a:cubicBezTo>
                  <a:cubicBezTo>
                    <a:pt x="3611" y="2023"/>
                    <a:pt x="4055" y="2168"/>
                    <a:pt x="4504" y="2314"/>
                  </a:cubicBezTo>
                  <a:cubicBezTo>
                    <a:pt x="4575" y="2340"/>
                    <a:pt x="4654" y="2347"/>
                    <a:pt x="4773" y="2374"/>
                  </a:cubicBezTo>
                  <a:cubicBezTo>
                    <a:pt x="4650" y="2217"/>
                    <a:pt x="4515" y="2198"/>
                    <a:pt x="4388" y="2164"/>
                  </a:cubicBezTo>
                  <a:cubicBezTo>
                    <a:pt x="4257" y="2128"/>
                    <a:pt x="4127" y="2097"/>
                    <a:pt x="4000" y="2052"/>
                  </a:cubicBezTo>
                  <a:cubicBezTo>
                    <a:pt x="3768" y="1971"/>
                    <a:pt x="3536" y="1873"/>
                    <a:pt x="3301" y="1783"/>
                  </a:cubicBezTo>
                  <a:cubicBezTo>
                    <a:pt x="3118" y="1712"/>
                    <a:pt x="2930" y="1648"/>
                    <a:pt x="2751" y="1570"/>
                  </a:cubicBezTo>
                  <a:cubicBezTo>
                    <a:pt x="2500" y="1465"/>
                    <a:pt x="2257" y="1350"/>
                    <a:pt x="2011" y="1238"/>
                  </a:cubicBezTo>
                  <a:cubicBezTo>
                    <a:pt x="1872" y="1177"/>
                    <a:pt x="1731" y="1125"/>
                    <a:pt x="1600" y="1051"/>
                  </a:cubicBezTo>
                  <a:cubicBezTo>
                    <a:pt x="1263" y="856"/>
                    <a:pt x="927" y="662"/>
                    <a:pt x="601" y="449"/>
                  </a:cubicBezTo>
                  <a:cubicBezTo>
                    <a:pt x="407" y="318"/>
                    <a:pt x="179" y="217"/>
                    <a:pt x="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7" name="Google Shape;15547;p9"/>
            <p:cNvSpPr/>
            <p:nvPr/>
          </p:nvSpPr>
          <p:spPr>
            <a:xfrm>
              <a:off x="-4026944" y="2088728"/>
              <a:ext cx="233736" cy="27695"/>
            </a:xfrm>
            <a:custGeom>
              <a:avLst/>
              <a:gdLst/>
              <a:ahLst/>
              <a:cxnLst/>
              <a:rect l="l" t="t" r="r" b="b"/>
              <a:pathLst>
                <a:path w="4895" h="580" extrusionOk="0">
                  <a:moveTo>
                    <a:pt x="4090" y="1"/>
                  </a:moveTo>
                  <a:cubicBezTo>
                    <a:pt x="3825" y="1"/>
                    <a:pt x="3563" y="37"/>
                    <a:pt x="3302" y="56"/>
                  </a:cubicBezTo>
                  <a:cubicBezTo>
                    <a:pt x="3058" y="72"/>
                    <a:pt x="2815" y="105"/>
                    <a:pt x="2569" y="131"/>
                  </a:cubicBezTo>
                  <a:cubicBezTo>
                    <a:pt x="2315" y="153"/>
                    <a:pt x="2060" y="180"/>
                    <a:pt x="1806" y="206"/>
                  </a:cubicBezTo>
                  <a:cubicBezTo>
                    <a:pt x="1608" y="221"/>
                    <a:pt x="1410" y="247"/>
                    <a:pt x="1211" y="247"/>
                  </a:cubicBezTo>
                  <a:cubicBezTo>
                    <a:pt x="1025" y="251"/>
                    <a:pt x="845" y="281"/>
                    <a:pt x="669" y="325"/>
                  </a:cubicBezTo>
                  <a:cubicBezTo>
                    <a:pt x="543" y="360"/>
                    <a:pt x="415" y="386"/>
                    <a:pt x="288" y="415"/>
                  </a:cubicBezTo>
                  <a:cubicBezTo>
                    <a:pt x="195" y="441"/>
                    <a:pt x="98" y="472"/>
                    <a:pt x="0" y="501"/>
                  </a:cubicBezTo>
                  <a:cubicBezTo>
                    <a:pt x="27" y="561"/>
                    <a:pt x="60" y="579"/>
                    <a:pt x="94" y="579"/>
                  </a:cubicBezTo>
                  <a:cubicBezTo>
                    <a:pt x="117" y="579"/>
                    <a:pt x="143" y="569"/>
                    <a:pt x="169" y="565"/>
                  </a:cubicBezTo>
                  <a:cubicBezTo>
                    <a:pt x="434" y="505"/>
                    <a:pt x="692" y="415"/>
                    <a:pt x="965" y="386"/>
                  </a:cubicBezTo>
                  <a:cubicBezTo>
                    <a:pt x="1230" y="355"/>
                    <a:pt x="1503" y="333"/>
                    <a:pt x="1772" y="307"/>
                  </a:cubicBezTo>
                  <a:cubicBezTo>
                    <a:pt x="2086" y="273"/>
                    <a:pt x="2404" y="247"/>
                    <a:pt x="2718" y="213"/>
                  </a:cubicBezTo>
                  <a:cubicBezTo>
                    <a:pt x="2972" y="187"/>
                    <a:pt x="3226" y="158"/>
                    <a:pt x="3477" y="127"/>
                  </a:cubicBezTo>
                  <a:cubicBezTo>
                    <a:pt x="3544" y="120"/>
                    <a:pt x="3608" y="101"/>
                    <a:pt x="3675" y="101"/>
                  </a:cubicBezTo>
                  <a:lnTo>
                    <a:pt x="3709" y="101"/>
                  </a:lnTo>
                  <a:cubicBezTo>
                    <a:pt x="3795" y="113"/>
                    <a:pt x="3880" y="116"/>
                    <a:pt x="3966" y="116"/>
                  </a:cubicBezTo>
                  <a:cubicBezTo>
                    <a:pt x="4042" y="116"/>
                    <a:pt x="4116" y="116"/>
                    <a:pt x="4194" y="113"/>
                  </a:cubicBezTo>
                  <a:cubicBezTo>
                    <a:pt x="4270" y="108"/>
                    <a:pt x="4344" y="105"/>
                    <a:pt x="4423" y="105"/>
                  </a:cubicBezTo>
                  <a:cubicBezTo>
                    <a:pt x="4531" y="105"/>
                    <a:pt x="4639" y="113"/>
                    <a:pt x="4748" y="131"/>
                  </a:cubicBezTo>
                  <a:cubicBezTo>
                    <a:pt x="4759" y="135"/>
                    <a:pt x="4770" y="135"/>
                    <a:pt x="4782" y="135"/>
                  </a:cubicBezTo>
                  <a:cubicBezTo>
                    <a:pt x="4841" y="135"/>
                    <a:pt x="4875" y="98"/>
                    <a:pt x="4894" y="11"/>
                  </a:cubicBezTo>
                  <a:cubicBezTo>
                    <a:pt x="4759" y="11"/>
                    <a:pt x="4636" y="23"/>
                    <a:pt x="4513" y="23"/>
                  </a:cubicBezTo>
                  <a:cubicBezTo>
                    <a:pt x="4453" y="23"/>
                    <a:pt x="4396" y="19"/>
                    <a:pt x="4340" y="11"/>
                  </a:cubicBezTo>
                  <a:cubicBezTo>
                    <a:pt x="4254" y="4"/>
                    <a:pt x="4172" y="1"/>
                    <a:pt x="40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8" name="Google Shape;15548;p9"/>
            <p:cNvSpPr/>
            <p:nvPr/>
          </p:nvSpPr>
          <p:spPr>
            <a:xfrm>
              <a:off x="-4150808" y="2142303"/>
              <a:ext cx="127493" cy="105337"/>
            </a:xfrm>
            <a:custGeom>
              <a:avLst/>
              <a:gdLst/>
              <a:ahLst/>
              <a:cxnLst/>
              <a:rect l="l" t="t" r="r" b="b"/>
              <a:pathLst>
                <a:path w="2670" h="2206" extrusionOk="0">
                  <a:moveTo>
                    <a:pt x="2666" y="0"/>
                  </a:moveTo>
                  <a:cubicBezTo>
                    <a:pt x="2580" y="0"/>
                    <a:pt x="2516" y="30"/>
                    <a:pt x="2445" y="49"/>
                  </a:cubicBezTo>
                  <a:cubicBezTo>
                    <a:pt x="2363" y="67"/>
                    <a:pt x="2280" y="93"/>
                    <a:pt x="2198" y="93"/>
                  </a:cubicBezTo>
                  <a:cubicBezTo>
                    <a:pt x="2183" y="93"/>
                    <a:pt x="2164" y="93"/>
                    <a:pt x="2150" y="90"/>
                  </a:cubicBezTo>
                  <a:cubicBezTo>
                    <a:pt x="2128" y="85"/>
                    <a:pt x="2112" y="82"/>
                    <a:pt x="2097" y="82"/>
                  </a:cubicBezTo>
                  <a:cubicBezTo>
                    <a:pt x="2015" y="82"/>
                    <a:pt x="1978" y="127"/>
                    <a:pt x="1944" y="202"/>
                  </a:cubicBezTo>
                  <a:cubicBezTo>
                    <a:pt x="1921" y="247"/>
                    <a:pt x="1907" y="292"/>
                    <a:pt x="1892" y="337"/>
                  </a:cubicBezTo>
                  <a:cubicBezTo>
                    <a:pt x="1750" y="370"/>
                    <a:pt x="1589" y="407"/>
                    <a:pt x="1522" y="508"/>
                  </a:cubicBezTo>
                  <a:cubicBezTo>
                    <a:pt x="1413" y="661"/>
                    <a:pt x="1256" y="713"/>
                    <a:pt x="1114" y="796"/>
                  </a:cubicBezTo>
                  <a:cubicBezTo>
                    <a:pt x="942" y="904"/>
                    <a:pt x="837" y="1072"/>
                    <a:pt x="706" y="1211"/>
                  </a:cubicBezTo>
                  <a:cubicBezTo>
                    <a:pt x="613" y="1308"/>
                    <a:pt x="549" y="1436"/>
                    <a:pt x="471" y="1543"/>
                  </a:cubicBezTo>
                  <a:cubicBezTo>
                    <a:pt x="453" y="1566"/>
                    <a:pt x="415" y="1600"/>
                    <a:pt x="396" y="1600"/>
                  </a:cubicBezTo>
                  <a:lnTo>
                    <a:pt x="392" y="1600"/>
                  </a:lnTo>
                  <a:cubicBezTo>
                    <a:pt x="370" y="1593"/>
                    <a:pt x="351" y="1588"/>
                    <a:pt x="337" y="1588"/>
                  </a:cubicBezTo>
                  <a:cubicBezTo>
                    <a:pt x="247" y="1588"/>
                    <a:pt x="228" y="1686"/>
                    <a:pt x="194" y="1745"/>
                  </a:cubicBezTo>
                  <a:cubicBezTo>
                    <a:pt x="127" y="1884"/>
                    <a:pt x="75" y="2030"/>
                    <a:pt x="0" y="2205"/>
                  </a:cubicBezTo>
                  <a:cubicBezTo>
                    <a:pt x="109" y="2171"/>
                    <a:pt x="161" y="2119"/>
                    <a:pt x="191" y="2056"/>
                  </a:cubicBezTo>
                  <a:cubicBezTo>
                    <a:pt x="340" y="1768"/>
                    <a:pt x="561" y="1536"/>
                    <a:pt x="770" y="1293"/>
                  </a:cubicBezTo>
                  <a:cubicBezTo>
                    <a:pt x="901" y="1144"/>
                    <a:pt x="1069" y="1020"/>
                    <a:pt x="1212" y="875"/>
                  </a:cubicBezTo>
                  <a:cubicBezTo>
                    <a:pt x="1308" y="773"/>
                    <a:pt x="1417" y="703"/>
                    <a:pt x="1540" y="643"/>
                  </a:cubicBezTo>
                  <a:cubicBezTo>
                    <a:pt x="1562" y="475"/>
                    <a:pt x="1727" y="489"/>
                    <a:pt x="1828" y="426"/>
                  </a:cubicBezTo>
                  <a:cubicBezTo>
                    <a:pt x="1926" y="366"/>
                    <a:pt x="2041" y="340"/>
                    <a:pt x="2146" y="292"/>
                  </a:cubicBezTo>
                  <a:cubicBezTo>
                    <a:pt x="2295" y="228"/>
                    <a:pt x="2442" y="161"/>
                    <a:pt x="2587" y="90"/>
                  </a:cubicBezTo>
                  <a:cubicBezTo>
                    <a:pt x="2621" y="71"/>
                    <a:pt x="2643" y="30"/>
                    <a:pt x="26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9" name="Google Shape;15549;p9"/>
            <p:cNvSpPr/>
            <p:nvPr/>
          </p:nvSpPr>
          <p:spPr>
            <a:xfrm>
              <a:off x="-4325382" y="2047806"/>
              <a:ext cx="71816" cy="88767"/>
            </a:xfrm>
            <a:custGeom>
              <a:avLst/>
              <a:gdLst/>
              <a:ahLst/>
              <a:cxnLst/>
              <a:rect l="l" t="t" r="r" b="b"/>
              <a:pathLst>
                <a:path w="1504" h="1859" extrusionOk="0">
                  <a:moveTo>
                    <a:pt x="1503" y="1"/>
                  </a:moveTo>
                  <a:lnTo>
                    <a:pt x="1503" y="1"/>
                  </a:lnTo>
                  <a:cubicBezTo>
                    <a:pt x="1365" y="5"/>
                    <a:pt x="1309" y="54"/>
                    <a:pt x="1257" y="121"/>
                  </a:cubicBezTo>
                  <a:cubicBezTo>
                    <a:pt x="1081" y="327"/>
                    <a:pt x="894" y="525"/>
                    <a:pt x="718" y="730"/>
                  </a:cubicBezTo>
                  <a:cubicBezTo>
                    <a:pt x="620" y="842"/>
                    <a:pt x="513" y="951"/>
                    <a:pt x="453" y="1086"/>
                  </a:cubicBezTo>
                  <a:cubicBezTo>
                    <a:pt x="411" y="1175"/>
                    <a:pt x="370" y="1239"/>
                    <a:pt x="292" y="1302"/>
                  </a:cubicBezTo>
                  <a:cubicBezTo>
                    <a:pt x="139" y="1429"/>
                    <a:pt x="1" y="1583"/>
                    <a:pt x="34" y="1859"/>
                  </a:cubicBezTo>
                  <a:cubicBezTo>
                    <a:pt x="113" y="1788"/>
                    <a:pt x="184" y="1750"/>
                    <a:pt x="217" y="1691"/>
                  </a:cubicBezTo>
                  <a:cubicBezTo>
                    <a:pt x="378" y="1396"/>
                    <a:pt x="565" y="1122"/>
                    <a:pt x="808" y="891"/>
                  </a:cubicBezTo>
                  <a:cubicBezTo>
                    <a:pt x="950" y="753"/>
                    <a:pt x="1032" y="570"/>
                    <a:pt x="1181" y="435"/>
                  </a:cubicBezTo>
                  <a:cubicBezTo>
                    <a:pt x="1305" y="327"/>
                    <a:pt x="1383" y="170"/>
                    <a:pt x="15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0" name="Google Shape;15550;p9"/>
            <p:cNvSpPr/>
            <p:nvPr/>
          </p:nvSpPr>
          <p:spPr>
            <a:xfrm>
              <a:off x="-4175256" y="2146553"/>
              <a:ext cx="81939" cy="84995"/>
            </a:xfrm>
            <a:custGeom>
              <a:avLst/>
              <a:gdLst/>
              <a:ahLst/>
              <a:cxnLst/>
              <a:rect l="l" t="t" r="r" b="b"/>
              <a:pathLst>
                <a:path w="1716" h="1780" extrusionOk="0">
                  <a:moveTo>
                    <a:pt x="1716" y="1"/>
                  </a:moveTo>
                  <a:lnTo>
                    <a:pt x="1716" y="1"/>
                  </a:lnTo>
                  <a:cubicBezTo>
                    <a:pt x="1608" y="15"/>
                    <a:pt x="1532" y="23"/>
                    <a:pt x="1458" y="34"/>
                  </a:cubicBezTo>
                  <a:cubicBezTo>
                    <a:pt x="1349" y="135"/>
                    <a:pt x="1245" y="243"/>
                    <a:pt x="1125" y="329"/>
                  </a:cubicBezTo>
                  <a:cubicBezTo>
                    <a:pt x="913" y="475"/>
                    <a:pt x="782" y="692"/>
                    <a:pt x="621" y="883"/>
                  </a:cubicBezTo>
                  <a:cubicBezTo>
                    <a:pt x="546" y="972"/>
                    <a:pt x="482" y="1073"/>
                    <a:pt x="397" y="1148"/>
                  </a:cubicBezTo>
                  <a:cubicBezTo>
                    <a:pt x="247" y="1275"/>
                    <a:pt x="138" y="1432"/>
                    <a:pt x="52" y="1604"/>
                  </a:cubicBezTo>
                  <a:cubicBezTo>
                    <a:pt x="26" y="1656"/>
                    <a:pt x="0" y="1713"/>
                    <a:pt x="64" y="1780"/>
                  </a:cubicBezTo>
                  <a:cubicBezTo>
                    <a:pt x="93" y="1750"/>
                    <a:pt x="128" y="1728"/>
                    <a:pt x="150" y="1697"/>
                  </a:cubicBezTo>
                  <a:cubicBezTo>
                    <a:pt x="247" y="1566"/>
                    <a:pt x="344" y="1436"/>
                    <a:pt x="437" y="1305"/>
                  </a:cubicBezTo>
                  <a:cubicBezTo>
                    <a:pt x="460" y="1275"/>
                    <a:pt x="475" y="1245"/>
                    <a:pt x="482" y="1212"/>
                  </a:cubicBezTo>
                  <a:cubicBezTo>
                    <a:pt x="512" y="1126"/>
                    <a:pt x="549" y="1051"/>
                    <a:pt x="643" y="1014"/>
                  </a:cubicBezTo>
                  <a:cubicBezTo>
                    <a:pt x="680" y="1002"/>
                    <a:pt x="706" y="961"/>
                    <a:pt x="729" y="931"/>
                  </a:cubicBezTo>
                  <a:cubicBezTo>
                    <a:pt x="987" y="614"/>
                    <a:pt x="1241" y="300"/>
                    <a:pt x="1622" y="117"/>
                  </a:cubicBezTo>
                  <a:cubicBezTo>
                    <a:pt x="1653" y="101"/>
                    <a:pt x="1671" y="53"/>
                    <a:pt x="17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1" name="Google Shape;15551;p9"/>
            <p:cNvSpPr/>
            <p:nvPr/>
          </p:nvSpPr>
          <p:spPr>
            <a:xfrm>
              <a:off x="-4406414" y="2464664"/>
              <a:ext cx="94640" cy="71768"/>
            </a:xfrm>
            <a:custGeom>
              <a:avLst/>
              <a:gdLst/>
              <a:ahLst/>
              <a:cxnLst/>
              <a:rect l="l" t="t" r="r" b="b"/>
              <a:pathLst>
                <a:path w="1982" h="1503" extrusionOk="0">
                  <a:moveTo>
                    <a:pt x="1981" y="0"/>
                  </a:moveTo>
                  <a:lnTo>
                    <a:pt x="1981" y="0"/>
                  </a:lnTo>
                  <a:cubicBezTo>
                    <a:pt x="1936" y="11"/>
                    <a:pt x="1907" y="7"/>
                    <a:pt x="1888" y="23"/>
                  </a:cubicBezTo>
                  <a:cubicBezTo>
                    <a:pt x="1727" y="168"/>
                    <a:pt x="1570" y="318"/>
                    <a:pt x="1406" y="467"/>
                  </a:cubicBezTo>
                  <a:cubicBezTo>
                    <a:pt x="1208" y="651"/>
                    <a:pt x="1009" y="837"/>
                    <a:pt x="763" y="960"/>
                  </a:cubicBezTo>
                  <a:cubicBezTo>
                    <a:pt x="554" y="1069"/>
                    <a:pt x="355" y="1189"/>
                    <a:pt x="157" y="1312"/>
                  </a:cubicBezTo>
                  <a:cubicBezTo>
                    <a:pt x="97" y="1350"/>
                    <a:pt x="52" y="1409"/>
                    <a:pt x="0" y="1458"/>
                  </a:cubicBezTo>
                  <a:cubicBezTo>
                    <a:pt x="12" y="1472"/>
                    <a:pt x="23" y="1488"/>
                    <a:pt x="34" y="1503"/>
                  </a:cubicBezTo>
                  <a:cubicBezTo>
                    <a:pt x="112" y="1465"/>
                    <a:pt x="195" y="1428"/>
                    <a:pt x="273" y="1383"/>
                  </a:cubicBezTo>
                  <a:cubicBezTo>
                    <a:pt x="445" y="1286"/>
                    <a:pt x="625" y="1196"/>
                    <a:pt x="789" y="1088"/>
                  </a:cubicBezTo>
                  <a:cubicBezTo>
                    <a:pt x="999" y="946"/>
                    <a:pt x="1196" y="789"/>
                    <a:pt x="1394" y="635"/>
                  </a:cubicBezTo>
                  <a:cubicBezTo>
                    <a:pt x="1477" y="575"/>
                    <a:pt x="1585" y="520"/>
                    <a:pt x="1619" y="434"/>
                  </a:cubicBezTo>
                  <a:cubicBezTo>
                    <a:pt x="1660" y="344"/>
                    <a:pt x="1712" y="314"/>
                    <a:pt x="1787" y="277"/>
                  </a:cubicBezTo>
                  <a:cubicBezTo>
                    <a:pt x="1884" y="220"/>
                    <a:pt x="1981" y="157"/>
                    <a:pt x="19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2" name="Google Shape;15552;p9"/>
            <p:cNvSpPr/>
            <p:nvPr/>
          </p:nvSpPr>
          <p:spPr>
            <a:xfrm>
              <a:off x="-4456026" y="2447521"/>
              <a:ext cx="101230" cy="67137"/>
            </a:xfrm>
            <a:custGeom>
              <a:avLst/>
              <a:gdLst/>
              <a:ahLst/>
              <a:cxnLst/>
              <a:rect l="l" t="t" r="r" b="b"/>
              <a:pathLst>
                <a:path w="2120" h="1406" extrusionOk="0">
                  <a:moveTo>
                    <a:pt x="2116" y="0"/>
                  </a:moveTo>
                  <a:cubicBezTo>
                    <a:pt x="1484" y="601"/>
                    <a:pt x="755" y="983"/>
                    <a:pt x="0" y="1357"/>
                  </a:cubicBezTo>
                  <a:cubicBezTo>
                    <a:pt x="64" y="1391"/>
                    <a:pt x="94" y="1405"/>
                    <a:pt x="120" y="1405"/>
                  </a:cubicBezTo>
                  <a:cubicBezTo>
                    <a:pt x="138" y="1405"/>
                    <a:pt x="154" y="1398"/>
                    <a:pt x="183" y="1383"/>
                  </a:cubicBezTo>
                  <a:cubicBezTo>
                    <a:pt x="475" y="1234"/>
                    <a:pt x="755" y="1065"/>
                    <a:pt x="1043" y="920"/>
                  </a:cubicBezTo>
                  <a:cubicBezTo>
                    <a:pt x="1387" y="744"/>
                    <a:pt x="1674" y="497"/>
                    <a:pt x="1988" y="284"/>
                  </a:cubicBezTo>
                  <a:cubicBezTo>
                    <a:pt x="2067" y="232"/>
                    <a:pt x="2119" y="153"/>
                    <a:pt x="2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3" name="Google Shape;15553;p9"/>
            <p:cNvSpPr/>
            <p:nvPr/>
          </p:nvSpPr>
          <p:spPr>
            <a:xfrm>
              <a:off x="-4245592" y="1972504"/>
              <a:ext cx="92301" cy="64892"/>
            </a:xfrm>
            <a:custGeom>
              <a:avLst/>
              <a:gdLst/>
              <a:ahLst/>
              <a:cxnLst/>
              <a:rect l="l" t="t" r="r" b="b"/>
              <a:pathLst>
                <a:path w="1933" h="1359" extrusionOk="0">
                  <a:moveTo>
                    <a:pt x="1933" y="1"/>
                  </a:moveTo>
                  <a:lnTo>
                    <a:pt x="1933" y="1"/>
                  </a:lnTo>
                  <a:cubicBezTo>
                    <a:pt x="1888" y="20"/>
                    <a:pt x="1836" y="30"/>
                    <a:pt x="1794" y="53"/>
                  </a:cubicBezTo>
                  <a:cubicBezTo>
                    <a:pt x="1713" y="90"/>
                    <a:pt x="1637" y="169"/>
                    <a:pt x="1559" y="173"/>
                  </a:cubicBezTo>
                  <a:cubicBezTo>
                    <a:pt x="1458" y="177"/>
                    <a:pt x="1376" y="218"/>
                    <a:pt x="1335" y="282"/>
                  </a:cubicBezTo>
                  <a:cubicBezTo>
                    <a:pt x="1230" y="434"/>
                    <a:pt x="1066" y="475"/>
                    <a:pt x="923" y="565"/>
                  </a:cubicBezTo>
                  <a:cubicBezTo>
                    <a:pt x="852" y="610"/>
                    <a:pt x="800" y="685"/>
                    <a:pt x="737" y="744"/>
                  </a:cubicBezTo>
                  <a:cubicBezTo>
                    <a:pt x="703" y="779"/>
                    <a:pt x="673" y="831"/>
                    <a:pt x="636" y="838"/>
                  </a:cubicBezTo>
                  <a:cubicBezTo>
                    <a:pt x="407" y="872"/>
                    <a:pt x="281" y="1055"/>
                    <a:pt x="109" y="1179"/>
                  </a:cubicBezTo>
                  <a:cubicBezTo>
                    <a:pt x="57" y="1212"/>
                    <a:pt x="38" y="1294"/>
                    <a:pt x="0" y="1354"/>
                  </a:cubicBezTo>
                  <a:cubicBezTo>
                    <a:pt x="15" y="1354"/>
                    <a:pt x="26" y="1358"/>
                    <a:pt x="38" y="1358"/>
                  </a:cubicBezTo>
                  <a:cubicBezTo>
                    <a:pt x="71" y="1358"/>
                    <a:pt x="93" y="1346"/>
                    <a:pt x="112" y="1331"/>
                  </a:cubicBezTo>
                  <a:cubicBezTo>
                    <a:pt x="329" y="1208"/>
                    <a:pt x="475" y="977"/>
                    <a:pt x="737" y="917"/>
                  </a:cubicBezTo>
                  <a:cubicBezTo>
                    <a:pt x="748" y="913"/>
                    <a:pt x="763" y="898"/>
                    <a:pt x="766" y="887"/>
                  </a:cubicBezTo>
                  <a:cubicBezTo>
                    <a:pt x="793" y="770"/>
                    <a:pt x="901" y="744"/>
                    <a:pt x="980" y="681"/>
                  </a:cubicBezTo>
                  <a:cubicBezTo>
                    <a:pt x="1111" y="580"/>
                    <a:pt x="1278" y="535"/>
                    <a:pt x="1372" y="378"/>
                  </a:cubicBezTo>
                  <a:cubicBezTo>
                    <a:pt x="1406" y="322"/>
                    <a:pt x="1506" y="289"/>
                    <a:pt x="1585" y="277"/>
                  </a:cubicBezTo>
                  <a:cubicBezTo>
                    <a:pt x="1749" y="247"/>
                    <a:pt x="1851" y="147"/>
                    <a:pt x="19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4" name="Google Shape;15554;p9"/>
            <p:cNvSpPr/>
            <p:nvPr/>
          </p:nvSpPr>
          <p:spPr>
            <a:xfrm>
              <a:off x="-4362340" y="2138865"/>
              <a:ext cx="39155" cy="73583"/>
            </a:xfrm>
            <a:custGeom>
              <a:avLst/>
              <a:gdLst/>
              <a:ahLst/>
              <a:cxnLst/>
              <a:rect l="l" t="t" r="r" b="b"/>
              <a:pathLst>
                <a:path w="820" h="1541" extrusionOk="0">
                  <a:moveTo>
                    <a:pt x="808" y="0"/>
                  </a:moveTo>
                  <a:cubicBezTo>
                    <a:pt x="647" y="60"/>
                    <a:pt x="580" y="147"/>
                    <a:pt x="550" y="255"/>
                  </a:cubicBezTo>
                  <a:cubicBezTo>
                    <a:pt x="475" y="521"/>
                    <a:pt x="295" y="733"/>
                    <a:pt x="202" y="992"/>
                  </a:cubicBezTo>
                  <a:cubicBezTo>
                    <a:pt x="154" y="1122"/>
                    <a:pt x="71" y="1242"/>
                    <a:pt x="16" y="1377"/>
                  </a:cubicBezTo>
                  <a:cubicBezTo>
                    <a:pt x="0" y="1418"/>
                    <a:pt x="23" y="1477"/>
                    <a:pt x="26" y="1534"/>
                  </a:cubicBezTo>
                  <a:cubicBezTo>
                    <a:pt x="45" y="1537"/>
                    <a:pt x="64" y="1537"/>
                    <a:pt x="83" y="1541"/>
                  </a:cubicBezTo>
                  <a:cubicBezTo>
                    <a:pt x="124" y="1470"/>
                    <a:pt x="173" y="1399"/>
                    <a:pt x="210" y="1324"/>
                  </a:cubicBezTo>
                  <a:cubicBezTo>
                    <a:pt x="304" y="1130"/>
                    <a:pt x="385" y="932"/>
                    <a:pt x="487" y="741"/>
                  </a:cubicBezTo>
                  <a:cubicBezTo>
                    <a:pt x="580" y="561"/>
                    <a:pt x="696" y="393"/>
                    <a:pt x="789" y="214"/>
                  </a:cubicBezTo>
                  <a:cubicBezTo>
                    <a:pt x="819" y="162"/>
                    <a:pt x="801" y="87"/>
                    <a:pt x="8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5" name="Google Shape;15555;p9"/>
            <p:cNvSpPr/>
            <p:nvPr/>
          </p:nvSpPr>
          <p:spPr>
            <a:xfrm>
              <a:off x="-4495849" y="2391988"/>
              <a:ext cx="99845" cy="61263"/>
            </a:xfrm>
            <a:custGeom>
              <a:avLst/>
              <a:gdLst/>
              <a:ahLst/>
              <a:cxnLst/>
              <a:rect l="l" t="t" r="r" b="b"/>
              <a:pathLst>
                <a:path w="2091" h="1283" extrusionOk="0">
                  <a:moveTo>
                    <a:pt x="2081" y="5"/>
                  </a:moveTo>
                  <a:lnTo>
                    <a:pt x="2082" y="8"/>
                  </a:lnTo>
                  <a:cubicBezTo>
                    <a:pt x="2082" y="6"/>
                    <a:pt x="2081" y="5"/>
                    <a:pt x="2081" y="5"/>
                  </a:cubicBezTo>
                  <a:close/>
                  <a:moveTo>
                    <a:pt x="2027" y="1"/>
                  </a:moveTo>
                  <a:cubicBezTo>
                    <a:pt x="1959" y="1"/>
                    <a:pt x="1907" y="34"/>
                    <a:pt x="1866" y="101"/>
                  </a:cubicBezTo>
                  <a:cubicBezTo>
                    <a:pt x="1835" y="154"/>
                    <a:pt x="1795" y="206"/>
                    <a:pt x="1746" y="236"/>
                  </a:cubicBezTo>
                  <a:cubicBezTo>
                    <a:pt x="1563" y="351"/>
                    <a:pt x="1369" y="449"/>
                    <a:pt x="1193" y="576"/>
                  </a:cubicBezTo>
                  <a:cubicBezTo>
                    <a:pt x="1014" y="703"/>
                    <a:pt x="786" y="752"/>
                    <a:pt x="655" y="946"/>
                  </a:cubicBezTo>
                  <a:cubicBezTo>
                    <a:pt x="632" y="972"/>
                    <a:pt x="588" y="998"/>
                    <a:pt x="550" y="998"/>
                  </a:cubicBezTo>
                  <a:cubicBezTo>
                    <a:pt x="337" y="998"/>
                    <a:pt x="187" y="1148"/>
                    <a:pt x="1" y="1231"/>
                  </a:cubicBezTo>
                  <a:cubicBezTo>
                    <a:pt x="41" y="1264"/>
                    <a:pt x="75" y="1283"/>
                    <a:pt x="113" y="1283"/>
                  </a:cubicBezTo>
                  <a:cubicBezTo>
                    <a:pt x="135" y="1283"/>
                    <a:pt x="158" y="1276"/>
                    <a:pt x="187" y="1260"/>
                  </a:cubicBezTo>
                  <a:cubicBezTo>
                    <a:pt x="326" y="1174"/>
                    <a:pt x="472" y="1107"/>
                    <a:pt x="617" y="1029"/>
                  </a:cubicBezTo>
                  <a:cubicBezTo>
                    <a:pt x="860" y="898"/>
                    <a:pt x="1107" y="763"/>
                    <a:pt x="1347" y="625"/>
                  </a:cubicBezTo>
                  <a:cubicBezTo>
                    <a:pt x="1459" y="561"/>
                    <a:pt x="1571" y="491"/>
                    <a:pt x="1671" y="412"/>
                  </a:cubicBezTo>
                  <a:cubicBezTo>
                    <a:pt x="1813" y="299"/>
                    <a:pt x="1944" y="177"/>
                    <a:pt x="2082" y="56"/>
                  </a:cubicBezTo>
                  <a:cubicBezTo>
                    <a:pt x="2090" y="49"/>
                    <a:pt x="2079" y="23"/>
                    <a:pt x="2079" y="4"/>
                  </a:cubicBezTo>
                  <a:lnTo>
                    <a:pt x="2079" y="4"/>
                  </a:lnTo>
                  <a:cubicBezTo>
                    <a:pt x="2079" y="4"/>
                    <a:pt x="2080" y="4"/>
                    <a:pt x="2081" y="5"/>
                  </a:cubicBezTo>
                  <a:lnTo>
                    <a:pt x="2081" y="5"/>
                  </a:lnTo>
                  <a:lnTo>
                    <a:pt x="2079" y="1"/>
                  </a:lnTo>
                  <a:lnTo>
                    <a:pt x="2079" y="4"/>
                  </a:lnTo>
                  <a:cubicBezTo>
                    <a:pt x="2060" y="1"/>
                    <a:pt x="2042" y="1"/>
                    <a:pt x="20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6" name="Google Shape;15556;p9"/>
            <p:cNvSpPr/>
            <p:nvPr/>
          </p:nvSpPr>
          <p:spPr>
            <a:xfrm>
              <a:off x="-4587100" y="2524972"/>
              <a:ext cx="108965" cy="29462"/>
            </a:xfrm>
            <a:custGeom>
              <a:avLst/>
              <a:gdLst/>
              <a:ahLst/>
              <a:cxnLst/>
              <a:rect l="l" t="t" r="r" b="b"/>
              <a:pathLst>
                <a:path w="2282" h="617" extrusionOk="0">
                  <a:moveTo>
                    <a:pt x="2199" y="0"/>
                  </a:moveTo>
                  <a:cubicBezTo>
                    <a:pt x="1657" y="228"/>
                    <a:pt x="1070" y="311"/>
                    <a:pt x="517" y="532"/>
                  </a:cubicBezTo>
                  <a:cubicBezTo>
                    <a:pt x="476" y="494"/>
                    <a:pt x="427" y="482"/>
                    <a:pt x="379" y="482"/>
                  </a:cubicBezTo>
                  <a:cubicBezTo>
                    <a:pt x="337" y="482"/>
                    <a:pt x="297" y="490"/>
                    <a:pt x="252" y="501"/>
                  </a:cubicBezTo>
                  <a:cubicBezTo>
                    <a:pt x="211" y="509"/>
                    <a:pt x="162" y="516"/>
                    <a:pt x="118" y="516"/>
                  </a:cubicBezTo>
                  <a:cubicBezTo>
                    <a:pt x="80" y="516"/>
                    <a:pt x="39" y="509"/>
                    <a:pt x="1" y="494"/>
                  </a:cubicBezTo>
                  <a:lnTo>
                    <a:pt x="1" y="494"/>
                  </a:lnTo>
                  <a:cubicBezTo>
                    <a:pt x="109" y="610"/>
                    <a:pt x="118" y="617"/>
                    <a:pt x="203" y="617"/>
                  </a:cubicBezTo>
                  <a:lnTo>
                    <a:pt x="225" y="617"/>
                  </a:lnTo>
                  <a:cubicBezTo>
                    <a:pt x="603" y="617"/>
                    <a:pt x="947" y="445"/>
                    <a:pt x="1317" y="389"/>
                  </a:cubicBezTo>
                  <a:cubicBezTo>
                    <a:pt x="1481" y="366"/>
                    <a:pt x="1638" y="314"/>
                    <a:pt x="1795" y="270"/>
                  </a:cubicBezTo>
                  <a:cubicBezTo>
                    <a:pt x="1967" y="225"/>
                    <a:pt x="2154" y="206"/>
                    <a:pt x="2281" y="34"/>
                  </a:cubicBezTo>
                  <a:cubicBezTo>
                    <a:pt x="2252" y="23"/>
                    <a:pt x="2221" y="0"/>
                    <a:pt x="220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7" name="Google Shape;15557;p9"/>
            <p:cNvSpPr/>
            <p:nvPr/>
          </p:nvSpPr>
          <p:spPr>
            <a:xfrm>
              <a:off x="-4005887" y="1957511"/>
              <a:ext cx="104668" cy="13083"/>
            </a:xfrm>
            <a:custGeom>
              <a:avLst/>
              <a:gdLst/>
              <a:ahLst/>
              <a:cxnLst/>
              <a:rect l="l" t="t" r="r" b="b"/>
              <a:pathLst>
                <a:path w="2192" h="274" extrusionOk="0">
                  <a:moveTo>
                    <a:pt x="2183" y="61"/>
                  </a:moveTo>
                  <a:cubicBezTo>
                    <a:pt x="2188" y="61"/>
                    <a:pt x="2188" y="64"/>
                    <a:pt x="2191" y="64"/>
                  </a:cubicBezTo>
                  <a:lnTo>
                    <a:pt x="2188" y="61"/>
                  </a:lnTo>
                  <a:close/>
                  <a:moveTo>
                    <a:pt x="2071" y="1"/>
                  </a:moveTo>
                  <a:cubicBezTo>
                    <a:pt x="1638" y="30"/>
                    <a:pt x="1201" y="72"/>
                    <a:pt x="767" y="106"/>
                  </a:cubicBezTo>
                  <a:cubicBezTo>
                    <a:pt x="576" y="120"/>
                    <a:pt x="389" y="125"/>
                    <a:pt x="202" y="142"/>
                  </a:cubicBezTo>
                  <a:cubicBezTo>
                    <a:pt x="135" y="151"/>
                    <a:pt x="49" y="135"/>
                    <a:pt x="0" y="221"/>
                  </a:cubicBezTo>
                  <a:cubicBezTo>
                    <a:pt x="57" y="259"/>
                    <a:pt x="113" y="273"/>
                    <a:pt x="165" y="273"/>
                  </a:cubicBezTo>
                  <a:cubicBezTo>
                    <a:pt x="225" y="273"/>
                    <a:pt x="281" y="259"/>
                    <a:pt x="337" y="237"/>
                  </a:cubicBezTo>
                  <a:cubicBezTo>
                    <a:pt x="385" y="218"/>
                    <a:pt x="438" y="199"/>
                    <a:pt x="487" y="195"/>
                  </a:cubicBezTo>
                  <a:cubicBezTo>
                    <a:pt x="913" y="177"/>
                    <a:pt x="1343" y="165"/>
                    <a:pt x="1769" y="139"/>
                  </a:cubicBezTo>
                  <a:cubicBezTo>
                    <a:pt x="1907" y="132"/>
                    <a:pt x="2045" y="90"/>
                    <a:pt x="2183" y="61"/>
                  </a:cubicBezTo>
                  <a:cubicBezTo>
                    <a:pt x="2146" y="38"/>
                    <a:pt x="2109" y="1"/>
                    <a:pt x="20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8" name="Google Shape;15558;p9"/>
            <p:cNvSpPr/>
            <p:nvPr/>
          </p:nvSpPr>
          <p:spPr>
            <a:xfrm>
              <a:off x="-4388412" y="2215791"/>
              <a:ext cx="28411" cy="52525"/>
            </a:xfrm>
            <a:custGeom>
              <a:avLst/>
              <a:gdLst/>
              <a:ahLst/>
              <a:cxnLst/>
              <a:rect l="l" t="t" r="r" b="b"/>
              <a:pathLst>
                <a:path w="595" h="1100" extrusionOk="0">
                  <a:moveTo>
                    <a:pt x="558" y="1"/>
                  </a:moveTo>
                  <a:cubicBezTo>
                    <a:pt x="431" y="106"/>
                    <a:pt x="375" y="229"/>
                    <a:pt x="308" y="349"/>
                  </a:cubicBezTo>
                  <a:cubicBezTo>
                    <a:pt x="236" y="480"/>
                    <a:pt x="161" y="606"/>
                    <a:pt x="87" y="737"/>
                  </a:cubicBezTo>
                  <a:cubicBezTo>
                    <a:pt x="23" y="853"/>
                    <a:pt x="1" y="973"/>
                    <a:pt x="20" y="1100"/>
                  </a:cubicBezTo>
                  <a:cubicBezTo>
                    <a:pt x="210" y="1048"/>
                    <a:pt x="318" y="906"/>
                    <a:pt x="348" y="752"/>
                  </a:cubicBezTo>
                  <a:cubicBezTo>
                    <a:pt x="367" y="651"/>
                    <a:pt x="415" y="577"/>
                    <a:pt x="446" y="491"/>
                  </a:cubicBezTo>
                  <a:cubicBezTo>
                    <a:pt x="494" y="375"/>
                    <a:pt x="546" y="259"/>
                    <a:pt x="584" y="139"/>
                  </a:cubicBezTo>
                  <a:cubicBezTo>
                    <a:pt x="595" y="109"/>
                    <a:pt x="572" y="64"/>
                    <a:pt x="5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9" name="Google Shape;15559;p9"/>
            <p:cNvSpPr/>
            <p:nvPr/>
          </p:nvSpPr>
          <p:spPr>
            <a:xfrm>
              <a:off x="-4549759" y="2562981"/>
              <a:ext cx="85186" cy="26644"/>
            </a:xfrm>
            <a:custGeom>
              <a:avLst/>
              <a:gdLst/>
              <a:ahLst/>
              <a:cxnLst/>
              <a:rect l="l" t="t" r="r" b="b"/>
              <a:pathLst>
                <a:path w="1784" h="558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215" y="150"/>
                    <a:pt x="659" y="300"/>
                    <a:pt x="98" y="449"/>
                  </a:cubicBezTo>
                  <a:cubicBezTo>
                    <a:pt x="71" y="453"/>
                    <a:pt x="49" y="471"/>
                    <a:pt x="31" y="490"/>
                  </a:cubicBezTo>
                  <a:cubicBezTo>
                    <a:pt x="16" y="502"/>
                    <a:pt x="16" y="521"/>
                    <a:pt x="0" y="557"/>
                  </a:cubicBezTo>
                  <a:lnTo>
                    <a:pt x="57" y="557"/>
                  </a:lnTo>
                  <a:cubicBezTo>
                    <a:pt x="236" y="557"/>
                    <a:pt x="400" y="505"/>
                    <a:pt x="561" y="464"/>
                  </a:cubicBezTo>
                  <a:cubicBezTo>
                    <a:pt x="906" y="378"/>
                    <a:pt x="1246" y="288"/>
                    <a:pt x="1586" y="191"/>
                  </a:cubicBezTo>
                  <a:cubicBezTo>
                    <a:pt x="1679" y="169"/>
                    <a:pt x="1758" y="117"/>
                    <a:pt x="17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0" name="Google Shape;15560;p9"/>
            <p:cNvSpPr/>
            <p:nvPr/>
          </p:nvSpPr>
          <p:spPr>
            <a:xfrm>
              <a:off x="-4665792" y="2583131"/>
              <a:ext cx="76830" cy="11508"/>
            </a:xfrm>
            <a:custGeom>
              <a:avLst/>
              <a:gdLst/>
              <a:ahLst/>
              <a:cxnLst/>
              <a:rect l="l" t="t" r="r" b="b"/>
              <a:pathLst>
                <a:path w="1609" h="241" extrusionOk="0">
                  <a:moveTo>
                    <a:pt x="232" y="1"/>
                  </a:moveTo>
                  <a:cubicBezTo>
                    <a:pt x="135" y="1"/>
                    <a:pt x="65" y="20"/>
                    <a:pt x="1" y="54"/>
                  </a:cubicBezTo>
                  <a:cubicBezTo>
                    <a:pt x="132" y="128"/>
                    <a:pt x="1029" y="240"/>
                    <a:pt x="1443" y="240"/>
                  </a:cubicBezTo>
                  <a:cubicBezTo>
                    <a:pt x="1514" y="240"/>
                    <a:pt x="1574" y="237"/>
                    <a:pt x="1609" y="229"/>
                  </a:cubicBezTo>
                  <a:cubicBezTo>
                    <a:pt x="1459" y="61"/>
                    <a:pt x="1257" y="113"/>
                    <a:pt x="1093" y="80"/>
                  </a:cubicBezTo>
                  <a:cubicBezTo>
                    <a:pt x="905" y="38"/>
                    <a:pt x="707" y="54"/>
                    <a:pt x="520" y="27"/>
                  </a:cubicBezTo>
                  <a:cubicBezTo>
                    <a:pt x="401" y="12"/>
                    <a:pt x="311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1" name="Google Shape;15561;p9"/>
            <p:cNvSpPr/>
            <p:nvPr/>
          </p:nvSpPr>
          <p:spPr>
            <a:xfrm>
              <a:off x="-4837453" y="2420925"/>
              <a:ext cx="93733" cy="50901"/>
            </a:xfrm>
            <a:custGeom>
              <a:avLst/>
              <a:gdLst/>
              <a:ahLst/>
              <a:cxnLst/>
              <a:rect l="l" t="t" r="r" b="b"/>
              <a:pathLst>
                <a:path w="1963" h="1066" extrusionOk="0">
                  <a:moveTo>
                    <a:pt x="45" y="0"/>
                  </a:moveTo>
                  <a:cubicBezTo>
                    <a:pt x="30" y="23"/>
                    <a:pt x="14" y="42"/>
                    <a:pt x="0" y="64"/>
                  </a:cubicBezTo>
                  <a:cubicBezTo>
                    <a:pt x="14" y="71"/>
                    <a:pt x="30" y="78"/>
                    <a:pt x="45" y="86"/>
                  </a:cubicBezTo>
                  <a:cubicBezTo>
                    <a:pt x="93" y="112"/>
                    <a:pt x="145" y="123"/>
                    <a:pt x="194" y="149"/>
                  </a:cubicBezTo>
                  <a:cubicBezTo>
                    <a:pt x="459" y="311"/>
                    <a:pt x="718" y="478"/>
                    <a:pt x="987" y="635"/>
                  </a:cubicBezTo>
                  <a:cubicBezTo>
                    <a:pt x="1095" y="699"/>
                    <a:pt x="1226" y="729"/>
                    <a:pt x="1341" y="785"/>
                  </a:cubicBezTo>
                  <a:cubicBezTo>
                    <a:pt x="1480" y="849"/>
                    <a:pt x="1615" y="931"/>
                    <a:pt x="1757" y="998"/>
                  </a:cubicBezTo>
                  <a:cubicBezTo>
                    <a:pt x="1820" y="1028"/>
                    <a:pt x="1891" y="1043"/>
                    <a:pt x="1962" y="1065"/>
                  </a:cubicBezTo>
                  <a:cubicBezTo>
                    <a:pt x="1734" y="905"/>
                    <a:pt x="1491" y="785"/>
                    <a:pt x="1252" y="658"/>
                  </a:cubicBezTo>
                  <a:cubicBezTo>
                    <a:pt x="938" y="490"/>
                    <a:pt x="628" y="318"/>
                    <a:pt x="318" y="146"/>
                  </a:cubicBezTo>
                  <a:cubicBezTo>
                    <a:pt x="228" y="97"/>
                    <a:pt x="138" y="49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2" name="Google Shape;15562;p9"/>
            <p:cNvSpPr/>
            <p:nvPr/>
          </p:nvSpPr>
          <p:spPr>
            <a:xfrm>
              <a:off x="-3998390" y="2055542"/>
              <a:ext cx="101039" cy="13418"/>
            </a:xfrm>
            <a:custGeom>
              <a:avLst/>
              <a:gdLst/>
              <a:ahLst/>
              <a:cxnLst/>
              <a:rect l="l" t="t" r="r" b="b"/>
              <a:pathLst>
                <a:path w="2116" h="281" extrusionOk="0">
                  <a:moveTo>
                    <a:pt x="2112" y="26"/>
                  </a:moveTo>
                  <a:cubicBezTo>
                    <a:pt x="2109" y="30"/>
                    <a:pt x="2109" y="30"/>
                    <a:pt x="2105" y="30"/>
                  </a:cubicBezTo>
                  <a:cubicBezTo>
                    <a:pt x="2109" y="30"/>
                    <a:pt x="2112" y="34"/>
                    <a:pt x="2116" y="34"/>
                  </a:cubicBezTo>
                  <a:lnTo>
                    <a:pt x="2112" y="26"/>
                  </a:lnTo>
                  <a:close/>
                  <a:moveTo>
                    <a:pt x="1795" y="0"/>
                  </a:moveTo>
                  <a:cubicBezTo>
                    <a:pt x="1701" y="0"/>
                    <a:pt x="1612" y="15"/>
                    <a:pt x="1522" y="60"/>
                  </a:cubicBezTo>
                  <a:cubicBezTo>
                    <a:pt x="1507" y="63"/>
                    <a:pt x="1484" y="78"/>
                    <a:pt x="1474" y="78"/>
                  </a:cubicBezTo>
                  <a:cubicBezTo>
                    <a:pt x="1470" y="78"/>
                    <a:pt x="1466" y="75"/>
                    <a:pt x="1466" y="75"/>
                  </a:cubicBezTo>
                  <a:cubicBezTo>
                    <a:pt x="1413" y="56"/>
                    <a:pt x="1361" y="49"/>
                    <a:pt x="1309" y="49"/>
                  </a:cubicBezTo>
                  <a:cubicBezTo>
                    <a:pt x="1193" y="49"/>
                    <a:pt x="1077" y="86"/>
                    <a:pt x="961" y="90"/>
                  </a:cubicBezTo>
                  <a:cubicBezTo>
                    <a:pt x="737" y="97"/>
                    <a:pt x="516" y="113"/>
                    <a:pt x="292" y="123"/>
                  </a:cubicBezTo>
                  <a:cubicBezTo>
                    <a:pt x="157" y="130"/>
                    <a:pt x="83" y="165"/>
                    <a:pt x="0" y="258"/>
                  </a:cubicBezTo>
                  <a:cubicBezTo>
                    <a:pt x="19" y="265"/>
                    <a:pt x="38" y="280"/>
                    <a:pt x="53" y="280"/>
                  </a:cubicBezTo>
                  <a:lnTo>
                    <a:pt x="57" y="280"/>
                  </a:lnTo>
                  <a:cubicBezTo>
                    <a:pt x="225" y="265"/>
                    <a:pt x="393" y="251"/>
                    <a:pt x="561" y="232"/>
                  </a:cubicBezTo>
                  <a:cubicBezTo>
                    <a:pt x="984" y="194"/>
                    <a:pt x="1406" y="157"/>
                    <a:pt x="1829" y="113"/>
                  </a:cubicBezTo>
                  <a:cubicBezTo>
                    <a:pt x="1922" y="101"/>
                    <a:pt x="2012" y="60"/>
                    <a:pt x="2105" y="30"/>
                  </a:cubicBezTo>
                  <a:cubicBezTo>
                    <a:pt x="2000" y="18"/>
                    <a:pt x="1896" y="0"/>
                    <a:pt x="17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3" name="Google Shape;15563;p9"/>
            <p:cNvSpPr/>
            <p:nvPr/>
          </p:nvSpPr>
          <p:spPr>
            <a:xfrm>
              <a:off x="-4089783" y="2112985"/>
              <a:ext cx="56440" cy="26501"/>
            </a:xfrm>
            <a:custGeom>
              <a:avLst/>
              <a:gdLst/>
              <a:ahLst/>
              <a:cxnLst/>
              <a:rect l="l" t="t" r="r" b="b"/>
              <a:pathLst>
                <a:path w="1182" h="555" extrusionOk="0">
                  <a:moveTo>
                    <a:pt x="1182" y="0"/>
                  </a:moveTo>
                  <a:cubicBezTo>
                    <a:pt x="1002" y="38"/>
                    <a:pt x="838" y="71"/>
                    <a:pt x="677" y="102"/>
                  </a:cubicBezTo>
                  <a:lnTo>
                    <a:pt x="677" y="244"/>
                  </a:lnTo>
                  <a:cubicBezTo>
                    <a:pt x="562" y="236"/>
                    <a:pt x="453" y="233"/>
                    <a:pt x="352" y="225"/>
                  </a:cubicBezTo>
                  <a:cubicBezTo>
                    <a:pt x="236" y="330"/>
                    <a:pt x="124" y="435"/>
                    <a:pt x="1" y="547"/>
                  </a:cubicBezTo>
                  <a:cubicBezTo>
                    <a:pt x="15" y="550"/>
                    <a:pt x="27" y="554"/>
                    <a:pt x="42" y="554"/>
                  </a:cubicBezTo>
                  <a:cubicBezTo>
                    <a:pt x="75" y="554"/>
                    <a:pt x="105" y="539"/>
                    <a:pt x="135" y="524"/>
                  </a:cubicBezTo>
                  <a:cubicBezTo>
                    <a:pt x="165" y="509"/>
                    <a:pt x="195" y="494"/>
                    <a:pt x="225" y="494"/>
                  </a:cubicBezTo>
                  <a:lnTo>
                    <a:pt x="232" y="494"/>
                  </a:lnTo>
                  <a:cubicBezTo>
                    <a:pt x="244" y="498"/>
                    <a:pt x="255" y="498"/>
                    <a:pt x="266" y="498"/>
                  </a:cubicBezTo>
                  <a:cubicBezTo>
                    <a:pt x="434" y="498"/>
                    <a:pt x="562" y="401"/>
                    <a:pt x="693" y="323"/>
                  </a:cubicBezTo>
                  <a:cubicBezTo>
                    <a:pt x="782" y="273"/>
                    <a:pt x="857" y="221"/>
                    <a:pt x="965" y="210"/>
                  </a:cubicBezTo>
                  <a:cubicBezTo>
                    <a:pt x="1074" y="199"/>
                    <a:pt x="1159" y="135"/>
                    <a:pt x="11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4" name="Google Shape;15564;p9"/>
            <p:cNvSpPr/>
            <p:nvPr/>
          </p:nvSpPr>
          <p:spPr>
            <a:xfrm>
              <a:off x="-3829164" y="2049955"/>
              <a:ext cx="97840" cy="9932"/>
            </a:xfrm>
            <a:custGeom>
              <a:avLst/>
              <a:gdLst/>
              <a:ahLst/>
              <a:cxnLst/>
              <a:rect l="l" t="t" r="r" b="b"/>
              <a:pathLst>
                <a:path w="2049" h="208" extrusionOk="0">
                  <a:moveTo>
                    <a:pt x="550" y="1"/>
                  </a:moveTo>
                  <a:cubicBezTo>
                    <a:pt x="460" y="1"/>
                    <a:pt x="371" y="5"/>
                    <a:pt x="285" y="5"/>
                  </a:cubicBezTo>
                  <a:cubicBezTo>
                    <a:pt x="195" y="9"/>
                    <a:pt x="109" y="9"/>
                    <a:pt x="19" y="9"/>
                  </a:cubicBezTo>
                  <a:lnTo>
                    <a:pt x="7" y="9"/>
                  </a:lnTo>
                  <a:cubicBezTo>
                    <a:pt x="0" y="99"/>
                    <a:pt x="75" y="90"/>
                    <a:pt x="120" y="95"/>
                  </a:cubicBezTo>
                  <a:cubicBezTo>
                    <a:pt x="385" y="109"/>
                    <a:pt x="654" y="135"/>
                    <a:pt x="920" y="135"/>
                  </a:cubicBezTo>
                  <a:cubicBezTo>
                    <a:pt x="987" y="135"/>
                    <a:pt x="1054" y="135"/>
                    <a:pt x="1122" y="132"/>
                  </a:cubicBezTo>
                  <a:cubicBezTo>
                    <a:pt x="1144" y="128"/>
                    <a:pt x="1170" y="128"/>
                    <a:pt x="1196" y="128"/>
                  </a:cubicBezTo>
                  <a:cubicBezTo>
                    <a:pt x="1331" y="128"/>
                    <a:pt x="1462" y="147"/>
                    <a:pt x="1593" y="166"/>
                  </a:cubicBezTo>
                  <a:cubicBezTo>
                    <a:pt x="1724" y="185"/>
                    <a:pt x="1858" y="207"/>
                    <a:pt x="1996" y="207"/>
                  </a:cubicBezTo>
                  <a:cubicBezTo>
                    <a:pt x="2008" y="207"/>
                    <a:pt x="2019" y="207"/>
                    <a:pt x="2034" y="203"/>
                  </a:cubicBezTo>
                  <a:cubicBezTo>
                    <a:pt x="2034" y="195"/>
                    <a:pt x="2041" y="169"/>
                    <a:pt x="2048" y="154"/>
                  </a:cubicBezTo>
                  <a:cubicBezTo>
                    <a:pt x="1910" y="117"/>
                    <a:pt x="1776" y="54"/>
                    <a:pt x="1641" y="50"/>
                  </a:cubicBezTo>
                  <a:cubicBezTo>
                    <a:pt x="1398" y="42"/>
                    <a:pt x="1163" y="50"/>
                    <a:pt x="920" y="20"/>
                  </a:cubicBezTo>
                  <a:cubicBezTo>
                    <a:pt x="797" y="5"/>
                    <a:pt x="673" y="1"/>
                    <a:pt x="5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5" name="Google Shape;15565;p9"/>
            <p:cNvSpPr/>
            <p:nvPr/>
          </p:nvSpPr>
          <p:spPr>
            <a:xfrm>
              <a:off x="-4668466" y="2612068"/>
              <a:ext cx="77880" cy="12892"/>
            </a:xfrm>
            <a:custGeom>
              <a:avLst/>
              <a:gdLst/>
              <a:ahLst/>
              <a:cxnLst/>
              <a:rect l="l" t="t" r="r" b="b"/>
              <a:pathLst>
                <a:path w="1631" h="270" extrusionOk="0">
                  <a:moveTo>
                    <a:pt x="135" y="0"/>
                  </a:moveTo>
                  <a:cubicBezTo>
                    <a:pt x="94" y="0"/>
                    <a:pt x="45" y="19"/>
                    <a:pt x="0" y="26"/>
                  </a:cubicBezTo>
                  <a:cubicBezTo>
                    <a:pt x="5" y="45"/>
                    <a:pt x="5" y="64"/>
                    <a:pt x="5" y="83"/>
                  </a:cubicBezTo>
                  <a:cubicBezTo>
                    <a:pt x="531" y="195"/>
                    <a:pt x="1073" y="191"/>
                    <a:pt x="1604" y="269"/>
                  </a:cubicBezTo>
                  <a:cubicBezTo>
                    <a:pt x="1615" y="255"/>
                    <a:pt x="1623" y="236"/>
                    <a:pt x="1630" y="221"/>
                  </a:cubicBezTo>
                  <a:cubicBezTo>
                    <a:pt x="1593" y="199"/>
                    <a:pt x="1560" y="169"/>
                    <a:pt x="1518" y="161"/>
                  </a:cubicBezTo>
                  <a:cubicBezTo>
                    <a:pt x="1387" y="139"/>
                    <a:pt x="1253" y="124"/>
                    <a:pt x="1118" y="98"/>
                  </a:cubicBezTo>
                  <a:cubicBezTo>
                    <a:pt x="804" y="45"/>
                    <a:pt x="479" y="94"/>
                    <a:pt x="165" y="4"/>
                  </a:cubicBezTo>
                  <a:cubicBezTo>
                    <a:pt x="154" y="0"/>
                    <a:pt x="147" y="0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6" name="Google Shape;15566;p9"/>
            <p:cNvSpPr/>
            <p:nvPr/>
          </p:nvSpPr>
          <p:spPr>
            <a:xfrm>
              <a:off x="-4557256" y="2455161"/>
              <a:ext cx="60165" cy="19530"/>
            </a:xfrm>
            <a:custGeom>
              <a:avLst/>
              <a:gdLst/>
              <a:ahLst/>
              <a:cxnLst/>
              <a:rect l="l" t="t" r="r" b="b"/>
              <a:pathLst>
                <a:path w="1260" h="409" extrusionOk="0">
                  <a:moveTo>
                    <a:pt x="1122" y="1"/>
                  </a:moveTo>
                  <a:cubicBezTo>
                    <a:pt x="1080" y="1"/>
                    <a:pt x="1044" y="15"/>
                    <a:pt x="1002" y="38"/>
                  </a:cubicBezTo>
                  <a:cubicBezTo>
                    <a:pt x="939" y="72"/>
                    <a:pt x="871" y="105"/>
                    <a:pt x="801" y="124"/>
                  </a:cubicBezTo>
                  <a:cubicBezTo>
                    <a:pt x="632" y="165"/>
                    <a:pt x="457" y="195"/>
                    <a:pt x="288" y="240"/>
                  </a:cubicBezTo>
                  <a:cubicBezTo>
                    <a:pt x="191" y="267"/>
                    <a:pt x="98" y="319"/>
                    <a:pt x="0" y="360"/>
                  </a:cubicBezTo>
                  <a:cubicBezTo>
                    <a:pt x="4" y="371"/>
                    <a:pt x="8" y="386"/>
                    <a:pt x="12" y="401"/>
                  </a:cubicBezTo>
                  <a:cubicBezTo>
                    <a:pt x="38" y="401"/>
                    <a:pt x="64" y="408"/>
                    <a:pt x="86" y="408"/>
                  </a:cubicBezTo>
                  <a:cubicBezTo>
                    <a:pt x="98" y="408"/>
                    <a:pt x="105" y="408"/>
                    <a:pt x="112" y="405"/>
                  </a:cubicBezTo>
                  <a:cubicBezTo>
                    <a:pt x="326" y="360"/>
                    <a:pt x="539" y="284"/>
                    <a:pt x="756" y="267"/>
                  </a:cubicBezTo>
                  <a:cubicBezTo>
                    <a:pt x="950" y="251"/>
                    <a:pt x="1077" y="127"/>
                    <a:pt x="1260" y="72"/>
                  </a:cubicBezTo>
                  <a:cubicBezTo>
                    <a:pt x="1211" y="20"/>
                    <a:pt x="1163" y="1"/>
                    <a:pt x="11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7" name="Google Shape;15567;p9"/>
            <p:cNvSpPr/>
            <p:nvPr/>
          </p:nvSpPr>
          <p:spPr>
            <a:xfrm>
              <a:off x="-4082430" y="1931105"/>
              <a:ext cx="58924" cy="17190"/>
            </a:xfrm>
            <a:custGeom>
              <a:avLst/>
              <a:gdLst/>
              <a:ahLst/>
              <a:cxnLst/>
              <a:rect l="l" t="t" r="r" b="b"/>
              <a:pathLst>
                <a:path w="1234" h="360" extrusionOk="0">
                  <a:moveTo>
                    <a:pt x="1084" y="0"/>
                  </a:moveTo>
                  <a:cubicBezTo>
                    <a:pt x="1013" y="0"/>
                    <a:pt x="949" y="34"/>
                    <a:pt x="886" y="50"/>
                  </a:cubicBezTo>
                  <a:cubicBezTo>
                    <a:pt x="684" y="94"/>
                    <a:pt x="494" y="162"/>
                    <a:pt x="284" y="165"/>
                  </a:cubicBezTo>
                  <a:cubicBezTo>
                    <a:pt x="164" y="169"/>
                    <a:pt x="71" y="251"/>
                    <a:pt x="0" y="359"/>
                  </a:cubicBezTo>
                  <a:cubicBezTo>
                    <a:pt x="68" y="326"/>
                    <a:pt x="142" y="322"/>
                    <a:pt x="216" y="322"/>
                  </a:cubicBezTo>
                  <a:lnTo>
                    <a:pt x="295" y="322"/>
                  </a:lnTo>
                  <a:cubicBezTo>
                    <a:pt x="408" y="322"/>
                    <a:pt x="520" y="311"/>
                    <a:pt x="609" y="202"/>
                  </a:cubicBezTo>
                  <a:cubicBezTo>
                    <a:pt x="818" y="191"/>
                    <a:pt x="1032" y="188"/>
                    <a:pt x="1234" y="60"/>
                  </a:cubicBezTo>
                  <a:cubicBezTo>
                    <a:pt x="1181" y="15"/>
                    <a:pt x="1132" y="0"/>
                    <a:pt x="10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8" name="Google Shape;15568;p9"/>
            <p:cNvSpPr/>
            <p:nvPr/>
          </p:nvSpPr>
          <p:spPr>
            <a:xfrm>
              <a:off x="-4271997" y="2075692"/>
              <a:ext cx="45697" cy="51809"/>
            </a:xfrm>
            <a:custGeom>
              <a:avLst/>
              <a:gdLst/>
              <a:ahLst/>
              <a:cxnLst/>
              <a:rect l="l" t="t" r="r" b="b"/>
              <a:pathLst>
                <a:path w="957" h="1085" extrusionOk="0">
                  <a:moveTo>
                    <a:pt x="875" y="0"/>
                  </a:moveTo>
                  <a:cubicBezTo>
                    <a:pt x="834" y="0"/>
                    <a:pt x="808" y="53"/>
                    <a:pt x="781" y="79"/>
                  </a:cubicBezTo>
                  <a:cubicBezTo>
                    <a:pt x="579" y="303"/>
                    <a:pt x="377" y="524"/>
                    <a:pt x="187" y="755"/>
                  </a:cubicBezTo>
                  <a:cubicBezTo>
                    <a:pt x="108" y="849"/>
                    <a:pt x="18" y="947"/>
                    <a:pt x="0" y="1085"/>
                  </a:cubicBezTo>
                  <a:cubicBezTo>
                    <a:pt x="404" y="819"/>
                    <a:pt x="572" y="341"/>
                    <a:pt x="957" y="60"/>
                  </a:cubicBezTo>
                  <a:cubicBezTo>
                    <a:pt x="924" y="15"/>
                    <a:pt x="898" y="0"/>
                    <a:pt x="8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9" name="Google Shape;15569;p9"/>
            <p:cNvSpPr/>
            <p:nvPr/>
          </p:nvSpPr>
          <p:spPr>
            <a:xfrm>
              <a:off x="-4206341" y="2240095"/>
              <a:ext cx="30035" cy="62505"/>
            </a:xfrm>
            <a:custGeom>
              <a:avLst/>
              <a:gdLst/>
              <a:ahLst/>
              <a:cxnLst/>
              <a:rect l="l" t="t" r="r" b="b"/>
              <a:pathLst>
                <a:path w="629" h="1309" extrusionOk="0">
                  <a:moveTo>
                    <a:pt x="1" y="1305"/>
                  </a:moveTo>
                  <a:lnTo>
                    <a:pt x="8" y="1308"/>
                  </a:lnTo>
                  <a:lnTo>
                    <a:pt x="8" y="1305"/>
                  </a:lnTo>
                  <a:close/>
                  <a:moveTo>
                    <a:pt x="584" y="0"/>
                  </a:moveTo>
                  <a:cubicBezTo>
                    <a:pt x="532" y="71"/>
                    <a:pt x="465" y="139"/>
                    <a:pt x="430" y="221"/>
                  </a:cubicBezTo>
                  <a:cubicBezTo>
                    <a:pt x="344" y="419"/>
                    <a:pt x="225" y="594"/>
                    <a:pt x="158" y="808"/>
                  </a:cubicBezTo>
                  <a:cubicBezTo>
                    <a:pt x="106" y="972"/>
                    <a:pt x="46" y="1137"/>
                    <a:pt x="8" y="1305"/>
                  </a:cubicBezTo>
                  <a:cubicBezTo>
                    <a:pt x="20" y="1308"/>
                    <a:pt x="30" y="1308"/>
                    <a:pt x="38" y="1308"/>
                  </a:cubicBezTo>
                  <a:cubicBezTo>
                    <a:pt x="109" y="1308"/>
                    <a:pt x="116" y="1245"/>
                    <a:pt x="139" y="1177"/>
                  </a:cubicBezTo>
                  <a:cubicBezTo>
                    <a:pt x="199" y="991"/>
                    <a:pt x="273" y="808"/>
                    <a:pt x="352" y="628"/>
                  </a:cubicBezTo>
                  <a:cubicBezTo>
                    <a:pt x="438" y="427"/>
                    <a:pt x="535" y="225"/>
                    <a:pt x="629" y="26"/>
                  </a:cubicBezTo>
                  <a:cubicBezTo>
                    <a:pt x="613" y="16"/>
                    <a:pt x="599" y="8"/>
                    <a:pt x="5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0" name="Google Shape;15570;p9"/>
            <p:cNvSpPr/>
            <p:nvPr/>
          </p:nvSpPr>
          <p:spPr>
            <a:xfrm>
              <a:off x="-4171531" y="2114799"/>
              <a:ext cx="55390" cy="46986"/>
            </a:xfrm>
            <a:custGeom>
              <a:avLst/>
              <a:gdLst/>
              <a:ahLst/>
              <a:cxnLst/>
              <a:rect l="l" t="t" r="r" b="b"/>
              <a:pathLst>
                <a:path w="1160" h="984" extrusionOk="0">
                  <a:moveTo>
                    <a:pt x="1159" y="0"/>
                  </a:moveTo>
                  <a:lnTo>
                    <a:pt x="1159" y="0"/>
                  </a:lnTo>
                  <a:cubicBezTo>
                    <a:pt x="942" y="23"/>
                    <a:pt x="778" y="123"/>
                    <a:pt x="636" y="262"/>
                  </a:cubicBezTo>
                  <a:cubicBezTo>
                    <a:pt x="591" y="303"/>
                    <a:pt x="547" y="340"/>
                    <a:pt x="494" y="374"/>
                  </a:cubicBezTo>
                  <a:cubicBezTo>
                    <a:pt x="314" y="497"/>
                    <a:pt x="195" y="677"/>
                    <a:pt x="50" y="837"/>
                  </a:cubicBezTo>
                  <a:cubicBezTo>
                    <a:pt x="19" y="871"/>
                    <a:pt x="19" y="927"/>
                    <a:pt x="5" y="975"/>
                  </a:cubicBezTo>
                  <a:cubicBezTo>
                    <a:pt x="86" y="908"/>
                    <a:pt x="172" y="845"/>
                    <a:pt x="243" y="770"/>
                  </a:cubicBezTo>
                  <a:cubicBezTo>
                    <a:pt x="476" y="520"/>
                    <a:pt x="714" y="280"/>
                    <a:pt x="1021" y="116"/>
                  </a:cubicBezTo>
                  <a:cubicBezTo>
                    <a:pt x="1073" y="90"/>
                    <a:pt x="1114" y="41"/>
                    <a:pt x="1159" y="0"/>
                  </a:cubicBezTo>
                  <a:close/>
                  <a:moveTo>
                    <a:pt x="5" y="975"/>
                  </a:moveTo>
                  <a:lnTo>
                    <a:pt x="0" y="980"/>
                  </a:lnTo>
                  <a:lnTo>
                    <a:pt x="5" y="983"/>
                  </a:lnTo>
                  <a:lnTo>
                    <a:pt x="5" y="975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1" name="Google Shape;15571;p9"/>
            <p:cNvSpPr/>
            <p:nvPr/>
          </p:nvSpPr>
          <p:spPr>
            <a:xfrm>
              <a:off x="-4342524" y="2482283"/>
              <a:ext cx="54292" cy="47368"/>
            </a:xfrm>
            <a:custGeom>
              <a:avLst/>
              <a:gdLst/>
              <a:ahLst/>
              <a:cxnLst/>
              <a:rect l="l" t="t" r="r" b="b"/>
              <a:pathLst>
                <a:path w="1137" h="992" extrusionOk="0">
                  <a:moveTo>
                    <a:pt x="1136" y="1"/>
                  </a:moveTo>
                  <a:lnTo>
                    <a:pt x="1136" y="1"/>
                  </a:lnTo>
                  <a:cubicBezTo>
                    <a:pt x="1069" y="35"/>
                    <a:pt x="1024" y="42"/>
                    <a:pt x="1002" y="68"/>
                  </a:cubicBezTo>
                  <a:cubicBezTo>
                    <a:pt x="796" y="311"/>
                    <a:pt x="565" y="528"/>
                    <a:pt x="303" y="715"/>
                  </a:cubicBezTo>
                  <a:cubicBezTo>
                    <a:pt x="191" y="789"/>
                    <a:pt x="101" y="898"/>
                    <a:pt x="1" y="991"/>
                  </a:cubicBezTo>
                  <a:cubicBezTo>
                    <a:pt x="277" y="920"/>
                    <a:pt x="1006" y="277"/>
                    <a:pt x="113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2" name="Google Shape;15572;p9"/>
            <p:cNvSpPr/>
            <p:nvPr/>
          </p:nvSpPr>
          <p:spPr>
            <a:xfrm>
              <a:off x="-4545844" y="2597982"/>
              <a:ext cx="70001" cy="21297"/>
            </a:xfrm>
            <a:custGeom>
              <a:avLst/>
              <a:gdLst/>
              <a:ahLst/>
              <a:cxnLst/>
              <a:rect l="l" t="t" r="r" b="b"/>
              <a:pathLst>
                <a:path w="1466" h="446" extrusionOk="0">
                  <a:moveTo>
                    <a:pt x="1459" y="4"/>
                  </a:moveTo>
                  <a:cubicBezTo>
                    <a:pt x="1414" y="7"/>
                    <a:pt x="1365" y="0"/>
                    <a:pt x="1328" y="15"/>
                  </a:cubicBezTo>
                  <a:cubicBezTo>
                    <a:pt x="1025" y="124"/>
                    <a:pt x="719" y="217"/>
                    <a:pt x="397" y="259"/>
                  </a:cubicBezTo>
                  <a:cubicBezTo>
                    <a:pt x="289" y="269"/>
                    <a:pt x="180" y="321"/>
                    <a:pt x="75" y="363"/>
                  </a:cubicBezTo>
                  <a:cubicBezTo>
                    <a:pt x="49" y="371"/>
                    <a:pt x="34" y="407"/>
                    <a:pt x="1" y="445"/>
                  </a:cubicBezTo>
                  <a:cubicBezTo>
                    <a:pt x="491" y="423"/>
                    <a:pt x="898" y="164"/>
                    <a:pt x="1354" y="119"/>
                  </a:cubicBezTo>
                  <a:cubicBezTo>
                    <a:pt x="1380" y="116"/>
                    <a:pt x="1407" y="97"/>
                    <a:pt x="1429" y="83"/>
                  </a:cubicBezTo>
                  <a:cubicBezTo>
                    <a:pt x="1443" y="75"/>
                    <a:pt x="1455" y="57"/>
                    <a:pt x="1466" y="45"/>
                  </a:cubicBezTo>
                  <a:cubicBezTo>
                    <a:pt x="1466" y="30"/>
                    <a:pt x="1462" y="15"/>
                    <a:pt x="145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3" name="Google Shape;15573;p9"/>
            <p:cNvSpPr/>
            <p:nvPr/>
          </p:nvSpPr>
          <p:spPr>
            <a:xfrm>
              <a:off x="-4396625" y="2340752"/>
              <a:ext cx="41304" cy="51618"/>
            </a:xfrm>
            <a:custGeom>
              <a:avLst/>
              <a:gdLst/>
              <a:ahLst/>
              <a:cxnLst/>
              <a:rect l="l" t="t" r="r" b="b"/>
              <a:pathLst>
                <a:path w="865" h="1081" extrusionOk="0">
                  <a:moveTo>
                    <a:pt x="865" y="1"/>
                  </a:moveTo>
                  <a:lnTo>
                    <a:pt x="865" y="1"/>
                  </a:lnTo>
                  <a:cubicBezTo>
                    <a:pt x="801" y="64"/>
                    <a:pt x="760" y="98"/>
                    <a:pt x="726" y="139"/>
                  </a:cubicBezTo>
                  <a:cubicBezTo>
                    <a:pt x="565" y="330"/>
                    <a:pt x="427" y="543"/>
                    <a:pt x="247" y="715"/>
                  </a:cubicBezTo>
                  <a:cubicBezTo>
                    <a:pt x="135" y="819"/>
                    <a:pt x="45" y="924"/>
                    <a:pt x="9" y="1074"/>
                  </a:cubicBezTo>
                  <a:cubicBezTo>
                    <a:pt x="143" y="1036"/>
                    <a:pt x="228" y="935"/>
                    <a:pt x="304" y="823"/>
                  </a:cubicBezTo>
                  <a:cubicBezTo>
                    <a:pt x="423" y="651"/>
                    <a:pt x="539" y="479"/>
                    <a:pt x="715" y="348"/>
                  </a:cubicBezTo>
                  <a:cubicBezTo>
                    <a:pt x="801" y="281"/>
                    <a:pt x="865" y="168"/>
                    <a:pt x="865" y="1"/>
                  </a:cubicBezTo>
                  <a:close/>
                  <a:moveTo>
                    <a:pt x="1" y="1074"/>
                  </a:moveTo>
                  <a:lnTo>
                    <a:pt x="4" y="1081"/>
                  </a:lnTo>
                  <a:cubicBezTo>
                    <a:pt x="4" y="1077"/>
                    <a:pt x="9" y="1074"/>
                    <a:pt x="9" y="107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4" name="Google Shape;15574;p9"/>
            <p:cNvSpPr/>
            <p:nvPr/>
          </p:nvSpPr>
          <p:spPr>
            <a:xfrm>
              <a:off x="-4460132" y="2534952"/>
              <a:ext cx="52859" cy="25737"/>
            </a:xfrm>
            <a:custGeom>
              <a:avLst/>
              <a:gdLst/>
              <a:ahLst/>
              <a:cxnLst/>
              <a:rect l="l" t="t" r="r" b="b"/>
              <a:pathLst>
                <a:path w="1107" h="539" extrusionOk="0">
                  <a:moveTo>
                    <a:pt x="1017" y="0"/>
                  </a:moveTo>
                  <a:cubicBezTo>
                    <a:pt x="953" y="0"/>
                    <a:pt x="901" y="42"/>
                    <a:pt x="849" y="68"/>
                  </a:cubicBezTo>
                  <a:cubicBezTo>
                    <a:pt x="751" y="113"/>
                    <a:pt x="666" y="183"/>
                    <a:pt x="546" y="183"/>
                  </a:cubicBezTo>
                  <a:lnTo>
                    <a:pt x="535" y="183"/>
                  </a:lnTo>
                  <a:cubicBezTo>
                    <a:pt x="497" y="183"/>
                    <a:pt x="452" y="214"/>
                    <a:pt x="430" y="244"/>
                  </a:cubicBezTo>
                  <a:cubicBezTo>
                    <a:pt x="344" y="352"/>
                    <a:pt x="228" y="393"/>
                    <a:pt x="97" y="412"/>
                  </a:cubicBezTo>
                  <a:cubicBezTo>
                    <a:pt x="64" y="419"/>
                    <a:pt x="33" y="453"/>
                    <a:pt x="0" y="471"/>
                  </a:cubicBezTo>
                  <a:cubicBezTo>
                    <a:pt x="7" y="487"/>
                    <a:pt x="15" y="502"/>
                    <a:pt x="19" y="516"/>
                  </a:cubicBezTo>
                  <a:cubicBezTo>
                    <a:pt x="154" y="487"/>
                    <a:pt x="314" y="539"/>
                    <a:pt x="400" y="371"/>
                  </a:cubicBezTo>
                  <a:cubicBezTo>
                    <a:pt x="407" y="356"/>
                    <a:pt x="430" y="340"/>
                    <a:pt x="445" y="340"/>
                  </a:cubicBezTo>
                  <a:lnTo>
                    <a:pt x="449" y="340"/>
                  </a:lnTo>
                  <a:cubicBezTo>
                    <a:pt x="475" y="349"/>
                    <a:pt x="497" y="352"/>
                    <a:pt x="523" y="352"/>
                  </a:cubicBezTo>
                  <a:cubicBezTo>
                    <a:pt x="639" y="352"/>
                    <a:pt x="733" y="255"/>
                    <a:pt x="837" y="221"/>
                  </a:cubicBezTo>
                  <a:cubicBezTo>
                    <a:pt x="927" y="195"/>
                    <a:pt x="1054" y="150"/>
                    <a:pt x="1106" y="26"/>
                  </a:cubicBezTo>
                  <a:cubicBezTo>
                    <a:pt x="1077" y="9"/>
                    <a:pt x="1043" y="0"/>
                    <a:pt x="10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5" name="Google Shape;15575;p9"/>
            <p:cNvSpPr/>
            <p:nvPr/>
          </p:nvSpPr>
          <p:spPr>
            <a:xfrm>
              <a:off x="-4209349" y="2161547"/>
              <a:ext cx="38057" cy="55199"/>
            </a:xfrm>
            <a:custGeom>
              <a:avLst/>
              <a:gdLst/>
              <a:ahLst/>
              <a:cxnLst/>
              <a:rect l="l" t="t" r="r" b="b"/>
              <a:pathLst>
                <a:path w="797" h="1156" extrusionOk="0">
                  <a:moveTo>
                    <a:pt x="792" y="1"/>
                  </a:moveTo>
                  <a:cubicBezTo>
                    <a:pt x="789" y="4"/>
                    <a:pt x="785" y="8"/>
                    <a:pt x="785" y="12"/>
                  </a:cubicBezTo>
                  <a:cubicBezTo>
                    <a:pt x="789" y="8"/>
                    <a:pt x="792" y="8"/>
                    <a:pt x="797" y="4"/>
                  </a:cubicBezTo>
                  <a:lnTo>
                    <a:pt x="792" y="1"/>
                  </a:lnTo>
                  <a:close/>
                  <a:moveTo>
                    <a:pt x="785" y="12"/>
                  </a:moveTo>
                  <a:lnTo>
                    <a:pt x="785" y="12"/>
                  </a:lnTo>
                  <a:cubicBezTo>
                    <a:pt x="740" y="34"/>
                    <a:pt x="692" y="49"/>
                    <a:pt x="662" y="83"/>
                  </a:cubicBezTo>
                  <a:cubicBezTo>
                    <a:pt x="519" y="248"/>
                    <a:pt x="381" y="415"/>
                    <a:pt x="247" y="584"/>
                  </a:cubicBezTo>
                  <a:cubicBezTo>
                    <a:pt x="45" y="834"/>
                    <a:pt x="48" y="834"/>
                    <a:pt x="0" y="1156"/>
                  </a:cubicBezTo>
                  <a:cubicBezTo>
                    <a:pt x="83" y="1036"/>
                    <a:pt x="135" y="950"/>
                    <a:pt x="191" y="868"/>
                  </a:cubicBezTo>
                  <a:cubicBezTo>
                    <a:pt x="310" y="696"/>
                    <a:pt x="430" y="520"/>
                    <a:pt x="550" y="348"/>
                  </a:cubicBezTo>
                  <a:lnTo>
                    <a:pt x="785" y="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6" name="Google Shape;15576;p9"/>
            <p:cNvSpPr/>
            <p:nvPr/>
          </p:nvSpPr>
          <p:spPr>
            <a:xfrm>
              <a:off x="-3897542" y="2050337"/>
              <a:ext cx="68760" cy="7926"/>
            </a:xfrm>
            <a:custGeom>
              <a:avLst/>
              <a:gdLst/>
              <a:ahLst/>
              <a:cxnLst/>
              <a:rect l="l" t="t" r="r" b="b"/>
              <a:pathLst>
                <a:path w="1440" h="166" extrusionOk="0">
                  <a:moveTo>
                    <a:pt x="0" y="135"/>
                  </a:moveTo>
                  <a:lnTo>
                    <a:pt x="4" y="143"/>
                  </a:lnTo>
                  <a:lnTo>
                    <a:pt x="8" y="139"/>
                  </a:lnTo>
                  <a:cubicBezTo>
                    <a:pt x="4" y="139"/>
                    <a:pt x="4" y="139"/>
                    <a:pt x="0" y="135"/>
                  </a:cubicBezTo>
                  <a:close/>
                  <a:moveTo>
                    <a:pt x="1439" y="1"/>
                  </a:moveTo>
                  <a:cubicBezTo>
                    <a:pt x="1249" y="8"/>
                    <a:pt x="1063" y="8"/>
                    <a:pt x="875" y="20"/>
                  </a:cubicBezTo>
                  <a:cubicBezTo>
                    <a:pt x="640" y="27"/>
                    <a:pt x="408" y="46"/>
                    <a:pt x="173" y="60"/>
                  </a:cubicBezTo>
                  <a:cubicBezTo>
                    <a:pt x="105" y="65"/>
                    <a:pt x="38" y="56"/>
                    <a:pt x="8" y="139"/>
                  </a:cubicBezTo>
                  <a:cubicBezTo>
                    <a:pt x="109" y="146"/>
                    <a:pt x="206" y="165"/>
                    <a:pt x="307" y="165"/>
                  </a:cubicBezTo>
                  <a:cubicBezTo>
                    <a:pt x="318" y="165"/>
                    <a:pt x="330" y="161"/>
                    <a:pt x="340" y="161"/>
                  </a:cubicBezTo>
                  <a:cubicBezTo>
                    <a:pt x="584" y="154"/>
                    <a:pt x="827" y="127"/>
                    <a:pt x="1070" y="113"/>
                  </a:cubicBezTo>
                  <a:cubicBezTo>
                    <a:pt x="1268" y="101"/>
                    <a:pt x="1268" y="101"/>
                    <a:pt x="14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7" name="Google Shape;15577;p9"/>
            <p:cNvSpPr/>
            <p:nvPr/>
          </p:nvSpPr>
          <p:spPr>
            <a:xfrm>
              <a:off x="-4352886" y="2235464"/>
              <a:ext cx="26836" cy="53194"/>
            </a:xfrm>
            <a:custGeom>
              <a:avLst/>
              <a:gdLst/>
              <a:ahLst/>
              <a:cxnLst/>
              <a:rect l="l" t="t" r="r" b="b"/>
              <a:pathLst>
                <a:path w="562" h="1114" extrusionOk="0">
                  <a:moveTo>
                    <a:pt x="494" y="0"/>
                  </a:moveTo>
                  <a:cubicBezTo>
                    <a:pt x="330" y="318"/>
                    <a:pt x="173" y="613"/>
                    <a:pt x="23" y="920"/>
                  </a:cubicBezTo>
                  <a:cubicBezTo>
                    <a:pt x="1" y="968"/>
                    <a:pt x="12" y="1039"/>
                    <a:pt x="8" y="1103"/>
                  </a:cubicBezTo>
                  <a:cubicBezTo>
                    <a:pt x="19" y="1107"/>
                    <a:pt x="30" y="1110"/>
                    <a:pt x="42" y="1114"/>
                  </a:cubicBezTo>
                  <a:cubicBezTo>
                    <a:pt x="90" y="1043"/>
                    <a:pt x="184" y="968"/>
                    <a:pt x="180" y="898"/>
                  </a:cubicBezTo>
                  <a:cubicBezTo>
                    <a:pt x="173" y="759"/>
                    <a:pt x="251" y="684"/>
                    <a:pt x="315" y="591"/>
                  </a:cubicBezTo>
                  <a:cubicBezTo>
                    <a:pt x="378" y="497"/>
                    <a:pt x="438" y="396"/>
                    <a:pt x="483" y="292"/>
                  </a:cubicBezTo>
                  <a:cubicBezTo>
                    <a:pt x="516" y="209"/>
                    <a:pt x="561" y="116"/>
                    <a:pt x="4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8" name="Google Shape;15578;p9"/>
            <p:cNvSpPr/>
            <p:nvPr/>
          </p:nvSpPr>
          <p:spPr>
            <a:xfrm>
              <a:off x="-4308431" y="2416054"/>
              <a:ext cx="37722" cy="47750"/>
            </a:xfrm>
            <a:custGeom>
              <a:avLst/>
              <a:gdLst/>
              <a:ahLst/>
              <a:cxnLst/>
              <a:rect l="l" t="t" r="r" b="b"/>
              <a:pathLst>
                <a:path w="790" h="1000" extrusionOk="0">
                  <a:moveTo>
                    <a:pt x="755" y="1"/>
                  </a:moveTo>
                  <a:cubicBezTo>
                    <a:pt x="509" y="296"/>
                    <a:pt x="258" y="592"/>
                    <a:pt x="15" y="891"/>
                  </a:cubicBezTo>
                  <a:cubicBezTo>
                    <a:pt x="1" y="902"/>
                    <a:pt x="15" y="939"/>
                    <a:pt x="23" y="999"/>
                  </a:cubicBezTo>
                  <a:cubicBezTo>
                    <a:pt x="86" y="951"/>
                    <a:pt x="131" y="924"/>
                    <a:pt x="165" y="887"/>
                  </a:cubicBezTo>
                  <a:cubicBezTo>
                    <a:pt x="251" y="789"/>
                    <a:pt x="329" y="689"/>
                    <a:pt x="408" y="588"/>
                  </a:cubicBezTo>
                  <a:cubicBezTo>
                    <a:pt x="524" y="446"/>
                    <a:pt x="647" y="304"/>
                    <a:pt x="755" y="158"/>
                  </a:cubicBezTo>
                  <a:cubicBezTo>
                    <a:pt x="786" y="121"/>
                    <a:pt x="778" y="61"/>
                    <a:pt x="789" y="13"/>
                  </a:cubicBezTo>
                  <a:cubicBezTo>
                    <a:pt x="778" y="9"/>
                    <a:pt x="767" y="4"/>
                    <a:pt x="75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9" name="Google Shape;15579;p9"/>
            <p:cNvSpPr/>
            <p:nvPr/>
          </p:nvSpPr>
          <p:spPr>
            <a:xfrm>
              <a:off x="-4177978" y="2257381"/>
              <a:ext cx="25976" cy="50042"/>
            </a:xfrm>
            <a:custGeom>
              <a:avLst/>
              <a:gdLst/>
              <a:ahLst/>
              <a:cxnLst/>
              <a:rect l="l" t="t" r="r" b="b"/>
              <a:pathLst>
                <a:path w="544" h="1048" extrusionOk="0">
                  <a:moveTo>
                    <a:pt x="513" y="1"/>
                  </a:moveTo>
                  <a:cubicBezTo>
                    <a:pt x="483" y="23"/>
                    <a:pt x="446" y="42"/>
                    <a:pt x="427" y="72"/>
                  </a:cubicBezTo>
                  <a:cubicBezTo>
                    <a:pt x="333" y="206"/>
                    <a:pt x="252" y="341"/>
                    <a:pt x="218" y="513"/>
                  </a:cubicBezTo>
                  <a:cubicBezTo>
                    <a:pt x="192" y="644"/>
                    <a:pt x="113" y="763"/>
                    <a:pt x="54" y="883"/>
                  </a:cubicBezTo>
                  <a:cubicBezTo>
                    <a:pt x="19" y="950"/>
                    <a:pt x="1" y="1010"/>
                    <a:pt x="80" y="1048"/>
                  </a:cubicBezTo>
                  <a:cubicBezTo>
                    <a:pt x="237" y="700"/>
                    <a:pt x="390" y="360"/>
                    <a:pt x="543" y="20"/>
                  </a:cubicBezTo>
                  <a:cubicBezTo>
                    <a:pt x="532" y="12"/>
                    <a:pt x="525" y="4"/>
                    <a:pt x="5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0" name="Google Shape;15580;p9"/>
            <p:cNvSpPr/>
            <p:nvPr/>
          </p:nvSpPr>
          <p:spPr>
            <a:xfrm>
              <a:off x="-4285558" y="2433913"/>
              <a:ext cx="37340" cy="46843"/>
            </a:xfrm>
            <a:custGeom>
              <a:avLst/>
              <a:gdLst/>
              <a:ahLst/>
              <a:cxnLst/>
              <a:rect l="l" t="t" r="r" b="b"/>
              <a:pathLst>
                <a:path w="782" h="981" extrusionOk="0">
                  <a:moveTo>
                    <a:pt x="781" y="1"/>
                  </a:moveTo>
                  <a:lnTo>
                    <a:pt x="781" y="1"/>
                  </a:lnTo>
                  <a:cubicBezTo>
                    <a:pt x="509" y="334"/>
                    <a:pt x="254" y="644"/>
                    <a:pt x="0" y="950"/>
                  </a:cubicBezTo>
                  <a:cubicBezTo>
                    <a:pt x="15" y="962"/>
                    <a:pt x="26" y="969"/>
                    <a:pt x="41" y="981"/>
                  </a:cubicBezTo>
                  <a:cubicBezTo>
                    <a:pt x="292" y="790"/>
                    <a:pt x="770" y="184"/>
                    <a:pt x="7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1" name="Google Shape;15581;p9"/>
            <p:cNvSpPr/>
            <p:nvPr/>
          </p:nvSpPr>
          <p:spPr>
            <a:xfrm>
              <a:off x="-3733712" y="1921269"/>
              <a:ext cx="47750" cy="11317"/>
            </a:xfrm>
            <a:custGeom>
              <a:avLst/>
              <a:gdLst/>
              <a:ahLst/>
              <a:cxnLst/>
              <a:rect l="l" t="t" r="r" b="b"/>
              <a:pathLst>
                <a:path w="1000" h="237" extrusionOk="0">
                  <a:moveTo>
                    <a:pt x="203" y="1"/>
                  </a:moveTo>
                  <a:cubicBezTo>
                    <a:pt x="121" y="1"/>
                    <a:pt x="54" y="12"/>
                    <a:pt x="1" y="35"/>
                  </a:cubicBezTo>
                  <a:cubicBezTo>
                    <a:pt x="128" y="83"/>
                    <a:pt x="233" y="154"/>
                    <a:pt x="334" y="154"/>
                  </a:cubicBezTo>
                  <a:lnTo>
                    <a:pt x="371" y="154"/>
                  </a:lnTo>
                  <a:cubicBezTo>
                    <a:pt x="539" y="154"/>
                    <a:pt x="696" y="180"/>
                    <a:pt x="857" y="233"/>
                  </a:cubicBezTo>
                  <a:cubicBezTo>
                    <a:pt x="865" y="233"/>
                    <a:pt x="876" y="237"/>
                    <a:pt x="884" y="237"/>
                  </a:cubicBezTo>
                  <a:cubicBezTo>
                    <a:pt x="921" y="237"/>
                    <a:pt x="962" y="218"/>
                    <a:pt x="999" y="214"/>
                  </a:cubicBezTo>
                  <a:cubicBezTo>
                    <a:pt x="996" y="199"/>
                    <a:pt x="991" y="184"/>
                    <a:pt x="988" y="169"/>
                  </a:cubicBezTo>
                  <a:cubicBezTo>
                    <a:pt x="655" y="61"/>
                    <a:pt x="390" y="1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2" name="Google Shape;15582;p9"/>
            <p:cNvSpPr/>
            <p:nvPr/>
          </p:nvSpPr>
          <p:spPr>
            <a:xfrm>
              <a:off x="-4462281" y="2441409"/>
              <a:ext cx="51809" cy="28984"/>
            </a:xfrm>
            <a:custGeom>
              <a:avLst/>
              <a:gdLst/>
              <a:ahLst/>
              <a:cxnLst/>
              <a:rect l="l" t="t" r="r" b="b"/>
              <a:pathLst>
                <a:path w="1085" h="607" extrusionOk="0">
                  <a:moveTo>
                    <a:pt x="1077" y="16"/>
                  </a:moveTo>
                  <a:cubicBezTo>
                    <a:pt x="1080" y="20"/>
                    <a:pt x="1080" y="20"/>
                    <a:pt x="1084" y="20"/>
                  </a:cubicBezTo>
                  <a:lnTo>
                    <a:pt x="1080" y="16"/>
                  </a:lnTo>
                  <a:close/>
                  <a:moveTo>
                    <a:pt x="1006" y="1"/>
                  </a:moveTo>
                  <a:cubicBezTo>
                    <a:pt x="927" y="1"/>
                    <a:pt x="863" y="53"/>
                    <a:pt x="796" y="91"/>
                  </a:cubicBezTo>
                  <a:cubicBezTo>
                    <a:pt x="565" y="218"/>
                    <a:pt x="337" y="360"/>
                    <a:pt x="109" y="494"/>
                  </a:cubicBezTo>
                  <a:cubicBezTo>
                    <a:pt x="75" y="517"/>
                    <a:pt x="49" y="550"/>
                    <a:pt x="0" y="599"/>
                  </a:cubicBezTo>
                  <a:cubicBezTo>
                    <a:pt x="42" y="599"/>
                    <a:pt x="64" y="607"/>
                    <a:pt x="78" y="607"/>
                  </a:cubicBezTo>
                  <a:cubicBezTo>
                    <a:pt x="86" y="607"/>
                    <a:pt x="90" y="603"/>
                    <a:pt x="97" y="603"/>
                  </a:cubicBezTo>
                  <a:cubicBezTo>
                    <a:pt x="318" y="483"/>
                    <a:pt x="542" y="363"/>
                    <a:pt x="759" y="236"/>
                  </a:cubicBezTo>
                  <a:cubicBezTo>
                    <a:pt x="871" y="173"/>
                    <a:pt x="972" y="91"/>
                    <a:pt x="1077" y="16"/>
                  </a:cubicBezTo>
                  <a:cubicBezTo>
                    <a:pt x="1051" y="5"/>
                    <a:pt x="1028" y="1"/>
                    <a:pt x="10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3" name="Google Shape;15583;p9"/>
            <p:cNvSpPr/>
            <p:nvPr/>
          </p:nvSpPr>
          <p:spPr>
            <a:xfrm>
              <a:off x="-3901457" y="1953404"/>
              <a:ext cx="54674" cy="7210"/>
            </a:xfrm>
            <a:custGeom>
              <a:avLst/>
              <a:gdLst/>
              <a:ahLst/>
              <a:cxnLst/>
              <a:rect l="l" t="t" r="r" b="b"/>
              <a:pathLst>
                <a:path w="1145" h="151" extrusionOk="0">
                  <a:moveTo>
                    <a:pt x="1028" y="1"/>
                  </a:moveTo>
                  <a:cubicBezTo>
                    <a:pt x="714" y="23"/>
                    <a:pt x="396" y="45"/>
                    <a:pt x="82" y="76"/>
                  </a:cubicBezTo>
                  <a:cubicBezTo>
                    <a:pt x="56" y="76"/>
                    <a:pt x="34" y="121"/>
                    <a:pt x="8" y="147"/>
                  </a:cubicBezTo>
                  <a:lnTo>
                    <a:pt x="270" y="147"/>
                  </a:lnTo>
                  <a:cubicBezTo>
                    <a:pt x="370" y="147"/>
                    <a:pt x="467" y="143"/>
                    <a:pt x="565" y="124"/>
                  </a:cubicBezTo>
                  <a:cubicBezTo>
                    <a:pt x="624" y="109"/>
                    <a:pt x="681" y="109"/>
                    <a:pt x="741" y="109"/>
                  </a:cubicBezTo>
                  <a:lnTo>
                    <a:pt x="815" y="109"/>
                  </a:lnTo>
                  <a:cubicBezTo>
                    <a:pt x="924" y="109"/>
                    <a:pt x="1036" y="106"/>
                    <a:pt x="1145" y="42"/>
                  </a:cubicBezTo>
                  <a:cubicBezTo>
                    <a:pt x="1095" y="23"/>
                    <a:pt x="1062" y="1"/>
                    <a:pt x="1032" y="1"/>
                  </a:cubicBezTo>
                  <a:close/>
                  <a:moveTo>
                    <a:pt x="1" y="147"/>
                  </a:moveTo>
                  <a:lnTo>
                    <a:pt x="4" y="150"/>
                  </a:lnTo>
                  <a:lnTo>
                    <a:pt x="8" y="147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4" name="Google Shape;15584;p9"/>
            <p:cNvSpPr/>
            <p:nvPr/>
          </p:nvSpPr>
          <p:spPr>
            <a:xfrm>
              <a:off x="-4697163" y="2487679"/>
              <a:ext cx="57634" cy="17333"/>
            </a:xfrm>
            <a:custGeom>
              <a:avLst/>
              <a:gdLst/>
              <a:ahLst/>
              <a:cxnLst/>
              <a:rect l="l" t="t" r="r" b="b"/>
              <a:pathLst>
                <a:path w="1207" h="363" extrusionOk="0">
                  <a:moveTo>
                    <a:pt x="0" y="0"/>
                  </a:moveTo>
                  <a:lnTo>
                    <a:pt x="0" y="0"/>
                  </a:lnTo>
                  <a:cubicBezTo>
                    <a:pt x="190" y="127"/>
                    <a:pt x="392" y="195"/>
                    <a:pt x="606" y="254"/>
                  </a:cubicBezTo>
                  <a:cubicBezTo>
                    <a:pt x="893" y="333"/>
                    <a:pt x="1001" y="362"/>
                    <a:pt x="1077" y="362"/>
                  </a:cubicBezTo>
                  <a:cubicBezTo>
                    <a:pt x="1122" y="362"/>
                    <a:pt x="1155" y="352"/>
                    <a:pt x="1207" y="333"/>
                  </a:cubicBezTo>
                  <a:cubicBezTo>
                    <a:pt x="808" y="224"/>
                    <a:pt x="404" y="112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5" name="Google Shape;15585;p9"/>
            <p:cNvSpPr/>
            <p:nvPr/>
          </p:nvSpPr>
          <p:spPr>
            <a:xfrm>
              <a:off x="-4325573" y="2183512"/>
              <a:ext cx="22013" cy="40206"/>
            </a:xfrm>
            <a:custGeom>
              <a:avLst/>
              <a:gdLst/>
              <a:ahLst/>
              <a:cxnLst/>
              <a:rect l="l" t="t" r="r" b="b"/>
              <a:pathLst>
                <a:path w="461" h="842" extrusionOk="0">
                  <a:moveTo>
                    <a:pt x="431" y="0"/>
                  </a:moveTo>
                  <a:cubicBezTo>
                    <a:pt x="378" y="0"/>
                    <a:pt x="352" y="30"/>
                    <a:pt x="326" y="90"/>
                  </a:cubicBezTo>
                  <a:cubicBezTo>
                    <a:pt x="255" y="259"/>
                    <a:pt x="165" y="419"/>
                    <a:pt x="91" y="587"/>
                  </a:cubicBezTo>
                  <a:cubicBezTo>
                    <a:pt x="60" y="654"/>
                    <a:pt x="1" y="718"/>
                    <a:pt x="53" y="842"/>
                  </a:cubicBezTo>
                  <a:cubicBezTo>
                    <a:pt x="248" y="568"/>
                    <a:pt x="363" y="292"/>
                    <a:pt x="460" y="4"/>
                  </a:cubicBezTo>
                  <a:cubicBezTo>
                    <a:pt x="450" y="4"/>
                    <a:pt x="438" y="0"/>
                    <a:pt x="4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6" name="Google Shape;15586;p9"/>
            <p:cNvSpPr/>
            <p:nvPr/>
          </p:nvSpPr>
          <p:spPr>
            <a:xfrm>
              <a:off x="-4148516" y="1956269"/>
              <a:ext cx="30035" cy="16856"/>
            </a:xfrm>
            <a:custGeom>
              <a:avLst/>
              <a:gdLst/>
              <a:ahLst/>
              <a:cxnLst/>
              <a:rect l="l" t="t" r="r" b="b"/>
              <a:pathLst>
                <a:path w="629" h="353" extrusionOk="0">
                  <a:moveTo>
                    <a:pt x="588" y="1"/>
                  </a:moveTo>
                  <a:cubicBezTo>
                    <a:pt x="371" y="83"/>
                    <a:pt x="151" y="151"/>
                    <a:pt x="1" y="352"/>
                  </a:cubicBezTo>
                  <a:cubicBezTo>
                    <a:pt x="68" y="341"/>
                    <a:pt x="124" y="308"/>
                    <a:pt x="187" y="285"/>
                  </a:cubicBezTo>
                  <a:cubicBezTo>
                    <a:pt x="218" y="277"/>
                    <a:pt x="263" y="263"/>
                    <a:pt x="292" y="263"/>
                  </a:cubicBezTo>
                  <a:cubicBezTo>
                    <a:pt x="303" y="263"/>
                    <a:pt x="315" y="266"/>
                    <a:pt x="322" y="270"/>
                  </a:cubicBezTo>
                  <a:cubicBezTo>
                    <a:pt x="356" y="299"/>
                    <a:pt x="386" y="311"/>
                    <a:pt x="415" y="311"/>
                  </a:cubicBezTo>
                  <a:cubicBezTo>
                    <a:pt x="472" y="311"/>
                    <a:pt x="524" y="273"/>
                    <a:pt x="580" y="266"/>
                  </a:cubicBezTo>
                  <a:cubicBezTo>
                    <a:pt x="569" y="213"/>
                    <a:pt x="550" y="168"/>
                    <a:pt x="562" y="132"/>
                  </a:cubicBezTo>
                  <a:cubicBezTo>
                    <a:pt x="569" y="98"/>
                    <a:pt x="606" y="72"/>
                    <a:pt x="629" y="42"/>
                  </a:cubicBezTo>
                  <a:cubicBezTo>
                    <a:pt x="614" y="30"/>
                    <a:pt x="603" y="16"/>
                    <a:pt x="5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7" name="Google Shape;15587;p9"/>
            <p:cNvSpPr/>
            <p:nvPr/>
          </p:nvSpPr>
          <p:spPr>
            <a:xfrm>
              <a:off x="-4070874" y="2026414"/>
              <a:ext cx="57730" cy="13083"/>
            </a:xfrm>
            <a:custGeom>
              <a:avLst/>
              <a:gdLst/>
              <a:ahLst/>
              <a:cxnLst/>
              <a:rect l="l" t="t" r="r" b="b"/>
              <a:pathLst>
                <a:path w="1209" h="274" extrusionOk="0">
                  <a:moveTo>
                    <a:pt x="1115" y="0"/>
                  </a:moveTo>
                  <a:cubicBezTo>
                    <a:pt x="801" y="64"/>
                    <a:pt x="487" y="128"/>
                    <a:pt x="169" y="195"/>
                  </a:cubicBezTo>
                  <a:cubicBezTo>
                    <a:pt x="121" y="207"/>
                    <a:pt x="76" y="236"/>
                    <a:pt x="1" y="269"/>
                  </a:cubicBezTo>
                  <a:cubicBezTo>
                    <a:pt x="35" y="274"/>
                    <a:pt x="64" y="274"/>
                    <a:pt x="95" y="274"/>
                  </a:cubicBezTo>
                  <a:cubicBezTo>
                    <a:pt x="483" y="274"/>
                    <a:pt x="816" y="105"/>
                    <a:pt x="1208" y="60"/>
                  </a:cubicBezTo>
                  <a:cubicBezTo>
                    <a:pt x="1152" y="23"/>
                    <a:pt x="1134" y="0"/>
                    <a:pt x="11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8" name="Google Shape;15588;p9"/>
            <p:cNvSpPr/>
            <p:nvPr/>
          </p:nvSpPr>
          <p:spPr>
            <a:xfrm>
              <a:off x="-4326623" y="2250791"/>
              <a:ext cx="21106" cy="40015"/>
            </a:xfrm>
            <a:custGeom>
              <a:avLst/>
              <a:gdLst/>
              <a:ahLst/>
              <a:cxnLst/>
              <a:rect l="l" t="t" r="r" b="b"/>
              <a:pathLst>
                <a:path w="442" h="838" extrusionOk="0">
                  <a:moveTo>
                    <a:pt x="441" y="1"/>
                  </a:moveTo>
                  <a:cubicBezTo>
                    <a:pt x="325" y="277"/>
                    <a:pt x="68" y="482"/>
                    <a:pt x="1" y="838"/>
                  </a:cubicBezTo>
                  <a:cubicBezTo>
                    <a:pt x="270" y="587"/>
                    <a:pt x="348" y="289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9" name="Google Shape;15589;p9"/>
            <p:cNvSpPr/>
            <p:nvPr/>
          </p:nvSpPr>
          <p:spPr>
            <a:xfrm>
              <a:off x="-3988410" y="2015193"/>
              <a:ext cx="67184" cy="7879"/>
            </a:xfrm>
            <a:custGeom>
              <a:avLst/>
              <a:gdLst/>
              <a:ahLst/>
              <a:cxnLst/>
              <a:rect l="l" t="t" r="r" b="b"/>
              <a:pathLst>
                <a:path w="1407" h="165" extrusionOk="0">
                  <a:moveTo>
                    <a:pt x="1403" y="0"/>
                  </a:moveTo>
                  <a:cubicBezTo>
                    <a:pt x="932" y="42"/>
                    <a:pt x="464" y="83"/>
                    <a:pt x="1" y="120"/>
                  </a:cubicBezTo>
                  <a:cubicBezTo>
                    <a:pt x="31" y="135"/>
                    <a:pt x="64" y="164"/>
                    <a:pt x="102" y="164"/>
                  </a:cubicBezTo>
                  <a:lnTo>
                    <a:pt x="105" y="164"/>
                  </a:lnTo>
                  <a:cubicBezTo>
                    <a:pt x="539" y="131"/>
                    <a:pt x="973" y="94"/>
                    <a:pt x="1406" y="56"/>
                  </a:cubicBezTo>
                  <a:cubicBezTo>
                    <a:pt x="1403" y="38"/>
                    <a:pt x="1403" y="19"/>
                    <a:pt x="14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0" name="Google Shape;15590;p9"/>
            <p:cNvSpPr/>
            <p:nvPr/>
          </p:nvSpPr>
          <p:spPr>
            <a:xfrm>
              <a:off x="-4423031" y="2558158"/>
              <a:ext cx="37340" cy="16617"/>
            </a:xfrm>
            <a:custGeom>
              <a:avLst/>
              <a:gdLst/>
              <a:ahLst/>
              <a:cxnLst/>
              <a:rect l="l" t="t" r="r" b="b"/>
              <a:pathLst>
                <a:path w="782" h="348" extrusionOk="0">
                  <a:moveTo>
                    <a:pt x="774" y="1"/>
                  </a:moveTo>
                  <a:cubicBezTo>
                    <a:pt x="774" y="4"/>
                    <a:pt x="771" y="8"/>
                    <a:pt x="767" y="16"/>
                  </a:cubicBezTo>
                  <a:cubicBezTo>
                    <a:pt x="771" y="11"/>
                    <a:pt x="778" y="11"/>
                    <a:pt x="781" y="8"/>
                  </a:cubicBezTo>
                  <a:lnTo>
                    <a:pt x="774" y="1"/>
                  </a:lnTo>
                  <a:close/>
                  <a:moveTo>
                    <a:pt x="1" y="303"/>
                  </a:moveTo>
                  <a:lnTo>
                    <a:pt x="1" y="303"/>
                  </a:lnTo>
                  <a:cubicBezTo>
                    <a:pt x="1" y="304"/>
                    <a:pt x="2" y="304"/>
                    <a:pt x="2" y="304"/>
                  </a:cubicBezTo>
                  <a:lnTo>
                    <a:pt x="2" y="304"/>
                  </a:lnTo>
                  <a:lnTo>
                    <a:pt x="1" y="303"/>
                  </a:lnTo>
                  <a:close/>
                  <a:moveTo>
                    <a:pt x="2" y="304"/>
                  </a:moveTo>
                  <a:lnTo>
                    <a:pt x="8" y="311"/>
                  </a:lnTo>
                  <a:lnTo>
                    <a:pt x="8" y="308"/>
                  </a:lnTo>
                  <a:cubicBezTo>
                    <a:pt x="8" y="308"/>
                    <a:pt x="5" y="308"/>
                    <a:pt x="2" y="304"/>
                  </a:cubicBezTo>
                  <a:close/>
                  <a:moveTo>
                    <a:pt x="767" y="16"/>
                  </a:moveTo>
                  <a:cubicBezTo>
                    <a:pt x="528" y="98"/>
                    <a:pt x="288" y="180"/>
                    <a:pt x="49" y="266"/>
                  </a:cubicBezTo>
                  <a:cubicBezTo>
                    <a:pt x="34" y="273"/>
                    <a:pt x="23" y="292"/>
                    <a:pt x="8" y="308"/>
                  </a:cubicBezTo>
                  <a:cubicBezTo>
                    <a:pt x="53" y="337"/>
                    <a:pt x="98" y="348"/>
                    <a:pt x="143" y="348"/>
                  </a:cubicBezTo>
                  <a:cubicBezTo>
                    <a:pt x="203" y="348"/>
                    <a:pt x="262" y="325"/>
                    <a:pt x="322" y="289"/>
                  </a:cubicBezTo>
                  <a:cubicBezTo>
                    <a:pt x="453" y="218"/>
                    <a:pt x="584" y="151"/>
                    <a:pt x="711" y="75"/>
                  </a:cubicBezTo>
                  <a:cubicBezTo>
                    <a:pt x="733" y="61"/>
                    <a:pt x="748" y="38"/>
                    <a:pt x="767" y="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1" name="Google Shape;15591;p9"/>
            <p:cNvSpPr/>
            <p:nvPr/>
          </p:nvSpPr>
          <p:spPr>
            <a:xfrm>
              <a:off x="-4129798" y="1991079"/>
              <a:ext cx="29700" cy="17906"/>
            </a:xfrm>
            <a:custGeom>
              <a:avLst/>
              <a:gdLst/>
              <a:ahLst/>
              <a:cxnLst/>
              <a:rect l="l" t="t" r="r" b="b"/>
              <a:pathLst>
                <a:path w="622" h="375" extrusionOk="0">
                  <a:moveTo>
                    <a:pt x="589" y="0"/>
                  </a:moveTo>
                  <a:cubicBezTo>
                    <a:pt x="394" y="86"/>
                    <a:pt x="196" y="165"/>
                    <a:pt x="1" y="269"/>
                  </a:cubicBezTo>
                  <a:cubicBezTo>
                    <a:pt x="76" y="341"/>
                    <a:pt x="118" y="374"/>
                    <a:pt x="154" y="374"/>
                  </a:cubicBezTo>
                  <a:cubicBezTo>
                    <a:pt x="180" y="374"/>
                    <a:pt x="207" y="355"/>
                    <a:pt x="244" y="329"/>
                  </a:cubicBezTo>
                  <a:cubicBezTo>
                    <a:pt x="315" y="269"/>
                    <a:pt x="394" y="217"/>
                    <a:pt x="468" y="165"/>
                  </a:cubicBezTo>
                  <a:cubicBezTo>
                    <a:pt x="517" y="128"/>
                    <a:pt x="570" y="94"/>
                    <a:pt x="622" y="60"/>
                  </a:cubicBezTo>
                  <a:cubicBezTo>
                    <a:pt x="611" y="38"/>
                    <a:pt x="599" y="19"/>
                    <a:pt x="5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2" name="Google Shape;15592;p9"/>
            <p:cNvSpPr/>
            <p:nvPr/>
          </p:nvSpPr>
          <p:spPr>
            <a:xfrm>
              <a:off x="-3791155" y="2089826"/>
              <a:ext cx="38391" cy="6972"/>
            </a:xfrm>
            <a:custGeom>
              <a:avLst/>
              <a:gdLst/>
              <a:ahLst/>
              <a:cxnLst/>
              <a:rect l="l" t="t" r="r" b="b"/>
              <a:pathLst>
                <a:path w="804" h="146" extrusionOk="0">
                  <a:moveTo>
                    <a:pt x="79" y="0"/>
                  </a:moveTo>
                  <a:cubicBezTo>
                    <a:pt x="53" y="0"/>
                    <a:pt x="27" y="26"/>
                    <a:pt x="1" y="37"/>
                  </a:cubicBezTo>
                  <a:cubicBezTo>
                    <a:pt x="4" y="52"/>
                    <a:pt x="4" y="63"/>
                    <a:pt x="8" y="78"/>
                  </a:cubicBezTo>
                  <a:cubicBezTo>
                    <a:pt x="262" y="101"/>
                    <a:pt x="520" y="119"/>
                    <a:pt x="804" y="145"/>
                  </a:cubicBezTo>
                  <a:cubicBezTo>
                    <a:pt x="786" y="90"/>
                    <a:pt x="778" y="56"/>
                    <a:pt x="771" y="56"/>
                  </a:cubicBezTo>
                  <a:cubicBezTo>
                    <a:pt x="543" y="33"/>
                    <a:pt x="310" y="14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3" name="Google Shape;15593;p9"/>
            <p:cNvSpPr/>
            <p:nvPr/>
          </p:nvSpPr>
          <p:spPr>
            <a:xfrm>
              <a:off x="-4230789" y="2221712"/>
              <a:ext cx="19482" cy="35717"/>
            </a:xfrm>
            <a:custGeom>
              <a:avLst/>
              <a:gdLst/>
              <a:ahLst/>
              <a:cxnLst/>
              <a:rect l="l" t="t" r="r" b="b"/>
              <a:pathLst>
                <a:path w="408" h="748" extrusionOk="0">
                  <a:moveTo>
                    <a:pt x="408" y="0"/>
                  </a:moveTo>
                  <a:lnTo>
                    <a:pt x="408" y="0"/>
                  </a:lnTo>
                  <a:cubicBezTo>
                    <a:pt x="251" y="82"/>
                    <a:pt x="26" y="494"/>
                    <a:pt x="0" y="748"/>
                  </a:cubicBezTo>
                  <a:cubicBezTo>
                    <a:pt x="228" y="516"/>
                    <a:pt x="270" y="232"/>
                    <a:pt x="4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4" name="Google Shape;15594;p9"/>
            <p:cNvSpPr/>
            <p:nvPr/>
          </p:nvSpPr>
          <p:spPr>
            <a:xfrm>
              <a:off x="-4253279" y="2357178"/>
              <a:ext cx="19339" cy="35765"/>
            </a:xfrm>
            <a:custGeom>
              <a:avLst/>
              <a:gdLst/>
              <a:ahLst/>
              <a:cxnLst/>
              <a:rect l="l" t="t" r="r" b="b"/>
              <a:pathLst>
                <a:path w="405" h="749" extrusionOk="0">
                  <a:moveTo>
                    <a:pt x="371" y="0"/>
                  </a:moveTo>
                  <a:lnTo>
                    <a:pt x="371" y="0"/>
                  </a:lnTo>
                  <a:cubicBezTo>
                    <a:pt x="281" y="124"/>
                    <a:pt x="176" y="240"/>
                    <a:pt x="105" y="374"/>
                  </a:cubicBezTo>
                  <a:cubicBezTo>
                    <a:pt x="49" y="483"/>
                    <a:pt x="38" y="618"/>
                    <a:pt x="8" y="740"/>
                  </a:cubicBezTo>
                  <a:cubicBezTo>
                    <a:pt x="128" y="681"/>
                    <a:pt x="176" y="587"/>
                    <a:pt x="128" y="461"/>
                  </a:cubicBezTo>
                  <a:cubicBezTo>
                    <a:pt x="326" y="333"/>
                    <a:pt x="404" y="176"/>
                    <a:pt x="371" y="0"/>
                  </a:cubicBezTo>
                  <a:close/>
                  <a:moveTo>
                    <a:pt x="0" y="740"/>
                  </a:moveTo>
                  <a:lnTo>
                    <a:pt x="4" y="749"/>
                  </a:lnTo>
                  <a:cubicBezTo>
                    <a:pt x="4" y="744"/>
                    <a:pt x="4" y="740"/>
                    <a:pt x="8" y="7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5" name="Google Shape;15595;p9"/>
            <p:cNvSpPr/>
            <p:nvPr/>
          </p:nvSpPr>
          <p:spPr>
            <a:xfrm>
              <a:off x="-3942713" y="2125304"/>
              <a:ext cx="42545" cy="6494"/>
            </a:xfrm>
            <a:custGeom>
              <a:avLst/>
              <a:gdLst/>
              <a:ahLst/>
              <a:cxnLst/>
              <a:rect l="l" t="t" r="r" b="b"/>
              <a:pathLst>
                <a:path w="891" h="136" extrusionOk="0">
                  <a:moveTo>
                    <a:pt x="891" y="1"/>
                  </a:moveTo>
                  <a:cubicBezTo>
                    <a:pt x="632" y="1"/>
                    <a:pt x="382" y="20"/>
                    <a:pt x="128" y="46"/>
                  </a:cubicBezTo>
                  <a:cubicBezTo>
                    <a:pt x="94" y="49"/>
                    <a:pt x="61" y="75"/>
                    <a:pt x="1" y="101"/>
                  </a:cubicBezTo>
                  <a:cubicBezTo>
                    <a:pt x="57" y="124"/>
                    <a:pt x="109" y="135"/>
                    <a:pt x="161" y="135"/>
                  </a:cubicBezTo>
                  <a:cubicBezTo>
                    <a:pt x="266" y="135"/>
                    <a:pt x="363" y="98"/>
                    <a:pt x="461" y="94"/>
                  </a:cubicBezTo>
                  <a:cubicBezTo>
                    <a:pt x="606" y="87"/>
                    <a:pt x="763" y="109"/>
                    <a:pt x="8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6" name="Google Shape;15596;p9"/>
            <p:cNvSpPr/>
            <p:nvPr/>
          </p:nvSpPr>
          <p:spPr>
            <a:xfrm>
              <a:off x="-4236137" y="2091545"/>
              <a:ext cx="29510" cy="34332"/>
            </a:xfrm>
            <a:custGeom>
              <a:avLst/>
              <a:gdLst/>
              <a:ahLst/>
              <a:cxnLst/>
              <a:rect l="l" t="t" r="r" b="b"/>
              <a:pathLst>
                <a:path w="618" h="719" extrusionOk="0">
                  <a:moveTo>
                    <a:pt x="576" y="1"/>
                  </a:moveTo>
                  <a:cubicBezTo>
                    <a:pt x="352" y="211"/>
                    <a:pt x="128" y="420"/>
                    <a:pt x="0" y="719"/>
                  </a:cubicBezTo>
                  <a:cubicBezTo>
                    <a:pt x="112" y="618"/>
                    <a:pt x="209" y="498"/>
                    <a:pt x="311" y="382"/>
                  </a:cubicBezTo>
                  <a:cubicBezTo>
                    <a:pt x="411" y="266"/>
                    <a:pt x="516" y="151"/>
                    <a:pt x="618" y="35"/>
                  </a:cubicBezTo>
                  <a:cubicBezTo>
                    <a:pt x="606" y="23"/>
                    <a:pt x="591" y="13"/>
                    <a:pt x="5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7" name="Google Shape;15597;p9"/>
            <p:cNvSpPr/>
            <p:nvPr/>
          </p:nvSpPr>
          <p:spPr>
            <a:xfrm>
              <a:off x="-4040505" y="2066954"/>
              <a:ext cx="38964" cy="12701"/>
            </a:xfrm>
            <a:custGeom>
              <a:avLst/>
              <a:gdLst/>
              <a:ahLst/>
              <a:cxnLst/>
              <a:rect l="l" t="t" r="r" b="b"/>
              <a:pathLst>
                <a:path w="816" h="266" extrusionOk="0">
                  <a:moveTo>
                    <a:pt x="670" y="0"/>
                  </a:moveTo>
                  <a:cubicBezTo>
                    <a:pt x="639" y="0"/>
                    <a:pt x="610" y="12"/>
                    <a:pt x="580" y="45"/>
                  </a:cubicBezTo>
                  <a:cubicBezTo>
                    <a:pt x="546" y="79"/>
                    <a:pt x="508" y="90"/>
                    <a:pt x="464" y="90"/>
                  </a:cubicBezTo>
                  <a:cubicBezTo>
                    <a:pt x="434" y="90"/>
                    <a:pt x="404" y="83"/>
                    <a:pt x="370" y="79"/>
                  </a:cubicBezTo>
                  <a:cubicBezTo>
                    <a:pt x="351" y="75"/>
                    <a:pt x="333" y="75"/>
                    <a:pt x="315" y="75"/>
                  </a:cubicBezTo>
                  <a:cubicBezTo>
                    <a:pt x="199" y="75"/>
                    <a:pt x="97" y="131"/>
                    <a:pt x="1" y="266"/>
                  </a:cubicBezTo>
                  <a:cubicBezTo>
                    <a:pt x="303" y="191"/>
                    <a:pt x="558" y="131"/>
                    <a:pt x="815" y="67"/>
                  </a:cubicBezTo>
                  <a:cubicBezTo>
                    <a:pt x="763" y="26"/>
                    <a:pt x="715" y="0"/>
                    <a:pt x="6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8" name="Google Shape;15598;p9"/>
            <p:cNvSpPr/>
            <p:nvPr/>
          </p:nvSpPr>
          <p:spPr>
            <a:xfrm>
              <a:off x="-3719578" y="2098708"/>
              <a:ext cx="37340" cy="5587"/>
            </a:xfrm>
            <a:custGeom>
              <a:avLst/>
              <a:gdLst/>
              <a:ahLst/>
              <a:cxnLst/>
              <a:rect l="l" t="t" r="r" b="b"/>
              <a:pathLst>
                <a:path w="782" h="117" extrusionOk="0">
                  <a:moveTo>
                    <a:pt x="154" y="1"/>
                  </a:moveTo>
                  <a:cubicBezTo>
                    <a:pt x="102" y="1"/>
                    <a:pt x="53" y="4"/>
                    <a:pt x="0" y="4"/>
                  </a:cubicBezTo>
                  <a:cubicBezTo>
                    <a:pt x="109" y="72"/>
                    <a:pt x="378" y="116"/>
                    <a:pt x="599" y="116"/>
                  </a:cubicBezTo>
                  <a:cubicBezTo>
                    <a:pt x="666" y="116"/>
                    <a:pt x="730" y="113"/>
                    <a:pt x="782" y="101"/>
                  </a:cubicBezTo>
                  <a:cubicBezTo>
                    <a:pt x="557" y="23"/>
                    <a:pt x="355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9" name="Google Shape;15599;p9"/>
            <p:cNvSpPr/>
            <p:nvPr/>
          </p:nvSpPr>
          <p:spPr>
            <a:xfrm>
              <a:off x="-4546894" y="2488921"/>
              <a:ext cx="46986" cy="13943"/>
            </a:xfrm>
            <a:custGeom>
              <a:avLst/>
              <a:gdLst/>
              <a:ahLst/>
              <a:cxnLst/>
              <a:rect l="l" t="t" r="r" b="b"/>
              <a:pathLst>
                <a:path w="984" h="292" extrusionOk="0">
                  <a:moveTo>
                    <a:pt x="875" y="0"/>
                  </a:moveTo>
                  <a:cubicBezTo>
                    <a:pt x="849" y="0"/>
                    <a:pt x="827" y="4"/>
                    <a:pt x="801" y="15"/>
                  </a:cubicBezTo>
                  <a:cubicBezTo>
                    <a:pt x="684" y="60"/>
                    <a:pt x="565" y="93"/>
                    <a:pt x="437" y="120"/>
                  </a:cubicBezTo>
                  <a:cubicBezTo>
                    <a:pt x="296" y="146"/>
                    <a:pt x="157" y="224"/>
                    <a:pt x="19" y="284"/>
                  </a:cubicBezTo>
                  <a:cubicBezTo>
                    <a:pt x="352" y="228"/>
                    <a:pt x="673" y="150"/>
                    <a:pt x="984" y="15"/>
                  </a:cubicBezTo>
                  <a:cubicBezTo>
                    <a:pt x="946" y="8"/>
                    <a:pt x="908" y="0"/>
                    <a:pt x="875" y="0"/>
                  </a:cubicBezTo>
                  <a:close/>
                  <a:moveTo>
                    <a:pt x="19" y="284"/>
                  </a:moveTo>
                  <a:cubicBezTo>
                    <a:pt x="11" y="284"/>
                    <a:pt x="4" y="288"/>
                    <a:pt x="0" y="288"/>
                  </a:cubicBezTo>
                  <a:lnTo>
                    <a:pt x="0" y="292"/>
                  </a:lnTo>
                  <a:cubicBezTo>
                    <a:pt x="8" y="292"/>
                    <a:pt x="16" y="288"/>
                    <a:pt x="19" y="28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0" name="Google Shape;15600;p9"/>
            <p:cNvSpPr/>
            <p:nvPr/>
          </p:nvSpPr>
          <p:spPr>
            <a:xfrm>
              <a:off x="-4335935" y="2412664"/>
              <a:ext cx="18622" cy="21488"/>
            </a:xfrm>
            <a:custGeom>
              <a:avLst/>
              <a:gdLst/>
              <a:ahLst/>
              <a:cxnLst/>
              <a:rect l="l" t="t" r="r" b="b"/>
              <a:pathLst>
                <a:path w="390" h="450" extrusionOk="0">
                  <a:moveTo>
                    <a:pt x="389" y="1"/>
                  </a:moveTo>
                  <a:lnTo>
                    <a:pt x="389" y="1"/>
                  </a:lnTo>
                  <a:cubicBezTo>
                    <a:pt x="218" y="113"/>
                    <a:pt x="56" y="237"/>
                    <a:pt x="1" y="450"/>
                  </a:cubicBezTo>
                  <a:cubicBezTo>
                    <a:pt x="206" y="363"/>
                    <a:pt x="296" y="177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1" name="Google Shape;15601;p9"/>
            <p:cNvSpPr/>
            <p:nvPr/>
          </p:nvSpPr>
          <p:spPr>
            <a:xfrm>
              <a:off x="-3957373" y="1984872"/>
              <a:ext cx="38104" cy="6637"/>
            </a:xfrm>
            <a:custGeom>
              <a:avLst/>
              <a:gdLst/>
              <a:ahLst/>
              <a:cxnLst/>
              <a:rect l="l" t="t" r="r" b="b"/>
              <a:pathLst>
                <a:path w="798" h="139" extrusionOk="0">
                  <a:moveTo>
                    <a:pt x="701" y="0"/>
                  </a:moveTo>
                  <a:cubicBezTo>
                    <a:pt x="615" y="0"/>
                    <a:pt x="528" y="14"/>
                    <a:pt x="446" y="33"/>
                  </a:cubicBezTo>
                  <a:cubicBezTo>
                    <a:pt x="364" y="49"/>
                    <a:pt x="282" y="67"/>
                    <a:pt x="199" y="67"/>
                  </a:cubicBezTo>
                  <a:cubicBezTo>
                    <a:pt x="162" y="67"/>
                    <a:pt x="121" y="63"/>
                    <a:pt x="83" y="52"/>
                  </a:cubicBezTo>
                  <a:lnTo>
                    <a:pt x="80" y="52"/>
                  </a:lnTo>
                  <a:cubicBezTo>
                    <a:pt x="57" y="52"/>
                    <a:pt x="28" y="82"/>
                    <a:pt x="1" y="97"/>
                  </a:cubicBezTo>
                  <a:cubicBezTo>
                    <a:pt x="5" y="112"/>
                    <a:pt x="9" y="123"/>
                    <a:pt x="9" y="138"/>
                  </a:cubicBezTo>
                  <a:cubicBezTo>
                    <a:pt x="267" y="116"/>
                    <a:pt x="521" y="97"/>
                    <a:pt x="775" y="71"/>
                  </a:cubicBezTo>
                  <a:cubicBezTo>
                    <a:pt x="782" y="71"/>
                    <a:pt x="786" y="37"/>
                    <a:pt x="798" y="7"/>
                  </a:cubicBezTo>
                  <a:cubicBezTo>
                    <a:pt x="764" y="0"/>
                    <a:pt x="730" y="0"/>
                    <a:pt x="7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2" name="Google Shape;15602;p9"/>
            <p:cNvSpPr/>
            <p:nvPr/>
          </p:nvSpPr>
          <p:spPr>
            <a:xfrm>
              <a:off x="-4067102" y="2075883"/>
              <a:ext cx="23445" cy="11603"/>
            </a:xfrm>
            <a:custGeom>
              <a:avLst/>
              <a:gdLst/>
              <a:ahLst/>
              <a:cxnLst/>
              <a:rect l="l" t="t" r="r" b="b"/>
              <a:pathLst>
                <a:path w="491" h="243" extrusionOk="0">
                  <a:moveTo>
                    <a:pt x="385" y="1"/>
                  </a:moveTo>
                  <a:cubicBezTo>
                    <a:pt x="218" y="4"/>
                    <a:pt x="87" y="79"/>
                    <a:pt x="0" y="243"/>
                  </a:cubicBezTo>
                  <a:cubicBezTo>
                    <a:pt x="154" y="194"/>
                    <a:pt x="307" y="149"/>
                    <a:pt x="490" y="90"/>
                  </a:cubicBezTo>
                  <a:cubicBezTo>
                    <a:pt x="445" y="49"/>
                    <a:pt x="415" y="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3" name="Google Shape;15603;p9"/>
            <p:cNvSpPr/>
            <p:nvPr/>
          </p:nvSpPr>
          <p:spPr>
            <a:xfrm>
              <a:off x="-4379483" y="2534761"/>
              <a:ext cx="28793" cy="18288"/>
            </a:xfrm>
            <a:custGeom>
              <a:avLst/>
              <a:gdLst/>
              <a:ahLst/>
              <a:cxnLst/>
              <a:rect l="l" t="t" r="r" b="b"/>
              <a:pathLst>
                <a:path w="603" h="383" extrusionOk="0">
                  <a:moveTo>
                    <a:pt x="0" y="334"/>
                  </a:moveTo>
                  <a:lnTo>
                    <a:pt x="4" y="335"/>
                  </a:lnTo>
                  <a:lnTo>
                    <a:pt x="4" y="335"/>
                  </a:lnTo>
                  <a:cubicBezTo>
                    <a:pt x="3" y="334"/>
                    <a:pt x="2" y="334"/>
                    <a:pt x="0" y="334"/>
                  </a:cubicBezTo>
                  <a:close/>
                  <a:moveTo>
                    <a:pt x="4" y="335"/>
                  </a:moveTo>
                  <a:lnTo>
                    <a:pt x="4" y="335"/>
                  </a:lnTo>
                  <a:cubicBezTo>
                    <a:pt x="5" y="336"/>
                    <a:pt x="6" y="337"/>
                    <a:pt x="9" y="337"/>
                  </a:cubicBezTo>
                  <a:lnTo>
                    <a:pt x="4" y="335"/>
                  </a:lnTo>
                  <a:close/>
                  <a:moveTo>
                    <a:pt x="569" y="1"/>
                  </a:moveTo>
                  <a:cubicBezTo>
                    <a:pt x="382" y="113"/>
                    <a:pt x="195" y="225"/>
                    <a:pt x="9" y="337"/>
                  </a:cubicBezTo>
                  <a:cubicBezTo>
                    <a:pt x="35" y="363"/>
                    <a:pt x="61" y="382"/>
                    <a:pt x="94" y="382"/>
                  </a:cubicBezTo>
                  <a:cubicBezTo>
                    <a:pt x="113" y="382"/>
                    <a:pt x="135" y="375"/>
                    <a:pt x="161" y="356"/>
                  </a:cubicBezTo>
                  <a:cubicBezTo>
                    <a:pt x="285" y="274"/>
                    <a:pt x="423" y="210"/>
                    <a:pt x="547" y="128"/>
                  </a:cubicBezTo>
                  <a:cubicBezTo>
                    <a:pt x="576" y="113"/>
                    <a:pt x="584" y="61"/>
                    <a:pt x="602" y="27"/>
                  </a:cubicBezTo>
                  <a:cubicBezTo>
                    <a:pt x="592" y="20"/>
                    <a:pt x="580" y="13"/>
                    <a:pt x="5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4" name="Google Shape;15604;p9"/>
            <p:cNvSpPr/>
            <p:nvPr/>
          </p:nvSpPr>
          <p:spPr>
            <a:xfrm>
              <a:off x="-4636330" y="2502482"/>
              <a:ext cx="35765" cy="6637"/>
            </a:xfrm>
            <a:custGeom>
              <a:avLst/>
              <a:gdLst/>
              <a:ahLst/>
              <a:cxnLst/>
              <a:rect l="l" t="t" r="r" b="b"/>
              <a:pathLst>
                <a:path w="749" h="139" extrusionOk="0">
                  <a:moveTo>
                    <a:pt x="109" y="0"/>
                  </a:moveTo>
                  <a:cubicBezTo>
                    <a:pt x="76" y="0"/>
                    <a:pt x="41" y="26"/>
                    <a:pt x="0" y="38"/>
                  </a:cubicBezTo>
                  <a:cubicBezTo>
                    <a:pt x="49" y="101"/>
                    <a:pt x="102" y="116"/>
                    <a:pt x="157" y="116"/>
                  </a:cubicBezTo>
                  <a:cubicBezTo>
                    <a:pt x="184" y="116"/>
                    <a:pt x="210" y="113"/>
                    <a:pt x="236" y="109"/>
                  </a:cubicBezTo>
                  <a:cubicBezTo>
                    <a:pt x="262" y="105"/>
                    <a:pt x="288" y="105"/>
                    <a:pt x="314" y="105"/>
                  </a:cubicBezTo>
                  <a:lnTo>
                    <a:pt x="352" y="105"/>
                  </a:lnTo>
                  <a:cubicBezTo>
                    <a:pt x="416" y="116"/>
                    <a:pt x="483" y="139"/>
                    <a:pt x="554" y="139"/>
                  </a:cubicBezTo>
                  <a:cubicBezTo>
                    <a:pt x="614" y="139"/>
                    <a:pt x="677" y="123"/>
                    <a:pt x="748" y="71"/>
                  </a:cubicBezTo>
                  <a:cubicBezTo>
                    <a:pt x="512" y="45"/>
                    <a:pt x="314" y="19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5" name="Google Shape;15605;p9"/>
            <p:cNvSpPr/>
            <p:nvPr/>
          </p:nvSpPr>
          <p:spPr>
            <a:xfrm>
              <a:off x="-4079804" y="2004640"/>
              <a:ext cx="31849" cy="7544"/>
            </a:xfrm>
            <a:custGeom>
              <a:avLst/>
              <a:gdLst/>
              <a:ahLst/>
              <a:cxnLst/>
              <a:rect l="l" t="t" r="r" b="b"/>
              <a:pathLst>
                <a:path w="667" h="158" extrusionOk="0">
                  <a:moveTo>
                    <a:pt x="468" y="1"/>
                  </a:moveTo>
                  <a:cubicBezTo>
                    <a:pt x="300" y="1"/>
                    <a:pt x="147" y="64"/>
                    <a:pt x="1" y="158"/>
                  </a:cubicBezTo>
                  <a:cubicBezTo>
                    <a:pt x="210" y="45"/>
                    <a:pt x="453" y="142"/>
                    <a:pt x="667" y="30"/>
                  </a:cubicBezTo>
                  <a:cubicBezTo>
                    <a:pt x="596" y="12"/>
                    <a:pt x="532" y="1"/>
                    <a:pt x="4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6" name="Google Shape;15606;p9"/>
            <p:cNvSpPr/>
            <p:nvPr/>
          </p:nvSpPr>
          <p:spPr>
            <a:xfrm>
              <a:off x="-3822001" y="2118524"/>
              <a:ext cx="31085" cy="3963"/>
            </a:xfrm>
            <a:custGeom>
              <a:avLst/>
              <a:gdLst/>
              <a:ahLst/>
              <a:cxnLst/>
              <a:rect l="l" t="t" r="r" b="b"/>
              <a:pathLst>
                <a:path w="651" h="83" extrusionOk="0">
                  <a:moveTo>
                    <a:pt x="235" y="0"/>
                  </a:moveTo>
                  <a:cubicBezTo>
                    <a:pt x="157" y="0"/>
                    <a:pt x="78" y="8"/>
                    <a:pt x="0" y="34"/>
                  </a:cubicBezTo>
                  <a:cubicBezTo>
                    <a:pt x="119" y="64"/>
                    <a:pt x="239" y="83"/>
                    <a:pt x="355" y="83"/>
                  </a:cubicBezTo>
                  <a:cubicBezTo>
                    <a:pt x="452" y="83"/>
                    <a:pt x="553" y="72"/>
                    <a:pt x="650" y="41"/>
                  </a:cubicBezTo>
                  <a:cubicBezTo>
                    <a:pt x="512" y="31"/>
                    <a:pt x="373" y="0"/>
                    <a:pt x="2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7" name="Google Shape;15607;p9"/>
            <p:cNvSpPr/>
            <p:nvPr/>
          </p:nvSpPr>
          <p:spPr>
            <a:xfrm>
              <a:off x="-4209349" y="2109069"/>
              <a:ext cx="25881" cy="30560"/>
            </a:xfrm>
            <a:custGeom>
              <a:avLst/>
              <a:gdLst/>
              <a:ahLst/>
              <a:cxnLst/>
              <a:rect l="l" t="t" r="r" b="b"/>
              <a:pathLst>
                <a:path w="542" h="640" extrusionOk="0">
                  <a:moveTo>
                    <a:pt x="486" y="1"/>
                  </a:moveTo>
                  <a:cubicBezTo>
                    <a:pt x="336" y="210"/>
                    <a:pt x="142" y="386"/>
                    <a:pt x="0" y="606"/>
                  </a:cubicBezTo>
                  <a:cubicBezTo>
                    <a:pt x="15" y="617"/>
                    <a:pt x="30" y="629"/>
                    <a:pt x="45" y="640"/>
                  </a:cubicBezTo>
                  <a:cubicBezTo>
                    <a:pt x="209" y="438"/>
                    <a:pt x="374" y="239"/>
                    <a:pt x="542" y="38"/>
                  </a:cubicBezTo>
                  <a:cubicBezTo>
                    <a:pt x="523" y="27"/>
                    <a:pt x="505" y="12"/>
                    <a:pt x="4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8" name="Google Shape;15608;p9"/>
            <p:cNvSpPr/>
            <p:nvPr/>
          </p:nvSpPr>
          <p:spPr>
            <a:xfrm>
              <a:off x="-4229739" y="2323610"/>
              <a:ext cx="14325" cy="25928"/>
            </a:xfrm>
            <a:custGeom>
              <a:avLst/>
              <a:gdLst/>
              <a:ahLst/>
              <a:cxnLst/>
              <a:rect l="l" t="t" r="r" b="b"/>
              <a:pathLst>
                <a:path w="300" h="543" extrusionOk="0">
                  <a:moveTo>
                    <a:pt x="285" y="1"/>
                  </a:moveTo>
                  <a:lnTo>
                    <a:pt x="288" y="2"/>
                  </a:lnTo>
                  <a:lnTo>
                    <a:pt x="288" y="2"/>
                  </a:lnTo>
                  <a:cubicBezTo>
                    <a:pt x="288" y="2"/>
                    <a:pt x="287" y="1"/>
                    <a:pt x="285" y="1"/>
                  </a:cubicBezTo>
                  <a:close/>
                  <a:moveTo>
                    <a:pt x="288" y="2"/>
                  </a:moveTo>
                  <a:cubicBezTo>
                    <a:pt x="289" y="3"/>
                    <a:pt x="289" y="4"/>
                    <a:pt x="289" y="4"/>
                  </a:cubicBezTo>
                  <a:lnTo>
                    <a:pt x="292" y="4"/>
                  </a:lnTo>
                  <a:lnTo>
                    <a:pt x="288" y="2"/>
                  </a:lnTo>
                  <a:close/>
                  <a:moveTo>
                    <a:pt x="289" y="4"/>
                  </a:moveTo>
                  <a:cubicBezTo>
                    <a:pt x="94" y="120"/>
                    <a:pt x="94" y="124"/>
                    <a:pt x="1" y="543"/>
                  </a:cubicBezTo>
                  <a:cubicBezTo>
                    <a:pt x="113" y="382"/>
                    <a:pt x="266" y="248"/>
                    <a:pt x="300" y="38"/>
                  </a:cubicBezTo>
                  <a:cubicBezTo>
                    <a:pt x="300" y="27"/>
                    <a:pt x="292" y="16"/>
                    <a:pt x="28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9" name="Google Shape;15609;p9"/>
            <p:cNvSpPr/>
            <p:nvPr/>
          </p:nvSpPr>
          <p:spPr>
            <a:xfrm>
              <a:off x="-4221669" y="2047329"/>
              <a:ext cx="26836" cy="21440"/>
            </a:xfrm>
            <a:custGeom>
              <a:avLst/>
              <a:gdLst/>
              <a:ahLst/>
              <a:cxnLst/>
              <a:rect l="l" t="t" r="r" b="b"/>
              <a:pathLst>
                <a:path w="562" h="449" extrusionOk="0">
                  <a:moveTo>
                    <a:pt x="553" y="0"/>
                  </a:moveTo>
                  <a:cubicBezTo>
                    <a:pt x="370" y="60"/>
                    <a:pt x="79" y="292"/>
                    <a:pt x="1" y="449"/>
                  </a:cubicBezTo>
                  <a:cubicBezTo>
                    <a:pt x="232" y="366"/>
                    <a:pt x="355" y="161"/>
                    <a:pt x="553" y="52"/>
                  </a:cubicBezTo>
                  <a:cubicBezTo>
                    <a:pt x="561" y="49"/>
                    <a:pt x="553" y="19"/>
                    <a:pt x="5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0" name="Google Shape;15610;p9"/>
            <p:cNvSpPr/>
            <p:nvPr/>
          </p:nvSpPr>
          <p:spPr>
            <a:xfrm>
              <a:off x="-4304849" y="2156390"/>
              <a:ext cx="12558" cy="27170"/>
            </a:xfrm>
            <a:custGeom>
              <a:avLst/>
              <a:gdLst/>
              <a:ahLst/>
              <a:cxnLst/>
              <a:rect l="l" t="t" r="r" b="b"/>
              <a:pathLst>
                <a:path w="263" h="569" extrusionOk="0">
                  <a:moveTo>
                    <a:pt x="262" y="0"/>
                  </a:moveTo>
                  <a:lnTo>
                    <a:pt x="262" y="0"/>
                  </a:lnTo>
                  <a:cubicBezTo>
                    <a:pt x="209" y="49"/>
                    <a:pt x="183" y="64"/>
                    <a:pt x="173" y="86"/>
                  </a:cubicBezTo>
                  <a:cubicBezTo>
                    <a:pt x="116" y="221"/>
                    <a:pt x="60" y="359"/>
                    <a:pt x="7" y="497"/>
                  </a:cubicBezTo>
                  <a:cubicBezTo>
                    <a:pt x="0" y="516"/>
                    <a:pt x="19" y="546"/>
                    <a:pt x="26" y="568"/>
                  </a:cubicBezTo>
                  <a:cubicBezTo>
                    <a:pt x="199" y="434"/>
                    <a:pt x="254" y="254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1" name="Google Shape;15611;p9"/>
            <p:cNvSpPr/>
            <p:nvPr/>
          </p:nvSpPr>
          <p:spPr>
            <a:xfrm>
              <a:off x="-4047811" y="1970021"/>
              <a:ext cx="28411" cy="7544"/>
            </a:xfrm>
            <a:custGeom>
              <a:avLst/>
              <a:gdLst/>
              <a:ahLst/>
              <a:cxnLst/>
              <a:rect l="l" t="t" r="r" b="b"/>
              <a:pathLst>
                <a:path w="595" h="158" extrusionOk="0">
                  <a:moveTo>
                    <a:pt x="501" y="1"/>
                  </a:moveTo>
                  <a:lnTo>
                    <a:pt x="497" y="4"/>
                  </a:lnTo>
                  <a:cubicBezTo>
                    <a:pt x="329" y="34"/>
                    <a:pt x="164" y="72"/>
                    <a:pt x="0" y="109"/>
                  </a:cubicBezTo>
                  <a:cubicBezTo>
                    <a:pt x="52" y="146"/>
                    <a:pt x="109" y="158"/>
                    <a:pt x="161" y="158"/>
                  </a:cubicBezTo>
                  <a:cubicBezTo>
                    <a:pt x="206" y="158"/>
                    <a:pt x="250" y="150"/>
                    <a:pt x="295" y="142"/>
                  </a:cubicBezTo>
                  <a:cubicBezTo>
                    <a:pt x="344" y="132"/>
                    <a:pt x="389" y="124"/>
                    <a:pt x="433" y="124"/>
                  </a:cubicBezTo>
                  <a:cubicBezTo>
                    <a:pt x="449" y="124"/>
                    <a:pt x="468" y="124"/>
                    <a:pt x="482" y="127"/>
                  </a:cubicBezTo>
                  <a:lnTo>
                    <a:pt x="486" y="127"/>
                  </a:lnTo>
                  <a:cubicBezTo>
                    <a:pt x="512" y="127"/>
                    <a:pt x="549" y="72"/>
                    <a:pt x="594" y="34"/>
                  </a:cubicBezTo>
                  <a:cubicBezTo>
                    <a:pt x="549" y="20"/>
                    <a:pt x="523" y="1"/>
                    <a:pt x="5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2" name="Google Shape;15612;p9"/>
            <p:cNvSpPr/>
            <p:nvPr/>
          </p:nvSpPr>
          <p:spPr>
            <a:xfrm>
              <a:off x="-4040696" y="1996618"/>
              <a:ext cx="29175" cy="6494"/>
            </a:xfrm>
            <a:custGeom>
              <a:avLst/>
              <a:gdLst/>
              <a:ahLst/>
              <a:cxnLst/>
              <a:rect l="l" t="t" r="r" b="b"/>
              <a:pathLst>
                <a:path w="611" h="136" extrusionOk="0">
                  <a:moveTo>
                    <a:pt x="483" y="1"/>
                  </a:moveTo>
                  <a:cubicBezTo>
                    <a:pt x="315" y="1"/>
                    <a:pt x="158" y="46"/>
                    <a:pt x="1" y="135"/>
                  </a:cubicBezTo>
                  <a:lnTo>
                    <a:pt x="8" y="135"/>
                  </a:lnTo>
                  <a:cubicBezTo>
                    <a:pt x="206" y="135"/>
                    <a:pt x="405" y="120"/>
                    <a:pt x="610" y="8"/>
                  </a:cubicBezTo>
                  <a:cubicBezTo>
                    <a:pt x="565" y="4"/>
                    <a:pt x="524" y="1"/>
                    <a:pt x="4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3" name="Google Shape;15613;p9"/>
            <p:cNvSpPr/>
            <p:nvPr/>
          </p:nvSpPr>
          <p:spPr>
            <a:xfrm>
              <a:off x="-4599562" y="2506922"/>
              <a:ext cx="35574" cy="4536"/>
            </a:xfrm>
            <a:custGeom>
              <a:avLst/>
              <a:gdLst/>
              <a:ahLst/>
              <a:cxnLst/>
              <a:rect l="l" t="t" r="r" b="b"/>
              <a:pathLst>
                <a:path w="745" h="95" extrusionOk="0">
                  <a:moveTo>
                    <a:pt x="11" y="41"/>
                  </a:moveTo>
                  <a:cubicBezTo>
                    <a:pt x="7" y="42"/>
                    <a:pt x="4" y="44"/>
                    <a:pt x="1" y="46"/>
                  </a:cubicBezTo>
                  <a:cubicBezTo>
                    <a:pt x="4" y="44"/>
                    <a:pt x="7" y="43"/>
                    <a:pt x="11" y="41"/>
                  </a:cubicBezTo>
                  <a:close/>
                  <a:moveTo>
                    <a:pt x="457" y="1"/>
                  </a:moveTo>
                  <a:cubicBezTo>
                    <a:pt x="276" y="1"/>
                    <a:pt x="78" y="14"/>
                    <a:pt x="11" y="41"/>
                  </a:cubicBezTo>
                  <a:lnTo>
                    <a:pt x="11" y="41"/>
                  </a:lnTo>
                  <a:cubicBezTo>
                    <a:pt x="20" y="38"/>
                    <a:pt x="30" y="38"/>
                    <a:pt x="38" y="38"/>
                  </a:cubicBezTo>
                  <a:cubicBezTo>
                    <a:pt x="79" y="38"/>
                    <a:pt x="113" y="53"/>
                    <a:pt x="150" y="68"/>
                  </a:cubicBezTo>
                  <a:cubicBezTo>
                    <a:pt x="187" y="80"/>
                    <a:pt x="225" y="94"/>
                    <a:pt x="262" y="94"/>
                  </a:cubicBezTo>
                  <a:cubicBezTo>
                    <a:pt x="292" y="94"/>
                    <a:pt x="322" y="90"/>
                    <a:pt x="352" y="72"/>
                  </a:cubicBezTo>
                  <a:cubicBezTo>
                    <a:pt x="386" y="53"/>
                    <a:pt x="427" y="49"/>
                    <a:pt x="472" y="49"/>
                  </a:cubicBezTo>
                  <a:lnTo>
                    <a:pt x="527" y="49"/>
                  </a:lnTo>
                  <a:cubicBezTo>
                    <a:pt x="546" y="49"/>
                    <a:pt x="565" y="53"/>
                    <a:pt x="584" y="53"/>
                  </a:cubicBezTo>
                  <a:cubicBezTo>
                    <a:pt x="636" y="53"/>
                    <a:pt x="693" y="46"/>
                    <a:pt x="745" y="23"/>
                  </a:cubicBezTo>
                  <a:cubicBezTo>
                    <a:pt x="688" y="8"/>
                    <a:pt x="576" y="1"/>
                    <a:pt x="4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4" name="Google Shape;15614;p9"/>
            <p:cNvSpPr/>
            <p:nvPr/>
          </p:nvSpPr>
          <p:spPr>
            <a:xfrm>
              <a:off x="-4203285" y="2066763"/>
              <a:ext cx="25594" cy="22347"/>
            </a:xfrm>
            <a:custGeom>
              <a:avLst/>
              <a:gdLst/>
              <a:ahLst/>
              <a:cxnLst/>
              <a:rect l="l" t="t" r="r" b="b"/>
              <a:pathLst>
                <a:path w="536" h="468" extrusionOk="0">
                  <a:moveTo>
                    <a:pt x="505" y="0"/>
                  </a:moveTo>
                  <a:cubicBezTo>
                    <a:pt x="311" y="83"/>
                    <a:pt x="180" y="262"/>
                    <a:pt x="8" y="382"/>
                  </a:cubicBezTo>
                  <a:cubicBezTo>
                    <a:pt x="0" y="385"/>
                    <a:pt x="15" y="427"/>
                    <a:pt x="23" y="468"/>
                  </a:cubicBezTo>
                  <a:cubicBezTo>
                    <a:pt x="209" y="311"/>
                    <a:pt x="370" y="176"/>
                    <a:pt x="535" y="38"/>
                  </a:cubicBezTo>
                  <a:cubicBezTo>
                    <a:pt x="523" y="26"/>
                    <a:pt x="513" y="12"/>
                    <a:pt x="5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5" name="Google Shape;15615;p9"/>
            <p:cNvSpPr/>
            <p:nvPr/>
          </p:nvSpPr>
          <p:spPr>
            <a:xfrm>
              <a:off x="-3728507" y="2126021"/>
              <a:ext cx="29128" cy="6303"/>
            </a:xfrm>
            <a:custGeom>
              <a:avLst/>
              <a:gdLst/>
              <a:ahLst/>
              <a:cxnLst/>
              <a:rect l="l" t="t" r="r" b="b"/>
              <a:pathLst>
                <a:path w="610" h="132" extrusionOk="0">
                  <a:moveTo>
                    <a:pt x="247" y="0"/>
                  </a:moveTo>
                  <a:cubicBezTo>
                    <a:pt x="161" y="0"/>
                    <a:pt x="79" y="19"/>
                    <a:pt x="1" y="57"/>
                  </a:cubicBezTo>
                  <a:cubicBezTo>
                    <a:pt x="225" y="83"/>
                    <a:pt x="416" y="105"/>
                    <a:pt x="606" y="131"/>
                  </a:cubicBezTo>
                  <a:cubicBezTo>
                    <a:pt x="610" y="112"/>
                    <a:pt x="610" y="98"/>
                    <a:pt x="610" y="83"/>
                  </a:cubicBezTo>
                  <a:cubicBezTo>
                    <a:pt x="479" y="27"/>
                    <a:pt x="359" y="0"/>
                    <a:pt x="2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6" name="Google Shape;15616;p9"/>
            <p:cNvSpPr/>
            <p:nvPr/>
          </p:nvSpPr>
          <p:spPr>
            <a:xfrm>
              <a:off x="-4282025" y="2167993"/>
              <a:ext cx="13083" cy="26072"/>
            </a:xfrm>
            <a:custGeom>
              <a:avLst/>
              <a:gdLst/>
              <a:ahLst/>
              <a:cxnLst/>
              <a:rect l="l" t="t" r="r" b="b"/>
              <a:pathLst>
                <a:path w="274" h="546" extrusionOk="0">
                  <a:moveTo>
                    <a:pt x="244" y="0"/>
                  </a:moveTo>
                  <a:cubicBezTo>
                    <a:pt x="166" y="172"/>
                    <a:pt x="90" y="344"/>
                    <a:pt x="0" y="546"/>
                  </a:cubicBezTo>
                  <a:cubicBezTo>
                    <a:pt x="166" y="453"/>
                    <a:pt x="273" y="228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7" name="Google Shape;15617;p9"/>
            <p:cNvSpPr/>
            <p:nvPr/>
          </p:nvSpPr>
          <p:spPr>
            <a:xfrm>
              <a:off x="-3683526" y="1930389"/>
              <a:ext cx="25928" cy="5921"/>
            </a:xfrm>
            <a:custGeom>
              <a:avLst/>
              <a:gdLst/>
              <a:ahLst/>
              <a:cxnLst/>
              <a:rect l="l" t="t" r="r" b="b"/>
              <a:pathLst>
                <a:path w="543" h="124" extrusionOk="0">
                  <a:moveTo>
                    <a:pt x="262" y="1"/>
                  </a:moveTo>
                  <a:cubicBezTo>
                    <a:pt x="176" y="1"/>
                    <a:pt x="90" y="27"/>
                    <a:pt x="1" y="68"/>
                  </a:cubicBezTo>
                  <a:cubicBezTo>
                    <a:pt x="180" y="87"/>
                    <a:pt x="363" y="105"/>
                    <a:pt x="542" y="124"/>
                  </a:cubicBezTo>
                  <a:cubicBezTo>
                    <a:pt x="535" y="113"/>
                    <a:pt x="524" y="105"/>
                    <a:pt x="516" y="94"/>
                  </a:cubicBezTo>
                  <a:cubicBezTo>
                    <a:pt x="434" y="30"/>
                    <a:pt x="352" y="1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8" name="Google Shape;15618;p9"/>
            <p:cNvSpPr/>
            <p:nvPr/>
          </p:nvSpPr>
          <p:spPr>
            <a:xfrm>
              <a:off x="-4187957" y="2028372"/>
              <a:ext cx="19148" cy="15423"/>
            </a:xfrm>
            <a:custGeom>
              <a:avLst/>
              <a:gdLst/>
              <a:ahLst/>
              <a:cxnLst/>
              <a:rect l="l" t="t" r="r" b="b"/>
              <a:pathLst>
                <a:path w="401" h="323" extrusionOk="0">
                  <a:moveTo>
                    <a:pt x="375" y="1"/>
                  </a:moveTo>
                  <a:cubicBezTo>
                    <a:pt x="254" y="61"/>
                    <a:pt x="139" y="121"/>
                    <a:pt x="1" y="192"/>
                  </a:cubicBezTo>
                  <a:cubicBezTo>
                    <a:pt x="42" y="247"/>
                    <a:pt x="61" y="281"/>
                    <a:pt x="90" y="323"/>
                  </a:cubicBezTo>
                  <a:cubicBezTo>
                    <a:pt x="202" y="221"/>
                    <a:pt x="299" y="135"/>
                    <a:pt x="401" y="45"/>
                  </a:cubicBezTo>
                  <a:cubicBezTo>
                    <a:pt x="394" y="31"/>
                    <a:pt x="382" y="16"/>
                    <a:pt x="3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9" name="Google Shape;15619;p9"/>
            <p:cNvSpPr/>
            <p:nvPr/>
          </p:nvSpPr>
          <p:spPr>
            <a:xfrm>
              <a:off x="-3777212" y="2119956"/>
              <a:ext cx="30369" cy="3963"/>
            </a:xfrm>
            <a:custGeom>
              <a:avLst/>
              <a:gdLst/>
              <a:ahLst/>
              <a:cxnLst/>
              <a:rect l="l" t="t" r="r" b="b"/>
              <a:pathLst>
                <a:path w="636" h="83" extrusionOk="0">
                  <a:moveTo>
                    <a:pt x="105" y="1"/>
                  </a:moveTo>
                  <a:cubicBezTo>
                    <a:pt x="71" y="4"/>
                    <a:pt x="41" y="4"/>
                    <a:pt x="8" y="4"/>
                  </a:cubicBezTo>
                  <a:lnTo>
                    <a:pt x="0" y="4"/>
                  </a:lnTo>
                  <a:cubicBezTo>
                    <a:pt x="101" y="72"/>
                    <a:pt x="213" y="82"/>
                    <a:pt x="325" y="82"/>
                  </a:cubicBezTo>
                  <a:lnTo>
                    <a:pt x="441" y="82"/>
                  </a:lnTo>
                  <a:cubicBezTo>
                    <a:pt x="479" y="79"/>
                    <a:pt x="516" y="79"/>
                    <a:pt x="553" y="79"/>
                  </a:cubicBezTo>
                  <a:cubicBezTo>
                    <a:pt x="579" y="79"/>
                    <a:pt x="610" y="79"/>
                    <a:pt x="636" y="82"/>
                  </a:cubicBezTo>
                  <a:cubicBezTo>
                    <a:pt x="497" y="11"/>
                    <a:pt x="351" y="1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0" name="Google Shape;15620;p9"/>
            <p:cNvSpPr/>
            <p:nvPr/>
          </p:nvSpPr>
          <p:spPr>
            <a:xfrm>
              <a:off x="-4353602" y="2314872"/>
              <a:ext cx="16092" cy="22156"/>
            </a:xfrm>
            <a:custGeom>
              <a:avLst/>
              <a:gdLst/>
              <a:ahLst/>
              <a:cxnLst/>
              <a:rect l="l" t="t" r="r" b="b"/>
              <a:pathLst>
                <a:path w="337" h="464" extrusionOk="0">
                  <a:moveTo>
                    <a:pt x="269" y="1"/>
                  </a:moveTo>
                  <a:lnTo>
                    <a:pt x="269" y="1"/>
                  </a:lnTo>
                  <a:cubicBezTo>
                    <a:pt x="180" y="146"/>
                    <a:pt x="90" y="289"/>
                    <a:pt x="0" y="434"/>
                  </a:cubicBezTo>
                  <a:cubicBezTo>
                    <a:pt x="12" y="446"/>
                    <a:pt x="19" y="453"/>
                    <a:pt x="27" y="464"/>
                  </a:cubicBezTo>
                  <a:cubicBezTo>
                    <a:pt x="98" y="401"/>
                    <a:pt x="191" y="348"/>
                    <a:pt x="236" y="266"/>
                  </a:cubicBezTo>
                  <a:cubicBezTo>
                    <a:pt x="337" y="82"/>
                    <a:pt x="326" y="75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1" name="Google Shape;15621;p9"/>
            <p:cNvSpPr/>
            <p:nvPr/>
          </p:nvSpPr>
          <p:spPr>
            <a:xfrm>
              <a:off x="-3632291" y="2103196"/>
              <a:ext cx="26501" cy="6637"/>
            </a:xfrm>
            <a:custGeom>
              <a:avLst/>
              <a:gdLst/>
              <a:ahLst/>
              <a:cxnLst/>
              <a:rect l="l" t="t" r="r" b="b"/>
              <a:pathLst>
                <a:path w="555" h="139" extrusionOk="0">
                  <a:moveTo>
                    <a:pt x="210" y="0"/>
                  </a:moveTo>
                  <a:cubicBezTo>
                    <a:pt x="135" y="0"/>
                    <a:pt x="64" y="22"/>
                    <a:pt x="1" y="75"/>
                  </a:cubicBezTo>
                  <a:cubicBezTo>
                    <a:pt x="11" y="93"/>
                    <a:pt x="19" y="116"/>
                    <a:pt x="27" y="116"/>
                  </a:cubicBezTo>
                  <a:cubicBezTo>
                    <a:pt x="71" y="105"/>
                    <a:pt x="113" y="101"/>
                    <a:pt x="158" y="101"/>
                  </a:cubicBezTo>
                  <a:cubicBezTo>
                    <a:pt x="251" y="101"/>
                    <a:pt x="341" y="119"/>
                    <a:pt x="434" y="138"/>
                  </a:cubicBezTo>
                  <a:lnTo>
                    <a:pt x="442" y="138"/>
                  </a:lnTo>
                  <a:cubicBezTo>
                    <a:pt x="475" y="138"/>
                    <a:pt x="516" y="101"/>
                    <a:pt x="554" y="86"/>
                  </a:cubicBezTo>
                  <a:cubicBezTo>
                    <a:pt x="460" y="57"/>
                    <a:pt x="382" y="26"/>
                    <a:pt x="296" y="7"/>
                  </a:cubicBezTo>
                  <a:cubicBezTo>
                    <a:pt x="266" y="0"/>
                    <a:pt x="240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2" name="Google Shape;15622;p9"/>
            <p:cNvSpPr/>
            <p:nvPr/>
          </p:nvSpPr>
          <p:spPr>
            <a:xfrm>
              <a:off x="-4583327" y="2588479"/>
              <a:ext cx="24543" cy="5587"/>
            </a:xfrm>
            <a:custGeom>
              <a:avLst/>
              <a:gdLst/>
              <a:ahLst/>
              <a:cxnLst/>
              <a:rect l="l" t="t" r="r" b="b"/>
              <a:pathLst>
                <a:path w="514" h="117" extrusionOk="0">
                  <a:moveTo>
                    <a:pt x="300" y="1"/>
                  </a:moveTo>
                  <a:cubicBezTo>
                    <a:pt x="203" y="1"/>
                    <a:pt x="101" y="27"/>
                    <a:pt x="1" y="80"/>
                  </a:cubicBezTo>
                  <a:cubicBezTo>
                    <a:pt x="79" y="106"/>
                    <a:pt x="169" y="117"/>
                    <a:pt x="251" y="117"/>
                  </a:cubicBezTo>
                  <a:cubicBezTo>
                    <a:pt x="360" y="117"/>
                    <a:pt x="460" y="94"/>
                    <a:pt x="513" y="49"/>
                  </a:cubicBezTo>
                  <a:cubicBezTo>
                    <a:pt x="446" y="20"/>
                    <a:pt x="375" y="1"/>
                    <a:pt x="30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3" name="Google Shape;15623;p9"/>
            <p:cNvSpPr/>
            <p:nvPr/>
          </p:nvSpPr>
          <p:spPr>
            <a:xfrm>
              <a:off x="-4265074" y="2305083"/>
              <a:ext cx="15041" cy="26263"/>
            </a:xfrm>
            <a:custGeom>
              <a:avLst/>
              <a:gdLst/>
              <a:ahLst/>
              <a:cxnLst/>
              <a:rect l="l" t="t" r="r" b="b"/>
              <a:pathLst>
                <a:path w="315" h="550" extrusionOk="0">
                  <a:moveTo>
                    <a:pt x="299" y="0"/>
                  </a:moveTo>
                  <a:lnTo>
                    <a:pt x="299" y="8"/>
                  </a:lnTo>
                  <a:cubicBezTo>
                    <a:pt x="304" y="8"/>
                    <a:pt x="304" y="4"/>
                    <a:pt x="304" y="4"/>
                  </a:cubicBezTo>
                  <a:lnTo>
                    <a:pt x="299" y="0"/>
                  </a:lnTo>
                  <a:close/>
                  <a:moveTo>
                    <a:pt x="299" y="8"/>
                  </a:moveTo>
                  <a:cubicBezTo>
                    <a:pt x="116" y="157"/>
                    <a:pt x="1" y="366"/>
                    <a:pt x="27" y="549"/>
                  </a:cubicBezTo>
                  <a:cubicBezTo>
                    <a:pt x="132" y="374"/>
                    <a:pt x="221" y="228"/>
                    <a:pt x="304" y="82"/>
                  </a:cubicBezTo>
                  <a:cubicBezTo>
                    <a:pt x="315" y="63"/>
                    <a:pt x="304" y="34"/>
                    <a:pt x="299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4" name="Google Shape;15624;p9"/>
            <p:cNvSpPr/>
            <p:nvPr/>
          </p:nvSpPr>
          <p:spPr>
            <a:xfrm>
              <a:off x="-3892194" y="2121198"/>
              <a:ext cx="22729" cy="5396"/>
            </a:xfrm>
            <a:custGeom>
              <a:avLst/>
              <a:gdLst/>
              <a:ahLst/>
              <a:cxnLst/>
              <a:rect l="l" t="t" r="r" b="b"/>
              <a:pathLst>
                <a:path w="476" h="113" extrusionOk="0">
                  <a:moveTo>
                    <a:pt x="288" y="1"/>
                  </a:moveTo>
                  <a:cubicBezTo>
                    <a:pt x="188" y="1"/>
                    <a:pt x="94" y="27"/>
                    <a:pt x="1" y="79"/>
                  </a:cubicBezTo>
                  <a:cubicBezTo>
                    <a:pt x="68" y="98"/>
                    <a:pt x="135" y="113"/>
                    <a:pt x="202" y="113"/>
                  </a:cubicBezTo>
                  <a:cubicBezTo>
                    <a:pt x="292" y="113"/>
                    <a:pt x="382" y="90"/>
                    <a:pt x="475" y="30"/>
                  </a:cubicBezTo>
                  <a:cubicBezTo>
                    <a:pt x="408" y="12"/>
                    <a:pt x="349" y="1"/>
                    <a:pt x="2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5" name="Google Shape;15625;p9"/>
            <p:cNvSpPr/>
            <p:nvPr/>
          </p:nvSpPr>
          <p:spPr>
            <a:xfrm>
              <a:off x="-4092983" y="2090304"/>
              <a:ext cx="20007" cy="10601"/>
            </a:xfrm>
            <a:custGeom>
              <a:avLst/>
              <a:gdLst/>
              <a:ahLst/>
              <a:cxnLst/>
              <a:rect l="l" t="t" r="r" b="b"/>
              <a:pathLst>
                <a:path w="419" h="222" extrusionOk="0">
                  <a:moveTo>
                    <a:pt x="284" y="1"/>
                  </a:moveTo>
                  <a:cubicBezTo>
                    <a:pt x="139" y="1"/>
                    <a:pt x="49" y="75"/>
                    <a:pt x="1" y="222"/>
                  </a:cubicBezTo>
                  <a:cubicBezTo>
                    <a:pt x="146" y="151"/>
                    <a:pt x="280" y="83"/>
                    <a:pt x="419" y="20"/>
                  </a:cubicBezTo>
                  <a:cubicBezTo>
                    <a:pt x="367" y="4"/>
                    <a:pt x="322" y="1"/>
                    <a:pt x="2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6" name="Google Shape;15626;p9"/>
            <p:cNvSpPr/>
            <p:nvPr/>
          </p:nvSpPr>
          <p:spPr>
            <a:xfrm>
              <a:off x="-4107976" y="1944666"/>
              <a:ext cx="19864" cy="9693"/>
            </a:xfrm>
            <a:custGeom>
              <a:avLst/>
              <a:gdLst/>
              <a:ahLst/>
              <a:cxnLst/>
              <a:rect l="l" t="t" r="r" b="b"/>
              <a:pathLst>
                <a:path w="416" h="203" extrusionOk="0">
                  <a:moveTo>
                    <a:pt x="311" y="1"/>
                  </a:moveTo>
                  <a:cubicBezTo>
                    <a:pt x="194" y="1"/>
                    <a:pt x="113" y="124"/>
                    <a:pt x="1" y="169"/>
                  </a:cubicBezTo>
                  <a:cubicBezTo>
                    <a:pt x="19" y="180"/>
                    <a:pt x="45" y="202"/>
                    <a:pt x="56" y="202"/>
                  </a:cubicBezTo>
                  <a:lnTo>
                    <a:pt x="60" y="202"/>
                  </a:lnTo>
                  <a:cubicBezTo>
                    <a:pt x="168" y="139"/>
                    <a:pt x="329" y="169"/>
                    <a:pt x="415" y="30"/>
                  </a:cubicBezTo>
                  <a:cubicBezTo>
                    <a:pt x="378" y="8"/>
                    <a:pt x="344" y="1"/>
                    <a:pt x="3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7" name="Google Shape;15627;p9"/>
            <p:cNvSpPr/>
            <p:nvPr/>
          </p:nvSpPr>
          <p:spPr>
            <a:xfrm>
              <a:off x="-4007701" y="1990220"/>
              <a:ext cx="28650" cy="5157"/>
            </a:xfrm>
            <a:custGeom>
              <a:avLst/>
              <a:gdLst/>
              <a:ahLst/>
              <a:cxnLst/>
              <a:rect l="l" t="t" r="r" b="b"/>
              <a:pathLst>
                <a:path w="600" h="108" extrusionOk="0">
                  <a:moveTo>
                    <a:pt x="330" y="0"/>
                  </a:moveTo>
                  <a:cubicBezTo>
                    <a:pt x="225" y="0"/>
                    <a:pt x="121" y="30"/>
                    <a:pt x="1" y="108"/>
                  </a:cubicBezTo>
                  <a:cubicBezTo>
                    <a:pt x="233" y="85"/>
                    <a:pt x="416" y="71"/>
                    <a:pt x="599" y="56"/>
                  </a:cubicBezTo>
                  <a:cubicBezTo>
                    <a:pt x="509" y="23"/>
                    <a:pt x="423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8" name="Google Shape;15628;p9"/>
            <p:cNvSpPr/>
            <p:nvPr/>
          </p:nvSpPr>
          <p:spPr>
            <a:xfrm>
              <a:off x="-4497282" y="2473211"/>
              <a:ext cx="30035" cy="15758"/>
            </a:xfrm>
            <a:custGeom>
              <a:avLst/>
              <a:gdLst/>
              <a:ahLst/>
              <a:cxnLst/>
              <a:rect l="l" t="t" r="r" b="b"/>
              <a:pathLst>
                <a:path w="629" h="330" extrusionOk="0">
                  <a:moveTo>
                    <a:pt x="628" y="1"/>
                  </a:moveTo>
                  <a:lnTo>
                    <a:pt x="628" y="1"/>
                  </a:lnTo>
                  <a:cubicBezTo>
                    <a:pt x="412" y="60"/>
                    <a:pt x="169" y="75"/>
                    <a:pt x="0" y="329"/>
                  </a:cubicBezTo>
                  <a:cubicBezTo>
                    <a:pt x="236" y="206"/>
                    <a:pt x="435" y="105"/>
                    <a:pt x="6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9" name="Google Shape;15629;p9"/>
            <p:cNvSpPr/>
            <p:nvPr/>
          </p:nvSpPr>
          <p:spPr>
            <a:xfrm>
              <a:off x="-4116523" y="2097657"/>
              <a:ext cx="16999" cy="11078"/>
            </a:xfrm>
            <a:custGeom>
              <a:avLst/>
              <a:gdLst/>
              <a:ahLst/>
              <a:cxnLst/>
              <a:rect l="l" t="t" r="r" b="b"/>
              <a:pathLst>
                <a:path w="356" h="232" extrusionOk="0">
                  <a:moveTo>
                    <a:pt x="337" y="0"/>
                  </a:moveTo>
                  <a:lnTo>
                    <a:pt x="337" y="0"/>
                  </a:lnTo>
                  <a:cubicBezTo>
                    <a:pt x="221" y="52"/>
                    <a:pt x="116" y="101"/>
                    <a:pt x="0" y="157"/>
                  </a:cubicBezTo>
                  <a:cubicBezTo>
                    <a:pt x="37" y="199"/>
                    <a:pt x="78" y="232"/>
                    <a:pt x="119" y="232"/>
                  </a:cubicBezTo>
                  <a:cubicBezTo>
                    <a:pt x="135" y="232"/>
                    <a:pt x="149" y="225"/>
                    <a:pt x="164" y="213"/>
                  </a:cubicBezTo>
                  <a:cubicBezTo>
                    <a:pt x="232" y="164"/>
                    <a:pt x="355" y="157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0" name="Google Shape;15630;p9"/>
            <p:cNvSpPr/>
            <p:nvPr/>
          </p:nvSpPr>
          <p:spPr>
            <a:xfrm>
              <a:off x="-4071543" y="1978425"/>
              <a:ext cx="17858" cy="7544"/>
            </a:xfrm>
            <a:custGeom>
              <a:avLst/>
              <a:gdLst/>
              <a:ahLst/>
              <a:cxnLst/>
              <a:rect l="l" t="t" r="r" b="b"/>
              <a:pathLst>
                <a:path w="374" h="158" extrusionOk="0">
                  <a:moveTo>
                    <a:pt x="221" y="1"/>
                  </a:moveTo>
                  <a:cubicBezTo>
                    <a:pt x="145" y="1"/>
                    <a:pt x="67" y="53"/>
                    <a:pt x="0" y="158"/>
                  </a:cubicBezTo>
                  <a:cubicBezTo>
                    <a:pt x="138" y="135"/>
                    <a:pt x="250" y="120"/>
                    <a:pt x="373" y="101"/>
                  </a:cubicBezTo>
                  <a:cubicBezTo>
                    <a:pt x="333" y="34"/>
                    <a:pt x="280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1" name="Google Shape;15631;p9"/>
            <p:cNvSpPr/>
            <p:nvPr/>
          </p:nvSpPr>
          <p:spPr>
            <a:xfrm>
              <a:off x="-4299501" y="2363099"/>
              <a:ext cx="16617" cy="22872"/>
            </a:xfrm>
            <a:custGeom>
              <a:avLst/>
              <a:gdLst/>
              <a:ahLst/>
              <a:cxnLst/>
              <a:rect l="l" t="t" r="r" b="b"/>
              <a:pathLst>
                <a:path w="348" h="479" extrusionOk="0">
                  <a:moveTo>
                    <a:pt x="348" y="0"/>
                  </a:moveTo>
                  <a:lnTo>
                    <a:pt x="348" y="0"/>
                  </a:lnTo>
                  <a:cubicBezTo>
                    <a:pt x="232" y="149"/>
                    <a:pt x="116" y="302"/>
                    <a:pt x="0" y="452"/>
                  </a:cubicBezTo>
                  <a:cubicBezTo>
                    <a:pt x="11" y="459"/>
                    <a:pt x="26" y="471"/>
                    <a:pt x="38" y="478"/>
                  </a:cubicBezTo>
                  <a:cubicBezTo>
                    <a:pt x="173" y="385"/>
                    <a:pt x="318" y="183"/>
                    <a:pt x="34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2" name="Google Shape;15632;p9"/>
            <p:cNvSpPr/>
            <p:nvPr/>
          </p:nvSpPr>
          <p:spPr>
            <a:xfrm>
              <a:off x="-3745792" y="2093694"/>
              <a:ext cx="19816" cy="4918"/>
            </a:xfrm>
            <a:custGeom>
              <a:avLst/>
              <a:gdLst/>
              <a:ahLst/>
              <a:cxnLst/>
              <a:rect l="l" t="t" r="r" b="b"/>
              <a:pathLst>
                <a:path w="415" h="103" extrusionOk="0">
                  <a:moveTo>
                    <a:pt x="131" y="1"/>
                  </a:moveTo>
                  <a:cubicBezTo>
                    <a:pt x="90" y="1"/>
                    <a:pt x="45" y="9"/>
                    <a:pt x="0" y="20"/>
                  </a:cubicBezTo>
                  <a:cubicBezTo>
                    <a:pt x="64" y="87"/>
                    <a:pt x="131" y="99"/>
                    <a:pt x="202" y="99"/>
                  </a:cubicBezTo>
                  <a:lnTo>
                    <a:pt x="269" y="99"/>
                  </a:lnTo>
                  <a:cubicBezTo>
                    <a:pt x="292" y="94"/>
                    <a:pt x="314" y="94"/>
                    <a:pt x="337" y="94"/>
                  </a:cubicBezTo>
                  <a:cubicBezTo>
                    <a:pt x="363" y="94"/>
                    <a:pt x="389" y="99"/>
                    <a:pt x="415" y="102"/>
                  </a:cubicBezTo>
                  <a:cubicBezTo>
                    <a:pt x="325" y="38"/>
                    <a:pt x="232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3" name="Google Shape;15633;p9"/>
            <p:cNvSpPr/>
            <p:nvPr/>
          </p:nvSpPr>
          <p:spPr>
            <a:xfrm>
              <a:off x="-4336794" y="2293289"/>
              <a:ext cx="12129" cy="17858"/>
            </a:xfrm>
            <a:custGeom>
              <a:avLst/>
              <a:gdLst/>
              <a:ahLst/>
              <a:cxnLst/>
              <a:rect l="l" t="t" r="r" b="b"/>
              <a:pathLst>
                <a:path w="254" h="374" extrusionOk="0">
                  <a:moveTo>
                    <a:pt x="164" y="1"/>
                  </a:moveTo>
                  <a:cubicBezTo>
                    <a:pt x="116" y="131"/>
                    <a:pt x="0" y="220"/>
                    <a:pt x="48" y="374"/>
                  </a:cubicBezTo>
                  <a:cubicBezTo>
                    <a:pt x="109" y="288"/>
                    <a:pt x="164" y="213"/>
                    <a:pt x="214" y="135"/>
                  </a:cubicBezTo>
                  <a:cubicBezTo>
                    <a:pt x="254" y="75"/>
                    <a:pt x="221" y="45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4" name="Google Shape;15634;p9"/>
            <p:cNvSpPr/>
            <p:nvPr/>
          </p:nvSpPr>
          <p:spPr>
            <a:xfrm>
              <a:off x="-4411427" y="2426416"/>
              <a:ext cx="19864" cy="15949"/>
            </a:xfrm>
            <a:custGeom>
              <a:avLst/>
              <a:gdLst/>
              <a:ahLst/>
              <a:cxnLst/>
              <a:rect l="l" t="t" r="r" b="b"/>
              <a:pathLst>
                <a:path w="416" h="334" extrusionOk="0">
                  <a:moveTo>
                    <a:pt x="416" y="1"/>
                  </a:moveTo>
                  <a:lnTo>
                    <a:pt x="416" y="1"/>
                  </a:lnTo>
                  <a:cubicBezTo>
                    <a:pt x="259" y="65"/>
                    <a:pt x="124" y="158"/>
                    <a:pt x="8" y="281"/>
                  </a:cubicBezTo>
                  <a:cubicBezTo>
                    <a:pt x="0" y="285"/>
                    <a:pt x="12" y="311"/>
                    <a:pt x="15" y="330"/>
                  </a:cubicBezTo>
                  <a:cubicBezTo>
                    <a:pt x="172" y="251"/>
                    <a:pt x="319" y="158"/>
                    <a:pt x="416" y="1"/>
                  </a:cubicBezTo>
                  <a:close/>
                  <a:moveTo>
                    <a:pt x="12" y="330"/>
                  </a:moveTo>
                  <a:lnTo>
                    <a:pt x="19" y="334"/>
                  </a:lnTo>
                  <a:cubicBezTo>
                    <a:pt x="19" y="334"/>
                    <a:pt x="19" y="330"/>
                    <a:pt x="15" y="33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5" name="Google Shape;15635;p9"/>
            <p:cNvSpPr/>
            <p:nvPr/>
          </p:nvSpPr>
          <p:spPr>
            <a:xfrm>
              <a:off x="-3677605" y="2100140"/>
              <a:ext cx="22681" cy="6637"/>
            </a:xfrm>
            <a:custGeom>
              <a:avLst/>
              <a:gdLst/>
              <a:ahLst/>
              <a:cxnLst/>
              <a:rect l="l" t="t" r="r" b="b"/>
              <a:pathLst>
                <a:path w="475" h="139" extrusionOk="0">
                  <a:moveTo>
                    <a:pt x="0" y="0"/>
                  </a:moveTo>
                  <a:lnTo>
                    <a:pt x="0" y="0"/>
                  </a:lnTo>
                  <a:cubicBezTo>
                    <a:pt x="71" y="112"/>
                    <a:pt x="71" y="112"/>
                    <a:pt x="187" y="128"/>
                  </a:cubicBezTo>
                  <a:cubicBezTo>
                    <a:pt x="261" y="135"/>
                    <a:pt x="310" y="139"/>
                    <a:pt x="344" y="139"/>
                  </a:cubicBezTo>
                  <a:cubicBezTo>
                    <a:pt x="408" y="139"/>
                    <a:pt x="426" y="121"/>
                    <a:pt x="475" y="68"/>
                  </a:cubicBezTo>
                  <a:cubicBezTo>
                    <a:pt x="329" y="49"/>
                    <a:pt x="168" y="23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6" name="Google Shape;15636;p9"/>
            <p:cNvSpPr/>
            <p:nvPr/>
          </p:nvSpPr>
          <p:spPr>
            <a:xfrm>
              <a:off x="-3983205" y="2130127"/>
              <a:ext cx="24830" cy="5205"/>
            </a:xfrm>
            <a:custGeom>
              <a:avLst/>
              <a:gdLst/>
              <a:ahLst/>
              <a:cxnLst/>
              <a:rect l="l" t="t" r="r" b="b"/>
              <a:pathLst>
                <a:path w="520" h="109" extrusionOk="0">
                  <a:moveTo>
                    <a:pt x="516" y="31"/>
                  </a:moveTo>
                  <a:lnTo>
                    <a:pt x="520" y="34"/>
                  </a:lnTo>
                  <a:cubicBezTo>
                    <a:pt x="520" y="31"/>
                    <a:pt x="516" y="31"/>
                    <a:pt x="516" y="31"/>
                  </a:cubicBezTo>
                  <a:close/>
                  <a:moveTo>
                    <a:pt x="318" y="0"/>
                  </a:moveTo>
                  <a:cubicBezTo>
                    <a:pt x="202" y="0"/>
                    <a:pt x="93" y="34"/>
                    <a:pt x="0" y="109"/>
                  </a:cubicBezTo>
                  <a:cubicBezTo>
                    <a:pt x="195" y="94"/>
                    <a:pt x="352" y="79"/>
                    <a:pt x="509" y="64"/>
                  </a:cubicBezTo>
                  <a:cubicBezTo>
                    <a:pt x="512" y="64"/>
                    <a:pt x="516" y="45"/>
                    <a:pt x="516" y="31"/>
                  </a:cubicBezTo>
                  <a:cubicBezTo>
                    <a:pt x="449" y="12"/>
                    <a:pt x="381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7" name="Google Shape;15637;p9"/>
            <p:cNvSpPr/>
            <p:nvPr/>
          </p:nvSpPr>
          <p:spPr>
            <a:xfrm>
              <a:off x="-4215987" y="2302361"/>
              <a:ext cx="11508" cy="21488"/>
            </a:xfrm>
            <a:custGeom>
              <a:avLst/>
              <a:gdLst/>
              <a:ahLst/>
              <a:cxnLst/>
              <a:rect l="l" t="t" r="r" b="b"/>
              <a:pathLst>
                <a:path w="241" h="450" extrusionOk="0">
                  <a:moveTo>
                    <a:pt x="203" y="1"/>
                  </a:moveTo>
                  <a:cubicBezTo>
                    <a:pt x="203" y="4"/>
                    <a:pt x="206" y="8"/>
                    <a:pt x="206" y="8"/>
                  </a:cubicBezTo>
                  <a:cubicBezTo>
                    <a:pt x="206" y="8"/>
                    <a:pt x="210" y="8"/>
                    <a:pt x="210" y="4"/>
                  </a:cubicBezTo>
                  <a:lnTo>
                    <a:pt x="203" y="1"/>
                  </a:lnTo>
                  <a:close/>
                  <a:moveTo>
                    <a:pt x="206" y="8"/>
                  </a:moveTo>
                  <a:cubicBezTo>
                    <a:pt x="91" y="132"/>
                    <a:pt x="34" y="277"/>
                    <a:pt x="8" y="439"/>
                  </a:cubicBezTo>
                  <a:cubicBezTo>
                    <a:pt x="173" y="318"/>
                    <a:pt x="240" y="169"/>
                    <a:pt x="206" y="8"/>
                  </a:cubicBezTo>
                  <a:close/>
                  <a:moveTo>
                    <a:pt x="8" y="439"/>
                  </a:moveTo>
                  <a:cubicBezTo>
                    <a:pt x="4" y="439"/>
                    <a:pt x="1" y="442"/>
                    <a:pt x="1" y="446"/>
                  </a:cubicBezTo>
                  <a:lnTo>
                    <a:pt x="4" y="449"/>
                  </a:lnTo>
                  <a:cubicBezTo>
                    <a:pt x="4" y="446"/>
                    <a:pt x="8" y="442"/>
                    <a:pt x="8" y="4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8" name="Google Shape;15638;p9"/>
            <p:cNvSpPr/>
            <p:nvPr/>
          </p:nvSpPr>
          <p:spPr>
            <a:xfrm>
              <a:off x="-4169765" y="2049955"/>
              <a:ext cx="16283" cy="9932"/>
            </a:xfrm>
            <a:custGeom>
              <a:avLst/>
              <a:gdLst/>
              <a:ahLst/>
              <a:cxnLst/>
              <a:rect l="l" t="t" r="r" b="b"/>
              <a:pathLst>
                <a:path w="341" h="208" extrusionOk="0">
                  <a:moveTo>
                    <a:pt x="341" y="1"/>
                  </a:moveTo>
                  <a:cubicBezTo>
                    <a:pt x="222" y="57"/>
                    <a:pt x="61" y="42"/>
                    <a:pt x="1" y="203"/>
                  </a:cubicBezTo>
                  <a:cubicBezTo>
                    <a:pt x="27" y="203"/>
                    <a:pt x="49" y="207"/>
                    <a:pt x="68" y="207"/>
                  </a:cubicBezTo>
                  <a:cubicBezTo>
                    <a:pt x="158" y="207"/>
                    <a:pt x="184" y="177"/>
                    <a:pt x="3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9" name="Google Shape;15639;p9"/>
            <p:cNvSpPr/>
            <p:nvPr/>
          </p:nvSpPr>
          <p:spPr>
            <a:xfrm>
              <a:off x="-4287230" y="2131034"/>
              <a:ext cx="12081" cy="16808"/>
            </a:xfrm>
            <a:custGeom>
              <a:avLst/>
              <a:gdLst/>
              <a:ahLst/>
              <a:cxnLst/>
              <a:rect l="l" t="t" r="r" b="b"/>
              <a:pathLst>
                <a:path w="253" h="352" extrusionOk="0">
                  <a:moveTo>
                    <a:pt x="233" y="0"/>
                  </a:moveTo>
                  <a:lnTo>
                    <a:pt x="233" y="0"/>
                  </a:lnTo>
                  <a:cubicBezTo>
                    <a:pt x="83" y="75"/>
                    <a:pt x="73" y="236"/>
                    <a:pt x="1" y="352"/>
                  </a:cubicBezTo>
                  <a:cubicBezTo>
                    <a:pt x="154" y="295"/>
                    <a:pt x="252" y="135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0" name="Google Shape;15640;p9"/>
            <p:cNvSpPr/>
            <p:nvPr/>
          </p:nvSpPr>
          <p:spPr>
            <a:xfrm>
              <a:off x="-4738085" y="2472829"/>
              <a:ext cx="19721" cy="7210"/>
            </a:xfrm>
            <a:custGeom>
              <a:avLst/>
              <a:gdLst/>
              <a:ahLst/>
              <a:cxnLst/>
              <a:rect l="l" t="t" r="r" b="b"/>
              <a:pathLst>
                <a:path w="413" h="151" extrusionOk="0">
                  <a:moveTo>
                    <a:pt x="0" y="1"/>
                  </a:moveTo>
                  <a:cubicBezTo>
                    <a:pt x="98" y="109"/>
                    <a:pt x="192" y="150"/>
                    <a:pt x="319" y="150"/>
                  </a:cubicBezTo>
                  <a:cubicBezTo>
                    <a:pt x="349" y="150"/>
                    <a:pt x="378" y="147"/>
                    <a:pt x="412" y="143"/>
                  </a:cubicBezTo>
                  <a:cubicBezTo>
                    <a:pt x="288" y="45"/>
                    <a:pt x="184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1" name="Google Shape;15641;p9"/>
            <p:cNvSpPr/>
            <p:nvPr/>
          </p:nvSpPr>
          <p:spPr>
            <a:xfrm>
              <a:off x="-4164035" y="2013235"/>
              <a:ext cx="13800" cy="11794"/>
            </a:xfrm>
            <a:custGeom>
              <a:avLst/>
              <a:gdLst/>
              <a:ahLst/>
              <a:cxnLst/>
              <a:rect l="l" t="t" r="r" b="b"/>
              <a:pathLst>
                <a:path w="289" h="247" extrusionOk="0">
                  <a:moveTo>
                    <a:pt x="288" y="0"/>
                  </a:moveTo>
                  <a:cubicBezTo>
                    <a:pt x="157" y="45"/>
                    <a:pt x="27" y="45"/>
                    <a:pt x="0" y="247"/>
                  </a:cubicBezTo>
                  <a:cubicBezTo>
                    <a:pt x="139" y="191"/>
                    <a:pt x="259" y="169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2" name="Google Shape;15642;p9"/>
            <p:cNvSpPr/>
            <p:nvPr/>
          </p:nvSpPr>
          <p:spPr>
            <a:xfrm>
              <a:off x="-3908095" y="1982723"/>
              <a:ext cx="27743" cy="3438"/>
            </a:xfrm>
            <a:custGeom>
              <a:avLst/>
              <a:gdLst/>
              <a:ahLst/>
              <a:cxnLst/>
              <a:rect l="l" t="t" r="r" b="b"/>
              <a:pathLst>
                <a:path w="581" h="72" extrusionOk="0">
                  <a:moveTo>
                    <a:pt x="382" y="0"/>
                  </a:moveTo>
                  <a:cubicBezTo>
                    <a:pt x="244" y="0"/>
                    <a:pt x="124" y="49"/>
                    <a:pt x="1" y="71"/>
                  </a:cubicBezTo>
                  <a:cubicBezTo>
                    <a:pt x="38" y="68"/>
                    <a:pt x="76" y="63"/>
                    <a:pt x="113" y="63"/>
                  </a:cubicBezTo>
                  <a:cubicBezTo>
                    <a:pt x="150" y="63"/>
                    <a:pt x="192" y="68"/>
                    <a:pt x="229" y="68"/>
                  </a:cubicBezTo>
                  <a:cubicBezTo>
                    <a:pt x="266" y="71"/>
                    <a:pt x="307" y="71"/>
                    <a:pt x="349" y="71"/>
                  </a:cubicBezTo>
                  <a:cubicBezTo>
                    <a:pt x="423" y="71"/>
                    <a:pt x="499" y="63"/>
                    <a:pt x="580" y="33"/>
                  </a:cubicBezTo>
                  <a:cubicBezTo>
                    <a:pt x="509" y="7"/>
                    <a:pt x="446" y="0"/>
                    <a:pt x="3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3" name="Google Shape;15643;p9"/>
            <p:cNvSpPr/>
            <p:nvPr/>
          </p:nvSpPr>
          <p:spPr>
            <a:xfrm>
              <a:off x="-4188865" y="2320411"/>
              <a:ext cx="9884" cy="18240"/>
            </a:xfrm>
            <a:custGeom>
              <a:avLst/>
              <a:gdLst/>
              <a:ahLst/>
              <a:cxnLst/>
              <a:rect l="l" t="t" r="r" b="b"/>
              <a:pathLst>
                <a:path w="207" h="382" extrusionOk="0">
                  <a:moveTo>
                    <a:pt x="206" y="1"/>
                  </a:moveTo>
                  <a:lnTo>
                    <a:pt x="206" y="1"/>
                  </a:lnTo>
                  <a:cubicBezTo>
                    <a:pt x="38" y="123"/>
                    <a:pt x="1" y="206"/>
                    <a:pt x="4" y="382"/>
                  </a:cubicBezTo>
                  <a:cubicBezTo>
                    <a:pt x="42" y="325"/>
                    <a:pt x="80" y="289"/>
                    <a:pt x="102" y="240"/>
                  </a:cubicBezTo>
                  <a:cubicBezTo>
                    <a:pt x="143" y="161"/>
                    <a:pt x="173" y="83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4" name="Google Shape;15644;p9"/>
            <p:cNvSpPr/>
            <p:nvPr/>
          </p:nvSpPr>
          <p:spPr>
            <a:xfrm>
              <a:off x="-4252038" y="2127310"/>
              <a:ext cx="13465" cy="17858"/>
            </a:xfrm>
            <a:custGeom>
              <a:avLst/>
              <a:gdLst/>
              <a:ahLst/>
              <a:cxnLst/>
              <a:rect l="l" t="t" r="r" b="b"/>
              <a:pathLst>
                <a:path w="282" h="374" extrusionOk="0">
                  <a:moveTo>
                    <a:pt x="281" y="0"/>
                  </a:moveTo>
                  <a:lnTo>
                    <a:pt x="281" y="0"/>
                  </a:lnTo>
                  <a:cubicBezTo>
                    <a:pt x="0" y="232"/>
                    <a:pt x="0" y="232"/>
                    <a:pt x="12" y="373"/>
                  </a:cubicBezTo>
                  <a:cubicBezTo>
                    <a:pt x="102" y="250"/>
                    <a:pt x="247" y="194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5" name="Google Shape;15645;p9"/>
            <p:cNvSpPr/>
            <p:nvPr/>
          </p:nvSpPr>
          <p:spPr>
            <a:xfrm>
              <a:off x="-4263975" y="2391988"/>
              <a:ext cx="11651" cy="13991"/>
            </a:xfrm>
            <a:custGeom>
              <a:avLst/>
              <a:gdLst/>
              <a:ahLst/>
              <a:cxnLst/>
              <a:rect l="l" t="t" r="r" b="b"/>
              <a:pathLst>
                <a:path w="244" h="293" extrusionOk="0">
                  <a:moveTo>
                    <a:pt x="226" y="16"/>
                  </a:moveTo>
                  <a:lnTo>
                    <a:pt x="228" y="20"/>
                  </a:lnTo>
                  <a:cubicBezTo>
                    <a:pt x="228" y="17"/>
                    <a:pt x="227" y="16"/>
                    <a:pt x="226" y="16"/>
                  </a:cubicBezTo>
                  <a:close/>
                  <a:moveTo>
                    <a:pt x="157" y="1"/>
                  </a:moveTo>
                  <a:cubicBezTo>
                    <a:pt x="90" y="79"/>
                    <a:pt x="0" y="154"/>
                    <a:pt x="38" y="292"/>
                  </a:cubicBezTo>
                  <a:cubicBezTo>
                    <a:pt x="119" y="210"/>
                    <a:pt x="243" y="165"/>
                    <a:pt x="224" y="15"/>
                  </a:cubicBezTo>
                  <a:lnTo>
                    <a:pt x="224" y="15"/>
                  </a:lnTo>
                  <a:cubicBezTo>
                    <a:pt x="224" y="15"/>
                    <a:pt x="225" y="15"/>
                    <a:pt x="226" y="16"/>
                  </a:cubicBezTo>
                  <a:lnTo>
                    <a:pt x="226" y="16"/>
                  </a:lnTo>
                  <a:lnTo>
                    <a:pt x="224" y="11"/>
                  </a:lnTo>
                  <a:lnTo>
                    <a:pt x="224" y="15"/>
                  </a:lnTo>
                  <a:cubicBezTo>
                    <a:pt x="206" y="11"/>
                    <a:pt x="180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6" name="Google Shape;15646;p9"/>
            <p:cNvSpPr/>
            <p:nvPr/>
          </p:nvSpPr>
          <p:spPr>
            <a:xfrm>
              <a:off x="-4240578" y="2408223"/>
              <a:ext cx="11651" cy="16283"/>
            </a:xfrm>
            <a:custGeom>
              <a:avLst/>
              <a:gdLst/>
              <a:ahLst/>
              <a:cxnLst/>
              <a:rect l="l" t="t" r="r" b="b"/>
              <a:pathLst>
                <a:path w="244" h="341" extrusionOk="0">
                  <a:moveTo>
                    <a:pt x="202" y="1"/>
                  </a:moveTo>
                  <a:cubicBezTo>
                    <a:pt x="135" y="101"/>
                    <a:pt x="67" y="203"/>
                    <a:pt x="0" y="308"/>
                  </a:cubicBezTo>
                  <a:cubicBezTo>
                    <a:pt x="15" y="318"/>
                    <a:pt x="30" y="330"/>
                    <a:pt x="45" y="341"/>
                  </a:cubicBezTo>
                  <a:cubicBezTo>
                    <a:pt x="123" y="244"/>
                    <a:pt x="228" y="165"/>
                    <a:pt x="243" y="27"/>
                  </a:cubicBezTo>
                  <a:cubicBezTo>
                    <a:pt x="228" y="20"/>
                    <a:pt x="213" y="8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7" name="Google Shape;15647;p9"/>
            <p:cNvSpPr/>
            <p:nvPr/>
          </p:nvSpPr>
          <p:spPr>
            <a:xfrm>
              <a:off x="-4312919" y="2391606"/>
              <a:ext cx="12558" cy="18479"/>
            </a:xfrm>
            <a:custGeom>
              <a:avLst/>
              <a:gdLst/>
              <a:ahLst/>
              <a:cxnLst/>
              <a:rect l="l" t="t" r="r" b="b"/>
              <a:pathLst>
                <a:path w="263" h="387" extrusionOk="0">
                  <a:moveTo>
                    <a:pt x="229" y="1"/>
                  </a:moveTo>
                  <a:cubicBezTo>
                    <a:pt x="128" y="61"/>
                    <a:pt x="19" y="237"/>
                    <a:pt x="1" y="386"/>
                  </a:cubicBezTo>
                  <a:cubicBezTo>
                    <a:pt x="102" y="252"/>
                    <a:pt x="185" y="143"/>
                    <a:pt x="263" y="31"/>
                  </a:cubicBezTo>
                  <a:cubicBezTo>
                    <a:pt x="252" y="23"/>
                    <a:pt x="240" y="12"/>
                    <a:pt x="22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8" name="Google Shape;15648;p9"/>
            <p:cNvSpPr/>
            <p:nvPr/>
          </p:nvSpPr>
          <p:spPr>
            <a:xfrm>
              <a:off x="-4469635" y="2513894"/>
              <a:ext cx="10935" cy="10028"/>
            </a:xfrm>
            <a:custGeom>
              <a:avLst/>
              <a:gdLst/>
              <a:ahLst/>
              <a:cxnLst/>
              <a:rect l="l" t="t" r="r" b="b"/>
              <a:pathLst>
                <a:path w="229" h="210" extrusionOk="0">
                  <a:moveTo>
                    <a:pt x="206" y="1"/>
                  </a:moveTo>
                  <a:lnTo>
                    <a:pt x="206" y="1"/>
                  </a:lnTo>
                  <a:cubicBezTo>
                    <a:pt x="8" y="38"/>
                    <a:pt x="8" y="38"/>
                    <a:pt x="1" y="210"/>
                  </a:cubicBezTo>
                  <a:cubicBezTo>
                    <a:pt x="229" y="105"/>
                    <a:pt x="229" y="105"/>
                    <a:pt x="2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9" name="Google Shape;15649;p9"/>
            <p:cNvSpPr/>
            <p:nvPr/>
          </p:nvSpPr>
          <p:spPr>
            <a:xfrm>
              <a:off x="-3813836" y="1954885"/>
              <a:ext cx="17572" cy="3915"/>
            </a:xfrm>
            <a:custGeom>
              <a:avLst/>
              <a:gdLst/>
              <a:ahLst/>
              <a:cxnLst/>
              <a:rect l="l" t="t" r="r" b="b"/>
              <a:pathLst>
                <a:path w="368" h="82" extrusionOk="0">
                  <a:moveTo>
                    <a:pt x="0" y="0"/>
                  </a:moveTo>
                  <a:cubicBezTo>
                    <a:pt x="0" y="18"/>
                    <a:pt x="5" y="40"/>
                    <a:pt x="5" y="63"/>
                  </a:cubicBezTo>
                  <a:lnTo>
                    <a:pt x="16" y="63"/>
                  </a:lnTo>
                  <a:cubicBezTo>
                    <a:pt x="45" y="63"/>
                    <a:pt x="79" y="67"/>
                    <a:pt x="109" y="71"/>
                  </a:cubicBezTo>
                  <a:cubicBezTo>
                    <a:pt x="139" y="78"/>
                    <a:pt x="173" y="82"/>
                    <a:pt x="202" y="82"/>
                  </a:cubicBezTo>
                  <a:cubicBezTo>
                    <a:pt x="259" y="82"/>
                    <a:pt x="314" y="67"/>
                    <a:pt x="3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0" name="Google Shape;15650;p9"/>
            <p:cNvSpPr/>
            <p:nvPr/>
          </p:nvSpPr>
          <p:spPr>
            <a:xfrm>
              <a:off x="-4248075" y="2176349"/>
              <a:ext cx="11460" cy="21678"/>
            </a:xfrm>
            <a:custGeom>
              <a:avLst/>
              <a:gdLst/>
              <a:ahLst/>
              <a:cxnLst/>
              <a:rect l="l" t="t" r="r" b="b"/>
              <a:pathLst>
                <a:path w="240" h="454" extrusionOk="0">
                  <a:moveTo>
                    <a:pt x="240" y="0"/>
                  </a:moveTo>
                  <a:lnTo>
                    <a:pt x="240" y="0"/>
                  </a:lnTo>
                  <a:cubicBezTo>
                    <a:pt x="60" y="83"/>
                    <a:pt x="38" y="252"/>
                    <a:pt x="0" y="453"/>
                  </a:cubicBezTo>
                  <a:cubicBezTo>
                    <a:pt x="93" y="281"/>
                    <a:pt x="164" y="139"/>
                    <a:pt x="2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1" name="Google Shape;15651;p9"/>
            <p:cNvSpPr/>
            <p:nvPr/>
          </p:nvSpPr>
          <p:spPr>
            <a:xfrm>
              <a:off x="-4121012" y="2023931"/>
              <a:ext cx="16283" cy="10601"/>
            </a:xfrm>
            <a:custGeom>
              <a:avLst/>
              <a:gdLst/>
              <a:ahLst/>
              <a:cxnLst/>
              <a:rect l="l" t="t" r="r" b="b"/>
              <a:pathLst>
                <a:path w="341" h="222" extrusionOk="0">
                  <a:moveTo>
                    <a:pt x="341" y="0"/>
                  </a:moveTo>
                  <a:lnTo>
                    <a:pt x="341" y="0"/>
                  </a:lnTo>
                  <a:cubicBezTo>
                    <a:pt x="38" y="38"/>
                    <a:pt x="1" y="68"/>
                    <a:pt x="72" y="221"/>
                  </a:cubicBezTo>
                  <a:cubicBezTo>
                    <a:pt x="143" y="116"/>
                    <a:pt x="143" y="120"/>
                    <a:pt x="248" y="83"/>
                  </a:cubicBezTo>
                  <a:cubicBezTo>
                    <a:pt x="274" y="71"/>
                    <a:pt x="292" y="45"/>
                    <a:pt x="3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2" name="Google Shape;15652;p9"/>
            <p:cNvSpPr/>
            <p:nvPr/>
          </p:nvSpPr>
          <p:spPr>
            <a:xfrm>
              <a:off x="-3870611" y="1979667"/>
              <a:ext cx="20389" cy="3629"/>
            </a:xfrm>
            <a:custGeom>
              <a:avLst/>
              <a:gdLst/>
              <a:ahLst/>
              <a:cxnLst/>
              <a:rect l="l" t="t" r="r" b="b"/>
              <a:pathLst>
                <a:path w="427" h="76" extrusionOk="0">
                  <a:moveTo>
                    <a:pt x="427" y="1"/>
                  </a:moveTo>
                  <a:lnTo>
                    <a:pt x="427" y="1"/>
                  </a:lnTo>
                  <a:cubicBezTo>
                    <a:pt x="297" y="11"/>
                    <a:pt x="166" y="23"/>
                    <a:pt x="1" y="37"/>
                  </a:cubicBezTo>
                  <a:cubicBezTo>
                    <a:pt x="64" y="64"/>
                    <a:pt x="132" y="75"/>
                    <a:pt x="192" y="75"/>
                  </a:cubicBezTo>
                  <a:cubicBezTo>
                    <a:pt x="289" y="75"/>
                    <a:pt x="378" y="49"/>
                    <a:pt x="4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3" name="Google Shape;15653;p9"/>
            <p:cNvSpPr/>
            <p:nvPr/>
          </p:nvSpPr>
          <p:spPr>
            <a:xfrm>
              <a:off x="-3861825" y="2008603"/>
              <a:ext cx="22729" cy="3247"/>
            </a:xfrm>
            <a:custGeom>
              <a:avLst/>
              <a:gdLst/>
              <a:ahLst/>
              <a:cxnLst/>
              <a:rect l="l" t="t" r="r" b="b"/>
              <a:pathLst>
                <a:path w="476" h="68" extrusionOk="0">
                  <a:moveTo>
                    <a:pt x="475" y="0"/>
                  </a:moveTo>
                  <a:lnTo>
                    <a:pt x="475" y="0"/>
                  </a:lnTo>
                  <a:cubicBezTo>
                    <a:pt x="318" y="14"/>
                    <a:pt x="158" y="26"/>
                    <a:pt x="1" y="41"/>
                  </a:cubicBezTo>
                  <a:cubicBezTo>
                    <a:pt x="60" y="59"/>
                    <a:pt x="116" y="67"/>
                    <a:pt x="172" y="67"/>
                  </a:cubicBezTo>
                  <a:cubicBezTo>
                    <a:pt x="273" y="67"/>
                    <a:pt x="370" y="49"/>
                    <a:pt x="467" y="41"/>
                  </a:cubicBezTo>
                  <a:cubicBezTo>
                    <a:pt x="472" y="26"/>
                    <a:pt x="472" y="14"/>
                    <a:pt x="4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4" name="Google Shape;15654;p9"/>
            <p:cNvSpPr/>
            <p:nvPr/>
          </p:nvSpPr>
          <p:spPr>
            <a:xfrm>
              <a:off x="-3694748" y="2063564"/>
              <a:ext cx="18575" cy="4488"/>
            </a:xfrm>
            <a:custGeom>
              <a:avLst/>
              <a:gdLst/>
              <a:ahLst/>
              <a:cxnLst/>
              <a:rect l="l" t="t" r="r" b="b"/>
              <a:pathLst>
                <a:path w="389" h="94" extrusionOk="0">
                  <a:moveTo>
                    <a:pt x="0" y="19"/>
                  </a:moveTo>
                  <a:cubicBezTo>
                    <a:pt x="15" y="23"/>
                    <a:pt x="30" y="26"/>
                    <a:pt x="49" y="26"/>
                  </a:cubicBezTo>
                  <a:cubicBezTo>
                    <a:pt x="34" y="23"/>
                    <a:pt x="15" y="19"/>
                    <a:pt x="0" y="19"/>
                  </a:cubicBezTo>
                  <a:close/>
                  <a:moveTo>
                    <a:pt x="228" y="0"/>
                  </a:moveTo>
                  <a:cubicBezTo>
                    <a:pt x="198" y="0"/>
                    <a:pt x="165" y="7"/>
                    <a:pt x="135" y="15"/>
                  </a:cubicBezTo>
                  <a:cubicBezTo>
                    <a:pt x="105" y="19"/>
                    <a:pt x="75" y="26"/>
                    <a:pt x="49" y="26"/>
                  </a:cubicBezTo>
                  <a:cubicBezTo>
                    <a:pt x="149" y="45"/>
                    <a:pt x="258" y="67"/>
                    <a:pt x="389" y="93"/>
                  </a:cubicBezTo>
                  <a:cubicBezTo>
                    <a:pt x="340" y="19"/>
                    <a:pt x="284" y="0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5" name="Google Shape;15655;p9"/>
            <p:cNvSpPr/>
            <p:nvPr/>
          </p:nvSpPr>
          <p:spPr>
            <a:xfrm>
              <a:off x="-4562986" y="2501240"/>
              <a:ext cx="16139" cy="5587"/>
            </a:xfrm>
            <a:custGeom>
              <a:avLst/>
              <a:gdLst/>
              <a:ahLst/>
              <a:cxnLst/>
              <a:rect l="l" t="t" r="r" b="b"/>
              <a:pathLst>
                <a:path w="338" h="117" extrusionOk="0">
                  <a:moveTo>
                    <a:pt x="334" y="30"/>
                  </a:moveTo>
                  <a:cubicBezTo>
                    <a:pt x="334" y="34"/>
                    <a:pt x="337" y="34"/>
                    <a:pt x="337" y="34"/>
                  </a:cubicBezTo>
                  <a:lnTo>
                    <a:pt x="337" y="30"/>
                  </a:lnTo>
                  <a:close/>
                  <a:moveTo>
                    <a:pt x="210" y="0"/>
                  </a:moveTo>
                  <a:cubicBezTo>
                    <a:pt x="139" y="0"/>
                    <a:pt x="72" y="34"/>
                    <a:pt x="1" y="109"/>
                  </a:cubicBezTo>
                  <a:cubicBezTo>
                    <a:pt x="31" y="116"/>
                    <a:pt x="57" y="116"/>
                    <a:pt x="79" y="116"/>
                  </a:cubicBezTo>
                  <a:cubicBezTo>
                    <a:pt x="184" y="116"/>
                    <a:pt x="258" y="78"/>
                    <a:pt x="334" y="30"/>
                  </a:cubicBezTo>
                  <a:cubicBezTo>
                    <a:pt x="293" y="11"/>
                    <a:pt x="251" y="0"/>
                    <a:pt x="2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6" name="Google Shape;15656;p9"/>
            <p:cNvSpPr/>
            <p:nvPr/>
          </p:nvSpPr>
          <p:spPr>
            <a:xfrm>
              <a:off x="-4016917" y="2138531"/>
              <a:ext cx="15375" cy="6446"/>
            </a:xfrm>
            <a:custGeom>
              <a:avLst/>
              <a:gdLst/>
              <a:ahLst/>
              <a:cxnLst/>
              <a:rect l="l" t="t" r="r" b="b"/>
              <a:pathLst>
                <a:path w="322" h="135" extrusionOk="0">
                  <a:moveTo>
                    <a:pt x="138" y="0"/>
                  </a:moveTo>
                  <a:cubicBezTo>
                    <a:pt x="74" y="0"/>
                    <a:pt x="52" y="38"/>
                    <a:pt x="0" y="135"/>
                  </a:cubicBezTo>
                  <a:cubicBezTo>
                    <a:pt x="104" y="105"/>
                    <a:pt x="190" y="79"/>
                    <a:pt x="321" y="41"/>
                  </a:cubicBezTo>
                  <a:cubicBezTo>
                    <a:pt x="231" y="15"/>
                    <a:pt x="179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7" name="Google Shape;15657;p9"/>
            <p:cNvSpPr/>
            <p:nvPr/>
          </p:nvSpPr>
          <p:spPr>
            <a:xfrm>
              <a:off x="-4091550" y="1981625"/>
              <a:ext cx="12558" cy="7163"/>
            </a:xfrm>
            <a:custGeom>
              <a:avLst/>
              <a:gdLst/>
              <a:ahLst/>
              <a:cxnLst/>
              <a:rect l="l" t="t" r="r" b="b"/>
              <a:pathLst>
                <a:path w="263" h="150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57" y="38"/>
                    <a:pt x="79" y="64"/>
                    <a:pt x="0" y="91"/>
                  </a:cubicBezTo>
                  <a:cubicBezTo>
                    <a:pt x="64" y="127"/>
                    <a:pt x="97" y="150"/>
                    <a:pt x="128" y="150"/>
                  </a:cubicBezTo>
                  <a:cubicBezTo>
                    <a:pt x="169" y="150"/>
                    <a:pt x="198" y="105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8" name="Google Shape;15658;p9"/>
            <p:cNvSpPr/>
            <p:nvPr/>
          </p:nvSpPr>
          <p:spPr>
            <a:xfrm>
              <a:off x="-4351979" y="2440884"/>
              <a:ext cx="10935" cy="10410"/>
            </a:xfrm>
            <a:custGeom>
              <a:avLst/>
              <a:gdLst/>
              <a:ahLst/>
              <a:cxnLst/>
              <a:rect l="l" t="t" r="r" b="b"/>
              <a:pathLst>
                <a:path w="229" h="218" extrusionOk="0">
                  <a:moveTo>
                    <a:pt x="228" y="0"/>
                  </a:moveTo>
                  <a:lnTo>
                    <a:pt x="228" y="0"/>
                  </a:lnTo>
                  <a:cubicBezTo>
                    <a:pt x="23" y="16"/>
                    <a:pt x="0" y="42"/>
                    <a:pt x="34" y="217"/>
                  </a:cubicBezTo>
                  <a:cubicBezTo>
                    <a:pt x="109" y="135"/>
                    <a:pt x="165" y="76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9" name="Google Shape;15659;p9"/>
            <p:cNvSpPr/>
            <p:nvPr/>
          </p:nvSpPr>
          <p:spPr>
            <a:xfrm>
              <a:off x="-4280210" y="2343617"/>
              <a:ext cx="9120" cy="13609"/>
            </a:xfrm>
            <a:custGeom>
              <a:avLst/>
              <a:gdLst/>
              <a:ahLst/>
              <a:cxnLst/>
              <a:rect l="l" t="t" r="r" b="b"/>
              <a:pathLst>
                <a:path w="191" h="285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1" y="135"/>
                    <a:pt x="0" y="169"/>
                    <a:pt x="105" y="284"/>
                  </a:cubicBezTo>
                  <a:cubicBezTo>
                    <a:pt x="135" y="187"/>
                    <a:pt x="161" y="105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0" name="Google Shape;15660;p9"/>
            <p:cNvSpPr/>
            <p:nvPr/>
          </p:nvSpPr>
          <p:spPr>
            <a:xfrm>
              <a:off x="-3848980" y="2118190"/>
              <a:ext cx="13418" cy="3390"/>
            </a:xfrm>
            <a:custGeom>
              <a:avLst/>
              <a:gdLst/>
              <a:ahLst/>
              <a:cxnLst/>
              <a:rect l="l" t="t" r="r" b="b"/>
              <a:pathLst>
                <a:path w="281" h="71" extrusionOk="0">
                  <a:moveTo>
                    <a:pt x="187" y="0"/>
                  </a:moveTo>
                  <a:cubicBezTo>
                    <a:pt x="161" y="0"/>
                    <a:pt x="131" y="4"/>
                    <a:pt x="105" y="7"/>
                  </a:cubicBezTo>
                  <a:cubicBezTo>
                    <a:pt x="79" y="12"/>
                    <a:pt x="53" y="15"/>
                    <a:pt x="27" y="15"/>
                  </a:cubicBezTo>
                  <a:lnTo>
                    <a:pt x="8" y="15"/>
                  </a:lnTo>
                  <a:cubicBezTo>
                    <a:pt x="4" y="34"/>
                    <a:pt x="4" y="52"/>
                    <a:pt x="1" y="67"/>
                  </a:cubicBezTo>
                  <a:cubicBezTo>
                    <a:pt x="94" y="67"/>
                    <a:pt x="187" y="71"/>
                    <a:pt x="281" y="71"/>
                  </a:cubicBezTo>
                  <a:lnTo>
                    <a:pt x="281" y="22"/>
                  </a:lnTo>
                  <a:cubicBezTo>
                    <a:pt x="251" y="7"/>
                    <a:pt x="217" y="0"/>
                    <a:pt x="1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1" name="Google Shape;15661;p9"/>
            <p:cNvSpPr/>
            <p:nvPr/>
          </p:nvSpPr>
          <p:spPr>
            <a:xfrm>
              <a:off x="-3841483" y="1952736"/>
              <a:ext cx="11842" cy="5396"/>
            </a:xfrm>
            <a:custGeom>
              <a:avLst/>
              <a:gdLst/>
              <a:ahLst/>
              <a:cxnLst/>
              <a:rect l="l" t="t" r="r" b="b"/>
              <a:pathLst>
                <a:path w="248" h="113" extrusionOk="0">
                  <a:moveTo>
                    <a:pt x="243" y="63"/>
                  </a:moveTo>
                  <a:lnTo>
                    <a:pt x="247" y="68"/>
                  </a:lnTo>
                  <a:lnTo>
                    <a:pt x="247" y="63"/>
                  </a:lnTo>
                  <a:close/>
                  <a:moveTo>
                    <a:pt x="150" y="0"/>
                  </a:moveTo>
                  <a:cubicBezTo>
                    <a:pt x="101" y="0"/>
                    <a:pt x="53" y="26"/>
                    <a:pt x="1" y="37"/>
                  </a:cubicBezTo>
                  <a:cubicBezTo>
                    <a:pt x="30" y="97"/>
                    <a:pt x="64" y="112"/>
                    <a:pt x="98" y="112"/>
                  </a:cubicBezTo>
                  <a:cubicBezTo>
                    <a:pt x="146" y="112"/>
                    <a:pt x="198" y="68"/>
                    <a:pt x="243" y="63"/>
                  </a:cubicBezTo>
                  <a:cubicBezTo>
                    <a:pt x="213" y="15"/>
                    <a:pt x="184" y="0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2" name="Google Shape;15662;p9"/>
            <p:cNvSpPr/>
            <p:nvPr/>
          </p:nvSpPr>
          <p:spPr>
            <a:xfrm>
              <a:off x="-4116905" y="2143545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176" y="0"/>
                  </a:moveTo>
                  <a:cubicBezTo>
                    <a:pt x="143" y="0"/>
                    <a:pt x="90" y="19"/>
                    <a:pt x="0" y="59"/>
                  </a:cubicBezTo>
                  <a:cubicBezTo>
                    <a:pt x="98" y="75"/>
                    <a:pt x="169" y="82"/>
                    <a:pt x="236" y="93"/>
                  </a:cubicBezTo>
                  <a:cubicBezTo>
                    <a:pt x="224" y="30"/>
                    <a:pt x="214" y="0"/>
                    <a:pt x="176" y="0"/>
                  </a:cubicBezTo>
                  <a:close/>
                  <a:moveTo>
                    <a:pt x="236" y="93"/>
                  </a:moveTo>
                  <a:lnTo>
                    <a:pt x="236" y="97"/>
                  </a:lnTo>
                  <a:lnTo>
                    <a:pt x="243" y="9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3" name="Google Shape;15663;p9"/>
            <p:cNvSpPr/>
            <p:nvPr/>
          </p:nvSpPr>
          <p:spPr>
            <a:xfrm>
              <a:off x="-4236853" y="2259004"/>
              <a:ext cx="7354" cy="10028"/>
            </a:xfrm>
            <a:custGeom>
              <a:avLst/>
              <a:gdLst/>
              <a:ahLst/>
              <a:cxnLst/>
              <a:rect l="l" t="t" r="r" b="b"/>
              <a:pathLst>
                <a:path w="154" h="2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31" y="34"/>
                    <a:pt x="0" y="94"/>
                    <a:pt x="31" y="210"/>
                  </a:cubicBezTo>
                  <a:cubicBezTo>
                    <a:pt x="109" y="153"/>
                    <a:pt x="153" y="10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4" name="Google Shape;15664;p9"/>
            <p:cNvSpPr/>
            <p:nvPr/>
          </p:nvSpPr>
          <p:spPr>
            <a:xfrm>
              <a:off x="-4103679" y="2015909"/>
              <a:ext cx="12511" cy="7163"/>
            </a:xfrm>
            <a:custGeom>
              <a:avLst/>
              <a:gdLst/>
              <a:ahLst/>
              <a:cxnLst/>
              <a:rect l="l" t="t" r="r" b="b"/>
              <a:pathLst>
                <a:path w="262" h="150" extrusionOk="0">
                  <a:moveTo>
                    <a:pt x="261" y="1"/>
                  </a:moveTo>
                  <a:cubicBezTo>
                    <a:pt x="172" y="34"/>
                    <a:pt x="86" y="71"/>
                    <a:pt x="0" y="105"/>
                  </a:cubicBezTo>
                  <a:cubicBezTo>
                    <a:pt x="7" y="120"/>
                    <a:pt x="15" y="135"/>
                    <a:pt x="23" y="149"/>
                  </a:cubicBezTo>
                  <a:lnTo>
                    <a:pt x="52" y="149"/>
                  </a:lnTo>
                  <a:cubicBezTo>
                    <a:pt x="146" y="149"/>
                    <a:pt x="213" y="97"/>
                    <a:pt x="2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5" name="Google Shape;15665;p9"/>
            <p:cNvSpPr/>
            <p:nvPr/>
          </p:nvSpPr>
          <p:spPr>
            <a:xfrm>
              <a:off x="-4373418" y="2399819"/>
              <a:ext cx="8308" cy="12415"/>
            </a:xfrm>
            <a:custGeom>
              <a:avLst/>
              <a:gdLst/>
              <a:ahLst/>
              <a:cxnLst/>
              <a:rect l="l" t="t" r="r" b="b"/>
              <a:pathLst>
                <a:path w="174" h="260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75"/>
                    <a:pt x="23" y="125"/>
                    <a:pt x="1" y="259"/>
                  </a:cubicBezTo>
                  <a:cubicBezTo>
                    <a:pt x="143" y="147"/>
                    <a:pt x="143" y="147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6" name="Google Shape;15666;p9"/>
            <p:cNvSpPr/>
            <p:nvPr/>
          </p:nvSpPr>
          <p:spPr>
            <a:xfrm>
              <a:off x="-3615721" y="2066763"/>
              <a:ext cx="9693" cy="5730"/>
            </a:xfrm>
            <a:custGeom>
              <a:avLst/>
              <a:gdLst/>
              <a:ahLst/>
              <a:cxnLst/>
              <a:rect l="l" t="t" r="r" b="b"/>
              <a:pathLst>
                <a:path w="203" h="120" extrusionOk="0">
                  <a:moveTo>
                    <a:pt x="80" y="0"/>
                  </a:moveTo>
                  <a:cubicBezTo>
                    <a:pt x="54" y="0"/>
                    <a:pt x="31" y="12"/>
                    <a:pt x="5" y="45"/>
                  </a:cubicBezTo>
                  <a:cubicBezTo>
                    <a:pt x="1" y="52"/>
                    <a:pt x="1" y="75"/>
                    <a:pt x="9" y="83"/>
                  </a:cubicBezTo>
                  <a:cubicBezTo>
                    <a:pt x="31" y="109"/>
                    <a:pt x="54" y="120"/>
                    <a:pt x="80" y="120"/>
                  </a:cubicBezTo>
                  <a:cubicBezTo>
                    <a:pt x="117" y="120"/>
                    <a:pt x="154" y="90"/>
                    <a:pt x="203" y="49"/>
                  </a:cubicBezTo>
                  <a:cubicBezTo>
                    <a:pt x="154" y="26"/>
                    <a:pt x="117" y="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7" name="Google Shape;15667;p9"/>
            <p:cNvSpPr/>
            <p:nvPr/>
          </p:nvSpPr>
          <p:spPr>
            <a:xfrm>
              <a:off x="-4385022" y="2410706"/>
              <a:ext cx="8118" cy="9502"/>
            </a:xfrm>
            <a:custGeom>
              <a:avLst/>
              <a:gdLst/>
              <a:ahLst/>
              <a:cxnLst/>
              <a:rect l="l" t="t" r="r" b="b"/>
              <a:pathLst>
                <a:path w="170" h="199" extrusionOk="0">
                  <a:moveTo>
                    <a:pt x="135" y="1"/>
                  </a:moveTo>
                  <a:cubicBezTo>
                    <a:pt x="90" y="68"/>
                    <a:pt x="46" y="135"/>
                    <a:pt x="1" y="199"/>
                  </a:cubicBezTo>
                  <a:cubicBezTo>
                    <a:pt x="98" y="169"/>
                    <a:pt x="169" y="12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8" name="Google Shape;15668;p9"/>
            <p:cNvSpPr/>
            <p:nvPr/>
          </p:nvSpPr>
          <p:spPr>
            <a:xfrm>
              <a:off x="-3638737" y="2066763"/>
              <a:ext cx="11699" cy="4345"/>
            </a:xfrm>
            <a:custGeom>
              <a:avLst/>
              <a:gdLst/>
              <a:ahLst/>
              <a:cxnLst/>
              <a:rect l="l" t="t" r="r" b="b"/>
              <a:pathLst>
                <a:path w="245" h="91" extrusionOk="0">
                  <a:moveTo>
                    <a:pt x="1" y="0"/>
                  </a:moveTo>
                  <a:cubicBezTo>
                    <a:pt x="75" y="61"/>
                    <a:pt x="120" y="90"/>
                    <a:pt x="154" y="90"/>
                  </a:cubicBezTo>
                  <a:cubicBezTo>
                    <a:pt x="184" y="90"/>
                    <a:pt x="210" y="61"/>
                    <a:pt x="244" y="4"/>
                  </a:cubicBezTo>
                  <a:cubicBezTo>
                    <a:pt x="169" y="0"/>
                    <a:pt x="101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9" name="Google Shape;15669;p9"/>
            <p:cNvSpPr/>
            <p:nvPr/>
          </p:nvSpPr>
          <p:spPr>
            <a:xfrm>
              <a:off x="-3681569" y="2129602"/>
              <a:ext cx="10792" cy="3772"/>
            </a:xfrm>
            <a:custGeom>
              <a:avLst/>
              <a:gdLst/>
              <a:ahLst/>
              <a:cxnLst/>
              <a:rect l="l" t="t" r="r" b="b"/>
              <a:pathLst>
                <a:path w="226" h="79" extrusionOk="0">
                  <a:moveTo>
                    <a:pt x="87" y="1"/>
                  </a:moveTo>
                  <a:cubicBezTo>
                    <a:pt x="64" y="1"/>
                    <a:pt x="34" y="4"/>
                    <a:pt x="1" y="15"/>
                  </a:cubicBezTo>
                  <a:cubicBezTo>
                    <a:pt x="83" y="37"/>
                    <a:pt x="154" y="56"/>
                    <a:pt x="225" y="79"/>
                  </a:cubicBezTo>
                  <a:cubicBezTo>
                    <a:pt x="177" y="23"/>
                    <a:pt x="13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0" name="Google Shape;15670;p9"/>
            <p:cNvSpPr/>
            <p:nvPr/>
          </p:nvSpPr>
          <p:spPr>
            <a:xfrm>
              <a:off x="-3826681" y="1980001"/>
              <a:ext cx="13609" cy="3104"/>
            </a:xfrm>
            <a:custGeom>
              <a:avLst/>
              <a:gdLst/>
              <a:ahLst/>
              <a:cxnLst/>
              <a:rect l="l" t="t" r="r" b="b"/>
              <a:pathLst>
                <a:path w="285" h="65" extrusionOk="0">
                  <a:moveTo>
                    <a:pt x="5" y="1"/>
                  </a:moveTo>
                  <a:cubicBezTo>
                    <a:pt x="0" y="23"/>
                    <a:pt x="0" y="42"/>
                    <a:pt x="0" y="64"/>
                  </a:cubicBezTo>
                  <a:cubicBezTo>
                    <a:pt x="94" y="61"/>
                    <a:pt x="188" y="61"/>
                    <a:pt x="285" y="57"/>
                  </a:cubicBezTo>
                  <a:cubicBezTo>
                    <a:pt x="285" y="42"/>
                    <a:pt x="285" y="23"/>
                    <a:pt x="281" y="4"/>
                  </a:cubicBezTo>
                  <a:cubicBezTo>
                    <a:pt x="191" y="4"/>
                    <a:pt x="98" y="4"/>
                    <a:pt x="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1" name="Google Shape;15671;p9"/>
            <p:cNvSpPr/>
            <p:nvPr/>
          </p:nvSpPr>
          <p:spPr>
            <a:xfrm>
              <a:off x="-4361958" y="2386974"/>
              <a:ext cx="8404" cy="10744"/>
            </a:xfrm>
            <a:custGeom>
              <a:avLst/>
              <a:gdLst/>
              <a:ahLst/>
              <a:cxnLst/>
              <a:rect l="l" t="t" r="r" b="b"/>
              <a:pathLst>
                <a:path w="176" h="225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04" y="64"/>
                    <a:pt x="52" y="125"/>
                    <a:pt x="0" y="187"/>
                  </a:cubicBezTo>
                  <a:cubicBezTo>
                    <a:pt x="15" y="199"/>
                    <a:pt x="30" y="214"/>
                    <a:pt x="49" y="225"/>
                  </a:cubicBezTo>
                  <a:cubicBezTo>
                    <a:pt x="68" y="135"/>
                    <a:pt x="175" y="120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2" name="Google Shape;15672;p9"/>
            <p:cNvSpPr/>
            <p:nvPr/>
          </p:nvSpPr>
          <p:spPr>
            <a:xfrm>
              <a:off x="-4452636" y="2582224"/>
              <a:ext cx="11794" cy="5969"/>
            </a:xfrm>
            <a:custGeom>
              <a:avLst/>
              <a:gdLst/>
              <a:ahLst/>
              <a:cxnLst/>
              <a:rect l="l" t="t" r="r" b="b"/>
              <a:pathLst>
                <a:path w="247" h="125" extrusionOk="0">
                  <a:moveTo>
                    <a:pt x="221" y="1"/>
                  </a:moveTo>
                  <a:cubicBezTo>
                    <a:pt x="161" y="31"/>
                    <a:pt x="97" y="61"/>
                    <a:pt x="0" y="113"/>
                  </a:cubicBezTo>
                  <a:cubicBezTo>
                    <a:pt x="26" y="121"/>
                    <a:pt x="52" y="125"/>
                    <a:pt x="71" y="125"/>
                  </a:cubicBezTo>
                  <a:cubicBezTo>
                    <a:pt x="157" y="125"/>
                    <a:pt x="195" y="61"/>
                    <a:pt x="247" y="39"/>
                  </a:cubicBezTo>
                  <a:cubicBezTo>
                    <a:pt x="240" y="28"/>
                    <a:pt x="232" y="13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3" name="Google Shape;15673;p9"/>
            <p:cNvSpPr/>
            <p:nvPr/>
          </p:nvSpPr>
          <p:spPr>
            <a:xfrm>
              <a:off x="-4144362" y="2009654"/>
              <a:ext cx="7688" cy="6972"/>
            </a:xfrm>
            <a:custGeom>
              <a:avLst/>
              <a:gdLst/>
              <a:ahLst/>
              <a:cxnLst/>
              <a:rect l="l" t="t" r="r" b="b"/>
              <a:pathLst>
                <a:path w="161" h="146" extrusionOk="0">
                  <a:moveTo>
                    <a:pt x="161" y="1"/>
                  </a:moveTo>
                  <a:lnTo>
                    <a:pt x="161" y="1"/>
                  </a:lnTo>
                  <a:cubicBezTo>
                    <a:pt x="22" y="45"/>
                    <a:pt x="22" y="45"/>
                    <a:pt x="0" y="146"/>
                  </a:cubicBezTo>
                  <a:cubicBezTo>
                    <a:pt x="64" y="97"/>
                    <a:pt x="145" y="97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4" name="Google Shape;15674;p9"/>
            <p:cNvSpPr/>
            <p:nvPr/>
          </p:nvSpPr>
          <p:spPr>
            <a:xfrm>
              <a:off x="-4349496" y="2372315"/>
              <a:ext cx="8261" cy="10266"/>
            </a:xfrm>
            <a:custGeom>
              <a:avLst/>
              <a:gdLst/>
              <a:ahLst/>
              <a:cxnLst/>
              <a:rect l="l" t="t" r="r" b="b"/>
              <a:pathLst>
                <a:path w="173" h="215" extrusionOk="0">
                  <a:moveTo>
                    <a:pt x="173" y="1"/>
                  </a:moveTo>
                  <a:cubicBezTo>
                    <a:pt x="102" y="76"/>
                    <a:pt x="49" y="125"/>
                    <a:pt x="0" y="173"/>
                  </a:cubicBezTo>
                  <a:cubicBezTo>
                    <a:pt x="19" y="188"/>
                    <a:pt x="35" y="199"/>
                    <a:pt x="53" y="214"/>
                  </a:cubicBezTo>
                  <a:cubicBezTo>
                    <a:pt x="90" y="154"/>
                    <a:pt x="169" y="125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5" name="Google Shape;15675;p9"/>
            <p:cNvSpPr/>
            <p:nvPr/>
          </p:nvSpPr>
          <p:spPr>
            <a:xfrm>
              <a:off x="-3958614" y="2129936"/>
              <a:ext cx="12558" cy="3104"/>
            </a:xfrm>
            <a:custGeom>
              <a:avLst/>
              <a:gdLst/>
              <a:ahLst/>
              <a:cxnLst/>
              <a:rect l="l" t="t" r="r" b="b"/>
              <a:pathLst>
                <a:path w="263" h="65" extrusionOk="0">
                  <a:moveTo>
                    <a:pt x="1" y="35"/>
                  </a:moveTo>
                  <a:lnTo>
                    <a:pt x="5" y="38"/>
                  </a:lnTo>
                  <a:cubicBezTo>
                    <a:pt x="5" y="35"/>
                    <a:pt x="9" y="35"/>
                    <a:pt x="9" y="35"/>
                  </a:cubicBezTo>
                  <a:close/>
                  <a:moveTo>
                    <a:pt x="263" y="1"/>
                  </a:moveTo>
                  <a:lnTo>
                    <a:pt x="263" y="1"/>
                  </a:lnTo>
                  <a:cubicBezTo>
                    <a:pt x="180" y="12"/>
                    <a:pt x="94" y="23"/>
                    <a:pt x="9" y="35"/>
                  </a:cubicBezTo>
                  <a:cubicBezTo>
                    <a:pt x="42" y="53"/>
                    <a:pt x="80" y="64"/>
                    <a:pt x="113" y="64"/>
                  </a:cubicBezTo>
                  <a:cubicBezTo>
                    <a:pt x="166" y="64"/>
                    <a:pt x="214" y="42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6" name="Google Shape;15676;p9"/>
            <p:cNvSpPr/>
            <p:nvPr/>
          </p:nvSpPr>
          <p:spPr>
            <a:xfrm>
              <a:off x="-3666241" y="2063898"/>
              <a:ext cx="9025" cy="3486"/>
            </a:xfrm>
            <a:custGeom>
              <a:avLst/>
              <a:gdLst/>
              <a:ahLst/>
              <a:cxnLst/>
              <a:rect l="l" t="t" r="r" b="b"/>
              <a:pathLst>
                <a:path w="189" h="73" extrusionOk="0">
                  <a:moveTo>
                    <a:pt x="1" y="0"/>
                  </a:moveTo>
                  <a:lnTo>
                    <a:pt x="1" y="0"/>
                  </a:lnTo>
                  <a:cubicBezTo>
                    <a:pt x="5" y="23"/>
                    <a:pt x="5" y="50"/>
                    <a:pt x="5" y="72"/>
                  </a:cubicBezTo>
                  <a:cubicBezTo>
                    <a:pt x="65" y="68"/>
                    <a:pt x="128" y="60"/>
                    <a:pt x="188" y="57"/>
                  </a:cubicBezTo>
                  <a:cubicBezTo>
                    <a:pt x="188" y="38"/>
                    <a:pt x="184" y="23"/>
                    <a:pt x="184" y="8"/>
                  </a:cubicBezTo>
                  <a:cubicBezTo>
                    <a:pt x="125" y="5"/>
                    <a:pt x="65" y="5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7" name="Google Shape;15677;p9"/>
            <p:cNvSpPr/>
            <p:nvPr/>
          </p:nvSpPr>
          <p:spPr>
            <a:xfrm>
              <a:off x="-3645852" y="2103530"/>
              <a:ext cx="10887" cy="4727"/>
            </a:xfrm>
            <a:custGeom>
              <a:avLst/>
              <a:gdLst/>
              <a:ahLst/>
              <a:cxnLst/>
              <a:rect l="l" t="t" r="r" b="b"/>
              <a:pathLst>
                <a:path w="228" h="99" extrusionOk="0">
                  <a:moveTo>
                    <a:pt x="93" y="0"/>
                  </a:moveTo>
                  <a:cubicBezTo>
                    <a:pt x="67" y="0"/>
                    <a:pt x="38" y="15"/>
                    <a:pt x="0" y="53"/>
                  </a:cubicBezTo>
                  <a:cubicBezTo>
                    <a:pt x="53" y="64"/>
                    <a:pt x="90" y="98"/>
                    <a:pt x="131" y="98"/>
                  </a:cubicBezTo>
                  <a:cubicBezTo>
                    <a:pt x="157" y="98"/>
                    <a:pt x="191" y="83"/>
                    <a:pt x="228" y="31"/>
                  </a:cubicBezTo>
                  <a:lnTo>
                    <a:pt x="214" y="31"/>
                  </a:lnTo>
                  <a:cubicBezTo>
                    <a:pt x="191" y="31"/>
                    <a:pt x="172" y="23"/>
                    <a:pt x="154" y="15"/>
                  </a:cubicBezTo>
                  <a:cubicBezTo>
                    <a:pt x="131" y="8"/>
                    <a:pt x="112" y="0"/>
                    <a:pt x="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8" name="Google Shape;15678;p9"/>
            <p:cNvSpPr/>
            <p:nvPr/>
          </p:nvSpPr>
          <p:spPr>
            <a:xfrm>
              <a:off x="-4471019" y="2593493"/>
              <a:ext cx="10553" cy="6685"/>
            </a:xfrm>
            <a:custGeom>
              <a:avLst/>
              <a:gdLst/>
              <a:ahLst/>
              <a:cxnLst/>
              <a:rect l="l" t="t" r="r" b="b"/>
              <a:pathLst>
                <a:path w="221" h="140" extrusionOk="0">
                  <a:moveTo>
                    <a:pt x="202" y="20"/>
                  </a:moveTo>
                  <a:cubicBezTo>
                    <a:pt x="131" y="39"/>
                    <a:pt x="33" y="1"/>
                    <a:pt x="0" y="139"/>
                  </a:cubicBezTo>
                  <a:cubicBezTo>
                    <a:pt x="86" y="109"/>
                    <a:pt x="154" y="91"/>
                    <a:pt x="221" y="68"/>
                  </a:cubicBezTo>
                  <a:cubicBezTo>
                    <a:pt x="213" y="53"/>
                    <a:pt x="209" y="34"/>
                    <a:pt x="202" y="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9" name="Google Shape;15679;p9"/>
            <p:cNvSpPr/>
            <p:nvPr/>
          </p:nvSpPr>
          <p:spPr>
            <a:xfrm>
              <a:off x="-3727600" y="2056974"/>
              <a:ext cx="8452" cy="4154"/>
            </a:xfrm>
            <a:custGeom>
              <a:avLst/>
              <a:gdLst/>
              <a:ahLst/>
              <a:cxnLst/>
              <a:rect l="l" t="t" r="r" b="b"/>
              <a:pathLst>
                <a:path w="177" h="87" extrusionOk="0">
                  <a:moveTo>
                    <a:pt x="97" y="0"/>
                  </a:moveTo>
                  <a:cubicBezTo>
                    <a:pt x="64" y="0"/>
                    <a:pt x="30" y="33"/>
                    <a:pt x="0" y="60"/>
                  </a:cubicBezTo>
                  <a:cubicBezTo>
                    <a:pt x="49" y="67"/>
                    <a:pt x="101" y="74"/>
                    <a:pt x="176" y="86"/>
                  </a:cubicBezTo>
                  <a:cubicBezTo>
                    <a:pt x="150" y="22"/>
                    <a:pt x="123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0" name="Google Shape;15680;p9"/>
            <p:cNvSpPr/>
            <p:nvPr/>
          </p:nvSpPr>
          <p:spPr>
            <a:xfrm>
              <a:off x="-4151858" y="2038734"/>
              <a:ext cx="9120" cy="5587"/>
            </a:xfrm>
            <a:custGeom>
              <a:avLst/>
              <a:gdLst/>
              <a:ahLst/>
              <a:cxnLst/>
              <a:rect l="l" t="t" r="r" b="b"/>
              <a:pathLst>
                <a:path w="191" h="117" extrusionOk="0">
                  <a:moveTo>
                    <a:pt x="190" y="1"/>
                  </a:moveTo>
                  <a:lnTo>
                    <a:pt x="190" y="1"/>
                  </a:lnTo>
                  <a:cubicBezTo>
                    <a:pt x="104" y="53"/>
                    <a:pt x="52" y="87"/>
                    <a:pt x="0" y="116"/>
                  </a:cubicBezTo>
                  <a:cubicBezTo>
                    <a:pt x="119" y="109"/>
                    <a:pt x="119" y="109"/>
                    <a:pt x="1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1" name="Google Shape;15681;p9"/>
            <p:cNvSpPr/>
            <p:nvPr/>
          </p:nvSpPr>
          <p:spPr>
            <a:xfrm>
              <a:off x="-4338943" y="2364484"/>
              <a:ext cx="7019" cy="6828"/>
            </a:xfrm>
            <a:custGeom>
              <a:avLst/>
              <a:gdLst/>
              <a:ahLst/>
              <a:cxnLst/>
              <a:rect l="l" t="t" r="r" b="b"/>
              <a:pathLst>
                <a:path w="147" h="143" extrusionOk="0">
                  <a:moveTo>
                    <a:pt x="97" y="1"/>
                  </a:moveTo>
                  <a:cubicBezTo>
                    <a:pt x="34" y="1"/>
                    <a:pt x="0" y="35"/>
                    <a:pt x="23" y="142"/>
                  </a:cubicBezTo>
                  <a:cubicBezTo>
                    <a:pt x="79" y="83"/>
                    <a:pt x="112" y="46"/>
                    <a:pt x="146" y="8"/>
                  </a:cubicBezTo>
                  <a:cubicBezTo>
                    <a:pt x="128" y="4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2" name="Google Shape;15682;p9"/>
            <p:cNvSpPr/>
            <p:nvPr/>
          </p:nvSpPr>
          <p:spPr>
            <a:xfrm>
              <a:off x="-4713780" y="2482665"/>
              <a:ext cx="10887" cy="4154"/>
            </a:xfrm>
            <a:custGeom>
              <a:avLst/>
              <a:gdLst/>
              <a:ahLst/>
              <a:cxnLst/>
              <a:rect l="l" t="t" r="r" b="b"/>
              <a:pathLst>
                <a:path w="228" h="87" extrusionOk="0">
                  <a:moveTo>
                    <a:pt x="79" y="0"/>
                  </a:moveTo>
                  <a:cubicBezTo>
                    <a:pt x="57" y="0"/>
                    <a:pt x="30" y="8"/>
                    <a:pt x="0" y="31"/>
                  </a:cubicBezTo>
                  <a:cubicBezTo>
                    <a:pt x="41" y="67"/>
                    <a:pt x="79" y="86"/>
                    <a:pt x="131" y="86"/>
                  </a:cubicBezTo>
                  <a:cubicBezTo>
                    <a:pt x="161" y="86"/>
                    <a:pt x="191" y="83"/>
                    <a:pt x="228" y="72"/>
                  </a:cubicBezTo>
                  <a:cubicBezTo>
                    <a:pt x="169" y="38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3" name="Google Shape;15683;p9"/>
            <p:cNvSpPr/>
            <p:nvPr/>
          </p:nvSpPr>
          <p:spPr>
            <a:xfrm>
              <a:off x="-4252229" y="2295772"/>
              <a:ext cx="7926" cy="9502"/>
            </a:xfrm>
            <a:custGeom>
              <a:avLst/>
              <a:gdLst/>
              <a:ahLst/>
              <a:cxnLst/>
              <a:rect l="l" t="t" r="r" b="b"/>
              <a:pathLst>
                <a:path w="166" h="199" extrusionOk="0">
                  <a:moveTo>
                    <a:pt x="165" y="1"/>
                  </a:moveTo>
                  <a:cubicBezTo>
                    <a:pt x="109" y="56"/>
                    <a:pt x="1" y="87"/>
                    <a:pt x="35" y="191"/>
                  </a:cubicBezTo>
                  <a:cubicBezTo>
                    <a:pt x="80" y="128"/>
                    <a:pt x="120" y="64"/>
                    <a:pt x="165" y="1"/>
                  </a:cubicBezTo>
                  <a:close/>
                  <a:moveTo>
                    <a:pt x="35" y="191"/>
                  </a:moveTo>
                  <a:lnTo>
                    <a:pt x="30" y="195"/>
                  </a:lnTo>
                  <a:lnTo>
                    <a:pt x="35" y="199"/>
                  </a:lnTo>
                  <a:lnTo>
                    <a:pt x="35" y="1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4" name="Google Shape;15684;p9"/>
            <p:cNvSpPr/>
            <p:nvPr/>
          </p:nvSpPr>
          <p:spPr>
            <a:xfrm>
              <a:off x="-4386072" y="2550661"/>
              <a:ext cx="7019" cy="7879"/>
            </a:xfrm>
            <a:custGeom>
              <a:avLst/>
              <a:gdLst/>
              <a:ahLst/>
              <a:cxnLst/>
              <a:rect l="l" t="t" r="r" b="b"/>
              <a:pathLst>
                <a:path w="147" h="165" extrusionOk="0">
                  <a:moveTo>
                    <a:pt x="138" y="1"/>
                  </a:moveTo>
                  <a:cubicBezTo>
                    <a:pt x="138" y="4"/>
                    <a:pt x="142" y="8"/>
                    <a:pt x="142" y="8"/>
                  </a:cubicBezTo>
                  <a:lnTo>
                    <a:pt x="147" y="4"/>
                  </a:lnTo>
                  <a:lnTo>
                    <a:pt x="138" y="1"/>
                  </a:lnTo>
                  <a:close/>
                  <a:moveTo>
                    <a:pt x="142" y="8"/>
                  </a:moveTo>
                  <a:cubicBezTo>
                    <a:pt x="86" y="53"/>
                    <a:pt x="0" y="64"/>
                    <a:pt x="7" y="158"/>
                  </a:cubicBezTo>
                  <a:cubicBezTo>
                    <a:pt x="138" y="135"/>
                    <a:pt x="147" y="128"/>
                    <a:pt x="142" y="8"/>
                  </a:cubicBezTo>
                  <a:close/>
                  <a:moveTo>
                    <a:pt x="0" y="158"/>
                  </a:moveTo>
                  <a:lnTo>
                    <a:pt x="7" y="165"/>
                  </a:lnTo>
                  <a:lnTo>
                    <a:pt x="7" y="158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5" name="Google Shape;15685;p9"/>
            <p:cNvSpPr/>
            <p:nvPr/>
          </p:nvSpPr>
          <p:spPr>
            <a:xfrm>
              <a:off x="-4428570" y="2572626"/>
              <a:ext cx="5969" cy="7735"/>
            </a:xfrm>
            <a:custGeom>
              <a:avLst/>
              <a:gdLst/>
              <a:ahLst/>
              <a:cxnLst/>
              <a:rect l="l" t="t" r="r" b="b"/>
              <a:pathLst>
                <a:path w="125" h="162" extrusionOk="0">
                  <a:moveTo>
                    <a:pt x="117" y="0"/>
                  </a:moveTo>
                  <a:lnTo>
                    <a:pt x="117" y="8"/>
                  </a:lnTo>
                  <a:lnTo>
                    <a:pt x="124" y="8"/>
                  </a:lnTo>
                  <a:lnTo>
                    <a:pt x="117" y="0"/>
                  </a:lnTo>
                  <a:close/>
                  <a:moveTo>
                    <a:pt x="117" y="8"/>
                  </a:moveTo>
                  <a:cubicBezTo>
                    <a:pt x="38" y="22"/>
                    <a:pt x="5" y="75"/>
                    <a:pt x="0" y="162"/>
                  </a:cubicBezTo>
                  <a:cubicBezTo>
                    <a:pt x="121" y="109"/>
                    <a:pt x="121" y="109"/>
                    <a:pt x="117" y="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6" name="Google Shape;15686;p9"/>
            <p:cNvSpPr/>
            <p:nvPr/>
          </p:nvSpPr>
          <p:spPr>
            <a:xfrm>
              <a:off x="-4114566" y="205516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157" y="0"/>
                  </a:moveTo>
                  <a:cubicBezTo>
                    <a:pt x="104" y="38"/>
                    <a:pt x="52" y="71"/>
                    <a:pt x="0" y="105"/>
                  </a:cubicBezTo>
                  <a:cubicBezTo>
                    <a:pt x="11" y="116"/>
                    <a:pt x="18" y="128"/>
                    <a:pt x="30" y="138"/>
                  </a:cubicBezTo>
                  <a:cubicBezTo>
                    <a:pt x="52" y="131"/>
                    <a:pt x="82" y="128"/>
                    <a:pt x="101" y="112"/>
                  </a:cubicBezTo>
                  <a:cubicBezTo>
                    <a:pt x="131" y="90"/>
                    <a:pt x="157" y="57"/>
                    <a:pt x="183" y="26"/>
                  </a:cubicBezTo>
                  <a:cubicBezTo>
                    <a:pt x="175" y="19"/>
                    <a:pt x="168" y="12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7" name="Google Shape;15687;p9"/>
            <p:cNvSpPr/>
            <p:nvPr/>
          </p:nvSpPr>
          <p:spPr>
            <a:xfrm>
              <a:off x="-4202760" y="2350589"/>
              <a:ext cx="7354" cy="9311"/>
            </a:xfrm>
            <a:custGeom>
              <a:avLst/>
              <a:gdLst/>
              <a:ahLst/>
              <a:cxnLst/>
              <a:rect l="l" t="t" r="r" b="b"/>
              <a:pathLst>
                <a:path w="154" h="195" extrusionOk="0">
                  <a:moveTo>
                    <a:pt x="102" y="0"/>
                  </a:moveTo>
                  <a:cubicBezTo>
                    <a:pt x="67" y="57"/>
                    <a:pt x="34" y="116"/>
                    <a:pt x="0" y="172"/>
                  </a:cubicBezTo>
                  <a:cubicBezTo>
                    <a:pt x="12" y="180"/>
                    <a:pt x="23" y="187"/>
                    <a:pt x="34" y="195"/>
                  </a:cubicBezTo>
                  <a:cubicBezTo>
                    <a:pt x="71" y="138"/>
                    <a:pt x="112" y="86"/>
                    <a:pt x="154" y="34"/>
                  </a:cubicBezTo>
                  <a:cubicBezTo>
                    <a:pt x="135" y="23"/>
                    <a:pt x="116" y="12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8" name="Google Shape;15688;p9"/>
            <p:cNvSpPr/>
            <p:nvPr/>
          </p:nvSpPr>
          <p:spPr>
            <a:xfrm>
              <a:off x="-4288471" y="2200272"/>
              <a:ext cx="5061" cy="9168"/>
            </a:xfrm>
            <a:custGeom>
              <a:avLst/>
              <a:gdLst/>
              <a:ahLst/>
              <a:cxnLst/>
              <a:rect l="l" t="t" r="r" b="b"/>
              <a:pathLst>
                <a:path w="106" h="192" extrusionOk="0">
                  <a:moveTo>
                    <a:pt x="65" y="1"/>
                  </a:moveTo>
                  <a:cubicBezTo>
                    <a:pt x="46" y="57"/>
                    <a:pt x="23" y="117"/>
                    <a:pt x="1" y="172"/>
                  </a:cubicBezTo>
                  <a:cubicBezTo>
                    <a:pt x="16" y="180"/>
                    <a:pt x="31" y="184"/>
                    <a:pt x="46" y="191"/>
                  </a:cubicBezTo>
                  <a:cubicBezTo>
                    <a:pt x="65" y="132"/>
                    <a:pt x="87" y="72"/>
                    <a:pt x="106" y="15"/>
                  </a:cubicBezTo>
                  <a:cubicBezTo>
                    <a:pt x="91" y="8"/>
                    <a:pt x="80" y="4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9" name="Google Shape;15689;p9"/>
            <p:cNvSpPr/>
            <p:nvPr/>
          </p:nvSpPr>
          <p:spPr>
            <a:xfrm>
              <a:off x="-3829689" y="1953977"/>
              <a:ext cx="10744" cy="3772"/>
            </a:xfrm>
            <a:custGeom>
              <a:avLst/>
              <a:gdLst/>
              <a:ahLst/>
              <a:cxnLst/>
              <a:rect l="l" t="t" r="r" b="b"/>
              <a:pathLst>
                <a:path w="225" h="79" extrusionOk="0">
                  <a:moveTo>
                    <a:pt x="4" y="37"/>
                  </a:moveTo>
                  <a:lnTo>
                    <a:pt x="0" y="42"/>
                  </a:lnTo>
                  <a:cubicBezTo>
                    <a:pt x="4" y="42"/>
                    <a:pt x="4" y="37"/>
                    <a:pt x="8" y="37"/>
                  </a:cubicBezTo>
                  <a:close/>
                  <a:moveTo>
                    <a:pt x="94" y="0"/>
                  </a:moveTo>
                  <a:cubicBezTo>
                    <a:pt x="63" y="0"/>
                    <a:pt x="34" y="7"/>
                    <a:pt x="8" y="37"/>
                  </a:cubicBezTo>
                  <a:cubicBezTo>
                    <a:pt x="11" y="33"/>
                    <a:pt x="15" y="33"/>
                    <a:pt x="18" y="33"/>
                  </a:cubicBezTo>
                  <a:cubicBezTo>
                    <a:pt x="41" y="33"/>
                    <a:pt x="60" y="45"/>
                    <a:pt x="82" y="56"/>
                  </a:cubicBezTo>
                  <a:cubicBezTo>
                    <a:pt x="101" y="68"/>
                    <a:pt x="123" y="78"/>
                    <a:pt x="146" y="78"/>
                  </a:cubicBezTo>
                  <a:cubicBezTo>
                    <a:pt x="172" y="78"/>
                    <a:pt x="198" y="64"/>
                    <a:pt x="225" y="30"/>
                  </a:cubicBezTo>
                  <a:cubicBezTo>
                    <a:pt x="175" y="19"/>
                    <a:pt x="135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0" name="Google Shape;15690;p9"/>
            <p:cNvSpPr/>
            <p:nvPr/>
          </p:nvSpPr>
          <p:spPr>
            <a:xfrm>
              <a:off x="-3584636" y="2133326"/>
              <a:ext cx="9502" cy="3629"/>
            </a:xfrm>
            <a:custGeom>
              <a:avLst/>
              <a:gdLst/>
              <a:ahLst/>
              <a:cxnLst/>
              <a:rect l="l" t="t" r="r" b="b"/>
              <a:pathLst>
                <a:path w="199" h="76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35" y="9"/>
                    <a:pt x="86" y="16"/>
                    <a:pt x="0" y="27"/>
                  </a:cubicBezTo>
                  <a:cubicBezTo>
                    <a:pt x="41" y="61"/>
                    <a:pt x="76" y="76"/>
                    <a:pt x="98" y="76"/>
                  </a:cubicBezTo>
                  <a:cubicBezTo>
                    <a:pt x="139" y="76"/>
                    <a:pt x="165" y="38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1" name="Google Shape;15691;p9"/>
            <p:cNvSpPr/>
            <p:nvPr/>
          </p:nvSpPr>
          <p:spPr>
            <a:xfrm>
              <a:off x="-4298976" y="2220995"/>
              <a:ext cx="6303" cy="9502"/>
            </a:xfrm>
            <a:custGeom>
              <a:avLst/>
              <a:gdLst/>
              <a:ahLst/>
              <a:cxnLst/>
              <a:rect l="l" t="t" r="r" b="b"/>
              <a:pathLst>
                <a:path w="132" h="199" extrusionOk="0">
                  <a:moveTo>
                    <a:pt x="86" y="0"/>
                  </a:moveTo>
                  <a:cubicBezTo>
                    <a:pt x="57" y="60"/>
                    <a:pt x="31" y="120"/>
                    <a:pt x="0" y="180"/>
                  </a:cubicBezTo>
                  <a:cubicBezTo>
                    <a:pt x="15" y="183"/>
                    <a:pt x="27" y="191"/>
                    <a:pt x="41" y="198"/>
                  </a:cubicBezTo>
                  <a:cubicBezTo>
                    <a:pt x="72" y="142"/>
                    <a:pt x="102" y="86"/>
                    <a:pt x="131" y="30"/>
                  </a:cubicBezTo>
                  <a:cubicBezTo>
                    <a:pt x="117" y="19"/>
                    <a:pt x="102" y="7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2" name="Google Shape;15692;p9"/>
            <p:cNvSpPr/>
            <p:nvPr/>
          </p:nvSpPr>
          <p:spPr>
            <a:xfrm>
              <a:off x="-3790439" y="2119813"/>
              <a:ext cx="9693" cy="3772"/>
            </a:xfrm>
            <a:custGeom>
              <a:avLst/>
              <a:gdLst/>
              <a:ahLst/>
              <a:cxnLst/>
              <a:rect l="l" t="t" r="r" b="b"/>
              <a:pathLst>
                <a:path w="203" h="79" extrusionOk="0">
                  <a:moveTo>
                    <a:pt x="98" y="0"/>
                  </a:moveTo>
                  <a:cubicBezTo>
                    <a:pt x="64" y="0"/>
                    <a:pt x="34" y="18"/>
                    <a:pt x="0" y="78"/>
                  </a:cubicBezTo>
                  <a:cubicBezTo>
                    <a:pt x="79" y="63"/>
                    <a:pt x="124" y="52"/>
                    <a:pt x="202" y="37"/>
                  </a:cubicBezTo>
                  <a:cubicBezTo>
                    <a:pt x="161" y="14"/>
                    <a:pt x="128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3" name="Google Shape;15693;p9"/>
            <p:cNvSpPr/>
            <p:nvPr/>
          </p:nvSpPr>
          <p:spPr>
            <a:xfrm>
              <a:off x="-3786666" y="1954885"/>
              <a:ext cx="7879" cy="4297"/>
            </a:xfrm>
            <a:custGeom>
              <a:avLst/>
              <a:gdLst/>
              <a:ahLst/>
              <a:cxnLst/>
              <a:rect l="l" t="t" r="r" b="b"/>
              <a:pathLst>
                <a:path w="165" h="90" extrusionOk="0">
                  <a:moveTo>
                    <a:pt x="0" y="0"/>
                  </a:moveTo>
                  <a:lnTo>
                    <a:pt x="0" y="0"/>
                  </a:lnTo>
                  <a:cubicBezTo>
                    <a:pt x="49" y="56"/>
                    <a:pt x="64" y="85"/>
                    <a:pt x="82" y="90"/>
                  </a:cubicBezTo>
                  <a:lnTo>
                    <a:pt x="90" y="90"/>
                  </a:lnTo>
                  <a:cubicBezTo>
                    <a:pt x="112" y="90"/>
                    <a:pt x="138" y="78"/>
                    <a:pt x="164" y="71"/>
                  </a:cubicBezTo>
                  <a:cubicBezTo>
                    <a:pt x="164" y="59"/>
                    <a:pt x="161" y="49"/>
                    <a:pt x="161" y="37"/>
                  </a:cubicBezTo>
                  <a:cubicBezTo>
                    <a:pt x="123" y="30"/>
                    <a:pt x="86" y="1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4" name="Google Shape;15694;p9"/>
            <p:cNvSpPr/>
            <p:nvPr/>
          </p:nvSpPr>
          <p:spPr>
            <a:xfrm>
              <a:off x="-4240960" y="2274189"/>
              <a:ext cx="5205" cy="9693"/>
            </a:xfrm>
            <a:custGeom>
              <a:avLst/>
              <a:gdLst/>
              <a:ahLst/>
              <a:cxnLst/>
              <a:rect l="l" t="t" r="r" b="b"/>
              <a:pathLst>
                <a:path w="109" h="203" extrusionOk="0">
                  <a:moveTo>
                    <a:pt x="46" y="0"/>
                  </a:moveTo>
                  <a:lnTo>
                    <a:pt x="46" y="0"/>
                  </a:lnTo>
                  <a:cubicBezTo>
                    <a:pt x="27" y="87"/>
                    <a:pt x="12" y="146"/>
                    <a:pt x="1" y="202"/>
                  </a:cubicBezTo>
                  <a:cubicBezTo>
                    <a:pt x="75" y="161"/>
                    <a:pt x="108" y="105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5" name="Google Shape;15695;p9"/>
            <p:cNvSpPr/>
            <p:nvPr/>
          </p:nvSpPr>
          <p:spPr>
            <a:xfrm>
              <a:off x="-3747464" y="2013235"/>
              <a:ext cx="7544" cy="2006"/>
            </a:xfrm>
            <a:custGeom>
              <a:avLst/>
              <a:gdLst/>
              <a:ahLst/>
              <a:cxnLst/>
              <a:rect l="l" t="t" r="r" b="b"/>
              <a:pathLst>
                <a:path w="158" h="42" extrusionOk="0">
                  <a:moveTo>
                    <a:pt x="1" y="0"/>
                  </a:moveTo>
                  <a:lnTo>
                    <a:pt x="1" y="19"/>
                  </a:lnTo>
                  <a:cubicBezTo>
                    <a:pt x="54" y="26"/>
                    <a:pt x="102" y="34"/>
                    <a:pt x="154" y="41"/>
                  </a:cubicBezTo>
                  <a:cubicBezTo>
                    <a:pt x="154" y="30"/>
                    <a:pt x="158" y="15"/>
                    <a:pt x="158" y="4"/>
                  </a:cubicBezTo>
                  <a:cubicBezTo>
                    <a:pt x="106" y="4"/>
                    <a:pt x="54" y="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6" name="Google Shape;15696;p9"/>
            <p:cNvSpPr/>
            <p:nvPr/>
          </p:nvSpPr>
          <p:spPr>
            <a:xfrm>
              <a:off x="-4285081" y="2270608"/>
              <a:ext cx="3104" cy="5778"/>
            </a:xfrm>
            <a:custGeom>
              <a:avLst/>
              <a:gdLst/>
              <a:ahLst/>
              <a:cxnLst/>
              <a:rect l="l" t="t" r="r" b="b"/>
              <a:pathLst>
                <a:path w="65" h="121" extrusionOk="0">
                  <a:moveTo>
                    <a:pt x="23" y="0"/>
                  </a:moveTo>
                  <a:cubicBezTo>
                    <a:pt x="16" y="38"/>
                    <a:pt x="9" y="75"/>
                    <a:pt x="1" y="112"/>
                  </a:cubicBezTo>
                  <a:cubicBezTo>
                    <a:pt x="12" y="117"/>
                    <a:pt x="28" y="117"/>
                    <a:pt x="38" y="120"/>
                  </a:cubicBezTo>
                  <a:cubicBezTo>
                    <a:pt x="50" y="83"/>
                    <a:pt x="57" y="45"/>
                    <a:pt x="64" y="8"/>
                  </a:cubicBezTo>
                  <a:cubicBezTo>
                    <a:pt x="50" y="8"/>
                    <a:pt x="38" y="5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7" name="Google Shape;15697;p9"/>
            <p:cNvSpPr/>
            <p:nvPr/>
          </p:nvSpPr>
          <p:spPr>
            <a:xfrm>
              <a:off x="-4296636" y="2289182"/>
              <a:ext cx="5014" cy="8595"/>
            </a:xfrm>
            <a:custGeom>
              <a:avLst/>
              <a:gdLst/>
              <a:ahLst/>
              <a:cxnLst/>
              <a:rect l="l" t="t" r="r" b="b"/>
              <a:pathLst>
                <a:path w="105" h="180" extrusionOk="0">
                  <a:moveTo>
                    <a:pt x="60" y="0"/>
                  </a:moveTo>
                  <a:cubicBezTo>
                    <a:pt x="41" y="56"/>
                    <a:pt x="23" y="113"/>
                    <a:pt x="1" y="168"/>
                  </a:cubicBezTo>
                  <a:cubicBezTo>
                    <a:pt x="15" y="172"/>
                    <a:pt x="30" y="176"/>
                    <a:pt x="41" y="180"/>
                  </a:cubicBezTo>
                  <a:cubicBezTo>
                    <a:pt x="63" y="123"/>
                    <a:pt x="86" y="71"/>
                    <a:pt x="105" y="15"/>
                  </a:cubicBezTo>
                  <a:cubicBezTo>
                    <a:pt x="90" y="8"/>
                    <a:pt x="75" y="4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8" name="Google Shape;15698;p9"/>
            <p:cNvSpPr/>
            <p:nvPr/>
          </p:nvSpPr>
          <p:spPr>
            <a:xfrm>
              <a:off x="-3878442" y="2010895"/>
              <a:ext cx="4489" cy="2388"/>
            </a:xfrm>
            <a:custGeom>
              <a:avLst/>
              <a:gdLst/>
              <a:ahLst/>
              <a:cxnLst/>
              <a:rect l="l" t="t" r="r" b="b"/>
              <a:pathLst>
                <a:path w="94" h="50" extrusionOk="0">
                  <a:moveTo>
                    <a:pt x="87" y="1"/>
                  </a:moveTo>
                  <a:cubicBezTo>
                    <a:pt x="57" y="11"/>
                    <a:pt x="30" y="23"/>
                    <a:pt x="0" y="34"/>
                  </a:cubicBezTo>
                  <a:cubicBezTo>
                    <a:pt x="0" y="42"/>
                    <a:pt x="4" y="45"/>
                    <a:pt x="4" y="49"/>
                  </a:cubicBezTo>
                  <a:cubicBezTo>
                    <a:pt x="35" y="49"/>
                    <a:pt x="64" y="45"/>
                    <a:pt x="94" y="42"/>
                  </a:cubicBezTo>
                  <a:cubicBezTo>
                    <a:pt x="94" y="30"/>
                    <a:pt x="90" y="16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9" name="Google Shape;15699;p9"/>
            <p:cNvSpPr/>
            <p:nvPr/>
          </p:nvSpPr>
          <p:spPr>
            <a:xfrm>
              <a:off x="-3620496" y="2133183"/>
              <a:ext cx="6303" cy="3056"/>
            </a:xfrm>
            <a:custGeom>
              <a:avLst/>
              <a:gdLst/>
              <a:ahLst/>
              <a:cxnLst/>
              <a:rect l="l" t="t" r="r" b="b"/>
              <a:pathLst>
                <a:path w="132" h="64" extrusionOk="0">
                  <a:moveTo>
                    <a:pt x="78" y="0"/>
                  </a:moveTo>
                  <a:cubicBezTo>
                    <a:pt x="64" y="0"/>
                    <a:pt x="38" y="7"/>
                    <a:pt x="0" y="15"/>
                  </a:cubicBezTo>
                  <a:cubicBezTo>
                    <a:pt x="52" y="34"/>
                    <a:pt x="90" y="48"/>
                    <a:pt x="131" y="64"/>
                  </a:cubicBezTo>
                  <a:cubicBezTo>
                    <a:pt x="116" y="19"/>
                    <a:pt x="109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0" name="Google Shape;15700;p9"/>
            <p:cNvSpPr/>
            <p:nvPr/>
          </p:nvSpPr>
          <p:spPr>
            <a:xfrm>
              <a:off x="-3586260" y="2106061"/>
              <a:ext cx="8786" cy="2006"/>
            </a:xfrm>
            <a:custGeom>
              <a:avLst/>
              <a:gdLst/>
              <a:ahLst/>
              <a:cxnLst/>
              <a:rect l="l" t="t" r="r" b="b"/>
              <a:pathLst>
                <a:path w="184" h="42" extrusionOk="0">
                  <a:moveTo>
                    <a:pt x="184" y="0"/>
                  </a:moveTo>
                  <a:cubicBezTo>
                    <a:pt x="124" y="4"/>
                    <a:pt x="61" y="11"/>
                    <a:pt x="1" y="15"/>
                  </a:cubicBezTo>
                  <a:cubicBezTo>
                    <a:pt x="1" y="23"/>
                    <a:pt x="5" y="33"/>
                    <a:pt x="5" y="41"/>
                  </a:cubicBezTo>
                  <a:cubicBezTo>
                    <a:pt x="65" y="33"/>
                    <a:pt x="124" y="30"/>
                    <a:pt x="184" y="26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1" name="Google Shape;15701;p9"/>
            <p:cNvSpPr/>
            <p:nvPr/>
          </p:nvSpPr>
          <p:spPr>
            <a:xfrm>
              <a:off x="-4129941" y="2032478"/>
              <a:ext cx="6112" cy="3438"/>
            </a:xfrm>
            <a:custGeom>
              <a:avLst/>
              <a:gdLst/>
              <a:ahLst/>
              <a:cxnLst/>
              <a:rect l="l" t="t" r="r" b="b"/>
              <a:pathLst>
                <a:path w="128" h="72" extrusionOk="0">
                  <a:moveTo>
                    <a:pt x="121" y="1"/>
                  </a:moveTo>
                  <a:cubicBezTo>
                    <a:pt x="79" y="12"/>
                    <a:pt x="42" y="20"/>
                    <a:pt x="0" y="30"/>
                  </a:cubicBezTo>
                  <a:cubicBezTo>
                    <a:pt x="4" y="46"/>
                    <a:pt x="12" y="57"/>
                    <a:pt x="16" y="72"/>
                  </a:cubicBezTo>
                  <a:cubicBezTo>
                    <a:pt x="53" y="57"/>
                    <a:pt x="90" y="46"/>
                    <a:pt x="128" y="30"/>
                  </a:cubicBezTo>
                  <a:cubicBezTo>
                    <a:pt x="128" y="23"/>
                    <a:pt x="124" y="12"/>
                    <a:pt x="1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2" name="Google Shape;15702;p9"/>
            <p:cNvSpPr/>
            <p:nvPr/>
          </p:nvSpPr>
          <p:spPr>
            <a:xfrm>
              <a:off x="-4012476" y="2024647"/>
              <a:ext cx="6112" cy="3772"/>
            </a:xfrm>
            <a:custGeom>
              <a:avLst/>
              <a:gdLst/>
              <a:ahLst/>
              <a:cxnLst/>
              <a:rect l="l" t="t" r="r" b="b"/>
              <a:pathLst>
                <a:path w="128" h="79" extrusionOk="0">
                  <a:moveTo>
                    <a:pt x="112" y="1"/>
                  </a:moveTo>
                  <a:cubicBezTo>
                    <a:pt x="75" y="11"/>
                    <a:pt x="38" y="27"/>
                    <a:pt x="0" y="37"/>
                  </a:cubicBezTo>
                  <a:cubicBezTo>
                    <a:pt x="0" y="49"/>
                    <a:pt x="0" y="60"/>
                    <a:pt x="4" y="71"/>
                  </a:cubicBezTo>
                  <a:cubicBezTo>
                    <a:pt x="19" y="71"/>
                    <a:pt x="38" y="79"/>
                    <a:pt x="52" y="79"/>
                  </a:cubicBezTo>
                  <a:cubicBezTo>
                    <a:pt x="56" y="79"/>
                    <a:pt x="60" y="75"/>
                    <a:pt x="68" y="75"/>
                  </a:cubicBezTo>
                  <a:cubicBezTo>
                    <a:pt x="90" y="64"/>
                    <a:pt x="105" y="42"/>
                    <a:pt x="128" y="23"/>
                  </a:cubicBezTo>
                  <a:cubicBezTo>
                    <a:pt x="120" y="15"/>
                    <a:pt x="116" y="8"/>
                    <a:pt x="1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5703" name="Google Shape;15703;p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 rot="-6156592">
            <a:off x="7674975" y="4314675"/>
            <a:ext cx="1795817" cy="1846050"/>
          </a:xfrm>
          <a:prstGeom prst="rect">
            <a:avLst/>
          </a:prstGeom>
          <a:noFill/>
          <a:ln>
            <a:noFill/>
          </a:ln>
        </p:spPr>
      </p:pic>
      <p:sp>
        <p:nvSpPr>
          <p:cNvPr id="15704" name="Google Shape;15704;p9"/>
          <p:cNvSpPr txBox="1">
            <a:spLocks noGrp="1"/>
          </p:cNvSpPr>
          <p:nvPr>
            <p:ph type="title"/>
          </p:nvPr>
        </p:nvSpPr>
        <p:spPr>
          <a:xfrm>
            <a:off x="720000" y="2150850"/>
            <a:ext cx="41331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4000">
                <a:solidFill>
                  <a:schemeClr val="accent3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5705" name="Google Shape;15705;p9"/>
          <p:cNvSpPr txBox="1">
            <a:spLocks noGrp="1"/>
          </p:cNvSpPr>
          <p:nvPr>
            <p:ph type="subTitle" idx="1"/>
          </p:nvPr>
        </p:nvSpPr>
        <p:spPr>
          <a:xfrm>
            <a:off x="5187675" y="1209275"/>
            <a:ext cx="3241500" cy="2724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7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5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709" name="Google Shape;15709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-1961425" y="4513512"/>
            <a:ext cx="4571999" cy="2133026"/>
          </a:xfrm>
          <a:prstGeom prst="rect">
            <a:avLst/>
          </a:prstGeom>
          <a:noFill/>
          <a:ln>
            <a:noFill/>
          </a:ln>
        </p:spPr>
      </p:pic>
      <p:pic>
        <p:nvPicPr>
          <p:cNvPr id="15710" name="Google Shape;15710;p1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8528094">
            <a:off x="2146590" y="-3605026"/>
            <a:ext cx="7829267" cy="649437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5711" name="Google Shape;15711;p11"/>
          <p:cNvGrpSpPr/>
          <p:nvPr/>
        </p:nvGrpSpPr>
        <p:grpSpPr>
          <a:xfrm>
            <a:off x="7828917" y="627304"/>
            <a:ext cx="1445289" cy="1553171"/>
            <a:chOff x="-2716589" y="-1527284"/>
            <a:chExt cx="962115" cy="1033931"/>
          </a:xfrm>
        </p:grpSpPr>
        <p:sp>
          <p:nvSpPr>
            <p:cNvPr id="15712" name="Google Shape;15712;p11"/>
            <p:cNvSpPr/>
            <p:nvPr/>
          </p:nvSpPr>
          <p:spPr>
            <a:xfrm>
              <a:off x="-2264492" y="-770972"/>
              <a:ext cx="33998" cy="31993"/>
            </a:xfrm>
            <a:custGeom>
              <a:avLst/>
              <a:gdLst/>
              <a:ahLst/>
              <a:cxnLst/>
              <a:rect l="l" t="t" r="r" b="b"/>
              <a:pathLst>
                <a:path w="712" h="670" extrusionOk="0">
                  <a:moveTo>
                    <a:pt x="344" y="0"/>
                  </a:moveTo>
                  <a:cubicBezTo>
                    <a:pt x="318" y="0"/>
                    <a:pt x="292" y="5"/>
                    <a:pt x="263" y="12"/>
                  </a:cubicBezTo>
                  <a:cubicBezTo>
                    <a:pt x="237" y="19"/>
                    <a:pt x="210" y="23"/>
                    <a:pt x="184" y="23"/>
                  </a:cubicBezTo>
                  <a:lnTo>
                    <a:pt x="176" y="23"/>
                  </a:lnTo>
                  <a:cubicBezTo>
                    <a:pt x="176" y="38"/>
                    <a:pt x="169" y="45"/>
                    <a:pt x="158" y="50"/>
                  </a:cubicBezTo>
                  <a:cubicBezTo>
                    <a:pt x="142" y="72"/>
                    <a:pt x="135" y="98"/>
                    <a:pt x="116" y="117"/>
                  </a:cubicBezTo>
                  <a:cubicBezTo>
                    <a:pt x="23" y="221"/>
                    <a:pt x="1" y="341"/>
                    <a:pt x="45" y="471"/>
                  </a:cubicBezTo>
                  <a:lnTo>
                    <a:pt x="64" y="471"/>
                  </a:lnTo>
                  <a:cubicBezTo>
                    <a:pt x="68" y="476"/>
                    <a:pt x="75" y="476"/>
                    <a:pt x="80" y="476"/>
                  </a:cubicBezTo>
                  <a:cubicBezTo>
                    <a:pt x="83" y="476"/>
                    <a:pt x="87" y="471"/>
                    <a:pt x="83" y="457"/>
                  </a:cubicBezTo>
                  <a:cubicBezTo>
                    <a:pt x="75" y="423"/>
                    <a:pt x="75" y="393"/>
                    <a:pt x="87" y="359"/>
                  </a:cubicBezTo>
                  <a:cubicBezTo>
                    <a:pt x="90" y="364"/>
                    <a:pt x="94" y="364"/>
                    <a:pt x="97" y="364"/>
                  </a:cubicBezTo>
                  <a:cubicBezTo>
                    <a:pt x="113" y="364"/>
                    <a:pt x="120" y="355"/>
                    <a:pt x="128" y="345"/>
                  </a:cubicBezTo>
                  <a:cubicBezTo>
                    <a:pt x="139" y="337"/>
                    <a:pt x="147" y="326"/>
                    <a:pt x="161" y="326"/>
                  </a:cubicBezTo>
                  <a:cubicBezTo>
                    <a:pt x="165" y="326"/>
                    <a:pt x="173" y="329"/>
                    <a:pt x="180" y="333"/>
                  </a:cubicBezTo>
                  <a:cubicBezTo>
                    <a:pt x="218" y="359"/>
                    <a:pt x="232" y="386"/>
                    <a:pt x="195" y="426"/>
                  </a:cubicBezTo>
                  <a:cubicBezTo>
                    <a:pt x="180" y="445"/>
                    <a:pt x="184" y="471"/>
                    <a:pt x="199" y="490"/>
                  </a:cubicBezTo>
                  <a:cubicBezTo>
                    <a:pt x="202" y="494"/>
                    <a:pt x="206" y="494"/>
                    <a:pt x="210" y="494"/>
                  </a:cubicBezTo>
                  <a:cubicBezTo>
                    <a:pt x="225" y="494"/>
                    <a:pt x="232" y="486"/>
                    <a:pt x="244" y="479"/>
                  </a:cubicBezTo>
                  <a:cubicBezTo>
                    <a:pt x="254" y="471"/>
                    <a:pt x="266" y="460"/>
                    <a:pt x="281" y="460"/>
                  </a:cubicBezTo>
                  <a:cubicBezTo>
                    <a:pt x="289" y="460"/>
                    <a:pt x="296" y="464"/>
                    <a:pt x="304" y="468"/>
                  </a:cubicBezTo>
                  <a:cubicBezTo>
                    <a:pt x="254" y="521"/>
                    <a:pt x="192" y="547"/>
                    <a:pt x="135" y="573"/>
                  </a:cubicBezTo>
                  <a:cubicBezTo>
                    <a:pt x="150" y="633"/>
                    <a:pt x="202" y="647"/>
                    <a:pt x="247" y="669"/>
                  </a:cubicBezTo>
                  <a:cubicBezTo>
                    <a:pt x="254" y="662"/>
                    <a:pt x="259" y="659"/>
                    <a:pt x="263" y="651"/>
                  </a:cubicBezTo>
                  <a:cubicBezTo>
                    <a:pt x="273" y="628"/>
                    <a:pt x="254" y="580"/>
                    <a:pt x="292" y="580"/>
                  </a:cubicBezTo>
                  <a:cubicBezTo>
                    <a:pt x="296" y="580"/>
                    <a:pt x="296" y="580"/>
                    <a:pt x="299" y="583"/>
                  </a:cubicBezTo>
                  <a:cubicBezTo>
                    <a:pt x="337" y="583"/>
                    <a:pt x="333" y="625"/>
                    <a:pt x="333" y="655"/>
                  </a:cubicBezTo>
                  <a:cubicBezTo>
                    <a:pt x="333" y="669"/>
                    <a:pt x="341" y="669"/>
                    <a:pt x="352" y="669"/>
                  </a:cubicBezTo>
                  <a:lnTo>
                    <a:pt x="367" y="669"/>
                  </a:lnTo>
                  <a:cubicBezTo>
                    <a:pt x="427" y="633"/>
                    <a:pt x="411" y="583"/>
                    <a:pt x="375" y="538"/>
                  </a:cubicBezTo>
                  <a:cubicBezTo>
                    <a:pt x="389" y="528"/>
                    <a:pt x="401" y="524"/>
                    <a:pt x="411" y="524"/>
                  </a:cubicBezTo>
                  <a:cubicBezTo>
                    <a:pt x="442" y="524"/>
                    <a:pt x="461" y="554"/>
                    <a:pt x="487" y="554"/>
                  </a:cubicBezTo>
                  <a:cubicBezTo>
                    <a:pt x="475" y="516"/>
                    <a:pt x="498" y="468"/>
                    <a:pt x="446" y="445"/>
                  </a:cubicBezTo>
                  <a:cubicBezTo>
                    <a:pt x="438" y="442"/>
                    <a:pt x="430" y="434"/>
                    <a:pt x="423" y="434"/>
                  </a:cubicBezTo>
                  <a:cubicBezTo>
                    <a:pt x="420" y="434"/>
                    <a:pt x="416" y="438"/>
                    <a:pt x="408" y="445"/>
                  </a:cubicBezTo>
                  <a:cubicBezTo>
                    <a:pt x="397" y="460"/>
                    <a:pt x="385" y="468"/>
                    <a:pt x="375" y="468"/>
                  </a:cubicBezTo>
                  <a:cubicBezTo>
                    <a:pt x="363" y="468"/>
                    <a:pt x="356" y="457"/>
                    <a:pt x="356" y="438"/>
                  </a:cubicBezTo>
                  <a:cubicBezTo>
                    <a:pt x="352" y="397"/>
                    <a:pt x="363" y="355"/>
                    <a:pt x="337" y="288"/>
                  </a:cubicBezTo>
                  <a:lnTo>
                    <a:pt x="337" y="288"/>
                  </a:lnTo>
                  <a:cubicBezTo>
                    <a:pt x="404" y="352"/>
                    <a:pt x="434" y="423"/>
                    <a:pt x="520" y="423"/>
                  </a:cubicBezTo>
                  <a:lnTo>
                    <a:pt x="551" y="423"/>
                  </a:lnTo>
                  <a:cubicBezTo>
                    <a:pt x="595" y="423"/>
                    <a:pt x="554" y="505"/>
                    <a:pt x="591" y="543"/>
                  </a:cubicBezTo>
                  <a:cubicBezTo>
                    <a:pt x="618" y="531"/>
                    <a:pt x="625" y="505"/>
                    <a:pt x="640" y="479"/>
                  </a:cubicBezTo>
                  <a:cubicBezTo>
                    <a:pt x="663" y="442"/>
                    <a:pt x="655" y="386"/>
                    <a:pt x="711" y="371"/>
                  </a:cubicBezTo>
                  <a:cubicBezTo>
                    <a:pt x="711" y="355"/>
                    <a:pt x="708" y="341"/>
                    <a:pt x="703" y="322"/>
                  </a:cubicBezTo>
                  <a:cubicBezTo>
                    <a:pt x="618" y="303"/>
                    <a:pt x="528" y="288"/>
                    <a:pt x="472" y="207"/>
                  </a:cubicBezTo>
                  <a:cubicBezTo>
                    <a:pt x="434" y="154"/>
                    <a:pt x="371" y="131"/>
                    <a:pt x="326" y="94"/>
                  </a:cubicBezTo>
                  <a:cubicBezTo>
                    <a:pt x="311" y="83"/>
                    <a:pt x="299" y="72"/>
                    <a:pt x="311" y="53"/>
                  </a:cubicBezTo>
                  <a:cubicBezTo>
                    <a:pt x="318" y="45"/>
                    <a:pt x="333" y="38"/>
                    <a:pt x="341" y="38"/>
                  </a:cubicBezTo>
                  <a:cubicBezTo>
                    <a:pt x="344" y="38"/>
                    <a:pt x="349" y="41"/>
                    <a:pt x="352" y="45"/>
                  </a:cubicBezTo>
                  <a:cubicBezTo>
                    <a:pt x="359" y="64"/>
                    <a:pt x="371" y="72"/>
                    <a:pt x="378" y="72"/>
                  </a:cubicBezTo>
                  <a:cubicBezTo>
                    <a:pt x="389" y="72"/>
                    <a:pt x="397" y="64"/>
                    <a:pt x="404" y="57"/>
                  </a:cubicBezTo>
                  <a:cubicBezTo>
                    <a:pt x="416" y="50"/>
                    <a:pt x="423" y="38"/>
                    <a:pt x="430" y="38"/>
                  </a:cubicBezTo>
                  <a:cubicBezTo>
                    <a:pt x="434" y="38"/>
                    <a:pt x="438" y="41"/>
                    <a:pt x="442" y="41"/>
                  </a:cubicBezTo>
                  <a:cubicBezTo>
                    <a:pt x="408" y="8"/>
                    <a:pt x="378" y="0"/>
                    <a:pt x="3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3" name="Google Shape;15713;p11"/>
            <p:cNvSpPr/>
            <p:nvPr/>
          </p:nvSpPr>
          <p:spPr>
            <a:xfrm>
              <a:off x="-2534900" y="-740985"/>
              <a:ext cx="42497" cy="53576"/>
            </a:xfrm>
            <a:custGeom>
              <a:avLst/>
              <a:gdLst/>
              <a:ahLst/>
              <a:cxnLst/>
              <a:rect l="l" t="t" r="r" b="b"/>
              <a:pathLst>
                <a:path w="890" h="1122" extrusionOk="0">
                  <a:moveTo>
                    <a:pt x="105" y="0"/>
                  </a:moveTo>
                  <a:cubicBezTo>
                    <a:pt x="82" y="0"/>
                    <a:pt x="68" y="12"/>
                    <a:pt x="53" y="27"/>
                  </a:cubicBezTo>
                  <a:cubicBezTo>
                    <a:pt x="1" y="76"/>
                    <a:pt x="8" y="172"/>
                    <a:pt x="53" y="229"/>
                  </a:cubicBezTo>
                  <a:cubicBezTo>
                    <a:pt x="82" y="274"/>
                    <a:pt x="153" y="303"/>
                    <a:pt x="135" y="367"/>
                  </a:cubicBezTo>
                  <a:cubicBezTo>
                    <a:pt x="120" y="426"/>
                    <a:pt x="180" y="468"/>
                    <a:pt x="153" y="521"/>
                  </a:cubicBezTo>
                  <a:cubicBezTo>
                    <a:pt x="146" y="539"/>
                    <a:pt x="165" y="547"/>
                    <a:pt x="184" y="547"/>
                  </a:cubicBezTo>
                  <a:cubicBezTo>
                    <a:pt x="310" y="557"/>
                    <a:pt x="374" y="628"/>
                    <a:pt x="378" y="752"/>
                  </a:cubicBezTo>
                  <a:cubicBezTo>
                    <a:pt x="438" y="722"/>
                    <a:pt x="486" y="673"/>
                    <a:pt x="553" y="673"/>
                  </a:cubicBezTo>
                  <a:cubicBezTo>
                    <a:pt x="565" y="673"/>
                    <a:pt x="572" y="678"/>
                    <a:pt x="579" y="678"/>
                  </a:cubicBezTo>
                  <a:cubicBezTo>
                    <a:pt x="598" y="681"/>
                    <a:pt x="602" y="692"/>
                    <a:pt x="610" y="707"/>
                  </a:cubicBezTo>
                  <a:cubicBezTo>
                    <a:pt x="692" y="748"/>
                    <a:pt x="736" y="868"/>
                    <a:pt x="703" y="950"/>
                  </a:cubicBezTo>
                  <a:cubicBezTo>
                    <a:pt x="703" y="973"/>
                    <a:pt x="710" y="987"/>
                    <a:pt x="729" y="999"/>
                  </a:cubicBezTo>
                  <a:cubicBezTo>
                    <a:pt x="752" y="1014"/>
                    <a:pt x="755" y="1032"/>
                    <a:pt x="744" y="1059"/>
                  </a:cubicBezTo>
                  <a:cubicBezTo>
                    <a:pt x="736" y="1070"/>
                    <a:pt x="729" y="1073"/>
                    <a:pt x="722" y="1073"/>
                  </a:cubicBezTo>
                  <a:cubicBezTo>
                    <a:pt x="710" y="1073"/>
                    <a:pt x="700" y="1062"/>
                    <a:pt x="692" y="1054"/>
                  </a:cubicBezTo>
                  <a:cubicBezTo>
                    <a:pt x="677" y="1044"/>
                    <a:pt x="666" y="1036"/>
                    <a:pt x="655" y="1036"/>
                  </a:cubicBezTo>
                  <a:cubicBezTo>
                    <a:pt x="629" y="1036"/>
                    <a:pt x="606" y="1066"/>
                    <a:pt x="579" y="1070"/>
                  </a:cubicBezTo>
                  <a:cubicBezTo>
                    <a:pt x="632" y="1111"/>
                    <a:pt x="700" y="1092"/>
                    <a:pt x="755" y="1118"/>
                  </a:cubicBezTo>
                  <a:cubicBezTo>
                    <a:pt x="763" y="1118"/>
                    <a:pt x="767" y="1122"/>
                    <a:pt x="771" y="1122"/>
                  </a:cubicBezTo>
                  <a:cubicBezTo>
                    <a:pt x="793" y="1122"/>
                    <a:pt x="804" y="1099"/>
                    <a:pt x="812" y="1077"/>
                  </a:cubicBezTo>
                  <a:cubicBezTo>
                    <a:pt x="890" y="875"/>
                    <a:pt x="722" y="669"/>
                    <a:pt x="553" y="625"/>
                  </a:cubicBezTo>
                  <a:cubicBezTo>
                    <a:pt x="517" y="614"/>
                    <a:pt x="475" y="621"/>
                    <a:pt x="464" y="573"/>
                  </a:cubicBezTo>
                  <a:cubicBezTo>
                    <a:pt x="449" y="573"/>
                    <a:pt x="430" y="576"/>
                    <a:pt x="415" y="576"/>
                  </a:cubicBezTo>
                  <a:cubicBezTo>
                    <a:pt x="404" y="576"/>
                    <a:pt x="389" y="573"/>
                    <a:pt x="382" y="561"/>
                  </a:cubicBezTo>
                  <a:cubicBezTo>
                    <a:pt x="363" y="535"/>
                    <a:pt x="389" y="524"/>
                    <a:pt x="404" y="509"/>
                  </a:cubicBezTo>
                  <a:cubicBezTo>
                    <a:pt x="348" y="453"/>
                    <a:pt x="400" y="367"/>
                    <a:pt x="341" y="311"/>
                  </a:cubicBezTo>
                  <a:cubicBezTo>
                    <a:pt x="329" y="311"/>
                    <a:pt x="315" y="314"/>
                    <a:pt x="303" y="319"/>
                  </a:cubicBezTo>
                  <a:cubicBezTo>
                    <a:pt x="288" y="322"/>
                    <a:pt x="277" y="326"/>
                    <a:pt x="262" y="326"/>
                  </a:cubicBezTo>
                  <a:cubicBezTo>
                    <a:pt x="251" y="326"/>
                    <a:pt x="236" y="322"/>
                    <a:pt x="225" y="307"/>
                  </a:cubicBezTo>
                  <a:cubicBezTo>
                    <a:pt x="161" y="251"/>
                    <a:pt x="195" y="207"/>
                    <a:pt x="243" y="165"/>
                  </a:cubicBezTo>
                  <a:cubicBezTo>
                    <a:pt x="273" y="162"/>
                    <a:pt x="296" y="157"/>
                    <a:pt x="310" y="157"/>
                  </a:cubicBezTo>
                  <a:cubicBezTo>
                    <a:pt x="355" y="157"/>
                    <a:pt x="360" y="180"/>
                    <a:pt x="378" y="255"/>
                  </a:cubicBezTo>
                  <a:cubicBezTo>
                    <a:pt x="396" y="259"/>
                    <a:pt x="419" y="266"/>
                    <a:pt x="434" y="266"/>
                  </a:cubicBezTo>
                  <a:cubicBezTo>
                    <a:pt x="449" y="266"/>
                    <a:pt x="464" y="262"/>
                    <a:pt x="472" y="243"/>
                  </a:cubicBezTo>
                  <a:cubicBezTo>
                    <a:pt x="490" y="202"/>
                    <a:pt x="457" y="172"/>
                    <a:pt x="434" y="146"/>
                  </a:cubicBezTo>
                  <a:cubicBezTo>
                    <a:pt x="422" y="135"/>
                    <a:pt x="408" y="124"/>
                    <a:pt x="393" y="120"/>
                  </a:cubicBezTo>
                  <a:cubicBezTo>
                    <a:pt x="300" y="109"/>
                    <a:pt x="225" y="60"/>
                    <a:pt x="143" y="15"/>
                  </a:cubicBezTo>
                  <a:cubicBezTo>
                    <a:pt x="127" y="5"/>
                    <a:pt x="116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4" name="Google Shape;15714;p11"/>
            <p:cNvSpPr/>
            <p:nvPr/>
          </p:nvSpPr>
          <p:spPr>
            <a:xfrm>
              <a:off x="-1974411" y="-1463204"/>
              <a:ext cx="39489" cy="30417"/>
            </a:xfrm>
            <a:custGeom>
              <a:avLst/>
              <a:gdLst/>
              <a:ahLst/>
              <a:cxnLst/>
              <a:rect l="l" t="t" r="r" b="b"/>
              <a:pathLst>
                <a:path w="827" h="637" extrusionOk="0">
                  <a:moveTo>
                    <a:pt x="86" y="1"/>
                  </a:moveTo>
                  <a:cubicBezTo>
                    <a:pt x="60" y="1"/>
                    <a:pt x="30" y="5"/>
                    <a:pt x="0" y="5"/>
                  </a:cubicBezTo>
                  <a:cubicBezTo>
                    <a:pt x="19" y="113"/>
                    <a:pt x="93" y="206"/>
                    <a:pt x="52" y="319"/>
                  </a:cubicBezTo>
                  <a:cubicBezTo>
                    <a:pt x="45" y="341"/>
                    <a:pt x="64" y="363"/>
                    <a:pt x="83" y="375"/>
                  </a:cubicBezTo>
                  <a:cubicBezTo>
                    <a:pt x="150" y="431"/>
                    <a:pt x="187" y="513"/>
                    <a:pt x="235" y="584"/>
                  </a:cubicBezTo>
                  <a:cubicBezTo>
                    <a:pt x="262" y="622"/>
                    <a:pt x="285" y="636"/>
                    <a:pt x="314" y="636"/>
                  </a:cubicBezTo>
                  <a:cubicBezTo>
                    <a:pt x="325" y="636"/>
                    <a:pt x="340" y="633"/>
                    <a:pt x="359" y="625"/>
                  </a:cubicBezTo>
                  <a:cubicBezTo>
                    <a:pt x="378" y="618"/>
                    <a:pt x="397" y="607"/>
                    <a:pt x="419" y="607"/>
                  </a:cubicBezTo>
                  <a:lnTo>
                    <a:pt x="449" y="607"/>
                  </a:lnTo>
                  <a:cubicBezTo>
                    <a:pt x="583" y="607"/>
                    <a:pt x="692" y="551"/>
                    <a:pt x="751" y="420"/>
                  </a:cubicBezTo>
                  <a:lnTo>
                    <a:pt x="751" y="420"/>
                  </a:lnTo>
                  <a:cubicBezTo>
                    <a:pt x="729" y="427"/>
                    <a:pt x="706" y="431"/>
                    <a:pt x="688" y="446"/>
                  </a:cubicBezTo>
                  <a:cubicBezTo>
                    <a:pt x="651" y="468"/>
                    <a:pt x="616" y="487"/>
                    <a:pt x="580" y="487"/>
                  </a:cubicBezTo>
                  <a:cubicBezTo>
                    <a:pt x="554" y="487"/>
                    <a:pt x="527" y="479"/>
                    <a:pt x="497" y="457"/>
                  </a:cubicBezTo>
                  <a:cubicBezTo>
                    <a:pt x="494" y="453"/>
                    <a:pt x="486" y="453"/>
                    <a:pt x="482" y="453"/>
                  </a:cubicBezTo>
                  <a:cubicBezTo>
                    <a:pt x="471" y="453"/>
                    <a:pt x="459" y="461"/>
                    <a:pt x="452" y="476"/>
                  </a:cubicBezTo>
                  <a:cubicBezTo>
                    <a:pt x="433" y="517"/>
                    <a:pt x="400" y="539"/>
                    <a:pt x="355" y="539"/>
                  </a:cubicBezTo>
                  <a:cubicBezTo>
                    <a:pt x="299" y="539"/>
                    <a:pt x="247" y="517"/>
                    <a:pt x="228" y="461"/>
                  </a:cubicBezTo>
                  <a:cubicBezTo>
                    <a:pt x="206" y="398"/>
                    <a:pt x="247" y="345"/>
                    <a:pt x="329" y="311"/>
                  </a:cubicBezTo>
                  <a:cubicBezTo>
                    <a:pt x="344" y="300"/>
                    <a:pt x="355" y="293"/>
                    <a:pt x="374" y="293"/>
                  </a:cubicBezTo>
                  <a:cubicBezTo>
                    <a:pt x="381" y="293"/>
                    <a:pt x="389" y="293"/>
                    <a:pt x="400" y="300"/>
                  </a:cubicBezTo>
                  <a:cubicBezTo>
                    <a:pt x="456" y="251"/>
                    <a:pt x="478" y="165"/>
                    <a:pt x="576" y="165"/>
                  </a:cubicBezTo>
                  <a:lnTo>
                    <a:pt x="580" y="165"/>
                  </a:lnTo>
                  <a:cubicBezTo>
                    <a:pt x="673" y="170"/>
                    <a:pt x="747" y="232"/>
                    <a:pt x="747" y="330"/>
                  </a:cubicBezTo>
                  <a:cubicBezTo>
                    <a:pt x="744" y="353"/>
                    <a:pt x="747" y="375"/>
                    <a:pt x="747" y="398"/>
                  </a:cubicBezTo>
                  <a:cubicBezTo>
                    <a:pt x="773" y="341"/>
                    <a:pt x="826" y="270"/>
                    <a:pt x="770" y="222"/>
                  </a:cubicBezTo>
                  <a:cubicBezTo>
                    <a:pt x="718" y="177"/>
                    <a:pt x="684" y="98"/>
                    <a:pt x="599" y="98"/>
                  </a:cubicBezTo>
                  <a:cubicBezTo>
                    <a:pt x="590" y="98"/>
                    <a:pt x="583" y="102"/>
                    <a:pt x="572" y="102"/>
                  </a:cubicBezTo>
                  <a:cubicBezTo>
                    <a:pt x="535" y="106"/>
                    <a:pt x="501" y="94"/>
                    <a:pt x="482" y="136"/>
                  </a:cubicBezTo>
                  <a:cubicBezTo>
                    <a:pt x="433" y="225"/>
                    <a:pt x="337" y="232"/>
                    <a:pt x="258" y="274"/>
                  </a:cubicBezTo>
                  <a:cubicBezTo>
                    <a:pt x="247" y="282"/>
                    <a:pt x="240" y="282"/>
                    <a:pt x="228" y="282"/>
                  </a:cubicBezTo>
                  <a:cubicBezTo>
                    <a:pt x="198" y="282"/>
                    <a:pt x="172" y="255"/>
                    <a:pt x="154" y="229"/>
                  </a:cubicBezTo>
                  <a:cubicBezTo>
                    <a:pt x="157" y="222"/>
                    <a:pt x="157" y="215"/>
                    <a:pt x="161" y="215"/>
                  </a:cubicBezTo>
                  <a:cubicBezTo>
                    <a:pt x="164" y="206"/>
                    <a:pt x="172" y="203"/>
                    <a:pt x="180" y="199"/>
                  </a:cubicBezTo>
                  <a:cubicBezTo>
                    <a:pt x="262" y="154"/>
                    <a:pt x="254" y="154"/>
                    <a:pt x="213" y="75"/>
                  </a:cubicBezTo>
                  <a:cubicBezTo>
                    <a:pt x="180" y="13"/>
                    <a:pt x="135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5" name="Google Shape;15715;p11"/>
            <p:cNvSpPr/>
            <p:nvPr/>
          </p:nvSpPr>
          <p:spPr>
            <a:xfrm>
              <a:off x="-2449428" y="-1133299"/>
              <a:ext cx="54005" cy="43787"/>
            </a:xfrm>
            <a:custGeom>
              <a:avLst/>
              <a:gdLst/>
              <a:ahLst/>
              <a:cxnLst/>
              <a:rect l="l" t="t" r="r" b="b"/>
              <a:pathLst>
                <a:path w="1131" h="917" extrusionOk="0">
                  <a:moveTo>
                    <a:pt x="1059" y="0"/>
                  </a:moveTo>
                  <a:lnTo>
                    <a:pt x="1059" y="15"/>
                  </a:lnTo>
                  <a:cubicBezTo>
                    <a:pt x="1014" y="86"/>
                    <a:pt x="996" y="164"/>
                    <a:pt x="992" y="247"/>
                  </a:cubicBezTo>
                  <a:lnTo>
                    <a:pt x="992" y="273"/>
                  </a:lnTo>
                  <a:cubicBezTo>
                    <a:pt x="969" y="295"/>
                    <a:pt x="947" y="314"/>
                    <a:pt x="925" y="337"/>
                  </a:cubicBezTo>
                  <a:cubicBezTo>
                    <a:pt x="846" y="423"/>
                    <a:pt x="756" y="460"/>
                    <a:pt x="659" y="460"/>
                  </a:cubicBezTo>
                  <a:cubicBezTo>
                    <a:pt x="611" y="460"/>
                    <a:pt x="558" y="452"/>
                    <a:pt x="502" y="433"/>
                  </a:cubicBezTo>
                  <a:lnTo>
                    <a:pt x="502" y="433"/>
                  </a:lnTo>
                  <a:cubicBezTo>
                    <a:pt x="516" y="471"/>
                    <a:pt x="480" y="486"/>
                    <a:pt x="468" y="512"/>
                  </a:cubicBezTo>
                  <a:lnTo>
                    <a:pt x="476" y="512"/>
                  </a:lnTo>
                  <a:cubicBezTo>
                    <a:pt x="506" y="512"/>
                    <a:pt x="528" y="520"/>
                    <a:pt x="509" y="554"/>
                  </a:cubicBezTo>
                  <a:cubicBezTo>
                    <a:pt x="494" y="576"/>
                    <a:pt x="476" y="587"/>
                    <a:pt x="457" y="587"/>
                  </a:cubicBezTo>
                  <a:cubicBezTo>
                    <a:pt x="435" y="587"/>
                    <a:pt x="409" y="576"/>
                    <a:pt x="382" y="554"/>
                  </a:cubicBezTo>
                  <a:cubicBezTo>
                    <a:pt x="375" y="554"/>
                    <a:pt x="371" y="557"/>
                    <a:pt x="364" y="557"/>
                  </a:cubicBezTo>
                  <a:cubicBezTo>
                    <a:pt x="345" y="557"/>
                    <a:pt x="330" y="550"/>
                    <a:pt x="319" y="535"/>
                  </a:cubicBezTo>
                  <a:cubicBezTo>
                    <a:pt x="307" y="516"/>
                    <a:pt x="292" y="505"/>
                    <a:pt x="274" y="505"/>
                  </a:cubicBezTo>
                  <a:cubicBezTo>
                    <a:pt x="259" y="505"/>
                    <a:pt x="240" y="516"/>
                    <a:pt x="225" y="538"/>
                  </a:cubicBezTo>
                  <a:cubicBezTo>
                    <a:pt x="218" y="542"/>
                    <a:pt x="214" y="554"/>
                    <a:pt x="207" y="554"/>
                  </a:cubicBezTo>
                  <a:cubicBezTo>
                    <a:pt x="135" y="557"/>
                    <a:pt x="121" y="628"/>
                    <a:pt x="80" y="666"/>
                  </a:cubicBezTo>
                  <a:cubicBezTo>
                    <a:pt x="1" y="740"/>
                    <a:pt x="5" y="819"/>
                    <a:pt x="76" y="916"/>
                  </a:cubicBezTo>
                  <a:cubicBezTo>
                    <a:pt x="57" y="830"/>
                    <a:pt x="23" y="740"/>
                    <a:pt x="121" y="673"/>
                  </a:cubicBezTo>
                  <a:cubicBezTo>
                    <a:pt x="147" y="647"/>
                    <a:pt x="173" y="632"/>
                    <a:pt x="207" y="632"/>
                  </a:cubicBezTo>
                  <a:cubicBezTo>
                    <a:pt x="221" y="632"/>
                    <a:pt x="240" y="635"/>
                    <a:pt x="259" y="647"/>
                  </a:cubicBezTo>
                  <a:cubicBezTo>
                    <a:pt x="270" y="643"/>
                    <a:pt x="285" y="643"/>
                    <a:pt x="297" y="643"/>
                  </a:cubicBezTo>
                  <a:cubicBezTo>
                    <a:pt x="367" y="643"/>
                    <a:pt x="409" y="685"/>
                    <a:pt x="423" y="766"/>
                  </a:cubicBezTo>
                  <a:cubicBezTo>
                    <a:pt x="427" y="792"/>
                    <a:pt x="449" y="819"/>
                    <a:pt x="461" y="845"/>
                  </a:cubicBezTo>
                  <a:cubicBezTo>
                    <a:pt x="476" y="842"/>
                    <a:pt x="498" y="837"/>
                    <a:pt x="494" y="823"/>
                  </a:cubicBezTo>
                  <a:cubicBezTo>
                    <a:pt x="490" y="718"/>
                    <a:pt x="573" y="658"/>
                    <a:pt x="621" y="583"/>
                  </a:cubicBezTo>
                  <a:cubicBezTo>
                    <a:pt x="647" y="546"/>
                    <a:pt x="681" y="528"/>
                    <a:pt x="718" y="528"/>
                  </a:cubicBezTo>
                  <a:cubicBezTo>
                    <a:pt x="760" y="528"/>
                    <a:pt x="804" y="554"/>
                    <a:pt x="823" y="606"/>
                  </a:cubicBezTo>
                  <a:cubicBezTo>
                    <a:pt x="846" y="662"/>
                    <a:pt x="891" y="718"/>
                    <a:pt x="827" y="781"/>
                  </a:cubicBezTo>
                  <a:cubicBezTo>
                    <a:pt x="797" y="808"/>
                    <a:pt x="857" y="815"/>
                    <a:pt x="861" y="842"/>
                  </a:cubicBezTo>
                  <a:cubicBezTo>
                    <a:pt x="947" y="752"/>
                    <a:pt x="951" y="640"/>
                    <a:pt x="875" y="564"/>
                  </a:cubicBezTo>
                  <a:cubicBezTo>
                    <a:pt x="801" y="486"/>
                    <a:pt x="812" y="438"/>
                    <a:pt x="913" y="407"/>
                  </a:cubicBezTo>
                  <a:cubicBezTo>
                    <a:pt x="1063" y="359"/>
                    <a:pt x="1066" y="359"/>
                    <a:pt x="1074" y="202"/>
                  </a:cubicBezTo>
                  <a:cubicBezTo>
                    <a:pt x="1074" y="187"/>
                    <a:pt x="1074" y="169"/>
                    <a:pt x="1082" y="157"/>
                  </a:cubicBezTo>
                  <a:cubicBezTo>
                    <a:pt x="1130" y="97"/>
                    <a:pt x="1104" y="49"/>
                    <a:pt x="10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6" name="Google Shape;15716;p11"/>
            <p:cNvSpPr/>
            <p:nvPr/>
          </p:nvSpPr>
          <p:spPr>
            <a:xfrm>
              <a:off x="-1979615" y="-1130100"/>
              <a:ext cx="35956" cy="28459"/>
            </a:xfrm>
            <a:custGeom>
              <a:avLst/>
              <a:gdLst/>
              <a:ahLst/>
              <a:cxnLst/>
              <a:rect l="l" t="t" r="r" b="b"/>
              <a:pathLst>
                <a:path w="753" h="596" extrusionOk="0">
                  <a:moveTo>
                    <a:pt x="244" y="281"/>
                  </a:moveTo>
                  <a:cubicBezTo>
                    <a:pt x="292" y="281"/>
                    <a:pt x="292" y="326"/>
                    <a:pt x="304" y="356"/>
                  </a:cubicBezTo>
                  <a:cubicBezTo>
                    <a:pt x="318" y="389"/>
                    <a:pt x="304" y="423"/>
                    <a:pt x="259" y="430"/>
                  </a:cubicBezTo>
                  <a:lnTo>
                    <a:pt x="244" y="430"/>
                  </a:lnTo>
                  <a:cubicBezTo>
                    <a:pt x="206" y="430"/>
                    <a:pt x="184" y="408"/>
                    <a:pt x="176" y="366"/>
                  </a:cubicBezTo>
                  <a:cubicBezTo>
                    <a:pt x="176" y="333"/>
                    <a:pt x="161" y="296"/>
                    <a:pt x="221" y="285"/>
                  </a:cubicBezTo>
                  <a:cubicBezTo>
                    <a:pt x="228" y="281"/>
                    <a:pt x="237" y="281"/>
                    <a:pt x="244" y="281"/>
                  </a:cubicBezTo>
                  <a:close/>
                  <a:moveTo>
                    <a:pt x="651" y="0"/>
                  </a:moveTo>
                  <a:cubicBezTo>
                    <a:pt x="573" y="26"/>
                    <a:pt x="595" y="124"/>
                    <a:pt x="542" y="165"/>
                  </a:cubicBezTo>
                  <a:cubicBezTo>
                    <a:pt x="546" y="202"/>
                    <a:pt x="565" y="251"/>
                    <a:pt x="516" y="251"/>
                  </a:cubicBezTo>
                  <a:cubicBezTo>
                    <a:pt x="509" y="251"/>
                    <a:pt x="498" y="247"/>
                    <a:pt x="487" y="247"/>
                  </a:cubicBezTo>
                  <a:cubicBezTo>
                    <a:pt x="456" y="254"/>
                    <a:pt x="427" y="259"/>
                    <a:pt x="401" y="259"/>
                  </a:cubicBezTo>
                  <a:cubicBezTo>
                    <a:pt x="349" y="259"/>
                    <a:pt x="299" y="240"/>
                    <a:pt x="259" y="187"/>
                  </a:cubicBezTo>
                  <a:cubicBezTo>
                    <a:pt x="247" y="173"/>
                    <a:pt x="228" y="165"/>
                    <a:pt x="210" y="165"/>
                  </a:cubicBezTo>
                  <a:cubicBezTo>
                    <a:pt x="184" y="165"/>
                    <a:pt x="158" y="183"/>
                    <a:pt x="158" y="214"/>
                  </a:cubicBezTo>
                  <a:cubicBezTo>
                    <a:pt x="161" y="304"/>
                    <a:pt x="97" y="352"/>
                    <a:pt x="61" y="419"/>
                  </a:cubicBezTo>
                  <a:cubicBezTo>
                    <a:pt x="30" y="471"/>
                    <a:pt x="1" y="520"/>
                    <a:pt x="61" y="573"/>
                  </a:cubicBezTo>
                  <a:cubicBezTo>
                    <a:pt x="83" y="587"/>
                    <a:pt x="113" y="595"/>
                    <a:pt x="142" y="595"/>
                  </a:cubicBezTo>
                  <a:cubicBezTo>
                    <a:pt x="187" y="595"/>
                    <a:pt x="228" y="584"/>
                    <a:pt x="254" y="557"/>
                  </a:cubicBezTo>
                  <a:cubicBezTo>
                    <a:pt x="289" y="520"/>
                    <a:pt x="322" y="483"/>
                    <a:pt x="375" y="483"/>
                  </a:cubicBezTo>
                  <a:cubicBezTo>
                    <a:pt x="385" y="483"/>
                    <a:pt x="397" y="487"/>
                    <a:pt x="411" y="490"/>
                  </a:cubicBezTo>
                  <a:cubicBezTo>
                    <a:pt x="430" y="494"/>
                    <a:pt x="453" y="497"/>
                    <a:pt x="472" y="497"/>
                  </a:cubicBezTo>
                  <a:cubicBezTo>
                    <a:pt x="513" y="497"/>
                    <a:pt x="546" y="479"/>
                    <a:pt x="535" y="397"/>
                  </a:cubicBezTo>
                  <a:cubicBezTo>
                    <a:pt x="532" y="366"/>
                    <a:pt x="568" y="333"/>
                    <a:pt x="573" y="292"/>
                  </a:cubicBezTo>
                  <a:cubicBezTo>
                    <a:pt x="580" y="254"/>
                    <a:pt x="606" y="240"/>
                    <a:pt x="640" y="240"/>
                  </a:cubicBezTo>
                  <a:cubicBezTo>
                    <a:pt x="647" y="240"/>
                    <a:pt x="655" y="243"/>
                    <a:pt x="663" y="243"/>
                  </a:cubicBezTo>
                  <a:cubicBezTo>
                    <a:pt x="689" y="251"/>
                    <a:pt x="711" y="270"/>
                    <a:pt x="737" y="270"/>
                  </a:cubicBezTo>
                  <a:cubicBezTo>
                    <a:pt x="741" y="270"/>
                    <a:pt x="744" y="270"/>
                    <a:pt x="752" y="266"/>
                  </a:cubicBezTo>
                  <a:cubicBezTo>
                    <a:pt x="737" y="251"/>
                    <a:pt x="725" y="228"/>
                    <a:pt x="708" y="217"/>
                  </a:cubicBezTo>
                  <a:cubicBezTo>
                    <a:pt x="632" y="165"/>
                    <a:pt x="618" y="102"/>
                    <a:pt x="658" y="23"/>
                  </a:cubicBezTo>
                  <a:cubicBezTo>
                    <a:pt x="658" y="16"/>
                    <a:pt x="655" y="12"/>
                    <a:pt x="655" y="4"/>
                  </a:cubicBezTo>
                  <a:cubicBezTo>
                    <a:pt x="655" y="0"/>
                    <a:pt x="655" y="0"/>
                    <a:pt x="6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7" name="Google Shape;15717;p11"/>
            <p:cNvSpPr/>
            <p:nvPr/>
          </p:nvSpPr>
          <p:spPr>
            <a:xfrm>
              <a:off x="-2175772" y="-722076"/>
              <a:ext cx="28793" cy="40397"/>
            </a:xfrm>
            <a:custGeom>
              <a:avLst/>
              <a:gdLst/>
              <a:ahLst/>
              <a:cxnLst/>
              <a:rect l="l" t="t" r="r" b="b"/>
              <a:pathLst>
                <a:path w="603" h="846" extrusionOk="0">
                  <a:moveTo>
                    <a:pt x="561" y="1"/>
                  </a:moveTo>
                  <a:cubicBezTo>
                    <a:pt x="558" y="1"/>
                    <a:pt x="550" y="4"/>
                    <a:pt x="542" y="4"/>
                  </a:cubicBezTo>
                  <a:cubicBezTo>
                    <a:pt x="389" y="61"/>
                    <a:pt x="213" y="30"/>
                    <a:pt x="68" y="128"/>
                  </a:cubicBezTo>
                  <a:cubicBezTo>
                    <a:pt x="19" y="161"/>
                    <a:pt x="1" y="184"/>
                    <a:pt x="16" y="237"/>
                  </a:cubicBezTo>
                  <a:cubicBezTo>
                    <a:pt x="53" y="225"/>
                    <a:pt x="87" y="218"/>
                    <a:pt x="113" y="218"/>
                  </a:cubicBezTo>
                  <a:cubicBezTo>
                    <a:pt x="161" y="218"/>
                    <a:pt x="191" y="247"/>
                    <a:pt x="218" y="315"/>
                  </a:cubicBezTo>
                  <a:cubicBezTo>
                    <a:pt x="285" y="352"/>
                    <a:pt x="213" y="412"/>
                    <a:pt x="244" y="453"/>
                  </a:cubicBezTo>
                  <a:cubicBezTo>
                    <a:pt x="375" y="491"/>
                    <a:pt x="415" y="603"/>
                    <a:pt x="337" y="696"/>
                  </a:cubicBezTo>
                  <a:cubicBezTo>
                    <a:pt x="303" y="779"/>
                    <a:pt x="236" y="782"/>
                    <a:pt x="165" y="782"/>
                  </a:cubicBezTo>
                  <a:lnTo>
                    <a:pt x="116" y="782"/>
                  </a:lnTo>
                  <a:cubicBezTo>
                    <a:pt x="142" y="823"/>
                    <a:pt x="168" y="846"/>
                    <a:pt x="199" y="846"/>
                  </a:cubicBezTo>
                  <a:cubicBezTo>
                    <a:pt x="221" y="846"/>
                    <a:pt x="247" y="831"/>
                    <a:pt x="273" y="797"/>
                  </a:cubicBezTo>
                  <a:cubicBezTo>
                    <a:pt x="285" y="786"/>
                    <a:pt x="303" y="779"/>
                    <a:pt x="322" y="767"/>
                  </a:cubicBezTo>
                  <a:cubicBezTo>
                    <a:pt x="385" y="741"/>
                    <a:pt x="427" y="711"/>
                    <a:pt x="442" y="625"/>
                  </a:cubicBezTo>
                  <a:cubicBezTo>
                    <a:pt x="453" y="558"/>
                    <a:pt x="453" y="532"/>
                    <a:pt x="397" y="487"/>
                  </a:cubicBezTo>
                  <a:cubicBezTo>
                    <a:pt x="285" y="394"/>
                    <a:pt x="263" y="292"/>
                    <a:pt x="311" y="165"/>
                  </a:cubicBezTo>
                  <a:lnTo>
                    <a:pt x="311" y="165"/>
                  </a:lnTo>
                  <a:cubicBezTo>
                    <a:pt x="356" y="180"/>
                    <a:pt x="363" y="247"/>
                    <a:pt x="415" y="251"/>
                  </a:cubicBezTo>
                  <a:cubicBezTo>
                    <a:pt x="490" y="251"/>
                    <a:pt x="603" y="106"/>
                    <a:pt x="587" y="35"/>
                  </a:cubicBezTo>
                  <a:cubicBezTo>
                    <a:pt x="584" y="16"/>
                    <a:pt x="580" y="1"/>
                    <a:pt x="5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8" name="Google Shape;15718;p11"/>
            <p:cNvSpPr/>
            <p:nvPr/>
          </p:nvSpPr>
          <p:spPr>
            <a:xfrm>
              <a:off x="-2144878" y="-1312170"/>
              <a:ext cx="21058" cy="25928"/>
            </a:xfrm>
            <a:custGeom>
              <a:avLst/>
              <a:gdLst/>
              <a:ahLst/>
              <a:cxnLst/>
              <a:rect l="l" t="t" r="r" b="b"/>
              <a:pathLst>
                <a:path w="441" h="543" extrusionOk="0">
                  <a:moveTo>
                    <a:pt x="176" y="214"/>
                  </a:moveTo>
                  <a:lnTo>
                    <a:pt x="176" y="214"/>
                  </a:lnTo>
                  <a:cubicBezTo>
                    <a:pt x="225" y="240"/>
                    <a:pt x="209" y="285"/>
                    <a:pt x="221" y="318"/>
                  </a:cubicBezTo>
                  <a:cubicBezTo>
                    <a:pt x="225" y="322"/>
                    <a:pt x="225" y="322"/>
                    <a:pt x="228" y="322"/>
                  </a:cubicBezTo>
                  <a:cubicBezTo>
                    <a:pt x="235" y="322"/>
                    <a:pt x="247" y="314"/>
                    <a:pt x="254" y="307"/>
                  </a:cubicBezTo>
                  <a:cubicBezTo>
                    <a:pt x="266" y="304"/>
                    <a:pt x="277" y="296"/>
                    <a:pt x="284" y="296"/>
                  </a:cubicBezTo>
                  <a:cubicBezTo>
                    <a:pt x="296" y="296"/>
                    <a:pt x="303" y="307"/>
                    <a:pt x="303" y="344"/>
                  </a:cubicBezTo>
                  <a:cubicBezTo>
                    <a:pt x="303" y="397"/>
                    <a:pt x="340" y="453"/>
                    <a:pt x="266" y="475"/>
                  </a:cubicBezTo>
                  <a:lnTo>
                    <a:pt x="251" y="475"/>
                  </a:lnTo>
                  <a:cubicBezTo>
                    <a:pt x="213" y="475"/>
                    <a:pt x="183" y="438"/>
                    <a:pt x="180" y="385"/>
                  </a:cubicBezTo>
                  <a:lnTo>
                    <a:pt x="180" y="352"/>
                  </a:lnTo>
                  <a:cubicBezTo>
                    <a:pt x="180" y="307"/>
                    <a:pt x="154" y="266"/>
                    <a:pt x="176" y="214"/>
                  </a:cubicBezTo>
                  <a:close/>
                  <a:moveTo>
                    <a:pt x="292" y="0"/>
                  </a:moveTo>
                  <a:cubicBezTo>
                    <a:pt x="202" y="16"/>
                    <a:pt x="131" y="79"/>
                    <a:pt x="60" y="157"/>
                  </a:cubicBezTo>
                  <a:cubicBezTo>
                    <a:pt x="4" y="221"/>
                    <a:pt x="34" y="296"/>
                    <a:pt x="15" y="363"/>
                  </a:cubicBezTo>
                  <a:cubicBezTo>
                    <a:pt x="0" y="408"/>
                    <a:pt x="78" y="397"/>
                    <a:pt x="109" y="427"/>
                  </a:cubicBezTo>
                  <a:cubicBezTo>
                    <a:pt x="127" y="449"/>
                    <a:pt x="149" y="471"/>
                    <a:pt x="165" y="497"/>
                  </a:cubicBezTo>
                  <a:cubicBezTo>
                    <a:pt x="187" y="528"/>
                    <a:pt x="221" y="542"/>
                    <a:pt x="251" y="542"/>
                  </a:cubicBezTo>
                  <a:cubicBezTo>
                    <a:pt x="273" y="542"/>
                    <a:pt x="292" y="535"/>
                    <a:pt x="303" y="523"/>
                  </a:cubicBezTo>
                  <a:cubicBezTo>
                    <a:pt x="404" y="408"/>
                    <a:pt x="441" y="277"/>
                    <a:pt x="430" y="128"/>
                  </a:cubicBezTo>
                  <a:cubicBezTo>
                    <a:pt x="427" y="79"/>
                    <a:pt x="340" y="0"/>
                    <a:pt x="2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9" name="Google Shape;15719;p11"/>
            <p:cNvSpPr/>
            <p:nvPr/>
          </p:nvSpPr>
          <p:spPr>
            <a:xfrm>
              <a:off x="-2354453" y="-1213662"/>
              <a:ext cx="24496" cy="30035"/>
            </a:xfrm>
            <a:custGeom>
              <a:avLst/>
              <a:gdLst/>
              <a:ahLst/>
              <a:cxnLst/>
              <a:rect l="l" t="t" r="r" b="b"/>
              <a:pathLst>
                <a:path w="513" h="629" extrusionOk="0">
                  <a:moveTo>
                    <a:pt x="109" y="1"/>
                  </a:moveTo>
                  <a:cubicBezTo>
                    <a:pt x="97" y="1"/>
                    <a:pt x="94" y="5"/>
                    <a:pt x="87" y="5"/>
                  </a:cubicBezTo>
                  <a:cubicBezTo>
                    <a:pt x="83" y="75"/>
                    <a:pt x="19" y="98"/>
                    <a:pt x="30" y="158"/>
                  </a:cubicBezTo>
                  <a:cubicBezTo>
                    <a:pt x="38" y="154"/>
                    <a:pt x="45" y="154"/>
                    <a:pt x="49" y="154"/>
                  </a:cubicBezTo>
                  <a:cubicBezTo>
                    <a:pt x="64" y="154"/>
                    <a:pt x="75" y="158"/>
                    <a:pt x="83" y="170"/>
                  </a:cubicBezTo>
                  <a:cubicBezTo>
                    <a:pt x="102" y="158"/>
                    <a:pt x="94" y="135"/>
                    <a:pt x="102" y="120"/>
                  </a:cubicBezTo>
                  <a:cubicBezTo>
                    <a:pt x="116" y="98"/>
                    <a:pt x="132" y="87"/>
                    <a:pt x="150" y="87"/>
                  </a:cubicBezTo>
                  <a:cubicBezTo>
                    <a:pt x="161" y="87"/>
                    <a:pt x="176" y="94"/>
                    <a:pt x="187" y="120"/>
                  </a:cubicBezTo>
                  <a:cubicBezTo>
                    <a:pt x="202" y="147"/>
                    <a:pt x="199" y="184"/>
                    <a:pt x="236" y="184"/>
                  </a:cubicBezTo>
                  <a:cubicBezTo>
                    <a:pt x="244" y="184"/>
                    <a:pt x="251" y="184"/>
                    <a:pt x="259" y="180"/>
                  </a:cubicBezTo>
                  <a:lnTo>
                    <a:pt x="263" y="180"/>
                  </a:lnTo>
                  <a:cubicBezTo>
                    <a:pt x="277" y="180"/>
                    <a:pt x="266" y="229"/>
                    <a:pt x="259" y="240"/>
                  </a:cubicBezTo>
                  <a:cubicBezTo>
                    <a:pt x="232" y="285"/>
                    <a:pt x="254" y="319"/>
                    <a:pt x="273" y="360"/>
                  </a:cubicBezTo>
                  <a:cubicBezTo>
                    <a:pt x="187" y="327"/>
                    <a:pt x="173" y="218"/>
                    <a:pt x="87" y="196"/>
                  </a:cubicBezTo>
                  <a:cubicBezTo>
                    <a:pt x="83" y="218"/>
                    <a:pt x="71" y="237"/>
                    <a:pt x="49" y="248"/>
                  </a:cubicBezTo>
                  <a:cubicBezTo>
                    <a:pt x="8" y="327"/>
                    <a:pt x="8" y="408"/>
                    <a:pt x="1" y="494"/>
                  </a:cubicBezTo>
                  <a:cubicBezTo>
                    <a:pt x="12" y="506"/>
                    <a:pt x="23" y="510"/>
                    <a:pt x="30" y="510"/>
                  </a:cubicBezTo>
                  <a:cubicBezTo>
                    <a:pt x="53" y="510"/>
                    <a:pt x="71" y="476"/>
                    <a:pt x="94" y="476"/>
                  </a:cubicBezTo>
                  <a:cubicBezTo>
                    <a:pt x="97" y="446"/>
                    <a:pt x="116" y="427"/>
                    <a:pt x="132" y="408"/>
                  </a:cubicBezTo>
                  <a:cubicBezTo>
                    <a:pt x="169" y="427"/>
                    <a:pt x="132" y="453"/>
                    <a:pt x="147" y="472"/>
                  </a:cubicBezTo>
                  <a:lnTo>
                    <a:pt x="154" y="472"/>
                  </a:lnTo>
                  <a:cubicBezTo>
                    <a:pt x="173" y="472"/>
                    <a:pt x="184" y="461"/>
                    <a:pt x="199" y="449"/>
                  </a:cubicBezTo>
                  <a:cubicBezTo>
                    <a:pt x="210" y="442"/>
                    <a:pt x="225" y="431"/>
                    <a:pt x="244" y="431"/>
                  </a:cubicBezTo>
                  <a:cubicBezTo>
                    <a:pt x="251" y="431"/>
                    <a:pt x="259" y="431"/>
                    <a:pt x="266" y="434"/>
                  </a:cubicBezTo>
                  <a:cubicBezTo>
                    <a:pt x="266" y="484"/>
                    <a:pt x="228" y="539"/>
                    <a:pt x="270" y="588"/>
                  </a:cubicBezTo>
                  <a:cubicBezTo>
                    <a:pt x="277" y="596"/>
                    <a:pt x="251" y="610"/>
                    <a:pt x="236" y="614"/>
                  </a:cubicBezTo>
                  <a:cubicBezTo>
                    <a:pt x="259" y="622"/>
                    <a:pt x="277" y="629"/>
                    <a:pt x="296" y="629"/>
                  </a:cubicBezTo>
                  <a:cubicBezTo>
                    <a:pt x="333" y="629"/>
                    <a:pt x="363" y="614"/>
                    <a:pt x="393" y="588"/>
                  </a:cubicBezTo>
                  <a:cubicBezTo>
                    <a:pt x="393" y="588"/>
                    <a:pt x="393" y="584"/>
                    <a:pt x="389" y="584"/>
                  </a:cubicBezTo>
                  <a:cubicBezTo>
                    <a:pt x="385" y="584"/>
                    <a:pt x="382" y="588"/>
                    <a:pt x="375" y="588"/>
                  </a:cubicBezTo>
                  <a:cubicBezTo>
                    <a:pt x="371" y="591"/>
                    <a:pt x="363" y="591"/>
                    <a:pt x="359" y="591"/>
                  </a:cubicBezTo>
                  <a:cubicBezTo>
                    <a:pt x="349" y="591"/>
                    <a:pt x="344" y="588"/>
                    <a:pt x="337" y="577"/>
                  </a:cubicBezTo>
                  <a:cubicBezTo>
                    <a:pt x="326" y="546"/>
                    <a:pt x="322" y="517"/>
                    <a:pt x="352" y="491"/>
                  </a:cubicBezTo>
                  <a:cubicBezTo>
                    <a:pt x="367" y="476"/>
                    <a:pt x="382" y="453"/>
                    <a:pt x="408" y="453"/>
                  </a:cubicBezTo>
                  <a:cubicBezTo>
                    <a:pt x="411" y="453"/>
                    <a:pt x="416" y="453"/>
                    <a:pt x="420" y="457"/>
                  </a:cubicBezTo>
                  <a:cubicBezTo>
                    <a:pt x="449" y="465"/>
                    <a:pt x="461" y="491"/>
                    <a:pt x="442" y="520"/>
                  </a:cubicBezTo>
                  <a:cubicBezTo>
                    <a:pt x="427" y="543"/>
                    <a:pt x="401" y="554"/>
                    <a:pt x="397" y="584"/>
                  </a:cubicBezTo>
                  <a:cubicBezTo>
                    <a:pt x="430" y="580"/>
                    <a:pt x="456" y="565"/>
                    <a:pt x="483" y="543"/>
                  </a:cubicBezTo>
                  <a:cubicBezTo>
                    <a:pt x="479" y="536"/>
                    <a:pt x="479" y="528"/>
                    <a:pt x="483" y="520"/>
                  </a:cubicBezTo>
                  <a:cubicBezTo>
                    <a:pt x="483" y="498"/>
                    <a:pt x="494" y="479"/>
                    <a:pt x="513" y="468"/>
                  </a:cubicBezTo>
                  <a:cubicBezTo>
                    <a:pt x="513" y="453"/>
                    <a:pt x="509" y="439"/>
                    <a:pt x="509" y="423"/>
                  </a:cubicBezTo>
                  <a:cubicBezTo>
                    <a:pt x="461" y="416"/>
                    <a:pt x="382" y="434"/>
                    <a:pt x="442" y="341"/>
                  </a:cubicBezTo>
                  <a:cubicBezTo>
                    <a:pt x="446" y="337"/>
                    <a:pt x="442" y="319"/>
                    <a:pt x="438" y="319"/>
                  </a:cubicBezTo>
                  <a:cubicBezTo>
                    <a:pt x="337" y="285"/>
                    <a:pt x="385" y="117"/>
                    <a:pt x="251" y="113"/>
                  </a:cubicBezTo>
                  <a:cubicBezTo>
                    <a:pt x="270" y="68"/>
                    <a:pt x="304" y="57"/>
                    <a:pt x="341" y="53"/>
                  </a:cubicBezTo>
                  <a:cubicBezTo>
                    <a:pt x="333" y="42"/>
                    <a:pt x="318" y="35"/>
                    <a:pt x="307" y="35"/>
                  </a:cubicBezTo>
                  <a:cubicBezTo>
                    <a:pt x="299" y="35"/>
                    <a:pt x="296" y="35"/>
                    <a:pt x="289" y="39"/>
                  </a:cubicBezTo>
                  <a:cubicBezTo>
                    <a:pt x="266" y="46"/>
                    <a:pt x="244" y="49"/>
                    <a:pt x="218" y="49"/>
                  </a:cubicBezTo>
                  <a:cubicBezTo>
                    <a:pt x="184" y="49"/>
                    <a:pt x="147" y="39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0" name="Google Shape;15720;p11"/>
            <p:cNvSpPr/>
            <p:nvPr/>
          </p:nvSpPr>
          <p:spPr>
            <a:xfrm>
              <a:off x="-2172573" y="-1092043"/>
              <a:ext cx="30799" cy="22681"/>
            </a:xfrm>
            <a:custGeom>
              <a:avLst/>
              <a:gdLst/>
              <a:ahLst/>
              <a:cxnLst/>
              <a:rect l="l" t="t" r="r" b="b"/>
              <a:pathLst>
                <a:path w="645" h="475" extrusionOk="0">
                  <a:moveTo>
                    <a:pt x="117" y="0"/>
                  </a:moveTo>
                  <a:cubicBezTo>
                    <a:pt x="106" y="0"/>
                    <a:pt x="94" y="22"/>
                    <a:pt x="72" y="85"/>
                  </a:cubicBezTo>
                  <a:cubicBezTo>
                    <a:pt x="65" y="56"/>
                    <a:pt x="56" y="30"/>
                    <a:pt x="49" y="4"/>
                  </a:cubicBezTo>
                  <a:lnTo>
                    <a:pt x="49" y="4"/>
                  </a:lnTo>
                  <a:cubicBezTo>
                    <a:pt x="1" y="116"/>
                    <a:pt x="34" y="250"/>
                    <a:pt x="124" y="306"/>
                  </a:cubicBezTo>
                  <a:cubicBezTo>
                    <a:pt x="158" y="328"/>
                    <a:pt x="177" y="359"/>
                    <a:pt x="203" y="389"/>
                  </a:cubicBezTo>
                  <a:cubicBezTo>
                    <a:pt x="263" y="467"/>
                    <a:pt x="360" y="456"/>
                    <a:pt x="446" y="475"/>
                  </a:cubicBezTo>
                  <a:cubicBezTo>
                    <a:pt x="460" y="471"/>
                    <a:pt x="475" y="471"/>
                    <a:pt x="491" y="467"/>
                  </a:cubicBezTo>
                  <a:cubicBezTo>
                    <a:pt x="491" y="463"/>
                    <a:pt x="494" y="463"/>
                    <a:pt x="494" y="459"/>
                  </a:cubicBezTo>
                  <a:cubicBezTo>
                    <a:pt x="505" y="444"/>
                    <a:pt x="517" y="430"/>
                    <a:pt x="532" y="415"/>
                  </a:cubicBezTo>
                  <a:lnTo>
                    <a:pt x="513" y="415"/>
                  </a:lnTo>
                  <a:cubicBezTo>
                    <a:pt x="498" y="415"/>
                    <a:pt x="479" y="411"/>
                    <a:pt x="468" y="396"/>
                  </a:cubicBezTo>
                  <a:cubicBezTo>
                    <a:pt x="446" y="373"/>
                    <a:pt x="465" y="347"/>
                    <a:pt x="472" y="325"/>
                  </a:cubicBezTo>
                  <a:cubicBezTo>
                    <a:pt x="475" y="314"/>
                    <a:pt x="483" y="310"/>
                    <a:pt x="494" y="310"/>
                  </a:cubicBezTo>
                  <a:cubicBezTo>
                    <a:pt x="498" y="310"/>
                    <a:pt x="505" y="310"/>
                    <a:pt x="510" y="314"/>
                  </a:cubicBezTo>
                  <a:cubicBezTo>
                    <a:pt x="532" y="325"/>
                    <a:pt x="539" y="344"/>
                    <a:pt x="532" y="370"/>
                  </a:cubicBezTo>
                  <a:cubicBezTo>
                    <a:pt x="527" y="385"/>
                    <a:pt x="532" y="399"/>
                    <a:pt x="532" y="415"/>
                  </a:cubicBezTo>
                  <a:cubicBezTo>
                    <a:pt x="569" y="407"/>
                    <a:pt x="606" y="399"/>
                    <a:pt x="644" y="392"/>
                  </a:cubicBezTo>
                  <a:lnTo>
                    <a:pt x="644" y="370"/>
                  </a:lnTo>
                  <a:lnTo>
                    <a:pt x="622" y="370"/>
                  </a:lnTo>
                  <a:cubicBezTo>
                    <a:pt x="617" y="370"/>
                    <a:pt x="614" y="370"/>
                    <a:pt x="610" y="366"/>
                  </a:cubicBezTo>
                  <a:cubicBezTo>
                    <a:pt x="569" y="336"/>
                    <a:pt x="640" y="284"/>
                    <a:pt x="595" y="265"/>
                  </a:cubicBezTo>
                  <a:cubicBezTo>
                    <a:pt x="558" y="250"/>
                    <a:pt x="517" y="242"/>
                    <a:pt x="491" y="209"/>
                  </a:cubicBezTo>
                  <a:cubicBezTo>
                    <a:pt x="415" y="202"/>
                    <a:pt x="405" y="138"/>
                    <a:pt x="375" y="90"/>
                  </a:cubicBezTo>
                  <a:cubicBezTo>
                    <a:pt x="337" y="108"/>
                    <a:pt x="318" y="142"/>
                    <a:pt x="296" y="175"/>
                  </a:cubicBezTo>
                  <a:cubicBezTo>
                    <a:pt x="289" y="242"/>
                    <a:pt x="255" y="276"/>
                    <a:pt x="196" y="276"/>
                  </a:cubicBezTo>
                  <a:cubicBezTo>
                    <a:pt x="184" y="276"/>
                    <a:pt x="169" y="276"/>
                    <a:pt x="151" y="273"/>
                  </a:cubicBezTo>
                  <a:cubicBezTo>
                    <a:pt x="135" y="224"/>
                    <a:pt x="203" y="171"/>
                    <a:pt x="151" y="123"/>
                  </a:cubicBezTo>
                  <a:cubicBezTo>
                    <a:pt x="151" y="119"/>
                    <a:pt x="161" y="93"/>
                    <a:pt x="173" y="85"/>
                  </a:cubicBezTo>
                  <a:cubicBezTo>
                    <a:pt x="180" y="82"/>
                    <a:pt x="187" y="82"/>
                    <a:pt x="196" y="82"/>
                  </a:cubicBezTo>
                  <a:cubicBezTo>
                    <a:pt x="206" y="82"/>
                    <a:pt x="218" y="85"/>
                    <a:pt x="222" y="101"/>
                  </a:cubicBezTo>
                  <a:cubicBezTo>
                    <a:pt x="229" y="119"/>
                    <a:pt x="232" y="135"/>
                    <a:pt x="251" y="135"/>
                  </a:cubicBezTo>
                  <a:lnTo>
                    <a:pt x="266" y="135"/>
                  </a:lnTo>
                  <a:cubicBezTo>
                    <a:pt x="258" y="101"/>
                    <a:pt x="348" y="108"/>
                    <a:pt x="296" y="56"/>
                  </a:cubicBezTo>
                  <a:cubicBezTo>
                    <a:pt x="244" y="40"/>
                    <a:pt x="180" y="63"/>
                    <a:pt x="135" y="11"/>
                  </a:cubicBezTo>
                  <a:cubicBezTo>
                    <a:pt x="128" y="7"/>
                    <a:pt x="120" y="0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1" name="Google Shape;15721;p11"/>
            <p:cNvSpPr/>
            <p:nvPr/>
          </p:nvSpPr>
          <p:spPr>
            <a:xfrm>
              <a:off x="-2160588" y="-1107944"/>
              <a:ext cx="25403" cy="24257"/>
            </a:xfrm>
            <a:custGeom>
              <a:avLst/>
              <a:gdLst/>
              <a:ahLst/>
              <a:cxnLst/>
              <a:rect l="l" t="t" r="r" b="b"/>
              <a:pathLst>
                <a:path w="532" h="508" extrusionOk="0">
                  <a:moveTo>
                    <a:pt x="209" y="0"/>
                  </a:moveTo>
                  <a:cubicBezTo>
                    <a:pt x="206" y="4"/>
                    <a:pt x="202" y="4"/>
                    <a:pt x="198" y="4"/>
                  </a:cubicBezTo>
                  <a:cubicBezTo>
                    <a:pt x="161" y="19"/>
                    <a:pt x="169" y="75"/>
                    <a:pt x="131" y="90"/>
                  </a:cubicBezTo>
                  <a:cubicBezTo>
                    <a:pt x="135" y="93"/>
                    <a:pt x="138" y="101"/>
                    <a:pt x="146" y="109"/>
                  </a:cubicBezTo>
                  <a:cubicBezTo>
                    <a:pt x="161" y="131"/>
                    <a:pt x="183" y="154"/>
                    <a:pt x="146" y="172"/>
                  </a:cubicBezTo>
                  <a:cubicBezTo>
                    <a:pt x="142" y="172"/>
                    <a:pt x="138" y="176"/>
                    <a:pt x="135" y="176"/>
                  </a:cubicBezTo>
                  <a:cubicBezTo>
                    <a:pt x="116" y="176"/>
                    <a:pt x="102" y="157"/>
                    <a:pt x="102" y="135"/>
                  </a:cubicBezTo>
                  <a:cubicBezTo>
                    <a:pt x="97" y="116"/>
                    <a:pt x="97" y="101"/>
                    <a:pt x="83" y="101"/>
                  </a:cubicBezTo>
                  <a:lnTo>
                    <a:pt x="75" y="101"/>
                  </a:lnTo>
                  <a:cubicBezTo>
                    <a:pt x="67" y="109"/>
                    <a:pt x="64" y="116"/>
                    <a:pt x="57" y="123"/>
                  </a:cubicBezTo>
                  <a:cubicBezTo>
                    <a:pt x="60" y="127"/>
                    <a:pt x="64" y="135"/>
                    <a:pt x="64" y="138"/>
                  </a:cubicBezTo>
                  <a:cubicBezTo>
                    <a:pt x="86" y="190"/>
                    <a:pt x="60" y="239"/>
                    <a:pt x="34" y="277"/>
                  </a:cubicBezTo>
                  <a:cubicBezTo>
                    <a:pt x="0" y="325"/>
                    <a:pt x="26" y="355"/>
                    <a:pt x="45" y="389"/>
                  </a:cubicBezTo>
                  <a:cubicBezTo>
                    <a:pt x="97" y="441"/>
                    <a:pt x="7" y="434"/>
                    <a:pt x="15" y="468"/>
                  </a:cubicBezTo>
                  <a:cubicBezTo>
                    <a:pt x="23" y="478"/>
                    <a:pt x="34" y="494"/>
                    <a:pt x="45" y="508"/>
                  </a:cubicBezTo>
                  <a:cubicBezTo>
                    <a:pt x="67" y="475"/>
                    <a:pt x="86" y="441"/>
                    <a:pt x="124" y="423"/>
                  </a:cubicBezTo>
                  <a:cubicBezTo>
                    <a:pt x="128" y="404"/>
                    <a:pt x="135" y="381"/>
                    <a:pt x="154" y="381"/>
                  </a:cubicBezTo>
                  <a:lnTo>
                    <a:pt x="183" y="381"/>
                  </a:lnTo>
                  <a:cubicBezTo>
                    <a:pt x="236" y="381"/>
                    <a:pt x="250" y="344"/>
                    <a:pt x="247" y="292"/>
                  </a:cubicBezTo>
                  <a:lnTo>
                    <a:pt x="247" y="292"/>
                  </a:lnTo>
                  <a:cubicBezTo>
                    <a:pt x="288" y="295"/>
                    <a:pt x="311" y="329"/>
                    <a:pt x="344" y="329"/>
                  </a:cubicBezTo>
                  <a:cubicBezTo>
                    <a:pt x="348" y="329"/>
                    <a:pt x="355" y="329"/>
                    <a:pt x="363" y="325"/>
                  </a:cubicBezTo>
                  <a:cubicBezTo>
                    <a:pt x="385" y="311"/>
                    <a:pt x="363" y="295"/>
                    <a:pt x="355" y="280"/>
                  </a:cubicBezTo>
                  <a:cubicBezTo>
                    <a:pt x="340" y="261"/>
                    <a:pt x="329" y="239"/>
                    <a:pt x="355" y="221"/>
                  </a:cubicBezTo>
                  <a:cubicBezTo>
                    <a:pt x="363" y="216"/>
                    <a:pt x="366" y="216"/>
                    <a:pt x="371" y="216"/>
                  </a:cubicBezTo>
                  <a:cubicBezTo>
                    <a:pt x="385" y="216"/>
                    <a:pt x="393" y="232"/>
                    <a:pt x="397" y="243"/>
                  </a:cubicBezTo>
                  <a:cubicBezTo>
                    <a:pt x="404" y="254"/>
                    <a:pt x="416" y="269"/>
                    <a:pt x="426" y="269"/>
                  </a:cubicBezTo>
                  <a:cubicBezTo>
                    <a:pt x="426" y="269"/>
                    <a:pt x="430" y="266"/>
                    <a:pt x="433" y="266"/>
                  </a:cubicBezTo>
                  <a:cubicBezTo>
                    <a:pt x="445" y="254"/>
                    <a:pt x="456" y="250"/>
                    <a:pt x="464" y="250"/>
                  </a:cubicBezTo>
                  <a:cubicBezTo>
                    <a:pt x="490" y="250"/>
                    <a:pt x="490" y="299"/>
                    <a:pt x="512" y="318"/>
                  </a:cubicBezTo>
                  <a:cubicBezTo>
                    <a:pt x="531" y="277"/>
                    <a:pt x="509" y="239"/>
                    <a:pt x="509" y="206"/>
                  </a:cubicBezTo>
                  <a:cubicBezTo>
                    <a:pt x="501" y="135"/>
                    <a:pt x="404" y="116"/>
                    <a:pt x="404" y="37"/>
                  </a:cubicBezTo>
                  <a:cubicBezTo>
                    <a:pt x="393" y="19"/>
                    <a:pt x="374" y="7"/>
                    <a:pt x="3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2" name="Google Shape;15722;p11"/>
            <p:cNvSpPr/>
            <p:nvPr/>
          </p:nvSpPr>
          <p:spPr>
            <a:xfrm>
              <a:off x="-2182744" y="-1226173"/>
              <a:ext cx="31085" cy="40253"/>
            </a:xfrm>
            <a:custGeom>
              <a:avLst/>
              <a:gdLst/>
              <a:ahLst/>
              <a:cxnLst/>
              <a:rect l="l" t="t" r="r" b="b"/>
              <a:pathLst>
                <a:path w="651" h="843" extrusionOk="0">
                  <a:moveTo>
                    <a:pt x="378" y="1"/>
                  </a:moveTo>
                  <a:cubicBezTo>
                    <a:pt x="322" y="1"/>
                    <a:pt x="266" y="13"/>
                    <a:pt x="221" y="50"/>
                  </a:cubicBezTo>
                  <a:cubicBezTo>
                    <a:pt x="135" y="118"/>
                    <a:pt x="42" y="180"/>
                    <a:pt x="0" y="289"/>
                  </a:cubicBezTo>
                  <a:lnTo>
                    <a:pt x="5" y="293"/>
                  </a:lnTo>
                  <a:lnTo>
                    <a:pt x="8" y="293"/>
                  </a:lnTo>
                  <a:cubicBezTo>
                    <a:pt x="23" y="293"/>
                    <a:pt x="38" y="285"/>
                    <a:pt x="53" y="278"/>
                  </a:cubicBezTo>
                  <a:cubicBezTo>
                    <a:pt x="68" y="270"/>
                    <a:pt x="83" y="263"/>
                    <a:pt x="98" y="263"/>
                  </a:cubicBezTo>
                  <a:cubicBezTo>
                    <a:pt x="109" y="263"/>
                    <a:pt x="117" y="267"/>
                    <a:pt x="128" y="278"/>
                  </a:cubicBezTo>
                  <a:cubicBezTo>
                    <a:pt x="165" y="319"/>
                    <a:pt x="165" y="382"/>
                    <a:pt x="165" y="439"/>
                  </a:cubicBezTo>
                  <a:cubicBezTo>
                    <a:pt x="162" y="454"/>
                    <a:pt x="165" y="484"/>
                    <a:pt x="147" y="484"/>
                  </a:cubicBezTo>
                  <a:cubicBezTo>
                    <a:pt x="139" y="484"/>
                    <a:pt x="131" y="480"/>
                    <a:pt x="121" y="472"/>
                  </a:cubicBezTo>
                  <a:cubicBezTo>
                    <a:pt x="112" y="468"/>
                    <a:pt x="109" y="468"/>
                    <a:pt x="105" y="468"/>
                  </a:cubicBezTo>
                  <a:cubicBezTo>
                    <a:pt x="95" y="468"/>
                    <a:pt x="90" y="491"/>
                    <a:pt x="83" y="502"/>
                  </a:cubicBezTo>
                  <a:cubicBezTo>
                    <a:pt x="72" y="528"/>
                    <a:pt x="72" y="566"/>
                    <a:pt x="31" y="570"/>
                  </a:cubicBezTo>
                  <a:cubicBezTo>
                    <a:pt x="34" y="629"/>
                    <a:pt x="72" y="656"/>
                    <a:pt x="124" y="670"/>
                  </a:cubicBezTo>
                  <a:cubicBezTo>
                    <a:pt x="154" y="678"/>
                    <a:pt x="173" y="693"/>
                    <a:pt x="150" y="730"/>
                  </a:cubicBezTo>
                  <a:cubicBezTo>
                    <a:pt x="128" y="768"/>
                    <a:pt x="154" y="790"/>
                    <a:pt x="184" y="801"/>
                  </a:cubicBezTo>
                  <a:cubicBezTo>
                    <a:pt x="217" y="813"/>
                    <a:pt x="247" y="842"/>
                    <a:pt x="281" y="842"/>
                  </a:cubicBezTo>
                  <a:cubicBezTo>
                    <a:pt x="292" y="842"/>
                    <a:pt x="300" y="842"/>
                    <a:pt x="307" y="839"/>
                  </a:cubicBezTo>
                  <a:cubicBezTo>
                    <a:pt x="390" y="801"/>
                    <a:pt x="382" y="696"/>
                    <a:pt x="304" y="637"/>
                  </a:cubicBezTo>
                  <a:lnTo>
                    <a:pt x="304" y="637"/>
                  </a:lnTo>
                  <a:cubicBezTo>
                    <a:pt x="307" y="659"/>
                    <a:pt x="314" y="682"/>
                    <a:pt x="314" y="704"/>
                  </a:cubicBezTo>
                  <a:cubicBezTo>
                    <a:pt x="322" y="749"/>
                    <a:pt x="307" y="779"/>
                    <a:pt x="259" y="786"/>
                  </a:cubicBezTo>
                  <a:lnTo>
                    <a:pt x="240" y="786"/>
                  </a:lnTo>
                  <a:cubicBezTo>
                    <a:pt x="202" y="786"/>
                    <a:pt x="191" y="764"/>
                    <a:pt x="199" y="719"/>
                  </a:cubicBezTo>
                  <a:cubicBezTo>
                    <a:pt x="202" y="685"/>
                    <a:pt x="184" y="659"/>
                    <a:pt x="154" y="648"/>
                  </a:cubicBezTo>
                  <a:cubicBezTo>
                    <a:pt x="131" y="641"/>
                    <a:pt x="105" y="629"/>
                    <a:pt x="124" y="599"/>
                  </a:cubicBezTo>
                  <a:cubicBezTo>
                    <a:pt x="131" y="589"/>
                    <a:pt x="139" y="584"/>
                    <a:pt x="143" y="584"/>
                  </a:cubicBezTo>
                  <a:cubicBezTo>
                    <a:pt x="157" y="584"/>
                    <a:pt x="169" y="596"/>
                    <a:pt x="176" y="603"/>
                  </a:cubicBezTo>
                  <a:cubicBezTo>
                    <a:pt x="199" y="629"/>
                    <a:pt x="229" y="641"/>
                    <a:pt x="259" y="641"/>
                  </a:cubicBezTo>
                  <a:lnTo>
                    <a:pt x="281" y="641"/>
                  </a:lnTo>
                  <a:cubicBezTo>
                    <a:pt x="252" y="615"/>
                    <a:pt x="221" y="589"/>
                    <a:pt x="195" y="562"/>
                  </a:cubicBezTo>
                  <a:cubicBezTo>
                    <a:pt x="176" y="539"/>
                    <a:pt x="169" y="513"/>
                    <a:pt x="199" y="494"/>
                  </a:cubicBezTo>
                  <a:cubicBezTo>
                    <a:pt x="247" y="461"/>
                    <a:pt x="300" y="413"/>
                    <a:pt x="359" y="413"/>
                  </a:cubicBezTo>
                  <a:cubicBezTo>
                    <a:pt x="364" y="413"/>
                    <a:pt x="367" y="413"/>
                    <a:pt x="371" y="416"/>
                  </a:cubicBezTo>
                  <a:lnTo>
                    <a:pt x="393" y="416"/>
                  </a:lnTo>
                  <a:cubicBezTo>
                    <a:pt x="505" y="416"/>
                    <a:pt x="550" y="315"/>
                    <a:pt x="651" y="256"/>
                  </a:cubicBezTo>
                  <a:cubicBezTo>
                    <a:pt x="569" y="237"/>
                    <a:pt x="531" y="196"/>
                    <a:pt x="494" y="151"/>
                  </a:cubicBezTo>
                  <a:lnTo>
                    <a:pt x="494" y="151"/>
                  </a:lnTo>
                  <a:cubicBezTo>
                    <a:pt x="505" y="185"/>
                    <a:pt x="479" y="222"/>
                    <a:pt x="509" y="256"/>
                  </a:cubicBezTo>
                  <a:cubicBezTo>
                    <a:pt x="524" y="278"/>
                    <a:pt x="502" y="304"/>
                    <a:pt x="483" y="319"/>
                  </a:cubicBezTo>
                  <a:cubicBezTo>
                    <a:pt x="471" y="353"/>
                    <a:pt x="442" y="353"/>
                    <a:pt x="419" y="364"/>
                  </a:cubicBezTo>
                  <a:cubicBezTo>
                    <a:pt x="364" y="390"/>
                    <a:pt x="326" y="405"/>
                    <a:pt x="296" y="405"/>
                  </a:cubicBezTo>
                  <a:cubicBezTo>
                    <a:pt x="243" y="405"/>
                    <a:pt x="217" y="364"/>
                    <a:pt x="195" y="270"/>
                  </a:cubicBezTo>
                  <a:cubicBezTo>
                    <a:pt x="165" y="144"/>
                    <a:pt x="233" y="50"/>
                    <a:pt x="341" y="50"/>
                  </a:cubicBezTo>
                  <a:cubicBezTo>
                    <a:pt x="356" y="50"/>
                    <a:pt x="367" y="54"/>
                    <a:pt x="382" y="54"/>
                  </a:cubicBezTo>
                  <a:cubicBezTo>
                    <a:pt x="442" y="61"/>
                    <a:pt x="445" y="132"/>
                    <a:pt x="494" y="151"/>
                  </a:cubicBezTo>
                  <a:cubicBezTo>
                    <a:pt x="502" y="91"/>
                    <a:pt x="516" y="13"/>
                    <a:pt x="438" y="5"/>
                  </a:cubicBezTo>
                  <a:cubicBezTo>
                    <a:pt x="419" y="1"/>
                    <a:pt x="400" y="1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3" name="Google Shape;15723;p11"/>
            <p:cNvSpPr/>
            <p:nvPr/>
          </p:nvSpPr>
          <p:spPr>
            <a:xfrm>
              <a:off x="-2122054" y="-1112050"/>
              <a:ext cx="22013" cy="23589"/>
            </a:xfrm>
            <a:custGeom>
              <a:avLst/>
              <a:gdLst/>
              <a:ahLst/>
              <a:cxnLst/>
              <a:rect l="l" t="t" r="r" b="b"/>
              <a:pathLst>
                <a:path w="461" h="494" extrusionOk="0">
                  <a:moveTo>
                    <a:pt x="237" y="0"/>
                  </a:moveTo>
                  <a:lnTo>
                    <a:pt x="240" y="7"/>
                  </a:lnTo>
                  <a:cubicBezTo>
                    <a:pt x="214" y="97"/>
                    <a:pt x="202" y="123"/>
                    <a:pt x="158" y="123"/>
                  </a:cubicBezTo>
                  <a:cubicBezTo>
                    <a:pt x="142" y="123"/>
                    <a:pt x="124" y="119"/>
                    <a:pt x="102" y="116"/>
                  </a:cubicBezTo>
                  <a:lnTo>
                    <a:pt x="102" y="116"/>
                  </a:lnTo>
                  <a:cubicBezTo>
                    <a:pt x="90" y="164"/>
                    <a:pt x="124" y="161"/>
                    <a:pt x="154" y="164"/>
                  </a:cubicBezTo>
                  <a:cubicBezTo>
                    <a:pt x="173" y="168"/>
                    <a:pt x="195" y="179"/>
                    <a:pt x="195" y="202"/>
                  </a:cubicBezTo>
                  <a:cubicBezTo>
                    <a:pt x="195" y="221"/>
                    <a:pt x="180" y="228"/>
                    <a:pt x="165" y="228"/>
                  </a:cubicBezTo>
                  <a:cubicBezTo>
                    <a:pt x="161" y="228"/>
                    <a:pt x="158" y="228"/>
                    <a:pt x="154" y="224"/>
                  </a:cubicBezTo>
                  <a:cubicBezTo>
                    <a:pt x="139" y="221"/>
                    <a:pt x="128" y="217"/>
                    <a:pt x="116" y="217"/>
                  </a:cubicBezTo>
                  <a:cubicBezTo>
                    <a:pt x="64" y="217"/>
                    <a:pt x="68" y="295"/>
                    <a:pt x="27" y="318"/>
                  </a:cubicBezTo>
                  <a:cubicBezTo>
                    <a:pt x="1" y="336"/>
                    <a:pt x="83" y="407"/>
                    <a:pt x="139" y="407"/>
                  </a:cubicBezTo>
                  <a:lnTo>
                    <a:pt x="150" y="407"/>
                  </a:lnTo>
                  <a:cubicBezTo>
                    <a:pt x="158" y="407"/>
                    <a:pt x="161" y="400"/>
                    <a:pt x="169" y="400"/>
                  </a:cubicBezTo>
                  <a:cubicBezTo>
                    <a:pt x="173" y="400"/>
                    <a:pt x="176" y="400"/>
                    <a:pt x="180" y="404"/>
                  </a:cubicBezTo>
                  <a:cubicBezTo>
                    <a:pt x="187" y="437"/>
                    <a:pt x="165" y="456"/>
                    <a:pt x="150" y="478"/>
                  </a:cubicBezTo>
                  <a:cubicBezTo>
                    <a:pt x="150" y="482"/>
                    <a:pt x="154" y="490"/>
                    <a:pt x="154" y="493"/>
                  </a:cubicBezTo>
                  <a:cubicBezTo>
                    <a:pt x="232" y="490"/>
                    <a:pt x="296" y="441"/>
                    <a:pt x="359" y="404"/>
                  </a:cubicBezTo>
                  <a:cubicBezTo>
                    <a:pt x="367" y="397"/>
                    <a:pt x="371" y="389"/>
                    <a:pt x="378" y="378"/>
                  </a:cubicBezTo>
                  <a:cubicBezTo>
                    <a:pt x="385" y="363"/>
                    <a:pt x="389" y="340"/>
                    <a:pt x="401" y="329"/>
                  </a:cubicBezTo>
                  <a:cubicBezTo>
                    <a:pt x="453" y="269"/>
                    <a:pt x="461" y="209"/>
                    <a:pt x="411" y="145"/>
                  </a:cubicBezTo>
                  <a:cubicBezTo>
                    <a:pt x="401" y="131"/>
                    <a:pt x="401" y="109"/>
                    <a:pt x="397" y="90"/>
                  </a:cubicBezTo>
                  <a:cubicBezTo>
                    <a:pt x="349" y="52"/>
                    <a:pt x="307" y="0"/>
                    <a:pt x="2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4" name="Google Shape;15724;p11"/>
            <p:cNvSpPr/>
            <p:nvPr/>
          </p:nvSpPr>
          <p:spPr>
            <a:xfrm>
              <a:off x="-2334111" y="-523770"/>
              <a:ext cx="29128" cy="30417"/>
            </a:xfrm>
            <a:custGeom>
              <a:avLst/>
              <a:gdLst/>
              <a:ahLst/>
              <a:cxnLst/>
              <a:rect l="l" t="t" r="r" b="b"/>
              <a:pathLst>
                <a:path w="610" h="637" extrusionOk="0">
                  <a:moveTo>
                    <a:pt x="416" y="1"/>
                  </a:moveTo>
                  <a:cubicBezTo>
                    <a:pt x="382" y="1"/>
                    <a:pt x="360" y="23"/>
                    <a:pt x="356" y="98"/>
                  </a:cubicBezTo>
                  <a:cubicBezTo>
                    <a:pt x="356" y="102"/>
                    <a:pt x="337" y="106"/>
                    <a:pt x="326" y="106"/>
                  </a:cubicBezTo>
                  <a:lnTo>
                    <a:pt x="318" y="106"/>
                  </a:lnTo>
                  <a:cubicBezTo>
                    <a:pt x="292" y="106"/>
                    <a:pt x="273" y="121"/>
                    <a:pt x="270" y="143"/>
                  </a:cubicBezTo>
                  <a:cubicBezTo>
                    <a:pt x="255" y="233"/>
                    <a:pt x="206" y="251"/>
                    <a:pt x="147" y="251"/>
                  </a:cubicBezTo>
                  <a:cubicBezTo>
                    <a:pt x="120" y="251"/>
                    <a:pt x="94" y="247"/>
                    <a:pt x="72" y="244"/>
                  </a:cubicBezTo>
                  <a:cubicBezTo>
                    <a:pt x="61" y="244"/>
                    <a:pt x="49" y="233"/>
                    <a:pt x="35" y="233"/>
                  </a:cubicBezTo>
                  <a:cubicBezTo>
                    <a:pt x="27" y="233"/>
                    <a:pt x="16" y="240"/>
                    <a:pt x="1" y="259"/>
                  </a:cubicBezTo>
                  <a:cubicBezTo>
                    <a:pt x="128" y="337"/>
                    <a:pt x="221" y="449"/>
                    <a:pt x="266" y="595"/>
                  </a:cubicBezTo>
                  <a:cubicBezTo>
                    <a:pt x="270" y="606"/>
                    <a:pt x="281" y="614"/>
                    <a:pt x="289" y="622"/>
                  </a:cubicBezTo>
                  <a:cubicBezTo>
                    <a:pt x="296" y="629"/>
                    <a:pt x="304" y="637"/>
                    <a:pt x="311" y="637"/>
                  </a:cubicBezTo>
                  <a:cubicBezTo>
                    <a:pt x="318" y="637"/>
                    <a:pt x="322" y="637"/>
                    <a:pt x="330" y="629"/>
                  </a:cubicBezTo>
                  <a:cubicBezTo>
                    <a:pt x="378" y="584"/>
                    <a:pt x="461" y="577"/>
                    <a:pt x="475" y="494"/>
                  </a:cubicBezTo>
                  <a:lnTo>
                    <a:pt x="475" y="494"/>
                  </a:lnTo>
                  <a:cubicBezTo>
                    <a:pt x="446" y="509"/>
                    <a:pt x="416" y="517"/>
                    <a:pt x="389" y="517"/>
                  </a:cubicBezTo>
                  <a:cubicBezTo>
                    <a:pt x="337" y="517"/>
                    <a:pt x="292" y="491"/>
                    <a:pt x="255" y="442"/>
                  </a:cubicBezTo>
                  <a:cubicBezTo>
                    <a:pt x="240" y="420"/>
                    <a:pt x="221" y="404"/>
                    <a:pt x="218" y="378"/>
                  </a:cubicBezTo>
                  <a:cubicBezTo>
                    <a:pt x="210" y="326"/>
                    <a:pt x="237" y="278"/>
                    <a:pt x="266" y="244"/>
                  </a:cubicBezTo>
                  <a:cubicBezTo>
                    <a:pt x="285" y="221"/>
                    <a:pt x="311" y="211"/>
                    <a:pt x="334" y="211"/>
                  </a:cubicBezTo>
                  <a:cubicBezTo>
                    <a:pt x="363" y="211"/>
                    <a:pt x="394" y="225"/>
                    <a:pt x="423" y="244"/>
                  </a:cubicBezTo>
                  <a:cubicBezTo>
                    <a:pt x="468" y="273"/>
                    <a:pt x="524" y="308"/>
                    <a:pt x="506" y="375"/>
                  </a:cubicBezTo>
                  <a:cubicBezTo>
                    <a:pt x="491" y="412"/>
                    <a:pt x="494" y="457"/>
                    <a:pt x="475" y="494"/>
                  </a:cubicBezTo>
                  <a:cubicBezTo>
                    <a:pt x="491" y="498"/>
                    <a:pt x="501" y="502"/>
                    <a:pt x="513" y="502"/>
                  </a:cubicBezTo>
                  <a:cubicBezTo>
                    <a:pt x="532" y="502"/>
                    <a:pt x="546" y="494"/>
                    <a:pt x="561" y="465"/>
                  </a:cubicBezTo>
                  <a:cubicBezTo>
                    <a:pt x="610" y="368"/>
                    <a:pt x="599" y="300"/>
                    <a:pt x="498" y="203"/>
                  </a:cubicBezTo>
                  <a:cubicBezTo>
                    <a:pt x="442" y="147"/>
                    <a:pt x="453" y="90"/>
                    <a:pt x="532" y="72"/>
                  </a:cubicBezTo>
                  <a:lnTo>
                    <a:pt x="565" y="72"/>
                  </a:lnTo>
                  <a:cubicBezTo>
                    <a:pt x="577" y="72"/>
                    <a:pt x="584" y="68"/>
                    <a:pt x="591" y="57"/>
                  </a:cubicBezTo>
                  <a:cubicBezTo>
                    <a:pt x="577" y="31"/>
                    <a:pt x="554" y="38"/>
                    <a:pt x="532" y="35"/>
                  </a:cubicBezTo>
                  <a:cubicBezTo>
                    <a:pt x="494" y="27"/>
                    <a:pt x="449" y="1"/>
                    <a:pt x="4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5" name="Google Shape;15725;p11"/>
            <p:cNvSpPr/>
            <p:nvPr/>
          </p:nvSpPr>
          <p:spPr>
            <a:xfrm>
              <a:off x="-2653607" y="-743468"/>
              <a:ext cx="25928" cy="32327"/>
            </a:xfrm>
            <a:custGeom>
              <a:avLst/>
              <a:gdLst/>
              <a:ahLst/>
              <a:cxnLst/>
              <a:rect l="l" t="t" r="r" b="b"/>
              <a:pathLst>
                <a:path w="543" h="677" extrusionOk="0">
                  <a:moveTo>
                    <a:pt x="360" y="0"/>
                  </a:moveTo>
                  <a:cubicBezTo>
                    <a:pt x="341" y="0"/>
                    <a:pt x="326" y="4"/>
                    <a:pt x="311" y="12"/>
                  </a:cubicBezTo>
                  <a:cubicBezTo>
                    <a:pt x="266" y="30"/>
                    <a:pt x="236" y="67"/>
                    <a:pt x="210" y="105"/>
                  </a:cubicBezTo>
                  <a:cubicBezTo>
                    <a:pt x="180" y="154"/>
                    <a:pt x="154" y="195"/>
                    <a:pt x="98" y="228"/>
                  </a:cubicBezTo>
                  <a:cubicBezTo>
                    <a:pt x="12" y="273"/>
                    <a:pt x="1" y="333"/>
                    <a:pt x="30" y="416"/>
                  </a:cubicBezTo>
                  <a:cubicBezTo>
                    <a:pt x="79" y="352"/>
                    <a:pt x="90" y="259"/>
                    <a:pt x="180" y="221"/>
                  </a:cubicBezTo>
                  <a:cubicBezTo>
                    <a:pt x="191" y="228"/>
                    <a:pt x="199" y="228"/>
                    <a:pt x="210" y="228"/>
                  </a:cubicBezTo>
                  <a:cubicBezTo>
                    <a:pt x="221" y="228"/>
                    <a:pt x="232" y="224"/>
                    <a:pt x="247" y="224"/>
                  </a:cubicBezTo>
                  <a:cubicBezTo>
                    <a:pt x="258" y="221"/>
                    <a:pt x="270" y="217"/>
                    <a:pt x="284" y="217"/>
                  </a:cubicBezTo>
                  <a:cubicBezTo>
                    <a:pt x="300" y="217"/>
                    <a:pt x="315" y="221"/>
                    <a:pt x="329" y="236"/>
                  </a:cubicBezTo>
                  <a:cubicBezTo>
                    <a:pt x="386" y="329"/>
                    <a:pt x="441" y="423"/>
                    <a:pt x="382" y="538"/>
                  </a:cubicBezTo>
                  <a:cubicBezTo>
                    <a:pt x="341" y="591"/>
                    <a:pt x="303" y="617"/>
                    <a:pt x="262" y="617"/>
                  </a:cubicBezTo>
                  <a:cubicBezTo>
                    <a:pt x="229" y="617"/>
                    <a:pt x="191" y="599"/>
                    <a:pt x="150" y="557"/>
                  </a:cubicBezTo>
                  <a:cubicBezTo>
                    <a:pt x="135" y="546"/>
                    <a:pt x="120" y="538"/>
                    <a:pt x="105" y="528"/>
                  </a:cubicBezTo>
                  <a:cubicBezTo>
                    <a:pt x="101" y="528"/>
                    <a:pt x="98" y="523"/>
                    <a:pt x="98" y="523"/>
                  </a:cubicBezTo>
                  <a:cubicBezTo>
                    <a:pt x="90" y="483"/>
                    <a:pt x="79" y="449"/>
                    <a:pt x="34" y="438"/>
                  </a:cubicBezTo>
                  <a:lnTo>
                    <a:pt x="34" y="438"/>
                  </a:lnTo>
                  <a:cubicBezTo>
                    <a:pt x="46" y="483"/>
                    <a:pt x="72" y="520"/>
                    <a:pt x="82" y="564"/>
                  </a:cubicBezTo>
                  <a:cubicBezTo>
                    <a:pt x="98" y="628"/>
                    <a:pt x="143" y="666"/>
                    <a:pt x="213" y="677"/>
                  </a:cubicBezTo>
                  <a:lnTo>
                    <a:pt x="277" y="677"/>
                  </a:lnTo>
                  <a:cubicBezTo>
                    <a:pt x="292" y="673"/>
                    <a:pt x="303" y="673"/>
                    <a:pt x="315" y="673"/>
                  </a:cubicBezTo>
                  <a:lnTo>
                    <a:pt x="348" y="673"/>
                  </a:lnTo>
                  <a:cubicBezTo>
                    <a:pt x="415" y="673"/>
                    <a:pt x="438" y="647"/>
                    <a:pt x="434" y="568"/>
                  </a:cubicBezTo>
                  <a:cubicBezTo>
                    <a:pt x="430" y="531"/>
                    <a:pt x="434" y="494"/>
                    <a:pt x="453" y="460"/>
                  </a:cubicBezTo>
                  <a:cubicBezTo>
                    <a:pt x="543" y="314"/>
                    <a:pt x="517" y="224"/>
                    <a:pt x="367" y="154"/>
                  </a:cubicBezTo>
                  <a:cubicBezTo>
                    <a:pt x="374" y="131"/>
                    <a:pt x="386" y="105"/>
                    <a:pt x="393" y="79"/>
                  </a:cubicBezTo>
                  <a:cubicBezTo>
                    <a:pt x="401" y="57"/>
                    <a:pt x="415" y="26"/>
                    <a:pt x="386" y="7"/>
                  </a:cubicBezTo>
                  <a:cubicBezTo>
                    <a:pt x="378" y="0"/>
                    <a:pt x="367" y="0"/>
                    <a:pt x="3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6" name="Google Shape;15726;p11"/>
            <p:cNvSpPr/>
            <p:nvPr/>
          </p:nvSpPr>
          <p:spPr>
            <a:xfrm>
              <a:off x="-2464039" y="-765051"/>
              <a:ext cx="23971" cy="29653"/>
            </a:xfrm>
            <a:custGeom>
              <a:avLst/>
              <a:gdLst/>
              <a:ahLst/>
              <a:cxnLst/>
              <a:rect l="l" t="t" r="r" b="b"/>
              <a:pathLst>
                <a:path w="502" h="621" extrusionOk="0">
                  <a:moveTo>
                    <a:pt x="172" y="0"/>
                  </a:moveTo>
                  <a:cubicBezTo>
                    <a:pt x="135" y="45"/>
                    <a:pt x="113" y="60"/>
                    <a:pt x="49" y="71"/>
                  </a:cubicBezTo>
                  <a:cubicBezTo>
                    <a:pt x="30" y="74"/>
                    <a:pt x="11" y="78"/>
                    <a:pt x="4" y="100"/>
                  </a:cubicBezTo>
                  <a:cubicBezTo>
                    <a:pt x="1" y="119"/>
                    <a:pt x="11" y="138"/>
                    <a:pt x="27" y="150"/>
                  </a:cubicBezTo>
                  <a:cubicBezTo>
                    <a:pt x="37" y="157"/>
                    <a:pt x="45" y="164"/>
                    <a:pt x="56" y="168"/>
                  </a:cubicBezTo>
                  <a:cubicBezTo>
                    <a:pt x="146" y="231"/>
                    <a:pt x="150" y="269"/>
                    <a:pt x="109" y="374"/>
                  </a:cubicBezTo>
                  <a:cubicBezTo>
                    <a:pt x="90" y="423"/>
                    <a:pt x="27" y="452"/>
                    <a:pt x="53" y="516"/>
                  </a:cubicBezTo>
                  <a:cubicBezTo>
                    <a:pt x="60" y="516"/>
                    <a:pt x="68" y="512"/>
                    <a:pt x="75" y="512"/>
                  </a:cubicBezTo>
                  <a:cubicBezTo>
                    <a:pt x="72" y="504"/>
                    <a:pt x="72" y="497"/>
                    <a:pt x="75" y="490"/>
                  </a:cubicBezTo>
                  <a:cubicBezTo>
                    <a:pt x="82" y="459"/>
                    <a:pt x="113" y="449"/>
                    <a:pt x="135" y="433"/>
                  </a:cubicBezTo>
                  <a:cubicBezTo>
                    <a:pt x="154" y="419"/>
                    <a:pt x="168" y="397"/>
                    <a:pt x="194" y="397"/>
                  </a:cubicBezTo>
                  <a:lnTo>
                    <a:pt x="202" y="397"/>
                  </a:lnTo>
                  <a:cubicBezTo>
                    <a:pt x="221" y="397"/>
                    <a:pt x="244" y="404"/>
                    <a:pt x="262" y="414"/>
                  </a:cubicBezTo>
                  <a:cubicBezTo>
                    <a:pt x="284" y="423"/>
                    <a:pt x="307" y="430"/>
                    <a:pt x="325" y="430"/>
                  </a:cubicBezTo>
                  <a:cubicBezTo>
                    <a:pt x="351" y="430"/>
                    <a:pt x="374" y="423"/>
                    <a:pt x="401" y="388"/>
                  </a:cubicBezTo>
                  <a:lnTo>
                    <a:pt x="401" y="388"/>
                  </a:lnTo>
                  <a:cubicBezTo>
                    <a:pt x="337" y="475"/>
                    <a:pt x="337" y="545"/>
                    <a:pt x="378" y="621"/>
                  </a:cubicBezTo>
                  <a:cubicBezTo>
                    <a:pt x="408" y="598"/>
                    <a:pt x="438" y="571"/>
                    <a:pt x="453" y="538"/>
                  </a:cubicBezTo>
                  <a:cubicBezTo>
                    <a:pt x="446" y="523"/>
                    <a:pt x="434" y="523"/>
                    <a:pt x="423" y="523"/>
                  </a:cubicBezTo>
                  <a:lnTo>
                    <a:pt x="396" y="523"/>
                  </a:lnTo>
                  <a:cubicBezTo>
                    <a:pt x="389" y="523"/>
                    <a:pt x="378" y="523"/>
                    <a:pt x="374" y="512"/>
                  </a:cubicBezTo>
                  <a:cubicBezTo>
                    <a:pt x="386" y="486"/>
                    <a:pt x="396" y="482"/>
                    <a:pt x="415" y="482"/>
                  </a:cubicBezTo>
                  <a:lnTo>
                    <a:pt x="434" y="482"/>
                  </a:lnTo>
                  <a:cubicBezTo>
                    <a:pt x="482" y="482"/>
                    <a:pt x="501" y="433"/>
                    <a:pt x="479" y="419"/>
                  </a:cubicBezTo>
                  <a:cubicBezTo>
                    <a:pt x="396" y="362"/>
                    <a:pt x="374" y="284"/>
                    <a:pt x="344" y="202"/>
                  </a:cubicBezTo>
                  <a:cubicBezTo>
                    <a:pt x="315" y="109"/>
                    <a:pt x="217" y="78"/>
                    <a:pt x="1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7" name="Google Shape;15727;p11"/>
            <p:cNvSpPr/>
            <p:nvPr/>
          </p:nvSpPr>
          <p:spPr>
            <a:xfrm>
              <a:off x="-2154715" y="-1098155"/>
              <a:ext cx="21822" cy="23780"/>
            </a:xfrm>
            <a:custGeom>
              <a:avLst/>
              <a:gdLst/>
              <a:ahLst/>
              <a:cxnLst/>
              <a:rect l="l" t="t" r="r" b="b"/>
              <a:pathLst>
                <a:path w="457" h="498" extrusionOk="0">
                  <a:moveTo>
                    <a:pt x="386" y="1"/>
                  </a:moveTo>
                  <a:cubicBezTo>
                    <a:pt x="386" y="34"/>
                    <a:pt x="408" y="72"/>
                    <a:pt x="389" y="113"/>
                  </a:cubicBezTo>
                  <a:cubicBezTo>
                    <a:pt x="367" y="94"/>
                    <a:pt x="367" y="45"/>
                    <a:pt x="341" y="45"/>
                  </a:cubicBezTo>
                  <a:cubicBezTo>
                    <a:pt x="333" y="45"/>
                    <a:pt x="322" y="49"/>
                    <a:pt x="310" y="61"/>
                  </a:cubicBezTo>
                  <a:cubicBezTo>
                    <a:pt x="307" y="61"/>
                    <a:pt x="303" y="64"/>
                    <a:pt x="303" y="64"/>
                  </a:cubicBezTo>
                  <a:cubicBezTo>
                    <a:pt x="293" y="64"/>
                    <a:pt x="281" y="49"/>
                    <a:pt x="274" y="38"/>
                  </a:cubicBezTo>
                  <a:cubicBezTo>
                    <a:pt x="270" y="27"/>
                    <a:pt x="262" y="11"/>
                    <a:pt x="248" y="11"/>
                  </a:cubicBezTo>
                  <a:cubicBezTo>
                    <a:pt x="243" y="11"/>
                    <a:pt x="240" y="11"/>
                    <a:pt x="232" y="16"/>
                  </a:cubicBezTo>
                  <a:cubicBezTo>
                    <a:pt x="206" y="34"/>
                    <a:pt x="217" y="56"/>
                    <a:pt x="232" y="75"/>
                  </a:cubicBezTo>
                  <a:cubicBezTo>
                    <a:pt x="240" y="90"/>
                    <a:pt x="262" y="106"/>
                    <a:pt x="240" y="120"/>
                  </a:cubicBezTo>
                  <a:cubicBezTo>
                    <a:pt x="232" y="124"/>
                    <a:pt x="225" y="124"/>
                    <a:pt x="221" y="124"/>
                  </a:cubicBezTo>
                  <a:cubicBezTo>
                    <a:pt x="188" y="124"/>
                    <a:pt x="165" y="90"/>
                    <a:pt x="124" y="87"/>
                  </a:cubicBezTo>
                  <a:lnTo>
                    <a:pt x="124" y="87"/>
                  </a:lnTo>
                  <a:cubicBezTo>
                    <a:pt x="127" y="139"/>
                    <a:pt x="113" y="176"/>
                    <a:pt x="60" y="176"/>
                  </a:cubicBezTo>
                  <a:lnTo>
                    <a:pt x="31" y="176"/>
                  </a:lnTo>
                  <a:cubicBezTo>
                    <a:pt x="12" y="176"/>
                    <a:pt x="5" y="199"/>
                    <a:pt x="1" y="218"/>
                  </a:cubicBezTo>
                  <a:cubicBezTo>
                    <a:pt x="27" y="213"/>
                    <a:pt x="57" y="202"/>
                    <a:pt x="83" y="202"/>
                  </a:cubicBezTo>
                  <a:cubicBezTo>
                    <a:pt x="101" y="202"/>
                    <a:pt x="117" y="206"/>
                    <a:pt x="136" y="218"/>
                  </a:cubicBezTo>
                  <a:cubicBezTo>
                    <a:pt x="143" y="225"/>
                    <a:pt x="150" y="225"/>
                    <a:pt x="162" y="225"/>
                  </a:cubicBezTo>
                  <a:cubicBezTo>
                    <a:pt x="165" y="225"/>
                    <a:pt x="172" y="225"/>
                    <a:pt x="176" y="221"/>
                  </a:cubicBezTo>
                  <a:cubicBezTo>
                    <a:pt x="191" y="218"/>
                    <a:pt x="198" y="191"/>
                    <a:pt x="214" y="191"/>
                  </a:cubicBezTo>
                  <a:cubicBezTo>
                    <a:pt x="217" y="191"/>
                    <a:pt x="225" y="195"/>
                    <a:pt x="229" y="199"/>
                  </a:cubicBezTo>
                  <a:cubicBezTo>
                    <a:pt x="232" y="202"/>
                    <a:pt x="232" y="206"/>
                    <a:pt x="232" y="210"/>
                  </a:cubicBezTo>
                  <a:cubicBezTo>
                    <a:pt x="232" y="251"/>
                    <a:pt x="198" y="247"/>
                    <a:pt x="176" y="255"/>
                  </a:cubicBezTo>
                  <a:cubicBezTo>
                    <a:pt x="162" y="258"/>
                    <a:pt x="150" y="258"/>
                    <a:pt x="136" y="258"/>
                  </a:cubicBezTo>
                  <a:cubicBezTo>
                    <a:pt x="117" y="258"/>
                    <a:pt x="94" y="255"/>
                    <a:pt x="72" y="247"/>
                  </a:cubicBezTo>
                  <a:lnTo>
                    <a:pt x="72" y="247"/>
                  </a:lnTo>
                  <a:cubicBezTo>
                    <a:pt x="72" y="292"/>
                    <a:pt x="105" y="311"/>
                    <a:pt x="117" y="337"/>
                  </a:cubicBezTo>
                  <a:cubicBezTo>
                    <a:pt x="143" y="370"/>
                    <a:pt x="184" y="378"/>
                    <a:pt x="221" y="393"/>
                  </a:cubicBezTo>
                  <a:cubicBezTo>
                    <a:pt x="266" y="412"/>
                    <a:pt x="195" y="464"/>
                    <a:pt x="236" y="494"/>
                  </a:cubicBezTo>
                  <a:cubicBezTo>
                    <a:pt x="240" y="498"/>
                    <a:pt x="243" y="498"/>
                    <a:pt x="248" y="498"/>
                  </a:cubicBezTo>
                  <a:lnTo>
                    <a:pt x="270" y="498"/>
                  </a:lnTo>
                  <a:cubicBezTo>
                    <a:pt x="307" y="490"/>
                    <a:pt x="319" y="449"/>
                    <a:pt x="352" y="434"/>
                  </a:cubicBezTo>
                  <a:cubicBezTo>
                    <a:pt x="431" y="367"/>
                    <a:pt x="457" y="281"/>
                    <a:pt x="441" y="180"/>
                  </a:cubicBezTo>
                  <a:cubicBezTo>
                    <a:pt x="441" y="165"/>
                    <a:pt x="438" y="150"/>
                    <a:pt x="434" y="135"/>
                  </a:cubicBezTo>
                  <a:cubicBezTo>
                    <a:pt x="415" y="90"/>
                    <a:pt x="438" y="30"/>
                    <a:pt x="3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8" name="Google Shape;15728;p11"/>
            <p:cNvSpPr/>
            <p:nvPr/>
          </p:nvSpPr>
          <p:spPr>
            <a:xfrm>
              <a:off x="-2562738" y="-954475"/>
              <a:ext cx="43978" cy="49517"/>
            </a:xfrm>
            <a:custGeom>
              <a:avLst/>
              <a:gdLst/>
              <a:ahLst/>
              <a:cxnLst/>
              <a:rect l="l" t="t" r="r" b="b"/>
              <a:pathLst>
                <a:path w="921" h="1037" extrusionOk="0">
                  <a:moveTo>
                    <a:pt x="681" y="1"/>
                  </a:moveTo>
                  <a:cubicBezTo>
                    <a:pt x="651" y="1"/>
                    <a:pt x="617" y="20"/>
                    <a:pt x="591" y="53"/>
                  </a:cubicBezTo>
                  <a:cubicBezTo>
                    <a:pt x="561" y="90"/>
                    <a:pt x="531" y="90"/>
                    <a:pt x="486" y="98"/>
                  </a:cubicBezTo>
                  <a:cubicBezTo>
                    <a:pt x="396" y="113"/>
                    <a:pt x="299" y="109"/>
                    <a:pt x="228" y="187"/>
                  </a:cubicBezTo>
                  <a:cubicBezTo>
                    <a:pt x="176" y="247"/>
                    <a:pt x="113" y="299"/>
                    <a:pt x="63" y="360"/>
                  </a:cubicBezTo>
                  <a:cubicBezTo>
                    <a:pt x="1" y="439"/>
                    <a:pt x="8" y="535"/>
                    <a:pt x="27" y="629"/>
                  </a:cubicBezTo>
                  <a:cubicBezTo>
                    <a:pt x="1" y="708"/>
                    <a:pt x="71" y="779"/>
                    <a:pt x="45" y="857"/>
                  </a:cubicBezTo>
                  <a:cubicBezTo>
                    <a:pt x="23" y="932"/>
                    <a:pt x="63" y="954"/>
                    <a:pt x="124" y="965"/>
                  </a:cubicBezTo>
                  <a:cubicBezTo>
                    <a:pt x="158" y="969"/>
                    <a:pt x="206" y="962"/>
                    <a:pt x="220" y="984"/>
                  </a:cubicBezTo>
                  <a:cubicBezTo>
                    <a:pt x="258" y="1029"/>
                    <a:pt x="299" y="1036"/>
                    <a:pt x="344" y="1036"/>
                  </a:cubicBezTo>
                  <a:lnTo>
                    <a:pt x="434" y="1036"/>
                  </a:lnTo>
                  <a:cubicBezTo>
                    <a:pt x="460" y="1036"/>
                    <a:pt x="479" y="1025"/>
                    <a:pt x="501" y="1017"/>
                  </a:cubicBezTo>
                  <a:cubicBezTo>
                    <a:pt x="520" y="1006"/>
                    <a:pt x="542" y="999"/>
                    <a:pt x="565" y="999"/>
                  </a:cubicBezTo>
                  <a:lnTo>
                    <a:pt x="569" y="999"/>
                  </a:lnTo>
                  <a:cubicBezTo>
                    <a:pt x="569" y="991"/>
                    <a:pt x="565" y="984"/>
                    <a:pt x="565" y="977"/>
                  </a:cubicBezTo>
                  <a:cubicBezTo>
                    <a:pt x="512" y="988"/>
                    <a:pt x="467" y="991"/>
                    <a:pt x="427" y="991"/>
                  </a:cubicBezTo>
                  <a:cubicBezTo>
                    <a:pt x="292" y="991"/>
                    <a:pt x="210" y="936"/>
                    <a:pt x="127" y="801"/>
                  </a:cubicBezTo>
                  <a:cubicBezTo>
                    <a:pt x="94" y="753"/>
                    <a:pt x="49" y="708"/>
                    <a:pt x="75" y="640"/>
                  </a:cubicBezTo>
                  <a:cubicBezTo>
                    <a:pt x="27" y="535"/>
                    <a:pt x="60" y="378"/>
                    <a:pt x="150" y="326"/>
                  </a:cubicBezTo>
                  <a:cubicBezTo>
                    <a:pt x="187" y="304"/>
                    <a:pt x="217" y="282"/>
                    <a:pt x="236" y="240"/>
                  </a:cubicBezTo>
                  <a:cubicBezTo>
                    <a:pt x="251" y="203"/>
                    <a:pt x="292" y="177"/>
                    <a:pt x="318" y="177"/>
                  </a:cubicBezTo>
                  <a:lnTo>
                    <a:pt x="322" y="177"/>
                  </a:lnTo>
                  <a:cubicBezTo>
                    <a:pt x="329" y="180"/>
                    <a:pt x="333" y="180"/>
                    <a:pt x="337" y="180"/>
                  </a:cubicBezTo>
                  <a:cubicBezTo>
                    <a:pt x="359" y="180"/>
                    <a:pt x="382" y="177"/>
                    <a:pt x="404" y="173"/>
                  </a:cubicBezTo>
                  <a:cubicBezTo>
                    <a:pt x="427" y="169"/>
                    <a:pt x="449" y="165"/>
                    <a:pt x="472" y="165"/>
                  </a:cubicBezTo>
                  <a:cubicBezTo>
                    <a:pt x="494" y="165"/>
                    <a:pt x="512" y="169"/>
                    <a:pt x="534" y="177"/>
                  </a:cubicBezTo>
                  <a:cubicBezTo>
                    <a:pt x="542" y="173"/>
                    <a:pt x="550" y="173"/>
                    <a:pt x="557" y="173"/>
                  </a:cubicBezTo>
                  <a:lnTo>
                    <a:pt x="579" y="173"/>
                  </a:lnTo>
                  <a:cubicBezTo>
                    <a:pt x="587" y="177"/>
                    <a:pt x="595" y="177"/>
                    <a:pt x="602" y="177"/>
                  </a:cubicBezTo>
                  <a:cubicBezTo>
                    <a:pt x="617" y="177"/>
                    <a:pt x="632" y="173"/>
                    <a:pt x="647" y="158"/>
                  </a:cubicBezTo>
                  <a:cubicBezTo>
                    <a:pt x="669" y="102"/>
                    <a:pt x="688" y="72"/>
                    <a:pt x="710" y="72"/>
                  </a:cubicBezTo>
                  <a:cubicBezTo>
                    <a:pt x="726" y="72"/>
                    <a:pt x="744" y="87"/>
                    <a:pt x="770" y="120"/>
                  </a:cubicBezTo>
                  <a:cubicBezTo>
                    <a:pt x="786" y="139"/>
                    <a:pt x="796" y="142"/>
                    <a:pt x="812" y="142"/>
                  </a:cubicBezTo>
                  <a:cubicBezTo>
                    <a:pt x="822" y="142"/>
                    <a:pt x="834" y="139"/>
                    <a:pt x="845" y="132"/>
                  </a:cubicBezTo>
                  <a:cubicBezTo>
                    <a:pt x="856" y="128"/>
                    <a:pt x="867" y="120"/>
                    <a:pt x="879" y="120"/>
                  </a:cubicBezTo>
                  <a:cubicBezTo>
                    <a:pt x="886" y="120"/>
                    <a:pt x="893" y="125"/>
                    <a:pt x="901" y="132"/>
                  </a:cubicBezTo>
                  <a:cubicBezTo>
                    <a:pt x="905" y="125"/>
                    <a:pt x="912" y="113"/>
                    <a:pt x="920" y="106"/>
                  </a:cubicBezTo>
                  <a:cubicBezTo>
                    <a:pt x="912" y="98"/>
                    <a:pt x="901" y="94"/>
                    <a:pt x="893" y="87"/>
                  </a:cubicBezTo>
                  <a:cubicBezTo>
                    <a:pt x="875" y="90"/>
                    <a:pt x="856" y="94"/>
                    <a:pt x="838" y="94"/>
                  </a:cubicBezTo>
                  <a:cubicBezTo>
                    <a:pt x="812" y="94"/>
                    <a:pt x="786" y="87"/>
                    <a:pt x="763" y="49"/>
                  </a:cubicBezTo>
                  <a:cubicBezTo>
                    <a:pt x="741" y="16"/>
                    <a:pt x="710" y="1"/>
                    <a:pt x="6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9" name="Google Shape;15729;p11"/>
            <p:cNvSpPr/>
            <p:nvPr/>
          </p:nvSpPr>
          <p:spPr>
            <a:xfrm>
              <a:off x="-2570044" y="-617121"/>
              <a:ext cx="24114" cy="29319"/>
            </a:xfrm>
            <a:custGeom>
              <a:avLst/>
              <a:gdLst/>
              <a:ahLst/>
              <a:cxnLst/>
              <a:rect l="l" t="t" r="r" b="b"/>
              <a:pathLst>
                <a:path w="505" h="614" extrusionOk="0">
                  <a:moveTo>
                    <a:pt x="232" y="1"/>
                  </a:moveTo>
                  <a:cubicBezTo>
                    <a:pt x="187" y="30"/>
                    <a:pt x="146" y="61"/>
                    <a:pt x="90" y="72"/>
                  </a:cubicBezTo>
                  <a:cubicBezTo>
                    <a:pt x="64" y="80"/>
                    <a:pt x="49" y="94"/>
                    <a:pt x="41" y="125"/>
                  </a:cubicBezTo>
                  <a:cubicBezTo>
                    <a:pt x="0" y="300"/>
                    <a:pt x="30" y="363"/>
                    <a:pt x="194" y="431"/>
                  </a:cubicBezTo>
                  <a:cubicBezTo>
                    <a:pt x="202" y="434"/>
                    <a:pt x="209" y="434"/>
                    <a:pt x="216" y="439"/>
                  </a:cubicBezTo>
                  <a:cubicBezTo>
                    <a:pt x="250" y="461"/>
                    <a:pt x="261" y="498"/>
                    <a:pt x="224" y="509"/>
                  </a:cubicBezTo>
                  <a:cubicBezTo>
                    <a:pt x="127" y="535"/>
                    <a:pt x="206" y="577"/>
                    <a:pt x="202" y="614"/>
                  </a:cubicBezTo>
                  <a:cubicBezTo>
                    <a:pt x="299" y="524"/>
                    <a:pt x="430" y="475"/>
                    <a:pt x="475" y="337"/>
                  </a:cubicBezTo>
                  <a:cubicBezTo>
                    <a:pt x="494" y="270"/>
                    <a:pt x="504" y="221"/>
                    <a:pt x="452" y="173"/>
                  </a:cubicBezTo>
                  <a:cubicBezTo>
                    <a:pt x="430" y="192"/>
                    <a:pt x="404" y="210"/>
                    <a:pt x="373" y="210"/>
                  </a:cubicBezTo>
                  <a:cubicBezTo>
                    <a:pt x="363" y="210"/>
                    <a:pt x="355" y="206"/>
                    <a:pt x="344" y="203"/>
                  </a:cubicBezTo>
                  <a:lnTo>
                    <a:pt x="329" y="203"/>
                  </a:lnTo>
                  <a:cubicBezTo>
                    <a:pt x="306" y="203"/>
                    <a:pt x="292" y="218"/>
                    <a:pt x="277" y="229"/>
                  </a:cubicBezTo>
                  <a:cubicBezTo>
                    <a:pt x="269" y="259"/>
                    <a:pt x="314" y="300"/>
                    <a:pt x="299" y="300"/>
                  </a:cubicBezTo>
                  <a:lnTo>
                    <a:pt x="288" y="300"/>
                  </a:lnTo>
                  <a:cubicBezTo>
                    <a:pt x="261" y="300"/>
                    <a:pt x="239" y="311"/>
                    <a:pt x="216" y="326"/>
                  </a:cubicBezTo>
                  <a:cubicBezTo>
                    <a:pt x="194" y="337"/>
                    <a:pt x="172" y="349"/>
                    <a:pt x="149" y="349"/>
                  </a:cubicBezTo>
                  <a:cubicBezTo>
                    <a:pt x="138" y="349"/>
                    <a:pt x="127" y="349"/>
                    <a:pt x="116" y="341"/>
                  </a:cubicBezTo>
                  <a:cubicBezTo>
                    <a:pt x="78" y="322"/>
                    <a:pt x="71" y="292"/>
                    <a:pt x="75" y="255"/>
                  </a:cubicBezTo>
                  <a:cubicBezTo>
                    <a:pt x="75" y="151"/>
                    <a:pt x="75" y="151"/>
                    <a:pt x="206" y="120"/>
                  </a:cubicBezTo>
                  <a:cubicBezTo>
                    <a:pt x="221" y="83"/>
                    <a:pt x="239" y="42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0" name="Google Shape;15730;p11"/>
            <p:cNvSpPr/>
            <p:nvPr/>
          </p:nvSpPr>
          <p:spPr>
            <a:xfrm>
              <a:off x="-2437824" y="-652122"/>
              <a:ext cx="18240" cy="17190"/>
            </a:xfrm>
            <a:custGeom>
              <a:avLst/>
              <a:gdLst/>
              <a:ahLst/>
              <a:cxnLst/>
              <a:rect l="l" t="t" r="r" b="b"/>
              <a:pathLst>
                <a:path w="382" h="360" extrusionOk="0">
                  <a:moveTo>
                    <a:pt x="139" y="1"/>
                  </a:moveTo>
                  <a:cubicBezTo>
                    <a:pt x="31" y="9"/>
                    <a:pt x="23" y="87"/>
                    <a:pt x="1" y="162"/>
                  </a:cubicBezTo>
                  <a:cubicBezTo>
                    <a:pt x="4" y="173"/>
                    <a:pt x="9" y="185"/>
                    <a:pt x="9" y="195"/>
                  </a:cubicBezTo>
                  <a:cubicBezTo>
                    <a:pt x="9" y="308"/>
                    <a:pt x="83" y="360"/>
                    <a:pt x="169" y="360"/>
                  </a:cubicBezTo>
                  <a:cubicBezTo>
                    <a:pt x="218" y="360"/>
                    <a:pt x="273" y="342"/>
                    <a:pt x="323" y="308"/>
                  </a:cubicBezTo>
                  <a:cubicBezTo>
                    <a:pt x="378" y="266"/>
                    <a:pt x="382" y="192"/>
                    <a:pt x="356" y="125"/>
                  </a:cubicBezTo>
                  <a:cubicBezTo>
                    <a:pt x="341" y="91"/>
                    <a:pt x="292" y="80"/>
                    <a:pt x="308" y="31"/>
                  </a:cubicBezTo>
                  <a:cubicBezTo>
                    <a:pt x="300" y="20"/>
                    <a:pt x="289" y="16"/>
                    <a:pt x="273" y="16"/>
                  </a:cubicBezTo>
                  <a:cubicBezTo>
                    <a:pt x="270" y="16"/>
                    <a:pt x="263" y="16"/>
                    <a:pt x="259" y="20"/>
                  </a:cubicBezTo>
                  <a:cubicBezTo>
                    <a:pt x="251" y="23"/>
                    <a:pt x="240" y="23"/>
                    <a:pt x="237" y="23"/>
                  </a:cubicBezTo>
                  <a:cubicBezTo>
                    <a:pt x="221" y="23"/>
                    <a:pt x="206" y="16"/>
                    <a:pt x="192" y="12"/>
                  </a:cubicBezTo>
                  <a:cubicBezTo>
                    <a:pt x="177" y="5"/>
                    <a:pt x="161" y="1"/>
                    <a:pt x="1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1" name="Google Shape;15731;p11"/>
            <p:cNvSpPr/>
            <p:nvPr/>
          </p:nvSpPr>
          <p:spPr>
            <a:xfrm>
              <a:off x="-1783076" y="-1323630"/>
              <a:ext cx="28602" cy="26501"/>
            </a:xfrm>
            <a:custGeom>
              <a:avLst/>
              <a:gdLst/>
              <a:ahLst/>
              <a:cxnLst/>
              <a:rect l="l" t="t" r="r" b="b"/>
              <a:pathLst>
                <a:path w="599" h="555" extrusionOk="0">
                  <a:moveTo>
                    <a:pt x="363" y="83"/>
                  </a:moveTo>
                  <a:cubicBezTo>
                    <a:pt x="400" y="83"/>
                    <a:pt x="434" y="106"/>
                    <a:pt x="464" y="132"/>
                  </a:cubicBezTo>
                  <a:cubicBezTo>
                    <a:pt x="524" y="185"/>
                    <a:pt x="486" y="240"/>
                    <a:pt x="460" y="292"/>
                  </a:cubicBezTo>
                  <a:cubicBezTo>
                    <a:pt x="434" y="334"/>
                    <a:pt x="400" y="356"/>
                    <a:pt x="355" y="360"/>
                  </a:cubicBezTo>
                  <a:cubicBezTo>
                    <a:pt x="296" y="360"/>
                    <a:pt x="236" y="360"/>
                    <a:pt x="221" y="282"/>
                  </a:cubicBezTo>
                  <a:cubicBezTo>
                    <a:pt x="210" y="222"/>
                    <a:pt x="255" y="125"/>
                    <a:pt x="310" y="95"/>
                  </a:cubicBezTo>
                  <a:cubicBezTo>
                    <a:pt x="325" y="87"/>
                    <a:pt x="344" y="83"/>
                    <a:pt x="363" y="83"/>
                  </a:cubicBezTo>
                  <a:close/>
                  <a:moveTo>
                    <a:pt x="355" y="1"/>
                  </a:moveTo>
                  <a:cubicBezTo>
                    <a:pt x="296" y="1"/>
                    <a:pt x="232" y="50"/>
                    <a:pt x="213" y="118"/>
                  </a:cubicBezTo>
                  <a:cubicBezTo>
                    <a:pt x="206" y="147"/>
                    <a:pt x="191" y="154"/>
                    <a:pt x="176" y="154"/>
                  </a:cubicBezTo>
                  <a:cubicBezTo>
                    <a:pt x="168" y="154"/>
                    <a:pt x="158" y="151"/>
                    <a:pt x="146" y="147"/>
                  </a:cubicBezTo>
                  <a:cubicBezTo>
                    <a:pt x="124" y="135"/>
                    <a:pt x="105" y="121"/>
                    <a:pt x="86" y="109"/>
                  </a:cubicBezTo>
                  <a:cubicBezTo>
                    <a:pt x="79" y="102"/>
                    <a:pt x="68" y="99"/>
                    <a:pt x="60" y="99"/>
                  </a:cubicBezTo>
                  <a:cubicBezTo>
                    <a:pt x="49" y="99"/>
                    <a:pt x="37" y="106"/>
                    <a:pt x="30" y="121"/>
                  </a:cubicBezTo>
                  <a:cubicBezTo>
                    <a:pt x="19" y="144"/>
                    <a:pt x="1" y="170"/>
                    <a:pt x="27" y="180"/>
                  </a:cubicBezTo>
                  <a:cubicBezTo>
                    <a:pt x="94" y="214"/>
                    <a:pt x="113" y="289"/>
                    <a:pt x="158" y="327"/>
                  </a:cubicBezTo>
                  <a:cubicBezTo>
                    <a:pt x="236" y="390"/>
                    <a:pt x="255" y="461"/>
                    <a:pt x="258" y="554"/>
                  </a:cubicBezTo>
                  <a:cubicBezTo>
                    <a:pt x="333" y="487"/>
                    <a:pt x="404" y="420"/>
                    <a:pt x="486" y="360"/>
                  </a:cubicBezTo>
                  <a:cubicBezTo>
                    <a:pt x="598" y="282"/>
                    <a:pt x="584" y="289"/>
                    <a:pt x="557" y="154"/>
                  </a:cubicBezTo>
                  <a:cubicBezTo>
                    <a:pt x="535" y="54"/>
                    <a:pt x="472" y="39"/>
                    <a:pt x="404" y="13"/>
                  </a:cubicBezTo>
                  <a:cubicBezTo>
                    <a:pt x="389" y="5"/>
                    <a:pt x="370" y="1"/>
                    <a:pt x="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2" name="Google Shape;15732;p11"/>
            <p:cNvSpPr/>
            <p:nvPr/>
          </p:nvSpPr>
          <p:spPr>
            <a:xfrm>
              <a:off x="-2107776" y="-733822"/>
              <a:ext cx="24305" cy="31658"/>
            </a:xfrm>
            <a:custGeom>
              <a:avLst/>
              <a:gdLst/>
              <a:ahLst/>
              <a:cxnLst/>
              <a:rect l="l" t="t" r="r" b="b"/>
              <a:pathLst>
                <a:path w="509" h="663" extrusionOk="0">
                  <a:moveTo>
                    <a:pt x="397" y="79"/>
                  </a:moveTo>
                  <a:cubicBezTo>
                    <a:pt x="449" y="83"/>
                    <a:pt x="426" y="131"/>
                    <a:pt x="438" y="161"/>
                  </a:cubicBezTo>
                  <a:cubicBezTo>
                    <a:pt x="404" y="142"/>
                    <a:pt x="371" y="150"/>
                    <a:pt x="330" y="146"/>
                  </a:cubicBezTo>
                  <a:cubicBezTo>
                    <a:pt x="359" y="124"/>
                    <a:pt x="356" y="79"/>
                    <a:pt x="393" y="79"/>
                  </a:cubicBezTo>
                  <a:close/>
                  <a:moveTo>
                    <a:pt x="400" y="0"/>
                  </a:moveTo>
                  <a:cubicBezTo>
                    <a:pt x="364" y="0"/>
                    <a:pt x="348" y="34"/>
                    <a:pt x="337" y="67"/>
                  </a:cubicBezTo>
                  <a:cubicBezTo>
                    <a:pt x="292" y="183"/>
                    <a:pt x="210" y="281"/>
                    <a:pt x="98" y="303"/>
                  </a:cubicBezTo>
                  <a:cubicBezTo>
                    <a:pt x="0" y="321"/>
                    <a:pt x="64" y="378"/>
                    <a:pt x="45" y="407"/>
                  </a:cubicBezTo>
                  <a:cubicBezTo>
                    <a:pt x="105" y="433"/>
                    <a:pt x="86" y="512"/>
                    <a:pt x="135" y="546"/>
                  </a:cubicBezTo>
                  <a:cubicBezTo>
                    <a:pt x="150" y="512"/>
                    <a:pt x="165" y="490"/>
                    <a:pt x="191" y="490"/>
                  </a:cubicBezTo>
                  <a:cubicBezTo>
                    <a:pt x="202" y="490"/>
                    <a:pt x="217" y="493"/>
                    <a:pt x="229" y="505"/>
                  </a:cubicBezTo>
                  <a:cubicBezTo>
                    <a:pt x="278" y="542"/>
                    <a:pt x="247" y="580"/>
                    <a:pt x="217" y="613"/>
                  </a:cubicBezTo>
                  <a:cubicBezTo>
                    <a:pt x="202" y="632"/>
                    <a:pt x="176" y="632"/>
                    <a:pt x="154" y="635"/>
                  </a:cubicBezTo>
                  <a:cubicBezTo>
                    <a:pt x="173" y="654"/>
                    <a:pt x="191" y="662"/>
                    <a:pt x="207" y="662"/>
                  </a:cubicBezTo>
                  <a:cubicBezTo>
                    <a:pt x="233" y="662"/>
                    <a:pt x="252" y="643"/>
                    <a:pt x="259" y="613"/>
                  </a:cubicBezTo>
                  <a:cubicBezTo>
                    <a:pt x="278" y="519"/>
                    <a:pt x="341" y="501"/>
                    <a:pt x="419" y="493"/>
                  </a:cubicBezTo>
                  <a:cubicBezTo>
                    <a:pt x="435" y="490"/>
                    <a:pt x="445" y="478"/>
                    <a:pt x="453" y="464"/>
                  </a:cubicBezTo>
                  <a:lnTo>
                    <a:pt x="449" y="464"/>
                  </a:lnTo>
                  <a:cubicBezTo>
                    <a:pt x="435" y="464"/>
                    <a:pt x="419" y="467"/>
                    <a:pt x="400" y="475"/>
                  </a:cubicBezTo>
                  <a:cubicBezTo>
                    <a:pt x="386" y="478"/>
                    <a:pt x="371" y="483"/>
                    <a:pt x="352" y="483"/>
                  </a:cubicBezTo>
                  <a:cubicBezTo>
                    <a:pt x="337" y="483"/>
                    <a:pt x="322" y="478"/>
                    <a:pt x="311" y="467"/>
                  </a:cubicBezTo>
                  <a:lnTo>
                    <a:pt x="304" y="467"/>
                  </a:lnTo>
                  <a:cubicBezTo>
                    <a:pt x="252" y="467"/>
                    <a:pt x="252" y="430"/>
                    <a:pt x="255" y="393"/>
                  </a:cubicBezTo>
                  <a:cubicBezTo>
                    <a:pt x="259" y="355"/>
                    <a:pt x="288" y="333"/>
                    <a:pt x="304" y="303"/>
                  </a:cubicBezTo>
                  <a:cubicBezTo>
                    <a:pt x="330" y="276"/>
                    <a:pt x="352" y="266"/>
                    <a:pt x="371" y="266"/>
                  </a:cubicBezTo>
                  <a:cubicBezTo>
                    <a:pt x="400" y="266"/>
                    <a:pt x="426" y="288"/>
                    <a:pt x="449" y="318"/>
                  </a:cubicBezTo>
                  <a:cubicBezTo>
                    <a:pt x="464" y="336"/>
                    <a:pt x="471" y="362"/>
                    <a:pt x="483" y="385"/>
                  </a:cubicBezTo>
                  <a:cubicBezTo>
                    <a:pt x="471" y="288"/>
                    <a:pt x="471" y="195"/>
                    <a:pt x="498" y="97"/>
                  </a:cubicBezTo>
                  <a:cubicBezTo>
                    <a:pt x="509" y="45"/>
                    <a:pt x="464" y="12"/>
                    <a:pt x="416" y="4"/>
                  </a:cubicBezTo>
                  <a:cubicBezTo>
                    <a:pt x="409" y="0"/>
                    <a:pt x="404" y="0"/>
                    <a:pt x="4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3" name="Google Shape;15733;p11"/>
            <p:cNvSpPr/>
            <p:nvPr/>
          </p:nvSpPr>
          <p:spPr>
            <a:xfrm>
              <a:off x="-2068860" y="-1239495"/>
              <a:ext cx="27504" cy="29127"/>
            </a:xfrm>
            <a:custGeom>
              <a:avLst/>
              <a:gdLst/>
              <a:ahLst/>
              <a:cxnLst/>
              <a:rect l="l" t="t" r="r" b="b"/>
              <a:pathLst>
                <a:path w="576" h="610" extrusionOk="0">
                  <a:moveTo>
                    <a:pt x="132" y="362"/>
                  </a:moveTo>
                  <a:cubicBezTo>
                    <a:pt x="146" y="362"/>
                    <a:pt x="154" y="378"/>
                    <a:pt x="158" y="397"/>
                  </a:cubicBezTo>
                  <a:cubicBezTo>
                    <a:pt x="158" y="423"/>
                    <a:pt x="135" y="426"/>
                    <a:pt x="117" y="426"/>
                  </a:cubicBezTo>
                  <a:cubicBezTo>
                    <a:pt x="101" y="426"/>
                    <a:pt x="87" y="419"/>
                    <a:pt x="79" y="404"/>
                  </a:cubicBezTo>
                  <a:cubicBezTo>
                    <a:pt x="87" y="385"/>
                    <a:pt x="101" y="374"/>
                    <a:pt x="120" y="366"/>
                  </a:cubicBezTo>
                  <a:cubicBezTo>
                    <a:pt x="124" y="366"/>
                    <a:pt x="127" y="362"/>
                    <a:pt x="132" y="362"/>
                  </a:cubicBezTo>
                  <a:close/>
                  <a:moveTo>
                    <a:pt x="438" y="0"/>
                  </a:moveTo>
                  <a:cubicBezTo>
                    <a:pt x="434" y="0"/>
                    <a:pt x="431" y="0"/>
                    <a:pt x="427" y="4"/>
                  </a:cubicBezTo>
                  <a:cubicBezTo>
                    <a:pt x="352" y="90"/>
                    <a:pt x="239" y="52"/>
                    <a:pt x="150" y="93"/>
                  </a:cubicBezTo>
                  <a:cubicBezTo>
                    <a:pt x="161" y="119"/>
                    <a:pt x="195" y="123"/>
                    <a:pt x="203" y="157"/>
                  </a:cubicBezTo>
                  <a:cubicBezTo>
                    <a:pt x="191" y="164"/>
                    <a:pt x="177" y="168"/>
                    <a:pt x="165" y="168"/>
                  </a:cubicBezTo>
                  <a:cubicBezTo>
                    <a:pt x="135" y="168"/>
                    <a:pt x="109" y="145"/>
                    <a:pt x="87" y="131"/>
                  </a:cubicBezTo>
                  <a:lnTo>
                    <a:pt x="87" y="131"/>
                  </a:lnTo>
                  <a:cubicBezTo>
                    <a:pt x="98" y="183"/>
                    <a:pt x="53" y="235"/>
                    <a:pt x="72" y="292"/>
                  </a:cubicBezTo>
                  <a:cubicBezTo>
                    <a:pt x="94" y="347"/>
                    <a:pt x="1" y="378"/>
                    <a:pt x="30" y="423"/>
                  </a:cubicBezTo>
                  <a:cubicBezTo>
                    <a:pt x="60" y="459"/>
                    <a:pt x="117" y="478"/>
                    <a:pt x="120" y="542"/>
                  </a:cubicBezTo>
                  <a:cubicBezTo>
                    <a:pt x="120" y="561"/>
                    <a:pt x="139" y="564"/>
                    <a:pt x="154" y="564"/>
                  </a:cubicBezTo>
                  <a:lnTo>
                    <a:pt x="165" y="564"/>
                  </a:lnTo>
                  <a:cubicBezTo>
                    <a:pt x="195" y="542"/>
                    <a:pt x="169" y="504"/>
                    <a:pt x="187" y="475"/>
                  </a:cubicBezTo>
                  <a:lnTo>
                    <a:pt x="187" y="475"/>
                  </a:lnTo>
                  <a:cubicBezTo>
                    <a:pt x="229" y="523"/>
                    <a:pt x="277" y="568"/>
                    <a:pt x="172" y="583"/>
                  </a:cubicBezTo>
                  <a:cubicBezTo>
                    <a:pt x="187" y="602"/>
                    <a:pt x="210" y="609"/>
                    <a:pt x="232" y="609"/>
                  </a:cubicBezTo>
                  <a:cubicBezTo>
                    <a:pt x="248" y="609"/>
                    <a:pt x="258" y="606"/>
                    <a:pt x="262" y="598"/>
                  </a:cubicBezTo>
                  <a:cubicBezTo>
                    <a:pt x="303" y="523"/>
                    <a:pt x="415" y="501"/>
                    <a:pt x="419" y="397"/>
                  </a:cubicBezTo>
                  <a:lnTo>
                    <a:pt x="415" y="397"/>
                  </a:lnTo>
                  <a:cubicBezTo>
                    <a:pt x="401" y="397"/>
                    <a:pt x="382" y="404"/>
                    <a:pt x="363" y="407"/>
                  </a:cubicBezTo>
                  <a:cubicBezTo>
                    <a:pt x="348" y="411"/>
                    <a:pt x="329" y="419"/>
                    <a:pt x="311" y="419"/>
                  </a:cubicBezTo>
                  <a:cubicBezTo>
                    <a:pt x="284" y="419"/>
                    <a:pt x="262" y="404"/>
                    <a:pt x="248" y="359"/>
                  </a:cubicBezTo>
                  <a:cubicBezTo>
                    <a:pt x="239" y="340"/>
                    <a:pt x="232" y="325"/>
                    <a:pt x="217" y="310"/>
                  </a:cubicBezTo>
                  <a:cubicBezTo>
                    <a:pt x="169" y="266"/>
                    <a:pt x="169" y="240"/>
                    <a:pt x="225" y="183"/>
                  </a:cubicBezTo>
                  <a:cubicBezTo>
                    <a:pt x="281" y="127"/>
                    <a:pt x="337" y="101"/>
                    <a:pt x="412" y="93"/>
                  </a:cubicBezTo>
                  <a:lnTo>
                    <a:pt x="431" y="93"/>
                  </a:lnTo>
                  <a:cubicBezTo>
                    <a:pt x="479" y="93"/>
                    <a:pt x="494" y="119"/>
                    <a:pt x="494" y="168"/>
                  </a:cubicBezTo>
                  <a:cubicBezTo>
                    <a:pt x="539" y="195"/>
                    <a:pt x="524" y="243"/>
                    <a:pt x="539" y="280"/>
                  </a:cubicBezTo>
                  <a:cubicBezTo>
                    <a:pt x="576" y="176"/>
                    <a:pt x="531" y="93"/>
                    <a:pt x="464" y="15"/>
                  </a:cubicBezTo>
                  <a:cubicBezTo>
                    <a:pt x="457" y="7"/>
                    <a:pt x="446" y="0"/>
                    <a:pt x="4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4" name="Google Shape;15734;p11"/>
            <p:cNvSpPr/>
            <p:nvPr/>
          </p:nvSpPr>
          <p:spPr>
            <a:xfrm>
              <a:off x="-2365674" y="-1178805"/>
              <a:ext cx="19673" cy="26072"/>
            </a:xfrm>
            <a:custGeom>
              <a:avLst/>
              <a:gdLst/>
              <a:ahLst/>
              <a:cxnLst/>
              <a:rect l="l" t="t" r="r" b="b"/>
              <a:pathLst>
                <a:path w="412" h="546" extrusionOk="0">
                  <a:moveTo>
                    <a:pt x="236" y="0"/>
                  </a:moveTo>
                  <a:lnTo>
                    <a:pt x="236" y="0"/>
                  </a:lnTo>
                  <a:cubicBezTo>
                    <a:pt x="239" y="33"/>
                    <a:pt x="228" y="60"/>
                    <a:pt x="202" y="78"/>
                  </a:cubicBezTo>
                  <a:cubicBezTo>
                    <a:pt x="149" y="161"/>
                    <a:pt x="68" y="213"/>
                    <a:pt x="4" y="280"/>
                  </a:cubicBezTo>
                  <a:cubicBezTo>
                    <a:pt x="108" y="310"/>
                    <a:pt x="90" y="404"/>
                    <a:pt x="108" y="494"/>
                  </a:cubicBezTo>
                  <a:cubicBezTo>
                    <a:pt x="86" y="486"/>
                    <a:pt x="60" y="475"/>
                    <a:pt x="37" y="475"/>
                  </a:cubicBezTo>
                  <a:cubicBezTo>
                    <a:pt x="18" y="475"/>
                    <a:pt x="8" y="482"/>
                    <a:pt x="0" y="516"/>
                  </a:cubicBezTo>
                  <a:cubicBezTo>
                    <a:pt x="8" y="531"/>
                    <a:pt x="18" y="531"/>
                    <a:pt x="30" y="531"/>
                  </a:cubicBezTo>
                  <a:lnTo>
                    <a:pt x="49" y="531"/>
                  </a:lnTo>
                  <a:cubicBezTo>
                    <a:pt x="56" y="531"/>
                    <a:pt x="63" y="527"/>
                    <a:pt x="68" y="527"/>
                  </a:cubicBezTo>
                  <a:cubicBezTo>
                    <a:pt x="82" y="527"/>
                    <a:pt x="94" y="531"/>
                    <a:pt x="101" y="546"/>
                  </a:cubicBezTo>
                  <a:cubicBezTo>
                    <a:pt x="142" y="527"/>
                    <a:pt x="194" y="520"/>
                    <a:pt x="225" y="489"/>
                  </a:cubicBezTo>
                  <a:cubicBezTo>
                    <a:pt x="243" y="467"/>
                    <a:pt x="254" y="456"/>
                    <a:pt x="265" y="456"/>
                  </a:cubicBezTo>
                  <a:cubicBezTo>
                    <a:pt x="284" y="456"/>
                    <a:pt x="288" y="497"/>
                    <a:pt x="303" y="523"/>
                  </a:cubicBezTo>
                  <a:lnTo>
                    <a:pt x="306" y="523"/>
                  </a:lnTo>
                  <a:cubicBezTo>
                    <a:pt x="329" y="389"/>
                    <a:pt x="411" y="277"/>
                    <a:pt x="359" y="142"/>
                  </a:cubicBezTo>
                  <a:cubicBezTo>
                    <a:pt x="348" y="127"/>
                    <a:pt x="332" y="127"/>
                    <a:pt x="318" y="127"/>
                  </a:cubicBezTo>
                  <a:lnTo>
                    <a:pt x="306" y="127"/>
                  </a:lnTo>
                  <a:cubicBezTo>
                    <a:pt x="310" y="153"/>
                    <a:pt x="318" y="180"/>
                    <a:pt x="303" y="206"/>
                  </a:cubicBezTo>
                  <a:cubicBezTo>
                    <a:pt x="292" y="217"/>
                    <a:pt x="288" y="239"/>
                    <a:pt x="270" y="239"/>
                  </a:cubicBezTo>
                  <a:cubicBezTo>
                    <a:pt x="265" y="239"/>
                    <a:pt x="262" y="235"/>
                    <a:pt x="254" y="228"/>
                  </a:cubicBezTo>
                  <a:cubicBezTo>
                    <a:pt x="232" y="213"/>
                    <a:pt x="187" y="209"/>
                    <a:pt x="202" y="175"/>
                  </a:cubicBezTo>
                  <a:cubicBezTo>
                    <a:pt x="217" y="146"/>
                    <a:pt x="228" y="101"/>
                    <a:pt x="273" y="101"/>
                  </a:cubicBezTo>
                  <a:cubicBezTo>
                    <a:pt x="280" y="101"/>
                    <a:pt x="292" y="101"/>
                    <a:pt x="303" y="104"/>
                  </a:cubicBezTo>
                  <a:cubicBezTo>
                    <a:pt x="306" y="104"/>
                    <a:pt x="314" y="101"/>
                    <a:pt x="318" y="101"/>
                  </a:cubicBezTo>
                  <a:cubicBezTo>
                    <a:pt x="314" y="49"/>
                    <a:pt x="265" y="33"/>
                    <a:pt x="2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5" name="Google Shape;15735;p11"/>
            <p:cNvSpPr/>
            <p:nvPr/>
          </p:nvSpPr>
          <p:spPr>
            <a:xfrm>
              <a:off x="-2379426" y="-1181192"/>
              <a:ext cx="23445" cy="27408"/>
            </a:xfrm>
            <a:custGeom>
              <a:avLst/>
              <a:gdLst/>
              <a:ahLst/>
              <a:cxnLst/>
              <a:rect l="l" t="t" r="r" b="b"/>
              <a:pathLst>
                <a:path w="491" h="574" extrusionOk="0">
                  <a:moveTo>
                    <a:pt x="306" y="1"/>
                  </a:moveTo>
                  <a:cubicBezTo>
                    <a:pt x="232" y="1"/>
                    <a:pt x="168" y="50"/>
                    <a:pt x="109" y="106"/>
                  </a:cubicBezTo>
                  <a:cubicBezTo>
                    <a:pt x="97" y="132"/>
                    <a:pt x="101" y="162"/>
                    <a:pt x="79" y="180"/>
                  </a:cubicBezTo>
                  <a:cubicBezTo>
                    <a:pt x="71" y="207"/>
                    <a:pt x="27" y="214"/>
                    <a:pt x="49" y="248"/>
                  </a:cubicBezTo>
                  <a:cubicBezTo>
                    <a:pt x="87" y="308"/>
                    <a:pt x="1" y="327"/>
                    <a:pt x="11" y="375"/>
                  </a:cubicBezTo>
                  <a:cubicBezTo>
                    <a:pt x="23" y="435"/>
                    <a:pt x="109" y="405"/>
                    <a:pt x="109" y="468"/>
                  </a:cubicBezTo>
                  <a:cubicBezTo>
                    <a:pt x="109" y="472"/>
                    <a:pt x="109" y="476"/>
                    <a:pt x="113" y="480"/>
                  </a:cubicBezTo>
                  <a:cubicBezTo>
                    <a:pt x="154" y="510"/>
                    <a:pt x="199" y="539"/>
                    <a:pt x="244" y="573"/>
                  </a:cubicBezTo>
                  <a:lnTo>
                    <a:pt x="254" y="570"/>
                  </a:lnTo>
                  <a:lnTo>
                    <a:pt x="266" y="566"/>
                  </a:lnTo>
                  <a:cubicBezTo>
                    <a:pt x="262" y="528"/>
                    <a:pt x="221" y="491"/>
                    <a:pt x="284" y="458"/>
                  </a:cubicBezTo>
                  <a:cubicBezTo>
                    <a:pt x="333" y="432"/>
                    <a:pt x="296" y="375"/>
                    <a:pt x="292" y="330"/>
                  </a:cubicBezTo>
                  <a:lnTo>
                    <a:pt x="273" y="330"/>
                  </a:lnTo>
                  <a:cubicBezTo>
                    <a:pt x="228" y="330"/>
                    <a:pt x="213" y="297"/>
                    <a:pt x="213" y="256"/>
                  </a:cubicBezTo>
                  <a:lnTo>
                    <a:pt x="206" y="256"/>
                  </a:lnTo>
                  <a:cubicBezTo>
                    <a:pt x="187" y="256"/>
                    <a:pt x="176" y="267"/>
                    <a:pt x="165" y="282"/>
                  </a:cubicBezTo>
                  <a:cubicBezTo>
                    <a:pt x="154" y="297"/>
                    <a:pt x="142" y="308"/>
                    <a:pt x="120" y="308"/>
                  </a:cubicBezTo>
                  <a:lnTo>
                    <a:pt x="113" y="308"/>
                  </a:lnTo>
                  <a:cubicBezTo>
                    <a:pt x="154" y="270"/>
                    <a:pt x="120" y="225"/>
                    <a:pt x="131" y="177"/>
                  </a:cubicBezTo>
                  <a:lnTo>
                    <a:pt x="131" y="177"/>
                  </a:lnTo>
                  <a:cubicBezTo>
                    <a:pt x="154" y="192"/>
                    <a:pt x="172" y="199"/>
                    <a:pt x="187" y="199"/>
                  </a:cubicBezTo>
                  <a:cubicBezTo>
                    <a:pt x="210" y="199"/>
                    <a:pt x="225" y="180"/>
                    <a:pt x="228" y="140"/>
                  </a:cubicBezTo>
                  <a:cubicBezTo>
                    <a:pt x="239" y="147"/>
                    <a:pt x="254" y="151"/>
                    <a:pt x="266" y="151"/>
                  </a:cubicBezTo>
                  <a:cubicBezTo>
                    <a:pt x="288" y="151"/>
                    <a:pt x="311" y="140"/>
                    <a:pt x="329" y="132"/>
                  </a:cubicBezTo>
                  <a:cubicBezTo>
                    <a:pt x="351" y="121"/>
                    <a:pt x="374" y="110"/>
                    <a:pt x="396" y="110"/>
                  </a:cubicBezTo>
                  <a:cubicBezTo>
                    <a:pt x="408" y="110"/>
                    <a:pt x="419" y="113"/>
                    <a:pt x="434" y="121"/>
                  </a:cubicBezTo>
                  <a:cubicBezTo>
                    <a:pt x="449" y="128"/>
                    <a:pt x="472" y="125"/>
                    <a:pt x="490" y="128"/>
                  </a:cubicBezTo>
                  <a:cubicBezTo>
                    <a:pt x="482" y="73"/>
                    <a:pt x="396" y="87"/>
                    <a:pt x="401" y="23"/>
                  </a:cubicBezTo>
                  <a:cubicBezTo>
                    <a:pt x="367" y="9"/>
                    <a:pt x="337" y="1"/>
                    <a:pt x="3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6" name="Google Shape;15736;p11"/>
            <p:cNvSpPr/>
            <p:nvPr/>
          </p:nvSpPr>
          <p:spPr>
            <a:xfrm>
              <a:off x="-1861625" y="-1094048"/>
              <a:ext cx="28937" cy="20580"/>
            </a:xfrm>
            <a:custGeom>
              <a:avLst/>
              <a:gdLst/>
              <a:ahLst/>
              <a:cxnLst/>
              <a:rect l="l" t="t" r="r" b="b"/>
              <a:pathLst>
                <a:path w="606" h="431" extrusionOk="0">
                  <a:moveTo>
                    <a:pt x="86" y="1"/>
                  </a:moveTo>
                  <a:cubicBezTo>
                    <a:pt x="57" y="1"/>
                    <a:pt x="42" y="27"/>
                    <a:pt x="34" y="56"/>
                  </a:cubicBezTo>
                  <a:cubicBezTo>
                    <a:pt x="57" y="53"/>
                    <a:pt x="76" y="53"/>
                    <a:pt x="90" y="53"/>
                  </a:cubicBezTo>
                  <a:cubicBezTo>
                    <a:pt x="188" y="53"/>
                    <a:pt x="191" y="72"/>
                    <a:pt x="176" y="172"/>
                  </a:cubicBezTo>
                  <a:cubicBezTo>
                    <a:pt x="188" y="187"/>
                    <a:pt x="206" y="195"/>
                    <a:pt x="225" y="195"/>
                  </a:cubicBezTo>
                  <a:lnTo>
                    <a:pt x="228" y="195"/>
                  </a:lnTo>
                  <a:cubicBezTo>
                    <a:pt x="314" y="195"/>
                    <a:pt x="314" y="258"/>
                    <a:pt x="318" y="318"/>
                  </a:cubicBezTo>
                  <a:cubicBezTo>
                    <a:pt x="326" y="389"/>
                    <a:pt x="269" y="389"/>
                    <a:pt x="221" y="396"/>
                  </a:cubicBezTo>
                  <a:cubicBezTo>
                    <a:pt x="206" y="401"/>
                    <a:pt x="195" y="404"/>
                    <a:pt x="180" y="404"/>
                  </a:cubicBezTo>
                  <a:cubicBezTo>
                    <a:pt x="169" y="404"/>
                    <a:pt x="157" y="401"/>
                    <a:pt x="147" y="389"/>
                  </a:cubicBezTo>
                  <a:cubicBezTo>
                    <a:pt x="121" y="378"/>
                    <a:pt x="112" y="356"/>
                    <a:pt x="112" y="334"/>
                  </a:cubicBezTo>
                  <a:cubicBezTo>
                    <a:pt x="109" y="270"/>
                    <a:pt x="71" y="251"/>
                    <a:pt x="19" y="251"/>
                  </a:cubicBezTo>
                  <a:lnTo>
                    <a:pt x="0" y="251"/>
                  </a:lnTo>
                  <a:cubicBezTo>
                    <a:pt x="12" y="303"/>
                    <a:pt x="68" y="337"/>
                    <a:pt x="79" y="393"/>
                  </a:cubicBezTo>
                  <a:cubicBezTo>
                    <a:pt x="83" y="419"/>
                    <a:pt x="109" y="423"/>
                    <a:pt x="131" y="427"/>
                  </a:cubicBezTo>
                  <a:cubicBezTo>
                    <a:pt x="147" y="431"/>
                    <a:pt x="157" y="431"/>
                    <a:pt x="173" y="431"/>
                  </a:cubicBezTo>
                  <a:cubicBezTo>
                    <a:pt x="247" y="431"/>
                    <a:pt x="337" y="393"/>
                    <a:pt x="371" y="329"/>
                  </a:cubicBezTo>
                  <a:cubicBezTo>
                    <a:pt x="397" y="284"/>
                    <a:pt x="423" y="258"/>
                    <a:pt x="461" y="258"/>
                  </a:cubicBezTo>
                  <a:cubicBezTo>
                    <a:pt x="479" y="258"/>
                    <a:pt x="502" y="266"/>
                    <a:pt x="524" y="281"/>
                  </a:cubicBezTo>
                  <a:cubicBezTo>
                    <a:pt x="539" y="289"/>
                    <a:pt x="554" y="303"/>
                    <a:pt x="565" y="303"/>
                  </a:cubicBezTo>
                  <a:cubicBezTo>
                    <a:pt x="573" y="303"/>
                    <a:pt x="580" y="300"/>
                    <a:pt x="587" y="292"/>
                  </a:cubicBezTo>
                  <a:cubicBezTo>
                    <a:pt x="606" y="270"/>
                    <a:pt x="595" y="225"/>
                    <a:pt x="573" y="221"/>
                  </a:cubicBezTo>
                  <a:cubicBezTo>
                    <a:pt x="494" y="203"/>
                    <a:pt x="471" y="127"/>
                    <a:pt x="430" y="75"/>
                  </a:cubicBezTo>
                  <a:cubicBezTo>
                    <a:pt x="404" y="42"/>
                    <a:pt x="371" y="30"/>
                    <a:pt x="326" y="15"/>
                  </a:cubicBezTo>
                  <a:cubicBezTo>
                    <a:pt x="300" y="4"/>
                    <a:pt x="269" y="4"/>
                    <a:pt x="243" y="4"/>
                  </a:cubicBezTo>
                  <a:lnTo>
                    <a:pt x="154" y="4"/>
                  </a:lnTo>
                  <a:cubicBezTo>
                    <a:pt x="135" y="4"/>
                    <a:pt x="116" y="4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7" name="Google Shape;15737;p11"/>
            <p:cNvSpPr/>
            <p:nvPr/>
          </p:nvSpPr>
          <p:spPr>
            <a:xfrm>
              <a:off x="-2464039" y="-1150775"/>
              <a:ext cx="20915" cy="19625"/>
            </a:xfrm>
            <a:custGeom>
              <a:avLst/>
              <a:gdLst/>
              <a:ahLst/>
              <a:cxnLst/>
              <a:rect l="l" t="t" r="r" b="b"/>
              <a:pathLst>
                <a:path w="438" h="411" extrusionOk="0">
                  <a:moveTo>
                    <a:pt x="303" y="0"/>
                  </a:moveTo>
                  <a:lnTo>
                    <a:pt x="303" y="0"/>
                  </a:lnTo>
                  <a:cubicBezTo>
                    <a:pt x="255" y="71"/>
                    <a:pt x="184" y="97"/>
                    <a:pt x="101" y="109"/>
                  </a:cubicBezTo>
                  <a:cubicBezTo>
                    <a:pt x="94" y="112"/>
                    <a:pt x="87" y="112"/>
                    <a:pt x="79" y="112"/>
                  </a:cubicBezTo>
                  <a:cubicBezTo>
                    <a:pt x="56" y="112"/>
                    <a:pt x="37" y="104"/>
                    <a:pt x="30" y="71"/>
                  </a:cubicBezTo>
                  <a:lnTo>
                    <a:pt x="30" y="71"/>
                  </a:lnTo>
                  <a:cubicBezTo>
                    <a:pt x="1" y="135"/>
                    <a:pt x="19" y="194"/>
                    <a:pt x="60" y="239"/>
                  </a:cubicBezTo>
                  <a:cubicBezTo>
                    <a:pt x="98" y="284"/>
                    <a:pt x="90" y="292"/>
                    <a:pt x="37" y="302"/>
                  </a:cubicBezTo>
                  <a:lnTo>
                    <a:pt x="37" y="306"/>
                  </a:lnTo>
                  <a:cubicBezTo>
                    <a:pt x="42" y="321"/>
                    <a:pt x="42" y="340"/>
                    <a:pt x="42" y="355"/>
                  </a:cubicBezTo>
                  <a:cubicBezTo>
                    <a:pt x="53" y="351"/>
                    <a:pt x="68" y="351"/>
                    <a:pt x="79" y="351"/>
                  </a:cubicBezTo>
                  <a:cubicBezTo>
                    <a:pt x="101" y="351"/>
                    <a:pt x="124" y="359"/>
                    <a:pt x="139" y="381"/>
                  </a:cubicBezTo>
                  <a:cubicBezTo>
                    <a:pt x="165" y="381"/>
                    <a:pt x="187" y="378"/>
                    <a:pt x="213" y="378"/>
                  </a:cubicBezTo>
                  <a:cubicBezTo>
                    <a:pt x="236" y="378"/>
                    <a:pt x="262" y="381"/>
                    <a:pt x="292" y="404"/>
                  </a:cubicBezTo>
                  <a:cubicBezTo>
                    <a:pt x="299" y="407"/>
                    <a:pt x="315" y="411"/>
                    <a:pt x="325" y="411"/>
                  </a:cubicBezTo>
                  <a:cubicBezTo>
                    <a:pt x="359" y="411"/>
                    <a:pt x="404" y="392"/>
                    <a:pt x="415" y="340"/>
                  </a:cubicBezTo>
                  <a:lnTo>
                    <a:pt x="412" y="340"/>
                  </a:lnTo>
                  <a:cubicBezTo>
                    <a:pt x="404" y="347"/>
                    <a:pt x="396" y="347"/>
                    <a:pt x="389" y="347"/>
                  </a:cubicBezTo>
                  <a:cubicBezTo>
                    <a:pt x="367" y="347"/>
                    <a:pt x="351" y="325"/>
                    <a:pt x="337" y="310"/>
                  </a:cubicBezTo>
                  <a:cubicBezTo>
                    <a:pt x="303" y="284"/>
                    <a:pt x="333" y="266"/>
                    <a:pt x="344" y="243"/>
                  </a:cubicBezTo>
                  <a:cubicBezTo>
                    <a:pt x="351" y="235"/>
                    <a:pt x="359" y="224"/>
                    <a:pt x="367" y="216"/>
                  </a:cubicBezTo>
                  <a:cubicBezTo>
                    <a:pt x="438" y="142"/>
                    <a:pt x="438" y="142"/>
                    <a:pt x="344" y="86"/>
                  </a:cubicBezTo>
                  <a:lnTo>
                    <a:pt x="341" y="86"/>
                  </a:lnTo>
                  <a:cubicBezTo>
                    <a:pt x="266" y="86"/>
                    <a:pt x="329" y="22"/>
                    <a:pt x="3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8" name="Google Shape;15738;p11"/>
            <p:cNvSpPr/>
            <p:nvPr/>
          </p:nvSpPr>
          <p:spPr>
            <a:xfrm>
              <a:off x="-2369781" y="-523054"/>
              <a:ext cx="25594" cy="25021"/>
            </a:xfrm>
            <a:custGeom>
              <a:avLst/>
              <a:gdLst/>
              <a:ahLst/>
              <a:cxnLst/>
              <a:rect l="l" t="t" r="r" b="b"/>
              <a:pathLst>
                <a:path w="536" h="524" extrusionOk="0">
                  <a:moveTo>
                    <a:pt x="206" y="177"/>
                  </a:moveTo>
                  <a:cubicBezTo>
                    <a:pt x="266" y="177"/>
                    <a:pt x="311" y="229"/>
                    <a:pt x="366" y="236"/>
                  </a:cubicBezTo>
                  <a:cubicBezTo>
                    <a:pt x="382" y="240"/>
                    <a:pt x="382" y="285"/>
                    <a:pt x="359" y="296"/>
                  </a:cubicBezTo>
                  <a:cubicBezTo>
                    <a:pt x="303" y="322"/>
                    <a:pt x="273" y="386"/>
                    <a:pt x="213" y="401"/>
                  </a:cubicBezTo>
                  <a:cubicBezTo>
                    <a:pt x="187" y="408"/>
                    <a:pt x="172" y="412"/>
                    <a:pt x="172" y="442"/>
                  </a:cubicBezTo>
                  <a:cubicBezTo>
                    <a:pt x="172" y="453"/>
                    <a:pt x="165" y="460"/>
                    <a:pt x="154" y="460"/>
                  </a:cubicBezTo>
                  <a:cubicBezTo>
                    <a:pt x="149" y="460"/>
                    <a:pt x="142" y="460"/>
                    <a:pt x="139" y="457"/>
                  </a:cubicBezTo>
                  <a:cubicBezTo>
                    <a:pt x="120" y="450"/>
                    <a:pt x="97" y="434"/>
                    <a:pt x="116" y="415"/>
                  </a:cubicBezTo>
                  <a:cubicBezTo>
                    <a:pt x="149" y="379"/>
                    <a:pt x="116" y="356"/>
                    <a:pt x="104" y="326"/>
                  </a:cubicBezTo>
                  <a:cubicBezTo>
                    <a:pt x="71" y="248"/>
                    <a:pt x="97" y="196"/>
                    <a:pt x="172" y="180"/>
                  </a:cubicBezTo>
                  <a:cubicBezTo>
                    <a:pt x="183" y="177"/>
                    <a:pt x="194" y="177"/>
                    <a:pt x="206" y="177"/>
                  </a:cubicBezTo>
                  <a:close/>
                  <a:moveTo>
                    <a:pt x="311" y="1"/>
                  </a:moveTo>
                  <a:cubicBezTo>
                    <a:pt x="288" y="8"/>
                    <a:pt x="288" y="23"/>
                    <a:pt x="288" y="39"/>
                  </a:cubicBezTo>
                  <a:cubicBezTo>
                    <a:pt x="284" y="109"/>
                    <a:pt x="261" y="151"/>
                    <a:pt x="199" y="151"/>
                  </a:cubicBezTo>
                  <a:cubicBezTo>
                    <a:pt x="187" y="151"/>
                    <a:pt x="172" y="151"/>
                    <a:pt x="161" y="146"/>
                  </a:cubicBezTo>
                  <a:lnTo>
                    <a:pt x="139" y="146"/>
                  </a:lnTo>
                  <a:cubicBezTo>
                    <a:pt x="101" y="146"/>
                    <a:pt x="56" y="162"/>
                    <a:pt x="0" y="173"/>
                  </a:cubicBezTo>
                  <a:cubicBezTo>
                    <a:pt x="75" y="248"/>
                    <a:pt x="45" y="330"/>
                    <a:pt x="34" y="408"/>
                  </a:cubicBezTo>
                  <a:cubicBezTo>
                    <a:pt x="30" y="453"/>
                    <a:pt x="45" y="494"/>
                    <a:pt x="97" y="502"/>
                  </a:cubicBezTo>
                  <a:cubicBezTo>
                    <a:pt x="127" y="505"/>
                    <a:pt x="165" y="524"/>
                    <a:pt x="194" y="524"/>
                  </a:cubicBezTo>
                  <a:cubicBezTo>
                    <a:pt x="213" y="524"/>
                    <a:pt x="228" y="517"/>
                    <a:pt x="239" y="494"/>
                  </a:cubicBezTo>
                  <a:cubicBezTo>
                    <a:pt x="270" y="427"/>
                    <a:pt x="318" y="420"/>
                    <a:pt x="366" y="393"/>
                  </a:cubicBezTo>
                  <a:cubicBezTo>
                    <a:pt x="408" y="375"/>
                    <a:pt x="456" y="367"/>
                    <a:pt x="490" y="334"/>
                  </a:cubicBezTo>
                  <a:cubicBezTo>
                    <a:pt x="535" y="285"/>
                    <a:pt x="535" y="222"/>
                    <a:pt x="471" y="203"/>
                  </a:cubicBezTo>
                  <a:cubicBezTo>
                    <a:pt x="400" y="184"/>
                    <a:pt x="378" y="143"/>
                    <a:pt x="363" y="79"/>
                  </a:cubicBezTo>
                  <a:cubicBezTo>
                    <a:pt x="356" y="49"/>
                    <a:pt x="344" y="12"/>
                    <a:pt x="3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9" name="Google Shape;15739;p11"/>
            <p:cNvSpPr/>
            <p:nvPr/>
          </p:nvSpPr>
          <p:spPr>
            <a:xfrm>
              <a:off x="-1979042" y="-1012826"/>
              <a:ext cx="33234" cy="21631"/>
            </a:xfrm>
            <a:custGeom>
              <a:avLst/>
              <a:gdLst/>
              <a:ahLst/>
              <a:cxnLst/>
              <a:rect l="l" t="t" r="r" b="b"/>
              <a:pathLst>
                <a:path w="696" h="453" extrusionOk="0">
                  <a:moveTo>
                    <a:pt x="332" y="1"/>
                  </a:moveTo>
                  <a:cubicBezTo>
                    <a:pt x="287" y="1"/>
                    <a:pt x="247" y="23"/>
                    <a:pt x="225" y="72"/>
                  </a:cubicBezTo>
                  <a:cubicBezTo>
                    <a:pt x="198" y="120"/>
                    <a:pt x="172" y="139"/>
                    <a:pt x="138" y="139"/>
                  </a:cubicBezTo>
                  <a:cubicBezTo>
                    <a:pt x="116" y="139"/>
                    <a:pt x="94" y="131"/>
                    <a:pt x="68" y="113"/>
                  </a:cubicBezTo>
                  <a:cubicBezTo>
                    <a:pt x="56" y="108"/>
                    <a:pt x="45" y="101"/>
                    <a:pt x="37" y="101"/>
                  </a:cubicBezTo>
                  <a:cubicBezTo>
                    <a:pt x="30" y="101"/>
                    <a:pt x="23" y="101"/>
                    <a:pt x="18" y="108"/>
                  </a:cubicBezTo>
                  <a:cubicBezTo>
                    <a:pt x="0" y="127"/>
                    <a:pt x="11" y="143"/>
                    <a:pt x="23" y="161"/>
                  </a:cubicBezTo>
                  <a:cubicBezTo>
                    <a:pt x="101" y="274"/>
                    <a:pt x="228" y="337"/>
                    <a:pt x="321" y="434"/>
                  </a:cubicBezTo>
                  <a:cubicBezTo>
                    <a:pt x="332" y="449"/>
                    <a:pt x="347" y="453"/>
                    <a:pt x="366" y="453"/>
                  </a:cubicBezTo>
                  <a:cubicBezTo>
                    <a:pt x="382" y="453"/>
                    <a:pt x="396" y="449"/>
                    <a:pt x="408" y="445"/>
                  </a:cubicBezTo>
                  <a:cubicBezTo>
                    <a:pt x="392" y="415"/>
                    <a:pt x="359" y="415"/>
                    <a:pt x="332" y="400"/>
                  </a:cubicBezTo>
                  <a:cubicBezTo>
                    <a:pt x="251" y="360"/>
                    <a:pt x="220" y="281"/>
                    <a:pt x="247" y="198"/>
                  </a:cubicBezTo>
                  <a:cubicBezTo>
                    <a:pt x="251" y="191"/>
                    <a:pt x="251" y="180"/>
                    <a:pt x="254" y="180"/>
                  </a:cubicBezTo>
                  <a:cubicBezTo>
                    <a:pt x="325" y="169"/>
                    <a:pt x="373" y="105"/>
                    <a:pt x="449" y="105"/>
                  </a:cubicBezTo>
                  <a:cubicBezTo>
                    <a:pt x="460" y="105"/>
                    <a:pt x="475" y="105"/>
                    <a:pt x="489" y="113"/>
                  </a:cubicBezTo>
                  <a:cubicBezTo>
                    <a:pt x="583" y="139"/>
                    <a:pt x="628" y="172"/>
                    <a:pt x="628" y="265"/>
                  </a:cubicBezTo>
                  <a:cubicBezTo>
                    <a:pt x="628" y="274"/>
                    <a:pt x="624" y="277"/>
                    <a:pt x="617" y="277"/>
                  </a:cubicBezTo>
                  <a:cubicBezTo>
                    <a:pt x="613" y="277"/>
                    <a:pt x="609" y="274"/>
                    <a:pt x="606" y="274"/>
                  </a:cubicBezTo>
                  <a:cubicBezTo>
                    <a:pt x="598" y="274"/>
                    <a:pt x="594" y="270"/>
                    <a:pt x="591" y="270"/>
                  </a:cubicBezTo>
                  <a:cubicBezTo>
                    <a:pt x="591" y="270"/>
                    <a:pt x="591" y="274"/>
                    <a:pt x="587" y="274"/>
                  </a:cubicBezTo>
                  <a:cubicBezTo>
                    <a:pt x="601" y="318"/>
                    <a:pt x="549" y="348"/>
                    <a:pt x="561" y="393"/>
                  </a:cubicBezTo>
                  <a:cubicBezTo>
                    <a:pt x="639" y="363"/>
                    <a:pt x="696" y="318"/>
                    <a:pt x="658" y="221"/>
                  </a:cubicBezTo>
                  <a:cubicBezTo>
                    <a:pt x="651" y="206"/>
                    <a:pt x="658" y="195"/>
                    <a:pt x="661" y="180"/>
                  </a:cubicBezTo>
                  <a:cubicBezTo>
                    <a:pt x="677" y="108"/>
                    <a:pt x="661" y="75"/>
                    <a:pt x="609" y="75"/>
                  </a:cubicBezTo>
                  <a:cubicBezTo>
                    <a:pt x="598" y="75"/>
                    <a:pt x="587" y="75"/>
                    <a:pt x="572" y="79"/>
                  </a:cubicBezTo>
                  <a:cubicBezTo>
                    <a:pt x="556" y="79"/>
                    <a:pt x="546" y="82"/>
                    <a:pt x="534" y="82"/>
                  </a:cubicBezTo>
                  <a:cubicBezTo>
                    <a:pt x="494" y="82"/>
                    <a:pt x="463" y="64"/>
                    <a:pt x="430" y="38"/>
                  </a:cubicBezTo>
                  <a:cubicBezTo>
                    <a:pt x="399" y="12"/>
                    <a:pt x="366" y="1"/>
                    <a:pt x="3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0" name="Google Shape;15740;p11"/>
            <p:cNvSpPr/>
            <p:nvPr/>
          </p:nvSpPr>
          <p:spPr>
            <a:xfrm>
              <a:off x="-2457450" y="-1159514"/>
              <a:ext cx="30942" cy="46270"/>
            </a:xfrm>
            <a:custGeom>
              <a:avLst/>
              <a:gdLst/>
              <a:ahLst/>
              <a:cxnLst/>
              <a:rect l="l" t="t" r="r" b="b"/>
              <a:pathLst>
                <a:path w="648" h="969" extrusionOk="0">
                  <a:moveTo>
                    <a:pt x="389" y="0"/>
                  </a:moveTo>
                  <a:cubicBezTo>
                    <a:pt x="401" y="14"/>
                    <a:pt x="412" y="26"/>
                    <a:pt x="423" y="40"/>
                  </a:cubicBezTo>
                  <a:lnTo>
                    <a:pt x="420" y="40"/>
                  </a:lnTo>
                  <a:cubicBezTo>
                    <a:pt x="509" y="82"/>
                    <a:pt x="487" y="175"/>
                    <a:pt x="494" y="239"/>
                  </a:cubicBezTo>
                  <a:cubicBezTo>
                    <a:pt x="494" y="287"/>
                    <a:pt x="501" y="359"/>
                    <a:pt x="468" y="411"/>
                  </a:cubicBezTo>
                  <a:cubicBezTo>
                    <a:pt x="420" y="452"/>
                    <a:pt x="386" y="523"/>
                    <a:pt x="311" y="523"/>
                  </a:cubicBezTo>
                  <a:cubicBezTo>
                    <a:pt x="300" y="523"/>
                    <a:pt x="292" y="519"/>
                    <a:pt x="281" y="519"/>
                  </a:cubicBezTo>
                  <a:lnTo>
                    <a:pt x="277" y="523"/>
                  </a:lnTo>
                  <a:cubicBezTo>
                    <a:pt x="266" y="575"/>
                    <a:pt x="221" y="594"/>
                    <a:pt x="187" y="594"/>
                  </a:cubicBezTo>
                  <a:cubicBezTo>
                    <a:pt x="177" y="594"/>
                    <a:pt x="161" y="590"/>
                    <a:pt x="154" y="587"/>
                  </a:cubicBezTo>
                  <a:cubicBezTo>
                    <a:pt x="124" y="564"/>
                    <a:pt x="98" y="561"/>
                    <a:pt x="75" y="561"/>
                  </a:cubicBezTo>
                  <a:cubicBezTo>
                    <a:pt x="49" y="561"/>
                    <a:pt x="27" y="564"/>
                    <a:pt x="1" y="564"/>
                  </a:cubicBezTo>
                  <a:cubicBezTo>
                    <a:pt x="8" y="601"/>
                    <a:pt x="61" y="564"/>
                    <a:pt x="68" y="613"/>
                  </a:cubicBezTo>
                  <a:cubicBezTo>
                    <a:pt x="75" y="667"/>
                    <a:pt x="110" y="671"/>
                    <a:pt x="147" y="671"/>
                  </a:cubicBezTo>
                  <a:cubicBezTo>
                    <a:pt x="152" y="671"/>
                    <a:pt x="158" y="671"/>
                    <a:pt x="163" y="671"/>
                  </a:cubicBezTo>
                  <a:cubicBezTo>
                    <a:pt x="179" y="671"/>
                    <a:pt x="194" y="671"/>
                    <a:pt x="206" y="676"/>
                  </a:cubicBezTo>
                  <a:cubicBezTo>
                    <a:pt x="213" y="680"/>
                    <a:pt x="218" y="680"/>
                    <a:pt x="221" y="680"/>
                  </a:cubicBezTo>
                  <a:cubicBezTo>
                    <a:pt x="248" y="680"/>
                    <a:pt x="263" y="646"/>
                    <a:pt x="274" y="616"/>
                  </a:cubicBezTo>
                  <a:cubicBezTo>
                    <a:pt x="292" y="579"/>
                    <a:pt x="318" y="572"/>
                    <a:pt x="348" y="572"/>
                  </a:cubicBezTo>
                  <a:cubicBezTo>
                    <a:pt x="370" y="572"/>
                    <a:pt x="393" y="575"/>
                    <a:pt x="415" y="579"/>
                  </a:cubicBezTo>
                  <a:cubicBezTo>
                    <a:pt x="465" y="579"/>
                    <a:pt x="483" y="601"/>
                    <a:pt x="491" y="646"/>
                  </a:cubicBezTo>
                  <a:cubicBezTo>
                    <a:pt x="501" y="725"/>
                    <a:pt x="520" y="799"/>
                    <a:pt x="532" y="875"/>
                  </a:cubicBezTo>
                  <a:cubicBezTo>
                    <a:pt x="539" y="934"/>
                    <a:pt x="562" y="968"/>
                    <a:pt x="625" y="968"/>
                  </a:cubicBezTo>
                  <a:cubicBezTo>
                    <a:pt x="622" y="960"/>
                    <a:pt x="622" y="953"/>
                    <a:pt x="617" y="946"/>
                  </a:cubicBezTo>
                  <a:cubicBezTo>
                    <a:pt x="599" y="930"/>
                    <a:pt x="584" y="912"/>
                    <a:pt x="580" y="886"/>
                  </a:cubicBezTo>
                  <a:cubicBezTo>
                    <a:pt x="535" y="830"/>
                    <a:pt x="527" y="766"/>
                    <a:pt x="543" y="699"/>
                  </a:cubicBezTo>
                  <a:cubicBezTo>
                    <a:pt x="543" y="676"/>
                    <a:pt x="535" y="654"/>
                    <a:pt x="546" y="635"/>
                  </a:cubicBezTo>
                  <a:cubicBezTo>
                    <a:pt x="569" y="594"/>
                    <a:pt x="577" y="564"/>
                    <a:pt x="513" y="561"/>
                  </a:cubicBezTo>
                  <a:cubicBezTo>
                    <a:pt x="491" y="556"/>
                    <a:pt x="465" y="527"/>
                    <a:pt x="479" y="497"/>
                  </a:cubicBezTo>
                  <a:cubicBezTo>
                    <a:pt x="491" y="471"/>
                    <a:pt x="494" y="422"/>
                    <a:pt x="535" y="422"/>
                  </a:cubicBezTo>
                  <a:lnTo>
                    <a:pt x="539" y="422"/>
                  </a:lnTo>
                  <a:cubicBezTo>
                    <a:pt x="591" y="422"/>
                    <a:pt x="610" y="373"/>
                    <a:pt x="644" y="354"/>
                  </a:cubicBezTo>
                  <a:lnTo>
                    <a:pt x="648" y="351"/>
                  </a:lnTo>
                  <a:cubicBezTo>
                    <a:pt x="584" y="310"/>
                    <a:pt x="513" y="280"/>
                    <a:pt x="517" y="183"/>
                  </a:cubicBezTo>
                  <a:cubicBezTo>
                    <a:pt x="520" y="157"/>
                    <a:pt x="513" y="135"/>
                    <a:pt x="524" y="108"/>
                  </a:cubicBezTo>
                  <a:cubicBezTo>
                    <a:pt x="562" y="37"/>
                    <a:pt x="527" y="7"/>
                    <a:pt x="457" y="7"/>
                  </a:cubicBezTo>
                  <a:cubicBezTo>
                    <a:pt x="434" y="7"/>
                    <a:pt x="412" y="4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1" name="Google Shape;15741;p11"/>
            <p:cNvSpPr/>
            <p:nvPr/>
          </p:nvSpPr>
          <p:spPr>
            <a:xfrm>
              <a:off x="-2217697" y="-1459240"/>
              <a:ext cx="26263" cy="48418"/>
            </a:xfrm>
            <a:custGeom>
              <a:avLst/>
              <a:gdLst/>
              <a:ahLst/>
              <a:cxnLst/>
              <a:rect l="l" t="t" r="r" b="b"/>
              <a:pathLst>
                <a:path w="550" h="1014" extrusionOk="0">
                  <a:moveTo>
                    <a:pt x="426" y="1"/>
                  </a:moveTo>
                  <a:cubicBezTo>
                    <a:pt x="378" y="1"/>
                    <a:pt x="329" y="15"/>
                    <a:pt x="284" y="53"/>
                  </a:cubicBezTo>
                  <a:cubicBezTo>
                    <a:pt x="254" y="75"/>
                    <a:pt x="216" y="87"/>
                    <a:pt x="194" y="109"/>
                  </a:cubicBezTo>
                  <a:cubicBezTo>
                    <a:pt x="149" y="161"/>
                    <a:pt x="45" y="176"/>
                    <a:pt x="42" y="247"/>
                  </a:cubicBezTo>
                  <a:cubicBezTo>
                    <a:pt x="37" y="351"/>
                    <a:pt x="11" y="449"/>
                    <a:pt x="7" y="553"/>
                  </a:cubicBezTo>
                  <a:lnTo>
                    <a:pt x="7" y="565"/>
                  </a:lnTo>
                  <a:cubicBezTo>
                    <a:pt x="0" y="665"/>
                    <a:pt x="97" y="710"/>
                    <a:pt x="131" y="793"/>
                  </a:cubicBezTo>
                  <a:cubicBezTo>
                    <a:pt x="180" y="905"/>
                    <a:pt x="258" y="979"/>
                    <a:pt x="378" y="1013"/>
                  </a:cubicBezTo>
                  <a:lnTo>
                    <a:pt x="382" y="1010"/>
                  </a:lnTo>
                  <a:cubicBezTo>
                    <a:pt x="385" y="961"/>
                    <a:pt x="423" y="957"/>
                    <a:pt x="460" y="950"/>
                  </a:cubicBezTo>
                  <a:cubicBezTo>
                    <a:pt x="434" y="927"/>
                    <a:pt x="423" y="920"/>
                    <a:pt x="404" y="920"/>
                  </a:cubicBezTo>
                  <a:cubicBezTo>
                    <a:pt x="389" y="920"/>
                    <a:pt x="366" y="927"/>
                    <a:pt x="325" y="939"/>
                  </a:cubicBezTo>
                  <a:cubicBezTo>
                    <a:pt x="299" y="901"/>
                    <a:pt x="314" y="822"/>
                    <a:pt x="251" y="822"/>
                  </a:cubicBezTo>
                  <a:cubicBezTo>
                    <a:pt x="239" y="822"/>
                    <a:pt x="228" y="822"/>
                    <a:pt x="209" y="830"/>
                  </a:cubicBezTo>
                  <a:lnTo>
                    <a:pt x="206" y="830"/>
                  </a:lnTo>
                  <a:cubicBezTo>
                    <a:pt x="199" y="830"/>
                    <a:pt x="190" y="827"/>
                    <a:pt x="194" y="819"/>
                  </a:cubicBezTo>
                  <a:cubicBezTo>
                    <a:pt x="202" y="715"/>
                    <a:pt x="104" y="673"/>
                    <a:pt x="59" y="603"/>
                  </a:cubicBezTo>
                  <a:cubicBezTo>
                    <a:pt x="26" y="550"/>
                    <a:pt x="90" y="550"/>
                    <a:pt x="82" y="535"/>
                  </a:cubicBezTo>
                  <a:cubicBezTo>
                    <a:pt x="49" y="437"/>
                    <a:pt x="149" y="359"/>
                    <a:pt x="101" y="262"/>
                  </a:cubicBezTo>
                  <a:cubicBezTo>
                    <a:pt x="90" y="232"/>
                    <a:pt x="138" y="202"/>
                    <a:pt x="157" y="194"/>
                  </a:cubicBezTo>
                  <a:cubicBezTo>
                    <a:pt x="235" y="168"/>
                    <a:pt x="303" y="135"/>
                    <a:pt x="347" y="60"/>
                  </a:cubicBezTo>
                  <a:cubicBezTo>
                    <a:pt x="359" y="45"/>
                    <a:pt x="382" y="53"/>
                    <a:pt x="400" y="45"/>
                  </a:cubicBezTo>
                  <a:cubicBezTo>
                    <a:pt x="418" y="42"/>
                    <a:pt x="437" y="42"/>
                    <a:pt x="456" y="42"/>
                  </a:cubicBezTo>
                  <a:lnTo>
                    <a:pt x="497" y="42"/>
                  </a:lnTo>
                  <a:cubicBezTo>
                    <a:pt x="516" y="42"/>
                    <a:pt x="530" y="42"/>
                    <a:pt x="546" y="37"/>
                  </a:cubicBezTo>
                  <a:lnTo>
                    <a:pt x="549" y="34"/>
                  </a:lnTo>
                  <a:cubicBezTo>
                    <a:pt x="508" y="11"/>
                    <a:pt x="468" y="1"/>
                    <a:pt x="4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2" name="Google Shape;15742;p11"/>
            <p:cNvSpPr/>
            <p:nvPr/>
          </p:nvSpPr>
          <p:spPr>
            <a:xfrm>
              <a:off x="-2191816" y="-1459813"/>
              <a:ext cx="51618" cy="27408"/>
            </a:xfrm>
            <a:custGeom>
              <a:avLst/>
              <a:gdLst/>
              <a:ahLst/>
              <a:cxnLst/>
              <a:rect l="l" t="t" r="r" b="b"/>
              <a:pathLst>
                <a:path w="1081" h="574" extrusionOk="0">
                  <a:moveTo>
                    <a:pt x="131" y="1"/>
                  </a:moveTo>
                  <a:cubicBezTo>
                    <a:pt x="119" y="1"/>
                    <a:pt x="112" y="4"/>
                    <a:pt x="101" y="9"/>
                  </a:cubicBezTo>
                  <a:cubicBezTo>
                    <a:pt x="71" y="16"/>
                    <a:pt x="38" y="31"/>
                    <a:pt x="7" y="46"/>
                  </a:cubicBezTo>
                  <a:lnTo>
                    <a:pt x="4" y="49"/>
                  </a:lnTo>
                  <a:cubicBezTo>
                    <a:pt x="0" y="94"/>
                    <a:pt x="52" y="109"/>
                    <a:pt x="67" y="109"/>
                  </a:cubicBezTo>
                  <a:lnTo>
                    <a:pt x="71" y="109"/>
                  </a:lnTo>
                  <a:cubicBezTo>
                    <a:pt x="93" y="91"/>
                    <a:pt x="109" y="83"/>
                    <a:pt x="119" y="83"/>
                  </a:cubicBezTo>
                  <a:cubicBezTo>
                    <a:pt x="154" y="83"/>
                    <a:pt x="164" y="135"/>
                    <a:pt x="183" y="154"/>
                  </a:cubicBezTo>
                  <a:cubicBezTo>
                    <a:pt x="224" y="196"/>
                    <a:pt x="254" y="248"/>
                    <a:pt x="292" y="301"/>
                  </a:cubicBezTo>
                  <a:cubicBezTo>
                    <a:pt x="347" y="308"/>
                    <a:pt x="325" y="356"/>
                    <a:pt x="329" y="386"/>
                  </a:cubicBezTo>
                  <a:lnTo>
                    <a:pt x="344" y="386"/>
                  </a:lnTo>
                  <a:cubicBezTo>
                    <a:pt x="366" y="386"/>
                    <a:pt x="378" y="401"/>
                    <a:pt x="385" y="423"/>
                  </a:cubicBezTo>
                  <a:cubicBezTo>
                    <a:pt x="407" y="449"/>
                    <a:pt x="430" y="472"/>
                    <a:pt x="456" y="472"/>
                  </a:cubicBezTo>
                  <a:cubicBezTo>
                    <a:pt x="475" y="472"/>
                    <a:pt x="494" y="458"/>
                    <a:pt x="516" y="431"/>
                  </a:cubicBezTo>
                  <a:lnTo>
                    <a:pt x="516" y="431"/>
                  </a:lnTo>
                  <a:cubicBezTo>
                    <a:pt x="535" y="487"/>
                    <a:pt x="482" y="494"/>
                    <a:pt x="475" y="528"/>
                  </a:cubicBezTo>
                  <a:cubicBezTo>
                    <a:pt x="497" y="517"/>
                    <a:pt x="520" y="513"/>
                    <a:pt x="542" y="513"/>
                  </a:cubicBezTo>
                  <a:cubicBezTo>
                    <a:pt x="606" y="513"/>
                    <a:pt x="661" y="543"/>
                    <a:pt x="721" y="573"/>
                  </a:cubicBezTo>
                  <a:cubicBezTo>
                    <a:pt x="721" y="510"/>
                    <a:pt x="725" y="446"/>
                    <a:pt x="729" y="382"/>
                  </a:cubicBezTo>
                  <a:cubicBezTo>
                    <a:pt x="756" y="311"/>
                    <a:pt x="823" y="285"/>
                    <a:pt x="882" y="285"/>
                  </a:cubicBezTo>
                  <a:lnTo>
                    <a:pt x="904" y="285"/>
                  </a:lnTo>
                  <a:cubicBezTo>
                    <a:pt x="913" y="289"/>
                    <a:pt x="920" y="289"/>
                    <a:pt x="927" y="289"/>
                  </a:cubicBezTo>
                  <a:cubicBezTo>
                    <a:pt x="991" y="289"/>
                    <a:pt x="1032" y="259"/>
                    <a:pt x="1077" y="225"/>
                  </a:cubicBezTo>
                  <a:lnTo>
                    <a:pt x="1080" y="222"/>
                  </a:lnTo>
                  <a:cubicBezTo>
                    <a:pt x="1070" y="214"/>
                    <a:pt x="1058" y="214"/>
                    <a:pt x="1051" y="214"/>
                  </a:cubicBezTo>
                  <a:cubicBezTo>
                    <a:pt x="1035" y="214"/>
                    <a:pt x="1020" y="222"/>
                    <a:pt x="1006" y="229"/>
                  </a:cubicBezTo>
                  <a:cubicBezTo>
                    <a:pt x="991" y="240"/>
                    <a:pt x="975" y="248"/>
                    <a:pt x="961" y="248"/>
                  </a:cubicBezTo>
                  <a:lnTo>
                    <a:pt x="953" y="248"/>
                  </a:lnTo>
                  <a:cubicBezTo>
                    <a:pt x="935" y="244"/>
                    <a:pt x="916" y="244"/>
                    <a:pt x="897" y="244"/>
                  </a:cubicBezTo>
                  <a:cubicBezTo>
                    <a:pt x="808" y="244"/>
                    <a:pt x="733" y="289"/>
                    <a:pt x="673" y="368"/>
                  </a:cubicBezTo>
                  <a:cubicBezTo>
                    <a:pt x="654" y="390"/>
                    <a:pt x="635" y="394"/>
                    <a:pt x="606" y="394"/>
                  </a:cubicBezTo>
                  <a:lnTo>
                    <a:pt x="602" y="394"/>
                  </a:lnTo>
                  <a:cubicBezTo>
                    <a:pt x="449" y="394"/>
                    <a:pt x="337" y="311"/>
                    <a:pt x="269" y="192"/>
                  </a:cubicBezTo>
                  <a:cubicBezTo>
                    <a:pt x="235" y="132"/>
                    <a:pt x="164" y="99"/>
                    <a:pt x="161" y="23"/>
                  </a:cubicBezTo>
                  <a:cubicBezTo>
                    <a:pt x="161" y="9"/>
                    <a:pt x="145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3" name="Google Shape;15743;p11"/>
            <p:cNvSpPr/>
            <p:nvPr/>
          </p:nvSpPr>
          <p:spPr>
            <a:xfrm>
              <a:off x="-1968537" y="-1007860"/>
              <a:ext cx="19530" cy="16283"/>
            </a:xfrm>
            <a:custGeom>
              <a:avLst/>
              <a:gdLst/>
              <a:ahLst/>
              <a:cxnLst/>
              <a:rect l="l" t="t" r="r" b="b"/>
              <a:pathLst>
                <a:path w="409" h="341" extrusionOk="0">
                  <a:moveTo>
                    <a:pt x="157" y="177"/>
                  </a:moveTo>
                  <a:cubicBezTo>
                    <a:pt x="165" y="177"/>
                    <a:pt x="179" y="192"/>
                    <a:pt x="176" y="199"/>
                  </a:cubicBezTo>
                  <a:cubicBezTo>
                    <a:pt x="172" y="240"/>
                    <a:pt x="143" y="248"/>
                    <a:pt x="105" y="259"/>
                  </a:cubicBezTo>
                  <a:cubicBezTo>
                    <a:pt x="105" y="211"/>
                    <a:pt x="112" y="180"/>
                    <a:pt x="157" y="177"/>
                  </a:cubicBezTo>
                  <a:close/>
                  <a:moveTo>
                    <a:pt x="229" y="1"/>
                  </a:moveTo>
                  <a:cubicBezTo>
                    <a:pt x="153" y="1"/>
                    <a:pt x="105" y="65"/>
                    <a:pt x="34" y="76"/>
                  </a:cubicBezTo>
                  <a:cubicBezTo>
                    <a:pt x="31" y="76"/>
                    <a:pt x="31" y="87"/>
                    <a:pt x="27" y="94"/>
                  </a:cubicBezTo>
                  <a:cubicBezTo>
                    <a:pt x="0" y="177"/>
                    <a:pt x="31" y="256"/>
                    <a:pt x="112" y="296"/>
                  </a:cubicBezTo>
                  <a:cubicBezTo>
                    <a:pt x="139" y="311"/>
                    <a:pt x="172" y="311"/>
                    <a:pt x="188" y="341"/>
                  </a:cubicBezTo>
                  <a:lnTo>
                    <a:pt x="191" y="341"/>
                  </a:lnTo>
                  <a:cubicBezTo>
                    <a:pt x="247" y="341"/>
                    <a:pt x="288" y="296"/>
                    <a:pt x="341" y="289"/>
                  </a:cubicBezTo>
                  <a:cubicBezTo>
                    <a:pt x="329" y="244"/>
                    <a:pt x="381" y="214"/>
                    <a:pt x="367" y="170"/>
                  </a:cubicBezTo>
                  <a:lnTo>
                    <a:pt x="363" y="170"/>
                  </a:lnTo>
                  <a:cubicBezTo>
                    <a:pt x="274" y="170"/>
                    <a:pt x="288" y="106"/>
                    <a:pt x="292" y="49"/>
                  </a:cubicBezTo>
                  <a:lnTo>
                    <a:pt x="292" y="49"/>
                  </a:lnTo>
                  <a:cubicBezTo>
                    <a:pt x="303" y="99"/>
                    <a:pt x="341" y="128"/>
                    <a:pt x="367" y="170"/>
                  </a:cubicBezTo>
                  <a:cubicBezTo>
                    <a:pt x="371" y="170"/>
                    <a:pt x="371" y="166"/>
                    <a:pt x="371" y="166"/>
                  </a:cubicBezTo>
                  <a:cubicBezTo>
                    <a:pt x="374" y="166"/>
                    <a:pt x="378" y="170"/>
                    <a:pt x="386" y="170"/>
                  </a:cubicBezTo>
                  <a:cubicBezTo>
                    <a:pt x="389" y="170"/>
                    <a:pt x="393" y="173"/>
                    <a:pt x="397" y="173"/>
                  </a:cubicBezTo>
                  <a:cubicBezTo>
                    <a:pt x="404" y="173"/>
                    <a:pt x="408" y="170"/>
                    <a:pt x="408" y="161"/>
                  </a:cubicBezTo>
                  <a:cubicBezTo>
                    <a:pt x="408" y="68"/>
                    <a:pt x="363" y="35"/>
                    <a:pt x="269" y="9"/>
                  </a:cubicBezTo>
                  <a:cubicBezTo>
                    <a:pt x="255" y="1"/>
                    <a:pt x="240" y="1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4" name="Google Shape;15744;p11"/>
            <p:cNvSpPr/>
            <p:nvPr/>
          </p:nvSpPr>
          <p:spPr>
            <a:xfrm>
              <a:off x="-2327522" y="-1206500"/>
              <a:ext cx="17906" cy="15041"/>
            </a:xfrm>
            <a:custGeom>
              <a:avLst/>
              <a:gdLst/>
              <a:ahLst/>
              <a:cxnLst/>
              <a:rect l="l" t="t" r="r" b="b"/>
              <a:pathLst>
                <a:path w="375" h="315" extrusionOk="0">
                  <a:moveTo>
                    <a:pt x="128" y="1"/>
                  </a:moveTo>
                  <a:lnTo>
                    <a:pt x="27" y="68"/>
                  </a:lnTo>
                  <a:lnTo>
                    <a:pt x="23" y="68"/>
                  </a:lnTo>
                  <a:cubicBezTo>
                    <a:pt x="1" y="98"/>
                    <a:pt x="39" y="132"/>
                    <a:pt x="20" y="165"/>
                  </a:cubicBezTo>
                  <a:cubicBezTo>
                    <a:pt x="76" y="236"/>
                    <a:pt x="139" y="299"/>
                    <a:pt x="233" y="315"/>
                  </a:cubicBezTo>
                  <a:cubicBezTo>
                    <a:pt x="240" y="303"/>
                    <a:pt x="248" y="289"/>
                    <a:pt x="256" y="289"/>
                  </a:cubicBezTo>
                  <a:cubicBezTo>
                    <a:pt x="327" y="270"/>
                    <a:pt x="330" y="270"/>
                    <a:pt x="356" y="206"/>
                  </a:cubicBezTo>
                  <a:lnTo>
                    <a:pt x="356" y="195"/>
                  </a:lnTo>
                  <a:cubicBezTo>
                    <a:pt x="371" y="180"/>
                    <a:pt x="375" y="165"/>
                    <a:pt x="368" y="146"/>
                  </a:cubicBezTo>
                  <a:cubicBezTo>
                    <a:pt x="349" y="90"/>
                    <a:pt x="349" y="64"/>
                    <a:pt x="368" y="30"/>
                  </a:cubicBezTo>
                  <a:cubicBezTo>
                    <a:pt x="368" y="27"/>
                    <a:pt x="368" y="27"/>
                    <a:pt x="371" y="27"/>
                  </a:cubicBezTo>
                  <a:cubicBezTo>
                    <a:pt x="360" y="20"/>
                    <a:pt x="353" y="12"/>
                    <a:pt x="341" y="8"/>
                  </a:cubicBezTo>
                  <a:cubicBezTo>
                    <a:pt x="323" y="15"/>
                    <a:pt x="304" y="20"/>
                    <a:pt x="289" y="20"/>
                  </a:cubicBezTo>
                  <a:cubicBezTo>
                    <a:pt x="266" y="20"/>
                    <a:pt x="244" y="15"/>
                    <a:pt x="222" y="8"/>
                  </a:cubicBezTo>
                  <a:cubicBezTo>
                    <a:pt x="199" y="4"/>
                    <a:pt x="177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5" name="Google Shape;15745;p11"/>
            <p:cNvSpPr/>
            <p:nvPr/>
          </p:nvSpPr>
          <p:spPr>
            <a:xfrm>
              <a:off x="-1981430" y="-1522605"/>
              <a:ext cx="25260" cy="20007"/>
            </a:xfrm>
            <a:custGeom>
              <a:avLst/>
              <a:gdLst/>
              <a:ahLst/>
              <a:cxnLst/>
              <a:rect l="l" t="t" r="r" b="b"/>
              <a:pathLst>
                <a:path w="529" h="419" extrusionOk="0">
                  <a:moveTo>
                    <a:pt x="76" y="1"/>
                  </a:moveTo>
                  <a:cubicBezTo>
                    <a:pt x="65" y="1"/>
                    <a:pt x="54" y="4"/>
                    <a:pt x="42" y="8"/>
                  </a:cubicBezTo>
                  <a:cubicBezTo>
                    <a:pt x="91" y="90"/>
                    <a:pt x="91" y="101"/>
                    <a:pt x="1" y="158"/>
                  </a:cubicBezTo>
                  <a:cubicBezTo>
                    <a:pt x="91" y="191"/>
                    <a:pt x="140" y="270"/>
                    <a:pt x="188" y="344"/>
                  </a:cubicBezTo>
                  <a:cubicBezTo>
                    <a:pt x="203" y="370"/>
                    <a:pt x="177" y="419"/>
                    <a:pt x="233" y="419"/>
                  </a:cubicBezTo>
                  <a:lnTo>
                    <a:pt x="289" y="419"/>
                  </a:lnTo>
                  <a:cubicBezTo>
                    <a:pt x="319" y="419"/>
                    <a:pt x="345" y="412"/>
                    <a:pt x="353" y="363"/>
                  </a:cubicBezTo>
                  <a:cubicBezTo>
                    <a:pt x="360" y="322"/>
                    <a:pt x="397" y="318"/>
                    <a:pt x="435" y="310"/>
                  </a:cubicBezTo>
                  <a:cubicBezTo>
                    <a:pt x="423" y="307"/>
                    <a:pt x="416" y="296"/>
                    <a:pt x="405" y="296"/>
                  </a:cubicBezTo>
                  <a:cubicBezTo>
                    <a:pt x="375" y="284"/>
                    <a:pt x="345" y="273"/>
                    <a:pt x="353" y="232"/>
                  </a:cubicBezTo>
                  <a:cubicBezTo>
                    <a:pt x="353" y="206"/>
                    <a:pt x="379" y="202"/>
                    <a:pt x="401" y="202"/>
                  </a:cubicBezTo>
                  <a:lnTo>
                    <a:pt x="405" y="202"/>
                  </a:lnTo>
                  <a:cubicBezTo>
                    <a:pt x="442" y="202"/>
                    <a:pt x="468" y="220"/>
                    <a:pt x="465" y="265"/>
                  </a:cubicBezTo>
                  <a:cubicBezTo>
                    <a:pt x="465" y="277"/>
                    <a:pt x="458" y="292"/>
                    <a:pt x="454" y="307"/>
                  </a:cubicBezTo>
                  <a:cubicBezTo>
                    <a:pt x="525" y="243"/>
                    <a:pt x="528" y="217"/>
                    <a:pt x="458" y="184"/>
                  </a:cubicBezTo>
                  <a:cubicBezTo>
                    <a:pt x="397" y="158"/>
                    <a:pt x="360" y="135"/>
                    <a:pt x="371" y="60"/>
                  </a:cubicBezTo>
                  <a:cubicBezTo>
                    <a:pt x="375" y="30"/>
                    <a:pt x="334" y="15"/>
                    <a:pt x="304" y="4"/>
                  </a:cubicBezTo>
                  <a:lnTo>
                    <a:pt x="304" y="4"/>
                  </a:lnTo>
                  <a:cubicBezTo>
                    <a:pt x="304" y="68"/>
                    <a:pt x="353" y="127"/>
                    <a:pt x="311" y="191"/>
                  </a:cubicBezTo>
                  <a:lnTo>
                    <a:pt x="282" y="191"/>
                  </a:lnTo>
                  <a:cubicBezTo>
                    <a:pt x="240" y="191"/>
                    <a:pt x="199" y="180"/>
                    <a:pt x="166" y="150"/>
                  </a:cubicBezTo>
                  <a:cubicBezTo>
                    <a:pt x="95" y="105"/>
                    <a:pt x="151" y="56"/>
                    <a:pt x="162" y="8"/>
                  </a:cubicBezTo>
                  <a:lnTo>
                    <a:pt x="147" y="8"/>
                  </a:lnTo>
                  <a:cubicBezTo>
                    <a:pt x="135" y="8"/>
                    <a:pt x="121" y="8"/>
                    <a:pt x="109" y="4"/>
                  </a:cubicBezTo>
                  <a:cubicBezTo>
                    <a:pt x="99" y="4"/>
                    <a:pt x="87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6" name="Google Shape;15746;p11"/>
            <p:cNvSpPr/>
            <p:nvPr/>
          </p:nvSpPr>
          <p:spPr>
            <a:xfrm>
              <a:off x="-2213256" y="-718495"/>
              <a:ext cx="23971" cy="18049"/>
            </a:xfrm>
            <a:custGeom>
              <a:avLst/>
              <a:gdLst/>
              <a:ahLst/>
              <a:cxnLst/>
              <a:rect l="l" t="t" r="r" b="b"/>
              <a:pathLst>
                <a:path w="502" h="378" extrusionOk="0">
                  <a:moveTo>
                    <a:pt x="299" y="117"/>
                  </a:moveTo>
                  <a:cubicBezTo>
                    <a:pt x="352" y="117"/>
                    <a:pt x="404" y="128"/>
                    <a:pt x="385" y="195"/>
                  </a:cubicBezTo>
                  <a:cubicBezTo>
                    <a:pt x="375" y="233"/>
                    <a:pt x="482" y="236"/>
                    <a:pt x="404" y="288"/>
                  </a:cubicBezTo>
                  <a:cubicBezTo>
                    <a:pt x="367" y="314"/>
                    <a:pt x="333" y="326"/>
                    <a:pt x="303" y="326"/>
                  </a:cubicBezTo>
                  <a:cubicBezTo>
                    <a:pt x="254" y="326"/>
                    <a:pt x="221" y="296"/>
                    <a:pt x="199" y="229"/>
                  </a:cubicBezTo>
                  <a:cubicBezTo>
                    <a:pt x="191" y="198"/>
                    <a:pt x="187" y="169"/>
                    <a:pt x="180" y="131"/>
                  </a:cubicBezTo>
                  <a:cubicBezTo>
                    <a:pt x="225" y="124"/>
                    <a:pt x="258" y="117"/>
                    <a:pt x="292" y="117"/>
                  </a:cubicBezTo>
                  <a:close/>
                  <a:moveTo>
                    <a:pt x="184" y="0"/>
                  </a:moveTo>
                  <a:cubicBezTo>
                    <a:pt x="161" y="0"/>
                    <a:pt x="139" y="27"/>
                    <a:pt x="123" y="68"/>
                  </a:cubicBezTo>
                  <a:cubicBezTo>
                    <a:pt x="116" y="98"/>
                    <a:pt x="83" y="102"/>
                    <a:pt x="71" y="124"/>
                  </a:cubicBezTo>
                  <a:cubicBezTo>
                    <a:pt x="49" y="157"/>
                    <a:pt x="1" y="191"/>
                    <a:pt x="53" y="243"/>
                  </a:cubicBezTo>
                  <a:cubicBezTo>
                    <a:pt x="61" y="274"/>
                    <a:pt x="45" y="311"/>
                    <a:pt x="83" y="341"/>
                  </a:cubicBezTo>
                  <a:cubicBezTo>
                    <a:pt x="120" y="371"/>
                    <a:pt x="161" y="378"/>
                    <a:pt x="199" y="378"/>
                  </a:cubicBezTo>
                  <a:cubicBezTo>
                    <a:pt x="221" y="378"/>
                    <a:pt x="247" y="374"/>
                    <a:pt x="270" y="371"/>
                  </a:cubicBezTo>
                  <a:cubicBezTo>
                    <a:pt x="292" y="371"/>
                    <a:pt x="318" y="367"/>
                    <a:pt x="341" y="367"/>
                  </a:cubicBezTo>
                  <a:cubicBezTo>
                    <a:pt x="359" y="367"/>
                    <a:pt x="378" y="367"/>
                    <a:pt x="397" y="374"/>
                  </a:cubicBezTo>
                  <a:cubicBezTo>
                    <a:pt x="404" y="374"/>
                    <a:pt x="411" y="364"/>
                    <a:pt x="415" y="359"/>
                  </a:cubicBezTo>
                  <a:cubicBezTo>
                    <a:pt x="446" y="311"/>
                    <a:pt x="501" y="274"/>
                    <a:pt x="475" y="207"/>
                  </a:cubicBezTo>
                  <a:cubicBezTo>
                    <a:pt x="453" y="143"/>
                    <a:pt x="415" y="94"/>
                    <a:pt x="341" y="83"/>
                  </a:cubicBezTo>
                  <a:cubicBezTo>
                    <a:pt x="307" y="76"/>
                    <a:pt x="270" y="76"/>
                    <a:pt x="247" y="50"/>
                  </a:cubicBezTo>
                  <a:cubicBezTo>
                    <a:pt x="221" y="15"/>
                    <a:pt x="202" y="0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7" name="Google Shape;15747;p11"/>
            <p:cNvSpPr/>
            <p:nvPr/>
          </p:nvSpPr>
          <p:spPr>
            <a:xfrm>
              <a:off x="-2427988" y="-1128858"/>
              <a:ext cx="25928" cy="17572"/>
            </a:xfrm>
            <a:custGeom>
              <a:avLst/>
              <a:gdLst/>
              <a:ahLst/>
              <a:cxnLst/>
              <a:rect l="l" t="t" r="r" b="b"/>
              <a:pathLst>
                <a:path w="543" h="368" extrusionOk="0">
                  <a:moveTo>
                    <a:pt x="341" y="214"/>
                  </a:moveTo>
                  <a:cubicBezTo>
                    <a:pt x="359" y="214"/>
                    <a:pt x="389" y="221"/>
                    <a:pt x="426" y="228"/>
                  </a:cubicBezTo>
                  <a:cubicBezTo>
                    <a:pt x="416" y="318"/>
                    <a:pt x="303" y="247"/>
                    <a:pt x="277" y="318"/>
                  </a:cubicBezTo>
                  <a:cubicBezTo>
                    <a:pt x="292" y="240"/>
                    <a:pt x="296" y="214"/>
                    <a:pt x="341" y="214"/>
                  </a:cubicBezTo>
                  <a:close/>
                  <a:moveTo>
                    <a:pt x="505" y="0"/>
                  </a:moveTo>
                  <a:cubicBezTo>
                    <a:pt x="476" y="34"/>
                    <a:pt x="416" y="31"/>
                    <a:pt x="404" y="94"/>
                  </a:cubicBezTo>
                  <a:cubicBezTo>
                    <a:pt x="400" y="109"/>
                    <a:pt x="386" y="116"/>
                    <a:pt x="367" y="116"/>
                  </a:cubicBezTo>
                  <a:cubicBezTo>
                    <a:pt x="345" y="116"/>
                    <a:pt x="311" y="105"/>
                    <a:pt x="303" y="94"/>
                  </a:cubicBezTo>
                  <a:cubicBezTo>
                    <a:pt x="296" y="83"/>
                    <a:pt x="285" y="71"/>
                    <a:pt x="277" y="68"/>
                  </a:cubicBezTo>
                  <a:cubicBezTo>
                    <a:pt x="274" y="64"/>
                    <a:pt x="266" y="60"/>
                    <a:pt x="259" y="57"/>
                  </a:cubicBezTo>
                  <a:cubicBezTo>
                    <a:pt x="240" y="60"/>
                    <a:pt x="236" y="105"/>
                    <a:pt x="224" y="124"/>
                  </a:cubicBezTo>
                  <a:cubicBezTo>
                    <a:pt x="229" y="161"/>
                    <a:pt x="247" y="206"/>
                    <a:pt x="195" y="206"/>
                  </a:cubicBezTo>
                  <a:cubicBezTo>
                    <a:pt x="188" y="206"/>
                    <a:pt x="180" y="206"/>
                    <a:pt x="169" y="202"/>
                  </a:cubicBezTo>
                  <a:cubicBezTo>
                    <a:pt x="117" y="247"/>
                    <a:pt x="75" y="304"/>
                    <a:pt x="0" y="304"/>
                  </a:cubicBezTo>
                  <a:cubicBezTo>
                    <a:pt x="5" y="311"/>
                    <a:pt x="5" y="318"/>
                    <a:pt x="8" y="326"/>
                  </a:cubicBezTo>
                  <a:lnTo>
                    <a:pt x="23" y="326"/>
                  </a:lnTo>
                  <a:cubicBezTo>
                    <a:pt x="34" y="326"/>
                    <a:pt x="45" y="330"/>
                    <a:pt x="53" y="340"/>
                  </a:cubicBezTo>
                  <a:cubicBezTo>
                    <a:pt x="109" y="359"/>
                    <a:pt x="162" y="367"/>
                    <a:pt x="210" y="367"/>
                  </a:cubicBezTo>
                  <a:cubicBezTo>
                    <a:pt x="307" y="367"/>
                    <a:pt x="397" y="330"/>
                    <a:pt x="476" y="244"/>
                  </a:cubicBezTo>
                  <a:cubicBezTo>
                    <a:pt x="498" y="221"/>
                    <a:pt x="520" y="202"/>
                    <a:pt x="543" y="180"/>
                  </a:cubicBezTo>
                  <a:cubicBezTo>
                    <a:pt x="516" y="124"/>
                    <a:pt x="505" y="60"/>
                    <a:pt x="5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8" name="Google Shape;15748;p11"/>
            <p:cNvSpPr/>
            <p:nvPr/>
          </p:nvSpPr>
          <p:spPr>
            <a:xfrm>
              <a:off x="-2157389" y="-1441955"/>
              <a:ext cx="21106" cy="14707"/>
            </a:xfrm>
            <a:custGeom>
              <a:avLst/>
              <a:gdLst/>
              <a:ahLst/>
              <a:cxnLst/>
              <a:rect l="l" t="t" r="r" b="b"/>
              <a:pathLst>
                <a:path w="442" h="308" extrusionOk="0">
                  <a:moveTo>
                    <a:pt x="202" y="113"/>
                  </a:moveTo>
                  <a:cubicBezTo>
                    <a:pt x="209" y="113"/>
                    <a:pt x="221" y="117"/>
                    <a:pt x="228" y="117"/>
                  </a:cubicBezTo>
                  <a:cubicBezTo>
                    <a:pt x="247" y="120"/>
                    <a:pt x="262" y="132"/>
                    <a:pt x="270" y="154"/>
                  </a:cubicBezTo>
                  <a:cubicBezTo>
                    <a:pt x="277" y="180"/>
                    <a:pt x="262" y="196"/>
                    <a:pt x="236" y="203"/>
                  </a:cubicBezTo>
                  <a:cubicBezTo>
                    <a:pt x="195" y="218"/>
                    <a:pt x="173" y="274"/>
                    <a:pt x="128" y="274"/>
                  </a:cubicBezTo>
                  <a:cubicBezTo>
                    <a:pt x="120" y="274"/>
                    <a:pt x="109" y="274"/>
                    <a:pt x="102" y="267"/>
                  </a:cubicBezTo>
                  <a:cubicBezTo>
                    <a:pt x="124" y="222"/>
                    <a:pt x="147" y="184"/>
                    <a:pt x="165" y="143"/>
                  </a:cubicBezTo>
                  <a:cubicBezTo>
                    <a:pt x="169" y="136"/>
                    <a:pt x="169" y="128"/>
                    <a:pt x="176" y="124"/>
                  </a:cubicBezTo>
                  <a:cubicBezTo>
                    <a:pt x="173" y="124"/>
                    <a:pt x="173" y="124"/>
                    <a:pt x="173" y="120"/>
                  </a:cubicBezTo>
                  <a:lnTo>
                    <a:pt x="173" y="120"/>
                  </a:lnTo>
                  <a:lnTo>
                    <a:pt x="176" y="124"/>
                  </a:lnTo>
                  <a:cubicBezTo>
                    <a:pt x="183" y="117"/>
                    <a:pt x="195" y="113"/>
                    <a:pt x="202" y="113"/>
                  </a:cubicBezTo>
                  <a:close/>
                  <a:moveTo>
                    <a:pt x="330" y="1"/>
                  </a:moveTo>
                  <a:cubicBezTo>
                    <a:pt x="296" y="1"/>
                    <a:pt x="266" y="12"/>
                    <a:pt x="236" y="46"/>
                  </a:cubicBezTo>
                  <a:cubicBezTo>
                    <a:pt x="228" y="53"/>
                    <a:pt x="218" y="53"/>
                    <a:pt x="206" y="53"/>
                  </a:cubicBezTo>
                  <a:lnTo>
                    <a:pt x="161" y="53"/>
                  </a:lnTo>
                  <a:cubicBezTo>
                    <a:pt x="165" y="75"/>
                    <a:pt x="169" y="98"/>
                    <a:pt x="173" y="120"/>
                  </a:cubicBezTo>
                  <a:cubicBezTo>
                    <a:pt x="157" y="128"/>
                    <a:pt x="142" y="132"/>
                    <a:pt x="135" y="132"/>
                  </a:cubicBezTo>
                  <a:cubicBezTo>
                    <a:pt x="90" y="132"/>
                    <a:pt x="102" y="75"/>
                    <a:pt x="87" y="42"/>
                  </a:cubicBezTo>
                  <a:cubicBezTo>
                    <a:pt x="83" y="46"/>
                    <a:pt x="75" y="46"/>
                    <a:pt x="71" y="46"/>
                  </a:cubicBezTo>
                  <a:cubicBezTo>
                    <a:pt x="45" y="46"/>
                    <a:pt x="30" y="16"/>
                    <a:pt x="8" y="8"/>
                  </a:cubicBezTo>
                  <a:cubicBezTo>
                    <a:pt x="4" y="72"/>
                    <a:pt x="0" y="136"/>
                    <a:pt x="0" y="199"/>
                  </a:cubicBezTo>
                  <a:cubicBezTo>
                    <a:pt x="75" y="203"/>
                    <a:pt x="45" y="270"/>
                    <a:pt x="64" y="303"/>
                  </a:cubicBezTo>
                  <a:cubicBezTo>
                    <a:pt x="79" y="308"/>
                    <a:pt x="94" y="308"/>
                    <a:pt x="109" y="308"/>
                  </a:cubicBezTo>
                  <a:cubicBezTo>
                    <a:pt x="225" y="308"/>
                    <a:pt x="322" y="255"/>
                    <a:pt x="427" y="214"/>
                  </a:cubicBezTo>
                  <a:cubicBezTo>
                    <a:pt x="442" y="203"/>
                    <a:pt x="442" y="184"/>
                    <a:pt x="438" y="165"/>
                  </a:cubicBezTo>
                  <a:cubicBezTo>
                    <a:pt x="389" y="120"/>
                    <a:pt x="434" y="72"/>
                    <a:pt x="434" y="23"/>
                  </a:cubicBezTo>
                  <a:cubicBezTo>
                    <a:pt x="401" y="12"/>
                    <a:pt x="363" y="1"/>
                    <a:pt x="3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9" name="Google Shape;15749;p11"/>
            <p:cNvSpPr/>
            <p:nvPr/>
          </p:nvSpPr>
          <p:spPr>
            <a:xfrm>
              <a:off x="-1955502" y="-1455325"/>
              <a:ext cx="16999" cy="15423"/>
            </a:xfrm>
            <a:custGeom>
              <a:avLst/>
              <a:gdLst/>
              <a:ahLst/>
              <a:cxnLst/>
              <a:rect l="l" t="t" r="r" b="b"/>
              <a:pathLst>
                <a:path w="356" h="323" extrusionOk="0">
                  <a:moveTo>
                    <a:pt x="180" y="0"/>
                  </a:moveTo>
                  <a:cubicBezTo>
                    <a:pt x="82" y="0"/>
                    <a:pt x="60" y="86"/>
                    <a:pt x="4" y="135"/>
                  </a:cubicBezTo>
                  <a:cubicBezTo>
                    <a:pt x="11" y="139"/>
                    <a:pt x="23" y="146"/>
                    <a:pt x="27" y="146"/>
                  </a:cubicBezTo>
                  <a:lnTo>
                    <a:pt x="30" y="146"/>
                  </a:lnTo>
                  <a:cubicBezTo>
                    <a:pt x="53" y="131"/>
                    <a:pt x="72" y="124"/>
                    <a:pt x="79" y="124"/>
                  </a:cubicBezTo>
                  <a:cubicBezTo>
                    <a:pt x="116" y="124"/>
                    <a:pt x="86" y="195"/>
                    <a:pt x="98" y="214"/>
                  </a:cubicBezTo>
                  <a:cubicBezTo>
                    <a:pt x="131" y="269"/>
                    <a:pt x="72" y="259"/>
                    <a:pt x="46" y="262"/>
                  </a:cubicBezTo>
                  <a:lnTo>
                    <a:pt x="41" y="262"/>
                  </a:lnTo>
                  <a:cubicBezTo>
                    <a:pt x="30" y="262"/>
                    <a:pt x="19" y="255"/>
                    <a:pt x="4" y="251"/>
                  </a:cubicBezTo>
                  <a:cubicBezTo>
                    <a:pt x="4" y="251"/>
                    <a:pt x="4" y="255"/>
                    <a:pt x="1" y="255"/>
                  </a:cubicBezTo>
                  <a:cubicBezTo>
                    <a:pt x="8" y="285"/>
                    <a:pt x="27" y="303"/>
                    <a:pt x="56" y="311"/>
                  </a:cubicBezTo>
                  <a:cubicBezTo>
                    <a:pt x="63" y="296"/>
                    <a:pt x="75" y="288"/>
                    <a:pt x="86" y="288"/>
                  </a:cubicBezTo>
                  <a:cubicBezTo>
                    <a:pt x="90" y="288"/>
                    <a:pt x="98" y="288"/>
                    <a:pt x="101" y="292"/>
                  </a:cubicBezTo>
                  <a:cubicBezTo>
                    <a:pt x="131" y="314"/>
                    <a:pt x="158" y="322"/>
                    <a:pt x="184" y="322"/>
                  </a:cubicBezTo>
                  <a:cubicBezTo>
                    <a:pt x="220" y="322"/>
                    <a:pt x="255" y="303"/>
                    <a:pt x="292" y="281"/>
                  </a:cubicBezTo>
                  <a:cubicBezTo>
                    <a:pt x="310" y="266"/>
                    <a:pt x="333" y="262"/>
                    <a:pt x="355" y="255"/>
                  </a:cubicBezTo>
                  <a:cubicBezTo>
                    <a:pt x="351" y="247"/>
                    <a:pt x="351" y="240"/>
                    <a:pt x="351" y="233"/>
                  </a:cubicBezTo>
                  <a:cubicBezTo>
                    <a:pt x="351" y="210"/>
                    <a:pt x="348" y="188"/>
                    <a:pt x="351" y="165"/>
                  </a:cubicBezTo>
                  <a:cubicBezTo>
                    <a:pt x="351" y="67"/>
                    <a:pt x="277" y="5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0" name="Google Shape;15750;p11"/>
            <p:cNvSpPr/>
            <p:nvPr/>
          </p:nvSpPr>
          <p:spPr>
            <a:xfrm>
              <a:off x="-2519716" y="-708849"/>
              <a:ext cx="20915" cy="19148"/>
            </a:xfrm>
            <a:custGeom>
              <a:avLst/>
              <a:gdLst/>
              <a:ahLst/>
              <a:cxnLst/>
              <a:rect l="l" t="t" r="r" b="b"/>
              <a:pathLst>
                <a:path w="438" h="401" extrusionOk="0">
                  <a:moveTo>
                    <a:pt x="235" y="0"/>
                  </a:moveTo>
                  <a:cubicBezTo>
                    <a:pt x="168" y="0"/>
                    <a:pt x="120" y="49"/>
                    <a:pt x="60" y="79"/>
                  </a:cubicBezTo>
                  <a:cubicBezTo>
                    <a:pt x="0" y="214"/>
                    <a:pt x="8" y="229"/>
                    <a:pt x="109" y="333"/>
                  </a:cubicBezTo>
                  <a:cubicBezTo>
                    <a:pt x="154" y="381"/>
                    <a:pt x="209" y="378"/>
                    <a:pt x="261" y="397"/>
                  </a:cubicBezTo>
                  <a:cubicBezTo>
                    <a:pt x="288" y="393"/>
                    <a:pt x="311" y="363"/>
                    <a:pt x="337" y="363"/>
                  </a:cubicBezTo>
                  <a:cubicBezTo>
                    <a:pt x="348" y="363"/>
                    <a:pt x="359" y="371"/>
                    <a:pt x="374" y="381"/>
                  </a:cubicBezTo>
                  <a:cubicBezTo>
                    <a:pt x="382" y="389"/>
                    <a:pt x="392" y="400"/>
                    <a:pt x="404" y="400"/>
                  </a:cubicBezTo>
                  <a:cubicBezTo>
                    <a:pt x="411" y="400"/>
                    <a:pt x="418" y="397"/>
                    <a:pt x="426" y="386"/>
                  </a:cubicBezTo>
                  <a:cubicBezTo>
                    <a:pt x="437" y="359"/>
                    <a:pt x="434" y="341"/>
                    <a:pt x="411" y="326"/>
                  </a:cubicBezTo>
                  <a:cubicBezTo>
                    <a:pt x="392" y="314"/>
                    <a:pt x="385" y="300"/>
                    <a:pt x="385" y="277"/>
                  </a:cubicBezTo>
                  <a:cubicBezTo>
                    <a:pt x="359" y="292"/>
                    <a:pt x="337" y="300"/>
                    <a:pt x="314" y="300"/>
                  </a:cubicBezTo>
                  <a:cubicBezTo>
                    <a:pt x="292" y="300"/>
                    <a:pt x="269" y="292"/>
                    <a:pt x="251" y="269"/>
                  </a:cubicBezTo>
                  <a:cubicBezTo>
                    <a:pt x="221" y="236"/>
                    <a:pt x="180" y="251"/>
                    <a:pt x="146" y="236"/>
                  </a:cubicBezTo>
                  <a:cubicBezTo>
                    <a:pt x="142" y="206"/>
                    <a:pt x="157" y="202"/>
                    <a:pt x="176" y="202"/>
                  </a:cubicBezTo>
                  <a:lnTo>
                    <a:pt x="191" y="202"/>
                  </a:lnTo>
                  <a:cubicBezTo>
                    <a:pt x="206" y="202"/>
                    <a:pt x="221" y="198"/>
                    <a:pt x="221" y="180"/>
                  </a:cubicBezTo>
                  <a:cubicBezTo>
                    <a:pt x="225" y="139"/>
                    <a:pt x="303" y="117"/>
                    <a:pt x="254" y="57"/>
                  </a:cubicBezTo>
                  <a:cubicBezTo>
                    <a:pt x="251" y="49"/>
                    <a:pt x="277" y="38"/>
                    <a:pt x="292" y="34"/>
                  </a:cubicBezTo>
                  <a:cubicBezTo>
                    <a:pt x="284" y="19"/>
                    <a:pt x="280" y="8"/>
                    <a:pt x="261" y="5"/>
                  </a:cubicBezTo>
                  <a:cubicBezTo>
                    <a:pt x="254" y="5"/>
                    <a:pt x="247" y="0"/>
                    <a:pt x="2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1" name="Google Shape;15751;p11"/>
            <p:cNvSpPr/>
            <p:nvPr/>
          </p:nvSpPr>
          <p:spPr>
            <a:xfrm>
              <a:off x="-2034241" y="-1390003"/>
              <a:ext cx="28268" cy="30035"/>
            </a:xfrm>
            <a:custGeom>
              <a:avLst/>
              <a:gdLst/>
              <a:ahLst/>
              <a:cxnLst/>
              <a:rect l="l" t="t" r="r" b="b"/>
              <a:pathLst>
                <a:path w="592" h="629" extrusionOk="0">
                  <a:moveTo>
                    <a:pt x="498" y="0"/>
                  </a:moveTo>
                  <a:cubicBezTo>
                    <a:pt x="423" y="0"/>
                    <a:pt x="363" y="50"/>
                    <a:pt x="352" y="131"/>
                  </a:cubicBezTo>
                  <a:cubicBezTo>
                    <a:pt x="334" y="252"/>
                    <a:pt x="322" y="262"/>
                    <a:pt x="195" y="269"/>
                  </a:cubicBezTo>
                  <a:cubicBezTo>
                    <a:pt x="158" y="269"/>
                    <a:pt x="116" y="278"/>
                    <a:pt x="83" y="292"/>
                  </a:cubicBezTo>
                  <a:cubicBezTo>
                    <a:pt x="30" y="314"/>
                    <a:pt x="1" y="359"/>
                    <a:pt x="4" y="419"/>
                  </a:cubicBezTo>
                  <a:cubicBezTo>
                    <a:pt x="4" y="464"/>
                    <a:pt x="23" y="502"/>
                    <a:pt x="72" y="502"/>
                  </a:cubicBezTo>
                  <a:cubicBezTo>
                    <a:pt x="75" y="502"/>
                    <a:pt x="83" y="502"/>
                    <a:pt x="90" y="498"/>
                  </a:cubicBezTo>
                  <a:cubicBezTo>
                    <a:pt x="64" y="464"/>
                    <a:pt x="4" y="449"/>
                    <a:pt x="38" y="386"/>
                  </a:cubicBezTo>
                  <a:cubicBezTo>
                    <a:pt x="57" y="352"/>
                    <a:pt x="87" y="333"/>
                    <a:pt x="128" y="326"/>
                  </a:cubicBezTo>
                  <a:lnTo>
                    <a:pt x="139" y="326"/>
                  </a:lnTo>
                  <a:cubicBezTo>
                    <a:pt x="177" y="326"/>
                    <a:pt x="199" y="348"/>
                    <a:pt x="218" y="378"/>
                  </a:cubicBezTo>
                  <a:cubicBezTo>
                    <a:pt x="251" y="431"/>
                    <a:pt x="237" y="468"/>
                    <a:pt x="180" y="483"/>
                  </a:cubicBezTo>
                  <a:cubicBezTo>
                    <a:pt x="151" y="490"/>
                    <a:pt x="120" y="494"/>
                    <a:pt x="90" y="498"/>
                  </a:cubicBezTo>
                  <a:cubicBezTo>
                    <a:pt x="109" y="509"/>
                    <a:pt x="128" y="513"/>
                    <a:pt x="147" y="513"/>
                  </a:cubicBezTo>
                  <a:cubicBezTo>
                    <a:pt x="184" y="513"/>
                    <a:pt x="225" y="494"/>
                    <a:pt x="263" y="490"/>
                  </a:cubicBezTo>
                  <a:cubicBezTo>
                    <a:pt x="277" y="487"/>
                    <a:pt x="285" y="487"/>
                    <a:pt x="296" y="487"/>
                  </a:cubicBezTo>
                  <a:cubicBezTo>
                    <a:pt x="334" y="487"/>
                    <a:pt x="352" y="502"/>
                    <a:pt x="360" y="550"/>
                  </a:cubicBezTo>
                  <a:cubicBezTo>
                    <a:pt x="363" y="583"/>
                    <a:pt x="360" y="628"/>
                    <a:pt x="412" y="628"/>
                  </a:cubicBezTo>
                  <a:lnTo>
                    <a:pt x="420" y="628"/>
                  </a:lnTo>
                  <a:lnTo>
                    <a:pt x="420" y="625"/>
                  </a:lnTo>
                  <a:cubicBezTo>
                    <a:pt x="382" y="588"/>
                    <a:pt x="375" y="543"/>
                    <a:pt x="394" y="490"/>
                  </a:cubicBezTo>
                  <a:cubicBezTo>
                    <a:pt x="322" y="431"/>
                    <a:pt x="401" y="390"/>
                    <a:pt x="412" y="341"/>
                  </a:cubicBezTo>
                  <a:cubicBezTo>
                    <a:pt x="404" y="314"/>
                    <a:pt x="416" y="296"/>
                    <a:pt x="423" y="269"/>
                  </a:cubicBezTo>
                  <a:cubicBezTo>
                    <a:pt x="423" y="262"/>
                    <a:pt x="420" y="255"/>
                    <a:pt x="420" y="247"/>
                  </a:cubicBezTo>
                  <a:cubicBezTo>
                    <a:pt x="356" y="135"/>
                    <a:pt x="360" y="124"/>
                    <a:pt x="449" y="50"/>
                  </a:cubicBezTo>
                  <a:cubicBezTo>
                    <a:pt x="468" y="27"/>
                    <a:pt x="487" y="19"/>
                    <a:pt x="506" y="19"/>
                  </a:cubicBezTo>
                  <a:cubicBezTo>
                    <a:pt x="517" y="19"/>
                    <a:pt x="532" y="23"/>
                    <a:pt x="543" y="23"/>
                  </a:cubicBezTo>
                  <a:cubicBezTo>
                    <a:pt x="554" y="27"/>
                    <a:pt x="565" y="31"/>
                    <a:pt x="577" y="31"/>
                  </a:cubicBezTo>
                  <a:cubicBezTo>
                    <a:pt x="580" y="31"/>
                    <a:pt x="584" y="31"/>
                    <a:pt x="587" y="27"/>
                  </a:cubicBezTo>
                  <a:lnTo>
                    <a:pt x="591" y="27"/>
                  </a:lnTo>
                  <a:cubicBezTo>
                    <a:pt x="561" y="8"/>
                    <a:pt x="528" y="0"/>
                    <a:pt x="4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2" name="Google Shape;15752;p11"/>
            <p:cNvSpPr/>
            <p:nvPr/>
          </p:nvSpPr>
          <p:spPr>
            <a:xfrm>
              <a:off x="-2652174" y="-732963"/>
              <a:ext cx="19673" cy="19005"/>
            </a:xfrm>
            <a:custGeom>
              <a:avLst/>
              <a:gdLst/>
              <a:ahLst/>
              <a:cxnLst/>
              <a:rect l="l" t="t" r="r" b="b"/>
              <a:pathLst>
                <a:path w="412" h="398" extrusionOk="0">
                  <a:moveTo>
                    <a:pt x="128" y="87"/>
                  </a:moveTo>
                  <a:cubicBezTo>
                    <a:pt x="142" y="87"/>
                    <a:pt x="154" y="94"/>
                    <a:pt x="165" y="98"/>
                  </a:cubicBezTo>
                  <a:cubicBezTo>
                    <a:pt x="176" y="106"/>
                    <a:pt x="187" y="113"/>
                    <a:pt x="202" y="113"/>
                  </a:cubicBezTo>
                  <a:cubicBezTo>
                    <a:pt x="206" y="113"/>
                    <a:pt x="214" y="109"/>
                    <a:pt x="217" y="109"/>
                  </a:cubicBezTo>
                  <a:lnTo>
                    <a:pt x="217" y="109"/>
                  </a:lnTo>
                  <a:cubicBezTo>
                    <a:pt x="187" y="146"/>
                    <a:pt x="173" y="165"/>
                    <a:pt x="161" y="165"/>
                  </a:cubicBezTo>
                  <a:cubicBezTo>
                    <a:pt x="147" y="165"/>
                    <a:pt x="135" y="139"/>
                    <a:pt x="109" y="91"/>
                  </a:cubicBezTo>
                  <a:cubicBezTo>
                    <a:pt x="116" y="87"/>
                    <a:pt x="124" y="87"/>
                    <a:pt x="128" y="87"/>
                  </a:cubicBezTo>
                  <a:close/>
                  <a:moveTo>
                    <a:pt x="68" y="303"/>
                  </a:moveTo>
                  <a:cubicBezTo>
                    <a:pt x="68" y="303"/>
                    <a:pt x="71" y="308"/>
                    <a:pt x="75" y="308"/>
                  </a:cubicBezTo>
                  <a:cubicBezTo>
                    <a:pt x="71" y="303"/>
                    <a:pt x="68" y="303"/>
                    <a:pt x="68" y="303"/>
                  </a:cubicBezTo>
                  <a:close/>
                  <a:moveTo>
                    <a:pt x="150" y="1"/>
                  </a:moveTo>
                  <a:lnTo>
                    <a:pt x="150" y="1"/>
                  </a:lnTo>
                  <a:cubicBezTo>
                    <a:pt x="60" y="39"/>
                    <a:pt x="49" y="132"/>
                    <a:pt x="0" y="196"/>
                  </a:cubicBezTo>
                  <a:cubicBezTo>
                    <a:pt x="0" y="203"/>
                    <a:pt x="0" y="210"/>
                    <a:pt x="4" y="218"/>
                  </a:cubicBezTo>
                  <a:cubicBezTo>
                    <a:pt x="49" y="229"/>
                    <a:pt x="60" y="263"/>
                    <a:pt x="68" y="303"/>
                  </a:cubicBezTo>
                  <a:cubicBezTo>
                    <a:pt x="79" y="296"/>
                    <a:pt x="90" y="296"/>
                    <a:pt x="97" y="289"/>
                  </a:cubicBezTo>
                  <a:cubicBezTo>
                    <a:pt x="109" y="281"/>
                    <a:pt x="124" y="270"/>
                    <a:pt x="135" y="270"/>
                  </a:cubicBezTo>
                  <a:cubicBezTo>
                    <a:pt x="142" y="270"/>
                    <a:pt x="147" y="277"/>
                    <a:pt x="154" y="292"/>
                  </a:cubicBezTo>
                  <a:cubicBezTo>
                    <a:pt x="165" y="322"/>
                    <a:pt x="147" y="330"/>
                    <a:pt x="120" y="337"/>
                  </a:cubicBezTo>
                  <a:cubicBezTo>
                    <a:pt x="161" y="379"/>
                    <a:pt x="199" y="397"/>
                    <a:pt x="232" y="397"/>
                  </a:cubicBezTo>
                  <a:cubicBezTo>
                    <a:pt x="273" y="397"/>
                    <a:pt x="311" y="371"/>
                    <a:pt x="352" y="318"/>
                  </a:cubicBezTo>
                  <a:cubicBezTo>
                    <a:pt x="340" y="315"/>
                    <a:pt x="330" y="315"/>
                    <a:pt x="318" y="315"/>
                  </a:cubicBezTo>
                  <a:cubicBezTo>
                    <a:pt x="277" y="315"/>
                    <a:pt x="240" y="330"/>
                    <a:pt x="202" y="367"/>
                  </a:cubicBezTo>
                  <a:cubicBezTo>
                    <a:pt x="183" y="315"/>
                    <a:pt x="187" y="285"/>
                    <a:pt x="240" y="277"/>
                  </a:cubicBezTo>
                  <a:cubicBezTo>
                    <a:pt x="259" y="274"/>
                    <a:pt x="285" y="263"/>
                    <a:pt x="304" y="263"/>
                  </a:cubicBezTo>
                  <a:cubicBezTo>
                    <a:pt x="326" y="263"/>
                    <a:pt x="344" y="274"/>
                    <a:pt x="352" y="318"/>
                  </a:cubicBezTo>
                  <a:cubicBezTo>
                    <a:pt x="411" y="203"/>
                    <a:pt x="356" y="109"/>
                    <a:pt x="299" y="16"/>
                  </a:cubicBezTo>
                  <a:lnTo>
                    <a:pt x="299" y="16"/>
                  </a:lnTo>
                  <a:cubicBezTo>
                    <a:pt x="304" y="49"/>
                    <a:pt x="307" y="83"/>
                    <a:pt x="311" y="117"/>
                  </a:cubicBezTo>
                  <a:cubicBezTo>
                    <a:pt x="307" y="120"/>
                    <a:pt x="299" y="120"/>
                    <a:pt x="292" y="120"/>
                  </a:cubicBezTo>
                  <a:cubicBezTo>
                    <a:pt x="285" y="120"/>
                    <a:pt x="273" y="117"/>
                    <a:pt x="262" y="113"/>
                  </a:cubicBezTo>
                  <a:cubicBezTo>
                    <a:pt x="254" y="109"/>
                    <a:pt x="243" y="106"/>
                    <a:pt x="232" y="106"/>
                  </a:cubicBezTo>
                  <a:cubicBezTo>
                    <a:pt x="228" y="106"/>
                    <a:pt x="225" y="106"/>
                    <a:pt x="217" y="109"/>
                  </a:cubicBezTo>
                  <a:cubicBezTo>
                    <a:pt x="191" y="75"/>
                    <a:pt x="147" y="53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3" name="Google Shape;15753;p11"/>
            <p:cNvSpPr/>
            <p:nvPr/>
          </p:nvSpPr>
          <p:spPr>
            <a:xfrm>
              <a:off x="-2123104" y="-1216527"/>
              <a:ext cx="18240" cy="13991"/>
            </a:xfrm>
            <a:custGeom>
              <a:avLst/>
              <a:gdLst/>
              <a:ahLst/>
              <a:cxnLst/>
              <a:rect l="l" t="t" r="r" b="b"/>
              <a:pathLst>
                <a:path w="382" h="293" extrusionOk="0">
                  <a:moveTo>
                    <a:pt x="352" y="50"/>
                  </a:moveTo>
                  <a:cubicBezTo>
                    <a:pt x="353" y="52"/>
                    <a:pt x="354" y="53"/>
                    <a:pt x="354" y="55"/>
                  </a:cubicBezTo>
                  <a:lnTo>
                    <a:pt x="354" y="55"/>
                  </a:lnTo>
                  <a:cubicBezTo>
                    <a:pt x="354" y="53"/>
                    <a:pt x="353" y="52"/>
                    <a:pt x="352" y="50"/>
                  </a:cubicBezTo>
                  <a:close/>
                  <a:moveTo>
                    <a:pt x="354" y="55"/>
                  </a:moveTo>
                  <a:cubicBezTo>
                    <a:pt x="367" y="78"/>
                    <a:pt x="374" y="116"/>
                    <a:pt x="374" y="158"/>
                  </a:cubicBezTo>
                  <a:cubicBezTo>
                    <a:pt x="381" y="126"/>
                    <a:pt x="375" y="90"/>
                    <a:pt x="354" y="55"/>
                  </a:cubicBezTo>
                  <a:close/>
                  <a:moveTo>
                    <a:pt x="236" y="1"/>
                  </a:moveTo>
                  <a:cubicBezTo>
                    <a:pt x="195" y="1"/>
                    <a:pt x="146" y="16"/>
                    <a:pt x="93" y="50"/>
                  </a:cubicBezTo>
                  <a:cubicBezTo>
                    <a:pt x="93" y="95"/>
                    <a:pt x="86" y="132"/>
                    <a:pt x="49" y="162"/>
                  </a:cubicBezTo>
                  <a:cubicBezTo>
                    <a:pt x="30" y="173"/>
                    <a:pt x="0" y="188"/>
                    <a:pt x="15" y="214"/>
                  </a:cubicBezTo>
                  <a:cubicBezTo>
                    <a:pt x="23" y="233"/>
                    <a:pt x="41" y="256"/>
                    <a:pt x="64" y="256"/>
                  </a:cubicBezTo>
                  <a:cubicBezTo>
                    <a:pt x="71" y="256"/>
                    <a:pt x="79" y="252"/>
                    <a:pt x="86" y="248"/>
                  </a:cubicBezTo>
                  <a:cubicBezTo>
                    <a:pt x="93" y="248"/>
                    <a:pt x="102" y="244"/>
                    <a:pt x="105" y="244"/>
                  </a:cubicBezTo>
                  <a:cubicBezTo>
                    <a:pt x="124" y="244"/>
                    <a:pt x="131" y="259"/>
                    <a:pt x="135" y="278"/>
                  </a:cubicBezTo>
                  <a:cubicBezTo>
                    <a:pt x="154" y="278"/>
                    <a:pt x="172" y="282"/>
                    <a:pt x="191" y="285"/>
                  </a:cubicBezTo>
                  <a:cubicBezTo>
                    <a:pt x="214" y="289"/>
                    <a:pt x="232" y="292"/>
                    <a:pt x="247" y="292"/>
                  </a:cubicBezTo>
                  <a:cubicBezTo>
                    <a:pt x="299" y="292"/>
                    <a:pt x="318" y="266"/>
                    <a:pt x="344" y="195"/>
                  </a:cubicBezTo>
                  <a:cubicBezTo>
                    <a:pt x="359" y="147"/>
                    <a:pt x="366" y="99"/>
                    <a:pt x="352" y="50"/>
                  </a:cubicBezTo>
                  <a:cubicBezTo>
                    <a:pt x="318" y="16"/>
                    <a:pt x="281" y="1"/>
                    <a:pt x="2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4" name="Google Shape;15754;p11"/>
            <p:cNvSpPr/>
            <p:nvPr/>
          </p:nvSpPr>
          <p:spPr>
            <a:xfrm>
              <a:off x="-2295004" y="-1316993"/>
              <a:ext cx="19673" cy="18623"/>
            </a:xfrm>
            <a:custGeom>
              <a:avLst/>
              <a:gdLst/>
              <a:ahLst/>
              <a:cxnLst/>
              <a:rect l="l" t="t" r="r" b="b"/>
              <a:pathLst>
                <a:path w="412" h="390" extrusionOk="0">
                  <a:moveTo>
                    <a:pt x="161" y="1"/>
                  </a:moveTo>
                  <a:cubicBezTo>
                    <a:pt x="158" y="5"/>
                    <a:pt x="158" y="5"/>
                    <a:pt x="153" y="5"/>
                  </a:cubicBezTo>
                  <a:cubicBezTo>
                    <a:pt x="150" y="5"/>
                    <a:pt x="150" y="8"/>
                    <a:pt x="150" y="15"/>
                  </a:cubicBezTo>
                  <a:cubicBezTo>
                    <a:pt x="139" y="49"/>
                    <a:pt x="124" y="60"/>
                    <a:pt x="101" y="60"/>
                  </a:cubicBezTo>
                  <a:cubicBezTo>
                    <a:pt x="94" y="60"/>
                    <a:pt x="82" y="57"/>
                    <a:pt x="75" y="57"/>
                  </a:cubicBezTo>
                  <a:cubicBezTo>
                    <a:pt x="64" y="53"/>
                    <a:pt x="56" y="53"/>
                    <a:pt x="46" y="53"/>
                  </a:cubicBezTo>
                  <a:lnTo>
                    <a:pt x="38" y="53"/>
                  </a:lnTo>
                  <a:cubicBezTo>
                    <a:pt x="1" y="94"/>
                    <a:pt x="38" y="117"/>
                    <a:pt x="60" y="146"/>
                  </a:cubicBezTo>
                  <a:cubicBezTo>
                    <a:pt x="108" y="184"/>
                    <a:pt x="172" y="169"/>
                    <a:pt x="229" y="184"/>
                  </a:cubicBezTo>
                  <a:cubicBezTo>
                    <a:pt x="221" y="162"/>
                    <a:pt x="206" y="143"/>
                    <a:pt x="210" y="124"/>
                  </a:cubicBezTo>
                  <a:cubicBezTo>
                    <a:pt x="210" y="105"/>
                    <a:pt x="221" y="79"/>
                    <a:pt x="239" y="79"/>
                  </a:cubicBezTo>
                  <a:cubicBezTo>
                    <a:pt x="243" y="79"/>
                    <a:pt x="243" y="83"/>
                    <a:pt x="247" y="83"/>
                  </a:cubicBezTo>
                  <a:cubicBezTo>
                    <a:pt x="258" y="83"/>
                    <a:pt x="258" y="113"/>
                    <a:pt x="265" y="131"/>
                  </a:cubicBezTo>
                  <a:cubicBezTo>
                    <a:pt x="322" y="146"/>
                    <a:pt x="341" y="184"/>
                    <a:pt x="310" y="232"/>
                  </a:cubicBezTo>
                  <a:cubicBezTo>
                    <a:pt x="300" y="255"/>
                    <a:pt x="281" y="266"/>
                    <a:pt x="265" y="266"/>
                  </a:cubicBezTo>
                  <a:cubicBezTo>
                    <a:pt x="247" y="266"/>
                    <a:pt x="225" y="255"/>
                    <a:pt x="206" y="240"/>
                  </a:cubicBezTo>
                  <a:cubicBezTo>
                    <a:pt x="184" y="225"/>
                    <a:pt x="158" y="210"/>
                    <a:pt x="131" y="210"/>
                  </a:cubicBezTo>
                  <a:cubicBezTo>
                    <a:pt x="113" y="210"/>
                    <a:pt x="94" y="217"/>
                    <a:pt x="72" y="236"/>
                  </a:cubicBezTo>
                  <a:lnTo>
                    <a:pt x="68" y="240"/>
                  </a:lnTo>
                  <a:cubicBezTo>
                    <a:pt x="72" y="310"/>
                    <a:pt x="127" y="345"/>
                    <a:pt x="172" y="382"/>
                  </a:cubicBezTo>
                  <a:lnTo>
                    <a:pt x="184" y="382"/>
                  </a:lnTo>
                  <a:cubicBezTo>
                    <a:pt x="198" y="382"/>
                    <a:pt x="210" y="386"/>
                    <a:pt x="221" y="386"/>
                  </a:cubicBezTo>
                  <a:cubicBezTo>
                    <a:pt x="236" y="389"/>
                    <a:pt x="247" y="389"/>
                    <a:pt x="258" y="389"/>
                  </a:cubicBezTo>
                  <a:cubicBezTo>
                    <a:pt x="270" y="389"/>
                    <a:pt x="277" y="389"/>
                    <a:pt x="288" y="386"/>
                  </a:cubicBezTo>
                  <a:cubicBezTo>
                    <a:pt x="300" y="355"/>
                    <a:pt x="326" y="345"/>
                    <a:pt x="352" y="329"/>
                  </a:cubicBezTo>
                  <a:cubicBezTo>
                    <a:pt x="355" y="326"/>
                    <a:pt x="363" y="322"/>
                    <a:pt x="370" y="322"/>
                  </a:cubicBezTo>
                  <a:cubicBezTo>
                    <a:pt x="360" y="277"/>
                    <a:pt x="412" y="248"/>
                    <a:pt x="396" y="203"/>
                  </a:cubicBezTo>
                  <a:cubicBezTo>
                    <a:pt x="348" y="172"/>
                    <a:pt x="370" y="105"/>
                    <a:pt x="326" y="72"/>
                  </a:cubicBezTo>
                  <a:cubicBezTo>
                    <a:pt x="303" y="68"/>
                    <a:pt x="296" y="49"/>
                    <a:pt x="292" y="34"/>
                  </a:cubicBezTo>
                  <a:cubicBezTo>
                    <a:pt x="288" y="31"/>
                    <a:pt x="281" y="31"/>
                    <a:pt x="274" y="31"/>
                  </a:cubicBezTo>
                  <a:lnTo>
                    <a:pt x="247" y="31"/>
                  </a:lnTo>
                  <a:cubicBezTo>
                    <a:pt x="239" y="34"/>
                    <a:pt x="232" y="34"/>
                    <a:pt x="221" y="34"/>
                  </a:cubicBezTo>
                  <a:cubicBezTo>
                    <a:pt x="206" y="34"/>
                    <a:pt x="191" y="31"/>
                    <a:pt x="176" y="15"/>
                  </a:cubicBezTo>
                  <a:cubicBezTo>
                    <a:pt x="172" y="12"/>
                    <a:pt x="169" y="5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5" name="Google Shape;15755;p11"/>
            <p:cNvSpPr/>
            <p:nvPr/>
          </p:nvSpPr>
          <p:spPr>
            <a:xfrm>
              <a:off x="-2448377" y="-1102452"/>
              <a:ext cx="17572" cy="15423"/>
            </a:xfrm>
            <a:custGeom>
              <a:avLst/>
              <a:gdLst/>
              <a:ahLst/>
              <a:cxnLst/>
              <a:rect l="l" t="t" r="r" b="b"/>
              <a:pathLst>
                <a:path w="368" h="323" extrusionOk="0">
                  <a:moveTo>
                    <a:pt x="180" y="83"/>
                  </a:moveTo>
                  <a:lnTo>
                    <a:pt x="180" y="83"/>
                  </a:lnTo>
                  <a:cubicBezTo>
                    <a:pt x="192" y="135"/>
                    <a:pt x="263" y="139"/>
                    <a:pt x="270" y="196"/>
                  </a:cubicBezTo>
                  <a:cubicBezTo>
                    <a:pt x="270" y="203"/>
                    <a:pt x="267" y="210"/>
                    <a:pt x="267" y="214"/>
                  </a:cubicBezTo>
                  <a:cubicBezTo>
                    <a:pt x="147" y="165"/>
                    <a:pt x="147" y="165"/>
                    <a:pt x="180" y="83"/>
                  </a:cubicBezTo>
                  <a:close/>
                  <a:moveTo>
                    <a:pt x="237" y="1"/>
                  </a:moveTo>
                  <a:cubicBezTo>
                    <a:pt x="180" y="5"/>
                    <a:pt x="211" y="65"/>
                    <a:pt x="180" y="83"/>
                  </a:cubicBezTo>
                  <a:cubicBezTo>
                    <a:pt x="158" y="57"/>
                    <a:pt x="147" y="27"/>
                    <a:pt x="113" y="27"/>
                  </a:cubicBezTo>
                  <a:lnTo>
                    <a:pt x="99" y="27"/>
                  </a:lnTo>
                  <a:cubicBezTo>
                    <a:pt x="1" y="94"/>
                    <a:pt x="35" y="184"/>
                    <a:pt x="54" y="270"/>
                  </a:cubicBezTo>
                  <a:cubicBezTo>
                    <a:pt x="80" y="289"/>
                    <a:pt x="106" y="308"/>
                    <a:pt x="132" y="322"/>
                  </a:cubicBezTo>
                  <a:cubicBezTo>
                    <a:pt x="173" y="322"/>
                    <a:pt x="215" y="311"/>
                    <a:pt x="263" y="311"/>
                  </a:cubicBezTo>
                  <a:cubicBezTo>
                    <a:pt x="285" y="311"/>
                    <a:pt x="308" y="311"/>
                    <a:pt x="334" y="319"/>
                  </a:cubicBezTo>
                  <a:cubicBezTo>
                    <a:pt x="342" y="315"/>
                    <a:pt x="345" y="311"/>
                    <a:pt x="349" y="308"/>
                  </a:cubicBezTo>
                  <a:cubicBezTo>
                    <a:pt x="323" y="263"/>
                    <a:pt x="337" y="229"/>
                    <a:pt x="345" y="196"/>
                  </a:cubicBezTo>
                  <a:cubicBezTo>
                    <a:pt x="345" y="180"/>
                    <a:pt x="342" y="165"/>
                    <a:pt x="345" y="151"/>
                  </a:cubicBezTo>
                  <a:cubicBezTo>
                    <a:pt x="368" y="87"/>
                    <a:pt x="364" y="39"/>
                    <a:pt x="278" y="34"/>
                  </a:cubicBezTo>
                  <a:cubicBezTo>
                    <a:pt x="259" y="34"/>
                    <a:pt x="248" y="16"/>
                    <a:pt x="2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6" name="Google Shape;15756;p11"/>
            <p:cNvSpPr/>
            <p:nvPr/>
          </p:nvSpPr>
          <p:spPr>
            <a:xfrm>
              <a:off x="-2004063" y="-1187400"/>
              <a:ext cx="21297" cy="17524"/>
            </a:xfrm>
            <a:custGeom>
              <a:avLst/>
              <a:gdLst/>
              <a:ahLst/>
              <a:cxnLst/>
              <a:rect l="l" t="t" r="r" b="b"/>
              <a:pathLst>
                <a:path w="446" h="367" extrusionOk="0">
                  <a:moveTo>
                    <a:pt x="393" y="1"/>
                  </a:moveTo>
                  <a:cubicBezTo>
                    <a:pt x="382" y="1"/>
                    <a:pt x="363" y="12"/>
                    <a:pt x="348" y="34"/>
                  </a:cubicBezTo>
                  <a:cubicBezTo>
                    <a:pt x="318" y="72"/>
                    <a:pt x="281" y="105"/>
                    <a:pt x="240" y="117"/>
                  </a:cubicBezTo>
                  <a:cubicBezTo>
                    <a:pt x="176" y="131"/>
                    <a:pt x="131" y="169"/>
                    <a:pt x="102" y="221"/>
                  </a:cubicBezTo>
                  <a:cubicBezTo>
                    <a:pt x="79" y="258"/>
                    <a:pt x="34" y="258"/>
                    <a:pt x="0" y="288"/>
                  </a:cubicBezTo>
                  <a:cubicBezTo>
                    <a:pt x="38" y="318"/>
                    <a:pt x="83" y="352"/>
                    <a:pt x="112" y="352"/>
                  </a:cubicBezTo>
                  <a:cubicBezTo>
                    <a:pt x="121" y="352"/>
                    <a:pt x="128" y="348"/>
                    <a:pt x="135" y="344"/>
                  </a:cubicBezTo>
                  <a:cubicBezTo>
                    <a:pt x="176" y="318"/>
                    <a:pt x="214" y="307"/>
                    <a:pt x="251" y="307"/>
                  </a:cubicBezTo>
                  <a:cubicBezTo>
                    <a:pt x="318" y="307"/>
                    <a:pt x="378" y="341"/>
                    <a:pt x="445" y="367"/>
                  </a:cubicBezTo>
                  <a:cubicBezTo>
                    <a:pt x="430" y="348"/>
                    <a:pt x="419" y="326"/>
                    <a:pt x="408" y="307"/>
                  </a:cubicBezTo>
                  <a:cubicBezTo>
                    <a:pt x="385" y="277"/>
                    <a:pt x="352" y="251"/>
                    <a:pt x="390" y="213"/>
                  </a:cubicBezTo>
                  <a:cubicBezTo>
                    <a:pt x="404" y="176"/>
                    <a:pt x="400" y="146"/>
                    <a:pt x="378" y="109"/>
                  </a:cubicBezTo>
                  <a:cubicBezTo>
                    <a:pt x="356" y="68"/>
                    <a:pt x="367" y="56"/>
                    <a:pt x="385" y="56"/>
                  </a:cubicBezTo>
                  <a:cubicBezTo>
                    <a:pt x="397" y="56"/>
                    <a:pt x="416" y="60"/>
                    <a:pt x="430" y="64"/>
                  </a:cubicBezTo>
                  <a:lnTo>
                    <a:pt x="435" y="64"/>
                  </a:lnTo>
                  <a:cubicBezTo>
                    <a:pt x="426" y="27"/>
                    <a:pt x="412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7" name="Google Shape;15757;p11"/>
            <p:cNvSpPr/>
            <p:nvPr/>
          </p:nvSpPr>
          <p:spPr>
            <a:xfrm>
              <a:off x="-1780259" y="-1285239"/>
              <a:ext cx="24878" cy="21297"/>
            </a:xfrm>
            <a:custGeom>
              <a:avLst/>
              <a:gdLst/>
              <a:ahLst/>
              <a:cxnLst/>
              <a:rect l="l" t="t" r="r" b="b"/>
              <a:pathLst>
                <a:path w="521" h="446" extrusionOk="0">
                  <a:moveTo>
                    <a:pt x="244" y="1"/>
                  </a:moveTo>
                  <a:cubicBezTo>
                    <a:pt x="233" y="1"/>
                    <a:pt x="222" y="9"/>
                    <a:pt x="211" y="38"/>
                  </a:cubicBezTo>
                  <a:cubicBezTo>
                    <a:pt x="192" y="94"/>
                    <a:pt x="139" y="125"/>
                    <a:pt x="87" y="128"/>
                  </a:cubicBezTo>
                  <a:cubicBezTo>
                    <a:pt x="42" y="135"/>
                    <a:pt x="27" y="166"/>
                    <a:pt x="1" y="195"/>
                  </a:cubicBezTo>
                  <a:cubicBezTo>
                    <a:pt x="57" y="221"/>
                    <a:pt x="147" y="192"/>
                    <a:pt x="151" y="292"/>
                  </a:cubicBezTo>
                  <a:cubicBezTo>
                    <a:pt x="173" y="251"/>
                    <a:pt x="203" y="211"/>
                    <a:pt x="196" y="154"/>
                  </a:cubicBezTo>
                  <a:cubicBezTo>
                    <a:pt x="196" y="132"/>
                    <a:pt x="206" y="121"/>
                    <a:pt x="229" y="113"/>
                  </a:cubicBezTo>
                  <a:lnTo>
                    <a:pt x="251" y="113"/>
                  </a:lnTo>
                  <a:cubicBezTo>
                    <a:pt x="263" y="113"/>
                    <a:pt x="274" y="117"/>
                    <a:pt x="278" y="128"/>
                  </a:cubicBezTo>
                  <a:cubicBezTo>
                    <a:pt x="304" y="203"/>
                    <a:pt x="368" y="240"/>
                    <a:pt x="416" y="292"/>
                  </a:cubicBezTo>
                  <a:cubicBezTo>
                    <a:pt x="435" y="315"/>
                    <a:pt x="427" y="345"/>
                    <a:pt x="416" y="345"/>
                  </a:cubicBezTo>
                  <a:cubicBezTo>
                    <a:pt x="401" y="341"/>
                    <a:pt x="394" y="337"/>
                    <a:pt x="382" y="337"/>
                  </a:cubicBezTo>
                  <a:cubicBezTo>
                    <a:pt x="337" y="337"/>
                    <a:pt x="311" y="378"/>
                    <a:pt x="274" y="390"/>
                  </a:cubicBezTo>
                  <a:lnTo>
                    <a:pt x="256" y="390"/>
                  </a:lnTo>
                  <a:cubicBezTo>
                    <a:pt x="203" y="390"/>
                    <a:pt x="196" y="330"/>
                    <a:pt x="154" y="315"/>
                  </a:cubicBezTo>
                  <a:cubicBezTo>
                    <a:pt x="135" y="330"/>
                    <a:pt x="147" y="345"/>
                    <a:pt x="151" y="363"/>
                  </a:cubicBezTo>
                  <a:cubicBezTo>
                    <a:pt x="158" y="408"/>
                    <a:pt x="162" y="446"/>
                    <a:pt x="192" y="446"/>
                  </a:cubicBezTo>
                  <a:cubicBezTo>
                    <a:pt x="206" y="446"/>
                    <a:pt x="222" y="439"/>
                    <a:pt x="248" y="420"/>
                  </a:cubicBezTo>
                  <a:cubicBezTo>
                    <a:pt x="266" y="408"/>
                    <a:pt x="289" y="401"/>
                    <a:pt x="315" y="401"/>
                  </a:cubicBezTo>
                  <a:cubicBezTo>
                    <a:pt x="327" y="401"/>
                    <a:pt x="337" y="404"/>
                    <a:pt x="349" y="404"/>
                  </a:cubicBezTo>
                  <a:cubicBezTo>
                    <a:pt x="382" y="413"/>
                    <a:pt x="405" y="416"/>
                    <a:pt x="420" y="416"/>
                  </a:cubicBezTo>
                  <a:cubicBezTo>
                    <a:pt x="458" y="416"/>
                    <a:pt x="461" y="394"/>
                    <a:pt x="476" y="323"/>
                  </a:cubicBezTo>
                  <a:cubicBezTo>
                    <a:pt x="480" y="292"/>
                    <a:pt x="520" y="247"/>
                    <a:pt x="465" y="237"/>
                  </a:cubicBezTo>
                  <a:cubicBezTo>
                    <a:pt x="397" y="221"/>
                    <a:pt x="386" y="169"/>
                    <a:pt x="360" y="125"/>
                  </a:cubicBezTo>
                  <a:cubicBezTo>
                    <a:pt x="341" y="87"/>
                    <a:pt x="323" y="49"/>
                    <a:pt x="289" y="20"/>
                  </a:cubicBezTo>
                  <a:cubicBezTo>
                    <a:pt x="274" y="9"/>
                    <a:pt x="259" y="1"/>
                    <a:pt x="2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8" name="Google Shape;15758;p11"/>
            <p:cNvSpPr/>
            <p:nvPr/>
          </p:nvSpPr>
          <p:spPr>
            <a:xfrm>
              <a:off x="-2256088" y="-788305"/>
              <a:ext cx="30035" cy="23111"/>
            </a:xfrm>
            <a:custGeom>
              <a:avLst/>
              <a:gdLst/>
              <a:ahLst/>
              <a:cxnLst/>
              <a:rect l="l" t="t" r="r" b="b"/>
              <a:pathLst>
                <a:path w="629" h="484" extrusionOk="0">
                  <a:moveTo>
                    <a:pt x="280" y="1"/>
                  </a:moveTo>
                  <a:cubicBezTo>
                    <a:pt x="292" y="23"/>
                    <a:pt x="303" y="42"/>
                    <a:pt x="311" y="61"/>
                  </a:cubicBezTo>
                  <a:cubicBezTo>
                    <a:pt x="337" y="128"/>
                    <a:pt x="318" y="177"/>
                    <a:pt x="258" y="199"/>
                  </a:cubicBezTo>
                  <a:cubicBezTo>
                    <a:pt x="244" y="206"/>
                    <a:pt x="232" y="211"/>
                    <a:pt x="221" y="211"/>
                  </a:cubicBezTo>
                  <a:cubicBezTo>
                    <a:pt x="180" y="211"/>
                    <a:pt x="157" y="173"/>
                    <a:pt x="142" y="132"/>
                  </a:cubicBezTo>
                  <a:cubicBezTo>
                    <a:pt x="135" y="116"/>
                    <a:pt x="135" y="94"/>
                    <a:pt x="131" y="76"/>
                  </a:cubicBezTo>
                  <a:cubicBezTo>
                    <a:pt x="97" y="106"/>
                    <a:pt x="120" y="139"/>
                    <a:pt x="123" y="173"/>
                  </a:cubicBezTo>
                  <a:cubicBezTo>
                    <a:pt x="146" y="311"/>
                    <a:pt x="146" y="311"/>
                    <a:pt x="19" y="360"/>
                  </a:cubicBezTo>
                  <a:cubicBezTo>
                    <a:pt x="11" y="363"/>
                    <a:pt x="8" y="378"/>
                    <a:pt x="0" y="386"/>
                  </a:cubicBezTo>
                  <a:lnTo>
                    <a:pt x="8" y="386"/>
                  </a:lnTo>
                  <a:cubicBezTo>
                    <a:pt x="34" y="386"/>
                    <a:pt x="61" y="382"/>
                    <a:pt x="87" y="375"/>
                  </a:cubicBezTo>
                  <a:cubicBezTo>
                    <a:pt x="116" y="368"/>
                    <a:pt x="142" y="363"/>
                    <a:pt x="168" y="363"/>
                  </a:cubicBezTo>
                  <a:cubicBezTo>
                    <a:pt x="202" y="363"/>
                    <a:pt x="232" y="371"/>
                    <a:pt x="266" y="404"/>
                  </a:cubicBezTo>
                  <a:cubicBezTo>
                    <a:pt x="299" y="404"/>
                    <a:pt x="333" y="408"/>
                    <a:pt x="370" y="408"/>
                  </a:cubicBezTo>
                  <a:cubicBezTo>
                    <a:pt x="408" y="408"/>
                    <a:pt x="449" y="404"/>
                    <a:pt x="487" y="390"/>
                  </a:cubicBezTo>
                  <a:cubicBezTo>
                    <a:pt x="497" y="386"/>
                    <a:pt x="509" y="386"/>
                    <a:pt x="516" y="386"/>
                  </a:cubicBezTo>
                  <a:cubicBezTo>
                    <a:pt x="565" y="386"/>
                    <a:pt x="587" y="439"/>
                    <a:pt x="610" y="483"/>
                  </a:cubicBezTo>
                  <a:cubicBezTo>
                    <a:pt x="617" y="480"/>
                    <a:pt x="621" y="480"/>
                    <a:pt x="628" y="480"/>
                  </a:cubicBezTo>
                  <a:cubicBezTo>
                    <a:pt x="628" y="397"/>
                    <a:pt x="591" y="363"/>
                    <a:pt x="505" y="356"/>
                  </a:cubicBezTo>
                  <a:cubicBezTo>
                    <a:pt x="411" y="352"/>
                    <a:pt x="370" y="292"/>
                    <a:pt x="359" y="199"/>
                  </a:cubicBezTo>
                  <a:cubicBezTo>
                    <a:pt x="352" y="128"/>
                    <a:pt x="375" y="38"/>
                    <a:pt x="2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9" name="Google Shape;15759;p11"/>
            <p:cNvSpPr/>
            <p:nvPr/>
          </p:nvSpPr>
          <p:spPr>
            <a:xfrm>
              <a:off x="-2466188" y="-1171547"/>
              <a:ext cx="23779" cy="38105"/>
            </a:xfrm>
            <a:custGeom>
              <a:avLst/>
              <a:gdLst/>
              <a:ahLst/>
              <a:cxnLst/>
              <a:rect l="l" t="t" r="r" b="b"/>
              <a:pathLst>
                <a:path w="498" h="798" extrusionOk="0">
                  <a:moveTo>
                    <a:pt x="255" y="1"/>
                  </a:moveTo>
                  <a:cubicBezTo>
                    <a:pt x="221" y="1"/>
                    <a:pt x="195" y="31"/>
                    <a:pt x="184" y="87"/>
                  </a:cubicBezTo>
                  <a:cubicBezTo>
                    <a:pt x="172" y="162"/>
                    <a:pt x="150" y="233"/>
                    <a:pt x="90" y="292"/>
                  </a:cubicBezTo>
                  <a:cubicBezTo>
                    <a:pt x="34" y="352"/>
                    <a:pt x="8" y="420"/>
                    <a:pt x="27" y="510"/>
                  </a:cubicBezTo>
                  <a:cubicBezTo>
                    <a:pt x="42" y="577"/>
                    <a:pt x="72" y="656"/>
                    <a:pt x="38" y="727"/>
                  </a:cubicBezTo>
                  <a:cubicBezTo>
                    <a:pt x="1" y="797"/>
                    <a:pt x="60" y="775"/>
                    <a:pt x="87" y="790"/>
                  </a:cubicBezTo>
                  <a:cubicBezTo>
                    <a:pt x="82" y="775"/>
                    <a:pt x="68" y="745"/>
                    <a:pt x="82" y="741"/>
                  </a:cubicBezTo>
                  <a:lnTo>
                    <a:pt x="82" y="737"/>
                  </a:lnTo>
                  <a:cubicBezTo>
                    <a:pt x="135" y="727"/>
                    <a:pt x="143" y="719"/>
                    <a:pt x="105" y="674"/>
                  </a:cubicBezTo>
                  <a:cubicBezTo>
                    <a:pt x="64" y="629"/>
                    <a:pt x="46" y="570"/>
                    <a:pt x="75" y="506"/>
                  </a:cubicBezTo>
                  <a:cubicBezTo>
                    <a:pt x="64" y="394"/>
                    <a:pt x="135" y="282"/>
                    <a:pt x="239" y="244"/>
                  </a:cubicBezTo>
                  <a:cubicBezTo>
                    <a:pt x="262" y="225"/>
                    <a:pt x="251" y="203"/>
                    <a:pt x="247" y="180"/>
                  </a:cubicBezTo>
                  <a:cubicBezTo>
                    <a:pt x="244" y="154"/>
                    <a:pt x="289" y="121"/>
                    <a:pt x="311" y="121"/>
                  </a:cubicBezTo>
                  <a:cubicBezTo>
                    <a:pt x="318" y="121"/>
                    <a:pt x="322" y="121"/>
                    <a:pt x="326" y="125"/>
                  </a:cubicBezTo>
                  <a:cubicBezTo>
                    <a:pt x="360" y="203"/>
                    <a:pt x="449" y="166"/>
                    <a:pt x="494" y="214"/>
                  </a:cubicBezTo>
                  <a:cubicBezTo>
                    <a:pt x="483" y="180"/>
                    <a:pt x="498" y="125"/>
                    <a:pt x="457" y="117"/>
                  </a:cubicBezTo>
                  <a:cubicBezTo>
                    <a:pt x="396" y="106"/>
                    <a:pt x="363" y="68"/>
                    <a:pt x="322" y="35"/>
                  </a:cubicBezTo>
                  <a:cubicBezTo>
                    <a:pt x="300" y="12"/>
                    <a:pt x="274" y="1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0" name="Google Shape;15760;p11"/>
            <p:cNvSpPr/>
            <p:nvPr/>
          </p:nvSpPr>
          <p:spPr>
            <a:xfrm>
              <a:off x="-2321601" y="-1185967"/>
              <a:ext cx="15232" cy="15567"/>
            </a:xfrm>
            <a:custGeom>
              <a:avLst/>
              <a:gdLst/>
              <a:ahLst/>
              <a:cxnLst/>
              <a:rect l="l" t="t" r="r" b="b"/>
              <a:pathLst>
                <a:path w="319" h="326" extrusionOk="0">
                  <a:moveTo>
                    <a:pt x="206" y="109"/>
                  </a:moveTo>
                  <a:lnTo>
                    <a:pt x="206" y="109"/>
                  </a:lnTo>
                  <a:cubicBezTo>
                    <a:pt x="187" y="187"/>
                    <a:pt x="184" y="202"/>
                    <a:pt x="142" y="202"/>
                  </a:cubicBezTo>
                  <a:lnTo>
                    <a:pt x="116" y="202"/>
                  </a:lnTo>
                  <a:cubicBezTo>
                    <a:pt x="142" y="131"/>
                    <a:pt x="146" y="131"/>
                    <a:pt x="206" y="109"/>
                  </a:cubicBezTo>
                  <a:close/>
                  <a:moveTo>
                    <a:pt x="109" y="0"/>
                  </a:moveTo>
                  <a:cubicBezTo>
                    <a:pt x="94" y="0"/>
                    <a:pt x="79" y="4"/>
                    <a:pt x="64" y="8"/>
                  </a:cubicBezTo>
                  <a:cubicBezTo>
                    <a:pt x="46" y="42"/>
                    <a:pt x="30" y="79"/>
                    <a:pt x="11" y="113"/>
                  </a:cubicBezTo>
                  <a:cubicBezTo>
                    <a:pt x="8" y="128"/>
                    <a:pt x="4" y="146"/>
                    <a:pt x="1" y="161"/>
                  </a:cubicBezTo>
                  <a:cubicBezTo>
                    <a:pt x="37" y="180"/>
                    <a:pt x="30" y="218"/>
                    <a:pt x="34" y="251"/>
                  </a:cubicBezTo>
                  <a:cubicBezTo>
                    <a:pt x="42" y="288"/>
                    <a:pt x="79" y="299"/>
                    <a:pt x="101" y="325"/>
                  </a:cubicBezTo>
                  <a:cubicBezTo>
                    <a:pt x="116" y="318"/>
                    <a:pt x="127" y="314"/>
                    <a:pt x="142" y="314"/>
                  </a:cubicBezTo>
                  <a:lnTo>
                    <a:pt x="203" y="314"/>
                  </a:lnTo>
                  <a:cubicBezTo>
                    <a:pt x="273" y="299"/>
                    <a:pt x="318" y="240"/>
                    <a:pt x="307" y="168"/>
                  </a:cubicBezTo>
                  <a:cubicBezTo>
                    <a:pt x="299" y="123"/>
                    <a:pt x="284" y="79"/>
                    <a:pt x="307" y="34"/>
                  </a:cubicBezTo>
                  <a:cubicBezTo>
                    <a:pt x="299" y="30"/>
                    <a:pt x="292" y="30"/>
                    <a:pt x="289" y="30"/>
                  </a:cubicBezTo>
                  <a:cubicBezTo>
                    <a:pt x="277" y="30"/>
                    <a:pt x="270" y="34"/>
                    <a:pt x="266" y="38"/>
                  </a:cubicBezTo>
                  <a:cubicBezTo>
                    <a:pt x="258" y="42"/>
                    <a:pt x="251" y="45"/>
                    <a:pt x="244" y="45"/>
                  </a:cubicBezTo>
                  <a:lnTo>
                    <a:pt x="239" y="45"/>
                  </a:lnTo>
                  <a:cubicBezTo>
                    <a:pt x="194" y="23"/>
                    <a:pt x="154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1" name="Google Shape;15761;p11"/>
            <p:cNvSpPr/>
            <p:nvPr/>
          </p:nvSpPr>
          <p:spPr>
            <a:xfrm>
              <a:off x="-2267166" y="-768632"/>
              <a:ext cx="26453" cy="40014"/>
            </a:xfrm>
            <a:custGeom>
              <a:avLst/>
              <a:gdLst/>
              <a:ahLst/>
              <a:cxnLst/>
              <a:rect l="l" t="t" r="r" b="b"/>
              <a:pathLst>
                <a:path w="554" h="838" extrusionOk="0">
                  <a:moveTo>
                    <a:pt x="214" y="1"/>
                  </a:moveTo>
                  <a:lnTo>
                    <a:pt x="214" y="1"/>
                  </a:lnTo>
                  <a:cubicBezTo>
                    <a:pt x="117" y="53"/>
                    <a:pt x="75" y="146"/>
                    <a:pt x="23" y="236"/>
                  </a:cubicBezTo>
                  <a:cubicBezTo>
                    <a:pt x="8" y="258"/>
                    <a:pt x="1" y="284"/>
                    <a:pt x="19" y="310"/>
                  </a:cubicBezTo>
                  <a:cubicBezTo>
                    <a:pt x="49" y="351"/>
                    <a:pt x="53" y="404"/>
                    <a:pt x="60" y="453"/>
                  </a:cubicBezTo>
                  <a:cubicBezTo>
                    <a:pt x="72" y="505"/>
                    <a:pt x="94" y="553"/>
                    <a:pt x="139" y="572"/>
                  </a:cubicBezTo>
                  <a:cubicBezTo>
                    <a:pt x="206" y="602"/>
                    <a:pt x="236" y="681"/>
                    <a:pt x="310" y="696"/>
                  </a:cubicBezTo>
                  <a:cubicBezTo>
                    <a:pt x="333" y="703"/>
                    <a:pt x="341" y="725"/>
                    <a:pt x="345" y="751"/>
                  </a:cubicBezTo>
                  <a:cubicBezTo>
                    <a:pt x="355" y="815"/>
                    <a:pt x="367" y="838"/>
                    <a:pt x="405" y="838"/>
                  </a:cubicBezTo>
                  <a:cubicBezTo>
                    <a:pt x="423" y="838"/>
                    <a:pt x="445" y="834"/>
                    <a:pt x="476" y="826"/>
                  </a:cubicBezTo>
                  <a:cubicBezTo>
                    <a:pt x="502" y="819"/>
                    <a:pt x="528" y="815"/>
                    <a:pt x="554" y="812"/>
                  </a:cubicBezTo>
                  <a:cubicBezTo>
                    <a:pt x="483" y="786"/>
                    <a:pt x="460" y="729"/>
                    <a:pt x="453" y="662"/>
                  </a:cubicBezTo>
                  <a:cubicBezTo>
                    <a:pt x="436" y="648"/>
                    <a:pt x="413" y="647"/>
                    <a:pt x="390" y="647"/>
                  </a:cubicBezTo>
                  <a:cubicBezTo>
                    <a:pt x="387" y="647"/>
                    <a:pt x="384" y="647"/>
                    <a:pt x="381" y="647"/>
                  </a:cubicBezTo>
                  <a:cubicBezTo>
                    <a:pt x="353" y="647"/>
                    <a:pt x="325" y="646"/>
                    <a:pt x="303" y="620"/>
                  </a:cubicBezTo>
                  <a:cubicBezTo>
                    <a:pt x="258" y="598"/>
                    <a:pt x="206" y="584"/>
                    <a:pt x="191" y="524"/>
                  </a:cubicBezTo>
                  <a:cubicBezTo>
                    <a:pt x="143" y="505"/>
                    <a:pt x="120" y="467"/>
                    <a:pt x="101" y="422"/>
                  </a:cubicBezTo>
                  <a:cubicBezTo>
                    <a:pt x="57" y="292"/>
                    <a:pt x="79" y="172"/>
                    <a:pt x="172" y="68"/>
                  </a:cubicBezTo>
                  <a:cubicBezTo>
                    <a:pt x="191" y="49"/>
                    <a:pt x="198" y="23"/>
                    <a:pt x="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2" name="Google Shape;15762;p11"/>
            <p:cNvSpPr/>
            <p:nvPr/>
          </p:nvSpPr>
          <p:spPr>
            <a:xfrm>
              <a:off x="-1950154" y="-1135639"/>
              <a:ext cx="19864" cy="18623"/>
            </a:xfrm>
            <a:custGeom>
              <a:avLst/>
              <a:gdLst/>
              <a:ahLst/>
              <a:cxnLst/>
              <a:rect l="l" t="t" r="r" b="b"/>
              <a:pathLst>
                <a:path w="416" h="390" extrusionOk="0">
                  <a:moveTo>
                    <a:pt x="344" y="1"/>
                  </a:moveTo>
                  <a:cubicBezTo>
                    <a:pt x="326" y="1"/>
                    <a:pt x="315" y="16"/>
                    <a:pt x="300" y="34"/>
                  </a:cubicBezTo>
                  <a:cubicBezTo>
                    <a:pt x="296" y="38"/>
                    <a:pt x="288" y="42"/>
                    <a:pt x="284" y="49"/>
                  </a:cubicBezTo>
                  <a:cubicBezTo>
                    <a:pt x="344" y="75"/>
                    <a:pt x="315" y="113"/>
                    <a:pt x="288" y="142"/>
                  </a:cubicBezTo>
                  <a:cubicBezTo>
                    <a:pt x="255" y="173"/>
                    <a:pt x="217" y="191"/>
                    <a:pt x="248" y="247"/>
                  </a:cubicBezTo>
                  <a:cubicBezTo>
                    <a:pt x="265" y="289"/>
                    <a:pt x="217" y="299"/>
                    <a:pt x="184" y="322"/>
                  </a:cubicBezTo>
                  <a:cubicBezTo>
                    <a:pt x="217" y="258"/>
                    <a:pt x="191" y="225"/>
                    <a:pt x="150" y="184"/>
                  </a:cubicBezTo>
                  <a:cubicBezTo>
                    <a:pt x="135" y="168"/>
                    <a:pt x="124" y="165"/>
                    <a:pt x="117" y="165"/>
                  </a:cubicBezTo>
                  <a:cubicBezTo>
                    <a:pt x="105" y="165"/>
                    <a:pt x="94" y="168"/>
                    <a:pt x="79" y="180"/>
                  </a:cubicBezTo>
                  <a:cubicBezTo>
                    <a:pt x="72" y="187"/>
                    <a:pt x="64" y="187"/>
                    <a:pt x="60" y="187"/>
                  </a:cubicBezTo>
                  <a:cubicBezTo>
                    <a:pt x="41" y="187"/>
                    <a:pt x="49" y="154"/>
                    <a:pt x="41" y="139"/>
                  </a:cubicBezTo>
                  <a:lnTo>
                    <a:pt x="41" y="139"/>
                  </a:lnTo>
                  <a:cubicBezTo>
                    <a:pt x="1" y="218"/>
                    <a:pt x="15" y="281"/>
                    <a:pt x="91" y="333"/>
                  </a:cubicBezTo>
                  <a:cubicBezTo>
                    <a:pt x="108" y="344"/>
                    <a:pt x="120" y="367"/>
                    <a:pt x="135" y="382"/>
                  </a:cubicBezTo>
                  <a:cubicBezTo>
                    <a:pt x="146" y="382"/>
                    <a:pt x="161" y="378"/>
                    <a:pt x="176" y="378"/>
                  </a:cubicBezTo>
                  <a:cubicBezTo>
                    <a:pt x="187" y="378"/>
                    <a:pt x="198" y="378"/>
                    <a:pt x="206" y="389"/>
                  </a:cubicBezTo>
                  <a:cubicBezTo>
                    <a:pt x="277" y="389"/>
                    <a:pt x="300" y="318"/>
                    <a:pt x="352" y="296"/>
                  </a:cubicBezTo>
                  <a:cubicBezTo>
                    <a:pt x="400" y="244"/>
                    <a:pt x="415" y="187"/>
                    <a:pt x="393" y="120"/>
                  </a:cubicBezTo>
                  <a:cubicBezTo>
                    <a:pt x="367" y="113"/>
                    <a:pt x="363" y="94"/>
                    <a:pt x="363" y="68"/>
                  </a:cubicBezTo>
                  <a:cubicBezTo>
                    <a:pt x="363" y="49"/>
                    <a:pt x="408" y="27"/>
                    <a:pt x="363" y="8"/>
                  </a:cubicBezTo>
                  <a:cubicBezTo>
                    <a:pt x="355" y="4"/>
                    <a:pt x="348" y="1"/>
                    <a:pt x="34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3" name="Google Shape;15763;p11"/>
            <p:cNvSpPr/>
            <p:nvPr/>
          </p:nvSpPr>
          <p:spPr>
            <a:xfrm>
              <a:off x="-2228823" y="-1243267"/>
              <a:ext cx="18670" cy="23254"/>
            </a:xfrm>
            <a:custGeom>
              <a:avLst/>
              <a:gdLst/>
              <a:ahLst/>
              <a:cxnLst/>
              <a:rect l="l" t="t" r="r" b="b"/>
              <a:pathLst>
                <a:path w="391" h="487" extrusionOk="0">
                  <a:moveTo>
                    <a:pt x="91" y="0"/>
                  </a:moveTo>
                  <a:cubicBezTo>
                    <a:pt x="57" y="0"/>
                    <a:pt x="23" y="8"/>
                    <a:pt x="1" y="49"/>
                  </a:cubicBezTo>
                  <a:lnTo>
                    <a:pt x="20" y="49"/>
                  </a:lnTo>
                  <a:cubicBezTo>
                    <a:pt x="46" y="49"/>
                    <a:pt x="73" y="57"/>
                    <a:pt x="83" y="79"/>
                  </a:cubicBezTo>
                  <a:cubicBezTo>
                    <a:pt x="113" y="146"/>
                    <a:pt x="162" y="162"/>
                    <a:pt x="214" y="162"/>
                  </a:cubicBezTo>
                  <a:cubicBezTo>
                    <a:pt x="240" y="162"/>
                    <a:pt x="270" y="157"/>
                    <a:pt x="301" y="150"/>
                  </a:cubicBezTo>
                  <a:lnTo>
                    <a:pt x="301" y="150"/>
                  </a:lnTo>
                  <a:cubicBezTo>
                    <a:pt x="308" y="206"/>
                    <a:pt x="248" y="210"/>
                    <a:pt x="244" y="251"/>
                  </a:cubicBezTo>
                  <a:cubicBezTo>
                    <a:pt x="315" y="310"/>
                    <a:pt x="315" y="310"/>
                    <a:pt x="240" y="404"/>
                  </a:cubicBezTo>
                  <a:cubicBezTo>
                    <a:pt x="237" y="352"/>
                    <a:pt x="233" y="300"/>
                    <a:pt x="185" y="300"/>
                  </a:cubicBezTo>
                  <a:cubicBezTo>
                    <a:pt x="173" y="300"/>
                    <a:pt x="162" y="303"/>
                    <a:pt x="147" y="307"/>
                  </a:cubicBezTo>
                  <a:cubicBezTo>
                    <a:pt x="140" y="310"/>
                    <a:pt x="132" y="310"/>
                    <a:pt x="125" y="310"/>
                  </a:cubicBezTo>
                  <a:cubicBezTo>
                    <a:pt x="144" y="367"/>
                    <a:pt x="207" y="397"/>
                    <a:pt x="199" y="464"/>
                  </a:cubicBezTo>
                  <a:cubicBezTo>
                    <a:pt x="203" y="471"/>
                    <a:pt x="203" y="479"/>
                    <a:pt x="207" y="486"/>
                  </a:cubicBezTo>
                  <a:cubicBezTo>
                    <a:pt x="285" y="486"/>
                    <a:pt x="315" y="415"/>
                    <a:pt x="371" y="378"/>
                  </a:cubicBezTo>
                  <a:cubicBezTo>
                    <a:pt x="390" y="371"/>
                    <a:pt x="379" y="359"/>
                    <a:pt x="375" y="341"/>
                  </a:cubicBezTo>
                  <a:cubicBezTo>
                    <a:pt x="356" y="274"/>
                    <a:pt x="345" y="202"/>
                    <a:pt x="327" y="131"/>
                  </a:cubicBezTo>
                  <a:cubicBezTo>
                    <a:pt x="282" y="72"/>
                    <a:pt x="248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4" name="Google Shape;15764;p11"/>
            <p:cNvSpPr/>
            <p:nvPr/>
          </p:nvSpPr>
          <p:spPr>
            <a:xfrm>
              <a:off x="-2374985" y="-1196329"/>
              <a:ext cx="43978" cy="22347"/>
            </a:xfrm>
            <a:custGeom>
              <a:avLst/>
              <a:gdLst/>
              <a:ahLst/>
              <a:cxnLst/>
              <a:rect l="l" t="t" r="r" b="b"/>
              <a:pathLst>
                <a:path w="921" h="468" extrusionOk="0">
                  <a:moveTo>
                    <a:pt x="360" y="0"/>
                  </a:moveTo>
                  <a:cubicBezTo>
                    <a:pt x="311" y="86"/>
                    <a:pt x="300" y="176"/>
                    <a:pt x="348" y="281"/>
                  </a:cubicBezTo>
                  <a:cubicBezTo>
                    <a:pt x="334" y="281"/>
                    <a:pt x="318" y="278"/>
                    <a:pt x="308" y="278"/>
                  </a:cubicBezTo>
                  <a:cubicBezTo>
                    <a:pt x="236" y="278"/>
                    <a:pt x="177" y="304"/>
                    <a:pt x="109" y="304"/>
                  </a:cubicBezTo>
                  <a:cubicBezTo>
                    <a:pt x="1" y="307"/>
                    <a:pt x="1" y="307"/>
                    <a:pt x="16" y="423"/>
                  </a:cubicBezTo>
                  <a:cubicBezTo>
                    <a:pt x="75" y="367"/>
                    <a:pt x="139" y="318"/>
                    <a:pt x="213" y="318"/>
                  </a:cubicBezTo>
                  <a:cubicBezTo>
                    <a:pt x="244" y="318"/>
                    <a:pt x="274" y="326"/>
                    <a:pt x="308" y="340"/>
                  </a:cubicBezTo>
                  <a:cubicBezTo>
                    <a:pt x="326" y="337"/>
                    <a:pt x="344" y="333"/>
                    <a:pt x="363" y="333"/>
                  </a:cubicBezTo>
                  <a:cubicBezTo>
                    <a:pt x="386" y="333"/>
                    <a:pt x="408" y="340"/>
                    <a:pt x="431" y="367"/>
                  </a:cubicBezTo>
                  <a:cubicBezTo>
                    <a:pt x="460" y="400"/>
                    <a:pt x="509" y="416"/>
                    <a:pt x="513" y="468"/>
                  </a:cubicBezTo>
                  <a:cubicBezTo>
                    <a:pt x="524" y="461"/>
                    <a:pt x="539" y="453"/>
                    <a:pt x="539" y="449"/>
                  </a:cubicBezTo>
                  <a:cubicBezTo>
                    <a:pt x="513" y="318"/>
                    <a:pt x="610" y="311"/>
                    <a:pt x="696" y="292"/>
                  </a:cubicBezTo>
                  <a:cubicBezTo>
                    <a:pt x="741" y="285"/>
                    <a:pt x="786" y="281"/>
                    <a:pt x="831" y="266"/>
                  </a:cubicBezTo>
                  <a:cubicBezTo>
                    <a:pt x="872" y="255"/>
                    <a:pt x="920" y="240"/>
                    <a:pt x="913" y="180"/>
                  </a:cubicBezTo>
                  <a:lnTo>
                    <a:pt x="913" y="180"/>
                  </a:lnTo>
                  <a:cubicBezTo>
                    <a:pt x="886" y="202"/>
                    <a:pt x="860" y="217"/>
                    <a:pt x="827" y="221"/>
                  </a:cubicBezTo>
                  <a:cubicBezTo>
                    <a:pt x="827" y="225"/>
                    <a:pt x="823" y="225"/>
                    <a:pt x="823" y="225"/>
                  </a:cubicBezTo>
                  <a:cubicBezTo>
                    <a:pt x="793" y="251"/>
                    <a:pt x="763" y="266"/>
                    <a:pt x="726" y="266"/>
                  </a:cubicBezTo>
                  <a:cubicBezTo>
                    <a:pt x="707" y="266"/>
                    <a:pt x="689" y="259"/>
                    <a:pt x="666" y="251"/>
                  </a:cubicBezTo>
                  <a:cubicBezTo>
                    <a:pt x="658" y="247"/>
                    <a:pt x="651" y="240"/>
                    <a:pt x="644" y="236"/>
                  </a:cubicBezTo>
                  <a:cubicBezTo>
                    <a:pt x="603" y="266"/>
                    <a:pt x="539" y="247"/>
                    <a:pt x="509" y="314"/>
                  </a:cubicBezTo>
                  <a:cubicBezTo>
                    <a:pt x="505" y="322"/>
                    <a:pt x="494" y="330"/>
                    <a:pt x="483" y="330"/>
                  </a:cubicBezTo>
                  <a:cubicBezTo>
                    <a:pt x="453" y="330"/>
                    <a:pt x="412" y="300"/>
                    <a:pt x="397" y="262"/>
                  </a:cubicBezTo>
                  <a:cubicBezTo>
                    <a:pt x="375" y="210"/>
                    <a:pt x="397" y="169"/>
                    <a:pt x="431" y="131"/>
                  </a:cubicBezTo>
                  <a:cubicBezTo>
                    <a:pt x="393" y="98"/>
                    <a:pt x="367" y="57"/>
                    <a:pt x="363" y="4"/>
                  </a:cubicBezTo>
                  <a:lnTo>
                    <a:pt x="36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5" name="Google Shape;15765;p11"/>
            <p:cNvSpPr/>
            <p:nvPr/>
          </p:nvSpPr>
          <p:spPr>
            <a:xfrm>
              <a:off x="-2185418" y="-772548"/>
              <a:ext cx="15949" cy="13036"/>
            </a:xfrm>
            <a:custGeom>
              <a:avLst/>
              <a:gdLst/>
              <a:ahLst/>
              <a:cxnLst/>
              <a:rect l="l" t="t" r="r" b="b"/>
              <a:pathLst>
                <a:path w="334" h="273" extrusionOk="0">
                  <a:moveTo>
                    <a:pt x="161" y="0"/>
                  </a:moveTo>
                  <a:cubicBezTo>
                    <a:pt x="120" y="0"/>
                    <a:pt x="75" y="22"/>
                    <a:pt x="64" y="56"/>
                  </a:cubicBezTo>
                  <a:cubicBezTo>
                    <a:pt x="42" y="119"/>
                    <a:pt x="4" y="183"/>
                    <a:pt x="1" y="254"/>
                  </a:cubicBezTo>
                  <a:cubicBezTo>
                    <a:pt x="53" y="266"/>
                    <a:pt x="106" y="273"/>
                    <a:pt x="151" y="273"/>
                  </a:cubicBezTo>
                  <a:cubicBezTo>
                    <a:pt x="247" y="273"/>
                    <a:pt x="318" y="231"/>
                    <a:pt x="334" y="83"/>
                  </a:cubicBezTo>
                  <a:cubicBezTo>
                    <a:pt x="299" y="60"/>
                    <a:pt x="258" y="56"/>
                    <a:pt x="225" y="26"/>
                  </a:cubicBezTo>
                  <a:cubicBezTo>
                    <a:pt x="210" y="7"/>
                    <a:pt x="184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6" name="Google Shape;15766;p11"/>
            <p:cNvSpPr/>
            <p:nvPr/>
          </p:nvSpPr>
          <p:spPr>
            <a:xfrm>
              <a:off x="-2276429" y="-1285239"/>
              <a:ext cx="14277" cy="14564"/>
            </a:xfrm>
            <a:custGeom>
              <a:avLst/>
              <a:gdLst/>
              <a:ahLst/>
              <a:cxnLst/>
              <a:rect l="l" t="t" r="r" b="b"/>
              <a:pathLst>
                <a:path w="299" h="305" extrusionOk="0">
                  <a:moveTo>
                    <a:pt x="101" y="1"/>
                  </a:moveTo>
                  <a:cubicBezTo>
                    <a:pt x="75" y="4"/>
                    <a:pt x="0" y="125"/>
                    <a:pt x="7" y="158"/>
                  </a:cubicBezTo>
                  <a:cubicBezTo>
                    <a:pt x="23" y="251"/>
                    <a:pt x="83" y="304"/>
                    <a:pt x="161" y="304"/>
                  </a:cubicBezTo>
                  <a:lnTo>
                    <a:pt x="195" y="304"/>
                  </a:lnTo>
                  <a:cubicBezTo>
                    <a:pt x="266" y="289"/>
                    <a:pt x="299" y="240"/>
                    <a:pt x="292" y="173"/>
                  </a:cubicBezTo>
                  <a:cubicBezTo>
                    <a:pt x="280" y="90"/>
                    <a:pt x="183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7" name="Google Shape;15767;p11"/>
            <p:cNvSpPr/>
            <p:nvPr/>
          </p:nvSpPr>
          <p:spPr>
            <a:xfrm>
              <a:off x="-1969254" y="-1422807"/>
              <a:ext cx="18431" cy="18575"/>
            </a:xfrm>
            <a:custGeom>
              <a:avLst/>
              <a:gdLst/>
              <a:ahLst/>
              <a:cxnLst/>
              <a:rect l="l" t="t" r="r" b="b"/>
              <a:pathLst>
                <a:path w="386" h="389" extrusionOk="0">
                  <a:moveTo>
                    <a:pt x="273" y="0"/>
                  </a:moveTo>
                  <a:cubicBezTo>
                    <a:pt x="273" y="19"/>
                    <a:pt x="262" y="37"/>
                    <a:pt x="281" y="52"/>
                  </a:cubicBezTo>
                  <a:cubicBezTo>
                    <a:pt x="325" y="86"/>
                    <a:pt x="322" y="135"/>
                    <a:pt x="299" y="171"/>
                  </a:cubicBezTo>
                  <a:cubicBezTo>
                    <a:pt x="273" y="216"/>
                    <a:pt x="217" y="228"/>
                    <a:pt x="168" y="228"/>
                  </a:cubicBezTo>
                  <a:lnTo>
                    <a:pt x="165" y="228"/>
                  </a:lnTo>
                  <a:cubicBezTo>
                    <a:pt x="139" y="228"/>
                    <a:pt x="127" y="209"/>
                    <a:pt x="120" y="187"/>
                  </a:cubicBezTo>
                  <a:cubicBezTo>
                    <a:pt x="113" y="149"/>
                    <a:pt x="109" y="112"/>
                    <a:pt x="124" y="75"/>
                  </a:cubicBezTo>
                  <a:cubicBezTo>
                    <a:pt x="124" y="67"/>
                    <a:pt x="120" y="59"/>
                    <a:pt x="120" y="52"/>
                  </a:cubicBezTo>
                  <a:cubicBezTo>
                    <a:pt x="109" y="64"/>
                    <a:pt x="98" y="75"/>
                    <a:pt x="87" y="82"/>
                  </a:cubicBezTo>
                  <a:cubicBezTo>
                    <a:pt x="30" y="127"/>
                    <a:pt x="20" y="194"/>
                    <a:pt x="8" y="254"/>
                  </a:cubicBezTo>
                  <a:cubicBezTo>
                    <a:pt x="1" y="280"/>
                    <a:pt x="72" y="321"/>
                    <a:pt x="109" y="351"/>
                  </a:cubicBezTo>
                  <a:cubicBezTo>
                    <a:pt x="132" y="370"/>
                    <a:pt x="154" y="389"/>
                    <a:pt x="187" y="389"/>
                  </a:cubicBezTo>
                  <a:lnTo>
                    <a:pt x="203" y="389"/>
                  </a:lnTo>
                  <a:cubicBezTo>
                    <a:pt x="315" y="373"/>
                    <a:pt x="344" y="288"/>
                    <a:pt x="370" y="194"/>
                  </a:cubicBezTo>
                  <a:cubicBezTo>
                    <a:pt x="386" y="135"/>
                    <a:pt x="322" y="101"/>
                    <a:pt x="337" y="41"/>
                  </a:cubicBezTo>
                  <a:cubicBezTo>
                    <a:pt x="344" y="23"/>
                    <a:pt x="303" y="4"/>
                    <a:pt x="2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8" name="Google Shape;15768;p11"/>
            <p:cNvSpPr/>
            <p:nvPr/>
          </p:nvSpPr>
          <p:spPr>
            <a:xfrm>
              <a:off x="-2199695" y="-1432118"/>
              <a:ext cx="27934" cy="26072"/>
            </a:xfrm>
            <a:custGeom>
              <a:avLst/>
              <a:gdLst/>
              <a:ahLst/>
              <a:cxnLst/>
              <a:rect l="l" t="t" r="r" b="b"/>
              <a:pathLst>
                <a:path w="585" h="546" extrusionOk="0">
                  <a:moveTo>
                    <a:pt x="572" y="0"/>
                  </a:moveTo>
                  <a:cubicBezTo>
                    <a:pt x="550" y="8"/>
                    <a:pt x="531" y="16"/>
                    <a:pt x="512" y="23"/>
                  </a:cubicBezTo>
                  <a:cubicBezTo>
                    <a:pt x="494" y="64"/>
                    <a:pt x="472" y="102"/>
                    <a:pt x="453" y="142"/>
                  </a:cubicBezTo>
                  <a:cubicBezTo>
                    <a:pt x="423" y="228"/>
                    <a:pt x="341" y="262"/>
                    <a:pt x="281" y="318"/>
                  </a:cubicBezTo>
                  <a:cubicBezTo>
                    <a:pt x="307" y="375"/>
                    <a:pt x="296" y="442"/>
                    <a:pt x="251" y="461"/>
                  </a:cubicBezTo>
                  <a:cubicBezTo>
                    <a:pt x="243" y="464"/>
                    <a:pt x="236" y="464"/>
                    <a:pt x="229" y="464"/>
                  </a:cubicBezTo>
                  <a:cubicBezTo>
                    <a:pt x="210" y="464"/>
                    <a:pt x="198" y="453"/>
                    <a:pt x="203" y="427"/>
                  </a:cubicBezTo>
                  <a:cubicBezTo>
                    <a:pt x="206" y="397"/>
                    <a:pt x="195" y="366"/>
                    <a:pt x="191" y="337"/>
                  </a:cubicBezTo>
                  <a:cubicBezTo>
                    <a:pt x="180" y="326"/>
                    <a:pt x="165" y="322"/>
                    <a:pt x="158" y="322"/>
                  </a:cubicBezTo>
                  <a:cubicBezTo>
                    <a:pt x="124" y="322"/>
                    <a:pt x="109" y="366"/>
                    <a:pt x="83" y="382"/>
                  </a:cubicBezTo>
                  <a:cubicBezTo>
                    <a:pt x="91" y="430"/>
                    <a:pt x="68" y="445"/>
                    <a:pt x="38" y="445"/>
                  </a:cubicBezTo>
                  <a:cubicBezTo>
                    <a:pt x="27" y="445"/>
                    <a:pt x="15" y="445"/>
                    <a:pt x="5" y="442"/>
                  </a:cubicBezTo>
                  <a:lnTo>
                    <a:pt x="1" y="445"/>
                  </a:lnTo>
                  <a:cubicBezTo>
                    <a:pt x="27" y="506"/>
                    <a:pt x="98" y="456"/>
                    <a:pt x="139" y="506"/>
                  </a:cubicBezTo>
                  <a:cubicBezTo>
                    <a:pt x="165" y="535"/>
                    <a:pt x="195" y="546"/>
                    <a:pt x="225" y="546"/>
                  </a:cubicBezTo>
                  <a:cubicBezTo>
                    <a:pt x="258" y="546"/>
                    <a:pt x="296" y="523"/>
                    <a:pt x="326" y="479"/>
                  </a:cubicBezTo>
                  <a:cubicBezTo>
                    <a:pt x="419" y="333"/>
                    <a:pt x="467" y="165"/>
                    <a:pt x="580" y="30"/>
                  </a:cubicBezTo>
                  <a:cubicBezTo>
                    <a:pt x="584" y="23"/>
                    <a:pt x="580" y="16"/>
                    <a:pt x="580" y="8"/>
                  </a:cubicBezTo>
                  <a:cubicBezTo>
                    <a:pt x="576" y="4"/>
                    <a:pt x="572" y="4"/>
                    <a:pt x="5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9" name="Google Shape;15769;p11"/>
            <p:cNvSpPr/>
            <p:nvPr/>
          </p:nvSpPr>
          <p:spPr>
            <a:xfrm>
              <a:off x="-2276095" y="-1230231"/>
              <a:ext cx="18622" cy="18623"/>
            </a:xfrm>
            <a:custGeom>
              <a:avLst/>
              <a:gdLst/>
              <a:ahLst/>
              <a:cxnLst/>
              <a:rect l="l" t="t" r="r" b="b"/>
              <a:pathLst>
                <a:path w="390" h="390" extrusionOk="0">
                  <a:moveTo>
                    <a:pt x="195" y="1"/>
                  </a:moveTo>
                  <a:cubicBezTo>
                    <a:pt x="188" y="1"/>
                    <a:pt x="180" y="4"/>
                    <a:pt x="169" y="8"/>
                  </a:cubicBezTo>
                  <a:cubicBezTo>
                    <a:pt x="169" y="37"/>
                    <a:pt x="154" y="49"/>
                    <a:pt x="124" y="60"/>
                  </a:cubicBezTo>
                  <a:cubicBezTo>
                    <a:pt x="45" y="94"/>
                    <a:pt x="0" y="153"/>
                    <a:pt x="19" y="243"/>
                  </a:cubicBezTo>
                  <a:cubicBezTo>
                    <a:pt x="68" y="217"/>
                    <a:pt x="87" y="158"/>
                    <a:pt x="121" y="120"/>
                  </a:cubicBezTo>
                  <a:cubicBezTo>
                    <a:pt x="173" y="142"/>
                    <a:pt x="165" y="203"/>
                    <a:pt x="202" y="232"/>
                  </a:cubicBezTo>
                  <a:cubicBezTo>
                    <a:pt x="236" y="258"/>
                    <a:pt x="195" y="265"/>
                    <a:pt x="183" y="277"/>
                  </a:cubicBezTo>
                  <a:cubicBezTo>
                    <a:pt x="131" y="352"/>
                    <a:pt x="135" y="355"/>
                    <a:pt x="225" y="378"/>
                  </a:cubicBezTo>
                  <a:cubicBezTo>
                    <a:pt x="236" y="382"/>
                    <a:pt x="247" y="386"/>
                    <a:pt x="259" y="389"/>
                  </a:cubicBezTo>
                  <a:cubicBezTo>
                    <a:pt x="281" y="333"/>
                    <a:pt x="259" y="258"/>
                    <a:pt x="326" y="217"/>
                  </a:cubicBezTo>
                  <a:cubicBezTo>
                    <a:pt x="371" y="243"/>
                    <a:pt x="326" y="299"/>
                    <a:pt x="367" y="325"/>
                  </a:cubicBezTo>
                  <a:cubicBezTo>
                    <a:pt x="390" y="236"/>
                    <a:pt x="371" y="158"/>
                    <a:pt x="300" y="98"/>
                  </a:cubicBezTo>
                  <a:cubicBezTo>
                    <a:pt x="262" y="72"/>
                    <a:pt x="251" y="1"/>
                    <a:pt x="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0" name="Google Shape;15770;p11"/>
            <p:cNvSpPr/>
            <p:nvPr/>
          </p:nvSpPr>
          <p:spPr>
            <a:xfrm>
              <a:off x="-2166700" y="-1122937"/>
              <a:ext cx="22920" cy="15375"/>
            </a:xfrm>
            <a:custGeom>
              <a:avLst/>
              <a:gdLst/>
              <a:ahLst/>
              <a:cxnLst/>
              <a:rect l="l" t="t" r="r" b="b"/>
              <a:pathLst>
                <a:path w="480" h="322" extrusionOk="0">
                  <a:moveTo>
                    <a:pt x="154" y="0"/>
                  </a:moveTo>
                  <a:cubicBezTo>
                    <a:pt x="90" y="0"/>
                    <a:pt x="73" y="49"/>
                    <a:pt x="68" y="101"/>
                  </a:cubicBezTo>
                  <a:cubicBezTo>
                    <a:pt x="57" y="168"/>
                    <a:pt x="57" y="235"/>
                    <a:pt x="1" y="288"/>
                  </a:cubicBezTo>
                  <a:cubicBezTo>
                    <a:pt x="113" y="321"/>
                    <a:pt x="225" y="306"/>
                    <a:pt x="337" y="314"/>
                  </a:cubicBezTo>
                  <a:lnTo>
                    <a:pt x="480" y="314"/>
                  </a:lnTo>
                  <a:cubicBezTo>
                    <a:pt x="439" y="258"/>
                    <a:pt x="382" y="228"/>
                    <a:pt x="311" y="228"/>
                  </a:cubicBezTo>
                  <a:lnTo>
                    <a:pt x="289" y="228"/>
                  </a:lnTo>
                  <a:cubicBezTo>
                    <a:pt x="166" y="228"/>
                    <a:pt x="151" y="194"/>
                    <a:pt x="211" y="78"/>
                  </a:cubicBezTo>
                  <a:cubicBezTo>
                    <a:pt x="240" y="26"/>
                    <a:pt x="230" y="7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1" name="Google Shape;15771;p11"/>
            <p:cNvSpPr/>
            <p:nvPr/>
          </p:nvSpPr>
          <p:spPr>
            <a:xfrm>
              <a:off x="-2458691" y="-1165769"/>
              <a:ext cx="21488" cy="15901"/>
            </a:xfrm>
            <a:custGeom>
              <a:avLst/>
              <a:gdLst/>
              <a:ahLst/>
              <a:cxnLst/>
              <a:rect l="l" t="t" r="r" b="b"/>
              <a:pathLst>
                <a:path w="450" h="333" extrusionOk="0">
                  <a:moveTo>
                    <a:pt x="154" y="0"/>
                  </a:moveTo>
                  <a:cubicBezTo>
                    <a:pt x="132" y="0"/>
                    <a:pt x="87" y="33"/>
                    <a:pt x="90" y="59"/>
                  </a:cubicBezTo>
                  <a:cubicBezTo>
                    <a:pt x="94" y="82"/>
                    <a:pt x="105" y="104"/>
                    <a:pt x="82" y="123"/>
                  </a:cubicBezTo>
                  <a:cubicBezTo>
                    <a:pt x="94" y="164"/>
                    <a:pt x="68" y="194"/>
                    <a:pt x="38" y="221"/>
                  </a:cubicBezTo>
                  <a:cubicBezTo>
                    <a:pt x="1" y="258"/>
                    <a:pt x="23" y="280"/>
                    <a:pt x="46" y="310"/>
                  </a:cubicBezTo>
                  <a:cubicBezTo>
                    <a:pt x="60" y="325"/>
                    <a:pt x="75" y="333"/>
                    <a:pt x="90" y="333"/>
                  </a:cubicBezTo>
                  <a:cubicBezTo>
                    <a:pt x="101" y="333"/>
                    <a:pt x="117" y="328"/>
                    <a:pt x="127" y="321"/>
                  </a:cubicBezTo>
                  <a:cubicBezTo>
                    <a:pt x="161" y="295"/>
                    <a:pt x="191" y="266"/>
                    <a:pt x="225" y="239"/>
                  </a:cubicBezTo>
                  <a:cubicBezTo>
                    <a:pt x="239" y="231"/>
                    <a:pt x="270" y="228"/>
                    <a:pt x="251" y="202"/>
                  </a:cubicBezTo>
                  <a:cubicBezTo>
                    <a:pt x="236" y="179"/>
                    <a:pt x="187" y="198"/>
                    <a:pt x="184" y="153"/>
                  </a:cubicBezTo>
                  <a:cubicBezTo>
                    <a:pt x="184" y="123"/>
                    <a:pt x="150" y="119"/>
                    <a:pt x="146" y="82"/>
                  </a:cubicBezTo>
                  <a:lnTo>
                    <a:pt x="146" y="82"/>
                  </a:lnTo>
                  <a:cubicBezTo>
                    <a:pt x="232" y="112"/>
                    <a:pt x="318" y="131"/>
                    <a:pt x="318" y="243"/>
                  </a:cubicBezTo>
                  <a:lnTo>
                    <a:pt x="326" y="243"/>
                  </a:lnTo>
                  <a:cubicBezTo>
                    <a:pt x="352" y="243"/>
                    <a:pt x="367" y="224"/>
                    <a:pt x="382" y="205"/>
                  </a:cubicBezTo>
                  <a:cubicBezTo>
                    <a:pt x="401" y="190"/>
                    <a:pt x="415" y="171"/>
                    <a:pt x="441" y="171"/>
                  </a:cubicBezTo>
                  <a:lnTo>
                    <a:pt x="449" y="171"/>
                  </a:lnTo>
                  <a:cubicBezTo>
                    <a:pt x="438" y="157"/>
                    <a:pt x="427" y="145"/>
                    <a:pt x="415" y="131"/>
                  </a:cubicBezTo>
                  <a:cubicBezTo>
                    <a:pt x="401" y="104"/>
                    <a:pt x="374" y="93"/>
                    <a:pt x="348" y="93"/>
                  </a:cubicBezTo>
                  <a:lnTo>
                    <a:pt x="337" y="93"/>
                  </a:lnTo>
                  <a:cubicBezTo>
                    <a:pt x="292" y="45"/>
                    <a:pt x="203" y="82"/>
                    <a:pt x="169" y="4"/>
                  </a:cubicBezTo>
                  <a:cubicBezTo>
                    <a:pt x="165" y="0"/>
                    <a:pt x="161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2" name="Google Shape;15772;p11"/>
            <p:cNvSpPr/>
            <p:nvPr/>
          </p:nvSpPr>
          <p:spPr>
            <a:xfrm>
              <a:off x="-2332488" y="-1205783"/>
              <a:ext cx="18957" cy="25212"/>
            </a:xfrm>
            <a:custGeom>
              <a:avLst/>
              <a:gdLst/>
              <a:ahLst/>
              <a:cxnLst/>
              <a:rect l="l" t="t" r="r" b="b"/>
              <a:pathLst>
                <a:path w="397" h="528" extrusionOk="0">
                  <a:moveTo>
                    <a:pt x="23" y="0"/>
                  </a:moveTo>
                  <a:cubicBezTo>
                    <a:pt x="15" y="5"/>
                    <a:pt x="8" y="5"/>
                    <a:pt x="1" y="8"/>
                  </a:cubicBezTo>
                  <a:cubicBezTo>
                    <a:pt x="38" y="86"/>
                    <a:pt x="75" y="165"/>
                    <a:pt x="49" y="258"/>
                  </a:cubicBezTo>
                  <a:cubicBezTo>
                    <a:pt x="49" y="274"/>
                    <a:pt x="53" y="288"/>
                    <a:pt x="53" y="303"/>
                  </a:cubicBezTo>
                  <a:cubicBezTo>
                    <a:pt x="68" y="292"/>
                    <a:pt x="79" y="281"/>
                    <a:pt x="90" y="266"/>
                  </a:cubicBezTo>
                  <a:cubicBezTo>
                    <a:pt x="98" y="281"/>
                    <a:pt x="101" y="296"/>
                    <a:pt x="105" y="307"/>
                  </a:cubicBezTo>
                  <a:cubicBezTo>
                    <a:pt x="108" y="326"/>
                    <a:pt x="113" y="345"/>
                    <a:pt x="113" y="363"/>
                  </a:cubicBezTo>
                  <a:cubicBezTo>
                    <a:pt x="117" y="397"/>
                    <a:pt x="135" y="423"/>
                    <a:pt x="153" y="449"/>
                  </a:cubicBezTo>
                  <a:cubicBezTo>
                    <a:pt x="195" y="464"/>
                    <a:pt x="229" y="479"/>
                    <a:pt x="239" y="524"/>
                  </a:cubicBezTo>
                  <a:lnTo>
                    <a:pt x="239" y="528"/>
                  </a:lnTo>
                  <a:cubicBezTo>
                    <a:pt x="258" y="494"/>
                    <a:pt x="274" y="457"/>
                    <a:pt x="292" y="423"/>
                  </a:cubicBezTo>
                  <a:cubicBezTo>
                    <a:pt x="310" y="374"/>
                    <a:pt x="382" y="400"/>
                    <a:pt x="396" y="345"/>
                  </a:cubicBezTo>
                  <a:cubicBezTo>
                    <a:pt x="382" y="333"/>
                    <a:pt x="360" y="314"/>
                    <a:pt x="337" y="300"/>
                  </a:cubicBezTo>
                  <a:cubicBezTo>
                    <a:pt x="243" y="284"/>
                    <a:pt x="180" y="221"/>
                    <a:pt x="124" y="150"/>
                  </a:cubicBezTo>
                  <a:cubicBezTo>
                    <a:pt x="101" y="169"/>
                    <a:pt x="94" y="176"/>
                    <a:pt x="86" y="176"/>
                  </a:cubicBezTo>
                  <a:cubicBezTo>
                    <a:pt x="82" y="176"/>
                    <a:pt x="79" y="169"/>
                    <a:pt x="79" y="162"/>
                  </a:cubicBezTo>
                  <a:cubicBezTo>
                    <a:pt x="68" y="117"/>
                    <a:pt x="60" y="67"/>
                    <a:pt x="49" y="19"/>
                  </a:cubicBezTo>
                  <a:cubicBezTo>
                    <a:pt x="41" y="15"/>
                    <a:pt x="34" y="8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3" name="Google Shape;15773;p11"/>
            <p:cNvSpPr/>
            <p:nvPr/>
          </p:nvSpPr>
          <p:spPr>
            <a:xfrm>
              <a:off x="-2021397" y="-1442289"/>
              <a:ext cx="13465" cy="14325"/>
            </a:xfrm>
            <a:custGeom>
              <a:avLst/>
              <a:gdLst/>
              <a:ahLst/>
              <a:cxnLst/>
              <a:rect l="l" t="t" r="r" b="b"/>
              <a:pathLst>
                <a:path w="282" h="300" extrusionOk="0">
                  <a:moveTo>
                    <a:pt x="132" y="1"/>
                  </a:moveTo>
                  <a:cubicBezTo>
                    <a:pt x="120" y="1"/>
                    <a:pt x="109" y="4"/>
                    <a:pt x="98" y="19"/>
                  </a:cubicBezTo>
                  <a:cubicBezTo>
                    <a:pt x="57" y="68"/>
                    <a:pt x="1" y="113"/>
                    <a:pt x="27" y="191"/>
                  </a:cubicBezTo>
                  <a:cubicBezTo>
                    <a:pt x="30" y="248"/>
                    <a:pt x="72" y="262"/>
                    <a:pt x="117" y="277"/>
                  </a:cubicBezTo>
                  <a:cubicBezTo>
                    <a:pt x="165" y="292"/>
                    <a:pt x="196" y="300"/>
                    <a:pt x="218" y="300"/>
                  </a:cubicBezTo>
                  <a:cubicBezTo>
                    <a:pt x="263" y="300"/>
                    <a:pt x="270" y="265"/>
                    <a:pt x="277" y="172"/>
                  </a:cubicBezTo>
                  <a:cubicBezTo>
                    <a:pt x="282" y="113"/>
                    <a:pt x="251" y="64"/>
                    <a:pt x="199" y="34"/>
                  </a:cubicBezTo>
                  <a:cubicBezTo>
                    <a:pt x="180" y="19"/>
                    <a:pt x="158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4" name="Google Shape;15774;p11"/>
            <p:cNvSpPr/>
            <p:nvPr/>
          </p:nvSpPr>
          <p:spPr>
            <a:xfrm>
              <a:off x="-2172382" y="-1349463"/>
              <a:ext cx="20580" cy="19864"/>
            </a:xfrm>
            <a:custGeom>
              <a:avLst/>
              <a:gdLst/>
              <a:ahLst/>
              <a:cxnLst/>
              <a:rect l="l" t="t" r="r" b="b"/>
              <a:pathLst>
                <a:path w="431" h="416" extrusionOk="0">
                  <a:moveTo>
                    <a:pt x="187" y="0"/>
                  </a:moveTo>
                  <a:cubicBezTo>
                    <a:pt x="173" y="0"/>
                    <a:pt x="157" y="8"/>
                    <a:pt x="150" y="31"/>
                  </a:cubicBezTo>
                  <a:cubicBezTo>
                    <a:pt x="135" y="71"/>
                    <a:pt x="116" y="90"/>
                    <a:pt x="83" y="90"/>
                  </a:cubicBezTo>
                  <a:cubicBezTo>
                    <a:pt x="75" y="90"/>
                    <a:pt x="64" y="90"/>
                    <a:pt x="57" y="86"/>
                  </a:cubicBezTo>
                  <a:lnTo>
                    <a:pt x="49" y="86"/>
                  </a:lnTo>
                  <a:cubicBezTo>
                    <a:pt x="26" y="86"/>
                    <a:pt x="16" y="109"/>
                    <a:pt x="8" y="131"/>
                  </a:cubicBezTo>
                  <a:cubicBezTo>
                    <a:pt x="0" y="165"/>
                    <a:pt x="23" y="176"/>
                    <a:pt x="49" y="188"/>
                  </a:cubicBezTo>
                  <a:cubicBezTo>
                    <a:pt x="75" y="198"/>
                    <a:pt x="102" y="210"/>
                    <a:pt x="131" y="210"/>
                  </a:cubicBezTo>
                  <a:lnTo>
                    <a:pt x="157" y="210"/>
                  </a:lnTo>
                  <a:cubicBezTo>
                    <a:pt x="183" y="210"/>
                    <a:pt x="206" y="224"/>
                    <a:pt x="209" y="250"/>
                  </a:cubicBezTo>
                  <a:cubicBezTo>
                    <a:pt x="228" y="381"/>
                    <a:pt x="352" y="367"/>
                    <a:pt x="430" y="415"/>
                  </a:cubicBezTo>
                  <a:cubicBezTo>
                    <a:pt x="430" y="367"/>
                    <a:pt x="356" y="359"/>
                    <a:pt x="397" y="292"/>
                  </a:cubicBezTo>
                  <a:cubicBezTo>
                    <a:pt x="416" y="262"/>
                    <a:pt x="378" y="224"/>
                    <a:pt x="344" y="224"/>
                  </a:cubicBezTo>
                  <a:lnTo>
                    <a:pt x="337" y="224"/>
                  </a:lnTo>
                  <a:cubicBezTo>
                    <a:pt x="296" y="224"/>
                    <a:pt x="270" y="198"/>
                    <a:pt x="236" y="188"/>
                  </a:cubicBezTo>
                  <a:cubicBezTo>
                    <a:pt x="173" y="165"/>
                    <a:pt x="131" y="143"/>
                    <a:pt x="221" y="90"/>
                  </a:cubicBezTo>
                  <a:cubicBezTo>
                    <a:pt x="247" y="71"/>
                    <a:pt x="259" y="38"/>
                    <a:pt x="225" y="12"/>
                  </a:cubicBezTo>
                  <a:cubicBezTo>
                    <a:pt x="214" y="4"/>
                    <a:pt x="199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5" name="Google Shape;15775;p11"/>
            <p:cNvSpPr/>
            <p:nvPr/>
          </p:nvSpPr>
          <p:spPr>
            <a:xfrm>
              <a:off x="-1898058" y="-1211513"/>
              <a:ext cx="13083" cy="16856"/>
            </a:xfrm>
            <a:custGeom>
              <a:avLst/>
              <a:gdLst/>
              <a:ahLst/>
              <a:cxnLst/>
              <a:rect l="l" t="t" r="r" b="b"/>
              <a:pathLst>
                <a:path w="274" h="353" extrusionOk="0">
                  <a:moveTo>
                    <a:pt x="184" y="1"/>
                  </a:moveTo>
                  <a:cubicBezTo>
                    <a:pt x="68" y="1"/>
                    <a:pt x="20" y="46"/>
                    <a:pt x="1" y="161"/>
                  </a:cubicBezTo>
                  <a:cubicBezTo>
                    <a:pt x="38" y="218"/>
                    <a:pt x="83" y="251"/>
                    <a:pt x="147" y="251"/>
                  </a:cubicBezTo>
                  <a:cubicBezTo>
                    <a:pt x="161" y="251"/>
                    <a:pt x="180" y="247"/>
                    <a:pt x="199" y="244"/>
                  </a:cubicBezTo>
                  <a:lnTo>
                    <a:pt x="199" y="244"/>
                  </a:lnTo>
                  <a:cubicBezTo>
                    <a:pt x="169" y="285"/>
                    <a:pt x="147" y="322"/>
                    <a:pt x="106" y="334"/>
                  </a:cubicBezTo>
                  <a:cubicBezTo>
                    <a:pt x="106" y="337"/>
                    <a:pt x="106" y="344"/>
                    <a:pt x="109" y="352"/>
                  </a:cubicBezTo>
                  <a:cubicBezTo>
                    <a:pt x="116" y="352"/>
                    <a:pt x="125" y="352"/>
                    <a:pt x="132" y="349"/>
                  </a:cubicBezTo>
                  <a:cubicBezTo>
                    <a:pt x="177" y="334"/>
                    <a:pt x="233" y="352"/>
                    <a:pt x="263" y="300"/>
                  </a:cubicBezTo>
                  <a:cubicBezTo>
                    <a:pt x="251" y="240"/>
                    <a:pt x="221" y="187"/>
                    <a:pt x="203" y="132"/>
                  </a:cubicBezTo>
                  <a:cubicBezTo>
                    <a:pt x="194" y="95"/>
                    <a:pt x="213" y="94"/>
                    <a:pt x="235" y="94"/>
                  </a:cubicBezTo>
                  <a:cubicBezTo>
                    <a:pt x="238" y="94"/>
                    <a:pt x="240" y="94"/>
                    <a:pt x="243" y="94"/>
                  </a:cubicBezTo>
                  <a:cubicBezTo>
                    <a:pt x="255" y="94"/>
                    <a:pt x="266" y="93"/>
                    <a:pt x="273" y="87"/>
                  </a:cubicBezTo>
                  <a:cubicBezTo>
                    <a:pt x="259" y="57"/>
                    <a:pt x="244" y="30"/>
                    <a:pt x="2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6" name="Google Shape;15776;p11"/>
            <p:cNvSpPr/>
            <p:nvPr/>
          </p:nvSpPr>
          <p:spPr>
            <a:xfrm>
              <a:off x="-2439591" y="-650642"/>
              <a:ext cx="23063" cy="26263"/>
            </a:xfrm>
            <a:custGeom>
              <a:avLst/>
              <a:gdLst/>
              <a:ahLst/>
              <a:cxnLst/>
              <a:rect l="l" t="t" r="r" b="b"/>
              <a:pathLst>
                <a:path w="483" h="550" extrusionOk="0">
                  <a:moveTo>
                    <a:pt x="345" y="0"/>
                  </a:moveTo>
                  <a:cubicBezTo>
                    <a:pt x="329" y="49"/>
                    <a:pt x="378" y="60"/>
                    <a:pt x="393" y="94"/>
                  </a:cubicBezTo>
                  <a:cubicBezTo>
                    <a:pt x="419" y="161"/>
                    <a:pt x="415" y="235"/>
                    <a:pt x="360" y="277"/>
                  </a:cubicBezTo>
                  <a:cubicBezTo>
                    <a:pt x="310" y="311"/>
                    <a:pt x="255" y="329"/>
                    <a:pt x="206" y="329"/>
                  </a:cubicBezTo>
                  <a:cubicBezTo>
                    <a:pt x="120" y="329"/>
                    <a:pt x="46" y="277"/>
                    <a:pt x="46" y="164"/>
                  </a:cubicBezTo>
                  <a:cubicBezTo>
                    <a:pt x="46" y="154"/>
                    <a:pt x="41" y="142"/>
                    <a:pt x="38" y="131"/>
                  </a:cubicBezTo>
                  <a:lnTo>
                    <a:pt x="38" y="131"/>
                  </a:lnTo>
                  <a:cubicBezTo>
                    <a:pt x="1" y="194"/>
                    <a:pt x="8" y="277"/>
                    <a:pt x="53" y="329"/>
                  </a:cubicBezTo>
                  <a:cubicBezTo>
                    <a:pt x="79" y="359"/>
                    <a:pt x="109" y="382"/>
                    <a:pt x="117" y="423"/>
                  </a:cubicBezTo>
                  <a:cubicBezTo>
                    <a:pt x="143" y="392"/>
                    <a:pt x="172" y="363"/>
                    <a:pt x="206" y="363"/>
                  </a:cubicBezTo>
                  <a:cubicBezTo>
                    <a:pt x="225" y="363"/>
                    <a:pt x="248" y="374"/>
                    <a:pt x="274" y="396"/>
                  </a:cubicBezTo>
                  <a:cubicBezTo>
                    <a:pt x="248" y="430"/>
                    <a:pt x="221" y="460"/>
                    <a:pt x="191" y="494"/>
                  </a:cubicBezTo>
                  <a:cubicBezTo>
                    <a:pt x="165" y="471"/>
                    <a:pt x="139" y="445"/>
                    <a:pt x="117" y="423"/>
                  </a:cubicBezTo>
                  <a:lnTo>
                    <a:pt x="117" y="423"/>
                  </a:lnTo>
                  <a:cubicBezTo>
                    <a:pt x="91" y="471"/>
                    <a:pt x="98" y="516"/>
                    <a:pt x="139" y="542"/>
                  </a:cubicBezTo>
                  <a:cubicBezTo>
                    <a:pt x="146" y="549"/>
                    <a:pt x="153" y="549"/>
                    <a:pt x="161" y="549"/>
                  </a:cubicBezTo>
                  <a:cubicBezTo>
                    <a:pt x="188" y="549"/>
                    <a:pt x="206" y="520"/>
                    <a:pt x="229" y="505"/>
                  </a:cubicBezTo>
                  <a:cubicBezTo>
                    <a:pt x="243" y="494"/>
                    <a:pt x="251" y="471"/>
                    <a:pt x="274" y="471"/>
                  </a:cubicBezTo>
                  <a:lnTo>
                    <a:pt x="281" y="471"/>
                  </a:lnTo>
                  <a:cubicBezTo>
                    <a:pt x="288" y="471"/>
                    <a:pt x="296" y="475"/>
                    <a:pt x="303" y="475"/>
                  </a:cubicBezTo>
                  <a:cubicBezTo>
                    <a:pt x="329" y="475"/>
                    <a:pt x="329" y="452"/>
                    <a:pt x="333" y="423"/>
                  </a:cubicBezTo>
                  <a:cubicBezTo>
                    <a:pt x="337" y="374"/>
                    <a:pt x="326" y="311"/>
                    <a:pt x="397" y="311"/>
                  </a:cubicBezTo>
                  <a:lnTo>
                    <a:pt x="423" y="311"/>
                  </a:lnTo>
                  <a:cubicBezTo>
                    <a:pt x="441" y="311"/>
                    <a:pt x="445" y="292"/>
                    <a:pt x="434" y="280"/>
                  </a:cubicBezTo>
                  <a:cubicBezTo>
                    <a:pt x="419" y="254"/>
                    <a:pt x="427" y="232"/>
                    <a:pt x="434" y="213"/>
                  </a:cubicBezTo>
                  <a:cubicBezTo>
                    <a:pt x="483" y="109"/>
                    <a:pt x="419" y="52"/>
                    <a:pt x="3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7" name="Google Shape;15777;p11"/>
            <p:cNvSpPr/>
            <p:nvPr/>
          </p:nvSpPr>
          <p:spPr>
            <a:xfrm>
              <a:off x="-2275045" y="-1367704"/>
              <a:ext cx="22729" cy="19721"/>
            </a:xfrm>
            <a:custGeom>
              <a:avLst/>
              <a:gdLst/>
              <a:ahLst/>
              <a:cxnLst/>
              <a:rect l="l" t="t" r="r" b="b"/>
              <a:pathLst>
                <a:path w="476" h="413" extrusionOk="0">
                  <a:moveTo>
                    <a:pt x="102" y="1"/>
                  </a:moveTo>
                  <a:cubicBezTo>
                    <a:pt x="72" y="1"/>
                    <a:pt x="39" y="20"/>
                    <a:pt x="39" y="72"/>
                  </a:cubicBezTo>
                  <a:cubicBezTo>
                    <a:pt x="76" y="49"/>
                    <a:pt x="99" y="35"/>
                    <a:pt x="117" y="35"/>
                  </a:cubicBezTo>
                  <a:cubicBezTo>
                    <a:pt x="143" y="35"/>
                    <a:pt x="158" y="57"/>
                    <a:pt x="196" y="113"/>
                  </a:cubicBezTo>
                  <a:cubicBezTo>
                    <a:pt x="147" y="151"/>
                    <a:pt x="117" y="173"/>
                    <a:pt x="99" y="173"/>
                  </a:cubicBezTo>
                  <a:cubicBezTo>
                    <a:pt x="68" y="173"/>
                    <a:pt x="57" y="139"/>
                    <a:pt x="39" y="72"/>
                  </a:cubicBezTo>
                  <a:lnTo>
                    <a:pt x="39" y="72"/>
                  </a:lnTo>
                  <a:cubicBezTo>
                    <a:pt x="1" y="166"/>
                    <a:pt x="65" y="247"/>
                    <a:pt x="109" y="308"/>
                  </a:cubicBezTo>
                  <a:cubicBezTo>
                    <a:pt x="143" y="356"/>
                    <a:pt x="196" y="413"/>
                    <a:pt x="259" y="413"/>
                  </a:cubicBezTo>
                  <a:cubicBezTo>
                    <a:pt x="292" y="413"/>
                    <a:pt x="327" y="397"/>
                    <a:pt x="363" y="363"/>
                  </a:cubicBezTo>
                  <a:cubicBezTo>
                    <a:pt x="371" y="356"/>
                    <a:pt x="386" y="360"/>
                    <a:pt x="397" y="356"/>
                  </a:cubicBezTo>
                  <a:cubicBezTo>
                    <a:pt x="382" y="326"/>
                    <a:pt x="337" y="352"/>
                    <a:pt x="323" y="323"/>
                  </a:cubicBezTo>
                  <a:cubicBezTo>
                    <a:pt x="292" y="326"/>
                    <a:pt x="266" y="360"/>
                    <a:pt x="240" y="360"/>
                  </a:cubicBezTo>
                  <a:cubicBezTo>
                    <a:pt x="225" y="360"/>
                    <a:pt x="214" y="352"/>
                    <a:pt x="199" y="337"/>
                  </a:cubicBezTo>
                  <a:cubicBezTo>
                    <a:pt x="177" y="308"/>
                    <a:pt x="132" y="289"/>
                    <a:pt x="154" y="240"/>
                  </a:cubicBezTo>
                  <a:cubicBezTo>
                    <a:pt x="170" y="214"/>
                    <a:pt x="184" y="161"/>
                    <a:pt x="214" y="161"/>
                  </a:cubicBezTo>
                  <a:cubicBezTo>
                    <a:pt x="218" y="161"/>
                    <a:pt x="222" y="166"/>
                    <a:pt x="225" y="166"/>
                  </a:cubicBezTo>
                  <a:cubicBezTo>
                    <a:pt x="259" y="180"/>
                    <a:pt x="327" y="173"/>
                    <a:pt x="330" y="240"/>
                  </a:cubicBezTo>
                  <a:cubicBezTo>
                    <a:pt x="330" y="251"/>
                    <a:pt x="334" y="263"/>
                    <a:pt x="337" y="273"/>
                  </a:cubicBezTo>
                  <a:cubicBezTo>
                    <a:pt x="363" y="282"/>
                    <a:pt x="386" y="289"/>
                    <a:pt x="413" y="289"/>
                  </a:cubicBezTo>
                  <a:cubicBezTo>
                    <a:pt x="435" y="289"/>
                    <a:pt x="458" y="285"/>
                    <a:pt x="475" y="270"/>
                  </a:cubicBezTo>
                  <a:cubicBezTo>
                    <a:pt x="416" y="233"/>
                    <a:pt x="353" y="199"/>
                    <a:pt x="318" y="132"/>
                  </a:cubicBezTo>
                  <a:cubicBezTo>
                    <a:pt x="282" y="61"/>
                    <a:pt x="203" y="49"/>
                    <a:pt x="143" y="12"/>
                  </a:cubicBezTo>
                  <a:cubicBezTo>
                    <a:pt x="135" y="9"/>
                    <a:pt x="121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8" name="Google Shape;15778;p11"/>
            <p:cNvSpPr/>
            <p:nvPr/>
          </p:nvSpPr>
          <p:spPr>
            <a:xfrm>
              <a:off x="-2014234" y="-1372861"/>
              <a:ext cx="36815" cy="20915"/>
            </a:xfrm>
            <a:custGeom>
              <a:avLst/>
              <a:gdLst/>
              <a:ahLst/>
              <a:cxnLst/>
              <a:rect l="l" t="t" r="r" b="b"/>
              <a:pathLst>
                <a:path w="771" h="438" extrusionOk="0">
                  <a:moveTo>
                    <a:pt x="658" y="0"/>
                  </a:moveTo>
                  <a:cubicBezTo>
                    <a:pt x="639" y="23"/>
                    <a:pt x="603" y="31"/>
                    <a:pt x="603" y="67"/>
                  </a:cubicBezTo>
                  <a:cubicBezTo>
                    <a:pt x="606" y="217"/>
                    <a:pt x="508" y="292"/>
                    <a:pt x="396" y="359"/>
                  </a:cubicBezTo>
                  <a:cubicBezTo>
                    <a:pt x="356" y="381"/>
                    <a:pt x="315" y="393"/>
                    <a:pt x="273" y="393"/>
                  </a:cubicBezTo>
                  <a:cubicBezTo>
                    <a:pt x="210" y="393"/>
                    <a:pt x="146" y="364"/>
                    <a:pt x="87" y="319"/>
                  </a:cubicBezTo>
                  <a:cubicBezTo>
                    <a:pt x="60" y="300"/>
                    <a:pt x="34" y="277"/>
                    <a:pt x="1" y="266"/>
                  </a:cubicBezTo>
                  <a:lnTo>
                    <a:pt x="1" y="269"/>
                  </a:lnTo>
                  <a:cubicBezTo>
                    <a:pt x="75" y="345"/>
                    <a:pt x="142" y="438"/>
                    <a:pt x="251" y="438"/>
                  </a:cubicBezTo>
                  <a:cubicBezTo>
                    <a:pt x="281" y="438"/>
                    <a:pt x="315" y="431"/>
                    <a:pt x="348" y="416"/>
                  </a:cubicBezTo>
                  <a:cubicBezTo>
                    <a:pt x="363" y="408"/>
                    <a:pt x="378" y="404"/>
                    <a:pt x="396" y="404"/>
                  </a:cubicBezTo>
                  <a:lnTo>
                    <a:pt x="404" y="404"/>
                  </a:lnTo>
                  <a:cubicBezTo>
                    <a:pt x="412" y="404"/>
                    <a:pt x="419" y="408"/>
                    <a:pt x="427" y="408"/>
                  </a:cubicBezTo>
                  <a:cubicBezTo>
                    <a:pt x="486" y="408"/>
                    <a:pt x="520" y="359"/>
                    <a:pt x="550" y="319"/>
                  </a:cubicBezTo>
                  <a:cubicBezTo>
                    <a:pt x="603" y="247"/>
                    <a:pt x="643" y="172"/>
                    <a:pt x="722" y="128"/>
                  </a:cubicBezTo>
                  <a:cubicBezTo>
                    <a:pt x="770" y="102"/>
                    <a:pt x="770" y="53"/>
                    <a:pt x="733" y="12"/>
                  </a:cubicBezTo>
                  <a:lnTo>
                    <a:pt x="733" y="12"/>
                  </a:lnTo>
                  <a:cubicBezTo>
                    <a:pt x="726" y="12"/>
                    <a:pt x="722" y="15"/>
                    <a:pt x="715" y="15"/>
                  </a:cubicBezTo>
                  <a:cubicBezTo>
                    <a:pt x="696" y="15"/>
                    <a:pt x="677" y="5"/>
                    <a:pt x="6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9" name="Google Shape;15779;p11"/>
            <p:cNvSpPr/>
            <p:nvPr/>
          </p:nvSpPr>
          <p:spPr>
            <a:xfrm>
              <a:off x="-2136713" y="-741701"/>
              <a:ext cx="20246" cy="22013"/>
            </a:xfrm>
            <a:custGeom>
              <a:avLst/>
              <a:gdLst/>
              <a:ahLst/>
              <a:cxnLst/>
              <a:rect l="l" t="t" r="r" b="b"/>
              <a:pathLst>
                <a:path w="424" h="461" extrusionOk="0">
                  <a:moveTo>
                    <a:pt x="394" y="1"/>
                  </a:moveTo>
                  <a:cubicBezTo>
                    <a:pt x="378" y="1"/>
                    <a:pt x="364" y="8"/>
                    <a:pt x="349" y="8"/>
                  </a:cubicBezTo>
                  <a:cubicBezTo>
                    <a:pt x="356" y="38"/>
                    <a:pt x="364" y="68"/>
                    <a:pt x="375" y="94"/>
                  </a:cubicBezTo>
                  <a:cubicBezTo>
                    <a:pt x="390" y="132"/>
                    <a:pt x="360" y="172"/>
                    <a:pt x="334" y="177"/>
                  </a:cubicBezTo>
                  <a:cubicBezTo>
                    <a:pt x="330" y="177"/>
                    <a:pt x="330" y="180"/>
                    <a:pt x="326" y="180"/>
                  </a:cubicBezTo>
                  <a:cubicBezTo>
                    <a:pt x="300" y="180"/>
                    <a:pt x="266" y="158"/>
                    <a:pt x="247" y="135"/>
                  </a:cubicBezTo>
                  <a:cubicBezTo>
                    <a:pt x="218" y="113"/>
                    <a:pt x="237" y="75"/>
                    <a:pt x="259" y="56"/>
                  </a:cubicBezTo>
                  <a:cubicBezTo>
                    <a:pt x="285" y="34"/>
                    <a:pt x="319" y="23"/>
                    <a:pt x="349" y="8"/>
                  </a:cubicBezTo>
                  <a:cubicBezTo>
                    <a:pt x="337" y="4"/>
                    <a:pt x="330" y="4"/>
                    <a:pt x="319" y="4"/>
                  </a:cubicBezTo>
                  <a:cubicBezTo>
                    <a:pt x="247" y="4"/>
                    <a:pt x="188" y="46"/>
                    <a:pt x="188" y="113"/>
                  </a:cubicBezTo>
                  <a:cubicBezTo>
                    <a:pt x="185" y="161"/>
                    <a:pt x="169" y="199"/>
                    <a:pt x="143" y="236"/>
                  </a:cubicBezTo>
                  <a:cubicBezTo>
                    <a:pt x="106" y="284"/>
                    <a:pt x="80" y="334"/>
                    <a:pt x="38" y="374"/>
                  </a:cubicBezTo>
                  <a:cubicBezTo>
                    <a:pt x="1" y="419"/>
                    <a:pt x="5" y="460"/>
                    <a:pt x="73" y="460"/>
                  </a:cubicBezTo>
                  <a:lnTo>
                    <a:pt x="80" y="460"/>
                  </a:lnTo>
                  <a:lnTo>
                    <a:pt x="83" y="457"/>
                  </a:lnTo>
                  <a:cubicBezTo>
                    <a:pt x="73" y="434"/>
                    <a:pt x="31" y="412"/>
                    <a:pt x="83" y="389"/>
                  </a:cubicBezTo>
                  <a:cubicBezTo>
                    <a:pt x="99" y="382"/>
                    <a:pt x="117" y="374"/>
                    <a:pt x="128" y="360"/>
                  </a:cubicBezTo>
                  <a:cubicBezTo>
                    <a:pt x="158" y="326"/>
                    <a:pt x="173" y="307"/>
                    <a:pt x="188" y="307"/>
                  </a:cubicBezTo>
                  <a:cubicBezTo>
                    <a:pt x="207" y="307"/>
                    <a:pt x="221" y="329"/>
                    <a:pt x="252" y="379"/>
                  </a:cubicBezTo>
                  <a:lnTo>
                    <a:pt x="256" y="379"/>
                  </a:lnTo>
                  <a:cubicBezTo>
                    <a:pt x="270" y="307"/>
                    <a:pt x="259" y="222"/>
                    <a:pt x="364" y="222"/>
                  </a:cubicBezTo>
                  <a:lnTo>
                    <a:pt x="382" y="222"/>
                  </a:lnTo>
                  <a:cubicBezTo>
                    <a:pt x="409" y="222"/>
                    <a:pt x="423" y="180"/>
                    <a:pt x="423" y="146"/>
                  </a:cubicBezTo>
                  <a:cubicBezTo>
                    <a:pt x="420" y="113"/>
                    <a:pt x="409" y="79"/>
                    <a:pt x="416" y="46"/>
                  </a:cubicBezTo>
                  <a:cubicBezTo>
                    <a:pt x="420" y="8"/>
                    <a:pt x="409" y="1"/>
                    <a:pt x="3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0" name="Google Shape;15780;p11"/>
            <p:cNvSpPr/>
            <p:nvPr/>
          </p:nvSpPr>
          <p:spPr>
            <a:xfrm>
              <a:off x="-2181693" y="-710807"/>
              <a:ext cx="10410" cy="25355"/>
            </a:xfrm>
            <a:custGeom>
              <a:avLst/>
              <a:gdLst/>
              <a:ahLst/>
              <a:cxnLst/>
              <a:rect l="l" t="t" r="r" b="b"/>
              <a:pathLst>
                <a:path w="218" h="531" extrusionOk="0">
                  <a:moveTo>
                    <a:pt x="54" y="1"/>
                  </a:moveTo>
                  <a:cubicBezTo>
                    <a:pt x="12" y="1"/>
                    <a:pt x="1" y="30"/>
                    <a:pt x="12" y="75"/>
                  </a:cubicBezTo>
                  <a:cubicBezTo>
                    <a:pt x="28" y="158"/>
                    <a:pt x="20" y="243"/>
                    <a:pt x="42" y="322"/>
                  </a:cubicBezTo>
                  <a:cubicBezTo>
                    <a:pt x="64" y="412"/>
                    <a:pt x="80" y="524"/>
                    <a:pt x="214" y="531"/>
                  </a:cubicBezTo>
                  <a:cubicBezTo>
                    <a:pt x="199" y="467"/>
                    <a:pt x="135" y="422"/>
                    <a:pt x="154" y="351"/>
                  </a:cubicBezTo>
                  <a:cubicBezTo>
                    <a:pt x="162" y="307"/>
                    <a:pt x="218" y="277"/>
                    <a:pt x="203" y="225"/>
                  </a:cubicBezTo>
                  <a:cubicBezTo>
                    <a:pt x="125" y="203"/>
                    <a:pt x="87" y="142"/>
                    <a:pt x="106" y="72"/>
                  </a:cubicBezTo>
                  <a:cubicBezTo>
                    <a:pt x="113" y="49"/>
                    <a:pt x="128" y="27"/>
                    <a:pt x="140" y="1"/>
                  </a:cubicBezTo>
                  <a:lnTo>
                    <a:pt x="140" y="1"/>
                  </a:lnTo>
                  <a:cubicBezTo>
                    <a:pt x="125" y="4"/>
                    <a:pt x="109" y="8"/>
                    <a:pt x="95" y="8"/>
                  </a:cubicBezTo>
                  <a:cubicBezTo>
                    <a:pt x="90" y="8"/>
                    <a:pt x="83" y="8"/>
                    <a:pt x="80" y="4"/>
                  </a:cubicBezTo>
                  <a:cubicBezTo>
                    <a:pt x="73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1" name="Google Shape;15781;p11"/>
            <p:cNvSpPr/>
            <p:nvPr/>
          </p:nvSpPr>
          <p:spPr>
            <a:xfrm>
              <a:off x="-2117231" y="-1345882"/>
              <a:ext cx="21297" cy="17715"/>
            </a:xfrm>
            <a:custGeom>
              <a:avLst/>
              <a:gdLst/>
              <a:ahLst/>
              <a:cxnLst/>
              <a:rect l="l" t="t" r="r" b="b"/>
              <a:pathLst>
                <a:path w="446" h="371" extrusionOk="0">
                  <a:moveTo>
                    <a:pt x="214" y="0"/>
                  </a:moveTo>
                  <a:cubicBezTo>
                    <a:pt x="143" y="0"/>
                    <a:pt x="75" y="26"/>
                    <a:pt x="53" y="82"/>
                  </a:cubicBezTo>
                  <a:cubicBezTo>
                    <a:pt x="23" y="142"/>
                    <a:pt x="19" y="213"/>
                    <a:pt x="8" y="284"/>
                  </a:cubicBezTo>
                  <a:cubicBezTo>
                    <a:pt x="1" y="314"/>
                    <a:pt x="31" y="329"/>
                    <a:pt x="57" y="332"/>
                  </a:cubicBezTo>
                  <a:cubicBezTo>
                    <a:pt x="46" y="299"/>
                    <a:pt x="46" y="265"/>
                    <a:pt x="75" y="239"/>
                  </a:cubicBezTo>
                  <a:cubicBezTo>
                    <a:pt x="98" y="220"/>
                    <a:pt x="101" y="202"/>
                    <a:pt x="94" y="180"/>
                  </a:cubicBezTo>
                  <a:cubicBezTo>
                    <a:pt x="86" y="149"/>
                    <a:pt x="53" y="113"/>
                    <a:pt x="105" y="94"/>
                  </a:cubicBezTo>
                  <a:cubicBezTo>
                    <a:pt x="124" y="86"/>
                    <a:pt x="146" y="78"/>
                    <a:pt x="165" y="78"/>
                  </a:cubicBezTo>
                  <a:cubicBezTo>
                    <a:pt x="188" y="78"/>
                    <a:pt x="210" y="86"/>
                    <a:pt x="225" y="116"/>
                  </a:cubicBezTo>
                  <a:cubicBezTo>
                    <a:pt x="251" y="116"/>
                    <a:pt x="270" y="127"/>
                    <a:pt x="281" y="149"/>
                  </a:cubicBezTo>
                  <a:cubicBezTo>
                    <a:pt x="288" y="149"/>
                    <a:pt x="293" y="146"/>
                    <a:pt x="300" y="146"/>
                  </a:cubicBezTo>
                  <a:cubicBezTo>
                    <a:pt x="310" y="146"/>
                    <a:pt x="322" y="149"/>
                    <a:pt x="329" y="165"/>
                  </a:cubicBezTo>
                  <a:cubicBezTo>
                    <a:pt x="397" y="220"/>
                    <a:pt x="371" y="299"/>
                    <a:pt x="371" y="370"/>
                  </a:cubicBezTo>
                  <a:cubicBezTo>
                    <a:pt x="438" y="314"/>
                    <a:pt x="360" y="206"/>
                    <a:pt x="445" y="153"/>
                  </a:cubicBezTo>
                  <a:cubicBezTo>
                    <a:pt x="434" y="139"/>
                    <a:pt x="431" y="127"/>
                    <a:pt x="419" y="116"/>
                  </a:cubicBezTo>
                  <a:cubicBezTo>
                    <a:pt x="400" y="97"/>
                    <a:pt x="378" y="82"/>
                    <a:pt x="360" y="60"/>
                  </a:cubicBezTo>
                  <a:cubicBezTo>
                    <a:pt x="329" y="18"/>
                    <a:pt x="270" y="0"/>
                    <a:pt x="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2" name="Google Shape;15782;p11"/>
            <p:cNvSpPr/>
            <p:nvPr/>
          </p:nvSpPr>
          <p:spPr>
            <a:xfrm>
              <a:off x="-2442122" y="-1093141"/>
              <a:ext cx="33807" cy="7735"/>
            </a:xfrm>
            <a:custGeom>
              <a:avLst/>
              <a:gdLst/>
              <a:ahLst/>
              <a:cxnLst/>
              <a:rect l="l" t="t" r="r" b="b"/>
              <a:pathLst>
                <a:path w="708" h="162" extrusionOk="0">
                  <a:moveTo>
                    <a:pt x="233" y="131"/>
                  </a:moveTo>
                  <a:lnTo>
                    <a:pt x="237" y="135"/>
                  </a:lnTo>
                  <a:lnTo>
                    <a:pt x="237" y="131"/>
                  </a:lnTo>
                  <a:close/>
                  <a:moveTo>
                    <a:pt x="132" y="116"/>
                  </a:moveTo>
                  <a:cubicBezTo>
                    <a:pt x="84" y="116"/>
                    <a:pt x="42" y="127"/>
                    <a:pt x="1" y="127"/>
                  </a:cubicBezTo>
                  <a:cubicBezTo>
                    <a:pt x="9" y="142"/>
                    <a:pt x="23" y="150"/>
                    <a:pt x="39" y="150"/>
                  </a:cubicBezTo>
                  <a:lnTo>
                    <a:pt x="72" y="150"/>
                  </a:lnTo>
                  <a:cubicBezTo>
                    <a:pt x="110" y="150"/>
                    <a:pt x="147" y="146"/>
                    <a:pt x="184" y="139"/>
                  </a:cubicBezTo>
                  <a:cubicBezTo>
                    <a:pt x="203" y="139"/>
                    <a:pt x="218" y="135"/>
                    <a:pt x="233" y="131"/>
                  </a:cubicBezTo>
                  <a:cubicBezTo>
                    <a:pt x="225" y="127"/>
                    <a:pt x="214" y="127"/>
                    <a:pt x="203" y="124"/>
                  </a:cubicBezTo>
                  <a:cubicBezTo>
                    <a:pt x="177" y="116"/>
                    <a:pt x="154" y="116"/>
                    <a:pt x="132" y="116"/>
                  </a:cubicBezTo>
                  <a:close/>
                  <a:moveTo>
                    <a:pt x="214" y="1"/>
                  </a:moveTo>
                  <a:cubicBezTo>
                    <a:pt x="206" y="34"/>
                    <a:pt x="192" y="68"/>
                    <a:pt x="218" y="113"/>
                  </a:cubicBezTo>
                  <a:cubicBezTo>
                    <a:pt x="225" y="120"/>
                    <a:pt x="229" y="124"/>
                    <a:pt x="237" y="131"/>
                  </a:cubicBezTo>
                  <a:cubicBezTo>
                    <a:pt x="256" y="131"/>
                    <a:pt x="278" y="127"/>
                    <a:pt x="301" y="127"/>
                  </a:cubicBezTo>
                  <a:cubicBezTo>
                    <a:pt x="341" y="127"/>
                    <a:pt x="382" y="135"/>
                    <a:pt x="427" y="158"/>
                  </a:cubicBezTo>
                  <a:lnTo>
                    <a:pt x="427" y="161"/>
                  </a:lnTo>
                  <a:cubicBezTo>
                    <a:pt x="439" y="161"/>
                    <a:pt x="453" y="146"/>
                    <a:pt x="468" y="142"/>
                  </a:cubicBezTo>
                  <a:cubicBezTo>
                    <a:pt x="498" y="135"/>
                    <a:pt x="528" y="124"/>
                    <a:pt x="562" y="124"/>
                  </a:cubicBezTo>
                  <a:cubicBezTo>
                    <a:pt x="562" y="124"/>
                    <a:pt x="565" y="124"/>
                    <a:pt x="570" y="127"/>
                  </a:cubicBezTo>
                  <a:lnTo>
                    <a:pt x="581" y="127"/>
                  </a:lnTo>
                  <a:cubicBezTo>
                    <a:pt x="663" y="127"/>
                    <a:pt x="696" y="75"/>
                    <a:pt x="708" y="1"/>
                  </a:cubicBezTo>
                  <a:lnTo>
                    <a:pt x="704" y="1"/>
                  </a:lnTo>
                  <a:cubicBezTo>
                    <a:pt x="693" y="4"/>
                    <a:pt x="685" y="15"/>
                    <a:pt x="677" y="30"/>
                  </a:cubicBezTo>
                  <a:cubicBezTo>
                    <a:pt x="670" y="45"/>
                    <a:pt x="659" y="60"/>
                    <a:pt x="651" y="60"/>
                  </a:cubicBezTo>
                  <a:cubicBezTo>
                    <a:pt x="641" y="60"/>
                    <a:pt x="629" y="45"/>
                    <a:pt x="618" y="4"/>
                  </a:cubicBezTo>
                  <a:lnTo>
                    <a:pt x="615" y="1"/>
                  </a:lnTo>
                  <a:cubicBezTo>
                    <a:pt x="607" y="1"/>
                    <a:pt x="596" y="8"/>
                    <a:pt x="592" y="15"/>
                  </a:cubicBezTo>
                  <a:cubicBezTo>
                    <a:pt x="555" y="45"/>
                    <a:pt x="520" y="56"/>
                    <a:pt x="487" y="56"/>
                  </a:cubicBezTo>
                  <a:cubicBezTo>
                    <a:pt x="427" y="56"/>
                    <a:pt x="368" y="27"/>
                    <a:pt x="311" y="15"/>
                  </a:cubicBezTo>
                  <a:cubicBezTo>
                    <a:pt x="308" y="15"/>
                    <a:pt x="308" y="8"/>
                    <a:pt x="308" y="4"/>
                  </a:cubicBezTo>
                  <a:cubicBezTo>
                    <a:pt x="278" y="4"/>
                    <a:pt x="244" y="1"/>
                    <a:pt x="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3" name="Google Shape;15783;p11"/>
            <p:cNvSpPr/>
            <p:nvPr/>
          </p:nvSpPr>
          <p:spPr>
            <a:xfrm>
              <a:off x="-2235221" y="-1237012"/>
              <a:ext cx="15949" cy="15041"/>
            </a:xfrm>
            <a:custGeom>
              <a:avLst/>
              <a:gdLst/>
              <a:ahLst/>
              <a:cxnLst/>
              <a:rect l="l" t="t" r="r" b="b"/>
              <a:pathLst>
                <a:path w="334" h="315" extrusionOk="0">
                  <a:moveTo>
                    <a:pt x="79" y="0"/>
                  </a:moveTo>
                  <a:cubicBezTo>
                    <a:pt x="68" y="12"/>
                    <a:pt x="57" y="22"/>
                    <a:pt x="42" y="34"/>
                  </a:cubicBezTo>
                  <a:cubicBezTo>
                    <a:pt x="50" y="67"/>
                    <a:pt x="38" y="90"/>
                    <a:pt x="12" y="109"/>
                  </a:cubicBezTo>
                  <a:cubicBezTo>
                    <a:pt x="0" y="179"/>
                    <a:pt x="8" y="236"/>
                    <a:pt x="90" y="255"/>
                  </a:cubicBezTo>
                  <a:cubicBezTo>
                    <a:pt x="124" y="266"/>
                    <a:pt x="154" y="295"/>
                    <a:pt x="188" y="314"/>
                  </a:cubicBezTo>
                  <a:lnTo>
                    <a:pt x="191" y="310"/>
                  </a:lnTo>
                  <a:cubicBezTo>
                    <a:pt x="173" y="247"/>
                    <a:pt x="243" y="228"/>
                    <a:pt x="259" y="179"/>
                  </a:cubicBezTo>
                  <a:cubicBezTo>
                    <a:pt x="266" y="179"/>
                    <a:pt x="274" y="179"/>
                    <a:pt x="281" y="176"/>
                  </a:cubicBezTo>
                  <a:cubicBezTo>
                    <a:pt x="278" y="161"/>
                    <a:pt x="252" y="146"/>
                    <a:pt x="281" y="131"/>
                  </a:cubicBezTo>
                  <a:cubicBezTo>
                    <a:pt x="296" y="120"/>
                    <a:pt x="333" y="131"/>
                    <a:pt x="319" y="93"/>
                  </a:cubicBezTo>
                  <a:cubicBezTo>
                    <a:pt x="311" y="71"/>
                    <a:pt x="292" y="60"/>
                    <a:pt x="274" y="60"/>
                  </a:cubicBezTo>
                  <a:cubicBezTo>
                    <a:pt x="266" y="60"/>
                    <a:pt x="259" y="64"/>
                    <a:pt x="252" y="64"/>
                  </a:cubicBezTo>
                  <a:cubicBezTo>
                    <a:pt x="236" y="67"/>
                    <a:pt x="217" y="79"/>
                    <a:pt x="207" y="79"/>
                  </a:cubicBezTo>
                  <a:cubicBezTo>
                    <a:pt x="195" y="79"/>
                    <a:pt x="195" y="71"/>
                    <a:pt x="217" y="34"/>
                  </a:cubicBezTo>
                  <a:cubicBezTo>
                    <a:pt x="221" y="26"/>
                    <a:pt x="207" y="19"/>
                    <a:pt x="195" y="19"/>
                  </a:cubicBezTo>
                  <a:lnTo>
                    <a:pt x="191" y="19"/>
                  </a:lnTo>
                  <a:cubicBezTo>
                    <a:pt x="184" y="19"/>
                    <a:pt x="176" y="26"/>
                    <a:pt x="176" y="31"/>
                  </a:cubicBezTo>
                  <a:cubicBezTo>
                    <a:pt x="165" y="60"/>
                    <a:pt x="147" y="90"/>
                    <a:pt x="117" y="90"/>
                  </a:cubicBezTo>
                  <a:cubicBezTo>
                    <a:pt x="112" y="90"/>
                    <a:pt x="109" y="90"/>
                    <a:pt x="102" y="86"/>
                  </a:cubicBezTo>
                  <a:cubicBezTo>
                    <a:pt x="50" y="71"/>
                    <a:pt x="102" y="26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4" name="Google Shape;15784;p11"/>
            <p:cNvSpPr/>
            <p:nvPr/>
          </p:nvSpPr>
          <p:spPr>
            <a:xfrm>
              <a:off x="-2316778" y="-1205258"/>
              <a:ext cx="12558" cy="36290"/>
            </a:xfrm>
            <a:custGeom>
              <a:avLst/>
              <a:gdLst/>
              <a:ahLst/>
              <a:cxnLst/>
              <a:rect l="l" t="t" r="r" b="b"/>
              <a:pathLst>
                <a:path w="263" h="760" extrusionOk="0">
                  <a:moveTo>
                    <a:pt x="146" y="1"/>
                  </a:moveTo>
                  <a:cubicBezTo>
                    <a:pt x="146" y="1"/>
                    <a:pt x="143" y="1"/>
                    <a:pt x="143" y="4"/>
                  </a:cubicBezTo>
                  <a:cubicBezTo>
                    <a:pt x="124" y="38"/>
                    <a:pt x="124" y="64"/>
                    <a:pt x="143" y="120"/>
                  </a:cubicBezTo>
                  <a:cubicBezTo>
                    <a:pt x="150" y="139"/>
                    <a:pt x="146" y="154"/>
                    <a:pt x="131" y="169"/>
                  </a:cubicBezTo>
                  <a:cubicBezTo>
                    <a:pt x="138" y="203"/>
                    <a:pt x="135" y="240"/>
                    <a:pt x="157" y="270"/>
                  </a:cubicBezTo>
                  <a:cubicBezTo>
                    <a:pt x="176" y="296"/>
                    <a:pt x="180" y="318"/>
                    <a:pt x="146" y="337"/>
                  </a:cubicBezTo>
                  <a:cubicBezTo>
                    <a:pt x="83" y="367"/>
                    <a:pt x="120" y="408"/>
                    <a:pt x="138" y="449"/>
                  </a:cubicBezTo>
                  <a:lnTo>
                    <a:pt x="143" y="449"/>
                  </a:lnTo>
                  <a:cubicBezTo>
                    <a:pt x="150" y="449"/>
                    <a:pt x="157" y="446"/>
                    <a:pt x="165" y="442"/>
                  </a:cubicBezTo>
                  <a:cubicBezTo>
                    <a:pt x="169" y="438"/>
                    <a:pt x="176" y="434"/>
                    <a:pt x="188" y="434"/>
                  </a:cubicBezTo>
                  <a:cubicBezTo>
                    <a:pt x="191" y="434"/>
                    <a:pt x="198" y="434"/>
                    <a:pt x="206" y="438"/>
                  </a:cubicBezTo>
                  <a:cubicBezTo>
                    <a:pt x="183" y="483"/>
                    <a:pt x="198" y="527"/>
                    <a:pt x="206" y="572"/>
                  </a:cubicBezTo>
                  <a:cubicBezTo>
                    <a:pt x="217" y="644"/>
                    <a:pt x="172" y="703"/>
                    <a:pt x="102" y="718"/>
                  </a:cubicBezTo>
                  <a:lnTo>
                    <a:pt x="41" y="718"/>
                  </a:lnTo>
                  <a:cubicBezTo>
                    <a:pt x="26" y="718"/>
                    <a:pt x="15" y="722"/>
                    <a:pt x="0" y="729"/>
                  </a:cubicBezTo>
                  <a:cubicBezTo>
                    <a:pt x="4" y="737"/>
                    <a:pt x="4" y="748"/>
                    <a:pt x="8" y="752"/>
                  </a:cubicBezTo>
                  <a:cubicBezTo>
                    <a:pt x="15" y="756"/>
                    <a:pt x="26" y="760"/>
                    <a:pt x="41" y="760"/>
                  </a:cubicBezTo>
                  <a:cubicBezTo>
                    <a:pt x="112" y="760"/>
                    <a:pt x="224" y="707"/>
                    <a:pt x="236" y="655"/>
                  </a:cubicBezTo>
                  <a:cubicBezTo>
                    <a:pt x="247" y="569"/>
                    <a:pt x="259" y="472"/>
                    <a:pt x="224" y="389"/>
                  </a:cubicBezTo>
                  <a:cubicBezTo>
                    <a:pt x="202" y="341"/>
                    <a:pt x="198" y="303"/>
                    <a:pt x="217" y="263"/>
                  </a:cubicBezTo>
                  <a:cubicBezTo>
                    <a:pt x="262" y="173"/>
                    <a:pt x="198" y="94"/>
                    <a:pt x="188" y="12"/>
                  </a:cubicBezTo>
                  <a:cubicBezTo>
                    <a:pt x="183" y="1"/>
                    <a:pt x="172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5" name="Google Shape;15785;p11"/>
            <p:cNvSpPr/>
            <p:nvPr/>
          </p:nvSpPr>
          <p:spPr>
            <a:xfrm>
              <a:off x="-2558680" y="-690991"/>
              <a:ext cx="12892" cy="14707"/>
            </a:xfrm>
            <a:custGeom>
              <a:avLst/>
              <a:gdLst/>
              <a:ahLst/>
              <a:cxnLst/>
              <a:rect l="l" t="t" r="r" b="b"/>
              <a:pathLst>
                <a:path w="270" h="308" extrusionOk="0">
                  <a:moveTo>
                    <a:pt x="270" y="195"/>
                  </a:moveTo>
                  <a:lnTo>
                    <a:pt x="270" y="195"/>
                  </a:lnTo>
                  <a:cubicBezTo>
                    <a:pt x="270" y="202"/>
                    <a:pt x="266" y="214"/>
                    <a:pt x="266" y="221"/>
                  </a:cubicBezTo>
                  <a:cubicBezTo>
                    <a:pt x="270" y="214"/>
                    <a:pt x="270" y="202"/>
                    <a:pt x="270" y="195"/>
                  </a:cubicBezTo>
                  <a:close/>
                  <a:moveTo>
                    <a:pt x="162" y="0"/>
                  </a:moveTo>
                  <a:cubicBezTo>
                    <a:pt x="154" y="0"/>
                    <a:pt x="147" y="0"/>
                    <a:pt x="140" y="7"/>
                  </a:cubicBezTo>
                  <a:cubicBezTo>
                    <a:pt x="73" y="52"/>
                    <a:pt x="9" y="93"/>
                    <a:pt x="5" y="176"/>
                  </a:cubicBezTo>
                  <a:cubicBezTo>
                    <a:pt x="1" y="183"/>
                    <a:pt x="1" y="191"/>
                    <a:pt x="1" y="198"/>
                  </a:cubicBezTo>
                  <a:cubicBezTo>
                    <a:pt x="35" y="209"/>
                    <a:pt x="9" y="228"/>
                    <a:pt x="9" y="243"/>
                  </a:cubicBezTo>
                  <a:cubicBezTo>
                    <a:pt x="50" y="273"/>
                    <a:pt x="83" y="307"/>
                    <a:pt x="140" y="307"/>
                  </a:cubicBezTo>
                  <a:cubicBezTo>
                    <a:pt x="151" y="307"/>
                    <a:pt x="166" y="307"/>
                    <a:pt x="180" y="303"/>
                  </a:cubicBezTo>
                  <a:cubicBezTo>
                    <a:pt x="233" y="288"/>
                    <a:pt x="248" y="262"/>
                    <a:pt x="266" y="221"/>
                  </a:cubicBezTo>
                  <a:cubicBezTo>
                    <a:pt x="263" y="198"/>
                    <a:pt x="256" y="180"/>
                    <a:pt x="252" y="157"/>
                  </a:cubicBezTo>
                  <a:cubicBezTo>
                    <a:pt x="252" y="157"/>
                    <a:pt x="248" y="157"/>
                    <a:pt x="248" y="154"/>
                  </a:cubicBezTo>
                  <a:cubicBezTo>
                    <a:pt x="237" y="164"/>
                    <a:pt x="230" y="191"/>
                    <a:pt x="218" y="191"/>
                  </a:cubicBezTo>
                  <a:cubicBezTo>
                    <a:pt x="214" y="191"/>
                    <a:pt x="207" y="183"/>
                    <a:pt x="196" y="164"/>
                  </a:cubicBezTo>
                  <a:cubicBezTo>
                    <a:pt x="177" y="124"/>
                    <a:pt x="135" y="79"/>
                    <a:pt x="207" y="45"/>
                  </a:cubicBezTo>
                  <a:cubicBezTo>
                    <a:pt x="203" y="38"/>
                    <a:pt x="203" y="30"/>
                    <a:pt x="203" y="19"/>
                  </a:cubicBezTo>
                  <a:lnTo>
                    <a:pt x="199" y="19"/>
                  </a:lnTo>
                  <a:cubicBezTo>
                    <a:pt x="192" y="19"/>
                    <a:pt x="188" y="15"/>
                    <a:pt x="180" y="12"/>
                  </a:cubicBezTo>
                  <a:cubicBezTo>
                    <a:pt x="177" y="4"/>
                    <a:pt x="169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6" name="Google Shape;15786;p11"/>
            <p:cNvSpPr/>
            <p:nvPr/>
          </p:nvSpPr>
          <p:spPr>
            <a:xfrm>
              <a:off x="-2177014" y="-1109185"/>
              <a:ext cx="26453" cy="11794"/>
            </a:xfrm>
            <a:custGeom>
              <a:avLst/>
              <a:gdLst/>
              <a:ahLst/>
              <a:cxnLst/>
              <a:rect l="l" t="t" r="r" b="b"/>
              <a:pathLst>
                <a:path w="554" h="247" extrusionOk="0">
                  <a:moveTo>
                    <a:pt x="217" y="0"/>
                  </a:moveTo>
                  <a:cubicBezTo>
                    <a:pt x="206" y="7"/>
                    <a:pt x="191" y="18"/>
                    <a:pt x="180" y="30"/>
                  </a:cubicBezTo>
                  <a:cubicBezTo>
                    <a:pt x="123" y="56"/>
                    <a:pt x="101" y="112"/>
                    <a:pt x="56" y="149"/>
                  </a:cubicBezTo>
                  <a:cubicBezTo>
                    <a:pt x="45" y="175"/>
                    <a:pt x="19" y="187"/>
                    <a:pt x="1" y="206"/>
                  </a:cubicBezTo>
                  <a:cubicBezTo>
                    <a:pt x="23" y="216"/>
                    <a:pt x="37" y="247"/>
                    <a:pt x="64" y="247"/>
                  </a:cubicBezTo>
                  <a:cubicBezTo>
                    <a:pt x="75" y="247"/>
                    <a:pt x="87" y="242"/>
                    <a:pt x="97" y="232"/>
                  </a:cubicBezTo>
                  <a:cubicBezTo>
                    <a:pt x="172" y="198"/>
                    <a:pt x="239" y="153"/>
                    <a:pt x="306" y="101"/>
                  </a:cubicBezTo>
                  <a:cubicBezTo>
                    <a:pt x="337" y="75"/>
                    <a:pt x="363" y="59"/>
                    <a:pt x="389" y="59"/>
                  </a:cubicBezTo>
                  <a:cubicBezTo>
                    <a:pt x="415" y="59"/>
                    <a:pt x="441" y="78"/>
                    <a:pt x="475" y="116"/>
                  </a:cubicBezTo>
                  <a:cubicBezTo>
                    <a:pt x="513" y="101"/>
                    <a:pt x="505" y="45"/>
                    <a:pt x="542" y="30"/>
                  </a:cubicBezTo>
                  <a:cubicBezTo>
                    <a:pt x="546" y="30"/>
                    <a:pt x="550" y="30"/>
                    <a:pt x="553" y="26"/>
                  </a:cubicBezTo>
                  <a:cubicBezTo>
                    <a:pt x="441" y="18"/>
                    <a:pt x="329" y="33"/>
                    <a:pt x="2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7" name="Google Shape;15787;p11"/>
            <p:cNvSpPr/>
            <p:nvPr/>
          </p:nvSpPr>
          <p:spPr>
            <a:xfrm>
              <a:off x="-1819128" y="-1424956"/>
              <a:ext cx="21106" cy="13943"/>
            </a:xfrm>
            <a:custGeom>
              <a:avLst/>
              <a:gdLst/>
              <a:ahLst/>
              <a:cxnLst/>
              <a:rect l="l" t="t" r="r" b="b"/>
              <a:pathLst>
                <a:path w="442" h="292" extrusionOk="0">
                  <a:moveTo>
                    <a:pt x="382" y="0"/>
                  </a:moveTo>
                  <a:cubicBezTo>
                    <a:pt x="389" y="15"/>
                    <a:pt x="415" y="26"/>
                    <a:pt x="404" y="49"/>
                  </a:cubicBezTo>
                  <a:cubicBezTo>
                    <a:pt x="400" y="64"/>
                    <a:pt x="385" y="71"/>
                    <a:pt x="374" y="71"/>
                  </a:cubicBezTo>
                  <a:cubicBezTo>
                    <a:pt x="366" y="71"/>
                    <a:pt x="356" y="68"/>
                    <a:pt x="344" y="64"/>
                  </a:cubicBezTo>
                  <a:cubicBezTo>
                    <a:pt x="330" y="56"/>
                    <a:pt x="307" y="56"/>
                    <a:pt x="295" y="37"/>
                  </a:cubicBezTo>
                  <a:cubicBezTo>
                    <a:pt x="262" y="71"/>
                    <a:pt x="228" y="78"/>
                    <a:pt x="190" y="78"/>
                  </a:cubicBezTo>
                  <a:cubicBezTo>
                    <a:pt x="157" y="78"/>
                    <a:pt x="123" y="71"/>
                    <a:pt x="90" y="68"/>
                  </a:cubicBezTo>
                  <a:cubicBezTo>
                    <a:pt x="75" y="64"/>
                    <a:pt x="60" y="59"/>
                    <a:pt x="49" y="59"/>
                  </a:cubicBezTo>
                  <a:cubicBezTo>
                    <a:pt x="23" y="59"/>
                    <a:pt x="4" y="71"/>
                    <a:pt x="4" y="109"/>
                  </a:cubicBezTo>
                  <a:cubicBezTo>
                    <a:pt x="0" y="135"/>
                    <a:pt x="94" y="292"/>
                    <a:pt x="116" y="292"/>
                  </a:cubicBezTo>
                  <a:cubicBezTo>
                    <a:pt x="173" y="288"/>
                    <a:pt x="180" y="232"/>
                    <a:pt x="206" y="199"/>
                  </a:cubicBezTo>
                  <a:cubicBezTo>
                    <a:pt x="217" y="187"/>
                    <a:pt x="228" y="176"/>
                    <a:pt x="235" y="164"/>
                  </a:cubicBezTo>
                  <a:cubicBezTo>
                    <a:pt x="262" y="131"/>
                    <a:pt x="280" y="94"/>
                    <a:pt x="318" y="94"/>
                  </a:cubicBezTo>
                  <a:cubicBezTo>
                    <a:pt x="333" y="94"/>
                    <a:pt x="347" y="97"/>
                    <a:pt x="370" y="112"/>
                  </a:cubicBezTo>
                  <a:cubicBezTo>
                    <a:pt x="374" y="116"/>
                    <a:pt x="382" y="116"/>
                    <a:pt x="389" y="116"/>
                  </a:cubicBezTo>
                  <a:cubicBezTo>
                    <a:pt x="408" y="116"/>
                    <a:pt x="426" y="97"/>
                    <a:pt x="430" y="75"/>
                  </a:cubicBezTo>
                  <a:cubicBezTo>
                    <a:pt x="442" y="37"/>
                    <a:pt x="442" y="0"/>
                    <a:pt x="3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8" name="Google Shape;15788;p11"/>
            <p:cNvSpPr/>
            <p:nvPr/>
          </p:nvSpPr>
          <p:spPr>
            <a:xfrm>
              <a:off x="-2359228" y="-1216145"/>
              <a:ext cx="27886" cy="20007"/>
            </a:xfrm>
            <a:custGeom>
              <a:avLst/>
              <a:gdLst/>
              <a:ahLst/>
              <a:cxnLst/>
              <a:rect l="l" t="t" r="r" b="b"/>
              <a:pathLst>
                <a:path w="584" h="419" extrusionOk="0">
                  <a:moveTo>
                    <a:pt x="239" y="1"/>
                  </a:moveTo>
                  <a:cubicBezTo>
                    <a:pt x="197" y="1"/>
                    <a:pt x="164" y="34"/>
                    <a:pt x="130" y="98"/>
                  </a:cubicBezTo>
                  <a:cubicBezTo>
                    <a:pt x="108" y="150"/>
                    <a:pt x="104" y="217"/>
                    <a:pt x="26" y="232"/>
                  </a:cubicBezTo>
                  <a:cubicBezTo>
                    <a:pt x="0" y="240"/>
                    <a:pt x="4" y="270"/>
                    <a:pt x="7" y="292"/>
                  </a:cubicBezTo>
                  <a:cubicBezTo>
                    <a:pt x="14" y="334"/>
                    <a:pt x="22" y="374"/>
                    <a:pt x="30" y="415"/>
                  </a:cubicBezTo>
                  <a:lnTo>
                    <a:pt x="33" y="419"/>
                  </a:lnTo>
                  <a:cubicBezTo>
                    <a:pt x="49" y="412"/>
                    <a:pt x="59" y="408"/>
                    <a:pt x="56" y="382"/>
                  </a:cubicBezTo>
                  <a:cubicBezTo>
                    <a:pt x="52" y="344"/>
                    <a:pt x="22" y="311"/>
                    <a:pt x="52" y="274"/>
                  </a:cubicBezTo>
                  <a:cubicBezTo>
                    <a:pt x="71" y="244"/>
                    <a:pt x="116" y="244"/>
                    <a:pt x="130" y="210"/>
                  </a:cubicBezTo>
                  <a:cubicBezTo>
                    <a:pt x="119" y="150"/>
                    <a:pt x="183" y="127"/>
                    <a:pt x="187" y="57"/>
                  </a:cubicBezTo>
                  <a:cubicBezTo>
                    <a:pt x="187" y="49"/>
                    <a:pt x="187" y="38"/>
                    <a:pt x="183" y="30"/>
                  </a:cubicBezTo>
                  <a:lnTo>
                    <a:pt x="183" y="30"/>
                  </a:lnTo>
                  <a:cubicBezTo>
                    <a:pt x="190" y="38"/>
                    <a:pt x="197" y="46"/>
                    <a:pt x="209" y="53"/>
                  </a:cubicBezTo>
                  <a:cubicBezTo>
                    <a:pt x="247" y="91"/>
                    <a:pt x="284" y="101"/>
                    <a:pt x="318" y="101"/>
                  </a:cubicBezTo>
                  <a:cubicBezTo>
                    <a:pt x="344" y="101"/>
                    <a:pt x="366" y="98"/>
                    <a:pt x="389" y="91"/>
                  </a:cubicBezTo>
                  <a:cubicBezTo>
                    <a:pt x="396" y="87"/>
                    <a:pt x="399" y="87"/>
                    <a:pt x="407" y="87"/>
                  </a:cubicBezTo>
                  <a:cubicBezTo>
                    <a:pt x="418" y="87"/>
                    <a:pt x="433" y="94"/>
                    <a:pt x="441" y="105"/>
                  </a:cubicBezTo>
                  <a:cubicBezTo>
                    <a:pt x="482" y="143"/>
                    <a:pt x="520" y="184"/>
                    <a:pt x="561" y="225"/>
                  </a:cubicBezTo>
                  <a:cubicBezTo>
                    <a:pt x="568" y="222"/>
                    <a:pt x="575" y="222"/>
                    <a:pt x="583" y="217"/>
                  </a:cubicBezTo>
                  <a:cubicBezTo>
                    <a:pt x="556" y="177"/>
                    <a:pt x="556" y="127"/>
                    <a:pt x="538" y="83"/>
                  </a:cubicBezTo>
                  <a:cubicBezTo>
                    <a:pt x="520" y="38"/>
                    <a:pt x="497" y="12"/>
                    <a:pt x="471" y="12"/>
                  </a:cubicBezTo>
                  <a:cubicBezTo>
                    <a:pt x="452" y="12"/>
                    <a:pt x="433" y="20"/>
                    <a:pt x="411" y="38"/>
                  </a:cubicBezTo>
                  <a:cubicBezTo>
                    <a:pt x="396" y="49"/>
                    <a:pt x="385" y="53"/>
                    <a:pt x="373" y="53"/>
                  </a:cubicBezTo>
                  <a:cubicBezTo>
                    <a:pt x="359" y="53"/>
                    <a:pt x="347" y="46"/>
                    <a:pt x="328" y="34"/>
                  </a:cubicBezTo>
                  <a:cubicBezTo>
                    <a:pt x="295" y="12"/>
                    <a:pt x="265" y="1"/>
                    <a:pt x="2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9" name="Google Shape;15789;p11"/>
            <p:cNvSpPr/>
            <p:nvPr/>
          </p:nvSpPr>
          <p:spPr>
            <a:xfrm>
              <a:off x="-2460458" y="-746524"/>
              <a:ext cx="15567" cy="17572"/>
            </a:xfrm>
            <a:custGeom>
              <a:avLst/>
              <a:gdLst/>
              <a:ahLst/>
              <a:cxnLst/>
              <a:rect l="l" t="t" r="r" b="b"/>
              <a:pathLst>
                <a:path w="326" h="368" extrusionOk="0">
                  <a:moveTo>
                    <a:pt x="326" y="0"/>
                  </a:moveTo>
                  <a:cubicBezTo>
                    <a:pt x="299" y="35"/>
                    <a:pt x="276" y="42"/>
                    <a:pt x="250" y="42"/>
                  </a:cubicBezTo>
                  <a:cubicBezTo>
                    <a:pt x="232" y="42"/>
                    <a:pt x="209" y="35"/>
                    <a:pt x="187" y="26"/>
                  </a:cubicBezTo>
                  <a:cubicBezTo>
                    <a:pt x="169" y="16"/>
                    <a:pt x="146" y="9"/>
                    <a:pt x="127" y="9"/>
                  </a:cubicBezTo>
                  <a:lnTo>
                    <a:pt x="119" y="9"/>
                  </a:lnTo>
                  <a:cubicBezTo>
                    <a:pt x="131" y="35"/>
                    <a:pt x="176" y="57"/>
                    <a:pt x="142" y="83"/>
                  </a:cubicBezTo>
                  <a:cubicBezTo>
                    <a:pt x="138" y="87"/>
                    <a:pt x="131" y="87"/>
                    <a:pt x="124" y="87"/>
                  </a:cubicBezTo>
                  <a:cubicBezTo>
                    <a:pt x="101" y="87"/>
                    <a:pt x="75" y="71"/>
                    <a:pt x="60" y="45"/>
                  </a:cubicBezTo>
                  <a:cubicBezTo>
                    <a:pt x="38" y="61"/>
                    <a:pt x="7" y="71"/>
                    <a:pt x="0" y="102"/>
                  </a:cubicBezTo>
                  <a:cubicBezTo>
                    <a:pt x="83" y="109"/>
                    <a:pt x="112" y="131"/>
                    <a:pt x="124" y="206"/>
                  </a:cubicBezTo>
                  <a:cubicBezTo>
                    <a:pt x="131" y="244"/>
                    <a:pt x="161" y="244"/>
                    <a:pt x="187" y="259"/>
                  </a:cubicBezTo>
                  <a:cubicBezTo>
                    <a:pt x="172" y="292"/>
                    <a:pt x="127" y="292"/>
                    <a:pt x="109" y="318"/>
                  </a:cubicBezTo>
                  <a:cubicBezTo>
                    <a:pt x="112" y="345"/>
                    <a:pt x="127" y="356"/>
                    <a:pt x="150" y="356"/>
                  </a:cubicBezTo>
                  <a:lnTo>
                    <a:pt x="164" y="356"/>
                  </a:lnTo>
                  <a:cubicBezTo>
                    <a:pt x="172" y="356"/>
                    <a:pt x="180" y="352"/>
                    <a:pt x="187" y="349"/>
                  </a:cubicBezTo>
                  <a:cubicBezTo>
                    <a:pt x="209" y="304"/>
                    <a:pt x="236" y="262"/>
                    <a:pt x="284" y="240"/>
                  </a:cubicBezTo>
                  <a:cubicBezTo>
                    <a:pt x="292" y="236"/>
                    <a:pt x="299" y="236"/>
                    <a:pt x="303" y="233"/>
                  </a:cubicBezTo>
                  <a:cubicBezTo>
                    <a:pt x="262" y="157"/>
                    <a:pt x="262" y="87"/>
                    <a:pt x="326" y="0"/>
                  </a:cubicBezTo>
                  <a:close/>
                  <a:moveTo>
                    <a:pt x="164" y="356"/>
                  </a:moveTo>
                  <a:cubicBezTo>
                    <a:pt x="154" y="359"/>
                    <a:pt x="146" y="367"/>
                    <a:pt x="138" y="367"/>
                  </a:cubicBezTo>
                  <a:cubicBezTo>
                    <a:pt x="146" y="367"/>
                    <a:pt x="154" y="363"/>
                    <a:pt x="164" y="35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0" name="Google Shape;15790;p11"/>
            <p:cNvSpPr/>
            <p:nvPr/>
          </p:nvSpPr>
          <p:spPr>
            <a:xfrm>
              <a:off x="-2115082" y="-1342157"/>
              <a:ext cx="12367" cy="17333"/>
            </a:xfrm>
            <a:custGeom>
              <a:avLst/>
              <a:gdLst/>
              <a:ahLst/>
              <a:cxnLst/>
              <a:rect l="l" t="t" r="r" b="b"/>
              <a:pathLst>
                <a:path w="259" h="363" extrusionOk="0">
                  <a:moveTo>
                    <a:pt x="120" y="0"/>
                  </a:moveTo>
                  <a:cubicBezTo>
                    <a:pt x="101" y="0"/>
                    <a:pt x="79" y="8"/>
                    <a:pt x="60" y="16"/>
                  </a:cubicBezTo>
                  <a:cubicBezTo>
                    <a:pt x="8" y="35"/>
                    <a:pt x="41" y="71"/>
                    <a:pt x="49" y="102"/>
                  </a:cubicBezTo>
                  <a:cubicBezTo>
                    <a:pt x="56" y="124"/>
                    <a:pt x="53" y="142"/>
                    <a:pt x="30" y="161"/>
                  </a:cubicBezTo>
                  <a:cubicBezTo>
                    <a:pt x="1" y="187"/>
                    <a:pt x="1" y="221"/>
                    <a:pt x="12" y="254"/>
                  </a:cubicBezTo>
                  <a:cubicBezTo>
                    <a:pt x="23" y="262"/>
                    <a:pt x="30" y="266"/>
                    <a:pt x="38" y="273"/>
                  </a:cubicBezTo>
                  <a:cubicBezTo>
                    <a:pt x="68" y="311"/>
                    <a:pt x="120" y="322"/>
                    <a:pt x="150" y="349"/>
                  </a:cubicBezTo>
                  <a:cubicBezTo>
                    <a:pt x="165" y="359"/>
                    <a:pt x="172" y="363"/>
                    <a:pt x="184" y="363"/>
                  </a:cubicBezTo>
                  <a:cubicBezTo>
                    <a:pt x="198" y="363"/>
                    <a:pt x="206" y="352"/>
                    <a:pt x="217" y="344"/>
                  </a:cubicBezTo>
                  <a:cubicBezTo>
                    <a:pt x="229" y="333"/>
                    <a:pt x="236" y="326"/>
                    <a:pt x="251" y="326"/>
                  </a:cubicBezTo>
                  <a:lnTo>
                    <a:pt x="258" y="326"/>
                  </a:lnTo>
                  <a:cubicBezTo>
                    <a:pt x="198" y="299"/>
                    <a:pt x="135" y="285"/>
                    <a:pt x="127" y="195"/>
                  </a:cubicBezTo>
                  <a:cubicBezTo>
                    <a:pt x="187" y="176"/>
                    <a:pt x="251" y="154"/>
                    <a:pt x="236" y="71"/>
                  </a:cubicBezTo>
                  <a:cubicBezTo>
                    <a:pt x="225" y="49"/>
                    <a:pt x="206" y="38"/>
                    <a:pt x="180" y="38"/>
                  </a:cubicBezTo>
                  <a:cubicBezTo>
                    <a:pt x="176" y="49"/>
                    <a:pt x="176" y="61"/>
                    <a:pt x="169" y="68"/>
                  </a:cubicBezTo>
                  <a:cubicBezTo>
                    <a:pt x="158" y="83"/>
                    <a:pt x="150" y="102"/>
                    <a:pt x="135" y="102"/>
                  </a:cubicBezTo>
                  <a:cubicBezTo>
                    <a:pt x="127" y="102"/>
                    <a:pt x="124" y="102"/>
                    <a:pt x="117" y="97"/>
                  </a:cubicBezTo>
                  <a:cubicBezTo>
                    <a:pt x="113" y="94"/>
                    <a:pt x="105" y="87"/>
                    <a:pt x="105" y="79"/>
                  </a:cubicBezTo>
                  <a:cubicBezTo>
                    <a:pt x="98" y="45"/>
                    <a:pt x="127" y="49"/>
                    <a:pt x="146" y="42"/>
                  </a:cubicBezTo>
                  <a:cubicBezTo>
                    <a:pt x="158" y="38"/>
                    <a:pt x="169" y="38"/>
                    <a:pt x="180" y="38"/>
                  </a:cubicBezTo>
                  <a:cubicBezTo>
                    <a:pt x="165" y="8"/>
                    <a:pt x="143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1" name="Google Shape;15791;p11"/>
            <p:cNvSpPr/>
            <p:nvPr/>
          </p:nvSpPr>
          <p:spPr>
            <a:xfrm>
              <a:off x="-2071725" y="-991625"/>
              <a:ext cx="20246" cy="11651"/>
            </a:xfrm>
            <a:custGeom>
              <a:avLst/>
              <a:gdLst/>
              <a:ahLst/>
              <a:cxnLst/>
              <a:rect l="l" t="t" r="r" b="b"/>
              <a:pathLst>
                <a:path w="424" h="244" extrusionOk="0">
                  <a:moveTo>
                    <a:pt x="330" y="31"/>
                  </a:moveTo>
                  <a:cubicBezTo>
                    <a:pt x="352" y="31"/>
                    <a:pt x="371" y="50"/>
                    <a:pt x="375" y="76"/>
                  </a:cubicBezTo>
                  <a:cubicBezTo>
                    <a:pt x="382" y="121"/>
                    <a:pt x="375" y="158"/>
                    <a:pt x="318" y="173"/>
                  </a:cubicBezTo>
                  <a:cubicBezTo>
                    <a:pt x="311" y="173"/>
                    <a:pt x="304" y="177"/>
                    <a:pt x="296" y="177"/>
                  </a:cubicBezTo>
                  <a:cubicBezTo>
                    <a:pt x="270" y="177"/>
                    <a:pt x="251" y="162"/>
                    <a:pt x="247" y="128"/>
                  </a:cubicBezTo>
                  <a:cubicBezTo>
                    <a:pt x="232" y="73"/>
                    <a:pt x="270" y="50"/>
                    <a:pt x="308" y="35"/>
                  </a:cubicBezTo>
                  <a:cubicBezTo>
                    <a:pt x="315" y="31"/>
                    <a:pt x="322" y="31"/>
                    <a:pt x="330" y="31"/>
                  </a:cubicBezTo>
                  <a:close/>
                  <a:moveTo>
                    <a:pt x="232" y="1"/>
                  </a:moveTo>
                  <a:cubicBezTo>
                    <a:pt x="206" y="1"/>
                    <a:pt x="177" y="9"/>
                    <a:pt x="154" y="35"/>
                  </a:cubicBezTo>
                  <a:cubicBezTo>
                    <a:pt x="125" y="68"/>
                    <a:pt x="94" y="99"/>
                    <a:pt x="46" y="109"/>
                  </a:cubicBezTo>
                  <a:cubicBezTo>
                    <a:pt x="1" y="117"/>
                    <a:pt x="16" y="154"/>
                    <a:pt x="23" y="185"/>
                  </a:cubicBezTo>
                  <a:cubicBezTo>
                    <a:pt x="27" y="207"/>
                    <a:pt x="38" y="211"/>
                    <a:pt x="49" y="211"/>
                  </a:cubicBezTo>
                  <a:cubicBezTo>
                    <a:pt x="57" y="211"/>
                    <a:pt x="72" y="207"/>
                    <a:pt x="83" y="203"/>
                  </a:cubicBezTo>
                  <a:cubicBezTo>
                    <a:pt x="116" y="188"/>
                    <a:pt x="151" y="173"/>
                    <a:pt x="180" y="173"/>
                  </a:cubicBezTo>
                  <a:cubicBezTo>
                    <a:pt x="210" y="173"/>
                    <a:pt x="237" y="185"/>
                    <a:pt x="259" y="230"/>
                  </a:cubicBezTo>
                  <a:cubicBezTo>
                    <a:pt x="266" y="240"/>
                    <a:pt x="285" y="240"/>
                    <a:pt x="292" y="244"/>
                  </a:cubicBezTo>
                  <a:cubicBezTo>
                    <a:pt x="349" y="237"/>
                    <a:pt x="423" y="132"/>
                    <a:pt x="408" y="87"/>
                  </a:cubicBezTo>
                  <a:cubicBezTo>
                    <a:pt x="397" y="61"/>
                    <a:pt x="401" y="5"/>
                    <a:pt x="371" y="5"/>
                  </a:cubicBezTo>
                  <a:lnTo>
                    <a:pt x="363" y="5"/>
                  </a:lnTo>
                  <a:cubicBezTo>
                    <a:pt x="352" y="9"/>
                    <a:pt x="341" y="9"/>
                    <a:pt x="330" y="9"/>
                  </a:cubicBezTo>
                  <a:cubicBezTo>
                    <a:pt x="315" y="9"/>
                    <a:pt x="296" y="9"/>
                    <a:pt x="282" y="5"/>
                  </a:cubicBezTo>
                  <a:cubicBezTo>
                    <a:pt x="266" y="5"/>
                    <a:pt x="247" y="1"/>
                    <a:pt x="2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2" name="Google Shape;15792;p11"/>
            <p:cNvSpPr/>
            <p:nvPr/>
          </p:nvSpPr>
          <p:spPr>
            <a:xfrm>
              <a:off x="-1994275" y="-1492618"/>
              <a:ext cx="22013" cy="17715"/>
            </a:xfrm>
            <a:custGeom>
              <a:avLst/>
              <a:gdLst/>
              <a:ahLst/>
              <a:cxnLst/>
              <a:rect l="l" t="t" r="r" b="b"/>
              <a:pathLst>
                <a:path w="461" h="371" extrusionOk="0">
                  <a:moveTo>
                    <a:pt x="143" y="1"/>
                  </a:moveTo>
                  <a:cubicBezTo>
                    <a:pt x="128" y="1"/>
                    <a:pt x="117" y="4"/>
                    <a:pt x="102" y="4"/>
                  </a:cubicBezTo>
                  <a:cubicBezTo>
                    <a:pt x="90" y="8"/>
                    <a:pt x="76" y="11"/>
                    <a:pt x="64" y="11"/>
                  </a:cubicBezTo>
                  <a:lnTo>
                    <a:pt x="50" y="11"/>
                  </a:lnTo>
                  <a:cubicBezTo>
                    <a:pt x="12" y="11"/>
                    <a:pt x="16" y="46"/>
                    <a:pt x="20" y="75"/>
                  </a:cubicBezTo>
                  <a:cubicBezTo>
                    <a:pt x="38" y="72"/>
                    <a:pt x="61" y="72"/>
                    <a:pt x="76" y="60"/>
                  </a:cubicBezTo>
                  <a:cubicBezTo>
                    <a:pt x="95" y="49"/>
                    <a:pt x="109" y="46"/>
                    <a:pt x="125" y="46"/>
                  </a:cubicBezTo>
                  <a:cubicBezTo>
                    <a:pt x="143" y="46"/>
                    <a:pt x="162" y="53"/>
                    <a:pt x="173" y="75"/>
                  </a:cubicBezTo>
                  <a:cubicBezTo>
                    <a:pt x="195" y="113"/>
                    <a:pt x="154" y="142"/>
                    <a:pt x="132" y="158"/>
                  </a:cubicBezTo>
                  <a:cubicBezTo>
                    <a:pt x="121" y="168"/>
                    <a:pt x="109" y="172"/>
                    <a:pt x="102" y="172"/>
                  </a:cubicBezTo>
                  <a:cubicBezTo>
                    <a:pt x="76" y="172"/>
                    <a:pt x="61" y="146"/>
                    <a:pt x="50" y="116"/>
                  </a:cubicBezTo>
                  <a:cubicBezTo>
                    <a:pt x="46" y="108"/>
                    <a:pt x="31" y="101"/>
                    <a:pt x="23" y="94"/>
                  </a:cubicBezTo>
                  <a:lnTo>
                    <a:pt x="23" y="94"/>
                  </a:lnTo>
                  <a:cubicBezTo>
                    <a:pt x="1" y="172"/>
                    <a:pt x="57" y="191"/>
                    <a:pt x="113" y="206"/>
                  </a:cubicBezTo>
                  <a:cubicBezTo>
                    <a:pt x="207" y="236"/>
                    <a:pt x="304" y="258"/>
                    <a:pt x="375" y="341"/>
                  </a:cubicBezTo>
                  <a:cubicBezTo>
                    <a:pt x="390" y="360"/>
                    <a:pt x="404" y="370"/>
                    <a:pt x="416" y="370"/>
                  </a:cubicBezTo>
                  <a:cubicBezTo>
                    <a:pt x="435" y="370"/>
                    <a:pt x="446" y="344"/>
                    <a:pt x="461" y="296"/>
                  </a:cubicBezTo>
                  <a:lnTo>
                    <a:pt x="461" y="296"/>
                  </a:lnTo>
                  <a:cubicBezTo>
                    <a:pt x="446" y="303"/>
                    <a:pt x="431" y="322"/>
                    <a:pt x="420" y="322"/>
                  </a:cubicBezTo>
                  <a:lnTo>
                    <a:pt x="416" y="322"/>
                  </a:lnTo>
                  <a:cubicBezTo>
                    <a:pt x="390" y="281"/>
                    <a:pt x="337" y="273"/>
                    <a:pt x="315" y="236"/>
                  </a:cubicBezTo>
                  <a:cubicBezTo>
                    <a:pt x="285" y="187"/>
                    <a:pt x="337" y="172"/>
                    <a:pt x="364" y="150"/>
                  </a:cubicBezTo>
                  <a:cubicBezTo>
                    <a:pt x="285" y="139"/>
                    <a:pt x="225" y="113"/>
                    <a:pt x="192" y="34"/>
                  </a:cubicBezTo>
                  <a:cubicBezTo>
                    <a:pt x="180" y="8"/>
                    <a:pt x="162" y="1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3" name="Google Shape;15793;p11"/>
            <p:cNvSpPr/>
            <p:nvPr/>
          </p:nvSpPr>
          <p:spPr>
            <a:xfrm>
              <a:off x="-2217697" y="-1390003"/>
              <a:ext cx="11794" cy="16665"/>
            </a:xfrm>
            <a:custGeom>
              <a:avLst/>
              <a:gdLst/>
              <a:ahLst/>
              <a:cxnLst/>
              <a:rect l="l" t="t" r="r" b="b"/>
              <a:pathLst>
                <a:path w="247" h="349" extrusionOk="0">
                  <a:moveTo>
                    <a:pt x="59" y="0"/>
                  </a:moveTo>
                  <a:cubicBezTo>
                    <a:pt x="59" y="19"/>
                    <a:pt x="68" y="50"/>
                    <a:pt x="59" y="53"/>
                  </a:cubicBezTo>
                  <a:cubicBezTo>
                    <a:pt x="0" y="90"/>
                    <a:pt x="26" y="154"/>
                    <a:pt x="4" y="202"/>
                  </a:cubicBezTo>
                  <a:cubicBezTo>
                    <a:pt x="7" y="210"/>
                    <a:pt x="7" y="214"/>
                    <a:pt x="7" y="221"/>
                  </a:cubicBezTo>
                  <a:cubicBezTo>
                    <a:pt x="37" y="262"/>
                    <a:pt x="68" y="304"/>
                    <a:pt x="97" y="348"/>
                  </a:cubicBezTo>
                  <a:cubicBezTo>
                    <a:pt x="142" y="326"/>
                    <a:pt x="190" y="311"/>
                    <a:pt x="221" y="266"/>
                  </a:cubicBezTo>
                  <a:cubicBezTo>
                    <a:pt x="235" y="247"/>
                    <a:pt x="247" y="225"/>
                    <a:pt x="232" y="202"/>
                  </a:cubicBezTo>
                  <a:cubicBezTo>
                    <a:pt x="225" y="195"/>
                    <a:pt x="221" y="191"/>
                    <a:pt x="213" y="191"/>
                  </a:cubicBezTo>
                  <a:cubicBezTo>
                    <a:pt x="202" y="191"/>
                    <a:pt x="187" y="202"/>
                    <a:pt x="176" y="210"/>
                  </a:cubicBezTo>
                  <a:cubicBezTo>
                    <a:pt x="157" y="217"/>
                    <a:pt x="135" y="225"/>
                    <a:pt x="112" y="225"/>
                  </a:cubicBezTo>
                  <a:cubicBezTo>
                    <a:pt x="104" y="225"/>
                    <a:pt x="97" y="225"/>
                    <a:pt x="90" y="221"/>
                  </a:cubicBezTo>
                  <a:cubicBezTo>
                    <a:pt x="97" y="180"/>
                    <a:pt x="120" y="150"/>
                    <a:pt x="154" y="124"/>
                  </a:cubicBezTo>
                  <a:cubicBezTo>
                    <a:pt x="232" y="76"/>
                    <a:pt x="232" y="76"/>
                    <a:pt x="149" y="23"/>
                  </a:cubicBezTo>
                  <a:cubicBezTo>
                    <a:pt x="142" y="19"/>
                    <a:pt x="138" y="16"/>
                    <a:pt x="131" y="12"/>
                  </a:cubicBezTo>
                  <a:cubicBezTo>
                    <a:pt x="112" y="5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4" name="Google Shape;15794;p11"/>
            <p:cNvSpPr/>
            <p:nvPr/>
          </p:nvSpPr>
          <p:spPr>
            <a:xfrm>
              <a:off x="-1773097" y="-1279891"/>
              <a:ext cx="13656" cy="13322"/>
            </a:xfrm>
            <a:custGeom>
              <a:avLst/>
              <a:gdLst/>
              <a:ahLst/>
              <a:cxnLst/>
              <a:rect l="l" t="t" r="r" b="b"/>
              <a:pathLst>
                <a:path w="286" h="279" extrusionOk="0">
                  <a:moveTo>
                    <a:pt x="79" y="1"/>
                  </a:moveTo>
                  <a:cubicBezTo>
                    <a:pt x="56" y="9"/>
                    <a:pt x="46" y="20"/>
                    <a:pt x="46" y="42"/>
                  </a:cubicBezTo>
                  <a:cubicBezTo>
                    <a:pt x="53" y="99"/>
                    <a:pt x="23" y="139"/>
                    <a:pt x="1" y="180"/>
                  </a:cubicBezTo>
                  <a:cubicBezTo>
                    <a:pt x="1" y="188"/>
                    <a:pt x="4" y="196"/>
                    <a:pt x="4" y="203"/>
                  </a:cubicBezTo>
                  <a:cubicBezTo>
                    <a:pt x="46" y="218"/>
                    <a:pt x="53" y="278"/>
                    <a:pt x="106" y="278"/>
                  </a:cubicBezTo>
                  <a:lnTo>
                    <a:pt x="124" y="278"/>
                  </a:lnTo>
                  <a:cubicBezTo>
                    <a:pt x="161" y="266"/>
                    <a:pt x="187" y="225"/>
                    <a:pt x="232" y="225"/>
                  </a:cubicBezTo>
                  <a:cubicBezTo>
                    <a:pt x="244" y="225"/>
                    <a:pt x="251" y="229"/>
                    <a:pt x="266" y="233"/>
                  </a:cubicBezTo>
                  <a:cubicBezTo>
                    <a:pt x="277" y="233"/>
                    <a:pt x="285" y="203"/>
                    <a:pt x="266" y="180"/>
                  </a:cubicBezTo>
                  <a:cubicBezTo>
                    <a:pt x="218" y="128"/>
                    <a:pt x="154" y="91"/>
                    <a:pt x="128" y="16"/>
                  </a:cubicBezTo>
                  <a:cubicBezTo>
                    <a:pt x="124" y="5"/>
                    <a:pt x="113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5" name="Google Shape;15795;p11"/>
            <p:cNvSpPr/>
            <p:nvPr/>
          </p:nvSpPr>
          <p:spPr>
            <a:xfrm>
              <a:off x="-2178828" y="-1099396"/>
              <a:ext cx="27552" cy="31801"/>
            </a:xfrm>
            <a:custGeom>
              <a:avLst/>
              <a:gdLst/>
              <a:ahLst/>
              <a:cxnLst/>
              <a:rect l="l" t="t" r="r" b="b"/>
              <a:pathLst>
                <a:path w="577" h="666" extrusionOk="0">
                  <a:moveTo>
                    <a:pt x="39" y="1"/>
                  </a:moveTo>
                  <a:lnTo>
                    <a:pt x="39" y="1"/>
                  </a:lnTo>
                  <a:cubicBezTo>
                    <a:pt x="1" y="42"/>
                    <a:pt x="16" y="87"/>
                    <a:pt x="46" y="113"/>
                  </a:cubicBezTo>
                  <a:cubicBezTo>
                    <a:pt x="135" y="180"/>
                    <a:pt x="143" y="266"/>
                    <a:pt x="117" y="363"/>
                  </a:cubicBezTo>
                  <a:cubicBezTo>
                    <a:pt x="113" y="378"/>
                    <a:pt x="113" y="389"/>
                    <a:pt x="128" y="401"/>
                  </a:cubicBezTo>
                  <a:cubicBezTo>
                    <a:pt x="203" y="460"/>
                    <a:pt x="270" y="531"/>
                    <a:pt x="344" y="591"/>
                  </a:cubicBezTo>
                  <a:cubicBezTo>
                    <a:pt x="382" y="625"/>
                    <a:pt x="434" y="665"/>
                    <a:pt x="491" y="665"/>
                  </a:cubicBezTo>
                  <a:cubicBezTo>
                    <a:pt x="517" y="665"/>
                    <a:pt x="546" y="655"/>
                    <a:pt x="577" y="629"/>
                  </a:cubicBezTo>
                  <a:cubicBezTo>
                    <a:pt x="491" y="610"/>
                    <a:pt x="394" y="621"/>
                    <a:pt x="334" y="543"/>
                  </a:cubicBezTo>
                  <a:cubicBezTo>
                    <a:pt x="308" y="513"/>
                    <a:pt x="289" y="482"/>
                    <a:pt x="255" y="460"/>
                  </a:cubicBezTo>
                  <a:cubicBezTo>
                    <a:pt x="165" y="404"/>
                    <a:pt x="132" y="270"/>
                    <a:pt x="180" y="158"/>
                  </a:cubicBezTo>
                  <a:cubicBezTo>
                    <a:pt x="173" y="113"/>
                    <a:pt x="170" y="64"/>
                    <a:pt x="135" y="27"/>
                  </a:cubicBezTo>
                  <a:cubicBezTo>
                    <a:pt x="125" y="37"/>
                    <a:pt x="113" y="42"/>
                    <a:pt x="102" y="42"/>
                  </a:cubicBezTo>
                  <a:cubicBezTo>
                    <a:pt x="75" y="42"/>
                    <a:pt x="61" y="1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6" name="Google Shape;15796;p11"/>
            <p:cNvSpPr/>
            <p:nvPr/>
          </p:nvSpPr>
          <p:spPr>
            <a:xfrm>
              <a:off x="-2338027" y="-706891"/>
              <a:ext cx="16808" cy="13609"/>
            </a:xfrm>
            <a:custGeom>
              <a:avLst/>
              <a:gdLst/>
              <a:ahLst/>
              <a:cxnLst/>
              <a:rect l="l" t="t" r="r" b="b"/>
              <a:pathLst>
                <a:path w="352" h="285" extrusionOk="0">
                  <a:moveTo>
                    <a:pt x="202" y="0"/>
                  </a:moveTo>
                  <a:cubicBezTo>
                    <a:pt x="176" y="0"/>
                    <a:pt x="154" y="26"/>
                    <a:pt x="131" y="42"/>
                  </a:cubicBezTo>
                  <a:cubicBezTo>
                    <a:pt x="102" y="60"/>
                    <a:pt x="102" y="98"/>
                    <a:pt x="90" y="124"/>
                  </a:cubicBezTo>
                  <a:cubicBezTo>
                    <a:pt x="79" y="161"/>
                    <a:pt x="0" y="139"/>
                    <a:pt x="23" y="199"/>
                  </a:cubicBezTo>
                  <a:cubicBezTo>
                    <a:pt x="38" y="243"/>
                    <a:pt x="98" y="228"/>
                    <a:pt x="131" y="251"/>
                  </a:cubicBezTo>
                  <a:cubicBezTo>
                    <a:pt x="154" y="266"/>
                    <a:pt x="180" y="273"/>
                    <a:pt x="206" y="281"/>
                  </a:cubicBezTo>
                  <a:cubicBezTo>
                    <a:pt x="214" y="285"/>
                    <a:pt x="221" y="285"/>
                    <a:pt x="229" y="285"/>
                  </a:cubicBezTo>
                  <a:cubicBezTo>
                    <a:pt x="285" y="285"/>
                    <a:pt x="352" y="240"/>
                    <a:pt x="333" y="202"/>
                  </a:cubicBezTo>
                  <a:cubicBezTo>
                    <a:pt x="314" y="147"/>
                    <a:pt x="329" y="64"/>
                    <a:pt x="247" y="42"/>
                  </a:cubicBezTo>
                  <a:lnTo>
                    <a:pt x="247" y="42"/>
                  </a:lnTo>
                  <a:cubicBezTo>
                    <a:pt x="255" y="71"/>
                    <a:pt x="262" y="102"/>
                    <a:pt x="277" y="128"/>
                  </a:cubicBezTo>
                  <a:cubicBezTo>
                    <a:pt x="288" y="154"/>
                    <a:pt x="285" y="173"/>
                    <a:pt x="262" y="188"/>
                  </a:cubicBezTo>
                  <a:cubicBezTo>
                    <a:pt x="243" y="195"/>
                    <a:pt x="224" y="202"/>
                    <a:pt x="202" y="202"/>
                  </a:cubicBezTo>
                  <a:cubicBezTo>
                    <a:pt x="195" y="202"/>
                    <a:pt x="184" y="202"/>
                    <a:pt x="176" y="199"/>
                  </a:cubicBezTo>
                  <a:cubicBezTo>
                    <a:pt x="169" y="199"/>
                    <a:pt x="162" y="188"/>
                    <a:pt x="162" y="183"/>
                  </a:cubicBezTo>
                  <a:cubicBezTo>
                    <a:pt x="162" y="143"/>
                    <a:pt x="206" y="109"/>
                    <a:pt x="172" y="60"/>
                  </a:cubicBezTo>
                  <a:cubicBezTo>
                    <a:pt x="172" y="60"/>
                    <a:pt x="221" y="45"/>
                    <a:pt x="247" y="42"/>
                  </a:cubicBezTo>
                  <a:cubicBezTo>
                    <a:pt x="233" y="12"/>
                    <a:pt x="217" y="0"/>
                    <a:pt x="2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7" name="Google Shape;15797;p11"/>
            <p:cNvSpPr/>
            <p:nvPr/>
          </p:nvSpPr>
          <p:spPr>
            <a:xfrm>
              <a:off x="-1987112" y="-1184726"/>
              <a:ext cx="16665" cy="14850"/>
            </a:xfrm>
            <a:custGeom>
              <a:avLst/>
              <a:gdLst/>
              <a:ahLst/>
              <a:cxnLst/>
              <a:rect l="l" t="t" r="r" b="b"/>
              <a:pathLst>
                <a:path w="349" h="311" extrusionOk="0">
                  <a:moveTo>
                    <a:pt x="30" y="0"/>
                  </a:moveTo>
                  <a:cubicBezTo>
                    <a:pt x="12" y="0"/>
                    <a:pt x="1" y="12"/>
                    <a:pt x="23" y="53"/>
                  </a:cubicBezTo>
                  <a:cubicBezTo>
                    <a:pt x="45" y="90"/>
                    <a:pt x="49" y="120"/>
                    <a:pt x="35" y="157"/>
                  </a:cubicBezTo>
                  <a:lnTo>
                    <a:pt x="38" y="157"/>
                  </a:lnTo>
                  <a:cubicBezTo>
                    <a:pt x="42" y="157"/>
                    <a:pt x="49" y="157"/>
                    <a:pt x="57" y="154"/>
                  </a:cubicBezTo>
                  <a:cubicBezTo>
                    <a:pt x="61" y="154"/>
                    <a:pt x="68" y="150"/>
                    <a:pt x="75" y="150"/>
                  </a:cubicBezTo>
                  <a:cubicBezTo>
                    <a:pt x="83" y="150"/>
                    <a:pt x="87" y="154"/>
                    <a:pt x="90" y="165"/>
                  </a:cubicBezTo>
                  <a:cubicBezTo>
                    <a:pt x="97" y="199"/>
                    <a:pt x="83" y="228"/>
                    <a:pt x="53" y="251"/>
                  </a:cubicBezTo>
                  <a:cubicBezTo>
                    <a:pt x="64" y="270"/>
                    <a:pt x="75" y="292"/>
                    <a:pt x="90" y="311"/>
                  </a:cubicBezTo>
                  <a:cubicBezTo>
                    <a:pt x="97" y="311"/>
                    <a:pt x="106" y="307"/>
                    <a:pt x="113" y="304"/>
                  </a:cubicBezTo>
                  <a:cubicBezTo>
                    <a:pt x="116" y="247"/>
                    <a:pt x="128" y="195"/>
                    <a:pt x="202" y="192"/>
                  </a:cubicBezTo>
                  <a:cubicBezTo>
                    <a:pt x="237" y="192"/>
                    <a:pt x="237" y="154"/>
                    <a:pt x="254" y="131"/>
                  </a:cubicBezTo>
                  <a:cubicBezTo>
                    <a:pt x="273" y="157"/>
                    <a:pt x="289" y="180"/>
                    <a:pt x="304" y="202"/>
                  </a:cubicBezTo>
                  <a:cubicBezTo>
                    <a:pt x="318" y="199"/>
                    <a:pt x="333" y="195"/>
                    <a:pt x="349" y="192"/>
                  </a:cubicBezTo>
                  <a:cubicBezTo>
                    <a:pt x="344" y="157"/>
                    <a:pt x="330" y="128"/>
                    <a:pt x="299" y="109"/>
                  </a:cubicBezTo>
                  <a:cubicBezTo>
                    <a:pt x="259" y="87"/>
                    <a:pt x="221" y="61"/>
                    <a:pt x="210" y="8"/>
                  </a:cubicBezTo>
                  <a:cubicBezTo>
                    <a:pt x="180" y="23"/>
                    <a:pt x="147" y="64"/>
                    <a:pt x="120" y="64"/>
                  </a:cubicBezTo>
                  <a:cubicBezTo>
                    <a:pt x="106" y="64"/>
                    <a:pt x="90" y="49"/>
                    <a:pt x="75" y="8"/>
                  </a:cubicBezTo>
                  <a:cubicBezTo>
                    <a:pt x="61" y="4"/>
                    <a:pt x="42" y="0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8" name="Google Shape;15798;p11"/>
            <p:cNvSpPr/>
            <p:nvPr/>
          </p:nvSpPr>
          <p:spPr>
            <a:xfrm>
              <a:off x="-2224286" y="-1334326"/>
              <a:ext cx="16617" cy="21297"/>
            </a:xfrm>
            <a:custGeom>
              <a:avLst/>
              <a:gdLst/>
              <a:ahLst/>
              <a:cxnLst/>
              <a:rect l="l" t="t" r="r" b="b"/>
              <a:pathLst>
                <a:path w="348" h="446" extrusionOk="0">
                  <a:moveTo>
                    <a:pt x="59" y="1"/>
                  </a:moveTo>
                  <a:cubicBezTo>
                    <a:pt x="4" y="98"/>
                    <a:pt x="0" y="135"/>
                    <a:pt x="26" y="307"/>
                  </a:cubicBezTo>
                  <a:cubicBezTo>
                    <a:pt x="56" y="289"/>
                    <a:pt x="30" y="247"/>
                    <a:pt x="56" y="229"/>
                  </a:cubicBezTo>
                  <a:cubicBezTo>
                    <a:pt x="78" y="199"/>
                    <a:pt x="104" y="192"/>
                    <a:pt x="130" y="192"/>
                  </a:cubicBezTo>
                  <a:cubicBezTo>
                    <a:pt x="161" y="192"/>
                    <a:pt x="190" y="202"/>
                    <a:pt x="220" y="221"/>
                  </a:cubicBezTo>
                  <a:cubicBezTo>
                    <a:pt x="295" y="281"/>
                    <a:pt x="261" y="371"/>
                    <a:pt x="284" y="446"/>
                  </a:cubicBezTo>
                  <a:cubicBezTo>
                    <a:pt x="318" y="416"/>
                    <a:pt x="310" y="375"/>
                    <a:pt x="321" y="342"/>
                  </a:cubicBezTo>
                  <a:cubicBezTo>
                    <a:pt x="347" y="285"/>
                    <a:pt x="280" y="147"/>
                    <a:pt x="232" y="147"/>
                  </a:cubicBezTo>
                  <a:lnTo>
                    <a:pt x="228" y="147"/>
                  </a:lnTo>
                  <a:cubicBezTo>
                    <a:pt x="220" y="147"/>
                    <a:pt x="213" y="150"/>
                    <a:pt x="206" y="150"/>
                  </a:cubicBezTo>
                  <a:cubicBezTo>
                    <a:pt x="153" y="150"/>
                    <a:pt x="145" y="106"/>
                    <a:pt x="123" y="72"/>
                  </a:cubicBezTo>
                  <a:cubicBezTo>
                    <a:pt x="108" y="42"/>
                    <a:pt x="97" y="12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9" name="Google Shape;15799;p11"/>
            <p:cNvSpPr/>
            <p:nvPr/>
          </p:nvSpPr>
          <p:spPr>
            <a:xfrm>
              <a:off x="-2130076" y="-1103503"/>
              <a:ext cx="26453" cy="17333"/>
            </a:xfrm>
            <a:custGeom>
              <a:avLst/>
              <a:gdLst/>
              <a:ahLst/>
              <a:cxnLst/>
              <a:rect l="l" t="t" r="r" b="b"/>
              <a:pathLst>
                <a:path w="554" h="363" extrusionOk="0">
                  <a:moveTo>
                    <a:pt x="82" y="0"/>
                  </a:moveTo>
                  <a:cubicBezTo>
                    <a:pt x="34" y="27"/>
                    <a:pt x="1" y="83"/>
                    <a:pt x="27" y="120"/>
                  </a:cubicBezTo>
                  <a:cubicBezTo>
                    <a:pt x="60" y="165"/>
                    <a:pt x="94" y="199"/>
                    <a:pt x="101" y="258"/>
                  </a:cubicBezTo>
                  <a:cubicBezTo>
                    <a:pt x="101" y="277"/>
                    <a:pt x="131" y="288"/>
                    <a:pt x="150" y="299"/>
                  </a:cubicBezTo>
                  <a:cubicBezTo>
                    <a:pt x="236" y="344"/>
                    <a:pt x="326" y="348"/>
                    <a:pt x="419" y="359"/>
                  </a:cubicBezTo>
                  <a:cubicBezTo>
                    <a:pt x="431" y="359"/>
                    <a:pt x="445" y="363"/>
                    <a:pt x="457" y="363"/>
                  </a:cubicBezTo>
                  <a:cubicBezTo>
                    <a:pt x="531" y="363"/>
                    <a:pt x="553" y="322"/>
                    <a:pt x="527" y="225"/>
                  </a:cubicBezTo>
                  <a:lnTo>
                    <a:pt x="527" y="225"/>
                  </a:lnTo>
                  <a:cubicBezTo>
                    <a:pt x="464" y="262"/>
                    <a:pt x="400" y="311"/>
                    <a:pt x="322" y="314"/>
                  </a:cubicBezTo>
                  <a:lnTo>
                    <a:pt x="307" y="314"/>
                  </a:lnTo>
                  <a:cubicBezTo>
                    <a:pt x="184" y="311"/>
                    <a:pt x="82" y="187"/>
                    <a:pt x="82" y="4"/>
                  </a:cubicBezTo>
                  <a:lnTo>
                    <a:pt x="8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0" name="Google Shape;15800;p11"/>
            <p:cNvSpPr/>
            <p:nvPr/>
          </p:nvSpPr>
          <p:spPr>
            <a:xfrm>
              <a:off x="-2057066" y="-1231521"/>
              <a:ext cx="13991" cy="12033"/>
            </a:xfrm>
            <a:custGeom>
              <a:avLst/>
              <a:gdLst/>
              <a:ahLst/>
              <a:cxnLst/>
              <a:rect l="l" t="t" r="r" b="b"/>
              <a:pathLst>
                <a:path w="293" h="252" extrusionOk="0">
                  <a:moveTo>
                    <a:pt x="247" y="1"/>
                  </a:moveTo>
                  <a:lnTo>
                    <a:pt x="247" y="1"/>
                  </a:lnTo>
                  <a:cubicBezTo>
                    <a:pt x="244" y="28"/>
                    <a:pt x="258" y="76"/>
                    <a:pt x="247" y="76"/>
                  </a:cubicBezTo>
                  <a:cubicBezTo>
                    <a:pt x="239" y="73"/>
                    <a:pt x="236" y="73"/>
                    <a:pt x="232" y="73"/>
                  </a:cubicBezTo>
                  <a:cubicBezTo>
                    <a:pt x="221" y="73"/>
                    <a:pt x="213" y="80"/>
                    <a:pt x="206" y="87"/>
                  </a:cubicBezTo>
                  <a:cubicBezTo>
                    <a:pt x="199" y="95"/>
                    <a:pt x="187" y="102"/>
                    <a:pt x="176" y="102"/>
                  </a:cubicBezTo>
                  <a:cubicBezTo>
                    <a:pt x="172" y="102"/>
                    <a:pt x="168" y="102"/>
                    <a:pt x="161" y="99"/>
                  </a:cubicBezTo>
                  <a:cubicBezTo>
                    <a:pt x="120" y="87"/>
                    <a:pt x="94" y="80"/>
                    <a:pt x="75" y="80"/>
                  </a:cubicBezTo>
                  <a:cubicBezTo>
                    <a:pt x="34" y="80"/>
                    <a:pt x="23" y="109"/>
                    <a:pt x="1" y="192"/>
                  </a:cubicBezTo>
                  <a:cubicBezTo>
                    <a:pt x="15" y="237"/>
                    <a:pt x="37" y="252"/>
                    <a:pt x="64" y="252"/>
                  </a:cubicBezTo>
                  <a:cubicBezTo>
                    <a:pt x="82" y="252"/>
                    <a:pt x="101" y="244"/>
                    <a:pt x="116" y="240"/>
                  </a:cubicBezTo>
                  <a:cubicBezTo>
                    <a:pt x="135" y="237"/>
                    <a:pt x="154" y="230"/>
                    <a:pt x="168" y="230"/>
                  </a:cubicBezTo>
                  <a:lnTo>
                    <a:pt x="172" y="230"/>
                  </a:lnTo>
                  <a:cubicBezTo>
                    <a:pt x="213" y="192"/>
                    <a:pt x="292" y="192"/>
                    <a:pt x="292" y="113"/>
                  </a:cubicBezTo>
                  <a:cubicBezTo>
                    <a:pt x="277" y="76"/>
                    <a:pt x="292" y="28"/>
                    <a:pt x="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1" name="Google Shape;15801;p11"/>
            <p:cNvSpPr/>
            <p:nvPr/>
          </p:nvSpPr>
          <p:spPr>
            <a:xfrm>
              <a:off x="-2133275" y="-1374818"/>
              <a:ext cx="15901" cy="18050"/>
            </a:xfrm>
            <a:custGeom>
              <a:avLst/>
              <a:gdLst/>
              <a:ahLst/>
              <a:cxnLst/>
              <a:rect l="l" t="t" r="r" b="b"/>
              <a:pathLst>
                <a:path w="333" h="378" extrusionOk="0">
                  <a:moveTo>
                    <a:pt x="239" y="1"/>
                  </a:moveTo>
                  <a:cubicBezTo>
                    <a:pt x="228" y="1"/>
                    <a:pt x="213" y="12"/>
                    <a:pt x="194" y="30"/>
                  </a:cubicBezTo>
                  <a:lnTo>
                    <a:pt x="198" y="30"/>
                  </a:lnTo>
                  <a:cubicBezTo>
                    <a:pt x="236" y="46"/>
                    <a:pt x="239" y="86"/>
                    <a:pt x="225" y="105"/>
                  </a:cubicBezTo>
                  <a:cubicBezTo>
                    <a:pt x="191" y="143"/>
                    <a:pt x="217" y="203"/>
                    <a:pt x="165" y="221"/>
                  </a:cubicBezTo>
                  <a:cubicBezTo>
                    <a:pt x="149" y="229"/>
                    <a:pt x="135" y="232"/>
                    <a:pt x="120" y="232"/>
                  </a:cubicBezTo>
                  <a:cubicBezTo>
                    <a:pt x="94" y="232"/>
                    <a:pt x="75" y="221"/>
                    <a:pt x="63" y="187"/>
                  </a:cubicBezTo>
                  <a:cubicBezTo>
                    <a:pt x="56" y="161"/>
                    <a:pt x="53" y="135"/>
                    <a:pt x="49" y="108"/>
                  </a:cubicBezTo>
                  <a:cubicBezTo>
                    <a:pt x="49" y="108"/>
                    <a:pt x="45" y="108"/>
                    <a:pt x="45" y="105"/>
                  </a:cubicBezTo>
                  <a:cubicBezTo>
                    <a:pt x="1" y="184"/>
                    <a:pt x="11" y="265"/>
                    <a:pt x="23" y="348"/>
                  </a:cubicBezTo>
                  <a:cubicBezTo>
                    <a:pt x="60" y="333"/>
                    <a:pt x="49" y="270"/>
                    <a:pt x="97" y="262"/>
                  </a:cubicBezTo>
                  <a:lnTo>
                    <a:pt x="116" y="262"/>
                  </a:lnTo>
                  <a:cubicBezTo>
                    <a:pt x="139" y="262"/>
                    <a:pt x="161" y="265"/>
                    <a:pt x="180" y="274"/>
                  </a:cubicBezTo>
                  <a:cubicBezTo>
                    <a:pt x="202" y="281"/>
                    <a:pt x="220" y="288"/>
                    <a:pt x="243" y="288"/>
                  </a:cubicBezTo>
                  <a:cubicBezTo>
                    <a:pt x="247" y="288"/>
                    <a:pt x="251" y="288"/>
                    <a:pt x="254" y="284"/>
                  </a:cubicBezTo>
                  <a:lnTo>
                    <a:pt x="254" y="284"/>
                  </a:lnTo>
                  <a:cubicBezTo>
                    <a:pt x="262" y="322"/>
                    <a:pt x="228" y="344"/>
                    <a:pt x="236" y="374"/>
                  </a:cubicBezTo>
                  <a:lnTo>
                    <a:pt x="239" y="378"/>
                  </a:lnTo>
                  <a:cubicBezTo>
                    <a:pt x="277" y="355"/>
                    <a:pt x="284" y="307"/>
                    <a:pt x="310" y="277"/>
                  </a:cubicBezTo>
                  <a:cubicBezTo>
                    <a:pt x="332" y="248"/>
                    <a:pt x="332" y="221"/>
                    <a:pt x="306" y="195"/>
                  </a:cubicBezTo>
                  <a:cubicBezTo>
                    <a:pt x="273" y="153"/>
                    <a:pt x="258" y="108"/>
                    <a:pt x="262" y="49"/>
                  </a:cubicBezTo>
                  <a:cubicBezTo>
                    <a:pt x="270" y="19"/>
                    <a:pt x="258" y="1"/>
                    <a:pt x="2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2" name="Google Shape;15802;p11"/>
            <p:cNvSpPr/>
            <p:nvPr/>
          </p:nvSpPr>
          <p:spPr>
            <a:xfrm>
              <a:off x="-2522915" y="-682969"/>
              <a:ext cx="16617" cy="16999"/>
            </a:xfrm>
            <a:custGeom>
              <a:avLst/>
              <a:gdLst/>
              <a:ahLst/>
              <a:cxnLst/>
              <a:rect l="l" t="t" r="r" b="b"/>
              <a:pathLst>
                <a:path w="348" h="356" extrusionOk="0">
                  <a:moveTo>
                    <a:pt x="187" y="1"/>
                  </a:moveTo>
                  <a:cubicBezTo>
                    <a:pt x="149" y="1"/>
                    <a:pt x="104" y="15"/>
                    <a:pt x="59" y="49"/>
                  </a:cubicBezTo>
                  <a:cubicBezTo>
                    <a:pt x="66" y="50"/>
                    <a:pt x="74" y="50"/>
                    <a:pt x="81" y="50"/>
                  </a:cubicBezTo>
                  <a:cubicBezTo>
                    <a:pt x="91" y="50"/>
                    <a:pt x="101" y="50"/>
                    <a:pt x="111" y="50"/>
                  </a:cubicBezTo>
                  <a:cubicBezTo>
                    <a:pt x="146" y="50"/>
                    <a:pt x="181" y="53"/>
                    <a:pt x="209" y="86"/>
                  </a:cubicBezTo>
                  <a:cubicBezTo>
                    <a:pt x="247" y="153"/>
                    <a:pt x="243" y="232"/>
                    <a:pt x="202" y="284"/>
                  </a:cubicBezTo>
                  <a:cubicBezTo>
                    <a:pt x="190" y="296"/>
                    <a:pt x="179" y="300"/>
                    <a:pt x="171" y="300"/>
                  </a:cubicBezTo>
                  <a:cubicBezTo>
                    <a:pt x="164" y="300"/>
                    <a:pt x="161" y="300"/>
                    <a:pt x="157" y="296"/>
                  </a:cubicBezTo>
                  <a:lnTo>
                    <a:pt x="127" y="296"/>
                  </a:lnTo>
                  <a:cubicBezTo>
                    <a:pt x="78" y="296"/>
                    <a:pt x="45" y="255"/>
                    <a:pt x="0" y="243"/>
                  </a:cubicBezTo>
                  <a:lnTo>
                    <a:pt x="0" y="243"/>
                  </a:lnTo>
                  <a:cubicBezTo>
                    <a:pt x="33" y="300"/>
                    <a:pt x="71" y="355"/>
                    <a:pt x="138" y="355"/>
                  </a:cubicBezTo>
                  <a:lnTo>
                    <a:pt x="153" y="355"/>
                  </a:lnTo>
                  <a:cubicBezTo>
                    <a:pt x="269" y="341"/>
                    <a:pt x="347" y="180"/>
                    <a:pt x="299" y="75"/>
                  </a:cubicBezTo>
                  <a:cubicBezTo>
                    <a:pt x="276" y="27"/>
                    <a:pt x="235" y="1"/>
                    <a:pt x="1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3" name="Google Shape;15803;p11"/>
            <p:cNvSpPr/>
            <p:nvPr/>
          </p:nvSpPr>
          <p:spPr>
            <a:xfrm>
              <a:off x="-2279294" y="-1230422"/>
              <a:ext cx="11317" cy="29509"/>
            </a:xfrm>
            <a:custGeom>
              <a:avLst/>
              <a:gdLst/>
              <a:ahLst/>
              <a:cxnLst/>
              <a:rect l="l" t="t" r="r" b="b"/>
              <a:pathLst>
                <a:path w="237" h="618" extrusionOk="0">
                  <a:moveTo>
                    <a:pt x="198" y="0"/>
                  </a:moveTo>
                  <a:cubicBezTo>
                    <a:pt x="138" y="0"/>
                    <a:pt x="124" y="86"/>
                    <a:pt x="67" y="98"/>
                  </a:cubicBezTo>
                  <a:cubicBezTo>
                    <a:pt x="38" y="105"/>
                    <a:pt x="45" y="150"/>
                    <a:pt x="49" y="180"/>
                  </a:cubicBezTo>
                  <a:cubicBezTo>
                    <a:pt x="53" y="202"/>
                    <a:pt x="60" y="229"/>
                    <a:pt x="53" y="247"/>
                  </a:cubicBezTo>
                  <a:cubicBezTo>
                    <a:pt x="0" y="390"/>
                    <a:pt x="93" y="498"/>
                    <a:pt x="135" y="617"/>
                  </a:cubicBezTo>
                  <a:cubicBezTo>
                    <a:pt x="135" y="576"/>
                    <a:pt x="206" y="547"/>
                    <a:pt x="157" y="494"/>
                  </a:cubicBezTo>
                  <a:cubicBezTo>
                    <a:pt x="138" y="412"/>
                    <a:pt x="86" y="337"/>
                    <a:pt x="86" y="247"/>
                  </a:cubicBezTo>
                  <a:cubicBezTo>
                    <a:pt x="67" y="157"/>
                    <a:pt x="112" y="98"/>
                    <a:pt x="191" y="64"/>
                  </a:cubicBezTo>
                  <a:cubicBezTo>
                    <a:pt x="221" y="53"/>
                    <a:pt x="236" y="41"/>
                    <a:pt x="236" y="12"/>
                  </a:cubicBezTo>
                  <a:cubicBezTo>
                    <a:pt x="221" y="5"/>
                    <a:pt x="206" y="0"/>
                    <a:pt x="1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4" name="Google Shape;15804;p11"/>
            <p:cNvSpPr/>
            <p:nvPr/>
          </p:nvSpPr>
          <p:spPr>
            <a:xfrm>
              <a:off x="-2210773" y="-557625"/>
              <a:ext cx="14134" cy="11794"/>
            </a:xfrm>
            <a:custGeom>
              <a:avLst/>
              <a:gdLst/>
              <a:ahLst/>
              <a:cxnLst/>
              <a:rect l="l" t="t" r="r" b="b"/>
              <a:pathLst>
                <a:path w="296" h="247" extrusionOk="0">
                  <a:moveTo>
                    <a:pt x="180" y="0"/>
                  </a:moveTo>
                  <a:cubicBezTo>
                    <a:pt x="158" y="0"/>
                    <a:pt x="121" y="18"/>
                    <a:pt x="64" y="48"/>
                  </a:cubicBezTo>
                  <a:cubicBezTo>
                    <a:pt x="45" y="59"/>
                    <a:pt x="23" y="74"/>
                    <a:pt x="1" y="85"/>
                  </a:cubicBezTo>
                  <a:cubicBezTo>
                    <a:pt x="27" y="157"/>
                    <a:pt x="102" y="135"/>
                    <a:pt x="124" y="171"/>
                  </a:cubicBezTo>
                  <a:cubicBezTo>
                    <a:pt x="147" y="205"/>
                    <a:pt x="158" y="247"/>
                    <a:pt x="195" y="247"/>
                  </a:cubicBezTo>
                  <a:cubicBezTo>
                    <a:pt x="202" y="247"/>
                    <a:pt x="211" y="247"/>
                    <a:pt x="221" y="242"/>
                  </a:cubicBezTo>
                  <a:cubicBezTo>
                    <a:pt x="296" y="216"/>
                    <a:pt x="228" y="175"/>
                    <a:pt x="225" y="138"/>
                  </a:cubicBezTo>
                  <a:cubicBezTo>
                    <a:pt x="214" y="40"/>
                    <a:pt x="211" y="0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5" name="Google Shape;15805;p11"/>
            <p:cNvSpPr/>
            <p:nvPr/>
          </p:nvSpPr>
          <p:spPr>
            <a:xfrm>
              <a:off x="-2232165" y="-1129765"/>
              <a:ext cx="15423" cy="14373"/>
            </a:xfrm>
            <a:custGeom>
              <a:avLst/>
              <a:gdLst/>
              <a:ahLst/>
              <a:cxnLst/>
              <a:rect l="l" t="t" r="r" b="b"/>
              <a:pathLst>
                <a:path w="323" h="301" extrusionOk="0">
                  <a:moveTo>
                    <a:pt x="64" y="128"/>
                  </a:moveTo>
                  <a:lnTo>
                    <a:pt x="67" y="132"/>
                  </a:lnTo>
                  <a:lnTo>
                    <a:pt x="67" y="128"/>
                  </a:lnTo>
                  <a:close/>
                  <a:moveTo>
                    <a:pt x="273" y="1"/>
                  </a:moveTo>
                  <a:cubicBezTo>
                    <a:pt x="266" y="1"/>
                    <a:pt x="262" y="5"/>
                    <a:pt x="255" y="5"/>
                  </a:cubicBezTo>
                  <a:cubicBezTo>
                    <a:pt x="243" y="38"/>
                    <a:pt x="214" y="31"/>
                    <a:pt x="188" y="35"/>
                  </a:cubicBezTo>
                  <a:cubicBezTo>
                    <a:pt x="153" y="42"/>
                    <a:pt x="120" y="53"/>
                    <a:pt x="86" y="53"/>
                  </a:cubicBezTo>
                  <a:cubicBezTo>
                    <a:pt x="0" y="61"/>
                    <a:pt x="19" y="90"/>
                    <a:pt x="60" y="128"/>
                  </a:cubicBezTo>
                  <a:cubicBezTo>
                    <a:pt x="64" y="128"/>
                    <a:pt x="64" y="124"/>
                    <a:pt x="67" y="124"/>
                  </a:cubicBezTo>
                  <a:cubicBezTo>
                    <a:pt x="83" y="38"/>
                    <a:pt x="165" y="79"/>
                    <a:pt x="214" y="57"/>
                  </a:cubicBezTo>
                  <a:cubicBezTo>
                    <a:pt x="221" y="53"/>
                    <a:pt x="224" y="53"/>
                    <a:pt x="228" y="53"/>
                  </a:cubicBezTo>
                  <a:cubicBezTo>
                    <a:pt x="255" y="53"/>
                    <a:pt x="232" y="109"/>
                    <a:pt x="266" y="113"/>
                  </a:cubicBezTo>
                  <a:cubicBezTo>
                    <a:pt x="281" y="113"/>
                    <a:pt x="292" y="162"/>
                    <a:pt x="273" y="173"/>
                  </a:cubicBezTo>
                  <a:cubicBezTo>
                    <a:pt x="266" y="176"/>
                    <a:pt x="262" y="176"/>
                    <a:pt x="258" y="176"/>
                  </a:cubicBezTo>
                  <a:cubicBezTo>
                    <a:pt x="250" y="176"/>
                    <a:pt x="247" y="166"/>
                    <a:pt x="247" y="158"/>
                  </a:cubicBezTo>
                  <a:cubicBezTo>
                    <a:pt x="247" y="147"/>
                    <a:pt x="250" y="135"/>
                    <a:pt x="247" y="135"/>
                  </a:cubicBezTo>
                  <a:cubicBezTo>
                    <a:pt x="247" y="135"/>
                    <a:pt x="243" y="135"/>
                    <a:pt x="243" y="140"/>
                  </a:cubicBezTo>
                  <a:cubicBezTo>
                    <a:pt x="221" y="158"/>
                    <a:pt x="202" y="166"/>
                    <a:pt x="183" y="166"/>
                  </a:cubicBezTo>
                  <a:cubicBezTo>
                    <a:pt x="143" y="166"/>
                    <a:pt x="105" y="135"/>
                    <a:pt x="67" y="132"/>
                  </a:cubicBezTo>
                  <a:lnTo>
                    <a:pt x="67" y="132"/>
                  </a:lnTo>
                  <a:cubicBezTo>
                    <a:pt x="67" y="140"/>
                    <a:pt x="67" y="147"/>
                    <a:pt x="71" y="154"/>
                  </a:cubicBezTo>
                  <a:cubicBezTo>
                    <a:pt x="109" y="199"/>
                    <a:pt x="153" y="240"/>
                    <a:pt x="169" y="300"/>
                  </a:cubicBezTo>
                  <a:cubicBezTo>
                    <a:pt x="176" y="300"/>
                    <a:pt x="183" y="297"/>
                    <a:pt x="191" y="297"/>
                  </a:cubicBezTo>
                  <a:cubicBezTo>
                    <a:pt x="198" y="292"/>
                    <a:pt x="210" y="285"/>
                    <a:pt x="217" y="278"/>
                  </a:cubicBezTo>
                  <a:cubicBezTo>
                    <a:pt x="247" y="252"/>
                    <a:pt x="318" y="259"/>
                    <a:pt x="318" y="244"/>
                  </a:cubicBezTo>
                  <a:cubicBezTo>
                    <a:pt x="322" y="173"/>
                    <a:pt x="310" y="98"/>
                    <a:pt x="300" y="23"/>
                  </a:cubicBezTo>
                  <a:cubicBezTo>
                    <a:pt x="300" y="9"/>
                    <a:pt x="288" y="1"/>
                    <a:pt x="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6" name="Google Shape;15806;p11"/>
            <p:cNvSpPr/>
            <p:nvPr/>
          </p:nvSpPr>
          <p:spPr>
            <a:xfrm>
              <a:off x="-2175247" y="-694572"/>
              <a:ext cx="15567" cy="9884"/>
            </a:xfrm>
            <a:custGeom>
              <a:avLst/>
              <a:gdLst/>
              <a:ahLst/>
              <a:cxnLst/>
              <a:rect l="l" t="t" r="r" b="b"/>
              <a:pathLst>
                <a:path w="326" h="207" extrusionOk="0">
                  <a:moveTo>
                    <a:pt x="243" y="64"/>
                  </a:moveTo>
                  <a:cubicBezTo>
                    <a:pt x="259" y="142"/>
                    <a:pt x="184" y="127"/>
                    <a:pt x="147" y="172"/>
                  </a:cubicBezTo>
                  <a:cubicBezTo>
                    <a:pt x="139" y="87"/>
                    <a:pt x="207" y="90"/>
                    <a:pt x="243" y="64"/>
                  </a:cubicBezTo>
                  <a:close/>
                  <a:moveTo>
                    <a:pt x="210" y="1"/>
                  </a:moveTo>
                  <a:cubicBezTo>
                    <a:pt x="180" y="23"/>
                    <a:pt x="150" y="34"/>
                    <a:pt x="117" y="34"/>
                  </a:cubicBezTo>
                  <a:cubicBezTo>
                    <a:pt x="86" y="34"/>
                    <a:pt x="53" y="23"/>
                    <a:pt x="19" y="11"/>
                  </a:cubicBezTo>
                  <a:lnTo>
                    <a:pt x="19" y="11"/>
                  </a:lnTo>
                  <a:cubicBezTo>
                    <a:pt x="0" y="82"/>
                    <a:pt x="64" y="127"/>
                    <a:pt x="79" y="191"/>
                  </a:cubicBezTo>
                  <a:cubicBezTo>
                    <a:pt x="86" y="195"/>
                    <a:pt x="98" y="203"/>
                    <a:pt x="105" y="206"/>
                  </a:cubicBezTo>
                  <a:lnTo>
                    <a:pt x="154" y="206"/>
                  </a:lnTo>
                  <a:cubicBezTo>
                    <a:pt x="225" y="206"/>
                    <a:pt x="292" y="203"/>
                    <a:pt x="326" y="120"/>
                  </a:cubicBezTo>
                  <a:cubicBezTo>
                    <a:pt x="292" y="113"/>
                    <a:pt x="285" y="64"/>
                    <a:pt x="243" y="64"/>
                  </a:cubicBezTo>
                  <a:cubicBezTo>
                    <a:pt x="229" y="46"/>
                    <a:pt x="269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7" name="Google Shape;15807;p11"/>
            <p:cNvSpPr/>
            <p:nvPr/>
          </p:nvSpPr>
          <p:spPr>
            <a:xfrm>
              <a:off x="-2122579" y="-1525804"/>
              <a:ext cx="8404" cy="16092"/>
            </a:xfrm>
            <a:custGeom>
              <a:avLst/>
              <a:gdLst/>
              <a:ahLst/>
              <a:cxnLst/>
              <a:rect l="l" t="t" r="r" b="b"/>
              <a:pathLst>
                <a:path w="176" h="337" extrusionOk="0">
                  <a:moveTo>
                    <a:pt x="127" y="0"/>
                  </a:moveTo>
                  <a:cubicBezTo>
                    <a:pt x="108" y="8"/>
                    <a:pt x="94" y="11"/>
                    <a:pt x="75" y="15"/>
                  </a:cubicBezTo>
                  <a:cubicBezTo>
                    <a:pt x="12" y="26"/>
                    <a:pt x="1" y="49"/>
                    <a:pt x="8" y="120"/>
                  </a:cubicBezTo>
                  <a:cubicBezTo>
                    <a:pt x="12" y="180"/>
                    <a:pt x="64" y="239"/>
                    <a:pt x="23" y="303"/>
                  </a:cubicBezTo>
                  <a:cubicBezTo>
                    <a:pt x="38" y="303"/>
                    <a:pt x="60" y="337"/>
                    <a:pt x="75" y="337"/>
                  </a:cubicBezTo>
                  <a:cubicBezTo>
                    <a:pt x="82" y="337"/>
                    <a:pt x="91" y="325"/>
                    <a:pt x="91" y="287"/>
                  </a:cubicBezTo>
                  <a:cubicBezTo>
                    <a:pt x="86" y="254"/>
                    <a:pt x="105" y="243"/>
                    <a:pt x="135" y="235"/>
                  </a:cubicBezTo>
                  <a:cubicBezTo>
                    <a:pt x="176" y="220"/>
                    <a:pt x="161" y="187"/>
                    <a:pt x="158" y="157"/>
                  </a:cubicBezTo>
                  <a:cubicBezTo>
                    <a:pt x="91" y="116"/>
                    <a:pt x="176" y="63"/>
                    <a:pt x="153" y="18"/>
                  </a:cubicBezTo>
                  <a:cubicBezTo>
                    <a:pt x="143" y="18"/>
                    <a:pt x="135" y="11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8" name="Google Shape;15808;p11"/>
            <p:cNvSpPr/>
            <p:nvPr/>
          </p:nvSpPr>
          <p:spPr>
            <a:xfrm>
              <a:off x="-2223236" y="-1237012"/>
              <a:ext cx="15901" cy="20198"/>
            </a:xfrm>
            <a:custGeom>
              <a:avLst/>
              <a:gdLst/>
              <a:ahLst/>
              <a:cxnLst/>
              <a:rect l="l" t="t" r="r" b="b"/>
              <a:pathLst>
                <a:path w="333" h="423" extrusionOk="0">
                  <a:moveTo>
                    <a:pt x="210" y="0"/>
                  </a:moveTo>
                  <a:lnTo>
                    <a:pt x="210" y="0"/>
                  </a:lnTo>
                  <a:cubicBezTo>
                    <a:pt x="228" y="71"/>
                    <a:pt x="239" y="143"/>
                    <a:pt x="258" y="210"/>
                  </a:cubicBezTo>
                  <a:cubicBezTo>
                    <a:pt x="262" y="228"/>
                    <a:pt x="273" y="240"/>
                    <a:pt x="254" y="247"/>
                  </a:cubicBezTo>
                  <a:cubicBezTo>
                    <a:pt x="198" y="284"/>
                    <a:pt x="168" y="355"/>
                    <a:pt x="90" y="355"/>
                  </a:cubicBezTo>
                  <a:cubicBezTo>
                    <a:pt x="60" y="367"/>
                    <a:pt x="30" y="378"/>
                    <a:pt x="1" y="389"/>
                  </a:cubicBezTo>
                  <a:cubicBezTo>
                    <a:pt x="53" y="412"/>
                    <a:pt x="86" y="423"/>
                    <a:pt x="116" y="423"/>
                  </a:cubicBezTo>
                  <a:cubicBezTo>
                    <a:pt x="153" y="423"/>
                    <a:pt x="180" y="400"/>
                    <a:pt x="225" y="348"/>
                  </a:cubicBezTo>
                  <a:cubicBezTo>
                    <a:pt x="236" y="336"/>
                    <a:pt x="251" y="326"/>
                    <a:pt x="262" y="322"/>
                  </a:cubicBezTo>
                  <a:cubicBezTo>
                    <a:pt x="322" y="310"/>
                    <a:pt x="322" y="269"/>
                    <a:pt x="325" y="221"/>
                  </a:cubicBezTo>
                  <a:cubicBezTo>
                    <a:pt x="332" y="116"/>
                    <a:pt x="288" y="53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9" name="Google Shape;15809;p11"/>
            <p:cNvSpPr/>
            <p:nvPr/>
          </p:nvSpPr>
          <p:spPr>
            <a:xfrm>
              <a:off x="-2214880" y="-1395685"/>
              <a:ext cx="27886" cy="6637"/>
            </a:xfrm>
            <a:custGeom>
              <a:avLst/>
              <a:gdLst/>
              <a:ahLst/>
              <a:cxnLst/>
              <a:rect l="l" t="t" r="r" b="b"/>
              <a:pathLst>
                <a:path w="584" h="139" extrusionOk="0">
                  <a:moveTo>
                    <a:pt x="367" y="0"/>
                  </a:moveTo>
                  <a:cubicBezTo>
                    <a:pt x="337" y="0"/>
                    <a:pt x="307" y="4"/>
                    <a:pt x="278" y="4"/>
                  </a:cubicBezTo>
                  <a:cubicBezTo>
                    <a:pt x="247" y="7"/>
                    <a:pt x="218" y="12"/>
                    <a:pt x="188" y="12"/>
                  </a:cubicBezTo>
                  <a:cubicBezTo>
                    <a:pt x="166" y="12"/>
                    <a:pt x="143" y="12"/>
                    <a:pt x="117" y="4"/>
                  </a:cubicBezTo>
                  <a:cubicBezTo>
                    <a:pt x="105" y="4"/>
                    <a:pt x="90" y="15"/>
                    <a:pt x="90" y="19"/>
                  </a:cubicBezTo>
                  <a:cubicBezTo>
                    <a:pt x="95" y="86"/>
                    <a:pt x="19" y="79"/>
                    <a:pt x="0" y="119"/>
                  </a:cubicBezTo>
                  <a:lnTo>
                    <a:pt x="19" y="119"/>
                  </a:lnTo>
                  <a:cubicBezTo>
                    <a:pt x="38" y="119"/>
                    <a:pt x="53" y="124"/>
                    <a:pt x="72" y="131"/>
                  </a:cubicBezTo>
                  <a:cubicBezTo>
                    <a:pt x="124" y="116"/>
                    <a:pt x="166" y="67"/>
                    <a:pt x="221" y="67"/>
                  </a:cubicBezTo>
                  <a:cubicBezTo>
                    <a:pt x="233" y="67"/>
                    <a:pt x="240" y="67"/>
                    <a:pt x="252" y="71"/>
                  </a:cubicBezTo>
                  <a:cubicBezTo>
                    <a:pt x="266" y="60"/>
                    <a:pt x="281" y="48"/>
                    <a:pt x="297" y="48"/>
                  </a:cubicBezTo>
                  <a:cubicBezTo>
                    <a:pt x="307" y="48"/>
                    <a:pt x="319" y="57"/>
                    <a:pt x="330" y="74"/>
                  </a:cubicBezTo>
                  <a:cubicBezTo>
                    <a:pt x="345" y="97"/>
                    <a:pt x="359" y="112"/>
                    <a:pt x="375" y="112"/>
                  </a:cubicBezTo>
                  <a:cubicBezTo>
                    <a:pt x="390" y="112"/>
                    <a:pt x="401" y="105"/>
                    <a:pt x="416" y="86"/>
                  </a:cubicBezTo>
                  <a:cubicBezTo>
                    <a:pt x="416" y="71"/>
                    <a:pt x="416" y="45"/>
                    <a:pt x="427" y="45"/>
                  </a:cubicBezTo>
                  <a:cubicBezTo>
                    <a:pt x="480" y="52"/>
                    <a:pt x="539" y="57"/>
                    <a:pt x="521" y="138"/>
                  </a:cubicBezTo>
                  <a:lnTo>
                    <a:pt x="524" y="138"/>
                  </a:lnTo>
                  <a:cubicBezTo>
                    <a:pt x="580" y="112"/>
                    <a:pt x="584" y="93"/>
                    <a:pt x="528" y="48"/>
                  </a:cubicBezTo>
                  <a:cubicBezTo>
                    <a:pt x="476" y="12"/>
                    <a:pt x="423" y="0"/>
                    <a:pt x="3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0" name="Google Shape;15810;p11"/>
            <p:cNvSpPr/>
            <p:nvPr/>
          </p:nvSpPr>
          <p:spPr>
            <a:xfrm>
              <a:off x="-2523822" y="-679722"/>
              <a:ext cx="12701" cy="11078"/>
            </a:xfrm>
            <a:custGeom>
              <a:avLst/>
              <a:gdLst/>
              <a:ahLst/>
              <a:cxnLst/>
              <a:rect l="l" t="t" r="r" b="b"/>
              <a:pathLst>
                <a:path w="266" h="232" extrusionOk="0">
                  <a:moveTo>
                    <a:pt x="83" y="0"/>
                  </a:moveTo>
                  <a:cubicBezTo>
                    <a:pt x="56" y="4"/>
                    <a:pt x="38" y="23"/>
                    <a:pt x="19" y="37"/>
                  </a:cubicBezTo>
                  <a:cubicBezTo>
                    <a:pt x="19" y="82"/>
                    <a:pt x="0" y="130"/>
                    <a:pt x="19" y="175"/>
                  </a:cubicBezTo>
                  <a:cubicBezTo>
                    <a:pt x="64" y="187"/>
                    <a:pt x="97" y="228"/>
                    <a:pt x="146" y="228"/>
                  </a:cubicBezTo>
                  <a:lnTo>
                    <a:pt x="176" y="228"/>
                  </a:lnTo>
                  <a:cubicBezTo>
                    <a:pt x="180" y="232"/>
                    <a:pt x="183" y="232"/>
                    <a:pt x="190" y="232"/>
                  </a:cubicBezTo>
                  <a:cubicBezTo>
                    <a:pt x="198" y="232"/>
                    <a:pt x="209" y="228"/>
                    <a:pt x="221" y="216"/>
                  </a:cubicBezTo>
                  <a:cubicBezTo>
                    <a:pt x="262" y="164"/>
                    <a:pt x="266" y="85"/>
                    <a:pt x="228" y="18"/>
                  </a:cubicBezTo>
                  <a:lnTo>
                    <a:pt x="228" y="18"/>
                  </a:lnTo>
                  <a:cubicBezTo>
                    <a:pt x="225" y="41"/>
                    <a:pt x="247" y="75"/>
                    <a:pt x="217" y="75"/>
                  </a:cubicBezTo>
                  <a:cubicBezTo>
                    <a:pt x="168" y="78"/>
                    <a:pt x="135" y="123"/>
                    <a:pt x="86" y="127"/>
                  </a:cubicBezTo>
                  <a:cubicBezTo>
                    <a:pt x="64" y="78"/>
                    <a:pt x="161" y="37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1" name="Google Shape;15811;p11"/>
            <p:cNvSpPr/>
            <p:nvPr/>
          </p:nvSpPr>
          <p:spPr>
            <a:xfrm>
              <a:off x="-1949628" y="-1139172"/>
              <a:ext cx="20246" cy="9264"/>
            </a:xfrm>
            <a:custGeom>
              <a:avLst/>
              <a:gdLst/>
              <a:ahLst/>
              <a:cxnLst/>
              <a:rect l="l" t="t" r="r" b="b"/>
              <a:pathLst>
                <a:path w="424" h="194" extrusionOk="0">
                  <a:moveTo>
                    <a:pt x="292" y="0"/>
                  </a:moveTo>
                  <a:cubicBezTo>
                    <a:pt x="192" y="15"/>
                    <a:pt x="106" y="59"/>
                    <a:pt x="30" y="123"/>
                  </a:cubicBezTo>
                  <a:cubicBezTo>
                    <a:pt x="1" y="149"/>
                    <a:pt x="8" y="168"/>
                    <a:pt x="23" y="190"/>
                  </a:cubicBezTo>
                  <a:lnTo>
                    <a:pt x="27" y="190"/>
                  </a:lnTo>
                  <a:cubicBezTo>
                    <a:pt x="83" y="149"/>
                    <a:pt x="135" y="108"/>
                    <a:pt x="202" y="108"/>
                  </a:cubicBezTo>
                  <a:cubicBezTo>
                    <a:pt x="225" y="108"/>
                    <a:pt x="247" y="112"/>
                    <a:pt x="273" y="123"/>
                  </a:cubicBezTo>
                  <a:cubicBezTo>
                    <a:pt x="277" y="116"/>
                    <a:pt x="285" y="112"/>
                    <a:pt x="289" y="108"/>
                  </a:cubicBezTo>
                  <a:cubicBezTo>
                    <a:pt x="304" y="90"/>
                    <a:pt x="315" y="75"/>
                    <a:pt x="333" y="75"/>
                  </a:cubicBezTo>
                  <a:cubicBezTo>
                    <a:pt x="337" y="75"/>
                    <a:pt x="344" y="78"/>
                    <a:pt x="352" y="82"/>
                  </a:cubicBezTo>
                  <a:cubicBezTo>
                    <a:pt x="397" y="101"/>
                    <a:pt x="352" y="123"/>
                    <a:pt x="352" y="142"/>
                  </a:cubicBezTo>
                  <a:cubicBezTo>
                    <a:pt x="352" y="168"/>
                    <a:pt x="356" y="187"/>
                    <a:pt x="382" y="194"/>
                  </a:cubicBezTo>
                  <a:cubicBezTo>
                    <a:pt x="385" y="172"/>
                    <a:pt x="394" y="149"/>
                    <a:pt x="401" y="127"/>
                  </a:cubicBezTo>
                  <a:cubicBezTo>
                    <a:pt x="423" y="37"/>
                    <a:pt x="408" y="0"/>
                    <a:pt x="3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2" name="Google Shape;15812;p11"/>
            <p:cNvSpPr/>
            <p:nvPr/>
          </p:nvSpPr>
          <p:spPr>
            <a:xfrm>
              <a:off x="-1929430" y="-1094192"/>
              <a:ext cx="17524" cy="15184"/>
            </a:xfrm>
            <a:custGeom>
              <a:avLst/>
              <a:gdLst/>
              <a:ahLst/>
              <a:cxnLst/>
              <a:rect l="l" t="t" r="r" b="b"/>
              <a:pathLst>
                <a:path w="367" h="318" extrusionOk="0">
                  <a:moveTo>
                    <a:pt x="187" y="0"/>
                  </a:moveTo>
                  <a:cubicBezTo>
                    <a:pt x="150" y="0"/>
                    <a:pt x="105" y="23"/>
                    <a:pt x="38" y="63"/>
                  </a:cubicBezTo>
                  <a:lnTo>
                    <a:pt x="41" y="63"/>
                  </a:lnTo>
                  <a:cubicBezTo>
                    <a:pt x="67" y="59"/>
                    <a:pt x="93" y="52"/>
                    <a:pt x="119" y="52"/>
                  </a:cubicBezTo>
                  <a:lnTo>
                    <a:pt x="131" y="52"/>
                  </a:lnTo>
                  <a:cubicBezTo>
                    <a:pt x="232" y="52"/>
                    <a:pt x="258" y="82"/>
                    <a:pt x="250" y="183"/>
                  </a:cubicBezTo>
                  <a:cubicBezTo>
                    <a:pt x="247" y="235"/>
                    <a:pt x="176" y="284"/>
                    <a:pt x="109" y="284"/>
                  </a:cubicBezTo>
                  <a:lnTo>
                    <a:pt x="93" y="284"/>
                  </a:lnTo>
                  <a:cubicBezTo>
                    <a:pt x="56" y="280"/>
                    <a:pt x="30" y="254"/>
                    <a:pt x="4" y="235"/>
                  </a:cubicBezTo>
                  <a:cubicBezTo>
                    <a:pt x="0" y="235"/>
                    <a:pt x="0" y="235"/>
                    <a:pt x="0" y="239"/>
                  </a:cubicBezTo>
                  <a:cubicBezTo>
                    <a:pt x="7" y="277"/>
                    <a:pt x="23" y="318"/>
                    <a:pt x="64" y="318"/>
                  </a:cubicBezTo>
                  <a:cubicBezTo>
                    <a:pt x="67" y="318"/>
                    <a:pt x="75" y="318"/>
                    <a:pt x="78" y="314"/>
                  </a:cubicBezTo>
                  <a:cubicBezTo>
                    <a:pt x="128" y="306"/>
                    <a:pt x="172" y="303"/>
                    <a:pt x="217" y="303"/>
                  </a:cubicBezTo>
                  <a:lnTo>
                    <a:pt x="314" y="303"/>
                  </a:lnTo>
                  <a:cubicBezTo>
                    <a:pt x="347" y="303"/>
                    <a:pt x="366" y="284"/>
                    <a:pt x="352" y="258"/>
                  </a:cubicBezTo>
                  <a:cubicBezTo>
                    <a:pt x="314" y="198"/>
                    <a:pt x="307" y="130"/>
                    <a:pt x="276" y="71"/>
                  </a:cubicBezTo>
                  <a:cubicBezTo>
                    <a:pt x="250" y="23"/>
                    <a:pt x="224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3" name="Google Shape;15813;p11"/>
            <p:cNvSpPr/>
            <p:nvPr/>
          </p:nvSpPr>
          <p:spPr>
            <a:xfrm>
              <a:off x="-2223045" y="-1323774"/>
              <a:ext cx="12892" cy="10744"/>
            </a:xfrm>
            <a:custGeom>
              <a:avLst/>
              <a:gdLst/>
              <a:ahLst/>
              <a:cxnLst/>
              <a:rect l="l" t="t" r="r" b="b"/>
              <a:pathLst>
                <a:path w="270" h="225" extrusionOk="0">
                  <a:moveTo>
                    <a:pt x="194" y="0"/>
                  </a:moveTo>
                  <a:cubicBezTo>
                    <a:pt x="190" y="64"/>
                    <a:pt x="180" y="94"/>
                    <a:pt x="149" y="94"/>
                  </a:cubicBezTo>
                  <a:cubicBezTo>
                    <a:pt x="135" y="94"/>
                    <a:pt x="116" y="86"/>
                    <a:pt x="93" y="68"/>
                  </a:cubicBezTo>
                  <a:cubicBezTo>
                    <a:pt x="67" y="53"/>
                    <a:pt x="33" y="42"/>
                    <a:pt x="30" y="8"/>
                  </a:cubicBezTo>
                  <a:cubicBezTo>
                    <a:pt x="4" y="26"/>
                    <a:pt x="30" y="68"/>
                    <a:pt x="0" y="86"/>
                  </a:cubicBezTo>
                  <a:cubicBezTo>
                    <a:pt x="4" y="128"/>
                    <a:pt x="11" y="165"/>
                    <a:pt x="45" y="195"/>
                  </a:cubicBezTo>
                  <a:cubicBezTo>
                    <a:pt x="71" y="214"/>
                    <a:pt x="97" y="217"/>
                    <a:pt x="127" y="217"/>
                  </a:cubicBezTo>
                  <a:lnTo>
                    <a:pt x="164" y="217"/>
                  </a:lnTo>
                  <a:cubicBezTo>
                    <a:pt x="180" y="217"/>
                    <a:pt x="190" y="214"/>
                    <a:pt x="206" y="214"/>
                  </a:cubicBezTo>
                  <a:cubicBezTo>
                    <a:pt x="224" y="214"/>
                    <a:pt x="243" y="217"/>
                    <a:pt x="258" y="225"/>
                  </a:cubicBezTo>
                  <a:cubicBezTo>
                    <a:pt x="235" y="150"/>
                    <a:pt x="269" y="60"/>
                    <a:pt x="1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4" name="Google Shape;15814;p11"/>
            <p:cNvSpPr/>
            <p:nvPr/>
          </p:nvSpPr>
          <p:spPr>
            <a:xfrm>
              <a:off x="-2006212" y="-1388714"/>
              <a:ext cx="26979" cy="14277"/>
            </a:xfrm>
            <a:custGeom>
              <a:avLst/>
              <a:gdLst/>
              <a:ahLst/>
              <a:cxnLst/>
              <a:rect l="l" t="t" r="r" b="b"/>
              <a:pathLst>
                <a:path w="565" h="299" extrusionOk="0">
                  <a:moveTo>
                    <a:pt x="0" y="0"/>
                  </a:moveTo>
                  <a:cubicBezTo>
                    <a:pt x="4" y="7"/>
                    <a:pt x="4" y="15"/>
                    <a:pt x="9" y="23"/>
                  </a:cubicBezTo>
                  <a:cubicBezTo>
                    <a:pt x="38" y="33"/>
                    <a:pt x="45" y="63"/>
                    <a:pt x="68" y="78"/>
                  </a:cubicBezTo>
                  <a:lnTo>
                    <a:pt x="98" y="78"/>
                  </a:lnTo>
                  <a:cubicBezTo>
                    <a:pt x="157" y="78"/>
                    <a:pt x="214" y="108"/>
                    <a:pt x="266" y="138"/>
                  </a:cubicBezTo>
                  <a:cubicBezTo>
                    <a:pt x="367" y="142"/>
                    <a:pt x="371" y="239"/>
                    <a:pt x="416" y="299"/>
                  </a:cubicBezTo>
                  <a:cubicBezTo>
                    <a:pt x="435" y="295"/>
                    <a:pt x="449" y="292"/>
                    <a:pt x="457" y="269"/>
                  </a:cubicBezTo>
                  <a:cubicBezTo>
                    <a:pt x="468" y="206"/>
                    <a:pt x="475" y="180"/>
                    <a:pt x="502" y="180"/>
                  </a:cubicBezTo>
                  <a:cubicBezTo>
                    <a:pt x="513" y="180"/>
                    <a:pt x="532" y="187"/>
                    <a:pt x="561" y="202"/>
                  </a:cubicBezTo>
                  <a:cubicBezTo>
                    <a:pt x="561" y="164"/>
                    <a:pt x="565" y="138"/>
                    <a:pt x="509" y="138"/>
                  </a:cubicBezTo>
                  <a:lnTo>
                    <a:pt x="438" y="138"/>
                  </a:lnTo>
                  <a:cubicBezTo>
                    <a:pt x="375" y="138"/>
                    <a:pt x="314" y="130"/>
                    <a:pt x="266" y="85"/>
                  </a:cubicBezTo>
                  <a:cubicBezTo>
                    <a:pt x="192" y="18"/>
                    <a:pt x="90" y="26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5" name="Google Shape;15815;p11"/>
            <p:cNvSpPr/>
            <p:nvPr/>
          </p:nvSpPr>
          <p:spPr>
            <a:xfrm>
              <a:off x="-2096364" y="-880415"/>
              <a:ext cx="23779" cy="10409"/>
            </a:xfrm>
            <a:custGeom>
              <a:avLst/>
              <a:gdLst/>
              <a:ahLst/>
              <a:cxnLst/>
              <a:rect l="l" t="t" r="r" b="b"/>
              <a:pathLst>
                <a:path w="498" h="218" extrusionOk="0">
                  <a:moveTo>
                    <a:pt x="177" y="1"/>
                  </a:moveTo>
                  <a:cubicBezTo>
                    <a:pt x="87" y="1"/>
                    <a:pt x="4" y="72"/>
                    <a:pt x="1" y="151"/>
                  </a:cubicBezTo>
                  <a:cubicBezTo>
                    <a:pt x="23" y="87"/>
                    <a:pt x="75" y="83"/>
                    <a:pt x="128" y="76"/>
                  </a:cubicBezTo>
                  <a:cubicBezTo>
                    <a:pt x="143" y="80"/>
                    <a:pt x="161" y="87"/>
                    <a:pt x="173" y="87"/>
                  </a:cubicBezTo>
                  <a:cubicBezTo>
                    <a:pt x="177" y="87"/>
                    <a:pt x="180" y="87"/>
                    <a:pt x="184" y="83"/>
                  </a:cubicBezTo>
                  <a:cubicBezTo>
                    <a:pt x="203" y="65"/>
                    <a:pt x="222" y="49"/>
                    <a:pt x="240" y="49"/>
                  </a:cubicBezTo>
                  <a:cubicBezTo>
                    <a:pt x="255" y="49"/>
                    <a:pt x="270" y="54"/>
                    <a:pt x="289" y="68"/>
                  </a:cubicBezTo>
                  <a:cubicBezTo>
                    <a:pt x="289" y="72"/>
                    <a:pt x="296" y="72"/>
                    <a:pt x="300" y="72"/>
                  </a:cubicBezTo>
                  <a:cubicBezTo>
                    <a:pt x="308" y="72"/>
                    <a:pt x="315" y="68"/>
                    <a:pt x="322" y="68"/>
                  </a:cubicBezTo>
                  <a:cubicBezTo>
                    <a:pt x="334" y="65"/>
                    <a:pt x="344" y="65"/>
                    <a:pt x="353" y="65"/>
                  </a:cubicBezTo>
                  <a:cubicBezTo>
                    <a:pt x="367" y="65"/>
                    <a:pt x="379" y="68"/>
                    <a:pt x="386" y="83"/>
                  </a:cubicBezTo>
                  <a:cubicBezTo>
                    <a:pt x="408" y="125"/>
                    <a:pt x="412" y="173"/>
                    <a:pt x="394" y="218"/>
                  </a:cubicBezTo>
                  <a:cubicBezTo>
                    <a:pt x="442" y="211"/>
                    <a:pt x="442" y="166"/>
                    <a:pt x="461" y="135"/>
                  </a:cubicBezTo>
                  <a:cubicBezTo>
                    <a:pt x="498" y="72"/>
                    <a:pt x="479" y="39"/>
                    <a:pt x="412" y="31"/>
                  </a:cubicBezTo>
                  <a:cubicBezTo>
                    <a:pt x="337" y="20"/>
                    <a:pt x="263" y="4"/>
                    <a:pt x="1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6" name="Google Shape;15816;p11"/>
            <p:cNvSpPr/>
            <p:nvPr/>
          </p:nvSpPr>
          <p:spPr>
            <a:xfrm>
              <a:off x="-2120812" y="-764191"/>
              <a:ext cx="16856" cy="15757"/>
            </a:xfrm>
            <a:custGeom>
              <a:avLst/>
              <a:gdLst/>
              <a:ahLst/>
              <a:cxnLst/>
              <a:rect l="l" t="t" r="r" b="b"/>
              <a:pathLst>
                <a:path w="353" h="330" extrusionOk="0">
                  <a:moveTo>
                    <a:pt x="192" y="1"/>
                  </a:moveTo>
                  <a:cubicBezTo>
                    <a:pt x="169" y="1"/>
                    <a:pt x="147" y="8"/>
                    <a:pt x="121" y="30"/>
                  </a:cubicBezTo>
                  <a:lnTo>
                    <a:pt x="132" y="30"/>
                  </a:lnTo>
                  <a:cubicBezTo>
                    <a:pt x="166" y="30"/>
                    <a:pt x="195" y="38"/>
                    <a:pt x="221" y="60"/>
                  </a:cubicBezTo>
                  <a:cubicBezTo>
                    <a:pt x="300" y="72"/>
                    <a:pt x="289" y="120"/>
                    <a:pt x="266" y="169"/>
                  </a:cubicBezTo>
                  <a:cubicBezTo>
                    <a:pt x="255" y="266"/>
                    <a:pt x="195" y="270"/>
                    <a:pt x="128" y="270"/>
                  </a:cubicBezTo>
                  <a:lnTo>
                    <a:pt x="98" y="270"/>
                  </a:lnTo>
                  <a:cubicBezTo>
                    <a:pt x="42" y="222"/>
                    <a:pt x="49" y="158"/>
                    <a:pt x="64" y="91"/>
                  </a:cubicBezTo>
                  <a:lnTo>
                    <a:pt x="64" y="91"/>
                  </a:lnTo>
                  <a:cubicBezTo>
                    <a:pt x="1" y="150"/>
                    <a:pt x="4" y="296"/>
                    <a:pt x="68" y="318"/>
                  </a:cubicBezTo>
                  <a:cubicBezTo>
                    <a:pt x="94" y="326"/>
                    <a:pt x="116" y="329"/>
                    <a:pt x="139" y="329"/>
                  </a:cubicBezTo>
                  <a:cubicBezTo>
                    <a:pt x="218" y="329"/>
                    <a:pt x="273" y="281"/>
                    <a:pt x="311" y="191"/>
                  </a:cubicBezTo>
                  <a:cubicBezTo>
                    <a:pt x="333" y="139"/>
                    <a:pt x="352" y="72"/>
                    <a:pt x="307" y="46"/>
                  </a:cubicBezTo>
                  <a:cubicBezTo>
                    <a:pt x="273" y="30"/>
                    <a:pt x="233" y="1"/>
                    <a:pt x="19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7" name="Google Shape;15817;p11"/>
            <p:cNvSpPr/>
            <p:nvPr/>
          </p:nvSpPr>
          <p:spPr>
            <a:xfrm>
              <a:off x="-1922315" y="-1124943"/>
              <a:ext cx="11651" cy="11699"/>
            </a:xfrm>
            <a:custGeom>
              <a:avLst/>
              <a:gdLst/>
              <a:ahLst/>
              <a:cxnLst/>
              <a:rect l="l" t="t" r="r" b="b"/>
              <a:pathLst>
                <a:path w="244" h="245" extrusionOk="0">
                  <a:moveTo>
                    <a:pt x="86" y="1"/>
                  </a:moveTo>
                  <a:cubicBezTo>
                    <a:pt x="60" y="1"/>
                    <a:pt x="41" y="12"/>
                    <a:pt x="27" y="42"/>
                  </a:cubicBezTo>
                  <a:cubicBezTo>
                    <a:pt x="38" y="39"/>
                    <a:pt x="49" y="39"/>
                    <a:pt x="57" y="39"/>
                  </a:cubicBezTo>
                  <a:cubicBezTo>
                    <a:pt x="109" y="39"/>
                    <a:pt x="86" y="106"/>
                    <a:pt x="98" y="132"/>
                  </a:cubicBezTo>
                  <a:cubicBezTo>
                    <a:pt x="105" y="158"/>
                    <a:pt x="98" y="165"/>
                    <a:pt x="83" y="165"/>
                  </a:cubicBezTo>
                  <a:cubicBezTo>
                    <a:pt x="75" y="165"/>
                    <a:pt x="68" y="165"/>
                    <a:pt x="64" y="162"/>
                  </a:cubicBezTo>
                  <a:lnTo>
                    <a:pt x="38" y="162"/>
                  </a:lnTo>
                  <a:cubicBezTo>
                    <a:pt x="27" y="165"/>
                    <a:pt x="15" y="165"/>
                    <a:pt x="5" y="169"/>
                  </a:cubicBezTo>
                  <a:lnTo>
                    <a:pt x="1" y="169"/>
                  </a:lnTo>
                  <a:cubicBezTo>
                    <a:pt x="27" y="222"/>
                    <a:pt x="64" y="244"/>
                    <a:pt x="109" y="244"/>
                  </a:cubicBezTo>
                  <a:cubicBezTo>
                    <a:pt x="131" y="244"/>
                    <a:pt x="153" y="236"/>
                    <a:pt x="176" y="229"/>
                  </a:cubicBezTo>
                  <a:cubicBezTo>
                    <a:pt x="210" y="165"/>
                    <a:pt x="243" y="106"/>
                    <a:pt x="236" y="31"/>
                  </a:cubicBezTo>
                  <a:lnTo>
                    <a:pt x="236" y="31"/>
                  </a:lnTo>
                  <a:cubicBezTo>
                    <a:pt x="225" y="34"/>
                    <a:pt x="214" y="34"/>
                    <a:pt x="206" y="34"/>
                  </a:cubicBezTo>
                  <a:cubicBezTo>
                    <a:pt x="180" y="34"/>
                    <a:pt x="153" y="23"/>
                    <a:pt x="127" y="12"/>
                  </a:cubicBezTo>
                  <a:cubicBezTo>
                    <a:pt x="113" y="5"/>
                    <a:pt x="98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8" name="Google Shape;15818;p11"/>
            <p:cNvSpPr/>
            <p:nvPr/>
          </p:nvSpPr>
          <p:spPr>
            <a:xfrm>
              <a:off x="-2075975" y="-1302716"/>
              <a:ext cx="15567" cy="15232"/>
            </a:xfrm>
            <a:custGeom>
              <a:avLst/>
              <a:gdLst/>
              <a:ahLst/>
              <a:cxnLst/>
              <a:rect l="l" t="t" r="r" b="b"/>
              <a:pathLst>
                <a:path w="326" h="319" extrusionOk="0">
                  <a:moveTo>
                    <a:pt x="250" y="1"/>
                  </a:moveTo>
                  <a:cubicBezTo>
                    <a:pt x="236" y="1"/>
                    <a:pt x="221" y="8"/>
                    <a:pt x="205" y="16"/>
                  </a:cubicBezTo>
                  <a:cubicBezTo>
                    <a:pt x="157" y="42"/>
                    <a:pt x="119" y="83"/>
                    <a:pt x="71" y="101"/>
                  </a:cubicBezTo>
                  <a:cubicBezTo>
                    <a:pt x="0" y="135"/>
                    <a:pt x="26" y="184"/>
                    <a:pt x="48" y="218"/>
                  </a:cubicBezTo>
                  <a:cubicBezTo>
                    <a:pt x="67" y="247"/>
                    <a:pt x="90" y="289"/>
                    <a:pt x="135" y="292"/>
                  </a:cubicBezTo>
                  <a:cubicBezTo>
                    <a:pt x="124" y="273"/>
                    <a:pt x="119" y="255"/>
                    <a:pt x="105" y="240"/>
                  </a:cubicBezTo>
                  <a:cubicBezTo>
                    <a:pt x="52" y="187"/>
                    <a:pt x="67" y="146"/>
                    <a:pt x="127" y="113"/>
                  </a:cubicBezTo>
                  <a:cubicBezTo>
                    <a:pt x="150" y="101"/>
                    <a:pt x="172" y="68"/>
                    <a:pt x="198" y="68"/>
                  </a:cubicBezTo>
                  <a:cubicBezTo>
                    <a:pt x="205" y="68"/>
                    <a:pt x="217" y="72"/>
                    <a:pt x="224" y="79"/>
                  </a:cubicBezTo>
                  <a:cubicBezTo>
                    <a:pt x="254" y="109"/>
                    <a:pt x="266" y="165"/>
                    <a:pt x="247" y="210"/>
                  </a:cubicBezTo>
                  <a:cubicBezTo>
                    <a:pt x="228" y="255"/>
                    <a:pt x="198" y="292"/>
                    <a:pt x="142" y="292"/>
                  </a:cubicBezTo>
                  <a:lnTo>
                    <a:pt x="135" y="292"/>
                  </a:lnTo>
                  <a:cubicBezTo>
                    <a:pt x="146" y="311"/>
                    <a:pt x="157" y="318"/>
                    <a:pt x="172" y="318"/>
                  </a:cubicBezTo>
                  <a:cubicBezTo>
                    <a:pt x="187" y="318"/>
                    <a:pt x="205" y="308"/>
                    <a:pt x="221" y="296"/>
                  </a:cubicBezTo>
                  <a:cubicBezTo>
                    <a:pt x="266" y="270"/>
                    <a:pt x="326" y="113"/>
                    <a:pt x="314" y="61"/>
                  </a:cubicBezTo>
                  <a:cubicBezTo>
                    <a:pt x="307" y="23"/>
                    <a:pt x="284" y="1"/>
                    <a:pt x="2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9" name="Google Shape;15819;p11"/>
            <p:cNvSpPr/>
            <p:nvPr/>
          </p:nvSpPr>
          <p:spPr>
            <a:xfrm>
              <a:off x="-2120812" y="-1469936"/>
              <a:ext cx="10935" cy="10553"/>
            </a:xfrm>
            <a:custGeom>
              <a:avLst/>
              <a:gdLst/>
              <a:ahLst/>
              <a:cxnLst/>
              <a:rect l="l" t="t" r="r" b="b"/>
              <a:pathLst>
                <a:path w="229" h="221" extrusionOk="0">
                  <a:moveTo>
                    <a:pt x="106" y="0"/>
                  </a:moveTo>
                  <a:cubicBezTo>
                    <a:pt x="83" y="0"/>
                    <a:pt x="61" y="19"/>
                    <a:pt x="38" y="56"/>
                  </a:cubicBezTo>
                  <a:cubicBezTo>
                    <a:pt x="31" y="71"/>
                    <a:pt x="16" y="86"/>
                    <a:pt x="1" y="101"/>
                  </a:cubicBezTo>
                  <a:cubicBezTo>
                    <a:pt x="4" y="127"/>
                    <a:pt x="27" y="146"/>
                    <a:pt x="38" y="168"/>
                  </a:cubicBezTo>
                  <a:cubicBezTo>
                    <a:pt x="61" y="202"/>
                    <a:pt x="83" y="221"/>
                    <a:pt x="113" y="221"/>
                  </a:cubicBezTo>
                  <a:cubicBezTo>
                    <a:pt x="128" y="221"/>
                    <a:pt x="147" y="213"/>
                    <a:pt x="166" y="202"/>
                  </a:cubicBezTo>
                  <a:cubicBezTo>
                    <a:pt x="211" y="176"/>
                    <a:pt x="228" y="135"/>
                    <a:pt x="192" y="86"/>
                  </a:cubicBezTo>
                  <a:cubicBezTo>
                    <a:pt x="180" y="75"/>
                    <a:pt x="184" y="56"/>
                    <a:pt x="180" y="42"/>
                  </a:cubicBezTo>
                  <a:cubicBezTo>
                    <a:pt x="154" y="15"/>
                    <a:pt x="128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0" name="Google Shape;15820;p11"/>
            <p:cNvSpPr/>
            <p:nvPr/>
          </p:nvSpPr>
          <p:spPr>
            <a:xfrm>
              <a:off x="-1911046" y="-1349845"/>
              <a:ext cx="13609" cy="11508"/>
            </a:xfrm>
            <a:custGeom>
              <a:avLst/>
              <a:gdLst/>
              <a:ahLst/>
              <a:cxnLst/>
              <a:rect l="l" t="t" r="r" b="b"/>
              <a:pathLst>
                <a:path w="285" h="241" extrusionOk="0">
                  <a:moveTo>
                    <a:pt x="209" y="1"/>
                  </a:moveTo>
                  <a:cubicBezTo>
                    <a:pt x="205" y="1"/>
                    <a:pt x="198" y="4"/>
                    <a:pt x="195" y="4"/>
                  </a:cubicBezTo>
                  <a:cubicBezTo>
                    <a:pt x="157" y="56"/>
                    <a:pt x="131" y="79"/>
                    <a:pt x="105" y="79"/>
                  </a:cubicBezTo>
                  <a:cubicBezTo>
                    <a:pt x="86" y="79"/>
                    <a:pt x="64" y="65"/>
                    <a:pt x="34" y="30"/>
                  </a:cubicBezTo>
                  <a:cubicBezTo>
                    <a:pt x="22" y="49"/>
                    <a:pt x="12" y="68"/>
                    <a:pt x="0" y="83"/>
                  </a:cubicBezTo>
                  <a:lnTo>
                    <a:pt x="0" y="87"/>
                  </a:lnTo>
                  <a:cubicBezTo>
                    <a:pt x="4" y="120"/>
                    <a:pt x="7" y="151"/>
                    <a:pt x="45" y="151"/>
                  </a:cubicBezTo>
                  <a:lnTo>
                    <a:pt x="57" y="151"/>
                  </a:lnTo>
                  <a:cubicBezTo>
                    <a:pt x="71" y="139"/>
                    <a:pt x="83" y="135"/>
                    <a:pt x="93" y="135"/>
                  </a:cubicBezTo>
                  <a:cubicBezTo>
                    <a:pt x="124" y="135"/>
                    <a:pt x="146" y="158"/>
                    <a:pt x="164" y="180"/>
                  </a:cubicBezTo>
                  <a:cubicBezTo>
                    <a:pt x="176" y="191"/>
                    <a:pt x="150" y="199"/>
                    <a:pt x="135" y="206"/>
                  </a:cubicBezTo>
                  <a:cubicBezTo>
                    <a:pt x="142" y="232"/>
                    <a:pt x="153" y="240"/>
                    <a:pt x="164" y="240"/>
                  </a:cubicBezTo>
                  <a:cubicBezTo>
                    <a:pt x="179" y="240"/>
                    <a:pt x="195" y="225"/>
                    <a:pt x="209" y="213"/>
                  </a:cubicBezTo>
                  <a:cubicBezTo>
                    <a:pt x="247" y="177"/>
                    <a:pt x="284" y="143"/>
                    <a:pt x="281" y="83"/>
                  </a:cubicBezTo>
                  <a:cubicBezTo>
                    <a:pt x="250" y="61"/>
                    <a:pt x="258" y="1"/>
                    <a:pt x="2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1" name="Google Shape;15821;p11"/>
            <p:cNvSpPr/>
            <p:nvPr/>
          </p:nvSpPr>
          <p:spPr>
            <a:xfrm>
              <a:off x="-1863058" y="-1091565"/>
              <a:ext cx="10601" cy="16140"/>
            </a:xfrm>
            <a:custGeom>
              <a:avLst/>
              <a:gdLst/>
              <a:ahLst/>
              <a:cxnLst/>
              <a:rect l="l" t="t" r="r" b="b"/>
              <a:pathLst>
                <a:path w="222" h="338" extrusionOk="0">
                  <a:moveTo>
                    <a:pt x="120" y="1"/>
                  </a:moveTo>
                  <a:cubicBezTo>
                    <a:pt x="106" y="1"/>
                    <a:pt x="87" y="1"/>
                    <a:pt x="64" y="4"/>
                  </a:cubicBezTo>
                  <a:cubicBezTo>
                    <a:pt x="61" y="12"/>
                    <a:pt x="53" y="20"/>
                    <a:pt x="49" y="30"/>
                  </a:cubicBezTo>
                  <a:cubicBezTo>
                    <a:pt x="49" y="87"/>
                    <a:pt x="1" y="139"/>
                    <a:pt x="30" y="199"/>
                  </a:cubicBezTo>
                  <a:lnTo>
                    <a:pt x="49" y="199"/>
                  </a:lnTo>
                  <a:cubicBezTo>
                    <a:pt x="101" y="199"/>
                    <a:pt x="139" y="218"/>
                    <a:pt x="142" y="282"/>
                  </a:cubicBezTo>
                  <a:cubicBezTo>
                    <a:pt x="142" y="304"/>
                    <a:pt x="151" y="326"/>
                    <a:pt x="177" y="337"/>
                  </a:cubicBezTo>
                  <a:cubicBezTo>
                    <a:pt x="151" y="270"/>
                    <a:pt x="177" y="195"/>
                    <a:pt x="142" y="128"/>
                  </a:cubicBezTo>
                  <a:cubicBezTo>
                    <a:pt x="135" y="117"/>
                    <a:pt x="146" y="94"/>
                    <a:pt x="161" y="91"/>
                  </a:cubicBezTo>
                  <a:lnTo>
                    <a:pt x="168" y="91"/>
                  </a:lnTo>
                  <a:cubicBezTo>
                    <a:pt x="184" y="91"/>
                    <a:pt x="195" y="106"/>
                    <a:pt x="206" y="120"/>
                  </a:cubicBezTo>
                  <a:cubicBezTo>
                    <a:pt x="221" y="20"/>
                    <a:pt x="218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2" name="Google Shape;15822;p11"/>
            <p:cNvSpPr/>
            <p:nvPr/>
          </p:nvSpPr>
          <p:spPr>
            <a:xfrm>
              <a:off x="-2166700" y="-617456"/>
              <a:ext cx="15949" cy="9884"/>
            </a:xfrm>
            <a:custGeom>
              <a:avLst/>
              <a:gdLst/>
              <a:ahLst/>
              <a:cxnLst/>
              <a:rect l="l" t="t" r="r" b="b"/>
              <a:pathLst>
                <a:path w="334" h="207" extrusionOk="0">
                  <a:moveTo>
                    <a:pt x="162" y="1"/>
                  </a:moveTo>
                  <a:cubicBezTo>
                    <a:pt x="113" y="11"/>
                    <a:pt x="57" y="19"/>
                    <a:pt x="31" y="60"/>
                  </a:cubicBezTo>
                  <a:cubicBezTo>
                    <a:pt x="1" y="113"/>
                    <a:pt x="73" y="124"/>
                    <a:pt x="87" y="161"/>
                  </a:cubicBezTo>
                  <a:cubicBezTo>
                    <a:pt x="99" y="180"/>
                    <a:pt x="109" y="202"/>
                    <a:pt x="135" y="206"/>
                  </a:cubicBezTo>
                  <a:cubicBezTo>
                    <a:pt x="140" y="180"/>
                    <a:pt x="113" y="124"/>
                    <a:pt x="140" y="124"/>
                  </a:cubicBezTo>
                  <a:lnTo>
                    <a:pt x="151" y="124"/>
                  </a:lnTo>
                  <a:cubicBezTo>
                    <a:pt x="162" y="124"/>
                    <a:pt x="177" y="116"/>
                    <a:pt x="188" y="113"/>
                  </a:cubicBezTo>
                  <a:cubicBezTo>
                    <a:pt x="203" y="105"/>
                    <a:pt x="218" y="97"/>
                    <a:pt x="230" y="97"/>
                  </a:cubicBezTo>
                  <a:cubicBezTo>
                    <a:pt x="244" y="97"/>
                    <a:pt x="256" y="105"/>
                    <a:pt x="263" y="135"/>
                  </a:cubicBezTo>
                  <a:lnTo>
                    <a:pt x="266" y="135"/>
                  </a:lnTo>
                  <a:cubicBezTo>
                    <a:pt x="289" y="109"/>
                    <a:pt x="334" y="87"/>
                    <a:pt x="308" y="42"/>
                  </a:cubicBezTo>
                  <a:cubicBezTo>
                    <a:pt x="289" y="15"/>
                    <a:pt x="263" y="1"/>
                    <a:pt x="230" y="1"/>
                  </a:cubicBezTo>
                  <a:cubicBezTo>
                    <a:pt x="221" y="1"/>
                    <a:pt x="214" y="4"/>
                    <a:pt x="207" y="4"/>
                  </a:cubicBezTo>
                  <a:lnTo>
                    <a:pt x="199" y="4"/>
                  </a:lnTo>
                  <a:cubicBezTo>
                    <a:pt x="195" y="4"/>
                    <a:pt x="188" y="4"/>
                    <a:pt x="1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3" name="Google Shape;15823;p11"/>
            <p:cNvSpPr/>
            <p:nvPr/>
          </p:nvSpPr>
          <p:spPr>
            <a:xfrm>
              <a:off x="-2209675" y="-1069553"/>
              <a:ext cx="9646" cy="15041"/>
            </a:xfrm>
            <a:custGeom>
              <a:avLst/>
              <a:gdLst/>
              <a:ahLst/>
              <a:cxnLst/>
              <a:rect l="l" t="t" r="r" b="b"/>
              <a:pathLst>
                <a:path w="202" h="315" extrusionOk="0">
                  <a:moveTo>
                    <a:pt x="131" y="0"/>
                  </a:moveTo>
                  <a:cubicBezTo>
                    <a:pt x="127" y="0"/>
                    <a:pt x="120" y="0"/>
                    <a:pt x="112" y="4"/>
                  </a:cubicBezTo>
                  <a:cubicBezTo>
                    <a:pt x="45" y="22"/>
                    <a:pt x="22" y="82"/>
                    <a:pt x="0" y="142"/>
                  </a:cubicBezTo>
                  <a:cubicBezTo>
                    <a:pt x="4" y="179"/>
                    <a:pt x="12" y="216"/>
                    <a:pt x="19" y="254"/>
                  </a:cubicBezTo>
                  <a:cubicBezTo>
                    <a:pt x="41" y="276"/>
                    <a:pt x="60" y="295"/>
                    <a:pt x="79" y="314"/>
                  </a:cubicBezTo>
                  <a:cubicBezTo>
                    <a:pt x="86" y="314"/>
                    <a:pt x="93" y="310"/>
                    <a:pt x="101" y="310"/>
                  </a:cubicBezTo>
                  <a:cubicBezTo>
                    <a:pt x="116" y="269"/>
                    <a:pt x="124" y="228"/>
                    <a:pt x="169" y="202"/>
                  </a:cubicBezTo>
                  <a:cubicBezTo>
                    <a:pt x="202" y="183"/>
                    <a:pt x="202" y="153"/>
                    <a:pt x="165" y="135"/>
                  </a:cubicBezTo>
                  <a:cubicBezTo>
                    <a:pt x="161" y="135"/>
                    <a:pt x="161" y="135"/>
                    <a:pt x="161" y="138"/>
                  </a:cubicBezTo>
                  <a:cubicBezTo>
                    <a:pt x="131" y="175"/>
                    <a:pt x="98" y="202"/>
                    <a:pt x="48" y="209"/>
                  </a:cubicBezTo>
                  <a:cubicBezTo>
                    <a:pt x="71" y="168"/>
                    <a:pt x="109" y="145"/>
                    <a:pt x="153" y="135"/>
                  </a:cubicBezTo>
                  <a:lnTo>
                    <a:pt x="146" y="127"/>
                  </a:lnTo>
                  <a:cubicBezTo>
                    <a:pt x="90" y="93"/>
                    <a:pt x="157" y="67"/>
                    <a:pt x="169" y="37"/>
                  </a:cubicBezTo>
                  <a:cubicBezTo>
                    <a:pt x="165" y="30"/>
                    <a:pt x="165" y="22"/>
                    <a:pt x="165" y="14"/>
                  </a:cubicBezTo>
                  <a:cubicBezTo>
                    <a:pt x="153" y="4"/>
                    <a:pt x="143" y="0"/>
                    <a:pt x="1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4" name="Google Shape;15824;p11"/>
            <p:cNvSpPr/>
            <p:nvPr/>
          </p:nvSpPr>
          <p:spPr>
            <a:xfrm>
              <a:off x="-2473685" y="-1107275"/>
              <a:ext cx="10028" cy="12892"/>
            </a:xfrm>
            <a:custGeom>
              <a:avLst/>
              <a:gdLst/>
              <a:ahLst/>
              <a:cxnLst/>
              <a:rect l="l" t="t" r="r" b="b"/>
              <a:pathLst>
                <a:path w="210" h="270" extrusionOk="0">
                  <a:moveTo>
                    <a:pt x="87" y="1"/>
                  </a:moveTo>
                  <a:cubicBezTo>
                    <a:pt x="79" y="1"/>
                    <a:pt x="72" y="1"/>
                    <a:pt x="64" y="5"/>
                  </a:cubicBezTo>
                  <a:cubicBezTo>
                    <a:pt x="30" y="16"/>
                    <a:pt x="1" y="35"/>
                    <a:pt x="8" y="79"/>
                  </a:cubicBezTo>
                  <a:cubicBezTo>
                    <a:pt x="15" y="132"/>
                    <a:pt x="34" y="184"/>
                    <a:pt x="20" y="236"/>
                  </a:cubicBezTo>
                  <a:cubicBezTo>
                    <a:pt x="23" y="255"/>
                    <a:pt x="30" y="270"/>
                    <a:pt x="49" y="270"/>
                  </a:cubicBezTo>
                  <a:lnTo>
                    <a:pt x="53" y="270"/>
                  </a:lnTo>
                  <a:cubicBezTo>
                    <a:pt x="64" y="270"/>
                    <a:pt x="75" y="263"/>
                    <a:pt x="72" y="252"/>
                  </a:cubicBezTo>
                  <a:cubicBezTo>
                    <a:pt x="68" y="188"/>
                    <a:pt x="127" y="176"/>
                    <a:pt x="158" y="140"/>
                  </a:cubicBezTo>
                  <a:cubicBezTo>
                    <a:pt x="172" y="117"/>
                    <a:pt x="210" y="102"/>
                    <a:pt x="177" y="64"/>
                  </a:cubicBezTo>
                  <a:cubicBezTo>
                    <a:pt x="150" y="35"/>
                    <a:pt x="127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5" name="Google Shape;15825;p11"/>
            <p:cNvSpPr/>
            <p:nvPr/>
          </p:nvSpPr>
          <p:spPr>
            <a:xfrm>
              <a:off x="-2384440" y="-1172597"/>
              <a:ext cx="10410" cy="14850"/>
            </a:xfrm>
            <a:custGeom>
              <a:avLst/>
              <a:gdLst/>
              <a:ahLst/>
              <a:cxnLst/>
              <a:rect l="l" t="t" r="r" b="b"/>
              <a:pathLst>
                <a:path w="218" h="311" extrusionOk="0">
                  <a:moveTo>
                    <a:pt x="184" y="0"/>
                  </a:moveTo>
                  <a:lnTo>
                    <a:pt x="184" y="0"/>
                  </a:lnTo>
                  <a:cubicBezTo>
                    <a:pt x="120" y="8"/>
                    <a:pt x="57" y="12"/>
                    <a:pt x="71" y="105"/>
                  </a:cubicBezTo>
                  <a:cubicBezTo>
                    <a:pt x="71" y="117"/>
                    <a:pt x="57" y="131"/>
                    <a:pt x="49" y="147"/>
                  </a:cubicBezTo>
                  <a:cubicBezTo>
                    <a:pt x="1" y="236"/>
                    <a:pt x="4" y="233"/>
                    <a:pt x="87" y="292"/>
                  </a:cubicBezTo>
                  <a:cubicBezTo>
                    <a:pt x="106" y="307"/>
                    <a:pt x="124" y="311"/>
                    <a:pt x="139" y="311"/>
                  </a:cubicBezTo>
                  <a:cubicBezTo>
                    <a:pt x="165" y="311"/>
                    <a:pt x="192" y="304"/>
                    <a:pt x="218" y="300"/>
                  </a:cubicBezTo>
                  <a:cubicBezTo>
                    <a:pt x="214" y="296"/>
                    <a:pt x="214" y="292"/>
                    <a:pt x="214" y="288"/>
                  </a:cubicBezTo>
                  <a:cubicBezTo>
                    <a:pt x="214" y="225"/>
                    <a:pt x="128" y="255"/>
                    <a:pt x="116" y="195"/>
                  </a:cubicBezTo>
                  <a:cubicBezTo>
                    <a:pt x="106" y="147"/>
                    <a:pt x="192" y="128"/>
                    <a:pt x="154" y="68"/>
                  </a:cubicBezTo>
                  <a:cubicBezTo>
                    <a:pt x="132" y="34"/>
                    <a:pt x="176" y="27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6" name="Google Shape;15826;p11"/>
            <p:cNvSpPr/>
            <p:nvPr/>
          </p:nvSpPr>
          <p:spPr>
            <a:xfrm>
              <a:off x="-2249833" y="-788448"/>
              <a:ext cx="9837" cy="10219"/>
            </a:xfrm>
            <a:custGeom>
              <a:avLst/>
              <a:gdLst/>
              <a:ahLst/>
              <a:cxnLst/>
              <a:rect l="l" t="t" r="r" b="b"/>
              <a:pathLst>
                <a:path w="206" h="214" extrusionOk="0">
                  <a:moveTo>
                    <a:pt x="120" y="0"/>
                  </a:moveTo>
                  <a:cubicBezTo>
                    <a:pt x="68" y="0"/>
                    <a:pt x="37" y="49"/>
                    <a:pt x="0" y="79"/>
                  </a:cubicBezTo>
                  <a:cubicBezTo>
                    <a:pt x="4" y="97"/>
                    <a:pt x="4" y="119"/>
                    <a:pt x="11" y="135"/>
                  </a:cubicBezTo>
                  <a:cubicBezTo>
                    <a:pt x="26" y="176"/>
                    <a:pt x="49" y="214"/>
                    <a:pt x="90" y="214"/>
                  </a:cubicBezTo>
                  <a:cubicBezTo>
                    <a:pt x="101" y="214"/>
                    <a:pt x="113" y="209"/>
                    <a:pt x="127" y="202"/>
                  </a:cubicBezTo>
                  <a:cubicBezTo>
                    <a:pt x="187" y="180"/>
                    <a:pt x="206" y="131"/>
                    <a:pt x="180" y="64"/>
                  </a:cubicBezTo>
                  <a:cubicBezTo>
                    <a:pt x="172" y="45"/>
                    <a:pt x="161" y="26"/>
                    <a:pt x="149" y="4"/>
                  </a:cubicBezTo>
                  <a:cubicBezTo>
                    <a:pt x="139" y="4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7" name="Google Shape;15827;p11"/>
            <p:cNvSpPr/>
            <p:nvPr/>
          </p:nvSpPr>
          <p:spPr>
            <a:xfrm>
              <a:off x="-2121481" y="-1518546"/>
              <a:ext cx="13418" cy="11317"/>
            </a:xfrm>
            <a:custGeom>
              <a:avLst/>
              <a:gdLst/>
              <a:ahLst/>
              <a:cxnLst/>
              <a:rect l="l" t="t" r="r" b="b"/>
              <a:pathLst>
                <a:path w="281" h="237" extrusionOk="0">
                  <a:moveTo>
                    <a:pt x="157" y="1"/>
                  </a:moveTo>
                  <a:cubicBezTo>
                    <a:pt x="149" y="5"/>
                    <a:pt x="142" y="5"/>
                    <a:pt x="135" y="5"/>
                  </a:cubicBezTo>
                  <a:cubicBezTo>
                    <a:pt x="138" y="35"/>
                    <a:pt x="153" y="68"/>
                    <a:pt x="112" y="83"/>
                  </a:cubicBezTo>
                  <a:cubicBezTo>
                    <a:pt x="82" y="91"/>
                    <a:pt x="63" y="102"/>
                    <a:pt x="68" y="135"/>
                  </a:cubicBezTo>
                  <a:cubicBezTo>
                    <a:pt x="68" y="173"/>
                    <a:pt x="59" y="185"/>
                    <a:pt x="52" y="185"/>
                  </a:cubicBezTo>
                  <a:cubicBezTo>
                    <a:pt x="37" y="185"/>
                    <a:pt x="15" y="151"/>
                    <a:pt x="0" y="151"/>
                  </a:cubicBezTo>
                  <a:lnTo>
                    <a:pt x="0" y="151"/>
                  </a:lnTo>
                  <a:cubicBezTo>
                    <a:pt x="0" y="185"/>
                    <a:pt x="15" y="211"/>
                    <a:pt x="37" y="237"/>
                  </a:cubicBezTo>
                  <a:lnTo>
                    <a:pt x="59" y="237"/>
                  </a:lnTo>
                  <a:cubicBezTo>
                    <a:pt x="146" y="233"/>
                    <a:pt x="213" y="196"/>
                    <a:pt x="280" y="147"/>
                  </a:cubicBezTo>
                  <a:cubicBezTo>
                    <a:pt x="269" y="125"/>
                    <a:pt x="247" y="117"/>
                    <a:pt x="228" y="106"/>
                  </a:cubicBezTo>
                  <a:cubicBezTo>
                    <a:pt x="190" y="95"/>
                    <a:pt x="187" y="68"/>
                    <a:pt x="213" y="39"/>
                  </a:cubicBezTo>
                  <a:cubicBezTo>
                    <a:pt x="206" y="13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8" name="Google Shape;15828;p11"/>
            <p:cNvSpPr/>
            <p:nvPr/>
          </p:nvSpPr>
          <p:spPr>
            <a:xfrm>
              <a:off x="-2360899" y="-1172024"/>
              <a:ext cx="18288" cy="20055"/>
            </a:xfrm>
            <a:custGeom>
              <a:avLst/>
              <a:gdLst/>
              <a:ahLst/>
              <a:cxnLst/>
              <a:rect l="l" t="t" r="r" b="b"/>
              <a:pathLst>
                <a:path w="383" h="420" extrusionOk="0">
                  <a:moveTo>
                    <a:pt x="259" y="0"/>
                  </a:moveTo>
                  <a:lnTo>
                    <a:pt x="259" y="0"/>
                  </a:lnTo>
                  <a:cubicBezTo>
                    <a:pt x="311" y="135"/>
                    <a:pt x="229" y="247"/>
                    <a:pt x="206" y="381"/>
                  </a:cubicBezTo>
                  <a:lnTo>
                    <a:pt x="206" y="389"/>
                  </a:lnTo>
                  <a:cubicBezTo>
                    <a:pt x="206" y="385"/>
                    <a:pt x="206" y="385"/>
                    <a:pt x="203" y="381"/>
                  </a:cubicBezTo>
                  <a:cubicBezTo>
                    <a:pt x="188" y="355"/>
                    <a:pt x="184" y="314"/>
                    <a:pt x="165" y="314"/>
                  </a:cubicBezTo>
                  <a:cubicBezTo>
                    <a:pt x="154" y="314"/>
                    <a:pt x="143" y="325"/>
                    <a:pt x="125" y="347"/>
                  </a:cubicBezTo>
                  <a:cubicBezTo>
                    <a:pt x="94" y="378"/>
                    <a:pt x="42" y="385"/>
                    <a:pt x="1" y="404"/>
                  </a:cubicBezTo>
                  <a:cubicBezTo>
                    <a:pt x="16" y="407"/>
                    <a:pt x="31" y="411"/>
                    <a:pt x="46" y="411"/>
                  </a:cubicBezTo>
                  <a:cubicBezTo>
                    <a:pt x="61" y="411"/>
                    <a:pt x="75" y="407"/>
                    <a:pt x="91" y="407"/>
                  </a:cubicBezTo>
                  <a:cubicBezTo>
                    <a:pt x="106" y="404"/>
                    <a:pt x="120" y="404"/>
                    <a:pt x="136" y="404"/>
                  </a:cubicBezTo>
                  <a:cubicBezTo>
                    <a:pt x="151" y="404"/>
                    <a:pt x="170" y="404"/>
                    <a:pt x="184" y="411"/>
                  </a:cubicBezTo>
                  <a:cubicBezTo>
                    <a:pt x="196" y="415"/>
                    <a:pt x="203" y="419"/>
                    <a:pt x="214" y="419"/>
                  </a:cubicBezTo>
                  <a:cubicBezTo>
                    <a:pt x="237" y="419"/>
                    <a:pt x="248" y="397"/>
                    <a:pt x="255" y="362"/>
                  </a:cubicBezTo>
                  <a:cubicBezTo>
                    <a:pt x="274" y="288"/>
                    <a:pt x="259" y="202"/>
                    <a:pt x="337" y="145"/>
                  </a:cubicBezTo>
                  <a:cubicBezTo>
                    <a:pt x="367" y="123"/>
                    <a:pt x="382" y="60"/>
                    <a:pt x="315" y="38"/>
                  </a:cubicBezTo>
                  <a:cubicBezTo>
                    <a:pt x="293" y="30"/>
                    <a:pt x="277" y="15"/>
                    <a:pt x="2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9" name="Google Shape;15829;p11"/>
            <p:cNvSpPr/>
            <p:nvPr/>
          </p:nvSpPr>
          <p:spPr>
            <a:xfrm>
              <a:off x="-2136713" y="-1357151"/>
              <a:ext cx="14898" cy="14850"/>
            </a:xfrm>
            <a:custGeom>
              <a:avLst/>
              <a:gdLst/>
              <a:ahLst/>
              <a:cxnLst/>
              <a:rect l="l" t="t" r="r" b="b"/>
              <a:pathLst>
                <a:path w="312" h="311" extrusionOk="0">
                  <a:moveTo>
                    <a:pt x="99" y="0"/>
                  </a:moveTo>
                  <a:cubicBezTo>
                    <a:pt x="54" y="30"/>
                    <a:pt x="28" y="71"/>
                    <a:pt x="1" y="116"/>
                  </a:cubicBezTo>
                  <a:cubicBezTo>
                    <a:pt x="35" y="105"/>
                    <a:pt x="68" y="97"/>
                    <a:pt x="99" y="97"/>
                  </a:cubicBezTo>
                  <a:cubicBezTo>
                    <a:pt x="135" y="97"/>
                    <a:pt x="173" y="109"/>
                    <a:pt x="207" y="154"/>
                  </a:cubicBezTo>
                  <a:cubicBezTo>
                    <a:pt x="166" y="202"/>
                    <a:pt x="158" y="292"/>
                    <a:pt x="61" y="292"/>
                  </a:cubicBezTo>
                  <a:lnTo>
                    <a:pt x="57" y="292"/>
                  </a:lnTo>
                  <a:cubicBezTo>
                    <a:pt x="76" y="304"/>
                    <a:pt x="99" y="311"/>
                    <a:pt x="121" y="311"/>
                  </a:cubicBezTo>
                  <a:cubicBezTo>
                    <a:pt x="151" y="311"/>
                    <a:pt x="180" y="296"/>
                    <a:pt x="192" y="273"/>
                  </a:cubicBezTo>
                  <a:cubicBezTo>
                    <a:pt x="240" y="192"/>
                    <a:pt x="282" y="102"/>
                    <a:pt x="311" y="8"/>
                  </a:cubicBezTo>
                  <a:lnTo>
                    <a:pt x="308" y="8"/>
                  </a:lnTo>
                  <a:cubicBezTo>
                    <a:pt x="292" y="16"/>
                    <a:pt x="274" y="23"/>
                    <a:pt x="263" y="38"/>
                  </a:cubicBezTo>
                  <a:cubicBezTo>
                    <a:pt x="244" y="64"/>
                    <a:pt x="225" y="75"/>
                    <a:pt x="207" y="75"/>
                  </a:cubicBezTo>
                  <a:cubicBezTo>
                    <a:pt x="188" y="75"/>
                    <a:pt x="169" y="64"/>
                    <a:pt x="151" y="42"/>
                  </a:cubicBezTo>
                  <a:cubicBezTo>
                    <a:pt x="128" y="35"/>
                    <a:pt x="109" y="23"/>
                    <a:pt x="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0" name="Google Shape;15830;p11"/>
            <p:cNvSpPr/>
            <p:nvPr/>
          </p:nvSpPr>
          <p:spPr>
            <a:xfrm>
              <a:off x="-2426699" y="-1142944"/>
              <a:ext cx="27886" cy="9836"/>
            </a:xfrm>
            <a:custGeom>
              <a:avLst/>
              <a:gdLst/>
              <a:ahLst/>
              <a:cxnLst/>
              <a:rect l="l" t="t" r="r" b="b"/>
              <a:pathLst>
                <a:path w="584" h="206" extrusionOk="0">
                  <a:moveTo>
                    <a:pt x="40" y="0"/>
                  </a:moveTo>
                  <a:cubicBezTo>
                    <a:pt x="30" y="0"/>
                    <a:pt x="14" y="4"/>
                    <a:pt x="4" y="4"/>
                  </a:cubicBezTo>
                  <a:lnTo>
                    <a:pt x="0" y="7"/>
                  </a:lnTo>
                  <a:cubicBezTo>
                    <a:pt x="7" y="45"/>
                    <a:pt x="14" y="83"/>
                    <a:pt x="22" y="120"/>
                  </a:cubicBezTo>
                  <a:cubicBezTo>
                    <a:pt x="82" y="75"/>
                    <a:pt x="145" y="57"/>
                    <a:pt x="213" y="57"/>
                  </a:cubicBezTo>
                  <a:cubicBezTo>
                    <a:pt x="258" y="57"/>
                    <a:pt x="302" y="68"/>
                    <a:pt x="351" y="79"/>
                  </a:cubicBezTo>
                  <a:cubicBezTo>
                    <a:pt x="385" y="86"/>
                    <a:pt x="373" y="135"/>
                    <a:pt x="404" y="142"/>
                  </a:cubicBezTo>
                  <a:lnTo>
                    <a:pt x="411" y="142"/>
                  </a:lnTo>
                  <a:cubicBezTo>
                    <a:pt x="441" y="142"/>
                    <a:pt x="467" y="157"/>
                    <a:pt x="489" y="172"/>
                  </a:cubicBezTo>
                  <a:cubicBezTo>
                    <a:pt x="516" y="187"/>
                    <a:pt x="542" y="206"/>
                    <a:pt x="572" y="206"/>
                  </a:cubicBezTo>
                  <a:cubicBezTo>
                    <a:pt x="575" y="206"/>
                    <a:pt x="579" y="206"/>
                    <a:pt x="583" y="202"/>
                  </a:cubicBezTo>
                  <a:cubicBezTo>
                    <a:pt x="527" y="157"/>
                    <a:pt x="471" y="109"/>
                    <a:pt x="418" y="60"/>
                  </a:cubicBezTo>
                  <a:cubicBezTo>
                    <a:pt x="385" y="34"/>
                    <a:pt x="351" y="19"/>
                    <a:pt x="314" y="19"/>
                  </a:cubicBezTo>
                  <a:cubicBezTo>
                    <a:pt x="299" y="19"/>
                    <a:pt x="284" y="19"/>
                    <a:pt x="269" y="26"/>
                  </a:cubicBezTo>
                  <a:cubicBezTo>
                    <a:pt x="254" y="30"/>
                    <a:pt x="242" y="34"/>
                    <a:pt x="228" y="34"/>
                  </a:cubicBezTo>
                  <a:cubicBezTo>
                    <a:pt x="213" y="34"/>
                    <a:pt x="197" y="30"/>
                    <a:pt x="183" y="19"/>
                  </a:cubicBezTo>
                  <a:cubicBezTo>
                    <a:pt x="171" y="12"/>
                    <a:pt x="161" y="7"/>
                    <a:pt x="153" y="7"/>
                  </a:cubicBezTo>
                  <a:cubicBezTo>
                    <a:pt x="138" y="7"/>
                    <a:pt x="123" y="15"/>
                    <a:pt x="112" y="30"/>
                  </a:cubicBezTo>
                  <a:cubicBezTo>
                    <a:pt x="101" y="49"/>
                    <a:pt x="90" y="57"/>
                    <a:pt x="85" y="57"/>
                  </a:cubicBezTo>
                  <a:cubicBezTo>
                    <a:pt x="75" y="57"/>
                    <a:pt x="71" y="30"/>
                    <a:pt x="63" y="12"/>
                  </a:cubicBezTo>
                  <a:cubicBezTo>
                    <a:pt x="59" y="0"/>
                    <a:pt x="52" y="0"/>
                    <a:pt x="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1" name="Google Shape;15831;p11"/>
            <p:cNvSpPr/>
            <p:nvPr/>
          </p:nvSpPr>
          <p:spPr>
            <a:xfrm>
              <a:off x="-2560255" y="-617599"/>
              <a:ext cx="11985" cy="11412"/>
            </a:xfrm>
            <a:custGeom>
              <a:avLst/>
              <a:gdLst/>
              <a:ahLst/>
              <a:cxnLst/>
              <a:rect l="l" t="t" r="r" b="b"/>
              <a:pathLst>
                <a:path w="251" h="239" extrusionOk="0">
                  <a:moveTo>
                    <a:pt x="45" y="0"/>
                  </a:moveTo>
                  <a:cubicBezTo>
                    <a:pt x="38" y="0"/>
                    <a:pt x="30" y="4"/>
                    <a:pt x="27" y="11"/>
                  </a:cubicBezTo>
                  <a:cubicBezTo>
                    <a:pt x="34" y="7"/>
                    <a:pt x="38" y="4"/>
                    <a:pt x="45" y="0"/>
                  </a:cubicBezTo>
                  <a:close/>
                  <a:moveTo>
                    <a:pt x="53" y="7"/>
                  </a:moveTo>
                  <a:cubicBezTo>
                    <a:pt x="42" y="7"/>
                    <a:pt x="34" y="7"/>
                    <a:pt x="27" y="11"/>
                  </a:cubicBezTo>
                  <a:cubicBezTo>
                    <a:pt x="34" y="52"/>
                    <a:pt x="16" y="93"/>
                    <a:pt x="1" y="130"/>
                  </a:cubicBezTo>
                  <a:cubicBezTo>
                    <a:pt x="19" y="135"/>
                    <a:pt x="38" y="145"/>
                    <a:pt x="61" y="145"/>
                  </a:cubicBezTo>
                  <a:cubicBezTo>
                    <a:pt x="64" y="145"/>
                    <a:pt x="72" y="145"/>
                    <a:pt x="75" y="142"/>
                  </a:cubicBezTo>
                  <a:cubicBezTo>
                    <a:pt x="83" y="130"/>
                    <a:pt x="90" y="127"/>
                    <a:pt x="98" y="127"/>
                  </a:cubicBezTo>
                  <a:cubicBezTo>
                    <a:pt x="109" y="127"/>
                    <a:pt x="120" y="145"/>
                    <a:pt x="120" y="157"/>
                  </a:cubicBezTo>
                  <a:cubicBezTo>
                    <a:pt x="120" y="194"/>
                    <a:pt x="83" y="183"/>
                    <a:pt x="64" y="194"/>
                  </a:cubicBezTo>
                  <a:cubicBezTo>
                    <a:pt x="64" y="209"/>
                    <a:pt x="68" y="224"/>
                    <a:pt x="72" y="239"/>
                  </a:cubicBezTo>
                  <a:cubicBezTo>
                    <a:pt x="87" y="228"/>
                    <a:pt x="101" y="213"/>
                    <a:pt x="124" y="213"/>
                  </a:cubicBezTo>
                  <a:lnTo>
                    <a:pt x="139" y="213"/>
                  </a:lnTo>
                  <a:cubicBezTo>
                    <a:pt x="150" y="216"/>
                    <a:pt x="158" y="220"/>
                    <a:pt x="168" y="220"/>
                  </a:cubicBezTo>
                  <a:cubicBezTo>
                    <a:pt x="199" y="220"/>
                    <a:pt x="225" y="202"/>
                    <a:pt x="247" y="183"/>
                  </a:cubicBezTo>
                  <a:cubicBezTo>
                    <a:pt x="247" y="171"/>
                    <a:pt x="247" y="164"/>
                    <a:pt x="244" y="157"/>
                  </a:cubicBezTo>
                  <a:cubicBezTo>
                    <a:pt x="202" y="123"/>
                    <a:pt x="247" y="93"/>
                    <a:pt x="251" y="63"/>
                  </a:cubicBezTo>
                  <a:cubicBezTo>
                    <a:pt x="240" y="56"/>
                    <a:pt x="232" y="52"/>
                    <a:pt x="225" y="45"/>
                  </a:cubicBezTo>
                  <a:cubicBezTo>
                    <a:pt x="191" y="40"/>
                    <a:pt x="161" y="40"/>
                    <a:pt x="128" y="37"/>
                  </a:cubicBezTo>
                  <a:lnTo>
                    <a:pt x="128" y="37"/>
                  </a:lnTo>
                  <a:cubicBezTo>
                    <a:pt x="132" y="67"/>
                    <a:pt x="124" y="82"/>
                    <a:pt x="109" y="82"/>
                  </a:cubicBezTo>
                  <a:cubicBezTo>
                    <a:pt x="101" y="82"/>
                    <a:pt x="90" y="78"/>
                    <a:pt x="75" y="71"/>
                  </a:cubicBezTo>
                  <a:cubicBezTo>
                    <a:pt x="56" y="56"/>
                    <a:pt x="56" y="30"/>
                    <a:pt x="53" y="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2" name="Google Shape;15832;p11"/>
            <p:cNvSpPr/>
            <p:nvPr/>
          </p:nvSpPr>
          <p:spPr>
            <a:xfrm>
              <a:off x="-1926565" y="-1275928"/>
              <a:ext cx="12510" cy="8452"/>
            </a:xfrm>
            <a:custGeom>
              <a:avLst/>
              <a:gdLst/>
              <a:ahLst/>
              <a:cxnLst/>
              <a:rect l="l" t="t" r="r" b="b"/>
              <a:pathLst>
                <a:path w="262" h="177" extrusionOk="0">
                  <a:moveTo>
                    <a:pt x="90" y="0"/>
                  </a:moveTo>
                  <a:cubicBezTo>
                    <a:pt x="52" y="0"/>
                    <a:pt x="26" y="26"/>
                    <a:pt x="4" y="83"/>
                  </a:cubicBezTo>
                  <a:cubicBezTo>
                    <a:pt x="4" y="83"/>
                    <a:pt x="4" y="87"/>
                    <a:pt x="0" y="90"/>
                  </a:cubicBezTo>
                  <a:cubicBezTo>
                    <a:pt x="11" y="120"/>
                    <a:pt x="0" y="161"/>
                    <a:pt x="41" y="176"/>
                  </a:cubicBezTo>
                  <a:cubicBezTo>
                    <a:pt x="71" y="139"/>
                    <a:pt x="82" y="120"/>
                    <a:pt x="101" y="120"/>
                  </a:cubicBezTo>
                  <a:cubicBezTo>
                    <a:pt x="120" y="120"/>
                    <a:pt x="142" y="139"/>
                    <a:pt x="180" y="173"/>
                  </a:cubicBezTo>
                  <a:cubicBezTo>
                    <a:pt x="202" y="150"/>
                    <a:pt x="225" y="131"/>
                    <a:pt x="242" y="109"/>
                  </a:cubicBezTo>
                  <a:cubicBezTo>
                    <a:pt x="261" y="90"/>
                    <a:pt x="254" y="75"/>
                    <a:pt x="232" y="68"/>
                  </a:cubicBezTo>
                  <a:cubicBezTo>
                    <a:pt x="216" y="61"/>
                    <a:pt x="198" y="52"/>
                    <a:pt x="183" y="42"/>
                  </a:cubicBezTo>
                  <a:cubicBezTo>
                    <a:pt x="146" y="16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3" name="Google Shape;15833;p11"/>
            <p:cNvSpPr/>
            <p:nvPr/>
          </p:nvSpPr>
          <p:spPr>
            <a:xfrm>
              <a:off x="-2135806" y="-810222"/>
              <a:ext cx="11508" cy="7879"/>
            </a:xfrm>
            <a:custGeom>
              <a:avLst/>
              <a:gdLst/>
              <a:ahLst/>
              <a:cxnLst/>
              <a:rect l="l" t="t" r="r" b="b"/>
              <a:pathLst>
                <a:path w="241" h="165" extrusionOk="0">
                  <a:moveTo>
                    <a:pt x="113" y="0"/>
                  </a:moveTo>
                  <a:cubicBezTo>
                    <a:pt x="80" y="0"/>
                    <a:pt x="54" y="30"/>
                    <a:pt x="27" y="45"/>
                  </a:cubicBezTo>
                  <a:cubicBezTo>
                    <a:pt x="1" y="64"/>
                    <a:pt x="16" y="90"/>
                    <a:pt x="27" y="116"/>
                  </a:cubicBezTo>
                  <a:cubicBezTo>
                    <a:pt x="42" y="149"/>
                    <a:pt x="61" y="165"/>
                    <a:pt x="87" y="165"/>
                  </a:cubicBezTo>
                  <a:cubicBezTo>
                    <a:pt x="98" y="165"/>
                    <a:pt x="106" y="161"/>
                    <a:pt x="116" y="157"/>
                  </a:cubicBezTo>
                  <a:cubicBezTo>
                    <a:pt x="158" y="146"/>
                    <a:pt x="202" y="154"/>
                    <a:pt x="240" y="120"/>
                  </a:cubicBezTo>
                  <a:cubicBezTo>
                    <a:pt x="225" y="68"/>
                    <a:pt x="188" y="42"/>
                    <a:pt x="150" y="15"/>
                  </a:cubicBezTo>
                  <a:cubicBezTo>
                    <a:pt x="135" y="4"/>
                    <a:pt x="124" y="0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4" name="Google Shape;15834;p11"/>
            <p:cNvSpPr/>
            <p:nvPr/>
          </p:nvSpPr>
          <p:spPr>
            <a:xfrm>
              <a:off x="-2317160" y="-756169"/>
              <a:ext cx="11508" cy="7544"/>
            </a:xfrm>
            <a:custGeom>
              <a:avLst/>
              <a:gdLst/>
              <a:ahLst/>
              <a:cxnLst/>
              <a:rect l="l" t="t" r="r" b="b"/>
              <a:pathLst>
                <a:path w="241" h="158" extrusionOk="0">
                  <a:moveTo>
                    <a:pt x="132" y="1"/>
                  </a:moveTo>
                  <a:cubicBezTo>
                    <a:pt x="75" y="12"/>
                    <a:pt x="1" y="83"/>
                    <a:pt x="16" y="113"/>
                  </a:cubicBezTo>
                  <a:cubicBezTo>
                    <a:pt x="34" y="150"/>
                    <a:pt x="65" y="158"/>
                    <a:pt x="94" y="158"/>
                  </a:cubicBezTo>
                  <a:cubicBezTo>
                    <a:pt x="101" y="158"/>
                    <a:pt x="110" y="158"/>
                    <a:pt x="113" y="154"/>
                  </a:cubicBezTo>
                  <a:lnTo>
                    <a:pt x="132" y="154"/>
                  </a:lnTo>
                  <a:cubicBezTo>
                    <a:pt x="143" y="154"/>
                    <a:pt x="151" y="158"/>
                    <a:pt x="162" y="158"/>
                  </a:cubicBezTo>
                  <a:cubicBezTo>
                    <a:pt x="203" y="150"/>
                    <a:pt x="240" y="139"/>
                    <a:pt x="232" y="90"/>
                  </a:cubicBezTo>
                  <a:cubicBezTo>
                    <a:pt x="225" y="42"/>
                    <a:pt x="180" y="1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5" name="Google Shape;15835;p11"/>
            <p:cNvSpPr/>
            <p:nvPr/>
          </p:nvSpPr>
          <p:spPr>
            <a:xfrm>
              <a:off x="-1877335" y="-1463347"/>
              <a:ext cx="12033" cy="11842"/>
            </a:xfrm>
            <a:custGeom>
              <a:avLst/>
              <a:gdLst/>
              <a:ahLst/>
              <a:cxnLst/>
              <a:rect l="l" t="t" r="r" b="b"/>
              <a:pathLst>
                <a:path w="252" h="248" extrusionOk="0">
                  <a:moveTo>
                    <a:pt x="94" y="0"/>
                  </a:moveTo>
                  <a:cubicBezTo>
                    <a:pt x="79" y="0"/>
                    <a:pt x="60" y="4"/>
                    <a:pt x="46" y="23"/>
                  </a:cubicBezTo>
                  <a:cubicBezTo>
                    <a:pt x="1" y="64"/>
                    <a:pt x="31" y="105"/>
                    <a:pt x="57" y="142"/>
                  </a:cubicBezTo>
                  <a:cubicBezTo>
                    <a:pt x="79" y="176"/>
                    <a:pt x="98" y="213"/>
                    <a:pt x="120" y="247"/>
                  </a:cubicBezTo>
                  <a:cubicBezTo>
                    <a:pt x="150" y="228"/>
                    <a:pt x="162" y="199"/>
                    <a:pt x="195" y="191"/>
                  </a:cubicBezTo>
                  <a:cubicBezTo>
                    <a:pt x="236" y="183"/>
                    <a:pt x="251" y="154"/>
                    <a:pt x="243" y="113"/>
                  </a:cubicBezTo>
                  <a:lnTo>
                    <a:pt x="243" y="113"/>
                  </a:lnTo>
                  <a:lnTo>
                    <a:pt x="210" y="146"/>
                  </a:lnTo>
                  <a:cubicBezTo>
                    <a:pt x="198" y="161"/>
                    <a:pt x="184" y="173"/>
                    <a:pt x="169" y="173"/>
                  </a:cubicBezTo>
                  <a:cubicBezTo>
                    <a:pt x="162" y="173"/>
                    <a:pt x="158" y="173"/>
                    <a:pt x="150" y="168"/>
                  </a:cubicBezTo>
                  <a:cubicBezTo>
                    <a:pt x="127" y="157"/>
                    <a:pt x="143" y="135"/>
                    <a:pt x="143" y="120"/>
                  </a:cubicBezTo>
                  <a:cubicBezTo>
                    <a:pt x="146" y="94"/>
                    <a:pt x="139" y="75"/>
                    <a:pt x="124" y="56"/>
                  </a:cubicBezTo>
                  <a:cubicBezTo>
                    <a:pt x="127" y="52"/>
                    <a:pt x="131" y="52"/>
                    <a:pt x="139" y="52"/>
                  </a:cubicBezTo>
                  <a:cubicBezTo>
                    <a:pt x="150" y="52"/>
                    <a:pt x="162" y="56"/>
                    <a:pt x="169" y="64"/>
                  </a:cubicBezTo>
                  <a:cubicBezTo>
                    <a:pt x="180" y="71"/>
                    <a:pt x="188" y="75"/>
                    <a:pt x="198" y="75"/>
                  </a:cubicBezTo>
                  <a:cubicBezTo>
                    <a:pt x="203" y="75"/>
                    <a:pt x="206" y="75"/>
                    <a:pt x="210" y="71"/>
                  </a:cubicBezTo>
                  <a:cubicBezTo>
                    <a:pt x="206" y="49"/>
                    <a:pt x="195" y="26"/>
                    <a:pt x="172" y="19"/>
                  </a:cubicBezTo>
                  <a:cubicBezTo>
                    <a:pt x="146" y="11"/>
                    <a:pt x="120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6" name="Google Shape;15836;p11"/>
            <p:cNvSpPr/>
            <p:nvPr/>
          </p:nvSpPr>
          <p:spPr>
            <a:xfrm>
              <a:off x="-1925180" y="-1128476"/>
              <a:ext cx="14182" cy="11603"/>
            </a:xfrm>
            <a:custGeom>
              <a:avLst/>
              <a:gdLst/>
              <a:ahLst/>
              <a:cxnLst/>
              <a:rect l="l" t="t" r="r" b="b"/>
              <a:pathLst>
                <a:path w="297" h="243" extrusionOk="0">
                  <a:moveTo>
                    <a:pt x="151" y="0"/>
                  </a:moveTo>
                  <a:cubicBezTo>
                    <a:pt x="120" y="0"/>
                    <a:pt x="91" y="11"/>
                    <a:pt x="56" y="37"/>
                  </a:cubicBezTo>
                  <a:cubicBezTo>
                    <a:pt x="1" y="86"/>
                    <a:pt x="1" y="206"/>
                    <a:pt x="61" y="243"/>
                  </a:cubicBezTo>
                  <a:lnTo>
                    <a:pt x="65" y="243"/>
                  </a:lnTo>
                  <a:cubicBezTo>
                    <a:pt x="87" y="202"/>
                    <a:pt x="53" y="157"/>
                    <a:pt x="83" y="120"/>
                  </a:cubicBezTo>
                  <a:cubicBezTo>
                    <a:pt x="83" y="120"/>
                    <a:pt x="83" y="116"/>
                    <a:pt x="87" y="116"/>
                  </a:cubicBezTo>
                  <a:cubicBezTo>
                    <a:pt x="101" y="86"/>
                    <a:pt x="120" y="75"/>
                    <a:pt x="146" y="75"/>
                  </a:cubicBezTo>
                  <a:cubicBezTo>
                    <a:pt x="158" y="75"/>
                    <a:pt x="173" y="79"/>
                    <a:pt x="187" y="86"/>
                  </a:cubicBezTo>
                  <a:cubicBezTo>
                    <a:pt x="213" y="97"/>
                    <a:pt x="240" y="108"/>
                    <a:pt x="266" y="108"/>
                  </a:cubicBezTo>
                  <a:cubicBezTo>
                    <a:pt x="274" y="108"/>
                    <a:pt x="285" y="108"/>
                    <a:pt x="296" y="105"/>
                  </a:cubicBezTo>
                  <a:cubicBezTo>
                    <a:pt x="251" y="34"/>
                    <a:pt x="203" y="0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7" name="Google Shape;15837;p11"/>
            <p:cNvSpPr/>
            <p:nvPr/>
          </p:nvSpPr>
          <p:spPr>
            <a:xfrm>
              <a:off x="-2324800" y="-1153497"/>
              <a:ext cx="13800" cy="7926"/>
            </a:xfrm>
            <a:custGeom>
              <a:avLst/>
              <a:gdLst/>
              <a:ahLst/>
              <a:cxnLst/>
              <a:rect l="l" t="t" r="r" b="b"/>
              <a:pathLst>
                <a:path w="289" h="166" extrusionOk="0">
                  <a:moveTo>
                    <a:pt x="97" y="1"/>
                  </a:moveTo>
                  <a:cubicBezTo>
                    <a:pt x="71" y="1"/>
                    <a:pt x="52" y="27"/>
                    <a:pt x="34" y="45"/>
                  </a:cubicBezTo>
                  <a:cubicBezTo>
                    <a:pt x="0" y="83"/>
                    <a:pt x="11" y="150"/>
                    <a:pt x="42" y="154"/>
                  </a:cubicBezTo>
                  <a:cubicBezTo>
                    <a:pt x="78" y="158"/>
                    <a:pt x="113" y="166"/>
                    <a:pt x="154" y="166"/>
                  </a:cubicBezTo>
                  <a:cubicBezTo>
                    <a:pt x="194" y="166"/>
                    <a:pt x="243" y="154"/>
                    <a:pt x="288" y="113"/>
                  </a:cubicBezTo>
                  <a:lnTo>
                    <a:pt x="273" y="113"/>
                  </a:lnTo>
                  <a:cubicBezTo>
                    <a:pt x="199" y="113"/>
                    <a:pt x="172" y="64"/>
                    <a:pt x="139" y="27"/>
                  </a:cubicBezTo>
                  <a:cubicBezTo>
                    <a:pt x="123" y="9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8" name="Google Shape;15838;p11"/>
            <p:cNvSpPr/>
            <p:nvPr/>
          </p:nvSpPr>
          <p:spPr>
            <a:xfrm>
              <a:off x="-2149558" y="-879317"/>
              <a:ext cx="14516" cy="12892"/>
            </a:xfrm>
            <a:custGeom>
              <a:avLst/>
              <a:gdLst/>
              <a:ahLst/>
              <a:cxnLst/>
              <a:rect l="l" t="t" r="r" b="b"/>
              <a:pathLst>
                <a:path w="304" h="270" extrusionOk="0">
                  <a:moveTo>
                    <a:pt x="154" y="0"/>
                  </a:moveTo>
                  <a:cubicBezTo>
                    <a:pt x="128" y="0"/>
                    <a:pt x="95" y="16"/>
                    <a:pt x="57" y="49"/>
                  </a:cubicBezTo>
                  <a:cubicBezTo>
                    <a:pt x="9" y="83"/>
                    <a:pt x="1" y="165"/>
                    <a:pt x="35" y="214"/>
                  </a:cubicBezTo>
                  <a:cubicBezTo>
                    <a:pt x="64" y="251"/>
                    <a:pt x="98" y="269"/>
                    <a:pt x="135" y="269"/>
                  </a:cubicBezTo>
                  <a:cubicBezTo>
                    <a:pt x="166" y="269"/>
                    <a:pt x="195" y="259"/>
                    <a:pt x="225" y="240"/>
                  </a:cubicBezTo>
                  <a:cubicBezTo>
                    <a:pt x="300" y="195"/>
                    <a:pt x="304" y="176"/>
                    <a:pt x="259" y="98"/>
                  </a:cubicBezTo>
                  <a:lnTo>
                    <a:pt x="259" y="98"/>
                  </a:lnTo>
                  <a:cubicBezTo>
                    <a:pt x="270" y="131"/>
                    <a:pt x="274" y="165"/>
                    <a:pt x="240" y="191"/>
                  </a:cubicBezTo>
                  <a:cubicBezTo>
                    <a:pt x="211" y="214"/>
                    <a:pt x="180" y="236"/>
                    <a:pt x="147" y="236"/>
                  </a:cubicBezTo>
                  <a:cubicBezTo>
                    <a:pt x="132" y="236"/>
                    <a:pt x="121" y="233"/>
                    <a:pt x="106" y="228"/>
                  </a:cubicBezTo>
                  <a:cubicBezTo>
                    <a:pt x="68" y="214"/>
                    <a:pt x="61" y="188"/>
                    <a:pt x="64" y="154"/>
                  </a:cubicBezTo>
                  <a:cubicBezTo>
                    <a:pt x="64" y="98"/>
                    <a:pt x="102" y="64"/>
                    <a:pt x="147" y="42"/>
                  </a:cubicBezTo>
                  <a:cubicBezTo>
                    <a:pt x="158" y="38"/>
                    <a:pt x="166" y="34"/>
                    <a:pt x="169" y="34"/>
                  </a:cubicBezTo>
                  <a:cubicBezTo>
                    <a:pt x="188" y="34"/>
                    <a:pt x="202" y="53"/>
                    <a:pt x="214" y="68"/>
                  </a:cubicBezTo>
                  <a:cubicBezTo>
                    <a:pt x="225" y="83"/>
                    <a:pt x="237" y="98"/>
                    <a:pt x="255" y="98"/>
                  </a:cubicBezTo>
                  <a:lnTo>
                    <a:pt x="259" y="98"/>
                  </a:lnTo>
                  <a:cubicBezTo>
                    <a:pt x="225" y="34"/>
                    <a:pt x="192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9" name="Google Shape;15839;p11"/>
            <p:cNvSpPr/>
            <p:nvPr/>
          </p:nvSpPr>
          <p:spPr>
            <a:xfrm>
              <a:off x="-2098322" y="-1232380"/>
              <a:ext cx="8261" cy="9884"/>
            </a:xfrm>
            <a:custGeom>
              <a:avLst/>
              <a:gdLst/>
              <a:ahLst/>
              <a:cxnLst/>
              <a:rect l="l" t="t" r="r" b="b"/>
              <a:pathLst>
                <a:path w="173" h="207" extrusionOk="0">
                  <a:moveTo>
                    <a:pt x="113" y="1"/>
                  </a:moveTo>
                  <a:cubicBezTo>
                    <a:pt x="106" y="1"/>
                    <a:pt x="94" y="1"/>
                    <a:pt x="87" y="4"/>
                  </a:cubicBezTo>
                  <a:cubicBezTo>
                    <a:pt x="45" y="8"/>
                    <a:pt x="1" y="98"/>
                    <a:pt x="9" y="150"/>
                  </a:cubicBezTo>
                  <a:cubicBezTo>
                    <a:pt x="16" y="187"/>
                    <a:pt x="42" y="206"/>
                    <a:pt x="68" y="206"/>
                  </a:cubicBezTo>
                  <a:cubicBezTo>
                    <a:pt x="150" y="187"/>
                    <a:pt x="173" y="131"/>
                    <a:pt x="158" y="49"/>
                  </a:cubicBezTo>
                  <a:cubicBezTo>
                    <a:pt x="154" y="8"/>
                    <a:pt x="135" y="1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0" name="Google Shape;15840;p11"/>
            <p:cNvSpPr/>
            <p:nvPr/>
          </p:nvSpPr>
          <p:spPr>
            <a:xfrm>
              <a:off x="-2125969" y="-1215620"/>
              <a:ext cx="9311" cy="12892"/>
            </a:xfrm>
            <a:custGeom>
              <a:avLst/>
              <a:gdLst/>
              <a:ahLst/>
              <a:cxnLst/>
              <a:rect l="l" t="t" r="r" b="b"/>
              <a:pathLst>
                <a:path w="195" h="270" extrusionOk="0">
                  <a:moveTo>
                    <a:pt x="67" y="1"/>
                  </a:moveTo>
                  <a:cubicBezTo>
                    <a:pt x="53" y="1"/>
                    <a:pt x="38" y="9"/>
                    <a:pt x="31" y="35"/>
                  </a:cubicBezTo>
                  <a:cubicBezTo>
                    <a:pt x="12" y="90"/>
                    <a:pt x="0" y="166"/>
                    <a:pt x="38" y="221"/>
                  </a:cubicBezTo>
                  <a:cubicBezTo>
                    <a:pt x="64" y="259"/>
                    <a:pt x="94" y="270"/>
                    <a:pt x="127" y="270"/>
                  </a:cubicBezTo>
                  <a:cubicBezTo>
                    <a:pt x="150" y="270"/>
                    <a:pt x="172" y="263"/>
                    <a:pt x="195" y="259"/>
                  </a:cubicBezTo>
                  <a:cubicBezTo>
                    <a:pt x="191" y="240"/>
                    <a:pt x="184" y="225"/>
                    <a:pt x="165" y="225"/>
                  </a:cubicBezTo>
                  <a:cubicBezTo>
                    <a:pt x="162" y="225"/>
                    <a:pt x="153" y="229"/>
                    <a:pt x="146" y="229"/>
                  </a:cubicBezTo>
                  <a:cubicBezTo>
                    <a:pt x="139" y="233"/>
                    <a:pt x="131" y="237"/>
                    <a:pt x="124" y="237"/>
                  </a:cubicBezTo>
                  <a:cubicBezTo>
                    <a:pt x="101" y="237"/>
                    <a:pt x="83" y="214"/>
                    <a:pt x="75" y="195"/>
                  </a:cubicBezTo>
                  <a:cubicBezTo>
                    <a:pt x="60" y="169"/>
                    <a:pt x="90" y="154"/>
                    <a:pt x="109" y="143"/>
                  </a:cubicBezTo>
                  <a:cubicBezTo>
                    <a:pt x="146" y="113"/>
                    <a:pt x="153" y="76"/>
                    <a:pt x="153" y="31"/>
                  </a:cubicBezTo>
                  <a:cubicBezTo>
                    <a:pt x="127" y="27"/>
                    <a:pt x="94" y="1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1" name="Google Shape;15841;p11"/>
            <p:cNvSpPr/>
            <p:nvPr/>
          </p:nvSpPr>
          <p:spPr>
            <a:xfrm>
              <a:off x="-2559539" y="-680486"/>
              <a:ext cx="15232" cy="9693"/>
            </a:xfrm>
            <a:custGeom>
              <a:avLst/>
              <a:gdLst/>
              <a:ahLst/>
              <a:cxnLst/>
              <a:rect l="l" t="t" r="r" b="b"/>
              <a:pathLst>
                <a:path w="319" h="203" extrusionOk="0">
                  <a:moveTo>
                    <a:pt x="284" y="1"/>
                  </a:moveTo>
                  <a:lnTo>
                    <a:pt x="284" y="1"/>
                  </a:lnTo>
                  <a:cubicBezTo>
                    <a:pt x="266" y="42"/>
                    <a:pt x="251" y="68"/>
                    <a:pt x="198" y="83"/>
                  </a:cubicBezTo>
                  <a:cubicBezTo>
                    <a:pt x="184" y="87"/>
                    <a:pt x="169" y="87"/>
                    <a:pt x="158" y="87"/>
                  </a:cubicBezTo>
                  <a:cubicBezTo>
                    <a:pt x="101" y="87"/>
                    <a:pt x="68" y="53"/>
                    <a:pt x="27" y="23"/>
                  </a:cubicBezTo>
                  <a:cubicBezTo>
                    <a:pt x="19" y="57"/>
                    <a:pt x="8" y="91"/>
                    <a:pt x="4" y="124"/>
                  </a:cubicBezTo>
                  <a:cubicBezTo>
                    <a:pt x="1" y="151"/>
                    <a:pt x="4" y="177"/>
                    <a:pt x="30" y="196"/>
                  </a:cubicBezTo>
                  <a:cubicBezTo>
                    <a:pt x="41" y="199"/>
                    <a:pt x="49" y="203"/>
                    <a:pt x="57" y="203"/>
                  </a:cubicBezTo>
                  <a:cubicBezTo>
                    <a:pt x="72" y="203"/>
                    <a:pt x="86" y="187"/>
                    <a:pt x="98" y="173"/>
                  </a:cubicBezTo>
                  <a:cubicBezTo>
                    <a:pt x="124" y="139"/>
                    <a:pt x="169" y="146"/>
                    <a:pt x="203" y="132"/>
                  </a:cubicBezTo>
                  <a:cubicBezTo>
                    <a:pt x="258" y="109"/>
                    <a:pt x="318" y="83"/>
                    <a:pt x="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2" name="Google Shape;15842;p11"/>
            <p:cNvSpPr/>
            <p:nvPr/>
          </p:nvSpPr>
          <p:spPr>
            <a:xfrm>
              <a:off x="-1951777" y="-1299851"/>
              <a:ext cx="11317" cy="13275"/>
            </a:xfrm>
            <a:custGeom>
              <a:avLst/>
              <a:gdLst/>
              <a:ahLst/>
              <a:cxnLst/>
              <a:rect l="l" t="t" r="r" b="b"/>
              <a:pathLst>
                <a:path w="237" h="278" extrusionOk="0">
                  <a:moveTo>
                    <a:pt x="184" y="1"/>
                  </a:moveTo>
                  <a:cubicBezTo>
                    <a:pt x="165" y="1"/>
                    <a:pt x="151" y="19"/>
                    <a:pt x="135" y="27"/>
                  </a:cubicBezTo>
                  <a:cubicBezTo>
                    <a:pt x="173" y="113"/>
                    <a:pt x="128" y="158"/>
                    <a:pt x="49" y="180"/>
                  </a:cubicBezTo>
                  <a:cubicBezTo>
                    <a:pt x="72" y="225"/>
                    <a:pt x="1" y="236"/>
                    <a:pt x="16" y="277"/>
                  </a:cubicBezTo>
                  <a:cubicBezTo>
                    <a:pt x="128" y="262"/>
                    <a:pt x="192" y="198"/>
                    <a:pt x="225" y="91"/>
                  </a:cubicBezTo>
                  <a:cubicBezTo>
                    <a:pt x="237" y="53"/>
                    <a:pt x="225" y="30"/>
                    <a:pt x="203" y="12"/>
                  </a:cubicBezTo>
                  <a:cubicBezTo>
                    <a:pt x="195" y="4"/>
                    <a:pt x="187" y="1"/>
                    <a:pt x="1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3" name="Google Shape;15843;p11"/>
            <p:cNvSpPr/>
            <p:nvPr/>
          </p:nvSpPr>
          <p:spPr>
            <a:xfrm>
              <a:off x="-2137047" y="-1352519"/>
              <a:ext cx="10266" cy="9502"/>
            </a:xfrm>
            <a:custGeom>
              <a:avLst/>
              <a:gdLst/>
              <a:ahLst/>
              <a:cxnLst/>
              <a:rect l="l" t="t" r="r" b="b"/>
              <a:pathLst>
                <a:path w="215" h="199" extrusionOk="0">
                  <a:moveTo>
                    <a:pt x="12" y="180"/>
                  </a:moveTo>
                  <a:cubicBezTo>
                    <a:pt x="19" y="188"/>
                    <a:pt x="30" y="195"/>
                    <a:pt x="42" y="199"/>
                  </a:cubicBezTo>
                  <a:cubicBezTo>
                    <a:pt x="30" y="191"/>
                    <a:pt x="23" y="188"/>
                    <a:pt x="12" y="180"/>
                  </a:cubicBezTo>
                  <a:close/>
                  <a:moveTo>
                    <a:pt x="106" y="0"/>
                  </a:moveTo>
                  <a:cubicBezTo>
                    <a:pt x="75" y="0"/>
                    <a:pt x="42" y="8"/>
                    <a:pt x="8" y="19"/>
                  </a:cubicBezTo>
                  <a:cubicBezTo>
                    <a:pt x="12" y="27"/>
                    <a:pt x="12" y="34"/>
                    <a:pt x="12" y="42"/>
                  </a:cubicBezTo>
                  <a:cubicBezTo>
                    <a:pt x="45" y="34"/>
                    <a:pt x="80" y="27"/>
                    <a:pt x="109" y="23"/>
                  </a:cubicBezTo>
                  <a:lnTo>
                    <a:pt x="109" y="23"/>
                  </a:lnTo>
                  <a:cubicBezTo>
                    <a:pt x="87" y="64"/>
                    <a:pt x="75" y="117"/>
                    <a:pt x="23" y="117"/>
                  </a:cubicBezTo>
                  <a:cubicBezTo>
                    <a:pt x="16" y="117"/>
                    <a:pt x="8" y="117"/>
                    <a:pt x="1" y="112"/>
                  </a:cubicBezTo>
                  <a:lnTo>
                    <a:pt x="1" y="112"/>
                  </a:lnTo>
                  <a:cubicBezTo>
                    <a:pt x="4" y="147"/>
                    <a:pt x="19" y="173"/>
                    <a:pt x="42" y="199"/>
                  </a:cubicBezTo>
                  <a:cubicBezTo>
                    <a:pt x="49" y="195"/>
                    <a:pt x="57" y="195"/>
                    <a:pt x="61" y="195"/>
                  </a:cubicBezTo>
                  <a:lnTo>
                    <a:pt x="68" y="195"/>
                  </a:lnTo>
                  <a:cubicBezTo>
                    <a:pt x="165" y="195"/>
                    <a:pt x="173" y="105"/>
                    <a:pt x="214" y="57"/>
                  </a:cubicBezTo>
                  <a:cubicBezTo>
                    <a:pt x="180" y="12"/>
                    <a:pt x="142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4" name="Google Shape;15844;p11"/>
            <p:cNvSpPr/>
            <p:nvPr/>
          </p:nvSpPr>
          <p:spPr>
            <a:xfrm>
              <a:off x="-2300161" y="-1363406"/>
              <a:ext cx="15949" cy="12224"/>
            </a:xfrm>
            <a:custGeom>
              <a:avLst/>
              <a:gdLst/>
              <a:ahLst/>
              <a:cxnLst/>
              <a:rect l="l" t="t" r="r" b="b"/>
              <a:pathLst>
                <a:path w="334" h="256" extrusionOk="0">
                  <a:moveTo>
                    <a:pt x="71" y="0"/>
                  </a:moveTo>
                  <a:cubicBezTo>
                    <a:pt x="7" y="71"/>
                    <a:pt x="37" y="169"/>
                    <a:pt x="0" y="247"/>
                  </a:cubicBezTo>
                  <a:cubicBezTo>
                    <a:pt x="15" y="251"/>
                    <a:pt x="26" y="255"/>
                    <a:pt x="37" y="255"/>
                  </a:cubicBezTo>
                  <a:cubicBezTo>
                    <a:pt x="59" y="255"/>
                    <a:pt x="78" y="251"/>
                    <a:pt x="101" y="244"/>
                  </a:cubicBezTo>
                  <a:cubicBezTo>
                    <a:pt x="120" y="240"/>
                    <a:pt x="138" y="236"/>
                    <a:pt x="157" y="236"/>
                  </a:cubicBezTo>
                  <a:cubicBezTo>
                    <a:pt x="168" y="236"/>
                    <a:pt x="176" y="236"/>
                    <a:pt x="183" y="240"/>
                  </a:cubicBezTo>
                  <a:cubicBezTo>
                    <a:pt x="194" y="244"/>
                    <a:pt x="206" y="244"/>
                    <a:pt x="213" y="244"/>
                  </a:cubicBezTo>
                  <a:cubicBezTo>
                    <a:pt x="280" y="244"/>
                    <a:pt x="288" y="166"/>
                    <a:pt x="333" y="139"/>
                  </a:cubicBezTo>
                  <a:lnTo>
                    <a:pt x="333" y="139"/>
                  </a:lnTo>
                  <a:cubicBezTo>
                    <a:pt x="318" y="143"/>
                    <a:pt x="303" y="147"/>
                    <a:pt x="288" y="150"/>
                  </a:cubicBezTo>
                  <a:cubicBezTo>
                    <a:pt x="261" y="169"/>
                    <a:pt x="239" y="188"/>
                    <a:pt x="206" y="188"/>
                  </a:cubicBezTo>
                  <a:lnTo>
                    <a:pt x="198" y="188"/>
                  </a:lnTo>
                  <a:cubicBezTo>
                    <a:pt x="194" y="192"/>
                    <a:pt x="187" y="192"/>
                    <a:pt x="180" y="192"/>
                  </a:cubicBezTo>
                  <a:cubicBezTo>
                    <a:pt x="168" y="192"/>
                    <a:pt x="161" y="188"/>
                    <a:pt x="149" y="188"/>
                  </a:cubicBezTo>
                  <a:cubicBezTo>
                    <a:pt x="138" y="183"/>
                    <a:pt x="127" y="183"/>
                    <a:pt x="120" y="183"/>
                  </a:cubicBezTo>
                  <a:cubicBezTo>
                    <a:pt x="101" y="183"/>
                    <a:pt x="86" y="188"/>
                    <a:pt x="68" y="206"/>
                  </a:cubicBezTo>
                  <a:cubicBezTo>
                    <a:pt x="78" y="157"/>
                    <a:pt x="41" y="109"/>
                    <a:pt x="86" y="71"/>
                  </a:cubicBezTo>
                  <a:cubicBezTo>
                    <a:pt x="82" y="49"/>
                    <a:pt x="78" y="26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5" name="Google Shape;15845;p11"/>
            <p:cNvSpPr/>
            <p:nvPr/>
          </p:nvSpPr>
          <p:spPr>
            <a:xfrm>
              <a:off x="-2293428" y="-1367131"/>
              <a:ext cx="9884" cy="10935"/>
            </a:xfrm>
            <a:custGeom>
              <a:avLst/>
              <a:gdLst/>
              <a:ahLst/>
              <a:cxnLst/>
              <a:rect l="l" t="t" r="r" b="b"/>
              <a:pathLst>
                <a:path w="207" h="229" extrusionOk="0">
                  <a:moveTo>
                    <a:pt x="106" y="0"/>
                  </a:moveTo>
                  <a:cubicBezTo>
                    <a:pt x="68" y="8"/>
                    <a:pt x="27" y="11"/>
                    <a:pt x="1" y="37"/>
                  </a:cubicBezTo>
                  <a:cubicBezTo>
                    <a:pt x="1" y="42"/>
                    <a:pt x="5" y="45"/>
                    <a:pt x="5" y="49"/>
                  </a:cubicBezTo>
                  <a:cubicBezTo>
                    <a:pt x="53" y="64"/>
                    <a:pt x="98" y="75"/>
                    <a:pt x="98" y="142"/>
                  </a:cubicBezTo>
                  <a:cubicBezTo>
                    <a:pt x="98" y="172"/>
                    <a:pt x="132" y="199"/>
                    <a:pt x="147" y="228"/>
                  </a:cubicBezTo>
                  <a:cubicBezTo>
                    <a:pt x="162" y="225"/>
                    <a:pt x="177" y="221"/>
                    <a:pt x="192" y="217"/>
                  </a:cubicBezTo>
                  <a:cubicBezTo>
                    <a:pt x="206" y="157"/>
                    <a:pt x="188" y="94"/>
                    <a:pt x="184" y="34"/>
                  </a:cubicBezTo>
                  <a:cubicBezTo>
                    <a:pt x="162" y="8"/>
                    <a:pt x="132" y="11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6" name="Google Shape;15846;p11"/>
            <p:cNvSpPr/>
            <p:nvPr/>
          </p:nvSpPr>
          <p:spPr>
            <a:xfrm>
              <a:off x="-2093308" y="-721169"/>
              <a:ext cx="8977" cy="10410"/>
            </a:xfrm>
            <a:custGeom>
              <a:avLst/>
              <a:gdLst/>
              <a:ahLst/>
              <a:cxnLst/>
              <a:rect l="l" t="t" r="r" b="b"/>
              <a:pathLst>
                <a:path w="188" h="218" extrusionOk="0">
                  <a:moveTo>
                    <a:pt x="68" y="1"/>
                  </a:moveTo>
                  <a:cubicBezTo>
                    <a:pt x="49" y="1"/>
                    <a:pt x="27" y="11"/>
                    <a:pt x="1" y="38"/>
                  </a:cubicBezTo>
                  <a:cubicBezTo>
                    <a:pt x="101" y="113"/>
                    <a:pt x="101" y="139"/>
                    <a:pt x="8" y="202"/>
                  </a:cubicBezTo>
                  <a:cubicBezTo>
                    <a:pt x="19" y="213"/>
                    <a:pt x="34" y="218"/>
                    <a:pt x="49" y="218"/>
                  </a:cubicBezTo>
                  <a:cubicBezTo>
                    <a:pt x="68" y="218"/>
                    <a:pt x="83" y="213"/>
                    <a:pt x="97" y="210"/>
                  </a:cubicBezTo>
                  <a:cubicBezTo>
                    <a:pt x="116" y="202"/>
                    <a:pt x="132" y="199"/>
                    <a:pt x="146" y="199"/>
                  </a:cubicBezTo>
                  <a:lnTo>
                    <a:pt x="150" y="199"/>
                  </a:lnTo>
                  <a:cubicBezTo>
                    <a:pt x="176" y="180"/>
                    <a:pt x="187" y="154"/>
                    <a:pt x="180" y="120"/>
                  </a:cubicBezTo>
                  <a:cubicBezTo>
                    <a:pt x="168" y="97"/>
                    <a:pt x="161" y="71"/>
                    <a:pt x="146" y="53"/>
                  </a:cubicBezTo>
                  <a:cubicBezTo>
                    <a:pt x="123" y="23"/>
                    <a:pt x="97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7" name="Google Shape;15847;p11"/>
            <p:cNvSpPr/>
            <p:nvPr/>
          </p:nvSpPr>
          <p:spPr>
            <a:xfrm>
              <a:off x="-2084379" y="-1065685"/>
              <a:ext cx="12701" cy="6876"/>
            </a:xfrm>
            <a:custGeom>
              <a:avLst/>
              <a:gdLst/>
              <a:ahLst/>
              <a:cxnLst/>
              <a:rect l="l" t="t" r="r" b="b"/>
              <a:pathLst>
                <a:path w="266" h="144" extrusionOk="0">
                  <a:moveTo>
                    <a:pt x="90" y="1"/>
                  </a:moveTo>
                  <a:cubicBezTo>
                    <a:pt x="79" y="1"/>
                    <a:pt x="64" y="1"/>
                    <a:pt x="53" y="4"/>
                  </a:cubicBezTo>
                  <a:cubicBezTo>
                    <a:pt x="0" y="23"/>
                    <a:pt x="23" y="61"/>
                    <a:pt x="26" y="94"/>
                  </a:cubicBezTo>
                  <a:cubicBezTo>
                    <a:pt x="31" y="116"/>
                    <a:pt x="41" y="143"/>
                    <a:pt x="60" y="143"/>
                  </a:cubicBezTo>
                  <a:cubicBezTo>
                    <a:pt x="64" y="143"/>
                    <a:pt x="67" y="139"/>
                    <a:pt x="76" y="135"/>
                  </a:cubicBezTo>
                  <a:cubicBezTo>
                    <a:pt x="105" y="113"/>
                    <a:pt x="135" y="109"/>
                    <a:pt x="169" y="109"/>
                  </a:cubicBezTo>
                  <a:lnTo>
                    <a:pt x="221" y="109"/>
                  </a:lnTo>
                  <a:cubicBezTo>
                    <a:pt x="236" y="109"/>
                    <a:pt x="250" y="109"/>
                    <a:pt x="266" y="106"/>
                  </a:cubicBezTo>
                  <a:cubicBezTo>
                    <a:pt x="250" y="87"/>
                    <a:pt x="233" y="68"/>
                    <a:pt x="228" y="42"/>
                  </a:cubicBezTo>
                  <a:cubicBezTo>
                    <a:pt x="202" y="31"/>
                    <a:pt x="180" y="20"/>
                    <a:pt x="154" y="9"/>
                  </a:cubicBezTo>
                  <a:cubicBezTo>
                    <a:pt x="131" y="4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8" name="Google Shape;15848;p11"/>
            <p:cNvSpPr/>
            <p:nvPr/>
          </p:nvSpPr>
          <p:spPr>
            <a:xfrm>
              <a:off x="-2281634" y="-661338"/>
              <a:ext cx="11842" cy="16999"/>
            </a:xfrm>
            <a:custGeom>
              <a:avLst/>
              <a:gdLst/>
              <a:ahLst/>
              <a:cxnLst/>
              <a:rect l="l" t="t" r="r" b="b"/>
              <a:pathLst>
                <a:path w="248" h="356" extrusionOk="0">
                  <a:moveTo>
                    <a:pt x="49" y="0"/>
                  </a:moveTo>
                  <a:cubicBezTo>
                    <a:pt x="1" y="0"/>
                    <a:pt x="1" y="41"/>
                    <a:pt x="8" y="90"/>
                  </a:cubicBezTo>
                  <a:lnTo>
                    <a:pt x="12" y="90"/>
                  </a:lnTo>
                  <a:cubicBezTo>
                    <a:pt x="42" y="59"/>
                    <a:pt x="72" y="45"/>
                    <a:pt x="106" y="45"/>
                  </a:cubicBezTo>
                  <a:cubicBezTo>
                    <a:pt x="109" y="45"/>
                    <a:pt x="112" y="44"/>
                    <a:pt x="115" y="44"/>
                  </a:cubicBezTo>
                  <a:cubicBezTo>
                    <a:pt x="141" y="44"/>
                    <a:pt x="168" y="58"/>
                    <a:pt x="195" y="82"/>
                  </a:cubicBezTo>
                  <a:cubicBezTo>
                    <a:pt x="206" y="127"/>
                    <a:pt x="218" y="176"/>
                    <a:pt x="203" y="221"/>
                  </a:cubicBezTo>
                  <a:cubicBezTo>
                    <a:pt x="199" y="302"/>
                    <a:pt x="195" y="325"/>
                    <a:pt x="132" y="325"/>
                  </a:cubicBezTo>
                  <a:cubicBezTo>
                    <a:pt x="113" y="325"/>
                    <a:pt x="87" y="321"/>
                    <a:pt x="53" y="318"/>
                  </a:cubicBezTo>
                  <a:lnTo>
                    <a:pt x="53" y="321"/>
                  </a:lnTo>
                  <a:cubicBezTo>
                    <a:pt x="94" y="344"/>
                    <a:pt x="128" y="355"/>
                    <a:pt x="154" y="355"/>
                  </a:cubicBezTo>
                  <a:cubicBezTo>
                    <a:pt x="199" y="355"/>
                    <a:pt x="225" y="318"/>
                    <a:pt x="232" y="247"/>
                  </a:cubicBezTo>
                  <a:cubicBezTo>
                    <a:pt x="240" y="190"/>
                    <a:pt x="225" y="138"/>
                    <a:pt x="237" y="86"/>
                  </a:cubicBezTo>
                  <a:cubicBezTo>
                    <a:pt x="247" y="41"/>
                    <a:pt x="221" y="14"/>
                    <a:pt x="180" y="14"/>
                  </a:cubicBezTo>
                  <a:lnTo>
                    <a:pt x="154" y="14"/>
                  </a:lnTo>
                  <a:cubicBezTo>
                    <a:pt x="132" y="14"/>
                    <a:pt x="113" y="11"/>
                    <a:pt x="90" y="7"/>
                  </a:cubicBezTo>
                  <a:cubicBezTo>
                    <a:pt x="72" y="0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9" name="Google Shape;15849;p11"/>
            <p:cNvSpPr/>
            <p:nvPr/>
          </p:nvSpPr>
          <p:spPr>
            <a:xfrm>
              <a:off x="-2441692" y="-654748"/>
              <a:ext cx="16283" cy="10410"/>
            </a:xfrm>
            <a:custGeom>
              <a:avLst/>
              <a:gdLst/>
              <a:ahLst/>
              <a:cxnLst/>
              <a:rect l="l" t="t" r="r" b="b"/>
              <a:pathLst>
                <a:path w="341" h="218" extrusionOk="0">
                  <a:moveTo>
                    <a:pt x="108" y="0"/>
                  </a:moveTo>
                  <a:cubicBezTo>
                    <a:pt x="82" y="0"/>
                    <a:pt x="63" y="23"/>
                    <a:pt x="52" y="49"/>
                  </a:cubicBezTo>
                  <a:cubicBezTo>
                    <a:pt x="40" y="83"/>
                    <a:pt x="0" y="112"/>
                    <a:pt x="59" y="142"/>
                  </a:cubicBezTo>
                  <a:cubicBezTo>
                    <a:pt x="82" y="157"/>
                    <a:pt x="75" y="190"/>
                    <a:pt x="82" y="217"/>
                  </a:cubicBezTo>
                  <a:cubicBezTo>
                    <a:pt x="104" y="142"/>
                    <a:pt x="112" y="64"/>
                    <a:pt x="220" y="56"/>
                  </a:cubicBezTo>
                  <a:lnTo>
                    <a:pt x="228" y="56"/>
                  </a:lnTo>
                  <a:cubicBezTo>
                    <a:pt x="242" y="56"/>
                    <a:pt x="258" y="60"/>
                    <a:pt x="273" y="67"/>
                  </a:cubicBezTo>
                  <a:cubicBezTo>
                    <a:pt x="287" y="71"/>
                    <a:pt x="302" y="78"/>
                    <a:pt x="318" y="78"/>
                  </a:cubicBezTo>
                  <a:cubicBezTo>
                    <a:pt x="321" y="78"/>
                    <a:pt x="332" y="78"/>
                    <a:pt x="340" y="75"/>
                  </a:cubicBezTo>
                  <a:cubicBezTo>
                    <a:pt x="314" y="19"/>
                    <a:pt x="276" y="11"/>
                    <a:pt x="232" y="11"/>
                  </a:cubicBezTo>
                  <a:lnTo>
                    <a:pt x="183" y="11"/>
                  </a:lnTo>
                  <a:cubicBezTo>
                    <a:pt x="164" y="11"/>
                    <a:pt x="149" y="11"/>
                    <a:pt x="135" y="4"/>
                  </a:cubicBezTo>
                  <a:cubicBezTo>
                    <a:pt x="123" y="4"/>
                    <a:pt x="116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0" name="Google Shape;15850;p11"/>
            <p:cNvSpPr/>
            <p:nvPr/>
          </p:nvSpPr>
          <p:spPr>
            <a:xfrm>
              <a:off x="-1995659" y="-1108135"/>
              <a:ext cx="10744" cy="10362"/>
            </a:xfrm>
            <a:custGeom>
              <a:avLst/>
              <a:gdLst/>
              <a:ahLst/>
              <a:cxnLst/>
              <a:rect l="l" t="t" r="r" b="b"/>
              <a:pathLst>
                <a:path w="225" h="217" extrusionOk="0">
                  <a:moveTo>
                    <a:pt x="97" y="68"/>
                  </a:moveTo>
                  <a:cubicBezTo>
                    <a:pt x="119" y="68"/>
                    <a:pt x="138" y="75"/>
                    <a:pt x="138" y="101"/>
                  </a:cubicBezTo>
                  <a:cubicBezTo>
                    <a:pt x="135" y="127"/>
                    <a:pt x="135" y="161"/>
                    <a:pt x="102" y="168"/>
                  </a:cubicBezTo>
                  <a:lnTo>
                    <a:pt x="97" y="168"/>
                  </a:lnTo>
                  <a:cubicBezTo>
                    <a:pt x="71" y="168"/>
                    <a:pt x="60" y="135"/>
                    <a:pt x="49" y="113"/>
                  </a:cubicBezTo>
                  <a:cubicBezTo>
                    <a:pt x="45" y="86"/>
                    <a:pt x="64" y="71"/>
                    <a:pt x="86" y="68"/>
                  </a:cubicBezTo>
                  <a:close/>
                  <a:moveTo>
                    <a:pt x="57" y="8"/>
                  </a:moveTo>
                  <a:cubicBezTo>
                    <a:pt x="38" y="8"/>
                    <a:pt x="0" y="86"/>
                    <a:pt x="19" y="124"/>
                  </a:cubicBezTo>
                  <a:cubicBezTo>
                    <a:pt x="38" y="168"/>
                    <a:pt x="57" y="217"/>
                    <a:pt x="116" y="217"/>
                  </a:cubicBezTo>
                  <a:lnTo>
                    <a:pt x="119" y="217"/>
                  </a:lnTo>
                  <a:cubicBezTo>
                    <a:pt x="154" y="210"/>
                    <a:pt x="224" y="101"/>
                    <a:pt x="214" y="71"/>
                  </a:cubicBezTo>
                  <a:cubicBezTo>
                    <a:pt x="183" y="1"/>
                    <a:pt x="105" y="53"/>
                    <a:pt x="60" y="11"/>
                  </a:cubicBezTo>
                  <a:cubicBezTo>
                    <a:pt x="60" y="8"/>
                    <a:pt x="60" y="8"/>
                    <a:pt x="57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1" name="Google Shape;15851;p11"/>
            <p:cNvSpPr/>
            <p:nvPr/>
          </p:nvSpPr>
          <p:spPr>
            <a:xfrm>
              <a:off x="-2128118" y="-1114056"/>
              <a:ext cx="17572" cy="10792"/>
            </a:xfrm>
            <a:custGeom>
              <a:avLst/>
              <a:gdLst/>
              <a:ahLst/>
              <a:cxnLst/>
              <a:rect l="l" t="t" r="r" b="b"/>
              <a:pathLst>
                <a:path w="368" h="226" extrusionOk="0">
                  <a:moveTo>
                    <a:pt x="236" y="1"/>
                  </a:moveTo>
                  <a:cubicBezTo>
                    <a:pt x="191" y="1"/>
                    <a:pt x="150" y="35"/>
                    <a:pt x="109" y="38"/>
                  </a:cubicBezTo>
                  <a:cubicBezTo>
                    <a:pt x="0" y="57"/>
                    <a:pt x="60" y="154"/>
                    <a:pt x="41" y="210"/>
                  </a:cubicBezTo>
                  <a:cubicBezTo>
                    <a:pt x="38" y="214"/>
                    <a:pt x="41" y="218"/>
                    <a:pt x="41" y="221"/>
                  </a:cubicBezTo>
                  <a:lnTo>
                    <a:pt x="41" y="225"/>
                  </a:lnTo>
                  <a:cubicBezTo>
                    <a:pt x="50" y="221"/>
                    <a:pt x="53" y="214"/>
                    <a:pt x="60" y="210"/>
                  </a:cubicBezTo>
                  <a:cubicBezTo>
                    <a:pt x="79" y="192"/>
                    <a:pt x="83" y="161"/>
                    <a:pt x="102" y="139"/>
                  </a:cubicBezTo>
                  <a:cubicBezTo>
                    <a:pt x="135" y="98"/>
                    <a:pt x="224" y="125"/>
                    <a:pt x="224" y="42"/>
                  </a:cubicBezTo>
                  <a:cubicBezTo>
                    <a:pt x="224" y="38"/>
                    <a:pt x="224" y="38"/>
                    <a:pt x="229" y="38"/>
                  </a:cubicBezTo>
                  <a:cubicBezTo>
                    <a:pt x="233" y="38"/>
                    <a:pt x="247" y="46"/>
                    <a:pt x="251" y="49"/>
                  </a:cubicBezTo>
                  <a:cubicBezTo>
                    <a:pt x="262" y="57"/>
                    <a:pt x="277" y="57"/>
                    <a:pt x="288" y="57"/>
                  </a:cubicBezTo>
                  <a:cubicBezTo>
                    <a:pt x="300" y="57"/>
                    <a:pt x="311" y="57"/>
                    <a:pt x="322" y="53"/>
                  </a:cubicBezTo>
                  <a:cubicBezTo>
                    <a:pt x="333" y="49"/>
                    <a:pt x="345" y="49"/>
                    <a:pt x="355" y="49"/>
                  </a:cubicBezTo>
                  <a:lnTo>
                    <a:pt x="367" y="49"/>
                  </a:lnTo>
                  <a:lnTo>
                    <a:pt x="364" y="42"/>
                  </a:lnTo>
                  <a:cubicBezTo>
                    <a:pt x="345" y="23"/>
                    <a:pt x="314" y="38"/>
                    <a:pt x="300" y="23"/>
                  </a:cubicBezTo>
                  <a:cubicBezTo>
                    <a:pt x="277" y="4"/>
                    <a:pt x="259" y="1"/>
                    <a:pt x="2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2" name="Google Shape;15852;p11"/>
            <p:cNvSpPr/>
            <p:nvPr/>
          </p:nvSpPr>
          <p:spPr>
            <a:xfrm>
              <a:off x="-2202369" y="-1067977"/>
              <a:ext cx="8595" cy="15041"/>
            </a:xfrm>
            <a:custGeom>
              <a:avLst/>
              <a:gdLst/>
              <a:ahLst/>
              <a:cxnLst/>
              <a:rect l="l" t="t" r="r" b="b"/>
              <a:pathLst>
                <a:path w="180" h="315" extrusionOk="0">
                  <a:moveTo>
                    <a:pt x="38" y="0"/>
                  </a:moveTo>
                  <a:lnTo>
                    <a:pt x="38" y="0"/>
                  </a:lnTo>
                  <a:cubicBezTo>
                    <a:pt x="87" y="83"/>
                    <a:pt x="52" y="176"/>
                    <a:pt x="94" y="259"/>
                  </a:cubicBezTo>
                  <a:cubicBezTo>
                    <a:pt x="79" y="247"/>
                    <a:pt x="68" y="243"/>
                    <a:pt x="57" y="243"/>
                  </a:cubicBezTo>
                  <a:cubicBezTo>
                    <a:pt x="42" y="243"/>
                    <a:pt x="26" y="259"/>
                    <a:pt x="0" y="292"/>
                  </a:cubicBezTo>
                  <a:cubicBezTo>
                    <a:pt x="35" y="314"/>
                    <a:pt x="79" y="314"/>
                    <a:pt x="120" y="314"/>
                  </a:cubicBezTo>
                  <a:cubicBezTo>
                    <a:pt x="131" y="266"/>
                    <a:pt x="161" y="221"/>
                    <a:pt x="161" y="164"/>
                  </a:cubicBezTo>
                  <a:lnTo>
                    <a:pt x="161" y="164"/>
                  </a:lnTo>
                  <a:cubicBezTo>
                    <a:pt x="157" y="164"/>
                    <a:pt x="154" y="169"/>
                    <a:pt x="150" y="169"/>
                  </a:cubicBezTo>
                  <a:cubicBezTo>
                    <a:pt x="131" y="169"/>
                    <a:pt x="113" y="161"/>
                    <a:pt x="113" y="135"/>
                  </a:cubicBezTo>
                  <a:cubicBezTo>
                    <a:pt x="113" y="97"/>
                    <a:pt x="147" y="102"/>
                    <a:pt x="173" y="94"/>
                  </a:cubicBezTo>
                  <a:cubicBezTo>
                    <a:pt x="169" y="79"/>
                    <a:pt x="165" y="64"/>
                    <a:pt x="165" y="49"/>
                  </a:cubicBezTo>
                  <a:lnTo>
                    <a:pt x="165" y="49"/>
                  </a:lnTo>
                  <a:cubicBezTo>
                    <a:pt x="169" y="57"/>
                    <a:pt x="173" y="60"/>
                    <a:pt x="180" y="68"/>
                  </a:cubicBezTo>
                  <a:cubicBezTo>
                    <a:pt x="176" y="60"/>
                    <a:pt x="173" y="52"/>
                    <a:pt x="165" y="49"/>
                  </a:cubicBezTo>
                  <a:lnTo>
                    <a:pt x="165" y="49"/>
                  </a:lnTo>
                  <a:cubicBezTo>
                    <a:pt x="165" y="49"/>
                    <a:pt x="165" y="49"/>
                    <a:pt x="165" y="49"/>
                  </a:cubicBezTo>
                  <a:lnTo>
                    <a:pt x="150" y="49"/>
                  </a:lnTo>
                  <a:cubicBezTo>
                    <a:pt x="105" y="49"/>
                    <a:pt x="79" y="7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3" name="Google Shape;15853;p11"/>
            <p:cNvSpPr/>
            <p:nvPr/>
          </p:nvSpPr>
          <p:spPr>
            <a:xfrm>
              <a:off x="-2057782" y="-1482113"/>
              <a:ext cx="8786" cy="9693"/>
            </a:xfrm>
            <a:custGeom>
              <a:avLst/>
              <a:gdLst/>
              <a:ahLst/>
              <a:cxnLst/>
              <a:rect l="l" t="t" r="r" b="b"/>
              <a:pathLst>
                <a:path w="184" h="203" extrusionOk="0">
                  <a:moveTo>
                    <a:pt x="109" y="0"/>
                  </a:moveTo>
                  <a:cubicBezTo>
                    <a:pt x="45" y="5"/>
                    <a:pt x="38" y="61"/>
                    <a:pt x="16" y="105"/>
                  </a:cubicBezTo>
                  <a:cubicBezTo>
                    <a:pt x="0" y="143"/>
                    <a:pt x="38" y="169"/>
                    <a:pt x="60" y="192"/>
                  </a:cubicBezTo>
                  <a:cubicBezTo>
                    <a:pt x="68" y="199"/>
                    <a:pt x="75" y="202"/>
                    <a:pt x="83" y="202"/>
                  </a:cubicBezTo>
                  <a:cubicBezTo>
                    <a:pt x="102" y="202"/>
                    <a:pt x="116" y="188"/>
                    <a:pt x="131" y="176"/>
                  </a:cubicBezTo>
                  <a:cubicBezTo>
                    <a:pt x="154" y="157"/>
                    <a:pt x="183" y="135"/>
                    <a:pt x="154" y="102"/>
                  </a:cubicBezTo>
                  <a:cubicBezTo>
                    <a:pt x="131" y="72"/>
                    <a:pt x="142" y="27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4" name="Google Shape;15854;p11"/>
            <p:cNvSpPr/>
            <p:nvPr/>
          </p:nvSpPr>
          <p:spPr>
            <a:xfrm>
              <a:off x="-2104004" y="-1107800"/>
              <a:ext cx="6972" cy="13800"/>
            </a:xfrm>
            <a:custGeom>
              <a:avLst/>
              <a:gdLst/>
              <a:ahLst/>
              <a:cxnLst/>
              <a:rect l="l" t="t" r="r" b="b"/>
              <a:pathLst>
                <a:path w="146" h="289" extrusionOk="0">
                  <a:moveTo>
                    <a:pt x="19" y="1"/>
                  </a:moveTo>
                  <a:cubicBezTo>
                    <a:pt x="23" y="20"/>
                    <a:pt x="23" y="42"/>
                    <a:pt x="33" y="56"/>
                  </a:cubicBezTo>
                  <a:cubicBezTo>
                    <a:pt x="83" y="120"/>
                    <a:pt x="75" y="180"/>
                    <a:pt x="23" y="240"/>
                  </a:cubicBezTo>
                  <a:cubicBezTo>
                    <a:pt x="11" y="251"/>
                    <a:pt x="7" y="274"/>
                    <a:pt x="0" y="289"/>
                  </a:cubicBezTo>
                  <a:cubicBezTo>
                    <a:pt x="71" y="289"/>
                    <a:pt x="128" y="225"/>
                    <a:pt x="135" y="135"/>
                  </a:cubicBezTo>
                  <a:cubicBezTo>
                    <a:pt x="146" y="34"/>
                    <a:pt x="142" y="30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5" name="Google Shape;15855;p11"/>
            <p:cNvSpPr/>
            <p:nvPr/>
          </p:nvSpPr>
          <p:spPr>
            <a:xfrm>
              <a:off x="-2010510" y="-1501929"/>
              <a:ext cx="10075" cy="12749"/>
            </a:xfrm>
            <a:custGeom>
              <a:avLst/>
              <a:gdLst/>
              <a:ahLst/>
              <a:cxnLst/>
              <a:rect l="l" t="t" r="r" b="b"/>
              <a:pathLst>
                <a:path w="211" h="267" extrusionOk="0">
                  <a:moveTo>
                    <a:pt x="99" y="1"/>
                  </a:moveTo>
                  <a:cubicBezTo>
                    <a:pt x="76" y="1"/>
                    <a:pt x="54" y="8"/>
                    <a:pt x="27" y="23"/>
                  </a:cubicBezTo>
                  <a:cubicBezTo>
                    <a:pt x="46" y="27"/>
                    <a:pt x="61" y="31"/>
                    <a:pt x="80" y="39"/>
                  </a:cubicBezTo>
                  <a:cubicBezTo>
                    <a:pt x="125" y="53"/>
                    <a:pt x="166" y="72"/>
                    <a:pt x="158" y="128"/>
                  </a:cubicBezTo>
                  <a:cubicBezTo>
                    <a:pt x="154" y="169"/>
                    <a:pt x="158" y="225"/>
                    <a:pt x="90" y="225"/>
                  </a:cubicBezTo>
                  <a:cubicBezTo>
                    <a:pt x="61" y="229"/>
                    <a:pt x="31" y="232"/>
                    <a:pt x="1" y="241"/>
                  </a:cubicBezTo>
                  <a:cubicBezTo>
                    <a:pt x="20" y="258"/>
                    <a:pt x="64" y="267"/>
                    <a:pt x="102" y="267"/>
                  </a:cubicBezTo>
                  <a:cubicBezTo>
                    <a:pt x="135" y="267"/>
                    <a:pt x="166" y="263"/>
                    <a:pt x="184" y="248"/>
                  </a:cubicBezTo>
                  <a:cubicBezTo>
                    <a:pt x="211" y="229"/>
                    <a:pt x="211" y="120"/>
                    <a:pt x="184" y="68"/>
                  </a:cubicBezTo>
                  <a:cubicBezTo>
                    <a:pt x="161" y="23"/>
                    <a:pt x="132" y="1"/>
                    <a:pt x="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6" name="Google Shape;15856;p11"/>
            <p:cNvSpPr/>
            <p:nvPr/>
          </p:nvSpPr>
          <p:spPr>
            <a:xfrm>
              <a:off x="-2125110" y="-1527284"/>
              <a:ext cx="8643" cy="21153"/>
            </a:xfrm>
            <a:custGeom>
              <a:avLst/>
              <a:gdLst/>
              <a:ahLst/>
              <a:cxnLst/>
              <a:rect l="l" t="t" r="r" b="b"/>
              <a:pathLst>
                <a:path w="181" h="443" extrusionOk="0">
                  <a:moveTo>
                    <a:pt x="83" y="1"/>
                  </a:moveTo>
                  <a:cubicBezTo>
                    <a:pt x="39" y="1"/>
                    <a:pt x="31" y="42"/>
                    <a:pt x="35" y="132"/>
                  </a:cubicBezTo>
                  <a:cubicBezTo>
                    <a:pt x="35" y="154"/>
                    <a:pt x="35" y="177"/>
                    <a:pt x="27" y="199"/>
                  </a:cubicBezTo>
                  <a:cubicBezTo>
                    <a:pt x="1" y="285"/>
                    <a:pt x="57" y="353"/>
                    <a:pt x="76" y="431"/>
                  </a:cubicBezTo>
                  <a:cubicBezTo>
                    <a:pt x="76" y="439"/>
                    <a:pt x="80" y="442"/>
                    <a:pt x="87" y="442"/>
                  </a:cubicBezTo>
                  <a:cubicBezTo>
                    <a:pt x="94" y="442"/>
                    <a:pt x="106" y="431"/>
                    <a:pt x="113" y="420"/>
                  </a:cubicBezTo>
                  <a:cubicBezTo>
                    <a:pt x="91" y="394"/>
                    <a:pt x="76" y="368"/>
                    <a:pt x="76" y="334"/>
                  </a:cubicBezTo>
                  <a:cubicBezTo>
                    <a:pt x="117" y="270"/>
                    <a:pt x="65" y="211"/>
                    <a:pt x="61" y="151"/>
                  </a:cubicBezTo>
                  <a:cubicBezTo>
                    <a:pt x="54" y="80"/>
                    <a:pt x="65" y="57"/>
                    <a:pt x="128" y="46"/>
                  </a:cubicBezTo>
                  <a:cubicBezTo>
                    <a:pt x="147" y="42"/>
                    <a:pt x="161" y="39"/>
                    <a:pt x="180" y="31"/>
                  </a:cubicBezTo>
                  <a:cubicBezTo>
                    <a:pt x="135" y="13"/>
                    <a:pt x="106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7" name="Google Shape;15857;p11"/>
            <p:cNvSpPr/>
            <p:nvPr/>
          </p:nvSpPr>
          <p:spPr>
            <a:xfrm>
              <a:off x="-1903024" y="-1203826"/>
              <a:ext cx="10219" cy="11842"/>
            </a:xfrm>
            <a:custGeom>
              <a:avLst/>
              <a:gdLst/>
              <a:ahLst/>
              <a:cxnLst/>
              <a:rect l="l" t="t" r="r" b="b"/>
              <a:pathLst>
                <a:path w="214" h="248" extrusionOk="0">
                  <a:moveTo>
                    <a:pt x="105" y="0"/>
                  </a:moveTo>
                  <a:lnTo>
                    <a:pt x="105" y="0"/>
                  </a:lnTo>
                  <a:cubicBezTo>
                    <a:pt x="63" y="12"/>
                    <a:pt x="37" y="31"/>
                    <a:pt x="60" y="76"/>
                  </a:cubicBezTo>
                  <a:cubicBezTo>
                    <a:pt x="72" y="98"/>
                    <a:pt x="72" y="113"/>
                    <a:pt x="53" y="131"/>
                  </a:cubicBezTo>
                  <a:cubicBezTo>
                    <a:pt x="1" y="180"/>
                    <a:pt x="41" y="202"/>
                    <a:pt x="79" y="228"/>
                  </a:cubicBezTo>
                  <a:cubicBezTo>
                    <a:pt x="94" y="240"/>
                    <a:pt x="108" y="247"/>
                    <a:pt x="120" y="247"/>
                  </a:cubicBezTo>
                  <a:cubicBezTo>
                    <a:pt x="158" y="247"/>
                    <a:pt x="184" y="210"/>
                    <a:pt x="213" y="191"/>
                  </a:cubicBezTo>
                  <a:cubicBezTo>
                    <a:pt x="210" y="183"/>
                    <a:pt x="210" y="176"/>
                    <a:pt x="210" y="173"/>
                  </a:cubicBezTo>
                  <a:cubicBezTo>
                    <a:pt x="101" y="157"/>
                    <a:pt x="108" y="76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8" name="Google Shape;15858;p11"/>
            <p:cNvSpPr/>
            <p:nvPr/>
          </p:nvSpPr>
          <p:spPr>
            <a:xfrm>
              <a:off x="-2210582" y="-739696"/>
              <a:ext cx="11126" cy="8213"/>
            </a:xfrm>
            <a:custGeom>
              <a:avLst/>
              <a:gdLst/>
              <a:ahLst/>
              <a:cxnLst/>
              <a:rect l="l" t="t" r="r" b="b"/>
              <a:pathLst>
                <a:path w="233" h="172" extrusionOk="0">
                  <a:moveTo>
                    <a:pt x="105" y="0"/>
                  </a:moveTo>
                  <a:cubicBezTo>
                    <a:pt x="64" y="0"/>
                    <a:pt x="27" y="11"/>
                    <a:pt x="12" y="33"/>
                  </a:cubicBezTo>
                  <a:cubicBezTo>
                    <a:pt x="5" y="52"/>
                    <a:pt x="0" y="75"/>
                    <a:pt x="15" y="90"/>
                  </a:cubicBezTo>
                  <a:cubicBezTo>
                    <a:pt x="50" y="127"/>
                    <a:pt x="86" y="161"/>
                    <a:pt x="139" y="171"/>
                  </a:cubicBezTo>
                  <a:lnTo>
                    <a:pt x="150" y="171"/>
                  </a:lnTo>
                  <a:cubicBezTo>
                    <a:pt x="176" y="171"/>
                    <a:pt x="184" y="149"/>
                    <a:pt x="180" y="123"/>
                  </a:cubicBezTo>
                  <a:lnTo>
                    <a:pt x="169" y="123"/>
                  </a:lnTo>
                  <a:cubicBezTo>
                    <a:pt x="157" y="127"/>
                    <a:pt x="146" y="127"/>
                    <a:pt x="135" y="127"/>
                  </a:cubicBezTo>
                  <a:cubicBezTo>
                    <a:pt x="112" y="127"/>
                    <a:pt x="94" y="119"/>
                    <a:pt x="86" y="90"/>
                  </a:cubicBezTo>
                  <a:cubicBezTo>
                    <a:pt x="83" y="75"/>
                    <a:pt x="102" y="67"/>
                    <a:pt x="117" y="63"/>
                  </a:cubicBezTo>
                  <a:cubicBezTo>
                    <a:pt x="124" y="63"/>
                    <a:pt x="131" y="59"/>
                    <a:pt x="135" y="59"/>
                  </a:cubicBezTo>
                  <a:cubicBezTo>
                    <a:pt x="169" y="59"/>
                    <a:pt x="172" y="90"/>
                    <a:pt x="180" y="123"/>
                  </a:cubicBezTo>
                  <a:cubicBezTo>
                    <a:pt x="221" y="90"/>
                    <a:pt x="233" y="52"/>
                    <a:pt x="184" y="18"/>
                  </a:cubicBezTo>
                  <a:cubicBezTo>
                    <a:pt x="165" y="7"/>
                    <a:pt x="135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9" name="Google Shape;15859;p11"/>
            <p:cNvSpPr/>
            <p:nvPr/>
          </p:nvSpPr>
          <p:spPr>
            <a:xfrm>
              <a:off x="-2131365" y="-1147051"/>
              <a:ext cx="16856" cy="14659"/>
            </a:xfrm>
            <a:custGeom>
              <a:avLst/>
              <a:gdLst/>
              <a:ahLst/>
              <a:cxnLst/>
              <a:rect l="l" t="t" r="r" b="b"/>
              <a:pathLst>
                <a:path w="353" h="307" extrusionOk="0">
                  <a:moveTo>
                    <a:pt x="80" y="0"/>
                  </a:moveTo>
                  <a:lnTo>
                    <a:pt x="80" y="0"/>
                  </a:lnTo>
                  <a:cubicBezTo>
                    <a:pt x="42" y="26"/>
                    <a:pt x="28" y="64"/>
                    <a:pt x="20" y="105"/>
                  </a:cubicBezTo>
                  <a:cubicBezTo>
                    <a:pt x="1" y="191"/>
                    <a:pt x="65" y="281"/>
                    <a:pt x="158" y="300"/>
                  </a:cubicBezTo>
                  <a:cubicBezTo>
                    <a:pt x="177" y="307"/>
                    <a:pt x="196" y="307"/>
                    <a:pt x="211" y="307"/>
                  </a:cubicBezTo>
                  <a:cubicBezTo>
                    <a:pt x="285" y="307"/>
                    <a:pt x="330" y="266"/>
                    <a:pt x="353" y="183"/>
                  </a:cubicBezTo>
                  <a:lnTo>
                    <a:pt x="353" y="183"/>
                  </a:lnTo>
                  <a:cubicBezTo>
                    <a:pt x="330" y="202"/>
                    <a:pt x="315" y="228"/>
                    <a:pt x="292" y="240"/>
                  </a:cubicBezTo>
                  <a:cubicBezTo>
                    <a:pt x="259" y="255"/>
                    <a:pt x="230" y="269"/>
                    <a:pt x="196" y="269"/>
                  </a:cubicBezTo>
                  <a:cubicBezTo>
                    <a:pt x="166" y="269"/>
                    <a:pt x="140" y="258"/>
                    <a:pt x="113" y="240"/>
                  </a:cubicBezTo>
                  <a:cubicBezTo>
                    <a:pt x="50" y="191"/>
                    <a:pt x="46" y="131"/>
                    <a:pt x="65" y="67"/>
                  </a:cubicBezTo>
                  <a:cubicBezTo>
                    <a:pt x="73" y="45"/>
                    <a:pt x="83" y="23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0" name="Google Shape;15860;p11"/>
            <p:cNvSpPr/>
            <p:nvPr/>
          </p:nvSpPr>
          <p:spPr>
            <a:xfrm>
              <a:off x="-2177730" y="-1198287"/>
              <a:ext cx="10410" cy="9645"/>
            </a:xfrm>
            <a:custGeom>
              <a:avLst/>
              <a:gdLst/>
              <a:ahLst/>
              <a:cxnLst/>
              <a:rect l="l" t="t" r="r" b="b"/>
              <a:pathLst>
                <a:path w="218" h="202" extrusionOk="0">
                  <a:moveTo>
                    <a:pt x="38" y="0"/>
                  </a:moveTo>
                  <a:cubicBezTo>
                    <a:pt x="34" y="0"/>
                    <a:pt x="26" y="5"/>
                    <a:pt x="19" y="15"/>
                  </a:cubicBezTo>
                  <a:cubicBezTo>
                    <a:pt x="0" y="45"/>
                    <a:pt x="26" y="57"/>
                    <a:pt x="49" y="64"/>
                  </a:cubicBezTo>
                  <a:cubicBezTo>
                    <a:pt x="79" y="75"/>
                    <a:pt x="97" y="101"/>
                    <a:pt x="94" y="135"/>
                  </a:cubicBezTo>
                  <a:cubicBezTo>
                    <a:pt x="86" y="180"/>
                    <a:pt x="97" y="202"/>
                    <a:pt x="135" y="202"/>
                  </a:cubicBezTo>
                  <a:lnTo>
                    <a:pt x="154" y="202"/>
                  </a:lnTo>
                  <a:cubicBezTo>
                    <a:pt x="202" y="195"/>
                    <a:pt x="217" y="165"/>
                    <a:pt x="209" y="120"/>
                  </a:cubicBezTo>
                  <a:cubicBezTo>
                    <a:pt x="209" y="98"/>
                    <a:pt x="202" y="75"/>
                    <a:pt x="199" y="53"/>
                  </a:cubicBezTo>
                  <a:cubicBezTo>
                    <a:pt x="191" y="53"/>
                    <a:pt x="183" y="57"/>
                    <a:pt x="180" y="57"/>
                  </a:cubicBezTo>
                  <a:lnTo>
                    <a:pt x="154" y="57"/>
                  </a:lnTo>
                  <a:cubicBezTo>
                    <a:pt x="124" y="57"/>
                    <a:pt x="94" y="45"/>
                    <a:pt x="71" y="19"/>
                  </a:cubicBezTo>
                  <a:cubicBezTo>
                    <a:pt x="64" y="12"/>
                    <a:pt x="52" y="0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1" name="Google Shape;15861;p11"/>
            <p:cNvSpPr/>
            <p:nvPr/>
          </p:nvSpPr>
          <p:spPr>
            <a:xfrm>
              <a:off x="-2237704" y="-1231855"/>
              <a:ext cx="13465" cy="14134"/>
            </a:xfrm>
            <a:custGeom>
              <a:avLst/>
              <a:gdLst/>
              <a:ahLst/>
              <a:cxnLst/>
              <a:rect l="l" t="t" r="r" b="b"/>
              <a:pathLst>
                <a:path w="282" h="296" extrusionOk="0">
                  <a:moveTo>
                    <a:pt x="64" y="1"/>
                  </a:moveTo>
                  <a:lnTo>
                    <a:pt x="64" y="1"/>
                  </a:lnTo>
                  <a:cubicBezTo>
                    <a:pt x="0" y="27"/>
                    <a:pt x="0" y="64"/>
                    <a:pt x="30" y="120"/>
                  </a:cubicBezTo>
                  <a:cubicBezTo>
                    <a:pt x="75" y="195"/>
                    <a:pt x="169" y="214"/>
                    <a:pt x="214" y="289"/>
                  </a:cubicBezTo>
                  <a:cubicBezTo>
                    <a:pt x="217" y="296"/>
                    <a:pt x="221" y="296"/>
                    <a:pt x="225" y="296"/>
                  </a:cubicBezTo>
                  <a:cubicBezTo>
                    <a:pt x="243" y="296"/>
                    <a:pt x="262" y="273"/>
                    <a:pt x="281" y="266"/>
                  </a:cubicBezTo>
                  <a:cubicBezTo>
                    <a:pt x="273" y="240"/>
                    <a:pt x="259" y="225"/>
                    <a:pt x="240" y="206"/>
                  </a:cubicBezTo>
                  <a:cubicBezTo>
                    <a:pt x="206" y="187"/>
                    <a:pt x="176" y="158"/>
                    <a:pt x="142" y="147"/>
                  </a:cubicBezTo>
                  <a:cubicBezTo>
                    <a:pt x="60" y="128"/>
                    <a:pt x="52" y="7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2" name="Google Shape;15862;p11"/>
            <p:cNvSpPr/>
            <p:nvPr/>
          </p:nvSpPr>
          <p:spPr>
            <a:xfrm>
              <a:off x="-2195971" y="-775078"/>
              <a:ext cx="9550" cy="11126"/>
            </a:xfrm>
            <a:custGeom>
              <a:avLst/>
              <a:gdLst/>
              <a:ahLst/>
              <a:cxnLst/>
              <a:rect l="l" t="t" r="r" b="b"/>
              <a:pathLst>
                <a:path w="200" h="233" extrusionOk="0">
                  <a:moveTo>
                    <a:pt x="94" y="1"/>
                  </a:moveTo>
                  <a:cubicBezTo>
                    <a:pt x="84" y="5"/>
                    <a:pt x="75" y="5"/>
                    <a:pt x="72" y="12"/>
                  </a:cubicBezTo>
                  <a:cubicBezTo>
                    <a:pt x="1" y="86"/>
                    <a:pt x="110" y="131"/>
                    <a:pt x="106" y="195"/>
                  </a:cubicBezTo>
                  <a:cubicBezTo>
                    <a:pt x="102" y="210"/>
                    <a:pt x="120" y="232"/>
                    <a:pt x="136" y="232"/>
                  </a:cubicBezTo>
                  <a:cubicBezTo>
                    <a:pt x="136" y="232"/>
                    <a:pt x="139" y="232"/>
                    <a:pt x="139" y="229"/>
                  </a:cubicBezTo>
                  <a:cubicBezTo>
                    <a:pt x="196" y="206"/>
                    <a:pt x="158" y="158"/>
                    <a:pt x="158" y="120"/>
                  </a:cubicBezTo>
                  <a:cubicBezTo>
                    <a:pt x="162" y="109"/>
                    <a:pt x="162" y="94"/>
                    <a:pt x="165" y="86"/>
                  </a:cubicBezTo>
                  <a:cubicBezTo>
                    <a:pt x="177" y="68"/>
                    <a:pt x="199" y="49"/>
                    <a:pt x="165" y="31"/>
                  </a:cubicBezTo>
                  <a:cubicBezTo>
                    <a:pt x="143" y="19"/>
                    <a:pt x="117" y="8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3" name="Google Shape;15863;p11"/>
            <p:cNvSpPr/>
            <p:nvPr/>
          </p:nvSpPr>
          <p:spPr>
            <a:xfrm>
              <a:off x="-2194681" y="-1391435"/>
              <a:ext cx="9646" cy="15041"/>
            </a:xfrm>
            <a:custGeom>
              <a:avLst/>
              <a:gdLst/>
              <a:ahLst/>
              <a:cxnLst/>
              <a:rect l="l" t="t" r="r" b="b"/>
              <a:pathLst>
                <a:path w="202" h="315" extrusionOk="0">
                  <a:moveTo>
                    <a:pt x="0" y="1"/>
                  </a:moveTo>
                  <a:cubicBezTo>
                    <a:pt x="86" y="90"/>
                    <a:pt x="60" y="206"/>
                    <a:pt x="75" y="311"/>
                  </a:cubicBezTo>
                  <a:lnTo>
                    <a:pt x="79" y="315"/>
                  </a:lnTo>
                  <a:cubicBezTo>
                    <a:pt x="86" y="311"/>
                    <a:pt x="90" y="304"/>
                    <a:pt x="98" y="299"/>
                  </a:cubicBezTo>
                  <a:cubicBezTo>
                    <a:pt x="198" y="237"/>
                    <a:pt x="202" y="232"/>
                    <a:pt x="120" y="147"/>
                  </a:cubicBezTo>
                  <a:cubicBezTo>
                    <a:pt x="93" y="116"/>
                    <a:pt x="105" y="83"/>
                    <a:pt x="101" y="49"/>
                  </a:cubicBezTo>
                  <a:lnTo>
                    <a:pt x="98" y="49"/>
                  </a:lnTo>
                  <a:cubicBezTo>
                    <a:pt x="64" y="35"/>
                    <a:pt x="34" y="16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4" name="Google Shape;15864;p11"/>
            <p:cNvSpPr/>
            <p:nvPr/>
          </p:nvSpPr>
          <p:spPr>
            <a:xfrm>
              <a:off x="-2000864" y="-1314462"/>
              <a:ext cx="8117" cy="9120"/>
            </a:xfrm>
            <a:custGeom>
              <a:avLst/>
              <a:gdLst/>
              <a:ahLst/>
              <a:cxnLst/>
              <a:rect l="l" t="t" r="r" b="b"/>
              <a:pathLst>
                <a:path w="170" h="191" extrusionOk="0">
                  <a:moveTo>
                    <a:pt x="150" y="0"/>
                  </a:moveTo>
                  <a:lnTo>
                    <a:pt x="150" y="0"/>
                  </a:lnTo>
                  <a:cubicBezTo>
                    <a:pt x="90" y="19"/>
                    <a:pt x="27" y="0"/>
                    <a:pt x="12" y="74"/>
                  </a:cubicBezTo>
                  <a:cubicBezTo>
                    <a:pt x="1" y="135"/>
                    <a:pt x="54" y="161"/>
                    <a:pt x="98" y="183"/>
                  </a:cubicBezTo>
                  <a:cubicBezTo>
                    <a:pt x="106" y="187"/>
                    <a:pt x="116" y="190"/>
                    <a:pt x="124" y="190"/>
                  </a:cubicBezTo>
                  <a:cubicBezTo>
                    <a:pt x="154" y="190"/>
                    <a:pt x="169" y="161"/>
                    <a:pt x="150" y="135"/>
                  </a:cubicBezTo>
                  <a:cubicBezTo>
                    <a:pt x="124" y="90"/>
                    <a:pt x="139" y="52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5" name="Google Shape;15865;p11"/>
            <p:cNvSpPr/>
            <p:nvPr/>
          </p:nvSpPr>
          <p:spPr>
            <a:xfrm>
              <a:off x="-2205425" y="-1067977"/>
              <a:ext cx="7544" cy="13943"/>
            </a:xfrm>
            <a:custGeom>
              <a:avLst/>
              <a:gdLst/>
              <a:ahLst/>
              <a:cxnLst/>
              <a:rect l="l" t="t" r="r" b="b"/>
              <a:pathLst>
                <a:path w="158" h="292" extrusionOk="0">
                  <a:moveTo>
                    <a:pt x="99" y="0"/>
                  </a:moveTo>
                  <a:cubicBezTo>
                    <a:pt x="90" y="0"/>
                    <a:pt x="83" y="4"/>
                    <a:pt x="80" y="4"/>
                  </a:cubicBezTo>
                  <a:cubicBezTo>
                    <a:pt x="68" y="34"/>
                    <a:pt x="1" y="60"/>
                    <a:pt x="57" y="94"/>
                  </a:cubicBezTo>
                  <a:cubicBezTo>
                    <a:pt x="64" y="97"/>
                    <a:pt x="68" y="97"/>
                    <a:pt x="72" y="102"/>
                  </a:cubicBezTo>
                  <a:lnTo>
                    <a:pt x="76" y="102"/>
                  </a:lnTo>
                  <a:cubicBezTo>
                    <a:pt x="113" y="120"/>
                    <a:pt x="113" y="150"/>
                    <a:pt x="80" y="169"/>
                  </a:cubicBezTo>
                  <a:cubicBezTo>
                    <a:pt x="35" y="195"/>
                    <a:pt x="27" y="236"/>
                    <a:pt x="12" y="277"/>
                  </a:cubicBezTo>
                  <a:cubicBezTo>
                    <a:pt x="20" y="288"/>
                    <a:pt x="31" y="292"/>
                    <a:pt x="46" y="292"/>
                  </a:cubicBezTo>
                  <a:lnTo>
                    <a:pt x="64" y="292"/>
                  </a:lnTo>
                  <a:cubicBezTo>
                    <a:pt x="90" y="259"/>
                    <a:pt x="106" y="243"/>
                    <a:pt x="121" y="243"/>
                  </a:cubicBezTo>
                  <a:cubicBezTo>
                    <a:pt x="132" y="243"/>
                    <a:pt x="143" y="247"/>
                    <a:pt x="158" y="259"/>
                  </a:cubicBezTo>
                  <a:cubicBezTo>
                    <a:pt x="116" y="176"/>
                    <a:pt x="151" y="83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6" name="Google Shape;15866;p11"/>
            <p:cNvSpPr/>
            <p:nvPr/>
          </p:nvSpPr>
          <p:spPr>
            <a:xfrm>
              <a:off x="-1883590" y="-1206882"/>
              <a:ext cx="10219" cy="8452"/>
            </a:xfrm>
            <a:custGeom>
              <a:avLst/>
              <a:gdLst/>
              <a:ahLst/>
              <a:cxnLst/>
              <a:rect l="l" t="t" r="r" b="b"/>
              <a:pathLst>
                <a:path w="214" h="177" extrusionOk="0">
                  <a:moveTo>
                    <a:pt x="75" y="1"/>
                  </a:moveTo>
                  <a:cubicBezTo>
                    <a:pt x="60" y="1"/>
                    <a:pt x="49" y="16"/>
                    <a:pt x="38" y="54"/>
                  </a:cubicBezTo>
                  <a:cubicBezTo>
                    <a:pt x="23" y="46"/>
                    <a:pt x="12" y="38"/>
                    <a:pt x="1" y="28"/>
                  </a:cubicBezTo>
                  <a:lnTo>
                    <a:pt x="1" y="28"/>
                  </a:lnTo>
                  <a:cubicBezTo>
                    <a:pt x="5" y="54"/>
                    <a:pt x="8" y="76"/>
                    <a:pt x="12" y="102"/>
                  </a:cubicBezTo>
                  <a:cubicBezTo>
                    <a:pt x="42" y="128"/>
                    <a:pt x="68" y="154"/>
                    <a:pt x="98" y="177"/>
                  </a:cubicBezTo>
                  <a:cubicBezTo>
                    <a:pt x="127" y="177"/>
                    <a:pt x="146" y="154"/>
                    <a:pt x="165" y="140"/>
                  </a:cubicBezTo>
                  <a:cubicBezTo>
                    <a:pt x="214" y="98"/>
                    <a:pt x="199" y="68"/>
                    <a:pt x="143" y="50"/>
                  </a:cubicBezTo>
                  <a:cubicBezTo>
                    <a:pt x="120" y="42"/>
                    <a:pt x="98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7" name="Google Shape;15867;p11"/>
            <p:cNvSpPr/>
            <p:nvPr/>
          </p:nvSpPr>
          <p:spPr>
            <a:xfrm>
              <a:off x="-1983531" y="-1187400"/>
              <a:ext cx="15041" cy="11842"/>
            </a:xfrm>
            <a:custGeom>
              <a:avLst/>
              <a:gdLst/>
              <a:ahLst/>
              <a:cxnLst/>
              <a:rect l="l" t="t" r="r" b="b"/>
              <a:pathLst>
                <a:path w="315" h="248" extrusionOk="0">
                  <a:moveTo>
                    <a:pt x="101" y="1"/>
                  </a:moveTo>
                  <a:cubicBezTo>
                    <a:pt x="83" y="1"/>
                    <a:pt x="67" y="12"/>
                    <a:pt x="53" y="41"/>
                  </a:cubicBezTo>
                  <a:cubicBezTo>
                    <a:pt x="45" y="60"/>
                    <a:pt x="34" y="68"/>
                    <a:pt x="22" y="68"/>
                  </a:cubicBezTo>
                  <a:cubicBezTo>
                    <a:pt x="15" y="68"/>
                    <a:pt x="12" y="64"/>
                    <a:pt x="5" y="64"/>
                  </a:cubicBezTo>
                  <a:lnTo>
                    <a:pt x="0" y="64"/>
                  </a:lnTo>
                  <a:cubicBezTo>
                    <a:pt x="15" y="105"/>
                    <a:pt x="31" y="120"/>
                    <a:pt x="45" y="120"/>
                  </a:cubicBezTo>
                  <a:cubicBezTo>
                    <a:pt x="72" y="120"/>
                    <a:pt x="105" y="79"/>
                    <a:pt x="135" y="64"/>
                  </a:cubicBezTo>
                  <a:cubicBezTo>
                    <a:pt x="146" y="117"/>
                    <a:pt x="184" y="143"/>
                    <a:pt x="224" y="165"/>
                  </a:cubicBezTo>
                  <a:cubicBezTo>
                    <a:pt x="255" y="184"/>
                    <a:pt x="269" y="213"/>
                    <a:pt x="274" y="248"/>
                  </a:cubicBezTo>
                  <a:cubicBezTo>
                    <a:pt x="314" y="180"/>
                    <a:pt x="310" y="135"/>
                    <a:pt x="247" y="120"/>
                  </a:cubicBezTo>
                  <a:cubicBezTo>
                    <a:pt x="198" y="105"/>
                    <a:pt x="179" y="83"/>
                    <a:pt x="157" y="46"/>
                  </a:cubicBezTo>
                  <a:cubicBezTo>
                    <a:pt x="146" y="23"/>
                    <a:pt x="124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8" name="Google Shape;15868;p11"/>
            <p:cNvSpPr/>
            <p:nvPr/>
          </p:nvSpPr>
          <p:spPr>
            <a:xfrm>
              <a:off x="-2073492" y="-1070460"/>
              <a:ext cx="10553" cy="10935"/>
            </a:xfrm>
            <a:custGeom>
              <a:avLst/>
              <a:gdLst/>
              <a:ahLst/>
              <a:cxnLst/>
              <a:rect l="l" t="t" r="r" b="b"/>
              <a:pathLst>
                <a:path w="221" h="229" extrusionOk="0">
                  <a:moveTo>
                    <a:pt x="139" y="0"/>
                  </a:moveTo>
                  <a:cubicBezTo>
                    <a:pt x="172" y="78"/>
                    <a:pt x="53" y="97"/>
                    <a:pt x="72" y="168"/>
                  </a:cubicBezTo>
                  <a:cubicBezTo>
                    <a:pt x="49" y="161"/>
                    <a:pt x="34" y="142"/>
                    <a:pt x="15" y="142"/>
                  </a:cubicBezTo>
                  <a:lnTo>
                    <a:pt x="0" y="142"/>
                  </a:lnTo>
                  <a:cubicBezTo>
                    <a:pt x="5" y="168"/>
                    <a:pt x="22" y="187"/>
                    <a:pt x="38" y="206"/>
                  </a:cubicBezTo>
                  <a:cubicBezTo>
                    <a:pt x="49" y="202"/>
                    <a:pt x="64" y="202"/>
                    <a:pt x="75" y="202"/>
                  </a:cubicBezTo>
                  <a:cubicBezTo>
                    <a:pt x="94" y="202"/>
                    <a:pt x="109" y="206"/>
                    <a:pt x="124" y="216"/>
                  </a:cubicBezTo>
                  <a:cubicBezTo>
                    <a:pt x="135" y="224"/>
                    <a:pt x="143" y="228"/>
                    <a:pt x="150" y="228"/>
                  </a:cubicBezTo>
                  <a:cubicBezTo>
                    <a:pt x="162" y="228"/>
                    <a:pt x="172" y="221"/>
                    <a:pt x="176" y="202"/>
                  </a:cubicBezTo>
                  <a:cubicBezTo>
                    <a:pt x="188" y="142"/>
                    <a:pt x="221" y="75"/>
                    <a:pt x="165" y="19"/>
                  </a:cubicBezTo>
                  <a:cubicBezTo>
                    <a:pt x="162" y="7"/>
                    <a:pt x="150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9" name="Google Shape;15869;p11"/>
            <p:cNvSpPr/>
            <p:nvPr/>
          </p:nvSpPr>
          <p:spPr>
            <a:xfrm>
              <a:off x="-1953019" y="-1298753"/>
              <a:ext cx="9502" cy="7544"/>
            </a:xfrm>
            <a:custGeom>
              <a:avLst/>
              <a:gdLst/>
              <a:ahLst/>
              <a:cxnLst/>
              <a:rect l="l" t="t" r="r" b="b"/>
              <a:pathLst>
                <a:path w="199" h="158" extrusionOk="0">
                  <a:moveTo>
                    <a:pt x="75" y="0"/>
                  </a:moveTo>
                  <a:cubicBezTo>
                    <a:pt x="49" y="0"/>
                    <a:pt x="34" y="23"/>
                    <a:pt x="23" y="37"/>
                  </a:cubicBezTo>
                  <a:cubicBezTo>
                    <a:pt x="1" y="68"/>
                    <a:pt x="16" y="97"/>
                    <a:pt x="38" y="120"/>
                  </a:cubicBezTo>
                  <a:cubicBezTo>
                    <a:pt x="49" y="135"/>
                    <a:pt x="64" y="146"/>
                    <a:pt x="75" y="157"/>
                  </a:cubicBezTo>
                  <a:cubicBezTo>
                    <a:pt x="154" y="135"/>
                    <a:pt x="199" y="90"/>
                    <a:pt x="161" y="4"/>
                  </a:cubicBezTo>
                  <a:lnTo>
                    <a:pt x="161" y="4"/>
                  </a:lnTo>
                  <a:cubicBezTo>
                    <a:pt x="151" y="7"/>
                    <a:pt x="135" y="7"/>
                    <a:pt x="120" y="7"/>
                  </a:cubicBezTo>
                  <a:cubicBezTo>
                    <a:pt x="113" y="7"/>
                    <a:pt x="106" y="7"/>
                    <a:pt x="94" y="4"/>
                  </a:cubicBezTo>
                  <a:cubicBezTo>
                    <a:pt x="90" y="0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0" name="Google Shape;15870;p11"/>
            <p:cNvSpPr/>
            <p:nvPr/>
          </p:nvSpPr>
          <p:spPr>
            <a:xfrm>
              <a:off x="-1851263" y="-1338958"/>
              <a:ext cx="8977" cy="12033"/>
            </a:xfrm>
            <a:custGeom>
              <a:avLst/>
              <a:gdLst/>
              <a:ahLst/>
              <a:cxnLst/>
              <a:rect l="l" t="t" r="r" b="b"/>
              <a:pathLst>
                <a:path w="188" h="252" extrusionOk="0">
                  <a:moveTo>
                    <a:pt x="120" y="1"/>
                  </a:moveTo>
                  <a:cubicBezTo>
                    <a:pt x="101" y="1"/>
                    <a:pt x="87" y="4"/>
                    <a:pt x="68" y="12"/>
                  </a:cubicBezTo>
                  <a:cubicBezTo>
                    <a:pt x="52" y="20"/>
                    <a:pt x="34" y="23"/>
                    <a:pt x="19" y="23"/>
                  </a:cubicBezTo>
                  <a:lnTo>
                    <a:pt x="16" y="23"/>
                  </a:lnTo>
                  <a:cubicBezTo>
                    <a:pt x="11" y="23"/>
                    <a:pt x="4" y="30"/>
                    <a:pt x="0" y="38"/>
                  </a:cubicBezTo>
                  <a:cubicBezTo>
                    <a:pt x="11" y="64"/>
                    <a:pt x="11" y="98"/>
                    <a:pt x="45" y="113"/>
                  </a:cubicBezTo>
                  <a:cubicBezTo>
                    <a:pt x="45" y="94"/>
                    <a:pt x="38" y="72"/>
                    <a:pt x="45" y="57"/>
                  </a:cubicBezTo>
                  <a:cubicBezTo>
                    <a:pt x="52" y="38"/>
                    <a:pt x="68" y="35"/>
                    <a:pt x="83" y="35"/>
                  </a:cubicBezTo>
                  <a:cubicBezTo>
                    <a:pt x="90" y="35"/>
                    <a:pt x="97" y="35"/>
                    <a:pt x="105" y="38"/>
                  </a:cubicBezTo>
                  <a:cubicBezTo>
                    <a:pt x="116" y="38"/>
                    <a:pt x="123" y="53"/>
                    <a:pt x="128" y="61"/>
                  </a:cubicBezTo>
                  <a:cubicBezTo>
                    <a:pt x="131" y="87"/>
                    <a:pt x="123" y="109"/>
                    <a:pt x="101" y="116"/>
                  </a:cubicBezTo>
                  <a:cubicBezTo>
                    <a:pt x="97" y="120"/>
                    <a:pt x="94" y="120"/>
                    <a:pt x="90" y="120"/>
                  </a:cubicBezTo>
                  <a:cubicBezTo>
                    <a:pt x="75" y="120"/>
                    <a:pt x="61" y="113"/>
                    <a:pt x="45" y="113"/>
                  </a:cubicBezTo>
                  <a:cubicBezTo>
                    <a:pt x="64" y="154"/>
                    <a:pt x="42" y="199"/>
                    <a:pt x="61" y="251"/>
                  </a:cubicBezTo>
                  <a:cubicBezTo>
                    <a:pt x="97" y="221"/>
                    <a:pt x="146" y="210"/>
                    <a:pt x="146" y="158"/>
                  </a:cubicBezTo>
                  <a:cubicBezTo>
                    <a:pt x="146" y="113"/>
                    <a:pt x="187" y="64"/>
                    <a:pt x="165" y="27"/>
                  </a:cubicBezTo>
                  <a:cubicBezTo>
                    <a:pt x="150" y="8"/>
                    <a:pt x="135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1" name="Google Shape;15871;p11"/>
            <p:cNvSpPr/>
            <p:nvPr/>
          </p:nvSpPr>
          <p:spPr>
            <a:xfrm>
              <a:off x="-2163453" y="-1248424"/>
              <a:ext cx="12176" cy="10362"/>
            </a:xfrm>
            <a:custGeom>
              <a:avLst/>
              <a:gdLst/>
              <a:ahLst/>
              <a:cxnLst/>
              <a:rect l="l" t="t" r="r" b="b"/>
              <a:pathLst>
                <a:path w="255" h="217" extrusionOk="0">
                  <a:moveTo>
                    <a:pt x="127" y="0"/>
                  </a:moveTo>
                  <a:cubicBezTo>
                    <a:pt x="112" y="0"/>
                    <a:pt x="94" y="4"/>
                    <a:pt x="79" y="11"/>
                  </a:cubicBezTo>
                  <a:cubicBezTo>
                    <a:pt x="38" y="23"/>
                    <a:pt x="0" y="63"/>
                    <a:pt x="12" y="104"/>
                  </a:cubicBezTo>
                  <a:cubicBezTo>
                    <a:pt x="19" y="153"/>
                    <a:pt x="49" y="206"/>
                    <a:pt x="109" y="206"/>
                  </a:cubicBezTo>
                  <a:lnTo>
                    <a:pt x="120" y="206"/>
                  </a:lnTo>
                  <a:cubicBezTo>
                    <a:pt x="131" y="206"/>
                    <a:pt x="143" y="209"/>
                    <a:pt x="153" y="213"/>
                  </a:cubicBezTo>
                  <a:cubicBezTo>
                    <a:pt x="165" y="213"/>
                    <a:pt x="176" y="217"/>
                    <a:pt x="188" y="217"/>
                  </a:cubicBezTo>
                  <a:cubicBezTo>
                    <a:pt x="202" y="217"/>
                    <a:pt x="221" y="209"/>
                    <a:pt x="232" y="191"/>
                  </a:cubicBezTo>
                  <a:cubicBezTo>
                    <a:pt x="255" y="149"/>
                    <a:pt x="224" y="127"/>
                    <a:pt x="206" y="97"/>
                  </a:cubicBezTo>
                  <a:cubicBezTo>
                    <a:pt x="179" y="127"/>
                    <a:pt x="179" y="183"/>
                    <a:pt x="135" y="183"/>
                  </a:cubicBezTo>
                  <a:cubicBezTo>
                    <a:pt x="124" y="183"/>
                    <a:pt x="117" y="180"/>
                    <a:pt x="105" y="175"/>
                  </a:cubicBezTo>
                  <a:cubicBezTo>
                    <a:pt x="72" y="165"/>
                    <a:pt x="45" y="142"/>
                    <a:pt x="49" y="101"/>
                  </a:cubicBezTo>
                  <a:cubicBezTo>
                    <a:pt x="53" y="68"/>
                    <a:pt x="79" y="52"/>
                    <a:pt x="109" y="45"/>
                  </a:cubicBezTo>
                  <a:cubicBezTo>
                    <a:pt x="120" y="45"/>
                    <a:pt x="127" y="41"/>
                    <a:pt x="135" y="41"/>
                  </a:cubicBezTo>
                  <a:cubicBezTo>
                    <a:pt x="157" y="41"/>
                    <a:pt x="176" y="49"/>
                    <a:pt x="198" y="56"/>
                  </a:cubicBezTo>
                  <a:cubicBezTo>
                    <a:pt x="184" y="15"/>
                    <a:pt x="157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2" name="Google Shape;15872;p11"/>
            <p:cNvSpPr/>
            <p:nvPr/>
          </p:nvSpPr>
          <p:spPr>
            <a:xfrm>
              <a:off x="-2241811" y="-1350896"/>
              <a:ext cx="11651" cy="5587"/>
            </a:xfrm>
            <a:custGeom>
              <a:avLst/>
              <a:gdLst/>
              <a:ahLst/>
              <a:cxnLst/>
              <a:rect l="l" t="t" r="r" b="b"/>
              <a:pathLst>
                <a:path w="244" h="117" extrusionOk="0">
                  <a:moveTo>
                    <a:pt x="120" y="0"/>
                  </a:moveTo>
                  <a:cubicBezTo>
                    <a:pt x="79" y="0"/>
                    <a:pt x="38" y="11"/>
                    <a:pt x="0" y="45"/>
                  </a:cubicBezTo>
                  <a:cubicBezTo>
                    <a:pt x="34" y="61"/>
                    <a:pt x="64" y="68"/>
                    <a:pt x="86" y="78"/>
                  </a:cubicBezTo>
                  <a:cubicBezTo>
                    <a:pt x="131" y="101"/>
                    <a:pt x="157" y="116"/>
                    <a:pt x="176" y="116"/>
                  </a:cubicBezTo>
                  <a:cubicBezTo>
                    <a:pt x="202" y="116"/>
                    <a:pt x="214" y="87"/>
                    <a:pt x="243" y="11"/>
                  </a:cubicBezTo>
                  <a:cubicBezTo>
                    <a:pt x="202" y="8"/>
                    <a:pt x="161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3" name="Google Shape;15873;p11"/>
            <p:cNvSpPr/>
            <p:nvPr/>
          </p:nvSpPr>
          <p:spPr>
            <a:xfrm>
              <a:off x="-1981764" y="-1178470"/>
              <a:ext cx="9168" cy="9359"/>
            </a:xfrm>
            <a:custGeom>
              <a:avLst/>
              <a:gdLst/>
              <a:ahLst/>
              <a:cxnLst/>
              <a:rect l="l" t="t" r="r" b="b"/>
              <a:pathLst>
                <a:path w="192" h="196" extrusionOk="0">
                  <a:moveTo>
                    <a:pt x="142" y="0"/>
                  </a:moveTo>
                  <a:cubicBezTo>
                    <a:pt x="125" y="23"/>
                    <a:pt x="125" y="61"/>
                    <a:pt x="90" y="61"/>
                  </a:cubicBezTo>
                  <a:cubicBezTo>
                    <a:pt x="16" y="64"/>
                    <a:pt x="4" y="116"/>
                    <a:pt x="1" y="173"/>
                  </a:cubicBezTo>
                  <a:cubicBezTo>
                    <a:pt x="8" y="180"/>
                    <a:pt x="16" y="187"/>
                    <a:pt x="27" y="195"/>
                  </a:cubicBezTo>
                  <a:cubicBezTo>
                    <a:pt x="87" y="161"/>
                    <a:pt x="169" y="154"/>
                    <a:pt x="192" y="71"/>
                  </a:cubicBezTo>
                  <a:cubicBezTo>
                    <a:pt x="177" y="49"/>
                    <a:pt x="161" y="26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4" name="Google Shape;15874;p11"/>
            <p:cNvSpPr/>
            <p:nvPr/>
          </p:nvSpPr>
          <p:spPr>
            <a:xfrm>
              <a:off x="-2127593" y="-1150107"/>
              <a:ext cx="16283" cy="11842"/>
            </a:xfrm>
            <a:custGeom>
              <a:avLst/>
              <a:gdLst/>
              <a:ahLst/>
              <a:cxnLst/>
              <a:rect l="l" t="t" r="r" b="b"/>
              <a:pathLst>
                <a:path w="341" h="248" extrusionOk="0">
                  <a:moveTo>
                    <a:pt x="135" y="0"/>
                  </a:moveTo>
                  <a:cubicBezTo>
                    <a:pt x="87" y="0"/>
                    <a:pt x="39" y="16"/>
                    <a:pt x="1" y="64"/>
                  </a:cubicBezTo>
                  <a:cubicBezTo>
                    <a:pt x="27" y="61"/>
                    <a:pt x="49" y="57"/>
                    <a:pt x="72" y="53"/>
                  </a:cubicBezTo>
                  <a:cubicBezTo>
                    <a:pt x="98" y="45"/>
                    <a:pt x="124" y="38"/>
                    <a:pt x="151" y="38"/>
                  </a:cubicBezTo>
                  <a:cubicBezTo>
                    <a:pt x="173" y="38"/>
                    <a:pt x="196" y="45"/>
                    <a:pt x="213" y="72"/>
                  </a:cubicBezTo>
                  <a:cubicBezTo>
                    <a:pt x="300" y="109"/>
                    <a:pt x="251" y="191"/>
                    <a:pt x="274" y="247"/>
                  </a:cubicBezTo>
                  <a:cubicBezTo>
                    <a:pt x="341" y="180"/>
                    <a:pt x="318" y="27"/>
                    <a:pt x="232" y="12"/>
                  </a:cubicBezTo>
                  <a:cubicBezTo>
                    <a:pt x="199" y="8"/>
                    <a:pt x="169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5" name="Google Shape;15875;p11"/>
            <p:cNvSpPr/>
            <p:nvPr/>
          </p:nvSpPr>
          <p:spPr>
            <a:xfrm>
              <a:off x="-2223045" y="-1131198"/>
              <a:ext cx="9120" cy="16140"/>
            </a:xfrm>
            <a:custGeom>
              <a:avLst/>
              <a:gdLst/>
              <a:ahLst/>
              <a:cxnLst/>
              <a:rect l="l" t="t" r="r" b="b"/>
              <a:pathLst>
                <a:path w="191" h="338" extrusionOk="0">
                  <a:moveTo>
                    <a:pt x="97" y="1"/>
                  </a:moveTo>
                  <a:cubicBezTo>
                    <a:pt x="86" y="1"/>
                    <a:pt x="75" y="13"/>
                    <a:pt x="64" y="35"/>
                  </a:cubicBezTo>
                  <a:cubicBezTo>
                    <a:pt x="71" y="35"/>
                    <a:pt x="75" y="31"/>
                    <a:pt x="82" y="31"/>
                  </a:cubicBezTo>
                  <a:cubicBezTo>
                    <a:pt x="97" y="31"/>
                    <a:pt x="109" y="39"/>
                    <a:pt x="109" y="53"/>
                  </a:cubicBezTo>
                  <a:cubicBezTo>
                    <a:pt x="119" y="128"/>
                    <a:pt x="131" y="203"/>
                    <a:pt x="127" y="274"/>
                  </a:cubicBezTo>
                  <a:cubicBezTo>
                    <a:pt x="127" y="289"/>
                    <a:pt x="56" y="282"/>
                    <a:pt x="26" y="308"/>
                  </a:cubicBezTo>
                  <a:cubicBezTo>
                    <a:pt x="19" y="315"/>
                    <a:pt x="7" y="322"/>
                    <a:pt x="0" y="327"/>
                  </a:cubicBezTo>
                  <a:cubicBezTo>
                    <a:pt x="30" y="334"/>
                    <a:pt x="56" y="337"/>
                    <a:pt x="78" y="337"/>
                  </a:cubicBezTo>
                  <a:cubicBezTo>
                    <a:pt x="164" y="337"/>
                    <a:pt x="190" y="296"/>
                    <a:pt x="176" y="192"/>
                  </a:cubicBezTo>
                  <a:cubicBezTo>
                    <a:pt x="168" y="136"/>
                    <a:pt x="149" y="80"/>
                    <a:pt x="127" y="27"/>
                  </a:cubicBezTo>
                  <a:cubicBezTo>
                    <a:pt x="119" y="13"/>
                    <a:pt x="109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6" name="Google Shape;15876;p11"/>
            <p:cNvSpPr/>
            <p:nvPr/>
          </p:nvSpPr>
          <p:spPr>
            <a:xfrm>
              <a:off x="-2292187" y="-1310738"/>
              <a:ext cx="13465" cy="6446"/>
            </a:xfrm>
            <a:custGeom>
              <a:avLst/>
              <a:gdLst/>
              <a:ahLst/>
              <a:cxnLst/>
              <a:rect l="l" t="t" r="r" b="b"/>
              <a:pathLst>
                <a:path w="282" h="135" extrusionOk="0">
                  <a:moveTo>
                    <a:pt x="206" y="0"/>
                  </a:moveTo>
                  <a:cubicBezTo>
                    <a:pt x="203" y="22"/>
                    <a:pt x="192" y="41"/>
                    <a:pt x="170" y="53"/>
                  </a:cubicBezTo>
                  <a:cubicBezTo>
                    <a:pt x="113" y="38"/>
                    <a:pt x="49" y="53"/>
                    <a:pt x="1" y="15"/>
                  </a:cubicBezTo>
                  <a:lnTo>
                    <a:pt x="1" y="15"/>
                  </a:lnTo>
                  <a:cubicBezTo>
                    <a:pt x="5" y="45"/>
                    <a:pt x="9" y="75"/>
                    <a:pt x="13" y="105"/>
                  </a:cubicBezTo>
                  <a:cubicBezTo>
                    <a:pt x="35" y="86"/>
                    <a:pt x="54" y="79"/>
                    <a:pt x="72" y="79"/>
                  </a:cubicBezTo>
                  <a:cubicBezTo>
                    <a:pt x="99" y="79"/>
                    <a:pt x="125" y="94"/>
                    <a:pt x="147" y="109"/>
                  </a:cubicBezTo>
                  <a:cubicBezTo>
                    <a:pt x="166" y="124"/>
                    <a:pt x="188" y="135"/>
                    <a:pt x="206" y="135"/>
                  </a:cubicBezTo>
                  <a:cubicBezTo>
                    <a:pt x="222" y="135"/>
                    <a:pt x="241" y="124"/>
                    <a:pt x="251" y="101"/>
                  </a:cubicBezTo>
                  <a:cubicBezTo>
                    <a:pt x="282" y="53"/>
                    <a:pt x="263" y="15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7" name="Google Shape;15877;p11"/>
            <p:cNvSpPr/>
            <p:nvPr/>
          </p:nvSpPr>
          <p:spPr>
            <a:xfrm>
              <a:off x="-2014234" y="-1500831"/>
              <a:ext cx="8070" cy="10409"/>
            </a:xfrm>
            <a:custGeom>
              <a:avLst/>
              <a:gdLst/>
              <a:ahLst/>
              <a:cxnLst/>
              <a:rect l="l" t="t" r="r" b="b"/>
              <a:pathLst>
                <a:path w="169" h="218" extrusionOk="0">
                  <a:moveTo>
                    <a:pt x="105" y="0"/>
                  </a:moveTo>
                  <a:cubicBezTo>
                    <a:pt x="98" y="0"/>
                    <a:pt x="90" y="4"/>
                    <a:pt x="82" y="4"/>
                  </a:cubicBezTo>
                  <a:cubicBezTo>
                    <a:pt x="1" y="78"/>
                    <a:pt x="1" y="101"/>
                    <a:pt x="79" y="218"/>
                  </a:cubicBezTo>
                  <a:cubicBezTo>
                    <a:pt x="109" y="209"/>
                    <a:pt x="139" y="206"/>
                    <a:pt x="168" y="202"/>
                  </a:cubicBezTo>
                  <a:cubicBezTo>
                    <a:pt x="161" y="131"/>
                    <a:pt x="120" y="97"/>
                    <a:pt x="42" y="83"/>
                  </a:cubicBezTo>
                  <a:cubicBezTo>
                    <a:pt x="98" y="64"/>
                    <a:pt x="139" y="56"/>
                    <a:pt x="158" y="16"/>
                  </a:cubicBezTo>
                  <a:cubicBezTo>
                    <a:pt x="139" y="8"/>
                    <a:pt x="124" y="4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8" name="Google Shape;15878;p11"/>
            <p:cNvSpPr/>
            <p:nvPr/>
          </p:nvSpPr>
          <p:spPr>
            <a:xfrm>
              <a:off x="-2245535" y="-737069"/>
              <a:ext cx="10028" cy="7210"/>
            </a:xfrm>
            <a:custGeom>
              <a:avLst/>
              <a:gdLst/>
              <a:ahLst/>
              <a:cxnLst/>
              <a:rect l="l" t="t" r="r" b="b"/>
              <a:pathLst>
                <a:path w="210" h="151" extrusionOk="0">
                  <a:moveTo>
                    <a:pt x="0" y="1"/>
                  </a:moveTo>
                  <a:lnTo>
                    <a:pt x="0" y="1"/>
                  </a:lnTo>
                  <a:cubicBezTo>
                    <a:pt x="7" y="68"/>
                    <a:pt x="30" y="125"/>
                    <a:pt x="101" y="151"/>
                  </a:cubicBezTo>
                  <a:cubicBezTo>
                    <a:pt x="109" y="147"/>
                    <a:pt x="116" y="147"/>
                    <a:pt x="123" y="147"/>
                  </a:cubicBezTo>
                  <a:cubicBezTo>
                    <a:pt x="142" y="113"/>
                    <a:pt x="209" y="125"/>
                    <a:pt x="194" y="72"/>
                  </a:cubicBezTo>
                  <a:cubicBezTo>
                    <a:pt x="183" y="38"/>
                    <a:pt x="157" y="4"/>
                    <a:pt x="116" y="4"/>
                  </a:cubicBezTo>
                  <a:cubicBezTo>
                    <a:pt x="109" y="4"/>
                    <a:pt x="104" y="4"/>
                    <a:pt x="97" y="8"/>
                  </a:cubicBezTo>
                  <a:cubicBezTo>
                    <a:pt x="86" y="30"/>
                    <a:pt x="75" y="38"/>
                    <a:pt x="64" y="38"/>
                  </a:cubicBezTo>
                  <a:cubicBezTo>
                    <a:pt x="41" y="38"/>
                    <a:pt x="23" y="8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9" name="Google Shape;15879;p11"/>
            <p:cNvSpPr/>
            <p:nvPr/>
          </p:nvSpPr>
          <p:spPr>
            <a:xfrm>
              <a:off x="-2242336" y="-742561"/>
              <a:ext cx="8213" cy="12510"/>
            </a:xfrm>
            <a:custGeom>
              <a:avLst/>
              <a:gdLst/>
              <a:ahLst/>
              <a:cxnLst/>
              <a:rect l="l" t="t" r="r" b="b"/>
              <a:pathLst>
                <a:path w="172" h="262" extrusionOk="0">
                  <a:moveTo>
                    <a:pt x="172" y="0"/>
                  </a:moveTo>
                  <a:lnTo>
                    <a:pt x="172" y="0"/>
                  </a:lnTo>
                  <a:cubicBezTo>
                    <a:pt x="120" y="11"/>
                    <a:pt x="78" y="45"/>
                    <a:pt x="34" y="67"/>
                  </a:cubicBezTo>
                  <a:cubicBezTo>
                    <a:pt x="0" y="86"/>
                    <a:pt x="19" y="105"/>
                    <a:pt x="30" y="123"/>
                  </a:cubicBezTo>
                  <a:cubicBezTo>
                    <a:pt x="37" y="119"/>
                    <a:pt x="42" y="119"/>
                    <a:pt x="49" y="119"/>
                  </a:cubicBezTo>
                  <a:cubicBezTo>
                    <a:pt x="90" y="119"/>
                    <a:pt x="116" y="153"/>
                    <a:pt x="127" y="187"/>
                  </a:cubicBezTo>
                  <a:cubicBezTo>
                    <a:pt x="142" y="240"/>
                    <a:pt x="75" y="228"/>
                    <a:pt x="56" y="262"/>
                  </a:cubicBezTo>
                  <a:cubicBezTo>
                    <a:pt x="154" y="254"/>
                    <a:pt x="168" y="240"/>
                    <a:pt x="154" y="168"/>
                  </a:cubicBezTo>
                  <a:cubicBezTo>
                    <a:pt x="142" y="109"/>
                    <a:pt x="157" y="56"/>
                    <a:pt x="1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0" name="Google Shape;15880;p11"/>
            <p:cNvSpPr/>
            <p:nvPr/>
          </p:nvSpPr>
          <p:spPr>
            <a:xfrm>
              <a:off x="-2118854" y="-762759"/>
              <a:ext cx="8643" cy="11460"/>
            </a:xfrm>
            <a:custGeom>
              <a:avLst/>
              <a:gdLst/>
              <a:ahLst/>
              <a:cxnLst/>
              <a:rect l="l" t="t" r="r" b="b"/>
              <a:pathLst>
                <a:path w="181" h="240" extrusionOk="0">
                  <a:moveTo>
                    <a:pt x="80" y="0"/>
                  </a:moveTo>
                  <a:cubicBezTo>
                    <a:pt x="61" y="19"/>
                    <a:pt x="42" y="42"/>
                    <a:pt x="23" y="61"/>
                  </a:cubicBezTo>
                  <a:cubicBezTo>
                    <a:pt x="8" y="128"/>
                    <a:pt x="1" y="192"/>
                    <a:pt x="57" y="240"/>
                  </a:cubicBezTo>
                  <a:cubicBezTo>
                    <a:pt x="46" y="195"/>
                    <a:pt x="35" y="150"/>
                    <a:pt x="98" y="135"/>
                  </a:cubicBezTo>
                  <a:cubicBezTo>
                    <a:pt x="154" y="120"/>
                    <a:pt x="125" y="38"/>
                    <a:pt x="180" y="30"/>
                  </a:cubicBezTo>
                  <a:cubicBezTo>
                    <a:pt x="154" y="8"/>
                    <a:pt x="125" y="0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1" name="Google Shape;15881;p11"/>
            <p:cNvSpPr/>
            <p:nvPr/>
          </p:nvSpPr>
          <p:spPr>
            <a:xfrm>
              <a:off x="-1984390" y="-1380166"/>
              <a:ext cx="7688" cy="8070"/>
            </a:xfrm>
            <a:custGeom>
              <a:avLst/>
              <a:gdLst/>
              <a:ahLst/>
              <a:cxnLst/>
              <a:rect l="l" t="t" r="r" b="b"/>
              <a:pathLst>
                <a:path w="161" h="169" extrusionOk="0">
                  <a:moveTo>
                    <a:pt x="45" y="1"/>
                  </a:moveTo>
                  <a:cubicBezTo>
                    <a:pt x="18" y="1"/>
                    <a:pt x="11" y="27"/>
                    <a:pt x="0" y="90"/>
                  </a:cubicBezTo>
                  <a:cubicBezTo>
                    <a:pt x="37" y="98"/>
                    <a:pt x="49" y="120"/>
                    <a:pt x="33" y="153"/>
                  </a:cubicBezTo>
                  <a:cubicBezTo>
                    <a:pt x="52" y="158"/>
                    <a:pt x="71" y="168"/>
                    <a:pt x="90" y="168"/>
                  </a:cubicBezTo>
                  <a:cubicBezTo>
                    <a:pt x="97" y="168"/>
                    <a:pt x="101" y="165"/>
                    <a:pt x="108" y="165"/>
                  </a:cubicBezTo>
                  <a:cubicBezTo>
                    <a:pt x="135" y="116"/>
                    <a:pt x="161" y="68"/>
                    <a:pt x="104" y="23"/>
                  </a:cubicBezTo>
                  <a:cubicBezTo>
                    <a:pt x="75" y="8"/>
                    <a:pt x="56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2" name="Google Shape;15882;p11"/>
            <p:cNvSpPr/>
            <p:nvPr/>
          </p:nvSpPr>
          <p:spPr>
            <a:xfrm>
              <a:off x="-2161352" y="-1246514"/>
              <a:ext cx="7783" cy="6876"/>
            </a:xfrm>
            <a:custGeom>
              <a:avLst/>
              <a:gdLst/>
              <a:ahLst/>
              <a:cxnLst/>
              <a:rect l="l" t="t" r="r" b="b"/>
              <a:pathLst>
                <a:path w="163" h="144" extrusionOk="0">
                  <a:moveTo>
                    <a:pt x="91" y="1"/>
                  </a:moveTo>
                  <a:cubicBezTo>
                    <a:pt x="83" y="1"/>
                    <a:pt x="76" y="5"/>
                    <a:pt x="65" y="5"/>
                  </a:cubicBezTo>
                  <a:cubicBezTo>
                    <a:pt x="35" y="12"/>
                    <a:pt x="9" y="28"/>
                    <a:pt x="5" y="61"/>
                  </a:cubicBezTo>
                  <a:cubicBezTo>
                    <a:pt x="1" y="102"/>
                    <a:pt x="28" y="125"/>
                    <a:pt x="61" y="135"/>
                  </a:cubicBezTo>
                  <a:cubicBezTo>
                    <a:pt x="73" y="140"/>
                    <a:pt x="80" y="143"/>
                    <a:pt x="91" y="143"/>
                  </a:cubicBezTo>
                  <a:cubicBezTo>
                    <a:pt x="135" y="143"/>
                    <a:pt x="135" y="87"/>
                    <a:pt x="162" y="57"/>
                  </a:cubicBezTo>
                  <a:cubicBezTo>
                    <a:pt x="158" y="46"/>
                    <a:pt x="158" y="31"/>
                    <a:pt x="154" y="16"/>
                  </a:cubicBezTo>
                  <a:cubicBezTo>
                    <a:pt x="132" y="9"/>
                    <a:pt x="113" y="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3" name="Google Shape;15883;p11"/>
            <p:cNvSpPr/>
            <p:nvPr/>
          </p:nvSpPr>
          <p:spPr>
            <a:xfrm>
              <a:off x="-2121481" y="-1467979"/>
              <a:ext cx="13227" cy="10935"/>
            </a:xfrm>
            <a:custGeom>
              <a:avLst/>
              <a:gdLst/>
              <a:ahLst/>
              <a:cxnLst/>
              <a:rect l="l" t="t" r="r" b="b"/>
              <a:pathLst>
                <a:path w="277" h="229" extrusionOk="0">
                  <a:moveTo>
                    <a:pt x="194" y="1"/>
                  </a:moveTo>
                  <a:cubicBezTo>
                    <a:pt x="198" y="15"/>
                    <a:pt x="194" y="34"/>
                    <a:pt x="206" y="45"/>
                  </a:cubicBezTo>
                  <a:cubicBezTo>
                    <a:pt x="242" y="94"/>
                    <a:pt x="225" y="135"/>
                    <a:pt x="180" y="161"/>
                  </a:cubicBezTo>
                  <a:cubicBezTo>
                    <a:pt x="161" y="172"/>
                    <a:pt x="142" y="180"/>
                    <a:pt x="127" y="180"/>
                  </a:cubicBezTo>
                  <a:cubicBezTo>
                    <a:pt x="97" y="180"/>
                    <a:pt x="75" y="161"/>
                    <a:pt x="52" y="127"/>
                  </a:cubicBezTo>
                  <a:cubicBezTo>
                    <a:pt x="41" y="105"/>
                    <a:pt x="18" y="86"/>
                    <a:pt x="15" y="60"/>
                  </a:cubicBezTo>
                  <a:lnTo>
                    <a:pt x="15" y="60"/>
                  </a:lnTo>
                  <a:cubicBezTo>
                    <a:pt x="0" y="127"/>
                    <a:pt x="30" y="194"/>
                    <a:pt x="94" y="217"/>
                  </a:cubicBezTo>
                  <a:cubicBezTo>
                    <a:pt x="108" y="225"/>
                    <a:pt x="127" y="228"/>
                    <a:pt x="142" y="228"/>
                  </a:cubicBezTo>
                  <a:cubicBezTo>
                    <a:pt x="175" y="228"/>
                    <a:pt x="206" y="210"/>
                    <a:pt x="232" y="165"/>
                  </a:cubicBezTo>
                  <a:cubicBezTo>
                    <a:pt x="277" y="94"/>
                    <a:pt x="254" y="45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4" name="Google Shape;15884;p11"/>
            <p:cNvSpPr/>
            <p:nvPr/>
          </p:nvSpPr>
          <p:spPr>
            <a:xfrm>
              <a:off x="-1989070" y="-1413926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94" y="46"/>
                  </a:moveTo>
                  <a:cubicBezTo>
                    <a:pt x="109" y="46"/>
                    <a:pt x="121" y="57"/>
                    <a:pt x="124" y="75"/>
                  </a:cubicBezTo>
                  <a:cubicBezTo>
                    <a:pt x="128" y="98"/>
                    <a:pt x="116" y="113"/>
                    <a:pt x="102" y="125"/>
                  </a:cubicBezTo>
                  <a:cubicBezTo>
                    <a:pt x="79" y="125"/>
                    <a:pt x="64" y="109"/>
                    <a:pt x="60" y="90"/>
                  </a:cubicBezTo>
                  <a:cubicBezTo>
                    <a:pt x="53" y="68"/>
                    <a:pt x="60" y="53"/>
                    <a:pt x="83" y="46"/>
                  </a:cubicBezTo>
                  <a:close/>
                  <a:moveTo>
                    <a:pt x="71" y="1"/>
                  </a:moveTo>
                  <a:cubicBezTo>
                    <a:pt x="0" y="30"/>
                    <a:pt x="42" y="90"/>
                    <a:pt x="38" y="139"/>
                  </a:cubicBezTo>
                  <a:cubicBezTo>
                    <a:pt x="34" y="177"/>
                    <a:pt x="53" y="184"/>
                    <a:pt x="76" y="184"/>
                  </a:cubicBezTo>
                  <a:cubicBezTo>
                    <a:pt x="86" y="184"/>
                    <a:pt x="98" y="184"/>
                    <a:pt x="109" y="180"/>
                  </a:cubicBezTo>
                  <a:cubicBezTo>
                    <a:pt x="150" y="177"/>
                    <a:pt x="183" y="158"/>
                    <a:pt x="176" y="106"/>
                  </a:cubicBezTo>
                  <a:cubicBezTo>
                    <a:pt x="169" y="57"/>
                    <a:pt x="116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5" name="Google Shape;15885;p11"/>
            <p:cNvSpPr/>
            <p:nvPr/>
          </p:nvSpPr>
          <p:spPr>
            <a:xfrm>
              <a:off x="-2288224" y="-657088"/>
              <a:ext cx="9120" cy="11126"/>
            </a:xfrm>
            <a:custGeom>
              <a:avLst/>
              <a:gdLst/>
              <a:ahLst/>
              <a:cxnLst/>
              <a:rect l="l" t="t" r="r" b="b"/>
              <a:pathLst>
                <a:path w="191" h="233" extrusionOk="0">
                  <a:moveTo>
                    <a:pt x="146" y="1"/>
                  </a:moveTo>
                  <a:cubicBezTo>
                    <a:pt x="113" y="12"/>
                    <a:pt x="71" y="15"/>
                    <a:pt x="38" y="27"/>
                  </a:cubicBezTo>
                  <a:cubicBezTo>
                    <a:pt x="16" y="34"/>
                    <a:pt x="1" y="53"/>
                    <a:pt x="4" y="79"/>
                  </a:cubicBezTo>
                  <a:cubicBezTo>
                    <a:pt x="11" y="132"/>
                    <a:pt x="128" y="221"/>
                    <a:pt x="191" y="232"/>
                  </a:cubicBezTo>
                  <a:lnTo>
                    <a:pt x="191" y="229"/>
                  </a:lnTo>
                  <a:cubicBezTo>
                    <a:pt x="168" y="191"/>
                    <a:pt x="132" y="177"/>
                    <a:pt x="97" y="154"/>
                  </a:cubicBezTo>
                  <a:cubicBezTo>
                    <a:pt x="64" y="127"/>
                    <a:pt x="90" y="109"/>
                    <a:pt x="116" y="101"/>
                  </a:cubicBezTo>
                  <a:cubicBezTo>
                    <a:pt x="116" y="68"/>
                    <a:pt x="105" y="34"/>
                    <a:pt x="150" y="23"/>
                  </a:cubicBezTo>
                  <a:lnTo>
                    <a:pt x="150" y="4"/>
                  </a:lnTo>
                  <a:lnTo>
                    <a:pt x="1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6" name="Google Shape;15886;p11"/>
            <p:cNvSpPr/>
            <p:nvPr/>
          </p:nvSpPr>
          <p:spPr>
            <a:xfrm>
              <a:off x="-1980666" y="-1485694"/>
              <a:ext cx="9168" cy="8452"/>
            </a:xfrm>
            <a:custGeom>
              <a:avLst/>
              <a:gdLst/>
              <a:ahLst/>
              <a:cxnLst/>
              <a:rect l="l" t="t" r="r" b="b"/>
              <a:pathLst>
                <a:path w="192" h="177" extrusionOk="0">
                  <a:moveTo>
                    <a:pt x="97" y="1"/>
                  </a:moveTo>
                  <a:lnTo>
                    <a:pt x="90" y="5"/>
                  </a:lnTo>
                  <a:lnTo>
                    <a:pt x="79" y="5"/>
                  </a:lnTo>
                  <a:cubicBezTo>
                    <a:pt x="52" y="27"/>
                    <a:pt x="0" y="42"/>
                    <a:pt x="30" y="91"/>
                  </a:cubicBezTo>
                  <a:cubicBezTo>
                    <a:pt x="52" y="128"/>
                    <a:pt x="105" y="136"/>
                    <a:pt x="131" y="177"/>
                  </a:cubicBezTo>
                  <a:lnTo>
                    <a:pt x="135" y="177"/>
                  </a:lnTo>
                  <a:cubicBezTo>
                    <a:pt x="146" y="177"/>
                    <a:pt x="161" y="158"/>
                    <a:pt x="176" y="151"/>
                  </a:cubicBezTo>
                  <a:cubicBezTo>
                    <a:pt x="191" y="139"/>
                    <a:pt x="191" y="132"/>
                    <a:pt x="172" y="128"/>
                  </a:cubicBezTo>
                  <a:cubicBezTo>
                    <a:pt x="150" y="120"/>
                    <a:pt x="138" y="102"/>
                    <a:pt x="146" y="87"/>
                  </a:cubicBezTo>
                  <a:cubicBezTo>
                    <a:pt x="164" y="35"/>
                    <a:pt x="131" y="20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7" name="Google Shape;15887;p11"/>
            <p:cNvSpPr/>
            <p:nvPr/>
          </p:nvSpPr>
          <p:spPr>
            <a:xfrm>
              <a:off x="-2293237" y="-1318760"/>
              <a:ext cx="16665" cy="4680"/>
            </a:xfrm>
            <a:custGeom>
              <a:avLst/>
              <a:gdLst/>
              <a:ahLst/>
              <a:cxnLst/>
              <a:rect l="l" t="t" r="r" b="b"/>
              <a:pathLst>
                <a:path w="349" h="98" extrusionOk="0">
                  <a:moveTo>
                    <a:pt x="311" y="0"/>
                  </a:moveTo>
                  <a:cubicBezTo>
                    <a:pt x="281" y="7"/>
                    <a:pt x="255" y="7"/>
                    <a:pt x="225" y="7"/>
                  </a:cubicBezTo>
                  <a:lnTo>
                    <a:pt x="180" y="7"/>
                  </a:lnTo>
                  <a:cubicBezTo>
                    <a:pt x="113" y="7"/>
                    <a:pt x="45" y="16"/>
                    <a:pt x="1" y="90"/>
                  </a:cubicBezTo>
                  <a:lnTo>
                    <a:pt x="9" y="90"/>
                  </a:lnTo>
                  <a:cubicBezTo>
                    <a:pt x="19" y="90"/>
                    <a:pt x="27" y="90"/>
                    <a:pt x="38" y="94"/>
                  </a:cubicBezTo>
                  <a:cubicBezTo>
                    <a:pt x="45" y="94"/>
                    <a:pt x="57" y="97"/>
                    <a:pt x="64" y="97"/>
                  </a:cubicBezTo>
                  <a:cubicBezTo>
                    <a:pt x="87" y="97"/>
                    <a:pt x="102" y="86"/>
                    <a:pt x="113" y="52"/>
                  </a:cubicBezTo>
                  <a:cubicBezTo>
                    <a:pt x="113" y="45"/>
                    <a:pt x="113" y="42"/>
                    <a:pt x="116" y="42"/>
                  </a:cubicBezTo>
                  <a:cubicBezTo>
                    <a:pt x="116" y="38"/>
                    <a:pt x="121" y="38"/>
                    <a:pt x="121" y="38"/>
                  </a:cubicBezTo>
                  <a:lnTo>
                    <a:pt x="124" y="38"/>
                  </a:lnTo>
                  <a:cubicBezTo>
                    <a:pt x="132" y="42"/>
                    <a:pt x="135" y="49"/>
                    <a:pt x="139" y="52"/>
                  </a:cubicBezTo>
                  <a:cubicBezTo>
                    <a:pt x="154" y="68"/>
                    <a:pt x="169" y="71"/>
                    <a:pt x="184" y="71"/>
                  </a:cubicBezTo>
                  <a:cubicBezTo>
                    <a:pt x="195" y="71"/>
                    <a:pt x="202" y="71"/>
                    <a:pt x="210" y="68"/>
                  </a:cubicBezTo>
                  <a:lnTo>
                    <a:pt x="237" y="68"/>
                  </a:lnTo>
                  <a:cubicBezTo>
                    <a:pt x="244" y="68"/>
                    <a:pt x="251" y="68"/>
                    <a:pt x="255" y="71"/>
                  </a:cubicBezTo>
                  <a:cubicBezTo>
                    <a:pt x="266" y="45"/>
                    <a:pt x="278" y="38"/>
                    <a:pt x="292" y="38"/>
                  </a:cubicBezTo>
                  <a:cubicBezTo>
                    <a:pt x="311" y="38"/>
                    <a:pt x="330" y="49"/>
                    <a:pt x="349" y="49"/>
                  </a:cubicBezTo>
                  <a:cubicBezTo>
                    <a:pt x="345" y="30"/>
                    <a:pt x="330" y="0"/>
                    <a:pt x="3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8" name="Google Shape;15888;p11"/>
            <p:cNvSpPr/>
            <p:nvPr/>
          </p:nvSpPr>
          <p:spPr>
            <a:xfrm>
              <a:off x="-2022638" y="-1425338"/>
              <a:ext cx="10792" cy="6446"/>
            </a:xfrm>
            <a:custGeom>
              <a:avLst/>
              <a:gdLst/>
              <a:ahLst/>
              <a:cxnLst/>
              <a:rect l="l" t="t" r="r" b="b"/>
              <a:pathLst>
                <a:path w="226" h="135" extrusionOk="0">
                  <a:moveTo>
                    <a:pt x="187" y="0"/>
                  </a:moveTo>
                  <a:cubicBezTo>
                    <a:pt x="184" y="0"/>
                    <a:pt x="180" y="0"/>
                    <a:pt x="177" y="5"/>
                  </a:cubicBezTo>
                  <a:cubicBezTo>
                    <a:pt x="154" y="15"/>
                    <a:pt x="132" y="27"/>
                    <a:pt x="109" y="27"/>
                  </a:cubicBezTo>
                  <a:cubicBezTo>
                    <a:pt x="94" y="27"/>
                    <a:pt x="79" y="23"/>
                    <a:pt x="65" y="8"/>
                  </a:cubicBezTo>
                  <a:cubicBezTo>
                    <a:pt x="30" y="15"/>
                    <a:pt x="27" y="45"/>
                    <a:pt x="12" y="67"/>
                  </a:cubicBezTo>
                  <a:cubicBezTo>
                    <a:pt x="1" y="83"/>
                    <a:pt x="12" y="102"/>
                    <a:pt x="27" y="117"/>
                  </a:cubicBezTo>
                  <a:cubicBezTo>
                    <a:pt x="39" y="128"/>
                    <a:pt x="53" y="135"/>
                    <a:pt x="68" y="135"/>
                  </a:cubicBezTo>
                  <a:cubicBezTo>
                    <a:pt x="75" y="135"/>
                    <a:pt x="83" y="131"/>
                    <a:pt x="87" y="124"/>
                  </a:cubicBezTo>
                  <a:cubicBezTo>
                    <a:pt x="113" y="79"/>
                    <a:pt x="158" y="76"/>
                    <a:pt x="199" y="57"/>
                  </a:cubicBezTo>
                  <a:cubicBezTo>
                    <a:pt x="210" y="50"/>
                    <a:pt x="225" y="38"/>
                    <a:pt x="213" y="19"/>
                  </a:cubicBezTo>
                  <a:cubicBezTo>
                    <a:pt x="210" y="8"/>
                    <a:pt x="199" y="0"/>
                    <a:pt x="1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9" name="Google Shape;15889;p11"/>
            <p:cNvSpPr/>
            <p:nvPr/>
          </p:nvSpPr>
          <p:spPr>
            <a:xfrm>
              <a:off x="-1913577" y="-1345739"/>
              <a:ext cx="12558" cy="9884"/>
            </a:xfrm>
            <a:custGeom>
              <a:avLst/>
              <a:gdLst/>
              <a:ahLst/>
              <a:cxnLst/>
              <a:rect l="l" t="t" r="r" b="b"/>
              <a:pathLst>
                <a:path w="263" h="207" extrusionOk="0">
                  <a:moveTo>
                    <a:pt x="49" y="1"/>
                  </a:moveTo>
                  <a:cubicBezTo>
                    <a:pt x="1" y="34"/>
                    <a:pt x="20" y="68"/>
                    <a:pt x="49" y="101"/>
                  </a:cubicBezTo>
                  <a:cubicBezTo>
                    <a:pt x="68" y="120"/>
                    <a:pt x="98" y="120"/>
                    <a:pt x="117" y="146"/>
                  </a:cubicBezTo>
                  <a:cubicBezTo>
                    <a:pt x="143" y="184"/>
                    <a:pt x="165" y="206"/>
                    <a:pt x="188" y="206"/>
                  </a:cubicBezTo>
                  <a:cubicBezTo>
                    <a:pt x="214" y="206"/>
                    <a:pt x="236" y="180"/>
                    <a:pt x="262" y="127"/>
                  </a:cubicBezTo>
                  <a:lnTo>
                    <a:pt x="262" y="127"/>
                  </a:lnTo>
                  <a:cubicBezTo>
                    <a:pt x="248" y="139"/>
                    <a:pt x="232" y="154"/>
                    <a:pt x="217" y="154"/>
                  </a:cubicBezTo>
                  <a:cubicBezTo>
                    <a:pt x="206" y="154"/>
                    <a:pt x="195" y="146"/>
                    <a:pt x="188" y="120"/>
                  </a:cubicBezTo>
                  <a:lnTo>
                    <a:pt x="177" y="120"/>
                  </a:lnTo>
                  <a:cubicBezTo>
                    <a:pt x="143" y="120"/>
                    <a:pt x="132" y="83"/>
                    <a:pt x="110" y="65"/>
                  </a:cubicBezTo>
                  <a:lnTo>
                    <a:pt x="98" y="65"/>
                  </a:lnTo>
                  <a:cubicBezTo>
                    <a:pt x="60" y="65"/>
                    <a:pt x="57" y="34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0" name="Google Shape;15890;p11"/>
            <p:cNvSpPr/>
            <p:nvPr/>
          </p:nvSpPr>
          <p:spPr>
            <a:xfrm>
              <a:off x="-2524156" y="-733488"/>
              <a:ext cx="7306" cy="8070"/>
            </a:xfrm>
            <a:custGeom>
              <a:avLst/>
              <a:gdLst/>
              <a:ahLst/>
              <a:cxnLst/>
              <a:rect l="l" t="t" r="r" b="b"/>
              <a:pathLst>
                <a:path w="153" h="169" extrusionOk="0">
                  <a:moveTo>
                    <a:pt x="85" y="0"/>
                  </a:moveTo>
                  <a:cubicBezTo>
                    <a:pt x="71" y="0"/>
                    <a:pt x="48" y="5"/>
                    <a:pt x="18" y="8"/>
                  </a:cubicBezTo>
                  <a:cubicBezTo>
                    <a:pt x="75" y="57"/>
                    <a:pt x="67" y="90"/>
                    <a:pt x="0" y="150"/>
                  </a:cubicBezTo>
                  <a:cubicBezTo>
                    <a:pt x="11" y="165"/>
                    <a:pt x="26" y="169"/>
                    <a:pt x="37" y="169"/>
                  </a:cubicBezTo>
                  <a:cubicBezTo>
                    <a:pt x="52" y="169"/>
                    <a:pt x="63" y="165"/>
                    <a:pt x="78" y="162"/>
                  </a:cubicBezTo>
                  <a:cubicBezTo>
                    <a:pt x="90" y="157"/>
                    <a:pt x="104" y="154"/>
                    <a:pt x="116" y="154"/>
                  </a:cubicBezTo>
                  <a:cubicBezTo>
                    <a:pt x="138" y="139"/>
                    <a:pt x="149" y="120"/>
                    <a:pt x="153" y="98"/>
                  </a:cubicBezTo>
                  <a:cubicBezTo>
                    <a:pt x="135" y="23"/>
                    <a:pt x="130" y="0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1" name="Google Shape;15891;p11"/>
            <p:cNvSpPr/>
            <p:nvPr/>
          </p:nvSpPr>
          <p:spPr>
            <a:xfrm>
              <a:off x="-2200220" y="-572141"/>
              <a:ext cx="7879" cy="8118"/>
            </a:xfrm>
            <a:custGeom>
              <a:avLst/>
              <a:gdLst/>
              <a:ahLst/>
              <a:cxnLst/>
              <a:rect l="l" t="t" r="r" b="b"/>
              <a:pathLst>
                <a:path w="165" h="170" extrusionOk="0">
                  <a:moveTo>
                    <a:pt x="34" y="1"/>
                  </a:moveTo>
                  <a:cubicBezTo>
                    <a:pt x="0" y="30"/>
                    <a:pt x="26" y="64"/>
                    <a:pt x="26" y="98"/>
                  </a:cubicBezTo>
                  <a:cubicBezTo>
                    <a:pt x="30" y="143"/>
                    <a:pt x="57" y="169"/>
                    <a:pt x="97" y="169"/>
                  </a:cubicBezTo>
                  <a:lnTo>
                    <a:pt x="102" y="169"/>
                  </a:lnTo>
                  <a:cubicBezTo>
                    <a:pt x="147" y="165"/>
                    <a:pt x="164" y="125"/>
                    <a:pt x="164" y="83"/>
                  </a:cubicBezTo>
                  <a:cubicBezTo>
                    <a:pt x="164" y="57"/>
                    <a:pt x="164" y="20"/>
                    <a:pt x="128" y="4"/>
                  </a:cubicBezTo>
                  <a:lnTo>
                    <a:pt x="128" y="4"/>
                  </a:lnTo>
                  <a:cubicBezTo>
                    <a:pt x="131" y="30"/>
                    <a:pt x="131" y="53"/>
                    <a:pt x="102" y="57"/>
                  </a:cubicBezTo>
                  <a:lnTo>
                    <a:pt x="94" y="57"/>
                  </a:lnTo>
                  <a:cubicBezTo>
                    <a:pt x="57" y="57"/>
                    <a:pt x="42" y="35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2" name="Google Shape;15892;p11"/>
            <p:cNvSpPr/>
            <p:nvPr/>
          </p:nvSpPr>
          <p:spPr>
            <a:xfrm>
              <a:off x="-2323750" y="-1210272"/>
              <a:ext cx="12510" cy="4727"/>
            </a:xfrm>
            <a:custGeom>
              <a:avLst/>
              <a:gdLst/>
              <a:ahLst/>
              <a:cxnLst/>
              <a:rect l="l" t="t" r="r" b="b"/>
              <a:pathLst>
                <a:path w="262" h="99" extrusionOk="0">
                  <a:moveTo>
                    <a:pt x="132" y="1"/>
                  </a:moveTo>
                  <a:cubicBezTo>
                    <a:pt x="98" y="1"/>
                    <a:pt x="64" y="23"/>
                    <a:pt x="1" y="64"/>
                  </a:cubicBezTo>
                  <a:lnTo>
                    <a:pt x="20" y="64"/>
                  </a:lnTo>
                  <a:cubicBezTo>
                    <a:pt x="30" y="64"/>
                    <a:pt x="42" y="68"/>
                    <a:pt x="49" y="80"/>
                  </a:cubicBezTo>
                  <a:lnTo>
                    <a:pt x="75" y="80"/>
                  </a:lnTo>
                  <a:cubicBezTo>
                    <a:pt x="98" y="80"/>
                    <a:pt x="120" y="83"/>
                    <a:pt x="143" y="87"/>
                  </a:cubicBezTo>
                  <a:cubicBezTo>
                    <a:pt x="165" y="94"/>
                    <a:pt x="187" y="99"/>
                    <a:pt x="210" y="99"/>
                  </a:cubicBezTo>
                  <a:cubicBezTo>
                    <a:pt x="225" y="99"/>
                    <a:pt x="244" y="94"/>
                    <a:pt x="262" y="87"/>
                  </a:cubicBezTo>
                  <a:cubicBezTo>
                    <a:pt x="203" y="31"/>
                    <a:pt x="169" y="1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3" name="Google Shape;15893;p11"/>
            <p:cNvSpPr/>
            <p:nvPr/>
          </p:nvSpPr>
          <p:spPr>
            <a:xfrm>
              <a:off x="-2116706" y="-1214140"/>
              <a:ext cx="11508" cy="13943"/>
            </a:xfrm>
            <a:custGeom>
              <a:avLst/>
              <a:gdLst/>
              <a:ahLst/>
              <a:cxnLst/>
              <a:rect l="l" t="t" r="r" b="b"/>
              <a:pathLst>
                <a:path w="241" h="292" extrusionOk="0">
                  <a:moveTo>
                    <a:pt x="218" y="0"/>
                  </a:moveTo>
                  <a:cubicBezTo>
                    <a:pt x="232" y="49"/>
                    <a:pt x="225" y="97"/>
                    <a:pt x="210" y="145"/>
                  </a:cubicBezTo>
                  <a:cubicBezTo>
                    <a:pt x="184" y="216"/>
                    <a:pt x="165" y="242"/>
                    <a:pt x="113" y="242"/>
                  </a:cubicBezTo>
                  <a:cubicBezTo>
                    <a:pt x="98" y="242"/>
                    <a:pt x="80" y="239"/>
                    <a:pt x="57" y="235"/>
                  </a:cubicBezTo>
                  <a:cubicBezTo>
                    <a:pt x="38" y="232"/>
                    <a:pt x="20" y="228"/>
                    <a:pt x="1" y="228"/>
                  </a:cubicBezTo>
                  <a:cubicBezTo>
                    <a:pt x="35" y="276"/>
                    <a:pt x="94" y="273"/>
                    <a:pt x="142" y="287"/>
                  </a:cubicBezTo>
                  <a:cubicBezTo>
                    <a:pt x="151" y="292"/>
                    <a:pt x="154" y="292"/>
                    <a:pt x="158" y="292"/>
                  </a:cubicBezTo>
                  <a:cubicBezTo>
                    <a:pt x="173" y="292"/>
                    <a:pt x="184" y="284"/>
                    <a:pt x="195" y="273"/>
                  </a:cubicBezTo>
                  <a:cubicBezTo>
                    <a:pt x="225" y="247"/>
                    <a:pt x="240" y="175"/>
                    <a:pt x="240" y="108"/>
                  </a:cubicBezTo>
                  <a:cubicBezTo>
                    <a:pt x="240" y="63"/>
                    <a:pt x="232" y="23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4" name="Google Shape;15894;p11"/>
            <p:cNvSpPr/>
            <p:nvPr/>
          </p:nvSpPr>
          <p:spPr>
            <a:xfrm>
              <a:off x="-2232690" y="-1340916"/>
              <a:ext cx="6446" cy="6637"/>
            </a:xfrm>
            <a:custGeom>
              <a:avLst/>
              <a:gdLst/>
              <a:ahLst/>
              <a:cxnLst/>
              <a:rect l="l" t="t" r="r" b="b"/>
              <a:pathLst>
                <a:path w="135" h="139" extrusionOk="0">
                  <a:moveTo>
                    <a:pt x="59" y="0"/>
                  </a:moveTo>
                  <a:cubicBezTo>
                    <a:pt x="7" y="12"/>
                    <a:pt x="0" y="61"/>
                    <a:pt x="4" y="102"/>
                  </a:cubicBezTo>
                  <a:cubicBezTo>
                    <a:pt x="4" y="131"/>
                    <a:pt x="26" y="139"/>
                    <a:pt x="52" y="139"/>
                  </a:cubicBezTo>
                  <a:cubicBezTo>
                    <a:pt x="59" y="139"/>
                    <a:pt x="71" y="139"/>
                    <a:pt x="78" y="135"/>
                  </a:cubicBezTo>
                  <a:cubicBezTo>
                    <a:pt x="120" y="124"/>
                    <a:pt x="135" y="98"/>
                    <a:pt x="127" y="53"/>
                  </a:cubicBezTo>
                  <a:cubicBezTo>
                    <a:pt x="120" y="23"/>
                    <a:pt x="101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5" name="Google Shape;15895;p11"/>
            <p:cNvSpPr/>
            <p:nvPr/>
          </p:nvSpPr>
          <p:spPr>
            <a:xfrm>
              <a:off x="-2137954" y="-1089560"/>
              <a:ext cx="7544" cy="16092"/>
            </a:xfrm>
            <a:custGeom>
              <a:avLst/>
              <a:gdLst/>
              <a:ahLst/>
              <a:cxnLst/>
              <a:rect l="l" t="t" r="r" b="b"/>
              <a:pathLst>
                <a:path w="158" h="337" extrusionOk="0">
                  <a:moveTo>
                    <a:pt x="90" y="0"/>
                  </a:moveTo>
                  <a:lnTo>
                    <a:pt x="90" y="0"/>
                  </a:lnTo>
                  <a:cubicBezTo>
                    <a:pt x="106" y="101"/>
                    <a:pt x="80" y="187"/>
                    <a:pt x="1" y="254"/>
                  </a:cubicBezTo>
                  <a:cubicBezTo>
                    <a:pt x="9" y="292"/>
                    <a:pt x="27" y="318"/>
                    <a:pt x="61" y="337"/>
                  </a:cubicBezTo>
                  <a:cubicBezTo>
                    <a:pt x="99" y="292"/>
                    <a:pt x="68" y="221"/>
                    <a:pt x="102" y="180"/>
                  </a:cubicBezTo>
                  <a:cubicBezTo>
                    <a:pt x="158" y="112"/>
                    <a:pt x="135" y="56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6" name="Google Shape;15896;p11"/>
            <p:cNvSpPr/>
            <p:nvPr/>
          </p:nvSpPr>
          <p:spPr>
            <a:xfrm>
              <a:off x="-2097415" y="-873252"/>
              <a:ext cx="11651" cy="11126"/>
            </a:xfrm>
            <a:custGeom>
              <a:avLst/>
              <a:gdLst/>
              <a:ahLst/>
              <a:cxnLst/>
              <a:rect l="l" t="t" r="r" b="b"/>
              <a:pathLst>
                <a:path w="244" h="233" extrusionOk="0">
                  <a:moveTo>
                    <a:pt x="23" y="1"/>
                  </a:moveTo>
                  <a:cubicBezTo>
                    <a:pt x="0" y="83"/>
                    <a:pt x="12" y="154"/>
                    <a:pt x="87" y="210"/>
                  </a:cubicBezTo>
                  <a:cubicBezTo>
                    <a:pt x="105" y="225"/>
                    <a:pt x="124" y="232"/>
                    <a:pt x="139" y="232"/>
                  </a:cubicBezTo>
                  <a:cubicBezTo>
                    <a:pt x="180" y="232"/>
                    <a:pt x="209" y="191"/>
                    <a:pt x="244" y="168"/>
                  </a:cubicBezTo>
                  <a:cubicBezTo>
                    <a:pt x="232" y="158"/>
                    <a:pt x="225" y="142"/>
                    <a:pt x="214" y="128"/>
                  </a:cubicBezTo>
                  <a:cubicBezTo>
                    <a:pt x="169" y="132"/>
                    <a:pt x="157" y="173"/>
                    <a:pt x="139" y="210"/>
                  </a:cubicBezTo>
                  <a:cubicBezTo>
                    <a:pt x="75" y="146"/>
                    <a:pt x="38" y="79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7" name="Google Shape;15897;p11"/>
            <p:cNvSpPr/>
            <p:nvPr/>
          </p:nvSpPr>
          <p:spPr>
            <a:xfrm>
              <a:off x="-2261770" y="-1226316"/>
              <a:ext cx="6637" cy="13609"/>
            </a:xfrm>
            <a:custGeom>
              <a:avLst/>
              <a:gdLst/>
              <a:ahLst/>
              <a:cxnLst/>
              <a:rect l="l" t="t" r="r" b="b"/>
              <a:pathLst>
                <a:path w="139" h="285" extrusionOk="0">
                  <a:moveTo>
                    <a:pt x="75" y="0"/>
                  </a:moveTo>
                  <a:cubicBezTo>
                    <a:pt x="56" y="0"/>
                    <a:pt x="30" y="8"/>
                    <a:pt x="0" y="16"/>
                  </a:cubicBezTo>
                  <a:cubicBezTo>
                    <a:pt x="71" y="76"/>
                    <a:pt x="90" y="154"/>
                    <a:pt x="67" y="243"/>
                  </a:cubicBezTo>
                  <a:cubicBezTo>
                    <a:pt x="67" y="255"/>
                    <a:pt x="71" y="270"/>
                    <a:pt x="71" y="281"/>
                  </a:cubicBezTo>
                  <a:cubicBezTo>
                    <a:pt x="71" y="281"/>
                    <a:pt x="71" y="285"/>
                    <a:pt x="75" y="285"/>
                  </a:cubicBezTo>
                  <a:cubicBezTo>
                    <a:pt x="135" y="247"/>
                    <a:pt x="101" y="180"/>
                    <a:pt x="116" y="124"/>
                  </a:cubicBezTo>
                  <a:cubicBezTo>
                    <a:pt x="138" y="38"/>
                    <a:pt x="127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8" name="Google Shape;15898;p11"/>
            <p:cNvSpPr/>
            <p:nvPr/>
          </p:nvSpPr>
          <p:spPr>
            <a:xfrm>
              <a:off x="-2520814" y="-680629"/>
              <a:ext cx="8786" cy="6972"/>
            </a:xfrm>
            <a:custGeom>
              <a:avLst/>
              <a:gdLst/>
              <a:ahLst/>
              <a:cxnLst/>
              <a:rect l="l" t="t" r="r" b="b"/>
              <a:pathLst>
                <a:path w="184" h="146" extrusionOk="0">
                  <a:moveTo>
                    <a:pt x="15" y="0"/>
                  </a:moveTo>
                  <a:cubicBezTo>
                    <a:pt x="15" y="4"/>
                    <a:pt x="15" y="11"/>
                    <a:pt x="20" y="19"/>
                  </a:cubicBezTo>
                  <a:cubicBezTo>
                    <a:pt x="98" y="56"/>
                    <a:pt x="1" y="97"/>
                    <a:pt x="23" y="146"/>
                  </a:cubicBezTo>
                  <a:cubicBezTo>
                    <a:pt x="72" y="142"/>
                    <a:pt x="105" y="97"/>
                    <a:pt x="154" y="94"/>
                  </a:cubicBezTo>
                  <a:cubicBezTo>
                    <a:pt x="184" y="94"/>
                    <a:pt x="162" y="60"/>
                    <a:pt x="165" y="37"/>
                  </a:cubicBezTo>
                  <a:cubicBezTo>
                    <a:pt x="137" y="4"/>
                    <a:pt x="102" y="1"/>
                    <a:pt x="67" y="1"/>
                  </a:cubicBezTo>
                  <a:cubicBezTo>
                    <a:pt x="57" y="1"/>
                    <a:pt x="47" y="1"/>
                    <a:pt x="37" y="1"/>
                  </a:cubicBezTo>
                  <a:cubicBezTo>
                    <a:pt x="30" y="1"/>
                    <a:pt x="22" y="1"/>
                    <a:pt x="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9" name="Google Shape;15899;p11"/>
            <p:cNvSpPr/>
            <p:nvPr/>
          </p:nvSpPr>
          <p:spPr>
            <a:xfrm>
              <a:off x="-2190766" y="-1212421"/>
              <a:ext cx="8261" cy="10457"/>
            </a:xfrm>
            <a:custGeom>
              <a:avLst/>
              <a:gdLst/>
              <a:ahLst/>
              <a:cxnLst/>
              <a:rect l="l" t="t" r="r" b="b"/>
              <a:pathLst>
                <a:path w="173" h="219" extrusionOk="0">
                  <a:moveTo>
                    <a:pt x="168" y="1"/>
                  </a:moveTo>
                  <a:cubicBezTo>
                    <a:pt x="53" y="39"/>
                    <a:pt x="1" y="128"/>
                    <a:pt x="45" y="218"/>
                  </a:cubicBezTo>
                  <a:lnTo>
                    <a:pt x="45" y="214"/>
                  </a:lnTo>
                  <a:cubicBezTo>
                    <a:pt x="49" y="184"/>
                    <a:pt x="68" y="170"/>
                    <a:pt x="94" y="154"/>
                  </a:cubicBezTo>
                  <a:cubicBezTo>
                    <a:pt x="146" y="117"/>
                    <a:pt x="168" y="65"/>
                    <a:pt x="173" y="5"/>
                  </a:cubicBezTo>
                  <a:lnTo>
                    <a:pt x="16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0" name="Google Shape;15900;p11"/>
            <p:cNvSpPr/>
            <p:nvPr/>
          </p:nvSpPr>
          <p:spPr>
            <a:xfrm>
              <a:off x="-2209532" y="-1369088"/>
              <a:ext cx="16856" cy="3963"/>
            </a:xfrm>
            <a:custGeom>
              <a:avLst/>
              <a:gdLst/>
              <a:ahLst/>
              <a:cxnLst/>
              <a:rect l="l" t="t" r="r" b="b"/>
              <a:pathLst>
                <a:path w="353" h="83" extrusionOk="0">
                  <a:moveTo>
                    <a:pt x="214" y="0"/>
                  </a:moveTo>
                  <a:cubicBezTo>
                    <a:pt x="202" y="0"/>
                    <a:pt x="195" y="0"/>
                    <a:pt x="185" y="7"/>
                  </a:cubicBezTo>
                  <a:cubicBezTo>
                    <a:pt x="166" y="30"/>
                    <a:pt x="143" y="33"/>
                    <a:pt x="121" y="33"/>
                  </a:cubicBezTo>
                  <a:cubicBezTo>
                    <a:pt x="106" y="33"/>
                    <a:pt x="95" y="33"/>
                    <a:pt x="80" y="30"/>
                  </a:cubicBezTo>
                  <a:cubicBezTo>
                    <a:pt x="64" y="30"/>
                    <a:pt x="50" y="26"/>
                    <a:pt x="38" y="26"/>
                  </a:cubicBezTo>
                  <a:cubicBezTo>
                    <a:pt x="28" y="26"/>
                    <a:pt x="12" y="30"/>
                    <a:pt x="1" y="33"/>
                  </a:cubicBezTo>
                  <a:lnTo>
                    <a:pt x="1" y="38"/>
                  </a:lnTo>
                  <a:cubicBezTo>
                    <a:pt x="45" y="67"/>
                    <a:pt x="90" y="83"/>
                    <a:pt x="135" y="83"/>
                  </a:cubicBezTo>
                  <a:cubicBezTo>
                    <a:pt x="207" y="83"/>
                    <a:pt x="278" y="49"/>
                    <a:pt x="352" y="19"/>
                  </a:cubicBezTo>
                  <a:lnTo>
                    <a:pt x="349" y="15"/>
                  </a:lnTo>
                  <a:cubicBezTo>
                    <a:pt x="337" y="23"/>
                    <a:pt x="326" y="23"/>
                    <a:pt x="315" y="23"/>
                  </a:cubicBezTo>
                  <a:cubicBezTo>
                    <a:pt x="300" y="23"/>
                    <a:pt x="281" y="19"/>
                    <a:pt x="266" y="11"/>
                  </a:cubicBezTo>
                  <a:cubicBezTo>
                    <a:pt x="247" y="4"/>
                    <a:pt x="233" y="0"/>
                    <a:pt x="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1" name="Google Shape;15901;p11"/>
            <p:cNvSpPr/>
            <p:nvPr/>
          </p:nvSpPr>
          <p:spPr>
            <a:xfrm>
              <a:off x="-2183078" y="-797760"/>
              <a:ext cx="7879" cy="5635"/>
            </a:xfrm>
            <a:custGeom>
              <a:avLst/>
              <a:gdLst/>
              <a:ahLst/>
              <a:cxnLst/>
              <a:rect l="l" t="t" r="r" b="b"/>
              <a:pathLst>
                <a:path w="165" h="118" extrusionOk="0">
                  <a:moveTo>
                    <a:pt x="67" y="0"/>
                  </a:moveTo>
                  <a:cubicBezTo>
                    <a:pt x="41" y="16"/>
                    <a:pt x="0" y="27"/>
                    <a:pt x="7" y="72"/>
                  </a:cubicBezTo>
                  <a:cubicBezTo>
                    <a:pt x="12" y="105"/>
                    <a:pt x="38" y="117"/>
                    <a:pt x="64" y="117"/>
                  </a:cubicBezTo>
                  <a:cubicBezTo>
                    <a:pt x="75" y="117"/>
                    <a:pt x="86" y="113"/>
                    <a:pt x="97" y="113"/>
                  </a:cubicBezTo>
                  <a:cubicBezTo>
                    <a:pt x="128" y="105"/>
                    <a:pt x="164" y="90"/>
                    <a:pt x="157" y="57"/>
                  </a:cubicBezTo>
                  <a:cubicBezTo>
                    <a:pt x="150" y="16"/>
                    <a:pt x="112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2" name="Google Shape;15902;p11"/>
            <p:cNvSpPr/>
            <p:nvPr/>
          </p:nvSpPr>
          <p:spPr>
            <a:xfrm>
              <a:off x="-2044937" y="-1435700"/>
              <a:ext cx="6637" cy="7163"/>
            </a:xfrm>
            <a:custGeom>
              <a:avLst/>
              <a:gdLst/>
              <a:ahLst/>
              <a:cxnLst/>
              <a:rect l="l" t="t" r="r" b="b"/>
              <a:pathLst>
                <a:path w="139" h="150" extrusionOk="0">
                  <a:moveTo>
                    <a:pt x="57" y="1"/>
                  </a:moveTo>
                  <a:cubicBezTo>
                    <a:pt x="30" y="8"/>
                    <a:pt x="0" y="42"/>
                    <a:pt x="12" y="72"/>
                  </a:cubicBezTo>
                  <a:cubicBezTo>
                    <a:pt x="26" y="101"/>
                    <a:pt x="30" y="150"/>
                    <a:pt x="75" y="150"/>
                  </a:cubicBezTo>
                  <a:lnTo>
                    <a:pt x="94" y="150"/>
                  </a:lnTo>
                  <a:cubicBezTo>
                    <a:pt x="139" y="139"/>
                    <a:pt x="128" y="105"/>
                    <a:pt x="124" y="75"/>
                  </a:cubicBezTo>
                  <a:cubicBezTo>
                    <a:pt x="116" y="42"/>
                    <a:pt x="113" y="1"/>
                    <a:pt x="7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3" name="Google Shape;15903;p11"/>
            <p:cNvSpPr/>
            <p:nvPr/>
          </p:nvSpPr>
          <p:spPr>
            <a:xfrm>
              <a:off x="-2234171" y="-758461"/>
              <a:ext cx="8261" cy="15948"/>
            </a:xfrm>
            <a:custGeom>
              <a:avLst/>
              <a:gdLst/>
              <a:ahLst/>
              <a:cxnLst/>
              <a:rect l="l" t="t" r="r" b="b"/>
              <a:pathLst>
                <a:path w="173" h="334" extrusionOk="0">
                  <a:moveTo>
                    <a:pt x="128" y="0"/>
                  </a:moveTo>
                  <a:cubicBezTo>
                    <a:pt x="106" y="19"/>
                    <a:pt x="87" y="41"/>
                    <a:pt x="68" y="60"/>
                  </a:cubicBezTo>
                  <a:cubicBezTo>
                    <a:pt x="73" y="79"/>
                    <a:pt x="76" y="93"/>
                    <a:pt x="76" y="109"/>
                  </a:cubicBezTo>
                  <a:cubicBezTo>
                    <a:pt x="68" y="187"/>
                    <a:pt x="5" y="250"/>
                    <a:pt x="1" y="333"/>
                  </a:cubicBezTo>
                  <a:cubicBezTo>
                    <a:pt x="83" y="250"/>
                    <a:pt x="95" y="128"/>
                    <a:pt x="169" y="38"/>
                  </a:cubicBezTo>
                  <a:cubicBezTo>
                    <a:pt x="173" y="34"/>
                    <a:pt x="158" y="12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4" name="Google Shape;15904;p11"/>
            <p:cNvSpPr/>
            <p:nvPr/>
          </p:nvSpPr>
          <p:spPr>
            <a:xfrm>
              <a:off x="-2272896" y="-1207741"/>
              <a:ext cx="7735" cy="7879"/>
            </a:xfrm>
            <a:custGeom>
              <a:avLst/>
              <a:gdLst/>
              <a:ahLst/>
              <a:cxnLst/>
              <a:rect l="l" t="t" r="r" b="b"/>
              <a:pathLst>
                <a:path w="162" h="165" extrusionOk="0">
                  <a:moveTo>
                    <a:pt x="57" y="1"/>
                  </a:moveTo>
                  <a:cubicBezTo>
                    <a:pt x="46" y="1"/>
                    <a:pt x="35" y="15"/>
                    <a:pt x="23" y="19"/>
                  </a:cubicBezTo>
                  <a:cubicBezTo>
                    <a:pt x="72" y="72"/>
                    <a:pt x="1" y="101"/>
                    <a:pt x="1" y="142"/>
                  </a:cubicBezTo>
                  <a:cubicBezTo>
                    <a:pt x="35" y="142"/>
                    <a:pt x="68" y="165"/>
                    <a:pt x="102" y="165"/>
                  </a:cubicBezTo>
                  <a:cubicBezTo>
                    <a:pt x="125" y="165"/>
                    <a:pt x="143" y="158"/>
                    <a:pt x="161" y="135"/>
                  </a:cubicBezTo>
                  <a:cubicBezTo>
                    <a:pt x="121" y="120"/>
                    <a:pt x="132" y="79"/>
                    <a:pt x="121" y="49"/>
                  </a:cubicBezTo>
                  <a:lnTo>
                    <a:pt x="109" y="49"/>
                  </a:lnTo>
                  <a:cubicBezTo>
                    <a:pt x="90" y="49"/>
                    <a:pt x="80" y="46"/>
                    <a:pt x="72" y="23"/>
                  </a:cubicBezTo>
                  <a:cubicBezTo>
                    <a:pt x="68" y="8"/>
                    <a:pt x="61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5" name="Google Shape;15905;p11"/>
            <p:cNvSpPr/>
            <p:nvPr/>
          </p:nvSpPr>
          <p:spPr>
            <a:xfrm>
              <a:off x="-2267166" y="-1212898"/>
              <a:ext cx="8977" cy="11651"/>
            </a:xfrm>
            <a:custGeom>
              <a:avLst/>
              <a:gdLst/>
              <a:ahLst/>
              <a:cxnLst/>
              <a:rect l="l" t="t" r="r" b="b"/>
              <a:pathLst>
                <a:path w="188" h="244" extrusionOk="0">
                  <a:moveTo>
                    <a:pt x="184" y="0"/>
                  </a:moveTo>
                  <a:cubicBezTo>
                    <a:pt x="165" y="15"/>
                    <a:pt x="143" y="26"/>
                    <a:pt x="124" y="41"/>
                  </a:cubicBezTo>
                  <a:cubicBezTo>
                    <a:pt x="98" y="93"/>
                    <a:pt x="31" y="104"/>
                    <a:pt x="1" y="157"/>
                  </a:cubicBezTo>
                  <a:cubicBezTo>
                    <a:pt x="12" y="187"/>
                    <a:pt x="1" y="228"/>
                    <a:pt x="41" y="243"/>
                  </a:cubicBezTo>
                  <a:cubicBezTo>
                    <a:pt x="109" y="176"/>
                    <a:pt x="120" y="75"/>
                    <a:pt x="188" y="4"/>
                  </a:cubicBezTo>
                  <a:lnTo>
                    <a:pt x="18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6" name="Google Shape;15906;p11"/>
            <p:cNvSpPr/>
            <p:nvPr/>
          </p:nvSpPr>
          <p:spPr>
            <a:xfrm>
              <a:off x="-2065613" y="-1069553"/>
              <a:ext cx="9646" cy="8786"/>
            </a:xfrm>
            <a:custGeom>
              <a:avLst/>
              <a:gdLst/>
              <a:ahLst/>
              <a:cxnLst/>
              <a:rect l="l" t="t" r="r" b="b"/>
              <a:pathLst>
                <a:path w="202" h="184" extrusionOk="0">
                  <a:moveTo>
                    <a:pt x="119" y="0"/>
                  </a:moveTo>
                  <a:cubicBezTo>
                    <a:pt x="101" y="11"/>
                    <a:pt x="82" y="18"/>
                    <a:pt x="64" y="18"/>
                  </a:cubicBezTo>
                  <a:cubicBezTo>
                    <a:pt x="41" y="18"/>
                    <a:pt x="23" y="11"/>
                    <a:pt x="0" y="0"/>
                  </a:cubicBezTo>
                  <a:lnTo>
                    <a:pt x="0" y="0"/>
                  </a:lnTo>
                  <a:cubicBezTo>
                    <a:pt x="56" y="56"/>
                    <a:pt x="23" y="123"/>
                    <a:pt x="11" y="183"/>
                  </a:cubicBezTo>
                  <a:cubicBezTo>
                    <a:pt x="75" y="142"/>
                    <a:pt x="138" y="97"/>
                    <a:pt x="202" y="56"/>
                  </a:cubicBezTo>
                  <a:lnTo>
                    <a:pt x="198" y="56"/>
                  </a:lnTo>
                  <a:cubicBezTo>
                    <a:pt x="180" y="56"/>
                    <a:pt x="154" y="67"/>
                    <a:pt x="135" y="67"/>
                  </a:cubicBezTo>
                  <a:cubicBezTo>
                    <a:pt x="116" y="67"/>
                    <a:pt x="104" y="52"/>
                    <a:pt x="1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7" name="Google Shape;15907;p11"/>
            <p:cNvSpPr/>
            <p:nvPr/>
          </p:nvSpPr>
          <p:spPr>
            <a:xfrm>
              <a:off x="-1887171" y="-1212755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38" y="1"/>
                  </a:moveTo>
                  <a:cubicBezTo>
                    <a:pt x="28" y="12"/>
                    <a:pt x="16" y="20"/>
                    <a:pt x="1" y="27"/>
                  </a:cubicBezTo>
                  <a:cubicBezTo>
                    <a:pt x="16" y="56"/>
                    <a:pt x="31" y="83"/>
                    <a:pt x="45" y="113"/>
                  </a:cubicBezTo>
                  <a:cubicBezTo>
                    <a:pt x="64" y="116"/>
                    <a:pt x="72" y="135"/>
                    <a:pt x="76" y="151"/>
                  </a:cubicBezTo>
                  <a:cubicBezTo>
                    <a:pt x="87" y="161"/>
                    <a:pt x="98" y="169"/>
                    <a:pt x="113" y="177"/>
                  </a:cubicBezTo>
                  <a:cubicBezTo>
                    <a:pt x="124" y="139"/>
                    <a:pt x="135" y="124"/>
                    <a:pt x="150" y="124"/>
                  </a:cubicBezTo>
                  <a:cubicBezTo>
                    <a:pt x="173" y="124"/>
                    <a:pt x="195" y="165"/>
                    <a:pt x="218" y="173"/>
                  </a:cubicBezTo>
                  <a:cubicBezTo>
                    <a:pt x="218" y="56"/>
                    <a:pt x="61" y="98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8" name="Google Shape;15908;p11"/>
            <p:cNvSpPr/>
            <p:nvPr/>
          </p:nvSpPr>
          <p:spPr>
            <a:xfrm>
              <a:off x="-2113315" y="-1329122"/>
              <a:ext cx="13991" cy="6446"/>
            </a:xfrm>
            <a:custGeom>
              <a:avLst/>
              <a:gdLst/>
              <a:ahLst/>
              <a:cxnLst/>
              <a:rect l="l" t="t" r="r" b="b"/>
              <a:pathLst>
                <a:path w="293" h="135" extrusionOk="0">
                  <a:moveTo>
                    <a:pt x="1" y="0"/>
                  </a:moveTo>
                  <a:lnTo>
                    <a:pt x="1" y="0"/>
                  </a:lnTo>
                  <a:cubicBezTo>
                    <a:pt x="19" y="67"/>
                    <a:pt x="80" y="135"/>
                    <a:pt x="132" y="135"/>
                  </a:cubicBezTo>
                  <a:lnTo>
                    <a:pt x="143" y="135"/>
                  </a:lnTo>
                  <a:cubicBezTo>
                    <a:pt x="188" y="128"/>
                    <a:pt x="228" y="102"/>
                    <a:pt x="270" y="83"/>
                  </a:cubicBezTo>
                  <a:cubicBezTo>
                    <a:pt x="292" y="67"/>
                    <a:pt x="292" y="41"/>
                    <a:pt x="289" y="19"/>
                  </a:cubicBezTo>
                  <a:cubicBezTo>
                    <a:pt x="281" y="19"/>
                    <a:pt x="273" y="23"/>
                    <a:pt x="266" y="23"/>
                  </a:cubicBezTo>
                  <a:cubicBezTo>
                    <a:pt x="259" y="45"/>
                    <a:pt x="244" y="53"/>
                    <a:pt x="225" y="53"/>
                  </a:cubicBezTo>
                  <a:lnTo>
                    <a:pt x="214" y="53"/>
                  </a:lnTo>
                  <a:cubicBezTo>
                    <a:pt x="199" y="53"/>
                    <a:pt x="192" y="60"/>
                    <a:pt x="180" y="71"/>
                  </a:cubicBezTo>
                  <a:cubicBezTo>
                    <a:pt x="169" y="79"/>
                    <a:pt x="161" y="90"/>
                    <a:pt x="147" y="90"/>
                  </a:cubicBezTo>
                  <a:cubicBezTo>
                    <a:pt x="135" y="90"/>
                    <a:pt x="128" y="86"/>
                    <a:pt x="113" y="76"/>
                  </a:cubicBezTo>
                  <a:cubicBezTo>
                    <a:pt x="83" y="49"/>
                    <a:pt x="31" y="3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9" name="Google Shape;15909;p11"/>
            <p:cNvSpPr/>
            <p:nvPr/>
          </p:nvSpPr>
          <p:spPr>
            <a:xfrm>
              <a:off x="-2469769" y="-768298"/>
              <a:ext cx="9168" cy="7544"/>
            </a:xfrm>
            <a:custGeom>
              <a:avLst/>
              <a:gdLst/>
              <a:ahLst/>
              <a:cxnLst/>
              <a:rect l="l" t="t" r="r" b="b"/>
              <a:pathLst>
                <a:path w="192" h="158" extrusionOk="0">
                  <a:moveTo>
                    <a:pt x="154" y="1"/>
                  </a:moveTo>
                  <a:cubicBezTo>
                    <a:pt x="147" y="1"/>
                    <a:pt x="139" y="4"/>
                    <a:pt x="131" y="8"/>
                  </a:cubicBezTo>
                  <a:cubicBezTo>
                    <a:pt x="72" y="38"/>
                    <a:pt x="0" y="61"/>
                    <a:pt x="38" y="158"/>
                  </a:cubicBezTo>
                  <a:cubicBezTo>
                    <a:pt x="83" y="128"/>
                    <a:pt x="124" y="98"/>
                    <a:pt x="165" y="68"/>
                  </a:cubicBezTo>
                  <a:cubicBezTo>
                    <a:pt x="184" y="56"/>
                    <a:pt x="192" y="38"/>
                    <a:pt x="180" y="20"/>
                  </a:cubicBezTo>
                  <a:cubicBezTo>
                    <a:pt x="173" y="8"/>
                    <a:pt x="165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0" name="Google Shape;15910;p11"/>
            <p:cNvSpPr/>
            <p:nvPr/>
          </p:nvSpPr>
          <p:spPr>
            <a:xfrm>
              <a:off x="-2232547" y="-765433"/>
              <a:ext cx="8308" cy="7019"/>
            </a:xfrm>
            <a:custGeom>
              <a:avLst/>
              <a:gdLst/>
              <a:ahLst/>
              <a:cxnLst/>
              <a:rect l="l" t="t" r="r" b="b"/>
              <a:pathLst>
                <a:path w="174" h="147" extrusionOk="0">
                  <a:moveTo>
                    <a:pt x="135" y="1"/>
                  </a:moveTo>
                  <a:cubicBezTo>
                    <a:pt x="128" y="1"/>
                    <a:pt x="124" y="1"/>
                    <a:pt x="117" y="4"/>
                  </a:cubicBezTo>
                  <a:cubicBezTo>
                    <a:pt x="106" y="8"/>
                    <a:pt x="94" y="19"/>
                    <a:pt x="91" y="19"/>
                  </a:cubicBezTo>
                  <a:lnTo>
                    <a:pt x="87" y="19"/>
                  </a:lnTo>
                  <a:cubicBezTo>
                    <a:pt x="75" y="12"/>
                    <a:pt x="61" y="8"/>
                    <a:pt x="53" y="8"/>
                  </a:cubicBezTo>
                  <a:cubicBezTo>
                    <a:pt x="34" y="8"/>
                    <a:pt x="23" y="15"/>
                    <a:pt x="16" y="34"/>
                  </a:cubicBezTo>
                  <a:cubicBezTo>
                    <a:pt x="1" y="64"/>
                    <a:pt x="30" y="82"/>
                    <a:pt x="49" y="98"/>
                  </a:cubicBezTo>
                  <a:cubicBezTo>
                    <a:pt x="65" y="113"/>
                    <a:pt x="91" y="120"/>
                    <a:pt x="94" y="146"/>
                  </a:cubicBezTo>
                  <a:lnTo>
                    <a:pt x="117" y="146"/>
                  </a:lnTo>
                  <a:cubicBezTo>
                    <a:pt x="173" y="105"/>
                    <a:pt x="143" y="49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1" name="Google Shape;15911;p11"/>
            <p:cNvSpPr/>
            <p:nvPr/>
          </p:nvSpPr>
          <p:spPr>
            <a:xfrm>
              <a:off x="-1993367" y="-1490469"/>
              <a:ext cx="8452" cy="6112"/>
            </a:xfrm>
            <a:custGeom>
              <a:avLst/>
              <a:gdLst/>
              <a:ahLst/>
              <a:cxnLst/>
              <a:rect l="l" t="t" r="r" b="b"/>
              <a:pathLst>
                <a:path w="177" h="128" extrusionOk="0">
                  <a:moveTo>
                    <a:pt x="106" y="1"/>
                  </a:moveTo>
                  <a:cubicBezTo>
                    <a:pt x="90" y="1"/>
                    <a:pt x="76" y="4"/>
                    <a:pt x="57" y="15"/>
                  </a:cubicBezTo>
                  <a:cubicBezTo>
                    <a:pt x="42" y="27"/>
                    <a:pt x="19" y="27"/>
                    <a:pt x="1" y="30"/>
                  </a:cubicBezTo>
                  <a:cubicBezTo>
                    <a:pt x="4" y="37"/>
                    <a:pt x="4" y="41"/>
                    <a:pt x="4" y="49"/>
                  </a:cubicBezTo>
                  <a:cubicBezTo>
                    <a:pt x="12" y="56"/>
                    <a:pt x="27" y="63"/>
                    <a:pt x="31" y="71"/>
                  </a:cubicBezTo>
                  <a:cubicBezTo>
                    <a:pt x="42" y="101"/>
                    <a:pt x="57" y="127"/>
                    <a:pt x="83" y="127"/>
                  </a:cubicBezTo>
                  <a:cubicBezTo>
                    <a:pt x="90" y="127"/>
                    <a:pt x="102" y="123"/>
                    <a:pt x="113" y="113"/>
                  </a:cubicBezTo>
                  <a:cubicBezTo>
                    <a:pt x="135" y="97"/>
                    <a:pt x="176" y="68"/>
                    <a:pt x="154" y="30"/>
                  </a:cubicBezTo>
                  <a:cubicBezTo>
                    <a:pt x="143" y="8"/>
                    <a:pt x="124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2" name="Google Shape;15912;p11"/>
            <p:cNvSpPr/>
            <p:nvPr/>
          </p:nvSpPr>
          <p:spPr>
            <a:xfrm>
              <a:off x="-2278435" y="-1317709"/>
              <a:ext cx="8308" cy="8261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84" y="1"/>
                  </a:moveTo>
                  <a:cubicBezTo>
                    <a:pt x="65" y="1"/>
                    <a:pt x="53" y="23"/>
                    <a:pt x="39" y="27"/>
                  </a:cubicBezTo>
                  <a:cubicBezTo>
                    <a:pt x="27" y="46"/>
                    <a:pt x="13" y="64"/>
                    <a:pt x="1" y="83"/>
                  </a:cubicBezTo>
                  <a:cubicBezTo>
                    <a:pt x="42" y="135"/>
                    <a:pt x="102" y="154"/>
                    <a:pt x="158" y="173"/>
                  </a:cubicBezTo>
                  <a:cubicBezTo>
                    <a:pt x="165" y="154"/>
                    <a:pt x="170" y="139"/>
                    <a:pt x="173" y="120"/>
                  </a:cubicBezTo>
                  <a:cubicBezTo>
                    <a:pt x="94" y="120"/>
                    <a:pt x="125" y="53"/>
                    <a:pt x="106" y="16"/>
                  </a:cubicBezTo>
                  <a:cubicBezTo>
                    <a:pt x="98" y="4"/>
                    <a:pt x="91" y="1"/>
                    <a:pt x="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3" name="Google Shape;15913;p11"/>
            <p:cNvSpPr/>
            <p:nvPr/>
          </p:nvSpPr>
          <p:spPr>
            <a:xfrm>
              <a:off x="-2141345" y="-1106225"/>
              <a:ext cx="9550" cy="14564"/>
            </a:xfrm>
            <a:custGeom>
              <a:avLst/>
              <a:gdLst/>
              <a:ahLst/>
              <a:cxnLst/>
              <a:rect l="l" t="t" r="r" b="b"/>
              <a:pathLst>
                <a:path w="200" h="305" extrusionOk="0">
                  <a:moveTo>
                    <a:pt x="1" y="1"/>
                  </a:moveTo>
                  <a:cubicBezTo>
                    <a:pt x="1" y="80"/>
                    <a:pt x="98" y="99"/>
                    <a:pt x="106" y="170"/>
                  </a:cubicBezTo>
                  <a:cubicBezTo>
                    <a:pt x="158" y="199"/>
                    <a:pt x="135" y="259"/>
                    <a:pt x="154" y="304"/>
                  </a:cubicBezTo>
                  <a:cubicBezTo>
                    <a:pt x="184" y="259"/>
                    <a:pt x="143" y="196"/>
                    <a:pt x="192" y="154"/>
                  </a:cubicBezTo>
                  <a:cubicBezTo>
                    <a:pt x="199" y="147"/>
                    <a:pt x="187" y="121"/>
                    <a:pt x="173" y="121"/>
                  </a:cubicBezTo>
                  <a:lnTo>
                    <a:pt x="165" y="121"/>
                  </a:lnTo>
                  <a:cubicBezTo>
                    <a:pt x="83" y="121"/>
                    <a:pt x="72" y="1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4" name="Google Shape;15914;p11"/>
            <p:cNvSpPr/>
            <p:nvPr/>
          </p:nvSpPr>
          <p:spPr>
            <a:xfrm>
              <a:off x="-2101378" y="-710473"/>
              <a:ext cx="6876" cy="7019"/>
            </a:xfrm>
            <a:custGeom>
              <a:avLst/>
              <a:gdLst/>
              <a:ahLst/>
              <a:cxnLst/>
              <a:rect l="l" t="t" r="r" b="b"/>
              <a:pathLst>
                <a:path w="144" h="147" extrusionOk="0">
                  <a:moveTo>
                    <a:pt x="57" y="1"/>
                  </a:moveTo>
                  <a:cubicBezTo>
                    <a:pt x="31" y="1"/>
                    <a:pt x="16" y="23"/>
                    <a:pt x="1" y="57"/>
                  </a:cubicBezTo>
                  <a:cubicBezTo>
                    <a:pt x="9" y="87"/>
                    <a:pt x="16" y="117"/>
                    <a:pt x="20" y="146"/>
                  </a:cubicBezTo>
                  <a:cubicBezTo>
                    <a:pt x="42" y="143"/>
                    <a:pt x="68" y="143"/>
                    <a:pt x="83" y="124"/>
                  </a:cubicBezTo>
                  <a:cubicBezTo>
                    <a:pt x="113" y="91"/>
                    <a:pt x="144" y="53"/>
                    <a:pt x="95" y="16"/>
                  </a:cubicBezTo>
                  <a:cubicBezTo>
                    <a:pt x="83" y="4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5" name="Google Shape;15915;p11"/>
            <p:cNvSpPr/>
            <p:nvPr/>
          </p:nvSpPr>
          <p:spPr>
            <a:xfrm>
              <a:off x="-2460649" y="-797043"/>
              <a:ext cx="9693" cy="8261"/>
            </a:xfrm>
            <a:custGeom>
              <a:avLst/>
              <a:gdLst/>
              <a:ahLst/>
              <a:cxnLst/>
              <a:rect l="l" t="t" r="r" b="b"/>
              <a:pathLst>
                <a:path w="203" h="173" extrusionOk="0">
                  <a:moveTo>
                    <a:pt x="139" y="1"/>
                  </a:moveTo>
                  <a:cubicBezTo>
                    <a:pt x="142" y="8"/>
                    <a:pt x="150" y="12"/>
                    <a:pt x="150" y="20"/>
                  </a:cubicBezTo>
                  <a:cubicBezTo>
                    <a:pt x="154" y="64"/>
                    <a:pt x="173" y="125"/>
                    <a:pt x="120" y="135"/>
                  </a:cubicBezTo>
                  <a:cubicBezTo>
                    <a:pt x="113" y="139"/>
                    <a:pt x="109" y="139"/>
                    <a:pt x="105" y="139"/>
                  </a:cubicBezTo>
                  <a:cubicBezTo>
                    <a:pt x="56" y="139"/>
                    <a:pt x="61" y="80"/>
                    <a:pt x="53" y="42"/>
                  </a:cubicBezTo>
                  <a:cubicBezTo>
                    <a:pt x="16" y="68"/>
                    <a:pt x="1" y="98"/>
                    <a:pt x="34" y="135"/>
                  </a:cubicBezTo>
                  <a:cubicBezTo>
                    <a:pt x="53" y="158"/>
                    <a:pt x="79" y="173"/>
                    <a:pt x="105" y="173"/>
                  </a:cubicBezTo>
                  <a:cubicBezTo>
                    <a:pt x="116" y="173"/>
                    <a:pt x="128" y="169"/>
                    <a:pt x="139" y="165"/>
                  </a:cubicBezTo>
                  <a:cubicBezTo>
                    <a:pt x="191" y="142"/>
                    <a:pt x="199" y="94"/>
                    <a:pt x="202" y="42"/>
                  </a:cubicBezTo>
                  <a:cubicBezTo>
                    <a:pt x="202" y="8"/>
                    <a:pt x="184" y="1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6" name="Google Shape;15916;p11"/>
            <p:cNvSpPr/>
            <p:nvPr/>
          </p:nvSpPr>
          <p:spPr>
            <a:xfrm>
              <a:off x="-1911810" y="-1351469"/>
              <a:ext cx="14707" cy="5778"/>
            </a:xfrm>
            <a:custGeom>
              <a:avLst/>
              <a:gdLst/>
              <a:ahLst/>
              <a:cxnLst/>
              <a:rect l="l" t="t" r="r" b="b"/>
              <a:pathLst>
                <a:path w="308" h="121" extrusionOk="0">
                  <a:moveTo>
                    <a:pt x="185" y="1"/>
                  </a:moveTo>
                  <a:cubicBezTo>
                    <a:pt x="154" y="1"/>
                    <a:pt x="128" y="9"/>
                    <a:pt x="102" y="9"/>
                  </a:cubicBezTo>
                  <a:cubicBezTo>
                    <a:pt x="1" y="16"/>
                    <a:pt x="1" y="16"/>
                    <a:pt x="12" y="121"/>
                  </a:cubicBezTo>
                  <a:lnTo>
                    <a:pt x="16" y="121"/>
                  </a:lnTo>
                  <a:lnTo>
                    <a:pt x="16" y="117"/>
                  </a:lnTo>
                  <a:cubicBezTo>
                    <a:pt x="28" y="102"/>
                    <a:pt x="38" y="83"/>
                    <a:pt x="50" y="64"/>
                  </a:cubicBezTo>
                  <a:cubicBezTo>
                    <a:pt x="68" y="38"/>
                    <a:pt x="95" y="31"/>
                    <a:pt x="121" y="31"/>
                  </a:cubicBezTo>
                  <a:cubicBezTo>
                    <a:pt x="132" y="31"/>
                    <a:pt x="147" y="31"/>
                    <a:pt x="158" y="35"/>
                  </a:cubicBezTo>
                  <a:cubicBezTo>
                    <a:pt x="173" y="35"/>
                    <a:pt x="188" y="38"/>
                    <a:pt x="199" y="38"/>
                  </a:cubicBezTo>
                  <a:lnTo>
                    <a:pt x="211" y="38"/>
                  </a:lnTo>
                  <a:cubicBezTo>
                    <a:pt x="214" y="38"/>
                    <a:pt x="221" y="35"/>
                    <a:pt x="225" y="35"/>
                  </a:cubicBezTo>
                  <a:cubicBezTo>
                    <a:pt x="274" y="35"/>
                    <a:pt x="266" y="95"/>
                    <a:pt x="297" y="117"/>
                  </a:cubicBezTo>
                  <a:cubicBezTo>
                    <a:pt x="308" y="57"/>
                    <a:pt x="289" y="20"/>
                    <a:pt x="225" y="5"/>
                  </a:cubicBezTo>
                  <a:cubicBezTo>
                    <a:pt x="211" y="5"/>
                    <a:pt x="199" y="1"/>
                    <a:pt x="1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7" name="Google Shape;15917;p11"/>
            <p:cNvSpPr/>
            <p:nvPr/>
          </p:nvSpPr>
          <p:spPr>
            <a:xfrm>
              <a:off x="-2016765" y="-1502454"/>
              <a:ext cx="6494" cy="12033"/>
            </a:xfrm>
            <a:custGeom>
              <a:avLst/>
              <a:gdLst/>
              <a:ahLst/>
              <a:cxnLst/>
              <a:rect l="l" t="t" r="r" b="b"/>
              <a:pathLst>
                <a:path w="136" h="252" extrusionOk="0">
                  <a:moveTo>
                    <a:pt x="80" y="0"/>
                  </a:moveTo>
                  <a:cubicBezTo>
                    <a:pt x="64" y="0"/>
                    <a:pt x="50" y="8"/>
                    <a:pt x="38" y="31"/>
                  </a:cubicBezTo>
                  <a:cubicBezTo>
                    <a:pt x="1" y="90"/>
                    <a:pt x="57" y="210"/>
                    <a:pt x="132" y="252"/>
                  </a:cubicBezTo>
                  <a:cubicBezTo>
                    <a:pt x="54" y="135"/>
                    <a:pt x="54" y="112"/>
                    <a:pt x="135" y="38"/>
                  </a:cubicBezTo>
                  <a:cubicBezTo>
                    <a:pt x="121" y="16"/>
                    <a:pt x="99" y="0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8" name="Google Shape;15918;p11"/>
            <p:cNvSpPr/>
            <p:nvPr/>
          </p:nvSpPr>
          <p:spPr>
            <a:xfrm>
              <a:off x="-2118281" y="-1524944"/>
              <a:ext cx="9454" cy="6685"/>
            </a:xfrm>
            <a:custGeom>
              <a:avLst/>
              <a:gdLst/>
              <a:ahLst/>
              <a:cxnLst/>
              <a:rect l="l" t="t" r="r" b="b"/>
              <a:pathLst>
                <a:path w="198" h="140" extrusionOk="0">
                  <a:moveTo>
                    <a:pt x="63" y="0"/>
                  </a:moveTo>
                  <a:cubicBezTo>
                    <a:pt x="86" y="45"/>
                    <a:pt x="1" y="98"/>
                    <a:pt x="68" y="139"/>
                  </a:cubicBezTo>
                  <a:cubicBezTo>
                    <a:pt x="75" y="139"/>
                    <a:pt x="82" y="139"/>
                    <a:pt x="90" y="135"/>
                  </a:cubicBezTo>
                  <a:cubicBezTo>
                    <a:pt x="82" y="86"/>
                    <a:pt x="123" y="76"/>
                    <a:pt x="153" y="72"/>
                  </a:cubicBezTo>
                  <a:lnTo>
                    <a:pt x="161" y="72"/>
                  </a:lnTo>
                  <a:cubicBezTo>
                    <a:pt x="184" y="72"/>
                    <a:pt x="175" y="105"/>
                    <a:pt x="184" y="121"/>
                  </a:cubicBezTo>
                  <a:cubicBezTo>
                    <a:pt x="198" y="27"/>
                    <a:pt x="180" y="0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9" name="Google Shape;15919;p11"/>
            <p:cNvSpPr/>
            <p:nvPr/>
          </p:nvSpPr>
          <p:spPr>
            <a:xfrm>
              <a:off x="-2154333" y="-1431784"/>
              <a:ext cx="17333" cy="5634"/>
            </a:xfrm>
            <a:custGeom>
              <a:avLst/>
              <a:gdLst/>
              <a:ahLst/>
              <a:cxnLst/>
              <a:rect l="l" t="t" r="r" b="b"/>
              <a:pathLst>
                <a:path w="363" h="118" extrusionOk="0">
                  <a:moveTo>
                    <a:pt x="363" y="1"/>
                  </a:moveTo>
                  <a:lnTo>
                    <a:pt x="363" y="1"/>
                  </a:lnTo>
                  <a:cubicBezTo>
                    <a:pt x="258" y="42"/>
                    <a:pt x="161" y="95"/>
                    <a:pt x="45" y="95"/>
                  </a:cubicBezTo>
                  <a:cubicBezTo>
                    <a:pt x="30" y="95"/>
                    <a:pt x="15" y="95"/>
                    <a:pt x="0" y="90"/>
                  </a:cubicBezTo>
                  <a:lnTo>
                    <a:pt x="0" y="90"/>
                  </a:lnTo>
                  <a:cubicBezTo>
                    <a:pt x="49" y="109"/>
                    <a:pt x="93" y="117"/>
                    <a:pt x="135" y="117"/>
                  </a:cubicBezTo>
                  <a:cubicBezTo>
                    <a:pt x="228" y="117"/>
                    <a:pt x="307" y="76"/>
                    <a:pt x="3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0" name="Google Shape;15920;p11"/>
            <p:cNvSpPr/>
            <p:nvPr/>
          </p:nvSpPr>
          <p:spPr>
            <a:xfrm>
              <a:off x="-1891803" y="-1202011"/>
              <a:ext cx="12892" cy="8786"/>
            </a:xfrm>
            <a:custGeom>
              <a:avLst/>
              <a:gdLst/>
              <a:ahLst/>
              <a:cxnLst/>
              <a:rect l="l" t="t" r="r" b="b"/>
              <a:pathLst>
                <a:path w="270" h="184" extrusionOk="0">
                  <a:moveTo>
                    <a:pt x="184" y="0"/>
                  </a:moveTo>
                  <a:cubicBezTo>
                    <a:pt x="173" y="33"/>
                    <a:pt x="173" y="78"/>
                    <a:pt x="132" y="101"/>
                  </a:cubicBezTo>
                  <a:cubicBezTo>
                    <a:pt x="102" y="153"/>
                    <a:pt x="46" y="135"/>
                    <a:pt x="1" y="150"/>
                  </a:cubicBezTo>
                  <a:cubicBezTo>
                    <a:pt x="30" y="168"/>
                    <a:pt x="57" y="183"/>
                    <a:pt x="83" y="183"/>
                  </a:cubicBezTo>
                  <a:cubicBezTo>
                    <a:pt x="113" y="183"/>
                    <a:pt x="139" y="168"/>
                    <a:pt x="165" y="131"/>
                  </a:cubicBezTo>
                  <a:cubicBezTo>
                    <a:pt x="187" y="90"/>
                    <a:pt x="229" y="83"/>
                    <a:pt x="270" y="75"/>
                  </a:cubicBezTo>
                  <a:cubicBezTo>
                    <a:pt x="240" y="52"/>
                    <a:pt x="214" y="26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1" name="Google Shape;15921;p11"/>
            <p:cNvSpPr/>
            <p:nvPr/>
          </p:nvSpPr>
          <p:spPr>
            <a:xfrm>
              <a:off x="-2140437" y="-1450311"/>
              <a:ext cx="7210" cy="16283"/>
            </a:xfrm>
            <a:custGeom>
              <a:avLst/>
              <a:gdLst/>
              <a:ahLst/>
              <a:cxnLst/>
              <a:rect l="l" t="t" r="r" b="b"/>
              <a:pathLst>
                <a:path w="151" h="341" extrusionOk="0">
                  <a:moveTo>
                    <a:pt x="49" y="0"/>
                  </a:moveTo>
                  <a:cubicBezTo>
                    <a:pt x="38" y="0"/>
                    <a:pt x="16" y="19"/>
                    <a:pt x="4" y="23"/>
                  </a:cubicBezTo>
                  <a:lnTo>
                    <a:pt x="1" y="26"/>
                  </a:lnTo>
                  <a:cubicBezTo>
                    <a:pt x="34" y="45"/>
                    <a:pt x="72" y="64"/>
                    <a:pt x="61" y="112"/>
                  </a:cubicBezTo>
                  <a:cubicBezTo>
                    <a:pt x="49" y="146"/>
                    <a:pt x="79" y="169"/>
                    <a:pt x="79" y="198"/>
                  </a:cubicBezTo>
                  <a:cubicBezTo>
                    <a:pt x="79" y="247"/>
                    <a:pt x="34" y="295"/>
                    <a:pt x="83" y="340"/>
                  </a:cubicBezTo>
                  <a:cubicBezTo>
                    <a:pt x="151" y="228"/>
                    <a:pt x="83" y="124"/>
                    <a:pt x="64" y="19"/>
                  </a:cubicBezTo>
                  <a:cubicBezTo>
                    <a:pt x="64" y="4"/>
                    <a:pt x="56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2" name="Google Shape;15922;p11"/>
            <p:cNvSpPr/>
            <p:nvPr/>
          </p:nvSpPr>
          <p:spPr>
            <a:xfrm>
              <a:off x="-2007119" y="-1169541"/>
              <a:ext cx="7401" cy="7019"/>
            </a:xfrm>
            <a:custGeom>
              <a:avLst/>
              <a:gdLst/>
              <a:ahLst/>
              <a:cxnLst/>
              <a:rect l="l" t="t" r="r" b="b"/>
              <a:pathLst>
                <a:path w="155" h="147" extrusionOk="0">
                  <a:moveTo>
                    <a:pt x="50" y="0"/>
                  </a:moveTo>
                  <a:cubicBezTo>
                    <a:pt x="31" y="0"/>
                    <a:pt x="23" y="23"/>
                    <a:pt x="19" y="41"/>
                  </a:cubicBezTo>
                  <a:cubicBezTo>
                    <a:pt x="1" y="116"/>
                    <a:pt x="31" y="146"/>
                    <a:pt x="154" y="146"/>
                  </a:cubicBezTo>
                  <a:cubicBezTo>
                    <a:pt x="117" y="109"/>
                    <a:pt x="90" y="75"/>
                    <a:pt x="83" y="31"/>
                  </a:cubicBezTo>
                  <a:cubicBezTo>
                    <a:pt x="83" y="19"/>
                    <a:pt x="64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3" name="Google Shape;15923;p11"/>
            <p:cNvSpPr/>
            <p:nvPr/>
          </p:nvSpPr>
          <p:spPr>
            <a:xfrm>
              <a:off x="-2077073" y="-1070651"/>
              <a:ext cx="11842" cy="8213"/>
            </a:xfrm>
            <a:custGeom>
              <a:avLst/>
              <a:gdLst/>
              <a:ahLst/>
              <a:cxnLst/>
              <a:rect l="l" t="t" r="r" b="b"/>
              <a:pathLst>
                <a:path w="248" h="172" extrusionOk="0">
                  <a:moveTo>
                    <a:pt x="214" y="1"/>
                  </a:moveTo>
                  <a:cubicBezTo>
                    <a:pt x="187" y="4"/>
                    <a:pt x="169" y="23"/>
                    <a:pt x="150" y="37"/>
                  </a:cubicBezTo>
                  <a:cubicBezTo>
                    <a:pt x="142" y="90"/>
                    <a:pt x="124" y="101"/>
                    <a:pt x="102" y="101"/>
                  </a:cubicBezTo>
                  <a:cubicBezTo>
                    <a:pt x="87" y="101"/>
                    <a:pt x="75" y="98"/>
                    <a:pt x="61" y="94"/>
                  </a:cubicBezTo>
                  <a:cubicBezTo>
                    <a:pt x="45" y="90"/>
                    <a:pt x="30" y="86"/>
                    <a:pt x="19" y="86"/>
                  </a:cubicBezTo>
                  <a:lnTo>
                    <a:pt x="16" y="86"/>
                  </a:lnTo>
                  <a:cubicBezTo>
                    <a:pt x="12" y="94"/>
                    <a:pt x="8" y="105"/>
                    <a:pt x="1" y="113"/>
                  </a:cubicBezTo>
                  <a:cubicBezTo>
                    <a:pt x="27" y="124"/>
                    <a:pt x="49" y="135"/>
                    <a:pt x="75" y="146"/>
                  </a:cubicBezTo>
                  <a:lnTo>
                    <a:pt x="90" y="146"/>
                  </a:lnTo>
                  <a:cubicBezTo>
                    <a:pt x="109" y="146"/>
                    <a:pt x="124" y="165"/>
                    <a:pt x="147" y="172"/>
                  </a:cubicBezTo>
                  <a:cubicBezTo>
                    <a:pt x="128" y="101"/>
                    <a:pt x="247" y="82"/>
                    <a:pt x="214" y="4"/>
                  </a:cubicBezTo>
                  <a:lnTo>
                    <a:pt x="2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4" name="Google Shape;15924;p11"/>
            <p:cNvSpPr/>
            <p:nvPr/>
          </p:nvSpPr>
          <p:spPr>
            <a:xfrm>
              <a:off x="-2560255" y="-692996"/>
              <a:ext cx="11269" cy="11508"/>
            </a:xfrm>
            <a:custGeom>
              <a:avLst/>
              <a:gdLst/>
              <a:ahLst/>
              <a:cxnLst/>
              <a:rect l="l" t="t" r="r" b="b"/>
              <a:pathLst>
                <a:path w="236" h="241" extrusionOk="0">
                  <a:moveTo>
                    <a:pt x="199" y="1"/>
                  </a:moveTo>
                  <a:cubicBezTo>
                    <a:pt x="187" y="1"/>
                    <a:pt x="173" y="9"/>
                    <a:pt x="154" y="20"/>
                  </a:cubicBezTo>
                  <a:cubicBezTo>
                    <a:pt x="128" y="39"/>
                    <a:pt x="98" y="54"/>
                    <a:pt x="68" y="72"/>
                  </a:cubicBezTo>
                  <a:cubicBezTo>
                    <a:pt x="4" y="113"/>
                    <a:pt x="1" y="151"/>
                    <a:pt x="34" y="240"/>
                  </a:cubicBezTo>
                  <a:cubicBezTo>
                    <a:pt x="34" y="233"/>
                    <a:pt x="34" y="225"/>
                    <a:pt x="38" y="218"/>
                  </a:cubicBezTo>
                  <a:cubicBezTo>
                    <a:pt x="42" y="135"/>
                    <a:pt x="106" y="94"/>
                    <a:pt x="173" y="49"/>
                  </a:cubicBezTo>
                  <a:cubicBezTo>
                    <a:pt x="180" y="42"/>
                    <a:pt x="187" y="42"/>
                    <a:pt x="195" y="42"/>
                  </a:cubicBezTo>
                  <a:cubicBezTo>
                    <a:pt x="202" y="42"/>
                    <a:pt x="210" y="46"/>
                    <a:pt x="213" y="54"/>
                  </a:cubicBezTo>
                  <a:cubicBezTo>
                    <a:pt x="221" y="57"/>
                    <a:pt x="225" y="61"/>
                    <a:pt x="232" y="61"/>
                  </a:cubicBezTo>
                  <a:lnTo>
                    <a:pt x="236" y="61"/>
                  </a:lnTo>
                  <a:cubicBezTo>
                    <a:pt x="232" y="27"/>
                    <a:pt x="221" y="1"/>
                    <a:pt x="1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5" name="Google Shape;15925;p11"/>
            <p:cNvSpPr/>
            <p:nvPr/>
          </p:nvSpPr>
          <p:spPr>
            <a:xfrm>
              <a:off x="-2166461" y="-763093"/>
              <a:ext cx="5921" cy="6064"/>
            </a:xfrm>
            <a:custGeom>
              <a:avLst/>
              <a:gdLst/>
              <a:ahLst/>
              <a:cxnLst/>
              <a:rect l="l" t="t" r="r" b="b"/>
              <a:pathLst>
                <a:path w="124" h="127" extrusionOk="0">
                  <a:moveTo>
                    <a:pt x="37" y="0"/>
                  </a:moveTo>
                  <a:cubicBezTo>
                    <a:pt x="7" y="4"/>
                    <a:pt x="0" y="33"/>
                    <a:pt x="4" y="68"/>
                  </a:cubicBezTo>
                  <a:cubicBezTo>
                    <a:pt x="11" y="101"/>
                    <a:pt x="26" y="127"/>
                    <a:pt x="63" y="127"/>
                  </a:cubicBezTo>
                  <a:cubicBezTo>
                    <a:pt x="63" y="127"/>
                    <a:pt x="68" y="123"/>
                    <a:pt x="71" y="123"/>
                  </a:cubicBezTo>
                  <a:cubicBezTo>
                    <a:pt x="101" y="120"/>
                    <a:pt x="123" y="97"/>
                    <a:pt x="120" y="68"/>
                  </a:cubicBezTo>
                  <a:cubicBezTo>
                    <a:pt x="112" y="23"/>
                    <a:pt x="82" y="0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6" name="Google Shape;15926;p11"/>
            <p:cNvSpPr/>
            <p:nvPr/>
          </p:nvSpPr>
          <p:spPr>
            <a:xfrm>
              <a:off x="-2192724" y="-782766"/>
              <a:ext cx="8070" cy="4536"/>
            </a:xfrm>
            <a:custGeom>
              <a:avLst/>
              <a:gdLst/>
              <a:ahLst/>
              <a:cxnLst/>
              <a:rect l="l" t="t" r="r" b="b"/>
              <a:pathLst>
                <a:path w="169" h="95" extrusionOk="0">
                  <a:moveTo>
                    <a:pt x="38" y="0"/>
                  </a:moveTo>
                  <a:cubicBezTo>
                    <a:pt x="12" y="0"/>
                    <a:pt x="0" y="23"/>
                    <a:pt x="4" y="38"/>
                  </a:cubicBezTo>
                  <a:cubicBezTo>
                    <a:pt x="19" y="76"/>
                    <a:pt x="49" y="95"/>
                    <a:pt x="86" y="95"/>
                  </a:cubicBezTo>
                  <a:cubicBezTo>
                    <a:pt x="97" y="95"/>
                    <a:pt x="109" y="95"/>
                    <a:pt x="116" y="90"/>
                  </a:cubicBezTo>
                  <a:cubicBezTo>
                    <a:pt x="135" y="83"/>
                    <a:pt x="169" y="83"/>
                    <a:pt x="157" y="53"/>
                  </a:cubicBezTo>
                  <a:cubicBezTo>
                    <a:pt x="135" y="5"/>
                    <a:pt x="86" y="5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7" name="Google Shape;15927;p11"/>
            <p:cNvSpPr/>
            <p:nvPr/>
          </p:nvSpPr>
          <p:spPr>
            <a:xfrm>
              <a:off x="-2170568" y="-737977"/>
              <a:ext cx="5730" cy="6685"/>
            </a:xfrm>
            <a:custGeom>
              <a:avLst/>
              <a:gdLst/>
              <a:ahLst/>
              <a:cxnLst/>
              <a:rect l="l" t="t" r="r" b="b"/>
              <a:pathLst>
                <a:path w="120" h="140" extrusionOk="0">
                  <a:moveTo>
                    <a:pt x="52" y="1"/>
                  </a:moveTo>
                  <a:cubicBezTo>
                    <a:pt x="37" y="1"/>
                    <a:pt x="26" y="4"/>
                    <a:pt x="11" y="9"/>
                  </a:cubicBezTo>
                  <a:cubicBezTo>
                    <a:pt x="14" y="31"/>
                    <a:pt x="30" y="57"/>
                    <a:pt x="4" y="80"/>
                  </a:cubicBezTo>
                  <a:cubicBezTo>
                    <a:pt x="0" y="121"/>
                    <a:pt x="45" y="117"/>
                    <a:pt x="59" y="139"/>
                  </a:cubicBezTo>
                  <a:cubicBezTo>
                    <a:pt x="93" y="132"/>
                    <a:pt x="112" y="113"/>
                    <a:pt x="119" y="80"/>
                  </a:cubicBezTo>
                  <a:cubicBezTo>
                    <a:pt x="116" y="27"/>
                    <a:pt x="93" y="1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8" name="Google Shape;15928;p11"/>
            <p:cNvSpPr/>
            <p:nvPr/>
          </p:nvSpPr>
          <p:spPr>
            <a:xfrm>
              <a:off x="-1988688" y="-1447637"/>
              <a:ext cx="7306" cy="5396"/>
            </a:xfrm>
            <a:custGeom>
              <a:avLst/>
              <a:gdLst/>
              <a:ahLst/>
              <a:cxnLst/>
              <a:rect l="l" t="t" r="r" b="b"/>
              <a:pathLst>
                <a:path w="153" h="113" extrusionOk="0">
                  <a:moveTo>
                    <a:pt x="41" y="1"/>
                  </a:moveTo>
                  <a:cubicBezTo>
                    <a:pt x="37" y="34"/>
                    <a:pt x="0" y="60"/>
                    <a:pt x="15" y="101"/>
                  </a:cubicBezTo>
                  <a:cubicBezTo>
                    <a:pt x="23" y="105"/>
                    <a:pt x="34" y="108"/>
                    <a:pt x="45" y="108"/>
                  </a:cubicBezTo>
                  <a:cubicBezTo>
                    <a:pt x="60" y="108"/>
                    <a:pt x="75" y="113"/>
                    <a:pt x="86" y="113"/>
                  </a:cubicBezTo>
                  <a:cubicBezTo>
                    <a:pt x="113" y="113"/>
                    <a:pt x="135" y="105"/>
                    <a:pt x="142" y="79"/>
                  </a:cubicBezTo>
                  <a:cubicBezTo>
                    <a:pt x="153" y="27"/>
                    <a:pt x="104" y="11"/>
                    <a:pt x="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9" name="Google Shape;15929;p11"/>
            <p:cNvSpPr/>
            <p:nvPr/>
          </p:nvSpPr>
          <p:spPr>
            <a:xfrm>
              <a:off x="-2012467" y="-1451218"/>
              <a:ext cx="5778" cy="6303"/>
            </a:xfrm>
            <a:custGeom>
              <a:avLst/>
              <a:gdLst/>
              <a:ahLst/>
              <a:cxnLst/>
              <a:rect l="l" t="t" r="r" b="b"/>
              <a:pathLst>
                <a:path w="121" h="132" extrusionOk="0">
                  <a:moveTo>
                    <a:pt x="79" y="0"/>
                  </a:moveTo>
                  <a:cubicBezTo>
                    <a:pt x="76" y="0"/>
                    <a:pt x="72" y="4"/>
                    <a:pt x="68" y="4"/>
                  </a:cubicBezTo>
                  <a:cubicBezTo>
                    <a:pt x="27" y="16"/>
                    <a:pt x="19" y="53"/>
                    <a:pt x="0" y="86"/>
                  </a:cubicBezTo>
                  <a:cubicBezTo>
                    <a:pt x="19" y="109"/>
                    <a:pt x="42" y="131"/>
                    <a:pt x="68" y="131"/>
                  </a:cubicBezTo>
                  <a:lnTo>
                    <a:pt x="79" y="131"/>
                  </a:lnTo>
                  <a:cubicBezTo>
                    <a:pt x="117" y="124"/>
                    <a:pt x="121" y="83"/>
                    <a:pt x="121" y="49"/>
                  </a:cubicBezTo>
                  <a:cubicBezTo>
                    <a:pt x="117" y="31"/>
                    <a:pt x="102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0" name="Google Shape;15930;p11"/>
            <p:cNvSpPr/>
            <p:nvPr/>
          </p:nvSpPr>
          <p:spPr>
            <a:xfrm>
              <a:off x="-2532417" y="-757077"/>
              <a:ext cx="6303" cy="9025"/>
            </a:xfrm>
            <a:custGeom>
              <a:avLst/>
              <a:gdLst/>
              <a:ahLst/>
              <a:cxnLst/>
              <a:rect l="l" t="t" r="r" b="b"/>
              <a:pathLst>
                <a:path w="132" h="189" extrusionOk="0">
                  <a:moveTo>
                    <a:pt x="94" y="1"/>
                  </a:moveTo>
                  <a:cubicBezTo>
                    <a:pt x="83" y="1"/>
                    <a:pt x="68" y="5"/>
                    <a:pt x="53" y="9"/>
                  </a:cubicBezTo>
                  <a:lnTo>
                    <a:pt x="49" y="9"/>
                  </a:lnTo>
                  <a:cubicBezTo>
                    <a:pt x="61" y="57"/>
                    <a:pt x="68" y="99"/>
                    <a:pt x="1" y="109"/>
                  </a:cubicBezTo>
                  <a:cubicBezTo>
                    <a:pt x="8" y="143"/>
                    <a:pt x="12" y="188"/>
                    <a:pt x="49" y="188"/>
                  </a:cubicBezTo>
                  <a:cubicBezTo>
                    <a:pt x="53" y="188"/>
                    <a:pt x="61" y="185"/>
                    <a:pt x="64" y="185"/>
                  </a:cubicBezTo>
                  <a:cubicBezTo>
                    <a:pt x="109" y="177"/>
                    <a:pt x="91" y="135"/>
                    <a:pt x="83" y="102"/>
                  </a:cubicBezTo>
                  <a:cubicBezTo>
                    <a:pt x="83" y="90"/>
                    <a:pt x="94" y="76"/>
                    <a:pt x="101" y="61"/>
                  </a:cubicBezTo>
                  <a:cubicBezTo>
                    <a:pt x="132" y="12"/>
                    <a:pt x="120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1" name="Google Shape;15931;p11"/>
            <p:cNvSpPr/>
            <p:nvPr/>
          </p:nvSpPr>
          <p:spPr>
            <a:xfrm>
              <a:off x="-2356745" y="-1174030"/>
              <a:ext cx="6303" cy="6637"/>
            </a:xfrm>
            <a:custGeom>
              <a:avLst/>
              <a:gdLst/>
              <a:ahLst/>
              <a:cxnLst/>
              <a:rect l="l" t="t" r="r" b="b"/>
              <a:pathLst>
                <a:path w="132" h="139" extrusionOk="0">
                  <a:moveTo>
                    <a:pt x="86" y="1"/>
                  </a:moveTo>
                  <a:cubicBezTo>
                    <a:pt x="41" y="1"/>
                    <a:pt x="30" y="46"/>
                    <a:pt x="15" y="75"/>
                  </a:cubicBezTo>
                  <a:cubicBezTo>
                    <a:pt x="0" y="109"/>
                    <a:pt x="45" y="113"/>
                    <a:pt x="67" y="128"/>
                  </a:cubicBezTo>
                  <a:cubicBezTo>
                    <a:pt x="75" y="135"/>
                    <a:pt x="78" y="139"/>
                    <a:pt x="83" y="139"/>
                  </a:cubicBezTo>
                  <a:cubicBezTo>
                    <a:pt x="101" y="139"/>
                    <a:pt x="105" y="117"/>
                    <a:pt x="116" y="106"/>
                  </a:cubicBezTo>
                  <a:cubicBezTo>
                    <a:pt x="131" y="80"/>
                    <a:pt x="123" y="53"/>
                    <a:pt x="119" y="27"/>
                  </a:cubicBezTo>
                  <a:cubicBezTo>
                    <a:pt x="116" y="20"/>
                    <a:pt x="116" y="12"/>
                    <a:pt x="116" y="4"/>
                  </a:cubicBezTo>
                  <a:cubicBezTo>
                    <a:pt x="105" y="1"/>
                    <a:pt x="93" y="1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2" name="Google Shape;15932;p11"/>
            <p:cNvSpPr/>
            <p:nvPr/>
          </p:nvSpPr>
          <p:spPr>
            <a:xfrm>
              <a:off x="-1986778" y="-1522987"/>
              <a:ext cx="7401" cy="7210"/>
            </a:xfrm>
            <a:custGeom>
              <a:avLst/>
              <a:gdLst/>
              <a:ahLst/>
              <a:cxnLst/>
              <a:rect l="l" t="t" r="r" b="b"/>
              <a:pathLst>
                <a:path w="155" h="151" extrusionOk="0">
                  <a:moveTo>
                    <a:pt x="106" y="1"/>
                  </a:moveTo>
                  <a:cubicBezTo>
                    <a:pt x="68" y="1"/>
                    <a:pt x="42" y="35"/>
                    <a:pt x="23" y="76"/>
                  </a:cubicBezTo>
                  <a:cubicBezTo>
                    <a:pt x="1" y="124"/>
                    <a:pt x="12" y="150"/>
                    <a:pt x="54" y="150"/>
                  </a:cubicBezTo>
                  <a:cubicBezTo>
                    <a:pt x="61" y="150"/>
                    <a:pt x="73" y="150"/>
                    <a:pt x="87" y="147"/>
                  </a:cubicBezTo>
                  <a:cubicBezTo>
                    <a:pt x="90" y="90"/>
                    <a:pt x="102" y="42"/>
                    <a:pt x="154" y="16"/>
                  </a:cubicBezTo>
                  <a:cubicBezTo>
                    <a:pt x="140" y="4"/>
                    <a:pt x="121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3" name="Google Shape;15933;p11"/>
            <p:cNvSpPr/>
            <p:nvPr/>
          </p:nvSpPr>
          <p:spPr>
            <a:xfrm>
              <a:off x="-2076500" y="-1072083"/>
              <a:ext cx="9693" cy="4680"/>
            </a:xfrm>
            <a:custGeom>
              <a:avLst/>
              <a:gdLst/>
              <a:ahLst/>
              <a:cxnLst/>
              <a:rect l="l" t="t" r="r" b="b"/>
              <a:pathLst>
                <a:path w="203" h="98" extrusionOk="0">
                  <a:moveTo>
                    <a:pt x="127" y="0"/>
                  </a:moveTo>
                  <a:cubicBezTo>
                    <a:pt x="85" y="0"/>
                    <a:pt x="45" y="31"/>
                    <a:pt x="0" y="93"/>
                  </a:cubicBezTo>
                  <a:cubicBezTo>
                    <a:pt x="45" y="83"/>
                    <a:pt x="97" y="98"/>
                    <a:pt x="138" y="67"/>
                  </a:cubicBezTo>
                  <a:cubicBezTo>
                    <a:pt x="157" y="53"/>
                    <a:pt x="175" y="34"/>
                    <a:pt x="202" y="31"/>
                  </a:cubicBezTo>
                  <a:cubicBezTo>
                    <a:pt x="175" y="12"/>
                    <a:pt x="149" y="0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4" name="Google Shape;15934;p11"/>
            <p:cNvSpPr/>
            <p:nvPr/>
          </p:nvSpPr>
          <p:spPr>
            <a:xfrm>
              <a:off x="-2458166" y="-797043"/>
              <a:ext cx="5778" cy="6637"/>
            </a:xfrm>
            <a:custGeom>
              <a:avLst/>
              <a:gdLst/>
              <a:ahLst/>
              <a:cxnLst/>
              <a:rect l="l" t="t" r="r" b="b"/>
              <a:pathLst>
                <a:path w="121" h="139" extrusionOk="0">
                  <a:moveTo>
                    <a:pt x="87" y="1"/>
                  </a:moveTo>
                  <a:cubicBezTo>
                    <a:pt x="53" y="4"/>
                    <a:pt x="23" y="20"/>
                    <a:pt x="1" y="42"/>
                  </a:cubicBezTo>
                  <a:cubicBezTo>
                    <a:pt x="9" y="80"/>
                    <a:pt x="4" y="139"/>
                    <a:pt x="53" y="139"/>
                  </a:cubicBezTo>
                  <a:cubicBezTo>
                    <a:pt x="57" y="139"/>
                    <a:pt x="61" y="139"/>
                    <a:pt x="68" y="135"/>
                  </a:cubicBezTo>
                  <a:cubicBezTo>
                    <a:pt x="121" y="125"/>
                    <a:pt x="102" y="64"/>
                    <a:pt x="98" y="20"/>
                  </a:cubicBezTo>
                  <a:cubicBezTo>
                    <a:pt x="98" y="12"/>
                    <a:pt x="90" y="8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5" name="Google Shape;15935;p11"/>
            <p:cNvSpPr/>
            <p:nvPr/>
          </p:nvSpPr>
          <p:spPr>
            <a:xfrm>
              <a:off x="-2298585" y="-594297"/>
              <a:ext cx="7926" cy="5635"/>
            </a:xfrm>
            <a:custGeom>
              <a:avLst/>
              <a:gdLst/>
              <a:ahLst/>
              <a:cxnLst/>
              <a:rect l="l" t="t" r="r" b="b"/>
              <a:pathLst>
                <a:path w="166" h="118" extrusionOk="0">
                  <a:moveTo>
                    <a:pt x="165" y="1"/>
                  </a:moveTo>
                  <a:lnTo>
                    <a:pt x="165" y="1"/>
                  </a:lnTo>
                  <a:cubicBezTo>
                    <a:pt x="113" y="20"/>
                    <a:pt x="61" y="9"/>
                    <a:pt x="0" y="20"/>
                  </a:cubicBezTo>
                  <a:cubicBezTo>
                    <a:pt x="31" y="57"/>
                    <a:pt x="38" y="118"/>
                    <a:pt x="83" y="118"/>
                  </a:cubicBezTo>
                  <a:cubicBezTo>
                    <a:pt x="98" y="118"/>
                    <a:pt x="113" y="113"/>
                    <a:pt x="135" y="102"/>
                  </a:cubicBezTo>
                  <a:lnTo>
                    <a:pt x="135" y="99"/>
                  </a:lnTo>
                  <a:cubicBezTo>
                    <a:pt x="116" y="57"/>
                    <a:pt x="147" y="31"/>
                    <a:pt x="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6" name="Google Shape;15936;p11"/>
            <p:cNvSpPr/>
            <p:nvPr/>
          </p:nvSpPr>
          <p:spPr>
            <a:xfrm>
              <a:off x="-2033143" y="-1175796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75" y="0"/>
                  </a:moveTo>
                  <a:cubicBezTo>
                    <a:pt x="0" y="0"/>
                    <a:pt x="4" y="53"/>
                    <a:pt x="12" y="109"/>
                  </a:cubicBezTo>
                  <a:cubicBezTo>
                    <a:pt x="30" y="109"/>
                    <a:pt x="45" y="112"/>
                    <a:pt x="60" y="112"/>
                  </a:cubicBezTo>
                  <a:cubicBezTo>
                    <a:pt x="112" y="112"/>
                    <a:pt x="112" y="98"/>
                    <a:pt x="112" y="19"/>
                  </a:cubicBezTo>
                  <a:cubicBezTo>
                    <a:pt x="102" y="15"/>
                    <a:pt x="93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7" name="Google Shape;15937;p11"/>
            <p:cNvSpPr/>
            <p:nvPr/>
          </p:nvSpPr>
          <p:spPr>
            <a:xfrm>
              <a:off x="-2029753" y="-1426961"/>
              <a:ext cx="4297" cy="7210"/>
            </a:xfrm>
            <a:custGeom>
              <a:avLst/>
              <a:gdLst/>
              <a:ahLst/>
              <a:cxnLst/>
              <a:rect l="l" t="t" r="r" b="b"/>
              <a:pathLst>
                <a:path w="90" h="151" extrusionOk="0">
                  <a:moveTo>
                    <a:pt x="57" y="1"/>
                  </a:moveTo>
                  <a:cubicBezTo>
                    <a:pt x="0" y="20"/>
                    <a:pt x="8" y="68"/>
                    <a:pt x="4" y="113"/>
                  </a:cubicBezTo>
                  <a:cubicBezTo>
                    <a:pt x="0" y="136"/>
                    <a:pt x="15" y="151"/>
                    <a:pt x="31" y="151"/>
                  </a:cubicBezTo>
                  <a:lnTo>
                    <a:pt x="34" y="151"/>
                  </a:lnTo>
                  <a:cubicBezTo>
                    <a:pt x="90" y="136"/>
                    <a:pt x="86" y="84"/>
                    <a:pt x="90" y="39"/>
                  </a:cubicBezTo>
                  <a:cubicBezTo>
                    <a:pt x="90" y="23"/>
                    <a:pt x="75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8" name="Google Shape;15938;p11"/>
            <p:cNvSpPr/>
            <p:nvPr/>
          </p:nvSpPr>
          <p:spPr>
            <a:xfrm>
              <a:off x="-2084379" y="-872011"/>
              <a:ext cx="7353" cy="7019"/>
            </a:xfrm>
            <a:custGeom>
              <a:avLst/>
              <a:gdLst/>
              <a:ahLst/>
              <a:cxnLst/>
              <a:rect l="l" t="t" r="r" b="b"/>
              <a:pathLst>
                <a:path w="154" h="147" extrusionOk="0">
                  <a:moveTo>
                    <a:pt x="49" y="1"/>
                  </a:moveTo>
                  <a:cubicBezTo>
                    <a:pt x="31" y="1"/>
                    <a:pt x="15" y="12"/>
                    <a:pt x="0" y="42"/>
                  </a:cubicBezTo>
                  <a:cubicBezTo>
                    <a:pt x="0" y="49"/>
                    <a:pt x="4" y="57"/>
                    <a:pt x="4" y="64"/>
                  </a:cubicBezTo>
                  <a:cubicBezTo>
                    <a:pt x="15" y="64"/>
                    <a:pt x="26" y="61"/>
                    <a:pt x="34" y="61"/>
                  </a:cubicBezTo>
                  <a:cubicBezTo>
                    <a:pt x="79" y="61"/>
                    <a:pt x="71" y="116"/>
                    <a:pt x="90" y="147"/>
                  </a:cubicBezTo>
                  <a:cubicBezTo>
                    <a:pt x="150" y="132"/>
                    <a:pt x="154" y="90"/>
                    <a:pt x="143" y="42"/>
                  </a:cubicBezTo>
                  <a:lnTo>
                    <a:pt x="138" y="42"/>
                  </a:lnTo>
                  <a:cubicBezTo>
                    <a:pt x="109" y="35"/>
                    <a:pt x="79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9" name="Google Shape;15939;p11"/>
            <p:cNvSpPr/>
            <p:nvPr/>
          </p:nvSpPr>
          <p:spPr>
            <a:xfrm>
              <a:off x="-2059597" y="-934134"/>
              <a:ext cx="6685" cy="5969"/>
            </a:xfrm>
            <a:custGeom>
              <a:avLst/>
              <a:gdLst/>
              <a:ahLst/>
              <a:cxnLst/>
              <a:rect l="l" t="t" r="r" b="b"/>
              <a:pathLst>
                <a:path w="140" h="125" extrusionOk="0">
                  <a:moveTo>
                    <a:pt x="83" y="1"/>
                  </a:moveTo>
                  <a:cubicBezTo>
                    <a:pt x="61" y="1"/>
                    <a:pt x="42" y="16"/>
                    <a:pt x="28" y="42"/>
                  </a:cubicBezTo>
                  <a:cubicBezTo>
                    <a:pt x="1" y="91"/>
                    <a:pt x="54" y="98"/>
                    <a:pt x="76" y="125"/>
                  </a:cubicBezTo>
                  <a:cubicBezTo>
                    <a:pt x="140" y="109"/>
                    <a:pt x="140" y="68"/>
                    <a:pt x="132" y="20"/>
                  </a:cubicBezTo>
                  <a:cubicBezTo>
                    <a:pt x="113" y="8"/>
                    <a:pt x="98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0" name="Google Shape;15940;p11"/>
            <p:cNvSpPr/>
            <p:nvPr/>
          </p:nvSpPr>
          <p:spPr>
            <a:xfrm>
              <a:off x="-2360135" y="-677430"/>
              <a:ext cx="5205" cy="8070"/>
            </a:xfrm>
            <a:custGeom>
              <a:avLst/>
              <a:gdLst/>
              <a:ahLst/>
              <a:cxnLst/>
              <a:rect l="l" t="t" r="r" b="b"/>
              <a:pathLst>
                <a:path w="109" h="169" extrusionOk="0">
                  <a:moveTo>
                    <a:pt x="41" y="1"/>
                  </a:moveTo>
                  <a:cubicBezTo>
                    <a:pt x="33" y="4"/>
                    <a:pt x="23" y="4"/>
                    <a:pt x="15" y="4"/>
                  </a:cubicBezTo>
                  <a:cubicBezTo>
                    <a:pt x="11" y="15"/>
                    <a:pt x="4" y="23"/>
                    <a:pt x="0" y="30"/>
                  </a:cubicBezTo>
                  <a:cubicBezTo>
                    <a:pt x="7" y="79"/>
                    <a:pt x="15" y="123"/>
                    <a:pt x="23" y="168"/>
                  </a:cubicBezTo>
                  <a:cubicBezTo>
                    <a:pt x="37" y="165"/>
                    <a:pt x="52" y="165"/>
                    <a:pt x="68" y="161"/>
                  </a:cubicBezTo>
                  <a:cubicBezTo>
                    <a:pt x="109" y="64"/>
                    <a:pt x="109" y="64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1" name="Google Shape;15941;p11"/>
            <p:cNvSpPr/>
            <p:nvPr/>
          </p:nvSpPr>
          <p:spPr>
            <a:xfrm>
              <a:off x="-2196687" y="-1065685"/>
              <a:ext cx="6160" cy="12749"/>
            </a:xfrm>
            <a:custGeom>
              <a:avLst/>
              <a:gdLst/>
              <a:ahLst/>
              <a:cxnLst/>
              <a:rect l="l" t="t" r="r" b="b"/>
              <a:pathLst>
                <a:path w="129" h="267" extrusionOk="0">
                  <a:moveTo>
                    <a:pt x="46" y="1"/>
                  </a:moveTo>
                  <a:cubicBezTo>
                    <a:pt x="46" y="16"/>
                    <a:pt x="50" y="31"/>
                    <a:pt x="54" y="46"/>
                  </a:cubicBezTo>
                  <a:cubicBezTo>
                    <a:pt x="64" y="72"/>
                    <a:pt x="50" y="94"/>
                    <a:pt x="42" y="116"/>
                  </a:cubicBezTo>
                  <a:cubicBezTo>
                    <a:pt x="42" y="173"/>
                    <a:pt x="12" y="218"/>
                    <a:pt x="1" y="266"/>
                  </a:cubicBezTo>
                  <a:cubicBezTo>
                    <a:pt x="113" y="180"/>
                    <a:pt x="128" y="121"/>
                    <a:pt x="61" y="20"/>
                  </a:cubicBezTo>
                  <a:cubicBezTo>
                    <a:pt x="54" y="12"/>
                    <a:pt x="50" y="9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2" name="Google Shape;15942;p11"/>
            <p:cNvSpPr/>
            <p:nvPr/>
          </p:nvSpPr>
          <p:spPr>
            <a:xfrm>
              <a:off x="-2174722" y="-1439615"/>
              <a:ext cx="8452" cy="7879"/>
            </a:xfrm>
            <a:custGeom>
              <a:avLst/>
              <a:gdLst/>
              <a:ahLst/>
              <a:cxnLst/>
              <a:rect l="l" t="t" r="r" b="b"/>
              <a:pathLst>
                <a:path w="177" h="165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57"/>
                    <a:pt x="46" y="105"/>
                    <a:pt x="53" y="157"/>
                  </a:cubicBezTo>
                  <a:lnTo>
                    <a:pt x="57" y="165"/>
                  </a:lnTo>
                  <a:cubicBezTo>
                    <a:pt x="75" y="142"/>
                    <a:pt x="94" y="124"/>
                    <a:pt x="117" y="105"/>
                  </a:cubicBezTo>
                  <a:cubicBezTo>
                    <a:pt x="124" y="71"/>
                    <a:pt x="177" y="64"/>
                    <a:pt x="158" y="8"/>
                  </a:cubicBezTo>
                  <a:lnTo>
                    <a:pt x="158" y="8"/>
                  </a:lnTo>
                  <a:cubicBezTo>
                    <a:pt x="136" y="35"/>
                    <a:pt x="117" y="49"/>
                    <a:pt x="98" y="49"/>
                  </a:cubicBezTo>
                  <a:cubicBezTo>
                    <a:pt x="72" y="49"/>
                    <a:pt x="49" y="26"/>
                    <a:pt x="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3" name="Google Shape;15943;p11"/>
            <p:cNvSpPr/>
            <p:nvPr/>
          </p:nvSpPr>
          <p:spPr>
            <a:xfrm>
              <a:off x="-2132224" y="-1362356"/>
              <a:ext cx="6685" cy="7210"/>
            </a:xfrm>
            <a:custGeom>
              <a:avLst/>
              <a:gdLst/>
              <a:ahLst/>
              <a:cxnLst/>
              <a:rect l="l" t="t" r="r" b="b"/>
              <a:pathLst>
                <a:path w="140" h="151" extrusionOk="0">
                  <a:moveTo>
                    <a:pt x="75" y="1"/>
                  </a:moveTo>
                  <a:lnTo>
                    <a:pt x="75" y="1"/>
                  </a:lnTo>
                  <a:cubicBezTo>
                    <a:pt x="27" y="9"/>
                    <a:pt x="38" y="72"/>
                    <a:pt x="1" y="87"/>
                  </a:cubicBezTo>
                  <a:cubicBezTo>
                    <a:pt x="1" y="94"/>
                    <a:pt x="5" y="102"/>
                    <a:pt x="5" y="109"/>
                  </a:cubicBezTo>
                  <a:cubicBezTo>
                    <a:pt x="15" y="132"/>
                    <a:pt x="34" y="144"/>
                    <a:pt x="57" y="151"/>
                  </a:cubicBezTo>
                  <a:cubicBezTo>
                    <a:pt x="139" y="109"/>
                    <a:pt x="117" y="57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4" name="Google Shape;15944;p11"/>
            <p:cNvSpPr/>
            <p:nvPr/>
          </p:nvSpPr>
          <p:spPr>
            <a:xfrm>
              <a:off x="-2383724" y="-904290"/>
              <a:ext cx="8261" cy="10553"/>
            </a:xfrm>
            <a:custGeom>
              <a:avLst/>
              <a:gdLst/>
              <a:ahLst/>
              <a:cxnLst/>
              <a:rect l="l" t="t" r="r" b="b"/>
              <a:pathLst>
                <a:path w="173" h="221" extrusionOk="0">
                  <a:moveTo>
                    <a:pt x="56" y="0"/>
                  </a:moveTo>
                  <a:cubicBezTo>
                    <a:pt x="46" y="0"/>
                    <a:pt x="30" y="4"/>
                    <a:pt x="20" y="7"/>
                  </a:cubicBezTo>
                  <a:cubicBezTo>
                    <a:pt x="12" y="16"/>
                    <a:pt x="4" y="26"/>
                    <a:pt x="1" y="33"/>
                  </a:cubicBezTo>
                  <a:lnTo>
                    <a:pt x="15" y="33"/>
                  </a:lnTo>
                  <a:cubicBezTo>
                    <a:pt x="60" y="33"/>
                    <a:pt x="98" y="56"/>
                    <a:pt x="101" y="101"/>
                  </a:cubicBezTo>
                  <a:cubicBezTo>
                    <a:pt x="109" y="146"/>
                    <a:pt x="79" y="180"/>
                    <a:pt x="30" y="195"/>
                  </a:cubicBezTo>
                  <a:cubicBezTo>
                    <a:pt x="23" y="199"/>
                    <a:pt x="15" y="213"/>
                    <a:pt x="8" y="221"/>
                  </a:cubicBezTo>
                  <a:cubicBezTo>
                    <a:pt x="143" y="187"/>
                    <a:pt x="172" y="112"/>
                    <a:pt x="91" y="16"/>
                  </a:cubicBezTo>
                  <a:cubicBezTo>
                    <a:pt x="82" y="4"/>
                    <a:pt x="72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5" name="Google Shape;15945;p11"/>
            <p:cNvSpPr/>
            <p:nvPr/>
          </p:nvSpPr>
          <p:spPr>
            <a:xfrm>
              <a:off x="-2218270" y="-1379450"/>
              <a:ext cx="8786" cy="12176"/>
            </a:xfrm>
            <a:custGeom>
              <a:avLst/>
              <a:gdLst/>
              <a:ahLst/>
              <a:cxnLst/>
              <a:rect l="l" t="t" r="r" b="b"/>
              <a:pathLst>
                <a:path w="184" h="255" extrusionOk="0">
                  <a:moveTo>
                    <a:pt x="19" y="0"/>
                  </a:moveTo>
                  <a:cubicBezTo>
                    <a:pt x="1" y="15"/>
                    <a:pt x="1" y="31"/>
                    <a:pt x="12" y="48"/>
                  </a:cubicBezTo>
                  <a:cubicBezTo>
                    <a:pt x="64" y="120"/>
                    <a:pt x="109" y="198"/>
                    <a:pt x="184" y="255"/>
                  </a:cubicBezTo>
                  <a:lnTo>
                    <a:pt x="184" y="250"/>
                  </a:lnTo>
                  <a:cubicBezTo>
                    <a:pt x="184" y="195"/>
                    <a:pt x="116" y="179"/>
                    <a:pt x="109" y="127"/>
                  </a:cubicBezTo>
                  <a:cubicBezTo>
                    <a:pt x="80" y="83"/>
                    <a:pt x="49" y="41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6" name="Google Shape;15946;p11"/>
            <p:cNvSpPr/>
            <p:nvPr/>
          </p:nvSpPr>
          <p:spPr>
            <a:xfrm>
              <a:off x="-1982671" y="-1522270"/>
              <a:ext cx="5587" cy="7210"/>
            </a:xfrm>
            <a:custGeom>
              <a:avLst/>
              <a:gdLst/>
              <a:ahLst/>
              <a:cxnLst/>
              <a:rect l="l" t="t" r="r" b="b"/>
              <a:pathLst>
                <a:path w="117" h="151" extrusionOk="0">
                  <a:moveTo>
                    <a:pt x="68" y="1"/>
                  </a:moveTo>
                  <a:lnTo>
                    <a:pt x="68" y="1"/>
                  </a:lnTo>
                  <a:cubicBezTo>
                    <a:pt x="16" y="27"/>
                    <a:pt x="4" y="75"/>
                    <a:pt x="1" y="132"/>
                  </a:cubicBezTo>
                  <a:cubicBezTo>
                    <a:pt x="9" y="135"/>
                    <a:pt x="20" y="143"/>
                    <a:pt x="27" y="151"/>
                  </a:cubicBezTo>
                  <a:cubicBezTo>
                    <a:pt x="117" y="94"/>
                    <a:pt x="117" y="83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7" name="Google Shape;15947;p11"/>
            <p:cNvSpPr/>
            <p:nvPr/>
          </p:nvSpPr>
          <p:spPr>
            <a:xfrm>
              <a:off x="-2359467" y="-681345"/>
              <a:ext cx="8834" cy="4154"/>
            </a:xfrm>
            <a:custGeom>
              <a:avLst/>
              <a:gdLst/>
              <a:ahLst/>
              <a:cxnLst/>
              <a:rect l="l" t="t" r="r" b="b"/>
              <a:pathLst>
                <a:path w="185" h="87" extrusionOk="0">
                  <a:moveTo>
                    <a:pt x="76" y="0"/>
                  </a:moveTo>
                  <a:cubicBezTo>
                    <a:pt x="42" y="0"/>
                    <a:pt x="19" y="26"/>
                    <a:pt x="1" y="86"/>
                  </a:cubicBezTo>
                  <a:cubicBezTo>
                    <a:pt x="9" y="86"/>
                    <a:pt x="19" y="86"/>
                    <a:pt x="27" y="83"/>
                  </a:cubicBezTo>
                  <a:cubicBezTo>
                    <a:pt x="80" y="71"/>
                    <a:pt x="132" y="64"/>
                    <a:pt x="184" y="52"/>
                  </a:cubicBezTo>
                  <a:cubicBezTo>
                    <a:pt x="140" y="15"/>
                    <a:pt x="106" y="0"/>
                    <a:pt x="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8" name="Google Shape;15948;p11"/>
            <p:cNvSpPr/>
            <p:nvPr/>
          </p:nvSpPr>
          <p:spPr>
            <a:xfrm>
              <a:off x="-2259669" y="-1354859"/>
              <a:ext cx="9502" cy="4202"/>
            </a:xfrm>
            <a:custGeom>
              <a:avLst/>
              <a:gdLst/>
              <a:ahLst/>
              <a:cxnLst/>
              <a:rect l="l" t="t" r="r" b="b"/>
              <a:pathLst>
                <a:path w="199" h="88" extrusionOk="0">
                  <a:moveTo>
                    <a:pt x="153" y="1"/>
                  </a:moveTo>
                  <a:lnTo>
                    <a:pt x="153" y="1"/>
                  </a:lnTo>
                  <a:cubicBezTo>
                    <a:pt x="136" y="16"/>
                    <a:pt x="113" y="20"/>
                    <a:pt x="91" y="20"/>
                  </a:cubicBezTo>
                  <a:cubicBezTo>
                    <a:pt x="64" y="20"/>
                    <a:pt x="41" y="13"/>
                    <a:pt x="15" y="4"/>
                  </a:cubicBezTo>
                  <a:cubicBezTo>
                    <a:pt x="8" y="20"/>
                    <a:pt x="5" y="39"/>
                    <a:pt x="1" y="54"/>
                  </a:cubicBezTo>
                  <a:cubicBezTo>
                    <a:pt x="15" y="83"/>
                    <a:pt x="60" y="57"/>
                    <a:pt x="75" y="87"/>
                  </a:cubicBezTo>
                  <a:cubicBezTo>
                    <a:pt x="101" y="80"/>
                    <a:pt x="127" y="80"/>
                    <a:pt x="150" y="65"/>
                  </a:cubicBezTo>
                  <a:cubicBezTo>
                    <a:pt x="176" y="49"/>
                    <a:pt x="198" y="27"/>
                    <a:pt x="1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9" name="Google Shape;15949;p11"/>
            <p:cNvSpPr/>
            <p:nvPr/>
          </p:nvSpPr>
          <p:spPr>
            <a:xfrm>
              <a:off x="-2351254" y="-678862"/>
              <a:ext cx="4679" cy="9168"/>
            </a:xfrm>
            <a:custGeom>
              <a:avLst/>
              <a:gdLst/>
              <a:ahLst/>
              <a:cxnLst/>
              <a:rect l="l" t="t" r="r" b="b"/>
              <a:pathLst>
                <a:path w="98" h="192" extrusionOk="0">
                  <a:moveTo>
                    <a:pt x="12" y="0"/>
                  </a:moveTo>
                  <a:lnTo>
                    <a:pt x="12" y="0"/>
                  </a:lnTo>
                  <a:cubicBezTo>
                    <a:pt x="4" y="64"/>
                    <a:pt x="65" y="131"/>
                    <a:pt x="1" y="191"/>
                  </a:cubicBezTo>
                  <a:cubicBezTo>
                    <a:pt x="83" y="191"/>
                    <a:pt x="80" y="127"/>
                    <a:pt x="91" y="72"/>
                  </a:cubicBezTo>
                  <a:cubicBezTo>
                    <a:pt x="98" y="8"/>
                    <a:pt x="49" y="15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0" name="Google Shape;15950;p11"/>
            <p:cNvSpPr/>
            <p:nvPr/>
          </p:nvSpPr>
          <p:spPr>
            <a:xfrm>
              <a:off x="-2234171" y="-1245225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73" y="1"/>
                  </a:moveTo>
                  <a:cubicBezTo>
                    <a:pt x="154" y="1"/>
                    <a:pt x="135" y="8"/>
                    <a:pt x="125" y="19"/>
                  </a:cubicBezTo>
                  <a:cubicBezTo>
                    <a:pt x="73" y="68"/>
                    <a:pt x="1" y="116"/>
                    <a:pt x="20" y="206"/>
                  </a:cubicBezTo>
                  <a:cubicBezTo>
                    <a:pt x="35" y="194"/>
                    <a:pt x="46" y="184"/>
                    <a:pt x="57" y="172"/>
                  </a:cubicBezTo>
                  <a:cubicBezTo>
                    <a:pt x="54" y="127"/>
                    <a:pt x="76" y="105"/>
                    <a:pt x="113" y="90"/>
                  </a:cubicBezTo>
                  <a:cubicBezTo>
                    <a:pt x="135" y="49"/>
                    <a:pt x="169" y="41"/>
                    <a:pt x="203" y="41"/>
                  </a:cubicBezTo>
                  <a:lnTo>
                    <a:pt x="247" y="41"/>
                  </a:lnTo>
                  <a:cubicBezTo>
                    <a:pt x="230" y="15"/>
                    <a:pt x="199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1" name="Google Shape;15951;p11"/>
            <p:cNvSpPr/>
            <p:nvPr/>
          </p:nvSpPr>
          <p:spPr>
            <a:xfrm>
              <a:off x="-1927281" y="-1277743"/>
              <a:ext cx="11794" cy="6160"/>
            </a:xfrm>
            <a:custGeom>
              <a:avLst/>
              <a:gdLst/>
              <a:ahLst/>
              <a:cxnLst/>
              <a:rect l="l" t="t" r="r" b="b"/>
              <a:pathLst>
                <a:path w="247" h="129" extrusionOk="0">
                  <a:moveTo>
                    <a:pt x="83" y="1"/>
                  </a:moveTo>
                  <a:cubicBezTo>
                    <a:pt x="67" y="1"/>
                    <a:pt x="48" y="4"/>
                    <a:pt x="33" y="9"/>
                  </a:cubicBezTo>
                  <a:cubicBezTo>
                    <a:pt x="11" y="12"/>
                    <a:pt x="0" y="27"/>
                    <a:pt x="4" y="49"/>
                  </a:cubicBezTo>
                  <a:cubicBezTo>
                    <a:pt x="4" y="76"/>
                    <a:pt x="11" y="102"/>
                    <a:pt x="15" y="128"/>
                  </a:cubicBezTo>
                  <a:cubicBezTo>
                    <a:pt x="15" y="125"/>
                    <a:pt x="19" y="121"/>
                    <a:pt x="19" y="121"/>
                  </a:cubicBezTo>
                  <a:cubicBezTo>
                    <a:pt x="41" y="64"/>
                    <a:pt x="67" y="38"/>
                    <a:pt x="105" y="38"/>
                  </a:cubicBezTo>
                  <a:cubicBezTo>
                    <a:pt x="131" y="38"/>
                    <a:pt x="161" y="54"/>
                    <a:pt x="198" y="80"/>
                  </a:cubicBezTo>
                  <a:cubicBezTo>
                    <a:pt x="213" y="90"/>
                    <a:pt x="231" y="99"/>
                    <a:pt x="247" y="106"/>
                  </a:cubicBezTo>
                  <a:cubicBezTo>
                    <a:pt x="202" y="35"/>
                    <a:pt x="145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2" name="Google Shape;15952;p11"/>
            <p:cNvSpPr/>
            <p:nvPr/>
          </p:nvSpPr>
          <p:spPr>
            <a:xfrm>
              <a:off x="-2141822" y="-1077479"/>
              <a:ext cx="6972" cy="7210"/>
            </a:xfrm>
            <a:custGeom>
              <a:avLst/>
              <a:gdLst/>
              <a:ahLst/>
              <a:cxnLst/>
              <a:rect l="l" t="t" r="r" b="b"/>
              <a:pathLst>
                <a:path w="146" h="151" extrusionOk="0">
                  <a:moveTo>
                    <a:pt x="82" y="1"/>
                  </a:moveTo>
                  <a:cubicBezTo>
                    <a:pt x="49" y="16"/>
                    <a:pt x="37" y="57"/>
                    <a:pt x="0" y="65"/>
                  </a:cubicBezTo>
                  <a:lnTo>
                    <a:pt x="0" y="87"/>
                  </a:lnTo>
                  <a:lnTo>
                    <a:pt x="14" y="87"/>
                  </a:lnTo>
                  <a:cubicBezTo>
                    <a:pt x="52" y="87"/>
                    <a:pt x="52" y="117"/>
                    <a:pt x="59" y="147"/>
                  </a:cubicBezTo>
                  <a:cubicBezTo>
                    <a:pt x="93" y="136"/>
                    <a:pt x="145" y="151"/>
                    <a:pt x="142" y="84"/>
                  </a:cubicBezTo>
                  <a:cubicBezTo>
                    <a:pt x="108" y="65"/>
                    <a:pt x="90" y="39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3" name="Google Shape;15953;p11"/>
            <p:cNvSpPr/>
            <p:nvPr/>
          </p:nvSpPr>
          <p:spPr>
            <a:xfrm>
              <a:off x="-2087244" y="-869146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94" y="1"/>
                  </a:moveTo>
                  <a:cubicBezTo>
                    <a:pt x="86" y="1"/>
                    <a:pt x="75" y="4"/>
                    <a:pt x="64" y="4"/>
                  </a:cubicBezTo>
                  <a:cubicBezTo>
                    <a:pt x="68" y="38"/>
                    <a:pt x="60" y="46"/>
                    <a:pt x="46" y="46"/>
                  </a:cubicBezTo>
                  <a:cubicBezTo>
                    <a:pt x="41" y="46"/>
                    <a:pt x="34" y="42"/>
                    <a:pt x="31" y="42"/>
                  </a:cubicBezTo>
                  <a:lnTo>
                    <a:pt x="1" y="42"/>
                  </a:lnTo>
                  <a:cubicBezTo>
                    <a:pt x="12" y="56"/>
                    <a:pt x="19" y="72"/>
                    <a:pt x="31" y="82"/>
                  </a:cubicBezTo>
                  <a:cubicBezTo>
                    <a:pt x="57" y="87"/>
                    <a:pt x="83" y="117"/>
                    <a:pt x="109" y="117"/>
                  </a:cubicBezTo>
                  <a:cubicBezTo>
                    <a:pt x="124" y="117"/>
                    <a:pt x="136" y="109"/>
                    <a:pt x="150" y="87"/>
                  </a:cubicBezTo>
                  <a:cubicBezTo>
                    <a:pt x="131" y="56"/>
                    <a:pt x="139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4" name="Google Shape;15954;p11"/>
            <p:cNvSpPr/>
            <p:nvPr/>
          </p:nvSpPr>
          <p:spPr>
            <a:xfrm>
              <a:off x="-2212922" y="-1070126"/>
              <a:ext cx="8643" cy="8929"/>
            </a:xfrm>
            <a:custGeom>
              <a:avLst/>
              <a:gdLst/>
              <a:ahLst/>
              <a:cxnLst/>
              <a:rect l="l" t="t" r="r" b="b"/>
              <a:pathLst>
                <a:path w="181" h="187" extrusionOk="0">
                  <a:moveTo>
                    <a:pt x="158" y="0"/>
                  </a:moveTo>
                  <a:cubicBezTo>
                    <a:pt x="151" y="0"/>
                    <a:pt x="147" y="0"/>
                    <a:pt x="143" y="4"/>
                  </a:cubicBezTo>
                  <a:cubicBezTo>
                    <a:pt x="61" y="42"/>
                    <a:pt x="20" y="105"/>
                    <a:pt x="1" y="187"/>
                  </a:cubicBezTo>
                  <a:cubicBezTo>
                    <a:pt x="27" y="187"/>
                    <a:pt x="46" y="165"/>
                    <a:pt x="68" y="154"/>
                  </a:cubicBezTo>
                  <a:cubicBezTo>
                    <a:pt x="90" y="94"/>
                    <a:pt x="113" y="34"/>
                    <a:pt x="180" y="16"/>
                  </a:cubicBezTo>
                  <a:cubicBezTo>
                    <a:pt x="173" y="4"/>
                    <a:pt x="166" y="0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5" name="Google Shape;15955;p11"/>
            <p:cNvSpPr/>
            <p:nvPr/>
          </p:nvSpPr>
          <p:spPr>
            <a:xfrm>
              <a:off x="-1964956" y="-1512959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56" y="0"/>
                  </a:moveTo>
                  <a:cubicBezTo>
                    <a:pt x="34" y="0"/>
                    <a:pt x="8" y="4"/>
                    <a:pt x="8" y="30"/>
                  </a:cubicBezTo>
                  <a:cubicBezTo>
                    <a:pt x="0" y="71"/>
                    <a:pt x="30" y="82"/>
                    <a:pt x="60" y="94"/>
                  </a:cubicBezTo>
                  <a:cubicBezTo>
                    <a:pt x="71" y="94"/>
                    <a:pt x="78" y="105"/>
                    <a:pt x="90" y="108"/>
                  </a:cubicBezTo>
                  <a:cubicBezTo>
                    <a:pt x="94" y="108"/>
                    <a:pt x="101" y="105"/>
                    <a:pt x="109" y="105"/>
                  </a:cubicBezTo>
                  <a:cubicBezTo>
                    <a:pt x="113" y="90"/>
                    <a:pt x="120" y="75"/>
                    <a:pt x="120" y="63"/>
                  </a:cubicBezTo>
                  <a:cubicBezTo>
                    <a:pt x="123" y="18"/>
                    <a:pt x="97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6" name="Google Shape;15956;p11"/>
            <p:cNvSpPr/>
            <p:nvPr/>
          </p:nvSpPr>
          <p:spPr>
            <a:xfrm>
              <a:off x="-2279485" y="-1313746"/>
              <a:ext cx="8595" cy="6446"/>
            </a:xfrm>
            <a:custGeom>
              <a:avLst/>
              <a:gdLst/>
              <a:ahLst/>
              <a:cxnLst/>
              <a:rect l="l" t="t" r="r" b="b"/>
              <a:pathLst>
                <a:path w="180" h="135" extrusionOk="0">
                  <a:moveTo>
                    <a:pt x="23" y="0"/>
                  </a:moveTo>
                  <a:cubicBezTo>
                    <a:pt x="16" y="0"/>
                    <a:pt x="8" y="4"/>
                    <a:pt x="1" y="4"/>
                  </a:cubicBezTo>
                  <a:cubicBezTo>
                    <a:pt x="45" y="37"/>
                    <a:pt x="23" y="104"/>
                    <a:pt x="71" y="135"/>
                  </a:cubicBezTo>
                  <a:cubicBezTo>
                    <a:pt x="75" y="123"/>
                    <a:pt x="83" y="120"/>
                    <a:pt x="90" y="120"/>
                  </a:cubicBezTo>
                  <a:cubicBezTo>
                    <a:pt x="97" y="120"/>
                    <a:pt x="106" y="123"/>
                    <a:pt x="116" y="127"/>
                  </a:cubicBezTo>
                  <a:cubicBezTo>
                    <a:pt x="124" y="130"/>
                    <a:pt x="132" y="135"/>
                    <a:pt x="139" y="135"/>
                  </a:cubicBezTo>
                  <a:cubicBezTo>
                    <a:pt x="147" y="135"/>
                    <a:pt x="158" y="130"/>
                    <a:pt x="161" y="116"/>
                  </a:cubicBezTo>
                  <a:cubicBezTo>
                    <a:pt x="169" y="108"/>
                    <a:pt x="176" y="97"/>
                    <a:pt x="180" y="90"/>
                  </a:cubicBezTo>
                  <a:cubicBezTo>
                    <a:pt x="124" y="71"/>
                    <a:pt x="64" y="52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7" name="Google Shape;15957;p11"/>
            <p:cNvSpPr/>
            <p:nvPr/>
          </p:nvSpPr>
          <p:spPr>
            <a:xfrm>
              <a:off x="-2273946" y="-1317375"/>
              <a:ext cx="6112" cy="5443"/>
            </a:xfrm>
            <a:custGeom>
              <a:avLst/>
              <a:gdLst/>
              <a:ahLst/>
              <a:cxnLst/>
              <a:rect l="l" t="t" r="r" b="b"/>
              <a:pathLst>
                <a:path w="128" h="114" extrusionOk="0">
                  <a:moveTo>
                    <a:pt x="53" y="1"/>
                  </a:moveTo>
                  <a:cubicBezTo>
                    <a:pt x="42" y="1"/>
                    <a:pt x="26" y="4"/>
                    <a:pt x="12" y="9"/>
                  </a:cubicBezTo>
                  <a:cubicBezTo>
                    <a:pt x="31" y="46"/>
                    <a:pt x="0" y="113"/>
                    <a:pt x="79" y="113"/>
                  </a:cubicBezTo>
                  <a:cubicBezTo>
                    <a:pt x="109" y="91"/>
                    <a:pt x="128" y="65"/>
                    <a:pt x="105" y="27"/>
                  </a:cubicBezTo>
                  <a:cubicBezTo>
                    <a:pt x="90" y="9"/>
                    <a:pt x="76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8" name="Google Shape;15958;p11"/>
            <p:cNvSpPr/>
            <p:nvPr/>
          </p:nvSpPr>
          <p:spPr>
            <a:xfrm>
              <a:off x="-2287316" y="-1188116"/>
              <a:ext cx="6064" cy="4680"/>
            </a:xfrm>
            <a:custGeom>
              <a:avLst/>
              <a:gdLst/>
              <a:ahLst/>
              <a:cxnLst/>
              <a:rect l="l" t="t" r="r" b="b"/>
              <a:pathLst>
                <a:path w="127" h="98" extrusionOk="0">
                  <a:moveTo>
                    <a:pt x="34" y="1"/>
                  </a:moveTo>
                  <a:cubicBezTo>
                    <a:pt x="4" y="1"/>
                    <a:pt x="0" y="27"/>
                    <a:pt x="8" y="49"/>
                  </a:cubicBezTo>
                  <a:cubicBezTo>
                    <a:pt x="19" y="98"/>
                    <a:pt x="60" y="94"/>
                    <a:pt x="94" y="98"/>
                  </a:cubicBezTo>
                  <a:cubicBezTo>
                    <a:pt x="116" y="94"/>
                    <a:pt x="127" y="79"/>
                    <a:pt x="120" y="68"/>
                  </a:cubicBezTo>
                  <a:cubicBezTo>
                    <a:pt x="97" y="38"/>
                    <a:pt x="78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9" name="Google Shape;15959;p11"/>
            <p:cNvSpPr/>
            <p:nvPr/>
          </p:nvSpPr>
          <p:spPr>
            <a:xfrm>
              <a:off x="-2220944" y="-1314462"/>
              <a:ext cx="10410" cy="4298"/>
            </a:xfrm>
            <a:custGeom>
              <a:avLst/>
              <a:gdLst/>
              <a:ahLst/>
              <a:cxnLst/>
              <a:rect l="l" t="t" r="r" b="b"/>
              <a:pathLst>
                <a:path w="218" h="90" extrusionOk="0">
                  <a:moveTo>
                    <a:pt x="1" y="0"/>
                  </a:moveTo>
                  <a:lnTo>
                    <a:pt x="1" y="0"/>
                  </a:lnTo>
                  <a:cubicBezTo>
                    <a:pt x="8" y="90"/>
                    <a:pt x="98" y="33"/>
                    <a:pt x="136" y="74"/>
                  </a:cubicBezTo>
                  <a:cubicBezTo>
                    <a:pt x="143" y="83"/>
                    <a:pt x="150" y="86"/>
                    <a:pt x="162" y="86"/>
                  </a:cubicBezTo>
                  <a:cubicBezTo>
                    <a:pt x="169" y="86"/>
                    <a:pt x="180" y="83"/>
                    <a:pt x="188" y="78"/>
                  </a:cubicBezTo>
                  <a:cubicBezTo>
                    <a:pt x="206" y="67"/>
                    <a:pt x="214" y="48"/>
                    <a:pt x="217" y="30"/>
                  </a:cubicBezTo>
                  <a:lnTo>
                    <a:pt x="214" y="30"/>
                  </a:lnTo>
                  <a:cubicBezTo>
                    <a:pt x="199" y="22"/>
                    <a:pt x="180" y="19"/>
                    <a:pt x="162" y="19"/>
                  </a:cubicBezTo>
                  <a:cubicBezTo>
                    <a:pt x="146" y="19"/>
                    <a:pt x="136" y="22"/>
                    <a:pt x="120" y="22"/>
                  </a:cubicBezTo>
                  <a:lnTo>
                    <a:pt x="83" y="22"/>
                  </a:lnTo>
                  <a:cubicBezTo>
                    <a:pt x="53" y="22"/>
                    <a:pt x="27" y="19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0" name="Google Shape;15960;p11"/>
            <p:cNvSpPr/>
            <p:nvPr/>
          </p:nvSpPr>
          <p:spPr>
            <a:xfrm>
              <a:off x="-1924655" y="-1270246"/>
              <a:ext cx="6685" cy="4345"/>
            </a:xfrm>
            <a:custGeom>
              <a:avLst/>
              <a:gdLst/>
              <a:ahLst/>
              <a:cxnLst/>
              <a:rect l="l" t="t" r="r" b="b"/>
              <a:pathLst>
                <a:path w="140" h="91" extrusionOk="0">
                  <a:moveTo>
                    <a:pt x="61" y="1"/>
                  </a:moveTo>
                  <a:cubicBezTo>
                    <a:pt x="42" y="1"/>
                    <a:pt x="31" y="20"/>
                    <a:pt x="1" y="57"/>
                  </a:cubicBezTo>
                  <a:cubicBezTo>
                    <a:pt x="23" y="80"/>
                    <a:pt x="45" y="90"/>
                    <a:pt x="68" y="90"/>
                  </a:cubicBezTo>
                  <a:cubicBezTo>
                    <a:pt x="90" y="90"/>
                    <a:pt x="117" y="76"/>
                    <a:pt x="140" y="54"/>
                  </a:cubicBezTo>
                  <a:cubicBezTo>
                    <a:pt x="102" y="20"/>
                    <a:pt x="80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1" name="Google Shape;15961;p11"/>
            <p:cNvSpPr/>
            <p:nvPr/>
          </p:nvSpPr>
          <p:spPr>
            <a:xfrm>
              <a:off x="-2214307" y="-1058331"/>
              <a:ext cx="8404" cy="4298"/>
            </a:xfrm>
            <a:custGeom>
              <a:avLst/>
              <a:gdLst/>
              <a:ahLst/>
              <a:cxnLst/>
              <a:rect l="l" t="t" r="r" b="b"/>
              <a:pathLst>
                <a:path w="176" h="90" extrusionOk="0">
                  <a:moveTo>
                    <a:pt x="75" y="0"/>
                  </a:moveTo>
                  <a:cubicBezTo>
                    <a:pt x="49" y="0"/>
                    <a:pt x="23" y="15"/>
                    <a:pt x="0" y="19"/>
                  </a:cubicBezTo>
                  <a:cubicBezTo>
                    <a:pt x="26" y="67"/>
                    <a:pt x="67" y="90"/>
                    <a:pt x="112" y="90"/>
                  </a:cubicBezTo>
                  <a:cubicBezTo>
                    <a:pt x="135" y="90"/>
                    <a:pt x="154" y="86"/>
                    <a:pt x="176" y="79"/>
                  </a:cubicBezTo>
                  <a:cubicBezTo>
                    <a:pt x="157" y="60"/>
                    <a:pt x="138" y="41"/>
                    <a:pt x="116" y="19"/>
                  </a:cubicBezTo>
                  <a:cubicBezTo>
                    <a:pt x="101" y="4"/>
                    <a:pt x="90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2" name="Google Shape;15962;p11"/>
            <p:cNvSpPr/>
            <p:nvPr/>
          </p:nvSpPr>
          <p:spPr>
            <a:xfrm>
              <a:off x="-1980523" y="-1175605"/>
              <a:ext cx="10075" cy="6637"/>
            </a:xfrm>
            <a:custGeom>
              <a:avLst/>
              <a:gdLst/>
              <a:ahLst/>
              <a:cxnLst/>
              <a:rect l="l" t="t" r="r" b="b"/>
              <a:pathLst>
                <a:path w="211" h="139" extrusionOk="0">
                  <a:moveTo>
                    <a:pt x="211" y="1"/>
                  </a:moveTo>
                  <a:lnTo>
                    <a:pt x="211" y="1"/>
                  </a:lnTo>
                  <a:cubicBezTo>
                    <a:pt x="195" y="4"/>
                    <a:pt x="180" y="8"/>
                    <a:pt x="166" y="11"/>
                  </a:cubicBezTo>
                  <a:cubicBezTo>
                    <a:pt x="143" y="94"/>
                    <a:pt x="61" y="101"/>
                    <a:pt x="1" y="135"/>
                  </a:cubicBezTo>
                  <a:cubicBezTo>
                    <a:pt x="16" y="139"/>
                    <a:pt x="35" y="139"/>
                    <a:pt x="49" y="139"/>
                  </a:cubicBezTo>
                  <a:cubicBezTo>
                    <a:pt x="128" y="139"/>
                    <a:pt x="188" y="90"/>
                    <a:pt x="2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3" name="Google Shape;15963;p11"/>
            <p:cNvSpPr/>
            <p:nvPr/>
          </p:nvSpPr>
          <p:spPr>
            <a:xfrm>
              <a:off x="-2559014" y="-619413"/>
              <a:ext cx="9502" cy="3963"/>
            </a:xfrm>
            <a:custGeom>
              <a:avLst/>
              <a:gdLst/>
              <a:ahLst/>
              <a:cxnLst/>
              <a:rect l="l" t="t" r="r" b="b"/>
              <a:pathLst>
                <a:path w="199" h="83" extrusionOk="0">
                  <a:moveTo>
                    <a:pt x="116" y="0"/>
                  </a:moveTo>
                  <a:cubicBezTo>
                    <a:pt x="90" y="0"/>
                    <a:pt x="61" y="11"/>
                    <a:pt x="19" y="38"/>
                  </a:cubicBezTo>
                  <a:cubicBezTo>
                    <a:pt x="12" y="42"/>
                    <a:pt x="8" y="45"/>
                    <a:pt x="1" y="49"/>
                  </a:cubicBezTo>
                  <a:cubicBezTo>
                    <a:pt x="8" y="45"/>
                    <a:pt x="16" y="45"/>
                    <a:pt x="27" y="45"/>
                  </a:cubicBezTo>
                  <a:cubicBezTo>
                    <a:pt x="30" y="42"/>
                    <a:pt x="38" y="42"/>
                    <a:pt x="46" y="42"/>
                  </a:cubicBezTo>
                  <a:cubicBezTo>
                    <a:pt x="68" y="42"/>
                    <a:pt x="87" y="52"/>
                    <a:pt x="102" y="75"/>
                  </a:cubicBezTo>
                  <a:cubicBezTo>
                    <a:pt x="135" y="78"/>
                    <a:pt x="165" y="78"/>
                    <a:pt x="199" y="83"/>
                  </a:cubicBezTo>
                  <a:cubicBezTo>
                    <a:pt x="176" y="26"/>
                    <a:pt x="150" y="0"/>
                    <a:pt x="1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4" name="Google Shape;15964;p11"/>
            <p:cNvSpPr/>
            <p:nvPr/>
          </p:nvSpPr>
          <p:spPr>
            <a:xfrm>
              <a:off x="-1871462" y="-1460864"/>
              <a:ext cx="5778" cy="5778"/>
            </a:xfrm>
            <a:custGeom>
              <a:avLst/>
              <a:gdLst/>
              <a:ahLst/>
              <a:cxnLst/>
              <a:rect l="l" t="t" r="r" b="b"/>
              <a:pathLst>
                <a:path w="121" h="121" extrusionOk="0">
                  <a:moveTo>
                    <a:pt x="16" y="0"/>
                  </a:moveTo>
                  <a:cubicBezTo>
                    <a:pt x="8" y="0"/>
                    <a:pt x="4" y="0"/>
                    <a:pt x="1" y="4"/>
                  </a:cubicBezTo>
                  <a:cubicBezTo>
                    <a:pt x="16" y="23"/>
                    <a:pt x="23" y="42"/>
                    <a:pt x="20" y="68"/>
                  </a:cubicBezTo>
                  <a:cubicBezTo>
                    <a:pt x="20" y="83"/>
                    <a:pt x="4" y="105"/>
                    <a:pt x="27" y="116"/>
                  </a:cubicBezTo>
                  <a:cubicBezTo>
                    <a:pt x="35" y="121"/>
                    <a:pt x="39" y="121"/>
                    <a:pt x="46" y="121"/>
                  </a:cubicBezTo>
                  <a:cubicBezTo>
                    <a:pt x="61" y="121"/>
                    <a:pt x="75" y="109"/>
                    <a:pt x="87" y="94"/>
                  </a:cubicBezTo>
                  <a:lnTo>
                    <a:pt x="120" y="61"/>
                  </a:lnTo>
                  <a:cubicBezTo>
                    <a:pt x="117" y="42"/>
                    <a:pt x="109" y="26"/>
                    <a:pt x="87" y="19"/>
                  </a:cubicBezTo>
                  <a:cubicBezTo>
                    <a:pt x="83" y="23"/>
                    <a:pt x="80" y="23"/>
                    <a:pt x="75" y="23"/>
                  </a:cubicBezTo>
                  <a:cubicBezTo>
                    <a:pt x="65" y="23"/>
                    <a:pt x="57" y="19"/>
                    <a:pt x="46" y="12"/>
                  </a:cubicBezTo>
                  <a:cubicBezTo>
                    <a:pt x="39" y="4"/>
                    <a:pt x="27" y="0"/>
                    <a:pt x="1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5" name="Google Shape;15965;p11"/>
            <p:cNvSpPr/>
            <p:nvPr/>
          </p:nvSpPr>
          <p:spPr>
            <a:xfrm>
              <a:off x="-2277862" y="-1308255"/>
              <a:ext cx="6112" cy="6685"/>
            </a:xfrm>
            <a:custGeom>
              <a:avLst/>
              <a:gdLst/>
              <a:ahLst/>
              <a:cxnLst/>
              <a:rect l="l" t="t" r="r" b="b"/>
              <a:pathLst>
                <a:path w="128" h="140" extrusionOk="0">
                  <a:moveTo>
                    <a:pt x="127" y="1"/>
                  </a:moveTo>
                  <a:cubicBezTo>
                    <a:pt x="124" y="15"/>
                    <a:pt x="113" y="20"/>
                    <a:pt x="105" y="20"/>
                  </a:cubicBezTo>
                  <a:cubicBezTo>
                    <a:pt x="98" y="20"/>
                    <a:pt x="90" y="15"/>
                    <a:pt x="82" y="12"/>
                  </a:cubicBezTo>
                  <a:cubicBezTo>
                    <a:pt x="72" y="8"/>
                    <a:pt x="63" y="5"/>
                    <a:pt x="56" y="5"/>
                  </a:cubicBezTo>
                  <a:cubicBezTo>
                    <a:pt x="49" y="5"/>
                    <a:pt x="41" y="8"/>
                    <a:pt x="37" y="20"/>
                  </a:cubicBezTo>
                  <a:cubicBezTo>
                    <a:pt x="53" y="65"/>
                    <a:pt x="1" y="94"/>
                    <a:pt x="11" y="139"/>
                  </a:cubicBezTo>
                  <a:cubicBezTo>
                    <a:pt x="72" y="113"/>
                    <a:pt x="113" y="68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6" name="Google Shape;15966;p11"/>
            <p:cNvSpPr/>
            <p:nvPr/>
          </p:nvSpPr>
          <p:spPr>
            <a:xfrm>
              <a:off x="-2330148" y="-1204924"/>
              <a:ext cx="4488" cy="7544"/>
            </a:xfrm>
            <a:custGeom>
              <a:avLst/>
              <a:gdLst/>
              <a:ahLst/>
              <a:cxnLst/>
              <a:rect l="l" t="t" r="r" b="b"/>
              <a:pathLst>
                <a:path w="94" h="158" extrusionOk="0">
                  <a:moveTo>
                    <a:pt x="0" y="1"/>
                  </a:moveTo>
                  <a:lnTo>
                    <a:pt x="0" y="1"/>
                  </a:lnTo>
                  <a:cubicBezTo>
                    <a:pt x="11" y="49"/>
                    <a:pt x="19" y="99"/>
                    <a:pt x="30" y="144"/>
                  </a:cubicBezTo>
                  <a:cubicBezTo>
                    <a:pt x="30" y="151"/>
                    <a:pt x="33" y="158"/>
                    <a:pt x="37" y="158"/>
                  </a:cubicBezTo>
                  <a:cubicBezTo>
                    <a:pt x="45" y="158"/>
                    <a:pt x="52" y="151"/>
                    <a:pt x="75" y="132"/>
                  </a:cubicBezTo>
                  <a:cubicBezTo>
                    <a:pt x="94" y="99"/>
                    <a:pt x="56" y="65"/>
                    <a:pt x="78" y="35"/>
                  </a:cubicBezTo>
                  <a:cubicBezTo>
                    <a:pt x="78" y="27"/>
                    <a:pt x="75" y="20"/>
                    <a:pt x="75" y="13"/>
                  </a:cubicBezTo>
                  <a:cubicBezTo>
                    <a:pt x="68" y="13"/>
                    <a:pt x="64" y="16"/>
                    <a:pt x="56" y="16"/>
                  </a:cubicBezTo>
                  <a:cubicBezTo>
                    <a:pt x="37" y="16"/>
                    <a:pt x="19" y="5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7" name="Google Shape;15967;p11"/>
            <p:cNvSpPr/>
            <p:nvPr/>
          </p:nvSpPr>
          <p:spPr>
            <a:xfrm>
              <a:off x="-2232165" y="-1128858"/>
              <a:ext cx="8977" cy="6446"/>
            </a:xfrm>
            <a:custGeom>
              <a:avLst/>
              <a:gdLst/>
              <a:ahLst/>
              <a:cxnLst/>
              <a:rect l="l" t="t" r="r" b="b"/>
              <a:pathLst>
                <a:path w="188" h="135" extrusionOk="0">
                  <a:moveTo>
                    <a:pt x="41" y="0"/>
                  </a:moveTo>
                  <a:cubicBezTo>
                    <a:pt x="22" y="0"/>
                    <a:pt x="8" y="12"/>
                    <a:pt x="4" y="45"/>
                  </a:cubicBezTo>
                  <a:cubicBezTo>
                    <a:pt x="0" y="94"/>
                    <a:pt x="4" y="135"/>
                    <a:pt x="64" y="135"/>
                  </a:cubicBezTo>
                  <a:lnTo>
                    <a:pt x="71" y="135"/>
                  </a:lnTo>
                  <a:cubicBezTo>
                    <a:pt x="67" y="128"/>
                    <a:pt x="67" y="121"/>
                    <a:pt x="67" y="113"/>
                  </a:cubicBezTo>
                  <a:lnTo>
                    <a:pt x="64" y="109"/>
                  </a:lnTo>
                  <a:lnTo>
                    <a:pt x="60" y="109"/>
                  </a:lnTo>
                  <a:cubicBezTo>
                    <a:pt x="19" y="71"/>
                    <a:pt x="0" y="42"/>
                    <a:pt x="86" y="34"/>
                  </a:cubicBezTo>
                  <a:cubicBezTo>
                    <a:pt x="120" y="34"/>
                    <a:pt x="153" y="23"/>
                    <a:pt x="188" y="16"/>
                  </a:cubicBezTo>
                  <a:cubicBezTo>
                    <a:pt x="176" y="4"/>
                    <a:pt x="165" y="4"/>
                    <a:pt x="153" y="4"/>
                  </a:cubicBezTo>
                  <a:cubicBezTo>
                    <a:pt x="143" y="4"/>
                    <a:pt x="131" y="4"/>
                    <a:pt x="124" y="8"/>
                  </a:cubicBezTo>
                  <a:cubicBezTo>
                    <a:pt x="112" y="8"/>
                    <a:pt x="101" y="12"/>
                    <a:pt x="93" y="12"/>
                  </a:cubicBezTo>
                  <a:cubicBezTo>
                    <a:pt x="90" y="12"/>
                    <a:pt x="83" y="12"/>
                    <a:pt x="79" y="8"/>
                  </a:cubicBezTo>
                  <a:cubicBezTo>
                    <a:pt x="64" y="4"/>
                    <a:pt x="53" y="0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8" name="Google Shape;15968;p11"/>
            <p:cNvSpPr/>
            <p:nvPr/>
          </p:nvSpPr>
          <p:spPr>
            <a:xfrm>
              <a:off x="-1866066" y="-1090133"/>
              <a:ext cx="5396" cy="8117"/>
            </a:xfrm>
            <a:custGeom>
              <a:avLst/>
              <a:gdLst/>
              <a:ahLst/>
              <a:cxnLst/>
              <a:rect l="l" t="t" r="r" b="b"/>
              <a:pathLst>
                <a:path w="113" h="170" extrusionOk="0">
                  <a:moveTo>
                    <a:pt x="112" y="0"/>
                  </a:moveTo>
                  <a:lnTo>
                    <a:pt x="112" y="0"/>
                  </a:lnTo>
                  <a:cubicBezTo>
                    <a:pt x="4" y="42"/>
                    <a:pt x="0" y="72"/>
                    <a:pt x="93" y="169"/>
                  </a:cubicBezTo>
                  <a:cubicBezTo>
                    <a:pt x="64" y="109"/>
                    <a:pt x="112" y="57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9" name="Google Shape;15969;p11"/>
            <p:cNvSpPr/>
            <p:nvPr/>
          </p:nvSpPr>
          <p:spPr>
            <a:xfrm>
              <a:off x="-2160254" y="-611009"/>
              <a:ext cx="6303" cy="5730"/>
            </a:xfrm>
            <a:custGeom>
              <a:avLst/>
              <a:gdLst/>
              <a:ahLst/>
              <a:cxnLst/>
              <a:rect l="l" t="t" r="r" b="b"/>
              <a:pathLst>
                <a:path w="132" h="120" extrusionOk="0">
                  <a:moveTo>
                    <a:pt x="128" y="0"/>
                  </a:moveTo>
                  <a:cubicBezTo>
                    <a:pt x="79" y="7"/>
                    <a:pt x="64" y="71"/>
                    <a:pt x="12" y="71"/>
                  </a:cubicBezTo>
                  <a:lnTo>
                    <a:pt x="0" y="71"/>
                  </a:lnTo>
                  <a:cubicBezTo>
                    <a:pt x="42" y="104"/>
                    <a:pt x="64" y="119"/>
                    <a:pt x="83" y="119"/>
                  </a:cubicBezTo>
                  <a:cubicBezTo>
                    <a:pt x="105" y="119"/>
                    <a:pt x="117" y="93"/>
                    <a:pt x="131" y="33"/>
                  </a:cubicBezTo>
                  <a:lnTo>
                    <a:pt x="13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0" name="Google Shape;15970;p11"/>
            <p:cNvSpPr/>
            <p:nvPr/>
          </p:nvSpPr>
          <p:spPr>
            <a:xfrm>
              <a:off x="-2535282" y="-756695"/>
              <a:ext cx="6160" cy="4870"/>
            </a:xfrm>
            <a:custGeom>
              <a:avLst/>
              <a:gdLst/>
              <a:ahLst/>
              <a:cxnLst/>
              <a:rect l="l" t="t" r="r" b="b"/>
              <a:pathLst>
                <a:path w="129" h="102" extrusionOk="0">
                  <a:moveTo>
                    <a:pt x="109" y="1"/>
                  </a:moveTo>
                  <a:lnTo>
                    <a:pt x="109" y="1"/>
                  </a:lnTo>
                  <a:cubicBezTo>
                    <a:pt x="61" y="8"/>
                    <a:pt x="1" y="8"/>
                    <a:pt x="12" y="87"/>
                  </a:cubicBezTo>
                  <a:lnTo>
                    <a:pt x="27" y="87"/>
                  </a:lnTo>
                  <a:cubicBezTo>
                    <a:pt x="42" y="87"/>
                    <a:pt x="54" y="91"/>
                    <a:pt x="61" y="101"/>
                  </a:cubicBezTo>
                  <a:cubicBezTo>
                    <a:pt x="128" y="91"/>
                    <a:pt x="121" y="49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1" name="Google Shape;15971;p11"/>
            <p:cNvSpPr/>
            <p:nvPr/>
          </p:nvSpPr>
          <p:spPr>
            <a:xfrm>
              <a:off x="-1913959" y="-1123510"/>
              <a:ext cx="5826" cy="9502"/>
            </a:xfrm>
            <a:custGeom>
              <a:avLst/>
              <a:gdLst/>
              <a:ahLst/>
              <a:cxnLst/>
              <a:rect l="l" t="t" r="r" b="b"/>
              <a:pathLst>
                <a:path w="122" h="199" extrusionOk="0">
                  <a:moveTo>
                    <a:pt x="61" y="1"/>
                  </a:moveTo>
                  <a:lnTo>
                    <a:pt x="61" y="1"/>
                  </a:lnTo>
                  <a:cubicBezTo>
                    <a:pt x="68" y="76"/>
                    <a:pt x="35" y="135"/>
                    <a:pt x="1" y="199"/>
                  </a:cubicBezTo>
                  <a:cubicBezTo>
                    <a:pt x="65" y="180"/>
                    <a:pt x="83" y="128"/>
                    <a:pt x="102" y="71"/>
                  </a:cubicBezTo>
                  <a:cubicBezTo>
                    <a:pt x="121" y="27"/>
                    <a:pt x="99" y="9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2" name="Google Shape;15972;p11"/>
            <p:cNvSpPr/>
            <p:nvPr/>
          </p:nvSpPr>
          <p:spPr>
            <a:xfrm>
              <a:off x="-2431235" y="-1108851"/>
              <a:ext cx="7067" cy="3581"/>
            </a:xfrm>
            <a:custGeom>
              <a:avLst/>
              <a:gdLst/>
              <a:ahLst/>
              <a:cxnLst/>
              <a:rect l="l" t="t" r="r" b="b"/>
              <a:pathLst>
                <a:path w="148" h="75" extrusionOk="0">
                  <a:moveTo>
                    <a:pt x="87" y="0"/>
                  </a:moveTo>
                  <a:cubicBezTo>
                    <a:pt x="54" y="4"/>
                    <a:pt x="28" y="19"/>
                    <a:pt x="1" y="42"/>
                  </a:cubicBezTo>
                  <a:cubicBezTo>
                    <a:pt x="28" y="64"/>
                    <a:pt x="54" y="75"/>
                    <a:pt x="76" y="75"/>
                  </a:cubicBezTo>
                  <a:cubicBezTo>
                    <a:pt x="95" y="75"/>
                    <a:pt x="113" y="64"/>
                    <a:pt x="128" y="42"/>
                  </a:cubicBezTo>
                  <a:cubicBezTo>
                    <a:pt x="147" y="8"/>
                    <a:pt x="125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3" name="Google Shape;15973;p11"/>
            <p:cNvSpPr/>
            <p:nvPr/>
          </p:nvSpPr>
          <p:spPr>
            <a:xfrm>
              <a:off x="-2196448" y="-1376585"/>
              <a:ext cx="5539" cy="8404"/>
            </a:xfrm>
            <a:custGeom>
              <a:avLst/>
              <a:gdLst/>
              <a:ahLst/>
              <a:cxnLst/>
              <a:rect l="l" t="t" r="r" b="b"/>
              <a:pathLst>
                <a:path w="116" h="176" extrusionOk="0">
                  <a:moveTo>
                    <a:pt x="112" y="0"/>
                  </a:moveTo>
                  <a:cubicBezTo>
                    <a:pt x="97" y="23"/>
                    <a:pt x="85" y="49"/>
                    <a:pt x="63" y="64"/>
                  </a:cubicBezTo>
                  <a:cubicBezTo>
                    <a:pt x="0" y="109"/>
                    <a:pt x="33" y="138"/>
                    <a:pt x="75" y="172"/>
                  </a:cubicBezTo>
                  <a:lnTo>
                    <a:pt x="78" y="176"/>
                  </a:lnTo>
                  <a:cubicBezTo>
                    <a:pt x="112" y="123"/>
                    <a:pt x="97" y="60"/>
                    <a:pt x="116" y="4"/>
                  </a:cubicBezTo>
                  <a:lnTo>
                    <a:pt x="112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4" name="Google Shape;15974;p11"/>
            <p:cNvSpPr/>
            <p:nvPr/>
          </p:nvSpPr>
          <p:spPr>
            <a:xfrm>
              <a:off x="-2175247" y="-1107944"/>
              <a:ext cx="6828" cy="5921"/>
            </a:xfrm>
            <a:custGeom>
              <a:avLst/>
              <a:gdLst/>
              <a:ahLst/>
              <a:cxnLst/>
              <a:rect l="l" t="t" r="r" b="b"/>
              <a:pathLst>
                <a:path w="143" h="124" extrusionOk="0">
                  <a:moveTo>
                    <a:pt x="45" y="0"/>
                  </a:moveTo>
                  <a:cubicBezTo>
                    <a:pt x="5" y="0"/>
                    <a:pt x="0" y="33"/>
                    <a:pt x="12" y="78"/>
                  </a:cubicBezTo>
                  <a:cubicBezTo>
                    <a:pt x="16" y="93"/>
                    <a:pt x="19" y="109"/>
                    <a:pt x="19" y="123"/>
                  </a:cubicBezTo>
                  <a:cubicBezTo>
                    <a:pt x="64" y="86"/>
                    <a:pt x="86" y="30"/>
                    <a:pt x="143" y="4"/>
                  </a:cubicBezTo>
                  <a:cubicBezTo>
                    <a:pt x="124" y="4"/>
                    <a:pt x="109" y="7"/>
                    <a:pt x="95" y="7"/>
                  </a:cubicBezTo>
                  <a:lnTo>
                    <a:pt x="76" y="7"/>
                  </a:lnTo>
                  <a:cubicBezTo>
                    <a:pt x="64" y="4"/>
                    <a:pt x="53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5" name="Google Shape;15975;p11"/>
            <p:cNvSpPr/>
            <p:nvPr/>
          </p:nvSpPr>
          <p:spPr>
            <a:xfrm>
              <a:off x="-2537431" y="-758127"/>
              <a:ext cx="7544" cy="5969"/>
            </a:xfrm>
            <a:custGeom>
              <a:avLst/>
              <a:gdLst/>
              <a:ahLst/>
              <a:cxnLst/>
              <a:rect l="l" t="t" r="r" b="b"/>
              <a:pathLst>
                <a:path w="158" h="125" extrusionOk="0">
                  <a:moveTo>
                    <a:pt x="87" y="0"/>
                  </a:moveTo>
                  <a:cubicBezTo>
                    <a:pt x="57" y="0"/>
                    <a:pt x="39" y="34"/>
                    <a:pt x="1" y="121"/>
                  </a:cubicBezTo>
                  <a:cubicBezTo>
                    <a:pt x="9" y="124"/>
                    <a:pt x="12" y="124"/>
                    <a:pt x="20" y="124"/>
                  </a:cubicBezTo>
                  <a:cubicBezTo>
                    <a:pt x="31" y="124"/>
                    <a:pt x="46" y="121"/>
                    <a:pt x="57" y="117"/>
                  </a:cubicBezTo>
                  <a:cubicBezTo>
                    <a:pt x="46" y="38"/>
                    <a:pt x="106" y="38"/>
                    <a:pt x="154" y="31"/>
                  </a:cubicBezTo>
                  <a:lnTo>
                    <a:pt x="158" y="31"/>
                  </a:lnTo>
                  <a:cubicBezTo>
                    <a:pt x="128" y="12"/>
                    <a:pt x="106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6" name="Google Shape;15976;p11"/>
            <p:cNvSpPr/>
            <p:nvPr/>
          </p:nvSpPr>
          <p:spPr>
            <a:xfrm>
              <a:off x="-2137763" y="-1351469"/>
              <a:ext cx="5969" cy="4536"/>
            </a:xfrm>
            <a:custGeom>
              <a:avLst/>
              <a:gdLst/>
              <a:ahLst/>
              <a:cxnLst/>
              <a:rect l="l" t="t" r="r" b="b"/>
              <a:pathLst>
                <a:path w="125" h="95" extrusionOk="0">
                  <a:moveTo>
                    <a:pt x="8" y="23"/>
                  </a:moveTo>
                  <a:cubicBezTo>
                    <a:pt x="5" y="28"/>
                    <a:pt x="5" y="31"/>
                    <a:pt x="0" y="35"/>
                  </a:cubicBezTo>
                  <a:cubicBezTo>
                    <a:pt x="5" y="31"/>
                    <a:pt x="8" y="28"/>
                    <a:pt x="8" y="23"/>
                  </a:cubicBezTo>
                  <a:close/>
                  <a:moveTo>
                    <a:pt x="124" y="1"/>
                  </a:moveTo>
                  <a:cubicBezTo>
                    <a:pt x="95" y="5"/>
                    <a:pt x="60" y="12"/>
                    <a:pt x="27" y="20"/>
                  </a:cubicBezTo>
                  <a:lnTo>
                    <a:pt x="19" y="20"/>
                  </a:lnTo>
                  <a:lnTo>
                    <a:pt x="8" y="23"/>
                  </a:lnTo>
                  <a:cubicBezTo>
                    <a:pt x="12" y="46"/>
                    <a:pt x="16" y="68"/>
                    <a:pt x="16" y="90"/>
                  </a:cubicBezTo>
                  <a:cubicBezTo>
                    <a:pt x="23" y="95"/>
                    <a:pt x="31" y="95"/>
                    <a:pt x="38" y="95"/>
                  </a:cubicBezTo>
                  <a:cubicBezTo>
                    <a:pt x="90" y="95"/>
                    <a:pt x="102" y="42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7" name="Google Shape;15977;p11"/>
            <p:cNvSpPr/>
            <p:nvPr/>
          </p:nvSpPr>
          <p:spPr>
            <a:xfrm>
              <a:off x="-2290707" y="-597114"/>
              <a:ext cx="5730" cy="6637"/>
            </a:xfrm>
            <a:custGeom>
              <a:avLst/>
              <a:gdLst/>
              <a:ahLst/>
              <a:cxnLst/>
              <a:rect l="l" t="t" r="r" b="b"/>
              <a:pathLst>
                <a:path w="120" h="139" extrusionOk="0">
                  <a:moveTo>
                    <a:pt x="75" y="1"/>
                  </a:moveTo>
                  <a:cubicBezTo>
                    <a:pt x="56" y="1"/>
                    <a:pt x="41" y="12"/>
                    <a:pt x="30" y="27"/>
                  </a:cubicBezTo>
                  <a:cubicBezTo>
                    <a:pt x="18" y="34"/>
                    <a:pt x="8" y="49"/>
                    <a:pt x="0" y="60"/>
                  </a:cubicBezTo>
                  <a:cubicBezTo>
                    <a:pt x="4" y="60"/>
                    <a:pt x="11" y="56"/>
                    <a:pt x="15" y="56"/>
                  </a:cubicBezTo>
                  <a:cubicBezTo>
                    <a:pt x="63" y="56"/>
                    <a:pt x="79" y="94"/>
                    <a:pt x="82" y="139"/>
                  </a:cubicBezTo>
                  <a:lnTo>
                    <a:pt x="86" y="139"/>
                  </a:lnTo>
                  <a:cubicBezTo>
                    <a:pt x="105" y="124"/>
                    <a:pt x="105" y="98"/>
                    <a:pt x="113" y="75"/>
                  </a:cubicBezTo>
                  <a:cubicBezTo>
                    <a:pt x="120" y="49"/>
                    <a:pt x="116" y="20"/>
                    <a:pt x="90" y="4"/>
                  </a:cubicBezTo>
                  <a:cubicBezTo>
                    <a:pt x="86" y="1"/>
                    <a:pt x="79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8" name="Google Shape;15978;p11"/>
            <p:cNvSpPr/>
            <p:nvPr/>
          </p:nvSpPr>
          <p:spPr>
            <a:xfrm>
              <a:off x="-2201462" y="-542870"/>
              <a:ext cx="5730" cy="5396"/>
            </a:xfrm>
            <a:custGeom>
              <a:avLst/>
              <a:gdLst/>
              <a:ahLst/>
              <a:cxnLst/>
              <a:rect l="l" t="t" r="r" b="b"/>
              <a:pathLst>
                <a:path w="120" h="113" extrusionOk="0">
                  <a:moveTo>
                    <a:pt x="56" y="1"/>
                  </a:moveTo>
                  <a:cubicBezTo>
                    <a:pt x="56" y="35"/>
                    <a:pt x="0" y="64"/>
                    <a:pt x="45" y="102"/>
                  </a:cubicBezTo>
                  <a:cubicBezTo>
                    <a:pt x="56" y="109"/>
                    <a:pt x="71" y="113"/>
                    <a:pt x="83" y="113"/>
                  </a:cubicBezTo>
                  <a:cubicBezTo>
                    <a:pt x="97" y="113"/>
                    <a:pt x="109" y="106"/>
                    <a:pt x="120" y="83"/>
                  </a:cubicBezTo>
                  <a:cubicBezTo>
                    <a:pt x="112" y="45"/>
                    <a:pt x="105" y="9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9" name="Google Shape;15979;p11"/>
            <p:cNvSpPr/>
            <p:nvPr/>
          </p:nvSpPr>
          <p:spPr>
            <a:xfrm>
              <a:off x="-1963524" y="-1423571"/>
              <a:ext cx="7544" cy="4345"/>
            </a:xfrm>
            <a:custGeom>
              <a:avLst/>
              <a:gdLst/>
              <a:ahLst/>
              <a:cxnLst/>
              <a:rect l="l" t="t" r="r" b="b"/>
              <a:pathLst>
                <a:path w="158" h="91" extrusionOk="0">
                  <a:moveTo>
                    <a:pt x="97" y="1"/>
                  </a:moveTo>
                  <a:cubicBezTo>
                    <a:pt x="57" y="1"/>
                    <a:pt x="26" y="23"/>
                    <a:pt x="0" y="68"/>
                  </a:cubicBezTo>
                  <a:cubicBezTo>
                    <a:pt x="0" y="75"/>
                    <a:pt x="4" y="83"/>
                    <a:pt x="4" y="91"/>
                  </a:cubicBezTo>
                  <a:lnTo>
                    <a:pt x="12" y="91"/>
                  </a:lnTo>
                  <a:cubicBezTo>
                    <a:pt x="71" y="91"/>
                    <a:pt x="109" y="46"/>
                    <a:pt x="153" y="16"/>
                  </a:cubicBezTo>
                  <a:lnTo>
                    <a:pt x="157" y="16"/>
                  </a:lnTo>
                  <a:cubicBezTo>
                    <a:pt x="135" y="4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0" name="Google Shape;15980;p11"/>
            <p:cNvSpPr/>
            <p:nvPr/>
          </p:nvSpPr>
          <p:spPr>
            <a:xfrm>
              <a:off x="-1805041" y="-1425863"/>
              <a:ext cx="5730" cy="4345"/>
            </a:xfrm>
            <a:custGeom>
              <a:avLst/>
              <a:gdLst/>
              <a:ahLst/>
              <a:cxnLst/>
              <a:rect l="l" t="t" r="r" b="b"/>
              <a:pathLst>
                <a:path w="120" h="91" extrusionOk="0">
                  <a:moveTo>
                    <a:pt x="52" y="0"/>
                  </a:moveTo>
                  <a:cubicBezTo>
                    <a:pt x="26" y="0"/>
                    <a:pt x="19" y="42"/>
                    <a:pt x="0" y="56"/>
                  </a:cubicBezTo>
                  <a:cubicBezTo>
                    <a:pt x="12" y="75"/>
                    <a:pt x="35" y="75"/>
                    <a:pt x="49" y="83"/>
                  </a:cubicBezTo>
                  <a:cubicBezTo>
                    <a:pt x="61" y="87"/>
                    <a:pt x="71" y="90"/>
                    <a:pt x="79" y="90"/>
                  </a:cubicBezTo>
                  <a:cubicBezTo>
                    <a:pt x="90" y="90"/>
                    <a:pt x="105" y="83"/>
                    <a:pt x="109" y="68"/>
                  </a:cubicBezTo>
                  <a:cubicBezTo>
                    <a:pt x="120" y="45"/>
                    <a:pt x="94" y="34"/>
                    <a:pt x="87" y="19"/>
                  </a:cubicBezTo>
                  <a:cubicBezTo>
                    <a:pt x="71" y="4"/>
                    <a:pt x="61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1" name="Google Shape;15981;p11"/>
            <p:cNvSpPr/>
            <p:nvPr/>
          </p:nvSpPr>
          <p:spPr>
            <a:xfrm>
              <a:off x="-2118663" y="-1511527"/>
              <a:ext cx="10601" cy="5061"/>
            </a:xfrm>
            <a:custGeom>
              <a:avLst/>
              <a:gdLst/>
              <a:ahLst/>
              <a:cxnLst/>
              <a:rect l="l" t="t" r="r" b="b"/>
              <a:pathLst>
                <a:path w="222" h="106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54" y="49"/>
                    <a:pt x="87" y="86"/>
                    <a:pt x="0" y="90"/>
                  </a:cubicBezTo>
                  <a:cubicBezTo>
                    <a:pt x="53" y="97"/>
                    <a:pt x="87" y="105"/>
                    <a:pt x="113" y="105"/>
                  </a:cubicBezTo>
                  <a:cubicBezTo>
                    <a:pt x="166" y="105"/>
                    <a:pt x="180" y="78"/>
                    <a:pt x="2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2" name="Google Shape;15982;p11"/>
            <p:cNvSpPr/>
            <p:nvPr/>
          </p:nvSpPr>
          <p:spPr>
            <a:xfrm>
              <a:off x="-2059931" y="-1072465"/>
              <a:ext cx="6303" cy="5587"/>
            </a:xfrm>
            <a:custGeom>
              <a:avLst/>
              <a:gdLst/>
              <a:ahLst/>
              <a:cxnLst/>
              <a:rect l="l" t="t" r="r" b="b"/>
              <a:pathLst>
                <a:path w="132" h="117" extrusionOk="0">
                  <a:moveTo>
                    <a:pt x="38" y="1"/>
                  </a:moveTo>
                  <a:cubicBezTo>
                    <a:pt x="23" y="1"/>
                    <a:pt x="8" y="16"/>
                    <a:pt x="0" y="61"/>
                  </a:cubicBezTo>
                  <a:cubicBezTo>
                    <a:pt x="12" y="57"/>
                    <a:pt x="23" y="53"/>
                    <a:pt x="30" y="53"/>
                  </a:cubicBezTo>
                  <a:cubicBezTo>
                    <a:pt x="61" y="53"/>
                    <a:pt x="79" y="75"/>
                    <a:pt x="79" y="117"/>
                  </a:cubicBezTo>
                  <a:lnTo>
                    <a:pt x="83" y="117"/>
                  </a:lnTo>
                  <a:cubicBezTo>
                    <a:pt x="102" y="91"/>
                    <a:pt x="120" y="65"/>
                    <a:pt x="131" y="23"/>
                  </a:cubicBezTo>
                  <a:lnTo>
                    <a:pt x="120" y="23"/>
                  </a:lnTo>
                  <a:cubicBezTo>
                    <a:pt x="105" y="23"/>
                    <a:pt x="90" y="20"/>
                    <a:pt x="79" y="12"/>
                  </a:cubicBezTo>
                  <a:cubicBezTo>
                    <a:pt x="64" y="8"/>
                    <a:pt x="52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3" name="Google Shape;15983;p11"/>
            <p:cNvSpPr/>
            <p:nvPr/>
          </p:nvSpPr>
          <p:spPr>
            <a:xfrm>
              <a:off x="-2324657" y="-1178805"/>
              <a:ext cx="4871" cy="4823"/>
            </a:xfrm>
            <a:custGeom>
              <a:avLst/>
              <a:gdLst/>
              <a:ahLst/>
              <a:cxnLst/>
              <a:rect l="l" t="t" r="r" b="b"/>
              <a:pathLst>
                <a:path w="102" h="101" extrusionOk="0">
                  <a:moveTo>
                    <a:pt x="12" y="0"/>
                  </a:moveTo>
                  <a:cubicBezTo>
                    <a:pt x="1" y="60"/>
                    <a:pt x="16" y="101"/>
                    <a:pt x="79" y="101"/>
                  </a:cubicBezTo>
                  <a:lnTo>
                    <a:pt x="98" y="101"/>
                  </a:lnTo>
                  <a:cubicBezTo>
                    <a:pt x="94" y="68"/>
                    <a:pt x="101" y="30"/>
                    <a:pt x="65" y="11"/>
                  </a:cubicBezTo>
                  <a:cubicBezTo>
                    <a:pt x="46" y="7"/>
                    <a:pt x="31" y="4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4" name="Google Shape;15984;p11"/>
            <p:cNvSpPr/>
            <p:nvPr/>
          </p:nvSpPr>
          <p:spPr>
            <a:xfrm>
              <a:off x="-2091350" y="-1105126"/>
              <a:ext cx="5014" cy="5205"/>
            </a:xfrm>
            <a:custGeom>
              <a:avLst/>
              <a:gdLst/>
              <a:ahLst/>
              <a:cxnLst/>
              <a:rect l="l" t="t" r="r" b="b"/>
              <a:pathLst>
                <a:path w="105" h="109" extrusionOk="0">
                  <a:moveTo>
                    <a:pt x="56" y="0"/>
                  </a:moveTo>
                  <a:cubicBezTo>
                    <a:pt x="53" y="0"/>
                    <a:pt x="46" y="0"/>
                    <a:pt x="42" y="5"/>
                  </a:cubicBezTo>
                  <a:cubicBezTo>
                    <a:pt x="20" y="12"/>
                    <a:pt x="1" y="31"/>
                    <a:pt x="12" y="61"/>
                  </a:cubicBezTo>
                  <a:cubicBezTo>
                    <a:pt x="23" y="76"/>
                    <a:pt x="27" y="109"/>
                    <a:pt x="53" y="109"/>
                  </a:cubicBezTo>
                  <a:cubicBezTo>
                    <a:pt x="56" y="109"/>
                    <a:pt x="60" y="109"/>
                    <a:pt x="65" y="105"/>
                  </a:cubicBezTo>
                  <a:cubicBezTo>
                    <a:pt x="82" y="102"/>
                    <a:pt x="105" y="72"/>
                    <a:pt x="87" y="50"/>
                  </a:cubicBezTo>
                  <a:cubicBezTo>
                    <a:pt x="75" y="38"/>
                    <a:pt x="82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5" name="Google Shape;15985;p11"/>
            <p:cNvSpPr/>
            <p:nvPr/>
          </p:nvSpPr>
          <p:spPr>
            <a:xfrm>
              <a:off x="-2201796" y="-1069409"/>
              <a:ext cx="7306" cy="3772"/>
            </a:xfrm>
            <a:custGeom>
              <a:avLst/>
              <a:gdLst/>
              <a:ahLst/>
              <a:cxnLst/>
              <a:rect l="l" t="t" r="r" b="b"/>
              <a:pathLst>
                <a:path w="153" h="79" extrusionOk="0">
                  <a:moveTo>
                    <a:pt x="82" y="1"/>
                  </a:moveTo>
                  <a:cubicBezTo>
                    <a:pt x="56" y="1"/>
                    <a:pt x="26" y="8"/>
                    <a:pt x="0" y="11"/>
                  </a:cubicBezTo>
                  <a:cubicBezTo>
                    <a:pt x="0" y="19"/>
                    <a:pt x="0" y="27"/>
                    <a:pt x="4" y="34"/>
                  </a:cubicBezTo>
                  <a:cubicBezTo>
                    <a:pt x="7" y="34"/>
                    <a:pt x="14" y="30"/>
                    <a:pt x="23" y="30"/>
                  </a:cubicBezTo>
                  <a:lnTo>
                    <a:pt x="26" y="30"/>
                  </a:lnTo>
                  <a:cubicBezTo>
                    <a:pt x="67" y="37"/>
                    <a:pt x="93" y="79"/>
                    <a:pt x="138" y="79"/>
                  </a:cubicBezTo>
                  <a:lnTo>
                    <a:pt x="153" y="79"/>
                  </a:lnTo>
                  <a:cubicBezTo>
                    <a:pt x="145" y="15"/>
                    <a:pt x="119" y="1"/>
                    <a:pt x="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6" name="Google Shape;15986;p11"/>
            <p:cNvSpPr/>
            <p:nvPr/>
          </p:nvSpPr>
          <p:spPr>
            <a:xfrm>
              <a:off x="-2198597" y="-573382"/>
              <a:ext cx="4679" cy="4011"/>
            </a:xfrm>
            <a:custGeom>
              <a:avLst/>
              <a:gdLst/>
              <a:ahLst/>
              <a:cxnLst/>
              <a:rect l="l" t="t" r="r" b="b"/>
              <a:pathLst>
                <a:path w="98" h="84" extrusionOk="0">
                  <a:moveTo>
                    <a:pt x="49" y="1"/>
                  </a:moveTo>
                  <a:cubicBezTo>
                    <a:pt x="34" y="1"/>
                    <a:pt x="15" y="12"/>
                    <a:pt x="0" y="27"/>
                  </a:cubicBezTo>
                  <a:cubicBezTo>
                    <a:pt x="8" y="61"/>
                    <a:pt x="23" y="83"/>
                    <a:pt x="60" y="83"/>
                  </a:cubicBezTo>
                  <a:lnTo>
                    <a:pt x="68" y="83"/>
                  </a:lnTo>
                  <a:cubicBezTo>
                    <a:pt x="97" y="79"/>
                    <a:pt x="97" y="56"/>
                    <a:pt x="94" y="30"/>
                  </a:cubicBezTo>
                  <a:cubicBezTo>
                    <a:pt x="82" y="8"/>
                    <a:pt x="6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7" name="Google Shape;15987;p11"/>
            <p:cNvSpPr/>
            <p:nvPr/>
          </p:nvSpPr>
          <p:spPr>
            <a:xfrm>
              <a:off x="-2218938" y="-1390003"/>
              <a:ext cx="4488" cy="9693"/>
            </a:xfrm>
            <a:custGeom>
              <a:avLst/>
              <a:gdLst/>
              <a:ahLst/>
              <a:cxnLst/>
              <a:rect l="l" t="t" r="r" b="b"/>
              <a:pathLst>
                <a:path w="94" h="203" extrusionOk="0">
                  <a:moveTo>
                    <a:pt x="85" y="0"/>
                  </a:moveTo>
                  <a:cubicBezTo>
                    <a:pt x="4" y="50"/>
                    <a:pt x="0" y="124"/>
                    <a:pt x="30" y="202"/>
                  </a:cubicBezTo>
                  <a:cubicBezTo>
                    <a:pt x="52" y="154"/>
                    <a:pt x="26" y="90"/>
                    <a:pt x="85" y="53"/>
                  </a:cubicBezTo>
                  <a:cubicBezTo>
                    <a:pt x="94" y="50"/>
                    <a:pt x="85" y="19"/>
                    <a:pt x="8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8" name="Google Shape;15988;p11"/>
            <p:cNvSpPr/>
            <p:nvPr/>
          </p:nvSpPr>
          <p:spPr>
            <a:xfrm>
              <a:off x="-2459073" y="-732963"/>
              <a:ext cx="6494" cy="4870"/>
            </a:xfrm>
            <a:custGeom>
              <a:avLst/>
              <a:gdLst/>
              <a:ahLst/>
              <a:cxnLst/>
              <a:rect l="l" t="t" r="r" b="b"/>
              <a:pathLst>
                <a:path w="136" h="102" extrusionOk="0">
                  <a:moveTo>
                    <a:pt x="1" y="1"/>
                  </a:moveTo>
                  <a:cubicBezTo>
                    <a:pt x="20" y="72"/>
                    <a:pt x="35" y="101"/>
                    <a:pt x="61" y="101"/>
                  </a:cubicBezTo>
                  <a:cubicBezTo>
                    <a:pt x="72" y="101"/>
                    <a:pt x="90" y="98"/>
                    <a:pt x="109" y="83"/>
                  </a:cubicBezTo>
                  <a:cubicBezTo>
                    <a:pt x="117" y="83"/>
                    <a:pt x="125" y="75"/>
                    <a:pt x="135" y="72"/>
                  </a:cubicBezTo>
                  <a:lnTo>
                    <a:pt x="121" y="72"/>
                  </a:lnTo>
                  <a:cubicBezTo>
                    <a:pt x="98" y="72"/>
                    <a:pt x="83" y="61"/>
                    <a:pt x="80" y="34"/>
                  </a:cubicBezTo>
                  <a:cubicBezTo>
                    <a:pt x="54" y="23"/>
                    <a:pt x="28" y="12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9" name="Google Shape;15989;p11"/>
            <p:cNvSpPr/>
            <p:nvPr/>
          </p:nvSpPr>
          <p:spPr>
            <a:xfrm>
              <a:off x="-2359085" y="-669742"/>
              <a:ext cx="7879" cy="3963"/>
            </a:xfrm>
            <a:custGeom>
              <a:avLst/>
              <a:gdLst/>
              <a:ahLst/>
              <a:cxnLst/>
              <a:rect l="l" t="t" r="r" b="b"/>
              <a:pathLst>
                <a:path w="165" h="83" extrusionOk="0">
                  <a:moveTo>
                    <a:pt x="46" y="0"/>
                  </a:moveTo>
                  <a:cubicBezTo>
                    <a:pt x="30" y="4"/>
                    <a:pt x="15" y="4"/>
                    <a:pt x="1" y="7"/>
                  </a:cubicBezTo>
                  <a:cubicBezTo>
                    <a:pt x="53" y="56"/>
                    <a:pt x="79" y="83"/>
                    <a:pt x="98" y="83"/>
                  </a:cubicBezTo>
                  <a:cubicBezTo>
                    <a:pt x="120" y="83"/>
                    <a:pt x="135" y="56"/>
                    <a:pt x="165" y="0"/>
                  </a:cubicBezTo>
                  <a:lnTo>
                    <a:pt x="165" y="0"/>
                  </a:lnTo>
                  <a:cubicBezTo>
                    <a:pt x="150" y="4"/>
                    <a:pt x="127" y="4"/>
                    <a:pt x="120" y="11"/>
                  </a:cubicBezTo>
                  <a:cubicBezTo>
                    <a:pt x="109" y="33"/>
                    <a:pt x="98" y="41"/>
                    <a:pt x="90" y="41"/>
                  </a:cubicBezTo>
                  <a:cubicBezTo>
                    <a:pt x="72" y="41"/>
                    <a:pt x="60" y="15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0" name="Google Shape;15990;p11"/>
            <p:cNvSpPr/>
            <p:nvPr/>
          </p:nvSpPr>
          <p:spPr>
            <a:xfrm>
              <a:off x="-2334111" y="-520571"/>
              <a:ext cx="4918" cy="4345"/>
            </a:xfrm>
            <a:custGeom>
              <a:avLst/>
              <a:gdLst/>
              <a:ahLst/>
              <a:cxnLst/>
              <a:rect l="l" t="t" r="r" b="b"/>
              <a:pathLst>
                <a:path w="103" h="91" extrusionOk="0">
                  <a:moveTo>
                    <a:pt x="20" y="1"/>
                  </a:moveTo>
                  <a:cubicBezTo>
                    <a:pt x="4" y="1"/>
                    <a:pt x="1" y="16"/>
                    <a:pt x="1" y="27"/>
                  </a:cubicBezTo>
                  <a:cubicBezTo>
                    <a:pt x="12" y="72"/>
                    <a:pt x="42" y="91"/>
                    <a:pt x="83" y="91"/>
                  </a:cubicBezTo>
                  <a:cubicBezTo>
                    <a:pt x="87" y="91"/>
                    <a:pt x="90" y="87"/>
                    <a:pt x="102" y="80"/>
                  </a:cubicBezTo>
                  <a:cubicBezTo>
                    <a:pt x="75" y="42"/>
                    <a:pt x="68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1" name="Google Shape;15991;p11"/>
            <p:cNvSpPr/>
            <p:nvPr/>
          </p:nvSpPr>
          <p:spPr>
            <a:xfrm>
              <a:off x="-2296771" y="-1368229"/>
              <a:ext cx="8404" cy="4870"/>
            </a:xfrm>
            <a:custGeom>
              <a:avLst/>
              <a:gdLst/>
              <a:ahLst/>
              <a:cxnLst/>
              <a:rect l="l" t="t" r="r" b="b"/>
              <a:pathLst>
                <a:path w="176" h="102" extrusionOk="0">
                  <a:moveTo>
                    <a:pt x="83" y="1"/>
                  </a:moveTo>
                  <a:cubicBezTo>
                    <a:pt x="45" y="1"/>
                    <a:pt x="30" y="31"/>
                    <a:pt x="0" y="101"/>
                  </a:cubicBezTo>
                  <a:cubicBezTo>
                    <a:pt x="23" y="91"/>
                    <a:pt x="38" y="68"/>
                    <a:pt x="64" y="68"/>
                  </a:cubicBezTo>
                  <a:cubicBezTo>
                    <a:pt x="67" y="65"/>
                    <a:pt x="67" y="65"/>
                    <a:pt x="71" y="60"/>
                  </a:cubicBezTo>
                  <a:cubicBezTo>
                    <a:pt x="97" y="34"/>
                    <a:pt x="138" y="31"/>
                    <a:pt x="176" y="23"/>
                  </a:cubicBezTo>
                  <a:cubicBezTo>
                    <a:pt x="131" y="12"/>
                    <a:pt x="105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2" name="Google Shape;15992;p11"/>
            <p:cNvSpPr/>
            <p:nvPr/>
          </p:nvSpPr>
          <p:spPr>
            <a:xfrm>
              <a:off x="-2451576" y="-735064"/>
              <a:ext cx="5253" cy="6112"/>
            </a:xfrm>
            <a:custGeom>
              <a:avLst/>
              <a:gdLst/>
              <a:ahLst/>
              <a:cxnLst/>
              <a:rect l="l" t="t" r="r" b="b"/>
              <a:pathLst>
                <a:path w="110" h="128" extrusionOk="0">
                  <a:moveTo>
                    <a:pt x="98" y="0"/>
                  </a:moveTo>
                  <a:lnTo>
                    <a:pt x="98" y="0"/>
                  </a:lnTo>
                  <a:cubicBezTo>
                    <a:pt x="50" y="22"/>
                    <a:pt x="23" y="64"/>
                    <a:pt x="1" y="109"/>
                  </a:cubicBezTo>
                  <a:cubicBezTo>
                    <a:pt x="12" y="123"/>
                    <a:pt x="23" y="127"/>
                    <a:pt x="35" y="127"/>
                  </a:cubicBezTo>
                  <a:cubicBezTo>
                    <a:pt x="46" y="127"/>
                    <a:pt x="57" y="119"/>
                    <a:pt x="64" y="105"/>
                  </a:cubicBezTo>
                  <a:cubicBezTo>
                    <a:pt x="76" y="71"/>
                    <a:pt x="109" y="41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3" name="Google Shape;15993;p11"/>
            <p:cNvSpPr/>
            <p:nvPr/>
          </p:nvSpPr>
          <p:spPr>
            <a:xfrm>
              <a:off x="-2329671" y="-1181861"/>
              <a:ext cx="8643" cy="3629"/>
            </a:xfrm>
            <a:custGeom>
              <a:avLst/>
              <a:gdLst/>
              <a:ahLst/>
              <a:cxnLst/>
              <a:rect l="l" t="t" r="r" b="b"/>
              <a:pathLst>
                <a:path w="181" h="76" extrusionOk="0">
                  <a:moveTo>
                    <a:pt x="61" y="1"/>
                  </a:moveTo>
                  <a:cubicBezTo>
                    <a:pt x="35" y="11"/>
                    <a:pt x="1" y="23"/>
                    <a:pt x="42" y="49"/>
                  </a:cubicBezTo>
                  <a:cubicBezTo>
                    <a:pt x="58" y="60"/>
                    <a:pt x="76" y="64"/>
                    <a:pt x="94" y="64"/>
                  </a:cubicBezTo>
                  <a:lnTo>
                    <a:pt x="117" y="64"/>
                  </a:lnTo>
                  <a:cubicBezTo>
                    <a:pt x="136" y="68"/>
                    <a:pt x="151" y="71"/>
                    <a:pt x="170" y="75"/>
                  </a:cubicBezTo>
                  <a:cubicBezTo>
                    <a:pt x="173" y="60"/>
                    <a:pt x="177" y="42"/>
                    <a:pt x="180" y="27"/>
                  </a:cubicBezTo>
                  <a:lnTo>
                    <a:pt x="180" y="23"/>
                  </a:lnTo>
                  <a:cubicBezTo>
                    <a:pt x="173" y="19"/>
                    <a:pt x="166" y="15"/>
                    <a:pt x="158" y="15"/>
                  </a:cubicBezTo>
                  <a:cubicBezTo>
                    <a:pt x="147" y="15"/>
                    <a:pt x="136" y="19"/>
                    <a:pt x="125" y="23"/>
                  </a:cubicBezTo>
                  <a:cubicBezTo>
                    <a:pt x="117" y="23"/>
                    <a:pt x="106" y="27"/>
                    <a:pt x="94" y="27"/>
                  </a:cubicBezTo>
                  <a:cubicBezTo>
                    <a:pt x="84" y="27"/>
                    <a:pt x="68" y="23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4" name="Google Shape;15994;p11"/>
            <p:cNvSpPr/>
            <p:nvPr/>
          </p:nvSpPr>
          <p:spPr>
            <a:xfrm>
              <a:off x="-2471345" y="-865039"/>
              <a:ext cx="4823" cy="5778"/>
            </a:xfrm>
            <a:custGeom>
              <a:avLst/>
              <a:gdLst/>
              <a:ahLst/>
              <a:cxnLst/>
              <a:rect l="l" t="t" r="r" b="b"/>
              <a:pathLst>
                <a:path w="101" h="121" extrusionOk="0">
                  <a:moveTo>
                    <a:pt x="23" y="1"/>
                  </a:moveTo>
                  <a:cubicBezTo>
                    <a:pt x="15" y="5"/>
                    <a:pt x="7" y="5"/>
                    <a:pt x="0" y="5"/>
                  </a:cubicBezTo>
                  <a:cubicBezTo>
                    <a:pt x="7" y="46"/>
                    <a:pt x="15" y="83"/>
                    <a:pt x="23" y="120"/>
                  </a:cubicBezTo>
                  <a:lnTo>
                    <a:pt x="26" y="120"/>
                  </a:lnTo>
                  <a:cubicBezTo>
                    <a:pt x="83" y="120"/>
                    <a:pt x="75" y="64"/>
                    <a:pt x="101" y="34"/>
                  </a:cubicBezTo>
                  <a:cubicBezTo>
                    <a:pt x="75" y="23"/>
                    <a:pt x="45" y="27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5" name="Google Shape;15995;p11"/>
            <p:cNvSpPr/>
            <p:nvPr/>
          </p:nvSpPr>
          <p:spPr>
            <a:xfrm>
              <a:off x="-2035292" y="-1177563"/>
              <a:ext cx="6112" cy="6972"/>
            </a:xfrm>
            <a:custGeom>
              <a:avLst/>
              <a:gdLst/>
              <a:ahLst/>
              <a:cxnLst/>
              <a:rect l="l" t="t" r="r" b="b"/>
              <a:pathLst>
                <a:path w="128" h="146" extrusionOk="0">
                  <a:moveTo>
                    <a:pt x="71" y="0"/>
                  </a:moveTo>
                  <a:cubicBezTo>
                    <a:pt x="60" y="0"/>
                    <a:pt x="49" y="7"/>
                    <a:pt x="38" y="23"/>
                  </a:cubicBezTo>
                  <a:cubicBezTo>
                    <a:pt x="0" y="64"/>
                    <a:pt x="7" y="112"/>
                    <a:pt x="57" y="146"/>
                  </a:cubicBezTo>
                  <a:cubicBezTo>
                    <a:pt x="49" y="90"/>
                    <a:pt x="45" y="37"/>
                    <a:pt x="120" y="37"/>
                  </a:cubicBezTo>
                  <a:lnTo>
                    <a:pt x="128" y="37"/>
                  </a:lnTo>
                  <a:cubicBezTo>
                    <a:pt x="112" y="19"/>
                    <a:pt x="94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6" name="Google Shape;15996;p11"/>
            <p:cNvSpPr/>
            <p:nvPr/>
          </p:nvSpPr>
          <p:spPr>
            <a:xfrm>
              <a:off x="-2214307" y="-1062820"/>
              <a:ext cx="5539" cy="5396"/>
            </a:xfrm>
            <a:custGeom>
              <a:avLst/>
              <a:gdLst/>
              <a:ahLst/>
              <a:cxnLst/>
              <a:rect l="l" t="t" r="r" b="b"/>
              <a:pathLst>
                <a:path w="116" h="113" extrusionOk="0">
                  <a:moveTo>
                    <a:pt x="97" y="1"/>
                  </a:moveTo>
                  <a:cubicBezTo>
                    <a:pt x="75" y="12"/>
                    <a:pt x="56" y="34"/>
                    <a:pt x="30" y="34"/>
                  </a:cubicBezTo>
                  <a:cubicBezTo>
                    <a:pt x="19" y="61"/>
                    <a:pt x="7" y="87"/>
                    <a:pt x="0" y="113"/>
                  </a:cubicBezTo>
                  <a:cubicBezTo>
                    <a:pt x="23" y="109"/>
                    <a:pt x="49" y="94"/>
                    <a:pt x="75" y="94"/>
                  </a:cubicBezTo>
                  <a:cubicBezTo>
                    <a:pt x="90" y="94"/>
                    <a:pt x="101" y="98"/>
                    <a:pt x="116" y="113"/>
                  </a:cubicBezTo>
                  <a:cubicBezTo>
                    <a:pt x="109" y="75"/>
                    <a:pt x="101" y="38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7" name="Google Shape;15997;p11"/>
            <p:cNvSpPr/>
            <p:nvPr/>
          </p:nvSpPr>
          <p:spPr>
            <a:xfrm>
              <a:off x="-2517567" y="-717062"/>
              <a:ext cx="6446" cy="3629"/>
            </a:xfrm>
            <a:custGeom>
              <a:avLst/>
              <a:gdLst/>
              <a:ahLst/>
              <a:cxnLst/>
              <a:rect l="l" t="t" r="r" b="b"/>
              <a:pathLst>
                <a:path w="135" h="76" extrusionOk="0">
                  <a:moveTo>
                    <a:pt x="41" y="8"/>
                  </a:moveTo>
                  <a:cubicBezTo>
                    <a:pt x="26" y="23"/>
                    <a:pt x="0" y="34"/>
                    <a:pt x="19" y="60"/>
                  </a:cubicBezTo>
                  <a:cubicBezTo>
                    <a:pt x="26" y="72"/>
                    <a:pt x="41" y="75"/>
                    <a:pt x="52" y="75"/>
                  </a:cubicBezTo>
                  <a:cubicBezTo>
                    <a:pt x="67" y="75"/>
                    <a:pt x="86" y="72"/>
                    <a:pt x="101" y="72"/>
                  </a:cubicBezTo>
                  <a:cubicBezTo>
                    <a:pt x="135" y="1"/>
                    <a:pt x="75" y="15"/>
                    <a:pt x="41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8" name="Google Shape;15998;p11"/>
            <p:cNvSpPr/>
            <p:nvPr/>
          </p:nvSpPr>
          <p:spPr>
            <a:xfrm>
              <a:off x="-2157914" y="-1432453"/>
              <a:ext cx="4106" cy="5396"/>
            </a:xfrm>
            <a:custGeom>
              <a:avLst/>
              <a:gdLst/>
              <a:ahLst/>
              <a:cxnLst/>
              <a:rect l="l" t="t" r="r" b="b"/>
              <a:pathLst>
                <a:path w="86" h="113" extrusionOk="0">
                  <a:moveTo>
                    <a:pt x="8" y="0"/>
                  </a:moveTo>
                  <a:cubicBezTo>
                    <a:pt x="11" y="19"/>
                    <a:pt x="19" y="42"/>
                    <a:pt x="11" y="56"/>
                  </a:cubicBezTo>
                  <a:cubicBezTo>
                    <a:pt x="1" y="101"/>
                    <a:pt x="15" y="112"/>
                    <a:pt x="37" y="112"/>
                  </a:cubicBezTo>
                  <a:cubicBezTo>
                    <a:pt x="49" y="112"/>
                    <a:pt x="63" y="109"/>
                    <a:pt x="75" y="104"/>
                  </a:cubicBezTo>
                  <a:cubicBezTo>
                    <a:pt x="56" y="71"/>
                    <a:pt x="86" y="4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9" name="Google Shape;15999;p11"/>
            <p:cNvSpPr/>
            <p:nvPr/>
          </p:nvSpPr>
          <p:spPr>
            <a:xfrm>
              <a:off x="-2292330" y="-1305581"/>
              <a:ext cx="5587" cy="6876"/>
            </a:xfrm>
            <a:custGeom>
              <a:avLst/>
              <a:gdLst/>
              <a:ahLst/>
              <a:cxnLst/>
              <a:rect l="l" t="t" r="r" b="b"/>
              <a:pathLst>
                <a:path w="117" h="144" extrusionOk="0">
                  <a:moveTo>
                    <a:pt x="12" y="1"/>
                  </a:moveTo>
                  <a:cubicBezTo>
                    <a:pt x="0" y="116"/>
                    <a:pt x="12" y="143"/>
                    <a:pt x="97" y="143"/>
                  </a:cubicBezTo>
                  <a:lnTo>
                    <a:pt x="116" y="143"/>
                  </a:lnTo>
                  <a:cubicBezTo>
                    <a:pt x="71" y="106"/>
                    <a:pt x="16" y="7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0" name="Google Shape;16000;p11"/>
            <p:cNvSpPr/>
            <p:nvPr/>
          </p:nvSpPr>
          <p:spPr>
            <a:xfrm>
              <a:off x="-2366056" y="-810222"/>
              <a:ext cx="7544" cy="6446"/>
            </a:xfrm>
            <a:custGeom>
              <a:avLst/>
              <a:gdLst/>
              <a:ahLst/>
              <a:cxnLst/>
              <a:rect l="l" t="t" r="r" b="b"/>
              <a:pathLst>
                <a:path w="158" h="135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11"/>
                    <a:pt x="0" y="30"/>
                    <a:pt x="4" y="49"/>
                  </a:cubicBezTo>
                  <a:cubicBezTo>
                    <a:pt x="8" y="71"/>
                    <a:pt x="12" y="94"/>
                    <a:pt x="16" y="116"/>
                  </a:cubicBezTo>
                  <a:cubicBezTo>
                    <a:pt x="45" y="120"/>
                    <a:pt x="76" y="135"/>
                    <a:pt x="105" y="135"/>
                  </a:cubicBezTo>
                  <a:cubicBezTo>
                    <a:pt x="124" y="135"/>
                    <a:pt x="139" y="127"/>
                    <a:pt x="157" y="113"/>
                  </a:cubicBezTo>
                  <a:cubicBezTo>
                    <a:pt x="87" y="101"/>
                    <a:pt x="12" y="101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1" name="Google Shape;16001;p11"/>
            <p:cNvSpPr/>
            <p:nvPr/>
          </p:nvSpPr>
          <p:spPr>
            <a:xfrm>
              <a:off x="-2132941" y="-723652"/>
              <a:ext cx="8977" cy="4489"/>
            </a:xfrm>
            <a:custGeom>
              <a:avLst/>
              <a:gdLst/>
              <a:ahLst/>
              <a:cxnLst/>
              <a:rect l="l" t="t" r="r" b="b"/>
              <a:pathLst>
                <a:path w="188" h="94" extrusionOk="0">
                  <a:moveTo>
                    <a:pt x="173" y="1"/>
                  </a:moveTo>
                  <a:cubicBezTo>
                    <a:pt x="158" y="27"/>
                    <a:pt x="142" y="63"/>
                    <a:pt x="109" y="63"/>
                  </a:cubicBezTo>
                  <a:cubicBezTo>
                    <a:pt x="101" y="63"/>
                    <a:pt x="98" y="60"/>
                    <a:pt x="90" y="60"/>
                  </a:cubicBezTo>
                  <a:cubicBezTo>
                    <a:pt x="83" y="56"/>
                    <a:pt x="79" y="56"/>
                    <a:pt x="75" y="56"/>
                  </a:cubicBezTo>
                  <a:cubicBezTo>
                    <a:pt x="49" y="56"/>
                    <a:pt x="27" y="75"/>
                    <a:pt x="4" y="79"/>
                  </a:cubicBezTo>
                  <a:lnTo>
                    <a:pt x="1" y="82"/>
                  </a:lnTo>
                  <a:cubicBezTo>
                    <a:pt x="11" y="90"/>
                    <a:pt x="27" y="94"/>
                    <a:pt x="38" y="94"/>
                  </a:cubicBezTo>
                  <a:cubicBezTo>
                    <a:pt x="49" y="94"/>
                    <a:pt x="56" y="94"/>
                    <a:pt x="68" y="90"/>
                  </a:cubicBezTo>
                  <a:cubicBezTo>
                    <a:pt x="79" y="86"/>
                    <a:pt x="90" y="86"/>
                    <a:pt x="101" y="86"/>
                  </a:cubicBezTo>
                  <a:lnTo>
                    <a:pt x="132" y="86"/>
                  </a:lnTo>
                  <a:cubicBezTo>
                    <a:pt x="184" y="86"/>
                    <a:pt x="187" y="53"/>
                    <a:pt x="1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2" name="Google Shape;16002;p11"/>
            <p:cNvSpPr/>
            <p:nvPr/>
          </p:nvSpPr>
          <p:spPr>
            <a:xfrm>
              <a:off x="-1933537" y="-1091231"/>
              <a:ext cx="6112" cy="8452"/>
            </a:xfrm>
            <a:custGeom>
              <a:avLst/>
              <a:gdLst/>
              <a:ahLst/>
              <a:cxnLst/>
              <a:rect l="l" t="t" r="r" b="b"/>
              <a:pathLst>
                <a:path w="128" h="177" extrusionOk="0">
                  <a:moveTo>
                    <a:pt x="124" y="1"/>
                  </a:moveTo>
                  <a:cubicBezTo>
                    <a:pt x="7" y="50"/>
                    <a:pt x="0" y="84"/>
                    <a:pt x="86" y="177"/>
                  </a:cubicBezTo>
                  <a:lnTo>
                    <a:pt x="86" y="173"/>
                  </a:lnTo>
                  <a:cubicBezTo>
                    <a:pt x="45" y="106"/>
                    <a:pt x="71" y="50"/>
                    <a:pt x="1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3" name="Google Shape;16003;p11"/>
            <p:cNvSpPr/>
            <p:nvPr/>
          </p:nvSpPr>
          <p:spPr>
            <a:xfrm>
              <a:off x="-1831829" y="-1426579"/>
              <a:ext cx="5778" cy="5778"/>
            </a:xfrm>
            <a:custGeom>
              <a:avLst/>
              <a:gdLst/>
              <a:ahLst/>
              <a:cxnLst/>
              <a:rect l="l" t="t" r="r" b="b"/>
              <a:pathLst>
                <a:path w="121" h="121" extrusionOk="0">
                  <a:moveTo>
                    <a:pt x="72" y="0"/>
                  </a:moveTo>
                  <a:cubicBezTo>
                    <a:pt x="64" y="0"/>
                    <a:pt x="57" y="4"/>
                    <a:pt x="49" y="4"/>
                  </a:cubicBezTo>
                  <a:cubicBezTo>
                    <a:pt x="64" y="53"/>
                    <a:pt x="61" y="93"/>
                    <a:pt x="1" y="109"/>
                  </a:cubicBezTo>
                  <a:cubicBezTo>
                    <a:pt x="16" y="116"/>
                    <a:pt x="30" y="120"/>
                    <a:pt x="42" y="120"/>
                  </a:cubicBezTo>
                  <a:cubicBezTo>
                    <a:pt x="83" y="120"/>
                    <a:pt x="98" y="71"/>
                    <a:pt x="109" y="41"/>
                  </a:cubicBezTo>
                  <a:cubicBezTo>
                    <a:pt x="120" y="8"/>
                    <a:pt x="98" y="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4" name="Google Shape;16004;p11"/>
            <p:cNvSpPr/>
            <p:nvPr/>
          </p:nvSpPr>
          <p:spPr>
            <a:xfrm>
              <a:off x="-2226292" y="-1222209"/>
              <a:ext cx="7401" cy="3820"/>
            </a:xfrm>
            <a:custGeom>
              <a:avLst/>
              <a:gdLst/>
              <a:ahLst/>
              <a:cxnLst/>
              <a:rect l="l" t="t" r="r" b="b"/>
              <a:pathLst>
                <a:path w="155" h="80" extrusionOk="0">
                  <a:moveTo>
                    <a:pt x="4" y="0"/>
                  </a:moveTo>
                  <a:lnTo>
                    <a:pt x="1" y="4"/>
                  </a:lnTo>
                  <a:cubicBezTo>
                    <a:pt x="20" y="23"/>
                    <a:pt x="34" y="38"/>
                    <a:pt x="42" y="64"/>
                  </a:cubicBezTo>
                  <a:cubicBezTo>
                    <a:pt x="49" y="68"/>
                    <a:pt x="56" y="75"/>
                    <a:pt x="65" y="79"/>
                  </a:cubicBezTo>
                  <a:cubicBezTo>
                    <a:pt x="94" y="68"/>
                    <a:pt x="124" y="57"/>
                    <a:pt x="154" y="45"/>
                  </a:cubicBezTo>
                  <a:cubicBezTo>
                    <a:pt x="150" y="38"/>
                    <a:pt x="150" y="30"/>
                    <a:pt x="146" y="23"/>
                  </a:cubicBezTo>
                  <a:cubicBezTo>
                    <a:pt x="139" y="26"/>
                    <a:pt x="127" y="30"/>
                    <a:pt x="117" y="30"/>
                  </a:cubicBezTo>
                  <a:cubicBezTo>
                    <a:pt x="98" y="30"/>
                    <a:pt x="82" y="23"/>
                    <a:pt x="65" y="16"/>
                  </a:cubicBezTo>
                  <a:cubicBezTo>
                    <a:pt x="49" y="8"/>
                    <a:pt x="30" y="0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5" name="Google Shape;16005;p11"/>
            <p:cNvSpPr/>
            <p:nvPr/>
          </p:nvSpPr>
          <p:spPr>
            <a:xfrm>
              <a:off x="-2367823" y="-1154166"/>
              <a:ext cx="6972" cy="3438"/>
            </a:xfrm>
            <a:custGeom>
              <a:avLst/>
              <a:gdLst/>
              <a:ahLst/>
              <a:cxnLst/>
              <a:rect l="l" t="t" r="r" b="b"/>
              <a:pathLst>
                <a:path w="146" h="72" extrusionOk="0">
                  <a:moveTo>
                    <a:pt x="23" y="0"/>
                  </a:moveTo>
                  <a:lnTo>
                    <a:pt x="11" y="4"/>
                  </a:lnTo>
                  <a:lnTo>
                    <a:pt x="1" y="7"/>
                  </a:lnTo>
                  <a:cubicBezTo>
                    <a:pt x="4" y="37"/>
                    <a:pt x="11" y="71"/>
                    <a:pt x="37" y="71"/>
                  </a:cubicBezTo>
                  <a:cubicBezTo>
                    <a:pt x="45" y="71"/>
                    <a:pt x="60" y="63"/>
                    <a:pt x="75" y="56"/>
                  </a:cubicBezTo>
                  <a:cubicBezTo>
                    <a:pt x="98" y="41"/>
                    <a:pt x="120" y="33"/>
                    <a:pt x="146" y="30"/>
                  </a:cubicBezTo>
                  <a:cubicBezTo>
                    <a:pt x="139" y="15"/>
                    <a:pt x="127" y="11"/>
                    <a:pt x="113" y="11"/>
                  </a:cubicBezTo>
                  <a:cubicBezTo>
                    <a:pt x="108" y="11"/>
                    <a:pt x="101" y="15"/>
                    <a:pt x="94" y="15"/>
                  </a:cubicBezTo>
                  <a:lnTo>
                    <a:pt x="75" y="15"/>
                  </a:lnTo>
                  <a:cubicBezTo>
                    <a:pt x="63" y="15"/>
                    <a:pt x="53" y="15"/>
                    <a:pt x="45" y="0"/>
                  </a:cubicBezTo>
                  <a:cubicBezTo>
                    <a:pt x="41" y="4"/>
                    <a:pt x="37" y="4"/>
                    <a:pt x="34" y="4"/>
                  </a:cubicBezTo>
                  <a:cubicBezTo>
                    <a:pt x="30" y="4"/>
                    <a:pt x="27" y="4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6" name="Google Shape;16006;p11"/>
            <p:cNvSpPr/>
            <p:nvPr/>
          </p:nvSpPr>
          <p:spPr>
            <a:xfrm>
              <a:off x="-1940317" y="-1121552"/>
              <a:ext cx="6972" cy="5252"/>
            </a:xfrm>
            <a:custGeom>
              <a:avLst/>
              <a:gdLst/>
              <a:ahLst/>
              <a:cxnLst/>
              <a:rect l="l" t="t" r="r" b="b"/>
              <a:pathLst>
                <a:path w="146" h="110" extrusionOk="0">
                  <a:moveTo>
                    <a:pt x="146" y="1"/>
                  </a:moveTo>
                  <a:lnTo>
                    <a:pt x="146" y="1"/>
                  </a:lnTo>
                  <a:cubicBezTo>
                    <a:pt x="94" y="23"/>
                    <a:pt x="71" y="94"/>
                    <a:pt x="0" y="94"/>
                  </a:cubicBezTo>
                  <a:cubicBezTo>
                    <a:pt x="23" y="106"/>
                    <a:pt x="42" y="109"/>
                    <a:pt x="56" y="109"/>
                  </a:cubicBezTo>
                  <a:cubicBezTo>
                    <a:pt x="94" y="109"/>
                    <a:pt x="116" y="80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7" name="Google Shape;16007;p11"/>
            <p:cNvSpPr/>
            <p:nvPr/>
          </p:nvSpPr>
          <p:spPr>
            <a:xfrm>
              <a:off x="-2170090" y="-739361"/>
              <a:ext cx="7735" cy="5205"/>
            </a:xfrm>
            <a:custGeom>
              <a:avLst/>
              <a:gdLst/>
              <a:ahLst/>
              <a:cxnLst/>
              <a:rect l="l" t="t" r="r" b="b"/>
              <a:pathLst>
                <a:path w="162" h="109" extrusionOk="0">
                  <a:moveTo>
                    <a:pt x="61" y="0"/>
                  </a:moveTo>
                  <a:cubicBezTo>
                    <a:pt x="39" y="0"/>
                    <a:pt x="20" y="11"/>
                    <a:pt x="1" y="38"/>
                  </a:cubicBezTo>
                  <a:cubicBezTo>
                    <a:pt x="16" y="33"/>
                    <a:pt x="27" y="30"/>
                    <a:pt x="42" y="30"/>
                  </a:cubicBezTo>
                  <a:cubicBezTo>
                    <a:pt x="83" y="30"/>
                    <a:pt x="106" y="56"/>
                    <a:pt x="109" y="109"/>
                  </a:cubicBezTo>
                  <a:cubicBezTo>
                    <a:pt x="135" y="90"/>
                    <a:pt x="161" y="64"/>
                    <a:pt x="128" y="33"/>
                  </a:cubicBezTo>
                  <a:cubicBezTo>
                    <a:pt x="106" y="16"/>
                    <a:pt x="83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8" name="Google Shape;16008;p11"/>
            <p:cNvSpPr/>
            <p:nvPr/>
          </p:nvSpPr>
          <p:spPr>
            <a:xfrm>
              <a:off x="-2114366" y="-1521506"/>
              <a:ext cx="4871" cy="4823"/>
            </a:xfrm>
            <a:custGeom>
              <a:avLst/>
              <a:gdLst/>
              <a:ahLst/>
              <a:cxnLst/>
              <a:rect l="l" t="t" r="r" b="b"/>
              <a:pathLst>
                <a:path w="102" h="101" extrusionOk="0">
                  <a:moveTo>
                    <a:pt x="71" y="0"/>
                  </a:moveTo>
                  <a:cubicBezTo>
                    <a:pt x="41" y="4"/>
                    <a:pt x="0" y="14"/>
                    <a:pt x="8" y="63"/>
                  </a:cubicBezTo>
                  <a:lnTo>
                    <a:pt x="19" y="63"/>
                  </a:lnTo>
                  <a:cubicBezTo>
                    <a:pt x="41" y="63"/>
                    <a:pt x="57" y="75"/>
                    <a:pt x="64" y="101"/>
                  </a:cubicBezTo>
                  <a:cubicBezTo>
                    <a:pt x="76" y="82"/>
                    <a:pt x="86" y="67"/>
                    <a:pt x="102" y="49"/>
                  </a:cubicBezTo>
                  <a:cubicBezTo>
                    <a:pt x="93" y="33"/>
                    <a:pt x="102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9" name="Google Shape;16009;p11"/>
            <p:cNvSpPr/>
            <p:nvPr/>
          </p:nvSpPr>
          <p:spPr>
            <a:xfrm>
              <a:off x="-2056015" y="-933226"/>
              <a:ext cx="5921" cy="5730"/>
            </a:xfrm>
            <a:custGeom>
              <a:avLst/>
              <a:gdLst/>
              <a:ahLst/>
              <a:cxnLst/>
              <a:rect l="l" t="t" r="r" b="b"/>
              <a:pathLst>
                <a:path w="124" h="120" extrusionOk="0">
                  <a:moveTo>
                    <a:pt x="57" y="1"/>
                  </a:moveTo>
                  <a:lnTo>
                    <a:pt x="57" y="1"/>
                  </a:lnTo>
                  <a:cubicBezTo>
                    <a:pt x="65" y="49"/>
                    <a:pt x="65" y="90"/>
                    <a:pt x="1" y="106"/>
                  </a:cubicBezTo>
                  <a:cubicBezTo>
                    <a:pt x="15" y="116"/>
                    <a:pt x="31" y="120"/>
                    <a:pt x="42" y="120"/>
                  </a:cubicBezTo>
                  <a:cubicBezTo>
                    <a:pt x="68" y="120"/>
                    <a:pt x="91" y="94"/>
                    <a:pt x="101" y="72"/>
                  </a:cubicBezTo>
                  <a:cubicBezTo>
                    <a:pt x="124" y="34"/>
                    <a:pt x="91" y="1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0" name="Google Shape;16010;p11"/>
            <p:cNvSpPr/>
            <p:nvPr/>
          </p:nvSpPr>
          <p:spPr>
            <a:xfrm>
              <a:off x="-2144544" y="-1073325"/>
              <a:ext cx="5587" cy="3963"/>
            </a:xfrm>
            <a:custGeom>
              <a:avLst/>
              <a:gdLst/>
              <a:ahLst/>
              <a:cxnLst/>
              <a:rect l="l" t="t" r="r" b="b"/>
              <a:pathLst>
                <a:path w="117" h="83" extrusionOk="0">
                  <a:moveTo>
                    <a:pt x="57" y="0"/>
                  </a:moveTo>
                  <a:cubicBezTo>
                    <a:pt x="45" y="34"/>
                    <a:pt x="4" y="41"/>
                    <a:pt x="1" y="83"/>
                  </a:cubicBezTo>
                  <a:cubicBezTo>
                    <a:pt x="38" y="75"/>
                    <a:pt x="75" y="67"/>
                    <a:pt x="116" y="60"/>
                  </a:cubicBezTo>
                  <a:cubicBezTo>
                    <a:pt x="109" y="30"/>
                    <a:pt x="109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1" name="Google Shape;16011;p11"/>
            <p:cNvSpPr/>
            <p:nvPr/>
          </p:nvSpPr>
          <p:spPr>
            <a:xfrm>
              <a:off x="-2032809" y="-1174937"/>
              <a:ext cx="7210" cy="6160"/>
            </a:xfrm>
            <a:custGeom>
              <a:avLst/>
              <a:gdLst/>
              <a:ahLst/>
              <a:cxnLst/>
              <a:rect l="l" t="t" r="r" b="b"/>
              <a:pathLst>
                <a:path w="151" h="129" extrusionOk="0">
                  <a:moveTo>
                    <a:pt x="105" y="1"/>
                  </a:moveTo>
                  <a:cubicBezTo>
                    <a:pt x="105" y="80"/>
                    <a:pt x="105" y="94"/>
                    <a:pt x="53" y="94"/>
                  </a:cubicBezTo>
                  <a:cubicBezTo>
                    <a:pt x="38" y="94"/>
                    <a:pt x="23" y="91"/>
                    <a:pt x="5" y="91"/>
                  </a:cubicBezTo>
                  <a:lnTo>
                    <a:pt x="0" y="91"/>
                  </a:lnTo>
                  <a:cubicBezTo>
                    <a:pt x="19" y="117"/>
                    <a:pt x="42" y="128"/>
                    <a:pt x="64" y="128"/>
                  </a:cubicBezTo>
                  <a:cubicBezTo>
                    <a:pt x="79" y="128"/>
                    <a:pt x="98" y="121"/>
                    <a:pt x="112" y="109"/>
                  </a:cubicBezTo>
                  <a:cubicBezTo>
                    <a:pt x="150" y="76"/>
                    <a:pt x="150" y="35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2" name="Google Shape;16012;p11"/>
            <p:cNvSpPr/>
            <p:nvPr/>
          </p:nvSpPr>
          <p:spPr>
            <a:xfrm>
              <a:off x="-2149176" y="-1073325"/>
              <a:ext cx="7401" cy="3963"/>
            </a:xfrm>
            <a:custGeom>
              <a:avLst/>
              <a:gdLst/>
              <a:ahLst/>
              <a:cxnLst/>
              <a:rect l="l" t="t" r="r" b="b"/>
              <a:pathLst>
                <a:path w="155" h="83" extrusionOk="0">
                  <a:moveTo>
                    <a:pt x="154" y="0"/>
                  </a:moveTo>
                  <a:lnTo>
                    <a:pt x="154" y="0"/>
                  </a:lnTo>
                  <a:cubicBezTo>
                    <a:pt x="116" y="7"/>
                    <a:pt x="79" y="15"/>
                    <a:pt x="42" y="23"/>
                  </a:cubicBezTo>
                  <a:cubicBezTo>
                    <a:pt x="27" y="38"/>
                    <a:pt x="15" y="52"/>
                    <a:pt x="4" y="67"/>
                  </a:cubicBezTo>
                  <a:cubicBezTo>
                    <a:pt x="4" y="71"/>
                    <a:pt x="4" y="71"/>
                    <a:pt x="1" y="75"/>
                  </a:cubicBezTo>
                  <a:cubicBezTo>
                    <a:pt x="11" y="71"/>
                    <a:pt x="23" y="71"/>
                    <a:pt x="37" y="71"/>
                  </a:cubicBezTo>
                  <a:cubicBezTo>
                    <a:pt x="56" y="71"/>
                    <a:pt x="79" y="75"/>
                    <a:pt x="98" y="83"/>
                  </a:cubicBezTo>
                  <a:cubicBezTo>
                    <a:pt x="101" y="41"/>
                    <a:pt x="142" y="34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3" name="Google Shape;16013;p11"/>
            <p:cNvSpPr/>
            <p:nvPr/>
          </p:nvSpPr>
          <p:spPr>
            <a:xfrm>
              <a:off x="-2064754" y="-1235054"/>
              <a:ext cx="5587" cy="3581"/>
            </a:xfrm>
            <a:custGeom>
              <a:avLst/>
              <a:gdLst/>
              <a:ahLst/>
              <a:cxnLst/>
              <a:rect l="l" t="t" r="r" b="b"/>
              <a:pathLst>
                <a:path w="117" h="75" extrusionOk="0">
                  <a:moveTo>
                    <a:pt x="64" y="0"/>
                  </a:moveTo>
                  <a:cubicBezTo>
                    <a:pt x="38" y="8"/>
                    <a:pt x="8" y="4"/>
                    <a:pt x="1" y="38"/>
                  </a:cubicBezTo>
                  <a:cubicBezTo>
                    <a:pt x="23" y="52"/>
                    <a:pt x="49" y="75"/>
                    <a:pt x="79" y="75"/>
                  </a:cubicBezTo>
                  <a:cubicBezTo>
                    <a:pt x="91" y="75"/>
                    <a:pt x="105" y="71"/>
                    <a:pt x="117" y="64"/>
                  </a:cubicBezTo>
                  <a:cubicBezTo>
                    <a:pt x="109" y="30"/>
                    <a:pt x="75" y="26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4" name="Google Shape;16014;p11"/>
            <p:cNvSpPr/>
            <p:nvPr/>
          </p:nvSpPr>
          <p:spPr>
            <a:xfrm>
              <a:off x="-2549034" y="-690083"/>
              <a:ext cx="4011" cy="9645"/>
            </a:xfrm>
            <a:custGeom>
              <a:avLst/>
              <a:gdLst/>
              <a:ahLst/>
              <a:cxnLst/>
              <a:rect l="l" t="t" r="r" b="b"/>
              <a:pathLst>
                <a:path w="84" h="202" extrusionOk="0">
                  <a:moveTo>
                    <a:pt x="1" y="0"/>
                  </a:moveTo>
                  <a:cubicBezTo>
                    <a:pt x="1" y="11"/>
                    <a:pt x="1" y="19"/>
                    <a:pt x="5" y="26"/>
                  </a:cubicBezTo>
                  <a:cubicBezTo>
                    <a:pt x="35" y="56"/>
                    <a:pt x="46" y="93"/>
                    <a:pt x="50" y="135"/>
                  </a:cubicBezTo>
                  <a:lnTo>
                    <a:pt x="50" y="138"/>
                  </a:lnTo>
                  <a:cubicBezTo>
                    <a:pt x="54" y="161"/>
                    <a:pt x="61" y="179"/>
                    <a:pt x="64" y="202"/>
                  </a:cubicBezTo>
                  <a:cubicBezTo>
                    <a:pt x="64" y="195"/>
                    <a:pt x="68" y="183"/>
                    <a:pt x="68" y="176"/>
                  </a:cubicBezTo>
                  <a:cubicBezTo>
                    <a:pt x="83" y="105"/>
                    <a:pt x="80" y="4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5" name="Google Shape;16015;p11"/>
            <p:cNvSpPr/>
            <p:nvPr/>
          </p:nvSpPr>
          <p:spPr>
            <a:xfrm>
              <a:off x="-2284690" y="-1365555"/>
              <a:ext cx="4011" cy="9025"/>
            </a:xfrm>
            <a:custGeom>
              <a:avLst/>
              <a:gdLst/>
              <a:ahLst/>
              <a:cxnLst/>
              <a:rect l="l" t="t" r="r" b="b"/>
              <a:pathLst>
                <a:path w="84" h="189" extrusionOk="0">
                  <a:moveTo>
                    <a:pt x="1" y="1"/>
                  </a:moveTo>
                  <a:cubicBezTo>
                    <a:pt x="5" y="61"/>
                    <a:pt x="23" y="124"/>
                    <a:pt x="9" y="184"/>
                  </a:cubicBezTo>
                  <a:lnTo>
                    <a:pt x="9" y="188"/>
                  </a:lnTo>
                  <a:cubicBezTo>
                    <a:pt x="84" y="121"/>
                    <a:pt x="39" y="6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6" name="Google Shape;16016;p11"/>
            <p:cNvSpPr/>
            <p:nvPr/>
          </p:nvSpPr>
          <p:spPr>
            <a:xfrm>
              <a:off x="-2198836" y="-544112"/>
              <a:ext cx="5635" cy="5252"/>
            </a:xfrm>
            <a:custGeom>
              <a:avLst/>
              <a:gdLst/>
              <a:ahLst/>
              <a:cxnLst/>
              <a:rect l="l" t="t" r="r" b="b"/>
              <a:pathLst>
                <a:path w="118" h="110" extrusionOk="0">
                  <a:moveTo>
                    <a:pt x="35" y="1"/>
                  </a:moveTo>
                  <a:cubicBezTo>
                    <a:pt x="23" y="1"/>
                    <a:pt x="13" y="9"/>
                    <a:pt x="1" y="27"/>
                  </a:cubicBezTo>
                  <a:cubicBezTo>
                    <a:pt x="50" y="35"/>
                    <a:pt x="57" y="71"/>
                    <a:pt x="65" y="109"/>
                  </a:cubicBezTo>
                  <a:cubicBezTo>
                    <a:pt x="95" y="87"/>
                    <a:pt x="118" y="57"/>
                    <a:pt x="83" y="27"/>
                  </a:cubicBezTo>
                  <a:cubicBezTo>
                    <a:pt x="73" y="16"/>
                    <a:pt x="54" y="1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7" name="Google Shape;16017;p11"/>
            <p:cNvSpPr/>
            <p:nvPr/>
          </p:nvSpPr>
          <p:spPr>
            <a:xfrm>
              <a:off x="-2076500" y="-1068884"/>
              <a:ext cx="6637" cy="3104"/>
            </a:xfrm>
            <a:custGeom>
              <a:avLst/>
              <a:gdLst/>
              <a:ahLst/>
              <a:cxnLst/>
              <a:rect l="l" t="t" r="r" b="b"/>
              <a:pathLst>
                <a:path w="139" h="65" extrusionOk="0">
                  <a:moveTo>
                    <a:pt x="138" y="0"/>
                  </a:moveTo>
                  <a:cubicBezTo>
                    <a:pt x="97" y="31"/>
                    <a:pt x="45" y="16"/>
                    <a:pt x="0" y="26"/>
                  </a:cubicBezTo>
                  <a:cubicBezTo>
                    <a:pt x="4" y="34"/>
                    <a:pt x="4" y="42"/>
                    <a:pt x="4" y="49"/>
                  </a:cubicBezTo>
                  <a:lnTo>
                    <a:pt x="7" y="49"/>
                  </a:lnTo>
                  <a:cubicBezTo>
                    <a:pt x="18" y="49"/>
                    <a:pt x="33" y="53"/>
                    <a:pt x="49" y="57"/>
                  </a:cubicBezTo>
                  <a:cubicBezTo>
                    <a:pt x="63" y="61"/>
                    <a:pt x="75" y="64"/>
                    <a:pt x="90" y="64"/>
                  </a:cubicBezTo>
                  <a:cubicBezTo>
                    <a:pt x="112" y="64"/>
                    <a:pt x="130" y="53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8" name="Google Shape;16018;p11"/>
            <p:cNvSpPr/>
            <p:nvPr/>
          </p:nvSpPr>
          <p:spPr>
            <a:xfrm>
              <a:off x="-2074924" y="-1233813"/>
              <a:ext cx="3104" cy="5587"/>
            </a:xfrm>
            <a:custGeom>
              <a:avLst/>
              <a:gdLst/>
              <a:ahLst/>
              <a:cxnLst/>
              <a:rect l="l" t="t" r="r" b="b"/>
              <a:pathLst>
                <a:path w="65" h="117" extrusionOk="0">
                  <a:moveTo>
                    <a:pt x="12" y="0"/>
                  </a:moveTo>
                  <a:cubicBezTo>
                    <a:pt x="8" y="45"/>
                    <a:pt x="0" y="79"/>
                    <a:pt x="45" y="116"/>
                  </a:cubicBezTo>
                  <a:cubicBezTo>
                    <a:pt x="57" y="64"/>
                    <a:pt x="64" y="31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9" name="Google Shape;16019;p11"/>
            <p:cNvSpPr/>
            <p:nvPr/>
          </p:nvSpPr>
          <p:spPr>
            <a:xfrm>
              <a:off x="-2326758" y="-1184391"/>
              <a:ext cx="5730" cy="3820"/>
            </a:xfrm>
            <a:custGeom>
              <a:avLst/>
              <a:gdLst/>
              <a:ahLst/>
              <a:cxnLst/>
              <a:rect l="l" t="t" r="r" b="b"/>
              <a:pathLst>
                <a:path w="120" h="80" extrusionOk="0">
                  <a:moveTo>
                    <a:pt x="33" y="1"/>
                  </a:moveTo>
                  <a:cubicBezTo>
                    <a:pt x="41" y="31"/>
                    <a:pt x="30" y="50"/>
                    <a:pt x="0" y="54"/>
                  </a:cubicBezTo>
                  <a:cubicBezTo>
                    <a:pt x="7" y="76"/>
                    <a:pt x="23" y="80"/>
                    <a:pt x="33" y="80"/>
                  </a:cubicBezTo>
                  <a:cubicBezTo>
                    <a:pt x="45" y="80"/>
                    <a:pt x="56" y="76"/>
                    <a:pt x="64" y="76"/>
                  </a:cubicBezTo>
                  <a:cubicBezTo>
                    <a:pt x="75" y="72"/>
                    <a:pt x="86" y="68"/>
                    <a:pt x="97" y="68"/>
                  </a:cubicBezTo>
                  <a:cubicBezTo>
                    <a:pt x="105" y="68"/>
                    <a:pt x="112" y="72"/>
                    <a:pt x="119" y="76"/>
                  </a:cubicBezTo>
                  <a:cubicBezTo>
                    <a:pt x="109" y="31"/>
                    <a:pt x="75" y="16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0" name="Google Shape;16020;p11"/>
            <p:cNvSpPr/>
            <p:nvPr/>
          </p:nvSpPr>
          <p:spPr>
            <a:xfrm>
              <a:off x="-2139196" y="-1350370"/>
              <a:ext cx="4154" cy="7353"/>
            </a:xfrm>
            <a:custGeom>
              <a:avLst/>
              <a:gdLst/>
              <a:ahLst/>
              <a:cxnLst/>
              <a:rect l="l" t="t" r="r" b="b"/>
              <a:pathLst>
                <a:path w="87" h="154" extrusionOk="0">
                  <a:moveTo>
                    <a:pt x="38" y="0"/>
                  </a:moveTo>
                  <a:cubicBezTo>
                    <a:pt x="38" y="5"/>
                    <a:pt x="35" y="8"/>
                    <a:pt x="30" y="12"/>
                  </a:cubicBezTo>
                  <a:cubicBezTo>
                    <a:pt x="1" y="60"/>
                    <a:pt x="8" y="102"/>
                    <a:pt x="57" y="135"/>
                  </a:cubicBezTo>
                  <a:cubicBezTo>
                    <a:pt x="68" y="143"/>
                    <a:pt x="75" y="146"/>
                    <a:pt x="87" y="154"/>
                  </a:cubicBezTo>
                  <a:cubicBezTo>
                    <a:pt x="64" y="128"/>
                    <a:pt x="49" y="102"/>
                    <a:pt x="46" y="67"/>
                  </a:cubicBezTo>
                  <a:cubicBezTo>
                    <a:pt x="46" y="45"/>
                    <a:pt x="42" y="23"/>
                    <a:pt x="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1" name="Google Shape;16021;p11"/>
            <p:cNvSpPr/>
            <p:nvPr/>
          </p:nvSpPr>
          <p:spPr>
            <a:xfrm>
              <a:off x="-1832354" y="-1426436"/>
              <a:ext cx="3629" cy="5061"/>
            </a:xfrm>
            <a:custGeom>
              <a:avLst/>
              <a:gdLst/>
              <a:ahLst/>
              <a:cxnLst/>
              <a:rect l="l" t="t" r="r" b="b"/>
              <a:pathLst>
                <a:path w="76" h="106" extrusionOk="0">
                  <a:moveTo>
                    <a:pt x="60" y="1"/>
                  </a:moveTo>
                  <a:lnTo>
                    <a:pt x="60" y="1"/>
                  </a:lnTo>
                  <a:cubicBezTo>
                    <a:pt x="1" y="12"/>
                    <a:pt x="1" y="57"/>
                    <a:pt x="12" y="106"/>
                  </a:cubicBezTo>
                  <a:cubicBezTo>
                    <a:pt x="72" y="90"/>
                    <a:pt x="75" y="50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2" name="Google Shape;16022;p11"/>
            <p:cNvSpPr/>
            <p:nvPr/>
          </p:nvSpPr>
          <p:spPr>
            <a:xfrm>
              <a:off x="-2131126" y="-1373577"/>
              <a:ext cx="7306" cy="3963"/>
            </a:xfrm>
            <a:custGeom>
              <a:avLst/>
              <a:gdLst/>
              <a:ahLst/>
              <a:cxnLst/>
              <a:rect l="l" t="t" r="r" b="b"/>
              <a:pathLst>
                <a:path w="153" h="83" extrusionOk="0">
                  <a:moveTo>
                    <a:pt x="116" y="1"/>
                  </a:moveTo>
                  <a:cubicBezTo>
                    <a:pt x="63" y="1"/>
                    <a:pt x="23" y="20"/>
                    <a:pt x="0" y="79"/>
                  </a:cubicBezTo>
                  <a:lnTo>
                    <a:pt x="4" y="82"/>
                  </a:lnTo>
                  <a:cubicBezTo>
                    <a:pt x="41" y="30"/>
                    <a:pt x="116" y="56"/>
                    <a:pt x="153" y="4"/>
                  </a:cubicBezTo>
                  <a:lnTo>
                    <a:pt x="149" y="4"/>
                  </a:lnTo>
                  <a:cubicBezTo>
                    <a:pt x="139" y="4"/>
                    <a:pt x="127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3" name="Google Shape;16023;p11"/>
            <p:cNvSpPr/>
            <p:nvPr/>
          </p:nvSpPr>
          <p:spPr>
            <a:xfrm>
              <a:off x="-2172048" y="-734204"/>
              <a:ext cx="4345" cy="4870"/>
            </a:xfrm>
            <a:custGeom>
              <a:avLst/>
              <a:gdLst/>
              <a:ahLst/>
              <a:cxnLst/>
              <a:rect l="l" t="t" r="r" b="b"/>
              <a:pathLst>
                <a:path w="91" h="102" extrusionOk="0">
                  <a:moveTo>
                    <a:pt x="35" y="1"/>
                  </a:moveTo>
                  <a:cubicBezTo>
                    <a:pt x="1" y="38"/>
                    <a:pt x="12" y="75"/>
                    <a:pt x="50" y="98"/>
                  </a:cubicBezTo>
                  <a:cubicBezTo>
                    <a:pt x="54" y="101"/>
                    <a:pt x="61" y="101"/>
                    <a:pt x="64" y="101"/>
                  </a:cubicBezTo>
                  <a:cubicBezTo>
                    <a:pt x="80" y="101"/>
                    <a:pt x="87" y="75"/>
                    <a:pt x="90" y="60"/>
                  </a:cubicBezTo>
                  <a:cubicBezTo>
                    <a:pt x="76" y="38"/>
                    <a:pt x="31" y="42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4" name="Google Shape;16024;p11"/>
            <p:cNvSpPr/>
            <p:nvPr/>
          </p:nvSpPr>
          <p:spPr>
            <a:xfrm>
              <a:off x="-2224286" y="-1403182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45" y="0"/>
                  </a:moveTo>
                  <a:cubicBezTo>
                    <a:pt x="40" y="0"/>
                    <a:pt x="33" y="0"/>
                    <a:pt x="30" y="4"/>
                  </a:cubicBezTo>
                  <a:cubicBezTo>
                    <a:pt x="11" y="12"/>
                    <a:pt x="0" y="22"/>
                    <a:pt x="0" y="45"/>
                  </a:cubicBezTo>
                  <a:cubicBezTo>
                    <a:pt x="7" y="57"/>
                    <a:pt x="18" y="64"/>
                    <a:pt x="30" y="64"/>
                  </a:cubicBezTo>
                  <a:lnTo>
                    <a:pt x="37" y="64"/>
                  </a:lnTo>
                  <a:cubicBezTo>
                    <a:pt x="59" y="60"/>
                    <a:pt x="75" y="41"/>
                    <a:pt x="67" y="15"/>
                  </a:cubicBezTo>
                  <a:cubicBezTo>
                    <a:pt x="63" y="4"/>
                    <a:pt x="56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5" name="Google Shape;16025;p11"/>
            <p:cNvSpPr/>
            <p:nvPr/>
          </p:nvSpPr>
          <p:spPr>
            <a:xfrm>
              <a:off x="-2228823" y="-1122460"/>
              <a:ext cx="4727" cy="7067"/>
            </a:xfrm>
            <a:custGeom>
              <a:avLst/>
              <a:gdLst/>
              <a:ahLst/>
              <a:cxnLst/>
              <a:rect l="l" t="t" r="r" b="b"/>
              <a:pathLst>
                <a:path w="99" h="148" extrusionOk="0">
                  <a:moveTo>
                    <a:pt x="1" y="1"/>
                  </a:moveTo>
                  <a:cubicBezTo>
                    <a:pt x="1" y="72"/>
                    <a:pt x="42" y="113"/>
                    <a:pt x="99" y="147"/>
                  </a:cubicBezTo>
                  <a:cubicBezTo>
                    <a:pt x="83" y="87"/>
                    <a:pt x="39" y="46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6" name="Google Shape;16026;p11"/>
            <p:cNvSpPr/>
            <p:nvPr/>
          </p:nvSpPr>
          <p:spPr>
            <a:xfrm>
              <a:off x="-2527069" y="-678003"/>
              <a:ext cx="4202" cy="6685"/>
            </a:xfrm>
            <a:custGeom>
              <a:avLst/>
              <a:gdLst/>
              <a:ahLst/>
              <a:cxnLst/>
              <a:rect l="l" t="t" r="r" b="b"/>
              <a:pathLst>
                <a:path w="88" h="140" extrusionOk="0">
                  <a:moveTo>
                    <a:pt x="87" y="1"/>
                  </a:moveTo>
                  <a:lnTo>
                    <a:pt x="87" y="1"/>
                  </a:lnTo>
                  <a:cubicBezTo>
                    <a:pt x="1" y="49"/>
                    <a:pt x="34" y="94"/>
                    <a:pt x="87" y="139"/>
                  </a:cubicBezTo>
                  <a:cubicBezTo>
                    <a:pt x="68" y="94"/>
                    <a:pt x="87" y="46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7" name="Google Shape;16027;p11"/>
            <p:cNvSpPr/>
            <p:nvPr/>
          </p:nvSpPr>
          <p:spPr>
            <a:xfrm>
              <a:off x="-1976034" y="-1486028"/>
              <a:ext cx="3963" cy="6494"/>
            </a:xfrm>
            <a:custGeom>
              <a:avLst/>
              <a:gdLst/>
              <a:ahLst/>
              <a:cxnLst/>
              <a:rect l="l" t="t" r="r" b="b"/>
              <a:pathLst>
                <a:path w="83" h="136" extrusionOk="0">
                  <a:moveTo>
                    <a:pt x="38" y="1"/>
                  </a:moveTo>
                  <a:cubicBezTo>
                    <a:pt x="27" y="1"/>
                    <a:pt x="15" y="4"/>
                    <a:pt x="0" y="8"/>
                  </a:cubicBezTo>
                  <a:cubicBezTo>
                    <a:pt x="34" y="27"/>
                    <a:pt x="67" y="42"/>
                    <a:pt x="49" y="94"/>
                  </a:cubicBezTo>
                  <a:cubicBezTo>
                    <a:pt x="41" y="109"/>
                    <a:pt x="53" y="127"/>
                    <a:pt x="75" y="135"/>
                  </a:cubicBezTo>
                  <a:cubicBezTo>
                    <a:pt x="79" y="113"/>
                    <a:pt x="83" y="91"/>
                    <a:pt x="83" y="68"/>
                  </a:cubicBezTo>
                  <a:cubicBezTo>
                    <a:pt x="83" y="23"/>
                    <a:pt x="67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8" name="Google Shape;16028;p11"/>
            <p:cNvSpPr/>
            <p:nvPr/>
          </p:nvSpPr>
          <p:spPr>
            <a:xfrm>
              <a:off x="-2331390" y="-1193130"/>
              <a:ext cx="4297" cy="4727"/>
            </a:xfrm>
            <a:custGeom>
              <a:avLst/>
              <a:gdLst/>
              <a:ahLst/>
              <a:cxnLst/>
              <a:rect l="l" t="t" r="r" b="b"/>
              <a:pathLst>
                <a:path w="90" h="99" extrusionOk="0">
                  <a:moveTo>
                    <a:pt x="67" y="1"/>
                  </a:moveTo>
                  <a:cubicBezTo>
                    <a:pt x="56" y="16"/>
                    <a:pt x="45" y="27"/>
                    <a:pt x="30" y="38"/>
                  </a:cubicBezTo>
                  <a:cubicBezTo>
                    <a:pt x="11" y="49"/>
                    <a:pt x="0" y="68"/>
                    <a:pt x="0" y="90"/>
                  </a:cubicBezTo>
                  <a:cubicBezTo>
                    <a:pt x="15" y="83"/>
                    <a:pt x="30" y="76"/>
                    <a:pt x="45" y="76"/>
                  </a:cubicBezTo>
                  <a:cubicBezTo>
                    <a:pt x="59" y="76"/>
                    <a:pt x="75" y="83"/>
                    <a:pt x="85" y="90"/>
                  </a:cubicBezTo>
                  <a:cubicBezTo>
                    <a:pt x="85" y="94"/>
                    <a:pt x="90" y="94"/>
                    <a:pt x="90" y="98"/>
                  </a:cubicBezTo>
                  <a:cubicBezTo>
                    <a:pt x="90" y="80"/>
                    <a:pt x="85" y="61"/>
                    <a:pt x="82" y="42"/>
                  </a:cubicBezTo>
                  <a:cubicBezTo>
                    <a:pt x="78" y="31"/>
                    <a:pt x="75" y="16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9" name="Google Shape;16029;p11"/>
            <p:cNvSpPr/>
            <p:nvPr/>
          </p:nvSpPr>
          <p:spPr>
            <a:xfrm>
              <a:off x="-1956409" y="-1122269"/>
              <a:ext cx="3772" cy="4154"/>
            </a:xfrm>
            <a:custGeom>
              <a:avLst/>
              <a:gdLst/>
              <a:ahLst/>
              <a:cxnLst/>
              <a:rect l="l" t="t" r="r" b="b"/>
              <a:pathLst>
                <a:path w="79" h="87" extrusionOk="0">
                  <a:moveTo>
                    <a:pt x="56" y="1"/>
                  </a:moveTo>
                  <a:cubicBezTo>
                    <a:pt x="8" y="9"/>
                    <a:pt x="15" y="53"/>
                    <a:pt x="1" y="83"/>
                  </a:cubicBezTo>
                  <a:cubicBezTo>
                    <a:pt x="12" y="83"/>
                    <a:pt x="23" y="87"/>
                    <a:pt x="30" y="87"/>
                  </a:cubicBezTo>
                  <a:cubicBezTo>
                    <a:pt x="79" y="87"/>
                    <a:pt x="60" y="38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0" name="Google Shape;16030;p11"/>
            <p:cNvSpPr/>
            <p:nvPr/>
          </p:nvSpPr>
          <p:spPr>
            <a:xfrm>
              <a:off x="-2188617" y="-1202202"/>
              <a:ext cx="7353" cy="3247"/>
            </a:xfrm>
            <a:custGeom>
              <a:avLst/>
              <a:gdLst/>
              <a:ahLst/>
              <a:cxnLst/>
              <a:rect l="l" t="t" r="r" b="b"/>
              <a:pathLst>
                <a:path w="154" h="68" extrusionOk="0">
                  <a:moveTo>
                    <a:pt x="0" y="0"/>
                  </a:moveTo>
                  <a:lnTo>
                    <a:pt x="0" y="4"/>
                  </a:lnTo>
                  <a:cubicBezTo>
                    <a:pt x="4" y="19"/>
                    <a:pt x="11" y="37"/>
                    <a:pt x="30" y="37"/>
                  </a:cubicBezTo>
                  <a:lnTo>
                    <a:pt x="56" y="37"/>
                  </a:lnTo>
                  <a:cubicBezTo>
                    <a:pt x="90" y="37"/>
                    <a:pt x="120" y="56"/>
                    <a:pt x="154" y="68"/>
                  </a:cubicBezTo>
                  <a:cubicBezTo>
                    <a:pt x="142" y="19"/>
                    <a:pt x="113" y="11"/>
                    <a:pt x="83" y="11"/>
                  </a:cubicBezTo>
                  <a:lnTo>
                    <a:pt x="45" y="11"/>
                  </a:lnTo>
                  <a:cubicBezTo>
                    <a:pt x="30" y="11"/>
                    <a:pt x="11" y="1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1" name="Google Shape;16031;p11"/>
            <p:cNvSpPr/>
            <p:nvPr/>
          </p:nvSpPr>
          <p:spPr>
            <a:xfrm>
              <a:off x="-2292187" y="-590525"/>
              <a:ext cx="6303" cy="3104"/>
            </a:xfrm>
            <a:custGeom>
              <a:avLst/>
              <a:gdLst/>
              <a:ahLst/>
              <a:cxnLst/>
              <a:rect l="l" t="t" r="r" b="b"/>
              <a:pathLst>
                <a:path w="132" h="65" extrusionOk="0">
                  <a:moveTo>
                    <a:pt x="113" y="1"/>
                  </a:moveTo>
                  <a:cubicBezTo>
                    <a:pt x="99" y="20"/>
                    <a:pt x="84" y="23"/>
                    <a:pt x="65" y="23"/>
                  </a:cubicBezTo>
                  <a:lnTo>
                    <a:pt x="39" y="23"/>
                  </a:lnTo>
                  <a:cubicBezTo>
                    <a:pt x="27" y="23"/>
                    <a:pt x="20" y="20"/>
                    <a:pt x="13" y="20"/>
                  </a:cubicBezTo>
                  <a:lnTo>
                    <a:pt x="1" y="20"/>
                  </a:lnTo>
                  <a:lnTo>
                    <a:pt x="1" y="23"/>
                  </a:lnTo>
                  <a:cubicBezTo>
                    <a:pt x="23" y="49"/>
                    <a:pt x="49" y="65"/>
                    <a:pt x="80" y="65"/>
                  </a:cubicBezTo>
                  <a:cubicBezTo>
                    <a:pt x="91" y="65"/>
                    <a:pt x="99" y="65"/>
                    <a:pt x="110" y="61"/>
                  </a:cubicBezTo>
                  <a:cubicBezTo>
                    <a:pt x="132" y="53"/>
                    <a:pt x="117" y="23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2" name="Google Shape;16032;p11"/>
            <p:cNvSpPr/>
            <p:nvPr/>
          </p:nvSpPr>
          <p:spPr>
            <a:xfrm>
              <a:off x="-2060981" y="-1216861"/>
              <a:ext cx="5396" cy="5252"/>
            </a:xfrm>
            <a:custGeom>
              <a:avLst/>
              <a:gdLst/>
              <a:ahLst/>
              <a:cxnLst/>
              <a:rect l="l" t="t" r="r" b="b"/>
              <a:pathLst>
                <a:path w="113" h="110" extrusionOk="0">
                  <a:moveTo>
                    <a:pt x="22" y="1"/>
                  </a:moveTo>
                  <a:lnTo>
                    <a:pt x="22" y="1"/>
                  </a:lnTo>
                  <a:cubicBezTo>
                    <a:pt x="4" y="30"/>
                    <a:pt x="30" y="68"/>
                    <a:pt x="0" y="90"/>
                  </a:cubicBezTo>
                  <a:cubicBezTo>
                    <a:pt x="4" y="98"/>
                    <a:pt x="4" y="102"/>
                    <a:pt x="7" y="109"/>
                  </a:cubicBezTo>
                  <a:cubicBezTo>
                    <a:pt x="112" y="94"/>
                    <a:pt x="64" y="49"/>
                    <a:pt x="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3" name="Google Shape;16033;p11"/>
            <p:cNvSpPr/>
            <p:nvPr/>
          </p:nvSpPr>
          <p:spPr>
            <a:xfrm>
              <a:off x="-2174197" y="-791122"/>
              <a:ext cx="3486" cy="3056"/>
            </a:xfrm>
            <a:custGeom>
              <a:avLst/>
              <a:gdLst/>
              <a:ahLst/>
              <a:cxnLst/>
              <a:rect l="l" t="t" r="r" b="b"/>
              <a:pathLst>
                <a:path w="73" h="64" extrusionOk="0">
                  <a:moveTo>
                    <a:pt x="31" y="1"/>
                  </a:moveTo>
                  <a:cubicBezTo>
                    <a:pt x="9" y="4"/>
                    <a:pt x="1" y="18"/>
                    <a:pt x="1" y="27"/>
                  </a:cubicBezTo>
                  <a:cubicBezTo>
                    <a:pt x="12" y="56"/>
                    <a:pt x="23" y="63"/>
                    <a:pt x="35" y="63"/>
                  </a:cubicBezTo>
                  <a:lnTo>
                    <a:pt x="42" y="63"/>
                  </a:lnTo>
                  <a:cubicBezTo>
                    <a:pt x="64" y="56"/>
                    <a:pt x="73" y="41"/>
                    <a:pt x="64" y="18"/>
                  </a:cubicBezTo>
                  <a:cubicBezTo>
                    <a:pt x="61" y="8"/>
                    <a:pt x="50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4" name="Google Shape;16034;p11"/>
            <p:cNvSpPr/>
            <p:nvPr/>
          </p:nvSpPr>
          <p:spPr>
            <a:xfrm>
              <a:off x="-2463132" y="-740460"/>
              <a:ext cx="4345" cy="7544"/>
            </a:xfrm>
            <a:custGeom>
              <a:avLst/>
              <a:gdLst/>
              <a:ahLst/>
              <a:cxnLst/>
              <a:rect l="l" t="t" r="r" b="b"/>
              <a:pathLst>
                <a:path w="91" h="158" extrusionOk="0">
                  <a:moveTo>
                    <a:pt x="34" y="1"/>
                  </a:moveTo>
                  <a:lnTo>
                    <a:pt x="34" y="1"/>
                  </a:lnTo>
                  <a:cubicBezTo>
                    <a:pt x="0" y="72"/>
                    <a:pt x="34" y="117"/>
                    <a:pt x="86" y="158"/>
                  </a:cubicBezTo>
                  <a:lnTo>
                    <a:pt x="90" y="158"/>
                  </a:lnTo>
                  <a:cubicBezTo>
                    <a:pt x="86" y="101"/>
                    <a:pt x="41" y="56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5" name="Google Shape;16035;p11"/>
            <p:cNvSpPr/>
            <p:nvPr/>
          </p:nvSpPr>
          <p:spPr>
            <a:xfrm>
              <a:off x="-2550610" y="-614638"/>
              <a:ext cx="6828" cy="4584"/>
            </a:xfrm>
            <a:custGeom>
              <a:avLst/>
              <a:gdLst/>
              <a:ahLst/>
              <a:cxnLst/>
              <a:rect l="l" t="t" r="r" b="b"/>
              <a:pathLst>
                <a:path w="143" h="96" extrusionOk="0">
                  <a:moveTo>
                    <a:pt x="49" y="1"/>
                  </a:moveTo>
                  <a:cubicBezTo>
                    <a:pt x="45" y="31"/>
                    <a:pt x="0" y="61"/>
                    <a:pt x="42" y="95"/>
                  </a:cubicBezTo>
                  <a:cubicBezTo>
                    <a:pt x="61" y="65"/>
                    <a:pt x="142" y="38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6" name="Google Shape;16036;p11"/>
            <p:cNvSpPr/>
            <p:nvPr/>
          </p:nvSpPr>
          <p:spPr>
            <a:xfrm>
              <a:off x="-2112599" y="-1516731"/>
              <a:ext cx="5921" cy="5252"/>
            </a:xfrm>
            <a:custGeom>
              <a:avLst/>
              <a:gdLst/>
              <a:ahLst/>
              <a:cxnLst/>
              <a:rect l="l" t="t" r="r" b="b"/>
              <a:pathLst>
                <a:path w="124" h="110" extrusionOk="0">
                  <a:moveTo>
                    <a:pt x="27" y="1"/>
                  </a:moveTo>
                  <a:cubicBezTo>
                    <a:pt x="1" y="30"/>
                    <a:pt x="4" y="57"/>
                    <a:pt x="42" y="68"/>
                  </a:cubicBezTo>
                  <a:cubicBezTo>
                    <a:pt x="61" y="79"/>
                    <a:pt x="83" y="87"/>
                    <a:pt x="94" y="109"/>
                  </a:cubicBezTo>
                  <a:cubicBezTo>
                    <a:pt x="124" y="79"/>
                    <a:pt x="101" y="64"/>
                    <a:pt x="79" y="53"/>
                  </a:cubicBezTo>
                  <a:cubicBezTo>
                    <a:pt x="53" y="42"/>
                    <a:pt x="30" y="35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7" name="Google Shape;16037;p11"/>
            <p:cNvSpPr/>
            <p:nvPr/>
          </p:nvSpPr>
          <p:spPr>
            <a:xfrm>
              <a:off x="-1973694" y="-1524228"/>
              <a:ext cx="6828" cy="2006"/>
            </a:xfrm>
            <a:custGeom>
              <a:avLst/>
              <a:gdLst/>
              <a:ahLst/>
              <a:cxnLst/>
              <a:rect l="l" t="t" r="r" b="b"/>
              <a:pathLst>
                <a:path w="143" h="42" extrusionOk="0">
                  <a:moveTo>
                    <a:pt x="78" y="1"/>
                  </a:moveTo>
                  <a:cubicBezTo>
                    <a:pt x="52" y="1"/>
                    <a:pt x="26" y="19"/>
                    <a:pt x="0" y="42"/>
                  </a:cubicBezTo>
                  <a:cubicBezTo>
                    <a:pt x="18" y="35"/>
                    <a:pt x="37" y="35"/>
                    <a:pt x="52" y="35"/>
                  </a:cubicBezTo>
                  <a:cubicBezTo>
                    <a:pt x="82" y="35"/>
                    <a:pt x="113" y="38"/>
                    <a:pt x="142" y="38"/>
                  </a:cubicBezTo>
                  <a:cubicBezTo>
                    <a:pt x="120" y="12"/>
                    <a:pt x="101" y="1"/>
                    <a:pt x="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8" name="Google Shape;16038;p11"/>
            <p:cNvSpPr/>
            <p:nvPr/>
          </p:nvSpPr>
          <p:spPr>
            <a:xfrm>
              <a:off x="-2326615" y="-1207216"/>
              <a:ext cx="5253" cy="4011"/>
            </a:xfrm>
            <a:custGeom>
              <a:avLst/>
              <a:gdLst/>
              <a:ahLst/>
              <a:cxnLst/>
              <a:rect l="l" t="t" r="r" b="b"/>
              <a:pathLst>
                <a:path w="110" h="84" extrusionOk="0">
                  <a:moveTo>
                    <a:pt x="61" y="0"/>
                  </a:moveTo>
                  <a:cubicBezTo>
                    <a:pt x="38" y="19"/>
                    <a:pt x="12" y="30"/>
                    <a:pt x="1" y="61"/>
                  </a:cubicBezTo>
                  <a:cubicBezTo>
                    <a:pt x="1" y="68"/>
                    <a:pt x="4" y="75"/>
                    <a:pt x="4" y="83"/>
                  </a:cubicBezTo>
                  <a:lnTo>
                    <a:pt x="8" y="83"/>
                  </a:lnTo>
                  <a:lnTo>
                    <a:pt x="109" y="16"/>
                  </a:lnTo>
                  <a:cubicBezTo>
                    <a:pt x="102" y="4"/>
                    <a:pt x="90" y="0"/>
                    <a:pt x="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9" name="Google Shape;16039;p11"/>
            <p:cNvSpPr/>
            <p:nvPr/>
          </p:nvSpPr>
          <p:spPr>
            <a:xfrm>
              <a:off x="-2281300" y="-1301283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65" y="0"/>
                  </a:moveTo>
                  <a:cubicBezTo>
                    <a:pt x="39" y="16"/>
                    <a:pt x="13" y="26"/>
                    <a:pt x="1" y="57"/>
                  </a:cubicBezTo>
                  <a:cubicBezTo>
                    <a:pt x="20" y="57"/>
                    <a:pt x="39" y="68"/>
                    <a:pt x="54" y="68"/>
                  </a:cubicBezTo>
                  <a:cubicBezTo>
                    <a:pt x="65" y="68"/>
                    <a:pt x="73" y="64"/>
                    <a:pt x="83" y="57"/>
                  </a:cubicBezTo>
                  <a:cubicBezTo>
                    <a:pt x="102" y="31"/>
                    <a:pt x="73" y="19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0" name="Google Shape;16040;p11"/>
            <p:cNvSpPr/>
            <p:nvPr/>
          </p:nvSpPr>
          <p:spPr>
            <a:xfrm>
              <a:off x="-1990502" y="-1448210"/>
              <a:ext cx="3772" cy="5443"/>
            </a:xfrm>
            <a:custGeom>
              <a:avLst/>
              <a:gdLst/>
              <a:ahLst/>
              <a:cxnLst/>
              <a:rect l="l" t="t" r="r" b="b"/>
              <a:pathLst>
                <a:path w="79" h="114" extrusionOk="0">
                  <a:moveTo>
                    <a:pt x="56" y="1"/>
                  </a:moveTo>
                  <a:cubicBezTo>
                    <a:pt x="49" y="1"/>
                    <a:pt x="42" y="5"/>
                    <a:pt x="38" y="16"/>
                  </a:cubicBezTo>
                  <a:cubicBezTo>
                    <a:pt x="27" y="49"/>
                    <a:pt x="1" y="87"/>
                    <a:pt x="53" y="113"/>
                  </a:cubicBezTo>
                  <a:cubicBezTo>
                    <a:pt x="38" y="72"/>
                    <a:pt x="75" y="46"/>
                    <a:pt x="79" y="13"/>
                  </a:cubicBezTo>
                  <a:cubicBezTo>
                    <a:pt x="72" y="5"/>
                    <a:pt x="64" y="1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1" name="Google Shape;16041;p11"/>
            <p:cNvSpPr/>
            <p:nvPr/>
          </p:nvSpPr>
          <p:spPr>
            <a:xfrm>
              <a:off x="-2363525" y="-675997"/>
              <a:ext cx="4488" cy="6637"/>
            </a:xfrm>
            <a:custGeom>
              <a:avLst/>
              <a:gdLst/>
              <a:ahLst/>
              <a:cxnLst/>
              <a:rect l="l" t="t" r="r" b="b"/>
              <a:pathLst>
                <a:path w="94" h="139" extrusionOk="0">
                  <a:moveTo>
                    <a:pt x="71" y="0"/>
                  </a:moveTo>
                  <a:lnTo>
                    <a:pt x="71" y="0"/>
                  </a:lnTo>
                  <a:cubicBezTo>
                    <a:pt x="0" y="60"/>
                    <a:pt x="60" y="97"/>
                    <a:pt x="94" y="138"/>
                  </a:cubicBezTo>
                  <a:cubicBezTo>
                    <a:pt x="86" y="93"/>
                    <a:pt x="78" y="49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2" name="Google Shape;16042;p11"/>
            <p:cNvSpPr/>
            <p:nvPr/>
          </p:nvSpPr>
          <p:spPr>
            <a:xfrm>
              <a:off x="-2312337" y="-1068311"/>
              <a:ext cx="24496" cy="18241"/>
            </a:xfrm>
            <a:custGeom>
              <a:avLst/>
              <a:gdLst/>
              <a:ahLst/>
              <a:cxnLst/>
              <a:rect l="l" t="t" r="r" b="b"/>
              <a:pathLst>
                <a:path w="513" h="382" extrusionOk="0">
                  <a:moveTo>
                    <a:pt x="285" y="190"/>
                  </a:moveTo>
                  <a:cubicBezTo>
                    <a:pt x="307" y="190"/>
                    <a:pt x="326" y="209"/>
                    <a:pt x="341" y="235"/>
                  </a:cubicBezTo>
                  <a:cubicBezTo>
                    <a:pt x="326" y="243"/>
                    <a:pt x="314" y="247"/>
                    <a:pt x="304" y="247"/>
                  </a:cubicBezTo>
                  <a:cubicBezTo>
                    <a:pt x="281" y="247"/>
                    <a:pt x="262" y="235"/>
                    <a:pt x="247" y="221"/>
                  </a:cubicBezTo>
                  <a:cubicBezTo>
                    <a:pt x="244" y="221"/>
                    <a:pt x="255" y="198"/>
                    <a:pt x="262" y="194"/>
                  </a:cubicBezTo>
                  <a:cubicBezTo>
                    <a:pt x="270" y="194"/>
                    <a:pt x="278" y="190"/>
                    <a:pt x="285" y="190"/>
                  </a:cubicBezTo>
                  <a:close/>
                  <a:moveTo>
                    <a:pt x="259" y="0"/>
                  </a:moveTo>
                  <a:cubicBezTo>
                    <a:pt x="214" y="41"/>
                    <a:pt x="157" y="37"/>
                    <a:pt x="105" y="49"/>
                  </a:cubicBezTo>
                  <a:cubicBezTo>
                    <a:pt x="98" y="52"/>
                    <a:pt x="90" y="52"/>
                    <a:pt x="83" y="56"/>
                  </a:cubicBezTo>
                  <a:cubicBezTo>
                    <a:pt x="31" y="104"/>
                    <a:pt x="38" y="183"/>
                    <a:pt x="0" y="235"/>
                  </a:cubicBezTo>
                  <a:cubicBezTo>
                    <a:pt x="9" y="243"/>
                    <a:pt x="12" y="254"/>
                    <a:pt x="23" y="261"/>
                  </a:cubicBezTo>
                  <a:cubicBezTo>
                    <a:pt x="105" y="347"/>
                    <a:pt x="139" y="381"/>
                    <a:pt x="192" y="381"/>
                  </a:cubicBezTo>
                  <a:cubicBezTo>
                    <a:pt x="229" y="381"/>
                    <a:pt x="274" y="363"/>
                    <a:pt x="345" y="333"/>
                  </a:cubicBezTo>
                  <a:cubicBezTo>
                    <a:pt x="341" y="302"/>
                    <a:pt x="356" y="288"/>
                    <a:pt x="386" y="280"/>
                  </a:cubicBezTo>
                  <a:cubicBezTo>
                    <a:pt x="397" y="243"/>
                    <a:pt x="416" y="216"/>
                    <a:pt x="457" y="216"/>
                  </a:cubicBezTo>
                  <a:lnTo>
                    <a:pt x="468" y="216"/>
                  </a:lnTo>
                  <a:cubicBezTo>
                    <a:pt x="483" y="216"/>
                    <a:pt x="498" y="213"/>
                    <a:pt x="513" y="209"/>
                  </a:cubicBezTo>
                  <a:cubicBezTo>
                    <a:pt x="506" y="187"/>
                    <a:pt x="509" y="157"/>
                    <a:pt x="476" y="145"/>
                  </a:cubicBezTo>
                  <a:cubicBezTo>
                    <a:pt x="468" y="142"/>
                    <a:pt x="461" y="138"/>
                    <a:pt x="453" y="138"/>
                  </a:cubicBezTo>
                  <a:cubicBezTo>
                    <a:pt x="438" y="138"/>
                    <a:pt x="427" y="149"/>
                    <a:pt x="416" y="164"/>
                  </a:cubicBezTo>
                  <a:cubicBezTo>
                    <a:pt x="401" y="176"/>
                    <a:pt x="390" y="187"/>
                    <a:pt x="375" y="187"/>
                  </a:cubicBezTo>
                  <a:lnTo>
                    <a:pt x="367" y="187"/>
                  </a:lnTo>
                  <a:cubicBezTo>
                    <a:pt x="326" y="123"/>
                    <a:pt x="412" y="123"/>
                    <a:pt x="419" y="86"/>
                  </a:cubicBezTo>
                  <a:cubicBezTo>
                    <a:pt x="359" y="67"/>
                    <a:pt x="281" y="90"/>
                    <a:pt x="2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3" name="Google Shape;16043;p11"/>
            <p:cNvSpPr/>
            <p:nvPr/>
          </p:nvSpPr>
          <p:spPr>
            <a:xfrm>
              <a:off x="-2291757" y="-1080487"/>
              <a:ext cx="18909" cy="23445"/>
            </a:xfrm>
            <a:custGeom>
              <a:avLst/>
              <a:gdLst/>
              <a:ahLst/>
              <a:cxnLst/>
              <a:rect l="l" t="t" r="r" b="b"/>
              <a:pathLst>
                <a:path w="396" h="491" extrusionOk="0">
                  <a:moveTo>
                    <a:pt x="22" y="0"/>
                  </a:moveTo>
                  <a:cubicBezTo>
                    <a:pt x="4" y="0"/>
                    <a:pt x="0" y="19"/>
                    <a:pt x="4" y="53"/>
                  </a:cubicBezTo>
                  <a:cubicBezTo>
                    <a:pt x="104" y="64"/>
                    <a:pt x="104" y="64"/>
                    <a:pt x="75" y="143"/>
                  </a:cubicBezTo>
                  <a:cubicBezTo>
                    <a:pt x="71" y="157"/>
                    <a:pt x="63" y="165"/>
                    <a:pt x="71" y="184"/>
                  </a:cubicBezTo>
                  <a:cubicBezTo>
                    <a:pt x="130" y="311"/>
                    <a:pt x="130" y="314"/>
                    <a:pt x="45" y="400"/>
                  </a:cubicBezTo>
                  <a:cubicBezTo>
                    <a:pt x="78" y="412"/>
                    <a:pt x="75" y="442"/>
                    <a:pt x="82" y="464"/>
                  </a:cubicBezTo>
                  <a:cubicBezTo>
                    <a:pt x="90" y="461"/>
                    <a:pt x="101" y="457"/>
                    <a:pt x="108" y="457"/>
                  </a:cubicBezTo>
                  <a:cubicBezTo>
                    <a:pt x="123" y="457"/>
                    <a:pt x="138" y="464"/>
                    <a:pt x="153" y="476"/>
                  </a:cubicBezTo>
                  <a:cubicBezTo>
                    <a:pt x="168" y="483"/>
                    <a:pt x="183" y="490"/>
                    <a:pt x="197" y="490"/>
                  </a:cubicBezTo>
                  <a:lnTo>
                    <a:pt x="206" y="490"/>
                  </a:lnTo>
                  <a:cubicBezTo>
                    <a:pt x="235" y="461"/>
                    <a:pt x="280" y="449"/>
                    <a:pt x="310" y="416"/>
                  </a:cubicBezTo>
                  <a:cubicBezTo>
                    <a:pt x="347" y="374"/>
                    <a:pt x="396" y="337"/>
                    <a:pt x="377" y="269"/>
                  </a:cubicBezTo>
                  <a:cubicBezTo>
                    <a:pt x="373" y="251"/>
                    <a:pt x="370" y="236"/>
                    <a:pt x="366" y="221"/>
                  </a:cubicBezTo>
                  <a:cubicBezTo>
                    <a:pt x="351" y="229"/>
                    <a:pt x="336" y="233"/>
                    <a:pt x="332" y="247"/>
                  </a:cubicBezTo>
                  <a:cubicBezTo>
                    <a:pt x="325" y="269"/>
                    <a:pt x="325" y="304"/>
                    <a:pt x="302" y="304"/>
                  </a:cubicBezTo>
                  <a:cubicBezTo>
                    <a:pt x="299" y="304"/>
                    <a:pt x="295" y="304"/>
                    <a:pt x="292" y="300"/>
                  </a:cubicBezTo>
                  <a:cubicBezTo>
                    <a:pt x="261" y="288"/>
                    <a:pt x="206" y="300"/>
                    <a:pt x="209" y="247"/>
                  </a:cubicBezTo>
                  <a:cubicBezTo>
                    <a:pt x="209" y="191"/>
                    <a:pt x="164" y="207"/>
                    <a:pt x="130" y="188"/>
                  </a:cubicBezTo>
                  <a:cubicBezTo>
                    <a:pt x="183" y="147"/>
                    <a:pt x="209" y="76"/>
                    <a:pt x="287" y="72"/>
                  </a:cubicBezTo>
                  <a:lnTo>
                    <a:pt x="295" y="72"/>
                  </a:lnTo>
                  <a:cubicBezTo>
                    <a:pt x="284" y="64"/>
                    <a:pt x="273" y="57"/>
                    <a:pt x="265" y="53"/>
                  </a:cubicBezTo>
                  <a:cubicBezTo>
                    <a:pt x="250" y="53"/>
                    <a:pt x="235" y="57"/>
                    <a:pt x="220" y="60"/>
                  </a:cubicBezTo>
                  <a:cubicBezTo>
                    <a:pt x="164" y="45"/>
                    <a:pt x="108" y="34"/>
                    <a:pt x="52" y="8"/>
                  </a:cubicBezTo>
                  <a:cubicBezTo>
                    <a:pt x="40" y="5"/>
                    <a:pt x="30" y="0"/>
                    <a:pt x="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4" name="Google Shape;16044;p11"/>
            <p:cNvSpPr/>
            <p:nvPr/>
          </p:nvSpPr>
          <p:spPr>
            <a:xfrm>
              <a:off x="-2260911" y="-1045152"/>
              <a:ext cx="22538" cy="26119"/>
            </a:xfrm>
            <a:custGeom>
              <a:avLst/>
              <a:gdLst/>
              <a:ahLst/>
              <a:cxnLst/>
              <a:rect l="l" t="t" r="r" b="b"/>
              <a:pathLst>
                <a:path w="472" h="547" extrusionOk="0">
                  <a:moveTo>
                    <a:pt x="363" y="23"/>
                  </a:moveTo>
                  <a:cubicBezTo>
                    <a:pt x="381" y="23"/>
                    <a:pt x="400" y="31"/>
                    <a:pt x="412" y="53"/>
                  </a:cubicBezTo>
                  <a:cubicBezTo>
                    <a:pt x="457" y="128"/>
                    <a:pt x="386" y="150"/>
                    <a:pt x="333" y="188"/>
                  </a:cubicBezTo>
                  <a:cubicBezTo>
                    <a:pt x="314" y="131"/>
                    <a:pt x="243" y="87"/>
                    <a:pt x="322" y="35"/>
                  </a:cubicBezTo>
                  <a:cubicBezTo>
                    <a:pt x="333" y="27"/>
                    <a:pt x="348" y="23"/>
                    <a:pt x="363" y="23"/>
                  </a:cubicBezTo>
                  <a:close/>
                  <a:moveTo>
                    <a:pt x="188" y="131"/>
                  </a:moveTo>
                  <a:cubicBezTo>
                    <a:pt x="224" y="143"/>
                    <a:pt x="277" y="147"/>
                    <a:pt x="277" y="192"/>
                  </a:cubicBezTo>
                  <a:cubicBezTo>
                    <a:pt x="277" y="240"/>
                    <a:pt x="262" y="292"/>
                    <a:pt x="206" y="311"/>
                  </a:cubicBezTo>
                  <a:cubicBezTo>
                    <a:pt x="210" y="330"/>
                    <a:pt x="217" y="352"/>
                    <a:pt x="210" y="367"/>
                  </a:cubicBezTo>
                  <a:cubicBezTo>
                    <a:pt x="195" y="404"/>
                    <a:pt x="179" y="457"/>
                    <a:pt x="139" y="457"/>
                  </a:cubicBezTo>
                  <a:lnTo>
                    <a:pt x="124" y="457"/>
                  </a:lnTo>
                  <a:cubicBezTo>
                    <a:pt x="75" y="442"/>
                    <a:pt x="45" y="390"/>
                    <a:pt x="49" y="337"/>
                  </a:cubicBezTo>
                  <a:cubicBezTo>
                    <a:pt x="53" y="288"/>
                    <a:pt x="67" y="240"/>
                    <a:pt x="90" y="199"/>
                  </a:cubicBezTo>
                  <a:cubicBezTo>
                    <a:pt x="109" y="169"/>
                    <a:pt x="127" y="131"/>
                    <a:pt x="169" y="131"/>
                  </a:cubicBezTo>
                  <a:close/>
                  <a:moveTo>
                    <a:pt x="348" y="0"/>
                  </a:moveTo>
                  <a:cubicBezTo>
                    <a:pt x="296" y="0"/>
                    <a:pt x="251" y="31"/>
                    <a:pt x="206" y="45"/>
                  </a:cubicBezTo>
                  <a:cubicBezTo>
                    <a:pt x="146" y="50"/>
                    <a:pt x="143" y="50"/>
                    <a:pt x="120" y="95"/>
                  </a:cubicBezTo>
                  <a:cubicBezTo>
                    <a:pt x="109" y="117"/>
                    <a:pt x="101" y="139"/>
                    <a:pt x="79" y="147"/>
                  </a:cubicBezTo>
                  <a:cubicBezTo>
                    <a:pt x="0" y="188"/>
                    <a:pt x="0" y="252"/>
                    <a:pt x="19" y="322"/>
                  </a:cubicBezTo>
                  <a:cubicBezTo>
                    <a:pt x="31" y="359"/>
                    <a:pt x="38" y="397"/>
                    <a:pt x="34" y="438"/>
                  </a:cubicBezTo>
                  <a:cubicBezTo>
                    <a:pt x="27" y="516"/>
                    <a:pt x="105" y="521"/>
                    <a:pt x="146" y="543"/>
                  </a:cubicBezTo>
                  <a:cubicBezTo>
                    <a:pt x="150" y="547"/>
                    <a:pt x="153" y="547"/>
                    <a:pt x="157" y="547"/>
                  </a:cubicBezTo>
                  <a:cubicBezTo>
                    <a:pt x="184" y="547"/>
                    <a:pt x="202" y="498"/>
                    <a:pt x="210" y="468"/>
                  </a:cubicBezTo>
                  <a:cubicBezTo>
                    <a:pt x="217" y="442"/>
                    <a:pt x="232" y="419"/>
                    <a:pt x="243" y="397"/>
                  </a:cubicBezTo>
                  <a:cubicBezTo>
                    <a:pt x="296" y="307"/>
                    <a:pt x="374" y="236"/>
                    <a:pt x="434" y="154"/>
                  </a:cubicBezTo>
                  <a:cubicBezTo>
                    <a:pt x="460" y="117"/>
                    <a:pt x="471" y="76"/>
                    <a:pt x="449" y="38"/>
                  </a:cubicBezTo>
                  <a:cubicBezTo>
                    <a:pt x="431" y="5"/>
                    <a:pt x="393" y="0"/>
                    <a:pt x="34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5" name="Google Shape;16045;p11"/>
            <p:cNvSpPr/>
            <p:nvPr/>
          </p:nvSpPr>
          <p:spPr>
            <a:xfrm>
              <a:off x="-2301785" y="-997307"/>
              <a:ext cx="25069" cy="18432"/>
            </a:xfrm>
            <a:custGeom>
              <a:avLst/>
              <a:gdLst/>
              <a:ahLst/>
              <a:cxnLst/>
              <a:rect l="l" t="t" r="r" b="b"/>
              <a:pathLst>
                <a:path w="525" h="386" extrusionOk="0">
                  <a:moveTo>
                    <a:pt x="109" y="1"/>
                  </a:moveTo>
                  <a:cubicBezTo>
                    <a:pt x="53" y="1"/>
                    <a:pt x="64" y="57"/>
                    <a:pt x="57" y="87"/>
                  </a:cubicBezTo>
                  <a:cubicBezTo>
                    <a:pt x="34" y="150"/>
                    <a:pt x="23" y="218"/>
                    <a:pt x="8" y="285"/>
                  </a:cubicBezTo>
                  <a:cubicBezTo>
                    <a:pt x="0" y="315"/>
                    <a:pt x="4" y="337"/>
                    <a:pt x="26" y="359"/>
                  </a:cubicBezTo>
                  <a:cubicBezTo>
                    <a:pt x="49" y="375"/>
                    <a:pt x="112" y="385"/>
                    <a:pt x="183" y="385"/>
                  </a:cubicBezTo>
                  <a:cubicBezTo>
                    <a:pt x="266" y="385"/>
                    <a:pt x="348" y="375"/>
                    <a:pt x="371" y="352"/>
                  </a:cubicBezTo>
                  <a:cubicBezTo>
                    <a:pt x="378" y="344"/>
                    <a:pt x="385" y="330"/>
                    <a:pt x="385" y="322"/>
                  </a:cubicBezTo>
                  <a:cubicBezTo>
                    <a:pt x="389" y="254"/>
                    <a:pt x="426" y="221"/>
                    <a:pt x="479" y="192"/>
                  </a:cubicBezTo>
                  <a:cubicBezTo>
                    <a:pt x="524" y="169"/>
                    <a:pt x="512" y="142"/>
                    <a:pt x="468" y="120"/>
                  </a:cubicBezTo>
                  <a:cubicBezTo>
                    <a:pt x="423" y="102"/>
                    <a:pt x="378" y="94"/>
                    <a:pt x="333" y="94"/>
                  </a:cubicBezTo>
                  <a:cubicBezTo>
                    <a:pt x="311" y="94"/>
                    <a:pt x="288" y="97"/>
                    <a:pt x="266" y="97"/>
                  </a:cubicBezTo>
                  <a:cubicBezTo>
                    <a:pt x="269" y="106"/>
                    <a:pt x="269" y="113"/>
                    <a:pt x="273" y="120"/>
                  </a:cubicBezTo>
                  <a:lnTo>
                    <a:pt x="277" y="120"/>
                  </a:lnTo>
                  <a:cubicBezTo>
                    <a:pt x="340" y="120"/>
                    <a:pt x="322" y="206"/>
                    <a:pt x="374" y="218"/>
                  </a:cubicBezTo>
                  <a:cubicBezTo>
                    <a:pt x="333" y="285"/>
                    <a:pt x="277" y="318"/>
                    <a:pt x="221" y="318"/>
                  </a:cubicBezTo>
                  <a:cubicBezTo>
                    <a:pt x="202" y="318"/>
                    <a:pt x="183" y="315"/>
                    <a:pt x="165" y="307"/>
                  </a:cubicBezTo>
                  <a:cubicBezTo>
                    <a:pt x="150" y="315"/>
                    <a:pt x="135" y="333"/>
                    <a:pt x="120" y="333"/>
                  </a:cubicBezTo>
                  <a:cubicBezTo>
                    <a:pt x="112" y="333"/>
                    <a:pt x="102" y="326"/>
                    <a:pt x="90" y="311"/>
                  </a:cubicBezTo>
                  <a:cubicBezTo>
                    <a:pt x="60" y="266"/>
                    <a:pt x="60" y="218"/>
                    <a:pt x="79" y="180"/>
                  </a:cubicBezTo>
                  <a:cubicBezTo>
                    <a:pt x="98" y="147"/>
                    <a:pt x="116" y="94"/>
                    <a:pt x="172" y="87"/>
                  </a:cubicBezTo>
                  <a:cubicBezTo>
                    <a:pt x="161" y="53"/>
                    <a:pt x="165" y="4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6" name="Google Shape;16046;p11"/>
            <p:cNvSpPr/>
            <p:nvPr/>
          </p:nvSpPr>
          <p:spPr>
            <a:xfrm>
              <a:off x="-2342515" y="-1050500"/>
              <a:ext cx="16522" cy="13466"/>
            </a:xfrm>
            <a:custGeom>
              <a:avLst/>
              <a:gdLst/>
              <a:ahLst/>
              <a:cxnLst/>
              <a:rect l="l" t="t" r="r" b="b"/>
              <a:pathLst>
                <a:path w="346" h="282" extrusionOk="0">
                  <a:moveTo>
                    <a:pt x="143" y="0"/>
                  </a:moveTo>
                  <a:cubicBezTo>
                    <a:pt x="99" y="5"/>
                    <a:pt x="1" y="131"/>
                    <a:pt x="9" y="180"/>
                  </a:cubicBezTo>
                  <a:cubicBezTo>
                    <a:pt x="13" y="225"/>
                    <a:pt x="94" y="281"/>
                    <a:pt x="151" y="281"/>
                  </a:cubicBezTo>
                  <a:lnTo>
                    <a:pt x="158" y="281"/>
                  </a:lnTo>
                  <a:cubicBezTo>
                    <a:pt x="237" y="274"/>
                    <a:pt x="345" y="147"/>
                    <a:pt x="337" y="76"/>
                  </a:cubicBezTo>
                  <a:cubicBezTo>
                    <a:pt x="334" y="50"/>
                    <a:pt x="218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7" name="Google Shape;16047;p11"/>
            <p:cNvSpPr/>
            <p:nvPr/>
          </p:nvSpPr>
          <p:spPr>
            <a:xfrm>
              <a:off x="-2315919" y="-1057997"/>
              <a:ext cx="30226" cy="14182"/>
            </a:xfrm>
            <a:custGeom>
              <a:avLst/>
              <a:gdLst/>
              <a:ahLst/>
              <a:cxnLst/>
              <a:rect l="l" t="t" r="r" b="b"/>
              <a:pathLst>
                <a:path w="633" h="297" extrusionOk="0">
                  <a:moveTo>
                    <a:pt x="633" y="102"/>
                  </a:moveTo>
                  <a:cubicBezTo>
                    <a:pt x="631" y="103"/>
                    <a:pt x="629" y="104"/>
                    <a:pt x="627" y="105"/>
                  </a:cubicBezTo>
                  <a:lnTo>
                    <a:pt x="627" y="105"/>
                  </a:lnTo>
                  <a:cubicBezTo>
                    <a:pt x="628" y="105"/>
                    <a:pt x="630" y="104"/>
                    <a:pt x="633" y="102"/>
                  </a:cubicBezTo>
                  <a:close/>
                  <a:moveTo>
                    <a:pt x="532" y="0"/>
                  </a:moveTo>
                  <a:cubicBezTo>
                    <a:pt x="491" y="0"/>
                    <a:pt x="472" y="27"/>
                    <a:pt x="461" y="64"/>
                  </a:cubicBezTo>
                  <a:cubicBezTo>
                    <a:pt x="498" y="83"/>
                    <a:pt x="498" y="112"/>
                    <a:pt x="476" y="139"/>
                  </a:cubicBezTo>
                  <a:cubicBezTo>
                    <a:pt x="472" y="143"/>
                    <a:pt x="465" y="147"/>
                    <a:pt x="461" y="147"/>
                  </a:cubicBezTo>
                  <a:cubicBezTo>
                    <a:pt x="457" y="147"/>
                    <a:pt x="450" y="139"/>
                    <a:pt x="442" y="131"/>
                  </a:cubicBezTo>
                  <a:cubicBezTo>
                    <a:pt x="439" y="124"/>
                    <a:pt x="431" y="117"/>
                    <a:pt x="424" y="117"/>
                  </a:cubicBezTo>
                  <a:lnTo>
                    <a:pt x="420" y="117"/>
                  </a:lnTo>
                  <a:cubicBezTo>
                    <a:pt x="349" y="147"/>
                    <a:pt x="304" y="165"/>
                    <a:pt x="267" y="165"/>
                  </a:cubicBezTo>
                  <a:cubicBezTo>
                    <a:pt x="214" y="165"/>
                    <a:pt x="180" y="131"/>
                    <a:pt x="98" y="45"/>
                  </a:cubicBezTo>
                  <a:cubicBezTo>
                    <a:pt x="87" y="38"/>
                    <a:pt x="84" y="27"/>
                    <a:pt x="75" y="19"/>
                  </a:cubicBezTo>
                  <a:cubicBezTo>
                    <a:pt x="65" y="8"/>
                    <a:pt x="53" y="5"/>
                    <a:pt x="39" y="5"/>
                  </a:cubicBezTo>
                  <a:cubicBezTo>
                    <a:pt x="27" y="5"/>
                    <a:pt x="13" y="8"/>
                    <a:pt x="1" y="8"/>
                  </a:cubicBezTo>
                  <a:lnTo>
                    <a:pt x="1" y="12"/>
                  </a:lnTo>
                  <a:cubicBezTo>
                    <a:pt x="65" y="60"/>
                    <a:pt x="94" y="147"/>
                    <a:pt x="173" y="184"/>
                  </a:cubicBezTo>
                  <a:cubicBezTo>
                    <a:pt x="232" y="214"/>
                    <a:pt x="263" y="296"/>
                    <a:pt x="341" y="296"/>
                  </a:cubicBezTo>
                  <a:lnTo>
                    <a:pt x="363" y="296"/>
                  </a:lnTo>
                  <a:cubicBezTo>
                    <a:pt x="353" y="240"/>
                    <a:pt x="394" y="243"/>
                    <a:pt x="427" y="240"/>
                  </a:cubicBezTo>
                  <a:cubicBezTo>
                    <a:pt x="431" y="236"/>
                    <a:pt x="434" y="236"/>
                    <a:pt x="439" y="236"/>
                  </a:cubicBezTo>
                  <a:cubicBezTo>
                    <a:pt x="472" y="236"/>
                    <a:pt x="472" y="269"/>
                    <a:pt x="479" y="296"/>
                  </a:cubicBezTo>
                  <a:cubicBezTo>
                    <a:pt x="516" y="171"/>
                    <a:pt x="517" y="169"/>
                    <a:pt x="627" y="105"/>
                  </a:cubicBezTo>
                  <a:lnTo>
                    <a:pt x="627" y="105"/>
                  </a:lnTo>
                  <a:cubicBezTo>
                    <a:pt x="626" y="105"/>
                    <a:pt x="625" y="105"/>
                    <a:pt x="625" y="105"/>
                  </a:cubicBezTo>
                  <a:cubicBezTo>
                    <a:pt x="558" y="105"/>
                    <a:pt x="584" y="23"/>
                    <a:pt x="54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8" name="Google Shape;16048;p11"/>
            <p:cNvSpPr/>
            <p:nvPr/>
          </p:nvSpPr>
          <p:spPr>
            <a:xfrm>
              <a:off x="-2255372" y="-1073707"/>
              <a:ext cx="17524" cy="18766"/>
            </a:xfrm>
            <a:custGeom>
              <a:avLst/>
              <a:gdLst/>
              <a:ahLst/>
              <a:cxnLst/>
              <a:rect l="l" t="t" r="r" b="b"/>
              <a:pathLst>
                <a:path w="367" h="393" extrusionOk="0">
                  <a:moveTo>
                    <a:pt x="23" y="5"/>
                  </a:moveTo>
                  <a:cubicBezTo>
                    <a:pt x="8" y="5"/>
                    <a:pt x="1" y="31"/>
                    <a:pt x="1" y="53"/>
                  </a:cubicBezTo>
                  <a:cubicBezTo>
                    <a:pt x="8" y="98"/>
                    <a:pt x="23" y="139"/>
                    <a:pt x="23" y="180"/>
                  </a:cubicBezTo>
                  <a:cubicBezTo>
                    <a:pt x="30" y="326"/>
                    <a:pt x="82" y="393"/>
                    <a:pt x="191" y="393"/>
                  </a:cubicBezTo>
                  <a:cubicBezTo>
                    <a:pt x="217" y="393"/>
                    <a:pt x="247" y="389"/>
                    <a:pt x="281" y="379"/>
                  </a:cubicBezTo>
                  <a:cubicBezTo>
                    <a:pt x="344" y="363"/>
                    <a:pt x="367" y="334"/>
                    <a:pt x="348" y="274"/>
                  </a:cubicBezTo>
                  <a:lnTo>
                    <a:pt x="348" y="274"/>
                  </a:lnTo>
                  <a:cubicBezTo>
                    <a:pt x="307" y="352"/>
                    <a:pt x="232" y="367"/>
                    <a:pt x="150" y="367"/>
                  </a:cubicBezTo>
                  <a:cubicBezTo>
                    <a:pt x="131" y="367"/>
                    <a:pt x="131" y="352"/>
                    <a:pt x="124" y="341"/>
                  </a:cubicBezTo>
                  <a:cubicBezTo>
                    <a:pt x="82" y="315"/>
                    <a:pt x="94" y="266"/>
                    <a:pt x="82" y="229"/>
                  </a:cubicBezTo>
                  <a:cubicBezTo>
                    <a:pt x="49" y="195"/>
                    <a:pt x="63" y="162"/>
                    <a:pt x="82" y="132"/>
                  </a:cubicBezTo>
                  <a:cubicBezTo>
                    <a:pt x="68" y="113"/>
                    <a:pt x="41" y="91"/>
                    <a:pt x="46" y="79"/>
                  </a:cubicBezTo>
                  <a:cubicBezTo>
                    <a:pt x="53" y="68"/>
                    <a:pt x="60" y="65"/>
                    <a:pt x="72" y="65"/>
                  </a:cubicBezTo>
                  <a:cubicBezTo>
                    <a:pt x="82" y="65"/>
                    <a:pt x="98" y="72"/>
                    <a:pt x="113" y="72"/>
                  </a:cubicBezTo>
                  <a:cubicBezTo>
                    <a:pt x="116" y="75"/>
                    <a:pt x="120" y="75"/>
                    <a:pt x="120" y="75"/>
                  </a:cubicBezTo>
                  <a:cubicBezTo>
                    <a:pt x="131" y="75"/>
                    <a:pt x="139" y="72"/>
                    <a:pt x="146" y="72"/>
                  </a:cubicBezTo>
                  <a:cubicBezTo>
                    <a:pt x="150" y="65"/>
                    <a:pt x="153" y="57"/>
                    <a:pt x="158" y="57"/>
                  </a:cubicBezTo>
                  <a:cubicBezTo>
                    <a:pt x="161" y="57"/>
                    <a:pt x="165" y="65"/>
                    <a:pt x="168" y="72"/>
                  </a:cubicBezTo>
                  <a:cubicBezTo>
                    <a:pt x="176" y="68"/>
                    <a:pt x="184" y="65"/>
                    <a:pt x="191" y="65"/>
                  </a:cubicBezTo>
                  <a:cubicBezTo>
                    <a:pt x="158" y="1"/>
                    <a:pt x="82" y="34"/>
                    <a:pt x="30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9" name="Google Shape;16049;p11"/>
            <p:cNvSpPr/>
            <p:nvPr/>
          </p:nvSpPr>
          <p:spPr>
            <a:xfrm>
              <a:off x="-2251456" y="-1070651"/>
              <a:ext cx="11794" cy="13227"/>
            </a:xfrm>
            <a:custGeom>
              <a:avLst/>
              <a:gdLst/>
              <a:ahLst/>
              <a:cxnLst/>
              <a:rect l="l" t="t" r="r" b="b"/>
              <a:pathLst>
                <a:path w="247" h="277" extrusionOk="0">
                  <a:moveTo>
                    <a:pt x="109" y="1"/>
                  </a:moveTo>
                  <a:cubicBezTo>
                    <a:pt x="102" y="1"/>
                    <a:pt x="94" y="4"/>
                    <a:pt x="86" y="8"/>
                  </a:cubicBezTo>
                  <a:cubicBezTo>
                    <a:pt x="94" y="56"/>
                    <a:pt x="112" y="105"/>
                    <a:pt x="31" y="108"/>
                  </a:cubicBezTo>
                  <a:cubicBezTo>
                    <a:pt x="19" y="108"/>
                    <a:pt x="45" y="165"/>
                    <a:pt x="0" y="165"/>
                  </a:cubicBezTo>
                  <a:cubicBezTo>
                    <a:pt x="12" y="202"/>
                    <a:pt x="0" y="251"/>
                    <a:pt x="42" y="277"/>
                  </a:cubicBezTo>
                  <a:cubicBezTo>
                    <a:pt x="34" y="217"/>
                    <a:pt x="86" y="198"/>
                    <a:pt x="116" y="198"/>
                  </a:cubicBezTo>
                  <a:lnTo>
                    <a:pt x="138" y="198"/>
                  </a:lnTo>
                  <a:cubicBezTo>
                    <a:pt x="206" y="198"/>
                    <a:pt x="214" y="153"/>
                    <a:pt x="225" y="101"/>
                  </a:cubicBezTo>
                  <a:cubicBezTo>
                    <a:pt x="225" y="98"/>
                    <a:pt x="240" y="94"/>
                    <a:pt x="247" y="94"/>
                  </a:cubicBezTo>
                  <a:cubicBezTo>
                    <a:pt x="233" y="71"/>
                    <a:pt x="221" y="53"/>
                    <a:pt x="210" y="30"/>
                  </a:cubicBezTo>
                  <a:cubicBezTo>
                    <a:pt x="176" y="19"/>
                    <a:pt x="143" y="1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0" name="Google Shape;16050;p11"/>
            <p:cNvSpPr/>
            <p:nvPr/>
          </p:nvSpPr>
          <p:spPr>
            <a:xfrm>
              <a:off x="-2321983" y="-1017983"/>
              <a:ext cx="9693" cy="9120"/>
            </a:xfrm>
            <a:custGeom>
              <a:avLst/>
              <a:gdLst/>
              <a:ahLst/>
              <a:cxnLst/>
              <a:rect l="l" t="t" r="r" b="b"/>
              <a:pathLst>
                <a:path w="203" h="191" extrusionOk="0">
                  <a:moveTo>
                    <a:pt x="117" y="0"/>
                  </a:moveTo>
                  <a:cubicBezTo>
                    <a:pt x="72" y="7"/>
                    <a:pt x="12" y="23"/>
                    <a:pt x="9" y="64"/>
                  </a:cubicBezTo>
                  <a:cubicBezTo>
                    <a:pt x="1" y="123"/>
                    <a:pt x="68" y="154"/>
                    <a:pt x="109" y="190"/>
                  </a:cubicBezTo>
                  <a:cubicBezTo>
                    <a:pt x="124" y="187"/>
                    <a:pt x="135" y="183"/>
                    <a:pt x="150" y="183"/>
                  </a:cubicBezTo>
                  <a:cubicBezTo>
                    <a:pt x="173" y="149"/>
                    <a:pt x="199" y="120"/>
                    <a:pt x="202" y="78"/>
                  </a:cubicBezTo>
                  <a:cubicBezTo>
                    <a:pt x="195" y="33"/>
                    <a:pt x="158" y="15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1" name="Google Shape;16051;p11"/>
            <p:cNvSpPr/>
            <p:nvPr/>
          </p:nvSpPr>
          <p:spPr>
            <a:xfrm>
              <a:off x="-2249833" y="-1066210"/>
              <a:ext cx="12319" cy="10027"/>
            </a:xfrm>
            <a:custGeom>
              <a:avLst/>
              <a:gdLst/>
              <a:ahLst/>
              <a:cxnLst/>
              <a:rect l="l" t="t" r="r" b="b"/>
              <a:pathLst>
                <a:path w="258" h="210" extrusionOk="0">
                  <a:moveTo>
                    <a:pt x="247" y="12"/>
                  </a:moveTo>
                  <a:cubicBezTo>
                    <a:pt x="247" y="20"/>
                    <a:pt x="247" y="31"/>
                    <a:pt x="244" y="42"/>
                  </a:cubicBezTo>
                  <a:cubicBezTo>
                    <a:pt x="247" y="31"/>
                    <a:pt x="251" y="20"/>
                    <a:pt x="247" y="12"/>
                  </a:cubicBezTo>
                  <a:close/>
                  <a:moveTo>
                    <a:pt x="213" y="1"/>
                  </a:moveTo>
                  <a:cubicBezTo>
                    <a:pt x="206" y="1"/>
                    <a:pt x="191" y="5"/>
                    <a:pt x="191" y="8"/>
                  </a:cubicBezTo>
                  <a:cubicBezTo>
                    <a:pt x="180" y="60"/>
                    <a:pt x="172" y="105"/>
                    <a:pt x="104" y="105"/>
                  </a:cubicBezTo>
                  <a:lnTo>
                    <a:pt x="82" y="105"/>
                  </a:lnTo>
                  <a:cubicBezTo>
                    <a:pt x="52" y="105"/>
                    <a:pt x="0" y="124"/>
                    <a:pt x="8" y="184"/>
                  </a:cubicBezTo>
                  <a:cubicBezTo>
                    <a:pt x="15" y="195"/>
                    <a:pt x="15" y="210"/>
                    <a:pt x="34" y="210"/>
                  </a:cubicBezTo>
                  <a:cubicBezTo>
                    <a:pt x="116" y="210"/>
                    <a:pt x="191" y="195"/>
                    <a:pt x="232" y="117"/>
                  </a:cubicBezTo>
                  <a:cubicBezTo>
                    <a:pt x="258" y="94"/>
                    <a:pt x="247" y="68"/>
                    <a:pt x="244" y="42"/>
                  </a:cubicBezTo>
                  <a:cubicBezTo>
                    <a:pt x="239" y="23"/>
                    <a:pt x="235" y="5"/>
                    <a:pt x="2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2" name="Google Shape;16052;p11"/>
            <p:cNvSpPr/>
            <p:nvPr/>
          </p:nvSpPr>
          <p:spPr>
            <a:xfrm>
              <a:off x="-2264301" y="-1011250"/>
              <a:ext cx="6446" cy="12940"/>
            </a:xfrm>
            <a:custGeom>
              <a:avLst/>
              <a:gdLst/>
              <a:ahLst/>
              <a:cxnLst/>
              <a:rect l="l" t="t" r="r" b="b"/>
              <a:pathLst>
                <a:path w="135" h="271" extrusionOk="0">
                  <a:moveTo>
                    <a:pt x="76" y="1"/>
                  </a:moveTo>
                  <a:cubicBezTo>
                    <a:pt x="67" y="1"/>
                    <a:pt x="60" y="5"/>
                    <a:pt x="60" y="13"/>
                  </a:cubicBezTo>
                  <a:cubicBezTo>
                    <a:pt x="64" y="72"/>
                    <a:pt x="0" y="110"/>
                    <a:pt x="8" y="170"/>
                  </a:cubicBezTo>
                  <a:cubicBezTo>
                    <a:pt x="15" y="218"/>
                    <a:pt x="57" y="237"/>
                    <a:pt x="86" y="263"/>
                  </a:cubicBezTo>
                  <a:cubicBezTo>
                    <a:pt x="93" y="270"/>
                    <a:pt x="98" y="270"/>
                    <a:pt x="105" y="270"/>
                  </a:cubicBezTo>
                  <a:cubicBezTo>
                    <a:pt x="120" y="270"/>
                    <a:pt x="135" y="255"/>
                    <a:pt x="135" y="237"/>
                  </a:cubicBezTo>
                  <a:cubicBezTo>
                    <a:pt x="124" y="173"/>
                    <a:pt x="128" y="110"/>
                    <a:pt x="124" y="46"/>
                  </a:cubicBezTo>
                  <a:cubicBezTo>
                    <a:pt x="124" y="27"/>
                    <a:pt x="109" y="13"/>
                    <a:pt x="90" y="5"/>
                  </a:cubicBezTo>
                  <a:cubicBezTo>
                    <a:pt x="86" y="5"/>
                    <a:pt x="79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3" name="Google Shape;16053;p11"/>
            <p:cNvSpPr/>
            <p:nvPr/>
          </p:nvSpPr>
          <p:spPr>
            <a:xfrm>
              <a:off x="-2307324" y="-1079580"/>
              <a:ext cx="7353" cy="13609"/>
            </a:xfrm>
            <a:custGeom>
              <a:avLst/>
              <a:gdLst/>
              <a:ahLst/>
              <a:cxnLst/>
              <a:rect l="l" t="t" r="r" b="b"/>
              <a:pathLst>
                <a:path w="154" h="285" extrusionOk="0">
                  <a:moveTo>
                    <a:pt x="135" y="0"/>
                  </a:moveTo>
                  <a:cubicBezTo>
                    <a:pt x="105" y="38"/>
                    <a:pt x="57" y="60"/>
                    <a:pt x="57" y="116"/>
                  </a:cubicBezTo>
                  <a:cubicBezTo>
                    <a:pt x="57" y="180"/>
                    <a:pt x="30" y="232"/>
                    <a:pt x="0" y="285"/>
                  </a:cubicBezTo>
                  <a:cubicBezTo>
                    <a:pt x="52" y="273"/>
                    <a:pt x="109" y="277"/>
                    <a:pt x="154" y="236"/>
                  </a:cubicBezTo>
                  <a:lnTo>
                    <a:pt x="154" y="232"/>
                  </a:lnTo>
                  <a:cubicBezTo>
                    <a:pt x="139" y="157"/>
                    <a:pt x="131" y="79"/>
                    <a:pt x="139" y="4"/>
                  </a:cubicBezTo>
                  <a:lnTo>
                    <a:pt x="13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4" name="Google Shape;16054;p11"/>
            <p:cNvSpPr/>
            <p:nvPr/>
          </p:nvSpPr>
          <p:spPr>
            <a:xfrm>
              <a:off x="-2319452" y="-1072465"/>
              <a:ext cx="9837" cy="15041"/>
            </a:xfrm>
            <a:custGeom>
              <a:avLst/>
              <a:gdLst/>
              <a:ahLst/>
              <a:cxnLst/>
              <a:rect l="l" t="t" r="r" b="b"/>
              <a:pathLst>
                <a:path w="206" h="315" extrusionOk="0">
                  <a:moveTo>
                    <a:pt x="97" y="1"/>
                  </a:moveTo>
                  <a:cubicBezTo>
                    <a:pt x="4" y="109"/>
                    <a:pt x="1" y="210"/>
                    <a:pt x="75" y="315"/>
                  </a:cubicBezTo>
                  <a:lnTo>
                    <a:pt x="75" y="311"/>
                  </a:lnTo>
                  <a:cubicBezTo>
                    <a:pt x="94" y="232"/>
                    <a:pt x="82" y="132"/>
                    <a:pt x="206" y="124"/>
                  </a:cubicBezTo>
                  <a:cubicBezTo>
                    <a:pt x="142" y="109"/>
                    <a:pt x="94" y="83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5" name="Google Shape;16055;p11"/>
            <p:cNvSpPr/>
            <p:nvPr/>
          </p:nvSpPr>
          <p:spPr>
            <a:xfrm>
              <a:off x="-2276620" y="-1002321"/>
              <a:ext cx="9311" cy="7210"/>
            </a:xfrm>
            <a:custGeom>
              <a:avLst/>
              <a:gdLst/>
              <a:ahLst/>
              <a:cxnLst/>
              <a:rect l="l" t="t" r="r" b="b"/>
              <a:pathLst>
                <a:path w="195" h="151" extrusionOk="0">
                  <a:moveTo>
                    <a:pt x="101" y="1"/>
                  </a:moveTo>
                  <a:cubicBezTo>
                    <a:pt x="94" y="1"/>
                    <a:pt x="87" y="5"/>
                    <a:pt x="75" y="5"/>
                  </a:cubicBezTo>
                  <a:cubicBezTo>
                    <a:pt x="37" y="16"/>
                    <a:pt x="1" y="42"/>
                    <a:pt x="4" y="98"/>
                  </a:cubicBezTo>
                  <a:cubicBezTo>
                    <a:pt x="19" y="135"/>
                    <a:pt x="53" y="150"/>
                    <a:pt x="87" y="150"/>
                  </a:cubicBezTo>
                  <a:cubicBezTo>
                    <a:pt x="94" y="150"/>
                    <a:pt x="101" y="150"/>
                    <a:pt x="109" y="147"/>
                  </a:cubicBezTo>
                  <a:cubicBezTo>
                    <a:pt x="142" y="140"/>
                    <a:pt x="194" y="117"/>
                    <a:pt x="176" y="61"/>
                  </a:cubicBezTo>
                  <a:cubicBezTo>
                    <a:pt x="165" y="27"/>
                    <a:pt x="135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6" name="Google Shape;16056;p11"/>
            <p:cNvSpPr/>
            <p:nvPr/>
          </p:nvSpPr>
          <p:spPr>
            <a:xfrm>
              <a:off x="-2314820" y="-1014258"/>
              <a:ext cx="11317" cy="10553"/>
            </a:xfrm>
            <a:custGeom>
              <a:avLst/>
              <a:gdLst/>
              <a:ahLst/>
              <a:cxnLst/>
              <a:rect l="l" t="t" r="r" b="b"/>
              <a:pathLst>
                <a:path w="237" h="221" extrusionOk="0">
                  <a:moveTo>
                    <a:pt x="52" y="0"/>
                  </a:moveTo>
                  <a:cubicBezTo>
                    <a:pt x="49" y="42"/>
                    <a:pt x="23" y="71"/>
                    <a:pt x="0" y="105"/>
                  </a:cubicBezTo>
                  <a:cubicBezTo>
                    <a:pt x="34" y="124"/>
                    <a:pt x="49" y="169"/>
                    <a:pt x="97" y="169"/>
                  </a:cubicBezTo>
                  <a:lnTo>
                    <a:pt x="109" y="169"/>
                  </a:lnTo>
                  <a:cubicBezTo>
                    <a:pt x="128" y="169"/>
                    <a:pt x="139" y="199"/>
                    <a:pt x="142" y="221"/>
                  </a:cubicBezTo>
                  <a:cubicBezTo>
                    <a:pt x="161" y="202"/>
                    <a:pt x="176" y="195"/>
                    <a:pt x="199" y="195"/>
                  </a:cubicBezTo>
                  <a:cubicBezTo>
                    <a:pt x="209" y="195"/>
                    <a:pt x="221" y="195"/>
                    <a:pt x="232" y="202"/>
                  </a:cubicBezTo>
                  <a:lnTo>
                    <a:pt x="236" y="202"/>
                  </a:lnTo>
                  <a:cubicBezTo>
                    <a:pt x="225" y="157"/>
                    <a:pt x="225" y="102"/>
                    <a:pt x="165" y="98"/>
                  </a:cubicBezTo>
                  <a:cubicBezTo>
                    <a:pt x="97" y="94"/>
                    <a:pt x="71" y="53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7" name="Google Shape;16057;p11"/>
            <p:cNvSpPr/>
            <p:nvPr/>
          </p:nvSpPr>
          <p:spPr>
            <a:xfrm>
              <a:off x="-2315919" y="-1066592"/>
              <a:ext cx="7544" cy="9550"/>
            </a:xfrm>
            <a:custGeom>
              <a:avLst/>
              <a:gdLst/>
              <a:ahLst/>
              <a:cxnLst/>
              <a:rect l="l" t="t" r="r" b="b"/>
              <a:pathLst>
                <a:path w="158" h="200" extrusionOk="0">
                  <a:moveTo>
                    <a:pt x="132" y="1"/>
                  </a:moveTo>
                  <a:cubicBezTo>
                    <a:pt x="8" y="9"/>
                    <a:pt x="20" y="109"/>
                    <a:pt x="1" y="188"/>
                  </a:cubicBezTo>
                  <a:cubicBezTo>
                    <a:pt x="13" y="188"/>
                    <a:pt x="27" y="185"/>
                    <a:pt x="39" y="185"/>
                  </a:cubicBezTo>
                  <a:cubicBezTo>
                    <a:pt x="53" y="185"/>
                    <a:pt x="65" y="188"/>
                    <a:pt x="75" y="199"/>
                  </a:cubicBezTo>
                  <a:cubicBezTo>
                    <a:pt x="113" y="147"/>
                    <a:pt x="106" y="68"/>
                    <a:pt x="158" y="20"/>
                  </a:cubicBezTo>
                  <a:cubicBezTo>
                    <a:pt x="147" y="13"/>
                    <a:pt x="139" y="5"/>
                    <a:pt x="1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8" name="Google Shape;16058;p11"/>
            <p:cNvSpPr/>
            <p:nvPr/>
          </p:nvSpPr>
          <p:spPr>
            <a:xfrm>
              <a:off x="-2300925" y="-1089082"/>
              <a:ext cx="14707" cy="9693"/>
            </a:xfrm>
            <a:custGeom>
              <a:avLst/>
              <a:gdLst/>
              <a:ahLst/>
              <a:cxnLst/>
              <a:rect l="l" t="t" r="r" b="b"/>
              <a:pathLst>
                <a:path w="308" h="203" extrusionOk="0">
                  <a:moveTo>
                    <a:pt x="225" y="1"/>
                  </a:moveTo>
                  <a:cubicBezTo>
                    <a:pt x="222" y="1"/>
                    <a:pt x="222" y="5"/>
                    <a:pt x="218" y="5"/>
                  </a:cubicBezTo>
                  <a:cubicBezTo>
                    <a:pt x="136" y="57"/>
                    <a:pt x="13" y="68"/>
                    <a:pt x="1" y="199"/>
                  </a:cubicBezTo>
                  <a:lnTo>
                    <a:pt x="5" y="203"/>
                  </a:lnTo>
                  <a:lnTo>
                    <a:pt x="13" y="199"/>
                  </a:lnTo>
                  <a:lnTo>
                    <a:pt x="27" y="199"/>
                  </a:lnTo>
                  <a:cubicBezTo>
                    <a:pt x="39" y="188"/>
                    <a:pt x="49" y="173"/>
                    <a:pt x="65" y="162"/>
                  </a:cubicBezTo>
                  <a:cubicBezTo>
                    <a:pt x="106" y="109"/>
                    <a:pt x="162" y="83"/>
                    <a:pt x="218" y="83"/>
                  </a:cubicBezTo>
                  <a:cubicBezTo>
                    <a:pt x="237" y="83"/>
                    <a:pt x="251" y="83"/>
                    <a:pt x="267" y="87"/>
                  </a:cubicBezTo>
                  <a:cubicBezTo>
                    <a:pt x="267" y="91"/>
                    <a:pt x="270" y="91"/>
                    <a:pt x="270" y="91"/>
                  </a:cubicBezTo>
                  <a:cubicBezTo>
                    <a:pt x="282" y="91"/>
                    <a:pt x="293" y="80"/>
                    <a:pt x="308" y="76"/>
                  </a:cubicBezTo>
                  <a:lnTo>
                    <a:pt x="308" y="73"/>
                  </a:lnTo>
                  <a:cubicBezTo>
                    <a:pt x="274" y="57"/>
                    <a:pt x="248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9" name="Google Shape;16059;p11"/>
            <p:cNvSpPr/>
            <p:nvPr/>
          </p:nvSpPr>
          <p:spPr>
            <a:xfrm>
              <a:off x="-2298920" y="-993200"/>
              <a:ext cx="7210" cy="11842"/>
            </a:xfrm>
            <a:custGeom>
              <a:avLst/>
              <a:gdLst/>
              <a:ahLst/>
              <a:cxnLst/>
              <a:rect l="l" t="t" r="r" b="b"/>
              <a:pathLst>
                <a:path w="151" h="248" extrusionOk="0">
                  <a:moveTo>
                    <a:pt x="112" y="1"/>
                  </a:moveTo>
                  <a:cubicBezTo>
                    <a:pt x="56" y="8"/>
                    <a:pt x="38" y="61"/>
                    <a:pt x="19" y="94"/>
                  </a:cubicBezTo>
                  <a:cubicBezTo>
                    <a:pt x="0" y="132"/>
                    <a:pt x="0" y="180"/>
                    <a:pt x="30" y="225"/>
                  </a:cubicBezTo>
                  <a:cubicBezTo>
                    <a:pt x="42" y="240"/>
                    <a:pt x="52" y="247"/>
                    <a:pt x="60" y="247"/>
                  </a:cubicBezTo>
                  <a:cubicBezTo>
                    <a:pt x="75" y="247"/>
                    <a:pt x="90" y="229"/>
                    <a:pt x="105" y="221"/>
                  </a:cubicBezTo>
                  <a:cubicBezTo>
                    <a:pt x="109" y="177"/>
                    <a:pt x="64" y="161"/>
                    <a:pt x="49" y="132"/>
                  </a:cubicBezTo>
                  <a:cubicBezTo>
                    <a:pt x="64" y="79"/>
                    <a:pt x="150" y="90"/>
                    <a:pt x="142" y="20"/>
                  </a:cubicBezTo>
                  <a:cubicBezTo>
                    <a:pt x="131" y="16"/>
                    <a:pt x="120" y="8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0" name="Google Shape;16060;p11"/>
            <p:cNvSpPr/>
            <p:nvPr/>
          </p:nvSpPr>
          <p:spPr>
            <a:xfrm>
              <a:off x="-2310714" y="-1004804"/>
              <a:ext cx="10935" cy="5587"/>
            </a:xfrm>
            <a:custGeom>
              <a:avLst/>
              <a:gdLst/>
              <a:ahLst/>
              <a:cxnLst/>
              <a:rect l="l" t="t" r="r" b="b"/>
              <a:pathLst>
                <a:path w="229" h="117" extrusionOk="0">
                  <a:moveTo>
                    <a:pt x="176" y="1"/>
                  </a:moveTo>
                  <a:cubicBezTo>
                    <a:pt x="168" y="1"/>
                    <a:pt x="158" y="1"/>
                    <a:pt x="150" y="4"/>
                  </a:cubicBezTo>
                  <a:lnTo>
                    <a:pt x="146" y="4"/>
                  </a:lnTo>
                  <a:cubicBezTo>
                    <a:pt x="158" y="42"/>
                    <a:pt x="135" y="64"/>
                    <a:pt x="105" y="71"/>
                  </a:cubicBezTo>
                  <a:lnTo>
                    <a:pt x="94" y="71"/>
                  </a:lnTo>
                  <a:cubicBezTo>
                    <a:pt x="71" y="71"/>
                    <a:pt x="64" y="45"/>
                    <a:pt x="56" y="23"/>
                  </a:cubicBezTo>
                  <a:lnTo>
                    <a:pt x="56" y="23"/>
                  </a:lnTo>
                  <a:cubicBezTo>
                    <a:pt x="19" y="53"/>
                    <a:pt x="1" y="83"/>
                    <a:pt x="68" y="97"/>
                  </a:cubicBezTo>
                  <a:cubicBezTo>
                    <a:pt x="90" y="106"/>
                    <a:pt x="120" y="109"/>
                    <a:pt x="146" y="113"/>
                  </a:cubicBezTo>
                  <a:cubicBezTo>
                    <a:pt x="158" y="113"/>
                    <a:pt x="173" y="116"/>
                    <a:pt x="184" y="116"/>
                  </a:cubicBezTo>
                  <a:cubicBezTo>
                    <a:pt x="206" y="116"/>
                    <a:pt x="228" y="106"/>
                    <a:pt x="228" y="68"/>
                  </a:cubicBezTo>
                  <a:cubicBezTo>
                    <a:pt x="228" y="23"/>
                    <a:pt x="213" y="1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1" name="Google Shape;16061;p11"/>
            <p:cNvSpPr/>
            <p:nvPr/>
          </p:nvSpPr>
          <p:spPr>
            <a:xfrm>
              <a:off x="-2278053" y="-1077049"/>
              <a:ext cx="9168" cy="9455"/>
            </a:xfrm>
            <a:custGeom>
              <a:avLst/>
              <a:gdLst/>
              <a:ahLst/>
              <a:cxnLst/>
              <a:rect l="l" t="t" r="r" b="b"/>
              <a:pathLst>
                <a:path w="192" h="198" extrusionOk="0">
                  <a:moveTo>
                    <a:pt x="0" y="0"/>
                  </a:moveTo>
                  <a:cubicBezTo>
                    <a:pt x="12" y="56"/>
                    <a:pt x="102" y="75"/>
                    <a:pt x="79" y="149"/>
                  </a:cubicBezTo>
                  <a:cubicBezTo>
                    <a:pt x="83" y="164"/>
                    <a:pt x="86" y="179"/>
                    <a:pt x="90" y="197"/>
                  </a:cubicBezTo>
                  <a:cubicBezTo>
                    <a:pt x="112" y="171"/>
                    <a:pt x="139" y="149"/>
                    <a:pt x="162" y="123"/>
                  </a:cubicBezTo>
                  <a:cubicBezTo>
                    <a:pt x="180" y="108"/>
                    <a:pt x="191" y="78"/>
                    <a:pt x="162" y="71"/>
                  </a:cubicBezTo>
                  <a:cubicBezTo>
                    <a:pt x="109" y="52"/>
                    <a:pt x="79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2" name="Google Shape;16062;p11"/>
            <p:cNvSpPr/>
            <p:nvPr/>
          </p:nvSpPr>
          <p:spPr>
            <a:xfrm>
              <a:off x="-2304124" y="-1031735"/>
              <a:ext cx="5730" cy="6112"/>
            </a:xfrm>
            <a:custGeom>
              <a:avLst/>
              <a:gdLst/>
              <a:ahLst/>
              <a:cxnLst/>
              <a:rect l="l" t="t" r="r" b="b"/>
              <a:pathLst>
                <a:path w="120" h="128" extrusionOk="0">
                  <a:moveTo>
                    <a:pt x="42" y="0"/>
                  </a:moveTo>
                  <a:cubicBezTo>
                    <a:pt x="8" y="0"/>
                    <a:pt x="1" y="26"/>
                    <a:pt x="8" y="56"/>
                  </a:cubicBezTo>
                  <a:cubicBezTo>
                    <a:pt x="12" y="90"/>
                    <a:pt x="20" y="123"/>
                    <a:pt x="64" y="128"/>
                  </a:cubicBezTo>
                  <a:cubicBezTo>
                    <a:pt x="102" y="116"/>
                    <a:pt x="120" y="86"/>
                    <a:pt x="120" y="52"/>
                  </a:cubicBezTo>
                  <a:cubicBezTo>
                    <a:pt x="120" y="4"/>
                    <a:pt x="75" y="4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3" name="Google Shape;16063;p11"/>
            <p:cNvSpPr/>
            <p:nvPr/>
          </p:nvSpPr>
          <p:spPr>
            <a:xfrm>
              <a:off x="-2324991" y="-1018747"/>
              <a:ext cx="8643" cy="9884"/>
            </a:xfrm>
            <a:custGeom>
              <a:avLst/>
              <a:gdLst/>
              <a:ahLst/>
              <a:cxnLst/>
              <a:rect l="l" t="t" r="r" b="b"/>
              <a:pathLst>
                <a:path w="181" h="207" extrusionOk="0">
                  <a:moveTo>
                    <a:pt x="131" y="1"/>
                  </a:moveTo>
                  <a:cubicBezTo>
                    <a:pt x="86" y="1"/>
                    <a:pt x="49" y="42"/>
                    <a:pt x="1" y="61"/>
                  </a:cubicBezTo>
                  <a:cubicBezTo>
                    <a:pt x="53" y="117"/>
                    <a:pt x="64" y="206"/>
                    <a:pt x="153" y="206"/>
                  </a:cubicBezTo>
                  <a:lnTo>
                    <a:pt x="172" y="206"/>
                  </a:lnTo>
                  <a:cubicBezTo>
                    <a:pt x="131" y="170"/>
                    <a:pt x="64" y="139"/>
                    <a:pt x="72" y="80"/>
                  </a:cubicBezTo>
                  <a:cubicBezTo>
                    <a:pt x="75" y="39"/>
                    <a:pt x="135" y="23"/>
                    <a:pt x="180" y="16"/>
                  </a:cubicBezTo>
                  <a:cubicBezTo>
                    <a:pt x="161" y="5"/>
                    <a:pt x="146" y="1"/>
                    <a:pt x="1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4" name="Google Shape;16064;p11"/>
            <p:cNvSpPr/>
            <p:nvPr/>
          </p:nvSpPr>
          <p:spPr>
            <a:xfrm>
              <a:off x="-2290038" y="-1058713"/>
              <a:ext cx="8308" cy="5778"/>
            </a:xfrm>
            <a:custGeom>
              <a:avLst/>
              <a:gdLst/>
              <a:ahLst/>
              <a:cxnLst/>
              <a:rect l="l" t="t" r="r" b="b"/>
              <a:pathLst>
                <a:path w="174" h="121" extrusionOk="0">
                  <a:moveTo>
                    <a:pt x="72" y="1"/>
                  </a:moveTo>
                  <a:cubicBezTo>
                    <a:pt x="65" y="1"/>
                    <a:pt x="54" y="5"/>
                    <a:pt x="46" y="8"/>
                  </a:cubicBezTo>
                  <a:cubicBezTo>
                    <a:pt x="31" y="12"/>
                    <a:pt x="16" y="15"/>
                    <a:pt x="1" y="15"/>
                  </a:cubicBezTo>
                  <a:cubicBezTo>
                    <a:pt x="42" y="38"/>
                    <a:pt x="16" y="120"/>
                    <a:pt x="83" y="120"/>
                  </a:cubicBezTo>
                  <a:cubicBezTo>
                    <a:pt x="83" y="120"/>
                    <a:pt x="87" y="120"/>
                    <a:pt x="91" y="117"/>
                  </a:cubicBezTo>
                  <a:cubicBezTo>
                    <a:pt x="94" y="94"/>
                    <a:pt x="106" y="75"/>
                    <a:pt x="132" y="75"/>
                  </a:cubicBezTo>
                  <a:cubicBezTo>
                    <a:pt x="135" y="75"/>
                    <a:pt x="135" y="79"/>
                    <a:pt x="139" y="79"/>
                  </a:cubicBezTo>
                  <a:lnTo>
                    <a:pt x="147" y="79"/>
                  </a:lnTo>
                  <a:cubicBezTo>
                    <a:pt x="173" y="79"/>
                    <a:pt x="170" y="53"/>
                    <a:pt x="170" y="34"/>
                  </a:cubicBezTo>
                  <a:lnTo>
                    <a:pt x="161" y="34"/>
                  </a:lnTo>
                  <a:cubicBezTo>
                    <a:pt x="147" y="34"/>
                    <a:pt x="132" y="27"/>
                    <a:pt x="117" y="20"/>
                  </a:cubicBezTo>
                  <a:cubicBezTo>
                    <a:pt x="102" y="8"/>
                    <a:pt x="87" y="1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5" name="Google Shape;16065;p11"/>
            <p:cNvSpPr/>
            <p:nvPr/>
          </p:nvSpPr>
          <p:spPr>
            <a:xfrm>
              <a:off x="-2296628" y="-993344"/>
              <a:ext cx="7879" cy="10744"/>
            </a:xfrm>
            <a:custGeom>
              <a:avLst/>
              <a:gdLst/>
              <a:ahLst/>
              <a:cxnLst/>
              <a:rect l="l" t="t" r="r" b="b"/>
              <a:pathLst>
                <a:path w="165" h="225" extrusionOk="0">
                  <a:moveTo>
                    <a:pt x="135" y="0"/>
                  </a:moveTo>
                  <a:cubicBezTo>
                    <a:pt x="120" y="0"/>
                    <a:pt x="109" y="19"/>
                    <a:pt x="94" y="23"/>
                  </a:cubicBezTo>
                  <a:cubicBezTo>
                    <a:pt x="102" y="93"/>
                    <a:pt x="16" y="82"/>
                    <a:pt x="1" y="135"/>
                  </a:cubicBezTo>
                  <a:cubicBezTo>
                    <a:pt x="16" y="164"/>
                    <a:pt x="61" y="180"/>
                    <a:pt x="57" y="224"/>
                  </a:cubicBezTo>
                  <a:cubicBezTo>
                    <a:pt x="102" y="168"/>
                    <a:pt x="75" y="67"/>
                    <a:pt x="165" y="37"/>
                  </a:cubicBezTo>
                  <a:cubicBezTo>
                    <a:pt x="161" y="30"/>
                    <a:pt x="161" y="23"/>
                    <a:pt x="158" y="14"/>
                  </a:cubicBezTo>
                  <a:cubicBezTo>
                    <a:pt x="151" y="4"/>
                    <a:pt x="142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6" name="Google Shape;16066;p11"/>
            <p:cNvSpPr/>
            <p:nvPr/>
          </p:nvSpPr>
          <p:spPr>
            <a:xfrm>
              <a:off x="-2287698" y="-1085644"/>
              <a:ext cx="8595" cy="8070"/>
            </a:xfrm>
            <a:custGeom>
              <a:avLst/>
              <a:gdLst/>
              <a:ahLst/>
              <a:cxnLst/>
              <a:rect l="l" t="t" r="r" b="b"/>
              <a:pathLst>
                <a:path w="180" h="169" extrusionOk="0">
                  <a:moveTo>
                    <a:pt x="31" y="1"/>
                  </a:moveTo>
                  <a:lnTo>
                    <a:pt x="31" y="4"/>
                  </a:lnTo>
                  <a:cubicBezTo>
                    <a:pt x="0" y="101"/>
                    <a:pt x="102" y="113"/>
                    <a:pt x="135" y="168"/>
                  </a:cubicBezTo>
                  <a:cubicBezTo>
                    <a:pt x="150" y="165"/>
                    <a:pt x="165" y="161"/>
                    <a:pt x="180" y="161"/>
                  </a:cubicBezTo>
                  <a:cubicBezTo>
                    <a:pt x="112" y="120"/>
                    <a:pt x="121" y="15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7" name="Google Shape;16067;p11"/>
            <p:cNvSpPr/>
            <p:nvPr/>
          </p:nvSpPr>
          <p:spPr>
            <a:xfrm>
              <a:off x="-2320503" y="-1028726"/>
              <a:ext cx="5396" cy="5252"/>
            </a:xfrm>
            <a:custGeom>
              <a:avLst/>
              <a:gdLst/>
              <a:ahLst/>
              <a:cxnLst/>
              <a:rect l="l" t="t" r="r" b="b"/>
              <a:pathLst>
                <a:path w="113" h="110" extrusionOk="0">
                  <a:moveTo>
                    <a:pt x="37" y="1"/>
                  </a:moveTo>
                  <a:cubicBezTo>
                    <a:pt x="26" y="1"/>
                    <a:pt x="14" y="1"/>
                    <a:pt x="0" y="5"/>
                  </a:cubicBezTo>
                  <a:cubicBezTo>
                    <a:pt x="14" y="87"/>
                    <a:pt x="19" y="109"/>
                    <a:pt x="56" y="109"/>
                  </a:cubicBezTo>
                  <a:cubicBezTo>
                    <a:pt x="71" y="109"/>
                    <a:pt x="86" y="105"/>
                    <a:pt x="112" y="101"/>
                  </a:cubicBezTo>
                  <a:cubicBezTo>
                    <a:pt x="104" y="46"/>
                    <a:pt x="90" y="1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8" name="Google Shape;16068;p11"/>
            <p:cNvSpPr/>
            <p:nvPr/>
          </p:nvSpPr>
          <p:spPr>
            <a:xfrm>
              <a:off x="-2299111" y="-1046728"/>
              <a:ext cx="6112" cy="4489"/>
            </a:xfrm>
            <a:custGeom>
              <a:avLst/>
              <a:gdLst/>
              <a:ahLst/>
              <a:cxnLst/>
              <a:rect l="l" t="t" r="r" b="b"/>
              <a:pathLst>
                <a:path w="128" h="94" extrusionOk="0">
                  <a:moveTo>
                    <a:pt x="87" y="0"/>
                  </a:moveTo>
                  <a:cubicBezTo>
                    <a:pt x="82" y="0"/>
                    <a:pt x="79" y="0"/>
                    <a:pt x="75" y="4"/>
                  </a:cubicBezTo>
                  <a:cubicBezTo>
                    <a:pt x="42" y="7"/>
                    <a:pt x="1" y="4"/>
                    <a:pt x="11" y="60"/>
                  </a:cubicBezTo>
                  <a:cubicBezTo>
                    <a:pt x="37" y="64"/>
                    <a:pt x="64" y="94"/>
                    <a:pt x="87" y="94"/>
                  </a:cubicBezTo>
                  <a:cubicBezTo>
                    <a:pt x="101" y="94"/>
                    <a:pt x="116" y="86"/>
                    <a:pt x="127" y="60"/>
                  </a:cubicBezTo>
                  <a:cubicBezTo>
                    <a:pt x="120" y="33"/>
                    <a:pt x="120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9" name="Google Shape;16069;p11"/>
            <p:cNvSpPr/>
            <p:nvPr/>
          </p:nvSpPr>
          <p:spPr>
            <a:xfrm>
              <a:off x="-2323224" y="-1028535"/>
              <a:ext cx="8117" cy="6637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57" y="1"/>
                  </a:moveTo>
                  <a:cubicBezTo>
                    <a:pt x="31" y="42"/>
                    <a:pt x="1" y="87"/>
                    <a:pt x="49" y="120"/>
                  </a:cubicBezTo>
                  <a:cubicBezTo>
                    <a:pt x="64" y="131"/>
                    <a:pt x="83" y="139"/>
                    <a:pt x="98" y="139"/>
                  </a:cubicBezTo>
                  <a:cubicBezTo>
                    <a:pt x="124" y="139"/>
                    <a:pt x="150" y="123"/>
                    <a:pt x="169" y="97"/>
                  </a:cubicBezTo>
                  <a:lnTo>
                    <a:pt x="169" y="97"/>
                  </a:lnTo>
                  <a:cubicBezTo>
                    <a:pt x="143" y="101"/>
                    <a:pt x="128" y="105"/>
                    <a:pt x="113" y="105"/>
                  </a:cubicBezTo>
                  <a:cubicBezTo>
                    <a:pt x="76" y="105"/>
                    <a:pt x="71" y="83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0" name="Google Shape;16070;p11"/>
            <p:cNvSpPr/>
            <p:nvPr/>
          </p:nvSpPr>
          <p:spPr>
            <a:xfrm>
              <a:off x="-2241429" y="-1069218"/>
              <a:ext cx="3581" cy="5061"/>
            </a:xfrm>
            <a:custGeom>
              <a:avLst/>
              <a:gdLst/>
              <a:ahLst/>
              <a:cxnLst/>
              <a:rect l="l" t="t" r="r" b="b"/>
              <a:pathLst>
                <a:path w="75" h="106" extrusionOk="0">
                  <a:moveTo>
                    <a:pt x="0" y="0"/>
                  </a:moveTo>
                  <a:lnTo>
                    <a:pt x="0" y="0"/>
                  </a:lnTo>
                  <a:cubicBezTo>
                    <a:pt x="11" y="23"/>
                    <a:pt x="23" y="41"/>
                    <a:pt x="37" y="64"/>
                  </a:cubicBezTo>
                  <a:cubicBezTo>
                    <a:pt x="59" y="68"/>
                    <a:pt x="63" y="86"/>
                    <a:pt x="68" y="105"/>
                  </a:cubicBezTo>
                  <a:cubicBezTo>
                    <a:pt x="71" y="94"/>
                    <a:pt x="71" y="83"/>
                    <a:pt x="71" y="75"/>
                  </a:cubicBezTo>
                  <a:cubicBezTo>
                    <a:pt x="75" y="33"/>
                    <a:pt x="56" y="15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1" name="Google Shape;16071;p11"/>
            <p:cNvSpPr/>
            <p:nvPr/>
          </p:nvSpPr>
          <p:spPr>
            <a:xfrm>
              <a:off x="-2283926" y="-945737"/>
              <a:ext cx="32183" cy="34714"/>
            </a:xfrm>
            <a:custGeom>
              <a:avLst/>
              <a:gdLst/>
              <a:ahLst/>
              <a:cxnLst/>
              <a:rect l="l" t="t" r="r" b="b"/>
              <a:pathLst>
                <a:path w="674" h="727" extrusionOk="0">
                  <a:moveTo>
                    <a:pt x="187" y="1"/>
                  </a:moveTo>
                  <a:cubicBezTo>
                    <a:pt x="172" y="1"/>
                    <a:pt x="154" y="4"/>
                    <a:pt x="138" y="16"/>
                  </a:cubicBezTo>
                  <a:cubicBezTo>
                    <a:pt x="97" y="38"/>
                    <a:pt x="78" y="83"/>
                    <a:pt x="83" y="132"/>
                  </a:cubicBezTo>
                  <a:cubicBezTo>
                    <a:pt x="86" y="206"/>
                    <a:pt x="97" y="278"/>
                    <a:pt x="176" y="315"/>
                  </a:cubicBezTo>
                  <a:cubicBezTo>
                    <a:pt x="206" y="330"/>
                    <a:pt x="243" y="382"/>
                    <a:pt x="195" y="390"/>
                  </a:cubicBezTo>
                  <a:cubicBezTo>
                    <a:pt x="52" y="408"/>
                    <a:pt x="45" y="525"/>
                    <a:pt x="0" y="622"/>
                  </a:cubicBezTo>
                  <a:cubicBezTo>
                    <a:pt x="60" y="573"/>
                    <a:pt x="138" y="603"/>
                    <a:pt x="195" y="561"/>
                  </a:cubicBezTo>
                  <a:cubicBezTo>
                    <a:pt x="206" y="554"/>
                    <a:pt x="217" y="543"/>
                    <a:pt x="228" y="543"/>
                  </a:cubicBezTo>
                  <a:cubicBezTo>
                    <a:pt x="235" y="543"/>
                    <a:pt x="243" y="547"/>
                    <a:pt x="251" y="558"/>
                  </a:cubicBezTo>
                  <a:cubicBezTo>
                    <a:pt x="266" y="573"/>
                    <a:pt x="288" y="587"/>
                    <a:pt x="277" y="618"/>
                  </a:cubicBezTo>
                  <a:cubicBezTo>
                    <a:pt x="269" y="637"/>
                    <a:pt x="258" y="648"/>
                    <a:pt x="240" y="648"/>
                  </a:cubicBezTo>
                  <a:cubicBezTo>
                    <a:pt x="232" y="648"/>
                    <a:pt x="228" y="644"/>
                    <a:pt x="221" y="644"/>
                  </a:cubicBezTo>
                  <a:cubicBezTo>
                    <a:pt x="217" y="644"/>
                    <a:pt x="209" y="640"/>
                    <a:pt x="206" y="640"/>
                  </a:cubicBezTo>
                  <a:cubicBezTo>
                    <a:pt x="187" y="640"/>
                    <a:pt x="172" y="651"/>
                    <a:pt x="172" y="674"/>
                  </a:cubicBezTo>
                  <a:cubicBezTo>
                    <a:pt x="172" y="700"/>
                    <a:pt x="199" y="711"/>
                    <a:pt x="221" y="715"/>
                  </a:cubicBezTo>
                  <a:cubicBezTo>
                    <a:pt x="228" y="718"/>
                    <a:pt x="240" y="718"/>
                    <a:pt x="247" y="718"/>
                  </a:cubicBezTo>
                  <a:lnTo>
                    <a:pt x="280" y="718"/>
                  </a:lnTo>
                  <a:cubicBezTo>
                    <a:pt x="288" y="715"/>
                    <a:pt x="299" y="715"/>
                    <a:pt x="311" y="715"/>
                  </a:cubicBezTo>
                  <a:cubicBezTo>
                    <a:pt x="325" y="715"/>
                    <a:pt x="340" y="718"/>
                    <a:pt x="356" y="727"/>
                  </a:cubicBezTo>
                  <a:cubicBezTo>
                    <a:pt x="352" y="704"/>
                    <a:pt x="347" y="677"/>
                    <a:pt x="344" y="655"/>
                  </a:cubicBezTo>
                  <a:cubicBezTo>
                    <a:pt x="340" y="640"/>
                    <a:pt x="337" y="625"/>
                    <a:pt x="333" y="610"/>
                  </a:cubicBezTo>
                  <a:cubicBezTo>
                    <a:pt x="254" y="480"/>
                    <a:pt x="273" y="475"/>
                    <a:pt x="329" y="378"/>
                  </a:cubicBezTo>
                  <a:cubicBezTo>
                    <a:pt x="359" y="326"/>
                    <a:pt x="426" y="300"/>
                    <a:pt x="494" y="300"/>
                  </a:cubicBezTo>
                  <a:cubicBezTo>
                    <a:pt x="520" y="300"/>
                    <a:pt x="542" y="304"/>
                    <a:pt x="565" y="311"/>
                  </a:cubicBezTo>
                  <a:cubicBezTo>
                    <a:pt x="621" y="323"/>
                    <a:pt x="628" y="386"/>
                    <a:pt x="673" y="404"/>
                  </a:cubicBezTo>
                  <a:cubicBezTo>
                    <a:pt x="670" y="352"/>
                    <a:pt x="647" y="308"/>
                    <a:pt x="617" y="270"/>
                  </a:cubicBezTo>
                  <a:cubicBezTo>
                    <a:pt x="609" y="259"/>
                    <a:pt x="602" y="259"/>
                    <a:pt x="594" y="259"/>
                  </a:cubicBezTo>
                  <a:cubicBezTo>
                    <a:pt x="583" y="259"/>
                    <a:pt x="576" y="263"/>
                    <a:pt x="565" y="266"/>
                  </a:cubicBezTo>
                  <a:cubicBezTo>
                    <a:pt x="554" y="273"/>
                    <a:pt x="546" y="278"/>
                    <a:pt x="535" y="278"/>
                  </a:cubicBezTo>
                  <a:cubicBezTo>
                    <a:pt x="531" y="278"/>
                    <a:pt x="527" y="278"/>
                    <a:pt x="523" y="273"/>
                  </a:cubicBezTo>
                  <a:cubicBezTo>
                    <a:pt x="513" y="266"/>
                    <a:pt x="501" y="263"/>
                    <a:pt x="490" y="263"/>
                  </a:cubicBezTo>
                  <a:cubicBezTo>
                    <a:pt x="475" y="263"/>
                    <a:pt x="460" y="270"/>
                    <a:pt x="442" y="273"/>
                  </a:cubicBezTo>
                  <a:cubicBezTo>
                    <a:pt x="426" y="282"/>
                    <a:pt x="411" y="285"/>
                    <a:pt x="397" y="285"/>
                  </a:cubicBezTo>
                  <a:cubicBezTo>
                    <a:pt x="389" y="285"/>
                    <a:pt x="382" y="285"/>
                    <a:pt x="374" y="282"/>
                  </a:cubicBezTo>
                  <a:cubicBezTo>
                    <a:pt x="415" y="132"/>
                    <a:pt x="366" y="42"/>
                    <a:pt x="251" y="38"/>
                  </a:cubicBezTo>
                  <a:lnTo>
                    <a:pt x="251" y="38"/>
                  </a:lnTo>
                  <a:cubicBezTo>
                    <a:pt x="356" y="109"/>
                    <a:pt x="378" y="158"/>
                    <a:pt x="340" y="229"/>
                  </a:cubicBezTo>
                  <a:cubicBezTo>
                    <a:pt x="321" y="263"/>
                    <a:pt x="295" y="292"/>
                    <a:pt x="254" y="292"/>
                  </a:cubicBezTo>
                  <a:lnTo>
                    <a:pt x="232" y="292"/>
                  </a:lnTo>
                  <a:cubicBezTo>
                    <a:pt x="168" y="278"/>
                    <a:pt x="112" y="221"/>
                    <a:pt x="109" y="161"/>
                  </a:cubicBezTo>
                  <a:cubicBezTo>
                    <a:pt x="101" y="102"/>
                    <a:pt x="128" y="64"/>
                    <a:pt x="183" y="49"/>
                  </a:cubicBezTo>
                  <a:cubicBezTo>
                    <a:pt x="202" y="42"/>
                    <a:pt x="228" y="42"/>
                    <a:pt x="251" y="38"/>
                  </a:cubicBezTo>
                  <a:cubicBezTo>
                    <a:pt x="232" y="9"/>
                    <a:pt x="209" y="1"/>
                    <a:pt x="1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2" name="Google Shape;16072;p11"/>
            <p:cNvSpPr/>
            <p:nvPr/>
          </p:nvSpPr>
          <p:spPr>
            <a:xfrm>
              <a:off x="-2327140" y="-919140"/>
              <a:ext cx="23397" cy="28459"/>
            </a:xfrm>
            <a:custGeom>
              <a:avLst/>
              <a:gdLst/>
              <a:ahLst/>
              <a:cxnLst/>
              <a:rect l="l" t="t" r="r" b="b"/>
              <a:pathLst>
                <a:path w="490" h="596" extrusionOk="0">
                  <a:moveTo>
                    <a:pt x="143" y="1"/>
                  </a:moveTo>
                  <a:cubicBezTo>
                    <a:pt x="139" y="68"/>
                    <a:pt x="135" y="94"/>
                    <a:pt x="105" y="94"/>
                  </a:cubicBezTo>
                  <a:cubicBezTo>
                    <a:pt x="86" y="94"/>
                    <a:pt x="60" y="83"/>
                    <a:pt x="15" y="72"/>
                  </a:cubicBezTo>
                  <a:lnTo>
                    <a:pt x="15" y="72"/>
                  </a:lnTo>
                  <a:cubicBezTo>
                    <a:pt x="79" y="158"/>
                    <a:pt x="101" y="240"/>
                    <a:pt x="19" y="330"/>
                  </a:cubicBezTo>
                  <a:cubicBezTo>
                    <a:pt x="8" y="341"/>
                    <a:pt x="8" y="363"/>
                    <a:pt x="1" y="382"/>
                  </a:cubicBezTo>
                  <a:lnTo>
                    <a:pt x="5" y="382"/>
                  </a:lnTo>
                  <a:cubicBezTo>
                    <a:pt x="31" y="367"/>
                    <a:pt x="57" y="360"/>
                    <a:pt x="83" y="360"/>
                  </a:cubicBezTo>
                  <a:cubicBezTo>
                    <a:pt x="105" y="360"/>
                    <a:pt x="124" y="363"/>
                    <a:pt x="146" y="379"/>
                  </a:cubicBezTo>
                  <a:cubicBezTo>
                    <a:pt x="150" y="375"/>
                    <a:pt x="150" y="375"/>
                    <a:pt x="153" y="371"/>
                  </a:cubicBezTo>
                  <a:cubicBezTo>
                    <a:pt x="180" y="349"/>
                    <a:pt x="210" y="337"/>
                    <a:pt x="240" y="337"/>
                  </a:cubicBezTo>
                  <a:cubicBezTo>
                    <a:pt x="258" y="337"/>
                    <a:pt x="281" y="344"/>
                    <a:pt x="292" y="363"/>
                  </a:cubicBezTo>
                  <a:cubicBezTo>
                    <a:pt x="337" y="420"/>
                    <a:pt x="240" y="416"/>
                    <a:pt x="229" y="457"/>
                  </a:cubicBezTo>
                  <a:cubicBezTo>
                    <a:pt x="262" y="465"/>
                    <a:pt x="281" y="484"/>
                    <a:pt x="288" y="517"/>
                  </a:cubicBezTo>
                  <a:cubicBezTo>
                    <a:pt x="333" y="524"/>
                    <a:pt x="348" y="565"/>
                    <a:pt x="374" y="596"/>
                  </a:cubicBezTo>
                  <a:cubicBezTo>
                    <a:pt x="389" y="591"/>
                    <a:pt x="405" y="588"/>
                    <a:pt x="419" y="588"/>
                  </a:cubicBezTo>
                  <a:cubicBezTo>
                    <a:pt x="415" y="573"/>
                    <a:pt x="412" y="558"/>
                    <a:pt x="412" y="543"/>
                  </a:cubicBezTo>
                  <a:cubicBezTo>
                    <a:pt x="367" y="461"/>
                    <a:pt x="367" y="461"/>
                    <a:pt x="490" y="453"/>
                  </a:cubicBezTo>
                  <a:cubicBezTo>
                    <a:pt x="457" y="367"/>
                    <a:pt x="400" y="300"/>
                    <a:pt x="322" y="248"/>
                  </a:cubicBezTo>
                  <a:cubicBezTo>
                    <a:pt x="300" y="237"/>
                    <a:pt x="284" y="218"/>
                    <a:pt x="266" y="218"/>
                  </a:cubicBezTo>
                  <a:cubicBezTo>
                    <a:pt x="255" y="218"/>
                    <a:pt x="248" y="222"/>
                    <a:pt x="236" y="229"/>
                  </a:cubicBezTo>
                  <a:cubicBezTo>
                    <a:pt x="225" y="237"/>
                    <a:pt x="214" y="240"/>
                    <a:pt x="206" y="240"/>
                  </a:cubicBezTo>
                  <a:cubicBezTo>
                    <a:pt x="176" y="240"/>
                    <a:pt x="165" y="199"/>
                    <a:pt x="143" y="184"/>
                  </a:cubicBezTo>
                  <a:cubicBezTo>
                    <a:pt x="113" y="161"/>
                    <a:pt x="131" y="132"/>
                    <a:pt x="153" y="106"/>
                  </a:cubicBezTo>
                  <a:cubicBezTo>
                    <a:pt x="188" y="72"/>
                    <a:pt x="188" y="30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3" name="Google Shape;16073;p11"/>
            <p:cNvSpPr/>
            <p:nvPr/>
          </p:nvSpPr>
          <p:spPr>
            <a:xfrm>
              <a:off x="-2272514" y="-902523"/>
              <a:ext cx="17858" cy="23254"/>
            </a:xfrm>
            <a:custGeom>
              <a:avLst/>
              <a:gdLst/>
              <a:ahLst/>
              <a:cxnLst/>
              <a:rect l="l" t="t" r="r" b="b"/>
              <a:pathLst>
                <a:path w="374" h="487" extrusionOk="0">
                  <a:moveTo>
                    <a:pt x="180" y="1"/>
                  </a:moveTo>
                  <a:cubicBezTo>
                    <a:pt x="169" y="1"/>
                    <a:pt x="153" y="5"/>
                    <a:pt x="143" y="12"/>
                  </a:cubicBezTo>
                  <a:cubicBezTo>
                    <a:pt x="113" y="27"/>
                    <a:pt x="86" y="38"/>
                    <a:pt x="56" y="46"/>
                  </a:cubicBezTo>
                  <a:cubicBezTo>
                    <a:pt x="12" y="60"/>
                    <a:pt x="1" y="91"/>
                    <a:pt x="12" y="136"/>
                  </a:cubicBezTo>
                  <a:cubicBezTo>
                    <a:pt x="38" y="229"/>
                    <a:pt x="75" y="322"/>
                    <a:pt x="108" y="412"/>
                  </a:cubicBezTo>
                  <a:lnTo>
                    <a:pt x="113" y="412"/>
                  </a:lnTo>
                  <a:cubicBezTo>
                    <a:pt x="117" y="382"/>
                    <a:pt x="131" y="363"/>
                    <a:pt x="161" y="355"/>
                  </a:cubicBezTo>
                  <a:cubicBezTo>
                    <a:pt x="169" y="352"/>
                    <a:pt x="180" y="352"/>
                    <a:pt x="191" y="352"/>
                  </a:cubicBezTo>
                  <a:cubicBezTo>
                    <a:pt x="206" y="352"/>
                    <a:pt x="221" y="355"/>
                    <a:pt x="232" y="371"/>
                  </a:cubicBezTo>
                  <a:cubicBezTo>
                    <a:pt x="255" y="393"/>
                    <a:pt x="239" y="412"/>
                    <a:pt x="229" y="431"/>
                  </a:cubicBezTo>
                  <a:cubicBezTo>
                    <a:pt x="217" y="450"/>
                    <a:pt x="213" y="464"/>
                    <a:pt x="217" y="483"/>
                  </a:cubicBezTo>
                  <a:lnTo>
                    <a:pt x="217" y="486"/>
                  </a:lnTo>
                  <a:cubicBezTo>
                    <a:pt x="251" y="445"/>
                    <a:pt x="300" y="419"/>
                    <a:pt x="341" y="393"/>
                  </a:cubicBezTo>
                  <a:cubicBezTo>
                    <a:pt x="344" y="393"/>
                    <a:pt x="344" y="393"/>
                    <a:pt x="344" y="389"/>
                  </a:cubicBezTo>
                  <a:cubicBezTo>
                    <a:pt x="337" y="386"/>
                    <a:pt x="333" y="378"/>
                    <a:pt x="329" y="374"/>
                  </a:cubicBezTo>
                  <a:cubicBezTo>
                    <a:pt x="248" y="266"/>
                    <a:pt x="251" y="255"/>
                    <a:pt x="374" y="172"/>
                  </a:cubicBezTo>
                  <a:cubicBezTo>
                    <a:pt x="337" y="120"/>
                    <a:pt x="296" y="75"/>
                    <a:pt x="232" y="60"/>
                  </a:cubicBezTo>
                  <a:lnTo>
                    <a:pt x="232" y="60"/>
                  </a:lnTo>
                  <a:cubicBezTo>
                    <a:pt x="239" y="86"/>
                    <a:pt x="258" y="117"/>
                    <a:pt x="258" y="146"/>
                  </a:cubicBezTo>
                  <a:cubicBezTo>
                    <a:pt x="251" y="191"/>
                    <a:pt x="255" y="251"/>
                    <a:pt x="195" y="274"/>
                  </a:cubicBezTo>
                  <a:lnTo>
                    <a:pt x="191" y="274"/>
                  </a:lnTo>
                  <a:cubicBezTo>
                    <a:pt x="161" y="274"/>
                    <a:pt x="72" y="195"/>
                    <a:pt x="64" y="165"/>
                  </a:cubicBezTo>
                  <a:cubicBezTo>
                    <a:pt x="46" y="101"/>
                    <a:pt x="64" y="60"/>
                    <a:pt x="139" y="53"/>
                  </a:cubicBezTo>
                  <a:cubicBezTo>
                    <a:pt x="150" y="49"/>
                    <a:pt x="161" y="46"/>
                    <a:pt x="176" y="46"/>
                  </a:cubicBezTo>
                  <a:cubicBezTo>
                    <a:pt x="187" y="46"/>
                    <a:pt x="198" y="49"/>
                    <a:pt x="210" y="64"/>
                  </a:cubicBezTo>
                  <a:cubicBezTo>
                    <a:pt x="217" y="60"/>
                    <a:pt x="225" y="60"/>
                    <a:pt x="232" y="60"/>
                  </a:cubicBezTo>
                  <a:cubicBezTo>
                    <a:pt x="225" y="23"/>
                    <a:pt x="206" y="1"/>
                    <a:pt x="1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4" name="Google Shape;16074;p11"/>
            <p:cNvSpPr/>
            <p:nvPr/>
          </p:nvSpPr>
          <p:spPr>
            <a:xfrm>
              <a:off x="-2282159" y="-878075"/>
              <a:ext cx="15423" cy="20389"/>
            </a:xfrm>
            <a:custGeom>
              <a:avLst/>
              <a:gdLst/>
              <a:ahLst/>
              <a:cxnLst/>
              <a:rect l="l" t="t" r="r" b="b"/>
              <a:pathLst>
                <a:path w="323" h="427" extrusionOk="0">
                  <a:moveTo>
                    <a:pt x="46" y="0"/>
                  </a:moveTo>
                  <a:cubicBezTo>
                    <a:pt x="31" y="0"/>
                    <a:pt x="15" y="5"/>
                    <a:pt x="1" y="8"/>
                  </a:cubicBezTo>
                  <a:cubicBezTo>
                    <a:pt x="34" y="68"/>
                    <a:pt x="98" y="64"/>
                    <a:pt x="153" y="72"/>
                  </a:cubicBezTo>
                  <a:cubicBezTo>
                    <a:pt x="214" y="124"/>
                    <a:pt x="210" y="154"/>
                    <a:pt x="143" y="240"/>
                  </a:cubicBezTo>
                  <a:cubicBezTo>
                    <a:pt x="146" y="274"/>
                    <a:pt x="158" y="307"/>
                    <a:pt x="109" y="314"/>
                  </a:cubicBezTo>
                  <a:lnTo>
                    <a:pt x="109" y="319"/>
                  </a:lnTo>
                  <a:cubicBezTo>
                    <a:pt x="94" y="348"/>
                    <a:pt x="184" y="386"/>
                    <a:pt x="101" y="412"/>
                  </a:cubicBezTo>
                  <a:cubicBezTo>
                    <a:pt x="109" y="416"/>
                    <a:pt x="120" y="426"/>
                    <a:pt x="127" y="426"/>
                  </a:cubicBezTo>
                  <a:lnTo>
                    <a:pt x="131" y="426"/>
                  </a:lnTo>
                  <a:cubicBezTo>
                    <a:pt x="198" y="393"/>
                    <a:pt x="262" y="359"/>
                    <a:pt x="288" y="278"/>
                  </a:cubicBezTo>
                  <a:cubicBezTo>
                    <a:pt x="322" y="176"/>
                    <a:pt x="240" y="112"/>
                    <a:pt x="225" y="31"/>
                  </a:cubicBezTo>
                  <a:cubicBezTo>
                    <a:pt x="221" y="27"/>
                    <a:pt x="203" y="19"/>
                    <a:pt x="191" y="19"/>
                  </a:cubicBezTo>
                  <a:cubicBezTo>
                    <a:pt x="143" y="19"/>
                    <a:pt x="94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5" name="Google Shape;16075;p11"/>
            <p:cNvSpPr/>
            <p:nvPr/>
          </p:nvSpPr>
          <p:spPr>
            <a:xfrm>
              <a:off x="-2291757" y="-877693"/>
              <a:ext cx="17142" cy="15567"/>
            </a:xfrm>
            <a:custGeom>
              <a:avLst/>
              <a:gdLst/>
              <a:ahLst/>
              <a:cxnLst/>
              <a:rect l="l" t="t" r="r" b="b"/>
              <a:pathLst>
                <a:path w="359" h="326" extrusionOk="0">
                  <a:moveTo>
                    <a:pt x="202" y="0"/>
                  </a:moveTo>
                  <a:cubicBezTo>
                    <a:pt x="145" y="15"/>
                    <a:pt x="116" y="64"/>
                    <a:pt x="78" y="97"/>
                  </a:cubicBezTo>
                  <a:cubicBezTo>
                    <a:pt x="45" y="127"/>
                    <a:pt x="33" y="176"/>
                    <a:pt x="0" y="209"/>
                  </a:cubicBezTo>
                  <a:cubicBezTo>
                    <a:pt x="52" y="232"/>
                    <a:pt x="26" y="303"/>
                    <a:pt x="78" y="325"/>
                  </a:cubicBezTo>
                  <a:cubicBezTo>
                    <a:pt x="37" y="194"/>
                    <a:pt x="145" y="161"/>
                    <a:pt x="220" y="104"/>
                  </a:cubicBezTo>
                  <a:cubicBezTo>
                    <a:pt x="228" y="109"/>
                    <a:pt x="235" y="116"/>
                    <a:pt x="235" y="120"/>
                  </a:cubicBezTo>
                  <a:cubicBezTo>
                    <a:pt x="202" y="206"/>
                    <a:pt x="265" y="251"/>
                    <a:pt x="310" y="306"/>
                  </a:cubicBezTo>
                  <a:cubicBezTo>
                    <a:pt x="359" y="299"/>
                    <a:pt x="347" y="266"/>
                    <a:pt x="344" y="232"/>
                  </a:cubicBezTo>
                  <a:cubicBezTo>
                    <a:pt x="276" y="183"/>
                    <a:pt x="273" y="161"/>
                    <a:pt x="318" y="116"/>
                  </a:cubicBezTo>
                  <a:cubicBezTo>
                    <a:pt x="336" y="101"/>
                    <a:pt x="351" y="87"/>
                    <a:pt x="354" y="64"/>
                  </a:cubicBezTo>
                  <a:cubicBezTo>
                    <a:pt x="299" y="56"/>
                    <a:pt x="235" y="60"/>
                    <a:pt x="2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6" name="Google Shape;16076;p11"/>
            <p:cNvSpPr/>
            <p:nvPr/>
          </p:nvSpPr>
          <p:spPr>
            <a:xfrm>
              <a:off x="-2256279" y="-892352"/>
              <a:ext cx="20389" cy="12558"/>
            </a:xfrm>
            <a:custGeom>
              <a:avLst/>
              <a:gdLst/>
              <a:ahLst/>
              <a:cxnLst/>
              <a:rect l="l" t="t" r="r" b="b"/>
              <a:pathLst>
                <a:path w="427" h="263" extrusionOk="0">
                  <a:moveTo>
                    <a:pt x="326" y="1"/>
                  </a:moveTo>
                  <a:lnTo>
                    <a:pt x="326" y="1"/>
                  </a:lnTo>
                  <a:cubicBezTo>
                    <a:pt x="329" y="23"/>
                    <a:pt x="334" y="45"/>
                    <a:pt x="337" y="68"/>
                  </a:cubicBezTo>
                  <a:cubicBezTo>
                    <a:pt x="341" y="80"/>
                    <a:pt x="352" y="90"/>
                    <a:pt x="352" y="97"/>
                  </a:cubicBezTo>
                  <a:cubicBezTo>
                    <a:pt x="348" y="128"/>
                    <a:pt x="374" y="161"/>
                    <a:pt x="352" y="180"/>
                  </a:cubicBezTo>
                  <a:cubicBezTo>
                    <a:pt x="344" y="187"/>
                    <a:pt x="334" y="192"/>
                    <a:pt x="326" y="192"/>
                  </a:cubicBezTo>
                  <a:cubicBezTo>
                    <a:pt x="307" y="192"/>
                    <a:pt x="284" y="180"/>
                    <a:pt x="274" y="161"/>
                  </a:cubicBezTo>
                  <a:cubicBezTo>
                    <a:pt x="248" y="124"/>
                    <a:pt x="180" y="161"/>
                    <a:pt x="177" y="97"/>
                  </a:cubicBezTo>
                  <a:cubicBezTo>
                    <a:pt x="169" y="97"/>
                    <a:pt x="161" y="97"/>
                    <a:pt x="150" y="102"/>
                  </a:cubicBezTo>
                  <a:cubicBezTo>
                    <a:pt x="135" y="116"/>
                    <a:pt x="105" y="132"/>
                    <a:pt x="105" y="147"/>
                  </a:cubicBezTo>
                  <a:cubicBezTo>
                    <a:pt x="101" y="184"/>
                    <a:pt x="91" y="195"/>
                    <a:pt x="75" y="195"/>
                  </a:cubicBezTo>
                  <a:cubicBezTo>
                    <a:pt x="60" y="195"/>
                    <a:pt x="46" y="184"/>
                    <a:pt x="27" y="173"/>
                  </a:cubicBezTo>
                  <a:cubicBezTo>
                    <a:pt x="20" y="176"/>
                    <a:pt x="12" y="176"/>
                    <a:pt x="4" y="180"/>
                  </a:cubicBezTo>
                  <a:lnTo>
                    <a:pt x="1" y="180"/>
                  </a:lnTo>
                  <a:cubicBezTo>
                    <a:pt x="49" y="225"/>
                    <a:pt x="101" y="263"/>
                    <a:pt x="158" y="263"/>
                  </a:cubicBezTo>
                  <a:cubicBezTo>
                    <a:pt x="187" y="263"/>
                    <a:pt x="222" y="251"/>
                    <a:pt x="258" y="228"/>
                  </a:cubicBezTo>
                  <a:cubicBezTo>
                    <a:pt x="270" y="221"/>
                    <a:pt x="289" y="221"/>
                    <a:pt x="303" y="218"/>
                  </a:cubicBezTo>
                  <a:cubicBezTo>
                    <a:pt x="405" y="210"/>
                    <a:pt x="427" y="176"/>
                    <a:pt x="382" y="83"/>
                  </a:cubicBezTo>
                  <a:cubicBezTo>
                    <a:pt x="367" y="53"/>
                    <a:pt x="360" y="19"/>
                    <a:pt x="3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7" name="Google Shape;16077;p11"/>
            <p:cNvSpPr/>
            <p:nvPr/>
          </p:nvSpPr>
          <p:spPr>
            <a:xfrm>
              <a:off x="-2290038" y="-872727"/>
              <a:ext cx="13083" cy="11460"/>
            </a:xfrm>
            <a:custGeom>
              <a:avLst/>
              <a:gdLst/>
              <a:ahLst/>
              <a:cxnLst/>
              <a:rect l="l" t="t" r="r" b="b"/>
              <a:pathLst>
                <a:path w="274" h="240" extrusionOk="0">
                  <a:moveTo>
                    <a:pt x="184" y="0"/>
                  </a:moveTo>
                  <a:cubicBezTo>
                    <a:pt x="109" y="57"/>
                    <a:pt x="1" y="90"/>
                    <a:pt x="42" y="221"/>
                  </a:cubicBezTo>
                  <a:cubicBezTo>
                    <a:pt x="49" y="229"/>
                    <a:pt x="61" y="233"/>
                    <a:pt x="68" y="240"/>
                  </a:cubicBezTo>
                  <a:cubicBezTo>
                    <a:pt x="102" y="218"/>
                    <a:pt x="135" y="180"/>
                    <a:pt x="170" y="180"/>
                  </a:cubicBezTo>
                  <a:cubicBezTo>
                    <a:pt x="192" y="180"/>
                    <a:pt x="211" y="192"/>
                    <a:pt x="237" y="221"/>
                  </a:cubicBezTo>
                  <a:cubicBezTo>
                    <a:pt x="240" y="221"/>
                    <a:pt x="263" y="210"/>
                    <a:pt x="274" y="207"/>
                  </a:cubicBezTo>
                  <a:lnTo>
                    <a:pt x="274" y="202"/>
                  </a:lnTo>
                  <a:cubicBezTo>
                    <a:pt x="229" y="147"/>
                    <a:pt x="166" y="102"/>
                    <a:pt x="199" y="16"/>
                  </a:cubicBezTo>
                  <a:cubicBezTo>
                    <a:pt x="199" y="12"/>
                    <a:pt x="192" y="5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8" name="Google Shape;16078;p11"/>
            <p:cNvSpPr/>
            <p:nvPr/>
          </p:nvSpPr>
          <p:spPr>
            <a:xfrm>
              <a:off x="-2333395" y="-900900"/>
              <a:ext cx="13274" cy="12176"/>
            </a:xfrm>
            <a:custGeom>
              <a:avLst/>
              <a:gdLst/>
              <a:ahLst/>
              <a:cxnLst/>
              <a:rect l="l" t="t" r="r" b="b"/>
              <a:pathLst>
                <a:path w="278" h="255" extrusionOk="0">
                  <a:moveTo>
                    <a:pt x="132" y="0"/>
                  </a:moveTo>
                  <a:cubicBezTo>
                    <a:pt x="94" y="7"/>
                    <a:pt x="46" y="19"/>
                    <a:pt x="57" y="67"/>
                  </a:cubicBezTo>
                  <a:cubicBezTo>
                    <a:pt x="68" y="124"/>
                    <a:pt x="15" y="135"/>
                    <a:pt x="1" y="169"/>
                  </a:cubicBezTo>
                  <a:cubicBezTo>
                    <a:pt x="12" y="164"/>
                    <a:pt x="23" y="161"/>
                    <a:pt x="31" y="161"/>
                  </a:cubicBezTo>
                  <a:cubicBezTo>
                    <a:pt x="60" y="161"/>
                    <a:pt x="79" y="183"/>
                    <a:pt x="83" y="221"/>
                  </a:cubicBezTo>
                  <a:cubicBezTo>
                    <a:pt x="101" y="214"/>
                    <a:pt x="124" y="209"/>
                    <a:pt x="143" y="209"/>
                  </a:cubicBezTo>
                  <a:cubicBezTo>
                    <a:pt x="191" y="209"/>
                    <a:pt x="232" y="232"/>
                    <a:pt x="274" y="254"/>
                  </a:cubicBezTo>
                  <a:cubicBezTo>
                    <a:pt x="277" y="254"/>
                    <a:pt x="277" y="254"/>
                    <a:pt x="277" y="250"/>
                  </a:cubicBezTo>
                  <a:cubicBezTo>
                    <a:pt x="244" y="214"/>
                    <a:pt x="258" y="169"/>
                    <a:pt x="262" y="128"/>
                  </a:cubicBezTo>
                  <a:cubicBezTo>
                    <a:pt x="258" y="128"/>
                    <a:pt x="255" y="124"/>
                    <a:pt x="251" y="124"/>
                  </a:cubicBezTo>
                  <a:cubicBezTo>
                    <a:pt x="240" y="124"/>
                    <a:pt x="229" y="131"/>
                    <a:pt x="222" y="138"/>
                  </a:cubicBezTo>
                  <a:cubicBezTo>
                    <a:pt x="210" y="146"/>
                    <a:pt x="199" y="154"/>
                    <a:pt x="188" y="154"/>
                  </a:cubicBezTo>
                  <a:cubicBezTo>
                    <a:pt x="177" y="154"/>
                    <a:pt x="165" y="146"/>
                    <a:pt x="150" y="128"/>
                  </a:cubicBezTo>
                  <a:cubicBezTo>
                    <a:pt x="117" y="79"/>
                    <a:pt x="139" y="41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9" name="Google Shape;16079;p11"/>
            <p:cNvSpPr/>
            <p:nvPr/>
          </p:nvSpPr>
          <p:spPr>
            <a:xfrm>
              <a:off x="-2242336" y="-908778"/>
              <a:ext cx="9120" cy="8977"/>
            </a:xfrm>
            <a:custGeom>
              <a:avLst/>
              <a:gdLst/>
              <a:ahLst/>
              <a:cxnLst/>
              <a:rect l="l" t="t" r="r" b="b"/>
              <a:pathLst>
                <a:path w="191" h="188" extrusionOk="0">
                  <a:moveTo>
                    <a:pt x="97" y="1"/>
                  </a:moveTo>
                  <a:cubicBezTo>
                    <a:pt x="64" y="1"/>
                    <a:pt x="30" y="23"/>
                    <a:pt x="0" y="42"/>
                  </a:cubicBezTo>
                  <a:cubicBezTo>
                    <a:pt x="8" y="110"/>
                    <a:pt x="8" y="180"/>
                    <a:pt x="97" y="188"/>
                  </a:cubicBezTo>
                  <a:cubicBezTo>
                    <a:pt x="104" y="188"/>
                    <a:pt x="113" y="184"/>
                    <a:pt x="120" y="180"/>
                  </a:cubicBezTo>
                  <a:cubicBezTo>
                    <a:pt x="176" y="143"/>
                    <a:pt x="191" y="83"/>
                    <a:pt x="154" y="31"/>
                  </a:cubicBezTo>
                  <a:cubicBezTo>
                    <a:pt x="135" y="8"/>
                    <a:pt x="116" y="1"/>
                    <a:pt x="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0" name="Google Shape;16080;p11"/>
            <p:cNvSpPr/>
            <p:nvPr/>
          </p:nvSpPr>
          <p:spPr>
            <a:xfrm>
              <a:off x="-2350346" y="-948029"/>
              <a:ext cx="11126" cy="8261"/>
            </a:xfrm>
            <a:custGeom>
              <a:avLst/>
              <a:gdLst/>
              <a:ahLst/>
              <a:cxnLst/>
              <a:rect l="l" t="t" r="r" b="b"/>
              <a:pathLst>
                <a:path w="233" h="173" extrusionOk="0">
                  <a:moveTo>
                    <a:pt x="150" y="0"/>
                  </a:moveTo>
                  <a:cubicBezTo>
                    <a:pt x="132" y="0"/>
                    <a:pt x="109" y="7"/>
                    <a:pt x="83" y="23"/>
                  </a:cubicBezTo>
                  <a:cubicBezTo>
                    <a:pt x="1" y="71"/>
                    <a:pt x="79" y="105"/>
                    <a:pt x="83" y="142"/>
                  </a:cubicBezTo>
                  <a:cubicBezTo>
                    <a:pt x="87" y="150"/>
                    <a:pt x="94" y="157"/>
                    <a:pt x="98" y="161"/>
                  </a:cubicBezTo>
                  <a:cubicBezTo>
                    <a:pt x="116" y="169"/>
                    <a:pt x="139" y="173"/>
                    <a:pt x="158" y="173"/>
                  </a:cubicBezTo>
                  <a:cubicBezTo>
                    <a:pt x="168" y="173"/>
                    <a:pt x="180" y="173"/>
                    <a:pt x="191" y="169"/>
                  </a:cubicBezTo>
                  <a:lnTo>
                    <a:pt x="195" y="169"/>
                  </a:lnTo>
                  <a:cubicBezTo>
                    <a:pt x="199" y="135"/>
                    <a:pt x="232" y="109"/>
                    <a:pt x="221" y="68"/>
                  </a:cubicBezTo>
                  <a:cubicBezTo>
                    <a:pt x="206" y="23"/>
                    <a:pt x="180" y="0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1" name="Google Shape;16081;p11"/>
            <p:cNvSpPr/>
            <p:nvPr/>
          </p:nvSpPr>
          <p:spPr>
            <a:xfrm>
              <a:off x="-2260720" y="-894310"/>
              <a:ext cx="9837" cy="10553"/>
            </a:xfrm>
            <a:custGeom>
              <a:avLst/>
              <a:gdLst/>
              <a:ahLst/>
              <a:cxnLst/>
              <a:rect l="l" t="t" r="r" b="b"/>
              <a:pathLst>
                <a:path w="206" h="221" extrusionOk="0">
                  <a:moveTo>
                    <a:pt x="127" y="0"/>
                  </a:moveTo>
                  <a:cubicBezTo>
                    <a:pt x="4" y="83"/>
                    <a:pt x="1" y="94"/>
                    <a:pt x="82" y="202"/>
                  </a:cubicBezTo>
                  <a:cubicBezTo>
                    <a:pt x="86" y="206"/>
                    <a:pt x="90" y="214"/>
                    <a:pt x="97" y="217"/>
                  </a:cubicBezTo>
                  <a:lnTo>
                    <a:pt x="97" y="221"/>
                  </a:lnTo>
                  <a:cubicBezTo>
                    <a:pt x="105" y="217"/>
                    <a:pt x="113" y="217"/>
                    <a:pt x="120" y="214"/>
                  </a:cubicBezTo>
                  <a:cubicBezTo>
                    <a:pt x="120" y="147"/>
                    <a:pt x="198" y="121"/>
                    <a:pt x="206" y="57"/>
                  </a:cubicBezTo>
                  <a:cubicBezTo>
                    <a:pt x="187" y="26"/>
                    <a:pt x="158" y="12"/>
                    <a:pt x="1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2" name="Google Shape;16082;p11"/>
            <p:cNvSpPr/>
            <p:nvPr/>
          </p:nvSpPr>
          <p:spPr>
            <a:xfrm>
              <a:off x="-2295911" y="-930170"/>
              <a:ext cx="9311" cy="7353"/>
            </a:xfrm>
            <a:custGeom>
              <a:avLst/>
              <a:gdLst/>
              <a:ahLst/>
              <a:cxnLst/>
              <a:rect l="l" t="t" r="r" b="b"/>
              <a:pathLst>
                <a:path w="195" h="154" extrusionOk="0">
                  <a:moveTo>
                    <a:pt x="98" y="0"/>
                  </a:moveTo>
                  <a:cubicBezTo>
                    <a:pt x="87" y="0"/>
                    <a:pt x="75" y="4"/>
                    <a:pt x="60" y="8"/>
                  </a:cubicBezTo>
                  <a:cubicBezTo>
                    <a:pt x="1" y="49"/>
                    <a:pt x="27" y="94"/>
                    <a:pt x="68" y="127"/>
                  </a:cubicBezTo>
                  <a:cubicBezTo>
                    <a:pt x="87" y="146"/>
                    <a:pt x="105" y="154"/>
                    <a:pt x="124" y="154"/>
                  </a:cubicBezTo>
                  <a:cubicBezTo>
                    <a:pt x="150" y="154"/>
                    <a:pt x="177" y="131"/>
                    <a:pt x="195" y="97"/>
                  </a:cubicBezTo>
                  <a:cubicBezTo>
                    <a:pt x="184" y="34"/>
                    <a:pt x="154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3" name="Google Shape;16083;p11"/>
            <p:cNvSpPr/>
            <p:nvPr/>
          </p:nvSpPr>
          <p:spPr>
            <a:xfrm>
              <a:off x="-2327856" y="-922005"/>
              <a:ext cx="7544" cy="7401"/>
            </a:xfrm>
            <a:custGeom>
              <a:avLst/>
              <a:gdLst/>
              <a:ahLst/>
              <a:cxnLst/>
              <a:rect l="l" t="t" r="r" b="b"/>
              <a:pathLst>
                <a:path w="158" h="155" extrusionOk="0">
                  <a:moveTo>
                    <a:pt x="94" y="1"/>
                  </a:moveTo>
                  <a:cubicBezTo>
                    <a:pt x="11" y="12"/>
                    <a:pt x="1" y="28"/>
                    <a:pt x="30" y="132"/>
                  </a:cubicBezTo>
                  <a:cubicBezTo>
                    <a:pt x="75" y="143"/>
                    <a:pt x="101" y="154"/>
                    <a:pt x="120" y="154"/>
                  </a:cubicBezTo>
                  <a:cubicBezTo>
                    <a:pt x="150" y="154"/>
                    <a:pt x="154" y="128"/>
                    <a:pt x="158" y="61"/>
                  </a:cubicBezTo>
                  <a:cubicBezTo>
                    <a:pt x="150" y="28"/>
                    <a:pt x="146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4" name="Google Shape;16084;p11"/>
            <p:cNvSpPr/>
            <p:nvPr/>
          </p:nvSpPr>
          <p:spPr>
            <a:xfrm>
              <a:off x="-2249498" y="-893069"/>
              <a:ext cx="9359" cy="5587"/>
            </a:xfrm>
            <a:custGeom>
              <a:avLst/>
              <a:gdLst/>
              <a:ahLst/>
              <a:cxnLst/>
              <a:rect l="l" t="t" r="r" b="b"/>
              <a:pathLst>
                <a:path w="196" h="117" extrusionOk="0">
                  <a:moveTo>
                    <a:pt x="124" y="0"/>
                  </a:moveTo>
                  <a:cubicBezTo>
                    <a:pt x="80" y="0"/>
                    <a:pt x="38" y="23"/>
                    <a:pt x="1" y="50"/>
                  </a:cubicBezTo>
                  <a:cubicBezTo>
                    <a:pt x="4" y="72"/>
                    <a:pt x="4" y="95"/>
                    <a:pt x="8" y="117"/>
                  </a:cubicBezTo>
                  <a:cubicBezTo>
                    <a:pt x="19" y="112"/>
                    <a:pt x="27" y="112"/>
                    <a:pt x="35" y="112"/>
                  </a:cubicBezTo>
                  <a:cubicBezTo>
                    <a:pt x="45" y="102"/>
                    <a:pt x="57" y="90"/>
                    <a:pt x="68" y="76"/>
                  </a:cubicBezTo>
                  <a:cubicBezTo>
                    <a:pt x="83" y="102"/>
                    <a:pt x="97" y="109"/>
                    <a:pt x="113" y="109"/>
                  </a:cubicBezTo>
                  <a:cubicBezTo>
                    <a:pt x="124" y="109"/>
                    <a:pt x="139" y="102"/>
                    <a:pt x="154" y="95"/>
                  </a:cubicBezTo>
                  <a:cubicBezTo>
                    <a:pt x="165" y="90"/>
                    <a:pt x="180" y="83"/>
                    <a:pt x="195" y="83"/>
                  </a:cubicBezTo>
                  <a:cubicBezTo>
                    <a:pt x="192" y="60"/>
                    <a:pt x="187" y="38"/>
                    <a:pt x="184" y="16"/>
                  </a:cubicBezTo>
                  <a:cubicBezTo>
                    <a:pt x="161" y="5"/>
                    <a:pt x="142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5" name="Google Shape;16085;p11"/>
            <p:cNvSpPr/>
            <p:nvPr/>
          </p:nvSpPr>
          <p:spPr>
            <a:xfrm>
              <a:off x="-2286791" y="-864180"/>
              <a:ext cx="13418" cy="5825"/>
            </a:xfrm>
            <a:custGeom>
              <a:avLst/>
              <a:gdLst/>
              <a:ahLst/>
              <a:cxnLst/>
              <a:rect l="l" t="t" r="r" b="b"/>
              <a:pathLst>
                <a:path w="281" h="122" extrusionOk="0">
                  <a:moveTo>
                    <a:pt x="102" y="1"/>
                  </a:moveTo>
                  <a:cubicBezTo>
                    <a:pt x="67" y="1"/>
                    <a:pt x="34" y="39"/>
                    <a:pt x="0" y="61"/>
                  </a:cubicBezTo>
                  <a:cubicBezTo>
                    <a:pt x="15" y="91"/>
                    <a:pt x="34" y="99"/>
                    <a:pt x="60" y="99"/>
                  </a:cubicBezTo>
                  <a:cubicBezTo>
                    <a:pt x="75" y="99"/>
                    <a:pt x="90" y="95"/>
                    <a:pt x="109" y="91"/>
                  </a:cubicBezTo>
                  <a:cubicBezTo>
                    <a:pt x="124" y="87"/>
                    <a:pt x="143" y="83"/>
                    <a:pt x="157" y="83"/>
                  </a:cubicBezTo>
                  <a:cubicBezTo>
                    <a:pt x="176" y="83"/>
                    <a:pt x="191" y="91"/>
                    <a:pt x="198" y="121"/>
                  </a:cubicBezTo>
                  <a:cubicBezTo>
                    <a:pt x="281" y="95"/>
                    <a:pt x="191" y="57"/>
                    <a:pt x="206" y="28"/>
                  </a:cubicBezTo>
                  <a:lnTo>
                    <a:pt x="206" y="28"/>
                  </a:lnTo>
                  <a:cubicBezTo>
                    <a:pt x="195" y="31"/>
                    <a:pt x="172" y="42"/>
                    <a:pt x="169" y="42"/>
                  </a:cubicBezTo>
                  <a:cubicBezTo>
                    <a:pt x="143" y="13"/>
                    <a:pt x="124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6" name="Google Shape;16086;p11"/>
            <p:cNvSpPr/>
            <p:nvPr/>
          </p:nvSpPr>
          <p:spPr>
            <a:xfrm>
              <a:off x="-2314104" y="-891111"/>
              <a:ext cx="7401" cy="6494"/>
            </a:xfrm>
            <a:custGeom>
              <a:avLst/>
              <a:gdLst/>
              <a:ahLst/>
              <a:cxnLst/>
              <a:rect l="l" t="t" r="r" b="b"/>
              <a:pathLst>
                <a:path w="155" h="136" extrusionOk="0">
                  <a:moveTo>
                    <a:pt x="154" y="16"/>
                  </a:moveTo>
                  <a:cubicBezTo>
                    <a:pt x="154" y="19"/>
                    <a:pt x="150" y="19"/>
                    <a:pt x="150" y="23"/>
                  </a:cubicBezTo>
                  <a:cubicBezTo>
                    <a:pt x="150" y="23"/>
                    <a:pt x="154" y="19"/>
                    <a:pt x="154" y="16"/>
                  </a:cubicBezTo>
                  <a:close/>
                  <a:moveTo>
                    <a:pt x="146" y="1"/>
                  </a:moveTo>
                  <a:cubicBezTo>
                    <a:pt x="132" y="1"/>
                    <a:pt x="116" y="4"/>
                    <a:pt x="101" y="9"/>
                  </a:cubicBezTo>
                  <a:cubicBezTo>
                    <a:pt x="46" y="12"/>
                    <a:pt x="11" y="45"/>
                    <a:pt x="1" y="98"/>
                  </a:cubicBezTo>
                  <a:cubicBezTo>
                    <a:pt x="42" y="116"/>
                    <a:pt x="90" y="106"/>
                    <a:pt x="135" y="135"/>
                  </a:cubicBezTo>
                  <a:cubicBezTo>
                    <a:pt x="142" y="102"/>
                    <a:pt x="150" y="76"/>
                    <a:pt x="154" y="45"/>
                  </a:cubicBezTo>
                  <a:cubicBezTo>
                    <a:pt x="154" y="38"/>
                    <a:pt x="150" y="31"/>
                    <a:pt x="150" y="23"/>
                  </a:cubicBezTo>
                  <a:cubicBezTo>
                    <a:pt x="150" y="16"/>
                    <a:pt x="146" y="9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7" name="Google Shape;16087;p11"/>
            <p:cNvSpPr/>
            <p:nvPr/>
          </p:nvSpPr>
          <p:spPr>
            <a:xfrm>
              <a:off x="-2344998" y="-940007"/>
              <a:ext cx="8643" cy="7544"/>
            </a:xfrm>
            <a:custGeom>
              <a:avLst/>
              <a:gdLst/>
              <a:ahLst/>
              <a:cxnLst/>
              <a:rect l="l" t="t" r="r" b="b"/>
              <a:pathLst>
                <a:path w="181" h="158" extrusionOk="0">
                  <a:moveTo>
                    <a:pt x="79" y="1"/>
                  </a:moveTo>
                  <a:cubicBezTo>
                    <a:pt x="56" y="31"/>
                    <a:pt x="49" y="75"/>
                    <a:pt x="1" y="86"/>
                  </a:cubicBezTo>
                  <a:cubicBezTo>
                    <a:pt x="38" y="98"/>
                    <a:pt x="42" y="158"/>
                    <a:pt x="75" y="158"/>
                  </a:cubicBezTo>
                  <a:lnTo>
                    <a:pt x="75" y="153"/>
                  </a:lnTo>
                  <a:cubicBezTo>
                    <a:pt x="120" y="150"/>
                    <a:pt x="124" y="91"/>
                    <a:pt x="154" y="64"/>
                  </a:cubicBezTo>
                  <a:cubicBezTo>
                    <a:pt x="161" y="53"/>
                    <a:pt x="173" y="41"/>
                    <a:pt x="180" y="27"/>
                  </a:cubicBezTo>
                  <a:lnTo>
                    <a:pt x="180" y="27"/>
                  </a:lnTo>
                  <a:cubicBezTo>
                    <a:pt x="173" y="31"/>
                    <a:pt x="169" y="31"/>
                    <a:pt x="161" y="31"/>
                  </a:cubicBezTo>
                  <a:cubicBezTo>
                    <a:pt x="132" y="31"/>
                    <a:pt x="109" y="5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8" name="Google Shape;16088;p11"/>
            <p:cNvSpPr/>
            <p:nvPr/>
          </p:nvSpPr>
          <p:spPr>
            <a:xfrm>
              <a:off x="-2341035" y="-944830"/>
              <a:ext cx="7879" cy="6303"/>
            </a:xfrm>
            <a:custGeom>
              <a:avLst/>
              <a:gdLst/>
              <a:ahLst/>
              <a:cxnLst/>
              <a:rect l="l" t="t" r="r" b="b"/>
              <a:pathLst>
                <a:path w="165" h="132" extrusionOk="0">
                  <a:moveTo>
                    <a:pt x="26" y="1"/>
                  </a:moveTo>
                  <a:cubicBezTo>
                    <a:pt x="37" y="42"/>
                    <a:pt x="4" y="68"/>
                    <a:pt x="0" y="102"/>
                  </a:cubicBezTo>
                  <a:cubicBezTo>
                    <a:pt x="26" y="106"/>
                    <a:pt x="49" y="132"/>
                    <a:pt x="78" y="132"/>
                  </a:cubicBezTo>
                  <a:cubicBezTo>
                    <a:pt x="86" y="132"/>
                    <a:pt x="90" y="132"/>
                    <a:pt x="97" y="128"/>
                  </a:cubicBezTo>
                  <a:cubicBezTo>
                    <a:pt x="165" y="19"/>
                    <a:pt x="165" y="19"/>
                    <a:pt x="2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9" name="Google Shape;16089;p11"/>
            <p:cNvSpPr/>
            <p:nvPr/>
          </p:nvSpPr>
          <p:spPr>
            <a:xfrm>
              <a:off x="-2315155" y="-888962"/>
              <a:ext cx="10553" cy="6303"/>
            </a:xfrm>
            <a:custGeom>
              <a:avLst/>
              <a:gdLst/>
              <a:ahLst/>
              <a:cxnLst/>
              <a:rect l="l" t="t" r="r" b="b"/>
              <a:pathLst>
                <a:path w="221" h="132" extrusionOk="0">
                  <a:moveTo>
                    <a:pt x="176" y="0"/>
                  </a:moveTo>
                  <a:cubicBezTo>
                    <a:pt x="172" y="31"/>
                    <a:pt x="164" y="57"/>
                    <a:pt x="157" y="90"/>
                  </a:cubicBezTo>
                  <a:cubicBezTo>
                    <a:pt x="112" y="61"/>
                    <a:pt x="64" y="71"/>
                    <a:pt x="23" y="53"/>
                  </a:cubicBezTo>
                  <a:cubicBezTo>
                    <a:pt x="15" y="53"/>
                    <a:pt x="7" y="57"/>
                    <a:pt x="0" y="57"/>
                  </a:cubicBezTo>
                  <a:cubicBezTo>
                    <a:pt x="19" y="87"/>
                    <a:pt x="49" y="105"/>
                    <a:pt x="78" y="121"/>
                  </a:cubicBezTo>
                  <a:cubicBezTo>
                    <a:pt x="94" y="128"/>
                    <a:pt x="109" y="131"/>
                    <a:pt x="127" y="131"/>
                  </a:cubicBezTo>
                  <a:cubicBezTo>
                    <a:pt x="154" y="131"/>
                    <a:pt x="176" y="121"/>
                    <a:pt x="194" y="98"/>
                  </a:cubicBezTo>
                  <a:cubicBezTo>
                    <a:pt x="221" y="64"/>
                    <a:pt x="221" y="26"/>
                    <a:pt x="1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0" name="Google Shape;16090;p11"/>
            <p:cNvSpPr/>
            <p:nvPr/>
          </p:nvSpPr>
          <p:spPr>
            <a:xfrm>
              <a:off x="-2255037" y="-891636"/>
              <a:ext cx="5921" cy="8643"/>
            </a:xfrm>
            <a:custGeom>
              <a:avLst/>
              <a:gdLst/>
              <a:ahLst/>
              <a:cxnLst/>
              <a:rect l="l" t="t" r="r" b="b"/>
              <a:pathLst>
                <a:path w="124" h="181" extrusionOk="0">
                  <a:moveTo>
                    <a:pt x="87" y="1"/>
                  </a:moveTo>
                  <a:cubicBezTo>
                    <a:pt x="79" y="65"/>
                    <a:pt x="1" y="91"/>
                    <a:pt x="1" y="158"/>
                  </a:cubicBezTo>
                  <a:cubicBezTo>
                    <a:pt x="20" y="169"/>
                    <a:pt x="34" y="180"/>
                    <a:pt x="49" y="180"/>
                  </a:cubicBezTo>
                  <a:cubicBezTo>
                    <a:pt x="65" y="180"/>
                    <a:pt x="75" y="169"/>
                    <a:pt x="79" y="132"/>
                  </a:cubicBezTo>
                  <a:cubicBezTo>
                    <a:pt x="79" y="117"/>
                    <a:pt x="109" y="101"/>
                    <a:pt x="124" y="87"/>
                  </a:cubicBezTo>
                  <a:cubicBezTo>
                    <a:pt x="120" y="65"/>
                    <a:pt x="120" y="42"/>
                    <a:pt x="117" y="20"/>
                  </a:cubicBezTo>
                  <a:cubicBezTo>
                    <a:pt x="109" y="8"/>
                    <a:pt x="101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1" name="Google Shape;16091;p11"/>
            <p:cNvSpPr/>
            <p:nvPr/>
          </p:nvSpPr>
          <p:spPr>
            <a:xfrm>
              <a:off x="-2320359" y="-894501"/>
              <a:ext cx="11126" cy="8261"/>
            </a:xfrm>
            <a:custGeom>
              <a:avLst/>
              <a:gdLst/>
              <a:ahLst/>
              <a:cxnLst/>
              <a:rect l="l" t="t" r="r" b="b"/>
              <a:pathLst>
                <a:path w="233" h="173" extrusionOk="0">
                  <a:moveTo>
                    <a:pt x="146" y="1"/>
                  </a:moveTo>
                  <a:lnTo>
                    <a:pt x="146" y="1"/>
                  </a:lnTo>
                  <a:cubicBezTo>
                    <a:pt x="173" y="42"/>
                    <a:pt x="168" y="80"/>
                    <a:pt x="116" y="98"/>
                  </a:cubicBezTo>
                  <a:cubicBezTo>
                    <a:pt x="79" y="109"/>
                    <a:pt x="42" y="113"/>
                    <a:pt x="4" y="120"/>
                  </a:cubicBezTo>
                  <a:lnTo>
                    <a:pt x="1" y="120"/>
                  </a:lnTo>
                  <a:cubicBezTo>
                    <a:pt x="38" y="139"/>
                    <a:pt x="72" y="158"/>
                    <a:pt x="109" y="173"/>
                  </a:cubicBezTo>
                  <a:cubicBezTo>
                    <a:pt x="116" y="173"/>
                    <a:pt x="124" y="169"/>
                    <a:pt x="132" y="169"/>
                  </a:cubicBezTo>
                  <a:cubicBezTo>
                    <a:pt x="142" y="116"/>
                    <a:pt x="177" y="83"/>
                    <a:pt x="232" y="80"/>
                  </a:cubicBezTo>
                  <a:cubicBezTo>
                    <a:pt x="206" y="49"/>
                    <a:pt x="191" y="8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2" name="Google Shape;16092;p11"/>
            <p:cNvSpPr/>
            <p:nvPr/>
          </p:nvSpPr>
          <p:spPr>
            <a:xfrm>
              <a:off x="-2266975" y="-913219"/>
              <a:ext cx="10935" cy="5205"/>
            </a:xfrm>
            <a:custGeom>
              <a:avLst/>
              <a:gdLst/>
              <a:ahLst/>
              <a:cxnLst/>
              <a:rect l="l" t="t" r="r" b="b"/>
              <a:pathLst>
                <a:path w="229" h="109" extrusionOk="0">
                  <a:moveTo>
                    <a:pt x="228" y="1"/>
                  </a:moveTo>
                  <a:lnTo>
                    <a:pt x="228" y="1"/>
                  </a:lnTo>
                  <a:cubicBezTo>
                    <a:pt x="199" y="8"/>
                    <a:pt x="172" y="15"/>
                    <a:pt x="142" y="19"/>
                  </a:cubicBezTo>
                  <a:cubicBezTo>
                    <a:pt x="142" y="53"/>
                    <a:pt x="132" y="72"/>
                    <a:pt x="105" y="72"/>
                  </a:cubicBezTo>
                  <a:cubicBezTo>
                    <a:pt x="97" y="72"/>
                    <a:pt x="94" y="72"/>
                    <a:pt x="87" y="68"/>
                  </a:cubicBezTo>
                  <a:cubicBezTo>
                    <a:pt x="56" y="63"/>
                    <a:pt x="30" y="53"/>
                    <a:pt x="1" y="46"/>
                  </a:cubicBezTo>
                  <a:lnTo>
                    <a:pt x="1" y="46"/>
                  </a:lnTo>
                  <a:cubicBezTo>
                    <a:pt x="8" y="72"/>
                    <a:pt x="23" y="90"/>
                    <a:pt x="53" y="101"/>
                  </a:cubicBezTo>
                  <a:cubicBezTo>
                    <a:pt x="68" y="105"/>
                    <a:pt x="82" y="108"/>
                    <a:pt x="97" y="108"/>
                  </a:cubicBezTo>
                  <a:cubicBezTo>
                    <a:pt x="161" y="108"/>
                    <a:pt x="191" y="49"/>
                    <a:pt x="2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3" name="Google Shape;16093;p11"/>
            <p:cNvSpPr/>
            <p:nvPr/>
          </p:nvSpPr>
          <p:spPr>
            <a:xfrm>
              <a:off x="-2256088" y="-926446"/>
              <a:ext cx="6828" cy="13275"/>
            </a:xfrm>
            <a:custGeom>
              <a:avLst/>
              <a:gdLst/>
              <a:ahLst/>
              <a:cxnLst/>
              <a:rect l="l" t="t" r="r" b="b"/>
              <a:pathLst>
                <a:path w="143" h="278" extrusionOk="0">
                  <a:moveTo>
                    <a:pt x="90" y="0"/>
                  </a:moveTo>
                  <a:lnTo>
                    <a:pt x="90" y="0"/>
                  </a:lnTo>
                  <a:cubicBezTo>
                    <a:pt x="128" y="116"/>
                    <a:pt x="75" y="199"/>
                    <a:pt x="0" y="278"/>
                  </a:cubicBezTo>
                  <a:cubicBezTo>
                    <a:pt x="97" y="278"/>
                    <a:pt x="87" y="176"/>
                    <a:pt x="139" y="135"/>
                  </a:cubicBezTo>
                  <a:cubicBezTo>
                    <a:pt x="123" y="90"/>
                    <a:pt x="142" y="35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4" name="Google Shape;16094;p11"/>
            <p:cNvSpPr/>
            <p:nvPr/>
          </p:nvSpPr>
          <p:spPr>
            <a:xfrm>
              <a:off x="-2307515" y="-896268"/>
              <a:ext cx="5062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75" y="0"/>
                  </a:moveTo>
                  <a:cubicBezTo>
                    <a:pt x="34" y="0"/>
                    <a:pt x="20" y="34"/>
                    <a:pt x="1" y="64"/>
                  </a:cubicBezTo>
                  <a:cubicBezTo>
                    <a:pt x="1" y="79"/>
                    <a:pt x="4" y="94"/>
                    <a:pt x="8" y="109"/>
                  </a:cubicBezTo>
                  <a:cubicBezTo>
                    <a:pt x="8" y="117"/>
                    <a:pt x="12" y="124"/>
                    <a:pt x="12" y="131"/>
                  </a:cubicBezTo>
                  <a:cubicBezTo>
                    <a:pt x="12" y="127"/>
                    <a:pt x="16" y="127"/>
                    <a:pt x="16" y="124"/>
                  </a:cubicBezTo>
                  <a:cubicBezTo>
                    <a:pt x="49" y="90"/>
                    <a:pt x="106" y="64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5" name="Google Shape;16095;p11"/>
            <p:cNvSpPr/>
            <p:nvPr/>
          </p:nvSpPr>
          <p:spPr>
            <a:xfrm>
              <a:off x="-2337645" y="-925730"/>
              <a:ext cx="4154" cy="3629"/>
            </a:xfrm>
            <a:custGeom>
              <a:avLst/>
              <a:gdLst/>
              <a:ahLst/>
              <a:cxnLst/>
              <a:rect l="l" t="t" r="r" b="b"/>
              <a:pathLst>
                <a:path w="87" h="76" extrusionOk="0">
                  <a:moveTo>
                    <a:pt x="33" y="1"/>
                  </a:moveTo>
                  <a:cubicBezTo>
                    <a:pt x="19" y="8"/>
                    <a:pt x="0" y="16"/>
                    <a:pt x="7" y="42"/>
                  </a:cubicBezTo>
                  <a:cubicBezTo>
                    <a:pt x="15" y="56"/>
                    <a:pt x="26" y="75"/>
                    <a:pt x="49" y="75"/>
                  </a:cubicBezTo>
                  <a:lnTo>
                    <a:pt x="56" y="75"/>
                  </a:lnTo>
                  <a:cubicBezTo>
                    <a:pt x="78" y="72"/>
                    <a:pt x="86" y="56"/>
                    <a:pt x="82" y="34"/>
                  </a:cubicBezTo>
                  <a:cubicBezTo>
                    <a:pt x="75" y="16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6" name="Google Shape;16096;p11"/>
            <p:cNvSpPr/>
            <p:nvPr/>
          </p:nvSpPr>
          <p:spPr>
            <a:xfrm>
              <a:off x="-2293046" y="-931651"/>
              <a:ext cx="8070" cy="6160"/>
            </a:xfrm>
            <a:custGeom>
              <a:avLst/>
              <a:gdLst/>
              <a:ahLst/>
              <a:cxnLst/>
              <a:rect l="l" t="t" r="r" b="b"/>
              <a:pathLst>
                <a:path w="169" h="129" extrusionOk="0">
                  <a:moveTo>
                    <a:pt x="57" y="1"/>
                  </a:moveTo>
                  <a:cubicBezTo>
                    <a:pt x="34" y="1"/>
                    <a:pt x="15" y="13"/>
                    <a:pt x="0" y="39"/>
                  </a:cubicBezTo>
                  <a:cubicBezTo>
                    <a:pt x="15" y="35"/>
                    <a:pt x="27" y="31"/>
                    <a:pt x="38" y="31"/>
                  </a:cubicBezTo>
                  <a:cubicBezTo>
                    <a:pt x="94" y="31"/>
                    <a:pt x="124" y="65"/>
                    <a:pt x="135" y="128"/>
                  </a:cubicBezTo>
                  <a:cubicBezTo>
                    <a:pt x="169" y="83"/>
                    <a:pt x="150" y="50"/>
                    <a:pt x="109" y="23"/>
                  </a:cubicBezTo>
                  <a:cubicBezTo>
                    <a:pt x="90" y="9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7" name="Google Shape;16097;p11"/>
            <p:cNvSpPr/>
            <p:nvPr/>
          </p:nvSpPr>
          <p:spPr>
            <a:xfrm>
              <a:off x="-2333395" y="-893260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31" y="1"/>
                  </a:moveTo>
                  <a:cubicBezTo>
                    <a:pt x="23" y="1"/>
                    <a:pt x="12" y="4"/>
                    <a:pt x="1" y="9"/>
                  </a:cubicBezTo>
                  <a:cubicBezTo>
                    <a:pt x="12" y="57"/>
                    <a:pt x="23" y="80"/>
                    <a:pt x="38" y="80"/>
                  </a:cubicBezTo>
                  <a:cubicBezTo>
                    <a:pt x="49" y="80"/>
                    <a:pt x="65" y="72"/>
                    <a:pt x="83" y="61"/>
                  </a:cubicBezTo>
                  <a:cubicBezTo>
                    <a:pt x="79" y="23"/>
                    <a:pt x="60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8" name="Google Shape;16098;p11"/>
            <p:cNvSpPr/>
            <p:nvPr/>
          </p:nvSpPr>
          <p:spPr>
            <a:xfrm>
              <a:off x="-2243577" y="-906773"/>
              <a:ext cx="5921" cy="7163"/>
            </a:xfrm>
            <a:custGeom>
              <a:avLst/>
              <a:gdLst/>
              <a:ahLst/>
              <a:cxnLst/>
              <a:rect l="l" t="t" r="r" b="b"/>
              <a:pathLst>
                <a:path w="124" h="150" extrusionOk="0">
                  <a:moveTo>
                    <a:pt x="26" y="0"/>
                  </a:moveTo>
                  <a:cubicBezTo>
                    <a:pt x="0" y="112"/>
                    <a:pt x="15" y="149"/>
                    <a:pt x="90" y="149"/>
                  </a:cubicBezTo>
                  <a:cubicBezTo>
                    <a:pt x="97" y="149"/>
                    <a:pt x="113" y="149"/>
                    <a:pt x="123" y="146"/>
                  </a:cubicBezTo>
                  <a:cubicBezTo>
                    <a:pt x="34" y="138"/>
                    <a:pt x="34" y="68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9" name="Google Shape;16099;p11"/>
            <p:cNvSpPr/>
            <p:nvPr/>
          </p:nvSpPr>
          <p:spPr>
            <a:xfrm>
              <a:off x="-2309663" y="-897509"/>
              <a:ext cx="6160" cy="4298"/>
            </a:xfrm>
            <a:custGeom>
              <a:avLst/>
              <a:gdLst/>
              <a:ahLst/>
              <a:cxnLst/>
              <a:rect l="l" t="t" r="r" b="b"/>
              <a:pathLst>
                <a:path w="129" h="90" extrusionOk="0">
                  <a:moveTo>
                    <a:pt x="124" y="0"/>
                  </a:moveTo>
                  <a:cubicBezTo>
                    <a:pt x="1" y="8"/>
                    <a:pt x="1" y="8"/>
                    <a:pt x="46" y="90"/>
                  </a:cubicBezTo>
                  <a:cubicBezTo>
                    <a:pt x="65" y="60"/>
                    <a:pt x="79" y="26"/>
                    <a:pt x="120" y="26"/>
                  </a:cubicBezTo>
                  <a:lnTo>
                    <a:pt x="128" y="26"/>
                  </a:lnTo>
                  <a:cubicBezTo>
                    <a:pt x="124" y="19"/>
                    <a:pt x="124" y="12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0" name="Google Shape;16100;p11"/>
            <p:cNvSpPr/>
            <p:nvPr/>
          </p:nvSpPr>
          <p:spPr>
            <a:xfrm>
              <a:off x="-2345715" y="-940389"/>
              <a:ext cx="4488" cy="4536"/>
            </a:xfrm>
            <a:custGeom>
              <a:avLst/>
              <a:gdLst/>
              <a:ahLst/>
              <a:cxnLst/>
              <a:rect l="l" t="t" r="r" b="b"/>
              <a:pathLst>
                <a:path w="94" h="95" extrusionOk="0">
                  <a:moveTo>
                    <a:pt x="1" y="1"/>
                  </a:moveTo>
                  <a:lnTo>
                    <a:pt x="1" y="1"/>
                  </a:lnTo>
                  <a:cubicBezTo>
                    <a:pt x="4" y="31"/>
                    <a:pt x="12" y="65"/>
                    <a:pt x="16" y="94"/>
                  </a:cubicBezTo>
                  <a:cubicBezTo>
                    <a:pt x="64" y="83"/>
                    <a:pt x="71" y="39"/>
                    <a:pt x="94" y="9"/>
                  </a:cubicBezTo>
                  <a:lnTo>
                    <a:pt x="94" y="9"/>
                  </a:lnTo>
                  <a:cubicBezTo>
                    <a:pt x="83" y="13"/>
                    <a:pt x="71" y="13"/>
                    <a:pt x="61" y="13"/>
                  </a:cubicBezTo>
                  <a:cubicBezTo>
                    <a:pt x="42" y="13"/>
                    <a:pt x="19" y="9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1" name="Google Shape;16101;p11"/>
            <p:cNvSpPr/>
            <p:nvPr/>
          </p:nvSpPr>
          <p:spPr>
            <a:xfrm>
              <a:off x="-2267357" y="-882898"/>
              <a:ext cx="5205" cy="5061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0" y="1"/>
                  </a:moveTo>
                  <a:cubicBezTo>
                    <a:pt x="5" y="30"/>
                    <a:pt x="19" y="61"/>
                    <a:pt x="38" y="83"/>
                  </a:cubicBezTo>
                  <a:cubicBezTo>
                    <a:pt x="53" y="98"/>
                    <a:pt x="64" y="106"/>
                    <a:pt x="76" y="106"/>
                  </a:cubicBezTo>
                  <a:cubicBezTo>
                    <a:pt x="90" y="106"/>
                    <a:pt x="102" y="94"/>
                    <a:pt x="109" y="75"/>
                  </a:cubicBezTo>
                  <a:lnTo>
                    <a:pt x="109" y="72"/>
                  </a:lnTo>
                  <a:cubicBezTo>
                    <a:pt x="102" y="75"/>
                    <a:pt x="98" y="75"/>
                    <a:pt x="95" y="75"/>
                  </a:cubicBezTo>
                  <a:cubicBezTo>
                    <a:pt x="45" y="75"/>
                    <a:pt x="42" y="12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2" name="Google Shape;16102;p11"/>
            <p:cNvSpPr/>
            <p:nvPr/>
          </p:nvSpPr>
          <p:spPr>
            <a:xfrm>
              <a:off x="-2423356" y="-838252"/>
              <a:ext cx="39680" cy="35717"/>
            </a:xfrm>
            <a:custGeom>
              <a:avLst/>
              <a:gdLst/>
              <a:ahLst/>
              <a:cxnLst/>
              <a:rect l="l" t="t" r="r" b="b"/>
              <a:pathLst>
                <a:path w="831" h="748" extrusionOk="0">
                  <a:moveTo>
                    <a:pt x="419" y="1"/>
                  </a:moveTo>
                  <a:cubicBezTo>
                    <a:pt x="408" y="4"/>
                    <a:pt x="393" y="11"/>
                    <a:pt x="386" y="27"/>
                  </a:cubicBezTo>
                  <a:cubicBezTo>
                    <a:pt x="334" y="139"/>
                    <a:pt x="281" y="191"/>
                    <a:pt x="203" y="191"/>
                  </a:cubicBezTo>
                  <a:cubicBezTo>
                    <a:pt x="154" y="191"/>
                    <a:pt x="101" y="172"/>
                    <a:pt x="34" y="135"/>
                  </a:cubicBezTo>
                  <a:cubicBezTo>
                    <a:pt x="23" y="127"/>
                    <a:pt x="12" y="131"/>
                    <a:pt x="1" y="127"/>
                  </a:cubicBezTo>
                  <a:lnTo>
                    <a:pt x="1" y="127"/>
                  </a:lnTo>
                  <a:cubicBezTo>
                    <a:pt x="5" y="142"/>
                    <a:pt x="8" y="165"/>
                    <a:pt x="15" y="168"/>
                  </a:cubicBezTo>
                  <a:cubicBezTo>
                    <a:pt x="146" y="213"/>
                    <a:pt x="199" y="318"/>
                    <a:pt x="251" y="438"/>
                  </a:cubicBezTo>
                  <a:cubicBezTo>
                    <a:pt x="289" y="539"/>
                    <a:pt x="405" y="584"/>
                    <a:pt x="457" y="681"/>
                  </a:cubicBezTo>
                  <a:cubicBezTo>
                    <a:pt x="453" y="651"/>
                    <a:pt x="446" y="621"/>
                    <a:pt x="438" y="591"/>
                  </a:cubicBezTo>
                  <a:cubicBezTo>
                    <a:pt x="341" y="400"/>
                    <a:pt x="427" y="360"/>
                    <a:pt x="572" y="318"/>
                  </a:cubicBezTo>
                  <a:cubicBezTo>
                    <a:pt x="580" y="318"/>
                    <a:pt x="584" y="315"/>
                    <a:pt x="591" y="315"/>
                  </a:cubicBezTo>
                  <a:lnTo>
                    <a:pt x="595" y="315"/>
                  </a:lnTo>
                  <a:cubicBezTo>
                    <a:pt x="614" y="318"/>
                    <a:pt x="729" y="475"/>
                    <a:pt x="722" y="498"/>
                  </a:cubicBezTo>
                  <a:cubicBezTo>
                    <a:pt x="711" y="543"/>
                    <a:pt x="722" y="587"/>
                    <a:pt x="729" y="632"/>
                  </a:cubicBezTo>
                  <a:cubicBezTo>
                    <a:pt x="696" y="639"/>
                    <a:pt x="670" y="643"/>
                    <a:pt x="640" y="651"/>
                  </a:cubicBezTo>
                  <a:cubicBezTo>
                    <a:pt x="621" y="677"/>
                    <a:pt x="595" y="684"/>
                    <a:pt x="572" y="684"/>
                  </a:cubicBezTo>
                  <a:cubicBezTo>
                    <a:pt x="558" y="684"/>
                    <a:pt x="546" y="681"/>
                    <a:pt x="531" y="681"/>
                  </a:cubicBezTo>
                  <a:cubicBezTo>
                    <a:pt x="520" y="681"/>
                    <a:pt x="505" y="677"/>
                    <a:pt x="494" y="677"/>
                  </a:cubicBezTo>
                  <a:lnTo>
                    <a:pt x="479" y="677"/>
                  </a:lnTo>
                  <a:cubicBezTo>
                    <a:pt x="528" y="726"/>
                    <a:pt x="572" y="748"/>
                    <a:pt x="614" y="748"/>
                  </a:cubicBezTo>
                  <a:cubicBezTo>
                    <a:pt x="640" y="748"/>
                    <a:pt x="662" y="741"/>
                    <a:pt x="688" y="722"/>
                  </a:cubicBezTo>
                  <a:cubicBezTo>
                    <a:pt x="733" y="691"/>
                    <a:pt x="767" y="639"/>
                    <a:pt x="805" y="598"/>
                  </a:cubicBezTo>
                  <a:cubicBezTo>
                    <a:pt x="831" y="572"/>
                    <a:pt x="760" y="553"/>
                    <a:pt x="755" y="517"/>
                  </a:cubicBezTo>
                  <a:cubicBezTo>
                    <a:pt x="755" y="508"/>
                    <a:pt x="752" y="501"/>
                    <a:pt x="752" y="494"/>
                  </a:cubicBezTo>
                  <a:cubicBezTo>
                    <a:pt x="786" y="427"/>
                    <a:pt x="745" y="363"/>
                    <a:pt x="737" y="296"/>
                  </a:cubicBezTo>
                  <a:cubicBezTo>
                    <a:pt x="711" y="307"/>
                    <a:pt x="707" y="348"/>
                    <a:pt x="666" y="351"/>
                  </a:cubicBezTo>
                  <a:cubicBezTo>
                    <a:pt x="666" y="299"/>
                    <a:pt x="655" y="247"/>
                    <a:pt x="726" y="229"/>
                  </a:cubicBezTo>
                  <a:cubicBezTo>
                    <a:pt x="688" y="203"/>
                    <a:pt x="651" y="198"/>
                    <a:pt x="614" y="198"/>
                  </a:cubicBezTo>
                  <a:lnTo>
                    <a:pt x="562" y="198"/>
                  </a:lnTo>
                  <a:cubicBezTo>
                    <a:pt x="543" y="203"/>
                    <a:pt x="528" y="203"/>
                    <a:pt x="509" y="203"/>
                  </a:cubicBezTo>
                  <a:cubicBezTo>
                    <a:pt x="483" y="203"/>
                    <a:pt x="457" y="198"/>
                    <a:pt x="434" y="191"/>
                  </a:cubicBezTo>
                  <a:lnTo>
                    <a:pt x="434" y="191"/>
                  </a:lnTo>
                  <a:cubicBezTo>
                    <a:pt x="434" y="203"/>
                    <a:pt x="438" y="213"/>
                    <a:pt x="441" y="225"/>
                  </a:cubicBezTo>
                  <a:cubicBezTo>
                    <a:pt x="441" y="243"/>
                    <a:pt x="453" y="270"/>
                    <a:pt x="427" y="281"/>
                  </a:cubicBezTo>
                  <a:lnTo>
                    <a:pt x="419" y="281"/>
                  </a:lnTo>
                  <a:cubicBezTo>
                    <a:pt x="412" y="281"/>
                    <a:pt x="401" y="277"/>
                    <a:pt x="397" y="270"/>
                  </a:cubicBezTo>
                  <a:cubicBezTo>
                    <a:pt x="374" y="247"/>
                    <a:pt x="397" y="229"/>
                    <a:pt x="408" y="213"/>
                  </a:cubicBezTo>
                  <a:cubicBezTo>
                    <a:pt x="415" y="206"/>
                    <a:pt x="423" y="198"/>
                    <a:pt x="434" y="191"/>
                  </a:cubicBezTo>
                  <a:cubicBezTo>
                    <a:pt x="405" y="127"/>
                    <a:pt x="405" y="63"/>
                    <a:pt x="4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3" name="Google Shape;16103;p11"/>
            <p:cNvSpPr/>
            <p:nvPr/>
          </p:nvSpPr>
          <p:spPr>
            <a:xfrm>
              <a:off x="-2425457" y="-849186"/>
              <a:ext cx="22681" cy="20055"/>
            </a:xfrm>
            <a:custGeom>
              <a:avLst/>
              <a:gdLst/>
              <a:ahLst/>
              <a:cxnLst/>
              <a:rect l="l" t="t" r="r" b="b"/>
              <a:pathLst>
                <a:path w="475" h="420" extrusionOk="0">
                  <a:moveTo>
                    <a:pt x="183" y="1"/>
                  </a:moveTo>
                  <a:cubicBezTo>
                    <a:pt x="153" y="1"/>
                    <a:pt x="127" y="13"/>
                    <a:pt x="101" y="50"/>
                  </a:cubicBezTo>
                  <a:cubicBezTo>
                    <a:pt x="26" y="147"/>
                    <a:pt x="0" y="244"/>
                    <a:pt x="45" y="356"/>
                  </a:cubicBezTo>
                  <a:cubicBezTo>
                    <a:pt x="56" y="360"/>
                    <a:pt x="67" y="356"/>
                    <a:pt x="78" y="364"/>
                  </a:cubicBezTo>
                  <a:cubicBezTo>
                    <a:pt x="145" y="401"/>
                    <a:pt x="198" y="420"/>
                    <a:pt x="247" y="420"/>
                  </a:cubicBezTo>
                  <a:cubicBezTo>
                    <a:pt x="325" y="420"/>
                    <a:pt x="378" y="368"/>
                    <a:pt x="430" y="256"/>
                  </a:cubicBezTo>
                  <a:cubicBezTo>
                    <a:pt x="437" y="240"/>
                    <a:pt x="452" y="233"/>
                    <a:pt x="463" y="230"/>
                  </a:cubicBezTo>
                  <a:cubicBezTo>
                    <a:pt x="467" y="218"/>
                    <a:pt x="475" y="203"/>
                    <a:pt x="471" y="196"/>
                  </a:cubicBezTo>
                  <a:cubicBezTo>
                    <a:pt x="445" y="154"/>
                    <a:pt x="396" y="121"/>
                    <a:pt x="441" y="65"/>
                  </a:cubicBezTo>
                  <a:cubicBezTo>
                    <a:pt x="396" y="42"/>
                    <a:pt x="336" y="57"/>
                    <a:pt x="306" y="5"/>
                  </a:cubicBezTo>
                  <a:lnTo>
                    <a:pt x="295" y="5"/>
                  </a:lnTo>
                  <a:cubicBezTo>
                    <a:pt x="284" y="9"/>
                    <a:pt x="276" y="13"/>
                    <a:pt x="266" y="13"/>
                  </a:cubicBezTo>
                  <a:cubicBezTo>
                    <a:pt x="250" y="13"/>
                    <a:pt x="239" y="9"/>
                    <a:pt x="224" y="5"/>
                  </a:cubicBezTo>
                  <a:cubicBezTo>
                    <a:pt x="209" y="5"/>
                    <a:pt x="194" y="1"/>
                    <a:pt x="1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4" name="Google Shape;16104;p11"/>
            <p:cNvSpPr/>
            <p:nvPr/>
          </p:nvSpPr>
          <p:spPr>
            <a:xfrm>
              <a:off x="-2422258" y="-888962"/>
              <a:ext cx="17333" cy="16283"/>
            </a:xfrm>
            <a:custGeom>
              <a:avLst/>
              <a:gdLst/>
              <a:ahLst/>
              <a:cxnLst/>
              <a:rect l="l" t="t" r="r" b="b"/>
              <a:pathLst>
                <a:path w="363" h="341" extrusionOk="0">
                  <a:moveTo>
                    <a:pt x="112" y="0"/>
                  </a:moveTo>
                  <a:cubicBezTo>
                    <a:pt x="109" y="0"/>
                    <a:pt x="104" y="0"/>
                    <a:pt x="101" y="4"/>
                  </a:cubicBezTo>
                  <a:cubicBezTo>
                    <a:pt x="64" y="19"/>
                    <a:pt x="82" y="53"/>
                    <a:pt x="90" y="83"/>
                  </a:cubicBezTo>
                  <a:cubicBezTo>
                    <a:pt x="94" y="109"/>
                    <a:pt x="60" y="116"/>
                    <a:pt x="49" y="135"/>
                  </a:cubicBezTo>
                  <a:cubicBezTo>
                    <a:pt x="0" y="218"/>
                    <a:pt x="37" y="307"/>
                    <a:pt x="127" y="330"/>
                  </a:cubicBezTo>
                  <a:cubicBezTo>
                    <a:pt x="161" y="333"/>
                    <a:pt x="191" y="340"/>
                    <a:pt x="221" y="340"/>
                  </a:cubicBezTo>
                  <a:cubicBezTo>
                    <a:pt x="258" y="340"/>
                    <a:pt x="296" y="333"/>
                    <a:pt x="329" y="323"/>
                  </a:cubicBezTo>
                  <a:cubicBezTo>
                    <a:pt x="325" y="285"/>
                    <a:pt x="314" y="255"/>
                    <a:pt x="340" y="218"/>
                  </a:cubicBezTo>
                  <a:cubicBezTo>
                    <a:pt x="363" y="188"/>
                    <a:pt x="356" y="154"/>
                    <a:pt x="318" y="135"/>
                  </a:cubicBezTo>
                  <a:cubicBezTo>
                    <a:pt x="311" y="135"/>
                    <a:pt x="306" y="135"/>
                    <a:pt x="299" y="139"/>
                  </a:cubicBezTo>
                  <a:cubicBezTo>
                    <a:pt x="292" y="154"/>
                    <a:pt x="288" y="176"/>
                    <a:pt x="269" y="176"/>
                  </a:cubicBezTo>
                  <a:lnTo>
                    <a:pt x="266" y="176"/>
                  </a:lnTo>
                  <a:cubicBezTo>
                    <a:pt x="251" y="173"/>
                    <a:pt x="235" y="150"/>
                    <a:pt x="232" y="135"/>
                  </a:cubicBezTo>
                  <a:cubicBezTo>
                    <a:pt x="228" y="94"/>
                    <a:pt x="266" y="102"/>
                    <a:pt x="288" y="94"/>
                  </a:cubicBezTo>
                  <a:cubicBezTo>
                    <a:pt x="258" y="61"/>
                    <a:pt x="206" y="71"/>
                    <a:pt x="176" y="42"/>
                  </a:cubicBezTo>
                  <a:cubicBezTo>
                    <a:pt x="157" y="23"/>
                    <a:pt x="139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5" name="Google Shape;16105;p11"/>
            <p:cNvSpPr/>
            <p:nvPr/>
          </p:nvSpPr>
          <p:spPr>
            <a:xfrm>
              <a:off x="-2395136" y="-851096"/>
              <a:ext cx="15185" cy="13083"/>
            </a:xfrm>
            <a:custGeom>
              <a:avLst/>
              <a:gdLst/>
              <a:ahLst/>
              <a:cxnLst/>
              <a:rect l="l" t="t" r="r" b="b"/>
              <a:pathLst>
                <a:path w="318" h="274" extrusionOk="0">
                  <a:moveTo>
                    <a:pt x="202" y="1"/>
                  </a:moveTo>
                  <a:cubicBezTo>
                    <a:pt x="183" y="1"/>
                    <a:pt x="161" y="4"/>
                    <a:pt x="131" y="15"/>
                  </a:cubicBezTo>
                  <a:cubicBezTo>
                    <a:pt x="94" y="27"/>
                    <a:pt x="52" y="41"/>
                    <a:pt x="0" y="60"/>
                  </a:cubicBezTo>
                  <a:cubicBezTo>
                    <a:pt x="34" y="86"/>
                    <a:pt x="38" y="116"/>
                    <a:pt x="49" y="149"/>
                  </a:cubicBezTo>
                  <a:cubicBezTo>
                    <a:pt x="68" y="225"/>
                    <a:pt x="131" y="273"/>
                    <a:pt x="187" y="273"/>
                  </a:cubicBezTo>
                  <a:cubicBezTo>
                    <a:pt x="202" y="273"/>
                    <a:pt x="214" y="270"/>
                    <a:pt x="228" y="265"/>
                  </a:cubicBezTo>
                  <a:cubicBezTo>
                    <a:pt x="288" y="239"/>
                    <a:pt x="318" y="146"/>
                    <a:pt x="295" y="82"/>
                  </a:cubicBezTo>
                  <a:cubicBezTo>
                    <a:pt x="273" y="27"/>
                    <a:pt x="247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6" name="Google Shape;16106;p11"/>
            <p:cNvSpPr/>
            <p:nvPr/>
          </p:nvSpPr>
          <p:spPr>
            <a:xfrm>
              <a:off x="-2423881" y="-893069"/>
              <a:ext cx="17333" cy="22204"/>
            </a:xfrm>
            <a:custGeom>
              <a:avLst/>
              <a:gdLst/>
              <a:ahLst/>
              <a:cxnLst/>
              <a:rect l="l" t="t" r="r" b="b"/>
              <a:pathLst>
                <a:path w="363" h="465" extrusionOk="0">
                  <a:moveTo>
                    <a:pt x="233" y="0"/>
                  </a:moveTo>
                  <a:cubicBezTo>
                    <a:pt x="176" y="0"/>
                    <a:pt x="124" y="34"/>
                    <a:pt x="86" y="90"/>
                  </a:cubicBezTo>
                  <a:cubicBezTo>
                    <a:pt x="49" y="147"/>
                    <a:pt x="42" y="210"/>
                    <a:pt x="19" y="274"/>
                  </a:cubicBezTo>
                  <a:cubicBezTo>
                    <a:pt x="0" y="326"/>
                    <a:pt x="71" y="461"/>
                    <a:pt x="120" y="461"/>
                  </a:cubicBezTo>
                  <a:lnTo>
                    <a:pt x="180" y="461"/>
                  </a:lnTo>
                  <a:cubicBezTo>
                    <a:pt x="195" y="464"/>
                    <a:pt x="210" y="464"/>
                    <a:pt x="221" y="464"/>
                  </a:cubicBezTo>
                  <a:cubicBezTo>
                    <a:pt x="273" y="464"/>
                    <a:pt x="326" y="457"/>
                    <a:pt x="363" y="409"/>
                  </a:cubicBezTo>
                  <a:lnTo>
                    <a:pt x="363" y="409"/>
                  </a:lnTo>
                  <a:cubicBezTo>
                    <a:pt x="330" y="419"/>
                    <a:pt x="292" y="426"/>
                    <a:pt x="255" y="426"/>
                  </a:cubicBezTo>
                  <a:cubicBezTo>
                    <a:pt x="225" y="426"/>
                    <a:pt x="195" y="419"/>
                    <a:pt x="161" y="416"/>
                  </a:cubicBezTo>
                  <a:cubicBezTo>
                    <a:pt x="71" y="393"/>
                    <a:pt x="34" y="304"/>
                    <a:pt x="83" y="221"/>
                  </a:cubicBezTo>
                  <a:cubicBezTo>
                    <a:pt x="94" y="202"/>
                    <a:pt x="128" y="195"/>
                    <a:pt x="124" y="169"/>
                  </a:cubicBezTo>
                  <a:cubicBezTo>
                    <a:pt x="116" y="139"/>
                    <a:pt x="98" y="105"/>
                    <a:pt x="135" y="90"/>
                  </a:cubicBezTo>
                  <a:cubicBezTo>
                    <a:pt x="138" y="86"/>
                    <a:pt x="143" y="86"/>
                    <a:pt x="146" y="86"/>
                  </a:cubicBezTo>
                  <a:cubicBezTo>
                    <a:pt x="173" y="86"/>
                    <a:pt x="191" y="109"/>
                    <a:pt x="210" y="128"/>
                  </a:cubicBezTo>
                  <a:cubicBezTo>
                    <a:pt x="240" y="157"/>
                    <a:pt x="292" y="147"/>
                    <a:pt x="322" y="180"/>
                  </a:cubicBezTo>
                  <a:cubicBezTo>
                    <a:pt x="326" y="195"/>
                    <a:pt x="330" y="210"/>
                    <a:pt x="333" y="225"/>
                  </a:cubicBezTo>
                  <a:cubicBezTo>
                    <a:pt x="340" y="221"/>
                    <a:pt x="345" y="221"/>
                    <a:pt x="352" y="221"/>
                  </a:cubicBezTo>
                  <a:cubicBezTo>
                    <a:pt x="359" y="169"/>
                    <a:pt x="295" y="131"/>
                    <a:pt x="322" y="79"/>
                  </a:cubicBezTo>
                  <a:cubicBezTo>
                    <a:pt x="348" y="27"/>
                    <a:pt x="307" y="16"/>
                    <a:pt x="277" y="8"/>
                  </a:cubicBezTo>
                  <a:cubicBezTo>
                    <a:pt x="262" y="5"/>
                    <a:pt x="247" y="0"/>
                    <a:pt x="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7" name="Google Shape;16107;p11"/>
            <p:cNvSpPr/>
            <p:nvPr/>
          </p:nvSpPr>
          <p:spPr>
            <a:xfrm>
              <a:off x="-2430996" y="-865565"/>
              <a:ext cx="13561" cy="10935"/>
            </a:xfrm>
            <a:custGeom>
              <a:avLst/>
              <a:gdLst/>
              <a:ahLst/>
              <a:cxnLst/>
              <a:rect l="l" t="t" r="r" b="b"/>
              <a:pathLst>
                <a:path w="284" h="229" extrusionOk="0">
                  <a:moveTo>
                    <a:pt x="149" y="0"/>
                  </a:moveTo>
                  <a:cubicBezTo>
                    <a:pt x="127" y="0"/>
                    <a:pt x="97" y="4"/>
                    <a:pt x="52" y="16"/>
                  </a:cubicBezTo>
                  <a:cubicBezTo>
                    <a:pt x="34" y="42"/>
                    <a:pt x="0" y="68"/>
                    <a:pt x="45" y="105"/>
                  </a:cubicBezTo>
                  <a:cubicBezTo>
                    <a:pt x="68" y="128"/>
                    <a:pt x="78" y="161"/>
                    <a:pt x="90" y="195"/>
                  </a:cubicBezTo>
                  <a:cubicBezTo>
                    <a:pt x="112" y="199"/>
                    <a:pt x="127" y="209"/>
                    <a:pt x="142" y="228"/>
                  </a:cubicBezTo>
                  <a:cubicBezTo>
                    <a:pt x="198" y="206"/>
                    <a:pt x="235" y="161"/>
                    <a:pt x="284" y="131"/>
                  </a:cubicBezTo>
                  <a:cubicBezTo>
                    <a:pt x="225" y="30"/>
                    <a:pt x="206" y="0"/>
                    <a:pt x="1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8" name="Google Shape;16108;p11"/>
            <p:cNvSpPr/>
            <p:nvPr/>
          </p:nvSpPr>
          <p:spPr>
            <a:xfrm>
              <a:off x="-2427797" y="-859309"/>
              <a:ext cx="16951" cy="27170"/>
            </a:xfrm>
            <a:custGeom>
              <a:avLst/>
              <a:gdLst/>
              <a:ahLst/>
              <a:cxnLst/>
              <a:rect l="l" t="t" r="r" b="b"/>
              <a:pathLst>
                <a:path w="355" h="569" extrusionOk="0">
                  <a:moveTo>
                    <a:pt x="217" y="0"/>
                  </a:moveTo>
                  <a:cubicBezTo>
                    <a:pt x="168" y="30"/>
                    <a:pt x="131" y="75"/>
                    <a:pt x="75" y="97"/>
                  </a:cubicBezTo>
                  <a:cubicBezTo>
                    <a:pt x="172" y="176"/>
                    <a:pt x="113" y="258"/>
                    <a:pt x="68" y="321"/>
                  </a:cubicBezTo>
                  <a:cubicBezTo>
                    <a:pt x="1" y="419"/>
                    <a:pt x="41" y="490"/>
                    <a:pt x="90" y="565"/>
                  </a:cubicBezTo>
                  <a:cubicBezTo>
                    <a:pt x="90" y="565"/>
                    <a:pt x="90" y="568"/>
                    <a:pt x="94" y="568"/>
                  </a:cubicBezTo>
                  <a:cubicBezTo>
                    <a:pt x="49" y="456"/>
                    <a:pt x="75" y="359"/>
                    <a:pt x="150" y="262"/>
                  </a:cubicBezTo>
                  <a:cubicBezTo>
                    <a:pt x="176" y="225"/>
                    <a:pt x="202" y="213"/>
                    <a:pt x="232" y="213"/>
                  </a:cubicBezTo>
                  <a:cubicBezTo>
                    <a:pt x="243" y="213"/>
                    <a:pt x="258" y="217"/>
                    <a:pt x="273" y="217"/>
                  </a:cubicBezTo>
                  <a:cubicBezTo>
                    <a:pt x="288" y="221"/>
                    <a:pt x="299" y="225"/>
                    <a:pt x="315" y="225"/>
                  </a:cubicBezTo>
                  <a:cubicBezTo>
                    <a:pt x="325" y="225"/>
                    <a:pt x="333" y="221"/>
                    <a:pt x="344" y="217"/>
                  </a:cubicBezTo>
                  <a:lnTo>
                    <a:pt x="355" y="217"/>
                  </a:lnTo>
                  <a:cubicBezTo>
                    <a:pt x="344" y="209"/>
                    <a:pt x="337" y="202"/>
                    <a:pt x="329" y="199"/>
                  </a:cubicBezTo>
                  <a:cubicBezTo>
                    <a:pt x="161" y="154"/>
                    <a:pt x="161" y="154"/>
                    <a:pt x="220" y="11"/>
                  </a:cubicBezTo>
                  <a:cubicBezTo>
                    <a:pt x="220" y="7"/>
                    <a:pt x="220" y="4"/>
                    <a:pt x="2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9" name="Google Shape;16109;p11"/>
            <p:cNvSpPr/>
            <p:nvPr/>
          </p:nvSpPr>
          <p:spPr>
            <a:xfrm>
              <a:off x="-2402489" y="-818817"/>
              <a:ext cx="9693" cy="13274"/>
            </a:xfrm>
            <a:custGeom>
              <a:avLst/>
              <a:gdLst/>
              <a:ahLst/>
              <a:cxnLst/>
              <a:rect l="l" t="t" r="r" b="b"/>
              <a:pathLst>
                <a:path w="203" h="278" extrusionOk="0">
                  <a:moveTo>
                    <a:pt x="68" y="1"/>
                  </a:moveTo>
                  <a:cubicBezTo>
                    <a:pt x="49" y="1"/>
                    <a:pt x="31" y="8"/>
                    <a:pt x="23" y="20"/>
                  </a:cubicBezTo>
                  <a:cubicBezTo>
                    <a:pt x="4" y="34"/>
                    <a:pt x="9" y="72"/>
                    <a:pt x="35" y="98"/>
                  </a:cubicBezTo>
                  <a:cubicBezTo>
                    <a:pt x="87" y="146"/>
                    <a:pt x="46" y="165"/>
                    <a:pt x="1" y="184"/>
                  </a:cubicBezTo>
                  <a:cubicBezTo>
                    <a:pt x="9" y="214"/>
                    <a:pt x="16" y="244"/>
                    <a:pt x="20" y="274"/>
                  </a:cubicBezTo>
                  <a:cubicBezTo>
                    <a:pt x="27" y="274"/>
                    <a:pt x="35" y="270"/>
                    <a:pt x="42" y="270"/>
                  </a:cubicBezTo>
                  <a:lnTo>
                    <a:pt x="57" y="270"/>
                  </a:lnTo>
                  <a:cubicBezTo>
                    <a:pt x="68" y="270"/>
                    <a:pt x="83" y="274"/>
                    <a:pt x="94" y="274"/>
                  </a:cubicBezTo>
                  <a:cubicBezTo>
                    <a:pt x="109" y="274"/>
                    <a:pt x="121" y="277"/>
                    <a:pt x="135" y="277"/>
                  </a:cubicBezTo>
                  <a:cubicBezTo>
                    <a:pt x="158" y="277"/>
                    <a:pt x="184" y="270"/>
                    <a:pt x="203" y="244"/>
                  </a:cubicBezTo>
                  <a:lnTo>
                    <a:pt x="199" y="236"/>
                  </a:lnTo>
                  <a:cubicBezTo>
                    <a:pt x="184" y="225"/>
                    <a:pt x="166" y="214"/>
                    <a:pt x="147" y="203"/>
                  </a:cubicBezTo>
                  <a:lnTo>
                    <a:pt x="132" y="203"/>
                  </a:lnTo>
                  <a:cubicBezTo>
                    <a:pt x="113" y="203"/>
                    <a:pt x="94" y="199"/>
                    <a:pt x="106" y="172"/>
                  </a:cubicBezTo>
                  <a:cubicBezTo>
                    <a:pt x="117" y="139"/>
                    <a:pt x="125" y="113"/>
                    <a:pt x="121" y="75"/>
                  </a:cubicBezTo>
                  <a:cubicBezTo>
                    <a:pt x="117" y="53"/>
                    <a:pt x="143" y="27"/>
                    <a:pt x="109" y="12"/>
                  </a:cubicBezTo>
                  <a:cubicBezTo>
                    <a:pt x="94" y="5"/>
                    <a:pt x="83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0" name="Google Shape;16110;p11"/>
            <p:cNvSpPr/>
            <p:nvPr/>
          </p:nvSpPr>
          <p:spPr>
            <a:xfrm>
              <a:off x="-2387114" y="-902714"/>
              <a:ext cx="8643" cy="9168"/>
            </a:xfrm>
            <a:custGeom>
              <a:avLst/>
              <a:gdLst/>
              <a:ahLst/>
              <a:cxnLst/>
              <a:rect l="l" t="t" r="r" b="b"/>
              <a:pathLst>
                <a:path w="181" h="192" extrusionOk="0">
                  <a:moveTo>
                    <a:pt x="72" y="0"/>
                  </a:moveTo>
                  <a:lnTo>
                    <a:pt x="60" y="5"/>
                  </a:lnTo>
                  <a:lnTo>
                    <a:pt x="49" y="5"/>
                  </a:lnTo>
                  <a:cubicBezTo>
                    <a:pt x="12" y="68"/>
                    <a:pt x="1" y="131"/>
                    <a:pt x="60" y="192"/>
                  </a:cubicBezTo>
                  <a:cubicBezTo>
                    <a:pt x="68" y="188"/>
                    <a:pt x="75" y="188"/>
                    <a:pt x="79" y="188"/>
                  </a:cubicBezTo>
                  <a:cubicBezTo>
                    <a:pt x="86" y="180"/>
                    <a:pt x="94" y="166"/>
                    <a:pt x="101" y="162"/>
                  </a:cubicBezTo>
                  <a:cubicBezTo>
                    <a:pt x="150" y="147"/>
                    <a:pt x="180" y="113"/>
                    <a:pt x="172" y="68"/>
                  </a:cubicBezTo>
                  <a:cubicBezTo>
                    <a:pt x="169" y="23"/>
                    <a:pt x="131" y="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1" name="Google Shape;16111;p11"/>
            <p:cNvSpPr/>
            <p:nvPr/>
          </p:nvSpPr>
          <p:spPr>
            <a:xfrm>
              <a:off x="-2365483" y="-812371"/>
              <a:ext cx="9837" cy="7544"/>
            </a:xfrm>
            <a:custGeom>
              <a:avLst/>
              <a:gdLst/>
              <a:ahLst/>
              <a:cxnLst/>
              <a:rect l="l" t="t" r="r" b="b"/>
              <a:pathLst>
                <a:path w="206" h="158" extrusionOk="0">
                  <a:moveTo>
                    <a:pt x="90" y="1"/>
                  </a:moveTo>
                  <a:cubicBezTo>
                    <a:pt x="67" y="1"/>
                    <a:pt x="45" y="15"/>
                    <a:pt x="7" y="45"/>
                  </a:cubicBezTo>
                  <a:cubicBezTo>
                    <a:pt x="0" y="146"/>
                    <a:pt x="75" y="146"/>
                    <a:pt x="145" y="158"/>
                  </a:cubicBezTo>
                  <a:cubicBezTo>
                    <a:pt x="183" y="135"/>
                    <a:pt x="206" y="113"/>
                    <a:pt x="168" y="64"/>
                  </a:cubicBezTo>
                  <a:cubicBezTo>
                    <a:pt x="131" y="23"/>
                    <a:pt x="112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2" name="Google Shape;16112;p11"/>
            <p:cNvSpPr/>
            <p:nvPr/>
          </p:nvSpPr>
          <p:spPr>
            <a:xfrm>
              <a:off x="-2368014" y="-826314"/>
              <a:ext cx="7544" cy="10601"/>
            </a:xfrm>
            <a:custGeom>
              <a:avLst/>
              <a:gdLst/>
              <a:ahLst/>
              <a:cxnLst/>
              <a:rect l="l" t="t" r="r" b="b"/>
              <a:pathLst>
                <a:path w="158" h="222" extrusionOk="0">
                  <a:moveTo>
                    <a:pt x="90" y="1"/>
                  </a:moveTo>
                  <a:cubicBezTo>
                    <a:pt x="45" y="46"/>
                    <a:pt x="53" y="117"/>
                    <a:pt x="0" y="154"/>
                  </a:cubicBezTo>
                  <a:cubicBezTo>
                    <a:pt x="8" y="199"/>
                    <a:pt x="19" y="222"/>
                    <a:pt x="38" y="222"/>
                  </a:cubicBezTo>
                  <a:cubicBezTo>
                    <a:pt x="49" y="222"/>
                    <a:pt x="64" y="214"/>
                    <a:pt x="79" y="199"/>
                  </a:cubicBezTo>
                  <a:cubicBezTo>
                    <a:pt x="154" y="136"/>
                    <a:pt x="157" y="87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3" name="Google Shape;16113;p11"/>
            <p:cNvSpPr/>
            <p:nvPr/>
          </p:nvSpPr>
          <p:spPr>
            <a:xfrm>
              <a:off x="-2359228" y="-854152"/>
              <a:ext cx="8595" cy="7019"/>
            </a:xfrm>
            <a:custGeom>
              <a:avLst/>
              <a:gdLst/>
              <a:ahLst/>
              <a:cxnLst/>
              <a:rect l="l" t="t" r="r" b="b"/>
              <a:pathLst>
                <a:path w="180" h="147" extrusionOk="0">
                  <a:moveTo>
                    <a:pt x="90" y="1"/>
                  </a:moveTo>
                  <a:cubicBezTo>
                    <a:pt x="63" y="1"/>
                    <a:pt x="40" y="27"/>
                    <a:pt x="18" y="42"/>
                  </a:cubicBezTo>
                  <a:cubicBezTo>
                    <a:pt x="0" y="127"/>
                    <a:pt x="4" y="146"/>
                    <a:pt x="75" y="146"/>
                  </a:cubicBezTo>
                  <a:cubicBezTo>
                    <a:pt x="85" y="146"/>
                    <a:pt x="93" y="146"/>
                    <a:pt x="104" y="143"/>
                  </a:cubicBezTo>
                  <a:cubicBezTo>
                    <a:pt x="179" y="117"/>
                    <a:pt x="157" y="65"/>
                    <a:pt x="127" y="23"/>
                  </a:cubicBezTo>
                  <a:cubicBezTo>
                    <a:pt x="112" y="8"/>
                    <a:pt x="101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4" name="Google Shape;16114;p11"/>
            <p:cNvSpPr/>
            <p:nvPr/>
          </p:nvSpPr>
          <p:spPr>
            <a:xfrm>
              <a:off x="-2379617" y="-875926"/>
              <a:ext cx="6685" cy="8834"/>
            </a:xfrm>
            <a:custGeom>
              <a:avLst/>
              <a:gdLst/>
              <a:ahLst/>
              <a:cxnLst/>
              <a:rect l="l" t="t" r="r" b="b"/>
              <a:pathLst>
                <a:path w="140" h="185" extrusionOk="0">
                  <a:moveTo>
                    <a:pt x="83" y="0"/>
                  </a:moveTo>
                  <a:cubicBezTo>
                    <a:pt x="60" y="38"/>
                    <a:pt x="27" y="83"/>
                    <a:pt x="8" y="135"/>
                  </a:cubicBezTo>
                  <a:cubicBezTo>
                    <a:pt x="1" y="154"/>
                    <a:pt x="34" y="169"/>
                    <a:pt x="57" y="180"/>
                  </a:cubicBezTo>
                  <a:cubicBezTo>
                    <a:pt x="60" y="180"/>
                    <a:pt x="68" y="184"/>
                    <a:pt x="75" y="184"/>
                  </a:cubicBezTo>
                  <a:cubicBezTo>
                    <a:pt x="83" y="184"/>
                    <a:pt x="94" y="180"/>
                    <a:pt x="94" y="169"/>
                  </a:cubicBezTo>
                  <a:cubicBezTo>
                    <a:pt x="113" y="120"/>
                    <a:pt x="127" y="72"/>
                    <a:pt x="135" y="23"/>
                  </a:cubicBezTo>
                  <a:cubicBezTo>
                    <a:pt x="139" y="8"/>
                    <a:pt x="127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5" name="Google Shape;16115;p11"/>
            <p:cNvSpPr/>
            <p:nvPr/>
          </p:nvSpPr>
          <p:spPr>
            <a:xfrm>
              <a:off x="-2395327" y="-888246"/>
              <a:ext cx="8070" cy="6828"/>
            </a:xfrm>
            <a:custGeom>
              <a:avLst/>
              <a:gdLst/>
              <a:ahLst/>
              <a:cxnLst/>
              <a:rect l="l" t="t" r="r" b="b"/>
              <a:pathLst>
                <a:path w="169" h="143" extrusionOk="0">
                  <a:moveTo>
                    <a:pt x="42" y="1"/>
                  </a:moveTo>
                  <a:cubicBezTo>
                    <a:pt x="27" y="1"/>
                    <a:pt x="16" y="20"/>
                    <a:pt x="1" y="27"/>
                  </a:cubicBezTo>
                  <a:cubicBezTo>
                    <a:pt x="1" y="53"/>
                    <a:pt x="75" y="42"/>
                    <a:pt x="34" y="90"/>
                  </a:cubicBezTo>
                  <a:cubicBezTo>
                    <a:pt x="30" y="106"/>
                    <a:pt x="23" y="124"/>
                    <a:pt x="20" y="142"/>
                  </a:cubicBezTo>
                  <a:cubicBezTo>
                    <a:pt x="42" y="139"/>
                    <a:pt x="64" y="132"/>
                    <a:pt x="87" y="128"/>
                  </a:cubicBezTo>
                  <a:cubicBezTo>
                    <a:pt x="168" y="75"/>
                    <a:pt x="168" y="72"/>
                    <a:pt x="68" y="16"/>
                  </a:cubicBezTo>
                  <a:cubicBezTo>
                    <a:pt x="56" y="4"/>
                    <a:pt x="49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6" name="Google Shape;16116;p11"/>
            <p:cNvSpPr/>
            <p:nvPr/>
          </p:nvSpPr>
          <p:spPr>
            <a:xfrm>
              <a:off x="-2389215" y="-902523"/>
              <a:ext cx="5014" cy="8977"/>
            </a:xfrm>
            <a:custGeom>
              <a:avLst/>
              <a:gdLst/>
              <a:ahLst/>
              <a:cxnLst/>
              <a:rect l="l" t="t" r="r" b="b"/>
              <a:pathLst>
                <a:path w="105" h="188" extrusionOk="0">
                  <a:moveTo>
                    <a:pt x="93" y="1"/>
                  </a:moveTo>
                  <a:cubicBezTo>
                    <a:pt x="37" y="1"/>
                    <a:pt x="0" y="49"/>
                    <a:pt x="4" y="86"/>
                  </a:cubicBezTo>
                  <a:cubicBezTo>
                    <a:pt x="7" y="131"/>
                    <a:pt x="37" y="188"/>
                    <a:pt x="104" y="188"/>
                  </a:cubicBezTo>
                  <a:cubicBezTo>
                    <a:pt x="45" y="127"/>
                    <a:pt x="56" y="64"/>
                    <a:pt x="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7" name="Google Shape;16117;p11"/>
            <p:cNvSpPr/>
            <p:nvPr/>
          </p:nvSpPr>
          <p:spPr>
            <a:xfrm>
              <a:off x="-2389072" y="-886670"/>
              <a:ext cx="6828" cy="5825"/>
            </a:xfrm>
            <a:custGeom>
              <a:avLst/>
              <a:gdLst/>
              <a:ahLst/>
              <a:cxnLst/>
              <a:rect l="l" t="t" r="r" b="b"/>
              <a:pathLst>
                <a:path w="143" h="122" extrusionOk="0">
                  <a:moveTo>
                    <a:pt x="79" y="1"/>
                  </a:moveTo>
                  <a:cubicBezTo>
                    <a:pt x="1" y="39"/>
                    <a:pt x="56" y="80"/>
                    <a:pt x="79" y="121"/>
                  </a:cubicBezTo>
                  <a:cubicBezTo>
                    <a:pt x="142" y="106"/>
                    <a:pt x="142" y="65"/>
                    <a:pt x="132" y="16"/>
                  </a:cubicBezTo>
                  <a:cubicBezTo>
                    <a:pt x="124" y="5"/>
                    <a:pt x="113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8" name="Google Shape;16118;p11"/>
            <p:cNvSpPr/>
            <p:nvPr/>
          </p:nvSpPr>
          <p:spPr>
            <a:xfrm>
              <a:off x="-2361950" y="-852147"/>
              <a:ext cx="7735" cy="7306"/>
            </a:xfrm>
            <a:custGeom>
              <a:avLst/>
              <a:gdLst/>
              <a:ahLst/>
              <a:cxnLst/>
              <a:rect l="l" t="t" r="r" b="b"/>
              <a:pathLst>
                <a:path w="162" h="153" extrusionOk="0">
                  <a:moveTo>
                    <a:pt x="75" y="0"/>
                  </a:moveTo>
                  <a:lnTo>
                    <a:pt x="75" y="0"/>
                  </a:lnTo>
                  <a:cubicBezTo>
                    <a:pt x="8" y="26"/>
                    <a:pt x="35" y="93"/>
                    <a:pt x="1" y="149"/>
                  </a:cubicBezTo>
                  <a:cubicBezTo>
                    <a:pt x="68" y="135"/>
                    <a:pt x="124" y="153"/>
                    <a:pt x="161" y="101"/>
                  </a:cubicBezTo>
                  <a:lnTo>
                    <a:pt x="161" y="101"/>
                  </a:lnTo>
                  <a:cubicBezTo>
                    <a:pt x="150" y="104"/>
                    <a:pt x="142" y="104"/>
                    <a:pt x="132" y="104"/>
                  </a:cubicBezTo>
                  <a:cubicBezTo>
                    <a:pt x="61" y="104"/>
                    <a:pt x="57" y="85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9" name="Google Shape;16119;p11"/>
            <p:cNvSpPr/>
            <p:nvPr/>
          </p:nvSpPr>
          <p:spPr>
            <a:xfrm>
              <a:off x="-2392128" y="-887912"/>
              <a:ext cx="6828" cy="7067"/>
            </a:xfrm>
            <a:custGeom>
              <a:avLst/>
              <a:gdLst/>
              <a:ahLst/>
              <a:cxnLst/>
              <a:rect l="l" t="t" r="r" b="b"/>
              <a:pathLst>
                <a:path w="143" h="148" extrusionOk="0">
                  <a:moveTo>
                    <a:pt x="49" y="1"/>
                  </a:moveTo>
                  <a:cubicBezTo>
                    <a:pt x="34" y="1"/>
                    <a:pt x="16" y="4"/>
                    <a:pt x="1" y="9"/>
                  </a:cubicBezTo>
                  <a:cubicBezTo>
                    <a:pt x="101" y="65"/>
                    <a:pt x="101" y="68"/>
                    <a:pt x="20" y="121"/>
                  </a:cubicBezTo>
                  <a:cubicBezTo>
                    <a:pt x="57" y="147"/>
                    <a:pt x="101" y="144"/>
                    <a:pt x="143" y="147"/>
                  </a:cubicBezTo>
                  <a:cubicBezTo>
                    <a:pt x="120" y="106"/>
                    <a:pt x="65" y="65"/>
                    <a:pt x="143" y="27"/>
                  </a:cubicBezTo>
                  <a:cubicBezTo>
                    <a:pt x="113" y="9"/>
                    <a:pt x="8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0" name="Google Shape;16120;p11"/>
            <p:cNvSpPr/>
            <p:nvPr/>
          </p:nvSpPr>
          <p:spPr>
            <a:xfrm>
              <a:off x="-2368205" y="-828081"/>
              <a:ext cx="4488" cy="9168"/>
            </a:xfrm>
            <a:custGeom>
              <a:avLst/>
              <a:gdLst/>
              <a:ahLst/>
              <a:cxnLst/>
              <a:rect l="l" t="t" r="r" b="b"/>
              <a:pathLst>
                <a:path w="94" h="192" extrusionOk="0">
                  <a:moveTo>
                    <a:pt x="68" y="0"/>
                  </a:moveTo>
                  <a:cubicBezTo>
                    <a:pt x="61" y="0"/>
                    <a:pt x="53" y="4"/>
                    <a:pt x="45" y="23"/>
                  </a:cubicBezTo>
                  <a:cubicBezTo>
                    <a:pt x="23" y="75"/>
                    <a:pt x="1" y="131"/>
                    <a:pt x="4" y="191"/>
                  </a:cubicBezTo>
                  <a:cubicBezTo>
                    <a:pt x="57" y="154"/>
                    <a:pt x="49" y="83"/>
                    <a:pt x="94" y="38"/>
                  </a:cubicBezTo>
                  <a:cubicBezTo>
                    <a:pt x="87" y="19"/>
                    <a:pt x="80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1" name="Google Shape;16121;p11"/>
            <p:cNvSpPr/>
            <p:nvPr/>
          </p:nvSpPr>
          <p:spPr>
            <a:xfrm>
              <a:off x="-2368205" y="-838061"/>
              <a:ext cx="4154" cy="5014"/>
            </a:xfrm>
            <a:custGeom>
              <a:avLst/>
              <a:gdLst/>
              <a:ahLst/>
              <a:cxnLst/>
              <a:rect l="l" t="t" r="r" b="b"/>
              <a:pathLst>
                <a:path w="87" h="105" extrusionOk="0">
                  <a:moveTo>
                    <a:pt x="42" y="0"/>
                  </a:moveTo>
                  <a:cubicBezTo>
                    <a:pt x="35" y="0"/>
                    <a:pt x="23" y="4"/>
                    <a:pt x="19" y="7"/>
                  </a:cubicBezTo>
                  <a:cubicBezTo>
                    <a:pt x="1" y="45"/>
                    <a:pt x="42" y="64"/>
                    <a:pt x="53" y="94"/>
                  </a:cubicBezTo>
                  <a:cubicBezTo>
                    <a:pt x="53" y="97"/>
                    <a:pt x="57" y="97"/>
                    <a:pt x="71" y="104"/>
                  </a:cubicBezTo>
                  <a:cubicBezTo>
                    <a:pt x="87" y="59"/>
                    <a:pt x="87" y="23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2" name="Google Shape;16122;p11"/>
            <p:cNvSpPr/>
            <p:nvPr/>
          </p:nvSpPr>
          <p:spPr>
            <a:xfrm>
              <a:off x="-2392128" y="-827365"/>
              <a:ext cx="4011" cy="5921"/>
            </a:xfrm>
            <a:custGeom>
              <a:avLst/>
              <a:gdLst/>
              <a:ahLst/>
              <a:cxnLst/>
              <a:rect l="l" t="t" r="r" b="b"/>
              <a:pathLst>
                <a:path w="84" h="124" extrusionOk="0">
                  <a:moveTo>
                    <a:pt x="72" y="1"/>
                  </a:moveTo>
                  <a:cubicBezTo>
                    <a:pt x="1" y="19"/>
                    <a:pt x="12" y="71"/>
                    <a:pt x="12" y="123"/>
                  </a:cubicBezTo>
                  <a:cubicBezTo>
                    <a:pt x="53" y="120"/>
                    <a:pt x="57" y="79"/>
                    <a:pt x="83" y="68"/>
                  </a:cubicBezTo>
                  <a:cubicBezTo>
                    <a:pt x="79" y="45"/>
                    <a:pt x="75" y="23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3" name="Google Shape;16123;p11"/>
            <p:cNvSpPr/>
            <p:nvPr/>
          </p:nvSpPr>
          <p:spPr>
            <a:xfrm>
              <a:off x="-2432620" y="-864848"/>
              <a:ext cx="5969" cy="8595"/>
            </a:xfrm>
            <a:custGeom>
              <a:avLst/>
              <a:gdLst/>
              <a:ahLst/>
              <a:cxnLst/>
              <a:rect l="l" t="t" r="r" b="b"/>
              <a:pathLst>
                <a:path w="125" h="180" extrusionOk="0">
                  <a:moveTo>
                    <a:pt x="86" y="1"/>
                  </a:moveTo>
                  <a:cubicBezTo>
                    <a:pt x="71" y="1"/>
                    <a:pt x="57" y="4"/>
                    <a:pt x="42" y="8"/>
                  </a:cubicBezTo>
                  <a:cubicBezTo>
                    <a:pt x="0" y="97"/>
                    <a:pt x="71" y="132"/>
                    <a:pt x="124" y="180"/>
                  </a:cubicBezTo>
                  <a:cubicBezTo>
                    <a:pt x="112" y="146"/>
                    <a:pt x="102" y="113"/>
                    <a:pt x="79" y="90"/>
                  </a:cubicBezTo>
                  <a:cubicBezTo>
                    <a:pt x="34" y="53"/>
                    <a:pt x="68" y="27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4" name="Google Shape;16124;p11"/>
            <p:cNvSpPr/>
            <p:nvPr/>
          </p:nvSpPr>
          <p:spPr>
            <a:xfrm>
              <a:off x="-2398192" y="-884856"/>
              <a:ext cx="4488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49" y="1"/>
                  </a:moveTo>
                  <a:cubicBezTo>
                    <a:pt x="31" y="1"/>
                    <a:pt x="16" y="12"/>
                    <a:pt x="1" y="38"/>
                  </a:cubicBezTo>
                  <a:cubicBezTo>
                    <a:pt x="16" y="61"/>
                    <a:pt x="35" y="71"/>
                    <a:pt x="61" y="71"/>
                  </a:cubicBezTo>
                  <a:lnTo>
                    <a:pt x="80" y="71"/>
                  </a:lnTo>
                  <a:cubicBezTo>
                    <a:pt x="83" y="53"/>
                    <a:pt x="90" y="35"/>
                    <a:pt x="94" y="19"/>
                  </a:cubicBezTo>
                  <a:cubicBezTo>
                    <a:pt x="80" y="8"/>
                    <a:pt x="64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5" name="Google Shape;16125;p11"/>
            <p:cNvSpPr/>
            <p:nvPr/>
          </p:nvSpPr>
          <p:spPr>
            <a:xfrm>
              <a:off x="-2399624" y="-887004"/>
              <a:ext cx="7926" cy="4011"/>
            </a:xfrm>
            <a:custGeom>
              <a:avLst/>
              <a:gdLst/>
              <a:ahLst/>
              <a:cxnLst/>
              <a:rect l="l" t="t" r="r" b="b"/>
              <a:pathLst>
                <a:path w="166" h="84" extrusionOk="0">
                  <a:moveTo>
                    <a:pt x="91" y="1"/>
                  </a:moveTo>
                  <a:cubicBezTo>
                    <a:pt x="68" y="16"/>
                    <a:pt x="42" y="27"/>
                    <a:pt x="23" y="42"/>
                  </a:cubicBezTo>
                  <a:cubicBezTo>
                    <a:pt x="1" y="57"/>
                    <a:pt x="8" y="72"/>
                    <a:pt x="31" y="83"/>
                  </a:cubicBezTo>
                  <a:cubicBezTo>
                    <a:pt x="46" y="57"/>
                    <a:pt x="61" y="46"/>
                    <a:pt x="79" y="46"/>
                  </a:cubicBezTo>
                  <a:cubicBezTo>
                    <a:pt x="94" y="46"/>
                    <a:pt x="110" y="53"/>
                    <a:pt x="124" y="64"/>
                  </a:cubicBezTo>
                  <a:cubicBezTo>
                    <a:pt x="165" y="16"/>
                    <a:pt x="91" y="27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6" name="Google Shape;16126;p11"/>
            <p:cNvSpPr/>
            <p:nvPr/>
          </p:nvSpPr>
          <p:spPr>
            <a:xfrm>
              <a:off x="-2385347" y="-885906"/>
              <a:ext cx="4488" cy="5730"/>
            </a:xfrm>
            <a:custGeom>
              <a:avLst/>
              <a:gdLst/>
              <a:ahLst/>
              <a:cxnLst/>
              <a:rect l="l" t="t" r="r" b="b"/>
              <a:pathLst>
                <a:path w="94" h="120" extrusionOk="0">
                  <a:moveTo>
                    <a:pt x="54" y="0"/>
                  </a:moveTo>
                  <a:lnTo>
                    <a:pt x="54" y="0"/>
                  </a:lnTo>
                  <a:cubicBezTo>
                    <a:pt x="64" y="49"/>
                    <a:pt x="64" y="90"/>
                    <a:pt x="1" y="105"/>
                  </a:cubicBezTo>
                  <a:cubicBezTo>
                    <a:pt x="12" y="116"/>
                    <a:pt x="23" y="119"/>
                    <a:pt x="35" y="119"/>
                  </a:cubicBezTo>
                  <a:cubicBezTo>
                    <a:pt x="49" y="119"/>
                    <a:pt x="64" y="109"/>
                    <a:pt x="76" y="93"/>
                  </a:cubicBezTo>
                  <a:cubicBezTo>
                    <a:pt x="94" y="60"/>
                    <a:pt x="94" y="23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7" name="Google Shape;16127;p11"/>
            <p:cNvSpPr/>
            <p:nvPr/>
          </p:nvSpPr>
          <p:spPr>
            <a:xfrm>
              <a:off x="-2199313" y="-982648"/>
              <a:ext cx="46795" cy="29462"/>
            </a:xfrm>
            <a:custGeom>
              <a:avLst/>
              <a:gdLst/>
              <a:ahLst/>
              <a:cxnLst/>
              <a:rect l="l" t="t" r="r" b="b"/>
              <a:pathLst>
                <a:path w="980" h="617" extrusionOk="0">
                  <a:moveTo>
                    <a:pt x="183" y="584"/>
                  </a:moveTo>
                  <a:lnTo>
                    <a:pt x="183" y="584"/>
                  </a:lnTo>
                  <a:cubicBezTo>
                    <a:pt x="180" y="591"/>
                    <a:pt x="176" y="598"/>
                    <a:pt x="172" y="606"/>
                  </a:cubicBezTo>
                  <a:cubicBezTo>
                    <a:pt x="180" y="598"/>
                    <a:pt x="183" y="594"/>
                    <a:pt x="183" y="584"/>
                  </a:cubicBezTo>
                  <a:close/>
                  <a:moveTo>
                    <a:pt x="549" y="0"/>
                  </a:moveTo>
                  <a:cubicBezTo>
                    <a:pt x="490" y="0"/>
                    <a:pt x="430" y="11"/>
                    <a:pt x="407" y="86"/>
                  </a:cubicBezTo>
                  <a:cubicBezTo>
                    <a:pt x="404" y="101"/>
                    <a:pt x="389" y="116"/>
                    <a:pt x="378" y="120"/>
                  </a:cubicBezTo>
                  <a:cubicBezTo>
                    <a:pt x="269" y="131"/>
                    <a:pt x="217" y="217"/>
                    <a:pt x="145" y="280"/>
                  </a:cubicBezTo>
                  <a:cubicBezTo>
                    <a:pt x="45" y="370"/>
                    <a:pt x="15" y="490"/>
                    <a:pt x="0" y="617"/>
                  </a:cubicBezTo>
                  <a:cubicBezTo>
                    <a:pt x="56" y="575"/>
                    <a:pt x="123" y="598"/>
                    <a:pt x="183" y="584"/>
                  </a:cubicBezTo>
                  <a:cubicBezTo>
                    <a:pt x="213" y="561"/>
                    <a:pt x="195" y="535"/>
                    <a:pt x="190" y="513"/>
                  </a:cubicBezTo>
                  <a:cubicBezTo>
                    <a:pt x="176" y="505"/>
                    <a:pt x="161" y="497"/>
                    <a:pt x="150" y="490"/>
                  </a:cubicBezTo>
                  <a:cubicBezTo>
                    <a:pt x="67" y="453"/>
                    <a:pt x="101" y="463"/>
                    <a:pt x="123" y="385"/>
                  </a:cubicBezTo>
                  <a:cubicBezTo>
                    <a:pt x="142" y="314"/>
                    <a:pt x="176" y="303"/>
                    <a:pt x="213" y="303"/>
                  </a:cubicBezTo>
                  <a:cubicBezTo>
                    <a:pt x="232" y="303"/>
                    <a:pt x="250" y="306"/>
                    <a:pt x="273" y="306"/>
                  </a:cubicBezTo>
                  <a:cubicBezTo>
                    <a:pt x="295" y="247"/>
                    <a:pt x="314" y="221"/>
                    <a:pt x="389" y="180"/>
                  </a:cubicBezTo>
                  <a:cubicBezTo>
                    <a:pt x="430" y="157"/>
                    <a:pt x="442" y="97"/>
                    <a:pt x="494" y="97"/>
                  </a:cubicBezTo>
                  <a:lnTo>
                    <a:pt x="516" y="97"/>
                  </a:lnTo>
                  <a:cubicBezTo>
                    <a:pt x="523" y="60"/>
                    <a:pt x="538" y="49"/>
                    <a:pt x="557" y="49"/>
                  </a:cubicBezTo>
                  <a:cubicBezTo>
                    <a:pt x="576" y="49"/>
                    <a:pt x="594" y="64"/>
                    <a:pt x="616" y="75"/>
                  </a:cubicBezTo>
                  <a:cubicBezTo>
                    <a:pt x="680" y="113"/>
                    <a:pt x="766" y="86"/>
                    <a:pt x="826" y="142"/>
                  </a:cubicBezTo>
                  <a:cubicBezTo>
                    <a:pt x="830" y="146"/>
                    <a:pt x="834" y="146"/>
                    <a:pt x="837" y="146"/>
                  </a:cubicBezTo>
                  <a:cubicBezTo>
                    <a:pt x="845" y="146"/>
                    <a:pt x="852" y="139"/>
                    <a:pt x="863" y="135"/>
                  </a:cubicBezTo>
                  <a:cubicBezTo>
                    <a:pt x="875" y="127"/>
                    <a:pt x="886" y="120"/>
                    <a:pt x="901" y="120"/>
                  </a:cubicBezTo>
                  <a:cubicBezTo>
                    <a:pt x="908" y="120"/>
                    <a:pt x="920" y="123"/>
                    <a:pt x="927" y="135"/>
                  </a:cubicBezTo>
                  <a:cubicBezTo>
                    <a:pt x="946" y="146"/>
                    <a:pt x="961" y="161"/>
                    <a:pt x="980" y="172"/>
                  </a:cubicBezTo>
                  <a:cubicBezTo>
                    <a:pt x="968" y="94"/>
                    <a:pt x="920" y="49"/>
                    <a:pt x="845" y="37"/>
                  </a:cubicBezTo>
                  <a:cubicBezTo>
                    <a:pt x="759" y="26"/>
                    <a:pt x="673" y="8"/>
                    <a:pt x="5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8" name="Google Shape;16128;p11"/>
            <p:cNvSpPr/>
            <p:nvPr/>
          </p:nvSpPr>
          <p:spPr>
            <a:xfrm>
              <a:off x="-2171475" y="-974482"/>
              <a:ext cx="28937" cy="48992"/>
            </a:xfrm>
            <a:custGeom>
              <a:avLst/>
              <a:gdLst/>
              <a:ahLst/>
              <a:cxnLst/>
              <a:rect l="l" t="t" r="r" b="b"/>
              <a:pathLst>
                <a:path w="606" h="1026" extrusionOk="0">
                  <a:moveTo>
                    <a:pt x="397" y="1"/>
                  </a:moveTo>
                  <a:cubicBezTo>
                    <a:pt x="408" y="35"/>
                    <a:pt x="400" y="64"/>
                    <a:pt x="392" y="95"/>
                  </a:cubicBezTo>
                  <a:lnTo>
                    <a:pt x="400" y="95"/>
                  </a:lnTo>
                  <a:cubicBezTo>
                    <a:pt x="423" y="95"/>
                    <a:pt x="442" y="102"/>
                    <a:pt x="442" y="128"/>
                  </a:cubicBezTo>
                  <a:cubicBezTo>
                    <a:pt x="442" y="162"/>
                    <a:pt x="445" y="180"/>
                    <a:pt x="478" y="203"/>
                  </a:cubicBezTo>
                  <a:cubicBezTo>
                    <a:pt x="542" y="244"/>
                    <a:pt x="554" y="371"/>
                    <a:pt x="494" y="431"/>
                  </a:cubicBezTo>
                  <a:cubicBezTo>
                    <a:pt x="471" y="449"/>
                    <a:pt x="475" y="465"/>
                    <a:pt x="475" y="483"/>
                  </a:cubicBezTo>
                  <a:cubicBezTo>
                    <a:pt x="471" y="517"/>
                    <a:pt x="445" y="592"/>
                    <a:pt x="419" y="611"/>
                  </a:cubicBezTo>
                  <a:cubicBezTo>
                    <a:pt x="378" y="644"/>
                    <a:pt x="337" y="674"/>
                    <a:pt x="292" y="708"/>
                  </a:cubicBezTo>
                  <a:cubicBezTo>
                    <a:pt x="258" y="741"/>
                    <a:pt x="225" y="782"/>
                    <a:pt x="173" y="782"/>
                  </a:cubicBezTo>
                  <a:cubicBezTo>
                    <a:pt x="168" y="782"/>
                    <a:pt x="168" y="782"/>
                    <a:pt x="164" y="779"/>
                  </a:cubicBezTo>
                  <a:lnTo>
                    <a:pt x="164" y="779"/>
                  </a:lnTo>
                  <a:cubicBezTo>
                    <a:pt x="168" y="801"/>
                    <a:pt x="164" y="816"/>
                    <a:pt x="146" y="827"/>
                  </a:cubicBezTo>
                  <a:cubicBezTo>
                    <a:pt x="56" y="875"/>
                    <a:pt x="56" y="875"/>
                    <a:pt x="109" y="965"/>
                  </a:cubicBezTo>
                  <a:lnTo>
                    <a:pt x="94" y="965"/>
                  </a:lnTo>
                  <a:cubicBezTo>
                    <a:pt x="49" y="965"/>
                    <a:pt x="33" y="917"/>
                    <a:pt x="0" y="902"/>
                  </a:cubicBezTo>
                  <a:lnTo>
                    <a:pt x="0" y="902"/>
                  </a:lnTo>
                  <a:cubicBezTo>
                    <a:pt x="0" y="910"/>
                    <a:pt x="0" y="920"/>
                    <a:pt x="4" y="925"/>
                  </a:cubicBezTo>
                  <a:cubicBezTo>
                    <a:pt x="26" y="965"/>
                    <a:pt x="26" y="1025"/>
                    <a:pt x="83" y="1025"/>
                  </a:cubicBezTo>
                  <a:lnTo>
                    <a:pt x="86" y="1025"/>
                  </a:lnTo>
                  <a:cubicBezTo>
                    <a:pt x="142" y="1025"/>
                    <a:pt x="150" y="973"/>
                    <a:pt x="176" y="928"/>
                  </a:cubicBezTo>
                  <a:cubicBezTo>
                    <a:pt x="221" y="839"/>
                    <a:pt x="285" y="756"/>
                    <a:pt x="374" y="696"/>
                  </a:cubicBezTo>
                  <a:cubicBezTo>
                    <a:pt x="456" y="644"/>
                    <a:pt x="587" y="622"/>
                    <a:pt x="539" y="468"/>
                  </a:cubicBezTo>
                  <a:cubicBezTo>
                    <a:pt x="531" y="449"/>
                    <a:pt x="561" y="420"/>
                    <a:pt x="565" y="394"/>
                  </a:cubicBezTo>
                  <a:cubicBezTo>
                    <a:pt x="572" y="337"/>
                    <a:pt x="606" y="285"/>
                    <a:pt x="568" y="229"/>
                  </a:cubicBezTo>
                  <a:cubicBezTo>
                    <a:pt x="531" y="177"/>
                    <a:pt x="497" y="121"/>
                    <a:pt x="475" y="57"/>
                  </a:cubicBezTo>
                  <a:cubicBezTo>
                    <a:pt x="464" y="31"/>
                    <a:pt x="445" y="1"/>
                    <a:pt x="40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9" name="Google Shape;16129;p11"/>
            <p:cNvSpPr/>
            <p:nvPr/>
          </p:nvSpPr>
          <p:spPr>
            <a:xfrm>
              <a:off x="-2180786" y="-923581"/>
              <a:ext cx="25928" cy="28602"/>
            </a:xfrm>
            <a:custGeom>
              <a:avLst/>
              <a:gdLst/>
              <a:ahLst/>
              <a:cxnLst/>
              <a:rect l="l" t="t" r="r" b="b"/>
              <a:pathLst>
                <a:path w="543" h="599" extrusionOk="0">
                  <a:moveTo>
                    <a:pt x="221" y="1"/>
                  </a:moveTo>
                  <a:cubicBezTo>
                    <a:pt x="199" y="1"/>
                    <a:pt x="180" y="11"/>
                    <a:pt x="169" y="45"/>
                  </a:cubicBezTo>
                  <a:cubicBezTo>
                    <a:pt x="154" y="79"/>
                    <a:pt x="124" y="106"/>
                    <a:pt x="94" y="106"/>
                  </a:cubicBezTo>
                  <a:cubicBezTo>
                    <a:pt x="90" y="106"/>
                    <a:pt x="87" y="101"/>
                    <a:pt x="83" y="101"/>
                  </a:cubicBezTo>
                  <a:cubicBezTo>
                    <a:pt x="68" y="97"/>
                    <a:pt x="54" y="94"/>
                    <a:pt x="45" y="94"/>
                  </a:cubicBezTo>
                  <a:cubicBezTo>
                    <a:pt x="1" y="94"/>
                    <a:pt x="19" y="142"/>
                    <a:pt x="19" y="176"/>
                  </a:cubicBezTo>
                  <a:lnTo>
                    <a:pt x="23" y="176"/>
                  </a:lnTo>
                  <a:cubicBezTo>
                    <a:pt x="38" y="168"/>
                    <a:pt x="49" y="150"/>
                    <a:pt x="68" y="150"/>
                  </a:cubicBezTo>
                  <a:cubicBezTo>
                    <a:pt x="76" y="150"/>
                    <a:pt x="83" y="154"/>
                    <a:pt x="90" y="165"/>
                  </a:cubicBezTo>
                  <a:cubicBezTo>
                    <a:pt x="143" y="123"/>
                    <a:pt x="192" y="101"/>
                    <a:pt x="255" y="101"/>
                  </a:cubicBezTo>
                  <a:cubicBezTo>
                    <a:pt x="270" y="101"/>
                    <a:pt x="285" y="101"/>
                    <a:pt x="300" y="106"/>
                  </a:cubicBezTo>
                  <a:cubicBezTo>
                    <a:pt x="375" y="116"/>
                    <a:pt x="408" y="150"/>
                    <a:pt x="412" y="221"/>
                  </a:cubicBezTo>
                  <a:cubicBezTo>
                    <a:pt x="442" y="240"/>
                    <a:pt x="453" y="273"/>
                    <a:pt x="446" y="299"/>
                  </a:cubicBezTo>
                  <a:cubicBezTo>
                    <a:pt x="430" y="367"/>
                    <a:pt x="449" y="423"/>
                    <a:pt x="480" y="482"/>
                  </a:cubicBezTo>
                  <a:cubicBezTo>
                    <a:pt x="498" y="524"/>
                    <a:pt x="494" y="565"/>
                    <a:pt x="449" y="565"/>
                  </a:cubicBezTo>
                  <a:cubicBezTo>
                    <a:pt x="442" y="565"/>
                    <a:pt x="430" y="561"/>
                    <a:pt x="420" y="561"/>
                  </a:cubicBezTo>
                  <a:cubicBezTo>
                    <a:pt x="412" y="558"/>
                    <a:pt x="404" y="558"/>
                    <a:pt x="397" y="558"/>
                  </a:cubicBezTo>
                  <a:cubicBezTo>
                    <a:pt x="368" y="558"/>
                    <a:pt x="341" y="572"/>
                    <a:pt x="315" y="591"/>
                  </a:cubicBezTo>
                  <a:lnTo>
                    <a:pt x="311" y="594"/>
                  </a:lnTo>
                  <a:cubicBezTo>
                    <a:pt x="330" y="599"/>
                    <a:pt x="349" y="599"/>
                    <a:pt x="368" y="599"/>
                  </a:cubicBezTo>
                  <a:cubicBezTo>
                    <a:pt x="408" y="599"/>
                    <a:pt x="449" y="594"/>
                    <a:pt x="487" y="584"/>
                  </a:cubicBezTo>
                  <a:cubicBezTo>
                    <a:pt x="525" y="580"/>
                    <a:pt x="542" y="568"/>
                    <a:pt x="525" y="524"/>
                  </a:cubicBezTo>
                  <a:cubicBezTo>
                    <a:pt x="494" y="456"/>
                    <a:pt x="498" y="382"/>
                    <a:pt x="483" y="311"/>
                  </a:cubicBezTo>
                  <a:cubicBezTo>
                    <a:pt x="472" y="240"/>
                    <a:pt x="502" y="142"/>
                    <a:pt x="412" y="97"/>
                  </a:cubicBezTo>
                  <a:cubicBezTo>
                    <a:pt x="363" y="75"/>
                    <a:pt x="315" y="49"/>
                    <a:pt x="273" y="19"/>
                  </a:cubicBezTo>
                  <a:cubicBezTo>
                    <a:pt x="255" y="8"/>
                    <a:pt x="237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0" name="Google Shape;16130;p11"/>
            <p:cNvSpPr/>
            <p:nvPr/>
          </p:nvSpPr>
          <p:spPr>
            <a:xfrm>
              <a:off x="-2242718" y="-980356"/>
              <a:ext cx="11126" cy="23302"/>
            </a:xfrm>
            <a:custGeom>
              <a:avLst/>
              <a:gdLst/>
              <a:ahLst/>
              <a:cxnLst/>
              <a:rect l="l" t="t" r="r" b="b"/>
              <a:pathLst>
                <a:path w="233" h="488" extrusionOk="0">
                  <a:moveTo>
                    <a:pt x="165" y="1"/>
                  </a:moveTo>
                  <a:cubicBezTo>
                    <a:pt x="112" y="8"/>
                    <a:pt x="98" y="75"/>
                    <a:pt x="42" y="75"/>
                  </a:cubicBezTo>
                  <a:lnTo>
                    <a:pt x="38" y="75"/>
                  </a:lnTo>
                  <a:cubicBezTo>
                    <a:pt x="0" y="180"/>
                    <a:pt x="57" y="292"/>
                    <a:pt x="31" y="397"/>
                  </a:cubicBezTo>
                  <a:cubicBezTo>
                    <a:pt x="27" y="408"/>
                    <a:pt x="27" y="434"/>
                    <a:pt x="42" y="434"/>
                  </a:cubicBezTo>
                  <a:cubicBezTo>
                    <a:pt x="50" y="434"/>
                    <a:pt x="57" y="431"/>
                    <a:pt x="64" y="420"/>
                  </a:cubicBezTo>
                  <a:cubicBezTo>
                    <a:pt x="83" y="405"/>
                    <a:pt x="95" y="397"/>
                    <a:pt x="102" y="397"/>
                  </a:cubicBezTo>
                  <a:cubicBezTo>
                    <a:pt x="124" y="397"/>
                    <a:pt x="124" y="431"/>
                    <a:pt x="135" y="453"/>
                  </a:cubicBezTo>
                  <a:cubicBezTo>
                    <a:pt x="162" y="465"/>
                    <a:pt x="191" y="465"/>
                    <a:pt x="210" y="487"/>
                  </a:cubicBezTo>
                  <a:lnTo>
                    <a:pt x="221" y="487"/>
                  </a:lnTo>
                  <a:lnTo>
                    <a:pt x="233" y="483"/>
                  </a:lnTo>
                  <a:cubicBezTo>
                    <a:pt x="233" y="420"/>
                    <a:pt x="195" y="367"/>
                    <a:pt x="143" y="348"/>
                  </a:cubicBezTo>
                  <a:cubicBezTo>
                    <a:pt x="83" y="326"/>
                    <a:pt x="72" y="303"/>
                    <a:pt x="83" y="248"/>
                  </a:cubicBezTo>
                  <a:cubicBezTo>
                    <a:pt x="98" y="195"/>
                    <a:pt x="139" y="191"/>
                    <a:pt x="180" y="191"/>
                  </a:cubicBezTo>
                  <a:cubicBezTo>
                    <a:pt x="195" y="191"/>
                    <a:pt x="210" y="199"/>
                    <a:pt x="225" y="203"/>
                  </a:cubicBezTo>
                  <a:cubicBezTo>
                    <a:pt x="221" y="180"/>
                    <a:pt x="217" y="158"/>
                    <a:pt x="214" y="135"/>
                  </a:cubicBezTo>
                  <a:cubicBezTo>
                    <a:pt x="214" y="83"/>
                    <a:pt x="180" y="46"/>
                    <a:pt x="1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1" name="Google Shape;16131;p11"/>
            <p:cNvSpPr/>
            <p:nvPr/>
          </p:nvSpPr>
          <p:spPr>
            <a:xfrm>
              <a:off x="-2232690" y="-958200"/>
              <a:ext cx="19148" cy="7163"/>
            </a:xfrm>
            <a:custGeom>
              <a:avLst/>
              <a:gdLst/>
              <a:ahLst/>
              <a:cxnLst/>
              <a:rect l="l" t="t" r="r" b="b"/>
              <a:pathLst>
                <a:path w="401" h="150" extrusionOk="0">
                  <a:moveTo>
                    <a:pt x="135" y="1"/>
                  </a:moveTo>
                  <a:cubicBezTo>
                    <a:pt x="97" y="8"/>
                    <a:pt x="59" y="11"/>
                    <a:pt x="23" y="19"/>
                  </a:cubicBezTo>
                  <a:lnTo>
                    <a:pt x="11" y="23"/>
                  </a:lnTo>
                  <a:lnTo>
                    <a:pt x="0" y="23"/>
                  </a:lnTo>
                  <a:cubicBezTo>
                    <a:pt x="11" y="46"/>
                    <a:pt x="26" y="72"/>
                    <a:pt x="33" y="94"/>
                  </a:cubicBezTo>
                  <a:cubicBezTo>
                    <a:pt x="52" y="135"/>
                    <a:pt x="78" y="150"/>
                    <a:pt x="104" y="150"/>
                  </a:cubicBezTo>
                  <a:cubicBezTo>
                    <a:pt x="127" y="150"/>
                    <a:pt x="149" y="139"/>
                    <a:pt x="164" y="124"/>
                  </a:cubicBezTo>
                  <a:cubicBezTo>
                    <a:pt x="183" y="105"/>
                    <a:pt x="199" y="98"/>
                    <a:pt x="216" y="98"/>
                  </a:cubicBezTo>
                  <a:cubicBezTo>
                    <a:pt x="228" y="98"/>
                    <a:pt x="243" y="101"/>
                    <a:pt x="261" y="105"/>
                  </a:cubicBezTo>
                  <a:cubicBezTo>
                    <a:pt x="277" y="113"/>
                    <a:pt x="292" y="113"/>
                    <a:pt x="306" y="113"/>
                  </a:cubicBezTo>
                  <a:cubicBezTo>
                    <a:pt x="356" y="113"/>
                    <a:pt x="382" y="82"/>
                    <a:pt x="400" y="19"/>
                  </a:cubicBezTo>
                  <a:lnTo>
                    <a:pt x="396" y="19"/>
                  </a:lnTo>
                  <a:cubicBezTo>
                    <a:pt x="373" y="46"/>
                    <a:pt x="351" y="79"/>
                    <a:pt x="321" y="79"/>
                  </a:cubicBezTo>
                  <a:cubicBezTo>
                    <a:pt x="306" y="79"/>
                    <a:pt x="288" y="68"/>
                    <a:pt x="269" y="41"/>
                  </a:cubicBezTo>
                  <a:cubicBezTo>
                    <a:pt x="258" y="30"/>
                    <a:pt x="247" y="27"/>
                    <a:pt x="235" y="27"/>
                  </a:cubicBezTo>
                  <a:cubicBezTo>
                    <a:pt x="221" y="27"/>
                    <a:pt x="206" y="30"/>
                    <a:pt x="194" y="34"/>
                  </a:cubicBezTo>
                  <a:cubicBezTo>
                    <a:pt x="187" y="37"/>
                    <a:pt x="183" y="37"/>
                    <a:pt x="176" y="37"/>
                  </a:cubicBezTo>
                  <a:cubicBezTo>
                    <a:pt x="157" y="37"/>
                    <a:pt x="142" y="27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2" name="Google Shape;16132;p11"/>
            <p:cNvSpPr/>
            <p:nvPr/>
          </p:nvSpPr>
          <p:spPr>
            <a:xfrm>
              <a:off x="-2195063" y="-949461"/>
              <a:ext cx="22013" cy="16140"/>
            </a:xfrm>
            <a:custGeom>
              <a:avLst/>
              <a:gdLst/>
              <a:ahLst/>
              <a:cxnLst/>
              <a:rect l="l" t="t" r="r" b="b"/>
              <a:pathLst>
                <a:path w="461" h="338" extrusionOk="0">
                  <a:moveTo>
                    <a:pt x="117" y="1"/>
                  </a:moveTo>
                  <a:cubicBezTo>
                    <a:pt x="91" y="15"/>
                    <a:pt x="106" y="49"/>
                    <a:pt x="91" y="72"/>
                  </a:cubicBezTo>
                  <a:lnTo>
                    <a:pt x="87" y="72"/>
                  </a:lnTo>
                  <a:cubicBezTo>
                    <a:pt x="46" y="72"/>
                    <a:pt x="42" y="30"/>
                    <a:pt x="16" y="11"/>
                  </a:cubicBezTo>
                  <a:cubicBezTo>
                    <a:pt x="12" y="11"/>
                    <a:pt x="8" y="11"/>
                    <a:pt x="8" y="15"/>
                  </a:cubicBezTo>
                  <a:cubicBezTo>
                    <a:pt x="4" y="15"/>
                    <a:pt x="4" y="20"/>
                    <a:pt x="1" y="23"/>
                  </a:cubicBezTo>
                  <a:cubicBezTo>
                    <a:pt x="30" y="94"/>
                    <a:pt x="72" y="135"/>
                    <a:pt x="154" y="154"/>
                  </a:cubicBezTo>
                  <a:cubicBezTo>
                    <a:pt x="270" y="180"/>
                    <a:pt x="356" y="281"/>
                    <a:pt x="460" y="337"/>
                  </a:cubicBezTo>
                  <a:cubicBezTo>
                    <a:pt x="460" y="329"/>
                    <a:pt x="460" y="322"/>
                    <a:pt x="457" y="315"/>
                  </a:cubicBezTo>
                  <a:cubicBezTo>
                    <a:pt x="420" y="251"/>
                    <a:pt x="367" y="206"/>
                    <a:pt x="296" y="184"/>
                  </a:cubicBezTo>
                  <a:cubicBezTo>
                    <a:pt x="263" y="172"/>
                    <a:pt x="240" y="158"/>
                    <a:pt x="229" y="124"/>
                  </a:cubicBezTo>
                  <a:cubicBezTo>
                    <a:pt x="206" y="109"/>
                    <a:pt x="161" y="116"/>
                    <a:pt x="173" y="64"/>
                  </a:cubicBezTo>
                  <a:cubicBezTo>
                    <a:pt x="177" y="30"/>
                    <a:pt x="151" y="8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3" name="Google Shape;16133;p11"/>
            <p:cNvSpPr/>
            <p:nvPr/>
          </p:nvSpPr>
          <p:spPr>
            <a:xfrm>
              <a:off x="-2244676" y="-976965"/>
              <a:ext cx="8404" cy="20246"/>
            </a:xfrm>
            <a:custGeom>
              <a:avLst/>
              <a:gdLst/>
              <a:ahLst/>
              <a:cxnLst/>
              <a:rect l="l" t="t" r="r" b="b"/>
              <a:pathLst>
                <a:path w="176" h="424" extrusionOk="0">
                  <a:moveTo>
                    <a:pt x="79" y="1"/>
                  </a:moveTo>
                  <a:cubicBezTo>
                    <a:pt x="57" y="4"/>
                    <a:pt x="27" y="16"/>
                    <a:pt x="31" y="38"/>
                  </a:cubicBezTo>
                  <a:cubicBezTo>
                    <a:pt x="34" y="135"/>
                    <a:pt x="1" y="232"/>
                    <a:pt x="41" y="334"/>
                  </a:cubicBezTo>
                  <a:cubicBezTo>
                    <a:pt x="68" y="394"/>
                    <a:pt x="75" y="423"/>
                    <a:pt x="98" y="423"/>
                  </a:cubicBezTo>
                  <a:cubicBezTo>
                    <a:pt x="113" y="423"/>
                    <a:pt x="136" y="408"/>
                    <a:pt x="176" y="382"/>
                  </a:cubicBezTo>
                  <a:cubicBezTo>
                    <a:pt x="165" y="360"/>
                    <a:pt x="165" y="326"/>
                    <a:pt x="143" y="326"/>
                  </a:cubicBezTo>
                  <a:cubicBezTo>
                    <a:pt x="136" y="326"/>
                    <a:pt x="124" y="334"/>
                    <a:pt x="105" y="349"/>
                  </a:cubicBezTo>
                  <a:cubicBezTo>
                    <a:pt x="98" y="360"/>
                    <a:pt x="91" y="363"/>
                    <a:pt x="83" y="363"/>
                  </a:cubicBezTo>
                  <a:cubicBezTo>
                    <a:pt x="68" y="363"/>
                    <a:pt x="68" y="337"/>
                    <a:pt x="72" y="326"/>
                  </a:cubicBezTo>
                  <a:cubicBezTo>
                    <a:pt x="98" y="221"/>
                    <a:pt x="41" y="109"/>
                    <a:pt x="79" y="4"/>
                  </a:cubicBezTo>
                  <a:lnTo>
                    <a:pt x="7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4" name="Google Shape;16134;p11"/>
            <p:cNvSpPr/>
            <p:nvPr/>
          </p:nvSpPr>
          <p:spPr>
            <a:xfrm>
              <a:off x="-2240951" y="-987852"/>
              <a:ext cx="17763" cy="11126"/>
            </a:xfrm>
            <a:custGeom>
              <a:avLst/>
              <a:gdLst/>
              <a:ahLst/>
              <a:cxnLst/>
              <a:rect l="l" t="t" r="r" b="b"/>
              <a:pathLst>
                <a:path w="372" h="233" extrusionOk="0">
                  <a:moveTo>
                    <a:pt x="210" y="1"/>
                  </a:moveTo>
                  <a:cubicBezTo>
                    <a:pt x="196" y="1"/>
                    <a:pt x="177" y="12"/>
                    <a:pt x="170" y="30"/>
                  </a:cubicBezTo>
                  <a:cubicBezTo>
                    <a:pt x="128" y="109"/>
                    <a:pt x="39" y="146"/>
                    <a:pt x="1" y="229"/>
                  </a:cubicBezTo>
                  <a:lnTo>
                    <a:pt x="1" y="232"/>
                  </a:lnTo>
                  <a:lnTo>
                    <a:pt x="5" y="232"/>
                  </a:lnTo>
                  <a:cubicBezTo>
                    <a:pt x="61" y="232"/>
                    <a:pt x="75" y="165"/>
                    <a:pt x="128" y="158"/>
                  </a:cubicBezTo>
                  <a:cubicBezTo>
                    <a:pt x="184" y="65"/>
                    <a:pt x="282" y="79"/>
                    <a:pt x="372" y="68"/>
                  </a:cubicBezTo>
                  <a:lnTo>
                    <a:pt x="372" y="65"/>
                  </a:lnTo>
                  <a:cubicBezTo>
                    <a:pt x="334" y="20"/>
                    <a:pt x="277" y="20"/>
                    <a:pt x="229" y="4"/>
                  </a:cubicBezTo>
                  <a:cubicBezTo>
                    <a:pt x="222" y="4"/>
                    <a:pt x="218" y="1"/>
                    <a:pt x="2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5" name="Google Shape;16135;p11"/>
            <p:cNvSpPr/>
            <p:nvPr/>
          </p:nvSpPr>
          <p:spPr>
            <a:xfrm>
              <a:off x="-2200555" y="-955191"/>
              <a:ext cx="11078" cy="9168"/>
            </a:xfrm>
            <a:custGeom>
              <a:avLst/>
              <a:gdLst/>
              <a:ahLst/>
              <a:cxnLst/>
              <a:rect l="l" t="t" r="r" b="b"/>
              <a:pathLst>
                <a:path w="232" h="192" extrusionOk="0">
                  <a:moveTo>
                    <a:pt x="209" y="9"/>
                  </a:moveTo>
                  <a:cubicBezTo>
                    <a:pt x="149" y="23"/>
                    <a:pt x="82" y="0"/>
                    <a:pt x="26" y="42"/>
                  </a:cubicBezTo>
                  <a:cubicBezTo>
                    <a:pt x="0" y="128"/>
                    <a:pt x="82" y="113"/>
                    <a:pt x="116" y="143"/>
                  </a:cubicBezTo>
                  <a:cubicBezTo>
                    <a:pt x="119" y="140"/>
                    <a:pt x="119" y="135"/>
                    <a:pt x="123" y="135"/>
                  </a:cubicBezTo>
                  <a:cubicBezTo>
                    <a:pt x="123" y="131"/>
                    <a:pt x="127" y="131"/>
                    <a:pt x="131" y="131"/>
                  </a:cubicBezTo>
                  <a:cubicBezTo>
                    <a:pt x="157" y="150"/>
                    <a:pt x="161" y="192"/>
                    <a:pt x="202" y="192"/>
                  </a:cubicBezTo>
                  <a:lnTo>
                    <a:pt x="206" y="192"/>
                  </a:lnTo>
                  <a:cubicBezTo>
                    <a:pt x="221" y="169"/>
                    <a:pt x="206" y="135"/>
                    <a:pt x="232" y="121"/>
                  </a:cubicBezTo>
                  <a:cubicBezTo>
                    <a:pt x="228" y="113"/>
                    <a:pt x="228" y="105"/>
                    <a:pt x="221" y="98"/>
                  </a:cubicBezTo>
                  <a:cubicBezTo>
                    <a:pt x="216" y="90"/>
                    <a:pt x="209" y="87"/>
                    <a:pt x="202" y="87"/>
                  </a:cubicBezTo>
                  <a:cubicBezTo>
                    <a:pt x="194" y="87"/>
                    <a:pt x="187" y="90"/>
                    <a:pt x="180" y="95"/>
                  </a:cubicBezTo>
                  <a:cubicBezTo>
                    <a:pt x="171" y="95"/>
                    <a:pt x="164" y="98"/>
                    <a:pt x="157" y="98"/>
                  </a:cubicBezTo>
                  <a:cubicBezTo>
                    <a:pt x="149" y="98"/>
                    <a:pt x="142" y="95"/>
                    <a:pt x="138" y="79"/>
                  </a:cubicBezTo>
                  <a:cubicBezTo>
                    <a:pt x="127" y="35"/>
                    <a:pt x="176" y="45"/>
                    <a:pt x="198" y="31"/>
                  </a:cubicBezTo>
                  <a:cubicBezTo>
                    <a:pt x="202" y="23"/>
                    <a:pt x="206" y="16"/>
                    <a:pt x="209" y="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6" name="Google Shape;16136;p11"/>
            <p:cNvSpPr/>
            <p:nvPr/>
          </p:nvSpPr>
          <p:spPr>
            <a:xfrm>
              <a:off x="-2217554" y="-981406"/>
              <a:ext cx="7879" cy="11842"/>
            </a:xfrm>
            <a:custGeom>
              <a:avLst/>
              <a:gdLst/>
              <a:ahLst/>
              <a:cxnLst/>
              <a:rect l="l" t="t" r="r" b="b"/>
              <a:pathLst>
                <a:path w="165" h="248" extrusionOk="0">
                  <a:moveTo>
                    <a:pt x="12" y="0"/>
                  </a:moveTo>
                  <a:lnTo>
                    <a:pt x="8" y="4"/>
                  </a:lnTo>
                  <a:cubicBezTo>
                    <a:pt x="16" y="26"/>
                    <a:pt x="8" y="49"/>
                    <a:pt x="1" y="75"/>
                  </a:cubicBezTo>
                  <a:cubicBezTo>
                    <a:pt x="23" y="116"/>
                    <a:pt x="39" y="161"/>
                    <a:pt x="27" y="209"/>
                  </a:cubicBezTo>
                  <a:cubicBezTo>
                    <a:pt x="30" y="217"/>
                    <a:pt x="30" y="221"/>
                    <a:pt x="34" y="228"/>
                  </a:cubicBezTo>
                  <a:lnTo>
                    <a:pt x="42" y="228"/>
                  </a:lnTo>
                  <a:cubicBezTo>
                    <a:pt x="56" y="228"/>
                    <a:pt x="72" y="232"/>
                    <a:pt x="83" y="247"/>
                  </a:cubicBezTo>
                  <a:cubicBezTo>
                    <a:pt x="135" y="202"/>
                    <a:pt x="165" y="131"/>
                    <a:pt x="109" y="97"/>
                  </a:cubicBezTo>
                  <a:cubicBezTo>
                    <a:pt x="61" y="68"/>
                    <a:pt x="53" y="23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7" name="Google Shape;16137;p11"/>
            <p:cNvSpPr/>
            <p:nvPr/>
          </p:nvSpPr>
          <p:spPr>
            <a:xfrm>
              <a:off x="-2173289" y="-937333"/>
              <a:ext cx="9884" cy="8977"/>
            </a:xfrm>
            <a:custGeom>
              <a:avLst/>
              <a:gdLst/>
              <a:ahLst/>
              <a:cxnLst/>
              <a:rect l="l" t="t" r="r" b="b"/>
              <a:pathLst>
                <a:path w="207" h="188" extrusionOk="0">
                  <a:moveTo>
                    <a:pt x="202" y="1"/>
                  </a:moveTo>
                  <a:lnTo>
                    <a:pt x="202" y="1"/>
                  </a:lnTo>
                  <a:cubicBezTo>
                    <a:pt x="195" y="4"/>
                    <a:pt x="188" y="4"/>
                    <a:pt x="180" y="4"/>
                  </a:cubicBezTo>
                  <a:cubicBezTo>
                    <a:pt x="173" y="27"/>
                    <a:pt x="158" y="38"/>
                    <a:pt x="139" y="38"/>
                  </a:cubicBezTo>
                  <a:lnTo>
                    <a:pt x="128" y="38"/>
                  </a:lnTo>
                  <a:cubicBezTo>
                    <a:pt x="116" y="30"/>
                    <a:pt x="109" y="30"/>
                    <a:pt x="98" y="30"/>
                  </a:cubicBezTo>
                  <a:cubicBezTo>
                    <a:pt x="64" y="30"/>
                    <a:pt x="35" y="53"/>
                    <a:pt x="1" y="61"/>
                  </a:cubicBezTo>
                  <a:cubicBezTo>
                    <a:pt x="4" y="68"/>
                    <a:pt x="4" y="75"/>
                    <a:pt x="4" y="83"/>
                  </a:cubicBezTo>
                  <a:cubicBezTo>
                    <a:pt x="27" y="90"/>
                    <a:pt x="35" y="106"/>
                    <a:pt x="38" y="124"/>
                  </a:cubicBezTo>
                  <a:cubicBezTo>
                    <a:pt x="71" y="139"/>
                    <a:pt x="87" y="187"/>
                    <a:pt x="132" y="187"/>
                  </a:cubicBezTo>
                  <a:lnTo>
                    <a:pt x="147" y="187"/>
                  </a:lnTo>
                  <a:cubicBezTo>
                    <a:pt x="94" y="97"/>
                    <a:pt x="94" y="97"/>
                    <a:pt x="184" y="49"/>
                  </a:cubicBezTo>
                  <a:cubicBezTo>
                    <a:pt x="202" y="38"/>
                    <a:pt x="206" y="23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8" name="Google Shape;16138;p11"/>
            <p:cNvSpPr/>
            <p:nvPr/>
          </p:nvSpPr>
          <p:spPr>
            <a:xfrm>
              <a:off x="-2267882" y="-968227"/>
              <a:ext cx="7401" cy="7019"/>
            </a:xfrm>
            <a:custGeom>
              <a:avLst/>
              <a:gdLst/>
              <a:ahLst/>
              <a:cxnLst/>
              <a:rect l="l" t="t" r="r" b="b"/>
              <a:pathLst>
                <a:path w="155" h="147" extrusionOk="0">
                  <a:moveTo>
                    <a:pt x="101" y="1"/>
                  </a:moveTo>
                  <a:cubicBezTo>
                    <a:pt x="46" y="1"/>
                    <a:pt x="4" y="27"/>
                    <a:pt x="1" y="90"/>
                  </a:cubicBezTo>
                  <a:cubicBezTo>
                    <a:pt x="34" y="94"/>
                    <a:pt x="53" y="116"/>
                    <a:pt x="61" y="147"/>
                  </a:cubicBezTo>
                  <a:cubicBezTo>
                    <a:pt x="98" y="147"/>
                    <a:pt x="98" y="109"/>
                    <a:pt x="120" y="90"/>
                  </a:cubicBezTo>
                  <a:cubicBezTo>
                    <a:pt x="101" y="61"/>
                    <a:pt x="154" y="23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9" name="Google Shape;16139;p11"/>
            <p:cNvSpPr/>
            <p:nvPr/>
          </p:nvSpPr>
          <p:spPr>
            <a:xfrm>
              <a:off x="-2218079" y="-966413"/>
              <a:ext cx="6685" cy="9120"/>
            </a:xfrm>
            <a:custGeom>
              <a:avLst/>
              <a:gdLst/>
              <a:ahLst/>
              <a:cxnLst/>
              <a:rect l="l" t="t" r="r" b="b"/>
              <a:pathLst>
                <a:path w="140" h="191" extrusionOk="0">
                  <a:moveTo>
                    <a:pt x="105" y="0"/>
                  </a:moveTo>
                  <a:lnTo>
                    <a:pt x="105" y="0"/>
                  </a:lnTo>
                  <a:cubicBezTo>
                    <a:pt x="109" y="30"/>
                    <a:pt x="102" y="38"/>
                    <a:pt x="86" y="38"/>
                  </a:cubicBezTo>
                  <a:lnTo>
                    <a:pt x="72" y="38"/>
                  </a:lnTo>
                  <a:cubicBezTo>
                    <a:pt x="64" y="34"/>
                    <a:pt x="57" y="34"/>
                    <a:pt x="53" y="34"/>
                  </a:cubicBezTo>
                  <a:cubicBezTo>
                    <a:pt x="50" y="34"/>
                    <a:pt x="45" y="34"/>
                    <a:pt x="41" y="38"/>
                  </a:cubicBezTo>
                  <a:cubicBezTo>
                    <a:pt x="34" y="71"/>
                    <a:pt x="0" y="116"/>
                    <a:pt x="76" y="128"/>
                  </a:cubicBezTo>
                  <a:cubicBezTo>
                    <a:pt x="117" y="135"/>
                    <a:pt x="79" y="173"/>
                    <a:pt x="90" y="191"/>
                  </a:cubicBezTo>
                  <a:lnTo>
                    <a:pt x="94" y="191"/>
                  </a:lnTo>
                  <a:cubicBezTo>
                    <a:pt x="135" y="123"/>
                    <a:pt x="139" y="68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0" name="Google Shape;16140;p11"/>
            <p:cNvSpPr/>
            <p:nvPr/>
          </p:nvSpPr>
          <p:spPr>
            <a:xfrm>
              <a:off x="-2180595" y="-907155"/>
              <a:ext cx="5587" cy="10409"/>
            </a:xfrm>
            <a:custGeom>
              <a:avLst/>
              <a:gdLst/>
              <a:ahLst/>
              <a:cxnLst/>
              <a:rect l="l" t="t" r="r" b="b"/>
              <a:pathLst>
                <a:path w="117" h="218" extrusionOk="0">
                  <a:moveTo>
                    <a:pt x="0" y="0"/>
                  </a:moveTo>
                  <a:cubicBezTo>
                    <a:pt x="34" y="76"/>
                    <a:pt x="0" y="183"/>
                    <a:pt x="112" y="217"/>
                  </a:cubicBezTo>
                  <a:lnTo>
                    <a:pt x="117" y="214"/>
                  </a:lnTo>
                  <a:cubicBezTo>
                    <a:pt x="67" y="146"/>
                    <a:pt x="67" y="57"/>
                    <a:pt x="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1" name="Google Shape;16141;p11"/>
            <p:cNvSpPr/>
            <p:nvPr/>
          </p:nvSpPr>
          <p:spPr>
            <a:xfrm>
              <a:off x="-2216790" y="-970519"/>
              <a:ext cx="3915" cy="5969"/>
            </a:xfrm>
            <a:custGeom>
              <a:avLst/>
              <a:gdLst/>
              <a:ahLst/>
              <a:cxnLst/>
              <a:rect l="l" t="t" r="r" b="b"/>
              <a:pathLst>
                <a:path w="82" h="125" extrusionOk="0">
                  <a:moveTo>
                    <a:pt x="18" y="0"/>
                  </a:moveTo>
                  <a:cubicBezTo>
                    <a:pt x="23" y="42"/>
                    <a:pt x="0" y="83"/>
                    <a:pt x="14" y="124"/>
                  </a:cubicBezTo>
                  <a:cubicBezTo>
                    <a:pt x="18" y="120"/>
                    <a:pt x="23" y="120"/>
                    <a:pt x="26" y="120"/>
                  </a:cubicBezTo>
                  <a:cubicBezTo>
                    <a:pt x="30" y="120"/>
                    <a:pt x="37" y="120"/>
                    <a:pt x="45" y="124"/>
                  </a:cubicBezTo>
                  <a:lnTo>
                    <a:pt x="59" y="124"/>
                  </a:lnTo>
                  <a:cubicBezTo>
                    <a:pt x="75" y="124"/>
                    <a:pt x="82" y="116"/>
                    <a:pt x="78" y="86"/>
                  </a:cubicBezTo>
                  <a:cubicBezTo>
                    <a:pt x="75" y="64"/>
                    <a:pt x="71" y="42"/>
                    <a:pt x="67" y="19"/>
                  </a:cubicBezTo>
                  <a:cubicBezTo>
                    <a:pt x="56" y="4"/>
                    <a:pt x="40" y="0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2" name="Google Shape;16142;p11"/>
            <p:cNvSpPr/>
            <p:nvPr/>
          </p:nvSpPr>
          <p:spPr>
            <a:xfrm>
              <a:off x="-2206332" y="-991625"/>
              <a:ext cx="4584" cy="4345"/>
            </a:xfrm>
            <a:custGeom>
              <a:avLst/>
              <a:gdLst/>
              <a:ahLst/>
              <a:cxnLst/>
              <a:rect l="l" t="t" r="r" b="b"/>
              <a:pathLst>
                <a:path w="96" h="91" extrusionOk="0">
                  <a:moveTo>
                    <a:pt x="42" y="1"/>
                  </a:moveTo>
                  <a:cubicBezTo>
                    <a:pt x="13" y="5"/>
                    <a:pt x="1" y="23"/>
                    <a:pt x="9" y="61"/>
                  </a:cubicBezTo>
                  <a:cubicBezTo>
                    <a:pt x="13" y="73"/>
                    <a:pt x="20" y="91"/>
                    <a:pt x="39" y="91"/>
                  </a:cubicBezTo>
                  <a:cubicBezTo>
                    <a:pt x="42" y="91"/>
                    <a:pt x="46" y="91"/>
                    <a:pt x="50" y="87"/>
                  </a:cubicBezTo>
                  <a:cubicBezTo>
                    <a:pt x="76" y="83"/>
                    <a:pt x="95" y="65"/>
                    <a:pt x="91" y="39"/>
                  </a:cubicBezTo>
                  <a:cubicBezTo>
                    <a:pt x="87" y="13"/>
                    <a:pt x="68" y="1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3" name="Google Shape;16143;p11"/>
            <p:cNvSpPr/>
            <p:nvPr/>
          </p:nvSpPr>
          <p:spPr>
            <a:xfrm>
              <a:off x="-2175247" y="-896984"/>
              <a:ext cx="9502" cy="2388"/>
            </a:xfrm>
            <a:custGeom>
              <a:avLst/>
              <a:gdLst/>
              <a:ahLst/>
              <a:cxnLst/>
              <a:rect l="l" t="t" r="r" b="b"/>
              <a:pathLst>
                <a:path w="199" h="50" extrusionOk="0">
                  <a:moveTo>
                    <a:pt x="5" y="1"/>
                  </a:moveTo>
                  <a:lnTo>
                    <a:pt x="0" y="4"/>
                  </a:lnTo>
                  <a:cubicBezTo>
                    <a:pt x="34" y="37"/>
                    <a:pt x="76" y="49"/>
                    <a:pt x="112" y="49"/>
                  </a:cubicBezTo>
                  <a:cubicBezTo>
                    <a:pt x="139" y="49"/>
                    <a:pt x="169" y="42"/>
                    <a:pt x="195" y="37"/>
                  </a:cubicBezTo>
                  <a:lnTo>
                    <a:pt x="199" y="34"/>
                  </a:lnTo>
                  <a:cubicBezTo>
                    <a:pt x="199" y="30"/>
                    <a:pt x="195" y="23"/>
                    <a:pt x="191" y="15"/>
                  </a:cubicBezTo>
                  <a:cubicBezTo>
                    <a:pt x="147" y="4"/>
                    <a:pt x="102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4" name="Google Shape;16144;p11"/>
            <p:cNvSpPr/>
            <p:nvPr/>
          </p:nvSpPr>
          <p:spPr>
            <a:xfrm>
              <a:off x="-2183985" y="-915177"/>
              <a:ext cx="5396" cy="8070"/>
            </a:xfrm>
            <a:custGeom>
              <a:avLst/>
              <a:gdLst/>
              <a:ahLst/>
              <a:cxnLst/>
              <a:rect l="l" t="t" r="r" b="b"/>
              <a:pathLst>
                <a:path w="113" h="169" extrusionOk="0">
                  <a:moveTo>
                    <a:pt x="86" y="0"/>
                  </a:moveTo>
                  <a:cubicBezTo>
                    <a:pt x="68" y="56"/>
                    <a:pt x="0" y="109"/>
                    <a:pt x="71" y="168"/>
                  </a:cubicBezTo>
                  <a:lnTo>
                    <a:pt x="76" y="168"/>
                  </a:lnTo>
                  <a:cubicBezTo>
                    <a:pt x="90" y="113"/>
                    <a:pt x="112" y="6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5" name="Google Shape;16145;p11"/>
            <p:cNvSpPr/>
            <p:nvPr/>
          </p:nvSpPr>
          <p:spPr>
            <a:xfrm>
              <a:off x="-2265017" y="-963930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60" y="0"/>
                  </a:moveTo>
                  <a:cubicBezTo>
                    <a:pt x="38" y="19"/>
                    <a:pt x="38" y="57"/>
                    <a:pt x="1" y="57"/>
                  </a:cubicBezTo>
                  <a:cubicBezTo>
                    <a:pt x="19" y="71"/>
                    <a:pt x="27" y="113"/>
                    <a:pt x="49" y="113"/>
                  </a:cubicBezTo>
                  <a:cubicBezTo>
                    <a:pt x="56" y="113"/>
                    <a:pt x="64" y="109"/>
                    <a:pt x="72" y="105"/>
                  </a:cubicBezTo>
                  <a:cubicBezTo>
                    <a:pt x="113" y="76"/>
                    <a:pt x="91" y="42"/>
                    <a:pt x="64" y="8"/>
                  </a:cubicBezTo>
                  <a:cubicBezTo>
                    <a:pt x="64" y="8"/>
                    <a:pt x="60" y="4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6" name="Google Shape;16146;p11"/>
            <p:cNvSpPr/>
            <p:nvPr/>
          </p:nvSpPr>
          <p:spPr>
            <a:xfrm>
              <a:off x="-2270365" y="-969278"/>
              <a:ext cx="7353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41" y="0"/>
                  </a:moveTo>
                  <a:cubicBezTo>
                    <a:pt x="53" y="38"/>
                    <a:pt x="1" y="79"/>
                    <a:pt x="53" y="112"/>
                  </a:cubicBezTo>
                  <a:cubicBezTo>
                    <a:pt x="56" y="49"/>
                    <a:pt x="98" y="23"/>
                    <a:pt x="153" y="23"/>
                  </a:cubicBezTo>
                  <a:cubicBezTo>
                    <a:pt x="133" y="3"/>
                    <a:pt x="109" y="1"/>
                    <a:pt x="82" y="1"/>
                  </a:cubicBezTo>
                  <a:cubicBezTo>
                    <a:pt x="77" y="1"/>
                    <a:pt x="73" y="1"/>
                    <a:pt x="68" y="1"/>
                  </a:cubicBezTo>
                  <a:cubicBezTo>
                    <a:pt x="59" y="1"/>
                    <a:pt x="50" y="1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7" name="Google Shape;16147;p11"/>
            <p:cNvSpPr/>
            <p:nvPr/>
          </p:nvSpPr>
          <p:spPr>
            <a:xfrm>
              <a:off x="-2223236" y="-984987"/>
              <a:ext cx="6255" cy="3963"/>
            </a:xfrm>
            <a:custGeom>
              <a:avLst/>
              <a:gdLst/>
              <a:ahLst/>
              <a:cxnLst/>
              <a:rect l="l" t="t" r="r" b="b"/>
              <a:pathLst>
                <a:path w="131" h="83" extrusionOk="0">
                  <a:moveTo>
                    <a:pt x="27" y="1"/>
                  </a:moveTo>
                  <a:cubicBezTo>
                    <a:pt x="18" y="1"/>
                    <a:pt x="11" y="1"/>
                    <a:pt x="1" y="5"/>
                  </a:cubicBezTo>
                  <a:lnTo>
                    <a:pt x="1" y="8"/>
                  </a:lnTo>
                  <a:cubicBezTo>
                    <a:pt x="37" y="27"/>
                    <a:pt x="53" y="83"/>
                    <a:pt x="101" y="83"/>
                  </a:cubicBezTo>
                  <a:cubicBezTo>
                    <a:pt x="108" y="83"/>
                    <a:pt x="120" y="83"/>
                    <a:pt x="127" y="79"/>
                  </a:cubicBezTo>
                  <a:lnTo>
                    <a:pt x="131" y="75"/>
                  </a:lnTo>
                  <a:cubicBezTo>
                    <a:pt x="97" y="49"/>
                    <a:pt x="75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8" name="Google Shape;16148;p11"/>
            <p:cNvSpPr/>
            <p:nvPr/>
          </p:nvSpPr>
          <p:spPr>
            <a:xfrm>
              <a:off x="-2434195" y="-953902"/>
              <a:ext cx="28554" cy="24448"/>
            </a:xfrm>
            <a:custGeom>
              <a:avLst/>
              <a:gdLst/>
              <a:ahLst/>
              <a:cxnLst/>
              <a:rect l="l" t="t" r="r" b="b"/>
              <a:pathLst>
                <a:path w="598" h="512" extrusionOk="0">
                  <a:moveTo>
                    <a:pt x="239" y="329"/>
                  </a:moveTo>
                  <a:cubicBezTo>
                    <a:pt x="242" y="329"/>
                    <a:pt x="247" y="329"/>
                    <a:pt x="250" y="332"/>
                  </a:cubicBezTo>
                  <a:cubicBezTo>
                    <a:pt x="295" y="340"/>
                    <a:pt x="336" y="359"/>
                    <a:pt x="392" y="377"/>
                  </a:cubicBezTo>
                  <a:cubicBezTo>
                    <a:pt x="340" y="408"/>
                    <a:pt x="302" y="418"/>
                    <a:pt x="261" y="418"/>
                  </a:cubicBezTo>
                  <a:cubicBezTo>
                    <a:pt x="254" y="418"/>
                    <a:pt x="247" y="418"/>
                    <a:pt x="242" y="415"/>
                  </a:cubicBezTo>
                  <a:cubicBezTo>
                    <a:pt x="213" y="415"/>
                    <a:pt x="190" y="392"/>
                    <a:pt x="197" y="359"/>
                  </a:cubicBezTo>
                  <a:cubicBezTo>
                    <a:pt x="202" y="337"/>
                    <a:pt x="220" y="329"/>
                    <a:pt x="239" y="329"/>
                  </a:cubicBezTo>
                  <a:close/>
                  <a:moveTo>
                    <a:pt x="527" y="0"/>
                  </a:moveTo>
                  <a:cubicBezTo>
                    <a:pt x="516" y="0"/>
                    <a:pt x="501" y="8"/>
                    <a:pt x="482" y="23"/>
                  </a:cubicBezTo>
                  <a:cubicBezTo>
                    <a:pt x="452" y="49"/>
                    <a:pt x="459" y="82"/>
                    <a:pt x="456" y="116"/>
                  </a:cubicBezTo>
                  <a:lnTo>
                    <a:pt x="449" y="116"/>
                  </a:lnTo>
                  <a:cubicBezTo>
                    <a:pt x="430" y="116"/>
                    <a:pt x="426" y="97"/>
                    <a:pt x="415" y="86"/>
                  </a:cubicBezTo>
                  <a:cubicBezTo>
                    <a:pt x="385" y="68"/>
                    <a:pt x="452" y="26"/>
                    <a:pt x="399" y="18"/>
                  </a:cubicBezTo>
                  <a:lnTo>
                    <a:pt x="389" y="18"/>
                  </a:lnTo>
                  <a:cubicBezTo>
                    <a:pt x="359" y="18"/>
                    <a:pt x="332" y="41"/>
                    <a:pt x="325" y="78"/>
                  </a:cubicBezTo>
                  <a:cubicBezTo>
                    <a:pt x="310" y="82"/>
                    <a:pt x="295" y="86"/>
                    <a:pt x="276" y="90"/>
                  </a:cubicBezTo>
                  <a:cubicBezTo>
                    <a:pt x="265" y="90"/>
                    <a:pt x="250" y="94"/>
                    <a:pt x="242" y="104"/>
                  </a:cubicBezTo>
                  <a:cubicBezTo>
                    <a:pt x="242" y="108"/>
                    <a:pt x="239" y="113"/>
                    <a:pt x="239" y="116"/>
                  </a:cubicBezTo>
                  <a:cubicBezTo>
                    <a:pt x="250" y="142"/>
                    <a:pt x="284" y="157"/>
                    <a:pt x="261" y="202"/>
                  </a:cubicBezTo>
                  <a:cubicBezTo>
                    <a:pt x="228" y="191"/>
                    <a:pt x="202" y="172"/>
                    <a:pt x="171" y="149"/>
                  </a:cubicBezTo>
                  <a:cubicBezTo>
                    <a:pt x="157" y="183"/>
                    <a:pt x="135" y="194"/>
                    <a:pt x="108" y="194"/>
                  </a:cubicBezTo>
                  <a:cubicBezTo>
                    <a:pt x="85" y="194"/>
                    <a:pt x="59" y="187"/>
                    <a:pt x="37" y="183"/>
                  </a:cubicBezTo>
                  <a:lnTo>
                    <a:pt x="37" y="183"/>
                  </a:lnTo>
                  <a:cubicBezTo>
                    <a:pt x="0" y="258"/>
                    <a:pt x="11" y="303"/>
                    <a:pt x="97" y="314"/>
                  </a:cubicBezTo>
                  <a:cubicBezTo>
                    <a:pt x="135" y="318"/>
                    <a:pt x="171" y="329"/>
                    <a:pt x="164" y="385"/>
                  </a:cubicBezTo>
                  <a:cubicBezTo>
                    <a:pt x="153" y="449"/>
                    <a:pt x="194" y="467"/>
                    <a:pt x="247" y="467"/>
                  </a:cubicBezTo>
                  <a:lnTo>
                    <a:pt x="258" y="467"/>
                  </a:lnTo>
                  <a:cubicBezTo>
                    <a:pt x="299" y="411"/>
                    <a:pt x="373" y="434"/>
                    <a:pt x="426" y="404"/>
                  </a:cubicBezTo>
                  <a:lnTo>
                    <a:pt x="430" y="400"/>
                  </a:lnTo>
                  <a:cubicBezTo>
                    <a:pt x="444" y="400"/>
                    <a:pt x="456" y="422"/>
                    <a:pt x="463" y="437"/>
                  </a:cubicBezTo>
                  <a:cubicBezTo>
                    <a:pt x="475" y="463"/>
                    <a:pt x="463" y="501"/>
                    <a:pt x="504" y="512"/>
                  </a:cubicBezTo>
                  <a:cubicBezTo>
                    <a:pt x="501" y="475"/>
                    <a:pt x="471" y="437"/>
                    <a:pt x="504" y="396"/>
                  </a:cubicBezTo>
                  <a:cubicBezTo>
                    <a:pt x="501" y="382"/>
                    <a:pt x="497" y="366"/>
                    <a:pt x="493" y="351"/>
                  </a:cubicBezTo>
                  <a:cubicBezTo>
                    <a:pt x="485" y="351"/>
                    <a:pt x="478" y="355"/>
                    <a:pt x="471" y="355"/>
                  </a:cubicBezTo>
                  <a:cubicBezTo>
                    <a:pt x="433" y="355"/>
                    <a:pt x="430" y="314"/>
                    <a:pt x="418" y="284"/>
                  </a:cubicBezTo>
                  <a:cubicBezTo>
                    <a:pt x="407" y="239"/>
                    <a:pt x="433" y="225"/>
                    <a:pt x="471" y="217"/>
                  </a:cubicBezTo>
                  <a:cubicBezTo>
                    <a:pt x="452" y="161"/>
                    <a:pt x="478" y="139"/>
                    <a:pt x="530" y="135"/>
                  </a:cubicBezTo>
                  <a:cubicBezTo>
                    <a:pt x="598" y="130"/>
                    <a:pt x="579" y="90"/>
                    <a:pt x="568" y="49"/>
                  </a:cubicBezTo>
                  <a:cubicBezTo>
                    <a:pt x="561" y="18"/>
                    <a:pt x="546" y="0"/>
                    <a:pt x="5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9" name="Google Shape;16149;p11"/>
            <p:cNvSpPr/>
            <p:nvPr/>
          </p:nvSpPr>
          <p:spPr>
            <a:xfrm>
              <a:off x="-2418390" y="-962115"/>
              <a:ext cx="24018" cy="23398"/>
            </a:xfrm>
            <a:custGeom>
              <a:avLst/>
              <a:gdLst/>
              <a:ahLst/>
              <a:cxnLst/>
              <a:rect l="l" t="t" r="r" b="b"/>
              <a:pathLst>
                <a:path w="503" h="490" extrusionOk="0">
                  <a:moveTo>
                    <a:pt x="39" y="0"/>
                  </a:moveTo>
                  <a:cubicBezTo>
                    <a:pt x="20" y="0"/>
                    <a:pt x="16" y="23"/>
                    <a:pt x="1" y="33"/>
                  </a:cubicBezTo>
                  <a:lnTo>
                    <a:pt x="16" y="33"/>
                  </a:lnTo>
                  <a:cubicBezTo>
                    <a:pt x="50" y="33"/>
                    <a:pt x="76" y="64"/>
                    <a:pt x="76" y="86"/>
                  </a:cubicBezTo>
                  <a:cubicBezTo>
                    <a:pt x="76" y="145"/>
                    <a:pt x="118" y="164"/>
                    <a:pt x="151" y="195"/>
                  </a:cubicBezTo>
                  <a:cubicBezTo>
                    <a:pt x="170" y="180"/>
                    <a:pt x="185" y="172"/>
                    <a:pt x="196" y="172"/>
                  </a:cubicBezTo>
                  <a:cubicBezTo>
                    <a:pt x="215" y="172"/>
                    <a:pt x="230" y="190"/>
                    <a:pt x="237" y="221"/>
                  </a:cubicBezTo>
                  <a:cubicBezTo>
                    <a:pt x="248" y="262"/>
                    <a:pt x="267" y="302"/>
                    <a:pt x="199" y="307"/>
                  </a:cubicBezTo>
                  <a:cubicBezTo>
                    <a:pt x="147" y="311"/>
                    <a:pt x="121" y="333"/>
                    <a:pt x="140" y="389"/>
                  </a:cubicBezTo>
                  <a:cubicBezTo>
                    <a:pt x="151" y="389"/>
                    <a:pt x="158" y="397"/>
                    <a:pt x="166" y="407"/>
                  </a:cubicBezTo>
                  <a:cubicBezTo>
                    <a:pt x="185" y="400"/>
                    <a:pt x="203" y="397"/>
                    <a:pt x="222" y="389"/>
                  </a:cubicBezTo>
                  <a:cubicBezTo>
                    <a:pt x="244" y="374"/>
                    <a:pt x="285" y="347"/>
                    <a:pt x="301" y="347"/>
                  </a:cubicBezTo>
                  <a:cubicBezTo>
                    <a:pt x="304" y="347"/>
                    <a:pt x="308" y="347"/>
                    <a:pt x="308" y="352"/>
                  </a:cubicBezTo>
                  <a:cubicBezTo>
                    <a:pt x="353" y="411"/>
                    <a:pt x="468" y="385"/>
                    <a:pt x="468" y="490"/>
                  </a:cubicBezTo>
                  <a:lnTo>
                    <a:pt x="484" y="490"/>
                  </a:lnTo>
                  <a:cubicBezTo>
                    <a:pt x="487" y="490"/>
                    <a:pt x="487" y="486"/>
                    <a:pt x="487" y="486"/>
                  </a:cubicBezTo>
                  <a:cubicBezTo>
                    <a:pt x="499" y="456"/>
                    <a:pt x="503" y="433"/>
                    <a:pt x="472" y="404"/>
                  </a:cubicBezTo>
                  <a:cubicBezTo>
                    <a:pt x="416" y="344"/>
                    <a:pt x="330" y="299"/>
                    <a:pt x="293" y="232"/>
                  </a:cubicBezTo>
                  <a:cubicBezTo>
                    <a:pt x="237" y="135"/>
                    <a:pt x="162" y="78"/>
                    <a:pt x="76" y="15"/>
                  </a:cubicBezTo>
                  <a:cubicBezTo>
                    <a:pt x="58" y="4"/>
                    <a:pt x="46" y="0"/>
                    <a:pt x="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0" name="Google Shape;16150;p11"/>
            <p:cNvSpPr/>
            <p:nvPr/>
          </p:nvSpPr>
          <p:spPr>
            <a:xfrm>
              <a:off x="-2410655" y="-945546"/>
              <a:ext cx="14659" cy="15758"/>
            </a:xfrm>
            <a:custGeom>
              <a:avLst/>
              <a:gdLst/>
              <a:ahLst/>
              <a:cxnLst/>
              <a:rect l="l" t="t" r="r" b="b"/>
              <a:pathLst>
                <a:path w="307" h="330" extrusionOk="0">
                  <a:moveTo>
                    <a:pt x="139" y="0"/>
                  </a:moveTo>
                  <a:cubicBezTo>
                    <a:pt x="123" y="0"/>
                    <a:pt x="82" y="27"/>
                    <a:pt x="60" y="42"/>
                  </a:cubicBezTo>
                  <a:cubicBezTo>
                    <a:pt x="41" y="50"/>
                    <a:pt x="23" y="53"/>
                    <a:pt x="4" y="60"/>
                  </a:cubicBezTo>
                  <a:cubicBezTo>
                    <a:pt x="71" y="95"/>
                    <a:pt x="11" y="124"/>
                    <a:pt x="0" y="154"/>
                  </a:cubicBezTo>
                  <a:lnTo>
                    <a:pt x="0" y="176"/>
                  </a:lnTo>
                  <a:cubicBezTo>
                    <a:pt x="4" y="191"/>
                    <a:pt x="8" y="207"/>
                    <a:pt x="11" y="221"/>
                  </a:cubicBezTo>
                  <a:cubicBezTo>
                    <a:pt x="45" y="252"/>
                    <a:pt x="79" y="274"/>
                    <a:pt x="120" y="274"/>
                  </a:cubicBezTo>
                  <a:cubicBezTo>
                    <a:pt x="131" y="274"/>
                    <a:pt x="146" y="269"/>
                    <a:pt x="161" y="266"/>
                  </a:cubicBezTo>
                  <a:cubicBezTo>
                    <a:pt x="168" y="266"/>
                    <a:pt x="175" y="262"/>
                    <a:pt x="184" y="262"/>
                  </a:cubicBezTo>
                  <a:cubicBezTo>
                    <a:pt x="217" y="262"/>
                    <a:pt x="202" y="300"/>
                    <a:pt x="194" y="330"/>
                  </a:cubicBezTo>
                  <a:cubicBezTo>
                    <a:pt x="206" y="326"/>
                    <a:pt x="213" y="326"/>
                    <a:pt x="220" y="326"/>
                  </a:cubicBezTo>
                  <a:cubicBezTo>
                    <a:pt x="228" y="322"/>
                    <a:pt x="236" y="322"/>
                    <a:pt x="243" y="319"/>
                  </a:cubicBezTo>
                  <a:cubicBezTo>
                    <a:pt x="254" y="288"/>
                    <a:pt x="296" y="278"/>
                    <a:pt x="299" y="240"/>
                  </a:cubicBezTo>
                  <a:cubicBezTo>
                    <a:pt x="236" y="236"/>
                    <a:pt x="168" y="225"/>
                    <a:pt x="101" y="225"/>
                  </a:cubicBezTo>
                  <a:lnTo>
                    <a:pt x="68" y="225"/>
                  </a:lnTo>
                  <a:cubicBezTo>
                    <a:pt x="63" y="191"/>
                    <a:pt x="82" y="173"/>
                    <a:pt x="101" y="173"/>
                  </a:cubicBezTo>
                  <a:cubicBezTo>
                    <a:pt x="105" y="173"/>
                    <a:pt x="105" y="173"/>
                    <a:pt x="108" y="176"/>
                  </a:cubicBezTo>
                  <a:cubicBezTo>
                    <a:pt x="120" y="176"/>
                    <a:pt x="131" y="184"/>
                    <a:pt x="142" y="184"/>
                  </a:cubicBezTo>
                  <a:cubicBezTo>
                    <a:pt x="149" y="184"/>
                    <a:pt x="161" y="180"/>
                    <a:pt x="165" y="169"/>
                  </a:cubicBezTo>
                  <a:cubicBezTo>
                    <a:pt x="184" y="143"/>
                    <a:pt x="139" y="147"/>
                    <a:pt x="142" y="131"/>
                  </a:cubicBezTo>
                  <a:cubicBezTo>
                    <a:pt x="149" y="105"/>
                    <a:pt x="165" y="86"/>
                    <a:pt x="187" y="86"/>
                  </a:cubicBezTo>
                  <a:cubicBezTo>
                    <a:pt x="191" y="86"/>
                    <a:pt x="198" y="86"/>
                    <a:pt x="206" y="90"/>
                  </a:cubicBezTo>
                  <a:cubicBezTo>
                    <a:pt x="239" y="105"/>
                    <a:pt x="273" y="124"/>
                    <a:pt x="306" y="143"/>
                  </a:cubicBezTo>
                  <a:cubicBezTo>
                    <a:pt x="306" y="38"/>
                    <a:pt x="191" y="64"/>
                    <a:pt x="146" y="5"/>
                  </a:cubicBezTo>
                  <a:cubicBezTo>
                    <a:pt x="146" y="0"/>
                    <a:pt x="142" y="0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1" name="Google Shape;16151;p11"/>
            <p:cNvSpPr/>
            <p:nvPr/>
          </p:nvSpPr>
          <p:spPr>
            <a:xfrm>
              <a:off x="-2470867" y="-957101"/>
              <a:ext cx="13131" cy="12319"/>
            </a:xfrm>
            <a:custGeom>
              <a:avLst/>
              <a:gdLst/>
              <a:ahLst/>
              <a:cxnLst/>
              <a:rect l="l" t="t" r="r" b="b"/>
              <a:pathLst>
                <a:path w="275" h="258" extrusionOk="0">
                  <a:moveTo>
                    <a:pt x="125" y="0"/>
                  </a:moveTo>
                  <a:cubicBezTo>
                    <a:pt x="106" y="0"/>
                    <a:pt x="87" y="11"/>
                    <a:pt x="65" y="33"/>
                  </a:cubicBezTo>
                  <a:cubicBezTo>
                    <a:pt x="1" y="101"/>
                    <a:pt x="50" y="142"/>
                    <a:pt x="87" y="190"/>
                  </a:cubicBezTo>
                  <a:lnTo>
                    <a:pt x="99" y="190"/>
                  </a:lnTo>
                  <a:cubicBezTo>
                    <a:pt x="121" y="190"/>
                    <a:pt x="136" y="206"/>
                    <a:pt x="151" y="224"/>
                  </a:cubicBezTo>
                  <a:cubicBezTo>
                    <a:pt x="173" y="247"/>
                    <a:pt x="199" y="258"/>
                    <a:pt x="225" y="258"/>
                  </a:cubicBezTo>
                  <a:cubicBezTo>
                    <a:pt x="237" y="258"/>
                    <a:pt x="252" y="258"/>
                    <a:pt x="263" y="250"/>
                  </a:cubicBezTo>
                  <a:cubicBezTo>
                    <a:pt x="267" y="206"/>
                    <a:pt x="275" y="161"/>
                    <a:pt x="218" y="130"/>
                  </a:cubicBezTo>
                  <a:cubicBezTo>
                    <a:pt x="188" y="112"/>
                    <a:pt x="192" y="67"/>
                    <a:pt x="177" y="33"/>
                  </a:cubicBezTo>
                  <a:cubicBezTo>
                    <a:pt x="158" y="11"/>
                    <a:pt x="140" y="0"/>
                    <a:pt x="12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2" name="Google Shape;16152;p11"/>
            <p:cNvSpPr/>
            <p:nvPr/>
          </p:nvSpPr>
          <p:spPr>
            <a:xfrm>
              <a:off x="-2421924" y="-934850"/>
              <a:ext cx="21822" cy="11508"/>
            </a:xfrm>
            <a:custGeom>
              <a:avLst/>
              <a:gdLst/>
              <a:ahLst/>
              <a:cxnLst/>
              <a:rect l="l" t="t" r="r" b="b"/>
              <a:pathLst>
                <a:path w="457" h="241" extrusionOk="0">
                  <a:moveTo>
                    <a:pt x="173" y="1"/>
                  </a:moveTo>
                  <a:lnTo>
                    <a:pt x="169" y="5"/>
                  </a:lnTo>
                  <a:cubicBezTo>
                    <a:pt x="116" y="35"/>
                    <a:pt x="42" y="12"/>
                    <a:pt x="1" y="68"/>
                  </a:cubicBezTo>
                  <a:cubicBezTo>
                    <a:pt x="42" y="61"/>
                    <a:pt x="79" y="54"/>
                    <a:pt x="128" y="45"/>
                  </a:cubicBezTo>
                  <a:lnTo>
                    <a:pt x="128" y="45"/>
                  </a:lnTo>
                  <a:cubicBezTo>
                    <a:pt x="105" y="76"/>
                    <a:pt x="68" y="90"/>
                    <a:pt x="105" y="121"/>
                  </a:cubicBezTo>
                  <a:cubicBezTo>
                    <a:pt x="128" y="102"/>
                    <a:pt x="142" y="95"/>
                    <a:pt x="158" y="95"/>
                  </a:cubicBezTo>
                  <a:cubicBezTo>
                    <a:pt x="180" y="95"/>
                    <a:pt x="195" y="113"/>
                    <a:pt x="206" y="147"/>
                  </a:cubicBezTo>
                  <a:cubicBezTo>
                    <a:pt x="247" y="154"/>
                    <a:pt x="254" y="188"/>
                    <a:pt x="273" y="218"/>
                  </a:cubicBezTo>
                  <a:cubicBezTo>
                    <a:pt x="281" y="229"/>
                    <a:pt x="299" y="240"/>
                    <a:pt x="315" y="240"/>
                  </a:cubicBezTo>
                  <a:cubicBezTo>
                    <a:pt x="318" y="240"/>
                    <a:pt x="326" y="240"/>
                    <a:pt x="326" y="233"/>
                  </a:cubicBezTo>
                  <a:cubicBezTo>
                    <a:pt x="344" y="158"/>
                    <a:pt x="442" y="169"/>
                    <a:pt x="456" y="102"/>
                  </a:cubicBezTo>
                  <a:cubicBezTo>
                    <a:pt x="449" y="102"/>
                    <a:pt x="442" y="102"/>
                    <a:pt x="430" y="106"/>
                  </a:cubicBezTo>
                  <a:cubicBezTo>
                    <a:pt x="389" y="109"/>
                    <a:pt x="349" y="128"/>
                    <a:pt x="304" y="128"/>
                  </a:cubicBezTo>
                  <a:cubicBezTo>
                    <a:pt x="285" y="128"/>
                    <a:pt x="266" y="124"/>
                    <a:pt x="247" y="113"/>
                  </a:cubicBezTo>
                  <a:cubicBezTo>
                    <a:pt x="206" y="102"/>
                    <a:pt x="218" y="64"/>
                    <a:pt x="206" y="38"/>
                  </a:cubicBezTo>
                  <a:cubicBezTo>
                    <a:pt x="199" y="23"/>
                    <a:pt x="187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3" name="Google Shape;16153;p11"/>
            <p:cNvSpPr/>
            <p:nvPr/>
          </p:nvSpPr>
          <p:spPr>
            <a:xfrm>
              <a:off x="-2381718" y="-931794"/>
              <a:ext cx="16617" cy="11794"/>
            </a:xfrm>
            <a:custGeom>
              <a:avLst/>
              <a:gdLst/>
              <a:ahLst/>
              <a:cxnLst/>
              <a:rect l="l" t="t" r="r" b="b"/>
              <a:pathLst>
                <a:path w="348" h="247" extrusionOk="0">
                  <a:moveTo>
                    <a:pt x="145" y="0"/>
                  </a:moveTo>
                  <a:cubicBezTo>
                    <a:pt x="130" y="0"/>
                    <a:pt x="112" y="4"/>
                    <a:pt x="93" y="16"/>
                  </a:cubicBezTo>
                  <a:cubicBezTo>
                    <a:pt x="26" y="57"/>
                    <a:pt x="0" y="112"/>
                    <a:pt x="18" y="176"/>
                  </a:cubicBezTo>
                  <a:cubicBezTo>
                    <a:pt x="30" y="206"/>
                    <a:pt x="45" y="228"/>
                    <a:pt x="75" y="228"/>
                  </a:cubicBezTo>
                  <a:lnTo>
                    <a:pt x="116" y="228"/>
                  </a:lnTo>
                  <a:cubicBezTo>
                    <a:pt x="145" y="228"/>
                    <a:pt x="175" y="233"/>
                    <a:pt x="206" y="247"/>
                  </a:cubicBezTo>
                  <a:lnTo>
                    <a:pt x="220" y="247"/>
                  </a:lnTo>
                  <a:cubicBezTo>
                    <a:pt x="242" y="247"/>
                    <a:pt x="254" y="221"/>
                    <a:pt x="258" y="199"/>
                  </a:cubicBezTo>
                  <a:lnTo>
                    <a:pt x="258" y="199"/>
                  </a:lnTo>
                  <a:cubicBezTo>
                    <a:pt x="242" y="202"/>
                    <a:pt x="228" y="206"/>
                    <a:pt x="213" y="206"/>
                  </a:cubicBezTo>
                  <a:cubicBezTo>
                    <a:pt x="183" y="206"/>
                    <a:pt x="149" y="199"/>
                    <a:pt x="119" y="195"/>
                  </a:cubicBezTo>
                  <a:cubicBezTo>
                    <a:pt x="78" y="191"/>
                    <a:pt x="59" y="154"/>
                    <a:pt x="56" y="112"/>
                  </a:cubicBezTo>
                  <a:cubicBezTo>
                    <a:pt x="49" y="71"/>
                    <a:pt x="85" y="68"/>
                    <a:pt x="112" y="53"/>
                  </a:cubicBezTo>
                  <a:cubicBezTo>
                    <a:pt x="123" y="42"/>
                    <a:pt x="135" y="42"/>
                    <a:pt x="142" y="42"/>
                  </a:cubicBezTo>
                  <a:cubicBezTo>
                    <a:pt x="164" y="42"/>
                    <a:pt x="179" y="60"/>
                    <a:pt x="190" y="83"/>
                  </a:cubicBezTo>
                  <a:cubicBezTo>
                    <a:pt x="209" y="124"/>
                    <a:pt x="265" y="143"/>
                    <a:pt x="258" y="199"/>
                  </a:cubicBezTo>
                  <a:cubicBezTo>
                    <a:pt x="347" y="131"/>
                    <a:pt x="242" y="102"/>
                    <a:pt x="224" y="64"/>
                  </a:cubicBezTo>
                  <a:cubicBezTo>
                    <a:pt x="213" y="31"/>
                    <a:pt x="183" y="0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4" name="Google Shape;16154;p11"/>
            <p:cNvSpPr/>
            <p:nvPr/>
          </p:nvSpPr>
          <p:spPr>
            <a:xfrm>
              <a:off x="-2424216" y="-960539"/>
              <a:ext cx="13036" cy="12224"/>
            </a:xfrm>
            <a:custGeom>
              <a:avLst/>
              <a:gdLst/>
              <a:ahLst/>
              <a:cxnLst/>
              <a:rect l="l" t="t" r="r" b="b"/>
              <a:pathLst>
                <a:path w="273" h="256" extrusionOk="0">
                  <a:moveTo>
                    <a:pt x="123" y="0"/>
                  </a:moveTo>
                  <a:cubicBezTo>
                    <a:pt x="105" y="86"/>
                    <a:pt x="83" y="169"/>
                    <a:pt x="0" y="214"/>
                  </a:cubicBezTo>
                  <a:cubicBezTo>
                    <a:pt x="7" y="217"/>
                    <a:pt x="15" y="221"/>
                    <a:pt x="19" y="225"/>
                  </a:cubicBezTo>
                  <a:cubicBezTo>
                    <a:pt x="30" y="229"/>
                    <a:pt x="41" y="229"/>
                    <a:pt x="52" y="229"/>
                  </a:cubicBezTo>
                  <a:lnTo>
                    <a:pt x="67" y="229"/>
                  </a:lnTo>
                  <a:cubicBezTo>
                    <a:pt x="86" y="225"/>
                    <a:pt x="101" y="221"/>
                    <a:pt x="116" y="217"/>
                  </a:cubicBezTo>
                  <a:cubicBezTo>
                    <a:pt x="123" y="180"/>
                    <a:pt x="150" y="157"/>
                    <a:pt x="180" y="157"/>
                  </a:cubicBezTo>
                  <a:lnTo>
                    <a:pt x="190" y="157"/>
                  </a:lnTo>
                  <a:cubicBezTo>
                    <a:pt x="243" y="165"/>
                    <a:pt x="176" y="207"/>
                    <a:pt x="206" y="225"/>
                  </a:cubicBezTo>
                  <a:cubicBezTo>
                    <a:pt x="217" y="236"/>
                    <a:pt x="221" y="255"/>
                    <a:pt x="240" y="255"/>
                  </a:cubicBezTo>
                  <a:lnTo>
                    <a:pt x="247" y="255"/>
                  </a:lnTo>
                  <a:cubicBezTo>
                    <a:pt x="250" y="221"/>
                    <a:pt x="243" y="188"/>
                    <a:pt x="273" y="162"/>
                  </a:cubicBezTo>
                  <a:cubicBezTo>
                    <a:pt x="240" y="131"/>
                    <a:pt x="198" y="112"/>
                    <a:pt x="198" y="53"/>
                  </a:cubicBezTo>
                  <a:cubicBezTo>
                    <a:pt x="198" y="31"/>
                    <a:pt x="172" y="0"/>
                    <a:pt x="1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5" name="Google Shape;16155;p11"/>
            <p:cNvSpPr/>
            <p:nvPr/>
          </p:nvSpPr>
          <p:spPr>
            <a:xfrm>
              <a:off x="-2468480" y="-948029"/>
              <a:ext cx="10171" cy="11078"/>
            </a:xfrm>
            <a:custGeom>
              <a:avLst/>
              <a:gdLst/>
              <a:ahLst/>
              <a:cxnLst/>
              <a:rect l="l" t="t" r="r" b="b"/>
              <a:pathLst>
                <a:path w="213" h="232" extrusionOk="0">
                  <a:moveTo>
                    <a:pt x="37" y="0"/>
                  </a:moveTo>
                  <a:cubicBezTo>
                    <a:pt x="56" y="38"/>
                    <a:pt x="97" y="60"/>
                    <a:pt x="101" y="109"/>
                  </a:cubicBezTo>
                  <a:cubicBezTo>
                    <a:pt x="78" y="135"/>
                    <a:pt x="34" y="105"/>
                    <a:pt x="11" y="142"/>
                  </a:cubicBezTo>
                  <a:cubicBezTo>
                    <a:pt x="0" y="169"/>
                    <a:pt x="0" y="195"/>
                    <a:pt x="11" y="221"/>
                  </a:cubicBezTo>
                  <a:cubicBezTo>
                    <a:pt x="15" y="228"/>
                    <a:pt x="26" y="232"/>
                    <a:pt x="34" y="232"/>
                  </a:cubicBezTo>
                  <a:cubicBezTo>
                    <a:pt x="37" y="232"/>
                    <a:pt x="41" y="232"/>
                    <a:pt x="41" y="228"/>
                  </a:cubicBezTo>
                  <a:cubicBezTo>
                    <a:pt x="86" y="191"/>
                    <a:pt x="142" y="183"/>
                    <a:pt x="191" y="157"/>
                  </a:cubicBezTo>
                  <a:cubicBezTo>
                    <a:pt x="209" y="147"/>
                    <a:pt x="206" y="94"/>
                    <a:pt x="213" y="64"/>
                  </a:cubicBezTo>
                  <a:lnTo>
                    <a:pt x="213" y="60"/>
                  </a:lnTo>
                  <a:cubicBezTo>
                    <a:pt x="202" y="68"/>
                    <a:pt x="187" y="68"/>
                    <a:pt x="175" y="68"/>
                  </a:cubicBezTo>
                  <a:cubicBezTo>
                    <a:pt x="149" y="68"/>
                    <a:pt x="123" y="57"/>
                    <a:pt x="101" y="34"/>
                  </a:cubicBezTo>
                  <a:cubicBezTo>
                    <a:pt x="86" y="16"/>
                    <a:pt x="71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6" name="Google Shape;16156;p11"/>
            <p:cNvSpPr/>
            <p:nvPr/>
          </p:nvSpPr>
          <p:spPr>
            <a:xfrm>
              <a:off x="-2452102" y="-955000"/>
              <a:ext cx="7401" cy="5587"/>
            </a:xfrm>
            <a:custGeom>
              <a:avLst/>
              <a:gdLst/>
              <a:ahLst/>
              <a:cxnLst/>
              <a:rect l="l" t="t" r="r" b="b"/>
              <a:pathLst>
                <a:path w="155" h="117" extrusionOk="0">
                  <a:moveTo>
                    <a:pt x="91" y="1"/>
                  </a:moveTo>
                  <a:cubicBezTo>
                    <a:pt x="49" y="8"/>
                    <a:pt x="1" y="19"/>
                    <a:pt x="16" y="75"/>
                  </a:cubicBezTo>
                  <a:cubicBezTo>
                    <a:pt x="27" y="109"/>
                    <a:pt x="57" y="117"/>
                    <a:pt x="87" y="117"/>
                  </a:cubicBezTo>
                  <a:lnTo>
                    <a:pt x="113" y="117"/>
                  </a:lnTo>
                  <a:cubicBezTo>
                    <a:pt x="132" y="113"/>
                    <a:pt x="146" y="105"/>
                    <a:pt x="154" y="83"/>
                  </a:cubicBezTo>
                  <a:cubicBezTo>
                    <a:pt x="136" y="57"/>
                    <a:pt x="113" y="31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7" name="Google Shape;16157;p11"/>
            <p:cNvSpPr/>
            <p:nvPr/>
          </p:nvSpPr>
          <p:spPr>
            <a:xfrm>
              <a:off x="-2462463" y="-955526"/>
              <a:ext cx="7735" cy="10553"/>
            </a:xfrm>
            <a:custGeom>
              <a:avLst/>
              <a:gdLst/>
              <a:ahLst/>
              <a:cxnLst/>
              <a:rect l="l" t="t" r="r" b="b"/>
              <a:pathLst>
                <a:path w="162" h="221" extrusionOk="0">
                  <a:moveTo>
                    <a:pt x="1" y="0"/>
                  </a:moveTo>
                  <a:cubicBezTo>
                    <a:pt x="16" y="34"/>
                    <a:pt x="12" y="79"/>
                    <a:pt x="42" y="97"/>
                  </a:cubicBezTo>
                  <a:cubicBezTo>
                    <a:pt x="99" y="128"/>
                    <a:pt x="91" y="173"/>
                    <a:pt x="87" y="217"/>
                  </a:cubicBezTo>
                  <a:lnTo>
                    <a:pt x="87" y="221"/>
                  </a:lnTo>
                  <a:cubicBezTo>
                    <a:pt x="147" y="187"/>
                    <a:pt x="161" y="150"/>
                    <a:pt x="113" y="94"/>
                  </a:cubicBezTo>
                  <a:cubicBezTo>
                    <a:pt x="80" y="57"/>
                    <a:pt x="54" y="12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8" name="Google Shape;16158;p11"/>
            <p:cNvSpPr/>
            <p:nvPr/>
          </p:nvSpPr>
          <p:spPr>
            <a:xfrm>
              <a:off x="-2399099" y="-938909"/>
              <a:ext cx="5778" cy="9836"/>
            </a:xfrm>
            <a:custGeom>
              <a:avLst/>
              <a:gdLst/>
              <a:ahLst/>
              <a:cxnLst/>
              <a:rect l="l" t="t" r="r" b="b"/>
              <a:pathLst>
                <a:path w="121" h="206" extrusionOk="0">
                  <a:moveTo>
                    <a:pt x="83" y="0"/>
                  </a:moveTo>
                  <a:lnTo>
                    <a:pt x="83" y="4"/>
                  </a:lnTo>
                  <a:cubicBezTo>
                    <a:pt x="64" y="34"/>
                    <a:pt x="87" y="75"/>
                    <a:pt x="57" y="101"/>
                  </a:cubicBezTo>
                  <a:cubicBezTo>
                    <a:pt x="54" y="139"/>
                    <a:pt x="12" y="149"/>
                    <a:pt x="1" y="180"/>
                  </a:cubicBezTo>
                  <a:cubicBezTo>
                    <a:pt x="20" y="198"/>
                    <a:pt x="38" y="206"/>
                    <a:pt x="54" y="206"/>
                  </a:cubicBezTo>
                  <a:cubicBezTo>
                    <a:pt x="80" y="206"/>
                    <a:pt x="99" y="183"/>
                    <a:pt x="106" y="146"/>
                  </a:cubicBezTo>
                  <a:cubicBezTo>
                    <a:pt x="121" y="97"/>
                    <a:pt x="109" y="45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9" name="Google Shape;16159;p11"/>
            <p:cNvSpPr/>
            <p:nvPr/>
          </p:nvSpPr>
          <p:spPr>
            <a:xfrm>
              <a:off x="-2478698" y="-917517"/>
              <a:ext cx="4918" cy="5205"/>
            </a:xfrm>
            <a:custGeom>
              <a:avLst/>
              <a:gdLst/>
              <a:ahLst/>
              <a:cxnLst/>
              <a:rect l="l" t="t" r="r" b="b"/>
              <a:pathLst>
                <a:path w="103" h="109" extrusionOk="0">
                  <a:moveTo>
                    <a:pt x="35" y="1"/>
                  </a:moveTo>
                  <a:cubicBezTo>
                    <a:pt x="16" y="12"/>
                    <a:pt x="1" y="34"/>
                    <a:pt x="4" y="64"/>
                  </a:cubicBezTo>
                  <a:cubicBezTo>
                    <a:pt x="12" y="91"/>
                    <a:pt x="23" y="109"/>
                    <a:pt x="46" y="109"/>
                  </a:cubicBezTo>
                  <a:cubicBezTo>
                    <a:pt x="53" y="109"/>
                    <a:pt x="57" y="105"/>
                    <a:pt x="61" y="105"/>
                  </a:cubicBezTo>
                  <a:cubicBezTo>
                    <a:pt x="94" y="98"/>
                    <a:pt x="102" y="79"/>
                    <a:pt x="94" y="46"/>
                  </a:cubicBezTo>
                  <a:cubicBezTo>
                    <a:pt x="91" y="19"/>
                    <a:pt x="75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0" name="Google Shape;16160;p11"/>
            <p:cNvSpPr/>
            <p:nvPr/>
          </p:nvSpPr>
          <p:spPr>
            <a:xfrm>
              <a:off x="-2447804" y="-956433"/>
              <a:ext cx="6637" cy="5396"/>
            </a:xfrm>
            <a:custGeom>
              <a:avLst/>
              <a:gdLst/>
              <a:ahLst/>
              <a:cxnLst/>
              <a:rect l="l" t="t" r="r" b="b"/>
              <a:pathLst>
                <a:path w="139" h="113" extrusionOk="0">
                  <a:moveTo>
                    <a:pt x="49" y="0"/>
                  </a:moveTo>
                  <a:cubicBezTo>
                    <a:pt x="34" y="0"/>
                    <a:pt x="19" y="9"/>
                    <a:pt x="1" y="31"/>
                  </a:cubicBezTo>
                  <a:cubicBezTo>
                    <a:pt x="23" y="61"/>
                    <a:pt x="46" y="87"/>
                    <a:pt x="64" y="113"/>
                  </a:cubicBezTo>
                  <a:cubicBezTo>
                    <a:pt x="101" y="105"/>
                    <a:pt x="139" y="83"/>
                    <a:pt x="109" y="45"/>
                  </a:cubicBezTo>
                  <a:cubicBezTo>
                    <a:pt x="98" y="23"/>
                    <a:pt x="75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1" name="Google Shape;16161;p11"/>
            <p:cNvSpPr/>
            <p:nvPr/>
          </p:nvSpPr>
          <p:spPr>
            <a:xfrm>
              <a:off x="-2426555" y="-950369"/>
              <a:ext cx="5921" cy="6160"/>
            </a:xfrm>
            <a:custGeom>
              <a:avLst/>
              <a:gdLst/>
              <a:ahLst/>
              <a:cxnLst/>
              <a:rect l="l" t="t" r="r" b="b"/>
              <a:pathLst>
                <a:path w="124" h="129" extrusionOk="0">
                  <a:moveTo>
                    <a:pt x="45" y="1"/>
                  </a:moveTo>
                  <a:lnTo>
                    <a:pt x="49" y="4"/>
                  </a:lnTo>
                  <a:cubicBezTo>
                    <a:pt x="1" y="12"/>
                    <a:pt x="8" y="42"/>
                    <a:pt x="11" y="75"/>
                  </a:cubicBezTo>
                  <a:cubicBezTo>
                    <a:pt x="42" y="98"/>
                    <a:pt x="68" y="117"/>
                    <a:pt x="101" y="128"/>
                  </a:cubicBezTo>
                  <a:cubicBezTo>
                    <a:pt x="124" y="83"/>
                    <a:pt x="90" y="68"/>
                    <a:pt x="79" y="42"/>
                  </a:cubicBezTo>
                  <a:cubicBezTo>
                    <a:pt x="79" y="39"/>
                    <a:pt x="82" y="34"/>
                    <a:pt x="82" y="30"/>
                  </a:cubicBezTo>
                  <a:cubicBezTo>
                    <a:pt x="79" y="23"/>
                    <a:pt x="75" y="16"/>
                    <a:pt x="68" y="12"/>
                  </a:cubicBezTo>
                  <a:cubicBezTo>
                    <a:pt x="64" y="8"/>
                    <a:pt x="56" y="4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2" name="Google Shape;16162;p11"/>
            <p:cNvSpPr/>
            <p:nvPr/>
          </p:nvSpPr>
          <p:spPr>
            <a:xfrm>
              <a:off x="-2479033" y="-929120"/>
              <a:ext cx="6828" cy="6303"/>
            </a:xfrm>
            <a:custGeom>
              <a:avLst/>
              <a:gdLst/>
              <a:ahLst/>
              <a:cxnLst/>
              <a:rect l="l" t="t" r="r" b="b"/>
              <a:pathLst>
                <a:path w="143" h="132" extrusionOk="0">
                  <a:moveTo>
                    <a:pt x="68" y="1"/>
                  </a:moveTo>
                  <a:cubicBezTo>
                    <a:pt x="27" y="38"/>
                    <a:pt x="1" y="72"/>
                    <a:pt x="37" y="117"/>
                  </a:cubicBezTo>
                  <a:cubicBezTo>
                    <a:pt x="45" y="124"/>
                    <a:pt x="56" y="132"/>
                    <a:pt x="68" y="132"/>
                  </a:cubicBezTo>
                  <a:cubicBezTo>
                    <a:pt x="75" y="132"/>
                    <a:pt x="79" y="132"/>
                    <a:pt x="87" y="124"/>
                  </a:cubicBezTo>
                  <a:cubicBezTo>
                    <a:pt x="142" y="72"/>
                    <a:pt x="72" y="49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3" name="Google Shape;16163;p11"/>
            <p:cNvSpPr/>
            <p:nvPr/>
          </p:nvSpPr>
          <p:spPr>
            <a:xfrm>
              <a:off x="-2416910" y="-930361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53" y="1"/>
                  </a:moveTo>
                  <a:cubicBezTo>
                    <a:pt x="37" y="1"/>
                    <a:pt x="23" y="8"/>
                    <a:pt x="0" y="27"/>
                  </a:cubicBezTo>
                  <a:cubicBezTo>
                    <a:pt x="15" y="60"/>
                    <a:pt x="30" y="86"/>
                    <a:pt x="53" y="86"/>
                  </a:cubicBezTo>
                  <a:cubicBezTo>
                    <a:pt x="64" y="86"/>
                    <a:pt x="79" y="79"/>
                    <a:pt x="101" y="53"/>
                  </a:cubicBezTo>
                  <a:cubicBezTo>
                    <a:pt x="90" y="19"/>
                    <a:pt x="75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4" name="Google Shape;16164;p11"/>
            <p:cNvSpPr/>
            <p:nvPr/>
          </p:nvSpPr>
          <p:spPr>
            <a:xfrm>
              <a:off x="-2477075" y="-935518"/>
              <a:ext cx="4154" cy="4823"/>
            </a:xfrm>
            <a:custGeom>
              <a:avLst/>
              <a:gdLst/>
              <a:ahLst/>
              <a:cxnLst/>
              <a:rect l="l" t="t" r="r" b="b"/>
              <a:pathLst>
                <a:path w="87" h="101" extrusionOk="0">
                  <a:moveTo>
                    <a:pt x="86" y="0"/>
                  </a:moveTo>
                  <a:lnTo>
                    <a:pt x="86" y="0"/>
                  </a:lnTo>
                  <a:cubicBezTo>
                    <a:pt x="46" y="37"/>
                    <a:pt x="1" y="26"/>
                    <a:pt x="1" y="75"/>
                  </a:cubicBezTo>
                  <a:cubicBezTo>
                    <a:pt x="1" y="90"/>
                    <a:pt x="12" y="101"/>
                    <a:pt x="27" y="101"/>
                  </a:cubicBezTo>
                  <a:lnTo>
                    <a:pt x="31" y="101"/>
                  </a:lnTo>
                  <a:cubicBezTo>
                    <a:pt x="79" y="97"/>
                    <a:pt x="68" y="56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5" name="Google Shape;16165;p11"/>
            <p:cNvSpPr/>
            <p:nvPr/>
          </p:nvSpPr>
          <p:spPr>
            <a:xfrm>
              <a:off x="-2394420" y="-955191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60" y="0"/>
                  </a:moveTo>
                  <a:cubicBezTo>
                    <a:pt x="53" y="0"/>
                    <a:pt x="45" y="0"/>
                    <a:pt x="37" y="5"/>
                  </a:cubicBezTo>
                  <a:cubicBezTo>
                    <a:pt x="19" y="9"/>
                    <a:pt x="1" y="16"/>
                    <a:pt x="11" y="42"/>
                  </a:cubicBezTo>
                  <a:cubicBezTo>
                    <a:pt x="19" y="57"/>
                    <a:pt x="30" y="64"/>
                    <a:pt x="45" y="64"/>
                  </a:cubicBezTo>
                  <a:lnTo>
                    <a:pt x="56" y="64"/>
                  </a:lnTo>
                  <a:cubicBezTo>
                    <a:pt x="75" y="53"/>
                    <a:pt x="90" y="38"/>
                    <a:pt x="82" y="19"/>
                  </a:cubicBezTo>
                  <a:cubicBezTo>
                    <a:pt x="79" y="5"/>
                    <a:pt x="71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6" name="Google Shape;16166;p11"/>
            <p:cNvSpPr/>
            <p:nvPr/>
          </p:nvSpPr>
          <p:spPr>
            <a:xfrm>
              <a:off x="-2549034" y="-934850"/>
              <a:ext cx="29510" cy="28125"/>
            </a:xfrm>
            <a:custGeom>
              <a:avLst/>
              <a:gdLst/>
              <a:ahLst/>
              <a:cxnLst/>
              <a:rect l="l" t="t" r="r" b="b"/>
              <a:pathLst>
                <a:path w="618" h="589" extrusionOk="0">
                  <a:moveTo>
                    <a:pt x="525" y="252"/>
                  </a:moveTo>
                  <a:lnTo>
                    <a:pt x="532" y="255"/>
                  </a:lnTo>
                  <a:cubicBezTo>
                    <a:pt x="558" y="274"/>
                    <a:pt x="547" y="297"/>
                    <a:pt x="539" y="319"/>
                  </a:cubicBezTo>
                  <a:cubicBezTo>
                    <a:pt x="528" y="352"/>
                    <a:pt x="506" y="378"/>
                    <a:pt x="472" y="378"/>
                  </a:cubicBezTo>
                  <a:lnTo>
                    <a:pt x="454" y="378"/>
                  </a:lnTo>
                  <a:cubicBezTo>
                    <a:pt x="439" y="375"/>
                    <a:pt x="416" y="375"/>
                    <a:pt x="416" y="345"/>
                  </a:cubicBezTo>
                  <a:cubicBezTo>
                    <a:pt x="454" y="315"/>
                    <a:pt x="487" y="281"/>
                    <a:pt x="525" y="252"/>
                  </a:cubicBezTo>
                  <a:close/>
                  <a:moveTo>
                    <a:pt x="263" y="1"/>
                  </a:moveTo>
                  <a:cubicBezTo>
                    <a:pt x="240" y="1"/>
                    <a:pt x="221" y="12"/>
                    <a:pt x="199" y="35"/>
                  </a:cubicBezTo>
                  <a:cubicBezTo>
                    <a:pt x="180" y="50"/>
                    <a:pt x="162" y="68"/>
                    <a:pt x="135" y="72"/>
                  </a:cubicBezTo>
                  <a:cubicBezTo>
                    <a:pt x="147" y="135"/>
                    <a:pt x="95" y="154"/>
                    <a:pt x="54" y="180"/>
                  </a:cubicBezTo>
                  <a:cubicBezTo>
                    <a:pt x="5" y="214"/>
                    <a:pt x="1" y="247"/>
                    <a:pt x="50" y="289"/>
                  </a:cubicBezTo>
                  <a:cubicBezTo>
                    <a:pt x="80" y="270"/>
                    <a:pt x="35" y="195"/>
                    <a:pt x="87" y="195"/>
                  </a:cubicBezTo>
                  <a:cubicBezTo>
                    <a:pt x="95" y="195"/>
                    <a:pt x="102" y="199"/>
                    <a:pt x="117" y="202"/>
                  </a:cubicBezTo>
                  <a:cubicBezTo>
                    <a:pt x="102" y="255"/>
                    <a:pt x="87" y="307"/>
                    <a:pt x="121" y="359"/>
                  </a:cubicBezTo>
                  <a:cubicBezTo>
                    <a:pt x="135" y="359"/>
                    <a:pt x="151" y="364"/>
                    <a:pt x="185" y="375"/>
                  </a:cubicBezTo>
                  <a:cubicBezTo>
                    <a:pt x="102" y="285"/>
                    <a:pt x="203" y="214"/>
                    <a:pt x="180" y="132"/>
                  </a:cubicBezTo>
                  <a:lnTo>
                    <a:pt x="180" y="132"/>
                  </a:lnTo>
                  <a:cubicBezTo>
                    <a:pt x="214" y="173"/>
                    <a:pt x="195" y="259"/>
                    <a:pt x="282" y="259"/>
                  </a:cubicBezTo>
                  <a:lnTo>
                    <a:pt x="289" y="259"/>
                  </a:lnTo>
                  <a:cubicBezTo>
                    <a:pt x="308" y="259"/>
                    <a:pt x="300" y="278"/>
                    <a:pt x="297" y="285"/>
                  </a:cubicBezTo>
                  <a:cubicBezTo>
                    <a:pt x="211" y="375"/>
                    <a:pt x="311" y="356"/>
                    <a:pt x="356" y="378"/>
                  </a:cubicBezTo>
                  <a:cubicBezTo>
                    <a:pt x="308" y="423"/>
                    <a:pt x="337" y="506"/>
                    <a:pt x="263" y="535"/>
                  </a:cubicBezTo>
                  <a:cubicBezTo>
                    <a:pt x="266" y="547"/>
                    <a:pt x="270" y="558"/>
                    <a:pt x="278" y="566"/>
                  </a:cubicBezTo>
                  <a:cubicBezTo>
                    <a:pt x="278" y="573"/>
                    <a:pt x="282" y="580"/>
                    <a:pt x="282" y="588"/>
                  </a:cubicBezTo>
                  <a:cubicBezTo>
                    <a:pt x="442" y="547"/>
                    <a:pt x="603" y="382"/>
                    <a:pt x="618" y="240"/>
                  </a:cubicBezTo>
                  <a:cubicBezTo>
                    <a:pt x="606" y="173"/>
                    <a:pt x="596" y="106"/>
                    <a:pt x="580" y="35"/>
                  </a:cubicBezTo>
                  <a:lnTo>
                    <a:pt x="577" y="35"/>
                  </a:lnTo>
                  <a:cubicBezTo>
                    <a:pt x="566" y="57"/>
                    <a:pt x="554" y="76"/>
                    <a:pt x="543" y="95"/>
                  </a:cubicBezTo>
                  <a:cubicBezTo>
                    <a:pt x="528" y="80"/>
                    <a:pt x="509" y="76"/>
                    <a:pt x="487" y="76"/>
                  </a:cubicBezTo>
                  <a:lnTo>
                    <a:pt x="435" y="76"/>
                  </a:lnTo>
                  <a:cubicBezTo>
                    <a:pt x="420" y="76"/>
                    <a:pt x="404" y="76"/>
                    <a:pt x="390" y="64"/>
                  </a:cubicBezTo>
                  <a:cubicBezTo>
                    <a:pt x="371" y="54"/>
                    <a:pt x="356" y="35"/>
                    <a:pt x="334" y="35"/>
                  </a:cubicBezTo>
                  <a:cubicBezTo>
                    <a:pt x="326" y="35"/>
                    <a:pt x="323" y="35"/>
                    <a:pt x="319" y="38"/>
                  </a:cubicBezTo>
                  <a:cubicBezTo>
                    <a:pt x="337" y="87"/>
                    <a:pt x="397" y="113"/>
                    <a:pt x="416" y="176"/>
                  </a:cubicBezTo>
                  <a:lnTo>
                    <a:pt x="401" y="176"/>
                  </a:lnTo>
                  <a:cubicBezTo>
                    <a:pt x="386" y="176"/>
                    <a:pt x="375" y="173"/>
                    <a:pt x="360" y="169"/>
                  </a:cubicBezTo>
                  <a:cubicBezTo>
                    <a:pt x="349" y="169"/>
                    <a:pt x="337" y="166"/>
                    <a:pt x="323" y="166"/>
                  </a:cubicBezTo>
                  <a:cubicBezTo>
                    <a:pt x="315" y="166"/>
                    <a:pt x="304" y="166"/>
                    <a:pt x="292" y="173"/>
                  </a:cubicBezTo>
                  <a:cubicBezTo>
                    <a:pt x="285" y="176"/>
                    <a:pt x="278" y="180"/>
                    <a:pt x="274" y="180"/>
                  </a:cubicBezTo>
                  <a:cubicBezTo>
                    <a:pt x="263" y="180"/>
                    <a:pt x="252" y="173"/>
                    <a:pt x="247" y="158"/>
                  </a:cubicBezTo>
                  <a:cubicBezTo>
                    <a:pt x="244" y="140"/>
                    <a:pt x="229" y="113"/>
                    <a:pt x="266" y="106"/>
                  </a:cubicBezTo>
                  <a:cubicBezTo>
                    <a:pt x="304" y="102"/>
                    <a:pt x="292" y="54"/>
                    <a:pt x="319" y="38"/>
                  </a:cubicBezTo>
                  <a:cubicBezTo>
                    <a:pt x="300" y="12"/>
                    <a:pt x="282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7" name="Google Shape;16167;p11"/>
            <p:cNvSpPr/>
            <p:nvPr/>
          </p:nvSpPr>
          <p:spPr>
            <a:xfrm>
              <a:off x="-2545071" y="-899849"/>
              <a:ext cx="28459" cy="32518"/>
            </a:xfrm>
            <a:custGeom>
              <a:avLst/>
              <a:gdLst/>
              <a:ahLst/>
              <a:cxnLst/>
              <a:rect l="l" t="t" r="r" b="b"/>
              <a:pathLst>
                <a:path w="596" h="681" extrusionOk="0">
                  <a:moveTo>
                    <a:pt x="329" y="1"/>
                  </a:moveTo>
                  <a:cubicBezTo>
                    <a:pt x="273" y="1"/>
                    <a:pt x="221" y="12"/>
                    <a:pt x="164" y="38"/>
                  </a:cubicBezTo>
                  <a:cubicBezTo>
                    <a:pt x="102" y="71"/>
                    <a:pt x="60" y="106"/>
                    <a:pt x="30" y="180"/>
                  </a:cubicBezTo>
                  <a:cubicBezTo>
                    <a:pt x="0" y="266"/>
                    <a:pt x="64" y="352"/>
                    <a:pt x="7" y="427"/>
                  </a:cubicBezTo>
                  <a:cubicBezTo>
                    <a:pt x="4" y="430"/>
                    <a:pt x="12" y="449"/>
                    <a:pt x="23" y="456"/>
                  </a:cubicBezTo>
                  <a:cubicBezTo>
                    <a:pt x="128" y="532"/>
                    <a:pt x="209" y="644"/>
                    <a:pt x="348" y="673"/>
                  </a:cubicBezTo>
                  <a:cubicBezTo>
                    <a:pt x="371" y="677"/>
                    <a:pt x="385" y="681"/>
                    <a:pt x="400" y="681"/>
                  </a:cubicBezTo>
                  <a:cubicBezTo>
                    <a:pt x="456" y="681"/>
                    <a:pt x="471" y="647"/>
                    <a:pt x="471" y="561"/>
                  </a:cubicBezTo>
                  <a:lnTo>
                    <a:pt x="471" y="561"/>
                  </a:lnTo>
                  <a:cubicBezTo>
                    <a:pt x="449" y="565"/>
                    <a:pt x="426" y="565"/>
                    <a:pt x="408" y="580"/>
                  </a:cubicBezTo>
                  <a:cubicBezTo>
                    <a:pt x="382" y="599"/>
                    <a:pt x="356" y="610"/>
                    <a:pt x="333" y="610"/>
                  </a:cubicBezTo>
                  <a:cubicBezTo>
                    <a:pt x="303" y="610"/>
                    <a:pt x="273" y="595"/>
                    <a:pt x="247" y="561"/>
                  </a:cubicBezTo>
                  <a:cubicBezTo>
                    <a:pt x="214" y="516"/>
                    <a:pt x="154" y="506"/>
                    <a:pt x="124" y="456"/>
                  </a:cubicBezTo>
                  <a:cubicBezTo>
                    <a:pt x="86" y="367"/>
                    <a:pt x="19" y="285"/>
                    <a:pt x="86" y="173"/>
                  </a:cubicBezTo>
                  <a:cubicBezTo>
                    <a:pt x="146" y="83"/>
                    <a:pt x="228" y="38"/>
                    <a:pt x="314" y="38"/>
                  </a:cubicBezTo>
                  <a:cubicBezTo>
                    <a:pt x="374" y="38"/>
                    <a:pt x="438" y="61"/>
                    <a:pt x="494" y="109"/>
                  </a:cubicBezTo>
                  <a:cubicBezTo>
                    <a:pt x="509" y="120"/>
                    <a:pt x="520" y="132"/>
                    <a:pt x="535" y="147"/>
                  </a:cubicBezTo>
                  <a:cubicBezTo>
                    <a:pt x="573" y="150"/>
                    <a:pt x="561" y="199"/>
                    <a:pt x="595" y="206"/>
                  </a:cubicBezTo>
                  <a:cubicBezTo>
                    <a:pt x="583" y="169"/>
                    <a:pt x="595" y="135"/>
                    <a:pt x="595" y="102"/>
                  </a:cubicBezTo>
                  <a:cubicBezTo>
                    <a:pt x="595" y="80"/>
                    <a:pt x="591" y="57"/>
                    <a:pt x="561" y="49"/>
                  </a:cubicBezTo>
                  <a:cubicBezTo>
                    <a:pt x="486" y="23"/>
                    <a:pt x="408" y="1"/>
                    <a:pt x="32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8" name="Google Shape;16168;p11"/>
            <p:cNvSpPr/>
            <p:nvPr/>
          </p:nvSpPr>
          <p:spPr>
            <a:xfrm>
              <a:off x="-2539150" y="-886670"/>
              <a:ext cx="22538" cy="15949"/>
            </a:xfrm>
            <a:custGeom>
              <a:avLst/>
              <a:gdLst/>
              <a:ahLst/>
              <a:cxnLst/>
              <a:rect l="l" t="t" r="r" b="b"/>
              <a:pathLst>
                <a:path w="472" h="334" extrusionOk="0">
                  <a:moveTo>
                    <a:pt x="310" y="1"/>
                  </a:moveTo>
                  <a:lnTo>
                    <a:pt x="310" y="1"/>
                  </a:lnTo>
                  <a:cubicBezTo>
                    <a:pt x="250" y="31"/>
                    <a:pt x="359" y="109"/>
                    <a:pt x="273" y="132"/>
                  </a:cubicBezTo>
                  <a:cubicBezTo>
                    <a:pt x="280" y="147"/>
                    <a:pt x="284" y="162"/>
                    <a:pt x="292" y="173"/>
                  </a:cubicBezTo>
                  <a:cubicBezTo>
                    <a:pt x="302" y="192"/>
                    <a:pt x="321" y="218"/>
                    <a:pt x="299" y="233"/>
                  </a:cubicBezTo>
                  <a:cubicBezTo>
                    <a:pt x="292" y="237"/>
                    <a:pt x="287" y="240"/>
                    <a:pt x="280" y="240"/>
                  </a:cubicBezTo>
                  <a:cubicBezTo>
                    <a:pt x="261" y="240"/>
                    <a:pt x="250" y="218"/>
                    <a:pt x="239" y="199"/>
                  </a:cubicBezTo>
                  <a:cubicBezTo>
                    <a:pt x="232" y="188"/>
                    <a:pt x="228" y="177"/>
                    <a:pt x="213" y="177"/>
                  </a:cubicBezTo>
                  <a:lnTo>
                    <a:pt x="205" y="177"/>
                  </a:lnTo>
                  <a:cubicBezTo>
                    <a:pt x="175" y="211"/>
                    <a:pt x="242" y="233"/>
                    <a:pt x="216" y="266"/>
                  </a:cubicBezTo>
                  <a:cubicBezTo>
                    <a:pt x="209" y="270"/>
                    <a:pt x="202" y="270"/>
                    <a:pt x="194" y="270"/>
                  </a:cubicBezTo>
                  <a:cubicBezTo>
                    <a:pt x="149" y="270"/>
                    <a:pt x="135" y="222"/>
                    <a:pt x="116" y="196"/>
                  </a:cubicBezTo>
                  <a:cubicBezTo>
                    <a:pt x="85" y="162"/>
                    <a:pt x="75" y="144"/>
                    <a:pt x="59" y="144"/>
                  </a:cubicBezTo>
                  <a:cubicBezTo>
                    <a:pt x="48" y="144"/>
                    <a:pt x="33" y="154"/>
                    <a:pt x="0" y="180"/>
                  </a:cubicBezTo>
                  <a:cubicBezTo>
                    <a:pt x="30" y="230"/>
                    <a:pt x="90" y="240"/>
                    <a:pt x="123" y="285"/>
                  </a:cubicBezTo>
                  <a:cubicBezTo>
                    <a:pt x="149" y="319"/>
                    <a:pt x="179" y="334"/>
                    <a:pt x="209" y="334"/>
                  </a:cubicBezTo>
                  <a:cubicBezTo>
                    <a:pt x="232" y="334"/>
                    <a:pt x="258" y="323"/>
                    <a:pt x="284" y="304"/>
                  </a:cubicBezTo>
                  <a:cubicBezTo>
                    <a:pt x="302" y="289"/>
                    <a:pt x="325" y="289"/>
                    <a:pt x="347" y="285"/>
                  </a:cubicBezTo>
                  <a:cubicBezTo>
                    <a:pt x="415" y="248"/>
                    <a:pt x="471" y="203"/>
                    <a:pt x="463" y="118"/>
                  </a:cubicBezTo>
                  <a:lnTo>
                    <a:pt x="463" y="118"/>
                  </a:lnTo>
                  <a:lnTo>
                    <a:pt x="456" y="121"/>
                  </a:lnTo>
                  <a:cubicBezTo>
                    <a:pt x="359" y="95"/>
                    <a:pt x="351" y="91"/>
                    <a:pt x="31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9" name="Google Shape;16169;p11"/>
            <p:cNvSpPr/>
            <p:nvPr/>
          </p:nvSpPr>
          <p:spPr>
            <a:xfrm>
              <a:off x="-2531892" y="-951085"/>
              <a:ext cx="14182" cy="17906"/>
            </a:xfrm>
            <a:custGeom>
              <a:avLst/>
              <a:gdLst/>
              <a:ahLst/>
              <a:cxnLst/>
              <a:rect l="l" t="t" r="r" b="b"/>
              <a:pathLst>
                <a:path w="297" h="375" extrusionOk="0">
                  <a:moveTo>
                    <a:pt x="64" y="1"/>
                  </a:moveTo>
                  <a:cubicBezTo>
                    <a:pt x="42" y="1"/>
                    <a:pt x="23" y="31"/>
                    <a:pt x="1" y="87"/>
                  </a:cubicBezTo>
                  <a:lnTo>
                    <a:pt x="5" y="87"/>
                  </a:lnTo>
                  <a:cubicBezTo>
                    <a:pt x="76" y="87"/>
                    <a:pt x="109" y="169"/>
                    <a:pt x="113" y="195"/>
                  </a:cubicBezTo>
                  <a:cubicBezTo>
                    <a:pt x="128" y="270"/>
                    <a:pt x="195" y="311"/>
                    <a:pt x="218" y="375"/>
                  </a:cubicBezTo>
                  <a:lnTo>
                    <a:pt x="244" y="375"/>
                  </a:lnTo>
                  <a:cubicBezTo>
                    <a:pt x="252" y="371"/>
                    <a:pt x="259" y="368"/>
                    <a:pt x="263" y="368"/>
                  </a:cubicBezTo>
                  <a:cubicBezTo>
                    <a:pt x="270" y="356"/>
                    <a:pt x="278" y="349"/>
                    <a:pt x="281" y="341"/>
                  </a:cubicBezTo>
                  <a:cubicBezTo>
                    <a:pt x="274" y="273"/>
                    <a:pt x="297" y="202"/>
                    <a:pt x="233" y="147"/>
                  </a:cubicBezTo>
                  <a:cubicBezTo>
                    <a:pt x="202" y="121"/>
                    <a:pt x="225" y="83"/>
                    <a:pt x="255" y="61"/>
                  </a:cubicBezTo>
                  <a:cubicBezTo>
                    <a:pt x="247" y="54"/>
                    <a:pt x="240" y="49"/>
                    <a:pt x="233" y="49"/>
                  </a:cubicBezTo>
                  <a:cubicBezTo>
                    <a:pt x="221" y="49"/>
                    <a:pt x="210" y="57"/>
                    <a:pt x="199" y="61"/>
                  </a:cubicBezTo>
                  <a:cubicBezTo>
                    <a:pt x="188" y="68"/>
                    <a:pt x="176" y="71"/>
                    <a:pt x="166" y="71"/>
                  </a:cubicBezTo>
                  <a:cubicBezTo>
                    <a:pt x="150" y="71"/>
                    <a:pt x="140" y="68"/>
                    <a:pt x="124" y="49"/>
                  </a:cubicBezTo>
                  <a:cubicBezTo>
                    <a:pt x="98" y="16"/>
                    <a:pt x="80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0" name="Google Shape;16170;p11"/>
            <p:cNvSpPr/>
            <p:nvPr/>
          </p:nvSpPr>
          <p:spPr>
            <a:xfrm>
              <a:off x="-2522246" y="-948220"/>
              <a:ext cx="15041" cy="13800"/>
            </a:xfrm>
            <a:custGeom>
              <a:avLst/>
              <a:gdLst/>
              <a:ahLst/>
              <a:cxnLst/>
              <a:rect l="l" t="t" r="r" b="b"/>
              <a:pathLst>
                <a:path w="315" h="289" extrusionOk="0">
                  <a:moveTo>
                    <a:pt x="53" y="1"/>
                  </a:moveTo>
                  <a:cubicBezTo>
                    <a:pt x="23" y="23"/>
                    <a:pt x="0" y="61"/>
                    <a:pt x="31" y="87"/>
                  </a:cubicBezTo>
                  <a:cubicBezTo>
                    <a:pt x="95" y="142"/>
                    <a:pt x="72" y="213"/>
                    <a:pt x="79" y="281"/>
                  </a:cubicBezTo>
                  <a:cubicBezTo>
                    <a:pt x="98" y="273"/>
                    <a:pt x="109" y="258"/>
                    <a:pt x="128" y="258"/>
                  </a:cubicBezTo>
                  <a:cubicBezTo>
                    <a:pt x="135" y="258"/>
                    <a:pt x="143" y="258"/>
                    <a:pt x="150" y="263"/>
                  </a:cubicBezTo>
                  <a:cubicBezTo>
                    <a:pt x="176" y="277"/>
                    <a:pt x="207" y="289"/>
                    <a:pt x="236" y="289"/>
                  </a:cubicBezTo>
                  <a:cubicBezTo>
                    <a:pt x="262" y="289"/>
                    <a:pt x="288" y="281"/>
                    <a:pt x="314" y="258"/>
                  </a:cubicBezTo>
                  <a:cubicBezTo>
                    <a:pt x="300" y="236"/>
                    <a:pt x="278" y="225"/>
                    <a:pt x="252" y="225"/>
                  </a:cubicBezTo>
                  <a:cubicBezTo>
                    <a:pt x="244" y="225"/>
                    <a:pt x="233" y="229"/>
                    <a:pt x="225" y="229"/>
                  </a:cubicBezTo>
                  <a:cubicBezTo>
                    <a:pt x="214" y="232"/>
                    <a:pt x="202" y="232"/>
                    <a:pt x="192" y="232"/>
                  </a:cubicBezTo>
                  <a:cubicBezTo>
                    <a:pt x="173" y="232"/>
                    <a:pt x="157" y="229"/>
                    <a:pt x="154" y="213"/>
                  </a:cubicBezTo>
                  <a:cubicBezTo>
                    <a:pt x="135" y="135"/>
                    <a:pt x="57" y="87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1" name="Google Shape;16171;p11"/>
            <p:cNvSpPr/>
            <p:nvPr/>
          </p:nvSpPr>
          <p:spPr>
            <a:xfrm>
              <a:off x="-2497607" y="-935709"/>
              <a:ext cx="12033" cy="10027"/>
            </a:xfrm>
            <a:custGeom>
              <a:avLst/>
              <a:gdLst/>
              <a:ahLst/>
              <a:cxnLst/>
              <a:rect l="l" t="t" r="r" b="b"/>
              <a:pathLst>
                <a:path w="252" h="210" extrusionOk="0">
                  <a:moveTo>
                    <a:pt x="109" y="1"/>
                  </a:moveTo>
                  <a:cubicBezTo>
                    <a:pt x="79" y="30"/>
                    <a:pt x="94" y="82"/>
                    <a:pt x="42" y="108"/>
                  </a:cubicBezTo>
                  <a:cubicBezTo>
                    <a:pt x="0" y="127"/>
                    <a:pt x="5" y="180"/>
                    <a:pt x="53" y="210"/>
                  </a:cubicBezTo>
                  <a:cubicBezTo>
                    <a:pt x="42" y="165"/>
                    <a:pt x="34" y="120"/>
                    <a:pt x="90" y="113"/>
                  </a:cubicBezTo>
                  <a:lnTo>
                    <a:pt x="102" y="113"/>
                  </a:lnTo>
                  <a:cubicBezTo>
                    <a:pt x="147" y="113"/>
                    <a:pt x="131" y="165"/>
                    <a:pt x="143" y="191"/>
                  </a:cubicBezTo>
                  <a:cubicBezTo>
                    <a:pt x="251" y="120"/>
                    <a:pt x="243" y="82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2" name="Google Shape;16172;p11"/>
            <p:cNvSpPr/>
            <p:nvPr/>
          </p:nvSpPr>
          <p:spPr>
            <a:xfrm>
              <a:off x="-2519381" y="-935900"/>
              <a:ext cx="14516" cy="6446"/>
            </a:xfrm>
            <a:custGeom>
              <a:avLst/>
              <a:gdLst/>
              <a:ahLst/>
              <a:cxnLst/>
              <a:rect l="l" t="t" r="r" b="b"/>
              <a:pathLst>
                <a:path w="304" h="135" extrusionOk="0">
                  <a:moveTo>
                    <a:pt x="68" y="0"/>
                  </a:moveTo>
                  <a:cubicBezTo>
                    <a:pt x="49" y="0"/>
                    <a:pt x="38" y="15"/>
                    <a:pt x="19" y="23"/>
                  </a:cubicBezTo>
                  <a:cubicBezTo>
                    <a:pt x="16" y="31"/>
                    <a:pt x="8" y="38"/>
                    <a:pt x="1" y="50"/>
                  </a:cubicBezTo>
                  <a:cubicBezTo>
                    <a:pt x="105" y="72"/>
                    <a:pt x="214" y="64"/>
                    <a:pt x="304" y="135"/>
                  </a:cubicBezTo>
                  <a:cubicBezTo>
                    <a:pt x="289" y="90"/>
                    <a:pt x="254" y="53"/>
                    <a:pt x="254" y="0"/>
                  </a:cubicBezTo>
                  <a:cubicBezTo>
                    <a:pt x="228" y="23"/>
                    <a:pt x="202" y="31"/>
                    <a:pt x="176" y="31"/>
                  </a:cubicBezTo>
                  <a:cubicBezTo>
                    <a:pt x="147" y="31"/>
                    <a:pt x="116" y="19"/>
                    <a:pt x="90" y="5"/>
                  </a:cubicBezTo>
                  <a:cubicBezTo>
                    <a:pt x="83" y="0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3" name="Google Shape;16173;p11"/>
            <p:cNvSpPr/>
            <p:nvPr/>
          </p:nvSpPr>
          <p:spPr>
            <a:xfrm>
              <a:off x="-2531653" y="-860551"/>
              <a:ext cx="6972" cy="4154"/>
            </a:xfrm>
            <a:custGeom>
              <a:avLst/>
              <a:gdLst/>
              <a:ahLst/>
              <a:cxnLst/>
              <a:rect l="l" t="t" r="r" b="b"/>
              <a:pathLst>
                <a:path w="146" h="87" extrusionOk="0">
                  <a:moveTo>
                    <a:pt x="71" y="0"/>
                  </a:moveTo>
                  <a:cubicBezTo>
                    <a:pt x="37" y="0"/>
                    <a:pt x="11" y="19"/>
                    <a:pt x="0" y="56"/>
                  </a:cubicBezTo>
                  <a:cubicBezTo>
                    <a:pt x="18" y="78"/>
                    <a:pt x="40" y="86"/>
                    <a:pt x="67" y="86"/>
                  </a:cubicBezTo>
                  <a:lnTo>
                    <a:pt x="78" y="86"/>
                  </a:lnTo>
                  <a:cubicBezTo>
                    <a:pt x="104" y="82"/>
                    <a:pt x="142" y="86"/>
                    <a:pt x="145" y="56"/>
                  </a:cubicBezTo>
                  <a:cubicBezTo>
                    <a:pt x="145" y="15"/>
                    <a:pt x="108" y="0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4" name="Google Shape;16174;p11"/>
            <p:cNvSpPr/>
            <p:nvPr/>
          </p:nvSpPr>
          <p:spPr>
            <a:xfrm>
              <a:off x="-2495984" y="-930361"/>
              <a:ext cx="5396" cy="4680"/>
            </a:xfrm>
            <a:custGeom>
              <a:avLst/>
              <a:gdLst/>
              <a:ahLst/>
              <a:cxnLst/>
              <a:rect l="l" t="t" r="r" b="b"/>
              <a:pathLst>
                <a:path w="113" h="98" extrusionOk="0">
                  <a:moveTo>
                    <a:pt x="56" y="1"/>
                  </a:moveTo>
                  <a:cubicBezTo>
                    <a:pt x="0" y="8"/>
                    <a:pt x="8" y="53"/>
                    <a:pt x="19" y="98"/>
                  </a:cubicBezTo>
                  <a:cubicBezTo>
                    <a:pt x="26" y="94"/>
                    <a:pt x="34" y="94"/>
                    <a:pt x="38" y="94"/>
                  </a:cubicBezTo>
                  <a:cubicBezTo>
                    <a:pt x="60" y="91"/>
                    <a:pt x="83" y="86"/>
                    <a:pt x="105" y="79"/>
                  </a:cubicBezTo>
                  <a:lnTo>
                    <a:pt x="109" y="79"/>
                  </a:lnTo>
                  <a:cubicBezTo>
                    <a:pt x="97" y="53"/>
                    <a:pt x="113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5" name="Google Shape;16175;p11"/>
            <p:cNvSpPr/>
            <p:nvPr/>
          </p:nvSpPr>
          <p:spPr>
            <a:xfrm>
              <a:off x="-2521339" y="-933226"/>
              <a:ext cx="5062" cy="9884"/>
            </a:xfrm>
            <a:custGeom>
              <a:avLst/>
              <a:gdLst/>
              <a:ahLst/>
              <a:cxnLst/>
              <a:rect l="l" t="t" r="r" b="b"/>
              <a:pathLst>
                <a:path w="106" h="207" extrusionOk="0">
                  <a:moveTo>
                    <a:pt x="0" y="1"/>
                  </a:moveTo>
                  <a:cubicBezTo>
                    <a:pt x="16" y="72"/>
                    <a:pt x="26" y="139"/>
                    <a:pt x="38" y="206"/>
                  </a:cubicBezTo>
                  <a:cubicBezTo>
                    <a:pt x="76" y="173"/>
                    <a:pt x="31" y="113"/>
                    <a:pt x="83" y="79"/>
                  </a:cubicBezTo>
                  <a:cubicBezTo>
                    <a:pt x="105" y="64"/>
                    <a:pt x="83" y="49"/>
                    <a:pt x="68" y="49"/>
                  </a:cubicBezTo>
                  <a:lnTo>
                    <a:pt x="49" y="49"/>
                  </a:lnTo>
                  <a:cubicBezTo>
                    <a:pt x="19" y="49"/>
                    <a:pt x="31" y="16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6" name="Google Shape;16176;p11"/>
            <p:cNvSpPr/>
            <p:nvPr/>
          </p:nvSpPr>
          <p:spPr>
            <a:xfrm>
              <a:off x="-2494169" y="-926637"/>
              <a:ext cx="4488" cy="5252"/>
            </a:xfrm>
            <a:custGeom>
              <a:avLst/>
              <a:gdLst/>
              <a:ahLst/>
              <a:cxnLst/>
              <a:rect l="l" t="t" r="r" b="b"/>
              <a:pathLst>
                <a:path w="94" h="110" extrusionOk="0">
                  <a:moveTo>
                    <a:pt x="67" y="1"/>
                  </a:moveTo>
                  <a:cubicBezTo>
                    <a:pt x="45" y="8"/>
                    <a:pt x="22" y="13"/>
                    <a:pt x="0" y="16"/>
                  </a:cubicBezTo>
                  <a:cubicBezTo>
                    <a:pt x="11" y="30"/>
                    <a:pt x="26" y="46"/>
                    <a:pt x="18" y="65"/>
                  </a:cubicBezTo>
                  <a:cubicBezTo>
                    <a:pt x="14" y="91"/>
                    <a:pt x="26" y="109"/>
                    <a:pt x="48" y="109"/>
                  </a:cubicBezTo>
                  <a:lnTo>
                    <a:pt x="52" y="109"/>
                  </a:lnTo>
                  <a:cubicBezTo>
                    <a:pt x="75" y="109"/>
                    <a:pt x="93" y="83"/>
                    <a:pt x="90" y="65"/>
                  </a:cubicBezTo>
                  <a:cubicBezTo>
                    <a:pt x="90" y="42"/>
                    <a:pt x="75" y="23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7" name="Google Shape;16177;p11"/>
            <p:cNvSpPr/>
            <p:nvPr/>
          </p:nvSpPr>
          <p:spPr>
            <a:xfrm>
              <a:off x="-2518331" y="-890013"/>
              <a:ext cx="4679" cy="9168"/>
            </a:xfrm>
            <a:custGeom>
              <a:avLst/>
              <a:gdLst/>
              <a:ahLst/>
              <a:cxnLst/>
              <a:rect l="l" t="t" r="r" b="b"/>
              <a:pathLst>
                <a:path w="98" h="192" extrusionOk="0">
                  <a:moveTo>
                    <a:pt x="35" y="0"/>
                  </a:moveTo>
                  <a:cubicBezTo>
                    <a:pt x="35" y="8"/>
                    <a:pt x="39" y="15"/>
                    <a:pt x="39" y="22"/>
                  </a:cubicBezTo>
                  <a:cubicBezTo>
                    <a:pt x="1" y="75"/>
                    <a:pt x="8" y="135"/>
                    <a:pt x="20" y="191"/>
                  </a:cubicBezTo>
                  <a:lnTo>
                    <a:pt x="27" y="188"/>
                  </a:lnTo>
                  <a:cubicBezTo>
                    <a:pt x="31" y="124"/>
                    <a:pt x="98" y="6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8" name="Google Shape;16178;p11"/>
            <p:cNvSpPr/>
            <p:nvPr/>
          </p:nvSpPr>
          <p:spPr>
            <a:xfrm>
              <a:off x="-2507253" y="-935900"/>
              <a:ext cx="3820" cy="6446"/>
            </a:xfrm>
            <a:custGeom>
              <a:avLst/>
              <a:gdLst/>
              <a:ahLst/>
              <a:cxnLst/>
              <a:rect l="l" t="t" r="r" b="b"/>
              <a:pathLst>
                <a:path w="80" h="135" extrusionOk="0">
                  <a:moveTo>
                    <a:pt x="0" y="0"/>
                  </a:moveTo>
                  <a:cubicBezTo>
                    <a:pt x="0" y="53"/>
                    <a:pt x="35" y="90"/>
                    <a:pt x="50" y="135"/>
                  </a:cubicBezTo>
                  <a:cubicBezTo>
                    <a:pt x="72" y="76"/>
                    <a:pt x="79" y="23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9" name="Google Shape;16179;p11"/>
            <p:cNvSpPr/>
            <p:nvPr/>
          </p:nvSpPr>
          <p:spPr>
            <a:xfrm>
              <a:off x="-2405880" y="-1053747"/>
              <a:ext cx="20771" cy="17429"/>
            </a:xfrm>
            <a:custGeom>
              <a:avLst/>
              <a:gdLst/>
              <a:ahLst/>
              <a:cxnLst/>
              <a:rect l="l" t="t" r="r" b="b"/>
              <a:pathLst>
                <a:path w="435" h="365" extrusionOk="0">
                  <a:moveTo>
                    <a:pt x="177" y="5"/>
                  </a:moveTo>
                  <a:lnTo>
                    <a:pt x="177" y="9"/>
                  </a:lnTo>
                  <a:cubicBezTo>
                    <a:pt x="117" y="28"/>
                    <a:pt x="35" y="1"/>
                    <a:pt x="1" y="84"/>
                  </a:cubicBezTo>
                  <a:lnTo>
                    <a:pt x="1" y="87"/>
                  </a:lnTo>
                  <a:cubicBezTo>
                    <a:pt x="8" y="84"/>
                    <a:pt x="16" y="84"/>
                    <a:pt x="27" y="84"/>
                  </a:cubicBezTo>
                  <a:cubicBezTo>
                    <a:pt x="46" y="73"/>
                    <a:pt x="57" y="65"/>
                    <a:pt x="61" y="65"/>
                  </a:cubicBezTo>
                  <a:cubicBezTo>
                    <a:pt x="72" y="65"/>
                    <a:pt x="72" y="76"/>
                    <a:pt x="68" y="102"/>
                  </a:cubicBezTo>
                  <a:cubicBezTo>
                    <a:pt x="65" y="121"/>
                    <a:pt x="110" y="118"/>
                    <a:pt x="84" y="144"/>
                  </a:cubicBezTo>
                  <a:cubicBezTo>
                    <a:pt x="102" y="192"/>
                    <a:pt x="154" y="233"/>
                    <a:pt x="136" y="297"/>
                  </a:cubicBezTo>
                  <a:cubicBezTo>
                    <a:pt x="143" y="301"/>
                    <a:pt x="136" y="327"/>
                    <a:pt x="147" y="327"/>
                  </a:cubicBezTo>
                  <a:cubicBezTo>
                    <a:pt x="151" y="327"/>
                    <a:pt x="154" y="323"/>
                    <a:pt x="165" y="315"/>
                  </a:cubicBezTo>
                  <a:cubicBezTo>
                    <a:pt x="154" y="270"/>
                    <a:pt x="188" y="237"/>
                    <a:pt x="203" y="203"/>
                  </a:cubicBezTo>
                  <a:cubicBezTo>
                    <a:pt x="251" y="218"/>
                    <a:pt x="244" y="248"/>
                    <a:pt x="241" y="285"/>
                  </a:cubicBezTo>
                  <a:cubicBezTo>
                    <a:pt x="232" y="323"/>
                    <a:pt x="229" y="364"/>
                    <a:pt x="282" y="364"/>
                  </a:cubicBezTo>
                  <a:lnTo>
                    <a:pt x="289" y="364"/>
                  </a:lnTo>
                  <a:cubicBezTo>
                    <a:pt x="296" y="360"/>
                    <a:pt x="304" y="360"/>
                    <a:pt x="315" y="356"/>
                  </a:cubicBezTo>
                  <a:cubicBezTo>
                    <a:pt x="334" y="327"/>
                    <a:pt x="356" y="293"/>
                    <a:pt x="389" y="270"/>
                  </a:cubicBezTo>
                  <a:cubicBezTo>
                    <a:pt x="398" y="244"/>
                    <a:pt x="434" y="233"/>
                    <a:pt x="424" y="196"/>
                  </a:cubicBezTo>
                  <a:lnTo>
                    <a:pt x="424" y="196"/>
                  </a:lnTo>
                  <a:cubicBezTo>
                    <a:pt x="420" y="196"/>
                    <a:pt x="416" y="199"/>
                    <a:pt x="412" y="199"/>
                  </a:cubicBezTo>
                  <a:cubicBezTo>
                    <a:pt x="398" y="199"/>
                    <a:pt x="382" y="196"/>
                    <a:pt x="382" y="185"/>
                  </a:cubicBezTo>
                  <a:cubicBezTo>
                    <a:pt x="367" y="65"/>
                    <a:pt x="274" y="35"/>
                    <a:pt x="177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0" name="Google Shape;16180;p11"/>
            <p:cNvSpPr/>
            <p:nvPr/>
          </p:nvSpPr>
          <p:spPr>
            <a:xfrm>
              <a:off x="-2439066" y="-1067070"/>
              <a:ext cx="13800" cy="13370"/>
            </a:xfrm>
            <a:custGeom>
              <a:avLst/>
              <a:gdLst/>
              <a:ahLst/>
              <a:cxnLst/>
              <a:rect l="l" t="t" r="r" b="b"/>
              <a:pathLst>
                <a:path w="289" h="280" extrusionOk="0">
                  <a:moveTo>
                    <a:pt x="94" y="0"/>
                  </a:moveTo>
                  <a:cubicBezTo>
                    <a:pt x="49" y="0"/>
                    <a:pt x="12" y="15"/>
                    <a:pt x="4" y="71"/>
                  </a:cubicBezTo>
                  <a:cubicBezTo>
                    <a:pt x="20" y="67"/>
                    <a:pt x="30" y="67"/>
                    <a:pt x="46" y="67"/>
                  </a:cubicBezTo>
                  <a:cubicBezTo>
                    <a:pt x="57" y="67"/>
                    <a:pt x="72" y="67"/>
                    <a:pt x="83" y="71"/>
                  </a:cubicBezTo>
                  <a:cubicBezTo>
                    <a:pt x="132" y="78"/>
                    <a:pt x="147" y="105"/>
                    <a:pt x="139" y="150"/>
                  </a:cubicBezTo>
                  <a:cubicBezTo>
                    <a:pt x="132" y="187"/>
                    <a:pt x="113" y="198"/>
                    <a:pt x="90" y="198"/>
                  </a:cubicBezTo>
                  <a:cubicBezTo>
                    <a:pt x="80" y="198"/>
                    <a:pt x="64" y="195"/>
                    <a:pt x="49" y="187"/>
                  </a:cubicBezTo>
                  <a:cubicBezTo>
                    <a:pt x="35" y="183"/>
                    <a:pt x="16" y="172"/>
                    <a:pt x="1" y="164"/>
                  </a:cubicBezTo>
                  <a:lnTo>
                    <a:pt x="1" y="164"/>
                  </a:lnTo>
                  <a:cubicBezTo>
                    <a:pt x="1" y="195"/>
                    <a:pt x="30" y="209"/>
                    <a:pt x="42" y="228"/>
                  </a:cubicBezTo>
                  <a:cubicBezTo>
                    <a:pt x="61" y="262"/>
                    <a:pt x="80" y="280"/>
                    <a:pt x="98" y="280"/>
                  </a:cubicBezTo>
                  <a:cubicBezTo>
                    <a:pt x="113" y="280"/>
                    <a:pt x="132" y="269"/>
                    <a:pt x="150" y="243"/>
                  </a:cubicBezTo>
                  <a:cubicBezTo>
                    <a:pt x="177" y="213"/>
                    <a:pt x="206" y="195"/>
                    <a:pt x="244" y="195"/>
                  </a:cubicBezTo>
                  <a:cubicBezTo>
                    <a:pt x="259" y="195"/>
                    <a:pt x="273" y="198"/>
                    <a:pt x="289" y="202"/>
                  </a:cubicBezTo>
                  <a:cubicBezTo>
                    <a:pt x="259" y="145"/>
                    <a:pt x="232" y="109"/>
                    <a:pt x="218" y="67"/>
                  </a:cubicBezTo>
                  <a:cubicBezTo>
                    <a:pt x="203" y="7"/>
                    <a:pt x="161" y="7"/>
                    <a:pt x="113" y="4"/>
                  </a:cubicBezTo>
                  <a:cubicBezTo>
                    <a:pt x="106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1" name="Google Shape;16181;p11"/>
            <p:cNvSpPr/>
            <p:nvPr/>
          </p:nvSpPr>
          <p:spPr>
            <a:xfrm>
              <a:off x="-2410464" y="-1044245"/>
              <a:ext cx="16283" cy="9693"/>
            </a:xfrm>
            <a:custGeom>
              <a:avLst/>
              <a:gdLst/>
              <a:ahLst/>
              <a:cxnLst/>
              <a:rect l="l" t="t" r="r" b="b"/>
              <a:pathLst>
                <a:path w="341" h="203" extrusionOk="0">
                  <a:moveTo>
                    <a:pt x="0" y="0"/>
                  </a:moveTo>
                  <a:lnTo>
                    <a:pt x="0" y="0"/>
                  </a:lnTo>
                  <a:cubicBezTo>
                    <a:pt x="19" y="38"/>
                    <a:pt x="33" y="71"/>
                    <a:pt x="49" y="109"/>
                  </a:cubicBezTo>
                  <a:cubicBezTo>
                    <a:pt x="78" y="120"/>
                    <a:pt x="86" y="146"/>
                    <a:pt x="104" y="165"/>
                  </a:cubicBezTo>
                  <a:cubicBezTo>
                    <a:pt x="131" y="180"/>
                    <a:pt x="157" y="191"/>
                    <a:pt x="180" y="202"/>
                  </a:cubicBezTo>
                  <a:cubicBezTo>
                    <a:pt x="194" y="188"/>
                    <a:pt x="209" y="188"/>
                    <a:pt x="224" y="188"/>
                  </a:cubicBezTo>
                  <a:lnTo>
                    <a:pt x="235" y="188"/>
                  </a:lnTo>
                  <a:cubicBezTo>
                    <a:pt x="247" y="188"/>
                    <a:pt x="254" y="188"/>
                    <a:pt x="261" y="183"/>
                  </a:cubicBezTo>
                  <a:cubicBezTo>
                    <a:pt x="292" y="169"/>
                    <a:pt x="340" y="135"/>
                    <a:pt x="261" y="116"/>
                  </a:cubicBezTo>
                  <a:cubicBezTo>
                    <a:pt x="250" y="124"/>
                    <a:pt x="247" y="128"/>
                    <a:pt x="243" y="128"/>
                  </a:cubicBezTo>
                  <a:cubicBezTo>
                    <a:pt x="232" y="128"/>
                    <a:pt x="239" y="102"/>
                    <a:pt x="232" y="98"/>
                  </a:cubicBezTo>
                  <a:cubicBezTo>
                    <a:pt x="224" y="98"/>
                    <a:pt x="216" y="90"/>
                    <a:pt x="213" y="86"/>
                  </a:cubicBezTo>
                  <a:cubicBezTo>
                    <a:pt x="206" y="79"/>
                    <a:pt x="202" y="76"/>
                    <a:pt x="194" y="76"/>
                  </a:cubicBezTo>
                  <a:cubicBezTo>
                    <a:pt x="194" y="76"/>
                    <a:pt x="190" y="76"/>
                    <a:pt x="187" y="79"/>
                  </a:cubicBezTo>
                  <a:cubicBezTo>
                    <a:pt x="168" y="98"/>
                    <a:pt x="157" y="105"/>
                    <a:pt x="149" y="105"/>
                  </a:cubicBezTo>
                  <a:cubicBezTo>
                    <a:pt x="135" y="105"/>
                    <a:pt x="138" y="64"/>
                    <a:pt x="127" y="45"/>
                  </a:cubicBezTo>
                  <a:cubicBezTo>
                    <a:pt x="93" y="12"/>
                    <a:pt x="45" y="12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2" name="Google Shape;16182;p11"/>
            <p:cNvSpPr/>
            <p:nvPr/>
          </p:nvSpPr>
          <p:spPr>
            <a:xfrm>
              <a:off x="-2416003" y="-1055132"/>
              <a:ext cx="18575" cy="8786"/>
            </a:xfrm>
            <a:custGeom>
              <a:avLst/>
              <a:gdLst/>
              <a:ahLst/>
              <a:cxnLst/>
              <a:rect l="l" t="t" r="r" b="b"/>
              <a:pathLst>
                <a:path w="389" h="184" extrusionOk="0">
                  <a:moveTo>
                    <a:pt x="322" y="0"/>
                  </a:moveTo>
                  <a:cubicBezTo>
                    <a:pt x="209" y="19"/>
                    <a:pt x="97" y="38"/>
                    <a:pt x="0" y="105"/>
                  </a:cubicBezTo>
                  <a:lnTo>
                    <a:pt x="4" y="105"/>
                  </a:lnTo>
                  <a:cubicBezTo>
                    <a:pt x="56" y="105"/>
                    <a:pt x="78" y="154"/>
                    <a:pt x="108" y="183"/>
                  </a:cubicBezTo>
                  <a:cubicBezTo>
                    <a:pt x="123" y="180"/>
                    <a:pt x="138" y="176"/>
                    <a:pt x="153" y="173"/>
                  </a:cubicBezTo>
                  <a:cubicBezTo>
                    <a:pt x="123" y="124"/>
                    <a:pt x="127" y="113"/>
                    <a:pt x="146" y="113"/>
                  </a:cubicBezTo>
                  <a:cubicBezTo>
                    <a:pt x="153" y="113"/>
                    <a:pt x="165" y="113"/>
                    <a:pt x="172" y="116"/>
                  </a:cubicBezTo>
                  <a:cubicBezTo>
                    <a:pt x="183" y="116"/>
                    <a:pt x="191" y="120"/>
                    <a:pt x="198" y="120"/>
                  </a:cubicBezTo>
                  <a:cubicBezTo>
                    <a:pt x="206" y="120"/>
                    <a:pt x="209" y="116"/>
                    <a:pt x="213" y="116"/>
                  </a:cubicBezTo>
                  <a:lnTo>
                    <a:pt x="213" y="113"/>
                  </a:lnTo>
                  <a:cubicBezTo>
                    <a:pt x="247" y="30"/>
                    <a:pt x="329" y="57"/>
                    <a:pt x="389" y="38"/>
                  </a:cubicBezTo>
                  <a:lnTo>
                    <a:pt x="389" y="34"/>
                  </a:lnTo>
                  <a:cubicBezTo>
                    <a:pt x="374" y="16"/>
                    <a:pt x="355" y="0"/>
                    <a:pt x="3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3" name="Google Shape;16183;p11"/>
            <p:cNvSpPr/>
            <p:nvPr/>
          </p:nvSpPr>
          <p:spPr>
            <a:xfrm>
              <a:off x="-2397476" y="-1054082"/>
              <a:ext cx="12749" cy="9884"/>
            </a:xfrm>
            <a:custGeom>
              <a:avLst/>
              <a:gdLst/>
              <a:ahLst/>
              <a:cxnLst/>
              <a:rect l="l" t="t" r="r" b="b"/>
              <a:pathLst>
                <a:path w="267" h="207" extrusionOk="0">
                  <a:moveTo>
                    <a:pt x="79" y="1"/>
                  </a:moveTo>
                  <a:cubicBezTo>
                    <a:pt x="53" y="1"/>
                    <a:pt x="27" y="4"/>
                    <a:pt x="1" y="12"/>
                  </a:cubicBezTo>
                  <a:cubicBezTo>
                    <a:pt x="98" y="42"/>
                    <a:pt x="191" y="72"/>
                    <a:pt x="206" y="192"/>
                  </a:cubicBezTo>
                  <a:cubicBezTo>
                    <a:pt x="206" y="203"/>
                    <a:pt x="222" y="206"/>
                    <a:pt x="236" y="206"/>
                  </a:cubicBezTo>
                  <a:cubicBezTo>
                    <a:pt x="240" y="206"/>
                    <a:pt x="244" y="203"/>
                    <a:pt x="248" y="203"/>
                  </a:cubicBezTo>
                  <a:cubicBezTo>
                    <a:pt x="266" y="83"/>
                    <a:pt x="187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4" name="Google Shape;16184;p11"/>
            <p:cNvSpPr/>
            <p:nvPr/>
          </p:nvSpPr>
          <p:spPr>
            <a:xfrm>
              <a:off x="-2439066" y="-1063870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46" y="0"/>
                  </a:moveTo>
                  <a:cubicBezTo>
                    <a:pt x="30" y="0"/>
                    <a:pt x="20" y="0"/>
                    <a:pt x="4" y="4"/>
                  </a:cubicBezTo>
                  <a:cubicBezTo>
                    <a:pt x="4" y="38"/>
                    <a:pt x="1" y="68"/>
                    <a:pt x="1" y="97"/>
                  </a:cubicBezTo>
                  <a:cubicBezTo>
                    <a:pt x="16" y="105"/>
                    <a:pt x="35" y="116"/>
                    <a:pt x="49" y="120"/>
                  </a:cubicBezTo>
                  <a:cubicBezTo>
                    <a:pt x="64" y="128"/>
                    <a:pt x="80" y="131"/>
                    <a:pt x="90" y="131"/>
                  </a:cubicBezTo>
                  <a:cubicBezTo>
                    <a:pt x="113" y="131"/>
                    <a:pt x="132" y="120"/>
                    <a:pt x="139" y="83"/>
                  </a:cubicBezTo>
                  <a:cubicBezTo>
                    <a:pt x="147" y="38"/>
                    <a:pt x="132" y="11"/>
                    <a:pt x="83" y="4"/>
                  </a:cubicBezTo>
                  <a:cubicBezTo>
                    <a:pt x="72" y="0"/>
                    <a:pt x="57" y="0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5" name="Google Shape;16185;p11"/>
            <p:cNvSpPr/>
            <p:nvPr/>
          </p:nvSpPr>
          <p:spPr>
            <a:xfrm>
              <a:off x="-2405498" y="-1036748"/>
              <a:ext cx="16999" cy="4489"/>
            </a:xfrm>
            <a:custGeom>
              <a:avLst/>
              <a:gdLst/>
              <a:ahLst/>
              <a:cxnLst/>
              <a:rect l="l" t="t" r="r" b="b"/>
              <a:pathLst>
                <a:path w="356" h="94" extrusionOk="0">
                  <a:moveTo>
                    <a:pt x="307" y="0"/>
                  </a:moveTo>
                  <a:cubicBezTo>
                    <a:pt x="296" y="4"/>
                    <a:pt x="288" y="4"/>
                    <a:pt x="281" y="8"/>
                  </a:cubicBezTo>
                  <a:cubicBezTo>
                    <a:pt x="243" y="42"/>
                    <a:pt x="198" y="57"/>
                    <a:pt x="150" y="57"/>
                  </a:cubicBezTo>
                  <a:cubicBezTo>
                    <a:pt x="128" y="57"/>
                    <a:pt x="102" y="53"/>
                    <a:pt x="76" y="45"/>
                  </a:cubicBezTo>
                  <a:cubicBezTo>
                    <a:pt x="53" y="34"/>
                    <a:pt x="27" y="23"/>
                    <a:pt x="0" y="8"/>
                  </a:cubicBezTo>
                  <a:lnTo>
                    <a:pt x="0" y="8"/>
                  </a:lnTo>
                  <a:cubicBezTo>
                    <a:pt x="12" y="64"/>
                    <a:pt x="49" y="83"/>
                    <a:pt x="102" y="86"/>
                  </a:cubicBezTo>
                  <a:cubicBezTo>
                    <a:pt x="109" y="90"/>
                    <a:pt x="120" y="90"/>
                    <a:pt x="128" y="90"/>
                  </a:cubicBezTo>
                  <a:cubicBezTo>
                    <a:pt x="172" y="90"/>
                    <a:pt x="214" y="83"/>
                    <a:pt x="255" y="83"/>
                  </a:cubicBezTo>
                  <a:lnTo>
                    <a:pt x="259" y="83"/>
                  </a:lnTo>
                  <a:cubicBezTo>
                    <a:pt x="266" y="83"/>
                    <a:pt x="274" y="83"/>
                    <a:pt x="281" y="86"/>
                  </a:cubicBezTo>
                  <a:cubicBezTo>
                    <a:pt x="292" y="90"/>
                    <a:pt x="300" y="94"/>
                    <a:pt x="307" y="94"/>
                  </a:cubicBezTo>
                  <a:cubicBezTo>
                    <a:pt x="314" y="94"/>
                    <a:pt x="322" y="90"/>
                    <a:pt x="329" y="83"/>
                  </a:cubicBezTo>
                  <a:cubicBezTo>
                    <a:pt x="355" y="49"/>
                    <a:pt x="319" y="26"/>
                    <a:pt x="3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6" name="Google Shape;16186;p11"/>
            <p:cNvSpPr/>
            <p:nvPr/>
          </p:nvSpPr>
          <p:spPr>
            <a:xfrm>
              <a:off x="-2423356" y="-1069791"/>
              <a:ext cx="8070" cy="8117"/>
            </a:xfrm>
            <a:custGeom>
              <a:avLst/>
              <a:gdLst/>
              <a:ahLst/>
              <a:cxnLst/>
              <a:rect l="l" t="t" r="r" b="b"/>
              <a:pathLst>
                <a:path w="169" h="170" extrusionOk="0">
                  <a:moveTo>
                    <a:pt x="101" y="1"/>
                  </a:moveTo>
                  <a:cubicBezTo>
                    <a:pt x="53" y="12"/>
                    <a:pt x="46" y="61"/>
                    <a:pt x="15" y="87"/>
                  </a:cubicBezTo>
                  <a:cubicBezTo>
                    <a:pt x="1" y="102"/>
                    <a:pt x="1" y="132"/>
                    <a:pt x="15" y="140"/>
                  </a:cubicBezTo>
                  <a:cubicBezTo>
                    <a:pt x="53" y="158"/>
                    <a:pt x="94" y="158"/>
                    <a:pt x="132" y="169"/>
                  </a:cubicBezTo>
                  <a:lnTo>
                    <a:pt x="139" y="169"/>
                  </a:lnTo>
                  <a:cubicBezTo>
                    <a:pt x="158" y="169"/>
                    <a:pt x="158" y="128"/>
                    <a:pt x="169" y="106"/>
                  </a:cubicBezTo>
                  <a:cubicBezTo>
                    <a:pt x="139" y="98"/>
                    <a:pt x="109" y="95"/>
                    <a:pt x="83" y="87"/>
                  </a:cubicBezTo>
                  <a:cubicBezTo>
                    <a:pt x="83" y="68"/>
                    <a:pt x="98" y="50"/>
                    <a:pt x="101" y="31"/>
                  </a:cubicBezTo>
                  <a:lnTo>
                    <a:pt x="101" y="23"/>
                  </a:lnTo>
                  <a:cubicBezTo>
                    <a:pt x="105" y="16"/>
                    <a:pt x="105" y="9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7" name="Google Shape;16187;p11"/>
            <p:cNvSpPr/>
            <p:nvPr/>
          </p:nvSpPr>
          <p:spPr>
            <a:xfrm>
              <a:off x="-2417817" y="-1050118"/>
              <a:ext cx="6972" cy="6637"/>
            </a:xfrm>
            <a:custGeom>
              <a:avLst/>
              <a:gdLst/>
              <a:ahLst/>
              <a:cxnLst/>
              <a:rect l="l" t="t" r="r" b="b"/>
              <a:pathLst>
                <a:path w="146" h="139" extrusionOk="0">
                  <a:moveTo>
                    <a:pt x="38" y="0"/>
                  </a:moveTo>
                  <a:cubicBezTo>
                    <a:pt x="8" y="112"/>
                    <a:pt x="1" y="139"/>
                    <a:pt x="49" y="139"/>
                  </a:cubicBezTo>
                  <a:cubicBezTo>
                    <a:pt x="64" y="139"/>
                    <a:pt x="83" y="135"/>
                    <a:pt x="109" y="131"/>
                  </a:cubicBezTo>
                  <a:cubicBezTo>
                    <a:pt x="124" y="123"/>
                    <a:pt x="135" y="112"/>
                    <a:pt x="146" y="101"/>
                  </a:cubicBezTo>
                  <a:lnTo>
                    <a:pt x="146" y="78"/>
                  </a:lnTo>
                  <a:cubicBezTo>
                    <a:pt x="116" y="49"/>
                    <a:pt x="94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8" name="Google Shape;16188;p11"/>
            <p:cNvSpPr/>
            <p:nvPr/>
          </p:nvSpPr>
          <p:spPr>
            <a:xfrm>
              <a:off x="-2419441" y="-1071033"/>
              <a:ext cx="6112" cy="6303"/>
            </a:xfrm>
            <a:custGeom>
              <a:avLst/>
              <a:gdLst/>
              <a:ahLst/>
              <a:cxnLst/>
              <a:rect l="l" t="t" r="r" b="b"/>
              <a:pathLst>
                <a:path w="128" h="132" extrusionOk="0">
                  <a:moveTo>
                    <a:pt x="38" y="1"/>
                  </a:moveTo>
                  <a:cubicBezTo>
                    <a:pt x="35" y="12"/>
                    <a:pt x="31" y="19"/>
                    <a:pt x="19" y="27"/>
                  </a:cubicBezTo>
                  <a:cubicBezTo>
                    <a:pt x="23" y="35"/>
                    <a:pt x="23" y="42"/>
                    <a:pt x="19" y="49"/>
                  </a:cubicBezTo>
                  <a:lnTo>
                    <a:pt x="19" y="57"/>
                  </a:lnTo>
                  <a:cubicBezTo>
                    <a:pt x="16" y="76"/>
                    <a:pt x="1" y="94"/>
                    <a:pt x="1" y="113"/>
                  </a:cubicBezTo>
                  <a:cubicBezTo>
                    <a:pt x="27" y="121"/>
                    <a:pt x="57" y="124"/>
                    <a:pt x="87" y="132"/>
                  </a:cubicBezTo>
                  <a:cubicBezTo>
                    <a:pt x="106" y="128"/>
                    <a:pt x="121" y="124"/>
                    <a:pt x="128" y="102"/>
                  </a:cubicBezTo>
                  <a:cubicBezTo>
                    <a:pt x="117" y="49"/>
                    <a:pt x="106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9" name="Google Shape;16189;p11"/>
            <p:cNvSpPr/>
            <p:nvPr/>
          </p:nvSpPr>
          <p:spPr>
            <a:xfrm>
              <a:off x="-2412612" y="-1045343"/>
              <a:ext cx="4488" cy="6303"/>
            </a:xfrm>
            <a:custGeom>
              <a:avLst/>
              <a:gdLst/>
              <a:ahLst/>
              <a:cxnLst/>
              <a:rect l="l" t="t" r="r" b="b"/>
              <a:pathLst>
                <a:path w="94" h="132" extrusionOk="0">
                  <a:moveTo>
                    <a:pt x="37" y="1"/>
                  </a:moveTo>
                  <a:cubicBezTo>
                    <a:pt x="26" y="12"/>
                    <a:pt x="15" y="23"/>
                    <a:pt x="0" y="31"/>
                  </a:cubicBezTo>
                  <a:cubicBezTo>
                    <a:pt x="7" y="87"/>
                    <a:pt x="37" y="121"/>
                    <a:pt x="94" y="132"/>
                  </a:cubicBezTo>
                  <a:cubicBezTo>
                    <a:pt x="78" y="94"/>
                    <a:pt x="64" y="61"/>
                    <a:pt x="45" y="23"/>
                  </a:cubicBezTo>
                  <a:cubicBezTo>
                    <a:pt x="45" y="16"/>
                    <a:pt x="41" y="9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0" name="Google Shape;16190;p11"/>
            <p:cNvSpPr/>
            <p:nvPr/>
          </p:nvSpPr>
          <p:spPr>
            <a:xfrm>
              <a:off x="-2417626" y="-1072465"/>
              <a:ext cx="6112" cy="6303"/>
            </a:xfrm>
            <a:custGeom>
              <a:avLst/>
              <a:gdLst/>
              <a:ahLst/>
              <a:cxnLst/>
              <a:rect l="l" t="t" r="r" b="b"/>
              <a:pathLst>
                <a:path w="128" h="132" extrusionOk="0">
                  <a:moveTo>
                    <a:pt x="34" y="1"/>
                  </a:moveTo>
                  <a:cubicBezTo>
                    <a:pt x="19" y="1"/>
                    <a:pt x="7" y="8"/>
                    <a:pt x="0" y="31"/>
                  </a:cubicBezTo>
                  <a:cubicBezTo>
                    <a:pt x="68" y="31"/>
                    <a:pt x="79" y="79"/>
                    <a:pt x="90" y="132"/>
                  </a:cubicBezTo>
                  <a:cubicBezTo>
                    <a:pt x="128" y="79"/>
                    <a:pt x="94" y="46"/>
                    <a:pt x="60" y="12"/>
                  </a:cubicBezTo>
                  <a:cubicBezTo>
                    <a:pt x="52" y="5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1" name="Google Shape;16191;p11"/>
            <p:cNvSpPr/>
            <p:nvPr/>
          </p:nvSpPr>
          <p:spPr>
            <a:xfrm>
              <a:off x="-2387305" y="-1044436"/>
              <a:ext cx="3963" cy="4011"/>
            </a:xfrm>
            <a:custGeom>
              <a:avLst/>
              <a:gdLst/>
              <a:ahLst/>
              <a:cxnLst/>
              <a:rect l="l" t="t" r="r" b="b"/>
              <a:pathLst>
                <a:path w="83" h="84" extrusionOk="0">
                  <a:moveTo>
                    <a:pt x="35" y="1"/>
                  </a:moveTo>
                  <a:cubicBezTo>
                    <a:pt x="45" y="38"/>
                    <a:pt x="9" y="49"/>
                    <a:pt x="0" y="75"/>
                  </a:cubicBezTo>
                  <a:cubicBezTo>
                    <a:pt x="12" y="83"/>
                    <a:pt x="19" y="83"/>
                    <a:pt x="31" y="83"/>
                  </a:cubicBezTo>
                  <a:cubicBezTo>
                    <a:pt x="57" y="83"/>
                    <a:pt x="72" y="61"/>
                    <a:pt x="79" y="30"/>
                  </a:cubicBezTo>
                  <a:cubicBezTo>
                    <a:pt x="83" y="4"/>
                    <a:pt x="72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2" name="Google Shape;16192;p11"/>
            <p:cNvSpPr/>
            <p:nvPr/>
          </p:nvSpPr>
          <p:spPr>
            <a:xfrm>
              <a:off x="-2284833" y="-820584"/>
              <a:ext cx="15949" cy="13943"/>
            </a:xfrm>
            <a:custGeom>
              <a:avLst/>
              <a:gdLst/>
              <a:ahLst/>
              <a:cxnLst/>
              <a:rect l="l" t="t" r="r" b="b"/>
              <a:pathLst>
                <a:path w="334" h="292" extrusionOk="0">
                  <a:moveTo>
                    <a:pt x="214" y="0"/>
                  </a:moveTo>
                  <a:cubicBezTo>
                    <a:pt x="150" y="0"/>
                    <a:pt x="105" y="42"/>
                    <a:pt x="61" y="75"/>
                  </a:cubicBezTo>
                  <a:cubicBezTo>
                    <a:pt x="0" y="147"/>
                    <a:pt x="68" y="217"/>
                    <a:pt x="57" y="288"/>
                  </a:cubicBezTo>
                  <a:cubicBezTo>
                    <a:pt x="68" y="285"/>
                    <a:pt x="79" y="285"/>
                    <a:pt x="90" y="285"/>
                  </a:cubicBezTo>
                  <a:cubicBezTo>
                    <a:pt x="109" y="285"/>
                    <a:pt x="124" y="285"/>
                    <a:pt x="139" y="288"/>
                  </a:cubicBezTo>
                  <a:cubicBezTo>
                    <a:pt x="154" y="288"/>
                    <a:pt x="169" y="292"/>
                    <a:pt x="183" y="292"/>
                  </a:cubicBezTo>
                  <a:cubicBezTo>
                    <a:pt x="221" y="292"/>
                    <a:pt x="254" y="281"/>
                    <a:pt x="281" y="247"/>
                  </a:cubicBezTo>
                  <a:cubicBezTo>
                    <a:pt x="333" y="187"/>
                    <a:pt x="288" y="116"/>
                    <a:pt x="311" y="52"/>
                  </a:cubicBezTo>
                  <a:cubicBezTo>
                    <a:pt x="311" y="42"/>
                    <a:pt x="299" y="34"/>
                    <a:pt x="288" y="30"/>
                  </a:cubicBezTo>
                  <a:cubicBezTo>
                    <a:pt x="262" y="19"/>
                    <a:pt x="240" y="12"/>
                    <a:pt x="21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3" name="Google Shape;16193;p11"/>
            <p:cNvSpPr/>
            <p:nvPr/>
          </p:nvSpPr>
          <p:spPr>
            <a:xfrm>
              <a:off x="-2266068" y="-818101"/>
              <a:ext cx="13943" cy="14325"/>
            </a:xfrm>
            <a:custGeom>
              <a:avLst/>
              <a:gdLst/>
              <a:ahLst/>
              <a:cxnLst/>
              <a:rect l="l" t="t" r="r" b="b"/>
              <a:pathLst>
                <a:path w="292" h="300" extrusionOk="0">
                  <a:moveTo>
                    <a:pt x="172" y="0"/>
                  </a:moveTo>
                  <a:cubicBezTo>
                    <a:pt x="97" y="0"/>
                    <a:pt x="49" y="42"/>
                    <a:pt x="15" y="105"/>
                  </a:cubicBezTo>
                  <a:cubicBezTo>
                    <a:pt x="18" y="121"/>
                    <a:pt x="18" y="139"/>
                    <a:pt x="0" y="150"/>
                  </a:cubicBezTo>
                  <a:cubicBezTo>
                    <a:pt x="4" y="180"/>
                    <a:pt x="11" y="210"/>
                    <a:pt x="18" y="240"/>
                  </a:cubicBezTo>
                  <a:cubicBezTo>
                    <a:pt x="49" y="252"/>
                    <a:pt x="56" y="296"/>
                    <a:pt x="97" y="300"/>
                  </a:cubicBezTo>
                  <a:cubicBezTo>
                    <a:pt x="161" y="300"/>
                    <a:pt x="213" y="252"/>
                    <a:pt x="277" y="240"/>
                  </a:cubicBezTo>
                  <a:cubicBezTo>
                    <a:pt x="277" y="199"/>
                    <a:pt x="232" y="207"/>
                    <a:pt x="206" y="184"/>
                  </a:cubicBezTo>
                  <a:cubicBezTo>
                    <a:pt x="265" y="180"/>
                    <a:pt x="292" y="150"/>
                    <a:pt x="273" y="98"/>
                  </a:cubicBezTo>
                  <a:cubicBezTo>
                    <a:pt x="265" y="45"/>
                    <a:pt x="209" y="34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4" name="Google Shape;16194;p11"/>
            <p:cNvSpPr/>
            <p:nvPr/>
          </p:nvSpPr>
          <p:spPr>
            <a:xfrm>
              <a:off x="-2282541" y="-835434"/>
              <a:ext cx="10410" cy="18431"/>
            </a:xfrm>
            <a:custGeom>
              <a:avLst/>
              <a:gdLst/>
              <a:ahLst/>
              <a:cxnLst/>
              <a:rect l="l" t="t" r="r" b="b"/>
              <a:pathLst>
                <a:path w="218" h="386" extrusionOk="0">
                  <a:moveTo>
                    <a:pt x="9" y="363"/>
                  </a:moveTo>
                  <a:lnTo>
                    <a:pt x="4" y="368"/>
                  </a:lnTo>
                  <a:cubicBezTo>
                    <a:pt x="4" y="368"/>
                    <a:pt x="9" y="368"/>
                    <a:pt x="9" y="363"/>
                  </a:cubicBezTo>
                  <a:close/>
                  <a:moveTo>
                    <a:pt x="177" y="1"/>
                  </a:moveTo>
                  <a:lnTo>
                    <a:pt x="177" y="1"/>
                  </a:lnTo>
                  <a:cubicBezTo>
                    <a:pt x="132" y="42"/>
                    <a:pt x="54" y="49"/>
                    <a:pt x="35" y="125"/>
                  </a:cubicBezTo>
                  <a:lnTo>
                    <a:pt x="42" y="125"/>
                  </a:lnTo>
                  <a:cubicBezTo>
                    <a:pt x="102" y="125"/>
                    <a:pt x="94" y="173"/>
                    <a:pt x="91" y="211"/>
                  </a:cubicBezTo>
                  <a:cubicBezTo>
                    <a:pt x="87" y="263"/>
                    <a:pt x="72" y="315"/>
                    <a:pt x="1" y="318"/>
                  </a:cubicBezTo>
                  <a:cubicBezTo>
                    <a:pt x="1" y="327"/>
                    <a:pt x="4" y="334"/>
                    <a:pt x="4" y="341"/>
                  </a:cubicBezTo>
                  <a:cubicBezTo>
                    <a:pt x="4" y="349"/>
                    <a:pt x="9" y="356"/>
                    <a:pt x="9" y="363"/>
                  </a:cubicBezTo>
                  <a:cubicBezTo>
                    <a:pt x="9" y="371"/>
                    <a:pt x="13" y="379"/>
                    <a:pt x="13" y="386"/>
                  </a:cubicBezTo>
                  <a:cubicBezTo>
                    <a:pt x="57" y="353"/>
                    <a:pt x="102" y="311"/>
                    <a:pt x="166" y="311"/>
                  </a:cubicBezTo>
                  <a:cubicBezTo>
                    <a:pt x="154" y="266"/>
                    <a:pt x="218" y="237"/>
                    <a:pt x="188" y="188"/>
                  </a:cubicBezTo>
                  <a:cubicBezTo>
                    <a:pt x="109" y="128"/>
                    <a:pt x="109" y="113"/>
                    <a:pt x="166" y="46"/>
                  </a:cubicBezTo>
                  <a:cubicBezTo>
                    <a:pt x="177" y="31"/>
                    <a:pt x="177" y="16"/>
                    <a:pt x="1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5" name="Google Shape;16195;p11"/>
            <p:cNvSpPr/>
            <p:nvPr/>
          </p:nvSpPr>
          <p:spPr>
            <a:xfrm>
              <a:off x="-2286075" y="-829513"/>
              <a:ext cx="8452" cy="9311"/>
            </a:xfrm>
            <a:custGeom>
              <a:avLst/>
              <a:gdLst/>
              <a:ahLst/>
              <a:cxnLst/>
              <a:rect l="l" t="t" r="r" b="b"/>
              <a:pathLst>
                <a:path w="177" h="195" extrusionOk="0">
                  <a:moveTo>
                    <a:pt x="109" y="1"/>
                  </a:moveTo>
                  <a:cubicBezTo>
                    <a:pt x="68" y="4"/>
                    <a:pt x="30" y="15"/>
                    <a:pt x="0" y="46"/>
                  </a:cubicBezTo>
                  <a:cubicBezTo>
                    <a:pt x="0" y="105"/>
                    <a:pt x="38" y="150"/>
                    <a:pt x="75" y="194"/>
                  </a:cubicBezTo>
                  <a:cubicBezTo>
                    <a:pt x="146" y="191"/>
                    <a:pt x="161" y="139"/>
                    <a:pt x="165" y="87"/>
                  </a:cubicBezTo>
                  <a:cubicBezTo>
                    <a:pt x="168" y="49"/>
                    <a:pt x="176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6" name="Google Shape;16196;p11"/>
            <p:cNvSpPr/>
            <p:nvPr/>
          </p:nvSpPr>
          <p:spPr>
            <a:xfrm>
              <a:off x="-2277337" y="-835434"/>
              <a:ext cx="9359" cy="9025"/>
            </a:xfrm>
            <a:custGeom>
              <a:avLst/>
              <a:gdLst/>
              <a:ahLst/>
              <a:cxnLst/>
              <a:rect l="l" t="t" r="r" b="b"/>
              <a:pathLst>
                <a:path w="196" h="189" extrusionOk="0">
                  <a:moveTo>
                    <a:pt x="68" y="1"/>
                  </a:moveTo>
                  <a:cubicBezTo>
                    <a:pt x="68" y="16"/>
                    <a:pt x="68" y="31"/>
                    <a:pt x="57" y="46"/>
                  </a:cubicBezTo>
                  <a:cubicBezTo>
                    <a:pt x="0" y="113"/>
                    <a:pt x="0" y="128"/>
                    <a:pt x="79" y="188"/>
                  </a:cubicBezTo>
                  <a:lnTo>
                    <a:pt x="83" y="188"/>
                  </a:lnTo>
                  <a:cubicBezTo>
                    <a:pt x="131" y="188"/>
                    <a:pt x="154" y="147"/>
                    <a:pt x="183" y="125"/>
                  </a:cubicBezTo>
                  <a:cubicBezTo>
                    <a:pt x="195" y="35"/>
                    <a:pt x="183" y="20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7" name="Google Shape;16197;p11"/>
            <p:cNvSpPr/>
            <p:nvPr/>
          </p:nvSpPr>
          <p:spPr>
            <a:xfrm>
              <a:off x="-2282159" y="-810939"/>
              <a:ext cx="16999" cy="5921"/>
            </a:xfrm>
            <a:custGeom>
              <a:avLst/>
              <a:gdLst/>
              <a:ahLst/>
              <a:cxnLst/>
              <a:rect l="l" t="t" r="r" b="b"/>
              <a:pathLst>
                <a:path w="356" h="124" extrusionOk="0">
                  <a:moveTo>
                    <a:pt x="337" y="0"/>
                  </a:moveTo>
                  <a:cubicBezTo>
                    <a:pt x="307" y="30"/>
                    <a:pt x="270" y="41"/>
                    <a:pt x="225" y="45"/>
                  </a:cubicBezTo>
                  <a:cubicBezTo>
                    <a:pt x="198" y="79"/>
                    <a:pt x="165" y="90"/>
                    <a:pt x="127" y="90"/>
                  </a:cubicBezTo>
                  <a:cubicBezTo>
                    <a:pt x="113" y="90"/>
                    <a:pt x="98" y="86"/>
                    <a:pt x="83" y="86"/>
                  </a:cubicBezTo>
                  <a:cubicBezTo>
                    <a:pt x="68" y="83"/>
                    <a:pt x="53" y="83"/>
                    <a:pt x="34" y="83"/>
                  </a:cubicBezTo>
                  <a:cubicBezTo>
                    <a:pt x="23" y="83"/>
                    <a:pt x="12" y="83"/>
                    <a:pt x="1" y="86"/>
                  </a:cubicBezTo>
                  <a:cubicBezTo>
                    <a:pt x="41" y="109"/>
                    <a:pt x="83" y="124"/>
                    <a:pt x="124" y="124"/>
                  </a:cubicBezTo>
                  <a:cubicBezTo>
                    <a:pt x="153" y="124"/>
                    <a:pt x="188" y="116"/>
                    <a:pt x="221" y="97"/>
                  </a:cubicBezTo>
                  <a:cubicBezTo>
                    <a:pt x="243" y="86"/>
                    <a:pt x="270" y="71"/>
                    <a:pt x="300" y="71"/>
                  </a:cubicBezTo>
                  <a:cubicBezTo>
                    <a:pt x="319" y="71"/>
                    <a:pt x="337" y="75"/>
                    <a:pt x="355" y="90"/>
                  </a:cubicBezTo>
                  <a:cubicBezTo>
                    <a:pt x="348" y="60"/>
                    <a:pt x="341" y="30"/>
                    <a:pt x="3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8" name="Google Shape;16198;p11"/>
            <p:cNvSpPr/>
            <p:nvPr/>
          </p:nvSpPr>
          <p:spPr>
            <a:xfrm>
              <a:off x="-2275188" y="-829513"/>
              <a:ext cx="7019" cy="10362"/>
            </a:xfrm>
            <a:custGeom>
              <a:avLst/>
              <a:gdLst/>
              <a:ahLst/>
              <a:cxnLst/>
              <a:rect l="l" t="t" r="r" b="b"/>
              <a:pathLst>
                <a:path w="147" h="217" extrusionOk="0">
                  <a:moveTo>
                    <a:pt x="138" y="1"/>
                  </a:moveTo>
                  <a:lnTo>
                    <a:pt x="138" y="1"/>
                  </a:lnTo>
                  <a:cubicBezTo>
                    <a:pt x="109" y="23"/>
                    <a:pt x="86" y="64"/>
                    <a:pt x="38" y="64"/>
                  </a:cubicBezTo>
                  <a:lnTo>
                    <a:pt x="34" y="64"/>
                  </a:lnTo>
                  <a:cubicBezTo>
                    <a:pt x="64" y="113"/>
                    <a:pt x="0" y="142"/>
                    <a:pt x="12" y="187"/>
                  </a:cubicBezTo>
                  <a:cubicBezTo>
                    <a:pt x="38" y="199"/>
                    <a:pt x="60" y="206"/>
                    <a:pt x="86" y="217"/>
                  </a:cubicBezTo>
                  <a:cubicBezTo>
                    <a:pt x="71" y="135"/>
                    <a:pt x="146" y="79"/>
                    <a:pt x="1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9" name="Google Shape;16199;p11"/>
            <p:cNvSpPr/>
            <p:nvPr/>
          </p:nvSpPr>
          <p:spPr>
            <a:xfrm>
              <a:off x="-2271416" y="-818101"/>
              <a:ext cx="6255" cy="9359"/>
            </a:xfrm>
            <a:custGeom>
              <a:avLst/>
              <a:gdLst/>
              <a:ahLst/>
              <a:cxnLst/>
              <a:rect l="l" t="t" r="r" b="b"/>
              <a:pathLst>
                <a:path w="131" h="196" extrusionOk="0">
                  <a:moveTo>
                    <a:pt x="30" y="0"/>
                  </a:moveTo>
                  <a:cubicBezTo>
                    <a:pt x="7" y="64"/>
                    <a:pt x="52" y="135"/>
                    <a:pt x="0" y="195"/>
                  </a:cubicBezTo>
                  <a:cubicBezTo>
                    <a:pt x="45" y="191"/>
                    <a:pt x="82" y="180"/>
                    <a:pt x="112" y="150"/>
                  </a:cubicBezTo>
                  <a:cubicBezTo>
                    <a:pt x="130" y="139"/>
                    <a:pt x="130" y="121"/>
                    <a:pt x="127" y="105"/>
                  </a:cubicBezTo>
                  <a:cubicBezTo>
                    <a:pt x="75" y="90"/>
                    <a:pt x="52" y="42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0" name="Google Shape;16200;p11"/>
            <p:cNvSpPr/>
            <p:nvPr/>
          </p:nvSpPr>
          <p:spPr>
            <a:xfrm>
              <a:off x="-2286075" y="-818101"/>
              <a:ext cx="4488" cy="11460"/>
            </a:xfrm>
            <a:custGeom>
              <a:avLst/>
              <a:gdLst/>
              <a:ahLst/>
              <a:cxnLst/>
              <a:rect l="l" t="t" r="r" b="b"/>
              <a:pathLst>
                <a:path w="94" h="240" extrusionOk="0">
                  <a:moveTo>
                    <a:pt x="83" y="0"/>
                  </a:moveTo>
                  <a:cubicBezTo>
                    <a:pt x="83" y="5"/>
                    <a:pt x="78" y="5"/>
                    <a:pt x="78" y="5"/>
                  </a:cubicBezTo>
                  <a:cubicBezTo>
                    <a:pt x="11" y="76"/>
                    <a:pt x="0" y="147"/>
                    <a:pt x="38" y="229"/>
                  </a:cubicBezTo>
                  <a:cubicBezTo>
                    <a:pt x="45" y="236"/>
                    <a:pt x="52" y="240"/>
                    <a:pt x="60" y="240"/>
                  </a:cubicBezTo>
                  <a:cubicBezTo>
                    <a:pt x="68" y="240"/>
                    <a:pt x="75" y="236"/>
                    <a:pt x="83" y="236"/>
                  </a:cubicBezTo>
                  <a:cubicBezTo>
                    <a:pt x="94" y="165"/>
                    <a:pt x="26" y="95"/>
                    <a:pt x="87" y="23"/>
                  </a:cubicBezTo>
                  <a:cubicBezTo>
                    <a:pt x="87" y="16"/>
                    <a:pt x="83" y="8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1" name="Google Shape;16201;p11"/>
            <p:cNvSpPr/>
            <p:nvPr/>
          </p:nvSpPr>
          <p:spPr>
            <a:xfrm>
              <a:off x="-2257329" y="-819534"/>
              <a:ext cx="6446" cy="9168"/>
            </a:xfrm>
            <a:custGeom>
              <a:avLst/>
              <a:gdLst/>
              <a:ahLst/>
              <a:cxnLst/>
              <a:rect l="l" t="t" r="r" b="b"/>
              <a:pathLst>
                <a:path w="135" h="192" extrusionOk="0">
                  <a:moveTo>
                    <a:pt x="30" y="1"/>
                  </a:moveTo>
                  <a:cubicBezTo>
                    <a:pt x="15" y="1"/>
                    <a:pt x="4" y="12"/>
                    <a:pt x="0" y="30"/>
                  </a:cubicBezTo>
                  <a:cubicBezTo>
                    <a:pt x="26" y="64"/>
                    <a:pt x="82" y="75"/>
                    <a:pt x="90" y="128"/>
                  </a:cubicBezTo>
                  <a:cubicBezTo>
                    <a:pt x="120" y="139"/>
                    <a:pt x="120" y="169"/>
                    <a:pt x="127" y="192"/>
                  </a:cubicBezTo>
                  <a:cubicBezTo>
                    <a:pt x="135" y="132"/>
                    <a:pt x="87" y="20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2" name="Google Shape;16202;p11"/>
            <p:cNvSpPr/>
            <p:nvPr/>
          </p:nvSpPr>
          <p:spPr>
            <a:xfrm>
              <a:off x="-2261102" y="-836676"/>
              <a:ext cx="6446" cy="5969"/>
            </a:xfrm>
            <a:custGeom>
              <a:avLst/>
              <a:gdLst/>
              <a:ahLst/>
              <a:cxnLst/>
              <a:rect l="l" t="t" r="r" b="b"/>
              <a:pathLst>
                <a:path w="135" h="125" extrusionOk="0">
                  <a:moveTo>
                    <a:pt x="61" y="1"/>
                  </a:moveTo>
                  <a:cubicBezTo>
                    <a:pt x="49" y="39"/>
                    <a:pt x="0" y="68"/>
                    <a:pt x="45" y="113"/>
                  </a:cubicBezTo>
                  <a:cubicBezTo>
                    <a:pt x="53" y="120"/>
                    <a:pt x="61" y="125"/>
                    <a:pt x="71" y="125"/>
                  </a:cubicBezTo>
                  <a:cubicBezTo>
                    <a:pt x="79" y="125"/>
                    <a:pt x="90" y="117"/>
                    <a:pt x="98" y="109"/>
                  </a:cubicBezTo>
                  <a:cubicBezTo>
                    <a:pt x="135" y="61"/>
                    <a:pt x="76" y="39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3" name="Google Shape;16203;p11"/>
            <p:cNvSpPr/>
            <p:nvPr/>
          </p:nvSpPr>
          <p:spPr>
            <a:xfrm>
              <a:off x="-2265208" y="-806689"/>
              <a:ext cx="10983" cy="5252"/>
            </a:xfrm>
            <a:custGeom>
              <a:avLst/>
              <a:gdLst/>
              <a:ahLst/>
              <a:cxnLst/>
              <a:rect l="l" t="t" r="r" b="b"/>
              <a:pathLst>
                <a:path w="230" h="110" extrusionOk="0">
                  <a:moveTo>
                    <a:pt x="0" y="1"/>
                  </a:moveTo>
                  <a:lnTo>
                    <a:pt x="0" y="1"/>
                  </a:lnTo>
                  <a:cubicBezTo>
                    <a:pt x="27" y="83"/>
                    <a:pt x="57" y="109"/>
                    <a:pt x="139" y="109"/>
                  </a:cubicBezTo>
                  <a:cubicBezTo>
                    <a:pt x="162" y="109"/>
                    <a:pt x="191" y="106"/>
                    <a:pt x="229" y="102"/>
                  </a:cubicBezTo>
                  <a:cubicBezTo>
                    <a:pt x="184" y="65"/>
                    <a:pt x="124" y="94"/>
                    <a:pt x="79" y="61"/>
                  </a:cubicBezTo>
                  <a:cubicBezTo>
                    <a:pt x="38" y="57"/>
                    <a:pt x="31" y="13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4" name="Google Shape;16204;p11"/>
            <p:cNvSpPr/>
            <p:nvPr/>
          </p:nvSpPr>
          <p:spPr>
            <a:xfrm>
              <a:off x="-2256279" y="-813422"/>
              <a:ext cx="5778" cy="6781"/>
            </a:xfrm>
            <a:custGeom>
              <a:avLst/>
              <a:gdLst/>
              <a:ahLst/>
              <a:cxnLst/>
              <a:rect l="l" t="t" r="r" b="b"/>
              <a:pathLst>
                <a:path w="121" h="142" extrusionOk="0">
                  <a:moveTo>
                    <a:pt x="68" y="0"/>
                  </a:moveTo>
                  <a:lnTo>
                    <a:pt x="68" y="0"/>
                  </a:lnTo>
                  <a:cubicBezTo>
                    <a:pt x="87" y="52"/>
                    <a:pt x="60" y="82"/>
                    <a:pt x="1" y="86"/>
                  </a:cubicBezTo>
                  <a:cubicBezTo>
                    <a:pt x="27" y="109"/>
                    <a:pt x="72" y="101"/>
                    <a:pt x="72" y="142"/>
                  </a:cubicBezTo>
                  <a:cubicBezTo>
                    <a:pt x="79" y="142"/>
                    <a:pt x="87" y="142"/>
                    <a:pt x="94" y="138"/>
                  </a:cubicBezTo>
                  <a:cubicBezTo>
                    <a:pt x="120" y="119"/>
                    <a:pt x="101" y="90"/>
                    <a:pt x="105" y="64"/>
                  </a:cubicBezTo>
                  <a:cubicBezTo>
                    <a:pt x="98" y="41"/>
                    <a:pt x="98" y="11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5" name="Google Shape;16205;p11"/>
            <p:cNvSpPr/>
            <p:nvPr/>
          </p:nvSpPr>
          <p:spPr>
            <a:xfrm>
              <a:off x="-2287889" y="-827365"/>
              <a:ext cx="5587" cy="8213"/>
            </a:xfrm>
            <a:custGeom>
              <a:avLst/>
              <a:gdLst/>
              <a:ahLst/>
              <a:cxnLst/>
              <a:rect l="l" t="t" r="r" b="b"/>
              <a:pathLst>
                <a:path w="117" h="172" extrusionOk="0">
                  <a:moveTo>
                    <a:pt x="38" y="1"/>
                  </a:moveTo>
                  <a:cubicBezTo>
                    <a:pt x="1" y="87"/>
                    <a:pt x="46" y="135"/>
                    <a:pt x="116" y="172"/>
                  </a:cubicBezTo>
                  <a:cubicBezTo>
                    <a:pt x="116" y="165"/>
                    <a:pt x="113" y="158"/>
                    <a:pt x="113" y="149"/>
                  </a:cubicBezTo>
                  <a:cubicBezTo>
                    <a:pt x="76" y="105"/>
                    <a:pt x="38" y="60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6" name="Google Shape;16206;p11"/>
            <p:cNvSpPr/>
            <p:nvPr/>
          </p:nvSpPr>
          <p:spPr>
            <a:xfrm>
              <a:off x="-2254273" y="-806832"/>
              <a:ext cx="3915" cy="5205"/>
            </a:xfrm>
            <a:custGeom>
              <a:avLst/>
              <a:gdLst/>
              <a:ahLst/>
              <a:cxnLst/>
              <a:rect l="l" t="t" r="r" b="b"/>
              <a:pathLst>
                <a:path w="82" h="109" extrusionOk="0">
                  <a:moveTo>
                    <a:pt x="52" y="0"/>
                  </a:moveTo>
                  <a:cubicBezTo>
                    <a:pt x="45" y="4"/>
                    <a:pt x="37" y="4"/>
                    <a:pt x="30" y="4"/>
                  </a:cubicBezTo>
                  <a:cubicBezTo>
                    <a:pt x="11" y="33"/>
                    <a:pt x="52" y="83"/>
                    <a:pt x="0" y="105"/>
                  </a:cubicBezTo>
                  <a:cubicBezTo>
                    <a:pt x="14" y="109"/>
                    <a:pt x="26" y="109"/>
                    <a:pt x="33" y="109"/>
                  </a:cubicBezTo>
                  <a:cubicBezTo>
                    <a:pt x="82" y="109"/>
                    <a:pt x="82" y="83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7" name="Google Shape;16207;p11"/>
            <p:cNvSpPr/>
            <p:nvPr/>
          </p:nvSpPr>
          <p:spPr>
            <a:xfrm>
              <a:off x="-2575249" y="-1083734"/>
              <a:ext cx="42354" cy="32183"/>
            </a:xfrm>
            <a:custGeom>
              <a:avLst/>
              <a:gdLst/>
              <a:ahLst/>
              <a:cxnLst/>
              <a:rect l="l" t="t" r="r" b="b"/>
              <a:pathLst>
                <a:path w="887" h="674" extrusionOk="0">
                  <a:moveTo>
                    <a:pt x="677" y="1"/>
                  </a:moveTo>
                  <a:cubicBezTo>
                    <a:pt x="692" y="58"/>
                    <a:pt x="729" y="106"/>
                    <a:pt x="760" y="144"/>
                  </a:cubicBezTo>
                  <a:cubicBezTo>
                    <a:pt x="812" y="207"/>
                    <a:pt x="789" y="225"/>
                    <a:pt x="741" y="248"/>
                  </a:cubicBezTo>
                  <a:cubicBezTo>
                    <a:pt x="674" y="282"/>
                    <a:pt x="647" y="360"/>
                    <a:pt x="587" y="401"/>
                  </a:cubicBezTo>
                  <a:cubicBezTo>
                    <a:pt x="558" y="502"/>
                    <a:pt x="501" y="555"/>
                    <a:pt x="420" y="555"/>
                  </a:cubicBezTo>
                  <a:cubicBezTo>
                    <a:pt x="389" y="555"/>
                    <a:pt x="363" y="547"/>
                    <a:pt x="330" y="539"/>
                  </a:cubicBezTo>
                  <a:lnTo>
                    <a:pt x="311" y="539"/>
                  </a:lnTo>
                  <a:cubicBezTo>
                    <a:pt x="247" y="539"/>
                    <a:pt x="202" y="499"/>
                    <a:pt x="173" y="442"/>
                  </a:cubicBezTo>
                  <a:cubicBezTo>
                    <a:pt x="154" y="409"/>
                    <a:pt x="132" y="379"/>
                    <a:pt x="98" y="360"/>
                  </a:cubicBezTo>
                  <a:cubicBezTo>
                    <a:pt x="116" y="327"/>
                    <a:pt x="176" y="311"/>
                    <a:pt x="158" y="259"/>
                  </a:cubicBezTo>
                  <a:cubicBezTo>
                    <a:pt x="132" y="196"/>
                    <a:pt x="195" y="207"/>
                    <a:pt x="213" y="185"/>
                  </a:cubicBezTo>
                  <a:cubicBezTo>
                    <a:pt x="165" y="136"/>
                    <a:pt x="195" y="102"/>
                    <a:pt x="244" y="102"/>
                  </a:cubicBezTo>
                  <a:cubicBezTo>
                    <a:pt x="277" y="102"/>
                    <a:pt x="307" y="99"/>
                    <a:pt x="337" y="91"/>
                  </a:cubicBezTo>
                  <a:lnTo>
                    <a:pt x="348" y="87"/>
                  </a:lnTo>
                  <a:lnTo>
                    <a:pt x="359" y="84"/>
                  </a:lnTo>
                  <a:cubicBezTo>
                    <a:pt x="359" y="46"/>
                    <a:pt x="322" y="50"/>
                    <a:pt x="307" y="28"/>
                  </a:cubicBezTo>
                  <a:cubicBezTo>
                    <a:pt x="225" y="80"/>
                    <a:pt x="109" y="91"/>
                    <a:pt x="83" y="211"/>
                  </a:cubicBezTo>
                  <a:cubicBezTo>
                    <a:pt x="83" y="222"/>
                    <a:pt x="68" y="225"/>
                    <a:pt x="53" y="225"/>
                  </a:cubicBezTo>
                  <a:cubicBezTo>
                    <a:pt x="1" y="225"/>
                    <a:pt x="11" y="256"/>
                    <a:pt x="30" y="285"/>
                  </a:cubicBezTo>
                  <a:cubicBezTo>
                    <a:pt x="45" y="301"/>
                    <a:pt x="75" y="311"/>
                    <a:pt x="56" y="342"/>
                  </a:cubicBezTo>
                  <a:cubicBezTo>
                    <a:pt x="34" y="375"/>
                    <a:pt x="49" y="394"/>
                    <a:pt x="83" y="409"/>
                  </a:cubicBezTo>
                  <a:cubicBezTo>
                    <a:pt x="124" y="424"/>
                    <a:pt x="142" y="468"/>
                    <a:pt x="168" y="502"/>
                  </a:cubicBezTo>
                  <a:cubicBezTo>
                    <a:pt x="199" y="544"/>
                    <a:pt x="232" y="573"/>
                    <a:pt x="285" y="573"/>
                  </a:cubicBezTo>
                  <a:lnTo>
                    <a:pt x="303" y="573"/>
                  </a:lnTo>
                  <a:cubicBezTo>
                    <a:pt x="307" y="573"/>
                    <a:pt x="311" y="570"/>
                    <a:pt x="315" y="570"/>
                  </a:cubicBezTo>
                  <a:cubicBezTo>
                    <a:pt x="348" y="570"/>
                    <a:pt x="378" y="592"/>
                    <a:pt x="404" y="618"/>
                  </a:cubicBezTo>
                  <a:cubicBezTo>
                    <a:pt x="434" y="656"/>
                    <a:pt x="453" y="674"/>
                    <a:pt x="472" y="674"/>
                  </a:cubicBezTo>
                  <a:cubicBezTo>
                    <a:pt x="487" y="674"/>
                    <a:pt x="501" y="651"/>
                    <a:pt x="532" y="607"/>
                  </a:cubicBezTo>
                  <a:cubicBezTo>
                    <a:pt x="591" y="513"/>
                    <a:pt x="651" y="420"/>
                    <a:pt x="737" y="349"/>
                  </a:cubicBezTo>
                  <a:cubicBezTo>
                    <a:pt x="782" y="311"/>
                    <a:pt x="834" y="267"/>
                    <a:pt x="860" y="225"/>
                  </a:cubicBezTo>
                  <a:cubicBezTo>
                    <a:pt x="886" y="177"/>
                    <a:pt x="801" y="136"/>
                    <a:pt x="770" y="87"/>
                  </a:cubicBezTo>
                  <a:cubicBezTo>
                    <a:pt x="767" y="84"/>
                    <a:pt x="767" y="73"/>
                    <a:pt x="767" y="65"/>
                  </a:cubicBezTo>
                  <a:cubicBezTo>
                    <a:pt x="763" y="16"/>
                    <a:pt x="729" y="1"/>
                    <a:pt x="6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8" name="Google Shape;16208;p11"/>
            <p:cNvSpPr/>
            <p:nvPr/>
          </p:nvSpPr>
          <p:spPr>
            <a:xfrm>
              <a:off x="-2560828" y="-1085453"/>
              <a:ext cx="24353" cy="20915"/>
            </a:xfrm>
            <a:custGeom>
              <a:avLst/>
              <a:gdLst/>
              <a:ahLst/>
              <a:cxnLst/>
              <a:rect l="l" t="t" r="r" b="b"/>
              <a:pathLst>
                <a:path w="510" h="438" extrusionOk="0">
                  <a:moveTo>
                    <a:pt x="319" y="0"/>
                  </a:moveTo>
                  <a:cubicBezTo>
                    <a:pt x="285" y="11"/>
                    <a:pt x="252" y="19"/>
                    <a:pt x="218" y="19"/>
                  </a:cubicBezTo>
                  <a:cubicBezTo>
                    <a:pt x="185" y="19"/>
                    <a:pt x="151" y="11"/>
                    <a:pt x="118" y="11"/>
                  </a:cubicBezTo>
                  <a:lnTo>
                    <a:pt x="102" y="11"/>
                  </a:lnTo>
                  <a:cubicBezTo>
                    <a:pt x="54" y="11"/>
                    <a:pt x="31" y="33"/>
                    <a:pt x="1" y="64"/>
                  </a:cubicBezTo>
                  <a:lnTo>
                    <a:pt x="5" y="64"/>
                  </a:lnTo>
                  <a:cubicBezTo>
                    <a:pt x="20" y="86"/>
                    <a:pt x="57" y="82"/>
                    <a:pt x="57" y="120"/>
                  </a:cubicBezTo>
                  <a:cubicBezTo>
                    <a:pt x="73" y="120"/>
                    <a:pt x="87" y="116"/>
                    <a:pt x="106" y="112"/>
                  </a:cubicBezTo>
                  <a:cubicBezTo>
                    <a:pt x="128" y="97"/>
                    <a:pt x="140" y="52"/>
                    <a:pt x="166" y="52"/>
                  </a:cubicBezTo>
                  <a:cubicBezTo>
                    <a:pt x="180" y="52"/>
                    <a:pt x="196" y="59"/>
                    <a:pt x="214" y="86"/>
                  </a:cubicBezTo>
                  <a:cubicBezTo>
                    <a:pt x="218" y="94"/>
                    <a:pt x="230" y="97"/>
                    <a:pt x="241" y="97"/>
                  </a:cubicBezTo>
                  <a:cubicBezTo>
                    <a:pt x="256" y="97"/>
                    <a:pt x="267" y="94"/>
                    <a:pt x="278" y="90"/>
                  </a:cubicBezTo>
                  <a:cubicBezTo>
                    <a:pt x="289" y="82"/>
                    <a:pt x="301" y="78"/>
                    <a:pt x="308" y="78"/>
                  </a:cubicBezTo>
                  <a:cubicBezTo>
                    <a:pt x="323" y="78"/>
                    <a:pt x="334" y="86"/>
                    <a:pt x="337" y="109"/>
                  </a:cubicBezTo>
                  <a:cubicBezTo>
                    <a:pt x="337" y="131"/>
                    <a:pt x="327" y="138"/>
                    <a:pt x="315" y="138"/>
                  </a:cubicBezTo>
                  <a:cubicBezTo>
                    <a:pt x="308" y="138"/>
                    <a:pt x="297" y="135"/>
                    <a:pt x="289" y="135"/>
                  </a:cubicBezTo>
                  <a:cubicBezTo>
                    <a:pt x="282" y="131"/>
                    <a:pt x="278" y="131"/>
                    <a:pt x="275" y="131"/>
                  </a:cubicBezTo>
                  <a:lnTo>
                    <a:pt x="267" y="131"/>
                  </a:lnTo>
                  <a:cubicBezTo>
                    <a:pt x="241" y="138"/>
                    <a:pt x="218" y="154"/>
                    <a:pt x="222" y="180"/>
                  </a:cubicBezTo>
                  <a:cubicBezTo>
                    <a:pt x="222" y="202"/>
                    <a:pt x="237" y="206"/>
                    <a:pt x="256" y="206"/>
                  </a:cubicBezTo>
                  <a:cubicBezTo>
                    <a:pt x="259" y="206"/>
                    <a:pt x="259" y="202"/>
                    <a:pt x="259" y="202"/>
                  </a:cubicBezTo>
                  <a:cubicBezTo>
                    <a:pt x="263" y="202"/>
                    <a:pt x="270" y="206"/>
                    <a:pt x="275" y="206"/>
                  </a:cubicBezTo>
                  <a:lnTo>
                    <a:pt x="327" y="206"/>
                  </a:lnTo>
                  <a:cubicBezTo>
                    <a:pt x="337" y="239"/>
                    <a:pt x="301" y="243"/>
                    <a:pt x="301" y="266"/>
                  </a:cubicBezTo>
                  <a:cubicBezTo>
                    <a:pt x="319" y="318"/>
                    <a:pt x="293" y="325"/>
                    <a:pt x="263" y="325"/>
                  </a:cubicBezTo>
                  <a:lnTo>
                    <a:pt x="241" y="325"/>
                  </a:lnTo>
                  <a:cubicBezTo>
                    <a:pt x="230" y="351"/>
                    <a:pt x="230" y="381"/>
                    <a:pt x="207" y="400"/>
                  </a:cubicBezTo>
                  <a:cubicBezTo>
                    <a:pt x="225" y="430"/>
                    <a:pt x="270" y="404"/>
                    <a:pt x="285" y="437"/>
                  </a:cubicBezTo>
                  <a:cubicBezTo>
                    <a:pt x="345" y="396"/>
                    <a:pt x="372" y="318"/>
                    <a:pt x="439" y="284"/>
                  </a:cubicBezTo>
                  <a:cubicBezTo>
                    <a:pt x="487" y="261"/>
                    <a:pt x="510" y="243"/>
                    <a:pt x="458" y="180"/>
                  </a:cubicBezTo>
                  <a:cubicBezTo>
                    <a:pt x="427" y="142"/>
                    <a:pt x="390" y="94"/>
                    <a:pt x="375" y="37"/>
                  </a:cubicBezTo>
                  <a:cubicBezTo>
                    <a:pt x="360" y="19"/>
                    <a:pt x="345" y="7"/>
                    <a:pt x="3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9" name="Google Shape;16209;p11"/>
            <p:cNvSpPr/>
            <p:nvPr/>
          </p:nvSpPr>
          <p:spPr>
            <a:xfrm>
              <a:off x="-2560828" y="-1090133"/>
              <a:ext cx="15280" cy="7735"/>
            </a:xfrm>
            <a:custGeom>
              <a:avLst/>
              <a:gdLst/>
              <a:ahLst/>
              <a:cxnLst/>
              <a:rect l="l" t="t" r="r" b="b"/>
              <a:pathLst>
                <a:path w="320" h="162" extrusionOk="0">
                  <a:moveTo>
                    <a:pt x="136" y="0"/>
                  </a:moveTo>
                  <a:cubicBezTo>
                    <a:pt x="50" y="0"/>
                    <a:pt x="1" y="61"/>
                    <a:pt x="1" y="162"/>
                  </a:cubicBezTo>
                  <a:cubicBezTo>
                    <a:pt x="31" y="131"/>
                    <a:pt x="54" y="109"/>
                    <a:pt x="102" y="109"/>
                  </a:cubicBezTo>
                  <a:lnTo>
                    <a:pt x="118" y="109"/>
                  </a:lnTo>
                  <a:cubicBezTo>
                    <a:pt x="151" y="109"/>
                    <a:pt x="185" y="117"/>
                    <a:pt x="218" y="117"/>
                  </a:cubicBezTo>
                  <a:cubicBezTo>
                    <a:pt x="252" y="117"/>
                    <a:pt x="285" y="109"/>
                    <a:pt x="319" y="98"/>
                  </a:cubicBezTo>
                  <a:cubicBezTo>
                    <a:pt x="304" y="53"/>
                    <a:pt x="263" y="34"/>
                    <a:pt x="225" y="23"/>
                  </a:cubicBezTo>
                  <a:cubicBezTo>
                    <a:pt x="192" y="8"/>
                    <a:pt x="162" y="0"/>
                    <a:pt x="13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0" name="Google Shape;16210;p11"/>
            <p:cNvSpPr/>
            <p:nvPr/>
          </p:nvSpPr>
          <p:spPr>
            <a:xfrm>
              <a:off x="-2512219" y="-1000840"/>
              <a:ext cx="18766" cy="9120"/>
            </a:xfrm>
            <a:custGeom>
              <a:avLst/>
              <a:gdLst/>
              <a:ahLst/>
              <a:cxnLst/>
              <a:rect l="l" t="t" r="r" b="b"/>
              <a:pathLst>
                <a:path w="393" h="191" extrusionOk="0">
                  <a:moveTo>
                    <a:pt x="60" y="0"/>
                  </a:moveTo>
                  <a:cubicBezTo>
                    <a:pt x="0" y="41"/>
                    <a:pt x="42" y="109"/>
                    <a:pt x="23" y="161"/>
                  </a:cubicBezTo>
                  <a:cubicBezTo>
                    <a:pt x="19" y="171"/>
                    <a:pt x="34" y="187"/>
                    <a:pt x="52" y="187"/>
                  </a:cubicBezTo>
                  <a:cubicBezTo>
                    <a:pt x="90" y="190"/>
                    <a:pt x="123" y="190"/>
                    <a:pt x="161" y="190"/>
                  </a:cubicBezTo>
                  <a:cubicBezTo>
                    <a:pt x="239" y="190"/>
                    <a:pt x="318" y="180"/>
                    <a:pt x="392" y="127"/>
                  </a:cubicBezTo>
                  <a:lnTo>
                    <a:pt x="392" y="127"/>
                  </a:lnTo>
                  <a:cubicBezTo>
                    <a:pt x="306" y="131"/>
                    <a:pt x="221" y="138"/>
                    <a:pt x="139" y="138"/>
                  </a:cubicBezTo>
                  <a:lnTo>
                    <a:pt x="123" y="138"/>
                  </a:lnTo>
                  <a:cubicBezTo>
                    <a:pt x="97" y="138"/>
                    <a:pt x="101" y="131"/>
                    <a:pt x="123" y="86"/>
                  </a:cubicBezTo>
                  <a:cubicBezTo>
                    <a:pt x="86" y="67"/>
                    <a:pt x="90" y="23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1" name="Google Shape;16211;p11"/>
            <p:cNvSpPr/>
            <p:nvPr/>
          </p:nvSpPr>
          <p:spPr>
            <a:xfrm>
              <a:off x="-2503337" y="-1008003"/>
              <a:ext cx="8452" cy="10218"/>
            </a:xfrm>
            <a:custGeom>
              <a:avLst/>
              <a:gdLst/>
              <a:ahLst/>
              <a:cxnLst/>
              <a:rect l="l" t="t" r="r" b="b"/>
              <a:pathLst>
                <a:path w="177" h="214" extrusionOk="0">
                  <a:moveTo>
                    <a:pt x="106" y="0"/>
                  </a:moveTo>
                  <a:cubicBezTo>
                    <a:pt x="87" y="0"/>
                    <a:pt x="65" y="16"/>
                    <a:pt x="42" y="26"/>
                  </a:cubicBezTo>
                  <a:cubicBezTo>
                    <a:pt x="42" y="34"/>
                    <a:pt x="46" y="42"/>
                    <a:pt x="46" y="49"/>
                  </a:cubicBezTo>
                  <a:cubicBezTo>
                    <a:pt x="23" y="94"/>
                    <a:pt x="1" y="142"/>
                    <a:pt x="23" y="191"/>
                  </a:cubicBezTo>
                  <a:cubicBezTo>
                    <a:pt x="72" y="195"/>
                    <a:pt x="120" y="199"/>
                    <a:pt x="165" y="214"/>
                  </a:cubicBezTo>
                  <a:cubicBezTo>
                    <a:pt x="177" y="187"/>
                    <a:pt x="170" y="164"/>
                    <a:pt x="158" y="142"/>
                  </a:cubicBezTo>
                  <a:cubicBezTo>
                    <a:pt x="151" y="120"/>
                    <a:pt x="143" y="94"/>
                    <a:pt x="143" y="68"/>
                  </a:cubicBezTo>
                  <a:cubicBezTo>
                    <a:pt x="139" y="16"/>
                    <a:pt x="128" y="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2" name="Google Shape;16212;p11"/>
            <p:cNvSpPr/>
            <p:nvPr/>
          </p:nvSpPr>
          <p:spPr>
            <a:xfrm>
              <a:off x="-2507587" y="-998883"/>
              <a:ext cx="14707" cy="4680"/>
            </a:xfrm>
            <a:custGeom>
              <a:avLst/>
              <a:gdLst/>
              <a:ahLst/>
              <a:cxnLst/>
              <a:rect l="l" t="t" r="r" b="b"/>
              <a:pathLst>
                <a:path w="308" h="98" extrusionOk="0">
                  <a:moveTo>
                    <a:pt x="112" y="0"/>
                  </a:moveTo>
                  <a:cubicBezTo>
                    <a:pt x="83" y="11"/>
                    <a:pt x="42" y="0"/>
                    <a:pt x="26" y="45"/>
                  </a:cubicBezTo>
                  <a:cubicBezTo>
                    <a:pt x="4" y="90"/>
                    <a:pt x="0" y="97"/>
                    <a:pt x="26" y="97"/>
                  </a:cubicBezTo>
                  <a:lnTo>
                    <a:pt x="42" y="97"/>
                  </a:lnTo>
                  <a:cubicBezTo>
                    <a:pt x="124" y="97"/>
                    <a:pt x="209" y="90"/>
                    <a:pt x="295" y="86"/>
                  </a:cubicBezTo>
                  <a:cubicBezTo>
                    <a:pt x="307" y="49"/>
                    <a:pt x="281" y="34"/>
                    <a:pt x="254" y="23"/>
                  </a:cubicBezTo>
                  <a:cubicBezTo>
                    <a:pt x="209" y="8"/>
                    <a:pt x="161" y="4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3" name="Google Shape;16213;p11"/>
            <p:cNvSpPr/>
            <p:nvPr/>
          </p:nvSpPr>
          <p:spPr>
            <a:xfrm>
              <a:off x="-2501523" y="-1009817"/>
              <a:ext cx="7401" cy="8595"/>
            </a:xfrm>
            <a:custGeom>
              <a:avLst/>
              <a:gdLst/>
              <a:ahLst/>
              <a:cxnLst/>
              <a:rect l="l" t="t" r="r" b="b"/>
              <a:pathLst>
                <a:path w="155" h="180" extrusionOk="0">
                  <a:moveTo>
                    <a:pt x="64" y="1"/>
                  </a:moveTo>
                  <a:cubicBezTo>
                    <a:pt x="30" y="1"/>
                    <a:pt x="1" y="9"/>
                    <a:pt x="4" y="64"/>
                  </a:cubicBezTo>
                  <a:cubicBezTo>
                    <a:pt x="27" y="54"/>
                    <a:pt x="49" y="38"/>
                    <a:pt x="68" y="38"/>
                  </a:cubicBezTo>
                  <a:cubicBezTo>
                    <a:pt x="90" y="38"/>
                    <a:pt x="101" y="54"/>
                    <a:pt x="105" y="106"/>
                  </a:cubicBezTo>
                  <a:cubicBezTo>
                    <a:pt x="105" y="132"/>
                    <a:pt x="113" y="158"/>
                    <a:pt x="120" y="180"/>
                  </a:cubicBezTo>
                  <a:cubicBezTo>
                    <a:pt x="154" y="147"/>
                    <a:pt x="120" y="109"/>
                    <a:pt x="127" y="72"/>
                  </a:cubicBezTo>
                  <a:cubicBezTo>
                    <a:pt x="135" y="42"/>
                    <a:pt x="146" y="1"/>
                    <a:pt x="10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4" name="Google Shape;16214;p11"/>
            <p:cNvSpPr/>
            <p:nvPr/>
          </p:nvSpPr>
          <p:spPr>
            <a:xfrm>
              <a:off x="-2485861" y="-988378"/>
              <a:ext cx="4727" cy="5061"/>
            </a:xfrm>
            <a:custGeom>
              <a:avLst/>
              <a:gdLst/>
              <a:ahLst/>
              <a:cxnLst/>
              <a:rect l="l" t="t" r="r" b="b"/>
              <a:pathLst>
                <a:path w="99" h="106" extrusionOk="0">
                  <a:moveTo>
                    <a:pt x="35" y="0"/>
                  </a:moveTo>
                  <a:cubicBezTo>
                    <a:pt x="5" y="12"/>
                    <a:pt x="1" y="41"/>
                    <a:pt x="1" y="64"/>
                  </a:cubicBezTo>
                  <a:cubicBezTo>
                    <a:pt x="1" y="90"/>
                    <a:pt x="20" y="105"/>
                    <a:pt x="39" y="105"/>
                  </a:cubicBezTo>
                  <a:cubicBezTo>
                    <a:pt x="42" y="105"/>
                    <a:pt x="46" y="105"/>
                    <a:pt x="50" y="102"/>
                  </a:cubicBezTo>
                  <a:cubicBezTo>
                    <a:pt x="76" y="98"/>
                    <a:pt x="99" y="72"/>
                    <a:pt x="95" y="45"/>
                  </a:cubicBezTo>
                  <a:cubicBezTo>
                    <a:pt x="95" y="15"/>
                    <a:pt x="61" y="8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5" name="Google Shape;16215;p11"/>
            <p:cNvSpPr/>
            <p:nvPr/>
          </p:nvSpPr>
          <p:spPr>
            <a:xfrm>
              <a:off x="-2509402" y="-1006761"/>
              <a:ext cx="8261" cy="5969"/>
            </a:xfrm>
            <a:custGeom>
              <a:avLst/>
              <a:gdLst/>
              <a:ahLst/>
              <a:cxnLst/>
              <a:rect l="l" t="t" r="r" b="b"/>
              <a:pathLst>
                <a:path w="173" h="125" extrusionOk="0">
                  <a:moveTo>
                    <a:pt x="169" y="0"/>
                  </a:moveTo>
                  <a:cubicBezTo>
                    <a:pt x="87" y="8"/>
                    <a:pt x="19" y="31"/>
                    <a:pt x="1" y="124"/>
                  </a:cubicBezTo>
                  <a:cubicBezTo>
                    <a:pt x="57" y="86"/>
                    <a:pt x="98" y="31"/>
                    <a:pt x="173" y="23"/>
                  </a:cubicBezTo>
                  <a:cubicBezTo>
                    <a:pt x="173" y="16"/>
                    <a:pt x="169" y="8"/>
                    <a:pt x="1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6" name="Google Shape;16216;p11"/>
            <p:cNvSpPr/>
            <p:nvPr/>
          </p:nvSpPr>
          <p:spPr>
            <a:xfrm>
              <a:off x="-2402107" y="-1011393"/>
              <a:ext cx="32183" cy="33568"/>
            </a:xfrm>
            <a:custGeom>
              <a:avLst/>
              <a:gdLst/>
              <a:ahLst/>
              <a:cxnLst/>
              <a:rect l="l" t="t" r="r" b="b"/>
              <a:pathLst>
                <a:path w="674" h="703" extrusionOk="0">
                  <a:moveTo>
                    <a:pt x="307" y="0"/>
                  </a:moveTo>
                  <a:cubicBezTo>
                    <a:pt x="300" y="0"/>
                    <a:pt x="292" y="4"/>
                    <a:pt x="281" y="4"/>
                  </a:cubicBezTo>
                  <a:cubicBezTo>
                    <a:pt x="240" y="11"/>
                    <a:pt x="206" y="34"/>
                    <a:pt x="195" y="71"/>
                  </a:cubicBezTo>
                  <a:cubicBezTo>
                    <a:pt x="184" y="116"/>
                    <a:pt x="150" y="142"/>
                    <a:pt x="124" y="173"/>
                  </a:cubicBezTo>
                  <a:cubicBezTo>
                    <a:pt x="49" y="262"/>
                    <a:pt x="1" y="363"/>
                    <a:pt x="12" y="482"/>
                  </a:cubicBezTo>
                  <a:cubicBezTo>
                    <a:pt x="12" y="513"/>
                    <a:pt x="19" y="535"/>
                    <a:pt x="41" y="535"/>
                  </a:cubicBezTo>
                  <a:cubicBezTo>
                    <a:pt x="109" y="539"/>
                    <a:pt x="117" y="572"/>
                    <a:pt x="101" y="628"/>
                  </a:cubicBezTo>
                  <a:cubicBezTo>
                    <a:pt x="98" y="651"/>
                    <a:pt x="101" y="680"/>
                    <a:pt x="131" y="696"/>
                  </a:cubicBezTo>
                  <a:cubicBezTo>
                    <a:pt x="131" y="670"/>
                    <a:pt x="127" y="632"/>
                    <a:pt x="162" y="632"/>
                  </a:cubicBezTo>
                  <a:cubicBezTo>
                    <a:pt x="203" y="636"/>
                    <a:pt x="203" y="673"/>
                    <a:pt x="206" y="703"/>
                  </a:cubicBezTo>
                  <a:cubicBezTo>
                    <a:pt x="225" y="692"/>
                    <a:pt x="248" y="673"/>
                    <a:pt x="262" y="673"/>
                  </a:cubicBezTo>
                  <a:lnTo>
                    <a:pt x="284" y="673"/>
                  </a:lnTo>
                  <a:cubicBezTo>
                    <a:pt x="386" y="673"/>
                    <a:pt x="412" y="591"/>
                    <a:pt x="457" y="520"/>
                  </a:cubicBezTo>
                  <a:cubicBezTo>
                    <a:pt x="453" y="520"/>
                    <a:pt x="449" y="516"/>
                    <a:pt x="449" y="516"/>
                  </a:cubicBezTo>
                  <a:cubicBezTo>
                    <a:pt x="445" y="520"/>
                    <a:pt x="438" y="520"/>
                    <a:pt x="434" y="523"/>
                  </a:cubicBezTo>
                  <a:cubicBezTo>
                    <a:pt x="378" y="587"/>
                    <a:pt x="284" y="549"/>
                    <a:pt x="221" y="594"/>
                  </a:cubicBezTo>
                  <a:lnTo>
                    <a:pt x="214" y="594"/>
                  </a:lnTo>
                  <a:cubicBezTo>
                    <a:pt x="203" y="594"/>
                    <a:pt x="188" y="580"/>
                    <a:pt x="188" y="572"/>
                  </a:cubicBezTo>
                  <a:cubicBezTo>
                    <a:pt x="206" y="513"/>
                    <a:pt x="139" y="535"/>
                    <a:pt x="124" y="509"/>
                  </a:cubicBezTo>
                  <a:cubicBezTo>
                    <a:pt x="120" y="494"/>
                    <a:pt x="120" y="479"/>
                    <a:pt x="117" y="464"/>
                  </a:cubicBezTo>
                  <a:cubicBezTo>
                    <a:pt x="105" y="449"/>
                    <a:pt x="94" y="434"/>
                    <a:pt x="83" y="419"/>
                  </a:cubicBezTo>
                  <a:cubicBezTo>
                    <a:pt x="98" y="370"/>
                    <a:pt x="27" y="299"/>
                    <a:pt x="124" y="270"/>
                  </a:cubicBezTo>
                  <a:cubicBezTo>
                    <a:pt x="158" y="183"/>
                    <a:pt x="198" y="105"/>
                    <a:pt x="296" y="68"/>
                  </a:cubicBezTo>
                  <a:cubicBezTo>
                    <a:pt x="307" y="64"/>
                    <a:pt x="319" y="64"/>
                    <a:pt x="326" y="64"/>
                  </a:cubicBezTo>
                  <a:cubicBezTo>
                    <a:pt x="352" y="64"/>
                    <a:pt x="363" y="87"/>
                    <a:pt x="378" y="105"/>
                  </a:cubicBezTo>
                  <a:lnTo>
                    <a:pt x="397" y="105"/>
                  </a:lnTo>
                  <a:cubicBezTo>
                    <a:pt x="445" y="105"/>
                    <a:pt x="486" y="123"/>
                    <a:pt x="528" y="150"/>
                  </a:cubicBezTo>
                  <a:cubicBezTo>
                    <a:pt x="633" y="254"/>
                    <a:pt x="636" y="307"/>
                    <a:pt x="539" y="475"/>
                  </a:cubicBezTo>
                  <a:cubicBezTo>
                    <a:pt x="647" y="408"/>
                    <a:pt x="674" y="280"/>
                    <a:pt x="606" y="180"/>
                  </a:cubicBezTo>
                  <a:cubicBezTo>
                    <a:pt x="595" y="165"/>
                    <a:pt x="576" y="146"/>
                    <a:pt x="580" y="131"/>
                  </a:cubicBezTo>
                  <a:cubicBezTo>
                    <a:pt x="580" y="90"/>
                    <a:pt x="562" y="78"/>
                    <a:pt x="535" y="78"/>
                  </a:cubicBezTo>
                  <a:cubicBezTo>
                    <a:pt x="528" y="78"/>
                    <a:pt x="520" y="78"/>
                    <a:pt x="512" y="83"/>
                  </a:cubicBezTo>
                  <a:cubicBezTo>
                    <a:pt x="498" y="83"/>
                    <a:pt x="483" y="87"/>
                    <a:pt x="467" y="87"/>
                  </a:cubicBezTo>
                  <a:cubicBezTo>
                    <a:pt x="431" y="87"/>
                    <a:pt x="397" y="75"/>
                    <a:pt x="374" y="45"/>
                  </a:cubicBezTo>
                  <a:cubicBezTo>
                    <a:pt x="355" y="16"/>
                    <a:pt x="337" y="0"/>
                    <a:pt x="3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7" name="Google Shape;16217;p11"/>
            <p:cNvSpPr/>
            <p:nvPr/>
          </p:nvSpPr>
          <p:spPr>
            <a:xfrm>
              <a:off x="-2382625" y="-1004231"/>
              <a:ext cx="10935" cy="17667"/>
            </a:xfrm>
            <a:custGeom>
              <a:avLst/>
              <a:gdLst/>
              <a:ahLst/>
              <a:cxnLst/>
              <a:rect l="l" t="t" r="r" b="b"/>
              <a:pathLst>
                <a:path w="229" h="370" extrusionOk="0">
                  <a:moveTo>
                    <a:pt x="120" y="0"/>
                  </a:moveTo>
                  <a:lnTo>
                    <a:pt x="120" y="0"/>
                  </a:lnTo>
                  <a:cubicBezTo>
                    <a:pt x="161" y="116"/>
                    <a:pt x="161" y="116"/>
                    <a:pt x="19" y="206"/>
                  </a:cubicBezTo>
                  <a:cubicBezTo>
                    <a:pt x="64" y="254"/>
                    <a:pt x="0" y="318"/>
                    <a:pt x="45" y="363"/>
                  </a:cubicBezTo>
                  <a:lnTo>
                    <a:pt x="49" y="370"/>
                  </a:lnTo>
                  <a:cubicBezTo>
                    <a:pt x="78" y="363"/>
                    <a:pt x="109" y="351"/>
                    <a:pt x="131" y="325"/>
                  </a:cubicBezTo>
                  <a:cubicBezTo>
                    <a:pt x="228" y="157"/>
                    <a:pt x="225" y="104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8" name="Google Shape;16218;p11"/>
            <p:cNvSpPr/>
            <p:nvPr/>
          </p:nvSpPr>
          <p:spPr>
            <a:xfrm>
              <a:off x="-2396043" y="-981263"/>
              <a:ext cx="3820" cy="3629"/>
            </a:xfrm>
            <a:custGeom>
              <a:avLst/>
              <a:gdLst/>
              <a:ahLst/>
              <a:cxnLst/>
              <a:rect l="l" t="t" r="r" b="b"/>
              <a:pathLst>
                <a:path w="80" h="76" extrusionOk="0">
                  <a:moveTo>
                    <a:pt x="35" y="1"/>
                  </a:moveTo>
                  <a:cubicBezTo>
                    <a:pt x="0" y="1"/>
                    <a:pt x="4" y="39"/>
                    <a:pt x="4" y="65"/>
                  </a:cubicBezTo>
                  <a:cubicBezTo>
                    <a:pt x="23" y="68"/>
                    <a:pt x="42" y="75"/>
                    <a:pt x="61" y="75"/>
                  </a:cubicBezTo>
                  <a:cubicBezTo>
                    <a:pt x="68" y="75"/>
                    <a:pt x="76" y="75"/>
                    <a:pt x="79" y="72"/>
                  </a:cubicBezTo>
                  <a:cubicBezTo>
                    <a:pt x="76" y="42"/>
                    <a:pt x="76" y="5"/>
                    <a:pt x="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9" name="Google Shape;16219;p11"/>
            <p:cNvSpPr/>
            <p:nvPr/>
          </p:nvSpPr>
          <p:spPr>
            <a:xfrm>
              <a:off x="-2574724" y="-854678"/>
              <a:ext cx="8834" cy="12558"/>
            </a:xfrm>
            <a:custGeom>
              <a:avLst/>
              <a:gdLst/>
              <a:ahLst/>
              <a:cxnLst/>
              <a:rect l="l" t="t" r="r" b="b"/>
              <a:pathLst>
                <a:path w="185" h="263" extrusionOk="0">
                  <a:moveTo>
                    <a:pt x="109" y="0"/>
                  </a:moveTo>
                  <a:cubicBezTo>
                    <a:pt x="79" y="0"/>
                    <a:pt x="57" y="23"/>
                    <a:pt x="27" y="34"/>
                  </a:cubicBezTo>
                  <a:cubicBezTo>
                    <a:pt x="0" y="45"/>
                    <a:pt x="12" y="67"/>
                    <a:pt x="19" y="93"/>
                  </a:cubicBezTo>
                  <a:cubicBezTo>
                    <a:pt x="42" y="146"/>
                    <a:pt x="57" y="202"/>
                    <a:pt x="34" y="262"/>
                  </a:cubicBezTo>
                  <a:cubicBezTo>
                    <a:pt x="50" y="259"/>
                    <a:pt x="64" y="255"/>
                    <a:pt x="79" y="250"/>
                  </a:cubicBezTo>
                  <a:cubicBezTo>
                    <a:pt x="98" y="228"/>
                    <a:pt x="98" y="176"/>
                    <a:pt x="131" y="176"/>
                  </a:cubicBezTo>
                  <a:cubicBezTo>
                    <a:pt x="143" y="176"/>
                    <a:pt x="150" y="180"/>
                    <a:pt x="165" y="188"/>
                  </a:cubicBezTo>
                  <a:cubicBezTo>
                    <a:pt x="173" y="188"/>
                    <a:pt x="180" y="188"/>
                    <a:pt x="184" y="183"/>
                  </a:cubicBezTo>
                  <a:cubicBezTo>
                    <a:pt x="169" y="146"/>
                    <a:pt x="124" y="116"/>
                    <a:pt x="143" y="64"/>
                  </a:cubicBezTo>
                  <a:cubicBezTo>
                    <a:pt x="150" y="45"/>
                    <a:pt x="162" y="15"/>
                    <a:pt x="131" y="4"/>
                  </a:cubicBezTo>
                  <a:cubicBezTo>
                    <a:pt x="124" y="0"/>
                    <a:pt x="117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0" name="Google Shape;16220;p11"/>
            <p:cNvSpPr/>
            <p:nvPr/>
          </p:nvSpPr>
          <p:spPr>
            <a:xfrm>
              <a:off x="-2575249" y="-842740"/>
              <a:ext cx="12367" cy="9693"/>
            </a:xfrm>
            <a:custGeom>
              <a:avLst/>
              <a:gdLst/>
              <a:ahLst/>
              <a:cxnLst/>
              <a:rect l="l" t="t" r="r" b="b"/>
              <a:pathLst>
                <a:path w="259" h="203" extrusionOk="0">
                  <a:moveTo>
                    <a:pt x="90" y="0"/>
                  </a:moveTo>
                  <a:cubicBezTo>
                    <a:pt x="75" y="5"/>
                    <a:pt x="61" y="9"/>
                    <a:pt x="45" y="12"/>
                  </a:cubicBezTo>
                  <a:cubicBezTo>
                    <a:pt x="45" y="61"/>
                    <a:pt x="42" y="105"/>
                    <a:pt x="1" y="140"/>
                  </a:cubicBezTo>
                  <a:cubicBezTo>
                    <a:pt x="11" y="157"/>
                    <a:pt x="30" y="169"/>
                    <a:pt x="53" y="176"/>
                  </a:cubicBezTo>
                  <a:cubicBezTo>
                    <a:pt x="56" y="173"/>
                    <a:pt x="61" y="173"/>
                    <a:pt x="68" y="173"/>
                  </a:cubicBezTo>
                  <a:cubicBezTo>
                    <a:pt x="83" y="173"/>
                    <a:pt x="101" y="180"/>
                    <a:pt x="116" y="188"/>
                  </a:cubicBezTo>
                  <a:cubicBezTo>
                    <a:pt x="135" y="195"/>
                    <a:pt x="150" y="202"/>
                    <a:pt x="168" y="202"/>
                  </a:cubicBezTo>
                  <a:cubicBezTo>
                    <a:pt x="180" y="202"/>
                    <a:pt x="187" y="199"/>
                    <a:pt x="199" y="195"/>
                  </a:cubicBezTo>
                  <a:cubicBezTo>
                    <a:pt x="218" y="176"/>
                    <a:pt x="247" y="166"/>
                    <a:pt x="258" y="135"/>
                  </a:cubicBezTo>
                  <a:lnTo>
                    <a:pt x="240" y="135"/>
                  </a:lnTo>
                  <a:cubicBezTo>
                    <a:pt x="154" y="135"/>
                    <a:pt x="128" y="64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1" name="Google Shape;16221;p11"/>
            <p:cNvSpPr/>
            <p:nvPr/>
          </p:nvSpPr>
          <p:spPr>
            <a:xfrm>
              <a:off x="-2570951" y="-846274"/>
              <a:ext cx="8929" cy="10027"/>
            </a:xfrm>
            <a:custGeom>
              <a:avLst/>
              <a:gdLst/>
              <a:ahLst/>
              <a:cxnLst/>
              <a:rect l="l" t="t" r="r" b="b"/>
              <a:pathLst>
                <a:path w="187" h="210" extrusionOk="0">
                  <a:moveTo>
                    <a:pt x="52" y="0"/>
                  </a:moveTo>
                  <a:cubicBezTo>
                    <a:pt x="19" y="0"/>
                    <a:pt x="19" y="52"/>
                    <a:pt x="0" y="74"/>
                  </a:cubicBezTo>
                  <a:cubicBezTo>
                    <a:pt x="38" y="138"/>
                    <a:pt x="64" y="209"/>
                    <a:pt x="150" y="209"/>
                  </a:cubicBezTo>
                  <a:lnTo>
                    <a:pt x="168" y="209"/>
                  </a:lnTo>
                  <a:cubicBezTo>
                    <a:pt x="187" y="198"/>
                    <a:pt x="183" y="179"/>
                    <a:pt x="183" y="161"/>
                  </a:cubicBezTo>
                  <a:cubicBezTo>
                    <a:pt x="165" y="157"/>
                    <a:pt x="150" y="150"/>
                    <a:pt x="135" y="146"/>
                  </a:cubicBezTo>
                  <a:cubicBezTo>
                    <a:pt x="52" y="116"/>
                    <a:pt x="42" y="83"/>
                    <a:pt x="86" y="12"/>
                  </a:cubicBezTo>
                  <a:cubicBezTo>
                    <a:pt x="71" y="4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2" name="Google Shape;16222;p11"/>
            <p:cNvSpPr/>
            <p:nvPr/>
          </p:nvSpPr>
          <p:spPr>
            <a:xfrm>
              <a:off x="-2572766" y="-834527"/>
              <a:ext cx="7544" cy="6160"/>
            </a:xfrm>
            <a:custGeom>
              <a:avLst/>
              <a:gdLst/>
              <a:ahLst/>
              <a:cxnLst/>
              <a:rect l="l" t="t" r="r" b="b"/>
              <a:pathLst>
                <a:path w="158" h="129" extrusionOk="0">
                  <a:moveTo>
                    <a:pt x="16" y="1"/>
                  </a:moveTo>
                  <a:cubicBezTo>
                    <a:pt x="9" y="1"/>
                    <a:pt x="4" y="1"/>
                    <a:pt x="1" y="4"/>
                  </a:cubicBezTo>
                  <a:cubicBezTo>
                    <a:pt x="23" y="49"/>
                    <a:pt x="83" y="72"/>
                    <a:pt x="94" y="128"/>
                  </a:cubicBezTo>
                  <a:cubicBezTo>
                    <a:pt x="113" y="113"/>
                    <a:pt x="132" y="94"/>
                    <a:pt x="158" y="90"/>
                  </a:cubicBezTo>
                  <a:cubicBezTo>
                    <a:pt x="154" y="68"/>
                    <a:pt x="150" y="46"/>
                    <a:pt x="147" y="23"/>
                  </a:cubicBezTo>
                  <a:cubicBezTo>
                    <a:pt x="135" y="27"/>
                    <a:pt x="128" y="30"/>
                    <a:pt x="116" y="30"/>
                  </a:cubicBezTo>
                  <a:cubicBezTo>
                    <a:pt x="98" y="30"/>
                    <a:pt x="83" y="23"/>
                    <a:pt x="64" y="16"/>
                  </a:cubicBezTo>
                  <a:cubicBezTo>
                    <a:pt x="49" y="8"/>
                    <a:pt x="31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3" name="Google Shape;16223;p11"/>
            <p:cNvSpPr/>
            <p:nvPr/>
          </p:nvSpPr>
          <p:spPr>
            <a:xfrm>
              <a:off x="-2567561" y="-830230"/>
              <a:ext cx="4871" cy="8452"/>
            </a:xfrm>
            <a:custGeom>
              <a:avLst/>
              <a:gdLst/>
              <a:ahLst/>
              <a:cxnLst/>
              <a:rect l="l" t="t" r="r" b="b"/>
              <a:pathLst>
                <a:path w="102" h="177" extrusionOk="0">
                  <a:moveTo>
                    <a:pt x="49" y="0"/>
                  </a:moveTo>
                  <a:cubicBezTo>
                    <a:pt x="60" y="49"/>
                    <a:pt x="83" y="102"/>
                    <a:pt x="0" y="102"/>
                  </a:cubicBezTo>
                  <a:cubicBezTo>
                    <a:pt x="26" y="124"/>
                    <a:pt x="52" y="147"/>
                    <a:pt x="86" y="176"/>
                  </a:cubicBezTo>
                  <a:cubicBezTo>
                    <a:pt x="97" y="105"/>
                    <a:pt x="102" y="49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4" name="Google Shape;16224;p11"/>
            <p:cNvSpPr/>
            <p:nvPr/>
          </p:nvSpPr>
          <p:spPr>
            <a:xfrm>
              <a:off x="-2566320" y="-845939"/>
              <a:ext cx="4154" cy="7353"/>
            </a:xfrm>
            <a:custGeom>
              <a:avLst/>
              <a:gdLst/>
              <a:ahLst/>
              <a:cxnLst/>
              <a:rect l="l" t="t" r="r" b="b"/>
              <a:pathLst>
                <a:path w="87" h="154" extrusionOk="0">
                  <a:moveTo>
                    <a:pt x="8" y="0"/>
                  </a:moveTo>
                  <a:cubicBezTo>
                    <a:pt x="0" y="50"/>
                    <a:pt x="26" y="90"/>
                    <a:pt x="38" y="139"/>
                  </a:cubicBezTo>
                  <a:cubicBezTo>
                    <a:pt x="53" y="143"/>
                    <a:pt x="68" y="150"/>
                    <a:pt x="86" y="154"/>
                  </a:cubicBezTo>
                  <a:cubicBezTo>
                    <a:pt x="79" y="117"/>
                    <a:pt x="45" y="86"/>
                    <a:pt x="60" y="41"/>
                  </a:cubicBezTo>
                  <a:cubicBezTo>
                    <a:pt x="68" y="12"/>
                    <a:pt x="45" y="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5" name="Google Shape;16225;p11"/>
            <p:cNvSpPr/>
            <p:nvPr/>
          </p:nvSpPr>
          <p:spPr>
            <a:xfrm>
              <a:off x="-2568325" y="-830230"/>
              <a:ext cx="4727" cy="4870"/>
            </a:xfrm>
            <a:custGeom>
              <a:avLst/>
              <a:gdLst/>
              <a:ahLst/>
              <a:cxnLst/>
              <a:rect l="l" t="t" r="r" b="b"/>
              <a:pathLst>
                <a:path w="99" h="102" extrusionOk="0">
                  <a:moveTo>
                    <a:pt x="65" y="0"/>
                  </a:moveTo>
                  <a:lnTo>
                    <a:pt x="65" y="0"/>
                  </a:lnTo>
                  <a:cubicBezTo>
                    <a:pt x="39" y="4"/>
                    <a:pt x="20" y="23"/>
                    <a:pt x="1" y="38"/>
                  </a:cubicBezTo>
                  <a:cubicBezTo>
                    <a:pt x="5" y="61"/>
                    <a:pt x="13" y="83"/>
                    <a:pt x="16" y="102"/>
                  </a:cubicBezTo>
                  <a:cubicBezTo>
                    <a:pt x="99" y="102"/>
                    <a:pt x="76" y="49"/>
                    <a:pt x="6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6" name="Google Shape;16226;p11"/>
            <p:cNvSpPr/>
            <p:nvPr/>
          </p:nvSpPr>
          <p:spPr>
            <a:xfrm>
              <a:off x="-2576156" y="-842167"/>
              <a:ext cx="3104" cy="6112"/>
            </a:xfrm>
            <a:custGeom>
              <a:avLst/>
              <a:gdLst/>
              <a:ahLst/>
              <a:cxnLst/>
              <a:rect l="l" t="t" r="r" b="b"/>
              <a:pathLst>
                <a:path w="65" h="128" extrusionOk="0">
                  <a:moveTo>
                    <a:pt x="64" y="0"/>
                  </a:moveTo>
                  <a:lnTo>
                    <a:pt x="64" y="0"/>
                  </a:lnTo>
                  <a:cubicBezTo>
                    <a:pt x="20" y="30"/>
                    <a:pt x="1" y="71"/>
                    <a:pt x="20" y="128"/>
                  </a:cubicBezTo>
                  <a:cubicBezTo>
                    <a:pt x="61" y="93"/>
                    <a:pt x="64" y="49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7" name="Google Shape;16227;p11"/>
            <p:cNvSpPr/>
            <p:nvPr/>
          </p:nvSpPr>
          <p:spPr>
            <a:xfrm>
              <a:off x="-2332870" y="-836819"/>
              <a:ext cx="18431" cy="15758"/>
            </a:xfrm>
            <a:custGeom>
              <a:avLst/>
              <a:gdLst/>
              <a:ahLst/>
              <a:cxnLst/>
              <a:rect l="l" t="t" r="r" b="b"/>
              <a:pathLst>
                <a:path w="386" h="330" extrusionOk="0">
                  <a:moveTo>
                    <a:pt x="154" y="0"/>
                  </a:moveTo>
                  <a:cubicBezTo>
                    <a:pt x="121" y="0"/>
                    <a:pt x="90" y="16"/>
                    <a:pt x="61" y="49"/>
                  </a:cubicBezTo>
                  <a:cubicBezTo>
                    <a:pt x="9" y="101"/>
                    <a:pt x="1" y="161"/>
                    <a:pt x="38" y="221"/>
                  </a:cubicBezTo>
                  <a:cubicBezTo>
                    <a:pt x="76" y="280"/>
                    <a:pt x="184" y="330"/>
                    <a:pt x="263" y="330"/>
                  </a:cubicBezTo>
                  <a:cubicBezTo>
                    <a:pt x="282" y="330"/>
                    <a:pt x="300" y="325"/>
                    <a:pt x="315" y="318"/>
                  </a:cubicBezTo>
                  <a:cubicBezTo>
                    <a:pt x="341" y="307"/>
                    <a:pt x="386" y="288"/>
                    <a:pt x="368" y="254"/>
                  </a:cubicBezTo>
                  <a:cubicBezTo>
                    <a:pt x="334" y="190"/>
                    <a:pt x="318" y="112"/>
                    <a:pt x="247" y="75"/>
                  </a:cubicBezTo>
                  <a:lnTo>
                    <a:pt x="247" y="75"/>
                  </a:lnTo>
                  <a:cubicBezTo>
                    <a:pt x="251" y="97"/>
                    <a:pt x="255" y="120"/>
                    <a:pt x="259" y="142"/>
                  </a:cubicBezTo>
                  <a:cubicBezTo>
                    <a:pt x="247" y="180"/>
                    <a:pt x="330" y="225"/>
                    <a:pt x="255" y="254"/>
                  </a:cubicBezTo>
                  <a:cubicBezTo>
                    <a:pt x="233" y="266"/>
                    <a:pt x="214" y="269"/>
                    <a:pt x="195" y="269"/>
                  </a:cubicBezTo>
                  <a:cubicBezTo>
                    <a:pt x="135" y="269"/>
                    <a:pt x="83" y="235"/>
                    <a:pt x="57" y="183"/>
                  </a:cubicBezTo>
                  <a:cubicBezTo>
                    <a:pt x="49" y="168"/>
                    <a:pt x="49" y="154"/>
                    <a:pt x="46" y="138"/>
                  </a:cubicBezTo>
                  <a:cubicBezTo>
                    <a:pt x="80" y="45"/>
                    <a:pt x="154" y="30"/>
                    <a:pt x="240" y="30"/>
                  </a:cubicBezTo>
                  <a:cubicBezTo>
                    <a:pt x="206" y="7"/>
                    <a:pt x="180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8" name="Google Shape;16228;p11"/>
            <p:cNvSpPr/>
            <p:nvPr/>
          </p:nvSpPr>
          <p:spPr>
            <a:xfrm>
              <a:off x="-2343566" y="-825073"/>
              <a:ext cx="12367" cy="10075"/>
            </a:xfrm>
            <a:custGeom>
              <a:avLst/>
              <a:gdLst/>
              <a:ahLst/>
              <a:cxnLst/>
              <a:rect l="l" t="t" r="r" b="b"/>
              <a:pathLst>
                <a:path w="259" h="211" extrusionOk="0">
                  <a:moveTo>
                    <a:pt x="173" y="1"/>
                  </a:moveTo>
                  <a:lnTo>
                    <a:pt x="173" y="1"/>
                  </a:lnTo>
                  <a:cubicBezTo>
                    <a:pt x="157" y="5"/>
                    <a:pt x="143" y="8"/>
                    <a:pt x="128" y="8"/>
                  </a:cubicBezTo>
                  <a:cubicBezTo>
                    <a:pt x="19" y="31"/>
                    <a:pt x="0" y="68"/>
                    <a:pt x="53" y="169"/>
                  </a:cubicBezTo>
                  <a:cubicBezTo>
                    <a:pt x="61" y="180"/>
                    <a:pt x="68" y="196"/>
                    <a:pt x="71" y="210"/>
                  </a:cubicBezTo>
                  <a:cubicBezTo>
                    <a:pt x="221" y="169"/>
                    <a:pt x="259" y="94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9" name="Google Shape;16229;p11"/>
            <p:cNvSpPr/>
            <p:nvPr/>
          </p:nvSpPr>
          <p:spPr>
            <a:xfrm>
              <a:off x="-2345524" y="-827365"/>
              <a:ext cx="10219" cy="12367"/>
            </a:xfrm>
            <a:custGeom>
              <a:avLst/>
              <a:gdLst/>
              <a:ahLst/>
              <a:cxnLst/>
              <a:rect l="l" t="t" r="r" b="b"/>
              <a:pathLst>
                <a:path w="214" h="259" extrusionOk="0">
                  <a:moveTo>
                    <a:pt x="72" y="1"/>
                  </a:moveTo>
                  <a:cubicBezTo>
                    <a:pt x="31" y="1"/>
                    <a:pt x="0" y="19"/>
                    <a:pt x="8" y="53"/>
                  </a:cubicBezTo>
                  <a:cubicBezTo>
                    <a:pt x="23" y="127"/>
                    <a:pt x="12" y="225"/>
                    <a:pt x="112" y="258"/>
                  </a:cubicBezTo>
                  <a:cubicBezTo>
                    <a:pt x="109" y="244"/>
                    <a:pt x="102" y="228"/>
                    <a:pt x="94" y="217"/>
                  </a:cubicBezTo>
                  <a:cubicBezTo>
                    <a:pt x="41" y="116"/>
                    <a:pt x="60" y="79"/>
                    <a:pt x="169" y="56"/>
                  </a:cubicBezTo>
                  <a:cubicBezTo>
                    <a:pt x="184" y="56"/>
                    <a:pt x="198" y="53"/>
                    <a:pt x="214" y="49"/>
                  </a:cubicBezTo>
                  <a:cubicBezTo>
                    <a:pt x="172" y="23"/>
                    <a:pt x="131" y="4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0" name="Google Shape;16230;p11"/>
            <p:cNvSpPr/>
            <p:nvPr/>
          </p:nvSpPr>
          <p:spPr>
            <a:xfrm>
              <a:off x="-2330721" y="-835434"/>
              <a:ext cx="10266" cy="5443"/>
            </a:xfrm>
            <a:custGeom>
              <a:avLst/>
              <a:gdLst/>
              <a:ahLst/>
              <a:cxnLst/>
              <a:rect l="l" t="t" r="r" b="b"/>
              <a:pathLst>
                <a:path w="215" h="114" extrusionOk="0">
                  <a:moveTo>
                    <a:pt x="195" y="1"/>
                  </a:moveTo>
                  <a:cubicBezTo>
                    <a:pt x="109" y="1"/>
                    <a:pt x="35" y="16"/>
                    <a:pt x="1" y="109"/>
                  </a:cubicBezTo>
                  <a:cubicBezTo>
                    <a:pt x="9" y="106"/>
                    <a:pt x="16" y="106"/>
                    <a:pt x="23" y="99"/>
                  </a:cubicBezTo>
                  <a:cubicBezTo>
                    <a:pt x="71" y="68"/>
                    <a:pt x="98" y="54"/>
                    <a:pt x="121" y="54"/>
                  </a:cubicBezTo>
                  <a:cubicBezTo>
                    <a:pt x="147" y="54"/>
                    <a:pt x="169" y="72"/>
                    <a:pt x="214" y="113"/>
                  </a:cubicBezTo>
                  <a:cubicBezTo>
                    <a:pt x="210" y="91"/>
                    <a:pt x="206" y="68"/>
                    <a:pt x="202" y="46"/>
                  </a:cubicBezTo>
                  <a:cubicBezTo>
                    <a:pt x="199" y="31"/>
                    <a:pt x="195" y="16"/>
                    <a:pt x="1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1" name="Google Shape;16231;p11"/>
            <p:cNvSpPr/>
            <p:nvPr/>
          </p:nvSpPr>
          <p:spPr>
            <a:xfrm>
              <a:off x="-2478507" y="-1022662"/>
              <a:ext cx="5969" cy="5205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23" y="0"/>
                  </a:moveTo>
                  <a:cubicBezTo>
                    <a:pt x="16" y="0"/>
                    <a:pt x="8" y="5"/>
                    <a:pt x="0" y="5"/>
                  </a:cubicBezTo>
                  <a:lnTo>
                    <a:pt x="0" y="50"/>
                  </a:lnTo>
                  <a:cubicBezTo>
                    <a:pt x="0" y="83"/>
                    <a:pt x="19" y="105"/>
                    <a:pt x="53" y="109"/>
                  </a:cubicBezTo>
                  <a:lnTo>
                    <a:pt x="61" y="109"/>
                  </a:lnTo>
                  <a:cubicBezTo>
                    <a:pt x="87" y="109"/>
                    <a:pt x="105" y="98"/>
                    <a:pt x="113" y="68"/>
                  </a:cubicBezTo>
                  <a:cubicBezTo>
                    <a:pt x="124" y="19"/>
                    <a:pt x="71" y="35"/>
                    <a:pt x="57" y="12"/>
                  </a:cubicBezTo>
                  <a:cubicBezTo>
                    <a:pt x="45" y="5"/>
                    <a:pt x="34" y="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2" name="Google Shape;16232;p11"/>
            <p:cNvSpPr/>
            <p:nvPr/>
          </p:nvSpPr>
          <p:spPr>
            <a:xfrm>
              <a:off x="-2482089" y="-1025336"/>
              <a:ext cx="3629" cy="3295"/>
            </a:xfrm>
            <a:custGeom>
              <a:avLst/>
              <a:gdLst/>
              <a:ahLst/>
              <a:cxnLst/>
              <a:rect l="l" t="t" r="r" b="b"/>
              <a:pathLst>
                <a:path w="76" h="69" extrusionOk="0">
                  <a:moveTo>
                    <a:pt x="39" y="1"/>
                  </a:moveTo>
                  <a:cubicBezTo>
                    <a:pt x="34" y="1"/>
                    <a:pt x="31" y="1"/>
                    <a:pt x="27" y="4"/>
                  </a:cubicBezTo>
                  <a:cubicBezTo>
                    <a:pt x="12" y="4"/>
                    <a:pt x="1" y="20"/>
                    <a:pt x="5" y="34"/>
                  </a:cubicBezTo>
                  <a:cubicBezTo>
                    <a:pt x="8" y="61"/>
                    <a:pt x="23" y="68"/>
                    <a:pt x="39" y="68"/>
                  </a:cubicBezTo>
                  <a:cubicBezTo>
                    <a:pt x="49" y="68"/>
                    <a:pt x="65" y="61"/>
                    <a:pt x="75" y="61"/>
                  </a:cubicBezTo>
                  <a:cubicBezTo>
                    <a:pt x="68" y="38"/>
                    <a:pt x="72" y="1"/>
                    <a:pt x="3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3" name="Google Shape;16233;p11"/>
            <p:cNvSpPr/>
            <p:nvPr/>
          </p:nvSpPr>
          <p:spPr>
            <a:xfrm>
              <a:off x="-2477075" y="-1011584"/>
              <a:ext cx="3772" cy="2865"/>
            </a:xfrm>
            <a:custGeom>
              <a:avLst/>
              <a:gdLst/>
              <a:ahLst/>
              <a:cxnLst/>
              <a:rect l="l" t="t" r="r" b="b"/>
              <a:pathLst>
                <a:path w="79" h="60" extrusionOk="0">
                  <a:moveTo>
                    <a:pt x="34" y="1"/>
                  </a:moveTo>
                  <a:cubicBezTo>
                    <a:pt x="19" y="1"/>
                    <a:pt x="8" y="4"/>
                    <a:pt x="1" y="23"/>
                  </a:cubicBezTo>
                  <a:cubicBezTo>
                    <a:pt x="4" y="46"/>
                    <a:pt x="19" y="56"/>
                    <a:pt x="38" y="60"/>
                  </a:cubicBezTo>
                  <a:lnTo>
                    <a:pt x="46" y="60"/>
                  </a:lnTo>
                  <a:cubicBezTo>
                    <a:pt x="64" y="60"/>
                    <a:pt x="75" y="49"/>
                    <a:pt x="75" y="27"/>
                  </a:cubicBezTo>
                  <a:cubicBezTo>
                    <a:pt x="79" y="12"/>
                    <a:pt x="60" y="4"/>
                    <a:pt x="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4" name="Google Shape;16234;p11"/>
            <p:cNvSpPr/>
            <p:nvPr/>
          </p:nvSpPr>
          <p:spPr>
            <a:xfrm>
              <a:off x="-2250215" y="-769921"/>
              <a:ext cx="23254" cy="14373"/>
            </a:xfrm>
            <a:custGeom>
              <a:avLst/>
              <a:gdLst/>
              <a:ahLst/>
              <a:cxnLst/>
              <a:rect l="l" t="t" r="r" b="b"/>
              <a:pathLst>
                <a:path w="487" h="301" extrusionOk="0">
                  <a:moveTo>
                    <a:pt x="393" y="1"/>
                  </a:moveTo>
                  <a:cubicBezTo>
                    <a:pt x="386" y="1"/>
                    <a:pt x="374" y="1"/>
                    <a:pt x="364" y="5"/>
                  </a:cubicBezTo>
                  <a:cubicBezTo>
                    <a:pt x="326" y="19"/>
                    <a:pt x="285" y="23"/>
                    <a:pt x="247" y="23"/>
                  </a:cubicBezTo>
                  <a:cubicBezTo>
                    <a:pt x="210" y="23"/>
                    <a:pt x="176" y="19"/>
                    <a:pt x="143" y="19"/>
                  </a:cubicBezTo>
                  <a:cubicBezTo>
                    <a:pt x="139" y="19"/>
                    <a:pt x="135" y="16"/>
                    <a:pt x="131" y="16"/>
                  </a:cubicBezTo>
                  <a:cubicBezTo>
                    <a:pt x="124" y="16"/>
                    <a:pt x="117" y="28"/>
                    <a:pt x="105" y="35"/>
                  </a:cubicBezTo>
                  <a:cubicBezTo>
                    <a:pt x="98" y="42"/>
                    <a:pt x="90" y="50"/>
                    <a:pt x="79" y="50"/>
                  </a:cubicBezTo>
                  <a:cubicBezTo>
                    <a:pt x="72" y="50"/>
                    <a:pt x="60" y="42"/>
                    <a:pt x="53" y="23"/>
                  </a:cubicBezTo>
                  <a:cubicBezTo>
                    <a:pt x="50" y="19"/>
                    <a:pt x="45" y="16"/>
                    <a:pt x="42" y="16"/>
                  </a:cubicBezTo>
                  <a:cubicBezTo>
                    <a:pt x="34" y="16"/>
                    <a:pt x="19" y="23"/>
                    <a:pt x="12" y="31"/>
                  </a:cubicBezTo>
                  <a:cubicBezTo>
                    <a:pt x="0" y="50"/>
                    <a:pt x="12" y="61"/>
                    <a:pt x="27" y="72"/>
                  </a:cubicBezTo>
                  <a:cubicBezTo>
                    <a:pt x="72" y="109"/>
                    <a:pt x="135" y="132"/>
                    <a:pt x="173" y="185"/>
                  </a:cubicBezTo>
                  <a:cubicBezTo>
                    <a:pt x="229" y="266"/>
                    <a:pt x="319" y="281"/>
                    <a:pt x="404" y="300"/>
                  </a:cubicBezTo>
                  <a:cubicBezTo>
                    <a:pt x="423" y="281"/>
                    <a:pt x="442" y="259"/>
                    <a:pt x="464" y="240"/>
                  </a:cubicBezTo>
                  <a:cubicBezTo>
                    <a:pt x="461" y="214"/>
                    <a:pt x="435" y="207"/>
                    <a:pt x="419" y="192"/>
                  </a:cubicBezTo>
                  <a:cubicBezTo>
                    <a:pt x="400" y="176"/>
                    <a:pt x="371" y="158"/>
                    <a:pt x="386" y="128"/>
                  </a:cubicBezTo>
                  <a:cubicBezTo>
                    <a:pt x="393" y="109"/>
                    <a:pt x="404" y="102"/>
                    <a:pt x="423" y="102"/>
                  </a:cubicBezTo>
                  <a:cubicBezTo>
                    <a:pt x="431" y="102"/>
                    <a:pt x="445" y="106"/>
                    <a:pt x="457" y="113"/>
                  </a:cubicBezTo>
                  <a:lnTo>
                    <a:pt x="461" y="113"/>
                  </a:lnTo>
                  <a:cubicBezTo>
                    <a:pt x="464" y="113"/>
                    <a:pt x="476" y="102"/>
                    <a:pt x="487" y="98"/>
                  </a:cubicBezTo>
                  <a:cubicBezTo>
                    <a:pt x="464" y="54"/>
                    <a:pt x="442" y="1"/>
                    <a:pt x="39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5" name="Google Shape;16235;p11"/>
            <p:cNvSpPr/>
            <p:nvPr/>
          </p:nvSpPr>
          <p:spPr>
            <a:xfrm>
              <a:off x="-2252698" y="-757220"/>
              <a:ext cx="22204" cy="22013"/>
            </a:xfrm>
            <a:custGeom>
              <a:avLst/>
              <a:gdLst/>
              <a:ahLst/>
              <a:cxnLst/>
              <a:rect l="l" t="t" r="r" b="b"/>
              <a:pathLst>
                <a:path w="465" h="461" extrusionOk="0">
                  <a:moveTo>
                    <a:pt x="90" y="0"/>
                  </a:moveTo>
                  <a:lnTo>
                    <a:pt x="90" y="0"/>
                  </a:lnTo>
                  <a:cubicBezTo>
                    <a:pt x="116" y="67"/>
                    <a:pt x="105" y="109"/>
                    <a:pt x="109" y="150"/>
                  </a:cubicBezTo>
                  <a:cubicBezTo>
                    <a:pt x="109" y="169"/>
                    <a:pt x="116" y="180"/>
                    <a:pt x="128" y="180"/>
                  </a:cubicBezTo>
                  <a:cubicBezTo>
                    <a:pt x="138" y="180"/>
                    <a:pt x="150" y="172"/>
                    <a:pt x="161" y="157"/>
                  </a:cubicBezTo>
                  <a:cubicBezTo>
                    <a:pt x="169" y="150"/>
                    <a:pt x="173" y="146"/>
                    <a:pt x="176" y="146"/>
                  </a:cubicBezTo>
                  <a:cubicBezTo>
                    <a:pt x="183" y="146"/>
                    <a:pt x="191" y="154"/>
                    <a:pt x="199" y="157"/>
                  </a:cubicBezTo>
                  <a:cubicBezTo>
                    <a:pt x="251" y="180"/>
                    <a:pt x="228" y="228"/>
                    <a:pt x="240" y="266"/>
                  </a:cubicBezTo>
                  <a:cubicBezTo>
                    <a:pt x="240" y="340"/>
                    <a:pt x="199" y="381"/>
                    <a:pt x="124" y="381"/>
                  </a:cubicBezTo>
                  <a:lnTo>
                    <a:pt x="105" y="381"/>
                  </a:lnTo>
                  <a:cubicBezTo>
                    <a:pt x="94" y="381"/>
                    <a:pt x="86" y="381"/>
                    <a:pt x="86" y="367"/>
                  </a:cubicBezTo>
                  <a:cubicBezTo>
                    <a:pt x="86" y="337"/>
                    <a:pt x="90" y="295"/>
                    <a:pt x="52" y="295"/>
                  </a:cubicBezTo>
                  <a:cubicBezTo>
                    <a:pt x="49" y="292"/>
                    <a:pt x="49" y="292"/>
                    <a:pt x="45" y="292"/>
                  </a:cubicBezTo>
                  <a:cubicBezTo>
                    <a:pt x="7" y="292"/>
                    <a:pt x="26" y="340"/>
                    <a:pt x="16" y="363"/>
                  </a:cubicBezTo>
                  <a:cubicBezTo>
                    <a:pt x="12" y="371"/>
                    <a:pt x="7" y="374"/>
                    <a:pt x="0" y="381"/>
                  </a:cubicBezTo>
                  <a:cubicBezTo>
                    <a:pt x="22" y="407"/>
                    <a:pt x="50" y="408"/>
                    <a:pt x="78" y="408"/>
                  </a:cubicBezTo>
                  <a:cubicBezTo>
                    <a:pt x="81" y="408"/>
                    <a:pt x="84" y="408"/>
                    <a:pt x="87" y="408"/>
                  </a:cubicBezTo>
                  <a:cubicBezTo>
                    <a:pt x="110" y="408"/>
                    <a:pt x="133" y="409"/>
                    <a:pt x="150" y="423"/>
                  </a:cubicBezTo>
                  <a:cubicBezTo>
                    <a:pt x="173" y="430"/>
                    <a:pt x="191" y="460"/>
                    <a:pt x="214" y="460"/>
                  </a:cubicBezTo>
                  <a:cubicBezTo>
                    <a:pt x="225" y="460"/>
                    <a:pt x="236" y="452"/>
                    <a:pt x="247" y="430"/>
                  </a:cubicBezTo>
                  <a:cubicBezTo>
                    <a:pt x="236" y="412"/>
                    <a:pt x="217" y="393"/>
                    <a:pt x="251" y="374"/>
                  </a:cubicBezTo>
                  <a:cubicBezTo>
                    <a:pt x="295" y="352"/>
                    <a:pt x="337" y="318"/>
                    <a:pt x="389" y="307"/>
                  </a:cubicBezTo>
                  <a:cubicBezTo>
                    <a:pt x="393" y="224"/>
                    <a:pt x="456" y="161"/>
                    <a:pt x="464" y="83"/>
                  </a:cubicBezTo>
                  <a:lnTo>
                    <a:pt x="464" y="83"/>
                  </a:lnTo>
                  <a:cubicBezTo>
                    <a:pt x="408" y="98"/>
                    <a:pt x="416" y="154"/>
                    <a:pt x="393" y="191"/>
                  </a:cubicBezTo>
                  <a:cubicBezTo>
                    <a:pt x="378" y="217"/>
                    <a:pt x="371" y="243"/>
                    <a:pt x="344" y="255"/>
                  </a:cubicBezTo>
                  <a:cubicBezTo>
                    <a:pt x="307" y="217"/>
                    <a:pt x="348" y="135"/>
                    <a:pt x="304" y="135"/>
                  </a:cubicBezTo>
                  <a:lnTo>
                    <a:pt x="273" y="135"/>
                  </a:lnTo>
                  <a:cubicBezTo>
                    <a:pt x="187" y="135"/>
                    <a:pt x="157" y="64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6" name="Google Shape;16236;p11"/>
            <p:cNvSpPr/>
            <p:nvPr/>
          </p:nvSpPr>
          <p:spPr>
            <a:xfrm>
              <a:off x="-2262343" y="-755453"/>
              <a:ext cx="12367" cy="11842"/>
            </a:xfrm>
            <a:custGeom>
              <a:avLst/>
              <a:gdLst/>
              <a:ahLst/>
              <a:cxnLst/>
              <a:rect l="l" t="t" r="r" b="b"/>
              <a:pathLst>
                <a:path w="259" h="248" extrusionOk="0">
                  <a:moveTo>
                    <a:pt x="116" y="1"/>
                  </a:moveTo>
                  <a:cubicBezTo>
                    <a:pt x="102" y="1"/>
                    <a:pt x="94" y="12"/>
                    <a:pt x="83" y="20"/>
                  </a:cubicBezTo>
                  <a:cubicBezTo>
                    <a:pt x="75" y="30"/>
                    <a:pt x="68" y="39"/>
                    <a:pt x="52" y="39"/>
                  </a:cubicBezTo>
                  <a:cubicBezTo>
                    <a:pt x="49" y="39"/>
                    <a:pt x="45" y="39"/>
                    <a:pt x="42" y="34"/>
                  </a:cubicBezTo>
                  <a:cubicBezTo>
                    <a:pt x="30" y="68"/>
                    <a:pt x="30" y="98"/>
                    <a:pt x="38" y="132"/>
                  </a:cubicBezTo>
                  <a:cubicBezTo>
                    <a:pt x="42" y="146"/>
                    <a:pt x="38" y="151"/>
                    <a:pt x="35" y="151"/>
                  </a:cubicBezTo>
                  <a:cubicBezTo>
                    <a:pt x="30" y="151"/>
                    <a:pt x="23" y="151"/>
                    <a:pt x="19" y="146"/>
                  </a:cubicBezTo>
                  <a:lnTo>
                    <a:pt x="0" y="146"/>
                  </a:lnTo>
                  <a:cubicBezTo>
                    <a:pt x="19" y="191"/>
                    <a:pt x="42" y="229"/>
                    <a:pt x="90" y="248"/>
                  </a:cubicBezTo>
                  <a:cubicBezTo>
                    <a:pt x="147" y="222"/>
                    <a:pt x="209" y="196"/>
                    <a:pt x="259" y="143"/>
                  </a:cubicBezTo>
                  <a:cubicBezTo>
                    <a:pt x="251" y="139"/>
                    <a:pt x="244" y="135"/>
                    <a:pt x="236" y="135"/>
                  </a:cubicBezTo>
                  <a:cubicBezTo>
                    <a:pt x="221" y="135"/>
                    <a:pt x="209" y="146"/>
                    <a:pt x="199" y="154"/>
                  </a:cubicBezTo>
                  <a:cubicBezTo>
                    <a:pt x="187" y="161"/>
                    <a:pt x="180" y="169"/>
                    <a:pt x="165" y="169"/>
                  </a:cubicBezTo>
                  <a:cubicBezTo>
                    <a:pt x="161" y="169"/>
                    <a:pt x="157" y="169"/>
                    <a:pt x="154" y="165"/>
                  </a:cubicBezTo>
                  <a:cubicBezTo>
                    <a:pt x="139" y="146"/>
                    <a:pt x="135" y="120"/>
                    <a:pt x="150" y="101"/>
                  </a:cubicBezTo>
                  <a:cubicBezTo>
                    <a:pt x="187" y="61"/>
                    <a:pt x="173" y="34"/>
                    <a:pt x="135" y="8"/>
                  </a:cubicBezTo>
                  <a:cubicBezTo>
                    <a:pt x="128" y="4"/>
                    <a:pt x="120" y="1"/>
                    <a:pt x="1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7" name="Google Shape;16237;p11"/>
            <p:cNvSpPr/>
            <p:nvPr/>
          </p:nvSpPr>
          <p:spPr>
            <a:xfrm>
              <a:off x="-2247015" y="-745951"/>
              <a:ext cx="5778" cy="6972"/>
            </a:xfrm>
            <a:custGeom>
              <a:avLst/>
              <a:gdLst/>
              <a:ahLst/>
              <a:cxnLst/>
              <a:rect l="l" t="t" r="r" b="b"/>
              <a:pathLst>
                <a:path w="121" h="146" extrusionOk="0">
                  <a:moveTo>
                    <a:pt x="45" y="0"/>
                  </a:moveTo>
                  <a:cubicBezTo>
                    <a:pt x="35" y="0"/>
                    <a:pt x="23" y="4"/>
                    <a:pt x="9" y="14"/>
                  </a:cubicBezTo>
                  <a:cubicBezTo>
                    <a:pt x="45" y="59"/>
                    <a:pt x="61" y="109"/>
                    <a:pt x="1" y="145"/>
                  </a:cubicBezTo>
                  <a:lnTo>
                    <a:pt x="5" y="145"/>
                  </a:lnTo>
                  <a:cubicBezTo>
                    <a:pt x="80" y="145"/>
                    <a:pt x="121" y="104"/>
                    <a:pt x="121" y="30"/>
                  </a:cubicBezTo>
                  <a:cubicBezTo>
                    <a:pt x="95" y="30"/>
                    <a:pt x="76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8" name="Google Shape;16238;p11"/>
            <p:cNvSpPr/>
            <p:nvPr/>
          </p:nvSpPr>
          <p:spPr>
            <a:xfrm>
              <a:off x="-2574007" y="-989094"/>
              <a:ext cx="15232" cy="17047"/>
            </a:xfrm>
            <a:custGeom>
              <a:avLst/>
              <a:gdLst/>
              <a:ahLst/>
              <a:cxnLst/>
              <a:rect l="l" t="t" r="r" b="b"/>
              <a:pathLst>
                <a:path w="319" h="357" extrusionOk="0">
                  <a:moveTo>
                    <a:pt x="173" y="1"/>
                  </a:moveTo>
                  <a:cubicBezTo>
                    <a:pt x="102" y="12"/>
                    <a:pt x="27" y="12"/>
                    <a:pt x="1" y="101"/>
                  </a:cubicBezTo>
                  <a:cubicBezTo>
                    <a:pt x="8" y="105"/>
                    <a:pt x="4" y="132"/>
                    <a:pt x="16" y="132"/>
                  </a:cubicBezTo>
                  <a:cubicBezTo>
                    <a:pt x="16" y="132"/>
                    <a:pt x="23" y="127"/>
                    <a:pt x="27" y="120"/>
                  </a:cubicBezTo>
                  <a:cubicBezTo>
                    <a:pt x="38" y="113"/>
                    <a:pt x="42" y="109"/>
                    <a:pt x="49" y="109"/>
                  </a:cubicBezTo>
                  <a:cubicBezTo>
                    <a:pt x="53" y="109"/>
                    <a:pt x="57" y="109"/>
                    <a:pt x="64" y="113"/>
                  </a:cubicBezTo>
                  <a:lnTo>
                    <a:pt x="75" y="113"/>
                  </a:lnTo>
                  <a:cubicBezTo>
                    <a:pt x="94" y="94"/>
                    <a:pt x="53" y="46"/>
                    <a:pt x="102" y="42"/>
                  </a:cubicBezTo>
                  <a:lnTo>
                    <a:pt x="109" y="42"/>
                  </a:lnTo>
                  <a:cubicBezTo>
                    <a:pt x="139" y="42"/>
                    <a:pt x="135" y="75"/>
                    <a:pt x="147" y="98"/>
                  </a:cubicBezTo>
                  <a:cubicBezTo>
                    <a:pt x="154" y="120"/>
                    <a:pt x="192" y="143"/>
                    <a:pt x="150" y="180"/>
                  </a:cubicBezTo>
                  <a:cubicBezTo>
                    <a:pt x="124" y="161"/>
                    <a:pt x="116" y="113"/>
                    <a:pt x="75" y="113"/>
                  </a:cubicBezTo>
                  <a:cubicBezTo>
                    <a:pt x="61" y="177"/>
                    <a:pt x="147" y="206"/>
                    <a:pt x="128" y="270"/>
                  </a:cubicBezTo>
                  <a:cubicBezTo>
                    <a:pt x="169" y="284"/>
                    <a:pt x="158" y="326"/>
                    <a:pt x="169" y="356"/>
                  </a:cubicBezTo>
                  <a:cubicBezTo>
                    <a:pt x="251" y="329"/>
                    <a:pt x="259" y="244"/>
                    <a:pt x="304" y="187"/>
                  </a:cubicBezTo>
                  <a:cubicBezTo>
                    <a:pt x="318" y="177"/>
                    <a:pt x="318" y="158"/>
                    <a:pt x="315" y="139"/>
                  </a:cubicBezTo>
                  <a:cubicBezTo>
                    <a:pt x="285" y="91"/>
                    <a:pt x="266" y="30"/>
                    <a:pt x="199" y="20"/>
                  </a:cubicBezTo>
                  <a:cubicBezTo>
                    <a:pt x="187" y="20"/>
                    <a:pt x="176" y="12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9" name="Google Shape;16239;p11"/>
            <p:cNvSpPr/>
            <p:nvPr/>
          </p:nvSpPr>
          <p:spPr>
            <a:xfrm>
              <a:off x="-2581838" y="-980356"/>
              <a:ext cx="23063" cy="10935"/>
            </a:xfrm>
            <a:custGeom>
              <a:avLst/>
              <a:gdLst/>
              <a:ahLst/>
              <a:cxnLst/>
              <a:rect l="l" t="t" r="r" b="b"/>
              <a:pathLst>
                <a:path w="483" h="229" extrusionOk="0">
                  <a:moveTo>
                    <a:pt x="113" y="1"/>
                  </a:moveTo>
                  <a:cubicBezTo>
                    <a:pt x="94" y="27"/>
                    <a:pt x="53" y="12"/>
                    <a:pt x="34" y="42"/>
                  </a:cubicBezTo>
                  <a:cubicBezTo>
                    <a:pt x="19" y="65"/>
                    <a:pt x="0" y="91"/>
                    <a:pt x="30" y="113"/>
                  </a:cubicBezTo>
                  <a:cubicBezTo>
                    <a:pt x="87" y="151"/>
                    <a:pt x="139" y="203"/>
                    <a:pt x="206" y="222"/>
                  </a:cubicBezTo>
                  <a:cubicBezTo>
                    <a:pt x="225" y="225"/>
                    <a:pt x="244" y="229"/>
                    <a:pt x="262" y="229"/>
                  </a:cubicBezTo>
                  <a:cubicBezTo>
                    <a:pt x="378" y="229"/>
                    <a:pt x="482" y="128"/>
                    <a:pt x="468" y="4"/>
                  </a:cubicBezTo>
                  <a:lnTo>
                    <a:pt x="468" y="4"/>
                  </a:lnTo>
                  <a:cubicBezTo>
                    <a:pt x="423" y="61"/>
                    <a:pt x="415" y="146"/>
                    <a:pt x="333" y="173"/>
                  </a:cubicBezTo>
                  <a:cubicBezTo>
                    <a:pt x="325" y="173"/>
                    <a:pt x="318" y="177"/>
                    <a:pt x="311" y="177"/>
                  </a:cubicBezTo>
                  <a:cubicBezTo>
                    <a:pt x="299" y="177"/>
                    <a:pt x="288" y="173"/>
                    <a:pt x="280" y="161"/>
                  </a:cubicBezTo>
                  <a:lnTo>
                    <a:pt x="258" y="161"/>
                  </a:lnTo>
                  <a:cubicBezTo>
                    <a:pt x="127" y="135"/>
                    <a:pt x="120" y="128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0" name="Google Shape;16240;p11"/>
            <p:cNvSpPr/>
            <p:nvPr/>
          </p:nvSpPr>
          <p:spPr>
            <a:xfrm>
              <a:off x="-2577063" y="-993344"/>
              <a:ext cx="11317" cy="13036"/>
            </a:xfrm>
            <a:custGeom>
              <a:avLst/>
              <a:gdLst/>
              <a:ahLst/>
              <a:cxnLst/>
              <a:rect l="l" t="t" r="r" b="b"/>
              <a:pathLst>
                <a:path w="237" h="273" extrusionOk="0">
                  <a:moveTo>
                    <a:pt x="136" y="0"/>
                  </a:moveTo>
                  <a:cubicBezTo>
                    <a:pt x="94" y="0"/>
                    <a:pt x="61" y="26"/>
                    <a:pt x="54" y="64"/>
                  </a:cubicBezTo>
                  <a:cubicBezTo>
                    <a:pt x="39" y="131"/>
                    <a:pt x="1" y="198"/>
                    <a:pt x="13" y="273"/>
                  </a:cubicBezTo>
                  <a:lnTo>
                    <a:pt x="23" y="269"/>
                  </a:lnTo>
                  <a:lnTo>
                    <a:pt x="35" y="269"/>
                  </a:lnTo>
                  <a:cubicBezTo>
                    <a:pt x="65" y="250"/>
                    <a:pt x="35" y="209"/>
                    <a:pt x="65" y="190"/>
                  </a:cubicBezTo>
                  <a:cubicBezTo>
                    <a:pt x="91" y="101"/>
                    <a:pt x="166" y="101"/>
                    <a:pt x="237" y="90"/>
                  </a:cubicBezTo>
                  <a:cubicBezTo>
                    <a:pt x="237" y="26"/>
                    <a:pt x="192" y="4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1" name="Google Shape;16241;p11"/>
            <p:cNvSpPr/>
            <p:nvPr/>
          </p:nvSpPr>
          <p:spPr>
            <a:xfrm>
              <a:off x="-2564553" y="-990717"/>
              <a:ext cx="7019" cy="8261"/>
            </a:xfrm>
            <a:custGeom>
              <a:avLst/>
              <a:gdLst/>
              <a:ahLst/>
              <a:cxnLst/>
              <a:rect l="l" t="t" r="r" b="b"/>
              <a:pathLst>
                <a:path w="147" h="173" extrusionOk="0">
                  <a:moveTo>
                    <a:pt x="65" y="1"/>
                  </a:moveTo>
                  <a:cubicBezTo>
                    <a:pt x="34" y="1"/>
                    <a:pt x="16" y="27"/>
                    <a:pt x="1" y="54"/>
                  </a:cubicBezTo>
                  <a:cubicBezTo>
                    <a:pt x="68" y="64"/>
                    <a:pt x="87" y="125"/>
                    <a:pt x="117" y="173"/>
                  </a:cubicBezTo>
                  <a:cubicBezTo>
                    <a:pt x="146" y="147"/>
                    <a:pt x="132" y="116"/>
                    <a:pt x="128" y="87"/>
                  </a:cubicBezTo>
                  <a:cubicBezTo>
                    <a:pt x="120" y="54"/>
                    <a:pt x="120" y="12"/>
                    <a:pt x="79" y="4"/>
                  </a:cubicBezTo>
                  <a:cubicBezTo>
                    <a:pt x="75" y="1"/>
                    <a:pt x="72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2" name="Google Shape;16242;p11"/>
            <p:cNvSpPr/>
            <p:nvPr/>
          </p:nvSpPr>
          <p:spPr>
            <a:xfrm>
              <a:off x="-2512935" y="-707226"/>
              <a:ext cx="13227" cy="12702"/>
            </a:xfrm>
            <a:custGeom>
              <a:avLst/>
              <a:gdLst/>
              <a:ahLst/>
              <a:cxnLst/>
              <a:rect l="l" t="t" r="r" b="b"/>
              <a:pathLst>
                <a:path w="277" h="266" extrusionOk="0">
                  <a:moveTo>
                    <a:pt x="150" y="0"/>
                  </a:moveTo>
                  <a:cubicBezTo>
                    <a:pt x="135" y="4"/>
                    <a:pt x="109" y="15"/>
                    <a:pt x="112" y="23"/>
                  </a:cubicBezTo>
                  <a:cubicBezTo>
                    <a:pt x="161" y="83"/>
                    <a:pt x="83" y="105"/>
                    <a:pt x="79" y="146"/>
                  </a:cubicBezTo>
                  <a:cubicBezTo>
                    <a:pt x="79" y="164"/>
                    <a:pt x="64" y="168"/>
                    <a:pt x="49" y="168"/>
                  </a:cubicBezTo>
                  <a:lnTo>
                    <a:pt x="34" y="168"/>
                  </a:lnTo>
                  <a:cubicBezTo>
                    <a:pt x="15" y="168"/>
                    <a:pt x="0" y="172"/>
                    <a:pt x="4" y="202"/>
                  </a:cubicBezTo>
                  <a:cubicBezTo>
                    <a:pt x="38" y="217"/>
                    <a:pt x="79" y="202"/>
                    <a:pt x="109" y="235"/>
                  </a:cubicBezTo>
                  <a:cubicBezTo>
                    <a:pt x="127" y="258"/>
                    <a:pt x="150" y="266"/>
                    <a:pt x="172" y="266"/>
                  </a:cubicBezTo>
                  <a:cubicBezTo>
                    <a:pt x="195" y="266"/>
                    <a:pt x="217" y="258"/>
                    <a:pt x="243" y="243"/>
                  </a:cubicBezTo>
                  <a:cubicBezTo>
                    <a:pt x="276" y="161"/>
                    <a:pt x="232" y="41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3" name="Google Shape;16243;p11"/>
            <p:cNvSpPr/>
            <p:nvPr/>
          </p:nvSpPr>
          <p:spPr>
            <a:xfrm>
              <a:off x="-2527212" y="-733106"/>
              <a:ext cx="6637" cy="6828"/>
            </a:xfrm>
            <a:custGeom>
              <a:avLst/>
              <a:gdLst/>
              <a:ahLst/>
              <a:cxnLst/>
              <a:rect l="l" t="t" r="r" b="b"/>
              <a:pathLst>
                <a:path w="139" h="143" extrusionOk="0">
                  <a:moveTo>
                    <a:pt x="82" y="0"/>
                  </a:moveTo>
                  <a:lnTo>
                    <a:pt x="82" y="0"/>
                  </a:lnTo>
                  <a:cubicBezTo>
                    <a:pt x="34" y="42"/>
                    <a:pt x="0" y="86"/>
                    <a:pt x="64" y="142"/>
                  </a:cubicBezTo>
                  <a:cubicBezTo>
                    <a:pt x="131" y="82"/>
                    <a:pt x="139" y="49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4" name="Google Shape;16244;p11"/>
            <p:cNvSpPr/>
            <p:nvPr/>
          </p:nvSpPr>
          <p:spPr>
            <a:xfrm>
              <a:off x="-2657713" y="-842740"/>
              <a:ext cx="9120" cy="12558"/>
            </a:xfrm>
            <a:custGeom>
              <a:avLst/>
              <a:gdLst/>
              <a:ahLst/>
              <a:cxnLst/>
              <a:rect l="l" t="t" r="r" b="b"/>
              <a:pathLst>
                <a:path w="191" h="263" extrusionOk="0">
                  <a:moveTo>
                    <a:pt x="1" y="0"/>
                  </a:moveTo>
                  <a:cubicBezTo>
                    <a:pt x="61" y="68"/>
                    <a:pt x="34" y="147"/>
                    <a:pt x="42" y="218"/>
                  </a:cubicBezTo>
                  <a:cubicBezTo>
                    <a:pt x="61" y="218"/>
                    <a:pt x="83" y="214"/>
                    <a:pt x="106" y="214"/>
                  </a:cubicBezTo>
                  <a:cubicBezTo>
                    <a:pt x="139" y="214"/>
                    <a:pt x="168" y="221"/>
                    <a:pt x="191" y="262"/>
                  </a:cubicBezTo>
                  <a:cubicBezTo>
                    <a:pt x="187" y="124"/>
                    <a:pt x="116" y="16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5" name="Google Shape;16245;p11"/>
            <p:cNvSpPr/>
            <p:nvPr/>
          </p:nvSpPr>
          <p:spPr>
            <a:xfrm>
              <a:off x="-2656615" y="-832569"/>
              <a:ext cx="9646" cy="7019"/>
            </a:xfrm>
            <a:custGeom>
              <a:avLst/>
              <a:gdLst/>
              <a:ahLst/>
              <a:cxnLst/>
              <a:rect l="l" t="t" r="r" b="b"/>
              <a:pathLst>
                <a:path w="202" h="147" extrusionOk="0">
                  <a:moveTo>
                    <a:pt x="83" y="1"/>
                  </a:moveTo>
                  <a:cubicBezTo>
                    <a:pt x="60" y="1"/>
                    <a:pt x="38" y="5"/>
                    <a:pt x="19" y="5"/>
                  </a:cubicBezTo>
                  <a:cubicBezTo>
                    <a:pt x="0" y="124"/>
                    <a:pt x="19" y="146"/>
                    <a:pt x="138" y="146"/>
                  </a:cubicBezTo>
                  <a:cubicBezTo>
                    <a:pt x="202" y="128"/>
                    <a:pt x="168" y="84"/>
                    <a:pt x="168" y="49"/>
                  </a:cubicBezTo>
                  <a:cubicBezTo>
                    <a:pt x="145" y="8"/>
                    <a:pt x="116" y="1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6" name="Google Shape;16246;p11"/>
            <p:cNvSpPr/>
            <p:nvPr/>
          </p:nvSpPr>
          <p:spPr>
            <a:xfrm>
              <a:off x="-2660387" y="-832378"/>
              <a:ext cx="10410" cy="9502"/>
            </a:xfrm>
            <a:custGeom>
              <a:avLst/>
              <a:gdLst/>
              <a:ahLst/>
              <a:cxnLst/>
              <a:rect l="l" t="t" r="r" b="b"/>
              <a:pathLst>
                <a:path w="218" h="199" extrusionOk="0">
                  <a:moveTo>
                    <a:pt x="98" y="1"/>
                  </a:moveTo>
                  <a:lnTo>
                    <a:pt x="98" y="1"/>
                  </a:lnTo>
                  <a:cubicBezTo>
                    <a:pt x="0" y="38"/>
                    <a:pt x="0" y="38"/>
                    <a:pt x="60" y="116"/>
                  </a:cubicBezTo>
                  <a:cubicBezTo>
                    <a:pt x="101" y="173"/>
                    <a:pt x="124" y="199"/>
                    <a:pt x="143" y="199"/>
                  </a:cubicBezTo>
                  <a:cubicBezTo>
                    <a:pt x="162" y="199"/>
                    <a:pt x="180" y="180"/>
                    <a:pt x="217" y="142"/>
                  </a:cubicBezTo>
                  <a:cubicBezTo>
                    <a:pt x="98" y="142"/>
                    <a:pt x="79" y="120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7" name="Google Shape;16247;p11"/>
            <p:cNvSpPr/>
            <p:nvPr/>
          </p:nvSpPr>
          <p:spPr>
            <a:xfrm>
              <a:off x="-2494026" y="-899658"/>
              <a:ext cx="15041" cy="15184"/>
            </a:xfrm>
            <a:custGeom>
              <a:avLst/>
              <a:gdLst/>
              <a:ahLst/>
              <a:cxnLst/>
              <a:rect l="l" t="t" r="r" b="b"/>
              <a:pathLst>
                <a:path w="315" h="318" extrusionOk="0">
                  <a:moveTo>
                    <a:pt x="90" y="0"/>
                  </a:moveTo>
                  <a:lnTo>
                    <a:pt x="82" y="4"/>
                  </a:lnTo>
                  <a:cubicBezTo>
                    <a:pt x="75" y="57"/>
                    <a:pt x="1" y="76"/>
                    <a:pt x="11" y="143"/>
                  </a:cubicBezTo>
                  <a:cubicBezTo>
                    <a:pt x="19" y="210"/>
                    <a:pt x="37" y="277"/>
                    <a:pt x="105" y="303"/>
                  </a:cubicBezTo>
                  <a:cubicBezTo>
                    <a:pt x="127" y="314"/>
                    <a:pt x="150" y="318"/>
                    <a:pt x="176" y="318"/>
                  </a:cubicBezTo>
                  <a:cubicBezTo>
                    <a:pt x="217" y="318"/>
                    <a:pt x="258" y="303"/>
                    <a:pt x="292" y="269"/>
                  </a:cubicBezTo>
                  <a:cubicBezTo>
                    <a:pt x="239" y="266"/>
                    <a:pt x="180" y="269"/>
                    <a:pt x="168" y="202"/>
                  </a:cubicBezTo>
                  <a:cubicBezTo>
                    <a:pt x="161" y="154"/>
                    <a:pt x="217" y="124"/>
                    <a:pt x="303" y="124"/>
                  </a:cubicBezTo>
                  <a:lnTo>
                    <a:pt x="315" y="124"/>
                  </a:lnTo>
                  <a:cubicBezTo>
                    <a:pt x="311" y="34"/>
                    <a:pt x="251" y="12"/>
                    <a:pt x="176" y="8"/>
                  </a:cubicBezTo>
                  <a:lnTo>
                    <a:pt x="172" y="8"/>
                  </a:lnTo>
                  <a:cubicBezTo>
                    <a:pt x="165" y="8"/>
                    <a:pt x="158" y="8"/>
                    <a:pt x="150" y="12"/>
                  </a:cubicBezTo>
                  <a:lnTo>
                    <a:pt x="132" y="12"/>
                  </a:lnTo>
                  <a:cubicBezTo>
                    <a:pt x="120" y="12"/>
                    <a:pt x="109" y="8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8" name="Google Shape;16248;p11"/>
            <p:cNvSpPr/>
            <p:nvPr/>
          </p:nvSpPr>
          <p:spPr>
            <a:xfrm>
              <a:off x="-2498133" y="-900900"/>
              <a:ext cx="21965" cy="19148"/>
            </a:xfrm>
            <a:custGeom>
              <a:avLst/>
              <a:gdLst/>
              <a:ahLst/>
              <a:cxnLst/>
              <a:rect l="l" t="t" r="r" b="b"/>
              <a:pathLst>
                <a:path w="460" h="401" extrusionOk="0">
                  <a:moveTo>
                    <a:pt x="288" y="0"/>
                  </a:moveTo>
                  <a:cubicBezTo>
                    <a:pt x="251" y="0"/>
                    <a:pt x="213" y="7"/>
                    <a:pt x="187" y="26"/>
                  </a:cubicBezTo>
                  <a:cubicBezTo>
                    <a:pt x="195" y="34"/>
                    <a:pt x="206" y="38"/>
                    <a:pt x="218" y="38"/>
                  </a:cubicBezTo>
                  <a:lnTo>
                    <a:pt x="236" y="38"/>
                  </a:lnTo>
                  <a:cubicBezTo>
                    <a:pt x="244" y="34"/>
                    <a:pt x="251" y="34"/>
                    <a:pt x="258" y="34"/>
                  </a:cubicBezTo>
                  <a:lnTo>
                    <a:pt x="262" y="34"/>
                  </a:lnTo>
                  <a:cubicBezTo>
                    <a:pt x="337" y="38"/>
                    <a:pt x="397" y="60"/>
                    <a:pt x="401" y="150"/>
                  </a:cubicBezTo>
                  <a:cubicBezTo>
                    <a:pt x="415" y="202"/>
                    <a:pt x="423" y="250"/>
                    <a:pt x="378" y="295"/>
                  </a:cubicBezTo>
                  <a:cubicBezTo>
                    <a:pt x="344" y="329"/>
                    <a:pt x="303" y="344"/>
                    <a:pt x="262" y="344"/>
                  </a:cubicBezTo>
                  <a:cubicBezTo>
                    <a:pt x="236" y="344"/>
                    <a:pt x="213" y="340"/>
                    <a:pt x="191" y="329"/>
                  </a:cubicBezTo>
                  <a:cubicBezTo>
                    <a:pt x="123" y="303"/>
                    <a:pt x="105" y="236"/>
                    <a:pt x="97" y="169"/>
                  </a:cubicBezTo>
                  <a:cubicBezTo>
                    <a:pt x="87" y="102"/>
                    <a:pt x="161" y="83"/>
                    <a:pt x="168" y="30"/>
                  </a:cubicBezTo>
                  <a:lnTo>
                    <a:pt x="168" y="30"/>
                  </a:lnTo>
                  <a:cubicBezTo>
                    <a:pt x="8" y="128"/>
                    <a:pt x="1" y="161"/>
                    <a:pt x="109" y="299"/>
                  </a:cubicBezTo>
                  <a:cubicBezTo>
                    <a:pt x="116" y="311"/>
                    <a:pt x="128" y="321"/>
                    <a:pt x="139" y="333"/>
                  </a:cubicBezTo>
                  <a:cubicBezTo>
                    <a:pt x="173" y="385"/>
                    <a:pt x="210" y="400"/>
                    <a:pt x="251" y="400"/>
                  </a:cubicBezTo>
                  <a:cubicBezTo>
                    <a:pt x="299" y="400"/>
                    <a:pt x="348" y="378"/>
                    <a:pt x="397" y="359"/>
                  </a:cubicBezTo>
                  <a:cubicBezTo>
                    <a:pt x="456" y="337"/>
                    <a:pt x="434" y="276"/>
                    <a:pt x="437" y="228"/>
                  </a:cubicBezTo>
                  <a:cubicBezTo>
                    <a:pt x="445" y="191"/>
                    <a:pt x="445" y="154"/>
                    <a:pt x="453" y="116"/>
                  </a:cubicBezTo>
                  <a:cubicBezTo>
                    <a:pt x="456" y="97"/>
                    <a:pt x="460" y="79"/>
                    <a:pt x="449" y="60"/>
                  </a:cubicBezTo>
                  <a:cubicBezTo>
                    <a:pt x="423" y="23"/>
                    <a:pt x="352" y="0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9" name="Google Shape;16249;p11"/>
            <p:cNvSpPr/>
            <p:nvPr/>
          </p:nvSpPr>
          <p:spPr>
            <a:xfrm>
              <a:off x="-1964622" y="-1448353"/>
              <a:ext cx="11842" cy="10935"/>
            </a:xfrm>
            <a:custGeom>
              <a:avLst/>
              <a:gdLst/>
              <a:ahLst/>
              <a:cxnLst/>
              <a:rect l="l" t="t" r="r" b="b"/>
              <a:pathLst>
                <a:path w="248" h="229" extrusionOk="0">
                  <a:moveTo>
                    <a:pt x="124" y="0"/>
                  </a:moveTo>
                  <a:cubicBezTo>
                    <a:pt x="42" y="34"/>
                    <a:pt x="1" y="87"/>
                    <a:pt x="23" y="150"/>
                  </a:cubicBezTo>
                  <a:cubicBezTo>
                    <a:pt x="42" y="206"/>
                    <a:pt x="94" y="228"/>
                    <a:pt x="150" y="228"/>
                  </a:cubicBezTo>
                  <a:cubicBezTo>
                    <a:pt x="195" y="228"/>
                    <a:pt x="228" y="206"/>
                    <a:pt x="247" y="165"/>
                  </a:cubicBezTo>
                  <a:cubicBezTo>
                    <a:pt x="218" y="157"/>
                    <a:pt x="199" y="139"/>
                    <a:pt x="192" y="109"/>
                  </a:cubicBezTo>
                  <a:lnTo>
                    <a:pt x="192" y="105"/>
                  </a:lnTo>
                  <a:cubicBezTo>
                    <a:pt x="232" y="30"/>
                    <a:pt x="139" y="42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0" name="Google Shape;16250;p11"/>
            <p:cNvSpPr/>
            <p:nvPr/>
          </p:nvSpPr>
          <p:spPr>
            <a:xfrm>
              <a:off x="-1958701" y="-1449452"/>
              <a:ext cx="9454" cy="7019"/>
            </a:xfrm>
            <a:custGeom>
              <a:avLst/>
              <a:gdLst/>
              <a:ahLst/>
              <a:cxnLst/>
              <a:rect l="l" t="t" r="r" b="b"/>
              <a:pathLst>
                <a:path w="198" h="147" extrusionOk="0">
                  <a:moveTo>
                    <a:pt x="146" y="1"/>
                  </a:moveTo>
                  <a:cubicBezTo>
                    <a:pt x="139" y="1"/>
                    <a:pt x="120" y="8"/>
                    <a:pt x="97" y="23"/>
                  </a:cubicBezTo>
                  <a:lnTo>
                    <a:pt x="94" y="23"/>
                  </a:lnTo>
                  <a:cubicBezTo>
                    <a:pt x="90" y="23"/>
                    <a:pt x="78" y="16"/>
                    <a:pt x="71" y="12"/>
                  </a:cubicBezTo>
                  <a:cubicBezTo>
                    <a:pt x="60" y="5"/>
                    <a:pt x="52" y="5"/>
                    <a:pt x="45" y="5"/>
                  </a:cubicBezTo>
                  <a:cubicBezTo>
                    <a:pt x="26" y="5"/>
                    <a:pt x="15" y="12"/>
                    <a:pt x="0" y="23"/>
                  </a:cubicBezTo>
                  <a:cubicBezTo>
                    <a:pt x="15" y="65"/>
                    <a:pt x="108" y="53"/>
                    <a:pt x="68" y="128"/>
                  </a:cubicBezTo>
                  <a:lnTo>
                    <a:pt x="71" y="128"/>
                  </a:lnTo>
                  <a:cubicBezTo>
                    <a:pt x="86" y="132"/>
                    <a:pt x="97" y="139"/>
                    <a:pt x="108" y="139"/>
                  </a:cubicBezTo>
                  <a:lnTo>
                    <a:pt x="113" y="139"/>
                  </a:lnTo>
                  <a:cubicBezTo>
                    <a:pt x="139" y="136"/>
                    <a:pt x="198" y="146"/>
                    <a:pt x="165" y="91"/>
                  </a:cubicBezTo>
                  <a:cubicBezTo>
                    <a:pt x="153" y="72"/>
                    <a:pt x="183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1" name="Google Shape;16251;p11"/>
            <p:cNvSpPr/>
            <p:nvPr/>
          </p:nvSpPr>
          <p:spPr>
            <a:xfrm>
              <a:off x="-2427463" y="-1108135"/>
              <a:ext cx="20580" cy="17858"/>
            </a:xfrm>
            <a:custGeom>
              <a:avLst/>
              <a:gdLst/>
              <a:ahLst/>
              <a:cxnLst/>
              <a:rect l="l" t="t" r="r" b="b"/>
              <a:pathLst>
                <a:path w="431" h="374" extrusionOk="0">
                  <a:moveTo>
                    <a:pt x="258" y="1"/>
                  </a:moveTo>
                  <a:cubicBezTo>
                    <a:pt x="221" y="1"/>
                    <a:pt x="187" y="19"/>
                    <a:pt x="161" y="56"/>
                  </a:cubicBezTo>
                  <a:cubicBezTo>
                    <a:pt x="113" y="131"/>
                    <a:pt x="30" y="191"/>
                    <a:pt x="34" y="296"/>
                  </a:cubicBezTo>
                  <a:cubicBezTo>
                    <a:pt x="38" y="310"/>
                    <a:pt x="16" y="315"/>
                    <a:pt x="1" y="318"/>
                  </a:cubicBezTo>
                  <a:cubicBezTo>
                    <a:pt x="1" y="322"/>
                    <a:pt x="1" y="329"/>
                    <a:pt x="4" y="329"/>
                  </a:cubicBezTo>
                  <a:cubicBezTo>
                    <a:pt x="61" y="341"/>
                    <a:pt x="120" y="370"/>
                    <a:pt x="180" y="370"/>
                  </a:cubicBezTo>
                  <a:cubicBezTo>
                    <a:pt x="213" y="370"/>
                    <a:pt x="248" y="359"/>
                    <a:pt x="285" y="329"/>
                  </a:cubicBezTo>
                  <a:cubicBezTo>
                    <a:pt x="289" y="322"/>
                    <a:pt x="300" y="315"/>
                    <a:pt x="308" y="315"/>
                  </a:cubicBezTo>
                  <a:lnTo>
                    <a:pt x="311" y="318"/>
                  </a:lnTo>
                  <a:cubicBezTo>
                    <a:pt x="322" y="359"/>
                    <a:pt x="334" y="374"/>
                    <a:pt x="344" y="374"/>
                  </a:cubicBezTo>
                  <a:cubicBezTo>
                    <a:pt x="352" y="374"/>
                    <a:pt x="363" y="359"/>
                    <a:pt x="370" y="344"/>
                  </a:cubicBezTo>
                  <a:cubicBezTo>
                    <a:pt x="378" y="329"/>
                    <a:pt x="386" y="318"/>
                    <a:pt x="397" y="315"/>
                  </a:cubicBezTo>
                  <a:lnTo>
                    <a:pt x="401" y="315"/>
                  </a:lnTo>
                  <a:cubicBezTo>
                    <a:pt x="397" y="288"/>
                    <a:pt x="337" y="281"/>
                    <a:pt x="367" y="254"/>
                  </a:cubicBezTo>
                  <a:cubicBezTo>
                    <a:pt x="431" y="191"/>
                    <a:pt x="386" y="135"/>
                    <a:pt x="363" y="79"/>
                  </a:cubicBezTo>
                  <a:cubicBezTo>
                    <a:pt x="344" y="27"/>
                    <a:pt x="300" y="1"/>
                    <a:pt x="25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2" name="Google Shape;16252;p11"/>
            <p:cNvSpPr/>
            <p:nvPr/>
          </p:nvSpPr>
          <p:spPr>
            <a:xfrm>
              <a:off x="-2407455" y="-1136212"/>
              <a:ext cx="8643" cy="15949"/>
            </a:xfrm>
            <a:custGeom>
              <a:avLst/>
              <a:gdLst/>
              <a:ahLst/>
              <a:cxnLst/>
              <a:rect l="l" t="t" r="r" b="b"/>
              <a:pathLst>
                <a:path w="181" h="334" extrusionOk="0">
                  <a:moveTo>
                    <a:pt x="1" y="1"/>
                  </a:moveTo>
                  <a:cubicBezTo>
                    <a:pt x="4" y="9"/>
                    <a:pt x="4" y="16"/>
                    <a:pt x="8" y="23"/>
                  </a:cubicBezTo>
                  <a:cubicBezTo>
                    <a:pt x="38" y="31"/>
                    <a:pt x="60" y="50"/>
                    <a:pt x="64" y="84"/>
                  </a:cubicBezTo>
                  <a:cubicBezTo>
                    <a:pt x="101" y="102"/>
                    <a:pt x="64" y="132"/>
                    <a:pt x="75" y="151"/>
                  </a:cubicBezTo>
                  <a:lnTo>
                    <a:pt x="75" y="154"/>
                  </a:lnTo>
                  <a:cubicBezTo>
                    <a:pt x="75" y="214"/>
                    <a:pt x="86" y="278"/>
                    <a:pt x="113" y="334"/>
                  </a:cubicBezTo>
                  <a:lnTo>
                    <a:pt x="113" y="308"/>
                  </a:lnTo>
                  <a:cubicBezTo>
                    <a:pt x="117" y="225"/>
                    <a:pt x="135" y="147"/>
                    <a:pt x="180" y="76"/>
                  </a:cubicBezTo>
                  <a:lnTo>
                    <a:pt x="180" y="61"/>
                  </a:lnTo>
                  <a:cubicBezTo>
                    <a:pt x="176" y="65"/>
                    <a:pt x="172" y="65"/>
                    <a:pt x="169" y="65"/>
                  </a:cubicBezTo>
                  <a:cubicBezTo>
                    <a:pt x="139" y="65"/>
                    <a:pt x="113" y="46"/>
                    <a:pt x="86" y="31"/>
                  </a:cubicBezTo>
                  <a:cubicBezTo>
                    <a:pt x="64" y="16"/>
                    <a:pt x="38" y="1"/>
                    <a:pt x="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3" name="Google Shape;16253;p11"/>
            <p:cNvSpPr/>
            <p:nvPr/>
          </p:nvSpPr>
          <p:spPr>
            <a:xfrm>
              <a:off x="-2437108" y="-1102596"/>
              <a:ext cx="9693" cy="9693"/>
            </a:xfrm>
            <a:custGeom>
              <a:avLst/>
              <a:gdLst/>
              <a:ahLst/>
              <a:cxnLst/>
              <a:rect l="l" t="t" r="r" b="b"/>
              <a:pathLst>
                <a:path w="203" h="203" extrusionOk="0">
                  <a:moveTo>
                    <a:pt x="39" y="0"/>
                  </a:moveTo>
                  <a:cubicBezTo>
                    <a:pt x="27" y="0"/>
                    <a:pt x="12" y="0"/>
                    <a:pt x="1" y="4"/>
                  </a:cubicBezTo>
                  <a:cubicBezTo>
                    <a:pt x="12" y="19"/>
                    <a:pt x="23" y="37"/>
                    <a:pt x="42" y="37"/>
                  </a:cubicBezTo>
                  <a:cubicBezTo>
                    <a:pt x="128" y="42"/>
                    <a:pt x="132" y="90"/>
                    <a:pt x="109" y="154"/>
                  </a:cubicBezTo>
                  <a:cubicBezTo>
                    <a:pt x="106" y="168"/>
                    <a:pt x="109" y="183"/>
                    <a:pt x="109" y="199"/>
                  </a:cubicBezTo>
                  <a:cubicBezTo>
                    <a:pt x="139" y="199"/>
                    <a:pt x="173" y="202"/>
                    <a:pt x="203" y="202"/>
                  </a:cubicBezTo>
                  <a:cubicBezTo>
                    <a:pt x="191" y="176"/>
                    <a:pt x="169" y="149"/>
                    <a:pt x="165" y="123"/>
                  </a:cubicBezTo>
                  <a:cubicBezTo>
                    <a:pt x="151" y="42"/>
                    <a:pt x="109" y="0"/>
                    <a:pt x="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4" name="Google Shape;16254;p11"/>
            <p:cNvSpPr/>
            <p:nvPr/>
          </p:nvSpPr>
          <p:spPr>
            <a:xfrm>
              <a:off x="-2443698" y="-1103169"/>
              <a:ext cx="6637" cy="4727"/>
            </a:xfrm>
            <a:custGeom>
              <a:avLst/>
              <a:gdLst/>
              <a:ahLst/>
              <a:cxnLst/>
              <a:rect l="l" t="t" r="r" b="b"/>
              <a:pathLst>
                <a:path w="139" h="99" extrusionOk="0">
                  <a:moveTo>
                    <a:pt x="87" y="1"/>
                  </a:moveTo>
                  <a:cubicBezTo>
                    <a:pt x="53" y="1"/>
                    <a:pt x="27" y="16"/>
                    <a:pt x="1" y="42"/>
                  </a:cubicBezTo>
                  <a:lnTo>
                    <a:pt x="15" y="42"/>
                  </a:lnTo>
                  <a:cubicBezTo>
                    <a:pt x="49" y="42"/>
                    <a:pt x="60" y="72"/>
                    <a:pt x="82" y="98"/>
                  </a:cubicBezTo>
                  <a:cubicBezTo>
                    <a:pt x="113" y="80"/>
                    <a:pt x="82" y="20"/>
                    <a:pt x="139" y="16"/>
                  </a:cubicBezTo>
                  <a:cubicBezTo>
                    <a:pt x="120" y="4"/>
                    <a:pt x="101" y="1"/>
                    <a:pt x="8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5" name="Google Shape;16255;p11"/>
            <p:cNvSpPr/>
            <p:nvPr/>
          </p:nvSpPr>
          <p:spPr>
            <a:xfrm>
              <a:off x="-1948387" y="-1134063"/>
              <a:ext cx="14707" cy="13800"/>
            </a:xfrm>
            <a:custGeom>
              <a:avLst/>
              <a:gdLst/>
              <a:ahLst/>
              <a:cxnLst/>
              <a:rect l="l" t="t" r="r" b="b"/>
              <a:pathLst>
                <a:path w="308" h="289" extrusionOk="0">
                  <a:moveTo>
                    <a:pt x="176" y="1"/>
                  </a:moveTo>
                  <a:cubicBezTo>
                    <a:pt x="109" y="1"/>
                    <a:pt x="57" y="42"/>
                    <a:pt x="1" y="83"/>
                  </a:cubicBezTo>
                  <a:lnTo>
                    <a:pt x="1" y="87"/>
                  </a:lnTo>
                  <a:cubicBezTo>
                    <a:pt x="1" y="95"/>
                    <a:pt x="4" y="99"/>
                    <a:pt x="4" y="106"/>
                  </a:cubicBezTo>
                  <a:cubicBezTo>
                    <a:pt x="12" y="121"/>
                    <a:pt x="4" y="154"/>
                    <a:pt x="23" y="154"/>
                  </a:cubicBezTo>
                  <a:cubicBezTo>
                    <a:pt x="27" y="154"/>
                    <a:pt x="35" y="154"/>
                    <a:pt x="42" y="147"/>
                  </a:cubicBezTo>
                  <a:cubicBezTo>
                    <a:pt x="57" y="135"/>
                    <a:pt x="68" y="132"/>
                    <a:pt x="80" y="132"/>
                  </a:cubicBezTo>
                  <a:cubicBezTo>
                    <a:pt x="87" y="132"/>
                    <a:pt x="98" y="135"/>
                    <a:pt x="113" y="151"/>
                  </a:cubicBezTo>
                  <a:cubicBezTo>
                    <a:pt x="154" y="192"/>
                    <a:pt x="180" y="225"/>
                    <a:pt x="147" y="289"/>
                  </a:cubicBezTo>
                  <a:cubicBezTo>
                    <a:pt x="180" y="266"/>
                    <a:pt x="228" y="256"/>
                    <a:pt x="211" y="214"/>
                  </a:cubicBezTo>
                  <a:cubicBezTo>
                    <a:pt x="180" y="158"/>
                    <a:pt x="218" y="140"/>
                    <a:pt x="251" y="109"/>
                  </a:cubicBezTo>
                  <a:cubicBezTo>
                    <a:pt x="278" y="80"/>
                    <a:pt x="307" y="42"/>
                    <a:pt x="247" y="16"/>
                  </a:cubicBezTo>
                  <a:cubicBezTo>
                    <a:pt x="221" y="5"/>
                    <a:pt x="199" y="1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6" name="Google Shape;16256;p11"/>
            <p:cNvSpPr/>
            <p:nvPr/>
          </p:nvSpPr>
          <p:spPr>
            <a:xfrm>
              <a:off x="-1971928" y="-1116682"/>
              <a:ext cx="7544" cy="7163"/>
            </a:xfrm>
            <a:custGeom>
              <a:avLst/>
              <a:gdLst/>
              <a:ahLst/>
              <a:cxnLst/>
              <a:rect l="l" t="t" r="r" b="b"/>
              <a:pathLst>
                <a:path w="158" h="150" extrusionOk="0">
                  <a:moveTo>
                    <a:pt x="83" y="0"/>
                  </a:moveTo>
                  <a:cubicBezTo>
                    <a:pt x="76" y="0"/>
                    <a:pt x="67" y="0"/>
                    <a:pt x="60" y="4"/>
                  </a:cubicBezTo>
                  <a:cubicBezTo>
                    <a:pt x="0" y="15"/>
                    <a:pt x="15" y="52"/>
                    <a:pt x="15" y="85"/>
                  </a:cubicBezTo>
                  <a:cubicBezTo>
                    <a:pt x="23" y="127"/>
                    <a:pt x="45" y="149"/>
                    <a:pt x="83" y="149"/>
                  </a:cubicBezTo>
                  <a:lnTo>
                    <a:pt x="98" y="149"/>
                  </a:lnTo>
                  <a:cubicBezTo>
                    <a:pt x="143" y="142"/>
                    <a:pt x="157" y="108"/>
                    <a:pt x="143" y="75"/>
                  </a:cubicBezTo>
                  <a:cubicBezTo>
                    <a:pt x="131" y="45"/>
                    <a:pt x="131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7" name="Google Shape;16257;p11"/>
            <p:cNvSpPr/>
            <p:nvPr/>
          </p:nvSpPr>
          <p:spPr>
            <a:xfrm>
              <a:off x="-2177587" y="-711714"/>
              <a:ext cx="12224" cy="11651"/>
            </a:xfrm>
            <a:custGeom>
              <a:avLst/>
              <a:gdLst/>
              <a:ahLst/>
              <a:cxnLst/>
              <a:rect l="l" t="t" r="r" b="b"/>
              <a:pathLst>
                <a:path w="256" h="244" extrusionOk="0">
                  <a:moveTo>
                    <a:pt x="151" y="1"/>
                  </a:moveTo>
                  <a:cubicBezTo>
                    <a:pt x="125" y="1"/>
                    <a:pt x="91" y="8"/>
                    <a:pt x="54" y="20"/>
                  </a:cubicBezTo>
                  <a:cubicBezTo>
                    <a:pt x="42" y="46"/>
                    <a:pt x="27" y="68"/>
                    <a:pt x="20" y="91"/>
                  </a:cubicBezTo>
                  <a:cubicBezTo>
                    <a:pt x="1" y="161"/>
                    <a:pt x="39" y="222"/>
                    <a:pt x="117" y="244"/>
                  </a:cubicBezTo>
                  <a:cubicBezTo>
                    <a:pt x="121" y="229"/>
                    <a:pt x="132" y="203"/>
                    <a:pt x="144" y="203"/>
                  </a:cubicBezTo>
                  <a:cubicBezTo>
                    <a:pt x="154" y="203"/>
                    <a:pt x="166" y="206"/>
                    <a:pt x="173" y="206"/>
                  </a:cubicBezTo>
                  <a:cubicBezTo>
                    <a:pt x="233" y="206"/>
                    <a:pt x="225" y="132"/>
                    <a:pt x="256" y="98"/>
                  </a:cubicBezTo>
                  <a:cubicBezTo>
                    <a:pt x="229" y="30"/>
                    <a:pt x="199" y="1"/>
                    <a:pt x="1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8" name="Google Shape;16258;p11"/>
            <p:cNvSpPr/>
            <p:nvPr/>
          </p:nvSpPr>
          <p:spPr>
            <a:xfrm>
              <a:off x="-2168085" y="-700493"/>
              <a:ext cx="12176" cy="11699"/>
            </a:xfrm>
            <a:custGeom>
              <a:avLst/>
              <a:gdLst/>
              <a:ahLst/>
              <a:cxnLst/>
              <a:rect l="l" t="t" r="r" b="b"/>
              <a:pathLst>
                <a:path w="255" h="245" extrusionOk="0">
                  <a:moveTo>
                    <a:pt x="83" y="1"/>
                  </a:moveTo>
                  <a:cubicBezTo>
                    <a:pt x="93" y="49"/>
                    <a:pt x="57" y="54"/>
                    <a:pt x="23" y="61"/>
                  </a:cubicBezTo>
                  <a:cubicBezTo>
                    <a:pt x="0" y="102"/>
                    <a:pt x="41" y="106"/>
                    <a:pt x="60" y="125"/>
                  </a:cubicBezTo>
                  <a:lnTo>
                    <a:pt x="71" y="125"/>
                  </a:lnTo>
                  <a:cubicBezTo>
                    <a:pt x="119" y="125"/>
                    <a:pt x="79" y="170"/>
                    <a:pt x="93" y="188"/>
                  </a:cubicBezTo>
                  <a:cubicBezTo>
                    <a:pt x="135" y="188"/>
                    <a:pt x="142" y="237"/>
                    <a:pt x="176" y="244"/>
                  </a:cubicBezTo>
                  <a:cubicBezTo>
                    <a:pt x="254" y="151"/>
                    <a:pt x="214" y="39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9" name="Google Shape;16259;p11"/>
            <p:cNvSpPr/>
            <p:nvPr/>
          </p:nvSpPr>
          <p:spPr>
            <a:xfrm>
              <a:off x="-2172048" y="-707082"/>
              <a:ext cx="9884" cy="9884"/>
            </a:xfrm>
            <a:custGeom>
              <a:avLst/>
              <a:gdLst/>
              <a:ahLst/>
              <a:cxnLst/>
              <a:rect l="l" t="t" r="r" b="b"/>
              <a:pathLst>
                <a:path w="207" h="207" extrusionOk="0">
                  <a:moveTo>
                    <a:pt x="140" y="1"/>
                  </a:moveTo>
                  <a:lnTo>
                    <a:pt x="140" y="1"/>
                  </a:lnTo>
                  <a:cubicBezTo>
                    <a:pt x="109" y="35"/>
                    <a:pt x="117" y="109"/>
                    <a:pt x="57" y="109"/>
                  </a:cubicBezTo>
                  <a:cubicBezTo>
                    <a:pt x="50" y="109"/>
                    <a:pt x="38" y="106"/>
                    <a:pt x="28" y="106"/>
                  </a:cubicBezTo>
                  <a:cubicBezTo>
                    <a:pt x="16" y="106"/>
                    <a:pt x="5" y="132"/>
                    <a:pt x="1" y="147"/>
                  </a:cubicBezTo>
                  <a:cubicBezTo>
                    <a:pt x="28" y="161"/>
                    <a:pt x="42" y="206"/>
                    <a:pt x="76" y="206"/>
                  </a:cubicBezTo>
                  <a:cubicBezTo>
                    <a:pt x="87" y="206"/>
                    <a:pt x="95" y="203"/>
                    <a:pt x="106" y="199"/>
                  </a:cubicBezTo>
                  <a:cubicBezTo>
                    <a:pt x="140" y="192"/>
                    <a:pt x="176" y="187"/>
                    <a:pt x="166" y="139"/>
                  </a:cubicBezTo>
                  <a:cubicBezTo>
                    <a:pt x="135" y="98"/>
                    <a:pt x="207" y="38"/>
                    <a:pt x="1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0" name="Google Shape;16260;p11"/>
            <p:cNvSpPr/>
            <p:nvPr/>
          </p:nvSpPr>
          <p:spPr>
            <a:xfrm>
              <a:off x="-2136331" y="-1298084"/>
              <a:ext cx="7735" cy="8643"/>
            </a:xfrm>
            <a:custGeom>
              <a:avLst/>
              <a:gdLst/>
              <a:ahLst/>
              <a:cxnLst/>
              <a:rect l="l" t="t" r="r" b="b"/>
              <a:pathLst>
                <a:path w="162" h="181" extrusionOk="0">
                  <a:moveTo>
                    <a:pt x="105" y="1"/>
                  </a:moveTo>
                  <a:cubicBezTo>
                    <a:pt x="98" y="1"/>
                    <a:pt x="87" y="9"/>
                    <a:pt x="75" y="12"/>
                  </a:cubicBezTo>
                  <a:cubicBezTo>
                    <a:pt x="68" y="19"/>
                    <a:pt x="56" y="27"/>
                    <a:pt x="49" y="27"/>
                  </a:cubicBezTo>
                  <a:cubicBezTo>
                    <a:pt x="46" y="27"/>
                    <a:pt x="46" y="27"/>
                    <a:pt x="42" y="23"/>
                  </a:cubicBezTo>
                  <a:cubicBezTo>
                    <a:pt x="30" y="35"/>
                    <a:pt x="15" y="45"/>
                    <a:pt x="1" y="57"/>
                  </a:cubicBezTo>
                  <a:lnTo>
                    <a:pt x="1" y="90"/>
                  </a:lnTo>
                  <a:cubicBezTo>
                    <a:pt x="4" y="143"/>
                    <a:pt x="34" y="180"/>
                    <a:pt x="72" y="180"/>
                  </a:cubicBezTo>
                  <a:lnTo>
                    <a:pt x="87" y="180"/>
                  </a:lnTo>
                  <a:cubicBezTo>
                    <a:pt x="161" y="158"/>
                    <a:pt x="124" y="102"/>
                    <a:pt x="124" y="49"/>
                  </a:cubicBezTo>
                  <a:cubicBezTo>
                    <a:pt x="124" y="12"/>
                    <a:pt x="117" y="1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1" name="Google Shape;16261;p11"/>
            <p:cNvSpPr/>
            <p:nvPr/>
          </p:nvSpPr>
          <p:spPr>
            <a:xfrm>
              <a:off x="-2137572" y="-1302000"/>
              <a:ext cx="3438" cy="6685"/>
            </a:xfrm>
            <a:custGeom>
              <a:avLst/>
              <a:gdLst/>
              <a:ahLst/>
              <a:cxnLst/>
              <a:rect l="l" t="t" r="r" b="b"/>
              <a:pathLst>
                <a:path w="72" h="140" extrusionOk="0">
                  <a:moveTo>
                    <a:pt x="23" y="1"/>
                  </a:moveTo>
                  <a:lnTo>
                    <a:pt x="23" y="1"/>
                  </a:lnTo>
                  <a:cubicBezTo>
                    <a:pt x="1" y="53"/>
                    <a:pt x="27" y="94"/>
                    <a:pt x="27" y="139"/>
                  </a:cubicBezTo>
                  <a:cubicBezTo>
                    <a:pt x="41" y="127"/>
                    <a:pt x="56" y="117"/>
                    <a:pt x="68" y="105"/>
                  </a:cubicBezTo>
                  <a:cubicBezTo>
                    <a:pt x="56" y="72"/>
                    <a:pt x="72" y="27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2" name="Google Shape;16262;p11"/>
            <p:cNvSpPr/>
            <p:nvPr/>
          </p:nvSpPr>
          <p:spPr>
            <a:xfrm>
              <a:off x="-2342515" y="-1211179"/>
              <a:ext cx="13656" cy="18288"/>
            </a:xfrm>
            <a:custGeom>
              <a:avLst/>
              <a:gdLst/>
              <a:ahLst/>
              <a:cxnLst/>
              <a:rect l="l" t="t" r="r" b="b"/>
              <a:pathLst>
                <a:path w="286" h="383" extrusionOk="0">
                  <a:moveTo>
                    <a:pt x="91" y="1"/>
                  </a:moveTo>
                  <a:cubicBezTo>
                    <a:pt x="54" y="5"/>
                    <a:pt x="20" y="16"/>
                    <a:pt x="1" y="61"/>
                  </a:cubicBezTo>
                  <a:cubicBezTo>
                    <a:pt x="135" y="65"/>
                    <a:pt x="87" y="233"/>
                    <a:pt x="188" y="267"/>
                  </a:cubicBezTo>
                  <a:cubicBezTo>
                    <a:pt x="192" y="267"/>
                    <a:pt x="196" y="285"/>
                    <a:pt x="192" y="289"/>
                  </a:cubicBezTo>
                  <a:cubicBezTo>
                    <a:pt x="132" y="382"/>
                    <a:pt x="211" y="364"/>
                    <a:pt x="259" y="371"/>
                  </a:cubicBezTo>
                  <a:cubicBezTo>
                    <a:pt x="285" y="278"/>
                    <a:pt x="248" y="199"/>
                    <a:pt x="211" y="121"/>
                  </a:cubicBezTo>
                  <a:cubicBezTo>
                    <a:pt x="170" y="80"/>
                    <a:pt x="132" y="39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3" name="Google Shape;16263;p11"/>
            <p:cNvSpPr/>
            <p:nvPr/>
          </p:nvSpPr>
          <p:spPr>
            <a:xfrm>
              <a:off x="-2357127" y="-1190981"/>
              <a:ext cx="13274" cy="10409"/>
            </a:xfrm>
            <a:custGeom>
              <a:avLst/>
              <a:gdLst/>
              <a:ahLst/>
              <a:cxnLst/>
              <a:rect l="l" t="t" r="r" b="b"/>
              <a:pathLst>
                <a:path w="278" h="218" extrusionOk="0">
                  <a:moveTo>
                    <a:pt x="150" y="1"/>
                  </a:moveTo>
                  <a:cubicBezTo>
                    <a:pt x="127" y="1"/>
                    <a:pt x="109" y="35"/>
                    <a:pt x="86" y="35"/>
                  </a:cubicBezTo>
                  <a:cubicBezTo>
                    <a:pt x="79" y="35"/>
                    <a:pt x="68" y="31"/>
                    <a:pt x="57" y="19"/>
                  </a:cubicBezTo>
                  <a:cubicBezTo>
                    <a:pt x="23" y="57"/>
                    <a:pt x="1" y="98"/>
                    <a:pt x="23" y="150"/>
                  </a:cubicBezTo>
                  <a:cubicBezTo>
                    <a:pt x="38" y="188"/>
                    <a:pt x="79" y="218"/>
                    <a:pt x="109" y="218"/>
                  </a:cubicBezTo>
                  <a:cubicBezTo>
                    <a:pt x="120" y="218"/>
                    <a:pt x="131" y="210"/>
                    <a:pt x="135" y="202"/>
                  </a:cubicBezTo>
                  <a:cubicBezTo>
                    <a:pt x="165" y="135"/>
                    <a:pt x="229" y="154"/>
                    <a:pt x="270" y="124"/>
                  </a:cubicBezTo>
                  <a:cubicBezTo>
                    <a:pt x="229" y="116"/>
                    <a:pt x="277" y="61"/>
                    <a:pt x="229" y="57"/>
                  </a:cubicBezTo>
                  <a:cubicBezTo>
                    <a:pt x="229" y="61"/>
                    <a:pt x="225" y="61"/>
                    <a:pt x="221" y="64"/>
                  </a:cubicBezTo>
                  <a:cubicBezTo>
                    <a:pt x="210" y="79"/>
                    <a:pt x="203" y="113"/>
                    <a:pt x="184" y="113"/>
                  </a:cubicBezTo>
                  <a:cubicBezTo>
                    <a:pt x="180" y="113"/>
                    <a:pt x="172" y="113"/>
                    <a:pt x="169" y="109"/>
                  </a:cubicBezTo>
                  <a:cubicBezTo>
                    <a:pt x="139" y="90"/>
                    <a:pt x="162" y="64"/>
                    <a:pt x="180" y="42"/>
                  </a:cubicBezTo>
                  <a:cubicBezTo>
                    <a:pt x="176" y="23"/>
                    <a:pt x="172" y="4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4" name="Google Shape;16264;p11"/>
            <p:cNvSpPr/>
            <p:nvPr/>
          </p:nvSpPr>
          <p:spPr>
            <a:xfrm>
              <a:off x="-2350490" y="-1209508"/>
              <a:ext cx="9263" cy="13036"/>
            </a:xfrm>
            <a:custGeom>
              <a:avLst/>
              <a:gdLst/>
              <a:ahLst/>
              <a:cxnLst/>
              <a:rect l="l" t="t" r="r" b="b"/>
              <a:pathLst>
                <a:path w="194" h="273" extrusionOk="0">
                  <a:moveTo>
                    <a:pt x="67" y="0"/>
                  </a:moveTo>
                  <a:cubicBezTo>
                    <a:pt x="49" y="0"/>
                    <a:pt x="33" y="11"/>
                    <a:pt x="19" y="33"/>
                  </a:cubicBezTo>
                  <a:cubicBezTo>
                    <a:pt x="11" y="48"/>
                    <a:pt x="19" y="71"/>
                    <a:pt x="0" y="83"/>
                  </a:cubicBezTo>
                  <a:cubicBezTo>
                    <a:pt x="0" y="93"/>
                    <a:pt x="4" y="101"/>
                    <a:pt x="4" y="109"/>
                  </a:cubicBezTo>
                  <a:cubicBezTo>
                    <a:pt x="90" y="131"/>
                    <a:pt x="104" y="240"/>
                    <a:pt x="190" y="273"/>
                  </a:cubicBezTo>
                  <a:cubicBezTo>
                    <a:pt x="171" y="232"/>
                    <a:pt x="149" y="198"/>
                    <a:pt x="176" y="153"/>
                  </a:cubicBezTo>
                  <a:cubicBezTo>
                    <a:pt x="183" y="142"/>
                    <a:pt x="194" y="93"/>
                    <a:pt x="180" y="93"/>
                  </a:cubicBezTo>
                  <a:lnTo>
                    <a:pt x="176" y="93"/>
                  </a:lnTo>
                  <a:cubicBezTo>
                    <a:pt x="168" y="97"/>
                    <a:pt x="161" y="97"/>
                    <a:pt x="153" y="97"/>
                  </a:cubicBezTo>
                  <a:cubicBezTo>
                    <a:pt x="116" y="97"/>
                    <a:pt x="119" y="60"/>
                    <a:pt x="104" y="33"/>
                  </a:cubicBezTo>
                  <a:cubicBezTo>
                    <a:pt x="93" y="7"/>
                    <a:pt x="78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5" name="Google Shape;16265;p11"/>
            <p:cNvSpPr/>
            <p:nvPr/>
          </p:nvSpPr>
          <p:spPr>
            <a:xfrm>
              <a:off x="-2350012" y="-1194180"/>
              <a:ext cx="8786" cy="9836"/>
            </a:xfrm>
            <a:custGeom>
              <a:avLst/>
              <a:gdLst/>
              <a:ahLst/>
              <a:cxnLst/>
              <a:rect l="l" t="t" r="r" b="b"/>
              <a:pathLst>
                <a:path w="184" h="206" extrusionOk="0">
                  <a:moveTo>
                    <a:pt x="39" y="0"/>
                  </a:moveTo>
                  <a:cubicBezTo>
                    <a:pt x="23" y="19"/>
                    <a:pt x="4" y="38"/>
                    <a:pt x="1" y="68"/>
                  </a:cubicBezTo>
                  <a:cubicBezTo>
                    <a:pt x="23" y="71"/>
                    <a:pt x="27" y="90"/>
                    <a:pt x="31" y="109"/>
                  </a:cubicBezTo>
                  <a:lnTo>
                    <a:pt x="49" y="109"/>
                  </a:lnTo>
                  <a:cubicBezTo>
                    <a:pt x="61" y="109"/>
                    <a:pt x="72" y="112"/>
                    <a:pt x="80" y="124"/>
                  </a:cubicBezTo>
                  <a:cubicBezTo>
                    <a:pt x="128" y="128"/>
                    <a:pt x="80" y="183"/>
                    <a:pt x="121" y="191"/>
                  </a:cubicBezTo>
                  <a:cubicBezTo>
                    <a:pt x="128" y="195"/>
                    <a:pt x="135" y="202"/>
                    <a:pt x="143" y="206"/>
                  </a:cubicBezTo>
                  <a:cubicBezTo>
                    <a:pt x="158" y="202"/>
                    <a:pt x="184" y="188"/>
                    <a:pt x="177" y="180"/>
                  </a:cubicBezTo>
                  <a:cubicBezTo>
                    <a:pt x="135" y="131"/>
                    <a:pt x="173" y="76"/>
                    <a:pt x="173" y="26"/>
                  </a:cubicBezTo>
                  <a:cubicBezTo>
                    <a:pt x="166" y="23"/>
                    <a:pt x="158" y="23"/>
                    <a:pt x="151" y="23"/>
                  </a:cubicBezTo>
                  <a:cubicBezTo>
                    <a:pt x="132" y="23"/>
                    <a:pt x="117" y="34"/>
                    <a:pt x="106" y="41"/>
                  </a:cubicBezTo>
                  <a:cubicBezTo>
                    <a:pt x="91" y="53"/>
                    <a:pt x="80" y="64"/>
                    <a:pt x="61" y="64"/>
                  </a:cubicBezTo>
                  <a:lnTo>
                    <a:pt x="54" y="64"/>
                  </a:lnTo>
                  <a:cubicBezTo>
                    <a:pt x="39" y="45"/>
                    <a:pt x="76" y="19"/>
                    <a:pt x="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6" name="Google Shape;16266;p11"/>
            <p:cNvSpPr/>
            <p:nvPr/>
          </p:nvSpPr>
          <p:spPr>
            <a:xfrm>
              <a:off x="-2358177" y="-1203109"/>
              <a:ext cx="6064" cy="13083"/>
            </a:xfrm>
            <a:custGeom>
              <a:avLst/>
              <a:gdLst/>
              <a:ahLst/>
              <a:cxnLst/>
              <a:rect l="l" t="t" r="r" b="b"/>
              <a:pathLst>
                <a:path w="127" h="274" extrusionOk="0">
                  <a:moveTo>
                    <a:pt x="30" y="1"/>
                  </a:moveTo>
                  <a:cubicBezTo>
                    <a:pt x="0" y="38"/>
                    <a:pt x="30" y="71"/>
                    <a:pt x="34" y="109"/>
                  </a:cubicBezTo>
                  <a:cubicBezTo>
                    <a:pt x="37" y="135"/>
                    <a:pt x="27" y="139"/>
                    <a:pt x="11" y="146"/>
                  </a:cubicBezTo>
                  <a:cubicBezTo>
                    <a:pt x="15" y="199"/>
                    <a:pt x="41" y="240"/>
                    <a:pt x="79" y="273"/>
                  </a:cubicBezTo>
                  <a:cubicBezTo>
                    <a:pt x="86" y="187"/>
                    <a:pt x="86" y="106"/>
                    <a:pt x="127" y="27"/>
                  </a:cubicBezTo>
                  <a:lnTo>
                    <a:pt x="127" y="27"/>
                  </a:lnTo>
                  <a:cubicBezTo>
                    <a:pt x="116" y="30"/>
                    <a:pt x="101" y="34"/>
                    <a:pt x="90" y="34"/>
                  </a:cubicBezTo>
                  <a:cubicBezTo>
                    <a:pt x="68" y="34"/>
                    <a:pt x="45" y="27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7" name="Google Shape;16267;p11"/>
            <p:cNvSpPr/>
            <p:nvPr/>
          </p:nvSpPr>
          <p:spPr>
            <a:xfrm>
              <a:off x="-2339125" y="-1192031"/>
              <a:ext cx="6685" cy="6637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87" y="0"/>
                  </a:moveTo>
                  <a:cubicBezTo>
                    <a:pt x="61" y="0"/>
                    <a:pt x="46" y="23"/>
                    <a:pt x="31" y="38"/>
                  </a:cubicBezTo>
                  <a:cubicBezTo>
                    <a:pt x="1" y="64"/>
                    <a:pt x="5" y="93"/>
                    <a:pt x="16" y="124"/>
                  </a:cubicBezTo>
                  <a:cubicBezTo>
                    <a:pt x="23" y="135"/>
                    <a:pt x="28" y="138"/>
                    <a:pt x="38" y="138"/>
                  </a:cubicBezTo>
                  <a:cubicBezTo>
                    <a:pt x="42" y="138"/>
                    <a:pt x="50" y="138"/>
                    <a:pt x="54" y="135"/>
                  </a:cubicBezTo>
                  <a:cubicBezTo>
                    <a:pt x="61" y="135"/>
                    <a:pt x="64" y="131"/>
                    <a:pt x="68" y="131"/>
                  </a:cubicBezTo>
                  <a:lnTo>
                    <a:pt x="76" y="131"/>
                  </a:lnTo>
                  <a:cubicBezTo>
                    <a:pt x="80" y="101"/>
                    <a:pt x="106" y="90"/>
                    <a:pt x="121" y="67"/>
                  </a:cubicBezTo>
                  <a:cubicBezTo>
                    <a:pt x="140" y="38"/>
                    <a:pt x="128" y="12"/>
                    <a:pt x="99" y="4"/>
                  </a:cubicBezTo>
                  <a:cubicBezTo>
                    <a:pt x="95" y="0"/>
                    <a:pt x="90" y="0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8" name="Google Shape;16268;p11"/>
            <p:cNvSpPr/>
            <p:nvPr/>
          </p:nvSpPr>
          <p:spPr>
            <a:xfrm>
              <a:off x="-2356745" y="-1206309"/>
              <a:ext cx="6446" cy="4823"/>
            </a:xfrm>
            <a:custGeom>
              <a:avLst/>
              <a:gdLst/>
              <a:ahLst/>
              <a:cxnLst/>
              <a:rect l="l" t="t" r="r" b="b"/>
              <a:pathLst>
                <a:path w="135" h="101" extrusionOk="0">
                  <a:moveTo>
                    <a:pt x="97" y="0"/>
                  </a:moveTo>
                  <a:cubicBezTo>
                    <a:pt x="93" y="0"/>
                    <a:pt x="86" y="0"/>
                    <a:pt x="78" y="4"/>
                  </a:cubicBezTo>
                  <a:cubicBezTo>
                    <a:pt x="64" y="38"/>
                    <a:pt x="19" y="38"/>
                    <a:pt x="0" y="68"/>
                  </a:cubicBezTo>
                  <a:cubicBezTo>
                    <a:pt x="15" y="94"/>
                    <a:pt x="38" y="101"/>
                    <a:pt x="60" y="101"/>
                  </a:cubicBezTo>
                  <a:cubicBezTo>
                    <a:pt x="71" y="101"/>
                    <a:pt x="86" y="97"/>
                    <a:pt x="97" y="94"/>
                  </a:cubicBezTo>
                  <a:cubicBezTo>
                    <a:pt x="119" y="83"/>
                    <a:pt x="131" y="64"/>
                    <a:pt x="135" y="42"/>
                  </a:cubicBezTo>
                  <a:cubicBezTo>
                    <a:pt x="135" y="34"/>
                    <a:pt x="131" y="26"/>
                    <a:pt x="131" y="16"/>
                  </a:cubicBezTo>
                  <a:cubicBezTo>
                    <a:pt x="123" y="4"/>
                    <a:pt x="112" y="0"/>
                    <a:pt x="9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9" name="Google Shape;16269;p11"/>
            <p:cNvSpPr/>
            <p:nvPr/>
          </p:nvSpPr>
          <p:spPr>
            <a:xfrm>
              <a:off x="-2172382" y="-1106368"/>
              <a:ext cx="20580" cy="18432"/>
            </a:xfrm>
            <a:custGeom>
              <a:avLst/>
              <a:gdLst/>
              <a:ahLst/>
              <a:cxnLst/>
              <a:rect l="l" t="t" r="r" b="b"/>
              <a:pathLst>
                <a:path w="431" h="386" extrusionOk="0">
                  <a:moveTo>
                    <a:pt x="292" y="0"/>
                  </a:moveTo>
                  <a:cubicBezTo>
                    <a:pt x="266" y="0"/>
                    <a:pt x="240" y="16"/>
                    <a:pt x="209" y="42"/>
                  </a:cubicBezTo>
                  <a:cubicBezTo>
                    <a:pt x="142" y="94"/>
                    <a:pt x="75" y="139"/>
                    <a:pt x="0" y="173"/>
                  </a:cubicBezTo>
                  <a:cubicBezTo>
                    <a:pt x="35" y="210"/>
                    <a:pt x="38" y="259"/>
                    <a:pt x="45" y="304"/>
                  </a:cubicBezTo>
                  <a:cubicBezTo>
                    <a:pt x="52" y="330"/>
                    <a:pt x="61" y="356"/>
                    <a:pt x="68" y="385"/>
                  </a:cubicBezTo>
                  <a:cubicBezTo>
                    <a:pt x="90" y="322"/>
                    <a:pt x="102" y="300"/>
                    <a:pt x="113" y="300"/>
                  </a:cubicBezTo>
                  <a:cubicBezTo>
                    <a:pt x="116" y="300"/>
                    <a:pt x="124" y="307"/>
                    <a:pt x="131" y="311"/>
                  </a:cubicBezTo>
                  <a:cubicBezTo>
                    <a:pt x="176" y="363"/>
                    <a:pt x="240" y="340"/>
                    <a:pt x="292" y="356"/>
                  </a:cubicBezTo>
                  <a:cubicBezTo>
                    <a:pt x="273" y="322"/>
                    <a:pt x="247" y="292"/>
                    <a:pt x="281" y="244"/>
                  </a:cubicBezTo>
                  <a:cubicBezTo>
                    <a:pt x="307" y="206"/>
                    <a:pt x="333" y="157"/>
                    <a:pt x="311" y="105"/>
                  </a:cubicBezTo>
                  <a:cubicBezTo>
                    <a:pt x="311" y="102"/>
                    <a:pt x="307" y="94"/>
                    <a:pt x="304" y="90"/>
                  </a:cubicBezTo>
                  <a:cubicBezTo>
                    <a:pt x="304" y="83"/>
                    <a:pt x="304" y="76"/>
                    <a:pt x="318" y="71"/>
                  </a:cubicBezTo>
                  <a:cubicBezTo>
                    <a:pt x="318" y="68"/>
                    <a:pt x="322" y="68"/>
                    <a:pt x="322" y="68"/>
                  </a:cubicBezTo>
                  <a:lnTo>
                    <a:pt x="330" y="68"/>
                  </a:lnTo>
                  <a:cubicBezTo>
                    <a:pt x="344" y="68"/>
                    <a:pt x="344" y="83"/>
                    <a:pt x="349" y="102"/>
                  </a:cubicBezTo>
                  <a:cubicBezTo>
                    <a:pt x="349" y="124"/>
                    <a:pt x="363" y="143"/>
                    <a:pt x="382" y="143"/>
                  </a:cubicBezTo>
                  <a:cubicBezTo>
                    <a:pt x="385" y="143"/>
                    <a:pt x="389" y="139"/>
                    <a:pt x="393" y="139"/>
                  </a:cubicBezTo>
                  <a:cubicBezTo>
                    <a:pt x="430" y="121"/>
                    <a:pt x="408" y="98"/>
                    <a:pt x="393" y="76"/>
                  </a:cubicBezTo>
                  <a:cubicBezTo>
                    <a:pt x="385" y="68"/>
                    <a:pt x="382" y="60"/>
                    <a:pt x="378" y="57"/>
                  </a:cubicBezTo>
                  <a:cubicBezTo>
                    <a:pt x="344" y="19"/>
                    <a:pt x="318" y="0"/>
                    <a:pt x="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0" name="Google Shape;16270;p11"/>
            <p:cNvSpPr/>
            <p:nvPr/>
          </p:nvSpPr>
          <p:spPr>
            <a:xfrm>
              <a:off x="-2166127" y="-1088175"/>
              <a:ext cx="7688" cy="9359"/>
            </a:xfrm>
            <a:custGeom>
              <a:avLst/>
              <a:gdLst/>
              <a:ahLst/>
              <a:cxnLst/>
              <a:rect l="l" t="t" r="r" b="b"/>
              <a:pathLst>
                <a:path w="161" h="196" extrusionOk="0">
                  <a:moveTo>
                    <a:pt x="61" y="1"/>
                  </a:moveTo>
                  <a:cubicBezTo>
                    <a:pt x="52" y="1"/>
                    <a:pt x="45" y="1"/>
                    <a:pt x="38" y="4"/>
                  </a:cubicBezTo>
                  <a:cubicBezTo>
                    <a:pt x="26" y="12"/>
                    <a:pt x="16" y="38"/>
                    <a:pt x="16" y="42"/>
                  </a:cubicBezTo>
                  <a:cubicBezTo>
                    <a:pt x="68" y="90"/>
                    <a:pt x="0" y="143"/>
                    <a:pt x="16" y="192"/>
                  </a:cubicBezTo>
                  <a:cubicBezTo>
                    <a:pt x="34" y="195"/>
                    <a:pt x="49" y="195"/>
                    <a:pt x="61" y="195"/>
                  </a:cubicBezTo>
                  <a:cubicBezTo>
                    <a:pt x="120" y="195"/>
                    <a:pt x="154" y="161"/>
                    <a:pt x="161" y="94"/>
                  </a:cubicBezTo>
                  <a:cubicBezTo>
                    <a:pt x="150" y="80"/>
                    <a:pt x="139" y="64"/>
                    <a:pt x="131" y="54"/>
                  </a:cubicBezTo>
                  <a:lnTo>
                    <a:pt x="116" y="54"/>
                  </a:lnTo>
                  <a:cubicBezTo>
                    <a:pt x="97" y="54"/>
                    <a:pt x="94" y="38"/>
                    <a:pt x="87" y="20"/>
                  </a:cubicBezTo>
                  <a:cubicBezTo>
                    <a:pt x="83" y="4"/>
                    <a:pt x="71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1" name="Google Shape;16271;p11"/>
            <p:cNvSpPr/>
            <p:nvPr/>
          </p:nvSpPr>
          <p:spPr>
            <a:xfrm>
              <a:off x="-2154715" y="-1089082"/>
              <a:ext cx="11126" cy="7067"/>
            </a:xfrm>
            <a:custGeom>
              <a:avLst/>
              <a:gdLst/>
              <a:ahLst/>
              <a:cxnLst/>
              <a:rect l="l" t="t" r="r" b="b"/>
              <a:pathLst>
                <a:path w="233" h="148" extrusionOk="0">
                  <a:moveTo>
                    <a:pt x="214" y="1"/>
                  </a:moveTo>
                  <a:cubicBezTo>
                    <a:pt x="198" y="1"/>
                    <a:pt x="191" y="28"/>
                    <a:pt x="176" y="31"/>
                  </a:cubicBezTo>
                  <a:cubicBezTo>
                    <a:pt x="172" y="35"/>
                    <a:pt x="165" y="35"/>
                    <a:pt x="162" y="35"/>
                  </a:cubicBezTo>
                  <a:cubicBezTo>
                    <a:pt x="150" y="35"/>
                    <a:pt x="143" y="35"/>
                    <a:pt x="136" y="28"/>
                  </a:cubicBezTo>
                  <a:cubicBezTo>
                    <a:pt x="117" y="16"/>
                    <a:pt x="101" y="12"/>
                    <a:pt x="83" y="12"/>
                  </a:cubicBezTo>
                  <a:cubicBezTo>
                    <a:pt x="57" y="12"/>
                    <a:pt x="27" y="23"/>
                    <a:pt x="1" y="28"/>
                  </a:cubicBezTo>
                  <a:cubicBezTo>
                    <a:pt x="31" y="76"/>
                    <a:pt x="41" y="140"/>
                    <a:pt x="117" y="147"/>
                  </a:cubicBezTo>
                  <a:cubicBezTo>
                    <a:pt x="105" y="121"/>
                    <a:pt x="72" y="102"/>
                    <a:pt x="72" y="57"/>
                  </a:cubicBezTo>
                  <a:lnTo>
                    <a:pt x="72" y="57"/>
                  </a:lnTo>
                  <a:cubicBezTo>
                    <a:pt x="94" y="65"/>
                    <a:pt x="117" y="68"/>
                    <a:pt x="136" y="68"/>
                  </a:cubicBezTo>
                  <a:cubicBezTo>
                    <a:pt x="150" y="68"/>
                    <a:pt x="162" y="68"/>
                    <a:pt x="176" y="65"/>
                  </a:cubicBezTo>
                  <a:cubicBezTo>
                    <a:pt x="198" y="57"/>
                    <a:pt x="232" y="61"/>
                    <a:pt x="232" y="20"/>
                  </a:cubicBezTo>
                  <a:cubicBezTo>
                    <a:pt x="232" y="16"/>
                    <a:pt x="232" y="12"/>
                    <a:pt x="229" y="9"/>
                  </a:cubicBezTo>
                  <a:cubicBezTo>
                    <a:pt x="225" y="5"/>
                    <a:pt x="217" y="1"/>
                    <a:pt x="21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2" name="Google Shape;16272;p11"/>
            <p:cNvSpPr/>
            <p:nvPr/>
          </p:nvSpPr>
          <p:spPr>
            <a:xfrm>
              <a:off x="-2151324" y="-1077288"/>
              <a:ext cx="4536" cy="5061"/>
            </a:xfrm>
            <a:custGeom>
              <a:avLst/>
              <a:gdLst/>
              <a:ahLst/>
              <a:cxnLst/>
              <a:rect l="l" t="t" r="r" b="b"/>
              <a:pathLst>
                <a:path w="95" h="106" extrusionOk="0">
                  <a:moveTo>
                    <a:pt x="49" y="1"/>
                  </a:moveTo>
                  <a:cubicBezTo>
                    <a:pt x="38" y="1"/>
                    <a:pt x="30" y="5"/>
                    <a:pt x="27" y="16"/>
                  </a:cubicBezTo>
                  <a:cubicBezTo>
                    <a:pt x="20" y="38"/>
                    <a:pt x="1" y="64"/>
                    <a:pt x="23" y="87"/>
                  </a:cubicBezTo>
                  <a:cubicBezTo>
                    <a:pt x="34" y="102"/>
                    <a:pt x="53" y="106"/>
                    <a:pt x="68" y="106"/>
                  </a:cubicBezTo>
                  <a:lnTo>
                    <a:pt x="87" y="106"/>
                  </a:lnTo>
                  <a:cubicBezTo>
                    <a:pt x="87" y="90"/>
                    <a:pt x="82" y="76"/>
                    <a:pt x="87" y="61"/>
                  </a:cubicBezTo>
                  <a:cubicBezTo>
                    <a:pt x="94" y="35"/>
                    <a:pt x="87" y="16"/>
                    <a:pt x="65" y="5"/>
                  </a:cubicBezTo>
                  <a:cubicBezTo>
                    <a:pt x="60" y="1"/>
                    <a:pt x="53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3" name="Google Shape;16273;p11"/>
            <p:cNvSpPr/>
            <p:nvPr/>
          </p:nvSpPr>
          <p:spPr>
            <a:xfrm>
              <a:off x="-2366056" y="-1029108"/>
              <a:ext cx="9168" cy="10409"/>
            </a:xfrm>
            <a:custGeom>
              <a:avLst/>
              <a:gdLst/>
              <a:ahLst/>
              <a:cxnLst/>
              <a:rect l="l" t="t" r="r" b="b"/>
              <a:pathLst>
                <a:path w="192" h="218" extrusionOk="0">
                  <a:moveTo>
                    <a:pt x="49" y="1"/>
                  </a:moveTo>
                  <a:cubicBezTo>
                    <a:pt x="42" y="1"/>
                    <a:pt x="31" y="16"/>
                    <a:pt x="23" y="28"/>
                  </a:cubicBezTo>
                  <a:cubicBezTo>
                    <a:pt x="8" y="50"/>
                    <a:pt x="26" y="80"/>
                    <a:pt x="0" y="99"/>
                  </a:cubicBezTo>
                  <a:cubicBezTo>
                    <a:pt x="8" y="166"/>
                    <a:pt x="31" y="218"/>
                    <a:pt x="105" y="218"/>
                  </a:cubicBezTo>
                  <a:lnTo>
                    <a:pt x="116" y="218"/>
                  </a:lnTo>
                  <a:cubicBezTo>
                    <a:pt x="157" y="192"/>
                    <a:pt x="192" y="166"/>
                    <a:pt x="169" y="109"/>
                  </a:cubicBezTo>
                  <a:cubicBezTo>
                    <a:pt x="147" y="54"/>
                    <a:pt x="94" y="35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4" name="Google Shape;16274;p11"/>
            <p:cNvSpPr/>
            <p:nvPr/>
          </p:nvSpPr>
          <p:spPr>
            <a:xfrm>
              <a:off x="-2366963" y="-1031018"/>
              <a:ext cx="11651" cy="12510"/>
            </a:xfrm>
            <a:custGeom>
              <a:avLst/>
              <a:gdLst/>
              <a:ahLst/>
              <a:cxnLst/>
              <a:rect l="l" t="t" r="r" b="b"/>
              <a:pathLst>
                <a:path w="244" h="262" extrusionOk="0">
                  <a:moveTo>
                    <a:pt x="64" y="0"/>
                  </a:moveTo>
                  <a:cubicBezTo>
                    <a:pt x="42" y="0"/>
                    <a:pt x="27" y="23"/>
                    <a:pt x="12" y="49"/>
                  </a:cubicBezTo>
                  <a:cubicBezTo>
                    <a:pt x="1" y="79"/>
                    <a:pt x="16" y="108"/>
                    <a:pt x="19" y="139"/>
                  </a:cubicBezTo>
                  <a:cubicBezTo>
                    <a:pt x="45" y="120"/>
                    <a:pt x="27" y="90"/>
                    <a:pt x="42" y="68"/>
                  </a:cubicBezTo>
                  <a:cubicBezTo>
                    <a:pt x="50" y="56"/>
                    <a:pt x="61" y="41"/>
                    <a:pt x="68" y="41"/>
                  </a:cubicBezTo>
                  <a:lnTo>
                    <a:pt x="76" y="41"/>
                  </a:lnTo>
                  <a:cubicBezTo>
                    <a:pt x="113" y="75"/>
                    <a:pt x="166" y="94"/>
                    <a:pt x="188" y="149"/>
                  </a:cubicBezTo>
                  <a:cubicBezTo>
                    <a:pt x="211" y="206"/>
                    <a:pt x="176" y="232"/>
                    <a:pt x="135" y="258"/>
                  </a:cubicBezTo>
                  <a:cubicBezTo>
                    <a:pt x="147" y="262"/>
                    <a:pt x="158" y="262"/>
                    <a:pt x="169" y="262"/>
                  </a:cubicBezTo>
                  <a:cubicBezTo>
                    <a:pt x="211" y="262"/>
                    <a:pt x="244" y="243"/>
                    <a:pt x="233" y="191"/>
                  </a:cubicBezTo>
                  <a:cubicBezTo>
                    <a:pt x="221" y="116"/>
                    <a:pt x="166" y="56"/>
                    <a:pt x="102" y="15"/>
                  </a:cubicBezTo>
                  <a:cubicBezTo>
                    <a:pt x="87" y="8"/>
                    <a:pt x="76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5" name="Google Shape;16275;p11"/>
            <p:cNvSpPr/>
            <p:nvPr/>
          </p:nvSpPr>
          <p:spPr>
            <a:xfrm>
              <a:off x="-2174865" y="-1223785"/>
              <a:ext cx="17190" cy="16951"/>
            </a:xfrm>
            <a:custGeom>
              <a:avLst/>
              <a:gdLst/>
              <a:ahLst/>
              <a:cxnLst/>
              <a:rect l="l" t="t" r="r" b="b"/>
              <a:pathLst>
                <a:path w="360" h="355" extrusionOk="0">
                  <a:moveTo>
                    <a:pt x="217" y="4"/>
                  </a:moveTo>
                  <a:lnTo>
                    <a:pt x="217" y="4"/>
                  </a:lnTo>
                  <a:cubicBezTo>
                    <a:pt x="228" y="49"/>
                    <a:pt x="187" y="59"/>
                    <a:pt x="161" y="90"/>
                  </a:cubicBezTo>
                  <a:cubicBezTo>
                    <a:pt x="139" y="23"/>
                    <a:pt x="176" y="11"/>
                    <a:pt x="217" y="4"/>
                  </a:cubicBezTo>
                  <a:close/>
                  <a:moveTo>
                    <a:pt x="176" y="0"/>
                  </a:moveTo>
                  <a:cubicBezTo>
                    <a:pt x="68" y="0"/>
                    <a:pt x="0" y="94"/>
                    <a:pt x="30" y="220"/>
                  </a:cubicBezTo>
                  <a:cubicBezTo>
                    <a:pt x="52" y="314"/>
                    <a:pt x="78" y="355"/>
                    <a:pt x="131" y="355"/>
                  </a:cubicBezTo>
                  <a:cubicBezTo>
                    <a:pt x="161" y="355"/>
                    <a:pt x="199" y="340"/>
                    <a:pt x="254" y="314"/>
                  </a:cubicBezTo>
                  <a:cubicBezTo>
                    <a:pt x="277" y="303"/>
                    <a:pt x="306" y="303"/>
                    <a:pt x="318" y="269"/>
                  </a:cubicBezTo>
                  <a:lnTo>
                    <a:pt x="292" y="269"/>
                  </a:lnTo>
                  <a:cubicBezTo>
                    <a:pt x="266" y="269"/>
                    <a:pt x="239" y="265"/>
                    <a:pt x="261" y="220"/>
                  </a:cubicBezTo>
                  <a:cubicBezTo>
                    <a:pt x="273" y="194"/>
                    <a:pt x="251" y="164"/>
                    <a:pt x="280" y="138"/>
                  </a:cubicBezTo>
                  <a:cubicBezTo>
                    <a:pt x="306" y="183"/>
                    <a:pt x="303" y="228"/>
                    <a:pt x="318" y="269"/>
                  </a:cubicBezTo>
                  <a:cubicBezTo>
                    <a:pt x="337" y="254"/>
                    <a:pt x="359" y="228"/>
                    <a:pt x="344" y="206"/>
                  </a:cubicBezTo>
                  <a:cubicBezTo>
                    <a:pt x="314" y="172"/>
                    <a:pt x="340" y="135"/>
                    <a:pt x="329" y="101"/>
                  </a:cubicBezTo>
                  <a:cubicBezTo>
                    <a:pt x="280" y="82"/>
                    <a:pt x="277" y="11"/>
                    <a:pt x="217" y="4"/>
                  </a:cubicBezTo>
                  <a:cubicBezTo>
                    <a:pt x="202" y="4"/>
                    <a:pt x="191" y="0"/>
                    <a:pt x="17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6" name="Google Shape;16276;p11"/>
            <p:cNvSpPr/>
            <p:nvPr/>
          </p:nvSpPr>
          <p:spPr>
            <a:xfrm>
              <a:off x="-2188617" y="-1213662"/>
              <a:ext cx="13800" cy="14707"/>
            </a:xfrm>
            <a:custGeom>
              <a:avLst/>
              <a:gdLst/>
              <a:ahLst/>
              <a:cxnLst/>
              <a:rect l="l" t="t" r="r" b="b"/>
              <a:pathLst>
                <a:path w="289" h="308" extrusionOk="0">
                  <a:moveTo>
                    <a:pt x="221" y="1"/>
                  </a:moveTo>
                  <a:cubicBezTo>
                    <a:pt x="206" y="1"/>
                    <a:pt x="191" y="8"/>
                    <a:pt x="176" y="16"/>
                  </a:cubicBezTo>
                  <a:cubicBezTo>
                    <a:pt x="161" y="23"/>
                    <a:pt x="146" y="31"/>
                    <a:pt x="131" y="31"/>
                  </a:cubicBezTo>
                  <a:lnTo>
                    <a:pt x="128" y="31"/>
                  </a:lnTo>
                  <a:cubicBezTo>
                    <a:pt x="123" y="91"/>
                    <a:pt x="101" y="143"/>
                    <a:pt x="49" y="180"/>
                  </a:cubicBezTo>
                  <a:cubicBezTo>
                    <a:pt x="23" y="196"/>
                    <a:pt x="4" y="210"/>
                    <a:pt x="0" y="240"/>
                  </a:cubicBezTo>
                  <a:cubicBezTo>
                    <a:pt x="11" y="251"/>
                    <a:pt x="30" y="251"/>
                    <a:pt x="45" y="251"/>
                  </a:cubicBezTo>
                  <a:lnTo>
                    <a:pt x="83" y="251"/>
                  </a:lnTo>
                  <a:cubicBezTo>
                    <a:pt x="113" y="251"/>
                    <a:pt x="142" y="259"/>
                    <a:pt x="154" y="308"/>
                  </a:cubicBezTo>
                  <a:cubicBezTo>
                    <a:pt x="195" y="304"/>
                    <a:pt x="195" y="266"/>
                    <a:pt x="206" y="240"/>
                  </a:cubicBezTo>
                  <a:cubicBezTo>
                    <a:pt x="213" y="229"/>
                    <a:pt x="218" y="206"/>
                    <a:pt x="228" y="206"/>
                  </a:cubicBezTo>
                  <a:cubicBezTo>
                    <a:pt x="232" y="206"/>
                    <a:pt x="235" y="206"/>
                    <a:pt x="244" y="210"/>
                  </a:cubicBezTo>
                  <a:cubicBezTo>
                    <a:pt x="254" y="218"/>
                    <a:pt x="262" y="222"/>
                    <a:pt x="270" y="222"/>
                  </a:cubicBezTo>
                  <a:cubicBezTo>
                    <a:pt x="288" y="222"/>
                    <a:pt x="285" y="192"/>
                    <a:pt x="288" y="177"/>
                  </a:cubicBezTo>
                  <a:cubicBezTo>
                    <a:pt x="288" y="120"/>
                    <a:pt x="288" y="57"/>
                    <a:pt x="251" y="16"/>
                  </a:cubicBezTo>
                  <a:cubicBezTo>
                    <a:pt x="240" y="5"/>
                    <a:pt x="232" y="1"/>
                    <a:pt x="2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7" name="Google Shape;16277;p11"/>
            <p:cNvSpPr/>
            <p:nvPr/>
          </p:nvSpPr>
          <p:spPr>
            <a:xfrm>
              <a:off x="-2126160" y="-1112241"/>
              <a:ext cx="15614" cy="23780"/>
            </a:xfrm>
            <a:custGeom>
              <a:avLst/>
              <a:gdLst/>
              <a:ahLst/>
              <a:cxnLst/>
              <a:rect l="l" t="t" r="r" b="b"/>
              <a:pathLst>
                <a:path w="327" h="498" extrusionOk="0">
                  <a:moveTo>
                    <a:pt x="188" y="0"/>
                  </a:moveTo>
                  <a:cubicBezTo>
                    <a:pt x="183" y="0"/>
                    <a:pt x="183" y="0"/>
                    <a:pt x="183" y="4"/>
                  </a:cubicBezTo>
                  <a:cubicBezTo>
                    <a:pt x="183" y="87"/>
                    <a:pt x="94" y="60"/>
                    <a:pt x="61" y="101"/>
                  </a:cubicBezTo>
                  <a:cubicBezTo>
                    <a:pt x="42" y="123"/>
                    <a:pt x="38" y="154"/>
                    <a:pt x="19" y="172"/>
                  </a:cubicBezTo>
                  <a:cubicBezTo>
                    <a:pt x="16" y="180"/>
                    <a:pt x="9" y="183"/>
                    <a:pt x="0" y="187"/>
                  </a:cubicBezTo>
                  <a:cubicBezTo>
                    <a:pt x="0" y="370"/>
                    <a:pt x="102" y="494"/>
                    <a:pt x="225" y="497"/>
                  </a:cubicBezTo>
                  <a:cubicBezTo>
                    <a:pt x="228" y="494"/>
                    <a:pt x="233" y="486"/>
                    <a:pt x="236" y="482"/>
                  </a:cubicBezTo>
                  <a:cubicBezTo>
                    <a:pt x="251" y="460"/>
                    <a:pt x="273" y="441"/>
                    <a:pt x="266" y="408"/>
                  </a:cubicBezTo>
                  <a:cubicBezTo>
                    <a:pt x="262" y="404"/>
                    <a:pt x="259" y="404"/>
                    <a:pt x="255" y="404"/>
                  </a:cubicBezTo>
                  <a:cubicBezTo>
                    <a:pt x="247" y="404"/>
                    <a:pt x="244" y="411"/>
                    <a:pt x="236" y="411"/>
                  </a:cubicBezTo>
                  <a:lnTo>
                    <a:pt x="225" y="411"/>
                  </a:lnTo>
                  <a:cubicBezTo>
                    <a:pt x="169" y="411"/>
                    <a:pt x="87" y="340"/>
                    <a:pt x="113" y="322"/>
                  </a:cubicBezTo>
                  <a:cubicBezTo>
                    <a:pt x="154" y="299"/>
                    <a:pt x="150" y="221"/>
                    <a:pt x="202" y="221"/>
                  </a:cubicBezTo>
                  <a:cubicBezTo>
                    <a:pt x="214" y="221"/>
                    <a:pt x="225" y="225"/>
                    <a:pt x="240" y="228"/>
                  </a:cubicBezTo>
                  <a:cubicBezTo>
                    <a:pt x="244" y="232"/>
                    <a:pt x="247" y="232"/>
                    <a:pt x="251" y="232"/>
                  </a:cubicBezTo>
                  <a:cubicBezTo>
                    <a:pt x="266" y="232"/>
                    <a:pt x="281" y="225"/>
                    <a:pt x="281" y="206"/>
                  </a:cubicBezTo>
                  <a:cubicBezTo>
                    <a:pt x="281" y="183"/>
                    <a:pt x="259" y="172"/>
                    <a:pt x="240" y="168"/>
                  </a:cubicBezTo>
                  <a:cubicBezTo>
                    <a:pt x="210" y="165"/>
                    <a:pt x="176" y="168"/>
                    <a:pt x="188" y="120"/>
                  </a:cubicBezTo>
                  <a:lnTo>
                    <a:pt x="188" y="120"/>
                  </a:lnTo>
                  <a:cubicBezTo>
                    <a:pt x="210" y="123"/>
                    <a:pt x="228" y="127"/>
                    <a:pt x="244" y="127"/>
                  </a:cubicBezTo>
                  <a:cubicBezTo>
                    <a:pt x="288" y="127"/>
                    <a:pt x="300" y="101"/>
                    <a:pt x="326" y="11"/>
                  </a:cubicBezTo>
                  <a:lnTo>
                    <a:pt x="314" y="11"/>
                  </a:lnTo>
                  <a:cubicBezTo>
                    <a:pt x="304" y="11"/>
                    <a:pt x="292" y="11"/>
                    <a:pt x="281" y="15"/>
                  </a:cubicBezTo>
                  <a:cubicBezTo>
                    <a:pt x="270" y="19"/>
                    <a:pt x="259" y="19"/>
                    <a:pt x="247" y="19"/>
                  </a:cubicBezTo>
                  <a:cubicBezTo>
                    <a:pt x="236" y="19"/>
                    <a:pt x="221" y="19"/>
                    <a:pt x="210" y="11"/>
                  </a:cubicBezTo>
                  <a:cubicBezTo>
                    <a:pt x="206" y="8"/>
                    <a:pt x="192" y="0"/>
                    <a:pt x="1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8" name="Google Shape;16278;p11"/>
            <p:cNvSpPr/>
            <p:nvPr/>
          </p:nvSpPr>
          <p:spPr>
            <a:xfrm>
              <a:off x="-2312146" y="-870053"/>
              <a:ext cx="5587" cy="13275"/>
            </a:xfrm>
            <a:custGeom>
              <a:avLst/>
              <a:gdLst/>
              <a:ahLst/>
              <a:cxnLst/>
              <a:rect l="l" t="t" r="r" b="b"/>
              <a:pathLst>
                <a:path w="117" h="278" extrusionOk="0">
                  <a:moveTo>
                    <a:pt x="1" y="1"/>
                  </a:moveTo>
                  <a:lnTo>
                    <a:pt x="1" y="5"/>
                  </a:lnTo>
                  <a:cubicBezTo>
                    <a:pt x="98" y="98"/>
                    <a:pt x="98" y="173"/>
                    <a:pt x="1" y="263"/>
                  </a:cubicBezTo>
                  <a:cubicBezTo>
                    <a:pt x="15" y="274"/>
                    <a:pt x="27" y="277"/>
                    <a:pt x="38" y="277"/>
                  </a:cubicBezTo>
                  <a:cubicBezTo>
                    <a:pt x="60" y="277"/>
                    <a:pt x="75" y="258"/>
                    <a:pt x="83" y="229"/>
                  </a:cubicBezTo>
                  <a:cubicBezTo>
                    <a:pt x="94" y="199"/>
                    <a:pt x="94" y="169"/>
                    <a:pt x="101" y="139"/>
                  </a:cubicBezTo>
                  <a:cubicBezTo>
                    <a:pt x="117" y="46"/>
                    <a:pt x="105" y="2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9" name="Google Shape;16279;p11"/>
            <p:cNvSpPr/>
            <p:nvPr/>
          </p:nvSpPr>
          <p:spPr>
            <a:xfrm>
              <a:off x="-2321076" y="-863941"/>
              <a:ext cx="8977" cy="6828"/>
            </a:xfrm>
            <a:custGeom>
              <a:avLst/>
              <a:gdLst/>
              <a:ahLst/>
              <a:cxnLst/>
              <a:rect l="l" t="t" r="r" b="b"/>
              <a:pathLst>
                <a:path w="188" h="143" extrusionOk="0">
                  <a:moveTo>
                    <a:pt x="19" y="0"/>
                  </a:moveTo>
                  <a:cubicBezTo>
                    <a:pt x="0" y="104"/>
                    <a:pt x="23" y="142"/>
                    <a:pt x="109" y="142"/>
                  </a:cubicBezTo>
                  <a:cubicBezTo>
                    <a:pt x="128" y="142"/>
                    <a:pt x="157" y="142"/>
                    <a:pt x="188" y="135"/>
                  </a:cubicBezTo>
                  <a:cubicBezTo>
                    <a:pt x="109" y="123"/>
                    <a:pt x="23" y="116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0" name="Google Shape;16280;p11"/>
            <p:cNvSpPr/>
            <p:nvPr/>
          </p:nvSpPr>
          <p:spPr>
            <a:xfrm>
              <a:off x="-2320168" y="-870196"/>
              <a:ext cx="8070" cy="6303"/>
            </a:xfrm>
            <a:custGeom>
              <a:avLst/>
              <a:gdLst/>
              <a:ahLst/>
              <a:cxnLst/>
              <a:rect l="l" t="t" r="r" b="b"/>
              <a:pathLst>
                <a:path w="169" h="132" extrusionOk="0">
                  <a:moveTo>
                    <a:pt x="124" y="0"/>
                  </a:moveTo>
                  <a:cubicBezTo>
                    <a:pt x="57" y="0"/>
                    <a:pt x="26" y="37"/>
                    <a:pt x="0" y="131"/>
                  </a:cubicBezTo>
                  <a:lnTo>
                    <a:pt x="4" y="131"/>
                  </a:lnTo>
                  <a:cubicBezTo>
                    <a:pt x="49" y="78"/>
                    <a:pt x="86" y="15"/>
                    <a:pt x="169" y="8"/>
                  </a:cubicBezTo>
                  <a:lnTo>
                    <a:pt x="169" y="4"/>
                  </a:lnTo>
                  <a:cubicBezTo>
                    <a:pt x="154" y="4"/>
                    <a:pt x="138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1" name="Google Shape;16281;p11"/>
            <p:cNvSpPr/>
            <p:nvPr/>
          </p:nvSpPr>
          <p:spPr>
            <a:xfrm>
              <a:off x="-2324132" y="-513743"/>
              <a:ext cx="15041" cy="14659"/>
            </a:xfrm>
            <a:custGeom>
              <a:avLst/>
              <a:gdLst/>
              <a:ahLst/>
              <a:cxnLst/>
              <a:rect l="l" t="t" r="r" b="b"/>
              <a:pathLst>
                <a:path w="315" h="307" extrusionOk="0">
                  <a:moveTo>
                    <a:pt x="125" y="1"/>
                  </a:moveTo>
                  <a:cubicBezTo>
                    <a:pt x="102" y="1"/>
                    <a:pt x="76" y="11"/>
                    <a:pt x="57" y="34"/>
                  </a:cubicBezTo>
                  <a:cubicBezTo>
                    <a:pt x="28" y="68"/>
                    <a:pt x="1" y="116"/>
                    <a:pt x="9" y="168"/>
                  </a:cubicBezTo>
                  <a:cubicBezTo>
                    <a:pt x="23" y="165"/>
                    <a:pt x="38" y="161"/>
                    <a:pt x="50" y="161"/>
                  </a:cubicBezTo>
                  <a:lnTo>
                    <a:pt x="54" y="161"/>
                  </a:lnTo>
                  <a:cubicBezTo>
                    <a:pt x="80" y="165"/>
                    <a:pt x="102" y="176"/>
                    <a:pt x="99" y="202"/>
                  </a:cubicBezTo>
                  <a:cubicBezTo>
                    <a:pt x="99" y="228"/>
                    <a:pt x="64" y="225"/>
                    <a:pt x="46" y="232"/>
                  </a:cubicBezTo>
                  <a:cubicBezTo>
                    <a:pt x="83" y="281"/>
                    <a:pt x="128" y="307"/>
                    <a:pt x="180" y="307"/>
                  </a:cubicBezTo>
                  <a:cubicBezTo>
                    <a:pt x="207" y="307"/>
                    <a:pt x="237" y="299"/>
                    <a:pt x="266" y="284"/>
                  </a:cubicBezTo>
                  <a:cubicBezTo>
                    <a:pt x="285" y="247"/>
                    <a:pt x="282" y="202"/>
                    <a:pt x="297" y="165"/>
                  </a:cubicBezTo>
                  <a:cubicBezTo>
                    <a:pt x="315" y="98"/>
                    <a:pt x="259" y="63"/>
                    <a:pt x="214" y="34"/>
                  </a:cubicBezTo>
                  <a:cubicBezTo>
                    <a:pt x="185" y="15"/>
                    <a:pt x="154" y="1"/>
                    <a:pt x="1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2" name="Google Shape;16282;p11"/>
            <p:cNvSpPr/>
            <p:nvPr/>
          </p:nvSpPr>
          <p:spPr>
            <a:xfrm>
              <a:off x="-2323750" y="-506055"/>
              <a:ext cx="4536" cy="3438"/>
            </a:xfrm>
            <a:custGeom>
              <a:avLst/>
              <a:gdLst/>
              <a:ahLst/>
              <a:cxnLst/>
              <a:rect l="l" t="t" r="r" b="b"/>
              <a:pathLst>
                <a:path w="95" h="72" extrusionOk="0">
                  <a:moveTo>
                    <a:pt x="42" y="0"/>
                  </a:moveTo>
                  <a:cubicBezTo>
                    <a:pt x="30" y="0"/>
                    <a:pt x="15" y="4"/>
                    <a:pt x="1" y="7"/>
                  </a:cubicBezTo>
                  <a:cubicBezTo>
                    <a:pt x="4" y="33"/>
                    <a:pt x="23" y="49"/>
                    <a:pt x="38" y="71"/>
                  </a:cubicBezTo>
                  <a:cubicBezTo>
                    <a:pt x="56" y="64"/>
                    <a:pt x="91" y="67"/>
                    <a:pt x="91" y="41"/>
                  </a:cubicBezTo>
                  <a:cubicBezTo>
                    <a:pt x="94" y="15"/>
                    <a:pt x="72" y="4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3" name="Google Shape;16283;p11"/>
            <p:cNvSpPr/>
            <p:nvPr/>
          </p:nvSpPr>
          <p:spPr>
            <a:xfrm>
              <a:off x="-2645203" y="-733106"/>
              <a:ext cx="7879" cy="5921"/>
            </a:xfrm>
            <a:custGeom>
              <a:avLst/>
              <a:gdLst/>
              <a:ahLst/>
              <a:cxnLst/>
              <a:rect l="l" t="t" r="r" b="b"/>
              <a:pathLst>
                <a:path w="165" h="124" extrusionOk="0">
                  <a:moveTo>
                    <a:pt x="108" y="0"/>
                  </a:moveTo>
                  <a:cubicBezTo>
                    <a:pt x="94" y="0"/>
                    <a:pt x="82" y="4"/>
                    <a:pt x="71" y="7"/>
                  </a:cubicBezTo>
                  <a:cubicBezTo>
                    <a:pt x="56" y="7"/>
                    <a:pt x="45" y="11"/>
                    <a:pt x="34" y="11"/>
                  </a:cubicBezTo>
                  <a:cubicBezTo>
                    <a:pt x="23" y="11"/>
                    <a:pt x="15" y="11"/>
                    <a:pt x="4" y="4"/>
                  </a:cubicBezTo>
                  <a:lnTo>
                    <a:pt x="4" y="4"/>
                  </a:lnTo>
                  <a:cubicBezTo>
                    <a:pt x="1" y="56"/>
                    <a:pt x="45" y="78"/>
                    <a:pt x="71" y="112"/>
                  </a:cubicBezTo>
                  <a:cubicBezTo>
                    <a:pt x="79" y="109"/>
                    <a:pt x="82" y="109"/>
                    <a:pt x="86" y="109"/>
                  </a:cubicBezTo>
                  <a:cubicBezTo>
                    <a:pt x="97" y="109"/>
                    <a:pt x="108" y="112"/>
                    <a:pt x="116" y="116"/>
                  </a:cubicBezTo>
                  <a:cubicBezTo>
                    <a:pt x="127" y="120"/>
                    <a:pt x="139" y="123"/>
                    <a:pt x="146" y="123"/>
                  </a:cubicBezTo>
                  <a:cubicBezTo>
                    <a:pt x="153" y="123"/>
                    <a:pt x="161" y="123"/>
                    <a:pt x="165" y="120"/>
                  </a:cubicBezTo>
                  <a:cubicBezTo>
                    <a:pt x="161" y="86"/>
                    <a:pt x="158" y="52"/>
                    <a:pt x="153" y="19"/>
                  </a:cubicBezTo>
                  <a:cubicBezTo>
                    <a:pt x="139" y="4"/>
                    <a:pt x="124" y="0"/>
                    <a:pt x="1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4" name="Google Shape;16284;p11"/>
            <p:cNvSpPr/>
            <p:nvPr/>
          </p:nvSpPr>
          <p:spPr>
            <a:xfrm>
              <a:off x="-2648975" y="-720070"/>
              <a:ext cx="4679" cy="3247"/>
            </a:xfrm>
            <a:custGeom>
              <a:avLst/>
              <a:gdLst/>
              <a:ahLst/>
              <a:cxnLst/>
              <a:rect l="l" t="t" r="r" b="b"/>
              <a:pathLst>
                <a:path w="98" h="68" extrusionOk="0">
                  <a:moveTo>
                    <a:pt x="68" y="0"/>
                  </a:moveTo>
                  <a:cubicBezTo>
                    <a:pt x="57" y="0"/>
                    <a:pt x="42" y="11"/>
                    <a:pt x="30" y="19"/>
                  </a:cubicBezTo>
                  <a:cubicBezTo>
                    <a:pt x="23" y="26"/>
                    <a:pt x="12" y="26"/>
                    <a:pt x="1" y="33"/>
                  </a:cubicBezTo>
                  <a:cubicBezTo>
                    <a:pt x="1" y="33"/>
                    <a:pt x="4" y="33"/>
                    <a:pt x="8" y="38"/>
                  </a:cubicBezTo>
                  <a:cubicBezTo>
                    <a:pt x="23" y="48"/>
                    <a:pt x="38" y="56"/>
                    <a:pt x="53" y="67"/>
                  </a:cubicBezTo>
                  <a:cubicBezTo>
                    <a:pt x="80" y="60"/>
                    <a:pt x="98" y="52"/>
                    <a:pt x="87" y="22"/>
                  </a:cubicBezTo>
                  <a:cubicBezTo>
                    <a:pt x="80" y="7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5" name="Google Shape;16285;p11"/>
            <p:cNvSpPr/>
            <p:nvPr/>
          </p:nvSpPr>
          <p:spPr>
            <a:xfrm>
              <a:off x="-2339268" y="-991052"/>
              <a:ext cx="13800" cy="15041"/>
            </a:xfrm>
            <a:custGeom>
              <a:avLst/>
              <a:gdLst/>
              <a:ahLst/>
              <a:cxnLst/>
              <a:rect l="l" t="t" r="r" b="b"/>
              <a:pathLst>
                <a:path w="289" h="315" extrusionOk="0">
                  <a:moveTo>
                    <a:pt x="112" y="1"/>
                  </a:moveTo>
                  <a:lnTo>
                    <a:pt x="112" y="1"/>
                  </a:lnTo>
                  <a:cubicBezTo>
                    <a:pt x="53" y="8"/>
                    <a:pt x="0" y="94"/>
                    <a:pt x="34" y="146"/>
                  </a:cubicBezTo>
                  <a:cubicBezTo>
                    <a:pt x="75" y="221"/>
                    <a:pt x="120" y="296"/>
                    <a:pt x="221" y="307"/>
                  </a:cubicBezTo>
                  <a:cubicBezTo>
                    <a:pt x="232" y="307"/>
                    <a:pt x="243" y="315"/>
                    <a:pt x="255" y="315"/>
                  </a:cubicBezTo>
                  <a:cubicBezTo>
                    <a:pt x="259" y="315"/>
                    <a:pt x="266" y="315"/>
                    <a:pt x="269" y="307"/>
                  </a:cubicBezTo>
                  <a:cubicBezTo>
                    <a:pt x="285" y="285"/>
                    <a:pt x="288" y="258"/>
                    <a:pt x="269" y="244"/>
                  </a:cubicBezTo>
                  <a:cubicBezTo>
                    <a:pt x="228" y="213"/>
                    <a:pt x="214" y="173"/>
                    <a:pt x="210" y="123"/>
                  </a:cubicBezTo>
                  <a:cubicBezTo>
                    <a:pt x="176" y="161"/>
                    <a:pt x="128" y="161"/>
                    <a:pt x="83" y="184"/>
                  </a:cubicBezTo>
                  <a:cubicBezTo>
                    <a:pt x="57" y="113"/>
                    <a:pt x="57" y="53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6" name="Google Shape;16286;p11"/>
            <p:cNvSpPr/>
            <p:nvPr/>
          </p:nvSpPr>
          <p:spPr>
            <a:xfrm>
              <a:off x="-2336594" y="-991052"/>
              <a:ext cx="7879" cy="8786"/>
            </a:xfrm>
            <a:custGeom>
              <a:avLst/>
              <a:gdLst/>
              <a:ahLst/>
              <a:cxnLst/>
              <a:rect l="l" t="t" r="r" b="b"/>
              <a:pathLst>
                <a:path w="165" h="184" extrusionOk="0">
                  <a:moveTo>
                    <a:pt x="56" y="1"/>
                  </a:moveTo>
                  <a:cubicBezTo>
                    <a:pt x="1" y="53"/>
                    <a:pt x="1" y="113"/>
                    <a:pt x="27" y="184"/>
                  </a:cubicBezTo>
                  <a:cubicBezTo>
                    <a:pt x="72" y="161"/>
                    <a:pt x="120" y="161"/>
                    <a:pt x="154" y="123"/>
                  </a:cubicBezTo>
                  <a:cubicBezTo>
                    <a:pt x="165" y="45"/>
                    <a:pt x="150" y="23"/>
                    <a:pt x="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7" name="Google Shape;16287;p11"/>
            <p:cNvSpPr/>
            <p:nvPr/>
          </p:nvSpPr>
          <p:spPr>
            <a:xfrm>
              <a:off x="-2460649" y="-741701"/>
              <a:ext cx="9120" cy="10410"/>
            </a:xfrm>
            <a:custGeom>
              <a:avLst/>
              <a:gdLst/>
              <a:ahLst/>
              <a:cxnLst/>
              <a:rect l="l" t="t" r="r" b="b"/>
              <a:pathLst>
                <a:path w="191" h="218" extrusionOk="0">
                  <a:moveTo>
                    <a:pt x="4" y="1"/>
                  </a:moveTo>
                  <a:cubicBezTo>
                    <a:pt x="1" y="8"/>
                    <a:pt x="1" y="15"/>
                    <a:pt x="4" y="23"/>
                  </a:cubicBezTo>
                  <a:cubicBezTo>
                    <a:pt x="101" y="53"/>
                    <a:pt x="97" y="139"/>
                    <a:pt x="113" y="217"/>
                  </a:cubicBezTo>
                  <a:cubicBezTo>
                    <a:pt x="131" y="191"/>
                    <a:pt x="176" y="191"/>
                    <a:pt x="191" y="158"/>
                  </a:cubicBezTo>
                  <a:cubicBezTo>
                    <a:pt x="165" y="143"/>
                    <a:pt x="135" y="143"/>
                    <a:pt x="128" y="105"/>
                  </a:cubicBezTo>
                  <a:cubicBezTo>
                    <a:pt x="116" y="30"/>
                    <a:pt x="87" y="8"/>
                    <a:pt x="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8" name="Google Shape;16288;p11"/>
            <p:cNvSpPr/>
            <p:nvPr/>
          </p:nvSpPr>
          <p:spPr>
            <a:xfrm>
              <a:off x="-2461556" y="-740603"/>
              <a:ext cx="6303" cy="9311"/>
            </a:xfrm>
            <a:custGeom>
              <a:avLst/>
              <a:gdLst/>
              <a:ahLst/>
              <a:cxnLst/>
              <a:rect l="l" t="t" r="r" b="b"/>
              <a:pathLst>
                <a:path w="132" h="195" extrusionOk="0">
                  <a:moveTo>
                    <a:pt x="23" y="0"/>
                  </a:moveTo>
                  <a:cubicBezTo>
                    <a:pt x="16" y="0"/>
                    <a:pt x="8" y="4"/>
                    <a:pt x="1" y="4"/>
                  </a:cubicBezTo>
                  <a:cubicBezTo>
                    <a:pt x="8" y="59"/>
                    <a:pt x="53" y="104"/>
                    <a:pt x="57" y="161"/>
                  </a:cubicBezTo>
                  <a:cubicBezTo>
                    <a:pt x="80" y="172"/>
                    <a:pt x="106" y="183"/>
                    <a:pt x="132" y="194"/>
                  </a:cubicBezTo>
                  <a:cubicBezTo>
                    <a:pt x="116" y="116"/>
                    <a:pt x="120" y="30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9" name="Google Shape;16289;p11"/>
            <p:cNvSpPr/>
            <p:nvPr/>
          </p:nvSpPr>
          <p:spPr>
            <a:xfrm>
              <a:off x="-2457593" y="-746142"/>
              <a:ext cx="5539" cy="3772"/>
            </a:xfrm>
            <a:custGeom>
              <a:avLst/>
              <a:gdLst/>
              <a:ahLst/>
              <a:cxnLst/>
              <a:rect l="l" t="t" r="r" b="b"/>
              <a:pathLst>
                <a:path w="116" h="79" extrusionOk="0">
                  <a:moveTo>
                    <a:pt x="59" y="1"/>
                  </a:moveTo>
                  <a:cubicBezTo>
                    <a:pt x="33" y="1"/>
                    <a:pt x="19" y="23"/>
                    <a:pt x="0" y="37"/>
                  </a:cubicBezTo>
                  <a:cubicBezTo>
                    <a:pt x="15" y="63"/>
                    <a:pt x="41" y="79"/>
                    <a:pt x="64" y="79"/>
                  </a:cubicBezTo>
                  <a:cubicBezTo>
                    <a:pt x="71" y="79"/>
                    <a:pt x="78" y="79"/>
                    <a:pt x="82" y="75"/>
                  </a:cubicBezTo>
                  <a:cubicBezTo>
                    <a:pt x="116" y="49"/>
                    <a:pt x="71" y="27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0" name="Google Shape;16290;p11"/>
            <p:cNvSpPr/>
            <p:nvPr/>
          </p:nvSpPr>
          <p:spPr>
            <a:xfrm>
              <a:off x="-2561497" y="-946644"/>
              <a:ext cx="24305" cy="25069"/>
            </a:xfrm>
            <a:custGeom>
              <a:avLst/>
              <a:gdLst/>
              <a:ahLst/>
              <a:cxnLst/>
              <a:rect l="l" t="t" r="r" b="b"/>
              <a:pathLst>
                <a:path w="509" h="525" extrusionOk="0">
                  <a:moveTo>
                    <a:pt x="446" y="1"/>
                  </a:moveTo>
                  <a:cubicBezTo>
                    <a:pt x="423" y="1"/>
                    <a:pt x="401" y="5"/>
                    <a:pt x="378" y="9"/>
                  </a:cubicBezTo>
                  <a:cubicBezTo>
                    <a:pt x="356" y="13"/>
                    <a:pt x="333" y="16"/>
                    <a:pt x="311" y="16"/>
                  </a:cubicBezTo>
                  <a:cubicBezTo>
                    <a:pt x="307" y="16"/>
                    <a:pt x="303" y="16"/>
                    <a:pt x="296" y="13"/>
                  </a:cubicBezTo>
                  <a:lnTo>
                    <a:pt x="292" y="13"/>
                  </a:lnTo>
                  <a:cubicBezTo>
                    <a:pt x="266" y="13"/>
                    <a:pt x="225" y="39"/>
                    <a:pt x="210" y="76"/>
                  </a:cubicBezTo>
                  <a:cubicBezTo>
                    <a:pt x="191" y="118"/>
                    <a:pt x="161" y="140"/>
                    <a:pt x="124" y="162"/>
                  </a:cubicBezTo>
                  <a:cubicBezTo>
                    <a:pt x="34" y="214"/>
                    <a:pt x="1" y="371"/>
                    <a:pt x="49" y="476"/>
                  </a:cubicBezTo>
                  <a:cubicBezTo>
                    <a:pt x="56" y="517"/>
                    <a:pt x="87" y="513"/>
                    <a:pt x="116" y="521"/>
                  </a:cubicBezTo>
                  <a:cubicBezTo>
                    <a:pt x="127" y="521"/>
                    <a:pt x="135" y="525"/>
                    <a:pt x="142" y="525"/>
                  </a:cubicBezTo>
                  <a:cubicBezTo>
                    <a:pt x="161" y="525"/>
                    <a:pt x="176" y="517"/>
                    <a:pt x="184" y="494"/>
                  </a:cubicBezTo>
                  <a:cubicBezTo>
                    <a:pt x="194" y="458"/>
                    <a:pt x="161" y="461"/>
                    <a:pt x="142" y="449"/>
                  </a:cubicBezTo>
                  <a:cubicBezTo>
                    <a:pt x="127" y="442"/>
                    <a:pt x="101" y="449"/>
                    <a:pt x="101" y="420"/>
                  </a:cubicBezTo>
                  <a:cubicBezTo>
                    <a:pt x="109" y="409"/>
                    <a:pt x="116" y="405"/>
                    <a:pt x="124" y="405"/>
                  </a:cubicBezTo>
                  <a:cubicBezTo>
                    <a:pt x="135" y="405"/>
                    <a:pt x="150" y="420"/>
                    <a:pt x="161" y="423"/>
                  </a:cubicBezTo>
                  <a:lnTo>
                    <a:pt x="172" y="423"/>
                  </a:lnTo>
                  <a:cubicBezTo>
                    <a:pt x="187" y="423"/>
                    <a:pt x="199" y="416"/>
                    <a:pt x="194" y="405"/>
                  </a:cubicBezTo>
                  <a:cubicBezTo>
                    <a:pt x="161" y="285"/>
                    <a:pt x="289" y="337"/>
                    <a:pt x="322" y="285"/>
                  </a:cubicBezTo>
                  <a:cubicBezTo>
                    <a:pt x="307" y="263"/>
                    <a:pt x="289" y="252"/>
                    <a:pt x="262" y="252"/>
                  </a:cubicBezTo>
                  <a:lnTo>
                    <a:pt x="244" y="252"/>
                  </a:lnTo>
                  <a:cubicBezTo>
                    <a:pt x="232" y="275"/>
                    <a:pt x="217" y="285"/>
                    <a:pt x="199" y="285"/>
                  </a:cubicBezTo>
                  <a:cubicBezTo>
                    <a:pt x="187" y="285"/>
                    <a:pt x="172" y="282"/>
                    <a:pt x="158" y="270"/>
                  </a:cubicBezTo>
                  <a:cubicBezTo>
                    <a:pt x="176" y="240"/>
                    <a:pt x="191" y="214"/>
                    <a:pt x="210" y="188"/>
                  </a:cubicBezTo>
                  <a:cubicBezTo>
                    <a:pt x="236" y="185"/>
                    <a:pt x="244" y="132"/>
                    <a:pt x="277" y="132"/>
                  </a:cubicBezTo>
                  <a:cubicBezTo>
                    <a:pt x="284" y="132"/>
                    <a:pt x="299" y="135"/>
                    <a:pt x="311" y="147"/>
                  </a:cubicBezTo>
                  <a:cubicBezTo>
                    <a:pt x="370" y="188"/>
                    <a:pt x="401" y="230"/>
                    <a:pt x="370" y="301"/>
                  </a:cubicBezTo>
                  <a:cubicBezTo>
                    <a:pt x="378" y="308"/>
                    <a:pt x="389" y="311"/>
                    <a:pt x="396" y="319"/>
                  </a:cubicBezTo>
                  <a:cubicBezTo>
                    <a:pt x="423" y="315"/>
                    <a:pt x="441" y="297"/>
                    <a:pt x="460" y="282"/>
                  </a:cubicBezTo>
                  <a:cubicBezTo>
                    <a:pt x="453" y="233"/>
                    <a:pt x="490" y="192"/>
                    <a:pt x="490" y="144"/>
                  </a:cubicBezTo>
                  <a:cubicBezTo>
                    <a:pt x="490" y="68"/>
                    <a:pt x="498" y="68"/>
                    <a:pt x="423" y="54"/>
                  </a:cubicBezTo>
                  <a:cubicBezTo>
                    <a:pt x="441" y="13"/>
                    <a:pt x="482" y="28"/>
                    <a:pt x="508" y="13"/>
                  </a:cubicBezTo>
                  <a:cubicBezTo>
                    <a:pt x="486" y="5"/>
                    <a:pt x="468" y="1"/>
                    <a:pt x="4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1" name="Google Shape;16291;p11"/>
            <p:cNvSpPr/>
            <p:nvPr/>
          </p:nvSpPr>
          <p:spPr>
            <a:xfrm>
              <a:off x="-2557199" y="-928595"/>
              <a:ext cx="25164" cy="21488"/>
            </a:xfrm>
            <a:custGeom>
              <a:avLst/>
              <a:gdLst/>
              <a:ahLst/>
              <a:cxnLst/>
              <a:rect l="l" t="t" r="r" b="b"/>
              <a:pathLst>
                <a:path w="527" h="450" extrusionOk="0">
                  <a:moveTo>
                    <a:pt x="351" y="1"/>
                  </a:moveTo>
                  <a:lnTo>
                    <a:pt x="351" y="1"/>
                  </a:lnTo>
                  <a:cubicBezTo>
                    <a:pt x="374" y="83"/>
                    <a:pt x="273" y="154"/>
                    <a:pt x="356" y="244"/>
                  </a:cubicBezTo>
                  <a:cubicBezTo>
                    <a:pt x="322" y="233"/>
                    <a:pt x="306" y="228"/>
                    <a:pt x="292" y="228"/>
                  </a:cubicBezTo>
                  <a:cubicBezTo>
                    <a:pt x="273" y="225"/>
                    <a:pt x="254" y="218"/>
                    <a:pt x="239" y="218"/>
                  </a:cubicBezTo>
                  <a:cubicBezTo>
                    <a:pt x="232" y="218"/>
                    <a:pt x="228" y="218"/>
                    <a:pt x="225" y="221"/>
                  </a:cubicBezTo>
                  <a:cubicBezTo>
                    <a:pt x="199" y="240"/>
                    <a:pt x="172" y="251"/>
                    <a:pt x="149" y="251"/>
                  </a:cubicBezTo>
                  <a:cubicBezTo>
                    <a:pt x="97" y="251"/>
                    <a:pt x="52" y="211"/>
                    <a:pt x="0" y="166"/>
                  </a:cubicBezTo>
                  <a:lnTo>
                    <a:pt x="0" y="166"/>
                  </a:lnTo>
                  <a:cubicBezTo>
                    <a:pt x="4" y="206"/>
                    <a:pt x="8" y="233"/>
                    <a:pt x="11" y="259"/>
                  </a:cubicBezTo>
                  <a:cubicBezTo>
                    <a:pt x="94" y="394"/>
                    <a:pt x="176" y="449"/>
                    <a:pt x="311" y="449"/>
                  </a:cubicBezTo>
                  <a:cubicBezTo>
                    <a:pt x="351" y="449"/>
                    <a:pt x="396" y="446"/>
                    <a:pt x="449" y="435"/>
                  </a:cubicBezTo>
                  <a:cubicBezTo>
                    <a:pt x="441" y="427"/>
                    <a:pt x="437" y="416"/>
                    <a:pt x="434" y="404"/>
                  </a:cubicBezTo>
                  <a:cubicBezTo>
                    <a:pt x="508" y="375"/>
                    <a:pt x="479" y="292"/>
                    <a:pt x="527" y="247"/>
                  </a:cubicBezTo>
                  <a:cubicBezTo>
                    <a:pt x="482" y="225"/>
                    <a:pt x="382" y="244"/>
                    <a:pt x="468" y="154"/>
                  </a:cubicBezTo>
                  <a:cubicBezTo>
                    <a:pt x="471" y="147"/>
                    <a:pt x="479" y="128"/>
                    <a:pt x="460" y="128"/>
                  </a:cubicBezTo>
                  <a:lnTo>
                    <a:pt x="453" y="128"/>
                  </a:lnTo>
                  <a:cubicBezTo>
                    <a:pt x="366" y="128"/>
                    <a:pt x="385" y="42"/>
                    <a:pt x="35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2" name="Google Shape;16292;p11"/>
            <p:cNvSpPr/>
            <p:nvPr/>
          </p:nvSpPr>
          <p:spPr>
            <a:xfrm>
              <a:off x="-2541299" y="-946978"/>
              <a:ext cx="19816" cy="16665"/>
            </a:xfrm>
            <a:custGeom>
              <a:avLst/>
              <a:gdLst/>
              <a:ahLst/>
              <a:cxnLst/>
              <a:rect l="l" t="t" r="r" b="b"/>
              <a:pathLst>
                <a:path w="415" h="349" extrusionOk="0">
                  <a:moveTo>
                    <a:pt x="198" y="1"/>
                  </a:moveTo>
                  <a:cubicBezTo>
                    <a:pt x="183" y="16"/>
                    <a:pt x="168" y="20"/>
                    <a:pt x="153" y="20"/>
                  </a:cubicBezTo>
                  <a:cubicBezTo>
                    <a:pt x="146" y="20"/>
                    <a:pt x="138" y="20"/>
                    <a:pt x="130" y="16"/>
                  </a:cubicBezTo>
                  <a:lnTo>
                    <a:pt x="108" y="16"/>
                  </a:lnTo>
                  <a:cubicBezTo>
                    <a:pt x="101" y="16"/>
                    <a:pt x="93" y="16"/>
                    <a:pt x="85" y="20"/>
                  </a:cubicBezTo>
                  <a:cubicBezTo>
                    <a:pt x="59" y="35"/>
                    <a:pt x="18" y="20"/>
                    <a:pt x="0" y="61"/>
                  </a:cubicBezTo>
                  <a:cubicBezTo>
                    <a:pt x="75" y="75"/>
                    <a:pt x="67" y="75"/>
                    <a:pt x="67" y="151"/>
                  </a:cubicBezTo>
                  <a:cubicBezTo>
                    <a:pt x="67" y="199"/>
                    <a:pt x="30" y="240"/>
                    <a:pt x="37" y="289"/>
                  </a:cubicBezTo>
                  <a:cubicBezTo>
                    <a:pt x="59" y="266"/>
                    <a:pt x="78" y="255"/>
                    <a:pt x="101" y="255"/>
                  </a:cubicBezTo>
                  <a:cubicBezTo>
                    <a:pt x="120" y="255"/>
                    <a:pt x="138" y="266"/>
                    <a:pt x="157" y="292"/>
                  </a:cubicBezTo>
                  <a:cubicBezTo>
                    <a:pt x="161" y="289"/>
                    <a:pt x="164" y="289"/>
                    <a:pt x="172" y="289"/>
                  </a:cubicBezTo>
                  <a:cubicBezTo>
                    <a:pt x="194" y="289"/>
                    <a:pt x="209" y="308"/>
                    <a:pt x="228" y="318"/>
                  </a:cubicBezTo>
                  <a:cubicBezTo>
                    <a:pt x="242" y="330"/>
                    <a:pt x="258" y="330"/>
                    <a:pt x="273" y="330"/>
                  </a:cubicBezTo>
                  <a:lnTo>
                    <a:pt x="325" y="330"/>
                  </a:lnTo>
                  <a:cubicBezTo>
                    <a:pt x="347" y="330"/>
                    <a:pt x="366" y="334"/>
                    <a:pt x="381" y="349"/>
                  </a:cubicBezTo>
                  <a:cubicBezTo>
                    <a:pt x="392" y="330"/>
                    <a:pt x="404" y="311"/>
                    <a:pt x="415" y="289"/>
                  </a:cubicBezTo>
                  <a:cubicBezTo>
                    <a:pt x="392" y="225"/>
                    <a:pt x="325" y="184"/>
                    <a:pt x="310" y="109"/>
                  </a:cubicBezTo>
                  <a:cubicBezTo>
                    <a:pt x="306" y="83"/>
                    <a:pt x="273" y="1"/>
                    <a:pt x="2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3" name="Google Shape;16293;p11"/>
            <p:cNvSpPr/>
            <p:nvPr/>
          </p:nvSpPr>
          <p:spPr>
            <a:xfrm>
              <a:off x="-2560399" y="-933035"/>
              <a:ext cx="18384" cy="16808"/>
            </a:xfrm>
            <a:custGeom>
              <a:avLst/>
              <a:gdLst/>
              <a:ahLst/>
              <a:cxnLst/>
              <a:rect l="l" t="t" r="r" b="b"/>
              <a:pathLst>
                <a:path w="385" h="352" extrusionOk="0">
                  <a:moveTo>
                    <a:pt x="299" y="0"/>
                  </a:moveTo>
                  <a:cubicBezTo>
                    <a:pt x="266" y="52"/>
                    <a:pt x="138" y="0"/>
                    <a:pt x="171" y="120"/>
                  </a:cubicBezTo>
                  <a:cubicBezTo>
                    <a:pt x="176" y="131"/>
                    <a:pt x="164" y="138"/>
                    <a:pt x="149" y="138"/>
                  </a:cubicBezTo>
                  <a:lnTo>
                    <a:pt x="138" y="138"/>
                  </a:lnTo>
                  <a:cubicBezTo>
                    <a:pt x="127" y="135"/>
                    <a:pt x="112" y="120"/>
                    <a:pt x="101" y="120"/>
                  </a:cubicBezTo>
                  <a:cubicBezTo>
                    <a:pt x="93" y="120"/>
                    <a:pt x="86" y="124"/>
                    <a:pt x="78" y="135"/>
                  </a:cubicBezTo>
                  <a:cubicBezTo>
                    <a:pt x="78" y="164"/>
                    <a:pt x="104" y="157"/>
                    <a:pt x="119" y="164"/>
                  </a:cubicBezTo>
                  <a:cubicBezTo>
                    <a:pt x="138" y="176"/>
                    <a:pt x="171" y="173"/>
                    <a:pt x="161" y="209"/>
                  </a:cubicBezTo>
                  <a:cubicBezTo>
                    <a:pt x="153" y="232"/>
                    <a:pt x="138" y="240"/>
                    <a:pt x="119" y="240"/>
                  </a:cubicBezTo>
                  <a:cubicBezTo>
                    <a:pt x="112" y="240"/>
                    <a:pt x="104" y="236"/>
                    <a:pt x="93" y="236"/>
                  </a:cubicBezTo>
                  <a:cubicBezTo>
                    <a:pt x="64" y="228"/>
                    <a:pt x="33" y="232"/>
                    <a:pt x="26" y="191"/>
                  </a:cubicBezTo>
                  <a:lnTo>
                    <a:pt x="26" y="191"/>
                  </a:lnTo>
                  <a:cubicBezTo>
                    <a:pt x="0" y="259"/>
                    <a:pt x="45" y="304"/>
                    <a:pt x="78" y="352"/>
                  </a:cubicBezTo>
                  <a:cubicBezTo>
                    <a:pt x="75" y="326"/>
                    <a:pt x="71" y="299"/>
                    <a:pt x="67" y="259"/>
                  </a:cubicBezTo>
                  <a:lnTo>
                    <a:pt x="67" y="259"/>
                  </a:lnTo>
                  <a:cubicBezTo>
                    <a:pt x="119" y="304"/>
                    <a:pt x="164" y="344"/>
                    <a:pt x="216" y="344"/>
                  </a:cubicBezTo>
                  <a:cubicBezTo>
                    <a:pt x="239" y="344"/>
                    <a:pt x="266" y="333"/>
                    <a:pt x="292" y="314"/>
                  </a:cubicBezTo>
                  <a:cubicBezTo>
                    <a:pt x="295" y="311"/>
                    <a:pt x="299" y="311"/>
                    <a:pt x="306" y="311"/>
                  </a:cubicBezTo>
                  <a:cubicBezTo>
                    <a:pt x="321" y="311"/>
                    <a:pt x="340" y="318"/>
                    <a:pt x="359" y="321"/>
                  </a:cubicBezTo>
                  <a:cubicBezTo>
                    <a:pt x="325" y="269"/>
                    <a:pt x="340" y="217"/>
                    <a:pt x="355" y="164"/>
                  </a:cubicBezTo>
                  <a:cubicBezTo>
                    <a:pt x="340" y="161"/>
                    <a:pt x="333" y="157"/>
                    <a:pt x="325" y="157"/>
                  </a:cubicBezTo>
                  <a:cubicBezTo>
                    <a:pt x="273" y="157"/>
                    <a:pt x="318" y="232"/>
                    <a:pt x="288" y="251"/>
                  </a:cubicBezTo>
                  <a:cubicBezTo>
                    <a:pt x="239" y="209"/>
                    <a:pt x="243" y="176"/>
                    <a:pt x="292" y="142"/>
                  </a:cubicBezTo>
                  <a:cubicBezTo>
                    <a:pt x="333" y="116"/>
                    <a:pt x="385" y="97"/>
                    <a:pt x="373" y="34"/>
                  </a:cubicBezTo>
                  <a:cubicBezTo>
                    <a:pt x="366" y="26"/>
                    <a:pt x="355" y="23"/>
                    <a:pt x="347" y="16"/>
                  </a:cubicBezTo>
                  <a:cubicBezTo>
                    <a:pt x="333" y="19"/>
                    <a:pt x="321" y="42"/>
                    <a:pt x="306" y="42"/>
                  </a:cubicBezTo>
                  <a:lnTo>
                    <a:pt x="299" y="42"/>
                  </a:lnTo>
                  <a:cubicBezTo>
                    <a:pt x="280" y="34"/>
                    <a:pt x="299" y="16"/>
                    <a:pt x="29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4" name="Google Shape;16294;p11"/>
            <p:cNvSpPr/>
            <p:nvPr/>
          </p:nvSpPr>
          <p:spPr>
            <a:xfrm>
              <a:off x="-2368730" y="-896984"/>
              <a:ext cx="13274" cy="8643"/>
            </a:xfrm>
            <a:custGeom>
              <a:avLst/>
              <a:gdLst/>
              <a:ahLst/>
              <a:cxnLst/>
              <a:rect l="l" t="t" r="r" b="b"/>
              <a:pathLst>
                <a:path w="278" h="181" extrusionOk="0">
                  <a:moveTo>
                    <a:pt x="213" y="30"/>
                  </a:moveTo>
                  <a:cubicBezTo>
                    <a:pt x="229" y="30"/>
                    <a:pt x="239" y="37"/>
                    <a:pt x="236" y="60"/>
                  </a:cubicBezTo>
                  <a:cubicBezTo>
                    <a:pt x="232" y="90"/>
                    <a:pt x="217" y="105"/>
                    <a:pt x="195" y="113"/>
                  </a:cubicBezTo>
                  <a:cubicBezTo>
                    <a:pt x="195" y="113"/>
                    <a:pt x="195" y="113"/>
                    <a:pt x="195" y="113"/>
                  </a:cubicBezTo>
                  <a:lnTo>
                    <a:pt x="195" y="113"/>
                  </a:lnTo>
                  <a:cubicBezTo>
                    <a:pt x="187" y="116"/>
                    <a:pt x="184" y="116"/>
                    <a:pt x="177" y="116"/>
                  </a:cubicBezTo>
                  <a:cubicBezTo>
                    <a:pt x="172" y="120"/>
                    <a:pt x="169" y="120"/>
                    <a:pt x="165" y="120"/>
                  </a:cubicBezTo>
                  <a:cubicBezTo>
                    <a:pt x="154" y="120"/>
                    <a:pt x="146" y="116"/>
                    <a:pt x="146" y="98"/>
                  </a:cubicBezTo>
                  <a:cubicBezTo>
                    <a:pt x="146" y="60"/>
                    <a:pt x="169" y="37"/>
                    <a:pt x="203" y="34"/>
                  </a:cubicBezTo>
                  <a:cubicBezTo>
                    <a:pt x="206" y="34"/>
                    <a:pt x="210" y="30"/>
                    <a:pt x="213" y="30"/>
                  </a:cubicBezTo>
                  <a:close/>
                  <a:moveTo>
                    <a:pt x="199" y="1"/>
                  </a:moveTo>
                  <a:cubicBezTo>
                    <a:pt x="184" y="1"/>
                    <a:pt x="165" y="8"/>
                    <a:pt x="146" y="23"/>
                  </a:cubicBezTo>
                  <a:cubicBezTo>
                    <a:pt x="143" y="27"/>
                    <a:pt x="135" y="27"/>
                    <a:pt x="127" y="27"/>
                  </a:cubicBezTo>
                  <a:cubicBezTo>
                    <a:pt x="120" y="27"/>
                    <a:pt x="113" y="27"/>
                    <a:pt x="105" y="23"/>
                  </a:cubicBezTo>
                  <a:lnTo>
                    <a:pt x="68" y="23"/>
                  </a:lnTo>
                  <a:cubicBezTo>
                    <a:pt x="23" y="34"/>
                    <a:pt x="1" y="72"/>
                    <a:pt x="4" y="113"/>
                  </a:cubicBezTo>
                  <a:cubicBezTo>
                    <a:pt x="8" y="139"/>
                    <a:pt x="42" y="161"/>
                    <a:pt x="87" y="161"/>
                  </a:cubicBezTo>
                  <a:cubicBezTo>
                    <a:pt x="120" y="161"/>
                    <a:pt x="161" y="150"/>
                    <a:pt x="195" y="113"/>
                  </a:cubicBezTo>
                  <a:lnTo>
                    <a:pt x="195" y="113"/>
                  </a:lnTo>
                  <a:cubicBezTo>
                    <a:pt x="170" y="172"/>
                    <a:pt x="171" y="177"/>
                    <a:pt x="176" y="177"/>
                  </a:cubicBezTo>
                  <a:cubicBezTo>
                    <a:pt x="178" y="177"/>
                    <a:pt x="179" y="177"/>
                    <a:pt x="180" y="177"/>
                  </a:cubicBezTo>
                  <a:cubicBezTo>
                    <a:pt x="187" y="180"/>
                    <a:pt x="199" y="180"/>
                    <a:pt x="206" y="180"/>
                  </a:cubicBezTo>
                  <a:cubicBezTo>
                    <a:pt x="277" y="180"/>
                    <a:pt x="266" y="109"/>
                    <a:pt x="258" y="72"/>
                  </a:cubicBezTo>
                  <a:cubicBezTo>
                    <a:pt x="251" y="37"/>
                    <a:pt x="232" y="1"/>
                    <a:pt x="19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5" name="Google Shape;16295;p11"/>
            <p:cNvSpPr/>
            <p:nvPr/>
          </p:nvSpPr>
          <p:spPr>
            <a:xfrm>
              <a:off x="-2566654" y="-611391"/>
              <a:ext cx="11651" cy="10935"/>
            </a:xfrm>
            <a:custGeom>
              <a:avLst/>
              <a:gdLst/>
              <a:ahLst/>
              <a:cxnLst/>
              <a:rect l="l" t="t" r="r" b="b"/>
              <a:pathLst>
                <a:path w="244" h="229" extrusionOk="0">
                  <a:moveTo>
                    <a:pt x="135" y="0"/>
                  </a:moveTo>
                  <a:cubicBezTo>
                    <a:pt x="4" y="31"/>
                    <a:pt x="4" y="31"/>
                    <a:pt x="4" y="135"/>
                  </a:cubicBezTo>
                  <a:cubicBezTo>
                    <a:pt x="0" y="172"/>
                    <a:pt x="7" y="202"/>
                    <a:pt x="45" y="221"/>
                  </a:cubicBezTo>
                  <a:cubicBezTo>
                    <a:pt x="56" y="229"/>
                    <a:pt x="67" y="229"/>
                    <a:pt x="78" y="229"/>
                  </a:cubicBezTo>
                  <a:cubicBezTo>
                    <a:pt x="101" y="229"/>
                    <a:pt x="123" y="217"/>
                    <a:pt x="145" y="206"/>
                  </a:cubicBezTo>
                  <a:cubicBezTo>
                    <a:pt x="168" y="191"/>
                    <a:pt x="190" y="180"/>
                    <a:pt x="217" y="180"/>
                  </a:cubicBezTo>
                  <a:lnTo>
                    <a:pt x="228" y="180"/>
                  </a:lnTo>
                  <a:cubicBezTo>
                    <a:pt x="243" y="180"/>
                    <a:pt x="198" y="139"/>
                    <a:pt x="206" y="109"/>
                  </a:cubicBezTo>
                  <a:cubicBezTo>
                    <a:pt x="202" y="94"/>
                    <a:pt x="198" y="79"/>
                    <a:pt x="198" y="64"/>
                  </a:cubicBezTo>
                  <a:cubicBezTo>
                    <a:pt x="193" y="62"/>
                    <a:pt x="186" y="62"/>
                    <a:pt x="180" y="62"/>
                  </a:cubicBezTo>
                  <a:cubicBezTo>
                    <a:pt x="175" y="62"/>
                    <a:pt x="170" y="62"/>
                    <a:pt x="168" y="60"/>
                  </a:cubicBezTo>
                  <a:cubicBezTo>
                    <a:pt x="157" y="45"/>
                    <a:pt x="176" y="45"/>
                    <a:pt x="183" y="41"/>
                  </a:cubicBezTo>
                  <a:cubicBezTo>
                    <a:pt x="195" y="38"/>
                    <a:pt x="206" y="27"/>
                    <a:pt x="209" y="12"/>
                  </a:cubicBezTo>
                  <a:lnTo>
                    <a:pt x="209" y="12"/>
                  </a:lnTo>
                  <a:cubicBezTo>
                    <a:pt x="206" y="15"/>
                    <a:pt x="198" y="15"/>
                    <a:pt x="195" y="15"/>
                  </a:cubicBezTo>
                  <a:cubicBezTo>
                    <a:pt x="172" y="15"/>
                    <a:pt x="153" y="5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6" name="Google Shape;16296;p11"/>
            <p:cNvSpPr/>
            <p:nvPr/>
          </p:nvSpPr>
          <p:spPr>
            <a:xfrm>
              <a:off x="-1773097" y="-1319667"/>
              <a:ext cx="15041" cy="13227"/>
            </a:xfrm>
            <a:custGeom>
              <a:avLst/>
              <a:gdLst/>
              <a:ahLst/>
              <a:cxnLst/>
              <a:rect l="l" t="t" r="r" b="b"/>
              <a:pathLst>
                <a:path w="315" h="277" extrusionOk="0">
                  <a:moveTo>
                    <a:pt x="154" y="0"/>
                  </a:moveTo>
                  <a:cubicBezTo>
                    <a:pt x="135" y="0"/>
                    <a:pt x="116" y="4"/>
                    <a:pt x="101" y="12"/>
                  </a:cubicBezTo>
                  <a:cubicBezTo>
                    <a:pt x="46" y="42"/>
                    <a:pt x="1" y="139"/>
                    <a:pt x="12" y="199"/>
                  </a:cubicBezTo>
                  <a:cubicBezTo>
                    <a:pt x="27" y="277"/>
                    <a:pt x="87" y="277"/>
                    <a:pt x="146" y="277"/>
                  </a:cubicBezTo>
                  <a:cubicBezTo>
                    <a:pt x="120" y="183"/>
                    <a:pt x="124" y="180"/>
                    <a:pt x="210" y="165"/>
                  </a:cubicBezTo>
                  <a:cubicBezTo>
                    <a:pt x="213" y="161"/>
                    <a:pt x="218" y="161"/>
                    <a:pt x="221" y="161"/>
                  </a:cubicBezTo>
                  <a:cubicBezTo>
                    <a:pt x="255" y="161"/>
                    <a:pt x="240" y="195"/>
                    <a:pt x="251" y="209"/>
                  </a:cubicBezTo>
                  <a:cubicBezTo>
                    <a:pt x="277" y="157"/>
                    <a:pt x="315" y="102"/>
                    <a:pt x="255" y="49"/>
                  </a:cubicBezTo>
                  <a:cubicBezTo>
                    <a:pt x="225" y="23"/>
                    <a:pt x="191" y="0"/>
                    <a:pt x="1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7" name="Google Shape;16297;p11"/>
            <p:cNvSpPr/>
            <p:nvPr/>
          </p:nvSpPr>
          <p:spPr>
            <a:xfrm>
              <a:off x="-1767367" y="-1311979"/>
              <a:ext cx="6446" cy="5539"/>
            </a:xfrm>
            <a:custGeom>
              <a:avLst/>
              <a:gdLst/>
              <a:ahLst/>
              <a:cxnLst/>
              <a:rect l="l" t="t" r="r" b="b"/>
              <a:pathLst>
                <a:path w="135" h="116" extrusionOk="0">
                  <a:moveTo>
                    <a:pt x="101" y="0"/>
                  </a:moveTo>
                  <a:cubicBezTo>
                    <a:pt x="98" y="0"/>
                    <a:pt x="93" y="0"/>
                    <a:pt x="90" y="4"/>
                  </a:cubicBezTo>
                  <a:cubicBezTo>
                    <a:pt x="4" y="19"/>
                    <a:pt x="0" y="22"/>
                    <a:pt x="26" y="116"/>
                  </a:cubicBezTo>
                  <a:cubicBezTo>
                    <a:pt x="71" y="112"/>
                    <a:pt x="105" y="90"/>
                    <a:pt x="131" y="48"/>
                  </a:cubicBezTo>
                  <a:cubicBezTo>
                    <a:pt x="120" y="34"/>
                    <a:pt x="135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8" name="Google Shape;16298;p11"/>
            <p:cNvSpPr/>
            <p:nvPr/>
          </p:nvSpPr>
          <p:spPr>
            <a:xfrm>
              <a:off x="-2095791" y="-719354"/>
              <a:ext cx="7353" cy="7879"/>
            </a:xfrm>
            <a:custGeom>
              <a:avLst/>
              <a:gdLst/>
              <a:ahLst/>
              <a:cxnLst/>
              <a:rect l="l" t="t" r="r" b="b"/>
              <a:pathLst>
                <a:path w="154" h="165" extrusionOk="0">
                  <a:moveTo>
                    <a:pt x="53" y="0"/>
                  </a:moveTo>
                  <a:cubicBezTo>
                    <a:pt x="37" y="30"/>
                    <a:pt x="8" y="52"/>
                    <a:pt x="4" y="90"/>
                  </a:cubicBezTo>
                  <a:cubicBezTo>
                    <a:pt x="1" y="127"/>
                    <a:pt x="1" y="164"/>
                    <a:pt x="53" y="164"/>
                  </a:cubicBezTo>
                  <a:lnTo>
                    <a:pt x="60" y="164"/>
                  </a:lnTo>
                  <a:cubicBezTo>
                    <a:pt x="153" y="101"/>
                    <a:pt x="153" y="75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9" name="Google Shape;16299;p11"/>
            <p:cNvSpPr/>
            <p:nvPr/>
          </p:nvSpPr>
          <p:spPr>
            <a:xfrm>
              <a:off x="-2092067" y="-730098"/>
              <a:ext cx="5730" cy="3963"/>
            </a:xfrm>
            <a:custGeom>
              <a:avLst/>
              <a:gdLst/>
              <a:ahLst/>
              <a:cxnLst/>
              <a:rect l="l" t="t" r="r" b="b"/>
              <a:pathLst>
                <a:path w="120" h="83" extrusionOk="0">
                  <a:moveTo>
                    <a:pt x="64" y="1"/>
                  </a:moveTo>
                  <a:cubicBezTo>
                    <a:pt x="27" y="1"/>
                    <a:pt x="30" y="46"/>
                    <a:pt x="1" y="68"/>
                  </a:cubicBezTo>
                  <a:cubicBezTo>
                    <a:pt x="42" y="72"/>
                    <a:pt x="75" y="64"/>
                    <a:pt x="109" y="83"/>
                  </a:cubicBezTo>
                  <a:cubicBezTo>
                    <a:pt x="97" y="53"/>
                    <a:pt x="120" y="5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0" name="Google Shape;16300;p11"/>
            <p:cNvSpPr/>
            <p:nvPr/>
          </p:nvSpPr>
          <p:spPr>
            <a:xfrm>
              <a:off x="-2060838" y="-1235054"/>
              <a:ext cx="16140" cy="12701"/>
            </a:xfrm>
            <a:custGeom>
              <a:avLst/>
              <a:gdLst/>
              <a:ahLst/>
              <a:cxnLst/>
              <a:rect l="l" t="t" r="r" b="b"/>
              <a:pathLst>
                <a:path w="338" h="266" extrusionOk="0">
                  <a:moveTo>
                    <a:pt x="244" y="0"/>
                  </a:moveTo>
                  <a:cubicBezTo>
                    <a:pt x="169" y="8"/>
                    <a:pt x="113" y="34"/>
                    <a:pt x="57" y="90"/>
                  </a:cubicBezTo>
                  <a:cubicBezTo>
                    <a:pt x="1" y="147"/>
                    <a:pt x="1" y="173"/>
                    <a:pt x="49" y="217"/>
                  </a:cubicBezTo>
                  <a:cubicBezTo>
                    <a:pt x="64" y="232"/>
                    <a:pt x="71" y="247"/>
                    <a:pt x="80" y="266"/>
                  </a:cubicBezTo>
                  <a:cubicBezTo>
                    <a:pt x="102" y="183"/>
                    <a:pt x="113" y="154"/>
                    <a:pt x="154" y="154"/>
                  </a:cubicBezTo>
                  <a:cubicBezTo>
                    <a:pt x="173" y="154"/>
                    <a:pt x="199" y="161"/>
                    <a:pt x="240" y="173"/>
                  </a:cubicBezTo>
                  <a:cubicBezTo>
                    <a:pt x="247" y="176"/>
                    <a:pt x="251" y="176"/>
                    <a:pt x="255" y="176"/>
                  </a:cubicBezTo>
                  <a:cubicBezTo>
                    <a:pt x="266" y="176"/>
                    <a:pt x="278" y="169"/>
                    <a:pt x="285" y="161"/>
                  </a:cubicBezTo>
                  <a:cubicBezTo>
                    <a:pt x="292" y="154"/>
                    <a:pt x="300" y="147"/>
                    <a:pt x="311" y="147"/>
                  </a:cubicBezTo>
                  <a:cubicBezTo>
                    <a:pt x="315" y="147"/>
                    <a:pt x="318" y="147"/>
                    <a:pt x="326" y="150"/>
                  </a:cubicBezTo>
                  <a:cubicBezTo>
                    <a:pt x="337" y="150"/>
                    <a:pt x="323" y="102"/>
                    <a:pt x="326" y="75"/>
                  </a:cubicBezTo>
                  <a:cubicBezTo>
                    <a:pt x="326" y="26"/>
                    <a:pt x="311" y="0"/>
                    <a:pt x="26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1" name="Google Shape;16301;p11"/>
            <p:cNvSpPr/>
            <p:nvPr/>
          </p:nvSpPr>
          <p:spPr>
            <a:xfrm>
              <a:off x="-2065136" y="-1222209"/>
              <a:ext cx="3820" cy="3104"/>
            </a:xfrm>
            <a:custGeom>
              <a:avLst/>
              <a:gdLst/>
              <a:ahLst/>
              <a:cxnLst/>
              <a:rect l="l" t="t" r="r" b="b"/>
              <a:pathLst>
                <a:path w="80" h="65" extrusionOk="0">
                  <a:moveTo>
                    <a:pt x="54" y="0"/>
                  </a:moveTo>
                  <a:cubicBezTo>
                    <a:pt x="49" y="0"/>
                    <a:pt x="46" y="4"/>
                    <a:pt x="42" y="4"/>
                  </a:cubicBezTo>
                  <a:cubicBezTo>
                    <a:pt x="23" y="12"/>
                    <a:pt x="9" y="23"/>
                    <a:pt x="1" y="42"/>
                  </a:cubicBezTo>
                  <a:cubicBezTo>
                    <a:pt x="9" y="57"/>
                    <a:pt x="23" y="64"/>
                    <a:pt x="39" y="64"/>
                  </a:cubicBezTo>
                  <a:cubicBezTo>
                    <a:pt x="57" y="64"/>
                    <a:pt x="80" y="61"/>
                    <a:pt x="80" y="35"/>
                  </a:cubicBezTo>
                  <a:cubicBezTo>
                    <a:pt x="76" y="16"/>
                    <a:pt x="68" y="0"/>
                    <a:pt x="5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2" name="Google Shape;16302;p11"/>
            <p:cNvSpPr/>
            <p:nvPr/>
          </p:nvSpPr>
          <p:spPr>
            <a:xfrm>
              <a:off x="-2716589" y="-831471"/>
              <a:ext cx="7688" cy="6446"/>
            </a:xfrm>
            <a:custGeom>
              <a:avLst/>
              <a:gdLst/>
              <a:ahLst/>
              <a:cxnLst/>
              <a:rect l="l" t="t" r="r" b="b"/>
              <a:pathLst>
                <a:path w="161" h="135" extrusionOk="0">
                  <a:moveTo>
                    <a:pt x="52" y="0"/>
                  </a:moveTo>
                  <a:cubicBezTo>
                    <a:pt x="11" y="26"/>
                    <a:pt x="0" y="56"/>
                    <a:pt x="30" y="94"/>
                  </a:cubicBezTo>
                  <a:cubicBezTo>
                    <a:pt x="45" y="113"/>
                    <a:pt x="56" y="135"/>
                    <a:pt x="83" y="135"/>
                  </a:cubicBezTo>
                  <a:cubicBezTo>
                    <a:pt x="86" y="135"/>
                    <a:pt x="90" y="131"/>
                    <a:pt x="93" y="131"/>
                  </a:cubicBezTo>
                  <a:cubicBezTo>
                    <a:pt x="142" y="123"/>
                    <a:pt x="161" y="97"/>
                    <a:pt x="153" y="49"/>
                  </a:cubicBezTo>
                  <a:lnTo>
                    <a:pt x="153" y="49"/>
                  </a:lnTo>
                  <a:cubicBezTo>
                    <a:pt x="131" y="68"/>
                    <a:pt x="119" y="75"/>
                    <a:pt x="109" y="75"/>
                  </a:cubicBezTo>
                  <a:cubicBezTo>
                    <a:pt x="75" y="75"/>
                    <a:pt x="75" y="16"/>
                    <a:pt x="5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3" name="Google Shape;16303;p11"/>
            <p:cNvSpPr/>
            <p:nvPr/>
          </p:nvSpPr>
          <p:spPr>
            <a:xfrm>
              <a:off x="-2714106" y="-833095"/>
              <a:ext cx="5921" cy="5205"/>
            </a:xfrm>
            <a:custGeom>
              <a:avLst/>
              <a:gdLst/>
              <a:ahLst/>
              <a:cxnLst/>
              <a:rect l="l" t="t" r="r" b="b"/>
              <a:pathLst>
                <a:path w="124" h="109" extrusionOk="0">
                  <a:moveTo>
                    <a:pt x="60" y="0"/>
                  </a:moveTo>
                  <a:cubicBezTo>
                    <a:pt x="38" y="0"/>
                    <a:pt x="19" y="19"/>
                    <a:pt x="0" y="34"/>
                  </a:cubicBezTo>
                  <a:cubicBezTo>
                    <a:pt x="23" y="50"/>
                    <a:pt x="23" y="109"/>
                    <a:pt x="57" y="109"/>
                  </a:cubicBezTo>
                  <a:cubicBezTo>
                    <a:pt x="67" y="109"/>
                    <a:pt x="79" y="102"/>
                    <a:pt x="101" y="83"/>
                  </a:cubicBezTo>
                  <a:cubicBezTo>
                    <a:pt x="109" y="57"/>
                    <a:pt x="124" y="31"/>
                    <a:pt x="86" y="8"/>
                  </a:cubicBezTo>
                  <a:cubicBezTo>
                    <a:pt x="75" y="5"/>
                    <a:pt x="67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4" name="Google Shape;16304;p11"/>
            <p:cNvSpPr/>
            <p:nvPr/>
          </p:nvSpPr>
          <p:spPr>
            <a:xfrm>
              <a:off x="-2374078" y="-1175987"/>
              <a:ext cx="18097" cy="10600"/>
            </a:xfrm>
            <a:custGeom>
              <a:avLst/>
              <a:gdLst/>
              <a:ahLst/>
              <a:cxnLst/>
              <a:rect l="l" t="t" r="r" b="b"/>
              <a:pathLst>
                <a:path w="379" h="222" extrusionOk="0">
                  <a:moveTo>
                    <a:pt x="284" y="1"/>
                  </a:moveTo>
                  <a:cubicBezTo>
                    <a:pt x="262" y="1"/>
                    <a:pt x="239" y="12"/>
                    <a:pt x="217" y="23"/>
                  </a:cubicBezTo>
                  <a:cubicBezTo>
                    <a:pt x="199" y="31"/>
                    <a:pt x="176" y="42"/>
                    <a:pt x="154" y="42"/>
                  </a:cubicBezTo>
                  <a:cubicBezTo>
                    <a:pt x="142" y="42"/>
                    <a:pt x="127" y="38"/>
                    <a:pt x="116" y="31"/>
                  </a:cubicBezTo>
                  <a:cubicBezTo>
                    <a:pt x="113" y="71"/>
                    <a:pt x="98" y="90"/>
                    <a:pt x="75" y="90"/>
                  </a:cubicBezTo>
                  <a:cubicBezTo>
                    <a:pt x="60" y="90"/>
                    <a:pt x="42" y="83"/>
                    <a:pt x="19" y="68"/>
                  </a:cubicBezTo>
                  <a:lnTo>
                    <a:pt x="19" y="68"/>
                  </a:lnTo>
                  <a:cubicBezTo>
                    <a:pt x="8" y="116"/>
                    <a:pt x="42" y="161"/>
                    <a:pt x="1" y="199"/>
                  </a:cubicBezTo>
                  <a:lnTo>
                    <a:pt x="8" y="199"/>
                  </a:lnTo>
                  <a:cubicBezTo>
                    <a:pt x="30" y="199"/>
                    <a:pt x="42" y="188"/>
                    <a:pt x="53" y="173"/>
                  </a:cubicBezTo>
                  <a:cubicBezTo>
                    <a:pt x="64" y="158"/>
                    <a:pt x="75" y="147"/>
                    <a:pt x="94" y="147"/>
                  </a:cubicBezTo>
                  <a:lnTo>
                    <a:pt x="101" y="147"/>
                  </a:lnTo>
                  <a:cubicBezTo>
                    <a:pt x="101" y="188"/>
                    <a:pt x="116" y="221"/>
                    <a:pt x="161" y="221"/>
                  </a:cubicBezTo>
                  <a:lnTo>
                    <a:pt x="180" y="221"/>
                  </a:lnTo>
                  <a:cubicBezTo>
                    <a:pt x="244" y="154"/>
                    <a:pt x="325" y="102"/>
                    <a:pt x="378" y="19"/>
                  </a:cubicBezTo>
                  <a:cubicBezTo>
                    <a:pt x="360" y="16"/>
                    <a:pt x="337" y="19"/>
                    <a:pt x="322" y="12"/>
                  </a:cubicBezTo>
                  <a:cubicBezTo>
                    <a:pt x="307" y="4"/>
                    <a:pt x="296" y="1"/>
                    <a:pt x="28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5" name="Google Shape;16305;p11"/>
            <p:cNvSpPr/>
            <p:nvPr/>
          </p:nvSpPr>
          <p:spPr>
            <a:xfrm>
              <a:off x="-2368873" y="-1165435"/>
              <a:ext cx="8404" cy="11460"/>
            </a:xfrm>
            <a:custGeom>
              <a:avLst/>
              <a:gdLst/>
              <a:ahLst/>
              <a:cxnLst/>
              <a:rect l="l" t="t" r="r" b="b"/>
              <a:pathLst>
                <a:path w="176" h="240" extrusionOk="0">
                  <a:moveTo>
                    <a:pt x="71" y="0"/>
                  </a:moveTo>
                  <a:cubicBezTo>
                    <a:pt x="75" y="45"/>
                    <a:pt x="112" y="102"/>
                    <a:pt x="63" y="128"/>
                  </a:cubicBezTo>
                  <a:cubicBezTo>
                    <a:pt x="0" y="161"/>
                    <a:pt x="41" y="198"/>
                    <a:pt x="45" y="236"/>
                  </a:cubicBezTo>
                  <a:cubicBezTo>
                    <a:pt x="49" y="240"/>
                    <a:pt x="52" y="240"/>
                    <a:pt x="56" y="240"/>
                  </a:cubicBezTo>
                  <a:cubicBezTo>
                    <a:pt x="59" y="240"/>
                    <a:pt x="63" y="240"/>
                    <a:pt x="67" y="236"/>
                  </a:cubicBezTo>
                  <a:cubicBezTo>
                    <a:pt x="75" y="202"/>
                    <a:pt x="85" y="195"/>
                    <a:pt x="104" y="195"/>
                  </a:cubicBezTo>
                  <a:cubicBezTo>
                    <a:pt x="127" y="195"/>
                    <a:pt x="153" y="206"/>
                    <a:pt x="175" y="214"/>
                  </a:cubicBezTo>
                  <a:cubicBezTo>
                    <a:pt x="157" y="124"/>
                    <a:pt x="175" y="3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6" name="Google Shape;16306;p11"/>
            <p:cNvSpPr/>
            <p:nvPr/>
          </p:nvSpPr>
          <p:spPr>
            <a:xfrm>
              <a:off x="-2360517" y="-1180428"/>
              <a:ext cx="6303" cy="5396"/>
            </a:xfrm>
            <a:custGeom>
              <a:avLst/>
              <a:gdLst/>
              <a:ahLst/>
              <a:cxnLst/>
              <a:rect l="l" t="t" r="r" b="b"/>
              <a:pathLst>
                <a:path w="132" h="113" extrusionOk="0">
                  <a:moveTo>
                    <a:pt x="60" y="0"/>
                  </a:moveTo>
                  <a:cubicBezTo>
                    <a:pt x="41" y="0"/>
                    <a:pt x="23" y="4"/>
                    <a:pt x="5" y="7"/>
                  </a:cubicBezTo>
                  <a:cubicBezTo>
                    <a:pt x="0" y="71"/>
                    <a:pt x="86" y="57"/>
                    <a:pt x="94" y="112"/>
                  </a:cubicBezTo>
                  <a:cubicBezTo>
                    <a:pt x="120" y="94"/>
                    <a:pt x="131" y="67"/>
                    <a:pt x="128" y="34"/>
                  </a:cubicBezTo>
                  <a:cubicBezTo>
                    <a:pt x="105" y="7"/>
                    <a:pt x="83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7" name="Google Shape;16307;p11"/>
            <p:cNvSpPr/>
            <p:nvPr/>
          </p:nvSpPr>
          <p:spPr>
            <a:xfrm>
              <a:off x="-1856611" y="-1087268"/>
              <a:ext cx="10553" cy="12558"/>
            </a:xfrm>
            <a:custGeom>
              <a:avLst/>
              <a:gdLst/>
              <a:ahLst/>
              <a:cxnLst/>
              <a:rect l="l" t="t" r="r" b="b"/>
              <a:pathLst>
                <a:path w="221" h="263" extrusionOk="0">
                  <a:moveTo>
                    <a:pt x="26" y="1"/>
                  </a:moveTo>
                  <a:cubicBezTo>
                    <a:pt x="11" y="4"/>
                    <a:pt x="0" y="27"/>
                    <a:pt x="7" y="38"/>
                  </a:cubicBezTo>
                  <a:cubicBezTo>
                    <a:pt x="42" y="105"/>
                    <a:pt x="16" y="180"/>
                    <a:pt x="42" y="247"/>
                  </a:cubicBezTo>
                  <a:cubicBezTo>
                    <a:pt x="52" y="259"/>
                    <a:pt x="64" y="262"/>
                    <a:pt x="75" y="262"/>
                  </a:cubicBezTo>
                  <a:cubicBezTo>
                    <a:pt x="90" y="262"/>
                    <a:pt x="101" y="259"/>
                    <a:pt x="116" y="254"/>
                  </a:cubicBezTo>
                  <a:cubicBezTo>
                    <a:pt x="164" y="247"/>
                    <a:pt x="221" y="247"/>
                    <a:pt x="213" y="176"/>
                  </a:cubicBezTo>
                  <a:cubicBezTo>
                    <a:pt x="209" y="116"/>
                    <a:pt x="209" y="53"/>
                    <a:pt x="123" y="53"/>
                  </a:cubicBezTo>
                  <a:lnTo>
                    <a:pt x="120" y="53"/>
                  </a:lnTo>
                  <a:cubicBezTo>
                    <a:pt x="101" y="53"/>
                    <a:pt x="83" y="45"/>
                    <a:pt x="71" y="30"/>
                  </a:cubicBezTo>
                  <a:cubicBezTo>
                    <a:pt x="60" y="16"/>
                    <a:pt x="49" y="1"/>
                    <a:pt x="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8" name="Google Shape;16308;p11"/>
            <p:cNvSpPr/>
            <p:nvPr/>
          </p:nvSpPr>
          <p:spPr>
            <a:xfrm>
              <a:off x="-2449619" y="-1157604"/>
              <a:ext cx="16140" cy="23445"/>
            </a:xfrm>
            <a:custGeom>
              <a:avLst/>
              <a:gdLst/>
              <a:ahLst/>
              <a:cxnLst/>
              <a:rect l="l" t="t" r="r" b="b"/>
              <a:pathLst>
                <a:path w="338" h="491" extrusionOk="0">
                  <a:moveTo>
                    <a:pt x="251" y="0"/>
                  </a:moveTo>
                  <a:cubicBezTo>
                    <a:pt x="225" y="0"/>
                    <a:pt x="211" y="19"/>
                    <a:pt x="192" y="34"/>
                  </a:cubicBezTo>
                  <a:cubicBezTo>
                    <a:pt x="177" y="53"/>
                    <a:pt x="162" y="72"/>
                    <a:pt x="136" y="72"/>
                  </a:cubicBezTo>
                  <a:lnTo>
                    <a:pt x="128" y="72"/>
                  </a:lnTo>
                  <a:cubicBezTo>
                    <a:pt x="125" y="121"/>
                    <a:pt x="136" y="180"/>
                    <a:pt x="72" y="180"/>
                  </a:cubicBezTo>
                  <a:cubicBezTo>
                    <a:pt x="65" y="180"/>
                    <a:pt x="54" y="180"/>
                    <a:pt x="39" y="176"/>
                  </a:cubicBezTo>
                  <a:lnTo>
                    <a:pt x="39" y="176"/>
                  </a:lnTo>
                  <a:cubicBezTo>
                    <a:pt x="35" y="176"/>
                    <a:pt x="39" y="214"/>
                    <a:pt x="42" y="229"/>
                  </a:cubicBezTo>
                  <a:cubicBezTo>
                    <a:pt x="136" y="285"/>
                    <a:pt x="136" y="285"/>
                    <a:pt x="65" y="359"/>
                  </a:cubicBezTo>
                  <a:cubicBezTo>
                    <a:pt x="57" y="367"/>
                    <a:pt x="49" y="378"/>
                    <a:pt x="42" y="386"/>
                  </a:cubicBezTo>
                  <a:cubicBezTo>
                    <a:pt x="31" y="409"/>
                    <a:pt x="1" y="427"/>
                    <a:pt x="35" y="453"/>
                  </a:cubicBezTo>
                  <a:cubicBezTo>
                    <a:pt x="49" y="468"/>
                    <a:pt x="65" y="490"/>
                    <a:pt x="87" y="490"/>
                  </a:cubicBezTo>
                  <a:cubicBezTo>
                    <a:pt x="94" y="490"/>
                    <a:pt x="102" y="490"/>
                    <a:pt x="110" y="483"/>
                  </a:cubicBezTo>
                  <a:cubicBezTo>
                    <a:pt x="113" y="479"/>
                    <a:pt x="113" y="479"/>
                    <a:pt x="117" y="479"/>
                  </a:cubicBezTo>
                  <a:cubicBezTo>
                    <a:pt x="128" y="479"/>
                    <a:pt x="136" y="483"/>
                    <a:pt x="147" y="483"/>
                  </a:cubicBezTo>
                  <a:cubicBezTo>
                    <a:pt x="222" y="483"/>
                    <a:pt x="256" y="412"/>
                    <a:pt x="304" y="371"/>
                  </a:cubicBezTo>
                  <a:cubicBezTo>
                    <a:pt x="289" y="319"/>
                    <a:pt x="304" y="244"/>
                    <a:pt x="222" y="244"/>
                  </a:cubicBezTo>
                  <a:lnTo>
                    <a:pt x="211" y="244"/>
                  </a:lnTo>
                  <a:lnTo>
                    <a:pt x="211" y="247"/>
                  </a:lnTo>
                  <a:cubicBezTo>
                    <a:pt x="233" y="281"/>
                    <a:pt x="267" y="311"/>
                    <a:pt x="229" y="352"/>
                  </a:cubicBezTo>
                  <a:cubicBezTo>
                    <a:pt x="229" y="356"/>
                    <a:pt x="218" y="359"/>
                    <a:pt x="211" y="359"/>
                  </a:cubicBezTo>
                  <a:cubicBezTo>
                    <a:pt x="206" y="359"/>
                    <a:pt x="203" y="359"/>
                    <a:pt x="199" y="356"/>
                  </a:cubicBezTo>
                  <a:cubicBezTo>
                    <a:pt x="177" y="319"/>
                    <a:pt x="188" y="281"/>
                    <a:pt x="211" y="247"/>
                  </a:cubicBezTo>
                  <a:cubicBezTo>
                    <a:pt x="203" y="229"/>
                    <a:pt x="203" y="207"/>
                    <a:pt x="192" y="191"/>
                  </a:cubicBezTo>
                  <a:cubicBezTo>
                    <a:pt x="162" y="143"/>
                    <a:pt x="144" y="121"/>
                    <a:pt x="229" y="117"/>
                  </a:cubicBezTo>
                  <a:cubicBezTo>
                    <a:pt x="337" y="113"/>
                    <a:pt x="248" y="42"/>
                    <a:pt x="2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9" name="Google Shape;16309;p11"/>
            <p:cNvSpPr/>
            <p:nvPr/>
          </p:nvSpPr>
          <p:spPr>
            <a:xfrm>
              <a:off x="-2463132" y="-1159943"/>
              <a:ext cx="16951" cy="14564"/>
            </a:xfrm>
            <a:custGeom>
              <a:avLst/>
              <a:gdLst/>
              <a:ahLst/>
              <a:cxnLst/>
              <a:rect l="l" t="t" r="r" b="b"/>
              <a:pathLst>
                <a:path w="355" h="305" extrusionOk="0">
                  <a:moveTo>
                    <a:pt x="175" y="1"/>
                  </a:moveTo>
                  <a:lnTo>
                    <a:pt x="175" y="1"/>
                  </a:lnTo>
                  <a:cubicBezTo>
                    <a:pt x="71" y="39"/>
                    <a:pt x="0" y="151"/>
                    <a:pt x="11" y="263"/>
                  </a:cubicBezTo>
                  <a:cubicBezTo>
                    <a:pt x="18" y="296"/>
                    <a:pt x="37" y="304"/>
                    <a:pt x="60" y="304"/>
                  </a:cubicBezTo>
                  <a:cubicBezTo>
                    <a:pt x="68" y="304"/>
                    <a:pt x="75" y="304"/>
                    <a:pt x="82" y="301"/>
                  </a:cubicBezTo>
                  <a:cubicBezTo>
                    <a:pt x="165" y="289"/>
                    <a:pt x="236" y="263"/>
                    <a:pt x="284" y="192"/>
                  </a:cubicBezTo>
                  <a:cubicBezTo>
                    <a:pt x="329" y="180"/>
                    <a:pt x="355" y="162"/>
                    <a:pt x="318" y="117"/>
                  </a:cubicBezTo>
                  <a:lnTo>
                    <a:pt x="318" y="117"/>
                  </a:lnTo>
                  <a:cubicBezTo>
                    <a:pt x="284" y="144"/>
                    <a:pt x="254" y="173"/>
                    <a:pt x="220" y="199"/>
                  </a:cubicBezTo>
                  <a:cubicBezTo>
                    <a:pt x="210" y="206"/>
                    <a:pt x="194" y="211"/>
                    <a:pt x="183" y="211"/>
                  </a:cubicBezTo>
                  <a:cubicBezTo>
                    <a:pt x="168" y="211"/>
                    <a:pt x="153" y="203"/>
                    <a:pt x="139" y="188"/>
                  </a:cubicBezTo>
                  <a:cubicBezTo>
                    <a:pt x="116" y="158"/>
                    <a:pt x="94" y="136"/>
                    <a:pt x="131" y="99"/>
                  </a:cubicBezTo>
                  <a:cubicBezTo>
                    <a:pt x="161" y="72"/>
                    <a:pt x="187" y="42"/>
                    <a:pt x="1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0" name="Google Shape;16310;p11"/>
            <p:cNvSpPr/>
            <p:nvPr/>
          </p:nvSpPr>
          <p:spPr>
            <a:xfrm>
              <a:off x="-2451720" y="-1161901"/>
              <a:ext cx="8595" cy="15280"/>
            </a:xfrm>
            <a:custGeom>
              <a:avLst/>
              <a:gdLst/>
              <a:ahLst/>
              <a:cxnLst/>
              <a:rect l="l" t="t" r="r" b="b"/>
              <a:pathLst>
                <a:path w="180" h="320" extrusionOk="0">
                  <a:moveTo>
                    <a:pt x="0" y="1"/>
                  </a:moveTo>
                  <a:lnTo>
                    <a:pt x="0" y="1"/>
                  </a:lnTo>
                  <a:cubicBezTo>
                    <a:pt x="4" y="38"/>
                    <a:pt x="38" y="42"/>
                    <a:pt x="38" y="72"/>
                  </a:cubicBezTo>
                  <a:cubicBezTo>
                    <a:pt x="41" y="117"/>
                    <a:pt x="90" y="98"/>
                    <a:pt x="105" y="121"/>
                  </a:cubicBezTo>
                  <a:cubicBezTo>
                    <a:pt x="124" y="147"/>
                    <a:pt x="93" y="150"/>
                    <a:pt x="79" y="158"/>
                  </a:cubicBezTo>
                  <a:cubicBezTo>
                    <a:pt x="116" y="203"/>
                    <a:pt x="90" y="221"/>
                    <a:pt x="45" y="233"/>
                  </a:cubicBezTo>
                  <a:cubicBezTo>
                    <a:pt x="71" y="255"/>
                    <a:pt x="8" y="319"/>
                    <a:pt x="83" y="319"/>
                  </a:cubicBezTo>
                  <a:lnTo>
                    <a:pt x="86" y="319"/>
                  </a:lnTo>
                  <a:cubicBezTo>
                    <a:pt x="83" y="304"/>
                    <a:pt x="79" y="266"/>
                    <a:pt x="83" y="266"/>
                  </a:cubicBezTo>
                  <a:lnTo>
                    <a:pt x="83" y="266"/>
                  </a:lnTo>
                  <a:cubicBezTo>
                    <a:pt x="98" y="270"/>
                    <a:pt x="109" y="270"/>
                    <a:pt x="116" y="270"/>
                  </a:cubicBezTo>
                  <a:cubicBezTo>
                    <a:pt x="180" y="270"/>
                    <a:pt x="169" y="211"/>
                    <a:pt x="172" y="162"/>
                  </a:cubicBezTo>
                  <a:cubicBezTo>
                    <a:pt x="172" y="50"/>
                    <a:pt x="86" y="31"/>
                    <a:pt x="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1" name="Google Shape;16311;p11"/>
            <p:cNvSpPr/>
            <p:nvPr/>
          </p:nvSpPr>
          <p:spPr>
            <a:xfrm>
              <a:off x="-2236463" y="-870913"/>
              <a:ext cx="18622" cy="17142"/>
            </a:xfrm>
            <a:custGeom>
              <a:avLst/>
              <a:gdLst/>
              <a:ahLst/>
              <a:cxnLst/>
              <a:rect l="l" t="t" r="r" b="b"/>
              <a:pathLst>
                <a:path w="390" h="359" extrusionOk="0">
                  <a:moveTo>
                    <a:pt x="183" y="0"/>
                  </a:moveTo>
                  <a:cubicBezTo>
                    <a:pt x="165" y="0"/>
                    <a:pt x="143" y="4"/>
                    <a:pt x="121" y="7"/>
                  </a:cubicBezTo>
                  <a:cubicBezTo>
                    <a:pt x="57" y="15"/>
                    <a:pt x="71" y="67"/>
                    <a:pt x="68" y="105"/>
                  </a:cubicBezTo>
                  <a:cubicBezTo>
                    <a:pt x="60" y="138"/>
                    <a:pt x="49" y="172"/>
                    <a:pt x="38" y="202"/>
                  </a:cubicBezTo>
                  <a:cubicBezTo>
                    <a:pt x="4" y="292"/>
                    <a:pt x="19" y="314"/>
                    <a:pt x="128" y="337"/>
                  </a:cubicBezTo>
                  <a:cubicBezTo>
                    <a:pt x="0" y="269"/>
                    <a:pt x="90" y="183"/>
                    <a:pt x="105" y="102"/>
                  </a:cubicBezTo>
                  <a:cubicBezTo>
                    <a:pt x="116" y="57"/>
                    <a:pt x="147" y="41"/>
                    <a:pt x="191" y="41"/>
                  </a:cubicBezTo>
                  <a:cubicBezTo>
                    <a:pt x="206" y="38"/>
                    <a:pt x="221" y="34"/>
                    <a:pt x="236" y="34"/>
                  </a:cubicBezTo>
                  <a:cubicBezTo>
                    <a:pt x="266" y="34"/>
                    <a:pt x="288" y="45"/>
                    <a:pt x="295" y="93"/>
                  </a:cubicBezTo>
                  <a:cubicBezTo>
                    <a:pt x="295" y="102"/>
                    <a:pt x="300" y="105"/>
                    <a:pt x="300" y="112"/>
                  </a:cubicBezTo>
                  <a:cubicBezTo>
                    <a:pt x="340" y="195"/>
                    <a:pt x="281" y="240"/>
                    <a:pt x="236" y="292"/>
                  </a:cubicBezTo>
                  <a:cubicBezTo>
                    <a:pt x="228" y="295"/>
                    <a:pt x="225" y="295"/>
                    <a:pt x="217" y="299"/>
                  </a:cubicBezTo>
                  <a:cubicBezTo>
                    <a:pt x="199" y="337"/>
                    <a:pt x="157" y="329"/>
                    <a:pt x="128" y="337"/>
                  </a:cubicBezTo>
                  <a:cubicBezTo>
                    <a:pt x="161" y="344"/>
                    <a:pt x="195" y="359"/>
                    <a:pt x="225" y="359"/>
                  </a:cubicBezTo>
                  <a:cubicBezTo>
                    <a:pt x="259" y="359"/>
                    <a:pt x="285" y="344"/>
                    <a:pt x="300" y="303"/>
                  </a:cubicBezTo>
                  <a:cubicBezTo>
                    <a:pt x="314" y="266"/>
                    <a:pt x="337" y="228"/>
                    <a:pt x="345" y="191"/>
                  </a:cubicBezTo>
                  <a:cubicBezTo>
                    <a:pt x="356" y="150"/>
                    <a:pt x="390" y="97"/>
                    <a:pt x="337" y="52"/>
                  </a:cubicBezTo>
                  <a:cubicBezTo>
                    <a:pt x="292" y="15"/>
                    <a:pt x="240" y="0"/>
                    <a:pt x="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2" name="Google Shape;16312;p11"/>
            <p:cNvSpPr/>
            <p:nvPr/>
          </p:nvSpPr>
          <p:spPr>
            <a:xfrm>
              <a:off x="-2304650" y="-849664"/>
              <a:ext cx="11269" cy="9120"/>
            </a:xfrm>
            <a:custGeom>
              <a:avLst/>
              <a:gdLst/>
              <a:ahLst/>
              <a:cxnLst/>
              <a:rect l="l" t="t" r="r" b="b"/>
              <a:pathLst>
                <a:path w="236" h="191" extrusionOk="0">
                  <a:moveTo>
                    <a:pt x="101" y="0"/>
                  </a:moveTo>
                  <a:cubicBezTo>
                    <a:pt x="64" y="0"/>
                    <a:pt x="31" y="15"/>
                    <a:pt x="8" y="64"/>
                  </a:cubicBezTo>
                  <a:cubicBezTo>
                    <a:pt x="1" y="154"/>
                    <a:pt x="23" y="190"/>
                    <a:pt x="91" y="190"/>
                  </a:cubicBezTo>
                  <a:cubicBezTo>
                    <a:pt x="162" y="190"/>
                    <a:pt x="236" y="116"/>
                    <a:pt x="229" y="60"/>
                  </a:cubicBezTo>
                  <a:cubicBezTo>
                    <a:pt x="225" y="41"/>
                    <a:pt x="198" y="26"/>
                    <a:pt x="184" y="7"/>
                  </a:cubicBezTo>
                  <a:cubicBezTo>
                    <a:pt x="158" y="7"/>
                    <a:pt x="127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3" name="Google Shape;16313;p11"/>
            <p:cNvSpPr/>
            <p:nvPr/>
          </p:nvSpPr>
          <p:spPr>
            <a:xfrm>
              <a:off x="-2306607" y="-849855"/>
              <a:ext cx="17524" cy="10600"/>
            </a:xfrm>
            <a:custGeom>
              <a:avLst/>
              <a:gdLst/>
              <a:ahLst/>
              <a:cxnLst/>
              <a:rect l="l" t="t" r="r" b="b"/>
              <a:pathLst>
                <a:path w="367" h="222" extrusionOk="0">
                  <a:moveTo>
                    <a:pt x="281" y="1"/>
                  </a:moveTo>
                  <a:cubicBezTo>
                    <a:pt x="262" y="1"/>
                    <a:pt x="244" y="11"/>
                    <a:pt x="225" y="11"/>
                  </a:cubicBezTo>
                  <a:cubicBezTo>
                    <a:pt x="239" y="30"/>
                    <a:pt x="266" y="45"/>
                    <a:pt x="270" y="64"/>
                  </a:cubicBezTo>
                  <a:cubicBezTo>
                    <a:pt x="277" y="120"/>
                    <a:pt x="203" y="194"/>
                    <a:pt x="132" y="194"/>
                  </a:cubicBezTo>
                  <a:cubicBezTo>
                    <a:pt x="64" y="194"/>
                    <a:pt x="42" y="158"/>
                    <a:pt x="49" y="68"/>
                  </a:cubicBezTo>
                  <a:lnTo>
                    <a:pt x="49" y="68"/>
                  </a:lnTo>
                  <a:cubicBezTo>
                    <a:pt x="8" y="94"/>
                    <a:pt x="1" y="132"/>
                    <a:pt x="23" y="168"/>
                  </a:cubicBezTo>
                  <a:cubicBezTo>
                    <a:pt x="42" y="202"/>
                    <a:pt x="72" y="221"/>
                    <a:pt x="116" y="221"/>
                  </a:cubicBezTo>
                  <a:cubicBezTo>
                    <a:pt x="217" y="221"/>
                    <a:pt x="277" y="158"/>
                    <a:pt x="337" y="90"/>
                  </a:cubicBezTo>
                  <a:cubicBezTo>
                    <a:pt x="367" y="56"/>
                    <a:pt x="333" y="30"/>
                    <a:pt x="311" y="11"/>
                  </a:cubicBezTo>
                  <a:cubicBezTo>
                    <a:pt x="303" y="4"/>
                    <a:pt x="292" y="1"/>
                    <a:pt x="2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4" name="Google Shape;16314;p11"/>
            <p:cNvSpPr/>
            <p:nvPr/>
          </p:nvSpPr>
          <p:spPr>
            <a:xfrm>
              <a:off x="-2366390" y="-514650"/>
              <a:ext cx="14850" cy="13609"/>
            </a:xfrm>
            <a:custGeom>
              <a:avLst/>
              <a:gdLst/>
              <a:ahLst/>
              <a:cxnLst/>
              <a:rect l="l" t="t" r="r" b="b"/>
              <a:pathLst>
                <a:path w="311" h="285" extrusionOk="0">
                  <a:moveTo>
                    <a:pt x="135" y="1"/>
                  </a:moveTo>
                  <a:cubicBezTo>
                    <a:pt x="123" y="1"/>
                    <a:pt x="112" y="1"/>
                    <a:pt x="101" y="4"/>
                  </a:cubicBezTo>
                  <a:cubicBezTo>
                    <a:pt x="26" y="20"/>
                    <a:pt x="0" y="72"/>
                    <a:pt x="33" y="150"/>
                  </a:cubicBezTo>
                  <a:cubicBezTo>
                    <a:pt x="45" y="180"/>
                    <a:pt x="78" y="203"/>
                    <a:pt x="45" y="239"/>
                  </a:cubicBezTo>
                  <a:cubicBezTo>
                    <a:pt x="26" y="258"/>
                    <a:pt x="49" y="274"/>
                    <a:pt x="68" y="281"/>
                  </a:cubicBezTo>
                  <a:cubicBezTo>
                    <a:pt x="71" y="284"/>
                    <a:pt x="78" y="284"/>
                    <a:pt x="83" y="284"/>
                  </a:cubicBezTo>
                  <a:cubicBezTo>
                    <a:pt x="94" y="284"/>
                    <a:pt x="101" y="277"/>
                    <a:pt x="101" y="266"/>
                  </a:cubicBezTo>
                  <a:cubicBezTo>
                    <a:pt x="101" y="236"/>
                    <a:pt x="116" y="232"/>
                    <a:pt x="142" y="225"/>
                  </a:cubicBezTo>
                  <a:cubicBezTo>
                    <a:pt x="202" y="210"/>
                    <a:pt x="232" y="146"/>
                    <a:pt x="288" y="120"/>
                  </a:cubicBezTo>
                  <a:cubicBezTo>
                    <a:pt x="311" y="109"/>
                    <a:pt x="311" y="64"/>
                    <a:pt x="295" y="60"/>
                  </a:cubicBezTo>
                  <a:cubicBezTo>
                    <a:pt x="240" y="53"/>
                    <a:pt x="195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5" name="Google Shape;16315;p11"/>
            <p:cNvSpPr/>
            <p:nvPr/>
          </p:nvSpPr>
          <p:spPr>
            <a:xfrm>
              <a:off x="-2435294" y="-1142610"/>
              <a:ext cx="11842" cy="16665"/>
            </a:xfrm>
            <a:custGeom>
              <a:avLst/>
              <a:gdLst/>
              <a:ahLst/>
              <a:cxnLst/>
              <a:rect l="l" t="t" r="r" b="b"/>
              <a:pathLst>
                <a:path w="248" h="349" extrusionOk="0">
                  <a:moveTo>
                    <a:pt x="180" y="0"/>
                  </a:moveTo>
                  <a:cubicBezTo>
                    <a:pt x="146" y="19"/>
                    <a:pt x="127" y="68"/>
                    <a:pt x="75" y="68"/>
                  </a:cubicBezTo>
                  <a:lnTo>
                    <a:pt x="71" y="68"/>
                  </a:lnTo>
                  <a:cubicBezTo>
                    <a:pt x="30" y="68"/>
                    <a:pt x="27" y="117"/>
                    <a:pt x="15" y="143"/>
                  </a:cubicBezTo>
                  <a:cubicBezTo>
                    <a:pt x="1" y="173"/>
                    <a:pt x="27" y="202"/>
                    <a:pt x="49" y="207"/>
                  </a:cubicBezTo>
                  <a:cubicBezTo>
                    <a:pt x="113" y="210"/>
                    <a:pt x="105" y="240"/>
                    <a:pt x="82" y="281"/>
                  </a:cubicBezTo>
                  <a:cubicBezTo>
                    <a:pt x="71" y="300"/>
                    <a:pt x="79" y="322"/>
                    <a:pt x="79" y="345"/>
                  </a:cubicBezTo>
                  <a:lnTo>
                    <a:pt x="82" y="348"/>
                  </a:lnTo>
                  <a:cubicBezTo>
                    <a:pt x="105" y="307"/>
                    <a:pt x="131" y="274"/>
                    <a:pt x="187" y="266"/>
                  </a:cubicBezTo>
                  <a:cubicBezTo>
                    <a:pt x="161" y="244"/>
                    <a:pt x="150" y="233"/>
                    <a:pt x="135" y="221"/>
                  </a:cubicBezTo>
                  <a:cubicBezTo>
                    <a:pt x="142" y="214"/>
                    <a:pt x="150" y="210"/>
                    <a:pt x="158" y="210"/>
                  </a:cubicBezTo>
                  <a:cubicBezTo>
                    <a:pt x="168" y="210"/>
                    <a:pt x="176" y="214"/>
                    <a:pt x="187" y="218"/>
                  </a:cubicBezTo>
                  <a:cubicBezTo>
                    <a:pt x="194" y="221"/>
                    <a:pt x="206" y="225"/>
                    <a:pt x="213" y="225"/>
                  </a:cubicBezTo>
                  <a:cubicBezTo>
                    <a:pt x="225" y="225"/>
                    <a:pt x="236" y="218"/>
                    <a:pt x="243" y="199"/>
                  </a:cubicBezTo>
                  <a:cubicBezTo>
                    <a:pt x="247" y="162"/>
                    <a:pt x="176" y="157"/>
                    <a:pt x="202" y="113"/>
                  </a:cubicBezTo>
                  <a:cubicBezTo>
                    <a:pt x="194" y="76"/>
                    <a:pt x="187" y="38"/>
                    <a:pt x="18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6" name="Google Shape;16316;p11"/>
            <p:cNvSpPr/>
            <p:nvPr/>
          </p:nvSpPr>
          <p:spPr>
            <a:xfrm>
              <a:off x="-2442790" y="-1157604"/>
              <a:ext cx="9693" cy="17715"/>
            </a:xfrm>
            <a:custGeom>
              <a:avLst/>
              <a:gdLst/>
              <a:ahLst/>
              <a:cxnLst/>
              <a:rect l="l" t="t" r="r" b="b"/>
              <a:pathLst>
                <a:path w="203" h="371" extrusionOk="0">
                  <a:moveTo>
                    <a:pt x="113" y="0"/>
                  </a:moveTo>
                  <a:lnTo>
                    <a:pt x="113" y="0"/>
                  </a:lnTo>
                  <a:cubicBezTo>
                    <a:pt x="105" y="42"/>
                    <a:pt x="194" y="113"/>
                    <a:pt x="86" y="117"/>
                  </a:cubicBezTo>
                  <a:cubicBezTo>
                    <a:pt x="1" y="121"/>
                    <a:pt x="19" y="143"/>
                    <a:pt x="49" y="191"/>
                  </a:cubicBezTo>
                  <a:cubicBezTo>
                    <a:pt x="60" y="207"/>
                    <a:pt x="60" y="229"/>
                    <a:pt x="68" y="247"/>
                  </a:cubicBezTo>
                  <a:lnTo>
                    <a:pt x="68" y="244"/>
                  </a:lnTo>
                  <a:lnTo>
                    <a:pt x="79" y="244"/>
                  </a:lnTo>
                  <a:cubicBezTo>
                    <a:pt x="161" y="244"/>
                    <a:pt x="146" y="319"/>
                    <a:pt x="161" y="371"/>
                  </a:cubicBezTo>
                  <a:cubicBezTo>
                    <a:pt x="194" y="319"/>
                    <a:pt x="187" y="247"/>
                    <a:pt x="187" y="199"/>
                  </a:cubicBezTo>
                  <a:cubicBezTo>
                    <a:pt x="180" y="135"/>
                    <a:pt x="202" y="42"/>
                    <a:pt x="1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7" name="Google Shape;16317;p11"/>
            <p:cNvSpPr/>
            <p:nvPr/>
          </p:nvSpPr>
          <p:spPr>
            <a:xfrm>
              <a:off x="-2430662" y="-1121218"/>
              <a:ext cx="10744" cy="6876"/>
            </a:xfrm>
            <a:custGeom>
              <a:avLst/>
              <a:gdLst/>
              <a:ahLst/>
              <a:cxnLst/>
              <a:rect l="l" t="t" r="r" b="b"/>
              <a:pathLst>
                <a:path w="225" h="144" extrusionOk="0">
                  <a:moveTo>
                    <a:pt x="191" y="42"/>
                  </a:moveTo>
                  <a:lnTo>
                    <a:pt x="191" y="42"/>
                  </a:lnTo>
                  <a:cubicBezTo>
                    <a:pt x="195" y="46"/>
                    <a:pt x="199" y="46"/>
                    <a:pt x="202" y="46"/>
                  </a:cubicBezTo>
                  <a:cubicBezTo>
                    <a:pt x="199" y="46"/>
                    <a:pt x="195" y="42"/>
                    <a:pt x="191" y="42"/>
                  </a:cubicBezTo>
                  <a:close/>
                  <a:moveTo>
                    <a:pt x="75" y="1"/>
                  </a:moveTo>
                  <a:cubicBezTo>
                    <a:pt x="68" y="1"/>
                    <a:pt x="61" y="5"/>
                    <a:pt x="53" y="5"/>
                  </a:cubicBezTo>
                  <a:cubicBezTo>
                    <a:pt x="1" y="16"/>
                    <a:pt x="11" y="50"/>
                    <a:pt x="19" y="84"/>
                  </a:cubicBezTo>
                  <a:cubicBezTo>
                    <a:pt x="23" y="110"/>
                    <a:pt x="38" y="128"/>
                    <a:pt x="56" y="144"/>
                  </a:cubicBezTo>
                  <a:cubicBezTo>
                    <a:pt x="131" y="144"/>
                    <a:pt x="173" y="87"/>
                    <a:pt x="225" y="42"/>
                  </a:cubicBezTo>
                  <a:lnTo>
                    <a:pt x="225" y="42"/>
                  </a:lnTo>
                  <a:cubicBezTo>
                    <a:pt x="218" y="46"/>
                    <a:pt x="210" y="46"/>
                    <a:pt x="202" y="46"/>
                  </a:cubicBezTo>
                  <a:cubicBezTo>
                    <a:pt x="191" y="54"/>
                    <a:pt x="180" y="54"/>
                    <a:pt x="168" y="54"/>
                  </a:cubicBezTo>
                  <a:cubicBezTo>
                    <a:pt x="131" y="54"/>
                    <a:pt x="105" y="23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8" name="Google Shape;16318;p11"/>
            <p:cNvSpPr/>
            <p:nvPr/>
          </p:nvSpPr>
          <p:spPr>
            <a:xfrm>
              <a:off x="-2432285" y="-1126184"/>
              <a:ext cx="4154" cy="8977"/>
            </a:xfrm>
            <a:custGeom>
              <a:avLst/>
              <a:gdLst/>
              <a:ahLst/>
              <a:cxnLst/>
              <a:rect l="l" t="t" r="r" b="b"/>
              <a:pathLst>
                <a:path w="87" h="188" extrusionOk="0">
                  <a:moveTo>
                    <a:pt x="16" y="1"/>
                  </a:moveTo>
                  <a:lnTo>
                    <a:pt x="16" y="1"/>
                  </a:lnTo>
                  <a:cubicBezTo>
                    <a:pt x="0" y="68"/>
                    <a:pt x="8" y="132"/>
                    <a:pt x="53" y="188"/>
                  </a:cubicBezTo>
                  <a:cubicBezTo>
                    <a:pt x="45" y="154"/>
                    <a:pt x="35" y="120"/>
                    <a:pt x="87" y="109"/>
                  </a:cubicBezTo>
                  <a:cubicBezTo>
                    <a:pt x="83" y="60"/>
                    <a:pt x="23" y="53"/>
                    <a:pt x="19" y="4"/>
                  </a:cubicBezTo>
                  <a:lnTo>
                    <a:pt x="1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9" name="Google Shape;16319;p11"/>
            <p:cNvSpPr/>
            <p:nvPr/>
          </p:nvSpPr>
          <p:spPr>
            <a:xfrm>
              <a:off x="-2216455" y="-1457474"/>
              <a:ext cx="42545" cy="43930"/>
            </a:xfrm>
            <a:custGeom>
              <a:avLst/>
              <a:gdLst/>
              <a:ahLst/>
              <a:cxnLst/>
              <a:rect l="l" t="t" r="r" b="b"/>
              <a:pathLst>
                <a:path w="891" h="920" extrusionOk="0">
                  <a:moveTo>
                    <a:pt x="520" y="0"/>
                  </a:moveTo>
                  <a:lnTo>
                    <a:pt x="520" y="0"/>
                  </a:lnTo>
                  <a:cubicBezTo>
                    <a:pt x="504" y="5"/>
                    <a:pt x="490" y="5"/>
                    <a:pt x="471" y="5"/>
                  </a:cubicBezTo>
                  <a:lnTo>
                    <a:pt x="430" y="5"/>
                  </a:lnTo>
                  <a:cubicBezTo>
                    <a:pt x="411" y="5"/>
                    <a:pt x="392" y="5"/>
                    <a:pt x="374" y="8"/>
                  </a:cubicBezTo>
                  <a:cubicBezTo>
                    <a:pt x="356" y="16"/>
                    <a:pt x="333" y="8"/>
                    <a:pt x="321" y="23"/>
                  </a:cubicBezTo>
                  <a:cubicBezTo>
                    <a:pt x="277" y="98"/>
                    <a:pt x="209" y="131"/>
                    <a:pt x="131" y="157"/>
                  </a:cubicBezTo>
                  <a:cubicBezTo>
                    <a:pt x="112" y="165"/>
                    <a:pt x="64" y="195"/>
                    <a:pt x="75" y="225"/>
                  </a:cubicBezTo>
                  <a:cubicBezTo>
                    <a:pt x="123" y="322"/>
                    <a:pt x="23" y="400"/>
                    <a:pt x="56" y="498"/>
                  </a:cubicBezTo>
                  <a:cubicBezTo>
                    <a:pt x="64" y="513"/>
                    <a:pt x="0" y="513"/>
                    <a:pt x="33" y="566"/>
                  </a:cubicBezTo>
                  <a:cubicBezTo>
                    <a:pt x="78" y="636"/>
                    <a:pt x="176" y="678"/>
                    <a:pt x="168" y="782"/>
                  </a:cubicBezTo>
                  <a:cubicBezTo>
                    <a:pt x="164" y="790"/>
                    <a:pt x="173" y="793"/>
                    <a:pt x="180" y="793"/>
                  </a:cubicBezTo>
                  <a:lnTo>
                    <a:pt x="183" y="793"/>
                  </a:lnTo>
                  <a:cubicBezTo>
                    <a:pt x="202" y="785"/>
                    <a:pt x="213" y="785"/>
                    <a:pt x="225" y="785"/>
                  </a:cubicBezTo>
                  <a:cubicBezTo>
                    <a:pt x="288" y="785"/>
                    <a:pt x="273" y="864"/>
                    <a:pt x="299" y="902"/>
                  </a:cubicBezTo>
                  <a:cubicBezTo>
                    <a:pt x="340" y="890"/>
                    <a:pt x="363" y="883"/>
                    <a:pt x="378" y="883"/>
                  </a:cubicBezTo>
                  <a:cubicBezTo>
                    <a:pt x="397" y="883"/>
                    <a:pt x="408" y="890"/>
                    <a:pt x="434" y="913"/>
                  </a:cubicBezTo>
                  <a:cubicBezTo>
                    <a:pt x="460" y="897"/>
                    <a:pt x="475" y="853"/>
                    <a:pt x="509" y="853"/>
                  </a:cubicBezTo>
                  <a:cubicBezTo>
                    <a:pt x="516" y="853"/>
                    <a:pt x="531" y="857"/>
                    <a:pt x="542" y="868"/>
                  </a:cubicBezTo>
                  <a:cubicBezTo>
                    <a:pt x="576" y="871"/>
                    <a:pt x="568" y="913"/>
                    <a:pt x="599" y="920"/>
                  </a:cubicBezTo>
                  <a:cubicBezTo>
                    <a:pt x="617" y="902"/>
                    <a:pt x="580" y="853"/>
                    <a:pt x="632" y="849"/>
                  </a:cubicBezTo>
                  <a:cubicBezTo>
                    <a:pt x="692" y="793"/>
                    <a:pt x="774" y="759"/>
                    <a:pt x="804" y="673"/>
                  </a:cubicBezTo>
                  <a:cubicBezTo>
                    <a:pt x="823" y="633"/>
                    <a:pt x="845" y="595"/>
                    <a:pt x="863" y="554"/>
                  </a:cubicBezTo>
                  <a:cubicBezTo>
                    <a:pt x="890" y="479"/>
                    <a:pt x="875" y="409"/>
                    <a:pt x="845" y="341"/>
                  </a:cubicBezTo>
                  <a:cubicBezTo>
                    <a:pt x="818" y="348"/>
                    <a:pt x="792" y="359"/>
                    <a:pt x="763" y="374"/>
                  </a:cubicBezTo>
                  <a:cubicBezTo>
                    <a:pt x="849" y="426"/>
                    <a:pt x="841" y="457"/>
                    <a:pt x="737" y="561"/>
                  </a:cubicBezTo>
                  <a:cubicBezTo>
                    <a:pt x="696" y="516"/>
                    <a:pt x="729" y="457"/>
                    <a:pt x="706" y="400"/>
                  </a:cubicBezTo>
                  <a:lnTo>
                    <a:pt x="706" y="400"/>
                  </a:lnTo>
                  <a:cubicBezTo>
                    <a:pt x="684" y="438"/>
                    <a:pt x="661" y="453"/>
                    <a:pt x="635" y="453"/>
                  </a:cubicBezTo>
                  <a:cubicBezTo>
                    <a:pt x="609" y="453"/>
                    <a:pt x="583" y="431"/>
                    <a:pt x="557" y="393"/>
                  </a:cubicBezTo>
                  <a:cubicBezTo>
                    <a:pt x="554" y="397"/>
                    <a:pt x="549" y="397"/>
                    <a:pt x="549" y="397"/>
                  </a:cubicBezTo>
                  <a:cubicBezTo>
                    <a:pt x="527" y="431"/>
                    <a:pt x="535" y="490"/>
                    <a:pt x="490" y="490"/>
                  </a:cubicBezTo>
                  <a:cubicBezTo>
                    <a:pt x="482" y="490"/>
                    <a:pt x="471" y="487"/>
                    <a:pt x="460" y="483"/>
                  </a:cubicBezTo>
                  <a:cubicBezTo>
                    <a:pt x="445" y="479"/>
                    <a:pt x="434" y="476"/>
                    <a:pt x="423" y="476"/>
                  </a:cubicBezTo>
                  <a:cubicBezTo>
                    <a:pt x="374" y="476"/>
                    <a:pt x="356" y="516"/>
                    <a:pt x="347" y="569"/>
                  </a:cubicBezTo>
                  <a:cubicBezTo>
                    <a:pt x="347" y="580"/>
                    <a:pt x="352" y="599"/>
                    <a:pt x="333" y="614"/>
                  </a:cubicBezTo>
                  <a:cubicBezTo>
                    <a:pt x="280" y="566"/>
                    <a:pt x="262" y="524"/>
                    <a:pt x="321" y="464"/>
                  </a:cubicBezTo>
                  <a:cubicBezTo>
                    <a:pt x="378" y="412"/>
                    <a:pt x="423" y="345"/>
                    <a:pt x="504" y="345"/>
                  </a:cubicBezTo>
                  <a:lnTo>
                    <a:pt x="523" y="345"/>
                  </a:lnTo>
                  <a:cubicBezTo>
                    <a:pt x="531" y="348"/>
                    <a:pt x="539" y="348"/>
                    <a:pt x="542" y="348"/>
                  </a:cubicBezTo>
                  <a:cubicBezTo>
                    <a:pt x="576" y="348"/>
                    <a:pt x="580" y="333"/>
                    <a:pt x="576" y="288"/>
                  </a:cubicBezTo>
                  <a:cubicBezTo>
                    <a:pt x="576" y="252"/>
                    <a:pt x="632" y="221"/>
                    <a:pt x="617" y="157"/>
                  </a:cubicBezTo>
                  <a:lnTo>
                    <a:pt x="617" y="157"/>
                  </a:lnTo>
                  <a:cubicBezTo>
                    <a:pt x="677" y="207"/>
                    <a:pt x="699" y="259"/>
                    <a:pt x="751" y="292"/>
                  </a:cubicBezTo>
                  <a:cubicBezTo>
                    <a:pt x="770" y="304"/>
                    <a:pt x="785" y="311"/>
                    <a:pt x="792" y="311"/>
                  </a:cubicBezTo>
                  <a:cubicBezTo>
                    <a:pt x="815" y="311"/>
                    <a:pt x="804" y="274"/>
                    <a:pt x="808" y="252"/>
                  </a:cubicBezTo>
                  <a:cubicBezTo>
                    <a:pt x="770" y="199"/>
                    <a:pt x="740" y="147"/>
                    <a:pt x="699" y="105"/>
                  </a:cubicBezTo>
                  <a:cubicBezTo>
                    <a:pt x="680" y="86"/>
                    <a:pt x="670" y="34"/>
                    <a:pt x="635" y="34"/>
                  </a:cubicBezTo>
                  <a:cubicBezTo>
                    <a:pt x="625" y="34"/>
                    <a:pt x="609" y="42"/>
                    <a:pt x="587" y="60"/>
                  </a:cubicBezTo>
                  <a:lnTo>
                    <a:pt x="583" y="60"/>
                  </a:lnTo>
                  <a:cubicBezTo>
                    <a:pt x="568" y="60"/>
                    <a:pt x="516" y="45"/>
                    <a:pt x="5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0" name="Google Shape;16320;p11"/>
            <p:cNvSpPr/>
            <p:nvPr/>
          </p:nvSpPr>
          <p:spPr>
            <a:xfrm>
              <a:off x="-2199504" y="-1413926"/>
              <a:ext cx="4154" cy="3104"/>
            </a:xfrm>
            <a:custGeom>
              <a:avLst/>
              <a:gdLst/>
              <a:ahLst/>
              <a:cxnLst/>
              <a:rect l="l" t="t" r="r" b="b"/>
              <a:pathLst>
                <a:path w="87" h="65" extrusionOk="0">
                  <a:moveTo>
                    <a:pt x="79" y="1"/>
                  </a:moveTo>
                  <a:lnTo>
                    <a:pt x="79" y="1"/>
                  </a:lnTo>
                  <a:cubicBezTo>
                    <a:pt x="42" y="8"/>
                    <a:pt x="4" y="12"/>
                    <a:pt x="1" y="61"/>
                  </a:cubicBezTo>
                  <a:cubicBezTo>
                    <a:pt x="11" y="64"/>
                    <a:pt x="23" y="64"/>
                    <a:pt x="34" y="64"/>
                  </a:cubicBezTo>
                  <a:cubicBezTo>
                    <a:pt x="64" y="64"/>
                    <a:pt x="87" y="49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1" name="Google Shape;16321;p11"/>
            <p:cNvSpPr/>
            <p:nvPr/>
          </p:nvSpPr>
          <p:spPr>
            <a:xfrm>
              <a:off x="-2203945" y="-1449977"/>
              <a:ext cx="28746" cy="21822"/>
            </a:xfrm>
            <a:custGeom>
              <a:avLst/>
              <a:gdLst/>
              <a:ahLst/>
              <a:cxnLst/>
              <a:rect l="l" t="t" r="r" b="b"/>
              <a:pathLst>
                <a:path w="602" h="457" extrusionOk="0">
                  <a:moveTo>
                    <a:pt x="355" y="0"/>
                  </a:moveTo>
                  <a:cubicBezTo>
                    <a:pt x="370" y="64"/>
                    <a:pt x="314" y="95"/>
                    <a:pt x="314" y="131"/>
                  </a:cubicBezTo>
                  <a:cubicBezTo>
                    <a:pt x="318" y="176"/>
                    <a:pt x="314" y="191"/>
                    <a:pt x="280" y="191"/>
                  </a:cubicBezTo>
                  <a:cubicBezTo>
                    <a:pt x="277" y="191"/>
                    <a:pt x="269" y="191"/>
                    <a:pt x="261" y="188"/>
                  </a:cubicBezTo>
                  <a:lnTo>
                    <a:pt x="242" y="188"/>
                  </a:lnTo>
                  <a:cubicBezTo>
                    <a:pt x="161" y="188"/>
                    <a:pt x="116" y="255"/>
                    <a:pt x="59" y="307"/>
                  </a:cubicBezTo>
                  <a:cubicBezTo>
                    <a:pt x="0" y="367"/>
                    <a:pt x="18" y="409"/>
                    <a:pt x="71" y="457"/>
                  </a:cubicBezTo>
                  <a:cubicBezTo>
                    <a:pt x="90" y="442"/>
                    <a:pt x="85" y="423"/>
                    <a:pt x="85" y="412"/>
                  </a:cubicBezTo>
                  <a:cubicBezTo>
                    <a:pt x="94" y="359"/>
                    <a:pt x="112" y="319"/>
                    <a:pt x="161" y="319"/>
                  </a:cubicBezTo>
                  <a:cubicBezTo>
                    <a:pt x="172" y="319"/>
                    <a:pt x="183" y="322"/>
                    <a:pt x="198" y="326"/>
                  </a:cubicBezTo>
                  <a:cubicBezTo>
                    <a:pt x="209" y="330"/>
                    <a:pt x="220" y="333"/>
                    <a:pt x="228" y="333"/>
                  </a:cubicBezTo>
                  <a:cubicBezTo>
                    <a:pt x="273" y="333"/>
                    <a:pt x="265" y="274"/>
                    <a:pt x="287" y="240"/>
                  </a:cubicBezTo>
                  <a:cubicBezTo>
                    <a:pt x="287" y="240"/>
                    <a:pt x="287" y="236"/>
                    <a:pt x="292" y="233"/>
                  </a:cubicBezTo>
                  <a:cubicBezTo>
                    <a:pt x="292" y="236"/>
                    <a:pt x="292" y="236"/>
                    <a:pt x="295" y="236"/>
                  </a:cubicBezTo>
                  <a:cubicBezTo>
                    <a:pt x="321" y="274"/>
                    <a:pt x="347" y="296"/>
                    <a:pt x="373" y="296"/>
                  </a:cubicBezTo>
                  <a:cubicBezTo>
                    <a:pt x="399" y="296"/>
                    <a:pt x="422" y="281"/>
                    <a:pt x="444" y="243"/>
                  </a:cubicBezTo>
                  <a:lnTo>
                    <a:pt x="444" y="243"/>
                  </a:lnTo>
                  <a:cubicBezTo>
                    <a:pt x="467" y="300"/>
                    <a:pt x="434" y="359"/>
                    <a:pt x="475" y="404"/>
                  </a:cubicBezTo>
                  <a:cubicBezTo>
                    <a:pt x="579" y="300"/>
                    <a:pt x="587" y="269"/>
                    <a:pt x="501" y="217"/>
                  </a:cubicBezTo>
                  <a:cubicBezTo>
                    <a:pt x="530" y="202"/>
                    <a:pt x="556" y="191"/>
                    <a:pt x="583" y="184"/>
                  </a:cubicBezTo>
                  <a:lnTo>
                    <a:pt x="583" y="180"/>
                  </a:lnTo>
                  <a:cubicBezTo>
                    <a:pt x="579" y="150"/>
                    <a:pt x="601" y="102"/>
                    <a:pt x="546" y="95"/>
                  </a:cubicBezTo>
                  <a:lnTo>
                    <a:pt x="546" y="95"/>
                  </a:lnTo>
                  <a:cubicBezTo>
                    <a:pt x="542" y="117"/>
                    <a:pt x="553" y="154"/>
                    <a:pt x="530" y="154"/>
                  </a:cubicBezTo>
                  <a:cubicBezTo>
                    <a:pt x="523" y="154"/>
                    <a:pt x="508" y="147"/>
                    <a:pt x="489" y="135"/>
                  </a:cubicBezTo>
                  <a:cubicBezTo>
                    <a:pt x="437" y="102"/>
                    <a:pt x="415" y="50"/>
                    <a:pt x="35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2" name="Google Shape;16322;p11"/>
            <p:cNvSpPr/>
            <p:nvPr/>
          </p:nvSpPr>
          <p:spPr>
            <a:xfrm>
              <a:off x="-2157054" y="-1449070"/>
              <a:ext cx="20389" cy="9693"/>
            </a:xfrm>
            <a:custGeom>
              <a:avLst/>
              <a:gdLst/>
              <a:ahLst/>
              <a:cxnLst/>
              <a:rect l="l" t="t" r="r" b="b"/>
              <a:pathLst>
                <a:path w="427" h="203" extrusionOk="0">
                  <a:moveTo>
                    <a:pt x="349" y="0"/>
                  </a:moveTo>
                  <a:cubicBezTo>
                    <a:pt x="304" y="34"/>
                    <a:pt x="263" y="64"/>
                    <a:pt x="199" y="64"/>
                  </a:cubicBezTo>
                  <a:cubicBezTo>
                    <a:pt x="192" y="64"/>
                    <a:pt x="185" y="64"/>
                    <a:pt x="176" y="60"/>
                  </a:cubicBezTo>
                  <a:lnTo>
                    <a:pt x="154" y="60"/>
                  </a:lnTo>
                  <a:cubicBezTo>
                    <a:pt x="95" y="60"/>
                    <a:pt x="28" y="86"/>
                    <a:pt x="1" y="157"/>
                  </a:cubicBezTo>
                  <a:cubicBezTo>
                    <a:pt x="23" y="165"/>
                    <a:pt x="38" y="195"/>
                    <a:pt x="64" y="195"/>
                  </a:cubicBezTo>
                  <a:cubicBezTo>
                    <a:pt x="68" y="195"/>
                    <a:pt x="76" y="195"/>
                    <a:pt x="80" y="191"/>
                  </a:cubicBezTo>
                  <a:cubicBezTo>
                    <a:pt x="95" y="180"/>
                    <a:pt x="109" y="165"/>
                    <a:pt x="124" y="165"/>
                  </a:cubicBezTo>
                  <a:cubicBezTo>
                    <a:pt x="135" y="165"/>
                    <a:pt x="143" y="176"/>
                    <a:pt x="150" y="202"/>
                  </a:cubicBezTo>
                  <a:lnTo>
                    <a:pt x="199" y="202"/>
                  </a:lnTo>
                  <a:cubicBezTo>
                    <a:pt x="211" y="202"/>
                    <a:pt x="221" y="202"/>
                    <a:pt x="229" y="195"/>
                  </a:cubicBezTo>
                  <a:cubicBezTo>
                    <a:pt x="259" y="161"/>
                    <a:pt x="289" y="150"/>
                    <a:pt x="323" y="150"/>
                  </a:cubicBezTo>
                  <a:cubicBezTo>
                    <a:pt x="356" y="150"/>
                    <a:pt x="394" y="161"/>
                    <a:pt x="427" y="172"/>
                  </a:cubicBezTo>
                  <a:cubicBezTo>
                    <a:pt x="427" y="143"/>
                    <a:pt x="397" y="120"/>
                    <a:pt x="409" y="86"/>
                  </a:cubicBezTo>
                  <a:cubicBezTo>
                    <a:pt x="420" y="38"/>
                    <a:pt x="382" y="19"/>
                    <a:pt x="3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3" name="Google Shape;16323;p11"/>
            <p:cNvSpPr/>
            <p:nvPr/>
          </p:nvSpPr>
          <p:spPr>
            <a:xfrm>
              <a:off x="-2176107" y="-1441430"/>
              <a:ext cx="3915" cy="10409"/>
            </a:xfrm>
            <a:custGeom>
              <a:avLst/>
              <a:gdLst/>
              <a:ahLst/>
              <a:cxnLst/>
              <a:rect l="l" t="t" r="r" b="b"/>
              <a:pathLst>
                <a:path w="82" h="218" extrusionOk="0">
                  <a:moveTo>
                    <a:pt x="0" y="1"/>
                  </a:moveTo>
                  <a:lnTo>
                    <a:pt x="0" y="5"/>
                  </a:lnTo>
                  <a:cubicBezTo>
                    <a:pt x="30" y="73"/>
                    <a:pt x="45" y="143"/>
                    <a:pt x="18" y="218"/>
                  </a:cubicBezTo>
                  <a:cubicBezTo>
                    <a:pt x="37" y="211"/>
                    <a:pt x="56" y="203"/>
                    <a:pt x="78" y="195"/>
                  </a:cubicBezTo>
                  <a:lnTo>
                    <a:pt x="82" y="195"/>
                  </a:lnTo>
                  <a:cubicBezTo>
                    <a:pt x="75" y="143"/>
                    <a:pt x="30" y="95"/>
                    <a:pt x="56" y="38"/>
                  </a:cubicBezTo>
                  <a:cubicBezTo>
                    <a:pt x="49" y="16"/>
                    <a:pt x="37" y="1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4" name="Google Shape;16324;p11"/>
            <p:cNvSpPr/>
            <p:nvPr/>
          </p:nvSpPr>
          <p:spPr>
            <a:xfrm>
              <a:off x="-1963524" y="-999456"/>
              <a:ext cx="3581" cy="4011"/>
            </a:xfrm>
            <a:custGeom>
              <a:avLst/>
              <a:gdLst/>
              <a:ahLst/>
              <a:cxnLst/>
              <a:rect l="l" t="t" r="r" b="b"/>
              <a:pathLst>
                <a:path w="75" h="84" extrusionOk="0">
                  <a:moveTo>
                    <a:pt x="52" y="1"/>
                  </a:moveTo>
                  <a:cubicBezTo>
                    <a:pt x="7" y="4"/>
                    <a:pt x="0" y="35"/>
                    <a:pt x="0" y="83"/>
                  </a:cubicBezTo>
                  <a:cubicBezTo>
                    <a:pt x="38" y="72"/>
                    <a:pt x="67" y="64"/>
                    <a:pt x="71" y="23"/>
                  </a:cubicBezTo>
                  <a:cubicBezTo>
                    <a:pt x="74" y="16"/>
                    <a:pt x="60" y="1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5" name="Google Shape;16325;p11"/>
            <p:cNvSpPr/>
            <p:nvPr/>
          </p:nvSpPr>
          <p:spPr>
            <a:xfrm>
              <a:off x="-1955502" y="-1005520"/>
              <a:ext cx="4488" cy="5778"/>
            </a:xfrm>
            <a:custGeom>
              <a:avLst/>
              <a:gdLst/>
              <a:ahLst/>
              <a:cxnLst/>
              <a:rect l="l" t="t" r="r" b="b"/>
              <a:pathLst>
                <a:path w="94" h="121" extrusionOk="0">
                  <a:moveTo>
                    <a:pt x="19" y="0"/>
                  </a:moveTo>
                  <a:lnTo>
                    <a:pt x="19" y="0"/>
                  </a:lnTo>
                  <a:cubicBezTo>
                    <a:pt x="15" y="57"/>
                    <a:pt x="1" y="121"/>
                    <a:pt x="90" y="121"/>
                  </a:cubicBezTo>
                  <a:lnTo>
                    <a:pt x="94" y="121"/>
                  </a:lnTo>
                  <a:cubicBezTo>
                    <a:pt x="68" y="79"/>
                    <a:pt x="30" y="50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6" name="Google Shape;16326;p11"/>
            <p:cNvSpPr/>
            <p:nvPr/>
          </p:nvSpPr>
          <p:spPr>
            <a:xfrm>
              <a:off x="-2318545" y="-1197236"/>
              <a:ext cx="10362" cy="13466"/>
            </a:xfrm>
            <a:custGeom>
              <a:avLst/>
              <a:gdLst/>
              <a:ahLst/>
              <a:cxnLst/>
              <a:rect l="l" t="t" r="r" b="b"/>
              <a:pathLst>
                <a:path w="217" h="282" extrusionOk="0">
                  <a:moveTo>
                    <a:pt x="168" y="1"/>
                  </a:moveTo>
                  <a:lnTo>
                    <a:pt x="168" y="12"/>
                  </a:lnTo>
                  <a:cubicBezTo>
                    <a:pt x="142" y="76"/>
                    <a:pt x="139" y="76"/>
                    <a:pt x="68" y="95"/>
                  </a:cubicBezTo>
                  <a:cubicBezTo>
                    <a:pt x="60" y="95"/>
                    <a:pt x="52" y="109"/>
                    <a:pt x="45" y="121"/>
                  </a:cubicBezTo>
                  <a:cubicBezTo>
                    <a:pt x="68" y="135"/>
                    <a:pt x="90" y="154"/>
                    <a:pt x="104" y="166"/>
                  </a:cubicBezTo>
                  <a:cubicBezTo>
                    <a:pt x="90" y="221"/>
                    <a:pt x="18" y="195"/>
                    <a:pt x="0" y="244"/>
                  </a:cubicBezTo>
                  <a:cubicBezTo>
                    <a:pt x="15" y="240"/>
                    <a:pt x="30" y="236"/>
                    <a:pt x="45" y="236"/>
                  </a:cubicBezTo>
                  <a:cubicBezTo>
                    <a:pt x="90" y="236"/>
                    <a:pt x="130" y="259"/>
                    <a:pt x="175" y="281"/>
                  </a:cubicBezTo>
                  <a:cubicBezTo>
                    <a:pt x="157" y="240"/>
                    <a:pt x="120" y="199"/>
                    <a:pt x="183" y="169"/>
                  </a:cubicBezTo>
                  <a:cubicBezTo>
                    <a:pt x="217" y="150"/>
                    <a:pt x="213" y="128"/>
                    <a:pt x="194" y="102"/>
                  </a:cubicBezTo>
                  <a:cubicBezTo>
                    <a:pt x="172" y="72"/>
                    <a:pt x="175" y="35"/>
                    <a:pt x="1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7" name="Google Shape;16327;p11"/>
            <p:cNvSpPr/>
            <p:nvPr/>
          </p:nvSpPr>
          <p:spPr>
            <a:xfrm>
              <a:off x="-1976894" y="-1522605"/>
              <a:ext cx="12319" cy="9120"/>
            </a:xfrm>
            <a:custGeom>
              <a:avLst/>
              <a:gdLst/>
              <a:ahLst/>
              <a:cxnLst/>
              <a:rect l="l" t="t" r="r" b="b"/>
              <a:pathLst>
                <a:path w="258" h="191" extrusionOk="0">
                  <a:moveTo>
                    <a:pt x="119" y="1"/>
                  </a:moveTo>
                  <a:cubicBezTo>
                    <a:pt x="104" y="1"/>
                    <a:pt x="85" y="1"/>
                    <a:pt x="67" y="8"/>
                  </a:cubicBezTo>
                  <a:cubicBezTo>
                    <a:pt x="56" y="56"/>
                    <a:pt x="0" y="105"/>
                    <a:pt x="71" y="150"/>
                  </a:cubicBezTo>
                  <a:cubicBezTo>
                    <a:pt x="119" y="113"/>
                    <a:pt x="149" y="90"/>
                    <a:pt x="168" y="90"/>
                  </a:cubicBezTo>
                  <a:cubicBezTo>
                    <a:pt x="194" y="90"/>
                    <a:pt x="202" y="124"/>
                    <a:pt x="216" y="191"/>
                  </a:cubicBezTo>
                  <a:cubicBezTo>
                    <a:pt x="258" y="127"/>
                    <a:pt x="209" y="68"/>
                    <a:pt x="209" y="4"/>
                  </a:cubicBezTo>
                  <a:cubicBezTo>
                    <a:pt x="180" y="4"/>
                    <a:pt x="149" y="1"/>
                    <a:pt x="1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8" name="Google Shape;16328;p11"/>
            <p:cNvSpPr/>
            <p:nvPr/>
          </p:nvSpPr>
          <p:spPr>
            <a:xfrm>
              <a:off x="-1973551" y="-1518307"/>
              <a:ext cx="7019" cy="4823"/>
            </a:xfrm>
            <a:custGeom>
              <a:avLst/>
              <a:gdLst/>
              <a:ahLst/>
              <a:cxnLst/>
              <a:rect l="l" t="t" r="r" b="b"/>
              <a:pathLst>
                <a:path w="147" h="101" extrusionOk="0">
                  <a:moveTo>
                    <a:pt x="98" y="0"/>
                  </a:moveTo>
                  <a:cubicBezTo>
                    <a:pt x="79" y="0"/>
                    <a:pt x="49" y="23"/>
                    <a:pt x="1" y="60"/>
                  </a:cubicBezTo>
                  <a:cubicBezTo>
                    <a:pt x="34" y="90"/>
                    <a:pt x="75" y="101"/>
                    <a:pt x="117" y="101"/>
                  </a:cubicBezTo>
                  <a:lnTo>
                    <a:pt x="146" y="101"/>
                  </a:lnTo>
                  <a:cubicBezTo>
                    <a:pt x="132" y="34"/>
                    <a:pt x="124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9" name="Google Shape;16329;p11"/>
            <p:cNvSpPr/>
            <p:nvPr/>
          </p:nvSpPr>
          <p:spPr>
            <a:xfrm>
              <a:off x="-2204709" y="-712956"/>
              <a:ext cx="14516" cy="10027"/>
            </a:xfrm>
            <a:custGeom>
              <a:avLst/>
              <a:gdLst/>
              <a:ahLst/>
              <a:cxnLst/>
              <a:rect l="l" t="t" r="r" b="b"/>
              <a:pathLst>
                <a:path w="304" h="210" extrusionOk="0">
                  <a:moveTo>
                    <a:pt x="113" y="1"/>
                  </a:moveTo>
                  <a:cubicBezTo>
                    <a:pt x="79" y="1"/>
                    <a:pt x="46" y="8"/>
                    <a:pt x="1" y="15"/>
                  </a:cubicBezTo>
                  <a:cubicBezTo>
                    <a:pt x="8" y="53"/>
                    <a:pt x="12" y="82"/>
                    <a:pt x="20" y="113"/>
                  </a:cubicBezTo>
                  <a:cubicBezTo>
                    <a:pt x="42" y="180"/>
                    <a:pt x="75" y="210"/>
                    <a:pt x="124" y="210"/>
                  </a:cubicBezTo>
                  <a:cubicBezTo>
                    <a:pt x="154" y="210"/>
                    <a:pt x="188" y="198"/>
                    <a:pt x="225" y="172"/>
                  </a:cubicBezTo>
                  <a:cubicBezTo>
                    <a:pt x="303" y="120"/>
                    <a:pt x="196" y="117"/>
                    <a:pt x="206" y="79"/>
                  </a:cubicBezTo>
                  <a:cubicBezTo>
                    <a:pt x="225" y="12"/>
                    <a:pt x="173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0" name="Google Shape;16330;p11"/>
            <p:cNvSpPr/>
            <p:nvPr/>
          </p:nvSpPr>
          <p:spPr>
            <a:xfrm>
              <a:off x="-2421924" y="-1133681"/>
              <a:ext cx="19339" cy="11269"/>
            </a:xfrm>
            <a:custGeom>
              <a:avLst/>
              <a:gdLst/>
              <a:ahLst/>
              <a:cxnLst/>
              <a:rect l="l" t="t" r="r" b="b"/>
              <a:pathLst>
                <a:path w="405" h="236" extrusionOk="0">
                  <a:moveTo>
                    <a:pt x="289" y="1"/>
                  </a:moveTo>
                  <a:cubicBezTo>
                    <a:pt x="273" y="1"/>
                    <a:pt x="259" y="4"/>
                    <a:pt x="244" y="8"/>
                  </a:cubicBezTo>
                  <a:cubicBezTo>
                    <a:pt x="240" y="72"/>
                    <a:pt x="176" y="127"/>
                    <a:pt x="105" y="127"/>
                  </a:cubicBezTo>
                  <a:cubicBezTo>
                    <a:pt x="94" y="127"/>
                    <a:pt x="83" y="127"/>
                    <a:pt x="75" y="124"/>
                  </a:cubicBezTo>
                  <a:cubicBezTo>
                    <a:pt x="64" y="120"/>
                    <a:pt x="53" y="120"/>
                    <a:pt x="45" y="120"/>
                  </a:cubicBezTo>
                  <a:cubicBezTo>
                    <a:pt x="30" y="120"/>
                    <a:pt x="19" y="124"/>
                    <a:pt x="12" y="146"/>
                  </a:cubicBezTo>
                  <a:cubicBezTo>
                    <a:pt x="45" y="154"/>
                    <a:pt x="71" y="169"/>
                    <a:pt x="35" y="206"/>
                  </a:cubicBezTo>
                  <a:cubicBezTo>
                    <a:pt x="27" y="214"/>
                    <a:pt x="1" y="222"/>
                    <a:pt x="27" y="236"/>
                  </a:cubicBezTo>
                  <a:cubicBezTo>
                    <a:pt x="53" y="232"/>
                    <a:pt x="75" y="229"/>
                    <a:pt x="97" y="225"/>
                  </a:cubicBezTo>
                  <a:cubicBezTo>
                    <a:pt x="109" y="206"/>
                    <a:pt x="113" y="161"/>
                    <a:pt x="132" y="158"/>
                  </a:cubicBezTo>
                  <a:cubicBezTo>
                    <a:pt x="139" y="158"/>
                    <a:pt x="142" y="161"/>
                    <a:pt x="150" y="169"/>
                  </a:cubicBezTo>
                  <a:cubicBezTo>
                    <a:pt x="158" y="172"/>
                    <a:pt x="169" y="184"/>
                    <a:pt x="176" y="195"/>
                  </a:cubicBezTo>
                  <a:cubicBezTo>
                    <a:pt x="184" y="206"/>
                    <a:pt x="218" y="217"/>
                    <a:pt x="240" y="217"/>
                  </a:cubicBezTo>
                  <a:cubicBezTo>
                    <a:pt x="259" y="217"/>
                    <a:pt x="273" y="210"/>
                    <a:pt x="277" y="195"/>
                  </a:cubicBezTo>
                  <a:cubicBezTo>
                    <a:pt x="289" y="132"/>
                    <a:pt x="349" y="135"/>
                    <a:pt x="378" y="101"/>
                  </a:cubicBezTo>
                  <a:lnTo>
                    <a:pt x="378" y="98"/>
                  </a:lnTo>
                  <a:cubicBezTo>
                    <a:pt x="367" y="79"/>
                    <a:pt x="404" y="49"/>
                    <a:pt x="367" y="31"/>
                  </a:cubicBezTo>
                  <a:lnTo>
                    <a:pt x="359" y="31"/>
                  </a:lnTo>
                  <a:cubicBezTo>
                    <a:pt x="352" y="31"/>
                    <a:pt x="344" y="34"/>
                    <a:pt x="333" y="38"/>
                  </a:cubicBezTo>
                  <a:cubicBezTo>
                    <a:pt x="322" y="42"/>
                    <a:pt x="315" y="46"/>
                    <a:pt x="307" y="46"/>
                  </a:cubicBezTo>
                  <a:cubicBezTo>
                    <a:pt x="296" y="46"/>
                    <a:pt x="289" y="38"/>
                    <a:pt x="292" y="4"/>
                  </a:cubicBezTo>
                  <a:cubicBezTo>
                    <a:pt x="289" y="4"/>
                    <a:pt x="289" y="1"/>
                    <a:pt x="28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1" name="Google Shape;16331;p11"/>
            <p:cNvSpPr/>
            <p:nvPr/>
          </p:nvSpPr>
          <p:spPr>
            <a:xfrm>
              <a:off x="-2414761" y="-1118687"/>
              <a:ext cx="7163" cy="5014"/>
            </a:xfrm>
            <a:custGeom>
              <a:avLst/>
              <a:gdLst/>
              <a:ahLst/>
              <a:cxnLst/>
              <a:rect l="l" t="t" r="r" b="b"/>
              <a:pathLst>
                <a:path w="150" h="105" extrusionOk="0">
                  <a:moveTo>
                    <a:pt x="64" y="1"/>
                  </a:moveTo>
                  <a:cubicBezTo>
                    <a:pt x="19" y="1"/>
                    <a:pt x="15" y="27"/>
                    <a:pt x="0" y="105"/>
                  </a:cubicBezTo>
                  <a:cubicBezTo>
                    <a:pt x="26" y="34"/>
                    <a:pt x="139" y="105"/>
                    <a:pt x="149" y="15"/>
                  </a:cubicBezTo>
                  <a:cubicBezTo>
                    <a:pt x="112" y="8"/>
                    <a:pt x="82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2" name="Google Shape;16332;p11"/>
            <p:cNvSpPr/>
            <p:nvPr/>
          </p:nvSpPr>
          <p:spPr>
            <a:xfrm>
              <a:off x="-2424216" y="-1122937"/>
              <a:ext cx="8022" cy="3916"/>
            </a:xfrm>
            <a:custGeom>
              <a:avLst/>
              <a:gdLst/>
              <a:ahLst/>
              <a:cxnLst/>
              <a:rect l="l" t="t" r="r" b="b"/>
              <a:pathLst>
                <a:path w="168" h="82" extrusionOk="0">
                  <a:moveTo>
                    <a:pt x="145" y="0"/>
                  </a:moveTo>
                  <a:lnTo>
                    <a:pt x="145" y="0"/>
                  </a:lnTo>
                  <a:cubicBezTo>
                    <a:pt x="123" y="4"/>
                    <a:pt x="101" y="7"/>
                    <a:pt x="75" y="11"/>
                  </a:cubicBezTo>
                  <a:cubicBezTo>
                    <a:pt x="75" y="33"/>
                    <a:pt x="0" y="49"/>
                    <a:pt x="56" y="78"/>
                  </a:cubicBezTo>
                  <a:cubicBezTo>
                    <a:pt x="60" y="78"/>
                    <a:pt x="64" y="82"/>
                    <a:pt x="67" y="82"/>
                  </a:cubicBezTo>
                  <a:cubicBezTo>
                    <a:pt x="75" y="82"/>
                    <a:pt x="83" y="82"/>
                    <a:pt x="90" y="78"/>
                  </a:cubicBezTo>
                  <a:cubicBezTo>
                    <a:pt x="101" y="82"/>
                    <a:pt x="109" y="82"/>
                    <a:pt x="116" y="82"/>
                  </a:cubicBezTo>
                  <a:cubicBezTo>
                    <a:pt x="168" y="82"/>
                    <a:pt x="150" y="37"/>
                    <a:pt x="1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3" name="Google Shape;16333;p11"/>
            <p:cNvSpPr/>
            <p:nvPr/>
          </p:nvSpPr>
          <p:spPr>
            <a:xfrm>
              <a:off x="-2152566" y="-1436559"/>
              <a:ext cx="8404" cy="7688"/>
            </a:xfrm>
            <a:custGeom>
              <a:avLst/>
              <a:gdLst/>
              <a:ahLst/>
              <a:cxnLst/>
              <a:rect l="l" t="t" r="r" b="b"/>
              <a:pathLst>
                <a:path w="176" h="161" extrusionOk="0">
                  <a:moveTo>
                    <a:pt x="101" y="0"/>
                  </a:moveTo>
                  <a:cubicBezTo>
                    <a:pt x="94" y="0"/>
                    <a:pt x="82" y="4"/>
                    <a:pt x="75" y="11"/>
                  </a:cubicBezTo>
                  <a:cubicBezTo>
                    <a:pt x="68" y="15"/>
                    <a:pt x="68" y="23"/>
                    <a:pt x="64" y="30"/>
                  </a:cubicBezTo>
                  <a:cubicBezTo>
                    <a:pt x="46" y="71"/>
                    <a:pt x="23" y="109"/>
                    <a:pt x="1" y="154"/>
                  </a:cubicBezTo>
                  <a:cubicBezTo>
                    <a:pt x="8" y="161"/>
                    <a:pt x="19" y="161"/>
                    <a:pt x="27" y="161"/>
                  </a:cubicBezTo>
                  <a:cubicBezTo>
                    <a:pt x="72" y="161"/>
                    <a:pt x="94" y="105"/>
                    <a:pt x="135" y="90"/>
                  </a:cubicBezTo>
                  <a:cubicBezTo>
                    <a:pt x="161" y="83"/>
                    <a:pt x="176" y="67"/>
                    <a:pt x="169" y="41"/>
                  </a:cubicBezTo>
                  <a:cubicBezTo>
                    <a:pt x="161" y="19"/>
                    <a:pt x="146" y="7"/>
                    <a:pt x="127" y="4"/>
                  </a:cubicBezTo>
                  <a:cubicBezTo>
                    <a:pt x="120" y="4"/>
                    <a:pt x="108" y="0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4" name="Google Shape;16334;p11"/>
            <p:cNvSpPr/>
            <p:nvPr/>
          </p:nvSpPr>
          <p:spPr>
            <a:xfrm>
              <a:off x="-2153282" y="-1441191"/>
              <a:ext cx="4154" cy="5539"/>
            </a:xfrm>
            <a:custGeom>
              <a:avLst/>
              <a:gdLst/>
              <a:ahLst/>
              <a:cxnLst/>
              <a:rect l="l" t="t" r="r" b="b"/>
              <a:pathLst>
                <a:path w="87" h="116" extrusionOk="0">
                  <a:moveTo>
                    <a:pt x="45" y="0"/>
                  </a:moveTo>
                  <a:cubicBezTo>
                    <a:pt x="30" y="0"/>
                    <a:pt x="16" y="15"/>
                    <a:pt x="1" y="26"/>
                  </a:cubicBezTo>
                  <a:cubicBezTo>
                    <a:pt x="16" y="59"/>
                    <a:pt x="4" y="116"/>
                    <a:pt x="49" y="116"/>
                  </a:cubicBezTo>
                  <a:cubicBezTo>
                    <a:pt x="56" y="116"/>
                    <a:pt x="71" y="112"/>
                    <a:pt x="87" y="104"/>
                  </a:cubicBezTo>
                  <a:cubicBezTo>
                    <a:pt x="83" y="82"/>
                    <a:pt x="79" y="59"/>
                    <a:pt x="75" y="37"/>
                  </a:cubicBezTo>
                  <a:lnTo>
                    <a:pt x="71" y="37"/>
                  </a:lnTo>
                  <a:cubicBezTo>
                    <a:pt x="64" y="11"/>
                    <a:pt x="56" y="0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5" name="Google Shape;16335;p11"/>
            <p:cNvSpPr/>
            <p:nvPr/>
          </p:nvSpPr>
          <p:spPr>
            <a:xfrm>
              <a:off x="-2428370" y="-994251"/>
              <a:ext cx="7544" cy="6781"/>
            </a:xfrm>
            <a:custGeom>
              <a:avLst/>
              <a:gdLst/>
              <a:ahLst/>
              <a:cxnLst/>
              <a:rect l="l" t="t" r="r" b="b"/>
              <a:pathLst>
                <a:path w="158" h="142" extrusionOk="0">
                  <a:moveTo>
                    <a:pt x="80" y="0"/>
                  </a:moveTo>
                  <a:cubicBezTo>
                    <a:pt x="31" y="11"/>
                    <a:pt x="1" y="42"/>
                    <a:pt x="8" y="90"/>
                  </a:cubicBezTo>
                  <a:cubicBezTo>
                    <a:pt x="13" y="116"/>
                    <a:pt x="31" y="142"/>
                    <a:pt x="72" y="142"/>
                  </a:cubicBezTo>
                  <a:cubicBezTo>
                    <a:pt x="80" y="142"/>
                    <a:pt x="87" y="138"/>
                    <a:pt x="94" y="138"/>
                  </a:cubicBezTo>
                  <a:cubicBezTo>
                    <a:pt x="113" y="112"/>
                    <a:pt x="158" y="90"/>
                    <a:pt x="151" y="38"/>
                  </a:cubicBezTo>
                  <a:cubicBezTo>
                    <a:pt x="147" y="11"/>
                    <a:pt x="125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6" name="Google Shape;16336;p11"/>
            <p:cNvSpPr/>
            <p:nvPr/>
          </p:nvSpPr>
          <p:spPr>
            <a:xfrm>
              <a:off x="-2433527" y="-1021373"/>
              <a:ext cx="5778" cy="4489"/>
            </a:xfrm>
            <a:custGeom>
              <a:avLst/>
              <a:gdLst/>
              <a:ahLst/>
              <a:cxnLst/>
              <a:rect l="l" t="t" r="r" b="b"/>
              <a:pathLst>
                <a:path w="121" h="94" extrusionOk="0">
                  <a:moveTo>
                    <a:pt x="79" y="0"/>
                  </a:moveTo>
                  <a:cubicBezTo>
                    <a:pt x="71" y="0"/>
                    <a:pt x="64" y="4"/>
                    <a:pt x="61" y="4"/>
                  </a:cubicBezTo>
                  <a:cubicBezTo>
                    <a:pt x="26" y="8"/>
                    <a:pt x="4" y="23"/>
                    <a:pt x="0" y="63"/>
                  </a:cubicBezTo>
                  <a:cubicBezTo>
                    <a:pt x="12" y="78"/>
                    <a:pt x="23" y="94"/>
                    <a:pt x="38" y="94"/>
                  </a:cubicBezTo>
                  <a:cubicBezTo>
                    <a:pt x="45" y="94"/>
                    <a:pt x="49" y="94"/>
                    <a:pt x="53" y="90"/>
                  </a:cubicBezTo>
                  <a:cubicBezTo>
                    <a:pt x="83" y="78"/>
                    <a:pt x="121" y="63"/>
                    <a:pt x="116" y="23"/>
                  </a:cubicBezTo>
                  <a:cubicBezTo>
                    <a:pt x="113" y="8"/>
                    <a:pt x="98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7" name="Google Shape;16337;p11"/>
            <p:cNvSpPr/>
            <p:nvPr/>
          </p:nvSpPr>
          <p:spPr>
            <a:xfrm>
              <a:off x="-2016383" y="-1384989"/>
              <a:ext cx="23063" cy="30942"/>
            </a:xfrm>
            <a:custGeom>
              <a:avLst/>
              <a:gdLst/>
              <a:ahLst/>
              <a:cxnLst/>
              <a:rect l="l" t="t" r="r" b="b"/>
              <a:pathLst>
                <a:path w="483" h="648" extrusionOk="0">
                  <a:moveTo>
                    <a:pt x="281" y="0"/>
                  </a:moveTo>
                  <a:cubicBezTo>
                    <a:pt x="326" y="60"/>
                    <a:pt x="184" y="68"/>
                    <a:pt x="244" y="150"/>
                  </a:cubicBezTo>
                  <a:cubicBezTo>
                    <a:pt x="266" y="183"/>
                    <a:pt x="169" y="221"/>
                    <a:pt x="139" y="269"/>
                  </a:cubicBezTo>
                  <a:cubicBezTo>
                    <a:pt x="135" y="330"/>
                    <a:pt x="127" y="393"/>
                    <a:pt x="60" y="393"/>
                  </a:cubicBezTo>
                  <a:cubicBezTo>
                    <a:pt x="49" y="393"/>
                    <a:pt x="34" y="389"/>
                    <a:pt x="20" y="385"/>
                  </a:cubicBezTo>
                  <a:lnTo>
                    <a:pt x="20" y="385"/>
                  </a:lnTo>
                  <a:cubicBezTo>
                    <a:pt x="1" y="438"/>
                    <a:pt x="8" y="483"/>
                    <a:pt x="46" y="520"/>
                  </a:cubicBezTo>
                  <a:cubicBezTo>
                    <a:pt x="79" y="531"/>
                    <a:pt x="105" y="554"/>
                    <a:pt x="132" y="573"/>
                  </a:cubicBezTo>
                  <a:cubicBezTo>
                    <a:pt x="191" y="618"/>
                    <a:pt x="255" y="647"/>
                    <a:pt x="318" y="647"/>
                  </a:cubicBezTo>
                  <a:cubicBezTo>
                    <a:pt x="360" y="647"/>
                    <a:pt x="401" y="635"/>
                    <a:pt x="441" y="613"/>
                  </a:cubicBezTo>
                  <a:cubicBezTo>
                    <a:pt x="423" y="576"/>
                    <a:pt x="382" y="587"/>
                    <a:pt x="352" y="568"/>
                  </a:cubicBezTo>
                  <a:cubicBezTo>
                    <a:pt x="334" y="561"/>
                    <a:pt x="292" y="554"/>
                    <a:pt x="300" y="520"/>
                  </a:cubicBezTo>
                  <a:cubicBezTo>
                    <a:pt x="307" y="483"/>
                    <a:pt x="337" y="464"/>
                    <a:pt x="379" y="461"/>
                  </a:cubicBezTo>
                  <a:lnTo>
                    <a:pt x="382" y="461"/>
                  </a:lnTo>
                  <a:cubicBezTo>
                    <a:pt x="396" y="461"/>
                    <a:pt x="408" y="464"/>
                    <a:pt x="419" y="471"/>
                  </a:cubicBezTo>
                  <a:cubicBezTo>
                    <a:pt x="431" y="475"/>
                    <a:pt x="441" y="483"/>
                    <a:pt x="457" y="483"/>
                  </a:cubicBezTo>
                  <a:cubicBezTo>
                    <a:pt x="460" y="483"/>
                    <a:pt x="468" y="483"/>
                    <a:pt x="475" y="478"/>
                  </a:cubicBezTo>
                  <a:cubicBezTo>
                    <a:pt x="472" y="430"/>
                    <a:pt x="438" y="423"/>
                    <a:pt x="408" y="408"/>
                  </a:cubicBezTo>
                  <a:cubicBezTo>
                    <a:pt x="370" y="393"/>
                    <a:pt x="360" y="371"/>
                    <a:pt x="389" y="340"/>
                  </a:cubicBezTo>
                  <a:cubicBezTo>
                    <a:pt x="379" y="326"/>
                    <a:pt x="367" y="321"/>
                    <a:pt x="356" y="321"/>
                  </a:cubicBezTo>
                  <a:cubicBezTo>
                    <a:pt x="348" y="321"/>
                    <a:pt x="341" y="326"/>
                    <a:pt x="329" y="326"/>
                  </a:cubicBezTo>
                  <a:cubicBezTo>
                    <a:pt x="322" y="330"/>
                    <a:pt x="315" y="330"/>
                    <a:pt x="307" y="330"/>
                  </a:cubicBezTo>
                  <a:cubicBezTo>
                    <a:pt x="296" y="330"/>
                    <a:pt x="284" y="326"/>
                    <a:pt x="274" y="314"/>
                  </a:cubicBezTo>
                  <a:cubicBezTo>
                    <a:pt x="379" y="262"/>
                    <a:pt x="401" y="221"/>
                    <a:pt x="379" y="124"/>
                  </a:cubicBezTo>
                  <a:lnTo>
                    <a:pt x="423" y="124"/>
                  </a:lnTo>
                  <a:cubicBezTo>
                    <a:pt x="472" y="124"/>
                    <a:pt x="483" y="109"/>
                    <a:pt x="479" y="60"/>
                  </a:cubicBezTo>
                  <a:cubicBezTo>
                    <a:pt x="427" y="30"/>
                    <a:pt x="370" y="0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8" name="Google Shape;16338;p11"/>
            <p:cNvSpPr/>
            <p:nvPr/>
          </p:nvSpPr>
          <p:spPr>
            <a:xfrm>
              <a:off x="-2014234" y="-1387663"/>
              <a:ext cx="13418" cy="15567"/>
            </a:xfrm>
            <a:custGeom>
              <a:avLst/>
              <a:gdLst/>
              <a:ahLst/>
              <a:cxnLst/>
              <a:rect l="l" t="t" r="r" b="b"/>
              <a:pathLst>
                <a:path w="281" h="326" extrusionOk="0">
                  <a:moveTo>
                    <a:pt x="177" y="1"/>
                  </a:moveTo>
                  <a:cubicBezTo>
                    <a:pt x="165" y="19"/>
                    <a:pt x="150" y="37"/>
                    <a:pt x="139" y="56"/>
                  </a:cubicBezTo>
                  <a:cubicBezTo>
                    <a:pt x="113" y="124"/>
                    <a:pt x="60" y="165"/>
                    <a:pt x="1" y="198"/>
                  </a:cubicBezTo>
                  <a:cubicBezTo>
                    <a:pt x="1" y="206"/>
                    <a:pt x="4" y="213"/>
                    <a:pt x="4" y="220"/>
                  </a:cubicBezTo>
                  <a:cubicBezTo>
                    <a:pt x="56" y="236"/>
                    <a:pt x="60" y="296"/>
                    <a:pt x="94" y="325"/>
                  </a:cubicBezTo>
                  <a:cubicBezTo>
                    <a:pt x="124" y="277"/>
                    <a:pt x="221" y="239"/>
                    <a:pt x="199" y="206"/>
                  </a:cubicBezTo>
                  <a:cubicBezTo>
                    <a:pt x="139" y="124"/>
                    <a:pt x="281" y="116"/>
                    <a:pt x="236" y="56"/>
                  </a:cubicBezTo>
                  <a:cubicBezTo>
                    <a:pt x="213" y="41"/>
                    <a:pt x="206" y="11"/>
                    <a:pt x="17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9" name="Google Shape;16339;p11"/>
            <p:cNvSpPr/>
            <p:nvPr/>
          </p:nvSpPr>
          <p:spPr>
            <a:xfrm>
              <a:off x="-2034050" y="-1374484"/>
              <a:ext cx="11842" cy="8308"/>
            </a:xfrm>
            <a:custGeom>
              <a:avLst/>
              <a:gdLst/>
              <a:ahLst/>
              <a:cxnLst/>
              <a:rect l="l" t="t" r="r" b="b"/>
              <a:pathLst>
                <a:path w="248" h="174" extrusionOk="0">
                  <a:moveTo>
                    <a:pt x="124" y="1"/>
                  </a:moveTo>
                  <a:cubicBezTo>
                    <a:pt x="83" y="8"/>
                    <a:pt x="53" y="27"/>
                    <a:pt x="34" y="61"/>
                  </a:cubicBezTo>
                  <a:cubicBezTo>
                    <a:pt x="0" y="124"/>
                    <a:pt x="60" y="139"/>
                    <a:pt x="86" y="173"/>
                  </a:cubicBezTo>
                  <a:cubicBezTo>
                    <a:pt x="116" y="169"/>
                    <a:pt x="147" y="165"/>
                    <a:pt x="176" y="158"/>
                  </a:cubicBezTo>
                  <a:cubicBezTo>
                    <a:pt x="233" y="143"/>
                    <a:pt x="247" y="106"/>
                    <a:pt x="214" y="53"/>
                  </a:cubicBezTo>
                  <a:cubicBezTo>
                    <a:pt x="195" y="23"/>
                    <a:pt x="173" y="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0" name="Google Shape;16340;p11"/>
            <p:cNvSpPr/>
            <p:nvPr/>
          </p:nvSpPr>
          <p:spPr>
            <a:xfrm>
              <a:off x="-2017290" y="-1387663"/>
              <a:ext cx="9693" cy="9502"/>
            </a:xfrm>
            <a:custGeom>
              <a:avLst/>
              <a:gdLst/>
              <a:ahLst/>
              <a:cxnLst/>
              <a:rect l="l" t="t" r="r" b="b"/>
              <a:pathLst>
                <a:path w="203" h="199" extrusionOk="0">
                  <a:moveTo>
                    <a:pt x="94" y="1"/>
                  </a:moveTo>
                  <a:cubicBezTo>
                    <a:pt x="5" y="75"/>
                    <a:pt x="1" y="86"/>
                    <a:pt x="65" y="198"/>
                  </a:cubicBezTo>
                  <a:cubicBezTo>
                    <a:pt x="124" y="165"/>
                    <a:pt x="177" y="124"/>
                    <a:pt x="203" y="56"/>
                  </a:cubicBezTo>
                  <a:lnTo>
                    <a:pt x="191" y="56"/>
                  </a:lnTo>
                  <a:cubicBezTo>
                    <a:pt x="184" y="60"/>
                    <a:pt x="180" y="63"/>
                    <a:pt x="177" y="63"/>
                  </a:cubicBezTo>
                  <a:cubicBezTo>
                    <a:pt x="165" y="72"/>
                    <a:pt x="158" y="75"/>
                    <a:pt x="151" y="75"/>
                  </a:cubicBezTo>
                  <a:cubicBezTo>
                    <a:pt x="139" y="75"/>
                    <a:pt x="136" y="63"/>
                    <a:pt x="139" y="30"/>
                  </a:cubicBezTo>
                  <a:cubicBezTo>
                    <a:pt x="139" y="15"/>
                    <a:pt x="113" y="8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1" name="Google Shape;16341;p11"/>
            <p:cNvSpPr/>
            <p:nvPr/>
          </p:nvSpPr>
          <p:spPr>
            <a:xfrm>
              <a:off x="-2015476" y="-1377158"/>
              <a:ext cx="5730" cy="10983"/>
            </a:xfrm>
            <a:custGeom>
              <a:avLst/>
              <a:gdLst/>
              <a:ahLst/>
              <a:cxnLst/>
              <a:rect l="l" t="t" r="r" b="b"/>
              <a:pathLst>
                <a:path w="120" h="230" extrusionOk="0">
                  <a:moveTo>
                    <a:pt x="30" y="0"/>
                  </a:moveTo>
                  <a:cubicBezTo>
                    <a:pt x="23" y="27"/>
                    <a:pt x="11" y="45"/>
                    <a:pt x="19" y="72"/>
                  </a:cubicBezTo>
                  <a:cubicBezTo>
                    <a:pt x="53" y="128"/>
                    <a:pt x="4" y="173"/>
                    <a:pt x="1" y="221"/>
                  </a:cubicBezTo>
                  <a:cubicBezTo>
                    <a:pt x="15" y="225"/>
                    <a:pt x="30" y="229"/>
                    <a:pt x="41" y="229"/>
                  </a:cubicBezTo>
                  <a:cubicBezTo>
                    <a:pt x="108" y="229"/>
                    <a:pt x="116" y="166"/>
                    <a:pt x="120" y="105"/>
                  </a:cubicBezTo>
                  <a:cubicBezTo>
                    <a:pt x="86" y="76"/>
                    <a:pt x="82" y="16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2" name="Google Shape;16342;p11"/>
            <p:cNvSpPr/>
            <p:nvPr/>
          </p:nvSpPr>
          <p:spPr>
            <a:xfrm>
              <a:off x="-2012802" y="-1389096"/>
              <a:ext cx="7019" cy="5061"/>
            </a:xfrm>
            <a:custGeom>
              <a:avLst/>
              <a:gdLst/>
              <a:ahLst/>
              <a:cxnLst/>
              <a:rect l="l" t="t" r="r" b="b"/>
              <a:pathLst>
                <a:path w="147" h="106" extrusionOk="0">
                  <a:moveTo>
                    <a:pt x="57" y="0"/>
                  </a:moveTo>
                  <a:cubicBezTo>
                    <a:pt x="38" y="0"/>
                    <a:pt x="19" y="8"/>
                    <a:pt x="0" y="31"/>
                  </a:cubicBezTo>
                  <a:cubicBezTo>
                    <a:pt x="19" y="38"/>
                    <a:pt x="45" y="45"/>
                    <a:pt x="45" y="60"/>
                  </a:cubicBezTo>
                  <a:cubicBezTo>
                    <a:pt x="42" y="93"/>
                    <a:pt x="45" y="105"/>
                    <a:pt x="57" y="105"/>
                  </a:cubicBezTo>
                  <a:cubicBezTo>
                    <a:pt x="64" y="105"/>
                    <a:pt x="71" y="102"/>
                    <a:pt x="83" y="93"/>
                  </a:cubicBezTo>
                  <a:cubicBezTo>
                    <a:pt x="86" y="93"/>
                    <a:pt x="90" y="90"/>
                    <a:pt x="97" y="86"/>
                  </a:cubicBezTo>
                  <a:lnTo>
                    <a:pt x="109" y="86"/>
                  </a:lnTo>
                  <a:cubicBezTo>
                    <a:pt x="120" y="67"/>
                    <a:pt x="135" y="49"/>
                    <a:pt x="147" y="31"/>
                  </a:cubicBezTo>
                  <a:cubicBezTo>
                    <a:pt x="142" y="23"/>
                    <a:pt x="142" y="15"/>
                    <a:pt x="138" y="8"/>
                  </a:cubicBezTo>
                  <a:cubicBezTo>
                    <a:pt x="135" y="12"/>
                    <a:pt x="131" y="12"/>
                    <a:pt x="128" y="12"/>
                  </a:cubicBezTo>
                  <a:cubicBezTo>
                    <a:pt x="116" y="12"/>
                    <a:pt x="105" y="8"/>
                    <a:pt x="94" y="4"/>
                  </a:cubicBezTo>
                  <a:cubicBezTo>
                    <a:pt x="83" y="4"/>
                    <a:pt x="68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3" name="Google Shape;16343;p11"/>
            <p:cNvSpPr/>
            <p:nvPr/>
          </p:nvSpPr>
          <p:spPr>
            <a:xfrm>
              <a:off x="-2018914" y="-1373720"/>
              <a:ext cx="5969" cy="7163"/>
            </a:xfrm>
            <a:custGeom>
              <a:avLst/>
              <a:gdLst/>
              <a:ahLst/>
              <a:cxnLst/>
              <a:rect l="l" t="t" r="r" b="b"/>
              <a:pathLst>
                <a:path w="125" h="150" extrusionOk="0">
                  <a:moveTo>
                    <a:pt x="91" y="0"/>
                  </a:moveTo>
                  <a:cubicBezTo>
                    <a:pt x="80" y="49"/>
                    <a:pt x="1" y="90"/>
                    <a:pt x="73" y="149"/>
                  </a:cubicBezTo>
                  <a:cubicBezTo>
                    <a:pt x="76" y="101"/>
                    <a:pt x="125" y="56"/>
                    <a:pt x="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4" name="Google Shape;16344;p11"/>
            <p:cNvSpPr/>
            <p:nvPr/>
          </p:nvSpPr>
          <p:spPr>
            <a:xfrm>
              <a:off x="-2643436" y="-720452"/>
              <a:ext cx="8117" cy="5014"/>
            </a:xfrm>
            <a:custGeom>
              <a:avLst/>
              <a:gdLst/>
              <a:ahLst/>
              <a:cxnLst/>
              <a:rect l="l" t="t" r="r" b="b"/>
              <a:pathLst>
                <a:path w="170" h="105" extrusionOk="0">
                  <a:moveTo>
                    <a:pt x="121" y="1"/>
                  </a:moveTo>
                  <a:cubicBezTo>
                    <a:pt x="102" y="1"/>
                    <a:pt x="76" y="12"/>
                    <a:pt x="57" y="15"/>
                  </a:cubicBezTo>
                  <a:cubicBezTo>
                    <a:pt x="4" y="23"/>
                    <a:pt x="0" y="53"/>
                    <a:pt x="19" y="105"/>
                  </a:cubicBezTo>
                  <a:cubicBezTo>
                    <a:pt x="57" y="68"/>
                    <a:pt x="94" y="53"/>
                    <a:pt x="135" y="53"/>
                  </a:cubicBezTo>
                  <a:cubicBezTo>
                    <a:pt x="147" y="53"/>
                    <a:pt x="157" y="53"/>
                    <a:pt x="169" y="56"/>
                  </a:cubicBezTo>
                  <a:cubicBezTo>
                    <a:pt x="161" y="12"/>
                    <a:pt x="143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5" name="Google Shape;16345;p11"/>
            <p:cNvSpPr/>
            <p:nvPr/>
          </p:nvSpPr>
          <p:spPr>
            <a:xfrm>
              <a:off x="-2647017" y="-728809"/>
              <a:ext cx="5253" cy="3772"/>
            </a:xfrm>
            <a:custGeom>
              <a:avLst/>
              <a:gdLst/>
              <a:ahLst/>
              <a:cxnLst/>
              <a:rect l="l" t="t" r="r" b="b"/>
              <a:pathLst>
                <a:path w="110" h="79" extrusionOk="0">
                  <a:moveTo>
                    <a:pt x="20" y="0"/>
                  </a:moveTo>
                  <a:cubicBezTo>
                    <a:pt x="16" y="0"/>
                    <a:pt x="8" y="0"/>
                    <a:pt x="1" y="4"/>
                  </a:cubicBezTo>
                  <a:cubicBezTo>
                    <a:pt x="27" y="52"/>
                    <a:pt x="39" y="78"/>
                    <a:pt x="53" y="78"/>
                  </a:cubicBezTo>
                  <a:cubicBezTo>
                    <a:pt x="65" y="78"/>
                    <a:pt x="79" y="59"/>
                    <a:pt x="109" y="22"/>
                  </a:cubicBezTo>
                  <a:lnTo>
                    <a:pt x="109" y="22"/>
                  </a:lnTo>
                  <a:cubicBezTo>
                    <a:pt x="106" y="22"/>
                    <a:pt x="98" y="26"/>
                    <a:pt x="94" y="26"/>
                  </a:cubicBezTo>
                  <a:cubicBezTo>
                    <a:pt x="79" y="26"/>
                    <a:pt x="68" y="19"/>
                    <a:pt x="57" y="11"/>
                  </a:cubicBezTo>
                  <a:cubicBezTo>
                    <a:pt x="46" y="7"/>
                    <a:pt x="34" y="0"/>
                    <a:pt x="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6" name="Google Shape;16346;p11"/>
            <p:cNvSpPr/>
            <p:nvPr/>
          </p:nvSpPr>
          <p:spPr>
            <a:xfrm>
              <a:off x="-2285168" y="-1313221"/>
              <a:ext cx="2865" cy="5014"/>
            </a:xfrm>
            <a:custGeom>
              <a:avLst/>
              <a:gdLst/>
              <a:ahLst/>
              <a:cxnLst/>
              <a:rect l="l" t="t" r="r" b="b"/>
              <a:pathLst>
                <a:path w="60" h="105" extrusionOk="0">
                  <a:moveTo>
                    <a:pt x="33" y="0"/>
                  </a:moveTo>
                  <a:cubicBezTo>
                    <a:pt x="15" y="0"/>
                    <a:pt x="4" y="26"/>
                    <a:pt x="4" y="45"/>
                  </a:cubicBezTo>
                  <a:cubicBezTo>
                    <a:pt x="0" y="64"/>
                    <a:pt x="15" y="83"/>
                    <a:pt x="23" y="105"/>
                  </a:cubicBezTo>
                  <a:cubicBezTo>
                    <a:pt x="45" y="93"/>
                    <a:pt x="56" y="74"/>
                    <a:pt x="59" y="52"/>
                  </a:cubicBezTo>
                  <a:cubicBezTo>
                    <a:pt x="52" y="34"/>
                    <a:pt x="52" y="4"/>
                    <a:pt x="41" y="4"/>
                  </a:cubicBezTo>
                  <a:cubicBezTo>
                    <a:pt x="37" y="4"/>
                    <a:pt x="37" y="0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7" name="Google Shape;16347;p11"/>
            <p:cNvSpPr/>
            <p:nvPr/>
          </p:nvSpPr>
          <p:spPr>
            <a:xfrm>
              <a:off x="-2281061" y="-1316993"/>
              <a:ext cx="4488" cy="3438"/>
            </a:xfrm>
            <a:custGeom>
              <a:avLst/>
              <a:gdLst/>
              <a:ahLst/>
              <a:cxnLst/>
              <a:rect l="l" t="t" r="r" b="b"/>
              <a:pathLst>
                <a:path w="94" h="72" extrusionOk="0">
                  <a:moveTo>
                    <a:pt x="37" y="1"/>
                  </a:moveTo>
                  <a:cubicBezTo>
                    <a:pt x="23" y="1"/>
                    <a:pt x="11" y="8"/>
                    <a:pt x="0" y="34"/>
                  </a:cubicBezTo>
                  <a:cubicBezTo>
                    <a:pt x="4" y="49"/>
                    <a:pt x="11" y="68"/>
                    <a:pt x="34" y="72"/>
                  </a:cubicBezTo>
                  <a:cubicBezTo>
                    <a:pt x="41" y="72"/>
                    <a:pt x="49" y="68"/>
                    <a:pt x="56" y="68"/>
                  </a:cubicBezTo>
                  <a:cubicBezTo>
                    <a:pt x="68" y="49"/>
                    <a:pt x="82" y="31"/>
                    <a:pt x="94" y="12"/>
                  </a:cubicBezTo>
                  <a:cubicBezTo>
                    <a:pt x="75" y="12"/>
                    <a:pt x="56" y="1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8" name="Google Shape;16348;p11"/>
            <p:cNvSpPr/>
            <p:nvPr/>
          </p:nvSpPr>
          <p:spPr>
            <a:xfrm>
              <a:off x="-2441358" y="-1098489"/>
              <a:ext cx="5921" cy="6255"/>
            </a:xfrm>
            <a:custGeom>
              <a:avLst/>
              <a:gdLst/>
              <a:ahLst/>
              <a:cxnLst/>
              <a:rect l="l" t="t" r="r" b="b"/>
              <a:pathLst>
                <a:path w="124" h="131" extrusionOk="0">
                  <a:moveTo>
                    <a:pt x="33" y="0"/>
                  </a:moveTo>
                  <a:lnTo>
                    <a:pt x="33" y="0"/>
                  </a:lnTo>
                  <a:cubicBezTo>
                    <a:pt x="0" y="82"/>
                    <a:pt x="0" y="82"/>
                    <a:pt x="120" y="131"/>
                  </a:cubicBezTo>
                  <a:cubicBezTo>
                    <a:pt x="120" y="127"/>
                    <a:pt x="123" y="120"/>
                    <a:pt x="123" y="113"/>
                  </a:cubicBezTo>
                  <a:cubicBezTo>
                    <a:pt x="116" y="56"/>
                    <a:pt x="45" y="52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9" name="Google Shape;16349;p11"/>
            <p:cNvSpPr/>
            <p:nvPr/>
          </p:nvSpPr>
          <p:spPr>
            <a:xfrm>
              <a:off x="-1987303" y="-1177563"/>
              <a:ext cx="4871" cy="4823"/>
            </a:xfrm>
            <a:custGeom>
              <a:avLst/>
              <a:gdLst/>
              <a:ahLst/>
              <a:cxnLst/>
              <a:rect l="l" t="t" r="r" b="b"/>
              <a:pathLst>
                <a:path w="102" h="101" extrusionOk="0">
                  <a:moveTo>
                    <a:pt x="79" y="0"/>
                  </a:moveTo>
                  <a:cubicBezTo>
                    <a:pt x="72" y="0"/>
                    <a:pt x="65" y="4"/>
                    <a:pt x="61" y="4"/>
                  </a:cubicBezTo>
                  <a:cubicBezTo>
                    <a:pt x="53" y="7"/>
                    <a:pt x="46" y="7"/>
                    <a:pt x="42" y="7"/>
                  </a:cubicBezTo>
                  <a:lnTo>
                    <a:pt x="39" y="7"/>
                  </a:lnTo>
                  <a:cubicBezTo>
                    <a:pt x="1" y="45"/>
                    <a:pt x="34" y="71"/>
                    <a:pt x="57" y="101"/>
                  </a:cubicBezTo>
                  <a:cubicBezTo>
                    <a:pt x="87" y="78"/>
                    <a:pt x="101" y="49"/>
                    <a:pt x="94" y="15"/>
                  </a:cubicBezTo>
                  <a:cubicBezTo>
                    <a:pt x="91" y="4"/>
                    <a:pt x="87" y="0"/>
                    <a:pt x="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0" name="Google Shape;16350;p11"/>
            <p:cNvSpPr/>
            <p:nvPr/>
          </p:nvSpPr>
          <p:spPr>
            <a:xfrm>
              <a:off x="-2316062" y="-1180762"/>
              <a:ext cx="4345" cy="4489"/>
            </a:xfrm>
            <a:custGeom>
              <a:avLst/>
              <a:gdLst/>
              <a:ahLst/>
              <a:cxnLst/>
              <a:rect l="l" t="t" r="r" b="b"/>
              <a:pathLst>
                <a:path w="91" h="94" extrusionOk="0">
                  <a:moveTo>
                    <a:pt x="90" y="0"/>
                  </a:moveTo>
                  <a:cubicBezTo>
                    <a:pt x="30" y="22"/>
                    <a:pt x="26" y="22"/>
                    <a:pt x="0" y="93"/>
                  </a:cubicBezTo>
                  <a:lnTo>
                    <a:pt x="26" y="93"/>
                  </a:lnTo>
                  <a:cubicBezTo>
                    <a:pt x="68" y="93"/>
                    <a:pt x="71" y="78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1" name="Google Shape;16351;p11"/>
            <p:cNvSpPr/>
            <p:nvPr/>
          </p:nvSpPr>
          <p:spPr>
            <a:xfrm>
              <a:off x="-2232881" y="-1240927"/>
              <a:ext cx="19100" cy="16951"/>
            </a:xfrm>
            <a:custGeom>
              <a:avLst/>
              <a:gdLst/>
              <a:ahLst/>
              <a:cxnLst/>
              <a:rect l="l" t="t" r="r" b="b"/>
              <a:pathLst>
                <a:path w="400" h="355" extrusionOk="0">
                  <a:moveTo>
                    <a:pt x="86" y="0"/>
                  </a:moveTo>
                  <a:cubicBezTo>
                    <a:pt x="49" y="15"/>
                    <a:pt x="27" y="37"/>
                    <a:pt x="30" y="82"/>
                  </a:cubicBezTo>
                  <a:lnTo>
                    <a:pt x="34" y="82"/>
                  </a:lnTo>
                  <a:cubicBezTo>
                    <a:pt x="53" y="108"/>
                    <a:pt x="1" y="153"/>
                    <a:pt x="53" y="168"/>
                  </a:cubicBezTo>
                  <a:cubicBezTo>
                    <a:pt x="60" y="172"/>
                    <a:pt x="63" y="172"/>
                    <a:pt x="68" y="172"/>
                  </a:cubicBezTo>
                  <a:cubicBezTo>
                    <a:pt x="98" y="172"/>
                    <a:pt x="116" y="142"/>
                    <a:pt x="127" y="113"/>
                  </a:cubicBezTo>
                  <a:cubicBezTo>
                    <a:pt x="127" y="108"/>
                    <a:pt x="135" y="101"/>
                    <a:pt x="142" y="101"/>
                  </a:cubicBezTo>
                  <a:lnTo>
                    <a:pt x="146" y="101"/>
                  </a:lnTo>
                  <a:cubicBezTo>
                    <a:pt x="158" y="101"/>
                    <a:pt x="172" y="108"/>
                    <a:pt x="168" y="116"/>
                  </a:cubicBezTo>
                  <a:cubicBezTo>
                    <a:pt x="146" y="153"/>
                    <a:pt x="146" y="161"/>
                    <a:pt x="158" y="161"/>
                  </a:cubicBezTo>
                  <a:cubicBezTo>
                    <a:pt x="168" y="161"/>
                    <a:pt x="187" y="149"/>
                    <a:pt x="203" y="146"/>
                  </a:cubicBezTo>
                  <a:cubicBezTo>
                    <a:pt x="210" y="146"/>
                    <a:pt x="217" y="142"/>
                    <a:pt x="225" y="142"/>
                  </a:cubicBezTo>
                  <a:cubicBezTo>
                    <a:pt x="243" y="142"/>
                    <a:pt x="262" y="153"/>
                    <a:pt x="270" y="175"/>
                  </a:cubicBezTo>
                  <a:cubicBezTo>
                    <a:pt x="284" y="213"/>
                    <a:pt x="247" y="202"/>
                    <a:pt x="232" y="213"/>
                  </a:cubicBezTo>
                  <a:cubicBezTo>
                    <a:pt x="203" y="228"/>
                    <a:pt x="229" y="243"/>
                    <a:pt x="232" y="258"/>
                  </a:cubicBezTo>
                  <a:cubicBezTo>
                    <a:pt x="247" y="254"/>
                    <a:pt x="258" y="251"/>
                    <a:pt x="270" y="251"/>
                  </a:cubicBezTo>
                  <a:cubicBezTo>
                    <a:pt x="318" y="251"/>
                    <a:pt x="322" y="303"/>
                    <a:pt x="325" y="355"/>
                  </a:cubicBezTo>
                  <a:cubicBezTo>
                    <a:pt x="400" y="261"/>
                    <a:pt x="400" y="261"/>
                    <a:pt x="329" y="202"/>
                  </a:cubicBezTo>
                  <a:cubicBezTo>
                    <a:pt x="333" y="161"/>
                    <a:pt x="393" y="157"/>
                    <a:pt x="386" y="101"/>
                  </a:cubicBezTo>
                  <a:lnTo>
                    <a:pt x="386" y="101"/>
                  </a:lnTo>
                  <a:cubicBezTo>
                    <a:pt x="355" y="108"/>
                    <a:pt x="325" y="113"/>
                    <a:pt x="299" y="113"/>
                  </a:cubicBezTo>
                  <a:cubicBezTo>
                    <a:pt x="247" y="113"/>
                    <a:pt x="198" y="97"/>
                    <a:pt x="168" y="30"/>
                  </a:cubicBezTo>
                  <a:cubicBezTo>
                    <a:pt x="158" y="8"/>
                    <a:pt x="131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2" name="Google Shape;16352;p11"/>
            <p:cNvSpPr/>
            <p:nvPr/>
          </p:nvSpPr>
          <p:spPr>
            <a:xfrm>
              <a:off x="-2227008" y="-1228465"/>
              <a:ext cx="8117" cy="7735"/>
            </a:xfrm>
            <a:custGeom>
              <a:avLst/>
              <a:gdLst/>
              <a:ahLst/>
              <a:cxnLst/>
              <a:rect l="l" t="t" r="r" b="b"/>
              <a:pathLst>
                <a:path w="170" h="162" extrusionOk="0">
                  <a:moveTo>
                    <a:pt x="87" y="0"/>
                  </a:moveTo>
                  <a:cubicBezTo>
                    <a:pt x="71" y="49"/>
                    <a:pt x="1" y="68"/>
                    <a:pt x="19" y="131"/>
                  </a:cubicBezTo>
                  <a:lnTo>
                    <a:pt x="27" y="131"/>
                  </a:lnTo>
                  <a:cubicBezTo>
                    <a:pt x="45" y="131"/>
                    <a:pt x="64" y="139"/>
                    <a:pt x="80" y="147"/>
                  </a:cubicBezTo>
                  <a:cubicBezTo>
                    <a:pt x="97" y="154"/>
                    <a:pt x="113" y="161"/>
                    <a:pt x="132" y="161"/>
                  </a:cubicBezTo>
                  <a:cubicBezTo>
                    <a:pt x="142" y="161"/>
                    <a:pt x="154" y="157"/>
                    <a:pt x="161" y="154"/>
                  </a:cubicBezTo>
                  <a:cubicBezTo>
                    <a:pt x="169" y="87"/>
                    <a:pt x="106" y="57"/>
                    <a:pt x="8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3" name="Google Shape;16353;p11"/>
            <p:cNvSpPr/>
            <p:nvPr/>
          </p:nvSpPr>
          <p:spPr>
            <a:xfrm>
              <a:off x="-1964049" y="-1422807"/>
              <a:ext cx="10362" cy="10887"/>
            </a:xfrm>
            <a:custGeom>
              <a:avLst/>
              <a:gdLst/>
              <a:ahLst/>
              <a:cxnLst/>
              <a:rect l="l" t="t" r="r" b="b"/>
              <a:pathLst>
                <a:path w="217" h="228" extrusionOk="0">
                  <a:moveTo>
                    <a:pt x="164" y="0"/>
                  </a:moveTo>
                  <a:lnTo>
                    <a:pt x="164" y="0"/>
                  </a:lnTo>
                  <a:cubicBezTo>
                    <a:pt x="120" y="30"/>
                    <a:pt x="82" y="75"/>
                    <a:pt x="23" y="75"/>
                  </a:cubicBezTo>
                  <a:lnTo>
                    <a:pt x="15" y="75"/>
                  </a:lnTo>
                  <a:cubicBezTo>
                    <a:pt x="0" y="112"/>
                    <a:pt x="4" y="149"/>
                    <a:pt x="11" y="187"/>
                  </a:cubicBezTo>
                  <a:cubicBezTo>
                    <a:pt x="18" y="209"/>
                    <a:pt x="30" y="228"/>
                    <a:pt x="56" y="228"/>
                  </a:cubicBezTo>
                  <a:lnTo>
                    <a:pt x="59" y="228"/>
                  </a:lnTo>
                  <a:cubicBezTo>
                    <a:pt x="108" y="228"/>
                    <a:pt x="164" y="216"/>
                    <a:pt x="190" y="171"/>
                  </a:cubicBezTo>
                  <a:cubicBezTo>
                    <a:pt x="213" y="135"/>
                    <a:pt x="216" y="86"/>
                    <a:pt x="172" y="52"/>
                  </a:cubicBezTo>
                  <a:cubicBezTo>
                    <a:pt x="153" y="37"/>
                    <a:pt x="164" y="19"/>
                    <a:pt x="1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4" name="Google Shape;16354;p11"/>
            <p:cNvSpPr/>
            <p:nvPr/>
          </p:nvSpPr>
          <p:spPr>
            <a:xfrm>
              <a:off x="-2190575" y="-1416934"/>
              <a:ext cx="5539" cy="7019"/>
            </a:xfrm>
            <a:custGeom>
              <a:avLst/>
              <a:gdLst/>
              <a:ahLst/>
              <a:cxnLst/>
              <a:rect l="l" t="t" r="r" b="b"/>
              <a:pathLst>
                <a:path w="116" h="147" extrusionOk="0">
                  <a:moveTo>
                    <a:pt x="90" y="0"/>
                  </a:moveTo>
                  <a:cubicBezTo>
                    <a:pt x="38" y="4"/>
                    <a:pt x="75" y="53"/>
                    <a:pt x="57" y="71"/>
                  </a:cubicBezTo>
                  <a:cubicBezTo>
                    <a:pt x="26" y="64"/>
                    <a:pt x="34" y="22"/>
                    <a:pt x="0" y="19"/>
                  </a:cubicBezTo>
                  <a:lnTo>
                    <a:pt x="0" y="19"/>
                  </a:lnTo>
                  <a:cubicBezTo>
                    <a:pt x="4" y="48"/>
                    <a:pt x="15" y="79"/>
                    <a:pt x="12" y="109"/>
                  </a:cubicBezTo>
                  <a:cubicBezTo>
                    <a:pt x="7" y="135"/>
                    <a:pt x="19" y="146"/>
                    <a:pt x="38" y="146"/>
                  </a:cubicBezTo>
                  <a:cubicBezTo>
                    <a:pt x="45" y="146"/>
                    <a:pt x="52" y="146"/>
                    <a:pt x="60" y="143"/>
                  </a:cubicBezTo>
                  <a:cubicBezTo>
                    <a:pt x="105" y="124"/>
                    <a:pt x="116" y="57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5" name="Google Shape;16355;p11"/>
            <p:cNvSpPr/>
            <p:nvPr/>
          </p:nvSpPr>
          <p:spPr>
            <a:xfrm>
              <a:off x="-2275188" y="-1224501"/>
              <a:ext cx="13943" cy="19148"/>
            </a:xfrm>
            <a:custGeom>
              <a:avLst/>
              <a:gdLst/>
              <a:ahLst/>
              <a:cxnLst/>
              <a:rect l="l" t="t" r="r" b="b"/>
              <a:pathLst>
                <a:path w="292" h="401" extrusionOk="0">
                  <a:moveTo>
                    <a:pt x="102" y="0"/>
                  </a:moveTo>
                  <a:cubicBezTo>
                    <a:pt x="68" y="38"/>
                    <a:pt x="49" y="97"/>
                    <a:pt x="0" y="123"/>
                  </a:cubicBezTo>
                  <a:cubicBezTo>
                    <a:pt x="0" y="213"/>
                    <a:pt x="52" y="288"/>
                    <a:pt x="71" y="370"/>
                  </a:cubicBezTo>
                  <a:cubicBezTo>
                    <a:pt x="83" y="366"/>
                    <a:pt x="94" y="352"/>
                    <a:pt x="105" y="352"/>
                  </a:cubicBezTo>
                  <a:cubicBezTo>
                    <a:pt x="109" y="352"/>
                    <a:pt x="116" y="359"/>
                    <a:pt x="120" y="374"/>
                  </a:cubicBezTo>
                  <a:cubicBezTo>
                    <a:pt x="128" y="397"/>
                    <a:pt x="138" y="400"/>
                    <a:pt x="157" y="400"/>
                  </a:cubicBezTo>
                  <a:lnTo>
                    <a:pt x="169" y="400"/>
                  </a:lnTo>
                  <a:cubicBezTo>
                    <a:pt x="199" y="347"/>
                    <a:pt x="266" y="336"/>
                    <a:pt x="292" y="284"/>
                  </a:cubicBezTo>
                  <a:cubicBezTo>
                    <a:pt x="273" y="276"/>
                    <a:pt x="259" y="273"/>
                    <a:pt x="240" y="269"/>
                  </a:cubicBezTo>
                  <a:cubicBezTo>
                    <a:pt x="228" y="266"/>
                    <a:pt x="217" y="262"/>
                    <a:pt x="206" y="258"/>
                  </a:cubicBezTo>
                  <a:cubicBezTo>
                    <a:pt x="116" y="235"/>
                    <a:pt x="112" y="232"/>
                    <a:pt x="164" y="157"/>
                  </a:cubicBezTo>
                  <a:cubicBezTo>
                    <a:pt x="176" y="145"/>
                    <a:pt x="217" y="138"/>
                    <a:pt x="183" y="112"/>
                  </a:cubicBezTo>
                  <a:cubicBezTo>
                    <a:pt x="146" y="83"/>
                    <a:pt x="154" y="22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6" name="Google Shape;16356;p11"/>
            <p:cNvSpPr/>
            <p:nvPr/>
          </p:nvSpPr>
          <p:spPr>
            <a:xfrm>
              <a:off x="-2263776" y="-1219917"/>
              <a:ext cx="5396" cy="9025"/>
            </a:xfrm>
            <a:custGeom>
              <a:avLst/>
              <a:gdLst/>
              <a:ahLst/>
              <a:cxnLst/>
              <a:rect l="l" t="t" r="r" b="b"/>
              <a:pathLst>
                <a:path w="113" h="189" extrusionOk="0">
                  <a:moveTo>
                    <a:pt x="68" y="1"/>
                  </a:moveTo>
                  <a:cubicBezTo>
                    <a:pt x="1" y="42"/>
                    <a:pt x="23" y="117"/>
                    <a:pt x="1" y="173"/>
                  </a:cubicBezTo>
                  <a:cubicBezTo>
                    <a:pt x="20" y="177"/>
                    <a:pt x="34" y="180"/>
                    <a:pt x="53" y="188"/>
                  </a:cubicBezTo>
                  <a:cubicBezTo>
                    <a:pt x="72" y="173"/>
                    <a:pt x="94" y="162"/>
                    <a:pt x="113" y="147"/>
                  </a:cubicBezTo>
                  <a:cubicBezTo>
                    <a:pt x="113" y="136"/>
                    <a:pt x="109" y="121"/>
                    <a:pt x="109" y="109"/>
                  </a:cubicBezTo>
                  <a:cubicBezTo>
                    <a:pt x="68" y="83"/>
                    <a:pt x="113" y="27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7" name="Google Shape;16357;p11"/>
            <p:cNvSpPr/>
            <p:nvPr/>
          </p:nvSpPr>
          <p:spPr>
            <a:xfrm>
              <a:off x="-2470294" y="-863798"/>
              <a:ext cx="8643" cy="7019"/>
            </a:xfrm>
            <a:custGeom>
              <a:avLst/>
              <a:gdLst/>
              <a:ahLst/>
              <a:cxnLst/>
              <a:rect l="l" t="t" r="r" b="b"/>
              <a:pathLst>
                <a:path w="181" h="147" extrusionOk="0">
                  <a:moveTo>
                    <a:pt x="124" y="1"/>
                  </a:moveTo>
                  <a:cubicBezTo>
                    <a:pt x="113" y="1"/>
                    <a:pt x="98" y="5"/>
                    <a:pt x="79" y="8"/>
                  </a:cubicBezTo>
                  <a:cubicBezTo>
                    <a:pt x="53" y="38"/>
                    <a:pt x="61" y="94"/>
                    <a:pt x="4" y="94"/>
                  </a:cubicBezTo>
                  <a:lnTo>
                    <a:pt x="1" y="94"/>
                  </a:lnTo>
                  <a:cubicBezTo>
                    <a:pt x="4" y="110"/>
                    <a:pt x="4" y="124"/>
                    <a:pt x="8" y="139"/>
                  </a:cubicBezTo>
                  <a:cubicBezTo>
                    <a:pt x="19" y="146"/>
                    <a:pt x="30" y="146"/>
                    <a:pt x="42" y="146"/>
                  </a:cubicBezTo>
                  <a:cubicBezTo>
                    <a:pt x="61" y="146"/>
                    <a:pt x="75" y="139"/>
                    <a:pt x="94" y="132"/>
                  </a:cubicBezTo>
                  <a:cubicBezTo>
                    <a:pt x="109" y="124"/>
                    <a:pt x="128" y="113"/>
                    <a:pt x="146" y="113"/>
                  </a:cubicBezTo>
                  <a:cubicBezTo>
                    <a:pt x="154" y="113"/>
                    <a:pt x="161" y="110"/>
                    <a:pt x="165" y="110"/>
                  </a:cubicBezTo>
                  <a:cubicBezTo>
                    <a:pt x="180" y="34"/>
                    <a:pt x="173" y="1"/>
                    <a:pt x="12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8" name="Google Shape;16358;p11"/>
            <p:cNvSpPr/>
            <p:nvPr/>
          </p:nvSpPr>
          <p:spPr>
            <a:xfrm>
              <a:off x="-2466713" y="-865756"/>
              <a:ext cx="7544" cy="7210"/>
            </a:xfrm>
            <a:custGeom>
              <a:avLst/>
              <a:gdLst/>
              <a:ahLst/>
              <a:cxnLst/>
              <a:rect l="l" t="t" r="r" b="b"/>
              <a:pathLst>
                <a:path w="158" h="151" extrusionOk="0">
                  <a:moveTo>
                    <a:pt x="23" y="1"/>
                  </a:moveTo>
                  <a:cubicBezTo>
                    <a:pt x="0" y="8"/>
                    <a:pt x="0" y="30"/>
                    <a:pt x="4" y="49"/>
                  </a:cubicBezTo>
                  <a:cubicBezTo>
                    <a:pt x="23" y="46"/>
                    <a:pt x="38" y="42"/>
                    <a:pt x="49" y="42"/>
                  </a:cubicBezTo>
                  <a:cubicBezTo>
                    <a:pt x="98" y="42"/>
                    <a:pt x="105" y="75"/>
                    <a:pt x="90" y="151"/>
                  </a:cubicBezTo>
                  <a:cubicBezTo>
                    <a:pt x="157" y="132"/>
                    <a:pt x="131" y="83"/>
                    <a:pt x="116" y="49"/>
                  </a:cubicBezTo>
                  <a:cubicBezTo>
                    <a:pt x="101" y="23"/>
                    <a:pt x="79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9" name="Google Shape;16359;p11"/>
            <p:cNvSpPr/>
            <p:nvPr/>
          </p:nvSpPr>
          <p:spPr>
            <a:xfrm>
              <a:off x="-2469960" y="-858402"/>
              <a:ext cx="6637" cy="3056"/>
            </a:xfrm>
            <a:custGeom>
              <a:avLst/>
              <a:gdLst/>
              <a:ahLst/>
              <a:cxnLst/>
              <a:rect l="l" t="t" r="r" b="b"/>
              <a:pathLst>
                <a:path w="139" h="64" extrusionOk="0">
                  <a:moveTo>
                    <a:pt x="139" y="0"/>
                  </a:moveTo>
                  <a:cubicBezTo>
                    <a:pt x="121" y="0"/>
                    <a:pt x="102" y="11"/>
                    <a:pt x="87" y="19"/>
                  </a:cubicBezTo>
                  <a:cubicBezTo>
                    <a:pt x="68" y="26"/>
                    <a:pt x="54" y="33"/>
                    <a:pt x="35" y="33"/>
                  </a:cubicBezTo>
                  <a:cubicBezTo>
                    <a:pt x="23" y="33"/>
                    <a:pt x="12" y="33"/>
                    <a:pt x="1" y="26"/>
                  </a:cubicBezTo>
                  <a:lnTo>
                    <a:pt x="1" y="26"/>
                  </a:lnTo>
                  <a:cubicBezTo>
                    <a:pt x="23" y="52"/>
                    <a:pt x="46" y="64"/>
                    <a:pt x="65" y="64"/>
                  </a:cubicBezTo>
                  <a:cubicBezTo>
                    <a:pt x="87" y="64"/>
                    <a:pt x="109" y="45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0" name="Google Shape;16360;p11"/>
            <p:cNvSpPr/>
            <p:nvPr/>
          </p:nvSpPr>
          <p:spPr>
            <a:xfrm>
              <a:off x="-2444414" y="-873587"/>
              <a:ext cx="4871" cy="5587"/>
            </a:xfrm>
            <a:custGeom>
              <a:avLst/>
              <a:gdLst/>
              <a:ahLst/>
              <a:cxnLst/>
              <a:rect l="l" t="t" r="r" b="b"/>
              <a:pathLst>
                <a:path w="102" h="117" extrusionOk="0">
                  <a:moveTo>
                    <a:pt x="64" y="1"/>
                  </a:moveTo>
                  <a:cubicBezTo>
                    <a:pt x="49" y="1"/>
                    <a:pt x="42" y="15"/>
                    <a:pt x="30" y="30"/>
                  </a:cubicBezTo>
                  <a:cubicBezTo>
                    <a:pt x="1" y="63"/>
                    <a:pt x="12" y="90"/>
                    <a:pt x="38" y="116"/>
                  </a:cubicBezTo>
                  <a:cubicBezTo>
                    <a:pt x="102" y="105"/>
                    <a:pt x="102" y="63"/>
                    <a:pt x="90" y="15"/>
                  </a:cubicBezTo>
                  <a:cubicBezTo>
                    <a:pt x="79" y="4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1" name="Google Shape;16361;p11"/>
            <p:cNvSpPr/>
            <p:nvPr/>
          </p:nvSpPr>
          <p:spPr>
            <a:xfrm>
              <a:off x="-2442599" y="-872918"/>
              <a:ext cx="5539" cy="5825"/>
            </a:xfrm>
            <a:custGeom>
              <a:avLst/>
              <a:gdLst/>
              <a:ahLst/>
              <a:cxnLst/>
              <a:rect l="l" t="t" r="r" b="b"/>
              <a:pathLst>
                <a:path w="116" h="122" extrusionOk="0">
                  <a:moveTo>
                    <a:pt x="52" y="1"/>
                  </a:moveTo>
                  <a:cubicBezTo>
                    <a:pt x="64" y="49"/>
                    <a:pt x="64" y="91"/>
                    <a:pt x="0" y="102"/>
                  </a:cubicBezTo>
                  <a:cubicBezTo>
                    <a:pt x="15" y="113"/>
                    <a:pt x="30" y="121"/>
                    <a:pt x="41" y="121"/>
                  </a:cubicBezTo>
                  <a:cubicBezTo>
                    <a:pt x="67" y="121"/>
                    <a:pt x="82" y="91"/>
                    <a:pt x="94" y="65"/>
                  </a:cubicBezTo>
                  <a:cubicBezTo>
                    <a:pt x="116" y="23"/>
                    <a:pt x="82" y="13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2" name="Google Shape;16362;p11"/>
            <p:cNvSpPr/>
            <p:nvPr/>
          </p:nvSpPr>
          <p:spPr>
            <a:xfrm>
              <a:off x="-1888843" y="-1207407"/>
              <a:ext cx="5826" cy="10218"/>
            </a:xfrm>
            <a:custGeom>
              <a:avLst/>
              <a:gdLst/>
              <a:ahLst/>
              <a:cxnLst/>
              <a:rect l="l" t="t" r="r" b="b"/>
              <a:pathLst>
                <a:path w="122" h="214" extrusionOk="0">
                  <a:moveTo>
                    <a:pt x="80" y="1"/>
                  </a:moveTo>
                  <a:cubicBezTo>
                    <a:pt x="73" y="7"/>
                    <a:pt x="62" y="8"/>
                    <a:pt x="50" y="8"/>
                  </a:cubicBezTo>
                  <a:cubicBezTo>
                    <a:pt x="47" y="8"/>
                    <a:pt x="45" y="8"/>
                    <a:pt x="42" y="8"/>
                  </a:cubicBezTo>
                  <a:cubicBezTo>
                    <a:pt x="20" y="8"/>
                    <a:pt x="1" y="9"/>
                    <a:pt x="10" y="46"/>
                  </a:cubicBezTo>
                  <a:cubicBezTo>
                    <a:pt x="28" y="101"/>
                    <a:pt x="58" y="154"/>
                    <a:pt x="70" y="214"/>
                  </a:cubicBezTo>
                  <a:cubicBezTo>
                    <a:pt x="111" y="191"/>
                    <a:pt x="111" y="146"/>
                    <a:pt x="122" y="113"/>
                  </a:cubicBezTo>
                  <a:cubicBezTo>
                    <a:pt x="118" y="87"/>
                    <a:pt x="115" y="65"/>
                    <a:pt x="111" y="39"/>
                  </a:cubicBezTo>
                  <a:cubicBezTo>
                    <a:pt x="107" y="23"/>
                    <a:pt x="99" y="4"/>
                    <a:pt x="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3" name="Google Shape;16363;p11"/>
            <p:cNvSpPr/>
            <p:nvPr/>
          </p:nvSpPr>
          <p:spPr>
            <a:xfrm>
              <a:off x="-1898202" y="-1203826"/>
              <a:ext cx="9693" cy="8261"/>
            </a:xfrm>
            <a:custGeom>
              <a:avLst/>
              <a:gdLst/>
              <a:ahLst/>
              <a:cxnLst/>
              <a:rect l="l" t="t" r="r" b="b"/>
              <a:pathLst>
                <a:path w="203" h="173" extrusionOk="0">
                  <a:moveTo>
                    <a:pt x="4" y="0"/>
                  </a:moveTo>
                  <a:lnTo>
                    <a:pt x="4" y="0"/>
                  </a:lnTo>
                  <a:cubicBezTo>
                    <a:pt x="7" y="76"/>
                    <a:pt x="0" y="157"/>
                    <a:pt x="109" y="173"/>
                  </a:cubicBezTo>
                  <a:cubicBezTo>
                    <a:pt x="150" y="161"/>
                    <a:pt x="172" y="124"/>
                    <a:pt x="202" y="83"/>
                  </a:cubicBezTo>
                  <a:lnTo>
                    <a:pt x="202" y="83"/>
                  </a:lnTo>
                  <a:cubicBezTo>
                    <a:pt x="183" y="86"/>
                    <a:pt x="164" y="90"/>
                    <a:pt x="150" y="90"/>
                  </a:cubicBezTo>
                  <a:cubicBezTo>
                    <a:pt x="86" y="90"/>
                    <a:pt x="41" y="57"/>
                    <a:pt x="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4" name="Google Shape;16364;p11"/>
            <p:cNvSpPr/>
            <p:nvPr/>
          </p:nvSpPr>
          <p:spPr>
            <a:xfrm>
              <a:off x="-2434052" y="-633356"/>
              <a:ext cx="7544" cy="6303"/>
            </a:xfrm>
            <a:custGeom>
              <a:avLst/>
              <a:gdLst/>
              <a:ahLst/>
              <a:cxnLst/>
              <a:rect l="l" t="t" r="r" b="b"/>
              <a:pathLst>
                <a:path w="158" h="132" extrusionOk="0">
                  <a:moveTo>
                    <a:pt x="90" y="1"/>
                  </a:moveTo>
                  <a:cubicBezTo>
                    <a:pt x="56" y="1"/>
                    <a:pt x="27" y="30"/>
                    <a:pt x="1" y="61"/>
                  </a:cubicBezTo>
                  <a:cubicBezTo>
                    <a:pt x="23" y="83"/>
                    <a:pt x="49" y="109"/>
                    <a:pt x="75" y="132"/>
                  </a:cubicBezTo>
                  <a:cubicBezTo>
                    <a:pt x="105" y="98"/>
                    <a:pt x="132" y="68"/>
                    <a:pt x="158" y="34"/>
                  </a:cubicBezTo>
                  <a:cubicBezTo>
                    <a:pt x="132" y="12"/>
                    <a:pt x="109" y="1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5" name="Google Shape;16365;p11"/>
            <p:cNvSpPr/>
            <p:nvPr/>
          </p:nvSpPr>
          <p:spPr>
            <a:xfrm>
              <a:off x="-2268789" y="-1360016"/>
              <a:ext cx="9884" cy="9502"/>
            </a:xfrm>
            <a:custGeom>
              <a:avLst/>
              <a:gdLst/>
              <a:ahLst/>
              <a:cxnLst/>
              <a:rect l="l" t="t" r="r" b="b"/>
              <a:pathLst>
                <a:path w="207" h="199" extrusionOk="0">
                  <a:moveTo>
                    <a:pt x="83" y="0"/>
                  </a:moveTo>
                  <a:cubicBezTo>
                    <a:pt x="53" y="0"/>
                    <a:pt x="39" y="53"/>
                    <a:pt x="23" y="79"/>
                  </a:cubicBezTo>
                  <a:cubicBezTo>
                    <a:pt x="1" y="128"/>
                    <a:pt x="46" y="147"/>
                    <a:pt x="68" y="176"/>
                  </a:cubicBezTo>
                  <a:cubicBezTo>
                    <a:pt x="83" y="191"/>
                    <a:pt x="94" y="199"/>
                    <a:pt x="109" y="199"/>
                  </a:cubicBezTo>
                  <a:cubicBezTo>
                    <a:pt x="135" y="199"/>
                    <a:pt x="161" y="165"/>
                    <a:pt x="192" y="162"/>
                  </a:cubicBezTo>
                  <a:cubicBezTo>
                    <a:pt x="196" y="147"/>
                    <a:pt x="199" y="128"/>
                    <a:pt x="206" y="112"/>
                  </a:cubicBezTo>
                  <a:cubicBezTo>
                    <a:pt x="203" y="102"/>
                    <a:pt x="199" y="90"/>
                    <a:pt x="199" y="79"/>
                  </a:cubicBezTo>
                  <a:cubicBezTo>
                    <a:pt x="196" y="12"/>
                    <a:pt x="128" y="19"/>
                    <a:pt x="94" y="5"/>
                  </a:cubicBezTo>
                  <a:cubicBezTo>
                    <a:pt x="91" y="5"/>
                    <a:pt x="87" y="0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6" name="Google Shape;16366;p11"/>
            <p:cNvSpPr/>
            <p:nvPr/>
          </p:nvSpPr>
          <p:spPr>
            <a:xfrm>
              <a:off x="-2273230" y="-1366080"/>
              <a:ext cx="7544" cy="6637"/>
            </a:xfrm>
            <a:custGeom>
              <a:avLst/>
              <a:gdLst/>
              <a:ahLst/>
              <a:cxnLst/>
              <a:rect l="l" t="t" r="r" b="b"/>
              <a:pathLst>
                <a:path w="158" h="139" extrusionOk="0">
                  <a:moveTo>
                    <a:pt x="79" y="1"/>
                  </a:moveTo>
                  <a:cubicBezTo>
                    <a:pt x="61" y="1"/>
                    <a:pt x="38" y="15"/>
                    <a:pt x="1" y="38"/>
                  </a:cubicBezTo>
                  <a:cubicBezTo>
                    <a:pt x="19" y="105"/>
                    <a:pt x="30" y="139"/>
                    <a:pt x="61" y="139"/>
                  </a:cubicBezTo>
                  <a:cubicBezTo>
                    <a:pt x="79" y="139"/>
                    <a:pt x="109" y="117"/>
                    <a:pt x="158" y="79"/>
                  </a:cubicBezTo>
                  <a:cubicBezTo>
                    <a:pt x="120" y="23"/>
                    <a:pt x="105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7" name="Google Shape;16367;p11"/>
            <p:cNvSpPr/>
            <p:nvPr/>
          </p:nvSpPr>
          <p:spPr>
            <a:xfrm>
              <a:off x="-2002440" y="-1375869"/>
              <a:ext cx="20389" cy="20198"/>
            </a:xfrm>
            <a:custGeom>
              <a:avLst/>
              <a:gdLst/>
              <a:ahLst/>
              <a:cxnLst/>
              <a:rect l="l" t="t" r="r" b="b"/>
              <a:pathLst>
                <a:path w="427" h="423" extrusionOk="0">
                  <a:moveTo>
                    <a:pt x="378" y="0"/>
                  </a:moveTo>
                  <a:cubicBezTo>
                    <a:pt x="370" y="23"/>
                    <a:pt x="356" y="26"/>
                    <a:pt x="337" y="30"/>
                  </a:cubicBezTo>
                  <a:lnTo>
                    <a:pt x="333" y="34"/>
                  </a:lnTo>
                  <a:cubicBezTo>
                    <a:pt x="322" y="52"/>
                    <a:pt x="337" y="97"/>
                    <a:pt x="306" y="97"/>
                  </a:cubicBezTo>
                  <a:cubicBezTo>
                    <a:pt x="299" y="97"/>
                    <a:pt x="288" y="94"/>
                    <a:pt x="270" y="86"/>
                  </a:cubicBezTo>
                  <a:lnTo>
                    <a:pt x="266" y="86"/>
                  </a:lnTo>
                  <a:cubicBezTo>
                    <a:pt x="247" y="86"/>
                    <a:pt x="209" y="120"/>
                    <a:pt x="194" y="149"/>
                  </a:cubicBezTo>
                  <a:cubicBezTo>
                    <a:pt x="180" y="172"/>
                    <a:pt x="165" y="183"/>
                    <a:pt x="149" y="183"/>
                  </a:cubicBezTo>
                  <a:cubicBezTo>
                    <a:pt x="131" y="183"/>
                    <a:pt x="116" y="168"/>
                    <a:pt x="97" y="149"/>
                  </a:cubicBezTo>
                  <a:lnTo>
                    <a:pt x="97" y="149"/>
                  </a:lnTo>
                  <a:cubicBezTo>
                    <a:pt x="68" y="180"/>
                    <a:pt x="78" y="202"/>
                    <a:pt x="116" y="217"/>
                  </a:cubicBezTo>
                  <a:cubicBezTo>
                    <a:pt x="146" y="232"/>
                    <a:pt x="180" y="239"/>
                    <a:pt x="183" y="287"/>
                  </a:cubicBezTo>
                  <a:cubicBezTo>
                    <a:pt x="176" y="292"/>
                    <a:pt x="168" y="292"/>
                    <a:pt x="165" y="292"/>
                  </a:cubicBezTo>
                  <a:cubicBezTo>
                    <a:pt x="149" y="292"/>
                    <a:pt x="139" y="284"/>
                    <a:pt x="127" y="280"/>
                  </a:cubicBezTo>
                  <a:cubicBezTo>
                    <a:pt x="116" y="273"/>
                    <a:pt x="104" y="270"/>
                    <a:pt x="90" y="270"/>
                  </a:cubicBezTo>
                  <a:lnTo>
                    <a:pt x="87" y="270"/>
                  </a:lnTo>
                  <a:cubicBezTo>
                    <a:pt x="45" y="273"/>
                    <a:pt x="15" y="292"/>
                    <a:pt x="8" y="329"/>
                  </a:cubicBezTo>
                  <a:cubicBezTo>
                    <a:pt x="0" y="363"/>
                    <a:pt x="42" y="370"/>
                    <a:pt x="60" y="377"/>
                  </a:cubicBezTo>
                  <a:cubicBezTo>
                    <a:pt x="90" y="396"/>
                    <a:pt x="131" y="385"/>
                    <a:pt x="149" y="422"/>
                  </a:cubicBezTo>
                  <a:cubicBezTo>
                    <a:pt x="261" y="355"/>
                    <a:pt x="359" y="280"/>
                    <a:pt x="356" y="130"/>
                  </a:cubicBezTo>
                  <a:cubicBezTo>
                    <a:pt x="356" y="94"/>
                    <a:pt x="392" y="86"/>
                    <a:pt x="411" y="63"/>
                  </a:cubicBezTo>
                  <a:cubicBezTo>
                    <a:pt x="427" y="30"/>
                    <a:pt x="415" y="8"/>
                    <a:pt x="3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8" name="Google Shape;16368;p11"/>
            <p:cNvSpPr/>
            <p:nvPr/>
          </p:nvSpPr>
          <p:spPr>
            <a:xfrm>
              <a:off x="-2135233" y="-727090"/>
              <a:ext cx="10553" cy="7210"/>
            </a:xfrm>
            <a:custGeom>
              <a:avLst/>
              <a:gdLst/>
              <a:ahLst/>
              <a:cxnLst/>
              <a:rect l="l" t="t" r="r" b="b"/>
              <a:pathLst>
                <a:path w="221" h="151" extrusionOk="0">
                  <a:moveTo>
                    <a:pt x="157" y="1"/>
                  </a:moveTo>
                  <a:cubicBezTo>
                    <a:pt x="142" y="1"/>
                    <a:pt x="127" y="20"/>
                    <a:pt x="97" y="54"/>
                  </a:cubicBezTo>
                  <a:cubicBezTo>
                    <a:pt x="86" y="68"/>
                    <a:pt x="68" y="76"/>
                    <a:pt x="52" y="83"/>
                  </a:cubicBezTo>
                  <a:cubicBezTo>
                    <a:pt x="0" y="106"/>
                    <a:pt x="42" y="128"/>
                    <a:pt x="52" y="151"/>
                  </a:cubicBezTo>
                  <a:cubicBezTo>
                    <a:pt x="75" y="147"/>
                    <a:pt x="97" y="128"/>
                    <a:pt x="123" y="128"/>
                  </a:cubicBezTo>
                  <a:cubicBezTo>
                    <a:pt x="127" y="128"/>
                    <a:pt x="131" y="128"/>
                    <a:pt x="138" y="132"/>
                  </a:cubicBezTo>
                  <a:cubicBezTo>
                    <a:pt x="146" y="132"/>
                    <a:pt x="149" y="135"/>
                    <a:pt x="157" y="135"/>
                  </a:cubicBezTo>
                  <a:cubicBezTo>
                    <a:pt x="190" y="135"/>
                    <a:pt x="206" y="99"/>
                    <a:pt x="221" y="73"/>
                  </a:cubicBezTo>
                  <a:cubicBezTo>
                    <a:pt x="190" y="23"/>
                    <a:pt x="176" y="1"/>
                    <a:pt x="1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9" name="Google Shape;16369;p11"/>
            <p:cNvSpPr/>
            <p:nvPr/>
          </p:nvSpPr>
          <p:spPr>
            <a:xfrm>
              <a:off x="-2126351" y="-741319"/>
              <a:ext cx="8308" cy="8261"/>
            </a:xfrm>
            <a:custGeom>
              <a:avLst/>
              <a:gdLst/>
              <a:ahLst/>
              <a:cxnLst/>
              <a:rect l="l" t="t" r="r" b="b"/>
              <a:pathLst>
                <a:path w="174" h="173" extrusionOk="0">
                  <a:moveTo>
                    <a:pt x="132" y="0"/>
                  </a:moveTo>
                  <a:cubicBezTo>
                    <a:pt x="102" y="15"/>
                    <a:pt x="68" y="26"/>
                    <a:pt x="42" y="48"/>
                  </a:cubicBezTo>
                  <a:cubicBezTo>
                    <a:pt x="20" y="67"/>
                    <a:pt x="1" y="105"/>
                    <a:pt x="30" y="127"/>
                  </a:cubicBezTo>
                  <a:cubicBezTo>
                    <a:pt x="49" y="150"/>
                    <a:pt x="83" y="172"/>
                    <a:pt x="109" y="172"/>
                  </a:cubicBezTo>
                  <a:cubicBezTo>
                    <a:pt x="113" y="172"/>
                    <a:pt x="113" y="169"/>
                    <a:pt x="117" y="169"/>
                  </a:cubicBezTo>
                  <a:cubicBezTo>
                    <a:pt x="143" y="164"/>
                    <a:pt x="173" y="124"/>
                    <a:pt x="158" y="86"/>
                  </a:cubicBezTo>
                  <a:cubicBezTo>
                    <a:pt x="147" y="60"/>
                    <a:pt x="139" y="3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0" name="Google Shape;16370;p11"/>
            <p:cNvSpPr/>
            <p:nvPr/>
          </p:nvSpPr>
          <p:spPr>
            <a:xfrm>
              <a:off x="-2174340" y="-700111"/>
              <a:ext cx="9168" cy="7163"/>
            </a:xfrm>
            <a:custGeom>
              <a:avLst/>
              <a:gdLst/>
              <a:ahLst/>
              <a:cxnLst/>
              <a:rect l="l" t="t" r="r" b="b"/>
              <a:pathLst>
                <a:path w="192" h="150" extrusionOk="0">
                  <a:moveTo>
                    <a:pt x="49" y="1"/>
                  </a:moveTo>
                  <a:cubicBezTo>
                    <a:pt x="64" y="53"/>
                    <a:pt x="8" y="83"/>
                    <a:pt x="0" y="127"/>
                  </a:cubicBezTo>
                  <a:cubicBezTo>
                    <a:pt x="34" y="139"/>
                    <a:pt x="67" y="150"/>
                    <a:pt x="98" y="150"/>
                  </a:cubicBezTo>
                  <a:cubicBezTo>
                    <a:pt x="131" y="150"/>
                    <a:pt x="161" y="139"/>
                    <a:pt x="191" y="117"/>
                  </a:cubicBezTo>
                  <a:cubicBezTo>
                    <a:pt x="172" y="98"/>
                    <a:pt x="131" y="94"/>
                    <a:pt x="154" y="53"/>
                  </a:cubicBezTo>
                  <a:lnTo>
                    <a:pt x="154" y="53"/>
                  </a:lnTo>
                  <a:cubicBezTo>
                    <a:pt x="143" y="57"/>
                    <a:pt x="135" y="60"/>
                    <a:pt x="124" y="60"/>
                  </a:cubicBezTo>
                  <a:cubicBezTo>
                    <a:pt x="90" y="60"/>
                    <a:pt x="76" y="15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1" name="Google Shape;16371;p11"/>
            <p:cNvSpPr/>
            <p:nvPr/>
          </p:nvSpPr>
          <p:spPr>
            <a:xfrm>
              <a:off x="-2109018" y="-1338958"/>
              <a:ext cx="8452" cy="12415"/>
            </a:xfrm>
            <a:custGeom>
              <a:avLst/>
              <a:gdLst/>
              <a:ahLst/>
              <a:cxnLst/>
              <a:rect l="l" t="t" r="r" b="b"/>
              <a:pathLst>
                <a:path w="177" h="260" extrusionOk="0">
                  <a:moveTo>
                    <a:pt x="128" y="1"/>
                  </a:moveTo>
                  <a:cubicBezTo>
                    <a:pt x="121" y="1"/>
                    <a:pt x="116" y="4"/>
                    <a:pt x="109" y="4"/>
                  </a:cubicBezTo>
                  <a:cubicBezTo>
                    <a:pt x="124" y="87"/>
                    <a:pt x="60" y="109"/>
                    <a:pt x="0" y="128"/>
                  </a:cubicBezTo>
                  <a:cubicBezTo>
                    <a:pt x="8" y="218"/>
                    <a:pt x="71" y="232"/>
                    <a:pt x="131" y="259"/>
                  </a:cubicBezTo>
                  <a:lnTo>
                    <a:pt x="135" y="259"/>
                  </a:lnTo>
                  <a:cubicBezTo>
                    <a:pt x="154" y="259"/>
                    <a:pt x="169" y="251"/>
                    <a:pt x="176" y="229"/>
                  </a:cubicBezTo>
                  <a:cubicBezTo>
                    <a:pt x="90" y="165"/>
                    <a:pt x="128" y="90"/>
                    <a:pt x="157" y="20"/>
                  </a:cubicBezTo>
                  <a:cubicBezTo>
                    <a:pt x="150" y="4"/>
                    <a:pt x="138" y="1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2" name="Google Shape;16372;p11"/>
            <p:cNvSpPr/>
            <p:nvPr/>
          </p:nvSpPr>
          <p:spPr>
            <a:xfrm>
              <a:off x="-2104720" y="-1338051"/>
              <a:ext cx="6446" cy="10027"/>
            </a:xfrm>
            <a:custGeom>
              <a:avLst/>
              <a:gdLst/>
              <a:ahLst/>
              <a:cxnLst/>
              <a:rect l="l" t="t" r="r" b="b"/>
              <a:pathLst>
                <a:path w="135" h="210" extrusionOk="0">
                  <a:moveTo>
                    <a:pt x="67" y="1"/>
                  </a:moveTo>
                  <a:lnTo>
                    <a:pt x="67" y="1"/>
                  </a:lnTo>
                  <a:cubicBezTo>
                    <a:pt x="38" y="71"/>
                    <a:pt x="0" y="146"/>
                    <a:pt x="86" y="210"/>
                  </a:cubicBezTo>
                  <a:cubicBezTo>
                    <a:pt x="93" y="210"/>
                    <a:pt x="101" y="206"/>
                    <a:pt x="109" y="206"/>
                  </a:cubicBezTo>
                  <a:cubicBezTo>
                    <a:pt x="109" y="135"/>
                    <a:pt x="135" y="56"/>
                    <a:pt x="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3" name="Google Shape;16373;p11"/>
            <p:cNvSpPr/>
            <p:nvPr/>
          </p:nvSpPr>
          <p:spPr>
            <a:xfrm>
              <a:off x="-2552233" y="-688842"/>
              <a:ext cx="5635" cy="7019"/>
            </a:xfrm>
            <a:custGeom>
              <a:avLst/>
              <a:gdLst/>
              <a:ahLst/>
              <a:cxnLst/>
              <a:rect l="l" t="t" r="r" b="b"/>
              <a:pathLst>
                <a:path w="118" h="147" extrusionOk="0">
                  <a:moveTo>
                    <a:pt x="72" y="0"/>
                  </a:moveTo>
                  <a:cubicBezTo>
                    <a:pt x="0" y="34"/>
                    <a:pt x="42" y="79"/>
                    <a:pt x="61" y="119"/>
                  </a:cubicBezTo>
                  <a:cubicBezTo>
                    <a:pt x="72" y="138"/>
                    <a:pt x="79" y="146"/>
                    <a:pt x="83" y="146"/>
                  </a:cubicBezTo>
                  <a:cubicBezTo>
                    <a:pt x="95" y="146"/>
                    <a:pt x="102" y="119"/>
                    <a:pt x="113" y="109"/>
                  </a:cubicBezTo>
                  <a:lnTo>
                    <a:pt x="117" y="109"/>
                  </a:lnTo>
                  <a:cubicBezTo>
                    <a:pt x="113" y="67"/>
                    <a:pt x="102" y="30"/>
                    <a:pt x="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4" name="Google Shape;16374;p11"/>
            <p:cNvSpPr/>
            <p:nvPr/>
          </p:nvSpPr>
          <p:spPr>
            <a:xfrm>
              <a:off x="-2110450" y="-1340343"/>
              <a:ext cx="4011" cy="3056"/>
            </a:xfrm>
            <a:custGeom>
              <a:avLst/>
              <a:gdLst/>
              <a:ahLst/>
              <a:cxnLst/>
              <a:rect l="l" t="t" r="r" b="b"/>
              <a:pathLst>
                <a:path w="84" h="64" extrusionOk="0">
                  <a:moveTo>
                    <a:pt x="83" y="0"/>
                  </a:moveTo>
                  <a:cubicBezTo>
                    <a:pt x="72" y="0"/>
                    <a:pt x="61" y="0"/>
                    <a:pt x="49" y="4"/>
                  </a:cubicBezTo>
                  <a:cubicBezTo>
                    <a:pt x="30" y="11"/>
                    <a:pt x="1" y="7"/>
                    <a:pt x="8" y="41"/>
                  </a:cubicBezTo>
                  <a:cubicBezTo>
                    <a:pt x="8" y="49"/>
                    <a:pt x="16" y="56"/>
                    <a:pt x="20" y="59"/>
                  </a:cubicBezTo>
                  <a:cubicBezTo>
                    <a:pt x="27" y="64"/>
                    <a:pt x="30" y="64"/>
                    <a:pt x="38" y="64"/>
                  </a:cubicBezTo>
                  <a:cubicBezTo>
                    <a:pt x="53" y="64"/>
                    <a:pt x="61" y="45"/>
                    <a:pt x="72" y="30"/>
                  </a:cubicBezTo>
                  <a:cubicBezTo>
                    <a:pt x="79" y="23"/>
                    <a:pt x="79" y="11"/>
                    <a:pt x="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5" name="Google Shape;16375;p11"/>
            <p:cNvSpPr/>
            <p:nvPr/>
          </p:nvSpPr>
          <p:spPr>
            <a:xfrm>
              <a:off x="-2060647" y="-990144"/>
              <a:ext cx="7163" cy="6972"/>
            </a:xfrm>
            <a:custGeom>
              <a:avLst/>
              <a:gdLst/>
              <a:ahLst/>
              <a:cxnLst/>
              <a:rect l="l" t="t" r="r" b="b"/>
              <a:pathLst>
                <a:path w="150" h="146" extrusionOk="0">
                  <a:moveTo>
                    <a:pt x="98" y="0"/>
                  </a:moveTo>
                  <a:cubicBezTo>
                    <a:pt x="90" y="0"/>
                    <a:pt x="83" y="0"/>
                    <a:pt x="76" y="4"/>
                  </a:cubicBezTo>
                  <a:cubicBezTo>
                    <a:pt x="38" y="19"/>
                    <a:pt x="0" y="42"/>
                    <a:pt x="15" y="97"/>
                  </a:cubicBezTo>
                  <a:cubicBezTo>
                    <a:pt x="19" y="131"/>
                    <a:pt x="38" y="146"/>
                    <a:pt x="64" y="146"/>
                  </a:cubicBezTo>
                  <a:cubicBezTo>
                    <a:pt x="72" y="146"/>
                    <a:pt x="79" y="142"/>
                    <a:pt x="86" y="142"/>
                  </a:cubicBezTo>
                  <a:cubicBezTo>
                    <a:pt x="143" y="127"/>
                    <a:pt x="150" y="90"/>
                    <a:pt x="143" y="45"/>
                  </a:cubicBezTo>
                  <a:cubicBezTo>
                    <a:pt x="139" y="19"/>
                    <a:pt x="120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6" name="Google Shape;16376;p11"/>
            <p:cNvSpPr/>
            <p:nvPr/>
          </p:nvSpPr>
          <p:spPr>
            <a:xfrm>
              <a:off x="-2213447" y="-1392486"/>
              <a:ext cx="12749" cy="25021"/>
            </a:xfrm>
            <a:custGeom>
              <a:avLst/>
              <a:gdLst/>
              <a:ahLst/>
              <a:cxnLst/>
              <a:rect l="l" t="t" r="r" b="b"/>
              <a:pathLst>
                <a:path w="267" h="524" extrusionOk="0">
                  <a:moveTo>
                    <a:pt x="191" y="0"/>
                  </a:moveTo>
                  <a:cubicBezTo>
                    <a:pt x="136" y="0"/>
                    <a:pt x="94" y="49"/>
                    <a:pt x="42" y="64"/>
                  </a:cubicBezTo>
                  <a:cubicBezTo>
                    <a:pt x="49" y="68"/>
                    <a:pt x="53" y="71"/>
                    <a:pt x="60" y="75"/>
                  </a:cubicBezTo>
                  <a:cubicBezTo>
                    <a:pt x="143" y="128"/>
                    <a:pt x="143" y="128"/>
                    <a:pt x="65" y="176"/>
                  </a:cubicBezTo>
                  <a:cubicBezTo>
                    <a:pt x="31" y="202"/>
                    <a:pt x="8" y="232"/>
                    <a:pt x="1" y="273"/>
                  </a:cubicBezTo>
                  <a:cubicBezTo>
                    <a:pt x="8" y="277"/>
                    <a:pt x="15" y="277"/>
                    <a:pt x="23" y="277"/>
                  </a:cubicBezTo>
                  <a:cubicBezTo>
                    <a:pt x="46" y="277"/>
                    <a:pt x="68" y="269"/>
                    <a:pt x="87" y="262"/>
                  </a:cubicBezTo>
                  <a:cubicBezTo>
                    <a:pt x="98" y="254"/>
                    <a:pt x="113" y="243"/>
                    <a:pt x="124" y="243"/>
                  </a:cubicBezTo>
                  <a:cubicBezTo>
                    <a:pt x="132" y="243"/>
                    <a:pt x="136" y="247"/>
                    <a:pt x="143" y="254"/>
                  </a:cubicBezTo>
                  <a:cubicBezTo>
                    <a:pt x="158" y="277"/>
                    <a:pt x="146" y="299"/>
                    <a:pt x="132" y="318"/>
                  </a:cubicBezTo>
                  <a:cubicBezTo>
                    <a:pt x="101" y="363"/>
                    <a:pt x="53" y="378"/>
                    <a:pt x="8" y="400"/>
                  </a:cubicBezTo>
                  <a:cubicBezTo>
                    <a:pt x="15" y="452"/>
                    <a:pt x="83" y="468"/>
                    <a:pt x="83" y="523"/>
                  </a:cubicBezTo>
                  <a:cubicBezTo>
                    <a:pt x="94" y="520"/>
                    <a:pt x="110" y="516"/>
                    <a:pt x="120" y="516"/>
                  </a:cubicBezTo>
                  <a:cubicBezTo>
                    <a:pt x="132" y="516"/>
                    <a:pt x="146" y="520"/>
                    <a:pt x="162" y="520"/>
                  </a:cubicBezTo>
                  <a:cubicBezTo>
                    <a:pt x="177" y="523"/>
                    <a:pt x="188" y="523"/>
                    <a:pt x="203" y="523"/>
                  </a:cubicBezTo>
                  <a:cubicBezTo>
                    <a:pt x="225" y="523"/>
                    <a:pt x="248" y="520"/>
                    <a:pt x="267" y="497"/>
                  </a:cubicBezTo>
                  <a:cubicBezTo>
                    <a:pt x="229" y="461"/>
                    <a:pt x="222" y="404"/>
                    <a:pt x="169" y="382"/>
                  </a:cubicBezTo>
                  <a:cubicBezTo>
                    <a:pt x="162" y="378"/>
                    <a:pt x="150" y="359"/>
                    <a:pt x="165" y="352"/>
                  </a:cubicBezTo>
                  <a:cubicBezTo>
                    <a:pt x="229" y="311"/>
                    <a:pt x="195" y="259"/>
                    <a:pt x="172" y="221"/>
                  </a:cubicBezTo>
                  <a:cubicBezTo>
                    <a:pt x="139" y="164"/>
                    <a:pt x="217" y="97"/>
                    <a:pt x="154" y="49"/>
                  </a:cubicBezTo>
                  <a:cubicBezTo>
                    <a:pt x="177" y="34"/>
                    <a:pt x="199" y="19"/>
                    <a:pt x="222" y="4"/>
                  </a:cubicBezTo>
                  <a:cubicBezTo>
                    <a:pt x="210" y="0"/>
                    <a:pt x="203" y="0"/>
                    <a:pt x="19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7" name="Google Shape;16377;p11"/>
            <p:cNvSpPr/>
            <p:nvPr/>
          </p:nvSpPr>
          <p:spPr>
            <a:xfrm>
              <a:off x="-2330339" y="-704934"/>
              <a:ext cx="6112" cy="7735"/>
            </a:xfrm>
            <a:custGeom>
              <a:avLst/>
              <a:gdLst/>
              <a:ahLst/>
              <a:cxnLst/>
              <a:rect l="l" t="t" r="r" b="b"/>
              <a:pathLst>
                <a:path w="128" h="162" extrusionOk="0">
                  <a:moveTo>
                    <a:pt x="86" y="1"/>
                  </a:moveTo>
                  <a:cubicBezTo>
                    <a:pt x="60" y="4"/>
                    <a:pt x="11" y="19"/>
                    <a:pt x="11" y="19"/>
                  </a:cubicBezTo>
                  <a:cubicBezTo>
                    <a:pt x="45" y="68"/>
                    <a:pt x="1" y="102"/>
                    <a:pt x="1" y="142"/>
                  </a:cubicBezTo>
                  <a:cubicBezTo>
                    <a:pt x="1" y="147"/>
                    <a:pt x="8" y="158"/>
                    <a:pt x="15" y="158"/>
                  </a:cubicBezTo>
                  <a:cubicBezTo>
                    <a:pt x="23" y="161"/>
                    <a:pt x="34" y="161"/>
                    <a:pt x="41" y="161"/>
                  </a:cubicBezTo>
                  <a:cubicBezTo>
                    <a:pt x="63" y="161"/>
                    <a:pt x="82" y="154"/>
                    <a:pt x="101" y="147"/>
                  </a:cubicBezTo>
                  <a:cubicBezTo>
                    <a:pt x="124" y="132"/>
                    <a:pt x="127" y="113"/>
                    <a:pt x="116" y="87"/>
                  </a:cubicBezTo>
                  <a:cubicBezTo>
                    <a:pt x="101" y="61"/>
                    <a:pt x="94" y="30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8" name="Google Shape;16378;p11"/>
            <p:cNvSpPr/>
            <p:nvPr/>
          </p:nvSpPr>
          <p:spPr>
            <a:xfrm>
              <a:off x="-2221660" y="-1325206"/>
              <a:ext cx="7879" cy="5921"/>
            </a:xfrm>
            <a:custGeom>
              <a:avLst/>
              <a:gdLst/>
              <a:ahLst/>
              <a:cxnLst/>
              <a:rect l="l" t="t" r="r" b="b"/>
              <a:pathLst>
                <a:path w="165" h="124" extrusionOk="0">
                  <a:moveTo>
                    <a:pt x="75" y="1"/>
                  </a:moveTo>
                  <a:cubicBezTo>
                    <a:pt x="49" y="1"/>
                    <a:pt x="23" y="8"/>
                    <a:pt x="1" y="38"/>
                  </a:cubicBezTo>
                  <a:cubicBezTo>
                    <a:pt x="4" y="72"/>
                    <a:pt x="38" y="83"/>
                    <a:pt x="64" y="98"/>
                  </a:cubicBezTo>
                  <a:cubicBezTo>
                    <a:pt x="87" y="116"/>
                    <a:pt x="106" y="124"/>
                    <a:pt x="120" y="124"/>
                  </a:cubicBezTo>
                  <a:cubicBezTo>
                    <a:pt x="151" y="124"/>
                    <a:pt x="161" y="94"/>
                    <a:pt x="165" y="30"/>
                  </a:cubicBezTo>
                  <a:cubicBezTo>
                    <a:pt x="135" y="11"/>
                    <a:pt x="106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9" name="Google Shape;16379;p11"/>
            <p:cNvSpPr/>
            <p:nvPr/>
          </p:nvSpPr>
          <p:spPr>
            <a:xfrm>
              <a:off x="-2130983" y="-1373386"/>
              <a:ext cx="9168" cy="9693"/>
            </a:xfrm>
            <a:custGeom>
              <a:avLst/>
              <a:gdLst/>
              <a:ahLst/>
              <a:cxnLst/>
              <a:rect l="l" t="t" r="r" b="b"/>
              <a:pathLst>
                <a:path w="192" h="203" extrusionOk="0">
                  <a:moveTo>
                    <a:pt x="150" y="0"/>
                  </a:moveTo>
                  <a:cubicBezTo>
                    <a:pt x="113" y="52"/>
                    <a:pt x="38" y="26"/>
                    <a:pt x="1" y="78"/>
                  </a:cubicBezTo>
                  <a:cubicBezTo>
                    <a:pt x="5" y="105"/>
                    <a:pt x="8" y="131"/>
                    <a:pt x="15" y="157"/>
                  </a:cubicBezTo>
                  <a:cubicBezTo>
                    <a:pt x="27" y="191"/>
                    <a:pt x="46" y="202"/>
                    <a:pt x="72" y="202"/>
                  </a:cubicBezTo>
                  <a:cubicBezTo>
                    <a:pt x="87" y="202"/>
                    <a:pt x="101" y="199"/>
                    <a:pt x="117" y="191"/>
                  </a:cubicBezTo>
                  <a:cubicBezTo>
                    <a:pt x="169" y="173"/>
                    <a:pt x="143" y="113"/>
                    <a:pt x="177" y="75"/>
                  </a:cubicBezTo>
                  <a:cubicBezTo>
                    <a:pt x="191" y="56"/>
                    <a:pt x="188" y="16"/>
                    <a:pt x="15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0" name="Google Shape;16380;p11"/>
            <p:cNvSpPr/>
            <p:nvPr/>
          </p:nvSpPr>
          <p:spPr>
            <a:xfrm>
              <a:off x="-2129550" y="-1362356"/>
              <a:ext cx="8786" cy="8786"/>
            </a:xfrm>
            <a:custGeom>
              <a:avLst/>
              <a:gdLst/>
              <a:ahLst/>
              <a:cxnLst/>
              <a:rect l="l" t="t" r="r" b="b"/>
              <a:pathLst>
                <a:path w="184" h="184" extrusionOk="0">
                  <a:moveTo>
                    <a:pt x="19" y="1"/>
                  </a:moveTo>
                  <a:cubicBezTo>
                    <a:pt x="61" y="57"/>
                    <a:pt x="83" y="109"/>
                    <a:pt x="1" y="151"/>
                  </a:cubicBezTo>
                  <a:cubicBezTo>
                    <a:pt x="19" y="173"/>
                    <a:pt x="38" y="184"/>
                    <a:pt x="57" y="184"/>
                  </a:cubicBezTo>
                  <a:cubicBezTo>
                    <a:pt x="75" y="184"/>
                    <a:pt x="94" y="173"/>
                    <a:pt x="113" y="147"/>
                  </a:cubicBezTo>
                  <a:cubicBezTo>
                    <a:pt x="124" y="132"/>
                    <a:pt x="142" y="125"/>
                    <a:pt x="158" y="117"/>
                  </a:cubicBezTo>
                  <a:lnTo>
                    <a:pt x="158" y="113"/>
                  </a:lnTo>
                  <a:cubicBezTo>
                    <a:pt x="150" y="83"/>
                    <a:pt x="184" y="61"/>
                    <a:pt x="176" y="23"/>
                  </a:cubicBezTo>
                  <a:lnTo>
                    <a:pt x="176" y="23"/>
                  </a:lnTo>
                  <a:cubicBezTo>
                    <a:pt x="173" y="27"/>
                    <a:pt x="169" y="27"/>
                    <a:pt x="165" y="27"/>
                  </a:cubicBezTo>
                  <a:cubicBezTo>
                    <a:pt x="142" y="27"/>
                    <a:pt x="124" y="20"/>
                    <a:pt x="102" y="13"/>
                  </a:cubicBezTo>
                  <a:cubicBezTo>
                    <a:pt x="83" y="4"/>
                    <a:pt x="61" y="1"/>
                    <a:pt x="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1" name="Google Shape;16381;p11"/>
            <p:cNvSpPr/>
            <p:nvPr/>
          </p:nvSpPr>
          <p:spPr>
            <a:xfrm>
              <a:off x="-2461222" y="-898608"/>
              <a:ext cx="3820" cy="3438"/>
            </a:xfrm>
            <a:custGeom>
              <a:avLst/>
              <a:gdLst/>
              <a:ahLst/>
              <a:cxnLst/>
              <a:rect l="l" t="t" r="r" b="b"/>
              <a:pathLst>
                <a:path w="80" h="72" extrusionOk="0">
                  <a:moveTo>
                    <a:pt x="54" y="1"/>
                  </a:moveTo>
                  <a:cubicBezTo>
                    <a:pt x="50" y="1"/>
                    <a:pt x="42" y="1"/>
                    <a:pt x="39" y="4"/>
                  </a:cubicBezTo>
                  <a:cubicBezTo>
                    <a:pt x="16" y="12"/>
                    <a:pt x="1" y="27"/>
                    <a:pt x="1" y="54"/>
                  </a:cubicBezTo>
                  <a:cubicBezTo>
                    <a:pt x="9" y="68"/>
                    <a:pt x="16" y="71"/>
                    <a:pt x="28" y="71"/>
                  </a:cubicBezTo>
                  <a:cubicBezTo>
                    <a:pt x="31" y="71"/>
                    <a:pt x="35" y="68"/>
                    <a:pt x="42" y="68"/>
                  </a:cubicBezTo>
                  <a:cubicBezTo>
                    <a:pt x="65" y="61"/>
                    <a:pt x="80" y="42"/>
                    <a:pt x="76" y="16"/>
                  </a:cubicBezTo>
                  <a:cubicBezTo>
                    <a:pt x="73" y="4"/>
                    <a:pt x="65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2" name="Google Shape;16382;p11"/>
            <p:cNvSpPr/>
            <p:nvPr/>
          </p:nvSpPr>
          <p:spPr>
            <a:xfrm>
              <a:off x="-2228966" y="-1127951"/>
              <a:ext cx="10744" cy="6637"/>
            </a:xfrm>
            <a:custGeom>
              <a:avLst/>
              <a:gdLst/>
              <a:ahLst/>
              <a:cxnLst/>
              <a:rect l="l" t="t" r="r" b="b"/>
              <a:pathLst>
                <a:path w="225" h="139" extrusionOk="0">
                  <a:moveTo>
                    <a:pt x="161" y="15"/>
                  </a:moveTo>
                  <a:cubicBezTo>
                    <a:pt x="157" y="15"/>
                    <a:pt x="154" y="15"/>
                    <a:pt x="147" y="19"/>
                  </a:cubicBezTo>
                  <a:cubicBezTo>
                    <a:pt x="98" y="41"/>
                    <a:pt x="16" y="0"/>
                    <a:pt x="0" y="86"/>
                  </a:cubicBezTo>
                  <a:lnTo>
                    <a:pt x="0" y="90"/>
                  </a:lnTo>
                  <a:lnTo>
                    <a:pt x="0" y="94"/>
                  </a:lnTo>
                  <a:cubicBezTo>
                    <a:pt x="38" y="97"/>
                    <a:pt x="76" y="128"/>
                    <a:pt x="116" y="128"/>
                  </a:cubicBezTo>
                  <a:cubicBezTo>
                    <a:pt x="135" y="128"/>
                    <a:pt x="154" y="120"/>
                    <a:pt x="176" y="102"/>
                  </a:cubicBezTo>
                  <a:cubicBezTo>
                    <a:pt x="176" y="97"/>
                    <a:pt x="180" y="97"/>
                    <a:pt x="180" y="97"/>
                  </a:cubicBezTo>
                  <a:cubicBezTo>
                    <a:pt x="183" y="97"/>
                    <a:pt x="180" y="109"/>
                    <a:pt x="180" y="120"/>
                  </a:cubicBezTo>
                  <a:cubicBezTo>
                    <a:pt x="180" y="128"/>
                    <a:pt x="183" y="138"/>
                    <a:pt x="191" y="138"/>
                  </a:cubicBezTo>
                  <a:cubicBezTo>
                    <a:pt x="195" y="138"/>
                    <a:pt x="199" y="138"/>
                    <a:pt x="206" y="135"/>
                  </a:cubicBezTo>
                  <a:cubicBezTo>
                    <a:pt x="225" y="124"/>
                    <a:pt x="214" y="75"/>
                    <a:pt x="199" y="75"/>
                  </a:cubicBezTo>
                  <a:cubicBezTo>
                    <a:pt x="165" y="71"/>
                    <a:pt x="188" y="15"/>
                    <a:pt x="161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3" name="Google Shape;16383;p11"/>
            <p:cNvSpPr/>
            <p:nvPr/>
          </p:nvSpPr>
          <p:spPr>
            <a:xfrm>
              <a:off x="-2168610" y="-691516"/>
              <a:ext cx="5730" cy="5205"/>
            </a:xfrm>
            <a:custGeom>
              <a:avLst/>
              <a:gdLst/>
              <a:ahLst/>
              <a:cxnLst/>
              <a:rect l="l" t="t" r="r" b="b"/>
              <a:pathLst>
                <a:path w="120" h="109" extrusionOk="0">
                  <a:moveTo>
                    <a:pt x="104" y="0"/>
                  </a:moveTo>
                  <a:lnTo>
                    <a:pt x="104" y="0"/>
                  </a:lnTo>
                  <a:cubicBezTo>
                    <a:pt x="68" y="26"/>
                    <a:pt x="0" y="23"/>
                    <a:pt x="8" y="108"/>
                  </a:cubicBezTo>
                  <a:cubicBezTo>
                    <a:pt x="45" y="63"/>
                    <a:pt x="120" y="78"/>
                    <a:pt x="10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4" name="Google Shape;16384;p11"/>
            <p:cNvSpPr/>
            <p:nvPr/>
          </p:nvSpPr>
          <p:spPr>
            <a:xfrm>
              <a:off x="-2206810" y="-1393393"/>
              <a:ext cx="16283" cy="25403"/>
            </a:xfrm>
            <a:custGeom>
              <a:avLst/>
              <a:gdLst/>
              <a:ahLst/>
              <a:cxnLst/>
              <a:rect l="l" t="t" r="r" b="b"/>
              <a:pathLst>
                <a:path w="341" h="532" extrusionOk="0">
                  <a:moveTo>
                    <a:pt x="128" y="0"/>
                  </a:moveTo>
                  <a:cubicBezTo>
                    <a:pt x="112" y="0"/>
                    <a:pt x="97" y="12"/>
                    <a:pt x="83" y="23"/>
                  </a:cubicBezTo>
                  <a:cubicBezTo>
                    <a:pt x="60" y="38"/>
                    <a:pt x="38" y="53"/>
                    <a:pt x="15" y="68"/>
                  </a:cubicBezTo>
                  <a:cubicBezTo>
                    <a:pt x="78" y="116"/>
                    <a:pt x="0" y="183"/>
                    <a:pt x="33" y="240"/>
                  </a:cubicBezTo>
                  <a:cubicBezTo>
                    <a:pt x="56" y="278"/>
                    <a:pt x="90" y="330"/>
                    <a:pt x="26" y="371"/>
                  </a:cubicBezTo>
                  <a:cubicBezTo>
                    <a:pt x="11" y="378"/>
                    <a:pt x="23" y="397"/>
                    <a:pt x="30" y="401"/>
                  </a:cubicBezTo>
                  <a:cubicBezTo>
                    <a:pt x="83" y="423"/>
                    <a:pt x="90" y="480"/>
                    <a:pt x="128" y="516"/>
                  </a:cubicBezTo>
                  <a:cubicBezTo>
                    <a:pt x="138" y="509"/>
                    <a:pt x="145" y="509"/>
                    <a:pt x="157" y="509"/>
                  </a:cubicBezTo>
                  <a:cubicBezTo>
                    <a:pt x="176" y="509"/>
                    <a:pt x="190" y="513"/>
                    <a:pt x="209" y="520"/>
                  </a:cubicBezTo>
                  <a:cubicBezTo>
                    <a:pt x="224" y="528"/>
                    <a:pt x="243" y="532"/>
                    <a:pt x="258" y="532"/>
                  </a:cubicBezTo>
                  <a:cubicBezTo>
                    <a:pt x="269" y="532"/>
                    <a:pt x="280" y="532"/>
                    <a:pt x="292" y="524"/>
                  </a:cubicBezTo>
                  <a:cubicBezTo>
                    <a:pt x="250" y="490"/>
                    <a:pt x="217" y="461"/>
                    <a:pt x="280" y="416"/>
                  </a:cubicBezTo>
                  <a:cubicBezTo>
                    <a:pt x="302" y="401"/>
                    <a:pt x="314" y="375"/>
                    <a:pt x="329" y="352"/>
                  </a:cubicBezTo>
                  <a:cubicBezTo>
                    <a:pt x="314" y="247"/>
                    <a:pt x="340" y="131"/>
                    <a:pt x="254" y="42"/>
                  </a:cubicBezTo>
                  <a:lnTo>
                    <a:pt x="247" y="42"/>
                  </a:lnTo>
                  <a:lnTo>
                    <a:pt x="247" y="38"/>
                  </a:lnTo>
                  <a:cubicBezTo>
                    <a:pt x="232" y="57"/>
                    <a:pt x="221" y="64"/>
                    <a:pt x="206" y="64"/>
                  </a:cubicBezTo>
                  <a:cubicBezTo>
                    <a:pt x="190" y="64"/>
                    <a:pt x="176" y="49"/>
                    <a:pt x="161" y="26"/>
                  </a:cubicBezTo>
                  <a:cubicBezTo>
                    <a:pt x="150" y="9"/>
                    <a:pt x="138" y="0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5" name="Google Shape;16385;p11"/>
            <p:cNvSpPr/>
            <p:nvPr/>
          </p:nvSpPr>
          <p:spPr>
            <a:xfrm>
              <a:off x="-2195063" y="-1393584"/>
              <a:ext cx="5921" cy="4536"/>
            </a:xfrm>
            <a:custGeom>
              <a:avLst/>
              <a:gdLst/>
              <a:ahLst/>
              <a:cxnLst/>
              <a:rect l="l" t="t" r="r" b="b"/>
              <a:pathLst>
                <a:path w="124" h="95" extrusionOk="0">
                  <a:moveTo>
                    <a:pt x="12" y="1"/>
                  </a:moveTo>
                  <a:cubicBezTo>
                    <a:pt x="1" y="1"/>
                    <a:pt x="1" y="27"/>
                    <a:pt x="1" y="42"/>
                  </a:cubicBezTo>
                  <a:lnTo>
                    <a:pt x="1" y="46"/>
                  </a:lnTo>
                  <a:lnTo>
                    <a:pt x="8" y="46"/>
                  </a:lnTo>
                  <a:cubicBezTo>
                    <a:pt x="42" y="61"/>
                    <a:pt x="72" y="80"/>
                    <a:pt x="106" y="94"/>
                  </a:cubicBezTo>
                  <a:cubicBezTo>
                    <a:pt x="124" y="13"/>
                    <a:pt x="65" y="8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6" name="Google Shape;16386;p11"/>
            <p:cNvSpPr/>
            <p:nvPr/>
          </p:nvSpPr>
          <p:spPr>
            <a:xfrm>
              <a:off x="-1931436" y="-1091709"/>
              <a:ext cx="14325" cy="11078"/>
            </a:xfrm>
            <a:custGeom>
              <a:avLst/>
              <a:gdLst/>
              <a:ahLst/>
              <a:cxnLst/>
              <a:rect l="l" t="t" r="r" b="b"/>
              <a:pathLst>
                <a:path w="300" h="232" extrusionOk="0">
                  <a:moveTo>
                    <a:pt x="161" y="0"/>
                  </a:moveTo>
                  <a:cubicBezTo>
                    <a:pt x="135" y="0"/>
                    <a:pt x="109" y="7"/>
                    <a:pt x="83" y="11"/>
                  </a:cubicBezTo>
                  <a:cubicBezTo>
                    <a:pt x="27" y="60"/>
                    <a:pt x="1" y="116"/>
                    <a:pt x="42" y="183"/>
                  </a:cubicBezTo>
                  <a:lnTo>
                    <a:pt x="46" y="183"/>
                  </a:lnTo>
                  <a:cubicBezTo>
                    <a:pt x="72" y="202"/>
                    <a:pt x="98" y="228"/>
                    <a:pt x="135" y="232"/>
                  </a:cubicBezTo>
                  <a:lnTo>
                    <a:pt x="151" y="232"/>
                  </a:lnTo>
                  <a:cubicBezTo>
                    <a:pt x="218" y="232"/>
                    <a:pt x="289" y="183"/>
                    <a:pt x="292" y="131"/>
                  </a:cubicBezTo>
                  <a:cubicBezTo>
                    <a:pt x="300" y="30"/>
                    <a:pt x="274" y="0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7" name="Google Shape;16387;p11"/>
            <p:cNvSpPr/>
            <p:nvPr/>
          </p:nvSpPr>
          <p:spPr>
            <a:xfrm>
              <a:off x="-2003347" y="-1382124"/>
              <a:ext cx="16999" cy="13418"/>
            </a:xfrm>
            <a:custGeom>
              <a:avLst/>
              <a:gdLst/>
              <a:ahLst/>
              <a:cxnLst/>
              <a:rect l="l" t="t" r="r" b="b"/>
              <a:pathLst>
                <a:path w="356" h="281" extrusionOk="0">
                  <a:moveTo>
                    <a:pt x="206" y="0"/>
                  </a:moveTo>
                  <a:cubicBezTo>
                    <a:pt x="210" y="49"/>
                    <a:pt x="199" y="64"/>
                    <a:pt x="150" y="64"/>
                  </a:cubicBezTo>
                  <a:lnTo>
                    <a:pt x="106" y="64"/>
                  </a:lnTo>
                  <a:cubicBezTo>
                    <a:pt x="128" y="161"/>
                    <a:pt x="106" y="202"/>
                    <a:pt x="1" y="254"/>
                  </a:cubicBezTo>
                  <a:cubicBezTo>
                    <a:pt x="11" y="266"/>
                    <a:pt x="23" y="270"/>
                    <a:pt x="34" y="270"/>
                  </a:cubicBezTo>
                  <a:cubicBezTo>
                    <a:pt x="42" y="270"/>
                    <a:pt x="49" y="270"/>
                    <a:pt x="56" y="266"/>
                  </a:cubicBezTo>
                  <a:cubicBezTo>
                    <a:pt x="68" y="266"/>
                    <a:pt x="75" y="261"/>
                    <a:pt x="83" y="261"/>
                  </a:cubicBezTo>
                  <a:cubicBezTo>
                    <a:pt x="94" y="261"/>
                    <a:pt x="106" y="266"/>
                    <a:pt x="116" y="280"/>
                  </a:cubicBezTo>
                  <a:cubicBezTo>
                    <a:pt x="146" y="273"/>
                    <a:pt x="180" y="254"/>
                    <a:pt x="187" y="228"/>
                  </a:cubicBezTo>
                  <a:cubicBezTo>
                    <a:pt x="210" y="172"/>
                    <a:pt x="244" y="154"/>
                    <a:pt x="289" y="154"/>
                  </a:cubicBezTo>
                  <a:cubicBezTo>
                    <a:pt x="307" y="154"/>
                    <a:pt x="330" y="157"/>
                    <a:pt x="352" y="165"/>
                  </a:cubicBezTo>
                  <a:lnTo>
                    <a:pt x="356" y="161"/>
                  </a:lnTo>
                  <a:cubicBezTo>
                    <a:pt x="311" y="101"/>
                    <a:pt x="307" y="4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8" name="Google Shape;16388;p11"/>
            <p:cNvSpPr/>
            <p:nvPr/>
          </p:nvSpPr>
          <p:spPr>
            <a:xfrm>
              <a:off x="-2096364" y="-876786"/>
              <a:ext cx="12415" cy="13561"/>
            </a:xfrm>
            <a:custGeom>
              <a:avLst/>
              <a:gdLst/>
              <a:ahLst/>
              <a:cxnLst/>
              <a:rect l="l" t="t" r="r" b="b"/>
              <a:pathLst>
                <a:path w="260" h="284" extrusionOk="0">
                  <a:moveTo>
                    <a:pt x="128" y="0"/>
                  </a:moveTo>
                  <a:cubicBezTo>
                    <a:pt x="75" y="7"/>
                    <a:pt x="23" y="11"/>
                    <a:pt x="1" y="75"/>
                  </a:cubicBezTo>
                  <a:cubicBezTo>
                    <a:pt x="16" y="153"/>
                    <a:pt x="53" y="220"/>
                    <a:pt x="117" y="284"/>
                  </a:cubicBezTo>
                  <a:cubicBezTo>
                    <a:pt x="135" y="247"/>
                    <a:pt x="147" y="206"/>
                    <a:pt x="192" y="202"/>
                  </a:cubicBezTo>
                  <a:lnTo>
                    <a:pt x="222" y="202"/>
                  </a:lnTo>
                  <a:cubicBezTo>
                    <a:pt x="225" y="202"/>
                    <a:pt x="232" y="206"/>
                    <a:pt x="237" y="206"/>
                  </a:cubicBezTo>
                  <a:cubicBezTo>
                    <a:pt x="251" y="206"/>
                    <a:pt x="259" y="198"/>
                    <a:pt x="255" y="164"/>
                  </a:cubicBezTo>
                  <a:cubicBezTo>
                    <a:pt x="255" y="157"/>
                    <a:pt x="251" y="149"/>
                    <a:pt x="251" y="142"/>
                  </a:cubicBezTo>
                  <a:cubicBezTo>
                    <a:pt x="158" y="138"/>
                    <a:pt x="143" y="71"/>
                    <a:pt x="1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9" name="Google Shape;16389;p11"/>
            <p:cNvSpPr/>
            <p:nvPr/>
          </p:nvSpPr>
          <p:spPr>
            <a:xfrm>
              <a:off x="-2090252" y="-878075"/>
              <a:ext cx="13561" cy="8070"/>
            </a:xfrm>
            <a:custGeom>
              <a:avLst/>
              <a:gdLst/>
              <a:ahLst/>
              <a:cxnLst/>
              <a:rect l="l" t="t" r="r" b="b"/>
              <a:pathLst>
                <a:path w="284" h="169" extrusionOk="0">
                  <a:moveTo>
                    <a:pt x="112" y="0"/>
                  </a:moveTo>
                  <a:cubicBezTo>
                    <a:pt x="94" y="0"/>
                    <a:pt x="75" y="16"/>
                    <a:pt x="56" y="34"/>
                  </a:cubicBezTo>
                  <a:cubicBezTo>
                    <a:pt x="52" y="38"/>
                    <a:pt x="49" y="38"/>
                    <a:pt x="45" y="38"/>
                  </a:cubicBezTo>
                  <a:cubicBezTo>
                    <a:pt x="33" y="38"/>
                    <a:pt x="15" y="31"/>
                    <a:pt x="0" y="27"/>
                  </a:cubicBezTo>
                  <a:lnTo>
                    <a:pt x="0" y="27"/>
                  </a:lnTo>
                  <a:cubicBezTo>
                    <a:pt x="15" y="98"/>
                    <a:pt x="30" y="165"/>
                    <a:pt x="123" y="169"/>
                  </a:cubicBezTo>
                  <a:cubicBezTo>
                    <a:pt x="138" y="139"/>
                    <a:pt x="154" y="128"/>
                    <a:pt x="172" y="128"/>
                  </a:cubicBezTo>
                  <a:cubicBezTo>
                    <a:pt x="202" y="128"/>
                    <a:pt x="232" y="162"/>
                    <a:pt x="261" y="169"/>
                  </a:cubicBezTo>
                  <a:lnTo>
                    <a:pt x="266" y="169"/>
                  </a:lnTo>
                  <a:cubicBezTo>
                    <a:pt x="284" y="124"/>
                    <a:pt x="280" y="76"/>
                    <a:pt x="258" y="34"/>
                  </a:cubicBezTo>
                  <a:cubicBezTo>
                    <a:pt x="251" y="19"/>
                    <a:pt x="239" y="16"/>
                    <a:pt x="225" y="16"/>
                  </a:cubicBezTo>
                  <a:cubicBezTo>
                    <a:pt x="216" y="16"/>
                    <a:pt x="206" y="16"/>
                    <a:pt x="194" y="19"/>
                  </a:cubicBezTo>
                  <a:cubicBezTo>
                    <a:pt x="187" y="19"/>
                    <a:pt x="180" y="23"/>
                    <a:pt x="172" y="23"/>
                  </a:cubicBezTo>
                  <a:cubicBezTo>
                    <a:pt x="168" y="23"/>
                    <a:pt x="161" y="23"/>
                    <a:pt x="161" y="19"/>
                  </a:cubicBezTo>
                  <a:cubicBezTo>
                    <a:pt x="142" y="5"/>
                    <a:pt x="127" y="0"/>
                    <a:pt x="1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0" name="Google Shape;16390;p11"/>
            <p:cNvSpPr/>
            <p:nvPr/>
          </p:nvSpPr>
          <p:spPr>
            <a:xfrm>
              <a:off x="-2117231" y="-761326"/>
              <a:ext cx="9168" cy="10027"/>
            </a:xfrm>
            <a:custGeom>
              <a:avLst/>
              <a:gdLst/>
              <a:ahLst/>
              <a:cxnLst/>
              <a:rect l="l" t="t" r="r" b="b"/>
              <a:pathLst>
                <a:path w="192" h="210" extrusionOk="0">
                  <a:moveTo>
                    <a:pt x="146" y="0"/>
                  </a:moveTo>
                  <a:lnTo>
                    <a:pt x="146" y="0"/>
                  </a:lnTo>
                  <a:cubicBezTo>
                    <a:pt x="91" y="8"/>
                    <a:pt x="120" y="90"/>
                    <a:pt x="64" y="105"/>
                  </a:cubicBezTo>
                  <a:cubicBezTo>
                    <a:pt x="1" y="120"/>
                    <a:pt x="12" y="165"/>
                    <a:pt x="23" y="210"/>
                  </a:cubicBezTo>
                  <a:lnTo>
                    <a:pt x="53" y="210"/>
                  </a:lnTo>
                  <a:cubicBezTo>
                    <a:pt x="120" y="210"/>
                    <a:pt x="180" y="206"/>
                    <a:pt x="191" y="109"/>
                  </a:cubicBezTo>
                  <a:cubicBezTo>
                    <a:pt x="136" y="90"/>
                    <a:pt x="150" y="41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1" name="Google Shape;16391;p11"/>
            <p:cNvSpPr/>
            <p:nvPr/>
          </p:nvSpPr>
          <p:spPr>
            <a:xfrm>
              <a:off x="-2110785" y="-761326"/>
              <a:ext cx="4345" cy="5205"/>
            </a:xfrm>
            <a:custGeom>
              <a:avLst/>
              <a:gdLst/>
              <a:ahLst/>
              <a:cxnLst/>
              <a:rect l="l" t="t" r="r" b="b"/>
              <a:pathLst>
                <a:path w="91" h="109" extrusionOk="0">
                  <a:moveTo>
                    <a:pt x="11" y="0"/>
                  </a:moveTo>
                  <a:cubicBezTo>
                    <a:pt x="15" y="41"/>
                    <a:pt x="1" y="90"/>
                    <a:pt x="56" y="109"/>
                  </a:cubicBezTo>
                  <a:cubicBezTo>
                    <a:pt x="79" y="60"/>
                    <a:pt x="90" y="12"/>
                    <a:pt x="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2" name="Google Shape;16392;p11"/>
            <p:cNvSpPr/>
            <p:nvPr/>
          </p:nvSpPr>
          <p:spPr>
            <a:xfrm>
              <a:off x="-1922697" y="-1123128"/>
              <a:ext cx="5587" cy="6255"/>
            </a:xfrm>
            <a:custGeom>
              <a:avLst/>
              <a:gdLst/>
              <a:ahLst/>
              <a:cxnLst/>
              <a:rect l="l" t="t" r="r" b="b"/>
              <a:pathLst>
                <a:path w="117" h="131" extrusionOk="0">
                  <a:moveTo>
                    <a:pt x="65" y="1"/>
                  </a:moveTo>
                  <a:cubicBezTo>
                    <a:pt x="57" y="1"/>
                    <a:pt x="46" y="1"/>
                    <a:pt x="35" y="4"/>
                  </a:cubicBezTo>
                  <a:cubicBezTo>
                    <a:pt x="35" y="8"/>
                    <a:pt x="35" y="8"/>
                    <a:pt x="31" y="8"/>
                  </a:cubicBezTo>
                  <a:cubicBezTo>
                    <a:pt x="1" y="45"/>
                    <a:pt x="35" y="90"/>
                    <a:pt x="13" y="131"/>
                  </a:cubicBezTo>
                  <a:cubicBezTo>
                    <a:pt x="23" y="127"/>
                    <a:pt x="35" y="127"/>
                    <a:pt x="46" y="124"/>
                  </a:cubicBezTo>
                  <a:lnTo>
                    <a:pt x="72" y="124"/>
                  </a:lnTo>
                  <a:cubicBezTo>
                    <a:pt x="76" y="127"/>
                    <a:pt x="83" y="127"/>
                    <a:pt x="91" y="127"/>
                  </a:cubicBezTo>
                  <a:cubicBezTo>
                    <a:pt x="106" y="127"/>
                    <a:pt x="113" y="120"/>
                    <a:pt x="106" y="94"/>
                  </a:cubicBezTo>
                  <a:cubicBezTo>
                    <a:pt x="94" y="68"/>
                    <a:pt x="117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3" name="Google Shape;16393;p11"/>
            <p:cNvSpPr/>
            <p:nvPr/>
          </p:nvSpPr>
          <p:spPr>
            <a:xfrm>
              <a:off x="-2073492" y="-1299469"/>
              <a:ext cx="10219" cy="10744"/>
            </a:xfrm>
            <a:custGeom>
              <a:avLst/>
              <a:gdLst/>
              <a:ahLst/>
              <a:cxnLst/>
              <a:rect l="l" t="t" r="r" b="b"/>
              <a:pathLst>
                <a:path w="214" h="225" extrusionOk="0">
                  <a:moveTo>
                    <a:pt x="146" y="0"/>
                  </a:moveTo>
                  <a:cubicBezTo>
                    <a:pt x="120" y="0"/>
                    <a:pt x="98" y="33"/>
                    <a:pt x="75" y="45"/>
                  </a:cubicBezTo>
                  <a:cubicBezTo>
                    <a:pt x="15" y="78"/>
                    <a:pt x="0" y="119"/>
                    <a:pt x="53" y="172"/>
                  </a:cubicBezTo>
                  <a:cubicBezTo>
                    <a:pt x="67" y="187"/>
                    <a:pt x="72" y="205"/>
                    <a:pt x="83" y="224"/>
                  </a:cubicBezTo>
                  <a:lnTo>
                    <a:pt x="90" y="224"/>
                  </a:lnTo>
                  <a:cubicBezTo>
                    <a:pt x="146" y="224"/>
                    <a:pt x="176" y="187"/>
                    <a:pt x="195" y="142"/>
                  </a:cubicBezTo>
                  <a:cubicBezTo>
                    <a:pt x="214" y="97"/>
                    <a:pt x="202" y="41"/>
                    <a:pt x="172" y="11"/>
                  </a:cubicBezTo>
                  <a:cubicBezTo>
                    <a:pt x="165" y="4"/>
                    <a:pt x="153" y="0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4" name="Google Shape;16394;p11"/>
            <p:cNvSpPr/>
            <p:nvPr/>
          </p:nvSpPr>
          <p:spPr>
            <a:xfrm>
              <a:off x="-1909423" y="-1349988"/>
              <a:ext cx="7688" cy="3916"/>
            </a:xfrm>
            <a:custGeom>
              <a:avLst/>
              <a:gdLst/>
              <a:ahLst/>
              <a:cxnLst/>
              <a:rect l="l" t="t" r="r" b="b"/>
              <a:pathLst>
                <a:path w="161" h="82" extrusionOk="0">
                  <a:moveTo>
                    <a:pt x="71" y="0"/>
                  </a:moveTo>
                  <a:cubicBezTo>
                    <a:pt x="45" y="0"/>
                    <a:pt x="18" y="7"/>
                    <a:pt x="0" y="33"/>
                  </a:cubicBezTo>
                  <a:cubicBezTo>
                    <a:pt x="30" y="68"/>
                    <a:pt x="52" y="82"/>
                    <a:pt x="71" y="82"/>
                  </a:cubicBezTo>
                  <a:cubicBezTo>
                    <a:pt x="97" y="82"/>
                    <a:pt x="123" y="59"/>
                    <a:pt x="161" y="7"/>
                  </a:cubicBezTo>
                  <a:lnTo>
                    <a:pt x="149" y="7"/>
                  </a:lnTo>
                  <a:cubicBezTo>
                    <a:pt x="138" y="7"/>
                    <a:pt x="123" y="4"/>
                    <a:pt x="108" y="4"/>
                  </a:cubicBezTo>
                  <a:cubicBezTo>
                    <a:pt x="97" y="0"/>
                    <a:pt x="82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5" name="Google Shape;16395;p11"/>
            <p:cNvSpPr/>
            <p:nvPr/>
          </p:nvSpPr>
          <p:spPr>
            <a:xfrm>
              <a:off x="-1908372" y="-1343399"/>
              <a:ext cx="5730" cy="3438"/>
            </a:xfrm>
            <a:custGeom>
              <a:avLst/>
              <a:gdLst/>
              <a:ahLst/>
              <a:cxnLst/>
              <a:rect l="l" t="t" r="r" b="b"/>
              <a:pathLst>
                <a:path w="120" h="72" extrusionOk="0">
                  <a:moveTo>
                    <a:pt x="37" y="0"/>
                  </a:moveTo>
                  <a:cubicBezTo>
                    <a:pt x="27" y="0"/>
                    <a:pt x="15" y="4"/>
                    <a:pt x="1" y="16"/>
                  </a:cubicBezTo>
                  <a:cubicBezTo>
                    <a:pt x="23" y="34"/>
                    <a:pt x="34" y="71"/>
                    <a:pt x="68" y="71"/>
                  </a:cubicBezTo>
                  <a:lnTo>
                    <a:pt x="79" y="71"/>
                  </a:lnTo>
                  <a:cubicBezTo>
                    <a:pt x="94" y="64"/>
                    <a:pt x="120" y="56"/>
                    <a:pt x="108" y="45"/>
                  </a:cubicBezTo>
                  <a:cubicBezTo>
                    <a:pt x="90" y="23"/>
                    <a:pt x="68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6" name="Google Shape;16396;p11"/>
            <p:cNvSpPr/>
            <p:nvPr/>
          </p:nvSpPr>
          <p:spPr>
            <a:xfrm>
              <a:off x="-2161352" y="-612824"/>
              <a:ext cx="7210" cy="5252"/>
            </a:xfrm>
            <a:custGeom>
              <a:avLst/>
              <a:gdLst/>
              <a:ahLst/>
              <a:cxnLst/>
              <a:rect l="l" t="t" r="r" b="b"/>
              <a:pathLst>
                <a:path w="151" h="110" extrusionOk="0">
                  <a:moveTo>
                    <a:pt x="118" y="0"/>
                  </a:moveTo>
                  <a:cubicBezTo>
                    <a:pt x="106" y="0"/>
                    <a:pt x="91" y="8"/>
                    <a:pt x="76" y="16"/>
                  </a:cubicBezTo>
                  <a:cubicBezTo>
                    <a:pt x="65" y="19"/>
                    <a:pt x="50" y="27"/>
                    <a:pt x="39" y="27"/>
                  </a:cubicBezTo>
                  <a:lnTo>
                    <a:pt x="28" y="27"/>
                  </a:lnTo>
                  <a:cubicBezTo>
                    <a:pt x="1" y="27"/>
                    <a:pt x="28" y="83"/>
                    <a:pt x="23" y="109"/>
                  </a:cubicBezTo>
                  <a:lnTo>
                    <a:pt x="35" y="109"/>
                  </a:lnTo>
                  <a:cubicBezTo>
                    <a:pt x="87" y="109"/>
                    <a:pt x="102" y="45"/>
                    <a:pt x="151" y="38"/>
                  </a:cubicBezTo>
                  <a:cubicBezTo>
                    <a:pt x="144" y="8"/>
                    <a:pt x="132" y="0"/>
                    <a:pt x="1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7" name="Google Shape;16397;p11"/>
            <p:cNvSpPr/>
            <p:nvPr/>
          </p:nvSpPr>
          <p:spPr>
            <a:xfrm>
              <a:off x="-2207383" y="-1063154"/>
              <a:ext cx="5396" cy="3629"/>
            </a:xfrm>
            <a:custGeom>
              <a:avLst/>
              <a:gdLst/>
              <a:ahLst/>
              <a:cxnLst/>
              <a:rect l="l" t="t" r="r" b="b"/>
              <a:pathLst>
                <a:path w="113" h="76" extrusionOk="0">
                  <a:moveTo>
                    <a:pt x="105" y="1"/>
                  </a:moveTo>
                  <a:cubicBezTo>
                    <a:pt x="61" y="11"/>
                    <a:pt x="23" y="34"/>
                    <a:pt x="0" y="75"/>
                  </a:cubicBezTo>
                  <a:cubicBezTo>
                    <a:pt x="50" y="68"/>
                    <a:pt x="83" y="41"/>
                    <a:pt x="113" y="4"/>
                  </a:cubicBezTo>
                  <a:lnTo>
                    <a:pt x="11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8" name="Google Shape;16398;p11"/>
            <p:cNvSpPr/>
            <p:nvPr/>
          </p:nvSpPr>
          <p:spPr>
            <a:xfrm>
              <a:off x="-2426937" y="-1140270"/>
              <a:ext cx="16999" cy="13609"/>
            </a:xfrm>
            <a:custGeom>
              <a:avLst/>
              <a:gdLst/>
              <a:ahLst/>
              <a:cxnLst/>
              <a:rect l="l" t="t" r="r" b="b"/>
              <a:pathLst>
                <a:path w="356" h="285" extrusionOk="0">
                  <a:moveTo>
                    <a:pt x="218" y="1"/>
                  </a:moveTo>
                  <a:cubicBezTo>
                    <a:pt x="150" y="1"/>
                    <a:pt x="87" y="19"/>
                    <a:pt x="27" y="64"/>
                  </a:cubicBezTo>
                  <a:cubicBezTo>
                    <a:pt x="1" y="108"/>
                    <a:pt x="72" y="113"/>
                    <a:pt x="68" y="150"/>
                  </a:cubicBezTo>
                  <a:cubicBezTo>
                    <a:pt x="87" y="161"/>
                    <a:pt x="109" y="169"/>
                    <a:pt x="128" y="184"/>
                  </a:cubicBezTo>
                  <a:cubicBezTo>
                    <a:pt x="143" y="195"/>
                    <a:pt x="135" y="210"/>
                    <a:pt x="121" y="221"/>
                  </a:cubicBezTo>
                  <a:cubicBezTo>
                    <a:pt x="80" y="243"/>
                    <a:pt x="80" y="243"/>
                    <a:pt x="117" y="284"/>
                  </a:cubicBezTo>
                  <a:cubicBezTo>
                    <a:pt x="124" y="262"/>
                    <a:pt x="135" y="258"/>
                    <a:pt x="150" y="258"/>
                  </a:cubicBezTo>
                  <a:cubicBezTo>
                    <a:pt x="158" y="258"/>
                    <a:pt x="169" y="258"/>
                    <a:pt x="180" y="262"/>
                  </a:cubicBezTo>
                  <a:cubicBezTo>
                    <a:pt x="188" y="265"/>
                    <a:pt x="199" y="265"/>
                    <a:pt x="210" y="265"/>
                  </a:cubicBezTo>
                  <a:cubicBezTo>
                    <a:pt x="281" y="265"/>
                    <a:pt x="345" y="210"/>
                    <a:pt x="349" y="146"/>
                  </a:cubicBezTo>
                  <a:cubicBezTo>
                    <a:pt x="307" y="101"/>
                    <a:pt x="281" y="60"/>
                    <a:pt x="356" y="23"/>
                  </a:cubicBezTo>
                  <a:cubicBezTo>
                    <a:pt x="307" y="12"/>
                    <a:pt x="263" y="1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9" name="Google Shape;16399;p11"/>
            <p:cNvSpPr/>
            <p:nvPr/>
          </p:nvSpPr>
          <p:spPr>
            <a:xfrm>
              <a:off x="-2413520" y="-1139172"/>
              <a:ext cx="6446" cy="5921"/>
            </a:xfrm>
            <a:custGeom>
              <a:avLst/>
              <a:gdLst/>
              <a:ahLst/>
              <a:cxnLst/>
              <a:rect l="l" t="t" r="r" b="b"/>
              <a:pathLst>
                <a:path w="135" h="124" extrusionOk="0">
                  <a:moveTo>
                    <a:pt x="75" y="0"/>
                  </a:moveTo>
                  <a:cubicBezTo>
                    <a:pt x="0" y="37"/>
                    <a:pt x="26" y="78"/>
                    <a:pt x="68" y="123"/>
                  </a:cubicBezTo>
                  <a:cubicBezTo>
                    <a:pt x="83" y="119"/>
                    <a:pt x="97" y="116"/>
                    <a:pt x="113" y="116"/>
                  </a:cubicBezTo>
                  <a:cubicBezTo>
                    <a:pt x="113" y="112"/>
                    <a:pt x="113" y="112"/>
                    <a:pt x="116" y="112"/>
                  </a:cubicBezTo>
                  <a:cubicBezTo>
                    <a:pt x="120" y="104"/>
                    <a:pt x="128" y="93"/>
                    <a:pt x="135" y="85"/>
                  </a:cubicBezTo>
                  <a:cubicBezTo>
                    <a:pt x="131" y="78"/>
                    <a:pt x="131" y="71"/>
                    <a:pt x="128" y="63"/>
                  </a:cubicBezTo>
                  <a:cubicBezTo>
                    <a:pt x="97" y="56"/>
                    <a:pt x="109" y="7"/>
                    <a:pt x="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0" name="Google Shape;16400;p11"/>
            <p:cNvSpPr/>
            <p:nvPr/>
          </p:nvSpPr>
          <p:spPr>
            <a:xfrm>
              <a:off x="-2557772" y="-617456"/>
              <a:ext cx="3820" cy="3772"/>
            </a:xfrm>
            <a:custGeom>
              <a:avLst/>
              <a:gdLst/>
              <a:ahLst/>
              <a:cxnLst/>
              <a:rect l="l" t="t" r="r" b="b"/>
              <a:pathLst>
                <a:path w="80" h="79" extrusionOk="0">
                  <a:moveTo>
                    <a:pt x="20" y="1"/>
                  </a:moveTo>
                  <a:cubicBezTo>
                    <a:pt x="12" y="1"/>
                    <a:pt x="4" y="1"/>
                    <a:pt x="1" y="4"/>
                  </a:cubicBezTo>
                  <a:cubicBezTo>
                    <a:pt x="4" y="27"/>
                    <a:pt x="4" y="53"/>
                    <a:pt x="23" y="68"/>
                  </a:cubicBezTo>
                  <a:cubicBezTo>
                    <a:pt x="38" y="75"/>
                    <a:pt x="49" y="79"/>
                    <a:pt x="57" y="79"/>
                  </a:cubicBezTo>
                  <a:cubicBezTo>
                    <a:pt x="72" y="79"/>
                    <a:pt x="80" y="64"/>
                    <a:pt x="76" y="34"/>
                  </a:cubicBezTo>
                  <a:cubicBezTo>
                    <a:pt x="61" y="11"/>
                    <a:pt x="42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1" name="Google Shape;16401;p11"/>
            <p:cNvSpPr/>
            <p:nvPr/>
          </p:nvSpPr>
          <p:spPr>
            <a:xfrm>
              <a:off x="-2559157" y="-611582"/>
              <a:ext cx="4632" cy="3247"/>
            </a:xfrm>
            <a:custGeom>
              <a:avLst/>
              <a:gdLst/>
              <a:ahLst/>
              <a:cxnLst/>
              <a:rect l="l" t="t" r="r" b="b"/>
              <a:pathLst>
                <a:path w="97" h="68" extrusionOk="0">
                  <a:moveTo>
                    <a:pt x="75" y="1"/>
                  </a:moveTo>
                  <a:cubicBezTo>
                    <a:pt x="67" y="1"/>
                    <a:pt x="60" y="4"/>
                    <a:pt x="52" y="16"/>
                  </a:cubicBezTo>
                  <a:cubicBezTo>
                    <a:pt x="49" y="31"/>
                    <a:pt x="38" y="42"/>
                    <a:pt x="26" y="45"/>
                  </a:cubicBezTo>
                  <a:cubicBezTo>
                    <a:pt x="19" y="49"/>
                    <a:pt x="0" y="49"/>
                    <a:pt x="11" y="64"/>
                  </a:cubicBezTo>
                  <a:cubicBezTo>
                    <a:pt x="13" y="66"/>
                    <a:pt x="18" y="66"/>
                    <a:pt x="23" y="66"/>
                  </a:cubicBezTo>
                  <a:cubicBezTo>
                    <a:pt x="29" y="66"/>
                    <a:pt x="36" y="66"/>
                    <a:pt x="41" y="68"/>
                  </a:cubicBezTo>
                  <a:cubicBezTo>
                    <a:pt x="60" y="57"/>
                    <a:pt x="97" y="68"/>
                    <a:pt x="97" y="31"/>
                  </a:cubicBezTo>
                  <a:cubicBezTo>
                    <a:pt x="97" y="19"/>
                    <a:pt x="86" y="1"/>
                    <a:pt x="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2" name="Google Shape;16402;p11"/>
            <p:cNvSpPr/>
            <p:nvPr/>
          </p:nvSpPr>
          <p:spPr>
            <a:xfrm>
              <a:off x="-2146693" y="-877693"/>
              <a:ext cx="10266" cy="9693"/>
            </a:xfrm>
            <a:custGeom>
              <a:avLst/>
              <a:gdLst/>
              <a:ahLst/>
              <a:cxnLst/>
              <a:rect l="l" t="t" r="r" b="b"/>
              <a:pathLst>
                <a:path w="215" h="203" extrusionOk="0">
                  <a:moveTo>
                    <a:pt x="109" y="0"/>
                  </a:moveTo>
                  <a:cubicBezTo>
                    <a:pt x="106" y="0"/>
                    <a:pt x="98" y="4"/>
                    <a:pt x="87" y="8"/>
                  </a:cubicBezTo>
                  <a:cubicBezTo>
                    <a:pt x="42" y="30"/>
                    <a:pt x="4" y="64"/>
                    <a:pt x="4" y="120"/>
                  </a:cubicBezTo>
                  <a:cubicBezTo>
                    <a:pt x="1" y="154"/>
                    <a:pt x="8" y="180"/>
                    <a:pt x="46" y="194"/>
                  </a:cubicBezTo>
                  <a:cubicBezTo>
                    <a:pt x="61" y="199"/>
                    <a:pt x="72" y="202"/>
                    <a:pt x="87" y="202"/>
                  </a:cubicBezTo>
                  <a:cubicBezTo>
                    <a:pt x="120" y="202"/>
                    <a:pt x="151" y="180"/>
                    <a:pt x="180" y="157"/>
                  </a:cubicBezTo>
                  <a:cubicBezTo>
                    <a:pt x="214" y="131"/>
                    <a:pt x="210" y="97"/>
                    <a:pt x="199" y="64"/>
                  </a:cubicBezTo>
                  <a:lnTo>
                    <a:pt x="195" y="64"/>
                  </a:lnTo>
                  <a:cubicBezTo>
                    <a:pt x="177" y="64"/>
                    <a:pt x="165" y="49"/>
                    <a:pt x="154" y="34"/>
                  </a:cubicBezTo>
                  <a:cubicBezTo>
                    <a:pt x="142" y="19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3" name="Google Shape;16403;p11"/>
            <p:cNvSpPr/>
            <p:nvPr/>
          </p:nvSpPr>
          <p:spPr>
            <a:xfrm>
              <a:off x="-2296771" y="-1364982"/>
              <a:ext cx="10410" cy="10553"/>
            </a:xfrm>
            <a:custGeom>
              <a:avLst/>
              <a:gdLst/>
              <a:ahLst/>
              <a:cxnLst/>
              <a:rect l="l" t="t" r="r" b="b"/>
              <a:pathLst>
                <a:path w="218" h="221" extrusionOk="0">
                  <a:moveTo>
                    <a:pt x="64" y="0"/>
                  </a:moveTo>
                  <a:cubicBezTo>
                    <a:pt x="38" y="0"/>
                    <a:pt x="23" y="23"/>
                    <a:pt x="0" y="33"/>
                  </a:cubicBezTo>
                  <a:cubicBezTo>
                    <a:pt x="7" y="59"/>
                    <a:pt x="11" y="82"/>
                    <a:pt x="15" y="104"/>
                  </a:cubicBezTo>
                  <a:cubicBezTo>
                    <a:pt x="64" y="131"/>
                    <a:pt x="101" y="168"/>
                    <a:pt x="127" y="221"/>
                  </a:cubicBezTo>
                  <a:lnTo>
                    <a:pt x="135" y="221"/>
                  </a:lnTo>
                  <a:cubicBezTo>
                    <a:pt x="168" y="221"/>
                    <a:pt x="190" y="202"/>
                    <a:pt x="217" y="183"/>
                  </a:cubicBezTo>
                  <a:cubicBezTo>
                    <a:pt x="202" y="154"/>
                    <a:pt x="168" y="127"/>
                    <a:pt x="168" y="97"/>
                  </a:cubicBezTo>
                  <a:cubicBezTo>
                    <a:pt x="168" y="30"/>
                    <a:pt x="123" y="19"/>
                    <a:pt x="75" y="4"/>
                  </a:cubicBezTo>
                  <a:cubicBezTo>
                    <a:pt x="71" y="0"/>
                    <a:pt x="67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4" name="Google Shape;16404;p11"/>
            <p:cNvSpPr/>
            <p:nvPr/>
          </p:nvSpPr>
          <p:spPr>
            <a:xfrm>
              <a:off x="-2298203" y="-1360016"/>
              <a:ext cx="7544" cy="6446"/>
            </a:xfrm>
            <a:custGeom>
              <a:avLst/>
              <a:gdLst/>
              <a:ahLst/>
              <a:cxnLst/>
              <a:rect l="l" t="t" r="r" b="b"/>
              <a:pathLst>
                <a:path w="158" h="135" extrusionOk="0">
                  <a:moveTo>
                    <a:pt x="45" y="0"/>
                  </a:moveTo>
                  <a:cubicBezTo>
                    <a:pt x="0" y="38"/>
                    <a:pt x="37" y="86"/>
                    <a:pt x="27" y="135"/>
                  </a:cubicBezTo>
                  <a:cubicBezTo>
                    <a:pt x="45" y="117"/>
                    <a:pt x="60" y="112"/>
                    <a:pt x="79" y="112"/>
                  </a:cubicBezTo>
                  <a:cubicBezTo>
                    <a:pt x="86" y="112"/>
                    <a:pt x="97" y="112"/>
                    <a:pt x="108" y="117"/>
                  </a:cubicBezTo>
                  <a:cubicBezTo>
                    <a:pt x="120" y="117"/>
                    <a:pt x="127" y="121"/>
                    <a:pt x="139" y="121"/>
                  </a:cubicBezTo>
                  <a:cubicBezTo>
                    <a:pt x="146" y="121"/>
                    <a:pt x="153" y="121"/>
                    <a:pt x="157" y="117"/>
                  </a:cubicBezTo>
                  <a:cubicBezTo>
                    <a:pt x="131" y="64"/>
                    <a:pt x="94" y="27"/>
                    <a:pt x="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5" name="Google Shape;16405;p11"/>
            <p:cNvSpPr/>
            <p:nvPr/>
          </p:nvSpPr>
          <p:spPr>
            <a:xfrm>
              <a:off x="-2285168" y="-659237"/>
              <a:ext cx="13227" cy="13418"/>
            </a:xfrm>
            <a:custGeom>
              <a:avLst/>
              <a:gdLst/>
              <a:ahLst/>
              <a:cxnLst/>
              <a:rect l="l" t="t" r="r" b="b"/>
              <a:pathLst>
                <a:path w="277" h="281" extrusionOk="0">
                  <a:moveTo>
                    <a:pt x="189" y="0"/>
                  </a:moveTo>
                  <a:cubicBezTo>
                    <a:pt x="186" y="0"/>
                    <a:pt x="183" y="1"/>
                    <a:pt x="180" y="1"/>
                  </a:cubicBezTo>
                  <a:cubicBezTo>
                    <a:pt x="146" y="1"/>
                    <a:pt x="116" y="15"/>
                    <a:pt x="86" y="46"/>
                  </a:cubicBezTo>
                  <a:lnTo>
                    <a:pt x="86" y="49"/>
                  </a:lnTo>
                  <a:lnTo>
                    <a:pt x="86" y="68"/>
                  </a:lnTo>
                  <a:lnTo>
                    <a:pt x="97" y="68"/>
                  </a:lnTo>
                  <a:cubicBezTo>
                    <a:pt x="116" y="68"/>
                    <a:pt x="135" y="72"/>
                    <a:pt x="120" y="101"/>
                  </a:cubicBezTo>
                  <a:cubicBezTo>
                    <a:pt x="109" y="132"/>
                    <a:pt x="123" y="172"/>
                    <a:pt x="78" y="180"/>
                  </a:cubicBezTo>
                  <a:lnTo>
                    <a:pt x="75" y="180"/>
                  </a:lnTo>
                  <a:cubicBezTo>
                    <a:pt x="64" y="180"/>
                    <a:pt x="59" y="158"/>
                    <a:pt x="52" y="146"/>
                  </a:cubicBezTo>
                  <a:cubicBezTo>
                    <a:pt x="26" y="154"/>
                    <a:pt x="0" y="172"/>
                    <a:pt x="33" y="199"/>
                  </a:cubicBezTo>
                  <a:cubicBezTo>
                    <a:pt x="68" y="222"/>
                    <a:pt x="104" y="236"/>
                    <a:pt x="127" y="274"/>
                  </a:cubicBezTo>
                  <a:cubicBezTo>
                    <a:pt x="161" y="277"/>
                    <a:pt x="187" y="281"/>
                    <a:pt x="206" y="281"/>
                  </a:cubicBezTo>
                  <a:cubicBezTo>
                    <a:pt x="269" y="281"/>
                    <a:pt x="273" y="258"/>
                    <a:pt x="277" y="177"/>
                  </a:cubicBezTo>
                  <a:lnTo>
                    <a:pt x="277" y="177"/>
                  </a:lnTo>
                  <a:cubicBezTo>
                    <a:pt x="258" y="184"/>
                    <a:pt x="258" y="214"/>
                    <a:pt x="243" y="214"/>
                  </a:cubicBezTo>
                  <a:lnTo>
                    <a:pt x="239" y="210"/>
                  </a:lnTo>
                  <a:cubicBezTo>
                    <a:pt x="194" y="180"/>
                    <a:pt x="198" y="124"/>
                    <a:pt x="190" y="79"/>
                  </a:cubicBezTo>
                  <a:cubicBezTo>
                    <a:pt x="187" y="34"/>
                    <a:pt x="239" y="46"/>
                    <a:pt x="269" y="38"/>
                  </a:cubicBezTo>
                  <a:cubicBezTo>
                    <a:pt x="242" y="14"/>
                    <a:pt x="215" y="0"/>
                    <a:pt x="18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6" name="Google Shape;16406;p11"/>
            <p:cNvSpPr/>
            <p:nvPr/>
          </p:nvSpPr>
          <p:spPr>
            <a:xfrm>
              <a:off x="-2276286" y="-657613"/>
              <a:ext cx="5062" cy="8595"/>
            </a:xfrm>
            <a:custGeom>
              <a:avLst/>
              <a:gdLst/>
              <a:ahLst/>
              <a:cxnLst/>
              <a:rect l="l" t="t" r="r" b="b"/>
              <a:pathLst>
                <a:path w="106" h="180" extrusionOk="0">
                  <a:moveTo>
                    <a:pt x="83" y="4"/>
                  </a:moveTo>
                  <a:cubicBezTo>
                    <a:pt x="53" y="12"/>
                    <a:pt x="1" y="0"/>
                    <a:pt x="4" y="45"/>
                  </a:cubicBezTo>
                  <a:cubicBezTo>
                    <a:pt x="12" y="90"/>
                    <a:pt x="8" y="146"/>
                    <a:pt x="53" y="176"/>
                  </a:cubicBezTo>
                  <a:lnTo>
                    <a:pt x="57" y="180"/>
                  </a:lnTo>
                  <a:cubicBezTo>
                    <a:pt x="72" y="180"/>
                    <a:pt x="72" y="150"/>
                    <a:pt x="91" y="143"/>
                  </a:cubicBezTo>
                  <a:cubicBezTo>
                    <a:pt x="106" y="98"/>
                    <a:pt x="94" y="49"/>
                    <a:pt x="83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7" name="Google Shape;16407;p11"/>
            <p:cNvSpPr/>
            <p:nvPr/>
          </p:nvSpPr>
          <p:spPr>
            <a:xfrm>
              <a:off x="-1993511" y="-1104935"/>
              <a:ext cx="4488" cy="4870"/>
            </a:xfrm>
            <a:custGeom>
              <a:avLst/>
              <a:gdLst/>
              <a:ahLst/>
              <a:cxnLst/>
              <a:rect l="l" t="t" r="r" b="b"/>
              <a:pathLst>
                <a:path w="94" h="102" extrusionOk="0">
                  <a:moveTo>
                    <a:pt x="41" y="1"/>
                  </a:moveTo>
                  <a:cubicBezTo>
                    <a:pt x="19" y="4"/>
                    <a:pt x="0" y="19"/>
                    <a:pt x="4" y="46"/>
                  </a:cubicBezTo>
                  <a:cubicBezTo>
                    <a:pt x="15" y="68"/>
                    <a:pt x="26" y="101"/>
                    <a:pt x="52" y="101"/>
                  </a:cubicBezTo>
                  <a:lnTo>
                    <a:pt x="57" y="101"/>
                  </a:lnTo>
                  <a:cubicBezTo>
                    <a:pt x="90" y="94"/>
                    <a:pt x="90" y="60"/>
                    <a:pt x="93" y="34"/>
                  </a:cubicBezTo>
                  <a:cubicBezTo>
                    <a:pt x="93" y="8"/>
                    <a:pt x="74" y="1"/>
                    <a:pt x="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8" name="Google Shape;16408;p11"/>
            <p:cNvSpPr/>
            <p:nvPr/>
          </p:nvSpPr>
          <p:spPr>
            <a:xfrm>
              <a:off x="-2197021" y="-1063536"/>
              <a:ext cx="3438" cy="3629"/>
            </a:xfrm>
            <a:custGeom>
              <a:avLst/>
              <a:gdLst/>
              <a:ahLst/>
              <a:cxnLst/>
              <a:rect l="l" t="t" r="r" b="b"/>
              <a:pathLst>
                <a:path w="72" h="76" extrusionOk="0">
                  <a:moveTo>
                    <a:pt x="61" y="1"/>
                  </a:moveTo>
                  <a:cubicBezTo>
                    <a:pt x="35" y="9"/>
                    <a:pt x="1" y="4"/>
                    <a:pt x="1" y="42"/>
                  </a:cubicBezTo>
                  <a:cubicBezTo>
                    <a:pt x="1" y="68"/>
                    <a:pt x="19" y="76"/>
                    <a:pt x="38" y="76"/>
                  </a:cubicBezTo>
                  <a:cubicBezTo>
                    <a:pt x="42" y="76"/>
                    <a:pt x="45" y="71"/>
                    <a:pt x="49" y="71"/>
                  </a:cubicBezTo>
                  <a:cubicBezTo>
                    <a:pt x="57" y="49"/>
                    <a:pt x="71" y="27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9" name="Google Shape;16409;p11"/>
            <p:cNvSpPr/>
            <p:nvPr/>
          </p:nvSpPr>
          <p:spPr>
            <a:xfrm>
              <a:off x="-2012276" y="-1500114"/>
              <a:ext cx="9693" cy="8977"/>
            </a:xfrm>
            <a:custGeom>
              <a:avLst/>
              <a:gdLst/>
              <a:ahLst/>
              <a:cxnLst/>
              <a:rect l="l" t="t" r="r" b="b"/>
              <a:pathLst>
                <a:path w="203" h="188" extrusionOk="0">
                  <a:moveTo>
                    <a:pt x="117" y="1"/>
                  </a:moveTo>
                  <a:cubicBezTo>
                    <a:pt x="98" y="41"/>
                    <a:pt x="57" y="49"/>
                    <a:pt x="1" y="68"/>
                  </a:cubicBezTo>
                  <a:cubicBezTo>
                    <a:pt x="79" y="82"/>
                    <a:pt x="120" y="116"/>
                    <a:pt x="127" y="187"/>
                  </a:cubicBezTo>
                  <a:cubicBezTo>
                    <a:pt x="195" y="187"/>
                    <a:pt x="191" y="131"/>
                    <a:pt x="195" y="90"/>
                  </a:cubicBezTo>
                  <a:cubicBezTo>
                    <a:pt x="203" y="34"/>
                    <a:pt x="162" y="15"/>
                    <a:pt x="1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0" name="Google Shape;16410;p11"/>
            <p:cNvSpPr/>
            <p:nvPr/>
          </p:nvSpPr>
          <p:spPr>
            <a:xfrm>
              <a:off x="-2206667" y="-736878"/>
              <a:ext cx="4679" cy="3247"/>
            </a:xfrm>
            <a:custGeom>
              <a:avLst/>
              <a:gdLst/>
              <a:ahLst/>
              <a:cxnLst/>
              <a:rect l="l" t="t" r="r" b="b"/>
              <a:pathLst>
                <a:path w="98" h="68" extrusionOk="0">
                  <a:moveTo>
                    <a:pt x="53" y="0"/>
                  </a:moveTo>
                  <a:cubicBezTo>
                    <a:pt x="49" y="0"/>
                    <a:pt x="42" y="4"/>
                    <a:pt x="35" y="4"/>
                  </a:cubicBezTo>
                  <a:cubicBezTo>
                    <a:pt x="20" y="8"/>
                    <a:pt x="1" y="16"/>
                    <a:pt x="4" y="31"/>
                  </a:cubicBezTo>
                  <a:cubicBezTo>
                    <a:pt x="12" y="60"/>
                    <a:pt x="30" y="68"/>
                    <a:pt x="53" y="68"/>
                  </a:cubicBezTo>
                  <a:cubicBezTo>
                    <a:pt x="64" y="68"/>
                    <a:pt x="75" y="68"/>
                    <a:pt x="87" y="64"/>
                  </a:cubicBezTo>
                  <a:lnTo>
                    <a:pt x="98" y="64"/>
                  </a:lnTo>
                  <a:cubicBezTo>
                    <a:pt x="90" y="31"/>
                    <a:pt x="87" y="0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1" name="Google Shape;16411;p11"/>
            <p:cNvSpPr/>
            <p:nvPr/>
          </p:nvSpPr>
          <p:spPr>
            <a:xfrm>
              <a:off x="-2129216" y="-1147576"/>
              <a:ext cx="15949" cy="13418"/>
            </a:xfrm>
            <a:custGeom>
              <a:avLst/>
              <a:gdLst/>
              <a:ahLst/>
              <a:cxnLst/>
              <a:rect l="l" t="t" r="r" b="b"/>
              <a:pathLst>
                <a:path w="334" h="281" extrusionOk="0">
                  <a:moveTo>
                    <a:pt x="106" y="0"/>
                  </a:moveTo>
                  <a:lnTo>
                    <a:pt x="106" y="0"/>
                  </a:lnTo>
                  <a:cubicBezTo>
                    <a:pt x="83" y="4"/>
                    <a:pt x="61" y="8"/>
                    <a:pt x="35" y="11"/>
                  </a:cubicBezTo>
                  <a:cubicBezTo>
                    <a:pt x="38" y="34"/>
                    <a:pt x="28" y="56"/>
                    <a:pt x="20" y="78"/>
                  </a:cubicBezTo>
                  <a:cubicBezTo>
                    <a:pt x="1" y="142"/>
                    <a:pt x="5" y="202"/>
                    <a:pt x="68" y="251"/>
                  </a:cubicBezTo>
                  <a:cubicBezTo>
                    <a:pt x="95" y="269"/>
                    <a:pt x="121" y="280"/>
                    <a:pt x="151" y="280"/>
                  </a:cubicBezTo>
                  <a:cubicBezTo>
                    <a:pt x="185" y="280"/>
                    <a:pt x="214" y="266"/>
                    <a:pt x="247" y="251"/>
                  </a:cubicBezTo>
                  <a:cubicBezTo>
                    <a:pt x="270" y="239"/>
                    <a:pt x="285" y="213"/>
                    <a:pt x="308" y="194"/>
                  </a:cubicBezTo>
                  <a:cubicBezTo>
                    <a:pt x="285" y="138"/>
                    <a:pt x="334" y="56"/>
                    <a:pt x="247" y="19"/>
                  </a:cubicBezTo>
                  <a:lnTo>
                    <a:pt x="247" y="19"/>
                  </a:lnTo>
                  <a:cubicBezTo>
                    <a:pt x="252" y="109"/>
                    <a:pt x="252" y="123"/>
                    <a:pt x="199" y="123"/>
                  </a:cubicBezTo>
                  <a:lnTo>
                    <a:pt x="147" y="123"/>
                  </a:lnTo>
                  <a:cubicBezTo>
                    <a:pt x="132" y="123"/>
                    <a:pt x="121" y="131"/>
                    <a:pt x="109" y="135"/>
                  </a:cubicBezTo>
                  <a:cubicBezTo>
                    <a:pt x="95" y="138"/>
                    <a:pt x="80" y="142"/>
                    <a:pt x="46" y="146"/>
                  </a:cubicBezTo>
                  <a:cubicBezTo>
                    <a:pt x="99" y="101"/>
                    <a:pt x="121" y="56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2" name="Google Shape;16412;p11"/>
            <p:cNvSpPr/>
            <p:nvPr/>
          </p:nvSpPr>
          <p:spPr>
            <a:xfrm>
              <a:off x="-1849449" y="-1337335"/>
              <a:ext cx="4488" cy="4154"/>
            </a:xfrm>
            <a:custGeom>
              <a:avLst/>
              <a:gdLst/>
              <a:ahLst/>
              <a:cxnLst/>
              <a:rect l="l" t="t" r="r" b="b"/>
              <a:pathLst>
                <a:path w="94" h="87" extrusionOk="0">
                  <a:moveTo>
                    <a:pt x="45" y="1"/>
                  </a:moveTo>
                  <a:cubicBezTo>
                    <a:pt x="30" y="1"/>
                    <a:pt x="14" y="4"/>
                    <a:pt x="7" y="23"/>
                  </a:cubicBezTo>
                  <a:cubicBezTo>
                    <a:pt x="0" y="38"/>
                    <a:pt x="7" y="60"/>
                    <a:pt x="7" y="79"/>
                  </a:cubicBezTo>
                  <a:cubicBezTo>
                    <a:pt x="23" y="79"/>
                    <a:pt x="37" y="86"/>
                    <a:pt x="52" y="86"/>
                  </a:cubicBezTo>
                  <a:cubicBezTo>
                    <a:pt x="56" y="86"/>
                    <a:pt x="59" y="86"/>
                    <a:pt x="63" y="82"/>
                  </a:cubicBezTo>
                  <a:cubicBezTo>
                    <a:pt x="85" y="75"/>
                    <a:pt x="93" y="53"/>
                    <a:pt x="90" y="27"/>
                  </a:cubicBezTo>
                  <a:cubicBezTo>
                    <a:pt x="85" y="19"/>
                    <a:pt x="78" y="4"/>
                    <a:pt x="67" y="4"/>
                  </a:cubicBezTo>
                  <a:cubicBezTo>
                    <a:pt x="59" y="1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3" name="Google Shape;16413;p11"/>
            <p:cNvSpPr/>
            <p:nvPr/>
          </p:nvSpPr>
          <p:spPr>
            <a:xfrm>
              <a:off x="-2127067" y="-1148292"/>
              <a:ext cx="9884" cy="7688"/>
            </a:xfrm>
            <a:custGeom>
              <a:avLst/>
              <a:gdLst/>
              <a:ahLst/>
              <a:cxnLst/>
              <a:rect l="l" t="t" r="r" b="b"/>
              <a:pathLst>
                <a:path w="207" h="161" extrusionOk="0">
                  <a:moveTo>
                    <a:pt x="140" y="0"/>
                  </a:moveTo>
                  <a:cubicBezTo>
                    <a:pt x="113" y="0"/>
                    <a:pt x="87" y="7"/>
                    <a:pt x="61" y="15"/>
                  </a:cubicBezTo>
                  <a:cubicBezTo>
                    <a:pt x="76" y="71"/>
                    <a:pt x="54" y="116"/>
                    <a:pt x="1" y="161"/>
                  </a:cubicBezTo>
                  <a:cubicBezTo>
                    <a:pt x="35" y="157"/>
                    <a:pt x="50" y="153"/>
                    <a:pt x="64" y="150"/>
                  </a:cubicBezTo>
                  <a:cubicBezTo>
                    <a:pt x="76" y="146"/>
                    <a:pt x="87" y="138"/>
                    <a:pt x="102" y="138"/>
                  </a:cubicBezTo>
                  <a:lnTo>
                    <a:pt x="154" y="138"/>
                  </a:lnTo>
                  <a:cubicBezTo>
                    <a:pt x="207" y="138"/>
                    <a:pt x="207" y="124"/>
                    <a:pt x="202" y="34"/>
                  </a:cubicBezTo>
                  <a:cubicBezTo>
                    <a:pt x="185" y="7"/>
                    <a:pt x="162" y="0"/>
                    <a:pt x="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4" name="Google Shape;16414;p11"/>
            <p:cNvSpPr/>
            <p:nvPr/>
          </p:nvSpPr>
          <p:spPr>
            <a:xfrm>
              <a:off x="-1986539" y="-1411777"/>
              <a:ext cx="3581" cy="3820"/>
            </a:xfrm>
            <a:custGeom>
              <a:avLst/>
              <a:gdLst/>
              <a:ahLst/>
              <a:cxnLst/>
              <a:rect l="l" t="t" r="r" b="b"/>
              <a:pathLst>
                <a:path w="75" h="80" extrusionOk="0">
                  <a:moveTo>
                    <a:pt x="30" y="1"/>
                  </a:moveTo>
                  <a:cubicBezTo>
                    <a:pt x="7" y="8"/>
                    <a:pt x="0" y="23"/>
                    <a:pt x="7" y="45"/>
                  </a:cubicBezTo>
                  <a:cubicBezTo>
                    <a:pt x="11" y="64"/>
                    <a:pt x="26" y="80"/>
                    <a:pt x="49" y="80"/>
                  </a:cubicBezTo>
                  <a:cubicBezTo>
                    <a:pt x="63" y="68"/>
                    <a:pt x="75" y="53"/>
                    <a:pt x="71" y="30"/>
                  </a:cubicBezTo>
                  <a:cubicBezTo>
                    <a:pt x="68" y="12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5" name="Google Shape;16415;p11"/>
            <p:cNvSpPr/>
            <p:nvPr/>
          </p:nvSpPr>
          <p:spPr>
            <a:xfrm>
              <a:off x="-2283210" y="-655990"/>
              <a:ext cx="4488" cy="5396"/>
            </a:xfrm>
            <a:custGeom>
              <a:avLst/>
              <a:gdLst/>
              <a:ahLst/>
              <a:cxnLst/>
              <a:rect l="l" t="t" r="r" b="b"/>
              <a:pathLst>
                <a:path w="94" h="113" extrusionOk="0">
                  <a:moveTo>
                    <a:pt x="45" y="0"/>
                  </a:moveTo>
                  <a:cubicBezTo>
                    <a:pt x="0" y="11"/>
                    <a:pt x="11" y="45"/>
                    <a:pt x="11" y="78"/>
                  </a:cubicBezTo>
                  <a:cubicBezTo>
                    <a:pt x="18" y="90"/>
                    <a:pt x="23" y="112"/>
                    <a:pt x="34" y="112"/>
                  </a:cubicBezTo>
                  <a:lnTo>
                    <a:pt x="37" y="112"/>
                  </a:lnTo>
                  <a:cubicBezTo>
                    <a:pt x="82" y="104"/>
                    <a:pt x="68" y="64"/>
                    <a:pt x="79" y="33"/>
                  </a:cubicBezTo>
                  <a:cubicBezTo>
                    <a:pt x="94" y="4"/>
                    <a:pt x="75" y="0"/>
                    <a:pt x="5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6" name="Google Shape;16416;p11"/>
            <p:cNvSpPr/>
            <p:nvPr/>
          </p:nvSpPr>
          <p:spPr>
            <a:xfrm>
              <a:off x="-2060647" y="-1069982"/>
              <a:ext cx="4536" cy="3677"/>
            </a:xfrm>
            <a:custGeom>
              <a:avLst/>
              <a:gdLst/>
              <a:ahLst/>
              <a:cxnLst/>
              <a:rect l="l" t="t" r="r" b="b"/>
              <a:pathLst>
                <a:path w="95" h="77" extrusionOk="0">
                  <a:moveTo>
                    <a:pt x="45" y="1"/>
                  </a:moveTo>
                  <a:cubicBezTo>
                    <a:pt x="38" y="1"/>
                    <a:pt x="27" y="5"/>
                    <a:pt x="15" y="9"/>
                  </a:cubicBezTo>
                  <a:cubicBezTo>
                    <a:pt x="0" y="61"/>
                    <a:pt x="12" y="76"/>
                    <a:pt x="31" y="76"/>
                  </a:cubicBezTo>
                  <a:cubicBezTo>
                    <a:pt x="50" y="76"/>
                    <a:pt x="76" y="65"/>
                    <a:pt x="94" y="65"/>
                  </a:cubicBezTo>
                  <a:cubicBezTo>
                    <a:pt x="94" y="23"/>
                    <a:pt x="76" y="1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7" name="Google Shape;16417;p11"/>
            <p:cNvSpPr/>
            <p:nvPr/>
          </p:nvSpPr>
          <p:spPr>
            <a:xfrm>
              <a:off x="-2293046" y="-594440"/>
              <a:ext cx="6303" cy="5061"/>
            </a:xfrm>
            <a:custGeom>
              <a:avLst/>
              <a:gdLst/>
              <a:ahLst/>
              <a:cxnLst/>
              <a:rect l="l" t="t" r="r" b="b"/>
              <a:pathLst>
                <a:path w="132" h="106" extrusionOk="0">
                  <a:moveTo>
                    <a:pt x="64" y="0"/>
                  </a:moveTo>
                  <a:cubicBezTo>
                    <a:pt x="60" y="0"/>
                    <a:pt x="53" y="4"/>
                    <a:pt x="49" y="4"/>
                  </a:cubicBezTo>
                  <a:cubicBezTo>
                    <a:pt x="31" y="34"/>
                    <a:pt x="0" y="60"/>
                    <a:pt x="19" y="102"/>
                  </a:cubicBezTo>
                  <a:lnTo>
                    <a:pt x="31" y="102"/>
                  </a:lnTo>
                  <a:cubicBezTo>
                    <a:pt x="38" y="102"/>
                    <a:pt x="45" y="105"/>
                    <a:pt x="57" y="105"/>
                  </a:cubicBezTo>
                  <a:lnTo>
                    <a:pt x="83" y="105"/>
                  </a:lnTo>
                  <a:cubicBezTo>
                    <a:pt x="102" y="105"/>
                    <a:pt x="117" y="102"/>
                    <a:pt x="131" y="83"/>
                  </a:cubicBezTo>
                  <a:cubicBezTo>
                    <a:pt x="128" y="38"/>
                    <a:pt x="112" y="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8" name="Google Shape;16418;p11"/>
            <p:cNvSpPr/>
            <p:nvPr/>
          </p:nvSpPr>
          <p:spPr>
            <a:xfrm>
              <a:off x="-2358177" y="-678862"/>
              <a:ext cx="10028" cy="11126"/>
            </a:xfrm>
            <a:custGeom>
              <a:avLst/>
              <a:gdLst/>
              <a:ahLst/>
              <a:cxnLst/>
              <a:rect l="l" t="t" r="r" b="b"/>
              <a:pathLst>
                <a:path w="210" h="233" extrusionOk="0">
                  <a:moveTo>
                    <a:pt x="157" y="0"/>
                  </a:moveTo>
                  <a:cubicBezTo>
                    <a:pt x="105" y="12"/>
                    <a:pt x="53" y="19"/>
                    <a:pt x="0" y="31"/>
                  </a:cubicBezTo>
                  <a:cubicBezTo>
                    <a:pt x="68" y="94"/>
                    <a:pt x="68" y="94"/>
                    <a:pt x="27" y="191"/>
                  </a:cubicBezTo>
                  <a:cubicBezTo>
                    <a:pt x="41" y="206"/>
                    <a:pt x="53" y="232"/>
                    <a:pt x="71" y="232"/>
                  </a:cubicBezTo>
                  <a:cubicBezTo>
                    <a:pt x="79" y="232"/>
                    <a:pt x="90" y="224"/>
                    <a:pt x="101" y="202"/>
                  </a:cubicBezTo>
                  <a:cubicBezTo>
                    <a:pt x="108" y="195"/>
                    <a:pt x="131" y="195"/>
                    <a:pt x="146" y="191"/>
                  </a:cubicBezTo>
                  <a:cubicBezTo>
                    <a:pt x="210" y="131"/>
                    <a:pt x="149" y="64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9" name="Google Shape;16419;p11"/>
            <p:cNvSpPr/>
            <p:nvPr/>
          </p:nvSpPr>
          <p:spPr>
            <a:xfrm>
              <a:off x="-2300018" y="-1081347"/>
              <a:ext cx="14516" cy="21965"/>
            </a:xfrm>
            <a:custGeom>
              <a:avLst/>
              <a:gdLst/>
              <a:ahLst/>
              <a:cxnLst/>
              <a:rect l="l" t="t" r="r" b="b"/>
              <a:pathLst>
                <a:path w="304" h="460" extrusionOk="0">
                  <a:moveTo>
                    <a:pt x="46" y="0"/>
                  </a:moveTo>
                  <a:cubicBezTo>
                    <a:pt x="30" y="11"/>
                    <a:pt x="20" y="26"/>
                    <a:pt x="8" y="37"/>
                  </a:cubicBezTo>
                  <a:lnTo>
                    <a:pt x="8" y="41"/>
                  </a:lnTo>
                  <a:cubicBezTo>
                    <a:pt x="16" y="90"/>
                    <a:pt x="128" y="127"/>
                    <a:pt x="23" y="187"/>
                  </a:cubicBezTo>
                  <a:cubicBezTo>
                    <a:pt x="4" y="198"/>
                    <a:pt x="27" y="213"/>
                    <a:pt x="38" y="225"/>
                  </a:cubicBezTo>
                  <a:cubicBezTo>
                    <a:pt x="68" y="261"/>
                    <a:pt x="56" y="265"/>
                    <a:pt x="38" y="265"/>
                  </a:cubicBezTo>
                  <a:lnTo>
                    <a:pt x="20" y="265"/>
                  </a:lnTo>
                  <a:cubicBezTo>
                    <a:pt x="12" y="265"/>
                    <a:pt x="4" y="265"/>
                    <a:pt x="1" y="269"/>
                  </a:cubicBezTo>
                  <a:cubicBezTo>
                    <a:pt x="1" y="273"/>
                    <a:pt x="4" y="273"/>
                    <a:pt x="4" y="273"/>
                  </a:cubicBezTo>
                  <a:cubicBezTo>
                    <a:pt x="23" y="363"/>
                    <a:pt x="101" y="340"/>
                    <a:pt x="161" y="359"/>
                  </a:cubicBezTo>
                  <a:cubicBezTo>
                    <a:pt x="154" y="344"/>
                    <a:pt x="151" y="329"/>
                    <a:pt x="143" y="318"/>
                  </a:cubicBezTo>
                  <a:cubicBezTo>
                    <a:pt x="101" y="265"/>
                    <a:pt x="173" y="273"/>
                    <a:pt x="180" y="243"/>
                  </a:cubicBezTo>
                  <a:cubicBezTo>
                    <a:pt x="184" y="232"/>
                    <a:pt x="191" y="225"/>
                    <a:pt x="199" y="225"/>
                  </a:cubicBezTo>
                  <a:cubicBezTo>
                    <a:pt x="203" y="225"/>
                    <a:pt x="210" y="228"/>
                    <a:pt x="213" y="232"/>
                  </a:cubicBezTo>
                  <a:cubicBezTo>
                    <a:pt x="248" y="254"/>
                    <a:pt x="225" y="280"/>
                    <a:pt x="210" y="299"/>
                  </a:cubicBezTo>
                  <a:cubicBezTo>
                    <a:pt x="199" y="318"/>
                    <a:pt x="218" y="363"/>
                    <a:pt x="184" y="363"/>
                  </a:cubicBezTo>
                  <a:cubicBezTo>
                    <a:pt x="180" y="363"/>
                    <a:pt x="169" y="363"/>
                    <a:pt x="161" y="359"/>
                  </a:cubicBezTo>
                  <a:cubicBezTo>
                    <a:pt x="154" y="396"/>
                    <a:pt x="68" y="396"/>
                    <a:pt x="109" y="460"/>
                  </a:cubicBezTo>
                  <a:lnTo>
                    <a:pt x="117" y="460"/>
                  </a:lnTo>
                  <a:cubicBezTo>
                    <a:pt x="132" y="460"/>
                    <a:pt x="143" y="449"/>
                    <a:pt x="158" y="437"/>
                  </a:cubicBezTo>
                  <a:cubicBezTo>
                    <a:pt x="169" y="422"/>
                    <a:pt x="180" y="411"/>
                    <a:pt x="195" y="411"/>
                  </a:cubicBezTo>
                  <a:cubicBezTo>
                    <a:pt x="203" y="411"/>
                    <a:pt x="210" y="415"/>
                    <a:pt x="218" y="418"/>
                  </a:cubicBezTo>
                  <a:cubicBezTo>
                    <a:pt x="303" y="332"/>
                    <a:pt x="303" y="329"/>
                    <a:pt x="244" y="202"/>
                  </a:cubicBezTo>
                  <a:cubicBezTo>
                    <a:pt x="236" y="183"/>
                    <a:pt x="244" y="175"/>
                    <a:pt x="248" y="161"/>
                  </a:cubicBezTo>
                  <a:cubicBezTo>
                    <a:pt x="277" y="82"/>
                    <a:pt x="277" y="82"/>
                    <a:pt x="177" y="71"/>
                  </a:cubicBezTo>
                  <a:lnTo>
                    <a:pt x="177" y="71"/>
                  </a:lnTo>
                  <a:cubicBezTo>
                    <a:pt x="180" y="108"/>
                    <a:pt x="177" y="142"/>
                    <a:pt x="139" y="142"/>
                  </a:cubicBezTo>
                  <a:lnTo>
                    <a:pt x="128" y="142"/>
                  </a:lnTo>
                  <a:cubicBezTo>
                    <a:pt x="87" y="135"/>
                    <a:pt x="106" y="101"/>
                    <a:pt x="113" y="75"/>
                  </a:cubicBezTo>
                  <a:cubicBezTo>
                    <a:pt x="124" y="18"/>
                    <a:pt x="75" y="18"/>
                    <a:pt x="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0" name="Google Shape;16420;p11"/>
            <p:cNvSpPr/>
            <p:nvPr/>
          </p:nvSpPr>
          <p:spPr>
            <a:xfrm>
              <a:off x="-2300734" y="-1059239"/>
              <a:ext cx="4727" cy="2722"/>
            </a:xfrm>
            <a:custGeom>
              <a:avLst/>
              <a:gdLst/>
              <a:ahLst/>
              <a:cxnLst/>
              <a:rect l="l" t="t" r="r" b="b"/>
              <a:pathLst>
                <a:path w="99" h="57" extrusionOk="0">
                  <a:moveTo>
                    <a:pt x="42" y="0"/>
                  </a:moveTo>
                  <a:cubicBezTo>
                    <a:pt x="35" y="0"/>
                    <a:pt x="27" y="4"/>
                    <a:pt x="19" y="4"/>
                  </a:cubicBezTo>
                  <a:cubicBezTo>
                    <a:pt x="12" y="8"/>
                    <a:pt x="1" y="31"/>
                    <a:pt x="4" y="31"/>
                  </a:cubicBezTo>
                  <a:cubicBezTo>
                    <a:pt x="19" y="45"/>
                    <a:pt x="38" y="57"/>
                    <a:pt x="61" y="57"/>
                  </a:cubicBezTo>
                  <a:cubicBezTo>
                    <a:pt x="71" y="57"/>
                    <a:pt x="83" y="53"/>
                    <a:pt x="98" y="45"/>
                  </a:cubicBezTo>
                  <a:cubicBezTo>
                    <a:pt x="83" y="19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1" name="Google Shape;16421;p11"/>
            <p:cNvSpPr/>
            <p:nvPr/>
          </p:nvSpPr>
          <p:spPr>
            <a:xfrm>
              <a:off x="-2296055" y="-1054989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45" y="1"/>
                  </a:moveTo>
                  <a:cubicBezTo>
                    <a:pt x="15" y="9"/>
                    <a:pt x="0" y="23"/>
                    <a:pt x="4" y="54"/>
                  </a:cubicBezTo>
                  <a:lnTo>
                    <a:pt x="8" y="54"/>
                  </a:lnTo>
                  <a:cubicBezTo>
                    <a:pt x="15" y="54"/>
                    <a:pt x="23" y="61"/>
                    <a:pt x="26" y="68"/>
                  </a:cubicBezTo>
                  <a:cubicBezTo>
                    <a:pt x="34" y="76"/>
                    <a:pt x="41" y="84"/>
                    <a:pt x="45" y="84"/>
                  </a:cubicBezTo>
                  <a:cubicBezTo>
                    <a:pt x="49" y="84"/>
                    <a:pt x="56" y="80"/>
                    <a:pt x="60" y="76"/>
                  </a:cubicBezTo>
                  <a:cubicBezTo>
                    <a:pt x="82" y="49"/>
                    <a:pt x="82" y="20"/>
                    <a:pt x="4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2" name="Google Shape;16422;p11"/>
            <p:cNvSpPr/>
            <p:nvPr/>
          </p:nvSpPr>
          <p:spPr>
            <a:xfrm>
              <a:off x="-2297869" y="-1085453"/>
              <a:ext cx="16617" cy="10935"/>
            </a:xfrm>
            <a:custGeom>
              <a:avLst/>
              <a:gdLst/>
              <a:ahLst/>
              <a:cxnLst/>
              <a:rect l="l" t="t" r="r" b="b"/>
              <a:pathLst>
                <a:path w="348" h="229" extrusionOk="0">
                  <a:moveTo>
                    <a:pt x="244" y="0"/>
                  </a:moveTo>
                  <a:lnTo>
                    <a:pt x="244" y="0"/>
                  </a:lnTo>
                  <a:cubicBezTo>
                    <a:pt x="229" y="4"/>
                    <a:pt x="218" y="15"/>
                    <a:pt x="206" y="15"/>
                  </a:cubicBezTo>
                  <a:cubicBezTo>
                    <a:pt x="206" y="15"/>
                    <a:pt x="203" y="15"/>
                    <a:pt x="203" y="11"/>
                  </a:cubicBezTo>
                  <a:cubicBezTo>
                    <a:pt x="187" y="7"/>
                    <a:pt x="173" y="7"/>
                    <a:pt x="154" y="7"/>
                  </a:cubicBezTo>
                  <a:cubicBezTo>
                    <a:pt x="98" y="7"/>
                    <a:pt x="42" y="33"/>
                    <a:pt x="1" y="86"/>
                  </a:cubicBezTo>
                  <a:cubicBezTo>
                    <a:pt x="30" y="104"/>
                    <a:pt x="79" y="104"/>
                    <a:pt x="68" y="161"/>
                  </a:cubicBezTo>
                  <a:cubicBezTo>
                    <a:pt x="61" y="187"/>
                    <a:pt x="42" y="221"/>
                    <a:pt x="83" y="228"/>
                  </a:cubicBezTo>
                  <a:lnTo>
                    <a:pt x="94" y="228"/>
                  </a:lnTo>
                  <a:cubicBezTo>
                    <a:pt x="132" y="228"/>
                    <a:pt x="135" y="194"/>
                    <a:pt x="132" y="157"/>
                  </a:cubicBezTo>
                  <a:cubicBezTo>
                    <a:pt x="128" y="123"/>
                    <a:pt x="132" y="104"/>
                    <a:pt x="150" y="104"/>
                  </a:cubicBezTo>
                  <a:cubicBezTo>
                    <a:pt x="158" y="104"/>
                    <a:pt x="168" y="109"/>
                    <a:pt x="180" y="112"/>
                  </a:cubicBezTo>
                  <a:cubicBezTo>
                    <a:pt x="236" y="138"/>
                    <a:pt x="292" y="149"/>
                    <a:pt x="348" y="164"/>
                  </a:cubicBezTo>
                  <a:cubicBezTo>
                    <a:pt x="315" y="109"/>
                    <a:pt x="213" y="97"/>
                    <a:pt x="2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3" name="Google Shape;16423;p11"/>
            <p:cNvSpPr/>
            <p:nvPr/>
          </p:nvSpPr>
          <p:spPr>
            <a:xfrm>
              <a:off x="-2285550" y="-1077049"/>
              <a:ext cx="12367" cy="11078"/>
            </a:xfrm>
            <a:custGeom>
              <a:avLst/>
              <a:gdLst/>
              <a:ahLst/>
              <a:cxnLst/>
              <a:rect l="l" t="t" r="r" b="b"/>
              <a:pathLst>
                <a:path w="259" h="232" extrusionOk="0">
                  <a:moveTo>
                    <a:pt x="157" y="0"/>
                  </a:moveTo>
                  <a:cubicBezTo>
                    <a:pt x="79" y="4"/>
                    <a:pt x="53" y="75"/>
                    <a:pt x="0" y="116"/>
                  </a:cubicBezTo>
                  <a:cubicBezTo>
                    <a:pt x="34" y="135"/>
                    <a:pt x="79" y="119"/>
                    <a:pt x="79" y="175"/>
                  </a:cubicBezTo>
                  <a:cubicBezTo>
                    <a:pt x="76" y="228"/>
                    <a:pt x="131" y="216"/>
                    <a:pt x="162" y="228"/>
                  </a:cubicBezTo>
                  <a:cubicBezTo>
                    <a:pt x="165" y="232"/>
                    <a:pt x="169" y="232"/>
                    <a:pt x="172" y="232"/>
                  </a:cubicBezTo>
                  <a:cubicBezTo>
                    <a:pt x="195" y="232"/>
                    <a:pt x="195" y="197"/>
                    <a:pt x="202" y="175"/>
                  </a:cubicBezTo>
                  <a:cubicBezTo>
                    <a:pt x="206" y="161"/>
                    <a:pt x="221" y="157"/>
                    <a:pt x="236" y="149"/>
                  </a:cubicBezTo>
                  <a:cubicBezTo>
                    <a:pt x="259" y="75"/>
                    <a:pt x="169" y="56"/>
                    <a:pt x="1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4" name="Google Shape;16424;p11"/>
            <p:cNvSpPr/>
            <p:nvPr/>
          </p:nvSpPr>
          <p:spPr>
            <a:xfrm>
              <a:off x="-2258810" y="-1038897"/>
              <a:ext cx="11174" cy="15614"/>
            </a:xfrm>
            <a:custGeom>
              <a:avLst/>
              <a:gdLst/>
              <a:ahLst/>
              <a:cxnLst/>
              <a:rect l="l" t="t" r="r" b="b"/>
              <a:pathLst>
                <a:path w="234" h="327" extrusionOk="0">
                  <a:moveTo>
                    <a:pt x="125" y="0"/>
                  </a:moveTo>
                  <a:cubicBezTo>
                    <a:pt x="83" y="0"/>
                    <a:pt x="65" y="38"/>
                    <a:pt x="46" y="68"/>
                  </a:cubicBezTo>
                  <a:cubicBezTo>
                    <a:pt x="23" y="109"/>
                    <a:pt x="9" y="157"/>
                    <a:pt x="5" y="206"/>
                  </a:cubicBezTo>
                  <a:cubicBezTo>
                    <a:pt x="1" y="259"/>
                    <a:pt x="31" y="311"/>
                    <a:pt x="80" y="326"/>
                  </a:cubicBezTo>
                  <a:lnTo>
                    <a:pt x="95" y="326"/>
                  </a:lnTo>
                  <a:cubicBezTo>
                    <a:pt x="135" y="326"/>
                    <a:pt x="151" y="273"/>
                    <a:pt x="166" y="236"/>
                  </a:cubicBezTo>
                  <a:cubicBezTo>
                    <a:pt x="173" y="221"/>
                    <a:pt x="166" y="199"/>
                    <a:pt x="162" y="180"/>
                  </a:cubicBezTo>
                  <a:cubicBezTo>
                    <a:pt x="151" y="183"/>
                    <a:pt x="135" y="188"/>
                    <a:pt x="121" y="188"/>
                  </a:cubicBezTo>
                  <a:lnTo>
                    <a:pt x="118" y="188"/>
                  </a:lnTo>
                  <a:cubicBezTo>
                    <a:pt x="87" y="183"/>
                    <a:pt x="68" y="169"/>
                    <a:pt x="65" y="135"/>
                  </a:cubicBezTo>
                  <a:cubicBezTo>
                    <a:pt x="61" y="124"/>
                    <a:pt x="65" y="113"/>
                    <a:pt x="80" y="109"/>
                  </a:cubicBezTo>
                  <a:lnTo>
                    <a:pt x="87" y="109"/>
                  </a:lnTo>
                  <a:cubicBezTo>
                    <a:pt x="109" y="109"/>
                    <a:pt x="121" y="128"/>
                    <a:pt x="135" y="143"/>
                  </a:cubicBezTo>
                  <a:cubicBezTo>
                    <a:pt x="144" y="157"/>
                    <a:pt x="154" y="169"/>
                    <a:pt x="162" y="180"/>
                  </a:cubicBezTo>
                  <a:cubicBezTo>
                    <a:pt x="218" y="161"/>
                    <a:pt x="233" y="109"/>
                    <a:pt x="233" y="61"/>
                  </a:cubicBezTo>
                  <a:cubicBezTo>
                    <a:pt x="233" y="16"/>
                    <a:pt x="180" y="12"/>
                    <a:pt x="14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5" name="Google Shape;16425;p11"/>
            <p:cNvSpPr/>
            <p:nvPr/>
          </p:nvSpPr>
          <p:spPr>
            <a:xfrm>
              <a:off x="-2249307" y="-1044102"/>
              <a:ext cx="10219" cy="7926"/>
            </a:xfrm>
            <a:custGeom>
              <a:avLst/>
              <a:gdLst/>
              <a:ahLst/>
              <a:cxnLst/>
              <a:rect l="l" t="t" r="r" b="b"/>
              <a:pathLst>
                <a:path w="214" h="166" extrusionOk="0">
                  <a:moveTo>
                    <a:pt x="120" y="1"/>
                  </a:moveTo>
                  <a:cubicBezTo>
                    <a:pt x="105" y="1"/>
                    <a:pt x="90" y="5"/>
                    <a:pt x="79" y="13"/>
                  </a:cubicBezTo>
                  <a:cubicBezTo>
                    <a:pt x="0" y="65"/>
                    <a:pt x="71" y="109"/>
                    <a:pt x="90" y="166"/>
                  </a:cubicBezTo>
                  <a:cubicBezTo>
                    <a:pt x="143" y="128"/>
                    <a:pt x="214" y="106"/>
                    <a:pt x="169" y="31"/>
                  </a:cubicBezTo>
                  <a:cubicBezTo>
                    <a:pt x="157" y="9"/>
                    <a:pt x="138" y="1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6" name="Google Shape;16426;p11"/>
            <p:cNvSpPr/>
            <p:nvPr/>
          </p:nvSpPr>
          <p:spPr>
            <a:xfrm>
              <a:off x="-2293906" y="-991625"/>
              <a:ext cx="10028" cy="9550"/>
            </a:xfrm>
            <a:custGeom>
              <a:avLst/>
              <a:gdLst/>
              <a:ahLst/>
              <a:cxnLst/>
              <a:rect l="l" t="t" r="r" b="b"/>
              <a:pathLst>
                <a:path w="210" h="200" extrusionOk="0">
                  <a:moveTo>
                    <a:pt x="108" y="1"/>
                  </a:moveTo>
                  <a:cubicBezTo>
                    <a:pt x="18" y="31"/>
                    <a:pt x="45" y="132"/>
                    <a:pt x="0" y="188"/>
                  </a:cubicBezTo>
                  <a:cubicBezTo>
                    <a:pt x="18" y="196"/>
                    <a:pt x="37" y="199"/>
                    <a:pt x="56" y="199"/>
                  </a:cubicBezTo>
                  <a:cubicBezTo>
                    <a:pt x="112" y="199"/>
                    <a:pt x="168" y="166"/>
                    <a:pt x="209" y="99"/>
                  </a:cubicBezTo>
                  <a:cubicBezTo>
                    <a:pt x="157" y="87"/>
                    <a:pt x="175" y="1"/>
                    <a:pt x="1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7" name="Google Shape;16427;p11"/>
            <p:cNvSpPr/>
            <p:nvPr/>
          </p:nvSpPr>
          <p:spPr>
            <a:xfrm>
              <a:off x="-2253032" y="-1071033"/>
              <a:ext cx="6972" cy="8261"/>
            </a:xfrm>
            <a:custGeom>
              <a:avLst/>
              <a:gdLst/>
              <a:ahLst/>
              <a:cxnLst/>
              <a:rect l="l" t="t" r="r" b="b"/>
              <a:pathLst>
                <a:path w="146" h="173" extrusionOk="0">
                  <a:moveTo>
                    <a:pt x="109" y="1"/>
                  </a:moveTo>
                  <a:cubicBezTo>
                    <a:pt x="104" y="1"/>
                    <a:pt x="101" y="9"/>
                    <a:pt x="97" y="16"/>
                  </a:cubicBezTo>
                  <a:cubicBezTo>
                    <a:pt x="86" y="45"/>
                    <a:pt x="59" y="61"/>
                    <a:pt x="33" y="76"/>
                  </a:cubicBezTo>
                  <a:cubicBezTo>
                    <a:pt x="14" y="106"/>
                    <a:pt x="0" y="139"/>
                    <a:pt x="33" y="173"/>
                  </a:cubicBezTo>
                  <a:cubicBezTo>
                    <a:pt x="78" y="173"/>
                    <a:pt x="52" y="116"/>
                    <a:pt x="64" y="116"/>
                  </a:cubicBezTo>
                  <a:cubicBezTo>
                    <a:pt x="145" y="113"/>
                    <a:pt x="127" y="64"/>
                    <a:pt x="119" y="16"/>
                  </a:cubicBezTo>
                  <a:cubicBezTo>
                    <a:pt x="116" y="9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8" name="Google Shape;16428;p11"/>
            <p:cNvSpPr/>
            <p:nvPr/>
          </p:nvSpPr>
          <p:spPr>
            <a:xfrm>
              <a:off x="-2253414" y="-1070651"/>
              <a:ext cx="5014" cy="3247"/>
            </a:xfrm>
            <a:custGeom>
              <a:avLst/>
              <a:gdLst/>
              <a:ahLst/>
              <a:cxnLst/>
              <a:rect l="l" t="t" r="r" b="b"/>
              <a:pathLst>
                <a:path w="105" h="68" extrusionOk="0">
                  <a:moveTo>
                    <a:pt x="31" y="1"/>
                  </a:moveTo>
                  <a:cubicBezTo>
                    <a:pt x="19" y="1"/>
                    <a:pt x="12" y="4"/>
                    <a:pt x="5" y="15"/>
                  </a:cubicBezTo>
                  <a:cubicBezTo>
                    <a:pt x="0" y="27"/>
                    <a:pt x="27" y="49"/>
                    <a:pt x="41" y="68"/>
                  </a:cubicBezTo>
                  <a:cubicBezTo>
                    <a:pt x="67" y="53"/>
                    <a:pt x="94" y="37"/>
                    <a:pt x="105" y="8"/>
                  </a:cubicBezTo>
                  <a:cubicBezTo>
                    <a:pt x="98" y="8"/>
                    <a:pt x="90" y="11"/>
                    <a:pt x="79" y="11"/>
                  </a:cubicBezTo>
                  <a:cubicBezTo>
                    <a:pt x="79" y="11"/>
                    <a:pt x="75" y="11"/>
                    <a:pt x="72" y="8"/>
                  </a:cubicBezTo>
                  <a:cubicBezTo>
                    <a:pt x="57" y="8"/>
                    <a:pt x="41" y="1"/>
                    <a:pt x="3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9" name="Google Shape;16429;p11"/>
            <p:cNvSpPr/>
            <p:nvPr/>
          </p:nvSpPr>
          <p:spPr>
            <a:xfrm>
              <a:off x="-2301068" y="-1079580"/>
              <a:ext cx="7210" cy="11126"/>
            </a:xfrm>
            <a:custGeom>
              <a:avLst/>
              <a:gdLst/>
              <a:ahLst/>
              <a:cxnLst/>
              <a:rect l="l" t="t" r="r" b="b"/>
              <a:pathLst>
                <a:path w="151" h="233" extrusionOk="0">
                  <a:moveTo>
                    <a:pt x="16" y="0"/>
                  </a:moveTo>
                  <a:lnTo>
                    <a:pt x="8" y="4"/>
                  </a:lnTo>
                  <a:cubicBezTo>
                    <a:pt x="0" y="79"/>
                    <a:pt x="8" y="157"/>
                    <a:pt x="23" y="232"/>
                  </a:cubicBezTo>
                  <a:cubicBezTo>
                    <a:pt x="26" y="228"/>
                    <a:pt x="34" y="228"/>
                    <a:pt x="42" y="228"/>
                  </a:cubicBezTo>
                  <a:lnTo>
                    <a:pt x="60" y="228"/>
                  </a:lnTo>
                  <a:cubicBezTo>
                    <a:pt x="78" y="228"/>
                    <a:pt x="90" y="224"/>
                    <a:pt x="60" y="188"/>
                  </a:cubicBezTo>
                  <a:cubicBezTo>
                    <a:pt x="49" y="176"/>
                    <a:pt x="26" y="161"/>
                    <a:pt x="45" y="150"/>
                  </a:cubicBezTo>
                  <a:cubicBezTo>
                    <a:pt x="150" y="90"/>
                    <a:pt x="38" y="53"/>
                    <a:pt x="30" y="4"/>
                  </a:cubicBezTo>
                  <a:lnTo>
                    <a:pt x="30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0" name="Google Shape;16430;p11"/>
            <p:cNvSpPr/>
            <p:nvPr/>
          </p:nvSpPr>
          <p:spPr>
            <a:xfrm>
              <a:off x="-2308040" y="-1004995"/>
              <a:ext cx="4871" cy="3629"/>
            </a:xfrm>
            <a:custGeom>
              <a:avLst/>
              <a:gdLst/>
              <a:ahLst/>
              <a:cxnLst/>
              <a:rect l="l" t="t" r="r" b="b"/>
              <a:pathLst>
                <a:path w="102" h="76" extrusionOk="0">
                  <a:moveTo>
                    <a:pt x="57" y="1"/>
                  </a:moveTo>
                  <a:cubicBezTo>
                    <a:pt x="34" y="1"/>
                    <a:pt x="19" y="8"/>
                    <a:pt x="0" y="27"/>
                  </a:cubicBezTo>
                  <a:cubicBezTo>
                    <a:pt x="8" y="49"/>
                    <a:pt x="15" y="75"/>
                    <a:pt x="38" y="75"/>
                  </a:cubicBezTo>
                  <a:lnTo>
                    <a:pt x="49" y="75"/>
                  </a:lnTo>
                  <a:cubicBezTo>
                    <a:pt x="79" y="68"/>
                    <a:pt x="102" y="46"/>
                    <a:pt x="90" y="8"/>
                  </a:cubicBezTo>
                  <a:cubicBezTo>
                    <a:pt x="79" y="1"/>
                    <a:pt x="67" y="1"/>
                    <a:pt x="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1" name="Google Shape;16431;p11"/>
            <p:cNvSpPr/>
            <p:nvPr/>
          </p:nvSpPr>
          <p:spPr>
            <a:xfrm>
              <a:off x="-2271798" y="-931412"/>
              <a:ext cx="21822" cy="19339"/>
            </a:xfrm>
            <a:custGeom>
              <a:avLst/>
              <a:gdLst/>
              <a:ahLst/>
              <a:cxnLst/>
              <a:rect l="l" t="t" r="r" b="b"/>
              <a:pathLst>
                <a:path w="457" h="405" extrusionOk="0">
                  <a:moveTo>
                    <a:pt x="240" y="0"/>
                  </a:moveTo>
                  <a:cubicBezTo>
                    <a:pt x="172" y="0"/>
                    <a:pt x="105" y="26"/>
                    <a:pt x="75" y="78"/>
                  </a:cubicBezTo>
                  <a:cubicBezTo>
                    <a:pt x="19" y="175"/>
                    <a:pt x="0" y="180"/>
                    <a:pt x="79" y="310"/>
                  </a:cubicBezTo>
                  <a:cubicBezTo>
                    <a:pt x="109" y="299"/>
                    <a:pt x="86" y="261"/>
                    <a:pt x="116" y="243"/>
                  </a:cubicBezTo>
                  <a:cubicBezTo>
                    <a:pt x="135" y="251"/>
                    <a:pt x="161" y="261"/>
                    <a:pt x="183" y="273"/>
                  </a:cubicBezTo>
                  <a:cubicBezTo>
                    <a:pt x="188" y="277"/>
                    <a:pt x="191" y="277"/>
                    <a:pt x="195" y="277"/>
                  </a:cubicBezTo>
                  <a:cubicBezTo>
                    <a:pt x="198" y="277"/>
                    <a:pt x="206" y="273"/>
                    <a:pt x="214" y="273"/>
                  </a:cubicBezTo>
                  <a:cubicBezTo>
                    <a:pt x="224" y="270"/>
                    <a:pt x="233" y="270"/>
                    <a:pt x="236" y="270"/>
                  </a:cubicBezTo>
                  <a:cubicBezTo>
                    <a:pt x="250" y="270"/>
                    <a:pt x="262" y="277"/>
                    <a:pt x="269" y="303"/>
                  </a:cubicBezTo>
                  <a:cubicBezTo>
                    <a:pt x="285" y="363"/>
                    <a:pt x="233" y="370"/>
                    <a:pt x="217" y="404"/>
                  </a:cubicBezTo>
                  <a:cubicBezTo>
                    <a:pt x="224" y="404"/>
                    <a:pt x="236" y="404"/>
                    <a:pt x="243" y="400"/>
                  </a:cubicBezTo>
                  <a:cubicBezTo>
                    <a:pt x="273" y="396"/>
                    <a:pt x="300" y="389"/>
                    <a:pt x="329" y="382"/>
                  </a:cubicBezTo>
                  <a:cubicBezTo>
                    <a:pt x="404" y="303"/>
                    <a:pt x="457" y="220"/>
                    <a:pt x="419" y="104"/>
                  </a:cubicBezTo>
                  <a:cubicBezTo>
                    <a:pt x="374" y="86"/>
                    <a:pt x="367" y="23"/>
                    <a:pt x="311" y="11"/>
                  </a:cubicBezTo>
                  <a:cubicBezTo>
                    <a:pt x="288" y="4"/>
                    <a:pt x="266" y="0"/>
                    <a:pt x="2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2" name="Google Shape;16432;p11"/>
            <p:cNvSpPr/>
            <p:nvPr/>
          </p:nvSpPr>
          <p:spPr>
            <a:xfrm>
              <a:off x="-2279151" y="-943922"/>
              <a:ext cx="13274" cy="12176"/>
            </a:xfrm>
            <a:custGeom>
              <a:avLst/>
              <a:gdLst/>
              <a:ahLst/>
              <a:cxnLst/>
              <a:rect l="l" t="t" r="r" b="b"/>
              <a:pathLst>
                <a:path w="278" h="255" extrusionOk="0">
                  <a:moveTo>
                    <a:pt x="151" y="0"/>
                  </a:moveTo>
                  <a:cubicBezTo>
                    <a:pt x="128" y="4"/>
                    <a:pt x="102" y="4"/>
                    <a:pt x="83" y="11"/>
                  </a:cubicBezTo>
                  <a:cubicBezTo>
                    <a:pt x="28" y="26"/>
                    <a:pt x="1" y="64"/>
                    <a:pt x="9" y="123"/>
                  </a:cubicBezTo>
                  <a:cubicBezTo>
                    <a:pt x="12" y="183"/>
                    <a:pt x="68" y="240"/>
                    <a:pt x="132" y="254"/>
                  </a:cubicBezTo>
                  <a:lnTo>
                    <a:pt x="154" y="254"/>
                  </a:lnTo>
                  <a:cubicBezTo>
                    <a:pt x="195" y="254"/>
                    <a:pt x="221" y="225"/>
                    <a:pt x="240" y="191"/>
                  </a:cubicBezTo>
                  <a:cubicBezTo>
                    <a:pt x="278" y="120"/>
                    <a:pt x="256" y="71"/>
                    <a:pt x="15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3" name="Google Shape;16433;p11"/>
            <p:cNvSpPr/>
            <p:nvPr/>
          </p:nvSpPr>
          <p:spPr>
            <a:xfrm>
              <a:off x="-2268025" y="-919856"/>
              <a:ext cx="9837" cy="7783"/>
            </a:xfrm>
            <a:custGeom>
              <a:avLst/>
              <a:gdLst/>
              <a:ahLst/>
              <a:cxnLst/>
              <a:rect l="l" t="t" r="r" b="b"/>
              <a:pathLst>
                <a:path w="206" h="163" extrusionOk="0">
                  <a:moveTo>
                    <a:pt x="37" y="1"/>
                  </a:moveTo>
                  <a:cubicBezTo>
                    <a:pt x="7" y="19"/>
                    <a:pt x="30" y="57"/>
                    <a:pt x="0" y="68"/>
                  </a:cubicBezTo>
                  <a:cubicBezTo>
                    <a:pt x="4" y="83"/>
                    <a:pt x="7" y="98"/>
                    <a:pt x="11" y="113"/>
                  </a:cubicBezTo>
                  <a:lnTo>
                    <a:pt x="26" y="113"/>
                  </a:lnTo>
                  <a:cubicBezTo>
                    <a:pt x="71" y="113"/>
                    <a:pt x="97" y="158"/>
                    <a:pt x="138" y="162"/>
                  </a:cubicBezTo>
                  <a:cubicBezTo>
                    <a:pt x="154" y="128"/>
                    <a:pt x="206" y="121"/>
                    <a:pt x="190" y="61"/>
                  </a:cubicBezTo>
                  <a:cubicBezTo>
                    <a:pt x="183" y="35"/>
                    <a:pt x="171" y="28"/>
                    <a:pt x="157" y="28"/>
                  </a:cubicBezTo>
                  <a:cubicBezTo>
                    <a:pt x="154" y="28"/>
                    <a:pt x="145" y="28"/>
                    <a:pt x="135" y="31"/>
                  </a:cubicBezTo>
                  <a:cubicBezTo>
                    <a:pt x="127" y="31"/>
                    <a:pt x="119" y="35"/>
                    <a:pt x="116" y="35"/>
                  </a:cubicBezTo>
                  <a:cubicBezTo>
                    <a:pt x="112" y="35"/>
                    <a:pt x="109" y="35"/>
                    <a:pt x="104" y="31"/>
                  </a:cubicBezTo>
                  <a:cubicBezTo>
                    <a:pt x="82" y="19"/>
                    <a:pt x="56" y="9"/>
                    <a:pt x="3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4" name="Google Shape;16434;p11"/>
            <p:cNvSpPr/>
            <p:nvPr/>
          </p:nvSpPr>
          <p:spPr>
            <a:xfrm>
              <a:off x="-2267548" y="-914508"/>
              <a:ext cx="7401" cy="4727"/>
            </a:xfrm>
            <a:custGeom>
              <a:avLst/>
              <a:gdLst/>
              <a:ahLst/>
              <a:cxnLst/>
              <a:rect l="l" t="t" r="r" b="b"/>
              <a:pathLst>
                <a:path w="155" h="99" extrusionOk="0">
                  <a:moveTo>
                    <a:pt x="1" y="1"/>
                  </a:moveTo>
                  <a:cubicBezTo>
                    <a:pt x="4" y="23"/>
                    <a:pt x="9" y="50"/>
                    <a:pt x="13" y="73"/>
                  </a:cubicBezTo>
                  <a:cubicBezTo>
                    <a:pt x="42" y="80"/>
                    <a:pt x="68" y="90"/>
                    <a:pt x="99" y="95"/>
                  </a:cubicBezTo>
                  <a:cubicBezTo>
                    <a:pt x="106" y="99"/>
                    <a:pt x="109" y="99"/>
                    <a:pt x="117" y="99"/>
                  </a:cubicBezTo>
                  <a:cubicBezTo>
                    <a:pt x="144" y="99"/>
                    <a:pt x="154" y="80"/>
                    <a:pt x="154" y="46"/>
                  </a:cubicBezTo>
                  <a:lnTo>
                    <a:pt x="154" y="46"/>
                  </a:lnTo>
                  <a:cubicBezTo>
                    <a:pt x="147" y="50"/>
                    <a:pt x="135" y="50"/>
                    <a:pt x="128" y="50"/>
                  </a:cubicBezTo>
                  <a:cubicBezTo>
                    <a:pt x="87" y="46"/>
                    <a:pt x="61" y="1"/>
                    <a:pt x="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5" name="Google Shape;16435;p11"/>
            <p:cNvSpPr/>
            <p:nvPr/>
          </p:nvSpPr>
          <p:spPr>
            <a:xfrm>
              <a:off x="-2327856" y="-901998"/>
              <a:ext cx="15758" cy="13275"/>
            </a:xfrm>
            <a:custGeom>
              <a:avLst/>
              <a:gdLst/>
              <a:ahLst/>
              <a:cxnLst/>
              <a:rect l="l" t="t" r="r" b="b"/>
              <a:pathLst>
                <a:path w="330" h="278" extrusionOk="0">
                  <a:moveTo>
                    <a:pt x="98" y="1"/>
                  </a:moveTo>
                  <a:cubicBezTo>
                    <a:pt x="72" y="1"/>
                    <a:pt x="46" y="8"/>
                    <a:pt x="20" y="23"/>
                  </a:cubicBezTo>
                  <a:cubicBezTo>
                    <a:pt x="23" y="64"/>
                    <a:pt x="1" y="102"/>
                    <a:pt x="34" y="151"/>
                  </a:cubicBezTo>
                  <a:cubicBezTo>
                    <a:pt x="49" y="169"/>
                    <a:pt x="61" y="177"/>
                    <a:pt x="72" y="177"/>
                  </a:cubicBezTo>
                  <a:cubicBezTo>
                    <a:pt x="83" y="177"/>
                    <a:pt x="94" y="169"/>
                    <a:pt x="106" y="161"/>
                  </a:cubicBezTo>
                  <a:cubicBezTo>
                    <a:pt x="113" y="154"/>
                    <a:pt x="124" y="147"/>
                    <a:pt x="135" y="147"/>
                  </a:cubicBezTo>
                  <a:cubicBezTo>
                    <a:pt x="139" y="147"/>
                    <a:pt x="142" y="151"/>
                    <a:pt x="146" y="151"/>
                  </a:cubicBezTo>
                  <a:cubicBezTo>
                    <a:pt x="142" y="192"/>
                    <a:pt x="128" y="237"/>
                    <a:pt x="161" y="273"/>
                  </a:cubicBezTo>
                  <a:lnTo>
                    <a:pt x="161" y="277"/>
                  </a:lnTo>
                  <a:cubicBezTo>
                    <a:pt x="199" y="270"/>
                    <a:pt x="236" y="266"/>
                    <a:pt x="273" y="255"/>
                  </a:cubicBezTo>
                  <a:cubicBezTo>
                    <a:pt x="325" y="237"/>
                    <a:pt x="330" y="199"/>
                    <a:pt x="303" y="158"/>
                  </a:cubicBezTo>
                  <a:cubicBezTo>
                    <a:pt x="296" y="125"/>
                    <a:pt x="277" y="106"/>
                    <a:pt x="244" y="98"/>
                  </a:cubicBezTo>
                  <a:cubicBezTo>
                    <a:pt x="232" y="102"/>
                    <a:pt x="221" y="106"/>
                    <a:pt x="213" y="106"/>
                  </a:cubicBezTo>
                  <a:cubicBezTo>
                    <a:pt x="168" y="106"/>
                    <a:pt x="191" y="35"/>
                    <a:pt x="161" y="20"/>
                  </a:cubicBezTo>
                  <a:cubicBezTo>
                    <a:pt x="139" y="4"/>
                    <a:pt x="120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6" name="Google Shape;16436;p11"/>
            <p:cNvSpPr/>
            <p:nvPr/>
          </p:nvSpPr>
          <p:spPr>
            <a:xfrm>
              <a:off x="-2320168" y="-903048"/>
              <a:ext cx="9168" cy="6112"/>
            </a:xfrm>
            <a:custGeom>
              <a:avLst/>
              <a:gdLst/>
              <a:ahLst/>
              <a:cxnLst/>
              <a:rect l="l" t="t" r="r" b="b"/>
              <a:pathLst>
                <a:path w="192" h="128" extrusionOk="0">
                  <a:moveTo>
                    <a:pt x="94" y="0"/>
                  </a:moveTo>
                  <a:cubicBezTo>
                    <a:pt x="64" y="0"/>
                    <a:pt x="34" y="12"/>
                    <a:pt x="7" y="34"/>
                  </a:cubicBezTo>
                  <a:cubicBezTo>
                    <a:pt x="4" y="38"/>
                    <a:pt x="4" y="38"/>
                    <a:pt x="0" y="42"/>
                  </a:cubicBezTo>
                  <a:cubicBezTo>
                    <a:pt x="30" y="57"/>
                    <a:pt x="7" y="128"/>
                    <a:pt x="52" y="128"/>
                  </a:cubicBezTo>
                  <a:cubicBezTo>
                    <a:pt x="60" y="128"/>
                    <a:pt x="71" y="124"/>
                    <a:pt x="83" y="120"/>
                  </a:cubicBezTo>
                  <a:cubicBezTo>
                    <a:pt x="94" y="79"/>
                    <a:pt x="191" y="83"/>
                    <a:pt x="146" y="26"/>
                  </a:cubicBezTo>
                  <a:cubicBezTo>
                    <a:pt x="135" y="7"/>
                    <a:pt x="112" y="0"/>
                    <a:pt x="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7" name="Google Shape;16437;p11"/>
            <p:cNvSpPr/>
            <p:nvPr/>
          </p:nvSpPr>
          <p:spPr>
            <a:xfrm>
              <a:off x="-2270365" y="-900040"/>
              <a:ext cx="10219" cy="10600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94" y="1"/>
                  </a:moveTo>
                  <a:lnTo>
                    <a:pt x="94" y="1"/>
                  </a:lnTo>
                  <a:cubicBezTo>
                    <a:pt x="19" y="8"/>
                    <a:pt x="1" y="49"/>
                    <a:pt x="19" y="113"/>
                  </a:cubicBezTo>
                  <a:cubicBezTo>
                    <a:pt x="27" y="143"/>
                    <a:pt x="116" y="222"/>
                    <a:pt x="146" y="222"/>
                  </a:cubicBezTo>
                  <a:lnTo>
                    <a:pt x="150" y="222"/>
                  </a:lnTo>
                  <a:cubicBezTo>
                    <a:pt x="210" y="199"/>
                    <a:pt x="206" y="139"/>
                    <a:pt x="213" y="94"/>
                  </a:cubicBezTo>
                  <a:cubicBezTo>
                    <a:pt x="213" y="65"/>
                    <a:pt x="194" y="34"/>
                    <a:pt x="187" y="8"/>
                  </a:cubicBezTo>
                  <a:cubicBezTo>
                    <a:pt x="180" y="8"/>
                    <a:pt x="172" y="8"/>
                    <a:pt x="165" y="12"/>
                  </a:cubicBezTo>
                  <a:cubicBezTo>
                    <a:pt x="168" y="39"/>
                    <a:pt x="184" y="68"/>
                    <a:pt x="158" y="106"/>
                  </a:cubicBezTo>
                  <a:cubicBezTo>
                    <a:pt x="131" y="68"/>
                    <a:pt x="72" y="65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8" name="Google Shape;16438;p11"/>
            <p:cNvSpPr/>
            <p:nvPr/>
          </p:nvSpPr>
          <p:spPr>
            <a:xfrm>
              <a:off x="-2267166" y="-885763"/>
              <a:ext cx="6828" cy="6494"/>
            </a:xfrm>
            <a:custGeom>
              <a:avLst/>
              <a:gdLst/>
              <a:ahLst/>
              <a:cxnLst/>
              <a:rect l="l" t="t" r="r" b="b"/>
              <a:pathLst>
                <a:path w="143" h="136" extrusionOk="0">
                  <a:moveTo>
                    <a:pt x="79" y="1"/>
                  </a:moveTo>
                  <a:cubicBezTo>
                    <a:pt x="68" y="1"/>
                    <a:pt x="57" y="1"/>
                    <a:pt x="49" y="4"/>
                  </a:cubicBezTo>
                  <a:cubicBezTo>
                    <a:pt x="19" y="12"/>
                    <a:pt x="5" y="31"/>
                    <a:pt x="1" y="61"/>
                  </a:cubicBezTo>
                  <a:cubicBezTo>
                    <a:pt x="38" y="72"/>
                    <a:pt x="41" y="135"/>
                    <a:pt x="91" y="135"/>
                  </a:cubicBezTo>
                  <a:cubicBezTo>
                    <a:pt x="94" y="135"/>
                    <a:pt x="98" y="135"/>
                    <a:pt x="105" y="132"/>
                  </a:cubicBezTo>
                  <a:cubicBezTo>
                    <a:pt x="101" y="113"/>
                    <a:pt x="105" y="99"/>
                    <a:pt x="117" y="80"/>
                  </a:cubicBezTo>
                  <a:cubicBezTo>
                    <a:pt x="127" y="61"/>
                    <a:pt x="143" y="42"/>
                    <a:pt x="120" y="20"/>
                  </a:cubicBezTo>
                  <a:cubicBezTo>
                    <a:pt x="109" y="4"/>
                    <a:pt x="94" y="1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9" name="Google Shape;16439;p11"/>
            <p:cNvSpPr/>
            <p:nvPr/>
          </p:nvSpPr>
          <p:spPr>
            <a:xfrm>
              <a:off x="-2266975" y="-900374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60" y="1"/>
                  </a:moveTo>
                  <a:cubicBezTo>
                    <a:pt x="45" y="1"/>
                    <a:pt x="34" y="4"/>
                    <a:pt x="23" y="8"/>
                  </a:cubicBezTo>
                  <a:cubicBezTo>
                    <a:pt x="1" y="72"/>
                    <a:pt x="60" y="75"/>
                    <a:pt x="87" y="113"/>
                  </a:cubicBezTo>
                  <a:cubicBezTo>
                    <a:pt x="113" y="75"/>
                    <a:pt x="97" y="46"/>
                    <a:pt x="94" y="19"/>
                  </a:cubicBezTo>
                  <a:cubicBezTo>
                    <a:pt x="82" y="4"/>
                    <a:pt x="71" y="1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0" name="Google Shape;16440;p11"/>
            <p:cNvSpPr/>
            <p:nvPr/>
          </p:nvSpPr>
          <p:spPr>
            <a:xfrm>
              <a:off x="-2278769" y="-874637"/>
              <a:ext cx="6828" cy="8022"/>
            </a:xfrm>
            <a:custGeom>
              <a:avLst/>
              <a:gdLst/>
              <a:ahLst/>
              <a:cxnLst/>
              <a:rect l="l" t="t" r="r" b="b"/>
              <a:pathLst>
                <a:path w="143" h="168" extrusionOk="0">
                  <a:moveTo>
                    <a:pt x="82" y="0"/>
                  </a:moveTo>
                  <a:cubicBezTo>
                    <a:pt x="79" y="23"/>
                    <a:pt x="64" y="37"/>
                    <a:pt x="46" y="52"/>
                  </a:cubicBezTo>
                  <a:cubicBezTo>
                    <a:pt x="1" y="97"/>
                    <a:pt x="4" y="119"/>
                    <a:pt x="72" y="168"/>
                  </a:cubicBezTo>
                  <a:cubicBezTo>
                    <a:pt x="139" y="82"/>
                    <a:pt x="143" y="52"/>
                    <a:pt x="8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1" name="Google Shape;16441;p11"/>
            <p:cNvSpPr/>
            <p:nvPr/>
          </p:nvSpPr>
          <p:spPr>
            <a:xfrm>
              <a:off x="-2247875" y="-889487"/>
              <a:ext cx="9502" cy="6303"/>
            </a:xfrm>
            <a:custGeom>
              <a:avLst/>
              <a:gdLst/>
              <a:ahLst/>
              <a:cxnLst/>
              <a:rect l="l" t="t" r="r" b="b"/>
              <a:pathLst>
                <a:path w="199" h="132" extrusionOk="0">
                  <a:moveTo>
                    <a:pt x="34" y="1"/>
                  </a:moveTo>
                  <a:cubicBezTo>
                    <a:pt x="23" y="15"/>
                    <a:pt x="11" y="27"/>
                    <a:pt x="1" y="37"/>
                  </a:cubicBezTo>
                  <a:cubicBezTo>
                    <a:pt x="4" y="101"/>
                    <a:pt x="72" y="64"/>
                    <a:pt x="98" y="101"/>
                  </a:cubicBezTo>
                  <a:cubicBezTo>
                    <a:pt x="108" y="120"/>
                    <a:pt x="131" y="132"/>
                    <a:pt x="150" y="132"/>
                  </a:cubicBezTo>
                  <a:cubicBezTo>
                    <a:pt x="158" y="132"/>
                    <a:pt x="168" y="127"/>
                    <a:pt x="176" y="120"/>
                  </a:cubicBezTo>
                  <a:cubicBezTo>
                    <a:pt x="198" y="101"/>
                    <a:pt x="172" y="68"/>
                    <a:pt x="176" y="37"/>
                  </a:cubicBezTo>
                  <a:cubicBezTo>
                    <a:pt x="176" y="30"/>
                    <a:pt x="165" y="20"/>
                    <a:pt x="161" y="8"/>
                  </a:cubicBezTo>
                  <a:cubicBezTo>
                    <a:pt x="146" y="8"/>
                    <a:pt x="131" y="15"/>
                    <a:pt x="120" y="20"/>
                  </a:cubicBezTo>
                  <a:cubicBezTo>
                    <a:pt x="105" y="27"/>
                    <a:pt x="90" y="34"/>
                    <a:pt x="79" y="34"/>
                  </a:cubicBezTo>
                  <a:cubicBezTo>
                    <a:pt x="63" y="34"/>
                    <a:pt x="49" y="27"/>
                    <a:pt x="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2" name="Google Shape;16442;p11"/>
            <p:cNvSpPr/>
            <p:nvPr/>
          </p:nvSpPr>
          <p:spPr>
            <a:xfrm>
              <a:off x="-2407121" y="-823258"/>
              <a:ext cx="18622" cy="16140"/>
            </a:xfrm>
            <a:custGeom>
              <a:avLst/>
              <a:gdLst/>
              <a:ahLst/>
              <a:cxnLst/>
              <a:rect l="l" t="t" r="r" b="b"/>
              <a:pathLst>
                <a:path w="390" h="338" extrusionOk="0">
                  <a:moveTo>
                    <a:pt x="251" y="1"/>
                  </a:moveTo>
                  <a:cubicBezTo>
                    <a:pt x="244" y="1"/>
                    <a:pt x="240" y="4"/>
                    <a:pt x="232" y="4"/>
                  </a:cubicBezTo>
                  <a:cubicBezTo>
                    <a:pt x="87" y="46"/>
                    <a:pt x="1" y="86"/>
                    <a:pt x="98" y="277"/>
                  </a:cubicBezTo>
                  <a:cubicBezTo>
                    <a:pt x="143" y="258"/>
                    <a:pt x="184" y="239"/>
                    <a:pt x="132" y="191"/>
                  </a:cubicBezTo>
                  <a:cubicBezTo>
                    <a:pt x="106" y="165"/>
                    <a:pt x="101" y="127"/>
                    <a:pt x="120" y="113"/>
                  </a:cubicBezTo>
                  <a:cubicBezTo>
                    <a:pt x="128" y="101"/>
                    <a:pt x="146" y="94"/>
                    <a:pt x="165" y="94"/>
                  </a:cubicBezTo>
                  <a:cubicBezTo>
                    <a:pt x="180" y="94"/>
                    <a:pt x="191" y="98"/>
                    <a:pt x="206" y="105"/>
                  </a:cubicBezTo>
                  <a:cubicBezTo>
                    <a:pt x="240" y="120"/>
                    <a:pt x="214" y="146"/>
                    <a:pt x="218" y="168"/>
                  </a:cubicBezTo>
                  <a:cubicBezTo>
                    <a:pt x="222" y="206"/>
                    <a:pt x="214" y="232"/>
                    <a:pt x="203" y="265"/>
                  </a:cubicBezTo>
                  <a:cubicBezTo>
                    <a:pt x="191" y="292"/>
                    <a:pt x="210" y="296"/>
                    <a:pt x="229" y="296"/>
                  </a:cubicBezTo>
                  <a:lnTo>
                    <a:pt x="244" y="296"/>
                  </a:lnTo>
                  <a:cubicBezTo>
                    <a:pt x="244" y="277"/>
                    <a:pt x="240" y="251"/>
                    <a:pt x="263" y="251"/>
                  </a:cubicBezTo>
                  <a:cubicBezTo>
                    <a:pt x="267" y="251"/>
                    <a:pt x="274" y="255"/>
                    <a:pt x="277" y="255"/>
                  </a:cubicBezTo>
                  <a:cubicBezTo>
                    <a:pt x="322" y="270"/>
                    <a:pt x="308" y="299"/>
                    <a:pt x="296" y="329"/>
                  </a:cubicBezTo>
                  <a:lnTo>
                    <a:pt x="300" y="337"/>
                  </a:lnTo>
                  <a:cubicBezTo>
                    <a:pt x="330" y="329"/>
                    <a:pt x="356" y="325"/>
                    <a:pt x="389" y="318"/>
                  </a:cubicBezTo>
                  <a:cubicBezTo>
                    <a:pt x="382" y="273"/>
                    <a:pt x="371" y="229"/>
                    <a:pt x="382" y="184"/>
                  </a:cubicBezTo>
                  <a:cubicBezTo>
                    <a:pt x="389" y="161"/>
                    <a:pt x="274" y="4"/>
                    <a:pt x="2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3" name="Google Shape;16443;p11"/>
            <p:cNvSpPr/>
            <p:nvPr/>
          </p:nvSpPr>
          <p:spPr>
            <a:xfrm>
              <a:off x="-2405498" y="-829179"/>
              <a:ext cx="3820" cy="4345"/>
            </a:xfrm>
            <a:custGeom>
              <a:avLst/>
              <a:gdLst/>
              <a:ahLst/>
              <a:cxnLst/>
              <a:rect l="l" t="t" r="r" b="b"/>
              <a:pathLst>
                <a:path w="80" h="91" extrusionOk="0">
                  <a:moveTo>
                    <a:pt x="60" y="1"/>
                  </a:moveTo>
                  <a:cubicBezTo>
                    <a:pt x="49" y="8"/>
                    <a:pt x="41" y="16"/>
                    <a:pt x="34" y="23"/>
                  </a:cubicBezTo>
                  <a:cubicBezTo>
                    <a:pt x="23" y="39"/>
                    <a:pt x="0" y="57"/>
                    <a:pt x="23" y="80"/>
                  </a:cubicBezTo>
                  <a:cubicBezTo>
                    <a:pt x="27" y="87"/>
                    <a:pt x="38" y="91"/>
                    <a:pt x="45" y="91"/>
                  </a:cubicBezTo>
                  <a:lnTo>
                    <a:pt x="53" y="91"/>
                  </a:lnTo>
                  <a:cubicBezTo>
                    <a:pt x="79" y="80"/>
                    <a:pt x="67" y="53"/>
                    <a:pt x="67" y="35"/>
                  </a:cubicBezTo>
                  <a:cubicBezTo>
                    <a:pt x="64" y="23"/>
                    <a:pt x="60" y="13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4" name="Google Shape;16444;p11"/>
            <p:cNvSpPr/>
            <p:nvPr/>
          </p:nvSpPr>
          <p:spPr>
            <a:xfrm>
              <a:off x="-2411371" y="-884521"/>
              <a:ext cx="3438" cy="4011"/>
            </a:xfrm>
            <a:custGeom>
              <a:avLst/>
              <a:gdLst/>
              <a:ahLst/>
              <a:cxnLst/>
              <a:rect l="l" t="t" r="r" b="b"/>
              <a:pathLst>
                <a:path w="72" h="84" extrusionOk="0">
                  <a:moveTo>
                    <a:pt x="60" y="1"/>
                  </a:moveTo>
                  <a:cubicBezTo>
                    <a:pt x="38" y="9"/>
                    <a:pt x="0" y="1"/>
                    <a:pt x="4" y="42"/>
                  </a:cubicBezTo>
                  <a:cubicBezTo>
                    <a:pt x="7" y="57"/>
                    <a:pt x="23" y="80"/>
                    <a:pt x="38" y="83"/>
                  </a:cubicBezTo>
                  <a:lnTo>
                    <a:pt x="41" y="83"/>
                  </a:lnTo>
                  <a:cubicBezTo>
                    <a:pt x="60" y="83"/>
                    <a:pt x="64" y="61"/>
                    <a:pt x="71" y="46"/>
                  </a:cubicBezTo>
                  <a:cubicBezTo>
                    <a:pt x="68" y="31"/>
                    <a:pt x="64" y="16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5" name="Google Shape;16445;p11"/>
            <p:cNvSpPr/>
            <p:nvPr/>
          </p:nvSpPr>
          <p:spPr>
            <a:xfrm>
              <a:off x="-2395661" y="-811321"/>
              <a:ext cx="3963" cy="3820"/>
            </a:xfrm>
            <a:custGeom>
              <a:avLst/>
              <a:gdLst/>
              <a:ahLst/>
              <a:cxnLst/>
              <a:rect l="l" t="t" r="r" b="b"/>
              <a:pathLst>
                <a:path w="83" h="80" extrusionOk="0">
                  <a:moveTo>
                    <a:pt x="23" y="1"/>
                  </a:moveTo>
                  <a:cubicBezTo>
                    <a:pt x="0" y="1"/>
                    <a:pt x="4" y="27"/>
                    <a:pt x="4" y="46"/>
                  </a:cubicBezTo>
                  <a:cubicBezTo>
                    <a:pt x="23" y="57"/>
                    <a:pt x="41" y="68"/>
                    <a:pt x="56" y="79"/>
                  </a:cubicBezTo>
                  <a:cubicBezTo>
                    <a:pt x="68" y="49"/>
                    <a:pt x="82" y="20"/>
                    <a:pt x="37" y="5"/>
                  </a:cubicBezTo>
                  <a:cubicBezTo>
                    <a:pt x="34" y="5"/>
                    <a:pt x="27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6" name="Google Shape;16446;p11"/>
            <p:cNvSpPr/>
            <p:nvPr/>
          </p:nvSpPr>
          <p:spPr>
            <a:xfrm>
              <a:off x="-2191816" y="-980356"/>
              <a:ext cx="46795" cy="45935"/>
            </a:xfrm>
            <a:custGeom>
              <a:avLst/>
              <a:gdLst/>
              <a:ahLst/>
              <a:cxnLst/>
              <a:rect l="l" t="t" r="r" b="b"/>
              <a:pathLst>
                <a:path w="980" h="962" extrusionOk="0">
                  <a:moveTo>
                    <a:pt x="400" y="1"/>
                  </a:moveTo>
                  <a:cubicBezTo>
                    <a:pt x="381" y="1"/>
                    <a:pt x="366" y="12"/>
                    <a:pt x="359" y="49"/>
                  </a:cubicBezTo>
                  <a:lnTo>
                    <a:pt x="337" y="49"/>
                  </a:lnTo>
                  <a:cubicBezTo>
                    <a:pt x="285" y="49"/>
                    <a:pt x="273" y="109"/>
                    <a:pt x="232" y="132"/>
                  </a:cubicBezTo>
                  <a:cubicBezTo>
                    <a:pt x="157" y="173"/>
                    <a:pt x="138" y="199"/>
                    <a:pt x="116" y="258"/>
                  </a:cubicBezTo>
                  <a:cubicBezTo>
                    <a:pt x="90" y="303"/>
                    <a:pt x="0" y="326"/>
                    <a:pt x="64" y="408"/>
                  </a:cubicBezTo>
                  <a:cubicBezTo>
                    <a:pt x="78" y="423"/>
                    <a:pt x="38" y="442"/>
                    <a:pt x="33" y="465"/>
                  </a:cubicBezTo>
                  <a:cubicBezTo>
                    <a:pt x="128" y="524"/>
                    <a:pt x="202" y="595"/>
                    <a:pt x="224" y="711"/>
                  </a:cubicBezTo>
                  <a:cubicBezTo>
                    <a:pt x="235" y="693"/>
                    <a:pt x="250" y="677"/>
                    <a:pt x="280" y="640"/>
                  </a:cubicBezTo>
                  <a:lnTo>
                    <a:pt x="280" y="640"/>
                  </a:lnTo>
                  <a:cubicBezTo>
                    <a:pt x="273" y="703"/>
                    <a:pt x="307" y="748"/>
                    <a:pt x="276" y="782"/>
                  </a:cubicBezTo>
                  <a:cubicBezTo>
                    <a:pt x="269" y="797"/>
                    <a:pt x="258" y="801"/>
                    <a:pt x="250" y="801"/>
                  </a:cubicBezTo>
                  <a:cubicBezTo>
                    <a:pt x="240" y="801"/>
                    <a:pt x="224" y="789"/>
                    <a:pt x="213" y="782"/>
                  </a:cubicBezTo>
                  <a:cubicBezTo>
                    <a:pt x="202" y="774"/>
                    <a:pt x="190" y="767"/>
                    <a:pt x="176" y="767"/>
                  </a:cubicBezTo>
                  <a:lnTo>
                    <a:pt x="168" y="767"/>
                  </a:lnTo>
                  <a:lnTo>
                    <a:pt x="161" y="771"/>
                  </a:lnTo>
                  <a:cubicBezTo>
                    <a:pt x="172" y="805"/>
                    <a:pt x="195" y="819"/>
                    <a:pt x="228" y="831"/>
                  </a:cubicBezTo>
                  <a:cubicBezTo>
                    <a:pt x="299" y="853"/>
                    <a:pt x="352" y="898"/>
                    <a:pt x="389" y="962"/>
                  </a:cubicBezTo>
                  <a:cubicBezTo>
                    <a:pt x="423" y="954"/>
                    <a:pt x="452" y="931"/>
                    <a:pt x="486" y="931"/>
                  </a:cubicBezTo>
                  <a:cubicBezTo>
                    <a:pt x="497" y="931"/>
                    <a:pt x="504" y="931"/>
                    <a:pt x="516" y="939"/>
                  </a:cubicBezTo>
                  <a:lnTo>
                    <a:pt x="527" y="939"/>
                  </a:lnTo>
                  <a:cubicBezTo>
                    <a:pt x="546" y="939"/>
                    <a:pt x="561" y="928"/>
                    <a:pt x="568" y="905"/>
                  </a:cubicBezTo>
                  <a:cubicBezTo>
                    <a:pt x="561" y="872"/>
                    <a:pt x="580" y="831"/>
                    <a:pt x="554" y="797"/>
                  </a:cubicBezTo>
                  <a:cubicBezTo>
                    <a:pt x="531" y="831"/>
                    <a:pt x="512" y="846"/>
                    <a:pt x="486" y="846"/>
                  </a:cubicBezTo>
                  <a:cubicBezTo>
                    <a:pt x="449" y="846"/>
                    <a:pt x="400" y="815"/>
                    <a:pt x="333" y="748"/>
                  </a:cubicBezTo>
                  <a:cubicBezTo>
                    <a:pt x="347" y="741"/>
                    <a:pt x="366" y="737"/>
                    <a:pt x="381" y="737"/>
                  </a:cubicBezTo>
                  <a:cubicBezTo>
                    <a:pt x="397" y="737"/>
                    <a:pt x="411" y="741"/>
                    <a:pt x="430" y="745"/>
                  </a:cubicBezTo>
                  <a:cubicBezTo>
                    <a:pt x="445" y="745"/>
                    <a:pt x="459" y="748"/>
                    <a:pt x="475" y="748"/>
                  </a:cubicBezTo>
                  <a:cubicBezTo>
                    <a:pt x="494" y="748"/>
                    <a:pt x="509" y="745"/>
                    <a:pt x="527" y="737"/>
                  </a:cubicBezTo>
                  <a:cubicBezTo>
                    <a:pt x="512" y="689"/>
                    <a:pt x="468" y="632"/>
                    <a:pt x="542" y="584"/>
                  </a:cubicBezTo>
                  <a:cubicBezTo>
                    <a:pt x="564" y="569"/>
                    <a:pt x="538" y="539"/>
                    <a:pt x="509" y="539"/>
                  </a:cubicBezTo>
                  <a:lnTo>
                    <a:pt x="501" y="539"/>
                  </a:lnTo>
                  <a:cubicBezTo>
                    <a:pt x="501" y="539"/>
                    <a:pt x="497" y="543"/>
                    <a:pt x="494" y="543"/>
                  </a:cubicBezTo>
                  <a:cubicBezTo>
                    <a:pt x="464" y="543"/>
                    <a:pt x="442" y="527"/>
                    <a:pt x="452" y="498"/>
                  </a:cubicBezTo>
                  <a:cubicBezTo>
                    <a:pt x="471" y="449"/>
                    <a:pt x="423" y="389"/>
                    <a:pt x="471" y="344"/>
                  </a:cubicBezTo>
                  <a:cubicBezTo>
                    <a:pt x="478" y="337"/>
                    <a:pt x="486" y="337"/>
                    <a:pt x="494" y="337"/>
                  </a:cubicBezTo>
                  <a:cubicBezTo>
                    <a:pt x="509" y="337"/>
                    <a:pt x="520" y="344"/>
                    <a:pt x="520" y="352"/>
                  </a:cubicBezTo>
                  <a:cubicBezTo>
                    <a:pt x="516" y="427"/>
                    <a:pt x="616" y="460"/>
                    <a:pt x="587" y="550"/>
                  </a:cubicBezTo>
                  <a:cubicBezTo>
                    <a:pt x="568" y="603"/>
                    <a:pt x="583" y="606"/>
                    <a:pt x="654" y="622"/>
                  </a:cubicBezTo>
                  <a:cubicBezTo>
                    <a:pt x="680" y="629"/>
                    <a:pt x="703" y="644"/>
                    <a:pt x="711" y="674"/>
                  </a:cubicBezTo>
                  <a:cubicBezTo>
                    <a:pt x="718" y="707"/>
                    <a:pt x="695" y="703"/>
                    <a:pt x="673" y="715"/>
                  </a:cubicBezTo>
                  <a:cubicBezTo>
                    <a:pt x="628" y="734"/>
                    <a:pt x="643" y="797"/>
                    <a:pt x="599" y="827"/>
                  </a:cubicBezTo>
                  <a:cubicBezTo>
                    <a:pt x="616" y="838"/>
                    <a:pt x="632" y="841"/>
                    <a:pt x="647" y="841"/>
                  </a:cubicBezTo>
                  <a:cubicBezTo>
                    <a:pt x="673" y="841"/>
                    <a:pt x="695" y="831"/>
                    <a:pt x="718" y="831"/>
                  </a:cubicBezTo>
                  <a:cubicBezTo>
                    <a:pt x="763" y="797"/>
                    <a:pt x="804" y="767"/>
                    <a:pt x="845" y="734"/>
                  </a:cubicBezTo>
                  <a:cubicBezTo>
                    <a:pt x="871" y="715"/>
                    <a:pt x="897" y="640"/>
                    <a:pt x="901" y="606"/>
                  </a:cubicBezTo>
                  <a:cubicBezTo>
                    <a:pt x="901" y="588"/>
                    <a:pt x="897" y="572"/>
                    <a:pt x="920" y="554"/>
                  </a:cubicBezTo>
                  <a:cubicBezTo>
                    <a:pt x="980" y="494"/>
                    <a:pt x="968" y="367"/>
                    <a:pt x="904" y="326"/>
                  </a:cubicBezTo>
                  <a:cubicBezTo>
                    <a:pt x="871" y="303"/>
                    <a:pt x="868" y="285"/>
                    <a:pt x="868" y="251"/>
                  </a:cubicBezTo>
                  <a:cubicBezTo>
                    <a:pt x="868" y="225"/>
                    <a:pt x="849" y="218"/>
                    <a:pt x="826" y="218"/>
                  </a:cubicBezTo>
                  <a:lnTo>
                    <a:pt x="818" y="218"/>
                  </a:lnTo>
                  <a:cubicBezTo>
                    <a:pt x="740" y="199"/>
                    <a:pt x="759" y="143"/>
                    <a:pt x="770" y="87"/>
                  </a:cubicBezTo>
                  <a:cubicBezTo>
                    <a:pt x="763" y="75"/>
                    <a:pt x="751" y="72"/>
                    <a:pt x="744" y="72"/>
                  </a:cubicBezTo>
                  <a:cubicBezTo>
                    <a:pt x="729" y="72"/>
                    <a:pt x="718" y="79"/>
                    <a:pt x="706" y="87"/>
                  </a:cubicBezTo>
                  <a:cubicBezTo>
                    <a:pt x="695" y="91"/>
                    <a:pt x="688" y="98"/>
                    <a:pt x="680" y="98"/>
                  </a:cubicBezTo>
                  <a:cubicBezTo>
                    <a:pt x="677" y="98"/>
                    <a:pt x="673" y="98"/>
                    <a:pt x="669" y="94"/>
                  </a:cubicBezTo>
                  <a:cubicBezTo>
                    <a:pt x="609" y="38"/>
                    <a:pt x="523" y="65"/>
                    <a:pt x="459" y="27"/>
                  </a:cubicBezTo>
                  <a:cubicBezTo>
                    <a:pt x="437" y="16"/>
                    <a:pt x="419" y="1"/>
                    <a:pt x="4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7" name="Google Shape;16447;p11"/>
            <p:cNvSpPr/>
            <p:nvPr/>
          </p:nvSpPr>
          <p:spPr>
            <a:xfrm>
              <a:off x="-2194538" y="-958200"/>
              <a:ext cx="13465" cy="14659"/>
            </a:xfrm>
            <a:custGeom>
              <a:avLst/>
              <a:gdLst/>
              <a:ahLst/>
              <a:cxnLst/>
              <a:rect l="l" t="t" r="r" b="b"/>
              <a:pathLst>
                <a:path w="282" h="307" extrusionOk="0">
                  <a:moveTo>
                    <a:pt x="90" y="1"/>
                  </a:moveTo>
                  <a:lnTo>
                    <a:pt x="90" y="1"/>
                  </a:lnTo>
                  <a:cubicBezTo>
                    <a:pt x="95" y="23"/>
                    <a:pt x="113" y="49"/>
                    <a:pt x="83" y="72"/>
                  </a:cubicBezTo>
                  <a:cubicBezTo>
                    <a:pt x="83" y="82"/>
                    <a:pt x="80" y="86"/>
                    <a:pt x="72" y="94"/>
                  </a:cubicBezTo>
                  <a:cubicBezTo>
                    <a:pt x="50" y="108"/>
                    <a:pt x="1" y="98"/>
                    <a:pt x="12" y="142"/>
                  </a:cubicBezTo>
                  <a:cubicBezTo>
                    <a:pt x="16" y="158"/>
                    <a:pt x="23" y="161"/>
                    <a:pt x="31" y="161"/>
                  </a:cubicBezTo>
                  <a:cubicBezTo>
                    <a:pt x="38" y="161"/>
                    <a:pt x="45" y="158"/>
                    <a:pt x="54" y="158"/>
                  </a:cubicBezTo>
                  <a:cubicBezTo>
                    <a:pt x="61" y="153"/>
                    <a:pt x="68" y="150"/>
                    <a:pt x="76" y="150"/>
                  </a:cubicBezTo>
                  <a:cubicBezTo>
                    <a:pt x="83" y="150"/>
                    <a:pt x="90" y="153"/>
                    <a:pt x="95" y="161"/>
                  </a:cubicBezTo>
                  <a:cubicBezTo>
                    <a:pt x="102" y="168"/>
                    <a:pt x="102" y="176"/>
                    <a:pt x="106" y="184"/>
                  </a:cubicBezTo>
                  <a:cubicBezTo>
                    <a:pt x="140" y="191"/>
                    <a:pt x="166" y="213"/>
                    <a:pt x="162" y="247"/>
                  </a:cubicBezTo>
                  <a:cubicBezTo>
                    <a:pt x="150" y="299"/>
                    <a:pt x="195" y="292"/>
                    <a:pt x="218" y="307"/>
                  </a:cubicBezTo>
                  <a:lnTo>
                    <a:pt x="225" y="303"/>
                  </a:lnTo>
                  <a:cubicBezTo>
                    <a:pt x="229" y="270"/>
                    <a:pt x="247" y="251"/>
                    <a:pt x="281" y="247"/>
                  </a:cubicBezTo>
                  <a:cubicBezTo>
                    <a:pt x="259" y="131"/>
                    <a:pt x="185" y="60"/>
                    <a:pt x="9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8" name="Google Shape;16448;p11"/>
            <p:cNvSpPr/>
            <p:nvPr/>
          </p:nvSpPr>
          <p:spPr>
            <a:xfrm>
              <a:off x="-2196114" y="-968227"/>
              <a:ext cx="9837" cy="10075"/>
            </a:xfrm>
            <a:custGeom>
              <a:avLst/>
              <a:gdLst/>
              <a:ahLst/>
              <a:cxnLst/>
              <a:rect l="l" t="t" r="r" b="b"/>
              <a:pathLst>
                <a:path w="206" h="211" extrusionOk="0">
                  <a:moveTo>
                    <a:pt x="146" y="1"/>
                  </a:moveTo>
                  <a:cubicBezTo>
                    <a:pt x="109" y="1"/>
                    <a:pt x="75" y="12"/>
                    <a:pt x="56" y="83"/>
                  </a:cubicBezTo>
                  <a:cubicBezTo>
                    <a:pt x="34" y="161"/>
                    <a:pt x="0" y="151"/>
                    <a:pt x="83" y="188"/>
                  </a:cubicBezTo>
                  <a:cubicBezTo>
                    <a:pt x="94" y="195"/>
                    <a:pt x="109" y="203"/>
                    <a:pt x="123" y="211"/>
                  </a:cubicBezTo>
                  <a:cubicBezTo>
                    <a:pt x="128" y="188"/>
                    <a:pt x="168" y="169"/>
                    <a:pt x="154" y="154"/>
                  </a:cubicBezTo>
                  <a:cubicBezTo>
                    <a:pt x="90" y="72"/>
                    <a:pt x="180" y="49"/>
                    <a:pt x="206" y="4"/>
                  </a:cubicBezTo>
                  <a:cubicBezTo>
                    <a:pt x="183" y="4"/>
                    <a:pt x="165" y="1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9" name="Google Shape;16449;p11"/>
            <p:cNvSpPr/>
            <p:nvPr/>
          </p:nvSpPr>
          <p:spPr>
            <a:xfrm>
              <a:off x="-2156481" y="-976249"/>
              <a:ext cx="4488" cy="6303"/>
            </a:xfrm>
            <a:custGeom>
              <a:avLst/>
              <a:gdLst/>
              <a:ahLst/>
              <a:cxnLst/>
              <a:rect l="l" t="t" r="r" b="b"/>
              <a:pathLst>
                <a:path w="94" h="132" extrusionOk="0">
                  <a:moveTo>
                    <a:pt x="30" y="1"/>
                  </a:moveTo>
                  <a:lnTo>
                    <a:pt x="30" y="1"/>
                  </a:lnTo>
                  <a:cubicBezTo>
                    <a:pt x="19" y="57"/>
                    <a:pt x="0" y="113"/>
                    <a:pt x="78" y="132"/>
                  </a:cubicBezTo>
                  <a:cubicBezTo>
                    <a:pt x="86" y="101"/>
                    <a:pt x="94" y="72"/>
                    <a:pt x="83" y="38"/>
                  </a:cubicBezTo>
                  <a:cubicBezTo>
                    <a:pt x="64" y="27"/>
                    <a:pt x="49" y="12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0" name="Google Shape;16450;p11"/>
            <p:cNvSpPr/>
            <p:nvPr/>
          </p:nvSpPr>
          <p:spPr>
            <a:xfrm>
              <a:off x="-2175963" y="-964264"/>
              <a:ext cx="18431" cy="27170"/>
            </a:xfrm>
            <a:custGeom>
              <a:avLst/>
              <a:gdLst/>
              <a:ahLst/>
              <a:cxnLst/>
              <a:rect l="l" t="t" r="r" b="b"/>
              <a:pathLst>
                <a:path w="386" h="569" extrusionOk="0">
                  <a:moveTo>
                    <a:pt x="162" y="0"/>
                  </a:moveTo>
                  <a:cubicBezTo>
                    <a:pt x="154" y="0"/>
                    <a:pt x="146" y="0"/>
                    <a:pt x="139" y="7"/>
                  </a:cubicBezTo>
                  <a:cubicBezTo>
                    <a:pt x="91" y="52"/>
                    <a:pt x="139" y="112"/>
                    <a:pt x="120" y="161"/>
                  </a:cubicBezTo>
                  <a:cubicBezTo>
                    <a:pt x="110" y="190"/>
                    <a:pt x="132" y="206"/>
                    <a:pt x="162" y="206"/>
                  </a:cubicBezTo>
                  <a:cubicBezTo>
                    <a:pt x="165" y="206"/>
                    <a:pt x="169" y="202"/>
                    <a:pt x="169" y="202"/>
                  </a:cubicBezTo>
                  <a:lnTo>
                    <a:pt x="177" y="202"/>
                  </a:lnTo>
                  <a:cubicBezTo>
                    <a:pt x="206" y="202"/>
                    <a:pt x="232" y="232"/>
                    <a:pt x="210" y="247"/>
                  </a:cubicBezTo>
                  <a:cubicBezTo>
                    <a:pt x="136" y="295"/>
                    <a:pt x="180" y="352"/>
                    <a:pt x="195" y="400"/>
                  </a:cubicBezTo>
                  <a:cubicBezTo>
                    <a:pt x="177" y="408"/>
                    <a:pt x="162" y="411"/>
                    <a:pt x="143" y="411"/>
                  </a:cubicBezTo>
                  <a:cubicBezTo>
                    <a:pt x="127" y="411"/>
                    <a:pt x="113" y="408"/>
                    <a:pt x="98" y="408"/>
                  </a:cubicBezTo>
                  <a:cubicBezTo>
                    <a:pt x="79" y="404"/>
                    <a:pt x="65" y="400"/>
                    <a:pt x="49" y="400"/>
                  </a:cubicBezTo>
                  <a:cubicBezTo>
                    <a:pt x="34" y="400"/>
                    <a:pt x="15" y="404"/>
                    <a:pt x="1" y="411"/>
                  </a:cubicBezTo>
                  <a:cubicBezTo>
                    <a:pt x="68" y="478"/>
                    <a:pt x="117" y="509"/>
                    <a:pt x="154" y="509"/>
                  </a:cubicBezTo>
                  <a:cubicBezTo>
                    <a:pt x="180" y="509"/>
                    <a:pt x="199" y="494"/>
                    <a:pt x="222" y="460"/>
                  </a:cubicBezTo>
                  <a:cubicBezTo>
                    <a:pt x="248" y="494"/>
                    <a:pt x="229" y="535"/>
                    <a:pt x="236" y="568"/>
                  </a:cubicBezTo>
                  <a:cubicBezTo>
                    <a:pt x="244" y="568"/>
                    <a:pt x="251" y="568"/>
                    <a:pt x="258" y="565"/>
                  </a:cubicBezTo>
                  <a:cubicBezTo>
                    <a:pt x="262" y="568"/>
                    <a:pt x="262" y="568"/>
                    <a:pt x="267" y="568"/>
                  </a:cubicBezTo>
                  <a:cubicBezTo>
                    <a:pt x="319" y="568"/>
                    <a:pt x="352" y="527"/>
                    <a:pt x="386" y="494"/>
                  </a:cubicBezTo>
                  <a:cubicBezTo>
                    <a:pt x="363" y="494"/>
                    <a:pt x="341" y="504"/>
                    <a:pt x="315" y="504"/>
                  </a:cubicBezTo>
                  <a:cubicBezTo>
                    <a:pt x="300" y="504"/>
                    <a:pt x="284" y="501"/>
                    <a:pt x="267" y="490"/>
                  </a:cubicBezTo>
                  <a:cubicBezTo>
                    <a:pt x="311" y="460"/>
                    <a:pt x="296" y="397"/>
                    <a:pt x="341" y="378"/>
                  </a:cubicBezTo>
                  <a:cubicBezTo>
                    <a:pt x="363" y="366"/>
                    <a:pt x="386" y="370"/>
                    <a:pt x="379" y="337"/>
                  </a:cubicBezTo>
                  <a:cubicBezTo>
                    <a:pt x="371" y="307"/>
                    <a:pt x="348" y="292"/>
                    <a:pt x="322" y="285"/>
                  </a:cubicBezTo>
                  <a:cubicBezTo>
                    <a:pt x="251" y="269"/>
                    <a:pt x="236" y="266"/>
                    <a:pt x="255" y="213"/>
                  </a:cubicBezTo>
                  <a:cubicBezTo>
                    <a:pt x="284" y="123"/>
                    <a:pt x="184" y="90"/>
                    <a:pt x="188" y="15"/>
                  </a:cubicBezTo>
                  <a:cubicBezTo>
                    <a:pt x="188" y="7"/>
                    <a:pt x="177" y="0"/>
                    <a:pt x="16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1" name="Google Shape;16451;p11"/>
            <p:cNvSpPr/>
            <p:nvPr/>
          </p:nvSpPr>
          <p:spPr>
            <a:xfrm>
              <a:off x="-2180404" y="-916418"/>
              <a:ext cx="18622" cy="20198"/>
            </a:xfrm>
            <a:custGeom>
              <a:avLst/>
              <a:gdLst/>
              <a:ahLst/>
              <a:cxnLst/>
              <a:rect l="l" t="t" r="r" b="b"/>
              <a:pathLst>
                <a:path w="390" h="423" extrusionOk="0">
                  <a:moveTo>
                    <a:pt x="60" y="0"/>
                  </a:moveTo>
                  <a:cubicBezTo>
                    <a:pt x="41" y="0"/>
                    <a:pt x="30" y="18"/>
                    <a:pt x="15" y="26"/>
                  </a:cubicBezTo>
                  <a:cubicBezTo>
                    <a:pt x="37" y="86"/>
                    <a:pt x="15" y="139"/>
                    <a:pt x="1" y="194"/>
                  </a:cubicBezTo>
                  <a:cubicBezTo>
                    <a:pt x="63" y="251"/>
                    <a:pt x="63" y="340"/>
                    <a:pt x="113" y="408"/>
                  </a:cubicBezTo>
                  <a:lnTo>
                    <a:pt x="165" y="408"/>
                  </a:lnTo>
                  <a:cubicBezTo>
                    <a:pt x="210" y="408"/>
                    <a:pt x="255" y="411"/>
                    <a:pt x="299" y="422"/>
                  </a:cubicBezTo>
                  <a:cubicBezTo>
                    <a:pt x="315" y="355"/>
                    <a:pt x="389" y="280"/>
                    <a:pt x="281" y="220"/>
                  </a:cubicBezTo>
                  <a:cubicBezTo>
                    <a:pt x="265" y="213"/>
                    <a:pt x="273" y="172"/>
                    <a:pt x="273" y="146"/>
                  </a:cubicBezTo>
                  <a:cubicBezTo>
                    <a:pt x="265" y="146"/>
                    <a:pt x="258" y="146"/>
                    <a:pt x="251" y="149"/>
                  </a:cubicBezTo>
                  <a:cubicBezTo>
                    <a:pt x="206" y="217"/>
                    <a:pt x="176" y="251"/>
                    <a:pt x="150" y="251"/>
                  </a:cubicBezTo>
                  <a:cubicBezTo>
                    <a:pt x="124" y="251"/>
                    <a:pt x="101" y="213"/>
                    <a:pt x="63" y="139"/>
                  </a:cubicBezTo>
                  <a:cubicBezTo>
                    <a:pt x="49" y="108"/>
                    <a:pt x="34" y="75"/>
                    <a:pt x="63" y="41"/>
                  </a:cubicBezTo>
                  <a:cubicBezTo>
                    <a:pt x="72" y="34"/>
                    <a:pt x="75" y="23"/>
                    <a:pt x="82" y="15"/>
                  </a:cubicBezTo>
                  <a:cubicBezTo>
                    <a:pt x="75" y="4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2" name="Google Shape;16452;p11"/>
            <p:cNvSpPr/>
            <p:nvPr/>
          </p:nvSpPr>
          <p:spPr>
            <a:xfrm>
              <a:off x="-2167750" y="-916657"/>
              <a:ext cx="10744" cy="21297"/>
            </a:xfrm>
            <a:custGeom>
              <a:avLst/>
              <a:gdLst/>
              <a:ahLst/>
              <a:cxnLst/>
              <a:rect l="l" t="t" r="r" b="b"/>
              <a:pathLst>
                <a:path w="225" h="446" extrusionOk="0">
                  <a:moveTo>
                    <a:pt x="83" y="1"/>
                  </a:moveTo>
                  <a:lnTo>
                    <a:pt x="83" y="1"/>
                  </a:lnTo>
                  <a:cubicBezTo>
                    <a:pt x="57" y="42"/>
                    <a:pt x="90" y="91"/>
                    <a:pt x="50" y="118"/>
                  </a:cubicBezTo>
                  <a:cubicBezTo>
                    <a:pt x="34" y="128"/>
                    <a:pt x="23" y="140"/>
                    <a:pt x="8" y="151"/>
                  </a:cubicBezTo>
                  <a:cubicBezTo>
                    <a:pt x="8" y="177"/>
                    <a:pt x="0" y="218"/>
                    <a:pt x="16" y="225"/>
                  </a:cubicBezTo>
                  <a:cubicBezTo>
                    <a:pt x="124" y="285"/>
                    <a:pt x="50" y="360"/>
                    <a:pt x="34" y="427"/>
                  </a:cubicBezTo>
                  <a:cubicBezTo>
                    <a:pt x="38" y="435"/>
                    <a:pt x="42" y="442"/>
                    <a:pt x="42" y="446"/>
                  </a:cubicBezTo>
                  <a:cubicBezTo>
                    <a:pt x="68" y="427"/>
                    <a:pt x="95" y="413"/>
                    <a:pt x="124" y="413"/>
                  </a:cubicBezTo>
                  <a:cubicBezTo>
                    <a:pt x="131" y="413"/>
                    <a:pt x="139" y="413"/>
                    <a:pt x="147" y="416"/>
                  </a:cubicBezTo>
                  <a:cubicBezTo>
                    <a:pt x="157" y="416"/>
                    <a:pt x="169" y="420"/>
                    <a:pt x="176" y="420"/>
                  </a:cubicBezTo>
                  <a:cubicBezTo>
                    <a:pt x="221" y="420"/>
                    <a:pt x="225" y="379"/>
                    <a:pt x="207" y="337"/>
                  </a:cubicBezTo>
                  <a:cubicBezTo>
                    <a:pt x="176" y="278"/>
                    <a:pt x="157" y="222"/>
                    <a:pt x="173" y="154"/>
                  </a:cubicBezTo>
                  <a:cubicBezTo>
                    <a:pt x="180" y="128"/>
                    <a:pt x="169" y="95"/>
                    <a:pt x="139" y="76"/>
                  </a:cubicBezTo>
                  <a:cubicBezTo>
                    <a:pt x="98" y="73"/>
                    <a:pt x="112" y="20"/>
                    <a:pt x="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3" name="Google Shape;16453;p11"/>
            <p:cNvSpPr/>
            <p:nvPr/>
          </p:nvSpPr>
          <p:spPr>
            <a:xfrm>
              <a:off x="-2177396" y="-918758"/>
              <a:ext cx="16331" cy="7735"/>
            </a:xfrm>
            <a:custGeom>
              <a:avLst/>
              <a:gdLst/>
              <a:ahLst/>
              <a:cxnLst/>
              <a:rect l="l" t="t" r="r" b="b"/>
              <a:pathLst>
                <a:path w="342" h="162" extrusionOk="0">
                  <a:moveTo>
                    <a:pt x="184" y="0"/>
                  </a:moveTo>
                  <a:cubicBezTo>
                    <a:pt x="121" y="0"/>
                    <a:pt x="72" y="22"/>
                    <a:pt x="19" y="64"/>
                  </a:cubicBezTo>
                  <a:cubicBezTo>
                    <a:pt x="12" y="72"/>
                    <a:pt x="9" y="83"/>
                    <a:pt x="0" y="90"/>
                  </a:cubicBezTo>
                  <a:cubicBezTo>
                    <a:pt x="35" y="101"/>
                    <a:pt x="53" y="153"/>
                    <a:pt x="90" y="153"/>
                  </a:cubicBezTo>
                  <a:cubicBezTo>
                    <a:pt x="98" y="153"/>
                    <a:pt x="113" y="150"/>
                    <a:pt x="128" y="139"/>
                  </a:cubicBezTo>
                  <a:cubicBezTo>
                    <a:pt x="147" y="117"/>
                    <a:pt x="162" y="109"/>
                    <a:pt x="180" y="109"/>
                  </a:cubicBezTo>
                  <a:cubicBezTo>
                    <a:pt x="202" y="109"/>
                    <a:pt x="225" y="124"/>
                    <a:pt x="252" y="162"/>
                  </a:cubicBezTo>
                  <a:cubicBezTo>
                    <a:pt x="292" y="135"/>
                    <a:pt x="259" y="86"/>
                    <a:pt x="285" y="45"/>
                  </a:cubicBezTo>
                  <a:lnTo>
                    <a:pt x="285" y="45"/>
                  </a:lnTo>
                  <a:cubicBezTo>
                    <a:pt x="314" y="64"/>
                    <a:pt x="300" y="117"/>
                    <a:pt x="341" y="120"/>
                  </a:cubicBezTo>
                  <a:cubicBezTo>
                    <a:pt x="337" y="49"/>
                    <a:pt x="304" y="15"/>
                    <a:pt x="229" y="5"/>
                  </a:cubicBezTo>
                  <a:cubicBezTo>
                    <a:pt x="214" y="0"/>
                    <a:pt x="199" y="0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4" name="Google Shape;16454;p11"/>
            <p:cNvSpPr/>
            <p:nvPr/>
          </p:nvSpPr>
          <p:spPr>
            <a:xfrm>
              <a:off x="-2239280" y="-971761"/>
              <a:ext cx="23588" cy="14468"/>
            </a:xfrm>
            <a:custGeom>
              <a:avLst/>
              <a:gdLst/>
              <a:ahLst/>
              <a:cxnLst/>
              <a:rect l="l" t="t" r="r" b="b"/>
              <a:pathLst>
                <a:path w="494" h="303" extrusionOk="0">
                  <a:moveTo>
                    <a:pt x="328" y="0"/>
                  </a:moveTo>
                  <a:cubicBezTo>
                    <a:pt x="302" y="0"/>
                    <a:pt x="276" y="7"/>
                    <a:pt x="250" y="33"/>
                  </a:cubicBezTo>
                  <a:cubicBezTo>
                    <a:pt x="242" y="38"/>
                    <a:pt x="228" y="45"/>
                    <a:pt x="209" y="45"/>
                  </a:cubicBezTo>
                  <a:cubicBezTo>
                    <a:pt x="190" y="45"/>
                    <a:pt x="168" y="38"/>
                    <a:pt x="153" y="23"/>
                  </a:cubicBezTo>
                  <a:cubicBezTo>
                    <a:pt x="138" y="19"/>
                    <a:pt x="123" y="11"/>
                    <a:pt x="108" y="11"/>
                  </a:cubicBezTo>
                  <a:cubicBezTo>
                    <a:pt x="67" y="11"/>
                    <a:pt x="26" y="15"/>
                    <a:pt x="11" y="68"/>
                  </a:cubicBezTo>
                  <a:cubicBezTo>
                    <a:pt x="0" y="123"/>
                    <a:pt x="11" y="146"/>
                    <a:pt x="71" y="168"/>
                  </a:cubicBezTo>
                  <a:cubicBezTo>
                    <a:pt x="123" y="187"/>
                    <a:pt x="161" y="240"/>
                    <a:pt x="161" y="303"/>
                  </a:cubicBezTo>
                  <a:cubicBezTo>
                    <a:pt x="197" y="295"/>
                    <a:pt x="235" y="292"/>
                    <a:pt x="273" y="285"/>
                  </a:cubicBezTo>
                  <a:cubicBezTo>
                    <a:pt x="287" y="280"/>
                    <a:pt x="302" y="277"/>
                    <a:pt x="321" y="273"/>
                  </a:cubicBezTo>
                  <a:cubicBezTo>
                    <a:pt x="306" y="251"/>
                    <a:pt x="287" y="228"/>
                    <a:pt x="321" y="209"/>
                  </a:cubicBezTo>
                  <a:cubicBezTo>
                    <a:pt x="337" y="202"/>
                    <a:pt x="351" y="195"/>
                    <a:pt x="363" y="195"/>
                  </a:cubicBezTo>
                  <a:cubicBezTo>
                    <a:pt x="370" y="195"/>
                    <a:pt x="377" y="199"/>
                    <a:pt x="385" y="202"/>
                  </a:cubicBezTo>
                  <a:cubicBezTo>
                    <a:pt x="411" y="217"/>
                    <a:pt x="389" y="240"/>
                    <a:pt x="389" y="262"/>
                  </a:cubicBezTo>
                  <a:cubicBezTo>
                    <a:pt x="426" y="254"/>
                    <a:pt x="449" y="232"/>
                    <a:pt x="444" y="190"/>
                  </a:cubicBezTo>
                  <a:cubicBezTo>
                    <a:pt x="444" y="164"/>
                    <a:pt x="463" y="154"/>
                    <a:pt x="485" y="150"/>
                  </a:cubicBezTo>
                  <a:cubicBezTo>
                    <a:pt x="471" y="109"/>
                    <a:pt x="494" y="68"/>
                    <a:pt x="489" y="26"/>
                  </a:cubicBezTo>
                  <a:cubicBezTo>
                    <a:pt x="485" y="19"/>
                    <a:pt x="485" y="15"/>
                    <a:pt x="482" y="7"/>
                  </a:cubicBezTo>
                  <a:cubicBezTo>
                    <a:pt x="467" y="11"/>
                    <a:pt x="456" y="11"/>
                    <a:pt x="441" y="11"/>
                  </a:cubicBezTo>
                  <a:lnTo>
                    <a:pt x="437" y="11"/>
                  </a:lnTo>
                  <a:cubicBezTo>
                    <a:pt x="399" y="11"/>
                    <a:pt x="366" y="0"/>
                    <a:pt x="3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5" name="Google Shape;16455;p11"/>
            <p:cNvSpPr/>
            <p:nvPr/>
          </p:nvSpPr>
          <p:spPr>
            <a:xfrm>
              <a:off x="-2234839" y="-984796"/>
              <a:ext cx="18097" cy="12319"/>
            </a:xfrm>
            <a:custGeom>
              <a:avLst/>
              <a:gdLst/>
              <a:ahLst/>
              <a:cxnLst/>
              <a:rect l="l" t="t" r="r" b="b"/>
              <a:pathLst>
                <a:path w="379" h="258" extrusionOk="0">
                  <a:moveTo>
                    <a:pt x="244" y="4"/>
                  </a:moveTo>
                  <a:cubicBezTo>
                    <a:pt x="154" y="15"/>
                    <a:pt x="56" y="1"/>
                    <a:pt x="0" y="94"/>
                  </a:cubicBezTo>
                  <a:cubicBezTo>
                    <a:pt x="15" y="139"/>
                    <a:pt x="49" y="176"/>
                    <a:pt x="49" y="228"/>
                  </a:cubicBezTo>
                  <a:cubicBezTo>
                    <a:pt x="52" y="225"/>
                    <a:pt x="56" y="225"/>
                    <a:pt x="60" y="225"/>
                  </a:cubicBezTo>
                  <a:cubicBezTo>
                    <a:pt x="75" y="225"/>
                    <a:pt x="90" y="232"/>
                    <a:pt x="101" y="244"/>
                  </a:cubicBezTo>
                  <a:cubicBezTo>
                    <a:pt x="113" y="251"/>
                    <a:pt x="127" y="258"/>
                    <a:pt x="139" y="258"/>
                  </a:cubicBezTo>
                  <a:cubicBezTo>
                    <a:pt x="154" y="258"/>
                    <a:pt x="165" y="251"/>
                    <a:pt x="176" y="239"/>
                  </a:cubicBezTo>
                  <a:cubicBezTo>
                    <a:pt x="199" y="213"/>
                    <a:pt x="165" y="202"/>
                    <a:pt x="154" y="187"/>
                  </a:cubicBezTo>
                  <a:cubicBezTo>
                    <a:pt x="135" y="165"/>
                    <a:pt x="146" y="139"/>
                    <a:pt x="161" y="123"/>
                  </a:cubicBezTo>
                  <a:cubicBezTo>
                    <a:pt x="168" y="116"/>
                    <a:pt x="172" y="116"/>
                    <a:pt x="180" y="116"/>
                  </a:cubicBezTo>
                  <a:cubicBezTo>
                    <a:pt x="194" y="116"/>
                    <a:pt x="206" y="131"/>
                    <a:pt x="217" y="142"/>
                  </a:cubicBezTo>
                  <a:cubicBezTo>
                    <a:pt x="228" y="154"/>
                    <a:pt x="239" y="165"/>
                    <a:pt x="244" y="180"/>
                  </a:cubicBezTo>
                  <a:cubicBezTo>
                    <a:pt x="251" y="206"/>
                    <a:pt x="244" y="236"/>
                    <a:pt x="292" y="236"/>
                  </a:cubicBezTo>
                  <a:lnTo>
                    <a:pt x="296" y="236"/>
                  </a:lnTo>
                  <a:cubicBezTo>
                    <a:pt x="344" y="236"/>
                    <a:pt x="329" y="194"/>
                    <a:pt x="344" y="172"/>
                  </a:cubicBezTo>
                  <a:cubicBezTo>
                    <a:pt x="351" y="165"/>
                    <a:pt x="356" y="154"/>
                    <a:pt x="363" y="146"/>
                  </a:cubicBezTo>
                  <a:cubicBezTo>
                    <a:pt x="370" y="120"/>
                    <a:pt x="378" y="97"/>
                    <a:pt x="370" y="75"/>
                  </a:cubicBezTo>
                  <a:lnTo>
                    <a:pt x="370" y="75"/>
                  </a:lnTo>
                  <a:cubicBezTo>
                    <a:pt x="363" y="79"/>
                    <a:pt x="351" y="79"/>
                    <a:pt x="344" y="79"/>
                  </a:cubicBezTo>
                  <a:cubicBezTo>
                    <a:pt x="296" y="79"/>
                    <a:pt x="280" y="23"/>
                    <a:pt x="244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6" name="Google Shape;16456;p11"/>
            <p:cNvSpPr/>
            <p:nvPr/>
          </p:nvSpPr>
          <p:spPr>
            <a:xfrm>
              <a:off x="-2232547" y="-979257"/>
              <a:ext cx="16856" cy="9693"/>
            </a:xfrm>
            <a:custGeom>
              <a:avLst/>
              <a:gdLst/>
              <a:ahLst/>
              <a:cxnLst/>
              <a:rect l="l" t="t" r="r" b="b"/>
              <a:pathLst>
                <a:path w="353" h="203" extrusionOk="0">
                  <a:moveTo>
                    <a:pt x="132" y="0"/>
                  </a:moveTo>
                  <a:cubicBezTo>
                    <a:pt x="124" y="0"/>
                    <a:pt x="120" y="0"/>
                    <a:pt x="113" y="7"/>
                  </a:cubicBezTo>
                  <a:cubicBezTo>
                    <a:pt x="98" y="23"/>
                    <a:pt x="87" y="49"/>
                    <a:pt x="106" y="71"/>
                  </a:cubicBezTo>
                  <a:cubicBezTo>
                    <a:pt x="117" y="86"/>
                    <a:pt x="151" y="97"/>
                    <a:pt x="128" y="123"/>
                  </a:cubicBezTo>
                  <a:cubicBezTo>
                    <a:pt x="117" y="135"/>
                    <a:pt x="106" y="142"/>
                    <a:pt x="91" y="142"/>
                  </a:cubicBezTo>
                  <a:cubicBezTo>
                    <a:pt x="79" y="142"/>
                    <a:pt x="65" y="135"/>
                    <a:pt x="53" y="128"/>
                  </a:cubicBezTo>
                  <a:cubicBezTo>
                    <a:pt x="42" y="116"/>
                    <a:pt x="27" y="109"/>
                    <a:pt x="12" y="109"/>
                  </a:cubicBezTo>
                  <a:cubicBezTo>
                    <a:pt x="8" y="109"/>
                    <a:pt x="4" y="109"/>
                    <a:pt x="1" y="112"/>
                  </a:cubicBezTo>
                  <a:cubicBezTo>
                    <a:pt x="4" y="135"/>
                    <a:pt x="8" y="157"/>
                    <a:pt x="12" y="180"/>
                  </a:cubicBezTo>
                  <a:cubicBezTo>
                    <a:pt x="27" y="195"/>
                    <a:pt x="49" y="202"/>
                    <a:pt x="68" y="202"/>
                  </a:cubicBezTo>
                  <a:cubicBezTo>
                    <a:pt x="87" y="202"/>
                    <a:pt x="101" y="195"/>
                    <a:pt x="109" y="190"/>
                  </a:cubicBezTo>
                  <a:cubicBezTo>
                    <a:pt x="135" y="164"/>
                    <a:pt x="161" y="157"/>
                    <a:pt x="187" y="157"/>
                  </a:cubicBezTo>
                  <a:cubicBezTo>
                    <a:pt x="225" y="157"/>
                    <a:pt x="258" y="168"/>
                    <a:pt x="296" y="168"/>
                  </a:cubicBezTo>
                  <a:lnTo>
                    <a:pt x="300" y="168"/>
                  </a:lnTo>
                  <a:cubicBezTo>
                    <a:pt x="315" y="168"/>
                    <a:pt x="326" y="168"/>
                    <a:pt x="341" y="164"/>
                  </a:cubicBezTo>
                  <a:cubicBezTo>
                    <a:pt x="353" y="116"/>
                    <a:pt x="337" y="71"/>
                    <a:pt x="315" y="30"/>
                  </a:cubicBezTo>
                  <a:cubicBezTo>
                    <a:pt x="308" y="38"/>
                    <a:pt x="303" y="49"/>
                    <a:pt x="296" y="56"/>
                  </a:cubicBezTo>
                  <a:cubicBezTo>
                    <a:pt x="281" y="78"/>
                    <a:pt x="296" y="120"/>
                    <a:pt x="248" y="120"/>
                  </a:cubicBezTo>
                  <a:lnTo>
                    <a:pt x="244" y="120"/>
                  </a:lnTo>
                  <a:cubicBezTo>
                    <a:pt x="196" y="120"/>
                    <a:pt x="203" y="90"/>
                    <a:pt x="196" y="64"/>
                  </a:cubicBezTo>
                  <a:cubicBezTo>
                    <a:pt x="191" y="49"/>
                    <a:pt x="180" y="38"/>
                    <a:pt x="169" y="26"/>
                  </a:cubicBezTo>
                  <a:cubicBezTo>
                    <a:pt x="158" y="15"/>
                    <a:pt x="146" y="0"/>
                    <a:pt x="1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7" name="Google Shape;16457;p11"/>
            <p:cNvSpPr/>
            <p:nvPr/>
          </p:nvSpPr>
          <p:spPr>
            <a:xfrm>
              <a:off x="-2226292" y="-964598"/>
              <a:ext cx="13800" cy="10171"/>
            </a:xfrm>
            <a:custGeom>
              <a:avLst/>
              <a:gdLst/>
              <a:ahLst/>
              <a:cxnLst/>
              <a:rect l="l" t="t" r="r" b="b"/>
              <a:pathLst>
                <a:path w="289" h="213" extrusionOk="0">
                  <a:moveTo>
                    <a:pt x="213" y="0"/>
                  </a:moveTo>
                  <a:cubicBezTo>
                    <a:pt x="191" y="4"/>
                    <a:pt x="172" y="14"/>
                    <a:pt x="172" y="40"/>
                  </a:cubicBezTo>
                  <a:cubicBezTo>
                    <a:pt x="177" y="82"/>
                    <a:pt x="154" y="104"/>
                    <a:pt x="117" y="112"/>
                  </a:cubicBezTo>
                  <a:cubicBezTo>
                    <a:pt x="109" y="130"/>
                    <a:pt x="101" y="135"/>
                    <a:pt x="91" y="135"/>
                  </a:cubicBezTo>
                  <a:cubicBezTo>
                    <a:pt x="79" y="135"/>
                    <a:pt x="60" y="123"/>
                    <a:pt x="49" y="123"/>
                  </a:cubicBezTo>
                  <a:cubicBezTo>
                    <a:pt x="30" y="127"/>
                    <a:pt x="15" y="130"/>
                    <a:pt x="1" y="135"/>
                  </a:cubicBezTo>
                  <a:cubicBezTo>
                    <a:pt x="8" y="161"/>
                    <a:pt x="23" y="171"/>
                    <a:pt x="42" y="171"/>
                  </a:cubicBezTo>
                  <a:cubicBezTo>
                    <a:pt x="49" y="171"/>
                    <a:pt x="53" y="171"/>
                    <a:pt x="60" y="168"/>
                  </a:cubicBezTo>
                  <a:cubicBezTo>
                    <a:pt x="72" y="164"/>
                    <a:pt x="87" y="161"/>
                    <a:pt x="101" y="161"/>
                  </a:cubicBezTo>
                  <a:cubicBezTo>
                    <a:pt x="113" y="161"/>
                    <a:pt x="124" y="164"/>
                    <a:pt x="135" y="175"/>
                  </a:cubicBezTo>
                  <a:cubicBezTo>
                    <a:pt x="154" y="202"/>
                    <a:pt x="172" y="213"/>
                    <a:pt x="187" y="213"/>
                  </a:cubicBezTo>
                  <a:cubicBezTo>
                    <a:pt x="217" y="213"/>
                    <a:pt x="239" y="180"/>
                    <a:pt x="262" y="153"/>
                  </a:cubicBezTo>
                  <a:cubicBezTo>
                    <a:pt x="251" y="135"/>
                    <a:pt x="289" y="97"/>
                    <a:pt x="248" y="90"/>
                  </a:cubicBezTo>
                  <a:cubicBezTo>
                    <a:pt x="172" y="78"/>
                    <a:pt x="206" y="33"/>
                    <a:pt x="2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8" name="Google Shape;16458;p11"/>
            <p:cNvSpPr/>
            <p:nvPr/>
          </p:nvSpPr>
          <p:spPr>
            <a:xfrm>
              <a:off x="-2411705" y="-934993"/>
              <a:ext cx="11412" cy="6255"/>
            </a:xfrm>
            <a:custGeom>
              <a:avLst/>
              <a:gdLst/>
              <a:ahLst/>
              <a:cxnLst/>
              <a:rect l="l" t="t" r="r" b="b"/>
              <a:pathLst>
                <a:path w="239" h="131" extrusionOk="0">
                  <a:moveTo>
                    <a:pt x="33" y="0"/>
                  </a:moveTo>
                  <a:cubicBezTo>
                    <a:pt x="0" y="41"/>
                    <a:pt x="30" y="79"/>
                    <a:pt x="33" y="116"/>
                  </a:cubicBezTo>
                  <a:cubicBezTo>
                    <a:pt x="52" y="127"/>
                    <a:pt x="71" y="131"/>
                    <a:pt x="90" y="131"/>
                  </a:cubicBezTo>
                  <a:cubicBezTo>
                    <a:pt x="135" y="131"/>
                    <a:pt x="175" y="112"/>
                    <a:pt x="216" y="109"/>
                  </a:cubicBezTo>
                  <a:cubicBezTo>
                    <a:pt x="224" y="79"/>
                    <a:pt x="239" y="41"/>
                    <a:pt x="206" y="41"/>
                  </a:cubicBezTo>
                  <a:cubicBezTo>
                    <a:pt x="197" y="41"/>
                    <a:pt x="190" y="45"/>
                    <a:pt x="183" y="45"/>
                  </a:cubicBezTo>
                  <a:cubicBezTo>
                    <a:pt x="168" y="48"/>
                    <a:pt x="153" y="53"/>
                    <a:pt x="142" y="53"/>
                  </a:cubicBezTo>
                  <a:cubicBezTo>
                    <a:pt x="101" y="53"/>
                    <a:pt x="67" y="31"/>
                    <a:pt x="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9" name="Google Shape;16459;p11"/>
            <p:cNvSpPr/>
            <p:nvPr/>
          </p:nvSpPr>
          <p:spPr>
            <a:xfrm>
              <a:off x="-2425123" y="-938240"/>
              <a:ext cx="9693" cy="4345"/>
            </a:xfrm>
            <a:custGeom>
              <a:avLst/>
              <a:gdLst/>
              <a:ahLst/>
              <a:cxnLst/>
              <a:rect l="l" t="t" r="r" b="b"/>
              <a:pathLst>
                <a:path w="203" h="91" extrusionOk="0">
                  <a:moveTo>
                    <a:pt x="49" y="1"/>
                  </a:moveTo>
                  <a:cubicBezTo>
                    <a:pt x="30" y="1"/>
                    <a:pt x="12" y="9"/>
                    <a:pt x="7" y="31"/>
                  </a:cubicBezTo>
                  <a:cubicBezTo>
                    <a:pt x="0" y="64"/>
                    <a:pt x="23" y="87"/>
                    <a:pt x="52" y="87"/>
                  </a:cubicBezTo>
                  <a:cubicBezTo>
                    <a:pt x="57" y="90"/>
                    <a:pt x="64" y="90"/>
                    <a:pt x="71" y="90"/>
                  </a:cubicBezTo>
                  <a:cubicBezTo>
                    <a:pt x="112" y="90"/>
                    <a:pt x="150" y="80"/>
                    <a:pt x="202" y="49"/>
                  </a:cubicBezTo>
                  <a:cubicBezTo>
                    <a:pt x="146" y="31"/>
                    <a:pt x="105" y="12"/>
                    <a:pt x="60" y="4"/>
                  </a:cubicBezTo>
                  <a:cubicBezTo>
                    <a:pt x="57" y="1"/>
                    <a:pt x="52" y="1"/>
                    <a:pt x="4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0" name="Google Shape;16460;p11"/>
            <p:cNvSpPr/>
            <p:nvPr/>
          </p:nvSpPr>
          <p:spPr>
            <a:xfrm>
              <a:off x="-2414761" y="-943588"/>
              <a:ext cx="4154" cy="6637"/>
            </a:xfrm>
            <a:custGeom>
              <a:avLst/>
              <a:gdLst/>
              <a:ahLst/>
              <a:cxnLst/>
              <a:rect l="l" t="t" r="r" b="b"/>
              <a:pathLst>
                <a:path w="87" h="139" extrusionOk="0">
                  <a:moveTo>
                    <a:pt x="64" y="1"/>
                  </a:moveTo>
                  <a:lnTo>
                    <a:pt x="64" y="1"/>
                  </a:lnTo>
                  <a:cubicBezTo>
                    <a:pt x="26" y="9"/>
                    <a:pt x="0" y="23"/>
                    <a:pt x="11" y="68"/>
                  </a:cubicBezTo>
                  <a:cubicBezTo>
                    <a:pt x="23" y="98"/>
                    <a:pt x="26" y="139"/>
                    <a:pt x="64" y="139"/>
                  </a:cubicBezTo>
                  <a:cubicBezTo>
                    <a:pt x="71" y="139"/>
                    <a:pt x="78" y="135"/>
                    <a:pt x="86" y="135"/>
                  </a:cubicBezTo>
                  <a:lnTo>
                    <a:pt x="86" y="113"/>
                  </a:lnTo>
                  <a:cubicBezTo>
                    <a:pt x="68" y="80"/>
                    <a:pt x="60" y="42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1" name="Google Shape;16461;p11"/>
            <p:cNvSpPr/>
            <p:nvPr/>
          </p:nvSpPr>
          <p:spPr>
            <a:xfrm>
              <a:off x="-2407646" y="-941439"/>
              <a:ext cx="12701" cy="7353"/>
            </a:xfrm>
            <a:custGeom>
              <a:avLst/>
              <a:gdLst/>
              <a:ahLst/>
              <a:cxnLst/>
              <a:rect l="l" t="t" r="r" b="b"/>
              <a:pathLst>
                <a:path w="266" h="154" extrusionOk="0">
                  <a:moveTo>
                    <a:pt x="124" y="0"/>
                  </a:moveTo>
                  <a:cubicBezTo>
                    <a:pt x="102" y="0"/>
                    <a:pt x="86" y="19"/>
                    <a:pt x="79" y="45"/>
                  </a:cubicBezTo>
                  <a:cubicBezTo>
                    <a:pt x="76" y="61"/>
                    <a:pt x="121" y="57"/>
                    <a:pt x="102" y="83"/>
                  </a:cubicBezTo>
                  <a:cubicBezTo>
                    <a:pt x="98" y="94"/>
                    <a:pt x="86" y="98"/>
                    <a:pt x="79" y="98"/>
                  </a:cubicBezTo>
                  <a:cubicBezTo>
                    <a:pt x="68" y="98"/>
                    <a:pt x="57" y="90"/>
                    <a:pt x="45" y="90"/>
                  </a:cubicBezTo>
                  <a:cubicBezTo>
                    <a:pt x="42" y="87"/>
                    <a:pt x="42" y="87"/>
                    <a:pt x="38" y="87"/>
                  </a:cubicBezTo>
                  <a:cubicBezTo>
                    <a:pt x="19" y="87"/>
                    <a:pt x="0" y="105"/>
                    <a:pt x="5" y="139"/>
                  </a:cubicBezTo>
                  <a:lnTo>
                    <a:pt x="38" y="139"/>
                  </a:lnTo>
                  <a:cubicBezTo>
                    <a:pt x="105" y="139"/>
                    <a:pt x="173" y="150"/>
                    <a:pt x="236" y="154"/>
                  </a:cubicBezTo>
                  <a:cubicBezTo>
                    <a:pt x="266" y="128"/>
                    <a:pt x="243" y="87"/>
                    <a:pt x="262" y="57"/>
                  </a:cubicBezTo>
                  <a:lnTo>
                    <a:pt x="243" y="57"/>
                  </a:lnTo>
                  <a:cubicBezTo>
                    <a:pt x="210" y="38"/>
                    <a:pt x="176" y="19"/>
                    <a:pt x="143" y="4"/>
                  </a:cubicBezTo>
                  <a:cubicBezTo>
                    <a:pt x="135" y="0"/>
                    <a:pt x="128" y="0"/>
                    <a:pt x="12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2" name="Google Shape;16462;p11"/>
            <p:cNvSpPr/>
            <p:nvPr/>
          </p:nvSpPr>
          <p:spPr>
            <a:xfrm>
              <a:off x="-2411944" y="-943588"/>
              <a:ext cx="4727" cy="5396"/>
            </a:xfrm>
            <a:custGeom>
              <a:avLst/>
              <a:gdLst/>
              <a:ahLst/>
              <a:cxnLst/>
              <a:rect l="l" t="t" r="r" b="b"/>
              <a:pathLst>
                <a:path w="99" h="113" extrusionOk="0">
                  <a:moveTo>
                    <a:pt x="5" y="1"/>
                  </a:moveTo>
                  <a:cubicBezTo>
                    <a:pt x="1" y="42"/>
                    <a:pt x="9" y="80"/>
                    <a:pt x="27" y="113"/>
                  </a:cubicBezTo>
                  <a:cubicBezTo>
                    <a:pt x="38" y="83"/>
                    <a:pt x="98" y="54"/>
                    <a:pt x="31" y="19"/>
                  </a:cubicBezTo>
                  <a:cubicBezTo>
                    <a:pt x="23" y="9"/>
                    <a:pt x="16" y="1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3" name="Google Shape;16463;p11"/>
            <p:cNvSpPr/>
            <p:nvPr/>
          </p:nvSpPr>
          <p:spPr>
            <a:xfrm>
              <a:off x="-2379426" y="-929836"/>
              <a:ext cx="10362" cy="7879"/>
            </a:xfrm>
            <a:custGeom>
              <a:avLst/>
              <a:gdLst/>
              <a:ahLst/>
              <a:cxnLst/>
              <a:rect l="l" t="t" r="r" b="b"/>
              <a:pathLst>
                <a:path w="217" h="165" extrusionOk="0">
                  <a:moveTo>
                    <a:pt x="94" y="1"/>
                  </a:moveTo>
                  <a:cubicBezTo>
                    <a:pt x="87" y="1"/>
                    <a:pt x="75" y="1"/>
                    <a:pt x="64" y="12"/>
                  </a:cubicBezTo>
                  <a:cubicBezTo>
                    <a:pt x="37" y="27"/>
                    <a:pt x="1" y="30"/>
                    <a:pt x="8" y="71"/>
                  </a:cubicBezTo>
                  <a:cubicBezTo>
                    <a:pt x="11" y="113"/>
                    <a:pt x="30" y="150"/>
                    <a:pt x="71" y="154"/>
                  </a:cubicBezTo>
                  <a:cubicBezTo>
                    <a:pt x="101" y="158"/>
                    <a:pt x="135" y="165"/>
                    <a:pt x="165" y="165"/>
                  </a:cubicBezTo>
                  <a:cubicBezTo>
                    <a:pt x="180" y="165"/>
                    <a:pt x="194" y="161"/>
                    <a:pt x="210" y="158"/>
                  </a:cubicBezTo>
                  <a:cubicBezTo>
                    <a:pt x="217" y="102"/>
                    <a:pt x="161" y="83"/>
                    <a:pt x="142" y="42"/>
                  </a:cubicBezTo>
                  <a:cubicBezTo>
                    <a:pt x="131" y="19"/>
                    <a:pt x="116" y="1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4" name="Google Shape;16464;p11"/>
            <p:cNvSpPr/>
            <p:nvPr/>
          </p:nvSpPr>
          <p:spPr>
            <a:xfrm>
              <a:off x="-2538099" y="-933035"/>
              <a:ext cx="8977" cy="6828"/>
            </a:xfrm>
            <a:custGeom>
              <a:avLst/>
              <a:gdLst/>
              <a:ahLst/>
              <a:cxnLst/>
              <a:rect l="l" t="t" r="r" b="b"/>
              <a:pathLst>
                <a:path w="188" h="143" extrusionOk="0">
                  <a:moveTo>
                    <a:pt x="90" y="0"/>
                  </a:moveTo>
                  <a:cubicBezTo>
                    <a:pt x="63" y="16"/>
                    <a:pt x="75" y="64"/>
                    <a:pt x="37" y="68"/>
                  </a:cubicBezTo>
                  <a:cubicBezTo>
                    <a:pt x="0" y="75"/>
                    <a:pt x="15" y="102"/>
                    <a:pt x="18" y="120"/>
                  </a:cubicBezTo>
                  <a:cubicBezTo>
                    <a:pt x="23" y="135"/>
                    <a:pt x="34" y="142"/>
                    <a:pt x="45" y="142"/>
                  </a:cubicBezTo>
                  <a:cubicBezTo>
                    <a:pt x="49" y="142"/>
                    <a:pt x="56" y="138"/>
                    <a:pt x="63" y="135"/>
                  </a:cubicBezTo>
                  <a:cubicBezTo>
                    <a:pt x="75" y="128"/>
                    <a:pt x="86" y="128"/>
                    <a:pt x="94" y="128"/>
                  </a:cubicBezTo>
                  <a:cubicBezTo>
                    <a:pt x="108" y="128"/>
                    <a:pt x="120" y="131"/>
                    <a:pt x="131" y="131"/>
                  </a:cubicBezTo>
                  <a:cubicBezTo>
                    <a:pt x="146" y="135"/>
                    <a:pt x="157" y="138"/>
                    <a:pt x="172" y="138"/>
                  </a:cubicBezTo>
                  <a:lnTo>
                    <a:pt x="187" y="138"/>
                  </a:lnTo>
                  <a:cubicBezTo>
                    <a:pt x="168" y="75"/>
                    <a:pt x="108" y="49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5" name="Google Shape;16465;p11"/>
            <p:cNvSpPr/>
            <p:nvPr/>
          </p:nvSpPr>
          <p:spPr>
            <a:xfrm>
              <a:off x="-2529170" y="-922865"/>
              <a:ext cx="6781" cy="6112"/>
            </a:xfrm>
            <a:custGeom>
              <a:avLst/>
              <a:gdLst/>
              <a:ahLst/>
              <a:cxnLst/>
              <a:rect l="l" t="t" r="r" b="b"/>
              <a:pathLst>
                <a:path w="142" h="128" extrusionOk="0">
                  <a:moveTo>
                    <a:pt x="109" y="1"/>
                  </a:moveTo>
                  <a:cubicBezTo>
                    <a:pt x="71" y="30"/>
                    <a:pt x="38" y="64"/>
                    <a:pt x="0" y="94"/>
                  </a:cubicBezTo>
                  <a:cubicBezTo>
                    <a:pt x="0" y="124"/>
                    <a:pt x="23" y="124"/>
                    <a:pt x="38" y="127"/>
                  </a:cubicBezTo>
                  <a:lnTo>
                    <a:pt x="56" y="127"/>
                  </a:lnTo>
                  <a:cubicBezTo>
                    <a:pt x="90" y="127"/>
                    <a:pt x="112" y="101"/>
                    <a:pt x="123" y="68"/>
                  </a:cubicBezTo>
                  <a:cubicBezTo>
                    <a:pt x="131" y="46"/>
                    <a:pt x="142" y="23"/>
                    <a:pt x="116" y="4"/>
                  </a:cubicBezTo>
                  <a:lnTo>
                    <a:pt x="109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6" name="Google Shape;16466;p11"/>
            <p:cNvSpPr/>
            <p:nvPr/>
          </p:nvSpPr>
          <p:spPr>
            <a:xfrm>
              <a:off x="-2544164" y="-898035"/>
              <a:ext cx="27695" cy="24305"/>
            </a:xfrm>
            <a:custGeom>
              <a:avLst/>
              <a:gdLst/>
              <a:ahLst/>
              <a:cxnLst/>
              <a:rect l="l" t="t" r="r" b="b"/>
              <a:pathLst>
                <a:path w="580" h="509" extrusionOk="0">
                  <a:moveTo>
                    <a:pt x="295" y="0"/>
                  </a:moveTo>
                  <a:cubicBezTo>
                    <a:pt x="209" y="0"/>
                    <a:pt x="127" y="45"/>
                    <a:pt x="67" y="135"/>
                  </a:cubicBezTo>
                  <a:cubicBezTo>
                    <a:pt x="0" y="247"/>
                    <a:pt x="67" y="329"/>
                    <a:pt x="105" y="418"/>
                  </a:cubicBezTo>
                  <a:cubicBezTo>
                    <a:pt x="138" y="392"/>
                    <a:pt x="153" y="382"/>
                    <a:pt x="164" y="382"/>
                  </a:cubicBezTo>
                  <a:cubicBezTo>
                    <a:pt x="180" y="382"/>
                    <a:pt x="190" y="400"/>
                    <a:pt x="221" y="434"/>
                  </a:cubicBezTo>
                  <a:cubicBezTo>
                    <a:pt x="240" y="460"/>
                    <a:pt x="254" y="508"/>
                    <a:pt x="299" y="508"/>
                  </a:cubicBezTo>
                  <a:cubicBezTo>
                    <a:pt x="307" y="508"/>
                    <a:pt x="314" y="508"/>
                    <a:pt x="321" y="504"/>
                  </a:cubicBezTo>
                  <a:cubicBezTo>
                    <a:pt x="347" y="471"/>
                    <a:pt x="280" y="449"/>
                    <a:pt x="310" y="415"/>
                  </a:cubicBezTo>
                  <a:lnTo>
                    <a:pt x="318" y="415"/>
                  </a:lnTo>
                  <a:cubicBezTo>
                    <a:pt x="333" y="415"/>
                    <a:pt x="337" y="426"/>
                    <a:pt x="344" y="437"/>
                  </a:cubicBezTo>
                  <a:cubicBezTo>
                    <a:pt x="355" y="456"/>
                    <a:pt x="366" y="478"/>
                    <a:pt x="385" y="478"/>
                  </a:cubicBezTo>
                  <a:cubicBezTo>
                    <a:pt x="392" y="478"/>
                    <a:pt x="397" y="475"/>
                    <a:pt x="404" y="471"/>
                  </a:cubicBezTo>
                  <a:cubicBezTo>
                    <a:pt x="426" y="456"/>
                    <a:pt x="407" y="430"/>
                    <a:pt x="397" y="411"/>
                  </a:cubicBezTo>
                  <a:cubicBezTo>
                    <a:pt x="389" y="400"/>
                    <a:pt x="385" y="385"/>
                    <a:pt x="378" y="370"/>
                  </a:cubicBezTo>
                  <a:cubicBezTo>
                    <a:pt x="363" y="373"/>
                    <a:pt x="352" y="373"/>
                    <a:pt x="337" y="373"/>
                  </a:cubicBezTo>
                  <a:cubicBezTo>
                    <a:pt x="314" y="373"/>
                    <a:pt x="295" y="366"/>
                    <a:pt x="276" y="340"/>
                  </a:cubicBezTo>
                  <a:cubicBezTo>
                    <a:pt x="258" y="359"/>
                    <a:pt x="243" y="366"/>
                    <a:pt x="232" y="366"/>
                  </a:cubicBezTo>
                  <a:cubicBezTo>
                    <a:pt x="209" y="366"/>
                    <a:pt x="206" y="337"/>
                    <a:pt x="202" y="299"/>
                  </a:cubicBezTo>
                  <a:lnTo>
                    <a:pt x="213" y="299"/>
                  </a:lnTo>
                  <a:cubicBezTo>
                    <a:pt x="243" y="299"/>
                    <a:pt x="262" y="321"/>
                    <a:pt x="276" y="340"/>
                  </a:cubicBezTo>
                  <a:cubicBezTo>
                    <a:pt x="299" y="337"/>
                    <a:pt x="325" y="314"/>
                    <a:pt x="347" y="314"/>
                  </a:cubicBezTo>
                  <a:cubicBezTo>
                    <a:pt x="363" y="314"/>
                    <a:pt x="374" y="325"/>
                    <a:pt x="378" y="370"/>
                  </a:cubicBezTo>
                  <a:cubicBezTo>
                    <a:pt x="464" y="347"/>
                    <a:pt x="355" y="269"/>
                    <a:pt x="415" y="239"/>
                  </a:cubicBezTo>
                  <a:lnTo>
                    <a:pt x="415" y="239"/>
                  </a:lnTo>
                  <a:cubicBezTo>
                    <a:pt x="456" y="329"/>
                    <a:pt x="464" y="333"/>
                    <a:pt x="561" y="359"/>
                  </a:cubicBezTo>
                  <a:cubicBezTo>
                    <a:pt x="549" y="303"/>
                    <a:pt x="542" y="243"/>
                    <a:pt x="580" y="190"/>
                  </a:cubicBezTo>
                  <a:cubicBezTo>
                    <a:pt x="572" y="190"/>
                    <a:pt x="564" y="194"/>
                    <a:pt x="557" y="194"/>
                  </a:cubicBezTo>
                  <a:cubicBezTo>
                    <a:pt x="542" y="199"/>
                    <a:pt x="527" y="202"/>
                    <a:pt x="512" y="202"/>
                  </a:cubicBezTo>
                  <a:cubicBezTo>
                    <a:pt x="497" y="202"/>
                    <a:pt x="482" y="194"/>
                    <a:pt x="475" y="180"/>
                  </a:cubicBezTo>
                  <a:cubicBezTo>
                    <a:pt x="456" y="146"/>
                    <a:pt x="512" y="138"/>
                    <a:pt x="516" y="109"/>
                  </a:cubicBezTo>
                  <a:cubicBezTo>
                    <a:pt x="501" y="94"/>
                    <a:pt x="490" y="82"/>
                    <a:pt x="475" y="71"/>
                  </a:cubicBezTo>
                  <a:cubicBezTo>
                    <a:pt x="419" y="23"/>
                    <a:pt x="355" y="0"/>
                    <a:pt x="2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7" name="Google Shape;16467;p11"/>
            <p:cNvSpPr/>
            <p:nvPr/>
          </p:nvSpPr>
          <p:spPr>
            <a:xfrm>
              <a:off x="-2522437" y="-892878"/>
              <a:ext cx="5969" cy="4536"/>
            </a:xfrm>
            <a:custGeom>
              <a:avLst/>
              <a:gdLst/>
              <a:ahLst/>
              <a:cxnLst/>
              <a:rect l="l" t="t" r="r" b="b"/>
              <a:pathLst>
                <a:path w="125" h="95" extrusionOk="0">
                  <a:moveTo>
                    <a:pt x="61" y="1"/>
                  </a:moveTo>
                  <a:cubicBezTo>
                    <a:pt x="57" y="30"/>
                    <a:pt x="1" y="38"/>
                    <a:pt x="20" y="72"/>
                  </a:cubicBezTo>
                  <a:cubicBezTo>
                    <a:pt x="27" y="86"/>
                    <a:pt x="42" y="94"/>
                    <a:pt x="57" y="94"/>
                  </a:cubicBezTo>
                  <a:cubicBezTo>
                    <a:pt x="72" y="94"/>
                    <a:pt x="87" y="91"/>
                    <a:pt x="102" y="86"/>
                  </a:cubicBezTo>
                  <a:cubicBezTo>
                    <a:pt x="109" y="86"/>
                    <a:pt x="117" y="82"/>
                    <a:pt x="125" y="82"/>
                  </a:cubicBezTo>
                  <a:cubicBezTo>
                    <a:pt x="125" y="75"/>
                    <a:pt x="121" y="68"/>
                    <a:pt x="121" y="60"/>
                  </a:cubicBezTo>
                  <a:cubicBezTo>
                    <a:pt x="87" y="53"/>
                    <a:pt x="99" y="4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8" name="Google Shape;16468;p11"/>
            <p:cNvSpPr/>
            <p:nvPr/>
          </p:nvSpPr>
          <p:spPr>
            <a:xfrm>
              <a:off x="-2410893" y="-1050691"/>
              <a:ext cx="10266" cy="8643"/>
            </a:xfrm>
            <a:custGeom>
              <a:avLst/>
              <a:gdLst/>
              <a:ahLst/>
              <a:cxnLst/>
              <a:rect l="l" t="t" r="r" b="b"/>
              <a:pathLst>
                <a:path w="215" h="181" extrusionOk="0">
                  <a:moveTo>
                    <a:pt x="166" y="1"/>
                  </a:moveTo>
                  <a:cubicBezTo>
                    <a:pt x="162" y="1"/>
                    <a:pt x="151" y="9"/>
                    <a:pt x="132" y="20"/>
                  </a:cubicBezTo>
                  <a:cubicBezTo>
                    <a:pt x="118" y="49"/>
                    <a:pt x="110" y="87"/>
                    <a:pt x="73" y="87"/>
                  </a:cubicBezTo>
                  <a:cubicBezTo>
                    <a:pt x="65" y="87"/>
                    <a:pt x="58" y="83"/>
                    <a:pt x="46" y="80"/>
                  </a:cubicBezTo>
                  <a:cubicBezTo>
                    <a:pt x="31" y="83"/>
                    <a:pt x="16" y="87"/>
                    <a:pt x="1" y="90"/>
                  </a:cubicBezTo>
                  <a:lnTo>
                    <a:pt x="1" y="113"/>
                  </a:lnTo>
                  <a:cubicBezTo>
                    <a:pt x="5" y="121"/>
                    <a:pt x="9" y="128"/>
                    <a:pt x="9" y="135"/>
                  </a:cubicBezTo>
                  <a:cubicBezTo>
                    <a:pt x="54" y="147"/>
                    <a:pt x="102" y="147"/>
                    <a:pt x="136" y="180"/>
                  </a:cubicBezTo>
                  <a:cubicBezTo>
                    <a:pt x="118" y="128"/>
                    <a:pt x="151" y="102"/>
                    <a:pt x="189" y="80"/>
                  </a:cubicBezTo>
                  <a:cubicBezTo>
                    <a:pt x="215" y="54"/>
                    <a:pt x="170" y="57"/>
                    <a:pt x="173" y="38"/>
                  </a:cubicBezTo>
                  <a:cubicBezTo>
                    <a:pt x="177" y="12"/>
                    <a:pt x="177" y="1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9" name="Google Shape;16469;p11"/>
            <p:cNvSpPr/>
            <p:nvPr/>
          </p:nvSpPr>
          <p:spPr>
            <a:xfrm>
              <a:off x="-2401916" y="-1044102"/>
              <a:ext cx="9837" cy="10075"/>
            </a:xfrm>
            <a:custGeom>
              <a:avLst/>
              <a:gdLst/>
              <a:ahLst/>
              <a:cxnLst/>
              <a:rect l="l" t="t" r="r" b="b"/>
              <a:pathLst>
                <a:path w="206" h="211" extrusionOk="0">
                  <a:moveTo>
                    <a:pt x="120" y="1"/>
                  </a:moveTo>
                  <a:cubicBezTo>
                    <a:pt x="105" y="35"/>
                    <a:pt x="71" y="68"/>
                    <a:pt x="82" y="113"/>
                  </a:cubicBezTo>
                  <a:cubicBezTo>
                    <a:pt x="161" y="132"/>
                    <a:pt x="113" y="166"/>
                    <a:pt x="82" y="180"/>
                  </a:cubicBezTo>
                  <a:cubicBezTo>
                    <a:pt x="75" y="185"/>
                    <a:pt x="68" y="185"/>
                    <a:pt x="56" y="185"/>
                  </a:cubicBezTo>
                  <a:lnTo>
                    <a:pt x="45" y="185"/>
                  </a:lnTo>
                  <a:cubicBezTo>
                    <a:pt x="30" y="185"/>
                    <a:pt x="15" y="185"/>
                    <a:pt x="1" y="199"/>
                  </a:cubicBezTo>
                  <a:cubicBezTo>
                    <a:pt x="27" y="207"/>
                    <a:pt x="53" y="211"/>
                    <a:pt x="75" y="211"/>
                  </a:cubicBezTo>
                  <a:cubicBezTo>
                    <a:pt x="123" y="211"/>
                    <a:pt x="168" y="196"/>
                    <a:pt x="206" y="162"/>
                  </a:cubicBezTo>
                  <a:lnTo>
                    <a:pt x="199" y="162"/>
                  </a:lnTo>
                  <a:cubicBezTo>
                    <a:pt x="146" y="162"/>
                    <a:pt x="149" y="121"/>
                    <a:pt x="158" y="83"/>
                  </a:cubicBezTo>
                  <a:cubicBezTo>
                    <a:pt x="161" y="46"/>
                    <a:pt x="168" y="16"/>
                    <a:pt x="1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0" name="Google Shape;16470;p11"/>
            <p:cNvSpPr/>
            <p:nvPr/>
          </p:nvSpPr>
          <p:spPr>
            <a:xfrm>
              <a:off x="-2405307" y="-1046919"/>
              <a:ext cx="6828" cy="7735"/>
            </a:xfrm>
            <a:custGeom>
              <a:avLst/>
              <a:gdLst/>
              <a:ahLst/>
              <a:cxnLst/>
              <a:rect l="l" t="t" r="r" b="b"/>
              <a:pathLst>
                <a:path w="143" h="162" extrusionOk="0">
                  <a:moveTo>
                    <a:pt x="72" y="1"/>
                  </a:moveTo>
                  <a:cubicBezTo>
                    <a:pt x="34" y="23"/>
                    <a:pt x="1" y="49"/>
                    <a:pt x="19" y="101"/>
                  </a:cubicBezTo>
                  <a:cubicBezTo>
                    <a:pt x="30" y="120"/>
                    <a:pt x="27" y="161"/>
                    <a:pt x="41" y="161"/>
                  </a:cubicBezTo>
                  <a:cubicBezTo>
                    <a:pt x="49" y="161"/>
                    <a:pt x="60" y="154"/>
                    <a:pt x="79" y="135"/>
                  </a:cubicBezTo>
                  <a:cubicBezTo>
                    <a:pt x="82" y="132"/>
                    <a:pt x="86" y="132"/>
                    <a:pt x="86" y="132"/>
                  </a:cubicBezTo>
                  <a:cubicBezTo>
                    <a:pt x="94" y="132"/>
                    <a:pt x="98" y="135"/>
                    <a:pt x="105" y="142"/>
                  </a:cubicBezTo>
                  <a:cubicBezTo>
                    <a:pt x="108" y="146"/>
                    <a:pt x="116" y="154"/>
                    <a:pt x="124" y="154"/>
                  </a:cubicBezTo>
                  <a:cubicBezTo>
                    <a:pt x="142" y="90"/>
                    <a:pt x="90" y="49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1" name="Google Shape;16471;p11"/>
            <p:cNvSpPr/>
            <p:nvPr/>
          </p:nvSpPr>
          <p:spPr>
            <a:xfrm>
              <a:off x="-2410129" y="-1049784"/>
              <a:ext cx="5539" cy="3247"/>
            </a:xfrm>
            <a:custGeom>
              <a:avLst/>
              <a:gdLst/>
              <a:ahLst/>
              <a:cxnLst/>
              <a:rect l="l" t="t" r="r" b="b"/>
              <a:pathLst>
                <a:path w="116" h="68" extrusionOk="0">
                  <a:moveTo>
                    <a:pt x="23" y="1"/>
                  </a:moveTo>
                  <a:cubicBezTo>
                    <a:pt x="4" y="1"/>
                    <a:pt x="0" y="12"/>
                    <a:pt x="30" y="61"/>
                  </a:cubicBezTo>
                  <a:cubicBezTo>
                    <a:pt x="42" y="64"/>
                    <a:pt x="49" y="68"/>
                    <a:pt x="57" y="68"/>
                  </a:cubicBezTo>
                  <a:cubicBezTo>
                    <a:pt x="94" y="68"/>
                    <a:pt x="102" y="30"/>
                    <a:pt x="116" y="1"/>
                  </a:cubicBezTo>
                  <a:cubicBezTo>
                    <a:pt x="105" y="1"/>
                    <a:pt x="97" y="1"/>
                    <a:pt x="90" y="4"/>
                  </a:cubicBezTo>
                  <a:cubicBezTo>
                    <a:pt x="86" y="4"/>
                    <a:pt x="83" y="8"/>
                    <a:pt x="75" y="8"/>
                  </a:cubicBezTo>
                  <a:cubicBezTo>
                    <a:pt x="68" y="8"/>
                    <a:pt x="60" y="4"/>
                    <a:pt x="49" y="4"/>
                  </a:cubicBezTo>
                  <a:cubicBezTo>
                    <a:pt x="42" y="1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2" name="Google Shape;16472;p11"/>
            <p:cNvSpPr/>
            <p:nvPr/>
          </p:nvSpPr>
          <p:spPr>
            <a:xfrm>
              <a:off x="-2261436" y="-806689"/>
              <a:ext cx="9693" cy="4918"/>
            </a:xfrm>
            <a:custGeom>
              <a:avLst/>
              <a:gdLst/>
              <a:ahLst/>
              <a:cxnLst/>
              <a:rect l="l" t="t" r="r" b="b"/>
              <a:pathLst>
                <a:path w="203" h="103" extrusionOk="0">
                  <a:moveTo>
                    <a:pt x="180" y="1"/>
                  </a:moveTo>
                  <a:lnTo>
                    <a:pt x="180" y="1"/>
                  </a:lnTo>
                  <a:cubicBezTo>
                    <a:pt x="116" y="13"/>
                    <a:pt x="64" y="61"/>
                    <a:pt x="0" y="61"/>
                  </a:cubicBezTo>
                  <a:cubicBezTo>
                    <a:pt x="45" y="94"/>
                    <a:pt x="105" y="65"/>
                    <a:pt x="150" y="102"/>
                  </a:cubicBezTo>
                  <a:cubicBezTo>
                    <a:pt x="202" y="80"/>
                    <a:pt x="161" y="30"/>
                    <a:pt x="1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3" name="Google Shape;16473;p11"/>
            <p:cNvSpPr/>
            <p:nvPr/>
          </p:nvSpPr>
          <p:spPr>
            <a:xfrm>
              <a:off x="-2570617" y="-1080105"/>
              <a:ext cx="21297" cy="22156"/>
            </a:xfrm>
            <a:custGeom>
              <a:avLst/>
              <a:gdLst/>
              <a:ahLst/>
              <a:cxnLst/>
              <a:rect l="l" t="t" r="r" b="b"/>
              <a:pathLst>
                <a:path w="446" h="464" extrusionOk="0">
                  <a:moveTo>
                    <a:pt x="311" y="0"/>
                  </a:moveTo>
                  <a:cubicBezTo>
                    <a:pt x="292" y="4"/>
                    <a:pt x="278" y="8"/>
                    <a:pt x="262" y="8"/>
                  </a:cubicBezTo>
                  <a:lnTo>
                    <a:pt x="251" y="11"/>
                  </a:lnTo>
                  <a:lnTo>
                    <a:pt x="240" y="15"/>
                  </a:lnTo>
                  <a:cubicBezTo>
                    <a:pt x="304" y="30"/>
                    <a:pt x="296" y="97"/>
                    <a:pt x="318" y="139"/>
                  </a:cubicBezTo>
                  <a:cubicBezTo>
                    <a:pt x="323" y="149"/>
                    <a:pt x="315" y="154"/>
                    <a:pt x="304" y="154"/>
                  </a:cubicBezTo>
                  <a:cubicBezTo>
                    <a:pt x="292" y="154"/>
                    <a:pt x="278" y="154"/>
                    <a:pt x="270" y="149"/>
                  </a:cubicBezTo>
                  <a:cubicBezTo>
                    <a:pt x="259" y="176"/>
                    <a:pt x="251" y="213"/>
                    <a:pt x="225" y="213"/>
                  </a:cubicBezTo>
                  <a:cubicBezTo>
                    <a:pt x="225" y="213"/>
                    <a:pt x="221" y="213"/>
                    <a:pt x="218" y="209"/>
                  </a:cubicBezTo>
                  <a:cubicBezTo>
                    <a:pt x="188" y="199"/>
                    <a:pt x="150" y="161"/>
                    <a:pt x="192" y="120"/>
                  </a:cubicBezTo>
                  <a:cubicBezTo>
                    <a:pt x="180" y="104"/>
                    <a:pt x="169" y="101"/>
                    <a:pt x="158" y="101"/>
                  </a:cubicBezTo>
                  <a:cubicBezTo>
                    <a:pt x="147" y="101"/>
                    <a:pt x="132" y="109"/>
                    <a:pt x="116" y="109"/>
                  </a:cubicBezTo>
                  <a:cubicBezTo>
                    <a:pt x="98" y="131"/>
                    <a:pt x="35" y="120"/>
                    <a:pt x="61" y="183"/>
                  </a:cubicBezTo>
                  <a:cubicBezTo>
                    <a:pt x="79" y="235"/>
                    <a:pt x="19" y="251"/>
                    <a:pt x="1" y="284"/>
                  </a:cubicBezTo>
                  <a:cubicBezTo>
                    <a:pt x="35" y="303"/>
                    <a:pt x="57" y="333"/>
                    <a:pt x="76" y="366"/>
                  </a:cubicBezTo>
                  <a:cubicBezTo>
                    <a:pt x="105" y="423"/>
                    <a:pt x="150" y="463"/>
                    <a:pt x="214" y="463"/>
                  </a:cubicBezTo>
                  <a:lnTo>
                    <a:pt x="233" y="463"/>
                  </a:lnTo>
                  <a:cubicBezTo>
                    <a:pt x="225" y="392"/>
                    <a:pt x="233" y="329"/>
                    <a:pt x="318" y="306"/>
                  </a:cubicBezTo>
                  <a:cubicBezTo>
                    <a:pt x="330" y="303"/>
                    <a:pt x="341" y="299"/>
                    <a:pt x="349" y="292"/>
                  </a:cubicBezTo>
                  <a:cubicBezTo>
                    <a:pt x="363" y="273"/>
                    <a:pt x="371" y="266"/>
                    <a:pt x="378" y="266"/>
                  </a:cubicBezTo>
                  <a:cubicBezTo>
                    <a:pt x="390" y="266"/>
                    <a:pt x="397" y="273"/>
                    <a:pt x="412" y="288"/>
                  </a:cubicBezTo>
                  <a:cubicBezTo>
                    <a:pt x="435" y="269"/>
                    <a:pt x="435" y="239"/>
                    <a:pt x="446" y="213"/>
                  </a:cubicBezTo>
                  <a:cubicBezTo>
                    <a:pt x="397" y="180"/>
                    <a:pt x="363" y="139"/>
                    <a:pt x="363" y="86"/>
                  </a:cubicBezTo>
                  <a:cubicBezTo>
                    <a:pt x="363" y="37"/>
                    <a:pt x="326" y="30"/>
                    <a:pt x="31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4" name="Google Shape;16474;p11"/>
            <p:cNvSpPr/>
            <p:nvPr/>
          </p:nvSpPr>
          <p:spPr>
            <a:xfrm>
              <a:off x="-2559921" y="-1067452"/>
              <a:ext cx="12749" cy="10218"/>
            </a:xfrm>
            <a:custGeom>
              <a:avLst/>
              <a:gdLst/>
              <a:ahLst/>
              <a:cxnLst/>
              <a:rect l="l" t="t" r="r" b="b"/>
              <a:pathLst>
                <a:path w="267" h="214" extrusionOk="0">
                  <a:moveTo>
                    <a:pt x="154" y="83"/>
                  </a:moveTo>
                  <a:cubicBezTo>
                    <a:pt x="158" y="91"/>
                    <a:pt x="161" y="101"/>
                    <a:pt x="158" y="105"/>
                  </a:cubicBezTo>
                  <a:cubicBezTo>
                    <a:pt x="147" y="120"/>
                    <a:pt x="139" y="124"/>
                    <a:pt x="128" y="124"/>
                  </a:cubicBezTo>
                  <a:cubicBezTo>
                    <a:pt x="117" y="124"/>
                    <a:pt x="109" y="120"/>
                    <a:pt x="102" y="117"/>
                  </a:cubicBezTo>
                  <a:cubicBezTo>
                    <a:pt x="91" y="113"/>
                    <a:pt x="83" y="109"/>
                    <a:pt x="72" y="109"/>
                  </a:cubicBezTo>
                  <a:lnTo>
                    <a:pt x="68" y="109"/>
                  </a:lnTo>
                  <a:lnTo>
                    <a:pt x="68" y="86"/>
                  </a:lnTo>
                  <a:cubicBezTo>
                    <a:pt x="99" y="86"/>
                    <a:pt x="128" y="83"/>
                    <a:pt x="154" y="83"/>
                  </a:cubicBezTo>
                  <a:close/>
                  <a:moveTo>
                    <a:pt x="154" y="1"/>
                  </a:moveTo>
                  <a:cubicBezTo>
                    <a:pt x="147" y="1"/>
                    <a:pt x="139" y="8"/>
                    <a:pt x="125" y="27"/>
                  </a:cubicBezTo>
                  <a:cubicBezTo>
                    <a:pt x="117" y="34"/>
                    <a:pt x="106" y="38"/>
                    <a:pt x="94" y="41"/>
                  </a:cubicBezTo>
                  <a:cubicBezTo>
                    <a:pt x="9" y="64"/>
                    <a:pt x="1" y="127"/>
                    <a:pt x="9" y="198"/>
                  </a:cubicBezTo>
                  <a:cubicBezTo>
                    <a:pt x="42" y="206"/>
                    <a:pt x="68" y="214"/>
                    <a:pt x="99" y="214"/>
                  </a:cubicBezTo>
                  <a:cubicBezTo>
                    <a:pt x="180" y="214"/>
                    <a:pt x="237" y="161"/>
                    <a:pt x="266" y="60"/>
                  </a:cubicBezTo>
                  <a:cubicBezTo>
                    <a:pt x="251" y="27"/>
                    <a:pt x="206" y="53"/>
                    <a:pt x="188" y="23"/>
                  </a:cubicBezTo>
                  <a:cubicBezTo>
                    <a:pt x="173" y="8"/>
                    <a:pt x="166" y="1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5" name="Google Shape;16475;p11"/>
            <p:cNvSpPr/>
            <p:nvPr/>
          </p:nvSpPr>
          <p:spPr>
            <a:xfrm>
              <a:off x="-2567418" y="-1079437"/>
              <a:ext cx="12224" cy="6685"/>
            </a:xfrm>
            <a:custGeom>
              <a:avLst/>
              <a:gdLst/>
              <a:ahLst/>
              <a:cxnLst/>
              <a:rect l="l" t="t" r="r" b="b"/>
              <a:pathLst>
                <a:path w="256" h="140" extrusionOk="0">
                  <a:moveTo>
                    <a:pt x="173" y="1"/>
                  </a:moveTo>
                  <a:cubicBezTo>
                    <a:pt x="143" y="9"/>
                    <a:pt x="113" y="12"/>
                    <a:pt x="80" y="12"/>
                  </a:cubicBezTo>
                  <a:cubicBezTo>
                    <a:pt x="31" y="12"/>
                    <a:pt x="1" y="46"/>
                    <a:pt x="49" y="95"/>
                  </a:cubicBezTo>
                  <a:cubicBezTo>
                    <a:pt x="65" y="95"/>
                    <a:pt x="80" y="87"/>
                    <a:pt x="91" y="87"/>
                  </a:cubicBezTo>
                  <a:cubicBezTo>
                    <a:pt x="102" y="87"/>
                    <a:pt x="113" y="90"/>
                    <a:pt x="125" y="106"/>
                  </a:cubicBezTo>
                  <a:cubicBezTo>
                    <a:pt x="151" y="113"/>
                    <a:pt x="180" y="113"/>
                    <a:pt x="203" y="135"/>
                  </a:cubicBezTo>
                  <a:cubicBezTo>
                    <a:pt x="211" y="140"/>
                    <a:pt x="225" y="140"/>
                    <a:pt x="237" y="140"/>
                  </a:cubicBezTo>
                  <a:cubicBezTo>
                    <a:pt x="248" y="140"/>
                    <a:pt x="256" y="135"/>
                    <a:pt x="251" y="125"/>
                  </a:cubicBezTo>
                  <a:cubicBezTo>
                    <a:pt x="229" y="83"/>
                    <a:pt x="237" y="16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6" name="Google Shape;16476;p11"/>
            <p:cNvSpPr/>
            <p:nvPr/>
          </p:nvSpPr>
          <p:spPr>
            <a:xfrm>
              <a:off x="-2555815" y="-1082970"/>
              <a:ext cx="11126" cy="13036"/>
            </a:xfrm>
            <a:custGeom>
              <a:avLst/>
              <a:gdLst/>
              <a:ahLst/>
              <a:cxnLst/>
              <a:rect l="l" t="t" r="r" b="b"/>
              <a:pathLst>
                <a:path w="233" h="273" extrusionOk="0">
                  <a:moveTo>
                    <a:pt x="61" y="0"/>
                  </a:moveTo>
                  <a:cubicBezTo>
                    <a:pt x="35" y="0"/>
                    <a:pt x="23" y="45"/>
                    <a:pt x="1" y="60"/>
                  </a:cubicBezTo>
                  <a:cubicBezTo>
                    <a:pt x="16" y="90"/>
                    <a:pt x="53" y="97"/>
                    <a:pt x="53" y="146"/>
                  </a:cubicBezTo>
                  <a:cubicBezTo>
                    <a:pt x="53" y="199"/>
                    <a:pt x="87" y="240"/>
                    <a:pt x="136" y="273"/>
                  </a:cubicBezTo>
                  <a:cubicBezTo>
                    <a:pt x="128" y="236"/>
                    <a:pt x="136" y="209"/>
                    <a:pt x="165" y="209"/>
                  </a:cubicBezTo>
                  <a:cubicBezTo>
                    <a:pt x="173" y="209"/>
                    <a:pt x="184" y="209"/>
                    <a:pt x="196" y="214"/>
                  </a:cubicBezTo>
                  <a:cubicBezTo>
                    <a:pt x="196" y="191"/>
                    <a:pt x="232" y="187"/>
                    <a:pt x="222" y="154"/>
                  </a:cubicBezTo>
                  <a:lnTo>
                    <a:pt x="170" y="154"/>
                  </a:lnTo>
                  <a:cubicBezTo>
                    <a:pt x="165" y="154"/>
                    <a:pt x="158" y="150"/>
                    <a:pt x="154" y="150"/>
                  </a:cubicBezTo>
                  <a:cubicBezTo>
                    <a:pt x="154" y="150"/>
                    <a:pt x="154" y="154"/>
                    <a:pt x="151" y="154"/>
                  </a:cubicBezTo>
                  <a:cubicBezTo>
                    <a:pt x="132" y="154"/>
                    <a:pt x="117" y="150"/>
                    <a:pt x="117" y="128"/>
                  </a:cubicBezTo>
                  <a:cubicBezTo>
                    <a:pt x="113" y="102"/>
                    <a:pt x="136" y="86"/>
                    <a:pt x="162" y="79"/>
                  </a:cubicBezTo>
                  <a:lnTo>
                    <a:pt x="170" y="79"/>
                  </a:lnTo>
                  <a:cubicBezTo>
                    <a:pt x="173" y="79"/>
                    <a:pt x="177" y="79"/>
                    <a:pt x="184" y="83"/>
                  </a:cubicBezTo>
                  <a:cubicBezTo>
                    <a:pt x="192" y="83"/>
                    <a:pt x="203" y="86"/>
                    <a:pt x="210" y="86"/>
                  </a:cubicBezTo>
                  <a:cubicBezTo>
                    <a:pt x="222" y="86"/>
                    <a:pt x="232" y="79"/>
                    <a:pt x="232" y="57"/>
                  </a:cubicBezTo>
                  <a:cubicBezTo>
                    <a:pt x="229" y="34"/>
                    <a:pt x="218" y="26"/>
                    <a:pt x="203" y="26"/>
                  </a:cubicBezTo>
                  <a:cubicBezTo>
                    <a:pt x="196" y="26"/>
                    <a:pt x="184" y="30"/>
                    <a:pt x="173" y="38"/>
                  </a:cubicBezTo>
                  <a:cubicBezTo>
                    <a:pt x="162" y="42"/>
                    <a:pt x="151" y="45"/>
                    <a:pt x="136" y="45"/>
                  </a:cubicBezTo>
                  <a:cubicBezTo>
                    <a:pt x="125" y="45"/>
                    <a:pt x="113" y="42"/>
                    <a:pt x="109" y="34"/>
                  </a:cubicBezTo>
                  <a:cubicBezTo>
                    <a:pt x="91" y="7"/>
                    <a:pt x="75" y="0"/>
                    <a:pt x="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7" name="Google Shape;16477;p11"/>
            <p:cNvSpPr/>
            <p:nvPr/>
          </p:nvSpPr>
          <p:spPr>
            <a:xfrm>
              <a:off x="-2549703" y="-1072991"/>
              <a:ext cx="4154" cy="3056"/>
            </a:xfrm>
            <a:custGeom>
              <a:avLst/>
              <a:gdLst/>
              <a:ahLst/>
              <a:cxnLst/>
              <a:rect l="l" t="t" r="r" b="b"/>
              <a:pathLst>
                <a:path w="87" h="64" extrusionOk="0">
                  <a:moveTo>
                    <a:pt x="37" y="0"/>
                  </a:moveTo>
                  <a:cubicBezTo>
                    <a:pt x="8" y="0"/>
                    <a:pt x="0" y="27"/>
                    <a:pt x="8" y="64"/>
                  </a:cubicBezTo>
                  <a:lnTo>
                    <a:pt x="30" y="64"/>
                  </a:lnTo>
                  <a:cubicBezTo>
                    <a:pt x="60" y="64"/>
                    <a:pt x="86" y="57"/>
                    <a:pt x="68" y="5"/>
                  </a:cubicBezTo>
                  <a:cubicBezTo>
                    <a:pt x="56" y="0"/>
                    <a:pt x="45" y="0"/>
                    <a:pt x="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8" name="Google Shape;16478;p11"/>
            <p:cNvSpPr/>
            <p:nvPr/>
          </p:nvSpPr>
          <p:spPr>
            <a:xfrm>
              <a:off x="-2509402" y="-1005711"/>
              <a:ext cx="8261" cy="9025"/>
            </a:xfrm>
            <a:custGeom>
              <a:avLst/>
              <a:gdLst/>
              <a:ahLst/>
              <a:cxnLst/>
              <a:rect l="l" t="t" r="r" b="b"/>
              <a:pathLst>
                <a:path w="173" h="189" extrusionOk="0">
                  <a:moveTo>
                    <a:pt x="173" y="1"/>
                  </a:moveTo>
                  <a:lnTo>
                    <a:pt x="173" y="1"/>
                  </a:lnTo>
                  <a:cubicBezTo>
                    <a:pt x="98" y="9"/>
                    <a:pt x="57" y="64"/>
                    <a:pt x="1" y="102"/>
                  </a:cubicBezTo>
                  <a:cubicBezTo>
                    <a:pt x="31" y="125"/>
                    <a:pt x="27" y="169"/>
                    <a:pt x="64" y="188"/>
                  </a:cubicBezTo>
                  <a:cubicBezTo>
                    <a:pt x="80" y="143"/>
                    <a:pt x="121" y="154"/>
                    <a:pt x="150" y="143"/>
                  </a:cubicBezTo>
                  <a:cubicBezTo>
                    <a:pt x="128" y="94"/>
                    <a:pt x="150" y="46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9" name="Google Shape;16479;p11"/>
            <p:cNvSpPr/>
            <p:nvPr/>
          </p:nvSpPr>
          <p:spPr>
            <a:xfrm>
              <a:off x="-2400866" y="-999790"/>
              <a:ext cx="21297" cy="13418"/>
            </a:xfrm>
            <a:custGeom>
              <a:avLst/>
              <a:gdLst/>
              <a:ahLst/>
              <a:cxnLst/>
              <a:rect l="l" t="t" r="r" b="b"/>
              <a:pathLst>
                <a:path w="446" h="281" extrusionOk="0">
                  <a:moveTo>
                    <a:pt x="150" y="1"/>
                  </a:moveTo>
                  <a:cubicBezTo>
                    <a:pt x="143" y="1"/>
                    <a:pt x="136" y="4"/>
                    <a:pt x="127" y="8"/>
                  </a:cubicBezTo>
                  <a:cubicBezTo>
                    <a:pt x="117" y="15"/>
                    <a:pt x="105" y="23"/>
                    <a:pt x="98" y="27"/>
                  </a:cubicBezTo>
                  <a:cubicBezTo>
                    <a:pt x="1" y="56"/>
                    <a:pt x="72" y="127"/>
                    <a:pt x="57" y="176"/>
                  </a:cubicBezTo>
                  <a:cubicBezTo>
                    <a:pt x="101" y="158"/>
                    <a:pt x="146" y="135"/>
                    <a:pt x="191" y="116"/>
                  </a:cubicBezTo>
                  <a:cubicBezTo>
                    <a:pt x="203" y="109"/>
                    <a:pt x="210" y="109"/>
                    <a:pt x="217" y="109"/>
                  </a:cubicBezTo>
                  <a:cubicBezTo>
                    <a:pt x="236" y="109"/>
                    <a:pt x="251" y="120"/>
                    <a:pt x="255" y="139"/>
                  </a:cubicBezTo>
                  <a:cubicBezTo>
                    <a:pt x="258" y="165"/>
                    <a:pt x="248" y="187"/>
                    <a:pt x="222" y="187"/>
                  </a:cubicBezTo>
                  <a:lnTo>
                    <a:pt x="210" y="187"/>
                  </a:lnTo>
                  <a:cubicBezTo>
                    <a:pt x="203" y="184"/>
                    <a:pt x="199" y="184"/>
                    <a:pt x="191" y="184"/>
                  </a:cubicBezTo>
                  <a:cubicBezTo>
                    <a:pt x="172" y="184"/>
                    <a:pt x="158" y="194"/>
                    <a:pt x="143" y="202"/>
                  </a:cubicBezTo>
                  <a:cubicBezTo>
                    <a:pt x="127" y="210"/>
                    <a:pt x="113" y="221"/>
                    <a:pt x="94" y="221"/>
                  </a:cubicBezTo>
                  <a:lnTo>
                    <a:pt x="91" y="221"/>
                  </a:lnTo>
                  <a:cubicBezTo>
                    <a:pt x="94" y="236"/>
                    <a:pt x="94" y="251"/>
                    <a:pt x="98" y="266"/>
                  </a:cubicBezTo>
                  <a:cubicBezTo>
                    <a:pt x="117" y="251"/>
                    <a:pt x="136" y="232"/>
                    <a:pt x="158" y="232"/>
                  </a:cubicBezTo>
                  <a:cubicBezTo>
                    <a:pt x="169" y="232"/>
                    <a:pt x="180" y="239"/>
                    <a:pt x="195" y="251"/>
                  </a:cubicBezTo>
                  <a:cubicBezTo>
                    <a:pt x="214" y="270"/>
                    <a:pt x="236" y="277"/>
                    <a:pt x="266" y="277"/>
                  </a:cubicBezTo>
                  <a:lnTo>
                    <a:pt x="289" y="277"/>
                  </a:lnTo>
                  <a:cubicBezTo>
                    <a:pt x="284" y="254"/>
                    <a:pt x="270" y="228"/>
                    <a:pt x="293" y="213"/>
                  </a:cubicBezTo>
                  <a:cubicBezTo>
                    <a:pt x="300" y="210"/>
                    <a:pt x="303" y="210"/>
                    <a:pt x="311" y="210"/>
                  </a:cubicBezTo>
                  <a:cubicBezTo>
                    <a:pt x="326" y="210"/>
                    <a:pt x="337" y="225"/>
                    <a:pt x="348" y="236"/>
                  </a:cubicBezTo>
                  <a:cubicBezTo>
                    <a:pt x="360" y="251"/>
                    <a:pt x="371" y="266"/>
                    <a:pt x="382" y="280"/>
                  </a:cubicBezTo>
                  <a:lnTo>
                    <a:pt x="408" y="280"/>
                  </a:lnTo>
                  <a:cubicBezTo>
                    <a:pt x="412" y="277"/>
                    <a:pt x="419" y="277"/>
                    <a:pt x="423" y="273"/>
                  </a:cubicBezTo>
                  <a:cubicBezTo>
                    <a:pt x="423" y="273"/>
                    <a:pt x="427" y="273"/>
                    <a:pt x="427" y="270"/>
                  </a:cubicBezTo>
                  <a:cubicBezTo>
                    <a:pt x="382" y="225"/>
                    <a:pt x="446" y="161"/>
                    <a:pt x="401" y="113"/>
                  </a:cubicBezTo>
                  <a:cubicBezTo>
                    <a:pt x="397" y="97"/>
                    <a:pt x="393" y="82"/>
                    <a:pt x="389" y="68"/>
                  </a:cubicBezTo>
                  <a:cubicBezTo>
                    <a:pt x="363" y="87"/>
                    <a:pt x="379" y="139"/>
                    <a:pt x="329" y="142"/>
                  </a:cubicBezTo>
                  <a:cubicBezTo>
                    <a:pt x="322" y="120"/>
                    <a:pt x="315" y="101"/>
                    <a:pt x="311" y="79"/>
                  </a:cubicBezTo>
                  <a:cubicBezTo>
                    <a:pt x="307" y="64"/>
                    <a:pt x="307" y="45"/>
                    <a:pt x="307" y="23"/>
                  </a:cubicBezTo>
                  <a:cubicBezTo>
                    <a:pt x="303" y="19"/>
                    <a:pt x="300" y="15"/>
                    <a:pt x="293" y="11"/>
                  </a:cubicBezTo>
                  <a:cubicBezTo>
                    <a:pt x="270" y="30"/>
                    <a:pt x="248" y="45"/>
                    <a:pt x="225" y="45"/>
                  </a:cubicBezTo>
                  <a:cubicBezTo>
                    <a:pt x="206" y="45"/>
                    <a:pt x="188" y="34"/>
                    <a:pt x="169" y="8"/>
                  </a:cubicBezTo>
                  <a:cubicBezTo>
                    <a:pt x="162" y="4"/>
                    <a:pt x="158" y="1"/>
                    <a:pt x="1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0" name="Google Shape;16480;p11"/>
            <p:cNvSpPr/>
            <p:nvPr/>
          </p:nvSpPr>
          <p:spPr>
            <a:xfrm>
              <a:off x="-2396234" y="-1008337"/>
              <a:ext cx="17047" cy="15375"/>
            </a:xfrm>
            <a:custGeom>
              <a:avLst/>
              <a:gdLst/>
              <a:ahLst/>
              <a:cxnLst/>
              <a:rect l="l" t="t" r="r" b="b"/>
              <a:pathLst>
                <a:path w="357" h="322" extrusionOk="0">
                  <a:moveTo>
                    <a:pt x="203" y="0"/>
                  </a:moveTo>
                  <a:cubicBezTo>
                    <a:pt x="196" y="0"/>
                    <a:pt x="184" y="0"/>
                    <a:pt x="173" y="4"/>
                  </a:cubicBezTo>
                  <a:cubicBezTo>
                    <a:pt x="75" y="41"/>
                    <a:pt x="35" y="119"/>
                    <a:pt x="1" y="206"/>
                  </a:cubicBezTo>
                  <a:cubicBezTo>
                    <a:pt x="8" y="202"/>
                    <a:pt x="20" y="194"/>
                    <a:pt x="30" y="187"/>
                  </a:cubicBezTo>
                  <a:cubicBezTo>
                    <a:pt x="39" y="183"/>
                    <a:pt x="46" y="180"/>
                    <a:pt x="53" y="180"/>
                  </a:cubicBezTo>
                  <a:cubicBezTo>
                    <a:pt x="61" y="180"/>
                    <a:pt x="65" y="183"/>
                    <a:pt x="72" y="187"/>
                  </a:cubicBezTo>
                  <a:cubicBezTo>
                    <a:pt x="91" y="213"/>
                    <a:pt x="109" y="224"/>
                    <a:pt x="128" y="224"/>
                  </a:cubicBezTo>
                  <a:cubicBezTo>
                    <a:pt x="151" y="224"/>
                    <a:pt x="173" y="209"/>
                    <a:pt x="196" y="190"/>
                  </a:cubicBezTo>
                  <a:cubicBezTo>
                    <a:pt x="199" y="187"/>
                    <a:pt x="206" y="183"/>
                    <a:pt x="210" y="180"/>
                  </a:cubicBezTo>
                  <a:lnTo>
                    <a:pt x="210" y="202"/>
                  </a:lnTo>
                  <a:cubicBezTo>
                    <a:pt x="210" y="224"/>
                    <a:pt x="210" y="243"/>
                    <a:pt x="214" y="258"/>
                  </a:cubicBezTo>
                  <a:cubicBezTo>
                    <a:pt x="218" y="280"/>
                    <a:pt x="225" y="299"/>
                    <a:pt x="232" y="321"/>
                  </a:cubicBezTo>
                  <a:cubicBezTo>
                    <a:pt x="282" y="318"/>
                    <a:pt x="266" y="266"/>
                    <a:pt x="292" y="247"/>
                  </a:cubicBezTo>
                  <a:cubicBezTo>
                    <a:pt x="296" y="228"/>
                    <a:pt x="315" y="221"/>
                    <a:pt x="330" y="206"/>
                  </a:cubicBezTo>
                  <a:cubicBezTo>
                    <a:pt x="341" y="198"/>
                    <a:pt x="356" y="190"/>
                    <a:pt x="356" y="171"/>
                  </a:cubicBezTo>
                  <a:cubicBezTo>
                    <a:pt x="240" y="149"/>
                    <a:pt x="240" y="149"/>
                    <a:pt x="255" y="41"/>
                  </a:cubicBezTo>
                  <a:cubicBezTo>
                    <a:pt x="240" y="23"/>
                    <a:pt x="229" y="0"/>
                    <a:pt x="2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1" name="Google Shape;16481;p11"/>
            <p:cNvSpPr/>
            <p:nvPr/>
          </p:nvSpPr>
          <p:spPr>
            <a:xfrm>
              <a:off x="-2384774" y="-1006379"/>
              <a:ext cx="9837" cy="11985"/>
            </a:xfrm>
            <a:custGeom>
              <a:avLst/>
              <a:gdLst/>
              <a:ahLst/>
              <a:cxnLst/>
              <a:rect l="l" t="t" r="r" b="b"/>
              <a:pathLst>
                <a:path w="206" h="251" extrusionOk="0">
                  <a:moveTo>
                    <a:pt x="15" y="0"/>
                  </a:moveTo>
                  <a:cubicBezTo>
                    <a:pt x="0" y="108"/>
                    <a:pt x="0" y="108"/>
                    <a:pt x="116" y="130"/>
                  </a:cubicBezTo>
                  <a:cubicBezTo>
                    <a:pt x="116" y="149"/>
                    <a:pt x="101" y="157"/>
                    <a:pt x="90" y="165"/>
                  </a:cubicBezTo>
                  <a:cubicBezTo>
                    <a:pt x="75" y="180"/>
                    <a:pt x="56" y="187"/>
                    <a:pt x="52" y="206"/>
                  </a:cubicBezTo>
                  <a:cubicBezTo>
                    <a:pt x="56" y="220"/>
                    <a:pt x="60" y="235"/>
                    <a:pt x="64" y="251"/>
                  </a:cubicBezTo>
                  <a:cubicBezTo>
                    <a:pt x="206" y="161"/>
                    <a:pt x="206" y="161"/>
                    <a:pt x="165" y="45"/>
                  </a:cubicBezTo>
                  <a:cubicBezTo>
                    <a:pt x="123" y="18"/>
                    <a:pt x="82" y="0"/>
                    <a:pt x="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2" name="Google Shape;16482;p11"/>
            <p:cNvSpPr/>
            <p:nvPr/>
          </p:nvSpPr>
          <p:spPr>
            <a:xfrm>
              <a:off x="-2396234" y="-988760"/>
              <a:ext cx="14898" cy="5778"/>
            </a:xfrm>
            <a:custGeom>
              <a:avLst/>
              <a:gdLst/>
              <a:ahLst/>
              <a:cxnLst/>
              <a:rect l="l" t="t" r="r" b="b"/>
              <a:pathLst>
                <a:path w="312" h="121" extrusionOk="0">
                  <a:moveTo>
                    <a:pt x="61" y="1"/>
                  </a:moveTo>
                  <a:cubicBezTo>
                    <a:pt x="39" y="1"/>
                    <a:pt x="20" y="20"/>
                    <a:pt x="1" y="35"/>
                  </a:cubicBezTo>
                  <a:cubicBezTo>
                    <a:pt x="16" y="61"/>
                    <a:pt x="83" y="39"/>
                    <a:pt x="65" y="98"/>
                  </a:cubicBezTo>
                  <a:cubicBezTo>
                    <a:pt x="65" y="106"/>
                    <a:pt x="80" y="120"/>
                    <a:pt x="91" y="120"/>
                  </a:cubicBezTo>
                  <a:lnTo>
                    <a:pt x="98" y="120"/>
                  </a:lnTo>
                  <a:cubicBezTo>
                    <a:pt x="161" y="75"/>
                    <a:pt x="255" y="113"/>
                    <a:pt x="311" y="49"/>
                  </a:cubicBezTo>
                  <a:lnTo>
                    <a:pt x="285" y="49"/>
                  </a:lnTo>
                  <a:cubicBezTo>
                    <a:pt x="266" y="53"/>
                    <a:pt x="248" y="61"/>
                    <a:pt x="225" y="61"/>
                  </a:cubicBezTo>
                  <a:cubicBezTo>
                    <a:pt x="214" y="61"/>
                    <a:pt x="203" y="57"/>
                    <a:pt x="192" y="46"/>
                  </a:cubicBezTo>
                  <a:lnTo>
                    <a:pt x="169" y="46"/>
                  </a:lnTo>
                  <a:cubicBezTo>
                    <a:pt x="139" y="46"/>
                    <a:pt x="117" y="39"/>
                    <a:pt x="98" y="20"/>
                  </a:cubicBezTo>
                  <a:cubicBezTo>
                    <a:pt x="83" y="8"/>
                    <a:pt x="72" y="1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3" name="Google Shape;16483;p11"/>
            <p:cNvSpPr/>
            <p:nvPr/>
          </p:nvSpPr>
          <p:spPr>
            <a:xfrm>
              <a:off x="-2398192" y="-994585"/>
              <a:ext cx="9693" cy="5396"/>
            </a:xfrm>
            <a:custGeom>
              <a:avLst/>
              <a:gdLst/>
              <a:ahLst/>
              <a:cxnLst/>
              <a:rect l="l" t="t" r="r" b="b"/>
              <a:pathLst>
                <a:path w="203" h="113" extrusionOk="0">
                  <a:moveTo>
                    <a:pt x="161" y="0"/>
                  </a:moveTo>
                  <a:cubicBezTo>
                    <a:pt x="154" y="0"/>
                    <a:pt x="147" y="0"/>
                    <a:pt x="135" y="7"/>
                  </a:cubicBezTo>
                  <a:cubicBezTo>
                    <a:pt x="90" y="26"/>
                    <a:pt x="45" y="49"/>
                    <a:pt x="1" y="67"/>
                  </a:cubicBezTo>
                  <a:cubicBezTo>
                    <a:pt x="12" y="82"/>
                    <a:pt x="23" y="97"/>
                    <a:pt x="35" y="112"/>
                  </a:cubicBezTo>
                  <a:lnTo>
                    <a:pt x="38" y="112"/>
                  </a:lnTo>
                  <a:cubicBezTo>
                    <a:pt x="57" y="112"/>
                    <a:pt x="71" y="101"/>
                    <a:pt x="87" y="93"/>
                  </a:cubicBezTo>
                  <a:cubicBezTo>
                    <a:pt x="102" y="85"/>
                    <a:pt x="116" y="75"/>
                    <a:pt x="135" y="75"/>
                  </a:cubicBezTo>
                  <a:cubicBezTo>
                    <a:pt x="143" y="75"/>
                    <a:pt x="147" y="75"/>
                    <a:pt x="154" y="78"/>
                  </a:cubicBezTo>
                  <a:lnTo>
                    <a:pt x="166" y="78"/>
                  </a:lnTo>
                  <a:cubicBezTo>
                    <a:pt x="192" y="78"/>
                    <a:pt x="202" y="56"/>
                    <a:pt x="199" y="30"/>
                  </a:cubicBezTo>
                  <a:cubicBezTo>
                    <a:pt x="195" y="11"/>
                    <a:pt x="180" y="0"/>
                    <a:pt x="1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4" name="Google Shape;16484;p11"/>
            <p:cNvSpPr/>
            <p:nvPr/>
          </p:nvSpPr>
          <p:spPr>
            <a:xfrm>
              <a:off x="-2568994" y="-845939"/>
              <a:ext cx="4488" cy="6685"/>
            </a:xfrm>
            <a:custGeom>
              <a:avLst/>
              <a:gdLst/>
              <a:ahLst/>
              <a:cxnLst/>
              <a:rect l="l" t="t" r="r" b="b"/>
              <a:pathLst>
                <a:path w="94" h="140" extrusionOk="0">
                  <a:moveTo>
                    <a:pt x="64" y="0"/>
                  </a:moveTo>
                  <a:cubicBezTo>
                    <a:pt x="60" y="5"/>
                    <a:pt x="53" y="5"/>
                    <a:pt x="45" y="5"/>
                  </a:cubicBezTo>
                  <a:cubicBezTo>
                    <a:pt x="1" y="76"/>
                    <a:pt x="11" y="109"/>
                    <a:pt x="94" y="139"/>
                  </a:cubicBezTo>
                  <a:cubicBezTo>
                    <a:pt x="82" y="90"/>
                    <a:pt x="56" y="50"/>
                    <a:pt x="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5" name="Google Shape;16485;p11"/>
            <p:cNvSpPr/>
            <p:nvPr/>
          </p:nvSpPr>
          <p:spPr>
            <a:xfrm>
              <a:off x="-2330721" y="-832904"/>
              <a:ext cx="13609" cy="8977"/>
            </a:xfrm>
            <a:custGeom>
              <a:avLst/>
              <a:gdLst/>
              <a:ahLst/>
              <a:cxnLst/>
              <a:rect l="l" t="t" r="r" b="b"/>
              <a:pathLst>
                <a:path w="285" h="188" extrusionOk="0">
                  <a:moveTo>
                    <a:pt x="121" y="1"/>
                  </a:moveTo>
                  <a:cubicBezTo>
                    <a:pt x="98" y="1"/>
                    <a:pt x="71" y="15"/>
                    <a:pt x="23" y="46"/>
                  </a:cubicBezTo>
                  <a:cubicBezTo>
                    <a:pt x="16" y="53"/>
                    <a:pt x="9" y="53"/>
                    <a:pt x="1" y="56"/>
                  </a:cubicBezTo>
                  <a:cubicBezTo>
                    <a:pt x="4" y="72"/>
                    <a:pt x="4" y="86"/>
                    <a:pt x="12" y="101"/>
                  </a:cubicBezTo>
                  <a:cubicBezTo>
                    <a:pt x="38" y="153"/>
                    <a:pt x="90" y="187"/>
                    <a:pt x="150" y="187"/>
                  </a:cubicBezTo>
                  <a:cubicBezTo>
                    <a:pt x="169" y="187"/>
                    <a:pt x="188" y="184"/>
                    <a:pt x="210" y="172"/>
                  </a:cubicBezTo>
                  <a:cubicBezTo>
                    <a:pt x="285" y="143"/>
                    <a:pt x="202" y="98"/>
                    <a:pt x="214" y="60"/>
                  </a:cubicBezTo>
                  <a:cubicBezTo>
                    <a:pt x="169" y="19"/>
                    <a:pt x="147" y="1"/>
                    <a:pt x="12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6" name="Google Shape;16486;p11"/>
            <p:cNvSpPr/>
            <p:nvPr/>
          </p:nvSpPr>
          <p:spPr>
            <a:xfrm>
              <a:off x="-2575392" y="-984271"/>
              <a:ext cx="8404" cy="8070"/>
            </a:xfrm>
            <a:custGeom>
              <a:avLst/>
              <a:gdLst/>
              <a:ahLst/>
              <a:cxnLst/>
              <a:rect l="l" t="t" r="r" b="b"/>
              <a:pathLst>
                <a:path w="176" h="169" extrusionOk="0">
                  <a:moveTo>
                    <a:pt x="30" y="0"/>
                  </a:moveTo>
                  <a:cubicBezTo>
                    <a:pt x="0" y="19"/>
                    <a:pt x="30" y="60"/>
                    <a:pt x="0" y="79"/>
                  </a:cubicBezTo>
                  <a:cubicBezTo>
                    <a:pt x="64" y="86"/>
                    <a:pt x="97" y="154"/>
                    <a:pt x="157" y="169"/>
                  </a:cubicBezTo>
                  <a:cubicBezTo>
                    <a:pt x="176" y="105"/>
                    <a:pt x="90" y="76"/>
                    <a:pt x="104" y="12"/>
                  </a:cubicBezTo>
                  <a:lnTo>
                    <a:pt x="93" y="12"/>
                  </a:lnTo>
                  <a:cubicBezTo>
                    <a:pt x="86" y="8"/>
                    <a:pt x="82" y="8"/>
                    <a:pt x="78" y="8"/>
                  </a:cubicBezTo>
                  <a:cubicBezTo>
                    <a:pt x="71" y="8"/>
                    <a:pt x="67" y="12"/>
                    <a:pt x="56" y="19"/>
                  </a:cubicBezTo>
                  <a:cubicBezTo>
                    <a:pt x="52" y="26"/>
                    <a:pt x="45" y="31"/>
                    <a:pt x="45" y="31"/>
                  </a:cubicBezTo>
                  <a:cubicBezTo>
                    <a:pt x="33" y="31"/>
                    <a:pt x="37" y="4"/>
                    <a:pt x="3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7" name="Google Shape;16487;p11"/>
            <p:cNvSpPr/>
            <p:nvPr/>
          </p:nvSpPr>
          <p:spPr>
            <a:xfrm>
              <a:off x="-2571524" y="-987088"/>
              <a:ext cx="6685" cy="6637"/>
            </a:xfrm>
            <a:custGeom>
              <a:avLst/>
              <a:gdLst/>
              <a:ahLst/>
              <a:cxnLst/>
              <a:rect l="l" t="t" r="r" b="b"/>
              <a:pathLst>
                <a:path w="140" h="139" extrusionOk="0">
                  <a:moveTo>
                    <a:pt x="50" y="0"/>
                  </a:moveTo>
                  <a:cubicBezTo>
                    <a:pt x="1" y="4"/>
                    <a:pt x="42" y="52"/>
                    <a:pt x="23" y="71"/>
                  </a:cubicBezTo>
                  <a:cubicBezTo>
                    <a:pt x="64" y="71"/>
                    <a:pt x="72" y="119"/>
                    <a:pt x="98" y="138"/>
                  </a:cubicBezTo>
                  <a:cubicBezTo>
                    <a:pt x="140" y="101"/>
                    <a:pt x="102" y="78"/>
                    <a:pt x="95" y="56"/>
                  </a:cubicBezTo>
                  <a:cubicBezTo>
                    <a:pt x="83" y="33"/>
                    <a:pt x="87" y="0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8" name="Google Shape;16488;p11"/>
            <p:cNvSpPr/>
            <p:nvPr/>
          </p:nvSpPr>
          <p:spPr>
            <a:xfrm>
              <a:off x="-2569901" y="-976249"/>
              <a:ext cx="4011" cy="4345"/>
            </a:xfrm>
            <a:custGeom>
              <a:avLst/>
              <a:gdLst/>
              <a:ahLst/>
              <a:cxnLst/>
              <a:rect l="l" t="t" r="r" b="b"/>
              <a:pathLst>
                <a:path w="84" h="91" extrusionOk="0">
                  <a:moveTo>
                    <a:pt x="42" y="1"/>
                  </a:moveTo>
                  <a:cubicBezTo>
                    <a:pt x="27" y="23"/>
                    <a:pt x="1" y="46"/>
                    <a:pt x="30" y="75"/>
                  </a:cubicBezTo>
                  <a:cubicBezTo>
                    <a:pt x="38" y="87"/>
                    <a:pt x="49" y="91"/>
                    <a:pt x="61" y="91"/>
                  </a:cubicBezTo>
                  <a:cubicBezTo>
                    <a:pt x="68" y="91"/>
                    <a:pt x="75" y="87"/>
                    <a:pt x="83" y="87"/>
                  </a:cubicBezTo>
                  <a:cubicBezTo>
                    <a:pt x="72" y="57"/>
                    <a:pt x="83" y="15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9" name="Google Shape;16489;p11"/>
            <p:cNvSpPr/>
            <p:nvPr/>
          </p:nvSpPr>
          <p:spPr>
            <a:xfrm>
              <a:off x="-2576490" y="-980499"/>
              <a:ext cx="8643" cy="7879"/>
            </a:xfrm>
            <a:custGeom>
              <a:avLst/>
              <a:gdLst/>
              <a:ahLst/>
              <a:cxnLst/>
              <a:rect l="l" t="t" r="r" b="b"/>
              <a:pathLst>
                <a:path w="181" h="165" extrusionOk="0">
                  <a:moveTo>
                    <a:pt x="11" y="0"/>
                  </a:moveTo>
                  <a:lnTo>
                    <a:pt x="1" y="4"/>
                  </a:lnTo>
                  <a:cubicBezTo>
                    <a:pt x="8" y="131"/>
                    <a:pt x="15" y="138"/>
                    <a:pt x="146" y="164"/>
                  </a:cubicBezTo>
                  <a:lnTo>
                    <a:pt x="168" y="164"/>
                  </a:lnTo>
                  <a:cubicBezTo>
                    <a:pt x="139" y="135"/>
                    <a:pt x="165" y="112"/>
                    <a:pt x="180" y="90"/>
                  </a:cubicBezTo>
                  <a:cubicBezTo>
                    <a:pt x="120" y="75"/>
                    <a:pt x="87" y="7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0" name="Google Shape;16490;p11"/>
            <p:cNvSpPr/>
            <p:nvPr/>
          </p:nvSpPr>
          <p:spPr>
            <a:xfrm>
              <a:off x="-2486338" y="-893785"/>
              <a:ext cx="8452" cy="7019"/>
            </a:xfrm>
            <a:custGeom>
              <a:avLst/>
              <a:gdLst/>
              <a:ahLst/>
              <a:cxnLst/>
              <a:rect l="l" t="t" r="r" b="b"/>
              <a:pathLst>
                <a:path w="177" h="147" extrusionOk="0">
                  <a:moveTo>
                    <a:pt x="142" y="1"/>
                  </a:moveTo>
                  <a:cubicBezTo>
                    <a:pt x="56" y="1"/>
                    <a:pt x="0" y="31"/>
                    <a:pt x="7" y="79"/>
                  </a:cubicBezTo>
                  <a:cubicBezTo>
                    <a:pt x="19" y="146"/>
                    <a:pt x="78" y="143"/>
                    <a:pt x="131" y="146"/>
                  </a:cubicBezTo>
                  <a:cubicBezTo>
                    <a:pt x="176" y="101"/>
                    <a:pt x="168" y="53"/>
                    <a:pt x="1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1" name="Google Shape;16491;p11"/>
            <p:cNvSpPr/>
            <p:nvPr/>
          </p:nvSpPr>
          <p:spPr>
            <a:xfrm>
              <a:off x="-2408172" y="-1135113"/>
              <a:ext cx="3772" cy="3629"/>
            </a:xfrm>
            <a:custGeom>
              <a:avLst/>
              <a:gdLst/>
              <a:ahLst/>
              <a:cxnLst/>
              <a:rect l="l" t="t" r="r" b="b"/>
              <a:pathLst>
                <a:path w="79" h="76" extrusionOk="0">
                  <a:moveTo>
                    <a:pt x="23" y="0"/>
                  </a:moveTo>
                  <a:cubicBezTo>
                    <a:pt x="16" y="8"/>
                    <a:pt x="8" y="19"/>
                    <a:pt x="4" y="27"/>
                  </a:cubicBezTo>
                  <a:lnTo>
                    <a:pt x="4" y="34"/>
                  </a:lnTo>
                  <a:cubicBezTo>
                    <a:pt x="1" y="68"/>
                    <a:pt x="8" y="76"/>
                    <a:pt x="19" y="76"/>
                  </a:cubicBezTo>
                  <a:cubicBezTo>
                    <a:pt x="27" y="76"/>
                    <a:pt x="34" y="72"/>
                    <a:pt x="45" y="68"/>
                  </a:cubicBezTo>
                  <a:cubicBezTo>
                    <a:pt x="56" y="64"/>
                    <a:pt x="64" y="61"/>
                    <a:pt x="71" y="61"/>
                  </a:cubicBezTo>
                  <a:lnTo>
                    <a:pt x="79" y="61"/>
                  </a:lnTo>
                  <a:cubicBezTo>
                    <a:pt x="75" y="27"/>
                    <a:pt x="53" y="8"/>
                    <a:pt x="2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2" name="Google Shape;16492;p11"/>
            <p:cNvSpPr/>
            <p:nvPr/>
          </p:nvSpPr>
          <p:spPr>
            <a:xfrm>
              <a:off x="-2350490" y="-1189023"/>
              <a:ext cx="4297" cy="3438"/>
            </a:xfrm>
            <a:custGeom>
              <a:avLst/>
              <a:gdLst/>
              <a:ahLst/>
              <a:cxnLst/>
              <a:rect l="l" t="t" r="r" b="b"/>
              <a:pathLst>
                <a:path w="90" h="72" extrusionOk="0">
                  <a:moveTo>
                    <a:pt x="41" y="1"/>
                  </a:moveTo>
                  <a:cubicBezTo>
                    <a:pt x="23" y="23"/>
                    <a:pt x="0" y="49"/>
                    <a:pt x="30" y="68"/>
                  </a:cubicBezTo>
                  <a:cubicBezTo>
                    <a:pt x="33" y="72"/>
                    <a:pt x="41" y="72"/>
                    <a:pt x="45" y="72"/>
                  </a:cubicBezTo>
                  <a:cubicBezTo>
                    <a:pt x="64" y="72"/>
                    <a:pt x="71" y="38"/>
                    <a:pt x="82" y="23"/>
                  </a:cubicBezTo>
                  <a:cubicBezTo>
                    <a:pt x="86" y="20"/>
                    <a:pt x="90" y="20"/>
                    <a:pt x="90" y="16"/>
                  </a:cubicBezTo>
                  <a:cubicBezTo>
                    <a:pt x="82" y="4"/>
                    <a:pt x="71" y="1"/>
                    <a:pt x="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3" name="Google Shape;16493;p11"/>
            <p:cNvSpPr/>
            <p:nvPr/>
          </p:nvSpPr>
          <p:spPr>
            <a:xfrm>
              <a:off x="-2163453" y="-1217196"/>
              <a:ext cx="3772" cy="6303"/>
            </a:xfrm>
            <a:custGeom>
              <a:avLst/>
              <a:gdLst/>
              <a:ahLst/>
              <a:cxnLst/>
              <a:rect l="l" t="t" r="r" b="b"/>
              <a:pathLst>
                <a:path w="79" h="132" extrusionOk="0">
                  <a:moveTo>
                    <a:pt x="41" y="0"/>
                  </a:moveTo>
                  <a:cubicBezTo>
                    <a:pt x="12" y="26"/>
                    <a:pt x="34" y="56"/>
                    <a:pt x="22" y="82"/>
                  </a:cubicBezTo>
                  <a:cubicBezTo>
                    <a:pt x="0" y="127"/>
                    <a:pt x="27" y="131"/>
                    <a:pt x="53" y="131"/>
                  </a:cubicBezTo>
                  <a:lnTo>
                    <a:pt x="79" y="131"/>
                  </a:lnTo>
                  <a:cubicBezTo>
                    <a:pt x="64" y="90"/>
                    <a:pt x="67" y="45"/>
                    <a:pt x="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4" name="Google Shape;16494;p11"/>
            <p:cNvSpPr/>
            <p:nvPr/>
          </p:nvSpPr>
          <p:spPr>
            <a:xfrm>
              <a:off x="-2168276" y="-1223642"/>
              <a:ext cx="4345" cy="4154"/>
            </a:xfrm>
            <a:custGeom>
              <a:avLst/>
              <a:gdLst/>
              <a:ahLst/>
              <a:cxnLst/>
              <a:rect l="l" t="t" r="r" b="b"/>
              <a:pathLst>
                <a:path w="91" h="87" extrusionOk="0">
                  <a:moveTo>
                    <a:pt x="79" y="1"/>
                  </a:moveTo>
                  <a:lnTo>
                    <a:pt x="79" y="1"/>
                  </a:lnTo>
                  <a:cubicBezTo>
                    <a:pt x="38" y="8"/>
                    <a:pt x="1" y="20"/>
                    <a:pt x="23" y="87"/>
                  </a:cubicBezTo>
                  <a:cubicBezTo>
                    <a:pt x="49" y="56"/>
                    <a:pt x="90" y="46"/>
                    <a:pt x="7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5" name="Google Shape;16495;p11"/>
            <p:cNvSpPr/>
            <p:nvPr/>
          </p:nvSpPr>
          <p:spPr>
            <a:xfrm>
              <a:off x="-2320025" y="-869862"/>
              <a:ext cx="12558" cy="12367"/>
            </a:xfrm>
            <a:custGeom>
              <a:avLst/>
              <a:gdLst/>
              <a:ahLst/>
              <a:cxnLst/>
              <a:rect l="l" t="t" r="r" b="b"/>
              <a:pathLst>
                <a:path w="263" h="259" extrusionOk="0">
                  <a:moveTo>
                    <a:pt x="166" y="1"/>
                  </a:moveTo>
                  <a:cubicBezTo>
                    <a:pt x="83" y="8"/>
                    <a:pt x="46" y="71"/>
                    <a:pt x="1" y="124"/>
                  </a:cubicBezTo>
                  <a:cubicBezTo>
                    <a:pt x="1" y="240"/>
                    <a:pt x="87" y="247"/>
                    <a:pt x="166" y="259"/>
                  </a:cubicBezTo>
                  <a:cubicBezTo>
                    <a:pt x="263" y="169"/>
                    <a:pt x="263" y="94"/>
                    <a:pt x="1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6" name="Google Shape;16496;p11"/>
            <p:cNvSpPr/>
            <p:nvPr/>
          </p:nvSpPr>
          <p:spPr>
            <a:xfrm>
              <a:off x="-2551517" y="-940389"/>
              <a:ext cx="9168" cy="9359"/>
            </a:xfrm>
            <a:custGeom>
              <a:avLst/>
              <a:gdLst/>
              <a:ahLst/>
              <a:cxnLst/>
              <a:rect l="l" t="t" r="r" b="b"/>
              <a:pathLst>
                <a:path w="192" h="196" extrusionOk="0">
                  <a:moveTo>
                    <a:pt x="68" y="1"/>
                  </a:moveTo>
                  <a:cubicBezTo>
                    <a:pt x="35" y="1"/>
                    <a:pt x="27" y="54"/>
                    <a:pt x="1" y="57"/>
                  </a:cubicBezTo>
                  <a:cubicBezTo>
                    <a:pt x="1" y="83"/>
                    <a:pt x="23" y="102"/>
                    <a:pt x="35" y="121"/>
                  </a:cubicBezTo>
                  <a:lnTo>
                    <a:pt x="53" y="121"/>
                  </a:lnTo>
                  <a:cubicBezTo>
                    <a:pt x="80" y="121"/>
                    <a:pt x="98" y="132"/>
                    <a:pt x="113" y="154"/>
                  </a:cubicBezTo>
                  <a:cubicBezTo>
                    <a:pt x="113" y="170"/>
                    <a:pt x="94" y="188"/>
                    <a:pt x="113" y="196"/>
                  </a:cubicBezTo>
                  <a:lnTo>
                    <a:pt x="120" y="196"/>
                  </a:lnTo>
                  <a:cubicBezTo>
                    <a:pt x="135" y="196"/>
                    <a:pt x="147" y="173"/>
                    <a:pt x="161" y="170"/>
                  </a:cubicBezTo>
                  <a:cubicBezTo>
                    <a:pt x="192" y="99"/>
                    <a:pt x="161" y="57"/>
                    <a:pt x="102" y="16"/>
                  </a:cubicBezTo>
                  <a:cubicBezTo>
                    <a:pt x="90" y="4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7" name="Google Shape;16497;p11"/>
            <p:cNvSpPr/>
            <p:nvPr/>
          </p:nvSpPr>
          <p:spPr>
            <a:xfrm>
              <a:off x="-2554000" y="-937667"/>
              <a:ext cx="4154" cy="4680"/>
            </a:xfrm>
            <a:custGeom>
              <a:avLst/>
              <a:gdLst/>
              <a:ahLst/>
              <a:cxnLst/>
              <a:rect l="l" t="t" r="r" b="b"/>
              <a:pathLst>
                <a:path w="87" h="98" extrusionOk="0">
                  <a:moveTo>
                    <a:pt x="53" y="0"/>
                  </a:moveTo>
                  <a:cubicBezTo>
                    <a:pt x="34" y="26"/>
                    <a:pt x="19" y="52"/>
                    <a:pt x="1" y="82"/>
                  </a:cubicBezTo>
                  <a:cubicBezTo>
                    <a:pt x="15" y="94"/>
                    <a:pt x="30" y="97"/>
                    <a:pt x="42" y="97"/>
                  </a:cubicBezTo>
                  <a:cubicBezTo>
                    <a:pt x="60" y="97"/>
                    <a:pt x="75" y="87"/>
                    <a:pt x="87" y="64"/>
                  </a:cubicBezTo>
                  <a:cubicBezTo>
                    <a:pt x="75" y="45"/>
                    <a:pt x="53" y="26"/>
                    <a:pt x="5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8" name="Google Shape;16498;p11"/>
            <p:cNvSpPr/>
            <p:nvPr/>
          </p:nvSpPr>
          <p:spPr>
            <a:xfrm>
              <a:off x="-2361759" y="-895552"/>
              <a:ext cx="4488" cy="4298"/>
            </a:xfrm>
            <a:custGeom>
              <a:avLst/>
              <a:gdLst/>
              <a:ahLst/>
              <a:cxnLst/>
              <a:rect l="l" t="t" r="r" b="b"/>
              <a:pathLst>
                <a:path w="94" h="90" extrusionOk="0">
                  <a:moveTo>
                    <a:pt x="67" y="0"/>
                  </a:moveTo>
                  <a:cubicBezTo>
                    <a:pt x="64" y="0"/>
                    <a:pt x="60" y="4"/>
                    <a:pt x="57" y="4"/>
                  </a:cubicBezTo>
                  <a:cubicBezTo>
                    <a:pt x="23" y="7"/>
                    <a:pt x="0" y="30"/>
                    <a:pt x="0" y="68"/>
                  </a:cubicBezTo>
                  <a:cubicBezTo>
                    <a:pt x="0" y="86"/>
                    <a:pt x="8" y="90"/>
                    <a:pt x="19" y="90"/>
                  </a:cubicBezTo>
                  <a:cubicBezTo>
                    <a:pt x="23" y="90"/>
                    <a:pt x="26" y="90"/>
                    <a:pt x="31" y="86"/>
                  </a:cubicBezTo>
                  <a:cubicBezTo>
                    <a:pt x="38" y="86"/>
                    <a:pt x="41" y="86"/>
                    <a:pt x="49" y="83"/>
                  </a:cubicBezTo>
                  <a:cubicBezTo>
                    <a:pt x="71" y="75"/>
                    <a:pt x="86" y="60"/>
                    <a:pt x="90" y="30"/>
                  </a:cubicBezTo>
                  <a:cubicBezTo>
                    <a:pt x="93" y="7"/>
                    <a:pt x="83" y="0"/>
                    <a:pt x="6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9" name="Google Shape;16499;p11"/>
            <p:cNvSpPr/>
            <p:nvPr/>
          </p:nvSpPr>
          <p:spPr>
            <a:xfrm>
              <a:off x="-2441215" y="-1145809"/>
              <a:ext cx="4345" cy="5396"/>
            </a:xfrm>
            <a:custGeom>
              <a:avLst/>
              <a:gdLst/>
              <a:ahLst/>
              <a:cxnLst/>
              <a:rect l="l" t="t" r="r" b="b"/>
              <a:pathLst>
                <a:path w="91" h="113" extrusionOk="0">
                  <a:moveTo>
                    <a:pt x="35" y="0"/>
                  </a:moveTo>
                  <a:cubicBezTo>
                    <a:pt x="12" y="34"/>
                    <a:pt x="1" y="72"/>
                    <a:pt x="23" y="109"/>
                  </a:cubicBezTo>
                  <a:cubicBezTo>
                    <a:pt x="27" y="112"/>
                    <a:pt x="30" y="112"/>
                    <a:pt x="35" y="112"/>
                  </a:cubicBezTo>
                  <a:cubicBezTo>
                    <a:pt x="42" y="112"/>
                    <a:pt x="53" y="109"/>
                    <a:pt x="53" y="105"/>
                  </a:cubicBezTo>
                  <a:cubicBezTo>
                    <a:pt x="91" y="64"/>
                    <a:pt x="57" y="34"/>
                    <a:pt x="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0" name="Google Shape;16500;p11"/>
            <p:cNvSpPr/>
            <p:nvPr/>
          </p:nvSpPr>
          <p:spPr>
            <a:xfrm>
              <a:off x="-2231449" y="-868955"/>
              <a:ext cx="9311" cy="12319"/>
            </a:xfrm>
            <a:custGeom>
              <a:avLst/>
              <a:gdLst/>
              <a:ahLst/>
              <a:cxnLst/>
              <a:rect l="l" t="t" r="r" b="b"/>
              <a:pathLst>
                <a:path w="195" h="258" extrusionOk="0">
                  <a:moveTo>
                    <a:pt x="86" y="0"/>
                  </a:moveTo>
                  <a:cubicBezTo>
                    <a:pt x="42" y="0"/>
                    <a:pt x="11" y="16"/>
                    <a:pt x="0" y="61"/>
                  </a:cubicBezTo>
                  <a:cubicBezTo>
                    <a:pt x="16" y="139"/>
                    <a:pt x="16" y="225"/>
                    <a:pt x="112" y="258"/>
                  </a:cubicBezTo>
                  <a:cubicBezTo>
                    <a:pt x="120" y="254"/>
                    <a:pt x="123" y="254"/>
                    <a:pt x="131" y="251"/>
                  </a:cubicBezTo>
                  <a:cubicBezTo>
                    <a:pt x="120" y="221"/>
                    <a:pt x="109" y="187"/>
                    <a:pt x="94" y="146"/>
                  </a:cubicBezTo>
                  <a:lnTo>
                    <a:pt x="123" y="146"/>
                  </a:lnTo>
                  <a:cubicBezTo>
                    <a:pt x="168" y="146"/>
                    <a:pt x="187" y="116"/>
                    <a:pt x="195" y="71"/>
                  </a:cubicBezTo>
                  <a:cubicBezTo>
                    <a:pt x="195" y="64"/>
                    <a:pt x="190" y="61"/>
                    <a:pt x="190" y="52"/>
                  </a:cubicBezTo>
                  <a:cubicBezTo>
                    <a:pt x="164" y="71"/>
                    <a:pt x="138" y="90"/>
                    <a:pt x="105" y="97"/>
                  </a:cubicBezTo>
                  <a:cubicBezTo>
                    <a:pt x="101" y="97"/>
                    <a:pt x="101" y="101"/>
                    <a:pt x="101" y="101"/>
                  </a:cubicBezTo>
                  <a:lnTo>
                    <a:pt x="101" y="97"/>
                  </a:lnTo>
                  <a:cubicBezTo>
                    <a:pt x="97" y="101"/>
                    <a:pt x="94" y="101"/>
                    <a:pt x="86" y="101"/>
                  </a:cubicBezTo>
                  <a:cubicBezTo>
                    <a:pt x="83" y="68"/>
                    <a:pt x="97" y="30"/>
                    <a:pt x="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1" name="Google Shape;16501;p11"/>
            <p:cNvSpPr/>
            <p:nvPr/>
          </p:nvSpPr>
          <p:spPr>
            <a:xfrm>
              <a:off x="-2236463" y="-866090"/>
              <a:ext cx="10410" cy="11269"/>
            </a:xfrm>
            <a:custGeom>
              <a:avLst/>
              <a:gdLst/>
              <a:ahLst/>
              <a:cxnLst/>
              <a:rect l="l" t="t" r="r" b="b"/>
              <a:pathLst>
                <a:path w="218" h="236" extrusionOk="0">
                  <a:moveTo>
                    <a:pt x="105" y="1"/>
                  </a:moveTo>
                  <a:cubicBezTo>
                    <a:pt x="90" y="82"/>
                    <a:pt x="0" y="168"/>
                    <a:pt x="128" y="236"/>
                  </a:cubicBezTo>
                  <a:cubicBezTo>
                    <a:pt x="157" y="228"/>
                    <a:pt x="199" y="236"/>
                    <a:pt x="217" y="198"/>
                  </a:cubicBezTo>
                  <a:cubicBezTo>
                    <a:pt x="121" y="165"/>
                    <a:pt x="121" y="79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2" name="Google Shape;16502;p11"/>
            <p:cNvSpPr/>
            <p:nvPr/>
          </p:nvSpPr>
          <p:spPr>
            <a:xfrm>
              <a:off x="-2227008" y="-865565"/>
              <a:ext cx="6828" cy="8595"/>
            </a:xfrm>
            <a:custGeom>
              <a:avLst/>
              <a:gdLst/>
              <a:ahLst/>
              <a:cxnLst/>
              <a:rect l="l" t="t" r="r" b="b"/>
              <a:pathLst>
                <a:path w="143" h="180" extrusionOk="0">
                  <a:moveTo>
                    <a:pt x="102" y="0"/>
                  </a:moveTo>
                  <a:cubicBezTo>
                    <a:pt x="94" y="45"/>
                    <a:pt x="75" y="75"/>
                    <a:pt x="30" y="75"/>
                  </a:cubicBezTo>
                  <a:lnTo>
                    <a:pt x="1" y="75"/>
                  </a:lnTo>
                  <a:cubicBezTo>
                    <a:pt x="16" y="116"/>
                    <a:pt x="27" y="150"/>
                    <a:pt x="38" y="180"/>
                  </a:cubicBezTo>
                  <a:cubicBezTo>
                    <a:pt x="83" y="128"/>
                    <a:pt x="142" y="83"/>
                    <a:pt x="1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3" name="Google Shape;16503;p11"/>
            <p:cNvSpPr/>
            <p:nvPr/>
          </p:nvSpPr>
          <p:spPr>
            <a:xfrm>
              <a:off x="-2227533" y="-869289"/>
              <a:ext cx="5205" cy="5157"/>
            </a:xfrm>
            <a:custGeom>
              <a:avLst/>
              <a:gdLst/>
              <a:ahLst/>
              <a:cxnLst/>
              <a:rect l="l" t="t" r="r" b="b"/>
              <a:pathLst>
                <a:path w="109" h="108" extrusionOk="0">
                  <a:moveTo>
                    <a:pt x="49" y="0"/>
                  </a:moveTo>
                  <a:cubicBezTo>
                    <a:pt x="34" y="0"/>
                    <a:pt x="19" y="4"/>
                    <a:pt x="4" y="7"/>
                  </a:cubicBezTo>
                  <a:cubicBezTo>
                    <a:pt x="15" y="37"/>
                    <a:pt x="1" y="75"/>
                    <a:pt x="4" y="108"/>
                  </a:cubicBezTo>
                  <a:cubicBezTo>
                    <a:pt x="12" y="108"/>
                    <a:pt x="15" y="108"/>
                    <a:pt x="19" y="104"/>
                  </a:cubicBezTo>
                  <a:lnTo>
                    <a:pt x="23" y="104"/>
                  </a:lnTo>
                  <a:cubicBezTo>
                    <a:pt x="56" y="97"/>
                    <a:pt x="82" y="78"/>
                    <a:pt x="108" y="59"/>
                  </a:cubicBezTo>
                  <a:cubicBezTo>
                    <a:pt x="101" y="11"/>
                    <a:pt x="79" y="0"/>
                    <a:pt x="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4" name="Google Shape;16504;p11"/>
            <p:cNvSpPr/>
            <p:nvPr/>
          </p:nvSpPr>
          <p:spPr>
            <a:xfrm>
              <a:off x="-2431378" y="-1133156"/>
              <a:ext cx="11317" cy="12224"/>
            </a:xfrm>
            <a:custGeom>
              <a:avLst/>
              <a:gdLst/>
              <a:ahLst/>
              <a:cxnLst/>
              <a:rect l="l" t="t" r="r" b="b"/>
              <a:pathLst>
                <a:path w="237" h="256" extrusionOk="0">
                  <a:moveTo>
                    <a:pt x="161" y="1"/>
                  </a:moveTo>
                  <a:cubicBezTo>
                    <a:pt x="154" y="20"/>
                    <a:pt x="143" y="27"/>
                    <a:pt x="131" y="27"/>
                  </a:cubicBezTo>
                  <a:cubicBezTo>
                    <a:pt x="124" y="27"/>
                    <a:pt x="112" y="23"/>
                    <a:pt x="105" y="20"/>
                  </a:cubicBezTo>
                  <a:cubicBezTo>
                    <a:pt x="94" y="16"/>
                    <a:pt x="86" y="12"/>
                    <a:pt x="76" y="12"/>
                  </a:cubicBezTo>
                  <a:cubicBezTo>
                    <a:pt x="68" y="12"/>
                    <a:pt x="60" y="16"/>
                    <a:pt x="53" y="23"/>
                  </a:cubicBezTo>
                  <a:cubicBezTo>
                    <a:pt x="68" y="35"/>
                    <a:pt x="79" y="46"/>
                    <a:pt x="105" y="68"/>
                  </a:cubicBezTo>
                  <a:cubicBezTo>
                    <a:pt x="49" y="76"/>
                    <a:pt x="23" y="109"/>
                    <a:pt x="0" y="150"/>
                  </a:cubicBezTo>
                  <a:cubicBezTo>
                    <a:pt x="4" y="199"/>
                    <a:pt x="64" y="206"/>
                    <a:pt x="68" y="255"/>
                  </a:cubicBezTo>
                  <a:cubicBezTo>
                    <a:pt x="76" y="255"/>
                    <a:pt x="83" y="251"/>
                    <a:pt x="90" y="251"/>
                  </a:cubicBezTo>
                  <a:cubicBezTo>
                    <a:pt x="86" y="225"/>
                    <a:pt x="71" y="203"/>
                    <a:pt x="83" y="177"/>
                  </a:cubicBezTo>
                  <a:cubicBezTo>
                    <a:pt x="90" y="173"/>
                    <a:pt x="98" y="169"/>
                    <a:pt x="102" y="169"/>
                  </a:cubicBezTo>
                  <a:cubicBezTo>
                    <a:pt x="112" y="169"/>
                    <a:pt x="128" y="173"/>
                    <a:pt x="138" y="177"/>
                  </a:cubicBezTo>
                  <a:cubicBezTo>
                    <a:pt x="150" y="184"/>
                    <a:pt x="161" y="188"/>
                    <a:pt x="173" y="188"/>
                  </a:cubicBezTo>
                  <a:cubicBezTo>
                    <a:pt x="191" y="188"/>
                    <a:pt x="206" y="177"/>
                    <a:pt x="210" y="135"/>
                  </a:cubicBezTo>
                  <a:cubicBezTo>
                    <a:pt x="173" y="94"/>
                    <a:pt x="173" y="94"/>
                    <a:pt x="214" y="72"/>
                  </a:cubicBezTo>
                  <a:cubicBezTo>
                    <a:pt x="228" y="61"/>
                    <a:pt x="236" y="46"/>
                    <a:pt x="221" y="35"/>
                  </a:cubicBezTo>
                  <a:cubicBezTo>
                    <a:pt x="202" y="20"/>
                    <a:pt x="180" y="12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5" name="Google Shape;16505;p11"/>
            <p:cNvSpPr/>
            <p:nvPr/>
          </p:nvSpPr>
          <p:spPr>
            <a:xfrm>
              <a:off x="-2427988" y="-1126709"/>
              <a:ext cx="9502" cy="8070"/>
            </a:xfrm>
            <a:custGeom>
              <a:avLst/>
              <a:gdLst/>
              <a:ahLst/>
              <a:cxnLst/>
              <a:rect l="l" t="t" r="r" b="b"/>
              <a:pathLst>
                <a:path w="199" h="169" extrusionOk="0">
                  <a:moveTo>
                    <a:pt x="139" y="0"/>
                  </a:moveTo>
                  <a:cubicBezTo>
                    <a:pt x="135" y="42"/>
                    <a:pt x="120" y="53"/>
                    <a:pt x="102" y="53"/>
                  </a:cubicBezTo>
                  <a:cubicBezTo>
                    <a:pt x="90" y="53"/>
                    <a:pt x="79" y="49"/>
                    <a:pt x="67" y="42"/>
                  </a:cubicBezTo>
                  <a:cubicBezTo>
                    <a:pt x="57" y="38"/>
                    <a:pt x="41" y="34"/>
                    <a:pt x="31" y="34"/>
                  </a:cubicBezTo>
                  <a:cubicBezTo>
                    <a:pt x="27" y="34"/>
                    <a:pt x="19" y="38"/>
                    <a:pt x="12" y="42"/>
                  </a:cubicBezTo>
                  <a:cubicBezTo>
                    <a:pt x="0" y="68"/>
                    <a:pt x="15" y="90"/>
                    <a:pt x="19" y="116"/>
                  </a:cubicBezTo>
                  <a:cubicBezTo>
                    <a:pt x="49" y="138"/>
                    <a:pt x="75" y="169"/>
                    <a:pt x="112" y="169"/>
                  </a:cubicBezTo>
                  <a:cubicBezTo>
                    <a:pt x="124" y="169"/>
                    <a:pt x="135" y="169"/>
                    <a:pt x="146" y="161"/>
                  </a:cubicBezTo>
                  <a:cubicBezTo>
                    <a:pt x="143" y="161"/>
                    <a:pt x="139" y="161"/>
                    <a:pt x="135" y="157"/>
                  </a:cubicBezTo>
                  <a:cubicBezTo>
                    <a:pt x="79" y="128"/>
                    <a:pt x="154" y="112"/>
                    <a:pt x="154" y="90"/>
                  </a:cubicBezTo>
                  <a:cubicBezTo>
                    <a:pt x="128" y="76"/>
                    <a:pt x="154" y="68"/>
                    <a:pt x="162" y="60"/>
                  </a:cubicBezTo>
                  <a:cubicBezTo>
                    <a:pt x="198" y="23"/>
                    <a:pt x="172" y="8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6" name="Google Shape;16506;p11"/>
            <p:cNvSpPr/>
            <p:nvPr/>
          </p:nvSpPr>
          <p:spPr>
            <a:xfrm>
              <a:off x="-1997808" y="-1374818"/>
              <a:ext cx="11460" cy="7735"/>
            </a:xfrm>
            <a:custGeom>
              <a:avLst/>
              <a:gdLst/>
              <a:ahLst/>
              <a:cxnLst/>
              <a:rect l="l" t="t" r="r" b="b"/>
              <a:pathLst>
                <a:path w="240" h="162" extrusionOk="0">
                  <a:moveTo>
                    <a:pt x="173" y="1"/>
                  </a:moveTo>
                  <a:cubicBezTo>
                    <a:pt x="128" y="1"/>
                    <a:pt x="94" y="19"/>
                    <a:pt x="71" y="75"/>
                  </a:cubicBezTo>
                  <a:cubicBezTo>
                    <a:pt x="64" y="101"/>
                    <a:pt x="30" y="120"/>
                    <a:pt x="0" y="127"/>
                  </a:cubicBezTo>
                  <a:cubicBezTo>
                    <a:pt x="19" y="146"/>
                    <a:pt x="34" y="161"/>
                    <a:pt x="52" y="161"/>
                  </a:cubicBezTo>
                  <a:cubicBezTo>
                    <a:pt x="68" y="161"/>
                    <a:pt x="83" y="150"/>
                    <a:pt x="97" y="127"/>
                  </a:cubicBezTo>
                  <a:cubicBezTo>
                    <a:pt x="112" y="98"/>
                    <a:pt x="150" y="64"/>
                    <a:pt x="169" y="64"/>
                  </a:cubicBezTo>
                  <a:lnTo>
                    <a:pt x="173" y="64"/>
                  </a:lnTo>
                  <a:cubicBezTo>
                    <a:pt x="191" y="72"/>
                    <a:pt x="202" y="75"/>
                    <a:pt x="209" y="75"/>
                  </a:cubicBezTo>
                  <a:cubicBezTo>
                    <a:pt x="240" y="75"/>
                    <a:pt x="225" y="30"/>
                    <a:pt x="236" y="12"/>
                  </a:cubicBezTo>
                  <a:cubicBezTo>
                    <a:pt x="214" y="4"/>
                    <a:pt x="191" y="1"/>
                    <a:pt x="1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7" name="Google Shape;16507;p11"/>
            <p:cNvSpPr/>
            <p:nvPr/>
          </p:nvSpPr>
          <p:spPr>
            <a:xfrm>
              <a:off x="-2295195" y="-1070651"/>
              <a:ext cx="7019" cy="6637"/>
            </a:xfrm>
            <a:custGeom>
              <a:avLst/>
              <a:gdLst/>
              <a:ahLst/>
              <a:cxnLst/>
              <a:rect l="l" t="t" r="r" b="b"/>
              <a:pathLst>
                <a:path w="147" h="139" extrusionOk="0">
                  <a:moveTo>
                    <a:pt x="98" y="1"/>
                  </a:moveTo>
                  <a:cubicBezTo>
                    <a:pt x="90" y="1"/>
                    <a:pt x="83" y="8"/>
                    <a:pt x="79" y="19"/>
                  </a:cubicBezTo>
                  <a:cubicBezTo>
                    <a:pt x="72" y="49"/>
                    <a:pt x="0" y="41"/>
                    <a:pt x="42" y="94"/>
                  </a:cubicBezTo>
                  <a:cubicBezTo>
                    <a:pt x="50" y="105"/>
                    <a:pt x="53" y="120"/>
                    <a:pt x="60" y="135"/>
                  </a:cubicBezTo>
                  <a:cubicBezTo>
                    <a:pt x="68" y="139"/>
                    <a:pt x="79" y="139"/>
                    <a:pt x="83" y="139"/>
                  </a:cubicBezTo>
                  <a:cubicBezTo>
                    <a:pt x="117" y="139"/>
                    <a:pt x="98" y="94"/>
                    <a:pt x="109" y="75"/>
                  </a:cubicBezTo>
                  <a:cubicBezTo>
                    <a:pt x="124" y="56"/>
                    <a:pt x="147" y="30"/>
                    <a:pt x="112" y="8"/>
                  </a:cubicBezTo>
                  <a:cubicBezTo>
                    <a:pt x="109" y="4"/>
                    <a:pt x="102" y="1"/>
                    <a:pt x="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8" name="Google Shape;16508;p11"/>
            <p:cNvSpPr/>
            <p:nvPr/>
          </p:nvSpPr>
          <p:spPr>
            <a:xfrm>
              <a:off x="-2255945" y="-1033740"/>
              <a:ext cx="4918" cy="3820"/>
            </a:xfrm>
            <a:custGeom>
              <a:avLst/>
              <a:gdLst/>
              <a:ahLst/>
              <a:cxnLst/>
              <a:rect l="l" t="t" r="r" b="b"/>
              <a:pathLst>
                <a:path w="103" h="80" extrusionOk="0">
                  <a:moveTo>
                    <a:pt x="20" y="1"/>
                  </a:moveTo>
                  <a:cubicBezTo>
                    <a:pt x="5" y="5"/>
                    <a:pt x="1" y="16"/>
                    <a:pt x="5" y="27"/>
                  </a:cubicBezTo>
                  <a:cubicBezTo>
                    <a:pt x="8" y="61"/>
                    <a:pt x="27" y="75"/>
                    <a:pt x="58" y="80"/>
                  </a:cubicBezTo>
                  <a:lnTo>
                    <a:pt x="61" y="80"/>
                  </a:lnTo>
                  <a:cubicBezTo>
                    <a:pt x="75" y="80"/>
                    <a:pt x="91" y="75"/>
                    <a:pt x="102" y="72"/>
                  </a:cubicBezTo>
                  <a:cubicBezTo>
                    <a:pt x="94" y="61"/>
                    <a:pt x="84" y="49"/>
                    <a:pt x="75" y="35"/>
                  </a:cubicBezTo>
                  <a:cubicBezTo>
                    <a:pt x="61" y="20"/>
                    <a:pt x="49" y="1"/>
                    <a:pt x="2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9" name="Google Shape;16509;p11"/>
            <p:cNvSpPr/>
            <p:nvPr/>
          </p:nvSpPr>
          <p:spPr>
            <a:xfrm>
              <a:off x="-2183842" y="-949843"/>
              <a:ext cx="6685" cy="7783"/>
            </a:xfrm>
            <a:custGeom>
              <a:avLst/>
              <a:gdLst/>
              <a:ahLst/>
              <a:cxnLst/>
              <a:rect l="l" t="t" r="r" b="b"/>
              <a:pathLst>
                <a:path w="140" h="163" extrusionOk="0">
                  <a:moveTo>
                    <a:pt x="113" y="1"/>
                  </a:moveTo>
                  <a:lnTo>
                    <a:pt x="113" y="1"/>
                  </a:lnTo>
                  <a:cubicBezTo>
                    <a:pt x="83" y="38"/>
                    <a:pt x="68" y="54"/>
                    <a:pt x="57" y="72"/>
                  </a:cubicBezTo>
                  <a:cubicBezTo>
                    <a:pt x="23" y="76"/>
                    <a:pt x="5" y="95"/>
                    <a:pt x="1" y="128"/>
                  </a:cubicBezTo>
                  <a:lnTo>
                    <a:pt x="9" y="128"/>
                  </a:lnTo>
                  <a:cubicBezTo>
                    <a:pt x="23" y="128"/>
                    <a:pt x="35" y="135"/>
                    <a:pt x="46" y="143"/>
                  </a:cubicBezTo>
                  <a:cubicBezTo>
                    <a:pt x="57" y="150"/>
                    <a:pt x="73" y="162"/>
                    <a:pt x="83" y="162"/>
                  </a:cubicBezTo>
                  <a:cubicBezTo>
                    <a:pt x="91" y="162"/>
                    <a:pt x="102" y="158"/>
                    <a:pt x="109" y="143"/>
                  </a:cubicBezTo>
                  <a:cubicBezTo>
                    <a:pt x="140" y="109"/>
                    <a:pt x="106" y="64"/>
                    <a:pt x="1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0" name="Google Shape;16510;p11"/>
            <p:cNvSpPr/>
            <p:nvPr/>
          </p:nvSpPr>
          <p:spPr>
            <a:xfrm>
              <a:off x="-2178828" y="-914508"/>
              <a:ext cx="10410" cy="10075"/>
            </a:xfrm>
            <a:custGeom>
              <a:avLst/>
              <a:gdLst/>
              <a:ahLst/>
              <a:cxnLst/>
              <a:rect l="l" t="t" r="r" b="b"/>
              <a:pathLst>
                <a:path w="218" h="211" extrusionOk="0">
                  <a:moveTo>
                    <a:pt x="30" y="1"/>
                  </a:moveTo>
                  <a:cubicBezTo>
                    <a:pt x="1" y="35"/>
                    <a:pt x="16" y="68"/>
                    <a:pt x="30" y="99"/>
                  </a:cubicBezTo>
                  <a:cubicBezTo>
                    <a:pt x="68" y="173"/>
                    <a:pt x="91" y="211"/>
                    <a:pt x="117" y="211"/>
                  </a:cubicBezTo>
                  <a:cubicBezTo>
                    <a:pt x="143" y="211"/>
                    <a:pt x="173" y="177"/>
                    <a:pt x="218" y="109"/>
                  </a:cubicBezTo>
                  <a:cubicBezTo>
                    <a:pt x="199" y="87"/>
                    <a:pt x="158" y="87"/>
                    <a:pt x="158" y="50"/>
                  </a:cubicBezTo>
                  <a:cubicBezTo>
                    <a:pt x="143" y="61"/>
                    <a:pt x="128" y="64"/>
                    <a:pt x="120" y="64"/>
                  </a:cubicBezTo>
                  <a:cubicBezTo>
                    <a:pt x="83" y="64"/>
                    <a:pt x="65" y="12"/>
                    <a:pt x="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1" name="Google Shape;16511;p11"/>
            <p:cNvSpPr/>
            <p:nvPr/>
          </p:nvSpPr>
          <p:spPr>
            <a:xfrm>
              <a:off x="-2171332" y="-913601"/>
              <a:ext cx="5969" cy="4345"/>
            </a:xfrm>
            <a:custGeom>
              <a:avLst/>
              <a:gdLst/>
              <a:ahLst/>
              <a:cxnLst/>
              <a:rect l="l" t="t" r="r" b="b"/>
              <a:pathLst>
                <a:path w="125" h="91" extrusionOk="0">
                  <a:moveTo>
                    <a:pt x="53" y="1"/>
                  </a:moveTo>
                  <a:cubicBezTo>
                    <a:pt x="35" y="1"/>
                    <a:pt x="20" y="9"/>
                    <a:pt x="1" y="31"/>
                  </a:cubicBezTo>
                  <a:cubicBezTo>
                    <a:pt x="1" y="68"/>
                    <a:pt x="42" y="68"/>
                    <a:pt x="61" y="90"/>
                  </a:cubicBezTo>
                  <a:cubicBezTo>
                    <a:pt x="68" y="87"/>
                    <a:pt x="75" y="87"/>
                    <a:pt x="83" y="87"/>
                  </a:cubicBezTo>
                  <a:cubicBezTo>
                    <a:pt x="98" y="76"/>
                    <a:pt x="109" y="64"/>
                    <a:pt x="125" y="54"/>
                  </a:cubicBezTo>
                  <a:cubicBezTo>
                    <a:pt x="98" y="16"/>
                    <a:pt x="75" y="1"/>
                    <a:pt x="5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2" name="Google Shape;16512;p11"/>
            <p:cNvSpPr/>
            <p:nvPr/>
          </p:nvSpPr>
          <p:spPr>
            <a:xfrm>
              <a:off x="-2225576" y="-962497"/>
              <a:ext cx="5921" cy="4345"/>
            </a:xfrm>
            <a:custGeom>
              <a:avLst/>
              <a:gdLst/>
              <a:ahLst/>
              <a:cxnLst/>
              <a:rect l="l" t="t" r="r" b="b"/>
              <a:pathLst>
                <a:path w="124" h="91" extrusionOk="0">
                  <a:moveTo>
                    <a:pt x="76" y="1"/>
                  </a:moveTo>
                  <a:cubicBezTo>
                    <a:pt x="64" y="1"/>
                    <a:pt x="50" y="8"/>
                    <a:pt x="34" y="15"/>
                  </a:cubicBezTo>
                  <a:cubicBezTo>
                    <a:pt x="0" y="34"/>
                    <a:pt x="19" y="57"/>
                    <a:pt x="34" y="79"/>
                  </a:cubicBezTo>
                  <a:cubicBezTo>
                    <a:pt x="45" y="79"/>
                    <a:pt x="64" y="91"/>
                    <a:pt x="76" y="91"/>
                  </a:cubicBezTo>
                  <a:cubicBezTo>
                    <a:pt x="86" y="91"/>
                    <a:pt x="94" y="86"/>
                    <a:pt x="102" y="68"/>
                  </a:cubicBezTo>
                  <a:cubicBezTo>
                    <a:pt x="102" y="46"/>
                    <a:pt x="124" y="23"/>
                    <a:pt x="98" y="8"/>
                  </a:cubicBezTo>
                  <a:cubicBezTo>
                    <a:pt x="90" y="5"/>
                    <a:pt x="83" y="1"/>
                    <a:pt x="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3" name="Google Shape;16513;p11"/>
            <p:cNvSpPr/>
            <p:nvPr/>
          </p:nvSpPr>
          <p:spPr>
            <a:xfrm>
              <a:off x="-2530985" y="-883041"/>
              <a:ext cx="4871" cy="2865"/>
            </a:xfrm>
            <a:custGeom>
              <a:avLst/>
              <a:gdLst/>
              <a:ahLst/>
              <a:cxnLst/>
              <a:rect l="l" t="t" r="r" b="b"/>
              <a:pathLst>
                <a:path w="102" h="60" extrusionOk="0">
                  <a:moveTo>
                    <a:pt x="71" y="0"/>
                  </a:moveTo>
                  <a:cubicBezTo>
                    <a:pt x="49" y="0"/>
                    <a:pt x="23" y="23"/>
                    <a:pt x="0" y="26"/>
                  </a:cubicBezTo>
                  <a:cubicBezTo>
                    <a:pt x="19" y="52"/>
                    <a:pt x="38" y="59"/>
                    <a:pt x="61" y="59"/>
                  </a:cubicBezTo>
                  <a:cubicBezTo>
                    <a:pt x="76" y="59"/>
                    <a:pt x="87" y="59"/>
                    <a:pt x="102" y="56"/>
                  </a:cubicBezTo>
                  <a:cubicBezTo>
                    <a:pt x="98" y="11"/>
                    <a:pt x="87" y="0"/>
                    <a:pt x="7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4" name="Google Shape;16514;p11"/>
            <p:cNvSpPr/>
            <p:nvPr/>
          </p:nvSpPr>
          <p:spPr>
            <a:xfrm>
              <a:off x="-2534566" y="-883805"/>
              <a:ext cx="3629" cy="3295"/>
            </a:xfrm>
            <a:custGeom>
              <a:avLst/>
              <a:gdLst/>
              <a:ahLst/>
              <a:cxnLst/>
              <a:rect l="l" t="t" r="r" b="b"/>
              <a:pathLst>
                <a:path w="76" h="69" extrusionOk="0">
                  <a:moveTo>
                    <a:pt x="1" y="1"/>
                  </a:moveTo>
                  <a:cubicBezTo>
                    <a:pt x="5" y="39"/>
                    <a:pt x="8" y="68"/>
                    <a:pt x="31" y="68"/>
                  </a:cubicBezTo>
                  <a:cubicBezTo>
                    <a:pt x="42" y="68"/>
                    <a:pt x="57" y="61"/>
                    <a:pt x="75" y="42"/>
                  </a:cubicBezTo>
                  <a:cubicBezTo>
                    <a:pt x="61" y="23"/>
                    <a:pt x="42" y="1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5" name="Google Shape;16515;p11"/>
            <p:cNvSpPr/>
            <p:nvPr/>
          </p:nvSpPr>
          <p:spPr>
            <a:xfrm>
              <a:off x="-2563455" y="-1074423"/>
              <a:ext cx="5730" cy="4489"/>
            </a:xfrm>
            <a:custGeom>
              <a:avLst/>
              <a:gdLst/>
              <a:ahLst/>
              <a:cxnLst/>
              <a:rect l="l" t="t" r="r" b="b"/>
              <a:pathLst>
                <a:path w="120" h="94" extrusionOk="0">
                  <a:moveTo>
                    <a:pt x="42" y="1"/>
                  </a:moveTo>
                  <a:cubicBezTo>
                    <a:pt x="0" y="42"/>
                    <a:pt x="38" y="80"/>
                    <a:pt x="68" y="90"/>
                  </a:cubicBezTo>
                  <a:cubicBezTo>
                    <a:pt x="71" y="94"/>
                    <a:pt x="75" y="94"/>
                    <a:pt x="75" y="94"/>
                  </a:cubicBezTo>
                  <a:cubicBezTo>
                    <a:pt x="101" y="94"/>
                    <a:pt x="109" y="57"/>
                    <a:pt x="120" y="30"/>
                  </a:cubicBezTo>
                  <a:cubicBezTo>
                    <a:pt x="97" y="8"/>
                    <a:pt x="68" y="8"/>
                    <a:pt x="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6" name="Google Shape;16516;p11"/>
            <p:cNvSpPr/>
            <p:nvPr/>
          </p:nvSpPr>
          <p:spPr>
            <a:xfrm>
              <a:off x="-2556674" y="-1063536"/>
              <a:ext cx="4488" cy="2006"/>
            </a:xfrm>
            <a:custGeom>
              <a:avLst/>
              <a:gdLst/>
              <a:ahLst/>
              <a:cxnLst/>
              <a:rect l="l" t="t" r="r" b="b"/>
              <a:pathLst>
                <a:path w="94" h="42" extrusionOk="0">
                  <a:moveTo>
                    <a:pt x="86" y="1"/>
                  </a:moveTo>
                  <a:cubicBezTo>
                    <a:pt x="60" y="1"/>
                    <a:pt x="31" y="4"/>
                    <a:pt x="0" y="4"/>
                  </a:cubicBezTo>
                  <a:lnTo>
                    <a:pt x="0" y="27"/>
                  </a:lnTo>
                  <a:lnTo>
                    <a:pt x="4" y="27"/>
                  </a:lnTo>
                  <a:cubicBezTo>
                    <a:pt x="15" y="27"/>
                    <a:pt x="23" y="31"/>
                    <a:pt x="34" y="35"/>
                  </a:cubicBezTo>
                  <a:cubicBezTo>
                    <a:pt x="41" y="38"/>
                    <a:pt x="49" y="42"/>
                    <a:pt x="60" y="42"/>
                  </a:cubicBezTo>
                  <a:cubicBezTo>
                    <a:pt x="71" y="42"/>
                    <a:pt x="79" y="38"/>
                    <a:pt x="90" y="23"/>
                  </a:cubicBezTo>
                  <a:cubicBezTo>
                    <a:pt x="93" y="19"/>
                    <a:pt x="90" y="9"/>
                    <a:pt x="8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7" name="Google Shape;16517;p11"/>
            <p:cNvSpPr/>
            <p:nvPr/>
          </p:nvSpPr>
          <p:spPr>
            <a:xfrm>
              <a:off x="-2387973" y="-989810"/>
              <a:ext cx="5396" cy="4011"/>
            </a:xfrm>
            <a:custGeom>
              <a:avLst/>
              <a:gdLst/>
              <a:ahLst/>
              <a:cxnLst/>
              <a:rect l="l" t="t" r="r" b="b"/>
              <a:pathLst>
                <a:path w="113" h="84" extrusionOk="0">
                  <a:moveTo>
                    <a:pt x="41" y="1"/>
                  </a:moveTo>
                  <a:cubicBezTo>
                    <a:pt x="33" y="1"/>
                    <a:pt x="30" y="1"/>
                    <a:pt x="23" y="4"/>
                  </a:cubicBezTo>
                  <a:cubicBezTo>
                    <a:pt x="0" y="19"/>
                    <a:pt x="14" y="45"/>
                    <a:pt x="19" y="68"/>
                  </a:cubicBezTo>
                  <a:cubicBezTo>
                    <a:pt x="30" y="79"/>
                    <a:pt x="41" y="83"/>
                    <a:pt x="52" y="83"/>
                  </a:cubicBezTo>
                  <a:cubicBezTo>
                    <a:pt x="75" y="83"/>
                    <a:pt x="93" y="75"/>
                    <a:pt x="112" y="71"/>
                  </a:cubicBezTo>
                  <a:cubicBezTo>
                    <a:pt x="101" y="57"/>
                    <a:pt x="90" y="42"/>
                    <a:pt x="78" y="27"/>
                  </a:cubicBezTo>
                  <a:cubicBezTo>
                    <a:pt x="67" y="16"/>
                    <a:pt x="56" y="1"/>
                    <a:pt x="4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6518" name="Google Shape;16518;p1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8100000">
            <a:off x="-905331" y="1451463"/>
            <a:ext cx="2332325" cy="262132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519" name="Google Shape;16519;p11"/>
          <p:cNvGrpSpPr/>
          <p:nvPr/>
        </p:nvGrpSpPr>
        <p:grpSpPr>
          <a:xfrm>
            <a:off x="853101" y="4265595"/>
            <a:ext cx="2035351" cy="1113581"/>
            <a:chOff x="-2924731" y="-3025202"/>
            <a:chExt cx="1120788" cy="613206"/>
          </a:xfrm>
        </p:grpSpPr>
        <p:sp>
          <p:nvSpPr>
            <p:cNvPr id="16520" name="Google Shape;16520;p11"/>
            <p:cNvSpPr/>
            <p:nvPr/>
          </p:nvSpPr>
          <p:spPr>
            <a:xfrm>
              <a:off x="-2628060" y="-2592014"/>
              <a:ext cx="32183" cy="30799"/>
            </a:xfrm>
            <a:custGeom>
              <a:avLst/>
              <a:gdLst/>
              <a:ahLst/>
              <a:cxnLst/>
              <a:rect l="l" t="t" r="r" b="b"/>
              <a:pathLst>
                <a:path w="674" h="645" extrusionOk="0">
                  <a:moveTo>
                    <a:pt x="344" y="1"/>
                  </a:moveTo>
                  <a:cubicBezTo>
                    <a:pt x="236" y="1"/>
                    <a:pt x="142" y="49"/>
                    <a:pt x="75" y="147"/>
                  </a:cubicBezTo>
                  <a:cubicBezTo>
                    <a:pt x="82" y="151"/>
                    <a:pt x="82" y="177"/>
                    <a:pt x="94" y="177"/>
                  </a:cubicBezTo>
                  <a:cubicBezTo>
                    <a:pt x="97" y="177"/>
                    <a:pt x="101" y="177"/>
                    <a:pt x="105" y="170"/>
                  </a:cubicBezTo>
                  <a:cubicBezTo>
                    <a:pt x="131" y="139"/>
                    <a:pt x="157" y="125"/>
                    <a:pt x="187" y="113"/>
                  </a:cubicBezTo>
                  <a:cubicBezTo>
                    <a:pt x="191" y="162"/>
                    <a:pt x="265" y="125"/>
                    <a:pt x="262" y="177"/>
                  </a:cubicBezTo>
                  <a:cubicBezTo>
                    <a:pt x="262" y="218"/>
                    <a:pt x="251" y="244"/>
                    <a:pt x="209" y="244"/>
                  </a:cubicBezTo>
                  <a:lnTo>
                    <a:pt x="187" y="244"/>
                  </a:lnTo>
                  <a:cubicBezTo>
                    <a:pt x="168" y="244"/>
                    <a:pt x="149" y="263"/>
                    <a:pt x="142" y="282"/>
                  </a:cubicBezTo>
                  <a:cubicBezTo>
                    <a:pt x="149" y="327"/>
                    <a:pt x="217" y="300"/>
                    <a:pt x="220" y="356"/>
                  </a:cubicBezTo>
                  <a:cubicBezTo>
                    <a:pt x="149" y="345"/>
                    <a:pt x="94" y="308"/>
                    <a:pt x="37" y="274"/>
                  </a:cubicBezTo>
                  <a:cubicBezTo>
                    <a:pt x="0" y="322"/>
                    <a:pt x="15" y="372"/>
                    <a:pt x="23" y="424"/>
                  </a:cubicBezTo>
                  <a:cubicBezTo>
                    <a:pt x="30" y="424"/>
                    <a:pt x="34" y="427"/>
                    <a:pt x="41" y="427"/>
                  </a:cubicBezTo>
                  <a:lnTo>
                    <a:pt x="45" y="424"/>
                  </a:lnTo>
                  <a:cubicBezTo>
                    <a:pt x="63" y="420"/>
                    <a:pt x="82" y="398"/>
                    <a:pt x="101" y="398"/>
                  </a:cubicBezTo>
                  <a:cubicBezTo>
                    <a:pt x="108" y="398"/>
                    <a:pt x="116" y="405"/>
                    <a:pt x="123" y="416"/>
                  </a:cubicBezTo>
                  <a:cubicBezTo>
                    <a:pt x="142" y="450"/>
                    <a:pt x="108" y="468"/>
                    <a:pt x="82" y="487"/>
                  </a:cubicBezTo>
                  <a:cubicBezTo>
                    <a:pt x="63" y="494"/>
                    <a:pt x="79" y="513"/>
                    <a:pt x="90" y="524"/>
                  </a:cubicBezTo>
                  <a:cubicBezTo>
                    <a:pt x="105" y="529"/>
                    <a:pt x="116" y="532"/>
                    <a:pt x="127" y="532"/>
                  </a:cubicBezTo>
                  <a:cubicBezTo>
                    <a:pt x="168" y="532"/>
                    <a:pt x="187" y="498"/>
                    <a:pt x="202" y="453"/>
                  </a:cubicBezTo>
                  <a:cubicBezTo>
                    <a:pt x="262" y="476"/>
                    <a:pt x="236" y="524"/>
                    <a:pt x="254" y="555"/>
                  </a:cubicBezTo>
                  <a:cubicBezTo>
                    <a:pt x="277" y="524"/>
                    <a:pt x="332" y="517"/>
                    <a:pt x="318" y="461"/>
                  </a:cubicBezTo>
                  <a:cubicBezTo>
                    <a:pt x="314" y="446"/>
                    <a:pt x="325" y="434"/>
                    <a:pt x="299" y="431"/>
                  </a:cubicBezTo>
                  <a:cubicBezTo>
                    <a:pt x="258" y="427"/>
                    <a:pt x="247" y="401"/>
                    <a:pt x="273" y="382"/>
                  </a:cubicBezTo>
                  <a:cubicBezTo>
                    <a:pt x="306" y="356"/>
                    <a:pt x="348" y="341"/>
                    <a:pt x="385" y="282"/>
                  </a:cubicBezTo>
                  <a:lnTo>
                    <a:pt x="385" y="282"/>
                  </a:lnTo>
                  <a:cubicBezTo>
                    <a:pt x="374" y="386"/>
                    <a:pt x="322" y="453"/>
                    <a:pt x="393" y="529"/>
                  </a:cubicBezTo>
                  <a:cubicBezTo>
                    <a:pt x="430" y="569"/>
                    <a:pt x="332" y="584"/>
                    <a:pt x="318" y="636"/>
                  </a:cubicBezTo>
                  <a:cubicBezTo>
                    <a:pt x="329" y="644"/>
                    <a:pt x="340" y="644"/>
                    <a:pt x="351" y="644"/>
                  </a:cubicBezTo>
                  <a:cubicBezTo>
                    <a:pt x="366" y="644"/>
                    <a:pt x="385" y="641"/>
                    <a:pt x="400" y="641"/>
                  </a:cubicBezTo>
                  <a:cubicBezTo>
                    <a:pt x="430" y="636"/>
                    <a:pt x="456" y="622"/>
                    <a:pt x="486" y="622"/>
                  </a:cubicBezTo>
                  <a:cubicBezTo>
                    <a:pt x="501" y="622"/>
                    <a:pt x="516" y="625"/>
                    <a:pt x="531" y="641"/>
                  </a:cubicBezTo>
                  <a:lnTo>
                    <a:pt x="565" y="607"/>
                  </a:lnTo>
                  <a:cubicBezTo>
                    <a:pt x="531" y="524"/>
                    <a:pt x="494" y="442"/>
                    <a:pt x="531" y="349"/>
                  </a:cubicBezTo>
                  <a:cubicBezTo>
                    <a:pt x="553" y="289"/>
                    <a:pt x="534" y="225"/>
                    <a:pt x="542" y="162"/>
                  </a:cubicBezTo>
                  <a:cubicBezTo>
                    <a:pt x="546" y="147"/>
                    <a:pt x="546" y="132"/>
                    <a:pt x="568" y="132"/>
                  </a:cubicBezTo>
                  <a:cubicBezTo>
                    <a:pt x="584" y="132"/>
                    <a:pt x="606" y="147"/>
                    <a:pt x="598" y="158"/>
                  </a:cubicBezTo>
                  <a:cubicBezTo>
                    <a:pt x="557" y="225"/>
                    <a:pt x="646" y="196"/>
                    <a:pt x="651" y="229"/>
                  </a:cubicBezTo>
                  <a:cubicBezTo>
                    <a:pt x="673" y="113"/>
                    <a:pt x="561" y="75"/>
                    <a:pt x="516" y="1"/>
                  </a:cubicBezTo>
                  <a:cubicBezTo>
                    <a:pt x="512" y="5"/>
                    <a:pt x="505" y="5"/>
                    <a:pt x="501" y="5"/>
                  </a:cubicBezTo>
                  <a:cubicBezTo>
                    <a:pt x="497" y="5"/>
                    <a:pt x="489" y="5"/>
                    <a:pt x="486" y="1"/>
                  </a:cubicBezTo>
                  <a:cubicBezTo>
                    <a:pt x="463" y="1"/>
                    <a:pt x="441" y="5"/>
                    <a:pt x="422" y="5"/>
                  </a:cubicBezTo>
                  <a:lnTo>
                    <a:pt x="404" y="5"/>
                  </a:lnTo>
                  <a:cubicBezTo>
                    <a:pt x="385" y="1"/>
                    <a:pt x="363" y="1"/>
                    <a:pt x="3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1" name="Google Shape;16521;p11"/>
            <p:cNvSpPr/>
            <p:nvPr/>
          </p:nvSpPr>
          <p:spPr>
            <a:xfrm>
              <a:off x="-2810704" y="-2804024"/>
              <a:ext cx="33091" cy="58589"/>
            </a:xfrm>
            <a:custGeom>
              <a:avLst/>
              <a:gdLst/>
              <a:ahLst/>
              <a:cxnLst/>
              <a:rect l="l" t="t" r="r" b="b"/>
              <a:pathLst>
                <a:path w="693" h="1227" extrusionOk="0">
                  <a:moveTo>
                    <a:pt x="551" y="0"/>
                  </a:moveTo>
                  <a:cubicBezTo>
                    <a:pt x="491" y="0"/>
                    <a:pt x="423" y="57"/>
                    <a:pt x="405" y="116"/>
                  </a:cubicBezTo>
                  <a:cubicBezTo>
                    <a:pt x="386" y="169"/>
                    <a:pt x="405" y="243"/>
                    <a:pt x="337" y="266"/>
                  </a:cubicBezTo>
                  <a:cubicBezTo>
                    <a:pt x="282" y="284"/>
                    <a:pt x="282" y="355"/>
                    <a:pt x="222" y="366"/>
                  </a:cubicBezTo>
                  <a:cubicBezTo>
                    <a:pt x="203" y="371"/>
                    <a:pt x="206" y="389"/>
                    <a:pt x="218" y="404"/>
                  </a:cubicBezTo>
                  <a:cubicBezTo>
                    <a:pt x="282" y="516"/>
                    <a:pt x="255" y="606"/>
                    <a:pt x="154" y="685"/>
                  </a:cubicBezTo>
                  <a:cubicBezTo>
                    <a:pt x="218" y="718"/>
                    <a:pt x="296" y="729"/>
                    <a:pt x="330" y="808"/>
                  </a:cubicBezTo>
                  <a:cubicBezTo>
                    <a:pt x="337" y="823"/>
                    <a:pt x="330" y="834"/>
                    <a:pt x="322" y="845"/>
                  </a:cubicBezTo>
                  <a:cubicBezTo>
                    <a:pt x="334" y="939"/>
                    <a:pt x="263" y="1043"/>
                    <a:pt x="173" y="1061"/>
                  </a:cubicBezTo>
                  <a:cubicBezTo>
                    <a:pt x="158" y="1073"/>
                    <a:pt x="147" y="1088"/>
                    <a:pt x="147" y="1111"/>
                  </a:cubicBezTo>
                  <a:cubicBezTo>
                    <a:pt x="151" y="1137"/>
                    <a:pt x="132" y="1151"/>
                    <a:pt x="109" y="1156"/>
                  </a:cubicBezTo>
                  <a:lnTo>
                    <a:pt x="102" y="1156"/>
                  </a:lnTo>
                  <a:cubicBezTo>
                    <a:pt x="68" y="1156"/>
                    <a:pt x="80" y="1125"/>
                    <a:pt x="83" y="1111"/>
                  </a:cubicBezTo>
                  <a:cubicBezTo>
                    <a:pt x="91" y="1051"/>
                    <a:pt x="31" y="1054"/>
                    <a:pt x="5" y="1025"/>
                  </a:cubicBezTo>
                  <a:lnTo>
                    <a:pt x="5" y="1025"/>
                  </a:lnTo>
                  <a:cubicBezTo>
                    <a:pt x="1" y="1092"/>
                    <a:pt x="53" y="1137"/>
                    <a:pt x="65" y="1196"/>
                  </a:cubicBezTo>
                  <a:cubicBezTo>
                    <a:pt x="68" y="1223"/>
                    <a:pt x="83" y="1226"/>
                    <a:pt x="102" y="1226"/>
                  </a:cubicBezTo>
                  <a:cubicBezTo>
                    <a:pt x="109" y="1226"/>
                    <a:pt x="120" y="1226"/>
                    <a:pt x="128" y="1223"/>
                  </a:cubicBezTo>
                  <a:cubicBezTo>
                    <a:pt x="337" y="1174"/>
                    <a:pt x="416" y="920"/>
                    <a:pt x="360" y="755"/>
                  </a:cubicBezTo>
                  <a:cubicBezTo>
                    <a:pt x="349" y="718"/>
                    <a:pt x="319" y="688"/>
                    <a:pt x="353" y="651"/>
                  </a:cubicBezTo>
                  <a:cubicBezTo>
                    <a:pt x="334" y="628"/>
                    <a:pt x="304" y="609"/>
                    <a:pt x="315" y="576"/>
                  </a:cubicBezTo>
                  <a:cubicBezTo>
                    <a:pt x="319" y="561"/>
                    <a:pt x="327" y="557"/>
                    <a:pt x="337" y="557"/>
                  </a:cubicBezTo>
                  <a:cubicBezTo>
                    <a:pt x="349" y="557"/>
                    <a:pt x="360" y="564"/>
                    <a:pt x="371" y="564"/>
                  </a:cubicBezTo>
                  <a:cubicBezTo>
                    <a:pt x="386" y="486"/>
                    <a:pt x="487" y="483"/>
                    <a:pt x="502" y="404"/>
                  </a:cubicBezTo>
                  <a:cubicBezTo>
                    <a:pt x="479" y="371"/>
                    <a:pt x="427" y="359"/>
                    <a:pt x="434" y="303"/>
                  </a:cubicBezTo>
                  <a:cubicBezTo>
                    <a:pt x="446" y="247"/>
                    <a:pt x="472" y="232"/>
                    <a:pt x="510" y="232"/>
                  </a:cubicBezTo>
                  <a:cubicBezTo>
                    <a:pt x="528" y="232"/>
                    <a:pt x="546" y="236"/>
                    <a:pt x="565" y="240"/>
                  </a:cubicBezTo>
                  <a:cubicBezTo>
                    <a:pt x="641" y="321"/>
                    <a:pt x="641" y="321"/>
                    <a:pt x="569" y="404"/>
                  </a:cubicBezTo>
                  <a:cubicBezTo>
                    <a:pt x="580" y="433"/>
                    <a:pt x="584" y="475"/>
                    <a:pt x="622" y="475"/>
                  </a:cubicBezTo>
                  <a:lnTo>
                    <a:pt x="629" y="475"/>
                  </a:lnTo>
                  <a:cubicBezTo>
                    <a:pt x="674" y="467"/>
                    <a:pt x="681" y="423"/>
                    <a:pt x="689" y="385"/>
                  </a:cubicBezTo>
                  <a:cubicBezTo>
                    <a:pt x="693" y="374"/>
                    <a:pt x="693" y="352"/>
                    <a:pt x="685" y="340"/>
                  </a:cubicBezTo>
                  <a:cubicBezTo>
                    <a:pt x="644" y="258"/>
                    <a:pt x="641" y="164"/>
                    <a:pt x="636" y="75"/>
                  </a:cubicBezTo>
                  <a:cubicBezTo>
                    <a:pt x="633" y="30"/>
                    <a:pt x="610" y="12"/>
                    <a:pt x="573" y="4"/>
                  </a:cubicBezTo>
                  <a:cubicBezTo>
                    <a:pt x="565" y="4"/>
                    <a:pt x="558" y="0"/>
                    <a:pt x="5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2" name="Google Shape;16522;p11"/>
            <p:cNvSpPr/>
            <p:nvPr/>
          </p:nvSpPr>
          <p:spPr>
            <a:xfrm>
              <a:off x="-1889320" y="-2747631"/>
              <a:ext cx="32756" cy="41113"/>
            </a:xfrm>
            <a:custGeom>
              <a:avLst/>
              <a:gdLst/>
              <a:ahLst/>
              <a:cxnLst/>
              <a:rect l="l" t="t" r="r" b="b"/>
              <a:pathLst>
                <a:path w="686" h="861" extrusionOk="0">
                  <a:moveTo>
                    <a:pt x="371" y="1"/>
                  </a:moveTo>
                  <a:cubicBezTo>
                    <a:pt x="292" y="79"/>
                    <a:pt x="259" y="191"/>
                    <a:pt x="143" y="221"/>
                  </a:cubicBezTo>
                  <a:cubicBezTo>
                    <a:pt x="117" y="225"/>
                    <a:pt x="113" y="255"/>
                    <a:pt x="109" y="277"/>
                  </a:cubicBezTo>
                  <a:cubicBezTo>
                    <a:pt x="102" y="367"/>
                    <a:pt x="57" y="441"/>
                    <a:pt x="23" y="520"/>
                  </a:cubicBezTo>
                  <a:cubicBezTo>
                    <a:pt x="1" y="580"/>
                    <a:pt x="9" y="617"/>
                    <a:pt x="57" y="647"/>
                  </a:cubicBezTo>
                  <a:cubicBezTo>
                    <a:pt x="76" y="658"/>
                    <a:pt x="99" y="665"/>
                    <a:pt x="109" y="688"/>
                  </a:cubicBezTo>
                  <a:cubicBezTo>
                    <a:pt x="177" y="796"/>
                    <a:pt x="266" y="860"/>
                    <a:pt x="387" y="860"/>
                  </a:cubicBezTo>
                  <a:cubicBezTo>
                    <a:pt x="404" y="860"/>
                    <a:pt x="427" y="860"/>
                    <a:pt x="449" y="853"/>
                  </a:cubicBezTo>
                  <a:cubicBezTo>
                    <a:pt x="431" y="841"/>
                    <a:pt x="413" y="827"/>
                    <a:pt x="394" y="819"/>
                  </a:cubicBezTo>
                  <a:cubicBezTo>
                    <a:pt x="326" y="789"/>
                    <a:pt x="274" y="752"/>
                    <a:pt x="278" y="670"/>
                  </a:cubicBezTo>
                  <a:cubicBezTo>
                    <a:pt x="278" y="651"/>
                    <a:pt x="263" y="639"/>
                    <a:pt x="247" y="639"/>
                  </a:cubicBezTo>
                  <a:lnTo>
                    <a:pt x="237" y="639"/>
                  </a:lnTo>
                  <a:cubicBezTo>
                    <a:pt x="230" y="643"/>
                    <a:pt x="221" y="643"/>
                    <a:pt x="218" y="643"/>
                  </a:cubicBezTo>
                  <a:cubicBezTo>
                    <a:pt x="180" y="643"/>
                    <a:pt x="147" y="625"/>
                    <a:pt x="128" y="595"/>
                  </a:cubicBezTo>
                  <a:cubicBezTo>
                    <a:pt x="99" y="546"/>
                    <a:pt x="83" y="494"/>
                    <a:pt x="121" y="446"/>
                  </a:cubicBezTo>
                  <a:cubicBezTo>
                    <a:pt x="143" y="419"/>
                    <a:pt x="169" y="408"/>
                    <a:pt x="199" y="408"/>
                  </a:cubicBezTo>
                  <a:cubicBezTo>
                    <a:pt x="230" y="408"/>
                    <a:pt x="266" y="419"/>
                    <a:pt x="304" y="446"/>
                  </a:cubicBezTo>
                  <a:cubicBezTo>
                    <a:pt x="330" y="453"/>
                    <a:pt x="349" y="468"/>
                    <a:pt x="352" y="498"/>
                  </a:cubicBezTo>
                  <a:cubicBezTo>
                    <a:pt x="423" y="516"/>
                    <a:pt x="509" y="486"/>
                    <a:pt x="561" y="572"/>
                  </a:cubicBezTo>
                  <a:cubicBezTo>
                    <a:pt x="614" y="651"/>
                    <a:pt x="603" y="748"/>
                    <a:pt x="521" y="800"/>
                  </a:cubicBezTo>
                  <a:cubicBezTo>
                    <a:pt x="502" y="815"/>
                    <a:pt x="483" y="827"/>
                    <a:pt x="465" y="841"/>
                  </a:cubicBezTo>
                  <a:cubicBezTo>
                    <a:pt x="528" y="830"/>
                    <a:pt x="618" y="834"/>
                    <a:pt x="625" y="760"/>
                  </a:cubicBezTo>
                  <a:cubicBezTo>
                    <a:pt x="633" y="688"/>
                    <a:pt x="685" y="610"/>
                    <a:pt x="614" y="531"/>
                  </a:cubicBezTo>
                  <a:cubicBezTo>
                    <a:pt x="588" y="505"/>
                    <a:pt x="580" y="472"/>
                    <a:pt x="544" y="472"/>
                  </a:cubicBezTo>
                  <a:lnTo>
                    <a:pt x="535" y="472"/>
                  </a:lnTo>
                  <a:cubicBezTo>
                    <a:pt x="528" y="475"/>
                    <a:pt x="521" y="475"/>
                    <a:pt x="513" y="475"/>
                  </a:cubicBezTo>
                  <a:cubicBezTo>
                    <a:pt x="423" y="475"/>
                    <a:pt x="364" y="404"/>
                    <a:pt x="292" y="367"/>
                  </a:cubicBezTo>
                  <a:cubicBezTo>
                    <a:pt x="252" y="344"/>
                    <a:pt x="259" y="296"/>
                    <a:pt x="270" y="255"/>
                  </a:cubicBezTo>
                  <a:cubicBezTo>
                    <a:pt x="282" y="255"/>
                    <a:pt x="285" y="251"/>
                    <a:pt x="289" y="251"/>
                  </a:cubicBezTo>
                  <a:cubicBezTo>
                    <a:pt x="297" y="251"/>
                    <a:pt x="304" y="255"/>
                    <a:pt x="311" y="258"/>
                  </a:cubicBezTo>
                  <a:cubicBezTo>
                    <a:pt x="345" y="277"/>
                    <a:pt x="364" y="284"/>
                    <a:pt x="378" y="284"/>
                  </a:cubicBezTo>
                  <a:cubicBezTo>
                    <a:pt x="397" y="284"/>
                    <a:pt x="404" y="266"/>
                    <a:pt x="431" y="217"/>
                  </a:cubicBezTo>
                  <a:cubicBezTo>
                    <a:pt x="483" y="116"/>
                    <a:pt x="420" y="68"/>
                    <a:pt x="3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3" name="Google Shape;16523;p11"/>
            <p:cNvSpPr/>
            <p:nvPr/>
          </p:nvSpPr>
          <p:spPr>
            <a:xfrm>
              <a:off x="-2445130" y="-2935623"/>
              <a:ext cx="62553" cy="36481"/>
            </a:xfrm>
            <a:custGeom>
              <a:avLst/>
              <a:gdLst/>
              <a:ahLst/>
              <a:cxnLst/>
              <a:rect l="l" t="t" r="r" b="b"/>
              <a:pathLst>
                <a:path w="1310" h="764" extrusionOk="0">
                  <a:moveTo>
                    <a:pt x="498" y="756"/>
                  </a:moveTo>
                  <a:cubicBezTo>
                    <a:pt x="502" y="756"/>
                    <a:pt x="502" y="760"/>
                    <a:pt x="502" y="760"/>
                  </a:cubicBezTo>
                  <a:lnTo>
                    <a:pt x="502" y="756"/>
                  </a:lnTo>
                  <a:close/>
                  <a:moveTo>
                    <a:pt x="162" y="9"/>
                  </a:moveTo>
                  <a:cubicBezTo>
                    <a:pt x="86" y="9"/>
                    <a:pt x="34" y="57"/>
                    <a:pt x="0" y="154"/>
                  </a:cubicBezTo>
                  <a:cubicBezTo>
                    <a:pt x="50" y="102"/>
                    <a:pt x="94" y="42"/>
                    <a:pt x="165" y="42"/>
                  </a:cubicBezTo>
                  <a:cubicBezTo>
                    <a:pt x="184" y="42"/>
                    <a:pt x="202" y="46"/>
                    <a:pt x="225" y="54"/>
                  </a:cubicBezTo>
                  <a:cubicBezTo>
                    <a:pt x="281" y="65"/>
                    <a:pt x="319" y="94"/>
                    <a:pt x="326" y="151"/>
                  </a:cubicBezTo>
                  <a:cubicBezTo>
                    <a:pt x="390" y="222"/>
                    <a:pt x="390" y="289"/>
                    <a:pt x="322" y="356"/>
                  </a:cubicBezTo>
                  <a:cubicBezTo>
                    <a:pt x="300" y="375"/>
                    <a:pt x="288" y="405"/>
                    <a:pt x="274" y="431"/>
                  </a:cubicBezTo>
                  <a:cubicBezTo>
                    <a:pt x="285" y="439"/>
                    <a:pt x="296" y="449"/>
                    <a:pt x="304" y="449"/>
                  </a:cubicBezTo>
                  <a:cubicBezTo>
                    <a:pt x="307" y="449"/>
                    <a:pt x="311" y="449"/>
                    <a:pt x="314" y="446"/>
                  </a:cubicBezTo>
                  <a:cubicBezTo>
                    <a:pt x="352" y="416"/>
                    <a:pt x="397" y="408"/>
                    <a:pt x="438" y="408"/>
                  </a:cubicBezTo>
                  <a:cubicBezTo>
                    <a:pt x="461" y="408"/>
                    <a:pt x="483" y="413"/>
                    <a:pt x="505" y="413"/>
                  </a:cubicBezTo>
                  <a:cubicBezTo>
                    <a:pt x="528" y="416"/>
                    <a:pt x="550" y="416"/>
                    <a:pt x="573" y="416"/>
                  </a:cubicBezTo>
                  <a:lnTo>
                    <a:pt x="583" y="416"/>
                  </a:lnTo>
                  <a:cubicBezTo>
                    <a:pt x="685" y="416"/>
                    <a:pt x="733" y="513"/>
                    <a:pt x="678" y="599"/>
                  </a:cubicBezTo>
                  <a:cubicBezTo>
                    <a:pt x="647" y="641"/>
                    <a:pt x="625" y="700"/>
                    <a:pt x="557" y="700"/>
                  </a:cubicBezTo>
                  <a:cubicBezTo>
                    <a:pt x="550" y="700"/>
                    <a:pt x="543" y="700"/>
                    <a:pt x="531" y="696"/>
                  </a:cubicBezTo>
                  <a:lnTo>
                    <a:pt x="528" y="696"/>
                  </a:lnTo>
                  <a:cubicBezTo>
                    <a:pt x="498" y="696"/>
                    <a:pt x="521" y="745"/>
                    <a:pt x="502" y="760"/>
                  </a:cubicBezTo>
                  <a:cubicBezTo>
                    <a:pt x="516" y="763"/>
                    <a:pt x="531" y="763"/>
                    <a:pt x="547" y="763"/>
                  </a:cubicBezTo>
                  <a:cubicBezTo>
                    <a:pt x="647" y="763"/>
                    <a:pt x="722" y="711"/>
                    <a:pt x="740" y="618"/>
                  </a:cubicBezTo>
                  <a:cubicBezTo>
                    <a:pt x="752" y="554"/>
                    <a:pt x="775" y="520"/>
                    <a:pt x="812" y="520"/>
                  </a:cubicBezTo>
                  <a:cubicBezTo>
                    <a:pt x="835" y="520"/>
                    <a:pt x="861" y="536"/>
                    <a:pt x="894" y="562"/>
                  </a:cubicBezTo>
                  <a:cubicBezTo>
                    <a:pt x="958" y="610"/>
                    <a:pt x="987" y="637"/>
                    <a:pt x="1021" y="637"/>
                  </a:cubicBezTo>
                  <a:cubicBezTo>
                    <a:pt x="1051" y="637"/>
                    <a:pt x="1085" y="615"/>
                    <a:pt x="1149" y="577"/>
                  </a:cubicBezTo>
                  <a:cubicBezTo>
                    <a:pt x="1163" y="570"/>
                    <a:pt x="1178" y="562"/>
                    <a:pt x="1189" y="562"/>
                  </a:cubicBezTo>
                  <a:lnTo>
                    <a:pt x="1201" y="562"/>
                  </a:lnTo>
                  <a:cubicBezTo>
                    <a:pt x="1272" y="562"/>
                    <a:pt x="1298" y="513"/>
                    <a:pt x="1309" y="453"/>
                  </a:cubicBezTo>
                  <a:lnTo>
                    <a:pt x="1309" y="453"/>
                  </a:lnTo>
                  <a:cubicBezTo>
                    <a:pt x="1306" y="453"/>
                    <a:pt x="1301" y="458"/>
                    <a:pt x="1298" y="461"/>
                  </a:cubicBezTo>
                  <a:cubicBezTo>
                    <a:pt x="1216" y="465"/>
                    <a:pt x="1137" y="494"/>
                    <a:pt x="1066" y="536"/>
                  </a:cubicBezTo>
                  <a:cubicBezTo>
                    <a:pt x="1059" y="539"/>
                    <a:pt x="1054" y="543"/>
                    <a:pt x="1044" y="547"/>
                  </a:cubicBezTo>
                  <a:cubicBezTo>
                    <a:pt x="1018" y="543"/>
                    <a:pt x="987" y="536"/>
                    <a:pt x="958" y="532"/>
                  </a:cubicBezTo>
                  <a:cubicBezTo>
                    <a:pt x="782" y="506"/>
                    <a:pt x="685" y="397"/>
                    <a:pt x="640" y="233"/>
                  </a:cubicBezTo>
                  <a:cubicBezTo>
                    <a:pt x="628" y="248"/>
                    <a:pt x="614" y="251"/>
                    <a:pt x="602" y="251"/>
                  </a:cubicBezTo>
                  <a:lnTo>
                    <a:pt x="554" y="251"/>
                  </a:lnTo>
                  <a:cubicBezTo>
                    <a:pt x="573" y="274"/>
                    <a:pt x="588" y="304"/>
                    <a:pt x="543" y="308"/>
                  </a:cubicBezTo>
                  <a:lnTo>
                    <a:pt x="535" y="308"/>
                  </a:lnTo>
                  <a:cubicBezTo>
                    <a:pt x="487" y="308"/>
                    <a:pt x="464" y="263"/>
                    <a:pt x="471" y="203"/>
                  </a:cubicBezTo>
                  <a:cubicBezTo>
                    <a:pt x="457" y="184"/>
                    <a:pt x="442" y="166"/>
                    <a:pt x="453" y="139"/>
                  </a:cubicBezTo>
                  <a:cubicBezTo>
                    <a:pt x="468" y="99"/>
                    <a:pt x="449" y="68"/>
                    <a:pt x="397" y="61"/>
                  </a:cubicBezTo>
                  <a:cubicBezTo>
                    <a:pt x="390" y="61"/>
                    <a:pt x="378" y="61"/>
                    <a:pt x="374" y="57"/>
                  </a:cubicBezTo>
                  <a:cubicBezTo>
                    <a:pt x="330" y="1"/>
                    <a:pt x="262" y="27"/>
                    <a:pt x="207" y="13"/>
                  </a:cubicBezTo>
                  <a:cubicBezTo>
                    <a:pt x="191" y="9"/>
                    <a:pt x="176" y="9"/>
                    <a:pt x="162" y="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4" name="Google Shape;16524;p11"/>
            <p:cNvSpPr/>
            <p:nvPr/>
          </p:nvSpPr>
          <p:spPr>
            <a:xfrm>
              <a:off x="-2171332" y="-2553623"/>
              <a:ext cx="38773" cy="25403"/>
            </a:xfrm>
            <a:custGeom>
              <a:avLst/>
              <a:gdLst/>
              <a:ahLst/>
              <a:cxnLst/>
              <a:rect l="l" t="t" r="r" b="b"/>
              <a:pathLst>
                <a:path w="812" h="532" extrusionOk="0">
                  <a:moveTo>
                    <a:pt x="296" y="79"/>
                  </a:moveTo>
                  <a:cubicBezTo>
                    <a:pt x="308" y="79"/>
                    <a:pt x="318" y="87"/>
                    <a:pt x="337" y="101"/>
                  </a:cubicBezTo>
                  <a:cubicBezTo>
                    <a:pt x="386" y="151"/>
                    <a:pt x="341" y="180"/>
                    <a:pt x="322" y="210"/>
                  </a:cubicBezTo>
                  <a:cubicBezTo>
                    <a:pt x="311" y="225"/>
                    <a:pt x="296" y="236"/>
                    <a:pt x="277" y="236"/>
                  </a:cubicBezTo>
                  <a:cubicBezTo>
                    <a:pt x="263" y="236"/>
                    <a:pt x="248" y="229"/>
                    <a:pt x="237" y="213"/>
                  </a:cubicBezTo>
                  <a:cubicBezTo>
                    <a:pt x="203" y="177"/>
                    <a:pt x="206" y="143"/>
                    <a:pt x="240" y="109"/>
                  </a:cubicBezTo>
                  <a:cubicBezTo>
                    <a:pt x="259" y="98"/>
                    <a:pt x="274" y="79"/>
                    <a:pt x="296" y="79"/>
                  </a:cubicBezTo>
                  <a:close/>
                  <a:moveTo>
                    <a:pt x="386" y="1"/>
                  </a:moveTo>
                  <a:cubicBezTo>
                    <a:pt x="375" y="1"/>
                    <a:pt x="367" y="4"/>
                    <a:pt x="356" y="8"/>
                  </a:cubicBezTo>
                  <a:cubicBezTo>
                    <a:pt x="318" y="39"/>
                    <a:pt x="277" y="46"/>
                    <a:pt x="237" y="46"/>
                  </a:cubicBezTo>
                  <a:cubicBezTo>
                    <a:pt x="222" y="46"/>
                    <a:pt x="210" y="42"/>
                    <a:pt x="199" y="42"/>
                  </a:cubicBezTo>
                  <a:lnTo>
                    <a:pt x="135" y="42"/>
                  </a:lnTo>
                  <a:cubicBezTo>
                    <a:pt x="75" y="49"/>
                    <a:pt x="16" y="49"/>
                    <a:pt x="8" y="128"/>
                  </a:cubicBezTo>
                  <a:cubicBezTo>
                    <a:pt x="1" y="191"/>
                    <a:pt x="68" y="270"/>
                    <a:pt x="128" y="281"/>
                  </a:cubicBezTo>
                  <a:cubicBezTo>
                    <a:pt x="187" y="289"/>
                    <a:pt x="244" y="300"/>
                    <a:pt x="270" y="370"/>
                  </a:cubicBezTo>
                  <a:cubicBezTo>
                    <a:pt x="285" y="412"/>
                    <a:pt x="308" y="460"/>
                    <a:pt x="349" y="460"/>
                  </a:cubicBezTo>
                  <a:cubicBezTo>
                    <a:pt x="367" y="460"/>
                    <a:pt x="389" y="449"/>
                    <a:pt x="416" y="427"/>
                  </a:cubicBezTo>
                  <a:cubicBezTo>
                    <a:pt x="439" y="408"/>
                    <a:pt x="491" y="415"/>
                    <a:pt x="524" y="397"/>
                  </a:cubicBezTo>
                  <a:cubicBezTo>
                    <a:pt x="536" y="393"/>
                    <a:pt x="543" y="389"/>
                    <a:pt x="554" y="389"/>
                  </a:cubicBezTo>
                  <a:cubicBezTo>
                    <a:pt x="580" y="389"/>
                    <a:pt x="603" y="415"/>
                    <a:pt x="618" y="446"/>
                  </a:cubicBezTo>
                  <a:cubicBezTo>
                    <a:pt x="629" y="472"/>
                    <a:pt x="618" y="510"/>
                    <a:pt x="648" y="532"/>
                  </a:cubicBezTo>
                  <a:cubicBezTo>
                    <a:pt x="651" y="510"/>
                    <a:pt x="663" y="487"/>
                    <a:pt x="663" y="465"/>
                  </a:cubicBezTo>
                  <a:cubicBezTo>
                    <a:pt x="663" y="375"/>
                    <a:pt x="708" y="326"/>
                    <a:pt x="793" y="318"/>
                  </a:cubicBezTo>
                  <a:cubicBezTo>
                    <a:pt x="801" y="311"/>
                    <a:pt x="805" y="308"/>
                    <a:pt x="812" y="303"/>
                  </a:cubicBezTo>
                  <a:lnTo>
                    <a:pt x="812" y="300"/>
                  </a:lnTo>
                  <a:cubicBezTo>
                    <a:pt x="793" y="285"/>
                    <a:pt x="775" y="281"/>
                    <a:pt x="756" y="281"/>
                  </a:cubicBezTo>
                  <a:cubicBezTo>
                    <a:pt x="737" y="281"/>
                    <a:pt x="715" y="285"/>
                    <a:pt x="696" y="292"/>
                  </a:cubicBezTo>
                  <a:cubicBezTo>
                    <a:pt x="677" y="300"/>
                    <a:pt x="655" y="303"/>
                    <a:pt x="636" y="303"/>
                  </a:cubicBezTo>
                  <a:cubicBezTo>
                    <a:pt x="629" y="303"/>
                    <a:pt x="622" y="303"/>
                    <a:pt x="610" y="300"/>
                  </a:cubicBezTo>
                  <a:cubicBezTo>
                    <a:pt x="591" y="318"/>
                    <a:pt x="573" y="344"/>
                    <a:pt x="554" y="344"/>
                  </a:cubicBezTo>
                  <a:cubicBezTo>
                    <a:pt x="539" y="344"/>
                    <a:pt x="528" y="334"/>
                    <a:pt x="517" y="300"/>
                  </a:cubicBezTo>
                  <a:cubicBezTo>
                    <a:pt x="446" y="240"/>
                    <a:pt x="405" y="177"/>
                    <a:pt x="434" y="79"/>
                  </a:cubicBezTo>
                  <a:cubicBezTo>
                    <a:pt x="449" y="39"/>
                    <a:pt x="420" y="1"/>
                    <a:pt x="3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5" name="Google Shape;16525;p11"/>
            <p:cNvSpPr/>
            <p:nvPr/>
          </p:nvSpPr>
          <p:spPr>
            <a:xfrm>
              <a:off x="-2627201" y="-2493267"/>
              <a:ext cx="44837" cy="29653"/>
            </a:xfrm>
            <a:custGeom>
              <a:avLst/>
              <a:gdLst/>
              <a:ahLst/>
              <a:cxnLst/>
              <a:rect l="l" t="t" r="r" b="b"/>
              <a:pathLst>
                <a:path w="939" h="621" extrusionOk="0">
                  <a:moveTo>
                    <a:pt x="487" y="0"/>
                  </a:moveTo>
                  <a:cubicBezTo>
                    <a:pt x="464" y="0"/>
                    <a:pt x="445" y="8"/>
                    <a:pt x="427" y="31"/>
                  </a:cubicBezTo>
                  <a:lnTo>
                    <a:pt x="427" y="34"/>
                  </a:lnTo>
                  <a:cubicBezTo>
                    <a:pt x="528" y="109"/>
                    <a:pt x="539" y="153"/>
                    <a:pt x="476" y="243"/>
                  </a:cubicBezTo>
                  <a:cubicBezTo>
                    <a:pt x="483" y="318"/>
                    <a:pt x="397" y="295"/>
                    <a:pt x="378" y="345"/>
                  </a:cubicBezTo>
                  <a:cubicBezTo>
                    <a:pt x="416" y="464"/>
                    <a:pt x="356" y="557"/>
                    <a:pt x="244" y="557"/>
                  </a:cubicBezTo>
                  <a:lnTo>
                    <a:pt x="225" y="557"/>
                  </a:lnTo>
                  <a:cubicBezTo>
                    <a:pt x="218" y="561"/>
                    <a:pt x="207" y="561"/>
                    <a:pt x="199" y="561"/>
                  </a:cubicBezTo>
                  <a:cubicBezTo>
                    <a:pt x="109" y="561"/>
                    <a:pt x="76" y="483"/>
                    <a:pt x="31" y="423"/>
                  </a:cubicBezTo>
                  <a:lnTo>
                    <a:pt x="31" y="423"/>
                  </a:lnTo>
                  <a:cubicBezTo>
                    <a:pt x="0" y="497"/>
                    <a:pt x="8" y="554"/>
                    <a:pt x="105" y="561"/>
                  </a:cubicBezTo>
                  <a:cubicBezTo>
                    <a:pt x="124" y="561"/>
                    <a:pt x="143" y="576"/>
                    <a:pt x="157" y="583"/>
                  </a:cubicBezTo>
                  <a:cubicBezTo>
                    <a:pt x="195" y="606"/>
                    <a:pt x="229" y="621"/>
                    <a:pt x="266" y="621"/>
                  </a:cubicBezTo>
                  <a:cubicBezTo>
                    <a:pt x="292" y="621"/>
                    <a:pt x="314" y="617"/>
                    <a:pt x="345" y="606"/>
                  </a:cubicBezTo>
                  <a:cubicBezTo>
                    <a:pt x="404" y="576"/>
                    <a:pt x="431" y="561"/>
                    <a:pt x="435" y="490"/>
                  </a:cubicBezTo>
                  <a:cubicBezTo>
                    <a:pt x="445" y="345"/>
                    <a:pt x="516" y="269"/>
                    <a:pt x="651" y="236"/>
                  </a:cubicBezTo>
                  <a:lnTo>
                    <a:pt x="651" y="236"/>
                  </a:lnTo>
                  <a:cubicBezTo>
                    <a:pt x="666" y="284"/>
                    <a:pt x="610" y="326"/>
                    <a:pt x="640" y="371"/>
                  </a:cubicBezTo>
                  <a:cubicBezTo>
                    <a:pt x="662" y="407"/>
                    <a:pt x="733" y="426"/>
                    <a:pt x="801" y="426"/>
                  </a:cubicBezTo>
                  <a:cubicBezTo>
                    <a:pt x="849" y="426"/>
                    <a:pt x="894" y="415"/>
                    <a:pt x="916" y="393"/>
                  </a:cubicBezTo>
                  <a:cubicBezTo>
                    <a:pt x="935" y="374"/>
                    <a:pt x="939" y="359"/>
                    <a:pt x="913" y="336"/>
                  </a:cubicBezTo>
                  <a:cubicBezTo>
                    <a:pt x="782" y="243"/>
                    <a:pt x="707" y="79"/>
                    <a:pt x="547" y="15"/>
                  </a:cubicBezTo>
                  <a:cubicBezTo>
                    <a:pt x="521" y="8"/>
                    <a:pt x="502" y="0"/>
                    <a:pt x="4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6" name="Google Shape;16526;p11"/>
            <p:cNvSpPr/>
            <p:nvPr/>
          </p:nvSpPr>
          <p:spPr>
            <a:xfrm>
              <a:off x="-2108302" y="-2797625"/>
              <a:ext cx="25594" cy="19673"/>
            </a:xfrm>
            <a:custGeom>
              <a:avLst/>
              <a:gdLst/>
              <a:ahLst/>
              <a:cxnLst/>
              <a:rect l="l" t="t" r="r" b="b"/>
              <a:pathLst>
                <a:path w="536" h="412" extrusionOk="0">
                  <a:moveTo>
                    <a:pt x="263" y="128"/>
                  </a:moveTo>
                  <a:lnTo>
                    <a:pt x="263" y="128"/>
                  </a:lnTo>
                  <a:cubicBezTo>
                    <a:pt x="270" y="184"/>
                    <a:pt x="221" y="199"/>
                    <a:pt x="202" y="229"/>
                  </a:cubicBezTo>
                  <a:cubicBezTo>
                    <a:pt x="202" y="255"/>
                    <a:pt x="311" y="251"/>
                    <a:pt x="225" y="311"/>
                  </a:cubicBezTo>
                  <a:cubicBezTo>
                    <a:pt x="195" y="330"/>
                    <a:pt x="173" y="367"/>
                    <a:pt x="139" y="367"/>
                  </a:cubicBezTo>
                  <a:cubicBezTo>
                    <a:pt x="128" y="367"/>
                    <a:pt x="113" y="363"/>
                    <a:pt x="97" y="349"/>
                  </a:cubicBezTo>
                  <a:cubicBezTo>
                    <a:pt x="61" y="318"/>
                    <a:pt x="75" y="263"/>
                    <a:pt x="123" y="229"/>
                  </a:cubicBezTo>
                  <a:cubicBezTo>
                    <a:pt x="132" y="225"/>
                    <a:pt x="142" y="218"/>
                    <a:pt x="150" y="210"/>
                  </a:cubicBezTo>
                  <a:cubicBezTo>
                    <a:pt x="187" y="184"/>
                    <a:pt x="206" y="139"/>
                    <a:pt x="263" y="128"/>
                  </a:cubicBezTo>
                  <a:close/>
                  <a:moveTo>
                    <a:pt x="228" y="1"/>
                  </a:moveTo>
                  <a:cubicBezTo>
                    <a:pt x="154" y="1"/>
                    <a:pt x="109" y="61"/>
                    <a:pt x="49" y="80"/>
                  </a:cubicBezTo>
                  <a:cubicBezTo>
                    <a:pt x="1" y="94"/>
                    <a:pt x="53" y="154"/>
                    <a:pt x="45" y="192"/>
                  </a:cubicBezTo>
                  <a:cubicBezTo>
                    <a:pt x="42" y="225"/>
                    <a:pt x="34" y="251"/>
                    <a:pt x="23" y="281"/>
                  </a:cubicBezTo>
                  <a:cubicBezTo>
                    <a:pt x="1" y="341"/>
                    <a:pt x="30" y="401"/>
                    <a:pt x="79" y="408"/>
                  </a:cubicBezTo>
                  <a:cubicBezTo>
                    <a:pt x="101" y="412"/>
                    <a:pt x="128" y="412"/>
                    <a:pt x="150" y="412"/>
                  </a:cubicBezTo>
                  <a:cubicBezTo>
                    <a:pt x="270" y="412"/>
                    <a:pt x="378" y="367"/>
                    <a:pt x="475" y="292"/>
                  </a:cubicBezTo>
                  <a:cubicBezTo>
                    <a:pt x="516" y="259"/>
                    <a:pt x="535" y="135"/>
                    <a:pt x="505" y="106"/>
                  </a:cubicBezTo>
                  <a:cubicBezTo>
                    <a:pt x="442" y="42"/>
                    <a:pt x="348" y="16"/>
                    <a:pt x="247" y="4"/>
                  </a:cubicBezTo>
                  <a:cubicBezTo>
                    <a:pt x="240" y="1"/>
                    <a:pt x="232" y="1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7" name="Google Shape;16527;p11"/>
            <p:cNvSpPr/>
            <p:nvPr/>
          </p:nvSpPr>
          <p:spPr>
            <a:xfrm>
              <a:off x="-2311430" y="-2918815"/>
              <a:ext cx="27695" cy="30035"/>
            </a:xfrm>
            <a:custGeom>
              <a:avLst/>
              <a:gdLst/>
              <a:ahLst/>
              <a:cxnLst/>
              <a:rect l="l" t="t" r="r" b="b"/>
              <a:pathLst>
                <a:path w="580" h="629" extrusionOk="0">
                  <a:moveTo>
                    <a:pt x="468" y="1"/>
                  </a:moveTo>
                  <a:cubicBezTo>
                    <a:pt x="442" y="19"/>
                    <a:pt x="416" y="19"/>
                    <a:pt x="393" y="19"/>
                  </a:cubicBezTo>
                  <a:lnTo>
                    <a:pt x="382" y="19"/>
                  </a:lnTo>
                  <a:cubicBezTo>
                    <a:pt x="356" y="19"/>
                    <a:pt x="333" y="19"/>
                    <a:pt x="314" y="42"/>
                  </a:cubicBezTo>
                  <a:cubicBezTo>
                    <a:pt x="326" y="56"/>
                    <a:pt x="337" y="68"/>
                    <a:pt x="330" y="90"/>
                  </a:cubicBezTo>
                  <a:cubicBezTo>
                    <a:pt x="333" y="90"/>
                    <a:pt x="337" y="94"/>
                    <a:pt x="340" y="94"/>
                  </a:cubicBezTo>
                  <a:cubicBezTo>
                    <a:pt x="356" y="94"/>
                    <a:pt x="371" y="79"/>
                    <a:pt x="382" y="79"/>
                  </a:cubicBezTo>
                  <a:lnTo>
                    <a:pt x="390" y="79"/>
                  </a:lnTo>
                  <a:cubicBezTo>
                    <a:pt x="434" y="79"/>
                    <a:pt x="457" y="101"/>
                    <a:pt x="430" y="150"/>
                  </a:cubicBezTo>
                  <a:cubicBezTo>
                    <a:pt x="416" y="180"/>
                    <a:pt x="371" y="199"/>
                    <a:pt x="419" y="244"/>
                  </a:cubicBezTo>
                  <a:cubicBezTo>
                    <a:pt x="434" y="258"/>
                    <a:pt x="385" y="273"/>
                    <a:pt x="374" y="273"/>
                  </a:cubicBezTo>
                  <a:cubicBezTo>
                    <a:pt x="318" y="277"/>
                    <a:pt x="304" y="315"/>
                    <a:pt x="277" y="356"/>
                  </a:cubicBezTo>
                  <a:cubicBezTo>
                    <a:pt x="262" y="266"/>
                    <a:pt x="340" y="195"/>
                    <a:pt x="314" y="109"/>
                  </a:cubicBezTo>
                  <a:lnTo>
                    <a:pt x="314" y="109"/>
                  </a:lnTo>
                  <a:cubicBezTo>
                    <a:pt x="304" y="113"/>
                    <a:pt x="292" y="116"/>
                    <a:pt x="281" y="116"/>
                  </a:cubicBezTo>
                  <a:cubicBezTo>
                    <a:pt x="269" y="116"/>
                    <a:pt x="259" y="113"/>
                    <a:pt x="247" y="106"/>
                  </a:cubicBezTo>
                  <a:cubicBezTo>
                    <a:pt x="161" y="116"/>
                    <a:pt x="90" y="161"/>
                    <a:pt x="16" y="206"/>
                  </a:cubicBezTo>
                  <a:lnTo>
                    <a:pt x="19" y="206"/>
                  </a:lnTo>
                  <a:cubicBezTo>
                    <a:pt x="0" y="263"/>
                    <a:pt x="64" y="247"/>
                    <a:pt x="83" y="270"/>
                  </a:cubicBezTo>
                  <a:cubicBezTo>
                    <a:pt x="98" y="266"/>
                    <a:pt x="109" y="263"/>
                    <a:pt x="124" y="263"/>
                  </a:cubicBezTo>
                  <a:cubicBezTo>
                    <a:pt x="135" y="263"/>
                    <a:pt x="150" y="266"/>
                    <a:pt x="161" y="266"/>
                  </a:cubicBezTo>
                  <a:cubicBezTo>
                    <a:pt x="165" y="303"/>
                    <a:pt x="124" y="289"/>
                    <a:pt x="116" y="311"/>
                  </a:cubicBezTo>
                  <a:cubicBezTo>
                    <a:pt x="135" y="356"/>
                    <a:pt x="202" y="330"/>
                    <a:pt x="214" y="389"/>
                  </a:cubicBezTo>
                  <a:cubicBezTo>
                    <a:pt x="173" y="415"/>
                    <a:pt x="109" y="420"/>
                    <a:pt x="90" y="482"/>
                  </a:cubicBezTo>
                  <a:lnTo>
                    <a:pt x="83" y="482"/>
                  </a:lnTo>
                  <a:cubicBezTo>
                    <a:pt x="76" y="482"/>
                    <a:pt x="60" y="475"/>
                    <a:pt x="49" y="468"/>
                  </a:cubicBezTo>
                  <a:lnTo>
                    <a:pt x="49" y="468"/>
                  </a:lnTo>
                  <a:cubicBezTo>
                    <a:pt x="60" y="532"/>
                    <a:pt x="102" y="565"/>
                    <a:pt x="157" y="584"/>
                  </a:cubicBezTo>
                  <a:cubicBezTo>
                    <a:pt x="161" y="580"/>
                    <a:pt x="161" y="580"/>
                    <a:pt x="161" y="577"/>
                  </a:cubicBezTo>
                  <a:cubicBezTo>
                    <a:pt x="150" y="561"/>
                    <a:pt x="120" y="554"/>
                    <a:pt x="138" y="527"/>
                  </a:cubicBezTo>
                  <a:cubicBezTo>
                    <a:pt x="150" y="509"/>
                    <a:pt x="169" y="490"/>
                    <a:pt x="195" y="490"/>
                  </a:cubicBezTo>
                  <a:cubicBezTo>
                    <a:pt x="202" y="490"/>
                    <a:pt x="206" y="490"/>
                    <a:pt x="214" y="494"/>
                  </a:cubicBezTo>
                  <a:cubicBezTo>
                    <a:pt x="240" y="501"/>
                    <a:pt x="273" y="498"/>
                    <a:pt x="281" y="527"/>
                  </a:cubicBezTo>
                  <a:cubicBezTo>
                    <a:pt x="292" y="558"/>
                    <a:pt x="277" y="584"/>
                    <a:pt x="243" y="584"/>
                  </a:cubicBezTo>
                  <a:cubicBezTo>
                    <a:pt x="225" y="584"/>
                    <a:pt x="206" y="577"/>
                    <a:pt x="191" y="577"/>
                  </a:cubicBezTo>
                  <a:cubicBezTo>
                    <a:pt x="180" y="577"/>
                    <a:pt x="173" y="580"/>
                    <a:pt x="165" y="584"/>
                  </a:cubicBezTo>
                  <a:cubicBezTo>
                    <a:pt x="188" y="610"/>
                    <a:pt x="214" y="621"/>
                    <a:pt x="247" y="629"/>
                  </a:cubicBezTo>
                  <a:cubicBezTo>
                    <a:pt x="251" y="625"/>
                    <a:pt x="259" y="621"/>
                    <a:pt x="262" y="617"/>
                  </a:cubicBezTo>
                  <a:cubicBezTo>
                    <a:pt x="273" y="610"/>
                    <a:pt x="285" y="606"/>
                    <a:pt x="295" y="606"/>
                  </a:cubicBezTo>
                  <a:cubicBezTo>
                    <a:pt x="307" y="606"/>
                    <a:pt x="314" y="610"/>
                    <a:pt x="326" y="613"/>
                  </a:cubicBezTo>
                  <a:cubicBezTo>
                    <a:pt x="337" y="603"/>
                    <a:pt x="348" y="595"/>
                    <a:pt x="359" y="584"/>
                  </a:cubicBezTo>
                  <a:cubicBezTo>
                    <a:pt x="337" y="539"/>
                    <a:pt x="281" y="487"/>
                    <a:pt x="390" y="482"/>
                  </a:cubicBezTo>
                  <a:cubicBezTo>
                    <a:pt x="397" y="482"/>
                    <a:pt x="408" y="472"/>
                    <a:pt x="404" y="468"/>
                  </a:cubicBezTo>
                  <a:cubicBezTo>
                    <a:pt x="378" y="363"/>
                    <a:pt x="547" y="311"/>
                    <a:pt x="471" y="195"/>
                  </a:cubicBezTo>
                  <a:lnTo>
                    <a:pt x="490" y="195"/>
                  </a:lnTo>
                  <a:cubicBezTo>
                    <a:pt x="528" y="195"/>
                    <a:pt x="550" y="213"/>
                    <a:pt x="573" y="236"/>
                  </a:cubicBezTo>
                  <a:cubicBezTo>
                    <a:pt x="580" y="218"/>
                    <a:pt x="573" y="199"/>
                    <a:pt x="554" y="187"/>
                  </a:cubicBezTo>
                  <a:cubicBezTo>
                    <a:pt x="505" y="146"/>
                    <a:pt x="471" y="101"/>
                    <a:pt x="483" y="16"/>
                  </a:cubicBezTo>
                  <a:cubicBezTo>
                    <a:pt x="479" y="8"/>
                    <a:pt x="475" y="4"/>
                    <a:pt x="4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8" name="Google Shape;16528;p11"/>
            <p:cNvSpPr/>
            <p:nvPr/>
          </p:nvSpPr>
          <p:spPr>
            <a:xfrm>
              <a:off x="-2301259" y="-2701409"/>
              <a:ext cx="18097" cy="33759"/>
            </a:xfrm>
            <a:custGeom>
              <a:avLst/>
              <a:gdLst/>
              <a:ahLst/>
              <a:cxnLst/>
              <a:rect l="l" t="t" r="r" b="b"/>
              <a:pathLst>
                <a:path w="379" h="707" extrusionOk="0">
                  <a:moveTo>
                    <a:pt x="262" y="1"/>
                  </a:moveTo>
                  <a:lnTo>
                    <a:pt x="262" y="1"/>
                  </a:lnTo>
                  <a:cubicBezTo>
                    <a:pt x="146" y="19"/>
                    <a:pt x="53" y="124"/>
                    <a:pt x="56" y="232"/>
                  </a:cubicBezTo>
                  <a:cubicBezTo>
                    <a:pt x="56" y="270"/>
                    <a:pt x="46" y="303"/>
                    <a:pt x="30" y="341"/>
                  </a:cubicBezTo>
                  <a:cubicBezTo>
                    <a:pt x="1" y="434"/>
                    <a:pt x="64" y="509"/>
                    <a:pt x="98" y="591"/>
                  </a:cubicBezTo>
                  <a:cubicBezTo>
                    <a:pt x="109" y="603"/>
                    <a:pt x="120" y="613"/>
                    <a:pt x="132" y="621"/>
                  </a:cubicBezTo>
                  <a:cubicBezTo>
                    <a:pt x="135" y="621"/>
                    <a:pt x="135" y="621"/>
                    <a:pt x="139" y="625"/>
                  </a:cubicBezTo>
                  <a:lnTo>
                    <a:pt x="195" y="625"/>
                  </a:lnTo>
                  <a:cubicBezTo>
                    <a:pt x="180" y="610"/>
                    <a:pt x="169" y="591"/>
                    <a:pt x="172" y="565"/>
                  </a:cubicBezTo>
                  <a:cubicBezTo>
                    <a:pt x="180" y="532"/>
                    <a:pt x="213" y="535"/>
                    <a:pt x="236" y="527"/>
                  </a:cubicBezTo>
                  <a:lnTo>
                    <a:pt x="244" y="527"/>
                  </a:lnTo>
                  <a:cubicBezTo>
                    <a:pt x="255" y="527"/>
                    <a:pt x="266" y="539"/>
                    <a:pt x="266" y="554"/>
                  </a:cubicBezTo>
                  <a:cubicBezTo>
                    <a:pt x="270" y="580"/>
                    <a:pt x="258" y="595"/>
                    <a:pt x="232" y="603"/>
                  </a:cubicBezTo>
                  <a:cubicBezTo>
                    <a:pt x="217" y="606"/>
                    <a:pt x="206" y="617"/>
                    <a:pt x="195" y="625"/>
                  </a:cubicBezTo>
                  <a:lnTo>
                    <a:pt x="195" y="629"/>
                  </a:lnTo>
                  <a:cubicBezTo>
                    <a:pt x="221" y="655"/>
                    <a:pt x="251" y="681"/>
                    <a:pt x="277" y="707"/>
                  </a:cubicBezTo>
                  <a:cubicBezTo>
                    <a:pt x="281" y="703"/>
                    <a:pt x="289" y="700"/>
                    <a:pt x="296" y="696"/>
                  </a:cubicBezTo>
                  <a:cubicBezTo>
                    <a:pt x="289" y="684"/>
                    <a:pt x="277" y="674"/>
                    <a:pt x="277" y="666"/>
                  </a:cubicBezTo>
                  <a:cubicBezTo>
                    <a:pt x="281" y="617"/>
                    <a:pt x="367" y="644"/>
                    <a:pt x="356" y="599"/>
                  </a:cubicBezTo>
                  <a:cubicBezTo>
                    <a:pt x="344" y="558"/>
                    <a:pt x="329" y="520"/>
                    <a:pt x="344" y="479"/>
                  </a:cubicBezTo>
                  <a:cubicBezTo>
                    <a:pt x="303" y="412"/>
                    <a:pt x="352" y="367"/>
                    <a:pt x="378" y="315"/>
                  </a:cubicBezTo>
                  <a:cubicBezTo>
                    <a:pt x="341" y="296"/>
                    <a:pt x="300" y="299"/>
                    <a:pt x="262" y="296"/>
                  </a:cubicBezTo>
                  <a:cubicBezTo>
                    <a:pt x="236" y="311"/>
                    <a:pt x="213" y="318"/>
                    <a:pt x="195" y="318"/>
                  </a:cubicBezTo>
                  <a:cubicBezTo>
                    <a:pt x="154" y="318"/>
                    <a:pt x="120" y="289"/>
                    <a:pt x="101" y="232"/>
                  </a:cubicBezTo>
                  <a:cubicBezTo>
                    <a:pt x="132" y="191"/>
                    <a:pt x="210" y="218"/>
                    <a:pt x="225" y="150"/>
                  </a:cubicBezTo>
                  <a:cubicBezTo>
                    <a:pt x="225" y="146"/>
                    <a:pt x="236" y="146"/>
                    <a:pt x="248" y="146"/>
                  </a:cubicBezTo>
                  <a:lnTo>
                    <a:pt x="266" y="146"/>
                  </a:lnTo>
                  <a:cubicBezTo>
                    <a:pt x="284" y="154"/>
                    <a:pt x="292" y="180"/>
                    <a:pt x="281" y="195"/>
                  </a:cubicBezTo>
                  <a:cubicBezTo>
                    <a:pt x="266" y="213"/>
                    <a:pt x="255" y="229"/>
                    <a:pt x="277" y="247"/>
                  </a:cubicBezTo>
                  <a:cubicBezTo>
                    <a:pt x="281" y="247"/>
                    <a:pt x="284" y="244"/>
                    <a:pt x="289" y="244"/>
                  </a:cubicBezTo>
                  <a:cubicBezTo>
                    <a:pt x="296" y="244"/>
                    <a:pt x="303" y="251"/>
                    <a:pt x="315" y="255"/>
                  </a:cubicBezTo>
                  <a:cubicBezTo>
                    <a:pt x="322" y="258"/>
                    <a:pt x="329" y="263"/>
                    <a:pt x="337" y="263"/>
                  </a:cubicBezTo>
                  <a:cubicBezTo>
                    <a:pt x="348" y="263"/>
                    <a:pt x="356" y="255"/>
                    <a:pt x="360" y="232"/>
                  </a:cubicBezTo>
                  <a:cubicBezTo>
                    <a:pt x="341" y="180"/>
                    <a:pt x="289" y="142"/>
                    <a:pt x="303" y="72"/>
                  </a:cubicBezTo>
                  <a:cubicBezTo>
                    <a:pt x="307" y="56"/>
                    <a:pt x="307" y="46"/>
                    <a:pt x="289" y="46"/>
                  </a:cubicBezTo>
                  <a:cubicBezTo>
                    <a:pt x="274" y="46"/>
                    <a:pt x="251" y="53"/>
                    <a:pt x="210" y="61"/>
                  </a:cubicBezTo>
                  <a:cubicBezTo>
                    <a:pt x="229" y="38"/>
                    <a:pt x="248" y="19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9" name="Google Shape;16529;p11"/>
            <p:cNvSpPr/>
            <p:nvPr/>
          </p:nvSpPr>
          <p:spPr>
            <a:xfrm>
              <a:off x="-2288797" y="-2696968"/>
              <a:ext cx="28650" cy="23302"/>
            </a:xfrm>
            <a:custGeom>
              <a:avLst/>
              <a:gdLst/>
              <a:ahLst/>
              <a:cxnLst/>
              <a:rect l="l" t="t" r="r" b="b"/>
              <a:pathLst>
                <a:path w="600" h="488" extrusionOk="0">
                  <a:moveTo>
                    <a:pt x="327" y="1"/>
                  </a:moveTo>
                  <a:cubicBezTo>
                    <a:pt x="323" y="5"/>
                    <a:pt x="319" y="8"/>
                    <a:pt x="315" y="16"/>
                  </a:cubicBezTo>
                  <a:cubicBezTo>
                    <a:pt x="289" y="57"/>
                    <a:pt x="244" y="68"/>
                    <a:pt x="199" y="68"/>
                  </a:cubicBezTo>
                  <a:cubicBezTo>
                    <a:pt x="196" y="68"/>
                    <a:pt x="188" y="65"/>
                    <a:pt x="185" y="65"/>
                  </a:cubicBezTo>
                  <a:lnTo>
                    <a:pt x="180" y="65"/>
                  </a:lnTo>
                  <a:cubicBezTo>
                    <a:pt x="125" y="65"/>
                    <a:pt x="117" y="106"/>
                    <a:pt x="99" y="139"/>
                  </a:cubicBezTo>
                  <a:cubicBezTo>
                    <a:pt x="95" y="162"/>
                    <a:pt x="87" y="170"/>
                    <a:pt x="76" y="170"/>
                  </a:cubicBezTo>
                  <a:cubicBezTo>
                    <a:pt x="68" y="170"/>
                    <a:pt x="61" y="165"/>
                    <a:pt x="54" y="162"/>
                  </a:cubicBezTo>
                  <a:cubicBezTo>
                    <a:pt x="42" y="158"/>
                    <a:pt x="35" y="151"/>
                    <a:pt x="28" y="151"/>
                  </a:cubicBezTo>
                  <a:cubicBezTo>
                    <a:pt x="23" y="151"/>
                    <a:pt x="20" y="154"/>
                    <a:pt x="16" y="154"/>
                  </a:cubicBezTo>
                  <a:cubicBezTo>
                    <a:pt x="13" y="173"/>
                    <a:pt x="5" y="188"/>
                    <a:pt x="1" y="203"/>
                  </a:cubicBezTo>
                  <a:cubicBezTo>
                    <a:pt x="39" y="206"/>
                    <a:pt x="80" y="203"/>
                    <a:pt x="117" y="222"/>
                  </a:cubicBezTo>
                  <a:cubicBezTo>
                    <a:pt x="125" y="218"/>
                    <a:pt x="135" y="214"/>
                    <a:pt x="147" y="214"/>
                  </a:cubicBezTo>
                  <a:cubicBezTo>
                    <a:pt x="158" y="214"/>
                    <a:pt x="166" y="218"/>
                    <a:pt x="170" y="225"/>
                  </a:cubicBezTo>
                  <a:cubicBezTo>
                    <a:pt x="185" y="263"/>
                    <a:pt x="207" y="277"/>
                    <a:pt x="230" y="277"/>
                  </a:cubicBezTo>
                  <a:cubicBezTo>
                    <a:pt x="248" y="277"/>
                    <a:pt x="270" y="267"/>
                    <a:pt x="292" y="251"/>
                  </a:cubicBezTo>
                  <a:lnTo>
                    <a:pt x="292" y="251"/>
                  </a:lnTo>
                  <a:cubicBezTo>
                    <a:pt x="315" y="293"/>
                    <a:pt x="289" y="337"/>
                    <a:pt x="327" y="363"/>
                  </a:cubicBezTo>
                  <a:cubicBezTo>
                    <a:pt x="330" y="367"/>
                    <a:pt x="334" y="367"/>
                    <a:pt x="337" y="367"/>
                  </a:cubicBezTo>
                  <a:cubicBezTo>
                    <a:pt x="356" y="367"/>
                    <a:pt x="356" y="345"/>
                    <a:pt x="364" y="334"/>
                  </a:cubicBezTo>
                  <a:cubicBezTo>
                    <a:pt x="371" y="315"/>
                    <a:pt x="379" y="300"/>
                    <a:pt x="394" y="300"/>
                  </a:cubicBezTo>
                  <a:cubicBezTo>
                    <a:pt x="401" y="300"/>
                    <a:pt x="405" y="300"/>
                    <a:pt x="413" y="304"/>
                  </a:cubicBezTo>
                  <a:cubicBezTo>
                    <a:pt x="439" y="311"/>
                    <a:pt x="427" y="330"/>
                    <a:pt x="416" y="349"/>
                  </a:cubicBezTo>
                  <a:cubicBezTo>
                    <a:pt x="409" y="363"/>
                    <a:pt x="405" y="386"/>
                    <a:pt x="420" y="389"/>
                  </a:cubicBezTo>
                  <a:cubicBezTo>
                    <a:pt x="487" y="416"/>
                    <a:pt x="423" y="450"/>
                    <a:pt x="420" y="487"/>
                  </a:cubicBezTo>
                  <a:cubicBezTo>
                    <a:pt x="465" y="479"/>
                    <a:pt x="484" y="439"/>
                    <a:pt x="510" y="420"/>
                  </a:cubicBezTo>
                  <a:cubicBezTo>
                    <a:pt x="566" y="371"/>
                    <a:pt x="525" y="282"/>
                    <a:pt x="592" y="241"/>
                  </a:cubicBezTo>
                  <a:cubicBezTo>
                    <a:pt x="599" y="218"/>
                    <a:pt x="599" y="196"/>
                    <a:pt x="592" y="173"/>
                  </a:cubicBezTo>
                  <a:cubicBezTo>
                    <a:pt x="566" y="136"/>
                    <a:pt x="539" y="98"/>
                    <a:pt x="513" y="57"/>
                  </a:cubicBezTo>
                  <a:cubicBezTo>
                    <a:pt x="510" y="57"/>
                    <a:pt x="506" y="53"/>
                    <a:pt x="506" y="49"/>
                  </a:cubicBezTo>
                  <a:cubicBezTo>
                    <a:pt x="494" y="46"/>
                    <a:pt x="487" y="42"/>
                    <a:pt x="476" y="42"/>
                  </a:cubicBezTo>
                  <a:cubicBezTo>
                    <a:pt x="468" y="42"/>
                    <a:pt x="458" y="42"/>
                    <a:pt x="449" y="46"/>
                  </a:cubicBezTo>
                  <a:cubicBezTo>
                    <a:pt x="439" y="46"/>
                    <a:pt x="431" y="49"/>
                    <a:pt x="423" y="49"/>
                  </a:cubicBezTo>
                  <a:cubicBezTo>
                    <a:pt x="413" y="49"/>
                    <a:pt x="405" y="46"/>
                    <a:pt x="397" y="42"/>
                  </a:cubicBezTo>
                  <a:cubicBezTo>
                    <a:pt x="394" y="49"/>
                    <a:pt x="390" y="57"/>
                    <a:pt x="387" y="65"/>
                  </a:cubicBezTo>
                  <a:cubicBezTo>
                    <a:pt x="379" y="84"/>
                    <a:pt x="375" y="106"/>
                    <a:pt x="356" y="106"/>
                  </a:cubicBezTo>
                  <a:cubicBezTo>
                    <a:pt x="349" y="106"/>
                    <a:pt x="342" y="106"/>
                    <a:pt x="334" y="98"/>
                  </a:cubicBezTo>
                  <a:cubicBezTo>
                    <a:pt x="315" y="87"/>
                    <a:pt x="319" y="57"/>
                    <a:pt x="342" y="42"/>
                  </a:cubicBezTo>
                  <a:cubicBezTo>
                    <a:pt x="356" y="27"/>
                    <a:pt x="371" y="20"/>
                    <a:pt x="3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0" name="Google Shape;16530;p11"/>
            <p:cNvSpPr/>
            <p:nvPr/>
          </p:nvSpPr>
          <p:spPr>
            <a:xfrm>
              <a:off x="-2211680" y="-2779910"/>
              <a:ext cx="40588" cy="28029"/>
            </a:xfrm>
            <a:custGeom>
              <a:avLst/>
              <a:gdLst/>
              <a:ahLst/>
              <a:cxnLst/>
              <a:rect l="l" t="t" r="r" b="b"/>
              <a:pathLst>
                <a:path w="850" h="587" extrusionOk="0">
                  <a:moveTo>
                    <a:pt x="409" y="0"/>
                  </a:moveTo>
                  <a:cubicBezTo>
                    <a:pt x="382" y="0"/>
                    <a:pt x="356" y="4"/>
                    <a:pt x="330" y="11"/>
                  </a:cubicBezTo>
                  <a:cubicBezTo>
                    <a:pt x="349" y="52"/>
                    <a:pt x="427" y="52"/>
                    <a:pt x="413" y="108"/>
                  </a:cubicBezTo>
                  <a:cubicBezTo>
                    <a:pt x="397" y="164"/>
                    <a:pt x="345" y="202"/>
                    <a:pt x="297" y="228"/>
                  </a:cubicBezTo>
                  <a:cubicBezTo>
                    <a:pt x="289" y="235"/>
                    <a:pt x="274" y="242"/>
                    <a:pt x="263" y="242"/>
                  </a:cubicBezTo>
                  <a:cubicBezTo>
                    <a:pt x="256" y="242"/>
                    <a:pt x="247" y="235"/>
                    <a:pt x="247" y="209"/>
                  </a:cubicBezTo>
                  <a:cubicBezTo>
                    <a:pt x="244" y="198"/>
                    <a:pt x="240" y="194"/>
                    <a:pt x="233" y="194"/>
                  </a:cubicBezTo>
                  <a:cubicBezTo>
                    <a:pt x="221" y="194"/>
                    <a:pt x="211" y="198"/>
                    <a:pt x="203" y="198"/>
                  </a:cubicBezTo>
                  <a:cubicBezTo>
                    <a:pt x="185" y="202"/>
                    <a:pt x="169" y="209"/>
                    <a:pt x="151" y="209"/>
                  </a:cubicBezTo>
                  <a:cubicBezTo>
                    <a:pt x="140" y="209"/>
                    <a:pt x="128" y="206"/>
                    <a:pt x="117" y="190"/>
                  </a:cubicBezTo>
                  <a:cubicBezTo>
                    <a:pt x="73" y="228"/>
                    <a:pt x="68" y="276"/>
                    <a:pt x="83" y="325"/>
                  </a:cubicBezTo>
                  <a:cubicBezTo>
                    <a:pt x="95" y="355"/>
                    <a:pt x="90" y="381"/>
                    <a:pt x="54" y="381"/>
                  </a:cubicBezTo>
                  <a:cubicBezTo>
                    <a:pt x="9" y="385"/>
                    <a:pt x="1" y="418"/>
                    <a:pt x="9" y="449"/>
                  </a:cubicBezTo>
                  <a:cubicBezTo>
                    <a:pt x="20" y="489"/>
                    <a:pt x="5" y="546"/>
                    <a:pt x="50" y="572"/>
                  </a:cubicBezTo>
                  <a:cubicBezTo>
                    <a:pt x="68" y="583"/>
                    <a:pt x="83" y="587"/>
                    <a:pt x="102" y="587"/>
                  </a:cubicBezTo>
                  <a:cubicBezTo>
                    <a:pt x="158" y="587"/>
                    <a:pt x="211" y="530"/>
                    <a:pt x="211" y="456"/>
                  </a:cubicBezTo>
                  <a:lnTo>
                    <a:pt x="211" y="456"/>
                  </a:lnTo>
                  <a:cubicBezTo>
                    <a:pt x="195" y="471"/>
                    <a:pt x="180" y="489"/>
                    <a:pt x="166" y="504"/>
                  </a:cubicBezTo>
                  <a:cubicBezTo>
                    <a:pt x="147" y="520"/>
                    <a:pt x="128" y="527"/>
                    <a:pt x="113" y="527"/>
                  </a:cubicBezTo>
                  <a:cubicBezTo>
                    <a:pt x="99" y="527"/>
                    <a:pt x="80" y="520"/>
                    <a:pt x="64" y="501"/>
                  </a:cubicBezTo>
                  <a:cubicBezTo>
                    <a:pt x="28" y="463"/>
                    <a:pt x="42" y="437"/>
                    <a:pt x="87" y="415"/>
                  </a:cubicBezTo>
                  <a:cubicBezTo>
                    <a:pt x="113" y="399"/>
                    <a:pt x="128" y="370"/>
                    <a:pt x="121" y="337"/>
                  </a:cubicBezTo>
                  <a:cubicBezTo>
                    <a:pt x="113" y="314"/>
                    <a:pt x="109" y="287"/>
                    <a:pt x="143" y="284"/>
                  </a:cubicBezTo>
                  <a:lnTo>
                    <a:pt x="147" y="284"/>
                  </a:lnTo>
                  <a:cubicBezTo>
                    <a:pt x="177" y="284"/>
                    <a:pt x="173" y="310"/>
                    <a:pt x="169" y="332"/>
                  </a:cubicBezTo>
                  <a:cubicBezTo>
                    <a:pt x="158" y="373"/>
                    <a:pt x="169" y="407"/>
                    <a:pt x="199" y="437"/>
                  </a:cubicBezTo>
                  <a:cubicBezTo>
                    <a:pt x="203" y="399"/>
                    <a:pt x="207" y="363"/>
                    <a:pt x="214" y="325"/>
                  </a:cubicBezTo>
                  <a:cubicBezTo>
                    <a:pt x="218" y="303"/>
                    <a:pt x="230" y="284"/>
                    <a:pt x="252" y="284"/>
                  </a:cubicBezTo>
                  <a:cubicBezTo>
                    <a:pt x="259" y="284"/>
                    <a:pt x="263" y="287"/>
                    <a:pt x="270" y="287"/>
                  </a:cubicBezTo>
                  <a:cubicBezTo>
                    <a:pt x="330" y="314"/>
                    <a:pt x="404" y="329"/>
                    <a:pt x="435" y="389"/>
                  </a:cubicBezTo>
                  <a:cubicBezTo>
                    <a:pt x="499" y="501"/>
                    <a:pt x="611" y="478"/>
                    <a:pt x="723" y="530"/>
                  </a:cubicBezTo>
                  <a:cubicBezTo>
                    <a:pt x="692" y="449"/>
                    <a:pt x="708" y="396"/>
                    <a:pt x="723" y="344"/>
                  </a:cubicBezTo>
                  <a:lnTo>
                    <a:pt x="723" y="344"/>
                  </a:lnTo>
                  <a:cubicBezTo>
                    <a:pt x="701" y="370"/>
                    <a:pt x="656" y="370"/>
                    <a:pt x="640" y="411"/>
                  </a:cubicBezTo>
                  <a:cubicBezTo>
                    <a:pt x="637" y="426"/>
                    <a:pt x="625" y="434"/>
                    <a:pt x="611" y="434"/>
                  </a:cubicBezTo>
                  <a:cubicBezTo>
                    <a:pt x="599" y="434"/>
                    <a:pt x="584" y="430"/>
                    <a:pt x="573" y="426"/>
                  </a:cubicBezTo>
                  <a:cubicBezTo>
                    <a:pt x="570" y="426"/>
                    <a:pt x="566" y="430"/>
                    <a:pt x="558" y="430"/>
                  </a:cubicBezTo>
                  <a:cubicBezTo>
                    <a:pt x="535" y="430"/>
                    <a:pt x="521" y="407"/>
                    <a:pt x="502" y="399"/>
                  </a:cubicBezTo>
                  <a:cubicBezTo>
                    <a:pt x="360" y="318"/>
                    <a:pt x="352" y="273"/>
                    <a:pt x="457" y="161"/>
                  </a:cubicBezTo>
                  <a:cubicBezTo>
                    <a:pt x="499" y="112"/>
                    <a:pt x="551" y="90"/>
                    <a:pt x="596" y="90"/>
                  </a:cubicBezTo>
                  <a:cubicBezTo>
                    <a:pt x="656" y="90"/>
                    <a:pt x="711" y="127"/>
                    <a:pt x="737" y="194"/>
                  </a:cubicBezTo>
                  <a:cubicBezTo>
                    <a:pt x="763" y="247"/>
                    <a:pt x="711" y="292"/>
                    <a:pt x="723" y="344"/>
                  </a:cubicBezTo>
                  <a:cubicBezTo>
                    <a:pt x="775" y="314"/>
                    <a:pt x="849" y="280"/>
                    <a:pt x="813" y="213"/>
                  </a:cubicBezTo>
                  <a:cubicBezTo>
                    <a:pt x="779" y="149"/>
                    <a:pt x="730" y="82"/>
                    <a:pt x="651" y="56"/>
                  </a:cubicBezTo>
                  <a:cubicBezTo>
                    <a:pt x="573" y="33"/>
                    <a:pt x="494" y="0"/>
                    <a:pt x="4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1" name="Google Shape;16531;p11"/>
            <p:cNvSpPr/>
            <p:nvPr/>
          </p:nvSpPr>
          <p:spPr>
            <a:xfrm>
              <a:off x="-2260194" y="-2665883"/>
              <a:ext cx="23588" cy="18097"/>
            </a:xfrm>
            <a:custGeom>
              <a:avLst/>
              <a:gdLst/>
              <a:ahLst/>
              <a:cxnLst/>
              <a:rect l="l" t="t" r="r" b="b"/>
              <a:pathLst>
                <a:path w="494" h="379" extrusionOk="0">
                  <a:moveTo>
                    <a:pt x="281" y="0"/>
                  </a:moveTo>
                  <a:cubicBezTo>
                    <a:pt x="236" y="19"/>
                    <a:pt x="259" y="45"/>
                    <a:pt x="269" y="71"/>
                  </a:cubicBezTo>
                  <a:cubicBezTo>
                    <a:pt x="281" y="90"/>
                    <a:pt x="281" y="113"/>
                    <a:pt x="262" y="124"/>
                  </a:cubicBezTo>
                  <a:cubicBezTo>
                    <a:pt x="259" y="128"/>
                    <a:pt x="251" y="131"/>
                    <a:pt x="247" y="131"/>
                  </a:cubicBezTo>
                  <a:cubicBezTo>
                    <a:pt x="232" y="131"/>
                    <a:pt x="221" y="116"/>
                    <a:pt x="221" y="105"/>
                  </a:cubicBezTo>
                  <a:cubicBezTo>
                    <a:pt x="209" y="61"/>
                    <a:pt x="191" y="49"/>
                    <a:pt x="164" y="49"/>
                  </a:cubicBezTo>
                  <a:cubicBezTo>
                    <a:pt x="154" y="49"/>
                    <a:pt x="142" y="52"/>
                    <a:pt x="131" y="57"/>
                  </a:cubicBezTo>
                  <a:cubicBezTo>
                    <a:pt x="120" y="57"/>
                    <a:pt x="109" y="61"/>
                    <a:pt x="97" y="61"/>
                  </a:cubicBezTo>
                  <a:cubicBezTo>
                    <a:pt x="86" y="61"/>
                    <a:pt x="79" y="57"/>
                    <a:pt x="71" y="52"/>
                  </a:cubicBezTo>
                  <a:lnTo>
                    <a:pt x="68" y="52"/>
                  </a:lnTo>
                  <a:cubicBezTo>
                    <a:pt x="42" y="52"/>
                    <a:pt x="30" y="161"/>
                    <a:pt x="68" y="202"/>
                  </a:cubicBezTo>
                  <a:cubicBezTo>
                    <a:pt x="71" y="209"/>
                    <a:pt x="86" y="209"/>
                    <a:pt x="86" y="228"/>
                  </a:cubicBezTo>
                  <a:cubicBezTo>
                    <a:pt x="75" y="244"/>
                    <a:pt x="60" y="247"/>
                    <a:pt x="45" y="247"/>
                  </a:cubicBezTo>
                  <a:cubicBezTo>
                    <a:pt x="38" y="247"/>
                    <a:pt x="30" y="244"/>
                    <a:pt x="26" y="244"/>
                  </a:cubicBezTo>
                  <a:lnTo>
                    <a:pt x="7" y="244"/>
                  </a:lnTo>
                  <a:cubicBezTo>
                    <a:pt x="4" y="247"/>
                    <a:pt x="4" y="251"/>
                    <a:pt x="0" y="259"/>
                  </a:cubicBezTo>
                  <a:cubicBezTo>
                    <a:pt x="45" y="318"/>
                    <a:pt x="120" y="344"/>
                    <a:pt x="187" y="378"/>
                  </a:cubicBezTo>
                  <a:lnTo>
                    <a:pt x="221" y="378"/>
                  </a:lnTo>
                  <a:cubicBezTo>
                    <a:pt x="236" y="375"/>
                    <a:pt x="251" y="371"/>
                    <a:pt x="269" y="371"/>
                  </a:cubicBezTo>
                  <a:lnTo>
                    <a:pt x="299" y="371"/>
                  </a:lnTo>
                  <a:cubicBezTo>
                    <a:pt x="363" y="371"/>
                    <a:pt x="408" y="344"/>
                    <a:pt x="430" y="273"/>
                  </a:cubicBezTo>
                  <a:cubicBezTo>
                    <a:pt x="434" y="259"/>
                    <a:pt x="456" y="247"/>
                    <a:pt x="468" y="232"/>
                  </a:cubicBezTo>
                  <a:cubicBezTo>
                    <a:pt x="475" y="169"/>
                    <a:pt x="494" y="105"/>
                    <a:pt x="452" y="49"/>
                  </a:cubicBezTo>
                  <a:lnTo>
                    <a:pt x="449" y="52"/>
                  </a:lnTo>
                  <a:cubicBezTo>
                    <a:pt x="404" y="68"/>
                    <a:pt x="374" y="75"/>
                    <a:pt x="352" y="75"/>
                  </a:cubicBezTo>
                  <a:cubicBezTo>
                    <a:pt x="318" y="75"/>
                    <a:pt x="304" y="52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2" name="Google Shape;16532;p11"/>
            <p:cNvSpPr/>
            <p:nvPr/>
          </p:nvSpPr>
          <p:spPr>
            <a:xfrm>
              <a:off x="-2867956" y="-2511507"/>
              <a:ext cx="31276" cy="27743"/>
            </a:xfrm>
            <a:custGeom>
              <a:avLst/>
              <a:gdLst/>
              <a:ahLst/>
              <a:cxnLst/>
              <a:rect l="l" t="t" r="r" b="b"/>
              <a:pathLst>
                <a:path w="655" h="581" extrusionOk="0">
                  <a:moveTo>
                    <a:pt x="146" y="1"/>
                  </a:moveTo>
                  <a:cubicBezTo>
                    <a:pt x="149" y="151"/>
                    <a:pt x="108" y="289"/>
                    <a:pt x="15" y="408"/>
                  </a:cubicBezTo>
                  <a:cubicBezTo>
                    <a:pt x="8" y="416"/>
                    <a:pt x="8" y="430"/>
                    <a:pt x="4" y="442"/>
                  </a:cubicBezTo>
                  <a:cubicBezTo>
                    <a:pt x="0" y="457"/>
                    <a:pt x="4" y="475"/>
                    <a:pt x="18" y="480"/>
                  </a:cubicBezTo>
                  <a:cubicBezTo>
                    <a:pt x="71" y="491"/>
                    <a:pt x="116" y="532"/>
                    <a:pt x="172" y="532"/>
                  </a:cubicBezTo>
                  <a:cubicBezTo>
                    <a:pt x="187" y="532"/>
                    <a:pt x="202" y="532"/>
                    <a:pt x="217" y="525"/>
                  </a:cubicBezTo>
                  <a:cubicBezTo>
                    <a:pt x="131" y="475"/>
                    <a:pt x="108" y="401"/>
                    <a:pt x="135" y="311"/>
                  </a:cubicBezTo>
                  <a:cubicBezTo>
                    <a:pt x="142" y="289"/>
                    <a:pt x="146" y="263"/>
                    <a:pt x="168" y="247"/>
                  </a:cubicBezTo>
                  <a:cubicBezTo>
                    <a:pt x="198" y="218"/>
                    <a:pt x="239" y="211"/>
                    <a:pt x="277" y="211"/>
                  </a:cubicBezTo>
                  <a:lnTo>
                    <a:pt x="306" y="211"/>
                  </a:lnTo>
                  <a:cubicBezTo>
                    <a:pt x="374" y="218"/>
                    <a:pt x="392" y="278"/>
                    <a:pt x="392" y="337"/>
                  </a:cubicBezTo>
                  <a:cubicBezTo>
                    <a:pt x="392" y="394"/>
                    <a:pt x="396" y="461"/>
                    <a:pt x="332" y="480"/>
                  </a:cubicBezTo>
                  <a:cubicBezTo>
                    <a:pt x="292" y="491"/>
                    <a:pt x="258" y="517"/>
                    <a:pt x="217" y="525"/>
                  </a:cubicBezTo>
                  <a:cubicBezTo>
                    <a:pt x="225" y="554"/>
                    <a:pt x="235" y="580"/>
                    <a:pt x="273" y="580"/>
                  </a:cubicBezTo>
                  <a:lnTo>
                    <a:pt x="288" y="580"/>
                  </a:lnTo>
                  <a:cubicBezTo>
                    <a:pt x="396" y="565"/>
                    <a:pt x="445" y="517"/>
                    <a:pt x="471" y="382"/>
                  </a:cubicBezTo>
                  <a:cubicBezTo>
                    <a:pt x="479" y="330"/>
                    <a:pt x="505" y="304"/>
                    <a:pt x="534" y="304"/>
                  </a:cubicBezTo>
                  <a:cubicBezTo>
                    <a:pt x="553" y="304"/>
                    <a:pt x="575" y="315"/>
                    <a:pt x="598" y="334"/>
                  </a:cubicBezTo>
                  <a:cubicBezTo>
                    <a:pt x="613" y="349"/>
                    <a:pt x="613" y="375"/>
                    <a:pt x="639" y="375"/>
                  </a:cubicBezTo>
                  <a:lnTo>
                    <a:pt x="643" y="375"/>
                  </a:lnTo>
                  <a:cubicBezTo>
                    <a:pt x="654" y="349"/>
                    <a:pt x="636" y="334"/>
                    <a:pt x="628" y="311"/>
                  </a:cubicBezTo>
                  <a:cubicBezTo>
                    <a:pt x="606" y="259"/>
                    <a:pt x="610" y="177"/>
                    <a:pt x="549" y="177"/>
                  </a:cubicBezTo>
                  <a:cubicBezTo>
                    <a:pt x="531" y="177"/>
                    <a:pt x="508" y="184"/>
                    <a:pt x="475" y="203"/>
                  </a:cubicBezTo>
                  <a:cubicBezTo>
                    <a:pt x="471" y="203"/>
                    <a:pt x="456" y="188"/>
                    <a:pt x="453" y="180"/>
                  </a:cubicBezTo>
                  <a:cubicBezTo>
                    <a:pt x="445" y="161"/>
                    <a:pt x="427" y="154"/>
                    <a:pt x="411" y="154"/>
                  </a:cubicBezTo>
                  <a:cubicBezTo>
                    <a:pt x="404" y="154"/>
                    <a:pt x="400" y="154"/>
                    <a:pt x="392" y="158"/>
                  </a:cubicBezTo>
                  <a:cubicBezTo>
                    <a:pt x="366" y="169"/>
                    <a:pt x="348" y="173"/>
                    <a:pt x="325" y="173"/>
                  </a:cubicBezTo>
                  <a:cubicBezTo>
                    <a:pt x="258" y="173"/>
                    <a:pt x="228" y="109"/>
                    <a:pt x="194" y="49"/>
                  </a:cubicBezTo>
                  <a:cubicBezTo>
                    <a:pt x="187" y="31"/>
                    <a:pt x="198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3" name="Google Shape;16533;p11"/>
            <p:cNvSpPr/>
            <p:nvPr/>
          </p:nvSpPr>
          <p:spPr>
            <a:xfrm>
              <a:off x="-2870678" y="-2897375"/>
              <a:ext cx="32518" cy="25021"/>
            </a:xfrm>
            <a:custGeom>
              <a:avLst/>
              <a:gdLst/>
              <a:ahLst/>
              <a:cxnLst/>
              <a:rect l="l" t="t" r="r" b="b"/>
              <a:pathLst>
                <a:path w="681" h="524" extrusionOk="0">
                  <a:moveTo>
                    <a:pt x="259" y="0"/>
                  </a:moveTo>
                  <a:cubicBezTo>
                    <a:pt x="214" y="0"/>
                    <a:pt x="177" y="26"/>
                    <a:pt x="143" y="71"/>
                  </a:cubicBezTo>
                  <a:lnTo>
                    <a:pt x="154" y="71"/>
                  </a:lnTo>
                  <a:cubicBezTo>
                    <a:pt x="177" y="71"/>
                    <a:pt x="199" y="71"/>
                    <a:pt x="222" y="67"/>
                  </a:cubicBezTo>
                  <a:cubicBezTo>
                    <a:pt x="244" y="64"/>
                    <a:pt x="266" y="60"/>
                    <a:pt x="292" y="60"/>
                  </a:cubicBezTo>
                  <a:cubicBezTo>
                    <a:pt x="322" y="60"/>
                    <a:pt x="356" y="67"/>
                    <a:pt x="389" y="90"/>
                  </a:cubicBezTo>
                  <a:cubicBezTo>
                    <a:pt x="394" y="142"/>
                    <a:pt x="472" y="157"/>
                    <a:pt x="457" y="221"/>
                  </a:cubicBezTo>
                  <a:cubicBezTo>
                    <a:pt x="412" y="318"/>
                    <a:pt x="367" y="419"/>
                    <a:pt x="240" y="430"/>
                  </a:cubicBezTo>
                  <a:cubicBezTo>
                    <a:pt x="113" y="426"/>
                    <a:pt x="72" y="374"/>
                    <a:pt x="94" y="250"/>
                  </a:cubicBezTo>
                  <a:lnTo>
                    <a:pt x="94" y="195"/>
                  </a:lnTo>
                  <a:cubicBezTo>
                    <a:pt x="91" y="195"/>
                    <a:pt x="91" y="190"/>
                    <a:pt x="94" y="187"/>
                  </a:cubicBezTo>
                  <a:cubicBezTo>
                    <a:pt x="120" y="161"/>
                    <a:pt x="143" y="131"/>
                    <a:pt x="128" y="86"/>
                  </a:cubicBezTo>
                  <a:lnTo>
                    <a:pt x="128" y="86"/>
                  </a:lnTo>
                  <a:cubicBezTo>
                    <a:pt x="98" y="123"/>
                    <a:pt x="80" y="164"/>
                    <a:pt x="49" y="198"/>
                  </a:cubicBezTo>
                  <a:cubicBezTo>
                    <a:pt x="4" y="247"/>
                    <a:pt x="1" y="307"/>
                    <a:pt x="31" y="370"/>
                  </a:cubicBezTo>
                  <a:cubicBezTo>
                    <a:pt x="49" y="404"/>
                    <a:pt x="75" y="430"/>
                    <a:pt x="98" y="464"/>
                  </a:cubicBezTo>
                  <a:cubicBezTo>
                    <a:pt x="120" y="504"/>
                    <a:pt x="143" y="523"/>
                    <a:pt x="170" y="523"/>
                  </a:cubicBezTo>
                  <a:cubicBezTo>
                    <a:pt x="192" y="523"/>
                    <a:pt x="214" y="516"/>
                    <a:pt x="244" y="494"/>
                  </a:cubicBezTo>
                  <a:cubicBezTo>
                    <a:pt x="274" y="468"/>
                    <a:pt x="304" y="449"/>
                    <a:pt x="345" y="449"/>
                  </a:cubicBezTo>
                  <a:cubicBezTo>
                    <a:pt x="513" y="437"/>
                    <a:pt x="573" y="370"/>
                    <a:pt x="551" y="206"/>
                  </a:cubicBezTo>
                  <a:cubicBezTo>
                    <a:pt x="573" y="198"/>
                    <a:pt x="599" y="195"/>
                    <a:pt x="625" y="183"/>
                  </a:cubicBezTo>
                  <a:cubicBezTo>
                    <a:pt x="648" y="176"/>
                    <a:pt x="681" y="172"/>
                    <a:pt x="681" y="138"/>
                  </a:cubicBezTo>
                  <a:cubicBezTo>
                    <a:pt x="681" y="109"/>
                    <a:pt x="655" y="90"/>
                    <a:pt x="632" y="78"/>
                  </a:cubicBezTo>
                  <a:cubicBezTo>
                    <a:pt x="596" y="52"/>
                    <a:pt x="554" y="49"/>
                    <a:pt x="510" y="49"/>
                  </a:cubicBezTo>
                  <a:lnTo>
                    <a:pt x="461" y="49"/>
                  </a:lnTo>
                  <a:cubicBezTo>
                    <a:pt x="420" y="49"/>
                    <a:pt x="379" y="45"/>
                    <a:pt x="337" y="23"/>
                  </a:cubicBezTo>
                  <a:cubicBezTo>
                    <a:pt x="308" y="7"/>
                    <a:pt x="282" y="0"/>
                    <a:pt x="25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4" name="Google Shape;16534;p11"/>
            <p:cNvSpPr/>
            <p:nvPr/>
          </p:nvSpPr>
          <p:spPr>
            <a:xfrm>
              <a:off x="-2743042" y="-2758709"/>
              <a:ext cx="23588" cy="29701"/>
            </a:xfrm>
            <a:custGeom>
              <a:avLst/>
              <a:gdLst/>
              <a:ahLst/>
              <a:cxnLst/>
              <a:rect l="l" t="t" r="r" b="b"/>
              <a:pathLst>
                <a:path w="494" h="622" extrusionOk="0">
                  <a:moveTo>
                    <a:pt x="330" y="0"/>
                  </a:moveTo>
                  <a:cubicBezTo>
                    <a:pt x="326" y="0"/>
                    <a:pt x="323" y="0"/>
                    <a:pt x="318" y="5"/>
                  </a:cubicBezTo>
                  <a:cubicBezTo>
                    <a:pt x="300" y="12"/>
                    <a:pt x="292" y="31"/>
                    <a:pt x="288" y="50"/>
                  </a:cubicBezTo>
                  <a:lnTo>
                    <a:pt x="288" y="83"/>
                  </a:lnTo>
                  <a:cubicBezTo>
                    <a:pt x="288" y="195"/>
                    <a:pt x="259" y="217"/>
                    <a:pt x="150" y="243"/>
                  </a:cubicBezTo>
                  <a:cubicBezTo>
                    <a:pt x="143" y="247"/>
                    <a:pt x="135" y="247"/>
                    <a:pt x="124" y="247"/>
                  </a:cubicBezTo>
                  <a:cubicBezTo>
                    <a:pt x="116" y="247"/>
                    <a:pt x="105" y="247"/>
                    <a:pt x="98" y="243"/>
                  </a:cubicBezTo>
                  <a:lnTo>
                    <a:pt x="68" y="243"/>
                  </a:lnTo>
                  <a:cubicBezTo>
                    <a:pt x="42" y="243"/>
                    <a:pt x="19" y="251"/>
                    <a:pt x="1" y="277"/>
                  </a:cubicBezTo>
                  <a:lnTo>
                    <a:pt x="16" y="292"/>
                  </a:lnTo>
                  <a:cubicBezTo>
                    <a:pt x="23" y="285"/>
                    <a:pt x="27" y="281"/>
                    <a:pt x="35" y="281"/>
                  </a:cubicBezTo>
                  <a:cubicBezTo>
                    <a:pt x="38" y="277"/>
                    <a:pt x="45" y="277"/>
                    <a:pt x="53" y="277"/>
                  </a:cubicBezTo>
                  <a:cubicBezTo>
                    <a:pt x="76" y="277"/>
                    <a:pt x="94" y="288"/>
                    <a:pt x="116" y="296"/>
                  </a:cubicBezTo>
                  <a:cubicBezTo>
                    <a:pt x="139" y="304"/>
                    <a:pt x="166" y="307"/>
                    <a:pt x="180" y="330"/>
                  </a:cubicBezTo>
                  <a:cubicBezTo>
                    <a:pt x="221" y="382"/>
                    <a:pt x="184" y="483"/>
                    <a:pt x="300" y="494"/>
                  </a:cubicBezTo>
                  <a:lnTo>
                    <a:pt x="281" y="494"/>
                  </a:lnTo>
                  <a:cubicBezTo>
                    <a:pt x="192" y="494"/>
                    <a:pt x="131" y="531"/>
                    <a:pt x="98" y="606"/>
                  </a:cubicBezTo>
                  <a:cubicBezTo>
                    <a:pt x="124" y="614"/>
                    <a:pt x="154" y="621"/>
                    <a:pt x="180" y="621"/>
                  </a:cubicBezTo>
                  <a:lnTo>
                    <a:pt x="206" y="621"/>
                  </a:lnTo>
                  <a:cubicBezTo>
                    <a:pt x="225" y="583"/>
                    <a:pt x="169" y="569"/>
                    <a:pt x="184" y="539"/>
                  </a:cubicBezTo>
                  <a:lnTo>
                    <a:pt x="199" y="539"/>
                  </a:lnTo>
                  <a:cubicBezTo>
                    <a:pt x="221" y="539"/>
                    <a:pt x="228" y="554"/>
                    <a:pt x="240" y="573"/>
                  </a:cubicBezTo>
                  <a:cubicBezTo>
                    <a:pt x="255" y="591"/>
                    <a:pt x="270" y="599"/>
                    <a:pt x="288" y="599"/>
                  </a:cubicBezTo>
                  <a:cubicBezTo>
                    <a:pt x="307" y="599"/>
                    <a:pt x="323" y="588"/>
                    <a:pt x="323" y="573"/>
                  </a:cubicBezTo>
                  <a:cubicBezTo>
                    <a:pt x="323" y="476"/>
                    <a:pt x="375" y="412"/>
                    <a:pt x="427" y="345"/>
                  </a:cubicBezTo>
                  <a:cubicBezTo>
                    <a:pt x="483" y="266"/>
                    <a:pt x="457" y="169"/>
                    <a:pt x="494" y="86"/>
                  </a:cubicBezTo>
                  <a:cubicBezTo>
                    <a:pt x="438" y="83"/>
                    <a:pt x="416" y="68"/>
                    <a:pt x="367" y="23"/>
                  </a:cubicBezTo>
                  <a:cubicBezTo>
                    <a:pt x="356" y="12"/>
                    <a:pt x="349" y="0"/>
                    <a:pt x="3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5" name="Google Shape;16535;p11"/>
            <p:cNvSpPr/>
            <p:nvPr/>
          </p:nvSpPr>
          <p:spPr>
            <a:xfrm>
              <a:off x="-2288033" y="-2686750"/>
              <a:ext cx="23779" cy="20580"/>
            </a:xfrm>
            <a:custGeom>
              <a:avLst/>
              <a:gdLst/>
              <a:ahLst/>
              <a:cxnLst/>
              <a:rect l="l" t="t" r="r" b="b"/>
              <a:pathLst>
                <a:path w="498" h="431" extrusionOk="0">
                  <a:moveTo>
                    <a:pt x="131" y="0"/>
                  </a:moveTo>
                  <a:cubicBezTo>
                    <a:pt x="119" y="0"/>
                    <a:pt x="109" y="4"/>
                    <a:pt x="101" y="8"/>
                  </a:cubicBezTo>
                  <a:cubicBezTo>
                    <a:pt x="131" y="41"/>
                    <a:pt x="176" y="63"/>
                    <a:pt x="172" y="120"/>
                  </a:cubicBezTo>
                  <a:cubicBezTo>
                    <a:pt x="172" y="135"/>
                    <a:pt x="180" y="149"/>
                    <a:pt x="195" y="157"/>
                  </a:cubicBezTo>
                  <a:cubicBezTo>
                    <a:pt x="209" y="168"/>
                    <a:pt x="247" y="149"/>
                    <a:pt x="243" y="187"/>
                  </a:cubicBezTo>
                  <a:cubicBezTo>
                    <a:pt x="243" y="191"/>
                    <a:pt x="236" y="194"/>
                    <a:pt x="236" y="198"/>
                  </a:cubicBezTo>
                  <a:cubicBezTo>
                    <a:pt x="224" y="202"/>
                    <a:pt x="217" y="206"/>
                    <a:pt x="214" y="206"/>
                  </a:cubicBezTo>
                  <a:cubicBezTo>
                    <a:pt x="195" y="206"/>
                    <a:pt x="180" y="187"/>
                    <a:pt x="164" y="172"/>
                  </a:cubicBezTo>
                  <a:cubicBezTo>
                    <a:pt x="138" y="149"/>
                    <a:pt x="124" y="120"/>
                    <a:pt x="112" y="86"/>
                  </a:cubicBezTo>
                  <a:cubicBezTo>
                    <a:pt x="75" y="113"/>
                    <a:pt x="79" y="146"/>
                    <a:pt x="67" y="172"/>
                  </a:cubicBezTo>
                  <a:cubicBezTo>
                    <a:pt x="52" y="213"/>
                    <a:pt x="67" y="251"/>
                    <a:pt x="79" y="292"/>
                  </a:cubicBezTo>
                  <a:cubicBezTo>
                    <a:pt x="90" y="337"/>
                    <a:pt x="4" y="310"/>
                    <a:pt x="0" y="359"/>
                  </a:cubicBezTo>
                  <a:cubicBezTo>
                    <a:pt x="0" y="367"/>
                    <a:pt x="12" y="377"/>
                    <a:pt x="19" y="389"/>
                  </a:cubicBezTo>
                  <a:cubicBezTo>
                    <a:pt x="45" y="415"/>
                    <a:pt x="83" y="404"/>
                    <a:pt x="112" y="419"/>
                  </a:cubicBezTo>
                  <a:cubicBezTo>
                    <a:pt x="138" y="427"/>
                    <a:pt x="164" y="430"/>
                    <a:pt x="191" y="430"/>
                  </a:cubicBezTo>
                  <a:cubicBezTo>
                    <a:pt x="258" y="430"/>
                    <a:pt x="321" y="404"/>
                    <a:pt x="378" y="355"/>
                  </a:cubicBezTo>
                  <a:lnTo>
                    <a:pt x="411" y="322"/>
                  </a:lnTo>
                  <a:cubicBezTo>
                    <a:pt x="438" y="280"/>
                    <a:pt x="497" y="265"/>
                    <a:pt x="494" y="206"/>
                  </a:cubicBezTo>
                  <a:lnTo>
                    <a:pt x="494" y="206"/>
                  </a:lnTo>
                  <a:cubicBezTo>
                    <a:pt x="468" y="225"/>
                    <a:pt x="449" y="265"/>
                    <a:pt x="404" y="273"/>
                  </a:cubicBezTo>
                  <a:cubicBezTo>
                    <a:pt x="407" y="236"/>
                    <a:pt x="471" y="202"/>
                    <a:pt x="404" y="175"/>
                  </a:cubicBezTo>
                  <a:cubicBezTo>
                    <a:pt x="389" y="172"/>
                    <a:pt x="393" y="149"/>
                    <a:pt x="400" y="135"/>
                  </a:cubicBezTo>
                  <a:cubicBezTo>
                    <a:pt x="411" y="116"/>
                    <a:pt x="423" y="97"/>
                    <a:pt x="397" y="90"/>
                  </a:cubicBezTo>
                  <a:cubicBezTo>
                    <a:pt x="389" y="86"/>
                    <a:pt x="385" y="86"/>
                    <a:pt x="378" y="86"/>
                  </a:cubicBezTo>
                  <a:cubicBezTo>
                    <a:pt x="363" y="86"/>
                    <a:pt x="355" y="101"/>
                    <a:pt x="348" y="120"/>
                  </a:cubicBezTo>
                  <a:cubicBezTo>
                    <a:pt x="340" y="131"/>
                    <a:pt x="340" y="153"/>
                    <a:pt x="321" y="153"/>
                  </a:cubicBezTo>
                  <a:cubicBezTo>
                    <a:pt x="318" y="153"/>
                    <a:pt x="314" y="153"/>
                    <a:pt x="311" y="149"/>
                  </a:cubicBezTo>
                  <a:cubicBezTo>
                    <a:pt x="273" y="123"/>
                    <a:pt x="299" y="79"/>
                    <a:pt x="276" y="37"/>
                  </a:cubicBezTo>
                  <a:lnTo>
                    <a:pt x="276" y="37"/>
                  </a:lnTo>
                  <a:cubicBezTo>
                    <a:pt x="254" y="53"/>
                    <a:pt x="232" y="63"/>
                    <a:pt x="214" y="63"/>
                  </a:cubicBezTo>
                  <a:cubicBezTo>
                    <a:pt x="191" y="63"/>
                    <a:pt x="169" y="49"/>
                    <a:pt x="154" y="11"/>
                  </a:cubicBezTo>
                  <a:cubicBezTo>
                    <a:pt x="150" y="4"/>
                    <a:pt x="142" y="0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6" name="Google Shape;16536;p11"/>
            <p:cNvSpPr/>
            <p:nvPr/>
          </p:nvSpPr>
          <p:spPr>
            <a:xfrm>
              <a:off x="-2658764" y="-2937198"/>
              <a:ext cx="56631" cy="37006"/>
            </a:xfrm>
            <a:custGeom>
              <a:avLst/>
              <a:gdLst/>
              <a:ahLst/>
              <a:cxnLst/>
              <a:rect l="l" t="t" r="r" b="b"/>
              <a:pathLst>
                <a:path w="1186" h="775" extrusionOk="0">
                  <a:moveTo>
                    <a:pt x="478" y="1"/>
                  </a:moveTo>
                  <a:cubicBezTo>
                    <a:pt x="385" y="1"/>
                    <a:pt x="318" y="53"/>
                    <a:pt x="254" y="120"/>
                  </a:cubicBezTo>
                  <a:cubicBezTo>
                    <a:pt x="172" y="142"/>
                    <a:pt x="154" y="239"/>
                    <a:pt x="75" y="262"/>
                  </a:cubicBezTo>
                  <a:cubicBezTo>
                    <a:pt x="0" y="284"/>
                    <a:pt x="4" y="334"/>
                    <a:pt x="30" y="386"/>
                  </a:cubicBezTo>
                  <a:cubicBezTo>
                    <a:pt x="41" y="419"/>
                    <a:pt x="75" y="453"/>
                    <a:pt x="67" y="479"/>
                  </a:cubicBezTo>
                  <a:cubicBezTo>
                    <a:pt x="38" y="569"/>
                    <a:pt x="105" y="617"/>
                    <a:pt x="142" y="681"/>
                  </a:cubicBezTo>
                  <a:cubicBezTo>
                    <a:pt x="168" y="726"/>
                    <a:pt x="224" y="733"/>
                    <a:pt x="251" y="774"/>
                  </a:cubicBezTo>
                  <a:cubicBezTo>
                    <a:pt x="258" y="770"/>
                    <a:pt x="262" y="763"/>
                    <a:pt x="266" y="760"/>
                  </a:cubicBezTo>
                  <a:cubicBezTo>
                    <a:pt x="105" y="595"/>
                    <a:pt x="83" y="486"/>
                    <a:pt x="164" y="299"/>
                  </a:cubicBezTo>
                  <a:cubicBezTo>
                    <a:pt x="187" y="247"/>
                    <a:pt x="202" y="184"/>
                    <a:pt x="269" y="165"/>
                  </a:cubicBezTo>
                  <a:cubicBezTo>
                    <a:pt x="318" y="90"/>
                    <a:pt x="415" y="34"/>
                    <a:pt x="504" y="34"/>
                  </a:cubicBezTo>
                  <a:cubicBezTo>
                    <a:pt x="527" y="34"/>
                    <a:pt x="549" y="42"/>
                    <a:pt x="572" y="49"/>
                  </a:cubicBezTo>
                  <a:cubicBezTo>
                    <a:pt x="606" y="64"/>
                    <a:pt x="632" y="75"/>
                    <a:pt x="661" y="75"/>
                  </a:cubicBezTo>
                  <a:lnTo>
                    <a:pt x="692" y="75"/>
                  </a:lnTo>
                  <a:cubicBezTo>
                    <a:pt x="695" y="72"/>
                    <a:pt x="703" y="72"/>
                    <a:pt x="711" y="72"/>
                  </a:cubicBezTo>
                  <a:cubicBezTo>
                    <a:pt x="748" y="72"/>
                    <a:pt x="782" y="94"/>
                    <a:pt x="792" y="113"/>
                  </a:cubicBezTo>
                  <a:cubicBezTo>
                    <a:pt x="826" y="172"/>
                    <a:pt x="897" y="210"/>
                    <a:pt x="913" y="284"/>
                  </a:cubicBezTo>
                  <a:cubicBezTo>
                    <a:pt x="942" y="307"/>
                    <a:pt x="942" y="360"/>
                    <a:pt x="991" y="367"/>
                  </a:cubicBezTo>
                  <a:cubicBezTo>
                    <a:pt x="1020" y="363"/>
                    <a:pt x="1043" y="360"/>
                    <a:pt x="1062" y="360"/>
                  </a:cubicBezTo>
                  <a:cubicBezTo>
                    <a:pt x="1106" y="360"/>
                    <a:pt x="1110" y="382"/>
                    <a:pt x="1092" y="449"/>
                  </a:cubicBezTo>
                  <a:cubicBezTo>
                    <a:pt x="1070" y="527"/>
                    <a:pt x="1166" y="509"/>
                    <a:pt x="1155" y="565"/>
                  </a:cubicBezTo>
                  <a:lnTo>
                    <a:pt x="1185" y="565"/>
                  </a:lnTo>
                  <a:lnTo>
                    <a:pt x="1185" y="531"/>
                  </a:lnTo>
                  <a:cubicBezTo>
                    <a:pt x="1151" y="498"/>
                    <a:pt x="1118" y="468"/>
                    <a:pt x="1144" y="404"/>
                  </a:cubicBezTo>
                  <a:cubicBezTo>
                    <a:pt x="1174" y="329"/>
                    <a:pt x="1129" y="270"/>
                    <a:pt x="1047" y="262"/>
                  </a:cubicBezTo>
                  <a:cubicBezTo>
                    <a:pt x="998" y="258"/>
                    <a:pt x="980" y="236"/>
                    <a:pt x="949" y="203"/>
                  </a:cubicBezTo>
                  <a:cubicBezTo>
                    <a:pt x="886" y="139"/>
                    <a:pt x="837" y="53"/>
                    <a:pt x="729" y="42"/>
                  </a:cubicBezTo>
                  <a:cubicBezTo>
                    <a:pt x="651" y="30"/>
                    <a:pt x="576" y="4"/>
                    <a:pt x="4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7" name="Google Shape;16537;p11"/>
            <p:cNvSpPr/>
            <p:nvPr/>
          </p:nvSpPr>
          <p:spPr>
            <a:xfrm>
              <a:off x="-2924731" y="-2761526"/>
              <a:ext cx="25021" cy="23779"/>
            </a:xfrm>
            <a:custGeom>
              <a:avLst/>
              <a:gdLst/>
              <a:ahLst/>
              <a:cxnLst/>
              <a:rect l="l" t="t" r="r" b="b"/>
              <a:pathLst>
                <a:path w="524" h="498" extrusionOk="0">
                  <a:moveTo>
                    <a:pt x="344" y="0"/>
                  </a:moveTo>
                  <a:cubicBezTo>
                    <a:pt x="333" y="0"/>
                    <a:pt x="325" y="4"/>
                    <a:pt x="315" y="7"/>
                  </a:cubicBezTo>
                  <a:cubicBezTo>
                    <a:pt x="146" y="67"/>
                    <a:pt x="108" y="131"/>
                    <a:pt x="146" y="306"/>
                  </a:cubicBezTo>
                  <a:cubicBezTo>
                    <a:pt x="146" y="314"/>
                    <a:pt x="150" y="321"/>
                    <a:pt x="150" y="328"/>
                  </a:cubicBezTo>
                  <a:cubicBezTo>
                    <a:pt x="153" y="359"/>
                    <a:pt x="142" y="381"/>
                    <a:pt x="120" y="381"/>
                  </a:cubicBezTo>
                  <a:cubicBezTo>
                    <a:pt x="113" y="381"/>
                    <a:pt x="105" y="378"/>
                    <a:pt x="98" y="373"/>
                  </a:cubicBezTo>
                  <a:cubicBezTo>
                    <a:pt x="79" y="355"/>
                    <a:pt x="64" y="347"/>
                    <a:pt x="53" y="347"/>
                  </a:cubicBezTo>
                  <a:cubicBezTo>
                    <a:pt x="23" y="347"/>
                    <a:pt x="23" y="400"/>
                    <a:pt x="1" y="415"/>
                  </a:cubicBezTo>
                  <a:cubicBezTo>
                    <a:pt x="101" y="437"/>
                    <a:pt x="194" y="497"/>
                    <a:pt x="299" y="497"/>
                  </a:cubicBezTo>
                  <a:cubicBezTo>
                    <a:pt x="325" y="497"/>
                    <a:pt x="355" y="493"/>
                    <a:pt x="382" y="482"/>
                  </a:cubicBezTo>
                  <a:cubicBezTo>
                    <a:pt x="445" y="463"/>
                    <a:pt x="494" y="445"/>
                    <a:pt x="505" y="373"/>
                  </a:cubicBezTo>
                  <a:cubicBezTo>
                    <a:pt x="467" y="363"/>
                    <a:pt x="430" y="347"/>
                    <a:pt x="419" y="302"/>
                  </a:cubicBezTo>
                  <a:cubicBezTo>
                    <a:pt x="408" y="269"/>
                    <a:pt x="382" y="269"/>
                    <a:pt x="360" y="258"/>
                  </a:cubicBezTo>
                  <a:cubicBezTo>
                    <a:pt x="337" y="269"/>
                    <a:pt x="325" y="321"/>
                    <a:pt x="315" y="321"/>
                  </a:cubicBezTo>
                  <a:lnTo>
                    <a:pt x="315" y="318"/>
                  </a:lnTo>
                  <a:cubicBezTo>
                    <a:pt x="281" y="254"/>
                    <a:pt x="187" y="266"/>
                    <a:pt x="176" y="190"/>
                  </a:cubicBezTo>
                  <a:cubicBezTo>
                    <a:pt x="168" y="149"/>
                    <a:pt x="191" y="127"/>
                    <a:pt x="225" y="104"/>
                  </a:cubicBezTo>
                  <a:cubicBezTo>
                    <a:pt x="262" y="82"/>
                    <a:pt x="284" y="67"/>
                    <a:pt x="307" y="67"/>
                  </a:cubicBezTo>
                  <a:cubicBezTo>
                    <a:pt x="333" y="67"/>
                    <a:pt x="355" y="90"/>
                    <a:pt x="408" y="142"/>
                  </a:cubicBezTo>
                  <a:cubicBezTo>
                    <a:pt x="449" y="131"/>
                    <a:pt x="490" y="123"/>
                    <a:pt x="524" y="97"/>
                  </a:cubicBezTo>
                  <a:cubicBezTo>
                    <a:pt x="475" y="75"/>
                    <a:pt x="422" y="56"/>
                    <a:pt x="386" y="19"/>
                  </a:cubicBezTo>
                  <a:cubicBezTo>
                    <a:pt x="370" y="7"/>
                    <a:pt x="360" y="0"/>
                    <a:pt x="3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8" name="Google Shape;16538;p11"/>
            <p:cNvSpPr/>
            <p:nvPr/>
          </p:nvSpPr>
          <p:spPr>
            <a:xfrm>
              <a:off x="-2817294" y="-2673380"/>
              <a:ext cx="21822" cy="18240"/>
            </a:xfrm>
            <a:custGeom>
              <a:avLst/>
              <a:gdLst/>
              <a:ahLst/>
              <a:cxnLst/>
              <a:rect l="l" t="t" r="r" b="b"/>
              <a:pathLst>
                <a:path w="457" h="382" extrusionOk="0">
                  <a:moveTo>
                    <a:pt x="285" y="0"/>
                  </a:moveTo>
                  <a:cubicBezTo>
                    <a:pt x="247" y="0"/>
                    <a:pt x="210" y="19"/>
                    <a:pt x="173" y="30"/>
                  </a:cubicBezTo>
                  <a:cubicBezTo>
                    <a:pt x="161" y="38"/>
                    <a:pt x="154" y="45"/>
                    <a:pt x="146" y="52"/>
                  </a:cubicBezTo>
                  <a:cubicBezTo>
                    <a:pt x="1" y="154"/>
                    <a:pt x="75" y="322"/>
                    <a:pt x="229" y="375"/>
                  </a:cubicBezTo>
                  <a:cubicBezTo>
                    <a:pt x="244" y="378"/>
                    <a:pt x="258" y="382"/>
                    <a:pt x="270" y="382"/>
                  </a:cubicBezTo>
                  <a:cubicBezTo>
                    <a:pt x="322" y="382"/>
                    <a:pt x="367" y="348"/>
                    <a:pt x="401" y="299"/>
                  </a:cubicBezTo>
                  <a:cubicBezTo>
                    <a:pt x="423" y="270"/>
                    <a:pt x="401" y="221"/>
                    <a:pt x="449" y="209"/>
                  </a:cubicBezTo>
                  <a:cubicBezTo>
                    <a:pt x="457" y="187"/>
                    <a:pt x="446" y="176"/>
                    <a:pt x="434" y="161"/>
                  </a:cubicBezTo>
                  <a:cubicBezTo>
                    <a:pt x="393" y="135"/>
                    <a:pt x="412" y="87"/>
                    <a:pt x="382" y="52"/>
                  </a:cubicBezTo>
                  <a:cubicBezTo>
                    <a:pt x="348" y="16"/>
                    <a:pt x="318" y="0"/>
                    <a:pt x="2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39" name="Google Shape;16539;p11"/>
            <p:cNvSpPr/>
            <p:nvPr/>
          </p:nvSpPr>
          <p:spPr>
            <a:xfrm>
              <a:off x="-1894668" y="-2506637"/>
              <a:ext cx="27361" cy="25881"/>
            </a:xfrm>
            <a:custGeom>
              <a:avLst/>
              <a:gdLst/>
              <a:ahLst/>
              <a:cxnLst/>
              <a:rect l="l" t="t" r="r" b="b"/>
              <a:pathLst>
                <a:path w="573" h="542" extrusionOk="0">
                  <a:moveTo>
                    <a:pt x="342" y="202"/>
                  </a:moveTo>
                  <a:cubicBezTo>
                    <a:pt x="368" y="202"/>
                    <a:pt x="390" y="209"/>
                    <a:pt x="409" y="216"/>
                  </a:cubicBezTo>
                  <a:cubicBezTo>
                    <a:pt x="472" y="250"/>
                    <a:pt x="476" y="311"/>
                    <a:pt x="468" y="366"/>
                  </a:cubicBezTo>
                  <a:cubicBezTo>
                    <a:pt x="457" y="445"/>
                    <a:pt x="390" y="449"/>
                    <a:pt x="330" y="452"/>
                  </a:cubicBezTo>
                  <a:lnTo>
                    <a:pt x="319" y="452"/>
                  </a:lnTo>
                  <a:cubicBezTo>
                    <a:pt x="278" y="452"/>
                    <a:pt x="244" y="437"/>
                    <a:pt x="218" y="404"/>
                  </a:cubicBezTo>
                  <a:cubicBezTo>
                    <a:pt x="185" y="355"/>
                    <a:pt x="150" y="306"/>
                    <a:pt x="207" y="250"/>
                  </a:cubicBezTo>
                  <a:cubicBezTo>
                    <a:pt x="233" y="221"/>
                    <a:pt x="289" y="202"/>
                    <a:pt x="342" y="202"/>
                  </a:cubicBezTo>
                  <a:close/>
                  <a:moveTo>
                    <a:pt x="237" y="0"/>
                  </a:moveTo>
                  <a:lnTo>
                    <a:pt x="233" y="4"/>
                  </a:lnTo>
                  <a:cubicBezTo>
                    <a:pt x="207" y="4"/>
                    <a:pt x="176" y="4"/>
                    <a:pt x="180" y="33"/>
                  </a:cubicBezTo>
                  <a:cubicBezTo>
                    <a:pt x="192" y="104"/>
                    <a:pt x="140" y="161"/>
                    <a:pt x="132" y="224"/>
                  </a:cubicBezTo>
                  <a:cubicBezTo>
                    <a:pt x="124" y="321"/>
                    <a:pt x="76" y="381"/>
                    <a:pt x="1" y="433"/>
                  </a:cubicBezTo>
                  <a:cubicBezTo>
                    <a:pt x="98" y="459"/>
                    <a:pt x="195" y="478"/>
                    <a:pt x="289" y="512"/>
                  </a:cubicBezTo>
                  <a:cubicBezTo>
                    <a:pt x="337" y="530"/>
                    <a:pt x="368" y="542"/>
                    <a:pt x="390" y="542"/>
                  </a:cubicBezTo>
                  <a:cubicBezTo>
                    <a:pt x="423" y="542"/>
                    <a:pt x="442" y="516"/>
                    <a:pt x="499" y="456"/>
                  </a:cubicBezTo>
                  <a:cubicBezTo>
                    <a:pt x="573" y="385"/>
                    <a:pt x="547" y="318"/>
                    <a:pt x="532" y="247"/>
                  </a:cubicBezTo>
                  <a:cubicBezTo>
                    <a:pt x="516" y="183"/>
                    <a:pt x="457" y="142"/>
                    <a:pt x="390" y="142"/>
                  </a:cubicBezTo>
                  <a:cubicBezTo>
                    <a:pt x="371" y="142"/>
                    <a:pt x="356" y="145"/>
                    <a:pt x="337" y="149"/>
                  </a:cubicBezTo>
                  <a:cubicBezTo>
                    <a:pt x="326" y="154"/>
                    <a:pt x="319" y="157"/>
                    <a:pt x="311" y="157"/>
                  </a:cubicBezTo>
                  <a:cubicBezTo>
                    <a:pt x="289" y="157"/>
                    <a:pt x="281" y="138"/>
                    <a:pt x="274" y="112"/>
                  </a:cubicBezTo>
                  <a:lnTo>
                    <a:pt x="274" y="41"/>
                  </a:lnTo>
                  <a:cubicBezTo>
                    <a:pt x="274" y="11"/>
                    <a:pt x="263" y="0"/>
                    <a:pt x="2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0" name="Google Shape;16540;p11"/>
            <p:cNvSpPr/>
            <p:nvPr/>
          </p:nvSpPr>
          <p:spPr>
            <a:xfrm>
              <a:off x="-2571524" y="-2438306"/>
              <a:ext cx="33473" cy="19673"/>
            </a:xfrm>
            <a:custGeom>
              <a:avLst/>
              <a:gdLst/>
              <a:ahLst/>
              <a:cxnLst/>
              <a:rect l="l" t="t" r="r" b="b"/>
              <a:pathLst>
                <a:path w="701" h="412" extrusionOk="0">
                  <a:moveTo>
                    <a:pt x="577" y="131"/>
                  </a:moveTo>
                  <a:cubicBezTo>
                    <a:pt x="592" y="131"/>
                    <a:pt x="603" y="136"/>
                    <a:pt x="611" y="150"/>
                  </a:cubicBezTo>
                  <a:cubicBezTo>
                    <a:pt x="637" y="195"/>
                    <a:pt x="580" y="203"/>
                    <a:pt x="561" y="229"/>
                  </a:cubicBezTo>
                  <a:cubicBezTo>
                    <a:pt x="558" y="191"/>
                    <a:pt x="535" y="169"/>
                    <a:pt x="513" y="131"/>
                  </a:cubicBezTo>
                  <a:lnTo>
                    <a:pt x="513" y="131"/>
                  </a:lnTo>
                  <a:cubicBezTo>
                    <a:pt x="521" y="136"/>
                    <a:pt x="528" y="136"/>
                    <a:pt x="532" y="136"/>
                  </a:cubicBezTo>
                  <a:cubicBezTo>
                    <a:pt x="539" y="136"/>
                    <a:pt x="547" y="136"/>
                    <a:pt x="554" y="131"/>
                  </a:cubicBezTo>
                  <a:close/>
                  <a:moveTo>
                    <a:pt x="207" y="1"/>
                  </a:moveTo>
                  <a:cubicBezTo>
                    <a:pt x="177" y="1"/>
                    <a:pt x="166" y="41"/>
                    <a:pt x="140" y="46"/>
                  </a:cubicBezTo>
                  <a:cubicBezTo>
                    <a:pt x="151" y="109"/>
                    <a:pt x="76" y="136"/>
                    <a:pt x="76" y="195"/>
                  </a:cubicBezTo>
                  <a:cubicBezTo>
                    <a:pt x="87" y="195"/>
                    <a:pt x="102" y="191"/>
                    <a:pt x="113" y="191"/>
                  </a:cubicBezTo>
                  <a:cubicBezTo>
                    <a:pt x="143" y="191"/>
                    <a:pt x="166" y="206"/>
                    <a:pt x="162" y="251"/>
                  </a:cubicBezTo>
                  <a:cubicBezTo>
                    <a:pt x="158" y="296"/>
                    <a:pt x="132" y="303"/>
                    <a:pt x="98" y="303"/>
                  </a:cubicBezTo>
                  <a:cubicBezTo>
                    <a:pt x="87" y="303"/>
                    <a:pt x="76" y="303"/>
                    <a:pt x="64" y="300"/>
                  </a:cubicBezTo>
                  <a:cubicBezTo>
                    <a:pt x="42" y="300"/>
                    <a:pt x="28" y="277"/>
                    <a:pt x="12" y="262"/>
                  </a:cubicBezTo>
                  <a:lnTo>
                    <a:pt x="12" y="262"/>
                  </a:lnTo>
                  <a:cubicBezTo>
                    <a:pt x="1" y="310"/>
                    <a:pt x="23" y="341"/>
                    <a:pt x="57" y="341"/>
                  </a:cubicBezTo>
                  <a:cubicBezTo>
                    <a:pt x="68" y="341"/>
                    <a:pt x="76" y="337"/>
                    <a:pt x="87" y="333"/>
                  </a:cubicBezTo>
                  <a:cubicBezTo>
                    <a:pt x="109" y="326"/>
                    <a:pt x="128" y="319"/>
                    <a:pt x="147" y="319"/>
                  </a:cubicBezTo>
                  <a:cubicBezTo>
                    <a:pt x="203" y="319"/>
                    <a:pt x="240" y="355"/>
                    <a:pt x="278" y="400"/>
                  </a:cubicBezTo>
                  <a:cubicBezTo>
                    <a:pt x="285" y="408"/>
                    <a:pt x="297" y="412"/>
                    <a:pt x="308" y="412"/>
                  </a:cubicBezTo>
                  <a:lnTo>
                    <a:pt x="319" y="412"/>
                  </a:lnTo>
                  <a:cubicBezTo>
                    <a:pt x="292" y="371"/>
                    <a:pt x="237" y="355"/>
                    <a:pt x="237" y="296"/>
                  </a:cubicBezTo>
                  <a:cubicBezTo>
                    <a:pt x="203" y="248"/>
                    <a:pt x="237" y="229"/>
                    <a:pt x="270" y="206"/>
                  </a:cubicBezTo>
                  <a:cubicBezTo>
                    <a:pt x="285" y="198"/>
                    <a:pt x="300" y="198"/>
                    <a:pt x="315" y="198"/>
                  </a:cubicBezTo>
                  <a:lnTo>
                    <a:pt x="371" y="198"/>
                  </a:lnTo>
                  <a:cubicBezTo>
                    <a:pt x="454" y="210"/>
                    <a:pt x="461" y="262"/>
                    <a:pt x="438" y="326"/>
                  </a:cubicBezTo>
                  <a:cubicBezTo>
                    <a:pt x="431" y="352"/>
                    <a:pt x="416" y="371"/>
                    <a:pt x="401" y="393"/>
                  </a:cubicBezTo>
                  <a:cubicBezTo>
                    <a:pt x="476" y="329"/>
                    <a:pt x="554" y="277"/>
                    <a:pt x="651" y="243"/>
                  </a:cubicBezTo>
                  <a:cubicBezTo>
                    <a:pt x="696" y="225"/>
                    <a:pt x="700" y="169"/>
                    <a:pt x="682" y="120"/>
                  </a:cubicBezTo>
                  <a:cubicBezTo>
                    <a:pt x="670" y="94"/>
                    <a:pt x="651" y="86"/>
                    <a:pt x="629" y="86"/>
                  </a:cubicBezTo>
                  <a:cubicBezTo>
                    <a:pt x="614" y="86"/>
                    <a:pt x="599" y="91"/>
                    <a:pt x="584" y="94"/>
                  </a:cubicBezTo>
                  <a:cubicBezTo>
                    <a:pt x="543" y="101"/>
                    <a:pt x="506" y="109"/>
                    <a:pt x="468" y="109"/>
                  </a:cubicBezTo>
                  <a:cubicBezTo>
                    <a:pt x="386" y="109"/>
                    <a:pt x="311" y="83"/>
                    <a:pt x="255" y="27"/>
                  </a:cubicBezTo>
                  <a:cubicBezTo>
                    <a:pt x="233" y="8"/>
                    <a:pt x="218" y="1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1" name="Google Shape;16541;p11"/>
            <p:cNvSpPr/>
            <p:nvPr/>
          </p:nvSpPr>
          <p:spPr>
            <a:xfrm>
              <a:off x="-2128643" y="-2693578"/>
              <a:ext cx="31085" cy="22060"/>
            </a:xfrm>
            <a:custGeom>
              <a:avLst/>
              <a:gdLst/>
              <a:ahLst/>
              <a:cxnLst/>
              <a:rect l="l" t="t" r="r" b="b"/>
              <a:pathLst>
                <a:path w="651" h="462" extrusionOk="0">
                  <a:moveTo>
                    <a:pt x="123" y="147"/>
                  </a:moveTo>
                  <a:cubicBezTo>
                    <a:pt x="139" y="147"/>
                    <a:pt x="150" y="154"/>
                    <a:pt x="161" y="161"/>
                  </a:cubicBezTo>
                  <a:cubicBezTo>
                    <a:pt x="183" y="177"/>
                    <a:pt x="180" y="196"/>
                    <a:pt x="161" y="206"/>
                  </a:cubicBezTo>
                  <a:cubicBezTo>
                    <a:pt x="154" y="214"/>
                    <a:pt x="146" y="214"/>
                    <a:pt x="142" y="214"/>
                  </a:cubicBezTo>
                  <a:cubicBezTo>
                    <a:pt x="128" y="214"/>
                    <a:pt x="120" y="206"/>
                    <a:pt x="113" y="196"/>
                  </a:cubicBezTo>
                  <a:cubicBezTo>
                    <a:pt x="101" y="180"/>
                    <a:pt x="101" y="166"/>
                    <a:pt x="109" y="151"/>
                  </a:cubicBezTo>
                  <a:cubicBezTo>
                    <a:pt x="113" y="147"/>
                    <a:pt x="120" y="147"/>
                    <a:pt x="123" y="147"/>
                  </a:cubicBezTo>
                  <a:close/>
                  <a:moveTo>
                    <a:pt x="340" y="1"/>
                  </a:moveTo>
                  <a:cubicBezTo>
                    <a:pt x="303" y="42"/>
                    <a:pt x="235" y="35"/>
                    <a:pt x="199" y="80"/>
                  </a:cubicBezTo>
                  <a:cubicBezTo>
                    <a:pt x="187" y="99"/>
                    <a:pt x="173" y="102"/>
                    <a:pt x="154" y="102"/>
                  </a:cubicBezTo>
                  <a:cubicBezTo>
                    <a:pt x="146" y="102"/>
                    <a:pt x="135" y="99"/>
                    <a:pt x="128" y="99"/>
                  </a:cubicBezTo>
                  <a:lnTo>
                    <a:pt x="105" y="99"/>
                  </a:lnTo>
                  <a:cubicBezTo>
                    <a:pt x="87" y="99"/>
                    <a:pt x="75" y="102"/>
                    <a:pt x="68" y="117"/>
                  </a:cubicBezTo>
                  <a:cubicBezTo>
                    <a:pt x="52" y="166"/>
                    <a:pt x="68" y="222"/>
                    <a:pt x="19" y="259"/>
                  </a:cubicBezTo>
                  <a:cubicBezTo>
                    <a:pt x="0" y="274"/>
                    <a:pt x="16" y="296"/>
                    <a:pt x="26" y="311"/>
                  </a:cubicBezTo>
                  <a:cubicBezTo>
                    <a:pt x="30" y="311"/>
                    <a:pt x="34" y="315"/>
                    <a:pt x="38" y="315"/>
                  </a:cubicBezTo>
                  <a:cubicBezTo>
                    <a:pt x="64" y="315"/>
                    <a:pt x="83" y="282"/>
                    <a:pt x="113" y="278"/>
                  </a:cubicBezTo>
                  <a:lnTo>
                    <a:pt x="113" y="278"/>
                  </a:lnTo>
                  <a:cubicBezTo>
                    <a:pt x="101" y="318"/>
                    <a:pt x="94" y="360"/>
                    <a:pt x="64" y="360"/>
                  </a:cubicBezTo>
                  <a:cubicBezTo>
                    <a:pt x="52" y="360"/>
                    <a:pt x="34" y="353"/>
                    <a:pt x="11" y="327"/>
                  </a:cubicBezTo>
                  <a:lnTo>
                    <a:pt x="11" y="327"/>
                  </a:lnTo>
                  <a:cubicBezTo>
                    <a:pt x="4" y="368"/>
                    <a:pt x="34" y="408"/>
                    <a:pt x="52" y="408"/>
                  </a:cubicBezTo>
                  <a:lnTo>
                    <a:pt x="64" y="408"/>
                  </a:lnTo>
                  <a:cubicBezTo>
                    <a:pt x="94" y="408"/>
                    <a:pt x="123" y="420"/>
                    <a:pt x="150" y="427"/>
                  </a:cubicBezTo>
                  <a:cubicBezTo>
                    <a:pt x="180" y="439"/>
                    <a:pt x="209" y="446"/>
                    <a:pt x="240" y="446"/>
                  </a:cubicBezTo>
                  <a:cubicBezTo>
                    <a:pt x="262" y="446"/>
                    <a:pt x="285" y="442"/>
                    <a:pt x="307" y="427"/>
                  </a:cubicBezTo>
                  <a:cubicBezTo>
                    <a:pt x="273" y="375"/>
                    <a:pt x="176" y="353"/>
                    <a:pt x="240" y="263"/>
                  </a:cubicBezTo>
                  <a:cubicBezTo>
                    <a:pt x="254" y="248"/>
                    <a:pt x="262" y="233"/>
                    <a:pt x="266" y="211"/>
                  </a:cubicBezTo>
                  <a:cubicBezTo>
                    <a:pt x="273" y="161"/>
                    <a:pt x="288" y="139"/>
                    <a:pt x="330" y="139"/>
                  </a:cubicBezTo>
                  <a:cubicBezTo>
                    <a:pt x="340" y="139"/>
                    <a:pt x="356" y="143"/>
                    <a:pt x="375" y="147"/>
                  </a:cubicBezTo>
                  <a:cubicBezTo>
                    <a:pt x="453" y="161"/>
                    <a:pt x="505" y="192"/>
                    <a:pt x="554" y="251"/>
                  </a:cubicBezTo>
                  <a:cubicBezTo>
                    <a:pt x="594" y="300"/>
                    <a:pt x="580" y="330"/>
                    <a:pt x="539" y="360"/>
                  </a:cubicBezTo>
                  <a:cubicBezTo>
                    <a:pt x="542" y="413"/>
                    <a:pt x="494" y="427"/>
                    <a:pt x="471" y="461"/>
                  </a:cubicBezTo>
                  <a:cubicBezTo>
                    <a:pt x="580" y="431"/>
                    <a:pt x="621" y="349"/>
                    <a:pt x="647" y="251"/>
                  </a:cubicBezTo>
                  <a:cubicBezTo>
                    <a:pt x="651" y="233"/>
                    <a:pt x="651" y="214"/>
                    <a:pt x="636" y="214"/>
                  </a:cubicBezTo>
                  <a:cubicBezTo>
                    <a:pt x="520" y="199"/>
                    <a:pt x="490" y="83"/>
                    <a:pt x="404" y="35"/>
                  </a:cubicBezTo>
                  <a:lnTo>
                    <a:pt x="404" y="35"/>
                  </a:lnTo>
                  <a:cubicBezTo>
                    <a:pt x="389" y="57"/>
                    <a:pt x="408" y="87"/>
                    <a:pt x="385" y="113"/>
                  </a:cubicBezTo>
                  <a:cubicBezTo>
                    <a:pt x="337" y="87"/>
                    <a:pt x="340" y="42"/>
                    <a:pt x="3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2" name="Google Shape;16542;p11"/>
            <p:cNvSpPr/>
            <p:nvPr/>
          </p:nvSpPr>
          <p:spPr>
            <a:xfrm>
              <a:off x="-2347481" y="-2904537"/>
              <a:ext cx="27695" cy="18622"/>
            </a:xfrm>
            <a:custGeom>
              <a:avLst/>
              <a:gdLst/>
              <a:ahLst/>
              <a:cxnLst/>
              <a:rect l="l" t="t" r="r" b="b"/>
              <a:pathLst>
                <a:path w="580" h="390" extrusionOk="0">
                  <a:moveTo>
                    <a:pt x="213" y="0"/>
                  </a:moveTo>
                  <a:lnTo>
                    <a:pt x="213" y="0"/>
                  </a:lnTo>
                  <a:cubicBezTo>
                    <a:pt x="247" y="109"/>
                    <a:pt x="161" y="143"/>
                    <a:pt x="98" y="210"/>
                  </a:cubicBezTo>
                  <a:cubicBezTo>
                    <a:pt x="86" y="173"/>
                    <a:pt x="82" y="124"/>
                    <a:pt x="46" y="124"/>
                  </a:cubicBezTo>
                  <a:cubicBezTo>
                    <a:pt x="38" y="124"/>
                    <a:pt x="27" y="128"/>
                    <a:pt x="15" y="131"/>
                  </a:cubicBezTo>
                  <a:cubicBezTo>
                    <a:pt x="1" y="173"/>
                    <a:pt x="64" y="188"/>
                    <a:pt x="49" y="233"/>
                  </a:cubicBezTo>
                  <a:cubicBezTo>
                    <a:pt x="86" y="255"/>
                    <a:pt x="124" y="296"/>
                    <a:pt x="165" y="300"/>
                  </a:cubicBezTo>
                  <a:cubicBezTo>
                    <a:pt x="255" y="311"/>
                    <a:pt x="203" y="345"/>
                    <a:pt x="180" y="390"/>
                  </a:cubicBezTo>
                  <a:lnTo>
                    <a:pt x="184" y="390"/>
                  </a:lnTo>
                  <a:cubicBezTo>
                    <a:pt x="307" y="333"/>
                    <a:pt x="445" y="337"/>
                    <a:pt x="527" y="217"/>
                  </a:cubicBezTo>
                  <a:cubicBezTo>
                    <a:pt x="535" y="199"/>
                    <a:pt x="524" y="180"/>
                    <a:pt x="512" y="165"/>
                  </a:cubicBezTo>
                  <a:cubicBezTo>
                    <a:pt x="490" y="183"/>
                    <a:pt x="475" y="206"/>
                    <a:pt x="445" y="206"/>
                  </a:cubicBezTo>
                  <a:lnTo>
                    <a:pt x="419" y="206"/>
                  </a:lnTo>
                  <a:cubicBezTo>
                    <a:pt x="404" y="206"/>
                    <a:pt x="393" y="202"/>
                    <a:pt x="396" y="180"/>
                  </a:cubicBezTo>
                  <a:cubicBezTo>
                    <a:pt x="396" y="154"/>
                    <a:pt x="378" y="112"/>
                    <a:pt x="412" y="109"/>
                  </a:cubicBezTo>
                  <a:cubicBezTo>
                    <a:pt x="427" y="105"/>
                    <a:pt x="449" y="102"/>
                    <a:pt x="467" y="102"/>
                  </a:cubicBezTo>
                  <a:cubicBezTo>
                    <a:pt x="490" y="102"/>
                    <a:pt x="517" y="112"/>
                    <a:pt x="524" y="150"/>
                  </a:cubicBezTo>
                  <a:cubicBezTo>
                    <a:pt x="531" y="154"/>
                    <a:pt x="535" y="157"/>
                    <a:pt x="539" y="161"/>
                  </a:cubicBezTo>
                  <a:cubicBezTo>
                    <a:pt x="579" y="128"/>
                    <a:pt x="565" y="79"/>
                    <a:pt x="572" y="38"/>
                  </a:cubicBezTo>
                  <a:lnTo>
                    <a:pt x="572" y="38"/>
                  </a:lnTo>
                  <a:cubicBezTo>
                    <a:pt x="557" y="53"/>
                    <a:pt x="543" y="60"/>
                    <a:pt x="524" y="60"/>
                  </a:cubicBezTo>
                  <a:cubicBezTo>
                    <a:pt x="517" y="60"/>
                    <a:pt x="505" y="57"/>
                    <a:pt x="494" y="53"/>
                  </a:cubicBezTo>
                  <a:lnTo>
                    <a:pt x="479" y="53"/>
                  </a:lnTo>
                  <a:cubicBezTo>
                    <a:pt x="386" y="53"/>
                    <a:pt x="303" y="16"/>
                    <a:pt x="2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3" name="Google Shape;16543;p11"/>
            <p:cNvSpPr/>
            <p:nvPr/>
          </p:nvSpPr>
          <p:spPr>
            <a:xfrm>
              <a:off x="-2348532" y="-2917573"/>
              <a:ext cx="26597" cy="18431"/>
            </a:xfrm>
            <a:custGeom>
              <a:avLst/>
              <a:gdLst/>
              <a:ahLst/>
              <a:cxnLst/>
              <a:rect l="l" t="t" r="r" b="b"/>
              <a:pathLst>
                <a:path w="557" h="386" extrusionOk="0">
                  <a:moveTo>
                    <a:pt x="318" y="1"/>
                  </a:moveTo>
                  <a:cubicBezTo>
                    <a:pt x="296" y="1"/>
                    <a:pt x="273" y="16"/>
                    <a:pt x="251" y="16"/>
                  </a:cubicBezTo>
                  <a:lnTo>
                    <a:pt x="228" y="16"/>
                  </a:lnTo>
                  <a:cubicBezTo>
                    <a:pt x="225" y="16"/>
                    <a:pt x="217" y="16"/>
                    <a:pt x="209" y="12"/>
                  </a:cubicBezTo>
                  <a:cubicBezTo>
                    <a:pt x="202" y="12"/>
                    <a:pt x="198" y="8"/>
                    <a:pt x="191" y="8"/>
                  </a:cubicBezTo>
                  <a:cubicBezTo>
                    <a:pt x="183" y="8"/>
                    <a:pt x="172" y="12"/>
                    <a:pt x="168" y="27"/>
                  </a:cubicBezTo>
                  <a:cubicBezTo>
                    <a:pt x="157" y="53"/>
                    <a:pt x="142" y="61"/>
                    <a:pt x="123" y="61"/>
                  </a:cubicBezTo>
                  <a:cubicBezTo>
                    <a:pt x="116" y="61"/>
                    <a:pt x="104" y="57"/>
                    <a:pt x="97" y="57"/>
                  </a:cubicBezTo>
                  <a:lnTo>
                    <a:pt x="75" y="57"/>
                  </a:lnTo>
                  <a:cubicBezTo>
                    <a:pt x="60" y="57"/>
                    <a:pt x="49" y="57"/>
                    <a:pt x="37" y="68"/>
                  </a:cubicBezTo>
                  <a:cubicBezTo>
                    <a:pt x="0" y="109"/>
                    <a:pt x="71" y="165"/>
                    <a:pt x="18" y="202"/>
                  </a:cubicBezTo>
                  <a:cubicBezTo>
                    <a:pt x="15" y="202"/>
                    <a:pt x="11" y="206"/>
                    <a:pt x="11" y="210"/>
                  </a:cubicBezTo>
                  <a:cubicBezTo>
                    <a:pt x="11" y="263"/>
                    <a:pt x="11" y="318"/>
                    <a:pt x="8" y="371"/>
                  </a:cubicBezTo>
                  <a:lnTo>
                    <a:pt x="15" y="378"/>
                  </a:lnTo>
                  <a:lnTo>
                    <a:pt x="26" y="385"/>
                  </a:lnTo>
                  <a:cubicBezTo>
                    <a:pt x="49" y="367"/>
                    <a:pt x="56" y="330"/>
                    <a:pt x="90" y="330"/>
                  </a:cubicBezTo>
                  <a:cubicBezTo>
                    <a:pt x="101" y="330"/>
                    <a:pt x="112" y="333"/>
                    <a:pt x="127" y="341"/>
                  </a:cubicBezTo>
                  <a:cubicBezTo>
                    <a:pt x="135" y="344"/>
                    <a:pt x="142" y="349"/>
                    <a:pt x="149" y="349"/>
                  </a:cubicBezTo>
                  <a:cubicBezTo>
                    <a:pt x="183" y="349"/>
                    <a:pt x="206" y="296"/>
                    <a:pt x="235" y="273"/>
                  </a:cubicBezTo>
                  <a:cubicBezTo>
                    <a:pt x="194" y="232"/>
                    <a:pt x="213" y="195"/>
                    <a:pt x="254" y="169"/>
                  </a:cubicBezTo>
                  <a:cubicBezTo>
                    <a:pt x="228" y="120"/>
                    <a:pt x="180" y="165"/>
                    <a:pt x="153" y="113"/>
                  </a:cubicBezTo>
                  <a:lnTo>
                    <a:pt x="153" y="113"/>
                  </a:lnTo>
                  <a:cubicBezTo>
                    <a:pt x="161" y="113"/>
                    <a:pt x="165" y="116"/>
                    <a:pt x="172" y="116"/>
                  </a:cubicBezTo>
                  <a:cubicBezTo>
                    <a:pt x="213" y="116"/>
                    <a:pt x="232" y="75"/>
                    <a:pt x="273" y="57"/>
                  </a:cubicBezTo>
                  <a:cubicBezTo>
                    <a:pt x="273" y="102"/>
                    <a:pt x="287" y="132"/>
                    <a:pt x="314" y="132"/>
                  </a:cubicBezTo>
                  <a:cubicBezTo>
                    <a:pt x="325" y="132"/>
                    <a:pt x="340" y="124"/>
                    <a:pt x="359" y="116"/>
                  </a:cubicBezTo>
                  <a:cubicBezTo>
                    <a:pt x="359" y="202"/>
                    <a:pt x="482" y="187"/>
                    <a:pt x="489" y="273"/>
                  </a:cubicBezTo>
                  <a:cubicBezTo>
                    <a:pt x="489" y="292"/>
                    <a:pt x="505" y="307"/>
                    <a:pt x="516" y="326"/>
                  </a:cubicBezTo>
                  <a:cubicBezTo>
                    <a:pt x="557" y="289"/>
                    <a:pt x="497" y="228"/>
                    <a:pt x="549" y="195"/>
                  </a:cubicBezTo>
                  <a:cubicBezTo>
                    <a:pt x="531" y="61"/>
                    <a:pt x="430" y="23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4" name="Google Shape;16544;p11"/>
            <p:cNvSpPr/>
            <p:nvPr/>
          </p:nvSpPr>
          <p:spPr>
            <a:xfrm>
              <a:off x="-2128118" y="-2444705"/>
              <a:ext cx="23588" cy="28411"/>
            </a:xfrm>
            <a:custGeom>
              <a:avLst/>
              <a:gdLst/>
              <a:ahLst/>
              <a:cxnLst/>
              <a:rect l="l" t="t" r="r" b="b"/>
              <a:pathLst>
                <a:path w="494" h="595" extrusionOk="0">
                  <a:moveTo>
                    <a:pt x="311" y="0"/>
                  </a:moveTo>
                  <a:cubicBezTo>
                    <a:pt x="300" y="0"/>
                    <a:pt x="288" y="4"/>
                    <a:pt x="277" y="8"/>
                  </a:cubicBezTo>
                  <a:cubicBezTo>
                    <a:pt x="367" y="130"/>
                    <a:pt x="364" y="139"/>
                    <a:pt x="259" y="187"/>
                  </a:cubicBezTo>
                  <a:cubicBezTo>
                    <a:pt x="251" y="206"/>
                    <a:pt x="259" y="228"/>
                    <a:pt x="266" y="243"/>
                  </a:cubicBezTo>
                  <a:cubicBezTo>
                    <a:pt x="319" y="314"/>
                    <a:pt x="266" y="351"/>
                    <a:pt x="217" y="389"/>
                  </a:cubicBezTo>
                  <a:cubicBezTo>
                    <a:pt x="202" y="400"/>
                    <a:pt x="188" y="408"/>
                    <a:pt x="172" y="408"/>
                  </a:cubicBezTo>
                  <a:cubicBezTo>
                    <a:pt x="143" y="408"/>
                    <a:pt x="120" y="377"/>
                    <a:pt x="94" y="351"/>
                  </a:cubicBezTo>
                  <a:cubicBezTo>
                    <a:pt x="76" y="332"/>
                    <a:pt x="53" y="318"/>
                    <a:pt x="60" y="284"/>
                  </a:cubicBezTo>
                  <a:cubicBezTo>
                    <a:pt x="53" y="258"/>
                    <a:pt x="72" y="239"/>
                    <a:pt x="86" y="228"/>
                  </a:cubicBezTo>
                  <a:cubicBezTo>
                    <a:pt x="143" y="183"/>
                    <a:pt x="131" y="135"/>
                    <a:pt x="94" y="90"/>
                  </a:cubicBezTo>
                  <a:lnTo>
                    <a:pt x="94" y="90"/>
                  </a:lnTo>
                  <a:cubicBezTo>
                    <a:pt x="57" y="127"/>
                    <a:pt x="60" y="191"/>
                    <a:pt x="23" y="232"/>
                  </a:cubicBezTo>
                  <a:cubicBezTo>
                    <a:pt x="0" y="251"/>
                    <a:pt x="15" y="277"/>
                    <a:pt x="23" y="296"/>
                  </a:cubicBezTo>
                  <a:cubicBezTo>
                    <a:pt x="50" y="370"/>
                    <a:pt x="143" y="441"/>
                    <a:pt x="229" y="441"/>
                  </a:cubicBezTo>
                  <a:lnTo>
                    <a:pt x="236" y="441"/>
                  </a:lnTo>
                  <a:cubicBezTo>
                    <a:pt x="247" y="437"/>
                    <a:pt x="255" y="437"/>
                    <a:pt x="262" y="437"/>
                  </a:cubicBezTo>
                  <a:cubicBezTo>
                    <a:pt x="326" y="437"/>
                    <a:pt x="364" y="463"/>
                    <a:pt x="364" y="539"/>
                  </a:cubicBezTo>
                  <a:cubicBezTo>
                    <a:pt x="364" y="561"/>
                    <a:pt x="359" y="594"/>
                    <a:pt x="390" y="594"/>
                  </a:cubicBezTo>
                  <a:lnTo>
                    <a:pt x="393" y="594"/>
                  </a:lnTo>
                  <a:cubicBezTo>
                    <a:pt x="419" y="594"/>
                    <a:pt x="449" y="565"/>
                    <a:pt x="442" y="546"/>
                  </a:cubicBezTo>
                  <a:cubicBezTo>
                    <a:pt x="412" y="467"/>
                    <a:pt x="460" y="411"/>
                    <a:pt x="483" y="348"/>
                  </a:cubicBezTo>
                  <a:cubicBezTo>
                    <a:pt x="494" y="306"/>
                    <a:pt x="483" y="270"/>
                    <a:pt x="471" y="225"/>
                  </a:cubicBezTo>
                  <a:cubicBezTo>
                    <a:pt x="453" y="146"/>
                    <a:pt x="386" y="101"/>
                    <a:pt x="355" y="30"/>
                  </a:cubicBezTo>
                  <a:cubicBezTo>
                    <a:pt x="348" y="8"/>
                    <a:pt x="329" y="0"/>
                    <a:pt x="3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5" name="Google Shape;16545;p11"/>
            <p:cNvSpPr/>
            <p:nvPr/>
          </p:nvSpPr>
          <p:spPr>
            <a:xfrm>
              <a:off x="-2417626" y="-2974682"/>
              <a:ext cx="21106" cy="22729"/>
            </a:xfrm>
            <a:custGeom>
              <a:avLst/>
              <a:gdLst/>
              <a:ahLst/>
              <a:cxnLst/>
              <a:rect l="l" t="t" r="r" b="b"/>
              <a:pathLst>
                <a:path w="442" h="476" extrusionOk="0">
                  <a:moveTo>
                    <a:pt x="228" y="1"/>
                  </a:moveTo>
                  <a:lnTo>
                    <a:pt x="228" y="1"/>
                  </a:lnTo>
                  <a:cubicBezTo>
                    <a:pt x="161" y="11"/>
                    <a:pt x="124" y="60"/>
                    <a:pt x="109" y="116"/>
                  </a:cubicBezTo>
                  <a:cubicBezTo>
                    <a:pt x="97" y="150"/>
                    <a:pt x="90" y="165"/>
                    <a:pt x="79" y="165"/>
                  </a:cubicBezTo>
                  <a:cubicBezTo>
                    <a:pt x="71" y="165"/>
                    <a:pt x="60" y="154"/>
                    <a:pt x="42" y="139"/>
                  </a:cubicBezTo>
                  <a:lnTo>
                    <a:pt x="42" y="135"/>
                  </a:lnTo>
                  <a:cubicBezTo>
                    <a:pt x="26" y="150"/>
                    <a:pt x="15" y="158"/>
                    <a:pt x="0" y="168"/>
                  </a:cubicBezTo>
                  <a:cubicBezTo>
                    <a:pt x="30" y="195"/>
                    <a:pt x="49" y="225"/>
                    <a:pt x="34" y="266"/>
                  </a:cubicBezTo>
                  <a:cubicBezTo>
                    <a:pt x="64" y="307"/>
                    <a:pt x="105" y="334"/>
                    <a:pt x="102" y="401"/>
                  </a:cubicBezTo>
                  <a:cubicBezTo>
                    <a:pt x="102" y="434"/>
                    <a:pt x="138" y="475"/>
                    <a:pt x="191" y="475"/>
                  </a:cubicBezTo>
                  <a:cubicBezTo>
                    <a:pt x="199" y="475"/>
                    <a:pt x="209" y="475"/>
                    <a:pt x="221" y="472"/>
                  </a:cubicBezTo>
                  <a:lnTo>
                    <a:pt x="221" y="468"/>
                  </a:lnTo>
                  <a:cubicBezTo>
                    <a:pt x="176" y="453"/>
                    <a:pt x="202" y="415"/>
                    <a:pt x="202" y="389"/>
                  </a:cubicBezTo>
                  <a:cubicBezTo>
                    <a:pt x="206" y="363"/>
                    <a:pt x="217" y="356"/>
                    <a:pt x="236" y="356"/>
                  </a:cubicBezTo>
                  <a:cubicBezTo>
                    <a:pt x="240" y="356"/>
                    <a:pt x="243" y="356"/>
                    <a:pt x="247" y="360"/>
                  </a:cubicBezTo>
                  <a:lnTo>
                    <a:pt x="262" y="360"/>
                  </a:lnTo>
                  <a:cubicBezTo>
                    <a:pt x="266" y="356"/>
                    <a:pt x="269" y="356"/>
                    <a:pt x="273" y="356"/>
                  </a:cubicBezTo>
                  <a:cubicBezTo>
                    <a:pt x="281" y="356"/>
                    <a:pt x="288" y="360"/>
                    <a:pt x="295" y="360"/>
                  </a:cubicBezTo>
                  <a:cubicBezTo>
                    <a:pt x="326" y="363"/>
                    <a:pt x="348" y="367"/>
                    <a:pt x="363" y="367"/>
                  </a:cubicBezTo>
                  <a:cubicBezTo>
                    <a:pt x="400" y="367"/>
                    <a:pt x="397" y="344"/>
                    <a:pt x="393" y="266"/>
                  </a:cubicBezTo>
                  <a:cubicBezTo>
                    <a:pt x="344" y="203"/>
                    <a:pt x="438" y="221"/>
                    <a:pt x="442" y="187"/>
                  </a:cubicBezTo>
                  <a:cubicBezTo>
                    <a:pt x="356" y="187"/>
                    <a:pt x="292" y="139"/>
                    <a:pt x="240" y="79"/>
                  </a:cubicBezTo>
                  <a:cubicBezTo>
                    <a:pt x="214" y="56"/>
                    <a:pt x="202" y="30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6" name="Google Shape;16546;p11"/>
            <p:cNvSpPr/>
            <p:nvPr/>
          </p:nvSpPr>
          <p:spPr>
            <a:xfrm>
              <a:off x="-2889921" y="-2542879"/>
              <a:ext cx="27170" cy="23588"/>
            </a:xfrm>
            <a:custGeom>
              <a:avLst/>
              <a:gdLst/>
              <a:ahLst/>
              <a:cxnLst/>
              <a:rect l="l" t="t" r="r" b="b"/>
              <a:pathLst>
                <a:path w="569" h="494" extrusionOk="0">
                  <a:moveTo>
                    <a:pt x="262" y="109"/>
                  </a:moveTo>
                  <a:cubicBezTo>
                    <a:pt x="285" y="109"/>
                    <a:pt x="311" y="119"/>
                    <a:pt x="333" y="145"/>
                  </a:cubicBezTo>
                  <a:cubicBezTo>
                    <a:pt x="397" y="195"/>
                    <a:pt x="366" y="276"/>
                    <a:pt x="397" y="337"/>
                  </a:cubicBezTo>
                  <a:cubicBezTo>
                    <a:pt x="404" y="347"/>
                    <a:pt x="378" y="366"/>
                    <a:pt x="355" y="366"/>
                  </a:cubicBezTo>
                  <a:cubicBezTo>
                    <a:pt x="352" y="366"/>
                    <a:pt x="348" y="366"/>
                    <a:pt x="344" y="363"/>
                  </a:cubicBezTo>
                  <a:cubicBezTo>
                    <a:pt x="288" y="333"/>
                    <a:pt x="221" y="344"/>
                    <a:pt x="172" y="302"/>
                  </a:cubicBezTo>
                  <a:cubicBezTo>
                    <a:pt x="157" y="292"/>
                    <a:pt x="150" y="280"/>
                    <a:pt x="138" y="280"/>
                  </a:cubicBezTo>
                  <a:cubicBezTo>
                    <a:pt x="135" y="280"/>
                    <a:pt x="128" y="285"/>
                    <a:pt x="116" y="292"/>
                  </a:cubicBezTo>
                  <a:cubicBezTo>
                    <a:pt x="112" y="292"/>
                    <a:pt x="109" y="295"/>
                    <a:pt x="105" y="295"/>
                  </a:cubicBezTo>
                  <a:cubicBezTo>
                    <a:pt x="93" y="295"/>
                    <a:pt x="86" y="288"/>
                    <a:pt x="86" y="273"/>
                  </a:cubicBezTo>
                  <a:cubicBezTo>
                    <a:pt x="83" y="254"/>
                    <a:pt x="83" y="228"/>
                    <a:pt x="105" y="228"/>
                  </a:cubicBezTo>
                  <a:lnTo>
                    <a:pt x="109" y="228"/>
                  </a:lnTo>
                  <a:cubicBezTo>
                    <a:pt x="112" y="228"/>
                    <a:pt x="116" y="232"/>
                    <a:pt x="120" y="232"/>
                  </a:cubicBezTo>
                  <a:cubicBezTo>
                    <a:pt x="161" y="232"/>
                    <a:pt x="161" y="195"/>
                    <a:pt x="176" y="168"/>
                  </a:cubicBezTo>
                  <a:cubicBezTo>
                    <a:pt x="202" y="128"/>
                    <a:pt x="228" y="109"/>
                    <a:pt x="262" y="109"/>
                  </a:cubicBezTo>
                  <a:close/>
                  <a:moveTo>
                    <a:pt x="243" y="0"/>
                  </a:moveTo>
                  <a:cubicBezTo>
                    <a:pt x="221" y="101"/>
                    <a:pt x="138" y="123"/>
                    <a:pt x="67" y="157"/>
                  </a:cubicBezTo>
                  <a:cubicBezTo>
                    <a:pt x="26" y="180"/>
                    <a:pt x="0" y="213"/>
                    <a:pt x="26" y="262"/>
                  </a:cubicBezTo>
                  <a:cubicBezTo>
                    <a:pt x="45" y="302"/>
                    <a:pt x="49" y="378"/>
                    <a:pt x="102" y="378"/>
                  </a:cubicBezTo>
                  <a:lnTo>
                    <a:pt x="112" y="378"/>
                  </a:lnTo>
                  <a:cubicBezTo>
                    <a:pt x="124" y="374"/>
                    <a:pt x="131" y="374"/>
                    <a:pt x="142" y="374"/>
                  </a:cubicBezTo>
                  <a:cubicBezTo>
                    <a:pt x="195" y="374"/>
                    <a:pt x="224" y="404"/>
                    <a:pt x="266" y="426"/>
                  </a:cubicBezTo>
                  <a:cubicBezTo>
                    <a:pt x="307" y="449"/>
                    <a:pt x="340" y="482"/>
                    <a:pt x="385" y="494"/>
                  </a:cubicBezTo>
                  <a:lnTo>
                    <a:pt x="411" y="494"/>
                  </a:lnTo>
                  <a:cubicBezTo>
                    <a:pt x="464" y="494"/>
                    <a:pt x="501" y="459"/>
                    <a:pt x="483" y="407"/>
                  </a:cubicBezTo>
                  <a:cubicBezTo>
                    <a:pt x="456" y="337"/>
                    <a:pt x="483" y="292"/>
                    <a:pt x="528" y="243"/>
                  </a:cubicBezTo>
                  <a:cubicBezTo>
                    <a:pt x="546" y="224"/>
                    <a:pt x="568" y="190"/>
                    <a:pt x="561" y="157"/>
                  </a:cubicBezTo>
                  <a:cubicBezTo>
                    <a:pt x="554" y="150"/>
                    <a:pt x="546" y="150"/>
                    <a:pt x="542" y="150"/>
                  </a:cubicBezTo>
                  <a:cubicBezTo>
                    <a:pt x="531" y="150"/>
                    <a:pt x="523" y="154"/>
                    <a:pt x="516" y="161"/>
                  </a:cubicBezTo>
                  <a:cubicBezTo>
                    <a:pt x="486" y="180"/>
                    <a:pt x="460" y="187"/>
                    <a:pt x="438" y="187"/>
                  </a:cubicBezTo>
                  <a:cubicBezTo>
                    <a:pt x="404" y="187"/>
                    <a:pt x="378" y="168"/>
                    <a:pt x="355" y="116"/>
                  </a:cubicBezTo>
                  <a:cubicBezTo>
                    <a:pt x="337" y="75"/>
                    <a:pt x="292" y="45"/>
                    <a:pt x="24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7" name="Google Shape;16547;p11"/>
            <p:cNvSpPr/>
            <p:nvPr/>
          </p:nvSpPr>
          <p:spPr>
            <a:xfrm>
              <a:off x="-2255945" y="-2495415"/>
              <a:ext cx="24353" cy="31276"/>
            </a:xfrm>
            <a:custGeom>
              <a:avLst/>
              <a:gdLst/>
              <a:ahLst/>
              <a:cxnLst/>
              <a:rect l="l" t="t" r="r" b="b"/>
              <a:pathLst>
                <a:path w="510" h="655" extrusionOk="0">
                  <a:moveTo>
                    <a:pt x="102" y="0"/>
                  </a:moveTo>
                  <a:cubicBezTo>
                    <a:pt x="84" y="0"/>
                    <a:pt x="75" y="19"/>
                    <a:pt x="72" y="34"/>
                  </a:cubicBezTo>
                  <a:cubicBezTo>
                    <a:pt x="20" y="165"/>
                    <a:pt x="42" y="307"/>
                    <a:pt x="13" y="438"/>
                  </a:cubicBezTo>
                  <a:cubicBezTo>
                    <a:pt x="1" y="471"/>
                    <a:pt x="27" y="494"/>
                    <a:pt x="49" y="516"/>
                  </a:cubicBezTo>
                  <a:cubicBezTo>
                    <a:pt x="65" y="486"/>
                    <a:pt x="46" y="457"/>
                    <a:pt x="46" y="426"/>
                  </a:cubicBezTo>
                  <a:cubicBezTo>
                    <a:pt x="35" y="337"/>
                    <a:pt x="84" y="266"/>
                    <a:pt x="165" y="243"/>
                  </a:cubicBezTo>
                  <a:cubicBezTo>
                    <a:pt x="170" y="240"/>
                    <a:pt x="177" y="240"/>
                    <a:pt x="184" y="240"/>
                  </a:cubicBezTo>
                  <a:cubicBezTo>
                    <a:pt x="241" y="300"/>
                    <a:pt x="341" y="295"/>
                    <a:pt x="375" y="393"/>
                  </a:cubicBezTo>
                  <a:cubicBezTo>
                    <a:pt x="405" y="490"/>
                    <a:pt x="398" y="542"/>
                    <a:pt x="322" y="595"/>
                  </a:cubicBezTo>
                  <a:cubicBezTo>
                    <a:pt x="319" y="599"/>
                    <a:pt x="319" y="599"/>
                    <a:pt x="315" y="599"/>
                  </a:cubicBezTo>
                  <a:cubicBezTo>
                    <a:pt x="308" y="599"/>
                    <a:pt x="304" y="576"/>
                    <a:pt x="296" y="564"/>
                  </a:cubicBezTo>
                  <a:cubicBezTo>
                    <a:pt x="267" y="602"/>
                    <a:pt x="210" y="580"/>
                    <a:pt x="180" y="614"/>
                  </a:cubicBezTo>
                  <a:cubicBezTo>
                    <a:pt x="215" y="636"/>
                    <a:pt x="251" y="654"/>
                    <a:pt x="285" y="654"/>
                  </a:cubicBezTo>
                  <a:cubicBezTo>
                    <a:pt x="315" y="654"/>
                    <a:pt x="349" y="640"/>
                    <a:pt x="375" y="595"/>
                  </a:cubicBezTo>
                  <a:cubicBezTo>
                    <a:pt x="386" y="580"/>
                    <a:pt x="401" y="580"/>
                    <a:pt x="412" y="576"/>
                  </a:cubicBezTo>
                  <a:cubicBezTo>
                    <a:pt x="494" y="542"/>
                    <a:pt x="510" y="505"/>
                    <a:pt x="446" y="445"/>
                  </a:cubicBezTo>
                  <a:cubicBezTo>
                    <a:pt x="405" y="400"/>
                    <a:pt x="398" y="359"/>
                    <a:pt x="401" y="303"/>
                  </a:cubicBezTo>
                  <a:cubicBezTo>
                    <a:pt x="408" y="217"/>
                    <a:pt x="356" y="150"/>
                    <a:pt x="277" y="150"/>
                  </a:cubicBezTo>
                  <a:lnTo>
                    <a:pt x="259" y="150"/>
                  </a:lnTo>
                  <a:cubicBezTo>
                    <a:pt x="248" y="154"/>
                    <a:pt x="237" y="154"/>
                    <a:pt x="229" y="154"/>
                  </a:cubicBezTo>
                  <a:cubicBezTo>
                    <a:pt x="162" y="154"/>
                    <a:pt x="136" y="116"/>
                    <a:pt x="136" y="45"/>
                  </a:cubicBezTo>
                  <a:cubicBezTo>
                    <a:pt x="132" y="26"/>
                    <a:pt x="136" y="8"/>
                    <a:pt x="110" y="4"/>
                  </a:cubicBezTo>
                  <a:cubicBezTo>
                    <a:pt x="106" y="0"/>
                    <a:pt x="106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8" name="Google Shape;16548;p11"/>
            <p:cNvSpPr/>
            <p:nvPr/>
          </p:nvSpPr>
          <p:spPr>
            <a:xfrm>
              <a:off x="-2419202" y="-2961981"/>
              <a:ext cx="39251" cy="35383"/>
            </a:xfrm>
            <a:custGeom>
              <a:avLst/>
              <a:gdLst/>
              <a:ahLst/>
              <a:cxnLst/>
              <a:rect l="l" t="t" r="r" b="b"/>
              <a:pathLst>
                <a:path w="822" h="741" extrusionOk="0">
                  <a:moveTo>
                    <a:pt x="258" y="523"/>
                  </a:moveTo>
                  <a:lnTo>
                    <a:pt x="258" y="527"/>
                  </a:lnTo>
                  <a:lnTo>
                    <a:pt x="261" y="527"/>
                  </a:lnTo>
                  <a:cubicBezTo>
                    <a:pt x="258" y="527"/>
                    <a:pt x="258" y="527"/>
                    <a:pt x="258" y="523"/>
                  </a:cubicBezTo>
                  <a:close/>
                  <a:moveTo>
                    <a:pt x="67" y="0"/>
                  </a:moveTo>
                  <a:cubicBezTo>
                    <a:pt x="40" y="23"/>
                    <a:pt x="101" y="45"/>
                    <a:pt x="63" y="78"/>
                  </a:cubicBezTo>
                  <a:cubicBezTo>
                    <a:pt x="0" y="135"/>
                    <a:pt x="78" y="183"/>
                    <a:pt x="90" y="232"/>
                  </a:cubicBezTo>
                  <a:cubicBezTo>
                    <a:pt x="93" y="254"/>
                    <a:pt x="112" y="261"/>
                    <a:pt x="130" y="261"/>
                  </a:cubicBezTo>
                  <a:cubicBezTo>
                    <a:pt x="145" y="261"/>
                    <a:pt x="161" y="258"/>
                    <a:pt x="175" y="254"/>
                  </a:cubicBezTo>
                  <a:lnTo>
                    <a:pt x="194" y="254"/>
                  </a:lnTo>
                  <a:cubicBezTo>
                    <a:pt x="247" y="254"/>
                    <a:pt x="261" y="306"/>
                    <a:pt x="287" y="347"/>
                  </a:cubicBezTo>
                  <a:cubicBezTo>
                    <a:pt x="314" y="389"/>
                    <a:pt x="306" y="418"/>
                    <a:pt x="273" y="449"/>
                  </a:cubicBezTo>
                  <a:cubicBezTo>
                    <a:pt x="216" y="501"/>
                    <a:pt x="164" y="561"/>
                    <a:pt x="104" y="609"/>
                  </a:cubicBezTo>
                  <a:cubicBezTo>
                    <a:pt x="63" y="651"/>
                    <a:pt x="48" y="687"/>
                    <a:pt x="82" y="740"/>
                  </a:cubicBezTo>
                  <a:cubicBezTo>
                    <a:pt x="85" y="732"/>
                    <a:pt x="90" y="729"/>
                    <a:pt x="97" y="725"/>
                  </a:cubicBezTo>
                  <a:cubicBezTo>
                    <a:pt x="101" y="699"/>
                    <a:pt x="108" y="677"/>
                    <a:pt x="127" y="658"/>
                  </a:cubicBezTo>
                  <a:cubicBezTo>
                    <a:pt x="145" y="587"/>
                    <a:pt x="194" y="549"/>
                    <a:pt x="258" y="523"/>
                  </a:cubicBezTo>
                  <a:cubicBezTo>
                    <a:pt x="276" y="508"/>
                    <a:pt x="292" y="489"/>
                    <a:pt x="314" y="489"/>
                  </a:cubicBezTo>
                  <a:cubicBezTo>
                    <a:pt x="363" y="486"/>
                    <a:pt x="389" y="475"/>
                    <a:pt x="359" y="418"/>
                  </a:cubicBezTo>
                  <a:cubicBezTo>
                    <a:pt x="347" y="400"/>
                    <a:pt x="359" y="363"/>
                    <a:pt x="389" y="359"/>
                  </a:cubicBezTo>
                  <a:cubicBezTo>
                    <a:pt x="407" y="355"/>
                    <a:pt x="430" y="344"/>
                    <a:pt x="452" y="344"/>
                  </a:cubicBezTo>
                  <a:cubicBezTo>
                    <a:pt x="463" y="344"/>
                    <a:pt x="475" y="347"/>
                    <a:pt x="485" y="363"/>
                  </a:cubicBezTo>
                  <a:cubicBezTo>
                    <a:pt x="516" y="408"/>
                    <a:pt x="564" y="392"/>
                    <a:pt x="601" y="411"/>
                  </a:cubicBezTo>
                  <a:lnTo>
                    <a:pt x="606" y="411"/>
                  </a:lnTo>
                  <a:cubicBezTo>
                    <a:pt x="606" y="340"/>
                    <a:pt x="587" y="261"/>
                    <a:pt x="673" y="213"/>
                  </a:cubicBezTo>
                  <a:cubicBezTo>
                    <a:pt x="695" y="198"/>
                    <a:pt x="710" y="180"/>
                    <a:pt x="740" y="175"/>
                  </a:cubicBezTo>
                  <a:cubicBezTo>
                    <a:pt x="818" y="164"/>
                    <a:pt x="822" y="123"/>
                    <a:pt x="785" y="63"/>
                  </a:cubicBezTo>
                  <a:cubicBezTo>
                    <a:pt x="773" y="45"/>
                    <a:pt x="763" y="23"/>
                    <a:pt x="755" y="4"/>
                  </a:cubicBezTo>
                  <a:cubicBezTo>
                    <a:pt x="747" y="18"/>
                    <a:pt x="740" y="37"/>
                    <a:pt x="736" y="52"/>
                  </a:cubicBezTo>
                  <a:cubicBezTo>
                    <a:pt x="751" y="149"/>
                    <a:pt x="661" y="183"/>
                    <a:pt x="613" y="220"/>
                  </a:cubicBezTo>
                  <a:cubicBezTo>
                    <a:pt x="575" y="251"/>
                    <a:pt x="520" y="295"/>
                    <a:pt x="456" y="295"/>
                  </a:cubicBezTo>
                  <a:cubicBezTo>
                    <a:pt x="385" y="277"/>
                    <a:pt x="295" y="295"/>
                    <a:pt x="261" y="202"/>
                  </a:cubicBezTo>
                  <a:cubicBezTo>
                    <a:pt x="258" y="202"/>
                    <a:pt x="258" y="206"/>
                    <a:pt x="254" y="206"/>
                  </a:cubicBezTo>
                  <a:cubicBezTo>
                    <a:pt x="242" y="209"/>
                    <a:pt x="232" y="209"/>
                    <a:pt x="224" y="209"/>
                  </a:cubicBezTo>
                  <a:cubicBezTo>
                    <a:pt x="171" y="209"/>
                    <a:pt x="135" y="168"/>
                    <a:pt x="135" y="135"/>
                  </a:cubicBezTo>
                  <a:cubicBezTo>
                    <a:pt x="138" y="68"/>
                    <a:pt x="97" y="41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49" name="Google Shape;16549;p11"/>
            <p:cNvSpPr/>
            <p:nvPr/>
          </p:nvSpPr>
          <p:spPr>
            <a:xfrm>
              <a:off x="-2043123" y="-2939156"/>
              <a:ext cx="45363" cy="35908"/>
            </a:xfrm>
            <a:custGeom>
              <a:avLst/>
              <a:gdLst/>
              <a:ahLst/>
              <a:cxnLst/>
              <a:rect l="l" t="t" r="r" b="b"/>
              <a:pathLst>
                <a:path w="950" h="752" extrusionOk="0">
                  <a:moveTo>
                    <a:pt x="523" y="0"/>
                  </a:moveTo>
                  <a:cubicBezTo>
                    <a:pt x="512" y="0"/>
                    <a:pt x="501" y="4"/>
                    <a:pt x="490" y="11"/>
                  </a:cubicBezTo>
                  <a:cubicBezTo>
                    <a:pt x="400" y="64"/>
                    <a:pt x="302" y="97"/>
                    <a:pt x="216" y="154"/>
                  </a:cubicBezTo>
                  <a:cubicBezTo>
                    <a:pt x="213" y="157"/>
                    <a:pt x="213" y="161"/>
                    <a:pt x="209" y="161"/>
                  </a:cubicBezTo>
                  <a:cubicBezTo>
                    <a:pt x="119" y="213"/>
                    <a:pt x="135" y="318"/>
                    <a:pt x="90" y="389"/>
                  </a:cubicBezTo>
                  <a:cubicBezTo>
                    <a:pt x="23" y="494"/>
                    <a:pt x="0" y="602"/>
                    <a:pt x="45" y="718"/>
                  </a:cubicBezTo>
                  <a:lnTo>
                    <a:pt x="49" y="718"/>
                  </a:lnTo>
                  <a:cubicBezTo>
                    <a:pt x="59" y="715"/>
                    <a:pt x="67" y="711"/>
                    <a:pt x="78" y="711"/>
                  </a:cubicBezTo>
                  <a:cubicBezTo>
                    <a:pt x="101" y="711"/>
                    <a:pt x="123" y="733"/>
                    <a:pt x="142" y="751"/>
                  </a:cubicBezTo>
                  <a:cubicBezTo>
                    <a:pt x="149" y="692"/>
                    <a:pt x="149" y="692"/>
                    <a:pt x="75" y="632"/>
                  </a:cubicBezTo>
                  <a:cubicBezTo>
                    <a:pt x="97" y="584"/>
                    <a:pt x="194" y="546"/>
                    <a:pt x="101" y="479"/>
                  </a:cubicBezTo>
                  <a:cubicBezTo>
                    <a:pt x="93" y="471"/>
                    <a:pt x="93" y="460"/>
                    <a:pt x="101" y="456"/>
                  </a:cubicBezTo>
                  <a:cubicBezTo>
                    <a:pt x="190" y="408"/>
                    <a:pt x="171" y="303"/>
                    <a:pt x="206" y="225"/>
                  </a:cubicBezTo>
                  <a:cubicBezTo>
                    <a:pt x="213" y="206"/>
                    <a:pt x="224" y="199"/>
                    <a:pt x="235" y="199"/>
                  </a:cubicBezTo>
                  <a:cubicBezTo>
                    <a:pt x="243" y="199"/>
                    <a:pt x="247" y="202"/>
                    <a:pt x="254" y="202"/>
                  </a:cubicBezTo>
                  <a:cubicBezTo>
                    <a:pt x="258" y="206"/>
                    <a:pt x="266" y="209"/>
                    <a:pt x="269" y="209"/>
                  </a:cubicBezTo>
                  <a:cubicBezTo>
                    <a:pt x="273" y="209"/>
                    <a:pt x="273" y="206"/>
                    <a:pt x="273" y="206"/>
                  </a:cubicBezTo>
                  <a:cubicBezTo>
                    <a:pt x="333" y="123"/>
                    <a:pt x="456" y="161"/>
                    <a:pt x="512" y="68"/>
                  </a:cubicBezTo>
                  <a:cubicBezTo>
                    <a:pt x="516" y="61"/>
                    <a:pt x="527" y="56"/>
                    <a:pt x="538" y="56"/>
                  </a:cubicBezTo>
                  <a:cubicBezTo>
                    <a:pt x="561" y="56"/>
                    <a:pt x="583" y="68"/>
                    <a:pt x="594" y="79"/>
                  </a:cubicBezTo>
                  <a:cubicBezTo>
                    <a:pt x="658" y="128"/>
                    <a:pt x="725" y="161"/>
                    <a:pt x="804" y="161"/>
                  </a:cubicBezTo>
                  <a:lnTo>
                    <a:pt x="815" y="161"/>
                  </a:lnTo>
                  <a:cubicBezTo>
                    <a:pt x="834" y="161"/>
                    <a:pt x="841" y="183"/>
                    <a:pt x="856" y="195"/>
                  </a:cubicBezTo>
                  <a:cubicBezTo>
                    <a:pt x="894" y="228"/>
                    <a:pt x="912" y="277"/>
                    <a:pt x="946" y="311"/>
                  </a:cubicBezTo>
                  <a:lnTo>
                    <a:pt x="949" y="311"/>
                  </a:lnTo>
                  <a:cubicBezTo>
                    <a:pt x="939" y="206"/>
                    <a:pt x="886" y="135"/>
                    <a:pt x="785" y="101"/>
                  </a:cubicBezTo>
                  <a:cubicBezTo>
                    <a:pt x="751" y="94"/>
                    <a:pt x="721" y="68"/>
                    <a:pt x="687" y="64"/>
                  </a:cubicBezTo>
                  <a:cubicBezTo>
                    <a:pt x="632" y="52"/>
                    <a:pt x="575" y="0"/>
                    <a:pt x="5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0" name="Google Shape;16550;p11"/>
            <p:cNvSpPr/>
            <p:nvPr/>
          </p:nvSpPr>
          <p:spPr>
            <a:xfrm>
              <a:off x="-2004254" y="-2924354"/>
              <a:ext cx="28268" cy="47177"/>
            </a:xfrm>
            <a:custGeom>
              <a:avLst/>
              <a:gdLst/>
              <a:ahLst/>
              <a:cxnLst/>
              <a:rect l="l" t="t" r="r" b="b"/>
              <a:pathLst>
                <a:path w="592" h="988" extrusionOk="0">
                  <a:moveTo>
                    <a:pt x="132" y="1"/>
                  </a:moveTo>
                  <a:cubicBezTo>
                    <a:pt x="87" y="27"/>
                    <a:pt x="113" y="91"/>
                    <a:pt x="120" y="91"/>
                  </a:cubicBezTo>
                  <a:cubicBezTo>
                    <a:pt x="218" y="113"/>
                    <a:pt x="154" y="172"/>
                    <a:pt x="147" y="210"/>
                  </a:cubicBezTo>
                  <a:cubicBezTo>
                    <a:pt x="135" y="266"/>
                    <a:pt x="106" y="322"/>
                    <a:pt x="87" y="379"/>
                  </a:cubicBezTo>
                  <a:cubicBezTo>
                    <a:pt x="109" y="431"/>
                    <a:pt x="57" y="438"/>
                    <a:pt x="35" y="460"/>
                  </a:cubicBezTo>
                  <a:cubicBezTo>
                    <a:pt x="57" y="483"/>
                    <a:pt x="53" y="505"/>
                    <a:pt x="38" y="527"/>
                  </a:cubicBezTo>
                  <a:cubicBezTo>
                    <a:pt x="16" y="588"/>
                    <a:pt x="20" y="636"/>
                    <a:pt x="102" y="636"/>
                  </a:cubicBezTo>
                  <a:cubicBezTo>
                    <a:pt x="87" y="658"/>
                    <a:pt x="75" y="662"/>
                    <a:pt x="61" y="662"/>
                  </a:cubicBezTo>
                  <a:cubicBezTo>
                    <a:pt x="53" y="662"/>
                    <a:pt x="42" y="658"/>
                    <a:pt x="35" y="658"/>
                  </a:cubicBezTo>
                  <a:cubicBezTo>
                    <a:pt x="27" y="658"/>
                    <a:pt x="20" y="655"/>
                    <a:pt x="12" y="655"/>
                  </a:cubicBezTo>
                  <a:cubicBezTo>
                    <a:pt x="8" y="655"/>
                    <a:pt x="4" y="655"/>
                    <a:pt x="1" y="658"/>
                  </a:cubicBezTo>
                  <a:cubicBezTo>
                    <a:pt x="83" y="711"/>
                    <a:pt x="87" y="800"/>
                    <a:pt x="98" y="886"/>
                  </a:cubicBezTo>
                  <a:cubicBezTo>
                    <a:pt x="154" y="853"/>
                    <a:pt x="206" y="823"/>
                    <a:pt x="263" y="789"/>
                  </a:cubicBezTo>
                  <a:cubicBezTo>
                    <a:pt x="273" y="786"/>
                    <a:pt x="289" y="786"/>
                    <a:pt x="299" y="786"/>
                  </a:cubicBezTo>
                  <a:cubicBezTo>
                    <a:pt x="367" y="786"/>
                    <a:pt x="412" y="831"/>
                    <a:pt x="439" y="879"/>
                  </a:cubicBezTo>
                  <a:cubicBezTo>
                    <a:pt x="475" y="946"/>
                    <a:pt x="528" y="965"/>
                    <a:pt x="587" y="988"/>
                  </a:cubicBezTo>
                  <a:lnTo>
                    <a:pt x="591" y="988"/>
                  </a:lnTo>
                  <a:cubicBezTo>
                    <a:pt x="591" y="928"/>
                    <a:pt x="517" y="943"/>
                    <a:pt x="498" y="898"/>
                  </a:cubicBezTo>
                  <a:cubicBezTo>
                    <a:pt x="449" y="786"/>
                    <a:pt x="360" y="741"/>
                    <a:pt x="244" y="733"/>
                  </a:cubicBezTo>
                  <a:cubicBezTo>
                    <a:pt x="214" y="729"/>
                    <a:pt x="199" y="715"/>
                    <a:pt x="184" y="688"/>
                  </a:cubicBezTo>
                  <a:cubicBezTo>
                    <a:pt x="98" y="562"/>
                    <a:pt x="98" y="423"/>
                    <a:pt x="161" y="300"/>
                  </a:cubicBezTo>
                  <a:cubicBezTo>
                    <a:pt x="192" y="240"/>
                    <a:pt x="180" y="161"/>
                    <a:pt x="240" y="117"/>
                  </a:cubicBezTo>
                  <a:cubicBezTo>
                    <a:pt x="263" y="98"/>
                    <a:pt x="240" y="72"/>
                    <a:pt x="221" y="56"/>
                  </a:cubicBezTo>
                  <a:cubicBezTo>
                    <a:pt x="195" y="38"/>
                    <a:pt x="165" y="20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1" name="Google Shape;16551;p11"/>
            <p:cNvSpPr/>
            <p:nvPr/>
          </p:nvSpPr>
          <p:spPr>
            <a:xfrm>
              <a:off x="-2254273" y="-2484003"/>
              <a:ext cx="17667" cy="17906"/>
            </a:xfrm>
            <a:custGeom>
              <a:avLst/>
              <a:gdLst/>
              <a:ahLst/>
              <a:cxnLst/>
              <a:rect l="l" t="t" r="r" b="b"/>
              <a:pathLst>
                <a:path w="370" h="375" extrusionOk="0">
                  <a:moveTo>
                    <a:pt x="97" y="135"/>
                  </a:moveTo>
                  <a:cubicBezTo>
                    <a:pt x="112" y="135"/>
                    <a:pt x="123" y="142"/>
                    <a:pt x="135" y="158"/>
                  </a:cubicBezTo>
                  <a:cubicBezTo>
                    <a:pt x="138" y="161"/>
                    <a:pt x="135" y="184"/>
                    <a:pt x="127" y="187"/>
                  </a:cubicBezTo>
                  <a:cubicBezTo>
                    <a:pt x="119" y="191"/>
                    <a:pt x="108" y="195"/>
                    <a:pt x="101" y="195"/>
                  </a:cubicBezTo>
                  <a:cubicBezTo>
                    <a:pt x="78" y="195"/>
                    <a:pt x="59" y="180"/>
                    <a:pt x="37" y="158"/>
                  </a:cubicBezTo>
                  <a:cubicBezTo>
                    <a:pt x="59" y="146"/>
                    <a:pt x="78" y="135"/>
                    <a:pt x="97" y="135"/>
                  </a:cubicBezTo>
                  <a:close/>
                  <a:moveTo>
                    <a:pt x="149" y="1"/>
                  </a:moveTo>
                  <a:cubicBezTo>
                    <a:pt x="142" y="1"/>
                    <a:pt x="135" y="1"/>
                    <a:pt x="130" y="4"/>
                  </a:cubicBezTo>
                  <a:cubicBezTo>
                    <a:pt x="49" y="27"/>
                    <a:pt x="0" y="98"/>
                    <a:pt x="11" y="187"/>
                  </a:cubicBezTo>
                  <a:cubicBezTo>
                    <a:pt x="11" y="218"/>
                    <a:pt x="30" y="247"/>
                    <a:pt x="14" y="277"/>
                  </a:cubicBezTo>
                  <a:cubicBezTo>
                    <a:pt x="49" y="325"/>
                    <a:pt x="108" y="334"/>
                    <a:pt x="145" y="375"/>
                  </a:cubicBezTo>
                  <a:cubicBezTo>
                    <a:pt x="175" y="341"/>
                    <a:pt x="232" y="363"/>
                    <a:pt x="261" y="325"/>
                  </a:cubicBezTo>
                  <a:cubicBezTo>
                    <a:pt x="206" y="251"/>
                    <a:pt x="265" y="229"/>
                    <a:pt x="318" y="199"/>
                  </a:cubicBezTo>
                  <a:lnTo>
                    <a:pt x="318" y="199"/>
                  </a:lnTo>
                  <a:cubicBezTo>
                    <a:pt x="284" y="236"/>
                    <a:pt x="276" y="285"/>
                    <a:pt x="261" y="325"/>
                  </a:cubicBezTo>
                  <a:cubicBezTo>
                    <a:pt x="269" y="337"/>
                    <a:pt x="273" y="360"/>
                    <a:pt x="280" y="360"/>
                  </a:cubicBezTo>
                  <a:cubicBezTo>
                    <a:pt x="284" y="360"/>
                    <a:pt x="284" y="360"/>
                    <a:pt x="287" y="356"/>
                  </a:cubicBezTo>
                  <a:cubicBezTo>
                    <a:pt x="363" y="303"/>
                    <a:pt x="370" y="251"/>
                    <a:pt x="340" y="154"/>
                  </a:cubicBezTo>
                  <a:cubicBezTo>
                    <a:pt x="306" y="56"/>
                    <a:pt x="206" y="61"/>
                    <a:pt x="1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2" name="Google Shape;16552;p11"/>
            <p:cNvSpPr/>
            <p:nvPr/>
          </p:nvSpPr>
          <p:spPr>
            <a:xfrm>
              <a:off x="-2290181" y="-2893268"/>
              <a:ext cx="17190" cy="17190"/>
            </a:xfrm>
            <a:custGeom>
              <a:avLst/>
              <a:gdLst/>
              <a:ahLst/>
              <a:cxnLst/>
              <a:rect l="l" t="t" r="r" b="b"/>
              <a:pathLst>
                <a:path w="360" h="360" extrusionOk="0">
                  <a:moveTo>
                    <a:pt x="128" y="0"/>
                  </a:moveTo>
                  <a:cubicBezTo>
                    <a:pt x="90" y="0"/>
                    <a:pt x="83" y="49"/>
                    <a:pt x="45" y="49"/>
                  </a:cubicBezTo>
                  <a:cubicBezTo>
                    <a:pt x="19" y="135"/>
                    <a:pt x="0" y="225"/>
                    <a:pt x="45" y="311"/>
                  </a:cubicBezTo>
                  <a:lnTo>
                    <a:pt x="64" y="311"/>
                  </a:lnTo>
                  <a:cubicBezTo>
                    <a:pt x="71" y="311"/>
                    <a:pt x="75" y="311"/>
                    <a:pt x="75" y="314"/>
                  </a:cubicBezTo>
                  <a:cubicBezTo>
                    <a:pt x="112" y="348"/>
                    <a:pt x="128" y="359"/>
                    <a:pt x="150" y="359"/>
                  </a:cubicBezTo>
                  <a:cubicBezTo>
                    <a:pt x="161" y="359"/>
                    <a:pt x="180" y="356"/>
                    <a:pt x="202" y="351"/>
                  </a:cubicBezTo>
                  <a:cubicBezTo>
                    <a:pt x="206" y="351"/>
                    <a:pt x="206" y="348"/>
                    <a:pt x="209" y="348"/>
                  </a:cubicBezTo>
                  <a:lnTo>
                    <a:pt x="217" y="348"/>
                  </a:lnTo>
                  <a:cubicBezTo>
                    <a:pt x="236" y="348"/>
                    <a:pt x="247" y="340"/>
                    <a:pt x="259" y="329"/>
                  </a:cubicBezTo>
                  <a:cubicBezTo>
                    <a:pt x="295" y="280"/>
                    <a:pt x="314" y="266"/>
                    <a:pt x="356" y="261"/>
                  </a:cubicBezTo>
                  <a:lnTo>
                    <a:pt x="359" y="261"/>
                  </a:lnTo>
                  <a:lnTo>
                    <a:pt x="359" y="228"/>
                  </a:lnTo>
                  <a:cubicBezTo>
                    <a:pt x="292" y="187"/>
                    <a:pt x="292" y="104"/>
                    <a:pt x="243" y="49"/>
                  </a:cubicBezTo>
                  <a:cubicBezTo>
                    <a:pt x="206" y="34"/>
                    <a:pt x="169" y="19"/>
                    <a:pt x="1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3" name="Google Shape;16553;p11"/>
            <p:cNvSpPr/>
            <p:nvPr/>
          </p:nvSpPr>
          <p:spPr>
            <a:xfrm>
              <a:off x="-1838228" y="-2784924"/>
              <a:ext cx="21106" cy="24687"/>
            </a:xfrm>
            <a:custGeom>
              <a:avLst/>
              <a:gdLst/>
              <a:ahLst/>
              <a:cxnLst/>
              <a:rect l="l" t="t" r="r" b="b"/>
              <a:pathLst>
                <a:path w="442" h="517" extrusionOk="0">
                  <a:moveTo>
                    <a:pt x="273" y="0"/>
                  </a:moveTo>
                  <a:cubicBezTo>
                    <a:pt x="247" y="52"/>
                    <a:pt x="232" y="75"/>
                    <a:pt x="206" y="75"/>
                  </a:cubicBezTo>
                  <a:cubicBezTo>
                    <a:pt x="187" y="75"/>
                    <a:pt x="161" y="64"/>
                    <a:pt x="124" y="49"/>
                  </a:cubicBezTo>
                  <a:lnTo>
                    <a:pt x="124" y="49"/>
                  </a:lnTo>
                  <a:cubicBezTo>
                    <a:pt x="146" y="142"/>
                    <a:pt x="109" y="228"/>
                    <a:pt x="71" y="311"/>
                  </a:cubicBezTo>
                  <a:cubicBezTo>
                    <a:pt x="60" y="337"/>
                    <a:pt x="0" y="340"/>
                    <a:pt x="41" y="392"/>
                  </a:cubicBezTo>
                  <a:cubicBezTo>
                    <a:pt x="64" y="423"/>
                    <a:pt x="75" y="468"/>
                    <a:pt x="112" y="468"/>
                  </a:cubicBezTo>
                  <a:cubicBezTo>
                    <a:pt x="124" y="468"/>
                    <a:pt x="135" y="464"/>
                    <a:pt x="150" y="456"/>
                  </a:cubicBezTo>
                  <a:cubicBezTo>
                    <a:pt x="157" y="452"/>
                    <a:pt x="164" y="452"/>
                    <a:pt x="172" y="452"/>
                  </a:cubicBezTo>
                  <a:cubicBezTo>
                    <a:pt x="198" y="452"/>
                    <a:pt x="221" y="475"/>
                    <a:pt x="240" y="494"/>
                  </a:cubicBezTo>
                  <a:cubicBezTo>
                    <a:pt x="240" y="482"/>
                    <a:pt x="240" y="471"/>
                    <a:pt x="236" y="460"/>
                  </a:cubicBezTo>
                  <a:cubicBezTo>
                    <a:pt x="224" y="430"/>
                    <a:pt x="221" y="400"/>
                    <a:pt x="259" y="381"/>
                  </a:cubicBezTo>
                  <a:cubicBezTo>
                    <a:pt x="262" y="378"/>
                    <a:pt x="269" y="378"/>
                    <a:pt x="273" y="378"/>
                  </a:cubicBezTo>
                  <a:cubicBezTo>
                    <a:pt x="292" y="378"/>
                    <a:pt x="303" y="392"/>
                    <a:pt x="311" y="408"/>
                  </a:cubicBezTo>
                  <a:cubicBezTo>
                    <a:pt x="333" y="442"/>
                    <a:pt x="333" y="471"/>
                    <a:pt x="295" y="494"/>
                  </a:cubicBezTo>
                  <a:cubicBezTo>
                    <a:pt x="285" y="501"/>
                    <a:pt x="266" y="504"/>
                    <a:pt x="254" y="509"/>
                  </a:cubicBezTo>
                  <a:cubicBezTo>
                    <a:pt x="281" y="512"/>
                    <a:pt x="299" y="516"/>
                    <a:pt x="318" y="516"/>
                  </a:cubicBezTo>
                  <a:cubicBezTo>
                    <a:pt x="355" y="516"/>
                    <a:pt x="366" y="497"/>
                    <a:pt x="355" y="442"/>
                  </a:cubicBezTo>
                  <a:cubicBezTo>
                    <a:pt x="344" y="378"/>
                    <a:pt x="344" y="333"/>
                    <a:pt x="411" y="299"/>
                  </a:cubicBezTo>
                  <a:cubicBezTo>
                    <a:pt x="442" y="288"/>
                    <a:pt x="426" y="243"/>
                    <a:pt x="419" y="213"/>
                  </a:cubicBezTo>
                  <a:lnTo>
                    <a:pt x="419" y="213"/>
                  </a:lnTo>
                  <a:cubicBezTo>
                    <a:pt x="366" y="251"/>
                    <a:pt x="348" y="325"/>
                    <a:pt x="273" y="325"/>
                  </a:cubicBezTo>
                  <a:cubicBezTo>
                    <a:pt x="236" y="285"/>
                    <a:pt x="214" y="235"/>
                    <a:pt x="224" y="180"/>
                  </a:cubicBezTo>
                  <a:cubicBezTo>
                    <a:pt x="221" y="97"/>
                    <a:pt x="292" y="116"/>
                    <a:pt x="337" y="101"/>
                  </a:cubicBezTo>
                  <a:lnTo>
                    <a:pt x="337" y="97"/>
                  </a:lnTo>
                  <a:cubicBezTo>
                    <a:pt x="311" y="71"/>
                    <a:pt x="307" y="23"/>
                    <a:pt x="2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4" name="Google Shape;16554;p11"/>
            <p:cNvSpPr/>
            <p:nvPr/>
          </p:nvSpPr>
          <p:spPr>
            <a:xfrm>
              <a:off x="-2633408" y="-2521630"/>
              <a:ext cx="18909" cy="20198"/>
            </a:xfrm>
            <a:custGeom>
              <a:avLst/>
              <a:gdLst/>
              <a:ahLst/>
              <a:cxnLst/>
              <a:rect l="l" t="t" r="r" b="b"/>
              <a:pathLst>
                <a:path w="396" h="423" extrusionOk="0">
                  <a:moveTo>
                    <a:pt x="235" y="93"/>
                  </a:moveTo>
                  <a:cubicBezTo>
                    <a:pt x="265" y="131"/>
                    <a:pt x="292" y="154"/>
                    <a:pt x="310" y="183"/>
                  </a:cubicBezTo>
                  <a:cubicBezTo>
                    <a:pt x="340" y="224"/>
                    <a:pt x="366" y="280"/>
                    <a:pt x="299" y="302"/>
                  </a:cubicBezTo>
                  <a:cubicBezTo>
                    <a:pt x="265" y="314"/>
                    <a:pt x="299" y="378"/>
                    <a:pt x="261" y="378"/>
                  </a:cubicBezTo>
                  <a:cubicBezTo>
                    <a:pt x="254" y="378"/>
                    <a:pt x="243" y="373"/>
                    <a:pt x="228" y="370"/>
                  </a:cubicBezTo>
                  <a:cubicBezTo>
                    <a:pt x="123" y="325"/>
                    <a:pt x="94" y="254"/>
                    <a:pt x="164" y="164"/>
                  </a:cubicBezTo>
                  <a:cubicBezTo>
                    <a:pt x="183" y="142"/>
                    <a:pt x="209" y="123"/>
                    <a:pt x="235" y="93"/>
                  </a:cubicBezTo>
                  <a:close/>
                  <a:moveTo>
                    <a:pt x="130" y="0"/>
                  </a:moveTo>
                  <a:cubicBezTo>
                    <a:pt x="104" y="0"/>
                    <a:pt x="78" y="7"/>
                    <a:pt x="71" y="52"/>
                  </a:cubicBezTo>
                  <a:cubicBezTo>
                    <a:pt x="49" y="78"/>
                    <a:pt x="7" y="82"/>
                    <a:pt x="7" y="135"/>
                  </a:cubicBezTo>
                  <a:cubicBezTo>
                    <a:pt x="0" y="261"/>
                    <a:pt x="123" y="311"/>
                    <a:pt x="157" y="411"/>
                  </a:cubicBezTo>
                  <a:cubicBezTo>
                    <a:pt x="157" y="415"/>
                    <a:pt x="168" y="418"/>
                    <a:pt x="175" y="418"/>
                  </a:cubicBezTo>
                  <a:lnTo>
                    <a:pt x="217" y="418"/>
                  </a:lnTo>
                  <a:cubicBezTo>
                    <a:pt x="232" y="418"/>
                    <a:pt x="243" y="423"/>
                    <a:pt x="254" y="423"/>
                  </a:cubicBezTo>
                  <a:cubicBezTo>
                    <a:pt x="284" y="423"/>
                    <a:pt x="314" y="415"/>
                    <a:pt x="337" y="381"/>
                  </a:cubicBezTo>
                  <a:cubicBezTo>
                    <a:pt x="377" y="328"/>
                    <a:pt x="396" y="269"/>
                    <a:pt x="366" y="202"/>
                  </a:cubicBezTo>
                  <a:cubicBezTo>
                    <a:pt x="351" y="171"/>
                    <a:pt x="329" y="138"/>
                    <a:pt x="340" y="104"/>
                  </a:cubicBezTo>
                  <a:cubicBezTo>
                    <a:pt x="363" y="37"/>
                    <a:pt x="344" y="7"/>
                    <a:pt x="299" y="7"/>
                  </a:cubicBezTo>
                  <a:cubicBezTo>
                    <a:pt x="287" y="7"/>
                    <a:pt x="273" y="11"/>
                    <a:pt x="258" y="14"/>
                  </a:cubicBezTo>
                  <a:lnTo>
                    <a:pt x="243" y="14"/>
                  </a:lnTo>
                  <a:cubicBezTo>
                    <a:pt x="232" y="14"/>
                    <a:pt x="220" y="11"/>
                    <a:pt x="213" y="7"/>
                  </a:cubicBezTo>
                  <a:cubicBezTo>
                    <a:pt x="202" y="4"/>
                    <a:pt x="194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5" name="Google Shape;16555;p11"/>
            <p:cNvSpPr/>
            <p:nvPr/>
          </p:nvSpPr>
          <p:spPr>
            <a:xfrm>
              <a:off x="-2415334" y="-2927362"/>
              <a:ext cx="26310" cy="17906"/>
            </a:xfrm>
            <a:custGeom>
              <a:avLst/>
              <a:gdLst/>
              <a:ahLst/>
              <a:cxnLst/>
              <a:rect l="l" t="t" r="r" b="b"/>
              <a:pathLst>
                <a:path w="551" h="375" extrusionOk="0">
                  <a:moveTo>
                    <a:pt x="244" y="206"/>
                  </a:moveTo>
                  <a:cubicBezTo>
                    <a:pt x="273" y="206"/>
                    <a:pt x="285" y="235"/>
                    <a:pt x="318" y="307"/>
                  </a:cubicBezTo>
                  <a:cubicBezTo>
                    <a:pt x="308" y="314"/>
                    <a:pt x="300" y="314"/>
                    <a:pt x="289" y="314"/>
                  </a:cubicBezTo>
                  <a:cubicBezTo>
                    <a:pt x="263" y="314"/>
                    <a:pt x="247" y="295"/>
                    <a:pt x="233" y="273"/>
                  </a:cubicBezTo>
                  <a:cubicBezTo>
                    <a:pt x="214" y="254"/>
                    <a:pt x="199" y="232"/>
                    <a:pt x="173" y="232"/>
                  </a:cubicBezTo>
                  <a:cubicBezTo>
                    <a:pt x="169" y="232"/>
                    <a:pt x="166" y="235"/>
                    <a:pt x="161" y="235"/>
                  </a:cubicBezTo>
                  <a:cubicBezTo>
                    <a:pt x="199" y="217"/>
                    <a:pt x="225" y="206"/>
                    <a:pt x="244" y="206"/>
                  </a:cubicBezTo>
                  <a:close/>
                  <a:moveTo>
                    <a:pt x="16" y="0"/>
                  </a:moveTo>
                  <a:cubicBezTo>
                    <a:pt x="9" y="4"/>
                    <a:pt x="4" y="7"/>
                    <a:pt x="1" y="15"/>
                  </a:cubicBezTo>
                  <a:cubicBezTo>
                    <a:pt x="12" y="30"/>
                    <a:pt x="23" y="41"/>
                    <a:pt x="16" y="60"/>
                  </a:cubicBezTo>
                  <a:cubicBezTo>
                    <a:pt x="61" y="224"/>
                    <a:pt x="158" y="333"/>
                    <a:pt x="334" y="359"/>
                  </a:cubicBezTo>
                  <a:cubicBezTo>
                    <a:pt x="363" y="363"/>
                    <a:pt x="394" y="370"/>
                    <a:pt x="420" y="374"/>
                  </a:cubicBezTo>
                  <a:cubicBezTo>
                    <a:pt x="453" y="321"/>
                    <a:pt x="498" y="280"/>
                    <a:pt x="551" y="247"/>
                  </a:cubicBezTo>
                  <a:lnTo>
                    <a:pt x="551" y="243"/>
                  </a:lnTo>
                  <a:cubicBezTo>
                    <a:pt x="513" y="240"/>
                    <a:pt x="487" y="206"/>
                    <a:pt x="449" y="206"/>
                  </a:cubicBezTo>
                  <a:cubicBezTo>
                    <a:pt x="439" y="206"/>
                    <a:pt x="427" y="209"/>
                    <a:pt x="412" y="213"/>
                  </a:cubicBezTo>
                  <a:cubicBezTo>
                    <a:pt x="412" y="213"/>
                    <a:pt x="408" y="217"/>
                    <a:pt x="404" y="217"/>
                  </a:cubicBezTo>
                  <a:cubicBezTo>
                    <a:pt x="375" y="217"/>
                    <a:pt x="352" y="150"/>
                    <a:pt x="360" y="131"/>
                  </a:cubicBezTo>
                  <a:cubicBezTo>
                    <a:pt x="363" y="116"/>
                    <a:pt x="368" y="105"/>
                    <a:pt x="368" y="93"/>
                  </a:cubicBezTo>
                  <a:cubicBezTo>
                    <a:pt x="368" y="86"/>
                    <a:pt x="363" y="83"/>
                    <a:pt x="363" y="71"/>
                  </a:cubicBezTo>
                  <a:cubicBezTo>
                    <a:pt x="360" y="71"/>
                    <a:pt x="356" y="67"/>
                    <a:pt x="349" y="67"/>
                  </a:cubicBezTo>
                  <a:cubicBezTo>
                    <a:pt x="341" y="67"/>
                    <a:pt x="330" y="71"/>
                    <a:pt x="323" y="75"/>
                  </a:cubicBezTo>
                  <a:cubicBezTo>
                    <a:pt x="311" y="78"/>
                    <a:pt x="300" y="83"/>
                    <a:pt x="292" y="83"/>
                  </a:cubicBezTo>
                  <a:lnTo>
                    <a:pt x="289" y="83"/>
                  </a:lnTo>
                  <a:cubicBezTo>
                    <a:pt x="270" y="97"/>
                    <a:pt x="251" y="123"/>
                    <a:pt x="233" y="123"/>
                  </a:cubicBezTo>
                  <a:cubicBezTo>
                    <a:pt x="218" y="123"/>
                    <a:pt x="206" y="112"/>
                    <a:pt x="192" y="78"/>
                  </a:cubicBezTo>
                  <a:cubicBezTo>
                    <a:pt x="128" y="60"/>
                    <a:pt x="61" y="60"/>
                    <a:pt x="16" y="0"/>
                  </a:cubicBezTo>
                  <a:close/>
                  <a:moveTo>
                    <a:pt x="442" y="363"/>
                  </a:moveTo>
                  <a:lnTo>
                    <a:pt x="442" y="363"/>
                  </a:lnTo>
                  <a:cubicBezTo>
                    <a:pt x="435" y="366"/>
                    <a:pt x="427" y="370"/>
                    <a:pt x="420" y="374"/>
                  </a:cubicBezTo>
                  <a:cubicBezTo>
                    <a:pt x="430" y="370"/>
                    <a:pt x="435" y="366"/>
                    <a:pt x="442" y="36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6" name="Google Shape;16556;p11"/>
            <p:cNvSpPr/>
            <p:nvPr/>
          </p:nvSpPr>
          <p:spPr>
            <a:xfrm>
              <a:off x="-2001915" y="-2886679"/>
              <a:ext cx="21106" cy="22204"/>
            </a:xfrm>
            <a:custGeom>
              <a:avLst/>
              <a:gdLst/>
              <a:ahLst/>
              <a:cxnLst/>
              <a:rect l="l" t="t" r="r" b="b"/>
              <a:pathLst>
                <a:path w="442" h="465" extrusionOk="0">
                  <a:moveTo>
                    <a:pt x="214" y="0"/>
                  </a:moveTo>
                  <a:cubicBezTo>
                    <a:pt x="157" y="34"/>
                    <a:pt x="105" y="64"/>
                    <a:pt x="49" y="97"/>
                  </a:cubicBezTo>
                  <a:cubicBezTo>
                    <a:pt x="90" y="161"/>
                    <a:pt x="15" y="176"/>
                    <a:pt x="0" y="213"/>
                  </a:cubicBezTo>
                  <a:cubicBezTo>
                    <a:pt x="60" y="333"/>
                    <a:pt x="176" y="389"/>
                    <a:pt x="277" y="460"/>
                  </a:cubicBezTo>
                  <a:cubicBezTo>
                    <a:pt x="281" y="460"/>
                    <a:pt x="285" y="464"/>
                    <a:pt x="288" y="464"/>
                  </a:cubicBezTo>
                  <a:cubicBezTo>
                    <a:pt x="303" y="464"/>
                    <a:pt x="314" y="453"/>
                    <a:pt x="326" y="445"/>
                  </a:cubicBezTo>
                  <a:cubicBezTo>
                    <a:pt x="337" y="378"/>
                    <a:pt x="400" y="385"/>
                    <a:pt x="442" y="359"/>
                  </a:cubicBezTo>
                  <a:cubicBezTo>
                    <a:pt x="419" y="292"/>
                    <a:pt x="404" y="221"/>
                    <a:pt x="311" y="210"/>
                  </a:cubicBezTo>
                  <a:cubicBezTo>
                    <a:pt x="292" y="206"/>
                    <a:pt x="281" y="173"/>
                    <a:pt x="266" y="154"/>
                  </a:cubicBezTo>
                  <a:lnTo>
                    <a:pt x="262" y="150"/>
                  </a:lnTo>
                  <a:cubicBezTo>
                    <a:pt x="243" y="165"/>
                    <a:pt x="228" y="180"/>
                    <a:pt x="214" y="199"/>
                  </a:cubicBezTo>
                  <a:lnTo>
                    <a:pt x="214" y="202"/>
                  </a:lnTo>
                  <a:cubicBezTo>
                    <a:pt x="233" y="210"/>
                    <a:pt x="240" y="225"/>
                    <a:pt x="247" y="244"/>
                  </a:cubicBezTo>
                  <a:cubicBezTo>
                    <a:pt x="255" y="258"/>
                    <a:pt x="255" y="280"/>
                    <a:pt x="240" y="296"/>
                  </a:cubicBezTo>
                  <a:cubicBezTo>
                    <a:pt x="233" y="307"/>
                    <a:pt x="221" y="311"/>
                    <a:pt x="214" y="311"/>
                  </a:cubicBezTo>
                  <a:cubicBezTo>
                    <a:pt x="202" y="311"/>
                    <a:pt x="191" y="307"/>
                    <a:pt x="180" y="296"/>
                  </a:cubicBezTo>
                  <a:cubicBezTo>
                    <a:pt x="138" y="266"/>
                    <a:pt x="60" y="292"/>
                    <a:pt x="49" y="221"/>
                  </a:cubicBezTo>
                  <a:cubicBezTo>
                    <a:pt x="102" y="213"/>
                    <a:pt x="146" y="213"/>
                    <a:pt x="191" y="202"/>
                  </a:cubicBezTo>
                  <a:lnTo>
                    <a:pt x="210" y="202"/>
                  </a:lnTo>
                  <a:lnTo>
                    <a:pt x="210" y="199"/>
                  </a:lnTo>
                  <a:cubicBezTo>
                    <a:pt x="135" y="146"/>
                    <a:pt x="206" y="120"/>
                    <a:pt x="228" y="83"/>
                  </a:cubicBezTo>
                  <a:cubicBezTo>
                    <a:pt x="198" y="61"/>
                    <a:pt x="221" y="26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7" name="Google Shape;16557;p11"/>
            <p:cNvSpPr/>
            <p:nvPr/>
          </p:nvSpPr>
          <p:spPr>
            <a:xfrm>
              <a:off x="-1878576" y="-2724472"/>
              <a:ext cx="18622" cy="17572"/>
            </a:xfrm>
            <a:custGeom>
              <a:avLst/>
              <a:gdLst/>
              <a:ahLst/>
              <a:cxnLst/>
              <a:rect l="l" t="t" r="r" b="b"/>
              <a:pathLst>
                <a:path w="390" h="368" extrusionOk="0">
                  <a:moveTo>
                    <a:pt x="127" y="13"/>
                  </a:moveTo>
                  <a:cubicBezTo>
                    <a:pt x="127" y="20"/>
                    <a:pt x="127" y="39"/>
                    <a:pt x="131" y="42"/>
                  </a:cubicBezTo>
                  <a:cubicBezTo>
                    <a:pt x="243" y="91"/>
                    <a:pt x="124" y="110"/>
                    <a:pt x="112" y="132"/>
                  </a:cubicBezTo>
                  <a:cubicBezTo>
                    <a:pt x="105" y="154"/>
                    <a:pt x="98" y="162"/>
                    <a:pt x="90" y="162"/>
                  </a:cubicBezTo>
                  <a:cubicBezTo>
                    <a:pt x="72" y="162"/>
                    <a:pt x="57" y="132"/>
                    <a:pt x="45" y="118"/>
                  </a:cubicBezTo>
                  <a:cubicBezTo>
                    <a:pt x="38" y="110"/>
                    <a:pt x="34" y="95"/>
                    <a:pt x="31" y="80"/>
                  </a:cubicBezTo>
                  <a:lnTo>
                    <a:pt x="27" y="80"/>
                  </a:lnTo>
                  <a:cubicBezTo>
                    <a:pt x="5" y="99"/>
                    <a:pt x="0" y="125"/>
                    <a:pt x="12" y="154"/>
                  </a:cubicBezTo>
                  <a:lnTo>
                    <a:pt x="22" y="154"/>
                  </a:lnTo>
                  <a:cubicBezTo>
                    <a:pt x="38" y="154"/>
                    <a:pt x="53" y="166"/>
                    <a:pt x="53" y="185"/>
                  </a:cubicBezTo>
                  <a:cubicBezTo>
                    <a:pt x="49" y="267"/>
                    <a:pt x="101" y="304"/>
                    <a:pt x="169" y="334"/>
                  </a:cubicBezTo>
                  <a:cubicBezTo>
                    <a:pt x="188" y="342"/>
                    <a:pt x="206" y="356"/>
                    <a:pt x="224" y="368"/>
                  </a:cubicBezTo>
                  <a:cubicBezTo>
                    <a:pt x="229" y="364"/>
                    <a:pt x="236" y="360"/>
                    <a:pt x="240" y="356"/>
                  </a:cubicBezTo>
                  <a:cubicBezTo>
                    <a:pt x="258" y="342"/>
                    <a:pt x="277" y="330"/>
                    <a:pt x="296" y="315"/>
                  </a:cubicBezTo>
                  <a:cubicBezTo>
                    <a:pt x="378" y="263"/>
                    <a:pt x="389" y="166"/>
                    <a:pt x="336" y="87"/>
                  </a:cubicBezTo>
                  <a:cubicBezTo>
                    <a:pt x="284" y="1"/>
                    <a:pt x="198" y="31"/>
                    <a:pt x="127" y="1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8" name="Google Shape;16558;p11"/>
            <p:cNvSpPr/>
            <p:nvPr/>
          </p:nvSpPr>
          <p:spPr>
            <a:xfrm>
              <a:off x="-2812805" y="-2771363"/>
              <a:ext cx="18240" cy="22538"/>
            </a:xfrm>
            <a:custGeom>
              <a:avLst/>
              <a:gdLst/>
              <a:ahLst/>
              <a:cxnLst/>
              <a:rect l="l" t="t" r="r" b="b"/>
              <a:pathLst>
                <a:path w="382" h="472" extrusionOk="0">
                  <a:moveTo>
                    <a:pt x="198" y="1"/>
                  </a:moveTo>
                  <a:cubicBezTo>
                    <a:pt x="57" y="23"/>
                    <a:pt x="45" y="37"/>
                    <a:pt x="15" y="180"/>
                  </a:cubicBezTo>
                  <a:cubicBezTo>
                    <a:pt x="0" y="243"/>
                    <a:pt x="38" y="288"/>
                    <a:pt x="49" y="341"/>
                  </a:cubicBezTo>
                  <a:cubicBezTo>
                    <a:pt x="75" y="370"/>
                    <a:pt x="135" y="367"/>
                    <a:pt x="127" y="427"/>
                  </a:cubicBezTo>
                  <a:cubicBezTo>
                    <a:pt x="124" y="441"/>
                    <a:pt x="112" y="472"/>
                    <a:pt x="146" y="472"/>
                  </a:cubicBezTo>
                  <a:lnTo>
                    <a:pt x="153" y="472"/>
                  </a:lnTo>
                  <a:cubicBezTo>
                    <a:pt x="176" y="467"/>
                    <a:pt x="195" y="453"/>
                    <a:pt x="191" y="427"/>
                  </a:cubicBezTo>
                  <a:cubicBezTo>
                    <a:pt x="191" y="404"/>
                    <a:pt x="202" y="389"/>
                    <a:pt x="217" y="377"/>
                  </a:cubicBezTo>
                  <a:cubicBezTo>
                    <a:pt x="172" y="351"/>
                    <a:pt x="135" y="322"/>
                    <a:pt x="150" y="262"/>
                  </a:cubicBezTo>
                  <a:cubicBezTo>
                    <a:pt x="161" y="220"/>
                    <a:pt x="124" y="194"/>
                    <a:pt x="119" y="158"/>
                  </a:cubicBezTo>
                  <a:cubicBezTo>
                    <a:pt x="127" y="150"/>
                    <a:pt x="135" y="146"/>
                    <a:pt x="142" y="146"/>
                  </a:cubicBezTo>
                  <a:cubicBezTo>
                    <a:pt x="153" y="146"/>
                    <a:pt x="161" y="158"/>
                    <a:pt x="169" y="168"/>
                  </a:cubicBezTo>
                  <a:cubicBezTo>
                    <a:pt x="176" y="180"/>
                    <a:pt x="179" y="191"/>
                    <a:pt x="195" y="191"/>
                  </a:cubicBezTo>
                  <a:cubicBezTo>
                    <a:pt x="198" y="191"/>
                    <a:pt x="202" y="191"/>
                    <a:pt x="206" y="187"/>
                  </a:cubicBezTo>
                  <a:cubicBezTo>
                    <a:pt x="214" y="184"/>
                    <a:pt x="224" y="180"/>
                    <a:pt x="232" y="180"/>
                  </a:cubicBezTo>
                  <a:cubicBezTo>
                    <a:pt x="240" y="180"/>
                    <a:pt x="247" y="184"/>
                    <a:pt x="254" y="184"/>
                  </a:cubicBezTo>
                  <a:cubicBezTo>
                    <a:pt x="262" y="184"/>
                    <a:pt x="273" y="187"/>
                    <a:pt x="281" y="187"/>
                  </a:cubicBezTo>
                  <a:cubicBezTo>
                    <a:pt x="299" y="187"/>
                    <a:pt x="318" y="180"/>
                    <a:pt x="329" y="146"/>
                  </a:cubicBezTo>
                  <a:lnTo>
                    <a:pt x="333" y="146"/>
                  </a:lnTo>
                  <a:cubicBezTo>
                    <a:pt x="340" y="146"/>
                    <a:pt x="355" y="158"/>
                    <a:pt x="366" y="161"/>
                  </a:cubicBezTo>
                  <a:cubicBezTo>
                    <a:pt x="374" y="150"/>
                    <a:pt x="381" y="139"/>
                    <a:pt x="374" y="124"/>
                  </a:cubicBezTo>
                  <a:cubicBezTo>
                    <a:pt x="340" y="45"/>
                    <a:pt x="262" y="34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59" name="Google Shape;16559;p11"/>
            <p:cNvSpPr/>
            <p:nvPr/>
          </p:nvSpPr>
          <p:spPr>
            <a:xfrm>
              <a:off x="-1984963" y="-2746198"/>
              <a:ext cx="34141" cy="23445"/>
            </a:xfrm>
            <a:custGeom>
              <a:avLst/>
              <a:gdLst/>
              <a:ahLst/>
              <a:cxnLst/>
              <a:rect l="l" t="t" r="r" b="b"/>
              <a:pathLst>
                <a:path w="715" h="491" extrusionOk="0">
                  <a:moveTo>
                    <a:pt x="139" y="0"/>
                  </a:moveTo>
                  <a:cubicBezTo>
                    <a:pt x="113" y="0"/>
                    <a:pt x="87" y="12"/>
                    <a:pt x="61" y="30"/>
                  </a:cubicBezTo>
                  <a:cubicBezTo>
                    <a:pt x="23" y="60"/>
                    <a:pt x="0" y="97"/>
                    <a:pt x="42" y="146"/>
                  </a:cubicBezTo>
                  <a:cubicBezTo>
                    <a:pt x="61" y="105"/>
                    <a:pt x="38" y="45"/>
                    <a:pt x="105" y="38"/>
                  </a:cubicBezTo>
                  <a:lnTo>
                    <a:pt x="124" y="38"/>
                  </a:lnTo>
                  <a:cubicBezTo>
                    <a:pt x="157" y="38"/>
                    <a:pt x="183" y="52"/>
                    <a:pt x="206" y="79"/>
                  </a:cubicBezTo>
                  <a:cubicBezTo>
                    <a:pt x="240" y="112"/>
                    <a:pt x="232" y="150"/>
                    <a:pt x="214" y="183"/>
                  </a:cubicBezTo>
                  <a:cubicBezTo>
                    <a:pt x="202" y="217"/>
                    <a:pt x="183" y="236"/>
                    <a:pt x="161" y="236"/>
                  </a:cubicBezTo>
                  <a:cubicBezTo>
                    <a:pt x="147" y="236"/>
                    <a:pt x="128" y="225"/>
                    <a:pt x="109" y="209"/>
                  </a:cubicBezTo>
                  <a:cubicBezTo>
                    <a:pt x="83" y="191"/>
                    <a:pt x="64" y="164"/>
                    <a:pt x="45" y="146"/>
                  </a:cubicBezTo>
                  <a:lnTo>
                    <a:pt x="45" y="146"/>
                  </a:lnTo>
                  <a:cubicBezTo>
                    <a:pt x="45" y="214"/>
                    <a:pt x="109" y="240"/>
                    <a:pt x="150" y="285"/>
                  </a:cubicBezTo>
                  <a:cubicBezTo>
                    <a:pt x="187" y="326"/>
                    <a:pt x="199" y="356"/>
                    <a:pt x="154" y="397"/>
                  </a:cubicBezTo>
                  <a:cubicBezTo>
                    <a:pt x="128" y="419"/>
                    <a:pt x="87" y="442"/>
                    <a:pt x="120" y="490"/>
                  </a:cubicBezTo>
                  <a:lnTo>
                    <a:pt x="124" y="490"/>
                  </a:lnTo>
                  <a:cubicBezTo>
                    <a:pt x="135" y="438"/>
                    <a:pt x="169" y="404"/>
                    <a:pt x="221" y="393"/>
                  </a:cubicBezTo>
                  <a:cubicBezTo>
                    <a:pt x="232" y="303"/>
                    <a:pt x="307" y="344"/>
                    <a:pt x="356" y="321"/>
                  </a:cubicBezTo>
                  <a:cubicBezTo>
                    <a:pt x="371" y="303"/>
                    <a:pt x="397" y="303"/>
                    <a:pt x="419" y="292"/>
                  </a:cubicBezTo>
                  <a:cubicBezTo>
                    <a:pt x="423" y="288"/>
                    <a:pt x="430" y="285"/>
                    <a:pt x="438" y="277"/>
                  </a:cubicBezTo>
                  <a:cubicBezTo>
                    <a:pt x="475" y="202"/>
                    <a:pt x="494" y="172"/>
                    <a:pt x="535" y="172"/>
                  </a:cubicBezTo>
                  <a:cubicBezTo>
                    <a:pt x="554" y="172"/>
                    <a:pt x="580" y="180"/>
                    <a:pt x="618" y="191"/>
                  </a:cubicBezTo>
                  <a:cubicBezTo>
                    <a:pt x="685" y="191"/>
                    <a:pt x="680" y="262"/>
                    <a:pt x="715" y="295"/>
                  </a:cubicBezTo>
                  <a:cubicBezTo>
                    <a:pt x="707" y="202"/>
                    <a:pt x="644" y="138"/>
                    <a:pt x="565" y="138"/>
                  </a:cubicBezTo>
                  <a:cubicBezTo>
                    <a:pt x="542" y="138"/>
                    <a:pt x="516" y="142"/>
                    <a:pt x="494" y="157"/>
                  </a:cubicBezTo>
                  <a:cubicBezTo>
                    <a:pt x="449" y="176"/>
                    <a:pt x="423" y="187"/>
                    <a:pt x="397" y="187"/>
                  </a:cubicBezTo>
                  <a:cubicBezTo>
                    <a:pt x="363" y="187"/>
                    <a:pt x="340" y="164"/>
                    <a:pt x="292" y="105"/>
                  </a:cubicBezTo>
                  <a:cubicBezTo>
                    <a:pt x="270" y="75"/>
                    <a:pt x="244" y="42"/>
                    <a:pt x="214" y="23"/>
                  </a:cubicBezTo>
                  <a:cubicBezTo>
                    <a:pt x="187" y="7"/>
                    <a:pt x="165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0" name="Google Shape;16560;p11"/>
            <p:cNvSpPr/>
            <p:nvPr/>
          </p:nvSpPr>
          <p:spPr>
            <a:xfrm>
              <a:off x="-2867288" y="-2894510"/>
              <a:ext cx="18431" cy="17667"/>
            </a:xfrm>
            <a:custGeom>
              <a:avLst/>
              <a:gdLst/>
              <a:ahLst/>
              <a:cxnLst/>
              <a:rect l="l" t="t" r="r" b="b"/>
              <a:pathLst>
                <a:path w="386" h="370" extrusionOk="0">
                  <a:moveTo>
                    <a:pt x="23" y="127"/>
                  </a:moveTo>
                  <a:cubicBezTo>
                    <a:pt x="20" y="130"/>
                    <a:pt x="20" y="135"/>
                    <a:pt x="23" y="135"/>
                  </a:cubicBezTo>
                  <a:lnTo>
                    <a:pt x="23" y="127"/>
                  </a:lnTo>
                  <a:close/>
                  <a:moveTo>
                    <a:pt x="221" y="0"/>
                  </a:moveTo>
                  <a:cubicBezTo>
                    <a:pt x="195" y="0"/>
                    <a:pt x="173" y="4"/>
                    <a:pt x="151" y="7"/>
                  </a:cubicBezTo>
                  <a:cubicBezTo>
                    <a:pt x="128" y="11"/>
                    <a:pt x="106" y="11"/>
                    <a:pt x="83" y="11"/>
                  </a:cubicBezTo>
                  <a:lnTo>
                    <a:pt x="72" y="11"/>
                  </a:lnTo>
                  <a:cubicBezTo>
                    <a:pt x="64" y="18"/>
                    <a:pt x="61" y="23"/>
                    <a:pt x="57" y="26"/>
                  </a:cubicBezTo>
                  <a:cubicBezTo>
                    <a:pt x="72" y="71"/>
                    <a:pt x="49" y="101"/>
                    <a:pt x="23" y="127"/>
                  </a:cubicBezTo>
                  <a:cubicBezTo>
                    <a:pt x="31" y="135"/>
                    <a:pt x="42" y="142"/>
                    <a:pt x="49" y="146"/>
                  </a:cubicBezTo>
                  <a:cubicBezTo>
                    <a:pt x="72" y="157"/>
                    <a:pt x="102" y="161"/>
                    <a:pt x="80" y="194"/>
                  </a:cubicBezTo>
                  <a:cubicBezTo>
                    <a:pt x="72" y="206"/>
                    <a:pt x="64" y="209"/>
                    <a:pt x="57" y="209"/>
                  </a:cubicBezTo>
                  <a:cubicBezTo>
                    <a:pt x="46" y="209"/>
                    <a:pt x="35" y="202"/>
                    <a:pt x="23" y="190"/>
                  </a:cubicBezTo>
                  <a:lnTo>
                    <a:pt x="23" y="190"/>
                  </a:lnTo>
                  <a:cubicBezTo>
                    <a:pt x="1" y="314"/>
                    <a:pt x="42" y="366"/>
                    <a:pt x="169" y="370"/>
                  </a:cubicBezTo>
                  <a:cubicBezTo>
                    <a:pt x="143" y="321"/>
                    <a:pt x="109" y="287"/>
                    <a:pt x="46" y="277"/>
                  </a:cubicBezTo>
                  <a:cubicBezTo>
                    <a:pt x="64" y="251"/>
                    <a:pt x="83" y="232"/>
                    <a:pt x="102" y="232"/>
                  </a:cubicBezTo>
                  <a:cubicBezTo>
                    <a:pt x="113" y="232"/>
                    <a:pt x="125" y="239"/>
                    <a:pt x="139" y="254"/>
                  </a:cubicBezTo>
                  <a:cubicBezTo>
                    <a:pt x="169" y="287"/>
                    <a:pt x="229" y="314"/>
                    <a:pt x="169" y="370"/>
                  </a:cubicBezTo>
                  <a:cubicBezTo>
                    <a:pt x="296" y="359"/>
                    <a:pt x="341" y="258"/>
                    <a:pt x="386" y="161"/>
                  </a:cubicBezTo>
                  <a:lnTo>
                    <a:pt x="386" y="161"/>
                  </a:lnTo>
                  <a:cubicBezTo>
                    <a:pt x="363" y="183"/>
                    <a:pt x="337" y="202"/>
                    <a:pt x="311" y="225"/>
                  </a:cubicBezTo>
                  <a:cubicBezTo>
                    <a:pt x="278" y="206"/>
                    <a:pt x="300" y="161"/>
                    <a:pt x="266" y="142"/>
                  </a:cubicBezTo>
                  <a:cubicBezTo>
                    <a:pt x="169" y="138"/>
                    <a:pt x="166" y="135"/>
                    <a:pt x="221" y="45"/>
                  </a:cubicBezTo>
                  <a:lnTo>
                    <a:pt x="221" y="45"/>
                  </a:lnTo>
                  <a:cubicBezTo>
                    <a:pt x="259" y="68"/>
                    <a:pt x="233" y="120"/>
                    <a:pt x="266" y="142"/>
                  </a:cubicBezTo>
                  <a:cubicBezTo>
                    <a:pt x="282" y="104"/>
                    <a:pt x="274" y="56"/>
                    <a:pt x="318" y="30"/>
                  </a:cubicBezTo>
                  <a:cubicBezTo>
                    <a:pt x="285" y="7"/>
                    <a:pt x="251" y="0"/>
                    <a:pt x="2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1" name="Google Shape;16561;p11"/>
            <p:cNvSpPr/>
            <p:nvPr/>
          </p:nvSpPr>
          <p:spPr>
            <a:xfrm>
              <a:off x="-2168085" y="-2727289"/>
              <a:ext cx="17142" cy="14134"/>
            </a:xfrm>
            <a:custGeom>
              <a:avLst/>
              <a:gdLst/>
              <a:ahLst/>
              <a:cxnLst/>
              <a:rect l="l" t="t" r="r" b="b"/>
              <a:pathLst>
                <a:path w="359" h="296" extrusionOk="0">
                  <a:moveTo>
                    <a:pt x="348" y="213"/>
                  </a:moveTo>
                  <a:cubicBezTo>
                    <a:pt x="347" y="217"/>
                    <a:pt x="345" y="220"/>
                    <a:pt x="343" y="223"/>
                  </a:cubicBezTo>
                  <a:lnTo>
                    <a:pt x="343" y="223"/>
                  </a:lnTo>
                  <a:cubicBezTo>
                    <a:pt x="345" y="220"/>
                    <a:pt x="347" y="217"/>
                    <a:pt x="348" y="213"/>
                  </a:cubicBezTo>
                  <a:close/>
                  <a:moveTo>
                    <a:pt x="343" y="223"/>
                  </a:moveTo>
                  <a:cubicBezTo>
                    <a:pt x="329" y="246"/>
                    <a:pt x="302" y="270"/>
                    <a:pt x="269" y="292"/>
                  </a:cubicBezTo>
                  <a:cubicBezTo>
                    <a:pt x="300" y="278"/>
                    <a:pt x="325" y="256"/>
                    <a:pt x="343" y="223"/>
                  </a:cubicBezTo>
                  <a:close/>
                  <a:moveTo>
                    <a:pt x="202" y="1"/>
                  </a:moveTo>
                  <a:cubicBezTo>
                    <a:pt x="176" y="15"/>
                    <a:pt x="150" y="30"/>
                    <a:pt x="119" y="30"/>
                  </a:cubicBezTo>
                  <a:cubicBezTo>
                    <a:pt x="109" y="30"/>
                    <a:pt x="97" y="27"/>
                    <a:pt x="83" y="23"/>
                  </a:cubicBezTo>
                  <a:cubicBezTo>
                    <a:pt x="71" y="20"/>
                    <a:pt x="57" y="12"/>
                    <a:pt x="45" y="12"/>
                  </a:cubicBezTo>
                  <a:cubicBezTo>
                    <a:pt x="34" y="12"/>
                    <a:pt x="26" y="12"/>
                    <a:pt x="23" y="23"/>
                  </a:cubicBezTo>
                  <a:cubicBezTo>
                    <a:pt x="7" y="49"/>
                    <a:pt x="0" y="82"/>
                    <a:pt x="34" y="105"/>
                  </a:cubicBezTo>
                  <a:cubicBezTo>
                    <a:pt x="60" y="124"/>
                    <a:pt x="52" y="139"/>
                    <a:pt x="38" y="161"/>
                  </a:cubicBezTo>
                  <a:cubicBezTo>
                    <a:pt x="45" y="177"/>
                    <a:pt x="57" y="195"/>
                    <a:pt x="64" y="210"/>
                  </a:cubicBezTo>
                  <a:cubicBezTo>
                    <a:pt x="86" y="274"/>
                    <a:pt x="109" y="296"/>
                    <a:pt x="154" y="296"/>
                  </a:cubicBezTo>
                  <a:cubicBezTo>
                    <a:pt x="172" y="296"/>
                    <a:pt x="195" y="292"/>
                    <a:pt x="221" y="284"/>
                  </a:cubicBezTo>
                  <a:cubicBezTo>
                    <a:pt x="269" y="274"/>
                    <a:pt x="314" y="251"/>
                    <a:pt x="348" y="213"/>
                  </a:cubicBezTo>
                  <a:lnTo>
                    <a:pt x="348" y="213"/>
                  </a:lnTo>
                  <a:cubicBezTo>
                    <a:pt x="348" y="213"/>
                    <a:pt x="348" y="213"/>
                    <a:pt x="348" y="213"/>
                  </a:cubicBezTo>
                  <a:cubicBezTo>
                    <a:pt x="359" y="117"/>
                    <a:pt x="314" y="49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2" name="Google Shape;16562;p11"/>
            <p:cNvSpPr/>
            <p:nvPr/>
          </p:nvSpPr>
          <p:spPr>
            <a:xfrm>
              <a:off x="-2182744" y="-2928269"/>
              <a:ext cx="16999" cy="20389"/>
            </a:xfrm>
            <a:custGeom>
              <a:avLst/>
              <a:gdLst/>
              <a:ahLst/>
              <a:cxnLst/>
              <a:rect l="l" t="t" r="r" b="b"/>
              <a:pathLst>
                <a:path w="356" h="427" extrusionOk="0">
                  <a:moveTo>
                    <a:pt x="184" y="0"/>
                  </a:moveTo>
                  <a:cubicBezTo>
                    <a:pt x="143" y="0"/>
                    <a:pt x="143" y="42"/>
                    <a:pt x="131" y="71"/>
                  </a:cubicBezTo>
                  <a:cubicBezTo>
                    <a:pt x="128" y="135"/>
                    <a:pt x="176" y="176"/>
                    <a:pt x="195" y="232"/>
                  </a:cubicBezTo>
                  <a:cubicBezTo>
                    <a:pt x="210" y="217"/>
                    <a:pt x="217" y="191"/>
                    <a:pt x="236" y="183"/>
                  </a:cubicBezTo>
                  <a:cubicBezTo>
                    <a:pt x="243" y="176"/>
                    <a:pt x="252" y="173"/>
                    <a:pt x="262" y="173"/>
                  </a:cubicBezTo>
                  <a:cubicBezTo>
                    <a:pt x="274" y="173"/>
                    <a:pt x="285" y="180"/>
                    <a:pt x="292" y="191"/>
                  </a:cubicBezTo>
                  <a:cubicBezTo>
                    <a:pt x="296" y="199"/>
                    <a:pt x="269" y="221"/>
                    <a:pt x="262" y="236"/>
                  </a:cubicBezTo>
                  <a:cubicBezTo>
                    <a:pt x="278" y="288"/>
                    <a:pt x="259" y="326"/>
                    <a:pt x="202" y="330"/>
                  </a:cubicBezTo>
                  <a:lnTo>
                    <a:pt x="195" y="330"/>
                  </a:lnTo>
                  <a:cubicBezTo>
                    <a:pt x="147" y="330"/>
                    <a:pt x="135" y="295"/>
                    <a:pt x="135" y="247"/>
                  </a:cubicBezTo>
                  <a:cubicBezTo>
                    <a:pt x="135" y="199"/>
                    <a:pt x="128" y="147"/>
                    <a:pt x="64" y="135"/>
                  </a:cubicBezTo>
                  <a:lnTo>
                    <a:pt x="60" y="131"/>
                  </a:lnTo>
                  <a:cubicBezTo>
                    <a:pt x="5" y="173"/>
                    <a:pt x="5" y="240"/>
                    <a:pt x="0" y="299"/>
                  </a:cubicBezTo>
                  <a:cubicBezTo>
                    <a:pt x="27" y="330"/>
                    <a:pt x="27" y="374"/>
                    <a:pt x="64" y="397"/>
                  </a:cubicBezTo>
                  <a:cubicBezTo>
                    <a:pt x="68" y="393"/>
                    <a:pt x="76" y="393"/>
                    <a:pt x="79" y="393"/>
                  </a:cubicBezTo>
                  <a:cubicBezTo>
                    <a:pt x="102" y="393"/>
                    <a:pt x="124" y="408"/>
                    <a:pt x="143" y="416"/>
                  </a:cubicBezTo>
                  <a:cubicBezTo>
                    <a:pt x="150" y="419"/>
                    <a:pt x="154" y="423"/>
                    <a:pt x="162" y="426"/>
                  </a:cubicBezTo>
                  <a:cubicBezTo>
                    <a:pt x="191" y="393"/>
                    <a:pt x="247" y="419"/>
                    <a:pt x="278" y="382"/>
                  </a:cubicBezTo>
                  <a:cubicBezTo>
                    <a:pt x="274" y="326"/>
                    <a:pt x="341" y="304"/>
                    <a:pt x="341" y="251"/>
                  </a:cubicBezTo>
                  <a:cubicBezTo>
                    <a:pt x="333" y="228"/>
                    <a:pt x="345" y="217"/>
                    <a:pt x="356" y="202"/>
                  </a:cubicBezTo>
                  <a:cubicBezTo>
                    <a:pt x="345" y="165"/>
                    <a:pt x="296" y="147"/>
                    <a:pt x="307" y="97"/>
                  </a:cubicBezTo>
                  <a:cubicBezTo>
                    <a:pt x="307" y="90"/>
                    <a:pt x="311" y="83"/>
                    <a:pt x="307" y="75"/>
                  </a:cubicBezTo>
                  <a:lnTo>
                    <a:pt x="304" y="71"/>
                  </a:lnTo>
                  <a:lnTo>
                    <a:pt x="288" y="71"/>
                  </a:lnTo>
                  <a:cubicBezTo>
                    <a:pt x="281" y="75"/>
                    <a:pt x="269" y="79"/>
                    <a:pt x="262" y="79"/>
                  </a:cubicBezTo>
                  <a:cubicBezTo>
                    <a:pt x="221" y="79"/>
                    <a:pt x="221" y="26"/>
                    <a:pt x="199" y="4"/>
                  </a:cubicBezTo>
                  <a:cubicBezTo>
                    <a:pt x="191" y="0"/>
                    <a:pt x="188" y="0"/>
                    <a:pt x="18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3" name="Google Shape;16563;p11"/>
            <p:cNvSpPr/>
            <p:nvPr/>
          </p:nvSpPr>
          <p:spPr>
            <a:xfrm>
              <a:off x="-2445130" y="-2933617"/>
              <a:ext cx="17572" cy="18049"/>
            </a:xfrm>
            <a:custGeom>
              <a:avLst/>
              <a:gdLst/>
              <a:ahLst/>
              <a:cxnLst/>
              <a:rect l="l" t="t" r="r" b="b"/>
              <a:pathLst>
                <a:path w="368" h="378" extrusionOk="0">
                  <a:moveTo>
                    <a:pt x="165" y="0"/>
                  </a:moveTo>
                  <a:cubicBezTo>
                    <a:pt x="94" y="0"/>
                    <a:pt x="50" y="60"/>
                    <a:pt x="0" y="112"/>
                  </a:cubicBezTo>
                  <a:lnTo>
                    <a:pt x="0" y="206"/>
                  </a:lnTo>
                  <a:cubicBezTo>
                    <a:pt x="38" y="254"/>
                    <a:pt x="90" y="292"/>
                    <a:pt x="117" y="371"/>
                  </a:cubicBezTo>
                  <a:cubicBezTo>
                    <a:pt x="124" y="374"/>
                    <a:pt x="131" y="374"/>
                    <a:pt x="135" y="378"/>
                  </a:cubicBezTo>
                  <a:cubicBezTo>
                    <a:pt x="157" y="326"/>
                    <a:pt x="195" y="321"/>
                    <a:pt x="225" y="311"/>
                  </a:cubicBezTo>
                  <a:cubicBezTo>
                    <a:pt x="236" y="299"/>
                    <a:pt x="247" y="288"/>
                    <a:pt x="262" y="285"/>
                  </a:cubicBezTo>
                  <a:cubicBezTo>
                    <a:pt x="326" y="266"/>
                    <a:pt x="367" y="236"/>
                    <a:pt x="322" y="164"/>
                  </a:cubicBezTo>
                  <a:cubicBezTo>
                    <a:pt x="311" y="150"/>
                    <a:pt x="319" y="128"/>
                    <a:pt x="326" y="109"/>
                  </a:cubicBezTo>
                  <a:cubicBezTo>
                    <a:pt x="319" y="97"/>
                    <a:pt x="307" y="93"/>
                    <a:pt x="296" y="93"/>
                  </a:cubicBezTo>
                  <a:cubicBezTo>
                    <a:pt x="288" y="93"/>
                    <a:pt x="277" y="97"/>
                    <a:pt x="266" y="102"/>
                  </a:cubicBezTo>
                  <a:cubicBezTo>
                    <a:pt x="259" y="109"/>
                    <a:pt x="247" y="112"/>
                    <a:pt x="236" y="112"/>
                  </a:cubicBezTo>
                  <a:cubicBezTo>
                    <a:pt x="233" y="112"/>
                    <a:pt x="229" y="112"/>
                    <a:pt x="225" y="109"/>
                  </a:cubicBezTo>
                  <a:lnTo>
                    <a:pt x="225" y="109"/>
                  </a:lnTo>
                  <a:cubicBezTo>
                    <a:pt x="188" y="150"/>
                    <a:pt x="229" y="209"/>
                    <a:pt x="184" y="247"/>
                  </a:cubicBezTo>
                  <a:cubicBezTo>
                    <a:pt x="180" y="250"/>
                    <a:pt x="173" y="254"/>
                    <a:pt x="165" y="254"/>
                  </a:cubicBezTo>
                  <a:cubicBezTo>
                    <a:pt x="139" y="131"/>
                    <a:pt x="139" y="131"/>
                    <a:pt x="225" y="109"/>
                  </a:cubicBezTo>
                  <a:cubicBezTo>
                    <a:pt x="236" y="75"/>
                    <a:pt x="259" y="45"/>
                    <a:pt x="225" y="12"/>
                  </a:cubicBezTo>
                  <a:cubicBezTo>
                    <a:pt x="202" y="4"/>
                    <a:pt x="184" y="0"/>
                    <a:pt x="1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4" name="Google Shape;16564;p11"/>
            <p:cNvSpPr/>
            <p:nvPr/>
          </p:nvSpPr>
          <p:spPr>
            <a:xfrm>
              <a:off x="-2128118" y="-2609872"/>
              <a:ext cx="23445" cy="19721"/>
            </a:xfrm>
            <a:custGeom>
              <a:avLst/>
              <a:gdLst/>
              <a:ahLst/>
              <a:cxnLst/>
              <a:rect l="l" t="t" r="r" b="b"/>
              <a:pathLst>
                <a:path w="491" h="413" extrusionOk="0">
                  <a:moveTo>
                    <a:pt x="8" y="1"/>
                  </a:moveTo>
                  <a:lnTo>
                    <a:pt x="8" y="1"/>
                  </a:lnTo>
                  <a:cubicBezTo>
                    <a:pt x="5" y="57"/>
                    <a:pt x="0" y="128"/>
                    <a:pt x="38" y="144"/>
                  </a:cubicBezTo>
                  <a:cubicBezTo>
                    <a:pt x="165" y="196"/>
                    <a:pt x="169" y="308"/>
                    <a:pt x="191" y="413"/>
                  </a:cubicBezTo>
                  <a:cubicBezTo>
                    <a:pt x="202" y="390"/>
                    <a:pt x="214" y="371"/>
                    <a:pt x="221" y="349"/>
                  </a:cubicBezTo>
                  <a:cubicBezTo>
                    <a:pt x="233" y="319"/>
                    <a:pt x="236" y="282"/>
                    <a:pt x="274" y="282"/>
                  </a:cubicBezTo>
                  <a:lnTo>
                    <a:pt x="288" y="282"/>
                  </a:lnTo>
                  <a:cubicBezTo>
                    <a:pt x="326" y="270"/>
                    <a:pt x="348" y="252"/>
                    <a:pt x="371" y="214"/>
                  </a:cubicBezTo>
                  <a:cubicBezTo>
                    <a:pt x="381" y="188"/>
                    <a:pt x="393" y="180"/>
                    <a:pt x="400" y="177"/>
                  </a:cubicBezTo>
                  <a:cubicBezTo>
                    <a:pt x="416" y="177"/>
                    <a:pt x="426" y="211"/>
                    <a:pt x="434" y="233"/>
                  </a:cubicBezTo>
                  <a:cubicBezTo>
                    <a:pt x="479" y="192"/>
                    <a:pt x="490" y="151"/>
                    <a:pt x="412" y="147"/>
                  </a:cubicBezTo>
                  <a:cubicBezTo>
                    <a:pt x="364" y="144"/>
                    <a:pt x="319" y="132"/>
                    <a:pt x="285" y="102"/>
                  </a:cubicBezTo>
                  <a:cubicBezTo>
                    <a:pt x="240" y="61"/>
                    <a:pt x="191" y="46"/>
                    <a:pt x="135" y="46"/>
                  </a:cubicBezTo>
                  <a:lnTo>
                    <a:pt x="117" y="46"/>
                  </a:lnTo>
                  <a:cubicBezTo>
                    <a:pt x="72" y="46"/>
                    <a:pt x="50" y="13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5" name="Google Shape;16565;p11"/>
            <p:cNvSpPr/>
            <p:nvPr/>
          </p:nvSpPr>
          <p:spPr>
            <a:xfrm>
              <a:off x="-1924416" y="-2481854"/>
              <a:ext cx="21631" cy="23445"/>
            </a:xfrm>
            <a:custGeom>
              <a:avLst/>
              <a:gdLst/>
              <a:ahLst/>
              <a:cxnLst/>
              <a:rect l="l" t="t" r="r" b="b"/>
              <a:pathLst>
                <a:path w="453" h="491" extrusionOk="0">
                  <a:moveTo>
                    <a:pt x="145" y="1"/>
                  </a:moveTo>
                  <a:cubicBezTo>
                    <a:pt x="153" y="61"/>
                    <a:pt x="228" y="120"/>
                    <a:pt x="149" y="176"/>
                  </a:cubicBezTo>
                  <a:cubicBezTo>
                    <a:pt x="197" y="173"/>
                    <a:pt x="247" y="176"/>
                    <a:pt x="287" y="139"/>
                  </a:cubicBezTo>
                  <a:cubicBezTo>
                    <a:pt x="295" y="132"/>
                    <a:pt x="302" y="132"/>
                    <a:pt x="310" y="132"/>
                  </a:cubicBezTo>
                  <a:cubicBezTo>
                    <a:pt x="321" y="132"/>
                    <a:pt x="328" y="135"/>
                    <a:pt x="340" y="142"/>
                  </a:cubicBezTo>
                  <a:cubicBezTo>
                    <a:pt x="354" y="158"/>
                    <a:pt x="370" y="173"/>
                    <a:pt x="354" y="191"/>
                  </a:cubicBezTo>
                  <a:cubicBezTo>
                    <a:pt x="310" y="254"/>
                    <a:pt x="314" y="330"/>
                    <a:pt x="299" y="397"/>
                  </a:cubicBezTo>
                  <a:cubicBezTo>
                    <a:pt x="292" y="420"/>
                    <a:pt x="269" y="430"/>
                    <a:pt x="261" y="430"/>
                  </a:cubicBezTo>
                  <a:cubicBezTo>
                    <a:pt x="258" y="430"/>
                    <a:pt x="254" y="430"/>
                    <a:pt x="254" y="427"/>
                  </a:cubicBezTo>
                  <a:cubicBezTo>
                    <a:pt x="242" y="356"/>
                    <a:pt x="175" y="367"/>
                    <a:pt x="138" y="333"/>
                  </a:cubicBezTo>
                  <a:cubicBezTo>
                    <a:pt x="85" y="285"/>
                    <a:pt x="142" y="240"/>
                    <a:pt x="130" y="195"/>
                  </a:cubicBezTo>
                  <a:cubicBezTo>
                    <a:pt x="127" y="191"/>
                    <a:pt x="123" y="191"/>
                    <a:pt x="123" y="191"/>
                  </a:cubicBezTo>
                  <a:cubicBezTo>
                    <a:pt x="104" y="191"/>
                    <a:pt x="101" y="206"/>
                    <a:pt x="90" y="218"/>
                  </a:cubicBezTo>
                  <a:cubicBezTo>
                    <a:pt x="45" y="263"/>
                    <a:pt x="0" y="296"/>
                    <a:pt x="97" y="330"/>
                  </a:cubicBezTo>
                  <a:cubicBezTo>
                    <a:pt x="127" y="341"/>
                    <a:pt x="153" y="375"/>
                    <a:pt x="168" y="404"/>
                  </a:cubicBezTo>
                  <a:cubicBezTo>
                    <a:pt x="194" y="464"/>
                    <a:pt x="206" y="490"/>
                    <a:pt x="228" y="490"/>
                  </a:cubicBezTo>
                  <a:cubicBezTo>
                    <a:pt x="247" y="490"/>
                    <a:pt x="269" y="479"/>
                    <a:pt x="306" y="464"/>
                  </a:cubicBezTo>
                  <a:cubicBezTo>
                    <a:pt x="332" y="453"/>
                    <a:pt x="396" y="456"/>
                    <a:pt x="373" y="404"/>
                  </a:cubicBezTo>
                  <a:cubicBezTo>
                    <a:pt x="344" y="341"/>
                    <a:pt x="385" y="303"/>
                    <a:pt x="407" y="258"/>
                  </a:cubicBezTo>
                  <a:cubicBezTo>
                    <a:pt x="426" y="221"/>
                    <a:pt x="449" y="184"/>
                    <a:pt x="452" y="139"/>
                  </a:cubicBezTo>
                  <a:cubicBezTo>
                    <a:pt x="452" y="109"/>
                    <a:pt x="449" y="79"/>
                    <a:pt x="418" y="79"/>
                  </a:cubicBezTo>
                  <a:cubicBezTo>
                    <a:pt x="411" y="79"/>
                    <a:pt x="404" y="83"/>
                    <a:pt x="392" y="83"/>
                  </a:cubicBezTo>
                  <a:cubicBezTo>
                    <a:pt x="381" y="87"/>
                    <a:pt x="370" y="90"/>
                    <a:pt x="359" y="90"/>
                  </a:cubicBezTo>
                  <a:cubicBezTo>
                    <a:pt x="314" y="90"/>
                    <a:pt x="276" y="68"/>
                    <a:pt x="247" y="34"/>
                  </a:cubicBezTo>
                  <a:cubicBezTo>
                    <a:pt x="216" y="1"/>
                    <a:pt x="183" y="8"/>
                    <a:pt x="1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6" name="Google Shape;16566;p11"/>
            <p:cNvSpPr/>
            <p:nvPr/>
          </p:nvSpPr>
          <p:spPr>
            <a:xfrm>
              <a:off x="-2603421" y="-2595213"/>
              <a:ext cx="23779" cy="30608"/>
            </a:xfrm>
            <a:custGeom>
              <a:avLst/>
              <a:gdLst/>
              <a:ahLst/>
              <a:cxnLst/>
              <a:rect l="l" t="t" r="r" b="b"/>
              <a:pathLst>
                <a:path w="498" h="641" extrusionOk="0">
                  <a:moveTo>
                    <a:pt x="318" y="1"/>
                  </a:moveTo>
                  <a:cubicBezTo>
                    <a:pt x="284" y="1"/>
                    <a:pt x="269" y="30"/>
                    <a:pt x="247" y="49"/>
                  </a:cubicBezTo>
                  <a:cubicBezTo>
                    <a:pt x="194" y="102"/>
                    <a:pt x="168" y="125"/>
                    <a:pt x="142" y="125"/>
                  </a:cubicBezTo>
                  <a:cubicBezTo>
                    <a:pt x="116" y="125"/>
                    <a:pt x="86" y="106"/>
                    <a:pt x="34" y="68"/>
                  </a:cubicBezTo>
                  <a:lnTo>
                    <a:pt x="0" y="68"/>
                  </a:lnTo>
                  <a:cubicBezTo>
                    <a:pt x="45" y="142"/>
                    <a:pt x="157" y="180"/>
                    <a:pt x="135" y="296"/>
                  </a:cubicBezTo>
                  <a:cubicBezTo>
                    <a:pt x="175" y="360"/>
                    <a:pt x="206" y="427"/>
                    <a:pt x="269" y="472"/>
                  </a:cubicBezTo>
                  <a:cubicBezTo>
                    <a:pt x="329" y="517"/>
                    <a:pt x="295" y="577"/>
                    <a:pt x="261" y="625"/>
                  </a:cubicBezTo>
                  <a:cubicBezTo>
                    <a:pt x="269" y="629"/>
                    <a:pt x="273" y="636"/>
                    <a:pt x="277" y="640"/>
                  </a:cubicBezTo>
                  <a:cubicBezTo>
                    <a:pt x="344" y="596"/>
                    <a:pt x="351" y="543"/>
                    <a:pt x="310" y="472"/>
                  </a:cubicBezTo>
                  <a:cubicBezTo>
                    <a:pt x="258" y="389"/>
                    <a:pt x="287" y="322"/>
                    <a:pt x="359" y="259"/>
                  </a:cubicBezTo>
                  <a:cubicBezTo>
                    <a:pt x="411" y="214"/>
                    <a:pt x="497" y="184"/>
                    <a:pt x="475" y="83"/>
                  </a:cubicBezTo>
                  <a:lnTo>
                    <a:pt x="475" y="83"/>
                  </a:lnTo>
                  <a:cubicBezTo>
                    <a:pt x="467" y="106"/>
                    <a:pt x="456" y="125"/>
                    <a:pt x="444" y="142"/>
                  </a:cubicBezTo>
                  <a:cubicBezTo>
                    <a:pt x="418" y="180"/>
                    <a:pt x="389" y="199"/>
                    <a:pt x="359" y="199"/>
                  </a:cubicBezTo>
                  <a:cubicBezTo>
                    <a:pt x="340" y="199"/>
                    <a:pt x="321" y="192"/>
                    <a:pt x="299" y="180"/>
                  </a:cubicBezTo>
                  <a:cubicBezTo>
                    <a:pt x="239" y="139"/>
                    <a:pt x="258" y="90"/>
                    <a:pt x="292" y="42"/>
                  </a:cubicBezTo>
                  <a:cubicBezTo>
                    <a:pt x="299" y="27"/>
                    <a:pt x="318" y="16"/>
                    <a:pt x="329" y="4"/>
                  </a:cubicBezTo>
                  <a:cubicBezTo>
                    <a:pt x="325" y="1"/>
                    <a:pt x="321" y="1"/>
                    <a:pt x="3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7" name="Google Shape;16567;p11"/>
            <p:cNvSpPr/>
            <p:nvPr/>
          </p:nvSpPr>
          <p:spPr>
            <a:xfrm>
              <a:off x="-2420300" y="-2982322"/>
              <a:ext cx="40015" cy="16426"/>
            </a:xfrm>
            <a:custGeom>
              <a:avLst/>
              <a:gdLst/>
              <a:ahLst/>
              <a:cxnLst/>
              <a:rect l="l" t="t" r="r" b="b"/>
              <a:pathLst>
                <a:path w="838" h="344" extrusionOk="0">
                  <a:moveTo>
                    <a:pt x="752" y="0"/>
                  </a:moveTo>
                  <a:cubicBezTo>
                    <a:pt x="736" y="0"/>
                    <a:pt x="714" y="7"/>
                    <a:pt x="696" y="14"/>
                  </a:cubicBezTo>
                  <a:cubicBezTo>
                    <a:pt x="639" y="40"/>
                    <a:pt x="584" y="59"/>
                    <a:pt x="524" y="59"/>
                  </a:cubicBezTo>
                  <a:cubicBezTo>
                    <a:pt x="505" y="59"/>
                    <a:pt x="490" y="56"/>
                    <a:pt x="472" y="56"/>
                  </a:cubicBezTo>
                  <a:cubicBezTo>
                    <a:pt x="453" y="52"/>
                    <a:pt x="434" y="49"/>
                    <a:pt x="415" y="49"/>
                  </a:cubicBezTo>
                  <a:cubicBezTo>
                    <a:pt x="359" y="49"/>
                    <a:pt x="307" y="71"/>
                    <a:pt x="255" y="123"/>
                  </a:cubicBezTo>
                  <a:cubicBezTo>
                    <a:pt x="206" y="171"/>
                    <a:pt x="158" y="242"/>
                    <a:pt x="82" y="250"/>
                  </a:cubicBezTo>
                  <a:cubicBezTo>
                    <a:pt x="1" y="261"/>
                    <a:pt x="53" y="299"/>
                    <a:pt x="56" y="328"/>
                  </a:cubicBezTo>
                  <a:cubicBezTo>
                    <a:pt x="68" y="318"/>
                    <a:pt x="79" y="295"/>
                    <a:pt x="90" y="295"/>
                  </a:cubicBezTo>
                  <a:lnTo>
                    <a:pt x="98" y="295"/>
                  </a:lnTo>
                  <a:lnTo>
                    <a:pt x="98" y="299"/>
                  </a:lnTo>
                  <a:cubicBezTo>
                    <a:pt x="116" y="314"/>
                    <a:pt x="127" y="325"/>
                    <a:pt x="135" y="325"/>
                  </a:cubicBezTo>
                  <a:cubicBezTo>
                    <a:pt x="146" y="325"/>
                    <a:pt x="153" y="310"/>
                    <a:pt x="165" y="276"/>
                  </a:cubicBezTo>
                  <a:cubicBezTo>
                    <a:pt x="180" y="220"/>
                    <a:pt x="217" y="171"/>
                    <a:pt x="284" y="161"/>
                  </a:cubicBezTo>
                  <a:cubicBezTo>
                    <a:pt x="333" y="123"/>
                    <a:pt x="389" y="104"/>
                    <a:pt x="449" y="104"/>
                  </a:cubicBezTo>
                  <a:cubicBezTo>
                    <a:pt x="501" y="104"/>
                    <a:pt x="553" y="119"/>
                    <a:pt x="595" y="149"/>
                  </a:cubicBezTo>
                  <a:lnTo>
                    <a:pt x="606" y="149"/>
                  </a:lnTo>
                  <a:cubicBezTo>
                    <a:pt x="624" y="149"/>
                    <a:pt x="636" y="135"/>
                    <a:pt x="651" y="119"/>
                  </a:cubicBezTo>
                  <a:cubicBezTo>
                    <a:pt x="658" y="116"/>
                    <a:pt x="665" y="112"/>
                    <a:pt x="677" y="112"/>
                  </a:cubicBezTo>
                  <a:cubicBezTo>
                    <a:pt x="707" y="112"/>
                    <a:pt x="752" y="135"/>
                    <a:pt x="741" y="153"/>
                  </a:cubicBezTo>
                  <a:cubicBezTo>
                    <a:pt x="700" y="224"/>
                    <a:pt x="778" y="280"/>
                    <a:pt x="763" y="344"/>
                  </a:cubicBezTo>
                  <a:cubicBezTo>
                    <a:pt x="781" y="314"/>
                    <a:pt x="838" y="295"/>
                    <a:pt x="819" y="258"/>
                  </a:cubicBezTo>
                  <a:cubicBezTo>
                    <a:pt x="796" y="202"/>
                    <a:pt x="812" y="153"/>
                    <a:pt x="815" y="101"/>
                  </a:cubicBezTo>
                  <a:cubicBezTo>
                    <a:pt x="822" y="37"/>
                    <a:pt x="796" y="0"/>
                    <a:pt x="7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8" name="Google Shape;16568;p11"/>
            <p:cNvSpPr/>
            <p:nvPr/>
          </p:nvSpPr>
          <p:spPr>
            <a:xfrm>
              <a:off x="-2306082" y="-2876890"/>
              <a:ext cx="17190" cy="15614"/>
            </a:xfrm>
            <a:custGeom>
              <a:avLst/>
              <a:gdLst/>
              <a:ahLst/>
              <a:cxnLst/>
              <a:rect l="l" t="t" r="r" b="b"/>
              <a:pathLst>
                <a:path w="360" h="327" extrusionOk="0">
                  <a:moveTo>
                    <a:pt x="176" y="143"/>
                  </a:moveTo>
                  <a:cubicBezTo>
                    <a:pt x="199" y="143"/>
                    <a:pt x="210" y="151"/>
                    <a:pt x="244" y="173"/>
                  </a:cubicBezTo>
                  <a:cubicBezTo>
                    <a:pt x="202" y="188"/>
                    <a:pt x="180" y="199"/>
                    <a:pt x="165" y="199"/>
                  </a:cubicBezTo>
                  <a:cubicBezTo>
                    <a:pt x="147" y="199"/>
                    <a:pt x="135" y="184"/>
                    <a:pt x="116" y="151"/>
                  </a:cubicBezTo>
                  <a:cubicBezTo>
                    <a:pt x="147" y="147"/>
                    <a:pt x="165" y="143"/>
                    <a:pt x="176" y="143"/>
                  </a:cubicBezTo>
                  <a:close/>
                  <a:moveTo>
                    <a:pt x="247" y="1"/>
                  </a:moveTo>
                  <a:cubicBezTo>
                    <a:pt x="210" y="5"/>
                    <a:pt x="169" y="13"/>
                    <a:pt x="131" y="16"/>
                  </a:cubicBezTo>
                  <a:cubicBezTo>
                    <a:pt x="116" y="23"/>
                    <a:pt x="102" y="27"/>
                    <a:pt x="87" y="35"/>
                  </a:cubicBezTo>
                  <a:cubicBezTo>
                    <a:pt x="90" y="75"/>
                    <a:pt x="57" y="91"/>
                    <a:pt x="31" y="113"/>
                  </a:cubicBezTo>
                  <a:cubicBezTo>
                    <a:pt x="0" y="139"/>
                    <a:pt x="16" y="177"/>
                    <a:pt x="4" y="210"/>
                  </a:cubicBezTo>
                  <a:cubicBezTo>
                    <a:pt x="42" y="222"/>
                    <a:pt x="45" y="263"/>
                    <a:pt x="71" y="285"/>
                  </a:cubicBezTo>
                  <a:cubicBezTo>
                    <a:pt x="98" y="311"/>
                    <a:pt x="131" y="327"/>
                    <a:pt x="165" y="327"/>
                  </a:cubicBezTo>
                  <a:cubicBezTo>
                    <a:pt x="195" y="327"/>
                    <a:pt x="225" y="315"/>
                    <a:pt x="251" y="292"/>
                  </a:cubicBezTo>
                  <a:cubicBezTo>
                    <a:pt x="285" y="263"/>
                    <a:pt x="314" y="222"/>
                    <a:pt x="359" y="214"/>
                  </a:cubicBezTo>
                  <a:cubicBezTo>
                    <a:pt x="359" y="180"/>
                    <a:pt x="322" y="188"/>
                    <a:pt x="314" y="165"/>
                  </a:cubicBezTo>
                  <a:cubicBezTo>
                    <a:pt x="307" y="102"/>
                    <a:pt x="300" y="42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69" name="Google Shape;16569;p11"/>
            <p:cNvSpPr/>
            <p:nvPr/>
          </p:nvSpPr>
          <p:spPr>
            <a:xfrm>
              <a:off x="-2634316" y="-2593589"/>
              <a:ext cx="29462" cy="36624"/>
            </a:xfrm>
            <a:custGeom>
              <a:avLst/>
              <a:gdLst/>
              <a:ahLst/>
              <a:cxnLst/>
              <a:rect l="l" t="t" r="r" b="b"/>
              <a:pathLst>
                <a:path w="617" h="767" extrusionOk="0">
                  <a:moveTo>
                    <a:pt x="456" y="1"/>
                  </a:moveTo>
                  <a:cubicBezTo>
                    <a:pt x="408" y="1"/>
                    <a:pt x="363" y="4"/>
                    <a:pt x="314" y="8"/>
                  </a:cubicBezTo>
                  <a:cubicBezTo>
                    <a:pt x="288" y="8"/>
                    <a:pt x="262" y="15"/>
                    <a:pt x="251" y="46"/>
                  </a:cubicBezTo>
                  <a:cubicBezTo>
                    <a:pt x="236" y="98"/>
                    <a:pt x="191" y="124"/>
                    <a:pt x="157" y="161"/>
                  </a:cubicBezTo>
                  <a:cubicBezTo>
                    <a:pt x="120" y="198"/>
                    <a:pt x="90" y="243"/>
                    <a:pt x="101" y="292"/>
                  </a:cubicBezTo>
                  <a:cubicBezTo>
                    <a:pt x="113" y="367"/>
                    <a:pt x="68" y="434"/>
                    <a:pt x="94" y="505"/>
                  </a:cubicBezTo>
                  <a:cubicBezTo>
                    <a:pt x="105" y="527"/>
                    <a:pt x="90" y="546"/>
                    <a:pt x="68" y="565"/>
                  </a:cubicBezTo>
                  <a:cubicBezTo>
                    <a:pt x="0" y="629"/>
                    <a:pt x="4" y="647"/>
                    <a:pt x="79" y="710"/>
                  </a:cubicBezTo>
                  <a:cubicBezTo>
                    <a:pt x="101" y="729"/>
                    <a:pt x="116" y="748"/>
                    <a:pt x="135" y="767"/>
                  </a:cubicBezTo>
                  <a:cubicBezTo>
                    <a:pt x="116" y="696"/>
                    <a:pt x="149" y="647"/>
                    <a:pt x="202" y="606"/>
                  </a:cubicBezTo>
                  <a:cubicBezTo>
                    <a:pt x="206" y="550"/>
                    <a:pt x="135" y="517"/>
                    <a:pt x="154" y="457"/>
                  </a:cubicBezTo>
                  <a:cubicBezTo>
                    <a:pt x="146" y="405"/>
                    <a:pt x="131" y="355"/>
                    <a:pt x="168" y="307"/>
                  </a:cubicBezTo>
                  <a:cubicBezTo>
                    <a:pt x="157" y="258"/>
                    <a:pt x="176" y="217"/>
                    <a:pt x="206" y="180"/>
                  </a:cubicBezTo>
                  <a:cubicBezTo>
                    <a:pt x="273" y="82"/>
                    <a:pt x="367" y="34"/>
                    <a:pt x="475" y="34"/>
                  </a:cubicBezTo>
                  <a:cubicBezTo>
                    <a:pt x="494" y="34"/>
                    <a:pt x="516" y="34"/>
                    <a:pt x="535" y="38"/>
                  </a:cubicBezTo>
                  <a:lnTo>
                    <a:pt x="553" y="38"/>
                  </a:lnTo>
                  <a:cubicBezTo>
                    <a:pt x="572" y="38"/>
                    <a:pt x="594" y="34"/>
                    <a:pt x="617" y="34"/>
                  </a:cubicBezTo>
                  <a:cubicBezTo>
                    <a:pt x="565" y="8"/>
                    <a:pt x="508" y="1"/>
                    <a:pt x="4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0" name="Google Shape;16570;p11"/>
            <p:cNvSpPr/>
            <p:nvPr/>
          </p:nvSpPr>
          <p:spPr>
            <a:xfrm>
              <a:off x="-2140437" y="-2538438"/>
              <a:ext cx="21297" cy="16665"/>
            </a:xfrm>
            <a:custGeom>
              <a:avLst/>
              <a:gdLst/>
              <a:ahLst/>
              <a:cxnLst/>
              <a:rect l="l" t="t" r="r" b="b"/>
              <a:pathLst>
                <a:path w="446" h="349" extrusionOk="0">
                  <a:moveTo>
                    <a:pt x="146" y="0"/>
                  </a:moveTo>
                  <a:cubicBezTo>
                    <a:pt x="61" y="8"/>
                    <a:pt x="16" y="57"/>
                    <a:pt x="16" y="147"/>
                  </a:cubicBezTo>
                  <a:cubicBezTo>
                    <a:pt x="16" y="169"/>
                    <a:pt x="4" y="192"/>
                    <a:pt x="1" y="214"/>
                  </a:cubicBezTo>
                  <a:cubicBezTo>
                    <a:pt x="16" y="232"/>
                    <a:pt x="42" y="244"/>
                    <a:pt x="34" y="277"/>
                  </a:cubicBezTo>
                  <a:cubicBezTo>
                    <a:pt x="72" y="333"/>
                    <a:pt x="146" y="314"/>
                    <a:pt x="195" y="344"/>
                  </a:cubicBezTo>
                  <a:cubicBezTo>
                    <a:pt x="206" y="344"/>
                    <a:pt x="218" y="349"/>
                    <a:pt x="229" y="349"/>
                  </a:cubicBezTo>
                  <a:cubicBezTo>
                    <a:pt x="281" y="349"/>
                    <a:pt x="325" y="326"/>
                    <a:pt x="360" y="277"/>
                  </a:cubicBezTo>
                  <a:cubicBezTo>
                    <a:pt x="352" y="251"/>
                    <a:pt x="367" y="240"/>
                    <a:pt x="389" y="225"/>
                  </a:cubicBezTo>
                  <a:lnTo>
                    <a:pt x="420" y="225"/>
                  </a:lnTo>
                  <a:cubicBezTo>
                    <a:pt x="430" y="225"/>
                    <a:pt x="446" y="221"/>
                    <a:pt x="438" y="192"/>
                  </a:cubicBezTo>
                  <a:cubicBezTo>
                    <a:pt x="434" y="157"/>
                    <a:pt x="408" y="154"/>
                    <a:pt x="382" y="154"/>
                  </a:cubicBezTo>
                  <a:cubicBezTo>
                    <a:pt x="375" y="154"/>
                    <a:pt x="367" y="150"/>
                    <a:pt x="360" y="147"/>
                  </a:cubicBezTo>
                  <a:lnTo>
                    <a:pt x="360" y="147"/>
                  </a:lnTo>
                  <a:cubicBezTo>
                    <a:pt x="367" y="195"/>
                    <a:pt x="344" y="206"/>
                    <a:pt x="318" y="206"/>
                  </a:cubicBezTo>
                  <a:cubicBezTo>
                    <a:pt x="308" y="206"/>
                    <a:pt x="296" y="206"/>
                    <a:pt x="285" y="202"/>
                  </a:cubicBezTo>
                  <a:cubicBezTo>
                    <a:pt x="263" y="199"/>
                    <a:pt x="247" y="192"/>
                    <a:pt x="229" y="192"/>
                  </a:cubicBezTo>
                  <a:cubicBezTo>
                    <a:pt x="210" y="192"/>
                    <a:pt x="191" y="202"/>
                    <a:pt x="173" y="228"/>
                  </a:cubicBezTo>
                  <a:cubicBezTo>
                    <a:pt x="165" y="244"/>
                    <a:pt x="158" y="247"/>
                    <a:pt x="146" y="247"/>
                  </a:cubicBezTo>
                  <a:cubicBezTo>
                    <a:pt x="124" y="247"/>
                    <a:pt x="101" y="228"/>
                    <a:pt x="75" y="218"/>
                  </a:cubicBezTo>
                  <a:cubicBezTo>
                    <a:pt x="146" y="214"/>
                    <a:pt x="161" y="173"/>
                    <a:pt x="173" y="113"/>
                  </a:cubicBezTo>
                  <a:cubicBezTo>
                    <a:pt x="180" y="68"/>
                    <a:pt x="168" y="68"/>
                    <a:pt x="135" y="52"/>
                  </a:cubicBezTo>
                  <a:cubicBezTo>
                    <a:pt x="87" y="30"/>
                    <a:pt x="142" y="16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1" name="Google Shape;16571;p11"/>
            <p:cNvSpPr/>
            <p:nvPr/>
          </p:nvSpPr>
          <p:spPr>
            <a:xfrm>
              <a:off x="-2209866" y="-2833676"/>
              <a:ext cx="20724" cy="23827"/>
            </a:xfrm>
            <a:custGeom>
              <a:avLst/>
              <a:gdLst/>
              <a:ahLst/>
              <a:cxnLst/>
              <a:rect l="l" t="t" r="r" b="b"/>
              <a:pathLst>
                <a:path w="434" h="499" extrusionOk="0">
                  <a:moveTo>
                    <a:pt x="247" y="0"/>
                  </a:moveTo>
                  <a:lnTo>
                    <a:pt x="247" y="5"/>
                  </a:lnTo>
                  <a:cubicBezTo>
                    <a:pt x="270" y="27"/>
                    <a:pt x="285" y="60"/>
                    <a:pt x="270" y="86"/>
                  </a:cubicBezTo>
                  <a:cubicBezTo>
                    <a:pt x="209" y="184"/>
                    <a:pt x="270" y="247"/>
                    <a:pt x="330" y="307"/>
                  </a:cubicBezTo>
                  <a:cubicBezTo>
                    <a:pt x="318" y="319"/>
                    <a:pt x="307" y="322"/>
                    <a:pt x="296" y="322"/>
                  </a:cubicBezTo>
                  <a:cubicBezTo>
                    <a:pt x="285" y="322"/>
                    <a:pt x="273" y="322"/>
                    <a:pt x="262" y="319"/>
                  </a:cubicBezTo>
                  <a:cubicBezTo>
                    <a:pt x="254" y="314"/>
                    <a:pt x="244" y="311"/>
                    <a:pt x="232" y="311"/>
                  </a:cubicBezTo>
                  <a:cubicBezTo>
                    <a:pt x="228" y="311"/>
                    <a:pt x="221" y="314"/>
                    <a:pt x="218" y="314"/>
                  </a:cubicBezTo>
                  <a:cubicBezTo>
                    <a:pt x="209" y="386"/>
                    <a:pt x="209" y="404"/>
                    <a:pt x="157" y="404"/>
                  </a:cubicBezTo>
                  <a:cubicBezTo>
                    <a:pt x="142" y="404"/>
                    <a:pt x="120" y="400"/>
                    <a:pt x="90" y="397"/>
                  </a:cubicBezTo>
                  <a:cubicBezTo>
                    <a:pt x="139" y="359"/>
                    <a:pt x="187" y="319"/>
                    <a:pt x="116" y="269"/>
                  </a:cubicBezTo>
                  <a:cubicBezTo>
                    <a:pt x="109" y="262"/>
                    <a:pt x="105" y="259"/>
                    <a:pt x="97" y="251"/>
                  </a:cubicBezTo>
                  <a:cubicBezTo>
                    <a:pt x="64" y="296"/>
                    <a:pt x="75" y="367"/>
                    <a:pt x="16" y="400"/>
                  </a:cubicBezTo>
                  <a:cubicBezTo>
                    <a:pt x="12" y="404"/>
                    <a:pt x="4" y="412"/>
                    <a:pt x="0" y="416"/>
                  </a:cubicBezTo>
                  <a:cubicBezTo>
                    <a:pt x="42" y="483"/>
                    <a:pt x="120" y="468"/>
                    <a:pt x="183" y="494"/>
                  </a:cubicBezTo>
                  <a:cubicBezTo>
                    <a:pt x="183" y="498"/>
                    <a:pt x="187" y="498"/>
                    <a:pt x="192" y="498"/>
                  </a:cubicBezTo>
                  <a:cubicBezTo>
                    <a:pt x="202" y="498"/>
                    <a:pt x="206" y="487"/>
                    <a:pt x="214" y="476"/>
                  </a:cubicBezTo>
                  <a:cubicBezTo>
                    <a:pt x="262" y="423"/>
                    <a:pt x="311" y="371"/>
                    <a:pt x="363" y="319"/>
                  </a:cubicBezTo>
                  <a:cubicBezTo>
                    <a:pt x="389" y="243"/>
                    <a:pt x="434" y="165"/>
                    <a:pt x="363" y="86"/>
                  </a:cubicBezTo>
                  <a:cubicBezTo>
                    <a:pt x="337" y="50"/>
                    <a:pt x="314" y="0"/>
                    <a:pt x="2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2" name="Google Shape;16572;p11"/>
            <p:cNvSpPr/>
            <p:nvPr/>
          </p:nvSpPr>
          <p:spPr>
            <a:xfrm>
              <a:off x="-2333395" y="-2920438"/>
              <a:ext cx="33759" cy="32756"/>
            </a:xfrm>
            <a:custGeom>
              <a:avLst/>
              <a:gdLst/>
              <a:ahLst/>
              <a:cxnLst/>
              <a:rect l="l" t="t" r="r" b="b"/>
              <a:pathLst>
                <a:path w="707" h="686" extrusionOk="0">
                  <a:moveTo>
                    <a:pt x="476" y="239"/>
                  </a:moveTo>
                  <a:cubicBezTo>
                    <a:pt x="476" y="240"/>
                    <a:pt x="476" y="240"/>
                    <a:pt x="476" y="240"/>
                  </a:cubicBezTo>
                  <a:lnTo>
                    <a:pt x="479" y="240"/>
                  </a:lnTo>
                  <a:cubicBezTo>
                    <a:pt x="478" y="240"/>
                    <a:pt x="477" y="240"/>
                    <a:pt x="476" y="239"/>
                  </a:cubicBezTo>
                  <a:close/>
                  <a:moveTo>
                    <a:pt x="83" y="1"/>
                  </a:moveTo>
                  <a:cubicBezTo>
                    <a:pt x="65" y="1"/>
                    <a:pt x="46" y="19"/>
                    <a:pt x="1" y="61"/>
                  </a:cubicBezTo>
                  <a:cubicBezTo>
                    <a:pt x="113" y="83"/>
                    <a:pt x="214" y="121"/>
                    <a:pt x="232" y="255"/>
                  </a:cubicBezTo>
                  <a:cubicBezTo>
                    <a:pt x="270" y="285"/>
                    <a:pt x="300" y="315"/>
                    <a:pt x="277" y="371"/>
                  </a:cubicBezTo>
                  <a:cubicBezTo>
                    <a:pt x="270" y="412"/>
                    <a:pt x="284" y="461"/>
                    <a:pt x="244" y="494"/>
                  </a:cubicBezTo>
                  <a:cubicBezTo>
                    <a:pt x="255" y="498"/>
                    <a:pt x="266" y="506"/>
                    <a:pt x="274" y="506"/>
                  </a:cubicBezTo>
                  <a:cubicBezTo>
                    <a:pt x="307" y="476"/>
                    <a:pt x="334" y="461"/>
                    <a:pt x="360" y="461"/>
                  </a:cubicBezTo>
                  <a:cubicBezTo>
                    <a:pt x="408" y="461"/>
                    <a:pt x="450" y="506"/>
                    <a:pt x="491" y="547"/>
                  </a:cubicBezTo>
                  <a:cubicBezTo>
                    <a:pt x="524" y="580"/>
                    <a:pt x="554" y="614"/>
                    <a:pt x="588" y="644"/>
                  </a:cubicBezTo>
                  <a:cubicBezTo>
                    <a:pt x="610" y="663"/>
                    <a:pt x="633" y="685"/>
                    <a:pt x="662" y="685"/>
                  </a:cubicBezTo>
                  <a:cubicBezTo>
                    <a:pt x="674" y="685"/>
                    <a:pt x="688" y="678"/>
                    <a:pt x="707" y="663"/>
                  </a:cubicBezTo>
                  <a:cubicBezTo>
                    <a:pt x="674" y="655"/>
                    <a:pt x="648" y="644"/>
                    <a:pt x="625" y="618"/>
                  </a:cubicBezTo>
                  <a:lnTo>
                    <a:pt x="617" y="618"/>
                  </a:lnTo>
                  <a:cubicBezTo>
                    <a:pt x="562" y="599"/>
                    <a:pt x="520" y="566"/>
                    <a:pt x="509" y="502"/>
                  </a:cubicBezTo>
                  <a:lnTo>
                    <a:pt x="509" y="472"/>
                  </a:lnTo>
                  <a:cubicBezTo>
                    <a:pt x="464" y="457"/>
                    <a:pt x="446" y="404"/>
                    <a:pt x="386" y="404"/>
                  </a:cubicBezTo>
                  <a:lnTo>
                    <a:pt x="367" y="404"/>
                  </a:lnTo>
                  <a:cubicBezTo>
                    <a:pt x="329" y="404"/>
                    <a:pt x="319" y="326"/>
                    <a:pt x="348" y="285"/>
                  </a:cubicBezTo>
                  <a:cubicBezTo>
                    <a:pt x="374" y="247"/>
                    <a:pt x="405" y="236"/>
                    <a:pt x="441" y="236"/>
                  </a:cubicBezTo>
                  <a:cubicBezTo>
                    <a:pt x="452" y="236"/>
                    <a:pt x="462" y="236"/>
                    <a:pt x="476" y="239"/>
                  </a:cubicBezTo>
                  <a:lnTo>
                    <a:pt x="476" y="239"/>
                  </a:lnTo>
                  <a:cubicBezTo>
                    <a:pt x="483" y="188"/>
                    <a:pt x="505" y="143"/>
                    <a:pt x="543" y="109"/>
                  </a:cubicBezTo>
                  <a:lnTo>
                    <a:pt x="543" y="105"/>
                  </a:lnTo>
                  <a:cubicBezTo>
                    <a:pt x="446" y="117"/>
                    <a:pt x="367" y="158"/>
                    <a:pt x="303" y="255"/>
                  </a:cubicBezTo>
                  <a:cubicBezTo>
                    <a:pt x="270" y="173"/>
                    <a:pt x="195" y="135"/>
                    <a:pt x="150" y="68"/>
                  </a:cubicBezTo>
                  <a:cubicBezTo>
                    <a:pt x="120" y="23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3" name="Google Shape;16573;p11"/>
            <p:cNvSpPr/>
            <p:nvPr/>
          </p:nvSpPr>
          <p:spPr>
            <a:xfrm>
              <a:off x="-2571524" y="-2530941"/>
              <a:ext cx="15758" cy="13227"/>
            </a:xfrm>
            <a:custGeom>
              <a:avLst/>
              <a:gdLst/>
              <a:ahLst/>
              <a:cxnLst/>
              <a:rect l="l" t="t" r="r" b="b"/>
              <a:pathLst>
                <a:path w="330" h="277" extrusionOk="0">
                  <a:moveTo>
                    <a:pt x="199" y="0"/>
                  </a:moveTo>
                  <a:cubicBezTo>
                    <a:pt x="132" y="19"/>
                    <a:pt x="61" y="23"/>
                    <a:pt x="1" y="57"/>
                  </a:cubicBezTo>
                  <a:cubicBezTo>
                    <a:pt x="50" y="176"/>
                    <a:pt x="102" y="277"/>
                    <a:pt x="203" y="277"/>
                  </a:cubicBezTo>
                  <a:cubicBezTo>
                    <a:pt x="237" y="277"/>
                    <a:pt x="281" y="266"/>
                    <a:pt x="330" y="240"/>
                  </a:cubicBezTo>
                  <a:cubicBezTo>
                    <a:pt x="330" y="199"/>
                    <a:pt x="308" y="161"/>
                    <a:pt x="315" y="116"/>
                  </a:cubicBezTo>
                  <a:cubicBezTo>
                    <a:pt x="326" y="61"/>
                    <a:pt x="270" y="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4" name="Google Shape;16574;p11"/>
            <p:cNvSpPr/>
            <p:nvPr/>
          </p:nvSpPr>
          <p:spPr>
            <a:xfrm>
              <a:off x="-2198072" y="-2894510"/>
              <a:ext cx="15041" cy="14325"/>
            </a:xfrm>
            <a:custGeom>
              <a:avLst/>
              <a:gdLst/>
              <a:ahLst/>
              <a:cxnLst/>
              <a:rect l="l" t="t" r="r" b="b"/>
              <a:pathLst>
                <a:path w="315" h="300" extrusionOk="0">
                  <a:moveTo>
                    <a:pt x="198" y="0"/>
                  </a:moveTo>
                  <a:cubicBezTo>
                    <a:pt x="154" y="0"/>
                    <a:pt x="97" y="7"/>
                    <a:pt x="83" y="23"/>
                  </a:cubicBezTo>
                  <a:cubicBezTo>
                    <a:pt x="4" y="97"/>
                    <a:pt x="0" y="190"/>
                    <a:pt x="67" y="261"/>
                  </a:cubicBezTo>
                  <a:cubicBezTo>
                    <a:pt x="93" y="287"/>
                    <a:pt x="124" y="299"/>
                    <a:pt x="150" y="299"/>
                  </a:cubicBezTo>
                  <a:cubicBezTo>
                    <a:pt x="180" y="299"/>
                    <a:pt x="206" y="287"/>
                    <a:pt x="228" y="265"/>
                  </a:cubicBezTo>
                  <a:cubicBezTo>
                    <a:pt x="295" y="209"/>
                    <a:pt x="314" y="68"/>
                    <a:pt x="266" y="11"/>
                  </a:cubicBezTo>
                  <a:cubicBezTo>
                    <a:pt x="259" y="4"/>
                    <a:pt x="228" y="0"/>
                    <a:pt x="1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5" name="Google Shape;16575;p11"/>
            <p:cNvSpPr/>
            <p:nvPr/>
          </p:nvSpPr>
          <p:spPr>
            <a:xfrm>
              <a:off x="-1913195" y="-2715495"/>
              <a:ext cx="19482" cy="15949"/>
            </a:xfrm>
            <a:custGeom>
              <a:avLst/>
              <a:gdLst/>
              <a:ahLst/>
              <a:cxnLst/>
              <a:rect l="l" t="t" r="r" b="b"/>
              <a:pathLst>
                <a:path w="408" h="334" extrusionOk="0">
                  <a:moveTo>
                    <a:pt x="164" y="0"/>
                  </a:moveTo>
                  <a:cubicBezTo>
                    <a:pt x="116" y="0"/>
                    <a:pt x="67" y="19"/>
                    <a:pt x="26" y="37"/>
                  </a:cubicBezTo>
                  <a:cubicBezTo>
                    <a:pt x="4" y="49"/>
                    <a:pt x="12" y="127"/>
                    <a:pt x="7" y="176"/>
                  </a:cubicBezTo>
                  <a:cubicBezTo>
                    <a:pt x="4" y="210"/>
                    <a:pt x="0" y="244"/>
                    <a:pt x="26" y="273"/>
                  </a:cubicBezTo>
                  <a:cubicBezTo>
                    <a:pt x="67" y="318"/>
                    <a:pt x="109" y="333"/>
                    <a:pt x="154" y="333"/>
                  </a:cubicBezTo>
                  <a:cubicBezTo>
                    <a:pt x="195" y="333"/>
                    <a:pt x="240" y="318"/>
                    <a:pt x="285" y="303"/>
                  </a:cubicBezTo>
                  <a:cubicBezTo>
                    <a:pt x="340" y="284"/>
                    <a:pt x="333" y="213"/>
                    <a:pt x="393" y="191"/>
                  </a:cubicBezTo>
                  <a:cubicBezTo>
                    <a:pt x="407" y="187"/>
                    <a:pt x="400" y="142"/>
                    <a:pt x="393" y="116"/>
                  </a:cubicBezTo>
                  <a:lnTo>
                    <a:pt x="389" y="116"/>
                  </a:lnTo>
                  <a:cubicBezTo>
                    <a:pt x="374" y="123"/>
                    <a:pt x="352" y="127"/>
                    <a:pt x="352" y="149"/>
                  </a:cubicBezTo>
                  <a:cubicBezTo>
                    <a:pt x="348" y="210"/>
                    <a:pt x="307" y="232"/>
                    <a:pt x="262" y="232"/>
                  </a:cubicBezTo>
                  <a:lnTo>
                    <a:pt x="259" y="232"/>
                  </a:lnTo>
                  <a:cubicBezTo>
                    <a:pt x="209" y="232"/>
                    <a:pt x="169" y="199"/>
                    <a:pt x="138" y="157"/>
                  </a:cubicBezTo>
                  <a:cubicBezTo>
                    <a:pt x="124" y="135"/>
                    <a:pt x="131" y="113"/>
                    <a:pt x="150" y="94"/>
                  </a:cubicBezTo>
                  <a:cubicBezTo>
                    <a:pt x="176" y="64"/>
                    <a:pt x="206" y="42"/>
                    <a:pt x="243" y="34"/>
                  </a:cubicBezTo>
                  <a:cubicBezTo>
                    <a:pt x="250" y="30"/>
                    <a:pt x="254" y="23"/>
                    <a:pt x="262" y="19"/>
                  </a:cubicBezTo>
                  <a:cubicBezTo>
                    <a:pt x="247" y="15"/>
                    <a:pt x="232" y="11"/>
                    <a:pt x="217" y="8"/>
                  </a:cubicBezTo>
                  <a:cubicBezTo>
                    <a:pt x="198" y="0"/>
                    <a:pt x="180" y="0"/>
                    <a:pt x="1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6" name="Google Shape;16576;p11"/>
            <p:cNvSpPr/>
            <p:nvPr/>
          </p:nvSpPr>
          <p:spPr>
            <a:xfrm>
              <a:off x="-2042789" y="-2904872"/>
              <a:ext cx="34667" cy="13800"/>
            </a:xfrm>
            <a:custGeom>
              <a:avLst/>
              <a:gdLst/>
              <a:ahLst/>
              <a:cxnLst/>
              <a:rect l="l" t="t" r="r" b="b"/>
              <a:pathLst>
                <a:path w="726" h="289" extrusionOk="0">
                  <a:moveTo>
                    <a:pt x="38" y="0"/>
                  </a:moveTo>
                  <a:cubicBezTo>
                    <a:pt x="0" y="56"/>
                    <a:pt x="79" y="90"/>
                    <a:pt x="64" y="150"/>
                  </a:cubicBezTo>
                  <a:cubicBezTo>
                    <a:pt x="45" y="240"/>
                    <a:pt x="94" y="288"/>
                    <a:pt x="183" y="288"/>
                  </a:cubicBezTo>
                  <a:lnTo>
                    <a:pt x="191" y="288"/>
                  </a:lnTo>
                  <a:cubicBezTo>
                    <a:pt x="340" y="285"/>
                    <a:pt x="487" y="243"/>
                    <a:pt x="635" y="243"/>
                  </a:cubicBezTo>
                  <a:cubicBezTo>
                    <a:pt x="658" y="243"/>
                    <a:pt x="680" y="243"/>
                    <a:pt x="707" y="247"/>
                  </a:cubicBezTo>
                  <a:cubicBezTo>
                    <a:pt x="711" y="247"/>
                    <a:pt x="718" y="240"/>
                    <a:pt x="722" y="232"/>
                  </a:cubicBezTo>
                  <a:cubicBezTo>
                    <a:pt x="722" y="232"/>
                    <a:pt x="722" y="228"/>
                    <a:pt x="725" y="224"/>
                  </a:cubicBezTo>
                  <a:cubicBezTo>
                    <a:pt x="707" y="213"/>
                    <a:pt x="692" y="198"/>
                    <a:pt x="673" y="187"/>
                  </a:cubicBezTo>
                  <a:cubicBezTo>
                    <a:pt x="628" y="195"/>
                    <a:pt x="583" y="198"/>
                    <a:pt x="539" y="206"/>
                  </a:cubicBezTo>
                  <a:cubicBezTo>
                    <a:pt x="523" y="209"/>
                    <a:pt x="509" y="213"/>
                    <a:pt x="494" y="213"/>
                  </a:cubicBezTo>
                  <a:cubicBezTo>
                    <a:pt x="426" y="213"/>
                    <a:pt x="363" y="180"/>
                    <a:pt x="299" y="164"/>
                  </a:cubicBezTo>
                  <a:cubicBezTo>
                    <a:pt x="277" y="202"/>
                    <a:pt x="236" y="224"/>
                    <a:pt x="199" y="224"/>
                  </a:cubicBezTo>
                  <a:cubicBezTo>
                    <a:pt x="187" y="224"/>
                    <a:pt x="176" y="224"/>
                    <a:pt x="164" y="217"/>
                  </a:cubicBezTo>
                  <a:cubicBezTo>
                    <a:pt x="138" y="198"/>
                    <a:pt x="131" y="172"/>
                    <a:pt x="164" y="157"/>
                  </a:cubicBezTo>
                  <a:cubicBezTo>
                    <a:pt x="191" y="142"/>
                    <a:pt x="209" y="119"/>
                    <a:pt x="232" y="101"/>
                  </a:cubicBezTo>
                  <a:cubicBezTo>
                    <a:pt x="236" y="23"/>
                    <a:pt x="173" y="52"/>
                    <a:pt x="135" y="33"/>
                  </a:cubicBezTo>
                  <a:cubicBezTo>
                    <a:pt x="116" y="49"/>
                    <a:pt x="105" y="56"/>
                    <a:pt x="90" y="56"/>
                  </a:cubicBezTo>
                  <a:cubicBezTo>
                    <a:pt x="68" y="56"/>
                    <a:pt x="52" y="3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7" name="Google Shape;16577;p11"/>
            <p:cNvSpPr/>
            <p:nvPr/>
          </p:nvSpPr>
          <p:spPr>
            <a:xfrm>
              <a:off x="-2243816" y="-2861897"/>
              <a:ext cx="17763" cy="18431"/>
            </a:xfrm>
            <a:custGeom>
              <a:avLst/>
              <a:gdLst/>
              <a:ahLst/>
              <a:cxnLst/>
              <a:rect l="l" t="t" r="r" b="b"/>
              <a:pathLst>
                <a:path w="372" h="386" extrusionOk="0">
                  <a:moveTo>
                    <a:pt x="132" y="1"/>
                  </a:moveTo>
                  <a:cubicBezTo>
                    <a:pt x="95" y="1"/>
                    <a:pt x="57" y="16"/>
                    <a:pt x="23" y="49"/>
                  </a:cubicBezTo>
                  <a:cubicBezTo>
                    <a:pt x="50" y="61"/>
                    <a:pt x="73" y="65"/>
                    <a:pt x="99" y="65"/>
                  </a:cubicBezTo>
                  <a:lnTo>
                    <a:pt x="188" y="65"/>
                  </a:lnTo>
                  <a:cubicBezTo>
                    <a:pt x="196" y="120"/>
                    <a:pt x="144" y="147"/>
                    <a:pt x="140" y="196"/>
                  </a:cubicBezTo>
                  <a:cubicBezTo>
                    <a:pt x="135" y="214"/>
                    <a:pt x="132" y="218"/>
                    <a:pt x="125" y="218"/>
                  </a:cubicBezTo>
                  <a:cubicBezTo>
                    <a:pt x="113" y="218"/>
                    <a:pt x="99" y="206"/>
                    <a:pt x="91" y="206"/>
                  </a:cubicBezTo>
                  <a:lnTo>
                    <a:pt x="57" y="206"/>
                  </a:lnTo>
                  <a:cubicBezTo>
                    <a:pt x="1" y="206"/>
                    <a:pt x="1" y="222"/>
                    <a:pt x="31" y="300"/>
                  </a:cubicBezTo>
                  <a:cubicBezTo>
                    <a:pt x="35" y="308"/>
                    <a:pt x="35" y="319"/>
                    <a:pt x="39" y="330"/>
                  </a:cubicBezTo>
                  <a:cubicBezTo>
                    <a:pt x="87" y="322"/>
                    <a:pt x="128" y="282"/>
                    <a:pt x="177" y="282"/>
                  </a:cubicBezTo>
                  <a:cubicBezTo>
                    <a:pt x="192" y="282"/>
                    <a:pt x="203" y="285"/>
                    <a:pt x="218" y="292"/>
                  </a:cubicBezTo>
                  <a:cubicBezTo>
                    <a:pt x="225" y="341"/>
                    <a:pt x="151" y="337"/>
                    <a:pt x="154" y="386"/>
                  </a:cubicBezTo>
                  <a:cubicBezTo>
                    <a:pt x="240" y="353"/>
                    <a:pt x="292" y="296"/>
                    <a:pt x="304" y="203"/>
                  </a:cubicBezTo>
                  <a:cubicBezTo>
                    <a:pt x="304" y="147"/>
                    <a:pt x="371" y="94"/>
                    <a:pt x="304" y="42"/>
                  </a:cubicBezTo>
                  <a:cubicBezTo>
                    <a:pt x="297" y="49"/>
                    <a:pt x="285" y="53"/>
                    <a:pt x="275" y="53"/>
                  </a:cubicBezTo>
                  <a:cubicBezTo>
                    <a:pt x="263" y="53"/>
                    <a:pt x="252" y="46"/>
                    <a:pt x="237" y="35"/>
                  </a:cubicBezTo>
                  <a:cubicBezTo>
                    <a:pt x="199" y="13"/>
                    <a:pt x="166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8" name="Google Shape;16578;p11"/>
            <p:cNvSpPr/>
            <p:nvPr/>
          </p:nvSpPr>
          <p:spPr>
            <a:xfrm>
              <a:off x="-2272180" y="-2711771"/>
              <a:ext cx="17190" cy="23111"/>
            </a:xfrm>
            <a:custGeom>
              <a:avLst/>
              <a:gdLst/>
              <a:ahLst/>
              <a:cxnLst/>
              <a:rect l="l" t="t" r="r" b="b"/>
              <a:pathLst>
                <a:path w="360" h="484" extrusionOk="0">
                  <a:moveTo>
                    <a:pt x="258" y="1"/>
                  </a:moveTo>
                  <a:cubicBezTo>
                    <a:pt x="236" y="1"/>
                    <a:pt x="214" y="12"/>
                    <a:pt x="191" y="23"/>
                  </a:cubicBezTo>
                  <a:cubicBezTo>
                    <a:pt x="139" y="49"/>
                    <a:pt x="94" y="79"/>
                    <a:pt x="39" y="79"/>
                  </a:cubicBezTo>
                  <a:cubicBezTo>
                    <a:pt x="23" y="79"/>
                    <a:pt x="12" y="76"/>
                    <a:pt x="1" y="71"/>
                  </a:cubicBezTo>
                  <a:lnTo>
                    <a:pt x="1" y="71"/>
                  </a:lnTo>
                  <a:cubicBezTo>
                    <a:pt x="31" y="184"/>
                    <a:pt x="110" y="270"/>
                    <a:pt x="165" y="367"/>
                  </a:cubicBezTo>
                  <a:cubicBezTo>
                    <a:pt x="191" y="408"/>
                    <a:pt x="218" y="446"/>
                    <a:pt x="244" y="483"/>
                  </a:cubicBezTo>
                  <a:cubicBezTo>
                    <a:pt x="270" y="416"/>
                    <a:pt x="258" y="352"/>
                    <a:pt x="218" y="292"/>
                  </a:cubicBezTo>
                  <a:cubicBezTo>
                    <a:pt x="139" y="180"/>
                    <a:pt x="154" y="147"/>
                    <a:pt x="289" y="132"/>
                  </a:cubicBezTo>
                  <a:cubicBezTo>
                    <a:pt x="348" y="124"/>
                    <a:pt x="360" y="102"/>
                    <a:pt x="330" y="49"/>
                  </a:cubicBezTo>
                  <a:cubicBezTo>
                    <a:pt x="311" y="16"/>
                    <a:pt x="285" y="1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79" name="Google Shape;16579;p11"/>
            <p:cNvSpPr/>
            <p:nvPr/>
          </p:nvSpPr>
          <p:spPr>
            <a:xfrm>
              <a:off x="-2400866" y="-2976974"/>
              <a:ext cx="18288" cy="17524"/>
            </a:xfrm>
            <a:custGeom>
              <a:avLst/>
              <a:gdLst/>
              <a:ahLst/>
              <a:cxnLst/>
              <a:rect l="l" t="t" r="r" b="b"/>
              <a:pathLst>
                <a:path w="383" h="367" extrusionOk="0">
                  <a:moveTo>
                    <a:pt x="270" y="0"/>
                  </a:moveTo>
                  <a:cubicBezTo>
                    <a:pt x="258" y="0"/>
                    <a:pt x="251" y="4"/>
                    <a:pt x="244" y="7"/>
                  </a:cubicBezTo>
                  <a:cubicBezTo>
                    <a:pt x="229" y="23"/>
                    <a:pt x="217" y="37"/>
                    <a:pt x="199" y="37"/>
                  </a:cubicBezTo>
                  <a:lnTo>
                    <a:pt x="188" y="37"/>
                  </a:lnTo>
                  <a:cubicBezTo>
                    <a:pt x="169" y="56"/>
                    <a:pt x="150" y="63"/>
                    <a:pt x="127" y="63"/>
                  </a:cubicBezTo>
                  <a:cubicBezTo>
                    <a:pt x="113" y="63"/>
                    <a:pt x="98" y="59"/>
                    <a:pt x="79" y="56"/>
                  </a:cubicBezTo>
                  <a:cubicBezTo>
                    <a:pt x="72" y="52"/>
                    <a:pt x="68" y="52"/>
                    <a:pt x="60" y="52"/>
                  </a:cubicBezTo>
                  <a:cubicBezTo>
                    <a:pt x="27" y="52"/>
                    <a:pt x="20" y="82"/>
                    <a:pt x="12" y="112"/>
                  </a:cubicBezTo>
                  <a:cubicBezTo>
                    <a:pt x="1" y="149"/>
                    <a:pt x="20" y="172"/>
                    <a:pt x="49" y="183"/>
                  </a:cubicBezTo>
                  <a:cubicBezTo>
                    <a:pt x="91" y="198"/>
                    <a:pt x="132" y="206"/>
                    <a:pt x="172" y="216"/>
                  </a:cubicBezTo>
                  <a:cubicBezTo>
                    <a:pt x="180" y="225"/>
                    <a:pt x="191" y="235"/>
                    <a:pt x="203" y="235"/>
                  </a:cubicBezTo>
                  <a:cubicBezTo>
                    <a:pt x="210" y="235"/>
                    <a:pt x="214" y="232"/>
                    <a:pt x="217" y="220"/>
                  </a:cubicBezTo>
                  <a:cubicBezTo>
                    <a:pt x="229" y="194"/>
                    <a:pt x="184" y="164"/>
                    <a:pt x="222" y="138"/>
                  </a:cubicBezTo>
                  <a:cubicBezTo>
                    <a:pt x="244" y="123"/>
                    <a:pt x="229" y="90"/>
                    <a:pt x="258" y="68"/>
                  </a:cubicBezTo>
                  <a:lnTo>
                    <a:pt x="258" y="68"/>
                  </a:lnTo>
                  <a:cubicBezTo>
                    <a:pt x="281" y="153"/>
                    <a:pt x="311" y="235"/>
                    <a:pt x="222" y="299"/>
                  </a:cubicBezTo>
                  <a:cubicBezTo>
                    <a:pt x="251" y="351"/>
                    <a:pt x="322" y="314"/>
                    <a:pt x="352" y="366"/>
                  </a:cubicBezTo>
                  <a:cubicBezTo>
                    <a:pt x="356" y="351"/>
                    <a:pt x="363" y="332"/>
                    <a:pt x="371" y="318"/>
                  </a:cubicBezTo>
                  <a:cubicBezTo>
                    <a:pt x="382" y="287"/>
                    <a:pt x="374" y="258"/>
                    <a:pt x="356" y="232"/>
                  </a:cubicBezTo>
                  <a:cubicBezTo>
                    <a:pt x="371" y="168"/>
                    <a:pt x="293" y="112"/>
                    <a:pt x="334" y="41"/>
                  </a:cubicBezTo>
                  <a:cubicBezTo>
                    <a:pt x="345" y="23"/>
                    <a:pt x="300" y="0"/>
                    <a:pt x="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0" name="Google Shape;16580;p11"/>
            <p:cNvSpPr/>
            <p:nvPr/>
          </p:nvSpPr>
          <p:spPr>
            <a:xfrm>
              <a:off x="-2299827" y="-2899524"/>
              <a:ext cx="15041" cy="24830"/>
            </a:xfrm>
            <a:custGeom>
              <a:avLst/>
              <a:gdLst/>
              <a:ahLst/>
              <a:cxnLst/>
              <a:rect l="l" t="t" r="r" b="b"/>
              <a:pathLst>
                <a:path w="315" h="520" extrusionOk="0">
                  <a:moveTo>
                    <a:pt x="299" y="0"/>
                  </a:moveTo>
                  <a:cubicBezTo>
                    <a:pt x="254" y="75"/>
                    <a:pt x="206" y="150"/>
                    <a:pt x="116" y="180"/>
                  </a:cubicBezTo>
                  <a:cubicBezTo>
                    <a:pt x="105" y="191"/>
                    <a:pt x="94" y="199"/>
                    <a:pt x="83" y="209"/>
                  </a:cubicBezTo>
                  <a:cubicBezTo>
                    <a:pt x="102" y="213"/>
                    <a:pt x="116" y="217"/>
                    <a:pt x="131" y="221"/>
                  </a:cubicBezTo>
                  <a:cubicBezTo>
                    <a:pt x="124" y="232"/>
                    <a:pt x="116" y="243"/>
                    <a:pt x="105" y="254"/>
                  </a:cubicBezTo>
                  <a:cubicBezTo>
                    <a:pt x="94" y="269"/>
                    <a:pt x="79" y="280"/>
                    <a:pt x="68" y="292"/>
                  </a:cubicBezTo>
                  <a:cubicBezTo>
                    <a:pt x="42" y="314"/>
                    <a:pt x="26" y="344"/>
                    <a:pt x="19" y="374"/>
                  </a:cubicBezTo>
                  <a:cubicBezTo>
                    <a:pt x="30" y="415"/>
                    <a:pt x="34" y="452"/>
                    <a:pt x="4" y="487"/>
                  </a:cubicBezTo>
                  <a:lnTo>
                    <a:pt x="0" y="490"/>
                  </a:lnTo>
                  <a:cubicBezTo>
                    <a:pt x="38" y="487"/>
                    <a:pt x="79" y="479"/>
                    <a:pt x="116" y="475"/>
                  </a:cubicBezTo>
                  <a:lnTo>
                    <a:pt x="128" y="475"/>
                  </a:lnTo>
                  <a:cubicBezTo>
                    <a:pt x="147" y="475"/>
                    <a:pt x="161" y="487"/>
                    <a:pt x="176" y="497"/>
                  </a:cubicBezTo>
                  <a:cubicBezTo>
                    <a:pt x="187" y="509"/>
                    <a:pt x="202" y="520"/>
                    <a:pt x="225" y="520"/>
                  </a:cubicBezTo>
                  <a:cubicBezTo>
                    <a:pt x="228" y="520"/>
                    <a:pt x="236" y="520"/>
                    <a:pt x="244" y="516"/>
                  </a:cubicBezTo>
                  <a:cubicBezTo>
                    <a:pt x="244" y="497"/>
                    <a:pt x="244" y="471"/>
                    <a:pt x="247" y="442"/>
                  </a:cubicBezTo>
                  <a:cubicBezTo>
                    <a:pt x="202" y="356"/>
                    <a:pt x="221" y="266"/>
                    <a:pt x="247" y="180"/>
                  </a:cubicBezTo>
                  <a:cubicBezTo>
                    <a:pt x="202" y="168"/>
                    <a:pt x="199" y="165"/>
                    <a:pt x="214" y="150"/>
                  </a:cubicBezTo>
                  <a:lnTo>
                    <a:pt x="314" y="49"/>
                  </a:lnTo>
                  <a:lnTo>
                    <a:pt x="314" y="16"/>
                  </a:lnTo>
                  <a:lnTo>
                    <a:pt x="299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1" name="Google Shape;16581;p11"/>
            <p:cNvSpPr/>
            <p:nvPr/>
          </p:nvSpPr>
          <p:spPr>
            <a:xfrm>
              <a:off x="-1924082" y="-2771028"/>
              <a:ext cx="13418" cy="13800"/>
            </a:xfrm>
            <a:custGeom>
              <a:avLst/>
              <a:gdLst/>
              <a:ahLst/>
              <a:cxnLst/>
              <a:rect l="l" t="t" r="r" b="b"/>
              <a:pathLst>
                <a:path w="281" h="289" extrusionOk="0">
                  <a:moveTo>
                    <a:pt x="150" y="1"/>
                  </a:moveTo>
                  <a:cubicBezTo>
                    <a:pt x="112" y="1"/>
                    <a:pt x="75" y="12"/>
                    <a:pt x="45" y="49"/>
                  </a:cubicBezTo>
                  <a:cubicBezTo>
                    <a:pt x="0" y="83"/>
                    <a:pt x="11" y="128"/>
                    <a:pt x="26" y="173"/>
                  </a:cubicBezTo>
                  <a:cubicBezTo>
                    <a:pt x="49" y="255"/>
                    <a:pt x="64" y="289"/>
                    <a:pt x="97" y="289"/>
                  </a:cubicBezTo>
                  <a:cubicBezTo>
                    <a:pt x="120" y="289"/>
                    <a:pt x="154" y="274"/>
                    <a:pt x="202" y="248"/>
                  </a:cubicBezTo>
                  <a:cubicBezTo>
                    <a:pt x="254" y="218"/>
                    <a:pt x="277" y="165"/>
                    <a:pt x="273" y="106"/>
                  </a:cubicBezTo>
                  <a:cubicBezTo>
                    <a:pt x="273" y="68"/>
                    <a:pt x="280" y="16"/>
                    <a:pt x="228" y="12"/>
                  </a:cubicBezTo>
                  <a:cubicBezTo>
                    <a:pt x="202" y="8"/>
                    <a:pt x="176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2" name="Google Shape;16582;p11"/>
            <p:cNvSpPr/>
            <p:nvPr/>
          </p:nvSpPr>
          <p:spPr>
            <a:xfrm>
              <a:off x="-2085620" y="-2844181"/>
              <a:ext cx="14659" cy="24448"/>
            </a:xfrm>
            <a:custGeom>
              <a:avLst/>
              <a:gdLst/>
              <a:ahLst/>
              <a:cxnLst/>
              <a:rect l="l" t="t" r="r" b="b"/>
              <a:pathLst>
                <a:path w="307" h="512" extrusionOk="0">
                  <a:moveTo>
                    <a:pt x="112" y="0"/>
                  </a:moveTo>
                  <a:cubicBezTo>
                    <a:pt x="105" y="0"/>
                    <a:pt x="93" y="0"/>
                    <a:pt x="86" y="4"/>
                  </a:cubicBezTo>
                  <a:cubicBezTo>
                    <a:pt x="52" y="15"/>
                    <a:pt x="57" y="41"/>
                    <a:pt x="64" y="71"/>
                  </a:cubicBezTo>
                  <a:cubicBezTo>
                    <a:pt x="67" y="105"/>
                    <a:pt x="71" y="139"/>
                    <a:pt x="97" y="165"/>
                  </a:cubicBezTo>
                  <a:cubicBezTo>
                    <a:pt x="119" y="187"/>
                    <a:pt x="124" y="217"/>
                    <a:pt x="102" y="239"/>
                  </a:cubicBezTo>
                  <a:cubicBezTo>
                    <a:pt x="0" y="329"/>
                    <a:pt x="83" y="419"/>
                    <a:pt x="86" y="512"/>
                  </a:cubicBezTo>
                  <a:cubicBezTo>
                    <a:pt x="128" y="486"/>
                    <a:pt x="90" y="419"/>
                    <a:pt x="172" y="419"/>
                  </a:cubicBezTo>
                  <a:cubicBezTo>
                    <a:pt x="206" y="419"/>
                    <a:pt x="217" y="363"/>
                    <a:pt x="198" y="332"/>
                  </a:cubicBezTo>
                  <a:cubicBezTo>
                    <a:pt x="169" y="299"/>
                    <a:pt x="180" y="262"/>
                    <a:pt x="169" y="225"/>
                  </a:cubicBezTo>
                  <a:cubicBezTo>
                    <a:pt x="154" y="175"/>
                    <a:pt x="150" y="139"/>
                    <a:pt x="183" y="139"/>
                  </a:cubicBezTo>
                  <a:cubicBezTo>
                    <a:pt x="195" y="139"/>
                    <a:pt x="214" y="146"/>
                    <a:pt x="240" y="157"/>
                  </a:cubicBezTo>
                  <a:cubicBezTo>
                    <a:pt x="247" y="161"/>
                    <a:pt x="254" y="161"/>
                    <a:pt x="262" y="161"/>
                  </a:cubicBezTo>
                  <a:cubicBezTo>
                    <a:pt x="285" y="161"/>
                    <a:pt x="303" y="146"/>
                    <a:pt x="303" y="116"/>
                  </a:cubicBezTo>
                  <a:cubicBezTo>
                    <a:pt x="307" y="86"/>
                    <a:pt x="292" y="63"/>
                    <a:pt x="262" y="63"/>
                  </a:cubicBezTo>
                  <a:cubicBezTo>
                    <a:pt x="259" y="63"/>
                    <a:pt x="250" y="63"/>
                    <a:pt x="247" y="68"/>
                  </a:cubicBezTo>
                  <a:cubicBezTo>
                    <a:pt x="236" y="68"/>
                    <a:pt x="224" y="71"/>
                    <a:pt x="214" y="71"/>
                  </a:cubicBezTo>
                  <a:cubicBezTo>
                    <a:pt x="183" y="71"/>
                    <a:pt x="164" y="56"/>
                    <a:pt x="150" y="18"/>
                  </a:cubicBezTo>
                  <a:cubicBezTo>
                    <a:pt x="142" y="4"/>
                    <a:pt x="128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3" name="Google Shape;16583;p11"/>
            <p:cNvSpPr/>
            <p:nvPr/>
          </p:nvSpPr>
          <p:spPr>
            <a:xfrm>
              <a:off x="-2047993" y="-2540396"/>
              <a:ext cx="17190" cy="15567"/>
            </a:xfrm>
            <a:custGeom>
              <a:avLst/>
              <a:gdLst/>
              <a:ahLst/>
              <a:cxnLst/>
              <a:rect l="l" t="t" r="r" b="b"/>
              <a:pathLst>
                <a:path w="360" h="326" extrusionOk="0">
                  <a:moveTo>
                    <a:pt x="203" y="0"/>
                  </a:moveTo>
                  <a:cubicBezTo>
                    <a:pt x="169" y="0"/>
                    <a:pt x="135" y="12"/>
                    <a:pt x="99" y="31"/>
                  </a:cubicBezTo>
                  <a:cubicBezTo>
                    <a:pt x="68" y="105"/>
                    <a:pt x="72" y="176"/>
                    <a:pt x="139" y="240"/>
                  </a:cubicBezTo>
                  <a:cubicBezTo>
                    <a:pt x="130" y="240"/>
                    <a:pt x="122" y="240"/>
                    <a:pt x="114" y="240"/>
                  </a:cubicBezTo>
                  <a:cubicBezTo>
                    <a:pt x="76" y="240"/>
                    <a:pt x="43" y="237"/>
                    <a:pt x="16" y="210"/>
                  </a:cubicBezTo>
                  <a:cubicBezTo>
                    <a:pt x="12" y="217"/>
                    <a:pt x="4" y="221"/>
                    <a:pt x="1" y="228"/>
                  </a:cubicBezTo>
                  <a:cubicBezTo>
                    <a:pt x="4" y="233"/>
                    <a:pt x="12" y="240"/>
                    <a:pt x="16" y="243"/>
                  </a:cubicBezTo>
                  <a:cubicBezTo>
                    <a:pt x="54" y="269"/>
                    <a:pt x="72" y="326"/>
                    <a:pt x="128" y="326"/>
                  </a:cubicBezTo>
                  <a:lnTo>
                    <a:pt x="132" y="326"/>
                  </a:lnTo>
                  <a:cubicBezTo>
                    <a:pt x="173" y="285"/>
                    <a:pt x="199" y="228"/>
                    <a:pt x="237" y="183"/>
                  </a:cubicBezTo>
                  <a:cubicBezTo>
                    <a:pt x="247" y="169"/>
                    <a:pt x="256" y="165"/>
                    <a:pt x="263" y="165"/>
                  </a:cubicBezTo>
                  <a:cubicBezTo>
                    <a:pt x="282" y="165"/>
                    <a:pt x="292" y="210"/>
                    <a:pt x="315" y="214"/>
                  </a:cubicBezTo>
                  <a:cubicBezTo>
                    <a:pt x="330" y="183"/>
                    <a:pt x="345" y="157"/>
                    <a:pt x="360" y="131"/>
                  </a:cubicBezTo>
                  <a:cubicBezTo>
                    <a:pt x="311" y="41"/>
                    <a:pt x="263" y="0"/>
                    <a:pt x="2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4" name="Google Shape;16584;p11"/>
            <p:cNvSpPr/>
            <p:nvPr/>
          </p:nvSpPr>
          <p:spPr>
            <a:xfrm>
              <a:off x="-2822785" y="-2671947"/>
              <a:ext cx="26979" cy="20389"/>
            </a:xfrm>
            <a:custGeom>
              <a:avLst/>
              <a:gdLst/>
              <a:ahLst/>
              <a:cxnLst/>
              <a:rect l="l" t="t" r="r" b="b"/>
              <a:pathLst>
                <a:path w="565" h="427" extrusionOk="0">
                  <a:moveTo>
                    <a:pt x="288" y="0"/>
                  </a:moveTo>
                  <a:cubicBezTo>
                    <a:pt x="213" y="4"/>
                    <a:pt x="149" y="53"/>
                    <a:pt x="131" y="124"/>
                  </a:cubicBezTo>
                  <a:cubicBezTo>
                    <a:pt x="119" y="161"/>
                    <a:pt x="116" y="198"/>
                    <a:pt x="90" y="229"/>
                  </a:cubicBezTo>
                  <a:cubicBezTo>
                    <a:pt x="149" y="240"/>
                    <a:pt x="216" y="247"/>
                    <a:pt x="198" y="341"/>
                  </a:cubicBezTo>
                  <a:cubicBezTo>
                    <a:pt x="157" y="336"/>
                    <a:pt x="116" y="333"/>
                    <a:pt x="71" y="329"/>
                  </a:cubicBezTo>
                  <a:cubicBezTo>
                    <a:pt x="74" y="296"/>
                    <a:pt x="82" y="262"/>
                    <a:pt x="90" y="229"/>
                  </a:cubicBezTo>
                  <a:lnTo>
                    <a:pt x="90" y="229"/>
                  </a:lnTo>
                  <a:cubicBezTo>
                    <a:pt x="33" y="232"/>
                    <a:pt x="0" y="262"/>
                    <a:pt x="4" y="314"/>
                  </a:cubicBezTo>
                  <a:cubicBezTo>
                    <a:pt x="4" y="359"/>
                    <a:pt x="52" y="355"/>
                    <a:pt x="82" y="367"/>
                  </a:cubicBezTo>
                  <a:cubicBezTo>
                    <a:pt x="101" y="371"/>
                    <a:pt x="131" y="363"/>
                    <a:pt x="142" y="393"/>
                  </a:cubicBezTo>
                  <a:cubicBezTo>
                    <a:pt x="149" y="415"/>
                    <a:pt x="157" y="423"/>
                    <a:pt x="168" y="423"/>
                  </a:cubicBezTo>
                  <a:cubicBezTo>
                    <a:pt x="179" y="423"/>
                    <a:pt x="194" y="415"/>
                    <a:pt x="209" y="404"/>
                  </a:cubicBezTo>
                  <a:cubicBezTo>
                    <a:pt x="235" y="389"/>
                    <a:pt x="266" y="367"/>
                    <a:pt x="292" y="367"/>
                  </a:cubicBezTo>
                  <a:cubicBezTo>
                    <a:pt x="314" y="367"/>
                    <a:pt x="333" y="378"/>
                    <a:pt x="351" y="415"/>
                  </a:cubicBezTo>
                  <a:cubicBezTo>
                    <a:pt x="355" y="423"/>
                    <a:pt x="359" y="426"/>
                    <a:pt x="366" y="426"/>
                  </a:cubicBezTo>
                  <a:cubicBezTo>
                    <a:pt x="373" y="426"/>
                    <a:pt x="381" y="419"/>
                    <a:pt x="385" y="412"/>
                  </a:cubicBezTo>
                  <a:cubicBezTo>
                    <a:pt x="396" y="386"/>
                    <a:pt x="418" y="378"/>
                    <a:pt x="441" y="374"/>
                  </a:cubicBezTo>
                  <a:cubicBezTo>
                    <a:pt x="553" y="352"/>
                    <a:pt x="564" y="269"/>
                    <a:pt x="564" y="179"/>
                  </a:cubicBezTo>
                  <a:lnTo>
                    <a:pt x="564" y="179"/>
                  </a:lnTo>
                  <a:cubicBezTo>
                    <a:pt x="516" y="191"/>
                    <a:pt x="538" y="240"/>
                    <a:pt x="516" y="269"/>
                  </a:cubicBezTo>
                  <a:cubicBezTo>
                    <a:pt x="482" y="318"/>
                    <a:pt x="437" y="352"/>
                    <a:pt x="385" y="352"/>
                  </a:cubicBezTo>
                  <a:cubicBezTo>
                    <a:pt x="373" y="352"/>
                    <a:pt x="359" y="348"/>
                    <a:pt x="344" y="345"/>
                  </a:cubicBezTo>
                  <a:cubicBezTo>
                    <a:pt x="190" y="292"/>
                    <a:pt x="116" y="124"/>
                    <a:pt x="261" y="22"/>
                  </a:cubicBezTo>
                  <a:cubicBezTo>
                    <a:pt x="269" y="15"/>
                    <a:pt x="276" y="8"/>
                    <a:pt x="2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5" name="Google Shape;16585;p11"/>
            <p:cNvSpPr/>
            <p:nvPr/>
          </p:nvSpPr>
          <p:spPr>
            <a:xfrm>
              <a:off x="-2130792" y="-2940207"/>
              <a:ext cx="16856" cy="23254"/>
            </a:xfrm>
            <a:custGeom>
              <a:avLst/>
              <a:gdLst/>
              <a:ahLst/>
              <a:cxnLst/>
              <a:rect l="l" t="t" r="r" b="b"/>
              <a:pathLst>
                <a:path w="353" h="487" extrusionOk="0">
                  <a:moveTo>
                    <a:pt x="210" y="11"/>
                  </a:moveTo>
                  <a:lnTo>
                    <a:pt x="210" y="11"/>
                  </a:lnTo>
                  <a:cubicBezTo>
                    <a:pt x="303" y="60"/>
                    <a:pt x="303" y="60"/>
                    <a:pt x="263" y="168"/>
                  </a:cubicBezTo>
                  <a:cubicBezTo>
                    <a:pt x="128" y="127"/>
                    <a:pt x="123" y="112"/>
                    <a:pt x="210" y="11"/>
                  </a:cubicBezTo>
                  <a:close/>
                  <a:moveTo>
                    <a:pt x="251" y="0"/>
                  </a:moveTo>
                  <a:cubicBezTo>
                    <a:pt x="240" y="0"/>
                    <a:pt x="225" y="4"/>
                    <a:pt x="210" y="11"/>
                  </a:cubicBezTo>
                  <a:cubicBezTo>
                    <a:pt x="106" y="33"/>
                    <a:pt x="75" y="135"/>
                    <a:pt x="49" y="202"/>
                  </a:cubicBezTo>
                  <a:cubicBezTo>
                    <a:pt x="19" y="288"/>
                    <a:pt x="1" y="415"/>
                    <a:pt x="150" y="449"/>
                  </a:cubicBezTo>
                  <a:cubicBezTo>
                    <a:pt x="158" y="449"/>
                    <a:pt x="165" y="464"/>
                    <a:pt x="173" y="471"/>
                  </a:cubicBezTo>
                  <a:cubicBezTo>
                    <a:pt x="187" y="441"/>
                    <a:pt x="142" y="419"/>
                    <a:pt x="158" y="388"/>
                  </a:cubicBezTo>
                  <a:cubicBezTo>
                    <a:pt x="132" y="355"/>
                    <a:pt x="61" y="366"/>
                    <a:pt x="79" y="295"/>
                  </a:cubicBezTo>
                  <a:cubicBezTo>
                    <a:pt x="90" y="258"/>
                    <a:pt x="79" y="213"/>
                    <a:pt x="132" y="205"/>
                  </a:cubicBezTo>
                  <a:cubicBezTo>
                    <a:pt x="150" y="202"/>
                    <a:pt x="173" y="195"/>
                    <a:pt x="195" y="195"/>
                  </a:cubicBezTo>
                  <a:cubicBezTo>
                    <a:pt x="213" y="195"/>
                    <a:pt x="228" y="202"/>
                    <a:pt x="236" y="221"/>
                  </a:cubicBezTo>
                  <a:cubicBezTo>
                    <a:pt x="244" y="258"/>
                    <a:pt x="285" y="307"/>
                    <a:pt x="232" y="347"/>
                  </a:cubicBezTo>
                  <a:cubicBezTo>
                    <a:pt x="225" y="355"/>
                    <a:pt x="218" y="366"/>
                    <a:pt x="210" y="374"/>
                  </a:cubicBezTo>
                  <a:cubicBezTo>
                    <a:pt x="218" y="423"/>
                    <a:pt x="236" y="467"/>
                    <a:pt x="289" y="486"/>
                  </a:cubicBezTo>
                  <a:cubicBezTo>
                    <a:pt x="285" y="419"/>
                    <a:pt x="277" y="344"/>
                    <a:pt x="315" y="280"/>
                  </a:cubicBezTo>
                  <a:cubicBezTo>
                    <a:pt x="352" y="209"/>
                    <a:pt x="318" y="138"/>
                    <a:pt x="315" y="67"/>
                  </a:cubicBezTo>
                  <a:cubicBezTo>
                    <a:pt x="315" y="45"/>
                    <a:pt x="292" y="0"/>
                    <a:pt x="2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6" name="Google Shape;16586;p11"/>
            <p:cNvSpPr/>
            <p:nvPr/>
          </p:nvSpPr>
          <p:spPr>
            <a:xfrm>
              <a:off x="-1983006" y="-2722801"/>
              <a:ext cx="33616" cy="25164"/>
            </a:xfrm>
            <a:custGeom>
              <a:avLst/>
              <a:gdLst/>
              <a:ahLst/>
              <a:cxnLst/>
              <a:rect l="l" t="t" r="r" b="b"/>
              <a:pathLst>
                <a:path w="704" h="527" extrusionOk="0">
                  <a:moveTo>
                    <a:pt x="79" y="0"/>
                  </a:moveTo>
                  <a:cubicBezTo>
                    <a:pt x="53" y="135"/>
                    <a:pt x="1" y="273"/>
                    <a:pt x="158" y="370"/>
                  </a:cubicBezTo>
                  <a:cubicBezTo>
                    <a:pt x="173" y="381"/>
                    <a:pt x="187" y="397"/>
                    <a:pt x="195" y="411"/>
                  </a:cubicBezTo>
                  <a:cubicBezTo>
                    <a:pt x="229" y="478"/>
                    <a:pt x="292" y="482"/>
                    <a:pt x="352" y="482"/>
                  </a:cubicBezTo>
                  <a:cubicBezTo>
                    <a:pt x="434" y="490"/>
                    <a:pt x="520" y="482"/>
                    <a:pt x="603" y="520"/>
                  </a:cubicBezTo>
                  <a:cubicBezTo>
                    <a:pt x="617" y="527"/>
                    <a:pt x="629" y="527"/>
                    <a:pt x="636" y="527"/>
                  </a:cubicBezTo>
                  <a:cubicBezTo>
                    <a:pt x="670" y="527"/>
                    <a:pt x="692" y="501"/>
                    <a:pt x="703" y="459"/>
                  </a:cubicBezTo>
                  <a:cubicBezTo>
                    <a:pt x="684" y="445"/>
                    <a:pt x="681" y="419"/>
                    <a:pt x="674" y="397"/>
                  </a:cubicBezTo>
                  <a:cubicBezTo>
                    <a:pt x="651" y="392"/>
                    <a:pt x="632" y="378"/>
                    <a:pt x="610" y="378"/>
                  </a:cubicBezTo>
                  <a:cubicBezTo>
                    <a:pt x="603" y="378"/>
                    <a:pt x="595" y="381"/>
                    <a:pt x="584" y="389"/>
                  </a:cubicBezTo>
                  <a:cubicBezTo>
                    <a:pt x="535" y="423"/>
                    <a:pt x="482" y="437"/>
                    <a:pt x="434" y="437"/>
                  </a:cubicBezTo>
                  <a:cubicBezTo>
                    <a:pt x="363" y="437"/>
                    <a:pt x="296" y="411"/>
                    <a:pt x="229" y="378"/>
                  </a:cubicBezTo>
                  <a:cubicBezTo>
                    <a:pt x="113" y="321"/>
                    <a:pt x="83" y="221"/>
                    <a:pt x="87" y="101"/>
                  </a:cubicBezTo>
                  <a:cubicBezTo>
                    <a:pt x="90" y="67"/>
                    <a:pt x="94" y="33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7" name="Google Shape;16587;p11"/>
            <p:cNvSpPr/>
            <p:nvPr/>
          </p:nvSpPr>
          <p:spPr>
            <a:xfrm>
              <a:off x="-2577732" y="-2467768"/>
              <a:ext cx="30369" cy="12033"/>
            </a:xfrm>
            <a:custGeom>
              <a:avLst/>
              <a:gdLst/>
              <a:ahLst/>
              <a:cxnLst/>
              <a:rect l="l" t="t" r="r" b="b"/>
              <a:pathLst>
                <a:path w="636" h="252" extrusionOk="0">
                  <a:moveTo>
                    <a:pt x="441" y="1"/>
                  </a:moveTo>
                  <a:cubicBezTo>
                    <a:pt x="427" y="1"/>
                    <a:pt x="408" y="4"/>
                    <a:pt x="389" y="16"/>
                  </a:cubicBezTo>
                  <a:cubicBezTo>
                    <a:pt x="351" y="42"/>
                    <a:pt x="315" y="49"/>
                    <a:pt x="273" y="49"/>
                  </a:cubicBezTo>
                  <a:lnTo>
                    <a:pt x="262" y="49"/>
                  </a:lnTo>
                  <a:cubicBezTo>
                    <a:pt x="202" y="46"/>
                    <a:pt x="146" y="49"/>
                    <a:pt x="90" y="42"/>
                  </a:cubicBezTo>
                  <a:lnTo>
                    <a:pt x="71" y="42"/>
                  </a:lnTo>
                  <a:cubicBezTo>
                    <a:pt x="23" y="42"/>
                    <a:pt x="1" y="68"/>
                    <a:pt x="41" y="125"/>
                  </a:cubicBezTo>
                  <a:lnTo>
                    <a:pt x="45" y="125"/>
                  </a:lnTo>
                  <a:cubicBezTo>
                    <a:pt x="56" y="106"/>
                    <a:pt x="56" y="75"/>
                    <a:pt x="75" y="75"/>
                  </a:cubicBezTo>
                  <a:cubicBezTo>
                    <a:pt x="82" y="75"/>
                    <a:pt x="90" y="80"/>
                    <a:pt x="101" y="87"/>
                  </a:cubicBezTo>
                  <a:cubicBezTo>
                    <a:pt x="116" y="94"/>
                    <a:pt x="131" y="106"/>
                    <a:pt x="150" y="109"/>
                  </a:cubicBezTo>
                  <a:cubicBezTo>
                    <a:pt x="247" y="120"/>
                    <a:pt x="247" y="120"/>
                    <a:pt x="206" y="221"/>
                  </a:cubicBezTo>
                  <a:lnTo>
                    <a:pt x="206" y="225"/>
                  </a:lnTo>
                  <a:cubicBezTo>
                    <a:pt x="247" y="206"/>
                    <a:pt x="288" y="177"/>
                    <a:pt x="325" y="177"/>
                  </a:cubicBezTo>
                  <a:cubicBezTo>
                    <a:pt x="355" y="177"/>
                    <a:pt x="382" y="195"/>
                    <a:pt x="408" y="240"/>
                  </a:cubicBezTo>
                  <a:cubicBezTo>
                    <a:pt x="415" y="247"/>
                    <a:pt x="422" y="251"/>
                    <a:pt x="434" y="251"/>
                  </a:cubicBezTo>
                  <a:cubicBezTo>
                    <a:pt x="453" y="251"/>
                    <a:pt x="475" y="244"/>
                    <a:pt x="494" y="232"/>
                  </a:cubicBezTo>
                  <a:cubicBezTo>
                    <a:pt x="520" y="210"/>
                    <a:pt x="539" y="184"/>
                    <a:pt x="572" y="169"/>
                  </a:cubicBezTo>
                  <a:cubicBezTo>
                    <a:pt x="636" y="139"/>
                    <a:pt x="587" y="116"/>
                    <a:pt x="568" y="94"/>
                  </a:cubicBezTo>
                  <a:cubicBezTo>
                    <a:pt x="546" y="116"/>
                    <a:pt x="527" y="139"/>
                    <a:pt x="508" y="165"/>
                  </a:cubicBezTo>
                  <a:cubicBezTo>
                    <a:pt x="498" y="180"/>
                    <a:pt x="475" y="187"/>
                    <a:pt x="456" y="187"/>
                  </a:cubicBezTo>
                  <a:cubicBezTo>
                    <a:pt x="441" y="187"/>
                    <a:pt x="427" y="184"/>
                    <a:pt x="419" y="177"/>
                  </a:cubicBezTo>
                  <a:cubicBezTo>
                    <a:pt x="400" y="158"/>
                    <a:pt x="396" y="113"/>
                    <a:pt x="404" y="80"/>
                  </a:cubicBezTo>
                  <a:cubicBezTo>
                    <a:pt x="408" y="53"/>
                    <a:pt x="430" y="42"/>
                    <a:pt x="456" y="42"/>
                  </a:cubicBezTo>
                  <a:cubicBezTo>
                    <a:pt x="464" y="42"/>
                    <a:pt x="472" y="42"/>
                    <a:pt x="475" y="46"/>
                  </a:cubicBezTo>
                  <a:cubicBezTo>
                    <a:pt x="508" y="53"/>
                    <a:pt x="539" y="75"/>
                    <a:pt x="568" y="94"/>
                  </a:cubicBezTo>
                  <a:cubicBezTo>
                    <a:pt x="539" y="35"/>
                    <a:pt x="490" y="1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8" name="Google Shape;16588;p11"/>
            <p:cNvSpPr/>
            <p:nvPr/>
          </p:nvSpPr>
          <p:spPr>
            <a:xfrm>
              <a:off x="-2629111" y="-2496132"/>
              <a:ext cx="22299" cy="21631"/>
            </a:xfrm>
            <a:custGeom>
              <a:avLst/>
              <a:gdLst/>
              <a:ahLst/>
              <a:cxnLst/>
              <a:rect l="l" t="t" r="r" b="b"/>
              <a:pathLst>
                <a:path w="467" h="453" extrusionOk="0">
                  <a:moveTo>
                    <a:pt x="385" y="1"/>
                  </a:moveTo>
                  <a:cubicBezTo>
                    <a:pt x="366" y="1"/>
                    <a:pt x="351" y="12"/>
                    <a:pt x="336" y="27"/>
                  </a:cubicBezTo>
                  <a:cubicBezTo>
                    <a:pt x="276" y="86"/>
                    <a:pt x="202" y="131"/>
                    <a:pt x="149" y="191"/>
                  </a:cubicBezTo>
                  <a:cubicBezTo>
                    <a:pt x="85" y="262"/>
                    <a:pt x="0" y="337"/>
                    <a:pt x="71" y="453"/>
                  </a:cubicBezTo>
                  <a:cubicBezTo>
                    <a:pt x="112" y="405"/>
                    <a:pt x="112" y="326"/>
                    <a:pt x="187" y="303"/>
                  </a:cubicBezTo>
                  <a:cubicBezTo>
                    <a:pt x="202" y="296"/>
                    <a:pt x="216" y="296"/>
                    <a:pt x="235" y="296"/>
                  </a:cubicBezTo>
                  <a:lnTo>
                    <a:pt x="247" y="296"/>
                  </a:lnTo>
                  <a:cubicBezTo>
                    <a:pt x="273" y="296"/>
                    <a:pt x="295" y="296"/>
                    <a:pt x="318" y="274"/>
                  </a:cubicBezTo>
                  <a:cubicBezTo>
                    <a:pt x="318" y="270"/>
                    <a:pt x="314" y="270"/>
                    <a:pt x="314" y="270"/>
                  </a:cubicBezTo>
                  <a:cubicBezTo>
                    <a:pt x="292" y="195"/>
                    <a:pt x="321" y="127"/>
                    <a:pt x="388" y="105"/>
                  </a:cubicBezTo>
                  <a:cubicBezTo>
                    <a:pt x="415" y="98"/>
                    <a:pt x="441" y="98"/>
                    <a:pt x="467" y="91"/>
                  </a:cubicBezTo>
                  <a:cubicBezTo>
                    <a:pt x="452" y="75"/>
                    <a:pt x="437" y="64"/>
                    <a:pt x="430" y="46"/>
                  </a:cubicBezTo>
                  <a:cubicBezTo>
                    <a:pt x="418" y="15"/>
                    <a:pt x="399" y="1"/>
                    <a:pt x="3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89" name="Google Shape;16589;p11"/>
            <p:cNvSpPr/>
            <p:nvPr/>
          </p:nvSpPr>
          <p:spPr>
            <a:xfrm>
              <a:off x="-2060981" y="-2796002"/>
              <a:ext cx="21249" cy="20580"/>
            </a:xfrm>
            <a:custGeom>
              <a:avLst/>
              <a:gdLst/>
              <a:ahLst/>
              <a:cxnLst/>
              <a:rect l="l" t="t" r="r" b="b"/>
              <a:pathLst>
                <a:path w="445" h="431" extrusionOk="0">
                  <a:moveTo>
                    <a:pt x="221" y="1"/>
                  </a:moveTo>
                  <a:cubicBezTo>
                    <a:pt x="153" y="15"/>
                    <a:pt x="90" y="49"/>
                    <a:pt x="30" y="79"/>
                  </a:cubicBezTo>
                  <a:cubicBezTo>
                    <a:pt x="0" y="94"/>
                    <a:pt x="4" y="120"/>
                    <a:pt x="15" y="150"/>
                  </a:cubicBezTo>
                  <a:cubicBezTo>
                    <a:pt x="34" y="124"/>
                    <a:pt x="57" y="108"/>
                    <a:pt x="83" y="108"/>
                  </a:cubicBezTo>
                  <a:cubicBezTo>
                    <a:pt x="90" y="108"/>
                    <a:pt x="97" y="108"/>
                    <a:pt x="105" y="113"/>
                  </a:cubicBezTo>
                  <a:lnTo>
                    <a:pt x="124" y="113"/>
                  </a:lnTo>
                  <a:cubicBezTo>
                    <a:pt x="138" y="113"/>
                    <a:pt x="153" y="105"/>
                    <a:pt x="164" y="94"/>
                  </a:cubicBezTo>
                  <a:cubicBezTo>
                    <a:pt x="179" y="75"/>
                    <a:pt x="191" y="41"/>
                    <a:pt x="214" y="41"/>
                  </a:cubicBezTo>
                  <a:cubicBezTo>
                    <a:pt x="221" y="41"/>
                    <a:pt x="231" y="46"/>
                    <a:pt x="240" y="53"/>
                  </a:cubicBezTo>
                  <a:cubicBezTo>
                    <a:pt x="276" y="79"/>
                    <a:pt x="318" y="108"/>
                    <a:pt x="292" y="165"/>
                  </a:cubicBezTo>
                  <a:cubicBezTo>
                    <a:pt x="303" y="187"/>
                    <a:pt x="303" y="210"/>
                    <a:pt x="292" y="229"/>
                  </a:cubicBezTo>
                  <a:cubicBezTo>
                    <a:pt x="307" y="243"/>
                    <a:pt x="318" y="258"/>
                    <a:pt x="310" y="281"/>
                  </a:cubicBezTo>
                  <a:cubicBezTo>
                    <a:pt x="299" y="367"/>
                    <a:pt x="221" y="389"/>
                    <a:pt x="161" y="427"/>
                  </a:cubicBezTo>
                  <a:cubicBezTo>
                    <a:pt x="169" y="430"/>
                    <a:pt x="176" y="430"/>
                    <a:pt x="183" y="430"/>
                  </a:cubicBezTo>
                  <a:cubicBezTo>
                    <a:pt x="214" y="430"/>
                    <a:pt x="240" y="412"/>
                    <a:pt x="266" y="396"/>
                  </a:cubicBezTo>
                  <a:cubicBezTo>
                    <a:pt x="292" y="378"/>
                    <a:pt x="318" y="360"/>
                    <a:pt x="348" y="360"/>
                  </a:cubicBezTo>
                  <a:cubicBezTo>
                    <a:pt x="359" y="360"/>
                    <a:pt x="371" y="360"/>
                    <a:pt x="381" y="367"/>
                  </a:cubicBezTo>
                  <a:cubicBezTo>
                    <a:pt x="388" y="352"/>
                    <a:pt x="397" y="341"/>
                    <a:pt x="397" y="326"/>
                  </a:cubicBezTo>
                  <a:cubicBezTo>
                    <a:pt x="404" y="299"/>
                    <a:pt x="400" y="273"/>
                    <a:pt x="411" y="247"/>
                  </a:cubicBezTo>
                  <a:cubicBezTo>
                    <a:pt x="445" y="146"/>
                    <a:pt x="344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0" name="Google Shape;16590;p11"/>
            <p:cNvSpPr/>
            <p:nvPr/>
          </p:nvSpPr>
          <p:spPr>
            <a:xfrm>
              <a:off x="-2445464" y="-2923828"/>
              <a:ext cx="24305" cy="25594"/>
            </a:xfrm>
            <a:custGeom>
              <a:avLst/>
              <a:gdLst/>
              <a:ahLst/>
              <a:cxnLst/>
              <a:rect l="l" t="t" r="r" b="b"/>
              <a:pathLst>
                <a:path w="509" h="536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16"/>
                    <a:pt x="4" y="27"/>
                    <a:pt x="12" y="42"/>
                  </a:cubicBezTo>
                  <a:cubicBezTo>
                    <a:pt x="41" y="102"/>
                    <a:pt x="90" y="147"/>
                    <a:pt x="135" y="195"/>
                  </a:cubicBezTo>
                  <a:cubicBezTo>
                    <a:pt x="131" y="184"/>
                    <a:pt x="127" y="173"/>
                    <a:pt x="124" y="166"/>
                  </a:cubicBezTo>
                  <a:cubicBezTo>
                    <a:pt x="97" y="87"/>
                    <a:pt x="45" y="49"/>
                    <a:pt x="7" y="1"/>
                  </a:cubicBezTo>
                  <a:close/>
                  <a:moveTo>
                    <a:pt x="232" y="106"/>
                  </a:moveTo>
                  <a:cubicBezTo>
                    <a:pt x="202" y="116"/>
                    <a:pt x="164" y="121"/>
                    <a:pt x="142" y="173"/>
                  </a:cubicBezTo>
                  <a:cubicBezTo>
                    <a:pt x="138" y="180"/>
                    <a:pt x="138" y="188"/>
                    <a:pt x="135" y="195"/>
                  </a:cubicBezTo>
                  <a:cubicBezTo>
                    <a:pt x="176" y="244"/>
                    <a:pt x="214" y="296"/>
                    <a:pt x="221" y="368"/>
                  </a:cubicBezTo>
                  <a:cubicBezTo>
                    <a:pt x="221" y="378"/>
                    <a:pt x="247" y="382"/>
                    <a:pt x="258" y="394"/>
                  </a:cubicBezTo>
                  <a:cubicBezTo>
                    <a:pt x="281" y="416"/>
                    <a:pt x="311" y="438"/>
                    <a:pt x="329" y="468"/>
                  </a:cubicBezTo>
                  <a:cubicBezTo>
                    <a:pt x="355" y="516"/>
                    <a:pt x="393" y="535"/>
                    <a:pt x="430" y="535"/>
                  </a:cubicBezTo>
                  <a:cubicBezTo>
                    <a:pt x="456" y="535"/>
                    <a:pt x="483" y="528"/>
                    <a:pt x="509" y="513"/>
                  </a:cubicBezTo>
                  <a:lnTo>
                    <a:pt x="509" y="509"/>
                  </a:lnTo>
                  <a:lnTo>
                    <a:pt x="505" y="509"/>
                  </a:lnTo>
                  <a:cubicBezTo>
                    <a:pt x="501" y="506"/>
                    <a:pt x="494" y="506"/>
                    <a:pt x="483" y="506"/>
                  </a:cubicBezTo>
                  <a:lnTo>
                    <a:pt x="452" y="506"/>
                  </a:lnTo>
                  <a:cubicBezTo>
                    <a:pt x="426" y="506"/>
                    <a:pt x="407" y="498"/>
                    <a:pt x="456" y="442"/>
                  </a:cubicBezTo>
                  <a:cubicBezTo>
                    <a:pt x="460" y="435"/>
                    <a:pt x="441" y="427"/>
                    <a:pt x="430" y="423"/>
                  </a:cubicBezTo>
                  <a:cubicBezTo>
                    <a:pt x="311" y="394"/>
                    <a:pt x="311" y="281"/>
                    <a:pt x="273" y="192"/>
                  </a:cubicBezTo>
                  <a:cubicBezTo>
                    <a:pt x="273" y="192"/>
                    <a:pt x="276" y="188"/>
                    <a:pt x="281" y="184"/>
                  </a:cubicBezTo>
                  <a:cubicBezTo>
                    <a:pt x="266" y="158"/>
                    <a:pt x="247" y="132"/>
                    <a:pt x="232" y="10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1" name="Google Shape;16591;p11"/>
            <p:cNvSpPr/>
            <p:nvPr/>
          </p:nvSpPr>
          <p:spPr>
            <a:xfrm>
              <a:off x="-2213972" y="-2834202"/>
              <a:ext cx="14707" cy="13418"/>
            </a:xfrm>
            <a:custGeom>
              <a:avLst/>
              <a:gdLst/>
              <a:ahLst/>
              <a:cxnLst/>
              <a:rect l="l" t="t" r="r" b="b"/>
              <a:pathLst>
                <a:path w="308" h="281" extrusionOk="0">
                  <a:moveTo>
                    <a:pt x="183" y="0"/>
                  </a:moveTo>
                  <a:cubicBezTo>
                    <a:pt x="169" y="19"/>
                    <a:pt x="154" y="23"/>
                    <a:pt x="135" y="23"/>
                  </a:cubicBezTo>
                  <a:cubicBezTo>
                    <a:pt x="124" y="23"/>
                    <a:pt x="116" y="23"/>
                    <a:pt x="105" y="19"/>
                  </a:cubicBezTo>
                  <a:cubicBezTo>
                    <a:pt x="42" y="49"/>
                    <a:pt x="0" y="83"/>
                    <a:pt x="26" y="165"/>
                  </a:cubicBezTo>
                  <a:cubicBezTo>
                    <a:pt x="38" y="199"/>
                    <a:pt x="31" y="240"/>
                    <a:pt x="34" y="277"/>
                  </a:cubicBezTo>
                  <a:lnTo>
                    <a:pt x="38" y="277"/>
                  </a:lnTo>
                  <a:cubicBezTo>
                    <a:pt x="53" y="262"/>
                    <a:pt x="71" y="254"/>
                    <a:pt x="90" y="254"/>
                  </a:cubicBezTo>
                  <a:cubicBezTo>
                    <a:pt x="102" y="254"/>
                    <a:pt x="112" y="258"/>
                    <a:pt x="124" y="262"/>
                  </a:cubicBezTo>
                  <a:cubicBezTo>
                    <a:pt x="138" y="262"/>
                    <a:pt x="150" y="266"/>
                    <a:pt x="161" y="266"/>
                  </a:cubicBezTo>
                  <a:cubicBezTo>
                    <a:pt x="169" y="266"/>
                    <a:pt x="176" y="266"/>
                    <a:pt x="183" y="262"/>
                  </a:cubicBezTo>
                  <a:cubicBezTo>
                    <a:pt x="191" y="270"/>
                    <a:pt x="195" y="273"/>
                    <a:pt x="202" y="280"/>
                  </a:cubicBezTo>
                  <a:cubicBezTo>
                    <a:pt x="210" y="270"/>
                    <a:pt x="210" y="247"/>
                    <a:pt x="225" y="247"/>
                  </a:cubicBezTo>
                  <a:cubicBezTo>
                    <a:pt x="228" y="247"/>
                    <a:pt x="233" y="251"/>
                    <a:pt x="240" y="251"/>
                  </a:cubicBezTo>
                  <a:cubicBezTo>
                    <a:pt x="251" y="258"/>
                    <a:pt x="259" y="277"/>
                    <a:pt x="273" y="277"/>
                  </a:cubicBezTo>
                  <a:cubicBezTo>
                    <a:pt x="278" y="277"/>
                    <a:pt x="285" y="273"/>
                    <a:pt x="292" y="262"/>
                  </a:cubicBezTo>
                  <a:cubicBezTo>
                    <a:pt x="307" y="236"/>
                    <a:pt x="300" y="210"/>
                    <a:pt x="278" y="191"/>
                  </a:cubicBezTo>
                  <a:cubicBezTo>
                    <a:pt x="255" y="173"/>
                    <a:pt x="195" y="150"/>
                    <a:pt x="285" y="146"/>
                  </a:cubicBezTo>
                  <a:cubicBezTo>
                    <a:pt x="292" y="146"/>
                    <a:pt x="292" y="123"/>
                    <a:pt x="281" y="116"/>
                  </a:cubicBezTo>
                  <a:cubicBezTo>
                    <a:pt x="278" y="113"/>
                    <a:pt x="269" y="109"/>
                    <a:pt x="266" y="109"/>
                  </a:cubicBezTo>
                  <a:lnTo>
                    <a:pt x="262" y="109"/>
                  </a:lnTo>
                  <a:cubicBezTo>
                    <a:pt x="247" y="113"/>
                    <a:pt x="236" y="116"/>
                    <a:pt x="225" y="116"/>
                  </a:cubicBezTo>
                  <a:cubicBezTo>
                    <a:pt x="202" y="116"/>
                    <a:pt x="183" y="105"/>
                    <a:pt x="173" y="79"/>
                  </a:cubicBezTo>
                  <a:cubicBezTo>
                    <a:pt x="157" y="30"/>
                    <a:pt x="225" y="45"/>
                    <a:pt x="236" y="16"/>
                  </a:cubicBezTo>
                  <a:lnTo>
                    <a:pt x="236" y="11"/>
                  </a:lnTo>
                  <a:cubicBezTo>
                    <a:pt x="217" y="8"/>
                    <a:pt x="202" y="4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2" name="Google Shape;16592;p11"/>
            <p:cNvSpPr/>
            <p:nvPr/>
          </p:nvSpPr>
          <p:spPr>
            <a:xfrm>
              <a:off x="-2306607" y="-2880806"/>
              <a:ext cx="34667" cy="21440"/>
            </a:xfrm>
            <a:custGeom>
              <a:avLst/>
              <a:gdLst/>
              <a:ahLst/>
              <a:cxnLst/>
              <a:rect l="l" t="t" r="r" b="b"/>
              <a:pathLst>
                <a:path w="726" h="449" extrusionOk="0">
                  <a:moveTo>
                    <a:pt x="700" y="0"/>
                  </a:moveTo>
                  <a:cubicBezTo>
                    <a:pt x="658" y="5"/>
                    <a:pt x="639" y="19"/>
                    <a:pt x="603" y="68"/>
                  </a:cubicBezTo>
                  <a:cubicBezTo>
                    <a:pt x="591" y="79"/>
                    <a:pt x="580" y="87"/>
                    <a:pt x="561" y="87"/>
                  </a:cubicBezTo>
                  <a:lnTo>
                    <a:pt x="553" y="87"/>
                  </a:lnTo>
                  <a:cubicBezTo>
                    <a:pt x="527" y="109"/>
                    <a:pt x="498" y="128"/>
                    <a:pt x="482" y="162"/>
                  </a:cubicBezTo>
                  <a:cubicBezTo>
                    <a:pt x="475" y="184"/>
                    <a:pt x="464" y="199"/>
                    <a:pt x="449" y="199"/>
                  </a:cubicBezTo>
                  <a:cubicBezTo>
                    <a:pt x="441" y="199"/>
                    <a:pt x="434" y="199"/>
                    <a:pt x="427" y="191"/>
                  </a:cubicBezTo>
                  <a:cubicBezTo>
                    <a:pt x="412" y="184"/>
                    <a:pt x="396" y="180"/>
                    <a:pt x="389" y="180"/>
                  </a:cubicBezTo>
                  <a:cubicBezTo>
                    <a:pt x="356" y="180"/>
                    <a:pt x="344" y="217"/>
                    <a:pt x="325" y="247"/>
                  </a:cubicBezTo>
                  <a:cubicBezTo>
                    <a:pt x="333" y="270"/>
                    <a:pt x="370" y="262"/>
                    <a:pt x="370" y="296"/>
                  </a:cubicBezTo>
                  <a:cubicBezTo>
                    <a:pt x="325" y="304"/>
                    <a:pt x="296" y="345"/>
                    <a:pt x="262" y="374"/>
                  </a:cubicBezTo>
                  <a:cubicBezTo>
                    <a:pt x="236" y="397"/>
                    <a:pt x="206" y="409"/>
                    <a:pt x="176" y="409"/>
                  </a:cubicBezTo>
                  <a:cubicBezTo>
                    <a:pt x="142" y="409"/>
                    <a:pt x="109" y="393"/>
                    <a:pt x="82" y="367"/>
                  </a:cubicBezTo>
                  <a:cubicBezTo>
                    <a:pt x="56" y="345"/>
                    <a:pt x="53" y="304"/>
                    <a:pt x="15" y="292"/>
                  </a:cubicBezTo>
                  <a:cubicBezTo>
                    <a:pt x="11" y="300"/>
                    <a:pt x="1" y="304"/>
                    <a:pt x="1" y="311"/>
                  </a:cubicBezTo>
                  <a:cubicBezTo>
                    <a:pt x="8" y="364"/>
                    <a:pt x="124" y="449"/>
                    <a:pt x="187" y="449"/>
                  </a:cubicBezTo>
                  <a:cubicBezTo>
                    <a:pt x="194" y="449"/>
                    <a:pt x="203" y="445"/>
                    <a:pt x="210" y="445"/>
                  </a:cubicBezTo>
                  <a:cubicBezTo>
                    <a:pt x="289" y="404"/>
                    <a:pt x="374" y="359"/>
                    <a:pt x="423" y="285"/>
                  </a:cubicBezTo>
                  <a:cubicBezTo>
                    <a:pt x="453" y="240"/>
                    <a:pt x="479" y="214"/>
                    <a:pt x="524" y="210"/>
                  </a:cubicBezTo>
                  <a:cubicBezTo>
                    <a:pt x="625" y="195"/>
                    <a:pt x="655" y="102"/>
                    <a:pt x="715" y="42"/>
                  </a:cubicBezTo>
                  <a:cubicBezTo>
                    <a:pt x="726" y="31"/>
                    <a:pt x="710" y="16"/>
                    <a:pt x="70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3" name="Google Shape;16593;p11"/>
            <p:cNvSpPr/>
            <p:nvPr/>
          </p:nvSpPr>
          <p:spPr>
            <a:xfrm>
              <a:off x="-2848522" y="-2794426"/>
              <a:ext cx="15567" cy="12940"/>
            </a:xfrm>
            <a:custGeom>
              <a:avLst/>
              <a:gdLst/>
              <a:ahLst/>
              <a:cxnLst/>
              <a:rect l="l" t="t" r="r" b="b"/>
              <a:pathLst>
                <a:path w="326" h="271" extrusionOk="0">
                  <a:moveTo>
                    <a:pt x="203" y="255"/>
                  </a:moveTo>
                  <a:cubicBezTo>
                    <a:pt x="195" y="255"/>
                    <a:pt x="187" y="259"/>
                    <a:pt x="177" y="263"/>
                  </a:cubicBezTo>
                  <a:cubicBezTo>
                    <a:pt x="187" y="263"/>
                    <a:pt x="195" y="259"/>
                    <a:pt x="203" y="255"/>
                  </a:cubicBezTo>
                  <a:close/>
                  <a:moveTo>
                    <a:pt x="146" y="1"/>
                  </a:moveTo>
                  <a:cubicBezTo>
                    <a:pt x="120" y="1"/>
                    <a:pt x="94" y="8"/>
                    <a:pt x="68" y="23"/>
                  </a:cubicBezTo>
                  <a:cubicBezTo>
                    <a:pt x="60" y="27"/>
                    <a:pt x="56" y="31"/>
                    <a:pt x="49" y="35"/>
                  </a:cubicBezTo>
                  <a:cubicBezTo>
                    <a:pt x="56" y="68"/>
                    <a:pt x="27" y="53"/>
                    <a:pt x="15" y="65"/>
                  </a:cubicBezTo>
                  <a:cubicBezTo>
                    <a:pt x="15" y="128"/>
                    <a:pt x="1" y="184"/>
                    <a:pt x="60" y="237"/>
                  </a:cubicBezTo>
                  <a:cubicBezTo>
                    <a:pt x="90" y="263"/>
                    <a:pt x="113" y="270"/>
                    <a:pt x="135" y="270"/>
                  </a:cubicBezTo>
                  <a:cubicBezTo>
                    <a:pt x="150" y="270"/>
                    <a:pt x="161" y="266"/>
                    <a:pt x="177" y="263"/>
                  </a:cubicBezTo>
                  <a:cubicBezTo>
                    <a:pt x="195" y="248"/>
                    <a:pt x="210" y="232"/>
                    <a:pt x="225" y="218"/>
                  </a:cubicBezTo>
                  <a:lnTo>
                    <a:pt x="221" y="214"/>
                  </a:lnTo>
                  <a:cubicBezTo>
                    <a:pt x="221" y="210"/>
                    <a:pt x="217" y="210"/>
                    <a:pt x="213" y="210"/>
                  </a:cubicBezTo>
                  <a:cubicBezTo>
                    <a:pt x="210" y="210"/>
                    <a:pt x="206" y="210"/>
                    <a:pt x="203" y="214"/>
                  </a:cubicBezTo>
                  <a:lnTo>
                    <a:pt x="191" y="214"/>
                  </a:lnTo>
                  <a:cubicBezTo>
                    <a:pt x="177" y="214"/>
                    <a:pt x="168" y="206"/>
                    <a:pt x="187" y="173"/>
                  </a:cubicBezTo>
                  <a:cubicBezTo>
                    <a:pt x="206" y="143"/>
                    <a:pt x="217" y="102"/>
                    <a:pt x="251" y="102"/>
                  </a:cubicBezTo>
                  <a:cubicBezTo>
                    <a:pt x="262" y="102"/>
                    <a:pt x="273" y="106"/>
                    <a:pt x="292" y="117"/>
                  </a:cubicBezTo>
                  <a:cubicBezTo>
                    <a:pt x="296" y="109"/>
                    <a:pt x="303" y="106"/>
                    <a:pt x="307" y="98"/>
                  </a:cubicBezTo>
                  <a:cubicBezTo>
                    <a:pt x="296" y="83"/>
                    <a:pt x="326" y="57"/>
                    <a:pt x="281" y="39"/>
                  </a:cubicBezTo>
                  <a:cubicBezTo>
                    <a:pt x="236" y="20"/>
                    <a:pt x="191" y="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4" name="Google Shape;16594;p11"/>
            <p:cNvSpPr/>
            <p:nvPr/>
          </p:nvSpPr>
          <p:spPr>
            <a:xfrm>
              <a:off x="-2287507" y="-2711389"/>
              <a:ext cx="23254" cy="17190"/>
            </a:xfrm>
            <a:custGeom>
              <a:avLst/>
              <a:gdLst/>
              <a:ahLst/>
              <a:cxnLst/>
              <a:rect l="l" t="t" r="r" b="b"/>
              <a:pathLst>
                <a:path w="487" h="360" extrusionOk="0">
                  <a:moveTo>
                    <a:pt x="27" y="1"/>
                  </a:moveTo>
                  <a:lnTo>
                    <a:pt x="27" y="1"/>
                  </a:lnTo>
                  <a:cubicBezTo>
                    <a:pt x="30" y="34"/>
                    <a:pt x="1" y="79"/>
                    <a:pt x="56" y="98"/>
                  </a:cubicBezTo>
                  <a:cubicBezTo>
                    <a:pt x="131" y="139"/>
                    <a:pt x="206" y="172"/>
                    <a:pt x="284" y="194"/>
                  </a:cubicBezTo>
                  <a:cubicBezTo>
                    <a:pt x="370" y="220"/>
                    <a:pt x="389" y="251"/>
                    <a:pt x="370" y="344"/>
                  </a:cubicBezTo>
                  <a:cubicBezTo>
                    <a:pt x="378" y="348"/>
                    <a:pt x="386" y="351"/>
                    <a:pt x="396" y="351"/>
                  </a:cubicBezTo>
                  <a:cubicBezTo>
                    <a:pt x="404" y="351"/>
                    <a:pt x="412" y="348"/>
                    <a:pt x="422" y="348"/>
                  </a:cubicBezTo>
                  <a:cubicBezTo>
                    <a:pt x="431" y="344"/>
                    <a:pt x="441" y="344"/>
                    <a:pt x="449" y="344"/>
                  </a:cubicBezTo>
                  <a:cubicBezTo>
                    <a:pt x="460" y="344"/>
                    <a:pt x="467" y="348"/>
                    <a:pt x="479" y="351"/>
                  </a:cubicBezTo>
                  <a:cubicBezTo>
                    <a:pt x="479" y="355"/>
                    <a:pt x="483" y="359"/>
                    <a:pt x="486" y="359"/>
                  </a:cubicBezTo>
                  <a:cubicBezTo>
                    <a:pt x="431" y="262"/>
                    <a:pt x="352" y="176"/>
                    <a:pt x="322" y="63"/>
                  </a:cubicBezTo>
                  <a:cubicBezTo>
                    <a:pt x="303" y="60"/>
                    <a:pt x="288" y="56"/>
                    <a:pt x="274" y="49"/>
                  </a:cubicBezTo>
                  <a:cubicBezTo>
                    <a:pt x="221" y="19"/>
                    <a:pt x="161" y="34"/>
                    <a:pt x="105" y="15"/>
                  </a:cubicBezTo>
                  <a:cubicBezTo>
                    <a:pt x="101" y="19"/>
                    <a:pt x="98" y="19"/>
                    <a:pt x="94" y="19"/>
                  </a:cubicBezTo>
                  <a:cubicBezTo>
                    <a:pt x="72" y="19"/>
                    <a:pt x="49" y="4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5" name="Google Shape;16595;p11"/>
            <p:cNvSpPr/>
            <p:nvPr/>
          </p:nvSpPr>
          <p:spPr>
            <a:xfrm>
              <a:off x="-1824858" y="-2595213"/>
              <a:ext cx="20915" cy="16856"/>
            </a:xfrm>
            <a:custGeom>
              <a:avLst/>
              <a:gdLst/>
              <a:ahLst/>
              <a:cxnLst/>
              <a:rect l="l" t="t" r="r" b="b"/>
              <a:pathLst>
                <a:path w="438" h="353" extrusionOk="0">
                  <a:moveTo>
                    <a:pt x="127" y="1"/>
                  </a:moveTo>
                  <a:cubicBezTo>
                    <a:pt x="120" y="1"/>
                    <a:pt x="109" y="4"/>
                    <a:pt x="98" y="12"/>
                  </a:cubicBezTo>
                  <a:cubicBezTo>
                    <a:pt x="75" y="23"/>
                    <a:pt x="1" y="192"/>
                    <a:pt x="12" y="206"/>
                  </a:cubicBezTo>
                  <a:cubicBezTo>
                    <a:pt x="27" y="229"/>
                    <a:pt x="46" y="232"/>
                    <a:pt x="68" y="232"/>
                  </a:cubicBezTo>
                  <a:lnTo>
                    <a:pt x="98" y="232"/>
                  </a:lnTo>
                  <a:cubicBezTo>
                    <a:pt x="109" y="232"/>
                    <a:pt x="117" y="229"/>
                    <a:pt x="127" y="229"/>
                  </a:cubicBezTo>
                  <a:lnTo>
                    <a:pt x="139" y="229"/>
                  </a:lnTo>
                  <a:cubicBezTo>
                    <a:pt x="153" y="232"/>
                    <a:pt x="169" y="237"/>
                    <a:pt x="184" y="237"/>
                  </a:cubicBezTo>
                  <a:lnTo>
                    <a:pt x="217" y="237"/>
                  </a:lnTo>
                  <a:cubicBezTo>
                    <a:pt x="262" y="237"/>
                    <a:pt x="300" y="244"/>
                    <a:pt x="303" y="315"/>
                  </a:cubicBezTo>
                  <a:cubicBezTo>
                    <a:pt x="303" y="337"/>
                    <a:pt x="326" y="352"/>
                    <a:pt x="345" y="352"/>
                  </a:cubicBezTo>
                  <a:cubicBezTo>
                    <a:pt x="352" y="352"/>
                    <a:pt x="360" y="352"/>
                    <a:pt x="367" y="349"/>
                  </a:cubicBezTo>
                  <a:cubicBezTo>
                    <a:pt x="405" y="334"/>
                    <a:pt x="438" y="311"/>
                    <a:pt x="400" y="263"/>
                  </a:cubicBezTo>
                  <a:lnTo>
                    <a:pt x="400" y="263"/>
                  </a:lnTo>
                  <a:cubicBezTo>
                    <a:pt x="393" y="277"/>
                    <a:pt x="397" y="308"/>
                    <a:pt x="374" y="311"/>
                  </a:cubicBezTo>
                  <a:lnTo>
                    <a:pt x="367" y="311"/>
                  </a:lnTo>
                  <a:cubicBezTo>
                    <a:pt x="345" y="311"/>
                    <a:pt x="333" y="292"/>
                    <a:pt x="329" y="270"/>
                  </a:cubicBezTo>
                  <a:cubicBezTo>
                    <a:pt x="322" y="251"/>
                    <a:pt x="310" y="232"/>
                    <a:pt x="322" y="214"/>
                  </a:cubicBezTo>
                  <a:cubicBezTo>
                    <a:pt x="236" y="195"/>
                    <a:pt x="214" y="125"/>
                    <a:pt x="180" y="57"/>
                  </a:cubicBezTo>
                  <a:cubicBezTo>
                    <a:pt x="169" y="30"/>
                    <a:pt x="158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6" name="Google Shape;16596;p11"/>
            <p:cNvSpPr/>
            <p:nvPr/>
          </p:nvSpPr>
          <p:spPr>
            <a:xfrm>
              <a:off x="-2307515" y="-2920772"/>
              <a:ext cx="28984" cy="22013"/>
            </a:xfrm>
            <a:custGeom>
              <a:avLst/>
              <a:gdLst/>
              <a:ahLst/>
              <a:cxnLst/>
              <a:rect l="l" t="t" r="r" b="b"/>
              <a:pathLst>
                <a:path w="607" h="461" extrusionOk="0">
                  <a:moveTo>
                    <a:pt x="132" y="0"/>
                  </a:moveTo>
                  <a:cubicBezTo>
                    <a:pt x="117" y="0"/>
                    <a:pt x="101" y="16"/>
                    <a:pt x="91" y="26"/>
                  </a:cubicBezTo>
                  <a:cubicBezTo>
                    <a:pt x="61" y="57"/>
                    <a:pt x="30" y="83"/>
                    <a:pt x="1" y="112"/>
                  </a:cubicBezTo>
                  <a:lnTo>
                    <a:pt x="1" y="116"/>
                  </a:lnTo>
                  <a:cubicBezTo>
                    <a:pt x="8" y="124"/>
                    <a:pt x="16" y="128"/>
                    <a:pt x="23" y="128"/>
                  </a:cubicBezTo>
                  <a:cubicBezTo>
                    <a:pt x="30" y="128"/>
                    <a:pt x="38" y="124"/>
                    <a:pt x="46" y="116"/>
                  </a:cubicBezTo>
                  <a:cubicBezTo>
                    <a:pt x="72" y="94"/>
                    <a:pt x="87" y="49"/>
                    <a:pt x="128" y="49"/>
                  </a:cubicBezTo>
                  <a:lnTo>
                    <a:pt x="132" y="49"/>
                  </a:lnTo>
                  <a:cubicBezTo>
                    <a:pt x="165" y="49"/>
                    <a:pt x="187" y="83"/>
                    <a:pt x="222" y="83"/>
                  </a:cubicBezTo>
                  <a:lnTo>
                    <a:pt x="232" y="83"/>
                  </a:lnTo>
                  <a:cubicBezTo>
                    <a:pt x="251" y="60"/>
                    <a:pt x="274" y="60"/>
                    <a:pt x="300" y="60"/>
                  </a:cubicBezTo>
                  <a:lnTo>
                    <a:pt x="311" y="60"/>
                  </a:lnTo>
                  <a:cubicBezTo>
                    <a:pt x="334" y="60"/>
                    <a:pt x="360" y="60"/>
                    <a:pt x="386" y="42"/>
                  </a:cubicBezTo>
                  <a:cubicBezTo>
                    <a:pt x="393" y="38"/>
                    <a:pt x="401" y="30"/>
                    <a:pt x="408" y="23"/>
                  </a:cubicBezTo>
                  <a:lnTo>
                    <a:pt x="408" y="23"/>
                  </a:lnTo>
                  <a:cubicBezTo>
                    <a:pt x="405" y="34"/>
                    <a:pt x="405" y="45"/>
                    <a:pt x="401" y="57"/>
                  </a:cubicBezTo>
                  <a:cubicBezTo>
                    <a:pt x="389" y="142"/>
                    <a:pt x="423" y="187"/>
                    <a:pt x="472" y="228"/>
                  </a:cubicBezTo>
                  <a:cubicBezTo>
                    <a:pt x="491" y="240"/>
                    <a:pt x="498" y="259"/>
                    <a:pt x="491" y="277"/>
                  </a:cubicBezTo>
                  <a:cubicBezTo>
                    <a:pt x="479" y="333"/>
                    <a:pt x="468" y="389"/>
                    <a:pt x="460" y="445"/>
                  </a:cubicBezTo>
                  <a:lnTo>
                    <a:pt x="475" y="461"/>
                  </a:lnTo>
                  <a:cubicBezTo>
                    <a:pt x="498" y="416"/>
                    <a:pt x="539" y="389"/>
                    <a:pt x="565" y="348"/>
                  </a:cubicBezTo>
                  <a:cubicBezTo>
                    <a:pt x="606" y="281"/>
                    <a:pt x="603" y="240"/>
                    <a:pt x="527" y="217"/>
                  </a:cubicBezTo>
                  <a:cubicBezTo>
                    <a:pt x="491" y="206"/>
                    <a:pt x="487" y="183"/>
                    <a:pt x="487" y="147"/>
                  </a:cubicBezTo>
                  <a:cubicBezTo>
                    <a:pt x="487" y="57"/>
                    <a:pt x="449" y="16"/>
                    <a:pt x="370" y="16"/>
                  </a:cubicBezTo>
                  <a:cubicBezTo>
                    <a:pt x="356" y="16"/>
                    <a:pt x="341" y="16"/>
                    <a:pt x="322" y="19"/>
                  </a:cubicBezTo>
                  <a:cubicBezTo>
                    <a:pt x="289" y="23"/>
                    <a:pt x="255" y="38"/>
                    <a:pt x="222" y="38"/>
                  </a:cubicBezTo>
                  <a:cubicBezTo>
                    <a:pt x="199" y="38"/>
                    <a:pt x="173" y="30"/>
                    <a:pt x="151" y="8"/>
                  </a:cubicBezTo>
                  <a:cubicBezTo>
                    <a:pt x="143" y="0"/>
                    <a:pt x="139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7" name="Google Shape;16597;p11"/>
            <p:cNvSpPr/>
            <p:nvPr/>
          </p:nvSpPr>
          <p:spPr>
            <a:xfrm>
              <a:off x="-2748008" y="-2745482"/>
              <a:ext cx="19339" cy="15710"/>
            </a:xfrm>
            <a:custGeom>
              <a:avLst/>
              <a:gdLst/>
              <a:ahLst/>
              <a:cxnLst/>
              <a:rect l="l" t="t" r="r" b="b"/>
              <a:pathLst>
                <a:path w="405" h="329" extrusionOk="0">
                  <a:moveTo>
                    <a:pt x="157" y="0"/>
                  </a:moveTo>
                  <a:cubicBezTo>
                    <a:pt x="149" y="0"/>
                    <a:pt x="142" y="0"/>
                    <a:pt x="139" y="4"/>
                  </a:cubicBezTo>
                  <a:cubicBezTo>
                    <a:pt x="180" y="75"/>
                    <a:pt x="175" y="113"/>
                    <a:pt x="123" y="165"/>
                  </a:cubicBezTo>
                  <a:cubicBezTo>
                    <a:pt x="94" y="194"/>
                    <a:pt x="113" y="217"/>
                    <a:pt x="116" y="247"/>
                  </a:cubicBezTo>
                  <a:lnTo>
                    <a:pt x="108" y="247"/>
                  </a:lnTo>
                  <a:cubicBezTo>
                    <a:pt x="75" y="247"/>
                    <a:pt x="52" y="217"/>
                    <a:pt x="23" y="213"/>
                  </a:cubicBezTo>
                  <a:cubicBezTo>
                    <a:pt x="0" y="236"/>
                    <a:pt x="0" y="258"/>
                    <a:pt x="18" y="280"/>
                  </a:cubicBezTo>
                  <a:cubicBezTo>
                    <a:pt x="26" y="284"/>
                    <a:pt x="34" y="292"/>
                    <a:pt x="37" y="296"/>
                  </a:cubicBezTo>
                  <a:cubicBezTo>
                    <a:pt x="56" y="292"/>
                    <a:pt x="71" y="292"/>
                    <a:pt x="90" y="292"/>
                  </a:cubicBezTo>
                  <a:cubicBezTo>
                    <a:pt x="120" y="292"/>
                    <a:pt x="153" y="299"/>
                    <a:pt x="187" y="314"/>
                  </a:cubicBezTo>
                  <a:cubicBezTo>
                    <a:pt x="191" y="318"/>
                    <a:pt x="194" y="325"/>
                    <a:pt x="202" y="329"/>
                  </a:cubicBezTo>
                  <a:cubicBezTo>
                    <a:pt x="235" y="254"/>
                    <a:pt x="296" y="217"/>
                    <a:pt x="385" y="217"/>
                  </a:cubicBezTo>
                  <a:lnTo>
                    <a:pt x="404" y="217"/>
                  </a:lnTo>
                  <a:cubicBezTo>
                    <a:pt x="288" y="206"/>
                    <a:pt x="325" y="105"/>
                    <a:pt x="284" y="53"/>
                  </a:cubicBezTo>
                  <a:cubicBezTo>
                    <a:pt x="273" y="71"/>
                    <a:pt x="273" y="113"/>
                    <a:pt x="251" y="113"/>
                  </a:cubicBezTo>
                  <a:lnTo>
                    <a:pt x="235" y="113"/>
                  </a:lnTo>
                  <a:cubicBezTo>
                    <a:pt x="209" y="101"/>
                    <a:pt x="202" y="56"/>
                    <a:pt x="220" y="19"/>
                  </a:cubicBezTo>
                  <a:cubicBezTo>
                    <a:pt x="198" y="11"/>
                    <a:pt x="180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8" name="Google Shape;16598;p11"/>
            <p:cNvSpPr/>
            <p:nvPr/>
          </p:nvSpPr>
          <p:spPr>
            <a:xfrm>
              <a:off x="-2060981" y="-2794044"/>
              <a:ext cx="15185" cy="16665"/>
            </a:xfrm>
            <a:custGeom>
              <a:avLst/>
              <a:gdLst/>
              <a:ahLst/>
              <a:cxnLst/>
              <a:rect l="l" t="t" r="r" b="b"/>
              <a:pathLst>
                <a:path w="318" h="349" extrusionOk="0">
                  <a:moveTo>
                    <a:pt x="214" y="0"/>
                  </a:moveTo>
                  <a:cubicBezTo>
                    <a:pt x="191" y="0"/>
                    <a:pt x="179" y="34"/>
                    <a:pt x="164" y="53"/>
                  </a:cubicBezTo>
                  <a:cubicBezTo>
                    <a:pt x="153" y="64"/>
                    <a:pt x="138" y="72"/>
                    <a:pt x="124" y="72"/>
                  </a:cubicBezTo>
                  <a:lnTo>
                    <a:pt x="105" y="72"/>
                  </a:lnTo>
                  <a:cubicBezTo>
                    <a:pt x="97" y="67"/>
                    <a:pt x="90" y="67"/>
                    <a:pt x="83" y="67"/>
                  </a:cubicBezTo>
                  <a:cubicBezTo>
                    <a:pt x="57" y="67"/>
                    <a:pt x="34" y="83"/>
                    <a:pt x="15" y="109"/>
                  </a:cubicBezTo>
                  <a:lnTo>
                    <a:pt x="15" y="139"/>
                  </a:lnTo>
                  <a:cubicBezTo>
                    <a:pt x="0" y="184"/>
                    <a:pt x="19" y="232"/>
                    <a:pt x="15" y="274"/>
                  </a:cubicBezTo>
                  <a:cubicBezTo>
                    <a:pt x="7" y="348"/>
                    <a:pt x="86" y="311"/>
                    <a:pt x="93" y="348"/>
                  </a:cubicBezTo>
                  <a:cubicBezTo>
                    <a:pt x="83" y="288"/>
                    <a:pt x="60" y="224"/>
                    <a:pt x="131" y="169"/>
                  </a:cubicBezTo>
                  <a:cubicBezTo>
                    <a:pt x="161" y="195"/>
                    <a:pt x="195" y="217"/>
                    <a:pt x="228" y="217"/>
                  </a:cubicBezTo>
                  <a:cubicBezTo>
                    <a:pt x="250" y="217"/>
                    <a:pt x="269" y="210"/>
                    <a:pt x="292" y="188"/>
                  </a:cubicBezTo>
                  <a:cubicBezTo>
                    <a:pt x="303" y="169"/>
                    <a:pt x="303" y="146"/>
                    <a:pt x="292" y="124"/>
                  </a:cubicBezTo>
                  <a:cubicBezTo>
                    <a:pt x="281" y="128"/>
                    <a:pt x="269" y="131"/>
                    <a:pt x="258" y="131"/>
                  </a:cubicBezTo>
                  <a:lnTo>
                    <a:pt x="240" y="131"/>
                  </a:lnTo>
                  <a:cubicBezTo>
                    <a:pt x="221" y="131"/>
                    <a:pt x="209" y="128"/>
                    <a:pt x="205" y="105"/>
                  </a:cubicBezTo>
                  <a:cubicBezTo>
                    <a:pt x="205" y="98"/>
                    <a:pt x="205" y="90"/>
                    <a:pt x="214" y="86"/>
                  </a:cubicBezTo>
                  <a:cubicBezTo>
                    <a:pt x="221" y="79"/>
                    <a:pt x="224" y="75"/>
                    <a:pt x="231" y="75"/>
                  </a:cubicBezTo>
                  <a:cubicBezTo>
                    <a:pt x="247" y="75"/>
                    <a:pt x="254" y="90"/>
                    <a:pt x="266" y="98"/>
                  </a:cubicBezTo>
                  <a:cubicBezTo>
                    <a:pt x="276" y="105"/>
                    <a:pt x="284" y="117"/>
                    <a:pt x="292" y="124"/>
                  </a:cubicBezTo>
                  <a:cubicBezTo>
                    <a:pt x="318" y="67"/>
                    <a:pt x="276" y="38"/>
                    <a:pt x="240" y="12"/>
                  </a:cubicBezTo>
                  <a:cubicBezTo>
                    <a:pt x="231" y="5"/>
                    <a:pt x="221" y="0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99" name="Google Shape;16599;p11"/>
            <p:cNvSpPr/>
            <p:nvPr/>
          </p:nvSpPr>
          <p:spPr>
            <a:xfrm>
              <a:off x="-2324275" y="-2559687"/>
              <a:ext cx="18813" cy="15758"/>
            </a:xfrm>
            <a:custGeom>
              <a:avLst/>
              <a:gdLst/>
              <a:ahLst/>
              <a:cxnLst/>
              <a:rect l="l" t="t" r="r" b="b"/>
              <a:pathLst>
                <a:path w="394" h="330" extrusionOk="0">
                  <a:moveTo>
                    <a:pt x="250" y="166"/>
                  </a:moveTo>
                  <a:cubicBezTo>
                    <a:pt x="269" y="166"/>
                    <a:pt x="292" y="176"/>
                    <a:pt x="311" y="192"/>
                  </a:cubicBezTo>
                  <a:cubicBezTo>
                    <a:pt x="340" y="210"/>
                    <a:pt x="337" y="247"/>
                    <a:pt x="314" y="270"/>
                  </a:cubicBezTo>
                  <a:cubicBezTo>
                    <a:pt x="295" y="285"/>
                    <a:pt x="273" y="300"/>
                    <a:pt x="250" y="300"/>
                  </a:cubicBezTo>
                  <a:cubicBezTo>
                    <a:pt x="236" y="300"/>
                    <a:pt x="221" y="292"/>
                    <a:pt x="202" y="278"/>
                  </a:cubicBezTo>
                  <a:cubicBezTo>
                    <a:pt x="172" y="247"/>
                    <a:pt x="165" y="221"/>
                    <a:pt x="198" y="192"/>
                  </a:cubicBezTo>
                  <a:cubicBezTo>
                    <a:pt x="214" y="173"/>
                    <a:pt x="232" y="166"/>
                    <a:pt x="250" y="166"/>
                  </a:cubicBezTo>
                  <a:close/>
                  <a:moveTo>
                    <a:pt x="75" y="0"/>
                  </a:moveTo>
                  <a:cubicBezTo>
                    <a:pt x="57" y="0"/>
                    <a:pt x="41" y="23"/>
                    <a:pt x="26" y="38"/>
                  </a:cubicBezTo>
                  <a:cubicBezTo>
                    <a:pt x="0" y="68"/>
                    <a:pt x="19" y="79"/>
                    <a:pt x="45" y="98"/>
                  </a:cubicBezTo>
                  <a:cubicBezTo>
                    <a:pt x="102" y="135"/>
                    <a:pt x="172" y="169"/>
                    <a:pt x="120" y="259"/>
                  </a:cubicBezTo>
                  <a:cubicBezTo>
                    <a:pt x="116" y="270"/>
                    <a:pt x="124" y="288"/>
                    <a:pt x="128" y="296"/>
                  </a:cubicBezTo>
                  <a:cubicBezTo>
                    <a:pt x="146" y="318"/>
                    <a:pt x="195" y="330"/>
                    <a:pt x="236" y="330"/>
                  </a:cubicBezTo>
                  <a:cubicBezTo>
                    <a:pt x="273" y="330"/>
                    <a:pt x="311" y="318"/>
                    <a:pt x="322" y="304"/>
                  </a:cubicBezTo>
                  <a:cubicBezTo>
                    <a:pt x="340" y="278"/>
                    <a:pt x="393" y="247"/>
                    <a:pt x="363" y="221"/>
                  </a:cubicBezTo>
                  <a:cubicBezTo>
                    <a:pt x="311" y="173"/>
                    <a:pt x="311" y="76"/>
                    <a:pt x="224" y="64"/>
                  </a:cubicBezTo>
                  <a:cubicBezTo>
                    <a:pt x="176" y="57"/>
                    <a:pt x="138" y="49"/>
                    <a:pt x="102" y="12"/>
                  </a:cubicBezTo>
                  <a:cubicBezTo>
                    <a:pt x="93" y="4"/>
                    <a:pt x="83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0" name="Google Shape;16600;p11"/>
            <p:cNvSpPr/>
            <p:nvPr/>
          </p:nvSpPr>
          <p:spPr>
            <a:xfrm>
              <a:off x="-1865015" y="-2779241"/>
              <a:ext cx="12367" cy="25403"/>
            </a:xfrm>
            <a:custGeom>
              <a:avLst/>
              <a:gdLst/>
              <a:ahLst/>
              <a:cxnLst/>
              <a:rect l="l" t="t" r="r" b="b"/>
              <a:pathLst>
                <a:path w="259" h="532" extrusionOk="0">
                  <a:moveTo>
                    <a:pt x="139" y="1"/>
                  </a:moveTo>
                  <a:cubicBezTo>
                    <a:pt x="124" y="1"/>
                    <a:pt x="105" y="16"/>
                    <a:pt x="94" y="31"/>
                  </a:cubicBezTo>
                  <a:cubicBezTo>
                    <a:pt x="105" y="42"/>
                    <a:pt x="120" y="61"/>
                    <a:pt x="135" y="68"/>
                  </a:cubicBezTo>
                  <a:cubicBezTo>
                    <a:pt x="176" y="87"/>
                    <a:pt x="199" y="116"/>
                    <a:pt x="180" y="158"/>
                  </a:cubicBezTo>
                  <a:cubicBezTo>
                    <a:pt x="169" y="176"/>
                    <a:pt x="154" y="180"/>
                    <a:pt x="135" y="180"/>
                  </a:cubicBezTo>
                  <a:cubicBezTo>
                    <a:pt x="116" y="180"/>
                    <a:pt x="97" y="173"/>
                    <a:pt x="87" y="169"/>
                  </a:cubicBezTo>
                  <a:cubicBezTo>
                    <a:pt x="38" y="154"/>
                    <a:pt x="49" y="113"/>
                    <a:pt x="75" y="76"/>
                  </a:cubicBezTo>
                  <a:cubicBezTo>
                    <a:pt x="79" y="68"/>
                    <a:pt x="79" y="53"/>
                    <a:pt x="79" y="42"/>
                  </a:cubicBezTo>
                  <a:lnTo>
                    <a:pt x="79" y="42"/>
                  </a:lnTo>
                  <a:cubicBezTo>
                    <a:pt x="0" y="68"/>
                    <a:pt x="19" y="124"/>
                    <a:pt x="35" y="180"/>
                  </a:cubicBezTo>
                  <a:cubicBezTo>
                    <a:pt x="68" y="273"/>
                    <a:pt x="102" y="367"/>
                    <a:pt x="71" y="472"/>
                  </a:cubicBezTo>
                  <a:cubicBezTo>
                    <a:pt x="61" y="513"/>
                    <a:pt x="64" y="532"/>
                    <a:pt x="94" y="532"/>
                  </a:cubicBezTo>
                  <a:cubicBezTo>
                    <a:pt x="109" y="532"/>
                    <a:pt x="131" y="528"/>
                    <a:pt x="157" y="520"/>
                  </a:cubicBezTo>
                  <a:cubicBezTo>
                    <a:pt x="142" y="509"/>
                    <a:pt x="105" y="506"/>
                    <a:pt x="113" y="494"/>
                  </a:cubicBezTo>
                  <a:cubicBezTo>
                    <a:pt x="128" y="449"/>
                    <a:pt x="105" y="404"/>
                    <a:pt x="124" y="363"/>
                  </a:cubicBezTo>
                  <a:cubicBezTo>
                    <a:pt x="135" y="345"/>
                    <a:pt x="147" y="337"/>
                    <a:pt x="161" y="337"/>
                  </a:cubicBezTo>
                  <a:cubicBezTo>
                    <a:pt x="180" y="337"/>
                    <a:pt x="202" y="352"/>
                    <a:pt x="225" y="356"/>
                  </a:cubicBezTo>
                  <a:cubicBezTo>
                    <a:pt x="192" y="285"/>
                    <a:pt x="180" y="221"/>
                    <a:pt x="225" y="147"/>
                  </a:cubicBezTo>
                  <a:cubicBezTo>
                    <a:pt x="259" y="94"/>
                    <a:pt x="187" y="64"/>
                    <a:pt x="165" y="23"/>
                  </a:cubicBezTo>
                  <a:cubicBezTo>
                    <a:pt x="157" y="9"/>
                    <a:pt x="150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1" name="Google Shape;16601;p11"/>
            <p:cNvSpPr/>
            <p:nvPr/>
          </p:nvSpPr>
          <p:spPr>
            <a:xfrm>
              <a:off x="-2079556" y="-2905636"/>
              <a:ext cx="14325" cy="13656"/>
            </a:xfrm>
            <a:custGeom>
              <a:avLst/>
              <a:gdLst/>
              <a:ahLst/>
              <a:cxnLst/>
              <a:rect l="l" t="t" r="r" b="b"/>
              <a:pathLst>
                <a:path w="300" h="286" extrusionOk="0">
                  <a:moveTo>
                    <a:pt x="266" y="1"/>
                  </a:moveTo>
                  <a:cubicBezTo>
                    <a:pt x="251" y="9"/>
                    <a:pt x="232" y="31"/>
                    <a:pt x="225" y="31"/>
                  </a:cubicBezTo>
                  <a:lnTo>
                    <a:pt x="221" y="31"/>
                  </a:lnTo>
                  <a:cubicBezTo>
                    <a:pt x="210" y="23"/>
                    <a:pt x="199" y="20"/>
                    <a:pt x="187" y="20"/>
                  </a:cubicBezTo>
                  <a:cubicBezTo>
                    <a:pt x="142" y="20"/>
                    <a:pt x="109" y="61"/>
                    <a:pt x="68" y="65"/>
                  </a:cubicBezTo>
                  <a:cubicBezTo>
                    <a:pt x="64" y="72"/>
                    <a:pt x="60" y="76"/>
                    <a:pt x="53" y="80"/>
                  </a:cubicBezTo>
                  <a:cubicBezTo>
                    <a:pt x="37" y="128"/>
                    <a:pt x="19" y="177"/>
                    <a:pt x="1" y="225"/>
                  </a:cubicBezTo>
                  <a:cubicBezTo>
                    <a:pt x="42" y="251"/>
                    <a:pt x="82" y="282"/>
                    <a:pt x="135" y="285"/>
                  </a:cubicBezTo>
                  <a:lnTo>
                    <a:pt x="142" y="285"/>
                  </a:lnTo>
                  <a:cubicBezTo>
                    <a:pt x="161" y="285"/>
                    <a:pt x="184" y="282"/>
                    <a:pt x="194" y="256"/>
                  </a:cubicBezTo>
                  <a:cubicBezTo>
                    <a:pt x="206" y="222"/>
                    <a:pt x="176" y="222"/>
                    <a:pt x="158" y="211"/>
                  </a:cubicBezTo>
                  <a:cubicBezTo>
                    <a:pt x="135" y="199"/>
                    <a:pt x="113" y="180"/>
                    <a:pt x="97" y="151"/>
                  </a:cubicBezTo>
                  <a:cubicBezTo>
                    <a:pt x="120" y="139"/>
                    <a:pt x="139" y="135"/>
                    <a:pt x="158" y="135"/>
                  </a:cubicBezTo>
                  <a:cubicBezTo>
                    <a:pt x="176" y="135"/>
                    <a:pt x="194" y="139"/>
                    <a:pt x="217" y="147"/>
                  </a:cubicBezTo>
                  <a:cubicBezTo>
                    <a:pt x="247" y="162"/>
                    <a:pt x="270" y="170"/>
                    <a:pt x="280" y="170"/>
                  </a:cubicBezTo>
                  <a:cubicBezTo>
                    <a:pt x="299" y="170"/>
                    <a:pt x="299" y="147"/>
                    <a:pt x="296" y="87"/>
                  </a:cubicBezTo>
                  <a:lnTo>
                    <a:pt x="296" y="65"/>
                  </a:lnTo>
                  <a:cubicBezTo>
                    <a:pt x="289" y="42"/>
                    <a:pt x="284" y="16"/>
                    <a:pt x="2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2" name="Google Shape;16602;p11"/>
            <p:cNvSpPr/>
            <p:nvPr/>
          </p:nvSpPr>
          <p:spPr>
            <a:xfrm>
              <a:off x="-1920358" y="-2475599"/>
              <a:ext cx="13609" cy="14325"/>
            </a:xfrm>
            <a:custGeom>
              <a:avLst/>
              <a:gdLst/>
              <a:ahLst/>
              <a:cxnLst/>
              <a:rect l="l" t="t" r="r" b="b"/>
              <a:pathLst>
                <a:path w="285" h="300" extrusionOk="0">
                  <a:moveTo>
                    <a:pt x="225" y="1"/>
                  </a:moveTo>
                  <a:cubicBezTo>
                    <a:pt x="217" y="1"/>
                    <a:pt x="210" y="1"/>
                    <a:pt x="202" y="8"/>
                  </a:cubicBezTo>
                  <a:cubicBezTo>
                    <a:pt x="162" y="45"/>
                    <a:pt x="112" y="42"/>
                    <a:pt x="64" y="45"/>
                  </a:cubicBezTo>
                  <a:cubicBezTo>
                    <a:pt x="57" y="53"/>
                    <a:pt x="53" y="56"/>
                    <a:pt x="45" y="64"/>
                  </a:cubicBezTo>
                  <a:cubicBezTo>
                    <a:pt x="57" y="109"/>
                    <a:pt x="0" y="154"/>
                    <a:pt x="53" y="202"/>
                  </a:cubicBezTo>
                  <a:cubicBezTo>
                    <a:pt x="90" y="236"/>
                    <a:pt x="157" y="225"/>
                    <a:pt x="169" y="296"/>
                  </a:cubicBezTo>
                  <a:cubicBezTo>
                    <a:pt x="169" y="299"/>
                    <a:pt x="173" y="299"/>
                    <a:pt x="176" y="299"/>
                  </a:cubicBezTo>
                  <a:cubicBezTo>
                    <a:pt x="184" y="299"/>
                    <a:pt x="207" y="289"/>
                    <a:pt x="214" y="266"/>
                  </a:cubicBezTo>
                  <a:cubicBezTo>
                    <a:pt x="229" y="199"/>
                    <a:pt x="225" y="123"/>
                    <a:pt x="269" y="60"/>
                  </a:cubicBezTo>
                  <a:cubicBezTo>
                    <a:pt x="285" y="42"/>
                    <a:pt x="269" y="27"/>
                    <a:pt x="255" y="11"/>
                  </a:cubicBezTo>
                  <a:cubicBezTo>
                    <a:pt x="243" y="4"/>
                    <a:pt x="236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3" name="Google Shape;16603;p11"/>
            <p:cNvSpPr/>
            <p:nvPr/>
          </p:nvSpPr>
          <p:spPr>
            <a:xfrm>
              <a:off x="-2302167" y="-2711389"/>
              <a:ext cx="17381" cy="38200"/>
            </a:xfrm>
            <a:custGeom>
              <a:avLst/>
              <a:gdLst/>
              <a:ahLst/>
              <a:cxnLst/>
              <a:rect l="l" t="t" r="r" b="b"/>
              <a:pathLst>
                <a:path w="364" h="800" extrusionOk="0">
                  <a:moveTo>
                    <a:pt x="322" y="1"/>
                  </a:moveTo>
                  <a:cubicBezTo>
                    <a:pt x="277" y="1"/>
                    <a:pt x="248" y="34"/>
                    <a:pt x="248" y="71"/>
                  </a:cubicBezTo>
                  <a:cubicBezTo>
                    <a:pt x="240" y="184"/>
                    <a:pt x="173" y="236"/>
                    <a:pt x="79" y="270"/>
                  </a:cubicBezTo>
                  <a:cubicBezTo>
                    <a:pt x="65" y="273"/>
                    <a:pt x="53" y="281"/>
                    <a:pt x="53" y="299"/>
                  </a:cubicBezTo>
                  <a:cubicBezTo>
                    <a:pt x="46" y="396"/>
                    <a:pt x="23" y="490"/>
                    <a:pt x="16" y="584"/>
                  </a:cubicBezTo>
                  <a:cubicBezTo>
                    <a:pt x="8" y="662"/>
                    <a:pt x="1" y="767"/>
                    <a:pt x="117" y="800"/>
                  </a:cubicBezTo>
                  <a:cubicBezTo>
                    <a:pt x="83" y="718"/>
                    <a:pt x="20" y="643"/>
                    <a:pt x="49" y="550"/>
                  </a:cubicBezTo>
                  <a:cubicBezTo>
                    <a:pt x="65" y="512"/>
                    <a:pt x="75" y="479"/>
                    <a:pt x="75" y="441"/>
                  </a:cubicBezTo>
                  <a:cubicBezTo>
                    <a:pt x="72" y="333"/>
                    <a:pt x="165" y="228"/>
                    <a:pt x="281" y="210"/>
                  </a:cubicBezTo>
                  <a:cubicBezTo>
                    <a:pt x="319" y="176"/>
                    <a:pt x="353" y="146"/>
                    <a:pt x="363" y="98"/>
                  </a:cubicBezTo>
                  <a:cubicBezTo>
                    <a:pt x="308" y="79"/>
                    <a:pt x="337" y="34"/>
                    <a:pt x="3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4" name="Google Shape;16604;p11"/>
            <p:cNvSpPr/>
            <p:nvPr/>
          </p:nvSpPr>
          <p:spPr>
            <a:xfrm>
              <a:off x="-2709999" y="-2619088"/>
              <a:ext cx="15758" cy="13943"/>
            </a:xfrm>
            <a:custGeom>
              <a:avLst/>
              <a:gdLst/>
              <a:ahLst/>
              <a:cxnLst/>
              <a:rect l="l" t="t" r="r" b="b"/>
              <a:pathLst>
                <a:path w="330" h="292" extrusionOk="0">
                  <a:moveTo>
                    <a:pt x="52" y="0"/>
                  </a:moveTo>
                  <a:cubicBezTo>
                    <a:pt x="45" y="0"/>
                    <a:pt x="38" y="4"/>
                    <a:pt x="26" y="14"/>
                  </a:cubicBezTo>
                  <a:cubicBezTo>
                    <a:pt x="0" y="56"/>
                    <a:pt x="45" y="93"/>
                    <a:pt x="45" y="135"/>
                  </a:cubicBezTo>
                  <a:cubicBezTo>
                    <a:pt x="45" y="164"/>
                    <a:pt x="52" y="190"/>
                    <a:pt x="60" y="216"/>
                  </a:cubicBezTo>
                  <a:cubicBezTo>
                    <a:pt x="71" y="258"/>
                    <a:pt x="128" y="292"/>
                    <a:pt x="164" y="292"/>
                  </a:cubicBezTo>
                  <a:cubicBezTo>
                    <a:pt x="180" y="292"/>
                    <a:pt x="191" y="288"/>
                    <a:pt x="198" y="276"/>
                  </a:cubicBezTo>
                  <a:cubicBezTo>
                    <a:pt x="232" y="228"/>
                    <a:pt x="311" y="198"/>
                    <a:pt x="281" y="116"/>
                  </a:cubicBezTo>
                  <a:lnTo>
                    <a:pt x="281" y="116"/>
                  </a:lnTo>
                  <a:cubicBezTo>
                    <a:pt x="262" y="138"/>
                    <a:pt x="240" y="161"/>
                    <a:pt x="228" y="187"/>
                  </a:cubicBezTo>
                  <a:cubicBezTo>
                    <a:pt x="217" y="206"/>
                    <a:pt x="206" y="213"/>
                    <a:pt x="195" y="213"/>
                  </a:cubicBezTo>
                  <a:cubicBezTo>
                    <a:pt x="187" y="213"/>
                    <a:pt x="180" y="209"/>
                    <a:pt x="172" y="209"/>
                  </a:cubicBezTo>
                  <a:cubicBezTo>
                    <a:pt x="142" y="194"/>
                    <a:pt x="120" y="176"/>
                    <a:pt x="112" y="145"/>
                  </a:cubicBezTo>
                  <a:cubicBezTo>
                    <a:pt x="112" y="138"/>
                    <a:pt x="112" y="127"/>
                    <a:pt x="120" y="123"/>
                  </a:cubicBezTo>
                  <a:cubicBezTo>
                    <a:pt x="150" y="101"/>
                    <a:pt x="206" y="119"/>
                    <a:pt x="224" y="67"/>
                  </a:cubicBezTo>
                  <a:cubicBezTo>
                    <a:pt x="228" y="67"/>
                    <a:pt x="266" y="97"/>
                    <a:pt x="281" y="116"/>
                  </a:cubicBezTo>
                  <a:cubicBezTo>
                    <a:pt x="329" y="37"/>
                    <a:pt x="259" y="33"/>
                    <a:pt x="217" y="19"/>
                  </a:cubicBezTo>
                  <a:cubicBezTo>
                    <a:pt x="209" y="14"/>
                    <a:pt x="202" y="14"/>
                    <a:pt x="198" y="14"/>
                  </a:cubicBezTo>
                  <a:cubicBezTo>
                    <a:pt x="172" y="14"/>
                    <a:pt x="150" y="30"/>
                    <a:pt x="128" y="33"/>
                  </a:cubicBezTo>
                  <a:lnTo>
                    <a:pt x="120" y="33"/>
                  </a:lnTo>
                  <a:cubicBezTo>
                    <a:pt x="109" y="33"/>
                    <a:pt x="97" y="26"/>
                    <a:pt x="86" y="14"/>
                  </a:cubicBezTo>
                  <a:cubicBezTo>
                    <a:pt x="75" y="7"/>
                    <a:pt x="64" y="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5" name="Google Shape;16605;p11"/>
            <p:cNvSpPr/>
            <p:nvPr/>
          </p:nvSpPr>
          <p:spPr>
            <a:xfrm>
              <a:off x="-2118998" y="-2601468"/>
              <a:ext cx="15376" cy="18431"/>
            </a:xfrm>
            <a:custGeom>
              <a:avLst/>
              <a:gdLst/>
              <a:ahLst/>
              <a:cxnLst/>
              <a:rect l="l" t="t" r="r" b="b"/>
              <a:pathLst>
                <a:path w="322" h="386" extrusionOk="0">
                  <a:moveTo>
                    <a:pt x="209" y="1"/>
                  </a:moveTo>
                  <a:cubicBezTo>
                    <a:pt x="202" y="4"/>
                    <a:pt x="190" y="12"/>
                    <a:pt x="180" y="38"/>
                  </a:cubicBezTo>
                  <a:cubicBezTo>
                    <a:pt x="157" y="76"/>
                    <a:pt x="135" y="94"/>
                    <a:pt x="97" y="106"/>
                  </a:cubicBezTo>
                  <a:cubicBezTo>
                    <a:pt x="109" y="125"/>
                    <a:pt x="142" y="135"/>
                    <a:pt x="123" y="158"/>
                  </a:cubicBezTo>
                  <a:cubicBezTo>
                    <a:pt x="109" y="173"/>
                    <a:pt x="90" y="180"/>
                    <a:pt x="68" y="180"/>
                  </a:cubicBezTo>
                  <a:cubicBezTo>
                    <a:pt x="56" y="180"/>
                    <a:pt x="45" y="177"/>
                    <a:pt x="30" y="173"/>
                  </a:cubicBezTo>
                  <a:cubicBezTo>
                    <a:pt x="23" y="195"/>
                    <a:pt x="11" y="214"/>
                    <a:pt x="0" y="237"/>
                  </a:cubicBezTo>
                  <a:cubicBezTo>
                    <a:pt x="7" y="244"/>
                    <a:pt x="11" y="247"/>
                    <a:pt x="19" y="251"/>
                  </a:cubicBezTo>
                  <a:cubicBezTo>
                    <a:pt x="45" y="237"/>
                    <a:pt x="71" y="225"/>
                    <a:pt x="97" y="225"/>
                  </a:cubicBezTo>
                  <a:cubicBezTo>
                    <a:pt x="120" y="225"/>
                    <a:pt x="142" y="237"/>
                    <a:pt x="164" y="266"/>
                  </a:cubicBezTo>
                  <a:cubicBezTo>
                    <a:pt x="173" y="273"/>
                    <a:pt x="180" y="278"/>
                    <a:pt x="190" y="278"/>
                  </a:cubicBezTo>
                  <a:cubicBezTo>
                    <a:pt x="199" y="278"/>
                    <a:pt x="206" y="278"/>
                    <a:pt x="213" y="273"/>
                  </a:cubicBezTo>
                  <a:lnTo>
                    <a:pt x="243" y="273"/>
                  </a:lnTo>
                  <a:cubicBezTo>
                    <a:pt x="232" y="300"/>
                    <a:pt x="221" y="326"/>
                    <a:pt x="209" y="356"/>
                  </a:cubicBezTo>
                  <a:cubicBezTo>
                    <a:pt x="221" y="363"/>
                    <a:pt x="232" y="375"/>
                    <a:pt x="243" y="386"/>
                  </a:cubicBezTo>
                  <a:cubicBezTo>
                    <a:pt x="273" y="363"/>
                    <a:pt x="288" y="334"/>
                    <a:pt x="285" y="296"/>
                  </a:cubicBezTo>
                  <a:cubicBezTo>
                    <a:pt x="285" y="251"/>
                    <a:pt x="285" y="206"/>
                    <a:pt x="321" y="169"/>
                  </a:cubicBezTo>
                  <a:cubicBezTo>
                    <a:pt x="273" y="139"/>
                    <a:pt x="173" y="147"/>
                    <a:pt x="243" y="57"/>
                  </a:cubicBezTo>
                  <a:cubicBezTo>
                    <a:pt x="235" y="35"/>
                    <a:pt x="225" y="1"/>
                    <a:pt x="2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6" name="Google Shape;16606;p11"/>
            <p:cNvSpPr/>
            <p:nvPr/>
          </p:nvSpPr>
          <p:spPr>
            <a:xfrm>
              <a:off x="-2129741" y="-2879898"/>
              <a:ext cx="13656" cy="20962"/>
            </a:xfrm>
            <a:custGeom>
              <a:avLst/>
              <a:gdLst/>
              <a:ahLst/>
              <a:cxnLst/>
              <a:rect l="l" t="t" r="r" b="b"/>
              <a:pathLst>
                <a:path w="286" h="439" extrusionOk="0">
                  <a:moveTo>
                    <a:pt x="274" y="0"/>
                  </a:moveTo>
                  <a:lnTo>
                    <a:pt x="274" y="0"/>
                  </a:lnTo>
                  <a:cubicBezTo>
                    <a:pt x="162" y="12"/>
                    <a:pt x="132" y="26"/>
                    <a:pt x="1" y="146"/>
                  </a:cubicBezTo>
                  <a:lnTo>
                    <a:pt x="12" y="146"/>
                  </a:lnTo>
                  <a:cubicBezTo>
                    <a:pt x="23" y="146"/>
                    <a:pt x="31" y="138"/>
                    <a:pt x="42" y="135"/>
                  </a:cubicBezTo>
                  <a:cubicBezTo>
                    <a:pt x="53" y="128"/>
                    <a:pt x="61" y="124"/>
                    <a:pt x="72" y="124"/>
                  </a:cubicBezTo>
                  <a:lnTo>
                    <a:pt x="84" y="124"/>
                  </a:lnTo>
                  <a:cubicBezTo>
                    <a:pt x="162" y="135"/>
                    <a:pt x="177" y="195"/>
                    <a:pt x="184" y="259"/>
                  </a:cubicBezTo>
                  <a:cubicBezTo>
                    <a:pt x="173" y="352"/>
                    <a:pt x="79" y="374"/>
                    <a:pt x="31" y="434"/>
                  </a:cubicBezTo>
                  <a:cubicBezTo>
                    <a:pt x="31" y="434"/>
                    <a:pt x="31" y="438"/>
                    <a:pt x="34" y="438"/>
                  </a:cubicBezTo>
                  <a:lnTo>
                    <a:pt x="49" y="438"/>
                  </a:lnTo>
                  <a:cubicBezTo>
                    <a:pt x="84" y="438"/>
                    <a:pt x="110" y="416"/>
                    <a:pt x="139" y="408"/>
                  </a:cubicBezTo>
                  <a:cubicBezTo>
                    <a:pt x="203" y="397"/>
                    <a:pt x="281" y="255"/>
                    <a:pt x="248" y="221"/>
                  </a:cubicBezTo>
                  <a:cubicBezTo>
                    <a:pt x="196" y="165"/>
                    <a:pt x="232" y="135"/>
                    <a:pt x="251" y="94"/>
                  </a:cubicBezTo>
                  <a:cubicBezTo>
                    <a:pt x="267" y="64"/>
                    <a:pt x="285" y="38"/>
                    <a:pt x="27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7" name="Google Shape;16607;p11"/>
            <p:cNvSpPr/>
            <p:nvPr/>
          </p:nvSpPr>
          <p:spPr>
            <a:xfrm>
              <a:off x="-2264826" y="-2672329"/>
              <a:ext cx="13561" cy="27408"/>
            </a:xfrm>
            <a:custGeom>
              <a:avLst/>
              <a:gdLst/>
              <a:ahLst/>
              <a:cxnLst/>
              <a:rect l="l" t="t" r="r" b="b"/>
              <a:pathLst>
                <a:path w="284" h="574" extrusionOk="0">
                  <a:moveTo>
                    <a:pt x="154" y="1"/>
                  </a:moveTo>
                  <a:cubicBezTo>
                    <a:pt x="123" y="1"/>
                    <a:pt x="97" y="12"/>
                    <a:pt x="90" y="35"/>
                  </a:cubicBezTo>
                  <a:cubicBezTo>
                    <a:pt x="71" y="87"/>
                    <a:pt x="64" y="139"/>
                    <a:pt x="15" y="177"/>
                  </a:cubicBezTo>
                  <a:cubicBezTo>
                    <a:pt x="0" y="187"/>
                    <a:pt x="11" y="218"/>
                    <a:pt x="11" y="240"/>
                  </a:cubicBezTo>
                  <a:cubicBezTo>
                    <a:pt x="19" y="337"/>
                    <a:pt x="71" y="412"/>
                    <a:pt x="113" y="494"/>
                  </a:cubicBezTo>
                  <a:cubicBezTo>
                    <a:pt x="139" y="546"/>
                    <a:pt x="165" y="573"/>
                    <a:pt x="194" y="573"/>
                  </a:cubicBezTo>
                  <a:cubicBezTo>
                    <a:pt x="217" y="573"/>
                    <a:pt x="247" y="551"/>
                    <a:pt x="284" y="513"/>
                  </a:cubicBezTo>
                  <a:cubicBezTo>
                    <a:pt x="217" y="479"/>
                    <a:pt x="142" y="453"/>
                    <a:pt x="97" y="394"/>
                  </a:cubicBezTo>
                  <a:cubicBezTo>
                    <a:pt x="94" y="389"/>
                    <a:pt x="90" y="386"/>
                    <a:pt x="87" y="379"/>
                  </a:cubicBezTo>
                  <a:cubicBezTo>
                    <a:pt x="19" y="274"/>
                    <a:pt x="68" y="125"/>
                    <a:pt x="221" y="20"/>
                  </a:cubicBezTo>
                  <a:cubicBezTo>
                    <a:pt x="199" y="4"/>
                    <a:pt x="176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8" name="Google Shape;16608;p11"/>
            <p:cNvSpPr/>
            <p:nvPr/>
          </p:nvSpPr>
          <p:spPr>
            <a:xfrm>
              <a:off x="-2120239" y="-2682118"/>
              <a:ext cx="17524" cy="11269"/>
            </a:xfrm>
            <a:custGeom>
              <a:avLst/>
              <a:gdLst/>
              <a:ahLst/>
              <a:cxnLst/>
              <a:rect l="l" t="t" r="r" b="b"/>
              <a:pathLst>
                <a:path w="367" h="236" extrusionOk="0">
                  <a:moveTo>
                    <a:pt x="161" y="0"/>
                  </a:moveTo>
                  <a:cubicBezTo>
                    <a:pt x="138" y="0"/>
                    <a:pt x="109" y="8"/>
                    <a:pt x="64" y="23"/>
                  </a:cubicBezTo>
                  <a:cubicBezTo>
                    <a:pt x="0" y="113"/>
                    <a:pt x="97" y="135"/>
                    <a:pt x="131" y="187"/>
                  </a:cubicBezTo>
                  <a:cubicBezTo>
                    <a:pt x="172" y="195"/>
                    <a:pt x="206" y="235"/>
                    <a:pt x="247" y="235"/>
                  </a:cubicBezTo>
                  <a:cubicBezTo>
                    <a:pt x="261" y="235"/>
                    <a:pt x="277" y="232"/>
                    <a:pt x="295" y="221"/>
                  </a:cubicBezTo>
                  <a:cubicBezTo>
                    <a:pt x="318" y="187"/>
                    <a:pt x="366" y="173"/>
                    <a:pt x="363" y="120"/>
                  </a:cubicBezTo>
                  <a:lnTo>
                    <a:pt x="363" y="120"/>
                  </a:lnTo>
                  <a:cubicBezTo>
                    <a:pt x="340" y="131"/>
                    <a:pt x="311" y="165"/>
                    <a:pt x="303" y="165"/>
                  </a:cubicBezTo>
                  <a:cubicBezTo>
                    <a:pt x="303" y="165"/>
                    <a:pt x="299" y="165"/>
                    <a:pt x="299" y="161"/>
                  </a:cubicBezTo>
                  <a:cubicBezTo>
                    <a:pt x="295" y="116"/>
                    <a:pt x="247" y="150"/>
                    <a:pt x="232" y="105"/>
                  </a:cubicBezTo>
                  <a:cubicBezTo>
                    <a:pt x="209" y="26"/>
                    <a:pt x="194" y="0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09" name="Google Shape;16609;p11"/>
            <p:cNvSpPr/>
            <p:nvPr/>
          </p:nvSpPr>
          <p:spPr>
            <a:xfrm>
              <a:off x="-2046895" y="-2824890"/>
              <a:ext cx="20771" cy="15185"/>
            </a:xfrm>
            <a:custGeom>
              <a:avLst/>
              <a:gdLst/>
              <a:ahLst/>
              <a:cxnLst/>
              <a:rect l="l" t="t" r="r" b="b"/>
              <a:pathLst>
                <a:path w="435" h="318" extrusionOk="0">
                  <a:moveTo>
                    <a:pt x="214" y="0"/>
                  </a:moveTo>
                  <a:lnTo>
                    <a:pt x="214" y="0"/>
                  </a:lnTo>
                  <a:cubicBezTo>
                    <a:pt x="124" y="4"/>
                    <a:pt x="64" y="59"/>
                    <a:pt x="0" y="116"/>
                  </a:cubicBezTo>
                  <a:cubicBezTo>
                    <a:pt x="8" y="119"/>
                    <a:pt x="15" y="119"/>
                    <a:pt x="23" y="119"/>
                  </a:cubicBezTo>
                  <a:cubicBezTo>
                    <a:pt x="34" y="119"/>
                    <a:pt x="41" y="119"/>
                    <a:pt x="53" y="116"/>
                  </a:cubicBezTo>
                  <a:cubicBezTo>
                    <a:pt x="60" y="116"/>
                    <a:pt x="71" y="112"/>
                    <a:pt x="79" y="112"/>
                  </a:cubicBezTo>
                  <a:cubicBezTo>
                    <a:pt x="93" y="112"/>
                    <a:pt x="105" y="116"/>
                    <a:pt x="116" y="130"/>
                  </a:cubicBezTo>
                  <a:cubicBezTo>
                    <a:pt x="154" y="168"/>
                    <a:pt x="146" y="232"/>
                    <a:pt x="183" y="273"/>
                  </a:cubicBezTo>
                  <a:cubicBezTo>
                    <a:pt x="157" y="295"/>
                    <a:pt x="120" y="284"/>
                    <a:pt x="98" y="306"/>
                  </a:cubicBezTo>
                  <a:lnTo>
                    <a:pt x="98" y="310"/>
                  </a:lnTo>
                  <a:cubicBezTo>
                    <a:pt x="112" y="318"/>
                    <a:pt x="124" y="318"/>
                    <a:pt x="135" y="318"/>
                  </a:cubicBezTo>
                  <a:cubicBezTo>
                    <a:pt x="150" y="318"/>
                    <a:pt x="161" y="318"/>
                    <a:pt x="176" y="314"/>
                  </a:cubicBezTo>
                  <a:cubicBezTo>
                    <a:pt x="188" y="314"/>
                    <a:pt x="202" y="310"/>
                    <a:pt x="214" y="310"/>
                  </a:cubicBezTo>
                  <a:lnTo>
                    <a:pt x="233" y="310"/>
                  </a:lnTo>
                  <a:cubicBezTo>
                    <a:pt x="262" y="310"/>
                    <a:pt x="281" y="295"/>
                    <a:pt x="288" y="265"/>
                  </a:cubicBezTo>
                  <a:cubicBezTo>
                    <a:pt x="303" y="213"/>
                    <a:pt x="329" y="175"/>
                    <a:pt x="385" y="146"/>
                  </a:cubicBezTo>
                  <a:cubicBezTo>
                    <a:pt x="434" y="119"/>
                    <a:pt x="419" y="85"/>
                    <a:pt x="363" y="78"/>
                  </a:cubicBezTo>
                  <a:lnTo>
                    <a:pt x="363" y="82"/>
                  </a:lnTo>
                  <a:cubicBezTo>
                    <a:pt x="371" y="119"/>
                    <a:pt x="345" y="146"/>
                    <a:pt x="318" y="146"/>
                  </a:cubicBezTo>
                  <a:lnTo>
                    <a:pt x="307" y="146"/>
                  </a:lnTo>
                  <a:cubicBezTo>
                    <a:pt x="292" y="146"/>
                    <a:pt x="273" y="149"/>
                    <a:pt x="259" y="157"/>
                  </a:cubicBezTo>
                  <a:cubicBezTo>
                    <a:pt x="243" y="164"/>
                    <a:pt x="228" y="172"/>
                    <a:pt x="214" y="172"/>
                  </a:cubicBezTo>
                  <a:cubicBezTo>
                    <a:pt x="206" y="172"/>
                    <a:pt x="195" y="168"/>
                    <a:pt x="183" y="161"/>
                  </a:cubicBezTo>
                  <a:cubicBezTo>
                    <a:pt x="150" y="138"/>
                    <a:pt x="124" y="104"/>
                    <a:pt x="157" y="59"/>
                  </a:cubicBezTo>
                  <a:cubicBezTo>
                    <a:pt x="176" y="37"/>
                    <a:pt x="195" y="18"/>
                    <a:pt x="21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0" name="Google Shape;16610;p11"/>
            <p:cNvSpPr/>
            <p:nvPr/>
          </p:nvSpPr>
          <p:spPr>
            <a:xfrm>
              <a:off x="-2837444" y="-2760476"/>
              <a:ext cx="19864" cy="14468"/>
            </a:xfrm>
            <a:custGeom>
              <a:avLst/>
              <a:gdLst/>
              <a:ahLst/>
              <a:cxnLst/>
              <a:rect l="l" t="t" r="r" b="b"/>
              <a:pathLst>
                <a:path w="416" h="303" extrusionOk="0">
                  <a:moveTo>
                    <a:pt x="254" y="0"/>
                  </a:moveTo>
                  <a:lnTo>
                    <a:pt x="254" y="0"/>
                  </a:lnTo>
                  <a:cubicBezTo>
                    <a:pt x="281" y="45"/>
                    <a:pt x="326" y="82"/>
                    <a:pt x="307" y="146"/>
                  </a:cubicBezTo>
                  <a:cubicBezTo>
                    <a:pt x="277" y="210"/>
                    <a:pt x="214" y="251"/>
                    <a:pt x="154" y="251"/>
                  </a:cubicBezTo>
                  <a:lnTo>
                    <a:pt x="138" y="251"/>
                  </a:lnTo>
                  <a:cubicBezTo>
                    <a:pt x="109" y="247"/>
                    <a:pt x="109" y="221"/>
                    <a:pt x="94" y="206"/>
                  </a:cubicBezTo>
                  <a:cubicBezTo>
                    <a:pt x="57" y="161"/>
                    <a:pt x="75" y="109"/>
                    <a:pt x="60" y="64"/>
                  </a:cubicBezTo>
                  <a:lnTo>
                    <a:pt x="60" y="64"/>
                  </a:lnTo>
                  <a:cubicBezTo>
                    <a:pt x="30" y="123"/>
                    <a:pt x="0" y="191"/>
                    <a:pt x="52" y="251"/>
                  </a:cubicBezTo>
                  <a:cubicBezTo>
                    <a:pt x="86" y="288"/>
                    <a:pt x="135" y="303"/>
                    <a:pt x="187" y="303"/>
                  </a:cubicBezTo>
                  <a:cubicBezTo>
                    <a:pt x="259" y="303"/>
                    <a:pt x="333" y="273"/>
                    <a:pt x="366" y="213"/>
                  </a:cubicBezTo>
                  <a:cubicBezTo>
                    <a:pt x="416" y="131"/>
                    <a:pt x="371" y="45"/>
                    <a:pt x="2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1" name="Google Shape;16611;p11"/>
            <p:cNvSpPr/>
            <p:nvPr/>
          </p:nvSpPr>
          <p:spPr>
            <a:xfrm>
              <a:off x="-2255945" y="-2864762"/>
              <a:ext cx="26692" cy="17047"/>
            </a:xfrm>
            <a:custGeom>
              <a:avLst/>
              <a:gdLst/>
              <a:ahLst/>
              <a:cxnLst/>
              <a:rect l="l" t="t" r="r" b="b"/>
              <a:pathLst>
                <a:path w="559" h="357" extrusionOk="0">
                  <a:moveTo>
                    <a:pt x="375" y="5"/>
                  </a:moveTo>
                  <a:cubicBezTo>
                    <a:pt x="356" y="5"/>
                    <a:pt x="334" y="28"/>
                    <a:pt x="315" y="42"/>
                  </a:cubicBezTo>
                  <a:cubicBezTo>
                    <a:pt x="300" y="57"/>
                    <a:pt x="282" y="76"/>
                    <a:pt x="263" y="83"/>
                  </a:cubicBezTo>
                  <a:cubicBezTo>
                    <a:pt x="113" y="117"/>
                    <a:pt x="75" y="256"/>
                    <a:pt x="1" y="356"/>
                  </a:cubicBezTo>
                  <a:cubicBezTo>
                    <a:pt x="8" y="349"/>
                    <a:pt x="23" y="349"/>
                    <a:pt x="39" y="349"/>
                  </a:cubicBezTo>
                  <a:lnTo>
                    <a:pt x="58" y="349"/>
                  </a:lnTo>
                  <a:cubicBezTo>
                    <a:pt x="84" y="349"/>
                    <a:pt x="106" y="345"/>
                    <a:pt x="117" y="308"/>
                  </a:cubicBezTo>
                  <a:cubicBezTo>
                    <a:pt x="173" y="244"/>
                    <a:pt x="206" y="162"/>
                    <a:pt x="277" y="109"/>
                  </a:cubicBezTo>
                  <a:cubicBezTo>
                    <a:pt x="311" y="76"/>
                    <a:pt x="349" y="61"/>
                    <a:pt x="386" y="61"/>
                  </a:cubicBezTo>
                  <a:cubicBezTo>
                    <a:pt x="420" y="61"/>
                    <a:pt x="453" y="73"/>
                    <a:pt x="491" y="95"/>
                  </a:cubicBezTo>
                  <a:cubicBezTo>
                    <a:pt x="506" y="106"/>
                    <a:pt x="517" y="113"/>
                    <a:pt x="529" y="113"/>
                  </a:cubicBezTo>
                  <a:cubicBezTo>
                    <a:pt x="539" y="113"/>
                    <a:pt x="551" y="109"/>
                    <a:pt x="558" y="102"/>
                  </a:cubicBezTo>
                  <a:cubicBezTo>
                    <a:pt x="543" y="1"/>
                    <a:pt x="442" y="57"/>
                    <a:pt x="394" y="12"/>
                  </a:cubicBezTo>
                  <a:cubicBezTo>
                    <a:pt x="389" y="9"/>
                    <a:pt x="382" y="5"/>
                    <a:pt x="375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2" name="Google Shape;16612;p11"/>
            <p:cNvSpPr/>
            <p:nvPr/>
          </p:nvSpPr>
          <p:spPr>
            <a:xfrm>
              <a:off x="-2759803" y="-2432911"/>
              <a:ext cx="12701" cy="13418"/>
            </a:xfrm>
            <a:custGeom>
              <a:avLst/>
              <a:gdLst/>
              <a:ahLst/>
              <a:cxnLst/>
              <a:rect l="l" t="t" r="r" b="b"/>
              <a:pathLst>
                <a:path w="266" h="281" extrusionOk="0">
                  <a:moveTo>
                    <a:pt x="60" y="0"/>
                  </a:moveTo>
                  <a:lnTo>
                    <a:pt x="60" y="0"/>
                  </a:lnTo>
                  <a:cubicBezTo>
                    <a:pt x="15" y="56"/>
                    <a:pt x="75" y="104"/>
                    <a:pt x="56" y="149"/>
                  </a:cubicBezTo>
                  <a:cubicBezTo>
                    <a:pt x="38" y="190"/>
                    <a:pt x="1" y="232"/>
                    <a:pt x="53" y="269"/>
                  </a:cubicBezTo>
                  <a:cubicBezTo>
                    <a:pt x="68" y="276"/>
                    <a:pt x="75" y="280"/>
                    <a:pt x="86" y="280"/>
                  </a:cubicBezTo>
                  <a:cubicBezTo>
                    <a:pt x="116" y="280"/>
                    <a:pt x="120" y="232"/>
                    <a:pt x="139" y="213"/>
                  </a:cubicBezTo>
                  <a:cubicBezTo>
                    <a:pt x="265" y="108"/>
                    <a:pt x="265" y="104"/>
                    <a:pt x="124" y="30"/>
                  </a:cubicBezTo>
                  <a:cubicBezTo>
                    <a:pt x="105" y="18"/>
                    <a:pt x="82" y="11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3" name="Google Shape;16613;p11"/>
            <p:cNvSpPr/>
            <p:nvPr/>
          </p:nvSpPr>
          <p:spPr>
            <a:xfrm>
              <a:off x="-2299254" y="-2771028"/>
              <a:ext cx="15376" cy="16140"/>
            </a:xfrm>
            <a:custGeom>
              <a:avLst/>
              <a:gdLst/>
              <a:ahLst/>
              <a:cxnLst/>
              <a:rect l="l" t="t" r="r" b="b"/>
              <a:pathLst>
                <a:path w="322" h="338" extrusionOk="0">
                  <a:moveTo>
                    <a:pt x="108" y="1"/>
                  </a:moveTo>
                  <a:cubicBezTo>
                    <a:pt x="93" y="1"/>
                    <a:pt x="85" y="27"/>
                    <a:pt x="82" y="61"/>
                  </a:cubicBezTo>
                  <a:lnTo>
                    <a:pt x="85" y="61"/>
                  </a:lnTo>
                  <a:cubicBezTo>
                    <a:pt x="101" y="56"/>
                    <a:pt x="108" y="53"/>
                    <a:pt x="119" y="53"/>
                  </a:cubicBezTo>
                  <a:cubicBezTo>
                    <a:pt x="171" y="53"/>
                    <a:pt x="183" y="124"/>
                    <a:pt x="224" y="146"/>
                  </a:cubicBezTo>
                  <a:cubicBezTo>
                    <a:pt x="273" y="177"/>
                    <a:pt x="187" y="184"/>
                    <a:pt x="206" y="221"/>
                  </a:cubicBezTo>
                  <a:cubicBezTo>
                    <a:pt x="213" y="232"/>
                    <a:pt x="187" y="263"/>
                    <a:pt x="168" y="263"/>
                  </a:cubicBezTo>
                  <a:cubicBezTo>
                    <a:pt x="168" y="263"/>
                    <a:pt x="164" y="258"/>
                    <a:pt x="161" y="258"/>
                  </a:cubicBezTo>
                  <a:cubicBezTo>
                    <a:pt x="119" y="240"/>
                    <a:pt x="194" y="221"/>
                    <a:pt x="171" y="213"/>
                  </a:cubicBezTo>
                  <a:cubicBezTo>
                    <a:pt x="85" y="195"/>
                    <a:pt x="108" y="117"/>
                    <a:pt x="82" y="64"/>
                  </a:cubicBezTo>
                  <a:cubicBezTo>
                    <a:pt x="75" y="72"/>
                    <a:pt x="71" y="75"/>
                    <a:pt x="63" y="83"/>
                  </a:cubicBezTo>
                  <a:lnTo>
                    <a:pt x="63" y="79"/>
                  </a:lnTo>
                  <a:cubicBezTo>
                    <a:pt x="49" y="139"/>
                    <a:pt x="40" y="199"/>
                    <a:pt x="0" y="248"/>
                  </a:cubicBezTo>
                  <a:cubicBezTo>
                    <a:pt x="4" y="251"/>
                    <a:pt x="7" y="255"/>
                    <a:pt x="11" y="263"/>
                  </a:cubicBezTo>
                  <a:cubicBezTo>
                    <a:pt x="22" y="266"/>
                    <a:pt x="33" y="270"/>
                    <a:pt x="45" y="274"/>
                  </a:cubicBezTo>
                  <a:cubicBezTo>
                    <a:pt x="82" y="281"/>
                    <a:pt x="112" y="337"/>
                    <a:pt x="123" y="337"/>
                  </a:cubicBezTo>
                  <a:lnTo>
                    <a:pt x="127" y="337"/>
                  </a:lnTo>
                  <a:cubicBezTo>
                    <a:pt x="190" y="300"/>
                    <a:pt x="247" y="248"/>
                    <a:pt x="302" y="199"/>
                  </a:cubicBezTo>
                  <a:cubicBezTo>
                    <a:pt x="321" y="184"/>
                    <a:pt x="302" y="165"/>
                    <a:pt x="292" y="151"/>
                  </a:cubicBezTo>
                  <a:lnTo>
                    <a:pt x="280" y="151"/>
                  </a:lnTo>
                  <a:cubicBezTo>
                    <a:pt x="254" y="151"/>
                    <a:pt x="242" y="128"/>
                    <a:pt x="228" y="113"/>
                  </a:cubicBezTo>
                  <a:cubicBezTo>
                    <a:pt x="202" y="87"/>
                    <a:pt x="175" y="64"/>
                    <a:pt x="157" y="38"/>
                  </a:cubicBezTo>
                  <a:cubicBezTo>
                    <a:pt x="135" y="12"/>
                    <a:pt x="119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4" name="Google Shape;16614;p11"/>
            <p:cNvSpPr/>
            <p:nvPr/>
          </p:nvSpPr>
          <p:spPr>
            <a:xfrm>
              <a:off x="-2625768" y="-2481663"/>
              <a:ext cx="13083" cy="15185"/>
            </a:xfrm>
            <a:custGeom>
              <a:avLst/>
              <a:gdLst/>
              <a:ahLst/>
              <a:cxnLst/>
              <a:rect l="l" t="t" r="r" b="b"/>
              <a:pathLst>
                <a:path w="274" h="318" extrusionOk="0">
                  <a:moveTo>
                    <a:pt x="105" y="172"/>
                  </a:moveTo>
                  <a:cubicBezTo>
                    <a:pt x="143" y="172"/>
                    <a:pt x="169" y="202"/>
                    <a:pt x="195" y="214"/>
                  </a:cubicBezTo>
                  <a:cubicBezTo>
                    <a:pt x="180" y="232"/>
                    <a:pt x="169" y="236"/>
                    <a:pt x="154" y="236"/>
                  </a:cubicBezTo>
                  <a:cubicBezTo>
                    <a:pt x="120" y="236"/>
                    <a:pt x="94" y="198"/>
                    <a:pt x="53" y="195"/>
                  </a:cubicBezTo>
                  <a:cubicBezTo>
                    <a:pt x="72" y="176"/>
                    <a:pt x="91" y="172"/>
                    <a:pt x="105" y="172"/>
                  </a:cubicBezTo>
                  <a:close/>
                  <a:moveTo>
                    <a:pt x="117" y="0"/>
                  </a:moveTo>
                  <a:cubicBezTo>
                    <a:pt x="42" y="23"/>
                    <a:pt x="42" y="102"/>
                    <a:pt x="1" y="150"/>
                  </a:cubicBezTo>
                  <a:lnTo>
                    <a:pt x="1" y="180"/>
                  </a:lnTo>
                  <a:cubicBezTo>
                    <a:pt x="46" y="240"/>
                    <a:pt x="79" y="318"/>
                    <a:pt x="169" y="318"/>
                  </a:cubicBezTo>
                  <a:cubicBezTo>
                    <a:pt x="177" y="318"/>
                    <a:pt x="188" y="318"/>
                    <a:pt x="195" y="314"/>
                  </a:cubicBezTo>
                  <a:cubicBezTo>
                    <a:pt x="188" y="281"/>
                    <a:pt x="217" y="247"/>
                    <a:pt x="199" y="214"/>
                  </a:cubicBezTo>
                  <a:cubicBezTo>
                    <a:pt x="206" y="191"/>
                    <a:pt x="274" y="198"/>
                    <a:pt x="229" y="150"/>
                  </a:cubicBezTo>
                  <a:cubicBezTo>
                    <a:pt x="154" y="128"/>
                    <a:pt x="132" y="67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5" name="Google Shape;16615;p11"/>
            <p:cNvSpPr/>
            <p:nvPr/>
          </p:nvSpPr>
          <p:spPr>
            <a:xfrm>
              <a:off x="-1914819" y="-2903630"/>
              <a:ext cx="15567" cy="10410"/>
            </a:xfrm>
            <a:custGeom>
              <a:avLst/>
              <a:gdLst/>
              <a:ahLst/>
              <a:cxnLst/>
              <a:rect l="l" t="t" r="r" b="b"/>
              <a:pathLst>
                <a:path w="326" h="218" extrusionOk="0">
                  <a:moveTo>
                    <a:pt x="229" y="0"/>
                  </a:moveTo>
                  <a:cubicBezTo>
                    <a:pt x="206" y="0"/>
                    <a:pt x="188" y="12"/>
                    <a:pt x="162" y="34"/>
                  </a:cubicBezTo>
                  <a:cubicBezTo>
                    <a:pt x="113" y="71"/>
                    <a:pt x="94" y="150"/>
                    <a:pt x="15" y="150"/>
                  </a:cubicBezTo>
                  <a:cubicBezTo>
                    <a:pt x="27" y="164"/>
                    <a:pt x="1" y="217"/>
                    <a:pt x="23" y="217"/>
                  </a:cubicBezTo>
                  <a:cubicBezTo>
                    <a:pt x="31" y="217"/>
                    <a:pt x="46" y="209"/>
                    <a:pt x="64" y="195"/>
                  </a:cubicBezTo>
                  <a:cubicBezTo>
                    <a:pt x="75" y="187"/>
                    <a:pt x="86" y="183"/>
                    <a:pt x="94" y="183"/>
                  </a:cubicBezTo>
                  <a:cubicBezTo>
                    <a:pt x="109" y="183"/>
                    <a:pt x="120" y="191"/>
                    <a:pt x="136" y="202"/>
                  </a:cubicBezTo>
                  <a:cubicBezTo>
                    <a:pt x="146" y="209"/>
                    <a:pt x="153" y="214"/>
                    <a:pt x="162" y="214"/>
                  </a:cubicBezTo>
                  <a:cubicBezTo>
                    <a:pt x="180" y="214"/>
                    <a:pt x="195" y="195"/>
                    <a:pt x="214" y="183"/>
                  </a:cubicBezTo>
                  <a:cubicBezTo>
                    <a:pt x="210" y="102"/>
                    <a:pt x="300" y="142"/>
                    <a:pt x="326" y="102"/>
                  </a:cubicBezTo>
                  <a:cubicBezTo>
                    <a:pt x="319" y="90"/>
                    <a:pt x="319" y="79"/>
                    <a:pt x="326" y="67"/>
                  </a:cubicBezTo>
                  <a:cubicBezTo>
                    <a:pt x="310" y="57"/>
                    <a:pt x="296" y="45"/>
                    <a:pt x="284" y="30"/>
                  </a:cubicBezTo>
                  <a:cubicBezTo>
                    <a:pt x="262" y="7"/>
                    <a:pt x="243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6" name="Google Shape;16616;p11"/>
            <p:cNvSpPr/>
            <p:nvPr/>
          </p:nvSpPr>
          <p:spPr>
            <a:xfrm>
              <a:off x="-2213590" y="-2818492"/>
              <a:ext cx="21058" cy="11842"/>
            </a:xfrm>
            <a:custGeom>
              <a:avLst/>
              <a:gdLst/>
              <a:ahLst/>
              <a:cxnLst/>
              <a:rect l="l" t="t" r="r" b="b"/>
              <a:pathLst>
                <a:path w="441" h="248" extrusionOk="0">
                  <a:moveTo>
                    <a:pt x="441" y="1"/>
                  </a:moveTo>
                  <a:cubicBezTo>
                    <a:pt x="389" y="53"/>
                    <a:pt x="340" y="105"/>
                    <a:pt x="292" y="158"/>
                  </a:cubicBezTo>
                  <a:cubicBezTo>
                    <a:pt x="284" y="169"/>
                    <a:pt x="280" y="180"/>
                    <a:pt x="270" y="180"/>
                  </a:cubicBezTo>
                  <a:cubicBezTo>
                    <a:pt x="265" y="180"/>
                    <a:pt x="261" y="180"/>
                    <a:pt x="261" y="176"/>
                  </a:cubicBezTo>
                  <a:cubicBezTo>
                    <a:pt x="198" y="150"/>
                    <a:pt x="120" y="165"/>
                    <a:pt x="78" y="98"/>
                  </a:cubicBezTo>
                  <a:cubicBezTo>
                    <a:pt x="52" y="82"/>
                    <a:pt x="26" y="64"/>
                    <a:pt x="0" y="46"/>
                  </a:cubicBezTo>
                  <a:lnTo>
                    <a:pt x="0" y="46"/>
                  </a:lnTo>
                  <a:cubicBezTo>
                    <a:pt x="30" y="176"/>
                    <a:pt x="45" y="191"/>
                    <a:pt x="161" y="206"/>
                  </a:cubicBezTo>
                  <a:cubicBezTo>
                    <a:pt x="175" y="210"/>
                    <a:pt x="191" y="213"/>
                    <a:pt x="202" y="225"/>
                  </a:cubicBezTo>
                  <a:cubicBezTo>
                    <a:pt x="220" y="239"/>
                    <a:pt x="235" y="247"/>
                    <a:pt x="251" y="247"/>
                  </a:cubicBezTo>
                  <a:cubicBezTo>
                    <a:pt x="273" y="247"/>
                    <a:pt x="296" y="232"/>
                    <a:pt x="322" y="217"/>
                  </a:cubicBezTo>
                  <a:cubicBezTo>
                    <a:pt x="411" y="169"/>
                    <a:pt x="441" y="94"/>
                    <a:pt x="4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7" name="Google Shape;16617;p11"/>
            <p:cNvSpPr/>
            <p:nvPr/>
          </p:nvSpPr>
          <p:spPr>
            <a:xfrm>
              <a:off x="-2066855" y="-2905779"/>
              <a:ext cx="17333" cy="22204"/>
            </a:xfrm>
            <a:custGeom>
              <a:avLst/>
              <a:gdLst/>
              <a:ahLst/>
              <a:cxnLst/>
              <a:rect l="l" t="t" r="r" b="b"/>
              <a:pathLst>
                <a:path w="363" h="465" extrusionOk="0">
                  <a:moveTo>
                    <a:pt x="0" y="0"/>
                  </a:moveTo>
                  <a:lnTo>
                    <a:pt x="0" y="4"/>
                  </a:lnTo>
                  <a:cubicBezTo>
                    <a:pt x="18" y="19"/>
                    <a:pt x="23" y="45"/>
                    <a:pt x="30" y="68"/>
                  </a:cubicBezTo>
                  <a:cubicBezTo>
                    <a:pt x="78" y="109"/>
                    <a:pt x="153" y="112"/>
                    <a:pt x="180" y="183"/>
                  </a:cubicBezTo>
                  <a:cubicBezTo>
                    <a:pt x="213" y="195"/>
                    <a:pt x="247" y="202"/>
                    <a:pt x="220" y="251"/>
                  </a:cubicBezTo>
                  <a:cubicBezTo>
                    <a:pt x="197" y="292"/>
                    <a:pt x="213" y="322"/>
                    <a:pt x="261" y="330"/>
                  </a:cubicBezTo>
                  <a:cubicBezTo>
                    <a:pt x="269" y="322"/>
                    <a:pt x="284" y="311"/>
                    <a:pt x="295" y="311"/>
                  </a:cubicBezTo>
                  <a:cubicBezTo>
                    <a:pt x="295" y="311"/>
                    <a:pt x="299" y="311"/>
                    <a:pt x="299" y="314"/>
                  </a:cubicBezTo>
                  <a:cubicBezTo>
                    <a:pt x="325" y="359"/>
                    <a:pt x="351" y="411"/>
                    <a:pt x="276" y="442"/>
                  </a:cubicBezTo>
                  <a:lnTo>
                    <a:pt x="276" y="445"/>
                  </a:lnTo>
                  <a:cubicBezTo>
                    <a:pt x="295" y="456"/>
                    <a:pt x="310" y="464"/>
                    <a:pt x="321" y="464"/>
                  </a:cubicBezTo>
                  <a:cubicBezTo>
                    <a:pt x="344" y="464"/>
                    <a:pt x="351" y="445"/>
                    <a:pt x="354" y="397"/>
                  </a:cubicBezTo>
                  <a:cubicBezTo>
                    <a:pt x="363" y="236"/>
                    <a:pt x="209" y="165"/>
                    <a:pt x="161" y="34"/>
                  </a:cubicBezTo>
                  <a:cubicBezTo>
                    <a:pt x="157" y="26"/>
                    <a:pt x="142" y="19"/>
                    <a:pt x="135" y="19"/>
                  </a:cubicBezTo>
                  <a:cubicBezTo>
                    <a:pt x="119" y="30"/>
                    <a:pt x="108" y="34"/>
                    <a:pt x="97" y="34"/>
                  </a:cubicBezTo>
                  <a:cubicBezTo>
                    <a:pt x="82" y="34"/>
                    <a:pt x="67" y="26"/>
                    <a:pt x="52" y="19"/>
                  </a:cubicBezTo>
                  <a:cubicBezTo>
                    <a:pt x="37" y="8"/>
                    <a:pt x="23" y="0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8" name="Google Shape;16618;p11"/>
            <p:cNvSpPr/>
            <p:nvPr/>
          </p:nvSpPr>
          <p:spPr>
            <a:xfrm>
              <a:off x="-2834770" y="-2761383"/>
              <a:ext cx="12033" cy="12892"/>
            </a:xfrm>
            <a:custGeom>
              <a:avLst/>
              <a:gdLst/>
              <a:ahLst/>
              <a:cxnLst/>
              <a:rect l="l" t="t" r="r" b="b"/>
              <a:pathLst>
                <a:path w="252" h="270" extrusionOk="0">
                  <a:moveTo>
                    <a:pt x="116" y="1"/>
                  </a:moveTo>
                  <a:cubicBezTo>
                    <a:pt x="79" y="27"/>
                    <a:pt x="30" y="38"/>
                    <a:pt x="4" y="83"/>
                  </a:cubicBezTo>
                  <a:cubicBezTo>
                    <a:pt x="19" y="128"/>
                    <a:pt x="1" y="180"/>
                    <a:pt x="38" y="225"/>
                  </a:cubicBezTo>
                  <a:cubicBezTo>
                    <a:pt x="53" y="240"/>
                    <a:pt x="53" y="266"/>
                    <a:pt x="82" y="270"/>
                  </a:cubicBezTo>
                  <a:lnTo>
                    <a:pt x="98" y="270"/>
                  </a:lnTo>
                  <a:cubicBezTo>
                    <a:pt x="158" y="270"/>
                    <a:pt x="221" y="229"/>
                    <a:pt x="251" y="165"/>
                  </a:cubicBezTo>
                  <a:lnTo>
                    <a:pt x="251" y="165"/>
                  </a:lnTo>
                  <a:cubicBezTo>
                    <a:pt x="236" y="173"/>
                    <a:pt x="225" y="195"/>
                    <a:pt x="210" y="195"/>
                  </a:cubicBezTo>
                  <a:cubicBezTo>
                    <a:pt x="206" y="195"/>
                    <a:pt x="203" y="195"/>
                    <a:pt x="198" y="187"/>
                  </a:cubicBezTo>
                  <a:cubicBezTo>
                    <a:pt x="165" y="150"/>
                    <a:pt x="113" y="146"/>
                    <a:pt x="82" y="106"/>
                  </a:cubicBezTo>
                  <a:cubicBezTo>
                    <a:pt x="108" y="64"/>
                    <a:pt x="195" y="120"/>
                    <a:pt x="184" y="34"/>
                  </a:cubicBezTo>
                  <a:cubicBezTo>
                    <a:pt x="165" y="11"/>
                    <a:pt x="139" y="8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19" name="Google Shape;16619;p11"/>
            <p:cNvSpPr/>
            <p:nvPr/>
          </p:nvSpPr>
          <p:spPr>
            <a:xfrm>
              <a:off x="-2132606" y="-2541112"/>
              <a:ext cx="18097" cy="15901"/>
            </a:xfrm>
            <a:custGeom>
              <a:avLst/>
              <a:gdLst/>
              <a:ahLst/>
              <a:cxnLst/>
              <a:rect l="l" t="t" r="r" b="b"/>
              <a:pathLst>
                <a:path w="379" h="333" extrusionOk="0">
                  <a:moveTo>
                    <a:pt x="39" y="1"/>
                  </a:moveTo>
                  <a:cubicBezTo>
                    <a:pt x="16" y="1"/>
                    <a:pt x="9" y="15"/>
                    <a:pt x="1" y="38"/>
                  </a:cubicBezTo>
                  <a:cubicBezTo>
                    <a:pt x="87" y="68"/>
                    <a:pt x="177" y="98"/>
                    <a:pt x="196" y="203"/>
                  </a:cubicBezTo>
                  <a:cubicBezTo>
                    <a:pt x="203" y="206"/>
                    <a:pt x="211" y="210"/>
                    <a:pt x="218" y="210"/>
                  </a:cubicBezTo>
                  <a:cubicBezTo>
                    <a:pt x="244" y="210"/>
                    <a:pt x="270" y="213"/>
                    <a:pt x="274" y="248"/>
                  </a:cubicBezTo>
                  <a:cubicBezTo>
                    <a:pt x="282" y="277"/>
                    <a:pt x="266" y="281"/>
                    <a:pt x="256" y="281"/>
                  </a:cubicBezTo>
                  <a:lnTo>
                    <a:pt x="225" y="281"/>
                  </a:lnTo>
                  <a:cubicBezTo>
                    <a:pt x="203" y="296"/>
                    <a:pt x="188" y="307"/>
                    <a:pt x="196" y="333"/>
                  </a:cubicBezTo>
                  <a:cubicBezTo>
                    <a:pt x="218" y="326"/>
                    <a:pt x="240" y="318"/>
                    <a:pt x="263" y="310"/>
                  </a:cubicBezTo>
                  <a:cubicBezTo>
                    <a:pt x="363" y="277"/>
                    <a:pt x="379" y="232"/>
                    <a:pt x="308" y="150"/>
                  </a:cubicBezTo>
                  <a:cubicBezTo>
                    <a:pt x="240" y="75"/>
                    <a:pt x="154" y="30"/>
                    <a:pt x="57" y="4"/>
                  </a:cubicBezTo>
                  <a:cubicBezTo>
                    <a:pt x="49" y="1"/>
                    <a:pt x="46" y="1"/>
                    <a:pt x="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0" name="Google Shape;16620;p11"/>
            <p:cNvSpPr/>
            <p:nvPr/>
          </p:nvSpPr>
          <p:spPr>
            <a:xfrm>
              <a:off x="-2163978" y="-2500238"/>
              <a:ext cx="19291" cy="18431"/>
            </a:xfrm>
            <a:custGeom>
              <a:avLst/>
              <a:gdLst/>
              <a:ahLst/>
              <a:cxnLst/>
              <a:rect l="l" t="t" r="r" b="b"/>
              <a:pathLst>
                <a:path w="404" h="386" extrusionOk="0">
                  <a:moveTo>
                    <a:pt x="228" y="1"/>
                  </a:moveTo>
                  <a:lnTo>
                    <a:pt x="228" y="1"/>
                  </a:lnTo>
                  <a:cubicBezTo>
                    <a:pt x="247" y="20"/>
                    <a:pt x="266" y="37"/>
                    <a:pt x="285" y="60"/>
                  </a:cubicBezTo>
                  <a:cubicBezTo>
                    <a:pt x="347" y="150"/>
                    <a:pt x="340" y="191"/>
                    <a:pt x="247" y="244"/>
                  </a:cubicBezTo>
                  <a:cubicBezTo>
                    <a:pt x="235" y="251"/>
                    <a:pt x="225" y="251"/>
                    <a:pt x="209" y="251"/>
                  </a:cubicBezTo>
                  <a:cubicBezTo>
                    <a:pt x="157" y="251"/>
                    <a:pt x="101" y="217"/>
                    <a:pt x="75" y="168"/>
                  </a:cubicBezTo>
                  <a:cubicBezTo>
                    <a:pt x="56" y="135"/>
                    <a:pt x="68" y="101"/>
                    <a:pt x="64" y="68"/>
                  </a:cubicBezTo>
                  <a:lnTo>
                    <a:pt x="64" y="68"/>
                  </a:lnTo>
                  <a:cubicBezTo>
                    <a:pt x="30" y="98"/>
                    <a:pt x="0" y="135"/>
                    <a:pt x="42" y="177"/>
                  </a:cubicBezTo>
                  <a:cubicBezTo>
                    <a:pt x="101" y="229"/>
                    <a:pt x="138" y="296"/>
                    <a:pt x="180" y="360"/>
                  </a:cubicBezTo>
                  <a:cubicBezTo>
                    <a:pt x="190" y="378"/>
                    <a:pt x="206" y="386"/>
                    <a:pt x="217" y="386"/>
                  </a:cubicBezTo>
                  <a:cubicBezTo>
                    <a:pt x="228" y="386"/>
                    <a:pt x="235" y="382"/>
                    <a:pt x="243" y="367"/>
                  </a:cubicBezTo>
                  <a:cubicBezTo>
                    <a:pt x="269" y="303"/>
                    <a:pt x="321" y="258"/>
                    <a:pt x="356" y="199"/>
                  </a:cubicBezTo>
                  <a:cubicBezTo>
                    <a:pt x="404" y="109"/>
                    <a:pt x="374" y="64"/>
                    <a:pt x="2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1" name="Google Shape;16621;p11"/>
            <p:cNvSpPr/>
            <p:nvPr/>
          </p:nvSpPr>
          <p:spPr>
            <a:xfrm>
              <a:off x="-2133084" y="-2873977"/>
              <a:ext cx="12128" cy="14850"/>
            </a:xfrm>
            <a:custGeom>
              <a:avLst/>
              <a:gdLst/>
              <a:ahLst/>
              <a:cxnLst/>
              <a:rect l="l" t="t" r="r" b="b"/>
              <a:pathLst>
                <a:path w="254" h="311" extrusionOk="0">
                  <a:moveTo>
                    <a:pt x="142" y="0"/>
                  </a:moveTo>
                  <a:cubicBezTo>
                    <a:pt x="131" y="0"/>
                    <a:pt x="123" y="4"/>
                    <a:pt x="112" y="11"/>
                  </a:cubicBezTo>
                  <a:cubicBezTo>
                    <a:pt x="101" y="14"/>
                    <a:pt x="93" y="22"/>
                    <a:pt x="82" y="22"/>
                  </a:cubicBezTo>
                  <a:lnTo>
                    <a:pt x="71" y="22"/>
                  </a:lnTo>
                  <a:cubicBezTo>
                    <a:pt x="41" y="48"/>
                    <a:pt x="11" y="74"/>
                    <a:pt x="7" y="116"/>
                  </a:cubicBezTo>
                  <a:cubicBezTo>
                    <a:pt x="0" y="198"/>
                    <a:pt x="86" y="239"/>
                    <a:pt x="101" y="310"/>
                  </a:cubicBezTo>
                  <a:cubicBezTo>
                    <a:pt x="149" y="250"/>
                    <a:pt x="243" y="228"/>
                    <a:pt x="254" y="135"/>
                  </a:cubicBezTo>
                  <a:lnTo>
                    <a:pt x="254" y="135"/>
                  </a:lnTo>
                  <a:cubicBezTo>
                    <a:pt x="221" y="153"/>
                    <a:pt x="194" y="164"/>
                    <a:pt x="176" y="164"/>
                  </a:cubicBezTo>
                  <a:cubicBezTo>
                    <a:pt x="149" y="164"/>
                    <a:pt x="138" y="138"/>
                    <a:pt x="135" y="86"/>
                  </a:cubicBezTo>
                  <a:cubicBezTo>
                    <a:pt x="135" y="59"/>
                    <a:pt x="127" y="26"/>
                    <a:pt x="1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2" name="Google Shape;16622;p11"/>
            <p:cNvSpPr/>
            <p:nvPr/>
          </p:nvSpPr>
          <p:spPr>
            <a:xfrm>
              <a:off x="-1952302" y="-2732112"/>
              <a:ext cx="11317" cy="27361"/>
            </a:xfrm>
            <a:custGeom>
              <a:avLst/>
              <a:gdLst/>
              <a:ahLst/>
              <a:cxnLst/>
              <a:rect l="l" t="t" r="r" b="b"/>
              <a:pathLst>
                <a:path w="237" h="573" extrusionOk="0">
                  <a:moveTo>
                    <a:pt x="31" y="0"/>
                  </a:moveTo>
                  <a:lnTo>
                    <a:pt x="15" y="16"/>
                  </a:lnTo>
                  <a:cubicBezTo>
                    <a:pt x="23" y="45"/>
                    <a:pt x="5" y="68"/>
                    <a:pt x="1" y="98"/>
                  </a:cubicBezTo>
                  <a:cubicBezTo>
                    <a:pt x="53" y="154"/>
                    <a:pt x="60" y="225"/>
                    <a:pt x="64" y="296"/>
                  </a:cubicBezTo>
                  <a:cubicBezTo>
                    <a:pt x="117" y="382"/>
                    <a:pt x="38" y="438"/>
                    <a:pt x="15" y="509"/>
                  </a:cubicBezTo>
                  <a:cubicBezTo>
                    <a:pt x="27" y="520"/>
                    <a:pt x="34" y="528"/>
                    <a:pt x="49" y="528"/>
                  </a:cubicBezTo>
                  <a:cubicBezTo>
                    <a:pt x="53" y="528"/>
                    <a:pt x="57" y="528"/>
                    <a:pt x="60" y="524"/>
                  </a:cubicBezTo>
                  <a:cubicBezTo>
                    <a:pt x="98" y="509"/>
                    <a:pt x="124" y="502"/>
                    <a:pt x="139" y="502"/>
                  </a:cubicBezTo>
                  <a:cubicBezTo>
                    <a:pt x="165" y="502"/>
                    <a:pt x="172" y="524"/>
                    <a:pt x="176" y="573"/>
                  </a:cubicBezTo>
                  <a:cubicBezTo>
                    <a:pt x="206" y="554"/>
                    <a:pt x="236" y="542"/>
                    <a:pt x="198" y="490"/>
                  </a:cubicBezTo>
                  <a:cubicBezTo>
                    <a:pt x="150" y="427"/>
                    <a:pt x="94" y="356"/>
                    <a:pt x="109" y="266"/>
                  </a:cubicBezTo>
                  <a:cubicBezTo>
                    <a:pt x="120" y="165"/>
                    <a:pt x="57" y="87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3" name="Google Shape;16623;p11"/>
            <p:cNvSpPr/>
            <p:nvPr/>
          </p:nvSpPr>
          <p:spPr>
            <a:xfrm>
              <a:off x="-2428179" y="-2518622"/>
              <a:ext cx="17190" cy="19148"/>
            </a:xfrm>
            <a:custGeom>
              <a:avLst/>
              <a:gdLst/>
              <a:ahLst/>
              <a:cxnLst/>
              <a:rect l="l" t="t" r="r" b="b"/>
              <a:pathLst>
                <a:path w="360" h="401" extrusionOk="0">
                  <a:moveTo>
                    <a:pt x="71" y="1"/>
                  </a:moveTo>
                  <a:cubicBezTo>
                    <a:pt x="45" y="1"/>
                    <a:pt x="23" y="4"/>
                    <a:pt x="1" y="19"/>
                  </a:cubicBezTo>
                  <a:cubicBezTo>
                    <a:pt x="12" y="19"/>
                    <a:pt x="19" y="15"/>
                    <a:pt x="27" y="15"/>
                  </a:cubicBezTo>
                  <a:cubicBezTo>
                    <a:pt x="76" y="15"/>
                    <a:pt x="102" y="53"/>
                    <a:pt x="132" y="86"/>
                  </a:cubicBezTo>
                  <a:cubicBezTo>
                    <a:pt x="139" y="101"/>
                    <a:pt x="147" y="131"/>
                    <a:pt x="158" y="131"/>
                  </a:cubicBezTo>
                  <a:cubicBezTo>
                    <a:pt x="202" y="143"/>
                    <a:pt x="233" y="150"/>
                    <a:pt x="228" y="210"/>
                  </a:cubicBezTo>
                  <a:cubicBezTo>
                    <a:pt x="225" y="236"/>
                    <a:pt x="296" y="255"/>
                    <a:pt x="270" y="303"/>
                  </a:cubicBezTo>
                  <a:cubicBezTo>
                    <a:pt x="251" y="344"/>
                    <a:pt x="214" y="370"/>
                    <a:pt x="166" y="382"/>
                  </a:cubicBezTo>
                  <a:cubicBezTo>
                    <a:pt x="180" y="396"/>
                    <a:pt x="195" y="400"/>
                    <a:pt x="210" y="400"/>
                  </a:cubicBezTo>
                  <a:cubicBezTo>
                    <a:pt x="228" y="400"/>
                    <a:pt x="251" y="393"/>
                    <a:pt x="273" y="393"/>
                  </a:cubicBezTo>
                  <a:cubicBezTo>
                    <a:pt x="345" y="389"/>
                    <a:pt x="359" y="355"/>
                    <a:pt x="330" y="292"/>
                  </a:cubicBezTo>
                  <a:cubicBezTo>
                    <a:pt x="300" y="225"/>
                    <a:pt x="266" y="153"/>
                    <a:pt x="228" y="91"/>
                  </a:cubicBezTo>
                  <a:cubicBezTo>
                    <a:pt x="195" y="30"/>
                    <a:pt x="128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4" name="Google Shape;16624;p11"/>
            <p:cNvSpPr/>
            <p:nvPr/>
          </p:nvSpPr>
          <p:spPr>
            <a:xfrm>
              <a:off x="-2543686" y="-2472018"/>
              <a:ext cx="18097" cy="13036"/>
            </a:xfrm>
            <a:custGeom>
              <a:avLst/>
              <a:gdLst/>
              <a:ahLst/>
              <a:cxnLst/>
              <a:rect l="l" t="t" r="r" b="b"/>
              <a:pathLst>
                <a:path w="379" h="273" extrusionOk="0">
                  <a:moveTo>
                    <a:pt x="177" y="0"/>
                  </a:moveTo>
                  <a:cubicBezTo>
                    <a:pt x="99" y="0"/>
                    <a:pt x="1" y="74"/>
                    <a:pt x="16" y="135"/>
                  </a:cubicBezTo>
                  <a:cubicBezTo>
                    <a:pt x="42" y="228"/>
                    <a:pt x="102" y="273"/>
                    <a:pt x="192" y="273"/>
                  </a:cubicBezTo>
                  <a:cubicBezTo>
                    <a:pt x="214" y="273"/>
                    <a:pt x="237" y="269"/>
                    <a:pt x="259" y="266"/>
                  </a:cubicBezTo>
                  <a:cubicBezTo>
                    <a:pt x="315" y="254"/>
                    <a:pt x="379" y="231"/>
                    <a:pt x="375" y="179"/>
                  </a:cubicBezTo>
                  <a:cubicBezTo>
                    <a:pt x="368" y="124"/>
                    <a:pt x="371" y="38"/>
                    <a:pt x="285" y="19"/>
                  </a:cubicBezTo>
                  <a:lnTo>
                    <a:pt x="285" y="19"/>
                  </a:lnTo>
                  <a:cubicBezTo>
                    <a:pt x="308" y="48"/>
                    <a:pt x="323" y="79"/>
                    <a:pt x="315" y="119"/>
                  </a:cubicBezTo>
                  <a:cubicBezTo>
                    <a:pt x="353" y="191"/>
                    <a:pt x="304" y="205"/>
                    <a:pt x="248" y="217"/>
                  </a:cubicBezTo>
                  <a:cubicBezTo>
                    <a:pt x="225" y="228"/>
                    <a:pt x="207" y="236"/>
                    <a:pt x="188" y="236"/>
                  </a:cubicBezTo>
                  <a:cubicBezTo>
                    <a:pt x="135" y="236"/>
                    <a:pt x="102" y="179"/>
                    <a:pt x="73" y="135"/>
                  </a:cubicBezTo>
                  <a:cubicBezTo>
                    <a:pt x="83" y="57"/>
                    <a:pt x="140" y="26"/>
                    <a:pt x="203" y="4"/>
                  </a:cubicBezTo>
                  <a:cubicBezTo>
                    <a:pt x="196" y="4"/>
                    <a:pt x="185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5" name="Google Shape;16625;p11"/>
            <p:cNvSpPr/>
            <p:nvPr/>
          </p:nvSpPr>
          <p:spPr>
            <a:xfrm>
              <a:off x="-2130792" y="-2512749"/>
              <a:ext cx="13609" cy="11126"/>
            </a:xfrm>
            <a:custGeom>
              <a:avLst/>
              <a:gdLst/>
              <a:ahLst/>
              <a:cxnLst/>
              <a:rect l="l" t="t" r="r" b="b"/>
              <a:pathLst>
                <a:path w="285" h="233" extrusionOk="0">
                  <a:moveTo>
                    <a:pt x="158" y="1"/>
                  </a:moveTo>
                  <a:lnTo>
                    <a:pt x="158" y="4"/>
                  </a:lnTo>
                  <a:cubicBezTo>
                    <a:pt x="232" y="61"/>
                    <a:pt x="142" y="87"/>
                    <a:pt x="123" y="109"/>
                  </a:cubicBezTo>
                  <a:cubicBezTo>
                    <a:pt x="116" y="120"/>
                    <a:pt x="109" y="128"/>
                    <a:pt x="106" y="128"/>
                  </a:cubicBezTo>
                  <a:cubicBezTo>
                    <a:pt x="87" y="128"/>
                    <a:pt x="79" y="90"/>
                    <a:pt x="68" y="80"/>
                  </a:cubicBezTo>
                  <a:cubicBezTo>
                    <a:pt x="56" y="72"/>
                    <a:pt x="49" y="61"/>
                    <a:pt x="42" y="53"/>
                  </a:cubicBezTo>
                  <a:lnTo>
                    <a:pt x="42" y="49"/>
                  </a:lnTo>
                  <a:lnTo>
                    <a:pt x="42" y="49"/>
                  </a:lnTo>
                  <a:cubicBezTo>
                    <a:pt x="1" y="128"/>
                    <a:pt x="27" y="184"/>
                    <a:pt x="90" y="232"/>
                  </a:cubicBezTo>
                  <a:cubicBezTo>
                    <a:pt x="161" y="225"/>
                    <a:pt x="232" y="218"/>
                    <a:pt x="285" y="169"/>
                  </a:cubicBezTo>
                  <a:cubicBezTo>
                    <a:pt x="254" y="142"/>
                    <a:pt x="247" y="106"/>
                    <a:pt x="244" y="68"/>
                  </a:cubicBezTo>
                  <a:cubicBezTo>
                    <a:pt x="236" y="27"/>
                    <a:pt x="213" y="1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6" name="Google Shape;16626;p11"/>
            <p:cNvSpPr/>
            <p:nvPr/>
          </p:nvSpPr>
          <p:spPr>
            <a:xfrm>
              <a:off x="-2070293" y="-2736935"/>
              <a:ext cx="16999" cy="12176"/>
            </a:xfrm>
            <a:custGeom>
              <a:avLst/>
              <a:gdLst/>
              <a:ahLst/>
              <a:cxnLst/>
              <a:rect l="l" t="t" r="r" b="b"/>
              <a:pathLst>
                <a:path w="356" h="255" extrusionOk="0">
                  <a:moveTo>
                    <a:pt x="98" y="1"/>
                  </a:moveTo>
                  <a:cubicBezTo>
                    <a:pt x="64" y="1"/>
                    <a:pt x="50" y="34"/>
                    <a:pt x="34" y="60"/>
                  </a:cubicBezTo>
                  <a:cubicBezTo>
                    <a:pt x="23" y="94"/>
                    <a:pt x="0" y="135"/>
                    <a:pt x="23" y="172"/>
                  </a:cubicBezTo>
                  <a:cubicBezTo>
                    <a:pt x="34" y="158"/>
                    <a:pt x="45" y="139"/>
                    <a:pt x="50" y="124"/>
                  </a:cubicBezTo>
                  <a:cubicBezTo>
                    <a:pt x="60" y="72"/>
                    <a:pt x="83" y="53"/>
                    <a:pt x="112" y="53"/>
                  </a:cubicBezTo>
                  <a:cubicBezTo>
                    <a:pt x="128" y="53"/>
                    <a:pt x="147" y="57"/>
                    <a:pt x="169" y="68"/>
                  </a:cubicBezTo>
                  <a:cubicBezTo>
                    <a:pt x="199" y="83"/>
                    <a:pt x="259" y="79"/>
                    <a:pt x="252" y="127"/>
                  </a:cubicBezTo>
                  <a:cubicBezTo>
                    <a:pt x="243" y="172"/>
                    <a:pt x="202" y="210"/>
                    <a:pt x="154" y="222"/>
                  </a:cubicBezTo>
                  <a:cubicBezTo>
                    <a:pt x="143" y="225"/>
                    <a:pt x="131" y="225"/>
                    <a:pt x="117" y="225"/>
                  </a:cubicBezTo>
                  <a:cubicBezTo>
                    <a:pt x="83" y="225"/>
                    <a:pt x="50" y="210"/>
                    <a:pt x="23" y="172"/>
                  </a:cubicBezTo>
                  <a:lnTo>
                    <a:pt x="23" y="172"/>
                  </a:lnTo>
                  <a:cubicBezTo>
                    <a:pt x="0" y="222"/>
                    <a:pt x="38" y="236"/>
                    <a:pt x="68" y="248"/>
                  </a:cubicBezTo>
                  <a:cubicBezTo>
                    <a:pt x="79" y="251"/>
                    <a:pt x="90" y="255"/>
                    <a:pt x="109" y="255"/>
                  </a:cubicBezTo>
                  <a:cubicBezTo>
                    <a:pt x="176" y="255"/>
                    <a:pt x="288" y="225"/>
                    <a:pt x="319" y="195"/>
                  </a:cubicBezTo>
                  <a:cubicBezTo>
                    <a:pt x="356" y="154"/>
                    <a:pt x="348" y="105"/>
                    <a:pt x="292" y="75"/>
                  </a:cubicBezTo>
                  <a:cubicBezTo>
                    <a:pt x="243" y="53"/>
                    <a:pt x="188" y="42"/>
                    <a:pt x="143" y="15"/>
                  </a:cubicBezTo>
                  <a:cubicBezTo>
                    <a:pt x="128" y="5"/>
                    <a:pt x="112" y="1"/>
                    <a:pt x="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7" name="Google Shape;16627;p11"/>
            <p:cNvSpPr/>
            <p:nvPr/>
          </p:nvSpPr>
          <p:spPr>
            <a:xfrm>
              <a:off x="-1954976" y="-2869871"/>
              <a:ext cx="10935" cy="9837"/>
            </a:xfrm>
            <a:custGeom>
              <a:avLst/>
              <a:gdLst/>
              <a:ahLst/>
              <a:cxnLst/>
              <a:rect l="l" t="t" r="r" b="b"/>
              <a:pathLst>
                <a:path w="229" h="206" extrusionOk="0">
                  <a:moveTo>
                    <a:pt x="68" y="0"/>
                  </a:moveTo>
                  <a:cubicBezTo>
                    <a:pt x="42" y="15"/>
                    <a:pt x="42" y="45"/>
                    <a:pt x="30" y="71"/>
                  </a:cubicBezTo>
                  <a:cubicBezTo>
                    <a:pt x="0" y="127"/>
                    <a:pt x="23" y="168"/>
                    <a:pt x="75" y="194"/>
                  </a:cubicBezTo>
                  <a:cubicBezTo>
                    <a:pt x="90" y="202"/>
                    <a:pt x="105" y="206"/>
                    <a:pt x="116" y="206"/>
                  </a:cubicBezTo>
                  <a:cubicBezTo>
                    <a:pt x="147" y="206"/>
                    <a:pt x="169" y="187"/>
                    <a:pt x="183" y="145"/>
                  </a:cubicBezTo>
                  <a:cubicBezTo>
                    <a:pt x="187" y="135"/>
                    <a:pt x="202" y="123"/>
                    <a:pt x="214" y="112"/>
                  </a:cubicBezTo>
                  <a:cubicBezTo>
                    <a:pt x="228" y="45"/>
                    <a:pt x="209" y="4"/>
                    <a:pt x="142" y="4"/>
                  </a:cubicBezTo>
                  <a:lnTo>
                    <a:pt x="116" y="4"/>
                  </a:lnTo>
                  <a:cubicBezTo>
                    <a:pt x="97" y="4"/>
                    <a:pt x="83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8" name="Google Shape;16628;p11"/>
            <p:cNvSpPr/>
            <p:nvPr/>
          </p:nvSpPr>
          <p:spPr>
            <a:xfrm>
              <a:off x="-1936067" y="-2629497"/>
              <a:ext cx="13609" cy="12415"/>
            </a:xfrm>
            <a:custGeom>
              <a:avLst/>
              <a:gdLst/>
              <a:ahLst/>
              <a:cxnLst/>
              <a:rect l="l" t="t" r="r" b="b"/>
              <a:pathLst>
                <a:path w="285" h="260" extrusionOk="0">
                  <a:moveTo>
                    <a:pt x="60" y="1"/>
                  </a:moveTo>
                  <a:cubicBezTo>
                    <a:pt x="34" y="27"/>
                    <a:pt x="8" y="49"/>
                    <a:pt x="42" y="84"/>
                  </a:cubicBezTo>
                  <a:cubicBezTo>
                    <a:pt x="94" y="106"/>
                    <a:pt x="87" y="154"/>
                    <a:pt x="75" y="196"/>
                  </a:cubicBezTo>
                  <a:cubicBezTo>
                    <a:pt x="75" y="199"/>
                    <a:pt x="72" y="199"/>
                    <a:pt x="72" y="199"/>
                  </a:cubicBezTo>
                  <a:cubicBezTo>
                    <a:pt x="60" y="199"/>
                    <a:pt x="49" y="188"/>
                    <a:pt x="38" y="184"/>
                  </a:cubicBezTo>
                  <a:lnTo>
                    <a:pt x="38" y="184"/>
                  </a:lnTo>
                  <a:cubicBezTo>
                    <a:pt x="1" y="229"/>
                    <a:pt x="46" y="237"/>
                    <a:pt x="75" y="248"/>
                  </a:cubicBezTo>
                  <a:cubicBezTo>
                    <a:pt x="98" y="251"/>
                    <a:pt x="124" y="259"/>
                    <a:pt x="146" y="259"/>
                  </a:cubicBezTo>
                  <a:cubicBezTo>
                    <a:pt x="172" y="259"/>
                    <a:pt x="199" y="251"/>
                    <a:pt x="222" y="232"/>
                  </a:cubicBezTo>
                  <a:cubicBezTo>
                    <a:pt x="225" y="192"/>
                    <a:pt x="284" y="162"/>
                    <a:pt x="240" y="117"/>
                  </a:cubicBezTo>
                  <a:cubicBezTo>
                    <a:pt x="124" y="113"/>
                    <a:pt x="105" y="94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29" name="Google Shape;16629;p11"/>
            <p:cNvSpPr/>
            <p:nvPr/>
          </p:nvSpPr>
          <p:spPr>
            <a:xfrm>
              <a:off x="-2125587" y="-2444371"/>
              <a:ext cx="15041" cy="13227"/>
            </a:xfrm>
            <a:custGeom>
              <a:avLst/>
              <a:gdLst/>
              <a:ahLst/>
              <a:cxnLst/>
              <a:rect l="l" t="t" r="r" b="b"/>
              <a:pathLst>
                <a:path w="315" h="277" extrusionOk="0">
                  <a:moveTo>
                    <a:pt x="190" y="1"/>
                  </a:moveTo>
                  <a:cubicBezTo>
                    <a:pt x="145" y="34"/>
                    <a:pt x="75" y="19"/>
                    <a:pt x="41" y="83"/>
                  </a:cubicBezTo>
                  <a:cubicBezTo>
                    <a:pt x="78" y="128"/>
                    <a:pt x="90" y="176"/>
                    <a:pt x="33" y="221"/>
                  </a:cubicBezTo>
                  <a:cubicBezTo>
                    <a:pt x="19" y="232"/>
                    <a:pt x="0" y="251"/>
                    <a:pt x="7" y="277"/>
                  </a:cubicBezTo>
                  <a:cubicBezTo>
                    <a:pt x="49" y="218"/>
                    <a:pt x="127" y="199"/>
                    <a:pt x="161" y="135"/>
                  </a:cubicBezTo>
                  <a:cubicBezTo>
                    <a:pt x="164" y="128"/>
                    <a:pt x="176" y="123"/>
                    <a:pt x="183" y="123"/>
                  </a:cubicBezTo>
                  <a:cubicBezTo>
                    <a:pt x="190" y="123"/>
                    <a:pt x="198" y="123"/>
                    <a:pt x="202" y="128"/>
                  </a:cubicBezTo>
                  <a:cubicBezTo>
                    <a:pt x="221" y="142"/>
                    <a:pt x="213" y="161"/>
                    <a:pt x="206" y="180"/>
                  </a:cubicBezTo>
                  <a:cubicBezTo>
                    <a:pt x="311" y="132"/>
                    <a:pt x="314" y="123"/>
                    <a:pt x="2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0" name="Google Shape;16630;p11"/>
            <p:cNvSpPr/>
            <p:nvPr/>
          </p:nvSpPr>
          <p:spPr>
            <a:xfrm>
              <a:off x="-2684310" y="-2429568"/>
              <a:ext cx="12176" cy="11699"/>
            </a:xfrm>
            <a:custGeom>
              <a:avLst/>
              <a:gdLst/>
              <a:ahLst/>
              <a:cxnLst/>
              <a:rect l="l" t="t" r="r" b="b"/>
              <a:pathLst>
                <a:path w="255" h="245" extrusionOk="0">
                  <a:moveTo>
                    <a:pt x="71" y="1"/>
                  </a:moveTo>
                  <a:cubicBezTo>
                    <a:pt x="12" y="5"/>
                    <a:pt x="42" y="68"/>
                    <a:pt x="19" y="101"/>
                  </a:cubicBezTo>
                  <a:cubicBezTo>
                    <a:pt x="8" y="120"/>
                    <a:pt x="1" y="143"/>
                    <a:pt x="8" y="169"/>
                  </a:cubicBezTo>
                  <a:cubicBezTo>
                    <a:pt x="27" y="158"/>
                    <a:pt x="53" y="117"/>
                    <a:pt x="68" y="117"/>
                  </a:cubicBezTo>
                  <a:cubicBezTo>
                    <a:pt x="75" y="117"/>
                    <a:pt x="79" y="120"/>
                    <a:pt x="83" y="127"/>
                  </a:cubicBezTo>
                  <a:cubicBezTo>
                    <a:pt x="97" y="165"/>
                    <a:pt x="192" y="165"/>
                    <a:pt x="139" y="232"/>
                  </a:cubicBezTo>
                  <a:lnTo>
                    <a:pt x="139" y="236"/>
                  </a:lnTo>
                  <a:cubicBezTo>
                    <a:pt x="158" y="240"/>
                    <a:pt x="176" y="244"/>
                    <a:pt x="195" y="244"/>
                  </a:cubicBezTo>
                  <a:cubicBezTo>
                    <a:pt x="214" y="244"/>
                    <a:pt x="228" y="240"/>
                    <a:pt x="240" y="217"/>
                  </a:cubicBezTo>
                  <a:cubicBezTo>
                    <a:pt x="254" y="180"/>
                    <a:pt x="247" y="143"/>
                    <a:pt x="214" y="113"/>
                  </a:cubicBezTo>
                  <a:cubicBezTo>
                    <a:pt x="206" y="101"/>
                    <a:pt x="202" y="83"/>
                    <a:pt x="192" y="72"/>
                  </a:cubicBezTo>
                  <a:cubicBezTo>
                    <a:pt x="158" y="42"/>
                    <a:pt x="124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1" name="Google Shape;16631;p11"/>
            <p:cNvSpPr/>
            <p:nvPr/>
          </p:nvSpPr>
          <p:spPr>
            <a:xfrm>
              <a:off x="-2339459" y="-2718551"/>
              <a:ext cx="14325" cy="9359"/>
            </a:xfrm>
            <a:custGeom>
              <a:avLst/>
              <a:gdLst/>
              <a:ahLst/>
              <a:cxnLst/>
              <a:rect l="l" t="t" r="r" b="b"/>
              <a:pathLst>
                <a:path w="300" h="196" extrusionOk="0">
                  <a:moveTo>
                    <a:pt x="187" y="1"/>
                  </a:moveTo>
                  <a:cubicBezTo>
                    <a:pt x="158" y="1"/>
                    <a:pt x="128" y="8"/>
                    <a:pt x="97" y="12"/>
                  </a:cubicBezTo>
                  <a:cubicBezTo>
                    <a:pt x="68" y="42"/>
                    <a:pt x="42" y="68"/>
                    <a:pt x="16" y="94"/>
                  </a:cubicBezTo>
                  <a:cubicBezTo>
                    <a:pt x="8" y="120"/>
                    <a:pt x="4" y="151"/>
                    <a:pt x="1" y="177"/>
                  </a:cubicBezTo>
                  <a:cubicBezTo>
                    <a:pt x="4" y="184"/>
                    <a:pt x="8" y="187"/>
                    <a:pt x="16" y="191"/>
                  </a:cubicBezTo>
                  <a:cubicBezTo>
                    <a:pt x="42" y="184"/>
                    <a:pt x="64" y="177"/>
                    <a:pt x="90" y="177"/>
                  </a:cubicBezTo>
                  <a:cubicBezTo>
                    <a:pt x="106" y="177"/>
                    <a:pt x="124" y="180"/>
                    <a:pt x="139" y="187"/>
                  </a:cubicBezTo>
                  <a:cubicBezTo>
                    <a:pt x="150" y="195"/>
                    <a:pt x="158" y="195"/>
                    <a:pt x="165" y="195"/>
                  </a:cubicBezTo>
                  <a:cubicBezTo>
                    <a:pt x="184" y="195"/>
                    <a:pt x="199" y="177"/>
                    <a:pt x="195" y="146"/>
                  </a:cubicBezTo>
                  <a:cubicBezTo>
                    <a:pt x="192" y="146"/>
                    <a:pt x="192" y="143"/>
                    <a:pt x="192" y="143"/>
                  </a:cubicBezTo>
                  <a:cubicBezTo>
                    <a:pt x="142" y="143"/>
                    <a:pt x="102" y="128"/>
                    <a:pt x="68" y="91"/>
                  </a:cubicBezTo>
                  <a:lnTo>
                    <a:pt x="79" y="91"/>
                  </a:lnTo>
                  <a:cubicBezTo>
                    <a:pt x="124" y="91"/>
                    <a:pt x="158" y="109"/>
                    <a:pt x="187" y="139"/>
                  </a:cubicBezTo>
                  <a:cubicBezTo>
                    <a:pt x="192" y="135"/>
                    <a:pt x="192" y="132"/>
                    <a:pt x="192" y="128"/>
                  </a:cubicBezTo>
                  <a:cubicBezTo>
                    <a:pt x="192" y="98"/>
                    <a:pt x="202" y="91"/>
                    <a:pt x="218" y="91"/>
                  </a:cubicBezTo>
                  <a:cubicBezTo>
                    <a:pt x="225" y="91"/>
                    <a:pt x="232" y="91"/>
                    <a:pt x="244" y="94"/>
                  </a:cubicBezTo>
                  <a:cubicBezTo>
                    <a:pt x="251" y="94"/>
                    <a:pt x="259" y="98"/>
                    <a:pt x="266" y="98"/>
                  </a:cubicBezTo>
                  <a:cubicBezTo>
                    <a:pt x="270" y="98"/>
                    <a:pt x="273" y="94"/>
                    <a:pt x="277" y="94"/>
                  </a:cubicBezTo>
                  <a:lnTo>
                    <a:pt x="292" y="79"/>
                  </a:lnTo>
                  <a:cubicBezTo>
                    <a:pt x="299" y="61"/>
                    <a:pt x="289" y="46"/>
                    <a:pt x="277" y="30"/>
                  </a:cubicBezTo>
                  <a:cubicBezTo>
                    <a:pt x="247" y="8"/>
                    <a:pt x="218" y="1"/>
                    <a:pt x="1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2" name="Google Shape;16632;p11"/>
            <p:cNvSpPr/>
            <p:nvPr/>
          </p:nvSpPr>
          <p:spPr>
            <a:xfrm>
              <a:off x="-2455874" y="-2959832"/>
              <a:ext cx="13465" cy="8786"/>
            </a:xfrm>
            <a:custGeom>
              <a:avLst/>
              <a:gdLst/>
              <a:ahLst/>
              <a:cxnLst/>
              <a:rect l="l" t="t" r="r" b="b"/>
              <a:pathLst>
                <a:path w="282" h="184" extrusionOk="0">
                  <a:moveTo>
                    <a:pt x="185" y="0"/>
                  </a:moveTo>
                  <a:cubicBezTo>
                    <a:pt x="170" y="0"/>
                    <a:pt x="154" y="7"/>
                    <a:pt x="144" y="18"/>
                  </a:cubicBezTo>
                  <a:cubicBezTo>
                    <a:pt x="102" y="56"/>
                    <a:pt x="73" y="101"/>
                    <a:pt x="16" y="116"/>
                  </a:cubicBezTo>
                  <a:cubicBezTo>
                    <a:pt x="5" y="130"/>
                    <a:pt x="1" y="145"/>
                    <a:pt x="9" y="161"/>
                  </a:cubicBezTo>
                  <a:cubicBezTo>
                    <a:pt x="13" y="168"/>
                    <a:pt x="20" y="171"/>
                    <a:pt x="28" y="171"/>
                  </a:cubicBezTo>
                  <a:lnTo>
                    <a:pt x="35" y="171"/>
                  </a:lnTo>
                  <a:cubicBezTo>
                    <a:pt x="54" y="157"/>
                    <a:pt x="68" y="153"/>
                    <a:pt x="84" y="153"/>
                  </a:cubicBezTo>
                  <a:cubicBezTo>
                    <a:pt x="113" y="153"/>
                    <a:pt x="144" y="175"/>
                    <a:pt x="177" y="175"/>
                  </a:cubicBezTo>
                  <a:cubicBezTo>
                    <a:pt x="192" y="175"/>
                    <a:pt x="207" y="183"/>
                    <a:pt x="218" y="183"/>
                  </a:cubicBezTo>
                  <a:cubicBezTo>
                    <a:pt x="233" y="183"/>
                    <a:pt x="244" y="175"/>
                    <a:pt x="252" y="149"/>
                  </a:cubicBezTo>
                  <a:cubicBezTo>
                    <a:pt x="263" y="104"/>
                    <a:pt x="282" y="56"/>
                    <a:pt x="237" y="23"/>
                  </a:cubicBezTo>
                  <a:cubicBezTo>
                    <a:pt x="222" y="11"/>
                    <a:pt x="203" y="0"/>
                    <a:pt x="18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3" name="Google Shape;16633;p11"/>
            <p:cNvSpPr/>
            <p:nvPr/>
          </p:nvSpPr>
          <p:spPr>
            <a:xfrm>
              <a:off x="-2351397" y="-2919865"/>
              <a:ext cx="14277" cy="12319"/>
            </a:xfrm>
            <a:custGeom>
              <a:avLst/>
              <a:gdLst/>
              <a:ahLst/>
              <a:cxnLst/>
              <a:rect l="l" t="t" r="r" b="b"/>
              <a:pathLst>
                <a:path w="299" h="258" extrusionOk="0">
                  <a:moveTo>
                    <a:pt x="209" y="0"/>
                  </a:moveTo>
                  <a:cubicBezTo>
                    <a:pt x="190" y="0"/>
                    <a:pt x="172" y="7"/>
                    <a:pt x="150" y="30"/>
                  </a:cubicBezTo>
                  <a:cubicBezTo>
                    <a:pt x="146" y="33"/>
                    <a:pt x="138" y="33"/>
                    <a:pt x="128" y="33"/>
                  </a:cubicBezTo>
                  <a:lnTo>
                    <a:pt x="105" y="33"/>
                  </a:lnTo>
                  <a:cubicBezTo>
                    <a:pt x="0" y="45"/>
                    <a:pt x="7" y="45"/>
                    <a:pt x="4" y="146"/>
                  </a:cubicBezTo>
                  <a:cubicBezTo>
                    <a:pt x="0" y="206"/>
                    <a:pt x="42" y="224"/>
                    <a:pt x="71" y="258"/>
                  </a:cubicBezTo>
                  <a:cubicBezTo>
                    <a:pt x="71" y="254"/>
                    <a:pt x="75" y="250"/>
                    <a:pt x="78" y="250"/>
                  </a:cubicBezTo>
                  <a:cubicBezTo>
                    <a:pt x="131" y="213"/>
                    <a:pt x="60" y="157"/>
                    <a:pt x="97" y="116"/>
                  </a:cubicBezTo>
                  <a:cubicBezTo>
                    <a:pt x="109" y="105"/>
                    <a:pt x="120" y="105"/>
                    <a:pt x="135" y="105"/>
                  </a:cubicBezTo>
                  <a:lnTo>
                    <a:pt x="157" y="105"/>
                  </a:lnTo>
                  <a:cubicBezTo>
                    <a:pt x="164" y="105"/>
                    <a:pt x="176" y="109"/>
                    <a:pt x="183" y="109"/>
                  </a:cubicBezTo>
                  <a:cubicBezTo>
                    <a:pt x="202" y="109"/>
                    <a:pt x="217" y="101"/>
                    <a:pt x="228" y="75"/>
                  </a:cubicBezTo>
                  <a:cubicBezTo>
                    <a:pt x="232" y="60"/>
                    <a:pt x="243" y="56"/>
                    <a:pt x="251" y="56"/>
                  </a:cubicBezTo>
                  <a:cubicBezTo>
                    <a:pt x="258" y="56"/>
                    <a:pt x="262" y="60"/>
                    <a:pt x="269" y="60"/>
                  </a:cubicBezTo>
                  <a:cubicBezTo>
                    <a:pt x="277" y="64"/>
                    <a:pt x="285" y="64"/>
                    <a:pt x="288" y="64"/>
                  </a:cubicBezTo>
                  <a:lnTo>
                    <a:pt x="299" y="64"/>
                  </a:lnTo>
                  <a:cubicBezTo>
                    <a:pt x="269" y="30"/>
                    <a:pt x="243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4" name="Google Shape;16634;p11"/>
            <p:cNvSpPr/>
            <p:nvPr/>
          </p:nvSpPr>
          <p:spPr>
            <a:xfrm>
              <a:off x="-2592057" y="-2595022"/>
              <a:ext cx="11317" cy="9311"/>
            </a:xfrm>
            <a:custGeom>
              <a:avLst/>
              <a:gdLst/>
              <a:ahLst/>
              <a:cxnLst/>
              <a:rect l="l" t="t" r="r" b="b"/>
              <a:pathLst>
                <a:path w="237" h="195" extrusionOk="0">
                  <a:moveTo>
                    <a:pt x="91" y="0"/>
                  </a:moveTo>
                  <a:cubicBezTo>
                    <a:pt x="80" y="12"/>
                    <a:pt x="61" y="23"/>
                    <a:pt x="54" y="38"/>
                  </a:cubicBezTo>
                  <a:cubicBezTo>
                    <a:pt x="20" y="86"/>
                    <a:pt x="1" y="135"/>
                    <a:pt x="61" y="176"/>
                  </a:cubicBezTo>
                  <a:cubicBezTo>
                    <a:pt x="83" y="188"/>
                    <a:pt x="102" y="195"/>
                    <a:pt x="121" y="195"/>
                  </a:cubicBezTo>
                  <a:cubicBezTo>
                    <a:pt x="151" y="195"/>
                    <a:pt x="180" y="176"/>
                    <a:pt x="206" y="138"/>
                  </a:cubicBezTo>
                  <a:cubicBezTo>
                    <a:pt x="218" y="121"/>
                    <a:pt x="229" y="102"/>
                    <a:pt x="237" y="79"/>
                  </a:cubicBezTo>
                  <a:cubicBezTo>
                    <a:pt x="214" y="12"/>
                    <a:pt x="147" y="12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5" name="Google Shape;16635;p11"/>
            <p:cNvSpPr/>
            <p:nvPr/>
          </p:nvSpPr>
          <p:spPr>
            <a:xfrm>
              <a:off x="-1916442" y="-2896468"/>
              <a:ext cx="13656" cy="10887"/>
            </a:xfrm>
            <a:custGeom>
              <a:avLst/>
              <a:gdLst/>
              <a:ahLst/>
              <a:cxnLst/>
              <a:rect l="l" t="t" r="r" b="b"/>
              <a:pathLst>
                <a:path w="286" h="228" extrusionOk="0">
                  <a:moveTo>
                    <a:pt x="49" y="0"/>
                  </a:moveTo>
                  <a:lnTo>
                    <a:pt x="49" y="0"/>
                  </a:lnTo>
                  <a:cubicBezTo>
                    <a:pt x="20" y="19"/>
                    <a:pt x="8" y="48"/>
                    <a:pt x="1" y="78"/>
                  </a:cubicBezTo>
                  <a:cubicBezTo>
                    <a:pt x="4" y="86"/>
                    <a:pt x="8" y="93"/>
                    <a:pt x="16" y="97"/>
                  </a:cubicBezTo>
                  <a:cubicBezTo>
                    <a:pt x="65" y="164"/>
                    <a:pt x="135" y="202"/>
                    <a:pt x="210" y="228"/>
                  </a:cubicBezTo>
                  <a:cubicBezTo>
                    <a:pt x="222" y="205"/>
                    <a:pt x="218" y="187"/>
                    <a:pt x="214" y="164"/>
                  </a:cubicBezTo>
                  <a:cubicBezTo>
                    <a:pt x="206" y="131"/>
                    <a:pt x="218" y="112"/>
                    <a:pt x="248" y="112"/>
                  </a:cubicBezTo>
                  <a:cubicBezTo>
                    <a:pt x="251" y="112"/>
                    <a:pt x="255" y="112"/>
                    <a:pt x="263" y="116"/>
                  </a:cubicBezTo>
                  <a:lnTo>
                    <a:pt x="263" y="112"/>
                  </a:lnTo>
                  <a:cubicBezTo>
                    <a:pt x="285" y="90"/>
                    <a:pt x="282" y="67"/>
                    <a:pt x="263" y="48"/>
                  </a:cubicBezTo>
                  <a:cubicBezTo>
                    <a:pt x="255" y="41"/>
                    <a:pt x="251" y="37"/>
                    <a:pt x="248" y="33"/>
                  </a:cubicBezTo>
                  <a:cubicBezTo>
                    <a:pt x="229" y="45"/>
                    <a:pt x="214" y="64"/>
                    <a:pt x="196" y="64"/>
                  </a:cubicBezTo>
                  <a:cubicBezTo>
                    <a:pt x="187" y="64"/>
                    <a:pt x="180" y="59"/>
                    <a:pt x="170" y="52"/>
                  </a:cubicBezTo>
                  <a:cubicBezTo>
                    <a:pt x="154" y="41"/>
                    <a:pt x="143" y="33"/>
                    <a:pt x="128" y="33"/>
                  </a:cubicBezTo>
                  <a:cubicBezTo>
                    <a:pt x="120" y="33"/>
                    <a:pt x="109" y="37"/>
                    <a:pt x="98" y="45"/>
                  </a:cubicBezTo>
                  <a:cubicBezTo>
                    <a:pt x="80" y="59"/>
                    <a:pt x="65" y="67"/>
                    <a:pt x="57" y="67"/>
                  </a:cubicBezTo>
                  <a:cubicBezTo>
                    <a:pt x="35" y="67"/>
                    <a:pt x="61" y="1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6" name="Google Shape;16636;p11"/>
            <p:cNvSpPr/>
            <p:nvPr/>
          </p:nvSpPr>
          <p:spPr>
            <a:xfrm>
              <a:off x="-2345142" y="-2894176"/>
              <a:ext cx="23588" cy="10219"/>
            </a:xfrm>
            <a:custGeom>
              <a:avLst/>
              <a:gdLst/>
              <a:ahLst/>
              <a:cxnLst/>
              <a:rect l="l" t="t" r="r" b="b"/>
              <a:pathLst>
                <a:path w="494" h="214" extrusionOk="0">
                  <a:moveTo>
                    <a:pt x="478" y="0"/>
                  </a:moveTo>
                  <a:lnTo>
                    <a:pt x="478" y="0"/>
                  </a:lnTo>
                  <a:cubicBezTo>
                    <a:pt x="396" y="120"/>
                    <a:pt x="258" y="116"/>
                    <a:pt x="135" y="173"/>
                  </a:cubicBezTo>
                  <a:cubicBezTo>
                    <a:pt x="131" y="176"/>
                    <a:pt x="131" y="176"/>
                    <a:pt x="127" y="176"/>
                  </a:cubicBezTo>
                  <a:lnTo>
                    <a:pt x="131" y="173"/>
                  </a:lnTo>
                  <a:cubicBezTo>
                    <a:pt x="154" y="128"/>
                    <a:pt x="206" y="94"/>
                    <a:pt x="116" y="83"/>
                  </a:cubicBezTo>
                  <a:cubicBezTo>
                    <a:pt x="75" y="79"/>
                    <a:pt x="37" y="38"/>
                    <a:pt x="0" y="16"/>
                  </a:cubicBezTo>
                  <a:lnTo>
                    <a:pt x="0" y="16"/>
                  </a:lnTo>
                  <a:cubicBezTo>
                    <a:pt x="11" y="79"/>
                    <a:pt x="82" y="105"/>
                    <a:pt x="97" y="168"/>
                  </a:cubicBezTo>
                  <a:cubicBezTo>
                    <a:pt x="101" y="202"/>
                    <a:pt x="112" y="213"/>
                    <a:pt x="135" y="213"/>
                  </a:cubicBezTo>
                  <a:cubicBezTo>
                    <a:pt x="146" y="213"/>
                    <a:pt x="161" y="210"/>
                    <a:pt x="180" y="202"/>
                  </a:cubicBezTo>
                  <a:cubicBezTo>
                    <a:pt x="235" y="180"/>
                    <a:pt x="284" y="139"/>
                    <a:pt x="347" y="139"/>
                  </a:cubicBezTo>
                  <a:cubicBezTo>
                    <a:pt x="366" y="139"/>
                    <a:pt x="385" y="142"/>
                    <a:pt x="404" y="150"/>
                  </a:cubicBezTo>
                  <a:cubicBezTo>
                    <a:pt x="408" y="150"/>
                    <a:pt x="415" y="154"/>
                    <a:pt x="423" y="154"/>
                  </a:cubicBezTo>
                  <a:cubicBezTo>
                    <a:pt x="456" y="154"/>
                    <a:pt x="494" y="128"/>
                    <a:pt x="478" y="68"/>
                  </a:cubicBezTo>
                  <a:cubicBezTo>
                    <a:pt x="471" y="45"/>
                    <a:pt x="478" y="23"/>
                    <a:pt x="4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7" name="Google Shape;16637;p11"/>
            <p:cNvSpPr/>
            <p:nvPr/>
          </p:nvSpPr>
          <p:spPr>
            <a:xfrm>
              <a:off x="-2060265" y="-2819542"/>
              <a:ext cx="18049" cy="11985"/>
            </a:xfrm>
            <a:custGeom>
              <a:avLst/>
              <a:gdLst/>
              <a:ahLst/>
              <a:cxnLst/>
              <a:rect l="l" t="t" r="r" b="b"/>
              <a:pathLst>
                <a:path w="378" h="251" extrusionOk="0">
                  <a:moveTo>
                    <a:pt x="168" y="0"/>
                  </a:moveTo>
                  <a:cubicBezTo>
                    <a:pt x="154" y="0"/>
                    <a:pt x="135" y="0"/>
                    <a:pt x="116" y="4"/>
                  </a:cubicBezTo>
                  <a:cubicBezTo>
                    <a:pt x="172" y="52"/>
                    <a:pt x="228" y="101"/>
                    <a:pt x="199" y="194"/>
                  </a:cubicBezTo>
                  <a:lnTo>
                    <a:pt x="187" y="194"/>
                  </a:lnTo>
                  <a:cubicBezTo>
                    <a:pt x="172" y="194"/>
                    <a:pt x="157" y="194"/>
                    <a:pt x="142" y="198"/>
                  </a:cubicBezTo>
                  <a:cubicBezTo>
                    <a:pt x="123" y="198"/>
                    <a:pt x="109" y="202"/>
                    <a:pt x="94" y="202"/>
                  </a:cubicBezTo>
                  <a:cubicBezTo>
                    <a:pt x="59" y="202"/>
                    <a:pt x="26" y="191"/>
                    <a:pt x="0" y="149"/>
                  </a:cubicBezTo>
                  <a:lnTo>
                    <a:pt x="0" y="149"/>
                  </a:lnTo>
                  <a:cubicBezTo>
                    <a:pt x="4" y="206"/>
                    <a:pt x="45" y="251"/>
                    <a:pt x="86" y="251"/>
                  </a:cubicBezTo>
                  <a:lnTo>
                    <a:pt x="94" y="251"/>
                  </a:lnTo>
                  <a:cubicBezTo>
                    <a:pt x="187" y="243"/>
                    <a:pt x="284" y="228"/>
                    <a:pt x="378" y="198"/>
                  </a:cubicBezTo>
                  <a:lnTo>
                    <a:pt x="378" y="194"/>
                  </a:lnTo>
                  <a:cubicBezTo>
                    <a:pt x="363" y="191"/>
                    <a:pt x="344" y="175"/>
                    <a:pt x="325" y="175"/>
                  </a:cubicBezTo>
                  <a:cubicBezTo>
                    <a:pt x="266" y="172"/>
                    <a:pt x="247" y="142"/>
                    <a:pt x="261" y="82"/>
                  </a:cubicBezTo>
                  <a:cubicBezTo>
                    <a:pt x="254" y="60"/>
                    <a:pt x="254" y="41"/>
                    <a:pt x="266" y="18"/>
                  </a:cubicBezTo>
                  <a:cubicBezTo>
                    <a:pt x="232" y="4"/>
                    <a:pt x="202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8" name="Google Shape;16638;p11"/>
            <p:cNvSpPr/>
            <p:nvPr/>
          </p:nvSpPr>
          <p:spPr>
            <a:xfrm>
              <a:off x="-2394229" y="-2942355"/>
              <a:ext cx="13036" cy="28411"/>
            </a:xfrm>
            <a:custGeom>
              <a:avLst/>
              <a:gdLst/>
              <a:ahLst/>
              <a:cxnLst/>
              <a:rect l="l" t="t" r="r" b="b"/>
              <a:pathLst>
                <a:path w="273" h="595" extrusionOk="0">
                  <a:moveTo>
                    <a:pt x="78" y="0"/>
                  </a:moveTo>
                  <a:cubicBezTo>
                    <a:pt x="52" y="30"/>
                    <a:pt x="26" y="56"/>
                    <a:pt x="0" y="83"/>
                  </a:cubicBezTo>
                  <a:cubicBezTo>
                    <a:pt x="116" y="128"/>
                    <a:pt x="180" y="217"/>
                    <a:pt x="213" y="333"/>
                  </a:cubicBezTo>
                  <a:cubicBezTo>
                    <a:pt x="228" y="363"/>
                    <a:pt x="183" y="381"/>
                    <a:pt x="195" y="411"/>
                  </a:cubicBezTo>
                  <a:cubicBezTo>
                    <a:pt x="235" y="468"/>
                    <a:pt x="198" y="538"/>
                    <a:pt x="243" y="594"/>
                  </a:cubicBezTo>
                  <a:cubicBezTo>
                    <a:pt x="250" y="520"/>
                    <a:pt x="258" y="449"/>
                    <a:pt x="269" y="378"/>
                  </a:cubicBezTo>
                  <a:cubicBezTo>
                    <a:pt x="273" y="321"/>
                    <a:pt x="262" y="273"/>
                    <a:pt x="213" y="235"/>
                  </a:cubicBezTo>
                  <a:cubicBezTo>
                    <a:pt x="190" y="217"/>
                    <a:pt x="168" y="190"/>
                    <a:pt x="168" y="157"/>
                  </a:cubicBezTo>
                  <a:cubicBezTo>
                    <a:pt x="172" y="128"/>
                    <a:pt x="154" y="109"/>
                    <a:pt x="119" y="109"/>
                  </a:cubicBezTo>
                  <a:cubicBezTo>
                    <a:pt x="60" y="105"/>
                    <a:pt x="93" y="83"/>
                    <a:pt x="109" y="56"/>
                  </a:cubicBezTo>
                  <a:cubicBezTo>
                    <a:pt x="123" y="33"/>
                    <a:pt x="93" y="19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9" name="Google Shape;16639;p11"/>
            <p:cNvSpPr/>
            <p:nvPr/>
          </p:nvSpPr>
          <p:spPr>
            <a:xfrm>
              <a:off x="-2907589" y="-2756942"/>
              <a:ext cx="11842" cy="13274"/>
            </a:xfrm>
            <a:custGeom>
              <a:avLst/>
              <a:gdLst/>
              <a:ahLst/>
              <a:cxnLst/>
              <a:rect l="l" t="t" r="r" b="b"/>
              <a:pathLst>
                <a:path w="248" h="278" extrusionOk="0">
                  <a:moveTo>
                    <a:pt x="165" y="1"/>
                  </a:moveTo>
                  <a:cubicBezTo>
                    <a:pt x="165" y="1"/>
                    <a:pt x="165" y="1"/>
                    <a:pt x="165" y="1"/>
                  </a:cubicBezTo>
                  <a:cubicBezTo>
                    <a:pt x="165" y="1"/>
                    <a:pt x="165" y="1"/>
                    <a:pt x="165" y="1"/>
                  </a:cubicBezTo>
                  <a:close/>
                  <a:moveTo>
                    <a:pt x="165" y="1"/>
                  </a:moveTo>
                  <a:lnTo>
                    <a:pt x="165" y="1"/>
                  </a:lnTo>
                  <a:cubicBezTo>
                    <a:pt x="172" y="1"/>
                    <a:pt x="176" y="5"/>
                    <a:pt x="184" y="8"/>
                  </a:cubicBezTo>
                  <a:cubicBezTo>
                    <a:pt x="180" y="1"/>
                    <a:pt x="172" y="1"/>
                    <a:pt x="165" y="1"/>
                  </a:cubicBezTo>
                  <a:close/>
                  <a:moveTo>
                    <a:pt x="165" y="1"/>
                  </a:moveTo>
                  <a:cubicBezTo>
                    <a:pt x="131" y="27"/>
                    <a:pt x="90" y="35"/>
                    <a:pt x="49" y="46"/>
                  </a:cubicBezTo>
                  <a:cubicBezTo>
                    <a:pt x="60" y="68"/>
                    <a:pt x="60" y="94"/>
                    <a:pt x="82" y="113"/>
                  </a:cubicBezTo>
                  <a:cubicBezTo>
                    <a:pt x="123" y="117"/>
                    <a:pt x="108" y="147"/>
                    <a:pt x="94" y="158"/>
                  </a:cubicBezTo>
                  <a:cubicBezTo>
                    <a:pt x="90" y="162"/>
                    <a:pt x="82" y="162"/>
                    <a:pt x="79" y="162"/>
                  </a:cubicBezTo>
                  <a:cubicBezTo>
                    <a:pt x="60" y="162"/>
                    <a:pt x="49" y="139"/>
                    <a:pt x="34" y="132"/>
                  </a:cubicBezTo>
                  <a:cubicBezTo>
                    <a:pt x="23" y="143"/>
                    <a:pt x="11" y="151"/>
                    <a:pt x="1" y="162"/>
                  </a:cubicBezTo>
                  <a:cubicBezTo>
                    <a:pt x="23" y="173"/>
                    <a:pt x="49" y="173"/>
                    <a:pt x="60" y="206"/>
                  </a:cubicBezTo>
                  <a:cubicBezTo>
                    <a:pt x="71" y="251"/>
                    <a:pt x="108" y="267"/>
                    <a:pt x="146" y="277"/>
                  </a:cubicBezTo>
                  <a:cubicBezTo>
                    <a:pt x="153" y="274"/>
                    <a:pt x="158" y="267"/>
                    <a:pt x="165" y="263"/>
                  </a:cubicBezTo>
                  <a:cubicBezTo>
                    <a:pt x="168" y="210"/>
                    <a:pt x="217" y="229"/>
                    <a:pt x="247" y="210"/>
                  </a:cubicBezTo>
                  <a:lnTo>
                    <a:pt x="247" y="180"/>
                  </a:lnTo>
                  <a:cubicBezTo>
                    <a:pt x="232" y="154"/>
                    <a:pt x="213" y="125"/>
                    <a:pt x="198" y="98"/>
                  </a:cubicBezTo>
                  <a:cubicBezTo>
                    <a:pt x="184" y="110"/>
                    <a:pt x="172" y="113"/>
                    <a:pt x="165" y="113"/>
                  </a:cubicBezTo>
                  <a:cubicBezTo>
                    <a:pt x="149" y="113"/>
                    <a:pt x="142" y="102"/>
                    <a:pt x="142" y="72"/>
                  </a:cubicBezTo>
                  <a:cubicBezTo>
                    <a:pt x="146" y="46"/>
                    <a:pt x="165" y="31"/>
                    <a:pt x="184" y="16"/>
                  </a:cubicBezTo>
                  <a:cubicBezTo>
                    <a:pt x="176" y="13"/>
                    <a:pt x="172" y="5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0" name="Google Shape;16640;p11"/>
            <p:cNvSpPr/>
            <p:nvPr/>
          </p:nvSpPr>
          <p:spPr>
            <a:xfrm>
              <a:off x="-2006021" y="-2600895"/>
              <a:ext cx="10219" cy="10601"/>
            </a:xfrm>
            <a:custGeom>
              <a:avLst/>
              <a:gdLst/>
              <a:ahLst/>
              <a:cxnLst/>
              <a:rect l="l" t="t" r="r" b="b"/>
              <a:pathLst>
                <a:path w="214" h="222" extrusionOk="0">
                  <a:moveTo>
                    <a:pt x="117" y="0"/>
                  </a:moveTo>
                  <a:cubicBezTo>
                    <a:pt x="105" y="0"/>
                    <a:pt x="86" y="0"/>
                    <a:pt x="67" y="4"/>
                  </a:cubicBezTo>
                  <a:lnTo>
                    <a:pt x="60" y="4"/>
                  </a:lnTo>
                  <a:cubicBezTo>
                    <a:pt x="41" y="30"/>
                    <a:pt x="0" y="45"/>
                    <a:pt x="12" y="87"/>
                  </a:cubicBezTo>
                  <a:cubicBezTo>
                    <a:pt x="105" y="94"/>
                    <a:pt x="105" y="94"/>
                    <a:pt x="94" y="202"/>
                  </a:cubicBezTo>
                  <a:cubicBezTo>
                    <a:pt x="124" y="206"/>
                    <a:pt x="153" y="213"/>
                    <a:pt x="179" y="217"/>
                  </a:cubicBezTo>
                  <a:cubicBezTo>
                    <a:pt x="184" y="221"/>
                    <a:pt x="188" y="221"/>
                    <a:pt x="191" y="221"/>
                  </a:cubicBezTo>
                  <a:cubicBezTo>
                    <a:pt x="210" y="221"/>
                    <a:pt x="214" y="206"/>
                    <a:pt x="210" y="187"/>
                  </a:cubicBezTo>
                  <a:cubicBezTo>
                    <a:pt x="206" y="168"/>
                    <a:pt x="202" y="146"/>
                    <a:pt x="202" y="131"/>
                  </a:cubicBezTo>
                  <a:cubicBezTo>
                    <a:pt x="206" y="37"/>
                    <a:pt x="184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1" name="Google Shape;16641;p11"/>
            <p:cNvSpPr/>
            <p:nvPr/>
          </p:nvSpPr>
          <p:spPr>
            <a:xfrm>
              <a:off x="-2507587" y="-2512892"/>
              <a:ext cx="8595" cy="10744"/>
            </a:xfrm>
            <a:custGeom>
              <a:avLst/>
              <a:gdLst/>
              <a:ahLst/>
              <a:cxnLst/>
              <a:rect l="l" t="t" r="r" b="b"/>
              <a:pathLst>
                <a:path w="180" h="225" extrusionOk="0">
                  <a:moveTo>
                    <a:pt x="68" y="0"/>
                  </a:moveTo>
                  <a:cubicBezTo>
                    <a:pt x="49" y="0"/>
                    <a:pt x="38" y="23"/>
                    <a:pt x="26" y="41"/>
                  </a:cubicBezTo>
                  <a:cubicBezTo>
                    <a:pt x="0" y="83"/>
                    <a:pt x="4" y="112"/>
                    <a:pt x="42" y="142"/>
                  </a:cubicBezTo>
                  <a:cubicBezTo>
                    <a:pt x="75" y="168"/>
                    <a:pt x="94" y="209"/>
                    <a:pt x="142" y="224"/>
                  </a:cubicBezTo>
                  <a:cubicBezTo>
                    <a:pt x="176" y="180"/>
                    <a:pt x="180" y="135"/>
                    <a:pt x="180" y="86"/>
                  </a:cubicBezTo>
                  <a:cubicBezTo>
                    <a:pt x="180" y="23"/>
                    <a:pt x="120" y="23"/>
                    <a:pt x="83" y="4"/>
                  </a:cubicBezTo>
                  <a:cubicBezTo>
                    <a:pt x="79" y="4"/>
                    <a:pt x="75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2" name="Google Shape;16642;p11"/>
            <p:cNvSpPr/>
            <p:nvPr/>
          </p:nvSpPr>
          <p:spPr>
            <a:xfrm>
              <a:off x="-2654848" y="-2631980"/>
              <a:ext cx="10935" cy="9550"/>
            </a:xfrm>
            <a:custGeom>
              <a:avLst/>
              <a:gdLst/>
              <a:ahLst/>
              <a:cxnLst/>
              <a:rect l="l" t="t" r="r" b="b"/>
              <a:pathLst>
                <a:path w="229" h="200" extrusionOk="0">
                  <a:moveTo>
                    <a:pt x="75" y="1"/>
                  </a:moveTo>
                  <a:cubicBezTo>
                    <a:pt x="56" y="1"/>
                    <a:pt x="46" y="8"/>
                    <a:pt x="38" y="15"/>
                  </a:cubicBezTo>
                  <a:cubicBezTo>
                    <a:pt x="1" y="79"/>
                    <a:pt x="68" y="117"/>
                    <a:pt x="82" y="162"/>
                  </a:cubicBezTo>
                  <a:cubicBezTo>
                    <a:pt x="105" y="184"/>
                    <a:pt x="124" y="199"/>
                    <a:pt x="142" y="199"/>
                  </a:cubicBezTo>
                  <a:cubicBezTo>
                    <a:pt x="153" y="199"/>
                    <a:pt x="165" y="195"/>
                    <a:pt x="180" y="184"/>
                  </a:cubicBezTo>
                  <a:cubicBezTo>
                    <a:pt x="217" y="146"/>
                    <a:pt x="229" y="79"/>
                    <a:pt x="195" y="49"/>
                  </a:cubicBezTo>
                  <a:cubicBezTo>
                    <a:pt x="169" y="23"/>
                    <a:pt x="11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3" name="Google Shape;16643;p11"/>
            <p:cNvSpPr/>
            <p:nvPr/>
          </p:nvSpPr>
          <p:spPr>
            <a:xfrm>
              <a:off x="-1823425" y="-2665167"/>
              <a:ext cx="10744" cy="11460"/>
            </a:xfrm>
            <a:custGeom>
              <a:avLst/>
              <a:gdLst/>
              <a:ahLst/>
              <a:cxnLst/>
              <a:rect l="l" t="t" r="r" b="b"/>
              <a:pathLst>
                <a:path w="225" h="240" extrusionOk="0">
                  <a:moveTo>
                    <a:pt x="128" y="1"/>
                  </a:moveTo>
                  <a:cubicBezTo>
                    <a:pt x="83" y="1"/>
                    <a:pt x="68" y="42"/>
                    <a:pt x="53" y="79"/>
                  </a:cubicBezTo>
                  <a:cubicBezTo>
                    <a:pt x="38" y="116"/>
                    <a:pt x="19" y="154"/>
                    <a:pt x="1" y="191"/>
                  </a:cubicBezTo>
                  <a:cubicBezTo>
                    <a:pt x="34" y="206"/>
                    <a:pt x="64" y="199"/>
                    <a:pt x="90" y="221"/>
                  </a:cubicBezTo>
                  <a:cubicBezTo>
                    <a:pt x="101" y="236"/>
                    <a:pt x="116" y="239"/>
                    <a:pt x="132" y="239"/>
                  </a:cubicBezTo>
                  <a:cubicBezTo>
                    <a:pt x="146" y="239"/>
                    <a:pt x="165" y="232"/>
                    <a:pt x="180" y="217"/>
                  </a:cubicBezTo>
                  <a:cubicBezTo>
                    <a:pt x="165" y="213"/>
                    <a:pt x="150" y="210"/>
                    <a:pt x="135" y="210"/>
                  </a:cubicBezTo>
                  <a:cubicBezTo>
                    <a:pt x="113" y="206"/>
                    <a:pt x="87" y="199"/>
                    <a:pt x="83" y="172"/>
                  </a:cubicBezTo>
                  <a:cubicBezTo>
                    <a:pt x="79" y="146"/>
                    <a:pt x="106" y="146"/>
                    <a:pt x="120" y="139"/>
                  </a:cubicBezTo>
                  <a:cubicBezTo>
                    <a:pt x="142" y="127"/>
                    <a:pt x="154" y="109"/>
                    <a:pt x="161" y="87"/>
                  </a:cubicBezTo>
                  <a:cubicBezTo>
                    <a:pt x="199" y="109"/>
                    <a:pt x="165" y="150"/>
                    <a:pt x="199" y="168"/>
                  </a:cubicBezTo>
                  <a:cubicBezTo>
                    <a:pt x="213" y="150"/>
                    <a:pt x="225" y="132"/>
                    <a:pt x="221" y="105"/>
                  </a:cubicBezTo>
                  <a:cubicBezTo>
                    <a:pt x="206" y="64"/>
                    <a:pt x="199" y="11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4" name="Google Shape;16644;p11"/>
            <p:cNvSpPr/>
            <p:nvPr/>
          </p:nvSpPr>
          <p:spPr>
            <a:xfrm>
              <a:off x="-2128977" y="-2516139"/>
              <a:ext cx="14468" cy="11508"/>
            </a:xfrm>
            <a:custGeom>
              <a:avLst/>
              <a:gdLst/>
              <a:ahLst/>
              <a:cxnLst/>
              <a:rect l="l" t="t" r="r" b="b"/>
              <a:pathLst>
                <a:path w="303" h="241" extrusionOk="0">
                  <a:moveTo>
                    <a:pt x="142" y="1"/>
                  </a:moveTo>
                  <a:cubicBezTo>
                    <a:pt x="75" y="1"/>
                    <a:pt x="0" y="61"/>
                    <a:pt x="4" y="120"/>
                  </a:cubicBezTo>
                  <a:lnTo>
                    <a:pt x="4" y="124"/>
                  </a:lnTo>
                  <a:cubicBezTo>
                    <a:pt x="49" y="120"/>
                    <a:pt x="68" y="72"/>
                    <a:pt x="112" y="72"/>
                  </a:cubicBezTo>
                  <a:lnTo>
                    <a:pt x="135" y="72"/>
                  </a:lnTo>
                  <a:cubicBezTo>
                    <a:pt x="175" y="72"/>
                    <a:pt x="198" y="98"/>
                    <a:pt x="206" y="139"/>
                  </a:cubicBezTo>
                  <a:cubicBezTo>
                    <a:pt x="209" y="177"/>
                    <a:pt x="216" y="213"/>
                    <a:pt x="247" y="240"/>
                  </a:cubicBezTo>
                  <a:lnTo>
                    <a:pt x="251" y="240"/>
                  </a:lnTo>
                  <a:cubicBezTo>
                    <a:pt x="303" y="117"/>
                    <a:pt x="277" y="39"/>
                    <a:pt x="172" y="4"/>
                  </a:cubicBezTo>
                  <a:cubicBezTo>
                    <a:pt x="161" y="4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5" name="Google Shape;16645;p11"/>
            <p:cNvSpPr/>
            <p:nvPr/>
          </p:nvSpPr>
          <p:spPr>
            <a:xfrm>
              <a:off x="-2330005" y="-2861515"/>
              <a:ext cx="9359" cy="11794"/>
            </a:xfrm>
            <a:custGeom>
              <a:avLst/>
              <a:gdLst/>
              <a:ahLst/>
              <a:cxnLst/>
              <a:rect l="l" t="t" r="r" b="b"/>
              <a:pathLst>
                <a:path w="196" h="247" extrusionOk="0">
                  <a:moveTo>
                    <a:pt x="91" y="0"/>
                  </a:moveTo>
                  <a:cubicBezTo>
                    <a:pt x="46" y="0"/>
                    <a:pt x="1" y="41"/>
                    <a:pt x="16" y="67"/>
                  </a:cubicBezTo>
                  <a:cubicBezTo>
                    <a:pt x="53" y="131"/>
                    <a:pt x="72" y="221"/>
                    <a:pt x="187" y="247"/>
                  </a:cubicBezTo>
                  <a:cubicBezTo>
                    <a:pt x="132" y="180"/>
                    <a:pt x="161" y="127"/>
                    <a:pt x="177" y="75"/>
                  </a:cubicBezTo>
                  <a:cubicBezTo>
                    <a:pt x="195" y="12"/>
                    <a:pt x="139" y="5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6" name="Google Shape;16646;p11"/>
            <p:cNvSpPr/>
            <p:nvPr/>
          </p:nvSpPr>
          <p:spPr>
            <a:xfrm>
              <a:off x="-2461699" y="-2562027"/>
              <a:ext cx="14468" cy="13274"/>
            </a:xfrm>
            <a:custGeom>
              <a:avLst/>
              <a:gdLst/>
              <a:ahLst/>
              <a:cxnLst/>
              <a:rect l="l" t="t" r="r" b="b"/>
              <a:pathLst>
                <a:path w="303" h="278" extrusionOk="0">
                  <a:moveTo>
                    <a:pt x="142" y="1"/>
                  </a:moveTo>
                  <a:cubicBezTo>
                    <a:pt x="93" y="1"/>
                    <a:pt x="41" y="35"/>
                    <a:pt x="26" y="84"/>
                  </a:cubicBezTo>
                  <a:cubicBezTo>
                    <a:pt x="0" y="158"/>
                    <a:pt x="30" y="222"/>
                    <a:pt x="109" y="255"/>
                  </a:cubicBezTo>
                  <a:cubicBezTo>
                    <a:pt x="138" y="270"/>
                    <a:pt x="161" y="277"/>
                    <a:pt x="176" y="277"/>
                  </a:cubicBezTo>
                  <a:cubicBezTo>
                    <a:pt x="206" y="277"/>
                    <a:pt x="221" y="255"/>
                    <a:pt x="247" y="203"/>
                  </a:cubicBezTo>
                  <a:lnTo>
                    <a:pt x="247" y="203"/>
                  </a:lnTo>
                  <a:cubicBezTo>
                    <a:pt x="228" y="229"/>
                    <a:pt x="209" y="244"/>
                    <a:pt x="180" y="244"/>
                  </a:cubicBezTo>
                  <a:cubicBezTo>
                    <a:pt x="176" y="244"/>
                    <a:pt x="168" y="244"/>
                    <a:pt x="157" y="241"/>
                  </a:cubicBezTo>
                  <a:cubicBezTo>
                    <a:pt x="112" y="225"/>
                    <a:pt x="64" y="206"/>
                    <a:pt x="52" y="147"/>
                  </a:cubicBezTo>
                  <a:cubicBezTo>
                    <a:pt x="45" y="110"/>
                    <a:pt x="64" y="91"/>
                    <a:pt x="90" y="72"/>
                  </a:cubicBezTo>
                  <a:cubicBezTo>
                    <a:pt x="109" y="61"/>
                    <a:pt x="127" y="53"/>
                    <a:pt x="150" y="53"/>
                  </a:cubicBezTo>
                  <a:cubicBezTo>
                    <a:pt x="176" y="53"/>
                    <a:pt x="206" y="65"/>
                    <a:pt x="232" y="80"/>
                  </a:cubicBezTo>
                  <a:cubicBezTo>
                    <a:pt x="288" y="113"/>
                    <a:pt x="217" y="165"/>
                    <a:pt x="247" y="203"/>
                  </a:cubicBezTo>
                  <a:cubicBezTo>
                    <a:pt x="302" y="91"/>
                    <a:pt x="288" y="46"/>
                    <a:pt x="176" y="5"/>
                  </a:cubicBezTo>
                  <a:cubicBezTo>
                    <a:pt x="164" y="5"/>
                    <a:pt x="153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7" name="Google Shape;16647;p11"/>
            <p:cNvSpPr/>
            <p:nvPr/>
          </p:nvSpPr>
          <p:spPr>
            <a:xfrm>
              <a:off x="-2139005" y="-2718217"/>
              <a:ext cx="11317" cy="7401"/>
            </a:xfrm>
            <a:custGeom>
              <a:avLst/>
              <a:gdLst/>
              <a:ahLst/>
              <a:cxnLst/>
              <a:rect l="l" t="t" r="r" b="b"/>
              <a:pathLst>
                <a:path w="237" h="155" extrusionOk="0">
                  <a:moveTo>
                    <a:pt x="135" y="1"/>
                  </a:moveTo>
                  <a:cubicBezTo>
                    <a:pt x="98" y="1"/>
                    <a:pt x="53" y="16"/>
                    <a:pt x="26" y="39"/>
                  </a:cubicBezTo>
                  <a:cubicBezTo>
                    <a:pt x="0" y="65"/>
                    <a:pt x="0" y="99"/>
                    <a:pt x="16" y="117"/>
                  </a:cubicBezTo>
                  <a:cubicBezTo>
                    <a:pt x="42" y="144"/>
                    <a:pt x="68" y="154"/>
                    <a:pt x="98" y="154"/>
                  </a:cubicBezTo>
                  <a:cubicBezTo>
                    <a:pt x="128" y="154"/>
                    <a:pt x="161" y="136"/>
                    <a:pt x="199" y="102"/>
                  </a:cubicBezTo>
                  <a:cubicBezTo>
                    <a:pt x="236" y="68"/>
                    <a:pt x="217" y="46"/>
                    <a:pt x="195" y="20"/>
                  </a:cubicBezTo>
                  <a:cubicBezTo>
                    <a:pt x="183" y="9"/>
                    <a:pt x="161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8" name="Google Shape;16648;p11"/>
            <p:cNvSpPr/>
            <p:nvPr/>
          </p:nvSpPr>
          <p:spPr>
            <a:xfrm>
              <a:off x="-2170424" y="-2732446"/>
              <a:ext cx="11985" cy="12892"/>
            </a:xfrm>
            <a:custGeom>
              <a:avLst/>
              <a:gdLst/>
              <a:ahLst/>
              <a:cxnLst/>
              <a:rect l="l" t="t" r="r" b="b"/>
              <a:pathLst>
                <a:path w="251" h="270" extrusionOk="0">
                  <a:moveTo>
                    <a:pt x="199" y="0"/>
                  </a:moveTo>
                  <a:cubicBezTo>
                    <a:pt x="191" y="0"/>
                    <a:pt x="184" y="4"/>
                    <a:pt x="177" y="4"/>
                  </a:cubicBezTo>
                  <a:cubicBezTo>
                    <a:pt x="120" y="23"/>
                    <a:pt x="53" y="52"/>
                    <a:pt x="27" y="120"/>
                  </a:cubicBezTo>
                  <a:cubicBezTo>
                    <a:pt x="1" y="183"/>
                    <a:pt x="42" y="228"/>
                    <a:pt x="87" y="269"/>
                  </a:cubicBezTo>
                  <a:cubicBezTo>
                    <a:pt x="101" y="247"/>
                    <a:pt x="109" y="232"/>
                    <a:pt x="83" y="213"/>
                  </a:cubicBezTo>
                  <a:cubicBezTo>
                    <a:pt x="49" y="190"/>
                    <a:pt x="56" y="157"/>
                    <a:pt x="72" y="131"/>
                  </a:cubicBezTo>
                  <a:cubicBezTo>
                    <a:pt x="75" y="120"/>
                    <a:pt x="83" y="120"/>
                    <a:pt x="94" y="120"/>
                  </a:cubicBezTo>
                  <a:cubicBezTo>
                    <a:pt x="106" y="120"/>
                    <a:pt x="120" y="128"/>
                    <a:pt x="132" y="131"/>
                  </a:cubicBezTo>
                  <a:cubicBezTo>
                    <a:pt x="146" y="135"/>
                    <a:pt x="158" y="138"/>
                    <a:pt x="168" y="138"/>
                  </a:cubicBezTo>
                  <a:cubicBezTo>
                    <a:pt x="199" y="138"/>
                    <a:pt x="225" y="123"/>
                    <a:pt x="251" y="109"/>
                  </a:cubicBezTo>
                  <a:cubicBezTo>
                    <a:pt x="236" y="71"/>
                    <a:pt x="247" y="0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9" name="Google Shape;16649;p11"/>
            <p:cNvSpPr/>
            <p:nvPr/>
          </p:nvSpPr>
          <p:spPr>
            <a:xfrm>
              <a:off x="-2854443" y="-2791370"/>
              <a:ext cx="14373" cy="11651"/>
            </a:xfrm>
            <a:custGeom>
              <a:avLst/>
              <a:gdLst/>
              <a:ahLst/>
              <a:cxnLst/>
              <a:rect l="l" t="t" r="r" b="b"/>
              <a:pathLst>
                <a:path w="301" h="244" extrusionOk="0">
                  <a:moveTo>
                    <a:pt x="139" y="1"/>
                  </a:moveTo>
                  <a:cubicBezTo>
                    <a:pt x="106" y="11"/>
                    <a:pt x="72" y="23"/>
                    <a:pt x="42" y="38"/>
                  </a:cubicBezTo>
                  <a:cubicBezTo>
                    <a:pt x="20" y="49"/>
                    <a:pt x="1" y="68"/>
                    <a:pt x="1" y="101"/>
                  </a:cubicBezTo>
                  <a:cubicBezTo>
                    <a:pt x="1" y="139"/>
                    <a:pt x="27" y="139"/>
                    <a:pt x="57" y="142"/>
                  </a:cubicBezTo>
                  <a:cubicBezTo>
                    <a:pt x="99" y="146"/>
                    <a:pt x="117" y="187"/>
                    <a:pt x="147" y="206"/>
                  </a:cubicBezTo>
                  <a:cubicBezTo>
                    <a:pt x="177" y="225"/>
                    <a:pt x="206" y="244"/>
                    <a:pt x="233" y="244"/>
                  </a:cubicBezTo>
                  <a:cubicBezTo>
                    <a:pt x="259" y="244"/>
                    <a:pt x="282" y="232"/>
                    <a:pt x="301" y="199"/>
                  </a:cubicBezTo>
                  <a:lnTo>
                    <a:pt x="301" y="199"/>
                  </a:lnTo>
                  <a:cubicBezTo>
                    <a:pt x="285" y="202"/>
                    <a:pt x="274" y="206"/>
                    <a:pt x="259" y="206"/>
                  </a:cubicBezTo>
                  <a:cubicBezTo>
                    <a:pt x="237" y="206"/>
                    <a:pt x="214" y="199"/>
                    <a:pt x="184" y="173"/>
                  </a:cubicBezTo>
                  <a:cubicBezTo>
                    <a:pt x="125" y="120"/>
                    <a:pt x="139" y="64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0" name="Google Shape;16650;p11"/>
            <p:cNvSpPr/>
            <p:nvPr/>
          </p:nvSpPr>
          <p:spPr>
            <a:xfrm>
              <a:off x="-2004589" y="-2631264"/>
              <a:ext cx="16092" cy="5969"/>
            </a:xfrm>
            <a:custGeom>
              <a:avLst/>
              <a:gdLst/>
              <a:ahLst/>
              <a:cxnLst/>
              <a:rect l="l" t="t" r="r" b="b"/>
              <a:pathLst>
                <a:path w="337" h="125" extrusionOk="0">
                  <a:moveTo>
                    <a:pt x="277" y="0"/>
                  </a:moveTo>
                  <a:cubicBezTo>
                    <a:pt x="251" y="42"/>
                    <a:pt x="221" y="57"/>
                    <a:pt x="191" y="57"/>
                  </a:cubicBezTo>
                  <a:cubicBezTo>
                    <a:pt x="165" y="57"/>
                    <a:pt x="132" y="42"/>
                    <a:pt x="101" y="16"/>
                  </a:cubicBezTo>
                  <a:cubicBezTo>
                    <a:pt x="94" y="31"/>
                    <a:pt x="82" y="34"/>
                    <a:pt x="71" y="34"/>
                  </a:cubicBezTo>
                  <a:cubicBezTo>
                    <a:pt x="64" y="34"/>
                    <a:pt x="56" y="34"/>
                    <a:pt x="49" y="31"/>
                  </a:cubicBezTo>
                  <a:lnTo>
                    <a:pt x="27" y="31"/>
                  </a:lnTo>
                  <a:cubicBezTo>
                    <a:pt x="19" y="31"/>
                    <a:pt x="8" y="31"/>
                    <a:pt x="1" y="42"/>
                  </a:cubicBezTo>
                  <a:cubicBezTo>
                    <a:pt x="56" y="98"/>
                    <a:pt x="116" y="124"/>
                    <a:pt x="184" y="124"/>
                  </a:cubicBezTo>
                  <a:cubicBezTo>
                    <a:pt x="210" y="124"/>
                    <a:pt x="244" y="121"/>
                    <a:pt x="277" y="109"/>
                  </a:cubicBezTo>
                  <a:cubicBezTo>
                    <a:pt x="315" y="98"/>
                    <a:pt x="322" y="76"/>
                    <a:pt x="329" y="50"/>
                  </a:cubicBezTo>
                  <a:cubicBezTo>
                    <a:pt x="337" y="8"/>
                    <a:pt x="296" y="12"/>
                    <a:pt x="2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1" name="Google Shape;16651;p11"/>
            <p:cNvSpPr/>
            <p:nvPr/>
          </p:nvSpPr>
          <p:spPr>
            <a:xfrm>
              <a:off x="-2061172" y="-2819399"/>
              <a:ext cx="11842" cy="9550"/>
            </a:xfrm>
            <a:custGeom>
              <a:avLst/>
              <a:gdLst/>
              <a:ahLst/>
              <a:cxnLst/>
              <a:rect l="l" t="t" r="r" b="b"/>
              <a:pathLst>
                <a:path w="248" h="200" extrusionOk="0">
                  <a:moveTo>
                    <a:pt x="4" y="94"/>
                  </a:moveTo>
                  <a:cubicBezTo>
                    <a:pt x="0" y="105"/>
                    <a:pt x="0" y="117"/>
                    <a:pt x="4" y="127"/>
                  </a:cubicBezTo>
                  <a:lnTo>
                    <a:pt x="4" y="94"/>
                  </a:lnTo>
                  <a:close/>
                  <a:moveTo>
                    <a:pt x="135" y="1"/>
                  </a:moveTo>
                  <a:lnTo>
                    <a:pt x="120" y="15"/>
                  </a:lnTo>
                  <a:cubicBezTo>
                    <a:pt x="142" y="38"/>
                    <a:pt x="165" y="65"/>
                    <a:pt x="187" y="87"/>
                  </a:cubicBezTo>
                  <a:cubicBezTo>
                    <a:pt x="165" y="87"/>
                    <a:pt x="142" y="94"/>
                    <a:pt x="120" y="94"/>
                  </a:cubicBezTo>
                  <a:cubicBezTo>
                    <a:pt x="90" y="94"/>
                    <a:pt x="68" y="83"/>
                    <a:pt x="52" y="46"/>
                  </a:cubicBezTo>
                  <a:cubicBezTo>
                    <a:pt x="26" y="68"/>
                    <a:pt x="11" y="98"/>
                    <a:pt x="4" y="127"/>
                  </a:cubicBezTo>
                  <a:cubicBezTo>
                    <a:pt x="11" y="135"/>
                    <a:pt x="16" y="139"/>
                    <a:pt x="19" y="146"/>
                  </a:cubicBezTo>
                  <a:cubicBezTo>
                    <a:pt x="45" y="188"/>
                    <a:pt x="78" y="199"/>
                    <a:pt x="113" y="199"/>
                  </a:cubicBezTo>
                  <a:cubicBezTo>
                    <a:pt x="128" y="199"/>
                    <a:pt x="142" y="195"/>
                    <a:pt x="161" y="195"/>
                  </a:cubicBezTo>
                  <a:cubicBezTo>
                    <a:pt x="176" y="191"/>
                    <a:pt x="191" y="191"/>
                    <a:pt x="206" y="191"/>
                  </a:cubicBezTo>
                  <a:lnTo>
                    <a:pt x="218" y="191"/>
                  </a:lnTo>
                  <a:cubicBezTo>
                    <a:pt x="247" y="98"/>
                    <a:pt x="191" y="49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2" name="Google Shape;16652;p11"/>
            <p:cNvSpPr/>
            <p:nvPr/>
          </p:nvSpPr>
          <p:spPr>
            <a:xfrm>
              <a:off x="-2146502" y="-2958590"/>
              <a:ext cx="13274" cy="14134"/>
            </a:xfrm>
            <a:custGeom>
              <a:avLst/>
              <a:gdLst/>
              <a:ahLst/>
              <a:cxnLst/>
              <a:rect l="l" t="t" r="r" b="b"/>
              <a:pathLst>
                <a:path w="278" h="296" extrusionOk="0">
                  <a:moveTo>
                    <a:pt x="225" y="0"/>
                  </a:moveTo>
                  <a:cubicBezTo>
                    <a:pt x="138" y="0"/>
                    <a:pt x="79" y="67"/>
                    <a:pt x="0" y="82"/>
                  </a:cubicBezTo>
                  <a:cubicBezTo>
                    <a:pt x="19" y="149"/>
                    <a:pt x="90" y="172"/>
                    <a:pt x="109" y="228"/>
                  </a:cubicBezTo>
                  <a:cubicBezTo>
                    <a:pt x="128" y="284"/>
                    <a:pt x="165" y="288"/>
                    <a:pt x="202" y="288"/>
                  </a:cubicBezTo>
                  <a:lnTo>
                    <a:pt x="221" y="288"/>
                  </a:lnTo>
                  <a:cubicBezTo>
                    <a:pt x="240" y="288"/>
                    <a:pt x="259" y="288"/>
                    <a:pt x="278" y="295"/>
                  </a:cubicBezTo>
                  <a:cubicBezTo>
                    <a:pt x="266" y="284"/>
                    <a:pt x="255" y="276"/>
                    <a:pt x="243" y="266"/>
                  </a:cubicBezTo>
                  <a:cubicBezTo>
                    <a:pt x="210" y="254"/>
                    <a:pt x="180" y="243"/>
                    <a:pt x="161" y="213"/>
                  </a:cubicBezTo>
                  <a:cubicBezTo>
                    <a:pt x="124" y="187"/>
                    <a:pt x="135" y="123"/>
                    <a:pt x="71" y="116"/>
                  </a:cubicBezTo>
                  <a:cubicBezTo>
                    <a:pt x="112" y="97"/>
                    <a:pt x="135" y="49"/>
                    <a:pt x="180" y="49"/>
                  </a:cubicBezTo>
                  <a:cubicBezTo>
                    <a:pt x="183" y="49"/>
                    <a:pt x="188" y="49"/>
                    <a:pt x="195" y="52"/>
                  </a:cubicBezTo>
                  <a:cubicBezTo>
                    <a:pt x="210" y="33"/>
                    <a:pt x="228" y="19"/>
                    <a:pt x="243" y="4"/>
                  </a:cubicBezTo>
                  <a:lnTo>
                    <a:pt x="243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3" name="Google Shape;16653;p11"/>
            <p:cNvSpPr/>
            <p:nvPr/>
          </p:nvSpPr>
          <p:spPr>
            <a:xfrm>
              <a:off x="-2134898" y="-2957015"/>
              <a:ext cx="8977" cy="12558"/>
            </a:xfrm>
            <a:custGeom>
              <a:avLst/>
              <a:gdLst/>
              <a:ahLst/>
              <a:cxnLst/>
              <a:rect l="l" t="t" r="r" b="b"/>
              <a:pathLst>
                <a:path w="188" h="263" extrusionOk="0">
                  <a:moveTo>
                    <a:pt x="71" y="0"/>
                  </a:moveTo>
                  <a:cubicBezTo>
                    <a:pt x="71" y="4"/>
                    <a:pt x="71" y="8"/>
                    <a:pt x="68" y="12"/>
                  </a:cubicBezTo>
                  <a:cubicBezTo>
                    <a:pt x="83" y="60"/>
                    <a:pt x="97" y="105"/>
                    <a:pt x="42" y="143"/>
                  </a:cubicBezTo>
                  <a:cubicBezTo>
                    <a:pt x="19" y="161"/>
                    <a:pt x="12" y="202"/>
                    <a:pt x="0" y="233"/>
                  </a:cubicBezTo>
                  <a:cubicBezTo>
                    <a:pt x="12" y="243"/>
                    <a:pt x="23" y="251"/>
                    <a:pt x="35" y="262"/>
                  </a:cubicBezTo>
                  <a:cubicBezTo>
                    <a:pt x="94" y="240"/>
                    <a:pt x="131" y="191"/>
                    <a:pt x="180" y="150"/>
                  </a:cubicBezTo>
                  <a:cubicBezTo>
                    <a:pt x="187" y="121"/>
                    <a:pt x="169" y="94"/>
                    <a:pt x="165" y="68"/>
                  </a:cubicBezTo>
                  <a:cubicBezTo>
                    <a:pt x="139" y="38"/>
                    <a:pt x="113" y="8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4" name="Google Shape;16654;p11"/>
            <p:cNvSpPr/>
            <p:nvPr/>
          </p:nvSpPr>
          <p:spPr>
            <a:xfrm>
              <a:off x="-2560255" y="-2428852"/>
              <a:ext cx="10744" cy="10601"/>
            </a:xfrm>
            <a:custGeom>
              <a:avLst/>
              <a:gdLst/>
              <a:ahLst/>
              <a:cxnLst/>
              <a:rect l="l" t="t" r="r" b="b"/>
              <a:pathLst>
                <a:path w="225" h="222" extrusionOk="0">
                  <a:moveTo>
                    <a:pt x="135" y="0"/>
                  </a:moveTo>
                  <a:cubicBezTo>
                    <a:pt x="128" y="86"/>
                    <a:pt x="120" y="121"/>
                    <a:pt x="79" y="121"/>
                  </a:cubicBezTo>
                  <a:cubicBezTo>
                    <a:pt x="61" y="121"/>
                    <a:pt x="34" y="112"/>
                    <a:pt x="1" y="98"/>
                  </a:cubicBezTo>
                  <a:lnTo>
                    <a:pt x="1" y="98"/>
                  </a:lnTo>
                  <a:cubicBezTo>
                    <a:pt x="1" y="157"/>
                    <a:pt x="56" y="173"/>
                    <a:pt x="83" y="214"/>
                  </a:cubicBezTo>
                  <a:cubicBezTo>
                    <a:pt x="94" y="217"/>
                    <a:pt x="106" y="221"/>
                    <a:pt x="116" y="221"/>
                  </a:cubicBezTo>
                  <a:cubicBezTo>
                    <a:pt x="135" y="221"/>
                    <a:pt x="150" y="214"/>
                    <a:pt x="165" y="195"/>
                  </a:cubicBezTo>
                  <a:cubicBezTo>
                    <a:pt x="180" y="173"/>
                    <a:pt x="195" y="154"/>
                    <a:pt x="202" y="128"/>
                  </a:cubicBezTo>
                  <a:cubicBezTo>
                    <a:pt x="225" y="64"/>
                    <a:pt x="218" y="12"/>
                    <a:pt x="1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5" name="Google Shape;16655;p11"/>
            <p:cNvSpPr/>
            <p:nvPr/>
          </p:nvSpPr>
          <p:spPr>
            <a:xfrm>
              <a:off x="-2267166" y="-2614122"/>
              <a:ext cx="9311" cy="11651"/>
            </a:xfrm>
            <a:custGeom>
              <a:avLst/>
              <a:gdLst/>
              <a:ahLst/>
              <a:cxnLst/>
              <a:rect l="l" t="t" r="r" b="b"/>
              <a:pathLst>
                <a:path w="195" h="244" extrusionOk="0">
                  <a:moveTo>
                    <a:pt x="98" y="0"/>
                  </a:moveTo>
                  <a:cubicBezTo>
                    <a:pt x="75" y="0"/>
                    <a:pt x="60" y="23"/>
                    <a:pt x="41" y="38"/>
                  </a:cubicBezTo>
                  <a:cubicBezTo>
                    <a:pt x="23" y="60"/>
                    <a:pt x="1" y="94"/>
                    <a:pt x="34" y="105"/>
                  </a:cubicBezTo>
                  <a:cubicBezTo>
                    <a:pt x="105" y="128"/>
                    <a:pt x="120" y="202"/>
                    <a:pt x="165" y="243"/>
                  </a:cubicBezTo>
                  <a:cubicBezTo>
                    <a:pt x="176" y="221"/>
                    <a:pt x="176" y="195"/>
                    <a:pt x="195" y="180"/>
                  </a:cubicBezTo>
                  <a:cubicBezTo>
                    <a:pt x="191" y="150"/>
                    <a:pt x="188" y="124"/>
                    <a:pt x="184" y="98"/>
                  </a:cubicBezTo>
                  <a:cubicBezTo>
                    <a:pt x="172" y="67"/>
                    <a:pt x="158" y="34"/>
                    <a:pt x="127" y="12"/>
                  </a:cubicBezTo>
                  <a:cubicBezTo>
                    <a:pt x="117" y="5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6" name="Google Shape;16656;p11"/>
            <p:cNvSpPr/>
            <p:nvPr/>
          </p:nvSpPr>
          <p:spPr>
            <a:xfrm>
              <a:off x="-2718738" y="-2551283"/>
              <a:ext cx="16617" cy="16092"/>
            </a:xfrm>
            <a:custGeom>
              <a:avLst/>
              <a:gdLst/>
              <a:ahLst/>
              <a:cxnLst/>
              <a:rect l="l" t="t" r="r" b="b"/>
              <a:pathLst>
                <a:path w="348" h="337" extrusionOk="0">
                  <a:moveTo>
                    <a:pt x="232" y="0"/>
                  </a:moveTo>
                  <a:cubicBezTo>
                    <a:pt x="213" y="0"/>
                    <a:pt x="187" y="16"/>
                    <a:pt x="164" y="38"/>
                  </a:cubicBezTo>
                  <a:lnTo>
                    <a:pt x="164" y="42"/>
                  </a:lnTo>
                  <a:cubicBezTo>
                    <a:pt x="250" y="52"/>
                    <a:pt x="285" y="105"/>
                    <a:pt x="277" y="187"/>
                  </a:cubicBezTo>
                  <a:cubicBezTo>
                    <a:pt x="247" y="225"/>
                    <a:pt x="213" y="259"/>
                    <a:pt x="164" y="269"/>
                  </a:cubicBezTo>
                  <a:cubicBezTo>
                    <a:pt x="128" y="292"/>
                    <a:pt x="105" y="307"/>
                    <a:pt x="86" y="307"/>
                  </a:cubicBezTo>
                  <a:cubicBezTo>
                    <a:pt x="60" y="307"/>
                    <a:pt x="41" y="277"/>
                    <a:pt x="0" y="202"/>
                  </a:cubicBezTo>
                  <a:lnTo>
                    <a:pt x="0" y="202"/>
                  </a:lnTo>
                  <a:cubicBezTo>
                    <a:pt x="4" y="292"/>
                    <a:pt x="30" y="337"/>
                    <a:pt x="78" y="337"/>
                  </a:cubicBezTo>
                  <a:cubicBezTo>
                    <a:pt x="101" y="337"/>
                    <a:pt x="131" y="326"/>
                    <a:pt x="161" y="311"/>
                  </a:cubicBezTo>
                  <a:cubicBezTo>
                    <a:pt x="209" y="285"/>
                    <a:pt x="247" y="247"/>
                    <a:pt x="299" y="225"/>
                  </a:cubicBezTo>
                  <a:cubicBezTo>
                    <a:pt x="344" y="206"/>
                    <a:pt x="347" y="164"/>
                    <a:pt x="318" y="131"/>
                  </a:cubicBezTo>
                  <a:cubicBezTo>
                    <a:pt x="299" y="109"/>
                    <a:pt x="288" y="83"/>
                    <a:pt x="280" y="60"/>
                  </a:cubicBezTo>
                  <a:cubicBezTo>
                    <a:pt x="269" y="16"/>
                    <a:pt x="250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7" name="Google Shape;16657;p11"/>
            <p:cNvSpPr/>
            <p:nvPr/>
          </p:nvSpPr>
          <p:spPr>
            <a:xfrm>
              <a:off x="-2809033" y="-2678011"/>
              <a:ext cx="15185" cy="12319"/>
            </a:xfrm>
            <a:custGeom>
              <a:avLst/>
              <a:gdLst/>
              <a:ahLst/>
              <a:cxnLst/>
              <a:rect l="l" t="t" r="r" b="b"/>
              <a:pathLst>
                <a:path w="318" h="258" extrusionOk="0">
                  <a:moveTo>
                    <a:pt x="145" y="4"/>
                  </a:moveTo>
                  <a:cubicBezTo>
                    <a:pt x="138" y="4"/>
                    <a:pt x="130" y="8"/>
                    <a:pt x="119" y="8"/>
                  </a:cubicBezTo>
                  <a:cubicBezTo>
                    <a:pt x="85" y="15"/>
                    <a:pt x="40" y="1"/>
                    <a:pt x="45" y="64"/>
                  </a:cubicBezTo>
                  <a:cubicBezTo>
                    <a:pt x="48" y="90"/>
                    <a:pt x="14" y="105"/>
                    <a:pt x="0" y="127"/>
                  </a:cubicBezTo>
                  <a:cubicBezTo>
                    <a:pt x="37" y="116"/>
                    <a:pt x="74" y="97"/>
                    <a:pt x="112" y="97"/>
                  </a:cubicBezTo>
                  <a:cubicBezTo>
                    <a:pt x="145" y="97"/>
                    <a:pt x="175" y="113"/>
                    <a:pt x="209" y="149"/>
                  </a:cubicBezTo>
                  <a:cubicBezTo>
                    <a:pt x="239" y="184"/>
                    <a:pt x="220" y="232"/>
                    <a:pt x="261" y="258"/>
                  </a:cubicBezTo>
                  <a:cubicBezTo>
                    <a:pt x="318" y="168"/>
                    <a:pt x="220" y="120"/>
                    <a:pt x="202" y="49"/>
                  </a:cubicBezTo>
                  <a:cubicBezTo>
                    <a:pt x="194" y="19"/>
                    <a:pt x="171" y="4"/>
                    <a:pt x="145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8" name="Google Shape;16658;p11"/>
            <p:cNvSpPr/>
            <p:nvPr/>
          </p:nvSpPr>
          <p:spPr>
            <a:xfrm>
              <a:off x="-2184511" y="-2563984"/>
              <a:ext cx="12319" cy="9168"/>
            </a:xfrm>
            <a:custGeom>
              <a:avLst/>
              <a:gdLst/>
              <a:ahLst/>
              <a:cxnLst/>
              <a:rect l="l" t="t" r="r" b="b"/>
              <a:pathLst>
                <a:path w="258" h="192" extrusionOk="0">
                  <a:moveTo>
                    <a:pt x="113" y="49"/>
                  </a:moveTo>
                  <a:cubicBezTo>
                    <a:pt x="123" y="49"/>
                    <a:pt x="135" y="57"/>
                    <a:pt x="146" y="68"/>
                  </a:cubicBezTo>
                  <a:cubicBezTo>
                    <a:pt x="161" y="83"/>
                    <a:pt x="172" y="109"/>
                    <a:pt x="146" y="125"/>
                  </a:cubicBezTo>
                  <a:cubicBezTo>
                    <a:pt x="132" y="135"/>
                    <a:pt x="113" y="147"/>
                    <a:pt x="97" y="147"/>
                  </a:cubicBezTo>
                  <a:cubicBezTo>
                    <a:pt x="87" y="147"/>
                    <a:pt x="79" y="143"/>
                    <a:pt x="71" y="135"/>
                  </a:cubicBezTo>
                  <a:cubicBezTo>
                    <a:pt x="49" y="109"/>
                    <a:pt x="71" y="83"/>
                    <a:pt x="82" y="57"/>
                  </a:cubicBezTo>
                  <a:cubicBezTo>
                    <a:pt x="94" y="49"/>
                    <a:pt x="101" y="49"/>
                    <a:pt x="113" y="49"/>
                  </a:cubicBezTo>
                  <a:close/>
                  <a:moveTo>
                    <a:pt x="154" y="1"/>
                  </a:moveTo>
                  <a:cubicBezTo>
                    <a:pt x="123" y="1"/>
                    <a:pt x="75" y="16"/>
                    <a:pt x="60" y="38"/>
                  </a:cubicBezTo>
                  <a:cubicBezTo>
                    <a:pt x="34" y="80"/>
                    <a:pt x="1" y="125"/>
                    <a:pt x="42" y="177"/>
                  </a:cubicBezTo>
                  <a:cubicBezTo>
                    <a:pt x="53" y="188"/>
                    <a:pt x="82" y="192"/>
                    <a:pt x="116" y="192"/>
                  </a:cubicBezTo>
                  <a:cubicBezTo>
                    <a:pt x="161" y="192"/>
                    <a:pt x="202" y="184"/>
                    <a:pt x="213" y="169"/>
                  </a:cubicBezTo>
                  <a:cubicBezTo>
                    <a:pt x="258" y="106"/>
                    <a:pt x="168" y="72"/>
                    <a:pt x="180" y="12"/>
                  </a:cubicBezTo>
                  <a:cubicBezTo>
                    <a:pt x="180" y="4"/>
                    <a:pt x="168" y="1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9" name="Google Shape;16659;p11"/>
            <p:cNvSpPr/>
            <p:nvPr/>
          </p:nvSpPr>
          <p:spPr>
            <a:xfrm>
              <a:off x="-2254273" y="-2675194"/>
              <a:ext cx="16092" cy="11842"/>
            </a:xfrm>
            <a:custGeom>
              <a:avLst/>
              <a:gdLst/>
              <a:ahLst/>
              <a:cxnLst/>
              <a:rect l="l" t="t" r="r" b="b"/>
              <a:pathLst>
                <a:path w="337" h="248" extrusionOk="0">
                  <a:moveTo>
                    <a:pt x="135" y="1"/>
                  </a:moveTo>
                  <a:cubicBezTo>
                    <a:pt x="90" y="1"/>
                    <a:pt x="52" y="61"/>
                    <a:pt x="7" y="72"/>
                  </a:cubicBezTo>
                  <a:cubicBezTo>
                    <a:pt x="4" y="72"/>
                    <a:pt x="4" y="76"/>
                    <a:pt x="0" y="80"/>
                  </a:cubicBezTo>
                  <a:cubicBezTo>
                    <a:pt x="7" y="83"/>
                    <a:pt x="11" y="83"/>
                    <a:pt x="18" y="87"/>
                  </a:cubicBezTo>
                  <a:lnTo>
                    <a:pt x="30" y="87"/>
                  </a:lnTo>
                  <a:cubicBezTo>
                    <a:pt x="40" y="87"/>
                    <a:pt x="52" y="87"/>
                    <a:pt x="63" y="83"/>
                  </a:cubicBezTo>
                  <a:cubicBezTo>
                    <a:pt x="71" y="83"/>
                    <a:pt x="82" y="80"/>
                    <a:pt x="93" y="80"/>
                  </a:cubicBezTo>
                  <a:lnTo>
                    <a:pt x="101" y="80"/>
                  </a:lnTo>
                  <a:cubicBezTo>
                    <a:pt x="145" y="83"/>
                    <a:pt x="168" y="140"/>
                    <a:pt x="213" y="140"/>
                  </a:cubicBezTo>
                  <a:cubicBezTo>
                    <a:pt x="224" y="140"/>
                    <a:pt x="235" y="135"/>
                    <a:pt x="250" y="128"/>
                  </a:cubicBezTo>
                  <a:cubicBezTo>
                    <a:pt x="254" y="128"/>
                    <a:pt x="254" y="125"/>
                    <a:pt x="254" y="125"/>
                  </a:cubicBezTo>
                  <a:cubicBezTo>
                    <a:pt x="261" y="125"/>
                    <a:pt x="261" y="147"/>
                    <a:pt x="261" y="154"/>
                  </a:cubicBezTo>
                  <a:cubicBezTo>
                    <a:pt x="265" y="199"/>
                    <a:pt x="306" y="214"/>
                    <a:pt x="325" y="247"/>
                  </a:cubicBezTo>
                  <a:lnTo>
                    <a:pt x="328" y="244"/>
                  </a:lnTo>
                  <a:cubicBezTo>
                    <a:pt x="337" y="218"/>
                    <a:pt x="306" y="199"/>
                    <a:pt x="306" y="180"/>
                  </a:cubicBezTo>
                  <a:cubicBezTo>
                    <a:pt x="318" y="90"/>
                    <a:pt x="232" y="76"/>
                    <a:pt x="187" y="31"/>
                  </a:cubicBezTo>
                  <a:cubicBezTo>
                    <a:pt x="168" y="9"/>
                    <a:pt x="149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0" name="Google Shape;16660;p11"/>
            <p:cNvSpPr/>
            <p:nvPr/>
          </p:nvSpPr>
          <p:spPr>
            <a:xfrm>
              <a:off x="-2338027" y="-2713203"/>
              <a:ext cx="14182" cy="11699"/>
            </a:xfrm>
            <a:custGeom>
              <a:avLst/>
              <a:gdLst/>
              <a:ahLst/>
              <a:cxnLst/>
              <a:rect l="l" t="t" r="r" b="b"/>
              <a:pathLst>
                <a:path w="297" h="245" extrusionOk="0">
                  <a:moveTo>
                    <a:pt x="296" y="132"/>
                  </a:moveTo>
                  <a:cubicBezTo>
                    <a:pt x="292" y="139"/>
                    <a:pt x="288" y="146"/>
                    <a:pt x="285" y="154"/>
                  </a:cubicBezTo>
                  <a:cubicBezTo>
                    <a:pt x="292" y="146"/>
                    <a:pt x="296" y="139"/>
                    <a:pt x="296" y="132"/>
                  </a:cubicBezTo>
                  <a:close/>
                  <a:moveTo>
                    <a:pt x="262" y="1"/>
                  </a:moveTo>
                  <a:lnTo>
                    <a:pt x="262" y="1"/>
                  </a:lnTo>
                  <a:cubicBezTo>
                    <a:pt x="224" y="87"/>
                    <a:pt x="128" y="109"/>
                    <a:pt x="83" y="191"/>
                  </a:cubicBezTo>
                  <a:cubicBezTo>
                    <a:pt x="79" y="143"/>
                    <a:pt x="67" y="136"/>
                    <a:pt x="0" y="132"/>
                  </a:cubicBezTo>
                  <a:lnTo>
                    <a:pt x="0" y="132"/>
                  </a:lnTo>
                  <a:cubicBezTo>
                    <a:pt x="0" y="173"/>
                    <a:pt x="27" y="206"/>
                    <a:pt x="49" y="244"/>
                  </a:cubicBezTo>
                  <a:cubicBezTo>
                    <a:pt x="98" y="229"/>
                    <a:pt x="150" y="225"/>
                    <a:pt x="195" y="196"/>
                  </a:cubicBezTo>
                  <a:cubicBezTo>
                    <a:pt x="180" y="177"/>
                    <a:pt x="169" y="154"/>
                    <a:pt x="195" y="139"/>
                  </a:cubicBezTo>
                  <a:cubicBezTo>
                    <a:pt x="202" y="132"/>
                    <a:pt x="210" y="132"/>
                    <a:pt x="214" y="132"/>
                  </a:cubicBezTo>
                  <a:cubicBezTo>
                    <a:pt x="233" y="132"/>
                    <a:pt x="247" y="151"/>
                    <a:pt x="259" y="162"/>
                  </a:cubicBezTo>
                  <a:cubicBezTo>
                    <a:pt x="269" y="154"/>
                    <a:pt x="281" y="143"/>
                    <a:pt x="296" y="132"/>
                  </a:cubicBezTo>
                  <a:lnTo>
                    <a:pt x="296" y="132"/>
                  </a:lnTo>
                  <a:cubicBezTo>
                    <a:pt x="296" y="132"/>
                    <a:pt x="296" y="132"/>
                    <a:pt x="296" y="132"/>
                  </a:cubicBezTo>
                  <a:lnTo>
                    <a:pt x="296" y="132"/>
                  </a:lnTo>
                  <a:cubicBezTo>
                    <a:pt x="296" y="132"/>
                    <a:pt x="296" y="132"/>
                    <a:pt x="296" y="132"/>
                  </a:cubicBezTo>
                  <a:cubicBezTo>
                    <a:pt x="255" y="94"/>
                    <a:pt x="285" y="42"/>
                    <a:pt x="2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1" name="Google Shape;16661;p11"/>
            <p:cNvSpPr/>
            <p:nvPr/>
          </p:nvSpPr>
          <p:spPr>
            <a:xfrm>
              <a:off x="-1908754" y="-2824413"/>
              <a:ext cx="9168" cy="7401"/>
            </a:xfrm>
            <a:custGeom>
              <a:avLst/>
              <a:gdLst/>
              <a:ahLst/>
              <a:cxnLst/>
              <a:rect l="l" t="t" r="r" b="b"/>
              <a:pathLst>
                <a:path w="192" h="155" extrusionOk="0">
                  <a:moveTo>
                    <a:pt x="128" y="1"/>
                  </a:moveTo>
                  <a:cubicBezTo>
                    <a:pt x="105" y="1"/>
                    <a:pt x="79" y="8"/>
                    <a:pt x="53" y="13"/>
                  </a:cubicBezTo>
                  <a:cubicBezTo>
                    <a:pt x="12" y="20"/>
                    <a:pt x="12" y="61"/>
                    <a:pt x="9" y="94"/>
                  </a:cubicBezTo>
                  <a:cubicBezTo>
                    <a:pt x="0" y="132"/>
                    <a:pt x="31" y="136"/>
                    <a:pt x="57" y="147"/>
                  </a:cubicBezTo>
                  <a:cubicBezTo>
                    <a:pt x="71" y="151"/>
                    <a:pt x="83" y="154"/>
                    <a:pt x="98" y="154"/>
                  </a:cubicBezTo>
                  <a:cubicBezTo>
                    <a:pt x="113" y="154"/>
                    <a:pt x="128" y="147"/>
                    <a:pt x="131" y="125"/>
                  </a:cubicBezTo>
                  <a:cubicBezTo>
                    <a:pt x="147" y="87"/>
                    <a:pt x="192" y="72"/>
                    <a:pt x="192" y="31"/>
                  </a:cubicBezTo>
                  <a:cubicBezTo>
                    <a:pt x="173" y="5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2" name="Google Shape;16662;p11"/>
            <p:cNvSpPr/>
            <p:nvPr/>
          </p:nvSpPr>
          <p:spPr>
            <a:xfrm>
              <a:off x="-2249689" y="-2654853"/>
              <a:ext cx="13991" cy="9550"/>
            </a:xfrm>
            <a:custGeom>
              <a:avLst/>
              <a:gdLst/>
              <a:ahLst/>
              <a:cxnLst/>
              <a:rect l="l" t="t" r="r" b="b"/>
              <a:pathLst>
                <a:path w="293" h="200" extrusionOk="0">
                  <a:moveTo>
                    <a:pt x="248" y="1"/>
                  </a:moveTo>
                  <a:cubicBezTo>
                    <a:pt x="236" y="16"/>
                    <a:pt x="214" y="28"/>
                    <a:pt x="210" y="42"/>
                  </a:cubicBezTo>
                  <a:cubicBezTo>
                    <a:pt x="188" y="113"/>
                    <a:pt x="143" y="140"/>
                    <a:pt x="79" y="140"/>
                  </a:cubicBezTo>
                  <a:lnTo>
                    <a:pt x="49" y="140"/>
                  </a:lnTo>
                  <a:cubicBezTo>
                    <a:pt x="31" y="140"/>
                    <a:pt x="16" y="144"/>
                    <a:pt x="1" y="147"/>
                  </a:cubicBezTo>
                  <a:cubicBezTo>
                    <a:pt x="23" y="180"/>
                    <a:pt x="61" y="199"/>
                    <a:pt x="106" y="199"/>
                  </a:cubicBezTo>
                  <a:cubicBezTo>
                    <a:pt x="136" y="199"/>
                    <a:pt x="169" y="188"/>
                    <a:pt x="203" y="170"/>
                  </a:cubicBezTo>
                  <a:cubicBezTo>
                    <a:pt x="293" y="125"/>
                    <a:pt x="293" y="117"/>
                    <a:pt x="24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3" name="Google Shape;16663;p11"/>
            <p:cNvSpPr/>
            <p:nvPr/>
          </p:nvSpPr>
          <p:spPr>
            <a:xfrm>
              <a:off x="-1869313" y="-2797625"/>
              <a:ext cx="13991" cy="12415"/>
            </a:xfrm>
            <a:custGeom>
              <a:avLst/>
              <a:gdLst/>
              <a:ahLst/>
              <a:cxnLst/>
              <a:rect l="l" t="t" r="r" b="b"/>
              <a:pathLst>
                <a:path w="293" h="260" extrusionOk="0">
                  <a:moveTo>
                    <a:pt x="203" y="1"/>
                  </a:moveTo>
                  <a:lnTo>
                    <a:pt x="203" y="1"/>
                  </a:lnTo>
                  <a:cubicBezTo>
                    <a:pt x="206" y="19"/>
                    <a:pt x="214" y="35"/>
                    <a:pt x="218" y="49"/>
                  </a:cubicBezTo>
                  <a:cubicBezTo>
                    <a:pt x="229" y="98"/>
                    <a:pt x="240" y="142"/>
                    <a:pt x="187" y="169"/>
                  </a:cubicBezTo>
                  <a:cubicBezTo>
                    <a:pt x="165" y="180"/>
                    <a:pt x="139" y="195"/>
                    <a:pt x="116" y="195"/>
                  </a:cubicBezTo>
                  <a:cubicBezTo>
                    <a:pt x="102" y="195"/>
                    <a:pt x="83" y="187"/>
                    <a:pt x="68" y="165"/>
                  </a:cubicBezTo>
                  <a:cubicBezTo>
                    <a:pt x="49" y="142"/>
                    <a:pt x="27" y="120"/>
                    <a:pt x="4" y="98"/>
                  </a:cubicBezTo>
                  <a:lnTo>
                    <a:pt x="4" y="98"/>
                  </a:lnTo>
                  <a:cubicBezTo>
                    <a:pt x="1" y="150"/>
                    <a:pt x="53" y="240"/>
                    <a:pt x="102" y="255"/>
                  </a:cubicBezTo>
                  <a:cubicBezTo>
                    <a:pt x="102" y="259"/>
                    <a:pt x="106" y="259"/>
                    <a:pt x="109" y="259"/>
                  </a:cubicBezTo>
                  <a:cubicBezTo>
                    <a:pt x="147" y="259"/>
                    <a:pt x="225" y="199"/>
                    <a:pt x="251" y="154"/>
                  </a:cubicBezTo>
                  <a:cubicBezTo>
                    <a:pt x="292" y="83"/>
                    <a:pt x="273" y="35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4" name="Google Shape;16664;p11"/>
            <p:cNvSpPr/>
            <p:nvPr/>
          </p:nvSpPr>
          <p:spPr>
            <a:xfrm>
              <a:off x="-1918543" y="-2906113"/>
              <a:ext cx="19291" cy="13561"/>
            </a:xfrm>
            <a:custGeom>
              <a:avLst/>
              <a:gdLst/>
              <a:ahLst/>
              <a:cxnLst/>
              <a:rect l="l" t="t" r="r" b="b"/>
              <a:pathLst>
                <a:path w="404" h="284" extrusionOk="0">
                  <a:moveTo>
                    <a:pt x="340" y="0"/>
                  </a:moveTo>
                  <a:cubicBezTo>
                    <a:pt x="318" y="0"/>
                    <a:pt x="284" y="19"/>
                    <a:pt x="240" y="52"/>
                  </a:cubicBezTo>
                  <a:cubicBezTo>
                    <a:pt x="221" y="67"/>
                    <a:pt x="202" y="78"/>
                    <a:pt x="179" y="86"/>
                  </a:cubicBezTo>
                  <a:cubicBezTo>
                    <a:pt x="93" y="112"/>
                    <a:pt x="67" y="198"/>
                    <a:pt x="15" y="254"/>
                  </a:cubicBezTo>
                  <a:cubicBezTo>
                    <a:pt x="0" y="273"/>
                    <a:pt x="19" y="284"/>
                    <a:pt x="38" y="284"/>
                  </a:cubicBezTo>
                  <a:cubicBezTo>
                    <a:pt x="41" y="284"/>
                    <a:pt x="41" y="284"/>
                    <a:pt x="45" y="280"/>
                  </a:cubicBezTo>
                  <a:cubicBezTo>
                    <a:pt x="52" y="250"/>
                    <a:pt x="64" y="221"/>
                    <a:pt x="93" y="202"/>
                  </a:cubicBezTo>
                  <a:cubicBezTo>
                    <a:pt x="172" y="202"/>
                    <a:pt x="191" y="123"/>
                    <a:pt x="240" y="86"/>
                  </a:cubicBezTo>
                  <a:cubicBezTo>
                    <a:pt x="266" y="64"/>
                    <a:pt x="284" y="52"/>
                    <a:pt x="307" y="52"/>
                  </a:cubicBezTo>
                  <a:cubicBezTo>
                    <a:pt x="321" y="52"/>
                    <a:pt x="340" y="59"/>
                    <a:pt x="362" y="82"/>
                  </a:cubicBezTo>
                  <a:cubicBezTo>
                    <a:pt x="374" y="97"/>
                    <a:pt x="388" y="109"/>
                    <a:pt x="404" y="119"/>
                  </a:cubicBezTo>
                  <a:cubicBezTo>
                    <a:pt x="388" y="37"/>
                    <a:pt x="374" y="0"/>
                    <a:pt x="34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5" name="Google Shape;16665;p11"/>
            <p:cNvSpPr/>
            <p:nvPr/>
          </p:nvSpPr>
          <p:spPr>
            <a:xfrm>
              <a:off x="-2053150" y="-2540014"/>
              <a:ext cx="9884" cy="10553"/>
            </a:xfrm>
            <a:custGeom>
              <a:avLst/>
              <a:gdLst/>
              <a:ahLst/>
              <a:cxnLst/>
              <a:rect l="l" t="t" r="r" b="b"/>
              <a:pathLst>
                <a:path w="207" h="221" extrusionOk="0">
                  <a:moveTo>
                    <a:pt x="157" y="0"/>
                  </a:moveTo>
                  <a:cubicBezTo>
                    <a:pt x="143" y="0"/>
                    <a:pt x="131" y="7"/>
                    <a:pt x="120" y="26"/>
                  </a:cubicBezTo>
                  <a:cubicBezTo>
                    <a:pt x="109" y="45"/>
                    <a:pt x="102" y="56"/>
                    <a:pt x="83" y="56"/>
                  </a:cubicBezTo>
                  <a:cubicBezTo>
                    <a:pt x="79" y="56"/>
                    <a:pt x="72" y="52"/>
                    <a:pt x="67" y="52"/>
                  </a:cubicBezTo>
                  <a:cubicBezTo>
                    <a:pt x="57" y="49"/>
                    <a:pt x="50" y="49"/>
                    <a:pt x="41" y="49"/>
                  </a:cubicBezTo>
                  <a:cubicBezTo>
                    <a:pt x="0" y="49"/>
                    <a:pt x="5" y="90"/>
                    <a:pt x="0" y="127"/>
                  </a:cubicBezTo>
                  <a:cubicBezTo>
                    <a:pt x="0" y="206"/>
                    <a:pt x="64" y="198"/>
                    <a:pt x="109" y="220"/>
                  </a:cubicBezTo>
                  <a:cubicBezTo>
                    <a:pt x="112" y="213"/>
                    <a:pt x="120" y="209"/>
                    <a:pt x="124" y="202"/>
                  </a:cubicBezTo>
                  <a:cubicBezTo>
                    <a:pt x="76" y="108"/>
                    <a:pt x="146" y="68"/>
                    <a:pt x="207" y="23"/>
                  </a:cubicBezTo>
                  <a:cubicBezTo>
                    <a:pt x="191" y="7"/>
                    <a:pt x="172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6" name="Google Shape;16666;p11"/>
            <p:cNvSpPr/>
            <p:nvPr/>
          </p:nvSpPr>
          <p:spPr>
            <a:xfrm>
              <a:off x="-2606859" y="-2535955"/>
              <a:ext cx="8261" cy="9884"/>
            </a:xfrm>
            <a:custGeom>
              <a:avLst/>
              <a:gdLst/>
              <a:ahLst/>
              <a:cxnLst/>
              <a:rect l="l" t="t" r="r" b="b"/>
              <a:pathLst>
                <a:path w="173" h="207" extrusionOk="0">
                  <a:moveTo>
                    <a:pt x="64" y="0"/>
                  </a:moveTo>
                  <a:cubicBezTo>
                    <a:pt x="42" y="5"/>
                    <a:pt x="23" y="12"/>
                    <a:pt x="19" y="31"/>
                  </a:cubicBezTo>
                  <a:cubicBezTo>
                    <a:pt x="5" y="83"/>
                    <a:pt x="1" y="131"/>
                    <a:pt x="19" y="180"/>
                  </a:cubicBezTo>
                  <a:cubicBezTo>
                    <a:pt x="27" y="199"/>
                    <a:pt x="38" y="207"/>
                    <a:pt x="50" y="207"/>
                  </a:cubicBezTo>
                  <a:cubicBezTo>
                    <a:pt x="61" y="207"/>
                    <a:pt x="72" y="199"/>
                    <a:pt x="83" y="188"/>
                  </a:cubicBezTo>
                  <a:cubicBezTo>
                    <a:pt x="83" y="184"/>
                    <a:pt x="79" y="180"/>
                    <a:pt x="76" y="180"/>
                  </a:cubicBezTo>
                  <a:cubicBezTo>
                    <a:pt x="53" y="154"/>
                    <a:pt x="27" y="128"/>
                    <a:pt x="61" y="95"/>
                  </a:cubicBezTo>
                  <a:cubicBezTo>
                    <a:pt x="64" y="90"/>
                    <a:pt x="68" y="87"/>
                    <a:pt x="72" y="87"/>
                  </a:cubicBezTo>
                  <a:cubicBezTo>
                    <a:pt x="79" y="87"/>
                    <a:pt x="90" y="98"/>
                    <a:pt x="98" y="102"/>
                  </a:cubicBezTo>
                  <a:cubicBezTo>
                    <a:pt x="135" y="140"/>
                    <a:pt x="109" y="162"/>
                    <a:pt x="83" y="188"/>
                  </a:cubicBezTo>
                  <a:cubicBezTo>
                    <a:pt x="98" y="192"/>
                    <a:pt x="109" y="195"/>
                    <a:pt x="121" y="195"/>
                  </a:cubicBezTo>
                  <a:cubicBezTo>
                    <a:pt x="150" y="195"/>
                    <a:pt x="173" y="176"/>
                    <a:pt x="173" y="131"/>
                  </a:cubicBezTo>
                  <a:cubicBezTo>
                    <a:pt x="173" y="76"/>
                    <a:pt x="109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7" name="Google Shape;16667;p11"/>
            <p:cNvSpPr/>
            <p:nvPr/>
          </p:nvSpPr>
          <p:spPr>
            <a:xfrm>
              <a:off x="-2230542" y="-2697684"/>
              <a:ext cx="11651" cy="16999"/>
            </a:xfrm>
            <a:custGeom>
              <a:avLst/>
              <a:gdLst/>
              <a:ahLst/>
              <a:cxnLst/>
              <a:rect l="l" t="t" r="r" b="b"/>
              <a:pathLst>
                <a:path w="244" h="356" extrusionOk="0">
                  <a:moveTo>
                    <a:pt x="194" y="1"/>
                  </a:moveTo>
                  <a:cubicBezTo>
                    <a:pt x="168" y="1"/>
                    <a:pt x="142" y="9"/>
                    <a:pt x="119" y="20"/>
                  </a:cubicBezTo>
                  <a:cubicBezTo>
                    <a:pt x="37" y="54"/>
                    <a:pt x="0" y="158"/>
                    <a:pt x="37" y="244"/>
                  </a:cubicBezTo>
                  <a:cubicBezTo>
                    <a:pt x="64" y="319"/>
                    <a:pt x="109" y="356"/>
                    <a:pt x="171" y="356"/>
                  </a:cubicBezTo>
                  <a:cubicBezTo>
                    <a:pt x="190" y="356"/>
                    <a:pt x="216" y="349"/>
                    <a:pt x="243" y="342"/>
                  </a:cubicBezTo>
                  <a:lnTo>
                    <a:pt x="239" y="342"/>
                  </a:lnTo>
                  <a:cubicBezTo>
                    <a:pt x="213" y="334"/>
                    <a:pt x="187" y="334"/>
                    <a:pt x="164" y="323"/>
                  </a:cubicBezTo>
                  <a:cubicBezTo>
                    <a:pt x="104" y="289"/>
                    <a:pt x="56" y="247"/>
                    <a:pt x="64" y="173"/>
                  </a:cubicBezTo>
                  <a:cubicBezTo>
                    <a:pt x="67" y="95"/>
                    <a:pt x="112" y="57"/>
                    <a:pt x="180" y="38"/>
                  </a:cubicBezTo>
                  <a:cubicBezTo>
                    <a:pt x="202" y="31"/>
                    <a:pt x="224" y="28"/>
                    <a:pt x="243" y="12"/>
                  </a:cubicBezTo>
                  <a:cubicBezTo>
                    <a:pt x="228" y="5"/>
                    <a:pt x="209" y="1"/>
                    <a:pt x="1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8" name="Google Shape;16668;p11"/>
            <p:cNvSpPr/>
            <p:nvPr/>
          </p:nvSpPr>
          <p:spPr>
            <a:xfrm>
              <a:off x="-2210391" y="-2766397"/>
              <a:ext cx="8786" cy="11651"/>
            </a:xfrm>
            <a:custGeom>
              <a:avLst/>
              <a:gdLst/>
              <a:ahLst/>
              <a:cxnLst/>
              <a:rect l="l" t="t" r="r" b="b"/>
              <a:pathLst>
                <a:path w="184" h="244" extrusionOk="0">
                  <a:moveTo>
                    <a:pt x="116" y="1"/>
                  </a:moveTo>
                  <a:cubicBezTo>
                    <a:pt x="82" y="4"/>
                    <a:pt x="86" y="31"/>
                    <a:pt x="94" y="54"/>
                  </a:cubicBezTo>
                  <a:cubicBezTo>
                    <a:pt x="101" y="87"/>
                    <a:pt x="86" y="116"/>
                    <a:pt x="60" y="132"/>
                  </a:cubicBezTo>
                  <a:cubicBezTo>
                    <a:pt x="15" y="154"/>
                    <a:pt x="1" y="180"/>
                    <a:pt x="37" y="218"/>
                  </a:cubicBezTo>
                  <a:cubicBezTo>
                    <a:pt x="53" y="237"/>
                    <a:pt x="72" y="244"/>
                    <a:pt x="86" y="244"/>
                  </a:cubicBezTo>
                  <a:cubicBezTo>
                    <a:pt x="101" y="244"/>
                    <a:pt x="120" y="237"/>
                    <a:pt x="139" y="221"/>
                  </a:cubicBezTo>
                  <a:cubicBezTo>
                    <a:pt x="153" y="206"/>
                    <a:pt x="168" y="188"/>
                    <a:pt x="184" y="173"/>
                  </a:cubicBezTo>
                  <a:cubicBezTo>
                    <a:pt x="180" y="166"/>
                    <a:pt x="176" y="161"/>
                    <a:pt x="172" y="154"/>
                  </a:cubicBezTo>
                  <a:cubicBezTo>
                    <a:pt x="142" y="124"/>
                    <a:pt x="131" y="90"/>
                    <a:pt x="142" y="49"/>
                  </a:cubicBezTo>
                  <a:cubicBezTo>
                    <a:pt x="146" y="27"/>
                    <a:pt x="150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9" name="Google Shape;16669;p11"/>
            <p:cNvSpPr/>
            <p:nvPr/>
          </p:nvSpPr>
          <p:spPr>
            <a:xfrm>
              <a:off x="-2217028" y="-2834202"/>
              <a:ext cx="8117" cy="16474"/>
            </a:xfrm>
            <a:custGeom>
              <a:avLst/>
              <a:gdLst/>
              <a:ahLst/>
              <a:cxnLst/>
              <a:rect l="l" t="t" r="r" b="b"/>
              <a:pathLst>
                <a:path w="170" h="345" extrusionOk="0">
                  <a:moveTo>
                    <a:pt x="117" y="0"/>
                  </a:moveTo>
                  <a:cubicBezTo>
                    <a:pt x="90" y="0"/>
                    <a:pt x="72" y="23"/>
                    <a:pt x="54" y="56"/>
                  </a:cubicBezTo>
                  <a:cubicBezTo>
                    <a:pt x="16" y="135"/>
                    <a:pt x="54" y="221"/>
                    <a:pt x="16" y="303"/>
                  </a:cubicBezTo>
                  <a:cubicBezTo>
                    <a:pt x="1" y="330"/>
                    <a:pt x="50" y="333"/>
                    <a:pt x="72" y="344"/>
                  </a:cubicBezTo>
                  <a:cubicBezTo>
                    <a:pt x="90" y="325"/>
                    <a:pt x="95" y="303"/>
                    <a:pt x="98" y="277"/>
                  </a:cubicBezTo>
                  <a:cubicBezTo>
                    <a:pt x="95" y="240"/>
                    <a:pt x="102" y="199"/>
                    <a:pt x="90" y="165"/>
                  </a:cubicBezTo>
                  <a:cubicBezTo>
                    <a:pt x="64" y="83"/>
                    <a:pt x="106" y="49"/>
                    <a:pt x="169" y="19"/>
                  </a:cubicBezTo>
                  <a:cubicBezTo>
                    <a:pt x="150" y="4"/>
                    <a:pt x="132" y="0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0" name="Google Shape;16670;p11"/>
            <p:cNvSpPr/>
            <p:nvPr/>
          </p:nvSpPr>
          <p:spPr>
            <a:xfrm>
              <a:off x="-2571524" y="-2542019"/>
              <a:ext cx="9502" cy="9168"/>
            </a:xfrm>
            <a:custGeom>
              <a:avLst/>
              <a:gdLst/>
              <a:ahLst/>
              <a:cxnLst/>
              <a:rect l="l" t="t" r="r" b="b"/>
              <a:pathLst>
                <a:path w="199" h="192" extrusionOk="0">
                  <a:moveTo>
                    <a:pt x="143" y="1"/>
                  </a:moveTo>
                  <a:cubicBezTo>
                    <a:pt x="64" y="1"/>
                    <a:pt x="80" y="101"/>
                    <a:pt x="28" y="132"/>
                  </a:cubicBezTo>
                  <a:cubicBezTo>
                    <a:pt x="12" y="139"/>
                    <a:pt x="1" y="172"/>
                    <a:pt x="20" y="180"/>
                  </a:cubicBezTo>
                  <a:cubicBezTo>
                    <a:pt x="28" y="188"/>
                    <a:pt x="38" y="191"/>
                    <a:pt x="46" y="191"/>
                  </a:cubicBezTo>
                  <a:cubicBezTo>
                    <a:pt x="80" y="191"/>
                    <a:pt x="95" y="150"/>
                    <a:pt x="121" y="136"/>
                  </a:cubicBezTo>
                  <a:cubicBezTo>
                    <a:pt x="132" y="127"/>
                    <a:pt x="140" y="120"/>
                    <a:pt x="151" y="120"/>
                  </a:cubicBezTo>
                  <a:lnTo>
                    <a:pt x="166" y="120"/>
                  </a:lnTo>
                  <a:cubicBezTo>
                    <a:pt x="185" y="120"/>
                    <a:pt x="199" y="120"/>
                    <a:pt x="195" y="91"/>
                  </a:cubicBezTo>
                  <a:cubicBezTo>
                    <a:pt x="195" y="65"/>
                    <a:pt x="188" y="38"/>
                    <a:pt x="185" y="12"/>
                  </a:cubicBezTo>
                  <a:cubicBezTo>
                    <a:pt x="173" y="8"/>
                    <a:pt x="169" y="1"/>
                    <a:pt x="16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1" name="Google Shape;16671;p11"/>
            <p:cNvSpPr/>
            <p:nvPr/>
          </p:nvSpPr>
          <p:spPr>
            <a:xfrm>
              <a:off x="-2064754" y="-2889735"/>
              <a:ext cx="11126" cy="13274"/>
            </a:xfrm>
            <a:custGeom>
              <a:avLst/>
              <a:gdLst/>
              <a:ahLst/>
              <a:cxnLst/>
              <a:rect l="l" t="t" r="r" b="b"/>
              <a:pathLst>
                <a:path w="233" h="278" extrusionOk="0">
                  <a:moveTo>
                    <a:pt x="217" y="1"/>
                  </a:moveTo>
                  <a:cubicBezTo>
                    <a:pt x="191" y="120"/>
                    <a:pt x="79" y="161"/>
                    <a:pt x="1" y="232"/>
                  </a:cubicBezTo>
                  <a:lnTo>
                    <a:pt x="1" y="240"/>
                  </a:lnTo>
                  <a:cubicBezTo>
                    <a:pt x="8" y="244"/>
                    <a:pt x="15" y="244"/>
                    <a:pt x="23" y="247"/>
                  </a:cubicBezTo>
                  <a:cubicBezTo>
                    <a:pt x="68" y="266"/>
                    <a:pt x="94" y="277"/>
                    <a:pt x="113" y="277"/>
                  </a:cubicBezTo>
                  <a:cubicBezTo>
                    <a:pt x="139" y="277"/>
                    <a:pt x="146" y="251"/>
                    <a:pt x="165" y="180"/>
                  </a:cubicBezTo>
                  <a:cubicBezTo>
                    <a:pt x="176" y="139"/>
                    <a:pt x="206" y="132"/>
                    <a:pt x="232" y="109"/>
                  </a:cubicBezTo>
                  <a:lnTo>
                    <a:pt x="232" y="106"/>
                  </a:lnTo>
                  <a:cubicBezTo>
                    <a:pt x="229" y="72"/>
                    <a:pt x="221" y="35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2" name="Google Shape;16672;p11"/>
            <p:cNvSpPr/>
            <p:nvPr/>
          </p:nvSpPr>
          <p:spPr>
            <a:xfrm>
              <a:off x="-2014616" y="-2684076"/>
              <a:ext cx="9359" cy="8595"/>
            </a:xfrm>
            <a:custGeom>
              <a:avLst/>
              <a:gdLst/>
              <a:ahLst/>
              <a:cxnLst/>
              <a:rect l="l" t="t" r="r" b="b"/>
              <a:pathLst>
                <a:path w="196" h="180" extrusionOk="0">
                  <a:moveTo>
                    <a:pt x="87" y="0"/>
                  </a:moveTo>
                  <a:cubicBezTo>
                    <a:pt x="80" y="0"/>
                    <a:pt x="68" y="4"/>
                    <a:pt x="57" y="7"/>
                  </a:cubicBezTo>
                  <a:cubicBezTo>
                    <a:pt x="1" y="34"/>
                    <a:pt x="5" y="90"/>
                    <a:pt x="12" y="138"/>
                  </a:cubicBezTo>
                  <a:cubicBezTo>
                    <a:pt x="16" y="169"/>
                    <a:pt x="35" y="180"/>
                    <a:pt x="50" y="180"/>
                  </a:cubicBezTo>
                  <a:cubicBezTo>
                    <a:pt x="64" y="180"/>
                    <a:pt x="76" y="172"/>
                    <a:pt x="83" y="157"/>
                  </a:cubicBezTo>
                  <a:cubicBezTo>
                    <a:pt x="106" y="109"/>
                    <a:pt x="143" y="101"/>
                    <a:pt x="195" y="83"/>
                  </a:cubicBezTo>
                  <a:cubicBezTo>
                    <a:pt x="154" y="52"/>
                    <a:pt x="132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3" name="Google Shape;16673;p11"/>
            <p:cNvSpPr/>
            <p:nvPr/>
          </p:nvSpPr>
          <p:spPr>
            <a:xfrm>
              <a:off x="-2339125" y="-2714254"/>
              <a:ext cx="13656" cy="10219"/>
            </a:xfrm>
            <a:custGeom>
              <a:avLst/>
              <a:gdLst/>
              <a:ahLst/>
              <a:cxnLst/>
              <a:rect l="l" t="t" r="r" b="b"/>
              <a:pathLst>
                <a:path w="286" h="214" extrusionOk="0">
                  <a:moveTo>
                    <a:pt x="211" y="1"/>
                  </a:moveTo>
                  <a:cubicBezTo>
                    <a:pt x="195" y="1"/>
                    <a:pt x="185" y="8"/>
                    <a:pt x="185" y="38"/>
                  </a:cubicBezTo>
                  <a:cubicBezTo>
                    <a:pt x="185" y="42"/>
                    <a:pt x="188" y="49"/>
                    <a:pt x="188" y="53"/>
                  </a:cubicBezTo>
                  <a:lnTo>
                    <a:pt x="188" y="56"/>
                  </a:lnTo>
                  <a:cubicBezTo>
                    <a:pt x="192" y="87"/>
                    <a:pt x="177" y="105"/>
                    <a:pt x="158" y="105"/>
                  </a:cubicBezTo>
                  <a:cubicBezTo>
                    <a:pt x="151" y="105"/>
                    <a:pt x="143" y="105"/>
                    <a:pt x="132" y="97"/>
                  </a:cubicBezTo>
                  <a:cubicBezTo>
                    <a:pt x="117" y="90"/>
                    <a:pt x="99" y="87"/>
                    <a:pt x="83" y="87"/>
                  </a:cubicBezTo>
                  <a:cubicBezTo>
                    <a:pt x="57" y="87"/>
                    <a:pt x="35" y="94"/>
                    <a:pt x="9" y="101"/>
                  </a:cubicBezTo>
                  <a:cubicBezTo>
                    <a:pt x="1" y="123"/>
                    <a:pt x="12" y="139"/>
                    <a:pt x="23" y="154"/>
                  </a:cubicBezTo>
                  <a:cubicBezTo>
                    <a:pt x="90" y="158"/>
                    <a:pt x="102" y="165"/>
                    <a:pt x="106" y="213"/>
                  </a:cubicBezTo>
                  <a:cubicBezTo>
                    <a:pt x="151" y="131"/>
                    <a:pt x="247" y="109"/>
                    <a:pt x="285" y="23"/>
                  </a:cubicBezTo>
                  <a:cubicBezTo>
                    <a:pt x="282" y="16"/>
                    <a:pt x="278" y="11"/>
                    <a:pt x="270" y="4"/>
                  </a:cubicBezTo>
                  <a:cubicBezTo>
                    <a:pt x="266" y="4"/>
                    <a:pt x="263" y="8"/>
                    <a:pt x="259" y="8"/>
                  </a:cubicBezTo>
                  <a:cubicBezTo>
                    <a:pt x="252" y="8"/>
                    <a:pt x="244" y="4"/>
                    <a:pt x="237" y="4"/>
                  </a:cubicBezTo>
                  <a:cubicBezTo>
                    <a:pt x="225" y="1"/>
                    <a:pt x="218" y="1"/>
                    <a:pt x="2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4" name="Google Shape;16674;p11"/>
            <p:cNvSpPr/>
            <p:nvPr/>
          </p:nvSpPr>
          <p:spPr>
            <a:xfrm>
              <a:off x="-2037106" y="-2527885"/>
              <a:ext cx="7783" cy="9646"/>
            </a:xfrm>
            <a:custGeom>
              <a:avLst/>
              <a:gdLst/>
              <a:ahLst/>
              <a:cxnLst/>
              <a:rect l="l" t="t" r="r" b="b"/>
              <a:pathLst>
                <a:path w="163" h="202" extrusionOk="0">
                  <a:moveTo>
                    <a:pt x="72" y="0"/>
                  </a:moveTo>
                  <a:cubicBezTo>
                    <a:pt x="54" y="15"/>
                    <a:pt x="35" y="33"/>
                    <a:pt x="16" y="49"/>
                  </a:cubicBezTo>
                  <a:cubicBezTo>
                    <a:pt x="12" y="86"/>
                    <a:pt x="5" y="128"/>
                    <a:pt x="1" y="164"/>
                  </a:cubicBezTo>
                  <a:cubicBezTo>
                    <a:pt x="19" y="187"/>
                    <a:pt x="45" y="190"/>
                    <a:pt x="72" y="198"/>
                  </a:cubicBezTo>
                  <a:cubicBezTo>
                    <a:pt x="83" y="202"/>
                    <a:pt x="95" y="202"/>
                    <a:pt x="102" y="202"/>
                  </a:cubicBezTo>
                  <a:cubicBezTo>
                    <a:pt x="140" y="202"/>
                    <a:pt x="147" y="176"/>
                    <a:pt x="132" y="131"/>
                  </a:cubicBezTo>
                  <a:cubicBezTo>
                    <a:pt x="124" y="97"/>
                    <a:pt x="162" y="33"/>
                    <a:pt x="109" y="33"/>
                  </a:cubicBezTo>
                  <a:cubicBezTo>
                    <a:pt x="102" y="33"/>
                    <a:pt x="87" y="38"/>
                    <a:pt x="68" y="41"/>
                  </a:cubicBezTo>
                  <a:cubicBezTo>
                    <a:pt x="68" y="30"/>
                    <a:pt x="72" y="15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5" name="Google Shape;16675;p11"/>
            <p:cNvSpPr/>
            <p:nvPr/>
          </p:nvSpPr>
          <p:spPr>
            <a:xfrm>
              <a:off x="-2110785" y="-2598746"/>
              <a:ext cx="9311" cy="15710"/>
            </a:xfrm>
            <a:custGeom>
              <a:avLst/>
              <a:gdLst/>
              <a:ahLst/>
              <a:cxnLst/>
              <a:rect l="l" t="t" r="r" b="b"/>
              <a:pathLst>
                <a:path w="195" h="329" extrusionOk="0">
                  <a:moveTo>
                    <a:pt x="71" y="0"/>
                  </a:moveTo>
                  <a:cubicBezTo>
                    <a:pt x="1" y="90"/>
                    <a:pt x="101" y="82"/>
                    <a:pt x="149" y="112"/>
                  </a:cubicBezTo>
                  <a:cubicBezTo>
                    <a:pt x="113" y="149"/>
                    <a:pt x="113" y="194"/>
                    <a:pt x="113" y="239"/>
                  </a:cubicBezTo>
                  <a:cubicBezTo>
                    <a:pt x="116" y="277"/>
                    <a:pt x="101" y="306"/>
                    <a:pt x="71" y="329"/>
                  </a:cubicBezTo>
                  <a:lnTo>
                    <a:pt x="75" y="329"/>
                  </a:lnTo>
                  <a:cubicBezTo>
                    <a:pt x="153" y="325"/>
                    <a:pt x="187" y="295"/>
                    <a:pt x="165" y="232"/>
                  </a:cubicBezTo>
                  <a:cubicBezTo>
                    <a:pt x="149" y="187"/>
                    <a:pt x="158" y="161"/>
                    <a:pt x="175" y="120"/>
                  </a:cubicBezTo>
                  <a:cubicBezTo>
                    <a:pt x="194" y="82"/>
                    <a:pt x="194" y="30"/>
                    <a:pt x="139" y="30"/>
                  </a:cubicBezTo>
                  <a:lnTo>
                    <a:pt x="108" y="30"/>
                  </a:lnTo>
                  <a:cubicBezTo>
                    <a:pt x="86" y="30"/>
                    <a:pt x="82" y="19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6" name="Google Shape;16676;p11"/>
            <p:cNvSpPr/>
            <p:nvPr/>
          </p:nvSpPr>
          <p:spPr>
            <a:xfrm>
              <a:off x="-2259287" y="-2605575"/>
              <a:ext cx="11269" cy="8834"/>
            </a:xfrm>
            <a:custGeom>
              <a:avLst/>
              <a:gdLst/>
              <a:ahLst/>
              <a:cxnLst/>
              <a:rect l="l" t="t" r="r" b="b"/>
              <a:pathLst>
                <a:path w="236" h="185" extrusionOk="0">
                  <a:moveTo>
                    <a:pt x="30" y="1"/>
                  </a:moveTo>
                  <a:cubicBezTo>
                    <a:pt x="11" y="16"/>
                    <a:pt x="11" y="42"/>
                    <a:pt x="0" y="64"/>
                  </a:cubicBezTo>
                  <a:cubicBezTo>
                    <a:pt x="23" y="87"/>
                    <a:pt x="41" y="109"/>
                    <a:pt x="41" y="143"/>
                  </a:cubicBezTo>
                  <a:cubicBezTo>
                    <a:pt x="41" y="166"/>
                    <a:pt x="49" y="185"/>
                    <a:pt x="71" y="185"/>
                  </a:cubicBezTo>
                  <a:cubicBezTo>
                    <a:pt x="75" y="185"/>
                    <a:pt x="78" y="180"/>
                    <a:pt x="83" y="180"/>
                  </a:cubicBezTo>
                  <a:cubicBezTo>
                    <a:pt x="138" y="154"/>
                    <a:pt x="209" y="143"/>
                    <a:pt x="228" y="64"/>
                  </a:cubicBezTo>
                  <a:cubicBezTo>
                    <a:pt x="235" y="54"/>
                    <a:pt x="235" y="45"/>
                    <a:pt x="228" y="35"/>
                  </a:cubicBezTo>
                  <a:cubicBezTo>
                    <a:pt x="213" y="57"/>
                    <a:pt x="195" y="64"/>
                    <a:pt x="176" y="64"/>
                  </a:cubicBezTo>
                  <a:cubicBezTo>
                    <a:pt x="161" y="64"/>
                    <a:pt x="150" y="61"/>
                    <a:pt x="135" y="57"/>
                  </a:cubicBezTo>
                  <a:cubicBezTo>
                    <a:pt x="123" y="57"/>
                    <a:pt x="109" y="54"/>
                    <a:pt x="97" y="54"/>
                  </a:cubicBezTo>
                  <a:cubicBezTo>
                    <a:pt x="83" y="54"/>
                    <a:pt x="64" y="57"/>
                    <a:pt x="52" y="72"/>
                  </a:cubicBezTo>
                  <a:cubicBezTo>
                    <a:pt x="45" y="54"/>
                    <a:pt x="56" y="28"/>
                    <a:pt x="41" y="9"/>
                  </a:cubicBezTo>
                  <a:cubicBezTo>
                    <a:pt x="38" y="5"/>
                    <a:pt x="33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7" name="Google Shape;16677;p11"/>
            <p:cNvSpPr/>
            <p:nvPr/>
          </p:nvSpPr>
          <p:spPr>
            <a:xfrm>
              <a:off x="-1999766" y="-2635896"/>
              <a:ext cx="8404" cy="7353"/>
            </a:xfrm>
            <a:custGeom>
              <a:avLst/>
              <a:gdLst/>
              <a:ahLst/>
              <a:cxnLst/>
              <a:rect l="l" t="t" r="r" b="b"/>
              <a:pathLst>
                <a:path w="176" h="154" extrusionOk="0">
                  <a:moveTo>
                    <a:pt x="67" y="0"/>
                  </a:moveTo>
                  <a:cubicBezTo>
                    <a:pt x="34" y="0"/>
                    <a:pt x="19" y="26"/>
                    <a:pt x="12" y="61"/>
                  </a:cubicBezTo>
                  <a:cubicBezTo>
                    <a:pt x="8" y="75"/>
                    <a:pt x="4" y="94"/>
                    <a:pt x="0" y="113"/>
                  </a:cubicBezTo>
                  <a:cubicBezTo>
                    <a:pt x="31" y="139"/>
                    <a:pt x="64" y="154"/>
                    <a:pt x="90" y="154"/>
                  </a:cubicBezTo>
                  <a:cubicBezTo>
                    <a:pt x="120" y="154"/>
                    <a:pt x="150" y="139"/>
                    <a:pt x="176" y="97"/>
                  </a:cubicBezTo>
                  <a:cubicBezTo>
                    <a:pt x="161" y="83"/>
                    <a:pt x="146" y="68"/>
                    <a:pt x="138" y="42"/>
                  </a:cubicBezTo>
                  <a:cubicBezTo>
                    <a:pt x="131" y="4"/>
                    <a:pt x="98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8" name="Google Shape;16678;p11"/>
            <p:cNvSpPr/>
            <p:nvPr/>
          </p:nvSpPr>
          <p:spPr>
            <a:xfrm>
              <a:off x="-1913577" y="-2575015"/>
              <a:ext cx="13083" cy="9502"/>
            </a:xfrm>
            <a:custGeom>
              <a:avLst/>
              <a:gdLst/>
              <a:ahLst/>
              <a:cxnLst/>
              <a:rect l="l" t="t" r="r" b="b"/>
              <a:pathLst>
                <a:path w="274" h="199" extrusionOk="0">
                  <a:moveTo>
                    <a:pt x="146" y="0"/>
                  </a:moveTo>
                  <a:cubicBezTo>
                    <a:pt x="127" y="23"/>
                    <a:pt x="101" y="42"/>
                    <a:pt x="110" y="78"/>
                  </a:cubicBezTo>
                  <a:cubicBezTo>
                    <a:pt x="124" y="68"/>
                    <a:pt x="139" y="49"/>
                    <a:pt x="158" y="49"/>
                  </a:cubicBezTo>
                  <a:cubicBezTo>
                    <a:pt x="158" y="45"/>
                    <a:pt x="162" y="45"/>
                    <a:pt x="162" y="45"/>
                  </a:cubicBezTo>
                  <a:cubicBezTo>
                    <a:pt x="184" y="45"/>
                    <a:pt x="199" y="68"/>
                    <a:pt x="206" y="86"/>
                  </a:cubicBezTo>
                  <a:cubicBezTo>
                    <a:pt x="206" y="94"/>
                    <a:pt x="203" y="109"/>
                    <a:pt x="195" y="116"/>
                  </a:cubicBezTo>
                  <a:cubicBezTo>
                    <a:pt x="188" y="128"/>
                    <a:pt x="172" y="135"/>
                    <a:pt x="158" y="135"/>
                  </a:cubicBezTo>
                  <a:cubicBezTo>
                    <a:pt x="150" y="135"/>
                    <a:pt x="143" y="135"/>
                    <a:pt x="136" y="128"/>
                  </a:cubicBezTo>
                  <a:cubicBezTo>
                    <a:pt x="120" y="116"/>
                    <a:pt x="117" y="94"/>
                    <a:pt x="110" y="78"/>
                  </a:cubicBezTo>
                  <a:cubicBezTo>
                    <a:pt x="87" y="116"/>
                    <a:pt x="34" y="128"/>
                    <a:pt x="1" y="168"/>
                  </a:cubicBezTo>
                  <a:cubicBezTo>
                    <a:pt x="34" y="180"/>
                    <a:pt x="60" y="199"/>
                    <a:pt x="91" y="199"/>
                  </a:cubicBezTo>
                  <a:cubicBezTo>
                    <a:pt x="101" y="199"/>
                    <a:pt x="113" y="195"/>
                    <a:pt x="127" y="187"/>
                  </a:cubicBezTo>
                  <a:cubicBezTo>
                    <a:pt x="165" y="161"/>
                    <a:pt x="229" y="168"/>
                    <a:pt x="248" y="128"/>
                  </a:cubicBezTo>
                  <a:cubicBezTo>
                    <a:pt x="274" y="64"/>
                    <a:pt x="191" y="49"/>
                    <a:pt x="165" y="4"/>
                  </a:cubicBezTo>
                  <a:cubicBezTo>
                    <a:pt x="162" y="0"/>
                    <a:pt x="154" y="0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9" name="Google Shape;16679;p11"/>
            <p:cNvSpPr/>
            <p:nvPr/>
          </p:nvSpPr>
          <p:spPr>
            <a:xfrm>
              <a:off x="-2162211" y="-2781390"/>
              <a:ext cx="12033" cy="11985"/>
            </a:xfrm>
            <a:custGeom>
              <a:avLst/>
              <a:gdLst/>
              <a:ahLst/>
              <a:cxnLst/>
              <a:rect l="l" t="t" r="r" b="b"/>
              <a:pathLst>
                <a:path w="252" h="251" extrusionOk="0">
                  <a:moveTo>
                    <a:pt x="117" y="1"/>
                  </a:moveTo>
                  <a:cubicBezTo>
                    <a:pt x="98" y="1"/>
                    <a:pt x="79" y="4"/>
                    <a:pt x="64" y="20"/>
                  </a:cubicBezTo>
                  <a:cubicBezTo>
                    <a:pt x="27" y="57"/>
                    <a:pt x="1" y="113"/>
                    <a:pt x="41" y="161"/>
                  </a:cubicBezTo>
                  <a:cubicBezTo>
                    <a:pt x="64" y="192"/>
                    <a:pt x="60" y="251"/>
                    <a:pt x="117" y="251"/>
                  </a:cubicBezTo>
                  <a:lnTo>
                    <a:pt x="120" y="247"/>
                  </a:lnTo>
                  <a:cubicBezTo>
                    <a:pt x="165" y="247"/>
                    <a:pt x="169" y="206"/>
                    <a:pt x="180" y="177"/>
                  </a:cubicBezTo>
                  <a:lnTo>
                    <a:pt x="172" y="177"/>
                  </a:lnTo>
                  <a:cubicBezTo>
                    <a:pt x="162" y="177"/>
                    <a:pt x="150" y="177"/>
                    <a:pt x="143" y="180"/>
                  </a:cubicBezTo>
                  <a:cubicBezTo>
                    <a:pt x="131" y="180"/>
                    <a:pt x="120" y="184"/>
                    <a:pt x="109" y="184"/>
                  </a:cubicBezTo>
                  <a:cubicBezTo>
                    <a:pt x="86" y="184"/>
                    <a:pt x="68" y="173"/>
                    <a:pt x="60" y="135"/>
                  </a:cubicBezTo>
                  <a:cubicBezTo>
                    <a:pt x="49" y="106"/>
                    <a:pt x="53" y="68"/>
                    <a:pt x="91" y="46"/>
                  </a:cubicBezTo>
                  <a:cubicBezTo>
                    <a:pt x="98" y="42"/>
                    <a:pt x="105" y="42"/>
                    <a:pt x="117" y="42"/>
                  </a:cubicBezTo>
                  <a:cubicBezTo>
                    <a:pt x="136" y="42"/>
                    <a:pt x="153" y="54"/>
                    <a:pt x="169" y="68"/>
                  </a:cubicBezTo>
                  <a:cubicBezTo>
                    <a:pt x="195" y="90"/>
                    <a:pt x="203" y="116"/>
                    <a:pt x="210" y="147"/>
                  </a:cubicBezTo>
                  <a:cubicBezTo>
                    <a:pt x="251" y="94"/>
                    <a:pt x="221" y="49"/>
                    <a:pt x="180" y="20"/>
                  </a:cubicBezTo>
                  <a:cubicBezTo>
                    <a:pt x="162" y="9"/>
                    <a:pt x="139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0" name="Google Shape;16680;p11"/>
            <p:cNvSpPr/>
            <p:nvPr/>
          </p:nvSpPr>
          <p:spPr>
            <a:xfrm>
              <a:off x="-2116133" y="-2904872"/>
              <a:ext cx="7879" cy="9502"/>
            </a:xfrm>
            <a:custGeom>
              <a:avLst/>
              <a:gdLst/>
              <a:ahLst/>
              <a:cxnLst/>
              <a:rect l="l" t="t" r="r" b="b"/>
              <a:pathLst>
                <a:path w="165" h="199" extrusionOk="0">
                  <a:moveTo>
                    <a:pt x="0" y="0"/>
                  </a:moveTo>
                  <a:lnTo>
                    <a:pt x="0" y="0"/>
                  </a:lnTo>
                  <a:cubicBezTo>
                    <a:pt x="8" y="38"/>
                    <a:pt x="18" y="64"/>
                    <a:pt x="18" y="93"/>
                  </a:cubicBezTo>
                  <a:cubicBezTo>
                    <a:pt x="30" y="172"/>
                    <a:pt x="34" y="198"/>
                    <a:pt x="71" y="198"/>
                  </a:cubicBezTo>
                  <a:cubicBezTo>
                    <a:pt x="90" y="198"/>
                    <a:pt x="120" y="190"/>
                    <a:pt x="165" y="180"/>
                  </a:cubicBezTo>
                  <a:cubicBezTo>
                    <a:pt x="120" y="112"/>
                    <a:pt x="104" y="26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1" name="Google Shape;16681;p11"/>
            <p:cNvSpPr/>
            <p:nvPr/>
          </p:nvSpPr>
          <p:spPr>
            <a:xfrm>
              <a:off x="-2118281" y="-2590724"/>
              <a:ext cx="10935" cy="6446"/>
            </a:xfrm>
            <a:custGeom>
              <a:avLst/>
              <a:gdLst/>
              <a:ahLst/>
              <a:cxnLst/>
              <a:rect l="l" t="t" r="r" b="b"/>
              <a:pathLst>
                <a:path w="229" h="135" extrusionOk="0">
                  <a:moveTo>
                    <a:pt x="82" y="0"/>
                  </a:moveTo>
                  <a:cubicBezTo>
                    <a:pt x="56" y="0"/>
                    <a:pt x="30" y="12"/>
                    <a:pt x="4" y="26"/>
                  </a:cubicBezTo>
                  <a:cubicBezTo>
                    <a:pt x="4" y="38"/>
                    <a:pt x="4" y="48"/>
                    <a:pt x="1" y="60"/>
                  </a:cubicBezTo>
                  <a:cubicBezTo>
                    <a:pt x="53" y="90"/>
                    <a:pt x="97" y="135"/>
                    <a:pt x="158" y="135"/>
                  </a:cubicBezTo>
                  <a:cubicBezTo>
                    <a:pt x="168" y="135"/>
                    <a:pt x="184" y="135"/>
                    <a:pt x="194" y="131"/>
                  </a:cubicBezTo>
                  <a:cubicBezTo>
                    <a:pt x="206" y="101"/>
                    <a:pt x="217" y="75"/>
                    <a:pt x="228" y="48"/>
                  </a:cubicBezTo>
                  <a:lnTo>
                    <a:pt x="198" y="48"/>
                  </a:lnTo>
                  <a:cubicBezTo>
                    <a:pt x="191" y="53"/>
                    <a:pt x="184" y="53"/>
                    <a:pt x="175" y="53"/>
                  </a:cubicBezTo>
                  <a:cubicBezTo>
                    <a:pt x="165" y="53"/>
                    <a:pt x="158" y="48"/>
                    <a:pt x="149" y="41"/>
                  </a:cubicBezTo>
                  <a:cubicBezTo>
                    <a:pt x="127" y="12"/>
                    <a:pt x="105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2" name="Google Shape;16682;p11"/>
            <p:cNvSpPr/>
            <p:nvPr/>
          </p:nvSpPr>
          <p:spPr>
            <a:xfrm>
              <a:off x="-2218938" y="-2697111"/>
              <a:ext cx="9693" cy="15758"/>
            </a:xfrm>
            <a:custGeom>
              <a:avLst/>
              <a:gdLst/>
              <a:ahLst/>
              <a:cxnLst/>
              <a:rect l="l" t="t" r="r" b="b"/>
              <a:pathLst>
                <a:path w="203" h="330" extrusionOk="0">
                  <a:moveTo>
                    <a:pt x="0" y="0"/>
                  </a:moveTo>
                  <a:lnTo>
                    <a:pt x="0" y="0"/>
                  </a:lnTo>
                  <a:cubicBezTo>
                    <a:pt x="15" y="19"/>
                    <a:pt x="30" y="34"/>
                    <a:pt x="49" y="52"/>
                  </a:cubicBezTo>
                  <a:cubicBezTo>
                    <a:pt x="85" y="87"/>
                    <a:pt x="135" y="116"/>
                    <a:pt x="112" y="180"/>
                  </a:cubicBezTo>
                  <a:cubicBezTo>
                    <a:pt x="130" y="273"/>
                    <a:pt x="33" y="277"/>
                    <a:pt x="0" y="330"/>
                  </a:cubicBezTo>
                  <a:lnTo>
                    <a:pt x="18" y="330"/>
                  </a:lnTo>
                  <a:cubicBezTo>
                    <a:pt x="108" y="330"/>
                    <a:pt x="202" y="235"/>
                    <a:pt x="168" y="161"/>
                  </a:cubicBezTo>
                  <a:cubicBezTo>
                    <a:pt x="135" y="90"/>
                    <a:pt x="101" y="8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3" name="Google Shape;16683;p11"/>
            <p:cNvSpPr/>
            <p:nvPr/>
          </p:nvSpPr>
          <p:spPr>
            <a:xfrm>
              <a:off x="-2298776" y="-2764057"/>
              <a:ext cx="16283" cy="11460"/>
            </a:xfrm>
            <a:custGeom>
              <a:avLst/>
              <a:gdLst/>
              <a:ahLst/>
              <a:cxnLst/>
              <a:rect l="l" t="t" r="r" b="b"/>
              <a:pathLst>
                <a:path w="341" h="240" extrusionOk="0">
                  <a:moveTo>
                    <a:pt x="296" y="0"/>
                  </a:moveTo>
                  <a:cubicBezTo>
                    <a:pt x="292" y="0"/>
                    <a:pt x="285" y="5"/>
                    <a:pt x="282" y="5"/>
                  </a:cubicBezTo>
                  <a:cubicBezTo>
                    <a:pt x="292" y="19"/>
                    <a:pt x="311" y="38"/>
                    <a:pt x="292" y="53"/>
                  </a:cubicBezTo>
                  <a:cubicBezTo>
                    <a:pt x="237" y="102"/>
                    <a:pt x="180" y="154"/>
                    <a:pt x="117" y="191"/>
                  </a:cubicBezTo>
                  <a:lnTo>
                    <a:pt x="113" y="191"/>
                  </a:lnTo>
                  <a:cubicBezTo>
                    <a:pt x="102" y="191"/>
                    <a:pt x="72" y="135"/>
                    <a:pt x="35" y="128"/>
                  </a:cubicBezTo>
                  <a:cubicBezTo>
                    <a:pt x="23" y="124"/>
                    <a:pt x="12" y="120"/>
                    <a:pt x="1" y="117"/>
                  </a:cubicBezTo>
                  <a:lnTo>
                    <a:pt x="1" y="117"/>
                  </a:lnTo>
                  <a:cubicBezTo>
                    <a:pt x="42" y="198"/>
                    <a:pt x="72" y="240"/>
                    <a:pt x="113" y="240"/>
                  </a:cubicBezTo>
                  <a:cubicBezTo>
                    <a:pt x="143" y="240"/>
                    <a:pt x="173" y="221"/>
                    <a:pt x="214" y="184"/>
                  </a:cubicBezTo>
                  <a:cubicBezTo>
                    <a:pt x="255" y="150"/>
                    <a:pt x="292" y="102"/>
                    <a:pt x="322" y="53"/>
                  </a:cubicBezTo>
                  <a:cubicBezTo>
                    <a:pt x="341" y="23"/>
                    <a:pt x="330" y="0"/>
                    <a:pt x="29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4" name="Google Shape;16684;p11"/>
            <p:cNvSpPr/>
            <p:nvPr/>
          </p:nvSpPr>
          <p:spPr>
            <a:xfrm>
              <a:off x="-2179688" y="-2924879"/>
              <a:ext cx="10219" cy="12367"/>
            </a:xfrm>
            <a:custGeom>
              <a:avLst/>
              <a:gdLst/>
              <a:ahLst/>
              <a:cxnLst/>
              <a:rect l="l" t="t" r="r" b="b"/>
              <a:pathLst>
                <a:path w="214" h="259" extrusionOk="0">
                  <a:moveTo>
                    <a:pt x="67" y="0"/>
                  </a:moveTo>
                  <a:cubicBezTo>
                    <a:pt x="45" y="23"/>
                    <a:pt x="22" y="41"/>
                    <a:pt x="0" y="64"/>
                  </a:cubicBezTo>
                  <a:cubicBezTo>
                    <a:pt x="64" y="76"/>
                    <a:pt x="71" y="128"/>
                    <a:pt x="71" y="176"/>
                  </a:cubicBezTo>
                  <a:cubicBezTo>
                    <a:pt x="71" y="224"/>
                    <a:pt x="83" y="259"/>
                    <a:pt x="131" y="259"/>
                  </a:cubicBezTo>
                  <a:lnTo>
                    <a:pt x="138" y="259"/>
                  </a:lnTo>
                  <a:cubicBezTo>
                    <a:pt x="195" y="255"/>
                    <a:pt x="214" y="217"/>
                    <a:pt x="198" y="165"/>
                  </a:cubicBezTo>
                  <a:lnTo>
                    <a:pt x="198" y="165"/>
                  </a:lnTo>
                  <a:cubicBezTo>
                    <a:pt x="188" y="169"/>
                    <a:pt x="176" y="169"/>
                    <a:pt x="165" y="169"/>
                  </a:cubicBezTo>
                  <a:cubicBezTo>
                    <a:pt x="153" y="169"/>
                    <a:pt x="143" y="169"/>
                    <a:pt x="131" y="161"/>
                  </a:cubicBezTo>
                  <a:cubicBezTo>
                    <a:pt x="112" y="105"/>
                    <a:pt x="64" y="64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5" name="Google Shape;16685;p11"/>
            <p:cNvSpPr/>
            <p:nvPr/>
          </p:nvSpPr>
          <p:spPr>
            <a:xfrm>
              <a:off x="-1869122" y="-2798867"/>
              <a:ext cx="10219" cy="9120"/>
            </a:xfrm>
            <a:custGeom>
              <a:avLst/>
              <a:gdLst/>
              <a:ahLst/>
              <a:cxnLst/>
              <a:rect l="l" t="t" r="r" b="b"/>
              <a:pathLst>
                <a:path w="214" h="191" extrusionOk="0">
                  <a:moveTo>
                    <a:pt x="109" y="1"/>
                  </a:moveTo>
                  <a:cubicBezTo>
                    <a:pt x="60" y="1"/>
                    <a:pt x="38" y="30"/>
                    <a:pt x="0" y="124"/>
                  </a:cubicBezTo>
                  <a:cubicBezTo>
                    <a:pt x="23" y="146"/>
                    <a:pt x="45" y="168"/>
                    <a:pt x="64" y="191"/>
                  </a:cubicBezTo>
                  <a:cubicBezTo>
                    <a:pt x="116" y="146"/>
                    <a:pt x="124" y="94"/>
                    <a:pt x="94" y="23"/>
                  </a:cubicBezTo>
                  <a:lnTo>
                    <a:pt x="94" y="23"/>
                  </a:lnTo>
                  <a:cubicBezTo>
                    <a:pt x="135" y="49"/>
                    <a:pt x="161" y="79"/>
                    <a:pt x="199" y="79"/>
                  </a:cubicBezTo>
                  <a:cubicBezTo>
                    <a:pt x="202" y="79"/>
                    <a:pt x="206" y="79"/>
                    <a:pt x="214" y="75"/>
                  </a:cubicBezTo>
                  <a:cubicBezTo>
                    <a:pt x="210" y="61"/>
                    <a:pt x="202" y="45"/>
                    <a:pt x="199" y="27"/>
                  </a:cubicBezTo>
                  <a:cubicBezTo>
                    <a:pt x="191" y="23"/>
                    <a:pt x="188" y="16"/>
                    <a:pt x="180" y="11"/>
                  </a:cubicBezTo>
                  <a:cubicBezTo>
                    <a:pt x="150" y="4"/>
                    <a:pt x="128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6" name="Google Shape;16686;p11"/>
            <p:cNvSpPr/>
            <p:nvPr/>
          </p:nvSpPr>
          <p:spPr>
            <a:xfrm>
              <a:off x="-2628777" y="-2564653"/>
              <a:ext cx="8452" cy="10028"/>
            </a:xfrm>
            <a:custGeom>
              <a:avLst/>
              <a:gdLst/>
              <a:ahLst/>
              <a:cxnLst/>
              <a:rect l="l" t="t" r="r" b="b"/>
              <a:pathLst>
                <a:path w="177" h="210" extrusionOk="0">
                  <a:moveTo>
                    <a:pt x="86" y="0"/>
                  </a:moveTo>
                  <a:lnTo>
                    <a:pt x="86" y="0"/>
                  </a:lnTo>
                  <a:cubicBezTo>
                    <a:pt x="33" y="41"/>
                    <a:pt x="0" y="90"/>
                    <a:pt x="19" y="161"/>
                  </a:cubicBezTo>
                  <a:cubicBezTo>
                    <a:pt x="26" y="168"/>
                    <a:pt x="30" y="175"/>
                    <a:pt x="38" y="180"/>
                  </a:cubicBezTo>
                  <a:lnTo>
                    <a:pt x="41" y="180"/>
                  </a:lnTo>
                  <a:cubicBezTo>
                    <a:pt x="52" y="180"/>
                    <a:pt x="64" y="187"/>
                    <a:pt x="78" y="194"/>
                  </a:cubicBezTo>
                  <a:cubicBezTo>
                    <a:pt x="90" y="202"/>
                    <a:pt x="101" y="209"/>
                    <a:pt x="112" y="209"/>
                  </a:cubicBezTo>
                  <a:cubicBezTo>
                    <a:pt x="120" y="209"/>
                    <a:pt x="128" y="206"/>
                    <a:pt x="138" y="198"/>
                  </a:cubicBezTo>
                  <a:cubicBezTo>
                    <a:pt x="161" y="165"/>
                    <a:pt x="176" y="120"/>
                    <a:pt x="138" y="82"/>
                  </a:cubicBezTo>
                  <a:lnTo>
                    <a:pt x="123" y="82"/>
                  </a:lnTo>
                  <a:cubicBezTo>
                    <a:pt x="67" y="82"/>
                    <a:pt x="97" y="3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7" name="Google Shape;16687;p11"/>
            <p:cNvSpPr/>
            <p:nvPr/>
          </p:nvSpPr>
          <p:spPr>
            <a:xfrm>
              <a:off x="-2627010" y="-2562361"/>
              <a:ext cx="13418" cy="9311"/>
            </a:xfrm>
            <a:custGeom>
              <a:avLst/>
              <a:gdLst/>
              <a:ahLst/>
              <a:cxnLst/>
              <a:rect l="l" t="t" r="r" b="b"/>
              <a:pathLst>
                <a:path w="281" h="195" extrusionOk="0">
                  <a:moveTo>
                    <a:pt x="127" y="1"/>
                  </a:moveTo>
                  <a:cubicBezTo>
                    <a:pt x="109" y="1"/>
                    <a:pt x="109" y="20"/>
                    <a:pt x="101" y="34"/>
                  </a:cubicBezTo>
                  <a:cubicBezTo>
                    <a:pt x="139" y="72"/>
                    <a:pt x="124" y="117"/>
                    <a:pt x="101" y="150"/>
                  </a:cubicBezTo>
                  <a:cubicBezTo>
                    <a:pt x="91" y="158"/>
                    <a:pt x="83" y="161"/>
                    <a:pt x="75" y="161"/>
                  </a:cubicBezTo>
                  <a:cubicBezTo>
                    <a:pt x="64" y="161"/>
                    <a:pt x="53" y="154"/>
                    <a:pt x="41" y="146"/>
                  </a:cubicBezTo>
                  <a:cubicBezTo>
                    <a:pt x="27" y="139"/>
                    <a:pt x="15" y="132"/>
                    <a:pt x="4" y="132"/>
                  </a:cubicBezTo>
                  <a:lnTo>
                    <a:pt x="1" y="132"/>
                  </a:lnTo>
                  <a:cubicBezTo>
                    <a:pt x="34" y="177"/>
                    <a:pt x="53" y="195"/>
                    <a:pt x="75" y="195"/>
                  </a:cubicBezTo>
                  <a:cubicBezTo>
                    <a:pt x="94" y="195"/>
                    <a:pt x="109" y="184"/>
                    <a:pt x="131" y="161"/>
                  </a:cubicBezTo>
                  <a:cubicBezTo>
                    <a:pt x="176" y="117"/>
                    <a:pt x="225" y="101"/>
                    <a:pt x="281" y="82"/>
                  </a:cubicBezTo>
                  <a:lnTo>
                    <a:pt x="281" y="79"/>
                  </a:lnTo>
                  <a:cubicBezTo>
                    <a:pt x="240" y="46"/>
                    <a:pt x="191" y="27"/>
                    <a:pt x="146" y="4"/>
                  </a:cubicBezTo>
                  <a:cubicBezTo>
                    <a:pt x="139" y="1"/>
                    <a:pt x="131" y="1"/>
                    <a:pt x="1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8" name="Google Shape;16688;p11"/>
            <p:cNvSpPr/>
            <p:nvPr/>
          </p:nvSpPr>
          <p:spPr>
            <a:xfrm>
              <a:off x="-2540248" y="-2471875"/>
              <a:ext cx="11985" cy="6303"/>
            </a:xfrm>
            <a:custGeom>
              <a:avLst/>
              <a:gdLst/>
              <a:ahLst/>
              <a:cxnLst/>
              <a:rect l="l" t="t" r="r" b="b"/>
              <a:pathLst>
                <a:path w="251" h="132" extrusionOk="0">
                  <a:moveTo>
                    <a:pt x="131" y="1"/>
                  </a:moveTo>
                  <a:cubicBezTo>
                    <a:pt x="68" y="23"/>
                    <a:pt x="11" y="54"/>
                    <a:pt x="1" y="132"/>
                  </a:cubicBezTo>
                  <a:cubicBezTo>
                    <a:pt x="19" y="106"/>
                    <a:pt x="41" y="83"/>
                    <a:pt x="68" y="83"/>
                  </a:cubicBezTo>
                  <a:cubicBezTo>
                    <a:pt x="79" y="83"/>
                    <a:pt x="94" y="87"/>
                    <a:pt x="108" y="102"/>
                  </a:cubicBezTo>
                  <a:cubicBezTo>
                    <a:pt x="120" y="113"/>
                    <a:pt x="131" y="116"/>
                    <a:pt x="142" y="116"/>
                  </a:cubicBezTo>
                  <a:cubicBezTo>
                    <a:pt x="153" y="116"/>
                    <a:pt x="165" y="113"/>
                    <a:pt x="176" y="109"/>
                  </a:cubicBezTo>
                  <a:cubicBezTo>
                    <a:pt x="187" y="106"/>
                    <a:pt x="202" y="102"/>
                    <a:pt x="213" y="102"/>
                  </a:cubicBezTo>
                  <a:cubicBezTo>
                    <a:pt x="225" y="102"/>
                    <a:pt x="236" y="106"/>
                    <a:pt x="243" y="116"/>
                  </a:cubicBezTo>
                  <a:cubicBezTo>
                    <a:pt x="251" y="76"/>
                    <a:pt x="236" y="45"/>
                    <a:pt x="213" y="16"/>
                  </a:cubicBezTo>
                  <a:cubicBezTo>
                    <a:pt x="184" y="12"/>
                    <a:pt x="158" y="4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9" name="Google Shape;16689;p11"/>
            <p:cNvSpPr/>
            <p:nvPr/>
          </p:nvSpPr>
          <p:spPr>
            <a:xfrm>
              <a:off x="-1950870" y="-2708189"/>
              <a:ext cx="6972" cy="7353"/>
            </a:xfrm>
            <a:custGeom>
              <a:avLst/>
              <a:gdLst/>
              <a:ahLst/>
              <a:cxnLst/>
              <a:rect l="l" t="t" r="r" b="b"/>
              <a:pathLst>
                <a:path w="146" h="154" extrusionOk="0">
                  <a:moveTo>
                    <a:pt x="109" y="1"/>
                  </a:moveTo>
                  <a:cubicBezTo>
                    <a:pt x="94" y="1"/>
                    <a:pt x="68" y="8"/>
                    <a:pt x="30" y="23"/>
                  </a:cubicBezTo>
                  <a:cubicBezTo>
                    <a:pt x="49" y="60"/>
                    <a:pt x="34" y="79"/>
                    <a:pt x="1" y="91"/>
                  </a:cubicBezTo>
                  <a:cubicBezTo>
                    <a:pt x="8" y="113"/>
                    <a:pt x="11" y="139"/>
                    <a:pt x="30" y="153"/>
                  </a:cubicBezTo>
                  <a:cubicBezTo>
                    <a:pt x="87" y="153"/>
                    <a:pt x="142" y="146"/>
                    <a:pt x="146" y="72"/>
                  </a:cubicBezTo>
                  <a:cubicBezTo>
                    <a:pt x="142" y="23"/>
                    <a:pt x="135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0" name="Google Shape;16690;p11"/>
            <p:cNvSpPr/>
            <p:nvPr/>
          </p:nvSpPr>
          <p:spPr>
            <a:xfrm>
              <a:off x="-2159872" y="-2779432"/>
              <a:ext cx="7688" cy="6828"/>
            </a:xfrm>
            <a:custGeom>
              <a:avLst/>
              <a:gdLst/>
              <a:ahLst/>
              <a:cxnLst/>
              <a:rect l="l" t="t" r="r" b="b"/>
              <a:pathLst>
                <a:path w="161" h="143" extrusionOk="0">
                  <a:moveTo>
                    <a:pt x="68" y="1"/>
                  </a:moveTo>
                  <a:cubicBezTo>
                    <a:pt x="56" y="1"/>
                    <a:pt x="49" y="1"/>
                    <a:pt x="42" y="5"/>
                  </a:cubicBezTo>
                  <a:cubicBezTo>
                    <a:pt x="4" y="27"/>
                    <a:pt x="0" y="65"/>
                    <a:pt x="11" y="94"/>
                  </a:cubicBezTo>
                  <a:cubicBezTo>
                    <a:pt x="19" y="132"/>
                    <a:pt x="37" y="143"/>
                    <a:pt x="60" y="143"/>
                  </a:cubicBezTo>
                  <a:cubicBezTo>
                    <a:pt x="71" y="143"/>
                    <a:pt x="82" y="139"/>
                    <a:pt x="94" y="139"/>
                  </a:cubicBezTo>
                  <a:cubicBezTo>
                    <a:pt x="101" y="136"/>
                    <a:pt x="113" y="136"/>
                    <a:pt x="123" y="136"/>
                  </a:cubicBezTo>
                  <a:lnTo>
                    <a:pt x="131" y="136"/>
                  </a:lnTo>
                  <a:lnTo>
                    <a:pt x="161" y="106"/>
                  </a:lnTo>
                  <a:cubicBezTo>
                    <a:pt x="154" y="75"/>
                    <a:pt x="146" y="49"/>
                    <a:pt x="120" y="27"/>
                  </a:cubicBezTo>
                  <a:cubicBezTo>
                    <a:pt x="104" y="13"/>
                    <a:pt x="87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1" name="Google Shape;16691;p11"/>
            <p:cNvSpPr/>
            <p:nvPr/>
          </p:nvSpPr>
          <p:spPr>
            <a:xfrm>
              <a:off x="-1956791" y="-2869871"/>
              <a:ext cx="12033" cy="11269"/>
            </a:xfrm>
            <a:custGeom>
              <a:avLst/>
              <a:gdLst/>
              <a:ahLst/>
              <a:cxnLst/>
              <a:rect l="l" t="t" r="r" b="b"/>
              <a:pathLst>
                <a:path w="252" h="236" extrusionOk="0">
                  <a:moveTo>
                    <a:pt x="106" y="0"/>
                  </a:moveTo>
                  <a:lnTo>
                    <a:pt x="106" y="0"/>
                  </a:lnTo>
                  <a:cubicBezTo>
                    <a:pt x="38" y="26"/>
                    <a:pt x="1" y="85"/>
                    <a:pt x="16" y="153"/>
                  </a:cubicBezTo>
                  <a:cubicBezTo>
                    <a:pt x="28" y="213"/>
                    <a:pt x="61" y="235"/>
                    <a:pt x="125" y="235"/>
                  </a:cubicBezTo>
                  <a:lnTo>
                    <a:pt x="135" y="235"/>
                  </a:lnTo>
                  <a:cubicBezTo>
                    <a:pt x="221" y="232"/>
                    <a:pt x="247" y="187"/>
                    <a:pt x="252" y="112"/>
                  </a:cubicBezTo>
                  <a:lnTo>
                    <a:pt x="252" y="112"/>
                  </a:lnTo>
                  <a:cubicBezTo>
                    <a:pt x="240" y="123"/>
                    <a:pt x="225" y="135"/>
                    <a:pt x="221" y="145"/>
                  </a:cubicBezTo>
                  <a:cubicBezTo>
                    <a:pt x="207" y="187"/>
                    <a:pt x="185" y="206"/>
                    <a:pt x="154" y="206"/>
                  </a:cubicBezTo>
                  <a:cubicBezTo>
                    <a:pt x="143" y="206"/>
                    <a:pt x="128" y="202"/>
                    <a:pt x="113" y="194"/>
                  </a:cubicBezTo>
                  <a:cubicBezTo>
                    <a:pt x="61" y="168"/>
                    <a:pt x="38" y="127"/>
                    <a:pt x="68" y="71"/>
                  </a:cubicBezTo>
                  <a:cubicBezTo>
                    <a:pt x="80" y="45"/>
                    <a:pt x="80" y="15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2" name="Google Shape;16692;p11"/>
            <p:cNvSpPr/>
            <p:nvPr/>
          </p:nvSpPr>
          <p:spPr>
            <a:xfrm>
              <a:off x="-1927281" y="-2729963"/>
              <a:ext cx="10171" cy="8452"/>
            </a:xfrm>
            <a:custGeom>
              <a:avLst/>
              <a:gdLst/>
              <a:ahLst/>
              <a:cxnLst/>
              <a:rect l="l" t="t" r="r" b="b"/>
              <a:pathLst>
                <a:path w="213" h="177" extrusionOk="0">
                  <a:moveTo>
                    <a:pt x="131" y="38"/>
                  </a:moveTo>
                  <a:cubicBezTo>
                    <a:pt x="138" y="38"/>
                    <a:pt x="145" y="42"/>
                    <a:pt x="153" y="49"/>
                  </a:cubicBezTo>
                  <a:cubicBezTo>
                    <a:pt x="168" y="64"/>
                    <a:pt x="168" y="83"/>
                    <a:pt x="150" y="98"/>
                  </a:cubicBezTo>
                  <a:cubicBezTo>
                    <a:pt x="142" y="105"/>
                    <a:pt x="131" y="109"/>
                    <a:pt x="119" y="109"/>
                  </a:cubicBezTo>
                  <a:cubicBezTo>
                    <a:pt x="112" y="109"/>
                    <a:pt x="105" y="109"/>
                    <a:pt x="97" y="105"/>
                  </a:cubicBezTo>
                  <a:cubicBezTo>
                    <a:pt x="86" y="86"/>
                    <a:pt x="90" y="71"/>
                    <a:pt x="105" y="53"/>
                  </a:cubicBezTo>
                  <a:cubicBezTo>
                    <a:pt x="112" y="45"/>
                    <a:pt x="119" y="38"/>
                    <a:pt x="131" y="38"/>
                  </a:cubicBezTo>
                  <a:close/>
                  <a:moveTo>
                    <a:pt x="142" y="0"/>
                  </a:moveTo>
                  <a:cubicBezTo>
                    <a:pt x="105" y="0"/>
                    <a:pt x="83" y="45"/>
                    <a:pt x="48" y="64"/>
                  </a:cubicBezTo>
                  <a:cubicBezTo>
                    <a:pt x="0" y="90"/>
                    <a:pt x="30" y="120"/>
                    <a:pt x="56" y="146"/>
                  </a:cubicBezTo>
                  <a:cubicBezTo>
                    <a:pt x="71" y="165"/>
                    <a:pt x="93" y="176"/>
                    <a:pt x="112" y="176"/>
                  </a:cubicBezTo>
                  <a:cubicBezTo>
                    <a:pt x="127" y="176"/>
                    <a:pt x="138" y="173"/>
                    <a:pt x="153" y="157"/>
                  </a:cubicBezTo>
                  <a:cubicBezTo>
                    <a:pt x="195" y="124"/>
                    <a:pt x="213" y="42"/>
                    <a:pt x="183" y="16"/>
                  </a:cubicBezTo>
                  <a:cubicBezTo>
                    <a:pt x="168" y="4"/>
                    <a:pt x="157" y="0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3" name="Google Shape;16693;p11"/>
            <p:cNvSpPr/>
            <p:nvPr/>
          </p:nvSpPr>
          <p:spPr>
            <a:xfrm>
              <a:off x="-2720170" y="-2553623"/>
              <a:ext cx="9311" cy="12033"/>
            </a:xfrm>
            <a:custGeom>
              <a:avLst/>
              <a:gdLst/>
              <a:ahLst/>
              <a:cxnLst/>
              <a:rect l="l" t="t" r="r" b="b"/>
              <a:pathLst>
                <a:path w="195" h="252" extrusionOk="0">
                  <a:moveTo>
                    <a:pt x="82" y="1"/>
                  </a:moveTo>
                  <a:cubicBezTo>
                    <a:pt x="71" y="1"/>
                    <a:pt x="60" y="4"/>
                    <a:pt x="49" y="12"/>
                  </a:cubicBezTo>
                  <a:cubicBezTo>
                    <a:pt x="15" y="49"/>
                    <a:pt x="1" y="191"/>
                    <a:pt x="30" y="251"/>
                  </a:cubicBezTo>
                  <a:cubicBezTo>
                    <a:pt x="49" y="213"/>
                    <a:pt x="41" y="173"/>
                    <a:pt x="41" y="132"/>
                  </a:cubicBezTo>
                  <a:cubicBezTo>
                    <a:pt x="41" y="109"/>
                    <a:pt x="49" y="101"/>
                    <a:pt x="60" y="101"/>
                  </a:cubicBezTo>
                  <a:cubicBezTo>
                    <a:pt x="71" y="101"/>
                    <a:pt x="86" y="109"/>
                    <a:pt x="97" y="117"/>
                  </a:cubicBezTo>
                  <a:cubicBezTo>
                    <a:pt x="113" y="106"/>
                    <a:pt x="127" y="91"/>
                    <a:pt x="146" y="91"/>
                  </a:cubicBezTo>
                  <a:cubicBezTo>
                    <a:pt x="158" y="91"/>
                    <a:pt x="168" y="94"/>
                    <a:pt x="180" y="101"/>
                  </a:cubicBezTo>
                  <a:cubicBezTo>
                    <a:pt x="184" y="98"/>
                    <a:pt x="191" y="94"/>
                    <a:pt x="194" y="91"/>
                  </a:cubicBezTo>
                  <a:lnTo>
                    <a:pt x="194" y="87"/>
                  </a:lnTo>
                  <a:cubicBezTo>
                    <a:pt x="168" y="61"/>
                    <a:pt x="142" y="34"/>
                    <a:pt x="113" y="12"/>
                  </a:cubicBezTo>
                  <a:cubicBezTo>
                    <a:pt x="105" y="4"/>
                    <a:pt x="94" y="1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4" name="Google Shape;16694;p11"/>
            <p:cNvSpPr/>
            <p:nvPr/>
          </p:nvSpPr>
          <p:spPr>
            <a:xfrm>
              <a:off x="-1860002" y="-2763197"/>
              <a:ext cx="6637" cy="8786"/>
            </a:xfrm>
            <a:custGeom>
              <a:avLst/>
              <a:gdLst/>
              <a:ahLst/>
              <a:cxnLst/>
              <a:rect l="l" t="t" r="r" b="b"/>
              <a:pathLst>
                <a:path w="139" h="184" extrusionOk="0">
                  <a:moveTo>
                    <a:pt x="56" y="1"/>
                  </a:moveTo>
                  <a:cubicBezTo>
                    <a:pt x="42" y="1"/>
                    <a:pt x="30" y="9"/>
                    <a:pt x="19" y="27"/>
                  </a:cubicBezTo>
                  <a:cubicBezTo>
                    <a:pt x="0" y="68"/>
                    <a:pt x="23" y="113"/>
                    <a:pt x="8" y="158"/>
                  </a:cubicBezTo>
                  <a:cubicBezTo>
                    <a:pt x="0" y="170"/>
                    <a:pt x="37" y="173"/>
                    <a:pt x="52" y="184"/>
                  </a:cubicBezTo>
                  <a:lnTo>
                    <a:pt x="64" y="184"/>
                  </a:lnTo>
                  <a:cubicBezTo>
                    <a:pt x="71" y="184"/>
                    <a:pt x="75" y="180"/>
                    <a:pt x="68" y="166"/>
                  </a:cubicBezTo>
                  <a:cubicBezTo>
                    <a:pt x="64" y="144"/>
                    <a:pt x="71" y="125"/>
                    <a:pt x="90" y="121"/>
                  </a:cubicBezTo>
                  <a:cubicBezTo>
                    <a:pt x="139" y="110"/>
                    <a:pt x="135" y="72"/>
                    <a:pt x="131" y="35"/>
                  </a:cubicBezTo>
                  <a:lnTo>
                    <a:pt x="123" y="27"/>
                  </a:lnTo>
                  <a:lnTo>
                    <a:pt x="120" y="20"/>
                  </a:lnTo>
                  <a:cubicBezTo>
                    <a:pt x="97" y="16"/>
                    <a:pt x="75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5" name="Google Shape;16695;p11"/>
            <p:cNvSpPr/>
            <p:nvPr/>
          </p:nvSpPr>
          <p:spPr>
            <a:xfrm>
              <a:off x="-2173289" y="-2928269"/>
              <a:ext cx="12558" cy="12701"/>
            </a:xfrm>
            <a:custGeom>
              <a:avLst/>
              <a:gdLst/>
              <a:ahLst/>
              <a:cxnLst/>
              <a:rect l="l" t="t" r="r" b="b"/>
              <a:pathLst>
                <a:path w="263" h="266" extrusionOk="0">
                  <a:moveTo>
                    <a:pt x="9" y="0"/>
                  </a:moveTo>
                  <a:cubicBezTo>
                    <a:pt x="4" y="0"/>
                    <a:pt x="4" y="0"/>
                    <a:pt x="1" y="4"/>
                  </a:cubicBezTo>
                  <a:cubicBezTo>
                    <a:pt x="23" y="26"/>
                    <a:pt x="23" y="79"/>
                    <a:pt x="64" y="79"/>
                  </a:cubicBezTo>
                  <a:cubicBezTo>
                    <a:pt x="71" y="79"/>
                    <a:pt x="83" y="75"/>
                    <a:pt x="90" y="71"/>
                  </a:cubicBezTo>
                  <a:lnTo>
                    <a:pt x="106" y="71"/>
                  </a:lnTo>
                  <a:cubicBezTo>
                    <a:pt x="109" y="71"/>
                    <a:pt x="109" y="71"/>
                    <a:pt x="109" y="75"/>
                  </a:cubicBezTo>
                  <a:cubicBezTo>
                    <a:pt x="113" y="83"/>
                    <a:pt x="109" y="90"/>
                    <a:pt x="109" y="97"/>
                  </a:cubicBezTo>
                  <a:cubicBezTo>
                    <a:pt x="98" y="147"/>
                    <a:pt x="147" y="165"/>
                    <a:pt x="158" y="202"/>
                  </a:cubicBezTo>
                  <a:cubicBezTo>
                    <a:pt x="166" y="202"/>
                    <a:pt x="173" y="199"/>
                    <a:pt x="176" y="199"/>
                  </a:cubicBezTo>
                  <a:cubicBezTo>
                    <a:pt x="214" y="199"/>
                    <a:pt x="214" y="240"/>
                    <a:pt x="225" y="266"/>
                  </a:cubicBezTo>
                  <a:cubicBezTo>
                    <a:pt x="244" y="251"/>
                    <a:pt x="263" y="221"/>
                    <a:pt x="247" y="206"/>
                  </a:cubicBezTo>
                  <a:cubicBezTo>
                    <a:pt x="169" y="138"/>
                    <a:pt x="143" y="0"/>
                    <a:pt x="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6" name="Google Shape;16696;p11"/>
            <p:cNvSpPr/>
            <p:nvPr/>
          </p:nvSpPr>
          <p:spPr>
            <a:xfrm>
              <a:off x="-1933919" y="-2764248"/>
              <a:ext cx="9550" cy="7544"/>
            </a:xfrm>
            <a:custGeom>
              <a:avLst/>
              <a:gdLst/>
              <a:ahLst/>
              <a:cxnLst/>
              <a:rect l="l" t="t" r="r" b="b"/>
              <a:pathLst>
                <a:path w="200" h="158" extrusionOk="0">
                  <a:moveTo>
                    <a:pt x="60" y="1"/>
                  </a:moveTo>
                  <a:cubicBezTo>
                    <a:pt x="56" y="1"/>
                    <a:pt x="49" y="4"/>
                    <a:pt x="46" y="4"/>
                  </a:cubicBezTo>
                  <a:lnTo>
                    <a:pt x="38" y="4"/>
                  </a:lnTo>
                  <a:cubicBezTo>
                    <a:pt x="15" y="4"/>
                    <a:pt x="8" y="23"/>
                    <a:pt x="4" y="42"/>
                  </a:cubicBezTo>
                  <a:cubicBezTo>
                    <a:pt x="1" y="64"/>
                    <a:pt x="8" y="98"/>
                    <a:pt x="30" y="98"/>
                  </a:cubicBezTo>
                  <a:cubicBezTo>
                    <a:pt x="34" y="98"/>
                    <a:pt x="38" y="94"/>
                    <a:pt x="38" y="94"/>
                  </a:cubicBezTo>
                  <a:cubicBezTo>
                    <a:pt x="87" y="94"/>
                    <a:pt x="117" y="132"/>
                    <a:pt x="150" y="150"/>
                  </a:cubicBezTo>
                  <a:cubicBezTo>
                    <a:pt x="158" y="154"/>
                    <a:pt x="165" y="158"/>
                    <a:pt x="169" y="158"/>
                  </a:cubicBezTo>
                  <a:cubicBezTo>
                    <a:pt x="180" y="158"/>
                    <a:pt x="187" y="154"/>
                    <a:pt x="191" y="143"/>
                  </a:cubicBezTo>
                  <a:cubicBezTo>
                    <a:pt x="199" y="128"/>
                    <a:pt x="199" y="109"/>
                    <a:pt x="184" y="106"/>
                  </a:cubicBezTo>
                  <a:cubicBezTo>
                    <a:pt x="143" y="83"/>
                    <a:pt x="109" y="64"/>
                    <a:pt x="117" y="12"/>
                  </a:cubicBezTo>
                  <a:cubicBezTo>
                    <a:pt x="105" y="4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7" name="Google Shape;16697;p11"/>
            <p:cNvSpPr/>
            <p:nvPr/>
          </p:nvSpPr>
          <p:spPr>
            <a:xfrm>
              <a:off x="-1938741" y="-2629832"/>
              <a:ext cx="6303" cy="12367"/>
            </a:xfrm>
            <a:custGeom>
              <a:avLst/>
              <a:gdLst/>
              <a:ahLst/>
              <a:cxnLst/>
              <a:rect l="l" t="t" r="r" b="b"/>
              <a:pathLst>
                <a:path w="132" h="259" extrusionOk="0">
                  <a:moveTo>
                    <a:pt x="83" y="1"/>
                  </a:moveTo>
                  <a:cubicBezTo>
                    <a:pt x="53" y="1"/>
                    <a:pt x="38" y="30"/>
                    <a:pt x="35" y="65"/>
                  </a:cubicBezTo>
                  <a:cubicBezTo>
                    <a:pt x="26" y="91"/>
                    <a:pt x="45" y="113"/>
                    <a:pt x="35" y="143"/>
                  </a:cubicBezTo>
                  <a:cubicBezTo>
                    <a:pt x="0" y="225"/>
                    <a:pt x="16" y="258"/>
                    <a:pt x="90" y="258"/>
                  </a:cubicBezTo>
                  <a:cubicBezTo>
                    <a:pt x="102" y="258"/>
                    <a:pt x="116" y="258"/>
                    <a:pt x="131" y="255"/>
                  </a:cubicBezTo>
                  <a:cubicBezTo>
                    <a:pt x="102" y="244"/>
                    <a:pt x="57" y="236"/>
                    <a:pt x="94" y="191"/>
                  </a:cubicBezTo>
                  <a:cubicBezTo>
                    <a:pt x="64" y="158"/>
                    <a:pt x="94" y="124"/>
                    <a:pt x="98" y="91"/>
                  </a:cubicBezTo>
                  <a:cubicBezTo>
                    <a:pt x="64" y="56"/>
                    <a:pt x="90" y="34"/>
                    <a:pt x="116" y="8"/>
                  </a:cubicBezTo>
                  <a:cubicBezTo>
                    <a:pt x="102" y="4"/>
                    <a:pt x="90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8" name="Google Shape;16698;p11"/>
            <p:cNvSpPr/>
            <p:nvPr/>
          </p:nvSpPr>
          <p:spPr>
            <a:xfrm>
              <a:off x="-2790315" y="-2792611"/>
              <a:ext cx="10219" cy="8213"/>
            </a:xfrm>
            <a:custGeom>
              <a:avLst/>
              <a:gdLst/>
              <a:ahLst/>
              <a:cxnLst/>
              <a:rect l="l" t="t" r="r" b="b"/>
              <a:pathLst>
                <a:path w="214" h="172" extrusionOk="0">
                  <a:moveTo>
                    <a:pt x="138" y="1"/>
                  </a:moveTo>
                  <a:cubicBezTo>
                    <a:pt x="131" y="53"/>
                    <a:pt x="112" y="75"/>
                    <a:pt x="71" y="75"/>
                  </a:cubicBezTo>
                  <a:cubicBezTo>
                    <a:pt x="57" y="75"/>
                    <a:pt x="34" y="71"/>
                    <a:pt x="7" y="64"/>
                  </a:cubicBezTo>
                  <a:lnTo>
                    <a:pt x="7" y="64"/>
                  </a:lnTo>
                  <a:cubicBezTo>
                    <a:pt x="0" y="120"/>
                    <a:pt x="52" y="132"/>
                    <a:pt x="75" y="165"/>
                  </a:cubicBezTo>
                  <a:cubicBezTo>
                    <a:pt x="86" y="168"/>
                    <a:pt x="97" y="172"/>
                    <a:pt x="109" y="172"/>
                  </a:cubicBezTo>
                  <a:cubicBezTo>
                    <a:pt x="119" y="172"/>
                    <a:pt x="131" y="168"/>
                    <a:pt x="142" y="165"/>
                  </a:cubicBezTo>
                  <a:cubicBezTo>
                    <a:pt x="214" y="82"/>
                    <a:pt x="214" y="82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9" name="Google Shape;16699;p11"/>
            <p:cNvSpPr/>
            <p:nvPr/>
          </p:nvSpPr>
          <p:spPr>
            <a:xfrm>
              <a:off x="-2740894" y="-2433484"/>
              <a:ext cx="8786" cy="8452"/>
            </a:xfrm>
            <a:custGeom>
              <a:avLst/>
              <a:gdLst/>
              <a:ahLst/>
              <a:cxnLst/>
              <a:rect l="l" t="t" r="r" b="b"/>
              <a:pathLst>
                <a:path w="184" h="177" extrusionOk="0">
                  <a:moveTo>
                    <a:pt x="116" y="0"/>
                  </a:moveTo>
                  <a:cubicBezTo>
                    <a:pt x="79" y="0"/>
                    <a:pt x="68" y="35"/>
                    <a:pt x="42" y="49"/>
                  </a:cubicBezTo>
                  <a:cubicBezTo>
                    <a:pt x="4" y="79"/>
                    <a:pt x="0" y="120"/>
                    <a:pt x="26" y="150"/>
                  </a:cubicBezTo>
                  <a:cubicBezTo>
                    <a:pt x="42" y="169"/>
                    <a:pt x="57" y="176"/>
                    <a:pt x="76" y="176"/>
                  </a:cubicBezTo>
                  <a:cubicBezTo>
                    <a:pt x="94" y="176"/>
                    <a:pt x="113" y="169"/>
                    <a:pt x="131" y="154"/>
                  </a:cubicBezTo>
                  <a:cubicBezTo>
                    <a:pt x="154" y="139"/>
                    <a:pt x="183" y="120"/>
                    <a:pt x="176" y="83"/>
                  </a:cubicBezTo>
                  <a:lnTo>
                    <a:pt x="176" y="83"/>
                  </a:lnTo>
                  <a:cubicBezTo>
                    <a:pt x="165" y="90"/>
                    <a:pt x="154" y="102"/>
                    <a:pt x="143" y="102"/>
                  </a:cubicBezTo>
                  <a:cubicBezTo>
                    <a:pt x="135" y="102"/>
                    <a:pt x="128" y="97"/>
                    <a:pt x="121" y="90"/>
                  </a:cubicBezTo>
                  <a:cubicBezTo>
                    <a:pt x="90" y="57"/>
                    <a:pt x="102" y="26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0" name="Google Shape;16700;p11"/>
            <p:cNvSpPr/>
            <p:nvPr/>
          </p:nvSpPr>
          <p:spPr>
            <a:xfrm>
              <a:off x="-2279294" y="-2893268"/>
              <a:ext cx="7353" cy="10935"/>
            </a:xfrm>
            <a:custGeom>
              <a:avLst/>
              <a:gdLst/>
              <a:ahLst/>
              <a:cxnLst/>
              <a:rect l="l" t="t" r="r" b="b"/>
              <a:pathLst>
                <a:path w="154" h="229" extrusionOk="0">
                  <a:moveTo>
                    <a:pt x="0" y="0"/>
                  </a:moveTo>
                  <a:cubicBezTo>
                    <a:pt x="12" y="15"/>
                    <a:pt x="23" y="30"/>
                    <a:pt x="15" y="49"/>
                  </a:cubicBezTo>
                  <a:cubicBezTo>
                    <a:pt x="64" y="104"/>
                    <a:pt x="64" y="187"/>
                    <a:pt x="131" y="228"/>
                  </a:cubicBezTo>
                  <a:cubicBezTo>
                    <a:pt x="154" y="71"/>
                    <a:pt x="146" y="6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1" name="Google Shape;16701;p11"/>
            <p:cNvSpPr/>
            <p:nvPr/>
          </p:nvSpPr>
          <p:spPr>
            <a:xfrm>
              <a:off x="-2167368" y="-2719602"/>
              <a:ext cx="15949" cy="8929"/>
            </a:xfrm>
            <a:custGeom>
              <a:avLst/>
              <a:gdLst/>
              <a:ahLst/>
              <a:cxnLst/>
              <a:rect l="l" t="t" r="r" b="b"/>
              <a:pathLst>
                <a:path w="334" h="187" extrusionOk="0">
                  <a:moveTo>
                    <a:pt x="23" y="0"/>
                  </a:moveTo>
                  <a:lnTo>
                    <a:pt x="23" y="0"/>
                  </a:lnTo>
                  <a:cubicBezTo>
                    <a:pt x="0" y="56"/>
                    <a:pt x="37" y="101"/>
                    <a:pt x="49" y="154"/>
                  </a:cubicBezTo>
                  <a:cubicBezTo>
                    <a:pt x="56" y="173"/>
                    <a:pt x="75" y="183"/>
                    <a:pt x="94" y="187"/>
                  </a:cubicBezTo>
                  <a:lnTo>
                    <a:pt x="109" y="187"/>
                  </a:lnTo>
                  <a:cubicBezTo>
                    <a:pt x="146" y="187"/>
                    <a:pt x="206" y="161"/>
                    <a:pt x="254" y="131"/>
                  </a:cubicBezTo>
                  <a:cubicBezTo>
                    <a:pt x="292" y="105"/>
                    <a:pt x="322" y="78"/>
                    <a:pt x="333" y="52"/>
                  </a:cubicBezTo>
                  <a:lnTo>
                    <a:pt x="333" y="52"/>
                  </a:lnTo>
                  <a:cubicBezTo>
                    <a:pt x="299" y="90"/>
                    <a:pt x="254" y="113"/>
                    <a:pt x="206" y="123"/>
                  </a:cubicBezTo>
                  <a:cubicBezTo>
                    <a:pt x="180" y="131"/>
                    <a:pt x="157" y="135"/>
                    <a:pt x="139" y="135"/>
                  </a:cubicBezTo>
                  <a:cubicBezTo>
                    <a:pt x="94" y="135"/>
                    <a:pt x="71" y="113"/>
                    <a:pt x="49" y="49"/>
                  </a:cubicBezTo>
                  <a:cubicBezTo>
                    <a:pt x="42" y="34"/>
                    <a:pt x="30" y="16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2" name="Google Shape;16702;p11"/>
            <p:cNvSpPr/>
            <p:nvPr/>
          </p:nvSpPr>
          <p:spPr>
            <a:xfrm>
              <a:off x="-2122961" y="-2891502"/>
              <a:ext cx="8261" cy="6303"/>
            </a:xfrm>
            <a:custGeom>
              <a:avLst/>
              <a:gdLst/>
              <a:ahLst/>
              <a:cxnLst/>
              <a:rect l="l" t="t" r="r" b="b"/>
              <a:pathLst>
                <a:path w="173" h="132" extrusionOk="0">
                  <a:moveTo>
                    <a:pt x="99" y="0"/>
                  </a:moveTo>
                  <a:cubicBezTo>
                    <a:pt x="76" y="0"/>
                    <a:pt x="49" y="15"/>
                    <a:pt x="31" y="31"/>
                  </a:cubicBezTo>
                  <a:cubicBezTo>
                    <a:pt x="1" y="53"/>
                    <a:pt x="20" y="83"/>
                    <a:pt x="46" y="112"/>
                  </a:cubicBezTo>
                  <a:cubicBezTo>
                    <a:pt x="61" y="124"/>
                    <a:pt x="76" y="131"/>
                    <a:pt x="90" y="131"/>
                  </a:cubicBezTo>
                  <a:cubicBezTo>
                    <a:pt x="106" y="131"/>
                    <a:pt x="125" y="120"/>
                    <a:pt x="143" y="101"/>
                  </a:cubicBezTo>
                  <a:cubicBezTo>
                    <a:pt x="166" y="79"/>
                    <a:pt x="173" y="45"/>
                    <a:pt x="147" y="19"/>
                  </a:cubicBezTo>
                  <a:cubicBezTo>
                    <a:pt x="132" y="8"/>
                    <a:pt x="116" y="0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3" name="Google Shape;16703;p11"/>
            <p:cNvSpPr/>
            <p:nvPr/>
          </p:nvSpPr>
          <p:spPr>
            <a:xfrm>
              <a:off x="-2284260" y="-2669846"/>
              <a:ext cx="14277" cy="7783"/>
            </a:xfrm>
            <a:custGeom>
              <a:avLst/>
              <a:gdLst/>
              <a:ahLst/>
              <a:cxnLst/>
              <a:rect l="l" t="t" r="r" b="b"/>
              <a:pathLst>
                <a:path w="299" h="163" extrusionOk="0">
                  <a:moveTo>
                    <a:pt x="299" y="1"/>
                  </a:moveTo>
                  <a:cubicBezTo>
                    <a:pt x="242" y="50"/>
                    <a:pt x="179" y="76"/>
                    <a:pt x="112" y="76"/>
                  </a:cubicBezTo>
                  <a:cubicBezTo>
                    <a:pt x="85" y="76"/>
                    <a:pt x="59" y="73"/>
                    <a:pt x="33" y="65"/>
                  </a:cubicBezTo>
                  <a:cubicBezTo>
                    <a:pt x="11" y="95"/>
                    <a:pt x="0" y="125"/>
                    <a:pt x="4" y="162"/>
                  </a:cubicBezTo>
                  <a:lnTo>
                    <a:pt x="11" y="162"/>
                  </a:lnTo>
                  <a:cubicBezTo>
                    <a:pt x="37" y="162"/>
                    <a:pt x="59" y="151"/>
                    <a:pt x="82" y="135"/>
                  </a:cubicBezTo>
                  <a:cubicBezTo>
                    <a:pt x="104" y="121"/>
                    <a:pt x="127" y="109"/>
                    <a:pt x="153" y="109"/>
                  </a:cubicBezTo>
                  <a:lnTo>
                    <a:pt x="175" y="109"/>
                  </a:lnTo>
                  <a:cubicBezTo>
                    <a:pt x="250" y="109"/>
                    <a:pt x="280" y="65"/>
                    <a:pt x="2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4" name="Google Shape;16704;p11"/>
            <p:cNvSpPr/>
            <p:nvPr/>
          </p:nvSpPr>
          <p:spPr>
            <a:xfrm>
              <a:off x="-2435103" y="-2517762"/>
              <a:ext cx="6972" cy="13465"/>
            </a:xfrm>
            <a:custGeom>
              <a:avLst/>
              <a:gdLst/>
              <a:ahLst/>
              <a:cxnLst/>
              <a:rect l="l" t="t" r="r" b="b"/>
              <a:pathLst>
                <a:path w="146" h="282" extrusionOk="0">
                  <a:moveTo>
                    <a:pt x="146" y="1"/>
                  </a:moveTo>
                  <a:lnTo>
                    <a:pt x="146" y="1"/>
                  </a:lnTo>
                  <a:cubicBezTo>
                    <a:pt x="64" y="28"/>
                    <a:pt x="11" y="80"/>
                    <a:pt x="7" y="173"/>
                  </a:cubicBezTo>
                  <a:cubicBezTo>
                    <a:pt x="0" y="263"/>
                    <a:pt x="78" y="256"/>
                    <a:pt x="131" y="282"/>
                  </a:cubicBezTo>
                  <a:cubicBezTo>
                    <a:pt x="135" y="263"/>
                    <a:pt x="138" y="247"/>
                    <a:pt x="146" y="233"/>
                  </a:cubicBezTo>
                  <a:cubicBezTo>
                    <a:pt x="131" y="214"/>
                    <a:pt x="116" y="207"/>
                    <a:pt x="97" y="207"/>
                  </a:cubicBezTo>
                  <a:cubicBezTo>
                    <a:pt x="78" y="207"/>
                    <a:pt x="59" y="214"/>
                    <a:pt x="37" y="218"/>
                  </a:cubicBezTo>
                  <a:cubicBezTo>
                    <a:pt x="52" y="125"/>
                    <a:pt x="86" y="57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5" name="Google Shape;16705;p11"/>
            <p:cNvSpPr/>
            <p:nvPr/>
          </p:nvSpPr>
          <p:spPr>
            <a:xfrm>
              <a:off x="-2238038" y="-2852251"/>
              <a:ext cx="13227" cy="10410"/>
            </a:xfrm>
            <a:custGeom>
              <a:avLst/>
              <a:gdLst/>
              <a:ahLst/>
              <a:cxnLst/>
              <a:rect l="l" t="t" r="r" b="b"/>
              <a:pathLst>
                <a:path w="277" h="218" extrusionOk="0">
                  <a:moveTo>
                    <a:pt x="183" y="1"/>
                  </a:moveTo>
                  <a:lnTo>
                    <a:pt x="183" y="1"/>
                  </a:lnTo>
                  <a:cubicBezTo>
                    <a:pt x="171" y="94"/>
                    <a:pt x="119" y="151"/>
                    <a:pt x="33" y="184"/>
                  </a:cubicBezTo>
                  <a:cubicBezTo>
                    <a:pt x="23" y="192"/>
                    <a:pt x="11" y="199"/>
                    <a:pt x="4" y="206"/>
                  </a:cubicBezTo>
                  <a:lnTo>
                    <a:pt x="0" y="210"/>
                  </a:lnTo>
                  <a:cubicBezTo>
                    <a:pt x="11" y="218"/>
                    <a:pt x="23" y="218"/>
                    <a:pt x="33" y="218"/>
                  </a:cubicBezTo>
                  <a:cubicBezTo>
                    <a:pt x="82" y="218"/>
                    <a:pt x="112" y="173"/>
                    <a:pt x="157" y="158"/>
                  </a:cubicBezTo>
                  <a:cubicBezTo>
                    <a:pt x="273" y="117"/>
                    <a:pt x="276" y="75"/>
                    <a:pt x="1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6" name="Google Shape;16706;p11"/>
            <p:cNvSpPr/>
            <p:nvPr/>
          </p:nvSpPr>
          <p:spPr>
            <a:xfrm>
              <a:off x="-2830855" y="-2760476"/>
              <a:ext cx="8977" cy="8452"/>
            </a:xfrm>
            <a:custGeom>
              <a:avLst/>
              <a:gdLst/>
              <a:ahLst/>
              <a:cxnLst/>
              <a:rect l="l" t="t" r="r" b="b"/>
              <a:pathLst>
                <a:path w="188" h="177" extrusionOk="0">
                  <a:moveTo>
                    <a:pt x="116" y="0"/>
                  </a:moveTo>
                  <a:cubicBezTo>
                    <a:pt x="113" y="4"/>
                    <a:pt x="105" y="8"/>
                    <a:pt x="102" y="15"/>
                  </a:cubicBezTo>
                  <a:cubicBezTo>
                    <a:pt x="113" y="101"/>
                    <a:pt x="26" y="45"/>
                    <a:pt x="0" y="87"/>
                  </a:cubicBezTo>
                  <a:cubicBezTo>
                    <a:pt x="31" y="127"/>
                    <a:pt x="83" y="131"/>
                    <a:pt x="116" y="168"/>
                  </a:cubicBezTo>
                  <a:cubicBezTo>
                    <a:pt x="121" y="176"/>
                    <a:pt x="124" y="176"/>
                    <a:pt x="128" y="176"/>
                  </a:cubicBezTo>
                  <a:cubicBezTo>
                    <a:pt x="143" y="176"/>
                    <a:pt x="154" y="154"/>
                    <a:pt x="169" y="146"/>
                  </a:cubicBezTo>
                  <a:cubicBezTo>
                    <a:pt x="188" y="82"/>
                    <a:pt x="143" y="45"/>
                    <a:pt x="11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7" name="Google Shape;16707;p11"/>
            <p:cNvSpPr/>
            <p:nvPr/>
          </p:nvSpPr>
          <p:spPr>
            <a:xfrm>
              <a:off x="-2207717" y="-2781915"/>
              <a:ext cx="11794" cy="4202"/>
            </a:xfrm>
            <a:custGeom>
              <a:avLst/>
              <a:gdLst/>
              <a:ahLst/>
              <a:cxnLst/>
              <a:rect l="l" t="t" r="r" b="b"/>
              <a:pathLst>
                <a:path w="247" h="88" extrusionOk="0">
                  <a:moveTo>
                    <a:pt x="116" y="1"/>
                  </a:moveTo>
                  <a:cubicBezTo>
                    <a:pt x="68" y="1"/>
                    <a:pt x="26" y="23"/>
                    <a:pt x="0" y="72"/>
                  </a:cubicBezTo>
                  <a:cubicBezTo>
                    <a:pt x="12" y="65"/>
                    <a:pt x="23" y="65"/>
                    <a:pt x="30" y="65"/>
                  </a:cubicBezTo>
                  <a:cubicBezTo>
                    <a:pt x="49" y="65"/>
                    <a:pt x="64" y="68"/>
                    <a:pt x="79" y="75"/>
                  </a:cubicBezTo>
                  <a:cubicBezTo>
                    <a:pt x="102" y="83"/>
                    <a:pt x="124" y="87"/>
                    <a:pt x="147" y="87"/>
                  </a:cubicBezTo>
                  <a:cubicBezTo>
                    <a:pt x="180" y="87"/>
                    <a:pt x="214" y="75"/>
                    <a:pt x="247" y="53"/>
                  </a:cubicBezTo>
                  <a:cubicBezTo>
                    <a:pt x="202" y="20"/>
                    <a:pt x="157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8" name="Google Shape;16708;p11"/>
            <p:cNvSpPr/>
            <p:nvPr/>
          </p:nvSpPr>
          <p:spPr>
            <a:xfrm>
              <a:off x="-2082755" y="-2888637"/>
              <a:ext cx="10171" cy="13465"/>
            </a:xfrm>
            <a:custGeom>
              <a:avLst/>
              <a:gdLst/>
              <a:ahLst/>
              <a:cxnLst/>
              <a:rect l="l" t="t" r="r" b="b"/>
              <a:pathLst>
                <a:path w="213" h="282" extrusionOk="0">
                  <a:moveTo>
                    <a:pt x="4" y="0"/>
                  </a:moveTo>
                  <a:cubicBezTo>
                    <a:pt x="0" y="150"/>
                    <a:pt x="112" y="214"/>
                    <a:pt x="213" y="281"/>
                  </a:cubicBezTo>
                  <a:lnTo>
                    <a:pt x="213" y="277"/>
                  </a:lnTo>
                  <a:cubicBezTo>
                    <a:pt x="157" y="247"/>
                    <a:pt x="187" y="169"/>
                    <a:pt x="131" y="135"/>
                  </a:cubicBezTo>
                  <a:cubicBezTo>
                    <a:pt x="49" y="128"/>
                    <a:pt x="59" y="34"/>
                    <a:pt x="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9" name="Google Shape;16709;p11"/>
            <p:cNvSpPr/>
            <p:nvPr/>
          </p:nvSpPr>
          <p:spPr>
            <a:xfrm>
              <a:off x="-2543686" y="-2545744"/>
              <a:ext cx="7783" cy="6828"/>
            </a:xfrm>
            <a:custGeom>
              <a:avLst/>
              <a:gdLst/>
              <a:ahLst/>
              <a:cxnLst/>
              <a:rect l="l" t="t" r="r" b="b"/>
              <a:pathLst>
                <a:path w="163" h="143" extrusionOk="0">
                  <a:moveTo>
                    <a:pt x="68" y="0"/>
                  </a:moveTo>
                  <a:cubicBezTo>
                    <a:pt x="57" y="0"/>
                    <a:pt x="46" y="4"/>
                    <a:pt x="39" y="15"/>
                  </a:cubicBezTo>
                  <a:cubicBezTo>
                    <a:pt x="1" y="48"/>
                    <a:pt x="23" y="83"/>
                    <a:pt x="54" y="112"/>
                  </a:cubicBezTo>
                  <a:cubicBezTo>
                    <a:pt x="68" y="127"/>
                    <a:pt x="87" y="143"/>
                    <a:pt x="106" y="143"/>
                  </a:cubicBezTo>
                  <a:cubicBezTo>
                    <a:pt x="117" y="143"/>
                    <a:pt x="125" y="138"/>
                    <a:pt x="132" y="131"/>
                  </a:cubicBezTo>
                  <a:cubicBezTo>
                    <a:pt x="162" y="101"/>
                    <a:pt x="154" y="60"/>
                    <a:pt x="132" y="26"/>
                  </a:cubicBezTo>
                  <a:cubicBezTo>
                    <a:pt x="109" y="19"/>
                    <a:pt x="87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0" name="Google Shape;16710;p11"/>
            <p:cNvSpPr/>
            <p:nvPr/>
          </p:nvSpPr>
          <p:spPr>
            <a:xfrm>
              <a:off x="-1939410" y="-2789030"/>
              <a:ext cx="8929" cy="6781"/>
            </a:xfrm>
            <a:custGeom>
              <a:avLst/>
              <a:gdLst/>
              <a:ahLst/>
              <a:cxnLst/>
              <a:rect l="l" t="t" r="r" b="b"/>
              <a:pathLst>
                <a:path w="187" h="142" extrusionOk="0">
                  <a:moveTo>
                    <a:pt x="108" y="0"/>
                  </a:moveTo>
                  <a:cubicBezTo>
                    <a:pt x="93" y="0"/>
                    <a:pt x="75" y="4"/>
                    <a:pt x="67" y="19"/>
                  </a:cubicBezTo>
                  <a:cubicBezTo>
                    <a:pt x="49" y="49"/>
                    <a:pt x="0" y="83"/>
                    <a:pt x="49" y="127"/>
                  </a:cubicBezTo>
                  <a:cubicBezTo>
                    <a:pt x="59" y="138"/>
                    <a:pt x="67" y="142"/>
                    <a:pt x="78" y="142"/>
                  </a:cubicBezTo>
                  <a:cubicBezTo>
                    <a:pt x="97" y="142"/>
                    <a:pt x="112" y="124"/>
                    <a:pt x="127" y="112"/>
                  </a:cubicBezTo>
                  <a:cubicBezTo>
                    <a:pt x="153" y="83"/>
                    <a:pt x="187" y="52"/>
                    <a:pt x="149" y="15"/>
                  </a:cubicBezTo>
                  <a:cubicBezTo>
                    <a:pt x="142" y="4"/>
                    <a:pt x="123" y="0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1" name="Google Shape;16711;p11"/>
            <p:cNvSpPr/>
            <p:nvPr/>
          </p:nvSpPr>
          <p:spPr>
            <a:xfrm>
              <a:off x="-2613640" y="-2563077"/>
              <a:ext cx="17190" cy="4871"/>
            </a:xfrm>
            <a:custGeom>
              <a:avLst/>
              <a:gdLst/>
              <a:ahLst/>
              <a:cxnLst/>
              <a:rect l="l" t="t" r="r" b="b"/>
              <a:pathLst>
                <a:path w="360" h="102" extrusionOk="0">
                  <a:moveTo>
                    <a:pt x="263" y="1"/>
                  </a:moveTo>
                  <a:lnTo>
                    <a:pt x="229" y="35"/>
                  </a:lnTo>
                  <a:cubicBezTo>
                    <a:pt x="158" y="71"/>
                    <a:pt x="68" y="53"/>
                    <a:pt x="1" y="94"/>
                  </a:cubicBezTo>
                  <a:lnTo>
                    <a:pt x="1" y="97"/>
                  </a:lnTo>
                  <a:cubicBezTo>
                    <a:pt x="16" y="102"/>
                    <a:pt x="30" y="102"/>
                    <a:pt x="46" y="102"/>
                  </a:cubicBezTo>
                  <a:cubicBezTo>
                    <a:pt x="91" y="102"/>
                    <a:pt x="132" y="94"/>
                    <a:pt x="177" y="87"/>
                  </a:cubicBezTo>
                  <a:cubicBezTo>
                    <a:pt x="218" y="75"/>
                    <a:pt x="259" y="68"/>
                    <a:pt x="304" y="68"/>
                  </a:cubicBezTo>
                  <a:cubicBezTo>
                    <a:pt x="315" y="68"/>
                    <a:pt x="326" y="68"/>
                    <a:pt x="337" y="71"/>
                  </a:cubicBezTo>
                  <a:cubicBezTo>
                    <a:pt x="344" y="71"/>
                    <a:pt x="352" y="45"/>
                    <a:pt x="360" y="35"/>
                  </a:cubicBezTo>
                  <a:cubicBezTo>
                    <a:pt x="356" y="27"/>
                    <a:pt x="352" y="19"/>
                    <a:pt x="344" y="16"/>
                  </a:cubicBezTo>
                  <a:cubicBezTo>
                    <a:pt x="318" y="8"/>
                    <a:pt x="289" y="4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2" name="Google Shape;16712;p11"/>
            <p:cNvSpPr/>
            <p:nvPr/>
          </p:nvSpPr>
          <p:spPr>
            <a:xfrm>
              <a:off x="-2255945" y="-2850102"/>
              <a:ext cx="7926" cy="8643"/>
            </a:xfrm>
            <a:custGeom>
              <a:avLst/>
              <a:gdLst/>
              <a:ahLst/>
              <a:cxnLst/>
              <a:rect l="l" t="t" r="r" b="b"/>
              <a:pathLst>
                <a:path w="166" h="181" extrusionOk="0">
                  <a:moveTo>
                    <a:pt x="117" y="1"/>
                  </a:moveTo>
                  <a:cubicBezTo>
                    <a:pt x="106" y="38"/>
                    <a:pt x="84" y="42"/>
                    <a:pt x="58" y="42"/>
                  </a:cubicBezTo>
                  <a:lnTo>
                    <a:pt x="39" y="42"/>
                  </a:lnTo>
                  <a:cubicBezTo>
                    <a:pt x="23" y="42"/>
                    <a:pt x="8" y="42"/>
                    <a:pt x="1" y="49"/>
                  </a:cubicBezTo>
                  <a:cubicBezTo>
                    <a:pt x="27" y="98"/>
                    <a:pt x="20" y="173"/>
                    <a:pt x="98" y="180"/>
                  </a:cubicBezTo>
                  <a:cubicBezTo>
                    <a:pt x="87" y="139"/>
                    <a:pt x="128" y="124"/>
                    <a:pt x="147" y="98"/>
                  </a:cubicBezTo>
                  <a:cubicBezTo>
                    <a:pt x="132" y="83"/>
                    <a:pt x="125" y="64"/>
                    <a:pt x="139" y="42"/>
                  </a:cubicBezTo>
                  <a:cubicBezTo>
                    <a:pt x="165" y="12"/>
                    <a:pt x="132" y="12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3" name="Google Shape;16713;p11"/>
            <p:cNvSpPr/>
            <p:nvPr/>
          </p:nvSpPr>
          <p:spPr>
            <a:xfrm>
              <a:off x="-2251790" y="-2845471"/>
              <a:ext cx="13800" cy="4154"/>
            </a:xfrm>
            <a:custGeom>
              <a:avLst/>
              <a:gdLst/>
              <a:ahLst/>
              <a:cxnLst/>
              <a:rect l="l" t="t" r="r" b="b"/>
              <a:pathLst>
                <a:path w="289" h="87" extrusionOk="0">
                  <a:moveTo>
                    <a:pt x="60" y="1"/>
                  </a:moveTo>
                  <a:cubicBezTo>
                    <a:pt x="41" y="27"/>
                    <a:pt x="0" y="42"/>
                    <a:pt x="11" y="83"/>
                  </a:cubicBezTo>
                  <a:cubicBezTo>
                    <a:pt x="23" y="87"/>
                    <a:pt x="38" y="87"/>
                    <a:pt x="49" y="87"/>
                  </a:cubicBezTo>
                  <a:cubicBezTo>
                    <a:pt x="83" y="87"/>
                    <a:pt x="116" y="83"/>
                    <a:pt x="150" y="76"/>
                  </a:cubicBezTo>
                  <a:cubicBezTo>
                    <a:pt x="180" y="72"/>
                    <a:pt x="213" y="64"/>
                    <a:pt x="247" y="64"/>
                  </a:cubicBezTo>
                  <a:cubicBezTo>
                    <a:pt x="258" y="64"/>
                    <a:pt x="273" y="68"/>
                    <a:pt x="288" y="68"/>
                  </a:cubicBezTo>
                  <a:lnTo>
                    <a:pt x="288" y="64"/>
                  </a:lnTo>
                  <a:cubicBezTo>
                    <a:pt x="269" y="57"/>
                    <a:pt x="247" y="45"/>
                    <a:pt x="224" y="38"/>
                  </a:cubicBezTo>
                  <a:lnTo>
                    <a:pt x="209" y="38"/>
                  </a:lnTo>
                  <a:cubicBezTo>
                    <a:pt x="187" y="38"/>
                    <a:pt x="164" y="31"/>
                    <a:pt x="142" y="19"/>
                  </a:cubicBezTo>
                  <a:cubicBezTo>
                    <a:pt x="119" y="12"/>
                    <a:pt x="97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4" name="Google Shape;16714;p11"/>
            <p:cNvSpPr/>
            <p:nvPr/>
          </p:nvSpPr>
          <p:spPr>
            <a:xfrm>
              <a:off x="-2255372" y="-2602519"/>
              <a:ext cx="10219" cy="9502"/>
            </a:xfrm>
            <a:custGeom>
              <a:avLst/>
              <a:gdLst/>
              <a:ahLst/>
              <a:cxnLst/>
              <a:rect l="l" t="t" r="r" b="b"/>
              <a:pathLst>
                <a:path w="214" h="199" extrusionOk="0">
                  <a:moveTo>
                    <a:pt x="146" y="0"/>
                  </a:moveTo>
                  <a:cubicBezTo>
                    <a:pt x="127" y="79"/>
                    <a:pt x="56" y="90"/>
                    <a:pt x="1" y="116"/>
                  </a:cubicBezTo>
                  <a:cubicBezTo>
                    <a:pt x="72" y="147"/>
                    <a:pt x="142" y="173"/>
                    <a:pt x="213" y="199"/>
                  </a:cubicBezTo>
                  <a:cubicBezTo>
                    <a:pt x="187" y="165"/>
                    <a:pt x="113" y="131"/>
                    <a:pt x="213" y="102"/>
                  </a:cubicBezTo>
                  <a:cubicBezTo>
                    <a:pt x="168" y="83"/>
                    <a:pt x="150" y="49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5" name="Google Shape;16715;p11"/>
            <p:cNvSpPr/>
            <p:nvPr/>
          </p:nvSpPr>
          <p:spPr>
            <a:xfrm>
              <a:off x="-2033907" y="-2534141"/>
              <a:ext cx="7783" cy="12558"/>
            </a:xfrm>
            <a:custGeom>
              <a:avLst/>
              <a:gdLst/>
              <a:ahLst/>
              <a:cxnLst/>
              <a:rect l="l" t="t" r="r" b="b"/>
              <a:pathLst>
                <a:path w="163" h="263" extrusionOk="0">
                  <a:moveTo>
                    <a:pt x="65" y="0"/>
                  </a:moveTo>
                  <a:cubicBezTo>
                    <a:pt x="50" y="26"/>
                    <a:pt x="35" y="52"/>
                    <a:pt x="20" y="83"/>
                  </a:cubicBezTo>
                  <a:cubicBezTo>
                    <a:pt x="28" y="102"/>
                    <a:pt x="16" y="116"/>
                    <a:pt x="5" y="131"/>
                  </a:cubicBezTo>
                  <a:cubicBezTo>
                    <a:pt x="5" y="146"/>
                    <a:pt x="1" y="161"/>
                    <a:pt x="1" y="172"/>
                  </a:cubicBezTo>
                  <a:cubicBezTo>
                    <a:pt x="20" y="169"/>
                    <a:pt x="35" y="164"/>
                    <a:pt x="42" y="164"/>
                  </a:cubicBezTo>
                  <a:cubicBezTo>
                    <a:pt x="95" y="164"/>
                    <a:pt x="57" y="228"/>
                    <a:pt x="65" y="262"/>
                  </a:cubicBezTo>
                  <a:cubicBezTo>
                    <a:pt x="162" y="195"/>
                    <a:pt x="39" y="90"/>
                    <a:pt x="106" y="15"/>
                  </a:cubicBezTo>
                  <a:cubicBezTo>
                    <a:pt x="95" y="12"/>
                    <a:pt x="80" y="4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6" name="Google Shape;16716;p11"/>
            <p:cNvSpPr/>
            <p:nvPr/>
          </p:nvSpPr>
          <p:spPr>
            <a:xfrm>
              <a:off x="-2063655" y="-2787407"/>
              <a:ext cx="10362" cy="13036"/>
            </a:xfrm>
            <a:custGeom>
              <a:avLst/>
              <a:gdLst/>
              <a:ahLst/>
              <a:cxnLst/>
              <a:rect l="l" t="t" r="r" b="b"/>
              <a:pathLst>
                <a:path w="217" h="273" extrusionOk="0">
                  <a:moveTo>
                    <a:pt x="71" y="0"/>
                  </a:moveTo>
                  <a:lnTo>
                    <a:pt x="71" y="0"/>
                  </a:lnTo>
                  <a:cubicBezTo>
                    <a:pt x="18" y="56"/>
                    <a:pt x="0" y="149"/>
                    <a:pt x="41" y="190"/>
                  </a:cubicBezTo>
                  <a:cubicBezTo>
                    <a:pt x="71" y="224"/>
                    <a:pt x="113" y="247"/>
                    <a:pt x="153" y="265"/>
                  </a:cubicBezTo>
                  <a:cubicBezTo>
                    <a:pt x="161" y="269"/>
                    <a:pt x="165" y="273"/>
                    <a:pt x="172" y="273"/>
                  </a:cubicBezTo>
                  <a:cubicBezTo>
                    <a:pt x="187" y="273"/>
                    <a:pt x="202" y="261"/>
                    <a:pt x="217" y="247"/>
                  </a:cubicBezTo>
                  <a:cubicBezTo>
                    <a:pt x="213" y="242"/>
                    <a:pt x="206" y="235"/>
                    <a:pt x="198" y="232"/>
                  </a:cubicBezTo>
                  <a:cubicBezTo>
                    <a:pt x="194" y="235"/>
                    <a:pt x="191" y="235"/>
                    <a:pt x="187" y="235"/>
                  </a:cubicBezTo>
                  <a:cubicBezTo>
                    <a:pt x="172" y="235"/>
                    <a:pt x="161" y="224"/>
                    <a:pt x="149" y="213"/>
                  </a:cubicBezTo>
                  <a:lnTo>
                    <a:pt x="149" y="209"/>
                  </a:lnTo>
                  <a:cubicBezTo>
                    <a:pt x="142" y="172"/>
                    <a:pt x="63" y="209"/>
                    <a:pt x="71" y="135"/>
                  </a:cubicBezTo>
                  <a:cubicBezTo>
                    <a:pt x="75" y="93"/>
                    <a:pt x="56" y="45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7" name="Google Shape;16717;p11"/>
            <p:cNvSpPr/>
            <p:nvPr/>
          </p:nvSpPr>
          <p:spPr>
            <a:xfrm>
              <a:off x="-2729816" y="-2764582"/>
              <a:ext cx="9884" cy="5205"/>
            </a:xfrm>
            <a:custGeom>
              <a:avLst/>
              <a:gdLst/>
              <a:ahLst/>
              <a:cxnLst/>
              <a:rect l="l" t="t" r="r" b="b"/>
              <a:pathLst>
                <a:path w="207" h="109" extrusionOk="0">
                  <a:moveTo>
                    <a:pt x="75" y="0"/>
                  </a:moveTo>
                  <a:cubicBezTo>
                    <a:pt x="53" y="0"/>
                    <a:pt x="27" y="11"/>
                    <a:pt x="1" y="49"/>
                  </a:cubicBezTo>
                  <a:cubicBezTo>
                    <a:pt x="53" y="68"/>
                    <a:pt x="101" y="86"/>
                    <a:pt x="150" y="105"/>
                  </a:cubicBezTo>
                  <a:cubicBezTo>
                    <a:pt x="153" y="109"/>
                    <a:pt x="161" y="109"/>
                    <a:pt x="165" y="109"/>
                  </a:cubicBezTo>
                  <a:cubicBezTo>
                    <a:pt x="180" y="109"/>
                    <a:pt x="191" y="101"/>
                    <a:pt x="195" y="90"/>
                  </a:cubicBezTo>
                  <a:cubicBezTo>
                    <a:pt x="206" y="68"/>
                    <a:pt x="195" y="52"/>
                    <a:pt x="176" y="42"/>
                  </a:cubicBezTo>
                  <a:cubicBezTo>
                    <a:pt x="142" y="23"/>
                    <a:pt x="108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8" name="Google Shape;16718;p11"/>
            <p:cNvSpPr/>
            <p:nvPr/>
          </p:nvSpPr>
          <p:spPr>
            <a:xfrm>
              <a:off x="-2597214" y="-2568616"/>
              <a:ext cx="7019" cy="7401"/>
            </a:xfrm>
            <a:custGeom>
              <a:avLst/>
              <a:gdLst/>
              <a:ahLst/>
              <a:cxnLst/>
              <a:rect l="l" t="t" r="r" b="b"/>
              <a:pathLst>
                <a:path w="147" h="155" extrusionOk="0">
                  <a:moveTo>
                    <a:pt x="61" y="1"/>
                  </a:moveTo>
                  <a:cubicBezTo>
                    <a:pt x="57" y="1"/>
                    <a:pt x="53" y="1"/>
                    <a:pt x="50" y="4"/>
                  </a:cubicBezTo>
                  <a:cubicBezTo>
                    <a:pt x="16" y="8"/>
                    <a:pt x="19" y="42"/>
                    <a:pt x="16" y="68"/>
                  </a:cubicBezTo>
                  <a:cubicBezTo>
                    <a:pt x="16" y="91"/>
                    <a:pt x="23" y="113"/>
                    <a:pt x="0" y="132"/>
                  </a:cubicBezTo>
                  <a:cubicBezTo>
                    <a:pt x="8" y="135"/>
                    <a:pt x="12" y="143"/>
                    <a:pt x="16" y="151"/>
                  </a:cubicBezTo>
                  <a:cubicBezTo>
                    <a:pt x="27" y="154"/>
                    <a:pt x="38" y="154"/>
                    <a:pt x="45" y="154"/>
                  </a:cubicBezTo>
                  <a:cubicBezTo>
                    <a:pt x="90" y="154"/>
                    <a:pt x="117" y="113"/>
                    <a:pt x="147" y="83"/>
                  </a:cubicBezTo>
                  <a:cubicBezTo>
                    <a:pt x="143" y="79"/>
                    <a:pt x="139" y="72"/>
                    <a:pt x="131" y="68"/>
                  </a:cubicBezTo>
                  <a:cubicBezTo>
                    <a:pt x="124" y="65"/>
                    <a:pt x="105" y="61"/>
                    <a:pt x="105" y="53"/>
                  </a:cubicBezTo>
                  <a:cubicBezTo>
                    <a:pt x="102" y="23"/>
                    <a:pt x="87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9" name="Google Shape;16719;p11"/>
            <p:cNvSpPr/>
            <p:nvPr/>
          </p:nvSpPr>
          <p:spPr>
            <a:xfrm>
              <a:off x="-1863201" y="-2777761"/>
              <a:ext cx="7688" cy="7115"/>
            </a:xfrm>
            <a:custGeom>
              <a:avLst/>
              <a:gdLst/>
              <a:ahLst/>
              <a:cxnLst/>
              <a:rect l="l" t="t" r="r" b="b"/>
              <a:pathLst>
                <a:path w="161" h="149" extrusionOk="0">
                  <a:moveTo>
                    <a:pt x="56" y="0"/>
                  </a:moveTo>
                  <a:cubicBezTo>
                    <a:pt x="49" y="4"/>
                    <a:pt x="45" y="7"/>
                    <a:pt x="41" y="11"/>
                  </a:cubicBezTo>
                  <a:cubicBezTo>
                    <a:pt x="41" y="22"/>
                    <a:pt x="41" y="37"/>
                    <a:pt x="37" y="45"/>
                  </a:cubicBezTo>
                  <a:cubicBezTo>
                    <a:pt x="11" y="82"/>
                    <a:pt x="0" y="123"/>
                    <a:pt x="49" y="138"/>
                  </a:cubicBezTo>
                  <a:cubicBezTo>
                    <a:pt x="59" y="142"/>
                    <a:pt x="78" y="149"/>
                    <a:pt x="97" y="149"/>
                  </a:cubicBezTo>
                  <a:cubicBezTo>
                    <a:pt x="116" y="149"/>
                    <a:pt x="131" y="145"/>
                    <a:pt x="142" y="127"/>
                  </a:cubicBezTo>
                  <a:cubicBezTo>
                    <a:pt x="161" y="85"/>
                    <a:pt x="138" y="56"/>
                    <a:pt x="97" y="37"/>
                  </a:cubicBezTo>
                  <a:cubicBezTo>
                    <a:pt x="82" y="30"/>
                    <a:pt x="67" y="11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0" name="Google Shape;16720;p11"/>
            <p:cNvSpPr/>
            <p:nvPr/>
          </p:nvSpPr>
          <p:spPr>
            <a:xfrm>
              <a:off x="-2166461" y="-2915615"/>
              <a:ext cx="6972" cy="8786"/>
            </a:xfrm>
            <a:custGeom>
              <a:avLst/>
              <a:gdLst/>
              <a:ahLst/>
              <a:cxnLst/>
              <a:rect l="l" t="t" r="r" b="b"/>
              <a:pathLst>
                <a:path w="146" h="184" extrusionOk="0">
                  <a:moveTo>
                    <a:pt x="18" y="1"/>
                  </a:moveTo>
                  <a:cubicBezTo>
                    <a:pt x="0" y="65"/>
                    <a:pt x="15" y="124"/>
                    <a:pt x="33" y="184"/>
                  </a:cubicBezTo>
                  <a:cubicBezTo>
                    <a:pt x="49" y="177"/>
                    <a:pt x="68" y="173"/>
                    <a:pt x="82" y="165"/>
                  </a:cubicBezTo>
                  <a:cubicBezTo>
                    <a:pt x="37" y="101"/>
                    <a:pt x="112" y="87"/>
                    <a:pt x="130" y="53"/>
                  </a:cubicBezTo>
                  <a:cubicBezTo>
                    <a:pt x="146" y="4"/>
                    <a:pt x="104" y="16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1" name="Google Shape;16721;p11"/>
            <p:cNvSpPr/>
            <p:nvPr/>
          </p:nvSpPr>
          <p:spPr>
            <a:xfrm>
              <a:off x="-2268407" y="-2685508"/>
              <a:ext cx="9168" cy="14134"/>
            </a:xfrm>
            <a:custGeom>
              <a:avLst/>
              <a:gdLst/>
              <a:ahLst/>
              <a:cxnLst/>
              <a:rect l="l" t="t" r="r" b="b"/>
              <a:pathLst>
                <a:path w="192" h="296" extrusionOk="0">
                  <a:moveTo>
                    <a:pt x="165" y="1"/>
                  </a:moveTo>
                  <a:cubicBezTo>
                    <a:pt x="98" y="42"/>
                    <a:pt x="139" y="131"/>
                    <a:pt x="83" y="180"/>
                  </a:cubicBezTo>
                  <a:cubicBezTo>
                    <a:pt x="86" y="239"/>
                    <a:pt x="27" y="254"/>
                    <a:pt x="0" y="296"/>
                  </a:cubicBezTo>
                  <a:cubicBezTo>
                    <a:pt x="49" y="296"/>
                    <a:pt x="79" y="239"/>
                    <a:pt x="127" y="239"/>
                  </a:cubicBezTo>
                  <a:lnTo>
                    <a:pt x="146" y="239"/>
                  </a:lnTo>
                  <a:cubicBezTo>
                    <a:pt x="157" y="239"/>
                    <a:pt x="169" y="217"/>
                    <a:pt x="162" y="206"/>
                  </a:cubicBezTo>
                  <a:cubicBezTo>
                    <a:pt x="109" y="135"/>
                    <a:pt x="191" y="68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2" name="Google Shape;16722;p11"/>
            <p:cNvSpPr/>
            <p:nvPr/>
          </p:nvSpPr>
          <p:spPr>
            <a:xfrm>
              <a:off x="-2570951" y="-2429186"/>
              <a:ext cx="7353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101" y="0"/>
                  </a:moveTo>
                  <a:cubicBezTo>
                    <a:pt x="90" y="0"/>
                    <a:pt x="75" y="4"/>
                    <a:pt x="64" y="4"/>
                  </a:cubicBezTo>
                  <a:cubicBezTo>
                    <a:pt x="42" y="26"/>
                    <a:pt x="19" y="49"/>
                    <a:pt x="0" y="71"/>
                  </a:cubicBezTo>
                  <a:cubicBezTo>
                    <a:pt x="16" y="86"/>
                    <a:pt x="30" y="109"/>
                    <a:pt x="52" y="109"/>
                  </a:cubicBezTo>
                  <a:cubicBezTo>
                    <a:pt x="64" y="112"/>
                    <a:pt x="75" y="112"/>
                    <a:pt x="86" y="112"/>
                  </a:cubicBezTo>
                  <a:cubicBezTo>
                    <a:pt x="120" y="112"/>
                    <a:pt x="146" y="105"/>
                    <a:pt x="150" y="60"/>
                  </a:cubicBezTo>
                  <a:cubicBezTo>
                    <a:pt x="154" y="15"/>
                    <a:pt x="131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3" name="Google Shape;16723;p11"/>
            <p:cNvSpPr/>
            <p:nvPr/>
          </p:nvSpPr>
          <p:spPr>
            <a:xfrm>
              <a:off x="-2700545" y="-2773893"/>
              <a:ext cx="10601" cy="7926"/>
            </a:xfrm>
            <a:custGeom>
              <a:avLst/>
              <a:gdLst/>
              <a:ahLst/>
              <a:cxnLst/>
              <a:rect l="l" t="t" r="r" b="b"/>
              <a:pathLst>
                <a:path w="222" h="166" extrusionOk="0">
                  <a:moveTo>
                    <a:pt x="61" y="1"/>
                  </a:moveTo>
                  <a:cubicBezTo>
                    <a:pt x="38" y="1"/>
                    <a:pt x="19" y="16"/>
                    <a:pt x="11" y="49"/>
                  </a:cubicBezTo>
                  <a:cubicBezTo>
                    <a:pt x="0" y="87"/>
                    <a:pt x="8" y="128"/>
                    <a:pt x="45" y="150"/>
                  </a:cubicBezTo>
                  <a:cubicBezTo>
                    <a:pt x="61" y="161"/>
                    <a:pt x="79" y="166"/>
                    <a:pt x="97" y="166"/>
                  </a:cubicBezTo>
                  <a:cubicBezTo>
                    <a:pt x="128" y="166"/>
                    <a:pt x="154" y="150"/>
                    <a:pt x="180" y="135"/>
                  </a:cubicBezTo>
                  <a:cubicBezTo>
                    <a:pt x="221" y="109"/>
                    <a:pt x="199" y="83"/>
                    <a:pt x="180" y="61"/>
                  </a:cubicBezTo>
                  <a:cubicBezTo>
                    <a:pt x="176" y="64"/>
                    <a:pt x="176" y="76"/>
                    <a:pt x="168" y="80"/>
                  </a:cubicBezTo>
                  <a:cubicBezTo>
                    <a:pt x="146" y="102"/>
                    <a:pt x="116" y="132"/>
                    <a:pt x="87" y="132"/>
                  </a:cubicBezTo>
                  <a:cubicBezTo>
                    <a:pt x="79" y="132"/>
                    <a:pt x="68" y="128"/>
                    <a:pt x="56" y="121"/>
                  </a:cubicBezTo>
                  <a:cubicBezTo>
                    <a:pt x="8" y="76"/>
                    <a:pt x="68" y="42"/>
                    <a:pt x="97" y="12"/>
                  </a:cubicBezTo>
                  <a:cubicBezTo>
                    <a:pt x="87" y="4"/>
                    <a:pt x="71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4" name="Google Shape;16724;p11"/>
            <p:cNvSpPr/>
            <p:nvPr/>
          </p:nvSpPr>
          <p:spPr>
            <a:xfrm>
              <a:off x="-1933202" y="-2631789"/>
              <a:ext cx="11460" cy="13418"/>
            </a:xfrm>
            <a:custGeom>
              <a:avLst/>
              <a:gdLst/>
              <a:ahLst/>
              <a:cxnLst/>
              <a:rect l="l" t="t" r="r" b="b"/>
              <a:pathLst>
                <a:path w="240" h="281" extrusionOk="0">
                  <a:moveTo>
                    <a:pt x="76" y="1"/>
                  </a:moveTo>
                  <a:cubicBezTo>
                    <a:pt x="60" y="1"/>
                    <a:pt x="38" y="16"/>
                    <a:pt x="0" y="49"/>
                  </a:cubicBezTo>
                  <a:lnTo>
                    <a:pt x="64" y="49"/>
                  </a:lnTo>
                  <a:cubicBezTo>
                    <a:pt x="143" y="49"/>
                    <a:pt x="146" y="123"/>
                    <a:pt x="180" y="165"/>
                  </a:cubicBezTo>
                  <a:cubicBezTo>
                    <a:pt x="224" y="210"/>
                    <a:pt x="165" y="240"/>
                    <a:pt x="162" y="280"/>
                  </a:cubicBezTo>
                  <a:cubicBezTo>
                    <a:pt x="221" y="258"/>
                    <a:pt x="240" y="221"/>
                    <a:pt x="214" y="161"/>
                  </a:cubicBezTo>
                  <a:cubicBezTo>
                    <a:pt x="198" y="120"/>
                    <a:pt x="169" y="90"/>
                    <a:pt x="143" y="61"/>
                  </a:cubicBezTo>
                  <a:cubicBezTo>
                    <a:pt x="109" y="19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5" name="Google Shape;16725;p11"/>
            <p:cNvSpPr/>
            <p:nvPr/>
          </p:nvSpPr>
          <p:spPr>
            <a:xfrm>
              <a:off x="-1869456" y="-2802400"/>
              <a:ext cx="9646" cy="9454"/>
            </a:xfrm>
            <a:custGeom>
              <a:avLst/>
              <a:gdLst/>
              <a:ahLst/>
              <a:cxnLst/>
              <a:rect l="l" t="t" r="r" b="b"/>
              <a:pathLst>
                <a:path w="202" h="198" extrusionOk="0">
                  <a:moveTo>
                    <a:pt x="138" y="0"/>
                  </a:moveTo>
                  <a:cubicBezTo>
                    <a:pt x="71" y="4"/>
                    <a:pt x="0" y="116"/>
                    <a:pt x="7" y="198"/>
                  </a:cubicBezTo>
                  <a:cubicBezTo>
                    <a:pt x="45" y="104"/>
                    <a:pt x="67" y="75"/>
                    <a:pt x="116" y="75"/>
                  </a:cubicBezTo>
                  <a:cubicBezTo>
                    <a:pt x="135" y="75"/>
                    <a:pt x="157" y="78"/>
                    <a:pt x="187" y="85"/>
                  </a:cubicBezTo>
                  <a:cubicBezTo>
                    <a:pt x="202" y="41"/>
                    <a:pt x="198" y="0"/>
                    <a:pt x="1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6" name="Google Shape;16726;p11"/>
            <p:cNvSpPr/>
            <p:nvPr/>
          </p:nvSpPr>
          <p:spPr>
            <a:xfrm>
              <a:off x="-1904791" y="-2898807"/>
              <a:ext cx="8595" cy="7879"/>
            </a:xfrm>
            <a:custGeom>
              <a:avLst/>
              <a:gdLst/>
              <a:ahLst/>
              <a:cxnLst/>
              <a:rect l="l" t="t" r="r" b="b"/>
              <a:pathLst>
                <a:path w="180" h="165" extrusionOk="0">
                  <a:moveTo>
                    <a:pt x="116" y="1"/>
                  </a:moveTo>
                  <a:cubicBezTo>
                    <a:pt x="90" y="41"/>
                    <a:pt x="0" y="1"/>
                    <a:pt x="4" y="82"/>
                  </a:cubicBezTo>
                  <a:cubicBezTo>
                    <a:pt x="7" y="86"/>
                    <a:pt x="11" y="90"/>
                    <a:pt x="19" y="97"/>
                  </a:cubicBezTo>
                  <a:cubicBezTo>
                    <a:pt x="30" y="82"/>
                    <a:pt x="41" y="79"/>
                    <a:pt x="52" y="79"/>
                  </a:cubicBezTo>
                  <a:cubicBezTo>
                    <a:pt x="74" y="79"/>
                    <a:pt x="93" y="97"/>
                    <a:pt x="109" y="113"/>
                  </a:cubicBezTo>
                  <a:cubicBezTo>
                    <a:pt x="131" y="135"/>
                    <a:pt x="93" y="146"/>
                    <a:pt x="83" y="165"/>
                  </a:cubicBezTo>
                  <a:cubicBezTo>
                    <a:pt x="176" y="120"/>
                    <a:pt x="179" y="90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7" name="Google Shape;16727;p11"/>
            <p:cNvSpPr/>
            <p:nvPr/>
          </p:nvSpPr>
          <p:spPr>
            <a:xfrm>
              <a:off x="-2001915" y="-2876508"/>
              <a:ext cx="13274" cy="11794"/>
            </a:xfrm>
            <a:custGeom>
              <a:avLst/>
              <a:gdLst/>
              <a:ahLst/>
              <a:cxnLst/>
              <a:rect l="l" t="t" r="r" b="b"/>
              <a:pathLst>
                <a:path w="278" h="247" extrusionOk="0">
                  <a:moveTo>
                    <a:pt x="0" y="0"/>
                  </a:moveTo>
                  <a:cubicBezTo>
                    <a:pt x="45" y="157"/>
                    <a:pt x="143" y="243"/>
                    <a:pt x="277" y="247"/>
                  </a:cubicBezTo>
                  <a:cubicBezTo>
                    <a:pt x="176" y="176"/>
                    <a:pt x="60" y="12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8" name="Google Shape;16728;p11"/>
            <p:cNvSpPr/>
            <p:nvPr/>
          </p:nvSpPr>
          <p:spPr>
            <a:xfrm>
              <a:off x="-2047277" y="-2528793"/>
              <a:ext cx="10935" cy="8786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1" y="0"/>
                  </a:moveTo>
                  <a:cubicBezTo>
                    <a:pt x="1" y="71"/>
                    <a:pt x="23" y="124"/>
                    <a:pt x="101" y="124"/>
                  </a:cubicBezTo>
                  <a:lnTo>
                    <a:pt x="113" y="124"/>
                  </a:lnTo>
                  <a:cubicBezTo>
                    <a:pt x="162" y="124"/>
                    <a:pt x="184" y="154"/>
                    <a:pt x="214" y="183"/>
                  </a:cubicBezTo>
                  <a:cubicBezTo>
                    <a:pt x="218" y="147"/>
                    <a:pt x="225" y="105"/>
                    <a:pt x="229" y="68"/>
                  </a:cubicBezTo>
                  <a:lnTo>
                    <a:pt x="229" y="68"/>
                  </a:lnTo>
                  <a:cubicBezTo>
                    <a:pt x="203" y="75"/>
                    <a:pt x="177" y="90"/>
                    <a:pt x="146" y="90"/>
                  </a:cubicBezTo>
                  <a:cubicBezTo>
                    <a:pt x="136" y="90"/>
                    <a:pt x="128" y="90"/>
                    <a:pt x="117" y="83"/>
                  </a:cubicBezTo>
                  <a:lnTo>
                    <a:pt x="113" y="83"/>
                  </a:lnTo>
                  <a:cubicBezTo>
                    <a:pt x="57" y="83"/>
                    <a:pt x="39" y="26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9" name="Google Shape;16729;p11"/>
            <p:cNvSpPr/>
            <p:nvPr/>
          </p:nvSpPr>
          <p:spPr>
            <a:xfrm>
              <a:off x="-1986396" y="-2877224"/>
              <a:ext cx="13800" cy="11842"/>
            </a:xfrm>
            <a:custGeom>
              <a:avLst/>
              <a:gdLst/>
              <a:ahLst/>
              <a:cxnLst/>
              <a:rect l="l" t="t" r="r" b="b"/>
              <a:pathLst>
                <a:path w="289" h="248" extrusionOk="0">
                  <a:moveTo>
                    <a:pt x="213" y="1"/>
                  </a:moveTo>
                  <a:cubicBezTo>
                    <a:pt x="217" y="42"/>
                    <a:pt x="225" y="82"/>
                    <a:pt x="177" y="98"/>
                  </a:cubicBezTo>
                  <a:cubicBezTo>
                    <a:pt x="143" y="109"/>
                    <a:pt x="143" y="146"/>
                    <a:pt x="117" y="161"/>
                  </a:cubicBezTo>
                  <a:cubicBezTo>
                    <a:pt x="75" y="187"/>
                    <a:pt x="12" y="180"/>
                    <a:pt x="1" y="247"/>
                  </a:cubicBezTo>
                  <a:cubicBezTo>
                    <a:pt x="127" y="239"/>
                    <a:pt x="180" y="124"/>
                    <a:pt x="255" y="49"/>
                  </a:cubicBezTo>
                  <a:cubicBezTo>
                    <a:pt x="289" y="20"/>
                    <a:pt x="236" y="15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0" name="Google Shape;16730;p11"/>
            <p:cNvSpPr/>
            <p:nvPr/>
          </p:nvSpPr>
          <p:spPr>
            <a:xfrm>
              <a:off x="-2137763" y="-2608583"/>
              <a:ext cx="6685" cy="8643"/>
            </a:xfrm>
            <a:custGeom>
              <a:avLst/>
              <a:gdLst/>
              <a:ahLst/>
              <a:cxnLst/>
              <a:rect l="l" t="t" r="r" b="b"/>
              <a:pathLst>
                <a:path w="140" h="181" extrusionOk="0">
                  <a:moveTo>
                    <a:pt x="109" y="1"/>
                  </a:moveTo>
                  <a:cubicBezTo>
                    <a:pt x="102" y="1"/>
                    <a:pt x="90" y="4"/>
                    <a:pt x="79" y="8"/>
                  </a:cubicBezTo>
                  <a:cubicBezTo>
                    <a:pt x="5" y="38"/>
                    <a:pt x="0" y="75"/>
                    <a:pt x="72" y="180"/>
                  </a:cubicBezTo>
                  <a:cubicBezTo>
                    <a:pt x="79" y="127"/>
                    <a:pt x="90" y="86"/>
                    <a:pt x="128" y="56"/>
                  </a:cubicBezTo>
                  <a:cubicBezTo>
                    <a:pt x="135" y="49"/>
                    <a:pt x="139" y="23"/>
                    <a:pt x="131" y="12"/>
                  </a:cubicBezTo>
                  <a:cubicBezTo>
                    <a:pt x="128" y="4"/>
                    <a:pt x="117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1" name="Google Shape;16731;p11"/>
            <p:cNvSpPr/>
            <p:nvPr/>
          </p:nvSpPr>
          <p:spPr>
            <a:xfrm>
              <a:off x="-2258428" y="-2609490"/>
              <a:ext cx="10219" cy="7401"/>
            </a:xfrm>
            <a:custGeom>
              <a:avLst/>
              <a:gdLst/>
              <a:ahLst/>
              <a:cxnLst/>
              <a:rect l="l" t="t" r="r" b="b"/>
              <a:pathLst>
                <a:path w="214" h="155" extrusionOk="0">
                  <a:moveTo>
                    <a:pt x="1" y="1"/>
                  </a:moveTo>
                  <a:cubicBezTo>
                    <a:pt x="5" y="27"/>
                    <a:pt x="8" y="53"/>
                    <a:pt x="12" y="83"/>
                  </a:cubicBezTo>
                  <a:cubicBezTo>
                    <a:pt x="15" y="83"/>
                    <a:pt x="20" y="87"/>
                    <a:pt x="23" y="91"/>
                  </a:cubicBezTo>
                  <a:cubicBezTo>
                    <a:pt x="38" y="110"/>
                    <a:pt x="27" y="136"/>
                    <a:pt x="34" y="154"/>
                  </a:cubicBezTo>
                  <a:cubicBezTo>
                    <a:pt x="46" y="139"/>
                    <a:pt x="65" y="136"/>
                    <a:pt x="79" y="136"/>
                  </a:cubicBezTo>
                  <a:cubicBezTo>
                    <a:pt x="91" y="136"/>
                    <a:pt x="105" y="139"/>
                    <a:pt x="117" y="139"/>
                  </a:cubicBezTo>
                  <a:cubicBezTo>
                    <a:pt x="132" y="143"/>
                    <a:pt x="143" y="146"/>
                    <a:pt x="158" y="146"/>
                  </a:cubicBezTo>
                  <a:cubicBezTo>
                    <a:pt x="177" y="146"/>
                    <a:pt x="195" y="139"/>
                    <a:pt x="210" y="117"/>
                  </a:cubicBezTo>
                  <a:lnTo>
                    <a:pt x="214" y="117"/>
                  </a:lnTo>
                  <a:cubicBezTo>
                    <a:pt x="195" y="94"/>
                    <a:pt x="169" y="91"/>
                    <a:pt x="146" y="83"/>
                  </a:cubicBezTo>
                  <a:cubicBezTo>
                    <a:pt x="127" y="94"/>
                    <a:pt x="113" y="98"/>
                    <a:pt x="101" y="98"/>
                  </a:cubicBezTo>
                  <a:cubicBezTo>
                    <a:pt x="53" y="98"/>
                    <a:pt x="57" y="31"/>
                    <a:pt x="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2" name="Google Shape;16732;p11"/>
            <p:cNvSpPr/>
            <p:nvPr/>
          </p:nvSpPr>
          <p:spPr>
            <a:xfrm>
              <a:off x="-2846182" y="-2796527"/>
              <a:ext cx="15041" cy="7019"/>
            </a:xfrm>
            <a:custGeom>
              <a:avLst/>
              <a:gdLst/>
              <a:ahLst/>
              <a:cxnLst/>
              <a:rect l="l" t="t" r="r" b="b"/>
              <a:pathLst>
                <a:path w="315" h="147" extrusionOk="0">
                  <a:moveTo>
                    <a:pt x="101" y="0"/>
                  </a:moveTo>
                  <a:cubicBezTo>
                    <a:pt x="64" y="0"/>
                    <a:pt x="38" y="23"/>
                    <a:pt x="0" y="79"/>
                  </a:cubicBezTo>
                  <a:cubicBezTo>
                    <a:pt x="7" y="75"/>
                    <a:pt x="11" y="71"/>
                    <a:pt x="19" y="67"/>
                  </a:cubicBezTo>
                  <a:cubicBezTo>
                    <a:pt x="45" y="52"/>
                    <a:pt x="71" y="45"/>
                    <a:pt x="97" y="45"/>
                  </a:cubicBezTo>
                  <a:cubicBezTo>
                    <a:pt x="142" y="45"/>
                    <a:pt x="187" y="64"/>
                    <a:pt x="232" y="83"/>
                  </a:cubicBezTo>
                  <a:cubicBezTo>
                    <a:pt x="277" y="101"/>
                    <a:pt x="247" y="127"/>
                    <a:pt x="258" y="142"/>
                  </a:cubicBezTo>
                  <a:cubicBezTo>
                    <a:pt x="258" y="142"/>
                    <a:pt x="262" y="142"/>
                    <a:pt x="262" y="146"/>
                  </a:cubicBezTo>
                  <a:cubicBezTo>
                    <a:pt x="299" y="109"/>
                    <a:pt x="314" y="79"/>
                    <a:pt x="250" y="52"/>
                  </a:cubicBezTo>
                  <a:cubicBezTo>
                    <a:pt x="221" y="41"/>
                    <a:pt x="187" y="26"/>
                    <a:pt x="157" y="12"/>
                  </a:cubicBezTo>
                  <a:cubicBezTo>
                    <a:pt x="135" y="4"/>
                    <a:pt x="116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3" name="Google Shape;16733;p11"/>
            <p:cNvSpPr/>
            <p:nvPr/>
          </p:nvSpPr>
          <p:spPr>
            <a:xfrm>
              <a:off x="-2563120" y="-2513083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87" y="1"/>
                  </a:moveTo>
                  <a:cubicBezTo>
                    <a:pt x="71" y="1"/>
                    <a:pt x="53" y="8"/>
                    <a:pt x="38" y="23"/>
                  </a:cubicBezTo>
                  <a:cubicBezTo>
                    <a:pt x="16" y="49"/>
                    <a:pt x="1" y="79"/>
                    <a:pt x="31" y="113"/>
                  </a:cubicBezTo>
                  <a:cubicBezTo>
                    <a:pt x="42" y="123"/>
                    <a:pt x="53" y="132"/>
                    <a:pt x="68" y="132"/>
                  </a:cubicBezTo>
                  <a:cubicBezTo>
                    <a:pt x="79" y="132"/>
                    <a:pt x="94" y="127"/>
                    <a:pt x="102" y="116"/>
                  </a:cubicBezTo>
                  <a:cubicBezTo>
                    <a:pt x="135" y="87"/>
                    <a:pt x="139" y="45"/>
                    <a:pt x="113" y="11"/>
                  </a:cubicBezTo>
                  <a:cubicBezTo>
                    <a:pt x="105" y="4"/>
                    <a:pt x="98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4" name="Google Shape;16734;p11"/>
            <p:cNvSpPr/>
            <p:nvPr/>
          </p:nvSpPr>
          <p:spPr>
            <a:xfrm>
              <a:off x="-2559921" y="-2546126"/>
              <a:ext cx="6303" cy="7544"/>
            </a:xfrm>
            <a:custGeom>
              <a:avLst/>
              <a:gdLst/>
              <a:ahLst/>
              <a:cxnLst/>
              <a:rect l="l" t="t" r="r" b="b"/>
              <a:pathLst>
                <a:path w="132" h="158" extrusionOk="0">
                  <a:moveTo>
                    <a:pt x="49" y="1"/>
                  </a:moveTo>
                  <a:cubicBezTo>
                    <a:pt x="42" y="1"/>
                    <a:pt x="35" y="4"/>
                    <a:pt x="31" y="12"/>
                  </a:cubicBezTo>
                  <a:cubicBezTo>
                    <a:pt x="1" y="53"/>
                    <a:pt x="9" y="98"/>
                    <a:pt x="49" y="135"/>
                  </a:cubicBezTo>
                  <a:cubicBezTo>
                    <a:pt x="57" y="143"/>
                    <a:pt x="72" y="158"/>
                    <a:pt x="83" y="158"/>
                  </a:cubicBezTo>
                  <a:cubicBezTo>
                    <a:pt x="91" y="158"/>
                    <a:pt x="94" y="154"/>
                    <a:pt x="102" y="146"/>
                  </a:cubicBezTo>
                  <a:cubicBezTo>
                    <a:pt x="132" y="101"/>
                    <a:pt x="102" y="61"/>
                    <a:pt x="80" y="20"/>
                  </a:cubicBezTo>
                  <a:cubicBezTo>
                    <a:pt x="72" y="8"/>
                    <a:pt x="61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5" name="Google Shape;16735;p11"/>
            <p:cNvSpPr/>
            <p:nvPr/>
          </p:nvSpPr>
          <p:spPr>
            <a:xfrm>
              <a:off x="-2586518" y="-2502530"/>
              <a:ext cx="7401" cy="6446"/>
            </a:xfrm>
            <a:custGeom>
              <a:avLst/>
              <a:gdLst/>
              <a:ahLst/>
              <a:cxnLst/>
              <a:rect l="l" t="t" r="r" b="b"/>
              <a:pathLst>
                <a:path w="155" h="135" extrusionOk="0">
                  <a:moveTo>
                    <a:pt x="98" y="0"/>
                  </a:moveTo>
                  <a:cubicBezTo>
                    <a:pt x="83" y="11"/>
                    <a:pt x="72" y="33"/>
                    <a:pt x="46" y="33"/>
                  </a:cubicBezTo>
                  <a:cubicBezTo>
                    <a:pt x="42" y="33"/>
                    <a:pt x="38" y="33"/>
                    <a:pt x="35" y="30"/>
                  </a:cubicBezTo>
                  <a:cubicBezTo>
                    <a:pt x="1" y="52"/>
                    <a:pt x="28" y="85"/>
                    <a:pt x="20" y="112"/>
                  </a:cubicBezTo>
                  <a:cubicBezTo>
                    <a:pt x="35" y="127"/>
                    <a:pt x="50" y="135"/>
                    <a:pt x="68" y="135"/>
                  </a:cubicBezTo>
                  <a:cubicBezTo>
                    <a:pt x="80" y="135"/>
                    <a:pt x="87" y="135"/>
                    <a:pt x="98" y="130"/>
                  </a:cubicBezTo>
                  <a:cubicBezTo>
                    <a:pt x="151" y="85"/>
                    <a:pt x="154" y="41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6" name="Google Shape;16736;p11"/>
            <p:cNvSpPr/>
            <p:nvPr/>
          </p:nvSpPr>
          <p:spPr>
            <a:xfrm>
              <a:off x="-1895910" y="-2749254"/>
              <a:ext cx="6637" cy="6303"/>
            </a:xfrm>
            <a:custGeom>
              <a:avLst/>
              <a:gdLst/>
              <a:ahLst/>
              <a:cxnLst/>
              <a:rect l="l" t="t" r="r" b="b"/>
              <a:pathLst>
                <a:path w="139" h="132" extrusionOk="0">
                  <a:moveTo>
                    <a:pt x="98" y="4"/>
                  </a:moveTo>
                  <a:cubicBezTo>
                    <a:pt x="68" y="16"/>
                    <a:pt x="27" y="1"/>
                    <a:pt x="1" y="35"/>
                  </a:cubicBezTo>
                  <a:cubicBezTo>
                    <a:pt x="4" y="45"/>
                    <a:pt x="4" y="57"/>
                    <a:pt x="12" y="68"/>
                  </a:cubicBezTo>
                  <a:cubicBezTo>
                    <a:pt x="27" y="94"/>
                    <a:pt x="45" y="132"/>
                    <a:pt x="76" y="132"/>
                  </a:cubicBezTo>
                  <a:cubicBezTo>
                    <a:pt x="80" y="132"/>
                    <a:pt x="87" y="132"/>
                    <a:pt x="90" y="128"/>
                  </a:cubicBezTo>
                  <a:cubicBezTo>
                    <a:pt x="139" y="109"/>
                    <a:pt x="128" y="61"/>
                    <a:pt x="113" y="19"/>
                  </a:cubicBezTo>
                  <a:lnTo>
                    <a:pt x="98" y="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7" name="Google Shape;16737;p11"/>
            <p:cNvSpPr/>
            <p:nvPr/>
          </p:nvSpPr>
          <p:spPr>
            <a:xfrm>
              <a:off x="-1906940" y="-2770503"/>
              <a:ext cx="7163" cy="5253"/>
            </a:xfrm>
            <a:custGeom>
              <a:avLst/>
              <a:gdLst/>
              <a:ahLst/>
              <a:cxnLst/>
              <a:rect l="l" t="t" r="r" b="b"/>
              <a:pathLst>
                <a:path w="150" h="110" extrusionOk="0">
                  <a:moveTo>
                    <a:pt x="78" y="1"/>
                  </a:moveTo>
                  <a:cubicBezTo>
                    <a:pt x="60" y="1"/>
                    <a:pt x="41" y="5"/>
                    <a:pt x="23" y="9"/>
                  </a:cubicBezTo>
                  <a:cubicBezTo>
                    <a:pt x="7" y="42"/>
                    <a:pt x="0" y="76"/>
                    <a:pt x="23" y="98"/>
                  </a:cubicBezTo>
                  <a:cubicBezTo>
                    <a:pt x="33" y="106"/>
                    <a:pt x="45" y="109"/>
                    <a:pt x="60" y="109"/>
                  </a:cubicBezTo>
                  <a:cubicBezTo>
                    <a:pt x="78" y="109"/>
                    <a:pt x="101" y="98"/>
                    <a:pt x="116" y="87"/>
                  </a:cubicBezTo>
                  <a:cubicBezTo>
                    <a:pt x="135" y="72"/>
                    <a:pt x="150" y="38"/>
                    <a:pt x="123" y="16"/>
                  </a:cubicBezTo>
                  <a:cubicBezTo>
                    <a:pt x="112" y="5"/>
                    <a:pt x="93" y="1"/>
                    <a:pt x="7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8" name="Google Shape;16738;p11"/>
            <p:cNvSpPr/>
            <p:nvPr/>
          </p:nvSpPr>
          <p:spPr>
            <a:xfrm>
              <a:off x="-2776420" y="-2811377"/>
              <a:ext cx="11842" cy="5969"/>
            </a:xfrm>
            <a:custGeom>
              <a:avLst/>
              <a:gdLst/>
              <a:ahLst/>
              <a:cxnLst/>
              <a:rect l="l" t="t" r="r" b="b"/>
              <a:pathLst>
                <a:path w="248" h="125" extrusionOk="0">
                  <a:moveTo>
                    <a:pt x="180" y="1"/>
                  </a:moveTo>
                  <a:cubicBezTo>
                    <a:pt x="158" y="23"/>
                    <a:pt x="135" y="42"/>
                    <a:pt x="113" y="42"/>
                  </a:cubicBezTo>
                  <a:cubicBezTo>
                    <a:pt x="98" y="42"/>
                    <a:pt x="83" y="35"/>
                    <a:pt x="64" y="16"/>
                  </a:cubicBezTo>
                  <a:cubicBezTo>
                    <a:pt x="38" y="42"/>
                    <a:pt x="1" y="76"/>
                    <a:pt x="38" y="109"/>
                  </a:cubicBezTo>
                  <a:cubicBezTo>
                    <a:pt x="49" y="121"/>
                    <a:pt x="57" y="124"/>
                    <a:pt x="64" y="124"/>
                  </a:cubicBezTo>
                  <a:cubicBezTo>
                    <a:pt x="87" y="124"/>
                    <a:pt x="102" y="98"/>
                    <a:pt x="120" y="83"/>
                  </a:cubicBezTo>
                  <a:cubicBezTo>
                    <a:pt x="125" y="77"/>
                    <a:pt x="133" y="75"/>
                    <a:pt x="141" y="75"/>
                  </a:cubicBezTo>
                  <a:cubicBezTo>
                    <a:pt x="148" y="75"/>
                    <a:pt x="155" y="76"/>
                    <a:pt x="161" y="76"/>
                  </a:cubicBezTo>
                  <a:cubicBezTo>
                    <a:pt x="247" y="68"/>
                    <a:pt x="214" y="35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9" name="Google Shape;16739;p11"/>
            <p:cNvSpPr/>
            <p:nvPr/>
          </p:nvSpPr>
          <p:spPr>
            <a:xfrm>
              <a:off x="-2329480" y="-2899715"/>
              <a:ext cx="7019" cy="5014"/>
            </a:xfrm>
            <a:custGeom>
              <a:avLst/>
              <a:gdLst/>
              <a:ahLst/>
              <a:cxnLst/>
              <a:rect l="l" t="t" r="r" b="b"/>
              <a:pathLst>
                <a:path w="147" h="105" extrusionOk="0">
                  <a:moveTo>
                    <a:pt x="90" y="1"/>
                  </a:moveTo>
                  <a:cubicBezTo>
                    <a:pt x="72" y="1"/>
                    <a:pt x="50" y="4"/>
                    <a:pt x="35" y="8"/>
                  </a:cubicBezTo>
                  <a:cubicBezTo>
                    <a:pt x="1" y="11"/>
                    <a:pt x="19" y="53"/>
                    <a:pt x="19" y="79"/>
                  </a:cubicBezTo>
                  <a:cubicBezTo>
                    <a:pt x="16" y="101"/>
                    <a:pt x="27" y="105"/>
                    <a:pt x="42" y="105"/>
                  </a:cubicBezTo>
                  <a:lnTo>
                    <a:pt x="68" y="105"/>
                  </a:lnTo>
                  <a:cubicBezTo>
                    <a:pt x="98" y="105"/>
                    <a:pt x="113" y="82"/>
                    <a:pt x="135" y="64"/>
                  </a:cubicBezTo>
                  <a:cubicBezTo>
                    <a:pt x="140" y="60"/>
                    <a:pt x="143" y="56"/>
                    <a:pt x="147" y="49"/>
                  </a:cubicBezTo>
                  <a:cubicBezTo>
                    <a:pt x="140" y="11"/>
                    <a:pt x="113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0" name="Google Shape;16740;p11"/>
            <p:cNvSpPr/>
            <p:nvPr/>
          </p:nvSpPr>
          <p:spPr>
            <a:xfrm>
              <a:off x="-1834694" y="-2788696"/>
              <a:ext cx="9502" cy="4536"/>
            </a:xfrm>
            <a:custGeom>
              <a:avLst/>
              <a:gdLst/>
              <a:ahLst/>
              <a:cxnLst/>
              <a:rect l="l" t="t" r="r" b="b"/>
              <a:pathLst>
                <a:path w="199" h="95" extrusionOk="0">
                  <a:moveTo>
                    <a:pt x="109" y="0"/>
                  </a:moveTo>
                  <a:cubicBezTo>
                    <a:pt x="98" y="0"/>
                    <a:pt x="87" y="0"/>
                    <a:pt x="72" y="5"/>
                  </a:cubicBezTo>
                  <a:cubicBezTo>
                    <a:pt x="5" y="16"/>
                    <a:pt x="1" y="50"/>
                    <a:pt x="50" y="94"/>
                  </a:cubicBezTo>
                  <a:cubicBezTo>
                    <a:pt x="80" y="79"/>
                    <a:pt x="109" y="64"/>
                    <a:pt x="143" y="64"/>
                  </a:cubicBezTo>
                  <a:cubicBezTo>
                    <a:pt x="158" y="64"/>
                    <a:pt x="176" y="68"/>
                    <a:pt x="199" y="79"/>
                  </a:cubicBezTo>
                  <a:cubicBezTo>
                    <a:pt x="192" y="19"/>
                    <a:pt x="154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1" name="Google Shape;16741;p11"/>
            <p:cNvSpPr/>
            <p:nvPr/>
          </p:nvSpPr>
          <p:spPr>
            <a:xfrm>
              <a:off x="-2256088" y="-2610206"/>
              <a:ext cx="8261" cy="6303"/>
            </a:xfrm>
            <a:custGeom>
              <a:avLst/>
              <a:gdLst/>
              <a:ahLst/>
              <a:cxnLst/>
              <a:rect l="l" t="t" r="r" b="b"/>
              <a:pathLst>
                <a:path w="173" h="132" extrusionOk="0">
                  <a:moveTo>
                    <a:pt x="0" y="1"/>
                  </a:moveTo>
                  <a:cubicBezTo>
                    <a:pt x="34" y="30"/>
                    <a:pt x="49" y="80"/>
                    <a:pt x="97" y="98"/>
                  </a:cubicBezTo>
                  <a:cubicBezTo>
                    <a:pt x="120" y="106"/>
                    <a:pt x="146" y="109"/>
                    <a:pt x="165" y="132"/>
                  </a:cubicBezTo>
                  <a:cubicBezTo>
                    <a:pt x="173" y="38"/>
                    <a:pt x="123" y="1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2" name="Google Shape;16742;p11"/>
            <p:cNvSpPr/>
            <p:nvPr/>
          </p:nvSpPr>
          <p:spPr>
            <a:xfrm>
              <a:off x="-2700211" y="-2773320"/>
              <a:ext cx="8261" cy="5730"/>
            </a:xfrm>
            <a:custGeom>
              <a:avLst/>
              <a:gdLst/>
              <a:ahLst/>
              <a:cxnLst/>
              <a:rect l="l" t="t" r="r" b="b"/>
              <a:pathLst>
                <a:path w="173" h="120" extrusionOk="0">
                  <a:moveTo>
                    <a:pt x="90" y="0"/>
                  </a:moveTo>
                  <a:cubicBezTo>
                    <a:pt x="61" y="30"/>
                    <a:pt x="1" y="64"/>
                    <a:pt x="49" y="109"/>
                  </a:cubicBezTo>
                  <a:cubicBezTo>
                    <a:pt x="61" y="116"/>
                    <a:pt x="72" y="120"/>
                    <a:pt x="80" y="120"/>
                  </a:cubicBezTo>
                  <a:cubicBezTo>
                    <a:pt x="109" y="120"/>
                    <a:pt x="139" y="90"/>
                    <a:pt x="161" y="68"/>
                  </a:cubicBezTo>
                  <a:cubicBezTo>
                    <a:pt x="169" y="64"/>
                    <a:pt x="169" y="52"/>
                    <a:pt x="173" y="49"/>
                  </a:cubicBezTo>
                  <a:cubicBezTo>
                    <a:pt x="150" y="19"/>
                    <a:pt x="124" y="8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3" name="Google Shape;16743;p11"/>
            <p:cNvSpPr/>
            <p:nvPr/>
          </p:nvSpPr>
          <p:spPr>
            <a:xfrm>
              <a:off x="-2777661" y="-2528267"/>
              <a:ext cx="9502" cy="7735"/>
            </a:xfrm>
            <a:custGeom>
              <a:avLst/>
              <a:gdLst/>
              <a:ahLst/>
              <a:cxnLst/>
              <a:rect l="l" t="t" r="r" b="b"/>
              <a:pathLst>
                <a:path w="199" h="162" extrusionOk="0">
                  <a:moveTo>
                    <a:pt x="90" y="1"/>
                  </a:moveTo>
                  <a:lnTo>
                    <a:pt x="90" y="1"/>
                  </a:lnTo>
                  <a:cubicBezTo>
                    <a:pt x="71" y="64"/>
                    <a:pt x="1" y="117"/>
                    <a:pt x="101" y="162"/>
                  </a:cubicBezTo>
                  <a:cubicBezTo>
                    <a:pt x="120" y="127"/>
                    <a:pt x="146" y="127"/>
                    <a:pt x="176" y="127"/>
                  </a:cubicBezTo>
                  <a:lnTo>
                    <a:pt x="199" y="127"/>
                  </a:lnTo>
                  <a:cubicBezTo>
                    <a:pt x="154" y="98"/>
                    <a:pt x="135" y="46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4" name="Google Shape;16744;p11"/>
            <p:cNvSpPr/>
            <p:nvPr/>
          </p:nvSpPr>
          <p:spPr>
            <a:xfrm>
              <a:off x="-2146358" y="-2633747"/>
              <a:ext cx="6303" cy="5396"/>
            </a:xfrm>
            <a:custGeom>
              <a:avLst/>
              <a:gdLst/>
              <a:ahLst/>
              <a:cxnLst/>
              <a:rect l="l" t="t" r="r" b="b"/>
              <a:pathLst>
                <a:path w="132" h="113" extrusionOk="0">
                  <a:moveTo>
                    <a:pt x="76" y="0"/>
                  </a:moveTo>
                  <a:cubicBezTo>
                    <a:pt x="50" y="0"/>
                    <a:pt x="28" y="19"/>
                    <a:pt x="1" y="42"/>
                  </a:cubicBezTo>
                  <a:cubicBezTo>
                    <a:pt x="31" y="90"/>
                    <a:pt x="42" y="112"/>
                    <a:pt x="65" y="112"/>
                  </a:cubicBezTo>
                  <a:cubicBezTo>
                    <a:pt x="80" y="112"/>
                    <a:pt x="99" y="97"/>
                    <a:pt x="132" y="75"/>
                  </a:cubicBezTo>
                  <a:lnTo>
                    <a:pt x="132" y="42"/>
                  </a:lnTo>
                  <a:cubicBezTo>
                    <a:pt x="113" y="12"/>
                    <a:pt x="95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5" name="Google Shape;16745;p11"/>
            <p:cNvSpPr/>
            <p:nvPr/>
          </p:nvSpPr>
          <p:spPr>
            <a:xfrm>
              <a:off x="-1938025" y="-2771745"/>
              <a:ext cx="7735" cy="4727"/>
            </a:xfrm>
            <a:custGeom>
              <a:avLst/>
              <a:gdLst/>
              <a:ahLst/>
              <a:cxnLst/>
              <a:rect l="l" t="t" r="r" b="b"/>
              <a:pathLst>
                <a:path w="162" h="99" extrusionOk="0">
                  <a:moveTo>
                    <a:pt x="106" y="1"/>
                  </a:moveTo>
                  <a:cubicBezTo>
                    <a:pt x="79" y="1"/>
                    <a:pt x="53" y="23"/>
                    <a:pt x="23" y="35"/>
                  </a:cubicBezTo>
                  <a:cubicBezTo>
                    <a:pt x="4" y="45"/>
                    <a:pt x="1" y="71"/>
                    <a:pt x="16" y="83"/>
                  </a:cubicBezTo>
                  <a:cubicBezTo>
                    <a:pt x="27" y="94"/>
                    <a:pt x="42" y="98"/>
                    <a:pt x="56" y="98"/>
                  </a:cubicBezTo>
                  <a:cubicBezTo>
                    <a:pt x="83" y="98"/>
                    <a:pt x="109" y="79"/>
                    <a:pt x="135" y="64"/>
                  </a:cubicBezTo>
                  <a:cubicBezTo>
                    <a:pt x="151" y="57"/>
                    <a:pt x="161" y="27"/>
                    <a:pt x="146" y="16"/>
                  </a:cubicBezTo>
                  <a:cubicBezTo>
                    <a:pt x="132" y="4"/>
                    <a:pt x="120" y="1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6" name="Google Shape;16746;p11"/>
            <p:cNvSpPr/>
            <p:nvPr/>
          </p:nvSpPr>
          <p:spPr>
            <a:xfrm>
              <a:off x="-2425887" y="-2506159"/>
              <a:ext cx="6160" cy="7544"/>
            </a:xfrm>
            <a:custGeom>
              <a:avLst/>
              <a:gdLst/>
              <a:ahLst/>
              <a:cxnLst/>
              <a:rect l="l" t="t" r="r" b="b"/>
              <a:pathLst>
                <a:path w="129" h="158" extrusionOk="0">
                  <a:moveTo>
                    <a:pt x="35" y="1"/>
                  </a:moveTo>
                  <a:cubicBezTo>
                    <a:pt x="31" y="9"/>
                    <a:pt x="23" y="16"/>
                    <a:pt x="20" y="20"/>
                  </a:cubicBezTo>
                  <a:cubicBezTo>
                    <a:pt x="84" y="72"/>
                    <a:pt x="20" y="99"/>
                    <a:pt x="1" y="135"/>
                  </a:cubicBezTo>
                  <a:cubicBezTo>
                    <a:pt x="20" y="154"/>
                    <a:pt x="35" y="158"/>
                    <a:pt x="50" y="158"/>
                  </a:cubicBezTo>
                  <a:cubicBezTo>
                    <a:pt x="73" y="158"/>
                    <a:pt x="95" y="144"/>
                    <a:pt x="118" y="121"/>
                  </a:cubicBezTo>
                  <a:cubicBezTo>
                    <a:pt x="99" y="76"/>
                    <a:pt x="128" y="1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7" name="Google Shape;16747;p11"/>
            <p:cNvSpPr/>
            <p:nvPr/>
          </p:nvSpPr>
          <p:spPr>
            <a:xfrm>
              <a:off x="-2360899" y="-2519338"/>
              <a:ext cx="6494" cy="5396"/>
            </a:xfrm>
            <a:custGeom>
              <a:avLst/>
              <a:gdLst/>
              <a:ahLst/>
              <a:cxnLst/>
              <a:rect l="l" t="t" r="r" b="b"/>
              <a:pathLst>
                <a:path w="136" h="113" extrusionOk="0">
                  <a:moveTo>
                    <a:pt x="61" y="1"/>
                  </a:moveTo>
                  <a:cubicBezTo>
                    <a:pt x="1" y="8"/>
                    <a:pt x="27" y="56"/>
                    <a:pt x="20" y="90"/>
                  </a:cubicBezTo>
                  <a:cubicBezTo>
                    <a:pt x="39" y="106"/>
                    <a:pt x="53" y="113"/>
                    <a:pt x="68" y="113"/>
                  </a:cubicBezTo>
                  <a:cubicBezTo>
                    <a:pt x="94" y="113"/>
                    <a:pt x="113" y="94"/>
                    <a:pt x="136" y="75"/>
                  </a:cubicBezTo>
                  <a:cubicBezTo>
                    <a:pt x="136" y="27"/>
                    <a:pt x="110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8" name="Google Shape;16748;p11"/>
            <p:cNvSpPr/>
            <p:nvPr/>
          </p:nvSpPr>
          <p:spPr>
            <a:xfrm>
              <a:off x="-2744284" y="-2625534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97" y="1"/>
                  </a:moveTo>
                  <a:cubicBezTo>
                    <a:pt x="68" y="34"/>
                    <a:pt x="35" y="68"/>
                    <a:pt x="0" y="97"/>
                  </a:cubicBezTo>
                  <a:cubicBezTo>
                    <a:pt x="12" y="109"/>
                    <a:pt x="19" y="120"/>
                    <a:pt x="30" y="132"/>
                  </a:cubicBezTo>
                  <a:cubicBezTo>
                    <a:pt x="135" y="113"/>
                    <a:pt x="135" y="113"/>
                    <a:pt x="147" y="19"/>
                  </a:cubicBezTo>
                  <a:cubicBezTo>
                    <a:pt x="142" y="11"/>
                    <a:pt x="135" y="8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9" name="Google Shape;16749;p11"/>
            <p:cNvSpPr/>
            <p:nvPr/>
          </p:nvSpPr>
          <p:spPr>
            <a:xfrm>
              <a:off x="-2335687" y="-2706948"/>
              <a:ext cx="11842" cy="6494"/>
            </a:xfrm>
            <a:custGeom>
              <a:avLst/>
              <a:gdLst/>
              <a:ahLst/>
              <a:cxnLst/>
              <a:rect l="l" t="t" r="r" b="b"/>
              <a:pathLst>
                <a:path w="248" h="136" extrusionOk="0">
                  <a:moveTo>
                    <a:pt x="247" y="1"/>
                  </a:moveTo>
                  <a:lnTo>
                    <a:pt x="247" y="1"/>
                  </a:lnTo>
                  <a:cubicBezTo>
                    <a:pt x="232" y="12"/>
                    <a:pt x="220" y="23"/>
                    <a:pt x="210" y="31"/>
                  </a:cubicBezTo>
                  <a:cubicBezTo>
                    <a:pt x="198" y="57"/>
                    <a:pt x="172" y="57"/>
                    <a:pt x="146" y="65"/>
                  </a:cubicBezTo>
                  <a:cubicBezTo>
                    <a:pt x="101" y="94"/>
                    <a:pt x="49" y="98"/>
                    <a:pt x="0" y="113"/>
                  </a:cubicBezTo>
                  <a:cubicBezTo>
                    <a:pt x="41" y="127"/>
                    <a:pt x="79" y="135"/>
                    <a:pt x="108" y="135"/>
                  </a:cubicBezTo>
                  <a:cubicBezTo>
                    <a:pt x="172" y="135"/>
                    <a:pt x="210" y="101"/>
                    <a:pt x="236" y="23"/>
                  </a:cubicBezTo>
                  <a:cubicBezTo>
                    <a:pt x="239" y="15"/>
                    <a:pt x="243" y="8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0" name="Google Shape;16750;p11"/>
            <p:cNvSpPr/>
            <p:nvPr/>
          </p:nvSpPr>
          <p:spPr>
            <a:xfrm>
              <a:off x="-2008361" y="-2899189"/>
              <a:ext cx="9025" cy="6494"/>
            </a:xfrm>
            <a:custGeom>
              <a:avLst/>
              <a:gdLst/>
              <a:ahLst/>
              <a:cxnLst/>
              <a:rect l="l" t="t" r="r" b="b"/>
              <a:pathLst>
                <a:path w="189" h="136" extrusionOk="0">
                  <a:moveTo>
                    <a:pt x="124" y="0"/>
                  </a:moveTo>
                  <a:cubicBezTo>
                    <a:pt x="61" y="12"/>
                    <a:pt x="45" y="71"/>
                    <a:pt x="9" y="109"/>
                  </a:cubicBezTo>
                  <a:lnTo>
                    <a:pt x="1" y="113"/>
                  </a:lnTo>
                  <a:cubicBezTo>
                    <a:pt x="31" y="121"/>
                    <a:pt x="57" y="124"/>
                    <a:pt x="87" y="131"/>
                  </a:cubicBezTo>
                  <a:cubicBezTo>
                    <a:pt x="90" y="128"/>
                    <a:pt x="94" y="128"/>
                    <a:pt x="98" y="128"/>
                  </a:cubicBezTo>
                  <a:cubicBezTo>
                    <a:pt x="106" y="128"/>
                    <a:pt x="113" y="131"/>
                    <a:pt x="121" y="131"/>
                  </a:cubicBezTo>
                  <a:cubicBezTo>
                    <a:pt x="128" y="131"/>
                    <a:pt x="139" y="135"/>
                    <a:pt x="147" y="135"/>
                  </a:cubicBezTo>
                  <a:cubicBezTo>
                    <a:pt x="161" y="135"/>
                    <a:pt x="173" y="131"/>
                    <a:pt x="188" y="109"/>
                  </a:cubicBezTo>
                  <a:cubicBezTo>
                    <a:pt x="106" y="109"/>
                    <a:pt x="102" y="61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1" name="Google Shape;16751;p11"/>
            <p:cNvSpPr/>
            <p:nvPr/>
          </p:nvSpPr>
          <p:spPr>
            <a:xfrm>
              <a:off x="-2048137" y="-2819542"/>
              <a:ext cx="6781" cy="4823"/>
            </a:xfrm>
            <a:custGeom>
              <a:avLst/>
              <a:gdLst/>
              <a:ahLst/>
              <a:cxnLst/>
              <a:rect l="l" t="t" r="r" b="b"/>
              <a:pathLst>
                <a:path w="142" h="101" extrusionOk="0">
                  <a:moveTo>
                    <a:pt x="105" y="0"/>
                  </a:moveTo>
                  <a:cubicBezTo>
                    <a:pt x="97" y="0"/>
                    <a:pt x="86" y="4"/>
                    <a:pt x="79" y="4"/>
                  </a:cubicBezTo>
                  <a:cubicBezTo>
                    <a:pt x="67" y="7"/>
                    <a:pt x="60" y="7"/>
                    <a:pt x="49" y="7"/>
                  </a:cubicBezTo>
                  <a:cubicBezTo>
                    <a:pt x="41" y="7"/>
                    <a:pt x="34" y="7"/>
                    <a:pt x="26" y="4"/>
                  </a:cubicBezTo>
                  <a:cubicBezTo>
                    <a:pt x="23" y="7"/>
                    <a:pt x="15" y="15"/>
                    <a:pt x="12" y="18"/>
                  </a:cubicBezTo>
                  <a:cubicBezTo>
                    <a:pt x="0" y="41"/>
                    <a:pt x="0" y="60"/>
                    <a:pt x="7" y="82"/>
                  </a:cubicBezTo>
                  <a:cubicBezTo>
                    <a:pt x="30" y="97"/>
                    <a:pt x="45" y="101"/>
                    <a:pt x="64" y="101"/>
                  </a:cubicBezTo>
                  <a:cubicBezTo>
                    <a:pt x="102" y="101"/>
                    <a:pt x="124" y="63"/>
                    <a:pt x="142" y="18"/>
                  </a:cubicBezTo>
                  <a:cubicBezTo>
                    <a:pt x="131" y="4"/>
                    <a:pt x="119" y="0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2" name="Google Shape;16752;p11"/>
            <p:cNvSpPr/>
            <p:nvPr/>
          </p:nvSpPr>
          <p:spPr>
            <a:xfrm>
              <a:off x="-2572193" y="-2772079"/>
              <a:ext cx="10744" cy="8070"/>
            </a:xfrm>
            <a:custGeom>
              <a:avLst/>
              <a:gdLst/>
              <a:ahLst/>
              <a:cxnLst/>
              <a:rect l="l" t="t" r="r" b="b"/>
              <a:pathLst>
                <a:path w="225" h="169" extrusionOk="0">
                  <a:moveTo>
                    <a:pt x="149" y="0"/>
                  </a:moveTo>
                  <a:cubicBezTo>
                    <a:pt x="183" y="42"/>
                    <a:pt x="191" y="86"/>
                    <a:pt x="149" y="123"/>
                  </a:cubicBezTo>
                  <a:cubicBezTo>
                    <a:pt x="135" y="135"/>
                    <a:pt x="120" y="142"/>
                    <a:pt x="101" y="142"/>
                  </a:cubicBezTo>
                  <a:cubicBezTo>
                    <a:pt x="78" y="142"/>
                    <a:pt x="56" y="131"/>
                    <a:pt x="34" y="116"/>
                  </a:cubicBezTo>
                  <a:cubicBezTo>
                    <a:pt x="30" y="112"/>
                    <a:pt x="24" y="112"/>
                    <a:pt x="18" y="112"/>
                  </a:cubicBezTo>
                  <a:cubicBezTo>
                    <a:pt x="12" y="112"/>
                    <a:pt x="6" y="112"/>
                    <a:pt x="0" y="112"/>
                  </a:cubicBezTo>
                  <a:cubicBezTo>
                    <a:pt x="45" y="150"/>
                    <a:pt x="82" y="168"/>
                    <a:pt x="116" y="168"/>
                  </a:cubicBezTo>
                  <a:cubicBezTo>
                    <a:pt x="161" y="168"/>
                    <a:pt x="194" y="135"/>
                    <a:pt x="217" y="64"/>
                  </a:cubicBezTo>
                  <a:cubicBezTo>
                    <a:pt x="225" y="34"/>
                    <a:pt x="199" y="19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3" name="Google Shape;16753;p11"/>
            <p:cNvSpPr/>
            <p:nvPr/>
          </p:nvSpPr>
          <p:spPr>
            <a:xfrm>
              <a:off x="-2082612" y="-2902007"/>
              <a:ext cx="5587" cy="13418"/>
            </a:xfrm>
            <a:custGeom>
              <a:avLst/>
              <a:gdLst/>
              <a:ahLst/>
              <a:cxnLst/>
              <a:rect l="l" t="t" r="r" b="b"/>
              <a:pathLst>
                <a:path w="117" h="281" extrusionOk="0">
                  <a:moveTo>
                    <a:pt x="101" y="0"/>
                  </a:moveTo>
                  <a:cubicBezTo>
                    <a:pt x="91" y="0"/>
                    <a:pt x="79" y="11"/>
                    <a:pt x="75" y="26"/>
                  </a:cubicBezTo>
                  <a:cubicBezTo>
                    <a:pt x="42" y="108"/>
                    <a:pt x="1" y="190"/>
                    <a:pt x="1" y="280"/>
                  </a:cubicBezTo>
                  <a:lnTo>
                    <a:pt x="4" y="280"/>
                  </a:lnTo>
                  <a:cubicBezTo>
                    <a:pt x="49" y="251"/>
                    <a:pt x="27" y="183"/>
                    <a:pt x="65" y="149"/>
                  </a:cubicBezTo>
                  <a:cubicBezTo>
                    <a:pt x="83" y="101"/>
                    <a:pt x="101" y="52"/>
                    <a:pt x="117" y="4"/>
                  </a:cubicBezTo>
                  <a:cubicBezTo>
                    <a:pt x="113" y="4"/>
                    <a:pt x="109" y="0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4" name="Google Shape;16754;p11"/>
            <p:cNvSpPr/>
            <p:nvPr/>
          </p:nvSpPr>
          <p:spPr>
            <a:xfrm>
              <a:off x="-1832354" y="-2785688"/>
              <a:ext cx="7163" cy="4345"/>
            </a:xfrm>
            <a:custGeom>
              <a:avLst/>
              <a:gdLst/>
              <a:ahLst/>
              <a:cxnLst/>
              <a:rect l="l" t="t" r="r" b="b"/>
              <a:pathLst>
                <a:path w="150" h="91" extrusionOk="0">
                  <a:moveTo>
                    <a:pt x="94" y="1"/>
                  </a:moveTo>
                  <a:cubicBezTo>
                    <a:pt x="60" y="1"/>
                    <a:pt x="31" y="16"/>
                    <a:pt x="1" y="31"/>
                  </a:cubicBezTo>
                  <a:lnTo>
                    <a:pt x="1" y="65"/>
                  </a:lnTo>
                  <a:cubicBezTo>
                    <a:pt x="38" y="80"/>
                    <a:pt x="64" y="91"/>
                    <a:pt x="83" y="91"/>
                  </a:cubicBezTo>
                  <a:cubicBezTo>
                    <a:pt x="109" y="91"/>
                    <a:pt x="124" y="68"/>
                    <a:pt x="150" y="16"/>
                  </a:cubicBezTo>
                  <a:cubicBezTo>
                    <a:pt x="127" y="5"/>
                    <a:pt x="109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5" name="Google Shape;16755;p11"/>
            <p:cNvSpPr/>
            <p:nvPr/>
          </p:nvSpPr>
          <p:spPr>
            <a:xfrm>
              <a:off x="-2738029" y="-2626107"/>
              <a:ext cx="6637" cy="6876"/>
            </a:xfrm>
            <a:custGeom>
              <a:avLst/>
              <a:gdLst/>
              <a:ahLst/>
              <a:cxnLst/>
              <a:rect l="l" t="t" r="r" b="b"/>
              <a:pathLst>
                <a:path w="139" h="144" extrusionOk="0">
                  <a:moveTo>
                    <a:pt x="64" y="1"/>
                  </a:moveTo>
                  <a:cubicBezTo>
                    <a:pt x="45" y="1"/>
                    <a:pt x="23" y="4"/>
                    <a:pt x="0" y="13"/>
                  </a:cubicBezTo>
                  <a:cubicBezTo>
                    <a:pt x="4" y="20"/>
                    <a:pt x="11" y="23"/>
                    <a:pt x="16" y="31"/>
                  </a:cubicBezTo>
                  <a:cubicBezTo>
                    <a:pt x="56" y="68"/>
                    <a:pt x="94" y="106"/>
                    <a:pt x="131" y="144"/>
                  </a:cubicBezTo>
                  <a:cubicBezTo>
                    <a:pt x="139" y="46"/>
                    <a:pt x="120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6" name="Google Shape;16756;p11"/>
            <p:cNvSpPr/>
            <p:nvPr/>
          </p:nvSpPr>
          <p:spPr>
            <a:xfrm>
              <a:off x="-2124011" y="-2922348"/>
              <a:ext cx="7210" cy="7306"/>
            </a:xfrm>
            <a:custGeom>
              <a:avLst/>
              <a:gdLst/>
              <a:ahLst/>
              <a:cxnLst/>
              <a:rect l="l" t="t" r="r" b="b"/>
              <a:pathLst>
                <a:path w="151" h="153" extrusionOk="0">
                  <a:moveTo>
                    <a:pt x="68" y="0"/>
                  </a:moveTo>
                  <a:cubicBezTo>
                    <a:pt x="49" y="4"/>
                    <a:pt x="34" y="11"/>
                    <a:pt x="16" y="14"/>
                  </a:cubicBezTo>
                  <a:cubicBezTo>
                    <a:pt x="0" y="45"/>
                    <a:pt x="45" y="67"/>
                    <a:pt x="31" y="97"/>
                  </a:cubicBezTo>
                  <a:cubicBezTo>
                    <a:pt x="53" y="116"/>
                    <a:pt x="68" y="135"/>
                    <a:pt x="90" y="145"/>
                  </a:cubicBezTo>
                  <a:cubicBezTo>
                    <a:pt x="102" y="149"/>
                    <a:pt x="112" y="153"/>
                    <a:pt x="121" y="153"/>
                  </a:cubicBezTo>
                  <a:cubicBezTo>
                    <a:pt x="138" y="153"/>
                    <a:pt x="150" y="145"/>
                    <a:pt x="147" y="112"/>
                  </a:cubicBezTo>
                  <a:cubicBezTo>
                    <a:pt x="94" y="93"/>
                    <a:pt x="76" y="49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7" name="Google Shape;16757;p11"/>
            <p:cNvSpPr/>
            <p:nvPr/>
          </p:nvSpPr>
          <p:spPr>
            <a:xfrm>
              <a:off x="-2739652" y="-2619279"/>
              <a:ext cx="9884" cy="6637"/>
            </a:xfrm>
            <a:custGeom>
              <a:avLst/>
              <a:gdLst/>
              <a:ahLst/>
              <a:cxnLst/>
              <a:rect l="l" t="t" r="r" b="b"/>
              <a:pathLst>
                <a:path w="207" h="139" extrusionOk="0">
                  <a:moveTo>
                    <a:pt x="165" y="1"/>
                  </a:moveTo>
                  <a:cubicBezTo>
                    <a:pt x="113" y="27"/>
                    <a:pt x="90" y="101"/>
                    <a:pt x="27" y="101"/>
                  </a:cubicBezTo>
                  <a:cubicBezTo>
                    <a:pt x="19" y="101"/>
                    <a:pt x="8" y="101"/>
                    <a:pt x="0" y="97"/>
                  </a:cubicBezTo>
                  <a:lnTo>
                    <a:pt x="0" y="101"/>
                  </a:lnTo>
                  <a:cubicBezTo>
                    <a:pt x="19" y="127"/>
                    <a:pt x="42" y="139"/>
                    <a:pt x="60" y="139"/>
                  </a:cubicBezTo>
                  <a:cubicBezTo>
                    <a:pt x="90" y="139"/>
                    <a:pt x="121" y="120"/>
                    <a:pt x="147" y="105"/>
                  </a:cubicBezTo>
                  <a:cubicBezTo>
                    <a:pt x="207" y="79"/>
                    <a:pt x="173" y="37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8" name="Google Shape;16758;p11"/>
            <p:cNvSpPr/>
            <p:nvPr/>
          </p:nvSpPr>
          <p:spPr>
            <a:xfrm>
              <a:off x="-2205234" y="-2836016"/>
              <a:ext cx="13609" cy="6494"/>
            </a:xfrm>
            <a:custGeom>
              <a:avLst/>
              <a:gdLst/>
              <a:ahLst/>
              <a:cxnLst/>
              <a:rect l="l" t="t" r="r" b="b"/>
              <a:pathLst>
                <a:path w="285" h="136" extrusionOk="0">
                  <a:moveTo>
                    <a:pt x="102" y="1"/>
                  </a:moveTo>
                  <a:cubicBezTo>
                    <a:pt x="64" y="1"/>
                    <a:pt x="31" y="9"/>
                    <a:pt x="0" y="38"/>
                  </a:cubicBezTo>
                  <a:cubicBezTo>
                    <a:pt x="19" y="42"/>
                    <a:pt x="34" y="46"/>
                    <a:pt x="53" y="49"/>
                  </a:cubicBezTo>
                  <a:cubicBezTo>
                    <a:pt x="68" y="38"/>
                    <a:pt x="83" y="31"/>
                    <a:pt x="102" y="31"/>
                  </a:cubicBezTo>
                  <a:cubicBezTo>
                    <a:pt x="117" y="31"/>
                    <a:pt x="131" y="38"/>
                    <a:pt x="150" y="49"/>
                  </a:cubicBezTo>
                  <a:lnTo>
                    <a:pt x="165" y="49"/>
                  </a:lnTo>
                  <a:cubicBezTo>
                    <a:pt x="217" y="49"/>
                    <a:pt x="240" y="99"/>
                    <a:pt x="266" y="135"/>
                  </a:cubicBezTo>
                  <a:cubicBezTo>
                    <a:pt x="285" y="80"/>
                    <a:pt x="259" y="31"/>
                    <a:pt x="214" y="20"/>
                  </a:cubicBezTo>
                  <a:cubicBezTo>
                    <a:pt x="176" y="12"/>
                    <a:pt x="139" y="1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9" name="Google Shape;16759;p11"/>
            <p:cNvSpPr/>
            <p:nvPr/>
          </p:nvSpPr>
          <p:spPr>
            <a:xfrm>
              <a:off x="-2003156" y="-2603760"/>
              <a:ext cx="9168" cy="11794"/>
            </a:xfrm>
            <a:custGeom>
              <a:avLst/>
              <a:gdLst/>
              <a:ahLst/>
              <a:cxnLst/>
              <a:rect l="l" t="t" r="r" b="b"/>
              <a:pathLst>
                <a:path w="192" h="247" extrusionOk="0">
                  <a:moveTo>
                    <a:pt x="83" y="0"/>
                  </a:moveTo>
                  <a:cubicBezTo>
                    <a:pt x="75" y="0"/>
                    <a:pt x="67" y="4"/>
                    <a:pt x="60" y="12"/>
                  </a:cubicBezTo>
                  <a:cubicBezTo>
                    <a:pt x="38" y="26"/>
                    <a:pt x="23" y="45"/>
                    <a:pt x="0" y="64"/>
                  </a:cubicBezTo>
                  <a:lnTo>
                    <a:pt x="7" y="64"/>
                  </a:lnTo>
                  <a:cubicBezTo>
                    <a:pt x="26" y="60"/>
                    <a:pt x="45" y="60"/>
                    <a:pt x="57" y="60"/>
                  </a:cubicBezTo>
                  <a:cubicBezTo>
                    <a:pt x="124" y="60"/>
                    <a:pt x="146" y="97"/>
                    <a:pt x="142" y="191"/>
                  </a:cubicBezTo>
                  <a:cubicBezTo>
                    <a:pt x="142" y="206"/>
                    <a:pt x="146" y="228"/>
                    <a:pt x="150" y="247"/>
                  </a:cubicBezTo>
                  <a:cubicBezTo>
                    <a:pt x="191" y="150"/>
                    <a:pt x="176" y="71"/>
                    <a:pt x="109" y="12"/>
                  </a:cubicBezTo>
                  <a:cubicBezTo>
                    <a:pt x="102" y="4"/>
                    <a:pt x="90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0" name="Google Shape;16760;p11"/>
            <p:cNvSpPr/>
            <p:nvPr/>
          </p:nvSpPr>
          <p:spPr>
            <a:xfrm>
              <a:off x="-2288940" y="-2668223"/>
              <a:ext cx="6303" cy="6828"/>
            </a:xfrm>
            <a:custGeom>
              <a:avLst/>
              <a:gdLst/>
              <a:ahLst/>
              <a:cxnLst/>
              <a:rect l="l" t="t" r="r" b="b"/>
              <a:pathLst>
                <a:path w="132" h="143" extrusionOk="0">
                  <a:moveTo>
                    <a:pt x="38" y="1"/>
                  </a:moveTo>
                  <a:cubicBezTo>
                    <a:pt x="31" y="5"/>
                    <a:pt x="23" y="8"/>
                    <a:pt x="19" y="12"/>
                  </a:cubicBezTo>
                  <a:cubicBezTo>
                    <a:pt x="53" y="49"/>
                    <a:pt x="23" y="72"/>
                    <a:pt x="0" y="94"/>
                  </a:cubicBezTo>
                  <a:cubicBezTo>
                    <a:pt x="23" y="110"/>
                    <a:pt x="38" y="143"/>
                    <a:pt x="64" y="143"/>
                  </a:cubicBezTo>
                  <a:cubicBezTo>
                    <a:pt x="76" y="143"/>
                    <a:pt x="86" y="139"/>
                    <a:pt x="102" y="128"/>
                  </a:cubicBezTo>
                  <a:cubicBezTo>
                    <a:pt x="98" y="91"/>
                    <a:pt x="109" y="61"/>
                    <a:pt x="131" y="31"/>
                  </a:cubicBezTo>
                  <a:cubicBezTo>
                    <a:pt x="102" y="16"/>
                    <a:pt x="64" y="27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1" name="Google Shape;16761;p11"/>
            <p:cNvSpPr/>
            <p:nvPr/>
          </p:nvSpPr>
          <p:spPr>
            <a:xfrm>
              <a:off x="-2429420" y="-2506637"/>
              <a:ext cx="7544" cy="6972"/>
            </a:xfrm>
            <a:custGeom>
              <a:avLst/>
              <a:gdLst/>
              <a:ahLst/>
              <a:cxnLst/>
              <a:rect l="l" t="t" r="r" b="b"/>
              <a:pathLst>
                <a:path w="158" h="146" extrusionOk="0">
                  <a:moveTo>
                    <a:pt x="27" y="0"/>
                  </a:moveTo>
                  <a:cubicBezTo>
                    <a:pt x="19" y="14"/>
                    <a:pt x="16" y="30"/>
                    <a:pt x="12" y="49"/>
                  </a:cubicBezTo>
                  <a:cubicBezTo>
                    <a:pt x="30" y="82"/>
                    <a:pt x="1" y="145"/>
                    <a:pt x="68" y="145"/>
                  </a:cubicBezTo>
                  <a:lnTo>
                    <a:pt x="75" y="145"/>
                  </a:lnTo>
                  <a:cubicBezTo>
                    <a:pt x="94" y="109"/>
                    <a:pt x="158" y="82"/>
                    <a:pt x="94" y="30"/>
                  </a:cubicBezTo>
                  <a:lnTo>
                    <a:pt x="94" y="30"/>
                  </a:lnTo>
                  <a:cubicBezTo>
                    <a:pt x="83" y="41"/>
                    <a:pt x="71" y="45"/>
                    <a:pt x="64" y="45"/>
                  </a:cubicBezTo>
                  <a:cubicBezTo>
                    <a:pt x="45" y="45"/>
                    <a:pt x="45" y="4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2" name="Google Shape;16762;p11"/>
            <p:cNvSpPr/>
            <p:nvPr/>
          </p:nvSpPr>
          <p:spPr>
            <a:xfrm>
              <a:off x="-2338027" y="-2720700"/>
              <a:ext cx="12033" cy="3629"/>
            </a:xfrm>
            <a:custGeom>
              <a:avLst/>
              <a:gdLst/>
              <a:ahLst/>
              <a:cxnLst/>
              <a:rect l="l" t="t" r="r" b="b"/>
              <a:pathLst>
                <a:path w="252" h="76" extrusionOk="0">
                  <a:moveTo>
                    <a:pt x="109" y="1"/>
                  </a:moveTo>
                  <a:cubicBezTo>
                    <a:pt x="76" y="1"/>
                    <a:pt x="38" y="8"/>
                    <a:pt x="0" y="23"/>
                  </a:cubicBezTo>
                  <a:cubicBezTo>
                    <a:pt x="19" y="46"/>
                    <a:pt x="45" y="46"/>
                    <a:pt x="67" y="57"/>
                  </a:cubicBezTo>
                  <a:cubicBezTo>
                    <a:pt x="98" y="53"/>
                    <a:pt x="128" y="46"/>
                    <a:pt x="157" y="46"/>
                  </a:cubicBezTo>
                  <a:cubicBezTo>
                    <a:pt x="188" y="46"/>
                    <a:pt x="217" y="53"/>
                    <a:pt x="247" y="75"/>
                  </a:cubicBezTo>
                  <a:cubicBezTo>
                    <a:pt x="251" y="61"/>
                    <a:pt x="247" y="46"/>
                    <a:pt x="233" y="39"/>
                  </a:cubicBezTo>
                  <a:cubicBezTo>
                    <a:pt x="191" y="12"/>
                    <a:pt x="150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3" name="Google Shape;16763;p11"/>
            <p:cNvSpPr/>
            <p:nvPr/>
          </p:nvSpPr>
          <p:spPr>
            <a:xfrm>
              <a:off x="-1827723" y="-2766922"/>
              <a:ext cx="5444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53" y="1"/>
                  </a:moveTo>
                  <a:cubicBezTo>
                    <a:pt x="49" y="1"/>
                    <a:pt x="42" y="1"/>
                    <a:pt x="39" y="4"/>
                  </a:cubicBezTo>
                  <a:cubicBezTo>
                    <a:pt x="1" y="23"/>
                    <a:pt x="4" y="53"/>
                    <a:pt x="16" y="83"/>
                  </a:cubicBezTo>
                  <a:cubicBezTo>
                    <a:pt x="20" y="94"/>
                    <a:pt x="20" y="105"/>
                    <a:pt x="20" y="117"/>
                  </a:cubicBezTo>
                  <a:cubicBezTo>
                    <a:pt x="23" y="120"/>
                    <a:pt x="27" y="124"/>
                    <a:pt x="34" y="132"/>
                  </a:cubicBezTo>
                  <a:cubicBezTo>
                    <a:pt x="46" y="127"/>
                    <a:pt x="65" y="124"/>
                    <a:pt x="75" y="117"/>
                  </a:cubicBezTo>
                  <a:cubicBezTo>
                    <a:pt x="113" y="94"/>
                    <a:pt x="113" y="65"/>
                    <a:pt x="91" y="31"/>
                  </a:cubicBezTo>
                  <a:cubicBezTo>
                    <a:pt x="83" y="15"/>
                    <a:pt x="72" y="1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4" name="Google Shape;16764;p11"/>
            <p:cNvSpPr/>
            <p:nvPr/>
          </p:nvSpPr>
          <p:spPr>
            <a:xfrm>
              <a:off x="-2169708" y="-2916332"/>
              <a:ext cx="4871" cy="9502"/>
            </a:xfrm>
            <a:custGeom>
              <a:avLst/>
              <a:gdLst/>
              <a:ahLst/>
              <a:cxnLst/>
              <a:rect l="l" t="t" r="r" b="b"/>
              <a:pathLst>
                <a:path w="102" h="199" extrusionOk="0">
                  <a:moveTo>
                    <a:pt x="68" y="1"/>
                  </a:moveTo>
                  <a:cubicBezTo>
                    <a:pt x="68" y="54"/>
                    <a:pt x="1" y="76"/>
                    <a:pt x="5" y="132"/>
                  </a:cubicBezTo>
                  <a:cubicBezTo>
                    <a:pt x="46" y="132"/>
                    <a:pt x="19" y="199"/>
                    <a:pt x="60" y="199"/>
                  </a:cubicBezTo>
                  <a:lnTo>
                    <a:pt x="101" y="199"/>
                  </a:lnTo>
                  <a:cubicBezTo>
                    <a:pt x="83" y="139"/>
                    <a:pt x="68" y="80"/>
                    <a:pt x="86" y="16"/>
                  </a:cubicBezTo>
                  <a:cubicBezTo>
                    <a:pt x="79" y="12"/>
                    <a:pt x="75" y="4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5" name="Google Shape;16765;p11"/>
            <p:cNvSpPr/>
            <p:nvPr/>
          </p:nvSpPr>
          <p:spPr>
            <a:xfrm>
              <a:off x="-2164694" y="-2913132"/>
              <a:ext cx="7019" cy="5826"/>
            </a:xfrm>
            <a:custGeom>
              <a:avLst/>
              <a:gdLst/>
              <a:ahLst/>
              <a:cxnLst/>
              <a:rect l="l" t="t" r="r" b="b"/>
              <a:pathLst>
                <a:path w="147" h="122" extrusionOk="0">
                  <a:moveTo>
                    <a:pt x="93" y="1"/>
                  </a:moveTo>
                  <a:cubicBezTo>
                    <a:pt x="75" y="35"/>
                    <a:pt x="0" y="49"/>
                    <a:pt x="45" y="113"/>
                  </a:cubicBezTo>
                  <a:cubicBezTo>
                    <a:pt x="57" y="117"/>
                    <a:pt x="71" y="121"/>
                    <a:pt x="83" y="121"/>
                  </a:cubicBezTo>
                  <a:cubicBezTo>
                    <a:pt x="101" y="121"/>
                    <a:pt x="120" y="113"/>
                    <a:pt x="131" y="87"/>
                  </a:cubicBezTo>
                  <a:cubicBezTo>
                    <a:pt x="146" y="49"/>
                    <a:pt x="120" y="23"/>
                    <a:pt x="9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6" name="Google Shape;16766;p11"/>
            <p:cNvSpPr/>
            <p:nvPr/>
          </p:nvSpPr>
          <p:spPr>
            <a:xfrm>
              <a:off x="-2278053" y="-2851678"/>
              <a:ext cx="5587" cy="6255"/>
            </a:xfrm>
            <a:custGeom>
              <a:avLst/>
              <a:gdLst/>
              <a:ahLst/>
              <a:cxnLst/>
              <a:rect l="l" t="t" r="r" b="b"/>
              <a:pathLst>
                <a:path w="117" h="131" extrusionOk="0">
                  <a:moveTo>
                    <a:pt x="67" y="0"/>
                  </a:moveTo>
                  <a:cubicBezTo>
                    <a:pt x="57" y="0"/>
                    <a:pt x="45" y="8"/>
                    <a:pt x="34" y="18"/>
                  </a:cubicBezTo>
                  <a:cubicBezTo>
                    <a:pt x="0" y="56"/>
                    <a:pt x="27" y="90"/>
                    <a:pt x="41" y="120"/>
                  </a:cubicBezTo>
                  <a:cubicBezTo>
                    <a:pt x="53" y="127"/>
                    <a:pt x="60" y="131"/>
                    <a:pt x="67" y="131"/>
                  </a:cubicBezTo>
                  <a:cubicBezTo>
                    <a:pt x="76" y="131"/>
                    <a:pt x="83" y="127"/>
                    <a:pt x="83" y="120"/>
                  </a:cubicBezTo>
                  <a:cubicBezTo>
                    <a:pt x="94" y="86"/>
                    <a:pt x="117" y="49"/>
                    <a:pt x="90" y="11"/>
                  </a:cubicBezTo>
                  <a:cubicBezTo>
                    <a:pt x="86" y="4"/>
                    <a:pt x="79" y="0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7" name="Google Shape;16767;p11"/>
            <p:cNvSpPr/>
            <p:nvPr/>
          </p:nvSpPr>
          <p:spPr>
            <a:xfrm>
              <a:off x="-2136140" y="-2868486"/>
              <a:ext cx="8070" cy="9884"/>
            </a:xfrm>
            <a:custGeom>
              <a:avLst/>
              <a:gdLst/>
              <a:ahLst/>
              <a:cxnLst/>
              <a:rect l="l" t="t" r="r" b="b"/>
              <a:pathLst>
                <a:path w="169" h="207" extrusionOk="0">
                  <a:moveTo>
                    <a:pt x="71" y="1"/>
                  </a:moveTo>
                  <a:lnTo>
                    <a:pt x="71" y="1"/>
                  </a:lnTo>
                  <a:cubicBezTo>
                    <a:pt x="0" y="61"/>
                    <a:pt x="97" y="101"/>
                    <a:pt x="83" y="158"/>
                  </a:cubicBezTo>
                  <a:cubicBezTo>
                    <a:pt x="78" y="177"/>
                    <a:pt x="90" y="191"/>
                    <a:pt x="113" y="203"/>
                  </a:cubicBezTo>
                  <a:cubicBezTo>
                    <a:pt x="120" y="203"/>
                    <a:pt x="128" y="206"/>
                    <a:pt x="135" y="206"/>
                  </a:cubicBezTo>
                  <a:cubicBezTo>
                    <a:pt x="146" y="206"/>
                    <a:pt x="157" y="203"/>
                    <a:pt x="168" y="199"/>
                  </a:cubicBezTo>
                  <a:cubicBezTo>
                    <a:pt x="165" y="199"/>
                    <a:pt x="165" y="195"/>
                    <a:pt x="165" y="195"/>
                  </a:cubicBezTo>
                  <a:cubicBezTo>
                    <a:pt x="150" y="124"/>
                    <a:pt x="64" y="83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8" name="Google Shape;16768;p11"/>
            <p:cNvSpPr/>
            <p:nvPr/>
          </p:nvSpPr>
          <p:spPr>
            <a:xfrm>
              <a:off x="-2006212" y="-2596789"/>
              <a:ext cx="5205" cy="5587"/>
            </a:xfrm>
            <a:custGeom>
              <a:avLst/>
              <a:gdLst/>
              <a:ahLst/>
              <a:cxnLst/>
              <a:rect l="l" t="t" r="r" b="b"/>
              <a:pathLst>
                <a:path w="109" h="117" extrusionOk="0">
                  <a:moveTo>
                    <a:pt x="16" y="1"/>
                  </a:moveTo>
                  <a:lnTo>
                    <a:pt x="16" y="1"/>
                  </a:lnTo>
                  <a:cubicBezTo>
                    <a:pt x="0" y="71"/>
                    <a:pt x="35" y="105"/>
                    <a:pt x="98" y="116"/>
                  </a:cubicBezTo>
                  <a:cubicBezTo>
                    <a:pt x="109" y="8"/>
                    <a:pt x="109" y="8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9" name="Google Shape;16769;p11"/>
            <p:cNvSpPr/>
            <p:nvPr/>
          </p:nvSpPr>
          <p:spPr>
            <a:xfrm>
              <a:off x="-2343757" y="-2718694"/>
              <a:ext cx="5587" cy="8595"/>
            </a:xfrm>
            <a:custGeom>
              <a:avLst/>
              <a:gdLst/>
              <a:ahLst/>
              <a:cxnLst/>
              <a:rect l="l" t="t" r="r" b="b"/>
              <a:pathLst>
                <a:path w="117" h="180" extrusionOk="0">
                  <a:moveTo>
                    <a:pt x="39" y="0"/>
                  </a:moveTo>
                  <a:lnTo>
                    <a:pt x="39" y="0"/>
                  </a:lnTo>
                  <a:cubicBezTo>
                    <a:pt x="1" y="75"/>
                    <a:pt x="30" y="131"/>
                    <a:pt x="91" y="180"/>
                  </a:cubicBezTo>
                  <a:cubicBezTo>
                    <a:pt x="94" y="154"/>
                    <a:pt x="98" y="123"/>
                    <a:pt x="106" y="97"/>
                  </a:cubicBezTo>
                  <a:cubicBezTo>
                    <a:pt x="117" y="41"/>
                    <a:pt x="65" y="30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0" name="Google Shape;16770;p11"/>
            <p:cNvSpPr/>
            <p:nvPr/>
          </p:nvSpPr>
          <p:spPr>
            <a:xfrm>
              <a:off x="-2118281" y="-2587859"/>
              <a:ext cx="10935" cy="5396"/>
            </a:xfrm>
            <a:custGeom>
              <a:avLst/>
              <a:gdLst/>
              <a:ahLst/>
              <a:cxnLst/>
              <a:rect l="l" t="t" r="r" b="b"/>
              <a:pathLst>
                <a:path w="229" h="113" extrusionOk="0">
                  <a:moveTo>
                    <a:pt x="1" y="0"/>
                  </a:moveTo>
                  <a:cubicBezTo>
                    <a:pt x="30" y="75"/>
                    <a:pt x="86" y="112"/>
                    <a:pt x="153" y="112"/>
                  </a:cubicBezTo>
                  <a:cubicBezTo>
                    <a:pt x="180" y="112"/>
                    <a:pt x="202" y="109"/>
                    <a:pt x="228" y="101"/>
                  </a:cubicBezTo>
                  <a:cubicBezTo>
                    <a:pt x="217" y="90"/>
                    <a:pt x="206" y="78"/>
                    <a:pt x="194" y="71"/>
                  </a:cubicBezTo>
                  <a:cubicBezTo>
                    <a:pt x="184" y="75"/>
                    <a:pt x="168" y="75"/>
                    <a:pt x="158" y="75"/>
                  </a:cubicBezTo>
                  <a:cubicBezTo>
                    <a:pt x="97" y="75"/>
                    <a:pt x="53" y="30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1" name="Google Shape;16771;p11"/>
            <p:cNvSpPr/>
            <p:nvPr/>
          </p:nvSpPr>
          <p:spPr>
            <a:xfrm>
              <a:off x="-2899758" y="-2756942"/>
              <a:ext cx="6637" cy="8643"/>
            </a:xfrm>
            <a:custGeom>
              <a:avLst/>
              <a:gdLst/>
              <a:ahLst/>
              <a:cxnLst/>
              <a:rect l="l" t="t" r="r" b="b"/>
              <a:pathLst>
                <a:path w="139" h="181" extrusionOk="0">
                  <a:moveTo>
                    <a:pt x="1" y="1"/>
                  </a:moveTo>
                  <a:cubicBezTo>
                    <a:pt x="8" y="5"/>
                    <a:pt x="12" y="13"/>
                    <a:pt x="20" y="16"/>
                  </a:cubicBezTo>
                  <a:cubicBezTo>
                    <a:pt x="42" y="39"/>
                    <a:pt x="46" y="68"/>
                    <a:pt x="34" y="98"/>
                  </a:cubicBezTo>
                  <a:cubicBezTo>
                    <a:pt x="49" y="125"/>
                    <a:pt x="68" y="154"/>
                    <a:pt x="83" y="180"/>
                  </a:cubicBezTo>
                  <a:cubicBezTo>
                    <a:pt x="139" y="98"/>
                    <a:pt x="128" y="57"/>
                    <a:pt x="20" y="8"/>
                  </a:cubicBezTo>
                  <a:cubicBezTo>
                    <a:pt x="12" y="5"/>
                    <a:pt x="8" y="1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2" name="Google Shape;16772;p11"/>
            <p:cNvSpPr/>
            <p:nvPr/>
          </p:nvSpPr>
          <p:spPr>
            <a:xfrm>
              <a:off x="-1819701" y="-2661060"/>
              <a:ext cx="6160" cy="6255"/>
            </a:xfrm>
            <a:custGeom>
              <a:avLst/>
              <a:gdLst/>
              <a:ahLst/>
              <a:cxnLst/>
              <a:rect l="l" t="t" r="r" b="b"/>
              <a:pathLst>
                <a:path w="129" h="131" extrusionOk="0">
                  <a:moveTo>
                    <a:pt x="83" y="1"/>
                  </a:moveTo>
                  <a:cubicBezTo>
                    <a:pt x="76" y="23"/>
                    <a:pt x="64" y="41"/>
                    <a:pt x="42" y="53"/>
                  </a:cubicBezTo>
                  <a:cubicBezTo>
                    <a:pt x="28" y="60"/>
                    <a:pt x="1" y="60"/>
                    <a:pt x="5" y="86"/>
                  </a:cubicBezTo>
                  <a:cubicBezTo>
                    <a:pt x="9" y="113"/>
                    <a:pt x="35" y="120"/>
                    <a:pt x="57" y="124"/>
                  </a:cubicBezTo>
                  <a:cubicBezTo>
                    <a:pt x="72" y="124"/>
                    <a:pt x="87" y="127"/>
                    <a:pt x="102" y="131"/>
                  </a:cubicBezTo>
                  <a:cubicBezTo>
                    <a:pt x="117" y="117"/>
                    <a:pt x="128" y="101"/>
                    <a:pt x="121" y="82"/>
                  </a:cubicBezTo>
                  <a:cubicBezTo>
                    <a:pt x="87" y="64"/>
                    <a:pt x="121" y="23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3" name="Google Shape;16773;p11"/>
            <p:cNvSpPr/>
            <p:nvPr/>
          </p:nvSpPr>
          <p:spPr>
            <a:xfrm>
              <a:off x="-2175056" y="-2910076"/>
              <a:ext cx="8643" cy="3820"/>
            </a:xfrm>
            <a:custGeom>
              <a:avLst/>
              <a:gdLst/>
              <a:ahLst/>
              <a:cxnLst/>
              <a:rect l="l" t="t" r="r" b="b"/>
              <a:pathLst>
                <a:path w="181" h="80" extrusionOk="0">
                  <a:moveTo>
                    <a:pt x="117" y="1"/>
                  </a:moveTo>
                  <a:cubicBezTo>
                    <a:pt x="86" y="38"/>
                    <a:pt x="30" y="12"/>
                    <a:pt x="1" y="45"/>
                  </a:cubicBezTo>
                  <a:cubicBezTo>
                    <a:pt x="34" y="68"/>
                    <a:pt x="72" y="80"/>
                    <a:pt x="108" y="80"/>
                  </a:cubicBezTo>
                  <a:cubicBezTo>
                    <a:pt x="131" y="80"/>
                    <a:pt x="153" y="75"/>
                    <a:pt x="180" y="68"/>
                  </a:cubicBezTo>
                  <a:lnTo>
                    <a:pt x="172" y="68"/>
                  </a:lnTo>
                  <a:cubicBezTo>
                    <a:pt x="131" y="68"/>
                    <a:pt x="158" y="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4" name="Google Shape;16774;p11"/>
            <p:cNvSpPr/>
            <p:nvPr/>
          </p:nvSpPr>
          <p:spPr>
            <a:xfrm>
              <a:off x="-2290372" y="-2897232"/>
              <a:ext cx="7210" cy="6303"/>
            </a:xfrm>
            <a:custGeom>
              <a:avLst/>
              <a:gdLst/>
              <a:ahLst/>
              <a:cxnLst/>
              <a:rect l="l" t="t" r="r" b="b"/>
              <a:pathLst>
                <a:path w="151" h="132" extrusionOk="0">
                  <a:moveTo>
                    <a:pt x="116" y="1"/>
                  </a:moveTo>
                  <a:lnTo>
                    <a:pt x="16" y="102"/>
                  </a:lnTo>
                  <a:cubicBezTo>
                    <a:pt x="1" y="117"/>
                    <a:pt x="4" y="120"/>
                    <a:pt x="49" y="132"/>
                  </a:cubicBezTo>
                  <a:cubicBezTo>
                    <a:pt x="87" y="132"/>
                    <a:pt x="94" y="83"/>
                    <a:pt x="132" y="83"/>
                  </a:cubicBezTo>
                  <a:cubicBezTo>
                    <a:pt x="139" y="75"/>
                    <a:pt x="142" y="72"/>
                    <a:pt x="150" y="64"/>
                  </a:cubicBezTo>
                  <a:cubicBezTo>
                    <a:pt x="128" y="49"/>
                    <a:pt x="128" y="23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5" name="Google Shape;16775;p11"/>
            <p:cNvSpPr/>
            <p:nvPr/>
          </p:nvSpPr>
          <p:spPr>
            <a:xfrm>
              <a:off x="-2298203" y="-2772652"/>
              <a:ext cx="10219" cy="7019"/>
            </a:xfrm>
            <a:custGeom>
              <a:avLst/>
              <a:gdLst/>
              <a:ahLst/>
              <a:cxnLst/>
              <a:rect l="l" t="t" r="r" b="b"/>
              <a:pathLst>
                <a:path w="214" h="147" extrusionOk="0">
                  <a:moveTo>
                    <a:pt x="108" y="1"/>
                  </a:moveTo>
                  <a:cubicBezTo>
                    <a:pt x="101" y="1"/>
                    <a:pt x="90" y="5"/>
                    <a:pt x="79" y="12"/>
                  </a:cubicBezTo>
                  <a:cubicBezTo>
                    <a:pt x="34" y="35"/>
                    <a:pt x="0" y="61"/>
                    <a:pt x="41" y="113"/>
                  </a:cubicBezTo>
                  <a:lnTo>
                    <a:pt x="41" y="117"/>
                  </a:lnTo>
                  <a:cubicBezTo>
                    <a:pt x="49" y="109"/>
                    <a:pt x="53" y="106"/>
                    <a:pt x="60" y="98"/>
                  </a:cubicBezTo>
                  <a:lnTo>
                    <a:pt x="60" y="95"/>
                  </a:lnTo>
                  <a:cubicBezTo>
                    <a:pt x="63" y="61"/>
                    <a:pt x="71" y="35"/>
                    <a:pt x="86" y="35"/>
                  </a:cubicBezTo>
                  <a:cubicBezTo>
                    <a:pt x="97" y="35"/>
                    <a:pt x="113" y="46"/>
                    <a:pt x="135" y="72"/>
                  </a:cubicBezTo>
                  <a:cubicBezTo>
                    <a:pt x="153" y="98"/>
                    <a:pt x="180" y="121"/>
                    <a:pt x="206" y="147"/>
                  </a:cubicBezTo>
                  <a:cubicBezTo>
                    <a:pt x="213" y="98"/>
                    <a:pt x="161" y="87"/>
                    <a:pt x="149" y="50"/>
                  </a:cubicBezTo>
                  <a:cubicBezTo>
                    <a:pt x="142" y="28"/>
                    <a:pt x="135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6" name="Google Shape;16776;p11"/>
            <p:cNvSpPr/>
            <p:nvPr/>
          </p:nvSpPr>
          <p:spPr>
            <a:xfrm>
              <a:off x="-2123629" y="-2446185"/>
              <a:ext cx="7163" cy="5826"/>
            </a:xfrm>
            <a:custGeom>
              <a:avLst/>
              <a:gdLst/>
              <a:ahLst/>
              <a:cxnLst/>
              <a:rect l="l" t="t" r="r" b="b"/>
              <a:pathLst>
                <a:path w="150" h="122" extrusionOk="0">
                  <a:moveTo>
                    <a:pt x="68" y="1"/>
                  </a:moveTo>
                  <a:cubicBezTo>
                    <a:pt x="34" y="1"/>
                    <a:pt x="18" y="39"/>
                    <a:pt x="0" y="121"/>
                  </a:cubicBezTo>
                  <a:cubicBezTo>
                    <a:pt x="34" y="57"/>
                    <a:pt x="104" y="72"/>
                    <a:pt x="149" y="39"/>
                  </a:cubicBezTo>
                  <a:cubicBezTo>
                    <a:pt x="113" y="13"/>
                    <a:pt x="86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7" name="Google Shape;16777;p11"/>
            <p:cNvSpPr/>
            <p:nvPr/>
          </p:nvSpPr>
          <p:spPr>
            <a:xfrm>
              <a:off x="-2684310" y="-2421546"/>
              <a:ext cx="6637" cy="5062"/>
            </a:xfrm>
            <a:custGeom>
              <a:avLst/>
              <a:gdLst/>
              <a:ahLst/>
              <a:cxnLst/>
              <a:rect l="l" t="t" r="r" b="b"/>
              <a:pathLst>
                <a:path w="139" h="106" extrusionOk="0">
                  <a:moveTo>
                    <a:pt x="8" y="1"/>
                  </a:moveTo>
                  <a:cubicBezTo>
                    <a:pt x="1" y="76"/>
                    <a:pt x="4" y="106"/>
                    <a:pt x="38" y="106"/>
                  </a:cubicBezTo>
                  <a:cubicBezTo>
                    <a:pt x="53" y="106"/>
                    <a:pt x="75" y="99"/>
                    <a:pt x="109" y="87"/>
                  </a:cubicBezTo>
                  <a:cubicBezTo>
                    <a:pt x="120" y="83"/>
                    <a:pt x="128" y="72"/>
                    <a:pt x="139" y="68"/>
                  </a:cubicBezTo>
                  <a:lnTo>
                    <a:pt x="139" y="64"/>
                  </a:lnTo>
                  <a:cubicBezTo>
                    <a:pt x="105" y="27"/>
                    <a:pt x="35" y="54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8" name="Google Shape;16778;p11"/>
            <p:cNvSpPr/>
            <p:nvPr/>
          </p:nvSpPr>
          <p:spPr>
            <a:xfrm>
              <a:off x="-2774080" y="-2814003"/>
              <a:ext cx="6303" cy="4632"/>
            </a:xfrm>
            <a:custGeom>
              <a:avLst/>
              <a:gdLst/>
              <a:ahLst/>
              <a:cxnLst/>
              <a:rect l="l" t="t" r="r" b="b"/>
              <a:pathLst>
                <a:path w="132" h="97" extrusionOk="0">
                  <a:moveTo>
                    <a:pt x="53" y="0"/>
                  </a:moveTo>
                  <a:cubicBezTo>
                    <a:pt x="38" y="0"/>
                    <a:pt x="23" y="7"/>
                    <a:pt x="0" y="22"/>
                  </a:cubicBezTo>
                  <a:cubicBezTo>
                    <a:pt x="15" y="37"/>
                    <a:pt x="26" y="52"/>
                    <a:pt x="15" y="71"/>
                  </a:cubicBezTo>
                  <a:cubicBezTo>
                    <a:pt x="34" y="90"/>
                    <a:pt x="49" y="97"/>
                    <a:pt x="64" y="97"/>
                  </a:cubicBezTo>
                  <a:cubicBezTo>
                    <a:pt x="86" y="97"/>
                    <a:pt x="109" y="78"/>
                    <a:pt x="131" y="56"/>
                  </a:cubicBezTo>
                  <a:cubicBezTo>
                    <a:pt x="105" y="30"/>
                    <a:pt x="83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9" name="Google Shape;16779;p11"/>
            <p:cNvSpPr/>
            <p:nvPr/>
          </p:nvSpPr>
          <p:spPr>
            <a:xfrm>
              <a:off x="-2126494" y="-2504679"/>
              <a:ext cx="10171" cy="4345"/>
            </a:xfrm>
            <a:custGeom>
              <a:avLst/>
              <a:gdLst/>
              <a:ahLst/>
              <a:cxnLst/>
              <a:rect l="l" t="t" r="r" b="b"/>
              <a:pathLst>
                <a:path w="213" h="91" extrusionOk="0">
                  <a:moveTo>
                    <a:pt x="195" y="0"/>
                  </a:moveTo>
                  <a:cubicBezTo>
                    <a:pt x="142" y="49"/>
                    <a:pt x="71" y="56"/>
                    <a:pt x="0" y="63"/>
                  </a:cubicBezTo>
                  <a:cubicBezTo>
                    <a:pt x="26" y="82"/>
                    <a:pt x="52" y="90"/>
                    <a:pt x="78" y="90"/>
                  </a:cubicBezTo>
                  <a:cubicBezTo>
                    <a:pt x="105" y="90"/>
                    <a:pt x="135" y="82"/>
                    <a:pt x="161" y="75"/>
                  </a:cubicBezTo>
                  <a:cubicBezTo>
                    <a:pt x="206" y="63"/>
                    <a:pt x="213" y="37"/>
                    <a:pt x="1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0" name="Google Shape;16780;p11"/>
            <p:cNvSpPr/>
            <p:nvPr/>
          </p:nvSpPr>
          <p:spPr>
            <a:xfrm>
              <a:off x="-2422974" y="-2925977"/>
              <a:ext cx="5921" cy="5062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7" y="1"/>
                  </a:moveTo>
                  <a:lnTo>
                    <a:pt x="7" y="1"/>
                  </a:lnTo>
                  <a:cubicBezTo>
                    <a:pt x="0" y="61"/>
                    <a:pt x="23" y="106"/>
                    <a:pt x="71" y="106"/>
                  </a:cubicBezTo>
                  <a:lnTo>
                    <a:pt x="79" y="106"/>
                  </a:lnTo>
                  <a:cubicBezTo>
                    <a:pt x="124" y="102"/>
                    <a:pt x="109" y="72"/>
                    <a:pt x="90" y="49"/>
                  </a:cubicBezTo>
                  <a:cubicBezTo>
                    <a:pt x="67" y="23"/>
                    <a:pt x="41" y="9"/>
                    <a:pt x="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1" name="Google Shape;16781;p11"/>
            <p:cNvSpPr/>
            <p:nvPr/>
          </p:nvSpPr>
          <p:spPr>
            <a:xfrm>
              <a:off x="-2072632" y="-2879182"/>
              <a:ext cx="7926" cy="4011"/>
            </a:xfrm>
            <a:custGeom>
              <a:avLst/>
              <a:gdLst/>
              <a:ahLst/>
              <a:cxnLst/>
              <a:rect l="l" t="t" r="r" b="b"/>
              <a:pathLst>
                <a:path w="166" h="84" extrusionOk="0">
                  <a:moveTo>
                    <a:pt x="49" y="0"/>
                  </a:moveTo>
                  <a:cubicBezTo>
                    <a:pt x="13" y="0"/>
                    <a:pt x="4" y="38"/>
                    <a:pt x="1" y="79"/>
                  </a:cubicBezTo>
                  <a:lnTo>
                    <a:pt x="1" y="83"/>
                  </a:lnTo>
                  <a:cubicBezTo>
                    <a:pt x="65" y="83"/>
                    <a:pt x="109" y="38"/>
                    <a:pt x="166" y="19"/>
                  </a:cubicBezTo>
                  <a:lnTo>
                    <a:pt x="166" y="16"/>
                  </a:lnTo>
                  <a:lnTo>
                    <a:pt x="121" y="16"/>
                  </a:lnTo>
                  <a:cubicBezTo>
                    <a:pt x="109" y="16"/>
                    <a:pt x="99" y="16"/>
                    <a:pt x="87" y="11"/>
                  </a:cubicBezTo>
                  <a:cubicBezTo>
                    <a:pt x="72" y="4"/>
                    <a:pt x="61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2" name="Google Shape;16782;p11"/>
            <p:cNvSpPr/>
            <p:nvPr/>
          </p:nvSpPr>
          <p:spPr>
            <a:xfrm>
              <a:off x="-2282541" y="-2713728"/>
              <a:ext cx="8117" cy="4727"/>
            </a:xfrm>
            <a:custGeom>
              <a:avLst/>
              <a:gdLst/>
              <a:ahLst/>
              <a:cxnLst/>
              <a:rect l="l" t="t" r="r" b="b"/>
              <a:pathLst>
                <a:path w="170" h="99" extrusionOk="0">
                  <a:moveTo>
                    <a:pt x="87" y="0"/>
                  </a:moveTo>
                  <a:cubicBezTo>
                    <a:pt x="72" y="0"/>
                    <a:pt x="54" y="12"/>
                    <a:pt x="35" y="34"/>
                  </a:cubicBezTo>
                  <a:cubicBezTo>
                    <a:pt x="23" y="45"/>
                    <a:pt x="13" y="57"/>
                    <a:pt x="1" y="64"/>
                  </a:cubicBezTo>
                  <a:cubicBezTo>
                    <a:pt x="57" y="83"/>
                    <a:pt x="117" y="68"/>
                    <a:pt x="170" y="98"/>
                  </a:cubicBezTo>
                  <a:cubicBezTo>
                    <a:pt x="154" y="83"/>
                    <a:pt x="135" y="64"/>
                    <a:pt x="128" y="45"/>
                  </a:cubicBezTo>
                  <a:cubicBezTo>
                    <a:pt x="117" y="12"/>
                    <a:pt x="102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3" name="Google Shape;16783;p11"/>
            <p:cNvSpPr/>
            <p:nvPr/>
          </p:nvSpPr>
          <p:spPr>
            <a:xfrm>
              <a:off x="-2775703" y="-2815675"/>
              <a:ext cx="7926" cy="4345"/>
            </a:xfrm>
            <a:custGeom>
              <a:avLst/>
              <a:gdLst/>
              <a:ahLst/>
              <a:cxnLst/>
              <a:rect l="l" t="t" r="r" b="b"/>
              <a:pathLst>
                <a:path w="166" h="91" extrusionOk="0">
                  <a:moveTo>
                    <a:pt x="105" y="1"/>
                  </a:moveTo>
                  <a:cubicBezTo>
                    <a:pt x="79" y="1"/>
                    <a:pt x="49" y="5"/>
                    <a:pt x="1" y="13"/>
                  </a:cubicBezTo>
                  <a:cubicBezTo>
                    <a:pt x="4" y="35"/>
                    <a:pt x="23" y="46"/>
                    <a:pt x="34" y="57"/>
                  </a:cubicBezTo>
                  <a:cubicBezTo>
                    <a:pt x="57" y="42"/>
                    <a:pt x="72" y="35"/>
                    <a:pt x="87" y="35"/>
                  </a:cubicBezTo>
                  <a:cubicBezTo>
                    <a:pt x="117" y="35"/>
                    <a:pt x="139" y="65"/>
                    <a:pt x="165" y="91"/>
                  </a:cubicBezTo>
                  <a:cubicBezTo>
                    <a:pt x="161" y="23"/>
                    <a:pt x="154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4" name="Google Shape;16784;p11"/>
            <p:cNvSpPr/>
            <p:nvPr/>
          </p:nvSpPr>
          <p:spPr>
            <a:xfrm>
              <a:off x="-2058689" y="-2819399"/>
              <a:ext cx="6494" cy="4536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53" y="1"/>
                  </a:moveTo>
                  <a:cubicBezTo>
                    <a:pt x="35" y="15"/>
                    <a:pt x="19" y="31"/>
                    <a:pt x="0" y="46"/>
                  </a:cubicBezTo>
                  <a:cubicBezTo>
                    <a:pt x="16" y="83"/>
                    <a:pt x="38" y="94"/>
                    <a:pt x="68" y="94"/>
                  </a:cubicBezTo>
                  <a:cubicBezTo>
                    <a:pt x="90" y="94"/>
                    <a:pt x="113" y="87"/>
                    <a:pt x="135" y="87"/>
                  </a:cubicBezTo>
                  <a:cubicBezTo>
                    <a:pt x="113" y="65"/>
                    <a:pt x="90" y="38"/>
                    <a:pt x="68" y="15"/>
                  </a:cubicBezTo>
                  <a:lnTo>
                    <a:pt x="61" y="8"/>
                  </a:lnTo>
                  <a:lnTo>
                    <a:pt x="5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5" name="Google Shape;16785;p11"/>
            <p:cNvSpPr/>
            <p:nvPr/>
          </p:nvSpPr>
          <p:spPr>
            <a:xfrm>
              <a:off x="-2769066" y="-2522203"/>
              <a:ext cx="5730" cy="5587"/>
            </a:xfrm>
            <a:custGeom>
              <a:avLst/>
              <a:gdLst/>
              <a:ahLst/>
              <a:cxnLst/>
              <a:rect l="l" t="t" r="r" b="b"/>
              <a:pathLst>
                <a:path w="120" h="117" extrusionOk="0">
                  <a:moveTo>
                    <a:pt x="19" y="0"/>
                  </a:moveTo>
                  <a:cubicBezTo>
                    <a:pt x="60" y="45"/>
                    <a:pt x="38" y="83"/>
                    <a:pt x="0" y="116"/>
                  </a:cubicBezTo>
                  <a:lnTo>
                    <a:pt x="19" y="116"/>
                  </a:lnTo>
                  <a:cubicBezTo>
                    <a:pt x="38" y="116"/>
                    <a:pt x="52" y="109"/>
                    <a:pt x="67" y="102"/>
                  </a:cubicBezTo>
                  <a:cubicBezTo>
                    <a:pt x="93" y="94"/>
                    <a:pt x="119" y="76"/>
                    <a:pt x="116" y="45"/>
                  </a:cubicBezTo>
                  <a:cubicBezTo>
                    <a:pt x="112" y="19"/>
                    <a:pt x="86" y="12"/>
                    <a:pt x="64" y="4"/>
                  </a:cubicBezTo>
                  <a:cubicBezTo>
                    <a:pt x="48" y="0"/>
                    <a:pt x="33" y="0"/>
                    <a:pt x="1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6" name="Google Shape;16786;p11"/>
            <p:cNvSpPr/>
            <p:nvPr/>
          </p:nvSpPr>
          <p:spPr>
            <a:xfrm>
              <a:off x="-2763575" y="-2417774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90" y="11"/>
                  </a:moveTo>
                  <a:lnTo>
                    <a:pt x="90" y="11"/>
                  </a:lnTo>
                  <a:cubicBezTo>
                    <a:pt x="64" y="34"/>
                    <a:pt x="8" y="1"/>
                    <a:pt x="4" y="60"/>
                  </a:cubicBezTo>
                  <a:cubicBezTo>
                    <a:pt x="1" y="90"/>
                    <a:pt x="16" y="113"/>
                    <a:pt x="46" y="113"/>
                  </a:cubicBezTo>
                  <a:lnTo>
                    <a:pt x="57" y="113"/>
                  </a:lnTo>
                  <a:cubicBezTo>
                    <a:pt x="87" y="87"/>
                    <a:pt x="113" y="56"/>
                    <a:pt x="90" y="1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7" name="Google Shape;16787;p11"/>
            <p:cNvSpPr/>
            <p:nvPr/>
          </p:nvSpPr>
          <p:spPr>
            <a:xfrm>
              <a:off x="-1901592" y="-2714588"/>
              <a:ext cx="7210" cy="4679"/>
            </a:xfrm>
            <a:custGeom>
              <a:avLst/>
              <a:gdLst/>
              <a:ahLst/>
              <a:cxnLst/>
              <a:rect l="l" t="t" r="r" b="b"/>
              <a:pathLst>
                <a:path w="151" h="98" extrusionOk="0">
                  <a:moveTo>
                    <a:pt x="19" y="0"/>
                  </a:moveTo>
                  <a:cubicBezTo>
                    <a:pt x="11" y="4"/>
                    <a:pt x="7" y="11"/>
                    <a:pt x="0" y="15"/>
                  </a:cubicBezTo>
                  <a:cubicBezTo>
                    <a:pt x="33" y="71"/>
                    <a:pt x="94" y="75"/>
                    <a:pt x="146" y="97"/>
                  </a:cubicBezTo>
                  <a:lnTo>
                    <a:pt x="150" y="97"/>
                  </a:lnTo>
                  <a:cubicBezTo>
                    <a:pt x="138" y="26"/>
                    <a:pt x="94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8" name="Google Shape;16788;p11"/>
            <p:cNvSpPr/>
            <p:nvPr/>
          </p:nvSpPr>
          <p:spPr>
            <a:xfrm>
              <a:off x="-1810055" y="-2584994"/>
              <a:ext cx="4727" cy="4679"/>
            </a:xfrm>
            <a:custGeom>
              <a:avLst/>
              <a:gdLst/>
              <a:ahLst/>
              <a:cxnLst/>
              <a:rect l="l" t="t" r="r" b="b"/>
              <a:pathLst>
                <a:path w="99" h="98" extrusionOk="0">
                  <a:moveTo>
                    <a:pt x="12" y="0"/>
                  </a:moveTo>
                  <a:cubicBezTo>
                    <a:pt x="0" y="18"/>
                    <a:pt x="12" y="37"/>
                    <a:pt x="19" y="56"/>
                  </a:cubicBezTo>
                  <a:cubicBezTo>
                    <a:pt x="23" y="78"/>
                    <a:pt x="35" y="97"/>
                    <a:pt x="57" y="97"/>
                  </a:cubicBezTo>
                  <a:lnTo>
                    <a:pt x="64" y="97"/>
                  </a:lnTo>
                  <a:cubicBezTo>
                    <a:pt x="87" y="94"/>
                    <a:pt x="83" y="63"/>
                    <a:pt x="90" y="49"/>
                  </a:cubicBezTo>
                  <a:cubicBezTo>
                    <a:pt x="98" y="7"/>
                    <a:pt x="79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9" name="Google Shape;16789;p11"/>
            <p:cNvSpPr/>
            <p:nvPr/>
          </p:nvSpPr>
          <p:spPr>
            <a:xfrm>
              <a:off x="-1915678" y="-2891884"/>
              <a:ext cx="9263" cy="6685"/>
            </a:xfrm>
            <a:custGeom>
              <a:avLst/>
              <a:gdLst/>
              <a:ahLst/>
              <a:cxnLst/>
              <a:rect l="l" t="t" r="r" b="b"/>
              <a:pathLst>
                <a:path w="194" h="140" extrusionOk="0">
                  <a:moveTo>
                    <a:pt x="0" y="1"/>
                  </a:moveTo>
                  <a:lnTo>
                    <a:pt x="0" y="1"/>
                  </a:lnTo>
                  <a:cubicBezTo>
                    <a:pt x="49" y="113"/>
                    <a:pt x="59" y="139"/>
                    <a:pt x="119" y="139"/>
                  </a:cubicBezTo>
                  <a:cubicBezTo>
                    <a:pt x="138" y="139"/>
                    <a:pt x="164" y="135"/>
                    <a:pt x="194" y="132"/>
                  </a:cubicBezTo>
                  <a:cubicBezTo>
                    <a:pt x="119" y="106"/>
                    <a:pt x="49" y="68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0" name="Google Shape;16790;p11"/>
            <p:cNvSpPr/>
            <p:nvPr/>
          </p:nvSpPr>
          <p:spPr>
            <a:xfrm>
              <a:off x="-2245201" y="-2598412"/>
              <a:ext cx="5062" cy="5396"/>
            </a:xfrm>
            <a:custGeom>
              <a:avLst/>
              <a:gdLst/>
              <a:ahLst/>
              <a:cxnLst/>
              <a:rect l="l" t="t" r="r" b="b"/>
              <a:pathLst>
                <a:path w="106" h="113" extrusionOk="0">
                  <a:moveTo>
                    <a:pt x="45" y="0"/>
                  </a:moveTo>
                  <a:cubicBezTo>
                    <a:pt x="34" y="0"/>
                    <a:pt x="19" y="4"/>
                    <a:pt x="0" y="16"/>
                  </a:cubicBezTo>
                  <a:cubicBezTo>
                    <a:pt x="42" y="49"/>
                    <a:pt x="42" y="79"/>
                    <a:pt x="0" y="113"/>
                  </a:cubicBezTo>
                  <a:lnTo>
                    <a:pt x="30" y="113"/>
                  </a:lnTo>
                  <a:cubicBezTo>
                    <a:pt x="52" y="113"/>
                    <a:pt x="79" y="113"/>
                    <a:pt x="105" y="102"/>
                  </a:cubicBezTo>
                  <a:cubicBezTo>
                    <a:pt x="71" y="79"/>
                    <a:pt x="94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1" name="Google Shape;16791;p11"/>
            <p:cNvSpPr/>
            <p:nvPr/>
          </p:nvSpPr>
          <p:spPr>
            <a:xfrm>
              <a:off x="-2307180" y="-2877750"/>
              <a:ext cx="5444" cy="6303"/>
            </a:xfrm>
            <a:custGeom>
              <a:avLst/>
              <a:gdLst/>
              <a:ahLst/>
              <a:cxnLst/>
              <a:rect l="l" t="t" r="r" b="b"/>
              <a:pathLst>
                <a:path w="114" h="132" extrusionOk="0">
                  <a:moveTo>
                    <a:pt x="91" y="0"/>
                  </a:moveTo>
                  <a:cubicBezTo>
                    <a:pt x="27" y="31"/>
                    <a:pt x="1" y="71"/>
                    <a:pt x="54" y="131"/>
                  </a:cubicBezTo>
                  <a:cubicBezTo>
                    <a:pt x="80" y="109"/>
                    <a:pt x="113" y="93"/>
                    <a:pt x="110" y="53"/>
                  </a:cubicBezTo>
                  <a:cubicBezTo>
                    <a:pt x="102" y="34"/>
                    <a:pt x="94" y="19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2" name="Google Shape;16792;p11"/>
            <p:cNvSpPr/>
            <p:nvPr/>
          </p:nvSpPr>
          <p:spPr>
            <a:xfrm>
              <a:off x="-2237370" y="-2642485"/>
              <a:ext cx="6876" cy="4679"/>
            </a:xfrm>
            <a:custGeom>
              <a:avLst/>
              <a:gdLst/>
              <a:ahLst/>
              <a:cxnLst/>
              <a:rect l="l" t="t" r="r" b="b"/>
              <a:pathLst>
                <a:path w="144" h="98" extrusionOk="0">
                  <a:moveTo>
                    <a:pt x="72" y="0"/>
                  </a:moveTo>
                  <a:cubicBezTo>
                    <a:pt x="61" y="0"/>
                    <a:pt x="50" y="7"/>
                    <a:pt x="42" y="19"/>
                  </a:cubicBezTo>
                  <a:cubicBezTo>
                    <a:pt x="31" y="42"/>
                    <a:pt x="0" y="64"/>
                    <a:pt x="31" y="90"/>
                  </a:cubicBezTo>
                  <a:cubicBezTo>
                    <a:pt x="38" y="94"/>
                    <a:pt x="50" y="97"/>
                    <a:pt x="57" y="97"/>
                  </a:cubicBezTo>
                  <a:cubicBezTo>
                    <a:pt x="72" y="97"/>
                    <a:pt x="83" y="90"/>
                    <a:pt x="90" y="75"/>
                  </a:cubicBezTo>
                  <a:cubicBezTo>
                    <a:pt x="98" y="56"/>
                    <a:pt x="143" y="38"/>
                    <a:pt x="102" y="11"/>
                  </a:cubicBezTo>
                  <a:cubicBezTo>
                    <a:pt x="95" y="4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3" name="Google Shape;16793;p11"/>
            <p:cNvSpPr/>
            <p:nvPr/>
          </p:nvSpPr>
          <p:spPr>
            <a:xfrm>
              <a:off x="-2326280" y="-2714827"/>
              <a:ext cx="6494" cy="7926"/>
            </a:xfrm>
            <a:custGeom>
              <a:avLst/>
              <a:gdLst/>
              <a:ahLst/>
              <a:cxnLst/>
              <a:rect l="l" t="t" r="r" b="b"/>
              <a:pathLst>
                <a:path w="136" h="166" extrusionOk="0">
                  <a:moveTo>
                    <a:pt x="16" y="1"/>
                  </a:moveTo>
                  <a:lnTo>
                    <a:pt x="1" y="16"/>
                  </a:lnTo>
                  <a:cubicBezTo>
                    <a:pt x="9" y="23"/>
                    <a:pt x="13" y="28"/>
                    <a:pt x="16" y="35"/>
                  </a:cubicBezTo>
                  <a:cubicBezTo>
                    <a:pt x="39" y="76"/>
                    <a:pt x="9" y="128"/>
                    <a:pt x="50" y="166"/>
                  </a:cubicBezTo>
                  <a:cubicBezTo>
                    <a:pt x="135" y="95"/>
                    <a:pt x="61" y="50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4" name="Google Shape;16794;p11"/>
            <p:cNvSpPr/>
            <p:nvPr/>
          </p:nvSpPr>
          <p:spPr>
            <a:xfrm>
              <a:off x="-2736596" y="-2433484"/>
              <a:ext cx="5062" cy="4871"/>
            </a:xfrm>
            <a:custGeom>
              <a:avLst/>
              <a:gdLst/>
              <a:ahLst/>
              <a:cxnLst/>
              <a:rect l="l" t="t" r="r" b="b"/>
              <a:pathLst>
                <a:path w="106" h="102" extrusionOk="0">
                  <a:moveTo>
                    <a:pt x="38" y="0"/>
                  </a:moveTo>
                  <a:cubicBezTo>
                    <a:pt x="12" y="26"/>
                    <a:pt x="0" y="57"/>
                    <a:pt x="31" y="90"/>
                  </a:cubicBezTo>
                  <a:cubicBezTo>
                    <a:pt x="38" y="97"/>
                    <a:pt x="45" y="102"/>
                    <a:pt x="53" y="102"/>
                  </a:cubicBezTo>
                  <a:cubicBezTo>
                    <a:pt x="64" y="102"/>
                    <a:pt x="75" y="90"/>
                    <a:pt x="86" y="83"/>
                  </a:cubicBezTo>
                  <a:cubicBezTo>
                    <a:pt x="105" y="35"/>
                    <a:pt x="83" y="12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5" name="Google Shape;16795;p11"/>
            <p:cNvSpPr/>
            <p:nvPr/>
          </p:nvSpPr>
          <p:spPr>
            <a:xfrm>
              <a:off x="-2076357" y="-2906495"/>
              <a:ext cx="9550" cy="3963"/>
            </a:xfrm>
            <a:custGeom>
              <a:avLst/>
              <a:gdLst/>
              <a:ahLst/>
              <a:cxnLst/>
              <a:rect l="l" t="t" r="r" b="b"/>
              <a:pathLst>
                <a:path w="200" h="83" extrusionOk="0">
                  <a:moveTo>
                    <a:pt x="132" y="0"/>
                  </a:moveTo>
                  <a:cubicBezTo>
                    <a:pt x="79" y="0"/>
                    <a:pt x="34" y="34"/>
                    <a:pt x="1" y="83"/>
                  </a:cubicBezTo>
                  <a:cubicBezTo>
                    <a:pt x="42" y="79"/>
                    <a:pt x="75" y="38"/>
                    <a:pt x="120" y="38"/>
                  </a:cubicBezTo>
                  <a:cubicBezTo>
                    <a:pt x="132" y="38"/>
                    <a:pt x="143" y="41"/>
                    <a:pt x="154" y="49"/>
                  </a:cubicBezTo>
                  <a:lnTo>
                    <a:pt x="158" y="49"/>
                  </a:lnTo>
                  <a:cubicBezTo>
                    <a:pt x="165" y="49"/>
                    <a:pt x="184" y="27"/>
                    <a:pt x="199" y="19"/>
                  </a:cubicBezTo>
                  <a:lnTo>
                    <a:pt x="199" y="15"/>
                  </a:lnTo>
                  <a:cubicBezTo>
                    <a:pt x="172" y="5"/>
                    <a:pt x="150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6" name="Google Shape;16796;p11"/>
            <p:cNvSpPr/>
            <p:nvPr/>
          </p:nvSpPr>
          <p:spPr>
            <a:xfrm>
              <a:off x="-2751446" y="-2739227"/>
              <a:ext cx="4536" cy="7163"/>
            </a:xfrm>
            <a:custGeom>
              <a:avLst/>
              <a:gdLst/>
              <a:ahLst/>
              <a:cxnLst/>
              <a:rect l="l" t="t" r="r" b="b"/>
              <a:pathLst>
                <a:path w="95" h="150" extrusionOk="0">
                  <a:moveTo>
                    <a:pt x="76" y="0"/>
                  </a:moveTo>
                  <a:cubicBezTo>
                    <a:pt x="5" y="82"/>
                    <a:pt x="1" y="101"/>
                    <a:pt x="68" y="139"/>
                  </a:cubicBezTo>
                  <a:cubicBezTo>
                    <a:pt x="76" y="142"/>
                    <a:pt x="83" y="146"/>
                    <a:pt x="90" y="149"/>
                  </a:cubicBezTo>
                  <a:cubicBezTo>
                    <a:pt x="72" y="127"/>
                    <a:pt x="72" y="105"/>
                    <a:pt x="95" y="82"/>
                  </a:cubicBezTo>
                  <a:cubicBezTo>
                    <a:pt x="87" y="56"/>
                    <a:pt x="83" y="30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7" name="Google Shape;16797;p11"/>
            <p:cNvSpPr/>
            <p:nvPr/>
          </p:nvSpPr>
          <p:spPr>
            <a:xfrm>
              <a:off x="-2745525" y="-2620902"/>
              <a:ext cx="5921" cy="6637"/>
            </a:xfrm>
            <a:custGeom>
              <a:avLst/>
              <a:gdLst/>
              <a:ahLst/>
              <a:cxnLst/>
              <a:rect l="l" t="t" r="r" b="b"/>
              <a:pathLst>
                <a:path w="124" h="139" extrusionOk="0">
                  <a:moveTo>
                    <a:pt x="26" y="0"/>
                  </a:moveTo>
                  <a:lnTo>
                    <a:pt x="26" y="0"/>
                  </a:lnTo>
                  <a:cubicBezTo>
                    <a:pt x="4" y="113"/>
                    <a:pt x="0" y="139"/>
                    <a:pt x="64" y="139"/>
                  </a:cubicBezTo>
                  <a:cubicBezTo>
                    <a:pt x="79" y="139"/>
                    <a:pt x="97" y="135"/>
                    <a:pt x="123" y="135"/>
                  </a:cubicBezTo>
                  <a:lnTo>
                    <a:pt x="123" y="131"/>
                  </a:lnTo>
                  <a:cubicBezTo>
                    <a:pt x="113" y="124"/>
                    <a:pt x="101" y="105"/>
                    <a:pt x="90" y="105"/>
                  </a:cubicBezTo>
                  <a:lnTo>
                    <a:pt x="83" y="105"/>
                  </a:lnTo>
                  <a:cubicBezTo>
                    <a:pt x="23" y="105"/>
                    <a:pt x="49" y="64"/>
                    <a:pt x="56" y="35"/>
                  </a:cubicBezTo>
                  <a:cubicBezTo>
                    <a:pt x="45" y="23"/>
                    <a:pt x="38" y="12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8" name="Google Shape;16798;p11"/>
            <p:cNvSpPr/>
            <p:nvPr/>
          </p:nvSpPr>
          <p:spPr>
            <a:xfrm>
              <a:off x="-2856019" y="-2516282"/>
              <a:ext cx="4345" cy="5730"/>
            </a:xfrm>
            <a:custGeom>
              <a:avLst/>
              <a:gdLst/>
              <a:ahLst/>
              <a:cxnLst/>
              <a:rect l="l" t="t" r="r" b="b"/>
              <a:pathLst>
                <a:path w="91" h="120" extrusionOk="0">
                  <a:moveTo>
                    <a:pt x="49" y="0"/>
                  </a:moveTo>
                  <a:cubicBezTo>
                    <a:pt x="42" y="0"/>
                    <a:pt x="38" y="4"/>
                    <a:pt x="30" y="7"/>
                  </a:cubicBezTo>
                  <a:cubicBezTo>
                    <a:pt x="1" y="42"/>
                    <a:pt x="1" y="75"/>
                    <a:pt x="23" y="112"/>
                  </a:cubicBezTo>
                  <a:cubicBezTo>
                    <a:pt x="23" y="112"/>
                    <a:pt x="30" y="112"/>
                    <a:pt x="46" y="120"/>
                  </a:cubicBezTo>
                  <a:cubicBezTo>
                    <a:pt x="60" y="78"/>
                    <a:pt x="90" y="49"/>
                    <a:pt x="60" y="7"/>
                  </a:cubicBezTo>
                  <a:cubicBezTo>
                    <a:pt x="60" y="4"/>
                    <a:pt x="53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9" name="Google Shape;16799;p11"/>
            <p:cNvSpPr/>
            <p:nvPr/>
          </p:nvSpPr>
          <p:spPr>
            <a:xfrm>
              <a:off x="-2134898" y="-2959163"/>
              <a:ext cx="7879" cy="5396"/>
            </a:xfrm>
            <a:custGeom>
              <a:avLst/>
              <a:gdLst/>
              <a:ahLst/>
              <a:cxnLst/>
              <a:rect l="l" t="t" r="r" b="b"/>
              <a:pathLst>
                <a:path w="165" h="113" extrusionOk="0">
                  <a:moveTo>
                    <a:pt x="79" y="0"/>
                  </a:moveTo>
                  <a:cubicBezTo>
                    <a:pt x="61" y="0"/>
                    <a:pt x="38" y="4"/>
                    <a:pt x="0" y="12"/>
                  </a:cubicBezTo>
                  <a:lnTo>
                    <a:pt x="0" y="16"/>
                  </a:lnTo>
                  <a:cubicBezTo>
                    <a:pt x="23" y="23"/>
                    <a:pt x="49" y="23"/>
                    <a:pt x="68" y="45"/>
                  </a:cubicBezTo>
                  <a:lnTo>
                    <a:pt x="71" y="45"/>
                  </a:lnTo>
                  <a:cubicBezTo>
                    <a:pt x="113" y="53"/>
                    <a:pt x="139" y="83"/>
                    <a:pt x="165" y="113"/>
                  </a:cubicBezTo>
                  <a:cubicBezTo>
                    <a:pt x="135" y="27"/>
                    <a:pt x="128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0" name="Google Shape;16800;p11"/>
            <p:cNvSpPr/>
            <p:nvPr/>
          </p:nvSpPr>
          <p:spPr>
            <a:xfrm>
              <a:off x="-2746576" y="-2731539"/>
              <a:ext cx="7544" cy="2674"/>
            </a:xfrm>
            <a:custGeom>
              <a:avLst/>
              <a:gdLst/>
              <a:ahLst/>
              <a:cxnLst/>
              <a:rect l="l" t="t" r="r" b="b"/>
              <a:pathLst>
                <a:path w="158" h="56" extrusionOk="0">
                  <a:moveTo>
                    <a:pt x="60" y="0"/>
                  </a:moveTo>
                  <a:cubicBezTo>
                    <a:pt x="41" y="0"/>
                    <a:pt x="26" y="0"/>
                    <a:pt x="7" y="4"/>
                  </a:cubicBezTo>
                  <a:cubicBezTo>
                    <a:pt x="0" y="33"/>
                    <a:pt x="15" y="56"/>
                    <a:pt x="38" y="56"/>
                  </a:cubicBezTo>
                  <a:cubicBezTo>
                    <a:pt x="41" y="56"/>
                    <a:pt x="45" y="56"/>
                    <a:pt x="48" y="52"/>
                  </a:cubicBezTo>
                  <a:cubicBezTo>
                    <a:pt x="86" y="45"/>
                    <a:pt x="127" y="56"/>
                    <a:pt x="157" y="22"/>
                  </a:cubicBezTo>
                  <a:cubicBezTo>
                    <a:pt x="123" y="7"/>
                    <a:pt x="90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1" name="Google Shape;16801;p11"/>
            <p:cNvSpPr/>
            <p:nvPr/>
          </p:nvSpPr>
          <p:spPr>
            <a:xfrm>
              <a:off x="-2304459" y="-2882381"/>
              <a:ext cx="5014" cy="7210"/>
            </a:xfrm>
            <a:custGeom>
              <a:avLst/>
              <a:gdLst/>
              <a:ahLst/>
              <a:cxnLst/>
              <a:rect l="l" t="t" r="r" b="b"/>
              <a:pathLst>
                <a:path w="105" h="151" extrusionOk="0">
                  <a:moveTo>
                    <a:pt x="15" y="0"/>
                  </a:moveTo>
                  <a:cubicBezTo>
                    <a:pt x="8" y="0"/>
                    <a:pt x="1" y="7"/>
                    <a:pt x="1" y="30"/>
                  </a:cubicBezTo>
                  <a:cubicBezTo>
                    <a:pt x="1" y="56"/>
                    <a:pt x="11" y="78"/>
                    <a:pt x="34" y="97"/>
                  </a:cubicBezTo>
                  <a:cubicBezTo>
                    <a:pt x="37" y="116"/>
                    <a:pt x="45" y="131"/>
                    <a:pt x="53" y="150"/>
                  </a:cubicBezTo>
                  <a:cubicBezTo>
                    <a:pt x="68" y="142"/>
                    <a:pt x="82" y="138"/>
                    <a:pt x="97" y="131"/>
                  </a:cubicBezTo>
                  <a:lnTo>
                    <a:pt x="101" y="128"/>
                  </a:lnTo>
                  <a:cubicBezTo>
                    <a:pt x="105" y="83"/>
                    <a:pt x="19" y="75"/>
                    <a:pt x="49" y="15"/>
                  </a:cubicBezTo>
                  <a:cubicBezTo>
                    <a:pt x="37" y="7"/>
                    <a:pt x="27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2" name="Google Shape;16802;p11"/>
            <p:cNvSpPr/>
            <p:nvPr/>
          </p:nvSpPr>
          <p:spPr>
            <a:xfrm>
              <a:off x="-2649500" y="-2823506"/>
              <a:ext cx="5587" cy="5253"/>
            </a:xfrm>
            <a:custGeom>
              <a:avLst/>
              <a:gdLst/>
              <a:ahLst/>
              <a:cxnLst/>
              <a:rect l="l" t="t" r="r" b="b"/>
              <a:pathLst>
                <a:path w="117" h="110" extrusionOk="0">
                  <a:moveTo>
                    <a:pt x="83" y="1"/>
                  </a:moveTo>
                  <a:cubicBezTo>
                    <a:pt x="57" y="30"/>
                    <a:pt x="27" y="56"/>
                    <a:pt x="1" y="83"/>
                  </a:cubicBezTo>
                  <a:cubicBezTo>
                    <a:pt x="12" y="106"/>
                    <a:pt x="27" y="109"/>
                    <a:pt x="46" y="109"/>
                  </a:cubicBezTo>
                  <a:cubicBezTo>
                    <a:pt x="53" y="109"/>
                    <a:pt x="64" y="109"/>
                    <a:pt x="75" y="106"/>
                  </a:cubicBezTo>
                  <a:cubicBezTo>
                    <a:pt x="86" y="101"/>
                    <a:pt x="98" y="101"/>
                    <a:pt x="109" y="101"/>
                  </a:cubicBezTo>
                  <a:lnTo>
                    <a:pt x="117" y="101"/>
                  </a:lnTo>
                  <a:cubicBezTo>
                    <a:pt x="109" y="75"/>
                    <a:pt x="91" y="49"/>
                    <a:pt x="98" y="20"/>
                  </a:cubicBezTo>
                  <a:cubicBezTo>
                    <a:pt x="94" y="12"/>
                    <a:pt x="91" y="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3" name="Google Shape;16803;p11"/>
            <p:cNvSpPr/>
            <p:nvPr/>
          </p:nvSpPr>
          <p:spPr>
            <a:xfrm>
              <a:off x="-2146358" y="-2635896"/>
              <a:ext cx="7067" cy="4154"/>
            </a:xfrm>
            <a:custGeom>
              <a:avLst/>
              <a:gdLst/>
              <a:ahLst/>
              <a:cxnLst/>
              <a:rect l="l" t="t" r="r" b="b"/>
              <a:pathLst>
                <a:path w="148" h="87" extrusionOk="0">
                  <a:moveTo>
                    <a:pt x="80" y="0"/>
                  </a:moveTo>
                  <a:cubicBezTo>
                    <a:pt x="35" y="0"/>
                    <a:pt x="5" y="30"/>
                    <a:pt x="1" y="87"/>
                  </a:cubicBezTo>
                  <a:cubicBezTo>
                    <a:pt x="28" y="64"/>
                    <a:pt x="50" y="45"/>
                    <a:pt x="76" y="45"/>
                  </a:cubicBezTo>
                  <a:cubicBezTo>
                    <a:pt x="95" y="45"/>
                    <a:pt x="113" y="57"/>
                    <a:pt x="132" y="87"/>
                  </a:cubicBezTo>
                  <a:cubicBezTo>
                    <a:pt x="147" y="45"/>
                    <a:pt x="144" y="4"/>
                    <a:pt x="9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4" name="Google Shape;16804;p11"/>
            <p:cNvSpPr/>
            <p:nvPr/>
          </p:nvSpPr>
          <p:spPr>
            <a:xfrm>
              <a:off x="-2341942" y="-2719602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82" y="0"/>
                  </a:moveTo>
                  <a:cubicBezTo>
                    <a:pt x="56" y="8"/>
                    <a:pt x="30" y="11"/>
                    <a:pt x="1" y="19"/>
                  </a:cubicBezTo>
                  <a:cubicBezTo>
                    <a:pt x="27" y="49"/>
                    <a:pt x="79" y="60"/>
                    <a:pt x="68" y="116"/>
                  </a:cubicBezTo>
                  <a:cubicBezTo>
                    <a:pt x="94" y="90"/>
                    <a:pt x="120" y="64"/>
                    <a:pt x="149" y="34"/>
                  </a:cubicBezTo>
                  <a:cubicBezTo>
                    <a:pt x="127" y="23"/>
                    <a:pt x="101" y="23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5" name="Google Shape;16805;p11"/>
            <p:cNvSpPr/>
            <p:nvPr/>
          </p:nvSpPr>
          <p:spPr>
            <a:xfrm>
              <a:off x="-2796188" y="-2777427"/>
              <a:ext cx="6064" cy="4488"/>
            </a:xfrm>
            <a:custGeom>
              <a:avLst/>
              <a:gdLst/>
              <a:ahLst/>
              <a:cxnLst/>
              <a:rect l="l" t="t" r="r" b="b"/>
              <a:pathLst>
                <a:path w="127" h="94" extrusionOk="0">
                  <a:moveTo>
                    <a:pt x="33" y="0"/>
                  </a:moveTo>
                  <a:cubicBezTo>
                    <a:pt x="23" y="0"/>
                    <a:pt x="15" y="4"/>
                    <a:pt x="11" y="19"/>
                  </a:cubicBezTo>
                  <a:cubicBezTo>
                    <a:pt x="0" y="52"/>
                    <a:pt x="30" y="71"/>
                    <a:pt x="49" y="94"/>
                  </a:cubicBezTo>
                  <a:cubicBezTo>
                    <a:pt x="127" y="83"/>
                    <a:pt x="82" y="41"/>
                    <a:pt x="67" y="7"/>
                  </a:cubicBezTo>
                  <a:cubicBezTo>
                    <a:pt x="56" y="7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6" name="Google Shape;16806;p11"/>
            <p:cNvSpPr/>
            <p:nvPr/>
          </p:nvSpPr>
          <p:spPr>
            <a:xfrm>
              <a:off x="-2004780" y="-2882047"/>
              <a:ext cx="7163" cy="5587"/>
            </a:xfrm>
            <a:custGeom>
              <a:avLst/>
              <a:gdLst/>
              <a:ahLst/>
              <a:cxnLst/>
              <a:rect l="l" t="t" r="r" b="b"/>
              <a:pathLst>
                <a:path w="150" h="117" extrusionOk="0">
                  <a:moveTo>
                    <a:pt x="109" y="0"/>
                  </a:moveTo>
                  <a:lnTo>
                    <a:pt x="109" y="0"/>
                  </a:lnTo>
                  <a:cubicBezTo>
                    <a:pt x="94" y="12"/>
                    <a:pt x="83" y="31"/>
                    <a:pt x="64" y="34"/>
                  </a:cubicBezTo>
                  <a:cubicBezTo>
                    <a:pt x="1" y="60"/>
                    <a:pt x="31" y="86"/>
                    <a:pt x="60" y="116"/>
                  </a:cubicBezTo>
                  <a:cubicBezTo>
                    <a:pt x="75" y="79"/>
                    <a:pt x="150" y="64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7" name="Google Shape;16807;p11"/>
            <p:cNvSpPr/>
            <p:nvPr/>
          </p:nvSpPr>
          <p:spPr>
            <a:xfrm>
              <a:off x="-2185752" y="-2922014"/>
              <a:ext cx="5921" cy="8070"/>
            </a:xfrm>
            <a:custGeom>
              <a:avLst/>
              <a:gdLst/>
              <a:ahLst/>
              <a:cxnLst/>
              <a:rect l="l" t="t" r="r" b="b"/>
              <a:pathLst>
                <a:path w="124" h="169" extrusionOk="0">
                  <a:moveTo>
                    <a:pt x="123" y="0"/>
                  </a:moveTo>
                  <a:cubicBezTo>
                    <a:pt x="11" y="60"/>
                    <a:pt x="1" y="83"/>
                    <a:pt x="63" y="168"/>
                  </a:cubicBezTo>
                  <a:cubicBezTo>
                    <a:pt x="68" y="109"/>
                    <a:pt x="68" y="42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8" name="Google Shape;16808;p11"/>
            <p:cNvSpPr/>
            <p:nvPr/>
          </p:nvSpPr>
          <p:spPr>
            <a:xfrm>
              <a:off x="-2635939" y="-2705181"/>
              <a:ext cx="4871" cy="8834"/>
            </a:xfrm>
            <a:custGeom>
              <a:avLst/>
              <a:gdLst/>
              <a:ahLst/>
              <a:cxnLst/>
              <a:rect l="l" t="t" r="r" b="b"/>
              <a:pathLst>
                <a:path w="102" h="185" extrusionOk="0">
                  <a:moveTo>
                    <a:pt x="87" y="1"/>
                  </a:moveTo>
                  <a:cubicBezTo>
                    <a:pt x="71" y="1"/>
                    <a:pt x="60" y="9"/>
                    <a:pt x="53" y="20"/>
                  </a:cubicBezTo>
                  <a:cubicBezTo>
                    <a:pt x="34" y="35"/>
                    <a:pt x="19" y="54"/>
                    <a:pt x="0" y="68"/>
                  </a:cubicBezTo>
                  <a:cubicBezTo>
                    <a:pt x="26" y="109"/>
                    <a:pt x="23" y="169"/>
                    <a:pt x="83" y="185"/>
                  </a:cubicBezTo>
                  <a:cubicBezTo>
                    <a:pt x="53" y="121"/>
                    <a:pt x="12" y="57"/>
                    <a:pt x="102" y="5"/>
                  </a:cubicBezTo>
                  <a:cubicBezTo>
                    <a:pt x="98" y="1"/>
                    <a:pt x="90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9" name="Google Shape;16809;p11"/>
            <p:cNvSpPr/>
            <p:nvPr/>
          </p:nvSpPr>
          <p:spPr>
            <a:xfrm>
              <a:off x="-2575965" y="-2461847"/>
              <a:ext cx="8117" cy="6637"/>
            </a:xfrm>
            <a:custGeom>
              <a:avLst/>
              <a:gdLst/>
              <a:ahLst/>
              <a:cxnLst/>
              <a:rect l="l" t="t" r="r" b="b"/>
              <a:pathLst>
                <a:path w="170" h="139" extrusionOk="0">
                  <a:moveTo>
                    <a:pt x="4" y="1"/>
                  </a:moveTo>
                  <a:cubicBezTo>
                    <a:pt x="0" y="45"/>
                    <a:pt x="45" y="60"/>
                    <a:pt x="60" y="90"/>
                  </a:cubicBezTo>
                  <a:cubicBezTo>
                    <a:pt x="79" y="123"/>
                    <a:pt x="94" y="139"/>
                    <a:pt x="113" y="139"/>
                  </a:cubicBezTo>
                  <a:cubicBezTo>
                    <a:pt x="131" y="139"/>
                    <a:pt x="150" y="123"/>
                    <a:pt x="169" y="101"/>
                  </a:cubicBezTo>
                  <a:lnTo>
                    <a:pt x="169" y="97"/>
                  </a:lnTo>
                  <a:cubicBezTo>
                    <a:pt x="157" y="97"/>
                    <a:pt x="143" y="101"/>
                    <a:pt x="131" y="101"/>
                  </a:cubicBezTo>
                  <a:cubicBezTo>
                    <a:pt x="105" y="101"/>
                    <a:pt x="83" y="94"/>
                    <a:pt x="71" y="60"/>
                  </a:cubicBezTo>
                  <a:cubicBezTo>
                    <a:pt x="60" y="27"/>
                    <a:pt x="26" y="23"/>
                    <a:pt x="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0" name="Google Shape;16810;p11"/>
            <p:cNvSpPr/>
            <p:nvPr/>
          </p:nvSpPr>
          <p:spPr>
            <a:xfrm>
              <a:off x="-2160970" y="-2502196"/>
              <a:ext cx="7926" cy="5205"/>
            </a:xfrm>
            <a:custGeom>
              <a:avLst/>
              <a:gdLst/>
              <a:ahLst/>
              <a:cxnLst/>
              <a:rect l="l" t="t" r="r" b="b"/>
              <a:pathLst>
                <a:path w="166" h="109" extrusionOk="0">
                  <a:moveTo>
                    <a:pt x="68" y="0"/>
                  </a:moveTo>
                  <a:cubicBezTo>
                    <a:pt x="34" y="0"/>
                    <a:pt x="15" y="34"/>
                    <a:pt x="1" y="109"/>
                  </a:cubicBezTo>
                  <a:cubicBezTo>
                    <a:pt x="23" y="52"/>
                    <a:pt x="60" y="34"/>
                    <a:pt x="110" y="34"/>
                  </a:cubicBezTo>
                  <a:cubicBezTo>
                    <a:pt x="124" y="34"/>
                    <a:pt x="143" y="38"/>
                    <a:pt x="165" y="42"/>
                  </a:cubicBezTo>
                  <a:cubicBezTo>
                    <a:pt x="120" y="16"/>
                    <a:pt x="91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1" name="Google Shape;16811;p11"/>
            <p:cNvSpPr/>
            <p:nvPr/>
          </p:nvSpPr>
          <p:spPr>
            <a:xfrm>
              <a:off x="-1825908" y="-2607007"/>
              <a:ext cx="7544" cy="3820"/>
            </a:xfrm>
            <a:custGeom>
              <a:avLst/>
              <a:gdLst/>
              <a:ahLst/>
              <a:cxnLst/>
              <a:rect l="l" t="t" r="r" b="b"/>
              <a:pathLst>
                <a:path w="158" h="80" extrusionOk="0">
                  <a:moveTo>
                    <a:pt x="113" y="1"/>
                  </a:moveTo>
                  <a:cubicBezTo>
                    <a:pt x="94" y="23"/>
                    <a:pt x="71" y="39"/>
                    <a:pt x="49" y="39"/>
                  </a:cubicBezTo>
                  <a:cubicBezTo>
                    <a:pt x="34" y="39"/>
                    <a:pt x="18" y="31"/>
                    <a:pt x="1" y="16"/>
                  </a:cubicBezTo>
                  <a:lnTo>
                    <a:pt x="1" y="16"/>
                  </a:lnTo>
                  <a:cubicBezTo>
                    <a:pt x="4" y="68"/>
                    <a:pt x="27" y="80"/>
                    <a:pt x="56" y="80"/>
                  </a:cubicBezTo>
                  <a:cubicBezTo>
                    <a:pt x="75" y="80"/>
                    <a:pt x="97" y="72"/>
                    <a:pt x="116" y="68"/>
                  </a:cubicBezTo>
                  <a:cubicBezTo>
                    <a:pt x="158" y="61"/>
                    <a:pt x="135" y="23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2" name="Google Shape;16812;p11"/>
            <p:cNvSpPr/>
            <p:nvPr/>
          </p:nvSpPr>
          <p:spPr>
            <a:xfrm>
              <a:off x="-2213590" y="-2821023"/>
              <a:ext cx="4488" cy="7210"/>
            </a:xfrm>
            <a:custGeom>
              <a:avLst/>
              <a:gdLst/>
              <a:ahLst/>
              <a:cxnLst/>
              <a:rect l="l" t="t" r="r" b="b"/>
              <a:pathLst>
                <a:path w="94" h="151" extrusionOk="0">
                  <a:moveTo>
                    <a:pt x="26" y="1"/>
                  </a:moveTo>
                  <a:cubicBezTo>
                    <a:pt x="23" y="27"/>
                    <a:pt x="18" y="49"/>
                    <a:pt x="0" y="68"/>
                  </a:cubicBezTo>
                  <a:lnTo>
                    <a:pt x="0" y="99"/>
                  </a:lnTo>
                  <a:cubicBezTo>
                    <a:pt x="26" y="117"/>
                    <a:pt x="52" y="135"/>
                    <a:pt x="78" y="151"/>
                  </a:cubicBezTo>
                  <a:cubicBezTo>
                    <a:pt x="82" y="147"/>
                    <a:pt x="90" y="139"/>
                    <a:pt x="94" y="135"/>
                  </a:cubicBezTo>
                  <a:cubicBezTo>
                    <a:pt x="41" y="106"/>
                    <a:pt x="63" y="38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3" name="Google Shape;16813;p11"/>
            <p:cNvSpPr/>
            <p:nvPr/>
          </p:nvSpPr>
          <p:spPr>
            <a:xfrm>
              <a:off x="-2351254" y="-2899858"/>
              <a:ext cx="6828" cy="6446"/>
            </a:xfrm>
            <a:custGeom>
              <a:avLst/>
              <a:gdLst/>
              <a:ahLst/>
              <a:cxnLst/>
              <a:rect l="l" t="t" r="r" b="b"/>
              <a:pathLst>
                <a:path w="143" h="135" extrusionOk="0">
                  <a:moveTo>
                    <a:pt x="65" y="0"/>
                  </a:moveTo>
                  <a:cubicBezTo>
                    <a:pt x="35" y="30"/>
                    <a:pt x="1" y="59"/>
                    <a:pt x="68" y="90"/>
                  </a:cubicBezTo>
                  <a:cubicBezTo>
                    <a:pt x="91" y="101"/>
                    <a:pt x="109" y="116"/>
                    <a:pt x="128" y="135"/>
                  </a:cubicBezTo>
                  <a:cubicBezTo>
                    <a:pt x="143" y="90"/>
                    <a:pt x="80" y="75"/>
                    <a:pt x="94" y="33"/>
                  </a:cubicBezTo>
                  <a:cubicBezTo>
                    <a:pt x="91" y="30"/>
                    <a:pt x="83" y="23"/>
                    <a:pt x="83" y="14"/>
                  </a:cubicBezTo>
                  <a:lnTo>
                    <a:pt x="72" y="7"/>
                  </a:lnTo>
                  <a:lnTo>
                    <a:pt x="6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4" name="Google Shape;16814;p11"/>
            <p:cNvSpPr/>
            <p:nvPr/>
          </p:nvSpPr>
          <p:spPr>
            <a:xfrm>
              <a:off x="-2138862" y="-2525259"/>
              <a:ext cx="7783" cy="3820"/>
            </a:xfrm>
            <a:custGeom>
              <a:avLst/>
              <a:gdLst/>
              <a:ahLst/>
              <a:cxnLst/>
              <a:rect l="l" t="t" r="r" b="b"/>
              <a:pathLst>
                <a:path w="163" h="80" extrusionOk="0">
                  <a:moveTo>
                    <a:pt x="1" y="1"/>
                  </a:moveTo>
                  <a:cubicBezTo>
                    <a:pt x="13" y="57"/>
                    <a:pt x="28" y="80"/>
                    <a:pt x="76" y="80"/>
                  </a:cubicBezTo>
                  <a:cubicBezTo>
                    <a:pt x="99" y="80"/>
                    <a:pt x="125" y="76"/>
                    <a:pt x="162" y="68"/>
                  </a:cubicBezTo>
                  <a:cubicBezTo>
                    <a:pt x="113" y="38"/>
                    <a:pt x="39" y="57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5" name="Google Shape;16815;p11"/>
            <p:cNvSpPr/>
            <p:nvPr/>
          </p:nvSpPr>
          <p:spPr>
            <a:xfrm>
              <a:off x="-2581838" y="-2502530"/>
              <a:ext cx="3772" cy="6637"/>
            </a:xfrm>
            <a:custGeom>
              <a:avLst/>
              <a:gdLst/>
              <a:ahLst/>
              <a:cxnLst/>
              <a:rect l="l" t="t" r="r" b="b"/>
              <a:pathLst>
                <a:path w="79" h="139" extrusionOk="0">
                  <a:moveTo>
                    <a:pt x="0" y="0"/>
                  </a:moveTo>
                  <a:cubicBezTo>
                    <a:pt x="56" y="41"/>
                    <a:pt x="53" y="85"/>
                    <a:pt x="0" y="130"/>
                  </a:cubicBezTo>
                  <a:cubicBezTo>
                    <a:pt x="15" y="135"/>
                    <a:pt x="26" y="138"/>
                    <a:pt x="37" y="138"/>
                  </a:cubicBezTo>
                  <a:cubicBezTo>
                    <a:pt x="56" y="138"/>
                    <a:pt x="68" y="127"/>
                    <a:pt x="71" y="101"/>
                  </a:cubicBezTo>
                  <a:cubicBezTo>
                    <a:pt x="79" y="49"/>
                    <a:pt x="7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6" name="Google Shape;16816;p11"/>
            <p:cNvSpPr/>
            <p:nvPr/>
          </p:nvSpPr>
          <p:spPr>
            <a:xfrm>
              <a:off x="-1903932" y="-2895083"/>
              <a:ext cx="5396" cy="4154"/>
            </a:xfrm>
            <a:custGeom>
              <a:avLst/>
              <a:gdLst/>
              <a:ahLst/>
              <a:cxnLst/>
              <a:rect l="l" t="t" r="r" b="b"/>
              <a:pathLst>
                <a:path w="113" h="87" extrusionOk="0">
                  <a:moveTo>
                    <a:pt x="34" y="1"/>
                  </a:moveTo>
                  <a:cubicBezTo>
                    <a:pt x="23" y="1"/>
                    <a:pt x="12" y="4"/>
                    <a:pt x="1" y="19"/>
                  </a:cubicBezTo>
                  <a:cubicBezTo>
                    <a:pt x="20" y="38"/>
                    <a:pt x="23" y="61"/>
                    <a:pt x="1" y="83"/>
                  </a:cubicBezTo>
                  <a:cubicBezTo>
                    <a:pt x="20" y="83"/>
                    <a:pt x="42" y="87"/>
                    <a:pt x="65" y="87"/>
                  </a:cubicBezTo>
                  <a:cubicBezTo>
                    <a:pt x="75" y="68"/>
                    <a:pt x="113" y="57"/>
                    <a:pt x="91" y="35"/>
                  </a:cubicBezTo>
                  <a:cubicBezTo>
                    <a:pt x="75" y="19"/>
                    <a:pt x="56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7" name="Google Shape;16817;p11"/>
            <p:cNvSpPr/>
            <p:nvPr/>
          </p:nvSpPr>
          <p:spPr>
            <a:xfrm>
              <a:off x="-2360135" y="-2515757"/>
              <a:ext cx="6303" cy="3772"/>
            </a:xfrm>
            <a:custGeom>
              <a:avLst/>
              <a:gdLst/>
              <a:ahLst/>
              <a:cxnLst/>
              <a:rect l="l" t="t" r="r" b="b"/>
              <a:pathLst>
                <a:path w="132" h="79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7" y="19"/>
                    <a:pt x="78" y="38"/>
                    <a:pt x="52" y="38"/>
                  </a:cubicBezTo>
                  <a:cubicBezTo>
                    <a:pt x="37" y="38"/>
                    <a:pt x="23" y="31"/>
                    <a:pt x="4" y="15"/>
                  </a:cubicBezTo>
                  <a:lnTo>
                    <a:pt x="4" y="15"/>
                  </a:lnTo>
                  <a:cubicBezTo>
                    <a:pt x="0" y="67"/>
                    <a:pt x="37" y="79"/>
                    <a:pt x="75" y="79"/>
                  </a:cubicBezTo>
                  <a:lnTo>
                    <a:pt x="86" y="79"/>
                  </a:lnTo>
                  <a:cubicBezTo>
                    <a:pt x="131" y="75"/>
                    <a:pt x="131" y="34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8" name="Google Shape;16818;p11"/>
            <p:cNvSpPr/>
            <p:nvPr/>
          </p:nvSpPr>
          <p:spPr>
            <a:xfrm>
              <a:off x="-2292664" y="-2668032"/>
              <a:ext cx="6303" cy="4345"/>
            </a:xfrm>
            <a:custGeom>
              <a:avLst/>
              <a:gdLst/>
              <a:ahLst/>
              <a:cxnLst/>
              <a:rect l="l" t="t" r="r" b="b"/>
              <a:pathLst>
                <a:path w="132" h="91" extrusionOk="0">
                  <a:moveTo>
                    <a:pt x="23" y="1"/>
                  </a:moveTo>
                  <a:cubicBezTo>
                    <a:pt x="15" y="1"/>
                    <a:pt x="7" y="4"/>
                    <a:pt x="0" y="8"/>
                  </a:cubicBezTo>
                  <a:cubicBezTo>
                    <a:pt x="26" y="35"/>
                    <a:pt x="52" y="64"/>
                    <a:pt x="78" y="90"/>
                  </a:cubicBezTo>
                  <a:cubicBezTo>
                    <a:pt x="101" y="68"/>
                    <a:pt x="131" y="45"/>
                    <a:pt x="97" y="8"/>
                  </a:cubicBezTo>
                  <a:lnTo>
                    <a:pt x="97" y="8"/>
                  </a:lnTo>
                  <a:cubicBezTo>
                    <a:pt x="94" y="12"/>
                    <a:pt x="86" y="12"/>
                    <a:pt x="82" y="12"/>
                  </a:cubicBezTo>
                  <a:cubicBezTo>
                    <a:pt x="75" y="12"/>
                    <a:pt x="64" y="8"/>
                    <a:pt x="52" y="8"/>
                  </a:cubicBezTo>
                  <a:cubicBezTo>
                    <a:pt x="45" y="4"/>
                    <a:pt x="33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9" name="Google Shape;16819;p11"/>
            <p:cNvSpPr/>
            <p:nvPr/>
          </p:nvSpPr>
          <p:spPr>
            <a:xfrm>
              <a:off x="-2147218" y="-2631789"/>
              <a:ext cx="7163" cy="5062"/>
            </a:xfrm>
            <a:custGeom>
              <a:avLst/>
              <a:gdLst/>
              <a:ahLst/>
              <a:cxnLst/>
              <a:rect l="l" t="t" r="r" b="b"/>
              <a:pathLst>
                <a:path w="150" h="106" extrusionOk="0">
                  <a:moveTo>
                    <a:pt x="19" y="1"/>
                  </a:moveTo>
                  <a:lnTo>
                    <a:pt x="19" y="1"/>
                  </a:lnTo>
                  <a:cubicBezTo>
                    <a:pt x="1" y="49"/>
                    <a:pt x="19" y="87"/>
                    <a:pt x="68" y="101"/>
                  </a:cubicBezTo>
                  <a:cubicBezTo>
                    <a:pt x="75" y="101"/>
                    <a:pt x="83" y="106"/>
                    <a:pt x="91" y="106"/>
                  </a:cubicBezTo>
                  <a:cubicBezTo>
                    <a:pt x="124" y="106"/>
                    <a:pt x="146" y="79"/>
                    <a:pt x="150" y="34"/>
                  </a:cubicBezTo>
                  <a:lnTo>
                    <a:pt x="150" y="34"/>
                  </a:lnTo>
                  <a:cubicBezTo>
                    <a:pt x="117" y="56"/>
                    <a:pt x="98" y="71"/>
                    <a:pt x="83" y="71"/>
                  </a:cubicBezTo>
                  <a:cubicBezTo>
                    <a:pt x="60" y="71"/>
                    <a:pt x="49" y="49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0" name="Google Shape;16820;p11"/>
            <p:cNvSpPr/>
            <p:nvPr/>
          </p:nvSpPr>
          <p:spPr>
            <a:xfrm>
              <a:off x="-2295004" y="-2671756"/>
              <a:ext cx="7019" cy="4345"/>
            </a:xfrm>
            <a:custGeom>
              <a:avLst/>
              <a:gdLst/>
              <a:ahLst/>
              <a:cxnLst/>
              <a:rect l="l" t="t" r="r" b="b"/>
              <a:pathLst>
                <a:path w="147" h="91" extrusionOk="0">
                  <a:moveTo>
                    <a:pt x="1" y="0"/>
                  </a:moveTo>
                  <a:cubicBezTo>
                    <a:pt x="23" y="27"/>
                    <a:pt x="38" y="53"/>
                    <a:pt x="49" y="86"/>
                  </a:cubicBezTo>
                  <a:cubicBezTo>
                    <a:pt x="56" y="82"/>
                    <a:pt x="64" y="79"/>
                    <a:pt x="72" y="79"/>
                  </a:cubicBezTo>
                  <a:cubicBezTo>
                    <a:pt x="82" y="79"/>
                    <a:pt x="94" y="82"/>
                    <a:pt x="101" y="86"/>
                  </a:cubicBezTo>
                  <a:cubicBezTo>
                    <a:pt x="113" y="86"/>
                    <a:pt x="124" y="90"/>
                    <a:pt x="131" y="90"/>
                  </a:cubicBezTo>
                  <a:cubicBezTo>
                    <a:pt x="135" y="90"/>
                    <a:pt x="143" y="90"/>
                    <a:pt x="146" y="86"/>
                  </a:cubicBezTo>
                  <a:cubicBezTo>
                    <a:pt x="120" y="60"/>
                    <a:pt x="90" y="34"/>
                    <a:pt x="64" y="8"/>
                  </a:cubicBezTo>
                  <a:lnTo>
                    <a:pt x="64" y="4"/>
                  </a:lnTo>
                  <a:lnTo>
                    <a:pt x="8" y="4"/>
                  </a:lnTo>
                  <a:cubicBezTo>
                    <a:pt x="4" y="4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1" name="Google Shape;16821;p11"/>
            <p:cNvSpPr/>
            <p:nvPr/>
          </p:nvSpPr>
          <p:spPr>
            <a:xfrm>
              <a:off x="-2112599" y="-2693721"/>
              <a:ext cx="3438" cy="5539"/>
            </a:xfrm>
            <a:custGeom>
              <a:avLst/>
              <a:gdLst/>
              <a:ahLst/>
              <a:cxnLst/>
              <a:rect l="l" t="t" r="r" b="b"/>
              <a:pathLst>
                <a:path w="72" h="116" extrusionOk="0">
                  <a:moveTo>
                    <a:pt x="20" y="0"/>
                  </a:moveTo>
                  <a:cubicBezTo>
                    <a:pt x="16" y="0"/>
                    <a:pt x="8" y="0"/>
                    <a:pt x="4" y="4"/>
                  </a:cubicBezTo>
                  <a:cubicBezTo>
                    <a:pt x="4" y="45"/>
                    <a:pt x="1" y="90"/>
                    <a:pt x="49" y="116"/>
                  </a:cubicBezTo>
                  <a:cubicBezTo>
                    <a:pt x="72" y="90"/>
                    <a:pt x="53" y="60"/>
                    <a:pt x="68" y="38"/>
                  </a:cubicBezTo>
                  <a:cubicBezTo>
                    <a:pt x="53" y="23"/>
                    <a:pt x="42" y="0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2" name="Google Shape;16822;p11"/>
            <p:cNvSpPr/>
            <p:nvPr/>
          </p:nvSpPr>
          <p:spPr>
            <a:xfrm>
              <a:off x="-2840118" y="-2789794"/>
              <a:ext cx="6828" cy="7926"/>
            </a:xfrm>
            <a:custGeom>
              <a:avLst/>
              <a:gdLst/>
              <a:ahLst/>
              <a:cxnLst/>
              <a:rect l="l" t="t" r="r" b="b"/>
              <a:pathLst>
                <a:path w="143" h="166" extrusionOk="0">
                  <a:moveTo>
                    <a:pt x="131" y="1"/>
                  </a:moveTo>
                  <a:cubicBezTo>
                    <a:pt x="127" y="9"/>
                    <a:pt x="120" y="12"/>
                    <a:pt x="116" y="20"/>
                  </a:cubicBezTo>
                  <a:cubicBezTo>
                    <a:pt x="108" y="61"/>
                    <a:pt x="82" y="91"/>
                    <a:pt x="53" y="117"/>
                  </a:cubicBezTo>
                  <a:lnTo>
                    <a:pt x="49" y="121"/>
                  </a:lnTo>
                  <a:cubicBezTo>
                    <a:pt x="34" y="135"/>
                    <a:pt x="19" y="151"/>
                    <a:pt x="1" y="166"/>
                  </a:cubicBezTo>
                  <a:cubicBezTo>
                    <a:pt x="11" y="162"/>
                    <a:pt x="19" y="158"/>
                    <a:pt x="27" y="158"/>
                  </a:cubicBezTo>
                  <a:cubicBezTo>
                    <a:pt x="90" y="128"/>
                    <a:pt x="142" y="91"/>
                    <a:pt x="135" y="5"/>
                  </a:cubicBezTo>
                  <a:cubicBezTo>
                    <a:pt x="135" y="1"/>
                    <a:pt x="13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3" name="Google Shape;16823;p11"/>
            <p:cNvSpPr/>
            <p:nvPr/>
          </p:nvSpPr>
          <p:spPr>
            <a:xfrm>
              <a:off x="-2133466" y="-2949852"/>
              <a:ext cx="7163" cy="5730"/>
            </a:xfrm>
            <a:custGeom>
              <a:avLst/>
              <a:gdLst/>
              <a:ahLst/>
              <a:cxnLst/>
              <a:rect l="l" t="t" r="r" b="b"/>
              <a:pathLst>
                <a:path w="150" h="120" extrusionOk="0">
                  <a:moveTo>
                    <a:pt x="150" y="0"/>
                  </a:moveTo>
                  <a:cubicBezTo>
                    <a:pt x="101" y="41"/>
                    <a:pt x="64" y="90"/>
                    <a:pt x="5" y="112"/>
                  </a:cubicBezTo>
                  <a:lnTo>
                    <a:pt x="0" y="112"/>
                  </a:lnTo>
                  <a:cubicBezTo>
                    <a:pt x="15" y="116"/>
                    <a:pt x="27" y="119"/>
                    <a:pt x="38" y="119"/>
                  </a:cubicBezTo>
                  <a:cubicBezTo>
                    <a:pt x="105" y="119"/>
                    <a:pt x="127" y="56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4" name="Google Shape;16824;p11"/>
            <p:cNvSpPr/>
            <p:nvPr/>
          </p:nvSpPr>
          <p:spPr>
            <a:xfrm>
              <a:off x="-2760853" y="-2417249"/>
              <a:ext cx="4297" cy="5253"/>
            </a:xfrm>
            <a:custGeom>
              <a:avLst/>
              <a:gdLst/>
              <a:ahLst/>
              <a:cxnLst/>
              <a:rect l="l" t="t" r="r" b="b"/>
              <a:pathLst>
                <a:path w="90" h="110" extrusionOk="0">
                  <a:moveTo>
                    <a:pt x="33" y="0"/>
                  </a:moveTo>
                  <a:cubicBezTo>
                    <a:pt x="56" y="45"/>
                    <a:pt x="30" y="76"/>
                    <a:pt x="0" y="102"/>
                  </a:cubicBezTo>
                  <a:cubicBezTo>
                    <a:pt x="15" y="105"/>
                    <a:pt x="26" y="109"/>
                    <a:pt x="41" y="109"/>
                  </a:cubicBezTo>
                  <a:cubicBezTo>
                    <a:pt x="60" y="109"/>
                    <a:pt x="78" y="98"/>
                    <a:pt x="82" y="71"/>
                  </a:cubicBezTo>
                  <a:cubicBezTo>
                    <a:pt x="86" y="45"/>
                    <a:pt x="90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5" name="Google Shape;16825;p11"/>
            <p:cNvSpPr/>
            <p:nvPr/>
          </p:nvSpPr>
          <p:spPr>
            <a:xfrm>
              <a:off x="-2256995" y="-2610206"/>
              <a:ext cx="5587" cy="5396"/>
            </a:xfrm>
            <a:custGeom>
              <a:avLst/>
              <a:gdLst/>
              <a:ahLst/>
              <a:cxnLst/>
              <a:rect l="l" t="t" r="r" b="b"/>
              <a:pathLst>
                <a:path w="117" h="113" extrusionOk="0">
                  <a:moveTo>
                    <a:pt x="19" y="1"/>
                  </a:moveTo>
                  <a:cubicBezTo>
                    <a:pt x="12" y="4"/>
                    <a:pt x="8" y="8"/>
                    <a:pt x="1" y="16"/>
                  </a:cubicBezTo>
                  <a:cubicBezTo>
                    <a:pt x="27" y="46"/>
                    <a:pt x="23" y="113"/>
                    <a:pt x="71" y="113"/>
                  </a:cubicBezTo>
                  <a:cubicBezTo>
                    <a:pt x="83" y="113"/>
                    <a:pt x="97" y="109"/>
                    <a:pt x="116" y="98"/>
                  </a:cubicBezTo>
                  <a:cubicBezTo>
                    <a:pt x="68" y="80"/>
                    <a:pt x="53" y="30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6" name="Google Shape;16826;p11"/>
            <p:cNvSpPr/>
            <p:nvPr/>
          </p:nvSpPr>
          <p:spPr>
            <a:xfrm>
              <a:off x="-2121146" y="-2701743"/>
              <a:ext cx="4154" cy="4488"/>
            </a:xfrm>
            <a:custGeom>
              <a:avLst/>
              <a:gdLst/>
              <a:ahLst/>
              <a:cxnLst/>
              <a:rect l="l" t="t" r="r" b="b"/>
              <a:pathLst>
                <a:path w="87" h="94" extrusionOk="0">
                  <a:moveTo>
                    <a:pt x="78" y="0"/>
                  </a:moveTo>
                  <a:lnTo>
                    <a:pt x="78" y="0"/>
                  </a:lnTo>
                  <a:cubicBezTo>
                    <a:pt x="42" y="23"/>
                    <a:pt x="11" y="34"/>
                    <a:pt x="0" y="94"/>
                  </a:cubicBezTo>
                  <a:cubicBezTo>
                    <a:pt x="52" y="75"/>
                    <a:pt x="87" y="6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7" name="Google Shape;16827;p11"/>
            <p:cNvSpPr/>
            <p:nvPr/>
          </p:nvSpPr>
          <p:spPr>
            <a:xfrm>
              <a:off x="-2303551" y="-2881665"/>
              <a:ext cx="5396" cy="5396"/>
            </a:xfrm>
            <a:custGeom>
              <a:avLst/>
              <a:gdLst/>
              <a:ahLst/>
              <a:cxnLst/>
              <a:rect l="l" t="t" r="r" b="b"/>
              <a:pathLst>
                <a:path w="113" h="113" extrusionOk="0">
                  <a:moveTo>
                    <a:pt x="30" y="0"/>
                  </a:moveTo>
                  <a:lnTo>
                    <a:pt x="30" y="0"/>
                  </a:lnTo>
                  <a:cubicBezTo>
                    <a:pt x="0" y="60"/>
                    <a:pt x="86" y="68"/>
                    <a:pt x="82" y="113"/>
                  </a:cubicBezTo>
                  <a:cubicBezTo>
                    <a:pt x="112" y="78"/>
                    <a:pt x="108" y="41"/>
                    <a:pt x="97" y="0"/>
                  </a:cubicBezTo>
                  <a:lnTo>
                    <a:pt x="97" y="0"/>
                  </a:lnTo>
                  <a:cubicBezTo>
                    <a:pt x="86" y="11"/>
                    <a:pt x="75" y="18"/>
                    <a:pt x="63" y="18"/>
                  </a:cubicBezTo>
                  <a:cubicBezTo>
                    <a:pt x="52" y="18"/>
                    <a:pt x="41" y="11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8" name="Google Shape;16828;p11"/>
            <p:cNvSpPr/>
            <p:nvPr/>
          </p:nvSpPr>
          <p:spPr>
            <a:xfrm>
              <a:off x="-2060981" y="-2819399"/>
              <a:ext cx="4871" cy="6112"/>
            </a:xfrm>
            <a:custGeom>
              <a:avLst/>
              <a:gdLst/>
              <a:ahLst/>
              <a:cxnLst/>
              <a:rect l="l" t="t" r="r" b="b"/>
              <a:pathLst>
                <a:path w="102" h="128" extrusionOk="0">
                  <a:moveTo>
                    <a:pt x="86" y="1"/>
                  </a:moveTo>
                  <a:cubicBezTo>
                    <a:pt x="30" y="4"/>
                    <a:pt x="0" y="34"/>
                    <a:pt x="0" y="94"/>
                  </a:cubicBezTo>
                  <a:lnTo>
                    <a:pt x="0" y="127"/>
                  </a:lnTo>
                  <a:cubicBezTo>
                    <a:pt x="7" y="98"/>
                    <a:pt x="22" y="68"/>
                    <a:pt x="48" y="46"/>
                  </a:cubicBezTo>
                  <a:cubicBezTo>
                    <a:pt x="67" y="31"/>
                    <a:pt x="83" y="15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9" name="Google Shape;16829;p11"/>
            <p:cNvSpPr/>
            <p:nvPr/>
          </p:nvSpPr>
          <p:spPr>
            <a:xfrm>
              <a:off x="-1825908" y="-2608249"/>
              <a:ext cx="5396" cy="3104"/>
            </a:xfrm>
            <a:custGeom>
              <a:avLst/>
              <a:gdLst/>
              <a:ahLst/>
              <a:cxnLst/>
              <a:rect l="l" t="t" r="r" b="b"/>
              <a:pathLst>
                <a:path w="113" h="65" extrusionOk="0">
                  <a:moveTo>
                    <a:pt x="63" y="1"/>
                  </a:moveTo>
                  <a:cubicBezTo>
                    <a:pt x="41" y="1"/>
                    <a:pt x="18" y="20"/>
                    <a:pt x="1" y="42"/>
                  </a:cubicBezTo>
                  <a:cubicBezTo>
                    <a:pt x="18" y="57"/>
                    <a:pt x="34" y="65"/>
                    <a:pt x="49" y="65"/>
                  </a:cubicBezTo>
                  <a:cubicBezTo>
                    <a:pt x="71" y="65"/>
                    <a:pt x="94" y="49"/>
                    <a:pt x="113" y="27"/>
                  </a:cubicBezTo>
                  <a:cubicBezTo>
                    <a:pt x="97" y="8"/>
                    <a:pt x="79" y="1"/>
                    <a:pt x="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0" name="Google Shape;16830;p11"/>
            <p:cNvSpPr/>
            <p:nvPr/>
          </p:nvSpPr>
          <p:spPr>
            <a:xfrm>
              <a:off x="-2036724" y="-2825272"/>
              <a:ext cx="7163" cy="4297"/>
            </a:xfrm>
            <a:custGeom>
              <a:avLst/>
              <a:gdLst/>
              <a:ahLst/>
              <a:cxnLst/>
              <a:rect l="l" t="t" r="r" b="b"/>
              <a:pathLst>
                <a:path w="150" h="90" extrusionOk="0">
                  <a:moveTo>
                    <a:pt x="37" y="0"/>
                  </a:moveTo>
                  <a:cubicBezTo>
                    <a:pt x="27" y="0"/>
                    <a:pt x="15" y="4"/>
                    <a:pt x="1" y="8"/>
                  </a:cubicBezTo>
                  <a:cubicBezTo>
                    <a:pt x="64" y="12"/>
                    <a:pt x="87" y="86"/>
                    <a:pt x="150" y="90"/>
                  </a:cubicBezTo>
                  <a:lnTo>
                    <a:pt x="150" y="86"/>
                  </a:lnTo>
                  <a:cubicBezTo>
                    <a:pt x="124" y="38"/>
                    <a:pt x="90" y="0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1" name="Google Shape;16831;p11"/>
            <p:cNvSpPr/>
            <p:nvPr/>
          </p:nvSpPr>
          <p:spPr>
            <a:xfrm>
              <a:off x="-2588428" y="-2501145"/>
              <a:ext cx="3581" cy="4345"/>
            </a:xfrm>
            <a:custGeom>
              <a:avLst/>
              <a:gdLst/>
              <a:ahLst/>
              <a:cxnLst/>
              <a:rect l="l" t="t" r="r" b="b"/>
              <a:pathLst>
                <a:path w="75" h="91" extrusionOk="0">
                  <a:moveTo>
                    <a:pt x="63" y="1"/>
                  </a:moveTo>
                  <a:cubicBezTo>
                    <a:pt x="23" y="1"/>
                    <a:pt x="0" y="30"/>
                    <a:pt x="4" y="68"/>
                  </a:cubicBezTo>
                  <a:cubicBezTo>
                    <a:pt x="4" y="87"/>
                    <a:pt x="15" y="91"/>
                    <a:pt x="23" y="91"/>
                  </a:cubicBezTo>
                  <a:cubicBezTo>
                    <a:pt x="34" y="91"/>
                    <a:pt x="49" y="87"/>
                    <a:pt x="60" y="83"/>
                  </a:cubicBezTo>
                  <a:cubicBezTo>
                    <a:pt x="68" y="56"/>
                    <a:pt x="41" y="23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2" name="Google Shape;16832;p11"/>
            <p:cNvSpPr/>
            <p:nvPr/>
          </p:nvSpPr>
          <p:spPr>
            <a:xfrm>
              <a:off x="-2063512" y="-2920247"/>
              <a:ext cx="3963" cy="3056"/>
            </a:xfrm>
            <a:custGeom>
              <a:avLst/>
              <a:gdLst/>
              <a:ahLst/>
              <a:cxnLst/>
              <a:rect l="l" t="t" r="r" b="b"/>
              <a:pathLst>
                <a:path w="83" h="64" extrusionOk="0">
                  <a:moveTo>
                    <a:pt x="34" y="1"/>
                  </a:moveTo>
                  <a:cubicBezTo>
                    <a:pt x="27" y="1"/>
                    <a:pt x="20" y="5"/>
                    <a:pt x="12" y="12"/>
                  </a:cubicBezTo>
                  <a:cubicBezTo>
                    <a:pt x="1" y="27"/>
                    <a:pt x="5" y="41"/>
                    <a:pt x="15" y="53"/>
                  </a:cubicBezTo>
                  <a:cubicBezTo>
                    <a:pt x="23" y="60"/>
                    <a:pt x="34" y="64"/>
                    <a:pt x="46" y="64"/>
                  </a:cubicBezTo>
                  <a:cubicBezTo>
                    <a:pt x="53" y="64"/>
                    <a:pt x="65" y="60"/>
                    <a:pt x="72" y="49"/>
                  </a:cubicBezTo>
                  <a:cubicBezTo>
                    <a:pt x="83" y="38"/>
                    <a:pt x="75" y="23"/>
                    <a:pt x="60" y="12"/>
                  </a:cubicBezTo>
                  <a:cubicBezTo>
                    <a:pt x="53" y="8"/>
                    <a:pt x="42" y="1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3" name="Google Shape;16833;p11"/>
            <p:cNvSpPr/>
            <p:nvPr/>
          </p:nvSpPr>
          <p:spPr>
            <a:xfrm>
              <a:off x="-2299684" y="-2767304"/>
              <a:ext cx="3438" cy="8117"/>
            </a:xfrm>
            <a:custGeom>
              <a:avLst/>
              <a:gdLst/>
              <a:ahLst/>
              <a:cxnLst/>
              <a:rect l="l" t="t" r="r" b="b"/>
              <a:pathLst>
                <a:path w="72" h="170" extrusionOk="0">
                  <a:moveTo>
                    <a:pt x="72" y="1"/>
                  </a:moveTo>
                  <a:cubicBezTo>
                    <a:pt x="16" y="46"/>
                    <a:pt x="1" y="102"/>
                    <a:pt x="9" y="170"/>
                  </a:cubicBezTo>
                  <a:cubicBezTo>
                    <a:pt x="49" y="121"/>
                    <a:pt x="58" y="6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4" name="Google Shape;16834;p11"/>
            <p:cNvSpPr/>
            <p:nvPr/>
          </p:nvSpPr>
          <p:spPr>
            <a:xfrm>
              <a:off x="-2834579" y="-2762099"/>
              <a:ext cx="5396" cy="4727"/>
            </a:xfrm>
            <a:custGeom>
              <a:avLst/>
              <a:gdLst/>
              <a:ahLst/>
              <a:cxnLst/>
              <a:rect l="l" t="t" r="r" b="b"/>
              <a:pathLst>
                <a:path w="113" h="99" extrusionOk="0">
                  <a:moveTo>
                    <a:pt x="64" y="0"/>
                  </a:moveTo>
                  <a:cubicBezTo>
                    <a:pt x="19" y="0"/>
                    <a:pt x="7" y="45"/>
                    <a:pt x="0" y="98"/>
                  </a:cubicBezTo>
                  <a:cubicBezTo>
                    <a:pt x="26" y="53"/>
                    <a:pt x="75" y="42"/>
                    <a:pt x="112" y="16"/>
                  </a:cubicBezTo>
                  <a:cubicBezTo>
                    <a:pt x="94" y="4"/>
                    <a:pt x="75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5" name="Google Shape;16835;p11"/>
            <p:cNvSpPr/>
            <p:nvPr/>
          </p:nvSpPr>
          <p:spPr>
            <a:xfrm>
              <a:off x="-1856946" y="-2761526"/>
              <a:ext cx="5539" cy="6303"/>
            </a:xfrm>
            <a:custGeom>
              <a:avLst/>
              <a:gdLst/>
              <a:ahLst/>
              <a:cxnLst/>
              <a:rect l="l" t="t" r="r" b="b"/>
              <a:pathLst>
                <a:path w="116" h="132" extrusionOk="0">
                  <a:moveTo>
                    <a:pt x="67" y="0"/>
                  </a:moveTo>
                  <a:lnTo>
                    <a:pt x="67" y="0"/>
                  </a:lnTo>
                  <a:cubicBezTo>
                    <a:pt x="71" y="37"/>
                    <a:pt x="75" y="75"/>
                    <a:pt x="26" y="86"/>
                  </a:cubicBezTo>
                  <a:cubicBezTo>
                    <a:pt x="7" y="90"/>
                    <a:pt x="0" y="109"/>
                    <a:pt x="4" y="131"/>
                  </a:cubicBezTo>
                  <a:cubicBezTo>
                    <a:pt x="26" y="119"/>
                    <a:pt x="49" y="112"/>
                    <a:pt x="67" y="97"/>
                  </a:cubicBezTo>
                  <a:cubicBezTo>
                    <a:pt x="116" y="67"/>
                    <a:pt x="112" y="33"/>
                    <a:pt x="6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6" name="Google Shape;16836;p11"/>
            <p:cNvSpPr/>
            <p:nvPr/>
          </p:nvSpPr>
          <p:spPr>
            <a:xfrm>
              <a:off x="-2298920" y="-2889878"/>
              <a:ext cx="5396" cy="4297"/>
            </a:xfrm>
            <a:custGeom>
              <a:avLst/>
              <a:gdLst/>
              <a:ahLst/>
              <a:cxnLst/>
              <a:rect l="l" t="t" r="r" b="b"/>
              <a:pathLst>
                <a:path w="113" h="90" extrusionOk="0">
                  <a:moveTo>
                    <a:pt x="33" y="0"/>
                  </a:moveTo>
                  <a:cubicBezTo>
                    <a:pt x="23" y="0"/>
                    <a:pt x="11" y="4"/>
                    <a:pt x="0" y="11"/>
                  </a:cubicBezTo>
                  <a:cubicBezTo>
                    <a:pt x="30" y="26"/>
                    <a:pt x="52" y="49"/>
                    <a:pt x="49" y="83"/>
                  </a:cubicBezTo>
                  <a:lnTo>
                    <a:pt x="49" y="90"/>
                  </a:lnTo>
                  <a:cubicBezTo>
                    <a:pt x="60" y="78"/>
                    <a:pt x="75" y="67"/>
                    <a:pt x="86" y="52"/>
                  </a:cubicBezTo>
                  <a:cubicBezTo>
                    <a:pt x="97" y="41"/>
                    <a:pt x="105" y="30"/>
                    <a:pt x="112" y="19"/>
                  </a:cubicBezTo>
                  <a:cubicBezTo>
                    <a:pt x="97" y="15"/>
                    <a:pt x="83" y="11"/>
                    <a:pt x="64" y="7"/>
                  </a:cubicBezTo>
                  <a:cubicBezTo>
                    <a:pt x="52" y="4"/>
                    <a:pt x="45" y="0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7" name="Google Shape;16837;p11"/>
            <p:cNvSpPr/>
            <p:nvPr/>
          </p:nvSpPr>
          <p:spPr>
            <a:xfrm>
              <a:off x="-2146693" y="-2540253"/>
              <a:ext cx="4488" cy="3104"/>
            </a:xfrm>
            <a:custGeom>
              <a:avLst/>
              <a:gdLst/>
              <a:ahLst/>
              <a:cxnLst/>
              <a:rect l="l" t="t" r="r" b="b"/>
              <a:pathLst>
                <a:path w="94" h="65" extrusionOk="0">
                  <a:moveTo>
                    <a:pt x="61" y="1"/>
                  </a:moveTo>
                  <a:cubicBezTo>
                    <a:pt x="42" y="1"/>
                    <a:pt x="20" y="16"/>
                    <a:pt x="1" y="20"/>
                  </a:cubicBezTo>
                  <a:cubicBezTo>
                    <a:pt x="12" y="54"/>
                    <a:pt x="23" y="64"/>
                    <a:pt x="38" y="64"/>
                  </a:cubicBezTo>
                  <a:cubicBezTo>
                    <a:pt x="57" y="64"/>
                    <a:pt x="75" y="38"/>
                    <a:pt x="94" y="20"/>
                  </a:cubicBezTo>
                  <a:cubicBezTo>
                    <a:pt x="83" y="9"/>
                    <a:pt x="72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8" name="Google Shape;16838;p11"/>
            <p:cNvSpPr/>
            <p:nvPr/>
          </p:nvSpPr>
          <p:spPr>
            <a:xfrm>
              <a:off x="-2208959" y="-2778525"/>
              <a:ext cx="5921" cy="7735"/>
            </a:xfrm>
            <a:custGeom>
              <a:avLst/>
              <a:gdLst/>
              <a:ahLst/>
              <a:cxnLst/>
              <a:rect l="l" t="t" r="r" b="b"/>
              <a:pathLst>
                <a:path w="124" h="162" extrusionOk="0">
                  <a:moveTo>
                    <a:pt x="26" y="1"/>
                  </a:moveTo>
                  <a:cubicBezTo>
                    <a:pt x="16" y="16"/>
                    <a:pt x="0" y="34"/>
                    <a:pt x="16" y="49"/>
                  </a:cubicBezTo>
                  <a:cubicBezTo>
                    <a:pt x="49" y="83"/>
                    <a:pt x="49" y="124"/>
                    <a:pt x="60" y="161"/>
                  </a:cubicBezTo>
                  <a:cubicBezTo>
                    <a:pt x="123" y="94"/>
                    <a:pt x="26" y="56"/>
                    <a:pt x="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9" name="Google Shape;16839;p11"/>
            <p:cNvSpPr/>
            <p:nvPr/>
          </p:nvSpPr>
          <p:spPr>
            <a:xfrm>
              <a:off x="-2773698" y="-2520580"/>
              <a:ext cx="4679" cy="5587"/>
            </a:xfrm>
            <a:custGeom>
              <a:avLst/>
              <a:gdLst/>
              <a:ahLst/>
              <a:cxnLst/>
              <a:rect l="l" t="t" r="r" b="b"/>
              <a:pathLst>
                <a:path w="98" h="117" extrusionOk="0">
                  <a:moveTo>
                    <a:pt x="18" y="1"/>
                  </a:moveTo>
                  <a:lnTo>
                    <a:pt x="18" y="1"/>
                  </a:lnTo>
                  <a:cubicBezTo>
                    <a:pt x="0" y="42"/>
                    <a:pt x="11" y="82"/>
                    <a:pt x="45" y="113"/>
                  </a:cubicBezTo>
                  <a:cubicBezTo>
                    <a:pt x="49" y="113"/>
                    <a:pt x="52" y="116"/>
                    <a:pt x="56" y="116"/>
                  </a:cubicBezTo>
                  <a:cubicBezTo>
                    <a:pt x="71" y="116"/>
                    <a:pt x="85" y="94"/>
                    <a:pt x="97" y="82"/>
                  </a:cubicBezTo>
                  <a:cubicBezTo>
                    <a:pt x="49" y="79"/>
                    <a:pt x="41" y="30"/>
                    <a:pt x="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0" name="Google Shape;16840;p11"/>
            <p:cNvSpPr/>
            <p:nvPr/>
          </p:nvSpPr>
          <p:spPr>
            <a:xfrm>
              <a:off x="-2128118" y="-2680303"/>
              <a:ext cx="4871" cy="3915"/>
            </a:xfrm>
            <a:custGeom>
              <a:avLst/>
              <a:gdLst/>
              <a:ahLst/>
              <a:cxnLst/>
              <a:rect l="l" t="t" r="r" b="b"/>
              <a:pathLst>
                <a:path w="102" h="82" extrusionOk="0">
                  <a:moveTo>
                    <a:pt x="102" y="0"/>
                  </a:moveTo>
                  <a:lnTo>
                    <a:pt x="102" y="0"/>
                  </a:lnTo>
                  <a:cubicBezTo>
                    <a:pt x="72" y="4"/>
                    <a:pt x="53" y="37"/>
                    <a:pt x="27" y="37"/>
                  </a:cubicBezTo>
                  <a:cubicBezTo>
                    <a:pt x="23" y="37"/>
                    <a:pt x="19" y="33"/>
                    <a:pt x="15" y="33"/>
                  </a:cubicBezTo>
                  <a:lnTo>
                    <a:pt x="0" y="49"/>
                  </a:lnTo>
                  <a:cubicBezTo>
                    <a:pt x="23" y="75"/>
                    <a:pt x="41" y="82"/>
                    <a:pt x="53" y="82"/>
                  </a:cubicBezTo>
                  <a:cubicBezTo>
                    <a:pt x="83" y="82"/>
                    <a:pt x="90" y="4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1" name="Google Shape;16841;p11"/>
            <p:cNvSpPr/>
            <p:nvPr/>
          </p:nvSpPr>
          <p:spPr>
            <a:xfrm>
              <a:off x="-2541872" y="-2535382"/>
              <a:ext cx="3581" cy="3056"/>
            </a:xfrm>
            <a:custGeom>
              <a:avLst/>
              <a:gdLst/>
              <a:ahLst/>
              <a:cxnLst/>
              <a:rect l="l" t="t" r="r" b="b"/>
              <a:pathLst>
                <a:path w="75" h="64" extrusionOk="0">
                  <a:moveTo>
                    <a:pt x="35" y="0"/>
                  </a:moveTo>
                  <a:cubicBezTo>
                    <a:pt x="27" y="0"/>
                    <a:pt x="23" y="0"/>
                    <a:pt x="23" y="4"/>
                  </a:cubicBezTo>
                  <a:cubicBezTo>
                    <a:pt x="1" y="30"/>
                    <a:pt x="4" y="45"/>
                    <a:pt x="16" y="56"/>
                  </a:cubicBezTo>
                  <a:cubicBezTo>
                    <a:pt x="23" y="64"/>
                    <a:pt x="30" y="64"/>
                    <a:pt x="38" y="64"/>
                  </a:cubicBezTo>
                  <a:cubicBezTo>
                    <a:pt x="45" y="64"/>
                    <a:pt x="53" y="60"/>
                    <a:pt x="64" y="52"/>
                  </a:cubicBezTo>
                  <a:cubicBezTo>
                    <a:pt x="75" y="38"/>
                    <a:pt x="71" y="23"/>
                    <a:pt x="61" y="11"/>
                  </a:cubicBezTo>
                  <a:cubicBezTo>
                    <a:pt x="49" y="0"/>
                    <a:pt x="42" y="0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2" name="Google Shape;16842;p11"/>
            <p:cNvSpPr/>
            <p:nvPr/>
          </p:nvSpPr>
          <p:spPr>
            <a:xfrm>
              <a:off x="-2747817" y="-2745482"/>
              <a:ext cx="4823" cy="6303"/>
            </a:xfrm>
            <a:custGeom>
              <a:avLst/>
              <a:gdLst/>
              <a:ahLst/>
              <a:cxnLst/>
              <a:rect l="l" t="t" r="r" b="b"/>
              <a:pathLst>
                <a:path w="101" h="132" extrusionOk="0">
                  <a:moveTo>
                    <a:pt x="101" y="0"/>
                  </a:moveTo>
                  <a:lnTo>
                    <a:pt x="101" y="0"/>
                  </a:lnTo>
                  <a:cubicBezTo>
                    <a:pt x="26" y="11"/>
                    <a:pt x="4" y="68"/>
                    <a:pt x="0" y="131"/>
                  </a:cubicBezTo>
                  <a:lnTo>
                    <a:pt x="4" y="131"/>
                  </a:lnTo>
                  <a:cubicBezTo>
                    <a:pt x="48" y="101"/>
                    <a:pt x="56" y="37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3" name="Google Shape;16843;p11"/>
            <p:cNvSpPr/>
            <p:nvPr/>
          </p:nvSpPr>
          <p:spPr>
            <a:xfrm>
              <a:off x="-2899758" y="-2746962"/>
              <a:ext cx="4536" cy="3104"/>
            </a:xfrm>
            <a:custGeom>
              <a:avLst/>
              <a:gdLst/>
              <a:ahLst/>
              <a:cxnLst/>
              <a:rect l="l" t="t" r="r" b="b"/>
              <a:pathLst>
                <a:path w="95" h="65" extrusionOk="0">
                  <a:moveTo>
                    <a:pt x="83" y="1"/>
                  </a:moveTo>
                  <a:lnTo>
                    <a:pt x="83" y="1"/>
                  </a:lnTo>
                  <a:cubicBezTo>
                    <a:pt x="53" y="20"/>
                    <a:pt x="4" y="1"/>
                    <a:pt x="1" y="54"/>
                  </a:cubicBezTo>
                  <a:cubicBezTo>
                    <a:pt x="12" y="54"/>
                    <a:pt x="23" y="54"/>
                    <a:pt x="34" y="58"/>
                  </a:cubicBezTo>
                  <a:cubicBezTo>
                    <a:pt x="46" y="61"/>
                    <a:pt x="53" y="65"/>
                    <a:pt x="64" y="65"/>
                  </a:cubicBezTo>
                  <a:cubicBezTo>
                    <a:pt x="83" y="65"/>
                    <a:pt x="94" y="54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4" name="Google Shape;16844;p11"/>
            <p:cNvSpPr/>
            <p:nvPr/>
          </p:nvSpPr>
          <p:spPr>
            <a:xfrm>
              <a:off x="-1906606" y="-2891120"/>
              <a:ext cx="2722" cy="5730"/>
            </a:xfrm>
            <a:custGeom>
              <a:avLst/>
              <a:gdLst/>
              <a:ahLst/>
              <a:cxnLst/>
              <a:rect l="l" t="t" r="r" b="b"/>
              <a:pathLst>
                <a:path w="57" h="120" extrusionOk="0">
                  <a:moveTo>
                    <a:pt x="42" y="0"/>
                  </a:moveTo>
                  <a:cubicBezTo>
                    <a:pt x="12" y="0"/>
                    <a:pt x="0" y="19"/>
                    <a:pt x="8" y="52"/>
                  </a:cubicBezTo>
                  <a:cubicBezTo>
                    <a:pt x="12" y="75"/>
                    <a:pt x="16" y="93"/>
                    <a:pt x="4" y="116"/>
                  </a:cubicBezTo>
                  <a:cubicBezTo>
                    <a:pt x="12" y="119"/>
                    <a:pt x="16" y="119"/>
                    <a:pt x="19" y="119"/>
                  </a:cubicBezTo>
                  <a:cubicBezTo>
                    <a:pt x="45" y="119"/>
                    <a:pt x="45" y="93"/>
                    <a:pt x="42" y="71"/>
                  </a:cubicBezTo>
                  <a:cubicBezTo>
                    <a:pt x="38" y="45"/>
                    <a:pt x="31" y="23"/>
                    <a:pt x="57" y="4"/>
                  </a:cubicBezTo>
                  <a:cubicBezTo>
                    <a:pt x="49" y="0"/>
                    <a:pt x="45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5" name="Google Shape;16845;p11"/>
            <p:cNvSpPr/>
            <p:nvPr/>
          </p:nvSpPr>
          <p:spPr>
            <a:xfrm>
              <a:off x="-1822184" y="-2780292"/>
              <a:ext cx="5253" cy="5539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1" y="0"/>
                  </a:moveTo>
                  <a:lnTo>
                    <a:pt x="1" y="4"/>
                  </a:lnTo>
                  <a:cubicBezTo>
                    <a:pt x="42" y="31"/>
                    <a:pt x="57" y="79"/>
                    <a:pt x="83" y="116"/>
                  </a:cubicBezTo>
                  <a:cubicBezTo>
                    <a:pt x="109" y="41"/>
                    <a:pt x="61" y="19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6" name="Google Shape;16846;p11"/>
            <p:cNvSpPr/>
            <p:nvPr/>
          </p:nvSpPr>
          <p:spPr>
            <a:xfrm>
              <a:off x="-2284117" y="-2894176"/>
              <a:ext cx="5921" cy="3247"/>
            </a:xfrm>
            <a:custGeom>
              <a:avLst/>
              <a:gdLst/>
              <a:ahLst/>
              <a:cxnLst/>
              <a:rect l="l" t="t" r="r" b="b"/>
              <a:pathLst>
                <a:path w="124" h="68" extrusionOk="0">
                  <a:moveTo>
                    <a:pt x="19" y="0"/>
                  </a:moveTo>
                  <a:cubicBezTo>
                    <a:pt x="11" y="8"/>
                    <a:pt x="8" y="11"/>
                    <a:pt x="1" y="19"/>
                  </a:cubicBezTo>
                  <a:lnTo>
                    <a:pt x="4" y="19"/>
                  </a:lnTo>
                  <a:cubicBezTo>
                    <a:pt x="42" y="38"/>
                    <a:pt x="79" y="53"/>
                    <a:pt x="116" y="68"/>
                  </a:cubicBezTo>
                  <a:cubicBezTo>
                    <a:pt x="124" y="49"/>
                    <a:pt x="113" y="34"/>
                    <a:pt x="101" y="19"/>
                  </a:cubicBezTo>
                  <a:cubicBezTo>
                    <a:pt x="79" y="11"/>
                    <a:pt x="56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7" name="Google Shape;16847;p11"/>
            <p:cNvSpPr/>
            <p:nvPr/>
          </p:nvSpPr>
          <p:spPr>
            <a:xfrm>
              <a:off x="-2179688" y="-2909503"/>
              <a:ext cx="3772" cy="3438"/>
            </a:xfrm>
            <a:custGeom>
              <a:avLst/>
              <a:gdLst/>
              <a:ahLst/>
              <a:cxnLst/>
              <a:rect l="l" t="t" r="r" b="b"/>
              <a:pathLst>
                <a:path w="79" h="72" extrusionOk="0">
                  <a:moveTo>
                    <a:pt x="15" y="0"/>
                  </a:moveTo>
                  <a:cubicBezTo>
                    <a:pt x="12" y="0"/>
                    <a:pt x="4" y="0"/>
                    <a:pt x="0" y="4"/>
                  </a:cubicBezTo>
                  <a:cubicBezTo>
                    <a:pt x="12" y="26"/>
                    <a:pt x="8" y="63"/>
                    <a:pt x="45" y="68"/>
                  </a:cubicBezTo>
                  <a:lnTo>
                    <a:pt x="48" y="71"/>
                  </a:lnTo>
                  <a:cubicBezTo>
                    <a:pt x="75" y="71"/>
                    <a:pt x="71" y="37"/>
                    <a:pt x="79" y="23"/>
                  </a:cubicBezTo>
                  <a:cubicBezTo>
                    <a:pt x="60" y="15"/>
                    <a:pt x="38" y="0"/>
                    <a:pt x="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8" name="Google Shape;16848;p11"/>
            <p:cNvSpPr/>
            <p:nvPr/>
          </p:nvSpPr>
          <p:spPr>
            <a:xfrm>
              <a:off x="-1896435" y="-2750830"/>
              <a:ext cx="5396" cy="3247"/>
            </a:xfrm>
            <a:custGeom>
              <a:avLst/>
              <a:gdLst/>
              <a:ahLst/>
              <a:cxnLst/>
              <a:rect l="l" t="t" r="r" b="b"/>
              <a:pathLst>
                <a:path w="113" h="68" extrusionOk="0">
                  <a:moveTo>
                    <a:pt x="94" y="0"/>
                  </a:moveTo>
                  <a:cubicBezTo>
                    <a:pt x="91" y="0"/>
                    <a:pt x="87" y="4"/>
                    <a:pt x="82" y="4"/>
                  </a:cubicBezTo>
                  <a:cubicBezTo>
                    <a:pt x="49" y="11"/>
                    <a:pt x="1" y="11"/>
                    <a:pt x="12" y="68"/>
                  </a:cubicBezTo>
                  <a:cubicBezTo>
                    <a:pt x="38" y="34"/>
                    <a:pt x="79" y="49"/>
                    <a:pt x="109" y="37"/>
                  </a:cubicBezTo>
                  <a:cubicBezTo>
                    <a:pt x="113" y="15"/>
                    <a:pt x="109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9" name="Google Shape;16849;p11"/>
            <p:cNvSpPr/>
            <p:nvPr/>
          </p:nvSpPr>
          <p:spPr>
            <a:xfrm>
              <a:off x="-2744284" y="-2625725"/>
              <a:ext cx="4679" cy="4871"/>
            </a:xfrm>
            <a:custGeom>
              <a:avLst/>
              <a:gdLst/>
              <a:ahLst/>
              <a:cxnLst/>
              <a:rect l="l" t="t" r="r" b="b"/>
              <a:pathLst>
                <a:path w="98" h="102" extrusionOk="0">
                  <a:moveTo>
                    <a:pt x="68" y="1"/>
                  </a:moveTo>
                  <a:cubicBezTo>
                    <a:pt x="12" y="1"/>
                    <a:pt x="12" y="60"/>
                    <a:pt x="0" y="101"/>
                  </a:cubicBezTo>
                  <a:cubicBezTo>
                    <a:pt x="35" y="72"/>
                    <a:pt x="68" y="38"/>
                    <a:pt x="97" y="5"/>
                  </a:cubicBezTo>
                  <a:cubicBezTo>
                    <a:pt x="87" y="1"/>
                    <a:pt x="75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0" name="Google Shape;16850;p11"/>
            <p:cNvSpPr/>
            <p:nvPr/>
          </p:nvSpPr>
          <p:spPr>
            <a:xfrm>
              <a:off x="-2399624" y="-2801350"/>
              <a:ext cx="19530" cy="21249"/>
            </a:xfrm>
            <a:custGeom>
              <a:avLst/>
              <a:gdLst/>
              <a:ahLst/>
              <a:cxnLst/>
              <a:rect l="l" t="t" r="r" b="b"/>
              <a:pathLst>
                <a:path w="409" h="445" extrusionOk="0">
                  <a:moveTo>
                    <a:pt x="232" y="228"/>
                  </a:moveTo>
                  <a:cubicBezTo>
                    <a:pt x="267" y="254"/>
                    <a:pt x="258" y="284"/>
                    <a:pt x="244" y="315"/>
                  </a:cubicBezTo>
                  <a:cubicBezTo>
                    <a:pt x="203" y="299"/>
                    <a:pt x="199" y="265"/>
                    <a:pt x="203" y="232"/>
                  </a:cubicBezTo>
                  <a:cubicBezTo>
                    <a:pt x="203" y="232"/>
                    <a:pt x="214" y="228"/>
                    <a:pt x="222" y="228"/>
                  </a:cubicBezTo>
                  <a:close/>
                  <a:moveTo>
                    <a:pt x="218" y="1"/>
                  </a:moveTo>
                  <a:cubicBezTo>
                    <a:pt x="188" y="1"/>
                    <a:pt x="162" y="8"/>
                    <a:pt x="136" y="19"/>
                  </a:cubicBezTo>
                  <a:cubicBezTo>
                    <a:pt x="110" y="27"/>
                    <a:pt x="83" y="34"/>
                    <a:pt x="53" y="34"/>
                  </a:cubicBezTo>
                  <a:lnTo>
                    <a:pt x="49" y="34"/>
                  </a:lnTo>
                  <a:cubicBezTo>
                    <a:pt x="49" y="45"/>
                    <a:pt x="46" y="56"/>
                    <a:pt x="42" y="68"/>
                  </a:cubicBezTo>
                  <a:cubicBezTo>
                    <a:pt x="1" y="265"/>
                    <a:pt x="5" y="270"/>
                    <a:pt x="165" y="377"/>
                  </a:cubicBezTo>
                  <a:cubicBezTo>
                    <a:pt x="173" y="367"/>
                    <a:pt x="184" y="363"/>
                    <a:pt x="196" y="363"/>
                  </a:cubicBezTo>
                  <a:cubicBezTo>
                    <a:pt x="206" y="363"/>
                    <a:pt x="218" y="370"/>
                    <a:pt x="229" y="382"/>
                  </a:cubicBezTo>
                  <a:cubicBezTo>
                    <a:pt x="244" y="374"/>
                    <a:pt x="255" y="374"/>
                    <a:pt x="267" y="374"/>
                  </a:cubicBezTo>
                  <a:cubicBezTo>
                    <a:pt x="293" y="374"/>
                    <a:pt x="311" y="385"/>
                    <a:pt x="326" y="415"/>
                  </a:cubicBezTo>
                  <a:cubicBezTo>
                    <a:pt x="337" y="422"/>
                    <a:pt x="348" y="434"/>
                    <a:pt x="360" y="445"/>
                  </a:cubicBezTo>
                  <a:cubicBezTo>
                    <a:pt x="379" y="427"/>
                    <a:pt x="405" y="411"/>
                    <a:pt x="393" y="382"/>
                  </a:cubicBezTo>
                  <a:cubicBezTo>
                    <a:pt x="389" y="322"/>
                    <a:pt x="319" y="355"/>
                    <a:pt x="300" y="310"/>
                  </a:cubicBezTo>
                  <a:cubicBezTo>
                    <a:pt x="308" y="288"/>
                    <a:pt x="319" y="281"/>
                    <a:pt x="334" y="281"/>
                  </a:cubicBezTo>
                  <a:cubicBezTo>
                    <a:pt x="345" y="281"/>
                    <a:pt x="356" y="288"/>
                    <a:pt x="367" y="292"/>
                  </a:cubicBezTo>
                  <a:cubicBezTo>
                    <a:pt x="379" y="296"/>
                    <a:pt x="389" y="299"/>
                    <a:pt x="401" y="299"/>
                  </a:cubicBezTo>
                  <a:lnTo>
                    <a:pt x="408" y="299"/>
                  </a:lnTo>
                  <a:cubicBezTo>
                    <a:pt x="393" y="239"/>
                    <a:pt x="330" y="187"/>
                    <a:pt x="393" y="120"/>
                  </a:cubicBezTo>
                  <a:lnTo>
                    <a:pt x="393" y="116"/>
                  </a:lnTo>
                  <a:cubicBezTo>
                    <a:pt x="334" y="105"/>
                    <a:pt x="303" y="56"/>
                    <a:pt x="267" y="19"/>
                  </a:cubicBezTo>
                  <a:cubicBezTo>
                    <a:pt x="258" y="11"/>
                    <a:pt x="251" y="8"/>
                    <a:pt x="248" y="4"/>
                  </a:cubicBezTo>
                  <a:cubicBezTo>
                    <a:pt x="236" y="1"/>
                    <a:pt x="229" y="1"/>
                    <a:pt x="2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1" name="Google Shape;16851;p11"/>
            <p:cNvSpPr/>
            <p:nvPr/>
          </p:nvSpPr>
          <p:spPr>
            <a:xfrm>
              <a:off x="-2382482" y="-2795285"/>
              <a:ext cx="21297" cy="23397"/>
            </a:xfrm>
            <a:custGeom>
              <a:avLst/>
              <a:gdLst/>
              <a:ahLst/>
              <a:cxnLst/>
              <a:rect l="l" t="t" r="r" b="b"/>
              <a:pathLst>
                <a:path w="446" h="490" extrusionOk="0">
                  <a:moveTo>
                    <a:pt x="337" y="0"/>
                  </a:moveTo>
                  <a:cubicBezTo>
                    <a:pt x="326" y="0"/>
                    <a:pt x="315" y="12"/>
                    <a:pt x="296" y="26"/>
                  </a:cubicBezTo>
                  <a:cubicBezTo>
                    <a:pt x="348" y="112"/>
                    <a:pt x="348" y="112"/>
                    <a:pt x="266" y="135"/>
                  </a:cubicBezTo>
                  <a:cubicBezTo>
                    <a:pt x="251" y="138"/>
                    <a:pt x="240" y="135"/>
                    <a:pt x="229" y="154"/>
                  </a:cubicBezTo>
                  <a:cubicBezTo>
                    <a:pt x="177" y="240"/>
                    <a:pt x="161" y="266"/>
                    <a:pt x="113" y="266"/>
                  </a:cubicBezTo>
                  <a:cubicBezTo>
                    <a:pt x="94" y="266"/>
                    <a:pt x="72" y="258"/>
                    <a:pt x="34" y="255"/>
                  </a:cubicBezTo>
                  <a:lnTo>
                    <a:pt x="34" y="255"/>
                  </a:lnTo>
                  <a:cubicBezTo>
                    <a:pt x="46" y="284"/>
                    <a:pt x="20" y="300"/>
                    <a:pt x="1" y="318"/>
                  </a:cubicBezTo>
                  <a:cubicBezTo>
                    <a:pt x="49" y="345"/>
                    <a:pt x="20" y="404"/>
                    <a:pt x="49" y="434"/>
                  </a:cubicBezTo>
                  <a:cubicBezTo>
                    <a:pt x="91" y="441"/>
                    <a:pt x="124" y="475"/>
                    <a:pt x="169" y="479"/>
                  </a:cubicBezTo>
                  <a:cubicBezTo>
                    <a:pt x="195" y="483"/>
                    <a:pt x="222" y="490"/>
                    <a:pt x="248" y="490"/>
                  </a:cubicBezTo>
                  <a:cubicBezTo>
                    <a:pt x="277" y="490"/>
                    <a:pt x="303" y="483"/>
                    <a:pt x="330" y="452"/>
                  </a:cubicBezTo>
                  <a:lnTo>
                    <a:pt x="363" y="419"/>
                  </a:lnTo>
                  <a:cubicBezTo>
                    <a:pt x="352" y="412"/>
                    <a:pt x="341" y="400"/>
                    <a:pt x="330" y="400"/>
                  </a:cubicBezTo>
                  <a:cubicBezTo>
                    <a:pt x="326" y="400"/>
                    <a:pt x="322" y="404"/>
                    <a:pt x="322" y="404"/>
                  </a:cubicBezTo>
                  <a:cubicBezTo>
                    <a:pt x="308" y="407"/>
                    <a:pt x="289" y="419"/>
                    <a:pt x="274" y="419"/>
                  </a:cubicBezTo>
                  <a:cubicBezTo>
                    <a:pt x="266" y="419"/>
                    <a:pt x="258" y="415"/>
                    <a:pt x="255" y="400"/>
                  </a:cubicBezTo>
                  <a:cubicBezTo>
                    <a:pt x="248" y="371"/>
                    <a:pt x="206" y="329"/>
                    <a:pt x="251" y="300"/>
                  </a:cubicBezTo>
                  <a:cubicBezTo>
                    <a:pt x="300" y="273"/>
                    <a:pt x="263" y="243"/>
                    <a:pt x="258" y="202"/>
                  </a:cubicBezTo>
                  <a:lnTo>
                    <a:pt x="258" y="202"/>
                  </a:lnTo>
                  <a:cubicBezTo>
                    <a:pt x="322" y="224"/>
                    <a:pt x="393" y="206"/>
                    <a:pt x="442" y="266"/>
                  </a:cubicBezTo>
                  <a:lnTo>
                    <a:pt x="446" y="273"/>
                  </a:lnTo>
                  <a:lnTo>
                    <a:pt x="446" y="236"/>
                  </a:lnTo>
                  <a:cubicBezTo>
                    <a:pt x="434" y="228"/>
                    <a:pt x="427" y="217"/>
                    <a:pt x="415" y="206"/>
                  </a:cubicBezTo>
                  <a:cubicBezTo>
                    <a:pt x="393" y="154"/>
                    <a:pt x="375" y="98"/>
                    <a:pt x="363" y="38"/>
                  </a:cubicBezTo>
                  <a:cubicBezTo>
                    <a:pt x="356" y="15"/>
                    <a:pt x="348" y="0"/>
                    <a:pt x="3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2" name="Google Shape;16852;p11"/>
            <p:cNvSpPr/>
            <p:nvPr/>
          </p:nvSpPr>
          <p:spPr>
            <a:xfrm>
              <a:off x="-2397810" y="-2744241"/>
              <a:ext cx="31133" cy="15376"/>
            </a:xfrm>
            <a:custGeom>
              <a:avLst/>
              <a:gdLst/>
              <a:ahLst/>
              <a:cxnLst/>
              <a:rect l="l" t="t" r="r" b="b"/>
              <a:pathLst>
                <a:path w="652" h="322" extrusionOk="0">
                  <a:moveTo>
                    <a:pt x="329" y="56"/>
                  </a:moveTo>
                  <a:cubicBezTo>
                    <a:pt x="359" y="56"/>
                    <a:pt x="393" y="64"/>
                    <a:pt x="408" y="101"/>
                  </a:cubicBezTo>
                  <a:cubicBezTo>
                    <a:pt x="419" y="139"/>
                    <a:pt x="441" y="184"/>
                    <a:pt x="408" y="210"/>
                  </a:cubicBezTo>
                  <a:cubicBezTo>
                    <a:pt x="386" y="225"/>
                    <a:pt x="355" y="236"/>
                    <a:pt x="329" y="236"/>
                  </a:cubicBezTo>
                  <a:cubicBezTo>
                    <a:pt x="310" y="236"/>
                    <a:pt x="288" y="232"/>
                    <a:pt x="270" y="218"/>
                  </a:cubicBezTo>
                  <a:cubicBezTo>
                    <a:pt x="255" y="228"/>
                    <a:pt x="239" y="247"/>
                    <a:pt x="225" y="251"/>
                  </a:cubicBezTo>
                  <a:cubicBezTo>
                    <a:pt x="202" y="254"/>
                    <a:pt x="176" y="262"/>
                    <a:pt x="153" y="262"/>
                  </a:cubicBezTo>
                  <a:cubicBezTo>
                    <a:pt x="131" y="262"/>
                    <a:pt x="113" y="254"/>
                    <a:pt x="105" y="228"/>
                  </a:cubicBezTo>
                  <a:cubicBezTo>
                    <a:pt x="86" y="180"/>
                    <a:pt x="116" y="128"/>
                    <a:pt x="161" y="101"/>
                  </a:cubicBezTo>
                  <a:cubicBezTo>
                    <a:pt x="202" y="79"/>
                    <a:pt x="251" y="61"/>
                    <a:pt x="299" y="56"/>
                  </a:cubicBezTo>
                  <a:close/>
                  <a:moveTo>
                    <a:pt x="527" y="150"/>
                  </a:moveTo>
                  <a:cubicBezTo>
                    <a:pt x="534" y="150"/>
                    <a:pt x="550" y="150"/>
                    <a:pt x="561" y="158"/>
                  </a:cubicBezTo>
                  <a:cubicBezTo>
                    <a:pt x="595" y="173"/>
                    <a:pt x="617" y="206"/>
                    <a:pt x="598" y="244"/>
                  </a:cubicBezTo>
                  <a:cubicBezTo>
                    <a:pt x="584" y="277"/>
                    <a:pt x="561" y="288"/>
                    <a:pt x="543" y="288"/>
                  </a:cubicBezTo>
                  <a:cubicBezTo>
                    <a:pt x="512" y="288"/>
                    <a:pt x="479" y="266"/>
                    <a:pt x="441" y="254"/>
                  </a:cubicBezTo>
                  <a:cubicBezTo>
                    <a:pt x="475" y="213"/>
                    <a:pt x="475" y="150"/>
                    <a:pt x="527" y="150"/>
                  </a:cubicBezTo>
                  <a:close/>
                  <a:moveTo>
                    <a:pt x="270" y="1"/>
                  </a:moveTo>
                  <a:cubicBezTo>
                    <a:pt x="225" y="1"/>
                    <a:pt x="187" y="30"/>
                    <a:pt x="153" y="71"/>
                  </a:cubicBezTo>
                  <a:cubicBezTo>
                    <a:pt x="131" y="97"/>
                    <a:pt x="101" y="123"/>
                    <a:pt x="68" y="142"/>
                  </a:cubicBezTo>
                  <a:cubicBezTo>
                    <a:pt x="1" y="180"/>
                    <a:pt x="37" y="251"/>
                    <a:pt x="41" y="299"/>
                  </a:cubicBezTo>
                  <a:cubicBezTo>
                    <a:pt x="45" y="315"/>
                    <a:pt x="60" y="322"/>
                    <a:pt x="82" y="322"/>
                  </a:cubicBezTo>
                  <a:cubicBezTo>
                    <a:pt x="101" y="322"/>
                    <a:pt x="124" y="315"/>
                    <a:pt x="142" y="307"/>
                  </a:cubicBezTo>
                  <a:cubicBezTo>
                    <a:pt x="168" y="299"/>
                    <a:pt x="191" y="299"/>
                    <a:pt x="220" y="296"/>
                  </a:cubicBezTo>
                  <a:lnTo>
                    <a:pt x="262" y="296"/>
                  </a:lnTo>
                  <a:cubicBezTo>
                    <a:pt x="351" y="296"/>
                    <a:pt x="438" y="315"/>
                    <a:pt x="527" y="315"/>
                  </a:cubicBezTo>
                  <a:lnTo>
                    <a:pt x="531" y="315"/>
                  </a:lnTo>
                  <a:cubicBezTo>
                    <a:pt x="576" y="315"/>
                    <a:pt x="613" y="303"/>
                    <a:pt x="632" y="266"/>
                  </a:cubicBezTo>
                  <a:cubicBezTo>
                    <a:pt x="651" y="228"/>
                    <a:pt x="632" y="195"/>
                    <a:pt x="606" y="161"/>
                  </a:cubicBezTo>
                  <a:cubicBezTo>
                    <a:pt x="576" y="116"/>
                    <a:pt x="527" y="97"/>
                    <a:pt x="490" y="64"/>
                  </a:cubicBezTo>
                  <a:cubicBezTo>
                    <a:pt x="460" y="30"/>
                    <a:pt x="456" y="19"/>
                    <a:pt x="430" y="19"/>
                  </a:cubicBezTo>
                  <a:cubicBezTo>
                    <a:pt x="422" y="19"/>
                    <a:pt x="412" y="23"/>
                    <a:pt x="400" y="23"/>
                  </a:cubicBezTo>
                  <a:cubicBezTo>
                    <a:pt x="389" y="27"/>
                    <a:pt x="374" y="27"/>
                    <a:pt x="363" y="27"/>
                  </a:cubicBezTo>
                  <a:cubicBezTo>
                    <a:pt x="351" y="27"/>
                    <a:pt x="344" y="27"/>
                    <a:pt x="333" y="19"/>
                  </a:cubicBezTo>
                  <a:cubicBezTo>
                    <a:pt x="310" y="8"/>
                    <a:pt x="288" y="1"/>
                    <a:pt x="2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3" name="Google Shape;16853;p11"/>
            <p:cNvSpPr/>
            <p:nvPr/>
          </p:nvSpPr>
          <p:spPr>
            <a:xfrm>
              <a:off x="-2454585" y="-2754029"/>
              <a:ext cx="22013" cy="21297"/>
            </a:xfrm>
            <a:custGeom>
              <a:avLst/>
              <a:gdLst/>
              <a:ahLst/>
              <a:cxnLst/>
              <a:rect l="l" t="t" r="r" b="b"/>
              <a:pathLst>
                <a:path w="461" h="446" extrusionOk="0">
                  <a:moveTo>
                    <a:pt x="315" y="0"/>
                  </a:moveTo>
                  <a:cubicBezTo>
                    <a:pt x="296" y="0"/>
                    <a:pt x="270" y="19"/>
                    <a:pt x="251" y="26"/>
                  </a:cubicBezTo>
                  <a:cubicBezTo>
                    <a:pt x="188" y="45"/>
                    <a:pt x="124" y="75"/>
                    <a:pt x="60" y="97"/>
                  </a:cubicBezTo>
                  <a:cubicBezTo>
                    <a:pt x="31" y="109"/>
                    <a:pt x="12" y="123"/>
                    <a:pt x="8" y="153"/>
                  </a:cubicBezTo>
                  <a:cubicBezTo>
                    <a:pt x="1" y="209"/>
                    <a:pt x="150" y="423"/>
                    <a:pt x="206" y="433"/>
                  </a:cubicBezTo>
                  <a:lnTo>
                    <a:pt x="217" y="433"/>
                  </a:lnTo>
                  <a:cubicBezTo>
                    <a:pt x="225" y="433"/>
                    <a:pt x="236" y="433"/>
                    <a:pt x="240" y="430"/>
                  </a:cubicBezTo>
                  <a:cubicBezTo>
                    <a:pt x="266" y="415"/>
                    <a:pt x="288" y="407"/>
                    <a:pt x="310" y="407"/>
                  </a:cubicBezTo>
                  <a:cubicBezTo>
                    <a:pt x="341" y="407"/>
                    <a:pt x="371" y="418"/>
                    <a:pt x="400" y="433"/>
                  </a:cubicBezTo>
                  <a:cubicBezTo>
                    <a:pt x="412" y="441"/>
                    <a:pt x="423" y="445"/>
                    <a:pt x="431" y="445"/>
                  </a:cubicBezTo>
                  <a:cubicBezTo>
                    <a:pt x="453" y="445"/>
                    <a:pt x="460" y="423"/>
                    <a:pt x="453" y="385"/>
                  </a:cubicBezTo>
                  <a:cubicBezTo>
                    <a:pt x="441" y="314"/>
                    <a:pt x="400" y="261"/>
                    <a:pt x="360" y="206"/>
                  </a:cubicBezTo>
                  <a:lnTo>
                    <a:pt x="345" y="221"/>
                  </a:lnTo>
                  <a:cubicBezTo>
                    <a:pt x="389" y="276"/>
                    <a:pt x="303" y="310"/>
                    <a:pt x="322" y="363"/>
                  </a:cubicBezTo>
                  <a:lnTo>
                    <a:pt x="318" y="363"/>
                  </a:lnTo>
                  <a:cubicBezTo>
                    <a:pt x="214" y="363"/>
                    <a:pt x="143" y="318"/>
                    <a:pt x="127" y="239"/>
                  </a:cubicBezTo>
                  <a:cubicBezTo>
                    <a:pt x="105" y="224"/>
                    <a:pt x="64" y="228"/>
                    <a:pt x="83" y="179"/>
                  </a:cubicBezTo>
                  <a:cubicBezTo>
                    <a:pt x="101" y="127"/>
                    <a:pt x="146" y="101"/>
                    <a:pt x="184" y="97"/>
                  </a:cubicBezTo>
                  <a:cubicBezTo>
                    <a:pt x="203" y="97"/>
                    <a:pt x="221" y="93"/>
                    <a:pt x="240" y="93"/>
                  </a:cubicBezTo>
                  <a:cubicBezTo>
                    <a:pt x="266" y="93"/>
                    <a:pt x="292" y="97"/>
                    <a:pt x="315" y="119"/>
                  </a:cubicBezTo>
                  <a:cubicBezTo>
                    <a:pt x="341" y="93"/>
                    <a:pt x="378" y="71"/>
                    <a:pt x="352" y="26"/>
                  </a:cubicBezTo>
                  <a:cubicBezTo>
                    <a:pt x="341" y="7"/>
                    <a:pt x="329" y="0"/>
                    <a:pt x="31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4" name="Google Shape;16854;p11"/>
            <p:cNvSpPr/>
            <p:nvPr/>
          </p:nvSpPr>
          <p:spPr>
            <a:xfrm>
              <a:off x="-2428179" y="-2816725"/>
              <a:ext cx="15758" cy="12367"/>
            </a:xfrm>
            <a:custGeom>
              <a:avLst/>
              <a:gdLst/>
              <a:ahLst/>
              <a:cxnLst/>
              <a:rect l="l" t="t" r="r" b="b"/>
              <a:pathLst>
                <a:path w="330" h="259" extrusionOk="0">
                  <a:moveTo>
                    <a:pt x="124" y="1"/>
                  </a:moveTo>
                  <a:cubicBezTo>
                    <a:pt x="87" y="1"/>
                    <a:pt x="53" y="4"/>
                    <a:pt x="38" y="19"/>
                  </a:cubicBezTo>
                  <a:cubicBezTo>
                    <a:pt x="1" y="49"/>
                    <a:pt x="1" y="158"/>
                    <a:pt x="38" y="202"/>
                  </a:cubicBezTo>
                  <a:cubicBezTo>
                    <a:pt x="68" y="236"/>
                    <a:pt x="143" y="259"/>
                    <a:pt x="206" y="259"/>
                  </a:cubicBezTo>
                  <a:cubicBezTo>
                    <a:pt x="247" y="259"/>
                    <a:pt x="285" y="251"/>
                    <a:pt x="307" y="233"/>
                  </a:cubicBezTo>
                  <a:cubicBezTo>
                    <a:pt x="330" y="214"/>
                    <a:pt x="300" y="79"/>
                    <a:pt x="259" y="35"/>
                  </a:cubicBezTo>
                  <a:cubicBezTo>
                    <a:pt x="244" y="12"/>
                    <a:pt x="180" y="1"/>
                    <a:pt x="12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5" name="Google Shape;16855;p11"/>
            <p:cNvSpPr/>
            <p:nvPr/>
          </p:nvSpPr>
          <p:spPr>
            <a:xfrm>
              <a:off x="-2403731" y="-2802782"/>
              <a:ext cx="20246" cy="27361"/>
            </a:xfrm>
            <a:custGeom>
              <a:avLst/>
              <a:gdLst/>
              <a:ahLst/>
              <a:cxnLst/>
              <a:rect l="l" t="t" r="r" b="b"/>
              <a:pathLst>
                <a:path w="424" h="573" extrusionOk="0">
                  <a:moveTo>
                    <a:pt x="102" y="0"/>
                  </a:moveTo>
                  <a:cubicBezTo>
                    <a:pt x="98" y="79"/>
                    <a:pt x="46" y="154"/>
                    <a:pt x="57" y="236"/>
                  </a:cubicBezTo>
                  <a:cubicBezTo>
                    <a:pt x="68" y="311"/>
                    <a:pt x="1" y="389"/>
                    <a:pt x="72" y="460"/>
                  </a:cubicBezTo>
                  <a:cubicBezTo>
                    <a:pt x="83" y="445"/>
                    <a:pt x="94" y="441"/>
                    <a:pt x="102" y="441"/>
                  </a:cubicBezTo>
                  <a:cubicBezTo>
                    <a:pt x="125" y="441"/>
                    <a:pt x="139" y="464"/>
                    <a:pt x="154" y="479"/>
                  </a:cubicBezTo>
                  <a:cubicBezTo>
                    <a:pt x="184" y="512"/>
                    <a:pt x="154" y="535"/>
                    <a:pt x="135" y="557"/>
                  </a:cubicBezTo>
                  <a:cubicBezTo>
                    <a:pt x="196" y="538"/>
                    <a:pt x="225" y="528"/>
                    <a:pt x="255" y="528"/>
                  </a:cubicBezTo>
                  <a:cubicBezTo>
                    <a:pt x="289" y="528"/>
                    <a:pt x="318" y="542"/>
                    <a:pt x="382" y="572"/>
                  </a:cubicBezTo>
                  <a:cubicBezTo>
                    <a:pt x="334" y="516"/>
                    <a:pt x="423" y="490"/>
                    <a:pt x="412" y="445"/>
                  </a:cubicBezTo>
                  <a:cubicBezTo>
                    <a:pt x="397" y="415"/>
                    <a:pt x="379" y="404"/>
                    <a:pt x="353" y="404"/>
                  </a:cubicBezTo>
                  <a:cubicBezTo>
                    <a:pt x="341" y="404"/>
                    <a:pt x="330" y="404"/>
                    <a:pt x="315" y="412"/>
                  </a:cubicBezTo>
                  <a:cubicBezTo>
                    <a:pt x="322" y="445"/>
                    <a:pt x="304" y="464"/>
                    <a:pt x="274" y="464"/>
                  </a:cubicBezTo>
                  <a:lnTo>
                    <a:pt x="266" y="464"/>
                  </a:lnTo>
                  <a:cubicBezTo>
                    <a:pt x="232" y="460"/>
                    <a:pt x="263" y="423"/>
                    <a:pt x="251" y="407"/>
                  </a:cubicBezTo>
                  <a:cubicBezTo>
                    <a:pt x="91" y="300"/>
                    <a:pt x="87" y="295"/>
                    <a:pt x="128" y="98"/>
                  </a:cubicBezTo>
                  <a:cubicBezTo>
                    <a:pt x="132" y="86"/>
                    <a:pt x="135" y="75"/>
                    <a:pt x="135" y="64"/>
                  </a:cubicBezTo>
                  <a:cubicBezTo>
                    <a:pt x="147" y="34"/>
                    <a:pt x="120" y="19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6" name="Google Shape;16856;p11"/>
            <p:cNvSpPr/>
            <p:nvPr/>
          </p:nvSpPr>
          <p:spPr>
            <a:xfrm>
              <a:off x="-2365149" y="-2761049"/>
              <a:ext cx="17906" cy="22060"/>
            </a:xfrm>
            <a:custGeom>
              <a:avLst/>
              <a:gdLst/>
              <a:ahLst/>
              <a:cxnLst/>
              <a:rect l="l" t="t" r="r" b="b"/>
              <a:pathLst>
                <a:path w="375" h="462" extrusionOk="0">
                  <a:moveTo>
                    <a:pt x="281" y="1"/>
                  </a:moveTo>
                  <a:cubicBezTo>
                    <a:pt x="269" y="1"/>
                    <a:pt x="254" y="4"/>
                    <a:pt x="243" y="16"/>
                  </a:cubicBezTo>
                  <a:cubicBezTo>
                    <a:pt x="214" y="46"/>
                    <a:pt x="183" y="80"/>
                    <a:pt x="150" y="102"/>
                  </a:cubicBezTo>
                  <a:cubicBezTo>
                    <a:pt x="7" y="214"/>
                    <a:pt x="0" y="311"/>
                    <a:pt x="131" y="431"/>
                  </a:cubicBezTo>
                  <a:cubicBezTo>
                    <a:pt x="154" y="449"/>
                    <a:pt x="176" y="461"/>
                    <a:pt x="195" y="461"/>
                  </a:cubicBezTo>
                  <a:cubicBezTo>
                    <a:pt x="217" y="461"/>
                    <a:pt x="236" y="449"/>
                    <a:pt x="259" y="427"/>
                  </a:cubicBezTo>
                  <a:lnTo>
                    <a:pt x="240" y="427"/>
                  </a:lnTo>
                  <a:cubicBezTo>
                    <a:pt x="161" y="427"/>
                    <a:pt x="109" y="379"/>
                    <a:pt x="68" y="315"/>
                  </a:cubicBezTo>
                  <a:cubicBezTo>
                    <a:pt x="57" y="300"/>
                    <a:pt x="68" y="289"/>
                    <a:pt x="75" y="278"/>
                  </a:cubicBezTo>
                  <a:cubicBezTo>
                    <a:pt x="75" y="225"/>
                    <a:pt x="120" y="211"/>
                    <a:pt x="146" y="180"/>
                  </a:cubicBezTo>
                  <a:cubicBezTo>
                    <a:pt x="154" y="135"/>
                    <a:pt x="187" y="128"/>
                    <a:pt x="225" y="125"/>
                  </a:cubicBezTo>
                  <a:cubicBezTo>
                    <a:pt x="232" y="106"/>
                    <a:pt x="236" y="68"/>
                    <a:pt x="247" y="68"/>
                  </a:cubicBezTo>
                  <a:cubicBezTo>
                    <a:pt x="251" y="65"/>
                    <a:pt x="251" y="65"/>
                    <a:pt x="254" y="65"/>
                  </a:cubicBezTo>
                  <a:cubicBezTo>
                    <a:pt x="281" y="65"/>
                    <a:pt x="281" y="99"/>
                    <a:pt x="292" y="121"/>
                  </a:cubicBezTo>
                  <a:cubicBezTo>
                    <a:pt x="295" y="128"/>
                    <a:pt x="303" y="135"/>
                    <a:pt x="311" y="147"/>
                  </a:cubicBezTo>
                  <a:cubicBezTo>
                    <a:pt x="314" y="143"/>
                    <a:pt x="318" y="143"/>
                    <a:pt x="321" y="143"/>
                  </a:cubicBezTo>
                  <a:cubicBezTo>
                    <a:pt x="330" y="143"/>
                    <a:pt x="330" y="151"/>
                    <a:pt x="326" y="161"/>
                  </a:cubicBezTo>
                  <a:cubicBezTo>
                    <a:pt x="330" y="169"/>
                    <a:pt x="337" y="173"/>
                    <a:pt x="344" y="180"/>
                  </a:cubicBezTo>
                  <a:cubicBezTo>
                    <a:pt x="374" y="113"/>
                    <a:pt x="307" y="72"/>
                    <a:pt x="299" y="12"/>
                  </a:cubicBezTo>
                  <a:cubicBezTo>
                    <a:pt x="299" y="4"/>
                    <a:pt x="292" y="1"/>
                    <a:pt x="2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7" name="Google Shape;16857;p11"/>
            <p:cNvSpPr/>
            <p:nvPr/>
          </p:nvSpPr>
          <p:spPr>
            <a:xfrm>
              <a:off x="-2361615" y="-2753361"/>
              <a:ext cx="14373" cy="8977"/>
            </a:xfrm>
            <a:custGeom>
              <a:avLst/>
              <a:gdLst/>
              <a:ahLst/>
              <a:cxnLst/>
              <a:rect l="l" t="t" r="r" b="b"/>
              <a:pathLst>
                <a:path w="301" h="188" extrusionOk="0">
                  <a:moveTo>
                    <a:pt x="252" y="0"/>
                  </a:moveTo>
                  <a:cubicBezTo>
                    <a:pt x="229" y="23"/>
                    <a:pt x="207" y="50"/>
                    <a:pt x="185" y="50"/>
                  </a:cubicBezTo>
                  <a:cubicBezTo>
                    <a:pt x="169" y="50"/>
                    <a:pt x="154" y="38"/>
                    <a:pt x="135" y="12"/>
                  </a:cubicBezTo>
                  <a:lnTo>
                    <a:pt x="132" y="12"/>
                  </a:lnTo>
                  <a:cubicBezTo>
                    <a:pt x="128" y="12"/>
                    <a:pt x="121" y="16"/>
                    <a:pt x="113" y="23"/>
                  </a:cubicBezTo>
                  <a:cubicBezTo>
                    <a:pt x="109" y="27"/>
                    <a:pt x="99" y="31"/>
                    <a:pt x="90" y="31"/>
                  </a:cubicBezTo>
                  <a:cubicBezTo>
                    <a:pt x="83" y="31"/>
                    <a:pt x="76" y="27"/>
                    <a:pt x="72" y="19"/>
                  </a:cubicBezTo>
                  <a:cubicBezTo>
                    <a:pt x="46" y="50"/>
                    <a:pt x="1" y="64"/>
                    <a:pt x="1" y="117"/>
                  </a:cubicBezTo>
                  <a:cubicBezTo>
                    <a:pt x="16" y="102"/>
                    <a:pt x="31" y="98"/>
                    <a:pt x="46" y="98"/>
                  </a:cubicBezTo>
                  <a:cubicBezTo>
                    <a:pt x="76" y="98"/>
                    <a:pt x="102" y="121"/>
                    <a:pt x="109" y="139"/>
                  </a:cubicBezTo>
                  <a:cubicBezTo>
                    <a:pt x="132" y="176"/>
                    <a:pt x="154" y="188"/>
                    <a:pt x="180" y="188"/>
                  </a:cubicBezTo>
                  <a:cubicBezTo>
                    <a:pt x="203" y="188"/>
                    <a:pt x="225" y="180"/>
                    <a:pt x="252" y="169"/>
                  </a:cubicBezTo>
                  <a:cubicBezTo>
                    <a:pt x="256" y="169"/>
                    <a:pt x="263" y="176"/>
                    <a:pt x="266" y="184"/>
                  </a:cubicBezTo>
                  <a:lnTo>
                    <a:pt x="300" y="117"/>
                  </a:lnTo>
                  <a:cubicBezTo>
                    <a:pt x="289" y="83"/>
                    <a:pt x="278" y="50"/>
                    <a:pt x="270" y="19"/>
                  </a:cubicBezTo>
                  <a:cubicBezTo>
                    <a:pt x="263" y="12"/>
                    <a:pt x="256" y="8"/>
                    <a:pt x="2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8" name="Google Shape;16858;p11"/>
            <p:cNvSpPr/>
            <p:nvPr/>
          </p:nvSpPr>
          <p:spPr>
            <a:xfrm>
              <a:off x="-2439782" y="-2784016"/>
              <a:ext cx="8834" cy="9263"/>
            </a:xfrm>
            <a:custGeom>
              <a:avLst/>
              <a:gdLst/>
              <a:ahLst/>
              <a:cxnLst/>
              <a:rect l="l" t="t" r="r" b="b"/>
              <a:pathLst>
                <a:path w="185" h="194" extrusionOk="0">
                  <a:moveTo>
                    <a:pt x="72" y="0"/>
                  </a:moveTo>
                  <a:cubicBezTo>
                    <a:pt x="64" y="0"/>
                    <a:pt x="61" y="4"/>
                    <a:pt x="53" y="4"/>
                  </a:cubicBezTo>
                  <a:cubicBezTo>
                    <a:pt x="0" y="33"/>
                    <a:pt x="12" y="104"/>
                    <a:pt x="5" y="161"/>
                  </a:cubicBezTo>
                  <a:cubicBezTo>
                    <a:pt x="16" y="171"/>
                    <a:pt x="27" y="183"/>
                    <a:pt x="35" y="190"/>
                  </a:cubicBezTo>
                  <a:cubicBezTo>
                    <a:pt x="45" y="194"/>
                    <a:pt x="57" y="194"/>
                    <a:pt x="68" y="194"/>
                  </a:cubicBezTo>
                  <a:cubicBezTo>
                    <a:pt x="98" y="194"/>
                    <a:pt x="124" y="190"/>
                    <a:pt x="150" y="179"/>
                  </a:cubicBezTo>
                  <a:cubicBezTo>
                    <a:pt x="184" y="142"/>
                    <a:pt x="176" y="104"/>
                    <a:pt x="169" y="64"/>
                  </a:cubicBezTo>
                  <a:cubicBezTo>
                    <a:pt x="139" y="37"/>
                    <a:pt x="102" y="0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59" name="Google Shape;16859;p11"/>
            <p:cNvSpPr/>
            <p:nvPr/>
          </p:nvSpPr>
          <p:spPr>
            <a:xfrm>
              <a:off x="-2362475" y="-2748681"/>
              <a:ext cx="13991" cy="8022"/>
            </a:xfrm>
            <a:custGeom>
              <a:avLst/>
              <a:gdLst/>
              <a:ahLst/>
              <a:cxnLst/>
              <a:rect l="l" t="t" r="r" b="b"/>
              <a:pathLst>
                <a:path w="293" h="168" extrusionOk="0">
                  <a:moveTo>
                    <a:pt x="64" y="0"/>
                  </a:moveTo>
                  <a:cubicBezTo>
                    <a:pt x="49" y="0"/>
                    <a:pt x="34" y="4"/>
                    <a:pt x="19" y="19"/>
                  </a:cubicBezTo>
                  <a:cubicBezTo>
                    <a:pt x="12" y="30"/>
                    <a:pt x="1" y="41"/>
                    <a:pt x="12" y="56"/>
                  </a:cubicBezTo>
                  <a:cubicBezTo>
                    <a:pt x="53" y="120"/>
                    <a:pt x="105" y="168"/>
                    <a:pt x="184" y="168"/>
                  </a:cubicBezTo>
                  <a:lnTo>
                    <a:pt x="213" y="168"/>
                  </a:lnTo>
                  <a:cubicBezTo>
                    <a:pt x="239" y="168"/>
                    <a:pt x="251" y="149"/>
                    <a:pt x="270" y="135"/>
                  </a:cubicBezTo>
                  <a:cubicBezTo>
                    <a:pt x="281" y="120"/>
                    <a:pt x="292" y="104"/>
                    <a:pt x="284" y="86"/>
                  </a:cubicBezTo>
                  <a:cubicBezTo>
                    <a:pt x="281" y="78"/>
                    <a:pt x="274" y="71"/>
                    <a:pt x="270" y="71"/>
                  </a:cubicBezTo>
                  <a:cubicBezTo>
                    <a:pt x="243" y="82"/>
                    <a:pt x="221" y="90"/>
                    <a:pt x="198" y="90"/>
                  </a:cubicBezTo>
                  <a:cubicBezTo>
                    <a:pt x="172" y="90"/>
                    <a:pt x="150" y="78"/>
                    <a:pt x="127" y="41"/>
                  </a:cubicBezTo>
                  <a:cubicBezTo>
                    <a:pt x="120" y="23"/>
                    <a:pt x="94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0" name="Google Shape;16860;p11"/>
            <p:cNvSpPr/>
            <p:nvPr/>
          </p:nvSpPr>
          <p:spPr>
            <a:xfrm>
              <a:off x="-2416385" y="-2731539"/>
              <a:ext cx="10744" cy="9502"/>
            </a:xfrm>
            <a:custGeom>
              <a:avLst/>
              <a:gdLst/>
              <a:ahLst/>
              <a:cxnLst/>
              <a:rect l="l" t="t" r="r" b="b"/>
              <a:pathLst>
                <a:path w="225" h="199" extrusionOk="0">
                  <a:moveTo>
                    <a:pt x="202" y="0"/>
                  </a:moveTo>
                  <a:cubicBezTo>
                    <a:pt x="199" y="0"/>
                    <a:pt x="199" y="0"/>
                    <a:pt x="199" y="4"/>
                  </a:cubicBezTo>
                  <a:cubicBezTo>
                    <a:pt x="150" y="37"/>
                    <a:pt x="83" y="7"/>
                    <a:pt x="34" y="49"/>
                  </a:cubicBezTo>
                  <a:cubicBezTo>
                    <a:pt x="0" y="78"/>
                    <a:pt x="8" y="123"/>
                    <a:pt x="4" y="164"/>
                  </a:cubicBezTo>
                  <a:cubicBezTo>
                    <a:pt x="0" y="183"/>
                    <a:pt x="16" y="198"/>
                    <a:pt x="31" y="198"/>
                  </a:cubicBezTo>
                  <a:cubicBezTo>
                    <a:pt x="38" y="198"/>
                    <a:pt x="45" y="194"/>
                    <a:pt x="49" y="190"/>
                  </a:cubicBezTo>
                  <a:cubicBezTo>
                    <a:pt x="98" y="145"/>
                    <a:pt x="154" y="112"/>
                    <a:pt x="202" y="75"/>
                  </a:cubicBezTo>
                  <a:cubicBezTo>
                    <a:pt x="221" y="64"/>
                    <a:pt x="225" y="41"/>
                    <a:pt x="217" y="22"/>
                  </a:cubicBezTo>
                  <a:cubicBezTo>
                    <a:pt x="217" y="11"/>
                    <a:pt x="210" y="0"/>
                    <a:pt x="2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1" name="Google Shape;16861;p11"/>
            <p:cNvSpPr/>
            <p:nvPr/>
          </p:nvSpPr>
          <p:spPr>
            <a:xfrm>
              <a:off x="-2386923" y="-2803498"/>
              <a:ext cx="14850" cy="7879"/>
            </a:xfrm>
            <a:custGeom>
              <a:avLst/>
              <a:gdLst/>
              <a:ahLst/>
              <a:cxnLst/>
              <a:rect l="l" t="t" r="r" b="b"/>
              <a:pathLst>
                <a:path w="311" h="165" extrusionOk="0">
                  <a:moveTo>
                    <a:pt x="221" y="1"/>
                  </a:moveTo>
                  <a:cubicBezTo>
                    <a:pt x="206" y="1"/>
                    <a:pt x="187" y="4"/>
                    <a:pt x="168" y="15"/>
                  </a:cubicBezTo>
                  <a:cubicBezTo>
                    <a:pt x="120" y="53"/>
                    <a:pt x="60" y="56"/>
                    <a:pt x="1" y="64"/>
                  </a:cubicBezTo>
                  <a:cubicBezTo>
                    <a:pt x="37" y="101"/>
                    <a:pt x="68" y="150"/>
                    <a:pt x="127" y="161"/>
                  </a:cubicBezTo>
                  <a:lnTo>
                    <a:pt x="127" y="165"/>
                  </a:lnTo>
                  <a:cubicBezTo>
                    <a:pt x="184" y="105"/>
                    <a:pt x="244" y="60"/>
                    <a:pt x="311" y="19"/>
                  </a:cubicBezTo>
                  <a:lnTo>
                    <a:pt x="311" y="15"/>
                  </a:lnTo>
                  <a:cubicBezTo>
                    <a:pt x="280" y="15"/>
                    <a:pt x="251" y="1"/>
                    <a:pt x="22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2" name="Google Shape;16862;p11"/>
            <p:cNvSpPr/>
            <p:nvPr/>
          </p:nvSpPr>
          <p:spPr>
            <a:xfrm>
              <a:off x="-2398860" y="-2810470"/>
              <a:ext cx="13036" cy="7735"/>
            </a:xfrm>
            <a:custGeom>
              <a:avLst/>
              <a:gdLst/>
              <a:ahLst/>
              <a:cxnLst/>
              <a:rect l="l" t="t" r="r" b="b"/>
              <a:pathLst>
                <a:path w="273" h="162" extrusionOk="0">
                  <a:moveTo>
                    <a:pt x="232" y="1"/>
                  </a:moveTo>
                  <a:cubicBezTo>
                    <a:pt x="112" y="1"/>
                    <a:pt x="41" y="53"/>
                    <a:pt x="0" y="161"/>
                  </a:cubicBezTo>
                  <a:lnTo>
                    <a:pt x="4" y="161"/>
                  </a:lnTo>
                  <a:cubicBezTo>
                    <a:pt x="49" y="142"/>
                    <a:pt x="97" y="109"/>
                    <a:pt x="142" y="109"/>
                  </a:cubicBezTo>
                  <a:cubicBezTo>
                    <a:pt x="172" y="109"/>
                    <a:pt x="202" y="124"/>
                    <a:pt x="232" y="161"/>
                  </a:cubicBezTo>
                  <a:cubicBezTo>
                    <a:pt x="206" y="102"/>
                    <a:pt x="202" y="45"/>
                    <a:pt x="273" y="4"/>
                  </a:cubicBezTo>
                  <a:cubicBezTo>
                    <a:pt x="258" y="1"/>
                    <a:pt x="242" y="1"/>
                    <a:pt x="2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3" name="Google Shape;16863;p11"/>
            <p:cNvSpPr/>
            <p:nvPr/>
          </p:nvSpPr>
          <p:spPr>
            <a:xfrm>
              <a:off x="-2427463" y="-2737460"/>
              <a:ext cx="8643" cy="7926"/>
            </a:xfrm>
            <a:custGeom>
              <a:avLst/>
              <a:gdLst/>
              <a:ahLst/>
              <a:cxnLst/>
              <a:rect l="l" t="t" r="r" b="b"/>
              <a:pathLst>
                <a:path w="181" h="166" extrusionOk="0">
                  <a:moveTo>
                    <a:pt x="79" y="0"/>
                  </a:moveTo>
                  <a:cubicBezTo>
                    <a:pt x="61" y="0"/>
                    <a:pt x="46" y="4"/>
                    <a:pt x="27" y="19"/>
                  </a:cubicBezTo>
                  <a:cubicBezTo>
                    <a:pt x="1" y="60"/>
                    <a:pt x="16" y="105"/>
                    <a:pt x="42" y="131"/>
                  </a:cubicBezTo>
                  <a:cubicBezTo>
                    <a:pt x="61" y="150"/>
                    <a:pt x="83" y="165"/>
                    <a:pt x="109" y="165"/>
                  </a:cubicBezTo>
                  <a:cubicBezTo>
                    <a:pt x="124" y="165"/>
                    <a:pt x="139" y="157"/>
                    <a:pt x="154" y="143"/>
                  </a:cubicBezTo>
                  <a:cubicBezTo>
                    <a:pt x="180" y="105"/>
                    <a:pt x="180" y="57"/>
                    <a:pt x="143" y="26"/>
                  </a:cubicBezTo>
                  <a:cubicBezTo>
                    <a:pt x="124" y="12"/>
                    <a:pt x="101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4" name="Google Shape;16864;p11"/>
            <p:cNvSpPr/>
            <p:nvPr/>
          </p:nvSpPr>
          <p:spPr>
            <a:xfrm>
              <a:off x="-2439591" y="-2775469"/>
              <a:ext cx="7544" cy="12510"/>
            </a:xfrm>
            <a:custGeom>
              <a:avLst/>
              <a:gdLst/>
              <a:ahLst/>
              <a:cxnLst/>
              <a:rect l="l" t="t" r="r" b="b"/>
              <a:pathLst>
                <a:path w="158" h="262" extrusionOk="0">
                  <a:moveTo>
                    <a:pt x="146" y="0"/>
                  </a:moveTo>
                  <a:cubicBezTo>
                    <a:pt x="120" y="11"/>
                    <a:pt x="94" y="15"/>
                    <a:pt x="64" y="15"/>
                  </a:cubicBezTo>
                  <a:cubicBezTo>
                    <a:pt x="53" y="15"/>
                    <a:pt x="41" y="15"/>
                    <a:pt x="31" y="11"/>
                  </a:cubicBezTo>
                  <a:lnTo>
                    <a:pt x="31" y="11"/>
                  </a:lnTo>
                  <a:cubicBezTo>
                    <a:pt x="31" y="53"/>
                    <a:pt x="1" y="94"/>
                    <a:pt x="34" y="135"/>
                  </a:cubicBezTo>
                  <a:cubicBezTo>
                    <a:pt x="49" y="154"/>
                    <a:pt x="31" y="180"/>
                    <a:pt x="15" y="194"/>
                  </a:cubicBezTo>
                  <a:cubicBezTo>
                    <a:pt x="53" y="202"/>
                    <a:pt x="75" y="221"/>
                    <a:pt x="79" y="262"/>
                  </a:cubicBezTo>
                  <a:lnTo>
                    <a:pt x="83" y="262"/>
                  </a:lnTo>
                  <a:cubicBezTo>
                    <a:pt x="113" y="228"/>
                    <a:pt x="158" y="199"/>
                    <a:pt x="127" y="146"/>
                  </a:cubicBezTo>
                  <a:cubicBezTo>
                    <a:pt x="94" y="90"/>
                    <a:pt x="113" y="45"/>
                    <a:pt x="1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5" name="Google Shape;16865;p11"/>
            <p:cNvSpPr/>
            <p:nvPr/>
          </p:nvSpPr>
          <p:spPr>
            <a:xfrm>
              <a:off x="-2398717" y="-2805265"/>
              <a:ext cx="10935" cy="5539"/>
            </a:xfrm>
            <a:custGeom>
              <a:avLst/>
              <a:gdLst/>
              <a:ahLst/>
              <a:cxnLst/>
              <a:rect l="l" t="t" r="r" b="b"/>
              <a:pathLst>
                <a:path w="229" h="116" extrusionOk="0">
                  <a:moveTo>
                    <a:pt x="139" y="0"/>
                  </a:moveTo>
                  <a:cubicBezTo>
                    <a:pt x="94" y="0"/>
                    <a:pt x="46" y="33"/>
                    <a:pt x="1" y="52"/>
                  </a:cubicBezTo>
                  <a:cubicBezTo>
                    <a:pt x="15" y="71"/>
                    <a:pt x="42" y="86"/>
                    <a:pt x="30" y="116"/>
                  </a:cubicBezTo>
                  <a:lnTo>
                    <a:pt x="34" y="116"/>
                  </a:lnTo>
                  <a:cubicBezTo>
                    <a:pt x="64" y="116"/>
                    <a:pt x="91" y="109"/>
                    <a:pt x="117" y="101"/>
                  </a:cubicBezTo>
                  <a:cubicBezTo>
                    <a:pt x="143" y="90"/>
                    <a:pt x="169" y="83"/>
                    <a:pt x="199" y="83"/>
                  </a:cubicBezTo>
                  <a:cubicBezTo>
                    <a:pt x="210" y="83"/>
                    <a:pt x="217" y="83"/>
                    <a:pt x="229" y="86"/>
                  </a:cubicBezTo>
                  <a:lnTo>
                    <a:pt x="229" y="52"/>
                  </a:lnTo>
                  <a:cubicBezTo>
                    <a:pt x="199" y="15"/>
                    <a:pt x="169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6" name="Google Shape;16866;p11"/>
            <p:cNvSpPr/>
            <p:nvPr/>
          </p:nvSpPr>
          <p:spPr>
            <a:xfrm>
              <a:off x="-2372120" y="-2803880"/>
              <a:ext cx="14850" cy="9884"/>
            </a:xfrm>
            <a:custGeom>
              <a:avLst/>
              <a:gdLst/>
              <a:ahLst/>
              <a:cxnLst/>
              <a:rect l="l" t="t" r="r" b="b"/>
              <a:pathLst>
                <a:path w="311" h="207" extrusionOk="0">
                  <a:moveTo>
                    <a:pt x="15" y="42"/>
                  </a:moveTo>
                  <a:cubicBezTo>
                    <a:pt x="12" y="42"/>
                    <a:pt x="12" y="46"/>
                    <a:pt x="12" y="46"/>
                  </a:cubicBezTo>
                  <a:cubicBezTo>
                    <a:pt x="12" y="46"/>
                    <a:pt x="15" y="46"/>
                    <a:pt x="15" y="42"/>
                  </a:cubicBezTo>
                  <a:close/>
                  <a:moveTo>
                    <a:pt x="75" y="1"/>
                  </a:moveTo>
                  <a:cubicBezTo>
                    <a:pt x="53" y="1"/>
                    <a:pt x="27" y="9"/>
                    <a:pt x="1" y="23"/>
                  </a:cubicBezTo>
                  <a:lnTo>
                    <a:pt x="1" y="27"/>
                  </a:lnTo>
                  <a:lnTo>
                    <a:pt x="8" y="35"/>
                  </a:lnTo>
                  <a:lnTo>
                    <a:pt x="15" y="42"/>
                  </a:lnTo>
                  <a:cubicBezTo>
                    <a:pt x="31" y="46"/>
                    <a:pt x="49" y="49"/>
                    <a:pt x="64" y="57"/>
                  </a:cubicBezTo>
                  <a:cubicBezTo>
                    <a:pt x="150" y="61"/>
                    <a:pt x="217" y="109"/>
                    <a:pt x="240" y="180"/>
                  </a:cubicBezTo>
                  <a:cubicBezTo>
                    <a:pt x="243" y="192"/>
                    <a:pt x="262" y="199"/>
                    <a:pt x="274" y="206"/>
                  </a:cubicBezTo>
                  <a:lnTo>
                    <a:pt x="277" y="206"/>
                  </a:lnTo>
                  <a:cubicBezTo>
                    <a:pt x="270" y="166"/>
                    <a:pt x="310" y="106"/>
                    <a:pt x="281" y="94"/>
                  </a:cubicBezTo>
                  <a:cubicBezTo>
                    <a:pt x="214" y="64"/>
                    <a:pt x="15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7" name="Google Shape;16867;p11"/>
            <p:cNvSpPr/>
            <p:nvPr/>
          </p:nvSpPr>
          <p:spPr>
            <a:xfrm>
              <a:off x="-2451576" y="-2749589"/>
              <a:ext cx="12033" cy="6972"/>
            </a:xfrm>
            <a:custGeom>
              <a:avLst/>
              <a:gdLst/>
              <a:ahLst/>
              <a:cxnLst/>
              <a:rect l="l" t="t" r="r" b="b"/>
              <a:pathLst>
                <a:path w="252" h="146" extrusionOk="0">
                  <a:moveTo>
                    <a:pt x="177" y="0"/>
                  </a:moveTo>
                  <a:cubicBezTo>
                    <a:pt x="158" y="0"/>
                    <a:pt x="140" y="4"/>
                    <a:pt x="121" y="4"/>
                  </a:cubicBezTo>
                  <a:cubicBezTo>
                    <a:pt x="83" y="8"/>
                    <a:pt x="38" y="34"/>
                    <a:pt x="20" y="86"/>
                  </a:cubicBezTo>
                  <a:cubicBezTo>
                    <a:pt x="1" y="135"/>
                    <a:pt x="42" y="131"/>
                    <a:pt x="64" y="146"/>
                  </a:cubicBezTo>
                  <a:cubicBezTo>
                    <a:pt x="106" y="123"/>
                    <a:pt x="95" y="78"/>
                    <a:pt x="109" y="52"/>
                  </a:cubicBezTo>
                  <a:cubicBezTo>
                    <a:pt x="113" y="49"/>
                    <a:pt x="121" y="49"/>
                    <a:pt x="125" y="49"/>
                  </a:cubicBezTo>
                  <a:cubicBezTo>
                    <a:pt x="143" y="49"/>
                    <a:pt x="158" y="56"/>
                    <a:pt x="173" y="64"/>
                  </a:cubicBezTo>
                  <a:cubicBezTo>
                    <a:pt x="188" y="71"/>
                    <a:pt x="199" y="78"/>
                    <a:pt x="218" y="78"/>
                  </a:cubicBezTo>
                  <a:cubicBezTo>
                    <a:pt x="229" y="78"/>
                    <a:pt x="240" y="75"/>
                    <a:pt x="252" y="64"/>
                  </a:cubicBezTo>
                  <a:lnTo>
                    <a:pt x="252" y="26"/>
                  </a:lnTo>
                  <a:cubicBezTo>
                    <a:pt x="229" y="4"/>
                    <a:pt x="203" y="0"/>
                    <a:pt x="17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8" name="Google Shape;16868;p11"/>
            <p:cNvSpPr/>
            <p:nvPr/>
          </p:nvSpPr>
          <p:spPr>
            <a:xfrm>
              <a:off x="-2442456" y="-2766540"/>
              <a:ext cx="8786" cy="8929"/>
            </a:xfrm>
            <a:custGeom>
              <a:avLst/>
              <a:gdLst/>
              <a:ahLst/>
              <a:cxnLst/>
              <a:rect l="l" t="t" r="r" b="b"/>
              <a:pathLst>
                <a:path w="184" h="187" extrusionOk="0">
                  <a:moveTo>
                    <a:pt x="38" y="0"/>
                  </a:moveTo>
                  <a:cubicBezTo>
                    <a:pt x="12" y="0"/>
                    <a:pt x="1" y="15"/>
                    <a:pt x="16" y="60"/>
                  </a:cubicBezTo>
                  <a:cubicBezTo>
                    <a:pt x="27" y="86"/>
                    <a:pt x="38" y="109"/>
                    <a:pt x="49" y="131"/>
                  </a:cubicBezTo>
                  <a:cubicBezTo>
                    <a:pt x="64" y="157"/>
                    <a:pt x="75" y="187"/>
                    <a:pt x="101" y="187"/>
                  </a:cubicBezTo>
                  <a:cubicBezTo>
                    <a:pt x="109" y="187"/>
                    <a:pt x="120" y="183"/>
                    <a:pt x="135" y="176"/>
                  </a:cubicBezTo>
                  <a:cubicBezTo>
                    <a:pt x="180" y="146"/>
                    <a:pt x="184" y="112"/>
                    <a:pt x="143" y="75"/>
                  </a:cubicBezTo>
                  <a:lnTo>
                    <a:pt x="139" y="75"/>
                  </a:lnTo>
                  <a:cubicBezTo>
                    <a:pt x="128" y="86"/>
                    <a:pt x="113" y="93"/>
                    <a:pt x="101" y="93"/>
                  </a:cubicBezTo>
                  <a:cubicBezTo>
                    <a:pt x="87" y="93"/>
                    <a:pt x="72" y="86"/>
                    <a:pt x="61" y="75"/>
                  </a:cubicBezTo>
                  <a:cubicBezTo>
                    <a:pt x="38" y="52"/>
                    <a:pt x="56" y="30"/>
                    <a:pt x="75" y="7"/>
                  </a:cubicBezTo>
                  <a:cubicBezTo>
                    <a:pt x="61" y="4"/>
                    <a:pt x="49" y="0"/>
                    <a:pt x="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69" name="Google Shape;16869;p11"/>
            <p:cNvSpPr/>
            <p:nvPr/>
          </p:nvSpPr>
          <p:spPr>
            <a:xfrm>
              <a:off x="-2366725" y="-2782632"/>
              <a:ext cx="7688" cy="10028"/>
            </a:xfrm>
            <a:custGeom>
              <a:avLst/>
              <a:gdLst/>
              <a:ahLst/>
              <a:cxnLst/>
              <a:rect l="l" t="t" r="r" b="b"/>
              <a:pathLst>
                <a:path w="161" h="210" extrusionOk="0">
                  <a:moveTo>
                    <a:pt x="112" y="1"/>
                  </a:moveTo>
                  <a:cubicBezTo>
                    <a:pt x="71" y="46"/>
                    <a:pt x="108" y="128"/>
                    <a:pt x="33" y="154"/>
                  </a:cubicBezTo>
                  <a:lnTo>
                    <a:pt x="0" y="187"/>
                  </a:lnTo>
                  <a:cubicBezTo>
                    <a:pt x="33" y="195"/>
                    <a:pt x="67" y="203"/>
                    <a:pt x="101" y="210"/>
                  </a:cubicBezTo>
                  <a:lnTo>
                    <a:pt x="116" y="210"/>
                  </a:lnTo>
                  <a:cubicBezTo>
                    <a:pt x="135" y="210"/>
                    <a:pt x="153" y="203"/>
                    <a:pt x="145" y="176"/>
                  </a:cubicBezTo>
                  <a:cubicBezTo>
                    <a:pt x="127" y="120"/>
                    <a:pt x="161" y="57"/>
                    <a:pt x="116" y="8"/>
                  </a:cubicBezTo>
                  <a:lnTo>
                    <a:pt x="112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0" name="Google Shape;16870;p11"/>
            <p:cNvSpPr/>
            <p:nvPr/>
          </p:nvSpPr>
          <p:spPr>
            <a:xfrm>
              <a:off x="-2417817" y="-2777761"/>
              <a:ext cx="7401" cy="5873"/>
            </a:xfrm>
            <a:custGeom>
              <a:avLst/>
              <a:gdLst/>
              <a:ahLst/>
              <a:cxnLst/>
              <a:rect l="l" t="t" r="r" b="b"/>
              <a:pathLst>
                <a:path w="155" h="123" extrusionOk="0">
                  <a:moveTo>
                    <a:pt x="87" y="0"/>
                  </a:moveTo>
                  <a:cubicBezTo>
                    <a:pt x="75" y="0"/>
                    <a:pt x="61" y="7"/>
                    <a:pt x="49" y="18"/>
                  </a:cubicBezTo>
                  <a:cubicBezTo>
                    <a:pt x="23" y="40"/>
                    <a:pt x="1" y="67"/>
                    <a:pt x="23" y="108"/>
                  </a:cubicBezTo>
                  <a:cubicBezTo>
                    <a:pt x="38" y="119"/>
                    <a:pt x="53" y="123"/>
                    <a:pt x="72" y="123"/>
                  </a:cubicBezTo>
                  <a:cubicBezTo>
                    <a:pt x="87" y="123"/>
                    <a:pt x="101" y="119"/>
                    <a:pt x="116" y="108"/>
                  </a:cubicBezTo>
                  <a:cubicBezTo>
                    <a:pt x="154" y="82"/>
                    <a:pt x="132" y="48"/>
                    <a:pt x="113" y="18"/>
                  </a:cubicBezTo>
                  <a:cubicBezTo>
                    <a:pt x="106" y="4"/>
                    <a:pt x="98" y="0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1" name="Google Shape;16871;p11"/>
            <p:cNvSpPr/>
            <p:nvPr/>
          </p:nvSpPr>
          <p:spPr>
            <a:xfrm>
              <a:off x="-2442981" y="-2787072"/>
              <a:ext cx="11317" cy="10744"/>
            </a:xfrm>
            <a:custGeom>
              <a:avLst/>
              <a:gdLst/>
              <a:ahLst/>
              <a:cxnLst/>
              <a:rect l="l" t="t" r="r" b="b"/>
              <a:pathLst>
                <a:path w="237" h="225" extrusionOk="0">
                  <a:moveTo>
                    <a:pt x="94" y="0"/>
                  </a:moveTo>
                  <a:cubicBezTo>
                    <a:pt x="79" y="83"/>
                    <a:pt x="0" y="142"/>
                    <a:pt x="72" y="225"/>
                  </a:cubicBezTo>
                  <a:cubicBezTo>
                    <a:pt x="79" y="168"/>
                    <a:pt x="67" y="97"/>
                    <a:pt x="120" y="68"/>
                  </a:cubicBezTo>
                  <a:cubicBezTo>
                    <a:pt x="128" y="68"/>
                    <a:pt x="131" y="64"/>
                    <a:pt x="139" y="64"/>
                  </a:cubicBezTo>
                  <a:cubicBezTo>
                    <a:pt x="169" y="64"/>
                    <a:pt x="206" y="101"/>
                    <a:pt x="236" y="128"/>
                  </a:cubicBezTo>
                  <a:cubicBezTo>
                    <a:pt x="232" y="42"/>
                    <a:pt x="150" y="42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2" name="Google Shape;16872;p11"/>
            <p:cNvSpPr/>
            <p:nvPr/>
          </p:nvSpPr>
          <p:spPr>
            <a:xfrm>
              <a:off x="-2387830" y="-2781533"/>
              <a:ext cx="7735" cy="7879"/>
            </a:xfrm>
            <a:custGeom>
              <a:avLst/>
              <a:gdLst/>
              <a:ahLst/>
              <a:cxnLst/>
              <a:rect l="l" t="t" r="r" b="b"/>
              <a:pathLst>
                <a:path w="162" h="165" extrusionOk="0">
                  <a:moveTo>
                    <a:pt x="79" y="0"/>
                  </a:moveTo>
                  <a:lnTo>
                    <a:pt x="79" y="0"/>
                  </a:lnTo>
                  <a:cubicBezTo>
                    <a:pt x="90" y="45"/>
                    <a:pt x="1" y="71"/>
                    <a:pt x="49" y="127"/>
                  </a:cubicBezTo>
                  <a:cubicBezTo>
                    <a:pt x="56" y="127"/>
                    <a:pt x="68" y="124"/>
                    <a:pt x="75" y="124"/>
                  </a:cubicBezTo>
                  <a:cubicBezTo>
                    <a:pt x="90" y="124"/>
                    <a:pt x="101" y="131"/>
                    <a:pt x="109" y="150"/>
                  </a:cubicBezTo>
                  <a:cubicBezTo>
                    <a:pt x="116" y="161"/>
                    <a:pt x="124" y="164"/>
                    <a:pt x="128" y="164"/>
                  </a:cubicBezTo>
                  <a:cubicBezTo>
                    <a:pt x="139" y="164"/>
                    <a:pt x="150" y="153"/>
                    <a:pt x="161" y="146"/>
                  </a:cubicBezTo>
                  <a:cubicBezTo>
                    <a:pt x="132" y="116"/>
                    <a:pt x="161" y="57"/>
                    <a:pt x="113" y="30"/>
                  </a:cubicBezTo>
                  <a:cubicBezTo>
                    <a:pt x="101" y="19"/>
                    <a:pt x="90" y="7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3" name="Google Shape;16873;p11"/>
            <p:cNvSpPr/>
            <p:nvPr/>
          </p:nvSpPr>
          <p:spPr>
            <a:xfrm>
              <a:off x="-2448520" y="-2747297"/>
              <a:ext cx="11651" cy="4679"/>
            </a:xfrm>
            <a:custGeom>
              <a:avLst/>
              <a:gdLst/>
              <a:ahLst/>
              <a:cxnLst/>
              <a:rect l="l" t="t" r="r" b="b"/>
              <a:pathLst>
                <a:path w="244" h="98" extrusionOk="0">
                  <a:moveTo>
                    <a:pt x="61" y="1"/>
                  </a:moveTo>
                  <a:cubicBezTo>
                    <a:pt x="57" y="1"/>
                    <a:pt x="49" y="1"/>
                    <a:pt x="45" y="4"/>
                  </a:cubicBezTo>
                  <a:cubicBezTo>
                    <a:pt x="31" y="30"/>
                    <a:pt x="42" y="75"/>
                    <a:pt x="0" y="98"/>
                  </a:cubicBezTo>
                  <a:lnTo>
                    <a:pt x="12" y="98"/>
                  </a:lnTo>
                  <a:cubicBezTo>
                    <a:pt x="38" y="98"/>
                    <a:pt x="61" y="87"/>
                    <a:pt x="87" y="80"/>
                  </a:cubicBezTo>
                  <a:cubicBezTo>
                    <a:pt x="109" y="68"/>
                    <a:pt x="135" y="61"/>
                    <a:pt x="157" y="61"/>
                  </a:cubicBezTo>
                  <a:cubicBezTo>
                    <a:pt x="176" y="61"/>
                    <a:pt x="195" y="65"/>
                    <a:pt x="218" y="80"/>
                  </a:cubicBezTo>
                  <a:lnTo>
                    <a:pt x="233" y="65"/>
                  </a:lnTo>
                  <a:cubicBezTo>
                    <a:pt x="244" y="23"/>
                    <a:pt x="202" y="30"/>
                    <a:pt x="188" y="16"/>
                  </a:cubicBezTo>
                  <a:cubicBezTo>
                    <a:pt x="176" y="27"/>
                    <a:pt x="165" y="30"/>
                    <a:pt x="154" y="30"/>
                  </a:cubicBezTo>
                  <a:cubicBezTo>
                    <a:pt x="135" y="30"/>
                    <a:pt x="124" y="23"/>
                    <a:pt x="109" y="16"/>
                  </a:cubicBezTo>
                  <a:cubicBezTo>
                    <a:pt x="94" y="8"/>
                    <a:pt x="79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4" name="Google Shape;16874;p11"/>
            <p:cNvSpPr/>
            <p:nvPr/>
          </p:nvSpPr>
          <p:spPr>
            <a:xfrm>
              <a:off x="-2363764" y="-2794044"/>
              <a:ext cx="6685" cy="10075"/>
            </a:xfrm>
            <a:custGeom>
              <a:avLst/>
              <a:gdLst/>
              <a:ahLst/>
              <a:cxnLst/>
              <a:rect l="l" t="t" r="r" b="b"/>
              <a:pathLst>
                <a:path w="140" h="211" extrusionOk="0">
                  <a:moveTo>
                    <a:pt x="99" y="0"/>
                  </a:moveTo>
                  <a:cubicBezTo>
                    <a:pt x="1" y="31"/>
                    <a:pt x="50" y="120"/>
                    <a:pt x="23" y="180"/>
                  </a:cubicBezTo>
                  <a:cubicBezTo>
                    <a:pt x="35" y="191"/>
                    <a:pt x="42" y="202"/>
                    <a:pt x="54" y="210"/>
                  </a:cubicBezTo>
                  <a:cubicBezTo>
                    <a:pt x="50" y="135"/>
                    <a:pt x="140" y="83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5" name="Google Shape;16875;p11"/>
            <p:cNvSpPr/>
            <p:nvPr/>
          </p:nvSpPr>
          <p:spPr>
            <a:xfrm>
              <a:off x="-2429229" y="-2790463"/>
              <a:ext cx="7019" cy="7163"/>
            </a:xfrm>
            <a:custGeom>
              <a:avLst/>
              <a:gdLst/>
              <a:ahLst/>
              <a:cxnLst/>
              <a:rect l="l" t="t" r="r" b="b"/>
              <a:pathLst>
                <a:path w="147" h="150" extrusionOk="0">
                  <a:moveTo>
                    <a:pt x="79" y="0"/>
                  </a:moveTo>
                  <a:cubicBezTo>
                    <a:pt x="0" y="79"/>
                    <a:pt x="0" y="79"/>
                    <a:pt x="60" y="149"/>
                  </a:cubicBezTo>
                  <a:cubicBezTo>
                    <a:pt x="116" y="105"/>
                    <a:pt x="146" y="6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6" name="Google Shape;16876;p11"/>
            <p:cNvSpPr/>
            <p:nvPr/>
          </p:nvSpPr>
          <p:spPr>
            <a:xfrm>
              <a:off x="-2401009" y="-2781724"/>
              <a:ext cx="6064" cy="5587"/>
            </a:xfrm>
            <a:custGeom>
              <a:avLst/>
              <a:gdLst/>
              <a:ahLst/>
              <a:cxnLst/>
              <a:rect l="l" t="t" r="r" b="b"/>
              <a:pathLst>
                <a:path w="127" h="117" extrusionOk="0">
                  <a:moveTo>
                    <a:pt x="45" y="0"/>
                  </a:moveTo>
                  <a:cubicBezTo>
                    <a:pt x="37" y="0"/>
                    <a:pt x="26" y="4"/>
                    <a:pt x="15" y="19"/>
                  </a:cubicBezTo>
                  <a:cubicBezTo>
                    <a:pt x="30" y="53"/>
                    <a:pt x="0" y="116"/>
                    <a:pt x="71" y="116"/>
                  </a:cubicBezTo>
                  <a:lnTo>
                    <a:pt x="78" y="116"/>
                  </a:lnTo>
                  <a:cubicBezTo>
                    <a:pt x="97" y="94"/>
                    <a:pt x="127" y="71"/>
                    <a:pt x="97" y="38"/>
                  </a:cubicBezTo>
                  <a:cubicBezTo>
                    <a:pt x="82" y="23"/>
                    <a:pt x="68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7" name="Google Shape;16877;p11"/>
            <p:cNvSpPr/>
            <p:nvPr/>
          </p:nvSpPr>
          <p:spPr>
            <a:xfrm>
              <a:off x="-2430471" y="-2790463"/>
              <a:ext cx="5062" cy="7163"/>
            </a:xfrm>
            <a:custGeom>
              <a:avLst/>
              <a:gdLst/>
              <a:ahLst/>
              <a:cxnLst/>
              <a:rect l="l" t="t" r="r" b="b"/>
              <a:pathLst>
                <a:path w="106" h="150" extrusionOk="0">
                  <a:moveTo>
                    <a:pt x="105" y="0"/>
                  </a:moveTo>
                  <a:lnTo>
                    <a:pt x="105" y="0"/>
                  </a:lnTo>
                  <a:cubicBezTo>
                    <a:pt x="60" y="4"/>
                    <a:pt x="4" y="4"/>
                    <a:pt x="4" y="64"/>
                  </a:cubicBezTo>
                  <a:cubicBezTo>
                    <a:pt x="0" y="113"/>
                    <a:pt x="34" y="146"/>
                    <a:pt x="86" y="149"/>
                  </a:cubicBezTo>
                  <a:cubicBezTo>
                    <a:pt x="26" y="79"/>
                    <a:pt x="26" y="79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8" name="Google Shape;16878;p11"/>
            <p:cNvSpPr/>
            <p:nvPr/>
          </p:nvSpPr>
          <p:spPr>
            <a:xfrm>
              <a:off x="-2349630" y="-2747774"/>
              <a:ext cx="3295" cy="5539"/>
            </a:xfrm>
            <a:custGeom>
              <a:avLst/>
              <a:gdLst/>
              <a:ahLst/>
              <a:cxnLst/>
              <a:rect l="l" t="t" r="r" b="b"/>
              <a:pathLst>
                <a:path w="69" h="116" extrusionOk="0">
                  <a:moveTo>
                    <a:pt x="49" y="0"/>
                  </a:moveTo>
                  <a:lnTo>
                    <a:pt x="15" y="67"/>
                  </a:lnTo>
                  <a:cubicBezTo>
                    <a:pt x="23" y="85"/>
                    <a:pt x="12" y="101"/>
                    <a:pt x="1" y="116"/>
                  </a:cubicBezTo>
                  <a:cubicBezTo>
                    <a:pt x="12" y="112"/>
                    <a:pt x="19" y="108"/>
                    <a:pt x="27" y="104"/>
                  </a:cubicBezTo>
                  <a:cubicBezTo>
                    <a:pt x="64" y="82"/>
                    <a:pt x="68" y="56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9" name="Google Shape;16879;p11"/>
            <p:cNvSpPr/>
            <p:nvPr/>
          </p:nvSpPr>
          <p:spPr>
            <a:xfrm>
              <a:off x="-2497942" y="-2708380"/>
              <a:ext cx="32709" cy="32183"/>
            </a:xfrm>
            <a:custGeom>
              <a:avLst/>
              <a:gdLst/>
              <a:ahLst/>
              <a:cxnLst/>
              <a:rect l="l" t="t" r="r" b="b"/>
              <a:pathLst>
                <a:path w="685" h="674" extrusionOk="0">
                  <a:moveTo>
                    <a:pt x="531" y="0"/>
                  </a:moveTo>
                  <a:cubicBezTo>
                    <a:pt x="505" y="0"/>
                    <a:pt x="475" y="12"/>
                    <a:pt x="452" y="31"/>
                  </a:cubicBezTo>
                  <a:cubicBezTo>
                    <a:pt x="393" y="76"/>
                    <a:pt x="340" y="124"/>
                    <a:pt x="352" y="214"/>
                  </a:cubicBezTo>
                  <a:cubicBezTo>
                    <a:pt x="355" y="236"/>
                    <a:pt x="340" y="281"/>
                    <a:pt x="321" y="281"/>
                  </a:cubicBezTo>
                  <a:cubicBezTo>
                    <a:pt x="314" y="281"/>
                    <a:pt x="311" y="278"/>
                    <a:pt x="303" y="270"/>
                  </a:cubicBezTo>
                  <a:cubicBezTo>
                    <a:pt x="258" y="221"/>
                    <a:pt x="214" y="207"/>
                    <a:pt x="169" y="207"/>
                  </a:cubicBezTo>
                  <a:cubicBezTo>
                    <a:pt x="112" y="207"/>
                    <a:pt x="57" y="229"/>
                    <a:pt x="0" y="240"/>
                  </a:cubicBezTo>
                  <a:cubicBezTo>
                    <a:pt x="71" y="259"/>
                    <a:pt x="90" y="341"/>
                    <a:pt x="157" y="367"/>
                  </a:cubicBezTo>
                  <a:cubicBezTo>
                    <a:pt x="180" y="375"/>
                    <a:pt x="206" y="378"/>
                    <a:pt x="195" y="412"/>
                  </a:cubicBezTo>
                  <a:cubicBezTo>
                    <a:pt x="187" y="431"/>
                    <a:pt x="187" y="457"/>
                    <a:pt x="157" y="464"/>
                  </a:cubicBezTo>
                  <a:lnTo>
                    <a:pt x="146" y="464"/>
                  </a:lnTo>
                  <a:cubicBezTo>
                    <a:pt x="127" y="464"/>
                    <a:pt x="112" y="457"/>
                    <a:pt x="105" y="435"/>
                  </a:cubicBezTo>
                  <a:cubicBezTo>
                    <a:pt x="101" y="416"/>
                    <a:pt x="86" y="404"/>
                    <a:pt x="71" y="404"/>
                  </a:cubicBezTo>
                  <a:cubicBezTo>
                    <a:pt x="67" y="404"/>
                    <a:pt x="60" y="404"/>
                    <a:pt x="52" y="409"/>
                  </a:cubicBezTo>
                  <a:cubicBezTo>
                    <a:pt x="30" y="423"/>
                    <a:pt x="38" y="453"/>
                    <a:pt x="45" y="471"/>
                  </a:cubicBezTo>
                  <a:cubicBezTo>
                    <a:pt x="60" y="516"/>
                    <a:pt x="109" y="539"/>
                    <a:pt x="112" y="592"/>
                  </a:cubicBezTo>
                  <a:lnTo>
                    <a:pt x="116" y="592"/>
                  </a:lnTo>
                  <a:cubicBezTo>
                    <a:pt x="131" y="573"/>
                    <a:pt x="146" y="558"/>
                    <a:pt x="164" y="543"/>
                  </a:cubicBezTo>
                  <a:cubicBezTo>
                    <a:pt x="172" y="532"/>
                    <a:pt x="183" y="521"/>
                    <a:pt x="195" y="509"/>
                  </a:cubicBezTo>
                  <a:cubicBezTo>
                    <a:pt x="258" y="367"/>
                    <a:pt x="273" y="378"/>
                    <a:pt x="385" y="375"/>
                  </a:cubicBezTo>
                  <a:cubicBezTo>
                    <a:pt x="389" y="371"/>
                    <a:pt x="389" y="371"/>
                    <a:pt x="393" y="371"/>
                  </a:cubicBezTo>
                  <a:cubicBezTo>
                    <a:pt x="471" y="371"/>
                    <a:pt x="546" y="445"/>
                    <a:pt x="576" y="532"/>
                  </a:cubicBezTo>
                  <a:cubicBezTo>
                    <a:pt x="595" y="584"/>
                    <a:pt x="546" y="625"/>
                    <a:pt x="557" y="673"/>
                  </a:cubicBezTo>
                  <a:cubicBezTo>
                    <a:pt x="598" y="644"/>
                    <a:pt x="621" y="599"/>
                    <a:pt x="635" y="550"/>
                  </a:cubicBezTo>
                  <a:cubicBezTo>
                    <a:pt x="651" y="506"/>
                    <a:pt x="580" y="513"/>
                    <a:pt x="580" y="476"/>
                  </a:cubicBezTo>
                  <a:cubicBezTo>
                    <a:pt x="580" y="412"/>
                    <a:pt x="501" y="412"/>
                    <a:pt x="490" y="356"/>
                  </a:cubicBezTo>
                  <a:cubicBezTo>
                    <a:pt x="635" y="307"/>
                    <a:pt x="685" y="218"/>
                    <a:pt x="625" y="117"/>
                  </a:cubicBezTo>
                  <a:lnTo>
                    <a:pt x="625" y="117"/>
                  </a:lnTo>
                  <a:cubicBezTo>
                    <a:pt x="625" y="244"/>
                    <a:pt x="595" y="292"/>
                    <a:pt x="516" y="300"/>
                  </a:cubicBezTo>
                  <a:lnTo>
                    <a:pt x="490" y="300"/>
                  </a:lnTo>
                  <a:cubicBezTo>
                    <a:pt x="452" y="300"/>
                    <a:pt x="419" y="288"/>
                    <a:pt x="404" y="244"/>
                  </a:cubicBezTo>
                  <a:cubicBezTo>
                    <a:pt x="378" y="184"/>
                    <a:pt x="397" y="109"/>
                    <a:pt x="441" y="68"/>
                  </a:cubicBezTo>
                  <a:cubicBezTo>
                    <a:pt x="464" y="50"/>
                    <a:pt x="486" y="42"/>
                    <a:pt x="509" y="42"/>
                  </a:cubicBezTo>
                  <a:cubicBezTo>
                    <a:pt x="531" y="42"/>
                    <a:pt x="554" y="50"/>
                    <a:pt x="576" y="68"/>
                  </a:cubicBezTo>
                  <a:cubicBezTo>
                    <a:pt x="595" y="83"/>
                    <a:pt x="606" y="102"/>
                    <a:pt x="625" y="117"/>
                  </a:cubicBezTo>
                  <a:cubicBezTo>
                    <a:pt x="647" y="68"/>
                    <a:pt x="617" y="31"/>
                    <a:pt x="580" y="12"/>
                  </a:cubicBezTo>
                  <a:cubicBezTo>
                    <a:pt x="564" y="5"/>
                    <a:pt x="550" y="0"/>
                    <a:pt x="5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0" name="Google Shape;16880;p11"/>
            <p:cNvSpPr/>
            <p:nvPr/>
          </p:nvSpPr>
          <p:spPr>
            <a:xfrm>
              <a:off x="-2534709" y="-2732112"/>
              <a:ext cx="18909" cy="29844"/>
            </a:xfrm>
            <a:custGeom>
              <a:avLst/>
              <a:gdLst/>
              <a:ahLst/>
              <a:cxnLst/>
              <a:rect l="l" t="t" r="r" b="b"/>
              <a:pathLst>
                <a:path w="396" h="625" extrusionOk="0">
                  <a:moveTo>
                    <a:pt x="266" y="0"/>
                  </a:moveTo>
                  <a:cubicBezTo>
                    <a:pt x="235" y="90"/>
                    <a:pt x="183" y="154"/>
                    <a:pt x="94" y="154"/>
                  </a:cubicBezTo>
                  <a:cubicBezTo>
                    <a:pt x="78" y="154"/>
                    <a:pt x="68" y="150"/>
                    <a:pt x="56" y="150"/>
                  </a:cubicBezTo>
                  <a:lnTo>
                    <a:pt x="49" y="150"/>
                  </a:lnTo>
                  <a:cubicBezTo>
                    <a:pt x="34" y="150"/>
                    <a:pt x="19" y="161"/>
                    <a:pt x="0" y="165"/>
                  </a:cubicBezTo>
                  <a:lnTo>
                    <a:pt x="0" y="169"/>
                  </a:lnTo>
                  <a:cubicBezTo>
                    <a:pt x="49" y="191"/>
                    <a:pt x="82" y="225"/>
                    <a:pt x="86" y="281"/>
                  </a:cubicBezTo>
                  <a:cubicBezTo>
                    <a:pt x="90" y="281"/>
                    <a:pt x="94" y="285"/>
                    <a:pt x="94" y="285"/>
                  </a:cubicBezTo>
                  <a:cubicBezTo>
                    <a:pt x="149" y="300"/>
                    <a:pt x="194" y="348"/>
                    <a:pt x="180" y="393"/>
                  </a:cubicBezTo>
                  <a:cubicBezTo>
                    <a:pt x="172" y="416"/>
                    <a:pt x="165" y="423"/>
                    <a:pt x="154" y="423"/>
                  </a:cubicBezTo>
                  <a:cubicBezTo>
                    <a:pt x="142" y="423"/>
                    <a:pt x="131" y="416"/>
                    <a:pt x="116" y="408"/>
                  </a:cubicBezTo>
                  <a:cubicBezTo>
                    <a:pt x="104" y="401"/>
                    <a:pt x="90" y="393"/>
                    <a:pt x="78" y="393"/>
                  </a:cubicBezTo>
                  <a:cubicBezTo>
                    <a:pt x="75" y="393"/>
                    <a:pt x="71" y="393"/>
                    <a:pt x="68" y="397"/>
                  </a:cubicBezTo>
                  <a:cubicBezTo>
                    <a:pt x="78" y="427"/>
                    <a:pt x="71" y="453"/>
                    <a:pt x="49" y="479"/>
                  </a:cubicBezTo>
                  <a:cubicBezTo>
                    <a:pt x="68" y="520"/>
                    <a:pt x="42" y="554"/>
                    <a:pt x="34" y="592"/>
                  </a:cubicBezTo>
                  <a:cubicBezTo>
                    <a:pt x="45" y="602"/>
                    <a:pt x="56" y="614"/>
                    <a:pt x="64" y="625"/>
                  </a:cubicBezTo>
                  <a:cubicBezTo>
                    <a:pt x="75" y="614"/>
                    <a:pt x="86" y="602"/>
                    <a:pt x="97" y="595"/>
                  </a:cubicBezTo>
                  <a:cubicBezTo>
                    <a:pt x="116" y="554"/>
                    <a:pt x="127" y="535"/>
                    <a:pt x="142" y="535"/>
                  </a:cubicBezTo>
                  <a:cubicBezTo>
                    <a:pt x="157" y="535"/>
                    <a:pt x="176" y="558"/>
                    <a:pt x="213" y="610"/>
                  </a:cubicBezTo>
                  <a:cubicBezTo>
                    <a:pt x="269" y="535"/>
                    <a:pt x="292" y="449"/>
                    <a:pt x="288" y="356"/>
                  </a:cubicBezTo>
                  <a:cubicBezTo>
                    <a:pt x="288" y="318"/>
                    <a:pt x="303" y="292"/>
                    <a:pt x="258" y="273"/>
                  </a:cubicBezTo>
                  <a:cubicBezTo>
                    <a:pt x="202" y="251"/>
                    <a:pt x="243" y="206"/>
                    <a:pt x="243" y="173"/>
                  </a:cubicBezTo>
                  <a:cubicBezTo>
                    <a:pt x="243" y="143"/>
                    <a:pt x="261" y="135"/>
                    <a:pt x="288" y="135"/>
                  </a:cubicBezTo>
                  <a:cubicBezTo>
                    <a:pt x="296" y="135"/>
                    <a:pt x="303" y="135"/>
                    <a:pt x="314" y="139"/>
                  </a:cubicBezTo>
                  <a:lnTo>
                    <a:pt x="333" y="139"/>
                  </a:lnTo>
                  <a:cubicBezTo>
                    <a:pt x="370" y="139"/>
                    <a:pt x="396" y="116"/>
                    <a:pt x="396" y="68"/>
                  </a:cubicBezTo>
                  <a:lnTo>
                    <a:pt x="396" y="68"/>
                  </a:lnTo>
                  <a:cubicBezTo>
                    <a:pt x="359" y="90"/>
                    <a:pt x="337" y="102"/>
                    <a:pt x="322" y="102"/>
                  </a:cubicBezTo>
                  <a:cubicBezTo>
                    <a:pt x="296" y="102"/>
                    <a:pt x="288" y="76"/>
                    <a:pt x="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1" name="Google Shape;16881;p11"/>
            <p:cNvSpPr/>
            <p:nvPr/>
          </p:nvSpPr>
          <p:spPr>
            <a:xfrm>
              <a:off x="-2516182" y="-2677486"/>
              <a:ext cx="19148" cy="21631"/>
            </a:xfrm>
            <a:custGeom>
              <a:avLst/>
              <a:gdLst/>
              <a:ahLst/>
              <a:cxnLst/>
              <a:rect l="l" t="t" r="r" b="b"/>
              <a:pathLst>
                <a:path w="401" h="453" extrusionOk="0">
                  <a:moveTo>
                    <a:pt x="232" y="0"/>
                  </a:moveTo>
                  <a:cubicBezTo>
                    <a:pt x="214" y="0"/>
                    <a:pt x="195" y="16"/>
                    <a:pt x="177" y="34"/>
                  </a:cubicBezTo>
                  <a:cubicBezTo>
                    <a:pt x="109" y="105"/>
                    <a:pt x="57" y="191"/>
                    <a:pt x="1" y="269"/>
                  </a:cubicBezTo>
                  <a:cubicBezTo>
                    <a:pt x="12" y="266"/>
                    <a:pt x="23" y="262"/>
                    <a:pt x="35" y="262"/>
                  </a:cubicBezTo>
                  <a:cubicBezTo>
                    <a:pt x="49" y="262"/>
                    <a:pt x="65" y="269"/>
                    <a:pt x="75" y="281"/>
                  </a:cubicBezTo>
                  <a:cubicBezTo>
                    <a:pt x="98" y="295"/>
                    <a:pt x="113" y="318"/>
                    <a:pt x="106" y="348"/>
                  </a:cubicBezTo>
                  <a:cubicBezTo>
                    <a:pt x="98" y="378"/>
                    <a:pt x="75" y="378"/>
                    <a:pt x="53" y="378"/>
                  </a:cubicBezTo>
                  <a:cubicBezTo>
                    <a:pt x="35" y="378"/>
                    <a:pt x="16" y="385"/>
                    <a:pt x="1" y="400"/>
                  </a:cubicBezTo>
                  <a:cubicBezTo>
                    <a:pt x="53" y="408"/>
                    <a:pt x="102" y="430"/>
                    <a:pt x="147" y="452"/>
                  </a:cubicBezTo>
                  <a:lnTo>
                    <a:pt x="151" y="452"/>
                  </a:lnTo>
                  <a:cubicBezTo>
                    <a:pt x="151" y="445"/>
                    <a:pt x="154" y="438"/>
                    <a:pt x="158" y="430"/>
                  </a:cubicBezTo>
                  <a:cubicBezTo>
                    <a:pt x="184" y="352"/>
                    <a:pt x="199" y="318"/>
                    <a:pt x="237" y="318"/>
                  </a:cubicBezTo>
                  <a:cubicBezTo>
                    <a:pt x="263" y="318"/>
                    <a:pt x="296" y="333"/>
                    <a:pt x="344" y="352"/>
                  </a:cubicBezTo>
                  <a:cubicBezTo>
                    <a:pt x="371" y="295"/>
                    <a:pt x="382" y="236"/>
                    <a:pt x="363" y="173"/>
                  </a:cubicBezTo>
                  <a:lnTo>
                    <a:pt x="363" y="173"/>
                  </a:lnTo>
                  <a:cubicBezTo>
                    <a:pt x="344" y="199"/>
                    <a:pt x="330" y="228"/>
                    <a:pt x="304" y="243"/>
                  </a:cubicBezTo>
                  <a:cubicBezTo>
                    <a:pt x="277" y="259"/>
                    <a:pt x="244" y="277"/>
                    <a:pt x="214" y="277"/>
                  </a:cubicBezTo>
                  <a:cubicBezTo>
                    <a:pt x="199" y="277"/>
                    <a:pt x="180" y="273"/>
                    <a:pt x="165" y="262"/>
                  </a:cubicBezTo>
                  <a:cubicBezTo>
                    <a:pt x="143" y="247"/>
                    <a:pt x="158" y="116"/>
                    <a:pt x="180" y="94"/>
                  </a:cubicBezTo>
                  <a:cubicBezTo>
                    <a:pt x="203" y="68"/>
                    <a:pt x="225" y="53"/>
                    <a:pt x="251" y="53"/>
                  </a:cubicBezTo>
                  <a:cubicBezTo>
                    <a:pt x="270" y="53"/>
                    <a:pt x="292" y="64"/>
                    <a:pt x="315" y="90"/>
                  </a:cubicBezTo>
                  <a:cubicBezTo>
                    <a:pt x="337" y="109"/>
                    <a:pt x="356" y="124"/>
                    <a:pt x="344" y="157"/>
                  </a:cubicBezTo>
                  <a:cubicBezTo>
                    <a:pt x="352" y="161"/>
                    <a:pt x="356" y="169"/>
                    <a:pt x="363" y="173"/>
                  </a:cubicBezTo>
                  <a:cubicBezTo>
                    <a:pt x="397" y="135"/>
                    <a:pt x="401" y="98"/>
                    <a:pt x="349" y="71"/>
                  </a:cubicBezTo>
                  <a:cubicBezTo>
                    <a:pt x="322" y="57"/>
                    <a:pt x="300" y="38"/>
                    <a:pt x="274" y="19"/>
                  </a:cubicBezTo>
                  <a:cubicBezTo>
                    <a:pt x="259" y="8"/>
                    <a:pt x="248" y="0"/>
                    <a:pt x="2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2" name="Google Shape;16882;p11"/>
            <p:cNvSpPr/>
            <p:nvPr/>
          </p:nvSpPr>
          <p:spPr>
            <a:xfrm>
              <a:off x="-2542063" y="-2674096"/>
              <a:ext cx="18622" cy="19148"/>
            </a:xfrm>
            <a:custGeom>
              <a:avLst/>
              <a:gdLst/>
              <a:ahLst/>
              <a:cxnLst/>
              <a:rect l="l" t="t" r="r" b="b"/>
              <a:pathLst>
                <a:path w="390" h="401" extrusionOk="0">
                  <a:moveTo>
                    <a:pt x="281" y="0"/>
                  </a:moveTo>
                  <a:lnTo>
                    <a:pt x="281" y="0"/>
                  </a:lnTo>
                  <a:cubicBezTo>
                    <a:pt x="251" y="64"/>
                    <a:pt x="289" y="112"/>
                    <a:pt x="315" y="165"/>
                  </a:cubicBezTo>
                  <a:cubicBezTo>
                    <a:pt x="308" y="229"/>
                    <a:pt x="285" y="251"/>
                    <a:pt x="218" y="251"/>
                  </a:cubicBezTo>
                  <a:cubicBezTo>
                    <a:pt x="203" y="251"/>
                    <a:pt x="188" y="251"/>
                    <a:pt x="165" y="247"/>
                  </a:cubicBezTo>
                  <a:cubicBezTo>
                    <a:pt x="151" y="262"/>
                    <a:pt x="136" y="281"/>
                    <a:pt x="117" y="281"/>
                  </a:cubicBezTo>
                  <a:cubicBezTo>
                    <a:pt x="106" y="281"/>
                    <a:pt x="98" y="277"/>
                    <a:pt x="83" y="262"/>
                  </a:cubicBezTo>
                  <a:lnTo>
                    <a:pt x="83" y="266"/>
                  </a:lnTo>
                  <a:cubicBezTo>
                    <a:pt x="57" y="269"/>
                    <a:pt x="65" y="329"/>
                    <a:pt x="34" y="329"/>
                  </a:cubicBezTo>
                  <a:cubicBezTo>
                    <a:pt x="27" y="329"/>
                    <a:pt x="16" y="326"/>
                    <a:pt x="1" y="311"/>
                  </a:cubicBezTo>
                  <a:lnTo>
                    <a:pt x="1" y="311"/>
                  </a:lnTo>
                  <a:cubicBezTo>
                    <a:pt x="5" y="322"/>
                    <a:pt x="1" y="341"/>
                    <a:pt x="5" y="345"/>
                  </a:cubicBezTo>
                  <a:cubicBezTo>
                    <a:pt x="57" y="374"/>
                    <a:pt x="106" y="400"/>
                    <a:pt x="162" y="400"/>
                  </a:cubicBezTo>
                  <a:cubicBezTo>
                    <a:pt x="180" y="400"/>
                    <a:pt x="199" y="397"/>
                    <a:pt x="218" y="393"/>
                  </a:cubicBezTo>
                  <a:cubicBezTo>
                    <a:pt x="319" y="363"/>
                    <a:pt x="326" y="259"/>
                    <a:pt x="386" y="198"/>
                  </a:cubicBezTo>
                  <a:cubicBezTo>
                    <a:pt x="389" y="195"/>
                    <a:pt x="382" y="176"/>
                    <a:pt x="379" y="169"/>
                  </a:cubicBezTo>
                  <a:cubicBezTo>
                    <a:pt x="341" y="112"/>
                    <a:pt x="330" y="45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3" name="Google Shape;16883;p11"/>
            <p:cNvSpPr/>
            <p:nvPr/>
          </p:nvSpPr>
          <p:spPr>
            <a:xfrm>
              <a:off x="-2545405" y="-2676579"/>
              <a:ext cx="18384" cy="15901"/>
            </a:xfrm>
            <a:custGeom>
              <a:avLst/>
              <a:gdLst/>
              <a:ahLst/>
              <a:cxnLst/>
              <a:rect l="l" t="t" r="r" b="b"/>
              <a:pathLst>
                <a:path w="385" h="333" extrusionOk="0">
                  <a:moveTo>
                    <a:pt x="171" y="0"/>
                  </a:moveTo>
                  <a:cubicBezTo>
                    <a:pt x="157" y="0"/>
                    <a:pt x="145" y="4"/>
                    <a:pt x="131" y="4"/>
                  </a:cubicBezTo>
                  <a:cubicBezTo>
                    <a:pt x="116" y="7"/>
                    <a:pt x="101" y="7"/>
                    <a:pt x="90" y="7"/>
                  </a:cubicBezTo>
                  <a:lnTo>
                    <a:pt x="64" y="7"/>
                  </a:lnTo>
                  <a:cubicBezTo>
                    <a:pt x="75" y="60"/>
                    <a:pt x="0" y="79"/>
                    <a:pt x="11" y="135"/>
                  </a:cubicBezTo>
                  <a:cubicBezTo>
                    <a:pt x="45" y="90"/>
                    <a:pt x="78" y="79"/>
                    <a:pt x="112" y="79"/>
                  </a:cubicBezTo>
                  <a:cubicBezTo>
                    <a:pt x="164" y="79"/>
                    <a:pt x="221" y="112"/>
                    <a:pt x="273" y="128"/>
                  </a:cubicBezTo>
                  <a:cubicBezTo>
                    <a:pt x="273" y="135"/>
                    <a:pt x="273" y="150"/>
                    <a:pt x="269" y="150"/>
                  </a:cubicBezTo>
                  <a:cubicBezTo>
                    <a:pt x="179" y="169"/>
                    <a:pt x="176" y="250"/>
                    <a:pt x="153" y="314"/>
                  </a:cubicBezTo>
                  <a:cubicBezTo>
                    <a:pt x="168" y="329"/>
                    <a:pt x="176" y="333"/>
                    <a:pt x="187" y="333"/>
                  </a:cubicBezTo>
                  <a:cubicBezTo>
                    <a:pt x="206" y="333"/>
                    <a:pt x="221" y="314"/>
                    <a:pt x="235" y="299"/>
                  </a:cubicBezTo>
                  <a:cubicBezTo>
                    <a:pt x="239" y="236"/>
                    <a:pt x="250" y="214"/>
                    <a:pt x="284" y="214"/>
                  </a:cubicBezTo>
                  <a:cubicBezTo>
                    <a:pt x="292" y="214"/>
                    <a:pt x="306" y="214"/>
                    <a:pt x="318" y="217"/>
                  </a:cubicBezTo>
                  <a:cubicBezTo>
                    <a:pt x="333" y="221"/>
                    <a:pt x="344" y="224"/>
                    <a:pt x="355" y="224"/>
                  </a:cubicBezTo>
                  <a:cubicBezTo>
                    <a:pt x="366" y="224"/>
                    <a:pt x="373" y="221"/>
                    <a:pt x="385" y="217"/>
                  </a:cubicBezTo>
                  <a:cubicBezTo>
                    <a:pt x="359" y="164"/>
                    <a:pt x="321" y="116"/>
                    <a:pt x="351" y="52"/>
                  </a:cubicBezTo>
                  <a:cubicBezTo>
                    <a:pt x="306" y="15"/>
                    <a:pt x="250" y="19"/>
                    <a:pt x="198" y="4"/>
                  </a:cubicBezTo>
                  <a:cubicBezTo>
                    <a:pt x="190" y="4"/>
                    <a:pt x="179" y="0"/>
                    <a:pt x="1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4" name="Google Shape;16884;p11"/>
            <p:cNvSpPr/>
            <p:nvPr/>
          </p:nvSpPr>
          <p:spPr>
            <a:xfrm>
              <a:off x="-2509927" y="-2655903"/>
              <a:ext cx="16856" cy="15758"/>
            </a:xfrm>
            <a:custGeom>
              <a:avLst/>
              <a:gdLst/>
              <a:ahLst/>
              <a:cxnLst/>
              <a:rect l="l" t="t" r="r" b="b"/>
              <a:pathLst>
                <a:path w="353" h="330" extrusionOk="0">
                  <a:moveTo>
                    <a:pt x="16" y="0"/>
                  </a:moveTo>
                  <a:cubicBezTo>
                    <a:pt x="1" y="102"/>
                    <a:pt x="4" y="192"/>
                    <a:pt x="120" y="236"/>
                  </a:cubicBezTo>
                  <a:cubicBezTo>
                    <a:pt x="132" y="244"/>
                    <a:pt x="143" y="259"/>
                    <a:pt x="154" y="270"/>
                  </a:cubicBezTo>
                  <a:cubicBezTo>
                    <a:pt x="184" y="307"/>
                    <a:pt x="210" y="330"/>
                    <a:pt x="232" y="330"/>
                  </a:cubicBezTo>
                  <a:cubicBezTo>
                    <a:pt x="258" y="330"/>
                    <a:pt x="281" y="307"/>
                    <a:pt x="308" y="259"/>
                  </a:cubicBezTo>
                  <a:cubicBezTo>
                    <a:pt x="326" y="233"/>
                    <a:pt x="352" y="202"/>
                    <a:pt x="348" y="166"/>
                  </a:cubicBezTo>
                  <a:lnTo>
                    <a:pt x="348" y="166"/>
                  </a:lnTo>
                  <a:cubicBezTo>
                    <a:pt x="330" y="184"/>
                    <a:pt x="315" y="199"/>
                    <a:pt x="296" y="214"/>
                  </a:cubicBezTo>
                  <a:cubicBezTo>
                    <a:pt x="292" y="225"/>
                    <a:pt x="289" y="240"/>
                    <a:pt x="281" y="244"/>
                  </a:cubicBezTo>
                  <a:cubicBezTo>
                    <a:pt x="258" y="255"/>
                    <a:pt x="244" y="292"/>
                    <a:pt x="221" y="292"/>
                  </a:cubicBezTo>
                  <a:cubicBezTo>
                    <a:pt x="218" y="292"/>
                    <a:pt x="218" y="288"/>
                    <a:pt x="213" y="288"/>
                  </a:cubicBezTo>
                  <a:cubicBezTo>
                    <a:pt x="184" y="281"/>
                    <a:pt x="173" y="244"/>
                    <a:pt x="184" y="214"/>
                  </a:cubicBezTo>
                  <a:cubicBezTo>
                    <a:pt x="199" y="173"/>
                    <a:pt x="132" y="139"/>
                    <a:pt x="180" y="98"/>
                  </a:cubicBezTo>
                  <a:cubicBezTo>
                    <a:pt x="177" y="90"/>
                    <a:pt x="173" y="83"/>
                    <a:pt x="165" y="79"/>
                  </a:cubicBezTo>
                  <a:cubicBezTo>
                    <a:pt x="151" y="76"/>
                    <a:pt x="128" y="64"/>
                    <a:pt x="113" y="64"/>
                  </a:cubicBezTo>
                  <a:cubicBezTo>
                    <a:pt x="109" y="64"/>
                    <a:pt x="106" y="64"/>
                    <a:pt x="101" y="68"/>
                  </a:cubicBezTo>
                  <a:cubicBezTo>
                    <a:pt x="87" y="76"/>
                    <a:pt x="72" y="79"/>
                    <a:pt x="64" y="79"/>
                  </a:cubicBezTo>
                  <a:cubicBezTo>
                    <a:pt x="38" y="79"/>
                    <a:pt x="38" y="45"/>
                    <a:pt x="34" y="16"/>
                  </a:cubicBezTo>
                  <a:cubicBezTo>
                    <a:pt x="30" y="9"/>
                    <a:pt x="23" y="5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5" name="Google Shape;16885;p11"/>
            <p:cNvSpPr/>
            <p:nvPr/>
          </p:nvSpPr>
          <p:spPr>
            <a:xfrm>
              <a:off x="-2544928" y="-2672807"/>
              <a:ext cx="12558" cy="11412"/>
            </a:xfrm>
            <a:custGeom>
              <a:avLst/>
              <a:gdLst/>
              <a:ahLst/>
              <a:cxnLst/>
              <a:rect l="l" t="t" r="r" b="b"/>
              <a:pathLst>
                <a:path w="263" h="239" extrusionOk="0">
                  <a:moveTo>
                    <a:pt x="102" y="0"/>
                  </a:moveTo>
                  <a:cubicBezTo>
                    <a:pt x="68" y="0"/>
                    <a:pt x="35" y="11"/>
                    <a:pt x="1" y="56"/>
                  </a:cubicBezTo>
                  <a:lnTo>
                    <a:pt x="1" y="85"/>
                  </a:lnTo>
                  <a:cubicBezTo>
                    <a:pt x="57" y="112"/>
                    <a:pt x="143" y="112"/>
                    <a:pt x="109" y="216"/>
                  </a:cubicBezTo>
                  <a:cubicBezTo>
                    <a:pt x="106" y="220"/>
                    <a:pt x="132" y="232"/>
                    <a:pt x="143" y="239"/>
                  </a:cubicBezTo>
                  <a:lnTo>
                    <a:pt x="143" y="235"/>
                  </a:lnTo>
                  <a:cubicBezTo>
                    <a:pt x="166" y="171"/>
                    <a:pt x="169" y="90"/>
                    <a:pt x="259" y="71"/>
                  </a:cubicBezTo>
                  <a:cubicBezTo>
                    <a:pt x="263" y="71"/>
                    <a:pt x="263" y="56"/>
                    <a:pt x="263" y="49"/>
                  </a:cubicBezTo>
                  <a:cubicBezTo>
                    <a:pt x="211" y="33"/>
                    <a:pt x="154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6" name="Google Shape;16886;p11"/>
            <p:cNvSpPr/>
            <p:nvPr/>
          </p:nvSpPr>
          <p:spPr>
            <a:xfrm>
              <a:off x="-2544928" y="-2726191"/>
              <a:ext cx="10266" cy="14468"/>
            </a:xfrm>
            <a:custGeom>
              <a:avLst/>
              <a:gdLst/>
              <a:ahLst/>
              <a:cxnLst/>
              <a:rect l="l" t="t" r="r" b="b"/>
              <a:pathLst>
                <a:path w="215" h="303" extrusionOk="0">
                  <a:moveTo>
                    <a:pt x="151" y="0"/>
                  </a:moveTo>
                  <a:cubicBezTo>
                    <a:pt x="139" y="0"/>
                    <a:pt x="128" y="4"/>
                    <a:pt x="117" y="15"/>
                  </a:cubicBezTo>
                  <a:cubicBezTo>
                    <a:pt x="102" y="30"/>
                    <a:pt x="87" y="33"/>
                    <a:pt x="72" y="33"/>
                  </a:cubicBezTo>
                  <a:cubicBezTo>
                    <a:pt x="61" y="33"/>
                    <a:pt x="49" y="33"/>
                    <a:pt x="39" y="30"/>
                  </a:cubicBezTo>
                  <a:cubicBezTo>
                    <a:pt x="31" y="26"/>
                    <a:pt x="20" y="26"/>
                    <a:pt x="9" y="26"/>
                  </a:cubicBezTo>
                  <a:lnTo>
                    <a:pt x="1" y="26"/>
                  </a:lnTo>
                  <a:cubicBezTo>
                    <a:pt x="46" y="56"/>
                    <a:pt x="42" y="90"/>
                    <a:pt x="1" y="123"/>
                  </a:cubicBezTo>
                  <a:cubicBezTo>
                    <a:pt x="68" y="164"/>
                    <a:pt x="80" y="232"/>
                    <a:pt x="83" y="303"/>
                  </a:cubicBezTo>
                  <a:lnTo>
                    <a:pt x="87" y="303"/>
                  </a:lnTo>
                  <a:cubicBezTo>
                    <a:pt x="99" y="254"/>
                    <a:pt x="143" y="239"/>
                    <a:pt x="180" y="221"/>
                  </a:cubicBezTo>
                  <a:cubicBezTo>
                    <a:pt x="177" y="176"/>
                    <a:pt x="91" y="206"/>
                    <a:pt x="121" y="127"/>
                  </a:cubicBezTo>
                  <a:cubicBezTo>
                    <a:pt x="139" y="75"/>
                    <a:pt x="184" y="71"/>
                    <a:pt x="214" y="45"/>
                  </a:cubicBezTo>
                  <a:lnTo>
                    <a:pt x="214" y="41"/>
                  </a:lnTo>
                  <a:cubicBezTo>
                    <a:pt x="196" y="23"/>
                    <a:pt x="173" y="0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7" name="Google Shape;16887;p11"/>
            <p:cNvSpPr/>
            <p:nvPr/>
          </p:nvSpPr>
          <p:spPr>
            <a:xfrm>
              <a:off x="-2487580" y="-2657336"/>
              <a:ext cx="10935" cy="8977"/>
            </a:xfrm>
            <a:custGeom>
              <a:avLst/>
              <a:gdLst/>
              <a:ahLst/>
              <a:cxnLst/>
              <a:rect l="l" t="t" r="r" b="b"/>
              <a:pathLst>
                <a:path w="229" h="188" extrusionOk="0">
                  <a:moveTo>
                    <a:pt x="109" y="1"/>
                  </a:moveTo>
                  <a:cubicBezTo>
                    <a:pt x="59" y="42"/>
                    <a:pt x="0" y="83"/>
                    <a:pt x="45" y="161"/>
                  </a:cubicBezTo>
                  <a:cubicBezTo>
                    <a:pt x="49" y="169"/>
                    <a:pt x="56" y="173"/>
                    <a:pt x="64" y="177"/>
                  </a:cubicBezTo>
                  <a:cubicBezTo>
                    <a:pt x="82" y="184"/>
                    <a:pt x="97" y="187"/>
                    <a:pt x="116" y="187"/>
                  </a:cubicBezTo>
                  <a:cubicBezTo>
                    <a:pt x="157" y="187"/>
                    <a:pt x="190" y="165"/>
                    <a:pt x="206" y="120"/>
                  </a:cubicBezTo>
                  <a:cubicBezTo>
                    <a:pt x="228" y="46"/>
                    <a:pt x="164" y="23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8" name="Google Shape;16888;p11"/>
            <p:cNvSpPr/>
            <p:nvPr/>
          </p:nvSpPr>
          <p:spPr>
            <a:xfrm>
              <a:off x="-2512601" y="-2766731"/>
              <a:ext cx="9311" cy="8977"/>
            </a:xfrm>
            <a:custGeom>
              <a:avLst/>
              <a:gdLst/>
              <a:ahLst/>
              <a:cxnLst/>
              <a:rect l="l" t="t" r="r" b="b"/>
              <a:pathLst>
                <a:path w="195" h="188" extrusionOk="0">
                  <a:moveTo>
                    <a:pt x="68" y="0"/>
                  </a:moveTo>
                  <a:cubicBezTo>
                    <a:pt x="27" y="0"/>
                    <a:pt x="34" y="61"/>
                    <a:pt x="8" y="83"/>
                  </a:cubicBezTo>
                  <a:cubicBezTo>
                    <a:pt x="5" y="87"/>
                    <a:pt x="5" y="97"/>
                    <a:pt x="0" y="105"/>
                  </a:cubicBezTo>
                  <a:cubicBezTo>
                    <a:pt x="8" y="135"/>
                    <a:pt x="23" y="165"/>
                    <a:pt x="50" y="187"/>
                  </a:cubicBezTo>
                  <a:cubicBezTo>
                    <a:pt x="83" y="173"/>
                    <a:pt x="124" y="187"/>
                    <a:pt x="150" y="154"/>
                  </a:cubicBezTo>
                  <a:cubicBezTo>
                    <a:pt x="195" y="90"/>
                    <a:pt x="180" y="49"/>
                    <a:pt x="105" y="11"/>
                  </a:cubicBezTo>
                  <a:cubicBezTo>
                    <a:pt x="90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9" name="Google Shape;16889;p11"/>
            <p:cNvSpPr/>
            <p:nvPr/>
          </p:nvSpPr>
          <p:spPr>
            <a:xfrm>
              <a:off x="-2509020" y="-2662349"/>
              <a:ext cx="10028" cy="7210"/>
            </a:xfrm>
            <a:custGeom>
              <a:avLst/>
              <a:gdLst/>
              <a:ahLst/>
              <a:cxnLst/>
              <a:rect l="l" t="t" r="r" b="b"/>
              <a:pathLst>
                <a:path w="210" h="151" extrusionOk="0">
                  <a:moveTo>
                    <a:pt x="87" y="1"/>
                  </a:moveTo>
                  <a:cubicBezTo>
                    <a:pt x="49" y="1"/>
                    <a:pt x="34" y="35"/>
                    <a:pt x="8" y="113"/>
                  </a:cubicBezTo>
                  <a:cubicBezTo>
                    <a:pt x="4" y="121"/>
                    <a:pt x="1" y="128"/>
                    <a:pt x="1" y="135"/>
                  </a:cubicBezTo>
                  <a:cubicBezTo>
                    <a:pt x="4" y="140"/>
                    <a:pt x="11" y="144"/>
                    <a:pt x="15" y="151"/>
                  </a:cubicBezTo>
                  <a:cubicBezTo>
                    <a:pt x="34" y="140"/>
                    <a:pt x="49" y="135"/>
                    <a:pt x="68" y="135"/>
                  </a:cubicBezTo>
                  <a:cubicBezTo>
                    <a:pt x="82" y="135"/>
                    <a:pt x="98" y="140"/>
                    <a:pt x="113" y="140"/>
                  </a:cubicBezTo>
                  <a:cubicBezTo>
                    <a:pt x="124" y="144"/>
                    <a:pt x="139" y="144"/>
                    <a:pt x="154" y="144"/>
                  </a:cubicBezTo>
                  <a:cubicBezTo>
                    <a:pt x="168" y="144"/>
                    <a:pt x="180" y="144"/>
                    <a:pt x="194" y="135"/>
                  </a:cubicBezTo>
                  <a:cubicBezTo>
                    <a:pt x="210" y="102"/>
                    <a:pt x="206" y="68"/>
                    <a:pt x="194" y="35"/>
                  </a:cubicBezTo>
                  <a:cubicBezTo>
                    <a:pt x="146" y="16"/>
                    <a:pt x="113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0" name="Google Shape;16890;p11"/>
            <p:cNvSpPr/>
            <p:nvPr/>
          </p:nvSpPr>
          <p:spPr>
            <a:xfrm>
              <a:off x="-2496557" y="-2712678"/>
              <a:ext cx="7783" cy="8261"/>
            </a:xfrm>
            <a:custGeom>
              <a:avLst/>
              <a:gdLst/>
              <a:ahLst/>
              <a:cxnLst/>
              <a:rect l="l" t="t" r="r" b="b"/>
              <a:pathLst>
                <a:path w="163" h="173" extrusionOk="0">
                  <a:moveTo>
                    <a:pt x="68" y="1"/>
                  </a:moveTo>
                  <a:cubicBezTo>
                    <a:pt x="28" y="1"/>
                    <a:pt x="12" y="38"/>
                    <a:pt x="9" y="83"/>
                  </a:cubicBezTo>
                  <a:cubicBezTo>
                    <a:pt x="1" y="147"/>
                    <a:pt x="35" y="173"/>
                    <a:pt x="95" y="173"/>
                  </a:cubicBezTo>
                  <a:lnTo>
                    <a:pt x="102" y="173"/>
                  </a:lnTo>
                  <a:cubicBezTo>
                    <a:pt x="158" y="117"/>
                    <a:pt x="162" y="64"/>
                    <a:pt x="102" y="9"/>
                  </a:cubicBezTo>
                  <a:cubicBezTo>
                    <a:pt x="90" y="5"/>
                    <a:pt x="80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1" name="Google Shape;16891;p11"/>
            <p:cNvSpPr/>
            <p:nvPr/>
          </p:nvSpPr>
          <p:spPr>
            <a:xfrm>
              <a:off x="-2522055" y="-2735168"/>
              <a:ext cx="8404" cy="7926"/>
            </a:xfrm>
            <a:custGeom>
              <a:avLst/>
              <a:gdLst/>
              <a:ahLst/>
              <a:cxnLst/>
              <a:rect l="l" t="t" r="r" b="b"/>
              <a:pathLst>
                <a:path w="176" h="166" extrusionOk="0">
                  <a:moveTo>
                    <a:pt x="83" y="1"/>
                  </a:moveTo>
                  <a:cubicBezTo>
                    <a:pt x="60" y="1"/>
                    <a:pt x="38" y="23"/>
                    <a:pt x="1" y="64"/>
                  </a:cubicBezTo>
                  <a:cubicBezTo>
                    <a:pt x="23" y="140"/>
                    <a:pt x="31" y="166"/>
                    <a:pt x="57" y="166"/>
                  </a:cubicBezTo>
                  <a:cubicBezTo>
                    <a:pt x="72" y="166"/>
                    <a:pt x="94" y="154"/>
                    <a:pt x="131" y="132"/>
                  </a:cubicBezTo>
                  <a:cubicBezTo>
                    <a:pt x="158" y="106"/>
                    <a:pt x="176" y="83"/>
                    <a:pt x="143" y="46"/>
                  </a:cubicBezTo>
                  <a:cubicBezTo>
                    <a:pt x="117" y="16"/>
                    <a:pt x="101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2" name="Google Shape;16892;p11"/>
            <p:cNvSpPr/>
            <p:nvPr/>
          </p:nvSpPr>
          <p:spPr>
            <a:xfrm>
              <a:off x="-2502096" y="-2654280"/>
              <a:ext cx="8786" cy="8595"/>
            </a:xfrm>
            <a:custGeom>
              <a:avLst/>
              <a:gdLst/>
              <a:ahLst/>
              <a:cxnLst/>
              <a:rect l="l" t="t" r="r" b="b"/>
              <a:pathLst>
                <a:path w="184" h="180" extrusionOk="0">
                  <a:moveTo>
                    <a:pt x="54" y="1"/>
                  </a:moveTo>
                  <a:cubicBezTo>
                    <a:pt x="35" y="16"/>
                    <a:pt x="20" y="30"/>
                    <a:pt x="1" y="45"/>
                  </a:cubicBezTo>
                  <a:cubicBezTo>
                    <a:pt x="9" y="49"/>
                    <a:pt x="13" y="56"/>
                    <a:pt x="16" y="64"/>
                  </a:cubicBezTo>
                  <a:cubicBezTo>
                    <a:pt x="35" y="68"/>
                    <a:pt x="49" y="68"/>
                    <a:pt x="68" y="71"/>
                  </a:cubicBezTo>
                  <a:cubicBezTo>
                    <a:pt x="35" y="142"/>
                    <a:pt x="110" y="146"/>
                    <a:pt x="132" y="180"/>
                  </a:cubicBezTo>
                  <a:cubicBezTo>
                    <a:pt x="151" y="165"/>
                    <a:pt x="166" y="150"/>
                    <a:pt x="184" y="132"/>
                  </a:cubicBezTo>
                  <a:cubicBezTo>
                    <a:pt x="170" y="56"/>
                    <a:pt x="117" y="23"/>
                    <a:pt x="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3" name="Google Shape;16893;p11"/>
            <p:cNvSpPr/>
            <p:nvPr/>
          </p:nvSpPr>
          <p:spPr>
            <a:xfrm>
              <a:off x="-2546169" y="-2668748"/>
              <a:ext cx="8117" cy="10410"/>
            </a:xfrm>
            <a:custGeom>
              <a:avLst/>
              <a:gdLst/>
              <a:ahLst/>
              <a:cxnLst/>
              <a:rect l="l" t="t" r="r" b="b"/>
              <a:pathLst>
                <a:path w="170" h="218" extrusionOk="0">
                  <a:moveTo>
                    <a:pt x="27" y="0"/>
                  </a:moveTo>
                  <a:lnTo>
                    <a:pt x="27" y="0"/>
                  </a:lnTo>
                  <a:cubicBezTo>
                    <a:pt x="1" y="50"/>
                    <a:pt x="35" y="79"/>
                    <a:pt x="61" y="109"/>
                  </a:cubicBezTo>
                  <a:cubicBezTo>
                    <a:pt x="87" y="135"/>
                    <a:pt x="128" y="154"/>
                    <a:pt x="87" y="199"/>
                  </a:cubicBezTo>
                  <a:cubicBezTo>
                    <a:pt x="102" y="214"/>
                    <a:pt x="113" y="217"/>
                    <a:pt x="120" y="217"/>
                  </a:cubicBezTo>
                  <a:cubicBezTo>
                    <a:pt x="151" y="217"/>
                    <a:pt x="143" y="157"/>
                    <a:pt x="169" y="154"/>
                  </a:cubicBezTo>
                  <a:cubicBezTo>
                    <a:pt x="158" y="147"/>
                    <a:pt x="132" y="135"/>
                    <a:pt x="135" y="131"/>
                  </a:cubicBezTo>
                  <a:cubicBezTo>
                    <a:pt x="169" y="27"/>
                    <a:pt x="83" y="27"/>
                    <a:pt x="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4" name="Google Shape;16894;p11"/>
            <p:cNvSpPr/>
            <p:nvPr/>
          </p:nvSpPr>
          <p:spPr>
            <a:xfrm>
              <a:off x="-2539389" y="-2705850"/>
              <a:ext cx="7783" cy="6828"/>
            </a:xfrm>
            <a:custGeom>
              <a:avLst/>
              <a:gdLst/>
              <a:ahLst/>
              <a:cxnLst/>
              <a:rect l="l" t="t" r="r" b="b"/>
              <a:pathLst>
                <a:path w="163" h="143" extrusionOk="0">
                  <a:moveTo>
                    <a:pt x="147" y="90"/>
                  </a:moveTo>
                  <a:cubicBezTo>
                    <a:pt x="147" y="94"/>
                    <a:pt x="150" y="94"/>
                    <a:pt x="150" y="94"/>
                  </a:cubicBezTo>
                  <a:lnTo>
                    <a:pt x="154" y="94"/>
                  </a:lnTo>
                  <a:cubicBezTo>
                    <a:pt x="150" y="90"/>
                    <a:pt x="150" y="90"/>
                    <a:pt x="147" y="90"/>
                  </a:cubicBezTo>
                  <a:close/>
                  <a:moveTo>
                    <a:pt x="50" y="0"/>
                  </a:moveTo>
                  <a:cubicBezTo>
                    <a:pt x="35" y="0"/>
                    <a:pt x="16" y="4"/>
                    <a:pt x="1" y="8"/>
                  </a:cubicBezTo>
                  <a:cubicBezTo>
                    <a:pt x="9" y="56"/>
                    <a:pt x="42" y="90"/>
                    <a:pt x="45" y="142"/>
                  </a:cubicBezTo>
                  <a:cubicBezTo>
                    <a:pt x="76" y="131"/>
                    <a:pt x="102" y="120"/>
                    <a:pt x="132" y="109"/>
                  </a:cubicBezTo>
                  <a:cubicBezTo>
                    <a:pt x="135" y="101"/>
                    <a:pt x="143" y="97"/>
                    <a:pt x="147" y="90"/>
                  </a:cubicBezTo>
                  <a:cubicBezTo>
                    <a:pt x="150" y="86"/>
                    <a:pt x="158" y="82"/>
                    <a:pt x="162" y="75"/>
                  </a:cubicBezTo>
                  <a:cubicBezTo>
                    <a:pt x="154" y="64"/>
                    <a:pt x="143" y="52"/>
                    <a:pt x="132" y="42"/>
                  </a:cubicBezTo>
                  <a:cubicBezTo>
                    <a:pt x="106" y="15"/>
                    <a:pt x="80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5" name="Google Shape;16895;p11"/>
            <p:cNvSpPr/>
            <p:nvPr/>
          </p:nvSpPr>
          <p:spPr>
            <a:xfrm>
              <a:off x="-2517567" y="-2758709"/>
              <a:ext cx="8929" cy="5778"/>
            </a:xfrm>
            <a:custGeom>
              <a:avLst/>
              <a:gdLst/>
              <a:ahLst/>
              <a:cxnLst/>
              <a:rect l="l" t="t" r="r" b="b"/>
              <a:pathLst>
                <a:path w="187" h="121" extrusionOk="0">
                  <a:moveTo>
                    <a:pt x="37" y="0"/>
                  </a:moveTo>
                  <a:cubicBezTo>
                    <a:pt x="52" y="38"/>
                    <a:pt x="0" y="76"/>
                    <a:pt x="23" y="102"/>
                  </a:cubicBezTo>
                  <a:cubicBezTo>
                    <a:pt x="33" y="117"/>
                    <a:pt x="45" y="120"/>
                    <a:pt x="59" y="120"/>
                  </a:cubicBezTo>
                  <a:cubicBezTo>
                    <a:pt x="71" y="120"/>
                    <a:pt x="82" y="117"/>
                    <a:pt x="94" y="117"/>
                  </a:cubicBezTo>
                  <a:cubicBezTo>
                    <a:pt x="104" y="112"/>
                    <a:pt x="116" y="112"/>
                    <a:pt x="127" y="112"/>
                  </a:cubicBezTo>
                  <a:lnTo>
                    <a:pt x="142" y="112"/>
                  </a:lnTo>
                  <a:cubicBezTo>
                    <a:pt x="157" y="117"/>
                    <a:pt x="172" y="117"/>
                    <a:pt x="187" y="117"/>
                  </a:cubicBezTo>
                  <a:cubicBezTo>
                    <a:pt x="154" y="90"/>
                    <a:pt x="168" y="50"/>
                    <a:pt x="154" y="19"/>
                  </a:cubicBezTo>
                  <a:lnTo>
                    <a:pt x="94" y="19"/>
                  </a:lnTo>
                  <a:cubicBezTo>
                    <a:pt x="75" y="19"/>
                    <a:pt x="56" y="16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6" name="Google Shape;16896;p11"/>
            <p:cNvSpPr/>
            <p:nvPr/>
          </p:nvSpPr>
          <p:spPr>
            <a:xfrm>
              <a:off x="-2510261" y="-2759425"/>
              <a:ext cx="7735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1" y="1"/>
                  </a:moveTo>
                  <a:lnTo>
                    <a:pt x="101" y="1"/>
                  </a:lnTo>
                  <a:cubicBezTo>
                    <a:pt x="75" y="34"/>
                    <a:pt x="34" y="20"/>
                    <a:pt x="1" y="34"/>
                  </a:cubicBezTo>
                  <a:cubicBezTo>
                    <a:pt x="15" y="65"/>
                    <a:pt x="1" y="105"/>
                    <a:pt x="34" y="132"/>
                  </a:cubicBezTo>
                  <a:cubicBezTo>
                    <a:pt x="161" y="127"/>
                    <a:pt x="161" y="124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7" name="Google Shape;16897;p11"/>
            <p:cNvSpPr/>
            <p:nvPr/>
          </p:nvSpPr>
          <p:spPr>
            <a:xfrm>
              <a:off x="-2540821" y="-2706232"/>
              <a:ext cx="7735" cy="8834"/>
            </a:xfrm>
            <a:custGeom>
              <a:avLst/>
              <a:gdLst/>
              <a:ahLst/>
              <a:cxnLst/>
              <a:rect l="l" t="t" r="r" b="b"/>
              <a:pathLst>
                <a:path w="162" h="185" extrusionOk="0">
                  <a:moveTo>
                    <a:pt x="13" y="0"/>
                  </a:moveTo>
                  <a:cubicBezTo>
                    <a:pt x="1" y="34"/>
                    <a:pt x="1" y="68"/>
                    <a:pt x="8" y="102"/>
                  </a:cubicBezTo>
                  <a:cubicBezTo>
                    <a:pt x="16" y="147"/>
                    <a:pt x="46" y="180"/>
                    <a:pt x="91" y="184"/>
                  </a:cubicBezTo>
                  <a:lnTo>
                    <a:pt x="98" y="184"/>
                  </a:lnTo>
                  <a:cubicBezTo>
                    <a:pt x="136" y="184"/>
                    <a:pt x="162" y="162"/>
                    <a:pt x="162" y="117"/>
                  </a:cubicBezTo>
                  <a:lnTo>
                    <a:pt x="162" y="117"/>
                  </a:lnTo>
                  <a:cubicBezTo>
                    <a:pt x="132" y="128"/>
                    <a:pt x="106" y="139"/>
                    <a:pt x="75" y="150"/>
                  </a:cubicBezTo>
                  <a:cubicBezTo>
                    <a:pt x="72" y="98"/>
                    <a:pt x="39" y="64"/>
                    <a:pt x="31" y="16"/>
                  </a:cubicBezTo>
                  <a:cubicBezTo>
                    <a:pt x="23" y="12"/>
                    <a:pt x="20" y="5"/>
                    <a:pt x="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8" name="Google Shape;16898;p11"/>
            <p:cNvSpPr/>
            <p:nvPr/>
          </p:nvSpPr>
          <p:spPr>
            <a:xfrm>
              <a:off x="-2508351" y="-2655903"/>
              <a:ext cx="9025" cy="3820"/>
            </a:xfrm>
            <a:custGeom>
              <a:avLst/>
              <a:gdLst/>
              <a:ahLst/>
              <a:cxnLst/>
              <a:rect l="l" t="t" r="r" b="b"/>
              <a:pathLst>
                <a:path w="189" h="80" extrusionOk="0">
                  <a:moveTo>
                    <a:pt x="54" y="0"/>
                  </a:moveTo>
                  <a:cubicBezTo>
                    <a:pt x="35" y="0"/>
                    <a:pt x="20" y="5"/>
                    <a:pt x="1" y="16"/>
                  </a:cubicBezTo>
                  <a:cubicBezTo>
                    <a:pt x="5" y="45"/>
                    <a:pt x="5" y="79"/>
                    <a:pt x="31" y="79"/>
                  </a:cubicBezTo>
                  <a:cubicBezTo>
                    <a:pt x="39" y="79"/>
                    <a:pt x="54" y="76"/>
                    <a:pt x="68" y="68"/>
                  </a:cubicBezTo>
                  <a:cubicBezTo>
                    <a:pt x="73" y="64"/>
                    <a:pt x="76" y="64"/>
                    <a:pt x="80" y="64"/>
                  </a:cubicBezTo>
                  <a:cubicBezTo>
                    <a:pt x="95" y="64"/>
                    <a:pt x="118" y="76"/>
                    <a:pt x="132" y="79"/>
                  </a:cubicBezTo>
                  <a:cubicBezTo>
                    <a:pt x="151" y="64"/>
                    <a:pt x="166" y="50"/>
                    <a:pt x="185" y="35"/>
                  </a:cubicBezTo>
                  <a:cubicBezTo>
                    <a:pt x="188" y="23"/>
                    <a:pt x="188" y="12"/>
                    <a:pt x="180" y="0"/>
                  </a:cubicBezTo>
                  <a:cubicBezTo>
                    <a:pt x="166" y="9"/>
                    <a:pt x="154" y="9"/>
                    <a:pt x="140" y="9"/>
                  </a:cubicBezTo>
                  <a:cubicBezTo>
                    <a:pt x="125" y="9"/>
                    <a:pt x="110" y="9"/>
                    <a:pt x="99" y="5"/>
                  </a:cubicBezTo>
                  <a:cubicBezTo>
                    <a:pt x="84" y="5"/>
                    <a:pt x="68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9" name="Google Shape;16899;p11"/>
            <p:cNvSpPr/>
            <p:nvPr/>
          </p:nvSpPr>
          <p:spPr>
            <a:xfrm>
              <a:off x="-2540964" y="-2711771"/>
              <a:ext cx="9502" cy="7926"/>
            </a:xfrm>
            <a:custGeom>
              <a:avLst/>
              <a:gdLst/>
              <a:ahLst/>
              <a:cxnLst/>
              <a:rect l="l" t="t" r="r" b="b"/>
              <a:pathLst>
                <a:path w="199" h="166" extrusionOk="0">
                  <a:moveTo>
                    <a:pt x="0" y="1"/>
                  </a:moveTo>
                  <a:cubicBezTo>
                    <a:pt x="4" y="38"/>
                    <a:pt x="11" y="79"/>
                    <a:pt x="16" y="116"/>
                  </a:cubicBezTo>
                  <a:cubicBezTo>
                    <a:pt x="23" y="121"/>
                    <a:pt x="26" y="128"/>
                    <a:pt x="34" y="132"/>
                  </a:cubicBezTo>
                  <a:cubicBezTo>
                    <a:pt x="49" y="128"/>
                    <a:pt x="68" y="124"/>
                    <a:pt x="83" y="124"/>
                  </a:cubicBezTo>
                  <a:cubicBezTo>
                    <a:pt x="113" y="124"/>
                    <a:pt x="139" y="139"/>
                    <a:pt x="165" y="166"/>
                  </a:cubicBezTo>
                  <a:cubicBezTo>
                    <a:pt x="173" y="128"/>
                    <a:pt x="199" y="94"/>
                    <a:pt x="180" y="53"/>
                  </a:cubicBezTo>
                  <a:lnTo>
                    <a:pt x="180" y="53"/>
                  </a:lnTo>
                  <a:cubicBezTo>
                    <a:pt x="168" y="79"/>
                    <a:pt x="150" y="98"/>
                    <a:pt x="128" y="98"/>
                  </a:cubicBezTo>
                  <a:cubicBezTo>
                    <a:pt x="113" y="98"/>
                    <a:pt x="101" y="94"/>
                    <a:pt x="83" y="83"/>
                  </a:cubicBezTo>
                  <a:cubicBezTo>
                    <a:pt x="56" y="57"/>
                    <a:pt x="30" y="3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0" name="Google Shape;16900;p11"/>
            <p:cNvSpPr/>
            <p:nvPr/>
          </p:nvSpPr>
          <p:spPr>
            <a:xfrm>
              <a:off x="-2493835" y="-2680160"/>
              <a:ext cx="9120" cy="8261"/>
            </a:xfrm>
            <a:custGeom>
              <a:avLst/>
              <a:gdLst/>
              <a:ahLst/>
              <a:cxnLst/>
              <a:rect l="l" t="t" r="r" b="b"/>
              <a:pathLst>
                <a:path w="191" h="173" extrusionOk="0">
                  <a:moveTo>
                    <a:pt x="26" y="1"/>
                  </a:moveTo>
                  <a:cubicBezTo>
                    <a:pt x="7" y="23"/>
                    <a:pt x="0" y="46"/>
                    <a:pt x="7" y="75"/>
                  </a:cubicBezTo>
                  <a:cubicBezTo>
                    <a:pt x="33" y="172"/>
                    <a:pt x="120" y="158"/>
                    <a:pt x="190" y="165"/>
                  </a:cubicBezTo>
                  <a:lnTo>
                    <a:pt x="190" y="161"/>
                  </a:lnTo>
                  <a:cubicBezTo>
                    <a:pt x="168" y="142"/>
                    <a:pt x="150" y="124"/>
                    <a:pt x="128" y="105"/>
                  </a:cubicBezTo>
                  <a:cubicBezTo>
                    <a:pt x="112" y="113"/>
                    <a:pt x="101" y="116"/>
                    <a:pt x="94" y="116"/>
                  </a:cubicBezTo>
                  <a:cubicBezTo>
                    <a:pt x="75" y="116"/>
                    <a:pt x="64" y="105"/>
                    <a:pt x="56" y="87"/>
                  </a:cubicBezTo>
                  <a:cubicBezTo>
                    <a:pt x="45" y="56"/>
                    <a:pt x="38" y="27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1" name="Google Shape;16901;p11"/>
            <p:cNvSpPr/>
            <p:nvPr/>
          </p:nvSpPr>
          <p:spPr>
            <a:xfrm>
              <a:off x="-2484763" y="-2676245"/>
              <a:ext cx="13465" cy="5969"/>
            </a:xfrm>
            <a:custGeom>
              <a:avLst/>
              <a:gdLst/>
              <a:ahLst/>
              <a:cxnLst/>
              <a:rect l="l" t="t" r="r" b="b"/>
              <a:pathLst>
                <a:path w="282" h="125" extrusionOk="0">
                  <a:moveTo>
                    <a:pt x="281" y="0"/>
                  </a:moveTo>
                  <a:lnTo>
                    <a:pt x="281" y="0"/>
                  </a:lnTo>
                  <a:cubicBezTo>
                    <a:pt x="229" y="68"/>
                    <a:pt x="162" y="90"/>
                    <a:pt x="90" y="90"/>
                  </a:cubicBezTo>
                  <a:cubicBezTo>
                    <a:pt x="61" y="90"/>
                    <a:pt x="31" y="86"/>
                    <a:pt x="0" y="79"/>
                  </a:cubicBezTo>
                  <a:lnTo>
                    <a:pt x="0" y="83"/>
                  </a:lnTo>
                  <a:cubicBezTo>
                    <a:pt x="23" y="117"/>
                    <a:pt x="50" y="124"/>
                    <a:pt x="76" y="124"/>
                  </a:cubicBezTo>
                  <a:cubicBezTo>
                    <a:pt x="90" y="124"/>
                    <a:pt x="105" y="121"/>
                    <a:pt x="121" y="117"/>
                  </a:cubicBezTo>
                  <a:cubicBezTo>
                    <a:pt x="139" y="112"/>
                    <a:pt x="154" y="112"/>
                    <a:pt x="169" y="112"/>
                  </a:cubicBezTo>
                  <a:cubicBezTo>
                    <a:pt x="180" y="112"/>
                    <a:pt x="188" y="112"/>
                    <a:pt x="199" y="117"/>
                  </a:cubicBezTo>
                  <a:cubicBezTo>
                    <a:pt x="225" y="79"/>
                    <a:pt x="281" y="60"/>
                    <a:pt x="28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2" name="Google Shape;16902;p11"/>
            <p:cNvSpPr/>
            <p:nvPr/>
          </p:nvSpPr>
          <p:spPr>
            <a:xfrm>
              <a:off x="-2532417" y="-2703892"/>
              <a:ext cx="7019" cy="3247"/>
            </a:xfrm>
            <a:custGeom>
              <a:avLst/>
              <a:gdLst/>
              <a:ahLst/>
              <a:cxnLst/>
              <a:rect l="l" t="t" r="r" b="b"/>
              <a:pathLst>
                <a:path w="147" h="68" extrusionOk="0">
                  <a:moveTo>
                    <a:pt x="79" y="1"/>
                  </a:moveTo>
                  <a:cubicBezTo>
                    <a:pt x="75" y="1"/>
                    <a:pt x="72" y="1"/>
                    <a:pt x="64" y="4"/>
                  </a:cubicBezTo>
                  <a:lnTo>
                    <a:pt x="49" y="4"/>
                  </a:lnTo>
                  <a:cubicBezTo>
                    <a:pt x="38" y="11"/>
                    <a:pt x="27" y="23"/>
                    <a:pt x="16" y="34"/>
                  </a:cubicBezTo>
                  <a:cubicBezTo>
                    <a:pt x="12" y="41"/>
                    <a:pt x="4" y="45"/>
                    <a:pt x="1" y="49"/>
                  </a:cubicBezTo>
                  <a:cubicBezTo>
                    <a:pt x="4" y="49"/>
                    <a:pt x="4" y="49"/>
                    <a:pt x="8" y="53"/>
                  </a:cubicBezTo>
                  <a:cubicBezTo>
                    <a:pt x="34" y="56"/>
                    <a:pt x="64" y="68"/>
                    <a:pt x="91" y="68"/>
                  </a:cubicBezTo>
                  <a:cubicBezTo>
                    <a:pt x="109" y="68"/>
                    <a:pt x="132" y="60"/>
                    <a:pt x="146" y="34"/>
                  </a:cubicBezTo>
                  <a:cubicBezTo>
                    <a:pt x="132" y="8"/>
                    <a:pt x="106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3" name="Google Shape;16903;p11"/>
            <p:cNvSpPr/>
            <p:nvPr/>
          </p:nvSpPr>
          <p:spPr>
            <a:xfrm>
              <a:off x="-2522581" y="-2746055"/>
              <a:ext cx="4488" cy="4011"/>
            </a:xfrm>
            <a:custGeom>
              <a:avLst/>
              <a:gdLst/>
              <a:ahLst/>
              <a:cxnLst/>
              <a:rect l="l" t="t" r="r" b="b"/>
              <a:pathLst>
                <a:path w="94" h="84" extrusionOk="0">
                  <a:moveTo>
                    <a:pt x="42" y="1"/>
                  </a:moveTo>
                  <a:cubicBezTo>
                    <a:pt x="34" y="1"/>
                    <a:pt x="26" y="1"/>
                    <a:pt x="23" y="9"/>
                  </a:cubicBezTo>
                  <a:cubicBezTo>
                    <a:pt x="15" y="31"/>
                    <a:pt x="0" y="49"/>
                    <a:pt x="23" y="72"/>
                  </a:cubicBezTo>
                  <a:cubicBezTo>
                    <a:pt x="30" y="80"/>
                    <a:pt x="38" y="83"/>
                    <a:pt x="45" y="83"/>
                  </a:cubicBezTo>
                  <a:cubicBezTo>
                    <a:pt x="52" y="83"/>
                    <a:pt x="64" y="76"/>
                    <a:pt x="68" y="68"/>
                  </a:cubicBezTo>
                  <a:cubicBezTo>
                    <a:pt x="83" y="49"/>
                    <a:pt x="94" y="27"/>
                    <a:pt x="71" y="12"/>
                  </a:cubicBezTo>
                  <a:cubicBezTo>
                    <a:pt x="60" y="4"/>
                    <a:pt x="52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4" name="Google Shape;16904;p11"/>
            <p:cNvSpPr/>
            <p:nvPr/>
          </p:nvSpPr>
          <p:spPr>
            <a:xfrm>
              <a:off x="-2491686" y="-2712296"/>
              <a:ext cx="3581" cy="7879"/>
            </a:xfrm>
            <a:custGeom>
              <a:avLst/>
              <a:gdLst/>
              <a:ahLst/>
              <a:cxnLst/>
              <a:rect l="l" t="t" r="r" b="b"/>
              <a:pathLst>
                <a:path w="75" h="165" extrusionOk="0">
                  <a:moveTo>
                    <a:pt x="0" y="1"/>
                  </a:moveTo>
                  <a:cubicBezTo>
                    <a:pt x="60" y="56"/>
                    <a:pt x="56" y="109"/>
                    <a:pt x="0" y="165"/>
                  </a:cubicBezTo>
                  <a:lnTo>
                    <a:pt x="4" y="165"/>
                  </a:lnTo>
                  <a:cubicBezTo>
                    <a:pt x="60" y="165"/>
                    <a:pt x="75" y="127"/>
                    <a:pt x="75" y="82"/>
                  </a:cubicBezTo>
                  <a:cubicBezTo>
                    <a:pt x="75" y="34"/>
                    <a:pt x="60" y="1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5" name="Google Shape;16905;p11"/>
            <p:cNvSpPr/>
            <p:nvPr/>
          </p:nvSpPr>
          <p:spPr>
            <a:xfrm>
              <a:off x="-2547554" y="-2724950"/>
              <a:ext cx="4823" cy="4679"/>
            </a:xfrm>
            <a:custGeom>
              <a:avLst/>
              <a:gdLst/>
              <a:ahLst/>
              <a:cxnLst/>
              <a:rect l="l" t="t" r="r" b="b"/>
              <a:pathLst>
                <a:path w="101" h="98" extrusionOk="0">
                  <a:moveTo>
                    <a:pt x="56" y="0"/>
                  </a:moveTo>
                  <a:cubicBezTo>
                    <a:pt x="0" y="60"/>
                    <a:pt x="4" y="71"/>
                    <a:pt x="56" y="97"/>
                  </a:cubicBezTo>
                  <a:cubicBezTo>
                    <a:pt x="97" y="64"/>
                    <a:pt x="101" y="3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6" name="Google Shape;16906;p11"/>
            <p:cNvSpPr/>
            <p:nvPr/>
          </p:nvSpPr>
          <p:spPr>
            <a:xfrm>
              <a:off x="-2488821" y="-2657336"/>
              <a:ext cx="6446" cy="7735"/>
            </a:xfrm>
            <a:custGeom>
              <a:avLst/>
              <a:gdLst/>
              <a:ahLst/>
              <a:cxnLst/>
              <a:rect l="l" t="t" r="r" b="b"/>
              <a:pathLst>
                <a:path w="135" h="162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5" y="46"/>
                    <a:pt x="0" y="80"/>
                    <a:pt x="71" y="161"/>
                  </a:cubicBezTo>
                  <a:cubicBezTo>
                    <a:pt x="26" y="83"/>
                    <a:pt x="85" y="42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7" name="Google Shape;16907;p11"/>
            <p:cNvSpPr/>
            <p:nvPr/>
          </p:nvSpPr>
          <p:spPr>
            <a:xfrm>
              <a:off x="-2530077" y="-2706566"/>
              <a:ext cx="5539" cy="4297"/>
            </a:xfrm>
            <a:custGeom>
              <a:avLst/>
              <a:gdLst/>
              <a:ahLst/>
              <a:cxnLst/>
              <a:rect l="l" t="t" r="r" b="b"/>
              <a:pathLst>
                <a:path w="116" h="90" extrusionOk="0">
                  <a:moveTo>
                    <a:pt x="45" y="0"/>
                  </a:moveTo>
                  <a:cubicBezTo>
                    <a:pt x="30" y="0"/>
                    <a:pt x="19" y="19"/>
                    <a:pt x="0" y="60"/>
                  </a:cubicBezTo>
                  <a:lnTo>
                    <a:pt x="15" y="60"/>
                  </a:lnTo>
                  <a:cubicBezTo>
                    <a:pt x="23" y="57"/>
                    <a:pt x="26" y="57"/>
                    <a:pt x="30" y="57"/>
                  </a:cubicBezTo>
                  <a:cubicBezTo>
                    <a:pt x="57" y="57"/>
                    <a:pt x="83" y="64"/>
                    <a:pt x="97" y="90"/>
                  </a:cubicBezTo>
                  <a:cubicBezTo>
                    <a:pt x="105" y="86"/>
                    <a:pt x="109" y="79"/>
                    <a:pt x="116" y="75"/>
                  </a:cubicBezTo>
                  <a:cubicBezTo>
                    <a:pt x="79" y="23"/>
                    <a:pt x="60" y="0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8" name="Google Shape;16908;p11"/>
            <p:cNvSpPr/>
            <p:nvPr/>
          </p:nvSpPr>
          <p:spPr>
            <a:xfrm>
              <a:off x="-2515848" y="-2761717"/>
              <a:ext cx="5635" cy="3963"/>
            </a:xfrm>
            <a:custGeom>
              <a:avLst/>
              <a:gdLst/>
              <a:ahLst/>
              <a:cxnLst/>
              <a:rect l="l" t="t" r="r" b="b"/>
              <a:pathLst>
                <a:path w="118" h="83" extrusionOk="0">
                  <a:moveTo>
                    <a:pt x="68" y="0"/>
                  </a:moveTo>
                  <a:cubicBezTo>
                    <a:pt x="46" y="23"/>
                    <a:pt x="23" y="41"/>
                    <a:pt x="1" y="63"/>
                  </a:cubicBezTo>
                  <a:cubicBezTo>
                    <a:pt x="20" y="79"/>
                    <a:pt x="39" y="82"/>
                    <a:pt x="58" y="82"/>
                  </a:cubicBezTo>
                  <a:lnTo>
                    <a:pt x="118" y="82"/>
                  </a:lnTo>
                  <a:cubicBezTo>
                    <a:pt x="91" y="60"/>
                    <a:pt x="76" y="3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9" name="Google Shape;16909;p11"/>
            <p:cNvSpPr/>
            <p:nvPr/>
          </p:nvSpPr>
          <p:spPr>
            <a:xfrm>
              <a:off x="-2518665" y="-2664641"/>
              <a:ext cx="3295" cy="6303"/>
            </a:xfrm>
            <a:custGeom>
              <a:avLst/>
              <a:gdLst/>
              <a:ahLst/>
              <a:cxnLst/>
              <a:rect l="l" t="t" r="r" b="b"/>
              <a:pathLst>
                <a:path w="69" h="132" extrusionOk="0">
                  <a:moveTo>
                    <a:pt x="53" y="0"/>
                  </a:moveTo>
                  <a:lnTo>
                    <a:pt x="53" y="0"/>
                  </a:lnTo>
                  <a:cubicBezTo>
                    <a:pt x="30" y="23"/>
                    <a:pt x="15" y="45"/>
                    <a:pt x="8" y="79"/>
                  </a:cubicBezTo>
                  <a:cubicBezTo>
                    <a:pt x="1" y="113"/>
                    <a:pt x="8" y="131"/>
                    <a:pt x="42" y="131"/>
                  </a:cubicBezTo>
                  <a:lnTo>
                    <a:pt x="53" y="131"/>
                  </a:lnTo>
                  <a:cubicBezTo>
                    <a:pt x="4" y="87"/>
                    <a:pt x="68" y="45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0" name="Google Shape;16910;p11"/>
            <p:cNvSpPr/>
            <p:nvPr/>
          </p:nvSpPr>
          <p:spPr>
            <a:xfrm>
              <a:off x="-2655373" y="-2765489"/>
              <a:ext cx="26072" cy="44503"/>
            </a:xfrm>
            <a:custGeom>
              <a:avLst/>
              <a:gdLst/>
              <a:ahLst/>
              <a:cxnLst/>
              <a:rect l="l" t="t" r="r" b="b"/>
              <a:pathLst>
                <a:path w="546" h="932" extrusionOk="0">
                  <a:moveTo>
                    <a:pt x="340" y="385"/>
                  </a:moveTo>
                  <a:cubicBezTo>
                    <a:pt x="348" y="385"/>
                    <a:pt x="355" y="389"/>
                    <a:pt x="363" y="389"/>
                  </a:cubicBezTo>
                  <a:cubicBezTo>
                    <a:pt x="374" y="389"/>
                    <a:pt x="385" y="393"/>
                    <a:pt x="393" y="397"/>
                  </a:cubicBezTo>
                  <a:cubicBezTo>
                    <a:pt x="385" y="404"/>
                    <a:pt x="381" y="411"/>
                    <a:pt x="371" y="419"/>
                  </a:cubicBezTo>
                  <a:cubicBezTo>
                    <a:pt x="359" y="430"/>
                    <a:pt x="348" y="446"/>
                    <a:pt x="333" y="446"/>
                  </a:cubicBezTo>
                  <a:cubicBezTo>
                    <a:pt x="329" y="446"/>
                    <a:pt x="321" y="446"/>
                    <a:pt x="318" y="442"/>
                  </a:cubicBezTo>
                  <a:cubicBezTo>
                    <a:pt x="310" y="434"/>
                    <a:pt x="307" y="419"/>
                    <a:pt x="310" y="411"/>
                  </a:cubicBezTo>
                  <a:cubicBezTo>
                    <a:pt x="314" y="389"/>
                    <a:pt x="326" y="385"/>
                    <a:pt x="340" y="385"/>
                  </a:cubicBezTo>
                  <a:close/>
                  <a:moveTo>
                    <a:pt x="202" y="1"/>
                  </a:moveTo>
                  <a:cubicBezTo>
                    <a:pt x="195" y="16"/>
                    <a:pt x="180" y="30"/>
                    <a:pt x="180" y="38"/>
                  </a:cubicBezTo>
                  <a:cubicBezTo>
                    <a:pt x="214" y="173"/>
                    <a:pt x="157" y="277"/>
                    <a:pt x="86" y="382"/>
                  </a:cubicBezTo>
                  <a:cubicBezTo>
                    <a:pt x="26" y="472"/>
                    <a:pt x="52" y="595"/>
                    <a:pt x="4" y="692"/>
                  </a:cubicBezTo>
                  <a:cubicBezTo>
                    <a:pt x="26" y="670"/>
                    <a:pt x="45" y="647"/>
                    <a:pt x="67" y="625"/>
                  </a:cubicBezTo>
                  <a:cubicBezTo>
                    <a:pt x="119" y="532"/>
                    <a:pt x="164" y="498"/>
                    <a:pt x="209" y="498"/>
                  </a:cubicBezTo>
                  <a:cubicBezTo>
                    <a:pt x="258" y="498"/>
                    <a:pt x="307" y="535"/>
                    <a:pt x="366" y="584"/>
                  </a:cubicBezTo>
                  <a:cubicBezTo>
                    <a:pt x="374" y="587"/>
                    <a:pt x="378" y="595"/>
                    <a:pt x="381" y="599"/>
                  </a:cubicBezTo>
                  <a:cubicBezTo>
                    <a:pt x="389" y="618"/>
                    <a:pt x="326" y="801"/>
                    <a:pt x="303" y="808"/>
                  </a:cubicBezTo>
                  <a:cubicBezTo>
                    <a:pt x="258" y="823"/>
                    <a:pt x="228" y="860"/>
                    <a:pt x="195" y="890"/>
                  </a:cubicBezTo>
                  <a:lnTo>
                    <a:pt x="131" y="827"/>
                  </a:lnTo>
                  <a:cubicBezTo>
                    <a:pt x="57" y="823"/>
                    <a:pt x="52" y="748"/>
                    <a:pt x="19" y="707"/>
                  </a:cubicBezTo>
                  <a:lnTo>
                    <a:pt x="19" y="707"/>
                  </a:lnTo>
                  <a:cubicBezTo>
                    <a:pt x="0" y="815"/>
                    <a:pt x="23" y="879"/>
                    <a:pt x="97" y="905"/>
                  </a:cubicBezTo>
                  <a:cubicBezTo>
                    <a:pt x="150" y="927"/>
                    <a:pt x="209" y="924"/>
                    <a:pt x="266" y="932"/>
                  </a:cubicBezTo>
                  <a:lnTo>
                    <a:pt x="269" y="932"/>
                  </a:lnTo>
                  <a:cubicBezTo>
                    <a:pt x="299" y="932"/>
                    <a:pt x="276" y="868"/>
                    <a:pt x="307" y="849"/>
                  </a:cubicBezTo>
                  <a:cubicBezTo>
                    <a:pt x="310" y="842"/>
                    <a:pt x="318" y="834"/>
                    <a:pt x="321" y="830"/>
                  </a:cubicBezTo>
                  <a:cubicBezTo>
                    <a:pt x="400" y="820"/>
                    <a:pt x="426" y="752"/>
                    <a:pt x="478" y="707"/>
                  </a:cubicBezTo>
                  <a:cubicBezTo>
                    <a:pt x="452" y="692"/>
                    <a:pt x="419" y="715"/>
                    <a:pt x="393" y="681"/>
                  </a:cubicBezTo>
                  <a:cubicBezTo>
                    <a:pt x="423" y="663"/>
                    <a:pt x="449" y="636"/>
                    <a:pt x="478" y="636"/>
                  </a:cubicBezTo>
                  <a:cubicBezTo>
                    <a:pt x="494" y="636"/>
                    <a:pt x="509" y="644"/>
                    <a:pt x="528" y="658"/>
                  </a:cubicBezTo>
                  <a:cubicBezTo>
                    <a:pt x="528" y="550"/>
                    <a:pt x="419" y="494"/>
                    <a:pt x="397" y="397"/>
                  </a:cubicBezTo>
                  <a:cubicBezTo>
                    <a:pt x="430" y="337"/>
                    <a:pt x="483" y="304"/>
                    <a:pt x="546" y="277"/>
                  </a:cubicBezTo>
                  <a:cubicBezTo>
                    <a:pt x="535" y="273"/>
                    <a:pt x="523" y="266"/>
                    <a:pt x="512" y="266"/>
                  </a:cubicBezTo>
                  <a:lnTo>
                    <a:pt x="505" y="266"/>
                  </a:lnTo>
                  <a:cubicBezTo>
                    <a:pt x="471" y="270"/>
                    <a:pt x="445" y="273"/>
                    <a:pt x="419" y="273"/>
                  </a:cubicBezTo>
                  <a:cubicBezTo>
                    <a:pt x="284" y="273"/>
                    <a:pt x="232" y="202"/>
                    <a:pt x="217" y="35"/>
                  </a:cubicBezTo>
                  <a:cubicBezTo>
                    <a:pt x="217" y="23"/>
                    <a:pt x="209" y="12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1" name="Google Shape;16911;p11"/>
            <p:cNvSpPr/>
            <p:nvPr/>
          </p:nvSpPr>
          <p:spPr>
            <a:xfrm>
              <a:off x="-2645776" y="-2771554"/>
              <a:ext cx="22204" cy="19291"/>
            </a:xfrm>
            <a:custGeom>
              <a:avLst/>
              <a:gdLst/>
              <a:ahLst/>
              <a:cxnLst/>
              <a:rect l="l" t="t" r="r" b="b"/>
              <a:pathLst>
                <a:path w="465" h="404" extrusionOk="0">
                  <a:moveTo>
                    <a:pt x="270" y="0"/>
                  </a:moveTo>
                  <a:cubicBezTo>
                    <a:pt x="159" y="0"/>
                    <a:pt x="69" y="34"/>
                    <a:pt x="2" y="129"/>
                  </a:cubicBezTo>
                  <a:lnTo>
                    <a:pt x="2" y="129"/>
                  </a:lnTo>
                  <a:cubicBezTo>
                    <a:pt x="2" y="129"/>
                    <a:pt x="1" y="128"/>
                    <a:pt x="1" y="128"/>
                  </a:cubicBezTo>
                  <a:lnTo>
                    <a:pt x="1" y="131"/>
                  </a:lnTo>
                  <a:cubicBezTo>
                    <a:pt x="1" y="131"/>
                    <a:pt x="2" y="130"/>
                    <a:pt x="2" y="129"/>
                  </a:cubicBezTo>
                  <a:lnTo>
                    <a:pt x="2" y="129"/>
                  </a:lnTo>
                  <a:cubicBezTo>
                    <a:pt x="9" y="140"/>
                    <a:pt x="16" y="151"/>
                    <a:pt x="16" y="162"/>
                  </a:cubicBezTo>
                  <a:cubicBezTo>
                    <a:pt x="31" y="329"/>
                    <a:pt x="83" y="400"/>
                    <a:pt x="218" y="400"/>
                  </a:cubicBezTo>
                  <a:cubicBezTo>
                    <a:pt x="244" y="400"/>
                    <a:pt x="270" y="397"/>
                    <a:pt x="304" y="393"/>
                  </a:cubicBezTo>
                  <a:lnTo>
                    <a:pt x="311" y="393"/>
                  </a:lnTo>
                  <a:cubicBezTo>
                    <a:pt x="322" y="393"/>
                    <a:pt x="334" y="400"/>
                    <a:pt x="345" y="404"/>
                  </a:cubicBezTo>
                  <a:cubicBezTo>
                    <a:pt x="356" y="400"/>
                    <a:pt x="371" y="400"/>
                    <a:pt x="375" y="393"/>
                  </a:cubicBezTo>
                  <a:cubicBezTo>
                    <a:pt x="394" y="348"/>
                    <a:pt x="394" y="292"/>
                    <a:pt x="457" y="292"/>
                  </a:cubicBezTo>
                  <a:lnTo>
                    <a:pt x="465" y="292"/>
                  </a:lnTo>
                  <a:cubicBezTo>
                    <a:pt x="461" y="243"/>
                    <a:pt x="416" y="202"/>
                    <a:pt x="442" y="150"/>
                  </a:cubicBezTo>
                  <a:cubicBezTo>
                    <a:pt x="439" y="146"/>
                    <a:pt x="434" y="143"/>
                    <a:pt x="434" y="139"/>
                  </a:cubicBezTo>
                  <a:cubicBezTo>
                    <a:pt x="382" y="101"/>
                    <a:pt x="394" y="5"/>
                    <a:pt x="2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2" name="Google Shape;16912;p11"/>
            <p:cNvSpPr/>
            <p:nvPr/>
          </p:nvSpPr>
          <p:spPr>
            <a:xfrm>
              <a:off x="-2609151" y="-2792611"/>
              <a:ext cx="15758" cy="18097"/>
            </a:xfrm>
            <a:custGeom>
              <a:avLst/>
              <a:gdLst/>
              <a:ahLst/>
              <a:cxnLst/>
              <a:rect l="l" t="t" r="r" b="b"/>
              <a:pathLst>
                <a:path w="330" h="379" extrusionOk="0">
                  <a:moveTo>
                    <a:pt x="269" y="1"/>
                  </a:moveTo>
                  <a:cubicBezTo>
                    <a:pt x="247" y="1"/>
                    <a:pt x="232" y="23"/>
                    <a:pt x="214" y="42"/>
                  </a:cubicBezTo>
                  <a:cubicBezTo>
                    <a:pt x="210" y="49"/>
                    <a:pt x="202" y="49"/>
                    <a:pt x="195" y="49"/>
                  </a:cubicBezTo>
                  <a:cubicBezTo>
                    <a:pt x="188" y="49"/>
                    <a:pt x="180" y="49"/>
                    <a:pt x="172" y="45"/>
                  </a:cubicBezTo>
                  <a:cubicBezTo>
                    <a:pt x="165" y="42"/>
                    <a:pt x="157" y="42"/>
                    <a:pt x="150" y="42"/>
                  </a:cubicBezTo>
                  <a:cubicBezTo>
                    <a:pt x="57" y="45"/>
                    <a:pt x="0" y="124"/>
                    <a:pt x="34" y="213"/>
                  </a:cubicBezTo>
                  <a:cubicBezTo>
                    <a:pt x="60" y="277"/>
                    <a:pt x="98" y="333"/>
                    <a:pt x="154" y="378"/>
                  </a:cubicBezTo>
                  <a:cubicBezTo>
                    <a:pt x="180" y="356"/>
                    <a:pt x="198" y="325"/>
                    <a:pt x="240" y="325"/>
                  </a:cubicBezTo>
                  <a:lnTo>
                    <a:pt x="250" y="325"/>
                  </a:lnTo>
                  <a:cubicBezTo>
                    <a:pt x="284" y="325"/>
                    <a:pt x="303" y="299"/>
                    <a:pt x="303" y="262"/>
                  </a:cubicBezTo>
                  <a:cubicBezTo>
                    <a:pt x="295" y="258"/>
                    <a:pt x="292" y="251"/>
                    <a:pt x="288" y="247"/>
                  </a:cubicBezTo>
                  <a:cubicBezTo>
                    <a:pt x="277" y="247"/>
                    <a:pt x="266" y="255"/>
                    <a:pt x="255" y="255"/>
                  </a:cubicBezTo>
                  <a:cubicBezTo>
                    <a:pt x="247" y="255"/>
                    <a:pt x="240" y="251"/>
                    <a:pt x="236" y="239"/>
                  </a:cubicBezTo>
                  <a:cubicBezTo>
                    <a:pt x="232" y="228"/>
                    <a:pt x="240" y="199"/>
                    <a:pt x="255" y="191"/>
                  </a:cubicBezTo>
                  <a:cubicBezTo>
                    <a:pt x="262" y="184"/>
                    <a:pt x="269" y="180"/>
                    <a:pt x="273" y="180"/>
                  </a:cubicBezTo>
                  <a:cubicBezTo>
                    <a:pt x="292" y="180"/>
                    <a:pt x="303" y="202"/>
                    <a:pt x="318" y="213"/>
                  </a:cubicBezTo>
                  <a:cubicBezTo>
                    <a:pt x="329" y="168"/>
                    <a:pt x="292" y="135"/>
                    <a:pt x="295" y="90"/>
                  </a:cubicBezTo>
                  <a:cubicBezTo>
                    <a:pt x="303" y="60"/>
                    <a:pt x="314" y="23"/>
                    <a:pt x="288" y="4"/>
                  </a:cubicBezTo>
                  <a:cubicBezTo>
                    <a:pt x="281" y="1"/>
                    <a:pt x="273" y="1"/>
                    <a:pt x="2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3" name="Google Shape;16913;p11"/>
            <p:cNvSpPr/>
            <p:nvPr/>
          </p:nvSpPr>
          <p:spPr>
            <a:xfrm>
              <a:off x="-2621853" y="-2751021"/>
              <a:ext cx="14707" cy="15232"/>
            </a:xfrm>
            <a:custGeom>
              <a:avLst/>
              <a:gdLst/>
              <a:ahLst/>
              <a:cxnLst/>
              <a:rect l="l" t="t" r="r" b="b"/>
              <a:pathLst>
                <a:path w="308" h="319" extrusionOk="0">
                  <a:moveTo>
                    <a:pt x="113" y="1"/>
                  </a:moveTo>
                  <a:cubicBezTo>
                    <a:pt x="109" y="46"/>
                    <a:pt x="87" y="64"/>
                    <a:pt x="64" y="90"/>
                  </a:cubicBezTo>
                  <a:cubicBezTo>
                    <a:pt x="1" y="161"/>
                    <a:pt x="9" y="265"/>
                    <a:pt x="68" y="303"/>
                  </a:cubicBezTo>
                  <a:cubicBezTo>
                    <a:pt x="87" y="315"/>
                    <a:pt x="109" y="318"/>
                    <a:pt x="132" y="318"/>
                  </a:cubicBezTo>
                  <a:cubicBezTo>
                    <a:pt x="180" y="318"/>
                    <a:pt x="233" y="296"/>
                    <a:pt x="259" y="255"/>
                  </a:cubicBezTo>
                  <a:cubicBezTo>
                    <a:pt x="307" y="184"/>
                    <a:pt x="300" y="143"/>
                    <a:pt x="225" y="82"/>
                  </a:cubicBezTo>
                  <a:cubicBezTo>
                    <a:pt x="192" y="56"/>
                    <a:pt x="158" y="34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4" name="Google Shape;16914;p11"/>
            <p:cNvSpPr/>
            <p:nvPr/>
          </p:nvSpPr>
          <p:spPr>
            <a:xfrm>
              <a:off x="-2611825" y="-2794044"/>
              <a:ext cx="24687" cy="19530"/>
            </a:xfrm>
            <a:custGeom>
              <a:avLst/>
              <a:gdLst/>
              <a:ahLst/>
              <a:cxnLst/>
              <a:rect l="l" t="t" r="r" b="b"/>
              <a:pathLst>
                <a:path w="517" h="409" extrusionOk="0">
                  <a:moveTo>
                    <a:pt x="314" y="0"/>
                  </a:moveTo>
                  <a:cubicBezTo>
                    <a:pt x="247" y="0"/>
                    <a:pt x="191" y="27"/>
                    <a:pt x="127" y="45"/>
                  </a:cubicBezTo>
                  <a:cubicBezTo>
                    <a:pt x="71" y="57"/>
                    <a:pt x="0" y="195"/>
                    <a:pt x="26" y="232"/>
                  </a:cubicBezTo>
                  <a:cubicBezTo>
                    <a:pt x="79" y="300"/>
                    <a:pt x="105" y="393"/>
                    <a:pt x="210" y="408"/>
                  </a:cubicBezTo>
                  <a:cubicBezTo>
                    <a:pt x="154" y="363"/>
                    <a:pt x="116" y="307"/>
                    <a:pt x="90" y="243"/>
                  </a:cubicBezTo>
                  <a:cubicBezTo>
                    <a:pt x="56" y="154"/>
                    <a:pt x="113" y="75"/>
                    <a:pt x="206" y="72"/>
                  </a:cubicBezTo>
                  <a:cubicBezTo>
                    <a:pt x="213" y="72"/>
                    <a:pt x="221" y="72"/>
                    <a:pt x="228" y="75"/>
                  </a:cubicBezTo>
                  <a:cubicBezTo>
                    <a:pt x="236" y="79"/>
                    <a:pt x="244" y="79"/>
                    <a:pt x="251" y="79"/>
                  </a:cubicBezTo>
                  <a:cubicBezTo>
                    <a:pt x="258" y="79"/>
                    <a:pt x="266" y="79"/>
                    <a:pt x="270" y="72"/>
                  </a:cubicBezTo>
                  <a:cubicBezTo>
                    <a:pt x="288" y="53"/>
                    <a:pt x="303" y="31"/>
                    <a:pt x="325" y="31"/>
                  </a:cubicBezTo>
                  <a:cubicBezTo>
                    <a:pt x="329" y="31"/>
                    <a:pt x="337" y="31"/>
                    <a:pt x="344" y="34"/>
                  </a:cubicBezTo>
                  <a:cubicBezTo>
                    <a:pt x="370" y="53"/>
                    <a:pt x="359" y="90"/>
                    <a:pt x="351" y="120"/>
                  </a:cubicBezTo>
                  <a:cubicBezTo>
                    <a:pt x="348" y="165"/>
                    <a:pt x="385" y="198"/>
                    <a:pt x="374" y="243"/>
                  </a:cubicBezTo>
                  <a:cubicBezTo>
                    <a:pt x="363" y="255"/>
                    <a:pt x="351" y="266"/>
                    <a:pt x="344" y="277"/>
                  </a:cubicBezTo>
                  <a:cubicBezTo>
                    <a:pt x="348" y="281"/>
                    <a:pt x="351" y="288"/>
                    <a:pt x="359" y="292"/>
                  </a:cubicBezTo>
                  <a:cubicBezTo>
                    <a:pt x="404" y="269"/>
                    <a:pt x="401" y="195"/>
                    <a:pt x="456" y="188"/>
                  </a:cubicBezTo>
                  <a:cubicBezTo>
                    <a:pt x="516" y="180"/>
                    <a:pt x="501" y="139"/>
                    <a:pt x="490" y="109"/>
                  </a:cubicBezTo>
                  <a:cubicBezTo>
                    <a:pt x="468" y="34"/>
                    <a:pt x="404" y="0"/>
                    <a:pt x="3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5" name="Google Shape;16915;p11"/>
            <p:cNvSpPr/>
            <p:nvPr/>
          </p:nvSpPr>
          <p:spPr>
            <a:xfrm>
              <a:off x="-2627535" y="-2787980"/>
              <a:ext cx="11078" cy="12367"/>
            </a:xfrm>
            <a:custGeom>
              <a:avLst/>
              <a:gdLst/>
              <a:ahLst/>
              <a:cxnLst/>
              <a:rect l="l" t="t" r="r" b="b"/>
              <a:pathLst>
                <a:path w="232" h="259" extrusionOk="0">
                  <a:moveTo>
                    <a:pt x="97" y="1"/>
                  </a:moveTo>
                  <a:cubicBezTo>
                    <a:pt x="75" y="1"/>
                    <a:pt x="52" y="4"/>
                    <a:pt x="45" y="45"/>
                  </a:cubicBezTo>
                  <a:cubicBezTo>
                    <a:pt x="41" y="79"/>
                    <a:pt x="19" y="105"/>
                    <a:pt x="0" y="131"/>
                  </a:cubicBezTo>
                  <a:cubicBezTo>
                    <a:pt x="7" y="154"/>
                    <a:pt x="7" y="173"/>
                    <a:pt x="0" y="192"/>
                  </a:cubicBezTo>
                  <a:cubicBezTo>
                    <a:pt x="49" y="225"/>
                    <a:pt x="109" y="236"/>
                    <a:pt x="161" y="259"/>
                  </a:cubicBezTo>
                  <a:cubicBezTo>
                    <a:pt x="232" y="102"/>
                    <a:pt x="232" y="102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6" name="Google Shape;16916;p11"/>
            <p:cNvSpPr/>
            <p:nvPr/>
          </p:nvSpPr>
          <p:spPr>
            <a:xfrm>
              <a:off x="-2645776" y="-2778859"/>
              <a:ext cx="25928" cy="14468"/>
            </a:xfrm>
            <a:custGeom>
              <a:avLst/>
              <a:gdLst/>
              <a:ahLst/>
              <a:cxnLst/>
              <a:rect l="l" t="t" r="r" b="b"/>
              <a:pathLst>
                <a:path w="543" h="303" extrusionOk="0">
                  <a:moveTo>
                    <a:pt x="382" y="1"/>
                  </a:moveTo>
                  <a:cubicBezTo>
                    <a:pt x="375" y="113"/>
                    <a:pt x="293" y="124"/>
                    <a:pt x="222" y="124"/>
                  </a:cubicBezTo>
                  <a:lnTo>
                    <a:pt x="188" y="124"/>
                  </a:lnTo>
                  <a:cubicBezTo>
                    <a:pt x="75" y="124"/>
                    <a:pt x="42" y="194"/>
                    <a:pt x="5" y="277"/>
                  </a:cubicBezTo>
                  <a:cubicBezTo>
                    <a:pt x="5" y="281"/>
                    <a:pt x="1" y="281"/>
                    <a:pt x="1" y="284"/>
                  </a:cubicBezTo>
                  <a:cubicBezTo>
                    <a:pt x="68" y="187"/>
                    <a:pt x="158" y="153"/>
                    <a:pt x="270" y="153"/>
                  </a:cubicBezTo>
                  <a:lnTo>
                    <a:pt x="289" y="153"/>
                  </a:lnTo>
                  <a:cubicBezTo>
                    <a:pt x="394" y="158"/>
                    <a:pt x="382" y="254"/>
                    <a:pt x="434" y="292"/>
                  </a:cubicBezTo>
                  <a:cubicBezTo>
                    <a:pt x="434" y="296"/>
                    <a:pt x="439" y="299"/>
                    <a:pt x="442" y="303"/>
                  </a:cubicBezTo>
                  <a:cubicBezTo>
                    <a:pt x="442" y="292"/>
                    <a:pt x="446" y="277"/>
                    <a:pt x="442" y="270"/>
                  </a:cubicBezTo>
                  <a:cubicBezTo>
                    <a:pt x="382" y="105"/>
                    <a:pt x="382" y="105"/>
                    <a:pt x="536" y="75"/>
                  </a:cubicBezTo>
                  <a:cubicBezTo>
                    <a:pt x="539" y="75"/>
                    <a:pt x="543" y="71"/>
                    <a:pt x="543" y="68"/>
                  </a:cubicBezTo>
                  <a:cubicBezTo>
                    <a:pt x="491" y="45"/>
                    <a:pt x="431" y="34"/>
                    <a:pt x="3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7" name="Google Shape;16917;p11"/>
            <p:cNvSpPr/>
            <p:nvPr/>
          </p:nvSpPr>
          <p:spPr>
            <a:xfrm>
              <a:off x="-2655230" y="-2739227"/>
              <a:ext cx="13083" cy="13227"/>
            </a:xfrm>
            <a:custGeom>
              <a:avLst/>
              <a:gdLst/>
              <a:ahLst/>
              <a:cxnLst/>
              <a:rect l="l" t="t" r="r" b="b"/>
              <a:pathLst>
                <a:path w="274" h="277" extrusionOk="0">
                  <a:moveTo>
                    <a:pt x="206" y="0"/>
                  </a:moveTo>
                  <a:cubicBezTo>
                    <a:pt x="184" y="0"/>
                    <a:pt x="158" y="18"/>
                    <a:pt x="154" y="53"/>
                  </a:cubicBezTo>
                  <a:cubicBezTo>
                    <a:pt x="147" y="90"/>
                    <a:pt x="135" y="101"/>
                    <a:pt x="121" y="101"/>
                  </a:cubicBezTo>
                  <a:cubicBezTo>
                    <a:pt x="102" y="101"/>
                    <a:pt x="83" y="90"/>
                    <a:pt x="64" y="75"/>
                  </a:cubicBezTo>
                  <a:cubicBezTo>
                    <a:pt x="42" y="97"/>
                    <a:pt x="23" y="120"/>
                    <a:pt x="1" y="142"/>
                  </a:cubicBezTo>
                  <a:cubicBezTo>
                    <a:pt x="4" y="146"/>
                    <a:pt x="9" y="153"/>
                    <a:pt x="16" y="157"/>
                  </a:cubicBezTo>
                  <a:cubicBezTo>
                    <a:pt x="49" y="198"/>
                    <a:pt x="54" y="273"/>
                    <a:pt x="128" y="277"/>
                  </a:cubicBezTo>
                  <a:lnTo>
                    <a:pt x="132" y="270"/>
                  </a:lnTo>
                  <a:lnTo>
                    <a:pt x="132" y="206"/>
                  </a:lnTo>
                  <a:cubicBezTo>
                    <a:pt x="116" y="187"/>
                    <a:pt x="94" y="165"/>
                    <a:pt x="132" y="153"/>
                  </a:cubicBezTo>
                  <a:cubicBezTo>
                    <a:pt x="166" y="146"/>
                    <a:pt x="192" y="135"/>
                    <a:pt x="221" y="113"/>
                  </a:cubicBezTo>
                  <a:cubicBezTo>
                    <a:pt x="237" y="97"/>
                    <a:pt x="273" y="105"/>
                    <a:pt x="266" y="68"/>
                  </a:cubicBezTo>
                  <a:cubicBezTo>
                    <a:pt x="263" y="34"/>
                    <a:pt x="237" y="4"/>
                    <a:pt x="21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8" name="Google Shape;16918;p11"/>
            <p:cNvSpPr/>
            <p:nvPr/>
          </p:nvSpPr>
          <p:spPr>
            <a:xfrm>
              <a:off x="-2572909" y="-2772795"/>
              <a:ext cx="9837" cy="7544"/>
            </a:xfrm>
            <a:custGeom>
              <a:avLst/>
              <a:gdLst/>
              <a:ahLst/>
              <a:cxnLst/>
              <a:rect l="l" t="t" r="r" b="b"/>
              <a:pathLst>
                <a:path w="206" h="158" extrusionOk="0">
                  <a:moveTo>
                    <a:pt x="150" y="0"/>
                  </a:moveTo>
                  <a:cubicBezTo>
                    <a:pt x="75" y="4"/>
                    <a:pt x="15" y="31"/>
                    <a:pt x="0" y="112"/>
                  </a:cubicBezTo>
                  <a:cubicBezTo>
                    <a:pt x="7" y="116"/>
                    <a:pt x="12" y="120"/>
                    <a:pt x="15" y="127"/>
                  </a:cubicBezTo>
                  <a:cubicBezTo>
                    <a:pt x="21" y="127"/>
                    <a:pt x="27" y="127"/>
                    <a:pt x="33" y="127"/>
                  </a:cubicBezTo>
                  <a:cubicBezTo>
                    <a:pt x="39" y="127"/>
                    <a:pt x="45" y="127"/>
                    <a:pt x="49" y="131"/>
                  </a:cubicBezTo>
                  <a:cubicBezTo>
                    <a:pt x="71" y="146"/>
                    <a:pt x="93" y="157"/>
                    <a:pt x="116" y="157"/>
                  </a:cubicBezTo>
                  <a:cubicBezTo>
                    <a:pt x="135" y="157"/>
                    <a:pt x="150" y="150"/>
                    <a:pt x="164" y="138"/>
                  </a:cubicBezTo>
                  <a:cubicBezTo>
                    <a:pt x="206" y="101"/>
                    <a:pt x="198" y="57"/>
                    <a:pt x="164" y="15"/>
                  </a:cubicBezTo>
                  <a:lnTo>
                    <a:pt x="157" y="8"/>
                  </a:lnTo>
                  <a:lnTo>
                    <a:pt x="150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9" name="Google Shape;16919;p11"/>
            <p:cNvSpPr/>
            <p:nvPr/>
          </p:nvSpPr>
          <p:spPr>
            <a:xfrm>
              <a:off x="-2635366" y="-2704942"/>
              <a:ext cx="9120" cy="9120"/>
            </a:xfrm>
            <a:custGeom>
              <a:avLst/>
              <a:gdLst/>
              <a:ahLst/>
              <a:cxnLst/>
              <a:rect l="l" t="t" r="r" b="b"/>
              <a:pathLst>
                <a:path w="191" h="191" extrusionOk="0">
                  <a:moveTo>
                    <a:pt x="90" y="0"/>
                  </a:moveTo>
                  <a:cubicBezTo>
                    <a:pt x="0" y="52"/>
                    <a:pt x="41" y="116"/>
                    <a:pt x="71" y="180"/>
                  </a:cubicBezTo>
                  <a:cubicBezTo>
                    <a:pt x="90" y="187"/>
                    <a:pt x="104" y="190"/>
                    <a:pt x="116" y="190"/>
                  </a:cubicBezTo>
                  <a:cubicBezTo>
                    <a:pt x="138" y="190"/>
                    <a:pt x="153" y="180"/>
                    <a:pt x="161" y="142"/>
                  </a:cubicBezTo>
                  <a:cubicBezTo>
                    <a:pt x="190" y="49"/>
                    <a:pt x="187" y="37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0" name="Google Shape;16920;p11"/>
            <p:cNvSpPr/>
            <p:nvPr/>
          </p:nvSpPr>
          <p:spPr>
            <a:xfrm>
              <a:off x="-2627869" y="-2712821"/>
              <a:ext cx="10887" cy="5539"/>
            </a:xfrm>
            <a:custGeom>
              <a:avLst/>
              <a:gdLst/>
              <a:ahLst/>
              <a:cxnLst/>
              <a:rect l="l" t="t" r="r" b="b"/>
              <a:pathLst>
                <a:path w="228" h="116" extrusionOk="0">
                  <a:moveTo>
                    <a:pt x="209" y="0"/>
                  </a:moveTo>
                  <a:cubicBezTo>
                    <a:pt x="187" y="0"/>
                    <a:pt x="168" y="4"/>
                    <a:pt x="145" y="12"/>
                  </a:cubicBezTo>
                  <a:cubicBezTo>
                    <a:pt x="127" y="15"/>
                    <a:pt x="104" y="23"/>
                    <a:pt x="82" y="23"/>
                  </a:cubicBezTo>
                  <a:cubicBezTo>
                    <a:pt x="71" y="23"/>
                    <a:pt x="59" y="19"/>
                    <a:pt x="48" y="15"/>
                  </a:cubicBezTo>
                  <a:lnTo>
                    <a:pt x="48" y="15"/>
                  </a:lnTo>
                  <a:cubicBezTo>
                    <a:pt x="0" y="64"/>
                    <a:pt x="0" y="90"/>
                    <a:pt x="56" y="105"/>
                  </a:cubicBezTo>
                  <a:cubicBezTo>
                    <a:pt x="78" y="112"/>
                    <a:pt x="97" y="116"/>
                    <a:pt x="116" y="116"/>
                  </a:cubicBezTo>
                  <a:cubicBezTo>
                    <a:pt x="168" y="116"/>
                    <a:pt x="202" y="79"/>
                    <a:pt x="2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1" name="Google Shape;16921;p11"/>
            <p:cNvSpPr/>
            <p:nvPr/>
          </p:nvSpPr>
          <p:spPr>
            <a:xfrm>
              <a:off x="-2597214" y="-2722801"/>
              <a:ext cx="9168" cy="6972"/>
            </a:xfrm>
            <a:custGeom>
              <a:avLst/>
              <a:gdLst/>
              <a:ahLst/>
              <a:cxnLst/>
              <a:rect l="l" t="t" r="r" b="b"/>
              <a:pathLst>
                <a:path w="192" h="146" extrusionOk="0">
                  <a:moveTo>
                    <a:pt x="98" y="0"/>
                  </a:moveTo>
                  <a:cubicBezTo>
                    <a:pt x="5" y="38"/>
                    <a:pt x="0" y="49"/>
                    <a:pt x="61" y="131"/>
                  </a:cubicBezTo>
                  <a:cubicBezTo>
                    <a:pt x="79" y="142"/>
                    <a:pt x="95" y="145"/>
                    <a:pt x="105" y="145"/>
                  </a:cubicBezTo>
                  <a:cubicBezTo>
                    <a:pt x="143" y="145"/>
                    <a:pt x="162" y="112"/>
                    <a:pt x="173" y="78"/>
                  </a:cubicBezTo>
                  <a:cubicBezTo>
                    <a:pt x="191" y="23"/>
                    <a:pt x="131" y="15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2" name="Google Shape;16922;p11"/>
            <p:cNvSpPr/>
            <p:nvPr/>
          </p:nvSpPr>
          <p:spPr>
            <a:xfrm>
              <a:off x="-2590959" y="-2750496"/>
              <a:ext cx="9502" cy="5253"/>
            </a:xfrm>
            <a:custGeom>
              <a:avLst/>
              <a:gdLst/>
              <a:ahLst/>
              <a:cxnLst/>
              <a:rect l="l" t="t" r="r" b="b"/>
              <a:pathLst>
                <a:path w="199" h="110" extrusionOk="0">
                  <a:moveTo>
                    <a:pt x="173" y="1"/>
                  </a:moveTo>
                  <a:cubicBezTo>
                    <a:pt x="131" y="4"/>
                    <a:pt x="76" y="4"/>
                    <a:pt x="19" y="16"/>
                  </a:cubicBezTo>
                  <a:cubicBezTo>
                    <a:pt x="0" y="19"/>
                    <a:pt x="8" y="57"/>
                    <a:pt x="12" y="79"/>
                  </a:cubicBezTo>
                  <a:cubicBezTo>
                    <a:pt x="12" y="94"/>
                    <a:pt x="23" y="109"/>
                    <a:pt x="34" y="109"/>
                  </a:cubicBezTo>
                  <a:cubicBezTo>
                    <a:pt x="38" y="109"/>
                    <a:pt x="38" y="109"/>
                    <a:pt x="42" y="105"/>
                  </a:cubicBezTo>
                  <a:cubicBezTo>
                    <a:pt x="90" y="94"/>
                    <a:pt x="139" y="75"/>
                    <a:pt x="188" y="57"/>
                  </a:cubicBezTo>
                  <a:cubicBezTo>
                    <a:pt x="199" y="53"/>
                    <a:pt x="199" y="30"/>
                    <a:pt x="17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3" name="Google Shape;16923;p11"/>
            <p:cNvSpPr/>
            <p:nvPr/>
          </p:nvSpPr>
          <p:spPr>
            <a:xfrm>
              <a:off x="-2588667" y="-2772986"/>
              <a:ext cx="7067" cy="7353"/>
            </a:xfrm>
            <a:custGeom>
              <a:avLst/>
              <a:gdLst/>
              <a:ahLst/>
              <a:cxnLst/>
              <a:rect l="l" t="t" r="r" b="b"/>
              <a:pathLst>
                <a:path w="148" h="154" extrusionOk="0">
                  <a:moveTo>
                    <a:pt x="87" y="1"/>
                  </a:moveTo>
                  <a:lnTo>
                    <a:pt x="87" y="1"/>
                  </a:lnTo>
                  <a:cubicBezTo>
                    <a:pt x="65" y="16"/>
                    <a:pt x="113" y="64"/>
                    <a:pt x="65" y="64"/>
                  </a:cubicBezTo>
                  <a:lnTo>
                    <a:pt x="54" y="64"/>
                  </a:lnTo>
                  <a:cubicBezTo>
                    <a:pt x="35" y="71"/>
                    <a:pt x="20" y="75"/>
                    <a:pt x="1" y="83"/>
                  </a:cubicBezTo>
                  <a:cubicBezTo>
                    <a:pt x="20" y="97"/>
                    <a:pt x="35" y="113"/>
                    <a:pt x="50" y="131"/>
                  </a:cubicBezTo>
                  <a:cubicBezTo>
                    <a:pt x="83" y="142"/>
                    <a:pt x="102" y="154"/>
                    <a:pt x="117" y="154"/>
                  </a:cubicBezTo>
                  <a:cubicBezTo>
                    <a:pt x="143" y="154"/>
                    <a:pt x="143" y="124"/>
                    <a:pt x="135" y="49"/>
                  </a:cubicBezTo>
                  <a:cubicBezTo>
                    <a:pt x="147" y="4"/>
                    <a:pt x="106" y="12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4" name="Google Shape;16924;p11"/>
            <p:cNvSpPr/>
            <p:nvPr/>
          </p:nvSpPr>
          <p:spPr>
            <a:xfrm>
              <a:off x="-2574724" y="-2774944"/>
              <a:ext cx="8977" cy="7544"/>
            </a:xfrm>
            <a:custGeom>
              <a:avLst/>
              <a:gdLst/>
              <a:ahLst/>
              <a:cxnLst/>
              <a:rect l="l" t="t" r="r" b="b"/>
              <a:pathLst>
                <a:path w="188" h="158" extrusionOk="0">
                  <a:moveTo>
                    <a:pt x="109" y="0"/>
                  </a:moveTo>
                  <a:cubicBezTo>
                    <a:pt x="95" y="0"/>
                    <a:pt x="79" y="8"/>
                    <a:pt x="68" y="15"/>
                  </a:cubicBezTo>
                  <a:cubicBezTo>
                    <a:pt x="31" y="45"/>
                    <a:pt x="0" y="102"/>
                    <a:pt x="38" y="157"/>
                  </a:cubicBezTo>
                  <a:cubicBezTo>
                    <a:pt x="53" y="76"/>
                    <a:pt x="113" y="49"/>
                    <a:pt x="188" y="45"/>
                  </a:cubicBezTo>
                  <a:cubicBezTo>
                    <a:pt x="169" y="15"/>
                    <a:pt x="139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5" name="Google Shape;16925;p11"/>
            <p:cNvSpPr/>
            <p:nvPr/>
          </p:nvSpPr>
          <p:spPr>
            <a:xfrm>
              <a:off x="-2583796" y="-2765155"/>
              <a:ext cx="5921" cy="5062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56" y="1"/>
                  </a:moveTo>
                  <a:cubicBezTo>
                    <a:pt x="19" y="1"/>
                    <a:pt x="15" y="50"/>
                    <a:pt x="0" y="83"/>
                  </a:cubicBezTo>
                  <a:cubicBezTo>
                    <a:pt x="15" y="98"/>
                    <a:pt x="30" y="106"/>
                    <a:pt x="49" y="106"/>
                  </a:cubicBezTo>
                  <a:cubicBezTo>
                    <a:pt x="71" y="106"/>
                    <a:pt x="94" y="87"/>
                    <a:pt x="112" y="68"/>
                  </a:cubicBezTo>
                  <a:cubicBezTo>
                    <a:pt x="123" y="46"/>
                    <a:pt x="109" y="31"/>
                    <a:pt x="97" y="16"/>
                  </a:cubicBezTo>
                  <a:cubicBezTo>
                    <a:pt x="78" y="9"/>
                    <a:pt x="64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6" name="Google Shape;16926;p11"/>
            <p:cNvSpPr/>
            <p:nvPr/>
          </p:nvSpPr>
          <p:spPr>
            <a:xfrm>
              <a:off x="-2600413" y="-2723565"/>
              <a:ext cx="7926" cy="7067"/>
            </a:xfrm>
            <a:custGeom>
              <a:avLst/>
              <a:gdLst/>
              <a:ahLst/>
              <a:cxnLst/>
              <a:rect l="l" t="t" r="r" b="b"/>
              <a:pathLst>
                <a:path w="166" h="148" extrusionOk="0">
                  <a:moveTo>
                    <a:pt x="120" y="1"/>
                  </a:moveTo>
                  <a:cubicBezTo>
                    <a:pt x="83" y="1"/>
                    <a:pt x="49" y="35"/>
                    <a:pt x="0" y="39"/>
                  </a:cubicBezTo>
                  <a:cubicBezTo>
                    <a:pt x="45" y="87"/>
                    <a:pt x="64" y="143"/>
                    <a:pt x="128" y="147"/>
                  </a:cubicBezTo>
                  <a:cubicBezTo>
                    <a:pt x="67" y="65"/>
                    <a:pt x="72" y="54"/>
                    <a:pt x="165" y="16"/>
                  </a:cubicBezTo>
                  <a:cubicBezTo>
                    <a:pt x="146" y="4"/>
                    <a:pt x="135" y="1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7" name="Google Shape;16927;p11"/>
            <p:cNvSpPr/>
            <p:nvPr/>
          </p:nvSpPr>
          <p:spPr>
            <a:xfrm>
              <a:off x="-2586279" y="-2770694"/>
              <a:ext cx="7163" cy="9550"/>
            </a:xfrm>
            <a:custGeom>
              <a:avLst/>
              <a:gdLst/>
              <a:ahLst/>
              <a:cxnLst/>
              <a:rect l="l" t="t" r="r" b="b"/>
              <a:pathLst>
                <a:path w="150" h="200" extrusionOk="0">
                  <a:moveTo>
                    <a:pt x="85" y="1"/>
                  </a:moveTo>
                  <a:cubicBezTo>
                    <a:pt x="93" y="76"/>
                    <a:pt x="93" y="106"/>
                    <a:pt x="67" y="106"/>
                  </a:cubicBezTo>
                  <a:cubicBezTo>
                    <a:pt x="52" y="106"/>
                    <a:pt x="33" y="94"/>
                    <a:pt x="0" y="83"/>
                  </a:cubicBezTo>
                  <a:lnTo>
                    <a:pt x="0" y="83"/>
                  </a:lnTo>
                  <a:cubicBezTo>
                    <a:pt x="4" y="128"/>
                    <a:pt x="26" y="162"/>
                    <a:pt x="52" y="199"/>
                  </a:cubicBezTo>
                  <a:cubicBezTo>
                    <a:pt x="67" y="166"/>
                    <a:pt x="71" y="117"/>
                    <a:pt x="108" y="117"/>
                  </a:cubicBezTo>
                  <a:cubicBezTo>
                    <a:pt x="116" y="117"/>
                    <a:pt x="130" y="125"/>
                    <a:pt x="149" y="132"/>
                  </a:cubicBezTo>
                  <a:cubicBezTo>
                    <a:pt x="146" y="80"/>
                    <a:pt x="119" y="39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8" name="Google Shape;16928;p11"/>
            <p:cNvSpPr/>
            <p:nvPr/>
          </p:nvSpPr>
          <p:spPr>
            <a:xfrm>
              <a:off x="-2625577" y="-2715161"/>
              <a:ext cx="10028" cy="3438"/>
            </a:xfrm>
            <a:custGeom>
              <a:avLst/>
              <a:gdLst/>
              <a:ahLst/>
              <a:cxnLst/>
              <a:rect l="l" t="t" r="r" b="b"/>
              <a:pathLst>
                <a:path w="210" h="72" extrusionOk="0">
                  <a:moveTo>
                    <a:pt x="180" y="1"/>
                  </a:moveTo>
                  <a:cubicBezTo>
                    <a:pt x="176" y="1"/>
                    <a:pt x="173" y="1"/>
                    <a:pt x="165" y="4"/>
                  </a:cubicBezTo>
                  <a:cubicBezTo>
                    <a:pt x="109" y="12"/>
                    <a:pt x="49" y="27"/>
                    <a:pt x="0" y="64"/>
                  </a:cubicBezTo>
                  <a:cubicBezTo>
                    <a:pt x="11" y="68"/>
                    <a:pt x="23" y="72"/>
                    <a:pt x="34" y="72"/>
                  </a:cubicBezTo>
                  <a:cubicBezTo>
                    <a:pt x="56" y="72"/>
                    <a:pt x="79" y="64"/>
                    <a:pt x="97" y="61"/>
                  </a:cubicBezTo>
                  <a:cubicBezTo>
                    <a:pt x="120" y="53"/>
                    <a:pt x="139" y="49"/>
                    <a:pt x="161" y="49"/>
                  </a:cubicBezTo>
                  <a:lnTo>
                    <a:pt x="180" y="49"/>
                  </a:lnTo>
                  <a:cubicBezTo>
                    <a:pt x="195" y="30"/>
                    <a:pt x="210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9" name="Google Shape;16929;p11"/>
            <p:cNvSpPr/>
            <p:nvPr/>
          </p:nvSpPr>
          <p:spPr>
            <a:xfrm>
              <a:off x="-2612207" y="-2722085"/>
              <a:ext cx="3820" cy="4823"/>
            </a:xfrm>
            <a:custGeom>
              <a:avLst/>
              <a:gdLst/>
              <a:ahLst/>
              <a:cxnLst/>
              <a:rect l="l" t="t" r="r" b="b"/>
              <a:pathLst>
                <a:path w="80" h="101" extrusionOk="0">
                  <a:moveTo>
                    <a:pt x="57" y="0"/>
                  </a:moveTo>
                  <a:cubicBezTo>
                    <a:pt x="12" y="8"/>
                    <a:pt x="19" y="52"/>
                    <a:pt x="0" y="75"/>
                  </a:cubicBezTo>
                  <a:cubicBezTo>
                    <a:pt x="0" y="78"/>
                    <a:pt x="0" y="82"/>
                    <a:pt x="5" y="101"/>
                  </a:cubicBezTo>
                  <a:cubicBezTo>
                    <a:pt x="50" y="86"/>
                    <a:pt x="79" y="68"/>
                    <a:pt x="79" y="23"/>
                  </a:cubicBezTo>
                  <a:cubicBezTo>
                    <a:pt x="76" y="15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0" name="Google Shape;16930;p11"/>
            <p:cNvSpPr/>
            <p:nvPr/>
          </p:nvSpPr>
          <p:spPr>
            <a:xfrm>
              <a:off x="-2636608" y="-2735168"/>
              <a:ext cx="6446" cy="3820"/>
            </a:xfrm>
            <a:custGeom>
              <a:avLst/>
              <a:gdLst/>
              <a:ahLst/>
              <a:cxnLst/>
              <a:rect l="l" t="t" r="r" b="b"/>
              <a:pathLst>
                <a:path w="135" h="80" extrusionOk="0">
                  <a:moveTo>
                    <a:pt x="85" y="1"/>
                  </a:moveTo>
                  <a:cubicBezTo>
                    <a:pt x="56" y="1"/>
                    <a:pt x="30" y="28"/>
                    <a:pt x="0" y="46"/>
                  </a:cubicBezTo>
                  <a:cubicBezTo>
                    <a:pt x="26" y="80"/>
                    <a:pt x="59" y="57"/>
                    <a:pt x="85" y="72"/>
                  </a:cubicBezTo>
                  <a:cubicBezTo>
                    <a:pt x="101" y="57"/>
                    <a:pt x="116" y="42"/>
                    <a:pt x="135" y="23"/>
                  </a:cubicBezTo>
                  <a:cubicBezTo>
                    <a:pt x="116" y="9"/>
                    <a:pt x="101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1" name="Google Shape;16931;p11"/>
            <p:cNvSpPr/>
            <p:nvPr/>
          </p:nvSpPr>
          <p:spPr>
            <a:xfrm>
              <a:off x="-2627535" y="-2789555"/>
              <a:ext cx="6112" cy="7879"/>
            </a:xfrm>
            <a:custGeom>
              <a:avLst/>
              <a:gdLst/>
              <a:ahLst/>
              <a:cxnLst/>
              <a:rect l="l" t="t" r="r" b="b"/>
              <a:pathLst>
                <a:path w="128" h="165" extrusionOk="0">
                  <a:moveTo>
                    <a:pt x="97" y="0"/>
                  </a:moveTo>
                  <a:cubicBezTo>
                    <a:pt x="0" y="15"/>
                    <a:pt x="12" y="97"/>
                    <a:pt x="0" y="164"/>
                  </a:cubicBezTo>
                  <a:cubicBezTo>
                    <a:pt x="19" y="138"/>
                    <a:pt x="41" y="112"/>
                    <a:pt x="45" y="78"/>
                  </a:cubicBezTo>
                  <a:cubicBezTo>
                    <a:pt x="52" y="37"/>
                    <a:pt x="75" y="34"/>
                    <a:pt x="97" y="34"/>
                  </a:cubicBezTo>
                  <a:lnTo>
                    <a:pt x="128" y="34"/>
                  </a:lnTo>
                  <a:cubicBezTo>
                    <a:pt x="116" y="23"/>
                    <a:pt x="109" y="11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2" name="Google Shape;16932;p11"/>
            <p:cNvSpPr/>
            <p:nvPr/>
          </p:nvSpPr>
          <p:spPr>
            <a:xfrm>
              <a:off x="-2589908" y="-2773177"/>
              <a:ext cx="3820" cy="4202"/>
            </a:xfrm>
            <a:custGeom>
              <a:avLst/>
              <a:gdLst/>
              <a:ahLst/>
              <a:cxnLst/>
              <a:rect l="l" t="t" r="r" b="b"/>
              <a:pathLst>
                <a:path w="80" h="88" extrusionOk="0">
                  <a:moveTo>
                    <a:pt x="12" y="1"/>
                  </a:moveTo>
                  <a:cubicBezTo>
                    <a:pt x="1" y="34"/>
                    <a:pt x="1" y="61"/>
                    <a:pt x="27" y="87"/>
                  </a:cubicBezTo>
                  <a:cubicBezTo>
                    <a:pt x="46" y="79"/>
                    <a:pt x="61" y="75"/>
                    <a:pt x="80" y="68"/>
                  </a:cubicBezTo>
                  <a:cubicBezTo>
                    <a:pt x="80" y="23"/>
                    <a:pt x="61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3" name="Google Shape;16933;p11"/>
            <p:cNvSpPr/>
            <p:nvPr/>
          </p:nvSpPr>
          <p:spPr>
            <a:xfrm>
              <a:off x="-2589526" y="-2774562"/>
              <a:ext cx="6255" cy="4679"/>
            </a:xfrm>
            <a:custGeom>
              <a:avLst/>
              <a:gdLst/>
              <a:ahLst/>
              <a:cxnLst/>
              <a:rect l="l" t="t" r="r" b="b"/>
              <a:pathLst>
                <a:path w="131" h="98" extrusionOk="0">
                  <a:moveTo>
                    <a:pt x="19" y="0"/>
                  </a:moveTo>
                  <a:cubicBezTo>
                    <a:pt x="4" y="0"/>
                    <a:pt x="1" y="11"/>
                    <a:pt x="4" y="30"/>
                  </a:cubicBezTo>
                  <a:lnTo>
                    <a:pt x="12" y="30"/>
                  </a:lnTo>
                  <a:cubicBezTo>
                    <a:pt x="53" y="30"/>
                    <a:pt x="72" y="52"/>
                    <a:pt x="72" y="97"/>
                  </a:cubicBezTo>
                  <a:lnTo>
                    <a:pt x="83" y="97"/>
                  </a:lnTo>
                  <a:cubicBezTo>
                    <a:pt x="131" y="97"/>
                    <a:pt x="83" y="49"/>
                    <a:pt x="105" y="34"/>
                  </a:cubicBezTo>
                  <a:cubicBezTo>
                    <a:pt x="79" y="23"/>
                    <a:pt x="57" y="11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4" name="Google Shape;16934;p11"/>
            <p:cNvSpPr/>
            <p:nvPr/>
          </p:nvSpPr>
          <p:spPr>
            <a:xfrm>
              <a:off x="-2584130" y="-2761956"/>
              <a:ext cx="5873" cy="3295"/>
            </a:xfrm>
            <a:custGeom>
              <a:avLst/>
              <a:gdLst/>
              <a:ahLst/>
              <a:cxnLst/>
              <a:rect l="l" t="t" r="r" b="b"/>
              <a:pathLst>
                <a:path w="123" h="69" extrusionOk="0">
                  <a:moveTo>
                    <a:pt x="119" y="1"/>
                  </a:moveTo>
                  <a:cubicBezTo>
                    <a:pt x="101" y="20"/>
                    <a:pt x="78" y="39"/>
                    <a:pt x="56" y="39"/>
                  </a:cubicBezTo>
                  <a:cubicBezTo>
                    <a:pt x="37" y="39"/>
                    <a:pt x="22" y="31"/>
                    <a:pt x="7" y="16"/>
                  </a:cubicBezTo>
                  <a:lnTo>
                    <a:pt x="7" y="16"/>
                  </a:lnTo>
                  <a:cubicBezTo>
                    <a:pt x="0" y="54"/>
                    <a:pt x="18" y="68"/>
                    <a:pt x="48" y="68"/>
                  </a:cubicBezTo>
                  <a:lnTo>
                    <a:pt x="56" y="68"/>
                  </a:lnTo>
                  <a:cubicBezTo>
                    <a:pt x="93" y="65"/>
                    <a:pt x="123" y="46"/>
                    <a:pt x="1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5" name="Google Shape;16935;p11"/>
            <p:cNvSpPr/>
            <p:nvPr/>
          </p:nvSpPr>
          <p:spPr>
            <a:xfrm>
              <a:off x="-2419775" y="-2651606"/>
              <a:ext cx="47177" cy="30751"/>
            </a:xfrm>
            <a:custGeom>
              <a:avLst/>
              <a:gdLst/>
              <a:ahLst/>
              <a:cxnLst/>
              <a:rect l="l" t="t" r="r" b="b"/>
              <a:pathLst>
                <a:path w="988" h="644" extrusionOk="0">
                  <a:moveTo>
                    <a:pt x="120" y="214"/>
                  </a:moveTo>
                  <a:cubicBezTo>
                    <a:pt x="116" y="214"/>
                    <a:pt x="113" y="214"/>
                    <a:pt x="109" y="217"/>
                  </a:cubicBezTo>
                  <a:lnTo>
                    <a:pt x="120" y="217"/>
                  </a:lnTo>
                  <a:cubicBezTo>
                    <a:pt x="124" y="217"/>
                    <a:pt x="128" y="217"/>
                    <a:pt x="131" y="214"/>
                  </a:cubicBezTo>
                  <a:close/>
                  <a:moveTo>
                    <a:pt x="270" y="0"/>
                  </a:moveTo>
                  <a:cubicBezTo>
                    <a:pt x="173" y="0"/>
                    <a:pt x="87" y="34"/>
                    <a:pt x="0" y="79"/>
                  </a:cubicBezTo>
                  <a:cubicBezTo>
                    <a:pt x="68" y="102"/>
                    <a:pt x="87" y="172"/>
                    <a:pt x="131" y="214"/>
                  </a:cubicBezTo>
                  <a:cubicBezTo>
                    <a:pt x="135" y="217"/>
                    <a:pt x="139" y="217"/>
                    <a:pt x="142" y="217"/>
                  </a:cubicBezTo>
                  <a:cubicBezTo>
                    <a:pt x="169" y="217"/>
                    <a:pt x="180" y="195"/>
                    <a:pt x="195" y="180"/>
                  </a:cubicBezTo>
                  <a:cubicBezTo>
                    <a:pt x="191" y="162"/>
                    <a:pt x="191" y="146"/>
                    <a:pt x="187" y="131"/>
                  </a:cubicBezTo>
                  <a:cubicBezTo>
                    <a:pt x="176" y="45"/>
                    <a:pt x="187" y="79"/>
                    <a:pt x="262" y="53"/>
                  </a:cubicBezTo>
                  <a:cubicBezTo>
                    <a:pt x="285" y="45"/>
                    <a:pt x="299" y="41"/>
                    <a:pt x="314" y="41"/>
                  </a:cubicBezTo>
                  <a:cubicBezTo>
                    <a:pt x="371" y="41"/>
                    <a:pt x="385" y="86"/>
                    <a:pt x="411" y="131"/>
                  </a:cubicBezTo>
                  <a:cubicBezTo>
                    <a:pt x="434" y="128"/>
                    <a:pt x="453" y="124"/>
                    <a:pt x="471" y="124"/>
                  </a:cubicBezTo>
                  <a:cubicBezTo>
                    <a:pt x="501" y="124"/>
                    <a:pt x="535" y="131"/>
                    <a:pt x="580" y="157"/>
                  </a:cubicBezTo>
                  <a:cubicBezTo>
                    <a:pt x="625" y="180"/>
                    <a:pt x="692" y="146"/>
                    <a:pt x="718" y="214"/>
                  </a:cubicBezTo>
                  <a:cubicBezTo>
                    <a:pt x="733" y="210"/>
                    <a:pt x="744" y="206"/>
                    <a:pt x="752" y="206"/>
                  </a:cubicBezTo>
                  <a:cubicBezTo>
                    <a:pt x="793" y="206"/>
                    <a:pt x="793" y="251"/>
                    <a:pt x="793" y="285"/>
                  </a:cubicBezTo>
                  <a:cubicBezTo>
                    <a:pt x="801" y="359"/>
                    <a:pt x="868" y="416"/>
                    <a:pt x="856" y="498"/>
                  </a:cubicBezTo>
                  <a:cubicBezTo>
                    <a:pt x="853" y="528"/>
                    <a:pt x="935" y="521"/>
                    <a:pt x="920" y="576"/>
                  </a:cubicBezTo>
                  <a:cubicBezTo>
                    <a:pt x="920" y="599"/>
                    <a:pt x="916" y="621"/>
                    <a:pt x="916" y="643"/>
                  </a:cubicBezTo>
                  <a:lnTo>
                    <a:pt x="920" y="643"/>
                  </a:lnTo>
                  <a:cubicBezTo>
                    <a:pt x="976" y="588"/>
                    <a:pt x="987" y="524"/>
                    <a:pt x="954" y="453"/>
                  </a:cubicBezTo>
                  <a:cubicBezTo>
                    <a:pt x="916" y="374"/>
                    <a:pt x="882" y="292"/>
                    <a:pt x="837" y="217"/>
                  </a:cubicBezTo>
                  <a:cubicBezTo>
                    <a:pt x="811" y="172"/>
                    <a:pt x="775" y="112"/>
                    <a:pt x="707" y="112"/>
                  </a:cubicBezTo>
                  <a:cubicBezTo>
                    <a:pt x="696" y="112"/>
                    <a:pt x="680" y="117"/>
                    <a:pt x="666" y="120"/>
                  </a:cubicBezTo>
                  <a:lnTo>
                    <a:pt x="654" y="120"/>
                  </a:lnTo>
                  <a:cubicBezTo>
                    <a:pt x="644" y="120"/>
                    <a:pt x="628" y="117"/>
                    <a:pt x="625" y="112"/>
                  </a:cubicBezTo>
                  <a:cubicBezTo>
                    <a:pt x="554" y="31"/>
                    <a:pt x="453" y="34"/>
                    <a:pt x="363" y="12"/>
                  </a:cubicBezTo>
                  <a:cubicBezTo>
                    <a:pt x="330" y="5"/>
                    <a:pt x="299" y="0"/>
                    <a:pt x="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6" name="Google Shape;16936;p11"/>
            <p:cNvSpPr/>
            <p:nvPr/>
          </p:nvSpPr>
          <p:spPr>
            <a:xfrm>
              <a:off x="-2426221" y="-2620902"/>
              <a:ext cx="51809" cy="21106"/>
            </a:xfrm>
            <a:custGeom>
              <a:avLst/>
              <a:gdLst/>
              <a:ahLst/>
              <a:cxnLst/>
              <a:rect l="l" t="t" r="r" b="b"/>
              <a:pathLst>
                <a:path w="1085" h="442" extrusionOk="0">
                  <a:moveTo>
                    <a:pt x="1051" y="0"/>
                  </a:moveTo>
                  <a:cubicBezTo>
                    <a:pt x="1033" y="26"/>
                    <a:pt x="1003" y="38"/>
                    <a:pt x="972" y="49"/>
                  </a:cubicBezTo>
                  <a:cubicBezTo>
                    <a:pt x="988" y="68"/>
                    <a:pt x="999" y="90"/>
                    <a:pt x="972" y="109"/>
                  </a:cubicBezTo>
                  <a:cubicBezTo>
                    <a:pt x="946" y="124"/>
                    <a:pt x="932" y="139"/>
                    <a:pt x="932" y="180"/>
                  </a:cubicBezTo>
                  <a:cubicBezTo>
                    <a:pt x="936" y="247"/>
                    <a:pt x="853" y="322"/>
                    <a:pt x="775" y="322"/>
                  </a:cubicBezTo>
                  <a:cubicBezTo>
                    <a:pt x="767" y="322"/>
                    <a:pt x="760" y="322"/>
                    <a:pt x="753" y="318"/>
                  </a:cubicBezTo>
                  <a:lnTo>
                    <a:pt x="737" y="318"/>
                  </a:lnTo>
                  <a:cubicBezTo>
                    <a:pt x="719" y="318"/>
                    <a:pt x="711" y="326"/>
                    <a:pt x="696" y="333"/>
                  </a:cubicBezTo>
                  <a:cubicBezTo>
                    <a:pt x="674" y="349"/>
                    <a:pt x="618" y="363"/>
                    <a:pt x="584" y="363"/>
                  </a:cubicBezTo>
                  <a:cubicBezTo>
                    <a:pt x="573" y="363"/>
                    <a:pt x="569" y="363"/>
                    <a:pt x="562" y="359"/>
                  </a:cubicBezTo>
                  <a:cubicBezTo>
                    <a:pt x="510" y="344"/>
                    <a:pt x="461" y="326"/>
                    <a:pt x="412" y="307"/>
                  </a:cubicBezTo>
                  <a:cubicBezTo>
                    <a:pt x="360" y="299"/>
                    <a:pt x="311" y="292"/>
                    <a:pt x="277" y="244"/>
                  </a:cubicBezTo>
                  <a:cubicBezTo>
                    <a:pt x="270" y="251"/>
                    <a:pt x="259" y="259"/>
                    <a:pt x="248" y="259"/>
                  </a:cubicBezTo>
                  <a:cubicBezTo>
                    <a:pt x="240" y="259"/>
                    <a:pt x="232" y="259"/>
                    <a:pt x="229" y="254"/>
                  </a:cubicBezTo>
                  <a:cubicBezTo>
                    <a:pt x="192" y="232"/>
                    <a:pt x="169" y="221"/>
                    <a:pt x="154" y="221"/>
                  </a:cubicBezTo>
                  <a:cubicBezTo>
                    <a:pt x="132" y="221"/>
                    <a:pt x="120" y="244"/>
                    <a:pt x="94" y="299"/>
                  </a:cubicBezTo>
                  <a:cubicBezTo>
                    <a:pt x="49" y="262"/>
                    <a:pt x="91" y="214"/>
                    <a:pt x="83" y="176"/>
                  </a:cubicBezTo>
                  <a:lnTo>
                    <a:pt x="83" y="176"/>
                  </a:lnTo>
                  <a:lnTo>
                    <a:pt x="68" y="192"/>
                  </a:lnTo>
                  <a:cubicBezTo>
                    <a:pt x="46" y="232"/>
                    <a:pt x="1" y="266"/>
                    <a:pt x="27" y="314"/>
                  </a:cubicBezTo>
                  <a:cubicBezTo>
                    <a:pt x="46" y="337"/>
                    <a:pt x="65" y="344"/>
                    <a:pt x="87" y="344"/>
                  </a:cubicBezTo>
                  <a:cubicBezTo>
                    <a:pt x="109" y="344"/>
                    <a:pt x="135" y="337"/>
                    <a:pt x="161" y="333"/>
                  </a:cubicBezTo>
                  <a:cubicBezTo>
                    <a:pt x="192" y="330"/>
                    <a:pt x="218" y="330"/>
                    <a:pt x="248" y="330"/>
                  </a:cubicBezTo>
                  <a:cubicBezTo>
                    <a:pt x="322" y="330"/>
                    <a:pt x="394" y="340"/>
                    <a:pt x="465" y="371"/>
                  </a:cubicBezTo>
                  <a:cubicBezTo>
                    <a:pt x="520" y="393"/>
                    <a:pt x="580" y="442"/>
                    <a:pt x="636" y="442"/>
                  </a:cubicBezTo>
                  <a:cubicBezTo>
                    <a:pt x="674" y="442"/>
                    <a:pt x="711" y="423"/>
                    <a:pt x="745" y="378"/>
                  </a:cubicBezTo>
                  <a:cubicBezTo>
                    <a:pt x="760" y="359"/>
                    <a:pt x="801" y="366"/>
                    <a:pt x="824" y="356"/>
                  </a:cubicBezTo>
                  <a:cubicBezTo>
                    <a:pt x="872" y="333"/>
                    <a:pt x="939" y="330"/>
                    <a:pt x="962" y="266"/>
                  </a:cubicBezTo>
                  <a:cubicBezTo>
                    <a:pt x="984" y="206"/>
                    <a:pt x="1010" y="150"/>
                    <a:pt x="1048" y="94"/>
                  </a:cubicBezTo>
                  <a:cubicBezTo>
                    <a:pt x="1067" y="68"/>
                    <a:pt x="1085" y="35"/>
                    <a:pt x="105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7" name="Google Shape;16937;p11"/>
            <p:cNvSpPr/>
            <p:nvPr/>
          </p:nvSpPr>
          <p:spPr>
            <a:xfrm>
              <a:off x="-2449046" y="-2612355"/>
              <a:ext cx="23063" cy="32518"/>
            </a:xfrm>
            <a:custGeom>
              <a:avLst/>
              <a:gdLst/>
              <a:ahLst/>
              <a:cxnLst/>
              <a:rect l="l" t="t" r="r" b="b"/>
              <a:pathLst>
                <a:path w="483" h="681" extrusionOk="0">
                  <a:moveTo>
                    <a:pt x="239" y="1"/>
                  </a:moveTo>
                  <a:cubicBezTo>
                    <a:pt x="221" y="1"/>
                    <a:pt x="202" y="27"/>
                    <a:pt x="184" y="42"/>
                  </a:cubicBezTo>
                  <a:lnTo>
                    <a:pt x="184" y="46"/>
                  </a:lnTo>
                  <a:cubicBezTo>
                    <a:pt x="206" y="57"/>
                    <a:pt x="244" y="49"/>
                    <a:pt x="232" y="94"/>
                  </a:cubicBezTo>
                  <a:cubicBezTo>
                    <a:pt x="307" y="117"/>
                    <a:pt x="363" y="158"/>
                    <a:pt x="396" y="232"/>
                  </a:cubicBezTo>
                  <a:cubicBezTo>
                    <a:pt x="430" y="304"/>
                    <a:pt x="423" y="349"/>
                    <a:pt x="363" y="389"/>
                  </a:cubicBezTo>
                  <a:cubicBezTo>
                    <a:pt x="367" y="427"/>
                    <a:pt x="344" y="453"/>
                    <a:pt x="318" y="465"/>
                  </a:cubicBezTo>
                  <a:cubicBezTo>
                    <a:pt x="255" y="491"/>
                    <a:pt x="217" y="536"/>
                    <a:pt x="184" y="596"/>
                  </a:cubicBezTo>
                  <a:cubicBezTo>
                    <a:pt x="172" y="618"/>
                    <a:pt x="154" y="636"/>
                    <a:pt x="135" y="636"/>
                  </a:cubicBezTo>
                  <a:cubicBezTo>
                    <a:pt x="120" y="636"/>
                    <a:pt x="101" y="622"/>
                    <a:pt x="90" y="588"/>
                  </a:cubicBezTo>
                  <a:cubicBezTo>
                    <a:pt x="75" y="546"/>
                    <a:pt x="42" y="532"/>
                    <a:pt x="4" y="520"/>
                  </a:cubicBezTo>
                  <a:lnTo>
                    <a:pt x="1" y="520"/>
                  </a:lnTo>
                  <a:cubicBezTo>
                    <a:pt x="27" y="573"/>
                    <a:pt x="64" y="618"/>
                    <a:pt x="109" y="658"/>
                  </a:cubicBezTo>
                  <a:cubicBezTo>
                    <a:pt x="120" y="674"/>
                    <a:pt x="132" y="681"/>
                    <a:pt x="142" y="681"/>
                  </a:cubicBezTo>
                  <a:cubicBezTo>
                    <a:pt x="154" y="681"/>
                    <a:pt x="165" y="674"/>
                    <a:pt x="176" y="651"/>
                  </a:cubicBezTo>
                  <a:cubicBezTo>
                    <a:pt x="217" y="591"/>
                    <a:pt x="281" y="551"/>
                    <a:pt x="333" y="501"/>
                  </a:cubicBezTo>
                  <a:cubicBezTo>
                    <a:pt x="382" y="453"/>
                    <a:pt x="482" y="423"/>
                    <a:pt x="468" y="322"/>
                  </a:cubicBezTo>
                  <a:cubicBezTo>
                    <a:pt x="456" y="270"/>
                    <a:pt x="453" y="218"/>
                    <a:pt x="453" y="161"/>
                  </a:cubicBezTo>
                  <a:cubicBezTo>
                    <a:pt x="453" y="117"/>
                    <a:pt x="438" y="87"/>
                    <a:pt x="401" y="87"/>
                  </a:cubicBezTo>
                  <a:cubicBezTo>
                    <a:pt x="393" y="87"/>
                    <a:pt x="386" y="91"/>
                    <a:pt x="378" y="91"/>
                  </a:cubicBezTo>
                  <a:cubicBezTo>
                    <a:pt x="367" y="94"/>
                    <a:pt x="359" y="94"/>
                    <a:pt x="351" y="94"/>
                  </a:cubicBezTo>
                  <a:cubicBezTo>
                    <a:pt x="318" y="94"/>
                    <a:pt x="289" y="75"/>
                    <a:pt x="281" y="49"/>
                  </a:cubicBezTo>
                  <a:cubicBezTo>
                    <a:pt x="266" y="16"/>
                    <a:pt x="255" y="1"/>
                    <a:pt x="2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8" name="Google Shape;16938;p11"/>
            <p:cNvSpPr/>
            <p:nvPr/>
          </p:nvSpPr>
          <p:spPr>
            <a:xfrm>
              <a:off x="-2438875" y="-2695536"/>
              <a:ext cx="21631" cy="18622"/>
            </a:xfrm>
            <a:custGeom>
              <a:avLst/>
              <a:gdLst/>
              <a:ahLst/>
              <a:cxnLst/>
              <a:rect l="l" t="t" r="r" b="b"/>
              <a:pathLst>
                <a:path w="453" h="390" extrusionOk="0">
                  <a:moveTo>
                    <a:pt x="322" y="1"/>
                  </a:moveTo>
                  <a:cubicBezTo>
                    <a:pt x="214" y="31"/>
                    <a:pt x="154" y="140"/>
                    <a:pt x="49" y="176"/>
                  </a:cubicBezTo>
                  <a:cubicBezTo>
                    <a:pt x="34" y="180"/>
                    <a:pt x="0" y="207"/>
                    <a:pt x="49" y="218"/>
                  </a:cubicBezTo>
                  <a:cubicBezTo>
                    <a:pt x="128" y="233"/>
                    <a:pt x="79" y="266"/>
                    <a:pt x="60" y="297"/>
                  </a:cubicBezTo>
                  <a:cubicBezTo>
                    <a:pt x="68" y="323"/>
                    <a:pt x="86" y="345"/>
                    <a:pt x="76" y="375"/>
                  </a:cubicBezTo>
                  <a:lnTo>
                    <a:pt x="83" y="382"/>
                  </a:lnTo>
                  <a:lnTo>
                    <a:pt x="90" y="390"/>
                  </a:lnTo>
                  <a:cubicBezTo>
                    <a:pt x="146" y="352"/>
                    <a:pt x="169" y="297"/>
                    <a:pt x="154" y="240"/>
                  </a:cubicBezTo>
                  <a:cubicBezTo>
                    <a:pt x="138" y="180"/>
                    <a:pt x="150" y="158"/>
                    <a:pt x="202" y="135"/>
                  </a:cubicBezTo>
                  <a:cubicBezTo>
                    <a:pt x="214" y="132"/>
                    <a:pt x="225" y="132"/>
                    <a:pt x="233" y="132"/>
                  </a:cubicBezTo>
                  <a:cubicBezTo>
                    <a:pt x="266" y="132"/>
                    <a:pt x="285" y="158"/>
                    <a:pt x="303" y="188"/>
                  </a:cubicBezTo>
                  <a:cubicBezTo>
                    <a:pt x="314" y="199"/>
                    <a:pt x="314" y="214"/>
                    <a:pt x="322" y="229"/>
                  </a:cubicBezTo>
                  <a:lnTo>
                    <a:pt x="371" y="180"/>
                  </a:lnTo>
                  <a:cubicBezTo>
                    <a:pt x="412" y="150"/>
                    <a:pt x="423" y="102"/>
                    <a:pt x="452" y="64"/>
                  </a:cubicBezTo>
                  <a:cubicBezTo>
                    <a:pt x="419" y="27"/>
                    <a:pt x="352" y="50"/>
                    <a:pt x="3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9" name="Google Shape;16939;p11"/>
            <p:cNvSpPr/>
            <p:nvPr/>
          </p:nvSpPr>
          <p:spPr>
            <a:xfrm>
              <a:off x="-2439066" y="-2677677"/>
              <a:ext cx="14707" cy="16283"/>
            </a:xfrm>
            <a:custGeom>
              <a:avLst/>
              <a:gdLst/>
              <a:ahLst/>
              <a:cxnLst/>
              <a:rect l="l" t="t" r="r" b="b"/>
              <a:pathLst>
                <a:path w="308" h="341" extrusionOk="0">
                  <a:moveTo>
                    <a:pt x="80" y="1"/>
                  </a:moveTo>
                  <a:cubicBezTo>
                    <a:pt x="68" y="23"/>
                    <a:pt x="53" y="49"/>
                    <a:pt x="42" y="72"/>
                  </a:cubicBezTo>
                  <a:cubicBezTo>
                    <a:pt x="1" y="135"/>
                    <a:pt x="38" y="184"/>
                    <a:pt x="90" y="195"/>
                  </a:cubicBezTo>
                  <a:cubicBezTo>
                    <a:pt x="139" y="203"/>
                    <a:pt x="142" y="225"/>
                    <a:pt x="158" y="266"/>
                  </a:cubicBezTo>
                  <a:cubicBezTo>
                    <a:pt x="177" y="318"/>
                    <a:pt x="206" y="341"/>
                    <a:pt x="247" y="341"/>
                  </a:cubicBezTo>
                  <a:cubicBezTo>
                    <a:pt x="266" y="341"/>
                    <a:pt x="285" y="337"/>
                    <a:pt x="307" y="330"/>
                  </a:cubicBezTo>
                  <a:lnTo>
                    <a:pt x="307" y="326"/>
                  </a:lnTo>
                  <a:cubicBezTo>
                    <a:pt x="251" y="318"/>
                    <a:pt x="187" y="326"/>
                    <a:pt x="214" y="232"/>
                  </a:cubicBezTo>
                  <a:cubicBezTo>
                    <a:pt x="225" y="206"/>
                    <a:pt x="199" y="184"/>
                    <a:pt x="180" y="169"/>
                  </a:cubicBezTo>
                  <a:cubicBezTo>
                    <a:pt x="154" y="147"/>
                    <a:pt x="154" y="124"/>
                    <a:pt x="173" y="98"/>
                  </a:cubicBezTo>
                  <a:cubicBezTo>
                    <a:pt x="147" y="72"/>
                    <a:pt x="120" y="46"/>
                    <a:pt x="94" y="16"/>
                  </a:cubicBezTo>
                  <a:lnTo>
                    <a:pt x="87" y="8"/>
                  </a:lnTo>
                  <a:lnTo>
                    <a:pt x="8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0" name="Google Shape;16940;p11"/>
            <p:cNvSpPr/>
            <p:nvPr/>
          </p:nvSpPr>
          <p:spPr>
            <a:xfrm>
              <a:off x="-2423881" y="-2641578"/>
              <a:ext cx="7019" cy="26788"/>
            </a:xfrm>
            <a:custGeom>
              <a:avLst/>
              <a:gdLst/>
              <a:ahLst/>
              <a:cxnLst/>
              <a:rect l="l" t="t" r="r" b="b"/>
              <a:pathLst>
                <a:path w="147" h="561" extrusionOk="0">
                  <a:moveTo>
                    <a:pt x="53" y="0"/>
                  </a:moveTo>
                  <a:cubicBezTo>
                    <a:pt x="12" y="64"/>
                    <a:pt x="0" y="123"/>
                    <a:pt x="31" y="202"/>
                  </a:cubicBezTo>
                  <a:cubicBezTo>
                    <a:pt x="76" y="314"/>
                    <a:pt x="42" y="441"/>
                    <a:pt x="49" y="561"/>
                  </a:cubicBezTo>
                  <a:cubicBezTo>
                    <a:pt x="57" y="553"/>
                    <a:pt x="64" y="549"/>
                    <a:pt x="68" y="542"/>
                  </a:cubicBezTo>
                  <a:cubicBezTo>
                    <a:pt x="102" y="475"/>
                    <a:pt x="109" y="407"/>
                    <a:pt x="86" y="333"/>
                  </a:cubicBezTo>
                  <a:cubicBezTo>
                    <a:pt x="76" y="302"/>
                    <a:pt x="79" y="273"/>
                    <a:pt x="98" y="247"/>
                  </a:cubicBezTo>
                  <a:cubicBezTo>
                    <a:pt x="98" y="216"/>
                    <a:pt x="64" y="187"/>
                    <a:pt x="116" y="164"/>
                  </a:cubicBezTo>
                  <a:cubicBezTo>
                    <a:pt x="146" y="149"/>
                    <a:pt x="146" y="116"/>
                    <a:pt x="138" y="86"/>
                  </a:cubicBezTo>
                  <a:cubicBezTo>
                    <a:pt x="131" y="82"/>
                    <a:pt x="128" y="82"/>
                    <a:pt x="124" y="82"/>
                  </a:cubicBezTo>
                  <a:cubicBezTo>
                    <a:pt x="112" y="82"/>
                    <a:pt x="105" y="86"/>
                    <a:pt x="94" y="90"/>
                  </a:cubicBezTo>
                  <a:cubicBezTo>
                    <a:pt x="86" y="97"/>
                    <a:pt x="76" y="101"/>
                    <a:pt x="64" y="101"/>
                  </a:cubicBezTo>
                  <a:cubicBezTo>
                    <a:pt x="38" y="67"/>
                    <a:pt x="71" y="41"/>
                    <a:pt x="71" y="11"/>
                  </a:cubicBezTo>
                  <a:cubicBezTo>
                    <a:pt x="71" y="7"/>
                    <a:pt x="68" y="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1" name="Google Shape;16941;p11"/>
            <p:cNvSpPr/>
            <p:nvPr/>
          </p:nvSpPr>
          <p:spPr>
            <a:xfrm>
              <a:off x="-2441024" y="-2696777"/>
              <a:ext cx="17572" cy="15423"/>
            </a:xfrm>
            <a:custGeom>
              <a:avLst/>
              <a:gdLst/>
              <a:ahLst/>
              <a:cxnLst/>
              <a:rect l="l" t="t" r="r" b="b"/>
              <a:pathLst>
                <a:path w="368" h="323" extrusionOk="0">
                  <a:moveTo>
                    <a:pt x="326" y="1"/>
                  </a:moveTo>
                  <a:cubicBezTo>
                    <a:pt x="318" y="1"/>
                    <a:pt x="314" y="1"/>
                    <a:pt x="307" y="9"/>
                  </a:cubicBezTo>
                  <a:cubicBezTo>
                    <a:pt x="233" y="64"/>
                    <a:pt x="131" y="90"/>
                    <a:pt x="71" y="180"/>
                  </a:cubicBezTo>
                  <a:cubicBezTo>
                    <a:pt x="12" y="278"/>
                    <a:pt x="0" y="270"/>
                    <a:pt x="105" y="323"/>
                  </a:cubicBezTo>
                  <a:cubicBezTo>
                    <a:pt x="124" y="292"/>
                    <a:pt x="173" y="259"/>
                    <a:pt x="94" y="244"/>
                  </a:cubicBezTo>
                  <a:cubicBezTo>
                    <a:pt x="45" y="233"/>
                    <a:pt x="79" y="206"/>
                    <a:pt x="94" y="202"/>
                  </a:cubicBezTo>
                  <a:cubicBezTo>
                    <a:pt x="199" y="166"/>
                    <a:pt x="259" y="57"/>
                    <a:pt x="367" y="27"/>
                  </a:cubicBezTo>
                  <a:cubicBezTo>
                    <a:pt x="356" y="16"/>
                    <a:pt x="340" y="1"/>
                    <a:pt x="32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2" name="Google Shape;16942;p11"/>
            <p:cNvSpPr/>
            <p:nvPr/>
          </p:nvSpPr>
          <p:spPr>
            <a:xfrm>
              <a:off x="-2423499" y="-2695727"/>
              <a:ext cx="17333" cy="10457"/>
            </a:xfrm>
            <a:custGeom>
              <a:avLst/>
              <a:gdLst/>
              <a:ahLst/>
              <a:cxnLst/>
              <a:rect l="l" t="t" r="r" b="b"/>
              <a:pathLst>
                <a:path w="363" h="219" extrusionOk="0">
                  <a:moveTo>
                    <a:pt x="37" y="1"/>
                  </a:moveTo>
                  <a:cubicBezTo>
                    <a:pt x="26" y="1"/>
                    <a:pt x="11" y="1"/>
                    <a:pt x="0" y="5"/>
                  </a:cubicBezTo>
                  <a:cubicBezTo>
                    <a:pt x="30" y="54"/>
                    <a:pt x="97" y="31"/>
                    <a:pt x="130" y="68"/>
                  </a:cubicBezTo>
                  <a:lnTo>
                    <a:pt x="142" y="68"/>
                  </a:lnTo>
                  <a:cubicBezTo>
                    <a:pt x="243" y="68"/>
                    <a:pt x="284" y="154"/>
                    <a:pt x="340" y="218"/>
                  </a:cubicBezTo>
                  <a:lnTo>
                    <a:pt x="344" y="218"/>
                  </a:lnTo>
                  <a:cubicBezTo>
                    <a:pt x="363" y="162"/>
                    <a:pt x="329" y="117"/>
                    <a:pt x="314" y="65"/>
                  </a:cubicBezTo>
                  <a:cubicBezTo>
                    <a:pt x="306" y="46"/>
                    <a:pt x="292" y="31"/>
                    <a:pt x="269" y="31"/>
                  </a:cubicBezTo>
                  <a:lnTo>
                    <a:pt x="261" y="31"/>
                  </a:lnTo>
                  <a:cubicBezTo>
                    <a:pt x="254" y="31"/>
                    <a:pt x="243" y="35"/>
                    <a:pt x="235" y="35"/>
                  </a:cubicBezTo>
                  <a:cubicBezTo>
                    <a:pt x="202" y="35"/>
                    <a:pt x="168" y="23"/>
                    <a:pt x="138" y="16"/>
                  </a:cubicBezTo>
                  <a:cubicBezTo>
                    <a:pt x="104" y="9"/>
                    <a:pt x="71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3" name="Google Shape;16943;p11"/>
            <p:cNvSpPr/>
            <p:nvPr/>
          </p:nvSpPr>
          <p:spPr>
            <a:xfrm>
              <a:off x="-2423881" y="-2647833"/>
              <a:ext cx="10410" cy="11078"/>
            </a:xfrm>
            <a:custGeom>
              <a:avLst/>
              <a:gdLst/>
              <a:ahLst/>
              <a:cxnLst/>
              <a:rect l="l" t="t" r="r" b="b"/>
              <a:pathLst>
                <a:path w="218" h="232" extrusionOk="0">
                  <a:moveTo>
                    <a:pt x="86" y="0"/>
                  </a:moveTo>
                  <a:cubicBezTo>
                    <a:pt x="0" y="26"/>
                    <a:pt x="57" y="86"/>
                    <a:pt x="53" y="131"/>
                  </a:cubicBezTo>
                  <a:lnTo>
                    <a:pt x="64" y="131"/>
                  </a:lnTo>
                  <a:cubicBezTo>
                    <a:pt x="68" y="135"/>
                    <a:pt x="71" y="138"/>
                    <a:pt x="71" y="142"/>
                  </a:cubicBezTo>
                  <a:cubicBezTo>
                    <a:pt x="71" y="172"/>
                    <a:pt x="38" y="198"/>
                    <a:pt x="64" y="232"/>
                  </a:cubicBezTo>
                  <a:cubicBezTo>
                    <a:pt x="76" y="232"/>
                    <a:pt x="86" y="228"/>
                    <a:pt x="94" y="221"/>
                  </a:cubicBezTo>
                  <a:cubicBezTo>
                    <a:pt x="105" y="217"/>
                    <a:pt x="112" y="213"/>
                    <a:pt x="124" y="213"/>
                  </a:cubicBezTo>
                  <a:cubicBezTo>
                    <a:pt x="128" y="213"/>
                    <a:pt x="131" y="213"/>
                    <a:pt x="138" y="217"/>
                  </a:cubicBezTo>
                  <a:cubicBezTo>
                    <a:pt x="143" y="209"/>
                    <a:pt x="146" y="202"/>
                    <a:pt x="150" y="195"/>
                  </a:cubicBezTo>
                  <a:cubicBezTo>
                    <a:pt x="165" y="157"/>
                    <a:pt x="83" y="150"/>
                    <a:pt x="120" y="112"/>
                  </a:cubicBezTo>
                  <a:cubicBezTo>
                    <a:pt x="128" y="105"/>
                    <a:pt x="135" y="101"/>
                    <a:pt x="138" y="101"/>
                  </a:cubicBezTo>
                  <a:cubicBezTo>
                    <a:pt x="150" y="101"/>
                    <a:pt x="161" y="112"/>
                    <a:pt x="173" y="119"/>
                  </a:cubicBezTo>
                  <a:cubicBezTo>
                    <a:pt x="180" y="127"/>
                    <a:pt x="188" y="135"/>
                    <a:pt x="195" y="138"/>
                  </a:cubicBezTo>
                  <a:cubicBezTo>
                    <a:pt x="199" y="135"/>
                    <a:pt x="202" y="135"/>
                    <a:pt x="206" y="135"/>
                  </a:cubicBezTo>
                  <a:lnTo>
                    <a:pt x="217" y="135"/>
                  </a:lnTo>
                  <a:cubicBezTo>
                    <a:pt x="173" y="93"/>
                    <a:pt x="154" y="23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4" name="Google Shape;16944;p11"/>
            <p:cNvSpPr/>
            <p:nvPr/>
          </p:nvSpPr>
          <p:spPr>
            <a:xfrm>
              <a:off x="-2414761" y="-2678393"/>
              <a:ext cx="8595" cy="9884"/>
            </a:xfrm>
            <a:custGeom>
              <a:avLst/>
              <a:gdLst/>
              <a:ahLst/>
              <a:cxnLst/>
              <a:rect l="l" t="t" r="r" b="b"/>
              <a:pathLst>
                <a:path w="180" h="207" extrusionOk="0">
                  <a:moveTo>
                    <a:pt x="172" y="0"/>
                  </a:moveTo>
                  <a:cubicBezTo>
                    <a:pt x="157" y="23"/>
                    <a:pt x="131" y="27"/>
                    <a:pt x="109" y="35"/>
                  </a:cubicBezTo>
                  <a:cubicBezTo>
                    <a:pt x="86" y="79"/>
                    <a:pt x="60" y="113"/>
                    <a:pt x="11" y="131"/>
                  </a:cubicBezTo>
                  <a:cubicBezTo>
                    <a:pt x="8" y="139"/>
                    <a:pt x="4" y="143"/>
                    <a:pt x="0" y="150"/>
                  </a:cubicBezTo>
                  <a:cubicBezTo>
                    <a:pt x="11" y="166"/>
                    <a:pt x="19" y="180"/>
                    <a:pt x="11" y="199"/>
                  </a:cubicBezTo>
                  <a:cubicBezTo>
                    <a:pt x="30" y="202"/>
                    <a:pt x="49" y="207"/>
                    <a:pt x="68" y="207"/>
                  </a:cubicBezTo>
                  <a:cubicBezTo>
                    <a:pt x="112" y="207"/>
                    <a:pt x="154" y="184"/>
                    <a:pt x="149" y="135"/>
                  </a:cubicBezTo>
                  <a:cubicBezTo>
                    <a:pt x="146" y="83"/>
                    <a:pt x="180" y="50"/>
                    <a:pt x="1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5" name="Google Shape;16945;p11"/>
            <p:cNvSpPr/>
            <p:nvPr/>
          </p:nvSpPr>
          <p:spPr>
            <a:xfrm>
              <a:off x="-2423881" y="-2615745"/>
              <a:ext cx="10935" cy="9168"/>
            </a:xfrm>
            <a:custGeom>
              <a:avLst/>
              <a:gdLst/>
              <a:ahLst/>
              <a:cxnLst/>
              <a:rect l="l" t="t" r="r" b="b"/>
              <a:pathLst>
                <a:path w="229" h="192" extrusionOk="0">
                  <a:moveTo>
                    <a:pt x="68" y="1"/>
                  </a:moveTo>
                  <a:cubicBezTo>
                    <a:pt x="64" y="8"/>
                    <a:pt x="57" y="12"/>
                    <a:pt x="49" y="20"/>
                  </a:cubicBezTo>
                  <a:cubicBezTo>
                    <a:pt x="60" y="39"/>
                    <a:pt x="49" y="53"/>
                    <a:pt x="34" y="68"/>
                  </a:cubicBezTo>
                  <a:cubicBezTo>
                    <a:pt x="42" y="106"/>
                    <a:pt x="0" y="154"/>
                    <a:pt x="45" y="191"/>
                  </a:cubicBezTo>
                  <a:cubicBezTo>
                    <a:pt x="71" y="136"/>
                    <a:pt x="83" y="113"/>
                    <a:pt x="105" y="113"/>
                  </a:cubicBezTo>
                  <a:cubicBezTo>
                    <a:pt x="120" y="113"/>
                    <a:pt x="143" y="124"/>
                    <a:pt x="180" y="146"/>
                  </a:cubicBezTo>
                  <a:cubicBezTo>
                    <a:pt x="183" y="151"/>
                    <a:pt x="191" y="151"/>
                    <a:pt x="199" y="151"/>
                  </a:cubicBezTo>
                  <a:cubicBezTo>
                    <a:pt x="210" y="151"/>
                    <a:pt x="221" y="143"/>
                    <a:pt x="228" y="136"/>
                  </a:cubicBezTo>
                  <a:cubicBezTo>
                    <a:pt x="225" y="132"/>
                    <a:pt x="221" y="124"/>
                    <a:pt x="214" y="120"/>
                  </a:cubicBezTo>
                  <a:lnTo>
                    <a:pt x="199" y="120"/>
                  </a:lnTo>
                  <a:cubicBezTo>
                    <a:pt x="180" y="120"/>
                    <a:pt x="165" y="110"/>
                    <a:pt x="157" y="94"/>
                  </a:cubicBezTo>
                  <a:cubicBezTo>
                    <a:pt x="146" y="42"/>
                    <a:pt x="102" y="3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6" name="Google Shape;16946;p11"/>
            <p:cNvSpPr/>
            <p:nvPr/>
          </p:nvSpPr>
          <p:spPr>
            <a:xfrm>
              <a:off x="-2450096" y="-2711389"/>
              <a:ext cx="7544" cy="5587"/>
            </a:xfrm>
            <a:custGeom>
              <a:avLst/>
              <a:gdLst/>
              <a:ahLst/>
              <a:cxnLst/>
              <a:rect l="l" t="t" r="r" b="b"/>
              <a:pathLst>
                <a:path w="158" h="117" extrusionOk="0">
                  <a:moveTo>
                    <a:pt x="67" y="1"/>
                  </a:moveTo>
                  <a:cubicBezTo>
                    <a:pt x="52" y="1"/>
                    <a:pt x="37" y="8"/>
                    <a:pt x="19" y="19"/>
                  </a:cubicBezTo>
                  <a:cubicBezTo>
                    <a:pt x="30" y="49"/>
                    <a:pt x="26" y="75"/>
                    <a:pt x="0" y="98"/>
                  </a:cubicBezTo>
                  <a:cubicBezTo>
                    <a:pt x="11" y="113"/>
                    <a:pt x="23" y="116"/>
                    <a:pt x="33" y="116"/>
                  </a:cubicBezTo>
                  <a:lnTo>
                    <a:pt x="52" y="116"/>
                  </a:lnTo>
                  <a:cubicBezTo>
                    <a:pt x="59" y="116"/>
                    <a:pt x="64" y="113"/>
                    <a:pt x="71" y="113"/>
                  </a:cubicBezTo>
                  <a:cubicBezTo>
                    <a:pt x="75" y="113"/>
                    <a:pt x="78" y="113"/>
                    <a:pt x="82" y="116"/>
                  </a:cubicBezTo>
                  <a:cubicBezTo>
                    <a:pt x="97" y="86"/>
                    <a:pt x="157" y="105"/>
                    <a:pt x="149" y="53"/>
                  </a:cubicBezTo>
                  <a:cubicBezTo>
                    <a:pt x="127" y="19"/>
                    <a:pt x="101" y="1"/>
                    <a:pt x="6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7" name="Google Shape;16947;p11"/>
            <p:cNvSpPr/>
            <p:nvPr/>
          </p:nvSpPr>
          <p:spPr>
            <a:xfrm>
              <a:off x="-2424407" y="-2668223"/>
              <a:ext cx="7879" cy="6303"/>
            </a:xfrm>
            <a:custGeom>
              <a:avLst/>
              <a:gdLst/>
              <a:ahLst/>
              <a:cxnLst/>
              <a:rect l="l" t="t" r="r" b="b"/>
              <a:pathLst>
                <a:path w="165" h="132" extrusionOk="0">
                  <a:moveTo>
                    <a:pt x="97" y="1"/>
                  </a:moveTo>
                  <a:cubicBezTo>
                    <a:pt x="64" y="16"/>
                    <a:pt x="11" y="12"/>
                    <a:pt x="42" y="79"/>
                  </a:cubicBezTo>
                  <a:cubicBezTo>
                    <a:pt x="60" y="117"/>
                    <a:pt x="11" y="110"/>
                    <a:pt x="0" y="128"/>
                  </a:cubicBezTo>
                  <a:lnTo>
                    <a:pt x="0" y="132"/>
                  </a:lnTo>
                  <a:cubicBezTo>
                    <a:pt x="82" y="128"/>
                    <a:pt x="131" y="98"/>
                    <a:pt x="165" y="34"/>
                  </a:cubicBezTo>
                  <a:lnTo>
                    <a:pt x="165" y="34"/>
                  </a:lnTo>
                  <a:cubicBezTo>
                    <a:pt x="154" y="46"/>
                    <a:pt x="142" y="49"/>
                    <a:pt x="139" y="49"/>
                  </a:cubicBezTo>
                  <a:cubicBezTo>
                    <a:pt x="116" y="49"/>
                    <a:pt x="116" y="8"/>
                    <a:pt x="9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8" name="Google Shape;16948;p11"/>
            <p:cNvSpPr/>
            <p:nvPr/>
          </p:nvSpPr>
          <p:spPr>
            <a:xfrm>
              <a:off x="-2454776" y="-2606434"/>
              <a:ext cx="7544" cy="10219"/>
            </a:xfrm>
            <a:custGeom>
              <a:avLst/>
              <a:gdLst/>
              <a:ahLst/>
              <a:cxnLst/>
              <a:rect l="l" t="t" r="r" b="b"/>
              <a:pathLst>
                <a:path w="158" h="214" extrusionOk="0">
                  <a:moveTo>
                    <a:pt x="154" y="1"/>
                  </a:moveTo>
                  <a:cubicBezTo>
                    <a:pt x="113" y="72"/>
                    <a:pt x="0" y="105"/>
                    <a:pt x="38" y="213"/>
                  </a:cubicBezTo>
                  <a:lnTo>
                    <a:pt x="42" y="213"/>
                  </a:lnTo>
                  <a:cubicBezTo>
                    <a:pt x="72" y="139"/>
                    <a:pt x="147" y="90"/>
                    <a:pt x="157" y="4"/>
                  </a:cubicBezTo>
                  <a:cubicBezTo>
                    <a:pt x="154" y="4"/>
                    <a:pt x="154" y="4"/>
                    <a:pt x="1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9" name="Google Shape;16949;p11"/>
            <p:cNvSpPr/>
            <p:nvPr/>
          </p:nvSpPr>
          <p:spPr>
            <a:xfrm>
              <a:off x="-2419775" y="-2671231"/>
              <a:ext cx="5969" cy="5396"/>
            </a:xfrm>
            <a:custGeom>
              <a:avLst/>
              <a:gdLst/>
              <a:ahLst/>
              <a:cxnLst/>
              <a:rect l="l" t="t" r="r" b="b"/>
              <a:pathLst>
                <a:path w="125" h="113" extrusionOk="0">
                  <a:moveTo>
                    <a:pt x="105" y="0"/>
                  </a:moveTo>
                  <a:cubicBezTo>
                    <a:pt x="75" y="26"/>
                    <a:pt x="26" y="30"/>
                    <a:pt x="0" y="64"/>
                  </a:cubicBezTo>
                  <a:cubicBezTo>
                    <a:pt x="19" y="71"/>
                    <a:pt x="19" y="112"/>
                    <a:pt x="42" y="112"/>
                  </a:cubicBezTo>
                  <a:cubicBezTo>
                    <a:pt x="45" y="112"/>
                    <a:pt x="57" y="109"/>
                    <a:pt x="68" y="97"/>
                  </a:cubicBezTo>
                  <a:cubicBezTo>
                    <a:pt x="83" y="83"/>
                    <a:pt x="102" y="64"/>
                    <a:pt x="116" y="49"/>
                  </a:cubicBezTo>
                  <a:cubicBezTo>
                    <a:pt x="124" y="30"/>
                    <a:pt x="116" y="16"/>
                    <a:pt x="10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0" name="Google Shape;16950;p11"/>
            <p:cNvSpPr/>
            <p:nvPr/>
          </p:nvSpPr>
          <p:spPr>
            <a:xfrm>
              <a:off x="-2395136" y="-2674287"/>
              <a:ext cx="5205" cy="4345"/>
            </a:xfrm>
            <a:custGeom>
              <a:avLst/>
              <a:gdLst/>
              <a:ahLst/>
              <a:cxnLst/>
              <a:rect l="l" t="t" r="r" b="b"/>
              <a:pathLst>
                <a:path w="109" h="91" extrusionOk="0">
                  <a:moveTo>
                    <a:pt x="64" y="1"/>
                  </a:moveTo>
                  <a:cubicBezTo>
                    <a:pt x="52" y="1"/>
                    <a:pt x="38" y="9"/>
                    <a:pt x="23" y="23"/>
                  </a:cubicBezTo>
                  <a:cubicBezTo>
                    <a:pt x="16" y="35"/>
                    <a:pt x="0" y="53"/>
                    <a:pt x="23" y="71"/>
                  </a:cubicBezTo>
                  <a:cubicBezTo>
                    <a:pt x="34" y="83"/>
                    <a:pt x="45" y="90"/>
                    <a:pt x="60" y="90"/>
                  </a:cubicBezTo>
                  <a:cubicBezTo>
                    <a:pt x="68" y="90"/>
                    <a:pt x="79" y="87"/>
                    <a:pt x="86" y="80"/>
                  </a:cubicBezTo>
                  <a:cubicBezTo>
                    <a:pt x="109" y="61"/>
                    <a:pt x="105" y="38"/>
                    <a:pt x="90" y="16"/>
                  </a:cubicBezTo>
                  <a:cubicBezTo>
                    <a:pt x="83" y="4"/>
                    <a:pt x="71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1" name="Google Shape;16951;p11"/>
            <p:cNvSpPr/>
            <p:nvPr/>
          </p:nvSpPr>
          <p:spPr>
            <a:xfrm>
              <a:off x="-2453725" y="-2596263"/>
              <a:ext cx="5396" cy="8786"/>
            </a:xfrm>
            <a:custGeom>
              <a:avLst/>
              <a:gdLst/>
              <a:ahLst/>
              <a:cxnLst/>
              <a:rect l="l" t="t" r="r" b="b"/>
              <a:pathLst>
                <a:path w="113" h="184" extrusionOk="0">
                  <a:moveTo>
                    <a:pt x="16" y="0"/>
                  </a:moveTo>
                  <a:cubicBezTo>
                    <a:pt x="1" y="83"/>
                    <a:pt x="50" y="131"/>
                    <a:pt x="99" y="183"/>
                  </a:cubicBezTo>
                  <a:lnTo>
                    <a:pt x="102" y="183"/>
                  </a:lnTo>
                  <a:cubicBezTo>
                    <a:pt x="106" y="176"/>
                    <a:pt x="109" y="173"/>
                    <a:pt x="113" y="169"/>
                  </a:cubicBezTo>
                  <a:cubicBezTo>
                    <a:pt x="91" y="105"/>
                    <a:pt x="61" y="52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2" name="Google Shape;16952;p11"/>
            <p:cNvSpPr/>
            <p:nvPr/>
          </p:nvSpPr>
          <p:spPr>
            <a:xfrm>
              <a:off x="-2447470" y="-2610923"/>
              <a:ext cx="7210" cy="4727"/>
            </a:xfrm>
            <a:custGeom>
              <a:avLst/>
              <a:gdLst/>
              <a:ahLst/>
              <a:cxnLst/>
              <a:rect l="l" t="t" r="r" b="b"/>
              <a:pathLst>
                <a:path w="151" h="99" extrusionOk="0">
                  <a:moveTo>
                    <a:pt x="151" y="12"/>
                  </a:moveTo>
                  <a:cubicBezTo>
                    <a:pt x="94" y="27"/>
                    <a:pt x="12" y="0"/>
                    <a:pt x="1" y="95"/>
                  </a:cubicBezTo>
                  <a:lnTo>
                    <a:pt x="4" y="98"/>
                  </a:lnTo>
                  <a:cubicBezTo>
                    <a:pt x="57" y="79"/>
                    <a:pt x="113" y="68"/>
                    <a:pt x="151" y="16"/>
                  </a:cubicBezTo>
                  <a:lnTo>
                    <a:pt x="151" y="12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3" name="Google Shape;16953;p11"/>
            <p:cNvSpPr/>
            <p:nvPr/>
          </p:nvSpPr>
          <p:spPr>
            <a:xfrm>
              <a:off x="-2452245" y="-2706757"/>
              <a:ext cx="6064" cy="4345"/>
            </a:xfrm>
            <a:custGeom>
              <a:avLst/>
              <a:gdLst/>
              <a:ahLst/>
              <a:cxnLst/>
              <a:rect l="l" t="t" r="r" b="b"/>
              <a:pathLst>
                <a:path w="127" h="91" extrusionOk="0">
                  <a:moveTo>
                    <a:pt x="45" y="1"/>
                  </a:moveTo>
                  <a:cubicBezTo>
                    <a:pt x="45" y="30"/>
                    <a:pt x="0" y="68"/>
                    <a:pt x="49" y="87"/>
                  </a:cubicBezTo>
                  <a:cubicBezTo>
                    <a:pt x="56" y="90"/>
                    <a:pt x="64" y="90"/>
                    <a:pt x="71" y="90"/>
                  </a:cubicBezTo>
                  <a:cubicBezTo>
                    <a:pt x="101" y="90"/>
                    <a:pt x="116" y="61"/>
                    <a:pt x="123" y="30"/>
                  </a:cubicBezTo>
                  <a:cubicBezTo>
                    <a:pt x="123" y="27"/>
                    <a:pt x="127" y="23"/>
                    <a:pt x="127" y="19"/>
                  </a:cubicBezTo>
                  <a:cubicBezTo>
                    <a:pt x="123" y="16"/>
                    <a:pt x="120" y="16"/>
                    <a:pt x="116" y="16"/>
                  </a:cubicBezTo>
                  <a:cubicBezTo>
                    <a:pt x="109" y="16"/>
                    <a:pt x="104" y="19"/>
                    <a:pt x="97" y="19"/>
                  </a:cubicBezTo>
                  <a:lnTo>
                    <a:pt x="78" y="19"/>
                  </a:lnTo>
                  <a:cubicBezTo>
                    <a:pt x="68" y="19"/>
                    <a:pt x="56" y="16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4" name="Google Shape;16954;p11"/>
            <p:cNvSpPr/>
            <p:nvPr/>
          </p:nvSpPr>
          <p:spPr>
            <a:xfrm>
              <a:off x="-2449428" y="-2714063"/>
              <a:ext cx="6685" cy="5205"/>
            </a:xfrm>
            <a:custGeom>
              <a:avLst/>
              <a:gdLst/>
              <a:ahLst/>
              <a:cxnLst/>
              <a:rect l="l" t="t" r="r" b="b"/>
              <a:pathLst>
                <a:path w="140" h="109" extrusionOk="0">
                  <a:moveTo>
                    <a:pt x="87" y="0"/>
                  </a:moveTo>
                  <a:cubicBezTo>
                    <a:pt x="61" y="30"/>
                    <a:pt x="1" y="12"/>
                    <a:pt x="5" y="75"/>
                  </a:cubicBezTo>
                  <a:cubicBezTo>
                    <a:pt x="23" y="64"/>
                    <a:pt x="38" y="57"/>
                    <a:pt x="53" y="57"/>
                  </a:cubicBezTo>
                  <a:cubicBezTo>
                    <a:pt x="87" y="57"/>
                    <a:pt x="113" y="75"/>
                    <a:pt x="135" y="109"/>
                  </a:cubicBezTo>
                  <a:cubicBezTo>
                    <a:pt x="140" y="64"/>
                    <a:pt x="109" y="38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5" name="Google Shape;16955;p11"/>
            <p:cNvSpPr/>
            <p:nvPr/>
          </p:nvSpPr>
          <p:spPr>
            <a:xfrm>
              <a:off x="-2409413" y="-2685317"/>
              <a:ext cx="5014" cy="6972"/>
            </a:xfrm>
            <a:custGeom>
              <a:avLst/>
              <a:gdLst/>
              <a:ahLst/>
              <a:cxnLst/>
              <a:rect l="l" t="t" r="r" b="b"/>
              <a:pathLst>
                <a:path w="105" h="146" extrusionOk="0">
                  <a:moveTo>
                    <a:pt x="49" y="0"/>
                  </a:moveTo>
                  <a:lnTo>
                    <a:pt x="49" y="0"/>
                  </a:lnTo>
                  <a:cubicBezTo>
                    <a:pt x="53" y="49"/>
                    <a:pt x="0" y="105"/>
                    <a:pt x="60" y="145"/>
                  </a:cubicBezTo>
                  <a:lnTo>
                    <a:pt x="64" y="145"/>
                  </a:lnTo>
                  <a:cubicBezTo>
                    <a:pt x="68" y="97"/>
                    <a:pt x="105" y="45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6" name="Google Shape;16956;p11"/>
            <p:cNvSpPr/>
            <p:nvPr/>
          </p:nvSpPr>
          <p:spPr>
            <a:xfrm>
              <a:off x="-2564887" y="-2836350"/>
              <a:ext cx="28984" cy="27361"/>
            </a:xfrm>
            <a:custGeom>
              <a:avLst/>
              <a:gdLst/>
              <a:ahLst/>
              <a:cxnLst/>
              <a:rect l="l" t="t" r="r" b="b"/>
              <a:pathLst>
                <a:path w="607" h="573" extrusionOk="0">
                  <a:moveTo>
                    <a:pt x="120" y="229"/>
                  </a:moveTo>
                  <a:cubicBezTo>
                    <a:pt x="139" y="229"/>
                    <a:pt x="153" y="247"/>
                    <a:pt x="158" y="263"/>
                  </a:cubicBezTo>
                  <a:cubicBezTo>
                    <a:pt x="176" y="303"/>
                    <a:pt x="184" y="348"/>
                    <a:pt x="198" y="404"/>
                  </a:cubicBezTo>
                  <a:cubicBezTo>
                    <a:pt x="139" y="375"/>
                    <a:pt x="105" y="341"/>
                    <a:pt x="82" y="299"/>
                  </a:cubicBezTo>
                  <a:cubicBezTo>
                    <a:pt x="68" y="277"/>
                    <a:pt x="75" y="247"/>
                    <a:pt x="105" y="232"/>
                  </a:cubicBezTo>
                  <a:cubicBezTo>
                    <a:pt x="108" y="232"/>
                    <a:pt x="116" y="229"/>
                    <a:pt x="120" y="229"/>
                  </a:cubicBezTo>
                  <a:close/>
                  <a:moveTo>
                    <a:pt x="161" y="1"/>
                  </a:moveTo>
                  <a:cubicBezTo>
                    <a:pt x="79" y="11"/>
                    <a:pt x="49" y="45"/>
                    <a:pt x="86" y="124"/>
                  </a:cubicBezTo>
                  <a:cubicBezTo>
                    <a:pt x="105" y="158"/>
                    <a:pt x="116" y="195"/>
                    <a:pt x="64" y="221"/>
                  </a:cubicBezTo>
                  <a:cubicBezTo>
                    <a:pt x="1" y="251"/>
                    <a:pt x="15" y="299"/>
                    <a:pt x="49" y="344"/>
                  </a:cubicBezTo>
                  <a:cubicBezTo>
                    <a:pt x="120" y="344"/>
                    <a:pt x="142" y="420"/>
                    <a:pt x="195" y="446"/>
                  </a:cubicBezTo>
                  <a:cubicBezTo>
                    <a:pt x="213" y="453"/>
                    <a:pt x="203" y="479"/>
                    <a:pt x="191" y="498"/>
                  </a:cubicBezTo>
                  <a:cubicBezTo>
                    <a:pt x="176" y="520"/>
                    <a:pt x="135" y="535"/>
                    <a:pt x="150" y="572"/>
                  </a:cubicBezTo>
                  <a:cubicBezTo>
                    <a:pt x="180" y="550"/>
                    <a:pt x="195" y="509"/>
                    <a:pt x="236" y="509"/>
                  </a:cubicBezTo>
                  <a:lnTo>
                    <a:pt x="247" y="509"/>
                  </a:lnTo>
                  <a:lnTo>
                    <a:pt x="281" y="475"/>
                  </a:lnTo>
                  <a:cubicBezTo>
                    <a:pt x="232" y="434"/>
                    <a:pt x="270" y="404"/>
                    <a:pt x="292" y="375"/>
                  </a:cubicBezTo>
                  <a:cubicBezTo>
                    <a:pt x="303" y="359"/>
                    <a:pt x="318" y="352"/>
                    <a:pt x="329" y="352"/>
                  </a:cubicBezTo>
                  <a:cubicBezTo>
                    <a:pt x="344" y="352"/>
                    <a:pt x="363" y="363"/>
                    <a:pt x="378" y="378"/>
                  </a:cubicBezTo>
                  <a:cubicBezTo>
                    <a:pt x="393" y="356"/>
                    <a:pt x="412" y="348"/>
                    <a:pt x="427" y="348"/>
                  </a:cubicBezTo>
                  <a:cubicBezTo>
                    <a:pt x="445" y="348"/>
                    <a:pt x="460" y="359"/>
                    <a:pt x="479" y="382"/>
                  </a:cubicBezTo>
                  <a:cubicBezTo>
                    <a:pt x="494" y="401"/>
                    <a:pt x="505" y="412"/>
                    <a:pt x="517" y="412"/>
                  </a:cubicBezTo>
                  <a:cubicBezTo>
                    <a:pt x="539" y="412"/>
                    <a:pt x="553" y="386"/>
                    <a:pt x="569" y="367"/>
                  </a:cubicBezTo>
                  <a:cubicBezTo>
                    <a:pt x="606" y="325"/>
                    <a:pt x="602" y="292"/>
                    <a:pt x="543" y="281"/>
                  </a:cubicBezTo>
                  <a:cubicBezTo>
                    <a:pt x="539" y="277"/>
                    <a:pt x="531" y="277"/>
                    <a:pt x="527" y="277"/>
                  </a:cubicBezTo>
                  <a:cubicBezTo>
                    <a:pt x="498" y="277"/>
                    <a:pt x="479" y="299"/>
                    <a:pt x="453" y="311"/>
                  </a:cubicBezTo>
                  <a:cubicBezTo>
                    <a:pt x="434" y="292"/>
                    <a:pt x="453" y="277"/>
                    <a:pt x="453" y="258"/>
                  </a:cubicBezTo>
                  <a:cubicBezTo>
                    <a:pt x="453" y="225"/>
                    <a:pt x="527" y="258"/>
                    <a:pt x="501" y="210"/>
                  </a:cubicBezTo>
                  <a:cubicBezTo>
                    <a:pt x="490" y="184"/>
                    <a:pt x="467" y="173"/>
                    <a:pt x="445" y="173"/>
                  </a:cubicBezTo>
                  <a:cubicBezTo>
                    <a:pt x="434" y="173"/>
                    <a:pt x="422" y="176"/>
                    <a:pt x="412" y="180"/>
                  </a:cubicBezTo>
                  <a:cubicBezTo>
                    <a:pt x="396" y="173"/>
                    <a:pt x="386" y="161"/>
                    <a:pt x="374" y="146"/>
                  </a:cubicBezTo>
                  <a:cubicBezTo>
                    <a:pt x="363" y="135"/>
                    <a:pt x="355" y="128"/>
                    <a:pt x="341" y="128"/>
                  </a:cubicBezTo>
                  <a:cubicBezTo>
                    <a:pt x="337" y="128"/>
                    <a:pt x="337" y="132"/>
                    <a:pt x="333" y="132"/>
                  </a:cubicBezTo>
                  <a:cubicBezTo>
                    <a:pt x="318" y="154"/>
                    <a:pt x="322" y="191"/>
                    <a:pt x="273" y="199"/>
                  </a:cubicBezTo>
                  <a:cubicBezTo>
                    <a:pt x="262" y="165"/>
                    <a:pt x="262" y="132"/>
                    <a:pt x="265" y="94"/>
                  </a:cubicBezTo>
                  <a:lnTo>
                    <a:pt x="265" y="94"/>
                  </a:lnTo>
                  <a:cubicBezTo>
                    <a:pt x="258" y="98"/>
                    <a:pt x="255" y="98"/>
                    <a:pt x="251" y="98"/>
                  </a:cubicBezTo>
                  <a:cubicBezTo>
                    <a:pt x="191" y="98"/>
                    <a:pt x="180" y="42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7" name="Google Shape;16957;p11"/>
            <p:cNvSpPr/>
            <p:nvPr/>
          </p:nvSpPr>
          <p:spPr>
            <a:xfrm>
              <a:off x="-2546885" y="-2833151"/>
              <a:ext cx="13131" cy="31276"/>
            </a:xfrm>
            <a:custGeom>
              <a:avLst/>
              <a:gdLst/>
              <a:ahLst/>
              <a:cxnLst/>
              <a:rect l="l" t="t" r="r" b="b"/>
              <a:pathLst>
                <a:path w="275" h="655" extrusionOk="0">
                  <a:moveTo>
                    <a:pt x="218" y="1"/>
                  </a:moveTo>
                  <a:cubicBezTo>
                    <a:pt x="247" y="31"/>
                    <a:pt x="237" y="75"/>
                    <a:pt x="214" y="91"/>
                  </a:cubicBezTo>
                  <a:cubicBezTo>
                    <a:pt x="166" y="124"/>
                    <a:pt x="173" y="169"/>
                    <a:pt x="166" y="214"/>
                  </a:cubicBezTo>
                  <a:cubicBezTo>
                    <a:pt x="225" y="225"/>
                    <a:pt x="229" y="258"/>
                    <a:pt x="192" y="300"/>
                  </a:cubicBezTo>
                  <a:cubicBezTo>
                    <a:pt x="176" y="319"/>
                    <a:pt x="162" y="345"/>
                    <a:pt x="140" y="345"/>
                  </a:cubicBezTo>
                  <a:cubicBezTo>
                    <a:pt x="128" y="345"/>
                    <a:pt x="117" y="334"/>
                    <a:pt x="102" y="315"/>
                  </a:cubicBezTo>
                  <a:cubicBezTo>
                    <a:pt x="83" y="292"/>
                    <a:pt x="68" y="281"/>
                    <a:pt x="50" y="281"/>
                  </a:cubicBezTo>
                  <a:cubicBezTo>
                    <a:pt x="35" y="281"/>
                    <a:pt x="16" y="289"/>
                    <a:pt x="1" y="311"/>
                  </a:cubicBezTo>
                  <a:cubicBezTo>
                    <a:pt x="9" y="322"/>
                    <a:pt x="5" y="334"/>
                    <a:pt x="1" y="345"/>
                  </a:cubicBezTo>
                  <a:cubicBezTo>
                    <a:pt x="16" y="356"/>
                    <a:pt x="31" y="371"/>
                    <a:pt x="45" y="379"/>
                  </a:cubicBezTo>
                  <a:cubicBezTo>
                    <a:pt x="76" y="393"/>
                    <a:pt x="132" y="415"/>
                    <a:pt x="124" y="431"/>
                  </a:cubicBezTo>
                  <a:cubicBezTo>
                    <a:pt x="102" y="502"/>
                    <a:pt x="188" y="580"/>
                    <a:pt x="102" y="640"/>
                  </a:cubicBezTo>
                  <a:cubicBezTo>
                    <a:pt x="102" y="644"/>
                    <a:pt x="106" y="651"/>
                    <a:pt x="109" y="655"/>
                  </a:cubicBezTo>
                  <a:lnTo>
                    <a:pt x="117" y="655"/>
                  </a:lnTo>
                  <a:cubicBezTo>
                    <a:pt x="143" y="648"/>
                    <a:pt x="166" y="636"/>
                    <a:pt x="176" y="599"/>
                  </a:cubicBezTo>
                  <a:cubicBezTo>
                    <a:pt x="195" y="517"/>
                    <a:pt x="184" y="420"/>
                    <a:pt x="214" y="353"/>
                  </a:cubicBezTo>
                  <a:cubicBezTo>
                    <a:pt x="266" y="251"/>
                    <a:pt x="270" y="154"/>
                    <a:pt x="274" y="49"/>
                  </a:cubicBezTo>
                  <a:cubicBezTo>
                    <a:pt x="274" y="4"/>
                    <a:pt x="259" y="1"/>
                    <a:pt x="2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8" name="Google Shape;16958;p11"/>
            <p:cNvSpPr/>
            <p:nvPr/>
          </p:nvSpPr>
          <p:spPr>
            <a:xfrm>
              <a:off x="-2553666" y="-2816725"/>
              <a:ext cx="15805" cy="16856"/>
            </a:xfrm>
            <a:custGeom>
              <a:avLst/>
              <a:gdLst/>
              <a:ahLst/>
              <a:cxnLst/>
              <a:rect l="l" t="t" r="r" b="b"/>
              <a:pathLst>
                <a:path w="331" h="353" extrusionOk="0">
                  <a:moveTo>
                    <a:pt x="143" y="1"/>
                  </a:moveTo>
                  <a:lnTo>
                    <a:pt x="143" y="1"/>
                  </a:lnTo>
                  <a:cubicBezTo>
                    <a:pt x="147" y="42"/>
                    <a:pt x="132" y="49"/>
                    <a:pt x="109" y="49"/>
                  </a:cubicBezTo>
                  <a:lnTo>
                    <a:pt x="61" y="49"/>
                  </a:lnTo>
                  <a:lnTo>
                    <a:pt x="46" y="64"/>
                  </a:lnTo>
                  <a:lnTo>
                    <a:pt x="12" y="98"/>
                  </a:lnTo>
                  <a:cubicBezTo>
                    <a:pt x="1" y="154"/>
                    <a:pt x="8" y="202"/>
                    <a:pt x="57" y="247"/>
                  </a:cubicBezTo>
                  <a:cubicBezTo>
                    <a:pt x="106" y="289"/>
                    <a:pt x="61" y="300"/>
                    <a:pt x="27" y="311"/>
                  </a:cubicBezTo>
                  <a:cubicBezTo>
                    <a:pt x="35" y="315"/>
                    <a:pt x="38" y="323"/>
                    <a:pt x="42" y="330"/>
                  </a:cubicBezTo>
                  <a:cubicBezTo>
                    <a:pt x="49" y="333"/>
                    <a:pt x="53" y="337"/>
                    <a:pt x="61" y="341"/>
                  </a:cubicBezTo>
                  <a:lnTo>
                    <a:pt x="72" y="341"/>
                  </a:lnTo>
                  <a:cubicBezTo>
                    <a:pt x="83" y="341"/>
                    <a:pt x="94" y="345"/>
                    <a:pt x="102" y="349"/>
                  </a:cubicBezTo>
                  <a:cubicBezTo>
                    <a:pt x="113" y="349"/>
                    <a:pt x="125" y="352"/>
                    <a:pt x="135" y="352"/>
                  </a:cubicBezTo>
                  <a:cubicBezTo>
                    <a:pt x="143" y="352"/>
                    <a:pt x="151" y="352"/>
                    <a:pt x="158" y="349"/>
                  </a:cubicBezTo>
                  <a:cubicBezTo>
                    <a:pt x="120" y="281"/>
                    <a:pt x="91" y="206"/>
                    <a:pt x="42" y="147"/>
                  </a:cubicBezTo>
                  <a:cubicBezTo>
                    <a:pt x="53" y="135"/>
                    <a:pt x="64" y="132"/>
                    <a:pt x="75" y="132"/>
                  </a:cubicBezTo>
                  <a:cubicBezTo>
                    <a:pt x="91" y="132"/>
                    <a:pt x="98" y="139"/>
                    <a:pt x="106" y="150"/>
                  </a:cubicBezTo>
                  <a:cubicBezTo>
                    <a:pt x="113" y="169"/>
                    <a:pt x="113" y="195"/>
                    <a:pt x="143" y="195"/>
                  </a:cubicBezTo>
                  <a:cubicBezTo>
                    <a:pt x="177" y="195"/>
                    <a:pt x="147" y="161"/>
                    <a:pt x="161" y="154"/>
                  </a:cubicBezTo>
                  <a:cubicBezTo>
                    <a:pt x="173" y="150"/>
                    <a:pt x="180" y="150"/>
                    <a:pt x="192" y="150"/>
                  </a:cubicBezTo>
                  <a:cubicBezTo>
                    <a:pt x="210" y="150"/>
                    <a:pt x="225" y="158"/>
                    <a:pt x="232" y="184"/>
                  </a:cubicBezTo>
                  <a:cubicBezTo>
                    <a:pt x="240" y="221"/>
                    <a:pt x="240" y="259"/>
                    <a:pt x="244" y="296"/>
                  </a:cubicBezTo>
                  <a:cubicBezTo>
                    <a:pt x="330" y="236"/>
                    <a:pt x="244" y="158"/>
                    <a:pt x="266" y="87"/>
                  </a:cubicBezTo>
                  <a:cubicBezTo>
                    <a:pt x="274" y="71"/>
                    <a:pt x="218" y="49"/>
                    <a:pt x="187" y="35"/>
                  </a:cubicBezTo>
                  <a:cubicBezTo>
                    <a:pt x="173" y="27"/>
                    <a:pt x="158" y="12"/>
                    <a:pt x="14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9" name="Google Shape;16959;p11"/>
            <p:cNvSpPr/>
            <p:nvPr/>
          </p:nvSpPr>
          <p:spPr>
            <a:xfrm>
              <a:off x="-2574007" y="-2871494"/>
              <a:ext cx="9359" cy="13943"/>
            </a:xfrm>
            <a:custGeom>
              <a:avLst/>
              <a:gdLst/>
              <a:ahLst/>
              <a:cxnLst/>
              <a:rect l="l" t="t" r="r" b="b"/>
              <a:pathLst>
                <a:path w="196" h="292" extrusionOk="0">
                  <a:moveTo>
                    <a:pt x="90" y="0"/>
                  </a:moveTo>
                  <a:cubicBezTo>
                    <a:pt x="23" y="0"/>
                    <a:pt x="16" y="60"/>
                    <a:pt x="1" y="109"/>
                  </a:cubicBezTo>
                  <a:cubicBezTo>
                    <a:pt x="23" y="131"/>
                    <a:pt x="16" y="157"/>
                    <a:pt x="8" y="183"/>
                  </a:cubicBezTo>
                  <a:cubicBezTo>
                    <a:pt x="1" y="224"/>
                    <a:pt x="12" y="262"/>
                    <a:pt x="46" y="292"/>
                  </a:cubicBezTo>
                  <a:cubicBezTo>
                    <a:pt x="87" y="266"/>
                    <a:pt x="132" y="250"/>
                    <a:pt x="124" y="187"/>
                  </a:cubicBezTo>
                  <a:cubicBezTo>
                    <a:pt x="120" y="150"/>
                    <a:pt x="161" y="127"/>
                    <a:pt x="180" y="97"/>
                  </a:cubicBezTo>
                  <a:cubicBezTo>
                    <a:pt x="195" y="38"/>
                    <a:pt x="176" y="15"/>
                    <a:pt x="116" y="4"/>
                  </a:cubicBezTo>
                  <a:cubicBezTo>
                    <a:pt x="106" y="4"/>
                    <a:pt x="98" y="0"/>
                    <a:pt x="9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0" name="Google Shape;16960;p11"/>
            <p:cNvSpPr/>
            <p:nvPr/>
          </p:nvSpPr>
          <p:spPr>
            <a:xfrm>
              <a:off x="-2562547" y="-2819924"/>
              <a:ext cx="10935" cy="19148"/>
            </a:xfrm>
            <a:custGeom>
              <a:avLst/>
              <a:gdLst/>
              <a:ahLst/>
              <a:cxnLst/>
              <a:rect l="l" t="t" r="r" b="b"/>
              <a:pathLst>
                <a:path w="229" h="401" extrusionOk="0">
                  <a:moveTo>
                    <a:pt x="0" y="0"/>
                  </a:moveTo>
                  <a:cubicBezTo>
                    <a:pt x="30" y="26"/>
                    <a:pt x="56" y="57"/>
                    <a:pt x="90" y="90"/>
                  </a:cubicBezTo>
                  <a:cubicBezTo>
                    <a:pt x="82" y="90"/>
                    <a:pt x="75" y="90"/>
                    <a:pt x="67" y="86"/>
                  </a:cubicBezTo>
                  <a:lnTo>
                    <a:pt x="45" y="86"/>
                  </a:lnTo>
                  <a:cubicBezTo>
                    <a:pt x="30" y="86"/>
                    <a:pt x="19" y="90"/>
                    <a:pt x="19" y="116"/>
                  </a:cubicBezTo>
                  <a:cubicBezTo>
                    <a:pt x="82" y="131"/>
                    <a:pt x="90" y="165"/>
                    <a:pt x="49" y="214"/>
                  </a:cubicBezTo>
                  <a:cubicBezTo>
                    <a:pt x="67" y="251"/>
                    <a:pt x="45" y="277"/>
                    <a:pt x="30" y="307"/>
                  </a:cubicBezTo>
                  <a:cubicBezTo>
                    <a:pt x="23" y="329"/>
                    <a:pt x="26" y="363"/>
                    <a:pt x="45" y="363"/>
                  </a:cubicBezTo>
                  <a:lnTo>
                    <a:pt x="49" y="363"/>
                  </a:lnTo>
                  <a:cubicBezTo>
                    <a:pt x="59" y="359"/>
                    <a:pt x="67" y="356"/>
                    <a:pt x="75" y="356"/>
                  </a:cubicBezTo>
                  <a:cubicBezTo>
                    <a:pt x="101" y="356"/>
                    <a:pt x="120" y="367"/>
                    <a:pt x="142" y="378"/>
                  </a:cubicBezTo>
                  <a:cubicBezTo>
                    <a:pt x="161" y="390"/>
                    <a:pt x="183" y="400"/>
                    <a:pt x="202" y="400"/>
                  </a:cubicBezTo>
                  <a:cubicBezTo>
                    <a:pt x="213" y="400"/>
                    <a:pt x="221" y="400"/>
                    <a:pt x="228" y="397"/>
                  </a:cubicBezTo>
                  <a:cubicBezTo>
                    <a:pt x="224" y="390"/>
                    <a:pt x="221" y="382"/>
                    <a:pt x="213" y="378"/>
                  </a:cubicBezTo>
                  <a:cubicBezTo>
                    <a:pt x="172" y="329"/>
                    <a:pt x="112" y="300"/>
                    <a:pt x="101" y="228"/>
                  </a:cubicBezTo>
                  <a:cubicBezTo>
                    <a:pt x="86" y="191"/>
                    <a:pt x="127" y="176"/>
                    <a:pt x="142" y="154"/>
                  </a:cubicBezTo>
                  <a:cubicBezTo>
                    <a:pt x="154" y="135"/>
                    <a:pt x="164" y="109"/>
                    <a:pt x="146" y="102"/>
                  </a:cubicBezTo>
                  <a:cubicBezTo>
                    <a:pt x="93" y="76"/>
                    <a:pt x="71" y="0"/>
                    <a:pt x="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1" name="Google Shape;16961;p11"/>
            <p:cNvSpPr/>
            <p:nvPr/>
          </p:nvSpPr>
          <p:spPr>
            <a:xfrm>
              <a:off x="-2547745" y="-2783682"/>
              <a:ext cx="13227" cy="12892"/>
            </a:xfrm>
            <a:custGeom>
              <a:avLst/>
              <a:gdLst/>
              <a:ahLst/>
              <a:cxnLst/>
              <a:rect l="l" t="t" r="r" b="b"/>
              <a:pathLst>
                <a:path w="277" h="270" extrusionOk="0">
                  <a:moveTo>
                    <a:pt x="127" y="0"/>
                  </a:moveTo>
                  <a:cubicBezTo>
                    <a:pt x="90" y="0"/>
                    <a:pt x="56" y="15"/>
                    <a:pt x="30" y="49"/>
                  </a:cubicBezTo>
                  <a:cubicBezTo>
                    <a:pt x="8" y="75"/>
                    <a:pt x="1" y="105"/>
                    <a:pt x="23" y="131"/>
                  </a:cubicBezTo>
                  <a:cubicBezTo>
                    <a:pt x="53" y="164"/>
                    <a:pt x="71" y="202"/>
                    <a:pt x="79" y="243"/>
                  </a:cubicBezTo>
                  <a:cubicBezTo>
                    <a:pt x="82" y="262"/>
                    <a:pt x="94" y="269"/>
                    <a:pt x="108" y="269"/>
                  </a:cubicBezTo>
                  <a:cubicBezTo>
                    <a:pt x="120" y="269"/>
                    <a:pt x="135" y="262"/>
                    <a:pt x="146" y="259"/>
                  </a:cubicBezTo>
                  <a:cubicBezTo>
                    <a:pt x="108" y="232"/>
                    <a:pt x="94" y="183"/>
                    <a:pt x="75" y="146"/>
                  </a:cubicBezTo>
                  <a:cubicBezTo>
                    <a:pt x="53" y="109"/>
                    <a:pt x="71" y="71"/>
                    <a:pt x="105" y="41"/>
                  </a:cubicBezTo>
                  <a:cubicBezTo>
                    <a:pt x="113" y="34"/>
                    <a:pt x="124" y="30"/>
                    <a:pt x="131" y="30"/>
                  </a:cubicBezTo>
                  <a:cubicBezTo>
                    <a:pt x="150" y="30"/>
                    <a:pt x="168" y="45"/>
                    <a:pt x="187" y="57"/>
                  </a:cubicBezTo>
                  <a:cubicBezTo>
                    <a:pt x="232" y="75"/>
                    <a:pt x="225" y="105"/>
                    <a:pt x="202" y="138"/>
                  </a:cubicBezTo>
                  <a:cubicBezTo>
                    <a:pt x="180" y="176"/>
                    <a:pt x="198" y="232"/>
                    <a:pt x="146" y="259"/>
                  </a:cubicBezTo>
                  <a:cubicBezTo>
                    <a:pt x="165" y="266"/>
                    <a:pt x="176" y="266"/>
                    <a:pt x="187" y="266"/>
                  </a:cubicBezTo>
                  <a:cubicBezTo>
                    <a:pt x="243" y="266"/>
                    <a:pt x="220" y="187"/>
                    <a:pt x="239" y="157"/>
                  </a:cubicBezTo>
                  <a:cubicBezTo>
                    <a:pt x="270" y="116"/>
                    <a:pt x="277" y="57"/>
                    <a:pt x="206" y="23"/>
                  </a:cubicBezTo>
                  <a:cubicBezTo>
                    <a:pt x="176" y="7"/>
                    <a:pt x="150" y="0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2" name="Google Shape;16962;p11"/>
            <p:cNvSpPr/>
            <p:nvPr/>
          </p:nvSpPr>
          <p:spPr>
            <a:xfrm>
              <a:off x="-2548461" y="-2833151"/>
              <a:ext cx="13418" cy="11699"/>
            </a:xfrm>
            <a:custGeom>
              <a:avLst/>
              <a:gdLst/>
              <a:ahLst/>
              <a:cxnLst/>
              <a:rect l="l" t="t" r="r" b="b"/>
              <a:pathLst>
                <a:path w="281" h="245" extrusionOk="0">
                  <a:moveTo>
                    <a:pt x="251" y="1"/>
                  </a:moveTo>
                  <a:lnTo>
                    <a:pt x="251" y="1"/>
                  </a:lnTo>
                  <a:cubicBezTo>
                    <a:pt x="199" y="20"/>
                    <a:pt x="146" y="39"/>
                    <a:pt x="94" y="39"/>
                  </a:cubicBezTo>
                  <a:cubicBezTo>
                    <a:pt x="64" y="39"/>
                    <a:pt x="34" y="34"/>
                    <a:pt x="0" y="16"/>
                  </a:cubicBezTo>
                  <a:lnTo>
                    <a:pt x="0" y="16"/>
                  </a:lnTo>
                  <a:cubicBezTo>
                    <a:pt x="4" y="23"/>
                    <a:pt x="4" y="31"/>
                    <a:pt x="4" y="39"/>
                  </a:cubicBezTo>
                  <a:cubicBezTo>
                    <a:pt x="11" y="53"/>
                    <a:pt x="23" y="68"/>
                    <a:pt x="30" y="79"/>
                  </a:cubicBezTo>
                  <a:cubicBezTo>
                    <a:pt x="42" y="94"/>
                    <a:pt x="52" y="106"/>
                    <a:pt x="68" y="113"/>
                  </a:cubicBezTo>
                  <a:cubicBezTo>
                    <a:pt x="78" y="109"/>
                    <a:pt x="90" y="106"/>
                    <a:pt x="101" y="106"/>
                  </a:cubicBezTo>
                  <a:cubicBezTo>
                    <a:pt x="123" y="106"/>
                    <a:pt x="146" y="117"/>
                    <a:pt x="157" y="143"/>
                  </a:cubicBezTo>
                  <a:cubicBezTo>
                    <a:pt x="183" y="191"/>
                    <a:pt x="109" y="158"/>
                    <a:pt x="109" y="191"/>
                  </a:cubicBezTo>
                  <a:cubicBezTo>
                    <a:pt x="109" y="210"/>
                    <a:pt x="90" y="225"/>
                    <a:pt x="109" y="244"/>
                  </a:cubicBezTo>
                  <a:cubicBezTo>
                    <a:pt x="135" y="232"/>
                    <a:pt x="154" y="210"/>
                    <a:pt x="183" y="210"/>
                  </a:cubicBezTo>
                  <a:cubicBezTo>
                    <a:pt x="187" y="210"/>
                    <a:pt x="195" y="210"/>
                    <a:pt x="199" y="214"/>
                  </a:cubicBezTo>
                  <a:cubicBezTo>
                    <a:pt x="206" y="169"/>
                    <a:pt x="199" y="124"/>
                    <a:pt x="247" y="91"/>
                  </a:cubicBezTo>
                  <a:cubicBezTo>
                    <a:pt x="270" y="75"/>
                    <a:pt x="280" y="31"/>
                    <a:pt x="2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3" name="Google Shape;16963;p11"/>
            <p:cNvSpPr/>
            <p:nvPr/>
          </p:nvSpPr>
          <p:spPr>
            <a:xfrm>
              <a:off x="-2583653" y="-2866337"/>
              <a:ext cx="11842" cy="10601"/>
            </a:xfrm>
            <a:custGeom>
              <a:avLst/>
              <a:gdLst/>
              <a:ahLst/>
              <a:cxnLst/>
              <a:rect l="l" t="t" r="r" b="b"/>
              <a:pathLst>
                <a:path w="248" h="222" extrusionOk="0">
                  <a:moveTo>
                    <a:pt x="203" y="1"/>
                  </a:moveTo>
                  <a:cubicBezTo>
                    <a:pt x="184" y="38"/>
                    <a:pt x="184" y="87"/>
                    <a:pt x="147" y="116"/>
                  </a:cubicBezTo>
                  <a:cubicBezTo>
                    <a:pt x="117" y="109"/>
                    <a:pt x="113" y="61"/>
                    <a:pt x="75" y="61"/>
                  </a:cubicBezTo>
                  <a:lnTo>
                    <a:pt x="68" y="61"/>
                  </a:lnTo>
                  <a:cubicBezTo>
                    <a:pt x="38" y="64"/>
                    <a:pt x="20" y="79"/>
                    <a:pt x="4" y="106"/>
                  </a:cubicBezTo>
                  <a:cubicBezTo>
                    <a:pt x="1" y="116"/>
                    <a:pt x="4" y="132"/>
                    <a:pt x="16" y="135"/>
                  </a:cubicBezTo>
                  <a:cubicBezTo>
                    <a:pt x="72" y="150"/>
                    <a:pt x="109" y="191"/>
                    <a:pt x="158" y="218"/>
                  </a:cubicBezTo>
                  <a:cubicBezTo>
                    <a:pt x="158" y="218"/>
                    <a:pt x="161" y="221"/>
                    <a:pt x="165" y="221"/>
                  </a:cubicBezTo>
                  <a:cubicBezTo>
                    <a:pt x="187" y="221"/>
                    <a:pt x="221" y="195"/>
                    <a:pt x="248" y="184"/>
                  </a:cubicBezTo>
                  <a:cubicBezTo>
                    <a:pt x="214" y="154"/>
                    <a:pt x="203" y="116"/>
                    <a:pt x="210" y="75"/>
                  </a:cubicBezTo>
                  <a:cubicBezTo>
                    <a:pt x="218" y="49"/>
                    <a:pt x="225" y="23"/>
                    <a:pt x="20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4" name="Google Shape;16964;p11"/>
            <p:cNvSpPr/>
            <p:nvPr/>
          </p:nvSpPr>
          <p:spPr>
            <a:xfrm>
              <a:off x="-2564028" y="-2856358"/>
              <a:ext cx="6303" cy="6876"/>
            </a:xfrm>
            <a:custGeom>
              <a:avLst/>
              <a:gdLst/>
              <a:ahLst/>
              <a:cxnLst/>
              <a:rect l="l" t="t" r="r" b="b"/>
              <a:pathLst>
                <a:path w="132" h="144" extrusionOk="0">
                  <a:moveTo>
                    <a:pt x="68" y="1"/>
                  </a:moveTo>
                  <a:cubicBezTo>
                    <a:pt x="54" y="1"/>
                    <a:pt x="42" y="4"/>
                    <a:pt x="28" y="19"/>
                  </a:cubicBezTo>
                  <a:cubicBezTo>
                    <a:pt x="1" y="54"/>
                    <a:pt x="28" y="90"/>
                    <a:pt x="50" y="121"/>
                  </a:cubicBezTo>
                  <a:cubicBezTo>
                    <a:pt x="61" y="135"/>
                    <a:pt x="72" y="143"/>
                    <a:pt x="87" y="143"/>
                  </a:cubicBezTo>
                  <a:cubicBezTo>
                    <a:pt x="90" y="143"/>
                    <a:pt x="95" y="139"/>
                    <a:pt x="102" y="139"/>
                  </a:cubicBezTo>
                  <a:cubicBezTo>
                    <a:pt x="109" y="106"/>
                    <a:pt x="121" y="76"/>
                    <a:pt x="132" y="42"/>
                  </a:cubicBezTo>
                  <a:cubicBezTo>
                    <a:pt x="113" y="19"/>
                    <a:pt x="90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5" name="Google Shape;16965;p11"/>
            <p:cNvSpPr/>
            <p:nvPr/>
          </p:nvSpPr>
          <p:spPr>
            <a:xfrm>
              <a:off x="-2571859" y="-2866910"/>
              <a:ext cx="7353" cy="10075"/>
            </a:xfrm>
            <a:custGeom>
              <a:avLst/>
              <a:gdLst/>
              <a:ahLst/>
              <a:cxnLst/>
              <a:rect l="l" t="t" r="r" b="b"/>
              <a:pathLst>
                <a:path w="154" h="211" extrusionOk="0">
                  <a:moveTo>
                    <a:pt x="135" y="1"/>
                  </a:moveTo>
                  <a:cubicBezTo>
                    <a:pt x="116" y="31"/>
                    <a:pt x="75" y="54"/>
                    <a:pt x="79" y="91"/>
                  </a:cubicBezTo>
                  <a:cubicBezTo>
                    <a:pt x="87" y="154"/>
                    <a:pt x="42" y="170"/>
                    <a:pt x="1" y="196"/>
                  </a:cubicBezTo>
                  <a:cubicBezTo>
                    <a:pt x="23" y="207"/>
                    <a:pt x="42" y="211"/>
                    <a:pt x="57" y="211"/>
                  </a:cubicBezTo>
                  <a:cubicBezTo>
                    <a:pt x="87" y="211"/>
                    <a:pt x="109" y="192"/>
                    <a:pt x="120" y="144"/>
                  </a:cubicBezTo>
                  <a:cubicBezTo>
                    <a:pt x="131" y="95"/>
                    <a:pt x="154" y="50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6" name="Google Shape;16966;p11"/>
            <p:cNvSpPr/>
            <p:nvPr/>
          </p:nvSpPr>
          <p:spPr>
            <a:xfrm>
              <a:off x="-2551183" y="-2801923"/>
              <a:ext cx="9932" cy="5253"/>
            </a:xfrm>
            <a:custGeom>
              <a:avLst/>
              <a:gdLst/>
              <a:ahLst/>
              <a:cxnLst/>
              <a:rect l="l" t="t" r="r" b="b"/>
              <a:pathLst>
                <a:path w="208" h="110" extrusionOk="0">
                  <a:moveTo>
                    <a:pt x="203" y="1"/>
                  </a:moveTo>
                  <a:cubicBezTo>
                    <a:pt x="170" y="5"/>
                    <a:pt x="147" y="39"/>
                    <a:pt x="117" y="39"/>
                  </a:cubicBezTo>
                  <a:lnTo>
                    <a:pt x="106" y="39"/>
                  </a:lnTo>
                  <a:cubicBezTo>
                    <a:pt x="99" y="42"/>
                    <a:pt x="91" y="42"/>
                    <a:pt x="83" y="42"/>
                  </a:cubicBezTo>
                  <a:cubicBezTo>
                    <a:pt x="73" y="42"/>
                    <a:pt x="61" y="39"/>
                    <a:pt x="50" y="39"/>
                  </a:cubicBezTo>
                  <a:cubicBezTo>
                    <a:pt x="42" y="35"/>
                    <a:pt x="31" y="31"/>
                    <a:pt x="20" y="31"/>
                  </a:cubicBezTo>
                  <a:lnTo>
                    <a:pt x="9" y="31"/>
                  </a:lnTo>
                  <a:cubicBezTo>
                    <a:pt x="1" y="87"/>
                    <a:pt x="23" y="109"/>
                    <a:pt x="57" y="109"/>
                  </a:cubicBezTo>
                  <a:cubicBezTo>
                    <a:pt x="68" y="109"/>
                    <a:pt x="83" y="106"/>
                    <a:pt x="99" y="102"/>
                  </a:cubicBezTo>
                  <a:cubicBezTo>
                    <a:pt x="147" y="87"/>
                    <a:pt x="185" y="49"/>
                    <a:pt x="20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7" name="Google Shape;16967;p11"/>
            <p:cNvSpPr/>
            <p:nvPr/>
          </p:nvSpPr>
          <p:spPr>
            <a:xfrm>
              <a:off x="-2609868" y="-2857933"/>
              <a:ext cx="5921" cy="4823"/>
            </a:xfrm>
            <a:custGeom>
              <a:avLst/>
              <a:gdLst/>
              <a:ahLst/>
              <a:cxnLst/>
              <a:rect l="l" t="t" r="r" b="b"/>
              <a:pathLst>
                <a:path w="124" h="101" extrusionOk="0">
                  <a:moveTo>
                    <a:pt x="75" y="0"/>
                  </a:moveTo>
                  <a:cubicBezTo>
                    <a:pt x="60" y="0"/>
                    <a:pt x="46" y="4"/>
                    <a:pt x="30" y="15"/>
                  </a:cubicBezTo>
                  <a:cubicBezTo>
                    <a:pt x="12" y="37"/>
                    <a:pt x="1" y="60"/>
                    <a:pt x="27" y="87"/>
                  </a:cubicBezTo>
                  <a:cubicBezTo>
                    <a:pt x="38" y="97"/>
                    <a:pt x="49" y="101"/>
                    <a:pt x="60" y="101"/>
                  </a:cubicBezTo>
                  <a:cubicBezTo>
                    <a:pt x="72" y="101"/>
                    <a:pt x="82" y="94"/>
                    <a:pt x="98" y="82"/>
                  </a:cubicBezTo>
                  <a:cubicBezTo>
                    <a:pt x="116" y="60"/>
                    <a:pt x="124" y="37"/>
                    <a:pt x="101" y="4"/>
                  </a:cubicBezTo>
                  <a:cubicBezTo>
                    <a:pt x="94" y="0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8" name="Google Shape;16968;p11"/>
            <p:cNvSpPr/>
            <p:nvPr/>
          </p:nvSpPr>
          <p:spPr>
            <a:xfrm>
              <a:off x="-2559157" y="-2854400"/>
              <a:ext cx="5062" cy="5969"/>
            </a:xfrm>
            <a:custGeom>
              <a:avLst/>
              <a:gdLst/>
              <a:ahLst/>
              <a:cxnLst/>
              <a:rect l="l" t="t" r="r" b="b"/>
              <a:pathLst>
                <a:path w="106" h="125" extrusionOk="0">
                  <a:moveTo>
                    <a:pt x="30" y="1"/>
                  </a:moveTo>
                  <a:cubicBezTo>
                    <a:pt x="19" y="35"/>
                    <a:pt x="7" y="65"/>
                    <a:pt x="0" y="98"/>
                  </a:cubicBezTo>
                  <a:cubicBezTo>
                    <a:pt x="15" y="113"/>
                    <a:pt x="33" y="125"/>
                    <a:pt x="49" y="125"/>
                  </a:cubicBezTo>
                  <a:cubicBezTo>
                    <a:pt x="64" y="125"/>
                    <a:pt x="75" y="117"/>
                    <a:pt x="83" y="98"/>
                  </a:cubicBezTo>
                  <a:cubicBezTo>
                    <a:pt x="97" y="61"/>
                    <a:pt x="105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9" name="Google Shape;16969;p11"/>
            <p:cNvSpPr/>
            <p:nvPr/>
          </p:nvSpPr>
          <p:spPr>
            <a:xfrm>
              <a:off x="-2552424" y="-2833294"/>
              <a:ext cx="4154" cy="6446"/>
            </a:xfrm>
            <a:custGeom>
              <a:avLst/>
              <a:gdLst/>
              <a:ahLst/>
              <a:cxnLst/>
              <a:rect l="l" t="t" r="r" b="b"/>
              <a:pathLst>
                <a:path w="87" h="135" extrusionOk="0">
                  <a:moveTo>
                    <a:pt x="54" y="0"/>
                  </a:moveTo>
                  <a:cubicBezTo>
                    <a:pt x="35" y="0"/>
                    <a:pt x="20" y="15"/>
                    <a:pt x="4" y="30"/>
                  </a:cubicBezTo>
                  <a:cubicBezTo>
                    <a:pt x="1" y="68"/>
                    <a:pt x="1" y="101"/>
                    <a:pt x="12" y="135"/>
                  </a:cubicBezTo>
                  <a:cubicBezTo>
                    <a:pt x="61" y="127"/>
                    <a:pt x="57" y="90"/>
                    <a:pt x="72" y="68"/>
                  </a:cubicBezTo>
                  <a:cubicBezTo>
                    <a:pt x="76" y="68"/>
                    <a:pt x="76" y="64"/>
                    <a:pt x="80" y="64"/>
                  </a:cubicBezTo>
                  <a:cubicBezTo>
                    <a:pt x="87" y="56"/>
                    <a:pt x="87" y="49"/>
                    <a:pt x="87" y="42"/>
                  </a:cubicBezTo>
                  <a:cubicBezTo>
                    <a:pt x="87" y="34"/>
                    <a:pt x="87" y="26"/>
                    <a:pt x="83" y="19"/>
                  </a:cubicBezTo>
                  <a:cubicBezTo>
                    <a:pt x="72" y="7"/>
                    <a:pt x="61" y="0"/>
                    <a:pt x="5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0" name="Google Shape;16970;p11"/>
            <p:cNvSpPr/>
            <p:nvPr/>
          </p:nvSpPr>
          <p:spPr>
            <a:xfrm>
              <a:off x="-2600413" y="-2863472"/>
              <a:ext cx="5587" cy="4536"/>
            </a:xfrm>
            <a:custGeom>
              <a:avLst/>
              <a:gdLst/>
              <a:ahLst/>
              <a:cxnLst/>
              <a:rect l="l" t="t" r="r" b="b"/>
              <a:pathLst>
                <a:path w="117" h="95" extrusionOk="0">
                  <a:moveTo>
                    <a:pt x="64" y="1"/>
                  </a:moveTo>
                  <a:cubicBezTo>
                    <a:pt x="34" y="1"/>
                    <a:pt x="15" y="11"/>
                    <a:pt x="5" y="46"/>
                  </a:cubicBezTo>
                  <a:cubicBezTo>
                    <a:pt x="0" y="64"/>
                    <a:pt x="5" y="86"/>
                    <a:pt x="27" y="90"/>
                  </a:cubicBezTo>
                  <a:cubicBezTo>
                    <a:pt x="34" y="94"/>
                    <a:pt x="41" y="94"/>
                    <a:pt x="45" y="94"/>
                  </a:cubicBezTo>
                  <a:cubicBezTo>
                    <a:pt x="94" y="94"/>
                    <a:pt x="86" y="34"/>
                    <a:pt x="117" y="8"/>
                  </a:cubicBezTo>
                  <a:cubicBezTo>
                    <a:pt x="98" y="4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1" name="Google Shape;16971;p11"/>
            <p:cNvSpPr/>
            <p:nvPr/>
          </p:nvSpPr>
          <p:spPr>
            <a:xfrm>
              <a:off x="-2564028" y="-2814433"/>
              <a:ext cx="5778" cy="4727"/>
            </a:xfrm>
            <a:custGeom>
              <a:avLst/>
              <a:gdLst/>
              <a:ahLst/>
              <a:cxnLst/>
              <a:rect l="l" t="t" r="r" b="b"/>
              <a:pathLst>
                <a:path w="121" h="99" extrusionOk="0">
                  <a:moveTo>
                    <a:pt x="50" y="1"/>
                  </a:moveTo>
                  <a:lnTo>
                    <a:pt x="50" y="1"/>
                  </a:lnTo>
                  <a:cubicBezTo>
                    <a:pt x="16" y="50"/>
                    <a:pt x="1" y="87"/>
                    <a:pt x="80" y="99"/>
                  </a:cubicBezTo>
                  <a:cubicBezTo>
                    <a:pt x="121" y="50"/>
                    <a:pt x="113" y="16"/>
                    <a:pt x="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2" name="Google Shape;16972;p11"/>
            <p:cNvSpPr/>
            <p:nvPr/>
          </p:nvSpPr>
          <p:spPr>
            <a:xfrm>
              <a:off x="-2594015" y="-2866337"/>
              <a:ext cx="6160" cy="3247"/>
            </a:xfrm>
            <a:custGeom>
              <a:avLst/>
              <a:gdLst/>
              <a:ahLst/>
              <a:cxnLst/>
              <a:rect l="l" t="t" r="r" b="b"/>
              <a:pathLst>
                <a:path w="129" h="68" extrusionOk="0">
                  <a:moveTo>
                    <a:pt x="42" y="1"/>
                  </a:moveTo>
                  <a:cubicBezTo>
                    <a:pt x="35" y="1"/>
                    <a:pt x="28" y="4"/>
                    <a:pt x="20" y="11"/>
                  </a:cubicBezTo>
                  <a:cubicBezTo>
                    <a:pt x="5" y="19"/>
                    <a:pt x="1" y="38"/>
                    <a:pt x="12" y="49"/>
                  </a:cubicBezTo>
                  <a:cubicBezTo>
                    <a:pt x="23" y="64"/>
                    <a:pt x="35" y="68"/>
                    <a:pt x="46" y="68"/>
                  </a:cubicBezTo>
                  <a:cubicBezTo>
                    <a:pt x="64" y="68"/>
                    <a:pt x="90" y="53"/>
                    <a:pt x="128" y="42"/>
                  </a:cubicBezTo>
                  <a:cubicBezTo>
                    <a:pt x="87" y="30"/>
                    <a:pt x="68" y="1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3" name="Google Shape;16973;p11"/>
            <p:cNvSpPr/>
            <p:nvPr/>
          </p:nvSpPr>
          <p:spPr>
            <a:xfrm>
              <a:off x="-2529361" y="-2809563"/>
              <a:ext cx="4154" cy="3438"/>
            </a:xfrm>
            <a:custGeom>
              <a:avLst/>
              <a:gdLst/>
              <a:ahLst/>
              <a:cxnLst/>
              <a:rect l="l" t="t" r="r" b="b"/>
              <a:pathLst>
                <a:path w="87" h="72" extrusionOk="0">
                  <a:moveTo>
                    <a:pt x="30" y="0"/>
                  </a:moveTo>
                  <a:cubicBezTo>
                    <a:pt x="23" y="0"/>
                    <a:pt x="15" y="4"/>
                    <a:pt x="11" y="11"/>
                  </a:cubicBezTo>
                  <a:cubicBezTo>
                    <a:pt x="0" y="30"/>
                    <a:pt x="4" y="49"/>
                    <a:pt x="19" y="64"/>
                  </a:cubicBezTo>
                  <a:cubicBezTo>
                    <a:pt x="27" y="68"/>
                    <a:pt x="37" y="71"/>
                    <a:pt x="45" y="71"/>
                  </a:cubicBezTo>
                  <a:cubicBezTo>
                    <a:pt x="56" y="71"/>
                    <a:pt x="64" y="68"/>
                    <a:pt x="71" y="60"/>
                  </a:cubicBezTo>
                  <a:cubicBezTo>
                    <a:pt x="87" y="42"/>
                    <a:pt x="68" y="26"/>
                    <a:pt x="56" y="16"/>
                  </a:cubicBezTo>
                  <a:cubicBezTo>
                    <a:pt x="49" y="8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4" name="Google Shape;16974;p11"/>
            <p:cNvSpPr/>
            <p:nvPr/>
          </p:nvSpPr>
          <p:spPr>
            <a:xfrm>
              <a:off x="-2646826" y="-2920629"/>
              <a:ext cx="29844" cy="25928"/>
            </a:xfrm>
            <a:custGeom>
              <a:avLst/>
              <a:gdLst/>
              <a:ahLst/>
              <a:cxnLst/>
              <a:rect l="l" t="t" r="r" b="b"/>
              <a:pathLst>
                <a:path w="625" h="543" extrusionOk="0">
                  <a:moveTo>
                    <a:pt x="277" y="405"/>
                  </a:moveTo>
                  <a:cubicBezTo>
                    <a:pt x="322" y="416"/>
                    <a:pt x="367" y="427"/>
                    <a:pt x="416" y="442"/>
                  </a:cubicBezTo>
                  <a:lnTo>
                    <a:pt x="416" y="449"/>
                  </a:lnTo>
                  <a:cubicBezTo>
                    <a:pt x="416" y="484"/>
                    <a:pt x="389" y="487"/>
                    <a:pt x="367" y="491"/>
                  </a:cubicBezTo>
                  <a:cubicBezTo>
                    <a:pt x="356" y="494"/>
                    <a:pt x="344" y="494"/>
                    <a:pt x="333" y="494"/>
                  </a:cubicBezTo>
                  <a:cubicBezTo>
                    <a:pt x="307" y="494"/>
                    <a:pt x="285" y="487"/>
                    <a:pt x="273" y="453"/>
                  </a:cubicBezTo>
                  <a:cubicBezTo>
                    <a:pt x="266" y="439"/>
                    <a:pt x="251" y="420"/>
                    <a:pt x="277" y="405"/>
                  </a:cubicBezTo>
                  <a:close/>
                  <a:moveTo>
                    <a:pt x="169" y="1"/>
                  </a:moveTo>
                  <a:cubicBezTo>
                    <a:pt x="139" y="1"/>
                    <a:pt x="120" y="23"/>
                    <a:pt x="116" y="68"/>
                  </a:cubicBezTo>
                  <a:cubicBezTo>
                    <a:pt x="120" y="72"/>
                    <a:pt x="120" y="72"/>
                    <a:pt x="124" y="72"/>
                  </a:cubicBezTo>
                  <a:cubicBezTo>
                    <a:pt x="135" y="72"/>
                    <a:pt x="150" y="61"/>
                    <a:pt x="161" y="54"/>
                  </a:cubicBezTo>
                  <a:cubicBezTo>
                    <a:pt x="173" y="42"/>
                    <a:pt x="184" y="35"/>
                    <a:pt x="195" y="35"/>
                  </a:cubicBezTo>
                  <a:cubicBezTo>
                    <a:pt x="206" y="35"/>
                    <a:pt x="218" y="46"/>
                    <a:pt x="228" y="76"/>
                  </a:cubicBezTo>
                  <a:cubicBezTo>
                    <a:pt x="176" y="91"/>
                    <a:pt x="124" y="109"/>
                    <a:pt x="102" y="166"/>
                  </a:cubicBezTo>
                  <a:cubicBezTo>
                    <a:pt x="105" y="180"/>
                    <a:pt x="109" y="196"/>
                    <a:pt x="124" y="229"/>
                  </a:cubicBezTo>
                  <a:cubicBezTo>
                    <a:pt x="150" y="109"/>
                    <a:pt x="266" y="154"/>
                    <a:pt x="322" y="91"/>
                  </a:cubicBezTo>
                  <a:lnTo>
                    <a:pt x="322" y="91"/>
                  </a:lnTo>
                  <a:cubicBezTo>
                    <a:pt x="307" y="144"/>
                    <a:pt x="218" y="177"/>
                    <a:pt x="277" y="251"/>
                  </a:cubicBezTo>
                  <a:cubicBezTo>
                    <a:pt x="285" y="263"/>
                    <a:pt x="270" y="270"/>
                    <a:pt x="262" y="270"/>
                  </a:cubicBezTo>
                  <a:lnTo>
                    <a:pt x="259" y="270"/>
                  </a:lnTo>
                  <a:cubicBezTo>
                    <a:pt x="247" y="266"/>
                    <a:pt x="236" y="266"/>
                    <a:pt x="225" y="266"/>
                  </a:cubicBezTo>
                  <a:cubicBezTo>
                    <a:pt x="154" y="266"/>
                    <a:pt x="210" y="330"/>
                    <a:pt x="214" y="375"/>
                  </a:cubicBezTo>
                  <a:cubicBezTo>
                    <a:pt x="206" y="375"/>
                    <a:pt x="202" y="371"/>
                    <a:pt x="195" y="371"/>
                  </a:cubicBezTo>
                  <a:cubicBezTo>
                    <a:pt x="176" y="371"/>
                    <a:pt x="158" y="379"/>
                    <a:pt x="139" y="386"/>
                  </a:cubicBezTo>
                  <a:cubicBezTo>
                    <a:pt x="120" y="394"/>
                    <a:pt x="102" y="401"/>
                    <a:pt x="79" y="401"/>
                  </a:cubicBezTo>
                  <a:cubicBezTo>
                    <a:pt x="64" y="401"/>
                    <a:pt x="49" y="394"/>
                    <a:pt x="35" y="382"/>
                  </a:cubicBezTo>
                  <a:cubicBezTo>
                    <a:pt x="27" y="394"/>
                    <a:pt x="19" y="401"/>
                    <a:pt x="16" y="413"/>
                  </a:cubicBezTo>
                  <a:cubicBezTo>
                    <a:pt x="12" y="416"/>
                    <a:pt x="8" y="423"/>
                    <a:pt x="1" y="427"/>
                  </a:cubicBezTo>
                  <a:lnTo>
                    <a:pt x="4" y="427"/>
                  </a:lnTo>
                  <a:cubicBezTo>
                    <a:pt x="87" y="502"/>
                    <a:pt x="214" y="543"/>
                    <a:pt x="326" y="543"/>
                  </a:cubicBezTo>
                  <a:cubicBezTo>
                    <a:pt x="382" y="543"/>
                    <a:pt x="434" y="536"/>
                    <a:pt x="475" y="513"/>
                  </a:cubicBezTo>
                  <a:cubicBezTo>
                    <a:pt x="528" y="465"/>
                    <a:pt x="576" y="416"/>
                    <a:pt x="625" y="368"/>
                  </a:cubicBezTo>
                  <a:lnTo>
                    <a:pt x="621" y="363"/>
                  </a:lnTo>
                  <a:cubicBezTo>
                    <a:pt x="599" y="368"/>
                    <a:pt x="576" y="368"/>
                    <a:pt x="558" y="371"/>
                  </a:cubicBezTo>
                  <a:cubicBezTo>
                    <a:pt x="565" y="308"/>
                    <a:pt x="494" y="282"/>
                    <a:pt x="494" y="225"/>
                  </a:cubicBezTo>
                  <a:cubicBezTo>
                    <a:pt x="490" y="199"/>
                    <a:pt x="501" y="173"/>
                    <a:pt x="479" y="151"/>
                  </a:cubicBezTo>
                  <a:cubicBezTo>
                    <a:pt x="445" y="196"/>
                    <a:pt x="456" y="259"/>
                    <a:pt x="416" y="308"/>
                  </a:cubicBezTo>
                  <a:cubicBezTo>
                    <a:pt x="385" y="274"/>
                    <a:pt x="389" y="222"/>
                    <a:pt x="349" y="206"/>
                  </a:cubicBezTo>
                  <a:cubicBezTo>
                    <a:pt x="330" y="196"/>
                    <a:pt x="322" y="180"/>
                    <a:pt x="337" y="162"/>
                  </a:cubicBezTo>
                  <a:cubicBezTo>
                    <a:pt x="349" y="151"/>
                    <a:pt x="356" y="135"/>
                    <a:pt x="367" y="135"/>
                  </a:cubicBezTo>
                  <a:cubicBezTo>
                    <a:pt x="375" y="135"/>
                    <a:pt x="382" y="139"/>
                    <a:pt x="389" y="147"/>
                  </a:cubicBezTo>
                  <a:cubicBezTo>
                    <a:pt x="397" y="154"/>
                    <a:pt x="408" y="158"/>
                    <a:pt x="416" y="158"/>
                  </a:cubicBezTo>
                  <a:cubicBezTo>
                    <a:pt x="423" y="158"/>
                    <a:pt x="430" y="154"/>
                    <a:pt x="438" y="154"/>
                  </a:cubicBezTo>
                  <a:cubicBezTo>
                    <a:pt x="445" y="151"/>
                    <a:pt x="456" y="147"/>
                    <a:pt x="464" y="147"/>
                  </a:cubicBezTo>
                  <a:cubicBezTo>
                    <a:pt x="468" y="147"/>
                    <a:pt x="472" y="151"/>
                    <a:pt x="479" y="151"/>
                  </a:cubicBezTo>
                  <a:cubicBezTo>
                    <a:pt x="498" y="91"/>
                    <a:pt x="472" y="61"/>
                    <a:pt x="411" y="54"/>
                  </a:cubicBezTo>
                  <a:cubicBezTo>
                    <a:pt x="389" y="42"/>
                    <a:pt x="363" y="39"/>
                    <a:pt x="349" y="20"/>
                  </a:cubicBezTo>
                  <a:cubicBezTo>
                    <a:pt x="330" y="35"/>
                    <a:pt x="311" y="42"/>
                    <a:pt x="296" y="42"/>
                  </a:cubicBezTo>
                  <a:cubicBezTo>
                    <a:pt x="266" y="42"/>
                    <a:pt x="236" y="23"/>
                    <a:pt x="210" y="13"/>
                  </a:cubicBezTo>
                  <a:cubicBezTo>
                    <a:pt x="195" y="5"/>
                    <a:pt x="180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5" name="Google Shape;16975;p11"/>
            <p:cNvSpPr/>
            <p:nvPr/>
          </p:nvSpPr>
          <p:spPr>
            <a:xfrm>
              <a:off x="-2677720" y="-2898473"/>
              <a:ext cx="33425" cy="29892"/>
            </a:xfrm>
            <a:custGeom>
              <a:avLst/>
              <a:gdLst/>
              <a:ahLst/>
              <a:cxnLst/>
              <a:rect l="l" t="t" r="r" b="b"/>
              <a:pathLst>
                <a:path w="700" h="626" extrusionOk="0">
                  <a:moveTo>
                    <a:pt x="349" y="1"/>
                  </a:moveTo>
                  <a:cubicBezTo>
                    <a:pt x="330" y="1"/>
                    <a:pt x="307" y="4"/>
                    <a:pt x="281" y="8"/>
                  </a:cubicBezTo>
                  <a:cubicBezTo>
                    <a:pt x="199" y="30"/>
                    <a:pt x="161" y="128"/>
                    <a:pt x="72" y="128"/>
                  </a:cubicBezTo>
                  <a:lnTo>
                    <a:pt x="64" y="128"/>
                  </a:lnTo>
                  <a:cubicBezTo>
                    <a:pt x="61" y="128"/>
                    <a:pt x="49" y="146"/>
                    <a:pt x="49" y="154"/>
                  </a:cubicBezTo>
                  <a:cubicBezTo>
                    <a:pt x="46" y="285"/>
                    <a:pt x="1" y="415"/>
                    <a:pt x="54" y="546"/>
                  </a:cubicBezTo>
                  <a:cubicBezTo>
                    <a:pt x="76" y="603"/>
                    <a:pt x="94" y="625"/>
                    <a:pt x="128" y="625"/>
                  </a:cubicBezTo>
                  <a:cubicBezTo>
                    <a:pt x="150" y="625"/>
                    <a:pt x="177" y="614"/>
                    <a:pt x="218" y="587"/>
                  </a:cubicBezTo>
                  <a:cubicBezTo>
                    <a:pt x="203" y="569"/>
                    <a:pt x="188" y="554"/>
                    <a:pt x="166" y="546"/>
                  </a:cubicBezTo>
                  <a:cubicBezTo>
                    <a:pt x="98" y="517"/>
                    <a:pt x="68" y="475"/>
                    <a:pt x="90" y="401"/>
                  </a:cubicBezTo>
                  <a:cubicBezTo>
                    <a:pt x="109" y="352"/>
                    <a:pt x="83" y="292"/>
                    <a:pt x="106" y="240"/>
                  </a:cubicBezTo>
                  <a:cubicBezTo>
                    <a:pt x="161" y="158"/>
                    <a:pt x="192" y="56"/>
                    <a:pt x="323" y="53"/>
                  </a:cubicBezTo>
                  <a:lnTo>
                    <a:pt x="330" y="53"/>
                  </a:lnTo>
                  <a:cubicBezTo>
                    <a:pt x="506" y="53"/>
                    <a:pt x="621" y="173"/>
                    <a:pt x="603" y="352"/>
                  </a:cubicBezTo>
                  <a:cubicBezTo>
                    <a:pt x="603" y="370"/>
                    <a:pt x="599" y="389"/>
                    <a:pt x="595" y="408"/>
                  </a:cubicBezTo>
                  <a:cubicBezTo>
                    <a:pt x="614" y="438"/>
                    <a:pt x="565" y="457"/>
                    <a:pt x="580" y="491"/>
                  </a:cubicBezTo>
                  <a:cubicBezTo>
                    <a:pt x="603" y="460"/>
                    <a:pt x="637" y="453"/>
                    <a:pt x="666" y="434"/>
                  </a:cubicBezTo>
                  <a:cubicBezTo>
                    <a:pt x="685" y="420"/>
                    <a:pt x="700" y="404"/>
                    <a:pt x="692" y="375"/>
                  </a:cubicBezTo>
                  <a:cubicBezTo>
                    <a:pt x="655" y="240"/>
                    <a:pt x="610" y="113"/>
                    <a:pt x="475" y="38"/>
                  </a:cubicBezTo>
                  <a:cubicBezTo>
                    <a:pt x="435" y="16"/>
                    <a:pt x="394" y="1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6" name="Google Shape;16976;p11"/>
            <p:cNvSpPr/>
            <p:nvPr/>
          </p:nvSpPr>
          <p:spPr>
            <a:xfrm>
              <a:off x="-2674521" y="-2887013"/>
              <a:ext cx="17381" cy="18240"/>
            </a:xfrm>
            <a:custGeom>
              <a:avLst/>
              <a:gdLst/>
              <a:ahLst/>
              <a:cxnLst/>
              <a:rect l="l" t="t" r="r" b="b"/>
              <a:pathLst>
                <a:path w="364" h="382" extrusionOk="0">
                  <a:moveTo>
                    <a:pt x="39" y="0"/>
                  </a:moveTo>
                  <a:cubicBezTo>
                    <a:pt x="16" y="52"/>
                    <a:pt x="42" y="112"/>
                    <a:pt x="23" y="161"/>
                  </a:cubicBezTo>
                  <a:cubicBezTo>
                    <a:pt x="1" y="235"/>
                    <a:pt x="31" y="277"/>
                    <a:pt x="99" y="306"/>
                  </a:cubicBezTo>
                  <a:cubicBezTo>
                    <a:pt x="121" y="314"/>
                    <a:pt x="136" y="329"/>
                    <a:pt x="151" y="347"/>
                  </a:cubicBezTo>
                  <a:cubicBezTo>
                    <a:pt x="188" y="366"/>
                    <a:pt x="225" y="382"/>
                    <a:pt x="263" y="382"/>
                  </a:cubicBezTo>
                  <a:cubicBezTo>
                    <a:pt x="293" y="382"/>
                    <a:pt x="323" y="374"/>
                    <a:pt x="353" y="347"/>
                  </a:cubicBezTo>
                  <a:lnTo>
                    <a:pt x="345" y="344"/>
                  </a:lnTo>
                  <a:cubicBezTo>
                    <a:pt x="311" y="247"/>
                    <a:pt x="311" y="243"/>
                    <a:pt x="363" y="157"/>
                  </a:cubicBezTo>
                  <a:cubicBezTo>
                    <a:pt x="356" y="153"/>
                    <a:pt x="353" y="153"/>
                    <a:pt x="345" y="153"/>
                  </a:cubicBezTo>
                  <a:cubicBezTo>
                    <a:pt x="330" y="153"/>
                    <a:pt x="319" y="168"/>
                    <a:pt x="304" y="183"/>
                  </a:cubicBezTo>
                  <a:cubicBezTo>
                    <a:pt x="293" y="198"/>
                    <a:pt x="282" y="213"/>
                    <a:pt x="267" y="213"/>
                  </a:cubicBezTo>
                  <a:cubicBezTo>
                    <a:pt x="256" y="213"/>
                    <a:pt x="248" y="209"/>
                    <a:pt x="233" y="198"/>
                  </a:cubicBezTo>
                  <a:cubicBezTo>
                    <a:pt x="225" y="213"/>
                    <a:pt x="218" y="225"/>
                    <a:pt x="211" y="239"/>
                  </a:cubicBezTo>
                  <a:cubicBezTo>
                    <a:pt x="203" y="258"/>
                    <a:pt x="192" y="280"/>
                    <a:pt x="173" y="280"/>
                  </a:cubicBezTo>
                  <a:cubicBezTo>
                    <a:pt x="173" y="280"/>
                    <a:pt x="170" y="280"/>
                    <a:pt x="166" y="277"/>
                  </a:cubicBezTo>
                  <a:cubicBezTo>
                    <a:pt x="132" y="265"/>
                    <a:pt x="144" y="235"/>
                    <a:pt x="158" y="209"/>
                  </a:cubicBezTo>
                  <a:cubicBezTo>
                    <a:pt x="166" y="194"/>
                    <a:pt x="173" y="183"/>
                    <a:pt x="158" y="168"/>
                  </a:cubicBezTo>
                  <a:lnTo>
                    <a:pt x="154" y="168"/>
                  </a:lnTo>
                  <a:cubicBezTo>
                    <a:pt x="136" y="168"/>
                    <a:pt x="128" y="183"/>
                    <a:pt x="125" y="198"/>
                  </a:cubicBezTo>
                  <a:cubicBezTo>
                    <a:pt x="117" y="213"/>
                    <a:pt x="113" y="228"/>
                    <a:pt x="94" y="228"/>
                  </a:cubicBezTo>
                  <a:lnTo>
                    <a:pt x="87" y="228"/>
                  </a:lnTo>
                  <a:cubicBezTo>
                    <a:pt x="39" y="187"/>
                    <a:pt x="80" y="138"/>
                    <a:pt x="91" y="104"/>
                  </a:cubicBezTo>
                  <a:cubicBezTo>
                    <a:pt x="117" y="23"/>
                    <a:pt x="125" y="26"/>
                    <a:pt x="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7" name="Google Shape;16977;p11"/>
            <p:cNvSpPr/>
            <p:nvPr/>
          </p:nvSpPr>
          <p:spPr>
            <a:xfrm>
              <a:off x="-2617173" y="-2920056"/>
              <a:ext cx="14134" cy="18431"/>
            </a:xfrm>
            <a:custGeom>
              <a:avLst/>
              <a:gdLst/>
              <a:ahLst/>
              <a:cxnLst/>
              <a:rect l="l" t="t" r="r" b="b"/>
              <a:pathLst>
                <a:path w="296" h="386" extrusionOk="0">
                  <a:moveTo>
                    <a:pt x="191" y="1"/>
                  </a:moveTo>
                  <a:cubicBezTo>
                    <a:pt x="172" y="1"/>
                    <a:pt x="149" y="4"/>
                    <a:pt x="120" y="8"/>
                  </a:cubicBezTo>
                  <a:cubicBezTo>
                    <a:pt x="165" y="68"/>
                    <a:pt x="112" y="142"/>
                    <a:pt x="94" y="161"/>
                  </a:cubicBezTo>
                  <a:cubicBezTo>
                    <a:pt x="42" y="221"/>
                    <a:pt x="45" y="296"/>
                    <a:pt x="0" y="351"/>
                  </a:cubicBezTo>
                  <a:lnTo>
                    <a:pt x="4" y="356"/>
                  </a:lnTo>
                  <a:cubicBezTo>
                    <a:pt x="11" y="359"/>
                    <a:pt x="15" y="367"/>
                    <a:pt x="19" y="370"/>
                  </a:cubicBezTo>
                  <a:cubicBezTo>
                    <a:pt x="26" y="374"/>
                    <a:pt x="30" y="382"/>
                    <a:pt x="37" y="385"/>
                  </a:cubicBezTo>
                  <a:lnTo>
                    <a:pt x="68" y="385"/>
                  </a:lnTo>
                  <a:cubicBezTo>
                    <a:pt x="120" y="341"/>
                    <a:pt x="191" y="318"/>
                    <a:pt x="199" y="236"/>
                  </a:cubicBezTo>
                  <a:cubicBezTo>
                    <a:pt x="202" y="210"/>
                    <a:pt x="221" y="199"/>
                    <a:pt x="247" y="199"/>
                  </a:cubicBezTo>
                  <a:cubicBezTo>
                    <a:pt x="258" y="199"/>
                    <a:pt x="269" y="202"/>
                    <a:pt x="284" y="206"/>
                  </a:cubicBezTo>
                  <a:cubicBezTo>
                    <a:pt x="295" y="150"/>
                    <a:pt x="199" y="168"/>
                    <a:pt x="221" y="90"/>
                  </a:cubicBezTo>
                  <a:cubicBezTo>
                    <a:pt x="239" y="23"/>
                    <a:pt x="235" y="1"/>
                    <a:pt x="1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8" name="Google Shape;16978;p11"/>
            <p:cNvSpPr/>
            <p:nvPr/>
          </p:nvSpPr>
          <p:spPr>
            <a:xfrm>
              <a:off x="-2613974" y="-2910602"/>
              <a:ext cx="10362" cy="17715"/>
            </a:xfrm>
            <a:custGeom>
              <a:avLst/>
              <a:gdLst/>
              <a:ahLst/>
              <a:cxnLst/>
              <a:rect l="l" t="t" r="r" b="b"/>
              <a:pathLst>
                <a:path w="217" h="371" extrusionOk="0">
                  <a:moveTo>
                    <a:pt x="180" y="1"/>
                  </a:moveTo>
                  <a:cubicBezTo>
                    <a:pt x="154" y="1"/>
                    <a:pt x="135" y="12"/>
                    <a:pt x="132" y="38"/>
                  </a:cubicBezTo>
                  <a:cubicBezTo>
                    <a:pt x="124" y="120"/>
                    <a:pt x="53" y="143"/>
                    <a:pt x="1" y="187"/>
                  </a:cubicBezTo>
                  <a:cubicBezTo>
                    <a:pt x="23" y="198"/>
                    <a:pt x="49" y="198"/>
                    <a:pt x="53" y="236"/>
                  </a:cubicBezTo>
                  <a:cubicBezTo>
                    <a:pt x="60" y="292"/>
                    <a:pt x="82" y="348"/>
                    <a:pt x="150" y="370"/>
                  </a:cubicBezTo>
                  <a:cubicBezTo>
                    <a:pt x="165" y="333"/>
                    <a:pt x="150" y="303"/>
                    <a:pt x="124" y="277"/>
                  </a:cubicBezTo>
                  <a:cubicBezTo>
                    <a:pt x="105" y="258"/>
                    <a:pt x="79" y="229"/>
                    <a:pt x="98" y="210"/>
                  </a:cubicBezTo>
                  <a:cubicBezTo>
                    <a:pt x="154" y="150"/>
                    <a:pt x="150" y="56"/>
                    <a:pt x="217" y="8"/>
                  </a:cubicBezTo>
                  <a:cubicBezTo>
                    <a:pt x="202" y="4"/>
                    <a:pt x="191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9" name="Google Shape;16979;p11"/>
            <p:cNvSpPr/>
            <p:nvPr/>
          </p:nvSpPr>
          <p:spPr>
            <a:xfrm>
              <a:off x="-2608626" y="-2880806"/>
              <a:ext cx="10362" cy="7735"/>
            </a:xfrm>
            <a:custGeom>
              <a:avLst/>
              <a:gdLst/>
              <a:ahLst/>
              <a:cxnLst/>
              <a:rect l="l" t="t" r="r" b="b"/>
              <a:pathLst>
                <a:path w="217" h="162" extrusionOk="0">
                  <a:moveTo>
                    <a:pt x="56" y="0"/>
                  </a:moveTo>
                  <a:cubicBezTo>
                    <a:pt x="27" y="0"/>
                    <a:pt x="1" y="31"/>
                    <a:pt x="4" y="76"/>
                  </a:cubicBezTo>
                  <a:cubicBezTo>
                    <a:pt x="23" y="53"/>
                    <a:pt x="46" y="31"/>
                    <a:pt x="68" y="31"/>
                  </a:cubicBezTo>
                  <a:cubicBezTo>
                    <a:pt x="82" y="31"/>
                    <a:pt x="94" y="38"/>
                    <a:pt x="105" y="53"/>
                  </a:cubicBezTo>
                  <a:cubicBezTo>
                    <a:pt x="146" y="95"/>
                    <a:pt x="87" y="113"/>
                    <a:pt x="68" y="139"/>
                  </a:cubicBezTo>
                  <a:cubicBezTo>
                    <a:pt x="105" y="154"/>
                    <a:pt x="132" y="162"/>
                    <a:pt x="154" y="162"/>
                  </a:cubicBezTo>
                  <a:cubicBezTo>
                    <a:pt x="203" y="162"/>
                    <a:pt x="217" y="117"/>
                    <a:pt x="210" y="0"/>
                  </a:cubicBezTo>
                  <a:lnTo>
                    <a:pt x="203" y="0"/>
                  </a:lnTo>
                  <a:cubicBezTo>
                    <a:pt x="187" y="0"/>
                    <a:pt x="177" y="5"/>
                    <a:pt x="161" y="12"/>
                  </a:cubicBezTo>
                  <a:cubicBezTo>
                    <a:pt x="146" y="16"/>
                    <a:pt x="135" y="19"/>
                    <a:pt x="120" y="19"/>
                  </a:cubicBezTo>
                  <a:cubicBezTo>
                    <a:pt x="109" y="19"/>
                    <a:pt x="94" y="16"/>
                    <a:pt x="79" y="8"/>
                  </a:cubicBezTo>
                  <a:cubicBezTo>
                    <a:pt x="72" y="5"/>
                    <a:pt x="64" y="0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0" name="Google Shape;16980;p11"/>
            <p:cNvSpPr/>
            <p:nvPr/>
          </p:nvSpPr>
          <p:spPr>
            <a:xfrm>
              <a:off x="-2615407" y="-2901672"/>
              <a:ext cx="8595" cy="14134"/>
            </a:xfrm>
            <a:custGeom>
              <a:avLst/>
              <a:gdLst/>
              <a:ahLst/>
              <a:cxnLst/>
              <a:rect l="l" t="t" r="r" b="b"/>
              <a:pathLst>
                <a:path w="180" h="296" extrusionOk="0">
                  <a:moveTo>
                    <a:pt x="0" y="0"/>
                  </a:moveTo>
                  <a:cubicBezTo>
                    <a:pt x="34" y="97"/>
                    <a:pt x="105" y="183"/>
                    <a:pt x="98" y="296"/>
                  </a:cubicBezTo>
                  <a:cubicBezTo>
                    <a:pt x="124" y="258"/>
                    <a:pt x="139" y="210"/>
                    <a:pt x="180" y="183"/>
                  </a:cubicBezTo>
                  <a:cubicBezTo>
                    <a:pt x="112" y="161"/>
                    <a:pt x="90" y="105"/>
                    <a:pt x="83" y="49"/>
                  </a:cubicBezTo>
                  <a:cubicBezTo>
                    <a:pt x="79" y="11"/>
                    <a:pt x="53" y="11"/>
                    <a:pt x="3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1" name="Google Shape;16981;p11"/>
            <p:cNvSpPr/>
            <p:nvPr/>
          </p:nvSpPr>
          <p:spPr>
            <a:xfrm>
              <a:off x="-2685551" y="-2869728"/>
              <a:ext cx="5921" cy="6303"/>
            </a:xfrm>
            <a:custGeom>
              <a:avLst/>
              <a:gdLst/>
              <a:ahLst/>
              <a:cxnLst/>
              <a:rect l="l" t="t" r="r" b="b"/>
              <a:pathLst>
                <a:path w="124" h="132" extrusionOk="0">
                  <a:moveTo>
                    <a:pt x="38" y="1"/>
                  </a:moveTo>
                  <a:cubicBezTo>
                    <a:pt x="27" y="1"/>
                    <a:pt x="19" y="1"/>
                    <a:pt x="11" y="4"/>
                  </a:cubicBezTo>
                  <a:cubicBezTo>
                    <a:pt x="0" y="38"/>
                    <a:pt x="11" y="64"/>
                    <a:pt x="30" y="87"/>
                  </a:cubicBezTo>
                  <a:cubicBezTo>
                    <a:pt x="42" y="105"/>
                    <a:pt x="56" y="132"/>
                    <a:pt x="79" y="132"/>
                  </a:cubicBezTo>
                  <a:cubicBezTo>
                    <a:pt x="83" y="132"/>
                    <a:pt x="87" y="127"/>
                    <a:pt x="90" y="124"/>
                  </a:cubicBezTo>
                  <a:cubicBezTo>
                    <a:pt x="123" y="105"/>
                    <a:pt x="116" y="64"/>
                    <a:pt x="97" y="34"/>
                  </a:cubicBezTo>
                  <a:cubicBezTo>
                    <a:pt x="87" y="12"/>
                    <a:pt x="64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2" name="Google Shape;16982;p11"/>
            <p:cNvSpPr/>
            <p:nvPr/>
          </p:nvSpPr>
          <p:spPr>
            <a:xfrm>
              <a:off x="-2608435" y="-2879373"/>
              <a:ext cx="6828" cy="5253"/>
            </a:xfrm>
            <a:custGeom>
              <a:avLst/>
              <a:gdLst/>
              <a:ahLst/>
              <a:cxnLst/>
              <a:rect l="l" t="t" r="r" b="b"/>
              <a:pathLst>
                <a:path w="143" h="110" extrusionOk="0">
                  <a:moveTo>
                    <a:pt x="64" y="1"/>
                  </a:moveTo>
                  <a:cubicBezTo>
                    <a:pt x="42" y="1"/>
                    <a:pt x="19" y="23"/>
                    <a:pt x="0" y="46"/>
                  </a:cubicBezTo>
                  <a:cubicBezTo>
                    <a:pt x="8" y="49"/>
                    <a:pt x="11" y="53"/>
                    <a:pt x="16" y="60"/>
                  </a:cubicBezTo>
                  <a:cubicBezTo>
                    <a:pt x="30" y="75"/>
                    <a:pt x="49" y="91"/>
                    <a:pt x="64" y="105"/>
                  </a:cubicBezTo>
                  <a:lnTo>
                    <a:pt x="64" y="109"/>
                  </a:lnTo>
                  <a:cubicBezTo>
                    <a:pt x="83" y="83"/>
                    <a:pt x="142" y="65"/>
                    <a:pt x="101" y="23"/>
                  </a:cubicBezTo>
                  <a:cubicBezTo>
                    <a:pt x="90" y="8"/>
                    <a:pt x="78" y="1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3" name="Google Shape;16983;p11"/>
            <p:cNvSpPr/>
            <p:nvPr/>
          </p:nvSpPr>
          <p:spPr>
            <a:xfrm>
              <a:off x="-2624145" y="-2903105"/>
              <a:ext cx="7926" cy="7019"/>
            </a:xfrm>
            <a:custGeom>
              <a:avLst/>
              <a:gdLst/>
              <a:ahLst/>
              <a:cxnLst/>
              <a:rect l="l" t="t" r="r" b="b"/>
              <a:pathLst>
                <a:path w="166" h="147" extrusionOk="0">
                  <a:moveTo>
                    <a:pt x="150" y="1"/>
                  </a:moveTo>
                  <a:cubicBezTo>
                    <a:pt x="101" y="49"/>
                    <a:pt x="53" y="98"/>
                    <a:pt x="0" y="146"/>
                  </a:cubicBezTo>
                  <a:lnTo>
                    <a:pt x="12" y="146"/>
                  </a:lnTo>
                  <a:cubicBezTo>
                    <a:pt x="31" y="146"/>
                    <a:pt x="45" y="135"/>
                    <a:pt x="60" y="124"/>
                  </a:cubicBezTo>
                  <a:cubicBezTo>
                    <a:pt x="75" y="117"/>
                    <a:pt x="90" y="105"/>
                    <a:pt x="109" y="105"/>
                  </a:cubicBezTo>
                  <a:cubicBezTo>
                    <a:pt x="116" y="105"/>
                    <a:pt x="124" y="105"/>
                    <a:pt x="135" y="109"/>
                  </a:cubicBezTo>
                  <a:cubicBezTo>
                    <a:pt x="138" y="113"/>
                    <a:pt x="143" y="113"/>
                    <a:pt x="143" y="113"/>
                  </a:cubicBezTo>
                  <a:cubicBezTo>
                    <a:pt x="161" y="113"/>
                    <a:pt x="157" y="86"/>
                    <a:pt x="146" y="75"/>
                  </a:cubicBezTo>
                  <a:cubicBezTo>
                    <a:pt x="112" y="41"/>
                    <a:pt x="154" y="34"/>
                    <a:pt x="165" y="15"/>
                  </a:cubicBezTo>
                  <a:cubicBezTo>
                    <a:pt x="161" y="12"/>
                    <a:pt x="157" y="4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4" name="Google Shape;16984;p11"/>
            <p:cNvSpPr/>
            <p:nvPr/>
          </p:nvSpPr>
          <p:spPr>
            <a:xfrm>
              <a:off x="-2610918" y="-2876508"/>
              <a:ext cx="5587" cy="5205"/>
            </a:xfrm>
            <a:custGeom>
              <a:avLst/>
              <a:gdLst/>
              <a:ahLst/>
              <a:cxnLst/>
              <a:rect l="l" t="t" r="r" b="b"/>
              <a:pathLst>
                <a:path w="117" h="109" extrusionOk="0">
                  <a:moveTo>
                    <a:pt x="68" y="0"/>
                  </a:moveTo>
                  <a:cubicBezTo>
                    <a:pt x="60" y="15"/>
                    <a:pt x="56" y="34"/>
                    <a:pt x="37" y="41"/>
                  </a:cubicBezTo>
                  <a:cubicBezTo>
                    <a:pt x="11" y="53"/>
                    <a:pt x="0" y="75"/>
                    <a:pt x="18" y="98"/>
                  </a:cubicBezTo>
                  <a:cubicBezTo>
                    <a:pt x="26" y="105"/>
                    <a:pt x="37" y="109"/>
                    <a:pt x="49" y="109"/>
                  </a:cubicBezTo>
                  <a:cubicBezTo>
                    <a:pt x="60" y="109"/>
                    <a:pt x="71" y="105"/>
                    <a:pt x="78" y="101"/>
                  </a:cubicBezTo>
                  <a:cubicBezTo>
                    <a:pt x="94" y="86"/>
                    <a:pt x="104" y="64"/>
                    <a:pt x="116" y="45"/>
                  </a:cubicBezTo>
                  <a:cubicBezTo>
                    <a:pt x="101" y="31"/>
                    <a:pt x="82" y="15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5" name="Google Shape;16985;p11"/>
            <p:cNvSpPr/>
            <p:nvPr/>
          </p:nvSpPr>
          <p:spPr>
            <a:xfrm>
              <a:off x="-2658047" y="-2875076"/>
              <a:ext cx="8070" cy="4679"/>
            </a:xfrm>
            <a:custGeom>
              <a:avLst/>
              <a:gdLst/>
              <a:ahLst/>
              <a:cxnLst/>
              <a:rect l="l" t="t" r="r" b="b"/>
              <a:pathLst>
                <a:path w="169" h="98" extrusionOk="0">
                  <a:moveTo>
                    <a:pt x="168" y="1"/>
                  </a:moveTo>
                  <a:cubicBezTo>
                    <a:pt x="161" y="4"/>
                    <a:pt x="157" y="11"/>
                    <a:pt x="149" y="15"/>
                  </a:cubicBezTo>
                  <a:cubicBezTo>
                    <a:pt x="86" y="15"/>
                    <a:pt x="41" y="53"/>
                    <a:pt x="0" y="94"/>
                  </a:cubicBezTo>
                  <a:lnTo>
                    <a:pt x="8" y="97"/>
                  </a:lnTo>
                  <a:cubicBezTo>
                    <a:pt x="60" y="68"/>
                    <a:pt x="149" y="90"/>
                    <a:pt x="1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6" name="Google Shape;16986;p11"/>
            <p:cNvSpPr/>
            <p:nvPr/>
          </p:nvSpPr>
          <p:spPr>
            <a:xfrm>
              <a:off x="-2610775" y="-2892934"/>
              <a:ext cx="5253" cy="5396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83" y="0"/>
                  </a:moveTo>
                  <a:lnTo>
                    <a:pt x="83" y="0"/>
                  </a:lnTo>
                  <a:cubicBezTo>
                    <a:pt x="42" y="27"/>
                    <a:pt x="27" y="75"/>
                    <a:pt x="1" y="113"/>
                  </a:cubicBezTo>
                  <a:cubicBezTo>
                    <a:pt x="60" y="97"/>
                    <a:pt x="109" y="75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7" name="Google Shape;16987;p11"/>
            <p:cNvSpPr/>
            <p:nvPr/>
          </p:nvSpPr>
          <p:spPr>
            <a:xfrm>
              <a:off x="-2462607" y="-2873118"/>
              <a:ext cx="17524" cy="20771"/>
            </a:xfrm>
            <a:custGeom>
              <a:avLst/>
              <a:gdLst/>
              <a:ahLst/>
              <a:cxnLst/>
              <a:rect l="l" t="t" r="r" b="b"/>
              <a:pathLst>
                <a:path w="367" h="435" extrusionOk="0">
                  <a:moveTo>
                    <a:pt x="169" y="1"/>
                  </a:moveTo>
                  <a:cubicBezTo>
                    <a:pt x="161" y="1"/>
                    <a:pt x="154" y="1"/>
                    <a:pt x="142" y="4"/>
                  </a:cubicBezTo>
                  <a:cubicBezTo>
                    <a:pt x="150" y="12"/>
                    <a:pt x="154" y="19"/>
                    <a:pt x="161" y="23"/>
                  </a:cubicBezTo>
                  <a:cubicBezTo>
                    <a:pt x="206" y="49"/>
                    <a:pt x="206" y="49"/>
                    <a:pt x="169" y="72"/>
                  </a:cubicBezTo>
                  <a:cubicBezTo>
                    <a:pt x="154" y="79"/>
                    <a:pt x="172" y="105"/>
                    <a:pt x="154" y="105"/>
                  </a:cubicBezTo>
                  <a:lnTo>
                    <a:pt x="142" y="105"/>
                  </a:lnTo>
                  <a:cubicBezTo>
                    <a:pt x="109" y="150"/>
                    <a:pt x="109" y="213"/>
                    <a:pt x="45" y="236"/>
                  </a:cubicBezTo>
                  <a:cubicBezTo>
                    <a:pt x="45" y="248"/>
                    <a:pt x="0" y="258"/>
                    <a:pt x="45" y="270"/>
                  </a:cubicBezTo>
                  <a:cubicBezTo>
                    <a:pt x="79" y="236"/>
                    <a:pt x="120" y="243"/>
                    <a:pt x="161" y="240"/>
                  </a:cubicBezTo>
                  <a:lnTo>
                    <a:pt x="161" y="240"/>
                  </a:lnTo>
                  <a:cubicBezTo>
                    <a:pt x="172" y="284"/>
                    <a:pt x="146" y="300"/>
                    <a:pt x="112" y="315"/>
                  </a:cubicBezTo>
                  <a:cubicBezTo>
                    <a:pt x="75" y="329"/>
                    <a:pt x="38" y="352"/>
                    <a:pt x="75" y="400"/>
                  </a:cubicBezTo>
                  <a:cubicBezTo>
                    <a:pt x="83" y="405"/>
                    <a:pt x="90" y="412"/>
                    <a:pt x="94" y="415"/>
                  </a:cubicBezTo>
                  <a:lnTo>
                    <a:pt x="120" y="415"/>
                  </a:lnTo>
                  <a:cubicBezTo>
                    <a:pt x="150" y="415"/>
                    <a:pt x="180" y="419"/>
                    <a:pt x="206" y="431"/>
                  </a:cubicBezTo>
                  <a:lnTo>
                    <a:pt x="236" y="431"/>
                  </a:lnTo>
                  <a:cubicBezTo>
                    <a:pt x="243" y="434"/>
                    <a:pt x="251" y="434"/>
                    <a:pt x="259" y="434"/>
                  </a:cubicBezTo>
                  <a:cubicBezTo>
                    <a:pt x="269" y="434"/>
                    <a:pt x="281" y="431"/>
                    <a:pt x="288" y="419"/>
                  </a:cubicBezTo>
                  <a:cubicBezTo>
                    <a:pt x="281" y="405"/>
                    <a:pt x="266" y="386"/>
                    <a:pt x="273" y="378"/>
                  </a:cubicBezTo>
                  <a:cubicBezTo>
                    <a:pt x="366" y="296"/>
                    <a:pt x="337" y="203"/>
                    <a:pt x="307" y="105"/>
                  </a:cubicBezTo>
                  <a:cubicBezTo>
                    <a:pt x="262" y="72"/>
                    <a:pt x="240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8" name="Google Shape;16988;p11"/>
            <p:cNvSpPr/>
            <p:nvPr/>
          </p:nvSpPr>
          <p:spPr>
            <a:xfrm>
              <a:off x="-2469578" y="-2908644"/>
              <a:ext cx="14659" cy="15232"/>
            </a:xfrm>
            <a:custGeom>
              <a:avLst/>
              <a:gdLst/>
              <a:ahLst/>
              <a:cxnLst/>
              <a:rect l="l" t="t" r="r" b="b"/>
              <a:pathLst>
                <a:path w="307" h="319" extrusionOk="0">
                  <a:moveTo>
                    <a:pt x="188" y="0"/>
                  </a:moveTo>
                  <a:cubicBezTo>
                    <a:pt x="176" y="0"/>
                    <a:pt x="161" y="5"/>
                    <a:pt x="146" y="12"/>
                  </a:cubicBezTo>
                  <a:cubicBezTo>
                    <a:pt x="165" y="31"/>
                    <a:pt x="180" y="53"/>
                    <a:pt x="191" y="79"/>
                  </a:cubicBezTo>
                  <a:cubicBezTo>
                    <a:pt x="210" y="124"/>
                    <a:pt x="198" y="150"/>
                    <a:pt x="153" y="169"/>
                  </a:cubicBezTo>
                  <a:cubicBezTo>
                    <a:pt x="143" y="172"/>
                    <a:pt x="131" y="172"/>
                    <a:pt x="124" y="172"/>
                  </a:cubicBezTo>
                  <a:cubicBezTo>
                    <a:pt x="94" y="172"/>
                    <a:pt x="83" y="146"/>
                    <a:pt x="75" y="117"/>
                  </a:cubicBezTo>
                  <a:cubicBezTo>
                    <a:pt x="68" y="98"/>
                    <a:pt x="68" y="79"/>
                    <a:pt x="64" y="60"/>
                  </a:cubicBezTo>
                  <a:cubicBezTo>
                    <a:pt x="41" y="79"/>
                    <a:pt x="46" y="109"/>
                    <a:pt x="34" y="131"/>
                  </a:cubicBezTo>
                  <a:cubicBezTo>
                    <a:pt x="1" y="191"/>
                    <a:pt x="19" y="225"/>
                    <a:pt x="83" y="229"/>
                  </a:cubicBezTo>
                  <a:cubicBezTo>
                    <a:pt x="139" y="233"/>
                    <a:pt x="172" y="259"/>
                    <a:pt x="198" y="319"/>
                  </a:cubicBezTo>
                  <a:cubicBezTo>
                    <a:pt x="225" y="266"/>
                    <a:pt x="243" y="221"/>
                    <a:pt x="270" y="188"/>
                  </a:cubicBezTo>
                  <a:cubicBezTo>
                    <a:pt x="307" y="139"/>
                    <a:pt x="288" y="105"/>
                    <a:pt x="262" y="64"/>
                  </a:cubicBezTo>
                  <a:cubicBezTo>
                    <a:pt x="243" y="27"/>
                    <a:pt x="221" y="0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9" name="Google Shape;16989;p11"/>
            <p:cNvSpPr/>
            <p:nvPr/>
          </p:nvSpPr>
          <p:spPr>
            <a:xfrm>
              <a:off x="-2466570" y="-2873643"/>
              <a:ext cx="6876" cy="15949"/>
            </a:xfrm>
            <a:custGeom>
              <a:avLst/>
              <a:gdLst/>
              <a:ahLst/>
              <a:cxnLst/>
              <a:rect l="l" t="t" r="r" b="b"/>
              <a:pathLst>
                <a:path w="144" h="334" extrusionOk="0">
                  <a:moveTo>
                    <a:pt x="80" y="0"/>
                  </a:moveTo>
                  <a:cubicBezTo>
                    <a:pt x="57" y="34"/>
                    <a:pt x="38" y="67"/>
                    <a:pt x="16" y="102"/>
                  </a:cubicBezTo>
                  <a:cubicBezTo>
                    <a:pt x="23" y="131"/>
                    <a:pt x="5" y="154"/>
                    <a:pt x="1" y="180"/>
                  </a:cubicBezTo>
                  <a:cubicBezTo>
                    <a:pt x="5" y="206"/>
                    <a:pt x="9" y="236"/>
                    <a:pt x="12" y="262"/>
                  </a:cubicBezTo>
                  <a:cubicBezTo>
                    <a:pt x="46" y="266"/>
                    <a:pt x="54" y="307"/>
                    <a:pt x="76" y="318"/>
                  </a:cubicBezTo>
                  <a:cubicBezTo>
                    <a:pt x="87" y="326"/>
                    <a:pt x="106" y="333"/>
                    <a:pt x="117" y="333"/>
                  </a:cubicBezTo>
                  <a:cubicBezTo>
                    <a:pt x="135" y="333"/>
                    <a:pt x="143" y="321"/>
                    <a:pt x="128" y="281"/>
                  </a:cubicBezTo>
                  <a:cubicBezTo>
                    <a:pt x="83" y="269"/>
                    <a:pt x="128" y="259"/>
                    <a:pt x="128" y="247"/>
                  </a:cubicBezTo>
                  <a:cubicBezTo>
                    <a:pt x="117" y="232"/>
                    <a:pt x="140" y="202"/>
                    <a:pt x="121" y="198"/>
                  </a:cubicBezTo>
                  <a:cubicBezTo>
                    <a:pt x="31" y="183"/>
                    <a:pt x="98" y="154"/>
                    <a:pt x="113" y="131"/>
                  </a:cubicBezTo>
                  <a:cubicBezTo>
                    <a:pt x="121" y="83"/>
                    <a:pt x="95" y="45"/>
                    <a:pt x="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0" name="Google Shape;16990;p11"/>
            <p:cNvSpPr/>
            <p:nvPr/>
          </p:nvSpPr>
          <p:spPr>
            <a:xfrm>
              <a:off x="-2461222" y="-2881474"/>
              <a:ext cx="13800" cy="13370"/>
            </a:xfrm>
            <a:custGeom>
              <a:avLst/>
              <a:gdLst/>
              <a:ahLst/>
              <a:cxnLst/>
              <a:rect l="l" t="t" r="r" b="b"/>
              <a:pathLst>
                <a:path w="289" h="280" extrusionOk="0">
                  <a:moveTo>
                    <a:pt x="1" y="0"/>
                  </a:moveTo>
                  <a:lnTo>
                    <a:pt x="1" y="0"/>
                  </a:lnTo>
                  <a:cubicBezTo>
                    <a:pt x="35" y="45"/>
                    <a:pt x="5" y="90"/>
                    <a:pt x="1" y="135"/>
                  </a:cubicBezTo>
                  <a:cubicBezTo>
                    <a:pt x="13" y="142"/>
                    <a:pt x="23" y="153"/>
                    <a:pt x="31" y="164"/>
                  </a:cubicBezTo>
                  <a:cubicBezTo>
                    <a:pt x="50" y="127"/>
                    <a:pt x="61" y="116"/>
                    <a:pt x="68" y="116"/>
                  </a:cubicBezTo>
                  <a:cubicBezTo>
                    <a:pt x="87" y="116"/>
                    <a:pt x="95" y="176"/>
                    <a:pt x="113" y="179"/>
                  </a:cubicBezTo>
                  <a:cubicBezTo>
                    <a:pt x="125" y="176"/>
                    <a:pt x="132" y="176"/>
                    <a:pt x="140" y="176"/>
                  </a:cubicBezTo>
                  <a:cubicBezTo>
                    <a:pt x="211" y="176"/>
                    <a:pt x="233" y="247"/>
                    <a:pt x="278" y="280"/>
                  </a:cubicBezTo>
                  <a:cubicBezTo>
                    <a:pt x="289" y="254"/>
                    <a:pt x="289" y="228"/>
                    <a:pt x="270" y="205"/>
                  </a:cubicBezTo>
                  <a:cubicBezTo>
                    <a:pt x="192" y="123"/>
                    <a:pt x="113" y="41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1" name="Google Shape;16991;p11"/>
            <p:cNvSpPr/>
            <p:nvPr/>
          </p:nvSpPr>
          <p:spPr>
            <a:xfrm>
              <a:off x="-2449953" y="-2868152"/>
              <a:ext cx="7879" cy="15041"/>
            </a:xfrm>
            <a:custGeom>
              <a:avLst/>
              <a:gdLst/>
              <a:ahLst/>
              <a:cxnLst/>
              <a:rect l="l" t="t" r="r" b="b"/>
              <a:pathLst>
                <a:path w="165" h="315" extrusionOk="0">
                  <a:moveTo>
                    <a:pt x="42" y="1"/>
                  </a:moveTo>
                  <a:lnTo>
                    <a:pt x="42" y="1"/>
                  </a:lnTo>
                  <a:cubicBezTo>
                    <a:pt x="72" y="99"/>
                    <a:pt x="101" y="192"/>
                    <a:pt x="8" y="274"/>
                  </a:cubicBezTo>
                  <a:cubicBezTo>
                    <a:pt x="1" y="282"/>
                    <a:pt x="16" y="301"/>
                    <a:pt x="23" y="315"/>
                  </a:cubicBezTo>
                  <a:cubicBezTo>
                    <a:pt x="158" y="248"/>
                    <a:pt x="165" y="94"/>
                    <a:pt x="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2" name="Google Shape;16992;p11"/>
            <p:cNvSpPr/>
            <p:nvPr/>
          </p:nvSpPr>
          <p:spPr>
            <a:xfrm>
              <a:off x="-2466570" y="-2908119"/>
              <a:ext cx="7019" cy="7735"/>
            </a:xfrm>
            <a:custGeom>
              <a:avLst/>
              <a:gdLst/>
              <a:ahLst/>
              <a:cxnLst/>
              <a:rect l="l" t="t" r="r" b="b"/>
              <a:pathLst>
                <a:path w="147" h="162" extrusionOk="0">
                  <a:moveTo>
                    <a:pt x="83" y="1"/>
                  </a:moveTo>
                  <a:cubicBezTo>
                    <a:pt x="54" y="20"/>
                    <a:pt x="28" y="34"/>
                    <a:pt x="1" y="49"/>
                  </a:cubicBezTo>
                  <a:cubicBezTo>
                    <a:pt x="5" y="68"/>
                    <a:pt x="5" y="87"/>
                    <a:pt x="12" y="106"/>
                  </a:cubicBezTo>
                  <a:cubicBezTo>
                    <a:pt x="20" y="135"/>
                    <a:pt x="31" y="161"/>
                    <a:pt x="61" y="161"/>
                  </a:cubicBezTo>
                  <a:cubicBezTo>
                    <a:pt x="68" y="161"/>
                    <a:pt x="80" y="161"/>
                    <a:pt x="90" y="158"/>
                  </a:cubicBezTo>
                  <a:cubicBezTo>
                    <a:pt x="135" y="139"/>
                    <a:pt x="147" y="113"/>
                    <a:pt x="128" y="68"/>
                  </a:cubicBezTo>
                  <a:cubicBezTo>
                    <a:pt x="117" y="42"/>
                    <a:pt x="102" y="20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3" name="Google Shape;16993;p11"/>
            <p:cNvSpPr/>
            <p:nvPr/>
          </p:nvSpPr>
          <p:spPr>
            <a:xfrm>
              <a:off x="-2468480" y="-2865096"/>
              <a:ext cx="10362" cy="15041"/>
            </a:xfrm>
            <a:custGeom>
              <a:avLst/>
              <a:gdLst/>
              <a:ahLst/>
              <a:cxnLst/>
              <a:rect l="l" t="t" r="r" b="b"/>
              <a:pathLst>
                <a:path w="217" h="315" extrusionOk="0">
                  <a:moveTo>
                    <a:pt x="41" y="1"/>
                  </a:moveTo>
                  <a:cubicBezTo>
                    <a:pt x="0" y="42"/>
                    <a:pt x="4" y="83"/>
                    <a:pt x="30" y="128"/>
                  </a:cubicBezTo>
                  <a:cubicBezTo>
                    <a:pt x="56" y="173"/>
                    <a:pt x="94" y="210"/>
                    <a:pt x="123" y="251"/>
                  </a:cubicBezTo>
                  <a:cubicBezTo>
                    <a:pt x="138" y="273"/>
                    <a:pt x="130" y="311"/>
                    <a:pt x="165" y="315"/>
                  </a:cubicBezTo>
                  <a:lnTo>
                    <a:pt x="168" y="315"/>
                  </a:lnTo>
                  <a:cubicBezTo>
                    <a:pt x="206" y="315"/>
                    <a:pt x="202" y="273"/>
                    <a:pt x="217" y="247"/>
                  </a:cubicBezTo>
                  <a:cubicBezTo>
                    <a:pt x="213" y="244"/>
                    <a:pt x="206" y="237"/>
                    <a:pt x="198" y="232"/>
                  </a:cubicBezTo>
                  <a:cubicBezTo>
                    <a:pt x="120" y="214"/>
                    <a:pt x="78" y="158"/>
                    <a:pt x="52" y="83"/>
                  </a:cubicBezTo>
                  <a:cubicBezTo>
                    <a:pt x="49" y="57"/>
                    <a:pt x="45" y="27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4" name="Google Shape;16994;p11"/>
            <p:cNvSpPr/>
            <p:nvPr/>
          </p:nvSpPr>
          <p:spPr>
            <a:xfrm>
              <a:off x="-2454059" y="-2895799"/>
              <a:ext cx="7879" cy="7353"/>
            </a:xfrm>
            <a:custGeom>
              <a:avLst/>
              <a:gdLst/>
              <a:ahLst/>
              <a:cxnLst/>
              <a:rect l="l" t="t" r="r" b="b"/>
              <a:pathLst>
                <a:path w="165" h="154" extrusionOk="0">
                  <a:moveTo>
                    <a:pt x="38" y="0"/>
                  </a:moveTo>
                  <a:cubicBezTo>
                    <a:pt x="20" y="0"/>
                    <a:pt x="1" y="16"/>
                    <a:pt x="1" y="31"/>
                  </a:cubicBezTo>
                  <a:cubicBezTo>
                    <a:pt x="8" y="72"/>
                    <a:pt x="30" y="109"/>
                    <a:pt x="42" y="147"/>
                  </a:cubicBezTo>
                  <a:cubicBezTo>
                    <a:pt x="46" y="150"/>
                    <a:pt x="49" y="154"/>
                    <a:pt x="57" y="154"/>
                  </a:cubicBezTo>
                  <a:cubicBezTo>
                    <a:pt x="72" y="154"/>
                    <a:pt x="98" y="143"/>
                    <a:pt x="113" y="139"/>
                  </a:cubicBezTo>
                  <a:cubicBezTo>
                    <a:pt x="102" y="109"/>
                    <a:pt x="94" y="83"/>
                    <a:pt x="83" y="57"/>
                  </a:cubicBezTo>
                  <a:cubicBezTo>
                    <a:pt x="102" y="45"/>
                    <a:pt x="120" y="45"/>
                    <a:pt x="139" y="42"/>
                  </a:cubicBezTo>
                  <a:cubicBezTo>
                    <a:pt x="142" y="38"/>
                    <a:pt x="142" y="38"/>
                    <a:pt x="147" y="38"/>
                  </a:cubicBezTo>
                  <a:cubicBezTo>
                    <a:pt x="150" y="34"/>
                    <a:pt x="158" y="31"/>
                    <a:pt x="165" y="23"/>
                  </a:cubicBezTo>
                  <a:cubicBezTo>
                    <a:pt x="147" y="5"/>
                    <a:pt x="124" y="5"/>
                    <a:pt x="106" y="5"/>
                  </a:cubicBezTo>
                  <a:lnTo>
                    <a:pt x="72" y="5"/>
                  </a:lnTo>
                  <a:cubicBezTo>
                    <a:pt x="64" y="5"/>
                    <a:pt x="53" y="5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5" name="Google Shape;16995;p11"/>
            <p:cNvSpPr/>
            <p:nvPr/>
          </p:nvSpPr>
          <p:spPr>
            <a:xfrm>
              <a:off x="-2467955" y="-2881474"/>
              <a:ext cx="8404" cy="6972"/>
            </a:xfrm>
            <a:custGeom>
              <a:avLst/>
              <a:gdLst/>
              <a:ahLst/>
              <a:cxnLst/>
              <a:rect l="l" t="t" r="r" b="b"/>
              <a:pathLst>
                <a:path w="176" h="146" extrusionOk="0">
                  <a:moveTo>
                    <a:pt x="142" y="0"/>
                  </a:moveTo>
                  <a:cubicBezTo>
                    <a:pt x="4" y="45"/>
                    <a:pt x="0" y="48"/>
                    <a:pt x="75" y="131"/>
                  </a:cubicBezTo>
                  <a:cubicBezTo>
                    <a:pt x="90" y="138"/>
                    <a:pt x="105" y="142"/>
                    <a:pt x="119" y="145"/>
                  </a:cubicBezTo>
                  <a:cubicBezTo>
                    <a:pt x="127" y="142"/>
                    <a:pt x="135" y="138"/>
                    <a:pt x="142" y="135"/>
                  </a:cubicBezTo>
                  <a:cubicBezTo>
                    <a:pt x="146" y="90"/>
                    <a:pt x="176" y="45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6" name="Google Shape;16996;p11"/>
            <p:cNvSpPr/>
            <p:nvPr/>
          </p:nvSpPr>
          <p:spPr>
            <a:xfrm>
              <a:off x="-2450096" y="-2894749"/>
              <a:ext cx="7353" cy="6494"/>
            </a:xfrm>
            <a:custGeom>
              <a:avLst/>
              <a:gdLst/>
              <a:ahLst/>
              <a:cxnLst/>
              <a:rect l="l" t="t" r="r" b="b"/>
              <a:pathLst>
                <a:path w="154" h="136" extrusionOk="0">
                  <a:moveTo>
                    <a:pt x="82" y="1"/>
                  </a:moveTo>
                  <a:cubicBezTo>
                    <a:pt x="75" y="9"/>
                    <a:pt x="67" y="12"/>
                    <a:pt x="64" y="16"/>
                  </a:cubicBezTo>
                  <a:cubicBezTo>
                    <a:pt x="59" y="16"/>
                    <a:pt x="59" y="16"/>
                    <a:pt x="56" y="20"/>
                  </a:cubicBezTo>
                  <a:cubicBezTo>
                    <a:pt x="37" y="23"/>
                    <a:pt x="19" y="23"/>
                    <a:pt x="0" y="35"/>
                  </a:cubicBezTo>
                  <a:cubicBezTo>
                    <a:pt x="11" y="61"/>
                    <a:pt x="19" y="87"/>
                    <a:pt x="30" y="117"/>
                  </a:cubicBezTo>
                  <a:cubicBezTo>
                    <a:pt x="41" y="125"/>
                    <a:pt x="52" y="135"/>
                    <a:pt x="67" y="135"/>
                  </a:cubicBezTo>
                  <a:cubicBezTo>
                    <a:pt x="71" y="135"/>
                    <a:pt x="75" y="135"/>
                    <a:pt x="82" y="132"/>
                  </a:cubicBezTo>
                  <a:cubicBezTo>
                    <a:pt x="116" y="95"/>
                    <a:pt x="154" y="57"/>
                    <a:pt x="112" y="1"/>
                  </a:cubicBezTo>
                  <a:lnTo>
                    <a:pt x="112" y="1"/>
                  </a:lnTo>
                  <a:cubicBezTo>
                    <a:pt x="109" y="5"/>
                    <a:pt x="104" y="5"/>
                    <a:pt x="97" y="5"/>
                  </a:cubicBezTo>
                  <a:cubicBezTo>
                    <a:pt x="94" y="5"/>
                    <a:pt x="86" y="5"/>
                    <a:pt x="8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7" name="Google Shape;16997;p11"/>
            <p:cNvSpPr/>
            <p:nvPr/>
          </p:nvSpPr>
          <p:spPr>
            <a:xfrm>
              <a:off x="-2466904" y="-2875219"/>
              <a:ext cx="4679" cy="6446"/>
            </a:xfrm>
            <a:custGeom>
              <a:avLst/>
              <a:gdLst/>
              <a:ahLst/>
              <a:cxnLst/>
              <a:rect l="l" t="t" r="r" b="b"/>
              <a:pathLst>
                <a:path w="98" h="135" extrusionOk="0">
                  <a:moveTo>
                    <a:pt x="53" y="0"/>
                  </a:moveTo>
                  <a:cubicBezTo>
                    <a:pt x="8" y="37"/>
                    <a:pt x="1" y="82"/>
                    <a:pt x="23" y="135"/>
                  </a:cubicBezTo>
                  <a:cubicBezTo>
                    <a:pt x="45" y="100"/>
                    <a:pt x="64" y="67"/>
                    <a:pt x="87" y="33"/>
                  </a:cubicBezTo>
                  <a:cubicBezTo>
                    <a:pt x="90" y="26"/>
                    <a:pt x="94" y="22"/>
                    <a:pt x="97" y="14"/>
                  </a:cubicBezTo>
                  <a:cubicBezTo>
                    <a:pt x="83" y="11"/>
                    <a:pt x="68" y="7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8" name="Google Shape;16998;p11"/>
            <p:cNvSpPr/>
            <p:nvPr/>
          </p:nvSpPr>
          <p:spPr>
            <a:xfrm>
              <a:off x="-2446228" y="-2894749"/>
              <a:ext cx="4154" cy="6303"/>
            </a:xfrm>
            <a:custGeom>
              <a:avLst/>
              <a:gdLst/>
              <a:ahLst/>
              <a:cxnLst/>
              <a:rect l="l" t="t" r="r" b="b"/>
              <a:pathLst>
                <a:path w="87" h="132" extrusionOk="0">
                  <a:moveTo>
                    <a:pt x="31" y="1"/>
                  </a:moveTo>
                  <a:cubicBezTo>
                    <a:pt x="73" y="57"/>
                    <a:pt x="35" y="95"/>
                    <a:pt x="1" y="132"/>
                  </a:cubicBezTo>
                  <a:lnTo>
                    <a:pt x="5" y="132"/>
                  </a:lnTo>
                  <a:cubicBezTo>
                    <a:pt x="61" y="132"/>
                    <a:pt x="73" y="87"/>
                    <a:pt x="80" y="42"/>
                  </a:cubicBezTo>
                  <a:cubicBezTo>
                    <a:pt x="87" y="16"/>
                    <a:pt x="73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9" name="Google Shape;16999;p11"/>
            <p:cNvSpPr/>
            <p:nvPr/>
          </p:nvSpPr>
          <p:spPr>
            <a:xfrm>
              <a:off x="-2452818" y="-2853158"/>
              <a:ext cx="5587" cy="2769"/>
            </a:xfrm>
            <a:custGeom>
              <a:avLst/>
              <a:gdLst/>
              <a:ahLst/>
              <a:cxnLst/>
              <a:rect l="l" t="t" r="r" b="b"/>
              <a:pathLst>
                <a:path w="117" h="58" extrusionOk="0">
                  <a:moveTo>
                    <a:pt x="83" y="1"/>
                  </a:moveTo>
                  <a:cubicBezTo>
                    <a:pt x="76" y="13"/>
                    <a:pt x="64" y="16"/>
                    <a:pt x="54" y="16"/>
                  </a:cubicBezTo>
                  <a:cubicBezTo>
                    <a:pt x="46" y="16"/>
                    <a:pt x="38" y="16"/>
                    <a:pt x="31" y="13"/>
                  </a:cubicBezTo>
                  <a:lnTo>
                    <a:pt x="1" y="13"/>
                  </a:lnTo>
                  <a:cubicBezTo>
                    <a:pt x="9" y="46"/>
                    <a:pt x="27" y="57"/>
                    <a:pt x="49" y="57"/>
                  </a:cubicBezTo>
                  <a:cubicBezTo>
                    <a:pt x="61" y="57"/>
                    <a:pt x="72" y="57"/>
                    <a:pt x="87" y="49"/>
                  </a:cubicBezTo>
                  <a:cubicBezTo>
                    <a:pt x="116" y="39"/>
                    <a:pt x="98" y="16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0" name="Google Shape;17000;p11"/>
            <p:cNvSpPr/>
            <p:nvPr/>
          </p:nvSpPr>
          <p:spPr>
            <a:xfrm>
              <a:off x="-2587377" y="-2639859"/>
              <a:ext cx="16617" cy="13465"/>
            </a:xfrm>
            <a:custGeom>
              <a:avLst/>
              <a:gdLst/>
              <a:ahLst/>
              <a:cxnLst/>
              <a:rect l="l" t="t" r="r" b="b"/>
              <a:pathLst>
                <a:path w="348" h="282" extrusionOk="0">
                  <a:moveTo>
                    <a:pt x="169" y="1"/>
                  </a:moveTo>
                  <a:cubicBezTo>
                    <a:pt x="86" y="1"/>
                    <a:pt x="64" y="91"/>
                    <a:pt x="1" y="117"/>
                  </a:cubicBezTo>
                  <a:cubicBezTo>
                    <a:pt x="56" y="170"/>
                    <a:pt x="60" y="270"/>
                    <a:pt x="161" y="282"/>
                  </a:cubicBezTo>
                  <a:lnTo>
                    <a:pt x="172" y="282"/>
                  </a:lnTo>
                  <a:cubicBezTo>
                    <a:pt x="239" y="282"/>
                    <a:pt x="277" y="211"/>
                    <a:pt x="337" y="196"/>
                  </a:cubicBezTo>
                  <a:cubicBezTo>
                    <a:pt x="348" y="188"/>
                    <a:pt x="348" y="177"/>
                    <a:pt x="344" y="166"/>
                  </a:cubicBezTo>
                  <a:cubicBezTo>
                    <a:pt x="337" y="140"/>
                    <a:pt x="333" y="109"/>
                    <a:pt x="326" y="83"/>
                  </a:cubicBezTo>
                  <a:cubicBezTo>
                    <a:pt x="288" y="35"/>
                    <a:pt x="232" y="20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1" name="Google Shape;17001;p11"/>
            <p:cNvSpPr/>
            <p:nvPr/>
          </p:nvSpPr>
          <p:spPr>
            <a:xfrm>
              <a:off x="-2579164" y="-2623958"/>
              <a:ext cx="15567" cy="13991"/>
            </a:xfrm>
            <a:custGeom>
              <a:avLst/>
              <a:gdLst/>
              <a:ahLst/>
              <a:cxnLst/>
              <a:rect l="l" t="t" r="r" b="b"/>
              <a:pathLst>
                <a:path w="326" h="293" extrusionOk="0">
                  <a:moveTo>
                    <a:pt x="135" y="1"/>
                  </a:moveTo>
                  <a:cubicBezTo>
                    <a:pt x="124" y="9"/>
                    <a:pt x="116" y="16"/>
                    <a:pt x="101" y="16"/>
                  </a:cubicBezTo>
                  <a:lnTo>
                    <a:pt x="86" y="16"/>
                  </a:lnTo>
                  <a:cubicBezTo>
                    <a:pt x="67" y="35"/>
                    <a:pt x="45" y="57"/>
                    <a:pt x="23" y="80"/>
                  </a:cubicBezTo>
                  <a:cubicBezTo>
                    <a:pt x="31" y="113"/>
                    <a:pt x="0" y="143"/>
                    <a:pt x="19" y="177"/>
                  </a:cubicBezTo>
                  <a:cubicBezTo>
                    <a:pt x="57" y="233"/>
                    <a:pt x="124" y="247"/>
                    <a:pt x="169" y="292"/>
                  </a:cubicBezTo>
                  <a:cubicBezTo>
                    <a:pt x="202" y="270"/>
                    <a:pt x="172" y="240"/>
                    <a:pt x="176" y="206"/>
                  </a:cubicBezTo>
                  <a:lnTo>
                    <a:pt x="176" y="206"/>
                  </a:lnTo>
                  <a:cubicBezTo>
                    <a:pt x="195" y="229"/>
                    <a:pt x="214" y="240"/>
                    <a:pt x="236" y="240"/>
                  </a:cubicBezTo>
                  <a:cubicBezTo>
                    <a:pt x="250" y="240"/>
                    <a:pt x="269" y="233"/>
                    <a:pt x="284" y="211"/>
                  </a:cubicBezTo>
                  <a:cubicBezTo>
                    <a:pt x="326" y="173"/>
                    <a:pt x="300" y="125"/>
                    <a:pt x="314" y="80"/>
                  </a:cubicBezTo>
                  <a:cubicBezTo>
                    <a:pt x="277" y="20"/>
                    <a:pt x="224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2" name="Google Shape;17002;p11"/>
            <p:cNvSpPr/>
            <p:nvPr/>
          </p:nvSpPr>
          <p:spPr>
            <a:xfrm>
              <a:off x="-2578782" y="-2646258"/>
              <a:ext cx="19482" cy="10553"/>
            </a:xfrm>
            <a:custGeom>
              <a:avLst/>
              <a:gdLst/>
              <a:ahLst/>
              <a:cxnLst/>
              <a:rect l="l" t="t" r="r" b="b"/>
              <a:pathLst>
                <a:path w="408" h="221" extrusionOk="0">
                  <a:moveTo>
                    <a:pt x="11" y="117"/>
                  </a:moveTo>
                  <a:lnTo>
                    <a:pt x="7" y="121"/>
                  </a:lnTo>
                  <a:lnTo>
                    <a:pt x="15" y="121"/>
                  </a:lnTo>
                  <a:lnTo>
                    <a:pt x="11" y="117"/>
                  </a:lnTo>
                  <a:close/>
                  <a:moveTo>
                    <a:pt x="261" y="0"/>
                  </a:moveTo>
                  <a:cubicBezTo>
                    <a:pt x="250" y="0"/>
                    <a:pt x="239" y="0"/>
                    <a:pt x="228" y="5"/>
                  </a:cubicBezTo>
                  <a:cubicBezTo>
                    <a:pt x="269" y="60"/>
                    <a:pt x="220" y="83"/>
                    <a:pt x="190" y="102"/>
                  </a:cubicBezTo>
                  <a:cubicBezTo>
                    <a:pt x="164" y="117"/>
                    <a:pt x="142" y="128"/>
                    <a:pt x="116" y="128"/>
                  </a:cubicBezTo>
                  <a:cubicBezTo>
                    <a:pt x="93" y="128"/>
                    <a:pt x="71" y="117"/>
                    <a:pt x="49" y="86"/>
                  </a:cubicBezTo>
                  <a:cubicBezTo>
                    <a:pt x="41" y="94"/>
                    <a:pt x="37" y="98"/>
                    <a:pt x="30" y="102"/>
                  </a:cubicBezTo>
                  <a:cubicBezTo>
                    <a:pt x="26" y="109"/>
                    <a:pt x="18" y="112"/>
                    <a:pt x="15" y="121"/>
                  </a:cubicBezTo>
                  <a:cubicBezTo>
                    <a:pt x="7" y="124"/>
                    <a:pt x="4" y="128"/>
                    <a:pt x="0" y="135"/>
                  </a:cubicBezTo>
                  <a:cubicBezTo>
                    <a:pt x="52" y="154"/>
                    <a:pt x="108" y="169"/>
                    <a:pt x="146" y="217"/>
                  </a:cubicBezTo>
                  <a:cubicBezTo>
                    <a:pt x="180" y="188"/>
                    <a:pt x="235" y="221"/>
                    <a:pt x="261" y="169"/>
                  </a:cubicBezTo>
                  <a:cubicBezTo>
                    <a:pt x="265" y="90"/>
                    <a:pt x="273" y="68"/>
                    <a:pt x="325" y="68"/>
                  </a:cubicBezTo>
                  <a:cubicBezTo>
                    <a:pt x="337" y="68"/>
                    <a:pt x="351" y="68"/>
                    <a:pt x="366" y="72"/>
                  </a:cubicBezTo>
                  <a:lnTo>
                    <a:pt x="373" y="72"/>
                  </a:lnTo>
                  <a:cubicBezTo>
                    <a:pt x="389" y="72"/>
                    <a:pt x="396" y="64"/>
                    <a:pt x="407" y="57"/>
                  </a:cubicBezTo>
                  <a:cubicBezTo>
                    <a:pt x="359" y="42"/>
                    <a:pt x="318" y="0"/>
                    <a:pt x="2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3" name="Google Shape;17003;p11"/>
            <p:cNvSpPr/>
            <p:nvPr/>
          </p:nvSpPr>
          <p:spPr>
            <a:xfrm>
              <a:off x="-2576490" y="-2649075"/>
              <a:ext cx="10601" cy="8929"/>
            </a:xfrm>
            <a:custGeom>
              <a:avLst/>
              <a:gdLst/>
              <a:ahLst/>
              <a:cxnLst/>
              <a:rect l="l" t="t" r="r" b="b"/>
              <a:pathLst>
                <a:path w="222" h="187" extrusionOk="0">
                  <a:moveTo>
                    <a:pt x="82" y="0"/>
                  </a:moveTo>
                  <a:cubicBezTo>
                    <a:pt x="34" y="37"/>
                    <a:pt x="15" y="90"/>
                    <a:pt x="1" y="145"/>
                  </a:cubicBezTo>
                  <a:cubicBezTo>
                    <a:pt x="23" y="176"/>
                    <a:pt x="45" y="187"/>
                    <a:pt x="68" y="187"/>
                  </a:cubicBezTo>
                  <a:cubicBezTo>
                    <a:pt x="94" y="187"/>
                    <a:pt x="116" y="176"/>
                    <a:pt x="142" y="161"/>
                  </a:cubicBezTo>
                  <a:cubicBezTo>
                    <a:pt x="172" y="142"/>
                    <a:pt x="221" y="119"/>
                    <a:pt x="180" y="64"/>
                  </a:cubicBezTo>
                  <a:cubicBezTo>
                    <a:pt x="154" y="37"/>
                    <a:pt x="124" y="7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4" name="Google Shape;17004;p11"/>
            <p:cNvSpPr/>
            <p:nvPr/>
          </p:nvSpPr>
          <p:spPr>
            <a:xfrm>
              <a:off x="-2566320" y="-2643584"/>
              <a:ext cx="9502" cy="7879"/>
            </a:xfrm>
            <a:custGeom>
              <a:avLst/>
              <a:gdLst/>
              <a:ahLst/>
              <a:cxnLst/>
              <a:rect l="l" t="t" r="r" b="b"/>
              <a:pathLst>
                <a:path w="199" h="165" extrusionOk="0">
                  <a:moveTo>
                    <a:pt x="146" y="1"/>
                  </a:moveTo>
                  <a:cubicBezTo>
                    <a:pt x="135" y="8"/>
                    <a:pt x="128" y="16"/>
                    <a:pt x="112" y="16"/>
                  </a:cubicBezTo>
                  <a:lnTo>
                    <a:pt x="105" y="16"/>
                  </a:lnTo>
                  <a:cubicBezTo>
                    <a:pt x="90" y="12"/>
                    <a:pt x="76" y="12"/>
                    <a:pt x="64" y="12"/>
                  </a:cubicBezTo>
                  <a:cubicBezTo>
                    <a:pt x="12" y="12"/>
                    <a:pt x="4" y="34"/>
                    <a:pt x="0" y="113"/>
                  </a:cubicBezTo>
                  <a:cubicBezTo>
                    <a:pt x="26" y="158"/>
                    <a:pt x="76" y="151"/>
                    <a:pt x="112" y="165"/>
                  </a:cubicBezTo>
                  <a:cubicBezTo>
                    <a:pt x="191" y="124"/>
                    <a:pt x="199" y="106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5" name="Google Shape;17005;p11"/>
            <p:cNvSpPr/>
            <p:nvPr/>
          </p:nvSpPr>
          <p:spPr>
            <a:xfrm>
              <a:off x="-2587377" y="-2634272"/>
              <a:ext cx="12367" cy="14134"/>
            </a:xfrm>
            <a:custGeom>
              <a:avLst/>
              <a:gdLst/>
              <a:ahLst/>
              <a:cxnLst/>
              <a:rect l="l" t="t" r="r" b="b"/>
              <a:pathLst>
                <a:path w="259" h="296" extrusionOk="0">
                  <a:moveTo>
                    <a:pt x="1" y="0"/>
                  </a:moveTo>
                  <a:cubicBezTo>
                    <a:pt x="8" y="79"/>
                    <a:pt x="34" y="146"/>
                    <a:pt x="113" y="187"/>
                  </a:cubicBezTo>
                  <a:cubicBezTo>
                    <a:pt x="150" y="206"/>
                    <a:pt x="203" y="236"/>
                    <a:pt x="195" y="296"/>
                  </a:cubicBezTo>
                  <a:cubicBezTo>
                    <a:pt x="217" y="273"/>
                    <a:pt x="239" y="251"/>
                    <a:pt x="258" y="232"/>
                  </a:cubicBezTo>
                  <a:cubicBezTo>
                    <a:pt x="217" y="220"/>
                    <a:pt x="187" y="198"/>
                    <a:pt x="161" y="165"/>
                  </a:cubicBezTo>
                  <a:cubicBezTo>
                    <a:pt x="60" y="153"/>
                    <a:pt x="56" y="53"/>
                    <a:pt x="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6" name="Google Shape;17006;p11"/>
            <p:cNvSpPr/>
            <p:nvPr/>
          </p:nvSpPr>
          <p:spPr>
            <a:xfrm>
              <a:off x="-2571859" y="-2638236"/>
              <a:ext cx="10935" cy="6303"/>
            </a:xfrm>
            <a:custGeom>
              <a:avLst/>
              <a:gdLst/>
              <a:ahLst/>
              <a:cxnLst/>
              <a:rect l="l" t="t" r="r" b="b"/>
              <a:pathLst>
                <a:path w="229" h="132" extrusionOk="0">
                  <a:moveTo>
                    <a:pt x="116" y="1"/>
                  </a:moveTo>
                  <a:cubicBezTo>
                    <a:pt x="90" y="53"/>
                    <a:pt x="35" y="20"/>
                    <a:pt x="1" y="49"/>
                  </a:cubicBezTo>
                  <a:cubicBezTo>
                    <a:pt x="8" y="75"/>
                    <a:pt x="12" y="106"/>
                    <a:pt x="19" y="132"/>
                  </a:cubicBezTo>
                  <a:cubicBezTo>
                    <a:pt x="75" y="72"/>
                    <a:pt x="169" y="101"/>
                    <a:pt x="228" y="53"/>
                  </a:cubicBezTo>
                  <a:cubicBezTo>
                    <a:pt x="192" y="39"/>
                    <a:pt x="142" y="46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7" name="Google Shape;17007;p11"/>
            <p:cNvSpPr/>
            <p:nvPr/>
          </p:nvSpPr>
          <p:spPr>
            <a:xfrm>
              <a:off x="-2579690" y="-2630548"/>
              <a:ext cx="8452" cy="7353"/>
            </a:xfrm>
            <a:custGeom>
              <a:avLst/>
              <a:gdLst/>
              <a:ahLst/>
              <a:cxnLst/>
              <a:rect l="l" t="t" r="r" b="b"/>
              <a:pathLst>
                <a:path w="177" h="154" extrusionOk="0">
                  <a:moveTo>
                    <a:pt x="176" y="1"/>
                  </a:moveTo>
                  <a:cubicBezTo>
                    <a:pt x="116" y="16"/>
                    <a:pt x="78" y="87"/>
                    <a:pt x="11" y="87"/>
                  </a:cubicBezTo>
                  <a:lnTo>
                    <a:pt x="0" y="87"/>
                  </a:lnTo>
                  <a:cubicBezTo>
                    <a:pt x="26" y="120"/>
                    <a:pt x="56" y="142"/>
                    <a:pt x="97" y="154"/>
                  </a:cubicBezTo>
                  <a:lnTo>
                    <a:pt x="112" y="154"/>
                  </a:lnTo>
                  <a:cubicBezTo>
                    <a:pt x="127" y="154"/>
                    <a:pt x="135" y="147"/>
                    <a:pt x="146" y="139"/>
                  </a:cubicBezTo>
                  <a:cubicBezTo>
                    <a:pt x="127" y="87"/>
                    <a:pt x="154" y="45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8" name="Google Shape;17008;p11"/>
            <p:cNvSpPr/>
            <p:nvPr/>
          </p:nvSpPr>
          <p:spPr>
            <a:xfrm>
              <a:off x="-2588667" y="-2640719"/>
              <a:ext cx="10601" cy="6494"/>
            </a:xfrm>
            <a:custGeom>
              <a:avLst/>
              <a:gdLst/>
              <a:ahLst/>
              <a:cxnLst/>
              <a:rect l="l" t="t" r="r" b="b"/>
              <a:pathLst>
                <a:path w="222" h="136" extrusionOk="0">
                  <a:moveTo>
                    <a:pt x="169" y="1"/>
                  </a:moveTo>
                  <a:cubicBezTo>
                    <a:pt x="99" y="1"/>
                    <a:pt x="46" y="31"/>
                    <a:pt x="9" y="94"/>
                  </a:cubicBezTo>
                  <a:cubicBezTo>
                    <a:pt x="1" y="109"/>
                    <a:pt x="16" y="124"/>
                    <a:pt x="28" y="135"/>
                  </a:cubicBezTo>
                  <a:cubicBezTo>
                    <a:pt x="91" y="109"/>
                    <a:pt x="113" y="19"/>
                    <a:pt x="196" y="19"/>
                  </a:cubicBezTo>
                  <a:lnTo>
                    <a:pt x="207" y="19"/>
                  </a:lnTo>
                  <a:cubicBezTo>
                    <a:pt x="211" y="12"/>
                    <a:pt x="214" y="8"/>
                    <a:pt x="222" y="5"/>
                  </a:cubicBezTo>
                  <a:lnTo>
                    <a:pt x="214" y="5"/>
                  </a:lnTo>
                  <a:cubicBezTo>
                    <a:pt x="199" y="1"/>
                    <a:pt x="185" y="1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9" name="Google Shape;17009;p11"/>
            <p:cNvSpPr/>
            <p:nvPr/>
          </p:nvSpPr>
          <p:spPr>
            <a:xfrm>
              <a:off x="-2567227" y="-2620186"/>
              <a:ext cx="5778" cy="9502"/>
            </a:xfrm>
            <a:custGeom>
              <a:avLst/>
              <a:gdLst/>
              <a:ahLst/>
              <a:cxnLst/>
              <a:rect l="l" t="t" r="r" b="b"/>
              <a:pathLst>
                <a:path w="121" h="199" extrusionOk="0">
                  <a:moveTo>
                    <a:pt x="64" y="1"/>
                  </a:moveTo>
                  <a:cubicBezTo>
                    <a:pt x="50" y="46"/>
                    <a:pt x="76" y="94"/>
                    <a:pt x="34" y="132"/>
                  </a:cubicBezTo>
                  <a:cubicBezTo>
                    <a:pt x="42" y="165"/>
                    <a:pt x="16" y="180"/>
                    <a:pt x="0" y="199"/>
                  </a:cubicBezTo>
                  <a:cubicBezTo>
                    <a:pt x="57" y="172"/>
                    <a:pt x="121" y="68"/>
                    <a:pt x="113" y="23"/>
                  </a:cubicBezTo>
                  <a:cubicBezTo>
                    <a:pt x="109" y="8"/>
                    <a:pt x="95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0" name="Google Shape;17010;p11"/>
            <p:cNvSpPr/>
            <p:nvPr/>
          </p:nvSpPr>
          <p:spPr>
            <a:xfrm>
              <a:off x="-2554382" y="-2631598"/>
              <a:ext cx="5062" cy="4679"/>
            </a:xfrm>
            <a:custGeom>
              <a:avLst/>
              <a:gdLst/>
              <a:ahLst/>
              <a:cxnLst/>
              <a:rect l="l" t="t" r="r" b="b"/>
              <a:pathLst>
                <a:path w="106" h="98" extrusionOk="0">
                  <a:moveTo>
                    <a:pt x="106" y="7"/>
                  </a:moveTo>
                  <a:cubicBezTo>
                    <a:pt x="68" y="19"/>
                    <a:pt x="16" y="0"/>
                    <a:pt x="5" y="60"/>
                  </a:cubicBezTo>
                  <a:cubicBezTo>
                    <a:pt x="1" y="83"/>
                    <a:pt x="16" y="97"/>
                    <a:pt x="38" y="97"/>
                  </a:cubicBezTo>
                  <a:lnTo>
                    <a:pt x="42" y="97"/>
                  </a:lnTo>
                  <a:cubicBezTo>
                    <a:pt x="98" y="97"/>
                    <a:pt x="87" y="41"/>
                    <a:pt x="106" y="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1" name="Google Shape;17011;p11"/>
            <p:cNvSpPr/>
            <p:nvPr/>
          </p:nvSpPr>
          <p:spPr>
            <a:xfrm>
              <a:off x="-2581170" y="-2620186"/>
              <a:ext cx="5635" cy="11842"/>
            </a:xfrm>
            <a:custGeom>
              <a:avLst/>
              <a:gdLst/>
              <a:ahLst/>
              <a:cxnLst/>
              <a:rect l="l" t="t" r="r" b="b"/>
              <a:pathLst>
                <a:path w="118" h="248" extrusionOk="0">
                  <a:moveTo>
                    <a:pt x="65" y="1"/>
                  </a:moveTo>
                  <a:cubicBezTo>
                    <a:pt x="1" y="90"/>
                    <a:pt x="9" y="127"/>
                    <a:pt x="109" y="247"/>
                  </a:cubicBezTo>
                  <a:lnTo>
                    <a:pt x="113" y="247"/>
                  </a:lnTo>
                  <a:cubicBezTo>
                    <a:pt x="117" y="191"/>
                    <a:pt x="57" y="154"/>
                    <a:pt x="61" y="98"/>
                  </a:cubicBezTo>
                  <a:cubicBezTo>
                    <a:pt x="42" y="64"/>
                    <a:pt x="73" y="34"/>
                    <a:pt x="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2" name="Google Shape;17012;p11"/>
            <p:cNvSpPr/>
            <p:nvPr/>
          </p:nvSpPr>
          <p:spPr>
            <a:xfrm>
              <a:off x="-2571142" y="-2614122"/>
              <a:ext cx="5921" cy="5062"/>
            </a:xfrm>
            <a:custGeom>
              <a:avLst/>
              <a:gdLst/>
              <a:ahLst/>
              <a:cxnLst/>
              <a:rect l="l" t="t" r="r" b="b"/>
              <a:pathLst>
                <a:path w="124" h="106" extrusionOk="0">
                  <a:moveTo>
                    <a:pt x="8" y="0"/>
                  </a:moveTo>
                  <a:cubicBezTo>
                    <a:pt x="4" y="34"/>
                    <a:pt x="34" y="64"/>
                    <a:pt x="1" y="86"/>
                  </a:cubicBezTo>
                  <a:cubicBezTo>
                    <a:pt x="4" y="94"/>
                    <a:pt x="12" y="98"/>
                    <a:pt x="15" y="105"/>
                  </a:cubicBezTo>
                  <a:lnTo>
                    <a:pt x="27" y="105"/>
                  </a:lnTo>
                  <a:cubicBezTo>
                    <a:pt x="53" y="105"/>
                    <a:pt x="64" y="83"/>
                    <a:pt x="82" y="72"/>
                  </a:cubicBezTo>
                  <a:cubicBezTo>
                    <a:pt x="98" y="53"/>
                    <a:pt x="124" y="38"/>
                    <a:pt x="116" y="5"/>
                  </a:cubicBezTo>
                  <a:lnTo>
                    <a:pt x="116" y="5"/>
                  </a:lnTo>
                  <a:cubicBezTo>
                    <a:pt x="101" y="27"/>
                    <a:pt x="82" y="34"/>
                    <a:pt x="68" y="34"/>
                  </a:cubicBezTo>
                  <a:cubicBezTo>
                    <a:pt x="46" y="34"/>
                    <a:pt x="27" y="23"/>
                    <a:pt x="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3" name="Google Shape;17013;p11"/>
            <p:cNvSpPr/>
            <p:nvPr/>
          </p:nvSpPr>
          <p:spPr>
            <a:xfrm>
              <a:off x="-2577732" y="-2649075"/>
              <a:ext cx="5205" cy="7688"/>
            </a:xfrm>
            <a:custGeom>
              <a:avLst/>
              <a:gdLst/>
              <a:ahLst/>
              <a:cxnLst/>
              <a:rect l="l" t="t" r="r" b="b"/>
              <a:pathLst>
                <a:path w="109" h="161" extrusionOk="0">
                  <a:moveTo>
                    <a:pt x="108" y="0"/>
                  </a:moveTo>
                  <a:cubicBezTo>
                    <a:pt x="15" y="19"/>
                    <a:pt x="1" y="82"/>
                    <a:pt x="8" y="161"/>
                  </a:cubicBezTo>
                  <a:cubicBezTo>
                    <a:pt x="15" y="157"/>
                    <a:pt x="19" y="153"/>
                    <a:pt x="27" y="145"/>
                  </a:cubicBezTo>
                  <a:cubicBezTo>
                    <a:pt x="41" y="90"/>
                    <a:pt x="60" y="37"/>
                    <a:pt x="10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4" name="Google Shape;17014;p11"/>
            <p:cNvSpPr/>
            <p:nvPr/>
          </p:nvSpPr>
          <p:spPr>
            <a:xfrm>
              <a:off x="-2575965" y="-2610015"/>
              <a:ext cx="5587" cy="4154"/>
            </a:xfrm>
            <a:custGeom>
              <a:avLst/>
              <a:gdLst/>
              <a:ahLst/>
              <a:cxnLst/>
              <a:rect l="l" t="t" r="r" b="b"/>
              <a:pathLst>
                <a:path w="117" h="87" extrusionOk="0">
                  <a:moveTo>
                    <a:pt x="102" y="0"/>
                  </a:moveTo>
                  <a:cubicBezTo>
                    <a:pt x="71" y="4"/>
                    <a:pt x="57" y="42"/>
                    <a:pt x="26" y="42"/>
                  </a:cubicBezTo>
                  <a:cubicBezTo>
                    <a:pt x="19" y="42"/>
                    <a:pt x="12" y="42"/>
                    <a:pt x="4" y="34"/>
                  </a:cubicBezTo>
                  <a:lnTo>
                    <a:pt x="0" y="34"/>
                  </a:lnTo>
                  <a:cubicBezTo>
                    <a:pt x="19" y="68"/>
                    <a:pt x="31" y="86"/>
                    <a:pt x="45" y="86"/>
                  </a:cubicBezTo>
                  <a:cubicBezTo>
                    <a:pt x="64" y="86"/>
                    <a:pt x="83" y="64"/>
                    <a:pt x="116" y="19"/>
                  </a:cubicBezTo>
                  <a:cubicBezTo>
                    <a:pt x="113" y="12"/>
                    <a:pt x="105" y="8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5" name="Google Shape;17015;p11"/>
            <p:cNvSpPr/>
            <p:nvPr/>
          </p:nvSpPr>
          <p:spPr>
            <a:xfrm>
              <a:off x="-2539150" y="-3025202"/>
              <a:ext cx="36624" cy="33043"/>
            </a:xfrm>
            <a:custGeom>
              <a:avLst/>
              <a:gdLst/>
              <a:ahLst/>
              <a:cxnLst/>
              <a:rect l="l" t="t" r="r" b="b"/>
              <a:pathLst>
                <a:path w="767" h="692" extrusionOk="0">
                  <a:moveTo>
                    <a:pt x="161" y="1"/>
                  </a:moveTo>
                  <a:cubicBezTo>
                    <a:pt x="149" y="1"/>
                    <a:pt x="138" y="19"/>
                    <a:pt x="130" y="38"/>
                  </a:cubicBezTo>
                  <a:cubicBezTo>
                    <a:pt x="123" y="57"/>
                    <a:pt x="135" y="91"/>
                    <a:pt x="97" y="91"/>
                  </a:cubicBezTo>
                  <a:cubicBezTo>
                    <a:pt x="56" y="94"/>
                    <a:pt x="48" y="113"/>
                    <a:pt x="56" y="150"/>
                  </a:cubicBezTo>
                  <a:cubicBezTo>
                    <a:pt x="67" y="195"/>
                    <a:pt x="40" y="232"/>
                    <a:pt x="26" y="274"/>
                  </a:cubicBezTo>
                  <a:cubicBezTo>
                    <a:pt x="11" y="326"/>
                    <a:pt x="0" y="374"/>
                    <a:pt x="45" y="423"/>
                  </a:cubicBezTo>
                  <a:cubicBezTo>
                    <a:pt x="71" y="453"/>
                    <a:pt x="71" y="490"/>
                    <a:pt x="59" y="535"/>
                  </a:cubicBezTo>
                  <a:cubicBezTo>
                    <a:pt x="40" y="621"/>
                    <a:pt x="40" y="633"/>
                    <a:pt x="112" y="633"/>
                  </a:cubicBezTo>
                  <a:lnTo>
                    <a:pt x="254" y="633"/>
                  </a:lnTo>
                  <a:cubicBezTo>
                    <a:pt x="325" y="633"/>
                    <a:pt x="399" y="636"/>
                    <a:pt x="475" y="659"/>
                  </a:cubicBezTo>
                  <a:cubicBezTo>
                    <a:pt x="523" y="674"/>
                    <a:pt x="583" y="692"/>
                    <a:pt x="632" y="692"/>
                  </a:cubicBezTo>
                  <a:cubicBezTo>
                    <a:pt x="635" y="692"/>
                    <a:pt x="639" y="692"/>
                    <a:pt x="642" y="688"/>
                  </a:cubicBezTo>
                  <a:cubicBezTo>
                    <a:pt x="695" y="688"/>
                    <a:pt x="684" y="591"/>
                    <a:pt x="706" y="539"/>
                  </a:cubicBezTo>
                  <a:cubicBezTo>
                    <a:pt x="710" y="531"/>
                    <a:pt x="718" y="528"/>
                    <a:pt x="725" y="524"/>
                  </a:cubicBezTo>
                  <a:cubicBezTo>
                    <a:pt x="766" y="490"/>
                    <a:pt x="755" y="453"/>
                    <a:pt x="725" y="415"/>
                  </a:cubicBezTo>
                  <a:cubicBezTo>
                    <a:pt x="687" y="457"/>
                    <a:pt x="668" y="517"/>
                    <a:pt x="654" y="565"/>
                  </a:cubicBezTo>
                  <a:cubicBezTo>
                    <a:pt x="639" y="610"/>
                    <a:pt x="624" y="624"/>
                    <a:pt x="606" y="624"/>
                  </a:cubicBezTo>
                  <a:cubicBezTo>
                    <a:pt x="590" y="624"/>
                    <a:pt x="575" y="617"/>
                    <a:pt x="556" y="607"/>
                  </a:cubicBezTo>
                  <a:cubicBezTo>
                    <a:pt x="489" y="569"/>
                    <a:pt x="415" y="588"/>
                    <a:pt x="347" y="565"/>
                  </a:cubicBezTo>
                  <a:cubicBezTo>
                    <a:pt x="314" y="576"/>
                    <a:pt x="284" y="580"/>
                    <a:pt x="258" y="580"/>
                  </a:cubicBezTo>
                  <a:cubicBezTo>
                    <a:pt x="171" y="580"/>
                    <a:pt x="119" y="531"/>
                    <a:pt x="85" y="427"/>
                  </a:cubicBezTo>
                  <a:cubicBezTo>
                    <a:pt x="37" y="367"/>
                    <a:pt x="45" y="307"/>
                    <a:pt x="75" y="243"/>
                  </a:cubicBezTo>
                  <a:cubicBezTo>
                    <a:pt x="93" y="210"/>
                    <a:pt x="108" y="176"/>
                    <a:pt x="104" y="136"/>
                  </a:cubicBezTo>
                  <a:cubicBezTo>
                    <a:pt x="119" y="136"/>
                    <a:pt x="130" y="139"/>
                    <a:pt x="142" y="143"/>
                  </a:cubicBezTo>
                  <a:cubicBezTo>
                    <a:pt x="157" y="146"/>
                    <a:pt x="168" y="150"/>
                    <a:pt x="179" y="150"/>
                  </a:cubicBezTo>
                  <a:cubicBezTo>
                    <a:pt x="194" y="150"/>
                    <a:pt x="209" y="143"/>
                    <a:pt x="220" y="127"/>
                  </a:cubicBezTo>
                  <a:cubicBezTo>
                    <a:pt x="235" y="109"/>
                    <a:pt x="242" y="101"/>
                    <a:pt x="254" y="101"/>
                  </a:cubicBezTo>
                  <a:cubicBezTo>
                    <a:pt x="276" y="101"/>
                    <a:pt x="295" y="131"/>
                    <a:pt x="314" y="136"/>
                  </a:cubicBezTo>
                  <a:cubicBezTo>
                    <a:pt x="321" y="98"/>
                    <a:pt x="340" y="83"/>
                    <a:pt x="354" y="83"/>
                  </a:cubicBezTo>
                  <a:cubicBezTo>
                    <a:pt x="370" y="83"/>
                    <a:pt x="389" y="94"/>
                    <a:pt x="399" y="113"/>
                  </a:cubicBezTo>
                  <a:cubicBezTo>
                    <a:pt x="418" y="139"/>
                    <a:pt x="437" y="162"/>
                    <a:pt x="463" y="184"/>
                  </a:cubicBezTo>
                  <a:lnTo>
                    <a:pt x="471" y="188"/>
                  </a:lnTo>
                  <a:lnTo>
                    <a:pt x="478" y="195"/>
                  </a:lnTo>
                  <a:cubicBezTo>
                    <a:pt x="511" y="176"/>
                    <a:pt x="489" y="146"/>
                    <a:pt x="497" y="120"/>
                  </a:cubicBezTo>
                  <a:cubicBezTo>
                    <a:pt x="426" y="91"/>
                    <a:pt x="362" y="27"/>
                    <a:pt x="284" y="27"/>
                  </a:cubicBezTo>
                  <a:cubicBezTo>
                    <a:pt x="261" y="27"/>
                    <a:pt x="242" y="31"/>
                    <a:pt x="220" y="41"/>
                  </a:cubicBezTo>
                  <a:lnTo>
                    <a:pt x="216" y="41"/>
                  </a:lnTo>
                  <a:cubicBezTo>
                    <a:pt x="205" y="41"/>
                    <a:pt x="197" y="34"/>
                    <a:pt x="190" y="23"/>
                  </a:cubicBezTo>
                  <a:cubicBezTo>
                    <a:pt x="179" y="8"/>
                    <a:pt x="171" y="1"/>
                    <a:pt x="1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6" name="Google Shape;17016;p11"/>
            <p:cNvSpPr/>
            <p:nvPr/>
          </p:nvSpPr>
          <p:spPr>
            <a:xfrm>
              <a:off x="-2524013" y="-3019472"/>
              <a:ext cx="20007" cy="24114"/>
            </a:xfrm>
            <a:custGeom>
              <a:avLst/>
              <a:gdLst/>
              <a:ahLst/>
              <a:cxnLst/>
              <a:rect l="l" t="t" r="r" b="b"/>
              <a:pathLst>
                <a:path w="419" h="505" extrusionOk="0">
                  <a:moveTo>
                    <a:pt x="180" y="0"/>
                  </a:moveTo>
                  <a:cubicBezTo>
                    <a:pt x="172" y="26"/>
                    <a:pt x="194" y="56"/>
                    <a:pt x="161" y="75"/>
                  </a:cubicBezTo>
                  <a:cubicBezTo>
                    <a:pt x="172" y="90"/>
                    <a:pt x="184" y="101"/>
                    <a:pt x="194" y="112"/>
                  </a:cubicBezTo>
                  <a:cubicBezTo>
                    <a:pt x="202" y="116"/>
                    <a:pt x="213" y="116"/>
                    <a:pt x="225" y="116"/>
                  </a:cubicBezTo>
                  <a:lnTo>
                    <a:pt x="239" y="116"/>
                  </a:lnTo>
                  <a:cubicBezTo>
                    <a:pt x="273" y="116"/>
                    <a:pt x="303" y="123"/>
                    <a:pt x="277" y="187"/>
                  </a:cubicBezTo>
                  <a:cubicBezTo>
                    <a:pt x="270" y="202"/>
                    <a:pt x="289" y="228"/>
                    <a:pt x="311" y="240"/>
                  </a:cubicBezTo>
                  <a:cubicBezTo>
                    <a:pt x="341" y="254"/>
                    <a:pt x="359" y="277"/>
                    <a:pt x="329" y="303"/>
                  </a:cubicBezTo>
                  <a:cubicBezTo>
                    <a:pt x="322" y="307"/>
                    <a:pt x="315" y="311"/>
                    <a:pt x="311" y="311"/>
                  </a:cubicBezTo>
                  <a:cubicBezTo>
                    <a:pt x="296" y="311"/>
                    <a:pt x="289" y="292"/>
                    <a:pt x="281" y="277"/>
                  </a:cubicBezTo>
                  <a:cubicBezTo>
                    <a:pt x="277" y="269"/>
                    <a:pt x="273" y="262"/>
                    <a:pt x="270" y="254"/>
                  </a:cubicBezTo>
                  <a:cubicBezTo>
                    <a:pt x="258" y="243"/>
                    <a:pt x="244" y="235"/>
                    <a:pt x="229" y="235"/>
                  </a:cubicBezTo>
                  <a:cubicBezTo>
                    <a:pt x="221" y="235"/>
                    <a:pt x="213" y="240"/>
                    <a:pt x="206" y="243"/>
                  </a:cubicBezTo>
                  <a:cubicBezTo>
                    <a:pt x="176" y="266"/>
                    <a:pt x="206" y="285"/>
                    <a:pt x="213" y="303"/>
                  </a:cubicBezTo>
                  <a:cubicBezTo>
                    <a:pt x="221" y="318"/>
                    <a:pt x="232" y="333"/>
                    <a:pt x="244" y="347"/>
                  </a:cubicBezTo>
                  <a:cubicBezTo>
                    <a:pt x="236" y="359"/>
                    <a:pt x="229" y="359"/>
                    <a:pt x="221" y="359"/>
                  </a:cubicBezTo>
                  <a:lnTo>
                    <a:pt x="206" y="359"/>
                  </a:lnTo>
                  <a:cubicBezTo>
                    <a:pt x="199" y="356"/>
                    <a:pt x="194" y="356"/>
                    <a:pt x="191" y="356"/>
                  </a:cubicBezTo>
                  <a:cubicBezTo>
                    <a:pt x="187" y="356"/>
                    <a:pt x="180" y="356"/>
                    <a:pt x="176" y="359"/>
                  </a:cubicBezTo>
                  <a:cubicBezTo>
                    <a:pt x="161" y="382"/>
                    <a:pt x="150" y="389"/>
                    <a:pt x="142" y="389"/>
                  </a:cubicBezTo>
                  <a:cubicBezTo>
                    <a:pt x="124" y="389"/>
                    <a:pt x="109" y="363"/>
                    <a:pt x="94" y="344"/>
                  </a:cubicBezTo>
                  <a:cubicBezTo>
                    <a:pt x="72" y="347"/>
                    <a:pt x="53" y="359"/>
                    <a:pt x="30" y="359"/>
                  </a:cubicBezTo>
                  <a:lnTo>
                    <a:pt x="11" y="359"/>
                  </a:lnTo>
                  <a:cubicBezTo>
                    <a:pt x="1" y="392"/>
                    <a:pt x="45" y="411"/>
                    <a:pt x="30" y="445"/>
                  </a:cubicBezTo>
                  <a:cubicBezTo>
                    <a:pt x="98" y="468"/>
                    <a:pt x="172" y="449"/>
                    <a:pt x="239" y="487"/>
                  </a:cubicBezTo>
                  <a:cubicBezTo>
                    <a:pt x="258" y="497"/>
                    <a:pt x="273" y="504"/>
                    <a:pt x="289" y="504"/>
                  </a:cubicBezTo>
                  <a:cubicBezTo>
                    <a:pt x="307" y="504"/>
                    <a:pt x="322" y="490"/>
                    <a:pt x="337" y="445"/>
                  </a:cubicBezTo>
                  <a:cubicBezTo>
                    <a:pt x="351" y="397"/>
                    <a:pt x="370" y="337"/>
                    <a:pt x="408" y="295"/>
                  </a:cubicBezTo>
                  <a:cubicBezTo>
                    <a:pt x="415" y="273"/>
                    <a:pt x="419" y="251"/>
                    <a:pt x="408" y="228"/>
                  </a:cubicBezTo>
                  <a:cubicBezTo>
                    <a:pt x="351" y="187"/>
                    <a:pt x="318" y="120"/>
                    <a:pt x="289" y="64"/>
                  </a:cubicBezTo>
                  <a:cubicBezTo>
                    <a:pt x="258" y="11"/>
                    <a:pt x="221" y="7"/>
                    <a:pt x="18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7" name="Google Shape;17017;p11"/>
            <p:cNvSpPr/>
            <p:nvPr/>
          </p:nvSpPr>
          <p:spPr>
            <a:xfrm>
              <a:off x="-2515418" y="-3021286"/>
              <a:ext cx="12319" cy="12749"/>
            </a:xfrm>
            <a:custGeom>
              <a:avLst/>
              <a:gdLst/>
              <a:ahLst/>
              <a:cxnLst/>
              <a:rect l="l" t="t" r="r" b="b"/>
              <a:pathLst>
                <a:path w="258" h="267" extrusionOk="0">
                  <a:moveTo>
                    <a:pt x="101" y="1"/>
                  </a:moveTo>
                  <a:cubicBezTo>
                    <a:pt x="71" y="1"/>
                    <a:pt x="33" y="12"/>
                    <a:pt x="0" y="38"/>
                  </a:cubicBezTo>
                  <a:cubicBezTo>
                    <a:pt x="41" y="45"/>
                    <a:pt x="78" y="49"/>
                    <a:pt x="109" y="102"/>
                  </a:cubicBezTo>
                  <a:cubicBezTo>
                    <a:pt x="138" y="158"/>
                    <a:pt x="171" y="225"/>
                    <a:pt x="228" y="266"/>
                  </a:cubicBezTo>
                  <a:cubicBezTo>
                    <a:pt x="258" y="228"/>
                    <a:pt x="250" y="184"/>
                    <a:pt x="239" y="147"/>
                  </a:cubicBezTo>
                  <a:cubicBezTo>
                    <a:pt x="216" y="49"/>
                    <a:pt x="168" y="1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8" name="Google Shape;17018;p11"/>
            <p:cNvSpPr/>
            <p:nvPr/>
          </p:nvSpPr>
          <p:spPr>
            <a:xfrm>
              <a:off x="-2562213" y="-2931468"/>
              <a:ext cx="11842" cy="16808"/>
            </a:xfrm>
            <a:custGeom>
              <a:avLst/>
              <a:gdLst/>
              <a:ahLst/>
              <a:cxnLst/>
              <a:rect l="l" t="t" r="r" b="b"/>
              <a:pathLst>
                <a:path w="248" h="352" extrusionOk="0">
                  <a:moveTo>
                    <a:pt x="139" y="0"/>
                  </a:moveTo>
                  <a:cubicBezTo>
                    <a:pt x="90" y="0"/>
                    <a:pt x="60" y="52"/>
                    <a:pt x="16" y="64"/>
                  </a:cubicBezTo>
                  <a:cubicBezTo>
                    <a:pt x="0" y="67"/>
                    <a:pt x="0" y="90"/>
                    <a:pt x="8" y="105"/>
                  </a:cubicBezTo>
                  <a:cubicBezTo>
                    <a:pt x="68" y="205"/>
                    <a:pt x="128" y="307"/>
                    <a:pt x="247" y="352"/>
                  </a:cubicBezTo>
                  <a:cubicBezTo>
                    <a:pt x="199" y="284"/>
                    <a:pt x="147" y="217"/>
                    <a:pt x="94" y="146"/>
                  </a:cubicBezTo>
                  <a:cubicBezTo>
                    <a:pt x="71" y="116"/>
                    <a:pt x="71" y="112"/>
                    <a:pt x="131" y="105"/>
                  </a:cubicBezTo>
                  <a:cubicBezTo>
                    <a:pt x="128" y="67"/>
                    <a:pt x="165" y="41"/>
                    <a:pt x="169" y="7"/>
                  </a:cubicBezTo>
                  <a:lnTo>
                    <a:pt x="169" y="4"/>
                  </a:lnTo>
                  <a:cubicBezTo>
                    <a:pt x="157" y="0"/>
                    <a:pt x="147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9" name="Google Shape;17019;p11"/>
            <p:cNvSpPr/>
            <p:nvPr/>
          </p:nvSpPr>
          <p:spPr>
            <a:xfrm>
              <a:off x="-2551851" y="-2927935"/>
              <a:ext cx="11842" cy="9884"/>
            </a:xfrm>
            <a:custGeom>
              <a:avLst/>
              <a:gdLst/>
              <a:ahLst/>
              <a:cxnLst/>
              <a:rect l="l" t="t" r="r" b="b"/>
              <a:pathLst>
                <a:path w="248" h="207" extrusionOk="0">
                  <a:moveTo>
                    <a:pt x="146" y="1"/>
                  </a:moveTo>
                  <a:cubicBezTo>
                    <a:pt x="142" y="9"/>
                    <a:pt x="135" y="12"/>
                    <a:pt x="131" y="16"/>
                  </a:cubicBezTo>
                  <a:cubicBezTo>
                    <a:pt x="79" y="23"/>
                    <a:pt x="30" y="31"/>
                    <a:pt x="0" y="79"/>
                  </a:cubicBezTo>
                  <a:cubicBezTo>
                    <a:pt x="26" y="121"/>
                    <a:pt x="49" y="162"/>
                    <a:pt x="60" y="207"/>
                  </a:cubicBezTo>
                  <a:cubicBezTo>
                    <a:pt x="90" y="207"/>
                    <a:pt x="105" y="188"/>
                    <a:pt x="113" y="162"/>
                  </a:cubicBezTo>
                  <a:cubicBezTo>
                    <a:pt x="131" y="143"/>
                    <a:pt x="149" y="121"/>
                    <a:pt x="168" y="105"/>
                  </a:cubicBezTo>
                  <a:cubicBezTo>
                    <a:pt x="247" y="53"/>
                    <a:pt x="194" y="27"/>
                    <a:pt x="1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0" name="Google Shape;17020;p11"/>
            <p:cNvSpPr/>
            <p:nvPr/>
          </p:nvSpPr>
          <p:spPr>
            <a:xfrm>
              <a:off x="-2558823" y="-2926455"/>
              <a:ext cx="10219" cy="11794"/>
            </a:xfrm>
            <a:custGeom>
              <a:avLst/>
              <a:gdLst/>
              <a:ahLst/>
              <a:cxnLst/>
              <a:rect l="l" t="t" r="r" b="b"/>
              <a:pathLst>
                <a:path w="214" h="247" extrusionOk="0">
                  <a:moveTo>
                    <a:pt x="60" y="0"/>
                  </a:moveTo>
                  <a:cubicBezTo>
                    <a:pt x="0" y="7"/>
                    <a:pt x="0" y="11"/>
                    <a:pt x="23" y="41"/>
                  </a:cubicBezTo>
                  <a:cubicBezTo>
                    <a:pt x="76" y="112"/>
                    <a:pt x="128" y="179"/>
                    <a:pt x="176" y="247"/>
                  </a:cubicBezTo>
                  <a:cubicBezTo>
                    <a:pt x="214" y="235"/>
                    <a:pt x="214" y="205"/>
                    <a:pt x="206" y="176"/>
                  </a:cubicBezTo>
                  <a:cubicBezTo>
                    <a:pt x="195" y="131"/>
                    <a:pt x="172" y="90"/>
                    <a:pt x="146" y="48"/>
                  </a:cubicBezTo>
                  <a:cubicBezTo>
                    <a:pt x="124" y="33"/>
                    <a:pt x="109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1" name="Google Shape;17021;p11"/>
            <p:cNvSpPr/>
            <p:nvPr/>
          </p:nvSpPr>
          <p:spPr>
            <a:xfrm>
              <a:off x="-2546503" y="-2928794"/>
              <a:ext cx="8070" cy="8786"/>
            </a:xfrm>
            <a:custGeom>
              <a:avLst/>
              <a:gdLst/>
              <a:ahLst/>
              <a:cxnLst/>
              <a:rect l="l" t="t" r="r" b="b"/>
              <a:pathLst>
                <a:path w="169" h="184" extrusionOk="0">
                  <a:moveTo>
                    <a:pt x="75" y="1"/>
                  </a:moveTo>
                  <a:cubicBezTo>
                    <a:pt x="64" y="1"/>
                    <a:pt x="53" y="8"/>
                    <a:pt x="34" y="19"/>
                  </a:cubicBezTo>
                  <a:cubicBezTo>
                    <a:pt x="82" y="45"/>
                    <a:pt x="135" y="71"/>
                    <a:pt x="56" y="123"/>
                  </a:cubicBezTo>
                  <a:cubicBezTo>
                    <a:pt x="37" y="139"/>
                    <a:pt x="19" y="161"/>
                    <a:pt x="1" y="180"/>
                  </a:cubicBezTo>
                  <a:cubicBezTo>
                    <a:pt x="8" y="184"/>
                    <a:pt x="11" y="184"/>
                    <a:pt x="15" y="184"/>
                  </a:cubicBezTo>
                  <a:cubicBezTo>
                    <a:pt x="53" y="184"/>
                    <a:pt x="68" y="139"/>
                    <a:pt x="98" y="127"/>
                  </a:cubicBezTo>
                  <a:cubicBezTo>
                    <a:pt x="127" y="116"/>
                    <a:pt x="168" y="101"/>
                    <a:pt x="142" y="63"/>
                  </a:cubicBezTo>
                  <a:cubicBezTo>
                    <a:pt x="124" y="41"/>
                    <a:pt x="109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2" name="Google Shape;17022;p11"/>
            <p:cNvSpPr/>
            <p:nvPr/>
          </p:nvSpPr>
          <p:spPr>
            <a:xfrm>
              <a:off x="-2555051" y="-2903821"/>
              <a:ext cx="5539" cy="4488"/>
            </a:xfrm>
            <a:custGeom>
              <a:avLst/>
              <a:gdLst/>
              <a:ahLst/>
              <a:cxnLst/>
              <a:rect l="l" t="t" r="r" b="b"/>
              <a:pathLst>
                <a:path w="116" h="94" extrusionOk="0">
                  <a:moveTo>
                    <a:pt x="71" y="1"/>
                  </a:moveTo>
                  <a:cubicBezTo>
                    <a:pt x="52" y="1"/>
                    <a:pt x="37" y="11"/>
                    <a:pt x="23" y="19"/>
                  </a:cubicBezTo>
                  <a:cubicBezTo>
                    <a:pt x="4" y="34"/>
                    <a:pt x="0" y="61"/>
                    <a:pt x="19" y="79"/>
                  </a:cubicBezTo>
                  <a:cubicBezTo>
                    <a:pt x="30" y="90"/>
                    <a:pt x="45" y="94"/>
                    <a:pt x="59" y="94"/>
                  </a:cubicBezTo>
                  <a:cubicBezTo>
                    <a:pt x="71" y="94"/>
                    <a:pt x="86" y="90"/>
                    <a:pt x="93" y="83"/>
                  </a:cubicBezTo>
                  <a:cubicBezTo>
                    <a:pt x="116" y="68"/>
                    <a:pt x="104" y="34"/>
                    <a:pt x="97" y="8"/>
                  </a:cubicBezTo>
                  <a:cubicBezTo>
                    <a:pt x="90" y="4"/>
                    <a:pt x="78" y="1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3" name="Google Shape;17023;p11"/>
            <p:cNvSpPr/>
            <p:nvPr/>
          </p:nvSpPr>
          <p:spPr>
            <a:xfrm>
              <a:off x="-2554143" y="-2931850"/>
              <a:ext cx="9263" cy="4679"/>
            </a:xfrm>
            <a:custGeom>
              <a:avLst/>
              <a:gdLst/>
              <a:ahLst/>
              <a:cxnLst/>
              <a:rect l="l" t="t" r="r" b="b"/>
              <a:pathLst>
                <a:path w="194" h="98" extrusionOk="0">
                  <a:moveTo>
                    <a:pt x="59" y="1"/>
                  </a:moveTo>
                  <a:cubicBezTo>
                    <a:pt x="40" y="1"/>
                    <a:pt x="22" y="4"/>
                    <a:pt x="0" y="12"/>
                  </a:cubicBezTo>
                  <a:lnTo>
                    <a:pt x="0" y="15"/>
                  </a:lnTo>
                  <a:cubicBezTo>
                    <a:pt x="59" y="42"/>
                    <a:pt x="130" y="42"/>
                    <a:pt x="179" y="98"/>
                  </a:cubicBezTo>
                  <a:cubicBezTo>
                    <a:pt x="183" y="94"/>
                    <a:pt x="190" y="91"/>
                    <a:pt x="194" y="83"/>
                  </a:cubicBezTo>
                  <a:cubicBezTo>
                    <a:pt x="157" y="38"/>
                    <a:pt x="116" y="1"/>
                    <a:pt x="5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4" name="Google Shape;17024;p11"/>
            <p:cNvSpPr/>
            <p:nvPr/>
          </p:nvSpPr>
          <p:spPr>
            <a:xfrm>
              <a:off x="-2509593" y="-2839024"/>
              <a:ext cx="36863" cy="25737"/>
            </a:xfrm>
            <a:custGeom>
              <a:avLst/>
              <a:gdLst/>
              <a:ahLst/>
              <a:cxnLst/>
              <a:rect l="l" t="t" r="r" b="b"/>
              <a:pathLst>
                <a:path w="772" h="539" extrusionOk="0">
                  <a:moveTo>
                    <a:pt x="375" y="0"/>
                  </a:moveTo>
                  <a:cubicBezTo>
                    <a:pt x="282" y="0"/>
                    <a:pt x="192" y="23"/>
                    <a:pt x="113" y="83"/>
                  </a:cubicBezTo>
                  <a:cubicBezTo>
                    <a:pt x="91" y="101"/>
                    <a:pt x="76" y="120"/>
                    <a:pt x="87" y="139"/>
                  </a:cubicBezTo>
                  <a:cubicBezTo>
                    <a:pt x="125" y="198"/>
                    <a:pt x="102" y="221"/>
                    <a:pt x="46" y="243"/>
                  </a:cubicBezTo>
                  <a:cubicBezTo>
                    <a:pt x="23" y="251"/>
                    <a:pt x="1" y="274"/>
                    <a:pt x="9" y="307"/>
                  </a:cubicBezTo>
                  <a:cubicBezTo>
                    <a:pt x="20" y="292"/>
                    <a:pt x="39" y="281"/>
                    <a:pt x="54" y="281"/>
                  </a:cubicBezTo>
                  <a:cubicBezTo>
                    <a:pt x="61" y="281"/>
                    <a:pt x="68" y="285"/>
                    <a:pt x="76" y="296"/>
                  </a:cubicBezTo>
                  <a:cubicBezTo>
                    <a:pt x="94" y="326"/>
                    <a:pt x="61" y="352"/>
                    <a:pt x="42" y="371"/>
                  </a:cubicBezTo>
                  <a:cubicBezTo>
                    <a:pt x="61" y="381"/>
                    <a:pt x="91" y="386"/>
                    <a:pt x="102" y="400"/>
                  </a:cubicBezTo>
                  <a:cubicBezTo>
                    <a:pt x="136" y="468"/>
                    <a:pt x="184" y="479"/>
                    <a:pt x="241" y="479"/>
                  </a:cubicBezTo>
                  <a:cubicBezTo>
                    <a:pt x="270" y="479"/>
                    <a:pt x="301" y="476"/>
                    <a:pt x="334" y="476"/>
                  </a:cubicBezTo>
                  <a:lnTo>
                    <a:pt x="334" y="468"/>
                  </a:lnTo>
                  <a:cubicBezTo>
                    <a:pt x="327" y="464"/>
                    <a:pt x="323" y="460"/>
                    <a:pt x="319" y="457"/>
                  </a:cubicBezTo>
                  <a:cubicBezTo>
                    <a:pt x="233" y="445"/>
                    <a:pt x="211" y="352"/>
                    <a:pt x="139" y="322"/>
                  </a:cubicBezTo>
                  <a:cubicBezTo>
                    <a:pt x="125" y="314"/>
                    <a:pt x="128" y="285"/>
                    <a:pt x="139" y="281"/>
                  </a:cubicBezTo>
                  <a:cubicBezTo>
                    <a:pt x="199" y="262"/>
                    <a:pt x="144" y="221"/>
                    <a:pt x="158" y="191"/>
                  </a:cubicBezTo>
                  <a:cubicBezTo>
                    <a:pt x="170" y="180"/>
                    <a:pt x="180" y="172"/>
                    <a:pt x="192" y="162"/>
                  </a:cubicBezTo>
                  <a:cubicBezTo>
                    <a:pt x="196" y="146"/>
                    <a:pt x="203" y="127"/>
                    <a:pt x="206" y="109"/>
                  </a:cubicBezTo>
                  <a:cubicBezTo>
                    <a:pt x="244" y="98"/>
                    <a:pt x="267" y="38"/>
                    <a:pt x="308" y="38"/>
                  </a:cubicBezTo>
                  <a:cubicBezTo>
                    <a:pt x="319" y="38"/>
                    <a:pt x="334" y="45"/>
                    <a:pt x="353" y="60"/>
                  </a:cubicBezTo>
                  <a:cubicBezTo>
                    <a:pt x="394" y="49"/>
                    <a:pt x="431" y="45"/>
                    <a:pt x="468" y="45"/>
                  </a:cubicBezTo>
                  <a:cubicBezTo>
                    <a:pt x="520" y="45"/>
                    <a:pt x="570" y="57"/>
                    <a:pt x="618" y="90"/>
                  </a:cubicBezTo>
                  <a:cubicBezTo>
                    <a:pt x="663" y="120"/>
                    <a:pt x="641" y="146"/>
                    <a:pt x="633" y="176"/>
                  </a:cubicBezTo>
                  <a:cubicBezTo>
                    <a:pt x="670" y="221"/>
                    <a:pt x="677" y="274"/>
                    <a:pt x="682" y="326"/>
                  </a:cubicBezTo>
                  <a:cubicBezTo>
                    <a:pt x="651" y="471"/>
                    <a:pt x="610" y="505"/>
                    <a:pt x="416" y="516"/>
                  </a:cubicBezTo>
                  <a:cubicBezTo>
                    <a:pt x="446" y="531"/>
                    <a:pt x="480" y="538"/>
                    <a:pt x="510" y="538"/>
                  </a:cubicBezTo>
                  <a:cubicBezTo>
                    <a:pt x="592" y="538"/>
                    <a:pt x="667" y="490"/>
                    <a:pt x="696" y="408"/>
                  </a:cubicBezTo>
                  <a:cubicBezTo>
                    <a:pt x="704" y="389"/>
                    <a:pt x="712" y="367"/>
                    <a:pt x="722" y="359"/>
                  </a:cubicBezTo>
                  <a:cubicBezTo>
                    <a:pt x="772" y="329"/>
                    <a:pt x="756" y="303"/>
                    <a:pt x="730" y="274"/>
                  </a:cubicBezTo>
                  <a:cubicBezTo>
                    <a:pt x="693" y="236"/>
                    <a:pt x="663" y="191"/>
                    <a:pt x="682" y="139"/>
                  </a:cubicBezTo>
                  <a:cubicBezTo>
                    <a:pt x="700" y="98"/>
                    <a:pt x="693" y="72"/>
                    <a:pt x="663" y="41"/>
                  </a:cubicBezTo>
                  <a:cubicBezTo>
                    <a:pt x="641" y="15"/>
                    <a:pt x="615" y="5"/>
                    <a:pt x="584" y="5"/>
                  </a:cubicBezTo>
                  <a:cubicBezTo>
                    <a:pt x="577" y="5"/>
                    <a:pt x="565" y="5"/>
                    <a:pt x="558" y="8"/>
                  </a:cubicBezTo>
                  <a:cubicBezTo>
                    <a:pt x="543" y="12"/>
                    <a:pt x="532" y="12"/>
                    <a:pt x="517" y="12"/>
                  </a:cubicBezTo>
                  <a:cubicBezTo>
                    <a:pt x="491" y="12"/>
                    <a:pt x="461" y="5"/>
                    <a:pt x="435" y="5"/>
                  </a:cubicBezTo>
                  <a:cubicBezTo>
                    <a:pt x="413" y="0"/>
                    <a:pt x="394" y="0"/>
                    <a:pt x="3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5" name="Google Shape;17025;p11"/>
            <p:cNvSpPr/>
            <p:nvPr/>
          </p:nvSpPr>
          <p:spPr>
            <a:xfrm>
              <a:off x="-2493692" y="-2823506"/>
              <a:ext cx="16665" cy="9120"/>
            </a:xfrm>
            <a:custGeom>
              <a:avLst/>
              <a:gdLst/>
              <a:ahLst/>
              <a:cxnLst/>
              <a:rect l="l" t="t" r="r" b="b"/>
              <a:pathLst>
                <a:path w="349" h="191" extrusionOk="0">
                  <a:moveTo>
                    <a:pt x="349" y="1"/>
                  </a:moveTo>
                  <a:cubicBezTo>
                    <a:pt x="308" y="53"/>
                    <a:pt x="289" y="79"/>
                    <a:pt x="255" y="79"/>
                  </a:cubicBezTo>
                  <a:cubicBezTo>
                    <a:pt x="229" y="79"/>
                    <a:pt x="187" y="61"/>
                    <a:pt x="117" y="30"/>
                  </a:cubicBezTo>
                  <a:cubicBezTo>
                    <a:pt x="106" y="94"/>
                    <a:pt x="16" y="79"/>
                    <a:pt x="4" y="143"/>
                  </a:cubicBezTo>
                  <a:lnTo>
                    <a:pt x="1" y="151"/>
                  </a:lnTo>
                  <a:cubicBezTo>
                    <a:pt x="23" y="169"/>
                    <a:pt x="49" y="187"/>
                    <a:pt x="83" y="191"/>
                  </a:cubicBezTo>
                  <a:cubicBezTo>
                    <a:pt x="277" y="180"/>
                    <a:pt x="318" y="146"/>
                    <a:pt x="3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6" name="Google Shape;17026;p11"/>
            <p:cNvSpPr/>
            <p:nvPr/>
          </p:nvSpPr>
          <p:spPr>
            <a:xfrm>
              <a:off x="-2509163" y="-2825654"/>
              <a:ext cx="4106" cy="4345"/>
            </a:xfrm>
            <a:custGeom>
              <a:avLst/>
              <a:gdLst/>
              <a:ahLst/>
              <a:cxnLst/>
              <a:rect l="l" t="t" r="r" b="b"/>
              <a:pathLst>
                <a:path w="86" h="91" extrusionOk="0">
                  <a:moveTo>
                    <a:pt x="45" y="1"/>
                  </a:moveTo>
                  <a:cubicBezTo>
                    <a:pt x="30" y="1"/>
                    <a:pt x="11" y="12"/>
                    <a:pt x="0" y="27"/>
                  </a:cubicBezTo>
                  <a:cubicBezTo>
                    <a:pt x="7" y="49"/>
                    <a:pt x="11" y="75"/>
                    <a:pt x="33" y="91"/>
                  </a:cubicBezTo>
                  <a:cubicBezTo>
                    <a:pt x="52" y="72"/>
                    <a:pt x="85" y="46"/>
                    <a:pt x="67" y="16"/>
                  </a:cubicBezTo>
                  <a:cubicBezTo>
                    <a:pt x="59" y="5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7" name="Google Shape;17027;p11"/>
            <p:cNvSpPr/>
            <p:nvPr/>
          </p:nvSpPr>
          <p:spPr>
            <a:xfrm>
              <a:off x="-2721221" y="-2901481"/>
              <a:ext cx="13036" cy="10410"/>
            </a:xfrm>
            <a:custGeom>
              <a:avLst/>
              <a:gdLst/>
              <a:ahLst/>
              <a:cxnLst/>
              <a:rect l="l" t="t" r="r" b="b"/>
              <a:pathLst>
                <a:path w="273" h="218" extrusionOk="0">
                  <a:moveTo>
                    <a:pt x="168" y="0"/>
                  </a:moveTo>
                  <a:cubicBezTo>
                    <a:pt x="153" y="0"/>
                    <a:pt x="142" y="15"/>
                    <a:pt x="130" y="30"/>
                  </a:cubicBezTo>
                  <a:cubicBezTo>
                    <a:pt x="97" y="79"/>
                    <a:pt x="59" y="119"/>
                    <a:pt x="0" y="135"/>
                  </a:cubicBezTo>
                  <a:lnTo>
                    <a:pt x="33" y="169"/>
                  </a:lnTo>
                  <a:lnTo>
                    <a:pt x="37" y="169"/>
                  </a:lnTo>
                  <a:cubicBezTo>
                    <a:pt x="49" y="169"/>
                    <a:pt x="56" y="164"/>
                    <a:pt x="67" y="164"/>
                  </a:cubicBezTo>
                  <a:cubicBezTo>
                    <a:pt x="78" y="161"/>
                    <a:pt x="85" y="157"/>
                    <a:pt x="97" y="157"/>
                  </a:cubicBezTo>
                  <a:cubicBezTo>
                    <a:pt x="112" y="157"/>
                    <a:pt x="127" y="169"/>
                    <a:pt x="135" y="202"/>
                  </a:cubicBezTo>
                  <a:cubicBezTo>
                    <a:pt x="138" y="209"/>
                    <a:pt x="142" y="214"/>
                    <a:pt x="145" y="217"/>
                  </a:cubicBezTo>
                  <a:cubicBezTo>
                    <a:pt x="172" y="183"/>
                    <a:pt x="168" y="131"/>
                    <a:pt x="220" y="116"/>
                  </a:cubicBezTo>
                  <a:cubicBezTo>
                    <a:pt x="242" y="112"/>
                    <a:pt x="273" y="105"/>
                    <a:pt x="265" y="75"/>
                  </a:cubicBezTo>
                  <a:cubicBezTo>
                    <a:pt x="258" y="34"/>
                    <a:pt x="213" y="22"/>
                    <a:pt x="183" y="4"/>
                  </a:cubicBezTo>
                  <a:cubicBezTo>
                    <a:pt x="180" y="0"/>
                    <a:pt x="172" y="0"/>
                    <a:pt x="1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8" name="Google Shape;17028;p11"/>
            <p:cNvSpPr/>
            <p:nvPr/>
          </p:nvSpPr>
          <p:spPr>
            <a:xfrm>
              <a:off x="-2728049" y="-2895083"/>
              <a:ext cx="8452" cy="11985"/>
            </a:xfrm>
            <a:custGeom>
              <a:avLst/>
              <a:gdLst/>
              <a:ahLst/>
              <a:cxnLst/>
              <a:rect l="l" t="t" r="r" b="b"/>
              <a:pathLst>
                <a:path w="177" h="251" extrusionOk="0">
                  <a:moveTo>
                    <a:pt x="143" y="1"/>
                  </a:moveTo>
                  <a:cubicBezTo>
                    <a:pt x="113" y="23"/>
                    <a:pt x="79" y="42"/>
                    <a:pt x="45" y="42"/>
                  </a:cubicBezTo>
                  <a:cubicBezTo>
                    <a:pt x="35" y="42"/>
                    <a:pt x="23" y="38"/>
                    <a:pt x="12" y="35"/>
                  </a:cubicBezTo>
                  <a:cubicBezTo>
                    <a:pt x="1" y="57"/>
                    <a:pt x="1" y="80"/>
                    <a:pt x="12" y="102"/>
                  </a:cubicBezTo>
                  <a:cubicBezTo>
                    <a:pt x="49" y="135"/>
                    <a:pt x="23" y="202"/>
                    <a:pt x="76" y="232"/>
                  </a:cubicBezTo>
                  <a:cubicBezTo>
                    <a:pt x="98" y="237"/>
                    <a:pt x="121" y="251"/>
                    <a:pt x="143" y="251"/>
                  </a:cubicBezTo>
                  <a:cubicBezTo>
                    <a:pt x="147" y="251"/>
                    <a:pt x="154" y="247"/>
                    <a:pt x="158" y="247"/>
                  </a:cubicBezTo>
                  <a:cubicBezTo>
                    <a:pt x="94" y="173"/>
                    <a:pt x="139" y="102"/>
                    <a:pt x="176" y="35"/>
                  </a:cubicBezTo>
                  <a:lnTo>
                    <a:pt x="143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9" name="Google Shape;17029;p11"/>
            <p:cNvSpPr/>
            <p:nvPr/>
          </p:nvSpPr>
          <p:spPr>
            <a:xfrm>
              <a:off x="-2723608" y="-2893985"/>
              <a:ext cx="8834" cy="10887"/>
            </a:xfrm>
            <a:custGeom>
              <a:avLst/>
              <a:gdLst/>
              <a:ahLst/>
              <a:cxnLst/>
              <a:rect l="l" t="t" r="r" b="b"/>
              <a:pathLst>
                <a:path w="185" h="228" extrusionOk="0">
                  <a:moveTo>
                    <a:pt x="147" y="0"/>
                  </a:moveTo>
                  <a:cubicBezTo>
                    <a:pt x="135" y="0"/>
                    <a:pt x="128" y="4"/>
                    <a:pt x="117" y="7"/>
                  </a:cubicBezTo>
                  <a:cubicBezTo>
                    <a:pt x="106" y="7"/>
                    <a:pt x="99" y="12"/>
                    <a:pt x="87" y="12"/>
                  </a:cubicBezTo>
                  <a:lnTo>
                    <a:pt x="83" y="12"/>
                  </a:lnTo>
                  <a:cubicBezTo>
                    <a:pt x="46" y="79"/>
                    <a:pt x="1" y="150"/>
                    <a:pt x="65" y="224"/>
                  </a:cubicBezTo>
                  <a:cubicBezTo>
                    <a:pt x="68" y="228"/>
                    <a:pt x="76" y="228"/>
                    <a:pt x="80" y="228"/>
                  </a:cubicBezTo>
                  <a:cubicBezTo>
                    <a:pt x="91" y="228"/>
                    <a:pt x="102" y="221"/>
                    <a:pt x="113" y="209"/>
                  </a:cubicBezTo>
                  <a:cubicBezTo>
                    <a:pt x="109" y="195"/>
                    <a:pt x="102" y="176"/>
                    <a:pt x="99" y="161"/>
                  </a:cubicBezTo>
                  <a:cubicBezTo>
                    <a:pt x="80" y="79"/>
                    <a:pt x="99" y="52"/>
                    <a:pt x="185" y="45"/>
                  </a:cubicBezTo>
                  <a:cubicBezTo>
                    <a:pt x="177" y="12"/>
                    <a:pt x="162" y="0"/>
                    <a:pt x="14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0" name="Google Shape;17030;p11"/>
            <p:cNvSpPr/>
            <p:nvPr/>
          </p:nvSpPr>
          <p:spPr>
            <a:xfrm>
              <a:off x="-2730007" y="-2890212"/>
              <a:ext cx="5587" cy="8595"/>
            </a:xfrm>
            <a:custGeom>
              <a:avLst/>
              <a:gdLst/>
              <a:ahLst/>
              <a:cxnLst/>
              <a:rect l="l" t="t" r="r" b="b"/>
              <a:pathLst>
                <a:path w="117" h="180" extrusionOk="0">
                  <a:moveTo>
                    <a:pt x="53" y="0"/>
                  </a:moveTo>
                  <a:cubicBezTo>
                    <a:pt x="23" y="45"/>
                    <a:pt x="38" y="104"/>
                    <a:pt x="0" y="145"/>
                  </a:cubicBezTo>
                  <a:cubicBezTo>
                    <a:pt x="23" y="153"/>
                    <a:pt x="50" y="157"/>
                    <a:pt x="64" y="179"/>
                  </a:cubicBezTo>
                  <a:lnTo>
                    <a:pt x="68" y="179"/>
                  </a:lnTo>
                  <a:cubicBezTo>
                    <a:pt x="83" y="164"/>
                    <a:pt x="98" y="145"/>
                    <a:pt x="117" y="130"/>
                  </a:cubicBezTo>
                  <a:cubicBezTo>
                    <a:pt x="64" y="100"/>
                    <a:pt x="90" y="33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1" name="Google Shape;17031;p11"/>
            <p:cNvSpPr/>
            <p:nvPr/>
          </p:nvSpPr>
          <p:spPr>
            <a:xfrm>
              <a:off x="-2732824" y="-2881665"/>
              <a:ext cx="6064" cy="6064"/>
            </a:xfrm>
            <a:custGeom>
              <a:avLst/>
              <a:gdLst/>
              <a:ahLst/>
              <a:cxnLst/>
              <a:rect l="l" t="t" r="r" b="b"/>
              <a:pathLst>
                <a:path w="127" h="127" extrusionOk="0">
                  <a:moveTo>
                    <a:pt x="123" y="0"/>
                  </a:moveTo>
                  <a:cubicBezTo>
                    <a:pt x="104" y="23"/>
                    <a:pt x="82" y="49"/>
                    <a:pt x="59" y="49"/>
                  </a:cubicBezTo>
                  <a:cubicBezTo>
                    <a:pt x="45" y="49"/>
                    <a:pt x="30" y="41"/>
                    <a:pt x="14" y="15"/>
                  </a:cubicBezTo>
                  <a:cubicBezTo>
                    <a:pt x="11" y="49"/>
                    <a:pt x="7" y="82"/>
                    <a:pt x="0" y="127"/>
                  </a:cubicBezTo>
                  <a:cubicBezTo>
                    <a:pt x="67" y="97"/>
                    <a:pt x="116" y="68"/>
                    <a:pt x="12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2" name="Google Shape;17032;p11"/>
            <p:cNvSpPr/>
            <p:nvPr/>
          </p:nvSpPr>
          <p:spPr>
            <a:xfrm>
              <a:off x="-2718929" y="-2891120"/>
              <a:ext cx="5921" cy="7163"/>
            </a:xfrm>
            <a:custGeom>
              <a:avLst/>
              <a:gdLst/>
              <a:ahLst/>
              <a:cxnLst/>
              <a:rect l="l" t="t" r="r" b="b"/>
              <a:pathLst>
                <a:path w="124" h="150" extrusionOk="0">
                  <a:moveTo>
                    <a:pt x="97" y="0"/>
                  </a:moveTo>
                  <a:lnTo>
                    <a:pt x="97" y="0"/>
                  </a:lnTo>
                  <a:cubicBezTo>
                    <a:pt x="53" y="19"/>
                    <a:pt x="34" y="67"/>
                    <a:pt x="1" y="101"/>
                  </a:cubicBezTo>
                  <a:cubicBezTo>
                    <a:pt x="4" y="116"/>
                    <a:pt x="11" y="135"/>
                    <a:pt x="15" y="149"/>
                  </a:cubicBezTo>
                  <a:cubicBezTo>
                    <a:pt x="42" y="123"/>
                    <a:pt x="45" y="78"/>
                    <a:pt x="94" y="64"/>
                  </a:cubicBezTo>
                  <a:cubicBezTo>
                    <a:pt x="124" y="56"/>
                    <a:pt x="120" y="26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3" name="Google Shape;17033;p11"/>
            <p:cNvSpPr/>
            <p:nvPr/>
          </p:nvSpPr>
          <p:spPr>
            <a:xfrm>
              <a:off x="-2732155" y="-2883289"/>
              <a:ext cx="5205" cy="3963"/>
            </a:xfrm>
            <a:custGeom>
              <a:avLst/>
              <a:gdLst/>
              <a:ahLst/>
              <a:cxnLst/>
              <a:rect l="l" t="t" r="r" b="b"/>
              <a:pathLst>
                <a:path w="109" h="83" extrusionOk="0">
                  <a:moveTo>
                    <a:pt x="45" y="0"/>
                  </a:moveTo>
                  <a:cubicBezTo>
                    <a:pt x="31" y="16"/>
                    <a:pt x="16" y="34"/>
                    <a:pt x="0" y="49"/>
                  </a:cubicBezTo>
                  <a:cubicBezTo>
                    <a:pt x="16" y="75"/>
                    <a:pt x="31" y="83"/>
                    <a:pt x="45" y="83"/>
                  </a:cubicBezTo>
                  <a:cubicBezTo>
                    <a:pt x="68" y="83"/>
                    <a:pt x="90" y="57"/>
                    <a:pt x="109" y="34"/>
                  </a:cubicBezTo>
                  <a:cubicBezTo>
                    <a:pt x="95" y="12"/>
                    <a:pt x="68" y="8"/>
                    <a:pt x="4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4" name="Google Shape;17034;p11"/>
            <p:cNvSpPr/>
            <p:nvPr/>
          </p:nvSpPr>
          <p:spPr>
            <a:xfrm>
              <a:off x="-2727476" y="-2895417"/>
              <a:ext cx="6303" cy="2340"/>
            </a:xfrm>
            <a:custGeom>
              <a:avLst/>
              <a:gdLst/>
              <a:ahLst/>
              <a:cxnLst/>
              <a:rect l="l" t="t" r="r" b="b"/>
              <a:pathLst>
                <a:path w="132" h="49" extrusionOk="0">
                  <a:moveTo>
                    <a:pt x="78" y="0"/>
                  </a:moveTo>
                  <a:cubicBezTo>
                    <a:pt x="49" y="0"/>
                    <a:pt x="23" y="11"/>
                    <a:pt x="0" y="42"/>
                  </a:cubicBezTo>
                  <a:cubicBezTo>
                    <a:pt x="11" y="45"/>
                    <a:pt x="23" y="49"/>
                    <a:pt x="33" y="49"/>
                  </a:cubicBezTo>
                  <a:cubicBezTo>
                    <a:pt x="67" y="49"/>
                    <a:pt x="101" y="30"/>
                    <a:pt x="131" y="8"/>
                  </a:cubicBezTo>
                  <a:cubicBezTo>
                    <a:pt x="112" y="4"/>
                    <a:pt x="97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5" name="Google Shape;17035;p11"/>
            <p:cNvSpPr/>
            <p:nvPr/>
          </p:nvSpPr>
          <p:spPr>
            <a:xfrm>
              <a:off x="-2600413" y="-2689615"/>
              <a:ext cx="14659" cy="18575"/>
            </a:xfrm>
            <a:custGeom>
              <a:avLst/>
              <a:gdLst/>
              <a:ahLst/>
              <a:cxnLst/>
              <a:rect l="l" t="t" r="r" b="b"/>
              <a:pathLst>
                <a:path w="307" h="389" extrusionOk="0">
                  <a:moveTo>
                    <a:pt x="157" y="0"/>
                  </a:moveTo>
                  <a:cubicBezTo>
                    <a:pt x="101" y="0"/>
                    <a:pt x="60" y="30"/>
                    <a:pt x="34" y="87"/>
                  </a:cubicBezTo>
                  <a:cubicBezTo>
                    <a:pt x="0" y="161"/>
                    <a:pt x="41" y="325"/>
                    <a:pt x="112" y="366"/>
                  </a:cubicBezTo>
                  <a:cubicBezTo>
                    <a:pt x="128" y="374"/>
                    <a:pt x="146" y="389"/>
                    <a:pt x="165" y="389"/>
                  </a:cubicBezTo>
                  <a:cubicBezTo>
                    <a:pt x="176" y="389"/>
                    <a:pt x="184" y="385"/>
                    <a:pt x="191" y="374"/>
                  </a:cubicBezTo>
                  <a:cubicBezTo>
                    <a:pt x="224" y="311"/>
                    <a:pt x="281" y="254"/>
                    <a:pt x="274" y="173"/>
                  </a:cubicBezTo>
                  <a:lnTo>
                    <a:pt x="274" y="173"/>
                  </a:lnTo>
                  <a:cubicBezTo>
                    <a:pt x="258" y="191"/>
                    <a:pt x="240" y="206"/>
                    <a:pt x="224" y="221"/>
                  </a:cubicBezTo>
                  <a:cubicBezTo>
                    <a:pt x="195" y="232"/>
                    <a:pt x="195" y="296"/>
                    <a:pt x="162" y="296"/>
                  </a:cubicBezTo>
                  <a:cubicBezTo>
                    <a:pt x="150" y="296"/>
                    <a:pt x="143" y="292"/>
                    <a:pt x="128" y="280"/>
                  </a:cubicBezTo>
                  <a:cubicBezTo>
                    <a:pt x="57" y="235"/>
                    <a:pt x="38" y="146"/>
                    <a:pt x="79" y="75"/>
                  </a:cubicBezTo>
                  <a:cubicBezTo>
                    <a:pt x="86" y="64"/>
                    <a:pt x="98" y="52"/>
                    <a:pt x="109" y="45"/>
                  </a:cubicBezTo>
                  <a:cubicBezTo>
                    <a:pt x="124" y="42"/>
                    <a:pt x="139" y="38"/>
                    <a:pt x="154" y="38"/>
                  </a:cubicBezTo>
                  <a:cubicBezTo>
                    <a:pt x="221" y="38"/>
                    <a:pt x="266" y="87"/>
                    <a:pt x="307" y="142"/>
                  </a:cubicBezTo>
                  <a:cubicBezTo>
                    <a:pt x="303" y="56"/>
                    <a:pt x="269" y="19"/>
                    <a:pt x="191" y="4"/>
                  </a:cubicBezTo>
                  <a:cubicBezTo>
                    <a:pt x="180" y="0"/>
                    <a:pt x="169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6" name="Google Shape;17036;p11"/>
            <p:cNvSpPr/>
            <p:nvPr/>
          </p:nvSpPr>
          <p:spPr>
            <a:xfrm>
              <a:off x="-2613067" y="-2692671"/>
              <a:ext cx="10935" cy="8977"/>
            </a:xfrm>
            <a:custGeom>
              <a:avLst/>
              <a:gdLst/>
              <a:ahLst/>
              <a:cxnLst/>
              <a:rect l="l" t="t" r="r" b="b"/>
              <a:pathLst>
                <a:path w="229" h="188" extrusionOk="0">
                  <a:moveTo>
                    <a:pt x="108" y="1"/>
                  </a:moveTo>
                  <a:cubicBezTo>
                    <a:pt x="79" y="1"/>
                    <a:pt x="52" y="27"/>
                    <a:pt x="23" y="83"/>
                  </a:cubicBezTo>
                  <a:cubicBezTo>
                    <a:pt x="15" y="94"/>
                    <a:pt x="8" y="109"/>
                    <a:pt x="0" y="120"/>
                  </a:cubicBezTo>
                  <a:cubicBezTo>
                    <a:pt x="52" y="165"/>
                    <a:pt x="97" y="187"/>
                    <a:pt x="135" y="187"/>
                  </a:cubicBezTo>
                  <a:cubicBezTo>
                    <a:pt x="180" y="187"/>
                    <a:pt x="213" y="154"/>
                    <a:pt x="228" y="90"/>
                  </a:cubicBezTo>
                  <a:cubicBezTo>
                    <a:pt x="217" y="80"/>
                    <a:pt x="206" y="64"/>
                    <a:pt x="194" y="57"/>
                  </a:cubicBezTo>
                  <a:cubicBezTo>
                    <a:pt x="161" y="20"/>
                    <a:pt x="131" y="1"/>
                    <a:pt x="10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7" name="Google Shape;17037;p11"/>
            <p:cNvSpPr/>
            <p:nvPr/>
          </p:nvSpPr>
          <p:spPr>
            <a:xfrm>
              <a:off x="-2614547" y="-2697302"/>
              <a:ext cx="12415" cy="10362"/>
            </a:xfrm>
            <a:custGeom>
              <a:avLst/>
              <a:gdLst/>
              <a:ahLst/>
              <a:cxnLst/>
              <a:rect l="l" t="t" r="r" b="b"/>
              <a:pathLst>
                <a:path w="260" h="217" extrusionOk="0">
                  <a:moveTo>
                    <a:pt x="170" y="1"/>
                  </a:moveTo>
                  <a:cubicBezTo>
                    <a:pt x="158" y="1"/>
                    <a:pt x="151" y="4"/>
                    <a:pt x="144" y="15"/>
                  </a:cubicBezTo>
                  <a:cubicBezTo>
                    <a:pt x="91" y="72"/>
                    <a:pt x="1" y="117"/>
                    <a:pt x="31" y="217"/>
                  </a:cubicBezTo>
                  <a:cubicBezTo>
                    <a:pt x="39" y="206"/>
                    <a:pt x="46" y="191"/>
                    <a:pt x="54" y="180"/>
                  </a:cubicBezTo>
                  <a:cubicBezTo>
                    <a:pt x="83" y="124"/>
                    <a:pt x="110" y="98"/>
                    <a:pt x="139" y="98"/>
                  </a:cubicBezTo>
                  <a:cubicBezTo>
                    <a:pt x="162" y="98"/>
                    <a:pt x="192" y="117"/>
                    <a:pt x="225" y="154"/>
                  </a:cubicBezTo>
                  <a:cubicBezTo>
                    <a:pt x="237" y="161"/>
                    <a:pt x="248" y="177"/>
                    <a:pt x="259" y="187"/>
                  </a:cubicBezTo>
                  <a:cubicBezTo>
                    <a:pt x="256" y="135"/>
                    <a:pt x="251" y="91"/>
                    <a:pt x="225" y="46"/>
                  </a:cubicBezTo>
                  <a:cubicBezTo>
                    <a:pt x="211" y="20"/>
                    <a:pt x="188" y="1"/>
                    <a:pt x="17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8" name="Google Shape;17038;p11"/>
            <p:cNvSpPr/>
            <p:nvPr/>
          </p:nvSpPr>
          <p:spPr>
            <a:xfrm>
              <a:off x="-2595256" y="-2687800"/>
              <a:ext cx="9502" cy="8786"/>
            </a:xfrm>
            <a:custGeom>
              <a:avLst/>
              <a:gdLst/>
              <a:ahLst/>
              <a:cxnLst/>
              <a:rect l="l" t="t" r="r" b="b"/>
              <a:pathLst>
                <a:path w="199" h="184" extrusionOk="0">
                  <a:moveTo>
                    <a:pt x="46" y="0"/>
                  </a:moveTo>
                  <a:cubicBezTo>
                    <a:pt x="31" y="0"/>
                    <a:pt x="16" y="4"/>
                    <a:pt x="1" y="7"/>
                  </a:cubicBezTo>
                  <a:cubicBezTo>
                    <a:pt x="9" y="11"/>
                    <a:pt x="12" y="14"/>
                    <a:pt x="20" y="18"/>
                  </a:cubicBezTo>
                  <a:cubicBezTo>
                    <a:pt x="132" y="63"/>
                    <a:pt x="132" y="63"/>
                    <a:pt x="116" y="183"/>
                  </a:cubicBezTo>
                  <a:cubicBezTo>
                    <a:pt x="132" y="168"/>
                    <a:pt x="150" y="153"/>
                    <a:pt x="166" y="135"/>
                  </a:cubicBezTo>
                  <a:cubicBezTo>
                    <a:pt x="177" y="123"/>
                    <a:pt x="188" y="116"/>
                    <a:pt x="199" y="104"/>
                  </a:cubicBezTo>
                  <a:cubicBezTo>
                    <a:pt x="158" y="49"/>
                    <a:pt x="113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9" name="Google Shape;17039;p11"/>
            <p:cNvSpPr/>
            <p:nvPr/>
          </p:nvSpPr>
          <p:spPr>
            <a:xfrm>
              <a:off x="-2522581" y="-2917716"/>
              <a:ext cx="6303" cy="6303"/>
            </a:xfrm>
            <a:custGeom>
              <a:avLst/>
              <a:gdLst/>
              <a:ahLst/>
              <a:cxnLst/>
              <a:rect l="l" t="t" r="r" b="b"/>
              <a:pathLst>
                <a:path w="132" h="132" extrusionOk="0">
                  <a:moveTo>
                    <a:pt x="75" y="0"/>
                  </a:moveTo>
                  <a:cubicBezTo>
                    <a:pt x="64" y="7"/>
                    <a:pt x="49" y="15"/>
                    <a:pt x="38" y="26"/>
                  </a:cubicBezTo>
                  <a:cubicBezTo>
                    <a:pt x="7" y="45"/>
                    <a:pt x="0" y="71"/>
                    <a:pt x="15" y="101"/>
                  </a:cubicBezTo>
                  <a:cubicBezTo>
                    <a:pt x="26" y="119"/>
                    <a:pt x="42" y="131"/>
                    <a:pt x="60" y="131"/>
                  </a:cubicBezTo>
                  <a:cubicBezTo>
                    <a:pt x="68" y="131"/>
                    <a:pt x="75" y="131"/>
                    <a:pt x="83" y="127"/>
                  </a:cubicBezTo>
                  <a:cubicBezTo>
                    <a:pt x="131" y="109"/>
                    <a:pt x="94" y="74"/>
                    <a:pt x="97" y="48"/>
                  </a:cubicBezTo>
                  <a:cubicBezTo>
                    <a:pt x="102" y="30"/>
                    <a:pt x="86" y="15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0" name="Google Shape;17040;p11"/>
            <p:cNvSpPr/>
            <p:nvPr/>
          </p:nvSpPr>
          <p:spPr>
            <a:xfrm>
              <a:off x="-2521530" y="-2921680"/>
              <a:ext cx="5062" cy="4011"/>
            </a:xfrm>
            <a:custGeom>
              <a:avLst/>
              <a:gdLst/>
              <a:ahLst/>
              <a:cxnLst/>
              <a:rect l="l" t="t" r="r" b="b"/>
              <a:pathLst>
                <a:path w="106" h="84" extrusionOk="0">
                  <a:moveTo>
                    <a:pt x="53" y="0"/>
                  </a:moveTo>
                  <a:cubicBezTo>
                    <a:pt x="46" y="0"/>
                    <a:pt x="38" y="4"/>
                    <a:pt x="35" y="9"/>
                  </a:cubicBezTo>
                  <a:cubicBezTo>
                    <a:pt x="1" y="42"/>
                    <a:pt x="35" y="61"/>
                    <a:pt x="53" y="83"/>
                  </a:cubicBezTo>
                  <a:cubicBezTo>
                    <a:pt x="72" y="61"/>
                    <a:pt x="106" y="45"/>
                    <a:pt x="72" y="9"/>
                  </a:cubicBezTo>
                  <a:cubicBezTo>
                    <a:pt x="68" y="4"/>
                    <a:pt x="61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1" name="Google Shape;17041;p11"/>
            <p:cNvSpPr/>
            <p:nvPr/>
          </p:nvSpPr>
          <p:spPr>
            <a:xfrm>
              <a:off x="-2529027" y="-2909885"/>
              <a:ext cx="3438" cy="3438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20" y="0"/>
                  </a:moveTo>
                  <a:cubicBezTo>
                    <a:pt x="1" y="15"/>
                    <a:pt x="1" y="34"/>
                    <a:pt x="8" y="53"/>
                  </a:cubicBezTo>
                  <a:cubicBezTo>
                    <a:pt x="16" y="64"/>
                    <a:pt x="27" y="71"/>
                    <a:pt x="38" y="71"/>
                  </a:cubicBezTo>
                  <a:cubicBezTo>
                    <a:pt x="46" y="71"/>
                    <a:pt x="49" y="71"/>
                    <a:pt x="57" y="67"/>
                  </a:cubicBezTo>
                  <a:cubicBezTo>
                    <a:pt x="72" y="57"/>
                    <a:pt x="68" y="41"/>
                    <a:pt x="64" y="26"/>
                  </a:cubicBezTo>
                  <a:cubicBezTo>
                    <a:pt x="57" y="12"/>
                    <a:pt x="46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2" name="Google Shape;17042;p11"/>
            <p:cNvSpPr/>
            <p:nvPr/>
          </p:nvSpPr>
          <p:spPr>
            <a:xfrm>
              <a:off x="-2604520" y="-2585758"/>
              <a:ext cx="16808" cy="23445"/>
            </a:xfrm>
            <a:custGeom>
              <a:avLst/>
              <a:gdLst/>
              <a:ahLst/>
              <a:cxnLst/>
              <a:rect l="l" t="t" r="r" b="b"/>
              <a:pathLst>
                <a:path w="352" h="491" extrusionOk="0">
                  <a:moveTo>
                    <a:pt x="75" y="1"/>
                  </a:moveTo>
                  <a:cubicBezTo>
                    <a:pt x="53" y="1"/>
                    <a:pt x="53" y="16"/>
                    <a:pt x="49" y="31"/>
                  </a:cubicBezTo>
                  <a:cubicBezTo>
                    <a:pt x="41" y="94"/>
                    <a:pt x="60" y="158"/>
                    <a:pt x="38" y="218"/>
                  </a:cubicBezTo>
                  <a:cubicBezTo>
                    <a:pt x="1" y="311"/>
                    <a:pt x="38" y="393"/>
                    <a:pt x="72" y="476"/>
                  </a:cubicBezTo>
                  <a:cubicBezTo>
                    <a:pt x="98" y="479"/>
                    <a:pt x="127" y="483"/>
                    <a:pt x="153" y="491"/>
                  </a:cubicBezTo>
                  <a:cubicBezTo>
                    <a:pt x="176" y="472"/>
                    <a:pt x="169" y="450"/>
                    <a:pt x="169" y="427"/>
                  </a:cubicBezTo>
                  <a:cubicBezTo>
                    <a:pt x="172" y="401"/>
                    <a:pt x="169" y="367"/>
                    <a:pt x="203" y="363"/>
                  </a:cubicBezTo>
                  <a:cubicBezTo>
                    <a:pt x="206" y="360"/>
                    <a:pt x="210" y="360"/>
                    <a:pt x="214" y="360"/>
                  </a:cubicBezTo>
                  <a:cubicBezTo>
                    <a:pt x="240" y="360"/>
                    <a:pt x="255" y="382"/>
                    <a:pt x="258" y="412"/>
                  </a:cubicBezTo>
                  <a:cubicBezTo>
                    <a:pt x="258" y="420"/>
                    <a:pt x="277" y="424"/>
                    <a:pt x="284" y="427"/>
                  </a:cubicBezTo>
                  <a:cubicBezTo>
                    <a:pt x="318" y="379"/>
                    <a:pt x="352" y="319"/>
                    <a:pt x="292" y="274"/>
                  </a:cubicBezTo>
                  <a:cubicBezTo>
                    <a:pt x="229" y="229"/>
                    <a:pt x="198" y="162"/>
                    <a:pt x="158" y="98"/>
                  </a:cubicBezTo>
                  <a:cubicBezTo>
                    <a:pt x="153" y="65"/>
                    <a:pt x="64" y="94"/>
                    <a:pt x="105" y="27"/>
                  </a:cubicBezTo>
                  <a:cubicBezTo>
                    <a:pt x="113" y="16"/>
                    <a:pt x="91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3" name="Google Shape;17043;p11"/>
            <p:cNvSpPr/>
            <p:nvPr/>
          </p:nvSpPr>
          <p:spPr>
            <a:xfrm>
              <a:off x="-2627869" y="-2578596"/>
              <a:ext cx="25164" cy="20007"/>
            </a:xfrm>
            <a:custGeom>
              <a:avLst/>
              <a:gdLst/>
              <a:ahLst/>
              <a:cxnLst/>
              <a:rect l="l" t="t" r="r" b="b"/>
              <a:pathLst>
                <a:path w="527" h="419" extrusionOk="0">
                  <a:moveTo>
                    <a:pt x="381" y="1"/>
                  </a:moveTo>
                  <a:cubicBezTo>
                    <a:pt x="344" y="60"/>
                    <a:pt x="302" y="75"/>
                    <a:pt x="269" y="101"/>
                  </a:cubicBezTo>
                  <a:cubicBezTo>
                    <a:pt x="243" y="120"/>
                    <a:pt x="254" y="146"/>
                    <a:pt x="295" y="150"/>
                  </a:cubicBezTo>
                  <a:cubicBezTo>
                    <a:pt x="321" y="153"/>
                    <a:pt x="310" y="165"/>
                    <a:pt x="314" y="180"/>
                  </a:cubicBezTo>
                  <a:cubicBezTo>
                    <a:pt x="328" y="236"/>
                    <a:pt x="273" y="243"/>
                    <a:pt x="250" y="274"/>
                  </a:cubicBezTo>
                  <a:cubicBezTo>
                    <a:pt x="224" y="292"/>
                    <a:pt x="198" y="300"/>
                    <a:pt x="176" y="300"/>
                  </a:cubicBezTo>
                  <a:cubicBezTo>
                    <a:pt x="142" y="300"/>
                    <a:pt x="112" y="281"/>
                    <a:pt x="86" y="243"/>
                  </a:cubicBezTo>
                  <a:cubicBezTo>
                    <a:pt x="75" y="232"/>
                    <a:pt x="59" y="213"/>
                    <a:pt x="78" y="206"/>
                  </a:cubicBezTo>
                  <a:cubicBezTo>
                    <a:pt x="104" y="187"/>
                    <a:pt x="138" y="169"/>
                    <a:pt x="119" y="135"/>
                  </a:cubicBezTo>
                  <a:cubicBezTo>
                    <a:pt x="112" y="124"/>
                    <a:pt x="104" y="117"/>
                    <a:pt x="97" y="117"/>
                  </a:cubicBezTo>
                  <a:cubicBezTo>
                    <a:pt x="78" y="117"/>
                    <a:pt x="59" y="139"/>
                    <a:pt x="41" y="143"/>
                  </a:cubicBezTo>
                  <a:lnTo>
                    <a:pt x="37" y="146"/>
                  </a:lnTo>
                  <a:cubicBezTo>
                    <a:pt x="30" y="146"/>
                    <a:pt x="26" y="143"/>
                    <a:pt x="19" y="143"/>
                  </a:cubicBezTo>
                  <a:lnTo>
                    <a:pt x="19" y="143"/>
                  </a:lnTo>
                  <a:cubicBezTo>
                    <a:pt x="0" y="203"/>
                    <a:pt x="71" y="236"/>
                    <a:pt x="67" y="292"/>
                  </a:cubicBezTo>
                  <a:cubicBezTo>
                    <a:pt x="78" y="322"/>
                    <a:pt x="48" y="374"/>
                    <a:pt x="104" y="374"/>
                  </a:cubicBezTo>
                  <a:lnTo>
                    <a:pt x="119" y="374"/>
                  </a:lnTo>
                  <a:cubicBezTo>
                    <a:pt x="127" y="360"/>
                    <a:pt x="127" y="341"/>
                    <a:pt x="145" y="341"/>
                  </a:cubicBezTo>
                  <a:cubicBezTo>
                    <a:pt x="149" y="341"/>
                    <a:pt x="157" y="341"/>
                    <a:pt x="164" y="344"/>
                  </a:cubicBezTo>
                  <a:cubicBezTo>
                    <a:pt x="209" y="367"/>
                    <a:pt x="258" y="386"/>
                    <a:pt x="299" y="419"/>
                  </a:cubicBezTo>
                  <a:cubicBezTo>
                    <a:pt x="366" y="378"/>
                    <a:pt x="456" y="396"/>
                    <a:pt x="527" y="360"/>
                  </a:cubicBezTo>
                  <a:cubicBezTo>
                    <a:pt x="512" y="344"/>
                    <a:pt x="497" y="341"/>
                    <a:pt x="482" y="341"/>
                  </a:cubicBezTo>
                  <a:cubicBezTo>
                    <a:pt x="452" y="341"/>
                    <a:pt x="426" y="355"/>
                    <a:pt x="396" y="360"/>
                  </a:cubicBezTo>
                  <a:cubicBezTo>
                    <a:pt x="381" y="360"/>
                    <a:pt x="362" y="363"/>
                    <a:pt x="347" y="363"/>
                  </a:cubicBezTo>
                  <a:cubicBezTo>
                    <a:pt x="336" y="363"/>
                    <a:pt x="325" y="363"/>
                    <a:pt x="314" y="355"/>
                  </a:cubicBezTo>
                  <a:cubicBezTo>
                    <a:pt x="328" y="303"/>
                    <a:pt x="426" y="288"/>
                    <a:pt x="389" y="248"/>
                  </a:cubicBezTo>
                  <a:cubicBezTo>
                    <a:pt x="318" y="172"/>
                    <a:pt x="370" y="105"/>
                    <a:pt x="38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4" name="Google Shape;17044;p11"/>
            <p:cNvSpPr/>
            <p:nvPr/>
          </p:nvSpPr>
          <p:spPr>
            <a:xfrm>
              <a:off x="-2626819" y="-2586618"/>
              <a:ext cx="11460" cy="11651"/>
            </a:xfrm>
            <a:custGeom>
              <a:avLst/>
              <a:gdLst/>
              <a:ahLst/>
              <a:cxnLst/>
              <a:rect l="l" t="t" r="r" b="b"/>
              <a:pathLst>
                <a:path w="240" h="244" extrusionOk="0">
                  <a:moveTo>
                    <a:pt x="161" y="0"/>
                  </a:moveTo>
                  <a:cubicBezTo>
                    <a:pt x="131" y="12"/>
                    <a:pt x="105" y="26"/>
                    <a:pt x="79" y="57"/>
                  </a:cubicBezTo>
                  <a:cubicBezTo>
                    <a:pt x="75" y="64"/>
                    <a:pt x="71" y="64"/>
                    <a:pt x="68" y="64"/>
                  </a:cubicBezTo>
                  <a:cubicBezTo>
                    <a:pt x="56" y="64"/>
                    <a:pt x="56" y="38"/>
                    <a:pt x="49" y="34"/>
                  </a:cubicBezTo>
                  <a:cubicBezTo>
                    <a:pt x="19" y="71"/>
                    <a:pt x="0" y="112"/>
                    <a:pt x="11" y="161"/>
                  </a:cubicBezTo>
                  <a:cubicBezTo>
                    <a:pt x="68" y="195"/>
                    <a:pt x="123" y="232"/>
                    <a:pt x="194" y="243"/>
                  </a:cubicBezTo>
                  <a:cubicBezTo>
                    <a:pt x="191" y="187"/>
                    <a:pt x="123" y="214"/>
                    <a:pt x="116" y="169"/>
                  </a:cubicBezTo>
                  <a:cubicBezTo>
                    <a:pt x="123" y="150"/>
                    <a:pt x="142" y="131"/>
                    <a:pt x="161" y="131"/>
                  </a:cubicBezTo>
                  <a:lnTo>
                    <a:pt x="183" y="131"/>
                  </a:lnTo>
                  <a:cubicBezTo>
                    <a:pt x="225" y="131"/>
                    <a:pt x="236" y="105"/>
                    <a:pt x="236" y="64"/>
                  </a:cubicBezTo>
                  <a:cubicBezTo>
                    <a:pt x="239" y="12"/>
                    <a:pt x="165" y="49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5" name="Google Shape;17045;p11"/>
            <p:cNvSpPr/>
            <p:nvPr/>
          </p:nvSpPr>
          <p:spPr>
            <a:xfrm>
              <a:off x="-2623763" y="-2570383"/>
              <a:ext cx="8213" cy="6112"/>
            </a:xfrm>
            <a:custGeom>
              <a:avLst/>
              <a:gdLst/>
              <a:ahLst/>
              <a:cxnLst/>
              <a:rect l="l" t="t" r="r" b="b"/>
              <a:pathLst>
                <a:path w="172" h="128" extrusionOk="0">
                  <a:moveTo>
                    <a:pt x="112" y="0"/>
                  </a:moveTo>
                  <a:cubicBezTo>
                    <a:pt x="97" y="45"/>
                    <a:pt x="78" y="79"/>
                    <a:pt x="37" y="79"/>
                  </a:cubicBezTo>
                  <a:cubicBezTo>
                    <a:pt x="26" y="79"/>
                    <a:pt x="15" y="76"/>
                    <a:pt x="0" y="71"/>
                  </a:cubicBezTo>
                  <a:lnTo>
                    <a:pt x="0" y="71"/>
                  </a:lnTo>
                  <a:cubicBezTo>
                    <a:pt x="26" y="109"/>
                    <a:pt x="56" y="128"/>
                    <a:pt x="90" y="128"/>
                  </a:cubicBezTo>
                  <a:cubicBezTo>
                    <a:pt x="112" y="128"/>
                    <a:pt x="138" y="120"/>
                    <a:pt x="164" y="102"/>
                  </a:cubicBezTo>
                  <a:cubicBezTo>
                    <a:pt x="146" y="71"/>
                    <a:pt x="172" y="23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6" name="Google Shape;17046;p11"/>
            <p:cNvSpPr/>
            <p:nvPr/>
          </p:nvSpPr>
          <p:spPr>
            <a:xfrm>
              <a:off x="-2609677" y="-2975733"/>
              <a:ext cx="15376" cy="15185"/>
            </a:xfrm>
            <a:custGeom>
              <a:avLst/>
              <a:gdLst/>
              <a:ahLst/>
              <a:cxnLst/>
              <a:rect l="l" t="t" r="r" b="b"/>
              <a:pathLst>
                <a:path w="322" h="318" extrusionOk="0">
                  <a:moveTo>
                    <a:pt x="157" y="0"/>
                  </a:moveTo>
                  <a:cubicBezTo>
                    <a:pt x="146" y="0"/>
                    <a:pt x="131" y="4"/>
                    <a:pt x="116" y="7"/>
                  </a:cubicBezTo>
                  <a:cubicBezTo>
                    <a:pt x="116" y="19"/>
                    <a:pt x="75" y="33"/>
                    <a:pt x="116" y="42"/>
                  </a:cubicBezTo>
                  <a:cubicBezTo>
                    <a:pt x="142" y="45"/>
                    <a:pt x="138" y="64"/>
                    <a:pt x="146" y="75"/>
                  </a:cubicBezTo>
                  <a:lnTo>
                    <a:pt x="149" y="75"/>
                  </a:lnTo>
                  <a:cubicBezTo>
                    <a:pt x="161" y="75"/>
                    <a:pt x="168" y="68"/>
                    <a:pt x="176" y="59"/>
                  </a:cubicBezTo>
                  <a:cubicBezTo>
                    <a:pt x="183" y="52"/>
                    <a:pt x="191" y="45"/>
                    <a:pt x="202" y="45"/>
                  </a:cubicBezTo>
                  <a:cubicBezTo>
                    <a:pt x="209" y="45"/>
                    <a:pt x="213" y="49"/>
                    <a:pt x="221" y="56"/>
                  </a:cubicBezTo>
                  <a:cubicBezTo>
                    <a:pt x="247" y="86"/>
                    <a:pt x="213" y="104"/>
                    <a:pt x="199" y="123"/>
                  </a:cubicBezTo>
                  <a:cubicBezTo>
                    <a:pt x="187" y="146"/>
                    <a:pt x="187" y="180"/>
                    <a:pt x="149" y="180"/>
                  </a:cubicBezTo>
                  <a:cubicBezTo>
                    <a:pt x="146" y="180"/>
                    <a:pt x="138" y="180"/>
                    <a:pt x="131" y="176"/>
                  </a:cubicBezTo>
                  <a:cubicBezTo>
                    <a:pt x="135" y="142"/>
                    <a:pt x="168" y="112"/>
                    <a:pt x="146" y="75"/>
                  </a:cubicBezTo>
                  <a:lnTo>
                    <a:pt x="146" y="75"/>
                  </a:lnTo>
                  <a:cubicBezTo>
                    <a:pt x="86" y="97"/>
                    <a:pt x="112" y="187"/>
                    <a:pt x="49" y="206"/>
                  </a:cubicBezTo>
                  <a:cubicBezTo>
                    <a:pt x="56" y="251"/>
                    <a:pt x="19" y="261"/>
                    <a:pt x="0" y="288"/>
                  </a:cubicBezTo>
                  <a:cubicBezTo>
                    <a:pt x="26" y="311"/>
                    <a:pt x="56" y="318"/>
                    <a:pt x="82" y="318"/>
                  </a:cubicBezTo>
                  <a:cubicBezTo>
                    <a:pt x="101" y="318"/>
                    <a:pt x="123" y="314"/>
                    <a:pt x="142" y="311"/>
                  </a:cubicBezTo>
                  <a:cubicBezTo>
                    <a:pt x="161" y="306"/>
                    <a:pt x="180" y="306"/>
                    <a:pt x="199" y="306"/>
                  </a:cubicBezTo>
                  <a:lnTo>
                    <a:pt x="225" y="306"/>
                  </a:lnTo>
                  <a:cubicBezTo>
                    <a:pt x="239" y="306"/>
                    <a:pt x="251" y="299"/>
                    <a:pt x="261" y="288"/>
                  </a:cubicBezTo>
                  <a:cubicBezTo>
                    <a:pt x="280" y="235"/>
                    <a:pt x="322" y="187"/>
                    <a:pt x="295" y="127"/>
                  </a:cubicBezTo>
                  <a:cubicBezTo>
                    <a:pt x="288" y="116"/>
                    <a:pt x="288" y="104"/>
                    <a:pt x="295" y="94"/>
                  </a:cubicBezTo>
                  <a:cubicBezTo>
                    <a:pt x="254" y="52"/>
                    <a:pt x="217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7" name="Google Shape;17047;p11"/>
            <p:cNvSpPr/>
            <p:nvPr/>
          </p:nvSpPr>
          <p:spPr>
            <a:xfrm>
              <a:off x="-2616123" y="-2977356"/>
              <a:ext cx="16617" cy="18431"/>
            </a:xfrm>
            <a:custGeom>
              <a:avLst/>
              <a:gdLst/>
              <a:ahLst/>
              <a:cxnLst/>
              <a:rect l="l" t="t" r="r" b="b"/>
              <a:pathLst>
                <a:path w="348" h="386" extrusionOk="0">
                  <a:moveTo>
                    <a:pt x="79" y="0"/>
                  </a:moveTo>
                  <a:cubicBezTo>
                    <a:pt x="75" y="0"/>
                    <a:pt x="75" y="0"/>
                    <a:pt x="75" y="4"/>
                  </a:cubicBezTo>
                  <a:cubicBezTo>
                    <a:pt x="70" y="4"/>
                    <a:pt x="66" y="4"/>
                    <a:pt x="61" y="4"/>
                  </a:cubicBezTo>
                  <a:cubicBezTo>
                    <a:pt x="37" y="4"/>
                    <a:pt x="15" y="6"/>
                    <a:pt x="15" y="38"/>
                  </a:cubicBezTo>
                  <a:cubicBezTo>
                    <a:pt x="12" y="109"/>
                    <a:pt x="1" y="176"/>
                    <a:pt x="23" y="243"/>
                  </a:cubicBezTo>
                  <a:cubicBezTo>
                    <a:pt x="49" y="333"/>
                    <a:pt x="135" y="385"/>
                    <a:pt x="221" y="385"/>
                  </a:cubicBezTo>
                  <a:cubicBezTo>
                    <a:pt x="266" y="385"/>
                    <a:pt x="311" y="371"/>
                    <a:pt x="348" y="340"/>
                  </a:cubicBezTo>
                  <a:lnTo>
                    <a:pt x="334" y="340"/>
                  </a:lnTo>
                  <a:cubicBezTo>
                    <a:pt x="315" y="340"/>
                    <a:pt x="296" y="340"/>
                    <a:pt x="277" y="345"/>
                  </a:cubicBezTo>
                  <a:cubicBezTo>
                    <a:pt x="258" y="348"/>
                    <a:pt x="236" y="352"/>
                    <a:pt x="217" y="352"/>
                  </a:cubicBezTo>
                  <a:cubicBezTo>
                    <a:pt x="191" y="352"/>
                    <a:pt x="161" y="345"/>
                    <a:pt x="135" y="322"/>
                  </a:cubicBezTo>
                  <a:cubicBezTo>
                    <a:pt x="120" y="311"/>
                    <a:pt x="109" y="295"/>
                    <a:pt x="113" y="273"/>
                  </a:cubicBezTo>
                  <a:cubicBezTo>
                    <a:pt x="109" y="269"/>
                    <a:pt x="105" y="262"/>
                    <a:pt x="101" y="255"/>
                  </a:cubicBezTo>
                  <a:cubicBezTo>
                    <a:pt x="49" y="131"/>
                    <a:pt x="49" y="120"/>
                    <a:pt x="150" y="45"/>
                  </a:cubicBezTo>
                  <a:lnTo>
                    <a:pt x="150" y="41"/>
                  </a:lnTo>
                  <a:cubicBezTo>
                    <a:pt x="120" y="41"/>
                    <a:pt x="109" y="0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8" name="Google Shape;17048;p11"/>
            <p:cNvSpPr/>
            <p:nvPr/>
          </p:nvSpPr>
          <p:spPr>
            <a:xfrm>
              <a:off x="-2609008" y="-2979505"/>
              <a:ext cx="15758" cy="8261"/>
            </a:xfrm>
            <a:custGeom>
              <a:avLst/>
              <a:gdLst/>
              <a:ahLst/>
              <a:cxnLst/>
              <a:rect l="l" t="t" r="r" b="b"/>
              <a:pathLst>
                <a:path w="330" h="173" extrusionOk="0">
                  <a:moveTo>
                    <a:pt x="229" y="0"/>
                  </a:moveTo>
                  <a:cubicBezTo>
                    <a:pt x="218" y="0"/>
                    <a:pt x="211" y="0"/>
                    <a:pt x="199" y="4"/>
                  </a:cubicBezTo>
                  <a:cubicBezTo>
                    <a:pt x="132" y="31"/>
                    <a:pt x="57" y="38"/>
                    <a:pt x="1" y="86"/>
                  </a:cubicBezTo>
                  <a:lnTo>
                    <a:pt x="1" y="90"/>
                  </a:lnTo>
                  <a:lnTo>
                    <a:pt x="12" y="98"/>
                  </a:lnTo>
                  <a:lnTo>
                    <a:pt x="20" y="105"/>
                  </a:lnTo>
                  <a:cubicBezTo>
                    <a:pt x="23" y="109"/>
                    <a:pt x="28" y="109"/>
                    <a:pt x="31" y="109"/>
                  </a:cubicBezTo>
                  <a:cubicBezTo>
                    <a:pt x="42" y="109"/>
                    <a:pt x="50" y="102"/>
                    <a:pt x="61" y="98"/>
                  </a:cubicBezTo>
                  <a:cubicBezTo>
                    <a:pt x="68" y="90"/>
                    <a:pt x="80" y="83"/>
                    <a:pt x="87" y="83"/>
                  </a:cubicBezTo>
                  <a:cubicBezTo>
                    <a:pt x="90" y="83"/>
                    <a:pt x="98" y="86"/>
                    <a:pt x="102" y="86"/>
                  </a:cubicBezTo>
                  <a:cubicBezTo>
                    <a:pt x="117" y="83"/>
                    <a:pt x="132" y="79"/>
                    <a:pt x="143" y="79"/>
                  </a:cubicBezTo>
                  <a:cubicBezTo>
                    <a:pt x="203" y="79"/>
                    <a:pt x="240" y="131"/>
                    <a:pt x="281" y="173"/>
                  </a:cubicBezTo>
                  <a:cubicBezTo>
                    <a:pt x="330" y="135"/>
                    <a:pt x="330" y="86"/>
                    <a:pt x="300" y="42"/>
                  </a:cubicBezTo>
                  <a:cubicBezTo>
                    <a:pt x="285" y="16"/>
                    <a:pt x="255" y="0"/>
                    <a:pt x="22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9" name="Google Shape;17049;p11"/>
            <p:cNvSpPr/>
            <p:nvPr/>
          </p:nvSpPr>
          <p:spPr>
            <a:xfrm>
              <a:off x="-2597214" y="-2969859"/>
              <a:ext cx="6303" cy="8070"/>
            </a:xfrm>
            <a:custGeom>
              <a:avLst/>
              <a:gdLst/>
              <a:ahLst/>
              <a:cxnLst/>
              <a:rect l="l" t="t" r="r" b="b"/>
              <a:pathLst>
                <a:path w="132" h="169" extrusionOk="0">
                  <a:moveTo>
                    <a:pt x="53" y="0"/>
                  </a:moveTo>
                  <a:cubicBezTo>
                    <a:pt x="45" y="0"/>
                    <a:pt x="38" y="0"/>
                    <a:pt x="34" y="4"/>
                  </a:cubicBezTo>
                  <a:cubicBezTo>
                    <a:pt x="61" y="64"/>
                    <a:pt x="19" y="112"/>
                    <a:pt x="0" y="165"/>
                  </a:cubicBezTo>
                  <a:cubicBezTo>
                    <a:pt x="5" y="169"/>
                    <a:pt x="8" y="169"/>
                    <a:pt x="12" y="169"/>
                  </a:cubicBezTo>
                  <a:cubicBezTo>
                    <a:pt x="42" y="169"/>
                    <a:pt x="57" y="143"/>
                    <a:pt x="76" y="124"/>
                  </a:cubicBezTo>
                  <a:cubicBezTo>
                    <a:pt x="98" y="102"/>
                    <a:pt x="131" y="79"/>
                    <a:pt x="121" y="41"/>
                  </a:cubicBezTo>
                  <a:cubicBezTo>
                    <a:pt x="109" y="8"/>
                    <a:pt x="79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0" name="Google Shape;17050;p11"/>
            <p:cNvSpPr/>
            <p:nvPr/>
          </p:nvSpPr>
          <p:spPr>
            <a:xfrm>
              <a:off x="-2807123" y="-2764439"/>
              <a:ext cx="12367" cy="11126"/>
            </a:xfrm>
            <a:custGeom>
              <a:avLst/>
              <a:gdLst/>
              <a:ahLst/>
              <a:cxnLst/>
              <a:rect l="l" t="t" r="r" b="b"/>
              <a:pathLst>
                <a:path w="259" h="233" extrusionOk="0">
                  <a:moveTo>
                    <a:pt x="23" y="1"/>
                  </a:moveTo>
                  <a:cubicBezTo>
                    <a:pt x="16" y="1"/>
                    <a:pt x="8" y="5"/>
                    <a:pt x="0" y="13"/>
                  </a:cubicBezTo>
                  <a:cubicBezTo>
                    <a:pt x="5" y="49"/>
                    <a:pt x="42" y="75"/>
                    <a:pt x="31" y="117"/>
                  </a:cubicBezTo>
                  <a:cubicBezTo>
                    <a:pt x="16" y="177"/>
                    <a:pt x="53" y="206"/>
                    <a:pt x="98" y="232"/>
                  </a:cubicBezTo>
                  <a:cubicBezTo>
                    <a:pt x="188" y="214"/>
                    <a:pt x="259" y="110"/>
                    <a:pt x="247" y="16"/>
                  </a:cubicBezTo>
                  <a:cubicBezTo>
                    <a:pt x="236" y="13"/>
                    <a:pt x="221" y="1"/>
                    <a:pt x="214" y="1"/>
                  </a:cubicBezTo>
                  <a:lnTo>
                    <a:pt x="210" y="1"/>
                  </a:lnTo>
                  <a:cubicBezTo>
                    <a:pt x="199" y="35"/>
                    <a:pt x="180" y="42"/>
                    <a:pt x="162" y="42"/>
                  </a:cubicBezTo>
                  <a:cubicBezTo>
                    <a:pt x="154" y="42"/>
                    <a:pt x="143" y="39"/>
                    <a:pt x="135" y="39"/>
                  </a:cubicBezTo>
                  <a:cubicBezTo>
                    <a:pt x="128" y="39"/>
                    <a:pt x="121" y="35"/>
                    <a:pt x="113" y="35"/>
                  </a:cubicBezTo>
                  <a:cubicBezTo>
                    <a:pt x="105" y="35"/>
                    <a:pt x="95" y="39"/>
                    <a:pt x="87" y="42"/>
                  </a:cubicBezTo>
                  <a:cubicBezTo>
                    <a:pt x="83" y="46"/>
                    <a:pt x="79" y="46"/>
                    <a:pt x="76" y="46"/>
                  </a:cubicBezTo>
                  <a:cubicBezTo>
                    <a:pt x="60" y="46"/>
                    <a:pt x="57" y="35"/>
                    <a:pt x="50" y="23"/>
                  </a:cubicBezTo>
                  <a:cubicBezTo>
                    <a:pt x="42" y="13"/>
                    <a:pt x="34" y="1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1" name="Google Shape;17051;p11"/>
            <p:cNvSpPr/>
            <p:nvPr/>
          </p:nvSpPr>
          <p:spPr>
            <a:xfrm>
              <a:off x="-2789981" y="-2792993"/>
              <a:ext cx="6303" cy="4011"/>
            </a:xfrm>
            <a:custGeom>
              <a:avLst/>
              <a:gdLst/>
              <a:ahLst/>
              <a:cxnLst/>
              <a:rect l="l" t="t" r="r" b="b"/>
              <a:pathLst>
                <a:path w="132" h="84" extrusionOk="0">
                  <a:moveTo>
                    <a:pt x="76" y="1"/>
                  </a:moveTo>
                  <a:cubicBezTo>
                    <a:pt x="38" y="1"/>
                    <a:pt x="12" y="16"/>
                    <a:pt x="0" y="72"/>
                  </a:cubicBezTo>
                  <a:cubicBezTo>
                    <a:pt x="27" y="79"/>
                    <a:pt x="50" y="83"/>
                    <a:pt x="64" y="83"/>
                  </a:cubicBezTo>
                  <a:cubicBezTo>
                    <a:pt x="105" y="83"/>
                    <a:pt x="124" y="61"/>
                    <a:pt x="131" y="9"/>
                  </a:cubicBezTo>
                  <a:cubicBezTo>
                    <a:pt x="112" y="5"/>
                    <a:pt x="94" y="1"/>
                    <a:pt x="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2" name="Google Shape;17052;p11"/>
            <p:cNvSpPr/>
            <p:nvPr/>
          </p:nvSpPr>
          <p:spPr>
            <a:xfrm>
              <a:off x="-2775847" y="-2965228"/>
              <a:ext cx="10028" cy="14516"/>
            </a:xfrm>
            <a:custGeom>
              <a:avLst/>
              <a:gdLst/>
              <a:ahLst/>
              <a:cxnLst/>
              <a:rect l="l" t="t" r="r" b="b"/>
              <a:pathLst>
                <a:path w="210" h="304" extrusionOk="0">
                  <a:moveTo>
                    <a:pt x="157" y="1"/>
                  </a:moveTo>
                  <a:lnTo>
                    <a:pt x="157" y="1"/>
                  </a:lnTo>
                  <a:cubicBezTo>
                    <a:pt x="135" y="86"/>
                    <a:pt x="56" y="105"/>
                    <a:pt x="0" y="154"/>
                  </a:cubicBezTo>
                  <a:cubicBezTo>
                    <a:pt x="33" y="198"/>
                    <a:pt x="82" y="236"/>
                    <a:pt x="49" y="303"/>
                  </a:cubicBezTo>
                  <a:cubicBezTo>
                    <a:pt x="161" y="225"/>
                    <a:pt x="209" y="10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3" name="Google Shape;17053;p11"/>
            <p:cNvSpPr/>
            <p:nvPr/>
          </p:nvSpPr>
          <p:spPr>
            <a:xfrm>
              <a:off x="-2781433" y="-2957922"/>
              <a:ext cx="9502" cy="9359"/>
            </a:xfrm>
            <a:custGeom>
              <a:avLst/>
              <a:gdLst/>
              <a:ahLst/>
              <a:cxnLst/>
              <a:rect l="l" t="t" r="r" b="b"/>
              <a:pathLst>
                <a:path w="199" h="196" extrusionOk="0">
                  <a:moveTo>
                    <a:pt x="117" y="1"/>
                  </a:moveTo>
                  <a:cubicBezTo>
                    <a:pt x="9" y="50"/>
                    <a:pt x="1" y="83"/>
                    <a:pt x="68" y="180"/>
                  </a:cubicBezTo>
                  <a:cubicBezTo>
                    <a:pt x="80" y="192"/>
                    <a:pt x="90" y="195"/>
                    <a:pt x="102" y="195"/>
                  </a:cubicBezTo>
                  <a:cubicBezTo>
                    <a:pt x="128" y="195"/>
                    <a:pt x="143" y="166"/>
                    <a:pt x="166" y="150"/>
                  </a:cubicBezTo>
                  <a:cubicBezTo>
                    <a:pt x="199" y="83"/>
                    <a:pt x="150" y="45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4" name="Google Shape;17054;p11"/>
            <p:cNvSpPr/>
            <p:nvPr/>
          </p:nvSpPr>
          <p:spPr>
            <a:xfrm>
              <a:off x="-2783343" y="-2959832"/>
              <a:ext cx="7544" cy="10505"/>
            </a:xfrm>
            <a:custGeom>
              <a:avLst/>
              <a:gdLst/>
              <a:ahLst/>
              <a:cxnLst/>
              <a:rect l="l" t="t" r="r" b="b"/>
              <a:pathLst>
                <a:path w="158" h="220" extrusionOk="0">
                  <a:moveTo>
                    <a:pt x="82" y="0"/>
                  </a:moveTo>
                  <a:cubicBezTo>
                    <a:pt x="68" y="0"/>
                    <a:pt x="60" y="23"/>
                    <a:pt x="41" y="75"/>
                  </a:cubicBezTo>
                  <a:cubicBezTo>
                    <a:pt x="0" y="198"/>
                    <a:pt x="0" y="198"/>
                    <a:pt x="108" y="220"/>
                  </a:cubicBezTo>
                  <a:cubicBezTo>
                    <a:pt x="41" y="123"/>
                    <a:pt x="49" y="90"/>
                    <a:pt x="157" y="41"/>
                  </a:cubicBezTo>
                  <a:cubicBezTo>
                    <a:pt x="120" y="14"/>
                    <a:pt x="97" y="0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5" name="Google Shape;17055;p11"/>
            <p:cNvSpPr/>
            <p:nvPr/>
          </p:nvSpPr>
          <p:spPr>
            <a:xfrm>
              <a:off x="-2639329" y="-2858506"/>
              <a:ext cx="16856" cy="15423"/>
            </a:xfrm>
            <a:custGeom>
              <a:avLst/>
              <a:gdLst/>
              <a:ahLst/>
              <a:cxnLst/>
              <a:rect l="l" t="t" r="r" b="b"/>
              <a:pathLst>
                <a:path w="353" h="323" extrusionOk="0">
                  <a:moveTo>
                    <a:pt x="150" y="1"/>
                  </a:moveTo>
                  <a:cubicBezTo>
                    <a:pt x="131" y="1"/>
                    <a:pt x="113" y="4"/>
                    <a:pt x="97" y="20"/>
                  </a:cubicBezTo>
                  <a:cubicBezTo>
                    <a:pt x="45" y="64"/>
                    <a:pt x="1" y="117"/>
                    <a:pt x="16" y="188"/>
                  </a:cubicBezTo>
                  <a:cubicBezTo>
                    <a:pt x="27" y="259"/>
                    <a:pt x="71" y="311"/>
                    <a:pt x="150" y="323"/>
                  </a:cubicBezTo>
                  <a:cubicBezTo>
                    <a:pt x="120" y="278"/>
                    <a:pt x="87" y="233"/>
                    <a:pt x="135" y="184"/>
                  </a:cubicBezTo>
                  <a:cubicBezTo>
                    <a:pt x="147" y="173"/>
                    <a:pt x="158" y="169"/>
                    <a:pt x="169" y="169"/>
                  </a:cubicBezTo>
                  <a:cubicBezTo>
                    <a:pt x="202" y="169"/>
                    <a:pt x="247" y="203"/>
                    <a:pt x="285" y="263"/>
                  </a:cubicBezTo>
                  <a:cubicBezTo>
                    <a:pt x="352" y="206"/>
                    <a:pt x="337" y="147"/>
                    <a:pt x="299" y="83"/>
                  </a:cubicBezTo>
                  <a:cubicBezTo>
                    <a:pt x="288" y="61"/>
                    <a:pt x="259" y="49"/>
                    <a:pt x="266" y="16"/>
                  </a:cubicBezTo>
                  <a:lnTo>
                    <a:pt x="259" y="9"/>
                  </a:lnTo>
                  <a:lnTo>
                    <a:pt x="251" y="1"/>
                  </a:lnTo>
                  <a:cubicBezTo>
                    <a:pt x="240" y="4"/>
                    <a:pt x="228" y="9"/>
                    <a:pt x="218" y="9"/>
                  </a:cubicBezTo>
                  <a:cubicBezTo>
                    <a:pt x="206" y="9"/>
                    <a:pt x="195" y="4"/>
                    <a:pt x="184" y="4"/>
                  </a:cubicBezTo>
                  <a:cubicBezTo>
                    <a:pt x="173" y="1"/>
                    <a:pt x="161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6" name="Google Shape;17056;p11"/>
            <p:cNvSpPr/>
            <p:nvPr/>
          </p:nvSpPr>
          <p:spPr>
            <a:xfrm>
              <a:off x="-2642529" y="-2860655"/>
              <a:ext cx="22681" cy="20819"/>
            </a:xfrm>
            <a:custGeom>
              <a:avLst/>
              <a:gdLst/>
              <a:ahLst/>
              <a:cxnLst/>
              <a:rect l="l" t="t" r="r" b="b"/>
              <a:pathLst>
                <a:path w="475" h="436" extrusionOk="0">
                  <a:moveTo>
                    <a:pt x="176" y="1"/>
                  </a:moveTo>
                  <a:cubicBezTo>
                    <a:pt x="120" y="1"/>
                    <a:pt x="94" y="42"/>
                    <a:pt x="64" y="147"/>
                  </a:cubicBezTo>
                  <a:cubicBezTo>
                    <a:pt x="57" y="162"/>
                    <a:pt x="52" y="177"/>
                    <a:pt x="49" y="192"/>
                  </a:cubicBezTo>
                  <a:cubicBezTo>
                    <a:pt x="0" y="315"/>
                    <a:pt x="97" y="368"/>
                    <a:pt x="176" y="420"/>
                  </a:cubicBezTo>
                  <a:cubicBezTo>
                    <a:pt x="187" y="431"/>
                    <a:pt x="198" y="435"/>
                    <a:pt x="209" y="435"/>
                  </a:cubicBezTo>
                  <a:cubicBezTo>
                    <a:pt x="243" y="435"/>
                    <a:pt x="273" y="401"/>
                    <a:pt x="303" y="382"/>
                  </a:cubicBezTo>
                  <a:cubicBezTo>
                    <a:pt x="337" y="368"/>
                    <a:pt x="371" y="349"/>
                    <a:pt x="408" y="330"/>
                  </a:cubicBezTo>
                  <a:cubicBezTo>
                    <a:pt x="426" y="323"/>
                    <a:pt x="442" y="315"/>
                    <a:pt x="449" y="296"/>
                  </a:cubicBezTo>
                  <a:cubicBezTo>
                    <a:pt x="475" y="229"/>
                    <a:pt x="408" y="91"/>
                    <a:pt x="333" y="61"/>
                  </a:cubicBezTo>
                  <a:lnTo>
                    <a:pt x="333" y="61"/>
                  </a:lnTo>
                  <a:cubicBezTo>
                    <a:pt x="326" y="94"/>
                    <a:pt x="355" y="106"/>
                    <a:pt x="366" y="128"/>
                  </a:cubicBezTo>
                  <a:cubicBezTo>
                    <a:pt x="404" y="192"/>
                    <a:pt x="419" y="251"/>
                    <a:pt x="352" y="308"/>
                  </a:cubicBezTo>
                  <a:cubicBezTo>
                    <a:pt x="321" y="341"/>
                    <a:pt x="288" y="371"/>
                    <a:pt x="243" y="371"/>
                  </a:cubicBezTo>
                  <a:cubicBezTo>
                    <a:pt x="236" y="371"/>
                    <a:pt x="225" y="371"/>
                    <a:pt x="217" y="368"/>
                  </a:cubicBezTo>
                  <a:cubicBezTo>
                    <a:pt x="138" y="356"/>
                    <a:pt x="94" y="304"/>
                    <a:pt x="83" y="233"/>
                  </a:cubicBezTo>
                  <a:cubicBezTo>
                    <a:pt x="68" y="162"/>
                    <a:pt x="112" y="109"/>
                    <a:pt x="164" y="65"/>
                  </a:cubicBezTo>
                  <a:cubicBezTo>
                    <a:pt x="180" y="49"/>
                    <a:pt x="198" y="46"/>
                    <a:pt x="217" y="46"/>
                  </a:cubicBezTo>
                  <a:cubicBezTo>
                    <a:pt x="228" y="46"/>
                    <a:pt x="240" y="46"/>
                    <a:pt x="251" y="49"/>
                  </a:cubicBezTo>
                  <a:cubicBezTo>
                    <a:pt x="262" y="49"/>
                    <a:pt x="273" y="54"/>
                    <a:pt x="285" y="54"/>
                  </a:cubicBezTo>
                  <a:cubicBezTo>
                    <a:pt x="295" y="54"/>
                    <a:pt x="307" y="49"/>
                    <a:pt x="318" y="46"/>
                  </a:cubicBezTo>
                  <a:cubicBezTo>
                    <a:pt x="254" y="16"/>
                    <a:pt x="209" y="1"/>
                    <a:pt x="17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7" name="Google Shape;17057;p11"/>
            <p:cNvSpPr/>
            <p:nvPr/>
          </p:nvSpPr>
          <p:spPr>
            <a:xfrm>
              <a:off x="-1885357" y="-2728197"/>
              <a:ext cx="12176" cy="11269"/>
            </a:xfrm>
            <a:custGeom>
              <a:avLst/>
              <a:gdLst/>
              <a:ahLst/>
              <a:cxnLst/>
              <a:rect l="l" t="t" r="r" b="b"/>
              <a:pathLst>
                <a:path w="255" h="236" extrusionOk="0">
                  <a:moveTo>
                    <a:pt x="116" y="1"/>
                  </a:moveTo>
                  <a:cubicBezTo>
                    <a:pt x="86" y="1"/>
                    <a:pt x="60" y="12"/>
                    <a:pt x="38" y="39"/>
                  </a:cubicBezTo>
                  <a:cubicBezTo>
                    <a:pt x="0" y="87"/>
                    <a:pt x="16" y="139"/>
                    <a:pt x="45" y="188"/>
                  </a:cubicBezTo>
                  <a:cubicBezTo>
                    <a:pt x="64" y="218"/>
                    <a:pt x="97" y="236"/>
                    <a:pt x="135" y="236"/>
                  </a:cubicBezTo>
                  <a:cubicBezTo>
                    <a:pt x="138" y="236"/>
                    <a:pt x="147" y="236"/>
                    <a:pt x="154" y="232"/>
                  </a:cubicBezTo>
                  <a:cubicBezTo>
                    <a:pt x="142" y="203"/>
                    <a:pt x="147" y="177"/>
                    <a:pt x="169" y="158"/>
                  </a:cubicBezTo>
                  <a:cubicBezTo>
                    <a:pt x="169" y="154"/>
                    <a:pt x="173" y="154"/>
                    <a:pt x="173" y="154"/>
                  </a:cubicBezTo>
                  <a:cubicBezTo>
                    <a:pt x="254" y="143"/>
                    <a:pt x="195" y="72"/>
                    <a:pt x="221" y="39"/>
                  </a:cubicBezTo>
                  <a:cubicBezTo>
                    <a:pt x="183" y="12"/>
                    <a:pt x="147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8" name="Google Shape;17058;p11"/>
            <p:cNvSpPr/>
            <p:nvPr/>
          </p:nvSpPr>
          <p:spPr>
            <a:xfrm>
              <a:off x="-1877144" y="-2726382"/>
              <a:ext cx="10219" cy="9693"/>
            </a:xfrm>
            <a:custGeom>
              <a:avLst/>
              <a:gdLst/>
              <a:ahLst/>
              <a:cxnLst/>
              <a:rect l="l" t="t" r="r" b="b"/>
              <a:pathLst>
                <a:path w="214" h="203" extrusionOk="0">
                  <a:moveTo>
                    <a:pt x="49" y="1"/>
                  </a:moveTo>
                  <a:lnTo>
                    <a:pt x="49" y="1"/>
                  </a:lnTo>
                  <a:cubicBezTo>
                    <a:pt x="23" y="34"/>
                    <a:pt x="82" y="105"/>
                    <a:pt x="1" y="116"/>
                  </a:cubicBezTo>
                  <a:lnTo>
                    <a:pt x="1" y="120"/>
                  </a:lnTo>
                  <a:cubicBezTo>
                    <a:pt x="4" y="135"/>
                    <a:pt x="8" y="150"/>
                    <a:pt x="15" y="158"/>
                  </a:cubicBezTo>
                  <a:cubicBezTo>
                    <a:pt x="27" y="172"/>
                    <a:pt x="42" y="202"/>
                    <a:pt x="60" y="202"/>
                  </a:cubicBezTo>
                  <a:cubicBezTo>
                    <a:pt x="68" y="202"/>
                    <a:pt x="75" y="194"/>
                    <a:pt x="82" y="172"/>
                  </a:cubicBezTo>
                  <a:cubicBezTo>
                    <a:pt x="94" y="150"/>
                    <a:pt x="213" y="131"/>
                    <a:pt x="101" y="82"/>
                  </a:cubicBezTo>
                  <a:cubicBezTo>
                    <a:pt x="97" y="79"/>
                    <a:pt x="97" y="60"/>
                    <a:pt x="97" y="53"/>
                  </a:cubicBezTo>
                  <a:cubicBezTo>
                    <a:pt x="94" y="23"/>
                    <a:pt x="75" y="8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9" name="Google Shape;17059;p11"/>
            <p:cNvSpPr/>
            <p:nvPr/>
          </p:nvSpPr>
          <p:spPr>
            <a:xfrm>
              <a:off x="-2432476" y="-2916141"/>
              <a:ext cx="22395" cy="16808"/>
            </a:xfrm>
            <a:custGeom>
              <a:avLst/>
              <a:gdLst/>
              <a:ahLst/>
              <a:cxnLst/>
              <a:rect l="l" t="t" r="r" b="b"/>
              <a:pathLst>
                <a:path w="469" h="352" extrusionOk="0">
                  <a:moveTo>
                    <a:pt x="173" y="0"/>
                  </a:moveTo>
                  <a:cubicBezTo>
                    <a:pt x="132" y="0"/>
                    <a:pt x="87" y="8"/>
                    <a:pt x="49" y="38"/>
                  </a:cubicBezTo>
                  <a:cubicBezTo>
                    <a:pt x="46" y="41"/>
                    <a:pt x="42" y="41"/>
                    <a:pt x="39" y="41"/>
                  </a:cubicBezTo>
                  <a:cubicBezTo>
                    <a:pt x="31" y="41"/>
                    <a:pt x="20" y="31"/>
                    <a:pt x="9" y="23"/>
                  </a:cubicBezTo>
                  <a:cubicBezTo>
                    <a:pt x="4" y="27"/>
                    <a:pt x="1" y="31"/>
                    <a:pt x="1" y="31"/>
                  </a:cubicBezTo>
                  <a:cubicBezTo>
                    <a:pt x="39" y="120"/>
                    <a:pt x="39" y="233"/>
                    <a:pt x="158" y="262"/>
                  </a:cubicBezTo>
                  <a:cubicBezTo>
                    <a:pt x="169" y="266"/>
                    <a:pt x="188" y="274"/>
                    <a:pt x="184" y="281"/>
                  </a:cubicBezTo>
                  <a:cubicBezTo>
                    <a:pt x="135" y="337"/>
                    <a:pt x="154" y="345"/>
                    <a:pt x="180" y="345"/>
                  </a:cubicBezTo>
                  <a:lnTo>
                    <a:pt x="211" y="345"/>
                  </a:lnTo>
                  <a:cubicBezTo>
                    <a:pt x="222" y="345"/>
                    <a:pt x="229" y="345"/>
                    <a:pt x="233" y="348"/>
                  </a:cubicBezTo>
                  <a:cubicBezTo>
                    <a:pt x="237" y="348"/>
                    <a:pt x="237" y="352"/>
                    <a:pt x="237" y="352"/>
                  </a:cubicBezTo>
                  <a:cubicBezTo>
                    <a:pt x="256" y="337"/>
                    <a:pt x="233" y="288"/>
                    <a:pt x="263" y="288"/>
                  </a:cubicBezTo>
                  <a:lnTo>
                    <a:pt x="266" y="288"/>
                  </a:lnTo>
                  <a:cubicBezTo>
                    <a:pt x="278" y="292"/>
                    <a:pt x="285" y="292"/>
                    <a:pt x="292" y="292"/>
                  </a:cubicBezTo>
                  <a:cubicBezTo>
                    <a:pt x="360" y="292"/>
                    <a:pt x="382" y="233"/>
                    <a:pt x="413" y="191"/>
                  </a:cubicBezTo>
                  <a:cubicBezTo>
                    <a:pt x="468" y="105"/>
                    <a:pt x="420" y="8"/>
                    <a:pt x="318" y="8"/>
                  </a:cubicBezTo>
                  <a:lnTo>
                    <a:pt x="308" y="8"/>
                  </a:lnTo>
                  <a:cubicBezTo>
                    <a:pt x="285" y="8"/>
                    <a:pt x="263" y="8"/>
                    <a:pt x="240" y="5"/>
                  </a:cubicBezTo>
                  <a:cubicBezTo>
                    <a:pt x="218" y="5"/>
                    <a:pt x="196" y="0"/>
                    <a:pt x="17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0" name="Google Shape;17060;p11"/>
            <p:cNvSpPr/>
            <p:nvPr/>
          </p:nvSpPr>
          <p:spPr>
            <a:xfrm>
              <a:off x="-2395327" y="-2922730"/>
              <a:ext cx="12749" cy="13274"/>
            </a:xfrm>
            <a:custGeom>
              <a:avLst/>
              <a:gdLst/>
              <a:ahLst/>
              <a:cxnLst/>
              <a:rect l="l" t="t" r="r" b="b"/>
              <a:pathLst>
                <a:path w="267" h="278" extrusionOk="0">
                  <a:moveTo>
                    <a:pt x="218" y="0"/>
                  </a:moveTo>
                  <a:cubicBezTo>
                    <a:pt x="210" y="8"/>
                    <a:pt x="206" y="12"/>
                    <a:pt x="203" y="19"/>
                  </a:cubicBezTo>
                  <a:cubicBezTo>
                    <a:pt x="213" y="49"/>
                    <a:pt x="206" y="75"/>
                    <a:pt x="184" y="101"/>
                  </a:cubicBezTo>
                  <a:cubicBezTo>
                    <a:pt x="187" y="138"/>
                    <a:pt x="142" y="124"/>
                    <a:pt x="132" y="146"/>
                  </a:cubicBezTo>
                  <a:lnTo>
                    <a:pt x="132" y="150"/>
                  </a:lnTo>
                  <a:cubicBezTo>
                    <a:pt x="79" y="183"/>
                    <a:pt x="34" y="224"/>
                    <a:pt x="1" y="277"/>
                  </a:cubicBezTo>
                  <a:cubicBezTo>
                    <a:pt x="8" y="273"/>
                    <a:pt x="16" y="269"/>
                    <a:pt x="23" y="266"/>
                  </a:cubicBezTo>
                  <a:cubicBezTo>
                    <a:pt x="94" y="224"/>
                    <a:pt x="173" y="195"/>
                    <a:pt x="255" y="191"/>
                  </a:cubicBezTo>
                  <a:cubicBezTo>
                    <a:pt x="258" y="188"/>
                    <a:pt x="263" y="183"/>
                    <a:pt x="266" y="183"/>
                  </a:cubicBezTo>
                  <a:cubicBezTo>
                    <a:pt x="221" y="127"/>
                    <a:pt x="258" y="57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1" name="Google Shape;17061;p11"/>
            <p:cNvSpPr/>
            <p:nvPr/>
          </p:nvSpPr>
          <p:spPr>
            <a:xfrm>
              <a:off x="-2434434" y="-2928460"/>
              <a:ext cx="7926" cy="13418"/>
            </a:xfrm>
            <a:custGeom>
              <a:avLst/>
              <a:gdLst/>
              <a:ahLst/>
              <a:cxnLst/>
              <a:rect l="l" t="t" r="r" b="b"/>
              <a:pathLst>
                <a:path w="166" h="281" extrusionOk="0">
                  <a:moveTo>
                    <a:pt x="102" y="1"/>
                  </a:moveTo>
                  <a:cubicBezTo>
                    <a:pt x="95" y="20"/>
                    <a:pt x="87" y="42"/>
                    <a:pt x="98" y="56"/>
                  </a:cubicBezTo>
                  <a:cubicBezTo>
                    <a:pt x="143" y="128"/>
                    <a:pt x="102" y="158"/>
                    <a:pt x="38" y="177"/>
                  </a:cubicBezTo>
                  <a:cubicBezTo>
                    <a:pt x="23" y="180"/>
                    <a:pt x="12" y="191"/>
                    <a:pt x="1" y="203"/>
                  </a:cubicBezTo>
                  <a:cubicBezTo>
                    <a:pt x="16" y="229"/>
                    <a:pt x="35" y="255"/>
                    <a:pt x="50" y="281"/>
                  </a:cubicBezTo>
                  <a:cubicBezTo>
                    <a:pt x="64" y="255"/>
                    <a:pt x="76" y="225"/>
                    <a:pt x="98" y="206"/>
                  </a:cubicBezTo>
                  <a:cubicBezTo>
                    <a:pt x="166" y="139"/>
                    <a:pt x="166" y="72"/>
                    <a:pt x="1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2" name="Google Shape;17062;p11"/>
            <p:cNvSpPr/>
            <p:nvPr/>
          </p:nvSpPr>
          <p:spPr>
            <a:xfrm>
              <a:off x="-2434434" y="-2933092"/>
              <a:ext cx="4871" cy="4871"/>
            </a:xfrm>
            <a:custGeom>
              <a:avLst/>
              <a:gdLst/>
              <a:ahLst/>
              <a:cxnLst/>
              <a:rect l="l" t="t" r="r" b="b"/>
              <a:pathLst>
                <a:path w="102" h="102" extrusionOk="0">
                  <a:moveTo>
                    <a:pt x="1" y="1"/>
                  </a:moveTo>
                  <a:cubicBezTo>
                    <a:pt x="35" y="34"/>
                    <a:pt x="12" y="64"/>
                    <a:pt x="1" y="98"/>
                  </a:cubicBezTo>
                  <a:cubicBezTo>
                    <a:pt x="5" y="101"/>
                    <a:pt x="9" y="101"/>
                    <a:pt x="12" y="101"/>
                  </a:cubicBezTo>
                  <a:cubicBezTo>
                    <a:pt x="23" y="101"/>
                    <a:pt x="35" y="98"/>
                    <a:pt x="42" y="91"/>
                  </a:cubicBezTo>
                  <a:cubicBezTo>
                    <a:pt x="53" y="86"/>
                    <a:pt x="64" y="82"/>
                    <a:pt x="72" y="82"/>
                  </a:cubicBezTo>
                  <a:cubicBezTo>
                    <a:pt x="83" y="82"/>
                    <a:pt x="95" y="86"/>
                    <a:pt x="102" y="98"/>
                  </a:cubicBezTo>
                  <a:cubicBezTo>
                    <a:pt x="95" y="41"/>
                    <a:pt x="57" y="12"/>
                    <a:pt x="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3" name="Google Shape;17063;p11"/>
            <p:cNvSpPr/>
            <p:nvPr/>
          </p:nvSpPr>
          <p:spPr>
            <a:xfrm>
              <a:off x="-2136856" y="-2539345"/>
              <a:ext cx="13943" cy="12749"/>
            </a:xfrm>
            <a:custGeom>
              <a:avLst/>
              <a:gdLst/>
              <a:ahLst/>
              <a:cxnLst/>
              <a:rect l="l" t="t" r="r" b="b"/>
              <a:pathLst>
                <a:path w="292" h="267" extrusionOk="0">
                  <a:moveTo>
                    <a:pt x="90" y="1"/>
                  </a:moveTo>
                  <a:lnTo>
                    <a:pt x="90" y="4"/>
                  </a:lnTo>
                  <a:cubicBezTo>
                    <a:pt x="83" y="9"/>
                    <a:pt x="79" y="12"/>
                    <a:pt x="71" y="19"/>
                  </a:cubicBezTo>
                  <a:cubicBezTo>
                    <a:pt x="67" y="35"/>
                    <a:pt x="12" y="49"/>
                    <a:pt x="60" y="71"/>
                  </a:cubicBezTo>
                  <a:cubicBezTo>
                    <a:pt x="93" y="87"/>
                    <a:pt x="105" y="87"/>
                    <a:pt x="98" y="132"/>
                  </a:cubicBezTo>
                  <a:cubicBezTo>
                    <a:pt x="86" y="192"/>
                    <a:pt x="71" y="233"/>
                    <a:pt x="0" y="237"/>
                  </a:cubicBezTo>
                  <a:cubicBezTo>
                    <a:pt x="26" y="247"/>
                    <a:pt x="49" y="266"/>
                    <a:pt x="71" y="266"/>
                  </a:cubicBezTo>
                  <a:cubicBezTo>
                    <a:pt x="83" y="266"/>
                    <a:pt x="90" y="263"/>
                    <a:pt x="98" y="247"/>
                  </a:cubicBezTo>
                  <a:cubicBezTo>
                    <a:pt x="116" y="221"/>
                    <a:pt x="135" y="211"/>
                    <a:pt x="154" y="211"/>
                  </a:cubicBezTo>
                  <a:cubicBezTo>
                    <a:pt x="172" y="211"/>
                    <a:pt x="188" y="218"/>
                    <a:pt x="210" y="221"/>
                  </a:cubicBezTo>
                  <a:cubicBezTo>
                    <a:pt x="221" y="225"/>
                    <a:pt x="233" y="225"/>
                    <a:pt x="243" y="225"/>
                  </a:cubicBezTo>
                  <a:cubicBezTo>
                    <a:pt x="269" y="225"/>
                    <a:pt x="292" y="214"/>
                    <a:pt x="285" y="166"/>
                  </a:cubicBezTo>
                  <a:cubicBezTo>
                    <a:pt x="266" y="61"/>
                    <a:pt x="176" y="3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4" name="Google Shape;17064;p11"/>
            <p:cNvSpPr/>
            <p:nvPr/>
          </p:nvSpPr>
          <p:spPr>
            <a:xfrm>
              <a:off x="-2161686" y="-2549898"/>
              <a:ext cx="8786" cy="7544"/>
            </a:xfrm>
            <a:custGeom>
              <a:avLst/>
              <a:gdLst/>
              <a:ahLst/>
              <a:cxnLst/>
              <a:rect l="l" t="t" r="r" b="b"/>
              <a:pathLst>
                <a:path w="184" h="158" extrusionOk="0">
                  <a:moveTo>
                    <a:pt x="94" y="1"/>
                  </a:moveTo>
                  <a:cubicBezTo>
                    <a:pt x="72" y="1"/>
                    <a:pt x="57" y="20"/>
                    <a:pt x="38" y="31"/>
                  </a:cubicBezTo>
                  <a:cubicBezTo>
                    <a:pt x="4" y="65"/>
                    <a:pt x="1" y="99"/>
                    <a:pt x="35" y="135"/>
                  </a:cubicBezTo>
                  <a:cubicBezTo>
                    <a:pt x="46" y="151"/>
                    <a:pt x="61" y="158"/>
                    <a:pt x="75" y="158"/>
                  </a:cubicBezTo>
                  <a:cubicBezTo>
                    <a:pt x="94" y="158"/>
                    <a:pt x="109" y="147"/>
                    <a:pt x="120" y="132"/>
                  </a:cubicBezTo>
                  <a:cubicBezTo>
                    <a:pt x="139" y="102"/>
                    <a:pt x="184" y="73"/>
                    <a:pt x="135" y="23"/>
                  </a:cubicBezTo>
                  <a:cubicBezTo>
                    <a:pt x="116" y="9"/>
                    <a:pt x="106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5" name="Google Shape;17065;p11"/>
            <p:cNvSpPr/>
            <p:nvPr/>
          </p:nvSpPr>
          <p:spPr>
            <a:xfrm>
              <a:off x="-2615216" y="-2491834"/>
              <a:ext cx="13752" cy="10935"/>
            </a:xfrm>
            <a:custGeom>
              <a:avLst/>
              <a:gdLst/>
              <a:ahLst/>
              <a:cxnLst/>
              <a:rect l="l" t="t" r="r" b="b"/>
              <a:pathLst>
                <a:path w="288" h="229" extrusionOk="0">
                  <a:moveTo>
                    <a:pt x="23" y="180"/>
                  </a:moveTo>
                  <a:cubicBezTo>
                    <a:pt x="23" y="180"/>
                    <a:pt x="27" y="180"/>
                    <a:pt x="27" y="184"/>
                  </a:cubicBezTo>
                  <a:lnTo>
                    <a:pt x="27" y="180"/>
                  </a:lnTo>
                  <a:close/>
                  <a:moveTo>
                    <a:pt x="176" y="1"/>
                  </a:moveTo>
                  <a:cubicBezTo>
                    <a:pt x="150" y="8"/>
                    <a:pt x="124" y="8"/>
                    <a:pt x="97" y="15"/>
                  </a:cubicBezTo>
                  <a:cubicBezTo>
                    <a:pt x="30" y="37"/>
                    <a:pt x="1" y="105"/>
                    <a:pt x="23" y="180"/>
                  </a:cubicBezTo>
                  <a:cubicBezTo>
                    <a:pt x="34" y="175"/>
                    <a:pt x="49" y="172"/>
                    <a:pt x="60" y="172"/>
                  </a:cubicBezTo>
                  <a:cubicBezTo>
                    <a:pt x="68" y="172"/>
                    <a:pt x="75" y="175"/>
                    <a:pt x="75" y="180"/>
                  </a:cubicBezTo>
                  <a:cubicBezTo>
                    <a:pt x="90" y="217"/>
                    <a:pt x="108" y="228"/>
                    <a:pt x="131" y="228"/>
                  </a:cubicBezTo>
                  <a:cubicBezTo>
                    <a:pt x="146" y="228"/>
                    <a:pt x="161" y="225"/>
                    <a:pt x="172" y="220"/>
                  </a:cubicBezTo>
                  <a:cubicBezTo>
                    <a:pt x="187" y="217"/>
                    <a:pt x="202" y="213"/>
                    <a:pt x="213" y="213"/>
                  </a:cubicBezTo>
                  <a:lnTo>
                    <a:pt x="225" y="213"/>
                  </a:lnTo>
                  <a:cubicBezTo>
                    <a:pt x="288" y="123"/>
                    <a:pt x="277" y="79"/>
                    <a:pt x="176" y="4"/>
                  </a:cubicBezTo>
                  <a:lnTo>
                    <a:pt x="176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6" name="Google Shape;17066;p11"/>
            <p:cNvSpPr/>
            <p:nvPr/>
          </p:nvSpPr>
          <p:spPr>
            <a:xfrm>
              <a:off x="-2616839" y="-2477748"/>
              <a:ext cx="9502" cy="11126"/>
            </a:xfrm>
            <a:custGeom>
              <a:avLst/>
              <a:gdLst/>
              <a:ahLst/>
              <a:cxnLst/>
              <a:rect l="l" t="t" r="r" b="b"/>
              <a:pathLst>
                <a:path w="199" h="233" extrusionOk="0">
                  <a:moveTo>
                    <a:pt x="75" y="1"/>
                  </a:moveTo>
                  <a:cubicBezTo>
                    <a:pt x="30" y="4"/>
                    <a:pt x="49" y="42"/>
                    <a:pt x="42" y="68"/>
                  </a:cubicBezTo>
                  <a:cubicBezTo>
                    <a:pt x="87" y="116"/>
                    <a:pt x="19" y="109"/>
                    <a:pt x="12" y="132"/>
                  </a:cubicBezTo>
                  <a:cubicBezTo>
                    <a:pt x="30" y="165"/>
                    <a:pt x="1" y="199"/>
                    <a:pt x="8" y="232"/>
                  </a:cubicBezTo>
                  <a:lnTo>
                    <a:pt x="27" y="232"/>
                  </a:lnTo>
                  <a:cubicBezTo>
                    <a:pt x="139" y="232"/>
                    <a:pt x="199" y="139"/>
                    <a:pt x="161" y="20"/>
                  </a:cubicBezTo>
                  <a:lnTo>
                    <a:pt x="161" y="20"/>
                  </a:lnTo>
                  <a:cubicBezTo>
                    <a:pt x="147" y="30"/>
                    <a:pt x="135" y="34"/>
                    <a:pt x="128" y="34"/>
                  </a:cubicBezTo>
                  <a:cubicBezTo>
                    <a:pt x="109" y="34"/>
                    <a:pt x="90" y="20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7" name="Google Shape;17067;p11"/>
            <p:cNvSpPr/>
            <p:nvPr/>
          </p:nvSpPr>
          <p:spPr>
            <a:xfrm>
              <a:off x="-2615932" y="-2483669"/>
              <a:ext cx="11842" cy="7544"/>
            </a:xfrm>
            <a:custGeom>
              <a:avLst/>
              <a:gdLst/>
              <a:ahLst/>
              <a:cxnLst/>
              <a:rect l="l" t="t" r="r" b="b"/>
              <a:pathLst>
                <a:path w="248" h="158" extrusionOk="0">
                  <a:moveTo>
                    <a:pt x="75" y="1"/>
                  </a:moveTo>
                  <a:cubicBezTo>
                    <a:pt x="64" y="1"/>
                    <a:pt x="49" y="4"/>
                    <a:pt x="38" y="9"/>
                  </a:cubicBezTo>
                  <a:lnTo>
                    <a:pt x="42" y="9"/>
                  </a:lnTo>
                  <a:cubicBezTo>
                    <a:pt x="45" y="49"/>
                    <a:pt x="0" y="94"/>
                    <a:pt x="56" y="125"/>
                  </a:cubicBezTo>
                  <a:cubicBezTo>
                    <a:pt x="71" y="144"/>
                    <a:pt x="90" y="158"/>
                    <a:pt x="109" y="158"/>
                  </a:cubicBezTo>
                  <a:cubicBezTo>
                    <a:pt x="116" y="158"/>
                    <a:pt x="128" y="154"/>
                    <a:pt x="142" y="144"/>
                  </a:cubicBezTo>
                  <a:cubicBezTo>
                    <a:pt x="161" y="94"/>
                    <a:pt x="247" y="117"/>
                    <a:pt x="240" y="42"/>
                  </a:cubicBezTo>
                  <a:lnTo>
                    <a:pt x="228" y="42"/>
                  </a:lnTo>
                  <a:cubicBezTo>
                    <a:pt x="217" y="42"/>
                    <a:pt x="202" y="46"/>
                    <a:pt x="187" y="49"/>
                  </a:cubicBezTo>
                  <a:cubicBezTo>
                    <a:pt x="176" y="54"/>
                    <a:pt x="161" y="57"/>
                    <a:pt x="146" y="57"/>
                  </a:cubicBezTo>
                  <a:cubicBezTo>
                    <a:pt x="123" y="57"/>
                    <a:pt x="105" y="46"/>
                    <a:pt x="90" y="9"/>
                  </a:cubicBezTo>
                  <a:cubicBezTo>
                    <a:pt x="90" y="4"/>
                    <a:pt x="83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8" name="Google Shape;17068;p11"/>
            <p:cNvSpPr/>
            <p:nvPr/>
          </p:nvSpPr>
          <p:spPr>
            <a:xfrm>
              <a:off x="-2105437" y="-2787645"/>
              <a:ext cx="11985" cy="7544"/>
            </a:xfrm>
            <a:custGeom>
              <a:avLst/>
              <a:gdLst/>
              <a:ahLst/>
              <a:cxnLst/>
              <a:rect l="l" t="t" r="r" b="b"/>
              <a:pathLst>
                <a:path w="251" h="158" extrusionOk="0">
                  <a:moveTo>
                    <a:pt x="90" y="1"/>
                  </a:moveTo>
                  <a:cubicBezTo>
                    <a:pt x="82" y="9"/>
                    <a:pt x="72" y="16"/>
                    <a:pt x="63" y="20"/>
                  </a:cubicBezTo>
                  <a:cubicBezTo>
                    <a:pt x="15" y="54"/>
                    <a:pt x="1" y="109"/>
                    <a:pt x="37" y="140"/>
                  </a:cubicBezTo>
                  <a:cubicBezTo>
                    <a:pt x="53" y="154"/>
                    <a:pt x="68" y="158"/>
                    <a:pt x="79" y="158"/>
                  </a:cubicBezTo>
                  <a:cubicBezTo>
                    <a:pt x="113" y="158"/>
                    <a:pt x="135" y="121"/>
                    <a:pt x="165" y="102"/>
                  </a:cubicBezTo>
                  <a:cubicBezTo>
                    <a:pt x="251" y="42"/>
                    <a:pt x="142" y="46"/>
                    <a:pt x="142" y="20"/>
                  </a:cubicBezTo>
                  <a:cubicBezTo>
                    <a:pt x="124" y="12"/>
                    <a:pt x="108" y="9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9" name="Google Shape;17069;p11"/>
            <p:cNvSpPr/>
            <p:nvPr/>
          </p:nvSpPr>
          <p:spPr>
            <a:xfrm>
              <a:off x="-2101139" y="-2791513"/>
              <a:ext cx="5730" cy="4823"/>
            </a:xfrm>
            <a:custGeom>
              <a:avLst/>
              <a:gdLst/>
              <a:ahLst/>
              <a:cxnLst/>
              <a:rect l="l" t="t" r="r" b="b"/>
              <a:pathLst>
                <a:path w="120" h="101" extrusionOk="0">
                  <a:moveTo>
                    <a:pt x="113" y="0"/>
                  </a:moveTo>
                  <a:lnTo>
                    <a:pt x="113" y="0"/>
                  </a:lnTo>
                  <a:cubicBezTo>
                    <a:pt x="56" y="11"/>
                    <a:pt x="37" y="56"/>
                    <a:pt x="0" y="82"/>
                  </a:cubicBezTo>
                  <a:cubicBezTo>
                    <a:pt x="18" y="90"/>
                    <a:pt x="34" y="93"/>
                    <a:pt x="52" y="101"/>
                  </a:cubicBezTo>
                  <a:cubicBezTo>
                    <a:pt x="71" y="71"/>
                    <a:pt x="120" y="56"/>
                    <a:pt x="11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0" name="Google Shape;17070;p11"/>
            <p:cNvSpPr/>
            <p:nvPr/>
          </p:nvSpPr>
          <p:spPr>
            <a:xfrm>
              <a:off x="-2298012" y="-2909503"/>
              <a:ext cx="13943" cy="18575"/>
            </a:xfrm>
            <a:custGeom>
              <a:avLst/>
              <a:gdLst/>
              <a:ahLst/>
              <a:cxnLst/>
              <a:rect l="l" t="t" r="r" b="b"/>
              <a:pathLst>
                <a:path w="292" h="389" extrusionOk="0">
                  <a:moveTo>
                    <a:pt x="190" y="0"/>
                  </a:moveTo>
                  <a:cubicBezTo>
                    <a:pt x="266" y="116"/>
                    <a:pt x="97" y="168"/>
                    <a:pt x="123" y="273"/>
                  </a:cubicBezTo>
                  <a:cubicBezTo>
                    <a:pt x="127" y="277"/>
                    <a:pt x="116" y="287"/>
                    <a:pt x="109" y="287"/>
                  </a:cubicBezTo>
                  <a:cubicBezTo>
                    <a:pt x="0" y="292"/>
                    <a:pt x="56" y="344"/>
                    <a:pt x="78" y="389"/>
                  </a:cubicBezTo>
                  <a:cubicBezTo>
                    <a:pt x="168" y="359"/>
                    <a:pt x="216" y="284"/>
                    <a:pt x="261" y="209"/>
                  </a:cubicBezTo>
                  <a:cubicBezTo>
                    <a:pt x="269" y="153"/>
                    <a:pt x="280" y="97"/>
                    <a:pt x="292" y="41"/>
                  </a:cubicBezTo>
                  <a:cubicBezTo>
                    <a:pt x="269" y="18"/>
                    <a:pt x="247" y="0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1" name="Google Shape;17071;p11"/>
            <p:cNvSpPr/>
            <p:nvPr/>
          </p:nvSpPr>
          <p:spPr>
            <a:xfrm>
              <a:off x="-2318211" y="-2909169"/>
              <a:ext cx="11842" cy="11269"/>
            </a:xfrm>
            <a:custGeom>
              <a:avLst/>
              <a:gdLst/>
              <a:ahLst/>
              <a:cxnLst/>
              <a:rect l="l" t="t" r="r" b="b"/>
              <a:pathLst>
                <a:path w="248" h="236" extrusionOk="0">
                  <a:moveTo>
                    <a:pt x="123" y="0"/>
                  </a:moveTo>
                  <a:cubicBezTo>
                    <a:pt x="87" y="0"/>
                    <a:pt x="56" y="11"/>
                    <a:pt x="30" y="49"/>
                  </a:cubicBezTo>
                  <a:cubicBezTo>
                    <a:pt x="1" y="90"/>
                    <a:pt x="11" y="168"/>
                    <a:pt x="49" y="168"/>
                  </a:cubicBezTo>
                  <a:lnTo>
                    <a:pt x="68" y="168"/>
                  </a:lnTo>
                  <a:cubicBezTo>
                    <a:pt x="128" y="168"/>
                    <a:pt x="146" y="221"/>
                    <a:pt x="191" y="236"/>
                  </a:cubicBezTo>
                  <a:cubicBezTo>
                    <a:pt x="173" y="202"/>
                    <a:pt x="247" y="206"/>
                    <a:pt x="225" y="165"/>
                  </a:cubicBezTo>
                  <a:lnTo>
                    <a:pt x="191" y="165"/>
                  </a:lnTo>
                  <a:cubicBezTo>
                    <a:pt x="187" y="168"/>
                    <a:pt x="180" y="168"/>
                    <a:pt x="173" y="168"/>
                  </a:cubicBezTo>
                  <a:cubicBezTo>
                    <a:pt x="161" y="168"/>
                    <a:pt x="150" y="165"/>
                    <a:pt x="146" y="146"/>
                  </a:cubicBezTo>
                  <a:cubicBezTo>
                    <a:pt x="146" y="120"/>
                    <a:pt x="165" y="116"/>
                    <a:pt x="184" y="116"/>
                  </a:cubicBezTo>
                  <a:lnTo>
                    <a:pt x="210" y="116"/>
                  </a:lnTo>
                  <a:cubicBezTo>
                    <a:pt x="221" y="105"/>
                    <a:pt x="232" y="90"/>
                    <a:pt x="225" y="68"/>
                  </a:cubicBezTo>
                  <a:cubicBezTo>
                    <a:pt x="206" y="45"/>
                    <a:pt x="142" y="61"/>
                    <a:pt x="161" y="4"/>
                  </a:cubicBezTo>
                  <a:cubicBezTo>
                    <a:pt x="146" y="0"/>
                    <a:pt x="135" y="0"/>
                    <a:pt x="1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2" name="Google Shape;17072;p11"/>
            <p:cNvSpPr/>
            <p:nvPr/>
          </p:nvSpPr>
          <p:spPr>
            <a:xfrm>
              <a:off x="-2298920" y="-2915090"/>
              <a:ext cx="9311" cy="13274"/>
            </a:xfrm>
            <a:custGeom>
              <a:avLst/>
              <a:gdLst/>
              <a:ahLst/>
              <a:cxnLst/>
              <a:rect l="l" t="t" r="r" b="b"/>
              <a:pathLst>
                <a:path w="195" h="278" extrusionOk="0">
                  <a:moveTo>
                    <a:pt x="120" y="1"/>
                  </a:moveTo>
                  <a:cubicBezTo>
                    <a:pt x="109" y="1"/>
                    <a:pt x="94" y="16"/>
                    <a:pt x="78" y="16"/>
                  </a:cubicBezTo>
                  <a:cubicBezTo>
                    <a:pt x="75" y="16"/>
                    <a:pt x="71" y="12"/>
                    <a:pt x="68" y="12"/>
                  </a:cubicBezTo>
                  <a:cubicBezTo>
                    <a:pt x="64" y="19"/>
                    <a:pt x="56" y="23"/>
                    <a:pt x="52" y="31"/>
                  </a:cubicBezTo>
                  <a:cubicBezTo>
                    <a:pt x="78" y="117"/>
                    <a:pt x="0" y="188"/>
                    <a:pt x="15" y="278"/>
                  </a:cubicBezTo>
                  <a:cubicBezTo>
                    <a:pt x="42" y="237"/>
                    <a:pt x="56" y="199"/>
                    <a:pt x="112" y="195"/>
                  </a:cubicBezTo>
                  <a:cubicBezTo>
                    <a:pt x="123" y="195"/>
                    <a:pt x="172" y="180"/>
                    <a:pt x="157" y="166"/>
                  </a:cubicBezTo>
                  <a:cubicBezTo>
                    <a:pt x="109" y="121"/>
                    <a:pt x="154" y="102"/>
                    <a:pt x="168" y="72"/>
                  </a:cubicBezTo>
                  <a:cubicBezTo>
                    <a:pt x="195" y="23"/>
                    <a:pt x="172" y="1"/>
                    <a:pt x="12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3" name="Google Shape;17073;p11"/>
            <p:cNvSpPr/>
            <p:nvPr/>
          </p:nvSpPr>
          <p:spPr>
            <a:xfrm>
              <a:off x="-2309998" y="-2906304"/>
              <a:ext cx="8786" cy="10553"/>
            </a:xfrm>
            <a:custGeom>
              <a:avLst/>
              <a:gdLst/>
              <a:ahLst/>
              <a:cxnLst/>
              <a:rect l="l" t="t" r="r" b="b"/>
              <a:pathLst>
                <a:path w="184" h="221" extrusionOk="0">
                  <a:moveTo>
                    <a:pt x="94" y="1"/>
                  </a:moveTo>
                  <a:cubicBezTo>
                    <a:pt x="79" y="1"/>
                    <a:pt x="68" y="4"/>
                    <a:pt x="53" y="8"/>
                  </a:cubicBezTo>
                  <a:cubicBezTo>
                    <a:pt x="60" y="30"/>
                    <a:pt x="49" y="45"/>
                    <a:pt x="38" y="56"/>
                  </a:cubicBezTo>
                  <a:cubicBezTo>
                    <a:pt x="49" y="71"/>
                    <a:pt x="60" y="86"/>
                    <a:pt x="53" y="105"/>
                  </a:cubicBezTo>
                  <a:cubicBezTo>
                    <a:pt x="75" y="146"/>
                    <a:pt x="1" y="142"/>
                    <a:pt x="19" y="176"/>
                  </a:cubicBezTo>
                  <a:lnTo>
                    <a:pt x="19" y="206"/>
                  </a:lnTo>
                  <a:cubicBezTo>
                    <a:pt x="30" y="213"/>
                    <a:pt x="46" y="220"/>
                    <a:pt x="53" y="220"/>
                  </a:cubicBezTo>
                  <a:lnTo>
                    <a:pt x="60" y="220"/>
                  </a:lnTo>
                  <a:cubicBezTo>
                    <a:pt x="79" y="158"/>
                    <a:pt x="143" y="153"/>
                    <a:pt x="184" y="127"/>
                  </a:cubicBezTo>
                  <a:cubicBezTo>
                    <a:pt x="172" y="68"/>
                    <a:pt x="105" y="94"/>
                    <a:pt x="86" y="49"/>
                  </a:cubicBezTo>
                  <a:cubicBezTo>
                    <a:pt x="94" y="27"/>
                    <a:pt x="135" y="41"/>
                    <a:pt x="131" y="4"/>
                  </a:cubicBezTo>
                  <a:cubicBezTo>
                    <a:pt x="120" y="4"/>
                    <a:pt x="105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4" name="Google Shape;17074;p11"/>
            <p:cNvSpPr/>
            <p:nvPr/>
          </p:nvSpPr>
          <p:spPr>
            <a:xfrm>
              <a:off x="-2310714" y="-2918480"/>
              <a:ext cx="11078" cy="9550"/>
            </a:xfrm>
            <a:custGeom>
              <a:avLst/>
              <a:gdLst/>
              <a:ahLst/>
              <a:cxnLst/>
              <a:rect l="l" t="t" r="r" b="b"/>
              <a:pathLst>
                <a:path w="232" h="200" extrusionOk="0">
                  <a:moveTo>
                    <a:pt x="195" y="1"/>
                  </a:moveTo>
                  <a:cubicBezTo>
                    <a:pt x="154" y="1"/>
                    <a:pt x="139" y="46"/>
                    <a:pt x="113" y="68"/>
                  </a:cubicBezTo>
                  <a:cubicBezTo>
                    <a:pt x="105" y="76"/>
                    <a:pt x="97" y="80"/>
                    <a:pt x="90" y="80"/>
                  </a:cubicBezTo>
                  <a:cubicBezTo>
                    <a:pt x="83" y="80"/>
                    <a:pt x="75" y="76"/>
                    <a:pt x="68" y="68"/>
                  </a:cubicBezTo>
                  <a:cubicBezTo>
                    <a:pt x="30" y="102"/>
                    <a:pt x="8" y="147"/>
                    <a:pt x="1" y="199"/>
                  </a:cubicBezTo>
                  <a:cubicBezTo>
                    <a:pt x="75" y="154"/>
                    <a:pt x="146" y="109"/>
                    <a:pt x="232" y="99"/>
                  </a:cubicBezTo>
                  <a:cubicBezTo>
                    <a:pt x="202" y="72"/>
                    <a:pt x="180" y="46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5" name="Google Shape;17075;p11"/>
            <p:cNvSpPr/>
            <p:nvPr/>
          </p:nvSpPr>
          <p:spPr>
            <a:xfrm>
              <a:off x="-2305700" y="-2895417"/>
              <a:ext cx="8213" cy="4488"/>
            </a:xfrm>
            <a:custGeom>
              <a:avLst/>
              <a:gdLst/>
              <a:ahLst/>
              <a:cxnLst/>
              <a:rect l="l" t="t" r="r" b="b"/>
              <a:pathLst>
                <a:path w="172" h="94" extrusionOk="0">
                  <a:moveTo>
                    <a:pt x="75" y="0"/>
                  </a:moveTo>
                  <a:cubicBezTo>
                    <a:pt x="49" y="0"/>
                    <a:pt x="30" y="19"/>
                    <a:pt x="18" y="37"/>
                  </a:cubicBezTo>
                  <a:cubicBezTo>
                    <a:pt x="0" y="64"/>
                    <a:pt x="30" y="71"/>
                    <a:pt x="41" y="87"/>
                  </a:cubicBezTo>
                  <a:lnTo>
                    <a:pt x="41" y="94"/>
                  </a:lnTo>
                  <a:lnTo>
                    <a:pt x="45" y="94"/>
                  </a:lnTo>
                  <a:cubicBezTo>
                    <a:pt x="53" y="90"/>
                    <a:pt x="60" y="87"/>
                    <a:pt x="71" y="87"/>
                  </a:cubicBezTo>
                  <a:cubicBezTo>
                    <a:pt x="86" y="87"/>
                    <a:pt x="105" y="94"/>
                    <a:pt x="123" y="94"/>
                  </a:cubicBezTo>
                  <a:cubicBezTo>
                    <a:pt x="157" y="94"/>
                    <a:pt x="172" y="68"/>
                    <a:pt x="161" y="37"/>
                  </a:cubicBezTo>
                  <a:cubicBezTo>
                    <a:pt x="153" y="8"/>
                    <a:pt x="120" y="11"/>
                    <a:pt x="94" y="4"/>
                  </a:cubicBezTo>
                  <a:cubicBezTo>
                    <a:pt x="86" y="0"/>
                    <a:pt x="82" y="0"/>
                    <a:pt x="7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6" name="Google Shape;17076;p11"/>
            <p:cNvSpPr/>
            <p:nvPr/>
          </p:nvSpPr>
          <p:spPr>
            <a:xfrm>
              <a:off x="-2302167" y="-2918480"/>
              <a:ext cx="6828" cy="5253"/>
            </a:xfrm>
            <a:custGeom>
              <a:avLst/>
              <a:gdLst/>
              <a:ahLst/>
              <a:cxnLst/>
              <a:rect l="l" t="t" r="r" b="b"/>
              <a:pathLst>
                <a:path w="143" h="110" extrusionOk="0">
                  <a:moveTo>
                    <a:pt x="20" y="1"/>
                  </a:moveTo>
                  <a:cubicBezTo>
                    <a:pt x="1" y="46"/>
                    <a:pt x="23" y="72"/>
                    <a:pt x="53" y="99"/>
                  </a:cubicBezTo>
                  <a:cubicBezTo>
                    <a:pt x="65" y="106"/>
                    <a:pt x="75" y="109"/>
                    <a:pt x="87" y="109"/>
                  </a:cubicBezTo>
                  <a:cubicBezTo>
                    <a:pt x="98" y="109"/>
                    <a:pt x="110" y="106"/>
                    <a:pt x="120" y="102"/>
                  </a:cubicBezTo>
                  <a:cubicBezTo>
                    <a:pt x="124" y="94"/>
                    <a:pt x="132" y="90"/>
                    <a:pt x="136" y="83"/>
                  </a:cubicBezTo>
                  <a:cubicBezTo>
                    <a:pt x="143" y="61"/>
                    <a:pt x="132" y="49"/>
                    <a:pt x="120" y="35"/>
                  </a:cubicBezTo>
                  <a:lnTo>
                    <a:pt x="110" y="35"/>
                  </a:lnTo>
                  <a:cubicBezTo>
                    <a:pt x="75" y="35"/>
                    <a:pt x="53" y="1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7" name="Google Shape;17077;p11"/>
            <p:cNvSpPr/>
            <p:nvPr/>
          </p:nvSpPr>
          <p:spPr>
            <a:xfrm>
              <a:off x="-2291280" y="-2706757"/>
              <a:ext cx="22395" cy="16474"/>
            </a:xfrm>
            <a:custGeom>
              <a:avLst/>
              <a:gdLst/>
              <a:ahLst/>
              <a:cxnLst/>
              <a:rect l="l" t="t" r="r" b="b"/>
              <a:pathLst>
                <a:path w="469" h="345" extrusionOk="0">
                  <a:moveTo>
                    <a:pt x="135" y="1"/>
                  </a:moveTo>
                  <a:cubicBezTo>
                    <a:pt x="125" y="49"/>
                    <a:pt x="91" y="79"/>
                    <a:pt x="53" y="113"/>
                  </a:cubicBezTo>
                  <a:cubicBezTo>
                    <a:pt x="39" y="131"/>
                    <a:pt x="20" y="150"/>
                    <a:pt x="1" y="173"/>
                  </a:cubicBezTo>
                  <a:cubicBezTo>
                    <a:pt x="42" y="165"/>
                    <a:pt x="65" y="158"/>
                    <a:pt x="80" y="158"/>
                  </a:cubicBezTo>
                  <a:cubicBezTo>
                    <a:pt x="98" y="158"/>
                    <a:pt x="98" y="168"/>
                    <a:pt x="94" y="184"/>
                  </a:cubicBezTo>
                  <a:cubicBezTo>
                    <a:pt x="80" y="254"/>
                    <a:pt x="132" y="292"/>
                    <a:pt x="151" y="344"/>
                  </a:cubicBezTo>
                  <a:cubicBezTo>
                    <a:pt x="169" y="311"/>
                    <a:pt x="177" y="270"/>
                    <a:pt x="232" y="270"/>
                  </a:cubicBezTo>
                  <a:lnTo>
                    <a:pt x="237" y="270"/>
                  </a:lnTo>
                  <a:cubicBezTo>
                    <a:pt x="240" y="270"/>
                    <a:pt x="248" y="273"/>
                    <a:pt x="251" y="273"/>
                  </a:cubicBezTo>
                  <a:cubicBezTo>
                    <a:pt x="296" y="273"/>
                    <a:pt x="341" y="262"/>
                    <a:pt x="367" y="221"/>
                  </a:cubicBezTo>
                  <a:cubicBezTo>
                    <a:pt x="371" y="213"/>
                    <a:pt x="375" y="210"/>
                    <a:pt x="379" y="206"/>
                  </a:cubicBezTo>
                  <a:cubicBezTo>
                    <a:pt x="382" y="202"/>
                    <a:pt x="386" y="199"/>
                    <a:pt x="389" y="199"/>
                  </a:cubicBezTo>
                  <a:cubicBezTo>
                    <a:pt x="394" y="199"/>
                    <a:pt x="397" y="199"/>
                    <a:pt x="401" y="206"/>
                  </a:cubicBezTo>
                  <a:lnTo>
                    <a:pt x="405" y="206"/>
                  </a:lnTo>
                  <a:cubicBezTo>
                    <a:pt x="423" y="225"/>
                    <a:pt x="408" y="232"/>
                    <a:pt x="394" y="247"/>
                  </a:cubicBezTo>
                  <a:cubicBezTo>
                    <a:pt x="371" y="262"/>
                    <a:pt x="367" y="292"/>
                    <a:pt x="386" y="303"/>
                  </a:cubicBezTo>
                  <a:cubicBezTo>
                    <a:pt x="394" y="311"/>
                    <a:pt x="401" y="311"/>
                    <a:pt x="408" y="311"/>
                  </a:cubicBezTo>
                  <a:cubicBezTo>
                    <a:pt x="427" y="311"/>
                    <a:pt x="431" y="289"/>
                    <a:pt x="439" y="270"/>
                  </a:cubicBezTo>
                  <a:cubicBezTo>
                    <a:pt x="442" y="262"/>
                    <a:pt x="446" y="254"/>
                    <a:pt x="449" y="247"/>
                  </a:cubicBezTo>
                  <a:cubicBezTo>
                    <a:pt x="468" y="154"/>
                    <a:pt x="449" y="123"/>
                    <a:pt x="363" y="97"/>
                  </a:cubicBezTo>
                  <a:cubicBezTo>
                    <a:pt x="285" y="75"/>
                    <a:pt x="210" y="42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8" name="Google Shape;17078;p11"/>
            <p:cNvSpPr/>
            <p:nvPr/>
          </p:nvSpPr>
          <p:spPr>
            <a:xfrm>
              <a:off x="-2296437" y="-2694485"/>
              <a:ext cx="9168" cy="8308"/>
            </a:xfrm>
            <a:custGeom>
              <a:avLst/>
              <a:gdLst/>
              <a:ahLst/>
              <a:cxnLst/>
              <a:rect l="l" t="t" r="r" b="b"/>
              <a:pathLst>
                <a:path w="192" h="174" extrusionOk="0">
                  <a:moveTo>
                    <a:pt x="147" y="1"/>
                  </a:moveTo>
                  <a:cubicBezTo>
                    <a:pt x="135" y="1"/>
                    <a:pt x="124" y="1"/>
                    <a:pt x="124" y="5"/>
                  </a:cubicBezTo>
                  <a:cubicBezTo>
                    <a:pt x="109" y="73"/>
                    <a:pt x="31" y="46"/>
                    <a:pt x="0" y="87"/>
                  </a:cubicBezTo>
                  <a:cubicBezTo>
                    <a:pt x="19" y="144"/>
                    <a:pt x="53" y="173"/>
                    <a:pt x="94" y="173"/>
                  </a:cubicBezTo>
                  <a:cubicBezTo>
                    <a:pt x="112" y="173"/>
                    <a:pt x="135" y="166"/>
                    <a:pt x="161" y="151"/>
                  </a:cubicBezTo>
                  <a:cubicBezTo>
                    <a:pt x="165" y="136"/>
                    <a:pt x="173" y="121"/>
                    <a:pt x="176" y="102"/>
                  </a:cubicBezTo>
                  <a:cubicBezTo>
                    <a:pt x="154" y="84"/>
                    <a:pt x="165" y="68"/>
                    <a:pt x="180" y="50"/>
                  </a:cubicBezTo>
                  <a:cubicBezTo>
                    <a:pt x="191" y="35"/>
                    <a:pt x="183" y="9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9" name="Google Shape;17079;p11"/>
            <p:cNvSpPr/>
            <p:nvPr/>
          </p:nvSpPr>
          <p:spPr>
            <a:xfrm>
              <a:off x="-2286791" y="-2686415"/>
              <a:ext cx="10553" cy="9502"/>
            </a:xfrm>
            <a:custGeom>
              <a:avLst/>
              <a:gdLst/>
              <a:ahLst/>
              <a:cxnLst/>
              <a:rect l="l" t="t" r="r" b="b"/>
              <a:pathLst>
                <a:path w="221" h="199" extrusionOk="0">
                  <a:moveTo>
                    <a:pt x="75" y="1"/>
                  </a:moveTo>
                  <a:cubicBezTo>
                    <a:pt x="49" y="53"/>
                    <a:pt x="0" y="98"/>
                    <a:pt x="41" y="165"/>
                  </a:cubicBezTo>
                  <a:cubicBezTo>
                    <a:pt x="53" y="139"/>
                    <a:pt x="49" y="106"/>
                    <a:pt x="86" y="79"/>
                  </a:cubicBezTo>
                  <a:cubicBezTo>
                    <a:pt x="98" y="113"/>
                    <a:pt x="112" y="142"/>
                    <a:pt x="138" y="165"/>
                  </a:cubicBezTo>
                  <a:cubicBezTo>
                    <a:pt x="154" y="180"/>
                    <a:pt x="169" y="199"/>
                    <a:pt x="188" y="199"/>
                  </a:cubicBezTo>
                  <a:cubicBezTo>
                    <a:pt x="191" y="199"/>
                    <a:pt x="198" y="195"/>
                    <a:pt x="210" y="191"/>
                  </a:cubicBezTo>
                  <a:cubicBezTo>
                    <a:pt x="210" y="187"/>
                    <a:pt x="217" y="184"/>
                    <a:pt x="217" y="180"/>
                  </a:cubicBezTo>
                  <a:cubicBezTo>
                    <a:pt x="221" y="142"/>
                    <a:pt x="183" y="161"/>
                    <a:pt x="169" y="150"/>
                  </a:cubicBezTo>
                  <a:cubicBezTo>
                    <a:pt x="154" y="142"/>
                    <a:pt x="146" y="128"/>
                    <a:pt x="146" y="113"/>
                  </a:cubicBezTo>
                  <a:cubicBezTo>
                    <a:pt x="150" y="56"/>
                    <a:pt x="105" y="34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0" name="Google Shape;17080;p11"/>
            <p:cNvSpPr/>
            <p:nvPr/>
          </p:nvSpPr>
          <p:spPr>
            <a:xfrm>
              <a:off x="-2293237" y="-2676245"/>
              <a:ext cx="4871" cy="4727"/>
            </a:xfrm>
            <a:custGeom>
              <a:avLst/>
              <a:gdLst/>
              <a:ahLst/>
              <a:cxnLst/>
              <a:rect l="l" t="t" r="r" b="b"/>
              <a:pathLst>
                <a:path w="102" h="99" extrusionOk="0">
                  <a:moveTo>
                    <a:pt x="68" y="0"/>
                  </a:moveTo>
                  <a:cubicBezTo>
                    <a:pt x="45" y="8"/>
                    <a:pt x="12" y="5"/>
                    <a:pt x="4" y="38"/>
                  </a:cubicBezTo>
                  <a:cubicBezTo>
                    <a:pt x="1" y="64"/>
                    <a:pt x="12" y="83"/>
                    <a:pt x="27" y="98"/>
                  </a:cubicBezTo>
                  <a:cubicBezTo>
                    <a:pt x="38" y="90"/>
                    <a:pt x="49" y="79"/>
                    <a:pt x="64" y="76"/>
                  </a:cubicBezTo>
                  <a:cubicBezTo>
                    <a:pt x="90" y="68"/>
                    <a:pt x="102" y="53"/>
                    <a:pt x="98" y="27"/>
                  </a:cubicBezTo>
                  <a:cubicBezTo>
                    <a:pt x="98" y="12"/>
                    <a:pt x="87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1" name="Google Shape;17081;p11"/>
            <p:cNvSpPr/>
            <p:nvPr/>
          </p:nvSpPr>
          <p:spPr>
            <a:xfrm>
              <a:off x="-2458500" y="-2826896"/>
              <a:ext cx="9837" cy="9693"/>
            </a:xfrm>
            <a:custGeom>
              <a:avLst/>
              <a:gdLst/>
              <a:ahLst/>
              <a:cxnLst/>
              <a:rect l="l" t="t" r="r" b="b"/>
              <a:pathLst>
                <a:path w="206" h="203" extrusionOk="0">
                  <a:moveTo>
                    <a:pt x="161" y="1"/>
                  </a:moveTo>
                  <a:cubicBezTo>
                    <a:pt x="139" y="4"/>
                    <a:pt x="123" y="27"/>
                    <a:pt x="101" y="27"/>
                  </a:cubicBezTo>
                  <a:cubicBezTo>
                    <a:pt x="97" y="27"/>
                    <a:pt x="90" y="27"/>
                    <a:pt x="86" y="23"/>
                  </a:cubicBezTo>
                  <a:cubicBezTo>
                    <a:pt x="34" y="72"/>
                    <a:pt x="0" y="120"/>
                    <a:pt x="52" y="188"/>
                  </a:cubicBezTo>
                  <a:cubicBezTo>
                    <a:pt x="75" y="195"/>
                    <a:pt x="94" y="203"/>
                    <a:pt x="113" y="203"/>
                  </a:cubicBezTo>
                  <a:cubicBezTo>
                    <a:pt x="135" y="203"/>
                    <a:pt x="154" y="195"/>
                    <a:pt x="173" y="169"/>
                  </a:cubicBezTo>
                  <a:cubicBezTo>
                    <a:pt x="206" y="120"/>
                    <a:pt x="191" y="68"/>
                    <a:pt x="199" y="15"/>
                  </a:cubicBezTo>
                  <a:cubicBezTo>
                    <a:pt x="199" y="4"/>
                    <a:pt x="180" y="1"/>
                    <a:pt x="1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2" name="Google Shape;17082;p11"/>
            <p:cNvSpPr/>
            <p:nvPr/>
          </p:nvSpPr>
          <p:spPr>
            <a:xfrm>
              <a:off x="-2456017" y="-2828519"/>
              <a:ext cx="8786" cy="13656"/>
            </a:xfrm>
            <a:custGeom>
              <a:avLst/>
              <a:gdLst/>
              <a:ahLst/>
              <a:cxnLst/>
              <a:rect l="l" t="t" r="r" b="b"/>
              <a:pathLst>
                <a:path w="184" h="286" extrusionOk="0">
                  <a:moveTo>
                    <a:pt x="131" y="1"/>
                  </a:moveTo>
                  <a:cubicBezTo>
                    <a:pt x="124" y="1"/>
                    <a:pt x="116" y="1"/>
                    <a:pt x="105" y="4"/>
                  </a:cubicBezTo>
                  <a:cubicBezTo>
                    <a:pt x="76" y="12"/>
                    <a:pt x="57" y="38"/>
                    <a:pt x="34" y="57"/>
                  </a:cubicBezTo>
                  <a:cubicBezTo>
                    <a:pt x="38" y="61"/>
                    <a:pt x="45" y="61"/>
                    <a:pt x="49" y="61"/>
                  </a:cubicBezTo>
                  <a:cubicBezTo>
                    <a:pt x="71" y="61"/>
                    <a:pt x="87" y="38"/>
                    <a:pt x="109" y="35"/>
                  </a:cubicBezTo>
                  <a:lnTo>
                    <a:pt x="113" y="35"/>
                  </a:lnTo>
                  <a:cubicBezTo>
                    <a:pt x="128" y="35"/>
                    <a:pt x="147" y="38"/>
                    <a:pt x="147" y="49"/>
                  </a:cubicBezTo>
                  <a:cubicBezTo>
                    <a:pt x="139" y="102"/>
                    <a:pt x="154" y="154"/>
                    <a:pt x="121" y="203"/>
                  </a:cubicBezTo>
                  <a:cubicBezTo>
                    <a:pt x="102" y="229"/>
                    <a:pt x="83" y="237"/>
                    <a:pt x="61" y="237"/>
                  </a:cubicBezTo>
                  <a:cubicBezTo>
                    <a:pt x="42" y="237"/>
                    <a:pt x="23" y="229"/>
                    <a:pt x="0" y="222"/>
                  </a:cubicBezTo>
                  <a:lnTo>
                    <a:pt x="0" y="222"/>
                  </a:lnTo>
                  <a:cubicBezTo>
                    <a:pt x="19" y="256"/>
                    <a:pt x="42" y="285"/>
                    <a:pt x="71" y="285"/>
                  </a:cubicBezTo>
                  <a:cubicBezTo>
                    <a:pt x="83" y="285"/>
                    <a:pt x="98" y="282"/>
                    <a:pt x="113" y="263"/>
                  </a:cubicBezTo>
                  <a:cubicBezTo>
                    <a:pt x="169" y="211"/>
                    <a:pt x="183" y="132"/>
                    <a:pt x="183" y="57"/>
                  </a:cubicBezTo>
                  <a:cubicBezTo>
                    <a:pt x="183" y="16"/>
                    <a:pt x="161" y="1"/>
                    <a:pt x="13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3" name="Google Shape;17083;p11"/>
            <p:cNvSpPr/>
            <p:nvPr/>
          </p:nvSpPr>
          <p:spPr>
            <a:xfrm>
              <a:off x="-2194872" y="-2775660"/>
              <a:ext cx="19673" cy="16474"/>
            </a:xfrm>
            <a:custGeom>
              <a:avLst/>
              <a:gdLst/>
              <a:ahLst/>
              <a:cxnLst/>
              <a:rect l="l" t="t" r="r" b="b"/>
              <a:pathLst>
                <a:path w="412" h="345" extrusionOk="0">
                  <a:moveTo>
                    <a:pt x="244" y="1"/>
                  </a:moveTo>
                  <a:cubicBezTo>
                    <a:pt x="199" y="1"/>
                    <a:pt x="147" y="23"/>
                    <a:pt x="105" y="72"/>
                  </a:cubicBezTo>
                  <a:cubicBezTo>
                    <a:pt x="0" y="184"/>
                    <a:pt x="8" y="229"/>
                    <a:pt x="150" y="310"/>
                  </a:cubicBezTo>
                  <a:cubicBezTo>
                    <a:pt x="169" y="318"/>
                    <a:pt x="183" y="341"/>
                    <a:pt x="206" y="341"/>
                  </a:cubicBezTo>
                  <a:cubicBezTo>
                    <a:pt x="214" y="341"/>
                    <a:pt x="218" y="337"/>
                    <a:pt x="221" y="337"/>
                  </a:cubicBezTo>
                  <a:cubicBezTo>
                    <a:pt x="206" y="307"/>
                    <a:pt x="169" y="274"/>
                    <a:pt x="232" y="262"/>
                  </a:cubicBezTo>
                  <a:cubicBezTo>
                    <a:pt x="259" y="258"/>
                    <a:pt x="270" y="229"/>
                    <a:pt x="304" y="229"/>
                  </a:cubicBezTo>
                  <a:lnTo>
                    <a:pt x="311" y="229"/>
                  </a:lnTo>
                  <a:cubicBezTo>
                    <a:pt x="292" y="277"/>
                    <a:pt x="251" y="303"/>
                    <a:pt x="221" y="337"/>
                  </a:cubicBezTo>
                  <a:cubicBezTo>
                    <a:pt x="232" y="341"/>
                    <a:pt x="247" y="345"/>
                    <a:pt x="259" y="345"/>
                  </a:cubicBezTo>
                  <a:cubicBezTo>
                    <a:pt x="273" y="345"/>
                    <a:pt x="285" y="337"/>
                    <a:pt x="288" y="322"/>
                  </a:cubicBezTo>
                  <a:cubicBezTo>
                    <a:pt x="304" y="281"/>
                    <a:pt x="349" y="281"/>
                    <a:pt x="371" y="255"/>
                  </a:cubicBezTo>
                  <a:cubicBezTo>
                    <a:pt x="359" y="203"/>
                    <a:pt x="411" y="158"/>
                    <a:pt x="385" y="105"/>
                  </a:cubicBezTo>
                  <a:lnTo>
                    <a:pt x="385" y="105"/>
                  </a:lnTo>
                  <a:cubicBezTo>
                    <a:pt x="375" y="117"/>
                    <a:pt x="363" y="124"/>
                    <a:pt x="352" y="124"/>
                  </a:cubicBezTo>
                  <a:cubicBezTo>
                    <a:pt x="330" y="124"/>
                    <a:pt x="311" y="109"/>
                    <a:pt x="285" y="105"/>
                  </a:cubicBezTo>
                  <a:cubicBezTo>
                    <a:pt x="304" y="83"/>
                    <a:pt x="318" y="72"/>
                    <a:pt x="333" y="72"/>
                  </a:cubicBezTo>
                  <a:cubicBezTo>
                    <a:pt x="352" y="72"/>
                    <a:pt x="371" y="86"/>
                    <a:pt x="385" y="105"/>
                  </a:cubicBezTo>
                  <a:cubicBezTo>
                    <a:pt x="359" y="38"/>
                    <a:pt x="304" y="1"/>
                    <a:pt x="2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4" name="Google Shape;17084;p11"/>
            <p:cNvSpPr/>
            <p:nvPr/>
          </p:nvSpPr>
          <p:spPr>
            <a:xfrm>
              <a:off x="-2207717" y="-2779432"/>
              <a:ext cx="16426" cy="11126"/>
            </a:xfrm>
            <a:custGeom>
              <a:avLst/>
              <a:gdLst/>
              <a:ahLst/>
              <a:cxnLst/>
              <a:rect l="l" t="t" r="r" b="b"/>
              <a:pathLst>
                <a:path w="344" h="233" extrusionOk="0">
                  <a:moveTo>
                    <a:pt x="247" y="1"/>
                  </a:moveTo>
                  <a:cubicBezTo>
                    <a:pt x="214" y="23"/>
                    <a:pt x="180" y="35"/>
                    <a:pt x="147" y="35"/>
                  </a:cubicBezTo>
                  <a:cubicBezTo>
                    <a:pt x="124" y="35"/>
                    <a:pt x="102" y="31"/>
                    <a:pt x="79" y="23"/>
                  </a:cubicBezTo>
                  <a:cubicBezTo>
                    <a:pt x="64" y="16"/>
                    <a:pt x="49" y="13"/>
                    <a:pt x="30" y="13"/>
                  </a:cubicBezTo>
                  <a:cubicBezTo>
                    <a:pt x="23" y="13"/>
                    <a:pt x="12" y="13"/>
                    <a:pt x="0" y="20"/>
                  </a:cubicBezTo>
                  <a:cubicBezTo>
                    <a:pt x="0" y="75"/>
                    <a:pt x="97" y="113"/>
                    <a:pt x="34" y="180"/>
                  </a:cubicBezTo>
                  <a:cubicBezTo>
                    <a:pt x="45" y="196"/>
                    <a:pt x="57" y="199"/>
                    <a:pt x="68" y="199"/>
                  </a:cubicBezTo>
                  <a:cubicBezTo>
                    <a:pt x="86" y="199"/>
                    <a:pt x="102" y="192"/>
                    <a:pt x="120" y="188"/>
                  </a:cubicBezTo>
                  <a:cubicBezTo>
                    <a:pt x="128" y="188"/>
                    <a:pt x="138" y="184"/>
                    <a:pt x="150" y="184"/>
                  </a:cubicBezTo>
                  <a:cubicBezTo>
                    <a:pt x="157" y="184"/>
                    <a:pt x="161" y="188"/>
                    <a:pt x="164" y="199"/>
                  </a:cubicBezTo>
                  <a:cubicBezTo>
                    <a:pt x="164" y="225"/>
                    <a:pt x="173" y="232"/>
                    <a:pt x="180" y="232"/>
                  </a:cubicBezTo>
                  <a:cubicBezTo>
                    <a:pt x="191" y="232"/>
                    <a:pt x="206" y="225"/>
                    <a:pt x="214" y="218"/>
                  </a:cubicBezTo>
                  <a:cubicBezTo>
                    <a:pt x="262" y="192"/>
                    <a:pt x="314" y="154"/>
                    <a:pt x="330" y="98"/>
                  </a:cubicBezTo>
                  <a:cubicBezTo>
                    <a:pt x="344" y="42"/>
                    <a:pt x="266" y="42"/>
                    <a:pt x="24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5" name="Google Shape;17085;p11"/>
            <p:cNvSpPr/>
            <p:nvPr/>
          </p:nvSpPr>
          <p:spPr>
            <a:xfrm>
              <a:off x="-2263919" y="-2671422"/>
              <a:ext cx="25164" cy="17381"/>
            </a:xfrm>
            <a:custGeom>
              <a:avLst/>
              <a:gdLst/>
              <a:ahLst/>
              <a:cxnLst/>
              <a:rect l="l" t="t" r="r" b="b"/>
              <a:pathLst>
                <a:path w="527" h="364" extrusionOk="0">
                  <a:moveTo>
                    <a:pt x="202" y="1"/>
                  </a:moveTo>
                  <a:cubicBezTo>
                    <a:pt x="49" y="106"/>
                    <a:pt x="0" y="255"/>
                    <a:pt x="68" y="360"/>
                  </a:cubicBezTo>
                  <a:lnTo>
                    <a:pt x="104" y="360"/>
                  </a:lnTo>
                  <a:cubicBezTo>
                    <a:pt x="108" y="360"/>
                    <a:pt x="116" y="363"/>
                    <a:pt x="123" y="363"/>
                  </a:cubicBezTo>
                  <a:cubicBezTo>
                    <a:pt x="138" y="363"/>
                    <a:pt x="153" y="360"/>
                    <a:pt x="164" y="344"/>
                  </a:cubicBezTo>
                  <a:cubicBezTo>
                    <a:pt x="164" y="325"/>
                    <a:pt x="149" y="325"/>
                    <a:pt x="146" y="318"/>
                  </a:cubicBezTo>
                  <a:cubicBezTo>
                    <a:pt x="108" y="277"/>
                    <a:pt x="120" y="168"/>
                    <a:pt x="146" y="168"/>
                  </a:cubicBezTo>
                  <a:lnTo>
                    <a:pt x="149" y="168"/>
                  </a:lnTo>
                  <a:cubicBezTo>
                    <a:pt x="157" y="173"/>
                    <a:pt x="164" y="177"/>
                    <a:pt x="175" y="177"/>
                  </a:cubicBezTo>
                  <a:cubicBezTo>
                    <a:pt x="187" y="177"/>
                    <a:pt x="198" y="173"/>
                    <a:pt x="209" y="173"/>
                  </a:cubicBezTo>
                  <a:cubicBezTo>
                    <a:pt x="220" y="168"/>
                    <a:pt x="232" y="165"/>
                    <a:pt x="242" y="165"/>
                  </a:cubicBezTo>
                  <a:cubicBezTo>
                    <a:pt x="269" y="165"/>
                    <a:pt x="287" y="177"/>
                    <a:pt x="299" y="221"/>
                  </a:cubicBezTo>
                  <a:cubicBezTo>
                    <a:pt x="299" y="232"/>
                    <a:pt x="310" y="247"/>
                    <a:pt x="325" y="247"/>
                  </a:cubicBezTo>
                  <a:cubicBezTo>
                    <a:pt x="329" y="247"/>
                    <a:pt x="337" y="244"/>
                    <a:pt x="340" y="240"/>
                  </a:cubicBezTo>
                  <a:cubicBezTo>
                    <a:pt x="359" y="229"/>
                    <a:pt x="359" y="206"/>
                    <a:pt x="347" y="187"/>
                  </a:cubicBezTo>
                  <a:cubicBezTo>
                    <a:pt x="337" y="161"/>
                    <a:pt x="314" y="135"/>
                    <a:pt x="359" y="116"/>
                  </a:cubicBezTo>
                  <a:cubicBezTo>
                    <a:pt x="382" y="168"/>
                    <a:pt x="396" y="191"/>
                    <a:pt x="430" y="191"/>
                  </a:cubicBezTo>
                  <a:cubicBezTo>
                    <a:pt x="452" y="191"/>
                    <a:pt x="482" y="184"/>
                    <a:pt x="527" y="168"/>
                  </a:cubicBezTo>
                  <a:cubicBezTo>
                    <a:pt x="508" y="135"/>
                    <a:pt x="467" y="120"/>
                    <a:pt x="463" y="75"/>
                  </a:cubicBezTo>
                  <a:cubicBezTo>
                    <a:pt x="463" y="68"/>
                    <a:pt x="463" y="46"/>
                    <a:pt x="456" y="46"/>
                  </a:cubicBezTo>
                  <a:cubicBezTo>
                    <a:pt x="456" y="46"/>
                    <a:pt x="456" y="49"/>
                    <a:pt x="452" y="49"/>
                  </a:cubicBezTo>
                  <a:cubicBezTo>
                    <a:pt x="437" y="56"/>
                    <a:pt x="426" y="61"/>
                    <a:pt x="415" y="61"/>
                  </a:cubicBezTo>
                  <a:cubicBezTo>
                    <a:pt x="370" y="61"/>
                    <a:pt x="347" y="4"/>
                    <a:pt x="303" y="1"/>
                  </a:cubicBezTo>
                  <a:lnTo>
                    <a:pt x="295" y="1"/>
                  </a:lnTo>
                  <a:cubicBezTo>
                    <a:pt x="284" y="1"/>
                    <a:pt x="273" y="4"/>
                    <a:pt x="265" y="4"/>
                  </a:cubicBezTo>
                  <a:cubicBezTo>
                    <a:pt x="254" y="8"/>
                    <a:pt x="242" y="8"/>
                    <a:pt x="232" y="8"/>
                  </a:cubicBezTo>
                  <a:lnTo>
                    <a:pt x="220" y="8"/>
                  </a:lnTo>
                  <a:cubicBezTo>
                    <a:pt x="213" y="8"/>
                    <a:pt x="209" y="4"/>
                    <a:pt x="20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6" name="Google Shape;17086;p11"/>
            <p:cNvSpPr/>
            <p:nvPr/>
          </p:nvSpPr>
          <p:spPr>
            <a:xfrm>
              <a:off x="-2562404" y="-2694628"/>
              <a:ext cx="12176" cy="9837"/>
            </a:xfrm>
            <a:custGeom>
              <a:avLst/>
              <a:gdLst/>
              <a:ahLst/>
              <a:cxnLst/>
              <a:rect l="l" t="t" r="r" b="b"/>
              <a:pathLst>
                <a:path w="255" h="206" extrusionOk="0">
                  <a:moveTo>
                    <a:pt x="218" y="0"/>
                  </a:moveTo>
                  <a:lnTo>
                    <a:pt x="218" y="4"/>
                  </a:lnTo>
                  <a:cubicBezTo>
                    <a:pt x="199" y="109"/>
                    <a:pt x="158" y="157"/>
                    <a:pt x="75" y="157"/>
                  </a:cubicBezTo>
                  <a:cubicBezTo>
                    <a:pt x="53" y="157"/>
                    <a:pt x="30" y="154"/>
                    <a:pt x="4" y="150"/>
                  </a:cubicBezTo>
                  <a:lnTo>
                    <a:pt x="1" y="150"/>
                  </a:lnTo>
                  <a:cubicBezTo>
                    <a:pt x="1" y="192"/>
                    <a:pt x="20" y="206"/>
                    <a:pt x="46" y="206"/>
                  </a:cubicBezTo>
                  <a:cubicBezTo>
                    <a:pt x="56" y="206"/>
                    <a:pt x="68" y="202"/>
                    <a:pt x="79" y="199"/>
                  </a:cubicBezTo>
                  <a:cubicBezTo>
                    <a:pt x="109" y="192"/>
                    <a:pt x="135" y="173"/>
                    <a:pt x="161" y="161"/>
                  </a:cubicBezTo>
                  <a:cubicBezTo>
                    <a:pt x="247" y="124"/>
                    <a:pt x="255" y="105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7" name="Google Shape;17087;p11"/>
            <p:cNvSpPr/>
            <p:nvPr/>
          </p:nvSpPr>
          <p:spPr>
            <a:xfrm>
              <a:off x="-2567418" y="-2697828"/>
              <a:ext cx="5969" cy="10410"/>
            </a:xfrm>
            <a:custGeom>
              <a:avLst/>
              <a:gdLst/>
              <a:ahLst/>
              <a:cxnLst/>
              <a:rect l="l" t="t" r="r" b="b"/>
              <a:pathLst>
                <a:path w="125" h="218" extrusionOk="0">
                  <a:moveTo>
                    <a:pt x="125" y="0"/>
                  </a:moveTo>
                  <a:cubicBezTo>
                    <a:pt x="4" y="57"/>
                    <a:pt x="1" y="105"/>
                    <a:pt x="106" y="217"/>
                  </a:cubicBezTo>
                  <a:lnTo>
                    <a:pt x="109" y="217"/>
                  </a:lnTo>
                  <a:cubicBezTo>
                    <a:pt x="76" y="143"/>
                    <a:pt x="31" y="67"/>
                    <a:pt x="125" y="4"/>
                  </a:cubicBezTo>
                  <a:lnTo>
                    <a:pt x="125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8" name="Google Shape;17088;p11"/>
            <p:cNvSpPr/>
            <p:nvPr/>
          </p:nvSpPr>
          <p:spPr>
            <a:xfrm>
              <a:off x="-2561497" y="-2698735"/>
              <a:ext cx="9502" cy="4297"/>
            </a:xfrm>
            <a:custGeom>
              <a:avLst/>
              <a:gdLst/>
              <a:ahLst/>
              <a:cxnLst/>
              <a:rect l="l" t="t" r="r" b="b"/>
              <a:pathLst>
                <a:path w="199" h="90" extrusionOk="0">
                  <a:moveTo>
                    <a:pt x="94" y="0"/>
                  </a:moveTo>
                  <a:cubicBezTo>
                    <a:pt x="68" y="0"/>
                    <a:pt x="37" y="8"/>
                    <a:pt x="1" y="19"/>
                  </a:cubicBezTo>
                  <a:lnTo>
                    <a:pt x="1" y="23"/>
                  </a:lnTo>
                  <a:cubicBezTo>
                    <a:pt x="71" y="31"/>
                    <a:pt x="146" y="27"/>
                    <a:pt x="199" y="90"/>
                  </a:cubicBezTo>
                  <a:lnTo>
                    <a:pt x="199" y="86"/>
                  </a:lnTo>
                  <a:cubicBezTo>
                    <a:pt x="168" y="27"/>
                    <a:pt x="142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9" name="Google Shape;17089;p11"/>
            <p:cNvSpPr/>
            <p:nvPr/>
          </p:nvSpPr>
          <p:spPr>
            <a:xfrm>
              <a:off x="-2862799" y="-2501480"/>
              <a:ext cx="13800" cy="15041"/>
            </a:xfrm>
            <a:custGeom>
              <a:avLst/>
              <a:gdLst/>
              <a:ahLst/>
              <a:cxnLst/>
              <a:rect l="l" t="t" r="r" b="b"/>
              <a:pathLst>
                <a:path w="289" h="315" extrusionOk="0">
                  <a:moveTo>
                    <a:pt x="169" y="1"/>
                  </a:moveTo>
                  <a:cubicBezTo>
                    <a:pt x="131" y="1"/>
                    <a:pt x="90" y="8"/>
                    <a:pt x="60" y="37"/>
                  </a:cubicBezTo>
                  <a:cubicBezTo>
                    <a:pt x="72" y="49"/>
                    <a:pt x="83" y="56"/>
                    <a:pt x="90" y="72"/>
                  </a:cubicBezTo>
                  <a:cubicBezTo>
                    <a:pt x="101" y="90"/>
                    <a:pt x="109" y="116"/>
                    <a:pt x="83" y="131"/>
                  </a:cubicBezTo>
                  <a:cubicBezTo>
                    <a:pt x="79" y="131"/>
                    <a:pt x="75" y="135"/>
                    <a:pt x="72" y="135"/>
                  </a:cubicBezTo>
                  <a:cubicBezTo>
                    <a:pt x="53" y="135"/>
                    <a:pt x="41" y="113"/>
                    <a:pt x="27" y="101"/>
                  </a:cubicBezTo>
                  <a:lnTo>
                    <a:pt x="27" y="101"/>
                  </a:lnTo>
                  <a:cubicBezTo>
                    <a:pt x="0" y="191"/>
                    <a:pt x="23" y="265"/>
                    <a:pt x="109" y="315"/>
                  </a:cubicBezTo>
                  <a:cubicBezTo>
                    <a:pt x="150" y="307"/>
                    <a:pt x="184" y="281"/>
                    <a:pt x="224" y="270"/>
                  </a:cubicBezTo>
                  <a:cubicBezTo>
                    <a:pt x="288" y="251"/>
                    <a:pt x="284" y="184"/>
                    <a:pt x="284" y="127"/>
                  </a:cubicBezTo>
                  <a:cubicBezTo>
                    <a:pt x="284" y="68"/>
                    <a:pt x="266" y="8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0" name="Google Shape;17090;p11"/>
            <p:cNvSpPr/>
            <p:nvPr/>
          </p:nvSpPr>
          <p:spPr>
            <a:xfrm>
              <a:off x="-2861558" y="-2499713"/>
              <a:ext cx="3963" cy="4727"/>
            </a:xfrm>
            <a:custGeom>
              <a:avLst/>
              <a:gdLst/>
              <a:ahLst/>
              <a:cxnLst/>
              <a:rect l="l" t="t" r="r" b="b"/>
              <a:pathLst>
                <a:path w="83" h="99" extrusionOk="0">
                  <a:moveTo>
                    <a:pt x="34" y="0"/>
                  </a:moveTo>
                  <a:cubicBezTo>
                    <a:pt x="12" y="16"/>
                    <a:pt x="8" y="42"/>
                    <a:pt x="1" y="64"/>
                  </a:cubicBezTo>
                  <a:cubicBezTo>
                    <a:pt x="15" y="76"/>
                    <a:pt x="27" y="98"/>
                    <a:pt x="46" y="98"/>
                  </a:cubicBezTo>
                  <a:cubicBezTo>
                    <a:pt x="49" y="98"/>
                    <a:pt x="53" y="94"/>
                    <a:pt x="57" y="94"/>
                  </a:cubicBezTo>
                  <a:cubicBezTo>
                    <a:pt x="83" y="79"/>
                    <a:pt x="75" y="53"/>
                    <a:pt x="64" y="35"/>
                  </a:cubicBezTo>
                  <a:cubicBezTo>
                    <a:pt x="57" y="19"/>
                    <a:pt x="46" y="12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1" name="Google Shape;17091;p11"/>
            <p:cNvSpPr/>
            <p:nvPr/>
          </p:nvSpPr>
          <p:spPr>
            <a:xfrm>
              <a:off x="-2854586" y="-2893125"/>
              <a:ext cx="6446" cy="9359"/>
            </a:xfrm>
            <a:custGeom>
              <a:avLst/>
              <a:gdLst/>
              <a:ahLst/>
              <a:cxnLst/>
              <a:rect l="l" t="t" r="r" b="b"/>
              <a:pathLst>
                <a:path w="135" h="196" extrusionOk="0">
                  <a:moveTo>
                    <a:pt x="52" y="1"/>
                  </a:moveTo>
                  <a:cubicBezTo>
                    <a:pt x="8" y="27"/>
                    <a:pt x="16" y="75"/>
                    <a:pt x="0" y="113"/>
                  </a:cubicBezTo>
                  <a:cubicBezTo>
                    <a:pt x="34" y="132"/>
                    <a:pt x="12" y="177"/>
                    <a:pt x="45" y="196"/>
                  </a:cubicBezTo>
                  <a:cubicBezTo>
                    <a:pt x="71" y="173"/>
                    <a:pt x="97" y="154"/>
                    <a:pt x="120" y="132"/>
                  </a:cubicBezTo>
                  <a:cubicBezTo>
                    <a:pt x="135" y="68"/>
                    <a:pt x="57" y="53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2" name="Google Shape;17092;p11"/>
            <p:cNvSpPr/>
            <p:nvPr/>
          </p:nvSpPr>
          <p:spPr>
            <a:xfrm>
              <a:off x="-2866190" y="-2888493"/>
              <a:ext cx="3820" cy="4011"/>
            </a:xfrm>
            <a:custGeom>
              <a:avLst/>
              <a:gdLst/>
              <a:ahLst/>
              <a:cxnLst/>
              <a:rect l="l" t="t" r="r" b="b"/>
              <a:pathLst>
                <a:path w="80" h="84" extrusionOk="0">
                  <a:moveTo>
                    <a:pt x="0" y="1"/>
                  </a:moveTo>
                  <a:lnTo>
                    <a:pt x="0" y="9"/>
                  </a:lnTo>
                  <a:lnTo>
                    <a:pt x="0" y="64"/>
                  </a:lnTo>
                  <a:cubicBezTo>
                    <a:pt x="12" y="76"/>
                    <a:pt x="23" y="83"/>
                    <a:pt x="34" y="83"/>
                  </a:cubicBezTo>
                  <a:cubicBezTo>
                    <a:pt x="41" y="83"/>
                    <a:pt x="49" y="80"/>
                    <a:pt x="57" y="68"/>
                  </a:cubicBezTo>
                  <a:cubicBezTo>
                    <a:pt x="79" y="35"/>
                    <a:pt x="49" y="31"/>
                    <a:pt x="26" y="20"/>
                  </a:cubicBezTo>
                  <a:cubicBezTo>
                    <a:pt x="19" y="16"/>
                    <a:pt x="8" y="9"/>
                    <a:pt x="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3" name="Google Shape;17093;p11"/>
            <p:cNvSpPr/>
            <p:nvPr/>
          </p:nvSpPr>
          <p:spPr>
            <a:xfrm>
              <a:off x="-2475451" y="-2781915"/>
              <a:ext cx="11651" cy="15949"/>
            </a:xfrm>
            <a:custGeom>
              <a:avLst/>
              <a:gdLst/>
              <a:ahLst/>
              <a:cxnLst/>
              <a:rect l="l" t="t" r="r" b="b"/>
              <a:pathLst>
                <a:path w="244" h="334" extrusionOk="0">
                  <a:moveTo>
                    <a:pt x="164" y="1"/>
                  </a:moveTo>
                  <a:cubicBezTo>
                    <a:pt x="127" y="1"/>
                    <a:pt x="90" y="15"/>
                    <a:pt x="75" y="49"/>
                  </a:cubicBezTo>
                  <a:cubicBezTo>
                    <a:pt x="38" y="124"/>
                    <a:pt x="0" y="203"/>
                    <a:pt x="49" y="292"/>
                  </a:cubicBezTo>
                  <a:cubicBezTo>
                    <a:pt x="60" y="307"/>
                    <a:pt x="52" y="329"/>
                    <a:pt x="79" y="334"/>
                  </a:cubicBezTo>
                  <a:lnTo>
                    <a:pt x="83" y="334"/>
                  </a:lnTo>
                  <a:cubicBezTo>
                    <a:pt x="105" y="334"/>
                    <a:pt x="127" y="318"/>
                    <a:pt x="127" y="296"/>
                  </a:cubicBezTo>
                  <a:cubicBezTo>
                    <a:pt x="131" y="248"/>
                    <a:pt x="157" y="210"/>
                    <a:pt x="191" y="180"/>
                  </a:cubicBezTo>
                  <a:cubicBezTo>
                    <a:pt x="146" y="172"/>
                    <a:pt x="116" y="135"/>
                    <a:pt x="75" y="109"/>
                  </a:cubicBezTo>
                  <a:cubicBezTo>
                    <a:pt x="109" y="57"/>
                    <a:pt x="150" y="27"/>
                    <a:pt x="206" y="27"/>
                  </a:cubicBezTo>
                  <a:cubicBezTo>
                    <a:pt x="217" y="27"/>
                    <a:pt x="228" y="31"/>
                    <a:pt x="243" y="31"/>
                  </a:cubicBezTo>
                  <a:cubicBezTo>
                    <a:pt x="224" y="12"/>
                    <a:pt x="195" y="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4" name="Google Shape;17094;p11"/>
            <p:cNvSpPr/>
            <p:nvPr/>
          </p:nvSpPr>
          <p:spPr>
            <a:xfrm>
              <a:off x="-2471918" y="-2780674"/>
              <a:ext cx="9502" cy="7401"/>
            </a:xfrm>
            <a:custGeom>
              <a:avLst/>
              <a:gdLst/>
              <a:ahLst/>
              <a:cxnLst/>
              <a:rect l="l" t="t" r="r" b="b"/>
              <a:pathLst>
                <a:path w="199" h="155" extrusionOk="0">
                  <a:moveTo>
                    <a:pt x="132" y="1"/>
                  </a:moveTo>
                  <a:cubicBezTo>
                    <a:pt x="76" y="1"/>
                    <a:pt x="35" y="31"/>
                    <a:pt x="1" y="83"/>
                  </a:cubicBezTo>
                  <a:cubicBezTo>
                    <a:pt x="42" y="109"/>
                    <a:pt x="72" y="146"/>
                    <a:pt x="117" y="154"/>
                  </a:cubicBezTo>
                  <a:cubicBezTo>
                    <a:pt x="192" y="120"/>
                    <a:pt x="199" y="94"/>
                    <a:pt x="169" y="5"/>
                  </a:cubicBezTo>
                  <a:cubicBezTo>
                    <a:pt x="154" y="5"/>
                    <a:pt x="143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5" name="Google Shape;17095;p11"/>
            <p:cNvSpPr/>
            <p:nvPr/>
          </p:nvSpPr>
          <p:spPr>
            <a:xfrm>
              <a:off x="-2746958" y="-2745291"/>
              <a:ext cx="7544" cy="11651"/>
            </a:xfrm>
            <a:custGeom>
              <a:avLst/>
              <a:gdLst/>
              <a:ahLst/>
              <a:cxnLst/>
              <a:rect l="l" t="t" r="r" b="b"/>
              <a:pathLst>
                <a:path w="158" h="244" extrusionOk="0">
                  <a:moveTo>
                    <a:pt x="117" y="0"/>
                  </a:moveTo>
                  <a:lnTo>
                    <a:pt x="117" y="0"/>
                  </a:lnTo>
                  <a:cubicBezTo>
                    <a:pt x="109" y="0"/>
                    <a:pt x="105" y="4"/>
                    <a:pt x="98" y="11"/>
                  </a:cubicBezTo>
                  <a:cubicBezTo>
                    <a:pt x="131" y="109"/>
                    <a:pt x="56" y="153"/>
                    <a:pt x="1" y="209"/>
                  </a:cubicBezTo>
                  <a:cubicBezTo>
                    <a:pt x="30" y="213"/>
                    <a:pt x="53" y="243"/>
                    <a:pt x="86" y="243"/>
                  </a:cubicBezTo>
                  <a:lnTo>
                    <a:pt x="94" y="243"/>
                  </a:lnTo>
                  <a:cubicBezTo>
                    <a:pt x="91" y="213"/>
                    <a:pt x="72" y="190"/>
                    <a:pt x="101" y="161"/>
                  </a:cubicBezTo>
                  <a:cubicBezTo>
                    <a:pt x="153" y="109"/>
                    <a:pt x="158" y="71"/>
                    <a:pt x="11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6" name="Google Shape;17096;p11"/>
            <p:cNvSpPr/>
            <p:nvPr/>
          </p:nvSpPr>
          <p:spPr>
            <a:xfrm>
              <a:off x="-2747674" y="-2745482"/>
              <a:ext cx="6972" cy="10219"/>
            </a:xfrm>
            <a:custGeom>
              <a:avLst/>
              <a:gdLst/>
              <a:ahLst/>
              <a:cxnLst/>
              <a:rect l="l" t="t" r="r" b="b"/>
              <a:pathLst>
                <a:path w="146" h="214" extrusionOk="0">
                  <a:moveTo>
                    <a:pt x="98" y="0"/>
                  </a:moveTo>
                  <a:cubicBezTo>
                    <a:pt x="53" y="37"/>
                    <a:pt x="45" y="101"/>
                    <a:pt x="1" y="131"/>
                  </a:cubicBezTo>
                  <a:cubicBezTo>
                    <a:pt x="4" y="161"/>
                    <a:pt x="8" y="187"/>
                    <a:pt x="16" y="213"/>
                  </a:cubicBezTo>
                  <a:cubicBezTo>
                    <a:pt x="71" y="157"/>
                    <a:pt x="146" y="113"/>
                    <a:pt x="113" y="15"/>
                  </a:cubicBezTo>
                  <a:lnTo>
                    <a:pt x="98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7" name="Google Shape;17097;p11"/>
            <p:cNvSpPr/>
            <p:nvPr/>
          </p:nvSpPr>
          <p:spPr>
            <a:xfrm>
              <a:off x="-2738363" y="-2744575"/>
              <a:ext cx="3915" cy="4488"/>
            </a:xfrm>
            <a:custGeom>
              <a:avLst/>
              <a:gdLst/>
              <a:ahLst/>
              <a:cxnLst/>
              <a:rect l="l" t="t" r="r" b="b"/>
              <a:pathLst>
                <a:path w="82" h="94" extrusionOk="0">
                  <a:moveTo>
                    <a:pt x="18" y="0"/>
                  </a:moveTo>
                  <a:cubicBezTo>
                    <a:pt x="0" y="37"/>
                    <a:pt x="7" y="82"/>
                    <a:pt x="33" y="94"/>
                  </a:cubicBezTo>
                  <a:lnTo>
                    <a:pt x="49" y="94"/>
                  </a:lnTo>
                  <a:cubicBezTo>
                    <a:pt x="71" y="94"/>
                    <a:pt x="71" y="52"/>
                    <a:pt x="82" y="34"/>
                  </a:cubicBezTo>
                  <a:cubicBezTo>
                    <a:pt x="68" y="11"/>
                    <a:pt x="41" y="8"/>
                    <a:pt x="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8" name="Google Shape;17098;p11"/>
            <p:cNvSpPr/>
            <p:nvPr/>
          </p:nvSpPr>
          <p:spPr>
            <a:xfrm>
              <a:off x="-2647351" y="-2935623"/>
              <a:ext cx="32183" cy="17572"/>
            </a:xfrm>
            <a:custGeom>
              <a:avLst/>
              <a:gdLst/>
              <a:ahLst/>
              <a:cxnLst/>
              <a:rect l="l" t="t" r="r" b="b"/>
              <a:pathLst>
                <a:path w="674" h="368" extrusionOk="0">
                  <a:moveTo>
                    <a:pt x="265" y="1"/>
                  </a:moveTo>
                  <a:cubicBezTo>
                    <a:pt x="176" y="1"/>
                    <a:pt x="79" y="57"/>
                    <a:pt x="30" y="132"/>
                  </a:cubicBezTo>
                  <a:cubicBezTo>
                    <a:pt x="1" y="162"/>
                    <a:pt x="23" y="188"/>
                    <a:pt x="34" y="214"/>
                  </a:cubicBezTo>
                  <a:cubicBezTo>
                    <a:pt x="41" y="237"/>
                    <a:pt x="53" y="256"/>
                    <a:pt x="75" y="256"/>
                  </a:cubicBezTo>
                  <a:cubicBezTo>
                    <a:pt x="82" y="256"/>
                    <a:pt x="86" y="256"/>
                    <a:pt x="94" y="251"/>
                  </a:cubicBezTo>
                  <a:cubicBezTo>
                    <a:pt x="127" y="244"/>
                    <a:pt x="105" y="218"/>
                    <a:pt x="105" y="196"/>
                  </a:cubicBezTo>
                  <a:cubicBezTo>
                    <a:pt x="105" y="180"/>
                    <a:pt x="82" y="162"/>
                    <a:pt x="105" y="147"/>
                  </a:cubicBezTo>
                  <a:lnTo>
                    <a:pt x="108" y="147"/>
                  </a:lnTo>
                  <a:cubicBezTo>
                    <a:pt x="146" y="147"/>
                    <a:pt x="131" y="177"/>
                    <a:pt x="139" y="196"/>
                  </a:cubicBezTo>
                  <a:cubicBezTo>
                    <a:pt x="142" y="206"/>
                    <a:pt x="153" y="218"/>
                    <a:pt x="161" y="218"/>
                  </a:cubicBezTo>
                  <a:cubicBezTo>
                    <a:pt x="165" y="218"/>
                    <a:pt x="169" y="218"/>
                    <a:pt x="172" y="214"/>
                  </a:cubicBezTo>
                  <a:cubicBezTo>
                    <a:pt x="195" y="188"/>
                    <a:pt x="210" y="180"/>
                    <a:pt x="225" y="180"/>
                  </a:cubicBezTo>
                  <a:cubicBezTo>
                    <a:pt x="247" y="180"/>
                    <a:pt x="265" y="196"/>
                    <a:pt x="284" y="214"/>
                  </a:cubicBezTo>
                  <a:cubicBezTo>
                    <a:pt x="299" y="233"/>
                    <a:pt x="318" y="251"/>
                    <a:pt x="341" y="251"/>
                  </a:cubicBezTo>
                  <a:cubicBezTo>
                    <a:pt x="355" y="222"/>
                    <a:pt x="352" y="192"/>
                    <a:pt x="326" y="170"/>
                  </a:cubicBezTo>
                  <a:lnTo>
                    <a:pt x="315" y="170"/>
                  </a:lnTo>
                  <a:cubicBezTo>
                    <a:pt x="281" y="170"/>
                    <a:pt x="265" y="147"/>
                    <a:pt x="262" y="106"/>
                  </a:cubicBezTo>
                  <a:cubicBezTo>
                    <a:pt x="296" y="106"/>
                    <a:pt x="326" y="106"/>
                    <a:pt x="360" y="102"/>
                  </a:cubicBezTo>
                  <a:cubicBezTo>
                    <a:pt x="386" y="132"/>
                    <a:pt x="453" y="87"/>
                    <a:pt x="453" y="166"/>
                  </a:cubicBezTo>
                  <a:cubicBezTo>
                    <a:pt x="449" y="237"/>
                    <a:pt x="430" y="285"/>
                    <a:pt x="360" y="301"/>
                  </a:cubicBezTo>
                  <a:lnTo>
                    <a:pt x="360" y="334"/>
                  </a:lnTo>
                  <a:cubicBezTo>
                    <a:pt x="374" y="353"/>
                    <a:pt x="400" y="356"/>
                    <a:pt x="422" y="368"/>
                  </a:cubicBezTo>
                  <a:cubicBezTo>
                    <a:pt x="460" y="330"/>
                    <a:pt x="512" y="337"/>
                    <a:pt x="553" y="308"/>
                  </a:cubicBezTo>
                  <a:cubicBezTo>
                    <a:pt x="617" y="266"/>
                    <a:pt x="621" y="278"/>
                    <a:pt x="591" y="206"/>
                  </a:cubicBezTo>
                  <a:cubicBezTo>
                    <a:pt x="595" y="203"/>
                    <a:pt x="598" y="203"/>
                    <a:pt x="602" y="203"/>
                  </a:cubicBezTo>
                  <a:cubicBezTo>
                    <a:pt x="636" y="203"/>
                    <a:pt x="647" y="240"/>
                    <a:pt x="674" y="251"/>
                  </a:cubicBezTo>
                  <a:cubicBezTo>
                    <a:pt x="658" y="177"/>
                    <a:pt x="587" y="139"/>
                    <a:pt x="553" y="80"/>
                  </a:cubicBezTo>
                  <a:cubicBezTo>
                    <a:pt x="543" y="61"/>
                    <a:pt x="509" y="39"/>
                    <a:pt x="472" y="39"/>
                  </a:cubicBezTo>
                  <a:cubicBezTo>
                    <a:pt x="464" y="39"/>
                    <a:pt x="456" y="39"/>
                    <a:pt x="453" y="42"/>
                  </a:cubicBezTo>
                  <a:lnTo>
                    <a:pt x="422" y="42"/>
                  </a:lnTo>
                  <a:cubicBezTo>
                    <a:pt x="393" y="42"/>
                    <a:pt x="367" y="31"/>
                    <a:pt x="333" y="16"/>
                  </a:cubicBezTo>
                  <a:cubicBezTo>
                    <a:pt x="310" y="9"/>
                    <a:pt x="288" y="1"/>
                    <a:pt x="26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99" name="Google Shape;17099;p11"/>
            <p:cNvSpPr/>
            <p:nvPr/>
          </p:nvSpPr>
          <p:spPr>
            <a:xfrm>
              <a:off x="-2654848" y="-2925786"/>
              <a:ext cx="23397" cy="24878"/>
            </a:xfrm>
            <a:custGeom>
              <a:avLst/>
              <a:gdLst/>
              <a:ahLst/>
              <a:cxnLst/>
              <a:rect l="l" t="t" r="r" b="b"/>
              <a:pathLst>
                <a:path w="490" h="521" extrusionOk="0">
                  <a:moveTo>
                    <a:pt x="153" y="0"/>
                  </a:moveTo>
                  <a:cubicBezTo>
                    <a:pt x="124" y="27"/>
                    <a:pt x="105" y="45"/>
                    <a:pt x="82" y="60"/>
                  </a:cubicBezTo>
                  <a:cubicBezTo>
                    <a:pt x="1" y="247"/>
                    <a:pt x="23" y="356"/>
                    <a:pt x="184" y="521"/>
                  </a:cubicBezTo>
                  <a:cubicBezTo>
                    <a:pt x="187" y="509"/>
                    <a:pt x="195" y="502"/>
                    <a:pt x="203" y="490"/>
                  </a:cubicBezTo>
                  <a:cubicBezTo>
                    <a:pt x="217" y="502"/>
                    <a:pt x="232" y="509"/>
                    <a:pt x="247" y="509"/>
                  </a:cubicBezTo>
                  <a:cubicBezTo>
                    <a:pt x="270" y="509"/>
                    <a:pt x="288" y="502"/>
                    <a:pt x="307" y="494"/>
                  </a:cubicBezTo>
                  <a:cubicBezTo>
                    <a:pt x="326" y="487"/>
                    <a:pt x="344" y="479"/>
                    <a:pt x="363" y="479"/>
                  </a:cubicBezTo>
                  <a:cubicBezTo>
                    <a:pt x="370" y="479"/>
                    <a:pt x="374" y="483"/>
                    <a:pt x="382" y="483"/>
                  </a:cubicBezTo>
                  <a:cubicBezTo>
                    <a:pt x="378" y="438"/>
                    <a:pt x="322" y="374"/>
                    <a:pt x="393" y="374"/>
                  </a:cubicBezTo>
                  <a:cubicBezTo>
                    <a:pt x="404" y="374"/>
                    <a:pt x="415" y="374"/>
                    <a:pt x="427" y="378"/>
                  </a:cubicBezTo>
                  <a:lnTo>
                    <a:pt x="430" y="378"/>
                  </a:lnTo>
                  <a:cubicBezTo>
                    <a:pt x="438" y="378"/>
                    <a:pt x="453" y="371"/>
                    <a:pt x="445" y="359"/>
                  </a:cubicBezTo>
                  <a:cubicBezTo>
                    <a:pt x="386" y="285"/>
                    <a:pt x="475" y="252"/>
                    <a:pt x="490" y="199"/>
                  </a:cubicBezTo>
                  <a:lnTo>
                    <a:pt x="490" y="199"/>
                  </a:lnTo>
                  <a:cubicBezTo>
                    <a:pt x="434" y="262"/>
                    <a:pt x="318" y="217"/>
                    <a:pt x="292" y="337"/>
                  </a:cubicBezTo>
                  <a:cubicBezTo>
                    <a:pt x="277" y="304"/>
                    <a:pt x="273" y="288"/>
                    <a:pt x="270" y="274"/>
                  </a:cubicBezTo>
                  <a:cubicBezTo>
                    <a:pt x="258" y="255"/>
                    <a:pt x="251" y="221"/>
                    <a:pt x="236" y="217"/>
                  </a:cubicBezTo>
                  <a:cubicBezTo>
                    <a:pt x="131" y="180"/>
                    <a:pt x="146" y="95"/>
                    <a:pt x="1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0" name="Google Shape;17100;p11"/>
            <p:cNvSpPr/>
            <p:nvPr/>
          </p:nvSpPr>
          <p:spPr>
            <a:xfrm>
              <a:off x="-2627201" y="-2925977"/>
              <a:ext cx="17906" cy="23111"/>
            </a:xfrm>
            <a:custGeom>
              <a:avLst/>
              <a:gdLst/>
              <a:ahLst/>
              <a:cxnLst/>
              <a:rect l="l" t="t" r="r" b="b"/>
              <a:pathLst>
                <a:path w="375" h="484" extrusionOk="0">
                  <a:moveTo>
                    <a:pt x="180" y="1"/>
                  </a:moveTo>
                  <a:cubicBezTo>
                    <a:pt x="176" y="1"/>
                    <a:pt x="173" y="1"/>
                    <a:pt x="169" y="4"/>
                  </a:cubicBezTo>
                  <a:cubicBezTo>
                    <a:pt x="199" y="76"/>
                    <a:pt x="195" y="64"/>
                    <a:pt x="131" y="106"/>
                  </a:cubicBezTo>
                  <a:cubicBezTo>
                    <a:pt x="90" y="135"/>
                    <a:pt x="38" y="128"/>
                    <a:pt x="0" y="166"/>
                  </a:cubicBezTo>
                  <a:cubicBezTo>
                    <a:pt x="61" y="173"/>
                    <a:pt x="87" y="203"/>
                    <a:pt x="68" y="263"/>
                  </a:cubicBezTo>
                  <a:cubicBezTo>
                    <a:pt x="90" y="285"/>
                    <a:pt x="79" y="311"/>
                    <a:pt x="83" y="337"/>
                  </a:cubicBezTo>
                  <a:cubicBezTo>
                    <a:pt x="83" y="394"/>
                    <a:pt x="154" y="420"/>
                    <a:pt x="147" y="483"/>
                  </a:cubicBezTo>
                  <a:cubicBezTo>
                    <a:pt x="165" y="480"/>
                    <a:pt x="188" y="480"/>
                    <a:pt x="210" y="475"/>
                  </a:cubicBezTo>
                  <a:cubicBezTo>
                    <a:pt x="255" y="420"/>
                    <a:pt x="252" y="345"/>
                    <a:pt x="304" y="285"/>
                  </a:cubicBezTo>
                  <a:cubicBezTo>
                    <a:pt x="322" y="266"/>
                    <a:pt x="375" y="192"/>
                    <a:pt x="330" y="132"/>
                  </a:cubicBezTo>
                  <a:cubicBezTo>
                    <a:pt x="281" y="125"/>
                    <a:pt x="281" y="72"/>
                    <a:pt x="252" y="49"/>
                  </a:cubicBezTo>
                  <a:cubicBezTo>
                    <a:pt x="225" y="38"/>
                    <a:pt x="214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1" name="Google Shape;17101;p11"/>
            <p:cNvSpPr/>
            <p:nvPr/>
          </p:nvSpPr>
          <p:spPr>
            <a:xfrm>
              <a:off x="-2650933" y="-2929367"/>
              <a:ext cx="20771" cy="16665"/>
            </a:xfrm>
            <a:custGeom>
              <a:avLst/>
              <a:gdLst/>
              <a:ahLst/>
              <a:cxnLst/>
              <a:rect l="l" t="t" r="r" b="b"/>
              <a:pathLst>
                <a:path w="435" h="349" extrusionOk="0">
                  <a:moveTo>
                    <a:pt x="105" y="1"/>
                  </a:moveTo>
                  <a:lnTo>
                    <a:pt x="105" y="1"/>
                  </a:lnTo>
                  <a:cubicBezTo>
                    <a:pt x="38" y="20"/>
                    <a:pt x="23" y="83"/>
                    <a:pt x="0" y="135"/>
                  </a:cubicBezTo>
                  <a:cubicBezTo>
                    <a:pt x="23" y="120"/>
                    <a:pt x="42" y="102"/>
                    <a:pt x="71" y="75"/>
                  </a:cubicBezTo>
                  <a:lnTo>
                    <a:pt x="71" y="75"/>
                  </a:lnTo>
                  <a:cubicBezTo>
                    <a:pt x="64" y="170"/>
                    <a:pt x="49" y="255"/>
                    <a:pt x="154" y="292"/>
                  </a:cubicBezTo>
                  <a:cubicBezTo>
                    <a:pt x="169" y="296"/>
                    <a:pt x="176" y="330"/>
                    <a:pt x="188" y="349"/>
                  </a:cubicBezTo>
                  <a:cubicBezTo>
                    <a:pt x="210" y="292"/>
                    <a:pt x="262" y="274"/>
                    <a:pt x="314" y="259"/>
                  </a:cubicBezTo>
                  <a:cubicBezTo>
                    <a:pt x="304" y="229"/>
                    <a:pt x="292" y="218"/>
                    <a:pt x="281" y="218"/>
                  </a:cubicBezTo>
                  <a:cubicBezTo>
                    <a:pt x="270" y="218"/>
                    <a:pt x="259" y="225"/>
                    <a:pt x="247" y="237"/>
                  </a:cubicBezTo>
                  <a:cubicBezTo>
                    <a:pt x="236" y="244"/>
                    <a:pt x="221" y="255"/>
                    <a:pt x="210" y="255"/>
                  </a:cubicBezTo>
                  <a:cubicBezTo>
                    <a:pt x="206" y="255"/>
                    <a:pt x="206" y="255"/>
                    <a:pt x="202" y="251"/>
                  </a:cubicBezTo>
                  <a:cubicBezTo>
                    <a:pt x="206" y="206"/>
                    <a:pt x="225" y="184"/>
                    <a:pt x="255" y="184"/>
                  </a:cubicBezTo>
                  <a:cubicBezTo>
                    <a:pt x="266" y="184"/>
                    <a:pt x="281" y="188"/>
                    <a:pt x="296" y="196"/>
                  </a:cubicBezTo>
                  <a:cubicBezTo>
                    <a:pt x="322" y="206"/>
                    <a:pt x="352" y="225"/>
                    <a:pt x="382" y="225"/>
                  </a:cubicBezTo>
                  <a:cubicBezTo>
                    <a:pt x="397" y="225"/>
                    <a:pt x="416" y="218"/>
                    <a:pt x="435" y="203"/>
                  </a:cubicBezTo>
                  <a:lnTo>
                    <a:pt x="435" y="170"/>
                  </a:lnTo>
                  <a:cubicBezTo>
                    <a:pt x="419" y="158"/>
                    <a:pt x="390" y="165"/>
                    <a:pt x="385" y="143"/>
                  </a:cubicBezTo>
                  <a:cubicBezTo>
                    <a:pt x="382" y="125"/>
                    <a:pt x="408" y="128"/>
                    <a:pt x="416" y="120"/>
                  </a:cubicBezTo>
                  <a:cubicBezTo>
                    <a:pt x="393" y="120"/>
                    <a:pt x="374" y="102"/>
                    <a:pt x="359" y="83"/>
                  </a:cubicBezTo>
                  <a:cubicBezTo>
                    <a:pt x="340" y="65"/>
                    <a:pt x="322" y="49"/>
                    <a:pt x="300" y="49"/>
                  </a:cubicBezTo>
                  <a:cubicBezTo>
                    <a:pt x="285" y="49"/>
                    <a:pt x="270" y="57"/>
                    <a:pt x="247" y="83"/>
                  </a:cubicBezTo>
                  <a:cubicBezTo>
                    <a:pt x="244" y="87"/>
                    <a:pt x="240" y="87"/>
                    <a:pt x="236" y="87"/>
                  </a:cubicBezTo>
                  <a:cubicBezTo>
                    <a:pt x="228" y="87"/>
                    <a:pt x="217" y="75"/>
                    <a:pt x="214" y="65"/>
                  </a:cubicBezTo>
                  <a:cubicBezTo>
                    <a:pt x="206" y="46"/>
                    <a:pt x="221" y="16"/>
                    <a:pt x="183" y="16"/>
                  </a:cubicBezTo>
                  <a:lnTo>
                    <a:pt x="180" y="16"/>
                  </a:lnTo>
                  <a:cubicBezTo>
                    <a:pt x="157" y="31"/>
                    <a:pt x="180" y="49"/>
                    <a:pt x="180" y="65"/>
                  </a:cubicBezTo>
                  <a:cubicBezTo>
                    <a:pt x="180" y="87"/>
                    <a:pt x="202" y="113"/>
                    <a:pt x="169" y="120"/>
                  </a:cubicBezTo>
                  <a:cubicBezTo>
                    <a:pt x="161" y="125"/>
                    <a:pt x="157" y="125"/>
                    <a:pt x="150" y="125"/>
                  </a:cubicBezTo>
                  <a:cubicBezTo>
                    <a:pt x="128" y="125"/>
                    <a:pt x="116" y="106"/>
                    <a:pt x="109" y="83"/>
                  </a:cubicBezTo>
                  <a:cubicBezTo>
                    <a:pt x="98" y="57"/>
                    <a:pt x="76" y="3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2" name="Google Shape;17102;p11"/>
            <p:cNvSpPr/>
            <p:nvPr/>
          </p:nvSpPr>
          <p:spPr>
            <a:xfrm>
              <a:off x="-2567227" y="-2754459"/>
              <a:ext cx="12892" cy="12224"/>
            </a:xfrm>
            <a:custGeom>
              <a:avLst/>
              <a:gdLst/>
              <a:ahLst/>
              <a:cxnLst/>
              <a:rect l="l" t="t" r="r" b="b"/>
              <a:pathLst>
                <a:path w="270" h="256" extrusionOk="0">
                  <a:moveTo>
                    <a:pt x="87" y="1"/>
                  </a:moveTo>
                  <a:cubicBezTo>
                    <a:pt x="68" y="1"/>
                    <a:pt x="50" y="9"/>
                    <a:pt x="31" y="23"/>
                  </a:cubicBezTo>
                  <a:cubicBezTo>
                    <a:pt x="0" y="50"/>
                    <a:pt x="23" y="158"/>
                    <a:pt x="139" y="180"/>
                  </a:cubicBezTo>
                  <a:cubicBezTo>
                    <a:pt x="135" y="177"/>
                    <a:pt x="128" y="173"/>
                    <a:pt x="124" y="170"/>
                  </a:cubicBezTo>
                  <a:cubicBezTo>
                    <a:pt x="113" y="154"/>
                    <a:pt x="105" y="144"/>
                    <a:pt x="124" y="132"/>
                  </a:cubicBezTo>
                  <a:cubicBezTo>
                    <a:pt x="139" y="125"/>
                    <a:pt x="150" y="121"/>
                    <a:pt x="162" y="121"/>
                  </a:cubicBezTo>
                  <a:cubicBezTo>
                    <a:pt x="180" y="121"/>
                    <a:pt x="195" y="128"/>
                    <a:pt x="210" y="144"/>
                  </a:cubicBezTo>
                  <a:cubicBezTo>
                    <a:pt x="221" y="154"/>
                    <a:pt x="236" y="173"/>
                    <a:pt x="207" y="188"/>
                  </a:cubicBezTo>
                  <a:cubicBezTo>
                    <a:pt x="195" y="192"/>
                    <a:pt x="184" y="196"/>
                    <a:pt x="176" y="196"/>
                  </a:cubicBezTo>
                  <a:cubicBezTo>
                    <a:pt x="162" y="196"/>
                    <a:pt x="150" y="192"/>
                    <a:pt x="139" y="180"/>
                  </a:cubicBezTo>
                  <a:cubicBezTo>
                    <a:pt x="64" y="196"/>
                    <a:pt x="76" y="199"/>
                    <a:pt x="76" y="203"/>
                  </a:cubicBezTo>
                  <a:cubicBezTo>
                    <a:pt x="95" y="241"/>
                    <a:pt x="113" y="256"/>
                    <a:pt x="131" y="256"/>
                  </a:cubicBezTo>
                  <a:cubicBezTo>
                    <a:pt x="162" y="256"/>
                    <a:pt x="191" y="230"/>
                    <a:pt x="210" y="211"/>
                  </a:cubicBezTo>
                  <a:cubicBezTo>
                    <a:pt x="244" y="180"/>
                    <a:pt x="270" y="121"/>
                    <a:pt x="188" y="91"/>
                  </a:cubicBezTo>
                  <a:cubicBezTo>
                    <a:pt x="169" y="84"/>
                    <a:pt x="162" y="46"/>
                    <a:pt x="143" y="28"/>
                  </a:cubicBezTo>
                  <a:cubicBezTo>
                    <a:pt x="128" y="9"/>
                    <a:pt x="105" y="1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3" name="Google Shape;17103;p11"/>
            <p:cNvSpPr/>
            <p:nvPr/>
          </p:nvSpPr>
          <p:spPr>
            <a:xfrm>
              <a:off x="-2916709" y="-2758327"/>
              <a:ext cx="13083" cy="12176"/>
            </a:xfrm>
            <a:custGeom>
              <a:avLst/>
              <a:gdLst/>
              <a:ahLst/>
              <a:cxnLst/>
              <a:rect l="l" t="t" r="r" b="b"/>
              <a:pathLst>
                <a:path w="274" h="255" extrusionOk="0">
                  <a:moveTo>
                    <a:pt x="139" y="0"/>
                  </a:moveTo>
                  <a:cubicBezTo>
                    <a:pt x="116" y="0"/>
                    <a:pt x="94" y="15"/>
                    <a:pt x="57" y="37"/>
                  </a:cubicBezTo>
                  <a:cubicBezTo>
                    <a:pt x="23" y="60"/>
                    <a:pt x="0" y="82"/>
                    <a:pt x="8" y="123"/>
                  </a:cubicBezTo>
                  <a:cubicBezTo>
                    <a:pt x="19" y="199"/>
                    <a:pt x="113" y="187"/>
                    <a:pt x="147" y="251"/>
                  </a:cubicBezTo>
                  <a:lnTo>
                    <a:pt x="147" y="254"/>
                  </a:lnTo>
                  <a:cubicBezTo>
                    <a:pt x="157" y="254"/>
                    <a:pt x="169" y="202"/>
                    <a:pt x="192" y="191"/>
                  </a:cubicBezTo>
                  <a:cubicBezTo>
                    <a:pt x="202" y="180"/>
                    <a:pt x="214" y="172"/>
                    <a:pt x="225" y="161"/>
                  </a:cubicBezTo>
                  <a:cubicBezTo>
                    <a:pt x="221" y="149"/>
                    <a:pt x="210" y="139"/>
                    <a:pt x="210" y="135"/>
                  </a:cubicBezTo>
                  <a:cubicBezTo>
                    <a:pt x="214" y="127"/>
                    <a:pt x="218" y="127"/>
                    <a:pt x="218" y="127"/>
                  </a:cubicBezTo>
                  <a:cubicBezTo>
                    <a:pt x="225" y="127"/>
                    <a:pt x="228" y="131"/>
                    <a:pt x="232" y="135"/>
                  </a:cubicBezTo>
                  <a:cubicBezTo>
                    <a:pt x="244" y="142"/>
                    <a:pt x="251" y="146"/>
                    <a:pt x="259" y="146"/>
                  </a:cubicBezTo>
                  <a:cubicBezTo>
                    <a:pt x="266" y="146"/>
                    <a:pt x="270" y="142"/>
                    <a:pt x="273" y="142"/>
                  </a:cubicBezTo>
                  <a:cubicBezTo>
                    <a:pt x="251" y="123"/>
                    <a:pt x="251" y="97"/>
                    <a:pt x="240" y="75"/>
                  </a:cubicBezTo>
                  <a:cubicBezTo>
                    <a:pt x="187" y="23"/>
                    <a:pt x="165" y="0"/>
                    <a:pt x="13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4" name="Google Shape;17104;p11"/>
            <p:cNvSpPr/>
            <p:nvPr/>
          </p:nvSpPr>
          <p:spPr>
            <a:xfrm>
              <a:off x="-1887506" y="-2497039"/>
              <a:ext cx="15614" cy="12033"/>
            </a:xfrm>
            <a:custGeom>
              <a:avLst/>
              <a:gdLst/>
              <a:ahLst/>
              <a:cxnLst/>
              <a:rect l="l" t="t" r="r" b="b"/>
              <a:pathLst>
                <a:path w="327" h="252" extrusionOk="0">
                  <a:moveTo>
                    <a:pt x="192" y="1"/>
                  </a:moveTo>
                  <a:cubicBezTo>
                    <a:pt x="139" y="1"/>
                    <a:pt x="83" y="20"/>
                    <a:pt x="57" y="49"/>
                  </a:cubicBezTo>
                  <a:cubicBezTo>
                    <a:pt x="0" y="105"/>
                    <a:pt x="35" y="154"/>
                    <a:pt x="68" y="203"/>
                  </a:cubicBezTo>
                  <a:cubicBezTo>
                    <a:pt x="97" y="165"/>
                    <a:pt x="116" y="146"/>
                    <a:pt x="131" y="146"/>
                  </a:cubicBezTo>
                  <a:cubicBezTo>
                    <a:pt x="150" y="146"/>
                    <a:pt x="165" y="162"/>
                    <a:pt x="195" y="191"/>
                  </a:cubicBezTo>
                  <a:cubicBezTo>
                    <a:pt x="232" y="229"/>
                    <a:pt x="187" y="232"/>
                    <a:pt x="180" y="251"/>
                  </a:cubicBezTo>
                  <a:cubicBezTo>
                    <a:pt x="240" y="248"/>
                    <a:pt x="307" y="244"/>
                    <a:pt x="318" y="165"/>
                  </a:cubicBezTo>
                  <a:cubicBezTo>
                    <a:pt x="326" y="110"/>
                    <a:pt x="322" y="49"/>
                    <a:pt x="259" y="15"/>
                  </a:cubicBezTo>
                  <a:cubicBezTo>
                    <a:pt x="240" y="8"/>
                    <a:pt x="218" y="1"/>
                    <a:pt x="1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5" name="Google Shape;17105;p11"/>
            <p:cNvSpPr/>
            <p:nvPr/>
          </p:nvSpPr>
          <p:spPr>
            <a:xfrm>
              <a:off x="-1884306" y="-2490067"/>
              <a:ext cx="7879" cy="5062"/>
            </a:xfrm>
            <a:custGeom>
              <a:avLst/>
              <a:gdLst/>
              <a:ahLst/>
              <a:cxnLst/>
              <a:rect l="l" t="t" r="r" b="b"/>
              <a:pathLst>
                <a:path w="165" h="106" extrusionOk="0">
                  <a:moveTo>
                    <a:pt x="64" y="0"/>
                  </a:moveTo>
                  <a:cubicBezTo>
                    <a:pt x="49" y="0"/>
                    <a:pt x="30" y="19"/>
                    <a:pt x="1" y="57"/>
                  </a:cubicBezTo>
                  <a:cubicBezTo>
                    <a:pt x="27" y="90"/>
                    <a:pt x="61" y="105"/>
                    <a:pt x="102" y="105"/>
                  </a:cubicBezTo>
                  <a:lnTo>
                    <a:pt x="113" y="105"/>
                  </a:lnTo>
                  <a:cubicBezTo>
                    <a:pt x="120" y="86"/>
                    <a:pt x="165" y="83"/>
                    <a:pt x="128" y="45"/>
                  </a:cubicBezTo>
                  <a:cubicBezTo>
                    <a:pt x="98" y="16"/>
                    <a:pt x="83" y="0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6" name="Google Shape;17106;p11"/>
            <p:cNvSpPr/>
            <p:nvPr/>
          </p:nvSpPr>
          <p:spPr>
            <a:xfrm>
              <a:off x="-2561879" y="-2428852"/>
              <a:ext cx="8117" cy="5778"/>
            </a:xfrm>
            <a:custGeom>
              <a:avLst/>
              <a:gdLst/>
              <a:ahLst/>
              <a:cxnLst/>
              <a:rect l="l" t="t" r="r" b="b"/>
              <a:pathLst>
                <a:path w="170" h="121" extrusionOk="0">
                  <a:moveTo>
                    <a:pt x="113" y="0"/>
                  </a:moveTo>
                  <a:cubicBezTo>
                    <a:pt x="98" y="0"/>
                    <a:pt x="83" y="0"/>
                    <a:pt x="68" y="8"/>
                  </a:cubicBezTo>
                  <a:cubicBezTo>
                    <a:pt x="35" y="31"/>
                    <a:pt x="1" y="50"/>
                    <a:pt x="35" y="98"/>
                  </a:cubicBezTo>
                  <a:cubicBezTo>
                    <a:pt x="68" y="112"/>
                    <a:pt x="95" y="121"/>
                    <a:pt x="113" y="121"/>
                  </a:cubicBezTo>
                  <a:cubicBezTo>
                    <a:pt x="154" y="121"/>
                    <a:pt x="162" y="86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7" name="Google Shape;17107;p11"/>
            <p:cNvSpPr/>
            <p:nvPr/>
          </p:nvSpPr>
          <p:spPr>
            <a:xfrm>
              <a:off x="-2547076" y="-2432051"/>
              <a:ext cx="5969" cy="4679"/>
            </a:xfrm>
            <a:custGeom>
              <a:avLst/>
              <a:gdLst/>
              <a:ahLst/>
              <a:cxnLst/>
              <a:rect l="l" t="t" r="r" b="b"/>
              <a:pathLst>
                <a:path w="125" h="98" extrusionOk="0">
                  <a:moveTo>
                    <a:pt x="42" y="0"/>
                  </a:moveTo>
                  <a:cubicBezTo>
                    <a:pt x="35" y="5"/>
                    <a:pt x="27" y="5"/>
                    <a:pt x="20" y="5"/>
                  </a:cubicBezTo>
                  <a:cubicBezTo>
                    <a:pt x="16" y="5"/>
                    <a:pt x="9" y="5"/>
                    <a:pt x="1" y="0"/>
                  </a:cubicBezTo>
                  <a:lnTo>
                    <a:pt x="1" y="0"/>
                  </a:lnTo>
                  <a:cubicBezTo>
                    <a:pt x="23" y="38"/>
                    <a:pt x="46" y="60"/>
                    <a:pt x="49" y="98"/>
                  </a:cubicBezTo>
                  <a:cubicBezTo>
                    <a:pt x="68" y="72"/>
                    <a:pt x="125" y="64"/>
                    <a:pt x="99" y="19"/>
                  </a:cubicBezTo>
                  <a:cubicBezTo>
                    <a:pt x="91" y="5"/>
                    <a:pt x="80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8" name="Google Shape;17108;p11"/>
            <p:cNvSpPr/>
            <p:nvPr/>
          </p:nvSpPr>
          <p:spPr>
            <a:xfrm>
              <a:off x="-2117231" y="-2686988"/>
              <a:ext cx="16999" cy="12749"/>
            </a:xfrm>
            <a:custGeom>
              <a:avLst/>
              <a:gdLst/>
              <a:ahLst/>
              <a:cxnLst/>
              <a:rect l="l" t="t" r="r" b="b"/>
              <a:pathLst>
                <a:path w="356" h="267" extrusionOk="0">
                  <a:moveTo>
                    <a:pt x="91" y="1"/>
                  </a:moveTo>
                  <a:cubicBezTo>
                    <a:pt x="49" y="1"/>
                    <a:pt x="34" y="23"/>
                    <a:pt x="27" y="73"/>
                  </a:cubicBezTo>
                  <a:cubicBezTo>
                    <a:pt x="23" y="95"/>
                    <a:pt x="15" y="110"/>
                    <a:pt x="1" y="125"/>
                  </a:cubicBezTo>
                  <a:cubicBezTo>
                    <a:pt x="46" y="110"/>
                    <a:pt x="75" y="102"/>
                    <a:pt x="98" y="102"/>
                  </a:cubicBezTo>
                  <a:cubicBezTo>
                    <a:pt x="131" y="102"/>
                    <a:pt x="146" y="128"/>
                    <a:pt x="169" y="207"/>
                  </a:cubicBezTo>
                  <a:cubicBezTo>
                    <a:pt x="184" y="252"/>
                    <a:pt x="232" y="218"/>
                    <a:pt x="236" y="263"/>
                  </a:cubicBezTo>
                  <a:cubicBezTo>
                    <a:pt x="236" y="267"/>
                    <a:pt x="240" y="267"/>
                    <a:pt x="240" y="267"/>
                  </a:cubicBezTo>
                  <a:cubicBezTo>
                    <a:pt x="248" y="267"/>
                    <a:pt x="277" y="233"/>
                    <a:pt x="300" y="222"/>
                  </a:cubicBezTo>
                  <a:cubicBezTo>
                    <a:pt x="341" y="192"/>
                    <a:pt x="355" y="162"/>
                    <a:pt x="315" y="113"/>
                  </a:cubicBezTo>
                  <a:cubicBezTo>
                    <a:pt x="266" y="54"/>
                    <a:pt x="214" y="23"/>
                    <a:pt x="136" y="9"/>
                  </a:cubicBezTo>
                  <a:cubicBezTo>
                    <a:pt x="117" y="5"/>
                    <a:pt x="101" y="1"/>
                    <a:pt x="9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09" name="Google Shape;17109;p11"/>
            <p:cNvSpPr/>
            <p:nvPr/>
          </p:nvSpPr>
          <p:spPr>
            <a:xfrm>
              <a:off x="-2123868" y="-2686559"/>
              <a:ext cx="4011" cy="3247"/>
            </a:xfrm>
            <a:custGeom>
              <a:avLst/>
              <a:gdLst/>
              <a:ahLst/>
              <a:cxnLst/>
              <a:rect l="l" t="t" r="r" b="b"/>
              <a:pathLst>
                <a:path w="84" h="68" extrusionOk="0">
                  <a:moveTo>
                    <a:pt x="23" y="0"/>
                  </a:moveTo>
                  <a:cubicBezTo>
                    <a:pt x="20" y="0"/>
                    <a:pt x="13" y="0"/>
                    <a:pt x="9" y="4"/>
                  </a:cubicBezTo>
                  <a:cubicBezTo>
                    <a:pt x="1" y="19"/>
                    <a:pt x="1" y="33"/>
                    <a:pt x="13" y="49"/>
                  </a:cubicBezTo>
                  <a:cubicBezTo>
                    <a:pt x="20" y="59"/>
                    <a:pt x="28" y="67"/>
                    <a:pt x="42" y="67"/>
                  </a:cubicBezTo>
                  <a:cubicBezTo>
                    <a:pt x="46" y="67"/>
                    <a:pt x="54" y="67"/>
                    <a:pt x="61" y="59"/>
                  </a:cubicBezTo>
                  <a:cubicBezTo>
                    <a:pt x="80" y="49"/>
                    <a:pt x="83" y="30"/>
                    <a:pt x="61" y="14"/>
                  </a:cubicBezTo>
                  <a:cubicBezTo>
                    <a:pt x="50" y="7"/>
                    <a:pt x="39" y="0"/>
                    <a:pt x="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0" name="Google Shape;17110;p11"/>
            <p:cNvSpPr/>
            <p:nvPr/>
          </p:nvSpPr>
          <p:spPr>
            <a:xfrm>
              <a:off x="-2814620" y="-3006102"/>
              <a:ext cx="5969" cy="6828"/>
            </a:xfrm>
            <a:custGeom>
              <a:avLst/>
              <a:gdLst/>
              <a:ahLst/>
              <a:cxnLst/>
              <a:rect l="l" t="t" r="r" b="b"/>
              <a:pathLst>
                <a:path w="125" h="143" extrusionOk="0">
                  <a:moveTo>
                    <a:pt x="76" y="0"/>
                  </a:moveTo>
                  <a:cubicBezTo>
                    <a:pt x="50" y="0"/>
                    <a:pt x="31" y="12"/>
                    <a:pt x="19" y="45"/>
                  </a:cubicBezTo>
                  <a:cubicBezTo>
                    <a:pt x="12" y="67"/>
                    <a:pt x="0" y="94"/>
                    <a:pt x="27" y="117"/>
                  </a:cubicBezTo>
                  <a:cubicBezTo>
                    <a:pt x="42" y="135"/>
                    <a:pt x="60" y="143"/>
                    <a:pt x="76" y="143"/>
                  </a:cubicBezTo>
                  <a:cubicBezTo>
                    <a:pt x="95" y="143"/>
                    <a:pt x="109" y="135"/>
                    <a:pt x="124" y="120"/>
                  </a:cubicBezTo>
                  <a:cubicBezTo>
                    <a:pt x="23" y="94"/>
                    <a:pt x="109" y="45"/>
                    <a:pt x="109" y="8"/>
                  </a:cubicBezTo>
                  <a:cubicBezTo>
                    <a:pt x="98" y="0"/>
                    <a:pt x="87" y="0"/>
                    <a:pt x="7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1" name="Google Shape;17111;p11"/>
            <p:cNvSpPr/>
            <p:nvPr/>
          </p:nvSpPr>
          <p:spPr>
            <a:xfrm>
              <a:off x="-2813569" y="-3005720"/>
              <a:ext cx="7783" cy="5396"/>
            </a:xfrm>
            <a:custGeom>
              <a:avLst/>
              <a:gdLst/>
              <a:ahLst/>
              <a:cxnLst/>
              <a:rect l="l" t="t" r="r" b="b"/>
              <a:pathLst>
                <a:path w="163" h="113" extrusionOk="0">
                  <a:moveTo>
                    <a:pt x="87" y="0"/>
                  </a:moveTo>
                  <a:cubicBezTo>
                    <a:pt x="87" y="37"/>
                    <a:pt x="1" y="86"/>
                    <a:pt x="102" y="112"/>
                  </a:cubicBezTo>
                  <a:cubicBezTo>
                    <a:pt x="132" y="101"/>
                    <a:pt x="162" y="101"/>
                    <a:pt x="158" y="56"/>
                  </a:cubicBezTo>
                  <a:cubicBezTo>
                    <a:pt x="154" y="15"/>
                    <a:pt x="117" y="11"/>
                    <a:pt x="8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2" name="Google Shape;17112;p11"/>
            <p:cNvSpPr/>
            <p:nvPr/>
          </p:nvSpPr>
          <p:spPr>
            <a:xfrm>
              <a:off x="-2341274" y="-2914851"/>
              <a:ext cx="17429" cy="12892"/>
            </a:xfrm>
            <a:custGeom>
              <a:avLst/>
              <a:gdLst/>
              <a:ahLst/>
              <a:cxnLst/>
              <a:rect l="l" t="t" r="r" b="b"/>
              <a:pathLst>
                <a:path w="365" h="270" extrusionOk="0">
                  <a:moveTo>
                    <a:pt x="121" y="0"/>
                  </a:moveTo>
                  <a:cubicBezTo>
                    <a:pt x="80" y="18"/>
                    <a:pt x="61" y="59"/>
                    <a:pt x="20" y="59"/>
                  </a:cubicBezTo>
                  <a:cubicBezTo>
                    <a:pt x="13" y="59"/>
                    <a:pt x="9" y="56"/>
                    <a:pt x="1" y="56"/>
                  </a:cubicBezTo>
                  <a:lnTo>
                    <a:pt x="1" y="56"/>
                  </a:lnTo>
                  <a:cubicBezTo>
                    <a:pt x="28" y="108"/>
                    <a:pt x="76" y="63"/>
                    <a:pt x="102" y="112"/>
                  </a:cubicBezTo>
                  <a:cubicBezTo>
                    <a:pt x="61" y="138"/>
                    <a:pt x="42" y="175"/>
                    <a:pt x="83" y="216"/>
                  </a:cubicBezTo>
                  <a:cubicBezTo>
                    <a:pt x="173" y="232"/>
                    <a:pt x="256" y="269"/>
                    <a:pt x="349" y="269"/>
                  </a:cubicBezTo>
                  <a:lnTo>
                    <a:pt x="364" y="269"/>
                  </a:lnTo>
                  <a:cubicBezTo>
                    <a:pt x="353" y="250"/>
                    <a:pt x="337" y="235"/>
                    <a:pt x="337" y="216"/>
                  </a:cubicBezTo>
                  <a:cubicBezTo>
                    <a:pt x="330" y="130"/>
                    <a:pt x="207" y="145"/>
                    <a:pt x="207" y="59"/>
                  </a:cubicBezTo>
                  <a:cubicBezTo>
                    <a:pt x="188" y="67"/>
                    <a:pt x="173" y="75"/>
                    <a:pt x="162" y="75"/>
                  </a:cubicBezTo>
                  <a:cubicBezTo>
                    <a:pt x="135" y="75"/>
                    <a:pt x="121" y="45"/>
                    <a:pt x="12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3" name="Google Shape;17113;p11"/>
            <p:cNvSpPr/>
            <p:nvPr/>
          </p:nvSpPr>
          <p:spPr>
            <a:xfrm>
              <a:off x="-2347290" y="-2904537"/>
              <a:ext cx="11651" cy="10075"/>
            </a:xfrm>
            <a:custGeom>
              <a:avLst/>
              <a:gdLst/>
              <a:ahLst/>
              <a:cxnLst/>
              <a:rect l="l" t="t" r="r" b="b"/>
              <a:pathLst>
                <a:path w="244" h="211" extrusionOk="0">
                  <a:moveTo>
                    <a:pt x="209" y="0"/>
                  </a:moveTo>
                  <a:lnTo>
                    <a:pt x="209" y="0"/>
                  </a:lnTo>
                  <a:cubicBezTo>
                    <a:pt x="180" y="23"/>
                    <a:pt x="157" y="76"/>
                    <a:pt x="123" y="76"/>
                  </a:cubicBezTo>
                  <a:cubicBezTo>
                    <a:pt x="116" y="76"/>
                    <a:pt x="109" y="71"/>
                    <a:pt x="101" y="68"/>
                  </a:cubicBezTo>
                  <a:cubicBezTo>
                    <a:pt x="86" y="60"/>
                    <a:pt x="75" y="57"/>
                    <a:pt x="64" y="57"/>
                  </a:cubicBezTo>
                  <a:cubicBezTo>
                    <a:pt x="30" y="57"/>
                    <a:pt x="23" y="94"/>
                    <a:pt x="0" y="112"/>
                  </a:cubicBezTo>
                  <a:cubicBezTo>
                    <a:pt x="0" y="121"/>
                    <a:pt x="8" y="128"/>
                    <a:pt x="11" y="131"/>
                  </a:cubicBezTo>
                  <a:cubicBezTo>
                    <a:pt x="23" y="128"/>
                    <a:pt x="34" y="124"/>
                    <a:pt x="42" y="124"/>
                  </a:cubicBezTo>
                  <a:cubicBezTo>
                    <a:pt x="78" y="124"/>
                    <a:pt x="82" y="173"/>
                    <a:pt x="94" y="210"/>
                  </a:cubicBezTo>
                  <a:cubicBezTo>
                    <a:pt x="157" y="143"/>
                    <a:pt x="243" y="109"/>
                    <a:pt x="2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4" name="Google Shape;17114;p11"/>
            <p:cNvSpPr/>
            <p:nvPr/>
          </p:nvSpPr>
          <p:spPr>
            <a:xfrm>
              <a:off x="-2324800" y="-2908262"/>
              <a:ext cx="5730" cy="6637"/>
            </a:xfrm>
            <a:custGeom>
              <a:avLst/>
              <a:gdLst/>
              <a:ahLst/>
              <a:cxnLst/>
              <a:rect l="l" t="t" r="r" b="b"/>
              <a:pathLst>
                <a:path w="120" h="139" extrusionOk="0">
                  <a:moveTo>
                    <a:pt x="52" y="0"/>
                  </a:moveTo>
                  <a:cubicBezTo>
                    <a:pt x="0" y="33"/>
                    <a:pt x="60" y="94"/>
                    <a:pt x="19" y="131"/>
                  </a:cubicBezTo>
                  <a:cubicBezTo>
                    <a:pt x="30" y="135"/>
                    <a:pt x="42" y="138"/>
                    <a:pt x="49" y="138"/>
                  </a:cubicBezTo>
                  <a:cubicBezTo>
                    <a:pt x="68" y="138"/>
                    <a:pt x="82" y="131"/>
                    <a:pt x="97" y="116"/>
                  </a:cubicBezTo>
                  <a:cubicBezTo>
                    <a:pt x="120" y="60"/>
                    <a:pt x="90" y="30"/>
                    <a:pt x="5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5" name="Google Shape;17115;p11"/>
            <p:cNvSpPr/>
            <p:nvPr/>
          </p:nvSpPr>
          <p:spPr>
            <a:xfrm>
              <a:off x="-2125587" y="-2438497"/>
              <a:ext cx="12701" cy="13274"/>
            </a:xfrm>
            <a:custGeom>
              <a:avLst/>
              <a:gdLst/>
              <a:ahLst/>
              <a:cxnLst/>
              <a:rect l="l" t="t" r="r" b="b"/>
              <a:pathLst>
                <a:path w="266" h="278" extrusionOk="0">
                  <a:moveTo>
                    <a:pt x="183" y="0"/>
                  </a:moveTo>
                  <a:cubicBezTo>
                    <a:pt x="176" y="0"/>
                    <a:pt x="164" y="5"/>
                    <a:pt x="161" y="12"/>
                  </a:cubicBezTo>
                  <a:cubicBezTo>
                    <a:pt x="127" y="76"/>
                    <a:pt x="49" y="95"/>
                    <a:pt x="7" y="154"/>
                  </a:cubicBezTo>
                  <a:cubicBezTo>
                    <a:pt x="0" y="188"/>
                    <a:pt x="23" y="202"/>
                    <a:pt x="41" y="221"/>
                  </a:cubicBezTo>
                  <a:cubicBezTo>
                    <a:pt x="67" y="247"/>
                    <a:pt x="90" y="278"/>
                    <a:pt x="119" y="278"/>
                  </a:cubicBezTo>
                  <a:cubicBezTo>
                    <a:pt x="135" y="278"/>
                    <a:pt x="149" y="270"/>
                    <a:pt x="164" y="259"/>
                  </a:cubicBezTo>
                  <a:cubicBezTo>
                    <a:pt x="213" y="221"/>
                    <a:pt x="266" y="184"/>
                    <a:pt x="213" y="113"/>
                  </a:cubicBezTo>
                  <a:cubicBezTo>
                    <a:pt x="206" y="98"/>
                    <a:pt x="198" y="76"/>
                    <a:pt x="206" y="57"/>
                  </a:cubicBezTo>
                  <a:cubicBezTo>
                    <a:pt x="213" y="38"/>
                    <a:pt x="221" y="19"/>
                    <a:pt x="202" y="5"/>
                  </a:cubicBezTo>
                  <a:cubicBezTo>
                    <a:pt x="198" y="0"/>
                    <a:pt x="190" y="0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6" name="Google Shape;17116;p11"/>
            <p:cNvSpPr/>
            <p:nvPr/>
          </p:nvSpPr>
          <p:spPr>
            <a:xfrm>
              <a:off x="-2409222" y="-2963461"/>
              <a:ext cx="25164" cy="15614"/>
            </a:xfrm>
            <a:custGeom>
              <a:avLst/>
              <a:gdLst/>
              <a:ahLst/>
              <a:cxnLst/>
              <a:rect l="l" t="t" r="r" b="b"/>
              <a:pathLst>
                <a:path w="527" h="327" extrusionOk="0">
                  <a:moveTo>
                    <a:pt x="258" y="1"/>
                  </a:moveTo>
                  <a:cubicBezTo>
                    <a:pt x="250" y="1"/>
                    <a:pt x="228" y="23"/>
                    <a:pt x="217" y="31"/>
                  </a:cubicBezTo>
                  <a:cubicBezTo>
                    <a:pt x="221" y="109"/>
                    <a:pt x="224" y="132"/>
                    <a:pt x="187" y="132"/>
                  </a:cubicBezTo>
                  <a:cubicBezTo>
                    <a:pt x="172" y="132"/>
                    <a:pt x="150" y="128"/>
                    <a:pt x="119" y="125"/>
                  </a:cubicBezTo>
                  <a:cubicBezTo>
                    <a:pt x="112" y="125"/>
                    <a:pt x="105" y="121"/>
                    <a:pt x="97" y="121"/>
                  </a:cubicBezTo>
                  <a:cubicBezTo>
                    <a:pt x="93" y="121"/>
                    <a:pt x="90" y="121"/>
                    <a:pt x="86" y="125"/>
                  </a:cubicBezTo>
                  <a:lnTo>
                    <a:pt x="71" y="125"/>
                  </a:lnTo>
                  <a:cubicBezTo>
                    <a:pt x="67" y="121"/>
                    <a:pt x="64" y="121"/>
                    <a:pt x="60" y="121"/>
                  </a:cubicBezTo>
                  <a:cubicBezTo>
                    <a:pt x="41" y="121"/>
                    <a:pt x="30" y="128"/>
                    <a:pt x="26" y="154"/>
                  </a:cubicBezTo>
                  <a:cubicBezTo>
                    <a:pt x="26" y="180"/>
                    <a:pt x="0" y="218"/>
                    <a:pt x="45" y="233"/>
                  </a:cubicBezTo>
                  <a:lnTo>
                    <a:pt x="52" y="233"/>
                  </a:lnTo>
                  <a:cubicBezTo>
                    <a:pt x="86" y="326"/>
                    <a:pt x="176" y="308"/>
                    <a:pt x="247" y="326"/>
                  </a:cubicBezTo>
                  <a:cubicBezTo>
                    <a:pt x="280" y="285"/>
                    <a:pt x="355" y="256"/>
                    <a:pt x="299" y="184"/>
                  </a:cubicBezTo>
                  <a:lnTo>
                    <a:pt x="295" y="184"/>
                  </a:lnTo>
                  <a:cubicBezTo>
                    <a:pt x="280" y="218"/>
                    <a:pt x="276" y="259"/>
                    <a:pt x="228" y="259"/>
                  </a:cubicBezTo>
                  <a:lnTo>
                    <a:pt x="221" y="259"/>
                  </a:lnTo>
                  <a:cubicBezTo>
                    <a:pt x="213" y="259"/>
                    <a:pt x="198" y="240"/>
                    <a:pt x="202" y="237"/>
                  </a:cubicBezTo>
                  <a:cubicBezTo>
                    <a:pt x="221" y="195"/>
                    <a:pt x="258" y="184"/>
                    <a:pt x="295" y="180"/>
                  </a:cubicBezTo>
                  <a:cubicBezTo>
                    <a:pt x="311" y="166"/>
                    <a:pt x="325" y="154"/>
                    <a:pt x="333" y="135"/>
                  </a:cubicBezTo>
                  <a:cubicBezTo>
                    <a:pt x="344" y="106"/>
                    <a:pt x="355" y="83"/>
                    <a:pt x="370" y="83"/>
                  </a:cubicBezTo>
                  <a:cubicBezTo>
                    <a:pt x="381" y="83"/>
                    <a:pt x="392" y="94"/>
                    <a:pt x="415" y="125"/>
                  </a:cubicBezTo>
                  <a:cubicBezTo>
                    <a:pt x="433" y="151"/>
                    <a:pt x="445" y="158"/>
                    <a:pt x="456" y="158"/>
                  </a:cubicBezTo>
                  <a:cubicBezTo>
                    <a:pt x="486" y="158"/>
                    <a:pt x="497" y="94"/>
                    <a:pt x="527" y="83"/>
                  </a:cubicBezTo>
                  <a:cubicBezTo>
                    <a:pt x="497" y="31"/>
                    <a:pt x="426" y="68"/>
                    <a:pt x="397" y="16"/>
                  </a:cubicBezTo>
                  <a:cubicBezTo>
                    <a:pt x="366" y="31"/>
                    <a:pt x="340" y="57"/>
                    <a:pt x="314" y="57"/>
                  </a:cubicBezTo>
                  <a:cubicBezTo>
                    <a:pt x="292" y="57"/>
                    <a:pt x="273" y="42"/>
                    <a:pt x="2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7" name="Google Shape;17117;p11"/>
            <p:cNvSpPr/>
            <p:nvPr/>
          </p:nvSpPr>
          <p:spPr>
            <a:xfrm>
              <a:off x="-2407981" y="-2977356"/>
              <a:ext cx="16092" cy="12701"/>
            </a:xfrm>
            <a:custGeom>
              <a:avLst/>
              <a:gdLst/>
              <a:ahLst/>
              <a:cxnLst/>
              <a:rect l="l" t="t" r="r" b="b"/>
              <a:pathLst>
                <a:path w="337" h="266" extrusionOk="0">
                  <a:moveTo>
                    <a:pt x="191" y="0"/>
                  </a:moveTo>
                  <a:cubicBezTo>
                    <a:pt x="131" y="0"/>
                    <a:pt x="75" y="19"/>
                    <a:pt x="26" y="57"/>
                  </a:cubicBezTo>
                  <a:cubicBezTo>
                    <a:pt x="0" y="86"/>
                    <a:pt x="12" y="112"/>
                    <a:pt x="38" y="135"/>
                  </a:cubicBezTo>
                  <a:cubicBezTo>
                    <a:pt x="90" y="195"/>
                    <a:pt x="154" y="243"/>
                    <a:pt x="240" y="243"/>
                  </a:cubicBezTo>
                  <a:cubicBezTo>
                    <a:pt x="254" y="255"/>
                    <a:pt x="269" y="266"/>
                    <a:pt x="285" y="266"/>
                  </a:cubicBezTo>
                  <a:cubicBezTo>
                    <a:pt x="299" y="266"/>
                    <a:pt x="311" y="255"/>
                    <a:pt x="321" y="224"/>
                  </a:cubicBezTo>
                  <a:cubicBezTo>
                    <a:pt x="281" y="214"/>
                    <a:pt x="240" y="206"/>
                    <a:pt x="198" y="191"/>
                  </a:cubicBezTo>
                  <a:cubicBezTo>
                    <a:pt x="169" y="180"/>
                    <a:pt x="150" y="157"/>
                    <a:pt x="161" y="120"/>
                  </a:cubicBezTo>
                  <a:cubicBezTo>
                    <a:pt x="169" y="90"/>
                    <a:pt x="176" y="60"/>
                    <a:pt x="209" y="60"/>
                  </a:cubicBezTo>
                  <a:cubicBezTo>
                    <a:pt x="217" y="60"/>
                    <a:pt x="221" y="60"/>
                    <a:pt x="228" y="64"/>
                  </a:cubicBezTo>
                  <a:cubicBezTo>
                    <a:pt x="247" y="67"/>
                    <a:pt x="262" y="71"/>
                    <a:pt x="276" y="71"/>
                  </a:cubicBezTo>
                  <a:cubicBezTo>
                    <a:pt x="299" y="71"/>
                    <a:pt x="318" y="64"/>
                    <a:pt x="337" y="45"/>
                  </a:cubicBezTo>
                  <a:cubicBezTo>
                    <a:pt x="295" y="15"/>
                    <a:pt x="243" y="0"/>
                    <a:pt x="1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8" name="Google Shape;17118;p11"/>
            <p:cNvSpPr/>
            <p:nvPr/>
          </p:nvSpPr>
          <p:spPr>
            <a:xfrm>
              <a:off x="-2401248" y="-2973775"/>
              <a:ext cx="15280" cy="13083"/>
            </a:xfrm>
            <a:custGeom>
              <a:avLst/>
              <a:gdLst/>
              <a:ahLst/>
              <a:cxnLst/>
              <a:rect l="l" t="t" r="r" b="b"/>
              <a:pathLst>
                <a:path w="320" h="274" extrusionOk="0">
                  <a:moveTo>
                    <a:pt x="266" y="1"/>
                  </a:moveTo>
                  <a:lnTo>
                    <a:pt x="266" y="1"/>
                  </a:lnTo>
                  <a:cubicBezTo>
                    <a:pt x="237" y="23"/>
                    <a:pt x="252" y="56"/>
                    <a:pt x="230" y="71"/>
                  </a:cubicBezTo>
                  <a:cubicBezTo>
                    <a:pt x="192" y="97"/>
                    <a:pt x="237" y="127"/>
                    <a:pt x="225" y="153"/>
                  </a:cubicBezTo>
                  <a:cubicBezTo>
                    <a:pt x="222" y="165"/>
                    <a:pt x="218" y="168"/>
                    <a:pt x="211" y="168"/>
                  </a:cubicBezTo>
                  <a:cubicBezTo>
                    <a:pt x="199" y="168"/>
                    <a:pt x="188" y="158"/>
                    <a:pt x="180" y="149"/>
                  </a:cubicBezTo>
                  <a:cubicBezTo>
                    <a:pt x="170" y="180"/>
                    <a:pt x="158" y="191"/>
                    <a:pt x="144" y="191"/>
                  </a:cubicBezTo>
                  <a:cubicBezTo>
                    <a:pt x="128" y="191"/>
                    <a:pt x="113" y="180"/>
                    <a:pt x="99" y="168"/>
                  </a:cubicBezTo>
                  <a:cubicBezTo>
                    <a:pt x="95" y="202"/>
                    <a:pt x="1" y="184"/>
                    <a:pt x="50" y="247"/>
                  </a:cubicBezTo>
                  <a:cubicBezTo>
                    <a:pt x="61" y="239"/>
                    <a:pt x="83" y="217"/>
                    <a:pt x="91" y="217"/>
                  </a:cubicBezTo>
                  <a:cubicBezTo>
                    <a:pt x="106" y="258"/>
                    <a:pt x="125" y="273"/>
                    <a:pt x="147" y="273"/>
                  </a:cubicBezTo>
                  <a:cubicBezTo>
                    <a:pt x="173" y="273"/>
                    <a:pt x="199" y="247"/>
                    <a:pt x="230" y="232"/>
                  </a:cubicBezTo>
                  <a:cubicBezTo>
                    <a:pt x="319" y="168"/>
                    <a:pt x="289" y="86"/>
                    <a:pt x="26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19" name="Google Shape;17119;p11"/>
            <p:cNvSpPr/>
            <p:nvPr/>
          </p:nvSpPr>
          <p:spPr>
            <a:xfrm>
              <a:off x="-2520623" y="-2628399"/>
              <a:ext cx="19339" cy="16092"/>
            </a:xfrm>
            <a:custGeom>
              <a:avLst/>
              <a:gdLst/>
              <a:ahLst/>
              <a:cxnLst/>
              <a:rect l="l" t="t" r="r" b="b"/>
              <a:pathLst>
                <a:path w="405" h="337" extrusionOk="0">
                  <a:moveTo>
                    <a:pt x="42" y="209"/>
                  </a:moveTo>
                  <a:cubicBezTo>
                    <a:pt x="43" y="211"/>
                    <a:pt x="45" y="212"/>
                    <a:pt x="46" y="213"/>
                  </a:cubicBezTo>
                  <a:lnTo>
                    <a:pt x="46" y="213"/>
                  </a:lnTo>
                  <a:cubicBezTo>
                    <a:pt x="46" y="212"/>
                    <a:pt x="46" y="211"/>
                    <a:pt x="45" y="209"/>
                  </a:cubicBezTo>
                  <a:close/>
                  <a:moveTo>
                    <a:pt x="270" y="0"/>
                  </a:moveTo>
                  <a:cubicBezTo>
                    <a:pt x="244" y="0"/>
                    <a:pt x="221" y="19"/>
                    <a:pt x="199" y="30"/>
                  </a:cubicBezTo>
                  <a:cubicBezTo>
                    <a:pt x="168" y="45"/>
                    <a:pt x="135" y="52"/>
                    <a:pt x="101" y="61"/>
                  </a:cubicBezTo>
                  <a:cubicBezTo>
                    <a:pt x="11" y="83"/>
                    <a:pt x="1" y="109"/>
                    <a:pt x="42" y="209"/>
                  </a:cubicBezTo>
                  <a:cubicBezTo>
                    <a:pt x="27" y="68"/>
                    <a:pt x="150" y="94"/>
                    <a:pt x="225" y="61"/>
                  </a:cubicBezTo>
                  <a:cubicBezTo>
                    <a:pt x="236" y="57"/>
                    <a:pt x="244" y="52"/>
                    <a:pt x="254" y="52"/>
                  </a:cubicBezTo>
                  <a:cubicBezTo>
                    <a:pt x="280" y="52"/>
                    <a:pt x="303" y="71"/>
                    <a:pt x="322" y="97"/>
                  </a:cubicBezTo>
                  <a:cubicBezTo>
                    <a:pt x="356" y="131"/>
                    <a:pt x="393" y="165"/>
                    <a:pt x="337" y="214"/>
                  </a:cubicBezTo>
                  <a:cubicBezTo>
                    <a:pt x="333" y="218"/>
                    <a:pt x="330" y="225"/>
                    <a:pt x="322" y="228"/>
                  </a:cubicBezTo>
                  <a:cubicBezTo>
                    <a:pt x="296" y="273"/>
                    <a:pt x="262" y="285"/>
                    <a:pt x="225" y="285"/>
                  </a:cubicBezTo>
                  <a:cubicBezTo>
                    <a:pt x="199" y="285"/>
                    <a:pt x="168" y="281"/>
                    <a:pt x="139" y="277"/>
                  </a:cubicBezTo>
                  <a:cubicBezTo>
                    <a:pt x="135" y="273"/>
                    <a:pt x="128" y="266"/>
                    <a:pt x="123" y="262"/>
                  </a:cubicBezTo>
                  <a:lnTo>
                    <a:pt x="116" y="262"/>
                  </a:lnTo>
                  <a:cubicBezTo>
                    <a:pt x="81" y="262"/>
                    <a:pt x="69" y="232"/>
                    <a:pt x="46" y="213"/>
                  </a:cubicBezTo>
                  <a:lnTo>
                    <a:pt x="46" y="213"/>
                  </a:lnTo>
                  <a:cubicBezTo>
                    <a:pt x="61" y="269"/>
                    <a:pt x="76" y="337"/>
                    <a:pt x="142" y="337"/>
                  </a:cubicBezTo>
                  <a:cubicBezTo>
                    <a:pt x="150" y="337"/>
                    <a:pt x="158" y="337"/>
                    <a:pt x="168" y="333"/>
                  </a:cubicBezTo>
                  <a:cubicBezTo>
                    <a:pt x="206" y="326"/>
                    <a:pt x="247" y="326"/>
                    <a:pt x="285" y="311"/>
                  </a:cubicBezTo>
                  <a:cubicBezTo>
                    <a:pt x="325" y="296"/>
                    <a:pt x="385" y="292"/>
                    <a:pt x="393" y="225"/>
                  </a:cubicBezTo>
                  <a:cubicBezTo>
                    <a:pt x="404" y="142"/>
                    <a:pt x="367" y="79"/>
                    <a:pt x="311" y="19"/>
                  </a:cubicBezTo>
                  <a:cubicBezTo>
                    <a:pt x="296" y="4"/>
                    <a:pt x="285" y="0"/>
                    <a:pt x="27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0" name="Google Shape;17120;p11"/>
            <p:cNvSpPr/>
            <p:nvPr/>
          </p:nvSpPr>
          <p:spPr>
            <a:xfrm>
              <a:off x="-2571524" y="-2674955"/>
              <a:ext cx="11508" cy="9693"/>
            </a:xfrm>
            <a:custGeom>
              <a:avLst/>
              <a:gdLst/>
              <a:ahLst/>
              <a:cxnLst/>
              <a:rect l="l" t="t" r="r" b="b"/>
              <a:pathLst>
                <a:path w="241" h="203" extrusionOk="0">
                  <a:moveTo>
                    <a:pt x="124" y="0"/>
                  </a:moveTo>
                  <a:cubicBezTo>
                    <a:pt x="117" y="0"/>
                    <a:pt x="106" y="0"/>
                    <a:pt x="98" y="4"/>
                  </a:cubicBezTo>
                  <a:cubicBezTo>
                    <a:pt x="20" y="49"/>
                    <a:pt x="1" y="85"/>
                    <a:pt x="42" y="142"/>
                  </a:cubicBezTo>
                  <a:cubicBezTo>
                    <a:pt x="64" y="180"/>
                    <a:pt x="117" y="202"/>
                    <a:pt x="166" y="202"/>
                  </a:cubicBezTo>
                  <a:cubicBezTo>
                    <a:pt x="188" y="202"/>
                    <a:pt x="211" y="194"/>
                    <a:pt x="225" y="180"/>
                  </a:cubicBezTo>
                  <a:cubicBezTo>
                    <a:pt x="240" y="168"/>
                    <a:pt x="237" y="138"/>
                    <a:pt x="240" y="116"/>
                  </a:cubicBezTo>
                  <a:cubicBezTo>
                    <a:pt x="214" y="63"/>
                    <a:pt x="192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1" name="Google Shape;17121;p11"/>
            <p:cNvSpPr/>
            <p:nvPr/>
          </p:nvSpPr>
          <p:spPr>
            <a:xfrm>
              <a:off x="-2572575" y="-2675337"/>
              <a:ext cx="15232" cy="12367"/>
            </a:xfrm>
            <a:custGeom>
              <a:avLst/>
              <a:gdLst/>
              <a:ahLst/>
              <a:cxnLst/>
              <a:rect l="l" t="t" r="r" b="b"/>
              <a:pathLst>
                <a:path w="319" h="259" extrusionOk="0">
                  <a:moveTo>
                    <a:pt x="83" y="0"/>
                  </a:moveTo>
                  <a:cubicBezTo>
                    <a:pt x="57" y="0"/>
                    <a:pt x="34" y="15"/>
                    <a:pt x="23" y="41"/>
                  </a:cubicBezTo>
                  <a:cubicBezTo>
                    <a:pt x="0" y="79"/>
                    <a:pt x="8" y="116"/>
                    <a:pt x="31" y="150"/>
                  </a:cubicBezTo>
                  <a:cubicBezTo>
                    <a:pt x="86" y="232"/>
                    <a:pt x="176" y="247"/>
                    <a:pt x="262" y="259"/>
                  </a:cubicBezTo>
                  <a:lnTo>
                    <a:pt x="269" y="259"/>
                  </a:lnTo>
                  <a:cubicBezTo>
                    <a:pt x="307" y="259"/>
                    <a:pt x="311" y="221"/>
                    <a:pt x="314" y="195"/>
                  </a:cubicBezTo>
                  <a:cubicBezTo>
                    <a:pt x="319" y="161"/>
                    <a:pt x="281" y="146"/>
                    <a:pt x="262" y="124"/>
                  </a:cubicBezTo>
                  <a:cubicBezTo>
                    <a:pt x="259" y="146"/>
                    <a:pt x="262" y="176"/>
                    <a:pt x="247" y="188"/>
                  </a:cubicBezTo>
                  <a:cubicBezTo>
                    <a:pt x="233" y="202"/>
                    <a:pt x="210" y="210"/>
                    <a:pt x="188" y="210"/>
                  </a:cubicBezTo>
                  <a:cubicBezTo>
                    <a:pt x="139" y="210"/>
                    <a:pt x="86" y="188"/>
                    <a:pt x="64" y="150"/>
                  </a:cubicBezTo>
                  <a:cubicBezTo>
                    <a:pt x="23" y="93"/>
                    <a:pt x="42" y="57"/>
                    <a:pt x="120" y="12"/>
                  </a:cubicBezTo>
                  <a:cubicBezTo>
                    <a:pt x="105" y="4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2" name="Google Shape;17122;p11"/>
            <p:cNvSpPr/>
            <p:nvPr/>
          </p:nvSpPr>
          <p:spPr>
            <a:xfrm>
              <a:off x="-2886006" y="-2537722"/>
              <a:ext cx="15376" cy="12367"/>
            </a:xfrm>
            <a:custGeom>
              <a:avLst/>
              <a:gdLst/>
              <a:ahLst/>
              <a:cxnLst/>
              <a:rect l="l" t="t" r="r" b="b"/>
              <a:pathLst>
                <a:path w="322" h="259" extrusionOk="0">
                  <a:moveTo>
                    <a:pt x="180" y="1"/>
                  </a:moveTo>
                  <a:cubicBezTo>
                    <a:pt x="146" y="1"/>
                    <a:pt x="120" y="20"/>
                    <a:pt x="94" y="60"/>
                  </a:cubicBezTo>
                  <a:cubicBezTo>
                    <a:pt x="79" y="87"/>
                    <a:pt x="79" y="124"/>
                    <a:pt x="38" y="124"/>
                  </a:cubicBezTo>
                  <a:cubicBezTo>
                    <a:pt x="34" y="124"/>
                    <a:pt x="30" y="120"/>
                    <a:pt x="27" y="120"/>
                  </a:cubicBezTo>
                  <a:lnTo>
                    <a:pt x="23" y="120"/>
                  </a:lnTo>
                  <a:cubicBezTo>
                    <a:pt x="1" y="120"/>
                    <a:pt x="1" y="146"/>
                    <a:pt x="4" y="165"/>
                  </a:cubicBezTo>
                  <a:cubicBezTo>
                    <a:pt x="4" y="180"/>
                    <a:pt x="11" y="187"/>
                    <a:pt x="23" y="187"/>
                  </a:cubicBezTo>
                  <a:cubicBezTo>
                    <a:pt x="27" y="187"/>
                    <a:pt x="30" y="184"/>
                    <a:pt x="34" y="184"/>
                  </a:cubicBezTo>
                  <a:cubicBezTo>
                    <a:pt x="46" y="177"/>
                    <a:pt x="53" y="172"/>
                    <a:pt x="56" y="172"/>
                  </a:cubicBezTo>
                  <a:cubicBezTo>
                    <a:pt x="68" y="172"/>
                    <a:pt x="75" y="184"/>
                    <a:pt x="90" y="194"/>
                  </a:cubicBezTo>
                  <a:cubicBezTo>
                    <a:pt x="139" y="236"/>
                    <a:pt x="206" y="225"/>
                    <a:pt x="262" y="255"/>
                  </a:cubicBezTo>
                  <a:cubicBezTo>
                    <a:pt x="266" y="258"/>
                    <a:pt x="270" y="258"/>
                    <a:pt x="273" y="258"/>
                  </a:cubicBezTo>
                  <a:cubicBezTo>
                    <a:pt x="296" y="258"/>
                    <a:pt x="322" y="239"/>
                    <a:pt x="315" y="229"/>
                  </a:cubicBezTo>
                  <a:cubicBezTo>
                    <a:pt x="284" y="168"/>
                    <a:pt x="315" y="87"/>
                    <a:pt x="251" y="37"/>
                  </a:cubicBezTo>
                  <a:cubicBezTo>
                    <a:pt x="229" y="11"/>
                    <a:pt x="203" y="1"/>
                    <a:pt x="18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3" name="Google Shape;17123;p11"/>
            <p:cNvSpPr/>
            <p:nvPr/>
          </p:nvSpPr>
          <p:spPr>
            <a:xfrm>
              <a:off x="-2406930" y="-2945602"/>
              <a:ext cx="16474" cy="11269"/>
            </a:xfrm>
            <a:custGeom>
              <a:avLst/>
              <a:gdLst/>
              <a:ahLst/>
              <a:cxnLst/>
              <a:rect l="l" t="t" r="r" b="b"/>
              <a:pathLst>
                <a:path w="345" h="236" extrusionOk="0">
                  <a:moveTo>
                    <a:pt x="195" y="1"/>
                  </a:moveTo>
                  <a:cubicBezTo>
                    <a:pt x="173" y="1"/>
                    <a:pt x="150" y="12"/>
                    <a:pt x="132" y="16"/>
                  </a:cubicBezTo>
                  <a:cubicBezTo>
                    <a:pt x="102" y="20"/>
                    <a:pt x="90" y="57"/>
                    <a:pt x="102" y="75"/>
                  </a:cubicBezTo>
                  <a:cubicBezTo>
                    <a:pt x="132" y="132"/>
                    <a:pt x="106" y="143"/>
                    <a:pt x="57" y="146"/>
                  </a:cubicBezTo>
                  <a:cubicBezTo>
                    <a:pt x="35" y="146"/>
                    <a:pt x="19" y="165"/>
                    <a:pt x="1" y="180"/>
                  </a:cubicBezTo>
                  <a:cubicBezTo>
                    <a:pt x="1" y="184"/>
                    <a:pt x="1" y="184"/>
                    <a:pt x="4" y="184"/>
                  </a:cubicBezTo>
                  <a:lnTo>
                    <a:pt x="38" y="184"/>
                  </a:lnTo>
                  <a:cubicBezTo>
                    <a:pt x="68" y="184"/>
                    <a:pt x="102" y="191"/>
                    <a:pt x="128" y="222"/>
                  </a:cubicBezTo>
                  <a:cubicBezTo>
                    <a:pt x="132" y="191"/>
                    <a:pt x="135" y="177"/>
                    <a:pt x="135" y="154"/>
                  </a:cubicBezTo>
                  <a:cubicBezTo>
                    <a:pt x="184" y="161"/>
                    <a:pt x="154" y="236"/>
                    <a:pt x="202" y="236"/>
                  </a:cubicBezTo>
                  <a:cubicBezTo>
                    <a:pt x="206" y="236"/>
                    <a:pt x="210" y="232"/>
                    <a:pt x="214" y="232"/>
                  </a:cubicBezTo>
                  <a:cubicBezTo>
                    <a:pt x="247" y="218"/>
                    <a:pt x="210" y="154"/>
                    <a:pt x="266" y="151"/>
                  </a:cubicBezTo>
                  <a:cubicBezTo>
                    <a:pt x="292" y="124"/>
                    <a:pt x="318" y="98"/>
                    <a:pt x="344" y="68"/>
                  </a:cubicBezTo>
                  <a:cubicBezTo>
                    <a:pt x="307" y="49"/>
                    <a:pt x="259" y="65"/>
                    <a:pt x="228" y="20"/>
                  </a:cubicBezTo>
                  <a:cubicBezTo>
                    <a:pt x="218" y="4"/>
                    <a:pt x="206" y="1"/>
                    <a:pt x="19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4" name="Google Shape;17124;p11"/>
            <p:cNvSpPr/>
            <p:nvPr/>
          </p:nvSpPr>
          <p:spPr>
            <a:xfrm>
              <a:off x="-2397476" y="-2959498"/>
              <a:ext cx="14134" cy="11651"/>
            </a:xfrm>
            <a:custGeom>
              <a:avLst/>
              <a:gdLst/>
              <a:ahLst/>
              <a:cxnLst/>
              <a:rect l="l" t="t" r="r" b="b"/>
              <a:pathLst>
                <a:path w="296" h="244" extrusionOk="0">
                  <a:moveTo>
                    <a:pt x="124" y="0"/>
                  </a:moveTo>
                  <a:cubicBezTo>
                    <a:pt x="109" y="0"/>
                    <a:pt x="98" y="23"/>
                    <a:pt x="87" y="52"/>
                  </a:cubicBezTo>
                  <a:cubicBezTo>
                    <a:pt x="79" y="71"/>
                    <a:pt x="65" y="83"/>
                    <a:pt x="49" y="97"/>
                  </a:cubicBezTo>
                  <a:lnTo>
                    <a:pt x="53" y="97"/>
                  </a:lnTo>
                  <a:lnTo>
                    <a:pt x="53" y="101"/>
                  </a:lnTo>
                  <a:cubicBezTo>
                    <a:pt x="109" y="173"/>
                    <a:pt x="34" y="202"/>
                    <a:pt x="1" y="243"/>
                  </a:cubicBezTo>
                  <a:cubicBezTo>
                    <a:pt x="65" y="243"/>
                    <a:pt x="120" y="199"/>
                    <a:pt x="158" y="168"/>
                  </a:cubicBezTo>
                  <a:cubicBezTo>
                    <a:pt x="206" y="131"/>
                    <a:pt x="296" y="97"/>
                    <a:pt x="281" y="0"/>
                  </a:cubicBezTo>
                  <a:lnTo>
                    <a:pt x="281" y="0"/>
                  </a:lnTo>
                  <a:cubicBezTo>
                    <a:pt x="251" y="11"/>
                    <a:pt x="240" y="75"/>
                    <a:pt x="210" y="75"/>
                  </a:cubicBezTo>
                  <a:cubicBezTo>
                    <a:pt x="199" y="75"/>
                    <a:pt x="187" y="68"/>
                    <a:pt x="169" y="42"/>
                  </a:cubicBezTo>
                  <a:cubicBezTo>
                    <a:pt x="146" y="11"/>
                    <a:pt x="135" y="0"/>
                    <a:pt x="12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5" name="Google Shape;17125;p11"/>
            <p:cNvSpPr/>
            <p:nvPr/>
          </p:nvSpPr>
          <p:spPr>
            <a:xfrm>
              <a:off x="-2414618" y="-2932232"/>
              <a:ext cx="8452" cy="8643"/>
            </a:xfrm>
            <a:custGeom>
              <a:avLst/>
              <a:gdLst/>
              <a:ahLst/>
              <a:cxnLst/>
              <a:rect l="l" t="t" r="r" b="b"/>
              <a:pathLst>
                <a:path w="177" h="181" extrusionOk="0">
                  <a:moveTo>
                    <a:pt x="79" y="1"/>
                  </a:moveTo>
                  <a:cubicBezTo>
                    <a:pt x="61" y="1"/>
                    <a:pt x="46" y="20"/>
                    <a:pt x="31" y="35"/>
                  </a:cubicBezTo>
                  <a:cubicBezTo>
                    <a:pt x="12" y="54"/>
                    <a:pt x="5" y="76"/>
                    <a:pt x="1" y="102"/>
                  </a:cubicBezTo>
                  <a:cubicBezTo>
                    <a:pt x="46" y="162"/>
                    <a:pt x="113" y="162"/>
                    <a:pt x="177" y="180"/>
                  </a:cubicBezTo>
                  <a:cubicBezTo>
                    <a:pt x="173" y="177"/>
                    <a:pt x="165" y="169"/>
                    <a:pt x="162" y="166"/>
                  </a:cubicBezTo>
                  <a:cubicBezTo>
                    <a:pt x="109" y="132"/>
                    <a:pt x="128" y="80"/>
                    <a:pt x="128" y="35"/>
                  </a:cubicBezTo>
                  <a:cubicBezTo>
                    <a:pt x="124" y="28"/>
                    <a:pt x="117" y="23"/>
                    <a:pt x="113" y="16"/>
                  </a:cubicBezTo>
                  <a:cubicBezTo>
                    <a:pt x="101" y="5"/>
                    <a:pt x="91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6" name="Google Shape;17126;p11"/>
            <p:cNvSpPr/>
            <p:nvPr/>
          </p:nvSpPr>
          <p:spPr>
            <a:xfrm>
              <a:off x="-2413185" y="-2937007"/>
              <a:ext cx="6303" cy="6446"/>
            </a:xfrm>
            <a:custGeom>
              <a:avLst/>
              <a:gdLst/>
              <a:ahLst/>
              <a:cxnLst/>
              <a:rect l="l" t="t" r="r" b="b"/>
              <a:pathLst>
                <a:path w="132" h="135" extrusionOk="0">
                  <a:moveTo>
                    <a:pt x="132" y="0"/>
                  </a:moveTo>
                  <a:cubicBezTo>
                    <a:pt x="68" y="26"/>
                    <a:pt x="19" y="64"/>
                    <a:pt x="1" y="135"/>
                  </a:cubicBezTo>
                  <a:cubicBezTo>
                    <a:pt x="16" y="120"/>
                    <a:pt x="31" y="101"/>
                    <a:pt x="49" y="101"/>
                  </a:cubicBezTo>
                  <a:cubicBezTo>
                    <a:pt x="61" y="101"/>
                    <a:pt x="71" y="105"/>
                    <a:pt x="83" y="116"/>
                  </a:cubicBezTo>
                  <a:cubicBezTo>
                    <a:pt x="121" y="90"/>
                    <a:pt x="94" y="34"/>
                    <a:pt x="132" y="4"/>
                  </a:cubicBezTo>
                  <a:lnTo>
                    <a:pt x="13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7" name="Google Shape;17127;p11"/>
            <p:cNvSpPr/>
            <p:nvPr/>
          </p:nvSpPr>
          <p:spPr>
            <a:xfrm>
              <a:off x="-2039589" y="-2936482"/>
              <a:ext cx="45744" cy="41781"/>
            </a:xfrm>
            <a:custGeom>
              <a:avLst/>
              <a:gdLst/>
              <a:ahLst/>
              <a:cxnLst/>
              <a:rect l="l" t="t" r="r" b="b"/>
              <a:pathLst>
                <a:path w="958" h="875" extrusionOk="0">
                  <a:moveTo>
                    <a:pt x="464" y="0"/>
                  </a:moveTo>
                  <a:cubicBezTo>
                    <a:pt x="453" y="0"/>
                    <a:pt x="442" y="5"/>
                    <a:pt x="438" y="12"/>
                  </a:cubicBezTo>
                  <a:cubicBezTo>
                    <a:pt x="382" y="105"/>
                    <a:pt x="259" y="67"/>
                    <a:pt x="199" y="150"/>
                  </a:cubicBezTo>
                  <a:cubicBezTo>
                    <a:pt x="199" y="150"/>
                    <a:pt x="199" y="153"/>
                    <a:pt x="195" y="153"/>
                  </a:cubicBezTo>
                  <a:cubicBezTo>
                    <a:pt x="192" y="153"/>
                    <a:pt x="184" y="150"/>
                    <a:pt x="180" y="146"/>
                  </a:cubicBezTo>
                  <a:cubicBezTo>
                    <a:pt x="173" y="146"/>
                    <a:pt x="169" y="143"/>
                    <a:pt x="161" y="143"/>
                  </a:cubicBezTo>
                  <a:cubicBezTo>
                    <a:pt x="150" y="143"/>
                    <a:pt x="139" y="150"/>
                    <a:pt x="132" y="169"/>
                  </a:cubicBezTo>
                  <a:cubicBezTo>
                    <a:pt x="97" y="247"/>
                    <a:pt x="116" y="352"/>
                    <a:pt x="27" y="400"/>
                  </a:cubicBezTo>
                  <a:cubicBezTo>
                    <a:pt x="19" y="404"/>
                    <a:pt x="19" y="415"/>
                    <a:pt x="27" y="423"/>
                  </a:cubicBezTo>
                  <a:cubicBezTo>
                    <a:pt x="120" y="490"/>
                    <a:pt x="23" y="528"/>
                    <a:pt x="1" y="576"/>
                  </a:cubicBezTo>
                  <a:cubicBezTo>
                    <a:pt x="75" y="636"/>
                    <a:pt x="75" y="636"/>
                    <a:pt x="68" y="695"/>
                  </a:cubicBezTo>
                  <a:cubicBezTo>
                    <a:pt x="106" y="714"/>
                    <a:pt x="169" y="685"/>
                    <a:pt x="165" y="763"/>
                  </a:cubicBezTo>
                  <a:cubicBezTo>
                    <a:pt x="180" y="790"/>
                    <a:pt x="142" y="808"/>
                    <a:pt x="150" y="838"/>
                  </a:cubicBezTo>
                  <a:lnTo>
                    <a:pt x="154" y="838"/>
                  </a:lnTo>
                  <a:cubicBezTo>
                    <a:pt x="165" y="838"/>
                    <a:pt x="173" y="830"/>
                    <a:pt x="180" y="823"/>
                  </a:cubicBezTo>
                  <a:cubicBezTo>
                    <a:pt x="192" y="816"/>
                    <a:pt x="199" y="808"/>
                    <a:pt x="206" y="808"/>
                  </a:cubicBezTo>
                  <a:cubicBezTo>
                    <a:pt x="214" y="808"/>
                    <a:pt x="221" y="816"/>
                    <a:pt x="232" y="826"/>
                  </a:cubicBezTo>
                  <a:cubicBezTo>
                    <a:pt x="296" y="842"/>
                    <a:pt x="359" y="875"/>
                    <a:pt x="427" y="875"/>
                  </a:cubicBezTo>
                  <a:cubicBezTo>
                    <a:pt x="442" y="875"/>
                    <a:pt x="456" y="871"/>
                    <a:pt x="472" y="868"/>
                  </a:cubicBezTo>
                  <a:cubicBezTo>
                    <a:pt x="516" y="860"/>
                    <a:pt x="561" y="857"/>
                    <a:pt x="606" y="849"/>
                  </a:cubicBezTo>
                  <a:cubicBezTo>
                    <a:pt x="685" y="830"/>
                    <a:pt x="734" y="778"/>
                    <a:pt x="775" y="714"/>
                  </a:cubicBezTo>
                  <a:cubicBezTo>
                    <a:pt x="748" y="700"/>
                    <a:pt x="725" y="681"/>
                    <a:pt x="699" y="666"/>
                  </a:cubicBezTo>
                  <a:lnTo>
                    <a:pt x="699" y="666"/>
                  </a:lnTo>
                  <a:cubicBezTo>
                    <a:pt x="703" y="733"/>
                    <a:pt x="689" y="763"/>
                    <a:pt x="632" y="763"/>
                  </a:cubicBezTo>
                  <a:cubicBezTo>
                    <a:pt x="606" y="763"/>
                    <a:pt x="573" y="755"/>
                    <a:pt x="528" y="748"/>
                  </a:cubicBezTo>
                  <a:cubicBezTo>
                    <a:pt x="542" y="688"/>
                    <a:pt x="610" y="685"/>
                    <a:pt x="644" y="633"/>
                  </a:cubicBezTo>
                  <a:lnTo>
                    <a:pt x="644" y="633"/>
                  </a:lnTo>
                  <a:cubicBezTo>
                    <a:pt x="640" y="633"/>
                    <a:pt x="640" y="636"/>
                    <a:pt x="636" y="636"/>
                  </a:cubicBezTo>
                  <a:cubicBezTo>
                    <a:pt x="551" y="636"/>
                    <a:pt x="539" y="583"/>
                    <a:pt x="565" y="505"/>
                  </a:cubicBezTo>
                  <a:cubicBezTo>
                    <a:pt x="561" y="505"/>
                    <a:pt x="561" y="502"/>
                    <a:pt x="558" y="502"/>
                  </a:cubicBezTo>
                  <a:cubicBezTo>
                    <a:pt x="546" y="502"/>
                    <a:pt x="532" y="505"/>
                    <a:pt x="520" y="512"/>
                  </a:cubicBezTo>
                  <a:cubicBezTo>
                    <a:pt x="506" y="516"/>
                    <a:pt x="490" y="520"/>
                    <a:pt x="479" y="520"/>
                  </a:cubicBezTo>
                  <a:cubicBezTo>
                    <a:pt x="464" y="520"/>
                    <a:pt x="449" y="509"/>
                    <a:pt x="438" y="479"/>
                  </a:cubicBezTo>
                  <a:cubicBezTo>
                    <a:pt x="427" y="431"/>
                    <a:pt x="401" y="412"/>
                    <a:pt x="371" y="412"/>
                  </a:cubicBezTo>
                  <a:cubicBezTo>
                    <a:pt x="352" y="412"/>
                    <a:pt x="330" y="419"/>
                    <a:pt x="307" y="431"/>
                  </a:cubicBezTo>
                  <a:cubicBezTo>
                    <a:pt x="296" y="438"/>
                    <a:pt x="289" y="445"/>
                    <a:pt x="273" y="445"/>
                  </a:cubicBezTo>
                  <a:cubicBezTo>
                    <a:pt x="270" y="445"/>
                    <a:pt x="266" y="445"/>
                    <a:pt x="259" y="441"/>
                  </a:cubicBezTo>
                  <a:cubicBezTo>
                    <a:pt x="266" y="386"/>
                    <a:pt x="285" y="348"/>
                    <a:pt x="341" y="348"/>
                  </a:cubicBezTo>
                  <a:cubicBezTo>
                    <a:pt x="352" y="348"/>
                    <a:pt x="363" y="348"/>
                    <a:pt x="375" y="352"/>
                  </a:cubicBezTo>
                  <a:cubicBezTo>
                    <a:pt x="456" y="371"/>
                    <a:pt x="542" y="367"/>
                    <a:pt x="587" y="453"/>
                  </a:cubicBezTo>
                  <a:cubicBezTo>
                    <a:pt x="599" y="476"/>
                    <a:pt x="610" y="486"/>
                    <a:pt x="621" y="486"/>
                  </a:cubicBezTo>
                  <a:cubicBezTo>
                    <a:pt x="632" y="486"/>
                    <a:pt x="644" y="479"/>
                    <a:pt x="663" y="464"/>
                  </a:cubicBezTo>
                  <a:cubicBezTo>
                    <a:pt x="692" y="441"/>
                    <a:pt x="748" y="471"/>
                    <a:pt x="797" y="423"/>
                  </a:cubicBezTo>
                  <a:lnTo>
                    <a:pt x="797" y="423"/>
                  </a:lnTo>
                  <a:cubicBezTo>
                    <a:pt x="789" y="502"/>
                    <a:pt x="756" y="550"/>
                    <a:pt x="760" y="610"/>
                  </a:cubicBezTo>
                  <a:cubicBezTo>
                    <a:pt x="763" y="647"/>
                    <a:pt x="767" y="662"/>
                    <a:pt x="778" y="662"/>
                  </a:cubicBezTo>
                  <a:cubicBezTo>
                    <a:pt x="793" y="662"/>
                    <a:pt x="808" y="640"/>
                    <a:pt x="827" y="633"/>
                  </a:cubicBezTo>
                  <a:cubicBezTo>
                    <a:pt x="846" y="576"/>
                    <a:pt x="875" y="520"/>
                    <a:pt x="887" y="464"/>
                  </a:cubicBezTo>
                  <a:cubicBezTo>
                    <a:pt x="894" y="426"/>
                    <a:pt x="958" y="367"/>
                    <a:pt x="860" y="345"/>
                  </a:cubicBezTo>
                  <a:cubicBezTo>
                    <a:pt x="853" y="345"/>
                    <a:pt x="827" y="281"/>
                    <a:pt x="872" y="255"/>
                  </a:cubicBezTo>
                  <a:cubicBezTo>
                    <a:pt x="838" y="221"/>
                    <a:pt x="820" y="172"/>
                    <a:pt x="782" y="139"/>
                  </a:cubicBezTo>
                  <a:cubicBezTo>
                    <a:pt x="767" y="127"/>
                    <a:pt x="760" y="105"/>
                    <a:pt x="741" y="105"/>
                  </a:cubicBezTo>
                  <a:lnTo>
                    <a:pt x="730" y="105"/>
                  </a:lnTo>
                  <a:cubicBezTo>
                    <a:pt x="651" y="105"/>
                    <a:pt x="584" y="72"/>
                    <a:pt x="520" y="23"/>
                  </a:cubicBezTo>
                  <a:cubicBezTo>
                    <a:pt x="509" y="12"/>
                    <a:pt x="487" y="0"/>
                    <a:pt x="4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8" name="Google Shape;17128;p11"/>
            <p:cNvSpPr/>
            <p:nvPr/>
          </p:nvSpPr>
          <p:spPr>
            <a:xfrm>
              <a:off x="-2040831" y="-2905206"/>
              <a:ext cx="4488" cy="3008"/>
            </a:xfrm>
            <a:custGeom>
              <a:avLst/>
              <a:gdLst/>
              <a:ahLst/>
              <a:cxnLst/>
              <a:rect l="l" t="t" r="r" b="b"/>
              <a:pathLst>
                <a:path w="94" h="63" extrusionOk="0">
                  <a:moveTo>
                    <a:pt x="30" y="0"/>
                  </a:moveTo>
                  <a:cubicBezTo>
                    <a:pt x="19" y="0"/>
                    <a:pt x="11" y="4"/>
                    <a:pt x="1" y="7"/>
                  </a:cubicBezTo>
                  <a:cubicBezTo>
                    <a:pt x="11" y="37"/>
                    <a:pt x="27" y="63"/>
                    <a:pt x="49" y="63"/>
                  </a:cubicBezTo>
                  <a:cubicBezTo>
                    <a:pt x="64" y="63"/>
                    <a:pt x="75" y="56"/>
                    <a:pt x="94" y="40"/>
                  </a:cubicBezTo>
                  <a:cubicBezTo>
                    <a:pt x="75" y="22"/>
                    <a:pt x="53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29" name="Google Shape;17129;p11"/>
            <p:cNvSpPr/>
            <p:nvPr/>
          </p:nvSpPr>
          <p:spPr>
            <a:xfrm>
              <a:off x="-2027270" y="-2919865"/>
              <a:ext cx="28268" cy="19816"/>
            </a:xfrm>
            <a:custGeom>
              <a:avLst/>
              <a:gdLst/>
              <a:ahLst/>
              <a:cxnLst/>
              <a:rect l="l" t="t" r="r" b="b"/>
              <a:pathLst>
                <a:path w="592" h="415" extrusionOk="0">
                  <a:moveTo>
                    <a:pt x="83" y="0"/>
                  </a:moveTo>
                  <a:cubicBezTo>
                    <a:pt x="27" y="0"/>
                    <a:pt x="8" y="38"/>
                    <a:pt x="1" y="93"/>
                  </a:cubicBezTo>
                  <a:cubicBezTo>
                    <a:pt x="8" y="97"/>
                    <a:pt x="12" y="97"/>
                    <a:pt x="15" y="97"/>
                  </a:cubicBezTo>
                  <a:cubicBezTo>
                    <a:pt x="31" y="97"/>
                    <a:pt x="38" y="90"/>
                    <a:pt x="49" y="83"/>
                  </a:cubicBezTo>
                  <a:cubicBezTo>
                    <a:pt x="72" y="71"/>
                    <a:pt x="94" y="64"/>
                    <a:pt x="113" y="64"/>
                  </a:cubicBezTo>
                  <a:cubicBezTo>
                    <a:pt x="143" y="64"/>
                    <a:pt x="169" y="83"/>
                    <a:pt x="180" y="131"/>
                  </a:cubicBezTo>
                  <a:cubicBezTo>
                    <a:pt x="191" y="161"/>
                    <a:pt x="206" y="172"/>
                    <a:pt x="221" y="172"/>
                  </a:cubicBezTo>
                  <a:cubicBezTo>
                    <a:pt x="232" y="172"/>
                    <a:pt x="248" y="168"/>
                    <a:pt x="262" y="164"/>
                  </a:cubicBezTo>
                  <a:cubicBezTo>
                    <a:pt x="274" y="157"/>
                    <a:pt x="288" y="154"/>
                    <a:pt x="300" y="154"/>
                  </a:cubicBezTo>
                  <a:lnTo>
                    <a:pt x="307" y="154"/>
                  </a:lnTo>
                  <a:lnTo>
                    <a:pt x="307" y="157"/>
                  </a:lnTo>
                  <a:cubicBezTo>
                    <a:pt x="281" y="235"/>
                    <a:pt x="293" y="288"/>
                    <a:pt x="378" y="288"/>
                  </a:cubicBezTo>
                  <a:cubicBezTo>
                    <a:pt x="382" y="288"/>
                    <a:pt x="382" y="285"/>
                    <a:pt x="386" y="285"/>
                  </a:cubicBezTo>
                  <a:lnTo>
                    <a:pt x="386" y="285"/>
                  </a:lnTo>
                  <a:cubicBezTo>
                    <a:pt x="352" y="337"/>
                    <a:pt x="284" y="340"/>
                    <a:pt x="270" y="400"/>
                  </a:cubicBezTo>
                  <a:cubicBezTo>
                    <a:pt x="315" y="407"/>
                    <a:pt x="348" y="415"/>
                    <a:pt x="374" y="415"/>
                  </a:cubicBezTo>
                  <a:cubicBezTo>
                    <a:pt x="431" y="415"/>
                    <a:pt x="445" y="385"/>
                    <a:pt x="441" y="318"/>
                  </a:cubicBezTo>
                  <a:lnTo>
                    <a:pt x="441" y="318"/>
                  </a:lnTo>
                  <a:cubicBezTo>
                    <a:pt x="467" y="333"/>
                    <a:pt x="490" y="352"/>
                    <a:pt x="517" y="366"/>
                  </a:cubicBezTo>
                  <a:cubicBezTo>
                    <a:pt x="539" y="344"/>
                    <a:pt x="591" y="337"/>
                    <a:pt x="569" y="285"/>
                  </a:cubicBezTo>
                  <a:lnTo>
                    <a:pt x="569" y="285"/>
                  </a:lnTo>
                  <a:cubicBezTo>
                    <a:pt x="550" y="292"/>
                    <a:pt x="535" y="314"/>
                    <a:pt x="520" y="314"/>
                  </a:cubicBezTo>
                  <a:cubicBezTo>
                    <a:pt x="509" y="314"/>
                    <a:pt x="505" y="299"/>
                    <a:pt x="502" y="262"/>
                  </a:cubicBezTo>
                  <a:cubicBezTo>
                    <a:pt x="498" y="202"/>
                    <a:pt x="531" y="154"/>
                    <a:pt x="539" y="75"/>
                  </a:cubicBezTo>
                  <a:lnTo>
                    <a:pt x="539" y="75"/>
                  </a:lnTo>
                  <a:cubicBezTo>
                    <a:pt x="490" y="123"/>
                    <a:pt x="434" y="93"/>
                    <a:pt x="405" y="116"/>
                  </a:cubicBezTo>
                  <a:cubicBezTo>
                    <a:pt x="386" y="131"/>
                    <a:pt x="374" y="138"/>
                    <a:pt x="363" y="138"/>
                  </a:cubicBezTo>
                  <a:cubicBezTo>
                    <a:pt x="352" y="138"/>
                    <a:pt x="341" y="128"/>
                    <a:pt x="329" y="105"/>
                  </a:cubicBezTo>
                  <a:cubicBezTo>
                    <a:pt x="284" y="19"/>
                    <a:pt x="198" y="23"/>
                    <a:pt x="117" y="4"/>
                  </a:cubicBezTo>
                  <a:cubicBezTo>
                    <a:pt x="105" y="0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0" name="Google Shape;17130;p11"/>
            <p:cNvSpPr/>
            <p:nvPr/>
          </p:nvSpPr>
          <p:spPr>
            <a:xfrm>
              <a:off x="-1992460" y="-2886870"/>
              <a:ext cx="16856" cy="17381"/>
            </a:xfrm>
            <a:custGeom>
              <a:avLst/>
              <a:gdLst/>
              <a:ahLst/>
              <a:cxnLst/>
              <a:rect l="l" t="t" r="r" b="b"/>
              <a:pathLst>
                <a:path w="353" h="364" extrusionOk="0">
                  <a:moveTo>
                    <a:pt x="52" y="1"/>
                  </a:moveTo>
                  <a:cubicBezTo>
                    <a:pt x="42" y="1"/>
                    <a:pt x="26" y="1"/>
                    <a:pt x="16" y="4"/>
                  </a:cubicBezTo>
                  <a:cubicBezTo>
                    <a:pt x="23" y="30"/>
                    <a:pt x="0" y="65"/>
                    <a:pt x="30" y="87"/>
                  </a:cubicBezTo>
                  <a:cubicBezTo>
                    <a:pt x="61" y="98"/>
                    <a:pt x="105" y="105"/>
                    <a:pt x="64" y="154"/>
                  </a:cubicBezTo>
                  <a:lnTo>
                    <a:pt x="68" y="158"/>
                  </a:lnTo>
                  <a:cubicBezTo>
                    <a:pt x="83" y="177"/>
                    <a:pt x="94" y="210"/>
                    <a:pt x="113" y="214"/>
                  </a:cubicBezTo>
                  <a:cubicBezTo>
                    <a:pt x="206" y="225"/>
                    <a:pt x="221" y="296"/>
                    <a:pt x="244" y="363"/>
                  </a:cubicBezTo>
                  <a:cubicBezTo>
                    <a:pt x="270" y="348"/>
                    <a:pt x="270" y="311"/>
                    <a:pt x="304" y="300"/>
                  </a:cubicBezTo>
                  <a:cubicBezTo>
                    <a:pt x="352" y="284"/>
                    <a:pt x="344" y="244"/>
                    <a:pt x="340" y="203"/>
                  </a:cubicBezTo>
                  <a:cubicBezTo>
                    <a:pt x="281" y="180"/>
                    <a:pt x="228" y="161"/>
                    <a:pt x="192" y="94"/>
                  </a:cubicBezTo>
                  <a:cubicBezTo>
                    <a:pt x="165" y="46"/>
                    <a:pt x="120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1" name="Google Shape;17131;p11"/>
            <p:cNvSpPr/>
            <p:nvPr/>
          </p:nvSpPr>
          <p:spPr>
            <a:xfrm>
              <a:off x="-2010653" y="-2902389"/>
              <a:ext cx="9168" cy="8452"/>
            </a:xfrm>
            <a:custGeom>
              <a:avLst/>
              <a:gdLst/>
              <a:ahLst/>
              <a:cxnLst/>
              <a:rect l="l" t="t" r="r" b="b"/>
              <a:pathLst>
                <a:path w="192" h="177" extrusionOk="0">
                  <a:moveTo>
                    <a:pt x="169" y="0"/>
                  </a:moveTo>
                  <a:cubicBezTo>
                    <a:pt x="128" y="64"/>
                    <a:pt x="79" y="116"/>
                    <a:pt x="0" y="135"/>
                  </a:cubicBezTo>
                  <a:cubicBezTo>
                    <a:pt x="19" y="146"/>
                    <a:pt x="34" y="161"/>
                    <a:pt x="52" y="172"/>
                  </a:cubicBezTo>
                  <a:cubicBezTo>
                    <a:pt x="52" y="172"/>
                    <a:pt x="52" y="176"/>
                    <a:pt x="57" y="176"/>
                  </a:cubicBezTo>
                  <a:cubicBezTo>
                    <a:pt x="93" y="138"/>
                    <a:pt x="109" y="79"/>
                    <a:pt x="172" y="67"/>
                  </a:cubicBezTo>
                  <a:cubicBezTo>
                    <a:pt x="187" y="45"/>
                    <a:pt x="191" y="23"/>
                    <a:pt x="16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2" name="Google Shape;17132;p11"/>
            <p:cNvSpPr/>
            <p:nvPr/>
          </p:nvSpPr>
          <p:spPr>
            <a:xfrm>
              <a:off x="-2252554" y="-2477557"/>
              <a:ext cx="4918" cy="2913"/>
            </a:xfrm>
            <a:custGeom>
              <a:avLst/>
              <a:gdLst/>
              <a:ahLst/>
              <a:cxnLst/>
              <a:rect l="l" t="t" r="r" b="b"/>
              <a:pathLst>
                <a:path w="103" h="61" extrusionOk="0">
                  <a:moveTo>
                    <a:pt x="61" y="0"/>
                  </a:moveTo>
                  <a:cubicBezTo>
                    <a:pt x="42" y="0"/>
                    <a:pt x="23" y="11"/>
                    <a:pt x="1" y="23"/>
                  </a:cubicBezTo>
                  <a:cubicBezTo>
                    <a:pt x="23" y="45"/>
                    <a:pt x="42" y="60"/>
                    <a:pt x="65" y="60"/>
                  </a:cubicBezTo>
                  <a:cubicBezTo>
                    <a:pt x="72" y="60"/>
                    <a:pt x="83" y="56"/>
                    <a:pt x="91" y="52"/>
                  </a:cubicBezTo>
                  <a:cubicBezTo>
                    <a:pt x="99" y="49"/>
                    <a:pt x="102" y="26"/>
                    <a:pt x="99" y="23"/>
                  </a:cubicBezTo>
                  <a:cubicBezTo>
                    <a:pt x="87" y="7"/>
                    <a:pt x="76" y="0"/>
                    <a:pt x="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3" name="Google Shape;17133;p11"/>
            <p:cNvSpPr/>
            <p:nvPr/>
          </p:nvSpPr>
          <p:spPr>
            <a:xfrm>
              <a:off x="-2244485" y="-2474549"/>
              <a:ext cx="5396" cy="6112"/>
            </a:xfrm>
            <a:custGeom>
              <a:avLst/>
              <a:gdLst/>
              <a:ahLst/>
              <a:cxnLst/>
              <a:rect l="l" t="t" r="r" b="b"/>
              <a:pathLst>
                <a:path w="113" h="128" extrusionOk="0">
                  <a:moveTo>
                    <a:pt x="113" y="1"/>
                  </a:moveTo>
                  <a:lnTo>
                    <a:pt x="113" y="1"/>
                  </a:lnTo>
                  <a:cubicBezTo>
                    <a:pt x="60" y="31"/>
                    <a:pt x="1" y="53"/>
                    <a:pt x="56" y="127"/>
                  </a:cubicBezTo>
                  <a:cubicBezTo>
                    <a:pt x="71" y="87"/>
                    <a:pt x="79" y="38"/>
                    <a:pt x="11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4" name="Google Shape;17134;p11"/>
            <p:cNvSpPr/>
            <p:nvPr/>
          </p:nvSpPr>
          <p:spPr>
            <a:xfrm>
              <a:off x="-2294288" y="-2878466"/>
              <a:ext cx="14134" cy="9502"/>
            </a:xfrm>
            <a:custGeom>
              <a:avLst/>
              <a:gdLst/>
              <a:ahLst/>
              <a:cxnLst/>
              <a:rect l="l" t="t" r="r" b="b"/>
              <a:pathLst>
                <a:path w="296" h="199" extrusionOk="0">
                  <a:moveTo>
                    <a:pt x="131" y="1"/>
                  </a:moveTo>
                  <a:cubicBezTo>
                    <a:pt x="128" y="30"/>
                    <a:pt x="128" y="56"/>
                    <a:pt x="128" y="75"/>
                  </a:cubicBezTo>
                  <a:cubicBezTo>
                    <a:pt x="120" y="79"/>
                    <a:pt x="112" y="79"/>
                    <a:pt x="109" y="79"/>
                  </a:cubicBezTo>
                  <a:cubicBezTo>
                    <a:pt x="86" y="79"/>
                    <a:pt x="71" y="68"/>
                    <a:pt x="60" y="56"/>
                  </a:cubicBezTo>
                  <a:cubicBezTo>
                    <a:pt x="45" y="46"/>
                    <a:pt x="31" y="34"/>
                    <a:pt x="12" y="34"/>
                  </a:cubicBezTo>
                  <a:lnTo>
                    <a:pt x="0" y="34"/>
                  </a:lnTo>
                  <a:cubicBezTo>
                    <a:pt x="53" y="75"/>
                    <a:pt x="60" y="135"/>
                    <a:pt x="67" y="198"/>
                  </a:cubicBezTo>
                  <a:cubicBezTo>
                    <a:pt x="86" y="168"/>
                    <a:pt x="98" y="131"/>
                    <a:pt x="131" y="131"/>
                  </a:cubicBezTo>
                  <a:cubicBezTo>
                    <a:pt x="138" y="131"/>
                    <a:pt x="154" y="135"/>
                    <a:pt x="169" y="142"/>
                  </a:cubicBezTo>
                  <a:cubicBezTo>
                    <a:pt x="176" y="150"/>
                    <a:pt x="183" y="150"/>
                    <a:pt x="191" y="150"/>
                  </a:cubicBezTo>
                  <a:cubicBezTo>
                    <a:pt x="206" y="150"/>
                    <a:pt x="217" y="135"/>
                    <a:pt x="224" y="113"/>
                  </a:cubicBezTo>
                  <a:cubicBezTo>
                    <a:pt x="240" y="79"/>
                    <a:pt x="269" y="60"/>
                    <a:pt x="295" y="38"/>
                  </a:cubicBezTo>
                  <a:lnTo>
                    <a:pt x="295" y="38"/>
                  </a:lnTo>
                  <a:cubicBezTo>
                    <a:pt x="292" y="38"/>
                    <a:pt x="292" y="41"/>
                    <a:pt x="288" y="41"/>
                  </a:cubicBezTo>
                  <a:cubicBezTo>
                    <a:pt x="266" y="46"/>
                    <a:pt x="247" y="49"/>
                    <a:pt x="236" y="49"/>
                  </a:cubicBezTo>
                  <a:cubicBezTo>
                    <a:pt x="214" y="49"/>
                    <a:pt x="198" y="38"/>
                    <a:pt x="161" y="4"/>
                  </a:cubicBezTo>
                  <a:cubicBezTo>
                    <a:pt x="161" y="1"/>
                    <a:pt x="157" y="1"/>
                    <a:pt x="15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5" name="Google Shape;17135;p11"/>
            <p:cNvSpPr/>
            <p:nvPr/>
          </p:nvSpPr>
          <p:spPr>
            <a:xfrm>
              <a:off x="-1827723" y="-2780292"/>
              <a:ext cx="9550" cy="10887"/>
            </a:xfrm>
            <a:custGeom>
              <a:avLst/>
              <a:gdLst/>
              <a:ahLst/>
              <a:cxnLst/>
              <a:rect l="l" t="t" r="r" b="b"/>
              <a:pathLst>
                <a:path w="200" h="228" extrusionOk="0">
                  <a:moveTo>
                    <a:pt x="117" y="4"/>
                  </a:moveTo>
                  <a:cubicBezTo>
                    <a:pt x="72" y="19"/>
                    <a:pt x="1" y="0"/>
                    <a:pt x="4" y="83"/>
                  </a:cubicBezTo>
                  <a:cubicBezTo>
                    <a:pt x="135" y="127"/>
                    <a:pt x="135" y="135"/>
                    <a:pt x="53" y="228"/>
                  </a:cubicBezTo>
                  <a:cubicBezTo>
                    <a:pt x="128" y="228"/>
                    <a:pt x="146" y="154"/>
                    <a:pt x="199" y="116"/>
                  </a:cubicBezTo>
                  <a:cubicBezTo>
                    <a:pt x="173" y="79"/>
                    <a:pt x="158" y="31"/>
                    <a:pt x="117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6" name="Google Shape;17136;p11"/>
            <p:cNvSpPr/>
            <p:nvPr/>
          </p:nvSpPr>
          <p:spPr>
            <a:xfrm>
              <a:off x="-1828057" y="-2776376"/>
              <a:ext cx="6828" cy="6972"/>
            </a:xfrm>
            <a:custGeom>
              <a:avLst/>
              <a:gdLst/>
              <a:ahLst/>
              <a:cxnLst/>
              <a:rect l="l" t="t" r="r" b="b"/>
              <a:pathLst>
                <a:path w="143" h="146" extrusionOk="0">
                  <a:moveTo>
                    <a:pt x="11" y="1"/>
                  </a:moveTo>
                  <a:cubicBezTo>
                    <a:pt x="1" y="56"/>
                    <a:pt x="23" y="106"/>
                    <a:pt x="60" y="146"/>
                  </a:cubicBezTo>
                  <a:cubicBezTo>
                    <a:pt x="142" y="53"/>
                    <a:pt x="142" y="45"/>
                    <a:pt x="1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7" name="Google Shape;17137;p11"/>
            <p:cNvSpPr/>
            <p:nvPr/>
          </p:nvSpPr>
          <p:spPr>
            <a:xfrm>
              <a:off x="-2628968" y="-2517189"/>
              <a:ext cx="13083" cy="13609"/>
            </a:xfrm>
            <a:custGeom>
              <a:avLst/>
              <a:gdLst/>
              <a:ahLst/>
              <a:cxnLst/>
              <a:rect l="l" t="t" r="r" b="b"/>
              <a:pathLst>
                <a:path w="274" h="285" extrusionOk="0">
                  <a:moveTo>
                    <a:pt x="142" y="0"/>
                  </a:moveTo>
                  <a:cubicBezTo>
                    <a:pt x="116" y="30"/>
                    <a:pt x="90" y="49"/>
                    <a:pt x="71" y="71"/>
                  </a:cubicBezTo>
                  <a:cubicBezTo>
                    <a:pt x="1" y="161"/>
                    <a:pt x="30" y="232"/>
                    <a:pt x="135" y="277"/>
                  </a:cubicBezTo>
                  <a:cubicBezTo>
                    <a:pt x="150" y="280"/>
                    <a:pt x="161" y="285"/>
                    <a:pt x="168" y="285"/>
                  </a:cubicBezTo>
                  <a:cubicBezTo>
                    <a:pt x="206" y="285"/>
                    <a:pt x="172" y="221"/>
                    <a:pt x="206" y="209"/>
                  </a:cubicBezTo>
                  <a:cubicBezTo>
                    <a:pt x="273" y="187"/>
                    <a:pt x="247" y="131"/>
                    <a:pt x="217" y="90"/>
                  </a:cubicBezTo>
                  <a:cubicBezTo>
                    <a:pt x="199" y="61"/>
                    <a:pt x="172" y="38"/>
                    <a:pt x="1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8" name="Google Shape;17138;p11"/>
            <p:cNvSpPr/>
            <p:nvPr/>
          </p:nvSpPr>
          <p:spPr>
            <a:xfrm>
              <a:off x="-2403874" y="-2929176"/>
              <a:ext cx="17524" cy="13465"/>
            </a:xfrm>
            <a:custGeom>
              <a:avLst/>
              <a:gdLst/>
              <a:ahLst/>
              <a:cxnLst/>
              <a:rect l="l" t="t" r="r" b="b"/>
              <a:pathLst>
                <a:path w="367" h="282" extrusionOk="0">
                  <a:moveTo>
                    <a:pt x="78" y="0"/>
                  </a:moveTo>
                  <a:cubicBezTo>
                    <a:pt x="75" y="0"/>
                    <a:pt x="71" y="4"/>
                    <a:pt x="68" y="4"/>
                  </a:cubicBezTo>
                  <a:cubicBezTo>
                    <a:pt x="78" y="35"/>
                    <a:pt x="83" y="61"/>
                    <a:pt x="49" y="61"/>
                  </a:cubicBezTo>
                  <a:cubicBezTo>
                    <a:pt x="42" y="61"/>
                    <a:pt x="38" y="61"/>
                    <a:pt x="30" y="57"/>
                  </a:cubicBezTo>
                  <a:cubicBezTo>
                    <a:pt x="23" y="57"/>
                    <a:pt x="15" y="49"/>
                    <a:pt x="7" y="49"/>
                  </a:cubicBezTo>
                  <a:cubicBezTo>
                    <a:pt x="4" y="49"/>
                    <a:pt x="0" y="53"/>
                    <a:pt x="0" y="68"/>
                  </a:cubicBezTo>
                  <a:cubicBezTo>
                    <a:pt x="19" y="87"/>
                    <a:pt x="33" y="102"/>
                    <a:pt x="49" y="121"/>
                  </a:cubicBezTo>
                  <a:lnTo>
                    <a:pt x="52" y="121"/>
                  </a:lnTo>
                  <a:cubicBezTo>
                    <a:pt x="60" y="121"/>
                    <a:pt x="71" y="116"/>
                    <a:pt x="83" y="113"/>
                  </a:cubicBezTo>
                  <a:cubicBezTo>
                    <a:pt x="90" y="109"/>
                    <a:pt x="101" y="105"/>
                    <a:pt x="109" y="105"/>
                  </a:cubicBezTo>
                  <a:cubicBezTo>
                    <a:pt x="116" y="105"/>
                    <a:pt x="120" y="109"/>
                    <a:pt x="123" y="109"/>
                  </a:cubicBezTo>
                  <a:cubicBezTo>
                    <a:pt x="128" y="116"/>
                    <a:pt x="128" y="121"/>
                    <a:pt x="128" y="131"/>
                  </a:cubicBezTo>
                  <a:cubicBezTo>
                    <a:pt x="128" y="143"/>
                    <a:pt x="123" y="154"/>
                    <a:pt x="120" y="169"/>
                  </a:cubicBezTo>
                  <a:cubicBezTo>
                    <a:pt x="112" y="188"/>
                    <a:pt x="135" y="255"/>
                    <a:pt x="164" y="255"/>
                  </a:cubicBezTo>
                  <a:cubicBezTo>
                    <a:pt x="168" y="255"/>
                    <a:pt x="172" y="251"/>
                    <a:pt x="172" y="251"/>
                  </a:cubicBezTo>
                  <a:cubicBezTo>
                    <a:pt x="187" y="247"/>
                    <a:pt x="199" y="244"/>
                    <a:pt x="209" y="244"/>
                  </a:cubicBezTo>
                  <a:cubicBezTo>
                    <a:pt x="247" y="244"/>
                    <a:pt x="273" y="278"/>
                    <a:pt x="311" y="281"/>
                  </a:cubicBezTo>
                  <a:cubicBezTo>
                    <a:pt x="321" y="259"/>
                    <a:pt x="366" y="273"/>
                    <a:pt x="363" y="236"/>
                  </a:cubicBezTo>
                  <a:cubicBezTo>
                    <a:pt x="363" y="206"/>
                    <a:pt x="266" y="199"/>
                    <a:pt x="340" y="157"/>
                  </a:cubicBezTo>
                  <a:cubicBezTo>
                    <a:pt x="340" y="154"/>
                    <a:pt x="344" y="154"/>
                    <a:pt x="344" y="150"/>
                  </a:cubicBezTo>
                  <a:cubicBezTo>
                    <a:pt x="333" y="139"/>
                    <a:pt x="325" y="131"/>
                    <a:pt x="314" y="121"/>
                  </a:cubicBezTo>
                  <a:cubicBezTo>
                    <a:pt x="295" y="131"/>
                    <a:pt x="277" y="135"/>
                    <a:pt x="254" y="135"/>
                  </a:cubicBezTo>
                  <a:cubicBezTo>
                    <a:pt x="202" y="135"/>
                    <a:pt x="142" y="102"/>
                    <a:pt x="120" y="45"/>
                  </a:cubicBezTo>
                  <a:cubicBezTo>
                    <a:pt x="109" y="19"/>
                    <a:pt x="105" y="0"/>
                    <a:pt x="7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39" name="Google Shape;17139;p11"/>
            <p:cNvSpPr/>
            <p:nvPr/>
          </p:nvSpPr>
          <p:spPr>
            <a:xfrm>
              <a:off x="-2407646" y="-2917573"/>
              <a:ext cx="7544" cy="5253"/>
            </a:xfrm>
            <a:custGeom>
              <a:avLst/>
              <a:gdLst/>
              <a:ahLst/>
              <a:cxnLst/>
              <a:rect l="l" t="t" r="r" b="b"/>
              <a:pathLst>
                <a:path w="158" h="110" extrusionOk="0">
                  <a:moveTo>
                    <a:pt x="83" y="1"/>
                  </a:moveTo>
                  <a:cubicBezTo>
                    <a:pt x="64" y="1"/>
                    <a:pt x="38" y="12"/>
                    <a:pt x="0" y="30"/>
                  </a:cubicBezTo>
                  <a:cubicBezTo>
                    <a:pt x="5" y="30"/>
                    <a:pt x="8" y="27"/>
                    <a:pt x="12" y="27"/>
                  </a:cubicBezTo>
                  <a:cubicBezTo>
                    <a:pt x="38" y="27"/>
                    <a:pt x="53" y="49"/>
                    <a:pt x="72" y="68"/>
                  </a:cubicBezTo>
                  <a:cubicBezTo>
                    <a:pt x="86" y="90"/>
                    <a:pt x="102" y="109"/>
                    <a:pt x="128" y="109"/>
                  </a:cubicBezTo>
                  <a:cubicBezTo>
                    <a:pt x="139" y="109"/>
                    <a:pt x="147" y="109"/>
                    <a:pt x="157" y="102"/>
                  </a:cubicBezTo>
                  <a:cubicBezTo>
                    <a:pt x="124" y="30"/>
                    <a:pt x="112" y="1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0" name="Google Shape;17140;p11"/>
            <p:cNvSpPr/>
            <p:nvPr/>
          </p:nvSpPr>
          <p:spPr>
            <a:xfrm>
              <a:off x="-2407121" y="-2926311"/>
              <a:ext cx="5587" cy="4871"/>
            </a:xfrm>
            <a:custGeom>
              <a:avLst/>
              <a:gdLst/>
              <a:ahLst/>
              <a:cxnLst/>
              <a:rect l="l" t="t" r="r" b="b"/>
              <a:pathLst>
                <a:path w="117" h="102" extrusionOk="0">
                  <a:moveTo>
                    <a:pt x="16" y="1"/>
                  </a:moveTo>
                  <a:cubicBezTo>
                    <a:pt x="8" y="1"/>
                    <a:pt x="1" y="8"/>
                    <a:pt x="5" y="30"/>
                  </a:cubicBezTo>
                  <a:lnTo>
                    <a:pt x="5" y="42"/>
                  </a:lnTo>
                  <a:cubicBezTo>
                    <a:pt x="8" y="45"/>
                    <a:pt x="16" y="53"/>
                    <a:pt x="20" y="56"/>
                  </a:cubicBezTo>
                  <a:cubicBezTo>
                    <a:pt x="34" y="90"/>
                    <a:pt x="46" y="101"/>
                    <a:pt x="61" y="101"/>
                  </a:cubicBezTo>
                  <a:cubicBezTo>
                    <a:pt x="79" y="101"/>
                    <a:pt x="98" y="75"/>
                    <a:pt x="117" y="61"/>
                  </a:cubicBezTo>
                  <a:cubicBezTo>
                    <a:pt x="101" y="42"/>
                    <a:pt x="87" y="27"/>
                    <a:pt x="68" y="8"/>
                  </a:cubicBezTo>
                  <a:cubicBezTo>
                    <a:pt x="68" y="11"/>
                    <a:pt x="65" y="11"/>
                    <a:pt x="61" y="11"/>
                  </a:cubicBezTo>
                  <a:cubicBezTo>
                    <a:pt x="57" y="11"/>
                    <a:pt x="49" y="8"/>
                    <a:pt x="39" y="4"/>
                  </a:cubicBezTo>
                  <a:cubicBezTo>
                    <a:pt x="31" y="1"/>
                    <a:pt x="23" y="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1" name="Google Shape;17141;p11"/>
            <p:cNvSpPr/>
            <p:nvPr/>
          </p:nvSpPr>
          <p:spPr>
            <a:xfrm>
              <a:off x="-1999623" y="-2877033"/>
              <a:ext cx="9884" cy="5205"/>
            </a:xfrm>
            <a:custGeom>
              <a:avLst/>
              <a:gdLst/>
              <a:ahLst/>
              <a:cxnLst/>
              <a:rect l="l" t="t" r="r" b="b"/>
              <a:pathLst>
                <a:path w="207" h="109" extrusionOk="0">
                  <a:moveTo>
                    <a:pt x="143" y="0"/>
                  </a:moveTo>
                  <a:cubicBezTo>
                    <a:pt x="98" y="11"/>
                    <a:pt x="54" y="11"/>
                    <a:pt x="1" y="19"/>
                  </a:cubicBezTo>
                  <a:cubicBezTo>
                    <a:pt x="12" y="90"/>
                    <a:pt x="90" y="64"/>
                    <a:pt x="132" y="94"/>
                  </a:cubicBezTo>
                  <a:cubicBezTo>
                    <a:pt x="143" y="105"/>
                    <a:pt x="154" y="109"/>
                    <a:pt x="166" y="109"/>
                  </a:cubicBezTo>
                  <a:cubicBezTo>
                    <a:pt x="173" y="109"/>
                    <a:pt x="185" y="105"/>
                    <a:pt x="192" y="94"/>
                  </a:cubicBezTo>
                  <a:cubicBezTo>
                    <a:pt x="207" y="78"/>
                    <a:pt x="207" y="56"/>
                    <a:pt x="199" y="42"/>
                  </a:cubicBezTo>
                  <a:cubicBezTo>
                    <a:pt x="192" y="23"/>
                    <a:pt x="185" y="8"/>
                    <a:pt x="1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2" name="Google Shape;17142;p11"/>
            <p:cNvSpPr/>
            <p:nvPr/>
          </p:nvSpPr>
          <p:spPr>
            <a:xfrm>
              <a:off x="-1995516" y="-2882716"/>
              <a:ext cx="8117" cy="5539"/>
            </a:xfrm>
            <a:custGeom>
              <a:avLst/>
              <a:gdLst/>
              <a:ahLst/>
              <a:cxnLst/>
              <a:rect l="l" t="t" r="r" b="b"/>
              <a:pathLst>
                <a:path w="170" h="116" extrusionOk="0">
                  <a:moveTo>
                    <a:pt x="94" y="0"/>
                  </a:moveTo>
                  <a:cubicBezTo>
                    <a:pt x="72" y="37"/>
                    <a:pt x="1" y="63"/>
                    <a:pt x="76" y="116"/>
                  </a:cubicBezTo>
                  <a:lnTo>
                    <a:pt x="80" y="116"/>
                  </a:lnTo>
                  <a:cubicBezTo>
                    <a:pt x="94" y="97"/>
                    <a:pt x="109" y="82"/>
                    <a:pt x="128" y="67"/>
                  </a:cubicBezTo>
                  <a:cubicBezTo>
                    <a:pt x="169" y="18"/>
                    <a:pt x="125" y="11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3" name="Google Shape;17143;p11"/>
            <p:cNvSpPr/>
            <p:nvPr/>
          </p:nvSpPr>
          <p:spPr>
            <a:xfrm>
              <a:off x="-2519190" y="-2858650"/>
              <a:ext cx="8595" cy="6112"/>
            </a:xfrm>
            <a:custGeom>
              <a:avLst/>
              <a:gdLst/>
              <a:ahLst/>
              <a:cxnLst/>
              <a:rect l="l" t="t" r="r" b="b"/>
              <a:pathLst>
                <a:path w="180" h="128" extrusionOk="0">
                  <a:moveTo>
                    <a:pt x="83" y="0"/>
                  </a:moveTo>
                  <a:cubicBezTo>
                    <a:pt x="67" y="0"/>
                    <a:pt x="49" y="4"/>
                    <a:pt x="34" y="19"/>
                  </a:cubicBezTo>
                  <a:cubicBezTo>
                    <a:pt x="12" y="41"/>
                    <a:pt x="0" y="79"/>
                    <a:pt x="41" y="120"/>
                  </a:cubicBezTo>
                  <a:lnTo>
                    <a:pt x="45" y="120"/>
                  </a:lnTo>
                  <a:cubicBezTo>
                    <a:pt x="53" y="120"/>
                    <a:pt x="64" y="120"/>
                    <a:pt x="75" y="124"/>
                  </a:cubicBezTo>
                  <a:cubicBezTo>
                    <a:pt x="86" y="128"/>
                    <a:pt x="98" y="128"/>
                    <a:pt x="109" y="128"/>
                  </a:cubicBezTo>
                  <a:cubicBezTo>
                    <a:pt x="124" y="128"/>
                    <a:pt x="138" y="124"/>
                    <a:pt x="157" y="109"/>
                  </a:cubicBezTo>
                  <a:cubicBezTo>
                    <a:pt x="180" y="86"/>
                    <a:pt x="169" y="52"/>
                    <a:pt x="146" y="30"/>
                  </a:cubicBezTo>
                  <a:cubicBezTo>
                    <a:pt x="128" y="12"/>
                    <a:pt x="105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4" name="Google Shape;17144;p11"/>
            <p:cNvSpPr/>
            <p:nvPr/>
          </p:nvSpPr>
          <p:spPr>
            <a:xfrm>
              <a:off x="-2497942" y="-2878657"/>
              <a:ext cx="6303" cy="4536"/>
            </a:xfrm>
            <a:custGeom>
              <a:avLst/>
              <a:gdLst/>
              <a:ahLst/>
              <a:cxnLst/>
              <a:rect l="l" t="t" r="r" b="b"/>
              <a:pathLst>
                <a:path w="132" h="95" extrusionOk="0">
                  <a:moveTo>
                    <a:pt x="49" y="0"/>
                  </a:moveTo>
                  <a:cubicBezTo>
                    <a:pt x="41" y="0"/>
                    <a:pt x="26" y="0"/>
                    <a:pt x="15" y="12"/>
                  </a:cubicBezTo>
                  <a:cubicBezTo>
                    <a:pt x="7" y="31"/>
                    <a:pt x="0" y="53"/>
                    <a:pt x="23" y="68"/>
                  </a:cubicBezTo>
                  <a:cubicBezTo>
                    <a:pt x="41" y="79"/>
                    <a:pt x="64" y="94"/>
                    <a:pt x="86" y="94"/>
                  </a:cubicBezTo>
                  <a:cubicBezTo>
                    <a:pt x="93" y="94"/>
                    <a:pt x="105" y="90"/>
                    <a:pt x="112" y="83"/>
                  </a:cubicBezTo>
                  <a:cubicBezTo>
                    <a:pt x="131" y="68"/>
                    <a:pt x="116" y="42"/>
                    <a:pt x="97" y="23"/>
                  </a:cubicBezTo>
                  <a:cubicBezTo>
                    <a:pt x="83" y="8"/>
                    <a:pt x="67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5" name="Google Shape;17145;p11"/>
            <p:cNvSpPr/>
            <p:nvPr/>
          </p:nvSpPr>
          <p:spPr>
            <a:xfrm>
              <a:off x="-1979042" y="-2727433"/>
              <a:ext cx="29796" cy="22681"/>
            </a:xfrm>
            <a:custGeom>
              <a:avLst/>
              <a:gdLst/>
              <a:ahLst/>
              <a:cxnLst/>
              <a:rect l="l" t="t" r="r" b="b"/>
              <a:pathLst>
                <a:path w="624" h="475" extrusionOk="0">
                  <a:moveTo>
                    <a:pt x="97" y="0"/>
                  </a:moveTo>
                  <a:cubicBezTo>
                    <a:pt x="45" y="11"/>
                    <a:pt x="11" y="45"/>
                    <a:pt x="0" y="97"/>
                  </a:cubicBezTo>
                  <a:cubicBezTo>
                    <a:pt x="11" y="130"/>
                    <a:pt x="7" y="164"/>
                    <a:pt x="4" y="198"/>
                  </a:cubicBezTo>
                  <a:cubicBezTo>
                    <a:pt x="0" y="318"/>
                    <a:pt x="30" y="418"/>
                    <a:pt x="146" y="475"/>
                  </a:cubicBezTo>
                  <a:cubicBezTo>
                    <a:pt x="164" y="441"/>
                    <a:pt x="135" y="411"/>
                    <a:pt x="130" y="377"/>
                  </a:cubicBezTo>
                  <a:cubicBezTo>
                    <a:pt x="130" y="355"/>
                    <a:pt x="112" y="318"/>
                    <a:pt x="142" y="306"/>
                  </a:cubicBezTo>
                  <a:cubicBezTo>
                    <a:pt x="153" y="303"/>
                    <a:pt x="161" y="303"/>
                    <a:pt x="172" y="303"/>
                  </a:cubicBezTo>
                  <a:cubicBezTo>
                    <a:pt x="194" y="303"/>
                    <a:pt x="216" y="314"/>
                    <a:pt x="235" y="337"/>
                  </a:cubicBezTo>
                  <a:cubicBezTo>
                    <a:pt x="261" y="363"/>
                    <a:pt x="239" y="407"/>
                    <a:pt x="277" y="430"/>
                  </a:cubicBezTo>
                  <a:cubicBezTo>
                    <a:pt x="314" y="399"/>
                    <a:pt x="303" y="366"/>
                    <a:pt x="295" y="332"/>
                  </a:cubicBezTo>
                  <a:cubicBezTo>
                    <a:pt x="292" y="299"/>
                    <a:pt x="299" y="277"/>
                    <a:pt x="329" y="277"/>
                  </a:cubicBezTo>
                  <a:cubicBezTo>
                    <a:pt x="337" y="277"/>
                    <a:pt x="340" y="277"/>
                    <a:pt x="344" y="280"/>
                  </a:cubicBezTo>
                  <a:cubicBezTo>
                    <a:pt x="359" y="232"/>
                    <a:pt x="284" y="220"/>
                    <a:pt x="299" y="172"/>
                  </a:cubicBezTo>
                  <a:lnTo>
                    <a:pt x="299" y="172"/>
                  </a:lnTo>
                  <a:cubicBezTo>
                    <a:pt x="344" y="194"/>
                    <a:pt x="382" y="206"/>
                    <a:pt x="411" y="206"/>
                  </a:cubicBezTo>
                  <a:cubicBezTo>
                    <a:pt x="449" y="206"/>
                    <a:pt x="478" y="187"/>
                    <a:pt x="516" y="149"/>
                  </a:cubicBezTo>
                  <a:cubicBezTo>
                    <a:pt x="546" y="198"/>
                    <a:pt x="561" y="216"/>
                    <a:pt x="579" y="216"/>
                  </a:cubicBezTo>
                  <a:cubicBezTo>
                    <a:pt x="591" y="216"/>
                    <a:pt x="606" y="209"/>
                    <a:pt x="624" y="198"/>
                  </a:cubicBezTo>
                  <a:cubicBezTo>
                    <a:pt x="620" y="127"/>
                    <a:pt x="613" y="56"/>
                    <a:pt x="561" y="0"/>
                  </a:cubicBezTo>
                  <a:cubicBezTo>
                    <a:pt x="556" y="18"/>
                    <a:pt x="546" y="26"/>
                    <a:pt x="530" y="26"/>
                  </a:cubicBezTo>
                  <a:cubicBezTo>
                    <a:pt x="520" y="26"/>
                    <a:pt x="508" y="23"/>
                    <a:pt x="497" y="18"/>
                  </a:cubicBezTo>
                  <a:cubicBezTo>
                    <a:pt x="486" y="15"/>
                    <a:pt x="475" y="11"/>
                    <a:pt x="463" y="11"/>
                  </a:cubicBezTo>
                  <a:cubicBezTo>
                    <a:pt x="444" y="11"/>
                    <a:pt x="430" y="23"/>
                    <a:pt x="418" y="52"/>
                  </a:cubicBezTo>
                  <a:cubicBezTo>
                    <a:pt x="415" y="59"/>
                    <a:pt x="408" y="63"/>
                    <a:pt x="396" y="63"/>
                  </a:cubicBezTo>
                  <a:cubicBezTo>
                    <a:pt x="382" y="63"/>
                    <a:pt x="359" y="56"/>
                    <a:pt x="337" y="49"/>
                  </a:cubicBezTo>
                  <a:cubicBezTo>
                    <a:pt x="314" y="41"/>
                    <a:pt x="287" y="33"/>
                    <a:pt x="265" y="33"/>
                  </a:cubicBezTo>
                  <a:lnTo>
                    <a:pt x="261" y="33"/>
                  </a:lnTo>
                  <a:cubicBezTo>
                    <a:pt x="228" y="49"/>
                    <a:pt x="198" y="67"/>
                    <a:pt x="168" y="67"/>
                  </a:cubicBezTo>
                  <a:cubicBezTo>
                    <a:pt x="142" y="67"/>
                    <a:pt x="116" y="49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6" name="Google Shape;17146;p11"/>
            <p:cNvSpPr/>
            <p:nvPr/>
          </p:nvSpPr>
          <p:spPr>
            <a:xfrm>
              <a:off x="-1966580" y="-2733019"/>
              <a:ext cx="15423" cy="8595"/>
            </a:xfrm>
            <a:custGeom>
              <a:avLst/>
              <a:gdLst/>
              <a:ahLst/>
              <a:cxnLst/>
              <a:rect l="l" t="t" r="r" b="b"/>
              <a:pathLst>
                <a:path w="323" h="180" extrusionOk="0">
                  <a:moveTo>
                    <a:pt x="240" y="27"/>
                  </a:moveTo>
                  <a:cubicBezTo>
                    <a:pt x="243" y="31"/>
                    <a:pt x="243" y="31"/>
                    <a:pt x="247" y="35"/>
                  </a:cubicBezTo>
                  <a:cubicBezTo>
                    <a:pt x="247" y="31"/>
                    <a:pt x="243" y="31"/>
                    <a:pt x="240" y="27"/>
                  </a:cubicBezTo>
                  <a:close/>
                  <a:moveTo>
                    <a:pt x="53" y="1"/>
                  </a:moveTo>
                  <a:cubicBezTo>
                    <a:pt x="45" y="9"/>
                    <a:pt x="38" y="12"/>
                    <a:pt x="34" y="16"/>
                  </a:cubicBezTo>
                  <a:cubicBezTo>
                    <a:pt x="53" y="68"/>
                    <a:pt x="8" y="106"/>
                    <a:pt x="0" y="150"/>
                  </a:cubicBezTo>
                  <a:lnTo>
                    <a:pt x="4" y="150"/>
                  </a:lnTo>
                  <a:cubicBezTo>
                    <a:pt x="26" y="150"/>
                    <a:pt x="53" y="158"/>
                    <a:pt x="76" y="166"/>
                  </a:cubicBezTo>
                  <a:cubicBezTo>
                    <a:pt x="98" y="173"/>
                    <a:pt x="121" y="180"/>
                    <a:pt x="135" y="180"/>
                  </a:cubicBezTo>
                  <a:cubicBezTo>
                    <a:pt x="147" y="180"/>
                    <a:pt x="154" y="176"/>
                    <a:pt x="157" y="169"/>
                  </a:cubicBezTo>
                  <a:cubicBezTo>
                    <a:pt x="169" y="140"/>
                    <a:pt x="183" y="128"/>
                    <a:pt x="202" y="128"/>
                  </a:cubicBezTo>
                  <a:cubicBezTo>
                    <a:pt x="214" y="128"/>
                    <a:pt x="225" y="132"/>
                    <a:pt x="236" y="135"/>
                  </a:cubicBezTo>
                  <a:cubicBezTo>
                    <a:pt x="247" y="140"/>
                    <a:pt x="259" y="143"/>
                    <a:pt x="269" y="143"/>
                  </a:cubicBezTo>
                  <a:cubicBezTo>
                    <a:pt x="285" y="143"/>
                    <a:pt x="295" y="135"/>
                    <a:pt x="300" y="117"/>
                  </a:cubicBezTo>
                  <a:cubicBezTo>
                    <a:pt x="304" y="87"/>
                    <a:pt x="322" y="64"/>
                    <a:pt x="314" y="35"/>
                  </a:cubicBezTo>
                  <a:lnTo>
                    <a:pt x="247" y="35"/>
                  </a:lnTo>
                  <a:cubicBezTo>
                    <a:pt x="233" y="38"/>
                    <a:pt x="214" y="42"/>
                    <a:pt x="199" y="42"/>
                  </a:cubicBezTo>
                  <a:cubicBezTo>
                    <a:pt x="147" y="42"/>
                    <a:pt x="98" y="23"/>
                    <a:pt x="5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7" name="Google Shape;17147;p11"/>
            <p:cNvSpPr/>
            <p:nvPr/>
          </p:nvSpPr>
          <p:spPr>
            <a:xfrm>
              <a:off x="-1983149" y="-2744432"/>
              <a:ext cx="9646" cy="9550"/>
            </a:xfrm>
            <a:custGeom>
              <a:avLst/>
              <a:gdLst/>
              <a:ahLst/>
              <a:cxnLst/>
              <a:rect l="l" t="t" r="r" b="b"/>
              <a:pathLst>
                <a:path w="202" h="200" extrusionOk="0">
                  <a:moveTo>
                    <a:pt x="67" y="1"/>
                  </a:moveTo>
                  <a:cubicBezTo>
                    <a:pt x="0" y="8"/>
                    <a:pt x="23" y="68"/>
                    <a:pt x="4" y="109"/>
                  </a:cubicBezTo>
                  <a:lnTo>
                    <a:pt x="7" y="109"/>
                  </a:lnTo>
                  <a:cubicBezTo>
                    <a:pt x="26" y="127"/>
                    <a:pt x="45" y="154"/>
                    <a:pt x="71" y="172"/>
                  </a:cubicBezTo>
                  <a:cubicBezTo>
                    <a:pt x="90" y="188"/>
                    <a:pt x="109" y="199"/>
                    <a:pt x="123" y="199"/>
                  </a:cubicBezTo>
                  <a:cubicBezTo>
                    <a:pt x="145" y="199"/>
                    <a:pt x="164" y="180"/>
                    <a:pt x="176" y="146"/>
                  </a:cubicBezTo>
                  <a:cubicBezTo>
                    <a:pt x="194" y="113"/>
                    <a:pt x="202" y="75"/>
                    <a:pt x="168" y="42"/>
                  </a:cubicBezTo>
                  <a:cubicBezTo>
                    <a:pt x="145" y="15"/>
                    <a:pt x="119" y="1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8" name="Google Shape;17148;p11"/>
            <p:cNvSpPr/>
            <p:nvPr/>
          </p:nvSpPr>
          <p:spPr>
            <a:xfrm>
              <a:off x="-1964049" y="-2737985"/>
              <a:ext cx="9311" cy="6972"/>
            </a:xfrm>
            <a:custGeom>
              <a:avLst/>
              <a:gdLst/>
              <a:ahLst/>
              <a:cxnLst/>
              <a:rect l="l" t="t" r="r" b="b"/>
              <a:pathLst>
                <a:path w="195" h="146" extrusionOk="0">
                  <a:moveTo>
                    <a:pt x="97" y="0"/>
                  </a:moveTo>
                  <a:cubicBezTo>
                    <a:pt x="56" y="0"/>
                    <a:pt x="37" y="30"/>
                    <a:pt x="0" y="105"/>
                  </a:cubicBezTo>
                  <a:cubicBezTo>
                    <a:pt x="45" y="127"/>
                    <a:pt x="94" y="146"/>
                    <a:pt x="146" y="146"/>
                  </a:cubicBezTo>
                  <a:cubicBezTo>
                    <a:pt x="161" y="146"/>
                    <a:pt x="180" y="142"/>
                    <a:pt x="194" y="139"/>
                  </a:cubicBezTo>
                  <a:cubicBezTo>
                    <a:pt x="190" y="135"/>
                    <a:pt x="190" y="135"/>
                    <a:pt x="187" y="131"/>
                  </a:cubicBezTo>
                  <a:cubicBezTo>
                    <a:pt x="164" y="116"/>
                    <a:pt x="116" y="109"/>
                    <a:pt x="180" y="71"/>
                  </a:cubicBezTo>
                  <a:cubicBezTo>
                    <a:pt x="194" y="64"/>
                    <a:pt x="187" y="37"/>
                    <a:pt x="180" y="19"/>
                  </a:cubicBezTo>
                  <a:cubicBezTo>
                    <a:pt x="142" y="8"/>
                    <a:pt x="116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49" name="Google Shape;17149;p11"/>
            <p:cNvSpPr/>
            <p:nvPr/>
          </p:nvSpPr>
          <p:spPr>
            <a:xfrm>
              <a:off x="-1974411" y="-2732303"/>
              <a:ext cx="10410" cy="8117"/>
            </a:xfrm>
            <a:custGeom>
              <a:avLst/>
              <a:gdLst/>
              <a:ahLst/>
              <a:cxnLst/>
              <a:rect l="l" t="t" r="r" b="b"/>
              <a:pathLst>
                <a:path w="218" h="170" extrusionOk="0">
                  <a:moveTo>
                    <a:pt x="198" y="1"/>
                  </a:moveTo>
                  <a:lnTo>
                    <a:pt x="198" y="1"/>
                  </a:lnTo>
                  <a:cubicBezTo>
                    <a:pt x="176" y="12"/>
                    <a:pt x="150" y="12"/>
                    <a:pt x="135" y="30"/>
                  </a:cubicBezTo>
                  <a:cubicBezTo>
                    <a:pt x="109" y="91"/>
                    <a:pt x="45" y="75"/>
                    <a:pt x="0" y="102"/>
                  </a:cubicBezTo>
                  <a:cubicBezTo>
                    <a:pt x="19" y="151"/>
                    <a:pt x="45" y="169"/>
                    <a:pt x="71" y="169"/>
                  </a:cubicBezTo>
                  <a:cubicBezTo>
                    <a:pt x="101" y="169"/>
                    <a:pt x="131" y="151"/>
                    <a:pt x="164" y="135"/>
                  </a:cubicBezTo>
                  <a:cubicBezTo>
                    <a:pt x="172" y="91"/>
                    <a:pt x="217" y="53"/>
                    <a:pt x="1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0" name="Google Shape;17150;p11"/>
            <p:cNvSpPr/>
            <p:nvPr/>
          </p:nvSpPr>
          <p:spPr>
            <a:xfrm>
              <a:off x="-1958558" y="-2737078"/>
              <a:ext cx="7735" cy="5730"/>
            </a:xfrm>
            <a:custGeom>
              <a:avLst/>
              <a:gdLst/>
              <a:ahLst/>
              <a:cxnLst/>
              <a:rect l="l" t="t" r="r" b="b"/>
              <a:pathLst>
                <a:path w="162" h="120" extrusionOk="0">
                  <a:moveTo>
                    <a:pt x="65" y="0"/>
                  </a:moveTo>
                  <a:cubicBezTo>
                    <a:pt x="72" y="18"/>
                    <a:pt x="79" y="45"/>
                    <a:pt x="65" y="52"/>
                  </a:cubicBezTo>
                  <a:cubicBezTo>
                    <a:pt x="1" y="90"/>
                    <a:pt x="49" y="97"/>
                    <a:pt x="72" y="112"/>
                  </a:cubicBezTo>
                  <a:cubicBezTo>
                    <a:pt x="75" y="116"/>
                    <a:pt x="79" y="116"/>
                    <a:pt x="79" y="120"/>
                  </a:cubicBezTo>
                  <a:lnTo>
                    <a:pt x="146" y="120"/>
                  </a:lnTo>
                  <a:lnTo>
                    <a:pt x="162" y="104"/>
                  </a:lnTo>
                  <a:cubicBezTo>
                    <a:pt x="127" y="71"/>
                    <a:pt x="132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1" name="Google Shape;17151;p11"/>
            <p:cNvSpPr/>
            <p:nvPr/>
          </p:nvSpPr>
          <p:spPr>
            <a:xfrm>
              <a:off x="-1974411" y="-2731730"/>
              <a:ext cx="6446" cy="4345"/>
            </a:xfrm>
            <a:custGeom>
              <a:avLst/>
              <a:gdLst/>
              <a:ahLst/>
              <a:cxnLst/>
              <a:rect l="l" t="t" r="r" b="b"/>
              <a:pathLst>
                <a:path w="135" h="91" extrusionOk="0">
                  <a:moveTo>
                    <a:pt x="135" y="18"/>
                  </a:moveTo>
                  <a:lnTo>
                    <a:pt x="135" y="18"/>
                  </a:lnTo>
                  <a:cubicBezTo>
                    <a:pt x="86" y="41"/>
                    <a:pt x="11" y="0"/>
                    <a:pt x="0" y="90"/>
                  </a:cubicBezTo>
                  <a:cubicBezTo>
                    <a:pt x="45" y="63"/>
                    <a:pt x="109" y="79"/>
                    <a:pt x="135" y="1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2" name="Google Shape;17152;p11"/>
            <p:cNvSpPr/>
            <p:nvPr/>
          </p:nvSpPr>
          <p:spPr>
            <a:xfrm>
              <a:off x="-2865139" y="-2883480"/>
              <a:ext cx="8786" cy="6637"/>
            </a:xfrm>
            <a:custGeom>
              <a:avLst/>
              <a:gdLst/>
              <a:ahLst/>
              <a:cxnLst/>
              <a:rect l="l" t="t" r="r" b="b"/>
              <a:pathLst>
                <a:path w="184" h="139" extrusionOk="0">
                  <a:moveTo>
                    <a:pt x="57" y="1"/>
                  </a:moveTo>
                  <a:cubicBezTo>
                    <a:pt x="38" y="1"/>
                    <a:pt x="19" y="20"/>
                    <a:pt x="1" y="46"/>
                  </a:cubicBezTo>
                  <a:cubicBezTo>
                    <a:pt x="64" y="56"/>
                    <a:pt x="98" y="90"/>
                    <a:pt x="124" y="139"/>
                  </a:cubicBezTo>
                  <a:cubicBezTo>
                    <a:pt x="184" y="83"/>
                    <a:pt x="124" y="56"/>
                    <a:pt x="94" y="23"/>
                  </a:cubicBezTo>
                  <a:cubicBezTo>
                    <a:pt x="80" y="8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3" name="Google Shape;17153;p11"/>
            <p:cNvSpPr/>
            <p:nvPr/>
          </p:nvSpPr>
          <p:spPr>
            <a:xfrm>
              <a:off x="-2859409" y="-2892361"/>
              <a:ext cx="4871" cy="4679"/>
            </a:xfrm>
            <a:custGeom>
              <a:avLst/>
              <a:gdLst/>
              <a:ahLst/>
              <a:cxnLst/>
              <a:rect l="l" t="t" r="r" b="b"/>
              <a:pathLst>
                <a:path w="102" h="98" extrusionOk="0">
                  <a:moveTo>
                    <a:pt x="56" y="0"/>
                  </a:moveTo>
                  <a:lnTo>
                    <a:pt x="56" y="0"/>
                  </a:lnTo>
                  <a:cubicBezTo>
                    <a:pt x="1" y="90"/>
                    <a:pt x="4" y="93"/>
                    <a:pt x="101" y="97"/>
                  </a:cubicBezTo>
                  <a:cubicBezTo>
                    <a:pt x="68" y="75"/>
                    <a:pt x="94" y="23"/>
                    <a:pt x="5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4" name="Google Shape;17154;p11"/>
            <p:cNvSpPr/>
            <p:nvPr/>
          </p:nvSpPr>
          <p:spPr>
            <a:xfrm>
              <a:off x="-2173480" y="-2920056"/>
              <a:ext cx="4918" cy="3247"/>
            </a:xfrm>
            <a:custGeom>
              <a:avLst/>
              <a:gdLst/>
              <a:ahLst/>
              <a:cxnLst/>
              <a:rect l="l" t="t" r="r" b="b"/>
              <a:pathLst>
                <a:path w="103" h="68" extrusionOk="0">
                  <a:moveTo>
                    <a:pt x="68" y="1"/>
                  </a:moveTo>
                  <a:cubicBezTo>
                    <a:pt x="58" y="1"/>
                    <a:pt x="49" y="4"/>
                    <a:pt x="42" y="11"/>
                  </a:cubicBezTo>
                  <a:cubicBezTo>
                    <a:pt x="23" y="19"/>
                    <a:pt x="16" y="45"/>
                    <a:pt x="1" y="60"/>
                  </a:cubicBezTo>
                  <a:cubicBezTo>
                    <a:pt x="13" y="68"/>
                    <a:pt x="23" y="68"/>
                    <a:pt x="35" y="68"/>
                  </a:cubicBezTo>
                  <a:cubicBezTo>
                    <a:pt x="46" y="68"/>
                    <a:pt x="58" y="68"/>
                    <a:pt x="68" y="64"/>
                  </a:cubicBezTo>
                  <a:cubicBezTo>
                    <a:pt x="75" y="49"/>
                    <a:pt x="102" y="27"/>
                    <a:pt x="98" y="19"/>
                  </a:cubicBezTo>
                  <a:cubicBezTo>
                    <a:pt x="91" y="8"/>
                    <a:pt x="80" y="1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5" name="Google Shape;17155;p11"/>
            <p:cNvSpPr/>
            <p:nvPr/>
          </p:nvSpPr>
          <p:spPr>
            <a:xfrm>
              <a:off x="-2166843" y="-2918815"/>
              <a:ext cx="4297" cy="3247"/>
            </a:xfrm>
            <a:custGeom>
              <a:avLst/>
              <a:gdLst/>
              <a:ahLst/>
              <a:cxnLst/>
              <a:rect l="l" t="t" r="r" b="b"/>
              <a:pathLst>
                <a:path w="90" h="68" extrusionOk="0">
                  <a:moveTo>
                    <a:pt x="41" y="1"/>
                  </a:moveTo>
                  <a:cubicBezTo>
                    <a:pt x="38" y="1"/>
                    <a:pt x="31" y="4"/>
                    <a:pt x="23" y="4"/>
                  </a:cubicBezTo>
                  <a:cubicBezTo>
                    <a:pt x="12" y="19"/>
                    <a:pt x="0" y="30"/>
                    <a:pt x="8" y="53"/>
                  </a:cubicBezTo>
                  <a:cubicBezTo>
                    <a:pt x="15" y="56"/>
                    <a:pt x="19" y="64"/>
                    <a:pt x="26" y="68"/>
                  </a:cubicBezTo>
                  <a:lnTo>
                    <a:pt x="90" y="68"/>
                  </a:lnTo>
                  <a:cubicBezTo>
                    <a:pt x="79" y="42"/>
                    <a:pt x="79" y="1"/>
                    <a:pt x="4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6" name="Google Shape;17156;p11"/>
            <p:cNvSpPr/>
            <p:nvPr/>
          </p:nvSpPr>
          <p:spPr>
            <a:xfrm>
              <a:off x="-2438493" y="-2928460"/>
              <a:ext cx="4345" cy="7019"/>
            </a:xfrm>
            <a:custGeom>
              <a:avLst/>
              <a:gdLst/>
              <a:ahLst/>
              <a:cxnLst/>
              <a:rect l="l" t="t" r="r" b="b"/>
              <a:pathLst>
                <a:path w="91" h="147" extrusionOk="0">
                  <a:moveTo>
                    <a:pt x="86" y="1"/>
                  </a:moveTo>
                  <a:lnTo>
                    <a:pt x="86" y="1"/>
                  </a:lnTo>
                  <a:cubicBezTo>
                    <a:pt x="0" y="23"/>
                    <a:pt x="0" y="23"/>
                    <a:pt x="26" y="146"/>
                  </a:cubicBezTo>
                  <a:cubicBezTo>
                    <a:pt x="34" y="146"/>
                    <a:pt x="41" y="142"/>
                    <a:pt x="45" y="139"/>
                  </a:cubicBezTo>
                  <a:cubicBezTo>
                    <a:pt x="90" y="101"/>
                    <a:pt x="49" y="42"/>
                    <a:pt x="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7" name="Google Shape;17157;p11"/>
            <p:cNvSpPr/>
            <p:nvPr/>
          </p:nvSpPr>
          <p:spPr>
            <a:xfrm>
              <a:off x="-2117613" y="-2596454"/>
              <a:ext cx="5444" cy="3629"/>
            </a:xfrm>
            <a:custGeom>
              <a:avLst/>
              <a:gdLst/>
              <a:ahLst/>
              <a:cxnLst/>
              <a:rect l="l" t="t" r="r" b="b"/>
              <a:pathLst>
                <a:path w="114" h="76" extrusionOk="0">
                  <a:moveTo>
                    <a:pt x="54" y="1"/>
                  </a:moveTo>
                  <a:cubicBezTo>
                    <a:pt x="16" y="1"/>
                    <a:pt x="13" y="38"/>
                    <a:pt x="1" y="68"/>
                  </a:cubicBezTo>
                  <a:cubicBezTo>
                    <a:pt x="16" y="72"/>
                    <a:pt x="27" y="75"/>
                    <a:pt x="39" y="75"/>
                  </a:cubicBezTo>
                  <a:cubicBezTo>
                    <a:pt x="61" y="75"/>
                    <a:pt x="80" y="68"/>
                    <a:pt x="94" y="53"/>
                  </a:cubicBezTo>
                  <a:cubicBezTo>
                    <a:pt x="113" y="30"/>
                    <a:pt x="80" y="20"/>
                    <a:pt x="6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8" name="Google Shape;17158;p11"/>
            <p:cNvSpPr/>
            <p:nvPr/>
          </p:nvSpPr>
          <p:spPr>
            <a:xfrm>
              <a:off x="-2300543" y="-2870110"/>
              <a:ext cx="6112" cy="2769"/>
            </a:xfrm>
            <a:custGeom>
              <a:avLst/>
              <a:gdLst/>
              <a:ahLst/>
              <a:cxnLst/>
              <a:rect l="l" t="t" r="r" b="b"/>
              <a:pathLst>
                <a:path w="128" h="58" extrusionOk="0">
                  <a:moveTo>
                    <a:pt x="60" y="1"/>
                  </a:moveTo>
                  <a:cubicBezTo>
                    <a:pt x="49" y="1"/>
                    <a:pt x="31" y="5"/>
                    <a:pt x="0" y="9"/>
                  </a:cubicBezTo>
                  <a:cubicBezTo>
                    <a:pt x="19" y="42"/>
                    <a:pt x="31" y="57"/>
                    <a:pt x="49" y="57"/>
                  </a:cubicBezTo>
                  <a:cubicBezTo>
                    <a:pt x="64" y="57"/>
                    <a:pt x="86" y="46"/>
                    <a:pt x="128" y="31"/>
                  </a:cubicBezTo>
                  <a:cubicBezTo>
                    <a:pt x="94" y="9"/>
                    <a:pt x="83" y="1"/>
                    <a:pt x="6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59" name="Google Shape;17159;p11"/>
            <p:cNvSpPr/>
            <p:nvPr/>
          </p:nvSpPr>
          <p:spPr>
            <a:xfrm>
              <a:off x="-2206476" y="-2834536"/>
              <a:ext cx="12367" cy="20151"/>
            </a:xfrm>
            <a:custGeom>
              <a:avLst/>
              <a:gdLst/>
              <a:ahLst/>
              <a:cxnLst/>
              <a:rect l="l" t="t" r="r" b="b"/>
              <a:pathLst>
                <a:path w="259" h="422" extrusionOk="0">
                  <a:moveTo>
                    <a:pt x="128" y="0"/>
                  </a:moveTo>
                  <a:cubicBezTo>
                    <a:pt x="109" y="0"/>
                    <a:pt x="94" y="7"/>
                    <a:pt x="79" y="18"/>
                  </a:cubicBezTo>
                  <a:lnTo>
                    <a:pt x="79" y="23"/>
                  </a:lnTo>
                  <a:cubicBezTo>
                    <a:pt x="68" y="52"/>
                    <a:pt x="0" y="37"/>
                    <a:pt x="16" y="86"/>
                  </a:cubicBezTo>
                  <a:cubicBezTo>
                    <a:pt x="26" y="112"/>
                    <a:pt x="45" y="123"/>
                    <a:pt x="68" y="123"/>
                  </a:cubicBezTo>
                  <a:cubicBezTo>
                    <a:pt x="79" y="123"/>
                    <a:pt x="90" y="120"/>
                    <a:pt x="105" y="116"/>
                  </a:cubicBezTo>
                  <a:lnTo>
                    <a:pt x="109" y="116"/>
                  </a:lnTo>
                  <a:cubicBezTo>
                    <a:pt x="112" y="116"/>
                    <a:pt x="121" y="120"/>
                    <a:pt x="124" y="123"/>
                  </a:cubicBezTo>
                  <a:cubicBezTo>
                    <a:pt x="135" y="130"/>
                    <a:pt x="135" y="153"/>
                    <a:pt x="128" y="153"/>
                  </a:cubicBezTo>
                  <a:cubicBezTo>
                    <a:pt x="38" y="157"/>
                    <a:pt x="98" y="180"/>
                    <a:pt x="121" y="198"/>
                  </a:cubicBezTo>
                  <a:cubicBezTo>
                    <a:pt x="143" y="217"/>
                    <a:pt x="150" y="243"/>
                    <a:pt x="135" y="269"/>
                  </a:cubicBezTo>
                  <a:cubicBezTo>
                    <a:pt x="128" y="280"/>
                    <a:pt x="121" y="284"/>
                    <a:pt x="116" y="284"/>
                  </a:cubicBezTo>
                  <a:cubicBezTo>
                    <a:pt x="102" y="284"/>
                    <a:pt x="94" y="265"/>
                    <a:pt x="83" y="258"/>
                  </a:cubicBezTo>
                  <a:cubicBezTo>
                    <a:pt x="76" y="258"/>
                    <a:pt x="71" y="254"/>
                    <a:pt x="68" y="254"/>
                  </a:cubicBezTo>
                  <a:cubicBezTo>
                    <a:pt x="53" y="254"/>
                    <a:pt x="53" y="277"/>
                    <a:pt x="45" y="287"/>
                  </a:cubicBezTo>
                  <a:cubicBezTo>
                    <a:pt x="116" y="337"/>
                    <a:pt x="68" y="377"/>
                    <a:pt x="19" y="415"/>
                  </a:cubicBezTo>
                  <a:cubicBezTo>
                    <a:pt x="49" y="418"/>
                    <a:pt x="71" y="422"/>
                    <a:pt x="86" y="422"/>
                  </a:cubicBezTo>
                  <a:cubicBezTo>
                    <a:pt x="138" y="422"/>
                    <a:pt x="138" y="404"/>
                    <a:pt x="147" y="332"/>
                  </a:cubicBezTo>
                  <a:cubicBezTo>
                    <a:pt x="150" y="332"/>
                    <a:pt x="157" y="329"/>
                    <a:pt x="161" y="329"/>
                  </a:cubicBezTo>
                  <a:cubicBezTo>
                    <a:pt x="173" y="329"/>
                    <a:pt x="183" y="332"/>
                    <a:pt x="191" y="337"/>
                  </a:cubicBezTo>
                  <a:cubicBezTo>
                    <a:pt x="202" y="340"/>
                    <a:pt x="214" y="340"/>
                    <a:pt x="225" y="340"/>
                  </a:cubicBezTo>
                  <a:cubicBezTo>
                    <a:pt x="236" y="340"/>
                    <a:pt x="247" y="337"/>
                    <a:pt x="259" y="325"/>
                  </a:cubicBezTo>
                  <a:cubicBezTo>
                    <a:pt x="199" y="265"/>
                    <a:pt x="138" y="202"/>
                    <a:pt x="199" y="104"/>
                  </a:cubicBezTo>
                  <a:cubicBezTo>
                    <a:pt x="214" y="78"/>
                    <a:pt x="199" y="45"/>
                    <a:pt x="176" y="23"/>
                  </a:cubicBezTo>
                  <a:lnTo>
                    <a:pt x="176" y="18"/>
                  </a:lnTo>
                  <a:cubicBezTo>
                    <a:pt x="157" y="7"/>
                    <a:pt x="143" y="0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0" name="Google Shape;17160;p11"/>
            <p:cNvSpPr/>
            <p:nvPr/>
          </p:nvSpPr>
          <p:spPr>
            <a:xfrm>
              <a:off x="-2212206" y="-2822073"/>
              <a:ext cx="7019" cy="7544"/>
            </a:xfrm>
            <a:custGeom>
              <a:avLst/>
              <a:gdLst/>
              <a:ahLst/>
              <a:cxnLst/>
              <a:rect l="l" t="t" r="r" b="b"/>
              <a:pathLst>
                <a:path w="147" h="158" extrusionOk="0">
                  <a:moveTo>
                    <a:pt x="53" y="0"/>
                  </a:moveTo>
                  <a:cubicBezTo>
                    <a:pt x="34" y="0"/>
                    <a:pt x="16" y="8"/>
                    <a:pt x="1" y="23"/>
                  </a:cubicBezTo>
                  <a:cubicBezTo>
                    <a:pt x="34" y="60"/>
                    <a:pt x="12" y="128"/>
                    <a:pt x="65" y="157"/>
                  </a:cubicBezTo>
                  <a:cubicBezTo>
                    <a:pt x="124" y="124"/>
                    <a:pt x="113" y="53"/>
                    <a:pt x="146" y="8"/>
                  </a:cubicBezTo>
                  <a:lnTo>
                    <a:pt x="146" y="8"/>
                  </a:lnTo>
                  <a:cubicBezTo>
                    <a:pt x="139" y="12"/>
                    <a:pt x="132" y="12"/>
                    <a:pt x="124" y="12"/>
                  </a:cubicBezTo>
                  <a:cubicBezTo>
                    <a:pt x="113" y="12"/>
                    <a:pt x="101" y="8"/>
                    <a:pt x="87" y="8"/>
                  </a:cubicBezTo>
                  <a:cubicBezTo>
                    <a:pt x="75" y="4"/>
                    <a:pt x="65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1" name="Google Shape;17161;p11"/>
            <p:cNvSpPr/>
            <p:nvPr/>
          </p:nvSpPr>
          <p:spPr>
            <a:xfrm>
              <a:off x="-1907322" y="-2713919"/>
              <a:ext cx="12701" cy="9502"/>
            </a:xfrm>
            <a:custGeom>
              <a:avLst/>
              <a:gdLst/>
              <a:ahLst/>
              <a:cxnLst/>
              <a:rect l="l" t="t" r="r" b="b"/>
              <a:pathLst>
                <a:path w="266" h="199" extrusionOk="0">
                  <a:moveTo>
                    <a:pt x="120" y="1"/>
                  </a:moveTo>
                  <a:cubicBezTo>
                    <a:pt x="83" y="9"/>
                    <a:pt x="53" y="31"/>
                    <a:pt x="27" y="61"/>
                  </a:cubicBezTo>
                  <a:cubicBezTo>
                    <a:pt x="8" y="80"/>
                    <a:pt x="1" y="102"/>
                    <a:pt x="15" y="124"/>
                  </a:cubicBezTo>
                  <a:cubicBezTo>
                    <a:pt x="46" y="166"/>
                    <a:pt x="86" y="199"/>
                    <a:pt x="136" y="199"/>
                  </a:cubicBezTo>
                  <a:lnTo>
                    <a:pt x="139" y="199"/>
                  </a:lnTo>
                  <a:cubicBezTo>
                    <a:pt x="184" y="199"/>
                    <a:pt x="225" y="177"/>
                    <a:pt x="229" y="116"/>
                  </a:cubicBezTo>
                  <a:cubicBezTo>
                    <a:pt x="229" y="94"/>
                    <a:pt x="251" y="90"/>
                    <a:pt x="266" y="83"/>
                  </a:cubicBezTo>
                  <a:cubicBezTo>
                    <a:pt x="214" y="61"/>
                    <a:pt x="153" y="57"/>
                    <a:pt x="1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2" name="Google Shape;17162;p11"/>
            <p:cNvSpPr/>
            <p:nvPr/>
          </p:nvSpPr>
          <p:spPr>
            <a:xfrm>
              <a:off x="-2036533" y="-2900097"/>
              <a:ext cx="8070" cy="5969"/>
            </a:xfrm>
            <a:custGeom>
              <a:avLst/>
              <a:gdLst/>
              <a:ahLst/>
              <a:cxnLst/>
              <a:rect l="l" t="t" r="r" b="b"/>
              <a:pathLst>
                <a:path w="169" h="125" extrusionOk="0">
                  <a:moveTo>
                    <a:pt x="101" y="1"/>
                  </a:moveTo>
                  <a:lnTo>
                    <a:pt x="101" y="1"/>
                  </a:lnTo>
                  <a:cubicBezTo>
                    <a:pt x="78" y="19"/>
                    <a:pt x="60" y="42"/>
                    <a:pt x="33" y="57"/>
                  </a:cubicBezTo>
                  <a:cubicBezTo>
                    <a:pt x="0" y="72"/>
                    <a:pt x="7" y="98"/>
                    <a:pt x="33" y="117"/>
                  </a:cubicBezTo>
                  <a:cubicBezTo>
                    <a:pt x="45" y="124"/>
                    <a:pt x="56" y="124"/>
                    <a:pt x="68" y="124"/>
                  </a:cubicBezTo>
                  <a:cubicBezTo>
                    <a:pt x="105" y="124"/>
                    <a:pt x="146" y="102"/>
                    <a:pt x="168" y="64"/>
                  </a:cubicBezTo>
                  <a:cubicBezTo>
                    <a:pt x="157" y="54"/>
                    <a:pt x="150" y="46"/>
                    <a:pt x="142" y="46"/>
                  </a:cubicBezTo>
                  <a:cubicBezTo>
                    <a:pt x="135" y="46"/>
                    <a:pt x="128" y="54"/>
                    <a:pt x="116" y="61"/>
                  </a:cubicBezTo>
                  <a:cubicBezTo>
                    <a:pt x="109" y="68"/>
                    <a:pt x="101" y="76"/>
                    <a:pt x="90" y="76"/>
                  </a:cubicBezTo>
                  <a:lnTo>
                    <a:pt x="86" y="76"/>
                  </a:lnTo>
                  <a:cubicBezTo>
                    <a:pt x="78" y="46"/>
                    <a:pt x="116" y="28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3" name="Google Shape;17163;p11"/>
            <p:cNvSpPr/>
            <p:nvPr/>
          </p:nvSpPr>
          <p:spPr>
            <a:xfrm>
              <a:off x="-2250406" y="-2859557"/>
              <a:ext cx="15949" cy="15949"/>
            </a:xfrm>
            <a:custGeom>
              <a:avLst/>
              <a:gdLst/>
              <a:ahLst/>
              <a:cxnLst/>
              <a:rect l="l" t="t" r="r" b="b"/>
              <a:pathLst>
                <a:path w="334" h="334" extrusionOk="0">
                  <a:moveTo>
                    <a:pt x="161" y="0"/>
                  </a:moveTo>
                  <a:cubicBezTo>
                    <a:pt x="90" y="53"/>
                    <a:pt x="57" y="135"/>
                    <a:pt x="1" y="199"/>
                  </a:cubicBezTo>
                  <a:cubicBezTo>
                    <a:pt x="16" y="210"/>
                    <a:pt x="49" y="210"/>
                    <a:pt x="23" y="240"/>
                  </a:cubicBezTo>
                  <a:cubicBezTo>
                    <a:pt x="9" y="262"/>
                    <a:pt x="16" y="281"/>
                    <a:pt x="31" y="296"/>
                  </a:cubicBezTo>
                  <a:lnTo>
                    <a:pt x="42" y="296"/>
                  </a:lnTo>
                  <a:cubicBezTo>
                    <a:pt x="68" y="296"/>
                    <a:pt x="90" y="307"/>
                    <a:pt x="113" y="314"/>
                  </a:cubicBezTo>
                  <a:cubicBezTo>
                    <a:pt x="135" y="326"/>
                    <a:pt x="158" y="333"/>
                    <a:pt x="180" y="333"/>
                  </a:cubicBezTo>
                  <a:lnTo>
                    <a:pt x="195" y="333"/>
                  </a:lnTo>
                  <a:cubicBezTo>
                    <a:pt x="188" y="314"/>
                    <a:pt x="184" y="300"/>
                    <a:pt x="177" y="281"/>
                  </a:cubicBezTo>
                  <a:cubicBezTo>
                    <a:pt x="173" y="270"/>
                    <a:pt x="173" y="259"/>
                    <a:pt x="169" y="251"/>
                  </a:cubicBezTo>
                  <a:cubicBezTo>
                    <a:pt x="139" y="173"/>
                    <a:pt x="139" y="157"/>
                    <a:pt x="195" y="157"/>
                  </a:cubicBezTo>
                  <a:lnTo>
                    <a:pt x="229" y="157"/>
                  </a:lnTo>
                  <a:cubicBezTo>
                    <a:pt x="237" y="157"/>
                    <a:pt x="251" y="169"/>
                    <a:pt x="263" y="169"/>
                  </a:cubicBezTo>
                  <a:cubicBezTo>
                    <a:pt x="270" y="169"/>
                    <a:pt x="273" y="165"/>
                    <a:pt x="278" y="147"/>
                  </a:cubicBezTo>
                  <a:cubicBezTo>
                    <a:pt x="282" y="98"/>
                    <a:pt x="334" y="71"/>
                    <a:pt x="326" y="16"/>
                  </a:cubicBezTo>
                  <a:lnTo>
                    <a:pt x="237" y="16"/>
                  </a:lnTo>
                  <a:cubicBezTo>
                    <a:pt x="211" y="16"/>
                    <a:pt x="188" y="12"/>
                    <a:pt x="16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4" name="Google Shape;17164;p11"/>
            <p:cNvSpPr/>
            <p:nvPr/>
          </p:nvSpPr>
          <p:spPr>
            <a:xfrm>
              <a:off x="-2242002" y="-2848479"/>
              <a:ext cx="8977" cy="6112"/>
            </a:xfrm>
            <a:custGeom>
              <a:avLst/>
              <a:gdLst/>
              <a:ahLst/>
              <a:cxnLst/>
              <a:rect l="l" t="t" r="r" b="b"/>
              <a:pathLst>
                <a:path w="188" h="128" extrusionOk="0">
                  <a:moveTo>
                    <a:pt x="139" y="1"/>
                  </a:moveTo>
                  <a:cubicBezTo>
                    <a:pt x="90" y="1"/>
                    <a:pt x="49" y="41"/>
                    <a:pt x="1" y="49"/>
                  </a:cubicBezTo>
                  <a:cubicBezTo>
                    <a:pt x="8" y="68"/>
                    <a:pt x="12" y="82"/>
                    <a:pt x="19" y="101"/>
                  </a:cubicBezTo>
                  <a:cubicBezTo>
                    <a:pt x="42" y="108"/>
                    <a:pt x="64" y="120"/>
                    <a:pt x="83" y="127"/>
                  </a:cubicBezTo>
                  <a:lnTo>
                    <a:pt x="87" y="127"/>
                  </a:lnTo>
                  <a:cubicBezTo>
                    <a:pt x="94" y="120"/>
                    <a:pt x="106" y="113"/>
                    <a:pt x="116" y="105"/>
                  </a:cubicBezTo>
                  <a:cubicBezTo>
                    <a:pt x="113" y="56"/>
                    <a:pt x="187" y="60"/>
                    <a:pt x="180" y="11"/>
                  </a:cubicBezTo>
                  <a:cubicBezTo>
                    <a:pt x="165" y="4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5" name="Google Shape;17165;p11"/>
            <p:cNvSpPr/>
            <p:nvPr/>
          </p:nvSpPr>
          <p:spPr>
            <a:xfrm>
              <a:off x="-2651124" y="-2819542"/>
              <a:ext cx="10266" cy="7163"/>
            </a:xfrm>
            <a:custGeom>
              <a:avLst/>
              <a:gdLst/>
              <a:ahLst/>
              <a:cxnLst/>
              <a:rect l="l" t="t" r="r" b="b"/>
              <a:pathLst>
                <a:path w="215" h="150" extrusionOk="0">
                  <a:moveTo>
                    <a:pt x="35" y="0"/>
                  </a:moveTo>
                  <a:lnTo>
                    <a:pt x="1" y="34"/>
                  </a:lnTo>
                  <a:cubicBezTo>
                    <a:pt x="4" y="94"/>
                    <a:pt x="72" y="94"/>
                    <a:pt x="98" y="135"/>
                  </a:cubicBezTo>
                  <a:cubicBezTo>
                    <a:pt x="106" y="138"/>
                    <a:pt x="109" y="142"/>
                    <a:pt x="117" y="149"/>
                  </a:cubicBezTo>
                  <a:cubicBezTo>
                    <a:pt x="206" y="108"/>
                    <a:pt x="214" y="75"/>
                    <a:pt x="151" y="18"/>
                  </a:cubicBezTo>
                  <a:lnTo>
                    <a:pt x="143" y="18"/>
                  </a:lnTo>
                  <a:cubicBezTo>
                    <a:pt x="132" y="18"/>
                    <a:pt x="120" y="18"/>
                    <a:pt x="109" y="23"/>
                  </a:cubicBezTo>
                  <a:cubicBezTo>
                    <a:pt x="98" y="26"/>
                    <a:pt x="87" y="26"/>
                    <a:pt x="80" y="26"/>
                  </a:cubicBezTo>
                  <a:cubicBezTo>
                    <a:pt x="61" y="26"/>
                    <a:pt x="46" y="23"/>
                    <a:pt x="3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6" name="Google Shape;17166;p11"/>
            <p:cNvSpPr/>
            <p:nvPr/>
          </p:nvSpPr>
          <p:spPr>
            <a:xfrm>
              <a:off x="-2645585" y="-2819542"/>
              <a:ext cx="5778" cy="7879"/>
            </a:xfrm>
            <a:custGeom>
              <a:avLst/>
              <a:gdLst/>
              <a:ahLst/>
              <a:cxnLst/>
              <a:rect l="l" t="t" r="r" b="b"/>
              <a:pathLst>
                <a:path w="121" h="165" extrusionOk="0">
                  <a:moveTo>
                    <a:pt x="68" y="0"/>
                  </a:moveTo>
                  <a:cubicBezTo>
                    <a:pt x="53" y="0"/>
                    <a:pt x="42" y="11"/>
                    <a:pt x="35" y="18"/>
                  </a:cubicBezTo>
                  <a:cubicBezTo>
                    <a:pt x="98" y="75"/>
                    <a:pt x="90" y="108"/>
                    <a:pt x="1" y="149"/>
                  </a:cubicBezTo>
                  <a:cubicBezTo>
                    <a:pt x="16" y="161"/>
                    <a:pt x="27" y="164"/>
                    <a:pt x="38" y="164"/>
                  </a:cubicBezTo>
                  <a:cubicBezTo>
                    <a:pt x="64" y="164"/>
                    <a:pt x="83" y="135"/>
                    <a:pt x="98" y="112"/>
                  </a:cubicBezTo>
                  <a:cubicBezTo>
                    <a:pt x="116" y="78"/>
                    <a:pt x="121" y="37"/>
                    <a:pt x="83" y="7"/>
                  </a:cubicBezTo>
                  <a:cubicBezTo>
                    <a:pt x="79" y="4"/>
                    <a:pt x="71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7" name="Google Shape;17167;p11"/>
            <p:cNvSpPr/>
            <p:nvPr/>
          </p:nvSpPr>
          <p:spPr>
            <a:xfrm>
              <a:off x="-2651840" y="-2817967"/>
              <a:ext cx="5396" cy="4871"/>
            </a:xfrm>
            <a:custGeom>
              <a:avLst/>
              <a:gdLst/>
              <a:ahLst/>
              <a:cxnLst/>
              <a:rect l="l" t="t" r="r" b="b"/>
              <a:pathLst>
                <a:path w="113" h="102" extrusionOk="0">
                  <a:moveTo>
                    <a:pt x="16" y="1"/>
                  </a:moveTo>
                  <a:cubicBezTo>
                    <a:pt x="1" y="75"/>
                    <a:pt x="23" y="97"/>
                    <a:pt x="113" y="102"/>
                  </a:cubicBezTo>
                  <a:cubicBezTo>
                    <a:pt x="87" y="61"/>
                    <a:pt x="19" y="61"/>
                    <a:pt x="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8" name="Google Shape;17168;p11"/>
            <p:cNvSpPr/>
            <p:nvPr/>
          </p:nvSpPr>
          <p:spPr>
            <a:xfrm>
              <a:off x="-2626628" y="-2804215"/>
              <a:ext cx="5730" cy="4011"/>
            </a:xfrm>
            <a:custGeom>
              <a:avLst/>
              <a:gdLst/>
              <a:ahLst/>
              <a:cxnLst/>
              <a:rect l="l" t="t" r="r" b="b"/>
              <a:pathLst>
                <a:path w="120" h="84" extrusionOk="0">
                  <a:moveTo>
                    <a:pt x="52" y="0"/>
                  </a:moveTo>
                  <a:cubicBezTo>
                    <a:pt x="19" y="0"/>
                    <a:pt x="4" y="23"/>
                    <a:pt x="0" y="56"/>
                  </a:cubicBezTo>
                  <a:cubicBezTo>
                    <a:pt x="15" y="75"/>
                    <a:pt x="30" y="83"/>
                    <a:pt x="45" y="83"/>
                  </a:cubicBezTo>
                  <a:cubicBezTo>
                    <a:pt x="71" y="83"/>
                    <a:pt x="90" y="64"/>
                    <a:pt x="112" y="45"/>
                  </a:cubicBezTo>
                  <a:cubicBezTo>
                    <a:pt x="119" y="4"/>
                    <a:pt x="93" y="4"/>
                    <a:pt x="6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69" name="Google Shape;17169;p11"/>
            <p:cNvSpPr/>
            <p:nvPr/>
          </p:nvSpPr>
          <p:spPr>
            <a:xfrm>
              <a:off x="-2627010" y="-2802066"/>
              <a:ext cx="6494" cy="3438"/>
            </a:xfrm>
            <a:custGeom>
              <a:avLst/>
              <a:gdLst/>
              <a:ahLst/>
              <a:cxnLst/>
              <a:rect l="l" t="t" r="r" b="b"/>
              <a:pathLst>
                <a:path w="136" h="7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98" y="19"/>
                    <a:pt x="79" y="38"/>
                    <a:pt x="53" y="38"/>
                  </a:cubicBezTo>
                  <a:cubicBezTo>
                    <a:pt x="38" y="38"/>
                    <a:pt x="23" y="30"/>
                    <a:pt x="8" y="11"/>
                  </a:cubicBezTo>
                  <a:lnTo>
                    <a:pt x="8" y="11"/>
                  </a:lnTo>
                  <a:cubicBezTo>
                    <a:pt x="1" y="64"/>
                    <a:pt x="27" y="71"/>
                    <a:pt x="57" y="71"/>
                  </a:cubicBezTo>
                  <a:lnTo>
                    <a:pt x="91" y="71"/>
                  </a:lnTo>
                  <a:cubicBezTo>
                    <a:pt x="135" y="64"/>
                    <a:pt x="127" y="30"/>
                    <a:pt x="1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0" name="Google Shape;17170;p11"/>
            <p:cNvSpPr/>
            <p:nvPr/>
          </p:nvSpPr>
          <p:spPr>
            <a:xfrm>
              <a:off x="-2041738" y="-2532517"/>
              <a:ext cx="9168" cy="8070"/>
            </a:xfrm>
            <a:custGeom>
              <a:avLst/>
              <a:gdLst/>
              <a:ahLst/>
              <a:cxnLst/>
              <a:rect l="l" t="t" r="r" b="b"/>
              <a:pathLst>
                <a:path w="192" h="169" extrusionOk="0">
                  <a:moveTo>
                    <a:pt x="132" y="0"/>
                  </a:moveTo>
                  <a:cubicBezTo>
                    <a:pt x="125" y="0"/>
                    <a:pt x="116" y="4"/>
                    <a:pt x="106" y="18"/>
                  </a:cubicBezTo>
                  <a:cubicBezTo>
                    <a:pt x="68" y="63"/>
                    <a:pt x="42" y="120"/>
                    <a:pt x="1" y="161"/>
                  </a:cubicBezTo>
                  <a:cubicBezTo>
                    <a:pt x="12" y="168"/>
                    <a:pt x="20" y="168"/>
                    <a:pt x="30" y="168"/>
                  </a:cubicBezTo>
                  <a:cubicBezTo>
                    <a:pt x="61" y="168"/>
                    <a:pt x="87" y="153"/>
                    <a:pt x="113" y="146"/>
                  </a:cubicBezTo>
                  <a:cubicBezTo>
                    <a:pt x="132" y="130"/>
                    <a:pt x="151" y="112"/>
                    <a:pt x="169" y="97"/>
                  </a:cubicBezTo>
                  <a:cubicBezTo>
                    <a:pt x="180" y="82"/>
                    <a:pt x="192" y="68"/>
                    <a:pt x="184" y="49"/>
                  </a:cubicBezTo>
                  <a:cubicBezTo>
                    <a:pt x="161" y="45"/>
                    <a:pt x="151" y="0"/>
                    <a:pt x="13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1" name="Google Shape;17171;p11"/>
            <p:cNvSpPr/>
            <p:nvPr/>
          </p:nvSpPr>
          <p:spPr>
            <a:xfrm>
              <a:off x="-2049569" y="-2538963"/>
              <a:ext cx="8213" cy="10028"/>
            </a:xfrm>
            <a:custGeom>
              <a:avLst/>
              <a:gdLst/>
              <a:ahLst/>
              <a:cxnLst/>
              <a:rect l="l" t="t" r="r" b="b"/>
              <a:pathLst>
                <a:path w="172" h="210" extrusionOk="0">
                  <a:moveTo>
                    <a:pt x="132" y="1"/>
                  </a:moveTo>
                  <a:lnTo>
                    <a:pt x="132" y="1"/>
                  </a:lnTo>
                  <a:cubicBezTo>
                    <a:pt x="71" y="46"/>
                    <a:pt x="1" y="86"/>
                    <a:pt x="49" y="180"/>
                  </a:cubicBezTo>
                  <a:cubicBezTo>
                    <a:pt x="76" y="207"/>
                    <a:pt x="109" y="210"/>
                    <a:pt x="147" y="210"/>
                  </a:cubicBezTo>
                  <a:cubicBezTo>
                    <a:pt x="155" y="210"/>
                    <a:pt x="163" y="210"/>
                    <a:pt x="172" y="210"/>
                  </a:cubicBezTo>
                  <a:cubicBezTo>
                    <a:pt x="105" y="146"/>
                    <a:pt x="101" y="75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2" name="Google Shape;17172;p11"/>
            <p:cNvSpPr/>
            <p:nvPr/>
          </p:nvSpPr>
          <p:spPr>
            <a:xfrm>
              <a:off x="-2819442" y="-2661060"/>
              <a:ext cx="7019" cy="5396"/>
            </a:xfrm>
            <a:custGeom>
              <a:avLst/>
              <a:gdLst/>
              <a:ahLst/>
              <a:cxnLst/>
              <a:rect l="l" t="t" r="r" b="b"/>
              <a:pathLst>
                <a:path w="147" h="113" extrusionOk="0">
                  <a:moveTo>
                    <a:pt x="20" y="1"/>
                  </a:moveTo>
                  <a:cubicBezTo>
                    <a:pt x="12" y="34"/>
                    <a:pt x="4" y="68"/>
                    <a:pt x="1" y="101"/>
                  </a:cubicBezTo>
                  <a:cubicBezTo>
                    <a:pt x="46" y="105"/>
                    <a:pt x="87" y="108"/>
                    <a:pt x="128" y="113"/>
                  </a:cubicBezTo>
                  <a:cubicBezTo>
                    <a:pt x="146" y="19"/>
                    <a:pt x="79" y="12"/>
                    <a:pt x="2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3" name="Google Shape;17173;p11"/>
            <p:cNvSpPr/>
            <p:nvPr/>
          </p:nvSpPr>
          <p:spPr>
            <a:xfrm>
              <a:off x="-2127927" y="-2930943"/>
              <a:ext cx="10744" cy="9311"/>
            </a:xfrm>
            <a:custGeom>
              <a:avLst/>
              <a:gdLst/>
              <a:ahLst/>
              <a:cxnLst/>
              <a:rect l="l" t="t" r="r" b="b"/>
              <a:pathLst>
                <a:path w="225" h="195" extrusionOk="0">
                  <a:moveTo>
                    <a:pt x="135" y="1"/>
                  </a:moveTo>
                  <a:cubicBezTo>
                    <a:pt x="113" y="1"/>
                    <a:pt x="90" y="8"/>
                    <a:pt x="72" y="11"/>
                  </a:cubicBezTo>
                  <a:cubicBezTo>
                    <a:pt x="19" y="19"/>
                    <a:pt x="30" y="64"/>
                    <a:pt x="19" y="101"/>
                  </a:cubicBezTo>
                  <a:cubicBezTo>
                    <a:pt x="1" y="172"/>
                    <a:pt x="72" y="161"/>
                    <a:pt x="98" y="194"/>
                  </a:cubicBezTo>
                  <a:cubicBezTo>
                    <a:pt x="116" y="191"/>
                    <a:pt x="131" y="184"/>
                    <a:pt x="150" y="180"/>
                  </a:cubicBezTo>
                  <a:cubicBezTo>
                    <a:pt x="158" y="172"/>
                    <a:pt x="165" y="161"/>
                    <a:pt x="172" y="153"/>
                  </a:cubicBezTo>
                  <a:cubicBezTo>
                    <a:pt x="225" y="113"/>
                    <a:pt x="184" y="64"/>
                    <a:pt x="176" y="27"/>
                  </a:cubicBezTo>
                  <a:cubicBezTo>
                    <a:pt x="168" y="8"/>
                    <a:pt x="153" y="1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4" name="Google Shape;17174;p11"/>
            <p:cNvSpPr/>
            <p:nvPr/>
          </p:nvSpPr>
          <p:spPr>
            <a:xfrm>
              <a:off x="-2124919" y="-2939729"/>
              <a:ext cx="8595" cy="7544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87" y="1"/>
                  </a:moveTo>
                  <a:lnTo>
                    <a:pt x="87" y="1"/>
                  </a:lnTo>
                  <a:cubicBezTo>
                    <a:pt x="0" y="102"/>
                    <a:pt x="5" y="117"/>
                    <a:pt x="140" y="158"/>
                  </a:cubicBezTo>
                  <a:cubicBezTo>
                    <a:pt x="180" y="50"/>
                    <a:pt x="180" y="50"/>
                    <a:pt x="8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5" name="Google Shape;17175;p11"/>
            <p:cNvSpPr/>
            <p:nvPr/>
          </p:nvSpPr>
          <p:spPr>
            <a:xfrm>
              <a:off x="-1973694" y="-2714254"/>
              <a:ext cx="25212" cy="12319"/>
            </a:xfrm>
            <a:custGeom>
              <a:avLst/>
              <a:gdLst/>
              <a:ahLst/>
              <a:cxnLst/>
              <a:rect l="l" t="t" r="r" b="b"/>
              <a:pathLst>
                <a:path w="528" h="258" extrusionOk="0">
                  <a:moveTo>
                    <a:pt x="217" y="1"/>
                  </a:moveTo>
                  <a:cubicBezTo>
                    <a:pt x="187" y="1"/>
                    <a:pt x="180" y="23"/>
                    <a:pt x="183" y="56"/>
                  </a:cubicBezTo>
                  <a:cubicBezTo>
                    <a:pt x="191" y="90"/>
                    <a:pt x="202" y="123"/>
                    <a:pt x="165" y="154"/>
                  </a:cubicBezTo>
                  <a:cubicBezTo>
                    <a:pt x="127" y="131"/>
                    <a:pt x="149" y="87"/>
                    <a:pt x="123" y="61"/>
                  </a:cubicBezTo>
                  <a:cubicBezTo>
                    <a:pt x="104" y="38"/>
                    <a:pt x="82" y="27"/>
                    <a:pt x="60" y="27"/>
                  </a:cubicBezTo>
                  <a:cubicBezTo>
                    <a:pt x="49" y="27"/>
                    <a:pt x="41" y="27"/>
                    <a:pt x="30" y="30"/>
                  </a:cubicBezTo>
                  <a:cubicBezTo>
                    <a:pt x="0" y="42"/>
                    <a:pt x="18" y="79"/>
                    <a:pt x="18" y="101"/>
                  </a:cubicBezTo>
                  <a:cubicBezTo>
                    <a:pt x="23" y="135"/>
                    <a:pt x="52" y="165"/>
                    <a:pt x="34" y="199"/>
                  </a:cubicBezTo>
                  <a:cubicBezTo>
                    <a:pt x="101" y="232"/>
                    <a:pt x="168" y="258"/>
                    <a:pt x="239" y="258"/>
                  </a:cubicBezTo>
                  <a:cubicBezTo>
                    <a:pt x="287" y="258"/>
                    <a:pt x="340" y="244"/>
                    <a:pt x="389" y="210"/>
                  </a:cubicBezTo>
                  <a:cubicBezTo>
                    <a:pt x="400" y="202"/>
                    <a:pt x="408" y="199"/>
                    <a:pt x="415" y="199"/>
                  </a:cubicBezTo>
                  <a:cubicBezTo>
                    <a:pt x="437" y="199"/>
                    <a:pt x="456" y="213"/>
                    <a:pt x="479" y="218"/>
                  </a:cubicBezTo>
                  <a:cubicBezTo>
                    <a:pt x="512" y="206"/>
                    <a:pt x="527" y="187"/>
                    <a:pt x="508" y="150"/>
                  </a:cubicBezTo>
                  <a:lnTo>
                    <a:pt x="508" y="150"/>
                  </a:lnTo>
                  <a:cubicBezTo>
                    <a:pt x="505" y="154"/>
                    <a:pt x="501" y="154"/>
                    <a:pt x="497" y="154"/>
                  </a:cubicBezTo>
                  <a:cubicBezTo>
                    <a:pt x="482" y="154"/>
                    <a:pt x="475" y="146"/>
                    <a:pt x="463" y="135"/>
                  </a:cubicBezTo>
                  <a:lnTo>
                    <a:pt x="460" y="135"/>
                  </a:lnTo>
                  <a:cubicBezTo>
                    <a:pt x="441" y="135"/>
                    <a:pt x="422" y="158"/>
                    <a:pt x="404" y="158"/>
                  </a:cubicBezTo>
                  <a:cubicBezTo>
                    <a:pt x="392" y="158"/>
                    <a:pt x="385" y="146"/>
                    <a:pt x="382" y="113"/>
                  </a:cubicBezTo>
                  <a:cubicBezTo>
                    <a:pt x="377" y="94"/>
                    <a:pt x="329" y="83"/>
                    <a:pt x="292" y="83"/>
                  </a:cubicBezTo>
                  <a:lnTo>
                    <a:pt x="277" y="83"/>
                  </a:lnTo>
                  <a:cubicBezTo>
                    <a:pt x="220" y="83"/>
                    <a:pt x="220" y="49"/>
                    <a:pt x="232" y="4"/>
                  </a:cubicBezTo>
                  <a:cubicBezTo>
                    <a:pt x="228" y="1"/>
                    <a:pt x="225" y="1"/>
                    <a:pt x="2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6" name="Google Shape;17176;p11"/>
            <p:cNvSpPr/>
            <p:nvPr/>
          </p:nvSpPr>
          <p:spPr>
            <a:xfrm>
              <a:off x="-2575583" y="-2464187"/>
              <a:ext cx="9693" cy="7210"/>
            </a:xfrm>
            <a:custGeom>
              <a:avLst/>
              <a:gdLst/>
              <a:ahLst/>
              <a:cxnLst/>
              <a:rect l="l" t="t" r="r" b="b"/>
              <a:pathLst>
                <a:path w="203" h="151" extrusionOk="0">
                  <a:moveTo>
                    <a:pt x="30" y="0"/>
                  </a:moveTo>
                  <a:cubicBezTo>
                    <a:pt x="11" y="0"/>
                    <a:pt x="11" y="31"/>
                    <a:pt x="0" y="50"/>
                  </a:cubicBezTo>
                  <a:cubicBezTo>
                    <a:pt x="18" y="72"/>
                    <a:pt x="52" y="76"/>
                    <a:pt x="63" y="109"/>
                  </a:cubicBezTo>
                  <a:cubicBezTo>
                    <a:pt x="75" y="143"/>
                    <a:pt x="97" y="150"/>
                    <a:pt x="123" y="150"/>
                  </a:cubicBezTo>
                  <a:cubicBezTo>
                    <a:pt x="135" y="150"/>
                    <a:pt x="149" y="146"/>
                    <a:pt x="161" y="146"/>
                  </a:cubicBezTo>
                  <a:cubicBezTo>
                    <a:pt x="202" y="45"/>
                    <a:pt x="202" y="45"/>
                    <a:pt x="105" y="34"/>
                  </a:cubicBezTo>
                  <a:cubicBezTo>
                    <a:pt x="86" y="31"/>
                    <a:pt x="71" y="19"/>
                    <a:pt x="56" y="12"/>
                  </a:cubicBezTo>
                  <a:cubicBezTo>
                    <a:pt x="45" y="5"/>
                    <a:pt x="37" y="0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7" name="Google Shape;17177;p11"/>
            <p:cNvSpPr/>
            <p:nvPr/>
          </p:nvSpPr>
          <p:spPr>
            <a:xfrm>
              <a:off x="-2558823" y="-2465763"/>
              <a:ext cx="8261" cy="6972"/>
            </a:xfrm>
            <a:custGeom>
              <a:avLst/>
              <a:gdLst/>
              <a:ahLst/>
              <a:cxnLst/>
              <a:rect l="l" t="t" r="r" b="b"/>
              <a:pathLst>
                <a:path w="173" h="146" extrusionOk="0">
                  <a:moveTo>
                    <a:pt x="60" y="0"/>
                  </a:moveTo>
                  <a:cubicBezTo>
                    <a:pt x="34" y="0"/>
                    <a:pt x="12" y="11"/>
                    <a:pt x="8" y="38"/>
                  </a:cubicBezTo>
                  <a:cubicBezTo>
                    <a:pt x="0" y="71"/>
                    <a:pt x="4" y="116"/>
                    <a:pt x="23" y="135"/>
                  </a:cubicBezTo>
                  <a:cubicBezTo>
                    <a:pt x="31" y="142"/>
                    <a:pt x="45" y="145"/>
                    <a:pt x="60" y="145"/>
                  </a:cubicBezTo>
                  <a:cubicBezTo>
                    <a:pt x="79" y="145"/>
                    <a:pt x="102" y="138"/>
                    <a:pt x="112" y="123"/>
                  </a:cubicBezTo>
                  <a:cubicBezTo>
                    <a:pt x="131" y="97"/>
                    <a:pt x="150" y="74"/>
                    <a:pt x="172" y="52"/>
                  </a:cubicBezTo>
                  <a:cubicBezTo>
                    <a:pt x="143" y="33"/>
                    <a:pt x="112" y="11"/>
                    <a:pt x="79" y="4"/>
                  </a:cubicBezTo>
                  <a:cubicBezTo>
                    <a:pt x="76" y="0"/>
                    <a:pt x="68" y="0"/>
                    <a:pt x="6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8" name="Google Shape;17178;p11"/>
            <p:cNvSpPr/>
            <p:nvPr/>
          </p:nvSpPr>
          <p:spPr>
            <a:xfrm>
              <a:off x="-2620229" y="-2483287"/>
              <a:ext cx="6972" cy="8786"/>
            </a:xfrm>
            <a:custGeom>
              <a:avLst/>
              <a:gdLst/>
              <a:ahLst/>
              <a:cxnLst/>
              <a:rect l="l" t="t" r="r" b="b"/>
              <a:pathLst>
                <a:path w="146" h="184" extrusionOk="0">
                  <a:moveTo>
                    <a:pt x="132" y="1"/>
                  </a:moveTo>
                  <a:lnTo>
                    <a:pt x="132" y="5"/>
                  </a:lnTo>
                  <a:cubicBezTo>
                    <a:pt x="109" y="27"/>
                    <a:pt x="87" y="27"/>
                    <a:pt x="61" y="27"/>
                  </a:cubicBezTo>
                  <a:lnTo>
                    <a:pt x="49" y="27"/>
                  </a:lnTo>
                  <a:cubicBezTo>
                    <a:pt x="30" y="27"/>
                    <a:pt x="16" y="27"/>
                    <a:pt x="1" y="34"/>
                  </a:cubicBezTo>
                  <a:cubicBezTo>
                    <a:pt x="16" y="101"/>
                    <a:pt x="38" y="162"/>
                    <a:pt x="113" y="184"/>
                  </a:cubicBezTo>
                  <a:cubicBezTo>
                    <a:pt x="120" y="158"/>
                    <a:pt x="101" y="120"/>
                    <a:pt x="146" y="117"/>
                  </a:cubicBezTo>
                  <a:cubicBezTo>
                    <a:pt x="90" y="86"/>
                    <a:pt x="135" y="4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79" name="Google Shape;17179;p11"/>
            <p:cNvSpPr/>
            <p:nvPr/>
          </p:nvSpPr>
          <p:spPr>
            <a:xfrm>
              <a:off x="-2058116" y="-2786022"/>
              <a:ext cx="12319" cy="9884"/>
            </a:xfrm>
            <a:custGeom>
              <a:avLst/>
              <a:gdLst/>
              <a:ahLst/>
              <a:cxnLst/>
              <a:rect l="l" t="t" r="r" b="b"/>
              <a:pathLst>
                <a:path w="258" h="207" extrusionOk="0">
                  <a:moveTo>
                    <a:pt x="71" y="1"/>
                  </a:moveTo>
                  <a:cubicBezTo>
                    <a:pt x="0" y="56"/>
                    <a:pt x="23" y="120"/>
                    <a:pt x="33" y="180"/>
                  </a:cubicBezTo>
                  <a:lnTo>
                    <a:pt x="33" y="184"/>
                  </a:lnTo>
                  <a:cubicBezTo>
                    <a:pt x="45" y="195"/>
                    <a:pt x="56" y="206"/>
                    <a:pt x="71" y="206"/>
                  </a:cubicBezTo>
                  <a:cubicBezTo>
                    <a:pt x="75" y="206"/>
                    <a:pt x="78" y="206"/>
                    <a:pt x="82" y="203"/>
                  </a:cubicBezTo>
                  <a:cubicBezTo>
                    <a:pt x="86" y="94"/>
                    <a:pt x="171" y="87"/>
                    <a:pt x="250" y="72"/>
                  </a:cubicBezTo>
                  <a:cubicBezTo>
                    <a:pt x="258" y="49"/>
                    <a:pt x="247" y="34"/>
                    <a:pt x="232" y="20"/>
                  </a:cubicBezTo>
                  <a:cubicBezTo>
                    <a:pt x="209" y="42"/>
                    <a:pt x="190" y="49"/>
                    <a:pt x="168" y="49"/>
                  </a:cubicBezTo>
                  <a:cubicBezTo>
                    <a:pt x="135" y="49"/>
                    <a:pt x="101" y="27"/>
                    <a:pt x="7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0" name="Google Shape;17180;p11"/>
            <p:cNvSpPr/>
            <p:nvPr/>
          </p:nvSpPr>
          <p:spPr>
            <a:xfrm>
              <a:off x="-2054249" y="-2782632"/>
              <a:ext cx="8117" cy="7019"/>
            </a:xfrm>
            <a:custGeom>
              <a:avLst/>
              <a:gdLst/>
              <a:ahLst/>
              <a:cxnLst/>
              <a:rect l="l" t="t" r="r" b="b"/>
              <a:pathLst>
                <a:path w="170" h="147" extrusionOk="0">
                  <a:moveTo>
                    <a:pt x="169" y="1"/>
                  </a:moveTo>
                  <a:lnTo>
                    <a:pt x="169" y="1"/>
                  </a:lnTo>
                  <a:cubicBezTo>
                    <a:pt x="90" y="16"/>
                    <a:pt x="5" y="23"/>
                    <a:pt x="1" y="132"/>
                  </a:cubicBezTo>
                  <a:cubicBezTo>
                    <a:pt x="9" y="135"/>
                    <a:pt x="16" y="142"/>
                    <a:pt x="20" y="147"/>
                  </a:cubicBezTo>
                  <a:cubicBezTo>
                    <a:pt x="80" y="109"/>
                    <a:pt x="158" y="87"/>
                    <a:pt x="16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1" name="Google Shape;17181;p11"/>
            <p:cNvSpPr/>
            <p:nvPr/>
          </p:nvSpPr>
          <p:spPr>
            <a:xfrm>
              <a:off x="-2840500" y="-2789555"/>
              <a:ext cx="5969" cy="5396"/>
            </a:xfrm>
            <a:custGeom>
              <a:avLst/>
              <a:gdLst/>
              <a:ahLst/>
              <a:cxnLst/>
              <a:rect l="l" t="t" r="r" b="b"/>
              <a:pathLst>
                <a:path w="125" h="113" extrusionOk="0">
                  <a:moveTo>
                    <a:pt x="83" y="0"/>
                  </a:moveTo>
                  <a:cubicBezTo>
                    <a:pt x="49" y="0"/>
                    <a:pt x="38" y="41"/>
                    <a:pt x="19" y="71"/>
                  </a:cubicBezTo>
                  <a:cubicBezTo>
                    <a:pt x="0" y="104"/>
                    <a:pt x="9" y="112"/>
                    <a:pt x="23" y="112"/>
                  </a:cubicBezTo>
                  <a:lnTo>
                    <a:pt x="35" y="112"/>
                  </a:lnTo>
                  <a:cubicBezTo>
                    <a:pt x="38" y="108"/>
                    <a:pt x="42" y="108"/>
                    <a:pt x="45" y="108"/>
                  </a:cubicBezTo>
                  <a:cubicBezTo>
                    <a:pt x="49" y="108"/>
                    <a:pt x="53" y="108"/>
                    <a:pt x="53" y="112"/>
                  </a:cubicBezTo>
                  <a:lnTo>
                    <a:pt x="61" y="112"/>
                  </a:lnTo>
                  <a:cubicBezTo>
                    <a:pt x="90" y="86"/>
                    <a:pt x="116" y="56"/>
                    <a:pt x="124" y="15"/>
                  </a:cubicBezTo>
                  <a:cubicBezTo>
                    <a:pt x="105" y="4"/>
                    <a:pt x="94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2" name="Google Shape;17182;p11"/>
            <p:cNvSpPr/>
            <p:nvPr/>
          </p:nvSpPr>
          <p:spPr>
            <a:xfrm>
              <a:off x="-2051193" y="-2790463"/>
              <a:ext cx="4154" cy="2722"/>
            </a:xfrm>
            <a:custGeom>
              <a:avLst/>
              <a:gdLst/>
              <a:ahLst/>
              <a:cxnLst/>
              <a:rect l="l" t="t" r="r" b="b"/>
              <a:pathLst>
                <a:path w="87" h="57" extrusionOk="0">
                  <a:moveTo>
                    <a:pt x="26" y="0"/>
                  </a:moveTo>
                  <a:cubicBezTo>
                    <a:pt x="19" y="0"/>
                    <a:pt x="16" y="4"/>
                    <a:pt x="9" y="11"/>
                  </a:cubicBezTo>
                  <a:cubicBezTo>
                    <a:pt x="0" y="15"/>
                    <a:pt x="0" y="23"/>
                    <a:pt x="0" y="30"/>
                  </a:cubicBezTo>
                  <a:cubicBezTo>
                    <a:pt x="4" y="53"/>
                    <a:pt x="16" y="56"/>
                    <a:pt x="35" y="56"/>
                  </a:cubicBezTo>
                  <a:lnTo>
                    <a:pt x="53" y="56"/>
                  </a:lnTo>
                  <a:cubicBezTo>
                    <a:pt x="64" y="56"/>
                    <a:pt x="76" y="53"/>
                    <a:pt x="87" y="49"/>
                  </a:cubicBezTo>
                  <a:cubicBezTo>
                    <a:pt x="79" y="42"/>
                    <a:pt x="71" y="30"/>
                    <a:pt x="61" y="23"/>
                  </a:cubicBezTo>
                  <a:cubicBezTo>
                    <a:pt x="49" y="15"/>
                    <a:pt x="42" y="0"/>
                    <a:pt x="2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3" name="Google Shape;17183;p11"/>
            <p:cNvSpPr/>
            <p:nvPr/>
          </p:nvSpPr>
          <p:spPr>
            <a:xfrm>
              <a:off x="-2316396" y="-2551808"/>
              <a:ext cx="8404" cy="6494"/>
            </a:xfrm>
            <a:custGeom>
              <a:avLst/>
              <a:gdLst/>
              <a:ahLst/>
              <a:cxnLst/>
              <a:rect l="l" t="t" r="r" b="b"/>
              <a:pathLst>
                <a:path w="176" h="136" extrusionOk="0">
                  <a:moveTo>
                    <a:pt x="85" y="1"/>
                  </a:moveTo>
                  <a:cubicBezTo>
                    <a:pt x="67" y="1"/>
                    <a:pt x="49" y="8"/>
                    <a:pt x="33" y="27"/>
                  </a:cubicBezTo>
                  <a:cubicBezTo>
                    <a:pt x="0" y="56"/>
                    <a:pt x="7" y="82"/>
                    <a:pt x="37" y="113"/>
                  </a:cubicBezTo>
                  <a:cubicBezTo>
                    <a:pt x="56" y="127"/>
                    <a:pt x="71" y="135"/>
                    <a:pt x="85" y="135"/>
                  </a:cubicBezTo>
                  <a:cubicBezTo>
                    <a:pt x="108" y="135"/>
                    <a:pt x="130" y="120"/>
                    <a:pt x="149" y="105"/>
                  </a:cubicBezTo>
                  <a:cubicBezTo>
                    <a:pt x="172" y="82"/>
                    <a:pt x="175" y="45"/>
                    <a:pt x="146" y="27"/>
                  </a:cubicBezTo>
                  <a:cubicBezTo>
                    <a:pt x="127" y="11"/>
                    <a:pt x="104" y="1"/>
                    <a:pt x="8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4" name="Google Shape;17184;p11"/>
            <p:cNvSpPr/>
            <p:nvPr/>
          </p:nvSpPr>
          <p:spPr>
            <a:xfrm>
              <a:off x="-2082421" y="-2902580"/>
              <a:ext cx="24162" cy="20389"/>
            </a:xfrm>
            <a:custGeom>
              <a:avLst/>
              <a:gdLst/>
              <a:ahLst/>
              <a:cxnLst/>
              <a:rect l="l" t="t" r="r" b="b"/>
              <a:pathLst>
                <a:path w="506" h="427" extrusionOk="0">
                  <a:moveTo>
                    <a:pt x="356" y="1"/>
                  </a:moveTo>
                  <a:lnTo>
                    <a:pt x="356" y="23"/>
                  </a:lnTo>
                  <a:cubicBezTo>
                    <a:pt x="359" y="83"/>
                    <a:pt x="359" y="106"/>
                    <a:pt x="340" y="106"/>
                  </a:cubicBezTo>
                  <a:cubicBezTo>
                    <a:pt x="330" y="106"/>
                    <a:pt x="307" y="98"/>
                    <a:pt x="277" y="83"/>
                  </a:cubicBezTo>
                  <a:cubicBezTo>
                    <a:pt x="254" y="75"/>
                    <a:pt x="236" y="71"/>
                    <a:pt x="218" y="71"/>
                  </a:cubicBezTo>
                  <a:cubicBezTo>
                    <a:pt x="199" y="71"/>
                    <a:pt x="180" y="75"/>
                    <a:pt x="157" y="87"/>
                  </a:cubicBezTo>
                  <a:cubicBezTo>
                    <a:pt x="173" y="116"/>
                    <a:pt x="195" y="135"/>
                    <a:pt x="218" y="147"/>
                  </a:cubicBezTo>
                  <a:cubicBezTo>
                    <a:pt x="236" y="158"/>
                    <a:pt x="266" y="158"/>
                    <a:pt x="254" y="192"/>
                  </a:cubicBezTo>
                  <a:cubicBezTo>
                    <a:pt x="244" y="218"/>
                    <a:pt x="221" y="221"/>
                    <a:pt x="202" y="221"/>
                  </a:cubicBezTo>
                  <a:lnTo>
                    <a:pt x="195" y="221"/>
                  </a:lnTo>
                  <a:cubicBezTo>
                    <a:pt x="142" y="218"/>
                    <a:pt x="102" y="187"/>
                    <a:pt x="61" y="161"/>
                  </a:cubicBezTo>
                  <a:cubicBezTo>
                    <a:pt x="23" y="195"/>
                    <a:pt x="45" y="263"/>
                    <a:pt x="0" y="292"/>
                  </a:cubicBezTo>
                  <a:cubicBezTo>
                    <a:pt x="52" y="326"/>
                    <a:pt x="42" y="420"/>
                    <a:pt x="124" y="427"/>
                  </a:cubicBezTo>
                  <a:cubicBezTo>
                    <a:pt x="131" y="378"/>
                    <a:pt x="176" y="341"/>
                    <a:pt x="165" y="285"/>
                  </a:cubicBezTo>
                  <a:cubicBezTo>
                    <a:pt x="165" y="277"/>
                    <a:pt x="169" y="263"/>
                    <a:pt x="180" y="263"/>
                  </a:cubicBezTo>
                  <a:lnTo>
                    <a:pt x="187" y="263"/>
                  </a:lnTo>
                  <a:cubicBezTo>
                    <a:pt x="199" y="270"/>
                    <a:pt x="209" y="273"/>
                    <a:pt x="221" y="273"/>
                  </a:cubicBezTo>
                  <a:cubicBezTo>
                    <a:pt x="266" y="273"/>
                    <a:pt x="285" y="229"/>
                    <a:pt x="299" y="195"/>
                  </a:cubicBezTo>
                  <a:cubicBezTo>
                    <a:pt x="330" y="135"/>
                    <a:pt x="427" y="165"/>
                    <a:pt x="434" y="83"/>
                  </a:cubicBezTo>
                  <a:cubicBezTo>
                    <a:pt x="456" y="94"/>
                    <a:pt x="479" y="106"/>
                    <a:pt x="506" y="116"/>
                  </a:cubicBezTo>
                  <a:cubicBezTo>
                    <a:pt x="479" y="45"/>
                    <a:pt x="404" y="42"/>
                    <a:pt x="3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5" name="Google Shape;17185;p11"/>
            <p:cNvSpPr/>
            <p:nvPr/>
          </p:nvSpPr>
          <p:spPr>
            <a:xfrm>
              <a:off x="-2704651" y="-2615889"/>
              <a:ext cx="8117" cy="6972"/>
            </a:xfrm>
            <a:custGeom>
              <a:avLst/>
              <a:gdLst/>
              <a:ahLst/>
              <a:cxnLst/>
              <a:rect l="l" t="t" r="r" b="b"/>
              <a:pathLst>
                <a:path w="170" h="146" extrusionOk="0">
                  <a:moveTo>
                    <a:pt x="112" y="0"/>
                  </a:moveTo>
                  <a:cubicBezTo>
                    <a:pt x="94" y="52"/>
                    <a:pt x="38" y="34"/>
                    <a:pt x="8" y="56"/>
                  </a:cubicBezTo>
                  <a:cubicBezTo>
                    <a:pt x="0" y="60"/>
                    <a:pt x="0" y="71"/>
                    <a:pt x="0" y="78"/>
                  </a:cubicBezTo>
                  <a:cubicBezTo>
                    <a:pt x="8" y="109"/>
                    <a:pt x="30" y="127"/>
                    <a:pt x="60" y="142"/>
                  </a:cubicBezTo>
                  <a:cubicBezTo>
                    <a:pt x="68" y="142"/>
                    <a:pt x="75" y="146"/>
                    <a:pt x="83" y="146"/>
                  </a:cubicBezTo>
                  <a:cubicBezTo>
                    <a:pt x="94" y="146"/>
                    <a:pt x="105" y="139"/>
                    <a:pt x="116" y="120"/>
                  </a:cubicBezTo>
                  <a:cubicBezTo>
                    <a:pt x="128" y="94"/>
                    <a:pt x="150" y="71"/>
                    <a:pt x="169" y="49"/>
                  </a:cubicBezTo>
                  <a:cubicBezTo>
                    <a:pt x="154" y="30"/>
                    <a:pt x="116" y="0"/>
                    <a:pt x="1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6" name="Google Shape;17186;p11"/>
            <p:cNvSpPr/>
            <p:nvPr/>
          </p:nvSpPr>
          <p:spPr>
            <a:xfrm>
              <a:off x="-2127067" y="-2873977"/>
              <a:ext cx="6112" cy="7879"/>
            </a:xfrm>
            <a:custGeom>
              <a:avLst/>
              <a:gdLst/>
              <a:ahLst/>
              <a:cxnLst/>
              <a:rect l="l" t="t" r="r" b="b"/>
              <a:pathLst>
                <a:path w="128" h="165" extrusionOk="0">
                  <a:moveTo>
                    <a:pt x="28" y="0"/>
                  </a:moveTo>
                  <a:cubicBezTo>
                    <a:pt x="1" y="26"/>
                    <a:pt x="9" y="59"/>
                    <a:pt x="9" y="86"/>
                  </a:cubicBezTo>
                  <a:cubicBezTo>
                    <a:pt x="12" y="138"/>
                    <a:pt x="23" y="164"/>
                    <a:pt x="50" y="164"/>
                  </a:cubicBezTo>
                  <a:cubicBezTo>
                    <a:pt x="68" y="164"/>
                    <a:pt x="95" y="153"/>
                    <a:pt x="128" y="135"/>
                  </a:cubicBezTo>
                  <a:cubicBezTo>
                    <a:pt x="121" y="71"/>
                    <a:pt x="106" y="11"/>
                    <a:pt x="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7" name="Google Shape;17187;p11"/>
            <p:cNvSpPr/>
            <p:nvPr/>
          </p:nvSpPr>
          <p:spPr>
            <a:xfrm>
              <a:off x="-2041022" y="-2824890"/>
              <a:ext cx="11842" cy="8213"/>
            </a:xfrm>
            <a:custGeom>
              <a:avLst/>
              <a:gdLst/>
              <a:ahLst/>
              <a:cxnLst/>
              <a:rect l="l" t="t" r="r" b="b"/>
              <a:pathLst>
                <a:path w="248" h="172" extrusionOk="0">
                  <a:moveTo>
                    <a:pt x="91" y="0"/>
                  </a:moveTo>
                  <a:cubicBezTo>
                    <a:pt x="72" y="18"/>
                    <a:pt x="53" y="37"/>
                    <a:pt x="34" y="59"/>
                  </a:cubicBezTo>
                  <a:cubicBezTo>
                    <a:pt x="1" y="104"/>
                    <a:pt x="27" y="138"/>
                    <a:pt x="60" y="161"/>
                  </a:cubicBezTo>
                  <a:cubicBezTo>
                    <a:pt x="72" y="168"/>
                    <a:pt x="83" y="172"/>
                    <a:pt x="91" y="172"/>
                  </a:cubicBezTo>
                  <a:cubicBezTo>
                    <a:pt x="105" y="172"/>
                    <a:pt x="120" y="164"/>
                    <a:pt x="136" y="157"/>
                  </a:cubicBezTo>
                  <a:cubicBezTo>
                    <a:pt x="150" y="149"/>
                    <a:pt x="169" y="146"/>
                    <a:pt x="184" y="146"/>
                  </a:cubicBezTo>
                  <a:lnTo>
                    <a:pt x="195" y="146"/>
                  </a:lnTo>
                  <a:cubicBezTo>
                    <a:pt x="222" y="146"/>
                    <a:pt x="248" y="119"/>
                    <a:pt x="240" y="82"/>
                  </a:cubicBezTo>
                  <a:cubicBezTo>
                    <a:pt x="177" y="78"/>
                    <a:pt x="154" y="4"/>
                    <a:pt x="9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8" name="Google Shape;17188;p11"/>
            <p:cNvSpPr/>
            <p:nvPr/>
          </p:nvSpPr>
          <p:spPr>
            <a:xfrm>
              <a:off x="-2048519" y="-2818683"/>
              <a:ext cx="10410" cy="8452"/>
            </a:xfrm>
            <a:custGeom>
              <a:avLst/>
              <a:gdLst/>
              <a:ahLst/>
              <a:cxnLst/>
              <a:rect l="l" t="t" r="r" b="b"/>
              <a:pathLst>
                <a:path w="218" h="177" extrusionOk="0">
                  <a:moveTo>
                    <a:pt x="150" y="0"/>
                  </a:moveTo>
                  <a:cubicBezTo>
                    <a:pt x="132" y="45"/>
                    <a:pt x="110" y="83"/>
                    <a:pt x="72" y="83"/>
                  </a:cubicBezTo>
                  <a:cubicBezTo>
                    <a:pt x="53" y="83"/>
                    <a:pt x="38" y="79"/>
                    <a:pt x="15" y="64"/>
                  </a:cubicBezTo>
                  <a:lnTo>
                    <a:pt x="15" y="64"/>
                  </a:lnTo>
                  <a:cubicBezTo>
                    <a:pt x="1" y="124"/>
                    <a:pt x="20" y="154"/>
                    <a:pt x="79" y="157"/>
                  </a:cubicBezTo>
                  <a:cubicBezTo>
                    <a:pt x="98" y="157"/>
                    <a:pt x="117" y="173"/>
                    <a:pt x="132" y="176"/>
                  </a:cubicBezTo>
                  <a:cubicBezTo>
                    <a:pt x="154" y="154"/>
                    <a:pt x="191" y="165"/>
                    <a:pt x="217" y="143"/>
                  </a:cubicBezTo>
                  <a:cubicBezTo>
                    <a:pt x="180" y="102"/>
                    <a:pt x="188" y="38"/>
                    <a:pt x="1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89" name="Google Shape;17189;p11"/>
            <p:cNvSpPr/>
            <p:nvPr/>
          </p:nvSpPr>
          <p:spPr>
            <a:xfrm>
              <a:off x="-2614547" y="-2832960"/>
              <a:ext cx="4727" cy="3104"/>
            </a:xfrm>
            <a:custGeom>
              <a:avLst/>
              <a:gdLst/>
              <a:ahLst/>
              <a:cxnLst/>
              <a:rect l="l" t="t" r="r" b="b"/>
              <a:pathLst>
                <a:path w="99" h="65" extrusionOk="0">
                  <a:moveTo>
                    <a:pt x="42" y="0"/>
                  </a:moveTo>
                  <a:cubicBezTo>
                    <a:pt x="31" y="0"/>
                    <a:pt x="23" y="4"/>
                    <a:pt x="13" y="12"/>
                  </a:cubicBezTo>
                  <a:cubicBezTo>
                    <a:pt x="1" y="30"/>
                    <a:pt x="13" y="42"/>
                    <a:pt x="23" y="49"/>
                  </a:cubicBezTo>
                  <a:cubicBezTo>
                    <a:pt x="35" y="57"/>
                    <a:pt x="46" y="64"/>
                    <a:pt x="57" y="64"/>
                  </a:cubicBezTo>
                  <a:cubicBezTo>
                    <a:pt x="65" y="64"/>
                    <a:pt x="76" y="61"/>
                    <a:pt x="83" y="49"/>
                  </a:cubicBezTo>
                  <a:cubicBezTo>
                    <a:pt x="99" y="35"/>
                    <a:pt x="87" y="19"/>
                    <a:pt x="76" y="12"/>
                  </a:cubicBezTo>
                  <a:cubicBezTo>
                    <a:pt x="65" y="4"/>
                    <a:pt x="54" y="0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0" name="Google Shape;17190;p11"/>
            <p:cNvSpPr/>
            <p:nvPr/>
          </p:nvSpPr>
          <p:spPr>
            <a:xfrm>
              <a:off x="-2295386" y="-2768545"/>
              <a:ext cx="9168" cy="10075"/>
            </a:xfrm>
            <a:custGeom>
              <a:avLst/>
              <a:gdLst/>
              <a:ahLst/>
              <a:cxnLst/>
              <a:rect l="l" t="t" r="r" b="b"/>
              <a:pathLst>
                <a:path w="192" h="211" extrusionOk="0">
                  <a:moveTo>
                    <a:pt x="38" y="1"/>
                  </a:moveTo>
                  <a:cubicBezTo>
                    <a:pt x="27" y="1"/>
                    <a:pt x="20" y="4"/>
                    <a:pt x="4" y="9"/>
                  </a:cubicBezTo>
                  <a:cubicBezTo>
                    <a:pt x="4" y="12"/>
                    <a:pt x="4" y="12"/>
                    <a:pt x="1" y="12"/>
                  </a:cubicBezTo>
                  <a:cubicBezTo>
                    <a:pt x="27" y="65"/>
                    <a:pt x="4" y="143"/>
                    <a:pt x="90" y="161"/>
                  </a:cubicBezTo>
                  <a:cubicBezTo>
                    <a:pt x="113" y="169"/>
                    <a:pt x="38" y="188"/>
                    <a:pt x="80" y="206"/>
                  </a:cubicBezTo>
                  <a:cubicBezTo>
                    <a:pt x="83" y="206"/>
                    <a:pt x="87" y="211"/>
                    <a:pt x="87" y="211"/>
                  </a:cubicBezTo>
                  <a:cubicBezTo>
                    <a:pt x="106" y="211"/>
                    <a:pt x="132" y="180"/>
                    <a:pt x="125" y="169"/>
                  </a:cubicBezTo>
                  <a:cubicBezTo>
                    <a:pt x="106" y="132"/>
                    <a:pt x="192" y="125"/>
                    <a:pt x="143" y="94"/>
                  </a:cubicBezTo>
                  <a:cubicBezTo>
                    <a:pt x="102" y="72"/>
                    <a:pt x="90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1" name="Google Shape;17191;p11"/>
            <p:cNvSpPr/>
            <p:nvPr/>
          </p:nvSpPr>
          <p:spPr>
            <a:xfrm>
              <a:off x="-2623285" y="-2473450"/>
              <a:ext cx="6828" cy="3104"/>
            </a:xfrm>
            <a:custGeom>
              <a:avLst/>
              <a:gdLst/>
              <a:ahLst/>
              <a:cxnLst/>
              <a:rect l="l" t="t" r="r" b="b"/>
              <a:pathLst>
                <a:path w="143" h="65" extrusionOk="0">
                  <a:moveTo>
                    <a:pt x="53" y="0"/>
                  </a:moveTo>
                  <a:cubicBezTo>
                    <a:pt x="39" y="0"/>
                    <a:pt x="20" y="4"/>
                    <a:pt x="1" y="23"/>
                  </a:cubicBezTo>
                  <a:cubicBezTo>
                    <a:pt x="42" y="26"/>
                    <a:pt x="68" y="64"/>
                    <a:pt x="102" y="64"/>
                  </a:cubicBezTo>
                  <a:cubicBezTo>
                    <a:pt x="117" y="64"/>
                    <a:pt x="128" y="60"/>
                    <a:pt x="143" y="42"/>
                  </a:cubicBezTo>
                  <a:cubicBezTo>
                    <a:pt x="117" y="30"/>
                    <a:pt x="91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2" name="Google Shape;17192;p11"/>
            <p:cNvSpPr/>
            <p:nvPr/>
          </p:nvSpPr>
          <p:spPr>
            <a:xfrm>
              <a:off x="-2076500" y="-2898616"/>
              <a:ext cx="22156" cy="23206"/>
            </a:xfrm>
            <a:custGeom>
              <a:avLst/>
              <a:gdLst/>
              <a:ahLst/>
              <a:cxnLst/>
              <a:rect l="l" t="t" r="r" b="b"/>
              <a:pathLst>
                <a:path w="464" h="486" extrusionOk="0">
                  <a:moveTo>
                    <a:pt x="310" y="0"/>
                  </a:moveTo>
                  <a:cubicBezTo>
                    <a:pt x="303" y="82"/>
                    <a:pt x="206" y="52"/>
                    <a:pt x="175" y="112"/>
                  </a:cubicBezTo>
                  <a:cubicBezTo>
                    <a:pt x="161" y="146"/>
                    <a:pt x="142" y="190"/>
                    <a:pt x="97" y="190"/>
                  </a:cubicBezTo>
                  <a:cubicBezTo>
                    <a:pt x="85" y="190"/>
                    <a:pt x="75" y="187"/>
                    <a:pt x="63" y="180"/>
                  </a:cubicBezTo>
                  <a:lnTo>
                    <a:pt x="56" y="180"/>
                  </a:lnTo>
                  <a:cubicBezTo>
                    <a:pt x="45" y="180"/>
                    <a:pt x="41" y="194"/>
                    <a:pt x="41" y="202"/>
                  </a:cubicBezTo>
                  <a:cubicBezTo>
                    <a:pt x="52" y="258"/>
                    <a:pt x="7" y="295"/>
                    <a:pt x="0" y="344"/>
                  </a:cubicBezTo>
                  <a:cubicBezTo>
                    <a:pt x="56" y="378"/>
                    <a:pt x="26" y="456"/>
                    <a:pt x="82" y="486"/>
                  </a:cubicBezTo>
                  <a:cubicBezTo>
                    <a:pt x="85" y="445"/>
                    <a:pt x="94" y="407"/>
                    <a:pt x="130" y="407"/>
                  </a:cubicBezTo>
                  <a:cubicBezTo>
                    <a:pt x="142" y="407"/>
                    <a:pt x="153" y="411"/>
                    <a:pt x="168" y="418"/>
                  </a:cubicBezTo>
                  <a:cubicBezTo>
                    <a:pt x="180" y="423"/>
                    <a:pt x="190" y="423"/>
                    <a:pt x="202" y="423"/>
                  </a:cubicBezTo>
                  <a:lnTo>
                    <a:pt x="247" y="423"/>
                  </a:lnTo>
                  <a:lnTo>
                    <a:pt x="247" y="418"/>
                  </a:lnTo>
                  <a:cubicBezTo>
                    <a:pt x="325" y="347"/>
                    <a:pt x="437" y="306"/>
                    <a:pt x="463" y="187"/>
                  </a:cubicBezTo>
                  <a:cubicBezTo>
                    <a:pt x="463" y="183"/>
                    <a:pt x="463" y="183"/>
                    <a:pt x="460" y="180"/>
                  </a:cubicBezTo>
                  <a:lnTo>
                    <a:pt x="463" y="180"/>
                  </a:lnTo>
                  <a:cubicBezTo>
                    <a:pt x="415" y="172"/>
                    <a:pt x="399" y="142"/>
                    <a:pt x="422" y="101"/>
                  </a:cubicBezTo>
                  <a:cubicBezTo>
                    <a:pt x="449" y="52"/>
                    <a:pt x="415" y="45"/>
                    <a:pt x="382" y="33"/>
                  </a:cubicBezTo>
                  <a:cubicBezTo>
                    <a:pt x="355" y="23"/>
                    <a:pt x="332" y="11"/>
                    <a:pt x="31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3" name="Google Shape;17193;p11"/>
            <p:cNvSpPr/>
            <p:nvPr/>
          </p:nvSpPr>
          <p:spPr>
            <a:xfrm>
              <a:off x="-2054583" y="-2890976"/>
              <a:ext cx="4488" cy="6303"/>
            </a:xfrm>
            <a:custGeom>
              <a:avLst/>
              <a:gdLst/>
              <a:ahLst/>
              <a:cxnLst/>
              <a:rect l="l" t="t" r="r" b="b"/>
              <a:pathLst>
                <a:path w="94" h="132" extrusionOk="0">
                  <a:moveTo>
                    <a:pt x="38" y="1"/>
                  </a:moveTo>
                  <a:cubicBezTo>
                    <a:pt x="27" y="1"/>
                    <a:pt x="12" y="12"/>
                    <a:pt x="4" y="20"/>
                  </a:cubicBezTo>
                  <a:lnTo>
                    <a:pt x="1" y="20"/>
                  </a:lnTo>
                  <a:cubicBezTo>
                    <a:pt x="4" y="23"/>
                    <a:pt x="4" y="23"/>
                    <a:pt x="4" y="27"/>
                  </a:cubicBezTo>
                  <a:cubicBezTo>
                    <a:pt x="8" y="61"/>
                    <a:pt x="16" y="98"/>
                    <a:pt x="19" y="132"/>
                  </a:cubicBezTo>
                  <a:cubicBezTo>
                    <a:pt x="94" y="101"/>
                    <a:pt x="68" y="49"/>
                    <a:pt x="42" y="4"/>
                  </a:cubicBezTo>
                  <a:cubicBezTo>
                    <a:pt x="42" y="1"/>
                    <a:pt x="38" y="1"/>
                    <a:pt x="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4" name="Google Shape;17194;p11"/>
            <p:cNvSpPr/>
            <p:nvPr/>
          </p:nvSpPr>
          <p:spPr>
            <a:xfrm>
              <a:off x="-2161352" y="-2500620"/>
              <a:ext cx="13991" cy="12367"/>
            </a:xfrm>
            <a:custGeom>
              <a:avLst/>
              <a:gdLst/>
              <a:ahLst/>
              <a:cxnLst/>
              <a:rect l="l" t="t" r="r" b="b"/>
              <a:pathLst>
                <a:path w="293" h="259" extrusionOk="0">
                  <a:moveTo>
                    <a:pt x="118" y="1"/>
                  </a:moveTo>
                  <a:cubicBezTo>
                    <a:pt x="68" y="1"/>
                    <a:pt x="31" y="19"/>
                    <a:pt x="9" y="76"/>
                  </a:cubicBezTo>
                  <a:cubicBezTo>
                    <a:pt x="13" y="109"/>
                    <a:pt x="1" y="143"/>
                    <a:pt x="20" y="176"/>
                  </a:cubicBezTo>
                  <a:cubicBezTo>
                    <a:pt x="46" y="225"/>
                    <a:pt x="102" y="259"/>
                    <a:pt x="154" y="259"/>
                  </a:cubicBezTo>
                  <a:cubicBezTo>
                    <a:pt x="170" y="259"/>
                    <a:pt x="180" y="259"/>
                    <a:pt x="192" y="252"/>
                  </a:cubicBezTo>
                  <a:cubicBezTo>
                    <a:pt x="285" y="199"/>
                    <a:pt x="292" y="158"/>
                    <a:pt x="230" y="68"/>
                  </a:cubicBezTo>
                  <a:cubicBezTo>
                    <a:pt x="211" y="45"/>
                    <a:pt x="192" y="28"/>
                    <a:pt x="173" y="9"/>
                  </a:cubicBezTo>
                  <a:cubicBezTo>
                    <a:pt x="151" y="5"/>
                    <a:pt x="132" y="1"/>
                    <a:pt x="11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5" name="Google Shape;17195;p11"/>
            <p:cNvSpPr/>
            <p:nvPr/>
          </p:nvSpPr>
          <p:spPr>
            <a:xfrm>
              <a:off x="-1965529" y="-2720318"/>
              <a:ext cx="18813" cy="12558"/>
            </a:xfrm>
            <a:custGeom>
              <a:avLst/>
              <a:gdLst/>
              <a:ahLst/>
              <a:cxnLst/>
              <a:rect l="l" t="t" r="r" b="b"/>
              <a:pathLst>
                <a:path w="394" h="263" extrusionOk="0">
                  <a:moveTo>
                    <a:pt x="233" y="0"/>
                  </a:moveTo>
                  <a:cubicBezTo>
                    <a:pt x="195" y="38"/>
                    <a:pt x="166" y="57"/>
                    <a:pt x="128" y="57"/>
                  </a:cubicBezTo>
                  <a:cubicBezTo>
                    <a:pt x="99" y="57"/>
                    <a:pt x="61" y="45"/>
                    <a:pt x="16" y="23"/>
                  </a:cubicBezTo>
                  <a:lnTo>
                    <a:pt x="16" y="23"/>
                  </a:lnTo>
                  <a:cubicBezTo>
                    <a:pt x="1" y="71"/>
                    <a:pt x="76" y="83"/>
                    <a:pt x="61" y="131"/>
                  </a:cubicBezTo>
                  <a:cubicBezTo>
                    <a:pt x="80" y="150"/>
                    <a:pt x="106" y="165"/>
                    <a:pt x="128" y="165"/>
                  </a:cubicBezTo>
                  <a:cubicBezTo>
                    <a:pt x="132" y="165"/>
                    <a:pt x="139" y="165"/>
                    <a:pt x="143" y="161"/>
                  </a:cubicBezTo>
                  <a:cubicBezTo>
                    <a:pt x="158" y="157"/>
                    <a:pt x="169" y="157"/>
                    <a:pt x="180" y="157"/>
                  </a:cubicBezTo>
                  <a:cubicBezTo>
                    <a:pt x="240" y="157"/>
                    <a:pt x="270" y="202"/>
                    <a:pt x="289" y="262"/>
                  </a:cubicBezTo>
                  <a:lnTo>
                    <a:pt x="292" y="262"/>
                  </a:lnTo>
                  <a:cubicBezTo>
                    <a:pt x="315" y="191"/>
                    <a:pt x="394" y="135"/>
                    <a:pt x="341" y="49"/>
                  </a:cubicBezTo>
                  <a:lnTo>
                    <a:pt x="341" y="49"/>
                  </a:lnTo>
                  <a:cubicBezTo>
                    <a:pt x="323" y="60"/>
                    <a:pt x="308" y="67"/>
                    <a:pt x="296" y="67"/>
                  </a:cubicBezTo>
                  <a:cubicBezTo>
                    <a:pt x="278" y="67"/>
                    <a:pt x="263" y="49"/>
                    <a:pt x="2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6" name="Google Shape;17196;p11"/>
            <p:cNvSpPr/>
            <p:nvPr/>
          </p:nvSpPr>
          <p:spPr>
            <a:xfrm>
              <a:off x="-2433384" y="-2517906"/>
              <a:ext cx="11508" cy="13418"/>
            </a:xfrm>
            <a:custGeom>
              <a:avLst/>
              <a:gdLst/>
              <a:ahLst/>
              <a:cxnLst/>
              <a:rect l="l" t="t" r="r" b="b"/>
              <a:pathLst>
                <a:path w="241" h="281" extrusionOk="0">
                  <a:moveTo>
                    <a:pt x="136" y="0"/>
                  </a:moveTo>
                  <a:cubicBezTo>
                    <a:pt x="128" y="0"/>
                    <a:pt x="121" y="4"/>
                    <a:pt x="110" y="4"/>
                  </a:cubicBezTo>
                  <a:cubicBezTo>
                    <a:pt x="50" y="60"/>
                    <a:pt x="16" y="128"/>
                    <a:pt x="1" y="221"/>
                  </a:cubicBezTo>
                  <a:cubicBezTo>
                    <a:pt x="23" y="217"/>
                    <a:pt x="42" y="210"/>
                    <a:pt x="61" y="210"/>
                  </a:cubicBezTo>
                  <a:cubicBezTo>
                    <a:pt x="80" y="210"/>
                    <a:pt x="95" y="217"/>
                    <a:pt x="110" y="236"/>
                  </a:cubicBezTo>
                  <a:cubicBezTo>
                    <a:pt x="128" y="240"/>
                    <a:pt x="128" y="281"/>
                    <a:pt x="147" y="281"/>
                  </a:cubicBezTo>
                  <a:cubicBezTo>
                    <a:pt x="154" y="281"/>
                    <a:pt x="166" y="277"/>
                    <a:pt x="177" y="266"/>
                  </a:cubicBezTo>
                  <a:cubicBezTo>
                    <a:pt x="180" y="262"/>
                    <a:pt x="188" y="255"/>
                    <a:pt x="192" y="247"/>
                  </a:cubicBezTo>
                  <a:cubicBezTo>
                    <a:pt x="144" y="172"/>
                    <a:pt x="192" y="120"/>
                    <a:pt x="241" y="71"/>
                  </a:cubicBezTo>
                  <a:cubicBezTo>
                    <a:pt x="211" y="38"/>
                    <a:pt x="185" y="0"/>
                    <a:pt x="13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7" name="Google Shape;17197;p11"/>
            <p:cNvSpPr/>
            <p:nvPr/>
          </p:nvSpPr>
          <p:spPr>
            <a:xfrm>
              <a:off x="-2426555" y="-2514515"/>
              <a:ext cx="12510" cy="14182"/>
            </a:xfrm>
            <a:custGeom>
              <a:avLst/>
              <a:gdLst/>
              <a:ahLst/>
              <a:cxnLst/>
              <a:rect l="l" t="t" r="r" b="b"/>
              <a:pathLst>
                <a:path w="262" h="297" extrusionOk="0">
                  <a:moveTo>
                    <a:pt x="98" y="0"/>
                  </a:moveTo>
                  <a:cubicBezTo>
                    <a:pt x="49" y="49"/>
                    <a:pt x="1" y="101"/>
                    <a:pt x="49" y="176"/>
                  </a:cubicBezTo>
                  <a:lnTo>
                    <a:pt x="64" y="176"/>
                  </a:lnTo>
                  <a:cubicBezTo>
                    <a:pt x="142" y="176"/>
                    <a:pt x="113" y="251"/>
                    <a:pt x="132" y="296"/>
                  </a:cubicBezTo>
                  <a:cubicBezTo>
                    <a:pt x="180" y="284"/>
                    <a:pt x="217" y="258"/>
                    <a:pt x="236" y="217"/>
                  </a:cubicBezTo>
                  <a:cubicBezTo>
                    <a:pt x="262" y="169"/>
                    <a:pt x="191" y="150"/>
                    <a:pt x="194" y="124"/>
                  </a:cubicBezTo>
                  <a:cubicBezTo>
                    <a:pt x="199" y="64"/>
                    <a:pt x="168" y="57"/>
                    <a:pt x="124" y="45"/>
                  </a:cubicBezTo>
                  <a:cubicBezTo>
                    <a:pt x="113" y="45"/>
                    <a:pt x="105" y="15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8" name="Google Shape;17198;p11"/>
            <p:cNvSpPr/>
            <p:nvPr/>
          </p:nvSpPr>
          <p:spPr>
            <a:xfrm>
              <a:off x="-2540248" y="-2467911"/>
              <a:ext cx="11603" cy="7163"/>
            </a:xfrm>
            <a:custGeom>
              <a:avLst/>
              <a:gdLst/>
              <a:ahLst/>
              <a:cxnLst/>
              <a:rect l="l" t="t" r="r" b="b"/>
              <a:pathLst>
                <a:path w="243" h="150" extrusionOk="0">
                  <a:moveTo>
                    <a:pt x="68" y="0"/>
                  </a:moveTo>
                  <a:cubicBezTo>
                    <a:pt x="41" y="0"/>
                    <a:pt x="19" y="23"/>
                    <a:pt x="1" y="49"/>
                  </a:cubicBezTo>
                  <a:cubicBezTo>
                    <a:pt x="30" y="93"/>
                    <a:pt x="63" y="150"/>
                    <a:pt x="116" y="150"/>
                  </a:cubicBezTo>
                  <a:cubicBezTo>
                    <a:pt x="135" y="150"/>
                    <a:pt x="153" y="142"/>
                    <a:pt x="176" y="131"/>
                  </a:cubicBezTo>
                  <a:cubicBezTo>
                    <a:pt x="165" y="71"/>
                    <a:pt x="210" y="56"/>
                    <a:pt x="243" y="33"/>
                  </a:cubicBezTo>
                  <a:cubicBezTo>
                    <a:pt x="236" y="23"/>
                    <a:pt x="225" y="19"/>
                    <a:pt x="213" y="19"/>
                  </a:cubicBezTo>
                  <a:cubicBezTo>
                    <a:pt x="202" y="19"/>
                    <a:pt x="187" y="23"/>
                    <a:pt x="176" y="26"/>
                  </a:cubicBezTo>
                  <a:cubicBezTo>
                    <a:pt x="165" y="30"/>
                    <a:pt x="153" y="33"/>
                    <a:pt x="142" y="33"/>
                  </a:cubicBezTo>
                  <a:cubicBezTo>
                    <a:pt x="131" y="33"/>
                    <a:pt x="120" y="30"/>
                    <a:pt x="108" y="19"/>
                  </a:cubicBezTo>
                  <a:cubicBezTo>
                    <a:pt x="94" y="4"/>
                    <a:pt x="79" y="0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99" name="Google Shape;17199;p11"/>
            <p:cNvSpPr/>
            <p:nvPr/>
          </p:nvSpPr>
          <p:spPr>
            <a:xfrm>
              <a:off x="-2532417" y="-2466336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79" y="0"/>
                  </a:moveTo>
                  <a:lnTo>
                    <a:pt x="79" y="0"/>
                  </a:lnTo>
                  <a:cubicBezTo>
                    <a:pt x="46" y="23"/>
                    <a:pt x="1" y="38"/>
                    <a:pt x="12" y="98"/>
                  </a:cubicBezTo>
                  <a:cubicBezTo>
                    <a:pt x="68" y="86"/>
                    <a:pt x="117" y="72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0" name="Google Shape;17200;p11"/>
            <p:cNvSpPr/>
            <p:nvPr/>
          </p:nvSpPr>
          <p:spPr>
            <a:xfrm>
              <a:off x="-2128834" y="-2512749"/>
              <a:ext cx="9120" cy="6160"/>
            </a:xfrm>
            <a:custGeom>
              <a:avLst/>
              <a:gdLst/>
              <a:ahLst/>
              <a:cxnLst/>
              <a:rect l="l" t="t" r="r" b="b"/>
              <a:pathLst>
                <a:path w="191" h="129" extrusionOk="0">
                  <a:moveTo>
                    <a:pt x="109" y="1"/>
                  </a:moveTo>
                  <a:cubicBezTo>
                    <a:pt x="65" y="1"/>
                    <a:pt x="46" y="49"/>
                    <a:pt x="1" y="53"/>
                  </a:cubicBezTo>
                  <a:cubicBezTo>
                    <a:pt x="8" y="61"/>
                    <a:pt x="15" y="72"/>
                    <a:pt x="27" y="80"/>
                  </a:cubicBezTo>
                  <a:cubicBezTo>
                    <a:pt x="38" y="90"/>
                    <a:pt x="46" y="128"/>
                    <a:pt x="65" y="128"/>
                  </a:cubicBezTo>
                  <a:cubicBezTo>
                    <a:pt x="68" y="128"/>
                    <a:pt x="75" y="120"/>
                    <a:pt x="82" y="109"/>
                  </a:cubicBezTo>
                  <a:cubicBezTo>
                    <a:pt x="101" y="87"/>
                    <a:pt x="191" y="61"/>
                    <a:pt x="117" y="4"/>
                  </a:cubicBezTo>
                  <a:lnTo>
                    <a:pt x="117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1" name="Google Shape;17201;p11"/>
            <p:cNvSpPr/>
            <p:nvPr/>
          </p:nvSpPr>
          <p:spPr>
            <a:xfrm>
              <a:off x="-2069242" y="-2734452"/>
              <a:ext cx="11317" cy="8308"/>
            </a:xfrm>
            <a:custGeom>
              <a:avLst/>
              <a:gdLst/>
              <a:ahLst/>
              <a:cxnLst/>
              <a:rect l="l" t="t" r="r" b="b"/>
              <a:pathLst>
                <a:path w="237" h="174" extrusionOk="0">
                  <a:moveTo>
                    <a:pt x="90" y="1"/>
                  </a:moveTo>
                  <a:cubicBezTo>
                    <a:pt x="61" y="1"/>
                    <a:pt x="38" y="20"/>
                    <a:pt x="28" y="72"/>
                  </a:cubicBezTo>
                  <a:cubicBezTo>
                    <a:pt x="23" y="87"/>
                    <a:pt x="12" y="106"/>
                    <a:pt x="1" y="120"/>
                  </a:cubicBezTo>
                  <a:cubicBezTo>
                    <a:pt x="28" y="158"/>
                    <a:pt x="61" y="173"/>
                    <a:pt x="95" y="173"/>
                  </a:cubicBezTo>
                  <a:cubicBezTo>
                    <a:pt x="109" y="173"/>
                    <a:pt x="121" y="173"/>
                    <a:pt x="132" y="170"/>
                  </a:cubicBezTo>
                  <a:cubicBezTo>
                    <a:pt x="180" y="158"/>
                    <a:pt x="221" y="120"/>
                    <a:pt x="230" y="75"/>
                  </a:cubicBezTo>
                  <a:cubicBezTo>
                    <a:pt x="237" y="27"/>
                    <a:pt x="177" y="31"/>
                    <a:pt x="147" y="16"/>
                  </a:cubicBezTo>
                  <a:cubicBezTo>
                    <a:pt x="125" y="5"/>
                    <a:pt x="106" y="1"/>
                    <a:pt x="9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2" name="Google Shape;17202;p11"/>
            <p:cNvSpPr/>
            <p:nvPr/>
          </p:nvSpPr>
          <p:spPr>
            <a:xfrm>
              <a:off x="-1931054" y="-2629497"/>
              <a:ext cx="6446" cy="5587"/>
            </a:xfrm>
            <a:custGeom>
              <a:avLst/>
              <a:gdLst/>
              <a:ahLst/>
              <a:cxnLst/>
              <a:rect l="l" t="t" r="r" b="b"/>
              <a:pathLst>
                <a:path w="135" h="117" extrusionOk="0">
                  <a:moveTo>
                    <a:pt x="19" y="1"/>
                  </a:moveTo>
                  <a:cubicBezTo>
                    <a:pt x="0" y="94"/>
                    <a:pt x="19" y="113"/>
                    <a:pt x="135" y="117"/>
                  </a:cubicBezTo>
                  <a:cubicBezTo>
                    <a:pt x="101" y="75"/>
                    <a:pt x="98" y="1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3" name="Google Shape;17203;p11"/>
            <p:cNvSpPr/>
            <p:nvPr/>
          </p:nvSpPr>
          <p:spPr>
            <a:xfrm>
              <a:off x="-1935685" y="-2625534"/>
              <a:ext cx="4154" cy="5587"/>
            </a:xfrm>
            <a:custGeom>
              <a:avLst/>
              <a:gdLst/>
              <a:ahLst/>
              <a:cxnLst/>
              <a:rect l="l" t="t" r="r" b="b"/>
              <a:pathLst>
                <a:path w="87" h="117" extrusionOk="0">
                  <a:moveTo>
                    <a:pt x="34" y="1"/>
                  </a:moveTo>
                  <a:cubicBezTo>
                    <a:pt x="30" y="34"/>
                    <a:pt x="0" y="68"/>
                    <a:pt x="30" y="101"/>
                  </a:cubicBezTo>
                  <a:cubicBezTo>
                    <a:pt x="41" y="105"/>
                    <a:pt x="52" y="116"/>
                    <a:pt x="64" y="116"/>
                  </a:cubicBezTo>
                  <a:cubicBezTo>
                    <a:pt x="64" y="116"/>
                    <a:pt x="67" y="116"/>
                    <a:pt x="67" y="113"/>
                  </a:cubicBezTo>
                  <a:cubicBezTo>
                    <a:pt x="79" y="71"/>
                    <a:pt x="86" y="23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4" name="Google Shape;17204;p11"/>
            <p:cNvSpPr/>
            <p:nvPr/>
          </p:nvSpPr>
          <p:spPr>
            <a:xfrm>
              <a:off x="-2683976" y="-2424029"/>
              <a:ext cx="8834" cy="5587"/>
            </a:xfrm>
            <a:custGeom>
              <a:avLst/>
              <a:gdLst/>
              <a:ahLst/>
              <a:cxnLst/>
              <a:rect l="l" t="t" r="r" b="b"/>
              <a:pathLst>
                <a:path w="185" h="117" extrusionOk="0">
                  <a:moveTo>
                    <a:pt x="61" y="1"/>
                  </a:moveTo>
                  <a:cubicBezTo>
                    <a:pt x="46" y="1"/>
                    <a:pt x="20" y="42"/>
                    <a:pt x="1" y="53"/>
                  </a:cubicBezTo>
                  <a:cubicBezTo>
                    <a:pt x="28" y="106"/>
                    <a:pt x="98" y="79"/>
                    <a:pt x="132" y="116"/>
                  </a:cubicBezTo>
                  <a:cubicBezTo>
                    <a:pt x="185" y="49"/>
                    <a:pt x="90" y="49"/>
                    <a:pt x="76" y="11"/>
                  </a:cubicBezTo>
                  <a:cubicBezTo>
                    <a:pt x="72" y="4"/>
                    <a:pt x="68" y="1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5" name="Google Shape;17205;p11"/>
            <p:cNvSpPr/>
            <p:nvPr/>
          </p:nvSpPr>
          <p:spPr>
            <a:xfrm>
              <a:off x="-2336260" y="-2714254"/>
              <a:ext cx="6160" cy="2531"/>
            </a:xfrm>
            <a:custGeom>
              <a:avLst/>
              <a:gdLst/>
              <a:ahLst/>
              <a:cxnLst/>
              <a:rect l="l" t="t" r="r" b="b"/>
              <a:pathLst>
                <a:path w="129" h="53" extrusionOk="0">
                  <a:moveTo>
                    <a:pt x="1" y="1"/>
                  </a:moveTo>
                  <a:cubicBezTo>
                    <a:pt x="35" y="38"/>
                    <a:pt x="75" y="53"/>
                    <a:pt x="125" y="53"/>
                  </a:cubicBezTo>
                  <a:lnTo>
                    <a:pt x="128" y="53"/>
                  </a:lnTo>
                  <a:cubicBezTo>
                    <a:pt x="125" y="53"/>
                    <a:pt x="125" y="49"/>
                    <a:pt x="120" y="49"/>
                  </a:cubicBezTo>
                  <a:cubicBezTo>
                    <a:pt x="91" y="19"/>
                    <a:pt x="57" y="1"/>
                    <a:pt x="1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6" name="Google Shape;17206;p11"/>
            <p:cNvSpPr/>
            <p:nvPr/>
          </p:nvSpPr>
          <p:spPr>
            <a:xfrm>
              <a:off x="-2400675" y="-2938440"/>
              <a:ext cx="16617" cy="15758"/>
            </a:xfrm>
            <a:custGeom>
              <a:avLst/>
              <a:gdLst/>
              <a:ahLst/>
              <a:cxnLst/>
              <a:rect l="l" t="t" r="r" b="b"/>
              <a:pathLst>
                <a:path w="348" h="330" extrusionOk="0">
                  <a:moveTo>
                    <a:pt x="135" y="1"/>
                  </a:moveTo>
                  <a:cubicBezTo>
                    <a:pt x="79" y="4"/>
                    <a:pt x="116" y="68"/>
                    <a:pt x="83" y="82"/>
                  </a:cubicBezTo>
                  <a:cubicBezTo>
                    <a:pt x="87" y="105"/>
                    <a:pt x="90" y="127"/>
                    <a:pt x="90" y="150"/>
                  </a:cubicBezTo>
                  <a:cubicBezTo>
                    <a:pt x="90" y="165"/>
                    <a:pt x="79" y="172"/>
                    <a:pt x="71" y="172"/>
                  </a:cubicBezTo>
                  <a:cubicBezTo>
                    <a:pt x="68" y="172"/>
                    <a:pt x="61" y="168"/>
                    <a:pt x="56" y="168"/>
                  </a:cubicBezTo>
                  <a:cubicBezTo>
                    <a:pt x="38" y="158"/>
                    <a:pt x="30" y="153"/>
                    <a:pt x="23" y="153"/>
                  </a:cubicBezTo>
                  <a:cubicBezTo>
                    <a:pt x="11" y="153"/>
                    <a:pt x="8" y="165"/>
                    <a:pt x="1" y="198"/>
                  </a:cubicBezTo>
                  <a:cubicBezTo>
                    <a:pt x="4" y="198"/>
                    <a:pt x="8" y="194"/>
                    <a:pt x="11" y="194"/>
                  </a:cubicBezTo>
                  <a:cubicBezTo>
                    <a:pt x="38" y="194"/>
                    <a:pt x="42" y="213"/>
                    <a:pt x="53" y="239"/>
                  </a:cubicBezTo>
                  <a:cubicBezTo>
                    <a:pt x="75" y="296"/>
                    <a:pt x="135" y="329"/>
                    <a:pt x="187" y="329"/>
                  </a:cubicBezTo>
                  <a:cubicBezTo>
                    <a:pt x="210" y="329"/>
                    <a:pt x="228" y="325"/>
                    <a:pt x="247" y="315"/>
                  </a:cubicBezTo>
                  <a:cubicBezTo>
                    <a:pt x="254" y="270"/>
                    <a:pt x="266" y="236"/>
                    <a:pt x="303" y="236"/>
                  </a:cubicBezTo>
                  <a:cubicBezTo>
                    <a:pt x="315" y="236"/>
                    <a:pt x="330" y="239"/>
                    <a:pt x="348" y="251"/>
                  </a:cubicBezTo>
                  <a:cubicBezTo>
                    <a:pt x="315" y="135"/>
                    <a:pt x="251" y="46"/>
                    <a:pt x="1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7" name="Google Shape;17207;p11"/>
            <p:cNvSpPr/>
            <p:nvPr/>
          </p:nvSpPr>
          <p:spPr>
            <a:xfrm>
              <a:off x="-2388881" y="-2927219"/>
              <a:ext cx="5539" cy="5396"/>
            </a:xfrm>
            <a:custGeom>
              <a:avLst/>
              <a:gdLst/>
              <a:ahLst/>
              <a:cxnLst/>
              <a:rect l="l" t="t" r="r" b="b"/>
              <a:pathLst>
                <a:path w="116" h="113" extrusionOk="0">
                  <a:moveTo>
                    <a:pt x="56" y="1"/>
                  </a:moveTo>
                  <a:cubicBezTo>
                    <a:pt x="19" y="1"/>
                    <a:pt x="7" y="35"/>
                    <a:pt x="0" y="80"/>
                  </a:cubicBezTo>
                  <a:cubicBezTo>
                    <a:pt x="11" y="90"/>
                    <a:pt x="19" y="98"/>
                    <a:pt x="30" y="109"/>
                  </a:cubicBezTo>
                  <a:cubicBezTo>
                    <a:pt x="30" y="109"/>
                    <a:pt x="30" y="113"/>
                    <a:pt x="33" y="113"/>
                  </a:cubicBezTo>
                  <a:lnTo>
                    <a:pt x="68" y="113"/>
                  </a:lnTo>
                  <a:cubicBezTo>
                    <a:pt x="71" y="106"/>
                    <a:pt x="75" y="102"/>
                    <a:pt x="83" y="94"/>
                  </a:cubicBezTo>
                  <a:cubicBezTo>
                    <a:pt x="71" y="64"/>
                    <a:pt x="116" y="46"/>
                    <a:pt x="101" y="16"/>
                  </a:cubicBezTo>
                  <a:cubicBezTo>
                    <a:pt x="83" y="4"/>
                    <a:pt x="68" y="1"/>
                    <a:pt x="5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8" name="Google Shape;17208;p11"/>
            <p:cNvSpPr/>
            <p:nvPr/>
          </p:nvSpPr>
          <p:spPr>
            <a:xfrm>
              <a:off x="-2900808" y="-2756178"/>
              <a:ext cx="3247" cy="4679"/>
            </a:xfrm>
            <a:custGeom>
              <a:avLst/>
              <a:gdLst/>
              <a:ahLst/>
              <a:cxnLst/>
              <a:rect l="l" t="t" r="r" b="b"/>
              <a:pathLst>
                <a:path w="68" h="98" extrusionOk="0">
                  <a:moveTo>
                    <a:pt x="42" y="0"/>
                  </a:moveTo>
                  <a:cubicBezTo>
                    <a:pt x="23" y="15"/>
                    <a:pt x="4" y="30"/>
                    <a:pt x="0" y="56"/>
                  </a:cubicBezTo>
                  <a:cubicBezTo>
                    <a:pt x="0" y="86"/>
                    <a:pt x="7" y="97"/>
                    <a:pt x="23" y="97"/>
                  </a:cubicBezTo>
                  <a:cubicBezTo>
                    <a:pt x="30" y="97"/>
                    <a:pt x="42" y="94"/>
                    <a:pt x="56" y="82"/>
                  </a:cubicBezTo>
                  <a:cubicBezTo>
                    <a:pt x="68" y="52"/>
                    <a:pt x="64" y="23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09" name="Google Shape;17209;p11"/>
            <p:cNvSpPr/>
            <p:nvPr/>
          </p:nvSpPr>
          <p:spPr>
            <a:xfrm>
              <a:off x="-2906729" y="-2752310"/>
              <a:ext cx="5062" cy="3104"/>
            </a:xfrm>
            <a:custGeom>
              <a:avLst/>
              <a:gdLst/>
              <a:ahLst/>
              <a:cxnLst/>
              <a:rect l="l" t="t" r="r" b="b"/>
              <a:pathLst>
                <a:path w="106" h="65" extrusionOk="0">
                  <a:moveTo>
                    <a:pt x="9" y="1"/>
                  </a:moveTo>
                  <a:cubicBezTo>
                    <a:pt x="9" y="1"/>
                    <a:pt x="5" y="1"/>
                    <a:pt x="1" y="9"/>
                  </a:cubicBezTo>
                  <a:cubicBezTo>
                    <a:pt x="1" y="13"/>
                    <a:pt x="12" y="23"/>
                    <a:pt x="16" y="35"/>
                  </a:cubicBezTo>
                  <a:cubicBezTo>
                    <a:pt x="31" y="42"/>
                    <a:pt x="42" y="65"/>
                    <a:pt x="61" y="65"/>
                  </a:cubicBezTo>
                  <a:cubicBezTo>
                    <a:pt x="64" y="65"/>
                    <a:pt x="72" y="65"/>
                    <a:pt x="76" y="61"/>
                  </a:cubicBezTo>
                  <a:cubicBezTo>
                    <a:pt x="90" y="50"/>
                    <a:pt x="105" y="20"/>
                    <a:pt x="64" y="16"/>
                  </a:cubicBezTo>
                  <a:cubicBezTo>
                    <a:pt x="61" y="16"/>
                    <a:pt x="57" y="20"/>
                    <a:pt x="50" y="20"/>
                  </a:cubicBezTo>
                  <a:cubicBezTo>
                    <a:pt x="42" y="20"/>
                    <a:pt x="35" y="16"/>
                    <a:pt x="23" y="9"/>
                  </a:cubicBezTo>
                  <a:cubicBezTo>
                    <a:pt x="19" y="5"/>
                    <a:pt x="16" y="1"/>
                    <a:pt x="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0" name="Google Shape;17210;p11"/>
            <p:cNvSpPr/>
            <p:nvPr/>
          </p:nvSpPr>
          <p:spPr>
            <a:xfrm>
              <a:off x="-2459598" y="-2559496"/>
              <a:ext cx="11699" cy="9168"/>
            </a:xfrm>
            <a:custGeom>
              <a:avLst/>
              <a:gdLst/>
              <a:ahLst/>
              <a:cxnLst/>
              <a:rect l="l" t="t" r="r" b="b"/>
              <a:pathLst>
                <a:path w="245" h="192" extrusionOk="0">
                  <a:moveTo>
                    <a:pt x="106" y="0"/>
                  </a:moveTo>
                  <a:cubicBezTo>
                    <a:pt x="83" y="0"/>
                    <a:pt x="65" y="8"/>
                    <a:pt x="46" y="19"/>
                  </a:cubicBezTo>
                  <a:cubicBezTo>
                    <a:pt x="20" y="38"/>
                    <a:pt x="1" y="57"/>
                    <a:pt x="8" y="94"/>
                  </a:cubicBezTo>
                  <a:cubicBezTo>
                    <a:pt x="20" y="153"/>
                    <a:pt x="68" y="172"/>
                    <a:pt x="113" y="188"/>
                  </a:cubicBezTo>
                  <a:cubicBezTo>
                    <a:pt x="124" y="191"/>
                    <a:pt x="132" y="191"/>
                    <a:pt x="136" y="191"/>
                  </a:cubicBezTo>
                  <a:cubicBezTo>
                    <a:pt x="165" y="191"/>
                    <a:pt x="184" y="176"/>
                    <a:pt x="203" y="150"/>
                  </a:cubicBezTo>
                  <a:cubicBezTo>
                    <a:pt x="173" y="112"/>
                    <a:pt x="244" y="60"/>
                    <a:pt x="188" y="27"/>
                  </a:cubicBezTo>
                  <a:cubicBezTo>
                    <a:pt x="162" y="12"/>
                    <a:pt x="132" y="0"/>
                    <a:pt x="10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1" name="Google Shape;17211;p11"/>
            <p:cNvSpPr/>
            <p:nvPr/>
          </p:nvSpPr>
          <p:spPr>
            <a:xfrm>
              <a:off x="-2138862" y="-2958447"/>
              <a:ext cx="8643" cy="12558"/>
            </a:xfrm>
            <a:custGeom>
              <a:avLst/>
              <a:gdLst/>
              <a:ahLst/>
              <a:cxnLst/>
              <a:rect l="l" t="t" r="r" b="b"/>
              <a:pathLst>
                <a:path w="181" h="263" extrusionOk="0">
                  <a:moveTo>
                    <a:pt x="83" y="1"/>
                  </a:moveTo>
                  <a:cubicBezTo>
                    <a:pt x="68" y="16"/>
                    <a:pt x="50" y="30"/>
                    <a:pt x="35" y="49"/>
                  </a:cubicBezTo>
                  <a:cubicBezTo>
                    <a:pt x="39" y="106"/>
                    <a:pt x="28" y="158"/>
                    <a:pt x="1" y="210"/>
                  </a:cubicBezTo>
                  <a:cubicBezTo>
                    <a:pt x="20" y="240"/>
                    <a:pt x="50" y="251"/>
                    <a:pt x="83" y="263"/>
                  </a:cubicBezTo>
                  <a:cubicBezTo>
                    <a:pt x="95" y="232"/>
                    <a:pt x="102" y="191"/>
                    <a:pt x="125" y="173"/>
                  </a:cubicBezTo>
                  <a:cubicBezTo>
                    <a:pt x="180" y="135"/>
                    <a:pt x="166" y="90"/>
                    <a:pt x="151" y="42"/>
                  </a:cubicBezTo>
                  <a:lnTo>
                    <a:pt x="151" y="30"/>
                  </a:lnTo>
                  <a:cubicBezTo>
                    <a:pt x="132" y="8"/>
                    <a:pt x="106" y="8"/>
                    <a:pt x="8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2" name="Google Shape;17212;p11"/>
            <p:cNvSpPr/>
            <p:nvPr/>
          </p:nvSpPr>
          <p:spPr>
            <a:xfrm>
              <a:off x="-2143111" y="-2956298"/>
              <a:ext cx="6112" cy="7879"/>
            </a:xfrm>
            <a:custGeom>
              <a:avLst/>
              <a:gdLst/>
              <a:ahLst/>
              <a:cxnLst/>
              <a:rect l="l" t="t" r="r" b="b"/>
              <a:pathLst>
                <a:path w="128" h="165" extrusionOk="0">
                  <a:moveTo>
                    <a:pt x="109" y="1"/>
                  </a:moveTo>
                  <a:cubicBezTo>
                    <a:pt x="64" y="1"/>
                    <a:pt x="41" y="49"/>
                    <a:pt x="0" y="68"/>
                  </a:cubicBezTo>
                  <a:cubicBezTo>
                    <a:pt x="64" y="75"/>
                    <a:pt x="53" y="139"/>
                    <a:pt x="90" y="165"/>
                  </a:cubicBezTo>
                  <a:cubicBezTo>
                    <a:pt x="117" y="113"/>
                    <a:pt x="128" y="61"/>
                    <a:pt x="124" y="4"/>
                  </a:cubicBezTo>
                  <a:cubicBezTo>
                    <a:pt x="117" y="1"/>
                    <a:pt x="112" y="1"/>
                    <a:pt x="10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3" name="Google Shape;17213;p11"/>
            <p:cNvSpPr/>
            <p:nvPr/>
          </p:nvSpPr>
          <p:spPr>
            <a:xfrm>
              <a:off x="-2718738" y="-2549325"/>
              <a:ext cx="13609" cy="12749"/>
            </a:xfrm>
            <a:custGeom>
              <a:avLst/>
              <a:gdLst/>
              <a:ahLst/>
              <a:cxnLst/>
              <a:rect l="l" t="t" r="r" b="b"/>
              <a:pathLst>
                <a:path w="285" h="267" extrusionOk="0">
                  <a:moveTo>
                    <a:pt x="164" y="1"/>
                  </a:moveTo>
                  <a:cubicBezTo>
                    <a:pt x="161" y="4"/>
                    <a:pt x="154" y="8"/>
                    <a:pt x="150" y="11"/>
                  </a:cubicBezTo>
                  <a:cubicBezTo>
                    <a:pt x="161" y="30"/>
                    <a:pt x="176" y="53"/>
                    <a:pt x="138" y="61"/>
                  </a:cubicBezTo>
                  <a:cubicBezTo>
                    <a:pt x="120" y="64"/>
                    <a:pt x="101" y="83"/>
                    <a:pt x="78" y="83"/>
                  </a:cubicBezTo>
                  <a:cubicBezTo>
                    <a:pt x="71" y="83"/>
                    <a:pt x="60" y="79"/>
                    <a:pt x="52" y="68"/>
                  </a:cubicBezTo>
                  <a:cubicBezTo>
                    <a:pt x="41" y="56"/>
                    <a:pt x="60" y="42"/>
                    <a:pt x="67" y="27"/>
                  </a:cubicBezTo>
                  <a:cubicBezTo>
                    <a:pt x="56" y="19"/>
                    <a:pt x="41" y="11"/>
                    <a:pt x="30" y="11"/>
                  </a:cubicBezTo>
                  <a:cubicBezTo>
                    <a:pt x="19" y="11"/>
                    <a:pt x="11" y="19"/>
                    <a:pt x="11" y="42"/>
                  </a:cubicBezTo>
                  <a:cubicBezTo>
                    <a:pt x="11" y="83"/>
                    <a:pt x="19" y="123"/>
                    <a:pt x="0" y="161"/>
                  </a:cubicBezTo>
                  <a:cubicBezTo>
                    <a:pt x="41" y="236"/>
                    <a:pt x="60" y="266"/>
                    <a:pt x="86" y="266"/>
                  </a:cubicBezTo>
                  <a:cubicBezTo>
                    <a:pt x="105" y="266"/>
                    <a:pt x="128" y="251"/>
                    <a:pt x="164" y="228"/>
                  </a:cubicBezTo>
                  <a:cubicBezTo>
                    <a:pt x="161" y="225"/>
                    <a:pt x="157" y="225"/>
                    <a:pt x="150" y="225"/>
                  </a:cubicBezTo>
                  <a:cubicBezTo>
                    <a:pt x="146" y="225"/>
                    <a:pt x="142" y="225"/>
                    <a:pt x="138" y="228"/>
                  </a:cubicBezTo>
                  <a:lnTo>
                    <a:pt x="128" y="228"/>
                  </a:lnTo>
                  <a:cubicBezTo>
                    <a:pt x="120" y="228"/>
                    <a:pt x="116" y="225"/>
                    <a:pt x="116" y="221"/>
                  </a:cubicBezTo>
                  <a:cubicBezTo>
                    <a:pt x="116" y="165"/>
                    <a:pt x="164" y="135"/>
                    <a:pt x="198" y="106"/>
                  </a:cubicBezTo>
                  <a:cubicBezTo>
                    <a:pt x="206" y="97"/>
                    <a:pt x="213" y="97"/>
                    <a:pt x="217" y="97"/>
                  </a:cubicBezTo>
                  <a:cubicBezTo>
                    <a:pt x="243" y="97"/>
                    <a:pt x="258" y="132"/>
                    <a:pt x="277" y="146"/>
                  </a:cubicBezTo>
                  <a:cubicBezTo>
                    <a:pt x="285" y="64"/>
                    <a:pt x="250" y="11"/>
                    <a:pt x="1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4" name="Google Shape;17214;p11"/>
            <p:cNvSpPr/>
            <p:nvPr/>
          </p:nvSpPr>
          <p:spPr>
            <a:xfrm>
              <a:off x="-2713246" y="-2544693"/>
              <a:ext cx="7735" cy="6303"/>
            </a:xfrm>
            <a:custGeom>
              <a:avLst/>
              <a:gdLst/>
              <a:ahLst/>
              <a:cxnLst/>
              <a:rect l="l" t="t" r="r" b="b"/>
              <a:pathLst>
                <a:path w="162" h="132" extrusionOk="0">
                  <a:moveTo>
                    <a:pt x="102" y="0"/>
                  </a:moveTo>
                  <a:cubicBezTo>
                    <a:pt x="98" y="0"/>
                    <a:pt x="91" y="0"/>
                    <a:pt x="83" y="9"/>
                  </a:cubicBezTo>
                  <a:cubicBezTo>
                    <a:pt x="49" y="38"/>
                    <a:pt x="1" y="68"/>
                    <a:pt x="1" y="124"/>
                  </a:cubicBezTo>
                  <a:cubicBezTo>
                    <a:pt x="1" y="128"/>
                    <a:pt x="5" y="131"/>
                    <a:pt x="13" y="131"/>
                  </a:cubicBezTo>
                  <a:lnTo>
                    <a:pt x="23" y="131"/>
                  </a:lnTo>
                  <a:cubicBezTo>
                    <a:pt x="27" y="128"/>
                    <a:pt x="31" y="128"/>
                    <a:pt x="35" y="128"/>
                  </a:cubicBezTo>
                  <a:cubicBezTo>
                    <a:pt x="42" y="128"/>
                    <a:pt x="46" y="128"/>
                    <a:pt x="49" y="131"/>
                  </a:cubicBezTo>
                  <a:cubicBezTo>
                    <a:pt x="98" y="121"/>
                    <a:pt x="132" y="87"/>
                    <a:pt x="162" y="49"/>
                  </a:cubicBezTo>
                  <a:cubicBezTo>
                    <a:pt x="143" y="35"/>
                    <a:pt x="128" y="0"/>
                    <a:pt x="1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5" name="Google Shape;17215;p11"/>
            <p:cNvSpPr/>
            <p:nvPr/>
          </p:nvSpPr>
          <p:spPr>
            <a:xfrm>
              <a:off x="-2182219" y="-2561645"/>
              <a:ext cx="5921" cy="4679"/>
            </a:xfrm>
            <a:custGeom>
              <a:avLst/>
              <a:gdLst/>
              <a:ahLst/>
              <a:cxnLst/>
              <a:rect l="l" t="t" r="r" b="b"/>
              <a:pathLst>
                <a:path w="124" h="98" extrusionOk="0">
                  <a:moveTo>
                    <a:pt x="65" y="0"/>
                  </a:moveTo>
                  <a:cubicBezTo>
                    <a:pt x="53" y="0"/>
                    <a:pt x="46" y="0"/>
                    <a:pt x="34" y="8"/>
                  </a:cubicBezTo>
                  <a:cubicBezTo>
                    <a:pt x="23" y="34"/>
                    <a:pt x="1" y="60"/>
                    <a:pt x="23" y="86"/>
                  </a:cubicBezTo>
                  <a:cubicBezTo>
                    <a:pt x="31" y="94"/>
                    <a:pt x="39" y="98"/>
                    <a:pt x="49" y="98"/>
                  </a:cubicBezTo>
                  <a:cubicBezTo>
                    <a:pt x="65" y="98"/>
                    <a:pt x="84" y="86"/>
                    <a:pt x="98" y="76"/>
                  </a:cubicBezTo>
                  <a:cubicBezTo>
                    <a:pt x="124" y="60"/>
                    <a:pt x="113" y="34"/>
                    <a:pt x="98" y="19"/>
                  </a:cubicBezTo>
                  <a:cubicBezTo>
                    <a:pt x="87" y="8"/>
                    <a:pt x="75" y="0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6" name="Google Shape;17216;p11"/>
            <p:cNvSpPr/>
            <p:nvPr/>
          </p:nvSpPr>
          <p:spPr>
            <a:xfrm>
              <a:off x="-2330005" y="-2706948"/>
              <a:ext cx="4345" cy="3104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46" y="1"/>
                  </a:moveTo>
                  <a:cubicBezTo>
                    <a:pt x="42" y="1"/>
                    <a:pt x="34" y="1"/>
                    <a:pt x="27" y="8"/>
                  </a:cubicBezTo>
                  <a:cubicBezTo>
                    <a:pt x="1" y="23"/>
                    <a:pt x="12" y="46"/>
                    <a:pt x="27" y="65"/>
                  </a:cubicBezTo>
                  <a:cubicBezTo>
                    <a:pt x="53" y="57"/>
                    <a:pt x="79" y="57"/>
                    <a:pt x="91" y="31"/>
                  </a:cubicBezTo>
                  <a:cubicBezTo>
                    <a:pt x="79" y="20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7" name="Google Shape;17217;p11"/>
            <p:cNvSpPr/>
            <p:nvPr/>
          </p:nvSpPr>
          <p:spPr>
            <a:xfrm>
              <a:off x="-1866066" y="-2797768"/>
              <a:ext cx="8261" cy="9502"/>
            </a:xfrm>
            <a:custGeom>
              <a:avLst/>
              <a:gdLst/>
              <a:ahLst/>
              <a:cxnLst/>
              <a:rect l="l" t="t" r="r" b="b"/>
              <a:pathLst>
                <a:path w="173" h="199" extrusionOk="0">
                  <a:moveTo>
                    <a:pt x="30" y="0"/>
                  </a:moveTo>
                  <a:lnTo>
                    <a:pt x="30" y="0"/>
                  </a:lnTo>
                  <a:cubicBezTo>
                    <a:pt x="60" y="71"/>
                    <a:pt x="52" y="123"/>
                    <a:pt x="0" y="168"/>
                  </a:cubicBezTo>
                  <a:cubicBezTo>
                    <a:pt x="15" y="190"/>
                    <a:pt x="34" y="198"/>
                    <a:pt x="48" y="198"/>
                  </a:cubicBezTo>
                  <a:cubicBezTo>
                    <a:pt x="71" y="198"/>
                    <a:pt x="97" y="183"/>
                    <a:pt x="119" y="172"/>
                  </a:cubicBezTo>
                  <a:cubicBezTo>
                    <a:pt x="172" y="145"/>
                    <a:pt x="161" y="101"/>
                    <a:pt x="150" y="52"/>
                  </a:cubicBezTo>
                  <a:lnTo>
                    <a:pt x="150" y="52"/>
                  </a:lnTo>
                  <a:cubicBezTo>
                    <a:pt x="142" y="56"/>
                    <a:pt x="138" y="56"/>
                    <a:pt x="135" y="56"/>
                  </a:cubicBezTo>
                  <a:cubicBezTo>
                    <a:pt x="97" y="56"/>
                    <a:pt x="71" y="26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8" name="Google Shape;17218;p11"/>
            <p:cNvSpPr/>
            <p:nvPr/>
          </p:nvSpPr>
          <p:spPr>
            <a:xfrm>
              <a:off x="-2605570" y="-2531849"/>
              <a:ext cx="5205" cy="4871"/>
            </a:xfrm>
            <a:custGeom>
              <a:avLst/>
              <a:gdLst/>
              <a:ahLst/>
              <a:cxnLst/>
              <a:rect l="l" t="t" r="r" b="b"/>
              <a:pathLst>
                <a:path w="109" h="102" extrusionOk="0">
                  <a:moveTo>
                    <a:pt x="45" y="1"/>
                  </a:moveTo>
                  <a:cubicBezTo>
                    <a:pt x="41" y="1"/>
                    <a:pt x="37" y="4"/>
                    <a:pt x="34" y="9"/>
                  </a:cubicBezTo>
                  <a:cubicBezTo>
                    <a:pt x="0" y="42"/>
                    <a:pt x="26" y="68"/>
                    <a:pt x="49" y="94"/>
                  </a:cubicBezTo>
                  <a:cubicBezTo>
                    <a:pt x="52" y="94"/>
                    <a:pt x="56" y="98"/>
                    <a:pt x="56" y="102"/>
                  </a:cubicBezTo>
                  <a:cubicBezTo>
                    <a:pt x="82" y="76"/>
                    <a:pt x="108" y="54"/>
                    <a:pt x="71" y="16"/>
                  </a:cubicBezTo>
                  <a:cubicBezTo>
                    <a:pt x="63" y="12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19" name="Google Shape;17219;p11"/>
            <p:cNvSpPr/>
            <p:nvPr/>
          </p:nvSpPr>
          <p:spPr>
            <a:xfrm>
              <a:off x="-2227915" y="-2697111"/>
              <a:ext cx="15232" cy="15758"/>
            </a:xfrm>
            <a:custGeom>
              <a:avLst/>
              <a:gdLst/>
              <a:ahLst/>
              <a:cxnLst/>
              <a:rect l="l" t="t" r="r" b="b"/>
              <a:pathLst>
                <a:path w="319" h="330" extrusionOk="0">
                  <a:moveTo>
                    <a:pt x="188" y="0"/>
                  </a:moveTo>
                  <a:cubicBezTo>
                    <a:pt x="169" y="16"/>
                    <a:pt x="147" y="19"/>
                    <a:pt x="125" y="26"/>
                  </a:cubicBezTo>
                  <a:cubicBezTo>
                    <a:pt x="57" y="45"/>
                    <a:pt x="12" y="83"/>
                    <a:pt x="9" y="161"/>
                  </a:cubicBezTo>
                  <a:cubicBezTo>
                    <a:pt x="1" y="235"/>
                    <a:pt x="49" y="277"/>
                    <a:pt x="109" y="311"/>
                  </a:cubicBezTo>
                  <a:cubicBezTo>
                    <a:pt x="132" y="322"/>
                    <a:pt x="158" y="322"/>
                    <a:pt x="184" y="330"/>
                  </a:cubicBezTo>
                  <a:lnTo>
                    <a:pt x="188" y="330"/>
                  </a:lnTo>
                  <a:cubicBezTo>
                    <a:pt x="221" y="277"/>
                    <a:pt x="318" y="273"/>
                    <a:pt x="300" y="180"/>
                  </a:cubicBezTo>
                  <a:lnTo>
                    <a:pt x="300" y="180"/>
                  </a:lnTo>
                  <a:cubicBezTo>
                    <a:pt x="259" y="209"/>
                    <a:pt x="237" y="228"/>
                    <a:pt x="221" y="228"/>
                  </a:cubicBezTo>
                  <a:cubicBezTo>
                    <a:pt x="199" y="228"/>
                    <a:pt x="188" y="206"/>
                    <a:pt x="158" y="157"/>
                  </a:cubicBezTo>
                  <a:cubicBezTo>
                    <a:pt x="151" y="142"/>
                    <a:pt x="135" y="139"/>
                    <a:pt x="125" y="131"/>
                  </a:cubicBezTo>
                  <a:lnTo>
                    <a:pt x="80" y="87"/>
                  </a:lnTo>
                  <a:lnTo>
                    <a:pt x="80" y="87"/>
                  </a:lnTo>
                  <a:cubicBezTo>
                    <a:pt x="102" y="90"/>
                    <a:pt x="121" y="94"/>
                    <a:pt x="139" y="94"/>
                  </a:cubicBezTo>
                  <a:cubicBezTo>
                    <a:pt x="177" y="94"/>
                    <a:pt x="211" y="83"/>
                    <a:pt x="237" y="52"/>
                  </a:cubicBezTo>
                  <a:cubicBezTo>
                    <a:pt x="218" y="34"/>
                    <a:pt x="203" y="19"/>
                    <a:pt x="18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0" name="Google Shape;17220;p11"/>
            <p:cNvSpPr/>
            <p:nvPr/>
          </p:nvSpPr>
          <p:spPr>
            <a:xfrm>
              <a:off x="-1908372" y="-2572866"/>
              <a:ext cx="4679" cy="4297"/>
            </a:xfrm>
            <a:custGeom>
              <a:avLst/>
              <a:gdLst/>
              <a:ahLst/>
              <a:cxnLst/>
              <a:rect l="l" t="t" r="r" b="b"/>
              <a:pathLst>
                <a:path w="98" h="90" extrusionOk="0">
                  <a:moveTo>
                    <a:pt x="53" y="0"/>
                  </a:moveTo>
                  <a:cubicBezTo>
                    <a:pt x="53" y="0"/>
                    <a:pt x="49" y="0"/>
                    <a:pt x="49" y="4"/>
                  </a:cubicBezTo>
                  <a:cubicBezTo>
                    <a:pt x="30" y="4"/>
                    <a:pt x="15" y="23"/>
                    <a:pt x="1" y="33"/>
                  </a:cubicBezTo>
                  <a:cubicBezTo>
                    <a:pt x="8" y="49"/>
                    <a:pt x="11" y="71"/>
                    <a:pt x="27" y="83"/>
                  </a:cubicBezTo>
                  <a:cubicBezTo>
                    <a:pt x="34" y="90"/>
                    <a:pt x="41" y="90"/>
                    <a:pt x="49" y="90"/>
                  </a:cubicBezTo>
                  <a:cubicBezTo>
                    <a:pt x="63" y="90"/>
                    <a:pt x="79" y="83"/>
                    <a:pt x="86" y="71"/>
                  </a:cubicBezTo>
                  <a:cubicBezTo>
                    <a:pt x="94" y="64"/>
                    <a:pt x="97" y="49"/>
                    <a:pt x="97" y="41"/>
                  </a:cubicBezTo>
                  <a:cubicBezTo>
                    <a:pt x="90" y="23"/>
                    <a:pt x="75" y="0"/>
                    <a:pt x="5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1" name="Google Shape;17221;p11"/>
            <p:cNvSpPr/>
            <p:nvPr/>
          </p:nvSpPr>
          <p:spPr>
            <a:xfrm>
              <a:off x="-2224143" y="-2694628"/>
              <a:ext cx="11651" cy="8452"/>
            </a:xfrm>
            <a:custGeom>
              <a:avLst/>
              <a:gdLst/>
              <a:ahLst/>
              <a:cxnLst/>
              <a:rect l="l" t="t" r="r" b="b"/>
              <a:pathLst>
                <a:path w="244" h="177" extrusionOk="0">
                  <a:moveTo>
                    <a:pt x="158" y="0"/>
                  </a:moveTo>
                  <a:cubicBezTo>
                    <a:pt x="132" y="31"/>
                    <a:pt x="98" y="42"/>
                    <a:pt x="60" y="42"/>
                  </a:cubicBezTo>
                  <a:cubicBezTo>
                    <a:pt x="42" y="42"/>
                    <a:pt x="23" y="38"/>
                    <a:pt x="1" y="35"/>
                  </a:cubicBezTo>
                  <a:lnTo>
                    <a:pt x="1" y="35"/>
                  </a:lnTo>
                  <a:lnTo>
                    <a:pt x="46" y="79"/>
                  </a:lnTo>
                  <a:cubicBezTo>
                    <a:pt x="56" y="87"/>
                    <a:pt x="72" y="90"/>
                    <a:pt x="79" y="105"/>
                  </a:cubicBezTo>
                  <a:cubicBezTo>
                    <a:pt x="109" y="154"/>
                    <a:pt x="120" y="176"/>
                    <a:pt x="142" y="176"/>
                  </a:cubicBezTo>
                  <a:cubicBezTo>
                    <a:pt x="158" y="176"/>
                    <a:pt x="180" y="157"/>
                    <a:pt x="221" y="128"/>
                  </a:cubicBezTo>
                  <a:cubicBezTo>
                    <a:pt x="244" y="64"/>
                    <a:pt x="194" y="35"/>
                    <a:pt x="15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2" name="Google Shape;17222;p11"/>
            <p:cNvSpPr/>
            <p:nvPr/>
          </p:nvSpPr>
          <p:spPr>
            <a:xfrm>
              <a:off x="-1923175" y="-2728197"/>
              <a:ext cx="3915" cy="3438"/>
            </a:xfrm>
            <a:custGeom>
              <a:avLst/>
              <a:gdLst/>
              <a:ahLst/>
              <a:cxnLst/>
              <a:rect l="l" t="t" r="r" b="b"/>
              <a:pathLst>
                <a:path w="82" h="72" extrusionOk="0">
                  <a:moveTo>
                    <a:pt x="45" y="1"/>
                  </a:moveTo>
                  <a:cubicBezTo>
                    <a:pt x="33" y="1"/>
                    <a:pt x="26" y="8"/>
                    <a:pt x="19" y="16"/>
                  </a:cubicBezTo>
                  <a:cubicBezTo>
                    <a:pt x="4" y="34"/>
                    <a:pt x="0" y="49"/>
                    <a:pt x="11" y="68"/>
                  </a:cubicBezTo>
                  <a:cubicBezTo>
                    <a:pt x="19" y="72"/>
                    <a:pt x="26" y="72"/>
                    <a:pt x="33" y="72"/>
                  </a:cubicBezTo>
                  <a:cubicBezTo>
                    <a:pt x="45" y="72"/>
                    <a:pt x="56" y="68"/>
                    <a:pt x="64" y="61"/>
                  </a:cubicBezTo>
                  <a:cubicBezTo>
                    <a:pt x="82" y="46"/>
                    <a:pt x="82" y="27"/>
                    <a:pt x="67" y="12"/>
                  </a:cubicBezTo>
                  <a:cubicBezTo>
                    <a:pt x="59" y="5"/>
                    <a:pt x="52" y="1"/>
                    <a:pt x="4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3" name="Google Shape;17223;p11"/>
            <p:cNvSpPr/>
            <p:nvPr/>
          </p:nvSpPr>
          <p:spPr>
            <a:xfrm>
              <a:off x="-2716780" y="-2549325"/>
              <a:ext cx="6494" cy="4011"/>
            </a:xfrm>
            <a:custGeom>
              <a:avLst/>
              <a:gdLst/>
              <a:ahLst/>
              <a:cxnLst/>
              <a:rect l="l" t="t" r="r" b="b"/>
              <a:pathLst>
                <a:path w="136" h="84" extrusionOk="0">
                  <a:moveTo>
                    <a:pt x="75" y="1"/>
                  </a:moveTo>
                  <a:cubicBezTo>
                    <a:pt x="56" y="1"/>
                    <a:pt x="42" y="16"/>
                    <a:pt x="26" y="27"/>
                  </a:cubicBezTo>
                  <a:cubicBezTo>
                    <a:pt x="19" y="42"/>
                    <a:pt x="0" y="56"/>
                    <a:pt x="11" y="68"/>
                  </a:cubicBezTo>
                  <a:cubicBezTo>
                    <a:pt x="19" y="79"/>
                    <a:pt x="30" y="83"/>
                    <a:pt x="37" y="83"/>
                  </a:cubicBezTo>
                  <a:cubicBezTo>
                    <a:pt x="60" y="83"/>
                    <a:pt x="79" y="64"/>
                    <a:pt x="97" y="61"/>
                  </a:cubicBezTo>
                  <a:cubicBezTo>
                    <a:pt x="135" y="53"/>
                    <a:pt x="120" y="30"/>
                    <a:pt x="109" y="11"/>
                  </a:cubicBezTo>
                  <a:cubicBezTo>
                    <a:pt x="97" y="4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4" name="Google Shape;17224;p11"/>
            <p:cNvSpPr/>
            <p:nvPr/>
          </p:nvSpPr>
          <p:spPr>
            <a:xfrm>
              <a:off x="-2250024" y="-2597696"/>
              <a:ext cx="6828" cy="4679"/>
            </a:xfrm>
            <a:custGeom>
              <a:avLst/>
              <a:gdLst/>
              <a:ahLst/>
              <a:cxnLst/>
              <a:rect l="l" t="t" r="r" b="b"/>
              <a:pathLst>
                <a:path w="143" h="98" extrusionOk="0">
                  <a:moveTo>
                    <a:pt x="101" y="1"/>
                  </a:moveTo>
                  <a:cubicBezTo>
                    <a:pt x="1" y="30"/>
                    <a:pt x="75" y="64"/>
                    <a:pt x="101" y="98"/>
                  </a:cubicBezTo>
                  <a:cubicBezTo>
                    <a:pt x="143" y="64"/>
                    <a:pt x="143" y="34"/>
                    <a:pt x="10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5" name="Google Shape;17225;p11"/>
            <p:cNvSpPr/>
            <p:nvPr/>
          </p:nvSpPr>
          <p:spPr>
            <a:xfrm>
              <a:off x="-2772838" y="-2522203"/>
              <a:ext cx="6685" cy="5587"/>
            </a:xfrm>
            <a:custGeom>
              <a:avLst/>
              <a:gdLst/>
              <a:ahLst/>
              <a:cxnLst/>
              <a:rect l="l" t="t" r="r" b="b"/>
              <a:pathLst>
                <a:path w="140" h="117" extrusionOk="0">
                  <a:moveTo>
                    <a:pt x="75" y="0"/>
                  </a:moveTo>
                  <a:cubicBezTo>
                    <a:pt x="45" y="0"/>
                    <a:pt x="19" y="0"/>
                    <a:pt x="0" y="35"/>
                  </a:cubicBezTo>
                  <a:cubicBezTo>
                    <a:pt x="23" y="64"/>
                    <a:pt x="31" y="113"/>
                    <a:pt x="79" y="116"/>
                  </a:cubicBezTo>
                  <a:cubicBezTo>
                    <a:pt x="117" y="83"/>
                    <a:pt x="139" y="45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6" name="Google Shape;17226;p11"/>
            <p:cNvSpPr/>
            <p:nvPr/>
          </p:nvSpPr>
          <p:spPr>
            <a:xfrm>
              <a:off x="-2744475" y="-2624627"/>
              <a:ext cx="12749" cy="10171"/>
            </a:xfrm>
            <a:custGeom>
              <a:avLst/>
              <a:gdLst/>
              <a:ahLst/>
              <a:cxnLst/>
              <a:rect l="l" t="t" r="r" b="b"/>
              <a:pathLst>
                <a:path w="267" h="213" extrusionOk="0">
                  <a:moveTo>
                    <a:pt x="151" y="0"/>
                  </a:moveTo>
                  <a:cubicBezTo>
                    <a:pt x="139" y="94"/>
                    <a:pt x="139" y="94"/>
                    <a:pt x="34" y="113"/>
                  </a:cubicBezTo>
                  <a:cubicBezTo>
                    <a:pt x="27" y="142"/>
                    <a:pt x="1" y="183"/>
                    <a:pt x="61" y="183"/>
                  </a:cubicBezTo>
                  <a:lnTo>
                    <a:pt x="68" y="183"/>
                  </a:lnTo>
                  <a:cubicBezTo>
                    <a:pt x="79" y="183"/>
                    <a:pt x="91" y="202"/>
                    <a:pt x="101" y="209"/>
                  </a:cubicBezTo>
                  <a:cubicBezTo>
                    <a:pt x="109" y="213"/>
                    <a:pt x="120" y="213"/>
                    <a:pt x="128" y="213"/>
                  </a:cubicBezTo>
                  <a:cubicBezTo>
                    <a:pt x="191" y="213"/>
                    <a:pt x="214" y="139"/>
                    <a:pt x="266" y="113"/>
                  </a:cubicBezTo>
                  <a:cubicBezTo>
                    <a:pt x="229" y="75"/>
                    <a:pt x="191" y="37"/>
                    <a:pt x="15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7" name="Google Shape;17227;p11"/>
            <p:cNvSpPr/>
            <p:nvPr/>
          </p:nvSpPr>
          <p:spPr>
            <a:xfrm>
              <a:off x="-2385347" y="-2801923"/>
              <a:ext cx="19482" cy="19339"/>
            </a:xfrm>
            <a:custGeom>
              <a:avLst/>
              <a:gdLst/>
              <a:ahLst/>
              <a:cxnLst/>
              <a:rect l="l" t="t" r="r" b="b"/>
              <a:pathLst>
                <a:path w="408" h="405" extrusionOk="0">
                  <a:moveTo>
                    <a:pt x="161" y="244"/>
                  </a:moveTo>
                  <a:cubicBezTo>
                    <a:pt x="169" y="244"/>
                    <a:pt x="177" y="248"/>
                    <a:pt x="188" y="255"/>
                  </a:cubicBezTo>
                  <a:cubicBezTo>
                    <a:pt x="195" y="259"/>
                    <a:pt x="203" y="263"/>
                    <a:pt x="214" y="263"/>
                  </a:cubicBezTo>
                  <a:lnTo>
                    <a:pt x="229" y="263"/>
                  </a:lnTo>
                  <a:cubicBezTo>
                    <a:pt x="240" y="263"/>
                    <a:pt x="247" y="266"/>
                    <a:pt x="247" y="285"/>
                  </a:cubicBezTo>
                  <a:cubicBezTo>
                    <a:pt x="247" y="319"/>
                    <a:pt x="221" y="319"/>
                    <a:pt x="199" y="319"/>
                  </a:cubicBezTo>
                  <a:lnTo>
                    <a:pt x="188" y="319"/>
                  </a:lnTo>
                  <a:cubicBezTo>
                    <a:pt x="173" y="319"/>
                    <a:pt x="154" y="341"/>
                    <a:pt x="135" y="341"/>
                  </a:cubicBezTo>
                  <a:cubicBezTo>
                    <a:pt x="128" y="341"/>
                    <a:pt x="116" y="334"/>
                    <a:pt x="113" y="311"/>
                  </a:cubicBezTo>
                  <a:cubicBezTo>
                    <a:pt x="121" y="296"/>
                    <a:pt x="132" y="285"/>
                    <a:pt x="135" y="274"/>
                  </a:cubicBezTo>
                  <a:cubicBezTo>
                    <a:pt x="143" y="251"/>
                    <a:pt x="151" y="244"/>
                    <a:pt x="161" y="244"/>
                  </a:cubicBezTo>
                  <a:close/>
                  <a:moveTo>
                    <a:pt x="292" y="1"/>
                  </a:moveTo>
                  <a:cubicBezTo>
                    <a:pt x="292" y="5"/>
                    <a:pt x="289" y="5"/>
                    <a:pt x="289" y="5"/>
                  </a:cubicBezTo>
                  <a:cubicBezTo>
                    <a:pt x="259" y="35"/>
                    <a:pt x="273" y="113"/>
                    <a:pt x="221" y="113"/>
                  </a:cubicBezTo>
                  <a:cubicBezTo>
                    <a:pt x="211" y="113"/>
                    <a:pt x="195" y="109"/>
                    <a:pt x="173" y="98"/>
                  </a:cubicBezTo>
                  <a:lnTo>
                    <a:pt x="169" y="98"/>
                  </a:lnTo>
                  <a:cubicBezTo>
                    <a:pt x="158" y="98"/>
                    <a:pt x="158" y="120"/>
                    <a:pt x="154" y="132"/>
                  </a:cubicBezTo>
                  <a:cubicBezTo>
                    <a:pt x="147" y="158"/>
                    <a:pt x="139" y="170"/>
                    <a:pt x="132" y="170"/>
                  </a:cubicBezTo>
                  <a:cubicBezTo>
                    <a:pt x="121" y="170"/>
                    <a:pt x="109" y="132"/>
                    <a:pt x="94" y="132"/>
                  </a:cubicBezTo>
                  <a:lnTo>
                    <a:pt x="94" y="132"/>
                  </a:lnTo>
                  <a:cubicBezTo>
                    <a:pt x="31" y="199"/>
                    <a:pt x="94" y="251"/>
                    <a:pt x="109" y="311"/>
                  </a:cubicBezTo>
                  <a:lnTo>
                    <a:pt x="102" y="311"/>
                  </a:lnTo>
                  <a:cubicBezTo>
                    <a:pt x="90" y="311"/>
                    <a:pt x="80" y="308"/>
                    <a:pt x="68" y="304"/>
                  </a:cubicBezTo>
                  <a:cubicBezTo>
                    <a:pt x="57" y="300"/>
                    <a:pt x="46" y="293"/>
                    <a:pt x="35" y="293"/>
                  </a:cubicBezTo>
                  <a:cubicBezTo>
                    <a:pt x="20" y="293"/>
                    <a:pt x="9" y="300"/>
                    <a:pt x="1" y="322"/>
                  </a:cubicBezTo>
                  <a:cubicBezTo>
                    <a:pt x="20" y="367"/>
                    <a:pt x="90" y="334"/>
                    <a:pt x="94" y="394"/>
                  </a:cubicBezTo>
                  <a:cubicBezTo>
                    <a:pt x="132" y="397"/>
                    <a:pt x="154" y="405"/>
                    <a:pt x="173" y="405"/>
                  </a:cubicBezTo>
                  <a:cubicBezTo>
                    <a:pt x="221" y="405"/>
                    <a:pt x="237" y="379"/>
                    <a:pt x="289" y="293"/>
                  </a:cubicBezTo>
                  <a:cubicBezTo>
                    <a:pt x="300" y="274"/>
                    <a:pt x="311" y="277"/>
                    <a:pt x="326" y="274"/>
                  </a:cubicBezTo>
                  <a:cubicBezTo>
                    <a:pt x="408" y="251"/>
                    <a:pt x="408" y="251"/>
                    <a:pt x="356" y="165"/>
                  </a:cubicBezTo>
                  <a:lnTo>
                    <a:pt x="356" y="165"/>
                  </a:lnTo>
                  <a:cubicBezTo>
                    <a:pt x="341" y="177"/>
                    <a:pt x="326" y="188"/>
                    <a:pt x="308" y="188"/>
                  </a:cubicBezTo>
                  <a:cubicBezTo>
                    <a:pt x="296" y="188"/>
                    <a:pt x="285" y="180"/>
                    <a:pt x="273" y="162"/>
                  </a:cubicBezTo>
                  <a:cubicBezTo>
                    <a:pt x="255" y="125"/>
                    <a:pt x="296" y="120"/>
                    <a:pt x="318" y="109"/>
                  </a:cubicBezTo>
                  <a:cubicBezTo>
                    <a:pt x="371" y="91"/>
                    <a:pt x="349" y="49"/>
                    <a:pt x="341" y="16"/>
                  </a:cubicBezTo>
                  <a:cubicBezTo>
                    <a:pt x="326" y="8"/>
                    <a:pt x="308" y="5"/>
                    <a:pt x="2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8" name="Google Shape;17228;p11"/>
            <p:cNvSpPr/>
            <p:nvPr/>
          </p:nvSpPr>
          <p:spPr>
            <a:xfrm>
              <a:off x="-2390122" y="-2790463"/>
              <a:ext cx="3247" cy="4154"/>
            </a:xfrm>
            <a:custGeom>
              <a:avLst/>
              <a:gdLst/>
              <a:ahLst/>
              <a:cxnLst/>
              <a:rect l="l" t="t" r="r" b="b"/>
              <a:pathLst>
                <a:path w="68" h="87" extrusionOk="0">
                  <a:moveTo>
                    <a:pt x="23" y="0"/>
                  </a:moveTo>
                  <a:cubicBezTo>
                    <a:pt x="15" y="0"/>
                    <a:pt x="4" y="4"/>
                    <a:pt x="4" y="4"/>
                  </a:cubicBezTo>
                  <a:cubicBezTo>
                    <a:pt x="0" y="37"/>
                    <a:pt x="4" y="71"/>
                    <a:pt x="45" y="87"/>
                  </a:cubicBezTo>
                  <a:cubicBezTo>
                    <a:pt x="59" y="56"/>
                    <a:pt x="68" y="26"/>
                    <a:pt x="3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29" name="Google Shape;17229;p11"/>
            <p:cNvSpPr/>
            <p:nvPr/>
          </p:nvSpPr>
          <p:spPr>
            <a:xfrm>
              <a:off x="-2392653" y="-2784016"/>
              <a:ext cx="4297" cy="3390"/>
            </a:xfrm>
            <a:custGeom>
              <a:avLst/>
              <a:gdLst/>
              <a:ahLst/>
              <a:cxnLst/>
              <a:rect l="l" t="t" r="r" b="b"/>
              <a:pathLst>
                <a:path w="90" h="71" extrusionOk="0">
                  <a:moveTo>
                    <a:pt x="50" y="0"/>
                  </a:moveTo>
                  <a:cubicBezTo>
                    <a:pt x="38" y="0"/>
                    <a:pt x="27" y="4"/>
                    <a:pt x="19" y="14"/>
                  </a:cubicBezTo>
                  <a:cubicBezTo>
                    <a:pt x="31" y="30"/>
                    <a:pt x="0" y="67"/>
                    <a:pt x="34" y="71"/>
                  </a:cubicBezTo>
                  <a:lnTo>
                    <a:pt x="42" y="71"/>
                  </a:lnTo>
                  <a:cubicBezTo>
                    <a:pt x="72" y="71"/>
                    <a:pt x="90" y="52"/>
                    <a:pt x="83" y="19"/>
                  </a:cubicBezTo>
                  <a:cubicBezTo>
                    <a:pt x="72" y="7"/>
                    <a:pt x="60" y="0"/>
                    <a:pt x="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0" name="Google Shape;17230;p11"/>
            <p:cNvSpPr/>
            <p:nvPr/>
          </p:nvSpPr>
          <p:spPr>
            <a:xfrm>
              <a:off x="-2373171" y="-2801159"/>
              <a:ext cx="14134" cy="15710"/>
            </a:xfrm>
            <a:custGeom>
              <a:avLst/>
              <a:gdLst/>
              <a:ahLst/>
              <a:cxnLst/>
              <a:rect l="l" t="t" r="r" b="b"/>
              <a:pathLst>
                <a:path w="296" h="329" extrusionOk="0">
                  <a:moveTo>
                    <a:pt x="86" y="0"/>
                  </a:moveTo>
                  <a:lnTo>
                    <a:pt x="86" y="0"/>
                  </a:lnTo>
                  <a:cubicBezTo>
                    <a:pt x="94" y="33"/>
                    <a:pt x="116" y="75"/>
                    <a:pt x="63" y="93"/>
                  </a:cubicBezTo>
                  <a:cubicBezTo>
                    <a:pt x="41" y="104"/>
                    <a:pt x="0" y="109"/>
                    <a:pt x="18" y="146"/>
                  </a:cubicBezTo>
                  <a:cubicBezTo>
                    <a:pt x="30" y="164"/>
                    <a:pt x="41" y="172"/>
                    <a:pt x="53" y="172"/>
                  </a:cubicBezTo>
                  <a:cubicBezTo>
                    <a:pt x="71" y="172"/>
                    <a:pt x="86" y="161"/>
                    <a:pt x="101" y="149"/>
                  </a:cubicBezTo>
                  <a:cubicBezTo>
                    <a:pt x="120" y="135"/>
                    <a:pt x="131" y="123"/>
                    <a:pt x="142" y="123"/>
                  </a:cubicBezTo>
                  <a:cubicBezTo>
                    <a:pt x="153" y="123"/>
                    <a:pt x="161" y="138"/>
                    <a:pt x="168" y="161"/>
                  </a:cubicBezTo>
                  <a:cubicBezTo>
                    <a:pt x="180" y="221"/>
                    <a:pt x="198" y="277"/>
                    <a:pt x="220" y="329"/>
                  </a:cubicBezTo>
                  <a:cubicBezTo>
                    <a:pt x="247" y="269"/>
                    <a:pt x="198" y="180"/>
                    <a:pt x="296" y="149"/>
                  </a:cubicBezTo>
                  <a:cubicBezTo>
                    <a:pt x="284" y="142"/>
                    <a:pt x="265" y="135"/>
                    <a:pt x="262" y="123"/>
                  </a:cubicBezTo>
                  <a:cubicBezTo>
                    <a:pt x="239" y="52"/>
                    <a:pt x="172" y="4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1" name="Google Shape;17231;p11"/>
            <p:cNvSpPr/>
            <p:nvPr/>
          </p:nvSpPr>
          <p:spPr>
            <a:xfrm>
              <a:off x="-2372646" y="-2785688"/>
              <a:ext cx="11317" cy="10457"/>
            </a:xfrm>
            <a:custGeom>
              <a:avLst/>
              <a:gdLst/>
              <a:ahLst/>
              <a:cxnLst/>
              <a:rect l="l" t="t" r="r" b="b"/>
              <a:pathLst>
                <a:path w="237" h="219" extrusionOk="0">
                  <a:moveTo>
                    <a:pt x="52" y="1"/>
                  </a:moveTo>
                  <a:lnTo>
                    <a:pt x="52" y="1"/>
                  </a:lnTo>
                  <a:cubicBezTo>
                    <a:pt x="57" y="42"/>
                    <a:pt x="94" y="72"/>
                    <a:pt x="45" y="99"/>
                  </a:cubicBezTo>
                  <a:cubicBezTo>
                    <a:pt x="0" y="128"/>
                    <a:pt x="42" y="170"/>
                    <a:pt x="49" y="199"/>
                  </a:cubicBezTo>
                  <a:cubicBezTo>
                    <a:pt x="52" y="214"/>
                    <a:pt x="60" y="218"/>
                    <a:pt x="68" y="218"/>
                  </a:cubicBezTo>
                  <a:cubicBezTo>
                    <a:pt x="83" y="218"/>
                    <a:pt x="102" y="206"/>
                    <a:pt x="116" y="203"/>
                  </a:cubicBezTo>
                  <a:cubicBezTo>
                    <a:pt x="116" y="203"/>
                    <a:pt x="120" y="199"/>
                    <a:pt x="124" y="199"/>
                  </a:cubicBezTo>
                  <a:cubicBezTo>
                    <a:pt x="135" y="199"/>
                    <a:pt x="146" y="211"/>
                    <a:pt x="157" y="218"/>
                  </a:cubicBezTo>
                  <a:cubicBezTo>
                    <a:pt x="232" y="192"/>
                    <a:pt x="195" y="110"/>
                    <a:pt x="236" y="65"/>
                  </a:cubicBezTo>
                  <a:cubicBezTo>
                    <a:pt x="187" y="5"/>
                    <a:pt x="116" y="23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2" name="Google Shape;17232;p11"/>
            <p:cNvSpPr/>
            <p:nvPr/>
          </p:nvSpPr>
          <p:spPr>
            <a:xfrm>
              <a:off x="-2393751" y="-2741567"/>
              <a:ext cx="17047" cy="9884"/>
            </a:xfrm>
            <a:custGeom>
              <a:avLst/>
              <a:gdLst/>
              <a:ahLst/>
              <a:cxnLst/>
              <a:rect l="l" t="t" r="r" b="b"/>
              <a:pathLst>
                <a:path w="357" h="207" extrusionOk="0">
                  <a:moveTo>
                    <a:pt x="214" y="0"/>
                  </a:moveTo>
                  <a:cubicBezTo>
                    <a:pt x="166" y="5"/>
                    <a:pt x="117" y="23"/>
                    <a:pt x="76" y="45"/>
                  </a:cubicBezTo>
                  <a:cubicBezTo>
                    <a:pt x="31" y="72"/>
                    <a:pt x="1" y="124"/>
                    <a:pt x="20" y="172"/>
                  </a:cubicBezTo>
                  <a:cubicBezTo>
                    <a:pt x="28" y="198"/>
                    <a:pt x="46" y="206"/>
                    <a:pt x="68" y="206"/>
                  </a:cubicBezTo>
                  <a:cubicBezTo>
                    <a:pt x="91" y="206"/>
                    <a:pt x="117" y="198"/>
                    <a:pt x="140" y="195"/>
                  </a:cubicBezTo>
                  <a:cubicBezTo>
                    <a:pt x="154" y="191"/>
                    <a:pt x="170" y="172"/>
                    <a:pt x="185" y="162"/>
                  </a:cubicBezTo>
                  <a:cubicBezTo>
                    <a:pt x="173" y="150"/>
                    <a:pt x="162" y="139"/>
                    <a:pt x="154" y="128"/>
                  </a:cubicBezTo>
                  <a:cubicBezTo>
                    <a:pt x="140" y="102"/>
                    <a:pt x="144" y="75"/>
                    <a:pt x="166" y="57"/>
                  </a:cubicBezTo>
                  <a:cubicBezTo>
                    <a:pt x="170" y="49"/>
                    <a:pt x="177" y="45"/>
                    <a:pt x="185" y="45"/>
                  </a:cubicBezTo>
                  <a:cubicBezTo>
                    <a:pt x="188" y="45"/>
                    <a:pt x="192" y="49"/>
                    <a:pt x="196" y="53"/>
                  </a:cubicBezTo>
                  <a:cubicBezTo>
                    <a:pt x="214" y="75"/>
                    <a:pt x="207" y="94"/>
                    <a:pt x="199" y="117"/>
                  </a:cubicBezTo>
                  <a:cubicBezTo>
                    <a:pt x="192" y="131"/>
                    <a:pt x="188" y="146"/>
                    <a:pt x="185" y="162"/>
                  </a:cubicBezTo>
                  <a:cubicBezTo>
                    <a:pt x="203" y="176"/>
                    <a:pt x="225" y="180"/>
                    <a:pt x="244" y="180"/>
                  </a:cubicBezTo>
                  <a:cubicBezTo>
                    <a:pt x="270" y="180"/>
                    <a:pt x="301" y="169"/>
                    <a:pt x="323" y="154"/>
                  </a:cubicBezTo>
                  <a:cubicBezTo>
                    <a:pt x="356" y="128"/>
                    <a:pt x="334" y="83"/>
                    <a:pt x="323" y="45"/>
                  </a:cubicBezTo>
                  <a:cubicBezTo>
                    <a:pt x="308" y="8"/>
                    <a:pt x="274" y="0"/>
                    <a:pt x="24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3" name="Google Shape;17233;p11"/>
            <p:cNvSpPr/>
            <p:nvPr/>
          </p:nvSpPr>
          <p:spPr>
            <a:xfrm>
              <a:off x="-2376752" y="-2737078"/>
              <a:ext cx="8404" cy="6637"/>
            </a:xfrm>
            <a:custGeom>
              <a:avLst/>
              <a:gdLst/>
              <a:ahLst/>
              <a:cxnLst/>
              <a:rect l="l" t="t" r="r" b="b"/>
              <a:pathLst>
                <a:path w="176" h="139" extrusionOk="0">
                  <a:moveTo>
                    <a:pt x="86" y="0"/>
                  </a:moveTo>
                  <a:cubicBezTo>
                    <a:pt x="34" y="0"/>
                    <a:pt x="34" y="63"/>
                    <a:pt x="0" y="104"/>
                  </a:cubicBezTo>
                  <a:cubicBezTo>
                    <a:pt x="38" y="116"/>
                    <a:pt x="71" y="138"/>
                    <a:pt x="102" y="138"/>
                  </a:cubicBezTo>
                  <a:cubicBezTo>
                    <a:pt x="120" y="138"/>
                    <a:pt x="143" y="127"/>
                    <a:pt x="157" y="94"/>
                  </a:cubicBezTo>
                  <a:cubicBezTo>
                    <a:pt x="176" y="56"/>
                    <a:pt x="154" y="23"/>
                    <a:pt x="120" y="8"/>
                  </a:cubicBezTo>
                  <a:cubicBezTo>
                    <a:pt x="109" y="0"/>
                    <a:pt x="93" y="0"/>
                    <a:pt x="8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4" name="Google Shape;17234;p11"/>
            <p:cNvSpPr/>
            <p:nvPr/>
          </p:nvSpPr>
          <p:spPr>
            <a:xfrm>
              <a:off x="-2448520" y="-2744432"/>
              <a:ext cx="12558" cy="7735"/>
            </a:xfrm>
            <a:custGeom>
              <a:avLst/>
              <a:gdLst/>
              <a:ahLst/>
              <a:cxnLst/>
              <a:rect l="l" t="t" r="r" b="b"/>
              <a:pathLst>
                <a:path w="263" h="162" extrusionOk="0">
                  <a:moveTo>
                    <a:pt x="157" y="1"/>
                  </a:moveTo>
                  <a:cubicBezTo>
                    <a:pt x="135" y="1"/>
                    <a:pt x="109" y="8"/>
                    <a:pt x="87" y="20"/>
                  </a:cubicBezTo>
                  <a:cubicBezTo>
                    <a:pt x="61" y="27"/>
                    <a:pt x="38" y="38"/>
                    <a:pt x="12" y="38"/>
                  </a:cubicBezTo>
                  <a:lnTo>
                    <a:pt x="0" y="38"/>
                  </a:lnTo>
                  <a:cubicBezTo>
                    <a:pt x="16" y="117"/>
                    <a:pt x="87" y="162"/>
                    <a:pt x="191" y="162"/>
                  </a:cubicBezTo>
                  <a:lnTo>
                    <a:pt x="195" y="162"/>
                  </a:lnTo>
                  <a:cubicBezTo>
                    <a:pt x="176" y="109"/>
                    <a:pt x="262" y="75"/>
                    <a:pt x="218" y="20"/>
                  </a:cubicBezTo>
                  <a:cubicBezTo>
                    <a:pt x="195" y="5"/>
                    <a:pt x="176" y="1"/>
                    <a:pt x="15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5" name="Google Shape;17235;p11"/>
            <p:cNvSpPr/>
            <p:nvPr/>
          </p:nvSpPr>
          <p:spPr>
            <a:xfrm>
              <a:off x="-2358177" y="-2755128"/>
              <a:ext cx="8786" cy="4154"/>
            </a:xfrm>
            <a:custGeom>
              <a:avLst/>
              <a:gdLst/>
              <a:ahLst/>
              <a:cxnLst/>
              <a:rect l="l" t="t" r="r" b="b"/>
              <a:pathLst>
                <a:path w="184" h="87" extrusionOk="0">
                  <a:moveTo>
                    <a:pt x="79" y="1"/>
                  </a:moveTo>
                  <a:cubicBezTo>
                    <a:pt x="41" y="4"/>
                    <a:pt x="8" y="11"/>
                    <a:pt x="0" y="56"/>
                  </a:cubicBezTo>
                  <a:cubicBezTo>
                    <a:pt x="4" y="64"/>
                    <a:pt x="11" y="68"/>
                    <a:pt x="18" y="68"/>
                  </a:cubicBezTo>
                  <a:cubicBezTo>
                    <a:pt x="27" y="68"/>
                    <a:pt x="37" y="64"/>
                    <a:pt x="41" y="60"/>
                  </a:cubicBezTo>
                  <a:cubicBezTo>
                    <a:pt x="49" y="53"/>
                    <a:pt x="56" y="49"/>
                    <a:pt x="60" y="49"/>
                  </a:cubicBezTo>
                  <a:lnTo>
                    <a:pt x="63" y="49"/>
                  </a:lnTo>
                  <a:cubicBezTo>
                    <a:pt x="82" y="75"/>
                    <a:pt x="97" y="87"/>
                    <a:pt x="113" y="87"/>
                  </a:cubicBezTo>
                  <a:cubicBezTo>
                    <a:pt x="135" y="87"/>
                    <a:pt x="157" y="60"/>
                    <a:pt x="180" y="37"/>
                  </a:cubicBezTo>
                  <a:cubicBezTo>
                    <a:pt x="184" y="27"/>
                    <a:pt x="184" y="19"/>
                    <a:pt x="175" y="19"/>
                  </a:cubicBezTo>
                  <a:cubicBezTo>
                    <a:pt x="172" y="19"/>
                    <a:pt x="168" y="19"/>
                    <a:pt x="165" y="23"/>
                  </a:cubicBezTo>
                  <a:lnTo>
                    <a:pt x="146" y="23"/>
                  </a:lnTo>
                  <a:cubicBezTo>
                    <a:pt x="123" y="23"/>
                    <a:pt x="101" y="1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6" name="Google Shape;17236;p11"/>
            <p:cNvSpPr/>
            <p:nvPr/>
          </p:nvSpPr>
          <p:spPr>
            <a:xfrm>
              <a:off x="-2354453" y="-2757993"/>
              <a:ext cx="4154" cy="4011"/>
            </a:xfrm>
            <a:custGeom>
              <a:avLst/>
              <a:gdLst/>
              <a:ahLst/>
              <a:cxnLst/>
              <a:rect l="l" t="t" r="r" b="b"/>
              <a:pathLst>
                <a:path w="87" h="84" extrusionOk="0">
                  <a:moveTo>
                    <a:pt x="30" y="1"/>
                  </a:moveTo>
                  <a:cubicBezTo>
                    <a:pt x="27" y="1"/>
                    <a:pt x="27" y="1"/>
                    <a:pt x="23" y="4"/>
                  </a:cubicBezTo>
                  <a:cubicBezTo>
                    <a:pt x="12" y="4"/>
                    <a:pt x="8" y="42"/>
                    <a:pt x="1" y="61"/>
                  </a:cubicBezTo>
                  <a:cubicBezTo>
                    <a:pt x="23" y="71"/>
                    <a:pt x="45" y="83"/>
                    <a:pt x="68" y="83"/>
                  </a:cubicBezTo>
                  <a:lnTo>
                    <a:pt x="87" y="83"/>
                  </a:lnTo>
                  <a:cubicBezTo>
                    <a:pt x="79" y="71"/>
                    <a:pt x="71" y="64"/>
                    <a:pt x="68" y="57"/>
                  </a:cubicBezTo>
                  <a:cubicBezTo>
                    <a:pt x="57" y="35"/>
                    <a:pt x="57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7" name="Google Shape;17237;p11"/>
            <p:cNvSpPr/>
            <p:nvPr/>
          </p:nvSpPr>
          <p:spPr>
            <a:xfrm>
              <a:off x="-2380859" y="-2802639"/>
              <a:ext cx="9502" cy="8834"/>
            </a:xfrm>
            <a:custGeom>
              <a:avLst/>
              <a:gdLst/>
              <a:ahLst/>
              <a:cxnLst/>
              <a:rect l="l" t="t" r="r" b="b"/>
              <a:pathLst>
                <a:path w="199" h="185" extrusionOk="0">
                  <a:moveTo>
                    <a:pt x="184" y="1"/>
                  </a:moveTo>
                  <a:cubicBezTo>
                    <a:pt x="117" y="42"/>
                    <a:pt x="57" y="87"/>
                    <a:pt x="0" y="147"/>
                  </a:cubicBezTo>
                  <a:cubicBezTo>
                    <a:pt x="15" y="147"/>
                    <a:pt x="27" y="185"/>
                    <a:pt x="38" y="185"/>
                  </a:cubicBezTo>
                  <a:cubicBezTo>
                    <a:pt x="45" y="185"/>
                    <a:pt x="53" y="173"/>
                    <a:pt x="60" y="147"/>
                  </a:cubicBezTo>
                  <a:cubicBezTo>
                    <a:pt x="64" y="135"/>
                    <a:pt x="64" y="113"/>
                    <a:pt x="75" y="113"/>
                  </a:cubicBezTo>
                  <a:lnTo>
                    <a:pt x="79" y="113"/>
                  </a:lnTo>
                  <a:cubicBezTo>
                    <a:pt x="101" y="124"/>
                    <a:pt x="117" y="128"/>
                    <a:pt x="127" y="128"/>
                  </a:cubicBezTo>
                  <a:cubicBezTo>
                    <a:pt x="179" y="128"/>
                    <a:pt x="165" y="50"/>
                    <a:pt x="195" y="20"/>
                  </a:cubicBezTo>
                  <a:cubicBezTo>
                    <a:pt x="195" y="20"/>
                    <a:pt x="195" y="16"/>
                    <a:pt x="198" y="16"/>
                  </a:cubicBezTo>
                  <a:lnTo>
                    <a:pt x="191" y="9"/>
                  </a:lnTo>
                  <a:lnTo>
                    <a:pt x="184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8" name="Google Shape;17238;p11"/>
            <p:cNvSpPr/>
            <p:nvPr/>
          </p:nvSpPr>
          <p:spPr>
            <a:xfrm>
              <a:off x="-2440642" y="-2766206"/>
              <a:ext cx="4823" cy="4154"/>
            </a:xfrm>
            <a:custGeom>
              <a:avLst/>
              <a:gdLst/>
              <a:ahLst/>
              <a:cxnLst/>
              <a:rect l="l" t="t" r="r" b="b"/>
              <a:pathLst>
                <a:path w="101" h="87" extrusionOk="0">
                  <a:moveTo>
                    <a:pt x="37" y="0"/>
                  </a:moveTo>
                  <a:cubicBezTo>
                    <a:pt x="18" y="23"/>
                    <a:pt x="0" y="45"/>
                    <a:pt x="23" y="68"/>
                  </a:cubicBezTo>
                  <a:cubicBezTo>
                    <a:pt x="34" y="79"/>
                    <a:pt x="49" y="86"/>
                    <a:pt x="63" y="86"/>
                  </a:cubicBezTo>
                  <a:cubicBezTo>
                    <a:pt x="75" y="86"/>
                    <a:pt x="90" y="79"/>
                    <a:pt x="101" y="68"/>
                  </a:cubicBezTo>
                  <a:cubicBezTo>
                    <a:pt x="97" y="27"/>
                    <a:pt x="75" y="8"/>
                    <a:pt x="3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39" name="Google Shape;17239;p11"/>
            <p:cNvSpPr/>
            <p:nvPr/>
          </p:nvSpPr>
          <p:spPr>
            <a:xfrm>
              <a:off x="-2488678" y="-2690856"/>
              <a:ext cx="19148" cy="18957"/>
            </a:xfrm>
            <a:custGeom>
              <a:avLst/>
              <a:gdLst/>
              <a:ahLst/>
              <a:cxnLst/>
              <a:rect l="l" t="t" r="r" b="b"/>
              <a:pathLst>
                <a:path w="401" h="397" extrusionOk="0">
                  <a:moveTo>
                    <a:pt x="199" y="4"/>
                  </a:moveTo>
                  <a:cubicBezTo>
                    <a:pt x="195" y="4"/>
                    <a:pt x="195" y="4"/>
                    <a:pt x="191" y="8"/>
                  </a:cubicBezTo>
                  <a:cubicBezTo>
                    <a:pt x="79" y="11"/>
                    <a:pt x="64" y="0"/>
                    <a:pt x="1" y="142"/>
                  </a:cubicBezTo>
                  <a:cubicBezTo>
                    <a:pt x="4" y="146"/>
                    <a:pt x="12" y="146"/>
                    <a:pt x="15" y="146"/>
                  </a:cubicBezTo>
                  <a:cubicBezTo>
                    <a:pt x="23" y="146"/>
                    <a:pt x="30" y="142"/>
                    <a:pt x="38" y="139"/>
                  </a:cubicBezTo>
                  <a:cubicBezTo>
                    <a:pt x="49" y="131"/>
                    <a:pt x="56" y="127"/>
                    <a:pt x="64" y="127"/>
                  </a:cubicBezTo>
                  <a:cubicBezTo>
                    <a:pt x="72" y="127"/>
                    <a:pt x="75" y="131"/>
                    <a:pt x="79" y="131"/>
                  </a:cubicBezTo>
                  <a:cubicBezTo>
                    <a:pt x="82" y="154"/>
                    <a:pt x="87" y="180"/>
                    <a:pt x="90" y="206"/>
                  </a:cubicBezTo>
                  <a:cubicBezTo>
                    <a:pt x="94" y="235"/>
                    <a:pt x="161" y="243"/>
                    <a:pt x="113" y="296"/>
                  </a:cubicBezTo>
                  <a:cubicBezTo>
                    <a:pt x="98" y="314"/>
                    <a:pt x="87" y="318"/>
                    <a:pt x="72" y="318"/>
                  </a:cubicBezTo>
                  <a:cubicBezTo>
                    <a:pt x="60" y="318"/>
                    <a:pt x="49" y="314"/>
                    <a:pt x="38" y="311"/>
                  </a:cubicBezTo>
                  <a:cubicBezTo>
                    <a:pt x="30" y="311"/>
                    <a:pt x="20" y="306"/>
                    <a:pt x="8" y="306"/>
                  </a:cubicBezTo>
                  <a:lnTo>
                    <a:pt x="1" y="306"/>
                  </a:lnTo>
                  <a:cubicBezTo>
                    <a:pt x="8" y="314"/>
                    <a:pt x="12" y="322"/>
                    <a:pt x="20" y="329"/>
                  </a:cubicBezTo>
                  <a:cubicBezTo>
                    <a:pt x="42" y="348"/>
                    <a:pt x="60" y="366"/>
                    <a:pt x="82" y="385"/>
                  </a:cubicBezTo>
                  <a:cubicBezTo>
                    <a:pt x="113" y="392"/>
                    <a:pt x="143" y="396"/>
                    <a:pt x="172" y="396"/>
                  </a:cubicBezTo>
                  <a:cubicBezTo>
                    <a:pt x="244" y="396"/>
                    <a:pt x="311" y="374"/>
                    <a:pt x="363" y="306"/>
                  </a:cubicBezTo>
                  <a:cubicBezTo>
                    <a:pt x="352" y="258"/>
                    <a:pt x="401" y="217"/>
                    <a:pt x="382" y="165"/>
                  </a:cubicBezTo>
                  <a:cubicBezTo>
                    <a:pt x="352" y="78"/>
                    <a:pt x="277" y="4"/>
                    <a:pt x="199" y="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0" name="Google Shape;17240;p11"/>
            <p:cNvSpPr/>
            <p:nvPr/>
          </p:nvSpPr>
          <p:spPr>
            <a:xfrm>
              <a:off x="-2479940" y="-2706423"/>
              <a:ext cx="11842" cy="12415"/>
            </a:xfrm>
            <a:custGeom>
              <a:avLst/>
              <a:gdLst/>
              <a:ahLst/>
              <a:cxnLst/>
              <a:rect l="l" t="t" r="r" b="b"/>
              <a:pathLst>
                <a:path w="248" h="260" extrusionOk="0">
                  <a:moveTo>
                    <a:pt x="132" y="1"/>
                  </a:moveTo>
                  <a:cubicBezTo>
                    <a:pt x="109" y="1"/>
                    <a:pt x="87" y="9"/>
                    <a:pt x="64" y="27"/>
                  </a:cubicBezTo>
                  <a:cubicBezTo>
                    <a:pt x="20" y="68"/>
                    <a:pt x="1" y="143"/>
                    <a:pt x="27" y="203"/>
                  </a:cubicBezTo>
                  <a:cubicBezTo>
                    <a:pt x="42" y="247"/>
                    <a:pt x="75" y="259"/>
                    <a:pt x="113" y="259"/>
                  </a:cubicBezTo>
                  <a:lnTo>
                    <a:pt x="139" y="259"/>
                  </a:lnTo>
                  <a:cubicBezTo>
                    <a:pt x="218" y="251"/>
                    <a:pt x="248" y="203"/>
                    <a:pt x="248" y="76"/>
                  </a:cubicBezTo>
                  <a:cubicBezTo>
                    <a:pt x="229" y="61"/>
                    <a:pt x="218" y="42"/>
                    <a:pt x="199" y="27"/>
                  </a:cubicBezTo>
                  <a:cubicBezTo>
                    <a:pt x="177" y="9"/>
                    <a:pt x="154" y="1"/>
                    <a:pt x="13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1" name="Google Shape;17241;p11"/>
            <p:cNvSpPr/>
            <p:nvPr/>
          </p:nvSpPr>
          <p:spPr>
            <a:xfrm>
              <a:off x="-2490111" y="-2684840"/>
              <a:ext cx="9168" cy="9168"/>
            </a:xfrm>
            <a:custGeom>
              <a:avLst/>
              <a:gdLst/>
              <a:ahLst/>
              <a:cxnLst/>
              <a:rect l="l" t="t" r="r" b="b"/>
              <a:pathLst>
                <a:path w="192" h="192" extrusionOk="0">
                  <a:moveTo>
                    <a:pt x="94" y="1"/>
                  </a:moveTo>
                  <a:cubicBezTo>
                    <a:pt x="86" y="1"/>
                    <a:pt x="79" y="5"/>
                    <a:pt x="68" y="13"/>
                  </a:cubicBezTo>
                  <a:cubicBezTo>
                    <a:pt x="60" y="16"/>
                    <a:pt x="53" y="20"/>
                    <a:pt x="45" y="20"/>
                  </a:cubicBezTo>
                  <a:cubicBezTo>
                    <a:pt x="42" y="20"/>
                    <a:pt x="34" y="20"/>
                    <a:pt x="31" y="16"/>
                  </a:cubicBezTo>
                  <a:cubicBezTo>
                    <a:pt x="19" y="28"/>
                    <a:pt x="8" y="39"/>
                    <a:pt x="0" y="50"/>
                  </a:cubicBezTo>
                  <a:cubicBezTo>
                    <a:pt x="42" y="83"/>
                    <a:pt x="12" y="140"/>
                    <a:pt x="31" y="180"/>
                  </a:cubicBezTo>
                  <a:lnTo>
                    <a:pt x="38" y="180"/>
                  </a:lnTo>
                  <a:cubicBezTo>
                    <a:pt x="50" y="180"/>
                    <a:pt x="60" y="185"/>
                    <a:pt x="68" y="185"/>
                  </a:cubicBezTo>
                  <a:cubicBezTo>
                    <a:pt x="79" y="188"/>
                    <a:pt x="90" y="192"/>
                    <a:pt x="102" y="192"/>
                  </a:cubicBezTo>
                  <a:cubicBezTo>
                    <a:pt x="117" y="192"/>
                    <a:pt x="128" y="188"/>
                    <a:pt x="143" y="170"/>
                  </a:cubicBezTo>
                  <a:cubicBezTo>
                    <a:pt x="191" y="117"/>
                    <a:pt x="124" y="109"/>
                    <a:pt x="120" y="80"/>
                  </a:cubicBezTo>
                  <a:cubicBezTo>
                    <a:pt x="117" y="54"/>
                    <a:pt x="112" y="28"/>
                    <a:pt x="109" y="5"/>
                  </a:cubicBezTo>
                  <a:cubicBezTo>
                    <a:pt x="105" y="5"/>
                    <a:pt x="102" y="1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2" name="Google Shape;17242;p11"/>
            <p:cNvSpPr/>
            <p:nvPr/>
          </p:nvSpPr>
          <p:spPr>
            <a:xfrm>
              <a:off x="-2492450" y="-2682452"/>
              <a:ext cx="4727" cy="7879"/>
            </a:xfrm>
            <a:custGeom>
              <a:avLst/>
              <a:gdLst/>
              <a:ahLst/>
              <a:cxnLst/>
              <a:rect l="l" t="t" r="r" b="b"/>
              <a:pathLst>
                <a:path w="99" h="165" extrusionOk="0">
                  <a:moveTo>
                    <a:pt x="49" y="0"/>
                  </a:moveTo>
                  <a:cubicBezTo>
                    <a:pt x="31" y="15"/>
                    <a:pt x="16" y="30"/>
                    <a:pt x="1" y="49"/>
                  </a:cubicBezTo>
                  <a:cubicBezTo>
                    <a:pt x="9" y="75"/>
                    <a:pt x="16" y="104"/>
                    <a:pt x="27" y="135"/>
                  </a:cubicBezTo>
                  <a:cubicBezTo>
                    <a:pt x="35" y="153"/>
                    <a:pt x="46" y="164"/>
                    <a:pt x="65" y="164"/>
                  </a:cubicBezTo>
                  <a:cubicBezTo>
                    <a:pt x="72" y="164"/>
                    <a:pt x="83" y="161"/>
                    <a:pt x="99" y="153"/>
                  </a:cubicBezTo>
                  <a:cubicBezTo>
                    <a:pt x="91" y="146"/>
                    <a:pt x="87" y="138"/>
                    <a:pt x="80" y="130"/>
                  </a:cubicBezTo>
                  <a:cubicBezTo>
                    <a:pt x="61" y="90"/>
                    <a:pt x="91" y="33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3" name="Google Shape;17243;p11"/>
            <p:cNvSpPr/>
            <p:nvPr/>
          </p:nvSpPr>
          <p:spPr>
            <a:xfrm>
              <a:off x="-2540821" y="-2724042"/>
              <a:ext cx="10457" cy="16999"/>
            </a:xfrm>
            <a:custGeom>
              <a:avLst/>
              <a:gdLst/>
              <a:ahLst/>
              <a:cxnLst/>
              <a:rect l="l" t="t" r="r" b="b"/>
              <a:pathLst>
                <a:path w="219" h="356" extrusionOk="0">
                  <a:moveTo>
                    <a:pt x="128" y="0"/>
                  </a:moveTo>
                  <a:cubicBezTo>
                    <a:pt x="98" y="26"/>
                    <a:pt x="53" y="30"/>
                    <a:pt x="35" y="82"/>
                  </a:cubicBezTo>
                  <a:cubicBezTo>
                    <a:pt x="5" y="161"/>
                    <a:pt x="91" y="131"/>
                    <a:pt x="94" y="176"/>
                  </a:cubicBezTo>
                  <a:cubicBezTo>
                    <a:pt x="57" y="194"/>
                    <a:pt x="13" y="209"/>
                    <a:pt x="1" y="258"/>
                  </a:cubicBezTo>
                  <a:cubicBezTo>
                    <a:pt x="27" y="288"/>
                    <a:pt x="53" y="314"/>
                    <a:pt x="80" y="340"/>
                  </a:cubicBezTo>
                  <a:cubicBezTo>
                    <a:pt x="98" y="351"/>
                    <a:pt x="110" y="355"/>
                    <a:pt x="125" y="355"/>
                  </a:cubicBezTo>
                  <a:cubicBezTo>
                    <a:pt x="147" y="355"/>
                    <a:pt x="165" y="336"/>
                    <a:pt x="177" y="310"/>
                  </a:cubicBezTo>
                  <a:cubicBezTo>
                    <a:pt x="199" y="284"/>
                    <a:pt x="206" y="258"/>
                    <a:pt x="196" y="228"/>
                  </a:cubicBezTo>
                  <a:cubicBezTo>
                    <a:pt x="120" y="176"/>
                    <a:pt x="218" y="153"/>
                    <a:pt x="214" y="112"/>
                  </a:cubicBezTo>
                  <a:cubicBezTo>
                    <a:pt x="210" y="56"/>
                    <a:pt x="177" y="22"/>
                    <a:pt x="12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4" name="Google Shape;17244;p11"/>
            <p:cNvSpPr/>
            <p:nvPr/>
          </p:nvSpPr>
          <p:spPr>
            <a:xfrm>
              <a:off x="-2535091" y="-2718694"/>
              <a:ext cx="9693" cy="6781"/>
            </a:xfrm>
            <a:custGeom>
              <a:avLst/>
              <a:gdLst/>
              <a:ahLst/>
              <a:cxnLst/>
              <a:rect l="l" t="t" r="r" b="b"/>
              <a:pathLst>
                <a:path w="203" h="142" extrusionOk="0">
                  <a:moveTo>
                    <a:pt x="94" y="0"/>
                  </a:moveTo>
                  <a:cubicBezTo>
                    <a:pt x="98" y="41"/>
                    <a:pt x="0" y="64"/>
                    <a:pt x="76" y="116"/>
                  </a:cubicBezTo>
                  <a:cubicBezTo>
                    <a:pt x="79" y="112"/>
                    <a:pt x="83" y="112"/>
                    <a:pt x="86" y="112"/>
                  </a:cubicBezTo>
                  <a:cubicBezTo>
                    <a:pt x="98" y="112"/>
                    <a:pt x="112" y="120"/>
                    <a:pt x="124" y="127"/>
                  </a:cubicBezTo>
                  <a:cubicBezTo>
                    <a:pt x="139" y="135"/>
                    <a:pt x="150" y="142"/>
                    <a:pt x="162" y="142"/>
                  </a:cubicBezTo>
                  <a:cubicBezTo>
                    <a:pt x="173" y="142"/>
                    <a:pt x="180" y="135"/>
                    <a:pt x="188" y="112"/>
                  </a:cubicBezTo>
                  <a:cubicBezTo>
                    <a:pt x="202" y="67"/>
                    <a:pt x="157" y="19"/>
                    <a:pt x="102" y="4"/>
                  </a:cubicBezTo>
                  <a:cubicBezTo>
                    <a:pt x="102" y="4"/>
                    <a:pt x="98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5" name="Google Shape;17245;p11"/>
            <p:cNvSpPr/>
            <p:nvPr/>
          </p:nvSpPr>
          <p:spPr>
            <a:xfrm>
              <a:off x="-2509402" y="-2674955"/>
              <a:ext cx="10601" cy="10744"/>
            </a:xfrm>
            <a:custGeom>
              <a:avLst/>
              <a:gdLst/>
              <a:ahLst/>
              <a:cxnLst/>
              <a:rect l="l" t="t" r="r" b="b"/>
              <a:pathLst>
                <a:path w="222" h="225" extrusionOk="0">
                  <a:moveTo>
                    <a:pt x="109" y="0"/>
                  </a:moveTo>
                  <a:cubicBezTo>
                    <a:pt x="83" y="0"/>
                    <a:pt x="61" y="15"/>
                    <a:pt x="38" y="41"/>
                  </a:cubicBezTo>
                  <a:cubicBezTo>
                    <a:pt x="16" y="63"/>
                    <a:pt x="1" y="194"/>
                    <a:pt x="23" y="209"/>
                  </a:cubicBezTo>
                  <a:cubicBezTo>
                    <a:pt x="38" y="220"/>
                    <a:pt x="57" y="224"/>
                    <a:pt x="72" y="224"/>
                  </a:cubicBezTo>
                  <a:cubicBezTo>
                    <a:pt x="102" y="224"/>
                    <a:pt x="135" y="206"/>
                    <a:pt x="162" y="190"/>
                  </a:cubicBezTo>
                  <a:cubicBezTo>
                    <a:pt x="188" y="175"/>
                    <a:pt x="202" y="146"/>
                    <a:pt x="221" y="120"/>
                  </a:cubicBezTo>
                  <a:cubicBezTo>
                    <a:pt x="214" y="116"/>
                    <a:pt x="210" y="108"/>
                    <a:pt x="202" y="104"/>
                  </a:cubicBezTo>
                  <a:cubicBezTo>
                    <a:pt x="184" y="123"/>
                    <a:pt x="169" y="153"/>
                    <a:pt x="121" y="153"/>
                  </a:cubicBezTo>
                  <a:cubicBezTo>
                    <a:pt x="135" y="108"/>
                    <a:pt x="109" y="56"/>
                    <a:pt x="173" y="37"/>
                  </a:cubicBezTo>
                  <a:cubicBezTo>
                    <a:pt x="150" y="11"/>
                    <a:pt x="128" y="0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6" name="Google Shape;17246;p11"/>
            <p:cNvSpPr/>
            <p:nvPr/>
          </p:nvSpPr>
          <p:spPr>
            <a:xfrm>
              <a:off x="-2518474" y="-2664976"/>
              <a:ext cx="7688" cy="6637"/>
            </a:xfrm>
            <a:custGeom>
              <a:avLst/>
              <a:gdLst/>
              <a:ahLst/>
              <a:cxnLst/>
              <a:rect l="l" t="t" r="r" b="b"/>
              <a:pathLst>
                <a:path w="161" h="139" extrusionOk="0">
                  <a:moveTo>
                    <a:pt x="83" y="0"/>
                  </a:moveTo>
                  <a:cubicBezTo>
                    <a:pt x="71" y="0"/>
                    <a:pt x="60" y="4"/>
                    <a:pt x="49" y="7"/>
                  </a:cubicBezTo>
                  <a:cubicBezTo>
                    <a:pt x="64" y="52"/>
                    <a:pt x="0" y="94"/>
                    <a:pt x="49" y="138"/>
                  </a:cubicBezTo>
                  <a:cubicBezTo>
                    <a:pt x="64" y="123"/>
                    <a:pt x="83" y="116"/>
                    <a:pt x="101" y="116"/>
                  </a:cubicBezTo>
                  <a:cubicBezTo>
                    <a:pt x="123" y="116"/>
                    <a:pt x="146" y="116"/>
                    <a:pt x="154" y="86"/>
                  </a:cubicBezTo>
                  <a:cubicBezTo>
                    <a:pt x="161" y="56"/>
                    <a:pt x="146" y="33"/>
                    <a:pt x="123" y="19"/>
                  </a:cubicBezTo>
                  <a:cubicBezTo>
                    <a:pt x="113" y="7"/>
                    <a:pt x="97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7" name="Google Shape;17247;p11"/>
            <p:cNvSpPr/>
            <p:nvPr/>
          </p:nvSpPr>
          <p:spPr>
            <a:xfrm>
              <a:off x="-2504197" y="-2673236"/>
              <a:ext cx="5062" cy="5587"/>
            </a:xfrm>
            <a:custGeom>
              <a:avLst/>
              <a:gdLst/>
              <a:ahLst/>
              <a:cxnLst/>
              <a:rect l="l" t="t" r="r" b="b"/>
              <a:pathLst>
                <a:path w="106" h="117" extrusionOk="0">
                  <a:moveTo>
                    <a:pt x="64" y="1"/>
                  </a:moveTo>
                  <a:cubicBezTo>
                    <a:pt x="0" y="20"/>
                    <a:pt x="26" y="72"/>
                    <a:pt x="12" y="117"/>
                  </a:cubicBezTo>
                  <a:cubicBezTo>
                    <a:pt x="60" y="117"/>
                    <a:pt x="75" y="87"/>
                    <a:pt x="93" y="68"/>
                  </a:cubicBezTo>
                  <a:cubicBezTo>
                    <a:pt x="105" y="35"/>
                    <a:pt x="86" y="20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8" name="Google Shape;17248;p11"/>
            <p:cNvSpPr/>
            <p:nvPr/>
          </p:nvSpPr>
          <p:spPr>
            <a:xfrm>
              <a:off x="-2534184" y="-2666408"/>
              <a:ext cx="7163" cy="4345"/>
            </a:xfrm>
            <a:custGeom>
              <a:avLst/>
              <a:gdLst/>
              <a:ahLst/>
              <a:cxnLst/>
              <a:rect l="l" t="t" r="r" b="b"/>
              <a:pathLst>
                <a:path w="150" h="91" extrusionOk="0">
                  <a:moveTo>
                    <a:pt x="49" y="1"/>
                  </a:moveTo>
                  <a:cubicBezTo>
                    <a:pt x="15" y="1"/>
                    <a:pt x="4" y="23"/>
                    <a:pt x="0" y="86"/>
                  </a:cubicBezTo>
                  <a:cubicBezTo>
                    <a:pt x="23" y="90"/>
                    <a:pt x="38" y="90"/>
                    <a:pt x="53" y="90"/>
                  </a:cubicBezTo>
                  <a:cubicBezTo>
                    <a:pt x="120" y="90"/>
                    <a:pt x="143" y="68"/>
                    <a:pt x="150" y="4"/>
                  </a:cubicBezTo>
                  <a:lnTo>
                    <a:pt x="150" y="4"/>
                  </a:lnTo>
                  <a:cubicBezTo>
                    <a:pt x="138" y="8"/>
                    <a:pt x="131" y="11"/>
                    <a:pt x="120" y="11"/>
                  </a:cubicBezTo>
                  <a:cubicBezTo>
                    <a:pt x="109" y="11"/>
                    <a:pt x="98" y="8"/>
                    <a:pt x="83" y="4"/>
                  </a:cubicBezTo>
                  <a:cubicBezTo>
                    <a:pt x="71" y="1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49" name="Google Shape;17249;p11"/>
            <p:cNvSpPr/>
            <p:nvPr/>
          </p:nvSpPr>
          <p:spPr>
            <a:xfrm>
              <a:off x="-2503672" y="-2651224"/>
              <a:ext cx="7879" cy="9311"/>
            </a:xfrm>
            <a:custGeom>
              <a:avLst/>
              <a:gdLst/>
              <a:ahLst/>
              <a:cxnLst/>
              <a:rect l="l" t="t" r="r" b="b"/>
              <a:pathLst>
                <a:path w="165" h="195" extrusionOk="0">
                  <a:moveTo>
                    <a:pt x="49" y="0"/>
                  </a:moveTo>
                  <a:lnTo>
                    <a:pt x="49" y="0"/>
                  </a:lnTo>
                  <a:cubicBezTo>
                    <a:pt x="1" y="41"/>
                    <a:pt x="68" y="75"/>
                    <a:pt x="53" y="116"/>
                  </a:cubicBezTo>
                  <a:cubicBezTo>
                    <a:pt x="42" y="146"/>
                    <a:pt x="53" y="183"/>
                    <a:pt x="82" y="190"/>
                  </a:cubicBezTo>
                  <a:cubicBezTo>
                    <a:pt x="87" y="190"/>
                    <a:pt x="87" y="194"/>
                    <a:pt x="90" y="194"/>
                  </a:cubicBezTo>
                  <a:cubicBezTo>
                    <a:pt x="113" y="194"/>
                    <a:pt x="127" y="157"/>
                    <a:pt x="150" y="146"/>
                  </a:cubicBezTo>
                  <a:cubicBezTo>
                    <a:pt x="158" y="142"/>
                    <a:pt x="161" y="127"/>
                    <a:pt x="165" y="116"/>
                  </a:cubicBezTo>
                  <a:cubicBezTo>
                    <a:pt x="143" y="82"/>
                    <a:pt x="68" y="78"/>
                    <a:pt x="101" y="7"/>
                  </a:cubicBezTo>
                  <a:cubicBezTo>
                    <a:pt x="82" y="4"/>
                    <a:pt x="68" y="4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0" name="Google Shape;17250;p11"/>
            <p:cNvSpPr/>
            <p:nvPr/>
          </p:nvSpPr>
          <p:spPr>
            <a:xfrm>
              <a:off x="-2652174" y="-2741758"/>
              <a:ext cx="15376" cy="18813"/>
            </a:xfrm>
            <a:custGeom>
              <a:avLst/>
              <a:gdLst/>
              <a:ahLst/>
              <a:cxnLst/>
              <a:rect l="l" t="t" r="r" b="b"/>
              <a:pathLst>
                <a:path w="322" h="394" extrusionOk="0">
                  <a:moveTo>
                    <a:pt x="142" y="1"/>
                  </a:moveTo>
                  <a:cubicBezTo>
                    <a:pt x="97" y="1"/>
                    <a:pt x="52" y="35"/>
                    <a:pt x="0" y="128"/>
                  </a:cubicBezTo>
                  <a:cubicBezTo>
                    <a:pt x="19" y="143"/>
                    <a:pt x="38" y="154"/>
                    <a:pt x="57" y="154"/>
                  </a:cubicBezTo>
                  <a:cubicBezTo>
                    <a:pt x="71" y="154"/>
                    <a:pt x="83" y="143"/>
                    <a:pt x="90" y="106"/>
                  </a:cubicBezTo>
                  <a:cubicBezTo>
                    <a:pt x="94" y="71"/>
                    <a:pt x="120" y="53"/>
                    <a:pt x="142" y="53"/>
                  </a:cubicBezTo>
                  <a:lnTo>
                    <a:pt x="147" y="53"/>
                  </a:lnTo>
                  <a:cubicBezTo>
                    <a:pt x="173" y="57"/>
                    <a:pt x="199" y="87"/>
                    <a:pt x="202" y="121"/>
                  </a:cubicBezTo>
                  <a:cubicBezTo>
                    <a:pt x="209" y="158"/>
                    <a:pt x="173" y="150"/>
                    <a:pt x="157" y="166"/>
                  </a:cubicBezTo>
                  <a:cubicBezTo>
                    <a:pt x="128" y="188"/>
                    <a:pt x="102" y="199"/>
                    <a:pt x="68" y="206"/>
                  </a:cubicBezTo>
                  <a:cubicBezTo>
                    <a:pt x="30" y="218"/>
                    <a:pt x="52" y="240"/>
                    <a:pt x="68" y="259"/>
                  </a:cubicBezTo>
                  <a:cubicBezTo>
                    <a:pt x="75" y="251"/>
                    <a:pt x="90" y="244"/>
                    <a:pt x="97" y="244"/>
                  </a:cubicBezTo>
                  <a:cubicBezTo>
                    <a:pt x="105" y="244"/>
                    <a:pt x="113" y="247"/>
                    <a:pt x="120" y="263"/>
                  </a:cubicBezTo>
                  <a:cubicBezTo>
                    <a:pt x="131" y="307"/>
                    <a:pt x="97" y="315"/>
                    <a:pt x="68" y="323"/>
                  </a:cubicBezTo>
                  <a:lnTo>
                    <a:pt x="64" y="330"/>
                  </a:lnTo>
                  <a:lnTo>
                    <a:pt x="128" y="393"/>
                  </a:lnTo>
                  <a:cubicBezTo>
                    <a:pt x="161" y="363"/>
                    <a:pt x="191" y="326"/>
                    <a:pt x="236" y="311"/>
                  </a:cubicBezTo>
                  <a:cubicBezTo>
                    <a:pt x="259" y="304"/>
                    <a:pt x="322" y="121"/>
                    <a:pt x="314" y="102"/>
                  </a:cubicBezTo>
                  <a:cubicBezTo>
                    <a:pt x="311" y="98"/>
                    <a:pt x="307" y="90"/>
                    <a:pt x="299" y="87"/>
                  </a:cubicBezTo>
                  <a:cubicBezTo>
                    <a:pt x="240" y="38"/>
                    <a:pt x="191" y="1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1" name="Google Shape;17251;p11"/>
            <p:cNvSpPr/>
            <p:nvPr/>
          </p:nvSpPr>
          <p:spPr>
            <a:xfrm>
              <a:off x="-2640762" y="-2747106"/>
              <a:ext cx="4202" cy="2913"/>
            </a:xfrm>
            <a:custGeom>
              <a:avLst/>
              <a:gdLst/>
              <a:ahLst/>
              <a:cxnLst/>
              <a:rect l="l" t="t" r="r" b="b"/>
              <a:pathLst>
                <a:path w="88" h="61" extrusionOk="0">
                  <a:moveTo>
                    <a:pt x="34" y="0"/>
                  </a:moveTo>
                  <a:cubicBezTo>
                    <a:pt x="20" y="0"/>
                    <a:pt x="8" y="4"/>
                    <a:pt x="4" y="26"/>
                  </a:cubicBezTo>
                  <a:cubicBezTo>
                    <a:pt x="1" y="34"/>
                    <a:pt x="4" y="49"/>
                    <a:pt x="12" y="57"/>
                  </a:cubicBezTo>
                  <a:cubicBezTo>
                    <a:pt x="15" y="61"/>
                    <a:pt x="23" y="61"/>
                    <a:pt x="27" y="61"/>
                  </a:cubicBezTo>
                  <a:cubicBezTo>
                    <a:pt x="42" y="61"/>
                    <a:pt x="53" y="45"/>
                    <a:pt x="65" y="34"/>
                  </a:cubicBezTo>
                  <a:cubicBezTo>
                    <a:pt x="75" y="26"/>
                    <a:pt x="79" y="19"/>
                    <a:pt x="87" y="12"/>
                  </a:cubicBezTo>
                  <a:cubicBezTo>
                    <a:pt x="79" y="8"/>
                    <a:pt x="68" y="4"/>
                    <a:pt x="57" y="4"/>
                  </a:cubicBezTo>
                  <a:cubicBezTo>
                    <a:pt x="49" y="4"/>
                    <a:pt x="42" y="0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2" name="Google Shape;17252;p11"/>
            <p:cNvSpPr/>
            <p:nvPr/>
          </p:nvSpPr>
          <p:spPr>
            <a:xfrm>
              <a:off x="-2598073" y="-2784016"/>
              <a:ext cx="4106" cy="3581"/>
            </a:xfrm>
            <a:custGeom>
              <a:avLst/>
              <a:gdLst/>
              <a:ahLst/>
              <a:cxnLst/>
              <a:rect l="l" t="t" r="r" b="b"/>
              <a:pathLst>
                <a:path w="86" h="75" extrusionOk="0">
                  <a:moveTo>
                    <a:pt x="41" y="0"/>
                  </a:moveTo>
                  <a:cubicBezTo>
                    <a:pt x="37" y="0"/>
                    <a:pt x="30" y="4"/>
                    <a:pt x="23" y="11"/>
                  </a:cubicBezTo>
                  <a:cubicBezTo>
                    <a:pt x="8" y="19"/>
                    <a:pt x="0" y="48"/>
                    <a:pt x="4" y="59"/>
                  </a:cubicBezTo>
                  <a:cubicBezTo>
                    <a:pt x="8" y="71"/>
                    <a:pt x="15" y="75"/>
                    <a:pt x="23" y="75"/>
                  </a:cubicBezTo>
                  <a:cubicBezTo>
                    <a:pt x="34" y="75"/>
                    <a:pt x="45" y="67"/>
                    <a:pt x="56" y="67"/>
                  </a:cubicBezTo>
                  <a:cubicBezTo>
                    <a:pt x="63" y="56"/>
                    <a:pt x="75" y="45"/>
                    <a:pt x="86" y="33"/>
                  </a:cubicBezTo>
                  <a:cubicBezTo>
                    <a:pt x="71" y="22"/>
                    <a:pt x="60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3" name="Google Shape;17253;p11"/>
            <p:cNvSpPr/>
            <p:nvPr/>
          </p:nvSpPr>
          <p:spPr>
            <a:xfrm>
              <a:off x="-2648975" y="-2730154"/>
              <a:ext cx="3104" cy="3820"/>
            </a:xfrm>
            <a:custGeom>
              <a:avLst/>
              <a:gdLst/>
              <a:ahLst/>
              <a:cxnLst/>
              <a:rect l="l" t="t" r="r" b="b"/>
              <a:pathLst>
                <a:path w="65" h="80" extrusionOk="0">
                  <a:moveTo>
                    <a:pt x="30" y="1"/>
                  </a:moveTo>
                  <a:cubicBezTo>
                    <a:pt x="23" y="1"/>
                    <a:pt x="8" y="8"/>
                    <a:pt x="1" y="16"/>
                  </a:cubicBezTo>
                  <a:lnTo>
                    <a:pt x="1" y="80"/>
                  </a:lnTo>
                  <a:cubicBezTo>
                    <a:pt x="30" y="72"/>
                    <a:pt x="64" y="64"/>
                    <a:pt x="53" y="20"/>
                  </a:cubicBezTo>
                  <a:cubicBezTo>
                    <a:pt x="46" y="4"/>
                    <a:pt x="38" y="1"/>
                    <a:pt x="3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4" name="Google Shape;17254;p11"/>
            <p:cNvSpPr/>
            <p:nvPr/>
          </p:nvSpPr>
          <p:spPr>
            <a:xfrm>
              <a:off x="-2420682" y="-2646067"/>
              <a:ext cx="45601" cy="42497"/>
            </a:xfrm>
            <a:custGeom>
              <a:avLst/>
              <a:gdLst/>
              <a:ahLst/>
              <a:cxnLst/>
              <a:rect l="l" t="t" r="r" b="b"/>
              <a:pathLst>
                <a:path w="955" h="890" extrusionOk="0">
                  <a:moveTo>
                    <a:pt x="337" y="1"/>
                  </a:moveTo>
                  <a:cubicBezTo>
                    <a:pt x="311" y="1"/>
                    <a:pt x="292" y="12"/>
                    <a:pt x="278" y="56"/>
                  </a:cubicBezTo>
                  <a:cubicBezTo>
                    <a:pt x="273" y="64"/>
                    <a:pt x="270" y="64"/>
                    <a:pt x="263" y="64"/>
                  </a:cubicBezTo>
                  <a:lnTo>
                    <a:pt x="244" y="64"/>
                  </a:lnTo>
                  <a:cubicBezTo>
                    <a:pt x="240" y="60"/>
                    <a:pt x="233" y="60"/>
                    <a:pt x="225" y="60"/>
                  </a:cubicBezTo>
                  <a:cubicBezTo>
                    <a:pt x="221" y="60"/>
                    <a:pt x="218" y="60"/>
                    <a:pt x="214" y="64"/>
                  </a:cubicBezTo>
                  <a:cubicBezTo>
                    <a:pt x="218" y="172"/>
                    <a:pt x="199" y="277"/>
                    <a:pt x="116" y="360"/>
                  </a:cubicBezTo>
                  <a:cubicBezTo>
                    <a:pt x="139" y="360"/>
                    <a:pt x="158" y="363"/>
                    <a:pt x="206" y="367"/>
                  </a:cubicBezTo>
                  <a:cubicBezTo>
                    <a:pt x="150" y="396"/>
                    <a:pt x="132" y="445"/>
                    <a:pt x="90" y="445"/>
                  </a:cubicBezTo>
                  <a:lnTo>
                    <a:pt x="87" y="445"/>
                  </a:lnTo>
                  <a:cubicBezTo>
                    <a:pt x="23" y="438"/>
                    <a:pt x="71" y="370"/>
                    <a:pt x="38" y="344"/>
                  </a:cubicBezTo>
                  <a:lnTo>
                    <a:pt x="31" y="341"/>
                  </a:lnTo>
                  <a:cubicBezTo>
                    <a:pt x="12" y="367"/>
                    <a:pt x="9" y="396"/>
                    <a:pt x="19" y="427"/>
                  </a:cubicBezTo>
                  <a:cubicBezTo>
                    <a:pt x="42" y="501"/>
                    <a:pt x="35" y="569"/>
                    <a:pt x="1" y="636"/>
                  </a:cubicBezTo>
                  <a:cubicBezTo>
                    <a:pt x="35" y="666"/>
                    <a:pt x="79" y="677"/>
                    <a:pt x="90" y="729"/>
                  </a:cubicBezTo>
                  <a:cubicBezTo>
                    <a:pt x="98" y="745"/>
                    <a:pt x="113" y="755"/>
                    <a:pt x="132" y="755"/>
                  </a:cubicBezTo>
                  <a:lnTo>
                    <a:pt x="147" y="755"/>
                  </a:lnTo>
                  <a:cubicBezTo>
                    <a:pt x="173" y="729"/>
                    <a:pt x="214" y="722"/>
                    <a:pt x="228" y="681"/>
                  </a:cubicBezTo>
                  <a:lnTo>
                    <a:pt x="218" y="681"/>
                  </a:lnTo>
                  <a:cubicBezTo>
                    <a:pt x="135" y="681"/>
                    <a:pt x="116" y="624"/>
                    <a:pt x="143" y="472"/>
                  </a:cubicBezTo>
                  <a:lnTo>
                    <a:pt x="143" y="472"/>
                  </a:lnTo>
                  <a:cubicBezTo>
                    <a:pt x="206" y="505"/>
                    <a:pt x="199" y="588"/>
                    <a:pt x="266" y="624"/>
                  </a:cubicBezTo>
                  <a:cubicBezTo>
                    <a:pt x="292" y="595"/>
                    <a:pt x="311" y="543"/>
                    <a:pt x="359" y="543"/>
                  </a:cubicBezTo>
                  <a:cubicBezTo>
                    <a:pt x="371" y="543"/>
                    <a:pt x="382" y="546"/>
                    <a:pt x="401" y="553"/>
                  </a:cubicBezTo>
                  <a:lnTo>
                    <a:pt x="408" y="553"/>
                  </a:lnTo>
                  <a:cubicBezTo>
                    <a:pt x="427" y="553"/>
                    <a:pt x="430" y="517"/>
                    <a:pt x="412" y="494"/>
                  </a:cubicBezTo>
                  <a:cubicBezTo>
                    <a:pt x="394" y="467"/>
                    <a:pt x="385" y="438"/>
                    <a:pt x="420" y="427"/>
                  </a:cubicBezTo>
                  <a:cubicBezTo>
                    <a:pt x="468" y="415"/>
                    <a:pt x="490" y="355"/>
                    <a:pt x="539" y="355"/>
                  </a:cubicBezTo>
                  <a:cubicBezTo>
                    <a:pt x="547" y="355"/>
                    <a:pt x="551" y="355"/>
                    <a:pt x="558" y="360"/>
                  </a:cubicBezTo>
                  <a:cubicBezTo>
                    <a:pt x="580" y="363"/>
                    <a:pt x="592" y="396"/>
                    <a:pt x="580" y="400"/>
                  </a:cubicBezTo>
                  <a:cubicBezTo>
                    <a:pt x="513" y="441"/>
                    <a:pt x="542" y="543"/>
                    <a:pt x="453" y="569"/>
                  </a:cubicBezTo>
                  <a:cubicBezTo>
                    <a:pt x="397" y="584"/>
                    <a:pt x="401" y="598"/>
                    <a:pt x="430" y="666"/>
                  </a:cubicBezTo>
                  <a:cubicBezTo>
                    <a:pt x="442" y="688"/>
                    <a:pt x="438" y="719"/>
                    <a:pt x="420" y="741"/>
                  </a:cubicBezTo>
                  <a:cubicBezTo>
                    <a:pt x="412" y="748"/>
                    <a:pt x="404" y="752"/>
                    <a:pt x="401" y="752"/>
                  </a:cubicBezTo>
                  <a:cubicBezTo>
                    <a:pt x="390" y="752"/>
                    <a:pt x="378" y="741"/>
                    <a:pt x="363" y="733"/>
                  </a:cubicBezTo>
                  <a:cubicBezTo>
                    <a:pt x="356" y="726"/>
                    <a:pt x="349" y="726"/>
                    <a:pt x="337" y="726"/>
                  </a:cubicBezTo>
                  <a:cubicBezTo>
                    <a:pt x="326" y="726"/>
                    <a:pt x="311" y="729"/>
                    <a:pt x="300" y="733"/>
                  </a:cubicBezTo>
                  <a:cubicBezTo>
                    <a:pt x="285" y="736"/>
                    <a:pt x="273" y="741"/>
                    <a:pt x="259" y="741"/>
                  </a:cubicBezTo>
                  <a:cubicBezTo>
                    <a:pt x="247" y="741"/>
                    <a:pt x="240" y="736"/>
                    <a:pt x="228" y="733"/>
                  </a:cubicBezTo>
                  <a:lnTo>
                    <a:pt x="228" y="733"/>
                  </a:lnTo>
                  <a:cubicBezTo>
                    <a:pt x="233" y="789"/>
                    <a:pt x="273" y="808"/>
                    <a:pt x="296" y="834"/>
                  </a:cubicBezTo>
                  <a:cubicBezTo>
                    <a:pt x="345" y="853"/>
                    <a:pt x="394" y="871"/>
                    <a:pt x="446" y="886"/>
                  </a:cubicBezTo>
                  <a:cubicBezTo>
                    <a:pt x="453" y="890"/>
                    <a:pt x="457" y="890"/>
                    <a:pt x="468" y="890"/>
                  </a:cubicBezTo>
                  <a:cubicBezTo>
                    <a:pt x="502" y="890"/>
                    <a:pt x="558" y="876"/>
                    <a:pt x="580" y="860"/>
                  </a:cubicBezTo>
                  <a:cubicBezTo>
                    <a:pt x="595" y="853"/>
                    <a:pt x="603" y="845"/>
                    <a:pt x="621" y="845"/>
                  </a:cubicBezTo>
                  <a:lnTo>
                    <a:pt x="637" y="845"/>
                  </a:lnTo>
                  <a:cubicBezTo>
                    <a:pt x="644" y="849"/>
                    <a:pt x="651" y="849"/>
                    <a:pt x="659" y="849"/>
                  </a:cubicBezTo>
                  <a:cubicBezTo>
                    <a:pt x="737" y="849"/>
                    <a:pt x="820" y="774"/>
                    <a:pt x="816" y="707"/>
                  </a:cubicBezTo>
                  <a:cubicBezTo>
                    <a:pt x="816" y="666"/>
                    <a:pt x="830" y="651"/>
                    <a:pt x="856" y="636"/>
                  </a:cubicBezTo>
                  <a:cubicBezTo>
                    <a:pt x="883" y="617"/>
                    <a:pt x="872" y="595"/>
                    <a:pt x="856" y="576"/>
                  </a:cubicBezTo>
                  <a:cubicBezTo>
                    <a:pt x="830" y="498"/>
                    <a:pt x="887" y="483"/>
                    <a:pt x="939" y="460"/>
                  </a:cubicBezTo>
                  <a:cubicBezTo>
                    <a:pt x="954" y="405"/>
                    <a:pt x="872" y="412"/>
                    <a:pt x="875" y="382"/>
                  </a:cubicBezTo>
                  <a:cubicBezTo>
                    <a:pt x="887" y="300"/>
                    <a:pt x="820" y="243"/>
                    <a:pt x="812" y="169"/>
                  </a:cubicBezTo>
                  <a:cubicBezTo>
                    <a:pt x="812" y="135"/>
                    <a:pt x="812" y="90"/>
                    <a:pt x="771" y="90"/>
                  </a:cubicBezTo>
                  <a:cubicBezTo>
                    <a:pt x="763" y="90"/>
                    <a:pt x="752" y="94"/>
                    <a:pt x="737" y="98"/>
                  </a:cubicBezTo>
                  <a:cubicBezTo>
                    <a:pt x="711" y="30"/>
                    <a:pt x="644" y="64"/>
                    <a:pt x="599" y="41"/>
                  </a:cubicBezTo>
                  <a:cubicBezTo>
                    <a:pt x="554" y="15"/>
                    <a:pt x="520" y="8"/>
                    <a:pt x="490" y="8"/>
                  </a:cubicBezTo>
                  <a:cubicBezTo>
                    <a:pt x="472" y="8"/>
                    <a:pt x="453" y="12"/>
                    <a:pt x="430" y="15"/>
                  </a:cubicBezTo>
                  <a:lnTo>
                    <a:pt x="423" y="15"/>
                  </a:lnTo>
                  <a:cubicBezTo>
                    <a:pt x="412" y="15"/>
                    <a:pt x="397" y="12"/>
                    <a:pt x="382" y="8"/>
                  </a:cubicBezTo>
                  <a:cubicBezTo>
                    <a:pt x="367" y="4"/>
                    <a:pt x="352" y="1"/>
                    <a:pt x="3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5" name="Google Shape;17255;p11"/>
            <p:cNvSpPr/>
            <p:nvPr/>
          </p:nvSpPr>
          <p:spPr>
            <a:xfrm>
              <a:off x="-2420873" y="-2643058"/>
              <a:ext cx="10601" cy="14182"/>
            </a:xfrm>
            <a:custGeom>
              <a:avLst/>
              <a:gdLst/>
              <a:ahLst/>
              <a:cxnLst/>
              <a:rect l="l" t="t" r="r" b="b"/>
              <a:pathLst>
                <a:path w="222" h="297" extrusionOk="0">
                  <a:moveTo>
                    <a:pt x="75" y="1"/>
                  </a:moveTo>
                  <a:cubicBezTo>
                    <a:pt x="72" y="1"/>
                    <a:pt x="65" y="5"/>
                    <a:pt x="57" y="12"/>
                  </a:cubicBezTo>
                  <a:cubicBezTo>
                    <a:pt x="20" y="50"/>
                    <a:pt x="102" y="57"/>
                    <a:pt x="87" y="95"/>
                  </a:cubicBezTo>
                  <a:cubicBezTo>
                    <a:pt x="83" y="102"/>
                    <a:pt x="80" y="109"/>
                    <a:pt x="75" y="117"/>
                  </a:cubicBezTo>
                  <a:cubicBezTo>
                    <a:pt x="83" y="147"/>
                    <a:pt x="83" y="180"/>
                    <a:pt x="53" y="195"/>
                  </a:cubicBezTo>
                  <a:cubicBezTo>
                    <a:pt x="1" y="218"/>
                    <a:pt x="35" y="247"/>
                    <a:pt x="35" y="278"/>
                  </a:cubicBezTo>
                  <a:lnTo>
                    <a:pt x="42" y="281"/>
                  </a:lnTo>
                  <a:cubicBezTo>
                    <a:pt x="49" y="274"/>
                    <a:pt x="61" y="270"/>
                    <a:pt x="72" y="270"/>
                  </a:cubicBezTo>
                  <a:cubicBezTo>
                    <a:pt x="91" y="270"/>
                    <a:pt x="106" y="281"/>
                    <a:pt x="120" y="297"/>
                  </a:cubicBezTo>
                  <a:cubicBezTo>
                    <a:pt x="203" y="214"/>
                    <a:pt x="222" y="109"/>
                    <a:pt x="218" y="1"/>
                  </a:cubicBezTo>
                  <a:lnTo>
                    <a:pt x="218" y="1"/>
                  </a:lnTo>
                  <a:cubicBezTo>
                    <a:pt x="203" y="16"/>
                    <a:pt x="192" y="38"/>
                    <a:pt x="165" y="38"/>
                  </a:cubicBezTo>
                  <a:cubicBezTo>
                    <a:pt x="162" y="38"/>
                    <a:pt x="158" y="38"/>
                    <a:pt x="154" y="35"/>
                  </a:cubicBezTo>
                  <a:cubicBezTo>
                    <a:pt x="151" y="38"/>
                    <a:pt x="147" y="38"/>
                    <a:pt x="143" y="38"/>
                  </a:cubicBezTo>
                  <a:lnTo>
                    <a:pt x="132" y="38"/>
                  </a:lnTo>
                  <a:cubicBezTo>
                    <a:pt x="125" y="35"/>
                    <a:pt x="117" y="27"/>
                    <a:pt x="110" y="19"/>
                  </a:cubicBezTo>
                  <a:cubicBezTo>
                    <a:pt x="98" y="12"/>
                    <a:pt x="87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6" name="Google Shape;17256;p11"/>
            <p:cNvSpPr/>
            <p:nvPr/>
          </p:nvSpPr>
          <p:spPr>
            <a:xfrm>
              <a:off x="-2411371" y="-2649648"/>
              <a:ext cx="11269" cy="6637"/>
            </a:xfrm>
            <a:custGeom>
              <a:avLst/>
              <a:gdLst/>
              <a:ahLst/>
              <a:cxnLst/>
              <a:rect l="l" t="t" r="r" b="b"/>
              <a:pathLst>
                <a:path w="236" h="139" extrusionOk="0">
                  <a:moveTo>
                    <a:pt x="138" y="0"/>
                  </a:moveTo>
                  <a:cubicBezTo>
                    <a:pt x="123" y="0"/>
                    <a:pt x="109" y="4"/>
                    <a:pt x="86" y="12"/>
                  </a:cubicBezTo>
                  <a:cubicBezTo>
                    <a:pt x="11" y="38"/>
                    <a:pt x="0" y="4"/>
                    <a:pt x="11" y="90"/>
                  </a:cubicBezTo>
                  <a:cubicBezTo>
                    <a:pt x="15" y="105"/>
                    <a:pt x="15" y="121"/>
                    <a:pt x="19" y="139"/>
                  </a:cubicBezTo>
                  <a:cubicBezTo>
                    <a:pt x="23" y="135"/>
                    <a:pt x="26" y="135"/>
                    <a:pt x="30" y="135"/>
                  </a:cubicBezTo>
                  <a:cubicBezTo>
                    <a:pt x="38" y="135"/>
                    <a:pt x="45" y="135"/>
                    <a:pt x="49" y="139"/>
                  </a:cubicBezTo>
                  <a:lnTo>
                    <a:pt x="68" y="139"/>
                  </a:lnTo>
                  <a:cubicBezTo>
                    <a:pt x="75" y="139"/>
                    <a:pt x="78" y="139"/>
                    <a:pt x="83" y="131"/>
                  </a:cubicBezTo>
                  <a:cubicBezTo>
                    <a:pt x="97" y="87"/>
                    <a:pt x="116" y="76"/>
                    <a:pt x="142" y="76"/>
                  </a:cubicBezTo>
                  <a:cubicBezTo>
                    <a:pt x="157" y="76"/>
                    <a:pt x="172" y="79"/>
                    <a:pt x="187" y="83"/>
                  </a:cubicBezTo>
                  <a:cubicBezTo>
                    <a:pt x="202" y="87"/>
                    <a:pt x="217" y="90"/>
                    <a:pt x="228" y="90"/>
                  </a:cubicBezTo>
                  <a:lnTo>
                    <a:pt x="235" y="90"/>
                  </a:lnTo>
                  <a:cubicBezTo>
                    <a:pt x="209" y="45"/>
                    <a:pt x="195" y="0"/>
                    <a:pt x="1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7" name="Google Shape;17257;p11"/>
            <p:cNvSpPr/>
            <p:nvPr/>
          </p:nvSpPr>
          <p:spPr>
            <a:xfrm>
              <a:off x="-2381050" y="-2624102"/>
              <a:ext cx="5205" cy="5539"/>
            </a:xfrm>
            <a:custGeom>
              <a:avLst/>
              <a:gdLst/>
              <a:ahLst/>
              <a:cxnLst/>
              <a:rect l="l" t="t" r="r" b="b"/>
              <a:pathLst>
                <a:path w="109" h="116" extrusionOk="0">
                  <a:moveTo>
                    <a:pt x="109" y="0"/>
                  </a:moveTo>
                  <a:lnTo>
                    <a:pt x="109" y="0"/>
                  </a:lnTo>
                  <a:cubicBezTo>
                    <a:pt x="57" y="23"/>
                    <a:pt x="0" y="38"/>
                    <a:pt x="26" y="116"/>
                  </a:cubicBezTo>
                  <a:cubicBezTo>
                    <a:pt x="57" y="105"/>
                    <a:pt x="87" y="93"/>
                    <a:pt x="105" y="67"/>
                  </a:cubicBezTo>
                  <a:cubicBezTo>
                    <a:pt x="105" y="45"/>
                    <a:pt x="109" y="23"/>
                    <a:pt x="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8" name="Google Shape;17258;p11"/>
            <p:cNvSpPr/>
            <p:nvPr/>
          </p:nvSpPr>
          <p:spPr>
            <a:xfrm>
              <a:off x="-2415143" y="-2629115"/>
              <a:ext cx="22729" cy="22920"/>
            </a:xfrm>
            <a:custGeom>
              <a:avLst/>
              <a:gdLst/>
              <a:ahLst/>
              <a:cxnLst/>
              <a:rect l="l" t="t" r="r" b="b"/>
              <a:pathLst>
                <a:path w="476" h="480" extrusionOk="0">
                  <a:moveTo>
                    <a:pt x="423" y="0"/>
                  </a:moveTo>
                  <a:cubicBezTo>
                    <a:pt x="374" y="0"/>
                    <a:pt x="352" y="60"/>
                    <a:pt x="304" y="72"/>
                  </a:cubicBezTo>
                  <a:cubicBezTo>
                    <a:pt x="269" y="83"/>
                    <a:pt x="278" y="112"/>
                    <a:pt x="296" y="139"/>
                  </a:cubicBezTo>
                  <a:cubicBezTo>
                    <a:pt x="314" y="162"/>
                    <a:pt x="311" y="198"/>
                    <a:pt x="292" y="198"/>
                  </a:cubicBezTo>
                  <a:lnTo>
                    <a:pt x="285" y="198"/>
                  </a:lnTo>
                  <a:cubicBezTo>
                    <a:pt x="266" y="191"/>
                    <a:pt x="255" y="188"/>
                    <a:pt x="243" y="188"/>
                  </a:cubicBezTo>
                  <a:cubicBezTo>
                    <a:pt x="195" y="188"/>
                    <a:pt x="176" y="240"/>
                    <a:pt x="150" y="269"/>
                  </a:cubicBezTo>
                  <a:cubicBezTo>
                    <a:pt x="83" y="233"/>
                    <a:pt x="90" y="150"/>
                    <a:pt x="27" y="117"/>
                  </a:cubicBezTo>
                  <a:lnTo>
                    <a:pt x="27" y="117"/>
                  </a:lnTo>
                  <a:cubicBezTo>
                    <a:pt x="0" y="269"/>
                    <a:pt x="19" y="326"/>
                    <a:pt x="102" y="326"/>
                  </a:cubicBezTo>
                  <a:lnTo>
                    <a:pt x="112" y="326"/>
                  </a:lnTo>
                  <a:cubicBezTo>
                    <a:pt x="98" y="367"/>
                    <a:pt x="57" y="374"/>
                    <a:pt x="31" y="400"/>
                  </a:cubicBezTo>
                  <a:cubicBezTo>
                    <a:pt x="38" y="404"/>
                    <a:pt x="42" y="412"/>
                    <a:pt x="45" y="416"/>
                  </a:cubicBezTo>
                  <a:cubicBezTo>
                    <a:pt x="79" y="464"/>
                    <a:pt x="128" y="471"/>
                    <a:pt x="180" y="479"/>
                  </a:cubicBezTo>
                  <a:cubicBezTo>
                    <a:pt x="157" y="453"/>
                    <a:pt x="117" y="434"/>
                    <a:pt x="112" y="378"/>
                  </a:cubicBezTo>
                  <a:lnTo>
                    <a:pt x="112" y="378"/>
                  </a:lnTo>
                  <a:cubicBezTo>
                    <a:pt x="124" y="381"/>
                    <a:pt x="131" y="386"/>
                    <a:pt x="143" y="386"/>
                  </a:cubicBezTo>
                  <a:cubicBezTo>
                    <a:pt x="157" y="386"/>
                    <a:pt x="169" y="381"/>
                    <a:pt x="184" y="378"/>
                  </a:cubicBezTo>
                  <a:cubicBezTo>
                    <a:pt x="195" y="374"/>
                    <a:pt x="210" y="371"/>
                    <a:pt x="221" y="371"/>
                  </a:cubicBezTo>
                  <a:cubicBezTo>
                    <a:pt x="233" y="371"/>
                    <a:pt x="240" y="371"/>
                    <a:pt x="247" y="378"/>
                  </a:cubicBezTo>
                  <a:cubicBezTo>
                    <a:pt x="262" y="386"/>
                    <a:pt x="274" y="397"/>
                    <a:pt x="285" y="397"/>
                  </a:cubicBezTo>
                  <a:cubicBezTo>
                    <a:pt x="288" y="397"/>
                    <a:pt x="296" y="393"/>
                    <a:pt x="304" y="386"/>
                  </a:cubicBezTo>
                  <a:cubicBezTo>
                    <a:pt x="322" y="364"/>
                    <a:pt x="326" y="333"/>
                    <a:pt x="314" y="311"/>
                  </a:cubicBezTo>
                  <a:cubicBezTo>
                    <a:pt x="285" y="243"/>
                    <a:pt x="281" y="229"/>
                    <a:pt x="337" y="214"/>
                  </a:cubicBezTo>
                  <a:cubicBezTo>
                    <a:pt x="426" y="188"/>
                    <a:pt x="397" y="86"/>
                    <a:pt x="464" y="45"/>
                  </a:cubicBezTo>
                  <a:cubicBezTo>
                    <a:pt x="476" y="41"/>
                    <a:pt x="464" y="8"/>
                    <a:pt x="442" y="5"/>
                  </a:cubicBezTo>
                  <a:cubicBezTo>
                    <a:pt x="435" y="0"/>
                    <a:pt x="431" y="0"/>
                    <a:pt x="42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59" name="Google Shape;17259;p11"/>
            <p:cNvSpPr/>
            <p:nvPr/>
          </p:nvSpPr>
          <p:spPr>
            <a:xfrm>
              <a:off x="-2452818" y="-2610206"/>
              <a:ext cx="15423" cy="22013"/>
            </a:xfrm>
            <a:custGeom>
              <a:avLst/>
              <a:gdLst/>
              <a:ahLst/>
              <a:cxnLst/>
              <a:rect l="l" t="t" r="r" b="b"/>
              <a:pathLst>
                <a:path w="323" h="461" extrusionOk="0">
                  <a:moveTo>
                    <a:pt x="263" y="1"/>
                  </a:moveTo>
                  <a:cubicBezTo>
                    <a:pt x="225" y="53"/>
                    <a:pt x="169" y="64"/>
                    <a:pt x="116" y="83"/>
                  </a:cubicBezTo>
                  <a:cubicBezTo>
                    <a:pt x="106" y="169"/>
                    <a:pt x="31" y="218"/>
                    <a:pt x="1" y="292"/>
                  </a:cubicBezTo>
                  <a:cubicBezTo>
                    <a:pt x="42" y="344"/>
                    <a:pt x="72" y="397"/>
                    <a:pt x="94" y="461"/>
                  </a:cubicBezTo>
                  <a:cubicBezTo>
                    <a:pt x="158" y="430"/>
                    <a:pt x="263" y="449"/>
                    <a:pt x="251" y="326"/>
                  </a:cubicBezTo>
                  <a:cubicBezTo>
                    <a:pt x="251" y="315"/>
                    <a:pt x="289" y="296"/>
                    <a:pt x="311" y="282"/>
                  </a:cubicBezTo>
                  <a:cubicBezTo>
                    <a:pt x="304" y="273"/>
                    <a:pt x="300" y="270"/>
                    <a:pt x="296" y="263"/>
                  </a:cubicBezTo>
                  <a:lnTo>
                    <a:pt x="281" y="263"/>
                  </a:lnTo>
                  <a:cubicBezTo>
                    <a:pt x="128" y="263"/>
                    <a:pt x="116" y="244"/>
                    <a:pt x="199" y="102"/>
                  </a:cubicBezTo>
                  <a:cubicBezTo>
                    <a:pt x="214" y="75"/>
                    <a:pt x="233" y="49"/>
                    <a:pt x="266" y="49"/>
                  </a:cubicBezTo>
                  <a:lnTo>
                    <a:pt x="311" y="49"/>
                  </a:lnTo>
                  <a:cubicBezTo>
                    <a:pt x="323" y="4"/>
                    <a:pt x="285" y="12"/>
                    <a:pt x="26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0" name="Google Shape;17260;p11"/>
            <p:cNvSpPr/>
            <p:nvPr/>
          </p:nvSpPr>
          <p:spPr>
            <a:xfrm>
              <a:off x="-2448855" y="-2598078"/>
              <a:ext cx="18766" cy="16140"/>
            </a:xfrm>
            <a:custGeom>
              <a:avLst/>
              <a:gdLst/>
              <a:ahLst/>
              <a:cxnLst/>
              <a:rect l="l" t="t" r="r" b="b"/>
              <a:pathLst>
                <a:path w="393" h="338" extrusionOk="0">
                  <a:moveTo>
                    <a:pt x="392" y="1"/>
                  </a:moveTo>
                  <a:lnTo>
                    <a:pt x="392" y="1"/>
                  </a:lnTo>
                  <a:cubicBezTo>
                    <a:pt x="352" y="5"/>
                    <a:pt x="329" y="45"/>
                    <a:pt x="295" y="45"/>
                  </a:cubicBezTo>
                  <a:cubicBezTo>
                    <a:pt x="288" y="45"/>
                    <a:pt x="285" y="45"/>
                    <a:pt x="277" y="42"/>
                  </a:cubicBezTo>
                  <a:cubicBezTo>
                    <a:pt x="262" y="35"/>
                    <a:pt x="243" y="31"/>
                    <a:pt x="228" y="28"/>
                  </a:cubicBezTo>
                  <a:cubicBezTo>
                    <a:pt x="206" y="42"/>
                    <a:pt x="168" y="61"/>
                    <a:pt x="168" y="72"/>
                  </a:cubicBezTo>
                  <a:cubicBezTo>
                    <a:pt x="180" y="195"/>
                    <a:pt x="75" y="176"/>
                    <a:pt x="11" y="207"/>
                  </a:cubicBezTo>
                  <a:cubicBezTo>
                    <a:pt x="7" y="211"/>
                    <a:pt x="4" y="214"/>
                    <a:pt x="0" y="221"/>
                  </a:cubicBezTo>
                  <a:cubicBezTo>
                    <a:pt x="38" y="233"/>
                    <a:pt x="71" y="247"/>
                    <a:pt x="86" y="289"/>
                  </a:cubicBezTo>
                  <a:cubicBezTo>
                    <a:pt x="97" y="323"/>
                    <a:pt x="116" y="337"/>
                    <a:pt x="131" y="337"/>
                  </a:cubicBezTo>
                  <a:cubicBezTo>
                    <a:pt x="150" y="337"/>
                    <a:pt x="168" y="319"/>
                    <a:pt x="180" y="297"/>
                  </a:cubicBezTo>
                  <a:cubicBezTo>
                    <a:pt x="213" y="237"/>
                    <a:pt x="251" y="192"/>
                    <a:pt x="314" y="166"/>
                  </a:cubicBezTo>
                  <a:cubicBezTo>
                    <a:pt x="340" y="154"/>
                    <a:pt x="363" y="128"/>
                    <a:pt x="359" y="90"/>
                  </a:cubicBezTo>
                  <a:cubicBezTo>
                    <a:pt x="340" y="57"/>
                    <a:pt x="392" y="38"/>
                    <a:pt x="39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1" name="Google Shape;17261;p11"/>
            <p:cNvSpPr/>
            <p:nvPr/>
          </p:nvSpPr>
          <p:spPr>
            <a:xfrm>
              <a:off x="-2441931" y="-2607867"/>
              <a:ext cx="13465" cy="14134"/>
            </a:xfrm>
            <a:custGeom>
              <a:avLst/>
              <a:gdLst/>
              <a:ahLst/>
              <a:cxnLst/>
              <a:rect l="l" t="t" r="r" b="b"/>
              <a:pathLst>
                <a:path w="282" h="296" extrusionOk="0">
                  <a:moveTo>
                    <a:pt x="50" y="0"/>
                  </a:moveTo>
                  <a:cubicBezTo>
                    <a:pt x="64" y="41"/>
                    <a:pt x="1" y="105"/>
                    <a:pt x="83" y="131"/>
                  </a:cubicBezTo>
                  <a:cubicBezTo>
                    <a:pt x="143" y="138"/>
                    <a:pt x="162" y="176"/>
                    <a:pt x="132" y="247"/>
                  </a:cubicBezTo>
                  <a:cubicBezTo>
                    <a:pt x="140" y="250"/>
                    <a:pt x="143" y="250"/>
                    <a:pt x="150" y="250"/>
                  </a:cubicBezTo>
                  <a:cubicBezTo>
                    <a:pt x="184" y="250"/>
                    <a:pt x="207" y="210"/>
                    <a:pt x="247" y="206"/>
                  </a:cubicBezTo>
                  <a:lnTo>
                    <a:pt x="247" y="206"/>
                  </a:lnTo>
                  <a:cubicBezTo>
                    <a:pt x="247" y="243"/>
                    <a:pt x="195" y="262"/>
                    <a:pt x="214" y="295"/>
                  </a:cubicBezTo>
                  <a:cubicBezTo>
                    <a:pt x="274" y="255"/>
                    <a:pt x="281" y="210"/>
                    <a:pt x="247" y="138"/>
                  </a:cubicBezTo>
                  <a:cubicBezTo>
                    <a:pt x="214" y="64"/>
                    <a:pt x="158" y="23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2" name="Google Shape;17262;p11"/>
            <p:cNvSpPr/>
            <p:nvPr/>
          </p:nvSpPr>
          <p:spPr>
            <a:xfrm>
              <a:off x="-2434625" y="-2689280"/>
              <a:ext cx="20437" cy="21488"/>
            </a:xfrm>
            <a:custGeom>
              <a:avLst/>
              <a:gdLst/>
              <a:ahLst/>
              <a:cxnLst/>
              <a:rect l="l" t="t" r="r" b="b"/>
              <a:pathLst>
                <a:path w="428" h="450" extrusionOk="0">
                  <a:moveTo>
                    <a:pt x="144" y="1"/>
                  </a:moveTo>
                  <a:cubicBezTo>
                    <a:pt x="136" y="1"/>
                    <a:pt x="125" y="1"/>
                    <a:pt x="113" y="4"/>
                  </a:cubicBezTo>
                  <a:cubicBezTo>
                    <a:pt x="61" y="27"/>
                    <a:pt x="49" y="49"/>
                    <a:pt x="65" y="109"/>
                  </a:cubicBezTo>
                  <a:cubicBezTo>
                    <a:pt x="80" y="166"/>
                    <a:pt x="57" y="221"/>
                    <a:pt x="1" y="259"/>
                  </a:cubicBezTo>
                  <a:cubicBezTo>
                    <a:pt x="27" y="289"/>
                    <a:pt x="54" y="315"/>
                    <a:pt x="80" y="341"/>
                  </a:cubicBezTo>
                  <a:cubicBezTo>
                    <a:pt x="91" y="352"/>
                    <a:pt x="106" y="363"/>
                    <a:pt x="117" y="375"/>
                  </a:cubicBezTo>
                  <a:cubicBezTo>
                    <a:pt x="125" y="356"/>
                    <a:pt x="132" y="337"/>
                    <a:pt x="151" y="337"/>
                  </a:cubicBezTo>
                  <a:cubicBezTo>
                    <a:pt x="158" y="337"/>
                    <a:pt x="162" y="337"/>
                    <a:pt x="173" y="341"/>
                  </a:cubicBezTo>
                  <a:cubicBezTo>
                    <a:pt x="192" y="352"/>
                    <a:pt x="214" y="367"/>
                    <a:pt x="214" y="390"/>
                  </a:cubicBezTo>
                  <a:cubicBezTo>
                    <a:pt x="214" y="420"/>
                    <a:pt x="184" y="416"/>
                    <a:pt x="166" y="427"/>
                  </a:cubicBezTo>
                  <a:cubicBezTo>
                    <a:pt x="180" y="442"/>
                    <a:pt x="199" y="449"/>
                    <a:pt x="214" y="449"/>
                  </a:cubicBezTo>
                  <a:cubicBezTo>
                    <a:pt x="229" y="449"/>
                    <a:pt x="241" y="446"/>
                    <a:pt x="256" y="435"/>
                  </a:cubicBezTo>
                  <a:cubicBezTo>
                    <a:pt x="263" y="427"/>
                    <a:pt x="270" y="427"/>
                    <a:pt x="278" y="427"/>
                  </a:cubicBezTo>
                  <a:cubicBezTo>
                    <a:pt x="293" y="427"/>
                    <a:pt x="304" y="435"/>
                    <a:pt x="311" y="442"/>
                  </a:cubicBezTo>
                  <a:cubicBezTo>
                    <a:pt x="337" y="408"/>
                    <a:pt x="386" y="404"/>
                    <a:pt x="416" y="378"/>
                  </a:cubicBezTo>
                  <a:cubicBezTo>
                    <a:pt x="420" y="371"/>
                    <a:pt x="424" y="367"/>
                    <a:pt x="427" y="359"/>
                  </a:cubicBezTo>
                  <a:cubicBezTo>
                    <a:pt x="416" y="349"/>
                    <a:pt x="405" y="341"/>
                    <a:pt x="398" y="326"/>
                  </a:cubicBezTo>
                  <a:cubicBezTo>
                    <a:pt x="363" y="273"/>
                    <a:pt x="360" y="199"/>
                    <a:pt x="274" y="180"/>
                  </a:cubicBezTo>
                  <a:cubicBezTo>
                    <a:pt x="259" y="180"/>
                    <a:pt x="222" y="139"/>
                    <a:pt x="233" y="98"/>
                  </a:cubicBezTo>
                  <a:cubicBezTo>
                    <a:pt x="225" y="83"/>
                    <a:pt x="225" y="68"/>
                    <a:pt x="214" y="57"/>
                  </a:cubicBezTo>
                  <a:cubicBezTo>
                    <a:pt x="196" y="27"/>
                    <a:pt x="177" y="1"/>
                    <a:pt x="14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3" name="Google Shape;17263;p11"/>
            <p:cNvSpPr/>
            <p:nvPr/>
          </p:nvSpPr>
          <p:spPr>
            <a:xfrm>
              <a:off x="-2421207" y="-2692480"/>
              <a:ext cx="14659" cy="16474"/>
            </a:xfrm>
            <a:custGeom>
              <a:avLst/>
              <a:gdLst/>
              <a:ahLst/>
              <a:cxnLst/>
              <a:rect l="l" t="t" r="r" b="b"/>
              <a:pathLst>
                <a:path w="307" h="345" extrusionOk="0">
                  <a:moveTo>
                    <a:pt x="82" y="0"/>
                  </a:moveTo>
                  <a:cubicBezTo>
                    <a:pt x="53" y="38"/>
                    <a:pt x="42" y="86"/>
                    <a:pt x="1" y="116"/>
                  </a:cubicBezTo>
                  <a:cubicBezTo>
                    <a:pt x="15" y="131"/>
                    <a:pt x="20" y="147"/>
                    <a:pt x="20" y="169"/>
                  </a:cubicBezTo>
                  <a:cubicBezTo>
                    <a:pt x="12" y="199"/>
                    <a:pt x="30" y="225"/>
                    <a:pt x="60" y="228"/>
                  </a:cubicBezTo>
                  <a:lnTo>
                    <a:pt x="68" y="228"/>
                  </a:lnTo>
                  <a:cubicBezTo>
                    <a:pt x="94" y="228"/>
                    <a:pt x="87" y="199"/>
                    <a:pt x="94" y="180"/>
                  </a:cubicBezTo>
                  <a:cubicBezTo>
                    <a:pt x="101" y="157"/>
                    <a:pt x="117" y="150"/>
                    <a:pt x="135" y="150"/>
                  </a:cubicBezTo>
                  <a:lnTo>
                    <a:pt x="150" y="150"/>
                  </a:lnTo>
                  <a:cubicBezTo>
                    <a:pt x="180" y="157"/>
                    <a:pt x="172" y="188"/>
                    <a:pt x="165" y="206"/>
                  </a:cubicBezTo>
                  <a:cubicBezTo>
                    <a:pt x="165" y="221"/>
                    <a:pt x="161" y="240"/>
                    <a:pt x="150" y="251"/>
                  </a:cubicBezTo>
                  <a:cubicBezTo>
                    <a:pt x="132" y="273"/>
                    <a:pt x="105" y="281"/>
                    <a:pt x="132" y="322"/>
                  </a:cubicBezTo>
                  <a:cubicBezTo>
                    <a:pt x="143" y="340"/>
                    <a:pt x="154" y="345"/>
                    <a:pt x="165" y="345"/>
                  </a:cubicBezTo>
                  <a:cubicBezTo>
                    <a:pt x="180" y="345"/>
                    <a:pt x="195" y="333"/>
                    <a:pt x="210" y="330"/>
                  </a:cubicBezTo>
                  <a:lnTo>
                    <a:pt x="244" y="330"/>
                  </a:lnTo>
                  <a:cubicBezTo>
                    <a:pt x="266" y="322"/>
                    <a:pt x="292" y="318"/>
                    <a:pt x="307" y="295"/>
                  </a:cubicBezTo>
                  <a:cubicBezTo>
                    <a:pt x="247" y="255"/>
                    <a:pt x="300" y="199"/>
                    <a:pt x="296" y="150"/>
                  </a:cubicBezTo>
                  <a:lnTo>
                    <a:pt x="292" y="150"/>
                  </a:lnTo>
                  <a:cubicBezTo>
                    <a:pt x="236" y="86"/>
                    <a:pt x="195" y="0"/>
                    <a:pt x="9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4" name="Google Shape;17264;p11"/>
            <p:cNvSpPr/>
            <p:nvPr/>
          </p:nvSpPr>
          <p:spPr>
            <a:xfrm>
              <a:off x="-2424072" y="-2686988"/>
              <a:ext cx="14516" cy="14898"/>
            </a:xfrm>
            <a:custGeom>
              <a:avLst/>
              <a:gdLst/>
              <a:ahLst/>
              <a:cxnLst/>
              <a:rect l="l" t="t" r="r" b="b"/>
              <a:pathLst>
                <a:path w="304" h="312" extrusionOk="0">
                  <a:moveTo>
                    <a:pt x="61" y="1"/>
                  </a:moveTo>
                  <a:lnTo>
                    <a:pt x="12" y="50"/>
                  </a:lnTo>
                  <a:cubicBezTo>
                    <a:pt x="1" y="91"/>
                    <a:pt x="38" y="132"/>
                    <a:pt x="53" y="132"/>
                  </a:cubicBezTo>
                  <a:cubicBezTo>
                    <a:pt x="139" y="151"/>
                    <a:pt x="142" y="225"/>
                    <a:pt x="177" y="278"/>
                  </a:cubicBezTo>
                  <a:cubicBezTo>
                    <a:pt x="184" y="293"/>
                    <a:pt x="195" y="301"/>
                    <a:pt x="206" y="311"/>
                  </a:cubicBezTo>
                  <a:cubicBezTo>
                    <a:pt x="255" y="293"/>
                    <a:pt x="281" y="259"/>
                    <a:pt x="304" y="215"/>
                  </a:cubicBezTo>
                  <a:lnTo>
                    <a:pt x="270" y="215"/>
                  </a:lnTo>
                  <a:cubicBezTo>
                    <a:pt x="255" y="218"/>
                    <a:pt x="240" y="230"/>
                    <a:pt x="225" y="230"/>
                  </a:cubicBezTo>
                  <a:cubicBezTo>
                    <a:pt x="214" y="230"/>
                    <a:pt x="203" y="225"/>
                    <a:pt x="192" y="207"/>
                  </a:cubicBezTo>
                  <a:cubicBezTo>
                    <a:pt x="165" y="166"/>
                    <a:pt x="192" y="158"/>
                    <a:pt x="210" y="136"/>
                  </a:cubicBezTo>
                  <a:cubicBezTo>
                    <a:pt x="221" y="125"/>
                    <a:pt x="225" y="106"/>
                    <a:pt x="225" y="91"/>
                  </a:cubicBezTo>
                  <a:cubicBezTo>
                    <a:pt x="232" y="73"/>
                    <a:pt x="240" y="42"/>
                    <a:pt x="210" y="35"/>
                  </a:cubicBezTo>
                  <a:lnTo>
                    <a:pt x="195" y="35"/>
                  </a:lnTo>
                  <a:cubicBezTo>
                    <a:pt x="177" y="35"/>
                    <a:pt x="161" y="42"/>
                    <a:pt x="154" y="65"/>
                  </a:cubicBezTo>
                  <a:cubicBezTo>
                    <a:pt x="147" y="84"/>
                    <a:pt x="154" y="113"/>
                    <a:pt x="128" y="113"/>
                  </a:cubicBezTo>
                  <a:lnTo>
                    <a:pt x="120" y="113"/>
                  </a:lnTo>
                  <a:cubicBezTo>
                    <a:pt x="90" y="110"/>
                    <a:pt x="72" y="84"/>
                    <a:pt x="80" y="54"/>
                  </a:cubicBezTo>
                  <a:cubicBezTo>
                    <a:pt x="80" y="32"/>
                    <a:pt x="75" y="16"/>
                    <a:pt x="6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5" name="Google Shape;17265;p11"/>
            <p:cNvSpPr/>
            <p:nvPr/>
          </p:nvSpPr>
          <p:spPr>
            <a:xfrm>
              <a:off x="-2431712" y="-2673045"/>
              <a:ext cx="11985" cy="10983"/>
            </a:xfrm>
            <a:custGeom>
              <a:avLst/>
              <a:gdLst/>
              <a:ahLst/>
              <a:cxnLst/>
              <a:rect l="l" t="t" r="r" b="b"/>
              <a:pathLst>
                <a:path w="251" h="230" extrusionOk="0">
                  <a:moveTo>
                    <a:pt x="19" y="1"/>
                  </a:moveTo>
                  <a:cubicBezTo>
                    <a:pt x="0" y="27"/>
                    <a:pt x="0" y="50"/>
                    <a:pt x="26" y="72"/>
                  </a:cubicBezTo>
                  <a:cubicBezTo>
                    <a:pt x="45" y="87"/>
                    <a:pt x="71" y="109"/>
                    <a:pt x="60" y="135"/>
                  </a:cubicBezTo>
                  <a:cubicBezTo>
                    <a:pt x="33" y="229"/>
                    <a:pt x="97" y="221"/>
                    <a:pt x="153" y="229"/>
                  </a:cubicBezTo>
                  <a:cubicBezTo>
                    <a:pt x="164" y="211"/>
                    <a:pt x="213" y="218"/>
                    <a:pt x="195" y="180"/>
                  </a:cubicBezTo>
                  <a:cubicBezTo>
                    <a:pt x="164" y="113"/>
                    <a:pt x="217" y="117"/>
                    <a:pt x="250" y="102"/>
                  </a:cubicBezTo>
                  <a:cubicBezTo>
                    <a:pt x="243" y="95"/>
                    <a:pt x="232" y="87"/>
                    <a:pt x="217" y="87"/>
                  </a:cubicBezTo>
                  <a:cubicBezTo>
                    <a:pt x="209" y="87"/>
                    <a:pt x="202" y="87"/>
                    <a:pt x="195" y="95"/>
                  </a:cubicBezTo>
                  <a:cubicBezTo>
                    <a:pt x="180" y="106"/>
                    <a:pt x="168" y="109"/>
                    <a:pt x="153" y="109"/>
                  </a:cubicBezTo>
                  <a:cubicBezTo>
                    <a:pt x="138" y="109"/>
                    <a:pt x="119" y="102"/>
                    <a:pt x="105" y="87"/>
                  </a:cubicBezTo>
                  <a:lnTo>
                    <a:pt x="90" y="87"/>
                  </a:lnTo>
                  <a:cubicBezTo>
                    <a:pt x="60" y="87"/>
                    <a:pt x="67" y="54"/>
                    <a:pt x="56" y="35"/>
                  </a:cubicBezTo>
                  <a:cubicBezTo>
                    <a:pt x="45" y="23"/>
                    <a:pt x="30" y="12"/>
                    <a:pt x="1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6" name="Google Shape;17266;p11"/>
            <p:cNvSpPr/>
            <p:nvPr/>
          </p:nvSpPr>
          <p:spPr>
            <a:xfrm>
              <a:off x="-2557772" y="-2812046"/>
              <a:ext cx="9168" cy="10171"/>
            </a:xfrm>
            <a:custGeom>
              <a:avLst/>
              <a:gdLst/>
              <a:ahLst/>
              <a:cxnLst/>
              <a:rect l="l" t="t" r="r" b="b"/>
              <a:pathLst>
                <a:path w="192" h="213" extrusionOk="0">
                  <a:moveTo>
                    <a:pt x="87" y="0"/>
                  </a:moveTo>
                  <a:cubicBezTo>
                    <a:pt x="46" y="0"/>
                    <a:pt x="31" y="41"/>
                    <a:pt x="1" y="63"/>
                  </a:cubicBezTo>
                  <a:cubicBezTo>
                    <a:pt x="12" y="135"/>
                    <a:pt x="72" y="164"/>
                    <a:pt x="113" y="213"/>
                  </a:cubicBezTo>
                  <a:cubicBezTo>
                    <a:pt x="147" y="202"/>
                    <a:pt x="192" y="191"/>
                    <a:pt x="143" y="149"/>
                  </a:cubicBezTo>
                  <a:cubicBezTo>
                    <a:pt x="94" y="104"/>
                    <a:pt x="87" y="56"/>
                    <a:pt x="9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7" name="Google Shape;17267;p11"/>
            <p:cNvSpPr/>
            <p:nvPr/>
          </p:nvSpPr>
          <p:spPr>
            <a:xfrm>
              <a:off x="-2561640" y="-2825463"/>
              <a:ext cx="6255" cy="8452"/>
            </a:xfrm>
            <a:custGeom>
              <a:avLst/>
              <a:gdLst/>
              <a:ahLst/>
              <a:cxnLst/>
              <a:rect l="l" t="t" r="r" b="b"/>
              <a:pathLst>
                <a:path w="131" h="177" extrusionOk="0">
                  <a:moveTo>
                    <a:pt x="52" y="1"/>
                  </a:moveTo>
                  <a:cubicBezTo>
                    <a:pt x="48" y="1"/>
                    <a:pt x="40" y="4"/>
                    <a:pt x="37" y="4"/>
                  </a:cubicBezTo>
                  <a:cubicBezTo>
                    <a:pt x="7" y="19"/>
                    <a:pt x="0" y="49"/>
                    <a:pt x="14" y="71"/>
                  </a:cubicBezTo>
                  <a:cubicBezTo>
                    <a:pt x="37" y="113"/>
                    <a:pt x="71" y="147"/>
                    <a:pt x="130" y="176"/>
                  </a:cubicBezTo>
                  <a:cubicBezTo>
                    <a:pt x="116" y="120"/>
                    <a:pt x="108" y="75"/>
                    <a:pt x="90" y="35"/>
                  </a:cubicBezTo>
                  <a:cubicBezTo>
                    <a:pt x="85" y="19"/>
                    <a:pt x="71" y="1"/>
                    <a:pt x="5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8" name="Google Shape;17268;p11"/>
            <p:cNvSpPr/>
            <p:nvPr/>
          </p:nvSpPr>
          <p:spPr>
            <a:xfrm>
              <a:off x="-2553809" y="-2819542"/>
              <a:ext cx="6972" cy="5921"/>
            </a:xfrm>
            <a:custGeom>
              <a:avLst/>
              <a:gdLst/>
              <a:ahLst/>
              <a:cxnLst/>
              <a:rect l="l" t="t" r="r" b="b"/>
              <a:pathLst>
                <a:path w="146" h="124" extrusionOk="0">
                  <a:moveTo>
                    <a:pt x="97" y="0"/>
                  </a:moveTo>
                  <a:cubicBezTo>
                    <a:pt x="86" y="0"/>
                    <a:pt x="71" y="7"/>
                    <a:pt x="60" y="23"/>
                  </a:cubicBezTo>
                  <a:cubicBezTo>
                    <a:pt x="38" y="52"/>
                    <a:pt x="0" y="82"/>
                    <a:pt x="49" y="123"/>
                  </a:cubicBezTo>
                  <a:lnTo>
                    <a:pt x="64" y="108"/>
                  </a:lnTo>
                  <a:cubicBezTo>
                    <a:pt x="83" y="75"/>
                    <a:pt x="109" y="45"/>
                    <a:pt x="146" y="26"/>
                  </a:cubicBezTo>
                  <a:cubicBezTo>
                    <a:pt x="131" y="11"/>
                    <a:pt x="112" y="0"/>
                    <a:pt x="9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69" name="Google Shape;17269;p11"/>
            <p:cNvSpPr/>
            <p:nvPr/>
          </p:nvSpPr>
          <p:spPr>
            <a:xfrm>
              <a:off x="-2551660" y="-2810470"/>
              <a:ext cx="10171" cy="10410"/>
            </a:xfrm>
            <a:custGeom>
              <a:avLst/>
              <a:gdLst/>
              <a:ahLst/>
              <a:cxnLst/>
              <a:rect l="l" t="t" r="r" b="b"/>
              <a:pathLst>
                <a:path w="213" h="218" extrusionOk="0">
                  <a:moveTo>
                    <a:pt x="33" y="1"/>
                  </a:moveTo>
                  <a:cubicBezTo>
                    <a:pt x="22" y="1"/>
                    <a:pt x="11" y="4"/>
                    <a:pt x="0" y="16"/>
                  </a:cubicBezTo>
                  <a:cubicBezTo>
                    <a:pt x="49" y="75"/>
                    <a:pt x="78" y="150"/>
                    <a:pt x="116" y="218"/>
                  </a:cubicBezTo>
                  <a:lnTo>
                    <a:pt x="127" y="218"/>
                  </a:lnTo>
                  <a:cubicBezTo>
                    <a:pt x="157" y="218"/>
                    <a:pt x="180" y="184"/>
                    <a:pt x="213" y="180"/>
                  </a:cubicBezTo>
                  <a:lnTo>
                    <a:pt x="209" y="180"/>
                  </a:lnTo>
                  <a:cubicBezTo>
                    <a:pt x="206" y="176"/>
                    <a:pt x="202" y="169"/>
                    <a:pt x="202" y="165"/>
                  </a:cubicBezTo>
                  <a:cubicBezTo>
                    <a:pt x="198" y="128"/>
                    <a:pt x="198" y="90"/>
                    <a:pt x="190" y="53"/>
                  </a:cubicBezTo>
                  <a:cubicBezTo>
                    <a:pt x="183" y="27"/>
                    <a:pt x="168" y="19"/>
                    <a:pt x="150" y="19"/>
                  </a:cubicBezTo>
                  <a:cubicBezTo>
                    <a:pt x="138" y="19"/>
                    <a:pt x="131" y="19"/>
                    <a:pt x="119" y="23"/>
                  </a:cubicBezTo>
                  <a:cubicBezTo>
                    <a:pt x="105" y="30"/>
                    <a:pt x="135" y="64"/>
                    <a:pt x="101" y="64"/>
                  </a:cubicBezTo>
                  <a:cubicBezTo>
                    <a:pt x="71" y="64"/>
                    <a:pt x="71" y="38"/>
                    <a:pt x="64" y="19"/>
                  </a:cubicBezTo>
                  <a:cubicBezTo>
                    <a:pt x="56" y="8"/>
                    <a:pt x="49" y="1"/>
                    <a:pt x="3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0" name="Google Shape;17270;p11"/>
            <p:cNvSpPr/>
            <p:nvPr/>
          </p:nvSpPr>
          <p:spPr>
            <a:xfrm>
              <a:off x="-2550801" y="-2818301"/>
              <a:ext cx="4345" cy="3915"/>
            </a:xfrm>
            <a:custGeom>
              <a:avLst/>
              <a:gdLst/>
              <a:ahLst/>
              <a:cxnLst/>
              <a:rect l="l" t="t" r="r" b="b"/>
              <a:pathLst>
                <a:path w="91" h="82" extrusionOk="0">
                  <a:moveTo>
                    <a:pt x="83" y="0"/>
                  </a:moveTo>
                  <a:cubicBezTo>
                    <a:pt x="46" y="19"/>
                    <a:pt x="20" y="49"/>
                    <a:pt x="1" y="82"/>
                  </a:cubicBezTo>
                  <a:lnTo>
                    <a:pt x="49" y="82"/>
                  </a:lnTo>
                  <a:cubicBezTo>
                    <a:pt x="72" y="82"/>
                    <a:pt x="87" y="75"/>
                    <a:pt x="83" y="34"/>
                  </a:cubicBezTo>
                  <a:cubicBezTo>
                    <a:pt x="87" y="23"/>
                    <a:pt x="91" y="11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1" name="Google Shape;17271;p11"/>
            <p:cNvSpPr/>
            <p:nvPr/>
          </p:nvSpPr>
          <p:spPr>
            <a:xfrm>
              <a:off x="-2545262" y="-2782297"/>
              <a:ext cx="8643" cy="10983"/>
            </a:xfrm>
            <a:custGeom>
              <a:avLst/>
              <a:gdLst/>
              <a:ahLst/>
              <a:cxnLst/>
              <a:rect l="l" t="t" r="r" b="b"/>
              <a:pathLst>
                <a:path w="181" h="230" extrusionOk="0">
                  <a:moveTo>
                    <a:pt x="79" y="1"/>
                  </a:moveTo>
                  <a:cubicBezTo>
                    <a:pt x="72" y="1"/>
                    <a:pt x="61" y="5"/>
                    <a:pt x="53" y="12"/>
                  </a:cubicBezTo>
                  <a:cubicBezTo>
                    <a:pt x="19" y="42"/>
                    <a:pt x="1" y="80"/>
                    <a:pt x="23" y="117"/>
                  </a:cubicBezTo>
                  <a:cubicBezTo>
                    <a:pt x="42" y="154"/>
                    <a:pt x="56" y="203"/>
                    <a:pt x="94" y="230"/>
                  </a:cubicBezTo>
                  <a:cubicBezTo>
                    <a:pt x="146" y="203"/>
                    <a:pt x="128" y="147"/>
                    <a:pt x="150" y="109"/>
                  </a:cubicBezTo>
                  <a:cubicBezTo>
                    <a:pt x="173" y="76"/>
                    <a:pt x="180" y="46"/>
                    <a:pt x="135" y="28"/>
                  </a:cubicBezTo>
                  <a:cubicBezTo>
                    <a:pt x="116" y="16"/>
                    <a:pt x="98" y="1"/>
                    <a:pt x="7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2" name="Google Shape;17272;p11"/>
            <p:cNvSpPr/>
            <p:nvPr/>
          </p:nvSpPr>
          <p:spPr>
            <a:xfrm>
              <a:off x="-2631498" y="-2914183"/>
              <a:ext cx="7544" cy="8261"/>
            </a:xfrm>
            <a:custGeom>
              <a:avLst/>
              <a:gdLst/>
              <a:ahLst/>
              <a:cxnLst/>
              <a:rect l="l" t="t" r="r" b="b"/>
              <a:pathLst>
                <a:path w="158" h="173" extrusionOk="0">
                  <a:moveTo>
                    <a:pt x="46" y="0"/>
                  </a:moveTo>
                  <a:cubicBezTo>
                    <a:pt x="35" y="0"/>
                    <a:pt x="28" y="16"/>
                    <a:pt x="16" y="27"/>
                  </a:cubicBezTo>
                  <a:cubicBezTo>
                    <a:pt x="1" y="45"/>
                    <a:pt x="9" y="61"/>
                    <a:pt x="28" y="71"/>
                  </a:cubicBezTo>
                  <a:cubicBezTo>
                    <a:pt x="68" y="87"/>
                    <a:pt x="64" y="139"/>
                    <a:pt x="95" y="173"/>
                  </a:cubicBezTo>
                  <a:cubicBezTo>
                    <a:pt x="135" y="124"/>
                    <a:pt x="124" y="61"/>
                    <a:pt x="158" y="16"/>
                  </a:cubicBezTo>
                  <a:cubicBezTo>
                    <a:pt x="151" y="16"/>
                    <a:pt x="147" y="12"/>
                    <a:pt x="143" y="12"/>
                  </a:cubicBezTo>
                  <a:cubicBezTo>
                    <a:pt x="135" y="12"/>
                    <a:pt x="124" y="16"/>
                    <a:pt x="117" y="19"/>
                  </a:cubicBezTo>
                  <a:cubicBezTo>
                    <a:pt x="109" y="19"/>
                    <a:pt x="102" y="23"/>
                    <a:pt x="95" y="23"/>
                  </a:cubicBezTo>
                  <a:cubicBezTo>
                    <a:pt x="87" y="23"/>
                    <a:pt x="76" y="19"/>
                    <a:pt x="68" y="12"/>
                  </a:cubicBezTo>
                  <a:cubicBezTo>
                    <a:pt x="61" y="4"/>
                    <a:pt x="54" y="0"/>
                    <a:pt x="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3" name="Google Shape;17273;p11"/>
            <p:cNvSpPr/>
            <p:nvPr/>
          </p:nvSpPr>
          <p:spPr>
            <a:xfrm>
              <a:off x="-2634889" y="-2901338"/>
              <a:ext cx="7926" cy="4345"/>
            </a:xfrm>
            <a:custGeom>
              <a:avLst/>
              <a:gdLst/>
              <a:ahLst/>
              <a:cxnLst/>
              <a:rect l="l" t="t" r="r" b="b"/>
              <a:pathLst>
                <a:path w="166" h="91" extrusionOk="0">
                  <a:moveTo>
                    <a:pt x="27" y="1"/>
                  </a:moveTo>
                  <a:cubicBezTo>
                    <a:pt x="1" y="16"/>
                    <a:pt x="16" y="35"/>
                    <a:pt x="23" y="49"/>
                  </a:cubicBezTo>
                  <a:cubicBezTo>
                    <a:pt x="35" y="83"/>
                    <a:pt x="57" y="90"/>
                    <a:pt x="83" y="90"/>
                  </a:cubicBezTo>
                  <a:cubicBezTo>
                    <a:pt x="94" y="90"/>
                    <a:pt x="106" y="90"/>
                    <a:pt x="117" y="87"/>
                  </a:cubicBezTo>
                  <a:cubicBezTo>
                    <a:pt x="139" y="83"/>
                    <a:pt x="166" y="80"/>
                    <a:pt x="166" y="45"/>
                  </a:cubicBezTo>
                  <a:lnTo>
                    <a:pt x="166" y="38"/>
                  </a:lnTo>
                  <a:cubicBezTo>
                    <a:pt x="117" y="23"/>
                    <a:pt x="72" y="12"/>
                    <a:pt x="2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4" name="Google Shape;17274;p11"/>
            <p:cNvSpPr/>
            <p:nvPr/>
          </p:nvSpPr>
          <p:spPr>
            <a:xfrm>
              <a:off x="-2672707" y="-2895990"/>
              <a:ext cx="24687" cy="25403"/>
            </a:xfrm>
            <a:custGeom>
              <a:avLst/>
              <a:gdLst/>
              <a:ahLst/>
              <a:cxnLst/>
              <a:rect l="l" t="t" r="r" b="b"/>
              <a:pathLst>
                <a:path w="517" h="532" extrusionOk="0">
                  <a:moveTo>
                    <a:pt x="158" y="203"/>
                  </a:moveTo>
                  <a:cubicBezTo>
                    <a:pt x="180" y="233"/>
                    <a:pt x="173" y="259"/>
                    <a:pt x="165" y="289"/>
                  </a:cubicBezTo>
                  <a:cubicBezTo>
                    <a:pt x="87" y="266"/>
                    <a:pt x="113" y="237"/>
                    <a:pt x="158" y="203"/>
                  </a:cubicBezTo>
                  <a:close/>
                  <a:moveTo>
                    <a:pt x="218" y="1"/>
                  </a:moveTo>
                  <a:cubicBezTo>
                    <a:pt x="87" y="4"/>
                    <a:pt x="56" y="106"/>
                    <a:pt x="1" y="188"/>
                  </a:cubicBezTo>
                  <a:cubicBezTo>
                    <a:pt x="87" y="214"/>
                    <a:pt x="79" y="211"/>
                    <a:pt x="53" y="292"/>
                  </a:cubicBezTo>
                  <a:cubicBezTo>
                    <a:pt x="42" y="326"/>
                    <a:pt x="1" y="375"/>
                    <a:pt x="49" y="416"/>
                  </a:cubicBezTo>
                  <a:lnTo>
                    <a:pt x="56" y="416"/>
                  </a:lnTo>
                  <a:cubicBezTo>
                    <a:pt x="75" y="416"/>
                    <a:pt x="79" y="401"/>
                    <a:pt x="87" y="386"/>
                  </a:cubicBezTo>
                  <a:cubicBezTo>
                    <a:pt x="90" y="371"/>
                    <a:pt x="98" y="356"/>
                    <a:pt x="116" y="356"/>
                  </a:cubicBezTo>
                  <a:lnTo>
                    <a:pt x="120" y="356"/>
                  </a:lnTo>
                  <a:cubicBezTo>
                    <a:pt x="135" y="371"/>
                    <a:pt x="128" y="382"/>
                    <a:pt x="120" y="397"/>
                  </a:cubicBezTo>
                  <a:cubicBezTo>
                    <a:pt x="106" y="423"/>
                    <a:pt x="94" y="453"/>
                    <a:pt x="128" y="465"/>
                  </a:cubicBezTo>
                  <a:cubicBezTo>
                    <a:pt x="132" y="468"/>
                    <a:pt x="135" y="468"/>
                    <a:pt x="135" y="468"/>
                  </a:cubicBezTo>
                  <a:cubicBezTo>
                    <a:pt x="154" y="468"/>
                    <a:pt x="165" y="446"/>
                    <a:pt x="173" y="427"/>
                  </a:cubicBezTo>
                  <a:cubicBezTo>
                    <a:pt x="180" y="413"/>
                    <a:pt x="187" y="401"/>
                    <a:pt x="195" y="386"/>
                  </a:cubicBezTo>
                  <a:cubicBezTo>
                    <a:pt x="165" y="360"/>
                    <a:pt x="142" y="330"/>
                    <a:pt x="165" y="289"/>
                  </a:cubicBezTo>
                  <a:lnTo>
                    <a:pt x="165" y="289"/>
                  </a:lnTo>
                  <a:cubicBezTo>
                    <a:pt x="191" y="315"/>
                    <a:pt x="273" y="326"/>
                    <a:pt x="195" y="386"/>
                  </a:cubicBezTo>
                  <a:cubicBezTo>
                    <a:pt x="210" y="397"/>
                    <a:pt x="218" y="401"/>
                    <a:pt x="229" y="401"/>
                  </a:cubicBezTo>
                  <a:cubicBezTo>
                    <a:pt x="244" y="401"/>
                    <a:pt x="255" y="386"/>
                    <a:pt x="266" y="371"/>
                  </a:cubicBezTo>
                  <a:cubicBezTo>
                    <a:pt x="281" y="356"/>
                    <a:pt x="292" y="341"/>
                    <a:pt x="307" y="341"/>
                  </a:cubicBezTo>
                  <a:cubicBezTo>
                    <a:pt x="315" y="341"/>
                    <a:pt x="318" y="341"/>
                    <a:pt x="325" y="345"/>
                  </a:cubicBezTo>
                  <a:cubicBezTo>
                    <a:pt x="273" y="431"/>
                    <a:pt x="273" y="435"/>
                    <a:pt x="307" y="532"/>
                  </a:cubicBezTo>
                  <a:cubicBezTo>
                    <a:pt x="348" y="491"/>
                    <a:pt x="393" y="453"/>
                    <a:pt x="456" y="453"/>
                  </a:cubicBezTo>
                  <a:cubicBezTo>
                    <a:pt x="453" y="449"/>
                    <a:pt x="446" y="442"/>
                    <a:pt x="442" y="439"/>
                  </a:cubicBezTo>
                  <a:cubicBezTo>
                    <a:pt x="423" y="416"/>
                    <a:pt x="389" y="394"/>
                    <a:pt x="408" y="360"/>
                  </a:cubicBezTo>
                  <a:cubicBezTo>
                    <a:pt x="412" y="349"/>
                    <a:pt x="420" y="345"/>
                    <a:pt x="430" y="345"/>
                  </a:cubicBezTo>
                  <a:cubicBezTo>
                    <a:pt x="438" y="345"/>
                    <a:pt x="446" y="349"/>
                    <a:pt x="453" y="352"/>
                  </a:cubicBezTo>
                  <a:cubicBezTo>
                    <a:pt x="460" y="356"/>
                    <a:pt x="468" y="356"/>
                    <a:pt x="479" y="356"/>
                  </a:cubicBezTo>
                  <a:lnTo>
                    <a:pt x="490" y="356"/>
                  </a:lnTo>
                  <a:cubicBezTo>
                    <a:pt x="494" y="337"/>
                    <a:pt x="498" y="318"/>
                    <a:pt x="498" y="300"/>
                  </a:cubicBezTo>
                  <a:cubicBezTo>
                    <a:pt x="516" y="121"/>
                    <a:pt x="401" y="1"/>
                    <a:pt x="2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5" name="Google Shape;17275;p11"/>
            <p:cNvSpPr/>
            <p:nvPr/>
          </p:nvSpPr>
          <p:spPr>
            <a:xfrm>
              <a:off x="-2654132" y="-2879516"/>
              <a:ext cx="5778" cy="5157"/>
            </a:xfrm>
            <a:custGeom>
              <a:avLst/>
              <a:gdLst/>
              <a:ahLst/>
              <a:cxnLst/>
              <a:rect l="l" t="t" r="r" b="b"/>
              <a:pathLst>
                <a:path w="121" h="108" extrusionOk="0">
                  <a:moveTo>
                    <a:pt x="41" y="0"/>
                  </a:moveTo>
                  <a:cubicBezTo>
                    <a:pt x="31" y="0"/>
                    <a:pt x="23" y="4"/>
                    <a:pt x="19" y="15"/>
                  </a:cubicBezTo>
                  <a:cubicBezTo>
                    <a:pt x="0" y="49"/>
                    <a:pt x="34" y="71"/>
                    <a:pt x="53" y="94"/>
                  </a:cubicBezTo>
                  <a:cubicBezTo>
                    <a:pt x="57" y="97"/>
                    <a:pt x="64" y="104"/>
                    <a:pt x="67" y="108"/>
                  </a:cubicBezTo>
                  <a:cubicBezTo>
                    <a:pt x="75" y="104"/>
                    <a:pt x="79" y="97"/>
                    <a:pt x="86" y="94"/>
                  </a:cubicBezTo>
                  <a:cubicBezTo>
                    <a:pt x="71" y="60"/>
                    <a:pt x="120" y="41"/>
                    <a:pt x="101" y="11"/>
                  </a:cubicBezTo>
                  <a:lnTo>
                    <a:pt x="90" y="11"/>
                  </a:lnTo>
                  <a:cubicBezTo>
                    <a:pt x="79" y="11"/>
                    <a:pt x="71" y="11"/>
                    <a:pt x="64" y="7"/>
                  </a:cubicBezTo>
                  <a:cubicBezTo>
                    <a:pt x="57" y="4"/>
                    <a:pt x="49" y="0"/>
                    <a:pt x="4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6" name="Google Shape;17276;p11"/>
            <p:cNvSpPr/>
            <p:nvPr/>
          </p:nvSpPr>
          <p:spPr>
            <a:xfrm>
              <a:off x="-2462798" y="-2875076"/>
              <a:ext cx="10028" cy="7735"/>
            </a:xfrm>
            <a:custGeom>
              <a:avLst/>
              <a:gdLst/>
              <a:ahLst/>
              <a:cxnLst/>
              <a:rect l="l" t="t" r="r" b="b"/>
              <a:pathLst>
                <a:path w="210" h="162" extrusionOk="0">
                  <a:moveTo>
                    <a:pt x="34" y="1"/>
                  </a:moveTo>
                  <a:cubicBezTo>
                    <a:pt x="27" y="4"/>
                    <a:pt x="19" y="8"/>
                    <a:pt x="11" y="11"/>
                  </a:cubicBezTo>
                  <a:cubicBezTo>
                    <a:pt x="8" y="19"/>
                    <a:pt x="4" y="23"/>
                    <a:pt x="1" y="30"/>
                  </a:cubicBezTo>
                  <a:cubicBezTo>
                    <a:pt x="16" y="75"/>
                    <a:pt x="42" y="113"/>
                    <a:pt x="34" y="161"/>
                  </a:cubicBezTo>
                  <a:cubicBezTo>
                    <a:pt x="49" y="139"/>
                    <a:pt x="68" y="132"/>
                    <a:pt x="90" y="132"/>
                  </a:cubicBezTo>
                  <a:cubicBezTo>
                    <a:pt x="109" y="132"/>
                    <a:pt x="128" y="139"/>
                    <a:pt x="146" y="146"/>
                  </a:cubicBezTo>
                  <a:lnTo>
                    <a:pt x="158" y="146"/>
                  </a:lnTo>
                  <a:cubicBezTo>
                    <a:pt x="176" y="146"/>
                    <a:pt x="158" y="120"/>
                    <a:pt x="173" y="113"/>
                  </a:cubicBezTo>
                  <a:cubicBezTo>
                    <a:pt x="210" y="90"/>
                    <a:pt x="210" y="90"/>
                    <a:pt x="165" y="64"/>
                  </a:cubicBezTo>
                  <a:cubicBezTo>
                    <a:pt x="146" y="68"/>
                    <a:pt x="132" y="75"/>
                    <a:pt x="113" y="75"/>
                  </a:cubicBezTo>
                  <a:cubicBezTo>
                    <a:pt x="94" y="75"/>
                    <a:pt x="75" y="64"/>
                    <a:pt x="64" y="30"/>
                  </a:cubicBezTo>
                  <a:cubicBezTo>
                    <a:pt x="56" y="19"/>
                    <a:pt x="46" y="8"/>
                    <a:pt x="3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7" name="Google Shape;17277;p11"/>
            <p:cNvSpPr/>
            <p:nvPr/>
          </p:nvSpPr>
          <p:spPr>
            <a:xfrm>
              <a:off x="-2465997" y="-2861897"/>
              <a:ext cx="11651" cy="7926"/>
            </a:xfrm>
            <a:custGeom>
              <a:avLst/>
              <a:gdLst/>
              <a:ahLst/>
              <a:cxnLst/>
              <a:rect l="l" t="t" r="r" b="b"/>
              <a:pathLst>
                <a:path w="244" h="166" extrusionOk="0">
                  <a:moveTo>
                    <a:pt x="232" y="5"/>
                  </a:moveTo>
                  <a:lnTo>
                    <a:pt x="232" y="5"/>
                  </a:lnTo>
                  <a:cubicBezTo>
                    <a:pt x="191" y="8"/>
                    <a:pt x="150" y="1"/>
                    <a:pt x="116" y="35"/>
                  </a:cubicBezTo>
                  <a:cubicBezTo>
                    <a:pt x="131" y="75"/>
                    <a:pt x="123" y="87"/>
                    <a:pt x="105" y="87"/>
                  </a:cubicBezTo>
                  <a:cubicBezTo>
                    <a:pt x="94" y="87"/>
                    <a:pt x="75" y="80"/>
                    <a:pt x="64" y="72"/>
                  </a:cubicBezTo>
                  <a:cubicBezTo>
                    <a:pt x="42" y="61"/>
                    <a:pt x="34" y="20"/>
                    <a:pt x="0" y="16"/>
                  </a:cubicBezTo>
                  <a:lnTo>
                    <a:pt x="0" y="16"/>
                  </a:lnTo>
                  <a:cubicBezTo>
                    <a:pt x="26" y="91"/>
                    <a:pt x="68" y="147"/>
                    <a:pt x="146" y="165"/>
                  </a:cubicBezTo>
                  <a:cubicBezTo>
                    <a:pt x="109" y="117"/>
                    <a:pt x="146" y="94"/>
                    <a:pt x="183" y="80"/>
                  </a:cubicBezTo>
                  <a:cubicBezTo>
                    <a:pt x="217" y="65"/>
                    <a:pt x="243" y="49"/>
                    <a:pt x="232" y="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8" name="Google Shape;17278;p11"/>
            <p:cNvSpPr/>
            <p:nvPr/>
          </p:nvSpPr>
          <p:spPr>
            <a:xfrm>
              <a:off x="-2465090" y="-2868820"/>
              <a:ext cx="9263" cy="6972"/>
            </a:xfrm>
            <a:custGeom>
              <a:avLst/>
              <a:gdLst/>
              <a:ahLst/>
              <a:cxnLst/>
              <a:rect l="l" t="t" r="r" b="b"/>
              <a:pathLst>
                <a:path w="194" h="146" extrusionOk="0">
                  <a:moveTo>
                    <a:pt x="138" y="1"/>
                  </a:moveTo>
                  <a:cubicBezTo>
                    <a:pt x="116" y="1"/>
                    <a:pt x="97" y="8"/>
                    <a:pt x="82" y="30"/>
                  </a:cubicBezTo>
                  <a:cubicBezTo>
                    <a:pt x="67" y="53"/>
                    <a:pt x="0" y="82"/>
                    <a:pt x="90" y="97"/>
                  </a:cubicBezTo>
                  <a:cubicBezTo>
                    <a:pt x="109" y="101"/>
                    <a:pt x="86" y="131"/>
                    <a:pt x="97" y="146"/>
                  </a:cubicBezTo>
                  <a:cubicBezTo>
                    <a:pt x="161" y="123"/>
                    <a:pt x="161" y="60"/>
                    <a:pt x="194" y="15"/>
                  </a:cubicBezTo>
                  <a:cubicBezTo>
                    <a:pt x="176" y="8"/>
                    <a:pt x="157" y="1"/>
                    <a:pt x="13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79" name="Google Shape;17279;p11"/>
            <p:cNvSpPr/>
            <p:nvPr/>
          </p:nvSpPr>
          <p:spPr>
            <a:xfrm>
              <a:off x="-2459742" y="-2875983"/>
              <a:ext cx="4823" cy="4536"/>
            </a:xfrm>
            <a:custGeom>
              <a:avLst/>
              <a:gdLst/>
              <a:ahLst/>
              <a:cxnLst/>
              <a:rect l="l" t="t" r="r" b="b"/>
              <a:pathLst>
                <a:path w="101" h="95" extrusionOk="0">
                  <a:moveTo>
                    <a:pt x="37" y="1"/>
                  </a:moveTo>
                  <a:cubicBezTo>
                    <a:pt x="30" y="1"/>
                    <a:pt x="19" y="12"/>
                    <a:pt x="0" y="49"/>
                  </a:cubicBezTo>
                  <a:cubicBezTo>
                    <a:pt x="11" y="83"/>
                    <a:pt x="30" y="94"/>
                    <a:pt x="49" y="94"/>
                  </a:cubicBezTo>
                  <a:cubicBezTo>
                    <a:pt x="68" y="94"/>
                    <a:pt x="82" y="87"/>
                    <a:pt x="101" y="83"/>
                  </a:cubicBezTo>
                  <a:cubicBezTo>
                    <a:pt x="94" y="79"/>
                    <a:pt x="90" y="72"/>
                    <a:pt x="82" y="64"/>
                  </a:cubicBezTo>
                  <a:cubicBezTo>
                    <a:pt x="64" y="61"/>
                    <a:pt x="56" y="1"/>
                    <a:pt x="3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0" name="Google Shape;17280;p11"/>
            <p:cNvSpPr/>
            <p:nvPr/>
          </p:nvSpPr>
          <p:spPr>
            <a:xfrm>
              <a:off x="-2578448" y="-2615554"/>
              <a:ext cx="7353" cy="7544"/>
            </a:xfrm>
            <a:custGeom>
              <a:avLst/>
              <a:gdLst/>
              <a:ahLst/>
              <a:cxnLst/>
              <a:rect l="l" t="t" r="r" b="b"/>
              <a:pathLst>
                <a:path w="154" h="158" extrusionOk="0">
                  <a:moveTo>
                    <a:pt x="4" y="1"/>
                  </a:moveTo>
                  <a:cubicBezTo>
                    <a:pt x="0" y="57"/>
                    <a:pt x="60" y="94"/>
                    <a:pt x="56" y="150"/>
                  </a:cubicBezTo>
                  <a:cubicBezTo>
                    <a:pt x="64" y="158"/>
                    <a:pt x="71" y="158"/>
                    <a:pt x="78" y="158"/>
                  </a:cubicBezTo>
                  <a:cubicBezTo>
                    <a:pt x="109" y="158"/>
                    <a:pt x="123" y="120"/>
                    <a:pt x="154" y="116"/>
                  </a:cubicBezTo>
                  <a:cubicBezTo>
                    <a:pt x="109" y="71"/>
                    <a:pt x="42" y="57"/>
                    <a:pt x="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1" name="Google Shape;17281;p11"/>
            <p:cNvSpPr/>
            <p:nvPr/>
          </p:nvSpPr>
          <p:spPr>
            <a:xfrm>
              <a:off x="-2537431" y="-3020379"/>
              <a:ext cx="22729" cy="18097"/>
            </a:xfrm>
            <a:custGeom>
              <a:avLst/>
              <a:gdLst/>
              <a:ahLst/>
              <a:cxnLst/>
              <a:rect l="l" t="t" r="r" b="b"/>
              <a:pathLst>
                <a:path w="476" h="379" extrusionOk="0">
                  <a:moveTo>
                    <a:pt x="218" y="0"/>
                  </a:moveTo>
                  <a:cubicBezTo>
                    <a:pt x="206" y="0"/>
                    <a:pt x="199" y="8"/>
                    <a:pt x="184" y="26"/>
                  </a:cubicBezTo>
                  <a:cubicBezTo>
                    <a:pt x="173" y="42"/>
                    <a:pt x="158" y="49"/>
                    <a:pt x="143" y="49"/>
                  </a:cubicBezTo>
                  <a:cubicBezTo>
                    <a:pt x="132" y="49"/>
                    <a:pt x="121" y="45"/>
                    <a:pt x="106" y="42"/>
                  </a:cubicBezTo>
                  <a:cubicBezTo>
                    <a:pt x="94" y="38"/>
                    <a:pt x="83" y="35"/>
                    <a:pt x="68" y="35"/>
                  </a:cubicBezTo>
                  <a:cubicBezTo>
                    <a:pt x="72" y="75"/>
                    <a:pt x="57" y="109"/>
                    <a:pt x="39" y="142"/>
                  </a:cubicBezTo>
                  <a:cubicBezTo>
                    <a:pt x="9" y="206"/>
                    <a:pt x="1" y="266"/>
                    <a:pt x="49" y="326"/>
                  </a:cubicBezTo>
                  <a:cubicBezTo>
                    <a:pt x="83" y="299"/>
                    <a:pt x="117" y="277"/>
                    <a:pt x="154" y="277"/>
                  </a:cubicBezTo>
                  <a:cubicBezTo>
                    <a:pt x="177" y="277"/>
                    <a:pt x="203" y="285"/>
                    <a:pt x="229" y="311"/>
                  </a:cubicBezTo>
                  <a:cubicBezTo>
                    <a:pt x="237" y="318"/>
                    <a:pt x="248" y="326"/>
                    <a:pt x="256" y="326"/>
                  </a:cubicBezTo>
                  <a:cubicBezTo>
                    <a:pt x="304" y="333"/>
                    <a:pt x="304" y="333"/>
                    <a:pt x="292" y="378"/>
                  </a:cubicBezTo>
                  <a:lnTo>
                    <a:pt x="311" y="378"/>
                  </a:lnTo>
                  <a:cubicBezTo>
                    <a:pt x="334" y="378"/>
                    <a:pt x="353" y="366"/>
                    <a:pt x="375" y="363"/>
                  </a:cubicBezTo>
                  <a:cubicBezTo>
                    <a:pt x="375" y="307"/>
                    <a:pt x="390" y="251"/>
                    <a:pt x="435" y="221"/>
                  </a:cubicBezTo>
                  <a:cubicBezTo>
                    <a:pt x="475" y="199"/>
                    <a:pt x="461" y="161"/>
                    <a:pt x="475" y="131"/>
                  </a:cubicBezTo>
                  <a:cubicBezTo>
                    <a:pt x="465" y="120"/>
                    <a:pt x="453" y="109"/>
                    <a:pt x="442" y="94"/>
                  </a:cubicBezTo>
                  <a:lnTo>
                    <a:pt x="435" y="87"/>
                  </a:lnTo>
                  <a:lnTo>
                    <a:pt x="427" y="83"/>
                  </a:lnTo>
                  <a:lnTo>
                    <a:pt x="427" y="83"/>
                  </a:lnTo>
                  <a:cubicBezTo>
                    <a:pt x="449" y="142"/>
                    <a:pt x="390" y="173"/>
                    <a:pt x="368" y="214"/>
                  </a:cubicBezTo>
                  <a:cubicBezTo>
                    <a:pt x="363" y="221"/>
                    <a:pt x="360" y="221"/>
                    <a:pt x="360" y="221"/>
                  </a:cubicBezTo>
                  <a:cubicBezTo>
                    <a:pt x="349" y="221"/>
                    <a:pt x="337" y="195"/>
                    <a:pt x="330" y="180"/>
                  </a:cubicBezTo>
                  <a:cubicBezTo>
                    <a:pt x="311" y="183"/>
                    <a:pt x="292" y="192"/>
                    <a:pt x="278" y="192"/>
                  </a:cubicBezTo>
                  <a:cubicBezTo>
                    <a:pt x="263" y="192"/>
                    <a:pt x="251" y="187"/>
                    <a:pt x="251" y="173"/>
                  </a:cubicBezTo>
                  <a:cubicBezTo>
                    <a:pt x="244" y="142"/>
                    <a:pt x="251" y="97"/>
                    <a:pt x="300" y="97"/>
                  </a:cubicBezTo>
                  <a:lnTo>
                    <a:pt x="311" y="97"/>
                  </a:lnTo>
                  <a:cubicBezTo>
                    <a:pt x="323" y="68"/>
                    <a:pt x="296" y="52"/>
                    <a:pt x="278" y="35"/>
                  </a:cubicBezTo>
                  <a:cubicBezTo>
                    <a:pt x="259" y="30"/>
                    <a:pt x="240" y="0"/>
                    <a:pt x="21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2" name="Google Shape;17282;p11"/>
            <p:cNvSpPr/>
            <p:nvPr/>
          </p:nvSpPr>
          <p:spPr>
            <a:xfrm>
              <a:off x="-2535091" y="-3007200"/>
              <a:ext cx="13274" cy="9693"/>
            </a:xfrm>
            <a:custGeom>
              <a:avLst/>
              <a:gdLst/>
              <a:ahLst/>
              <a:cxnLst/>
              <a:rect l="l" t="t" r="r" b="b"/>
              <a:pathLst>
                <a:path w="278" h="203" extrusionOk="0">
                  <a:moveTo>
                    <a:pt x="128" y="38"/>
                  </a:moveTo>
                  <a:cubicBezTo>
                    <a:pt x="147" y="61"/>
                    <a:pt x="162" y="83"/>
                    <a:pt x="180" y="106"/>
                  </a:cubicBezTo>
                  <a:cubicBezTo>
                    <a:pt x="173" y="113"/>
                    <a:pt x="169" y="121"/>
                    <a:pt x="165" y="121"/>
                  </a:cubicBezTo>
                  <a:lnTo>
                    <a:pt x="162" y="121"/>
                  </a:lnTo>
                  <a:cubicBezTo>
                    <a:pt x="109" y="121"/>
                    <a:pt x="128" y="76"/>
                    <a:pt x="109" y="50"/>
                  </a:cubicBezTo>
                  <a:cubicBezTo>
                    <a:pt x="117" y="46"/>
                    <a:pt x="120" y="42"/>
                    <a:pt x="128" y="38"/>
                  </a:cubicBezTo>
                  <a:close/>
                  <a:moveTo>
                    <a:pt x="105" y="1"/>
                  </a:moveTo>
                  <a:cubicBezTo>
                    <a:pt x="68" y="1"/>
                    <a:pt x="34" y="23"/>
                    <a:pt x="0" y="50"/>
                  </a:cubicBezTo>
                  <a:cubicBezTo>
                    <a:pt x="34" y="154"/>
                    <a:pt x="86" y="203"/>
                    <a:pt x="173" y="203"/>
                  </a:cubicBezTo>
                  <a:cubicBezTo>
                    <a:pt x="199" y="203"/>
                    <a:pt x="229" y="199"/>
                    <a:pt x="262" y="188"/>
                  </a:cubicBezTo>
                  <a:cubicBezTo>
                    <a:pt x="277" y="154"/>
                    <a:pt x="233" y="135"/>
                    <a:pt x="243" y="102"/>
                  </a:cubicBezTo>
                  <a:cubicBezTo>
                    <a:pt x="255" y="57"/>
                    <a:pt x="255" y="57"/>
                    <a:pt x="207" y="50"/>
                  </a:cubicBezTo>
                  <a:cubicBezTo>
                    <a:pt x="199" y="50"/>
                    <a:pt x="188" y="42"/>
                    <a:pt x="180" y="35"/>
                  </a:cubicBezTo>
                  <a:cubicBezTo>
                    <a:pt x="154" y="9"/>
                    <a:pt x="128" y="1"/>
                    <a:pt x="10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3" name="Google Shape;17283;p11"/>
            <p:cNvSpPr/>
            <p:nvPr/>
          </p:nvSpPr>
          <p:spPr>
            <a:xfrm>
              <a:off x="-2524156" y="-3021286"/>
              <a:ext cx="8213" cy="11508"/>
            </a:xfrm>
            <a:custGeom>
              <a:avLst/>
              <a:gdLst/>
              <a:ahLst/>
              <a:cxnLst/>
              <a:rect l="l" t="t" r="r" b="b"/>
              <a:pathLst>
                <a:path w="172" h="241" extrusionOk="0">
                  <a:moveTo>
                    <a:pt x="40" y="1"/>
                  </a:moveTo>
                  <a:cubicBezTo>
                    <a:pt x="26" y="1"/>
                    <a:pt x="7" y="16"/>
                    <a:pt x="0" y="54"/>
                  </a:cubicBezTo>
                  <a:cubicBezTo>
                    <a:pt x="18" y="71"/>
                    <a:pt x="45" y="87"/>
                    <a:pt x="33" y="116"/>
                  </a:cubicBezTo>
                  <a:cubicBezTo>
                    <a:pt x="40" y="143"/>
                    <a:pt x="59" y="169"/>
                    <a:pt x="52" y="199"/>
                  </a:cubicBezTo>
                  <a:cubicBezTo>
                    <a:pt x="59" y="214"/>
                    <a:pt x="71" y="240"/>
                    <a:pt x="82" y="240"/>
                  </a:cubicBezTo>
                  <a:cubicBezTo>
                    <a:pt x="82" y="240"/>
                    <a:pt x="85" y="240"/>
                    <a:pt x="90" y="233"/>
                  </a:cubicBezTo>
                  <a:cubicBezTo>
                    <a:pt x="112" y="192"/>
                    <a:pt x="171" y="161"/>
                    <a:pt x="149" y="102"/>
                  </a:cubicBezTo>
                  <a:cubicBezTo>
                    <a:pt x="123" y="80"/>
                    <a:pt x="104" y="57"/>
                    <a:pt x="85" y="31"/>
                  </a:cubicBezTo>
                  <a:cubicBezTo>
                    <a:pt x="75" y="12"/>
                    <a:pt x="56" y="1"/>
                    <a:pt x="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4" name="Google Shape;17284;p11"/>
            <p:cNvSpPr/>
            <p:nvPr/>
          </p:nvSpPr>
          <p:spPr>
            <a:xfrm>
              <a:off x="-2519572" y="-3014124"/>
              <a:ext cx="12749" cy="11842"/>
            </a:xfrm>
            <a:custGeom>
              <a:avLst/>
              <a:gdLst/>
              <a:ahLst/>
              <a:cxnLst/>
              <a:rect l="l" t="t" r="r" b="b"/>
              <a:pathLst>
                <a:path w="267" h="248" extrusionOk="0">
                  <a:moveTo>
                    <a:pt x="101" y="0"/>
                  </a:moveTo>
                  <a:cubicBezTo>
                    <a:pt x="87" y="30"/>
                    <a:pt x="101" y="68"/>
                    <a:pt x="61" y="90"/>
                  </a:cubicBezTo>
                  <a:cubicBezTo>
                    <a:pt x="16" y="120"/>
                    <a:pt x="1" y="176"/>
                    <a:pt x="1" y="232"/>
                  </a:cubicBezTo>
                  <a:cubicBezTo>
                    <a:pt x="20" y="218"/>
                    <a:pt x="34" y="206"/>
                    <a:pt x="49" y="206"/>
                  </a:cubicBezTo>
                  <a:cubicBezTo>
                    <a:pt x="65" y="206"/>
                    <a:pt x="75" y="218"/>
                    <a:pt x="83" y="247"/>
                  </a:cubicBezTo>
                  <a:cubicBezTo>
                    <a:pt x="87" y="244"/>
                    <a:pt x="94" y="244"/>
                    <a:pt x="98" y="244"/>
                  </a:cubicBezTo>
                  <a:cubicBezTo>
                    <a:pt x="101" y="244"/>
                    <a:pt x="106" y="244"/>
                    <a:pt x="113" y="247"/>
                  </a:cubicBezTo>
                  <a:lnTo>
                    <a:pt x="128" y="247"/>
                  </a:lnTo>
                  <a:cubicBezTo>
                    <a:pt x="136" y="247"/>
                    <a:pt x="143" y="247"/>
                    <a:pt x="151" y="235"/>
                  </a:cubicBezTo>
                  <a:cubicBezTo>
                    <a:pt x="139" y="221"/>
                    <a:pt x="128" y="206"/>
                    <a:pt x="120" y="191"/>
                  </a:cubicBezTo>
                  <a:cubicBezTo>
                    <a:pt x="113" y="173"/>
                    <a:pt x="83" y="154"/>
                    <a:pt x="113" y="131"/>
                  </a:cubicBezTo>
                  <a:cubicBezTo>
                    <a:pt x="120" y="128"/>
                    <a:pt x="128" y="123"/>
                    <a:pt x="136" y="123"/>
                  </a:cubicBezTo>
                  <a:cubicBezTo>
                    <a:pt x="151" y="123"/>
                    <a:pt x="165" y="131"/>
                    <a:pt x="177" y="142"/>
                  </a:cubicBezTo>
                  <a:cubicBezTo>
                    <a:pt x="180" y="150"/>
                    <a:pt x="184" y="157"/>
                    <a:pt x="188" y="165"/>
                  </a:cubicBezTo>
                  <a:cubicBezTo>
                    <a:pt x="196" y="180"/>
                    <a:pt x="203" y="199"/>
                    <a:pt x="218" y="199"/>
                  </a:cubicBezTo>
                  <a:cubicBezTo>
                    <a:pt x="222" y="199"/>
                    <a:pt x="229" y="195"/>
                    <a:pt x="236" y="191"/>
                  </a:cubicBezTo>
                  <a:cubicBezTo>
                    <a:pt x="266" y="165"/>
                    <a:pt x="248" y="142"/>
                    <a:pt x="218" y="128"/>
                  </a:cubicBezTo>
                  <a:cubicBezTo>
                    <a:pt x="196" y="116"/>
                    <a:pt x="177" y="90"/>
                    <a:pt x="184" y="75"/>
                  </a:cubicBezTo>
                  <a:cubicBezTo>
                    <a:pt x="210" y="11"/>
                    <a:pt x="180" y="4"/>
                    <a:pt x="146" y="4"/>
                  </a:cubicBezTo>
                  <a:lnTo>
                    <a:pt x="132" y="4"/>
                  </a:lnTo>
                  <a:cubicBezTo>
                    <a:pt x="120" y="4"/>
                    <a:pt x="109" y="4"/>
                    <a:pt x="10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5" name="Google Shape;17285;p11"/>
            <p:cNvSpPr/>
            <p:nvPr/>
          </p:nvSpPr>
          <p:spPr>
            <a:xfrm>
              <a:off x="-2519572" y="-3004335"/>
              <a:ext cx="4011" cy="3438"/>
            </a:xfrm>
            <a:custGeom>
              <a:avLst/>
              <a:gdLst/>
              <a:ahLst/>
              <a:cxnLst/>
              <a:rect l="l" t="t" r="r" b="b"/>
              <a:pathLst>
                <a:path w="84" h="72" extrusionOk="0">
                  <a:moveTo>
                    <a:pt x="49" y="1"/>
                  </a:moveTo>
                  <a:cubicBezTo>
                    <a:pt x="34" y="1"/>
                    <a:pt x="20" y="13"/>
                    <a:pt x="1" y="27"/>
                  </a:cubicBezTo>
                  <a:cubicBezTo>
                    <a:pt x="16" y="46"/>
                    <a:pt x="31" y="72"/>
                    <a:pt x="49" y="72"/>
                  </a:cubicBezTo>
                  <a:cubicBezTo>
                    <a:pt x="57" y="72"/>
                    <a:pt x="68" y="65"/>
                    <a:pt x="83" y="42"/>
                  </a:cubicBezTo>
                  <a:cubicBezTo>
                    <a:pt x="75" y="13"/>
                    <a:pt x="65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6" name="Google Shape;17286;p11"/>
            <p:cNvSpPr/>
            <p:nvPr/>
          </p:nvSpPr>
          <p:spPr>
            <a:xfrm>
              <a:off x="-2556149" y="-2931134"/>
              <a:ext cx="10601" cy="7019"/>
            </a:xfrm>
            <a:custGeom>
              <a:avLst/>
              <a:gdLst/>
              <a:ahLst/>
              <a:cxnLst/>
              <a:rect l="l" t="t" r="r" b="b"/>
              <a:pathLst>
                <a:path w="222" h="147" extrusionOk="0">
                  <a:moveTo>
                    <a:pt x="42" y="0"/>
                  </a:moveTo>
                  <a:cubicBezTo>
                    <a:pt x="38" y="34"/>
                    <a:pt x="1" y="60"/>
                    <a:pt x="4" y="98"/>
                  </a:cubicBezTo>
                  <a:lnTo>
                    <a:pt x="20" y="98"/>
                  </a:lnTo>
                  <a:cubicBezTo>
                    <a:pt x="53" y="98"/>
                    <a:pt x="68" y="131"/>
                    <a:pt x="90" y="146"/>
                  </a:cubicBezTo>
                  <a:cubicBezTo>
                    <a:pt x="120" y="98"/>
                    <a:pt x="169" y="90"/>
                    <a:pt x="221" y="83"/>
                  </a:cubicBezTo>
                  <a:cubicBezTo>
                    <a:pt x="172" y="27"/>
                    <a:pt x="101" y="27"/>
                    <a:pt x="4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7" name="Google Shape;17287;p11"/>
            <p:cNvSpPr/>
            <p:nvPr/>
          </p:nvSpPr>
          <p:spPr>
            <a:xfrm>
              <a:off x="-2502096" y="-2837258"/>
              <a:ext cx="15614" cy="20580"/>
            </a:xfrm>
            <a:custGeom>
              <a:avLst/>
              <a:gdLst/>
              <a:ahLst/>
              <a:cxnLst/>
              <a:rect l="l" t="t" r="r" b="b"/>
              <a:pathLst>
                <a:path w="327" h="431" extrusionOk="0">
                  <a:moveTo>
                    <a:pt x="151" y="1"/>
                  </a:moveTo>
                  <a:cubicBezTo>
                    <a:pt x="110" y="1"/>
                    <a:pt x="87" y="61"/>
                    <a:pt x="49" y="72"/>
                  </a:cubicBezTo>
                  <a:cubicBezTo>
                    <a:pt x="94" y="98"/>
                    <a:pt x="136" y="125"/>
                    <a:pt x="177" y="151"/>
                  </a:cubicBezTo>
                  <a:cubicBezTo>
                    <a:pt x="206" y="165"/>
                    <a:pt x="214" y="192"/>
                    <a:pt x="192" y="214"/>
                  </a:cubicBezTo>
                  <a:cubicBezTo>
                    <a:pt x="180" y="225"/>
                    <a:pt x="170" y="229"/>
                    <a:pt x="158" y="229"/>
                  </a:cubicBezTo>
                  <a:cubicBezTo>
                    <a:pt x="147" y="229"/>
                    <a:pt x="132" y="221"/>
                    <a:pt x="128" y="203"/>
                  </a:cubicBezTo>
                  <a:cubicBezTo>
                    <a:pt x="110" y="158"/>
                    <a:pt x="57" y="161"/>
                    <a:pt x="35" y="125"/>
                  </a:cubicBezTo>
                  <a:cubicBezTo>
                    <a:pt x="23" y="135"/>
                    <a:pt x="13" y="143"/>
                    <a:pt x="1" y="154"/>
                  </a:cubicBezTo>
                  <a:cubicBezTo>
                    <a:pt x="35" y="169"/>
                    <a:pt x="76" y="173"/>
                    <a:pt x="65" y="229"/>
                  </a:cubicBezTo>
                  <a:cubicBezTo>
                    <a:pt x="61" y="259"/>
                    <a:pt x="72" y="292"/>
                    <a:pt x="99" y="318"/>
                  </a:cubicBezTo>
                  <a:cubicBezTo>
                    <a:pt x="113" y="308"/>
                    <a:pt x="125" y="289"/>
                    <a:pt x="139" y="289"/>
                  </a:cubicBezTo>
                  <a:lnTo>
                    <a:pt x="151" y="289"/>
                  </a:lnTo>
                  <a:cubicBezTo>
                    <a:pt x="177" y="300"/>
                    <a:pt x="170" y="326"/>
                    <a:pt x="166" y="349"/>
                  </a:cubicBezTo>
                  <a:cubicBezTo>
                    <a:pt x="158" y="367"/>
                    <a:pt x="151" y="382"/>
                    <a:pt x="147" y="401"/>
                  </a:cubicBezTo>
                  <a:cubicBezTo>
                    <a:pt x="151" y="408"/>
                    <a:pt x="158" y="416"/>
                    <a:pt x="162" y="420"/>
                  </a:cubicBezTo>
                  <a:cubicBezTo>
                    <a:pt x="166" y="423"/>
                    <a:pt x="170" y="427"/>
                    <a:pt x="177" y="431"/>
                  </a:cubicBezTo>
                  <a:lnTo>
                    <a:pt x="180" y="431"/>
                  </a:lnTo>
                  <a:cubicBezTo>
                    <a:pt x="192" y="367"/>
                    <a:pt x="282" y="382"/>
                    <a:pt x="293" y="318"/>
                  </a:cubicBezTo>
                  <a:cubicBezTo>
                    <a:pt x="304" y="308"/>
                    <a:pt x="315" y="300"/>
                    <a:pt x="327" y="289"/>
                  </a:cubicBezTo>
                  <a:cubicBezTo>
                    <a:pt x="323" y="285"/>
                    <a:pt x="319" y="285"/>
                    <a:pt x="311" y="285"/>
                  </a:cubicBezTo>
                  <a:cubicBezTo>
                    <a:pt x="304" y="285"/>
                    <a:pt x="296" y="285"/>
                    <a:pt x="289" y="289"/>
                  </a:cubicBezTo>
                  <a:cubicBezTo>
                    <a:pt x="278" y="292"/>
                    <a:pt x="270" y="292"/>
                    <a:pt x="263" y="292"/>
                  </a:cubicBezTo>
                  <a:cubicBezTo>
                    <a:pt x="251" y="292"/>
                    <a:pt x="241" y="289"/>
                    <a:pt x="233" y="277"/>
                  </a:cubicBezTo>
                  <a:cubicBezTo>
                    <a:pt x="244" y="263"/>
                    <a:pt x="259" y="244"/>
                    <a:pt x="274" y="229"/>
                  </a:cubicBezTo>
                  <a:cubicBezTo>
                    <a:pt x="285" y="218"/>
                    <a:pt x="301" y="206"/>
                    <a:pt x="319" y="195"/>
                  </a:cubicBezTo>
                  <a:lnTo>
                    <a:pt x="319" y="173"/>
                  </a:lnTo>
                  <a:cubicBezTo>
                    <a:pt x="267" y="158"/>
                    <a:pt x="229" y="135"/>
                    <a:pt x="251" y="68"/>
                  </a:cubicBezTo>
                  <a:cubicBezTo>
                    <a:pt x="251" y="61"/>
                    <a:pt x="251" y="53"/>
                    <a:pt x="248" y="49"/>
                  </a:cubicBezTo>
                  <a:cubicBezTo>
                    <a:pt x="244" y="46"/>
                    <a:pt x="237" y="38"/>
                    <a:pt x="229" y="35"/>
                  </a:cubicBezTo>
                  <a:cubicBezTo>
                    <a:pt x="218" y="30"/>
                    <a:pt x="203" y="27"/>
                    <a:pt x="196" y="23"/>
                  </a:cubicBezTo>
                  <a:cubicBezTo>
                    <a:pt x="177" y="8"/>
                    <a:pt x="162" y="1"/>
                    <a:pt x="151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8" name="Google Shape;17288;p11"/>
            <p:cNvSpPr/>
            <p:nvPr/>
          </p:nvSpPr>
          <p:spPr>
            <a:xfrm>
              <a:off x="-2492785" y="-2836923"/>
              <a:ext cx="14898" cy="14229"/>
            </a:xfrm>
            <a:custGeom>
              <a:avLst/>
              <a:gdLst/>
              <a:ahLst/>
              <a:cxnLst/>
              <a:rect l="l" t="t" r="r" b="b"/>
              <a:pathLst>
                <a:path w="312" h="298" extrusionOk="0">
                  <a:moveTo>
                    <a:pt x="116" y="1"/>
                  </a:moveTo>
                  <a:cubicBezTo>
                    <a:pt x="79" y="1"/>
                    <a:pt x="42" y="5"/>
                    <a:pt x="1" y="16"/>
                  </a:cubicBezTo>
                  <a:cubicBezTo>
                    <a:pt x="8" y="20"/>
                    <a:pt x="23" y="23"/>
                    <a:pt x="34" y="28"/>
                  </a:cubicBezTo>
                  <a:cubicBezTo>
                    <a:pt x="42" y="31"/>
                    <a:pt x="49" y="35"/>
                    <a:pt x="53" y="42"/>
                  </a:cubicBezTo>
                  <a:cubicBezTo>
                    <a:pt x="56" y="46"/>
                    <a:pt x="56" y="54"/>
                    <a:pt x="56" y="61"/>
                  </a:cubicBezTo>
                  <a:cubicBezTo>
                    <a:pt x="34" y="128"/>
                    <a:pt x="72" y="151"/>
                    <a:pt x="124" y="166"/>
                  </a:cubicBezTo>
                  <a:cubicBezTo>
                    <a:pt x="132" y="170"/>
                    <a:pt x="135" y="170"/>
                    <a:pt x="142" y="173"/>
                  </a:cubicBezTo>
                  <a:cubicBezTo>
                    <a:pt x="135" y="177"/>
                    <a:pt x="132" y="180"/>
                    <a:pt x="124" y="188"/>
                  </a:cubicBezTo>
                  <a:cubicBezTo>
                    <a:pt x="106" y="199"/>
                    <a:pt x="90" y="211"/>
                    <a:pt x="79" y="222"/>
                  </a:cubicBezTo>
                  <a:cubicBezTo>
                    <a:pt x="64" y="237"/>
                    <a:pt x="49" y="256"/>
                    <a:pt x="38" y="270"/>
                  </a:cubicBezTo>
                  <a:cubicBezTo>
                    <a:pt x="46" y="282"/>
                    <a:pt x="56" y="285"/>
                    <a:pt x="68" y="285"/>
                  </a:cubicBezTo>
                  <a:cubicBezTo>
                    <a:pt x="75" y="285"/>
                    <a:pt x="83" y="285"/>
                    <a:pt x="94" y="282"/>
                  </a:cubicBezTo>
                  <a:cubicBezTo>
                    <a:pt x="101" y="278"/>
                    <a:pt x="109" y="278"/>
                    <a:pt x="116" y="278"/>
                  </a:cubicBezTo>
                  <a:cubicBezTo>
                    <a:pt x="124" y="278"/>
                    <a:pt x="128" y="278"/>
                    <a:pt x="132" y="282"/>
                  </a:cubicBezTo>
                  <a:cubicBezTo>
                    <a:pt x="139" y="278"/>
                    <a:pt x="142" y="278"/>
                    <a:pt x="146" y="278"/>
                  </a:cubicBezTo>
                  <a:cubicBezTo>
                    <a:pt x="161" y="278"/>
                    <a:pt x="173" y="285"/>
                    <a:pt x="187" y="289"/>
                  </a:cubicBezTo>
                  <a:cubicBezTo>
                    <a:pt x="195" y="289"/>
                    <a:pt x="206" y="297"/>
                    <a:pt x="218" y="297"/>
                  </a:cubicBezTo>
                  <a:cubicBezTo>
                    <a:pt x="221" y="297"/>
                    <a:pt x="225" y="293"/>
                    <a:pt x="229" y="293"/>
                  </a:cubicBezTo>
                  <a:cubicBezTo>
                    <a:pt x="184" y="180"/>
                    <a:pt x="184" y="180"/>
                    <a:pt x="281" y="132"/>
                  </a:cubicBezTo>
                  <a:cubicBezTo>
                    <a:pt x="289" y="102"/>
                    <a:pt x="311" y="76"/>
                    <a:pt x="266" y="46"/>
                  </a:cubicBezTo>
                  <a:cubicBezTo>
                    <a:pt x="218" y="13"/>
                    <a:pt x="168" y="1"/>
                    <a:pt x="11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89" name="Google Shape;17289;p11"/>
            <p:cNvSpPr/>
            <p:nvPr/>
          </p:nvSpPr>
          <p:spPr>
            <a:xfrm>
              <a:off x="-2488153" y="-2830668"/>
              <a:ext cx="11126" cy="10935"/>
            </a:xfrm>
            <a:custGeom>
              <a:avLst/>
              <a:gdLst/>
              <a:ahLst/>
              <a:cxnLst/>
              <a:rect l="l" t="t" r="r" b="b"/>
              <a:pathLst>
                <a:path w="233" h="229" extrusionOk="0">
                  <a:moveTo>
                    <a:pt x="184" y="1"/>
                  </a:moveTo>
                  <a:cubicBezTo>
                    <a:pt x="87" y="49"/>
                    <a:pt x="87" y="49"/>
                    <a:pt x="132" y="162"/>
                  </a:cubicBezTo>
                  <a:cubicBezTo>
                    <a:pt x="128" y="162"/>
                    <a:pt x="124" y="166"/>
                    <a:pt x="121" y="166"/>
                  </a:cubicBezTo>
                  <a:cubicBezTo>
                    <a:pt x="109" y="166"/>
                    <a:pt x="98" y="158"/>
                    <a:pt x="90" y="158"/>
                  </a:cubicBezTo>
                  <a:cubicBezTo>
                    <a:pt x="76" y="154"/>
                    <a:pt x="64" y="147"/>
                    <a:pt x="49" y="147"/>
                  </a:cubicBezTo>
                  <a:cubicBezTo>
                    <a:pt x="45" y="147"/>
                    <a:pt x="42" y="147"/>
                    <a:pt x="35" y="151"/>
                  </a:cubicBezTo>
                  <a:cubicBezTo>
                    <a:pt x="23" y="162"/>
                    <a:pt x="12" y="170"/>
                    <a:pt x="1" y="180"/>
                  </a:cubicBezTo>
                  <a:cubicBezTo>
                    <a:pt x="71" y="211"/>
                    <a:pt x="113" y="229"/>
                    <a:pt x="139" y="229"/>
                  </a:cubicBezTo>
                  <a:cubicBezTo>
                    <a:pt x="173" y="229"/>
                    <a:pt x="192" y="203"/>
                    <a:pt x="233" y="151"/>
                  </a:cubicBezTo>
                  <a:cubicBezTo>
                    <a:pt x="228" y="99"/>
                    <a:pt x="221" y="46"/>
                    <a:pt x="18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0" name="Google Shape;17290;p11"/>
            <p:cNvSpPr/>
            <p:nvPr/>
          </p:nvSpPr>
          <p:spPr>
            <a:xfrm>
              <a:off x="-2503672" y="-2829904"/>
              <a:ext cx="9311" cy="12701"/>
            </a:xfrm>
            <a:custGeom>
              <a:avLst/>
              <a:gdLst/>
              <a:ahLst/>
              <a:cxnLst/>
              <a:rect l="l" t="t" r="r" b="b"/>
              <a:pathLst>
                <a:path w="195" h="266" extrusionOk="0">
                  <a:moveTo>
                    <a:pt x="34" y="0"/>
                  </a:moveTo>
                  <a:lnTo>
                    <a:pt x="34" y="0"/>
                  </a:lnTo>
                  <a:cubicBezTo>
                    <a:pt x="20" y="30"/>
                    <a:pt x="75" y="71"/>
                    <a:pt x="15" y="90"/>
                  </a:cubicBezTo>
                  <a:cubicBezTo>
                    <a:pt x="4" y="94"/>
                    <a:pt x="1" y="123"/>
                    <a:pt x="15" y="131"/>
                  </a:cubicBezTo>
                  <a:cubicBezTo>
                    <a:pt x="87" y="161"/>
                    <a:pt x="109" y="254"/>
                    <a:pt x="195" y="266"/>
                  </a:cubicBezTo>
                  <a:cubicBezTo>
                    <a:pt x="191" y="262"/>
                    <a:pt x="184" y="254"/>
                    <a:pt x="180" y="247"/>
                  </a:cubicBezTo>
                  <a:cubicBezTo>
                    <a:pt x="161" y="221"/>
                    <a:pt x="120" y="209"/>
                    <a:pt x="132" y="164"/>
                  </a:cubicBezTo>
                  <a:cubicBezTo>
                    <a:pt x="105" y="138"/>
                    <a:pt x="94" y="105"/>
                    <a:pt x="98" y="75"/>
                  </a:cubicBezTo>
                  <a:cubicBezTo>
                    <a:pt x="109" y="19"/>
                    <a:pt x="68" y="15"/>
                    <a:pt x="34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1" name="Google Shape;17291;p11"/>
            <p:cNvSpPr/>
            <p:nvPr/>
          </p:nvSpPr>
          <p:spPr>
            <a:xfrm>
              <a:off x="-2500425" y="-2833867"/>
              <a:ext cx="8595" cy="7544"/>
            </a:xfrm>
            <a:custGeom>
              <a:avLst/>
              <a:gdLst/>
              <a:ahLst/>
              <a:cxnLst/>
              <a:rect l="l" t="t" r="r" b="b"/>
              <a:pathLst>
                <a:path w="180" h="158" extrusionOk="0">
                  <a:moveTo>
                    <a:pt x="14" y="1"/>
                  </a:moveTo>
                  <a:cubicBezTo>
                    <a:pt x="11" y="19"/>
                    <a:pt x="4" y="38"/>
                    <a:pt x="0" y="54"/>
                  </a:cubicBezTo>
                  <a:cubicBezTo>
                    <a:pt x="22" y="90"/>
                    <a:pt x="75" y="87"/>
                    <a:pt x="93" y="132"/>
                  </a:cubicBezTo>
                  <a:cubicBezTo>
                    <a:pt x="97" y="150"/>
                    <a:pt x="112" y="158"/>
                    <a:pt x="123" y="158"/>
                  </a:cubicBezTo>
                  <a:cubicBezTo>
                    <a:pt x="135" y="158"/>
                    <a:pt x="145" y="154"/>
                    <a:pt x="157" y="143"/>
                  </a:cubicBezTo>
                  <a:cubicBezTo>
                    <a:pt x="179" y="121"/>
                    <a:pt x="171" y="94"/>
                    <a:pt x="142" y="80"/>
                  </a:cubicBezTo>
                  <a:cubicBezTo>
                    <a:pt x="101" y="54"/>
                    <a:pt x="59" y="27"/>
                    <a:pt x="1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2" name="Google Shape;17292;p11"/>
            <p:cNvSpPr/>
            <p:nvPr/>
          </p:nvSpPr>
          <p:spPr>
            <a:xfrm>
              <a:off x="-2719836" y="-2891884"/>
              <a:ext cx="5587" cy="5587"/>
            </a:xfrm>
            <a:custGeom>
              <a:avLst/>
              <a:gdLst/>
              <a:ahLst/>
              <a:cxnLst/>
              <a:rect l="l" t="t" r="r" b="b"/>
              <a:pathLst>
                <a:path w="117" h="117" extrusionOk="0">
                  <a:moveTo>
                    <a:pt x="106" y="1"/>
                  </a:moveTo>
                  <a:cubicBezTo>
                    <a:pt x="20" y="8"/>
                    <a:pt x="1" y="35"/>
                    <a:pt x="20" y="117"/>
                  </a:cubicBezTo>
                  <a:cubicBezTo>
                    <a:pt x="53" y="83"/>
                    <a:pt x="72" y="35"/>
                    <a:pt x="116" y="16"/>
                  </a:cubicBezTo>
                  <a:cubicBezTo>
                    <a:pt x="113" y="13"/>
                    <a:pt x="109" y="8"/>
                    <a:pt x="10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3" name="Google Shape;17293;p11"/>
            <p:cNvSpPr/>
            <p:nvPr/>
          </p:nvSpPr>
          <p:spPr>
            <a:xfrm>
              <a:off x="-2598646" y="-2687466"/>
              <a:ext cx="9693" cy="11985"/>
            </a:xfrm>
            <a:custGeom>
              <a:avLst/>
              <a:gdLst/>
              <a:ahLst/>
              <a:cxnLst/>
              <a:rect l="l" t="t" r="r" b="b"/>
              <a:pathLst>
                <a:path w="203" h="251" extrusionOk="0">
                  <a:moveTo>
                    <a:pt x="72" y="0"/>
                  </a:moveTo>
                  <a:cubicBezTo>
                    <a:pt x="61" y="7"/>
                    <a:pt x="49" y="19"/>
                    <a:pt x="42" y="30"/>
                  </a:cubicBezTo>
                  <a:cubicBezTo>
                    <a:pt x="1" y="101"/>
                    <a:pt x="20" y="190"/>
                    <a:pt x="91" y="235"/>
                  </a:cubicBezTo>
                  <a:cubicBezTo>
                    <a:pt x="106" y="247"/>
                    <a:pt x="113" y="251"/>
                    <a:pt x="125" y="251"/>
                  </a:cubicBezTo>
                  <a:cubicBezTo>
                    <a:pt x="158" y="251"/>
                    <a:pt x="158" y="187"/>
                    <a:pt x="187" y="176"/>
                  </a:cubicBezTo>
                  <a:cubicBezTo>
                    <a:pt x="203" y="56"/>
                    <a:pt x="203" y="56"/>
                    <a:pt x="91" y="11"/>
                  </a:cubicBezTo>
                  <a:cubicBezTo>
                    <a:pt x="83" y="7"/>
                    <a:pt x="80" y="4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4" name="Google Shape;17294;p11"/>
            <p:cNvSpPr/>
            <p:nvPr/>
          </p:nvSpPr>
          <p:spPr>
            <a:xfrm>
              <a:off x="-2608435" y="-2975589"/>
              <a:ext cx="5730" cy="9693"/>
            </a:xfrm>
            <a:custGeom>
              <a:avLst/>
              <a:gdLst/>
              <a:ahLst/>
              <a:cxnLst/>
              <a:rect l="l" t="t" r="r" b="b"/>
              <a:pathLst>
                <a:path w="120" h="203" extrusionOk="0">
                  <a:moveTo>
                    <a:pt x="75" y="1"/>
                  </a:moveTo>
                  <a:cubicBezTo>
                    <a:pt x="68" y="1"/>
                    <a:pt x="56" y="8"/>
                    <a:pt x="49" y="16"/>
                  </a:cubicBezTo>
                  <a:cubicBezTo>
                    <a:pt x="38" y="20"/>
                    <a:pt x="30" y="27"/>
                    <a:pt x="19" y="27"/>
                  </a:cubicBezTo>
                  <a:cubicBezTo>
                    <a:pt x="16" y="27"/>
                    <a:pt x="11" y="27"/>
                    <a:pt x="8" y="23"/>
                  </a:cubicBezTo>
                  <a:lnTo>
                    <a:pt x="8" y="23"/>
                  </a:lnTo>
                  <a:cubicBezTo>
                    <a:pt x="38" y="79"/>
                    <a:pt x="0" y="146"/>
                    <a:pt x="23" y="203"/>
                  </a:cubicBezTo>
                  <a:cubicBezTo>
                    <a:pt x="86" y="184"/>
                    <a:pt x="60" y="94"/>
                    <a:pt x="120" y="72"/>
                  </a:cubicBezTo>
                  <a:cubicBezTo>
                    <a:pt x="112" y="61"/>
                    <a:pt x="116" y="42"/>
                    <a:pt x="90" y="39"/>
                  </a:cubicBezTo>
                  <a:cubicBezTo>
                    <a:pt x="49" y="30"/>
                    <a:pt x="90" y="16"/>
                    <a:pt x="90" y="4"/>
                  </a:cubicBezTo>
                  <a:cubicBezTo>
                    <a:pt x="86" y="4"/>
                    <a:pt x="78" y="1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5" name="Google Shape;17295;p11"/>
            <p:cNvSpPr/>
            <p:nvPr/>
          </p:nvSpPr>
          <p:spPr>
            <a:xfrm>
              <a:off x="-2603421" y="-2973584"/>
              <a:ext cx="5587" cy="6446"/>
            </a:xfrm>
            <a:custGeom>
              <a:avLst/>
              <a:gdLst/>
              <a:ahLst/>
              <a:cxnLst/>
              <a:rect l="l" t="t" r="r" b="b"/>
              <a:pathLst>
                <a:path w="117" h="135" extrusionOk="0">
                  <a:moveTo>
                    <a:pt x="71" y="0"/>
                  </a:moveTo>
                  <a:cubicBezTo>
                    <a:pt x="60" y="0"/>
                    <a:pt x="52" y="7"/>
                    <a:pt x="45" y="14"/>
                  </a:cubicBezTo>
                  <a:cubicBezTo>
                    <a:pt x="37" y="23"/>
                    <a:pt x="30" y="30"/>
                    <a:pt x="18" y="30"/>
                  </a:cubicBezTo>
                  <a:lnTo>
                    <a:pt x="15" y="30"/>
                  </a:lnTo>
                  <a:cubicBezTo>
                    <a:pt x="37" y="67"/>
                    <a:pt x="4" y="97"/>
                    <a:pt x="0" y="131"/>
                  </a:cubicBezTo>
                  <a:cubicBezTo>
                    <a:pt x="7" y="135"/>
                    <a:pt x="15" y="135"/>
                    <a:pt x="18" y="135"/>
                  </a:cubicBezTo>
                  <a:cubicBezTo>
                    <a:pt x="56" y="135"/>
                    <a:pt x="56" y="101"/>
                    <a:pt x="68" y="78"/>
                  </a:cubicBezTo>
                  <a:cubicBezTo>
                    <a:pt x="82" y="59"/>
                    <a:pt x="116" y="41"/>
                    <a:pt x="90" y="11"/>
                  </a:cubicBezTo>
                  <a:cubicBezTo>
                    <a:pt x="82" y="4"/>
                    <a:pt x="78" y="0"/>
                    <a:pt x="71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6" name="Google Shape;17296;p11"/>
            <p:cNvSpPr/>
            <p:nvPr/>
          </p:nvSpPr>
          <p:spPr>
            <a:xfrm>
              <a:off x="-2610918" y="-2965944"/>
              <a:ext cx="3915" cy="4011"/>
            </a:xfrm>
            <a:custGeom>
              <a:avLst/>
              <a:gdLst/>
              <a:ahLst/>
              <a:cxnLst/>
              <a:rect l="l" t="t" r="r" b="b"/>
              <a:pathLst>
                <a:path w="82" h="84" extrusionOk="0">
                  <a:moveTo>
                    <a:pt x="49" y="1"/>
                  </a:moveTo>
                  <a:cubicBezTo>
                    <a:pt x="30" y="1"/>
                    <a:pt x="11" y="4"/>
                    <a:pt x="4" y="34"/>
                  </a:cubicBezTo>
                  <a:cubicBezTo>
                    <a:pt x="0" y="56"/>
                    <a:pt x="11" y="72"/>
                    <a:pt x="26" y="83"/>
                  </a:cubicBezTo>
                  <a:cubicBezTo>
                    <a:pt x="45" y="56"/>
                    <a:pt x="82" y="46"/>
                    <a:pt x="7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7" name="Google Shape;17297;p11"/>
            <p:cNvSpPr/>
            <p:nvPr/>
          </p:nvSpPr>
          <p:spPr>
            <a:xfrm>
              <a:off x="-2613783" y="-2975207"/>
              <a:ext cx="7210" cy="10887"/>
            </a:xfrm>
            <a:custGeom>
              <a:avLst/>
              <a:gdLst/>
              <a:ahLst/>
              <a:cxnLst/>
              <a:rect l="l" t="t" r="r" b="b"/>
              <a:pathLst>
                <a:path w="151" h="228" extrusionOk="0">
                  <a:moveTo>
                    <a:pt x="101" y="0"/>
                  </a:moveTo>
                  <a:cubicBezTo>
                    <a:pt x="0" y="75"/>
                    <a:pt x="0" y="86"/>
                    <a:pt x="52" y="210"/>
                  </a:cubicBezTo>
                  <a:cubicBezTo>
                    <a:pt x="56" y="217"/>
                    <a:pt x="60" y="224"/>
                    <a:pt x="64" y="228"/>
                  </a:cubicBezTo>
                  <a:cubicBezTo>
                    <a:pt x="71" y="198"/>
                    <a:pt x="90" y="195"/>
                    <a:pt x="109" y="195"/>
                  </a:cubicBezTo>
                  <a:lnTo>
                    <a:pt x="135" y="195"/>
                  </a:lnTo>
                  <a:cubicBezTo>
                    <a:pt x="112" y="138"/>
                    <a:pt x="150" y="71"/>
                    <a:pt x="120" y="15"/>
                  </a:cubicBezTo>
                  <a:lnTo>
                    <a:pt x="112" y="8"/>
                  </a:lnTo>
                  <a:lnTo>
                    <a:pt x="101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8" name="Google Shape;17298;p11"/>
            <p:cNvSpPr/>
            <p:nvPr/>
          </p:nvSpPr>
          <p:spPr>
            <a:xfrm>
              <a:off x="-2635223" y="-2850437"/>
              <a:ext cx="9502" cy="7544"/>
            </a:xfrm>
            <a:custGeom>
              <a:avLst/>
              <a:gdLst/>
              <a:ahLst/>
              <a:cxnLst/>
              <a:rect l="l" t="t" r="r" b="b"/>
              <a:pathLst>
                <a:path w="199" h="158" extrusionOk="0">
                  <a:moveTo>
                    <a:pt x="83" y="0"/>
                  </a:moveTo>
                  <a:cubicBezTo>
                    <a:pt x="72" y="0"/>
                    <a:pt x="61" y="4"/>
                    <a:pt x="49" y="15"/>
                  </a:cubicBezTo>
                  <a:cubicBezTo>
                    <a:pt x="1" y="64"/>
                    <a:pt x="34" y="109"/>
                    <a:pt x="64" y="154"/>
                  </a:cubicBezTo>
                  <a:cubicBezTo>
                    <a:pt x="72" y="157"/>
                    <a:pt x="83" y="157"/>
                    <a:pt x="90" y="157"/>
                  </a:cubicBezTo>
                  <a:cubicBezTo>
                    <a:pt x="135" y="157"/>
                    <a:pt x="168" y="127"/>
                    <a:pt x="199" y="94"/>
                  </a:cubicBezTo>
                  <a:cubicBezTo>
                    <a:pt x="161" y="34"/>
                    <a:pt x="116" y="0"/>
                    <a:pt x="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99" name="Google Shape;17299;p11"/>
            <p:cNvSpPr/>
            <p:nvPr/>
          </p:nvSpPr>
          <p:spPr>
            <a:xfrm>
              <a:off x="-2391220" y="-2921871"/>
              <a:ext cx="6112" cy="4011"/>
            </a:xfrm>
            <a:custGeom>
              <a:avLst/>
              <a:gdLst/>
              <a:ahLst/>
              <a:cxnLst/>
              <a:rect l="l" t="t" r="r" b="b"/>
              <a:pathLst>
                <a:path w="128" h="84" extrusionOk="0">
                  <a:moveTo>
                    <a:pt x="82" y="1"/>
                  </a:moveTo>
                  <a:cubicBezTo>
                    <a:pt x="79" y="1"/>
                    <a:pt x="79" y="1"/>
                    <a:pt x="75" y="4"/>
                  </a:cubicBezTo>
                  <a:cubicBezTo>
                    <a:pt x="1" y="46"/>
                    <a:pt x="98" y="53"/>
                    <a:pt x="98" y="83"/>
                  </a:cubicBezTo>
                  <a:cubicBezTo>
                    <a:pt x="120" y="57"/>
                    <a:pt x="127" y="31"/>
                    <a:pt x="117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0" name="Google Shape;17300;p11"/>
            <p:cNvSpPr/>
            <p:nvPr/>
          </p:nvSpPr>
          <p:spPr>
            <a:xfrm>
              <a:off x="-2311287" y="-2903630"/>
              <a:ext cx="4154" cy="2531"/>
            </a:xfrm>
            <a:custGeom>
              <a:avLst/>
              <a:gdLst/>
              <a:ahLst/>
              <a:cxnLst/>
              <a:rect l="l" t="t" r="r" b="b"/>
              <a:pathLst>
                <a:path w="87" h="53" extrusionOk="0">
                  <a:moveTo>
                    <a:pt x="39" y="0"/>
                  </a:moveTo>
                  <a:cubicBezTo>
                    <a:pt x="20" y="0"/>
                    <a:pt x="1" y="4"/>
                    <a:pt x="1" y="30"/>
                  </a:cubicBezTo>
                  <a:cubicBezTo>
                    <a:pt x="5" y="49"/>
                    <a:pt x="16" y="52"/>
                    <a:pt x="28" y="52"/>
                  </a:cubicBezTo>
                  <a:cubicBezTo>
                    <a:pt x="35" y="52"/>
                    <a:pt x="42" y="52"/>
                    <a:pt x="46" y="49"/>
                  </a:cubicBezTo>
                  <a:lnTo>
                    <a:pt x="80" y="49"/>
                  </a:lnTo>
                  <a:cubicBezTo>
                    <a:pt x="87" y="30"/>
                    <a:pt x="76" y="15"/>
                    <a:pt x="65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1" name="Google Shape;17301;p11"/>
            <p:cNvSpPr/>
            <p:nvPr/>
          </p:nvSpPr>
          <p:spPr>
            <a:xfrm>
              <a:off x="-2186803" y="-2764773"/>
              <a:ext cx="6781" cy="5253"/>
            </a:xfrm>
            <a:custGeom>
              <a:avLst/>
              <a:gdLst/>
              <a:ahLst/>
              <a:cxnLst/>
              <a:rect l="l" t="t" r="r" b="b"/>
              <a:pathLst>
                <a:path w="142" h="110" extrusionOk="0">
                  <a:moveTo>
                    <a:pt x="135" y="1"/>
                  </a:moveTo>
                  <a:cubicBezTo>
                    <a:pt x="101" y="1"/>
                    <a:pt x="90" y="30"/>
                    <a:pt x="63" y="34"/>
                  </a:cubicBezTo>
                  <a:cubicBezTo>
                    <a:pt x="0" y="46"/>
                    <a:pt x="37" y="79"/>
                    <a:pt x="52" y="109"/>
                  </a:cubicBezTo>
                  <a:cubicBezTo>
                    <a:pt x="82" y="75"/>
                    <a:pt x="123" y="49"/>
                    <a:pt x="14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2" name="Google Shape;17302;p11"/>
            <p:cNvSpPr/>
            <p:nvPr/>
          </p:nvSpPr>
          <p:spPr>
            <a:xfrm>
              <a:off x="-2181311" y="-2772270"/>
              <a:ext cx="4871" cy="2531"/>
            </a:xfrm>
            <a:custGeom>
              <a:avLst/>
              <a:gdLst/>
              <a:ahLst/>
              <a:cxnLst/>
              <a:rect l="l" t="t" r="r" b="b"/>
              <a:pathLst>
                <a:path w="102" h="53" extrusionOk="0">
                  <a:moveTo>
                    <a:pt x="49" y="1"/>
                  </a:moveTo>
                  <a:cubicBezTo>
                    <a:pt x="34" y="1"/>
                    <a:pt x="20" y="12"/>
                    <a:pt x="1" y="34"/>
                  </a:cubicBezTo>
                  <a:cubicBezTo>
                    <a:pt x="27" y="38"/>
                    <a:pt x="46" y="53"/>
                    <a:pt x="68" y="53"/>
                  </a:cubicBezTo>
                  <a:cubicBezTo>
                    <a:pt x="79" y="53"/>
                    <a:pt x="91" y="46"/>
                    <a:pt x="101" y="34"/>
                  </a:cubicBezTo>
                  <a:cubicBezTo>
                    <a:pt x="87" y="15"/>
                    <a:pt x="68" y="1"/>
                    <a:pt x="4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3" name="Google Shape;17303;p11"/>
            <p:cNvSpPr/>
            <p:nvPr/>
          </p:nvSpPr>
          <p:spPr>
            <a:xfrm>
              <a:off x="-2565938" y="-2697684"/>
              <a:ext cx="13943" cy="10601"/>
            </a:xfrm>
            <a:custGeom>
              <a:avLst/>
              <a:gdLst/>
              <a:ahLst/>
              <a:cxnLst/>
              <a:rect l="l" t="t" r="r" b="b"/>
              <a:pathLst>
                <a:path w="292" h="222" extrusionOk="0">
                  <a:moveTo>
                    <a:pt x="94" y="1"/>
                  </a:moveTo>
                  <a:cubicBezTo>
                    <a:pt x="0" y="64"/>
                    <a:pt x="45" y="140"/>
                    <a:pt x="78" y="214"/>
                  </a:cubicBezTo>
                  <a:cubicBezTo>
                    <a:pt x="104" y="218"/>
                    <a:pt x="127" y="221"/>
                    <a:pt x="149" y="221"/>
                  </a:cubicBezTo>
                  <a:cubicBezTo>
                    <a:pt x="232" y="221"/>
                    <a:pt x="273" y="173"/>
                    <a:pt x="292" y="68"/>
                  </a:cubicBezTo>
                  <a:cubicBezTo>
                    <a:pt x="239" y="5"/>
                    <a:pt x="164" y="9"/>
                    <a:pt x="9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4" name="Google Shape;17304;p11"/>
            <p:cNvSpPr/>
            <p:nvPr/>
          </p:nvSpPr>
          <p:spPr>
            <a:xfrm>
              <a:off x="-2632740" y="-2931468"/>
              <a:ext cx="7019" cy="10219"/>
            </a:xfrm>
            <a:custGeom>
              <a:avLst/>
              <a:gdLst/>
              <a:ahLst/>
              <a:cxnLst/>
              <a:rect l="l" t="t" r="r" b="b"/>
              <a:pathLst>
                <a:path w="147" h="214" extrusionOk="0">
                  <a:moveTo>
                    <a:pt x="54" y="15"/>
                  </a:moveTo>
                  <a:cubicBezTo>
                    <a:pt x="31" y="34"/>
                    <a:pt x="31" y="60"/>
                    <a:pt x="20" y="83"/>
                  </a:cubicBezTo>
                  <a:cubicBezTo>
                    <a:pt x="46" y="105"/>
                    <a:pt x="49" y="135"/>
                    <a:pt x="35" y="164"/>
                  </a:cubicBezTo>
                  <a:cubicBezTo>
                    <a:pt x="27" y="172"/>
                    <a:pt x="1" y="169"/>
                    <a:pt x="4" y="187"/>
                  </a:cubicBezTo>
                  <a:cubicBezTo>
                    <a:pt x="9" y="209"/>
                    <a:pt x="38" y="202"/>
                    <a:pt x="54" y="214"/>
                  </a:cubicBezTo>
                  <a:cubicBezTo>
                    <a:pt x="124" y="198"/>
                    <a:pt x="143" y="150"/>
                    <a:pt x="147" y="79"/>
                  </a:cubicBezTo>
                  <a:cubicBezTo>
                    <a:pt x="147" y="0"/>
                    <a:pt x="80" y="45"/>
                    <a:pt x="54" y="1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5" name="Google Shape;17305;p11"/>
            <p:cNvSpPr/>
            <p:nvPr/>
          </p:nvSpPr>
          <p:spPr>
            <a:xfrm>
              <a:off x="-2634889" y="-2930752"/>
              <a:ext cx="4727" cy="3247"/>
            </a:xfrm>
            <a:custGeom>
              <a:avLst/>
              <a:gdLst/>
              <a:ahLst/>
              <a:cxnLst/>
              <a:rect l="l" t="t" r="r" b="b"/>
              <a:pathLst>
                <a:path w="99" h="68" extrusionOk="0">
                  <a:moveTo>
                    <a:pt x="99" y="0"/>
                  </a:moveTo>
                  <a:cubicBezTo>
                    <a:pt x="65" y="4"/>
                    <a:pt x="35" y="4"/>
                    <a:pt x="1" y="4"/>
                  </a:cubicBezTo>
                  <a:cubicBezTo>
                    <a:pt x="4" y="45"/>
                    <a:pt x="20" y="68"/>
                    <a:pt x="54" y="68"/>
                  </a:cubicBezTo>
                  <a:lnTo>
                    <a:pt x="65" y="68"/>
                  </a:lnTo>
                  <a:cubicBezTo>
                    <a:pt x="76" y="45"/>
                    <a:pt x="76" y="19"/>
                    <a:pt x="9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6" name="Google Shape;17306;p11"/>
            <p:cNvSpPr/>
            <p:nvPr/>
          </p:nvSpPr>
          <p:spPr>
            <a:xfrm>
              <a:off x="-2562213" y="-2748681"/>
              <a:ext cx="6303" cy="3581"/>
            </a:xfrm>
            <a:custGeom>
              <a:avLst/>
              <a:gdLst/>
              <a:ahLst/>
              <a:cxnLst/>
              <a:rect l="l" t="t" r="r" b="b"/>
              <a:pathLst>
                <a:path w="132" h="75" extrusionOk="0">
                  <a:moveTo>
                    <a:pt x="57" y="0"/>
                  </a:moveTo>
                  <a:cubicBezTo>
                    <a:pt x="45" y="0"/>
                    <a:pt x="34" y="4"/>
                    <a:pt x="19" y="11"/>
                  </a:cubicBezTo>
                  <a:cubicBezTo>
                    <a:pt x="0" y="23"/>
                    <a:pt x="8" y="33"/>
                    <a:pt x="19" y="49"/>
                  </a:cubicBezTo>
                  <a:cubicBezTo>
                    <a:pt x="23" y="52"/>
                    <a:pt x="30" y="56"/>
                    <a:pt x="34" y="59"/>
                  </a:cubicBezTo>
                  <a:cubicBezTo>
                    <a:pt x="45" y="71"/>
                    <a:pt x="57" y="75"/>
                    <a:pt x="71" y="75"/>
                  </a:cubicBezTo>
                  <a:cubicBezTo>
                    <a:pt x="79" y="75"/>
                    <a:pt x="90" y="71"/>
                    <a:pt x="102" y="67"/>
                  </a:cubicBezTo>
                  <a:cubicBezTo>
                    <a:pt x="131" y="52"/>
                    <a:pt x="116" y="33"/>
                    <a:pt x="105" y="23"/>
                  </a:cubicBezTo>
                  <a:cubicBezTo>
                    <a:pt x="90" y="7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7" name="Google Shape;17307;p11"/>
            <p:cNvSpPr/>
            <p:nvPr/>
          </p:nvSpPr>
          <p:spPr>
            <a:xfrm>
              <a:off x="-2399768" y="-2954866"/>
              <a:ext cx="4679" cy="3820"/>
            </a:xfrm>
            <a:custGeom>
              <a:avLst/>
              <a:gdLst/>
              <a:ahLst/>
              <a:cxnLst/>
              <a:rect l="l" t="t" r="r" b="b"/>
              <a:pathLst>
                <a:path w="98" h="80" extrusionOk="0">
                  <a:moveTo>
                    <a:pt x="97" y="0"/>
                  </a:moveTo>
                  <a:cubicBezTo>
                    <a:pt x="60" y="4"/>
                    <a:pt x="23" y="15"/>
                    <a:pt x="4" y="57"/>
                  </a:cubicBezTo>
                  <a:cubicBezTo>
                    <a:pt x="0" y="60"/>
                    <a:pt x="15" y="79"/>
                    <a:pt x="23" y="79"/>
                  </a:cubicBezTo>
                  <a:lnTo>
                    <a:pt x="30" y="79"/>
                  </a:lnTo>
                  <a:cubicBezTo>
                    <a:pt x="78" y="79"/>
                    <a:pt x="82" y="38"/>
                    <a:pt x="97" y="4"/>
                  </a:cubicBezTo>
                  <a:lnTo>
                    <a:pt x="97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8" name="Google Shape;17308;p11"/>
            <p:cNvSpPr/>
            <p:nvPr/>
          </p:nvSpPr>
          <p:spPr>
            <a:xfrm>
              <a:off x="-2515991" y="-2625916"/>
              <a:ext cx="11460" cy="10744"/>
            </a:xfrm>
            <a:custGeom>
              <a:avLst/>
              <a:gdLst/>
              <a:ahLst/>
              <a:cxnLst/>
              <a:rect l="l" t="t" r="r" b="b"/>
              <a:pathLst>
                <a:path w="240" h="225" extrusionOk="0">
                  <a:moveTo>
                    <a:pt x="154" y="113"/>
                  </a:moveTo>
                  <a:cubicBezTo>
                    <a:pt x="154" y="117"/>
                    <a:pt x="154" y="117"/>
                    <a:pt x="150" y="117"/>
                  </a:cubicBezTo>
                  <a:cubicBezTo>
                    <a:pt x="154" y="117"/>
                    <a:pt x="154" y="113"/>
                    <a:pt x="154" y="113"/>
                  </a:cubicBezTo>
                  <a:close/>
                  <a:moveTo>
                    <a:pt x="157" y="0"/>
                  </a:moveTo>
                  <a:cubicBezTo>
                    <a:pt x="147" y="0"/>
                    <a:pt x="139" y="5"/>
                    <a:pt x="128" y="9"/>
                  </a:cubicBezTo>
                  <a:cubicBezTo>
                    <a:pt x="71" y="64"/>
                    <a:pt x="0" y="113"/>
                    <a:pt x="26" y="210"/>
                  </a:cubicBezTo>
                  <a:cubicBezTo>
                    <a:pt x="31" y="214"/>
                    <a:pt x="38" y="221"/>
                    <a:pt x="42" y="225"/>
                  </a:cubicBezTo>
                  <a:cubicBezTo>
                    <a:pt x="64" y="195"/>
                    <a:pt x="83" y="169"/>
                    <a:pt x="113" y="135"/>
                  </a:cubicBezTo>
                  <a:cubicBezTo>
                    <a:pt x="128" y="173"/>
                    <a:pt x="150" y="188"/>
                    <a:pt x="176" y="188"/>
                  </a:cubicBezTo>
                  <a:cubicBezTo>
                    <a:pt x="191" y="188"/>
                    <a:pt x="210" y="184"/>
                    <a:pt x="225" y="176"/>
                  </a:cubicBezTo>
                  <a:cubicBezTo>
                    <a:pt x="233" y="173"/>
                    <a:pt x="236" y="166"/>
                    <a:pt x="240" y="162"/>
                  </a:cubicBezTo>
                  <a:cubicBezTo>
                    <a:pt x="210" y="150"/>
                    <a:pt x="180" y="140"/>
                    <a:pt x="154" y="113"/>
                  </a:cubicBezTo>
                  <a:cubicBezTo>
                    <a:pt x="150" y="109"/>
                    <a:pt x="147" y="109"/>
                    <a:pt x="143" y="105"/>
                  </a:cubicBezTo>
                  <a:cubicBezTo>
                    <a:pt x="169" y="79"/>
                    <a:pt x="206" y="76"/>
                    <a:pt x="225" y="45"/>
                  </a:cubicBezTo>
                  <a:cubicBezTo>
                    <a:pt x="206" y="19"/>
                    <a:pt x="183" y="0"/>
                    <a:pt x="157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09" name="Google Shape;17309;p11"/>
            <p:cNvSpPr/>
            <p:nvPr/>
          </p:nvSpPr>
          <p:spPr>
            <a:xfrm>
              <a:off x="-2519381" y="-2625534"/>
              <a:ext cx="9502" cy="9693"/>
            </a:xfrm>
            <a:custGeom>
              <a:avLst/>
              <a:gdLst/>
              <a:ahLst/>
              <a:cxnLst/>
              <a:rect l="l" t="t" r="r" b="b"/>
              <a:pathLst>
                <a:path w="199" h="203" extrusionOk="0">
                  <a:moveTo>
                    <a:pt x="199" y="1"/>
                  </a:moveTo>
                  <a:lnTo>
                    <a:pt x="199" y="1"/>
                  </a:lnTo>
                  <a:cubicBezTo>
                    <a:pt x="124" y="34"/>
                    <a:pt x="1" y="8"/>
                    <a:pt x="16" y="149"/>
                  </a:cubicBezTo>
                  <a:cubicBezTo>
                    <a:pt x="42" y="168"/>
                    <a:pt x="53" y="202"/>
                    <a:pt x="90" y="202"/>
                  </a:cubicBezTo>
                  <a:lnTo>
                    <a:pt x="97" y="202"/>
                  </a:lnTo>
                  <a:cubicBezTo>
                    <a:pt x="71" y="105"/>
                    <a:pt x="142" y="56"/>
                    <a:pt x="19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0" name="Google Shape;17310;p11"/>
            <p:cNvSpPr/>
            <p:nvPr/>
          </p:nvSpPr>
          <p:spPr>
            <a:xfrm>
              <a:off x="-2514033" y="-2619470"/>
              <a:ext cx="8786" cy="4679"/>
            </a:xfrm>
            <a:custGeom>
              <a:avLst/>
              <a:gdLst/>
              <a:ahLst/>
              <a:cxnLst/>
              <a:rect l="l" t="t" r="r" b="b"/>
              <a:pathLst>
                <a:path w="184" h="98" extrusionOk="0">
                  <a:moveTo>
                    <a:pt x="72" y="0"/>
                  </a:moveTo>
                  <a:cubicBezTo>
                    <a:pt x="42" y="34"/>
                    <a:pt x="23" y="60"/>
                    <a:pt x="1" y="90"/>
                  </a:cubicBezTo>
                  <a:cubicBezTo>
                    <a:pt x="30" y="94"/>
                    <a:pt x="61" y="98"/>
                    <a:pt x="87" y="98"/>
                  </a:cubicBezTo>
                  <a:cubicBezTo>
                    <a:pt x="124" y="98"/>
                    <a:pt x="158" y="86"/>
                    <a:pt x="184" y="41"/>
                  </a:cubicBezTo>
                  <a:lnTo>
                    <a:pt x="184" y="41"/>
                  </a:lnTo>
                  <a:cubicBezTo>
                    <a:pt x="169" y="49"/>
                    <a:pt x="150" y="53"/>
                    <a:pt x="135" y="53"/>
                  </a:cubicBezTo>
                  <a:cubicBezTo>
                    <a:pt x="109" y="53"/>
                    <a:pt x="87" y="38"/>
                    <a:pt x="7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1" name="Google Shape;17311;p11"/>
            <p:cNvSpPr/>
            <p:nvPr/>
          </p:nvSpPr>
          <p:spPr>
            <a:xfrm>
              <a:off x="-2509163" y="-2623767"/>
              <a:ext cx="7306" cy="5587"/>
            </a:xfrm>
            <a:custGeom>
              <a:avLst/>
              <a:gdLst/>
              <a:ahLst/>
              <a:cxnLst/>
              <a:rect l="l" t="t" r="r" b="b"/>
              <a:pathLst>
                <a:path w="153" h="117" extrusionOk="0">
                  <a:moveTo>
                    <a:pt x="82" y="0"/>
                  </a:moveTo>
                  <a:cubicBezTo>
                    <a:pt x="63" y="31"/>
                    <a:pt x="26" y="34"/>
                    <a:pt x="0" y="60"/>
                  </a:cubicBezTo>
                  <a:cubicBezTo>
                    <a:pt x="4" y="64"/>
                    <a:pt x="7" y="64"/>
                    <a:pt x="11" y="68"/>
                  </a:cubicBezTo>
                  <a:cubicBezTo>
                    <a:pt x="37" y="95"/>
                    <a:pt x="67" y="105"/>
                    <a:pt x="97" y="117"/>
                  </a:cubicBezTo>
                  <a:cubicBezTo>
                    <a:pt x="153" y="68"/>
                    <a:pt x="116" y="34"/>
                    <a:pt x="8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2" name="Google Shape;17312;p11"/>
            <p:cNvSpPr/>
            <p:nvPr/>
          </p:nvSpPr>
          <p:spPr>
            <a:xfrm>
              <a:off x="-2409222" y="-2938249"/>
              <a:ext cx="12892" cy="9837"/>
            </a:xfrm>
            <a:custGeom>
              <a:avLst/>
              <a:gdLst/>
              <a:ahLst/>
              <a:cxnLst/>
              <a:rect l="l" t="t" r="r" b="b"/>
              <a:pathLst>
                <a:path w="270" h="206" extrusionOk="0">
                  <a:moveTo>
                    <a:pt x="183" y="0"/>
                  </a:moveTo>
                  <a:cubicBezTo>
                    <a:pt x="183" y="23"/>
                    <a:pt x="180" y="37"/>
                    <a:pt x="176" y="68"/>
                  </a:cubicBezTo>
                  <a:cubicBezTo>
                    <a:pt x="150" y="37"/>
                    <a:pt x="116" y="30"/>
                    <a:pt x="86" y="30"/>
                  </a:cubicBezTo>
                  <a:lnTo>
                    <a:pt x="49" y="30"/>
                  </a:lnTo>
                  <a:cubicBezTo>
                    <a:pt x="11" y="60"/>
                    <a:pt x="38" y="116"/>
                    <a:pt x="0" y="142"/>
                  </a:cubicBezTo>
                  <a:cubicBezTo>
                    <a:pt x="4" y="149"/>
                    <a:pt x="11" y="154"/>
                    <a:pt x="15" y="161"/>
                  </a:cubicBezTo>
                  <a:cubicBezTo>
                    <a:pt x="38" y="146"/>
                    <a:pt x="49" y="120"/>
                    <a:pt x="75" y="112"/>
                  </a:cubicBezTo>
                  <a:cubicBezTo>
                    <a:pt x="112" y="127"/>
                    <a:pt x="97" y="206"/>
                    <a:pt x="142" y="206"/>
                  </a:cubicBezTo>
                  <a:cubicBezTo>
                    <a:pt x="150" y="206"/>
                    <a:pt x="164" y="202"/>
                    <a:pt x="180" y="194"/>
                  </a:cubicBezTo>
                  <a:cubicBezTo>
                    <a:pt x="187" y="161"/>
                    <a:pt x="190" y="149"/>
                    <a:pt x="202" y="149"/>
                  </a:cubicBezTo>
                  <a:cubicBezTo>
                    <a:pt x="209" y="149"/>
                    <a:pt x="217" y="154"/>
                    <a:pt x="235" y="164"/>
                  </a:cubicBezTo>
                  <a:cubicBezTo>
                    <a:pt x="240" y="164"/>
                    <a:pt x="247" y="168"/>
                    <a:pt x="250" y="168"/>
                  </a:cubicBezTo>
                  <a:cubicBezTo>
                    <a:pt x="258" y="168"/>
                    <a:pt x="269" y="161"/>
                    <a:pt x="269" y="146"/>
                  </a:cubicBezTo>
                  <a:cubicBezTo>
                    <a:pt x="269" y="123"/>
                    <a:pt x="266" y="101"/>
                    <a:pt x="262" y="78"/>
                  </a:cubicBezTo>
                  <a:cubicBezTo>
                    <a:pt x="258" y="78"/>
                    <a:pt x="254" y="82"/>
                    <a:pt x="250" y="82"/>
                  </a:cubicBezTo>
                  <a:cubicBezTo>
                    <a:pt x="202" y="82"/>
                    <a:pt x="232" y="7"/>
                    <a:pt x="18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3" name="Google Shape;17313;p11"/>
            <p:cNvSpPr/>
            <p:nvPr/>
          </p:nvSpPr>
          <p:spPr>
            <a:xfrm>
              <a:off x="-2409413" y="-2932901"/>
              <a:ext cx="9502" cy="8595"/>
            </a:xfrm>
            <a:custGeom>
              <a:avLst/>
              <a:gdLst/>
              <a:ahLst/>
              <a:cxnLst/>
              <a:rect l="l" t="t" r="r" b="b"/>
              <a:pathLst>
                <a:path w="199" h="180" extrusionOk="0">
                  <a:moveTo>
                    <a:pt x="79" y="0"/>
                  </a:moveTo>
                  <a:cubicBezTo>
                    <a:pt x="53" y="8"/>
                    <a:pt x="42" y="34"/>
                    <a:pt x="19" y="49"/>
                  </a:cubicBezTo>
                  <a:cubicBezTo>
                    <a:pt x="19" y="94"/>
                    <a:pt x="0" y="146"/>
                    <a:pt x="53" y="180"/>
                  </a:cubicBezTo>
                  <a:lnTo>
                    <a:pt x="53" y="168"/>
                  </a:lnTo>
                  <a:cubicBezTo>
                    <a:pt x="49" y="146"/>
                    <a:pt x="56" y="139"/>
                    <a:pt x="64" y="139"/>
                  </a:cubicBezTo>
                  <a:cubicBezTo>
                    <a:pt x="71" y="139"/>
                    <a:pt x="79" y="139"/>
                    <a:pt x="87" y="142"/>
                  </a:cubicBezTo>
                  <a:cubicBezTo>
                    <a:pt x="97" y="146"/>
                    <a:pt x="105" y="149"/>
                    <a:pt x="109" y="149"/>
                  </a:cubicBezTo>
                  <a:cubicBezTo>
                    <a:pt x="113" y="149"/>
                    <a:pt x="116" y="149"/>
                    <a:pt x="116" y="146"/>
                  </a:cubicBezTo>
                  <a:cubicBezTo>
                    <a:pt x="116" y="131"/>
                    <a:pt x="120" y="127"/>
                    <a:pt x="123" y="127"/>
                  </a:cubicBezTo>
                  <a:cubicBezTo>
                    <a:pt x="131" y="127"/>
                    <a:pt x="139" y="135"/>
                    <a:pt x="146" y="135"/>
                  </a:cubicBezTo>
                  <a:cubicBezTo>
                    <a:pt x="154" y="139"/>
                    <a:pt x="158" y="139"/>
                    <a:pt x="165" y="139"/>
                  </a:cubicBezTo>
                  <a:cubicBezTo>
                    <a:pt x="199" y="139"/>
                    <a:pt x="194" y="113"/>
                    <a:pt x="184" y="82"/>
                  </a:cubicBezTo>
                  <a:lnTo>
                    <a:pt x="184" y="82"/>
                  </a:lnTo>
                  <a:cubicBezTo>
                    <a:pt x="168" y="90"/>
                    <a:pt x="154" y="94"/>
                    <a:pt x="146" y="94"/>
                  </a:cubicBezTo>
                  <a:cubicBezTo>
                    <a:pt x="101" y="94"/>
                    <a:pt x="116" y="15"/>
                    <a:pt x="7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4" name="Google Shape;17314;p11"/>
            <p:cNvSpPr/>
            <p:nvPr/>
          </p:nvSpPr>
          <p:spPr>
            <a:xfrm>
              <a:off x="-1963189" y="-2714063"/>
              <a:ext cx="11460" cy="7353"/>
            </a:xfrm>
            <a:custGeom>
              <a:avLst/>
              <a:gdLst/>
              <a:ahLst/>
              <a:cxnLst/>
              <a:rect l="l" t="t" r="r" b="b"/>
              <a:pathLst>
                <a:path w="240" h="154" extrusionOk="0">
                  <a:moveTo>
                    <a:pt x="12" y="0"/>
                  </a:moveTo>
                  <a:lnTo>
                    <a:pt x="12" y="0"/>
                  </a:lnTo>
                  <a:cubicBezTo>
                    <a:pt x="0" y="45"/>
                    <a:pt x="0" y="79"/>
                    <a:pt x="57" y="79"/>
                  </a:cubicBezTo>
                  <a:lnTo>
                    <a:pt x="72" y="79"/>
                  </a:lnTo>
                  <a:cubicBezTo>
                    <a:pt x="109" y="79"/>
                    <a:pt x="157" y="90"/>
                    <a:pt x="162" y="109"/>
                  </a:cubicBezTo>
                  <a:cubicBezTo>
                    <a:pt x="165" y="142"/>
                    <a:pt x="172" y="154"/>
                    <a:pt x="184" y="154"/>
                  </a:cubicBezTo>
                  <a:cubicBezTo>
                    <a:pt x="202" y="154"/>
                    <a:pt x="221" y="131"/>
                    <a:pt x="240" y="131"/>
                  </a:cubicBezTo>
                  <a:cubicBezTo>
                    <a:pt x="221" y="71"/>
                    <a:pt x="191" y="26"/>
                    <a:pt x="131" y="26"/>
                  </a:cubicBezTo>
                  <a:cubicBezTo>
                    <a:pt x="120" y="26"/>
                    <a:pt x="109" y="26"/>
                    <a:pt x="94" y="30"/>
                  </a:cubicBezTo>
                  <a:cubicBezTo>
                    <a:pt x="90" y="34"/>
                    <a:pt x="83" y="34"/>
                    <a:pt x="79" y="34"/>
                  </a:cubicBezTo>
                  <a:cubicBezTo>
                    <a:pt x="57" y="34"/>
                    <a:pt x="31" y="19"/>
                    <a:pt x="1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5" name="Google Shape;17315;p11"/>
            <p:cNvSpPr/>
            <p:nvPr/>
          </p:nvSpPr>
          <p:spPr>
            <a:xfrm>
              <a:off x="-2379999" y="-2790272"/>
              <a:ext cx="6494" cy="4632"/>
            </a:xfrm>
            <a:custGeom>
              <a:avLst/>
              <a:gdLst/>
              <a:ahLst/>
              <a:cxnLst/>
              <a:rect l="l" t="t" r="r" b="b"/>
              <a:pathLst>
                <a:path w="136" h="97" extrusionOk="0">
                  <a:moveTo>
                    <a:pt x="49" y="0"/>
                  </a:moveTo>
                  <a:cubicBezTo>
                    <a:pt x="39" y="0"/>
                    <a:pt x="31" y="7"/>
                    <a:pt x="23" y="30"/>
                  </a:cubicBezTo>
                  <a:cubicBezTo>
                    <a:pt x="20" y="41"/>
                    <a:pt x="9" y="52"/>
                    <a:pt x="1" y="67"/>
                  </a:cubicBezTo>
                  <a:cubicBezTo>
                    <a:pt x="4" y="90"/>
                    <a:pt x="16" y="97"/>
                    <a:pt x="23" y="97"/>
                  </a:cubicBezTo>
                  <a:cubicBezTo>
                    <a:pt x="42" y="97"/>
                    <a:pt x="61" y="75"/>
                    <a:pt x="76" y="75"/>
                  </a:cubicBezTo>
                  <a:lnTo>
                    <a:pt x="87" y="75"/>
                  </a:lnTo>
                  <a:cubicBezTo>
                    <a:pt x="109" y="75"/>
                    <a:pt x="135" y="75"/>
                    <a:pt x="135" y="41"/>
                  </a:cubicBezTo>
                  <a:cubicBezTo>
                    <a:pt x="135" y="22"/>
                    <a:pt x="128" y="19"/>
                    <a:pt x="117" y="19"/>
                  </a:cubicBezTo>
                  <a:lnTo>
                    <a:pt x="102" y="19"/>
                  </a:lnTo>
                  <a:cubicBezTo>
                    <a:pt x="91" y="19"/>
                    <a:pt x="83" y="15"/>
                    <a:pt x="76" y="11"/>
                  </a:cubicBezTo>
                  <a:cubicBezTo>
                    <a:pt x="65" y="4"/>
                    <a:pt x="57" y="0"/>
                    <a:pt x="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6" name="Google Shape;17316;p11"/>
            <p:cNvSpPr/>
            <p:nvPr/>
          </p:nvSpPr>
          <p:spPr>
            <a:xfrm>
              <a:off x="-2387114" y="-2739466"/>
              <a:ext cx="3629" cy="5635"/>
            </a:xfrm>
            <a:custGeom>
              <a:avLst/>
              <a:gdLst/>
              <a:ahLst/>
              <a:cxnLst/>
              <a:rect l="l" t="t" r="r" b="b"/>
              <a:pathLst>
                <a:path w="76" h="118" extrusionOk="0">
                  <a:moveTo>
                    <a:pt x="46" y="1"/>
                  </a:moveTo>
                  <a:cubicBezTo>
                    <a:pt x="38" y="1"/>
                    <a:pt x="31" y="5"/>
                    <a:pt x="27" y="13"/>
                  </a:cubicBezTo>
                  <a:cubicBezTo>
                    <a:pt x="5" y="31"/>
                    <a:pt x="1" y="58"/>
                    <a:pt x="15" y="84"/>
                  </a:cubicBezTo>
                  <a:cubicBezTo>
                    <a:pt x="23" y="95"/>
                    <a:pt x="34" y="106"/>
                    <a:pt x="46" y="118"/>
                  </a:cubicBezTo>
                  <a:cubicBezTo>
                    <a:pt x="49" y="102"/>
                    <a:pt x="53" y="87"/>
                    <a:pt x="60" y="73"/>
                  </a:cubicBezTo>
                  <a:cubicBezTo>
                    <a:pt x="68" y="50"/>
                    <a:pt x="75" y="31"/>
                    <a:pt x="57" y="9"/>
                  </a:cubicBezTo>
                  <a:cubicBezTo>
                    <a:pt x="53" y="5"/>
                    <a:pt x="49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7" name="Google Shape;17317;p11"/>
            <p:cNvSpPr/>
            <p:nvPr/>
          </p:nvSpPr>
          <p:spPr>
            <a:xfrm>
              <a:off x="-2419632" y="-2630214"/>
              <a:ext cx="8786" cy="5396"/>
            </a:xfrm>
            <a:custGeom>
              <a:avLst/>
              <a:gdLst/>
              <a:ahLst/>
              <a:cxnLst/>
              <a:rect l="l" t="t" r="r" b="b"/>
              <a:pathLst>
                <a:path w="184" h="113" extrusionOk="0">
                  <a:moveTo>
                    <a:pt x="46" y="1"/>
                  </a:moveTo>
                  <a:cubicBezTo>
                    <a:pt x="35" y="1"/>
                    <a:pt x="23" y="5"/>
                    <a:pt x="16" y="12"/>
                  </a:cubicBezTo>
                  <a:cubicBezTo>
                    <a:pt x="49" y="38"/>
                    <a:pt x="1" y="106"/>
                    <a:pt x="65" y="113"/>
                  </a:cubicBezTo>
                  <a:lnTo>
                    <a:pt x="68" y="113"/>
                  </a:lnTo>
                  <a:cubicBezTo>
                    <a:pt x="110" y="113"/>
                    <a:pt x="128" y="64"/>
                    <a:pt x="184" y="35"/>
                  </a:cubicBezTo>
                  <a:cubicBezTo>
                    <a:pt x="136" y="31"/>
                    <a:pt x="117" y="28"/>
                    <a:pt x="94" y="28"/>
                  </a:cubicBezTo>
                  <a:cubicBezTo>
                    <a:pt x="80" y="12"/>
                    <a:pt x="65" y="1"/>
                    <a:pt x="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8" name="Google Shape;17318;p11"/>
            <p:cNvSpPr/>
            <p:nvPr/>
          </p:nvSpPr>
          <p:spPr>
            <a:xfrm>
              <a:off x="-2447279" y="-2607867"/>
              <a:ext cx="9359" cy="10219"/>
            </a:xfrm>
            <a:custGeom>
              <a:avLst/>
              <a:gdLst/>
              <a:ahLst/>
              <a:cxnLst/>
              <a:rect l="l" t="t" r="r" b="b"/>
              <a:pathLst>
                <a:path w="196" h="214" extrusionOk="0">
                  <a:moveTo>
                    <a:pt x="150" y="0"/>
                  </a:moveTo>
                  <a:cubicBezTo>
                    <a:pt x="117" y="0"/>
                    <a:pt x="98" y="26"/>
                    <a:pt x="83" y="53"/>
                  </a:cubicBezTo>
                  <a:cubicBezTo>
                    <a:pt x="0" y="195"/>
                    <a:pt x="12" y="214"/>
                    <a:pt x="165" y="214"/>
                  </a:cubicBezTo>
                  <a:lnTo>
                    <a:pt x="180" y="214"/>
                  </a:lnTo>
                  <a:cubicBezTo>
                    <a:pt x="188" y="188"/>
                    <a:pt x="165" y="154"/>
                    <a:pt x="195" y="131"/>
                  </a:cubicBezTo>
                  <a:cubicBezTo>
                    <a:pt x="113" y="105"/>
                    <a:pt x="176" y="41"/>
                    <a:pt x="16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19" name="Google Shape;17319;p11"/>
            <p:cNvSpPr/>
            <p:nvPr/>
          </p:nvSpPr>
          <p:spPr>
            <a:xfrm>
              <a:off x="-2439400" y="-2601611"/>
              <a:ext cx="5253" cy="5539"/>
            </a:xfrm>
            <a:custGeom>
              <a:avLst/>
              <a:gdLst/>
              <a:ahLst/>
              <a:cxnLst/>
              <a:rect l="l" t="t" r="r" b="b"/>
              <a:pathLst>
                <a:path w="110" h="116" extrusionOk="0">
                  <a:moveTo>
                    <a:pt x="30" y="0"/>
                  </a:moveTo>
                  <a:cubicBezTo>
                    <a:pt x="0" y="23"/>
                    <a:pt x="23" y="57"/>
                    <a:pt x="15" y="83"/>
                  </a:cubicBezTo>
                  <a:cubicBezTo>
                    <a:pt x="19" y="90"/>
                    <a:pt x="23" y="93"/>
                    <a:pt x="30" y="102"/>
                  </a:cubicBezTo>
                  <a:cubicBezTo>
                    <a:pt x="45" y="105"/>
                    <a:pt x="64" y="109"/>
                    <a:pt x="79" y="116"/>
                  </a:cubicBezTo>
                  <a:cubicBezTo>
                    <a:pt x="109" y="45"/>
                    <a:pt x="90" y="7"/>
                    <a:pt x="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0" name="Google Shape;17320;p11"/>
            <p:cNvSpPr/>
            <p:nvPr/>
          </p:nvSpPr>
          <p:spPr>
            <a:xfrm>
              <a:off x="-2429086" y="-2673236"/>
              <a:ext cx="4727" cy="4345"/>
            </a:xfrm>
            <a:custGeom>
              <a:avLst/>
              <a:gdLst/>
              <a:ahLst/>
              <a:cxnLst/>
              <a:rect l="l" t="t" r="r" b="b"/>
              <a:pathLst>
                <a:path w="99" h="91" extrusionOk="0">
                  <a:moveTo>
                    <a:pt x="35" y="1"/>
                  </a:moveTo>
                  <a:cubicBezTo>
                    <a:pt x="16" y="1"/>
                    <a:pt x="9" y="20"/>
                    <a:pt x="1" y="39"/>
                  </a:cubicBezTo>
                  <a:cubicBezTo>
                    <a:pt x="12" y="58"/>
                    <a:pt x="5" y="91"/>
                    <a:pt x="35" y="91"/>
                  </a:cubicBezTo>
                  <a:lnTo>
                    <a:pt x="50" y="91"/>
                  </a:lnTo>
                  <a:cubicBezTo>
                    <a:pt x="68" y="80"/>
                    <a:pt x="98" y="84"/>
                    <a:pt x="98" y="54"/>
                  </a:cubicBezTo>
                  <a:cubicBezTo>
                    <a:pt x="98" y="31"/>
                    <a:pt x="76" y="16"/>
                    <a:pt x="57" y="5"/>
                  </a:cubicBezTo>
                  <a:cubicBezTo>
                    <a:pt x="46" y="1"/>
                    <a:pt x="42" y="1"/>
                    <a:pt x="3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1" name="Google Shape;17321;p11"/>
            <p:cNvSpPr/>
            <p:nvPr/>
          </p:nvSpPr>
          <p:spPr>
            <a:xfrm>
              <a:off x="-2665926" y="-2882238"/>
              <a:ext cx="6303" cy="4679"/>
            </a:xfrm>
            <a:custGeom>
              <a:avLst/>
              <a:gdLst/>
              <a:ahLst/>
              <a:cxnLst/>
              <a:rect l="l" t="t" r="r" b="b"/>
              <a:pathLst>
                <a:path w="132" h="98" extrusionOk="0">
                  <a:moveTo>
                    <a:pt x="23" y="1"/>
                  </a:moveTo>
                  <a:cubicBezTo>
                    <a:pt x="0" y="42"/>
                    <a:pt x="23" y="72"/>
                    <a:pt x="53" y="98"/>
                  </a:cubicBezTo>
                  <a:cubicBezTo>
                    <a:pt x="131" y="38"/>
                    <a:pt x="49" y="27"/>
                    <a:pt x="23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2" name="Google Shape;17322;p11"/>
            <p:cNvSpPr/>
            <p:nvPr/>
          </p:nvSpPr>
          <p:spPr>
            <a:xfrm>
              <a:off x="-2668600" y="-2886345"/>
              <a:ext cx="4536" cy="4154"/>
            </a:xfrm>
            <a:custGeom>
              <a:avLst/>
              <a:gdLst/>
              <a:ahLst/>
              <a:cxnLst/>
              <a:rect l="l" t="t" r="r" b="b"/>
              <a:pathLst>
                <a:path w="95" h="87" extrusionOk="0">
                  <a:moveTo>
                    <a:pt x="72" y="1"/>
                  </a:moveTo>
                  <a:lnTo>
                    <a:pt x="72" y="1"/>
                  </a:lnTo>
                  <a:cubicBezTo>
                    <a:pt x="27" y="35"/>
                    <a:pt x="1" y="64"/>
                    <a:pt x="79" y="87"/>
                  </a:cubicBezTo>
                  <a:cubicBezTo>
                    <a:pt x="87" y="57"/>
                    <a:pt x="94" y="31"/>
                    <a:pt x="7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3" name="Google Shape;17323;p11"/>
            <p:cNvSpPr/>
            <p:nvPr/>
          </p:nvSpPr>
          <p:spPr>
            <a:xfrm>
              <a:off x="-2525828" y="-3015747"/>
              <a:ext cx="4536" cy="4536"/>
            </a:xfrm>
            <a:custGeom>
              <a:avLst/>
              <a:gdLst/>
              <a:ahLst/>
              <a:cxnLst/>
              <a:rect l="l" t="t" r="r" b="b"/>
              <a:pathLst>
                <a:path w="95" h="95" extrusionOk="0">
                  <a:moveTo>
                    <a:pt x="57" y="0"/>
                  </a:moveTo>
                  <a:cubicBezTo>
                    <a:pt x="8" y="0"/>
                    <a:pt x="1" y="45"/>
                    <a:pt x="8" y="76"/>
                  </a:cubicBezTo>
                  <a:cubicBezTo>
                    <a:pt x="8" y="90"/>
                    <a:pt x="20" y="95"/>
                    <a:pt x="35" y="95"/>
                  </a:cubicBezTo>
                  <a:cubicBezTo>
                    <a:pt x="49" y="95"/>
                    <a:pt x="68" y="86"/>
                    <a:pt x="87" y="83"/>
                  </a:cubicBezTo>
                  <a:cubicBezTo>
                    <a:pt x="94" y="53"/>
                    <a:pt x="75" y="27"/>
                    <a:pt x="6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4" name="Google Shape;17324;p11"/>
            <p:cNvSpPr/>
            <p:nvPr/>
          </p:nvSpPr>
          <p:spPr>
            <a:xfrm>
              <a:off x="-2529934" y="-3005385"/>
              <a:ext cx="3438" cy="3963"/>
            </a:xfrm>
            <a:custGeom>
              <a:avLst/>
              <a:gdLst/>
              <a:ahLst/>
              <a:cxnLst/>
              <a:rect l="l" t="t" r="r" b="b"/>
              <a:pathLst>
                <a:path w="72" h="83" extrusionOk="0">
                  <a:moveTo>
                    <a:pt x="20" y="0"/>
                  </a:moveTo>
                  <a:cubicBezTo>
                    <a:pt x="12" y="4"/>
                    <a:pt x="9" y="8"/>
                    <a:pt x="1" y="12"/>
                  </a:cubicBezTo>
                  <a:cubicBezTo>
                    <a:pt x="20" y="38"/>
                    <a:pt x="1" y="83"/>
                    <a:pt x="54" y="83"/>
                  </a:cubicBezTo>
                  <a:lnTo>
                    <a:pt x="57" y="83"/>
                  </a:lnTo>
                  <a:cubicBezTo>
                    <a:pt x="61" y="83"/>
                    <a:pt x="65" y="75"/>
                    <a:pt x="72" y="68"/>
                  </a:cubicBezTo>
                  <a:cubicBezTo>
                    <a:pt x="54" y="45"/>
                    <a:pt x="39" y="23"/>
                    <a:pt x="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5" name="Google Shape;17325;p11"/>
            <p:cNvSpPr/>
            <p:nvPr/>
          </p:nvSpPr>
          <p:spPr>
            <a:xfrm>
              <a:off x="-2497942" y="-2823506"/>
              <a:ext cx="4297" cy="5396"/>
            </a:xfrm>
            <a:custGeom>
              <a:avLst/>
              <a:gdLst/>
              <a:ahLst/>
              <a:cxnLst/>
              <a:rect l="l" t="t" r="r" b="b"/>
              <a:pathLst>
                <a:path w="90" h="113" extrusionOk="0">
                  <a:moveTo>
                    <a:pt x="52" y="1"/>
                  </a:moveTo>
                  <a:cubicBezTo>
                    <a:pt x="38" y="1"/>
                    <a:pt x="26" y="20"/>
                    <a:pt x="12" y="30"/>
                  </a:cubicBezTo>
                  <a:cubicBezTo>
                    <a:pt x="0" y="75"/>
                    <a:pt x="41" y="87"/>
                    <a:pt x="60" y="113"/>
                  </a:cubicBezTo>
                  <a:cubicBezTo>
                    <a:pt x="64" y="94"/>
                    <a:pt x="71" y="79"/>
                    <a:pt x="79" y="61"/>
                  </a:cubicBezTo>
                  <a:cubicBezTo>
                    <a:pt x="83" y="38"/>
                    <a:pt x="90" y="12"/>
                    <a:pt x="6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7326" name="Google Shape;17326;p1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10800000">
            <a:off x="7714975" y="1451473"/>
            <a:ext cx="1657621" cy="26213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327" name="Google Shape;17327;p11"/>
          <p:cNvGrpSpPr/>
          <p:nvPr/>
        </p:nvGrpSpPr>
        <p:grpSpPr>
          <a:xfrm rot="1500264">
            <a:off x="2021061" y="3927143"/>
            <a:ext cx="2720174" cy="2027120"/>
            <a:chOff x="-4641153" y="2973535"/>
            <a:chExt cx="1609891" cy="1199719"/>
          </a:xfrm>
        </p:grpSpPr>
        <p:sp>
          <p:nvSpPr>
            <p:cNvPr id="17328" name="Google Shape;17328;p11"/>
            <p:cNvSpPr/>
            <p:nvPr/>
          </p:nvSpPr>
          <p:spPr>
            <a:xfrm>
              <a:off x="-3710648" y="3222886"/>
              <a:ext cx="468571" cy="253505"/>
            </a:xfrm>
            <a:custGeom>
              <a:avLst/>
              <a:gdLst/>
              <a:ahLst/>
              <a:cxnLst/>
              <a:rect l="l" t="t" r="r" b="b"/>
              <a:pathLst>
                <a:path w="9813" h="5309" extrusionOk="0">
                  <a:moveTo>
                    <a:pt x="9813" y="1"/>
                  </a:moveTo>
                  <a:lnTo>
                    <a:pt x="9813" y="1"/>
                  </a:lnTo>
                  <a:cubicBezTo>
                    <a:pt x="9630" y="38"/>
                    <a:pt x="9495" y="46"/>
                    <a:pt x="9372" y="86"/>
                  </a:cubicBezTo>
                  <a:cubicBezTo>
                    <a:pt x="9117" y="169"/>
                    <a:pt x="8867" y="270"/>
                    <a:pt x="8617" y="360"/>
                  </a:cubicBezTo>
                  <a:cubicBezTo>
                    <a:pt x="8587" y="370"/>
                    <a:pt x="8550" y="382"/>
                    <a:pt x="8520" y="382"/>
                  </a:cubicBezTo>
                  <a:cubicBezTo>
                    <a:pt x="8508" y="382"/>
                    <a:pt x="8501" y="382"/>
                    <a:pt x="8493" y="378"/>
                  </a:cubicBezTo>
                  <a:cubicBezTo>
                    <a:pt x="8460" y="367"/>
                    <a:pt x="8426" y="363"/>
                    <a:pt x="8396" y="363"/>
                  </a:cubicBezTo>
                  <a:cubicBezTo>
                    <a:pt x="8306" y="363"/>
                    <a:pt x="8224" y="400"/>
                    <a:pt x="8139" y="423"/>
                  </a:cubicBezTo>
                  <a:cubicBezTo>
                    <a:pt x="8044" y="449"/>
                    <a:pt x="7948" y="467"/>
                    <a:pt x="7851" y="486"/>
                  </a:cubicBezTo>
                  <a:cubicBezTo>
                    <a:pt x="7739" y="509"/>
                    <a:pt x="7618" y="505"/>
                    <a:pt x="7518" y="554"/>
                  </a:cubicBezTo>
                  <a:cubicBezTo>
                    <a:pt x="7211" y="692"/>
                    <a:pt x="6878" y="684"/>
                    <a:pt x="6557" y="759"/>
                  </a:cubicBezTo>
                  <a:cubicBezTo>
                    <a:pt x="6300" y="819"/>
                    <a:pt x="6034" y="841"/>
                    <a:pt x="5768" y="876"/>
                  </a:cubicBezTo>
                  <a:cubicBezTo>
                    <a:pt x="5667" y="890"/>
                    <a:pt x="5559" y="916"/>
                    <a:pt x="5454" y="916"/>
                  </a:cubicBezTo>
                  <a:cubicBezTo>
                    <a:pt x="5420" y="916"/>
                    <a:pt x="5391" y="912"/>
                    <a:pt x="5357" y="905"/>
                  </a:cubicBezTo>
                  <a:cubicBezTo>
                    <a:pt x="5313" y="894"/>
                    <a:pt x="5271" y="890"/>
                    <a:pt x="5230" y="890"/>
                  </a:cubicBezTo>
                  <a:cubicBezTo>
                    <a:pt x="5163" y="890"/>
                    <a:pt x="5096" y="902"/>
                    <a:pt x="5025" y="916"/>
                  </a:cubicBezTo>
                  <a:cubicBezTo>
                    <a:pt x="4860" y="950"/>
                    <a:pt x="4699" y="1033"/>
                    <a:pt x="4528" y="1033"/>
                  </a:cubicBezTo>
                  <a:cubicBezTo>
                    <a:pt x="4471" y="1033"/>
                    <a:pt x="4411" y="1025"/>
                    <a:pt x="4352" y="998"/>
                  </a:cubicBezTo>
                  <a:cubicBezTo>
                    <a:pt x="4340" y="995"/>
                    <a:pt x="4329" y="995"/>
                    <a:pt x="4318" y="995"/>
                  </a:cubicBezTo>
                  <a:cubicBezTo>
                    <a:pt x="4281" y="995"/>
                    <a:pt x="4240" y="1010"/>
                    <a:pt x="4202" y="1014"/>
                  </a:cubicBezTo>
                  <a:cubicBezTo>
                    <a:pt x="4086" y="1036"/>
                    <a:pt x="3967" y="1059"/>
                    <a:pt x="3840" y="1081"/>
                  </a:cubicBezTo>
                  <a:cubicBezTo>
                    <a:pt x="3802" y="1033"/>
                    <a:pt x="3765" y="983"/>
                    <a:pt x="3731" y="938"/>
                  </a:cubicBezTo>
                  <a:cubicBezTo>
                    <a:pt x="3589" y="965"/>
                    <a:pt x="3529" y="991"/>
                    <a:pt x="3465" y="1062"/>
                  </a:cubicBezTo>
                  <a:cubicBezTo>
                    <a:pt x="3436" y="1092"/>
                    <a:pt x="3410" y="1148"/>
                    <a:pt x="3379" y="1148"/>
                  </a:cubicBezTo>
                  <a:cubicBezTo>
                    <a:pt x="3227" y="1159"/>
                    <a:pt x="3077" y="1223"/>
                    <a:pt x="2927" y="1223"/>
                  </a:cubicBezTo>
                  <a:cubicBezTo>
                    <a:pt x="2898" y="1223"/>
                    <a:pt x="2872" y="1223"/>
                    <a:pt x="2841" y="1216"/>
                  </a:cubicBezTo>
                  <a:cubicBezTo>
                    <a:pt x="2793" y="1208"/>
                    <a:pt x="2744" y="1200"/>
                    <a:pt x="2696" y="1200"/>
                  </a:cubicBezTo>
                  <a:cubicBezTo>
                    <a:pt x="2610" y="1200"/>
                    <a:pt x="2527" y="1219"/>
                    <a:pt x="2437" y="1268"/>
                  </a:cubicBezTo>
                  <a:cubicBezTo>
                    <a:pt x="2494" y="1331"/>
                    <a:pt x="2535" y="1380"/>
                    <a:pt x="2591" y="1440"/>
                  </a:cubicBezTo>
                  <a:cubicBezTo>
                    <a:pt x="2280" y="1578"/>
                    <a:pt x="2042" y="1787"/>
                    <a:pt x="1754" y="1914"/>
                  </a:cubicBezTo>
                  <a:cubicBezTo>
                    <a:pt x="1712" y="1930"/>
                    <a:pt x="1686" y="1985"/>
                    <a:pt x="1657" y="2023"/>
                  </a:cubicBezTo>
                  <a:cubicBezTo>
                    <a:pt x="1548" y="2172"/>
                    <a:pt x="1455" y="2333"/>
                    <a:pt x="1335" y="2464"/>
                  </a:cubicBezTo>
                  <a:cubicBezTo>
                    <a:pt x="1197" y="2617"/>
                    <a:pt x="1043" y="2755"/>
                    <a:pt x="879" y="2875"/>
                  </a:cubicBezTo>
                  <a:cubicBezTo>
                    <a:pt x="770" y="2953"/>
                    <a:pt x="767" y="3017"/>
                    <a:pt x="864" y="3118"/>
                  </a:cubicBezTo>
                  <a:cubicBezTo>
                    <a:pt x="651" y="3293"/>
                    <a:pt x="688" y="3593"/>
                    <a:pt x="501" y="3787"/>
                  </a:cubicBezTo>
                  <a:cubicBezTo>
                    <a:pt x="464" y="3825"/>
                    <a:pt x="490" y="3914"/>
                    <a:pt x="472" y="3978"/>
                  </a:cubicBezTo>
                  <a:cubicBezTo>
                    <a:pt x="412" y="4165"/>
                    <a:pt x="348" y="4352"/>
                    <a:pt x="289" y="4539"/>
                  </a:cubicBezTo>
                  <a:cubicBezTo>
                    <a:pt x="277" y="4572"/>
                    <a:pt x="270" y="4625"/>
                    <a:pt x="247" y="4636"/>
                  </a:cubicBezTo>
                  <a:cubicBezTo>
                    <a:pt x="109" y="4688"/>
                    <a:pt x="135" y="4811"/>
                    <a:pt x="113" y="4920"/>
                  </a:cubicBezTo>
                  <a:cubicBezTo>
                    <a:pt x="87" y="5039"/>
                    <a:pt x="45" y="5159"/>
                    <a:pt x="1" y="5298"/>
                  </a:cubicBezTo>
                  <a:cubicBezTo>
                    <a:pt x="34" y="5301"/>
                    <a:pt x="60" y="5308"/>
                    <a:pt x="79" y="5308"/>
                  </a:cubicBezTo>
                  <a:cubicBezTo>
                    <a:pt x="87" y="5308"/>
                    <a:pt x="94" y="5305"/>
                    <a:pt x="98" y="5301"/>
                  </a:cubicBezTo>
                  <a:cubicBezTo>
                    <a:pt x="176" y="5204"/>
                    <a:pt x="262" y="5107"/>
                    <a:pt x="277" y="4972"/>
                  </a:cubicBezTo>
                  <a:cubicBezTo>
                    <a:pt x="284" y="4924"/>
                    <a:pt x="284" y="4868"/>
                    <a:pt x="311" y="4834"/>
                  </a:cubicBezTo>
                  <a:cubicBezTo>
                    <a:pt x="475" y="4613"/>
                    <a:pt x="535" y="4348"/>
                    <a:pt x="629" y="4097"/>
                  </a:cubicBezTo>
                  <a:cubicBezTo>
                    <a:pt x="670" y="3993"/>
                    <a:pt x="688" y="3881"/>
                    <a:pt x="737" y="3780"/>
                  </a:cubicBezTo>
                  <a:cubicBezTo>
                    <a:pt x="796" y="3652"/>
                    <a:pt x="875" y="3533"/>
                    <a:pt x="939" y="3410"/>
                  </a:cubicBezTo>
                  <a:cubicBezTo>
                    <a:pt x="1189" y="2890"/>
                    <a:pt x="1567" y="2472"/>
                    <a:pt x="2008" y="2113"/>
                  </a:cubicBezTo>
                  <a:cubicBezTo>
                    <a:pt x="2157" y="1993"/>
                    <a:pt x="2314" y="1873"/>
                    <a:pt x="2482" y="1787"/>
                  </a:cubicBezTo>
                  <a:cubicBezTo>
                    <a:pt x="2688" y="1683"/>
                    <a:pt x="2920" y="1626"/>
                    <a:pt x="3129" y="1526"/>
                  </a:cubicBezTo>
                  <a:cubicBezTo>
                    <a:pt x="3376" y="1409"/>
                    <a:pt x="3626" y="1350"/>
                    <a:pt x="3903" y="1350"/>
                  </a:cubicBezTo>
                  <a:cubicBezTo>
                    <a:pt x="4097" y="1347"/>
                    <a:pt x="4303" y="1350"/>
                    <a:pt x="4475" y="1219"/>
                  </a:cubicBezTo>
                  <a:cubicBezTo>
                    <a:pt x="4490" y="1208"/>
                    <a:pt x="4512" y="1204"/>
                    <a:pt x="4535" y="1204"/>
                  </a:cubicBezTo>
                  <a:lnTo>
                    <a:pt x="4613" y="1204"/>
                  </a:lnTo>
                  <a:cubicBezTo>
                    <a:pt x="4635" y="1204"/>
                    <a:pt x="4662" y="1208"/>
                    <a:pt x="4685" y="1208"/>
                  </a:cubicBezTo>
                  <a:lnTo>
                    <a:pt x="4756" y="1208"/>
                  </a:lnTo>
                  <a:cubicBezTo>
                    <a:pt x="4789" y="1208"/>
                    <a:pt x="4826" y="1208"/>
                    <a:pt x="4860" y="1200"/>
                  </a:cubicBezTo>
                  <a:cubicBezTo>
                    <a:pt x="5054" y="1174"/>
                    <a:pt x="5249" y="1129"/>
                    <a:pt x="5443" y="1107"/>
                  </a:cubicBezTo>
                  <a:cubicBezTo>
                    <a:pt x="5660" y="1085"/>
                    <a:pt x="5884" y="1107"/>
                    <a:pt x="6098" y="1055"/>
                  </a:cubicBezTo>
                  <a:cubicBezTo>
                    <a:pt x="6314" y="1002"/>
                    <a:pt x="6561" y="1092"/>
                    <a:pt x="6748" y="909"/>
                  </a:cubicBezTo>
                  <a:cubicBezTo>
                    <a:pt x="6752" y="905"/>
                    <a:pt x="6755" y="905"/>
                    <a:pt x="6762" y="905"/>
                  </a:cubicBezTo>
                  <a:cubicBezTo>
                    <a:pt x="6778" y="905"/>
                    <a:pt x="6797" y="909"/>
                    <a:pt x="6811" y="912"/>
                  </a:cubicBezTo>
                  <a:cubicBezTo>
                    <a:pt x="6841" y="912"/>
                    <a:pt x="6871" y="916"/>
                    <a:pt x="6901" y="916"/>
                  </a:cubicBezTo>
                  <a:cubicBezTo>
                    <a:pt x="7125" y="916"/>
                    <a:pt x="7327" y="845"/>
                    <a:pt x="7506" y="703"/>
                  </a:cubicBezTo>
                  <a:cubicBezTo>
                    <a:pt x="7570" y="745"/>
                    <a:pt x="7626" y="771"/>
                    <a:pt x="7690" y="771"/>
                  </a:cubicBezTo>
                  <a:cubicBezTo>
                    <a:pt x="7735" y="771"/>
                    <a:pt x="7780" y="755"/>
                    <a:pt x="7828" y="729"/>
                  </a:cubicBezTo>
                  <a:cubicBezTo>
                    <a:pt x="7910" y="681"/>
                    <a:pt x="8018" y="677"/>
                    <a:pt x="8112" y="651"/>
                  </a:cubicBezTo>
                  <a:cubicBezTo>
                    <a:pt x="8220" y="617"/>
                    <a:pt x="8325" y="572"/>
                    <a:pt x="8434" y="546"/>
                  </a:cubicBezTo>
                  <a:cubicBezTo>
                    <a:pt x="8542" y="520"/>
                    <a:pt x="8662" y="520"/>
                    <a:pt x="8767" y="486"/>
                  </a:cubicBezTo>
                  <a:cubicBezTo>
                    <a:pt x="8964" y="419"/>
                    <a:pt x="9159" y="333"/>
                    <a:pt x="9357" y="258"/>
                  </a:cubicBezTo>
                  <a:cubicBezTo>
                    <a:pt x="9476" y="213"/>
                    <a:pt x="9600" y="180"/>
                    <a:pt x="9716" y="131"/>
                  </a:cubicBezTo>
                  <a:cubicBezTo>
                    <a:pt x="9745" y="120"/>
                    <a:pt x="9761" y="75"/>
                    <a:pt x="981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29" name="Google Shape;17329;p11"/>
            <p:cNvSpPr/>
            <p:nvPr/>
          </p:nvSpPr>
          <p:spPr>
            <a:xfrm>
              <a:off x="-3765083" y="3003857"/>
              <a:ext cx="479267" cy="157671"/>
            </a:xfrm>
            <a:custGeom>
              <a:avLst/>
              <a:gdLst/>
              <a:ahLst/>
              <a:cxnLst/>
              <a:rect l="l" t="t" r="r" b="b"/>
              <a:pathLst>
                <a:path w="10037" h="3302" extrusionOk="0">
                  <a:moveTo>
                    <a:pt x="9959" y="1"/>
                  </a:moveTo>
                  <a:cubicBezTo>
                    <a:pt x="9907" y="1"/>
                    <a:pt x="9865" y="27"/>
                    <a:pt x="9824" y="49"/>
                  </a:cubicBezTo>
                  <a:cubicBezTo>
                    <a:pt x="9622" y="154"/>
                    <a:pt x="9409" y="237"/>
                    <a:pt x="9215" y="349"/>
                  </a:cubicBezTo>
                  <a:cubicBezTo>
                    <a:pt x="9036" y="449"/>
                    <a:pt x="8837" y="468"/>
                    <a:pt x="8654" y="535"/>
                  </a:cubicBezTo>
                  <a:cubicBezTo>
                    <a:pt x="8449" y="610"/>
                    <a:pt x="8254" y="700"/>
                    <a:pt x="8026" y="718"/>
                  </a:cubicBezTo>
                  <a:cubicBezTo>
                    <a:pt x="7809" y="734"/>
                    <a:pt x="7600" y="820"/>
                    <a:pt x="7387" y="865"/>
                  </a:cubicBezTo>
                  <a:cubicBezTo>
                    <a:pt x="7140" y="917"/>
                    <a:pt x="6890" y="969"/>
                    <a:pt x="6639" y="1003"/>
                  </a:cubicBezTo>
                  <a:cubicBezTo>
                    <a:pt x="6363" y="1040"/>
                    <a:pt x="6082" y="1048"/>
                    <a:pt x="5806" y="1077"/>
                  </a:cubicBezTo>
                  <a:cubicBezTo>
                    <a:pt x="5495" y="1111"/>
                    <a:pt x="5192" y="1189"/>
                    <a:pt x="4878" y="1189"/>
                  </a:cubicBezTo>
                  <a:lnTo>
                    <a:pt x="4793" y="1189"/>
                  </a:lnTo>
                  <a:cubicBezTo>
                    <a:pt x="4785" y="1189"/>
                    <a:pt x="4778" y="1186"/>
                    <a:pt x="4766" y="1186"/>
                  </a:cubicBezTo>
                  <a:cubicBezTo>
                    <a:pt x="4688" y="1186"/>
                    <a:pt x="4621" y="1208"/>
                    <a:pt x="4572" y="1286"/>
                  </a:cubicBezTo>
                  <a:cubicBezTo>
                    <a:pt x="4546" y="1328"/>
                    <a:pt x="4505" y="1350"/>
                    <a:pt x="4460" y="1350"/>
                  </a:cubicBezTo>
                  <a:cubicBezTo>
                    <a:pt x="4434" y="1350"/>
                    <a:pt x="4407" y="1343"/>
                    <a:pt x="4385" y="1328"/>
                  </a:cubicBezTo>
                  <a:cubicBezTo>
                    <a:pt x="4348" y="1302"/>
                    <a:pt x="4310" y="1294"/>
                    <a:pt x="4277" y="1294"/>
                  </a:cubicBezTo>
                  <a:cubicBezTo>
                    <a:pt x="4236" y="1294"/>
                    <a:pt x="4198" y="1302"/>
                    <a:pt x="4157" y="1309"/>
                  </a:cubicBezTo>
                  <a:cubicBezTo>
                    <a:pt x="3910" y="1358"/>
                    <a:pt x="3660" y="1410"/>
                    <a:pt x="3410" y="1459"/>
                  </a:cubicBezTo>
                  <a:cubicBezTo>
                    <a:pt x="3357" y="1466"/>
                    <a:pt x="3294" y="1459"/>
                    <a:pt x="3245" y="1477"/>
                  </a:cubicBezTo>
                  <a:cubicBezTo>
                    <a:pt x="2901" y="1605"/>
                    <a:pt x="2554" y="1724"/>
                    <a:pt x="2221" y="1874"/>
                  </a:cubicBezTo>
                  <a:cubicBezTo>
                    <a:pt x="1892" y="2023"/>
                    <a:pt x="1574" y="2199"/>
                    <a:pt x="1253" y="2367"/>
                  </a:cubicBezTo>
                  <a:cubicBezTo>
                    <a:pt x="1099" y="2445"/>
                    <a:pt x="942" y="2528"/>
                    <a:pt x="796" y="2621"/>
                  </a:cubicBezTo>
                  <a:cubicBezTo>
                    <a:pt x="602" y="2752"/>
                    <a:pt x="415" y="2890"/>
                    <a:pt x="228" y="3032"/>
                  </a:cubicBezTo>
                  <a:cubicBezTo>
                    <a:pt x="146" y="3099"/>
                    <a:pt x="75" y="3178"/>
                    <a:pt x="0" y="3253"/>
                  </a:cubicBezTo>
                  <a:cubicBezTo>
                    <a:pt x="11" y="3268"/>
                    <a:pt x="23" y="3287"/>
                    <a:pt x="38" y="3301"/>
                  </a:cubicBezTo>
                  <a:cubicBezTo>
                    <a:pt x="146" y="3234"/>
                    <a:pt x="266" y="3178"/>
                    <a:pt x="366" y="3099"/>
                  </a:cubicBezTo>
                  <a:cubicBezTo>
                    <a:pt x="628" y="2894"/>
                    <a:pt x="879" y="2681"/>
                    <a:pt x="1189" y="2550"/>
                  </a:cubicBezTo>
                  <a:cubicBezTo>
                    <a:pt x="1219" y="2535"/>
                    <a:pt x="1253" y="2520"/>
                    <a:pt x="1282" y="2506"/>
                  </a:cubicBezTo>
                  <a:cubicBezTo>
                    <a:pt x="1481" y="2390"/>
                    <a:pt x="1679" y="2278"/>
                    <a:pt x="1910" y="2236"/>
                  </a:cubicBezTo>
                  <a:cubicBezTo>
                    <a:pt x="1936" y="2233"/>
                    <a:pt x="1955" y="2202"/>
                    <a:pt x="1981" y="2192"/>
                  </a:cubicBezTo>
                  <a:cubicBezTo>
                    <a:pt x="2359" y="1967"/>
                    <a:pt x="2740" y="1754"/>
                    <a:pt x="3178" y="1668"/>
                  </a:cubicBezTo>
                  <a:cubicBezTo>
                    <a:pt x="3215" y="1660"/>
                    <a:pt x="3253" y="1627"/>
                    <a:pt x="3286" y="1627"/>
                  </a:cubicBezTo>
                  <a:cubicBezTo>
                    <a:pt x="3290" y="1627"/>
                    <a:pt x="3294" y="1627"/>
                    <a:pt x="3297" y="1631"/>
                  </a:cubicBezTo>
                  <a:cubicBezTo>
                    <a:pt x="3335" y="1638"/>
                    <a:pt x="3368" y="1642"/>
                    <a:pt x="3406" y="1642"/>
                  </a:cubicBezTo>
                  <a:cubicBezTo>
                    <a:pt x="3532" y="1642"/>
                    <a:pt x="3649" y="1593"/>
                    <a:pt x="3772" y="1555"/>
                  </a:cubicBezTo>
                  <a:cubicBezTo>
                    <a:pt x="3925" y="1511"/>
                    <a:pt x="4090" y="1470"/>
                    <a:pt x="4247" y="1470"/>
                  </a:cubicBezTo>
                  <a:lnTo>
                    <a:pt x="4255" y="1470"/>
                  </a:lnTo>
                  <a:cubicBezTo>
                    <a:pt x="4412" y="1470"/>
                    <a:pt x="4564" y="1519"/>
                    <a:pt x="4740" y="1548"/>
                  </a:cubicBezTo>
                  <a:cubicBezTo>
                    <a:pt x="4744" y="1493"/>
                    <a:pt x="4744" y="1462"/>
                    <a:pt x="4744" y="1433"/>
                  </a:cubicBezTo>
                  <a:cubicBezTo>
                    <a:pt x="4864" y="1369"/>
                    <a:pt x="4990" y="1346"/>
                    <a:pt x="5121" y="1346"/>
                  </a:cubicBezTo>
                  <a:cubicBezTo>
                    <a:pt x="5152" y="1346"/>
                    <a:pt x="5185" y="1346"/>
                    <a:pt x="5219" y="1350"/>
                  </a:cubicBezTo>
                  <a:lnTo>
                    <a:pt x="5237" y="1350"/>
                  </a:lnTo>
                  <a:cubicBezTo>
                    <a:pt x="5304" y="1350"/>
                    <a:pt x="5372" y="1320"/>
                    <a:pt x="5439" y="1302"/>
                  </a:cubicBezTo>
                  <a:cubicBezTo>
                    <a:pt x="5480" y="1294"/>
                    <a:pt x="5518" y="1268"/>
                    <a:pt x="5559" y="1264"/>
                  </a:cubicBezTo>
                  <a:cubicBezTo>
                    <a:pt x="5828" y="1234"/>
                    <a:pt x="6094" y="1205"/>
                    <a:pt x="6363" y="1179"/>
                  </a:cubicBezTo>
                  <a:cubicBezTo>
                    <a:pt x="6505" y="1163"/>
                    <a:pt x="6655" y="1171"/>
                    <a:pt x="6793" y="1137"/>
                  </a:cubicBezTo>
                  <a:cubicBezTo>
                    <a:pt x="7114" y="1058"/>
                    <a:pt x="7447" y="1036"/>
                    <a:pt x="7768" y="958"/>
                  </a:cubicBezTo>
                  <a:cubicBezTo>
                    <a:pt x="7951" y="913"/>
                    <a:pt x="8135" y="883"/>
                    <a:pt x="8310" y="808"/>
                  </a:cubicBezTo>
                  <a:cubicBezTo>
                    <a:pt x="8415" y="763"/>
                    <a:pt x="8527" y="734"/>
                    <a:pt x="8635" y="722"/>
                  </a:cubicBezTo>
                  <a:cubicBezTo>
                    <a:pt x="8781" y="711"/>
                    <a:pt x="8889" y="622"/>
                    <a:pt x="9013" y="565"/>
                  </a:cubicBezTo>
                  <a:cubicBezTo>
                    <a:pt x="9282" y="442"/>
                    <a:pt x="9555" y="330"/>
                    <a:pt x="9821" y="203"/>
                  </a:cubicBezTo>
                  <a:cubicBezTo>
                    <a:pt x="9899" y="165"/>
                    <a:pt x="9955" y="90"/>
                    <a:pt x="10037" y="20"/>
                  </a:cubicBezTo>
                  <a:cubicBezTo>
                    <a:pt x="10007" y="4"/>
                    <a:pt x="9981" y="1"/>
                    <a:pt x="99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0" name="Google Shape;17330;p11"/>
            <p:cNvSpPr/>
            <p:nvPr/>
          </p:nvSpPr>
          <p:spPr>
            <a:xfrm>
              <a:off x="-3740444" y="3189700"/>
              <a:ext cx="369537" cy="182978"/>
            </a:xfrm>
            <a:custGeom>
              <a:avLst/>
              <a:gdLst/>
              <a:ahLst/>
              <a:cxnLst/>
              <a:rect l="l" t="t" r="r" b="b"/>
              <a:pathLst>
                <a:path w="7739" h="3832" extrusionOk="0">
                  <a:moveTo>
                    <a:pt x="7600" y="1"/>
                  </a:moveTo>
                  <a:cubicBezTo>
                    <a:pt x="7555" y="1"/>
                    <a:pt x="7510" y="15"/>
                    <a:pt x="7476" y="23"/>
                  </a:cubicBezTo>
                  <a:cubicBezTo>
                    <a:pt x="7293" y="63"/>
                    <a:pt x="7114" y="97"/>
                    <a:pt x="6924" y="113"/>
                  </a:cubicBezTo>
                  <a:cubicBezTo>
                    <a:pt x="6520" y="146"/>
                    <a:pt x="6120" y="217"/>
                    <a:pt x="5716" y="258"/>
                  </a:cubicBezTo>
                  <a:cubicBezTo>
                    <a:pt x="5528" y="280"/>
                    <a:pt x="5338" y="284"/>
                    <a:pt x="5152" y="341"/>
                  </a:cubicBezTo>
                  <a:cubicBezTo>
                    <a:pt x="5066" y="363"/>
                    <a:pt x="4972" y="404"/>
                    <a:pt x="4886" y="404"/>
                  </a:cubicBezTo>
                  <a:lnTo>
                    <a:pt x="4852" y="404"/>
                  </a:lnTo>
                  <a:cubicBezTo>
                    <a:pt x="4800" y="396"/>
                    <a:pt x="4743" y="393"/>
                    <a:pt x="4691" y="393"/>
                  </a:cubicBezTo>
                  <a:cubicBezTo>
                    <a:pt x="4381" y="393"/>
                    <a:pt x="4082" y="498"/>
                    <a:pt x="3775" y="531"/>
                  </a:cubicBezTo>
                  <a:cubicBezTo>
                    <a:pt x="3637" y="550"/>
                    <a:pt x="3499" y="561"/>
                    <a:pt x="3383" y="572"/>
                  </a:cubicBezTo>
                  <a:cubicBezTo>
                    <a:pt x="3286" y="632"/>
                    <a:pt x="3204" y="699"/>
                    <a:pt x="3114" y="741"/>
                  </a:cubicBezTo>
                  <a:cubicBezTo>
                    <a:pt x="2830" y="867"/>
                    <a:pt x="2535" y="972"/>
                    <a:pt x="2258" y="1114"/>
                  </a:cubicBezTo>
                  <a:cubicBezTo>
                    <a:pt x="1967" y="1260"/>
                    <a:pt x="1727" y="1488"/>
                    <a:pt x="1484" y="1701"/>
                  </a:cubicBezTo>
                  <a:cubicBezTo>
                    <a:pt x="1271" y="1885"/>
                    <a:pt x="1080" y="2094"/>
                    <a:pt x="879" y="2292"/>
                  </a:cubicBezTo>
                  <a:cubicBezTo>
                    <a:pt x="785" y="2385"/>
                    <a:pt x="699" y="2475"/>
                    <a:pt x="647" y="2609"/>
                  </a:cubicBezTo>
                  <a:cubicBezTo>
                    <a:pt x="599" y="2744"/>
                    <a:pt x="504" y="2871"/>
                    <a:pt x="404" y="2976"/>
                  </a:cubicBezTo>
                  <a:cubicBezTo>
                    <a:pt x="209" y="3177"/>
                    <a:pt x="120" y="3432"/>
                    <a:pt x="15" y="3679"/>
                  </a:cubicBezTo>
                  <a:cubicBezTo>
                    <a:pt x="0" y="3716"/>
                    <a:pt x="19" y="3769"/>
                    <a:pt x="23" y="3831"/>
                  </a:cubicBezTo>
                  <a:cubicBezTo>
                    <a:pt x="217" y="3667"/>
                    <a:pt x="254" y="3436"/>
                    <a:pt x="382" y="3253"/>
                  </a:cubicBezTo>
                  <a:cubicBezTo>
                    <a:pt x="542" y="3017"/>
                    <a:pt x="680" y="2759"/>
                    <a:pt x="868" y="2542"/>
                  </a:cubicBezTo>
                  <a:cubicBezTo>
                    <a:pt x="1122" y="2247"/>
                    <a:pt x="1391" y="1963"/>
                    <a:pt x="1686" y="1709"/>
                  </a:cubicBezTo>
                  <a:cubicBezTo>
                    <a:pt x="1865" y="1552"/>
                    <a:pt x="2064" y="1417"/>
                    <a:pt x="2254" y="1275"/>
                  </a:cubicBezTo>
                  <a:cubicBezTo>
                    <a:pt x="2288" y="1252"/>
                    <a:pt x="2329" y="1238"/>
                    <a:pt x="2370" y="1222"/>
                  </a:cubicBezTo>
                  <a:cubicBezTo>
                    <a:pt x="2545" y="1159"/>
                    <a:pt x="2733" y="1118"/>
                    <a:pt x="2897" y="1024"/>
                  </a:cubicBezTo>
                  <a:cubicBezTo>
                    <a:pt x="3051" y="938"/>
                    <a:pt x="3208" y="871"/>
                    <a:pt x="3375" y="812"/>
                  </a:cubicBezTo>
                  <a:cubicBezTo>
                    <a:pt x="3727" y="688"/>
                    <a:pt x="4093" y="639"/>
                    <a:pt x="4460" y="587"/>
                  </a:cubicBezTo>
                  <a:cubicBezTo>
                    <a:pt x="4617" y="565"/>
                    <a:pt x="4781" y="594"/>
                    <a:pt x="4931" y="512"/>
                  </a:cubicBezTo>
                  <a:cubicBezTo>
                    <a:pt x="4957" y="498"/>
                    <a:pt x="4998" y="498"/>
                    <a:pt x="5031" y="494"/>
                  </a:cubicBezTo>
                  <a:cubicBezTo>
                    <a:pt x="5178" y="482"/>
                    <a:pt x="5319" y="467"/>
                    <a:pt x="5466" y="456"/>
                  </a:cubicBezTo>
                  <a:cubicBezTo>
                    <a:pt x="5678" y="437"/>
                    <a:pt x="5892" y="419"/>
                    <a:pt x="6104" y="396"/>
                  </a:cubicBezTo>
                  <a:cubicBezTo>
                    <a:pt x="6127" y="396"/>
                    <a:pt x="6146" y="385"/>
                    <a:pt x="6168" y="382"/>
                  </a:cubicBezTo>
                  <a:cubicBezTo>
                    <a:pt x="6332" y="351"/>
                    <a:pt x="6505" y="284"/>
                    <a:pt x="6665" y="284"/>
                  </a:cubicBezTo>
                  <a:cubicBezTo>
                    <a:pt x="6684" y="284"/>
                    <a:pt x="6703" y="288"/>
                    <a:pt x="6722" y="288"/>
                  </a:cubicBezTo>
                  <a:cubicBezTo>
                    <a:pt x="6767" y="292"/>
                    <a:pt x="6811" y="296"/>
                    <a:pt x="6856" y="296"/>
                  </a:cubicBezTo>
                  <a:cubicBezTo>
                    <a:pt x="6986" y="296"/>
                    <a:pt x="7107" y="270"/>
                    <a:pt x="7226" y="206"/>
                  </a:cubicBezTo>
                  <a:cubicBezTo>
                    <a:pt x="7238" y="202"/>
                    <a:pt x="7245" y="198"/>
                    <a:pt x="7255" y="198"/>
                  </a:cubicBezTo>
                  <a:cubicBezTo>
                    <a:pt x="7271" y="198"/>
                    <a:pt x="7282" y="202"/>
                    <a:pt x="7297" y="202"/>
                  </a:cubicBezTo>
                  <a:cubicBezTo>
                    <a:pt x="7308" y="206"/>
                    <a:pt x="7323" y="206"/>
                    <a:pt x="7334" y="206"/>
                  </a:cubicBezTo>
                  <a:lnTo>
                    <a:pt x="7353" y="206"/>
                  </a:lnTo>
                  <a:cubicBezTo>
                    <a:pt x="7488" y="184"/>
                    <a:pt x="7630" y="191"/>
                    <a:pt x="7738" y="79"/>
                  </a:cubicBezTo>
                  <a:cubicBezTo>
                    <a:pt x="7700" y="19"/>
                    <a:pt x="7652" y="1"/>
                    <a:pt x="76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1" name="Google Shape;17331;p11"/>
            <p:cNvSpPr/>
            <p:nvPr/>
          </p:nvSpPr>
          <p:spPr>
            <a:xfrm>
              <a:off x="-3736004" y="3232340"/>
              <a:ext cx="234071" cy="203893"/>
            </a:xfrm>
            <a:custGeom>
              <a:avLst/>
              <a:gdLst/>
              <a:ahLst/>
              <a:cxnLst/>
              <a:rect l="l" t="t" r="r" b="b"/>
              <a:pathLst>
                <a:path w="4902" h="4270" extrusionOk="0">
                  <a:moveTo>
                    <a:pt x="4538" y="0"/>
                  </a:moveTo>
                  <a:cubicBezTo>
                    <a:pt x="4389" y="0"/>
                    <a:pt x="4247" y="45"/>
                    <a:pt x="4109" y="109"/>
                  </a:cubicBezTo>
                  <a:cubicBezTo>
                    <a:pt x="4067" y="128"/>
                    <a:pt x="4027" y="157"/>
                    <a:pt x="3993" y="157"/>
                  </a:cubicBezTo>
                  <a:cubicBezTo>
                    <a:pt x="3982" y="157"/>
                    <a:pt x="3974" y="157"/>
                    <a:pt x="3967" y="150"/>
                  </a:cubicBezTo>
                  <a:cubicBezTo>
                    <a:pt x="3918" y="124"/>
                    <a:pt x="3874" y="117"/>
                    <a:pt x="3829" y="117"/>
                  </a:cubicBezTo>
                  <a:cubicBezTo>
                    <a:pt x="3750" y="117"/>
                    <a:pt x="3675" y="143"/>
                    <a:pt x="3596" y="154"/>
                  </a:cubicBezTo>
                  <a:cubicBezTo>
                    <a:pt x="3548" y="162"/>
                    <a:pt x="3492" y="180"/>
                    <a:pt x="3444" y="180"/>
                  </a:cubicBezTo>
                  <a:cubicBezTo>
                    <a:pt x="3429" y="180"/>
                    <a:pt x="3410" y="176"/>
                    <a:pt x="3399" y="172"/>
                  </a:cubicBezTo>
                  <a:cubicBezTo>
                    <a:pt x="3376" y="165"/>
                    <a:pt x="3361" y="165"/>
                    <a:pt x="3342" y="165"/>
                  </a:cubicBezTo>
                  <a:cubicBezTo>
                    <a:pt x="3279" y="165"/>
                    <a:pt x="3234" y="210"/>
                    <a:pt x="3189" y="240"/>
                  </a:cubicBezTo>
                  <a:cubicBezTo>
                    <a:pt x="3107" y="300"/>
                    <a:pt x="2965" y="400"/>
                    <a:pt x="2894" y="442"/>
                  </a:cubicBezTo>
                  <a:cubicBezTo>
                    <a:pt x="2714" y="543"/>
                    <a:pt x="2497" y="573"/>
                    <a:pt x="2356" y="748"/>
                  </a:cubicBezTo>
                  <a:cubicBezTo>
                    <a:pt x="2303" y="812"/>
                    <a:pt x="2228" y="868"/>
                    <a:pt x="2138" y="868"/>
                  </a:cubicBezTo>
                  <a:cubicBezTo>
                    <a:pt x="2116" y="868"/>
                    <a:pt x="2090" y="864"/>
                    <a:pt x="2068" y="857"/>
                  </a:cubicBezTo>
                  <a:cubicBezTo>
                    <a:pt x="1989" y="1051"/>
                    <a:pt x="1989" y="1051"/>
                    <a:pt x="1836" y="1144"/>
                  </a:cubicBezTo>
                  <a:cubicBezTo>
                    <a:pt x="1798" y="1167"/>
                    <a:pt x="1765" y="1193"/>
                    <a:pt x="1735" y="1223"/>
                  </a:cubicBezTo>
                  <a:cubicBezTo>
                    <a:pt x="1593" y="1346"/>
                    <a:pt x="1462" y="1481"/>
                    <a:pt x="1317" y="1597"/>
                  </a:cubicBezTo>
                  <a:cubicBezTo>
                    <a:pt x="1182" y="1701"/>
                    <a:pt x="1148" y="1889"/>
                    <a:pt x="984" y="1967"/>
                  </a:cubicBezTo>
                  <a:cubicBezTo>
                    <a:pt x="954" y="1982"/>
                    <a:pt x="961" y="2057"/>
                    <a:pt x="943" y="2101"/>
                  </a:cubicBezTo>
                  <a:cubicBezTo>
                    <a:pt x="924" y="2158"/>
                    <a:pt x="913" y="2229"/>
                    <a:pt x="872" y="2270"/>
                  </a:cubicBezTo>
                  <a:cubicBezTo>
                    <a:pt x="782" y="2360"/>
                    <a:pt x="685" y="2434"/>
                    <a:pt x="647" y="2569"/>
                  </a:cubicBezTo>
                  <a:cubicBezTo>
                    <a:pt x="613" y="2685"/>
                    <a:pt x="561" y="2808"/>
                    <a:pt x="483" y="2898"/>
                  </a:cubicBezTo>
                  <a:cubicBezTo>
                    <a:pt x="371" y="3025"/>
                    <a:pt x="382" y="3190"/>
                    <a:pt x="311" y="3331"/>
                  </a:cubicBezTo>
                  <a:cubicBezTo>
                    <a:pt x="173" y="3597"/>
                    <a:pt x="102" y="3896"/>
                    <a:pt x="8" y="4180"/>
                  </a:cubicBezTo>
                  <a:cubicBezTo>
                    <a:pt x="1" y="4202"/>
                    <a:pt x="35" y="4239"/>
                    <a:pt x="53" y="4270"/>
                  </a:cubicBezTo>
                  <a:cubicBezTo>
                    <a:pt x="68" y="4262"/>
                    <a:pt x="83" y="4258"/>
                    <a:pt x="102" y="4251"/>
                  </a:cubicBezTo>
                  <a:cubicBezTo>
                    <a:pt x="113" y="4191"/>
                    <a:pt x="120" y="4127"/>
                    <a:pt x="139" y="4068"/>
                  </a:cubicBezTo>
                  <a:cubicBezTo>
                    <a:pt x="173" y="3975"/>
                    <a:pt x="214" y="3885"/>
                    <a:pt x="254" y="3795"/>
                  </a:cubicBezTo>
                  <a:cubicBezTo>
                    <a:pt x="292" y="3701"/>
                    <a:pt x="337" y="3611"/>
                    <a:pt x="375" y="3522"/>
                  </a:cubicBezTo>
                  <a:cubicBezTo>
                    <a:pt x="411" y="3428"/>
                    <a:pt x="487" y="3324"/>
                    <a:pt x="468" y="3242"/>
                  </a:cubicBezTo>
                  <a:cubicBezTo>
                    <a:pt x="438" y="3107"/>
                    <a:pt x="573" y="3095"/>
                    <a:pt x="587" y="3010"/>
                  </a:cubicBezTo>
                  <a:cubicBezTo>
                    <a:pt x="587" y="3002"/>
                    <a:pt x="587" y="2995"/>
                    <a:pt x="591" y="2988"/>
                  </a:cubicBezTo>
                  <a:cubicBezTo>
                    <a:pt x="718" y="2669"/>
                    <a:pt x="932" y="2400"/>
                    <a:pt x="1129" y="2127"/>
                  </a:cubicBezTo>
                  <a:cubicBezTo>
                    <a:pt x="1241" y="1974"/>
                    <a:pt x="1384" y="1844"/>
                    <a:pt x="1510" y="1705"/>
                  </a:cubicBezTo>
                  <a:cubicBezTo>
                    <a:pt x="1746" y="1444"/>
                    <a:pt x="2000" y="1204"/>
                    <a:pt x="2292" y="1010"/>
                  </a:cubicBezTo>
                  <a:cubicBezTo>
                    <a:pt x="2378" y="950"/>
                    <a:pt x="2457" y="871"/>
                    <a:pt x="2550" y="827"/>
                  </a:cubicBezTo>
                  <a:cubicBezTo>
                    <a:pt x="2793" y="718"/>
                    <a:pt x="3040" y="621"/>
                    <a:pt x="3290" y="528"/>
                  </a:cubicBezTo>
                  <a:cubicBezTo>
                    <a:pt x="3429" y="476"/>
                    <a:pt x="3574" y="445"/>
                    <a:pt x="3713" y="393"/>
                  </a:cubicBezTo>
                  <a:cubicBezTo>
                    <a:pt x="3813" y="356"/>
                    <a:pt x="3910" y="288"/>
                    <a:pt x="4015" y="288"/>
                  </a:cubicBezTo>
                  <a:cubicBezTo>
                    <a:pt x="4057" y="288"/>
                    <a:pt x="4101" y="300"/>
                    <a:pt x="4146" y="326"/>
                  </a:cubicBezTo>
                  <a:cubicBezTo>
                    <a:pt x="4150" y="326"/>
                    <a:pt x="4153" y="329"/>
                    <a:pt x="4157" y="329"/>
                  </a:cubicBezTo>
                  <a:cubicBezTo>
                    <a:pt x="4176" y="329"/>
                    <a:pt x="4206" y="311"/>
                    <a:pt x="4229" y="303"/>
                  </a:cubicBezTo>
                  <a:cubicBezTo>
                    <a:pt x="4336" y="262"/>
                    <a:pt x="4445" y="243"/>
                    <a:pt x="4557" y="243"/>
                  </a:cubicBezTo>
                  <a:cubicBezTo>
                    <a:pt x="4598" y="243"/>
                    <a:pt x="4643" y="243"/>
                    <a:pt x="4688" y="251"/>
                  </a:cubicBezTo>
                  <a:cubicBezTo>
                    <a:pt x="4703" y="251"/>
                    <a:pt x="4722" y="255"/>
                    <a:pt x="4737" y="255"/>
                  </a:cubicBezTo>
                  <a:cubicBezTo>
                    <a:pt x="4763" y="255"/>
                    <a:pt x="4789" y="251"/>
                    <a:pt x="4812" y="240"/>
                  </a:cubicBezTo>
                  <a:cubicBezTo>
                    <a:pt x="4849" y="225"/>
                    <a:pt x="4890" y="191"/>
                    <a:pt x="4897" y="157"/>
                  </a:cubicBezTo>
                  <a:cubicBezTo>
                    <a:pt x="4902" y="131"/>
                    <a:pt x="4860" y="83"/>
                    <a:pt x="4830" y="68"/>
                  </a:cubicBezTo>
                  <a:cubicBezTo>
                    <a:pt x="4733" y="19"/>
                    <a:pt x="4636" y="0"/>
                    <a:pt x="453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2" name="Google Shape;17332;p11"/>
            <p:cNvSpPr/>
            <p:nvPr/>
          </p:nvSpPr>
          <p:spPr>
            <a:xfrm>
              <a:off x="-4152622" y="3570410"/>
              <a:ext cx="204465" cy="348097"/>
            </a:xfrm>
            <a:custGeom>
              <a:avLst/>
              <a:gdLst/>
              <a:ahLst/>
              <a:cxnLst/>
              <a:rect l="l" t="t" r="r" b="b"/>
              <a:pathLst>
                <a:path w="4282" h="7290" extrusionOk="0">
                  <a:moveTo>
                    <a:pt x="4169" y="1"/>
                  </a:moveTo>
                  <a:cubicBezTo>
                    <a:pt x="4150" y="53"/>
                    <a:pt x="4131" y="97"/>
                    <a:pt x="4120" y="142"/>
                  </a:cubicBezTo>
                  <a:cubicBezTo>
                    <a:pt x="4060" y="385"/>
                    <a:pt x="4005" y="625"/>
                    <a:pt x="3945" y="868"/>
                  </a:cubicBezTo>
                  <a:cubicBezTo>
                    <a:pt x="3911" y="1017"/>
                    <a:pt x="3840" y="1170"/>
                    <a:pt x="3840" y="1320"/>
                  </a:cubicBezTo>
                  <a:cubicBezTo>
                    <a:pt x="3840" y="1586"/>
                    <a:pt x="3686" y="1791"/>
                    <a:pt x="3627" y="2034"/>
                  </a:cubicBezTo>
                  <a:cubicBezTo>
                    <a:pt x="3541" y="2378"/>
                    <a:pt x="3391" y="2707"/>
                    <a:pt x="3260" y="3040"/>
                  </a:cubicBezTo>
                  <a:cubicBezTo>
                    <a:pt x="3215" y="3152"/>
                    <a:pt x="3275" y="3320"/>
                    <a:pt x="3100" y="3368"/>
                  </a:cubicBezTo>
                  <a:cubicBezTo>
                    <a:pt x="3058" y="3612"/>
                    <a:pt x="2909" y="3806"/>
                    <a:pt x="2801" y="4023"/>
                  </a:cubicBezTo>
                  <a:cubicBezTo>
                    <a:pt x="2689" y="4243"/>
                    <a:pt x="2580" y="4467"/>
                    <a:pt x="2464" y="4685"/>
                  </a:cubicBezTo>
                  <a:cubicBezTo>
                    <a:pt x="2397" y="4808"/>
                    <a:pt x="2326" y="4928"/>
                    <a:pt x="2240" y="5040"/>
                  </a:cubicBezTo>
                  <a:cubicBezTo>
                    <a:pt x="2109" y="5216"/>
                    <a:pt x="1964" y="5380"/>
                    <a:pt x="1825" y="5552"/>
                  </a:cubicBezTo>
                  <a:cubicBezTo>
                    <a:pt x="1597" y="5839"/>
                    <a:pt x="1381" y="6135"/>
                    <a:pt x="1081" y="6360"/>
                  </a:cubicBezTo>
                  <a:cubicBezTo>
                    <a:pt x="1070" y="6370"/>
                    <a:pt x="1062" y="6382"/>
                    <a:pt x="1055" y="6393"/>
                  </a:cubicBezTo>
                  <a:cubicBezTo>
                    <a:pt x="805" y="6710"/>
                    <a:pt x="487" y="6950"/>
                    <a:pt x="143" y="7152"/>
                  </a:cubicBezTo>
                  <a:cubicBezTo>
                    <a:pt x="90" y="7185"/>
                    <a:pt x="49" y="7234"/>
                    <a:pt x="1" y="7275"/>
                  </a:cubicBezTo>
                  <a:cubicBezTo>
                    <a:pt x="27" y="7286"/>
                    <a:pt x="49" y="7290"/>
                    <a:pt x="68" y="7290"/>
                  </a:cubicBezTo>
                  <a:cubicBezTo>
                    <a:pt x="147" y="7290"/>
                    <a:pt x="206" y="7234"/>
                    <a:pt x="273" y="7200"/>
                  </a:cubicBezTo>
                  <a:cubicBezTo>
                    <a:pt x="389" y="7140"/>
                    <a:pt x="501" y="7073"/>
                    <a:pt x="618" y="7014"/>
                  </a:cubicBezTo>
                  <a:cubicBezTo>
                    <a:pt x="632" y="6991"/>
                    <a:pt x="648" y="6957"/>
                    <a:pt x="670" y="6938"/>
                  </a:cubicBezTo>
                  <a:cubicBezTo>
                    <a:pt x="700" y="6916"/>
                    <a:pt x="748" y="6920"/>
                    <a:pt x="771" y="6898"/>
                  </a:cubicBezTo>
                  <a:cubicBezTo>
                    <a:pt x="846" y="6823"/>
                    <a:pt x="910" y="6741"/>
                    <a:pt x="980" y="6666"/>
                  </a:cubicBezTo>
                  <a:cubicBezTo>
                    <a:pt x="1062" y="6587"/>
                    <a:pt x="1160" y="6524"/>
                    <a:pt x="1234" y="6438"/>
                  </a:cubicBezTo>
                  <a:cubicBezTo>
                    <a:pt x="1407" y="6239"/>
                    <a:pt x="1560" y="6027"/>
                    <a:pt x="1735" y="5832"/>
                  </a:cubicBezTo>
                  <a:cubicBezTo>
                    <a:pt x="1937" y="5615"/>
                    <a:pt x="2147" y="5402"/>
                    <a:pt x="2307" y="5148"/>
                  </a:cubicBezTo>
                  <a:cubicBezTo>
                    <a:pt x="2513" y="4834"/>
                    <a:pt x="2767" y="4554"/>
                    <a:pt x="2868" y="4176"/>
                  </a:cubicBezTo>
                  <a:cubicBezTo>
                    <a:pt x="2883" y="4120"/>
                    <a:pt x="2958" y="4079"/>
                    <a:pt x="3013" y="4027"/>
                  </a:cubicBezTo>
                  <a:cubicBezTo>
                    <a:pt x="3006" y="4005"/>
                    <a:pt x="2991" y="3967"/>
                    <a:pt x="2977" y="3933"/>
                  </a:cubicBezTo>
                  <a:cubicBezTo>
                    <a:pt x="3130" y="3743"/>
                    <a:pt x="3265" y="3548"/>
                    <a:pt x="3301" y="3298"/>
                  </a:cubicBezTo>
                  <a:cubicBezTo>
                    <a:pt x="3317" y="3182"/>
                    <a:pt x="3350" y="3051"/>
                    <a:pt x="3417" y="2958"/>
                  </a:cubicBezTo>
                  <a:cubicBezTo>
                    <a:pt x="3552" y="2775"/>
                    <a:pt x="3646" y="2583"/>
                    <a:pt x="3664" y="2352"/>
                  </a:cubicBezTo>
                  <a:cubicBezTo>
                    <a:pt x="3664" y="2326"/>
                    <a:pt x="3675" y="2292"/>
                    <a:pt x="3694" y="2278"/>
                  </a:cubicBezTo>
                  <a:cubicBezTo>
                    <a:pt x="3791" y="2183"/>
                    <a:pt x="3776" y="2053"/>
                    <a:pt x="3803" y="1941"/>
                  </a:cubicBezTo>
                  <a:cubicBezTo>
                    <a:pt x="3825" y="1855"/>
                    <a:pt x="3829" y="1765"/>
                    <a:pt x="3862" y="1690"/>
                  </a:cubicBezTo>
                  <a:cubicBezTo>
                    <a:pt x="3933" y="1541"/>
                    <a:pt x="3989" y="1388"/>
                    <a:pt x="4031" y="1219"/>
                  </a:cubicBezTo>
                  <a:cubicBezTo>
                    <a:pt x="4076" y="1022"/>
                    <a:pt x="4184" y="842"/>
                    <a:pt x="4162" y="618"/>
                  </a:cubicBezTo>
                  <a:cubicBezTo>
                    <a:pt x="4146" y="490"/>
                    <a:pt x="4217" y="356"/>
                    <a:pt x="4255" y="228"/>
                  </a:cubicBezTo>
                  <a:cubicBezTo>
                    <a:pt x="4281" y="135"/>
                    <a:pt x="4259" y="64"/>
                    <a:pt x="416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3" name="Google Shape;17333;p11"/>
            <p:cNvSpPr/>
            <p:nvPr/>
          </p:nvSpPr>
          <p:spPr>
            <a:xfrm>
              <a:off x="-3737961" y="3137413"/>
              <a:ext cx="441831" cy="168176"/>
            </a:xfrm>
            <a:custGeom>
              <a:avLst/>
              <a:gdLst/>
              <a:ahLst/>
              <a:cxnLst/>
              <a:rect l="l" t="t" r="r" b="b"/>
              <a:pathLst>
                <a:path w="9253" h="3522" extrusionOk="0">
                  <a:moveTo>
                    <a:pt x="9237" y="0"/>
                  </a:moveTo>
                  <a:cubicBezTo>
                    <a:pt x="8871" y="78"/>
                    <a:pt x="8535" y="239"/>
                    <a:pt x="8157" y="288"/>
                  </a:cubicBezTo>
                  <a:cubicBezTo>
                    <a:pt x="7843" y="333"/>
                    <a:pt x="7548" y="490"/>
                    <a:pt x="7219" y="504"/>
                  </a:cubicBezTo>
                  <a:cubicBezTo>
                    <a:pt x="7133" y="512"/>
                    <a:pt x="7046" y="561"/>
                    <a:pt x="6965" y="561"/>
                  </a:cubicBezTo>
                  <a:lnTo>
                    <a:pt x="6950" y="561"/>
                  </a:lnTo>
                  <a:cubicBezTo>
                    <a:pt x="6920" y="557"/>
                    <a:pt x="6894" y="557"/>
                    <a:pt x="6863" y="557"/>
                  </a:cubicBezTo>
                  <a:cubicBezTo>
                    <a:pt x="6654" y="557"/>
                    <a:pt x="6456" y="616"/>
                    <a:pt x="6251" y="647"/>
                  </a:cubicBezTo>
                  <a:cubicBezTo>
                    <a:pt x="6052" y="677"/>
                    <a:pt x="5858" y="699"/>
                    <a:pt x="5660" y="718"/>
                  </a:cubicBezTo>
                  <a:cubicBezTo>
                    <a:pt x="5428" y="740"/>
                    <a:pt x="5197" y="755"/>
                    <a:pt x="4965" y="773"/>
                  </a:cubicBezTo>
                  <a:cubicBezTo>
                    <a:pt x="4946" y="777"/>
                    <a:pt x="4927" y="796"/>
                    <a:pt x="4909" y="804"/>
                  </a:cubicBezTo>
                  <a:cubicBezTo>
                    <a:pt x="4815" y="822"/>
                    <a:pt x="4718" y="856"/>
                    <a:pt x="4621" y="860"/>
                  </a:cubicBezTo>
                  <a:cubicBezTo>
                    <a:pt x="4386" y="875"/>
                    <a:pt x="4146" y="871"/>
                    <a:pt x="3918" y="972"/>
                  </a:cubicBezTo>
                  <a:cubicBezTo>
                    <a:pt x="3854" y="1001"/>
                    <a:pt x="3787" y="1024"/>
                    <a:pt x="3713" y="1024"/>
                  </a:cubicBezTo>
                  <a:cubicBezTo>
                    <a:pt x="3682" y="1024"/>
                    <a:pt x="3649" y="1020"/>
                    <a:pt x="3615" y="1009"/>
                  </a:cubicBezTo>
                  <a:cubicBezTo>
                    <a:pt x="3604" y="1006"/>
                    <a:pt x="3592" y="1006"/>
                    <a:pt x="3582" y="1006"/>
                  </a:cubicBezTo>
                  <a:cubicBezTo>
                    <a:pt x="3525" y="1006"/>
                    <a:pt x="3454" y="1039"/>
                    <a:pt x="3395" y="1058"/>
                  </a:cubicBezTo>
                  <a:cubicBezTo>
                    <a:pt x="3365" y="1065"/>
                    <a:pt x="3339" y="1096"/>
                    <a:pt x="3309" y="1096"/>
                  </a:cubicBezTo>
                  <a:cubicBezTo>
                    <a:pt x="3118" y="1110"/>
                    <a:pt x="2938" y="1148"/>
                    <a:pt x="2778" y="1267"/>
                  </a:cubicBezTo>
                  <a:cubicBezTo>
                    <a:pt x="2707" y="1323"/>
                    <a:pt x="2614" y="1338"/>
                    <a:pt x="2528" y="1372"/>
                  </a:cubicBezTo>
                  <a:cubicBezTo>
                    <a:pt x="2493" y="1383"/>
                    <a:pt x="2453" y="1379"/>
                    <a:pt x="2426" y="1398"/>
                  </a:cubicBezTo>
                  <a:cubicBezTo>
                    <a:pt x="2206" y="1562"/>
                    <a:pt x="1974" y="1697"/>
                    <a:pt x="1705" y="1760"/>
                  </a:cubicBezTo>
                  <a:cubicBezTo>
                    <a:pt x="1679" y="1764"/>
                    <a:pt x="1656" y="1791"/>
                    <a:pt x="1634" y="1809"/>
                  </a:cubicBezTo>
                  <a:cubicBezTo>
                    <a:pt x="1436" y="1955"/>
                    <a:pt x="1282" y="2157"/>
                    <a:pt x="1058" y="2273"/>
                  </a:cubicBezTo>
                  <a:cubicBezTo>
                    <a:pt x="1036" y="2288"/>
                    <a:pt x="1018" y="2314"/>
                    <a:pt x="1002" y="2336"/>
                  </a:cubicBezTo>
                  <a:cubicBezTo>
                    <a:pt x="861" y="2549"/>
                    <a:pt x="662" y="2714"/>
                    <a:pt x="468" y="2871"/>
                  </a:cubicBezTo>
                  <a:cubicBezTo>
                    <a:pt x="266" y="3032"/>
                    <a:pt x="169" y="3259"/>
                    <a:pt x="26" y="3458"/>
                  </a:cubicBezTo>
                  <a:cubicBezTo>
                    <a:pt x="15" y="3473"/>
                    <a:pt x="8" y="3495"/>
                    <a:pt x="0" y="3513"/>
                  </a:cubicBezTo>
                  <a:cubicBezTo>
                    <a:pt x="15" y="3513"/>
                    <a:pt x="31" y="3518"/>
                    <a:pt x="45" y="3521"/>
                  </a:cubicBezTo>
                  <a:cubicBezTo>
                    <a:pt x="60" y="3506"/>
                    <a:pt x="76" y="3495"/>
                    <a:pt x="86" y="3477"/>
                  </a:cubicBezTo>
                  <a:cubicBezTo>
                    <a:pt x="269" y="3230"/>
                    <a:pt x="445" y="2975"/>
                    <a:pt x="688" y="2773"/>
                  </a:cubicBezTo>
                  <a:cubicBezTo>
                    <a:pt x="883" y="2613"/>
                    <a:pt x="1044" y="2414"/>
                    <a:pt x="1230" y="2247"/>
                  </a:cubicBezTo>
                  <a:cubicBezTo>
                    <a:pt x="1335" y="2150"/>
                    <a:pt x="1470" y="2090"/>
                    <a:pt x="1582" y="2003"/>
                  </a:cubicBezTo>
                  <a:cubicBezTo>
                    <a:pt x="1847" y="1794"/>
                    <a:pt x="2139" y="1641"/>
                    <a:pt x="2453" y="1536"/>
                  </a:cubicBezTo>
                  <a:cubicBezTo>
                    <a:pt x="2643" y="1472"/>
                    <a:pt x="2826" y="1417"/>
                    <a:pt x="2995" y="1301"/>
                  </a:cubicBezTo>
                  <a:cubicBezTo>
                    <a:pt x="3066" y="1248"/>
                    <a:pt x="3163" y="1226"/>
                    <a:pt x="3252" y="1208"/>
                  </a:cubicBezTo>
                  <a:cubicBezTo>
                    <a:pt x="3507" y="1158"/>
                    <a:pt x="3765" y="1122"/>
                    <a:pt x="4019" y="1077"/>
                  </a:cubicBezTo>
                  <a:cubicBezTo>
                    <a:pt x="4108" y="1061"/>
                    <a:pt x="4194" y="1020"/>
                    <a:pt x="4284" y="1017"/>
                  </a:cubicBezTo>
                  <a:cubicBezTo>
                    <a:pt x="4629" y="994"/>
                    <a:pt x="4969" y="946"/>
                    <a:pt x="5305" y="878"/>
                  </a:cubicBezTo>
                  <a:cubicBezTo>
                    <a:pt x="5319" y="875"/>
                    <a:pt x="5338" y="875"/>
                    <a:pt x="5354" y="875"/>
                  </a:cubicBezTo>
                  <a:cubicBezTo>
                    <a:pt x="5380" y="875"/>
                    <a:pt x="5406" y="878"/>
                    <a:pt x="5432" y="878"/>
                  </a:cubicBezTo>
                  <a:cubicBezTo>
                    <a:pt x="5458" y="882"/>
                    <a:pt x="5485" y="886"/>
                    <a:pt x="5511" y="886"/>
                  </a:cubicBezTo>
                  <a:cubicBezTo>
                    <a:pt x="5526" y="886"/>
                    <a:pt x="5540" y="886"/>
                    <a:pt x="5552" y="882"/>
                  </a:cubicBezTo>
                  <a:cubicBezTo>
                    <a:pt x="5764" y="849"/>
                    <a:pt x="5974" y="785"/>
                    <a:pt x="6187" y="766"/>
                  </a:cubicBezTo>
                  <a:cubicBezTo>
                    <a:pt x="6558" y="732"/>
                    <a:pt x="6931" y="706"/>
                    <a:pt x="7293" y="613"/>
                  </a:cubicBezTo>
                  <a:cubicBezTo>
                    <a:pt x="7522" y="553"/>
                    <a:pt x="7746" y="485"/>
                    <a:pt x="7974" y="433"/>
                  </a:cubicBezTo>
                  <a:cubicBezTo>
                    <a:pt x="8097" y="404"/>
                    <a:pt x="8224" y="389"/>
                    <a:pt x="8347" y="366"/>
                  </a:cubicBezTo>
                  <a:cubicBezTo>
                    <a:pt x="8407" y="355"/>
                    <a:pt x="8468" y="337"/>
                    <a:pt x="8527" y="314"/>
                  </a:cubicBezTo>
                  <a:cubicBezTo>
                    <a:pt x="8599" y="292"/>
                    <a:pt x="8669" y="254"/>
                    <a:pt x="8740" y="239"/>
                  </a:cubicBezTo>
                  <a:cubicBezTo>
                    <a:pt x="8882" y="206"/>
                    <a:pt x="9185" y="78"/>
                    <a:pt x="9253" y="11"/>
                  </a:cubicBezTo>
                  <a:cubicBezTo>
                    <a:pt x="9249" y="7"/>
                    <a:pt x="9241" y="0"/>
                    <a:pt x="923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4" name="Google Shape;17334;p11"/>
            <p:cNvSpPr/>
            <p:nvPr/>
          </p:nvSpPr>
          <p:spPr>
            <a:xfrm>
              <a:off x="-3675457" y="3106328"/>
              <a:ext cx="316487" cy="80220"/>
            </a:xfrm>
            <a:custGeom>
              <a:avLst/>
              <a:gdLst/>
              <a:ahLst/>
              <a:cxnLst/>
              <a:rect l="l" t="t" r="r" b="b"/>
              <a:pathLst>
                <a:path w="6628" h="1680" extrusionOk="0">
                  <a:moveTo>
                    <a:pt x="6598" y="1"/>
                  </a:moveTo>
                  <a:cubicBezTo>
                    <a:pt x="6415" y="53"/>
                    <a:pt x="6235" y="113"/>
                    <a:pt x="6051" y="158"/>
                  </a:cubicBezTo>
                  <a:cubicBezTo>
                    <a:pt x="5663" y="247"/>
                    <a:pt x="5263" y="289"/>
                    <a:pt x="4871" y="341"/>
                  </a:cubicBezTo>
                  <a:cubicBezTo>
                    <a:pt x="4516" y="393"/>
                    <a:pt x="4157" y="404"/>
                    <a:pt x="3801" y="460"/>
                  </a:cubicBezTo>
                  <a:cubicBezTo>
                    <a:pt x="3510" y="505"/>
                    <a:pt x="3218" y="561"/>
                    <a:pt x="2920" y="576"/>
                  </a:cubicBezTo>
                  <a:cubicBezTo>
                    <a:pt x="2882" y="576"/>
                    <a:pt x="2841" y="603"/>
                    <a:pt x="2799" y="606"/>
                  </a:cubicBezTo>
                  <a:cubicBezTo>
                    <a:pt x="2530" y="629"/>
                    <a:pt x="2276" y="752"/>
                    <a:pt x="2000" y="752"/>
                  </a:cubicBezTo>
                  <a:cubicBezTo>
                    <a:pt x="1978" y="752"/>
                    <a:pt x="1951" y="752"/>
                    <a:pt x="1925" y="748"/>
                  </a:cubicBezTo>
                  <a:lnTo>
                    <a:pt x="1917" y="748"/>
                  </a:lnTo>
                  <a:cubicBezTo>
                    <a:pt x="1884" y="748"/>
                    <a:pt x="1854" y="763"/>
                    <a:pt x="1824" y="774"/>
                  </a:cubicBezTo>
                  <a:cubicBezTo>
                    <a:pt x="1517" y="883"/>
                    <a:pt x="1207" y="984"/>
                    <a:pt x="908" y="1107"/>
                  </a:cubicBezTo>
                  <a:cubicBezTo>
                    <a:pt x="658" y="1212"/>
                    <a:pt x="418" y="1346"/>
                    <a:pt x="175" y="1469"/>
                  </a:cubicBezTo>
                  <a:cubicBezTo>
                    <a:pt x="112" y="1503"/>
                    <a:pt x="59" y="1555"/>
                    <a:pt x="0" y="1604"/>
                  </a:cubicBezTo>
                  <a:cubicBezTo>
                    <a:pt x="45" y="1652"/>
                    <a:pt x="85" y="1679"/>
                    <a:pt x="127" y="1679"/>
                  </a:cubicBezTo>
                  <a:cubicBezTo>
                    <a:pt x="153" y="1679"/>
                    <a:pt x="180" y="1664"/>
                    <a:pt x="202" y="1638"/>
                  </a:cubicBezTo>
                  <a:cubicBezTo>
                    <a:pt x="303" y="1526"/>
                    <a:pt x="430" y="1469"/>
                    <a:pt x="572" y="1428"/>
                  </a:cubicBezTo>
                  <a:cubicBezTo>
                    <a:pt x="677" y="1395"/>
                    <a:pt x="781" y="1357"/>
                    <a:pt x="886" y="1316"/>
                  </a:cubicBezTo>
                  <a:cubicBezTo>
                    <a:pt x="953" y="1290"/>
                    <a:pt x="1017" y="1260"/>
                    <a:pt x="1080" y="1231"/>
                  </a:cubicBezTo>
                  <a:cubicBezTo>
                    <a:pt x="1184" y="1178"/>
                    <a:pt x="1286" y="1107"/>
                    <a:pt x="1398" y="1074"/>
                  </a:cubicBezTo>
                  <a:cubicBezTo>
                    <a:pt x="1645" y="1002"/>
                    <a:pt x="1888" y="917"/>
                    <a:pt x="2157" y="905"/>
                  </a:cubicBezTo>
                  <a:cubicBezTo>
                    <a:pt x="2388" y="894"/>
                    <a:pt x="2639" y="894"/>
                    <a:pt x="2785" y="722"/>
                  </a:cubicBezTo>
                  <a:cubicBezTo>
                    <a:pt x="2927" y="722"/>
                    <a:pt x="3054" y="726"/>
                    <a:pt x="3173" y="726"/>
                  </a:cubicBezTo>
                  <a:cubicBezTo>
                    <a:pt x="3234" y="726"/>
                    <a:pt x="3293" y="722"/>
                    <a:pt x="3353" y="722"/>
                  </a:cubicBezTo>
                  <a:lnTo>
                    <a:pt x="3368" y="722"/>
                  </a:lnTo>
                  <a:cubicBezTo>
                    <a:pt x="3372" y="722"/>
                    <a:pt x="3375" y="726"/>
                    <a:pt x="3382" y="726"/>
                  </a:cubicBezTo>
                  <a:cubicBezTo>
                    <a:pt x="3401" y="726"/>
                    <a:pt x="3424" y="722"/>
                    <a:pt x="3435" y="710"/>
                  </a:cubicBezTo>
                  <a:cubicBezTo>
                    <a:pt x="3520" y="632"/>
                    <a:pt x="3619" y="625"/>
                    <a:pt x="3719" y="625"/>
                  </a:cubicBezTo>
                  <a:cubicBezTo>
                    <a:pt x="3739" y="625"/>
                    <a:pt x="3759" y="626"/>
                    <a:pt x="3779" y="626"/>
                  </a:cubicBezTo>
                  <a:cubicBezTo>
                    <a:pt x="3791" y="626"/>
                    <a:pt x="3804" y="625"/>
                    <a:pt x="3817" y="625"/>
                  </a:cubicBezTo>
                  <a:cubicBezTo>
                    <a:pt x="3951" y="617"/>
                    <a:pt x="4078" y="569"/>
                    <a:pt x="4212" y="569"/>
                  </a:cubicBezTo>
                  <a:cubicBezTo>
                    <a:pt x="4246" y="569"/>
                    <a:pt x="4280" y="572"/>
                    <a:pt x="4314" y="580"/>
                  </a:cubicBezTo>
                  <a:lnTo>
                    <a:pt x="4324" y="580"/>
                  </a:lnTo>
                  <a:cubicBezTo>
                    <a:pt x="4347" y="580"/>
                    <a:pt x="4374" y="569"/>
                    <a:pt x="4400" y="565"/>
                  </a:cubicBezTo>
                  <a:cubicBezTo>
                    <a:pt x="4676" y="524"/>
                    <a:pt x="4945" y="453"/>
                    <a:pt x="5230" y="449"/>
                  </a:cubicBezTo>
                  <a:cubicBezTo>
                    <a:pt x="5371" y="449"/>
                    <a:pt x="5518" y="415"/>
                    <a:pt x="5659" y="389"/>
                  </a:cubicBezTo>
                  <a:cubicBezTo>
                    <a:pt x="5711" y="382"/>
                    <a:pt x="5760" y="344"/>
                    <a:pt x="5809" y="344"/>
                  </a:cubicBezTo>
                  <a:cubicBezTo>
                    <a:pt x="6044" y="341"/>
                    <a:pt x="6265" y="273"/>
                    <a:pt x="6470" y="168"/>
                  </a:cubicBezTo>
                  <a:cubicBezTo>
                    <a:pt x="6531" y="142"/>
                    <a:pt x="6575" y="94"/>
                    <a:pt x="6627" y="53"/>
                  </a:cubicBezTo>
                  <a:cubicBezTo>
                    <a:pt x="6617" y="34"/>
                    <a:pt x="6609" y="20"/>
                    <a:pt x="65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5" name="Google Shape;17335;p11"/>
            <p:cNvSpPr/>
            <p:nvPr/>
          </p:nvSpPr>
          <p:spPr>
            <a:xfrm>
              <a:off x="-3544478" y="3029212"/>
              <a:ext cx="273894" cy="73965"/>
            </a:xfrm>
            <a:custGeom>
              <a:avLst/>
              <a:gdLst/>
              <a:ahLst/>
              <a:cxnLst/>
              <a:rect l="l" t="t" r="r" b="b"/>
              <a:pathLst>
                <a:path w="5736" h="1549" extrusionOk="0">
                  <a:moveTo>
                    <a:pt x="5682" y="1"/>
                  </a:moveTo>
                  <a:cubicBezTo>
                    <a:pt x="5660" y="1"/>
                    <a:pt x="5641" y="4"/>
                    <a:pt x="5623" y="12"/>
                  </a:cubicBezTo>
                  <a:cubicBezTo>
                    <a:pt x="5548" y="49"/>
                    <a:pt x="5477" y="101"/>
                    <a:pt x="5402" y="139"/>
                  </a:cubicBezTo>
                  <a:cubicBezTo>
                    <a:pt x="5227" y="225"/>
                    <a:pt x="5088" y="374"/>
                    <a:pt x="4890" y="423"/>
                  </a:cubicBezTo>
                  <a:cubicBezTo>
                    <a:pt x="4677" y="475"/>
                    <a:pt x="4471" y="558"/>
                    <a:pt x="4259" y="617"/>
                  </a:cubicBezTo>
                  <a:cubicBezTo>
                    <a:pt x="3862" y="726"/>
                    <a:pt x="3465" y="827"/>
                    <a:pt x="3070" y="928"/>
                  </a:cubicBezTo>
                  <a:cubicBezTo>
                    <a:pt x="3047" y="935"/>
                    <a:pt x="3025" y="935"/>
                    <a:pt x="3006" y="939"/>
                  </a:cubicBezTo>
                  <a:cubicBezTo>
                    <a:pt x="2756" y="976"/>
                    <a:pt x="2501" y="1014"/>
                    <a:pt x="2251" y="1059"/>
                  </a:cubicBezTo>
                  <a:cubicBezTo>
                    <a:pt x="2192" y="1069"/>
                    <a:pt x="2139" y="1114"/>
                    <a:pt x="2079" y="1119"/>
                  </a:cubicBezTo>
                  <a:cubicBezTo>
                    <a:pt x="1855" y="1133"/>
                    <a:pt x="1631" y="1133"/>
                    <a:pt x="1406" y="1152"/>
                  </a:cubicBezTo>
                  <a:cubicBezTo>
                    <a:pt x="1294" y="1159"/>
                    <a:pt x="1178" y="1193"/>
                    <a:pt x="1066" y="1208"/>
                  </a:cubicBezTo>
                  <a:cubicBezTo>
                    <a:pt x="969" y="1223"/>
                    <a:pt x="868" y="1234"/>
                    <a:pt x="770" y="1245"/>
                  </a:cubicBezTo>
                  <a:cubicBezTo>
                    <a:pt x="666" y="1260"/>
                    <a:pt x="561" y="1279"/>
                    <a:pt x="456" y="1286"/>
                  </a:cubicBezTo>
                  <a:cubicBezTo>
                    <a:pt x="318" y="1298"/>
                    <a:pt x="177" y="1305"/>
                    <a:pt x="1" y="1321"/>
                  </a:cubicBezTo>
                  <a:cubicBezTo>
                    <a:pt x="53" y="1417"/>
                    <a:pt x="87" y="1481"/>
                    <a:pt x="120" y="1548"/>
                  </a:cubicBezTo>
                  <a:cubicBezTo>
                    <a:pt x="370" y="1500"/>
                    <a:pt x="595" y="1451"/>
                    <a:pt x="823" y="1402"/>
                  </a:cubicBezTo>
                  <a:cubicBezTo>
                    <a:pt x="939" y="1380"/>
                    <a:pt x="1058" y="1331"/>
                    <a:pt x="1171" y="1331"/>
                  </a:cubicBezTo>
                  <a:lnTo>
                    <a:pt x="1200" y="1331"/>
                  </a:lnTo>
                  <a:cubicBezTo>
                    <a:pt x="1227" y="1331"/>
                    <a:pt x="1257" y="1335"/>
                    <a:pt x="1283" y="1335"/>
                  </a:cubicBezTo>
                  <a:cubicBezTo>
                    <a:pt x="1424" y="1335"/>
                    <a:pt x="1567" y="1309"/>
                    <a:pt x="1705" y="1279"/>
                  </a:cubicBezTo>
                  <a:cubicBezTo>
                    <a:pt x="1843" y="1253"/>
                    <a:pt x="1982" y="1226"/>
                    <a:pt x="2124" y="1226"/>
                  </a:cubicBezTo>
                  <a:cubicBezTo>
                    <a:pt x="2195" y="1226"/>
                    <a:pt x="2262" y="1234"/>
                    <a:pt x="2333" y="1249"/>
                  </a:cubicBezTo>
                  <a:cubicBezTo>
                    <a:pt x="2337" y="1249"/>
                    <a:pt x="2344" y="1253"/>
                    <a:pt x="2352" y="1253"/>
                  </a:cubicBezTo>
                  <a:cubicBezTo>
                    <a:pt x="2389" y="1253"/>
                    <a:pt x="2434" y="1226"/>
                    <a:pt x="2475" y="1212"/>
                  </a:cubicBezTo>
                  <a:cubicBezTo>
                    <a:pt x="2523" y="1200"/>
                    <a:pt x="2573" y="1178"/>
                    <a:pt x="2621" y="1174"/>
                  </a:cubicBezTo>
                  <a:cubicBezTo>
                    <a:pt x="2946" y="1148"/>
                    <a:pt x="3256" y="1077"/>
                    <a:pt x="3552" y="935"/>
                  </a:cubicBezTo>
                  <a:cubicBezTo>
                    <a:pt x="3582" y="920"/>
                    <a:pt x="3619" y="905"/>
                    <a:pt x="3653" y="902"/>
                  </a:cubicBezTo>
                  <a:cubicBezTo>
                    <a:pt x="3929" y="886"/>
                    <a:pt x="4198" y="867"/>
                    <a:pt x="4426" y="684"/>
                  </a:cubicBezTo>
                  <a:cubicBezTo>
                    <a:pt x="4471" y="651"/>
                    <a:pt x="4535" y="651"/>
                    <a:pt x="4591" y="632"/>
                  </a:cubicBezTo>
                  <a:cubicBezTo>
                    <a:pt x="4704" y="591"/>
                    <a:pt x="4823" y="565"/>
                    <a:pt x="4928" y="505"/>
                  </a:cubicBezTo>
                  <a:cubicBezTo>
                    <a:pt x="5028" y="453"/>
                    <a:pt x="5118" y="396"/>
                    <a:pt x="5230" y="367"/>
                  </a:cubicBezTo>
                  <a:cubicBezTo>
                    <a:pt x="5432" y="315"/>
                    <a:pt x="5596" y="187"/>
                    <a:pt x="57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6" name="Google Shape;17336;p11"/>
            <p:cNvSpPr/>
            <p:nvPr/>
          </p:nvSpPr>
          <p:spPr>
            <a:xfrm>
              <a:off x="-4164560" y="3754630"/>
              <a:ext cx="233689" cy="247775"/>
            </a:xfrm>
            <a:custGeom>
              <a:avLst/>
              <a:gdLst/>
              <a:ahLst/>
              <a:cxnLst/>
              <a:rect l="l" t="t" r="r" b="b"/>
              <a:pathLst>
                <a:path w="4894" h="5189" extrusionOk="0">
                  <a:moveTo>
                    <a:pt x="4800" y="0"/>
                  </a:moveTo>
                  <a:cubicBezTo>
                    <a:pt x="4778" y="49"/>
                    <a:pt x="4744" y="97"/>
                    <a:pt x="4733" y="150"/>
                  </a:cubicBezTo>
                  <a:cubicBezTo>
                    <a:pt x="4699" y="352"/>
                    <a:pt x="4591" y="520"/>
                    <a:pt x="4483" y="688"/>
                  </a:cubicBezTo>
                  <a:cubicBezTo>
                    <a:pt x="4464" y="718"/>
                    <a:pt x="4438" y="744"/>
                    <a:pt x="4426" y="778"/>
                  </a:cubicBezTo>
                  <a:cubicBezTo>
                    <a:pt x="4258" y="1246"/>
                    <a:pt x="3970" y="1649"/>
                    <a:pt x="3708" y="2067"/>
                  </a:cubicBezTo>
                  <a:cubicBezTo>
                    <a:pt x="3611" y="2224"/>
                    <a:pt x="3510" y="2381"/>
                    <a:pt x="3380" y="2505"/>
                  </a:cubicBezTo>
                  <a:cubicBezTo>
                    <a:pt x="3256" y="2625"/>
                    <a:pt x="3151" y="2752"/>
                    <a:pt x="3058" y="2890"/>
                  </a:cubicBezTo>
                  <a:cubicBezTo>
                    <a:pt x="2980" y="3006"/>
                    <a:pt x="2909" y="3140"/>
                    <a:pt x="2800" y="3219"/>
                  </a:cubicBezTo>
                  <a:cubicBezTo>
                    <a:pt x="2520" y="3417"/>
                    <a:pt x="2311" y="3686"/>
                    <a:pt x="2064" y="3915"/>
                  </a:cubicBezTo>
                  <a:cubicBezTo>
                    <a:pt x="1989" y="3985"/>
                    <a:pt x="1895" y="4038"/>
                    <a:pt x="1821" y="4112"/>
                  </a:cubicBezTo>
                  <a:cubicBezTo>
                    <a:pt x="1593" y="4326"/>
                    <a:pt x="1343" y="4509"/>
                    <a:pt x="1058" y="4643"/>
                  </a:cubicBezTo>
                  <a:cubicBezTo>
                    <a:pt x="718" y="4807"/>
                    <a:pt x="375" y="4957"/>
                    <a:pt x="30" y="5114"/>
                  </a:cubicBezTo>
                  <a:cubicBezTo>
                    <a:pt x="19" y="5121"/>
                    <a:pt x="16" y="5148"/>
                    <a:pt x="0" y="5189"/>
                  </a:cubicBezTo>
                  <a:cubicBezTo>
                    <a:pt x="180" y="5137"/>
                    <a:pt x="348" y="5114"/>
                    <a:pt x="490" y="5040"/>
                  </a:cubicBezTo>
                  <a:cubicBezTo>
                    <a:pt x="782" y="4890"/>
                    <a:pt x="1062" y="4733"/>
                    <a:pt x="1365" y="4610"/>
                  </a:cubicBezTo>
                  <a:cubicBezTo>
                    <a:pt x="1402" y="4595"/>
                    <a:pt x="1436" y="4561"/>
                    <a:pt x="1469" y="4538"/>
                  </a:cubicBezTo>
                  <a:cubicBezTo>
                    <a:pt x="1600" y="4434"/>
                    <a:pt x="1731" y="4326"/>
                    <a:pt x="1869" y="4229"/>
                  </a:cubicBezTo>
                  <a:cubicBezTo>
                    <a:pt x="1981" y="4146"/>
                    <a:pt x="2112" y="4086"/>
                    <a:pt x="2217" y="3993"/>
                  </a:cubicBezTo>
                  <a:cubicBezTo>
                    <a:pt x="2295" y="3922"/>
                    <a:pt x="2337" y="3802"/>
                    <a:pt x="2416" y="3727"/>
                  </a:cubicBezTo>
                  <a:cubicBezTo>
                    <a:pt x="2602" y="3548"/>
                    <a:pt x="2789" y="3376"/>
                    <a:pt x="2954" y="3174"/>
                  </a:cubicBezTo>
                  <a:cubicBezTo>
                    <a:pt x="3144" y="2931"/>
                    <a:pt x="3380" y="2729"/>
                    <a:pt x="3548" y="2464"/>
                  </a:cubicBezTo>
                  <a:cubicBezTo>
                    <a:pt x="3600" y="2378"/>
                    <a:pt x="3679" y="2303"/>
                    <a:pt x="3742" y="2221"/>
                  </a:cubicBezTo>
                  <a:cubicBezTo>
                    <a:pt x="3891" y="2008"/>
                    <a:pt x="4060" y="1802"/>
                    <a:pt x="4183" y="1574"/>
                  </a:cubicBezTo>
                  <a:cubicBezTo>
                    <a:pt x="4281" y="1403"/>
                    <a:pt x="4336" y="1204"/>
                    <a:pt x="4438" y="1032"/>
                  </a:cubicBezTo>
                  <a:cubicBezTo>
                    <a:pt x="4535" y="875"/>
                    <a:pt x="4598" y="692"/>
                    <a:pt x="4714" y="557"/>
                  </a:cubicBezTo>
                  <a:cubicBezTo>
                    <a:pt x="4856" y="385"/>
                    <a:pt x="4893" y="214"/>
                    <a:pt x="4849" y="16"/>
                  </a:cubicBezTo>
                  <a:cubicBezTo>
                    <a:pt x="4833" y="8"/>
                    <a:pt x="4815" y="4"/>
                    <a:pt x="48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7" name="Google Shape;17337;p11"/>
            <p:cNvSpPr/>
            <p:nvPr/>
          </p:nvSpPr>
          <p:spPr>
            <a:xfrm>
              <a:off x="-3745983" y="3094391"/>
              <a:ext cx="202460" cy="89292"/>
            </a:xfrm>
            <a:custGeom>
              <a:avLst/>
              <a:gdLst/>
              <a:ahLst/>
              <a:cxnLst/>
              <a:rect l="l" t="t" r="r" b="b"/>
              <a:pathLst>
                <a:path w="4240" h="1870" extrusionOk="0">
                  <a:moveTo>
                    <a:pt x="3981" y="0"/>
                  </a:moveTo>
                  <a:cubicBezTo>
                    <a:pt x="3832" y="41"/>
                    <a:pt x="3664" y="52"/>
                    <a:pt x="3536" y="127"/>
                  </a:cubicBezTo>
                  <a:cubicBezTo>
                    <a:pt x="3481" y="161"/>
                    <a:pt x="3424" y="168"/>
                    <a:pt x="3368" y="168"/>
                  </a:cubicBezTo>
                  <a:cubicBezTo>
                    <a:pt x="3339" y="168"/>
                    <a:pt x="3308" y="168"/>
                    <a:pt x="3279" y="165"/>
                  </a:cubicBezTo>
                  <a:cubicBezTo>
                    <a:pt x="3249" y="161"/>
                    <a:pt x="3219" y="161"/>
                    <a:pt x="3193" y="161"/>
                  </a:cubicBezTo>
                  <a:cubicBezTo>
                    <a:pt x="3159" y="161"/>
                    <a:pt x="3125" y="165"/>
                    <a:pt x="3092" y="172"/>
                  </a:cubicBezTo>
                  <a:cubicBezTo>
                    <a:pt x="2908" y="232"/>
                    <a:pt x="2722" y="273"/>
                    <a:pt x="2542" y="340"/>
                  </a:cubicBezTo>
                  <a:cubicBezTo>
                    <a:pt x="2411" y="389"/>
                    <a:pt x="2288" y="460"/>
                    <a:pt x="2157" y="523"/>
                  </a:cubicBezTo>
                  <a:cubicBezTo>
                    <a:pt x="2030" y="584"/>
                    <a:pt x="1903" y="651"/>
                    <a:pt x="1772" y="699"/>
                  </a:cubicBezTo>
                  <a:cubicBezTo>
                    <a:pt x="1645" y="748"/>
                    <a:pt x="1536" y="826"/>
                    <a:pt x="1413" y="882"/>
                  </a:cubicBezTo>
                  <a:cubicBezTo>
                    <a:pt x="1148" y="1005"/>
                    <a:pt x="894" y="1159"/>
                    <a:pt x="647" y="1319"/>
                  </a:cubicBezTo>
                  <a:cubicBezTo>
                    <a:pt x="463" y="1439"/>
                    <a:pt x="296" y="1581"/>
                    <a:pt x="123" y="1716"/>
                  </a:cubicBezTo>
                  <a:cubicBezTo>
                    <a:pt x="82" y="1750"/>
                    <a:pt x="53" y="1802"/>
                    <a:pt x="0" y="1869"/>
                  </a:cubicBezTo>
                  <a:lnTo>
                    <a:pt x="60" y="1869"/>
                  </a:lnTo>
                  <a:cubicBezTo>
                    <a:pt x="172" y="1869"/>
                    <a:pt x="191" y="1850"/>
                    <a:pt x="280" y="1779"/>
                  </a:cubicBezTo>
                  <a:cubicBezTo>
                    <a:pt x="486" y="1615"/>
                    <a:pt x="696" y="1454"/>
                    <a:pt x="901" y="1293"/>
                  </a:cubicBezTo>
                  <a:cubicBezTo>
                    <a:pt x="924" y="1279"/>
                    <a:pt x="953" y="1274"/>
                    <a:pt x="979" y="1260"/>
                  </a:cubicBezTo>
                  <a:cubicBezTo>
                    <a:pt x="1148" y="1185"/>
                    <a:pt x="1331" y="1129"/>
                    <a:pt x="1473" y="1020"/>
                  </a:cubicBezTo>
                  <a:cubicBezTo>
                    <a:pt x="1578" y="942"/>
                    <a:pt x="1657" y="845"/>
                    <a:pt x="1783" y="845"/>
                  </a:cubicBezTo>
                  <a:cubicBezTo>
                    <a:pt x="1809" y="845"/>
                    <a:pt x="1840" y="848"/>
                    <a:pt x="1873" y="860"/>
                  </a:cubicBezTo>
                  <a:lnTo>
                    <a:pt x="1876" y="860"/>
                  </a:lnTo>
                  <a:cubicBezTo>
                    <a:pt x="1899" y="860"/>
                    <a:pt x="1933" y="826"/>
                    <a:pt x="1963" y="808"/>
                  </a:cubicBezTo>
                  <a:cubicBezTo>
                    <a:pt x="2280" y="639"/>
                    <a:pt x="2602" y="475"/>
                    <a:pt x="2957" y="392"/>
                  </a:cubicBezTo>
                  <a:cubicBezTo>
                    <a:pt x="3211" y="337"/>
                    <a:pt x="3469" y="284"/>
                    <a:pt x="3724" y="235"/>
                  </a:cubicBezTo>
                  <a:cubicBezTo>
                    <a:pt x="3734" y="232"/>
                    <a:pt x="3750" y="232"/>
                    <a:pt x="3760" y="232"/>
                  </a:cubicBezTo>
                  <a:cubicBezTo>
                    <a:pt x="3802" y="232"/>
                    <a:pt x="3847" y="243"/>
                    <a:pt x="3888" y="247"/>
                  </a:cubicBezTo>
                  <a:cubicBezTo>
                    <a:pt x="3959" y="251"/>
                    <a:pt x="4034" y="270"/>
                    <a:pt x="4109" y="270"/>
                  </a:cubicBezTo>
                  <a:cubicBezTo>
                    <a:pt x="4150" y="270"/>
                    <a:pt x="4195" y="265"/>
                    <a:pt x="4240" y="243"/>
                  </a:cubicBezTo>
                  <a:cubicBezTo>
                    <a:pt x="4176" y="157"/>
                    <a:pt x="4119" y="82"/>
                    <a:pt x="4060" y="4"/>
                  </a:cubicBezTo>
                  <a:cubicBezTo>
                    <a:pt x="4045" y="4"/>
                    <a:pt x="4026" y="0"/>
                    <a:pt x="400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8" name="Google Shape;17338;p11"/>
            <p:cNvSpPr/>
            <p:nvPr/>
          </p:nvSpPr>
          <p:spPr>
            <a:xfrm>
              <a:off x="-4292912" y="4096997"/>
              <a:ext cx="259235" cy="74442"/>
            </a:xfrm>
            <a:custGeom>
              <a:avLst/>
              <a:gdLst/>
              <a:ahLst/>
              <a:cxnLst/>
              <a:rect l="l" t="t" r="r" b="b"/>
              <a:pathLst>
                <a:path w="5429" h="1559" extrusionOk="0">
                  <a:moveTo>
                    <a:pt x="5428" y="0"/>
                  </a:moveTo>
                  <a:lnTo>
                    <a:pt x="5428" y="0"/>
                  </a:lnTo>
                  <a:cubicBezTo>
                    <a:pt x="5242" y="71"/>
                    <a:pt x="5088" y="116"/>
                    <a:pt x="4942" y="183"/>
                  </a:cubicBezTo>
                  <a:cubicBezTo>
                    <a:pt x="4763" y="266"/>
                    <a:pt x="4591" y="366"/>
                    <a:pt x="4412" y="449"/>
                  </a:cubicBezTo>
                  <a:cubicBezTo>
                    <a:pt x="4202" y="546"/>
                    <a:pt x="3989" y="639"/>
                    <a:pt x="3772" y="725"/>
                  </a:cubicBezTo>
                  <a:cubicBezTo>
                    <a:pt x="3518" y="827"/>
                    <a:pt x="3287" y="991"/>
                    <a:pt x="3002" y="1020"/>
                  </a:cubicBezTo>
                  <a:cubicBezTo>
                    <a:pt x="2890" y="1032"/>
                    <a:pt x="2785" y="1084"/>
                    <a:pt x="2673" y="1110"/>
                  </a:cubicBezTo>
                  <a:cubicBezTo>
                    <a:pt x="2378" y="1177"/>
                    <a:pt x="2083" y="1275"/>
                    <a:pt x="1784" y="1293"/>
                  </a:cubicBezTo>
                  <a:cubicBezTo>
                    <a:pt x="1571" y="1305"/>
                    <a:pt x="1365" y="1343"/>
                    <a:pt x="1163" y="1379"/>
                  </a:cubicBezTo>
                  <a:cubicBezTo>
                    <a:pt x="1051" y="1398"/>
                    <a:pt x="943" y="1410"/>
                    <a:pt x="834" y="1410"/>
                  </a:cubicBezTo>
                  <a:cubicBezTo>
                    <a:pt x="789" y="1410"/>
                    <a:pt x="744" y="1410"/>
                    <a:pt x="696" y="1405"/>
                  </a:cubicBezTo>
                  <a:cubicBezTo>
                    <a:pt x="640" y="1402"/>
                    <a:pt x="584" y="1398"/>
                    <a:pt x="532" y="1398"/>
                  </a:cubicBezTo>
                  <a:cubicBezTo>
                    <a:pt x="397" y="1398"/>
                    <a:pt x="259" y="1410"/>
                    <a:pt x="124" y="1413"/>
                  </a:cubicBezTo>
                  <a:cubicBezTo>
                    <a:pt x="68" y="1413"/>
                    <a:pt x="1" y="1417"/>
                    <a:pt x="16" y="1503"/>
                  </a:cubicBezTo>
                  <a:cubicBezTo>
                    <a:pt x="23" y="1548"/>
                    <a:pt x="49" y="1559"/>
                    <a:pt x="80" y="1559"/>
                  </a:cubicBezTo>
                  <a:cubicBezTo>
                    <a:pt x="97" y="1559"/>
                    <a:pt x="116" y="1555"/>
                    <a:pt x="135" y="1555"/>
                  </a:cubicBezTo>
                  <a:cubicBezTo>
                    <a:pt x="330" y="1536"/>
                    <a:pt x="524" y="1517"/>
                    <a:pt x="718" y="1503"/>
                  </a:cubicBezTo>
                  <a:cubicBezTo>
                    <a:pt x="823" y="1491"/>
                    <a:pt x="927" y="1488"/>
                    <a:pt x="1032" y="1481"/>
                  </a:cubicBezTo>
                  <a:cubicBezTo>
                    <a:pt x="1249" y="1462"/>
                    <a:pt x="1466" y="1447"/>
                    <a:pt x="1679" y="1424"/>
                  </a:cubicBezTo>
                  <a:cubicBezTo>
                    <a:pt x="1735" y="1417"/>
                    <a:pt x="1795" y="1369"/>
                    <a:pt x="1843" y="1369"/>
                  </a:cubicBezTo>
                  <a:lnTo>
                    <a:pt x="1859" y="1369"/>
                  </a:lnTo>
                  <a:cubicBezTo>
                    <a:pt x="1900" y="1379"/>
                    <a:pt x="1941" y="1383"/>
                    <a:pt x="1978" y="1383"/>
                  </a:cubicBezTo>
                  <a:cubicBezTo>
                    <a:pt x="2071" y="1383"/>
                    <a:pt x="2161" y="1360"/>
                    <a:pt x="2243" y="1338"/>
                  </a:cubicBezTo>
                  <a:cubicBezTo>
                    <a:pt x="2647" y="1241"/>
                    <a:pt x="3051" y="1133"/>
                    <a:pt x="3439" y="998"/>
                  </a:cubicBezTo>
                  <a:cubicBezTo>
                    <a:pt x="3817" y="867"/>
                    <a:pt x="4198" y="744"/>
                    <a:pt x="4550" y="542"/>
                  </a:cubicBezTo>
                  <a:cubicBezTo>
                    <a:pt x="4740" y="437"/>
                    <a:pt x="4947" y="363"/>
                    <a:pt x="5148" y="273"/>
                  </a:cubicBezTo>
                  <a:cubicBezTo>
                    <a:pt x="5261" y="225"/>
                    <a:pt x="5346" y="146"/>
                    <a:pt x="542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39" name="Google Shape;17339;p11"/>
            <p:cNvSpPr/>
            <p:nvPr/>
          </p:nvSpPr>
          <p:spPr>
            <a:xfrm>
              <a:off x="-4078896" y="3741785"/>
              <a:ext cx="110875" cy="158864"/>
            </a:xfrm>
            <a:custGeom>
              <a:avLst/>
              <a:gdLst/>
              <a:ahLst/>
              <a:cxnLst/>
              <a:rect l="l" t="t" r="r" b="b"/>
              <a:pathLst>
                <a:path w="2322" h="3327" extrusionOk="0">
                  <a:moveTo>
                    <a:pt x="2142" y="0"/>
                  </a:moveTo>
                  <a:cubicBezTo>
                    <a:pt x="2105" y="131"/>
                    <a:pt x="2068" y="259"/>
                    <a:pt x="2027" y="385"/>
                  </a:cubicBezTo>
                  <a:cubicBezTo>
                    <a:pt x="2016" y="423"/>
                    <a:pt x="1997" y="464"/>
                    <a:pt x="1978" y="497"/>
                  </a:cubicBezTo>
                  <a:cubicBezTo>
                    <a:pt x="1937" y="561"/>
                    <a:pt x="1885" y="621"/>
                    <a:pt x="1851" y="688"/>
                  </a:cubicBezTo>
                  <a:cubicBezTo>
                    <a:pt x="1735" y="905"/>
                    <a:pt x="1649" y="1140"/>
                    <a:pt x="1511" y="1342"/>
                  </a:cubicBezTo>
                  <a:cubicBezTo>
                    <a:pt x="1253" y="1712"/>
                    <a:pt x="1025" y="2101"/>
                    <a:pt x="707" y="2434"/>
                  </a:cubicBezTo>
                  <a:cubicBezTo>
                    <a:pt x="494" y="2654"/>
                    <a:pt x="334" y="2923"/>
                    <a:pt x="90" y="3121"/>
                  </a:cubicBezTo>
                  <a:cubicBezTo>
                    <a:pt x="42" y="3159"/>
                    <a:pt x="34" y="3252"/>
                    <a:pt x="12" y="3323"/>
                  </a:cubicBezTo>
                  <a:cubicBezTo>
                    <a:pt x="210" y="3249"/>
                    <a:pt x="363" y="3103"/>
                    <a:pt x="475" y="2942"/>
                  </a:cubicBezTo>
                  <a:cubicBezTo>
                    <a:pt x="786" y="2505"/>
                    <a:pt x="1205" y="2146"/>
                    <a:pt x="1459" y="1667"/>
                  </a:cubicBezTo>
                  <a:cubicBezTo>
                    <a:pt x="1474" y="1641"/>
                    <a:pt x="1503" y="1627"/>
                    <a:pt x="1514" y="1604"/>
                  </a:cubicBezTo>
                  <a:cubicBezTo>
                    <a:pt x="1600" y="1436"/>
                    <a:pt x="1743" y="1308"/>
                    <a:pt x="1799" y="1114"/>
                  </a:cubicBezTo>
                  <a:cubicBezTo>
                    <a:pt x="1847" y="954"/>
                    <a:pt x="1885" y="748"/>
                    <a:pt x="2094" y="677"/>
                  </a:cubicBezTo>
                  <a:cubicBezTo>
                    <a:pt x="2124" y="666"/>
                    <a:pt x="2135" y="591"/>
                    <a:pt x="2150" y="546"/>
                  </a:cubicBezTo>
                  <a:cubicBezTo>
                    <a:pt x="2165" y="490"/>
                    <a:pt x="2173" y="426"/>
                    <a:pt x="2195" y="374"/>
                  </a:cubicBezTo>
                  <a:cubicBezTo>
                    <a:pt x="2218" y="307"/>
                    <a:pt x="2259" y="247"/>
                    <a:pt x="2285" y="180"/>
                  </a:cubicBezTo>
                  <a:cubicBezTo>
                    <a:pt x="2322" y="67"/>
                    <a:pt x="2307" y="49"/>
                    <a:pt x="2142" y="0"/>
                  </a:cubicBezTo>
                  <a:close/>
                  <a:moveTo>
                    <a:pt x="12" y="3323"/>
                  </a:moveTo>
                  <a:cubicBezTo>
                    <a:pt x="8" y="3323"/>
                    <a:pt x="4" y="3323"/>
                    <a:pt x="1" y="3327"/>
                  </a:cubicBezTo>
                  <a:lnTo>
                    <a:pt x="12" y="3327"/>
                  </a:lnTo>
                  <a:lnTo>
                    <a:pt x="12" y="332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0" name="Google Shape;17340;p11"/>
            <p:cNvSpPr/>
            <p:nvPr/>
          </p:nvSpPr>
          <p:spPr>
            <a:xfrm>
              <a:off x="-3959092" y="3916168"/>
              <a:ext cx="108393" cy="123052"/>
            </a:xfrm>
            <a:custGeom>
              <a:avLst/>
              <a:gdLst/>
              <a:ahLst/>
              <a:cxnLst/>
              <a:rect l="l" t="t" r="r" b="b"/>
              <a:pathLst>
                <a:path w="2270" h="2577" extrusionOk="0">
                  <a:moveTo>
                    <a:pt x="2183" y="0"/>
                  </a:moveTo>
                  <a:cubicBezTo>
                    <a:pt x="2153" y="0"/>
                    <a:pt x="2127" y="16"/>
                    <a:pt x="2105" y="38"/>
                  </a:cubicBezTo>
                  <a:cubicBezTo>
                    <a:pt x="2033" y="116"/>
                    <a:pt x="1970" y="199"/>
                    <a:pt x="1899" y="280"/>
                  </a:cubicBezTo>
                  <a:cubicBezTo>
                    <a:pt x="1719" y="494"/>
                    <a:pt x="1656" y="796"/>
                    <a:pt x="1383" y="939"/>
                  </a:cubicBezTo>
                  <a:cubicBezTo>
                    <a:pt x="1379" y="943"/>
                    <a:pt x="1375" y="953"/>
                    <a:pt x="1372" y="958"/>
                  </a:cubicBezTo>
                  <a:cubicBezTo>
                    <a:pt x="1342" y="1141"/>
                    <a:pt x="1174" y="1219"/>
                    <a:pt x="1073" y="1346"/>
                  </a:cubicBezTo>
                  <a:cubicBezTo>
                    <a:pt x="965" y="1484"/>
                    <a:pt x="826" y="1604"/>
                    <a:pt x="744" y="1754"/>
                  </a:cubicBezTo>
                  <a:cubicBezTo>
                    <a:pt x="673" y="1892"/>
                    <a:pt x="583" y="2016"/>
                    <a:pt x="460" y="2086"/>
                  </a:cubicBezTo>
                  <a:cubicBezTo>
                    <a:pt x="269" y="2202"/>
                    <a:pt x="146" y="2378"/>
                    <a:pt x="0" y="2531"/>
                  </a:cubicBezTo>
                  <a:cubicBezTo>
                    <a:pt x="4" y="2546"/>
                    <a:pt x="11" y="2561"/>
                    <a:pt x="15" y="2576"/>
                  </a:cubicBezTo>
                  <a:cubicBezTo>
                    <a:pt x="71" y="2561"/>
                    <a:pt x="138" y="2557"/>
                    <a:pt x="183" y="2523"/>
                  </a:cubicBezTo>
                  <a:cubicBezTo>
                    <a:pt x="292" y="2442"/>
                    <a:pt x="378" y="2337"/>
                    <a:pt x="490" y="2266"/>
                  </a:cubicBezTo>
                  <a:cubicBezTo>
                    <a:pt x="594" y="2195"/>
                    <a:pt x="617" y="2090"/>
                    <a:pt x="673" y="1997"/>
                  </a:cubicBezTo>
                  <a:cubicBezTo>
                    <a:pt x="725" y="1907"/>
                    <a:pt x="867" y="1881"/>
                    <a:pt x="942" y="1798"/>
                  </a:cubicBezTo>
                  <a:cubicBezTo>
                    <a:pt x="1110" y="1619"/>
                    <a:pt x="1260" y="1421"/>
                    <a:pt x="1413" y="1227"/>
                  </a:cubicBezTo>
                  <a:cubicBezTo>
                    <a:pt x="1510" y="1107"/>
                    <a:pt x="1619" y="995"/>
                    <a:pt x="1693" y="864"/>
                  </a:cubicBezTo>
                  <a:cubicBezTo>
                    <a:pt x="1727" y="804"/>
                    <a:pt x="1738" y="744"/>
                    <a:pt x="1809" y="707"/>
                  </a:cubicBezTo>
                  <a:cubicBezTo>
                    <a:pt x="1862" y="681"/>
                    <a:pt x="1910" y="629"/>
                    <a:pt x="1943" y="580"/>
                  </a:cubicBezTo>
                  <a:cubicBezTo>
                    <a:pt x="2019" y="475"/>
                    <a:pt x="2086" y="367"/>
                    <a:pt x="2153" y="258"/>
                  </a:cubicBezTo>
                  <a:cubicBezTo>
                    <a:pt x="2195" y="191"/>
                    <a:pt x="2231" y="116"/>
                    <a:pt x="2269" y="53"/>
                  </a:cubicBezTo>
                  <a:cubicBezTo>
                    <a:pt x="2235" y="16"/>
                    <a:pt x="2209" y="0"/>
                    <a:pt x="21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1" name="Google Shape;17341;p11"/>
            <p:cNvSpPr/>
            <p:nvPr/>
          </p:nvSpPr>
          <p:spPr>
            <a:xfrm>
              <a:off x="-3970552" y="3573801"/>
              <a:ext cx="50711" cy="163544"/>
            </a:xfrm>
            <a:custGeom>
              <a:avLst/>
              <a:gdLst/>
              <a:ahLst/>
              <a:cxnLst/>
              <a:rect l="l" t="t" r="r" b="b"/>
              <a:pathLst>
                <a:path w="1062" h="3425" extrusionOk="0">
                  <a:moveTo>
                    <a:pt x="972" y="0"/>
                  </a:moveTo>
                  <a:cubicBezTo>
                    <a:pt x="954" y="35"/>
                    <a:pt x="924" y="68"/>
                    <a:pt x="917" y="105"/>
                  </a:cubicBezTo>
                  <a:cubicBezTo>
                    <a:pt x="875" y="408"/>
                    <a:pt x="820" y="711"/>
                    <a:pt x="748" y="1013"/>
                  </a:cubicBezTo>
                  <a:cubicBezTo>
                    <a:pt x="700" y="1212"/>
                    <a:pt x="613" y="1395"/>
                    <a:pt x="610" y="1608"/>
                  </a:cubicBezTo>
                  <a:cubicBezTo>
                    <a:pt x="606" y="1776"/>
                    <a:pt x="427" y="1907"/>
                    <a:pt x="461" y="2102"/>
                  </a:cubicBezTo>
                  <a:cubicBezTo>
                    <a:pt x="464" y="2120"/>
                    <a:pt x="423" y="2143"/>
                    <a:pt x="412" y="2165"/>
                  </a:cubicBezTo>
                  <a:cubicBezTo>
                    <a:pt x="386" y="2207"/>
                    <a:pt x="356" y="2247"/>
                    <a:pt x="344" y="2296"/>
                  </a:cubicBezTo>
                  <a:cubicBezTo>
                    <a:pt x="277" y="2554"/>
                    <a:pt x="218" y="2816"/>
                    <a:pt x="80" y="3051"/>
                  </a:cubicBezTo>
                  <a:cubicBezTo>
                    <a:pt x="23" y="3149"/>
                    <a:pt x="1" y="3283"/>
                    <a:pt x="90" y="3425"/>
                  </a:cubicBezTo>
                  <a:cubicBezTo>
                    <a:pt x="142" y="3301"/>
                    <a:pt x="169" y="3197"/>
                    <a:pt x="221" y="3104"/>
                  </a:cubicBezTo>
                  <a:cubicBezTo>
                    <a:pt x="356" y="2861"/>
                    <a:pt x="453" y="2610"/>
                    <a:pt x="475" y="2329"/>
                  </a:cubicBezTo>
                  <a:cubicBezTo>
                    <a:pt x="475" y="2300"/>
                    <a:pt x="494" y="2251"/>
                    <a:pt x="513" y="2243"/>
                  </a:cubicBezTo>
                  <a:cubicBezTo>
                    <a:pt x="610" y="2217"/>
                    <a:pt x="587" y="2135"/>
                    <a:pt x="610" y="2072"/>
                  </a:cubicBezTo>
                  <a:cubicBezTo>
                    <a:pt x="647" y="1967"/>
                    <a:pt x="677" y="1858"/>
                    <a:pt x="711" y="1750"/>
                  </a:cubicBezTo>
                  <a:cubicBezTo>
                    <a:pt x="778" y="1556"/>
                    <a:pt x="846" y="1361"/>
                    <a:pt x="913" y="1167"/>
                  </a:cubicBezTo>
                  <a:cubicBezTo>
                    <a:pt x="920" y="1148"/>
                    <a:pt x="932" y="1122"/>
                    <a:pt x="924" y="1108"/>
                  </a:cubicBezTo>
                  <a:cubicBezTo>
                    <a:pt x="857" y="977"/>
                    <a:pt x="939" y="868"/>
                    <a:pt x="969" y="749"/>
                  </a:cubicBezTo>
                  <a:cubicBezTo>
                    <a:pt x="1014" y="573"/>
                    <a:pt x="1032" y="390"/>
                    <a:pt x="1055" y="210"/>
                  </a:cubicBezTo>
                  <a:cubicBezTo>
                    <a:pt x="1062" y="143"/>
                    <a:pt x="1036" y="71"/>
                    <a:pt x="1025" y="4"/>
                  </a:cubicBezTo>
                  <a:cubicBezTo>
                    <a:pt x="1010" y="4"/>
                    <a:pt x="991" y="0"/>
                    <a:pt x="97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2" name="Google Shape;17342;p11"/>
            <p:cNvSpPr/>
            <p:nvPr/>
          </p:nvSpPr>
          <p:spPr>
            <a:xfrm>
              <a:off x="-4270947" y="3900602"/>
              <a:ext cx="194247" cy="84518"/>
            </a:xfrm>
            <a:custGeom>
              <a:avLst/>
              <a:gdLst/>
              <a:ahLst/>
              <a:cxnLst/>
              <a:rect l="l" t="t" r="r" b="b"/>
              <a:pathLst>
                <a:path w="4068" h="1770" extrusionOk="0">
                  <a:moveTo>
                    <a:pt x="4023" y="1"/>
                  </a:moveTo>
                  <a:cubicBezTo>
                    <a:pt x="4026" y="1"/>
                    <a:pt x="4026" y="5"/>
                    <a:pt x="4026" y="5"/>
                  </a:cubicBezTo>
                  <a:cubicBezTo>
                    <a:pt x="4030" y="5"/>
                    <a:pt x="4030" y="1"/>
                    <a:pt x="4034" y="1"/>
                  </a:cubicBezTo>
                  <a:close/>
                  <a:moveTo>
                    <a:pt x="4026" y="5"/>
                  </a:moveTo>
                  <a:cubicBezTo>
                    <a:pt x="3944" y="50"/>
                    <a:pt x="3850" y="87"/>
                    <a:pt x="3780" y="147"/>
                  </a:cubicBezTo>
                  <a:cubicBezTo>
                    <a:pt x="3578" y="308"/>
                    <a:pt x="3402" y="510"/>
                    <a:pt x="3186" y="640"/>
                  </a:cubicBezTo>
                  <a:cubicBezTo>
                    <a:pt x="2838" y="850"/>
                    <a:pt x="2464" y="1022"/>
                    <a:pt x="2094" y="1194"/>
                  </a:cubicBezTo>
                  <a:cubicBezTo>
                    <a:pt x="1858" y="1298"/>
                    <a:pt x="1608" y="1381"/>
                    <a:pt x="1361" y="1459"/>
                  </a:cubicBezTo>
                  <a:cubicBezTo>
                    <a:pt x="1185" y="1515"/>
                    <a:pt x="1002" y="1553"/>
                    <a:pt x="823" y="1583"/>
                  </a:cubicBezTo>
                  <a:cubicBezTo>
                    <a:pt x="636" y="1616"/>
                    <a:pt x="445" y="1620"/>
                    <a:pt x="258" y="1650"/>
                  </a:cubicBezTo>
                  <a:cubicBezTo>
                    <a:pt x="169" y="1661"/>
                    <a:pt x="86" y="1698"/>
                    <a:pt x="1" y="1721"/>
                  </a:cubicBezTo>
                  <a:cubicBezTo>
                    <a:pt x="1" y="1740"/>
                    <a:pt x="4" y="1755"/>
                    <a:pt x="4" y="1769"/>
                  </a:cubicBezTo>
                  <a:cubicBezTo>
                    <a:pt x="98" y="1762"/>
                    <a:pt x="195" y="1762"/>
                    <a:pt x="288" y="1750"/>
                  </a:cubicBezTo>
                  <a:cubicBezTo>
                    <a:pt x="355" y="1743"/>
                    <a:pt x="422" y="1713"/>
                    <a:pt x="490" y="1713"/>
                  </a:cubicBezTo>
                  <a:lnTo>
                    <a:pt x="517" y="1713"/>
                  </a:lnTo>
                  <a:cubicBezTo>
                    <a:pt x="550" y="1721"/>
                    <a:pt x="588" y="1721"/>
                    <a:pt x="621" y="1721"/>
                  </a:cubicBezTo>
                  <a:cubicBezTo>
                    <a:pt x="954" y="1721"/>
                    <a:pt x="1249" y="1541"/>
                    <a:pt x="1578" y="1519"/>
                  </a:cubicBezTo>
                  <a:cubicBezTo>
                    <a:pt x="1597" y="1519"/>
                    <a:pt x="1619" y="1508"/>
                    <a:pt x="1638" y="1496"/>
                  </a:cubicBezTo>
                  <a:cubicBezTo>
                    <a:pt x="2116" y="1284"/>
                    <a:pt x="2594" y="1070"/>
                    <a:pt x="3069" y="858"/>
                  </a:cubicBezTo>
                  <a:cubicBezTo>
                    <a:pt x="3186" y="805"/>
                    <a:pt x="3290" y="745"/>
                    <a:pt x="3376" y="637"/>
                  </a:cubicBezTo>
                  <a:cubicBezTo>
                    <a:pt x="3440" y="551"/>
                    <a:pt x="3540" y="457"/>
                    <a:pt x="3641" y="431"/>
                  </a:cubicBezTo>
                  <a:cubicBezTo>
                    <a:pt x="3840" y="379"/>
                    <a:pt x="3918" y="196"/>
                    <a:pt x="4064" y="91"/>
                  </a:cubicBezTo>
                  <a:cubicBezTo>
                    <a:pt x="4068" y="87"/>
                    <a:pt x="4042" y="39"/>
                    <a:pt x="4026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3" name="Google Shape;17343;p11"/>
            <p:cNvSpPr/>
            <p:nvPr/>
          </p:nvSpPr>
          <p:spPr>
            <a:xfrm>
              <a:off x="-4605818" y="4088784"/>
              <a:ext cx="170515" cy="73010"/>
            </a:xfrm>
            <a:custGeom>
              <a:avLst/>
              <a:gdLst/>
              <a:ahLst/>
              <a:cxnLst/>
              <a:rect l="l" t="t" r="r" b="b"/>
              <a:pathLst>
                <a:path w="3571" h="1529" extrusionOk="0">
                  <a:moveTo>
                    <a:pt x="1" y="0"/>
                  </a:moveTo>
                  <a:lnTo>
                    <a:pt x="1" y="0"/>
                  </a:lnTo>
                  <a:cubicBezTo>
                    <a:pt x="161" y="169"/>
                    <a:pt x="277" y="355"/>
                    <a:pt x="479" y="355"/>
                  </a:cubicBezTo>
                  <a:cubicBezTo>
                    <a:pt x="498" y="355"/>
                    <a:pt x="513" y="355"/>
                    <a:pt x="532" y="352"/>
                  </a:cubicBezTo>
                  <a:cubicBezTo>
                    <a:pt x="658" y="433"/>
                    <a:pt x="756" y="505"/>
                    <a:pt x="860" y="561"/>
                  </a:cubicBezTo>
                  <a:cubicBezTo>
                    <a:pt x="1033" y="662"/>
                    <a:pt x="1208" y="759"/>
                    <a:pt x="1388" y="845"/>
                  </a:cubicBezTo>
                  <a:cubicBezTo>
                    <a:pt x="1597" y="942"/>
                    <a:pt x="1814" y="1025"/>
                    <a:pt x="2027" y="1111"/>
                  </a:cubicBezTo>
                  <a:cubicBezTo>
                    <a:pt x="2232" y="1189"/>
                    <a:pt x="2434" y="1268"/>
                    <a:pt x="2640" y="1342"/>
                  </a:cubicBezTo>
                  <a:cubicBezTo>
                    <a:pt x="2677" y="1358"/>
                    <a:pt x="2715" y="1368"/>
                    <a:pt x="2756" y="1368"/>
                  </a:cubicBezTo>
                  <a:lnTo>
                    <a:pt x="2767" y="1368"/>
                  </a:lnTo>
                  <a:cubicBezTo>
                    <a:pt x="2778" y="1365"/>
                    <a:pt x="2793" y="1365"/>
                    <a:pt x="2804" y="1365"/>
                  </a:cubicBezTo>
                  <a:cubicBezTo>
                    <a:pt x="2943" y="1365"/>
                    <a:pt x="3066" y="1410"/>
                    <a:pt x="3186" y="1484"/>
                  </a:cubicBezTo>
                  <a:cubicBezTo>
                    <a:pt x="3234" y="1518"/>
                    <a:pt x="3286" y="1529"/>
                    <a:pt x="3339" y="1529"/>
                  </a:cubicBezTo>
                  <a:cubicBezTo>
                    <a:pt x="3417" y="1529"/>
                    <a:pt x="3496" y="1499"/>
                    <a:pt x="3571" y="1451"/>
                  </a:cubicBezTo>
                  <a:cubicBezTo>
                    <a:pt x="3515" y="1410"/>
                    <a:pt x="3458" y="1391"/>
                    <a:pt x="3403" y="1372"/>
                  </a:cubicBezTo>
                  <a:cubicBezTo>
                    <a:pt x="3170" y="1286"/>
                    <a:pt x="2913" y="1320"/>
                    <a:pt x="2689" y="1196"/>
                  </a:cubicBezTo>
                  <a:cubicBezTo>
                    <a:pt x="2610" y="1151"/>
                    <a:pt x="2516" y="1133"/>
                    <a:pt x="2430" y="1103"/>
                  </a:cubicBezTo>
                  <a:cubicBezTo>
                    <a:pt x="2228" y="1032"/>
                    <a:pt x="2027" y="954"/>
                    <a:pt x="1821" y="890"/>
                  </a:cubicBezTo>
                  <a:cubicBezTo>
                    <a:pt x="1537" y="800"/>
                    <a:pt x="1305" y="599"/>
                    <a:pt x="1007" y="538"/>
                  </a:cubicBezTo>
                  <a:cubicBezTo>
                    <a:pt x="924" y="523"/>
                    <a:pt x="853" y="449"/>
                    <a:pt x="779" y="400"/>
                  </a:cubicBezTo>
                  <a:cubicBezTo>
                    <a:pt x="703" y="352"/>
                    <a:pt x="640" y="288"/>
                    <a:pt x="562" y="247"/>
                  </a:cubicBezTo>
                  <a:cubicBezTo>
                    <a:pt x="442" y="180"/>
                    <a:pt x="311" y="124"/>
                    <a:pt x="184" y="60"/>
                  </a:cubicBezTo>
                  <a:cubicBezTo>
                    <a:pt x="161" y="49"/>
                    <a:pt x="139" y="26"/>
                    <a:pt x="113" y="19"/>
                  </a:cubicBezTo>
                  <a:cubicBezTo>
                    <a:pt x="87" y="7"/>
                    <a:pt x="56" y="7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4" name="Google Shape;17344;p11"/>
            <p:cNvSpPr/>
            <p:nvPr/>
          </p:nvSpPr>
          <p:spPr>
            <a:xfrm>
              <a:off x="-3496633" y="3219305"/>
              <a:ext cx="103379" cy="20580"/>
            </a:xfrm>
            <a:custGeom>
              <a:avLst/>
              <a:gdLst/>
              <a:ahLst/>
              <a:cxnLst/>
              <a:rect l="l" t="t" r="r" b="b"/>
              <a:pathLst>
                <a:path w="2165" h="431" extrusionOk="0">
                  <a:moveTo>
                    <a:pt x="1880" y="0"/>
                  </a:moveTo>
                  <a:cubicBezTo>
                    <a:pt x="1638" y="35"/>
                    <a:pt x="1399" y="71"/>
                    <a:pt x="1155" y="109"/>
                  </a:cubicBezTo>
                  <a:cubicBezTo>
                    <a:pt x="1062" y="124"/>
                    <a:pt x="965" y="169"/>
                    <a:pt x="879" y="169"/>
                  </a:cubicBezTo>
                  <a:cubicBezTo>
                    <a:pt x="864" y="169"/>
                    <a:pt x="849" y="169"/>
                    <a:pt x="834" y="166"/>
                  </a:cubicBezTo>
                  <a:cubicBezTo>
                    <a:pt x="808" y="161"/>
                    <a:pt x="781" y="157"/>
                    <a:pt x="755" y="157"/>
                  </a:cubicBezTo>
                  <a:cubicBezTo>
                    <a:pt x="669" y="157"/>
                    <a:pt x="595" y="184"/>
                    <a:pt x="509" y="188"/>
                  </a:cubicBezTo>
                  <a:cubicBezTo>
                    <a:pt x="400" y="195"/>
                    <a:pt x="288" y="206"/>
                    <a:pt x="176" y="206"/>
                  </a:cubicBezTo>
                  <a:cubicBezTo>
                    <a:pt x="68" y="210"/>
                    <a:pt x="4" y="251"/>
                    <a:pt x="1" y="401"/>
                  </a:cubicBezTo>
                  <a:cubicBezTo>
                    <a:pt x="68" y="412"/>
                    <a:pt x="124" y="430"/>
                    <a:pt x="176" y="430"/>
                  </a:cubicBezTo>
                  <a:lnTo>
                    <a:pt x="195" y="430"/>
                  </a:lnTo>
                  <a:cubicBezTo>
                    <a:pt x="400" y="412"/>
                    <a:pt x="602" y="382"/>
                    <a:pt x="808" y="359"/>
                  </a:cubicBezTo>
                  <a:cubicBezTo>
                    <a:pt x="1178" y="314"/>
                    <a:pt x="1552" y="278"/>
                    <a:pt x="1925" y="228"/>
                  </a:cubicBezTo>
                  <a:cubicBezTo>
                    <a:pt x="2004" y="218"/>
                    <a:pt x="2079" y="180"/>
                    <a:pt x="2165" y="150"/>
                  </a:cubicBezTo>
                  <a:cubicBezTo>
                    <a:pt x="2079" y="49"/>
                    <a:pt x="1985" y="0"/>
                    <a:pt x="190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5" name="Google Shape;17345;p11"/>
            <p:cNvSpPr/>
            <p:nvPr/>
          </p:nvSpPr>
          <p:spPr>
            <a:xfrm>
              <a:off x="-3952693" y="3413170"/>
              <a:ext cx="42736" cy="148216"/>
            </a:xfrm>
            <a:custGeom>
              <a:avLst/>
              <a:gdLst/>
              <a:ahLst/>
              <a:cxnLst/>
              <a:rect l="l" t="t" r="r" b="b"/>
              <a:pathLst>
                <a:path w="895" h="3104" extrusionOk="0">
                  <a:moveTo>
                    <a:pt x="894" y="0"/>
                  </a:moveTo>
                  <a:lnTo>
                    <a:pt x="894" y="0"/>
                  </a:lnTo>
                  <a:cubicBezTo>
                    <a:pt x="774" y="26"/>
                    <a:pt x="770" y="105"/>
                    <a:pt x="752" y="169"/>
                  </a:cubicBezTo>
                  <a:cubicBezTo>
                    <a:pt x="632" y="550"/>
                    <a:pt x="505" y="931"/>
                    <a:pt x="393" y="1316"/>
                  </a:cubicBezTo>
                  <a:cubicBezTo>
                    <a:pt x="329" y="1541"/>
                    <a:pt x="277" y="1768"/>
                    <a:pt x="236" y="1996"/>
                  </a:cubicBezTo>
                  <a:cubicBezTo>
                    <a:pt x="217" y="2082"/>
                    <a:pt x="258" y="2176"/>
                    <a:pt x="239" y="2258"/>
                  </a:cubicBezTo>
                  <a:cubicBezTo>
                    <a:pt x="184" y="2471"/>
                    <a:pt x="105" y="2673"/>
                    <a:pt x="38" y="2883"/>
                  </a:cubicBezTo>
                  <a:cubicBezTo>
                    <a:pt x="15" y="2957"/>
                    <a:pt x="1" y="3032"/>
                    <a:pt x="60" y="3103"/>
                  </a:cubicBezTo>
                  <a:cubicBezTo>
                    <a:pt x="206" y="2871"/>
                    <a:pt x="221" y="2819"/>
                    <a:pt x="247" y="2610"/>
                  </a:cubicBezTo>
                  <a:cubicBezTo>
                    <a:pt x="255" y="2538"/>
                    <a:pt x="270" y="2471"/>
                    <a:pt x="284" y="2400"/>
                  </a:cubicBezTo>
                  <a:cubicBezTo>
                    <a:pt x="360" y="2045"/>
                    <a:pt x="430" y="1686"/>
                    <a:pt x="513" y="1331"/>
                  </a:cubicBezTo>
                  <a:cubicBezTo>
                    <a:pt x="565" y="1114"/>
                    <a:pt x="591" y="878"/>
                    <a:pt x="700" y="688"/>
                  </a:cubicBezTo>
                  <a:cubicBezTo>
                    <a:pt x="819" y="471"/>
                    <a:pt x="812" y="236"/>
                    <a:pt x="8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6" name="Google Shape;17346;p11"/>
            <p:cNvSpPr/>
            <p:nvPr/>
          </p:nvSpPr>
          <p:spPr>
            <a:xfrm>
              <a:off x="-3913204" y="3397985"/>
              <a:ext cx="40492" cy="127827"/>
            </a:xfrm>
            <a:custGeom>
              <a:avLst/>
              <a:gdLst/>
              <a:ahLst/>
              <a:cxnLst/>
              <a:rect l="l" t="t" r="r" b="b"/>
              <a:pathLst>
                <a:path w="848" h="2677" extrusionOk="0">
                  <a:moveTo>
                    <a:pt x="763" y="1"/>
                  </a:moveTo>
                  <a:cubicBezTo>
                    <a:pt x="606" y="184"/>
                    <a:pt x="606" y="184"/>
                    <a:pt x="624" y="411"/>
                  </a:cubicBezTo>
                  <a:cubicBezTo>
                    <a:pt x="628" y="449"/>
                    <a:pt x="601" y="490"/>
                    <a:pt x="587" y="528"/>
                  </a:cubicBezTo>
                  <a:cubicBezTo>
                    <a:pt x="564" y="573"/>
                    <a:pt x="523" y="613"/>
                    <a:pt x="516" y="658"/>
                  </a:cubicBezTo>
                  <a:cubicBezTo>
                    <a:pt x="467" y="1010"/>
                    <a:pt x="269" y="1317"/>
                    <a:pt x="235" y="1676"/>
                  </a:cubicBezTo>
                  <a:cubicBezTo>
                    <a:pt x="209" y="1941"/>
                    <a:pt x="112" y="2199"/>
                    <a:pt x="33" y="2452"/>
                  </a:cubicBezTo>
                  <a:cubicBezTo>
                    <a:pt x="0" y="2554"/>
                    <a:pt x="26" y="2614"/>
                    <a:pt x="104" y="2677"/>
                  </a:cubicBezTo>
                  <a:cubicBezTo>
                    <a:pt x="216" y="2561"/>
                    <a:pt x="209" y="2408"/>
                    <a:pt x="228" y="2277"/>
                  </a:cubicBezTo>
                  <a:cubicBezTo>
                    <a:pt x="295" y="1791"/>
                    <a:pt x="444" y="1327"/>
                    <a:pt x="616" y="868"/>
                  </a:cubicBezTo>
                  <a:cubicBezTo>
                    <a:pt x="658" y="748"/>
                    <a:pt x="710" y="618"/>
                    <a:pt x="699" y="498"/>
                  </a:cubicBezTo>
                  <a:cubicBezTo>
                    <a:pt x="691" y="404"/>
                    <a:pt x="706" y="349"/>
                    <a:pt x="747" y="270"/>
                  </a:cubicBezTo>
                  <a:cubicBezTo>
                    <a:pt x="789" y="192"/>
                    <a:pt x="848" y="97"/>
                    <a:pt x="7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7" name="Google Shape;17347;p11"/>
            <p:cNvSpPr/>
            <p:nvPr/>
          </p:nvSpPr>
          <p:spPr>
            <a:xfrm>
              <a:off x="-3150159" y="3104179"/>
              <a:ext cx="90343" cy="69667"/>
            </a:xfrm>
            <a:custGeom>
              <a:avLst/>
              <a:gdLst/>
              <a:ahLst/>
              <a:cxnLst/>
              <a:rect l="l" t="t" r="r" b="b"/>
              <a:pathLst>
                <a:path w="1892" h="1459" extrusionOk="0">
                  <a:moveTo>
                    <a:pt x="1854" y="1"/>
                  </a:moveTo>
                  <a:cubicBezTo>
                    <a:pt x="1806" y="27"/>
                    <a:pt x="1757" y="49"/>
                    <a:pt x="1712" y="79"/>
                  </a:cubicBezTo>
                  <a:cubicBezTo>
                    <a:pt x="1402" y="274"/>
                    <a:pt x="1159" y="558"/>
                    <a:pt x="837" y="745"/>
                  </a:cubicBezTo>
                  <a:cubicBezTo>
                    <a:pt x="583" y="894"/>
                    <a:pt x="359" y="1096"/>
                    <a:pt x="124" y="1279"/>
                  </a:cubicBezTo>
                  <a:cubicBezTo>
                    <a:pt x="79" y="1316"/>
                    <a:pt x="41" y="1369"/>
                    <a:pt x="0" y="1414"/>
                  </a:cubicBezTo>
                  <a:cubicBezTo>
                    <a:pt x="7" y="1428"/>
                    <a:pt x="15" y="1443"/>
                    <a:pt x="22" y="1459"/>
                  </a:cubicBezTo>
                  <a:cubicBezTo>
                    <a:pt x="74" y="1447"/>
                    <a:pt x="142" y="1451"/>
                    <a:pt x="183" y="1421"/>
                  </a:cubicBezTo>
                  <a:cubicBezTo>
                    <a:pt x="493" y="1190"/>
                    <a:pt x="800" y="954"/>
                    <a:pt x="1111" y="719"/>
                  </a:cubicBezTo>
                  <a:cubicBezTo>
                    <a:pt x="1159" y="677"/>
                    <a:pt x="1204" y="629"/>
                    <a:pt x="1256" y="591"/>
                  </a:cubicBezTo>
                  <a:cubicBezTo>
                    <a:pt x="1439" y="453"/>
                    <a:pt x="1630" y="318"/>
                    <a:pt x="1813" y="177"/>
                  </a:cubicBezTo>
                  <a:cubicBezTo>
                    <a:pt x="1854" y="146"/>
                    <a:pt x="1869" y="87"/>
                    <a:pt x="1891" y="38"/>
                  </a:cubicBezTo>
                  <a:cubicBezTo>
                    <a:pt x="1880" y="27"/>
                    <a:pt x="1869" y="12"/>
                    <a:pt x="18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8" name="Google Shape;17348;p11"/>
            <p:cNvSpPr/>
            <p:nvPr/>
          </p:nvSpPr>
          <p:spPr>
            <a:xfrm>
              <a:off x="-3883647" y="3212190"/>
              <a:ext cx="68760" cy="117465"/>
            </a:xfrm>
            <a:custGeom>
              <a:avLst/>
              <a:gdLst/>
              <a:ahLst/>
              <a:cxnLst/>
              <a:rect l="l" t="t" r="r" b="b"/>
              <a:pathLst>
                <a:path w="1440" h="2460" extrusionOk="0">
                  <a:moveTo>
                    <a:pt x="1395" y="1"/>
                  </a:moveTo>
                  <a:cubicBezTo>
                    <a:pt x="1339" y="63"/>
                    <a:pt x="1276" y="123"/>
                    <a:pt x="1227" y="191"/>
                  </a:cubicBezTo>
                  <a:cubicBezTo>
                    <a:pt x="1130" y="322"/>
                    <a:pt x="1041" y="456"/>
                    <a:pt x="955" y="594"/>
                  </a:cubicBezTo>
                  <a:cubicBezTo>
                    <a:pt x="831" y="781"/>
                    <a:pt x="704" y="972"/>
                    <a:pt x="592" y="1167"/>
                  </a:cubicBezTo>
                  <a:cubicBezTo>
                    <a:pt x="480" y="1369"/>
                    <a:pt x="390" y="1581"/>
                    <a:pt x="274" y="1783"/>
                  </a:cubicBezTo>
                  <a:cubicBezTo>
                    <a:pt x="147" y="1997"/>
                    <a:pt x="54" y="2217"/>
                    <a:pt x="1" y="2460"/>
                  </a:cubicBezTo>
                  <a:lnTo>
                    <a:pt x="9" y="2460"/>
                  </a:lnTo>
                  <a:cubicBezTo>
                    <a:pt x="113" y="2460"/>
                    <a:pt x="170" y="2382"/>
                    <a:pt x="188" y="2295"/>
                  </a:cubicBezTo>
                  <a:cubicBezTo>
                    <a:pt x="251" y="2049"/>
                    <a:pt x="427" y="1858"/>
                    <a:pt x="491" y="1604"/>
                  </a:cubicBezTo>
                  <a:cubicBezTo>
                    <a:pt x="547" y="1379"/>
                    <a:pt x="708" y="1178"/>
                    <a:pt x="839" y="976"/>
                  </a:cubicBezTo>
                  <a:cubicBezTo>
                    <a:pt x="1014" y="703"/>
                    <a:pt x="1205" y="441"/>
                    <a:pt x="1384" y="172"/>
                  </a:cubicBezTo>
                  <a:cubicBezTo>
                    <a:pt x="1414" y="131"/>
                    <a:pt x="1422" y="79"/>
                    <a:pt x="1440" y="30"/>
                  </a:cubicBezTo>
                  <a:cubicBezTo>
                    <a:pt x="1426" y="19"/>
                    <a:pt x="1410" y="8"/>
                    <a:pt x="139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49" name="Google Shape;17349;p11"/>
            <p:cNvSpPr/>
            <p:nvPr/>
          </p:nvSpPr>
          <p:spPr>
            <a:xfrm>
              <a:off x="-3241552" y="3172748"/>
              <a:ext cx="87669" cy="50567"/>
            </a:xfrm>
            <a:custGeom>
              <a:avLst/>
              <a:gdLst/>
              <a:ahLst/>
              <a:cxnLst/>
              <a:rect l="l" t="t" r="r" b="b"/>
              <a:pathLst>
                <a:path w="1836" h="1059" extrusionOk="0">
                  <a:moveTo>
                    <a:pt x="1776" y="0"/>
                  </a:moveTo>
                  <a:cubicBezTo>
                    <a:pt x="1574" y="116"/>
                    <a:pt x="1376" y="232"/>
                    <a:pt x="1174" y="351"/>
                  </a:cubicBezTo>
                  <a:cubicBezTo>
                    <a:pt x="1163" y="356"/>
                    <a:pt x="1159" y="374"/>
                    <a:pt x="1148" y="382"/>
                  </a:cubicBezTo>
                  <a:cubicBezTo>
                    <a:pt x="1099" y="430"/>
                    <a:pt x="1055" y="482"/>
                    <a:pt x="994" y="516"/>
                  </a:cubicBezTo>
                  <a:cubicBezTo>
                    <a:pt x="725" y="684"/>
                    <a:pt x="430" y="800"/>
                    <a:pt x="127" y="901"/>
                  </a:cubicBezTo>
                  <a:cubicBezTo>
                    <a:pt x="87" y="916"/>
                    <a:pt x="56" y="957"/>
                    <a:pt x="0" y="1006"/>
                  </a:cubicBezTo>
                  <a:cubicBezTo>
                    <a:pt x="87" y="1039"/>
                    <a:pt x="157" y="1058"/>
                    <a:pt x="217" y="1058"/>
                  </a:cubicBezTo>
                  <a:cubicBezTo>
                    <a:pt x="270" y="1058"/>
                    <a:pt x="314" y="1043"/>
                    <a:pt x="351" y="1006"/>
                  </a:cubicBezTo>
                  <a:cubicBezTo>
                    <a:pt x="497" y="863"/>
                    <a:pt x="670" y="804"/>
                    <a:pt x="853" y="748"/>
                  </a:cubicBezTo>
                  <a:cubicBezTo>
                    <a:pt x="901" y="732"/>
                    <a:pt x="942" y="706"/>
                    <a:pt x="984" y="680"/>
                  </a:cubicBezTo>
                  <a:cubicBezTo>
                    <a:pt x="1193" y="549"/>
                    <a:pt x="1383" y="385"/>
                    <a:pt x="1619" y="292"/>
                  </a:cubicBezTo>
                  <a:cubicBezTo>
                    <a:pt x="1727" y="251"/>
                    <a:pt x="1805" y="142"/>
                    <a:pt x="1836" y="11"/>
                  </a:cubicBezTo>
                  <a:cubicBezTo>
                    <a:pt x="1809" y="4"/>
                    <a:pt x="1795" y="0"/>
                    <a:pt x="178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0" name="Google Shape;17350;p11"/>
            <p:cNvSpPr/>
            <p:nvPr/>
          </p:nvSpPr>
          <p:spPr>
            <a:xfrm>
              <a:off x="-4027804" y="4044854"/>
              <a:ext cx="65513" cy="50042"/>
            </a:xfrm>
            <a:custGeom>
              <a:avLst/>
              <a:gdLst/>
              <a:ahLst/>
              <a:cxnLst/>
              <a:rect l="l" t="t" r="r" b="b"/>
              <a:pathLst>
                <a:path w="1372" h="1048" extrusionOk="0">
                  <a:moveTo>
                    <a:pt x="1357" y="1"/>
                  </a:moveTo>
                  <a:lnTo>
                    <a:pt x="1357" y="1"/>
                  </a:lnTo>
                  <a:cubicBezTo>
                    <a:pt x="1289" y="30"/>
                    <a:pt x="1226" y="45"/>
                    <a:pt x="1174" y="83"/>
                  </a:cubicBezTo>
                  <a:cubicBezTo>
                    <a:pt x="991" y="218"/>
                    <a:pt x="808" y="359"/>
                    <a:pt x="624" y="501"/>
                  </a:cubicBezTo>
                  <a:cubicBezTo>
                    <a:pt x="426" y="663"/>
                    <a:pt x="228" y="823"/>
                    <a:pt x="0" y="1010"/>
                  </a:cubicBezTo>
                  <a:cubicBezTo>
                    <a:pt x="63" y="1029"/>
                    <a:pt x="97" y="1048"/>
                    <a:pt x="119" y="1048"/>
                  </a:cubicBezTo>
                  <a:cubicBezTo>
                    <a:pt x="123" y="1048"/>
                    <a:pt x="127" y="1044"/>
                    <a:pt x="130" y="1044"/>
                  </a:cubicBezTo>
                  <a:cubicBezTo>
                    <a:pt x="206" y="1010"/>
                    <a:pt x="287" y="972"/>
                    <a:pt x="355" y="924"/>
                  </a:cubicBezTo>
                  <a:cubicBezTo>
                    <a:pt x="654" y="699"/>
                    <a:pt x="953" y="472"/>
                    <a:pt x="1252" y="247"/>
                  </a:cubicBezTo>
                  <a:cubicBezTo>
                    <a:pt x="1323" y="192"/>
                    <a:pt x="1372" y="128"/>
                    <a:pt x="13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1" name="Google Shape;17351;p11"/>
            <p:cNvSpPr/>
            <p:nvPr/>
          </p:nvSpPr>
          <p:spPr>
            <a:xfrm>
              <a:off x="-3847548" y="3815320"/>
              <a:ext cx="46079" cy="89865"/>
            </a:xfrm>
            <a:custGeom>
              <a:avLst/>
              <a:gdLst/>
              <a:ahLst/>
              <a:cxnLst/>
              <a:rect l="l" t="t" r="r" b="b"/>
              <a:pathLst>
                <a:path w="965" h="1882" extrusionOk="0">
                  <a:moveTo>
                    <a:pt x="863" y="1"/>
                  </a:moveTo>
                  <a:cubicBezTo>
                    <a:pt x="823" y="94"/>
                    <a:pt x="756" y="176"/>
                    <a:pt x="767" y="239"/>
                  </a:cubicBezTo>
                  <a:cubicBezTo>
                    <a:pt x="789" y="333"/>
                    <a:pt x="740" y="389"/>
                    <a:pt x="711" y="456"/>
                  </a:cubicBezTo>
                  <a:cubicBezTo>
                    <a:pt x="670" y="553"/>
                    <a:pt x="610" y="639"/>
                    <a:pt x="561" y="733"/>
                  </a:cubicBezTo>
                  <a:cubicBezTo>
                    <a:pt x="494" y="856"/>
                    <a:pt x="460" y="1006"/>
                    <a:pt x="370" y="1107"/>
                  </a:cubicBezTo>
                  <a:cubicBezTo>
                    <a:pt x="168" y="1324"/>
                    <a:pt x="161" y="1612"/>
                    <a:pt x="0" y="1881"/>
                  </a:cubicBezTo>
                  <a:cubicBezTo>
                    <a:pt x="123" y="1847"/>
                    <a:pt x="173" y="1787"/>
                    <a:pt x="206" y="1724"/>
                  </a:cubicBezTo>
                  <a:cubicBezTo>
                    <a:pt x="307" y="1537"/>
                    <a:pt x="404" y="1354"/>
                    <a:pt x="490" y="1159"/>
                  </a:cubicBezTo>
                  <a:cubicBezTo>
                    <a:pt x="594" y="924"/>
                    <a:pt x="696" y="684"/>
                    <a:pt x="845" y="472"/>
                  </a:cubicBezTo>
                  <a:cubicBezTo>
                    <a:pt x="965" y="307"/>
                    <a:pt x="965" y="236"/>
                    <a:pt x="8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2" name="Google Shape;17352;p11"/>
            <p:cNvSpPr/>
            <p:nvPr/>
          </p:nvSpPr>
          <p:spPr>
            <a:xfrm>
              <a:off x="-3260318" y="2979982"/>
              <a:ext cx="58255" cy="45363"/>
            </a:xfrm>
            <a:custGeom>
              <a:avLst/>
              <a:gdLst/>
              <a:ahLst/>
              <a:cxnLst/>
              <a:rect l="l" t="t" r="r" b="b"/>
              <a:pathLst>
                <a:path w="1220" h="950" extrusionOk="0">
                  <a:moveTo>
                    <a:pt x="1141" y="0"/>
                  </a:moveTo>
                  <a:cubicBezTo>
                    <a:pt x="1103" y="30"/>
                    <a:pt x="1066" y="56"/>
                    <a:pt x="1036" y="86"/>
                  </a:cubicBezTo>
                  <a:cubicBezTo>
                    <a:pt x="853" y="266"/>
                    <a:pt x="628" y="385"/>
                    <a:pt x="423" y="530"/>
                  </a:cubicBezTo>
                  <a:cubicBezTo>
                    <a:pt x="311" y="613"/>
                    <a:pt x="195" y="695"/>
                    <a:pt x="90" y="785"/>
                  </a:cubicBezTo>
                  <a:cubicBezTo>
                    <a:pt x="57" y="811"/>
                    <a:pt x="45" y="867"/>
                    <a:pt x="0" y="949"/>
                  </a:cubicBezTo>
                  <a:cubicBezTo>
                    <a:pt x="147" y="882"/>
                    <a:pt x="255" y="849"/>
                    <a:pt x="337" y="789"/>
                  </a:cubicBezTo>
                  <a:cubicBezTo>
                    <a:pt x="427" y="721"/>
                    <a:pt x="490" y="625"/>
                    <a:pt x="569" y="546"/>
                  </a:cubicBezTo>
                  <a:cubicBezTo>
                    <a:pt x="602" y="512"/>
                    <a:pt x="651" y="490"/>
                    <a:pt x="692" y="463"/>
                  </a:cubicBezTo>
                  <a:cubicBezTo>
                    <a:pt x="771" y="404"/>
                    <a:pt x="849" y="347"/>
                    <a:pt x="928" y="288"/>
                  </a:cubicBezTo>
                  <a:cubicBezTo>
                    <a:pt x="1025" y="213"/>
                    <a:pt x="1118" y="131"/>
                    <a:pt x="1220" y="59"/>
                  </a:cubicBezTo>
                  <a:cubicBezTo>
                    <a:pt x="1193" y="41"/>
                    <a:pt x="1167" y="23"/>
                    <a:pt x="114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3" name="Google Shape;17353;p11"/>
            <p:cNvSpPr/>
            <p:nvPr/>
          </p:nvSpPr>
          <p:spPr>
            <a:xfrm>
              <a:off x="-3233721" y="3003713"/>
              <a:ext cx="71100" cy="51952"/>
            </a:xfrm>
            <a:custGeom>
              <a:avLst/>
              <a:gdLst/>
              <a:ahLst/>
              <a:cxnLst/>
              <a:rect l="l" t="t" r="r" b="b"/>
              <a:pathLst>
                <a:path w="1489" h="1088" extrusionOk="0">
                  <a:moveTo>
                    <a:pt x="1369" y="0"/>
                  </a:moveTo>
                  <a:cubicBezTo>
                    <a:pt x="1353" y="7"/>
                    <a:pt x="1339" y="19"/>
                    <a:pt x="1320" y="26"/>
                  </a:cubicBezTo>
                  <a:cubicBezTo>
                    <a:pt x="1309" y="30"/>
                    <a:pt x="1301" y="45"/>
                    <a:pt x="1291" y="52"/>
                  </a:cubicBezTo>
                  <a:cubicBezTo>
                    <a:pt x="1039" y="247"/>
                    <a:pt x="786" y="442"/>
                    <a:pt x="535" y="632"/>
                  </a:cubicBezTo>
                  <a:cubicBezTo>
                    <a:pt x="359" y="770"/>
                    <a:pt x="180" y="904"/>
                    <a:pt x="1" y="1039"/>
                  </a:cubicBezTo>
                  <a:cubicBezTo>
                    <a:pt x="8" y="1054"/>
                    <a:pt x="16" y="1073"/>
                    <a:pt x="23" y="1087"/>
                  </a:cubicBezTo>
                  <a:cubicBezTo>
                    <a:pt x="31" y="1087"/>
                    <a:pt x="40" y="1087"/>
                    <a:pt x="48" y="1087"/>
                  </a:cubicBezTo>
                  <a:cubicBezTo>
                    <a:pt x="62" y="1087"/>
                    <a:pt x="76" y="1087"/>
                    <a:pt x="89" y="1087"/>
                  </a:cubicBezTo>
                  <a:cubicBezTo>
                    <a:pt x="122" y="1087"/>
                    <a:pt x="152" y="1085"/>
                    <a:pt x="165" y="1070"/>
                  </a:cubicBezTo>
                  <a:cubicBezTo>
                    <a:pt x="378" y="808"/>
                    <a:pt x="708" y="680"/>
                    <a:pt x="932" y="433"/>
                  </a:cubicBezTo>
                  <a:cubicBezTo>
                    <a:pt x="1141" y="423"/>
                    <a:pt x="1193" y="198"/>
                    <a:pt x="1380" y="123"/>
                  </a:cubicBezTo>
                  <a:cubicBezTo>
                    <a:pt x="1417" y="109"/>
                    <a:pt x="1455" y="86"/>
                    <a:pt x="1488" y="64"/>
                  </a:cubicBezTo>
                  <a:cubicBezTo>
                    <a:pt x="1448" y="41"/>
                    <a:pt x="1410" y="23"/>
                    <a:pt x="13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4" name="Google Shape;17354;p11"/>
            <p:cNvSpPr/>
            <p:nvPr/>
          </p:nvSpPr>
          <p:spPr>
            <a:xfrm>
              <a:off x="-3753146" y="3184686"/>
              <a:ext cx="74681" cy="64319"/>
            </a:xfrm>
            <a:custGeom>
              <a:avLst/>
              <a:gdLst/>
              <a:ahLst/>
              <a:cxnLst/>
              <a:rect l="l" t="t" r="r" b="b"/>
              <a:pathLst>
                <a:path w="1564" h="1347" extrusionOk="0">
                  <a:moveTo>
                    <a:pt x="1563" y="1"/>
                  </a:moveTo>
                  <a:cubicBezTo>
                    <a:pt x="1519" y="8"/>
                    <a:pt x="1496" y="8"/>
                    <a:pt x="1481" y="16"/>
                  </a:cubicBezTo>
                  <a:cubicBezTo>
                    <a:pt x="1253" y="158"/>
                    <a:pt x="1066" y="352"/>
                    <a:pt x="838" y="490"/>
                  </a:cubicBezTo>
                  <a:cubicBezTo>
                    <a:pt x="722" y="561"/>
                    <a:pt x="632" y="681"/>
                    <a:pt x="532" y="778"/>
                  </a:cubicBezTo>
                  <a:cubicBezTo>
                    <a:pt x="483" y="823"/>
                    <a:pt x="434" y="860"/>
                    <a:pt x="389" y="905"/>
                  </a:cubicBezTo>
                  <a:cubicBezTo>
                    <a:pt x="263" y="1036"/>
                    <a:pt x="139" y="1167"/>
                    <a:pt x="1" y="1305"/>
                  </a:cubicBezTo>
                  <a:cubicBezTo>
                    <a:pt x="42" y="1331"/>
                    <a:pt x="75" y="1346"/>
                    <a:pt x="109" y="1346"/>
                  </a:cubicBezTo>
                  <a:cubicBezTo>
                    <a:pt x="150" y="1346"/>
                    <a:pt x="192" y="1320"/>
                    <a:pt x="237" y="1267"/>
                  </a:cubicBezTo>
                  <a:cubicBezTo>
                    <a:pt x="285" y="1215"/>
                    <a:pt x="322" y="1155"/>
                    <a:pt x="371" y="1107"/>
                  </a:cubicBezTo>
                  <a:cubicBezTo>
                    <a:pt x="475" y="998"/>
                    <a:pt x="610" y="917"/>
                    <a:pt x="681" y="774"/>
                  </a:cubicBezTo>
                  <a:cubicBezTo>
                    <a:pt x="700" y="737"/>
                    <a:pt x="737" y="707"/>
                    <a:pt x="770" y="684"/>
                  </a:cubicBezTo>
                  <a:cubicBezTo>
                    <a:pt x="984" y="527"/>
                    <a:pt x="1201" y="375"/>
                    <a:pt x="1417" y="218"/>
                  </a:cubicBezTo>
                  <a:cubicBezTo>
                    <a:pt x="1459" y="187"/>
                    <a:pt x="1496" y="154"/>
                    <a:pt x="1526" y="116"/>
                  </a:cubicBezTo>
                  <a:cubicBezTo>
                    <a:pt x="1545" y="90"/>
                    <a:pt x="1548" y="49"/>
                    <a:pt x="15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5" name="Google Shape;17355;p11"/>
            <p:cNvSpPr/>
            <p:nvPr/>
          </p:nvSpPr>
          <p:spPr>
            <a:xfrm>
              <a:off x="-3957850" y="3927771"/>
              <a:ext cx="49660" cy="52382"/>
            </a:xfrm>
            <a:custGeom>
              <a:avLst/>
              <a:gdLst/>
              <a:ahLst/>
              <a:cxnLst/>
              <a:rect l="l" t="t" r="r" b="b"/>
              <a:pathLst>
                <a:path w="1040" h="1097" extrusionOk="0">
                  <a:moveTo>
                    <a:pt x="983" y="1"/>
                  </a:moveTo>
                  <a:cubicBezTo>
                    <a:pt x="878" y="1"/>
                    <a:pt x="823" y="75"/>
                    <a:pt x="763" y="146"/>
                  </a:cubicBezTo>
                  <a:cubicBezTo>
                    <a:pt x="564" y="382"/>
                    <a:pt x="363" y="621"/>
                    <a:pt x="168" y="860"/>
                  </a:cubicBezTo>
                  <a:cubicBezTo>
                    <a:pt x="112" y="927"/>
                    <a:pt x="67" y="1002"/>
                    <a:pt x="0" y="1096"/>
                  </a:cubicBezTo>
                  <a:cubicBezTo>
                    <a:pt x="187" y="1074"/>
                    <a:pt x="235" y="1040"/>
                    <a:pt x="325" y="909"/>
                  </a:cubicBezTo>
                  <a:cubicBezTo>
                    <a:pt x="389" y="822"/>
                    <a:pt x="449" y="737"/>
                    <a:pt x="520" y="658"/>
                  </a:cubicBezTo>
                  <a:cubicBezTo>
                    <a:pt x="684" y="464"/>
                    <a:pt x="852" y="273"/>
                    <a:pt x="1020" y="82"/>
                  </a:cubicBezTo>
                  <a:cubicBezTo>
                    <a:pt x="1032" y="68"/>
                    <a:pt x="1032" y="45"/>
                    <a:pt x="1039" y="8"/>
                  </a:cubicBezTo>
                  <a:cubicBezTo>
                    <a:pt x="1020" y="4"/>
                    <a:pt x="1002" y="1"/>
                    <a:pt x="98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6" name="Google Shape;17356;p11"/>
            <p:cNvSpPr/>
            <p:nvPr/>
          </p:nvSpPr>
          <p:spPr>
            <a:xfrm>
              <a:off x="-4430527" y="4159789"/>
              <a:ext cx="73774" cy="10982"/>
            </a:xfrm>
            <a:custGeom>
              <a:avLst/>
              <a:gdLst/>
              <a:ahLst/>
              <a:cxnLst/>
              <a:rect l="l" t="t" r="r" b="b"/>
              <a:pathLst>
                <a:path w="1545" h="230" extrusionOk="0">
                  <a:moveTo>
                    <a:pt x="240" y="1"/>
                  </a:moveTo>
                  <a:cubicBezTo>
                    <a:pt x="162" y="1"/>
                    <a:pt x="83" y="16"/>
                    <a:pt x="1" y="61"/>
                  </a:cubicBezTo>
                  <a:cubicBezTo>
                    <a:pt x="221" y="166"/>
                    <a:pt x="453" y="218"/>
                    <a:pt x="692" y="218"/>
                  </a:cubicBezTo>
                  <a:cubicBezTo>
                    <a:pt x="748" y="218"/>
                    <a:pt x="804" y="214"/>
                    <a:pt x="860" y="207"/>
                  </a:cubicBezTo>
                  <a:cubicBezTo>
                    <a:pt x="886" y="207"/>
                    <a:pt x="912" y="202"/>
                    <a:pt x="943" y="202"/>
                  </a:cubicBezTo>
                  <a:cubicBezTo>
                    <a:pt x="969" y="202"/>
                    <a:pt x="995" y="207"/>
                    <a:pt x="1021" y="207"/>
                  </a:cubicBezTo>
                  <a:cubicBezTo>
                    <a:pt x="1167" y="214"/>
                    <a:pt x="1313" y="229"/>
                    <a:pt x="1462" y="229"/>
                  </a:cubicBezTo>
                  <a:cubicBezTo>
                    <a:pt x="1488" y="229"/>
                    <a:pt x="1518" y="176"/>
                    <a:pt x="1544" y="147"/>
                  </a:cubicBezTo>
                  <a:cubicBezTo>
                    <a:pt x="1537" y="132"/>
                    <a:pt x="1530" y="117"/>
                    <a:pt x="1522" y="102"/>
                  </a:cubicBezTo>
                  <a:cubicBezTo>
                    <a:pt x="1473" y="113"/>
                    <a:pt x="1421" y="117"/>
                    <a:pt x="1369" y="117"/>
                  </a:cubicBezTo>
                  <a:cubicBezTo>
                    <a:pt x="1313" y="117"/>
                    <a:pt x="1257" y="109"/>
                    <a:pt x="1197" y="106"/>
                  </a:cubicBezTo>
                  <a:cubicBezTo>
                    <a:pt x="1140" y="102"/>
                    <a:pt x="1085" y="98"/>
                    <a:pt x="1025" y="98"/>
                  </a:cubicBezTo>
                  <a:cubicBezTo>
                    <a:pt x="957" y="98"/>
                    <a:pt x="886" y="102"/>
                    <a:pt x="819" y="124"/>
                  </a:cubicBezTo>
                  <a:cubicBezTo>
                    <a:pt x="808" y="128"/>
                    <a:pt x="797" y="128"/>
                    <a:pt x="790" y="128"/>
                  </a:cubicBezTo>
                  <a:cubicBezTo>
                    <a:pt x="737" y="128"/>
                    <a:pt x="674" y="98"/>
                    <a:pt x="617" y="83"/>
                  </a:cubicBezTo>
                  <a:cubicBezTo>
                    <a:pt x="494" y="42"/>
                    <a:pt x="367" y="1"/>
                    <a:pt x="24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7" name="Google Shape;17357;p11"/>
            <p:cNvSpPr/>
            <p:nvPr/>
          </p:nvSpPr>
          <p:spPr>
            <a:xfrm>
              <a:off x="-3729223" y="3481022"/>
              <a:ext cx="23589" cy="69429"/>
            </a:xfrm>
            <a:custGeom>
              <a:avLst/>
              <a:gdLst/>
              <a:ahLst/>
              <a:cxnLst/>
              <a:rect l="l" t="t" r="r" b="b"/>
              <a:pathLst>
                <a:path w="494" h="1454" extrusionOk="0">
                  <a:moveTo>
                    <a:pt x="445" y="0"/>
                  </a:moveTo>
                  <a:cubicBezTo>
                    <a:pt x="337" y="284"/>
                    <a:pt x="247" y="512"/>
                    <a:pt x="157" y="744"/>
                  </a:cubicBezTo>
                  <a:cubicBezTo>
                    <a:pt x="76" y="965"/>
                    <a:pt x="0" y="1189"/>
                    <a:pt x="34" y="1454"/>
                  </a:cubicBezTo>
                  <a:cubicBezTo>
                    <a:pt x="150" y="1379"/>
                    <a:pt x="150" y="1379"/>
                    <a:pt x="165" y="1289"/>
                  </a:cubicBezTo>
                  <a:cubicBezTo>
                    <a:pt x="195" y="1148"/>
                    <a:pt x="225" y="1005"/>
                    <a:pt x="266" y="863"/>
                  </a:cubicBezTo>
                  <a:cubicBezTo>
                    <a:pt x="333" y="635"/>
                    <a:pt x="416" y="411"/>
                    <a:pt x="479" y="183"/>
                  </a:cubicBezTo>
                  <a:cubicBezTo>
                    <a:pt x="494" y="142"/>
                    <a:pt x="464" y="94"/>
                    <a:pt x="44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8" name="Google Shape;17358;p11"/>
            <p:cNvSpPr/>
            <p:nvPr/>
          </p:nvSpPr>
          <p:spPr>
            <a:xfrm>
              <a:off x="-3748514" y="3557231"/>
              <a:ext cx="23111" cy="73535"/>
            </a:xfrm>
            <a:custGeom>
              <a:avLst/>
              <a:gdLst/>
              <a:ahLst/>
              <a:cxnLst/>
              <a:rect l="l" t="t" r="r" b="b"/>
              <a:pathLst>
                <a:path w="484" h="1540" extrusionOk="0">
                  <a:moveTo>
                    <a:pt x="386" y="0"/>
                  </a:moveTo>
                  <a:cubicBezTo>
                    <a:pt x="333" y="187"/>
                    <a:pt x="263" y="351"/>
                    <a:pt x="252" y="523"/>
                  </a:cubicBezTo>
                  <a:cubicBezTo>
                    <a:pt x="244" y="710"/>
                    <a:pt x="195" y="875"/>
                    <a:pt x="132" y="1051"/>
                  </a:cubicBezTo>
                  <a:cubicBezTo>
                    <a:pt x="83" y="1193"/>
                    <a:pt x="1" y="1353"/>
                    <a:pt x="132" y="1540"/>
                  </a:cubicBezTo>
                  <a:cubicBezTo>
                    <a:pt x="166" y="1472"/>
                    <a:pt x="188" y="1439"/>
                    <a:pt x="199" y="1398"/>
                  </a:cubicBezTo>
                  <a:cubicBezTo>
                    <a:pt x="259" y="1215"/>
                    <a:pt x="202" y="1001"/>
                    <a:pt x="341" y="837"/>
                  </a:cubicBezTo>
                  <a:cubicBezTo>
                    <a:pt x="323" y="632"/>
                    <a:pt x="390" y="445"/>
                    <a:pt x="449" y="258"/>
                  </a:cubicBezTo>
                  <a:cubicBezTo>
                    <a:pt x="476" y="168"/>
                    <a:pt x="483" y="78"/>
                    <a:pt x="38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59" name="Google Shape;17359;p11"/>
            <p:cNvSpPr/>
            <p:nvPr/>
          </p:nvSpPr>
          <p:spPr>
            <a:xfrm>
              <a:off x="-3913204" y="3329607"/>
              <a:ext cx="30846" cy="73439"/>
            </a:xfrm>
            <a:custGeom>
              <a:avLst/>
              <a:gdLst/>
              <a:ahLst/>
              <a:cxnLst/>
              <a:rect l="l" t="t" r="r" b="b"/>
              <a:pathLst>
                <a:path w="646" h="1538" extrusionOk="0">
                  <a:moveTo>
                    <a:pt x="613" y="1"/>
                  </a:moveTo>
                  <a:cubicBezTo>
                    <a:pt x="613" y="4"/>
                    <a:pt x="616" y="9"/>
                    <a:pt x="616" y="12"/>
                  </a:cubicBezTo>
                  <a:cubicBezTo>
                    <a:pt x="616" y="9"/>
                    <a:pt x="620" y="4"/>
                    <a:pt x="620" y="1"/>
                  </a:cubicBezTo>
                  <a:close/>
                  <a:moveTo>
                    <a:pt x="616" y="12"/>
                  </a:moveTo>
                  <a:cubicBezTo>
                    <a:pt x="538" y="195"/>
                    <a:pt x="456" y="378"/>
                    <a:pt x="377" y="561"/>
                  </a:cubicBezTo>
                  <a:cubicBezTo>
                    <a:pt x="276" y="801"/>
                    <a:pt x="179" y="1044"/>
                    <a:pt x="82" y="1287"/>
                  </a:cubicBezTo>
                  <a:cubicBezTo>
                    <a:pt x="52" y="1369"/>
                    <a:pt x="30" y="1455"/>
                    <a:pt x="0" y="1537"/>
                  </a:cubicBezTo>
                  <a:cubicBezTo>
                    <a:pt x="63" y="1534"/>
                    <a:pt x="112" y="1515"/>
                    <a:pt x="127" y="1481"/>
                  </a:cubicBezTo>
                  <a:cubicBezTo>
                    <a:pt x="175" y="1380"/>
                    <a:pt x="194" y="1265"/>
                    <a:pt x="254" y="1167"/>
                  </a:cubicBezTo>
                  <a:cubicBezTo>
                    <a:pt x="456" y="842"/>
                    <a:pt x="504" y="461"/>
                    <a:pt x="635" y="113"/>
                  </a:cubicBezTo>
                  <a:cubicBezTo>
                    <a:pt x="646" y="83"/>
                    <a:pt x="628" y="46"/>
                    <a:pt x="616" y="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0" name="Google Shape;17360;p11"/>
            <p:cNvSpPr/>
            <p:nvPr/>
          </p:nvSpPr>
          <p:spPr>
            <a:xfrm>
              <a:off x="-3370955" y="3173656"/>
              <a:ext cx="65036" cy="21249"/>
            </a:xfrm>
            <a:custGeom>
              <a:avLst/>
              <a:gdLst/>
              <a:ahLst/>
              <a:cxnLst/>
              <a:rect l="l" t="t" r="r" b="b"/>
              <a:pathLst>
                <a:path w="1362" h="445" extrusionOk="0">
                  <a:moveTo>
                    <a:pt x="0" y="415"/>
                  </a:moveTo>
                  <a:lnTo>
                    <a:pt x="0" y="422"/>
                  </a:lnTo>
                  <a:cubicBezTo>
                    <a:pt x="4" y="418"/>
                    <a:pt x="4" y="418"/>
                    <a:pt x="7" y="415"/>
                  </a:cubicBezTo>
                  <a:close/>
                  <a:moveTo>
                    <a:pt x="1346" y="0"/>
                  </a:moveTo>
                  <a:cubicBezTo>
                    <a:pt x="1218" y="30"/>
                    <a:pt x="1092" y="75"/>
                    <a:pt x="965" y="82"/>
                  </a:cubicBezTo>
                  <a:cubicBezTo>
                    <a:pt x="673" y="101"/>
                    <a:pt x="407" y="198"/>
                    <a:pt x="142" y="299"/>
                  </a:cubicBezTo>
                  <a:cubicBezTo>
                    <a:pt x="90" y="318"/>
                    <a:pt x="52" y="373"/>
                    <a:pt x="7" y="415"/>
                  </a:cubicBezTo>
                  <a:cubicBezTo>
                    <a:pt x="45" y="437"/>
                    <a:pt x="83" y="444"/>
                    <a:pt x="119" y="444"/>
                  </a:cubicBezTo>
                  <a:cubicBezTo>
                    <a:pt x="198" y="444"/>
                    <a:pt x="276" y="404"/>
                    <a:pt x="359" y="385"/>
                  </a:cubicBezTo>
                  <a:cubicBezTo>
                    <a:pt x="572" y="325"/>
                    <a:pt x="773" y="220"/>
                    <a:pt x="998" y="187"/>
                  </a:cubicBezTo>
                  <a:cubicBezTo>
                    <a:pt x="1125" y="168"/>
                    <a:pt x="1241" y="93"/>
                    <a:pt x="1361" y="40"/>
                  </a:cubicBezTo>
                  <a:cubicBezTo>
                    <a:pt x="1357" y="30"/>
                    <a:pt x="1353" y="14"/>
                    <a:pt x="13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1" name="Google Shape;17361;p11"/>
            <p:cNvSpPr/>
            <p:nvPr/>
          </p:nvSpPr>
          <p:spPr>
            <a:xfrm>
              <a:off x="-4047668" y="4016491"/>
              <a:ext cx="55008" cy="43596"/>
            </a:xfrm>
            <a:custGeom>
              <a:avLst/>
              <a:gdLst/>
              <a:ahLst/>
              <a:cxnLst/>
              <a:rect l="l" t="t" r="r" b="b"/>
              <a:pathLst>
                <a:path w="1152" h="913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767" y="292"/>
                    <a:pt x="386" y="579"/>
                    <a:pt x="1" y="871"/>
                  </a:cubicBezTo>
                  <a:cubicBezTo>
                    <a:pt x="8" y="886"/>
                    <a:pt x="16" y="901"/>
                    <a:pt x="23" y="912"/>
                  </a:cubicBezTo>
                  <a:cubicBezTo>
                    <a:pt x="106" y="883"/>
                    <a:pt x="195" y="864"/>
                    <a:pt x="263" y="815"/>
                  </a:cubicBezTo>
                  <a:cubicBezTo>
                    <a:pt x="506" y="643"/>
                    <a:pt x="745" y="464"/>
                    <a:pt x="980" y="284"/>
                  </a:cubicBezTo>
                  <a:cubicBezTo>
                    <a:pt x="1070" y="217"/>
                    <a:pt x="1152" y="142"/>
                    <a:pt x="11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2" name="Google Shape;17362;p11"/>
            <p:cNvSpPr/>
            <p:nvPr/>
          </p:nvSpPr>
          <p:spPr>
            <a:xfrm>
              <a:off x="-3279418" y="2973535"/>
              <a:ext cx="38964" cy="27313"/>
            </a:xfrm>
            <a:custGeom>
              <a:avLst/>
              <a:gdLst/>
              <a:ahLst/>
              <a:cxnLst/>
              <a:rect l="l" t="t" r="r" b="b"/>
              <a:pathLst>
                <a:path w="816" h="572" extrusionOk="0">
                  <a:moveTo>
                    <a:pt x="655" y="1"/>
                  </a:moveTo>
                  <a:cubicBezTo>
                    <a:pt x="566" y="71"/>
                    <a:pt x="471" y="139"/>
                    <a:pt x="378" y="206"/>
                  </a:cubicBezTo>
                  <a:cubicBezTo>
                    <a:pt x="233" y="303"/>
                    <a:pt x="102" y="404"/>
                    <a:pt x="0" y="572"/>
                  </a:cubicBezTo>
                  <a:cubicBezTo>
                    <a:pt x="53" y="561"/>
                    <a:pt x="95" y="561"/>
                    <a:pt x="128" y="539"/>
                  </a:cubicBezTo>
                  <a:cubicBezTo>
                    <a:pt x="247" y="468"/>
                    <a:pt x="364" y="385"/>
                    <a:pt x="479" y="311"/>
                  </a:cubicBezTo>
                  <a:cubicBezTo>
                    <a:pt x="580" y="244"/>
                    <a:pt x="681" y="187"/>
                    <a:pt x="752" y="79"/>
                  </a:cubicBezTo>
                  <a:cubicBezTo>
                    <a:pt x="771" y="49"/>
                    <a:pt x="793" y="23"/>
                    <a:pt x="81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3" name="Google Shape;17363;p11"/>
            <p:cNvSpPr/>
            <p:nvPr/>
          </p:nvSpPr>
          <p:spPr>
            <a:xfrm>
              <a:off x="-4479614" y="3957042"/>
              <a:ext cx="72007" cy="25737"/>
            </a:xfrm>
            <a:custGeom>
              <a:avLst/>
              <a:gdLst/>
              <a:ahLst/>
              <a:cxnLst/>
              <a:rect l="l" t="t" r="r" b="b"/>
              <a:pathLst>
                <a:path w="1508" h="539" extrusionOk="0">
                  <a:moveTo>
                    <a:pt x="12" y="0"/>
                  </a:moveTo>
                  <a:cubicBezTo>
                    <a:pt x="8" y="16"/>
                    <a:pt x="4" y="26"/>
                    <a:pt x="1" y="38"/>
                  </a:cubicBezTo>
                  <a:cubicBezTo>
                    <a:pt x="91" y="97"/>
                    <a:pt x="177" y="183"/>
                    <a:pt x="274" y="202"/>
                  </a:cubicBezTo>
                  <a:cubicBezTo>
                    <a:pt x="565" y="266"/>
                    <a:pt x="841" y="356"/>
                    <a:pt x="1114" y="471"/>
                  </a:cubicBezTo>
                  <a:cubicBezTo>
                    <a:pt x="1190" y="505"/>
                    <a:pt x="1271" y="539"/>
                    <a:pt x="1357" y="539"/>
                  </a:cubicBezTo>
                  <a:cubicBezTo>
                    <a:pt x="1406" y="539"/>
                    <a:pt x="1455" y="528"/>
                    <a:pt x="1507" y="497"/>
                  </a:cubicBezTo>
                  <a:cubicBezTo>
                    <a:pt x="1111" y="273"/>
                    <a:pt x="636" y="262"/>
                    <a:pt x="236" y="45"/>
                  </a:cubicBezTo>
                  <a:cubicBezTo>
                    <a:pt x="172" y="12"/>
                    <a:pt x="87" y="16"/>
                    <a:pt x="1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4" name="Google Shape;17364;p11"/>
            <p:cNvSpPr/>
            <p:nvPr/>
          </p:nvSpPr>
          <p:spPr>
            <a:xfrm>
              <a:off x="-3163529" y="3086894"/>
              <a:ext cx="61932" cy="45697"/>
            </a:xfrm>
            <a:custGeom>
              <a:avLst/>
              <a:gdLst/>
              <a:ahLst/>
              <a:cxnLst/>
              <a:rect l="l" t="t" r="r" b="b"/>
              <a:pathLst>
                <a:path w="1297" h="957" extrusionOk="0">
                  <a:moveTo>
                    <a:pt x="1296" y="0"/>
                  </a:moveTo>
                  <a:cubicBezTo>
                    <a:pt x="825" y="261"/>
                    <a:pt x="430" y="610"/>
                    <a:pt x="0" y="908"/>
                  </a:cubicBezTo>
                  <a:cubicBezTo>
                    <a:pt x="4" y="924"/>
                    <a:pt x="7" y="938"/>
                    <a:pt x="11" y="953"/>
                  </a:cubicBezTo>
                  <a:lnTo>
                    <a:pt x="40" y="953"/>
                  </a:lnTo>
                  <a:cubicBezTo>
                    <a:pt x="52" y="953"/>
                    <a:pt x="59" y="957"/>
                    <a:pt x="71" y="957"/>
                  </a:cubicBezTo>
                  <a:cubicBezTo>
                    <a:pt x="82" y="957"/>
                    <a:pt x="93" y="953"/>
                    <a:pt x="104" y="950"/>
                  </a:cubicBezTo>
                  <a:cubicBezTo>
                    <a:pt x="183" y="893"/>
                    <a:pt x="254" y="830"/>
                    <a:pt x="332" y="774"/>
                  </a:cubicBezTo>
                  <a:cubicBezTo>
                    <a:pt x="546" y="620"/>
                    <a:pt x="763" y="479"/>
                    <a:pt x="968" y="322"/>
                  </a:cubicBezTo>
                  <a:cubicBezTo>
                    <a:pt x="1087" y="228"/>
                    <a:pt x="1184" y="108"/>
                    <a:pt x="129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5" name="Google Shape;17365;p11"/>
            <p:cNvSpPr/>
            <p:nvPr/>
          </p:nvSpPr>
          <p:spPr>
            <a:xfrm>
              <a:off x="-3321343" y="3187551"/>
              <a:ext cx="59306" cy="23971"/>
            </a:xfrm>
            <a:custGeom>
              <a:avLst/>
              <a:gdLst/>
              <a:ahLst/>
              <a:cxnLst/>
              <a:rect l="l" t="t" r="r" b="b"/>
              <a:pathLst>
                <a:path w="1242" h="502" extrusionOk="0">
                  <a:moveTo>
                    <a:pt x="1156" y="1"/>
                  </a:moveTo>
                  <a:cubicBezTo>
                    <a:pt x="1140" y="1"/>
                    <a:pt x="1130" y="4"/>
                    <a:pt x="1114" y="8"/>
                  </a:cubicBezTo>
                  <a:cubicBezTo>
                    <a:pt x="778" y="113"/>
                    <a:pt x="445" y="217"/>
                    <a:pt x="112" y="325"/>
                  </a:cubicBezTo>
                  <a:cubicBezTo>
                    <a:pt x="48" y="344"/>
                    <a:pt x="0" y="386"/>
                    <a:pt x="45" y="501"/>
                  </a:cubicBezTo>
                  <a:cubicBezTo>
                    <a:pt x="449" y="363"/>
                    <a:pt x="852" y="232"/>
                    <a:pt x="1242" y="23"/>
                  </a:cubicBezTo>
                  <a:cubicBezTo>
                    <a:pt x="1211" y="8"/>
                    <a:pt x="1185" y="1"/>
                    <a:pt x="11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6" name="Google Shape;17366;p11"/>
            <p:cNvSpPr/>
            <p:nvPr/>
          </p:nvSpPr>
          <p:spPr>
            <a:xfrm>
              <a:off x="-3827206" y="3233248"/>
              <a:ext cx="34332" cy="49851"/>
            </a:xfrm>
            <a:custGeom>
              <a:avLst/>
              <a:gdLst/>
              <a:ahLst/>
              <a:cxnLst/>
              <a:rect l="l" t="t" r="r" b="b"/>
              <a:pathLst>
                <a:path w="719" h="1044" extrusionOk="0">
                  <a:moveTo>
                    <a:pt x="718" y="0"/>
                  </a:moveTo>
                  <a:lnTo>
                    <a:pt x="718" y="0"/>
                  </a:lnTo>
                  <a:cubicBezTo>
                    <a:pt x="430" y="310"/>
                    <a:pt x="154" y="632"/>
                    <a:pt x="0" y="1043"/>
                  </a:cubicBezTo>
                  <a:cubicBezTo>
                    <a:pt x="228" y="950"/>
                    <a:pt x="273" y="711"/>
                    <a:pt x="415" y="550"/>
                  </a:cubicBezTo>
                  <a:cubicBezTo>
                    <a:pt x="554" y="393"/>
                    <a:pt x="703" y="232"/>
                    <a:pt x="7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7" name="Google Shape;17367;p11"/>
            <p:cNvSpPr/>
            <p:nvPr/>
          </p:nvSpPr>
          <p:spPr>
            <a:xfrm>
              <a:off x="-3863974" y="3434944"/>
              <a:ext cx="22729" cy="64319"/>
            </a:xfrm>
            <a:custGeom>
              <a:avLst/>
              <a:gdLst/>
              <a:ahLst/>
              <a:cxnLst/>
              <a:rect l="l" t="t" r="r" b="b"/>
              <a:pathLst>
                <a:path w="476" h="1347" extrusionOk="0">
                  <a:moveTo>
                    <a:pt x="400" y="1"/>
                  </a:moveTo>
                  <a:cubicBezTo>
                    <a:pt x="378" y="56"/>
                    <a:pt x="360" y="105"/>
                    <a:pt x="341" y="150"/>
                  </a:cubicBezTo>
                  <a:cubicBezTo>
                    <a:pt x="262" y="374"/>
                    <a:pt x="172" y="595"/>
                    <a:pt x="105" y="826"/>
                  </a:cubicBezTo>
                  <a:cubicBezTo>
                    <a:pt x="56" y="988"/>
                    <a:pt x="41" y="1163"/>
                    <a:pt x="12" y="1331"/>
                  </a:cubicBezTo>
                  <a:cubicBezTo>
                    <a:pt x="56" y="1271"/>
                    <a:pt x="113" y="1212"/>
                    <a:pt x="142" y="1145"/>
                  </a:cubicBezTo>
                  <a:cubicBezTo>
                    <a:pt x="180" y="1069"/>
                    <a:pt x="191" y="988"/>
                    <a:pt x="217" y="909"/>
                  </a:cubicBezTo>
                  <a:cubicBezTo>
                    <a:pt x="292" y="662"/>
                    <a:pt x="367" y="412"/>
                    <a:pt x="449" y="169"/>
                  </a:cubicBezTo>
                  <a:cubicBezTo>
                    <a:pt x="475" y="94"/>
                    <a:pt x="460" y="53"/>
                    <a:pt x="400" y="1"/>
                  </a:cubicBezTo>
                  <a:close/>
                  <a:moveTo>
                    <a:pt x="12" y="1331"/>
                  </a:moveTo>
                  <a:lnTo>
                    <a:pt x="12" y="1331"/>
                  </a:lnTo>
                  <a:cubicBezTo>
                    <a:pt x="8" y="1335"/>
                    <a:pt x="4" y="1338"/>
                    <a:pt x="1" y="1346"/>
                  </a:cubicBezTo>
                  <a:lnTo>
                    <a:pt x="8" y="1346"/>
                  </a:lnTo>
                  <a:cubicBezTo>
                    <a:pt x="8" y="1342"/>
                    <a:pt x="12" y="1335"/>
                    <a:pt x="12" y="13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8" name="Google Shape;17368;p11"/>
            <p:cNvSpPr/>
            <p:nvPr/>
          </p:nvSpPr>
          <p:spPr>
            <a:xfrm>
              <a:off x="-3876484" y="3343025"/>
              <a:ext cx="23302" cy="51045"/>
            </a:xfrm>
            <a:custGeom>
              <a:avLst/>
              <a:gdLst/>
              <a:ahLst/>
              <a:cxnLst/>
              <a:rect l="l" t="t" r="r" b="b"/>
              <a:pathLst>
                <a:path w="488" h="1069" extrusionOk="0">
                  <a:moveTo>
                    <a:pt x="434" y="0"/>
                  </a:moveTo>
                  <a:cubicBezTo>
                    <a:pt x="386" y="60"/>
                    <a:pt x="322" y="113"/>
                    <a:pt x="300" y="180"/>
                  </a:cubicBezTo>
                  <a:cubicBezTo>
                    <a:pt x="195" y="468"/>
                    <a:pt x="101" y="759"/>
                    <a:pt x="1" y="1051"/>
                  </a:cubicBezTo>
                  <a:cubicBezTo>
                    <a:pt x="30" y="1062"/>
                    <a:pt x="53" y="1069"/>
                    <a:pt x="72" y="1069"/>
                  </a:cubicBezTo>
                  <a:cubicBezTo>
                    <a:pt x="135" y="1069"/>
                    <a:pt x="161" y="1017"/>
                    <a:pt x="180" y="965"/>
                  </a:cubicBezTo>
                  <a:cubicBezTo>
                    <a:pt x="247" y="782"/>
                    <a:pt x="308" y="594"/>
                    <a:pt x="370" y="404"/>
                  </a:cubicBezTo>
                  <a:cubicBezTo>
                    <a:pt x="412" y="280"/>
                    <a:pt x="449" y="154"/>
                    <a:pt x="487" y="30"/>
                  </a:cubicBezTo>
                  <a:cubicBezTo>
                    <a:pt x="468" y="19"/>
                    <a:pt x="449" y="11"/>
                    <a:pt x="43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69" name="Google Shape;17369;p11"/>
            <p:cNvSpPr/>
            <p:nvPr/>
          </p:nvSpPr>
          <p:spPr>
            <a:xfrm>
              <a:off x="-3360450" y="3204120"/>
              <a:ext cx="36815" cy="16474"/>
            </a:xfrm>
            <a:custGeom>
              <a:avLst/>
              <a:gdLst/>
              <a:ahLst/>
              <a:cxnLst/>
              <a:rect l="l" t="t" r="r" b="b"/>
              <a:pathLst>
                <a:path w="771" h="345" extrusionOk="0">
                  <a:moveTo>
                    <a:pt x="550" y="1"/>
                  </a:moveTo>
                  <a:cubicBezTo>
                    <a:pt x="337" y="1"/>
                    <a:pt x="165" y="117"/>
                    <a:pt x="1" y="244"/>
                  </a:cubicBezTo>
                  <a:cubicBezTo>
                    <a:pt x="8" y="311"/>
                    <a:pt x="34" y="345"/>
                    <a:pt x="79" y="345"/>
                  </a:cubicBezTo>
                  <a:cubicBezTo>
                    <a:pt x="91" y="345"/>
                    <a:pt x="105" y="341"/>
                    <a:pt x="117" y="337"/>
                  </a:cubicBezTo>
                  <a:cubicBezTo>
                    <a:pt x="303" y="282"/>
                    <a:pt x="491" y="218"/>
                    <a:pt x="670" y="151"/>
                  </a:cubicBezTo>
                  <a:cubicBezTo>
                    <a:pt x="707" y="135"/>
                    <a:pt x="729" y="83"/>
                    <a:pt x="771" y="39"/>
                  </a:cubicBezTo>
                  <a:cubicBezTo>
                    <a:pt x="693" y="13"/>
                    <a:pt x="621" y="1"/>
                    <a:pt x="55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0" name="Google Shape;17370;p11"/>
            <p:cNvSpPr/>
            <p:nvPr/>
          </p:nvSpPr>
          <p:spPr>
            <a:xfrm>
              <a:off x="-3769381" y="3472236"/>
              <a:ext cx="24114" cy="70383"/>
            </a:xfrm>
            <a:custGeom>
              <a:avLst/>
              <a:gdLst/>
              <a:ahLst/>
              <a:cxnLst/>
              <a:rect l="l" t="t" r="r" b="b"/>
              <a:pathLst>
                <a:path w="505" h="1474" extrusionOk="0">
                  <a:moveTo>
                    <a:pt x="427" y="0"/>
                  </a:moveTo>
                  <a:cubicBezTo>
                    <a:pt x="367" y="217"/>
                    <a:pt x="311" y="435"/>
                    <a:pt x="251" y="651"/>
                  </a:cubicBezTo>
                  <a:cubicBezTo>
                    <a:pt x="244" y="681"/>
                    <a:pt x="225" y="711"/>
                    <a:pt x="213" y="740"/>
                  </a:cubicBezTo>
                  <a:cubicBezTo>
                    <a:pt x="184" y="823"/>
                    <a:pt x="146" y="909"/>
                    <a:pt x="132" y="995"/>
                  </a:cubicBezTo>
                  <a:cubicBezTo>
                    <a:pt x="120" y="1054"/>
                    <a:pt x="135" y="1096"/>
                    <a:pt x="75" y="1156"/>
                  </a:cubicBezTo>
                  <a:cubicBezTo>
                    <a:pt x="1" y="1230"/>
                    <a:pt x="56" y="1403"/>
                    <a:pt x="158" y="1473"/>
                  </a:cubicBezTo>
                  <a:cubicBezTo>
                    <a:pt x="176" y="1306"/>
                    <a:pt x="184" y="1141"/>
                    <a:pt x="221" y="980"/>
                  </a:cubicBezTo>
                  <a:cubicBezTo>
                    <a:pt x="255" y="812"/>
                    <a:pt x="315" y="647"/>
                    <a:pt x="370" y="479"/>
                  </a:cubicBezTo>
                  <a:cubicBezTo>
                    <a:pt x="423" y="326"/>
                    <a:pt x="505" y="180"/>
                    <a:pt x="487" y="16"/>
                  </a:cubicBezTo>
                  <a:cubicBezTo>
                    <a:pt x="464" y="12"/>
                    <a:pt x="446" y="5"/>
                    <a:pt x="42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1" name="Google Shape;17371;p11"/>
            <p:cNvSpPr/>
            <p:nvPr/>
          </p:nvSpPr>
          <p:spPr>
            <a:xfrm>
              <a:off x="-3781509" y="3186835"/>
              <a:ext cx="34332" cy="33759"/>
            </a:xfrm>
            <a:custGeom>
              <a:avLst/>
              <a:gdLst/>
              <a:ahLst/>
              <a:cxnLst/>
              <a:rect l="l" t="t" r="r" b="b"/>
              <a:pathLst>
                <a:path w="719" h="707" extrusionOk="0">
                  <a:moveTo>
                    <a:pt x="692" y="4"/>
                  </a:moveTo>
                  <a:cubicBezTo>
                    <a:pt x="658" y="8"/>
                    <a:pt x="617" y="0"/>
                    <a:pt x="598" y="19"/>
                  </a:cubicBezTo>
                  <a:cubicBezTo>
                    <a:pt x="419" y="183"/>
                    <a:pt x="239" y="352"/>
                    <a:pt x="68" y="527"/>
                  </a:cubicBezTo>
                  <a:cubicBezTo>
                    <a:pt x="23" y="572"/>
                    <a:pt x="1" y="636"/>
                    <a:pt x="86" y="707"/>
                  </a:cubicBezTo>
                  <a:cubicBezTo>
                    <a:pt x="337" y="523"/>
                    <a:pt x="527" y="288"/>
                    <a:pt x="718" y="52"/>
                  </a:cubicBezTo>
                  <a:cubicBezTo>
                    <a:pt x="710" y="34"/>
                    <a:pt x="700" y="19"/>
                    <a:pt x="69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2" name="Google Shape;17372;p11"/>
            <p:cNvSpPr/>
            <p:nvPr/>
          </p:nvSpPr>
          <p:spPr>
            <a:xfrm>
              <a:off x="-4447144" y="3936701"/>
              <a:ext cx="78262" cy="22013"/>
            </a:xfrm>
            <a:custGeom>
              <a:avLst/>
              <a:gdLst/>
              <a:ahLst/>
              <a:cxnLst/>
              <a:rect l="l" t="t" r="r" b="b"/>
              <a:pathLst>
                <a:path w="1639" h="461" extrusionOk="0">
                  <a:moveTo>
                    <a:pt x="39" y="0"/>
                  </a:moveTo>
                  <a:cubicBezTo>
                    <a:pt x="27" y="0"/>
                    <a:pt x="16" y="12"/>
                    <a:pt x="1" y="15"/>
                  </a:cubicBezTo>
                  <a:cubicBezTo>
                    <a:pt x="1" y="49"/>
                    <a:pt x="1" y="83"/>
                    <a:pt x="4" y="124"/>
                  </a:cubicBezTo>
                  <a:lnTo>
                    <a:pt x="53" y="124"/>
                  </a:lnTo>
                  <a:cubicBezTo>
                    <a:pt x="61" y="124"/>
                    <a:pt x="68" y="120"/>
                    <a:pt x="75" y="120"/>
                  </a:cubicBezTo>
                  <a:cubicBezTo>
                    <a:pt x="98" y="120"/>
                    <a:pt x="120" y="124"/>
                    <a:pt x="139" y="128"/>
                  </a:cubicBezTo>
                  <a:cubicBezTo>
                    <a:pt x="334" y="180"/>
                    <a:pt x="528" y="243"/>
                    <a:pt x="726" y="292"/>
                  </a:cubicBezTo>
                  <a:cubicBezTo>
                    <a:pt x="977" y="356"/>
                    <a:pt x="1227" y="408"/>
                    <a:pt x="1481" y="460"/>
                  </a:cubicBezTo>
                  <a:lnTo>
                    <a:pt x="1496" y="460"/>
                  </a:lnTo>
                  <a:cubicBezTo>
                    <a:pt x="1533" y="460"/>
                    <a:pt x="1578" y="438"/>
                    <a:pt x="1638" y="423"/>
                  </a:cubicBezTo>
                  <a:cubicBezTo>
                    <a:pt x="1593" y="389"/>
                    <a:pt x="1583" y="374"/>
                    <a:pt x="1571" y="374"/>
                  </a:cubicBezTo>
                  <a:cubicBezTo>
                    <a:pt x="1302" y="340"/>
                    <a:pt x="1029" y="333"/>
                    <a:pt x="767" y="225"/>
                  </a:cubicBezTo>
                  <a:cubicBezTo>
                    <a:pt x="536" y="124"/>
                    <a:pt x="285" y="71"/>
                    <a:pt x="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3" name="Google Shape;17373;p11"/>
            <p:cNvSpPr/>
            <p:nvPr/>
          </p:nvSpPr>
          <p:spPr>
            <a:xfrm>
              <a:off x="-3800753" y="3763511"/>
              <a:ext cx="22108" cy="47750"/>
            </a:xfrm>
            <a:custGeom>
              <a:avLst/>
              <a:gdLst/>
              <a:ahLst/>
              <a:cxnLst/>
              <a:rect l="l" t="t" r="r" b="b"/>
              <a:pathLst>
                <a:path w="463" h="1000" extrusionOk="0">
                  <a:moveTo>
                    <a:pt x="415" y="1"/>
                  </a:moveTo>
                  <a:cubicBezTo>
                    <a:pt x="399" y="20"/>
                    <a:pt x="381" y="31"/>
                    <a:pt x="373" y="50"/>
                  </a:cubicBezTo>
                  <a:cubicBezTo>
                    <a:pt x="314" y="173"/>
                    <a:pt x="284" y="330"/>
                    <a:pt x="190" y="420"/>
                  </a:cubicBezTo>
                  <a:cubicBezTo>
                    <a:pt x="48" y="547"/>
                    <a:pt x="30" y="701"/>
                    <a:pt x="4" y="861"/>
                  </a:cubicBezTo>
                  <a:cubicBezTo>
                    <a:pt x="0" y="895"/>
                    <a:pt x="18" y="932"/>
                    <a:pt x="33" y="999"/>
                  </a:cubicBezTo>
                  <a:cubicBezTo>
                    <a:pt x="239" y="678"/>
                    <a:pt x="347" y="360"/>
                    <a:pt x="463" y="42"/>
                  </a:cubicBezTo>
                  <a:cubicBezTo>
                    <a:pt x="463" y="39"/>
                    <a:pt x="433" y="20"/>
                    <a:pt x="4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4" name="Google Shape;17374;p11"/>
            <p:cNvSpPr/>
            <p:nvPr/>
          </p:nvSpPr>
          <p:spPr>
            <a:xfrm>
              <a:off x="-3792922" y="3255356"/>
              <a:ext cx="34285" cy="51283"/>
            </a:xfrm>
            <a:custGeom>
              <a:avLst/>
              <a:gdLst/>
              <a:ahLst/>
              <a:cxnLst/>
              <a:rect l="l" t="t" r="r" b="b"/>
              <a:pathLst>
                <a:path w="718" h="1074" extrusionOk="0">
                  <a:moveTo>
                    <a:pt x="718" y="1"/>
                  </a:moveTo>
                  <a:lnTo>
                    <a:pt x="718" y="1"/>
                  </a:lnTo>
                  <a:cubicBezTo>
                    <a:pt x="486" y="281"/>
                    <a:pt x="277" y="577"/>
                    <a:pt x="71" y="872"/>
                  </a:cubicBezTo>
                  <a:cubicBezTo>
                    <a:pt x="38" y="920"/>
                    <a:pt x="23" y="984"/>
                    <a:pt x="0" y="1040"/>
                  </a:cubicBezTo>
                  <a:cubicBezTo>
                    <a:pt x="23" y="1051"/>
                    <a:pt x="41" y="1062"/>
                    <a:pt x="64" y="1074"/>
                  </a:cubicBezTo>
                  <a:cubicBezTo>
                    <a:pt x="187" y="898"/>
                    <a:pt x="321" y="729"/>
                    <a:pt x="430" y="546"/>
                  </a:cubicBezTo>
                  <a:cubicBezTo>
                    <a:pt x="535" y="371"/>
                    <a:pt x="711" y="232"/>
                    <a:pt x="7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5" name="Google Shape;17375;p11"/>
            <p:cNvSpPr/>
            <p:nvPr/>
          </p:nvSpPr>
          <p:spPr>
            <a:xfrm>
              <a:off x="-4098331" y="4065912"/>
              <a:ext cx="46795" cy="22156"/>
            </a:xfrm>
            <a:custGeom>
              <a:avLst/>
              <a:gdLst/>
              <a:ahLst/>
              <a:cxnLst/>
              <a:rect l="l" t="t" r="r" b="b"/>
              <a:pathLst>
                <a:path w="980" h="464" extrusionOk="0">
                  <a:moveTo>
                    <a:pt x="875" y="1"/>
                  </a:moveTo>
                  <a:cubicBezTo>
                    <a:pt x="584" y="1"/>
                    <a:pt x="135" y="236"/>
                    <a:pt x="0" y="464"/>
                  </a:cubicBezTo>
                  <a:cubicBezTo>
                    <a:pt x="329" y="315"/>
                    <a:pt x="632" y="172"/>
                    <a:pt x="979" y="12"/>
                  </a:cubicBezTo>
                  <a:cubicBezTo>
                    <a:pt x="950" y="5"/>
                    <a:pt x="912" y="1"/>
                    <a:pt x="87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6" name="Google Shape;17376;p11"/>
            <p:cNvSpPr/>
            <p:nvPr/>
          </p:nvSpPr>
          <p:spPr>
            <a:xfrm>
              <a:off x="-3835037" y="3356204"/>
              <a:ext cx="22681" cy="52525"/>
            </a:xfrm>
            <a:custGeom>
              <a:avLst/>
              <a:gdLst/>
              <a:ahLst/>
              <a:cxnLst/>
              <a:rect l="l" t="t" r="r" b="b"/>
              <a:pathLst>
                <a:path w="475" h="1100" extrusionOk="0">
                  <a:moveTo>
                    <a:pt x="415" y="1"/>
                  </a:moveTo>
                  <a:cubicBezTo>
                    <a:pt x="198" y="289"/>
                    <a:pt x="116" y="636"/>
                    <a:pt x="11" y="972"/>
                  </a:cubicBezTo>
                  <a:cubicBezTo>
                    <a:pt x="0" y="1007"/>
                    <a:pt x="34" y="1059"/>
                    <a:pt x="49" y="1100"/>
                  </a:cubicBezTo>
                  <a:cubicBezTo>
                    <a:pt x="94" y="1010"/>
                    <a:pt x="146" y="920"/>
                    <a:pt x="180" y="823"/>
                  </a:cubicBezTo>
                  <a:cubicBezTo>
                    <a:pt x="254" y="610"/>
                    <a:pt x="321" y="394"/>
                    <a:pt x="392" y="177"/>
                  </a:cubicBezTo>
                  <a:cubicBezTo>
                    <a:pt x="411" y="120"/>
                    <a:pt x="475" y="75"/>
                    <a:pt x="422" y="8"/>
                  </a:cubicBezTo>
                  <a:lnTo>
                    <a:pt x="41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7" name="Google Shape;17377;p11"/>
            <p:cNvSpPr/>
            <p:nvPr/>
          </p:nvSpPr>
          <p:spPr>
            <a:xfrm>
              <a:off x="-3922181" y="3527244"/>
              <a:ext cx="15041" cy="40922"/>
            </a:xfrm>
            <a:custGeom>
              <a:avLst/>
              <a:gdLst/>
              <a:ahLst/>
              <a:cxnLst/>
              <a:rect l="l" t="t" r="r" b="b"/>
              <a:pathLst>
                <a:path w="315" h="857" extrusionOk="0">
                  <a:moveTo>
                    <a:pt x="218" y="0"/>
                  </a:moveTo>
                  <a:cubicBezTo>
                    <a:pt x="64" y="277"/>
                    <a:pt x="35" y="553"/>
                    <a:pt x="1" y="856"/>
                  </a:cubicBezTo>
                  <a:cubicBezTo>
                    <a:pt x="192" y="740"/>
                    <a:pt x="315" y="247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8" name="Google Shape;17378;p11"/>
            <p:cNvSpPr/>
            <p:nvPr/>
          </p:nvSpPr>
          <p:spPr>
            <a:xfrm>
              <a:off x="-3057190" y="3076532"/>
              <a:ext cx="25928" cy="26263"/>
            </a:xfrm>
            <a:custGeom>
              <a:avLst/>
              <a:gdLst/>
              <a:ahLst/>
              <a:cxnLst/>
              <a:rect l="l" t="t" r="r" b="b"/>
              <a:pathLst>
                <a:path w="543" h="550" extrusionOk="0">
                  <a:moveTo>
                    <a:pt x="513" y="0"/>
                  </a:moveTo>
                  <a:lnTo>
                    <a:pt x="513" y="0"/>
                  </a:lnTo>
                  <a:cubicBezTo>
                    <a:pt x="468" y="19"/>
                    <a:pt x="412" y="23"/>
                    <a:pt x="382" y="52"/>
                  </a:cubicBezTo>
                  <a:cubicBezTo>
                    <a:pt x="255" y="176"/>
                    <a:pt x="135" y="303"/>
                    <a:pt x="16" y="434"/>
                  </a:cubicBezTo>
                  <a:cubicBezTo>
                    <a:pt x="1" y="452"/>
                    <a:pt x="23" y="501"/>
                    <a:pt x="27" y="549"/>
                  </a:cubicBezTo>
                  <a:cubicBezTo>
                    <a:pt x="303" y="471"/>
                    <a:pt x="543" y="199"/>
                    <a:pt x="51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79" name="Google Shape;17379;p11"/>
            <p:cNvSpPr/>
            <p:nvPr/>
          </p:nvSpPr>
          <p:spPr>
            <a:xfrm>
              <a:off x="-3878251" y="3832653"/>
              <a:ext cx="25737" cy="45888"/>
            </a:xfrm>
            <a:custGeom>
              <a:avLst/>
              <a:gdLst/>
              <a:ahLst/>
              <a:cxnLst/>
              <a:rect l="l" t="t" r="r" b="b"/>
              <a:pathLst>
                <a:path w="539" h="961" extrusionOk="0">
                  <a:moveTo>
                    <a:pt x="502" y="0"/>
                  </a:moveTo>
                  <a:cubicBezTo>
                    <a:pt x="434" y="0"/>
                    <a:pt x="400" y="41"/>
                    <a:pt x="374" y="105"/>
                  </a:cubicBezTo>
                  <a:cubicBezTo>
                    <a:pt x="340" y="190"/>
                    <a:pt x="307" y="276"/>
                    <a:pt x="258" y="355"/>
                  </a:cubicBezTo>
                  <a:cubicBezTo>
                    <a:pt x="143" y="538"/>
                    <a:pt x="67" y="740"/>
                    <a:pt x="12" y="949"/>
                  </a:cubicBezTo>
                  <a:cubicBezTo>
                    <a:pt x="41" y="920"/>
                    <a:pt x="75" y="890"/>
                    <a:pt x="101" y="856"/>
                  </a:cubicBezTo>
                  <a:cubicBezTo>
                    <a:pt x="292" y="598"/>
                    <a:pt x="419" y="307"/>
                    <a:pt x="538" y="4"/>
                  </a:cubicBezTo>
                  <a:cubicBezTo>
                    <a:pt x="528" y="0"/>
                    <a:pt x="512" y="0"/>
                    <a:pt x="502" y="0"/>
                  </a:cubicBezTo>
                  <a:close/>
                  <a:moveTo>
                    <a:pt x="12" y="949"/>
                  </a:moveTo>
                  <a:lnTo>
                    <a:pt x="12" y="949"/>
                  </a:lnTo>
                  <a:cubicBezTo>
                    <a:pt x="8" y="953"/>
                    <a:pt x="4" y="957"/>
                    <a:pt x="0" y="961"/>
                  </a:cubicBezTo>
                  <a:lnTo>
                    <a:pt x="8" y="961"/>
                  </a:lnTo>
                  <a:cubicBezTo>
                    <a:pt x="8" y="957"/>
                    <a:pt x="8" y="953"/>
                    <a:pt x="12" y="94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0" name="Google Shape;17380;p11"/>
            <p:cNvSpPr/>
            <p:nvPr/>
          </p:nvSpPr>
          <p:spPr>
            <a:xfrm>
              <a:off x="-3803140" y="3165395"/>
              <a:ext cx="32565" cy="36672"/>
            </a:xfrm>
            <a:custGeom>
              <a:avLst/>
              <a:gdLst/>
              <a:ahLst/>
              <a:cxnLst/>
              <a:rect l="l" t="t" r="r" b="b"/>
              <a:pathLst>
                <a:path w="682" h="768" extrusionOk="0">
                  <a:moveTo>
                    <a:pt x="682" y="1"/>
                  </a:moveTo>
                  <a:cubicBezTo>
                    <a:pt x="334" y="225"/>
                    <a:pt x="50" y="543"/>
                    <a:pt x="1" y="767"/>
                  </a:cubicBezTo>
                  <a:cubicBezTo>
                    <a:pt x="229" y="501"/>
                    <a:pt x="566" y="375"/>
                    <a:pt x="68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1" name="Google Shape;17381;p11"/>
            <p:cNvSpPr/>
            <p:nvPr/>
          </p:nvSpPr>
          <p:spPr>
            <a:xfrm>
              <a:off x="-3900741" y="3618113"/>
              <a:ext cx="13800" cy="42115"/>
            </a:xfrm>
            <a:custGeom>
              <a:avLst/>
              <a:gdLst/>
              <a:ahLst/>
              <a:cxnLst/>
              <a:rect l="l" t="t" r="r" b="b"/>
              <a:pathLst>
                <a:path w="289" h="882" extrusionOk="0">
                  <a:moveTo>
                    <a:pt x="288" y="0"/>
                  </a:moveTo>
                  <a:cubicBezTo>
                    <a:pt x="172" y="112"/>
                    <a:pt x="26" y="590"/>
                    <a:pt x="0" y="882"/>
                  </a:cubicBezTo>
                  <a:cubicBezTo>
                    <a:pt x="150" y="837"/>
                    <a:pt x="195" y="725"/>
                    <a:pt x="221" y="601"/>
                  </a:cubicBezTo>
                  <a:cubicBezTo>
                    <a:pt x="247" y="471"/>
                    <a:pt x="262" y="337"/>
                    <a:pt x="281" y="206"/>
                  </a:cubicBezTo>
                  <a:cubicBezTo>
                    <a:pt x="288" y="149"/>
                    <a:pt x="284" y="97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2" name="Google Shape;17382;p11"/>
            <p:cNvSpPr/>
            <p:nvPr/>
          </p:nvSpPr>
          <p:spPr>
            <a:xfrm>
              <a:off x="-4216846" y="4003264"/>
              <a:ext cx="49135" cy="16856"/>
            </a:xfrm>
            <a:custGeom>
              <a:avLst/>
              <a:gdLst/>
              <a:ahLst/>
              <a:cxnLst/>
              <a:rect l="l" t="t" r="r" b="b"/>
              <a:pathLst>
                <a:path w="1029" h="353" extrusionOk="0">
                  <a:moveTo>
                    <a:pt x="912" y="0"/>
                  </a:moveTo>
                  <a:cubicBezTo>
                    <a:pt x="886" y="0"/>
                    <a:pt x="864" y="4"/>
                    <a:pt x="845" y="8"/>
                  </a:cubicBezTo>
                  <a:cubicBezTo>
                    <a:pt x="662" y="61"/>
                    <a:pt x="478" y="113"/>
                    <a:pt x="299" y="173"/>
                  </a:cubicBezTo>
                  <a:cubicBezTo>
                    <a:pt x="191" y="210"/>
                    <a:pt x="79" y="244"/>
                    <a:pt x="7" y="345"/>
                  </a:cubicBezTo>
                  <a:cubicBezTo>
                    <a:pt x="362" y="292"/>
                    <a:pt x="711" y="202"/>
                    <a:pt x="1028" y="19"/>
                  </a:cubicBezTo>
                  <a:cubicBezTo>
                    <a:pt x="987" y="8"/>
                    <a:pt x="949" y="0"/>
                    <a:pt x="912" y="0"/>
                  </a:cubicBezTo>
                  <a:close/>
                  <a:moveTo>
                    <a:pt x="0" y="345"/>
                  </a:moveTo>
                  <a:lnTo>
                    <a:pt x="0" y="352"/>
                  </a:lnTo>
                  <a:cubicBezTo>
                    <a:pt x="4" y="352"/>
                    <a:pt x="4" y="349"/>
                    <a:pt x="7" y="34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3" name="Google Shape;17383;p11"/>
            <p:cNvSpPr/>
            <p:nvPr/>
          </p:nvSpPr>
          <p:spPr>
            <a:xfrm>
              <a:off x="-3779361" y="3711607"/>
              <a:ext cx="16951" cy="40014"/>
            </a:xfrm>
            <a:custGeom>
              <a:avLst/>
              <a:gdLst/>
              <a:ahLst/>
              <a:cxnLst/>
              <a:rect l="l" t="t" r="r" b="b"/>
              <a:pathLst>
                <a:path w="355" h="838" extrusionOk="0">
                  <a:moveTo>
                    <a:pt x="355" y="1"/>
                  </a:moveTo>
                  <a:lnTo>
                    <a:pt x="355" y="1"/>
                  </a:lnTo>
                  <a:cubicBezTo>
                    <a:pt x="303" y="27"/>
                    <a:pt x="247" y="38"/>
                    <a:pt x="225" y="71"/>
                  </a:cubicBezTo>
                  <a:cubicBezTo>
                    <a:pt x="184" y="128"/>
                    <a:pt x="165" y="199"/>
                    <a:pt x="142" y="263"/>
                  </a:cubicBezTo>
                  <a:cubicBezTo>
                    <a:pt x="113" y="352"/>
                    <a:pt x="90" y="442"/>
                    <a:pt x="63" y="532"/>
                  </a:cubicBezTo>
                  <a:cubicBezTo>
                    <a:pt x="45" y="599"/>
                    <a:pt x="11" y="666"/>
                    <a:pt x="4" y="734"/>
                  </a:cubicBezTo>
                  <a:cubicBezTo>
                    <a:pt x="1" y="763"/>
                    <a:pt x="41" y="801"/>
                    <a:pt x="60" y="838"/>
                  </a:cubicBezTo>
                  <a:cubicBezTo>
                    <a:pt x="79" y="834"/>
                    <a:pt x="97" y="834"/>
                    <a:pt x="116" y="830"/>
                  </a:cubicBezTo>
                  <a:cubicBezTo>
                    <a:pt x="153" y="699"/>
                    <a:pt x="191" y="568"/>
                    <a:pt x="228" y="434"/>
                  </a:cubicBezTo>
                  <a:cubicBezTo>
                    <a:pt x="265" y="296"/>
                    <a:pt x="307" y="158"/>
                    <a:pt x="35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4" name="Google Shape;17384;p11"/>
            <p:cNvSpPr/>
            <p:nvPr/>
          </p:nvSpPr>
          <p:spPr>
            <a:xfrm>
              <a:off x="-3923757" y="3686825"/>
              <a:ext cx="18909" cy="41638"/>
            </a:xfrm>
            <a:custGeom>
              <a:avLst/>
              <a:gdLst/>
              <a:ahLst/>
              <a:cxnLst/>
              <a:rect l="l" t="t" r="r" b="b"/>
              <a:pathLst>
                <a:path w="396" h="872" extrusionOk="0">
                  <a:moveTo>
                    <a:pt x="266" y="0"/>
                  </a:moveTo>
                  <a:cubicBezTo>
                    <a:pt x="199" y="243"/>
                    <a:pt x="131" y="445"/>
                    <a:pt x="90" y="658"/>
                  </a:cubicBezTo>
                  <a:cubicBezTo>
                    <a:pt x="78" y="721"/>
                    <a:pt x="0" y="799"/>
                    <a:pt x="90" y="871"/>
                  </a:cubicBezTo>
                  <a:cubicBezTo>
                    <a:pt x="154" y="732"/>
                    <a:pt x="228" y="606"/>
                    <a:pt x="273" y="463"/>
                  </a:cubicBezTo>
                  <a:cubicBezTo>
                    <a:pt x="314" y="328"/>
                    <a:pt x="396" y="180"/>
                    <a:pt x="2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5" name="Google Shape;17385;p11"/>
            <p:cNvSpPr/>
            <p:nvPr/>
          </p:nvSpPr>
          <p:spPr>
            <a:xfrm>
              <a:off x="-3757587" y="3643802"/>
              <a:ext cx="14707" cy="39442"/>
            </a:xfrm>
            <a:custGeom>
              <a:avLst/>
              <a:gdLst/>
              <a:ahLst/>
              <a:cxnLst/>
              <a:rect l="l" t="t" r="r" b="b"/>
              <a:pathLst>
                <a:path w="308" h="826" extrusionOk="0">
                  <a:moveTo>
                    <a:pt x="202" y="0"/>
                  </a:moveTo>
                  <a:lnTo>
                    <a:pt x="202" y="0"/>
                  </a:lnTo>
                  <a:cubicBezTo>
                    <a:pt x="128" y="270"/>
                    <a:pt x="0" y="527"/>
                    <a:pt x="16" y="826"/>
                  </a:cubicBezTo>
                  <a:cubicBezTo>
                    <a:pt x="116" y="785"/>
                    <a:pt x="157" y="718"/>
                    <a:pt x="168" y="628"/>
                  </a:cubicBezTo>
                  <a:cubicBezTo>
                    <a:pt x="191" y="418"/>
                    <a:pt x="307" y="217"/>
                    <a:pt x="20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6" name="Google Shape;17386;p11"/>
            <p:cNvSpPr/>
            <p:nvPr/>
          </p:nvSpPr>
          <p:spPr>
            <a:xfrm>
              <a:off x="-4499240" y="4100388"/>
              <a:ext cx="44646" cy="16092"/>
            </a:xfrm>
            <a:custGeom>
              <a:avLst/>
              <a:gdLst/>
              <a:ahLst/>
              <a:cxnLst/>
              <a:rect l="l" t="t" r="r" b="b"/>
              <a:pathLst>
                <a:path w="935" h="337" extrusionOk="0">
                  <a:moveTo>
                    <a:pt x="0" y="0"/>
                  </a:moveTo>
                  <a:lnTo>
                    <a:pt x="0" y="0"/>
                  </a:lnTo>
                  <a:cubicBezTo>
                    <a:pt x="314" y="101"/>
                    <a:pt x="588" y="325"/>
                    <a:pt x="935" y="337"/>
                  </a:cubicBezTo>
                  <a:cubicBezTo>
                    <a:pt x="912" y="288"/>
                    <a:pt x="886" y="243"/>
                    <a:pt x="849" y="225"/>
                  </a:cubicBezTo>
                  <a:cubicBezTo>
                    <a:pt x="580" y="86"/>
                    <a:pt x="281" y="6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7" name="Google Shape;17387;p11"/>
            <p:cNvSpPr/>
            <p:nvPr/>
          </p:nvSpPr>
          <p:spPr>
            <a:xfrm>
              <a:off x="-3353478" y="3096874"/>
              <a:ext cx="34667" cy="15567"/>
            </a:xfrm>
            <a:custGeom>
              <a:avLst/>
              <a:gdLst/>
              <a:ahLst/>
              <a:cxnLst/>
              <a:rect l="l" t="t" r="r" b="b"/>
              <a:pathLst>
                <a:path w="726" h="326" extrusionOk="0">
                  <a:moveTo>
                    <a:pt x="718" y="0"/>
                  </a:moveTo>
                  <a:cubicBezTo>
                    <a:pt x="587" y="0"/>
                    <a:pt x="471" y="45"/>
                    <a:pt x="359" y="87"/>
                  </a:cubicBezTo>
                  <a:cubicBezTo>
                    <a:pt x="247" y="128"/>
                    <a:pt x="138" y="173"/>
                    <a:pt x="15" y="173"/>
                  </a:cubicBezTo>
                  <a:lnTo>
                    <a:pt x="0" y="173"/>
                  </a:lnTo>
                  <a:cubicBezTo>
                    <a:pt x="4" y="280"/>
                    <a:pt x="19" y="325"/>
                    <a:pt x="67" y="325"/>
                  </a:cubicBezTo>
                  <a:cubicBezTo>
                    <a:pt x="86" y="325"/>
                    <a:pt x="109" y="318"/>
                    <a:pt x="138" y="311"/>
                  </a:cubicBezTo>
                  <a:cubicBezTo>
                    <a:pt x="318" y="251"/>
                    <a:pt x="490" y="173"/>
                    <a:pt x="662" y="97"/>
                  </a:cubicBezTo>
                  <a:cubicBezTo>
                    <a:pt x="685" y="90"/>
                    <a:pt x="695" y="49"/>
                    <a:pt x="7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8" name="Google Shape;17388;p11"/>
            <p:cNvSpPr/>
            <p:nvPr/>
          </p:nvSpPr>
          <p:spPr>
            <a:xfrm>
              <a:off x="-3983922" y="3984164"/>
              <a:ext cx="25928" cy="25976"/>
            </a:xfrm>
            <a:custGeom>
              <a:avLst/>
              <a:gdLst/>
              <a:ahLst/>
              <a:cxnLst/>
              <a:rect l="l" t="t" r="r" b="b"/>
              <a:pathLst>
                <a:path w="543" h="544" extrusionOk="0">
                  <a:moveTo>
                    <a:pt x="535" y="0"/>
                  </a:moveTo>
                  <a:lnTo>
                    <a:pt x="535" y="0"/>
                  </a:lnTo>
                  <a:cubicBezTo>
                    <a:pt x="337" y="120"/>
                    <a:pt x="158" y="259"/>
                    <a:pt x="1" y="449"/>
                  </a:cubicBezTo>
                  <a:cubicBezTo>
                    <a:pt x="46" y="483"/>
                    <a:pt x="75" y="509"/>
                    <a:pt x="116" y="543"/>
                  </a:cubicBezTo>
                  <a:cubicBezTo>
                    <a:pt x="198" y="445"/>
                    <a:pt x="270" y="356"/>
                    <a:pt x="344" y="277"/>
                  </a:cubicBezTo>
                  <a:cubicBezTo>
                    <a:pt x="419" y="195"/>
                    <a:pt x="543" y="150"/>
                    <a:pt x="5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89" name="Google Shape;17389;p11"/>
            <p:cNvSpPr/>
            <p:nvPr/>
          </p:nvSpPr>
          <p:spPr>
            <a:xfrm>
              <a:off x="-3911628" y="3896877"/>
              <a:ext cx="22013" cy="27361"/>
            </a:xfrm>
            <a:custGeom>
              <a:avLst/>
              <a:gdLst/>
              <a:ahLst/>
              <a:cxnLst/>
              <a:rect l="l" t="t" r="r" b="b"/>
              <a:pathLst>
                <a:path w="461" h="573" extrusionOk="0">
                  <a:moveTo>
                    <a:pt x="381" y="1"/>
                  </a:moveTo>
                  <a:cubicBezTo>
                    <a:pt x="259" y="184"/>
                    <a:pt x="146" y="360"/>
                    <a:pt x="0" y="572"/>
                  </a:cubicBezTo>
                  <a:lnTo>
                    <a:pt x="102" y="572"/>
                  </a:lnTo>
                  <a:cubicBezTo>
                    <a:pt x="120" y="572"/>
                    <a:pt x="131" y="572"/>
                    <a:pt x="135" y="565"/>
                  </a:cubicBezTo>
                  <a:cubicBezTo>
                    <a:pt x="243" y="412"/>
                    <a:pt x="352" y="255"/>
                    <a:pt x="452" y="94"/>
                  </a:cubicBezTo>
                  <a:cubicBezTo>
                    <a:pt x="460" y="83"/>
                    <a:pt x="411" y="38"/>
                    <a:pt x="38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0" name="Google Shape;17390;p11"/>
            <p:cNvSpPr/>
            <p:nvPr/>
          </p:nvSpPr>
          <p:spPr>
            <a:xfrm>
              <a:off x="-3392204" y="3215580"/>
              <a:ext cx="25403" cy="10362"/>
            </a:xfrm>
            <a:custGeom>
              <a:avLst/>
              <a:gdLst/>
              <a:ahLst/>
              <a:cxnLst/>
              <a:rect l="l" t="t" r="r" b="b"/>
              <a:pathLst>
                <a:path w="532" h="217" extrusionOk="0">
                  <a:moveTo>
                    <a:pt x="340" y="0"/>
                  </a:moveTo>
                  <a:cubicBezTo>
                    <a:pt x="221" y="0"/>
                    <a:pt x="105" y="37"/>
                    <a:pt x="0" y="127"/>
                  </a:cubicBezTo>
                  <a:cubicBezTo>
                    <a:pt x="60" y="187"/>
                    <a:pt x="131" y="217"/>
                    <a:pt x="217" y="217"/>
                  </a:cubicBezTo>
                  <a:cubicBezTo>
                    <a:pt x="273" y="217"/>
                    <a:pt x="333" y="206"/>
                    <a:pt x="404" y="180"/>
                  </a:cubicBezTo>
                  <a:cubicBezTo>
                    <a:pt x="475" y="149"/>
                    <a:pt x="531" y="116"/>
                    <a:pt x="486" y="15"/>
                  </a:cubicBezTo>
                  <a:cubicBezTo>
                    <a:pt x="438" y="8"/>
                    <a:pt x="389" y="0"/>
                    <a:pt x="3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1" name="Google Shape;17391;p11"/>
            <p:cNvSpPr/>
            <p:nvPr/>
          </p:nvSpPr>
          <p:spPr>
            <a:xfrm>
              <a:off x="-3842773" y="3288256"/>
              <a:ext cx="18097" cy="25881"/>
            </a:xfrm>
            <a:custGeom>
              <a:avLst/>
              <a:gdLst/>
              <a:ahLst/>
              <a:cxnLst/>
              <a:rect l="l" t="t" r="r" b="b"/>
              <a:pathLst>
                <a:path w="379" h="542" extrusionOk="0">
                  <a:moveTo>
                    <a:pt x="278" y="0"/>
                  </a:moveTo>
                  <a:cubicBezTo>
                    <a:pt x="263" y="0"/>
                    <a:pt x="252" y="0"/>
                    <a:pt x="248" y="7"/>
                  </a:cubicBezTo>
                  <a:cubicBezTo>
                    <a:pt x="177" y="104"/>
                    <a:pt x="106" y="202"/>
                    <a:pt x="57" y="310"/>
                  </a:cubicBezTo>
                  <a:cubicBezTo>
                    <a:pt x="1" y="426"/>
                    <a:pt x="23" y="475"/>
                    <a:pt x="117" y="542"/>
                  </a:cubicBezTo>
                  <a:cubicBezTo>
                    <a:pt x="199" y="373"/>
                    <a:pt x="282" y="205"/>
                    <a:pt x="379" y="4"/>
                  </a:cubicBezTo>
                  <a:lnTo>
                    <a:pt x="319" y="4"/>
                  </a:lnTo>
                  <a:cubicBezTo>
                    <a:pt x="304" y="0"/>
                    <a:pt x="289" y="0"/>
                    <a:pt x="2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2" name="Google Shape;17392;p11"/>
            <p:cNvSpPr/>
            <p:nvPr/>
          </p:nvSpPr>
          <p:spPr>
            <a:xfrm>
              <a:off x="-4403549" y="3981347"/>
              <a:ext cx="36958" cy="7544"/>
            </a:xfrm>
            <a:custGeom>
              <a:avLst/>
              <a:gdLst/>
              <a:ahLst/>
              <a:cxnLst/>
              <a:rect l="l" t="t" r="r" b="b"/>
              <a:pathLst>
                <a:path w="774" h="158" extrusionOk="0">
                  <a:moveTo>
                    <a:pt x="0" y="0"/>
                  </a:moveTo>
                  <a:lnTo>
                    <a:pt x="0" y="0"/>
                  </a:lnTo>
                  <a:cubicBezTo>
                    <a:pt x="180" y="109"/>
                    <a:pt x="329" y="157"/>
                    <a:pt x="504" y="157"/>
                  </a:cubicBezTo>
                  <a:cubicBezTo>
                    <a:pt x="587" y="157"/>
                    <a:pt x="677" y="145"/>
                    <a:pt x="774" y="123"/>
                  </a:cubicBezTo>
                  <a:cubicBezTo>
                    <a:pt x="693" y="35"/>
                    <a:pt x="601" y="30"/>
                    <a:pt x="512" y="30"/>
                  </a:cubicBezTo>
                  <a:cubicBezTo>
                    <a:pt x="502" y="30"/>
                    <a:pt x="492" y="30"/>
                    <a:pt x="482" y="30"/>
                  </a:cubicBezTo>
                  <a:cubicBezTo>
                    <a:pt x="446" y="30"/>
                    <a:pt x="411" y="29"/>
                    <a:pt x="378" y="22"/>
                  </a:cubicBezTo>
                  <a:cubicBezTo>
                    <a:pt x="300" y="3"/>
                    <a:pt x="218" y="1"/>
                    <a:pt x="136" y="1"/>
                  </a:cubicBezTo>
                  <a:cubicBezTo>
                    <a:pt x="113" y="1"/>
                    <a:pt x="90" y="1"/>
                    <a:pt x="67" y="1"/>
                  </a:cubicBezTo>
                  <a:cubicBezTo>
                    <a:pt x="45" y="1"/>
                    <a:pt x="23" y="1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3" name="Google Shape;17393;p11"/>
            <p:cNvSpPr/>
            <p:nvPr/>
          </p:nvSpPr>
          <p:spPr>
            <a:xfrm>
              <a:off x="-4292196" y="3949354"/>
              <a:ext cx="39298" cy="5587"/>
            </a:xfrm>
            <a:custGeom>
              <a:avLst/>
              <a:gdLst/>
              <a:ahLst/>
              <a:cxnLst/>
              <a:rect l="l" t="t" r="r" b="b"/>
              <a:pathLst>
                <a:path w="823" h="117" extrusionOk="0">
                  <a:moveTo>
                    <a:pt x="823" y="4"/>
                  </a:moveTo>
                  <a:cubicBezTo>
                    <a:pt x="543" y="16"/>
                    <a:pt x="266" y="1"/>
                    <a:pt x="1" y="101"/>
                  </a:cubicBezTo>
                  <a:cubicBezTo>
                    <a:pt x="34" y="98"/>
                    <a:pt x="72" y="98"/>
                    <a:pt x="105" y="98"/>
                  </a:cubicBezTo>
                  <a:cubicBezTo>
                    <a:pt x="165" y="98"/>
                    <a:pt x="229" y="101"/>
                    <a:pt x="289" y="106"/>
                  </a:cubicBezTo>
                  <a:cubicBezTo>
                    <a:pt x="348" y="113"/>
                    <a:pt x="412" y="117"/>
                    <a:pt x="472" y="117"/>
                  </a:cubicBezTo>
                  <a:cubicBezTo>
                    <a:pt x="591" y="117"/>
                    <a:pt x="710" y="94"/>
                    <a:pt x="823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4" name="Google Shape;17394;p11"/>
            <p:cNvSpPr/>
            <p:nvPr/>
          </p:nvSpPr>
          <p:spPr>
            <a:xfrm>
              <a:off x="-3890952" y="3582921"/>
              <a:ext cx="11126" cy="33234"/>
            </a:xfrm>
            <a:custGeom>
              <a:avLst/>
              <a:gdLst/>
              <a:ahLst/>
              <a:cxnLst/>
              <a:rect l="l" t="t" r="r" b="b"/>
              <a:pathLst>
                <a:path w="233" h="696" extrusionOk="0">
                  <a:moveTo>
                    <a:pt x="180" y="1"/>
                  </a:moveTo>
                  <a:cubicBezTo>
                    <a:pt x="117" y="247"/>
                    <a:pt x="64" y="456"/>
                    <a:pt x="1" y="696"/>
                  </a:cubicBezTo>
                  <a:cubicBezTo>
                    <a:pt x="192" y="613"/>
                    <a:pt x="202" y="598"/>
                    <a:pt x="210" y="463"/>
                  </a:cubicBezTo>
                  <a:cubicBezTo>
                    <a:pt x="218" y="363"/>
                    <a:pt x="233" y="262"/>
                    <a:pt x="233" y="158"/>
                  </a:cubicBezTo>
                  <a:cubicBezTo>
                    <a:pt x="233" y="116"/>
                    <a:pt x="207" y="71"/>
                    <a:pt x="18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5" name="Google Shape;17395;p11"/>
            <p:cNvSpPr/>
            <p:nvPr/>
          </p:nvSpPr>
          <p:spPr>
            <a:xfrm>
              <a:off x="-4186859" y="3917744"/>
              <a:ext cx="34285" cy="17572"/>
            </a:xfrm>
            <a:custGeom>
              <a:avLst/>
              <a:gdLst/>
              <a:ahLst/>
              <a:cxnLst/>
              <a:rect l="l" t="t" r="r" b="b"/>
              <a:pathLst>
                <a:path w="718" h="368" extrusionOk="0">
                  <a:moveTo>
                    <a:pt x="718" y="1"/>
                  </a:moveTo>
                  <a:cubicBezTo>
                    <a:pt x="718" y="1"/>
                    <a:pt x="714" y="1"/>
                    <a:pt x="714" y="5"/>
                  </a:cubicBezTo>
                  <a:lnTo>
                    <a:pt x="718" y="1"/>
                  </a:lnTo>
                  <a:close/>
                  <a:moveTo>
                    <a:pt x="714" y="5"/>
                  </a:moveTo>
                  <a:cubicBezTo>
                    <a:pt x="430" y="31"/>
                    <a:pt x="135" y="173"/>
                    <a:pt x="0" y="368"/>
                  </a:cubicBezTo>
                  <a:cubicBezTo>
                    <a:pt x="266" y="270"/>
                    <a:pt x="523" y="207"/>
                    <a:pt x="714" y="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6" name="Google Shape;17396;p11"/>
            <p:cNvSpPr/>
            <p:nvPr/>
          </p:nvSpPr>
          <p:spPr>
            <a:xfrm>
              <a:off x="-3881307" y="3539707"/>
              <a:ext cx="11842" cy="38248"/>
            </a:xfrm>
            <a:custGeom>
              <a:avLst/>
              <a:gdLst/>
              <a:ahLst/>
              <a:cxnLst/>
              <a:rect l="l" t="t" r="r" b="b"/>
              <a:pathLst>
                <a:path w="248" h="801" extrusionOk="0">
                  <a:moveTo>
                    <a:pt x="218" y="0"/>
                  </a:moveTo>
                  <a:cubicBezTo>
                    <a:pt x="105" y="173"/>
                    <a:pt x="0" y="640"/>
                    <a:pt x="31" y="801"/>
                  </a:cubicBezTo>
                  <a:cubicBezTo>
                    <a:pt x="57" y="782"/>
                    <a:pt x="90" y="771"/>
                    <a:pt x="98" y="749"/>
                  </a:cubicBezTo>
                  <a:cubicBezTo>
                    <a:pt x="147" y="561"/>
                    <a:pt x="199" y="371"/>
                    <a:pt x="236" y="180"/>
                  </a:cubicBezTo>
                  <a:cubicBezTo>
                    <a:pt x="247" y="131"/>
                    <a:pt x="225" y="76"/>
                    <a:pt x="21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7" name="Google Shape;17397;p11"/>
            <p:cNvSpPr/>
            <p:nvPr/>
          </p:nvSpPr>
          <p:spPr>
            <a:xfrm>
              <a:off x="-3959665" y="3910963"/>
              <a:ext cx="26501" cy="33998"/>
            </a:xfrm>
            <a:custGeom>
              <a:avLst/>
              <a:gdLst/>
              <a:ahLst/>
              <a:cxnLst/>
              <a:rect l="l" t="t" r="r" b="b"/>
              <a:pathLst>
                <a:path w="555" h="712" extrusionOk="0">
                  <a:moveTo>
                    <a:pt x="502" y="1"/>
                  </a:moveTo>
                  <a:cubicBezTo>
                    <a:pt x="445" y="80"/>
                    <a:pt x="390" y="158"/>
                    <a:pt x="333" y="232"/>
                  </a:cubicBezTo>
                  <a:cubicBezTo>
                    <a:pt x="273" y="315"/>
                    <a:pt x="214" y="394"/>
                    <a:pt x="135" y="461"/>
                  </a:cubicBezTo>
                  <a:cubicBezTo>
                    <a:pt x="71" y="513"/>
                    <a:pt x="45" y="610"/>
                    <a:pt x="1" y="685"/>
                  </a:cubicBezTo>
                  <a:cubicBezTo>
                    <a:pt x="16" y="693"/>
                    <a:pt x="31" y="700"/>
                    <a:pt x="45" y="711"/>
                  </a:cubicBezTo>
                  <a:cubicBezTo>
                    <a:pt x="236" y="498"/>
                    <a:pt x="449" y="300"/>
                    <a:pt x="554" y="27"/>
                  </a:cubicBezTo>
                  <a:cubicBezTo>
                    <a:pt x="539" y="16"/>
                    <a:pt x="520" y="8"/>
                    <a:pt x="5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8" name="Google Shape;17398;p11"/>
            <p:cNvSpPr/>
            <p:nvPr/>
          </p:nvSpPr>
          <p:spPr>
            <a:xfrm>
              <a:off x="-4184567" y="4105736"/>
              <a:ext cx="31467" cy="10600"/>
            </a:xfrm>
            <a:custGeom>
              <a:avLst/>
              <a:gdLst/>
              <a:ahLst/>
              <a:cxnLst/>
              <a:rect l="l" t="t" r="r" b="b"/>
              <a:pathLst>
                <a:path w="659" h="222" extrusionOk="0">
                  <a:moveTo>
                    <a:pt x="659" y="0"/>
                  </a:moveTo>
                  <a:cubicBezTo>
                    <a:pt x="461" y="38"/>
                    <a:pt x="292" y="64"/>
                    <a:pt x="124" y="105"/>
                  </a:cubicBezTo>
                  <a:cubicBezTo>
                    <a:pt x="79" y="116"/>
                    <a:pt x="45" y="173"/>
                    <a:pt x="0" y="213"/>
                  </a:cubicBezTo>
                  <a:cubicBezTo>
                    <a:pt x="23" y="218"/>
                    <a:pt x="45" y="221"/>
                    <a:pt x="71" y="221"/>
                  </a:cubicBezTo>
                  <a:cubicBezTo>
                    <a:pt x="266" y="221"/>
                    <a:pt x="554" y="123"/>
                    <a:pt x="65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99" name="Google Shape;17399;p11"/>
            <p:cNvSpPr/>
            <p:nvPr/>
          </p:nvSpPr>
          <p:spPr>
            <a:xfrm>
              <a:off x="-4490310" y="3920275"/>
              <a:ext cx="39489" cy="15949"/>
            </a:xfrm>
            <a:custGeom>
              <a:avLst/>
              <a:gdLst/>
              <a:ahLst/>
              <a:cxnLst/>
              <a:rect l="l" t="t" r="r" b="b"/>
              <a:pathLst>
                <a:path w="827" h="334" extrusionOk="0">
                  <a:moveTo>
                    <a:pt x="15" y="1"/>
                  </a:moveTo>
                  <a:cubicBezTo>
                    <a:pt x="11" y="19"/>
                    <a:pt x="4" y="42"/>
                    <a:pt x="1" y="60"/>
                  </a:cubicBezTo>
                  <a:cubicBezTo>
                    <a:pt x="116" y="116"/>
                    <a:pt x="239" y="165"/>
                    <a:pt x="348" y="228"/>
                  </a:cubicBezTo>
                  <a:cubicBezTo>
                    <a:pt x="472" y="299"/>
                    <a:pt x="550" y="333"/>
                    <a:pt x="684" y="333"/>
                  </a:cubicBezTo>
                  <a:cubicBezTo>
                    <a:pt x="725" y="333"/>
                    <a:pt x="770" y="329"/>
                    <a:pt x="827" y="325"/>
                  </a:cubicBezTo>
                  <a:cubicBezTo>
                    <a:pt x="542" y="210"/>
                    <a:pt x="280" y="105"/>
                    <a:pt x="1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0" name="Google Shape;17400;p11"/>
            <p:cNvSpPr/>
            <p:nvPr/>
          </p:nvSpPr>
          <p:spPr>
            <a:xfrm>
              <a:off x="-3281901" y="3148444"/>
              <a:ext cx="36815" cy="19004"/>
            </a:xfrm>
            <a:custGeom>
              <a:avLst/>
              <a:gdLst/>
              <a:ahLst/>
              <a:cxnLst/>
              <a:rect l="l" t="t" r="r" b="b"/>
              <a:pathLst>
                <a:path w="771" h="398" extrusionOk="0">
                  <a:moveTo>
                    <a:pt x="752" y="1"/>
                  </a:moveTo>
                  <a:lnTo>
                    <a:pt x="752" y="1"/>
                  </a:lnTo>
                  <a:cubicBezTo>
                    <a:pt x="501" y="124"/>
                    <a:pt x="259" y="240"/>
                    <a:pt x="0" y="363"/>
                  </a:cubicBezTo>
                  <a:cubicBezTo>
                    <a:pt x="30" y="389"/>
                    <a:pt x="60" y="397"/>
                    <a:pt x="83" y="397"/>
                  </a:cubicBezTo>
                  <a:cubicBezTo>
                    <a:pt x="120" y="397"/>
                    <a:pt x="154" y="378"/>
                    <a:pt x="187" y="356"/>
                  </a:cubicBezTo>
                  <a:cubicBezTo>
                    <a:pt x="221" y="337"/>
                    <a:pt x="251" y="318"/>
                    <a:pt x="288" y="318"/>
                  </a:cubicBezTo>
                  <a:lnTo>
                    <a:pt x="326" y="318"/>
                  </a:lnTo>
                  <a:cubicBezTo>
                    <a:pt x="411" y="318"/>
                    <a:pt x="505" y="299"/>
                    <a:pt x="546" y="199"/>
                  </a:cubicBezTo>
                  <a:cubicBezTo>
                    <a:pt x="583" y="102"/>
                    <a:pt x="770" y="173"/>
                    <a:pt x="75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1" name="Google Shape;17401;p11"/>
            <p:cNvSpPr/>
            <p:nvPr/>
          </p:nvSpPr>
          <p:spPr>
            <a:xfrm>
              <a:off x="-4002687" y="3963441"/>
              <a:ext cx="25403" cy="25928"/>
            </a:xfrm>
            <a:custGeom>
              <a:avLst/>
              <a:gdLst/>
              <a:ahLst/>
              <a:cxnLst/>
              <a:rect l="l" t="t" r="r" b="b"/>
              <a:pathLst>
                <a:path w="532" h="543" extrusionOk="0">
                  <a:moveTo>
                    <a:pt x="532" y="1"/>
                  </a:moveTo>
                  <a:lnTo>
                    <a:pt x="532" y="1"/>
                  </a:lnTo>
                  <a:cubicBezTo>
                    <a:pt x="311" y="177"/>
                    <a:pt x="132" y="315"/>
                    <a:pt x="1" y="543"/>
                  </a:cubicBezTo>
                  <a:lnTo>
                    <a:pt x="64" y="543"/>
                  </a:lnTo>
                  <a:cubicBezTo>
                    <a:pt x="75" y="543"/>
                    <a:pt x="87" y="543"/>
                    <a:pt x="94" y="536"/>
                  </a:cubicBezTo>
                  <a:cubicBezTo>
                    <a:pt x="232" y="420"/>
                    <a:pt x="371" y="304"/>
                    <a:pt x="501" y="180"/>
                  </a:cubicBezTo>
                  <a:cubicBezTo>
                    <a:pt x="524" y="154"/>
                    <a:pt x="517" y="94"/>
                    <a:pt x="53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2" name="Google Shape;17402;p11"/>
            <p:cNvSpPr/>
            <p:nvPr/>
          </p:nvSpPr>
          <p:spPr>
            <a:xfrm>
              <a:off x="-3930728" y="3876536"/>
              <a:ext cx="25881" cy="33616"/>
            </a:xfrm>
            <a:custGeom>
              <a:avLst/>
              <a:gdLst/>
              <a:ahLst/>
              <a:cxnLst/>
              <a:rect l="l" t="t" r="r" b="b"/>
              <a:pathLst>
                <a:path w="542" h="704" extrusionOk="0">
                  <a:moveTo>
                    <a:pt x="542" y="1"/>
                  </a:moveTo>
                  <a:lnTo>
                    <a:pt x="542" y="1"/>
                  </a:lnTo>
                  <a:cubicBezTo>
                    <a:pt x="329" y="16"/>
                    <a:pt x="273" y="176"/>
                    <a:pt x="214" y="281"/>
                  </a:cubicBezTo>
                  <a:cubicBezTo>
                    <a:pt x="150" y="397"/>
                    <a:pt x="0" y="482"/>
                    <a:pt x="26" y="703"/>
                  </a:cubicBezTo>
                  <a:cubicBezTo>
                    <a:pt x="210" y="453"/>
                    <a:pt x="367" y="240"/>
                    <a:pt x="54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3" name="Google Shape;17403;p11"/>
            <p:cNvSpPr/>
            <p:nvPr/>
          </p:nvSpPr>
          <p:spPr>
            <a:xfrm>
              <a:off x="-4125118" y="4047003"/>
              <a:ext cx="40349" cy="20962"/>
            </a:xfrm>
            <a:custGeom>
              <a:avLst/>
              <a:gdLst/>
              <a:ahLst/>
              <a:cxnLst/>
              <a:rect l="l" t="t" r="r" b="b"/>
              <a:pathLst>
                <a:path w="845" h="439" extrusionOk="0">
                  <a:moveTo>
                    <a:pt x="808" y="0"/>
                  </a:moveTo>
                  <a:cubicBezTo>
                    <a:pt x="553" y="135"/>
                    <a:pt x="303" y="281"/>
                    <a:pt x="30" y="366"/>
                  </a:cubicBezTo>
                  <a:cubicBezTo>
                    <a:pt x="15" y="371"/>
                    <a:pt x="11" y="401"/>
                    <a:pt x="1" y="416"/>
                  </a:cubicBezTo>
                  <a:cubicBezTo>
                    <a:pt x="20" y="423"/>
                    <a:pt x="30" y="438"/>
                    <a:pt x="42" y="438"/>
                  </a:cubicBezTo>
                  <a:cubicBezTo>
                    <a:pt x="315" y="359"/>
                    <a:pt x="569" y="236"/>
                    <a:pt x="800" y="75"/>
                  </a:cubicBezTo>
                  <a:cubicBezTo>
                    <a:pt x="823" y="61"/>
                    <a:pt x="831" y="30"/>
                    <a:pt x="845" y="8"/>
                  </a:cubicBezTo>
                  <a:cubicBezTo>
                    <a:pt x="834" y="4"/>
                    <a:pt x="823" y="0"/>
                    <a:pt x="8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4" name="Google Shape;17404;p11"/>
            <p:cNvSpPr/>
            <p:nvPr/>
          </p:nvSpPr>
          <p:spPr>
            <a:xfrm>
              <a:off x="-3816653" y="3330514"/>
              <a:ext cx="15519" cy="26071"/>
            </a:xfrm>
            <a:custGeom>
              <a:avLst/>
              <a:gdLst/>
              <a:ahLst/>
              <a:cxnLst/>
              <a:rect l="l" t="t" r="r" b="b"/>
              <a:pathLst>
                <a:path w="325" h="546" extrusionOk="0">
                  <a:moveTo>
                    <a:pt x="194" y="1"/>
                  </a:moveTo>
                  <a:cubicBezTo>
                    <a:pt x="138" y="187"/>
                    <a:pt x="0" y="337"/>
                    <a:pt x="30" y="539"/>
                  </a:cubicBezTo>
                  <a:lnTo>
                    <a:pt x="37" y="546"/>
                  </a:lnTo>
                  <a:cubicBezTo>
                    <a:pt x="209" y="411"/>
                    <a:pt x="232" y="202"/>
                    <a:pt x="325" y="12"/>
                  </a:cubicBezTo>
                  <a:cubicBezTo>
                    <a:pt x="266" y="8"/>
                    <a:pt x="228" y="4"/>
                    <a:pt x="1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5" name="Google Shape;17405;p11"/>
            <p:cNvSpPr/>
            <p:nvPr/>
          </p:nvSpPr>
          <p:spPr>
            <a:xfrm>
              <a:off x="-4226348" y="4116097"/>
              <a:ext cx="39346" cy="9311"/>
            </a:xfrm>
            <a:custGeom>
              <a:avLst/>
              <a:gdLst/>
              <a:ahLst/>
              <a:cxnLst/>
              <a:rect l="l" t="t" r="r" b="b"/>
              <a:pathLst>
                <a:path w="824" h="195" extrusionOk="0">
                  <a:moveTo>
                    <a:pt x="696" y="1"/>
                  </a:moveTo>
                  <a:cubicBezTo>
                    <a:pt x="525" y="30"/>
                    <a:pt x="356" y="82"/>
                    <a:pt x="180" y="82"/>
                  </a:cubicBezTo>
                  <a:cubicBezTo>
                    <a:pt x="154" y="82"/>
                    <a:pt x="128" y="82"/>
                    <a:pt x="102" y="79"/>
                  </a:cubicBezTo>
                  <a:cubicBezTo>
                    <a:pt x="68" y="79"/>
                    <a:pt x="35" y="127"/>
                    <a:pt x="1" y="149"/>
                  </a:cubicBezTo>
                  <a:cubicBezTo>
                    <a:pt x="9" y="165"/>
                    <a:pt x="16" y="180"/>
                    <a:pt x="20" y="194"/>
                  </a:cubicBezTo>
                  <a:cubicBezTo>
                    <a:pt x="263" y="158"/>
                    <a:pt x="502" y="120"/>
                    <a:pt x="741" y="79"/>
                  </a:cubicBezTo>
                  <a:cubicBezTo>
                    <a:pt x="763" y="75"/>
                    <a:pt x="779" y="49"/>
                    <a:pt x="823" y="11"/>
                  </a:cubicBezTo>
                  <a:cubicBezTo>
                    <a:pt x="771" y="8"/>
                    <a:pt x="737" y="1"/>
                    <a:pt x="71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6" name="Google Shape;17406;p11"/>
            <p:cNvSpPr/>
            <p:nvPr/>
          </p:nvSpPr>
          <p:spPr>
            <a:xfrm>
              <a:off x="-4352695" y="4166760"/>
              <a:ext cx="30751" cy="6494"/>
            </a:xfrm>
            <a:custGeom>
              <a:avLst/>
              <a:gdLst/>
              <a:ahLst/>
              <a:cxnLst/>
              <a:rect l="l" t="t" r="r" b="b"/>
              <a:pathLst>
                <a:path w="644" h="136" extrusionOk="0">
                  <a:moveTo>
                    <a:pt x="273" y="1"/>
                  </a:moveTo>
                  <a:cubicBezTo>
                    <a:pt x="191" y="1"/>
                    <a:pt x="102" y="27"/>
                    <a:pt x="0" y="87"/>
                  </a:cubicBezTo>
                  <a:cubicBezTo>
                    <a:pt x="112" y="124"/>
                    <a:pt x="214" y="135"/>
                    <a:pt x="311" y="135"/>
                  </a:cubicBezTo>
                  <a:cubicBezTo>
                    <a:pt x="423" y="135"/>
                    <a:pt x="535" y="117"/>
                    <a:pt x="643" y="101"/>
                  </a:cubicBezTo>
                  <a:cubicBezTo>
                    <a:pt x="524" y="53"/>
                    <a:pt x="404" y="1"/>
                    <a:pt x="27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7" name="Google Shape;17407;p11"/>
            <p:cNvSpPr/>
            <p:nvPr/>
          </p:nvSpPr>
          <p:spPr>
            <a:xfrm>
              <a:off x="-3082545" y="3052084"/>
              <a:ext cx="22013" cy="22490"/>
            </a:xfrm>
            <a:custGeom>
              <a:avLst/>
              <a:gdLst/>
              <a:ahLst/>
              <a:cxnLst/>
              <a:rect l="l" t="t" r="r" b="b"/>
              <a:pathLst>
                <a:path w="461" h="471" extrusionOk="0">
                  <a:moveTo>
                    <a:pt x="461" y="0"/>
                  </a:moveTo>
                  <a:cubicBezTo>
                    <a:pt x="199" y="52"/>
                    <a:pt x="45" y="202"/>
                    <a:pt x="1" y="471"/>
                  </a:cubicBezTo>
                  <a:cubicBezTo>
                    <a:pt x="180" y="303"/>
                    <a:pt x="352" y="198"/>
                    <a:pt x="46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8" name="Google Shape;17408;p11"/>
            <p:cNvSpPr/>
            <p:nvPr/>
          </p:nvSpPr>
          <p:spPr>
            <a:xfrm>
              <a:off x="-3855952" y="3313372"/>
              <a:ext cx="14516" cy="28984"/>
            </a:xfrm>
            <a:custGeom>
              <a:avLst/>
              <a:gdLst/>
              <a:ahLst/>
              <a:cxnLst/>
              <a:rect l="l" t="t" r="r" b="b"/>
              <a:pathLst>
                <a:path w="304" h="607" extrusionOk="0">
                  <a:moveTo>
                    <a:pt x="247" y="1"/>
                  </a:moveTo>
                  <a:cubicBezTo>
                    <a:pt x="35" y="341"/>
                    <a:pt x="1" y="472"/>
                    <a:pt x="113" y="606"/>
                  </a:cubicBezTo>
                  <a:cubicBezTo>
                    <a:pt x="180" y="430"/>
                    <a:pt x="244" y="281"/>
                    <a:pt x="292" y="132"/>
                  </a:cubicBezTo>
                  <a:cubicBezTo>
                    <a:pt x="304" y="102"/>
                    <a:pt x="266" y="57"/>
                    <a:pt x="24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09" name="Google Shape;17409;p11"/>
            <p:cNvSpPr/>
            <p:nvPr/>
          </p:nvSpPr>
          <p:spPr>
            <a:xfrm>
              <a:off x="-3278893" y="3060297"/>
              <a:ext cx="34523" cy="22156"/>
            </a:xfrm>
            <a:custGeom>
              <a:avLst/>
              <a:gdLst/>
              <a:ahLst/>
              <a:cxnLst/>
              <a:rect l="l" t="t" r="r" b="b"/>
              <a:pathLst>
                <a:path w="723" h="464" extrusionOk="0">
                  <a:moveTo>
                    <a:pt x="722" y="0"/>
                  </a:moveTo>
                  <a:lnTo>
                    <a:pt x="722" y="0"/>
                  </a:lnTo>
                  <a:cubicBezTo>
                    <a:pt x="457" y="78"/>
                    <a:pt x="308" y="333"/>
                    <a:pt x="49" y="385"/>
                  </a:cubicBezTo>
                  <a:cubicBezTo>
                    <a:pt x="34" y="389"/>
                    <a:pt x="27" y="418"/>
                    <a:pt x="1" y="463"/>
                  </a:cubicBezTo>
                  <a:cubicBezTo>
                    <a:pt x="277" y="404"/>
                    <a:pt x="644" y="168"/>
                    <a:pt x="7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0" name="Google Shape;17410;p11"/>
            <p:cNvSpPr/>
            <p:nvPr/>
          </p:nvSpPr>
          <p:spPr>
            <a:xfrm>
              <a:off x="-4443897" y="4089119"/>
              <a:ext cx="39824" cy="9502"/>
            </a:xfrm>
            <a:custGeom>
              <a:avLst/>
              <a:gdLst/>
              <a:ahLst/>
              <a:cxnLst/>
              <a:rect l="l" t="t" r="r" b="b"/>
              <a:pathLst>
                <a:path w="834" h="199" extrusionOk="0">
                  <a:moveTo>
                    <a:pt x="195" y="0"/>
                  </a:moveTo>
                  <a:cubicBezTo>
                    <a:pt x="131" y="0"/>
                    <a:pt x="60" y="19"/>
                    <a:pt x="0" y="45"/>
                  </a:cubicBezTo>
                  <a:cubicBezTo>
                    <a:pt x="243" y="64"/>
                    <a:pt x="460" y="199"/>
                    <a:pt x="703" y="199"/>
                  </a:cubicBezTo>
                  <a:cubicBezTo>
                    <a:pt x="747" y="199"/>
                    <a:pt x="789" y="195"/>
                    <a:pt x="834" y="184"/>
                  </a:cubicBezTo>
                  <a:cubicBezTo>
                    <a:pt x="647" y="165"/>
                    <a:pt x="471" y="117"/>
                    <a:pt x="303" y="27"/>
                  </a:cubicBezTo>
                  <a:cubicBezTo>
                    <a:pt x="269" y="8"/>
                    <a:pt x="232" y="0"/>
                    <a:pt x="1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1" name="Google Shape;17411;p11"/>
            <p:cNvSpPr/>
            <p:nvPr/>
          </p:nvSpPr>
          <p:spPr>
            <a:xfrm>
              <a:off x="-4444661" y="4011811"/>
              <a:ext cx="26167" cy="9359"/>
            </a:xfrm>
            <a:custGeom>
              <a:avLst/>
              <a:gdLst/>
              <a:ahLst/>
              <a:cxnLst/>
              <a:rect l="l" t="t" r="r" b="b"/>
              <a:pathLst>
                <a:path w="548" h="196" extrusionOk="0">
                  <a:moveTo>
                    <a:pt x="102" y="1"/>
                  </a:moveTo>
                  <a:cubicBezTo>
                    <a:pt x="68" y="1"/>
                    <a:pt x="35" y="4"/>
                    <a:pt x="1" y="16"/>
                  </a:cubicBezTo>
                  <a:cubicBezTo>
                    <a:pt x="125" y="132"/>
                    <a:pt x="252" y="196"/>
                    <a:pt x="401" y="196"/>
                  </a:cubicBezTo>
                  <a:cubicBezTo>
                    <a:pt x="446" y="196"/>
                    <a:pt x="494" y="192"/>
                    <a:pt x="547" y="177"/>
                  </a:cubicBezTo>
                  <a:cubicBezTo>
                    <a:pt x="532" y="147"/>
                    <a:pt x="521" y="102"/>
                    <a:pt x="510" y="102"/>
                  </a:cubicBezTo>
                  <a:cubicBezTo>
                    <a:pt x="371" y="99"/>
                    <a:pt x="248" y="1"/>
                    <a:pt x="10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2" name="Google Shape;17412;p11"/>
            <p:cNvSpPr/>
            <p:nvPr/>
          </p:nvSpPr>
          <p:spPr>
            <a:xfrm>
              <a:off x="-3895250" y="3814270"/>
              <a:ext cx="19148" cy="34285"/>
            </a:xfrm>
            <a:custGeom>
              <a:avLst/>
              <a:gdLst/>
              <a:ahLst/>
              <a:cxnLst/>
              <a:rect l="l" t="t" r="r" b="b"/>
              <a:pathLst>
                <a:path w="401" h="718" extrusionOk="0">
                  <a:moveTo>
                    <a:pt x="375" y="0"/>
                  </a:moveTo>
                  <a:cubicBezTo>
                    <a:pt x="248" y="176"/>
                    <a:pt x="173" y="378"/>
                    <a:pt x="106" y="580"/>
                  </a:cubicBezTo>
                  <a:cubicBezTo>
                    <a:pt x="91" y="625"/>
                    <a:pt x="1" y="654"/>
                    <a:pt x="73" y="718"/>
                  </a:cubicBezTo>
                  <a:cubicBezTo>
                    <a:pt x="117" y="665"/>
                    <a:pt x="188" y="620"/>
                    <a:pt x="199" y="561"/>
                  </a:cubicBezTo>
                  <a:cubicBezTo>
                    <a:pt x="225" y="411"/>
                    <a:pt x="311" y="299"/>
                    <a:pt x="379" y="172"/>
                  </a:cubicBezTo>
                  <a:cubicBezTo>
                    <a:pt x="401" y="127"/>
                    <a:pt x="379" y="59"/>
                    <a:pt x="37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3" name="Google Shape;17413;p11"/>
            <p:cNvSpPr/>
            <p:nvPr/>
          </p:nvSpPr>
          <p:spPr>
            <a:xfrm>
              <a:off x="-3316711" y="3083456"/>
              <a:ext cx="33425" cy="13131"/>
            </a:xfrm>
            <a:custGeom>
              <a:avLst/>
              <a:gdLst/>
              <a:ahLst/>
              <a:cxnLst/>
              <a:rect l="l" t="t" r="r" b="b"/>
              <a:pathLst>
                <a:path w="700" h="275" extrusionOk="0">
                  <a:moveTo>
                    <a:pt x="700" y="1"/>
                  </a:moveTo>
                  <a:cubicBezTo>
                    <a:pt x="621" y="9"/>
                    <a:pt x="576" y="1"/>
                    <a:pt x="553" y="19"/>
                  </a:cubicBezTo>
                  <a:cubicBezTo>
                    <a:pt x="453" y="113"/>
                    <a:pt x="322" y="135"/>
                    <a:pt x="195" y="173"/>
                  </a:cubicBezTo>
                  <a:cubicBezTo>
                    <a:pt x="135" y="192"/>
                    <a:pt x="82" y="225"/>
                    <a:pt x="1" y="263"/>
                  </a:cubicBezTo>
                  <a:cubicBezTo>
                    <a:pt x="46" y="270"/>
                    <a:pt x="91" y="274"/>
                    <a:pt x="131" y="274"/>
                  </a:cubicBezTo>
                  <a:cubicBezTo>
                    <a:pt x="326" y="274"/>
                    <a:pt x="486" y="192"/>
                    <a:pt x="70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4" name="Google Shape;17414;p11"/>
            <p:cNvSpPr/>
            <p:nvPr/>
          </p:nvSpPr>
          <p:spPr>
            <a:xfrm>
              <a:off x="-4227256" y="3934886"/>
              <a:ext cx="34905" cy="12893"/>
            </a:xfrm>
            <a:custGeom>
              <a:avLst/>
              <a:gdLst/>
              <a:ahLst/>
              <a:cxnLst/>
              <a:rect l="l" t="t" r="r" b="b"/>
              <a:pathLst>
                <a:path w="731" h="270" extrusionOk="0">
                  <a:moveTo>
                    <a:pt x="730" y="1"/>
                  </a:moveTo>
                  <a:cubicBezTo>
                    <a:pt x="506" y="109"/>
                    <a:pt x="233" y="87"/>
                    <a:pt x="1" y="270"/>
                  </a:cubicBezTo>
                  <a:cubicBezTo>
                    <a:pt x="409" y="210"/>
                    <a:pt x="670" y="117"/>
                    <a:pt x="7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5" name="Google Shape;17415;p11"/>
            <p:cNvSpPr/>
            <p:nvPr/>
          </p:nvSpPr>
          <p:spPr>
            <a:xfrm>
              <a:off x="-3255113" y="3174706"/>
              <a:ext cx="21774" cy="10744"/>
            </a:xfrm>
            <a:custGeom>
              <a:avLst/>
              <a:gdLst/>
              <a:ahLst/>
              <a:cxnLst/>
              <a:rect l="l" t="t" r="r" b="b"/>
              <a:pathLst>
                <a:path w="456" h="225" extrusionOk="0">
                  <a:moveTo>
                    <a:pt x="456" y="1"/>
                  </a:moveTo>
                  <a:cubicBezTo>
                    <a:pt x="243" y="1"/>
                    <a:pt x="83" y="75"/>
                    <a:pt x="0" y="220"/>
                  </a:cubicBezTo>
                  <a:cubicBezTo>
                    <a:pt x="30" y="225"/>
                    <a:pt x="60" y="225"/>
                    <a:pt x="86" y="225"/>
                  </a:cubicBezTo>
                  <a:cubicBezTo>
                    <a:pt x="240" y="225"/>
                    <a:pt x="333" y="165"/>
                    <a:pt x="45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6" name="Google Shape;17416;p11"/>
            <p:cNvSpPr/>
            <p:nvPr/>
          </p:nvSpPr>
          <p:spPr>
            <a:xfrm>
              <a:off x="-3200869" y="3141663"/>
              <a:ext cx="19339" cy="16665"/>
            </a:xfrm>
            <a:custGeom>
              <a:avLst/>
              <a:gdLst/>
              <a:ahLst/>
              <a:cxnLst/>
              <a:rect l="l" t="t" r="r" b="b"/>
              <a:pathLst>
                <a:path w="405" h="349" extrusionOk="0">
                  <a:moveTo>
                    <a:pt x="378" y="1"/>
                  </a:moveTo>
                  <a:lnTo>
                    <a:pt x="378" y="1"/>
                  </a:lnTo>
                  <a:cubicBezTo>
                    <a:pt x="217" y="94"/>
                    <a:pt x="72" y="172"/>
                    <a:pt x="1" y="348"/>
                  </a:cubicBezTo>
                  <a:cubicBezTo>
                    <a:pt x="382" y="184"/>
                    <a:pt x="404" y="165"/>
                    <a:pt x="37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7" name="Google Shape;17417;p11"/>
            <p:cNvSpPr/>
            <p:nvPr/>
          </p:nvSpPr>
          <p:spPr>
            <a:xfrm>
              <a:off x="-4192971" y="4082911"/>
              <a:ext cx="26501" cy="8213"/>
            </a:xfrm>
            <a:custGeom>
              <a:avLst/>
              <a:gdLst/>
              <a:ahLst/>
              <a:cxnLst/>
              <a:rect l="l" t="t" r="r" b="b"/>
              <a:pathLst>
                <a:path w="555" h="172" extrusionOk="0">
                  <a:moveTo>
                    <a:pt x="449" y="0"/>
                  </a:moveTo>
                  <a:cubicBezTo>
                    <a:pt x="281" y="0"/>
                    <a:pt x="135" y="68"/>
                    <a:pt x="1" y="168"/>
                  </a:cubicBezTo>
                  <a:cubicBezTo>
                    <a:pt x="16" y="172"/>
                    <a:pt x="35" y="172"/>
                    <a:pt x="50" y="172"/>
                  </a:cubicBezTo>
                  <a:cubicBezTo>
                    <a:pt x="237" y="172"/>
                    <a:pt x="394" y="82"/>
                    <a:pt x="554" y="7"/>
                  </a:cubicBezTo>
                  <a:cubicBezTo>
                    <a:pt x="521" y="0"/>
                    <a:pt x="483" y="0"/>
                    <a:pt x="44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8" name="Google Shape;17418;p11"/>
            <p:cNvSpPr/>
            <p:nvPr/>
          </p:nvSpPr>
          <p:spPr>
            <a:xfrm>
              <a:off x="-4641153" y="4063429"/>
              <a:ext cx="23063" cy="17524"/>
            </a:xfrm>
            <a:custGeom>
              <a:avLst/>
              <a:gdLst/>
              <a:ahLst/>
              <a:cxnLst/>
              <a:rect l="l" t="t" r="r" b="b"/>
              <a:pathLst>
                <a:path w="483" h="367" extrusionOk="0">
                  <a:moveTo>
                    <a:pt x="1" y="0"/>
                  </a:moveTo>
                  <a:lnTo>
                    <a:pt x="1" y="0"/>
                  </a:lnTo>
                  <a:cubicBezTo>
                    <a:pt x="20" y="179"/>
                    <a:pt x="142" y="184"/>
                    <a:pt x="218" y="240"/>
                  </a:cubicBezTo>
                  <a:cubicBezTo>
                    <a:pt x="285" y="292"/>
                    <a:pt x="337" y="367"/>
                    <a:pt x="438" y="367"/>
                  </a:cubicBezTo>
                  <a:cubicBezTo>
                    <a:pt x="453" y="367"/>
                    <a:pt x="468" y="367"/>
                    <a:pt x="482" y="363"/>
                  </a:cubicBezTo>
                  <a:cubicBezTo>
                    <a:pt x="334" y="251"/>
                    <a:pt x="184" y="135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19" name="Google Shape;17419;p11"/>
            <p:cNvSpPr/>
            <p:nvPr/>
          </p:nvSpPr>
          <p:spPr>
            <a:xfrm>
              <a:off x="-3908095" y="3667725"/>
              <a:ext cx="9693" cy="17142"/>
            </a:xfrm>
            <a:custGeom>
              <a:avLst/>
              <a:gdLst/>
              <a:ahLst/>
              <a:cxnLst/>
              <a:rect l="l" t="t" r="r" b="b"/>
              <a:pathLst>
                <a:path w="203" h="359" extrusionOk="0">
                  <a:moveTo>
                    <a:pt x="98" y="0"/>
                  </a:moveTo>
                  <a:cubicBezTo>
                    <a:pt x="90" y="0"/>
                    <a:pt x="83" y="4"/>
                    <a:pt x="76" y="4"/>
                  </a:cubicBezTo>
                  <a:cubicBezTo>
                    <a:pt x="54" y="109"/>
                    <a:pt x="31" y="221"/>
                    <a:pt x="1" y="359"/>
                  </a:cubicBezTo>
                  <a:cubicBezTo>
                    <a:pt x="169" y="325"/>
                    <a:pt x="166" y="205"/>
                    <a:pt x="192" y="112"/>
                  </a:cubicBezTo>
                  <a:cubicBezTo>
                    <a:pt x="203" y="67"/>
                    <a:pt x="188" y="0"/>
                    <a:pt x="9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0" name="Google Shape;17420;p11"/>
            <p:cNvSpPr/>
            <p:nvPr/>
          </p:nvSpPr>
          <p:spPr>
            <a:xfrm>
              <a:off x="-3785616" y="3600397"/>
              <a:ext cx="8070" cy="25403"/>
            </a:xfrm>
            <a:custGeom>
              <a:avLst/>
              <a:gdLst/>
              <a:ahLst/>
              <a:cxnLst/>
              <a:rect l="l" t="t" r="r" b="b"/>
              <a:pathLst>
                <a:path w="169" h="532" extrusionOk="0">
                  <a:moveTo>
                    <a:pt x="105" y="1"/>
                  </a:moveTo>
                  <a:cubicBezTo>
                    <a:pt x="71" y="135"/>
                    <a:pt x="34" y="266"/>
                    <a:pt x="8" y="401"/>
                  </a:cubicBezTo>
                  <a:cubicBezTo>
                    <a:pt x="1" y="442"/>
                    <a:pt x="27" y="487"/>
                    <a:pt x="37" y="532"/>
                  </a:cubicBezTo>
                  <a:lnTo>
                    <a:pt x="82" y="532"/>
                  </a:lnTo>
                  <a:cubicBezTo>
                    <a:pt x="109" y="359"/>
                    <a:pt x="139" y="187"/>
                    <a:pt x="168" y="19"/>
                  </a:cubicBezTo>
                  <a:cubicBezTo>
                    <a:pt x="150" y="12"/>
                    <a:pt x="127" y="8"/>
                    <a:pt x="1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1" name="Google Shape;17421;p11"/>
            <p:cNvSpPr/>
            <p:nvPr/>
          </p:nvSpPr>
          <p:spPr>
            <a:xfrm>
              <a:off x="-4125500" y="4019165"/>
              <a:ext cx="28650" cy="15949"/>
            </a:xfrm>
            <a:custGeom>
              <a:avLst/>
              <a:gdLst/>
              <a:ahLst/>
              <a:cxnLst/>
              <a:rect l="l" t="t" r="r" b="b"/>
              <a:pathLst>
                <a:path w="600" h="334" extrusionOk="0">
                  <a:moveTo>
                    <a:pt x="566" y="0"/>
                  </a:moveTo>
                  <a:cubicBezTo>
                    <a:pt x="371" y="68"/>
                    <a:pt x="185" y="154"/>
                    <a:pt x="1" y="333"/>
                  </a:cubicBezTo>
                  <a:cubicBezTo>
                    <a:pt x="135" y="277"/>
                    <a:pt x="233" y="236"/>
                    <a:pt x="326" y="191"/>
                  </a:cubicBezTo>
                  <a:cubicBezTo>
                    <a:pt x="420" y="150"/>
                    <a:pt x="509" y="105"/>
                    <a:pt x="599" y="60"/>
                  </a:cubicBezTo>
                  <a:cubicBezTo>
                    <a:pt x="588" y="42"/>
                    <a:pt x="577" y="19"/>
                    <a:pt x="56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2" name="Google Shape;17422;p11"/>
            <p:cNvSpPr/>
            <p:nvPr/>
          </p:nvSpPr>
          <p:spPr>
            <a:xfrm>
              <a:off x="-3173556" y="3087562"/>
              <a:ext cx="23779" cy="20771"/>
            </a:xfrm>
            <a:custGeom>
              <a:avLst/>
              <a:gdLst/>
              <a:ahLst/>
              <a:cxnLst/>
              <a:rect l="l" t="t" r="r" b="b"/>
              <a:pathLst>
                <a:path w="498" h="435" extrusionOk="0">
                  <a:moveTo>
                    <a:pt x="460" y="1"/>
                  </a:moveTo>
                  <a:cubicBezTo>
                    <a:pt x="322" y="109"/>
                    <a:pt x="180" y="211"/>
                    <a:pt x="41" y="323"/>
                  </a:cubicBezTo>
                  <a:cubicBezTo>
                    <a:pt x="19" y="341"/>
                    <a:pt x="15" y="390"/>
                    <a:pt x="4" y="423"/>
                  </a:cubicBezTo>
                  <a:cubicBezTo>
                    <a:pt x="64" y="397"/>
                    <a:pt x="131" y="382"/>
                    <a:pt x="183" y="341"/>
                  </a:cubicBezTo>
                  <a:cubicBezTo>
                    <a:pt x="277" y="270"/>
                    <a:pt x="355" y="184"/>
                    <a:pt x="442" y="102"/>
                  </a:cubicBezTo>
                  <a:cubicBezTo>
                    <a:pt x="464" y="83"/>
                    <a:pt x="479" y="57"/>
                    <a:pt x="497" y="38"/>
                  </a:cubicBezTo>
                  <a:cubicBezTo>
                    <a:pt x="486" y="23"/>
                    <a:pt x="471" y="12"/>
                    <a:pt x="460" y="1"/>
                  </a:cubicBezTo>
                  <a:close/>
                  <a:moveTo>
                    <a:pt x="4" y="423"/>
                  </a:moveTo>
                  <a:lnTo>
                    <a:pt x="4" y="423"/>
                  </a:lnTo>
                  <a:cubicBezTo>
                    <a:pt x="4" y="427"/>
                    <a:pt x="0" y="427"/>
                    <a:pt x="0" y="427"/>
                  </a:cubicBezTo>
                  <a:lnTo>
                    <a:pt x="0" y="435"/>
                  </a:lnTo>
                  <a:cubicBezTo>
                    <a:pt x="0" y="431"/>
                    <a:pt x="4" y="427"/>
                    <a:pt x="4" y="42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3" name="Google Shape;17423;p11"/>
            <p:cNvSpPr/>
            <p:nvPr/>
          </p:nvSpPr>
          <p:spPr>
            <a:xfrm>
              <a:off x="-3780984" y="3364942"/>
              <a:ext cx="12749" cy="28650"/>
            </a:xfrm>
            <a:custGeom>
              <a:avLst/>
              <a:gdLst/>
              <a:ahLst/>
              <a:cxnLst/>
              <a:rect l="l" t="t" r="r" b="b"/>
              <a:pathLst>
                <a:path w="267" h="600" extrusionOk="0">
                  <a:moveTo>
                    <a:pt x="218" y="1"/>
                  </a:moveTo>
                  <a:cubicBezTo>
                    <a:pt x="83" y="169"/>
                    <a:pt x="45" y="386"/>
                    <a:pt x="1" y="599"/>
                  </a:cubicBezTo>
                  <a:cubicBezTo>
                    <a:pt x="90" y="408"/>
                    <a:pt x="180" y="218"/>
                    <a:pt x="266" y="31"/>
                  </a:cubicBezTo>
                  <a:cubicBezTo>
                    <a:pt x="251" y="20"/>
                    <a:pt x="232" y="9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4" name="Google Shape;17424;p11"/>
            <p:cNvSpPr/>
            <p:nvPr/>
          </p:nvSpPr>
          <p:spPr>
            <a:xfrm>
              <a:off x="-3872187" y="3512251"/>
              <a:ext cx="10600" cy="19482"/>
            </a:xfrm>
            <a:custGeom>
              <a:avLst/>
              <a:gdLst/>
              <a:ahLst/>
              <a:cxnLst/>
              <a:rect l="l" t="t" r="r" b="b"/>
              <a:pathLst>
                <a:path w="222" h="408" extrusionOk="0">
                  <a:moveTo>
                    <a:pt x="109" y="0"/>
                  </a:moveTo>
                  <a:cubicBezTo>
                    <a:pt x="64" y="142"/>
                    <a:pt x="34" y="251"/>
                    <a:pt x="0" y="363"/>
                  </a:cubicBezTo>
                  <a:cubicBezTo>
                    <a:pt x="8" y="378"/>
                    <a:pt x="16" y="392"/>
                    <a:pt x="23" y="408"/>
                  </a:cubicBezTo>
                  <a:cubicBezTo>
                    <a:pt x="68" y="385"/>
                    <a:pt x="142" y="370"/>
                    <a:pt x="154" y="337"/>
                  </a:cubicBezTo>
                  <a:cubicBezTo>
                    <a:pt x="176" y="239"/>
                    <a:pt x="221" y="127"/>
                    <a:pt x="10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5" name="Google Shape;17425;p11"/>
            <p:cNvSpPr/>
            <p:nvPr/>
          </p:nvSpPr>
          <p:spPr>
            <a:xfrm>
              <a:off x="-3930585" y="3728415"/>
              <a:ext cx="11174" cy="18050"/>
            </a:xfrm>
            <a:custGeom>
              <a:avLst/>
              <a:gdLst/>
              <a:ahLst/>
              <a:cxnLst/>
              <a:rect l="l" t="t" r="r" b="b"/>
              <a:pathLst>
                <a:path w="234" h="378" extrusionOk="0">
                  <a:moveTo>
                    <a:pt x="229" y="0"/>
                  </a:moveTo>
                  <a:cubicBezTo>
                    <a:pt x="64" y="0"/>
                    <a:pt x="80" y="161"/>
                    <a:pt x="16" y="251"/>
                  </a:cubicBezTo>
                  <a:cubicBezTo>
                    <a:pt x="1" y="277"/>
                    <a:pt x="31" y="337"/>
                    <a:pt x="42" y="377"/>
                  </a:cubicBezTo>
                  <a:cubicBezTo>
                    <a:pt x="80" y="351"/>
                    <a:pt x="135" y="337"/>
                    <a:pt x="150" y="299"/>
                  </a:cubicBezTo>
                  <a:cubicBezTo>
                    <a:pt x="188" y="202"/>
                    <a:pt x="207" y="101"/>
                    <a:pt x="23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6" name="Google Shape;17426;p11"/>
            <p:cNvSpPr/>
            <p:nvPr/>
          </p:nvSpPr>
          <p:spPr>
            <a:xfrm>
              <a:off x="-4380915" y="4125027"/>
              <a:ext cx="19864" cy="6637"/>
            </a:xfrm>
            <a:custGeom>
              <a:avLst/>
              <a:gdLst/>
              <a:ahLst/>
              <a:cxnLst/>
              <a:rect l="l" t="t" r="r" b="b"/>
              <a:pathLst>
                <a:path w="416" h="139" extrusionOk="0">
                  <a:moveTo>
                    <a:pt x="206" y="0"/>
                  </a:moveTo>
                  <a:cubicBezTo>
                    <a:pt x="143" y="0"/>
                    <a:pt x="75" y="33"/>
                    <a:pt x="1" y="93"/>
                  </a:cubicBezTo>
                  <a:cubicBezTo>
                    <a:pt x="143" y="109"/>
                    <a:pt x="255" y="123"/>
                    <a:pt x="415" y="138"/>
                  </a:cubicBezTo>
                  <a:cubicBezTo>
                    <a:pt x="348" y="45"/>
                    <a:pt x="281" y="0"/>
                    <a:pt x="2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7" name="Google Shape;17427;p11"/>
            <p:cNvSpPr/>
            <p:nvPr/>
          </p:nvSpPr>
          <p:spPr>
            <a:xfrm>
              <a:off x="-4579603" y="4061280"/>
              <a:ext cx="16521" cy="10410"/>
            </a:xfrm>
            <a:custGeom>
              <a:avLst/>
              <a:gdLst/>
              <a:ahLst/>
              <a:cxnLst/>
              <a:rect l="l" t="t" r="r" b="b"/>
              <a:pathLst>
                <a:path w="346" h="218" extrusionOk="0">
                  <a:moveTo>
                    <a:pt x="95" y="0"/>
                  </a:moveTo>
                  <a:cubicBezTo>
                    <a:pt x="65" y="0"/>
                    <a:pt x="35" y="8"/>
                    <a:pt x="1" y="19"/>
                  </a:cubicBezTo>
                  <a:cubicBezTo>
                    <a:pt x="91" y="90"/>
                    <a:pt x="166" y="157"/>
                    <a:pt x="248" y="214"/>
                  </a:cubicBezTo>
                  <a:cubicBezTo>
                    <a:pt x="252" y="214"/>
                    <a:pt x="256" y="217"/>
                    <a:pt x="263" y="217"/>
                  </a:cubicBezTo>
                  <a:cubicBezTo>
                    <a:pt x="285" y="217"/>
                    <a:pt x="327" y="202"/>
                    <a:pt x="334" y="184"/>
                  </a:cubicBezTo>
                  <a:cubicBezTo>
                    <a:pt x="345" y="162"/>
                    <a:pt x="334" y="109"/>
                    <a:pt x="311" y="94"/>
                  </a:cubicBezTo>
                  <a:cubicBezTo>
                    <a:pt x="248" y="49"/>
                    <a:pt x="180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8" name="Google Shape;17428;p11"/>
            <p:cNvSpPr/>
            <p:nvPr/>
          </p:nvSpPr>
          <p:spPr>
            <a:xfrm>
              <a:off x="-3974992" y="3896877"/>
              <a:ext cx="16617" cy="19673"/>
            </a:xfrm>
            <a:custGeom>
              <a:avLst/>
              <a:gdLst/>
              <a:ahLst/>
              <a:cxnLst/>
              <a:rect l="l" t="t" r="r" b="b"/>
              <a:pathLst>
                <a:path w="348" h="412" extrusionOk="0">
                  <a:moveTo>
                    <a:pt x="325" y="1"/>
                  </a:moveTo>
                  <a:cubicBezTo>
                    <a:pt x="269" y="1"/>
                    <a:pt x="217" y="16"/>
                    <a:pt x="195" y="49"/>
                  </a:cubicBezTo>
                  <a:cubicBezTo>
                    <a:pt x="120" y="151"/>
                    <a:pt x="64" y="266"/>
                    <a:pt x="0" y="378"/>
                  </a:cubicBezTo>
                  <a:cubicBezTo>
                    <a:pt x="0" y="382"/>
                    <a:pt x="19" y="401"/>
                    <a:pt x="26" y="408"/>
                  </a:cubicBezTo>
                  <a:cubicBezTo>
                    <a:pt x="135" y="274"/>
                    <a:pt x="243" y="139"/>
                    <a:pt x="348" y="4"/>
                  </a:cubicBezTo>
                  <a:cubicBezTo>
                    <a:pt x="340" y="4"/>
                    <a:pt x="333" y="1"/>
                    <a:pt x="325" y="1"/>
                  </a:cubicBezTo>
                  <a:close/>
                  <a:moveTo>
                    <a:pt x="26" y="408"/>
                  </a:moveTo>
                  <a:lnTo>
                    <a:pt x="26" y="412"/>
                  </a:lnTo>
                  <a:lnTo>
                    <a:pt x="30" y="412"/>
                  </a:lnTo>
                  <a:cubicBezTo>
                    <a:pt x="30" y="412"/>
                    <a:pt x="26" y="412"/>
                    <a:pt x="26" y="40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29" name="Google Shape;17429;p11"/>
            <p:cNvSpPr/>
            <p:nvPr/>
          </p:nvSpPr>
          <p:spPr>
            <a:xfrm>
              <a:off x="-3226559" y="3161623"/>
              <a:ext cx="19339" cy="12415"/>
            </a:xfrm>
            <a:custGeom>
              <a:avLst/>
              <a:gdLst/>
              <a:ahLst/>
              <a:cxnLst/>
              <a:rect l="l" t="t" r="r" b="b"/>
              <a:pathLst>
                <a:path w="405" h="260" extrusionOk="0">
                  <a:moveTo>
                    <a:pt x="404" y="1"/>
                  </a:moveTo>
                  <a:lnTo>
                    <a:pt x="404" y="1"/>
                  </a:lnTo>
                  <a:cubicBezTo>
                    <a:pt x="180" y="39"/>
                    <a:pt x="15" y="144"/>
                    <a:pt x="0" y="259"/>
                  </a:cubicBezTo>
                  <a:cubicBezTo>
                    <a:pt x="139" y="177"/>
                    <a:pt x="303" y="154"/>
                    <a:pt x="4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0" name="Google Shape;17430;p11"/>
            <p:cNvSpPr/>
            <p:nvPr/>
          </p:nvSpPr>
          <p:spPr>
            <a:xfrm>
              <a:off x="-4147274" y="4098382"/>
              <a:ext cx="19196" cy="7401"/>
            </a:xfrm>
            <a:custGeom>
              <a:avLst/>
              <a:gdLst/>
              <a:ahLst/>
              <a:cxnLst/>
              <a:rect l="l" t="t" r="r" b="b"/>
              <a:pathLst>
                <a:path w="402" h="155" extrusionOk="0">
                  <a:moveTo>
                    <a:pt x="330" y="1"/>
                  </a:moveTo>
                  <a:cubicBezTo>
                    <a:pt x="218" y="1"/>
                    <a:pt x="120" y="49"/>
                    <a:pt x="1" y="147"/>
                  </a:cubicBezTo>
                  <a:cubicBezTo>
                    <a:pt x="31" y="151"/>
                    <a:pt x="57" y="154"/>
                    <a:pt x="83" y="154"/>
                  </a:cubicBezTo>
                  <a:cubicBezTo>
                    <a:pt x="225" y="154"/>
                    <a:pt x="315" y="80"/>
                    <a:pt x="401" y="5"/>
                  </a:cubicBezTo>
                  <a:cubicBezTo>
                    <a:pt x="379" y="1"/>
                    <a:pt x="353" y="1"/>
                    <a:pt x="33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1" name="Google Shape;17431;p11"/>
            <p:cNvSpPr/>
            <p:nvPr/>
          </p:nvSpPr>
          <p:spPr>
            <a:xfrm>
              <a:off x="-3145193" y="3066887"/>
              <a:ext cx="24162" cy="17333"/>
            </a:xfrm>
            <a:custGeom>
              <a:avLst/>
              <a:gdLst/>
              <a:ahLst/>
              <a:cxnLst/>
              <a:rect l="l" t="t" r="r" b="b"/>
              <a:pathLst>
                <a:path w="506" h="363" extrusionOk="0">
                  <a:moveTo>
                    <a:pt x="479" y="0"/>
                  </a:moveTo>
                  <a:cubicBezTo>
                    <a:pt x="319" y="120"/>
                    <a:pt x="162" y="240"/>
                    <a:pt x="1" y="363"/>
                  </a:cubicBezTo>
                  <a:cubicBezTo>
                    <a:pt x="172" y="251"/>
                    <a:pt x="389" y="209"/>
                    <a:pt x="505" y="38"/>
                  </a:cubicBezTo>
                  <a:cubicBezTo>
                    <a:pt x="498" y="26"/>
                    <a:pt x="486" y="11"/>
                    <a:pt x="4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2" name="Google Shape;17432;p11"/>
            <p:cNvSpPr/>
            <p:nvPr/>
          </p:nvSpPr>
          <p:spPr>
            <a:xfrm>
              <a:off x="-3764940" y="3684819"/>
              <a:ext cx="7926" cy="19148"/>
            </a:xfrm>
            <a:custGeom>
              <a:avLst/>
              <a:gdLst/>
              <a:ahLst/>
              <a:cxnLst/>
              <a:rect l="l" t="t" r="r" b="b"/>
              <a:pathLst>
                <a:path w="166" h="401" extrusionOk="0">
                  <a:moveTo>
                    <a:pt x="136" y="1"/>
                  </a:moveTo>
                  <a:cubicBezTo>
                    <a:pt x="13" y="139"/>
                    <a:pt x="1" y="236"/>
                    <a:pt x="91" y="401"/>
                  </a:cubicBezTo>
                  <a:cubicBezTo>
                    <a:pt x="165" y="244"/>
                    <a:pt x="165" y="232"/>
                    <a:pt x="1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3" name="Google Shape;17433;p11"/>
            <p:cNvSpPr/>
            <p:nvPr/>
          </p:nvSpPr>
          <p:spPr>
            <a:xfrm>
              <a:off x="-3911294" y="3788723"/>
              <a:ext cx="13943" cy="25737"/>
            </a:xfrm>
            <a:custGeom>
              <a:avLst/>
              <a:gdLst/>
              <a:ahLst/>
              <a:cxnLst/>
              <a:rect l="l" t="t" r="r" b="b"/>
              <a:pathLst>
                <a:path w="292" h="539" extrusionOk="0">
                  <a:moveTo>
                    <a:pt x="278" y="0"/>
                  </a:moveTo>
                  <a:lnTo>
                    <a:pt x="278" y="0"/>
                  </a:lnTo>
                  <a:cubicBezTo>
                    <a:pt x="173" y="195"/>
                    <a:pt x="87" y="352"/>
                    <a:pt x="0" y="509"/>
                  </a:cubicBezTo>
                  <a:cubicBezTo>
                    <a:pt x="16" y="516"/>
                    <a:pt x="31" y="527"/>
                    <a:pt x="45" y="539"/>
                  </a:cubicBezTo>
                  <a:cubicBezTo>
                    <a:pt x="121" y="375"/>
                    <a:pt x="292" y="262"/>
                    <a:pt x="2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4" name="Google Shape;17434;p11"/>
            <p:cNvSpPr/>
            <p:nvPr/>
          </p:nvSpPr>
          <p:spPr>
            <a:xfrm>
              <a:off x="-3781175" y="3463641"/>
              <a:ext cx="10218" cy="23302"/>
            </a:xfrm>
            <a:custGeom>
              <a:avLst/>
              <a:gdLst/>
              <a:ahLst/>
              <a:cxnLst/>
              <a:rect l="l" t="t" r="r" b="b"/>
              <a:pathLst>
                <a:path w="214" h="488" extrusionOk="0">
                  <a:moveTo>
                    <a:pt x="143" y="1"/>
                  </a:moveTo>
                  <a:cubicBezTo>
                    <a:pt x="94" y="154"/>
                    <a:pt x="46" y="311"/>
                    <a:pt x="1" y="468"/>
                  </a:cubicBezTo>
                  <a:cubicBezTo>
                    <a:pt x="16" y="476"/>
                    <a:pt x="31" y="484"/>
                    <a:pt x="46" y="487"/>
                  </a:cubicBezTo>
                  <a:cubicBezTo>
                    <a:pt x="98" y="371"/>
                    <a:pt x="154" y="259"/>
                    <a:pt x="199" y="144"/>
                  </a:cubicBezTo>
                  <a:cubicBezTo>
                    <a:pt x="214" y="102"/>
                    <a:pt x="199" y="50"/>
                    <a:pt x="199" y="5"/>
                  </a:cubicBezTo>
                  <a:cubicBezTo>
                    <a:pt x="180" y="5"/>
                    <a:pt x="162" y="1"/>
                    <a:pt x="14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5" name="Google Shape;17435;p11"/>
            <p:cNvSpPr/>
            <p:nvPr/>
          </p:nvSpPr>
          <p:spPr>
            <a:xfrm>
              <a:off x="-4239718" y="4017159"/>
              <a:ext cx="22920" cy="5443"/>
            </a:xfrm>
            <a:custGeom>
              <a:avLst/>
              <a:gdLst/>
              <a:ahLst/>
              <a:cxnLst/>
              <a:rect l="l" t="t" r="r" b="b"/>
              <a:pathLst>
                <a:path w="480" h="114" extrusionOk="0">
                  <a:moveTo>
                    <a:pt x="479" y="54"/>
                  </a:moveTo>
                  <a:cubicBezTo>
                    <a:pt x="479" y="54"/>
                    <a:pt x="479" y="58"/>
                    <a:pt x="475" y="58"/>
                  </a:cubicBezTo>
                  <a:cubicBezTo>
                    <a:pt x="479" y="58"/>
                    <a:pt x="479" y="61"/>
                    <a:pt x="479" y="61"/>
                  </a:cubicBezTo>
                  <a:lnTo>
                    <a:pt x="479" y="54"/>
                  </a:lnTo>
                  <a:close/>
                  <a:moveTo>
                    <a:pt x="434" y="1"/>
                  </a:moveTo>
                  <a:cubicBezTo>
                    <a:pt x="322" y="1"/>
                    <a:pt x="206" y="9"/>
                    <a:pt x="94" y="23"/>
                  </a:cubicBezTo>
                  <a:cubicBezTo>
                    <a:pt x="75" y="23"/>
                    <a:pt x="56" y="58"/>
                    <a:pt x="1" y="110"/>
                  </a:cubicBezTo>
                  <a:cubicBezTo>
                    <a:pt x="38" y="113"/>
                    <a:pt x="72" y="113"/>
                    <a:pt x="105" y="113"/>
                  </a:cubicBezTo>
                  <a:cubicBezTo>
                    <a:pt x="248" y="113"/>
                    <a:pt x="363" y="91"/>
                    <a:pt x="475" y="58"/>
                  </a:cubicBezTo>
                  <a:cubicBezTo>
                    <a:pt x="460" y="35"/>
                    <a:pt x="446" y="1"/>
                    <a:pt x="43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6" name="Google Shape;17436;p11"/>
            <p:cNvSpPr/>
            <p:nvPr/>
          </p:nvSpPr>
          <p:spPr>
            <a:xfrm>
              <a:off x="-3845399" y="3786240"/>
              <a:ext cx="13227" cy="15710"/>
            </a:xfrm>
            <a:custGeom>
              <a:avLst/>
              <a:gdLst/>
              <a:ahLst/>
              <a:cxnLst/>
              <a:rect l="l" t="t" r="r" b="b"/>
              <a:pathLst>
                <a:path w="277" h="329" extrusionOk="0">
                  <a:moveTo>
                    <a:pt x="168" y="0"/>
                  </a:moveTo>
                  <a:lnTo>
                    <a:pt x="168" y="0"/>
                  </a:lnTo>
                  <a:cubicBezTo>
                    <a:pt x="112" y="104"/>
                    <a:pt x="64" y="206"/>
                    <a:pt x="0" y="329"/>
                  </a:cubicBezTo>
                  <a:cubicBezTo>
                    <a:pt x="224" y="232"/>
                    <a:pt x="277" y="120"/>
                    <a:pt x="16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7" name="Google Shape;17437;p11"/>
            <p:cNvSpPr/>
            <p:nvPr/>
          </p:nvSpPr>
          <p:spPr>
            <a:xfrm>
              <a:off x="-4013574" y="3940091"/>
              <a:ext cx="14707" cy="14850"/>
            </a:xfrm>
            <a:custGeom>
              <a:avLst/>
              <a:gdLst/>
              <a:ahLst/>
              <a:cxnLst/>
              <a:rect l="l" t="t" r="r" b="b"/>
              <a:pathLst>
                <a:path w="308" h="311" extrusionOk="0">
                  <a:moveTo>
                    <a:pt x="308" y="0"/>
                  </a:moveTo>
                  <a:lnTo>
                    <a:pt x="308" y="0"/>
                  </a:lnTo>
                  <a:cubicBezTo>
                    <a:pt x="203" y="105"/>
                    <a:pt x="101" y="210"/>
                    <a:pt x="1" y="311"/>
                  </a:cubicBezTo>
                  <a:cubicBezTo>
                    <a:pt x="169" y="281"/>
                    <a:pt x="277" y="172"/>
                    <a:pt x="30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8" name="Google Shape;17438;p11"/>
            <p:cNvSpPr/>
            <p:nvPr/>
          </p:nvSpPr>
          <p:spPr>
            <a:xfrm>
              <a:off x="-3803474" y="3311987"/>
              <a:ext cx="10935" cy="14277"/>
            </a:xfrm>
            <a:custGeom>
              <a:avLst/>
              <a:gdLst/>
              <a:ahLst/>
              <a:cxnLst/>
              <a:rect l="l" t="t" r="r" b="b"/>
              <a:pathLst>
                <a:path w="229" h="299" extrusionOk="0">
                  <a:moveTo>
                    <a:pt x="184" y="0"/>
                  </a:moveTo>
                  <a:cubicBezTo>
                    <a:pt x="4" y="149"/>
                    <a:pt x="1" y="171"/>
                    <a:pt x="109" y="299"/>
                  </a:cubicBezTo>
                  <a:cubicBezTo>
                    <a:pt x="228" y="135"/>
                    <a:pt x="228" y="135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39" name="Google Shape;17439;p11"/>
            <p:cNvSpPr/>
            <p:nvPr/>
          </p:nvSpPr>
          <p:spPr>
            <a:xfrm>
              <a:off x="-3792778" y="3637547"/>
              <a:ext cx="7879" cy="20580"/>
            </a:xfrm>
            <a:custGeom>
              <a:avLst/>
              <a:gdLst/>
              <a:ahLst/>
              <a:cxnLst/>
              <a:rect l="l" t="t" r="r" b="b"/>
              <a:pathLst>
                <a:path w="165" h="431" extrusionOk="0">
                  <a:moveTo>
                    <a:pt x="147" y="0"/>
                  </a:moveTo>
                  <a:lnTo>
                    <a:pt x="147" y="0"/>
                  </a:lnTo>
                  <a:cubicBezTo>
                    <a:pt x="1" y="139"/>
                    <a:pt x="49" y="292"/>
                    <a:pt x="38" y="430"/>
                  </a:cubicBezTo>
                  <a:cubicBezTo>
                    <a:pt x="94" y="303"/>
                    <a:pt x="165" y="180"/>
                    <a:pt x="14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0" name="Google Shape;17440;p11"/>
            <p:cNvSpPr/>
            <p:nvPr/>
          </p:nvSpPr>
          <p:spPr>
            <a:xfrm>
              <a:off x="-4039073" y="4007180"/>
              <a:ext cx="16426" cy="12940"/>
            </a:xfrm>
            <a:custGeom>
              <a:avLst/>
              <a:gdLst/>
              <a:ahLst/>
              <a:cxnLst/>
              <a:rect l="l" t="t" r="r" b="b"/>
              <a:pathLst>
                <a:path w="344" h="271" extrusionOk="0">
                  <a:moveTo>
                    <a:pt x="318" y="1"/>
                  </a:moveTo>
                  <a:cubicBezTo>
                    <a:pt x="214" y="72"/>
                    <a:pt x="109" y="146"/>
                    <a:pt x="0" y="218"/>
                  </a:cubicBezTo>
                  <a:cubicBezTo>
                    <a:pt x="12" y="236"/>
                    <a:pt x="23" y="251"/>
                    <a:pt x="34" y="270"/>
                  </a:cubicBezTo>
                  <a:cubicBezTo>
                    <a:pt x="183" y="255"/>
                    <a:pt x="262" y="143"/>
                    <a:pt x="344" y="39"/>
                  </a:cubicBezTo>
                  <a:cubicBezTo>
                    <a:pt x="337" y="27"/>
                    <a:pt x="329" y="16"/>
                    <a:pt x="3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1" name="Google Shape;17441;p11"/>
            <p:cNvSpPr/>
            <p:nvPr/>
          </p:nvSpPr>
          <p:spPr>
            <a:xfrm>
              <a:off x="-3215529" y="3121847"/>
              <a:ext cx="18813" cy="12224"/>
            </a:xfrm>
            <a:custGeom>
              <a:avLst/>
              <a:gdLst/>
              <a:ahLst/>
              <a:cxnLst/>
              <a:rect l="l" t="t" r="r" b="b"/>
              <a:pathLst>
                <a:path w="394" h="256" extrusionOk="0">
                  <a:moveTo>
                    <a:pt x="394" y="0"/>
                  </a:moveTo>
                  <a:cubicBezTo>
                    <a:pt x="248" y="53"/>
                    <a:pt x="68" y="53"/>
                    <a:pt x="1" y="255"/>
                  </a:cubicBezTo>
                  <a:cubicBezTo>
                    <a:pt x="165" y="199"/>
                    <a:pt x="296" y="128"/>
                    <a:pt x="3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2" name="Google Shape;17442;p11"/>
            <p:cNvSpPr/>
            <p:nvPr/>
          </p:nvSpPr>
          <p:spPr>
            <a:xfrm>
              <a:off x="-3924855" y="3821575"/>
              <a:ext cx="12940" cy="21488"/>
            </a:xfrm>
            <a:custGeom>
              <a:avLst/>
              <a:gdLst/>
              <a:ahLst/>
              <a:cxnLst/>
              <a:rect l="l" t="t" r="r" b="b"/>
              <a:pathLst>
                <a:path w="271" h="450" extrusionOk="0">
                  <a:moveTo>
                    <a:pt x="270" y="1"/>
                  </a:moveTo>
                  <a:cubicBezTo>
                    <a:pt x="135" y="116"/>
                    <a:pt x="1" y="239"/>
                    <a:pt x="30" y="449"/>
                  </a:cubicBezTo>
                  <a:cubicBezTo>
                    <a:pt x="109" y="299"/>
                    <a:pt x="187" y="150"/>
                    <a:pt x="27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3" name="Google Shape;17443;p11"/>
            <p:cNvSpPr/>
            <p:nvPr/>
          </p:nvSpPr>
          <p:spPr>
            <a:xfrm>
              <a:off x="-4120821" y="4087877"/>
              <a:ext cx="18097" cy="7354"/>
            </a:xfrm>
            <a:custGeom>
              <a:avLst/>
              <a:gdLst/>
              <a:ahLst/>
              <a:cxnLst/>
              <a:rect l="l" t="t" r="r" b="b"/>
              <a:pathLst>
                <a:path w="379" h="154" extrusionOk="0">
                  <a:moveTo>
                    <a:pt x="288" y="0"/>
                  </a:moveTo>
                  <a:cubicBezTo>
                    <a:pt x="168" y="0"/>
                    <a:pt x="78" y="60"/>
                    <a:pt x="0" y="150"/>
                  </a:cubicBezTo>
                  <a:cubicBezTo>
                    <a:pt x="15" y="150"/>
                    <a:pt x="30" y="154"/>
                    <a:pt x="45" y="154"/>
                  </a:cubicBezTo>
                  <a:cubicBezTo>
                    <a:pt x="168" y="154"/>
                    <a:pt x="280" y="112"/>
                    <a:pt x="378" y="12"/>
                  </a:cubicBezTo>
                  <a:cubicBezTo>
                    <a:pt x="348" y="4"/>
                    <a:pt x="318" y="0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4" name="Google Shape;17444;p11"/>
            <p:cNvSpPr/>
            <p:nvPr/>
          </p:nvSpPr>
          <p:spPr>
            <a:xfrm>
              <a:off x="-4334836" y="3954368"/>
              <a:ext cx="20055" cy="4679"/>
            </a:xfrm>
            <a:custGeom>
              <a:avLst/>
              <a:gdLst/>
              <a:ahLst/>
              <a:cxnLst/>
              <a:rect l="l" t="t" r="r" b="b"/>
              <a:pathLst>
                <a:path w="420" h="98" extrusionOk="0">
                  <a:moveTo>
                    <a:pt x="225" y="1"/>
                  </a:moveTo>
                  <a:cubicBezTo>
                    <a:pt x="146" y="1"/>
                    <a:pt x="75" y="19"/>
                    <a:pt x="0" y="46"/>
                  </a:cubicBezTo>
                  <a:cubicBezTo>
                    <a:pt x="83" y="60"/>
                    <a:pt x="164" y="98"/>
                    <a:pt x="254" y="98"/>
                  </a:cubicBezTo>
                  <a:cubicBezTo>
                    <a:pt x="307" y="98"/>
                    <a:pt x="359" y="82"/>
                    <a:pt x="419" y="41"/>
                  </a:cubicBezTo>
                  <a:cubicBezTo>
                    <a:pt x="347" y="12"/>
                    <a:pt x="285" y="1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5" name="Google Shape;17445;p11"/>
            <p:cNvSpPr/>
            <p:nvPr/>
          </p:nvSpPr>
          <p:spPr>
            <a:xfrm>
              <a:off x="-3747225" y="3443539"/>
              <a:ext cx="11078" cy="18575"/>
            </a:xfrm>
            <a:custGeom>
              <a:avLst/>
              <a:gdLst/>
              <a:ahLst/>
              <a:cxnLst/>
              <a:rect l="l" t="t" r="r" b="b"/>
              <a:pathLst>
                <a:path w="232" h="389" extrusionOk="0">
                  <a:moveTo>
                    <a:pt x="232" y="0"/>
                  </a:moveTo>
                  <a:lnTo>
                    <a:pt x="232" y="0"/>
                  </a:lnTo>
                  <a:cubicBezTo>
                    <a:pt x="15" y="82"/>
                    <a:pt x="0" y="202"/>
                    <a:pt x="86" y="389"/>
                  </a:cubicBezTo>
                  <a:cubicBezTo>
                    <a:pt x="135" y="254"/>
                    <a:pt x="175" y="146"/>
                    <a:pt x="23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6" name="Google Shape;17446;p11"/>
            <p:cNvSpPr/>
            <p:nvPr/>
          </p:nvSpPr>
          <p:spPr>
            <a:xfrm>
              <a:off x="-4467486" y="4079282"/>
              <a:ext cx="18814" cy="9359"/>
            </a:xfrm>
            <a:custGeom>
              <a:avLst/>
              <a:gdLst/>
              <a:ahLst/>
              <a:cxnLst/>
              <a:rect l="l" t="t" r="r" b="b"/>
              <a:pathLst>
                <a:path w="394" h="196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46"/>
                    <a:pt x="16" y="106"/>
                    <a:pt x="46" y="128"/>
                  </a:cubicBezTo>
                  <a:cubicBezTo>
                    <a:pt x="98" y="173"/>
                    <a:pt x="199" y="196"/>
                    <a:pt x="296" y="196"/>
                  </a:cubicBezTo>
                  <a:cubicBezTo>
                    <a:pt x="330" y="196"/>
                    <a:pt x="363" y="192"/>
                    <a:pt x="394" y="188"/>
                  </a:cubicBezTo>
                  <a:cubicBezTo>
                    <a:pt x="247" y="117"/>
                    <a:pt x="125" y="6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7" name="Google Shape;17447;p11"/>
            <p:cNvSpPr/>
            <p:nvPr/>
          </p:nvSpPr>
          <p:spPr>
            <a:xfrm>
              <a:off x="-3825392" y="3742692"/>
              <a:ext cx="11269" cy="21774"/>
            </a:xfrm>
            <a:custGeom>
              <a:avLst/>
              <a:gdLst/>
              <a:ahLst/>
              <a:cxnLst/>
              <a:rect l="l" t="t" r="r" b="b"/>
              <a:pathLst>
                <a:path w="236" h="456" extrusionOk="0">
                  <a:moveTo>
                    <a:pt x="224" y="0"/>
                  </a:moveTo>
                  <a:cubicBezTo>
                    <a:pt x="224" y="7"/>
                    <a:pt x="220" y="11"/>
                    <a:pt x="220" y="15"/>
                  </a:cubicBezTo>
                  <a:cubicBezTo>
                    <a:pt x="224" y="11"/>
                    <a:pt x="232" y="7"/>
                    <a:pt x="235" y="4"/>
                  </a:cubicBezTo>
                  <a:lnTo>
                    <a:pt x="224" y="0"/>
                  </a:lnTo>
                  <a:close/>
                  <a:moveTo>
                    <a:pt x="220" y="15"/>
                  </a:moveTo>
                  <a:lnTo>
                    <a:pt x="220" y="15"/>
                  </a:lnTo>
                  <a:cubicBezTo>
                    <a:pt x="56" y="161"/>
                    <a:pt x="0" y="310"/>
                    <a:pt x="59" y="456"/>
                  </a:cubicBezTo>
                  <a:cubicBezTo>
                    <a:pt x="116" y="307"/>
                    <a:pt x="168" y="161"/>
                    <a:pt x="220" y="1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8" name="Google Shape;17448;p11"/>
            <p:cNvSpPr/>
            <p:nvPr/>
          </p:nvSpPr>
          <p:spPr>
            <a:xfrm>
              <a:off x="-3778835" y="3576666"/>
              <a:ext cx="10600" cy="16283"/>
            </a:xfrm>
            <a:custGeom>
              <a:avLst/>
              <a:gdLst/>
              <a:ahLst/>
              <a:cxnLst/>
              <a:rect l="l" t="t" r="r" b="b"/>
              <a:pathLst>
                <a:path w="222" h="341" extrusionOk="0">
                  <a:moveTo>
                    <a:pt x="94" y="1"/>
                  </a:moveTo>
                  <a:cubicBezTo>
                    <a:pt x="4" y="213"/>
                    <a:pt x="0" y="236"/>
                    <a:pt x="86" y="341"/>
                  </a:cubicBezTo>
                  <a:cubicBezTo>
                    <a:pt x="113" y="221"/>
                    <a:pt x="221" y="120"/>
                    <a:pt x="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49" name="Google Shape;17449;p11"/>
            <p:cNvSpPr/>
            <p:nvPr/>
          </p:nvSpPr>
          <p:spPr>
            <a:xfrm>
              <a:off x="-4061897" y="4026471"/>
              <a:ext cx="12319" cy="9502"/>
            </a:xfrm>
            <a:custGeom>
              <a:avLst/>
              <a:gdLst/>
              <a:ahLst/>
              <a:cxnLst/>
              <a:rect l="l" t="t" r="r" b="b"/>
              <a:pathLst>
                <a:path w="258" h="199" extrusionOk="0">
                  <a:moveTo>
                    <a:pt x="257" y="1"/>
                  </a:moveTo>
                  <a:lnTo>
                    <a:pt x="257" y="1"/>
                  </a:lnTo>
                  <a:cubicBezTo>
                    <a:pt x="168" y="72"/>
                    <a:pt x="82" y="135"/>
                    <a:pt x="0" y="199"/>
                  </a:cubicBezTo>
                  <a:cubicBezTo>
                    <a:pt x="243" y="139"/>
                    <a:pt x="243" y="139"/>
                    <a:pt x="25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0" name="Google Shape;17450;p11"/>
            <p:cNvSpPr/>
            <p:nvPr/>
          </p:nvSpPr>
          <p:spPr>
            <a:xfrm>
              <a:off x="-4496900" y="3992950"/>
              <a:ext cx="17190" cy="6971"/>
            </a:xfrm>
            <a:custGeom>
              <a:avLst/>
              <a:gdLst/>
              <a:ahLst/>
              <a:cxnLst/>
              <a:rect l="l" t="t" r="r" b="b"/>
              <a:pathLst>
                <a:path w="360" h="146" extrusionOk="0">
                  <a:moveTo>
                    <a:pt x="0" y="0"/>
                  </a:moveTo>
                  <a:cubicBezTo>
                    <a:pt x="63" y="97"/>
                    <a:pt x="116" y="146"/>
                    <a:pt x="191" y="146"/>
                  </a:cubicBezTo>
                  <a:cubicBezTo>
                    <a:pt x="239" y="146"/>
                    <a:pt x="292" y="127"/>
                    <a:pt x="359" y="93"/>
                  </a:cubicBezTo>
                  <a:cubicBezTo>
                    <a:pt x="273" y="75"/>
                    <a:pt x="217" y="67"/>
                    <a:pt x="165" y="52"/>
                  </a:cubicBezTo>
                  <a:cubicBezTo>
                    <a:pt x="113" y="37"/>
                    <a:pt x="60" y="18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1" name="Google Shape;17451;p11"/>
            <p:cNvSpPr/>
            <p:nvPr/>
          </p:nvSpPr>
          <p:spPr>
            <a:xfrm>
              <a:off x="-4330730" y="3984355"/>
              <a:ext cx="17190" cy="5205"/>
            </a:xfrm>
            <a:custGeom>
              <a:avLst/>
              <a:gdLst/>
              <a:ahLst/>
              <a:cxnLst/>
              <a:rect l="l" t="t" r="r" b="b"/>
              <a:pathLst>
                <a:path w="360" h="109" extrusionOk="0">
                  <a:moveTo>
                    <a:pt x="359" y="1"/>
                  </a:moveTo>
                  <a:cubicBezTo>
                    <a:pt x="239" y="15"/>
                    <a:pt x="120" y="30"/>
                    <a:pt x="0" y="46"/>
                  </a:cubicBezTo>
                  <a:cubicBezTo>
                    <a:pt x="4" y="60"/>
                    <a:pt x="4" y="72"/>
                    <a:pt x="8" y="86"/>
                  </a:cubicBezTo>
                  <a:cubicBezTo>
                    <a:pt x="68" y="90"/>
                    <a:pt x="127" y="108"/>
                    <a:pt x="187" y="108"/>
                  </a:cubicBezTo>
                  <a:cubicBezTo>
                    <a:pt x="251" y="108"/>
                    <a:pt x="306" y="86"/>
                    <a:pt x="35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2" name="Google Shape;17452;p11"/>
            <p:cNvSpPr/>
            <p:nvPr/>
          </p:nvSpPr>
          <p:spPr>
            <a:xfrm>
              <a:off x="-3754196" y="3308931"/>
              <a:ext cx="14850" cy="18575"/>
            </a:xfrm>
            <a:custGeom>
              <a:avLst/>
              <a:gdLst/>
              <a:ahLst/>
              <a:cxnLst/>
              <a:rect l="l" t="t" r="r" b="b"/>
              <a:pathLst>
                <a:path w="311" h="389" extrusionOk="0">
                  <a:moveTo>
                    <a:pt x="262" y="0"/>
                  </a:moveTo>
                  <a:cubicBezTo>
                    <a:pt x="217" y="56"/>
                    <a:pt x="150" y="109"/>
                    <a:pt x="138" y="173"/>
                  </a:cubicBezTo>
                  <a:cubicBezTo>
                    <a:pt x="128" y="247"/>
                    <a:pt x="0" y="292"/>
                    <a:pt x="83" y="385"/>
                  </a:cubicBezTo>
                  <a:cubicBezTo>
                    <a:pt x="157" y="269"/>
                    <a:pt x="236" y="150"/>
                    <a:pt x="311" y="34"/>
                  </a:cubicBezTo>
                  <a:cubicBezTo>
                    <a:pt x="295" y="23"/>
                    <a:pt x="277" y="11"/>
                    <a:pt x="262" y="0"/>
                  </a:cubicBezTo>
                  <a:close/>
                  <a:moveTo>
                    <a:pt x="83" y="385"/>
                  </a:moveTo>
                  <a:lnTo>
                    <a:pt x="79" y="389"/>
                  </a:lnTo>
                  <a:lnTo>
                    <a:pt x="83" y="389"/>
                  </a:lnTo>
                  <a:lnTo>
                    <a:pt x="83" y="385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3" name="Google Shape;17453;p11"/>
            <p:cNvSpPr/>
            <p:nvPr/>
          </p:nvSpPr>
          <p:spPr>
            <a:xfrm>
              <a:off x="-4554057" y="4076465"/>
              <a:ext cx="18240" cy="7544"/>
            </a:xfrm>
            <a:custGeom>
              <a:avLst/>
              <a:gdLst/>
              <a:ahLst/>
              <a:cxnLst/>
              <a:rect l="l" t="t" r="r" b="b"/>
              <a:pathLst>
                <a:path w="382" h="158" extrusionOk="0">
                  <a:moveTo>
                    <a:pt x="106" y="1"/>
                  </a:moveTo>
                  <a:cubicBezTo>
                    <a:pt x="71" y="1"/>
                    <a:pt x="38" y="4"/>
                    <a:pt x="1" y="15"/>
                  </a:cubicBezTo>
                  <a:cubicBezTo>
                    <a:pt x="106" y="79"/>
                    <a:pt x="176" y="158"/>
                    <a:pt x="281" y="158"/>
                  </a:cubicBezTo>
                  <a:cubicBezTo>
                    <a:pt x="311" y="158"/>
                    <a:pt x="345" y="150"/>
                    <a:pt x="382" y="135"/>
                  </a:cubicBezTo>
                  <a:cubicBezTo>
                    <a:pt x="296" y="68"/>
                    <a:pt x="221" y="1"/>
                    <a:pt x="10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4" name="Google Shape;17454;p11"/>
            <p:cNvSpPr/>
            <p:nvPr/>
          </p:nvSpPr>
          <p:spPr>
            <a:xfrm>
              <a:off x="-3811878" y="3596864"/>
              <a:ext cx="6494" cy="18050"/>
            </a:xfrm>
            <a:custGeom>
              <a:avLst/>
              <a:gdLst/>
              <a:ahLst/>
              <a:cxnLst/>
              <a:rect l="l" t="t" r="r" b="b"/>
              <a:pathLst>
                <a:path w="136" h="378" extrusionOk="0">
                  <a:moveTo>
                    <a:pt x="135" y="0"/>
                  </a:moveTo>
                  <a:cubicBezTo>
                    <a:pt x="1" y="127"/>
                    <a:pt x="12" y="247"/>
                    <a:pt x="9" y="363"/>
                  </a:cubicBezTo>
                  <a:cubicBezTo>
                    <a:pt x="31" y="366"/>
                    <a:pt x="54" y="370"/>
                    <a:pt x="76" y="378"/>
                  </a:cubicBezTo>
                  <a:cubicBezTo>
                    <a:pt x="94" y="266"/>
                    <a:pt x="109" y="154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5" name="Google Shape;17455;p11"/>
            <p:cNvSpPr/>
            <p:nvPr/>
          </p:nvSpPr>
          <p:spPr>
            <a:xfrm>
              <a:off x="-4056072" y="3981347"/>
              <a:ext cx="13991" cy="13561"/>
            </a:xfrm>
            <a:custGeom>
              <a:avLst/>
              <a:gdLst/>
              <a:ahLst/>
              <a:cxnLst/>
              <a:rect l="l" t="t" r="r" b="b"/>
              <a:pathLst>
                <a:path w="293" h="284" extrusionOk="0">
                  <a:moveTo>
                    <a:pt x="292" y="0"/>
                  </a:moveTo>
                  <a:cubicBezTo>
                    <a:pt x="177" y="101"/>
                    <a:pt x="91" y="176"/>
                    <a:pt x="1" y="254"/>
                  </a:cubicBezTo>
                  <a:cubicBezTo>
                    <a:pt x="23" y="269"/>
                    <a:pt x="35" y="284"/>
                    <a:pt x="39" y="284"/>
                  </a:cubicBezTo>
                  <a:cubicBezTo>
                    <a:pt x="135" y="221"/>
                    <a:pt x="256" y="179"/>
                    <a:pt x="29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6" name="Google Shape;17456;p11"/>
            <p:cNvSpPr/>
            <p:nvPr/>
          </p:nvSpPr>
          <p:spPr>
            <a:xfrm>
              <a:off x="-3750090" y="3377453"/>
              <a:ext cx="8929" cy="17381"/>
            </a:xfrm>
            <a:custGeom>
              <a:avLst/>
              <a:gdLst/>
              <a:ahLst/>
              <a:cxnLst/>
              <a:rect l="l" t="t" r="r" b="b"/>
              <a:pathLst>
                <a:path w="187" h="364" extrusionOk="0">
                  <a:moveTo>
                    <a:pt x="165" y="1"/>
                  </a:moveTo>
                  <a:lnTo>
                    <a:pt x="165" y="1"/>
                  </a:lnTo>
                  <a:cubicBezTo>
                    <a:pt x="56" y="116"/>
                    <a:pt x="0" y="221"/>
                    <a:pt x="52" y="359"/>
                  </a:cubicBezTo>
                  <a:lnTo>
                    <a:pt x="52" y="359"/>
                  </a:lnTo>
                  <a:cubicBezTo>
                    <a:pt x="133" y="263"/>
                    <a:pt x="187" y="159"/>
                    <a:pt x="165" y="1"/>
                  </a:cubicBezTo>
                  <a:close/>
                  <a:moveTo>
                    <a:pt x="52" y="359"/>
                  </a:moveTo>
                  <a:cubicBezTo>
                    <a:pt x="51" y="361"/>
                    <a:pt x="50" y="362"/>
                    <a:pt x="49" y="363"/>
                  </a:cubicBezTo>
                  <a:lnTo>
                    <a:pt x="52" y="360"/>
                  </a:lnTo>
                  <a:cubicBezTo>
                    <a:pt x="52" y="359"/>
                    <a:pt x="52" y="359"/>
                    <a:pt x="52" y="35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7" name="Google Shape;17457;p11"/>
            <p:cNvSpPr/>
            <p:nvPr/>
          </p:nvSpPr>
          <p:spPr>
            <a:xfrm>
              <a:off x="-3791871" y="3501507"/>
              <a:ext cx="8977" cy="18622"/>
            </a:xfrm>
            <a:custGeom>
              <a:avLst/>
              <a:gdLst/>
              <a:ahLst/>
              <a:cxnLst/>
              <a:rect l="l" t="t" r="r" b="b"/>
              <a:pathLst>
                <a:path w="188" h="390" extrusionOk="0">
                  <a:moveTo>
                    <a:pt x="150" y="1"/>
                  </a:moveTo>
                  <a:cubicBezTo>
                    <a:pt x="150" y="5"/>
                    <a:pt x="154" y="8"/>
                    <a:pt x="154" y="12"/>
                  </a:cubicBezTo>
                  <a:cubicBezTo>
                    <a:pt x="158" y="8"/>
                    <a:pt x="158" y="5"/>
                    <a:pt x="158" y="5"/>
                  </a:cubicBezTo>
                  <a:lnTo>
                    <a:pt x="150" y="1"/>
                  </a:lnTo>
                  <a:close/>
                  <a:moveTo>
                    <a:pt x="154" y="12"/>
                  </a:moveTo>
                  <a:cubicBezTo>
                    <a:pt x="94" y="120"/>
                    <a:pt x="1" y="225"/>
                    <a:pt x="90" y="389"/>
                  </a:cubicBezTo>
                  <a:cubicBezTo>
                    <a:pt x="128" y="270"/>
                    <a:pt x="158" y="172"/>
                    <a:pt x="184" y="75"/>
                  </a:cubicBezTo>
                  <a:cubicBezTo>
                    <a:pt x="187" y="57"/>
                    <a:pt x="168" y="34"/>
                    <a:pt x="154" y="1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8" name="Google Shape;17458;p11"/>
            <p:cNvSpPr/>
            <p:nvPr/>
          </p:nvSpPr>
          <p:spPr>
            <a:xfrm>
              <a:off x="-3249622" y="3109145"/>
              <a:ext cx="15758" cy="9550"/>
            </a:xfrm>
            <a:custGeom>
              <a:avLst/>
              <a:gdLst/>
              <a:ahLst/>
              <a:cxnLst/>
              <a:rect l="l" t="t" r="r" b="b"/>
              <a:pathLst>
                <a:path w="330" h="200" extrusionOk="0">
                  <a:moveTo>
                    <a:pt x="304" y="1"/>
                  </a:moveTo>
                  <a:cubicBezTo>
                    <a:pt x="203" y="54"/>
                    <a:pt x="102" y="106"/>
                    <a:pt x="1" y="158"/>
                  </a:cubicBezTo>
                  <a:cubicBezTo>
                    <a:pt x="9" y="173"/>
                    <a:pt x="16" y="185"/>
                    <a:pt x="27" y="199"/>
                  </a:cubicBezTo>
                  <a:cubicBezTo>
                    <a:pt x="128" y="147"/>
                    <a:pt x="229" y="99"/>
                    <a:pt x="330" y="50"/>
                  </a:cubicBezTo>
                  <a:cubicBezTo>
                    <a:pt x="318" y="35"/>
                    <a:pt x="311" y="16"/>
                    <a:pt x="30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59" name="Google Shape;17459;p11"/>
            <p:cNvSpPr/>
            <p:nvPr/>
          </p:nvSpPr>
          <p:spPr>
            <a:xfrm>
              <a:off x="-3990177" y="3916359"/>
              <a:ext cx="16474" cy="16808"/>
            </a:xfrm>
            <a:custGeom>
              <a:avLst/>
              <a:gdLst/>
              <a:ahLst/>
              <a:cxnLst/>
              <a:rect l="l" t="t" r="r" b="b"/>
              <a:pathLst>
                <a:path w="345" h="352" extrusionOk="0">
                  <a:moveTo>
                    <a:pt x="322" y="0"/>
                  </a:moveTo>
                  <a:cubicBezTo>
                    <a:pt x="101" y="0"/>
                    <a:pt x="105" y="236"/>
                    <a:pt x="1" y="352"/>
                  </a:cubicBezTo>
                  <a:cubicBezTo>
                    <a:pt x="116" y="236"/>
                    <a:pt x="229" y="119"/>
                    <a:pt x="344" y="4"/>
                  </a:cubicBezTo>
                  <a:cubicBezTo>
                    <a:pt x="337" y="0"/>
                    <a:pt x="329" y="0"/>
                    <a:pt x="32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0" name="Google Shape;17460;p11"/>
            <p:cNvSpPr/>
            <p:nvPr/>
          </p:nvSpPr>
          <p:spPr>
            <a:xfrm>
              <a:off x="-4360383" y="3984546"/>
              <a:ext cx="14516" cy="4823"/>
            </a:xfrm>
            <a:custGeom>
              <a:avLst/>
              <a:gdLst/>
              <a:ahLst/>
              <a:cxnLst/>
              <a:rect l="l" t="t" r="r" b="b"/>
              <a:pathLst>
                <a:path w="304" h="101" extrusionOk="0">
                  <a:moveTo>
                    <a:pt x="135" y="0"/>
                  </a:moveTo>
                  <a:cubicBezTo>
                    <a:pt x="94" y="0"/>
                    <a:pt x="64" y="34"/>
                    <a:pt x="1" y="101"/>
                  </a:cubicBezTo>
                  <a:cubicBezTo>
                    <a:pt x="120" y="97"/>
                    <a:pt x="214" y="94"/>
                    <a:pt x="304" y="90"/>
                  </a:cubicBezTo>
                  <a:cubicBezTo>
                    <a:pt x="218" y="30"/>
                    <a:pt x="173" y="0"/>
                    <a:pt x="13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1" name="Google Shape;17461;p11"/>
            <p:cNvSpPr/>
            <p:nvPr/>
          </p:nvSpPr>
          <p:spPr>
            <a:xfrm>
              <a:off x="-3234629" y="3135790"/>
              <a:ext cx="15041" cy="9646"/>
            </a:xfrm>
            <a:custGeom>
              <a:avLst/>
              <a:gdLst/>
              <a:ahLst/>
              <a:cxnLst/>
              <a:rect l="l" t="t" r="r" b="b"/>
              <a:pathLst>
                <a:path w="315" h="202" extrusionOk="0">
                  <a:moveTo>
                    <a:pt x="315" y="0"/>
                  </a:moveTo>
                  <a:cubicBezTo>
                    <a:pt x="211" y="53"/>
                    <a:pt x="106" y="105"/>
                    <a:pt x="1" y="157"/>
                  </a:cubicBezTo>
                  <a:cubicBezTo>
                    <a:pt x="9" y="172"/>
                    <a:pt x="20" y="188"/>
                    <a:pt x="27" y="202"/>
                  </a:cubicBezTo>
                  <a:cubicBezTo>
                    <a:pt x="158" y="202"/>
                    <a:pt x="240" y="109"/>
                    <a:pt x="31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2" name="Google Shape;17462;p11"/>
            <p:cNvSpPr/>
            <p:nvPr/>
          </p:nvSpPr>
          <p:spPr>
            <a:xfrm>
              <a:off x="-3851654" y="3813506"/>
              <a:ext cx="8452" cy="14564"/>
            </a:xfrm>
            <a:custGeom>
              <a:avLst/>
              <a:gdLst/>
              <a:ahLst/>
              <a:cxnLst/>
              <a:rect l="l" t="t" r="r" b="b"/>
              <a:pathLst>
                <a:path w="177" h="305" extrusionOk="0">
                  <a:moveTo>
                    <a:pt x="176" y="1"/>
                  </a:moveTo>
                  <a:lnTo>
                    <a:pt x="176" y="1"/>
                  </a:lnTo>
                  <a:cubicBezTo>
                    <a:pt x="15" y="57"/>
                    <a:pt x="4" y="165"/>
                    <a:pt x="0" y="304"/>
                  </a:cubicBezTo>
                  <a:cubicBezTo>
                    <a:pt x="124" y="229"/>
                    <a:pt x="157" y="132"/>
                    <a:pt x="17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3" name="Google Shape;17463;p11"/>
            <p:cNvSpPr/>
            <p:nvPr/>
          </p:nvSpPr>
          <p:spPr>
            <a:xfrm>
              <a:off x="-3766516" y="3341210"/>
              <a:ext cx="9502" cy="16856"/>
            </a:xfrm>
            <a:custGeom>
              <a:avLst/>
              <a:gdLst/>
              <a:ahLst/>
              <a:cxnLst/>
              <a:rect l="l" t="t" r="r" b="b"/>
              <a:pathLst>
                <a:path w="199" h="353" extrusionOk="0">
                  <a:moveTo>
                    <a:pt x="198" y="1"/>
                  </a:moveTo>
                  <a:lnTo>
                    <a:pt x="198" y="1"/>
                  </a:lnTo>
                  <a:cubicBezTo>
                    <a:pt x="56" y="68"/>
                    <a:pt x="1" y="177"/>
                    <a:pt x="19" y="352"/>
                  </a:cubicBezTo>
                  <a:cubicBezTo>
                    <a:pt x="90" y="214"/>
                    <a:pt x="142" y="109"/>
                    <a:pt x="19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4" name="Google Shape;17464;p11"/>
            <p:cNvSpPr/>
            <p:nvPr/>
          </p:nvSpPr>
          <p:spPr>
            <a:xfrm>
              <a:off x="-3831169" y="3765517"/>
              <a:ext cx="8308" cy="13800"/>
            </a:xfrm>
            <a:custGeom>
              <a:avLst/>
              <a:gdLst/>
              <a:ahLst/>
              <a:cxnLst/>
              <a:rect l="l" t="t" r="r" b="b"/>
              <a:pathLst>
                <a:path w="174" h="289" extrusionOk="0">
                  <a:moveTo>
                    <a:pt x="106" y="0"/>
                  </a:moveTo>
                  <a:lnTo>
                    <a:pt x="106" y="0"/>
                  </a:lnTo>
                  <a:cubicBezTo>
                    <a:pt x="1" y="135"/>
                    <a:pt x="1" y="135"/>
                    <a:pt x="20" y="288"/>
                  </a:cubicBezTo>
                  <a:cubicBezTo>
                    <a:pt x="162" y="161"/>
                    <a:pt x="173" y="120"/>
                    <a:pt x="10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5" name="Google Shape;17465;p11"/>
            <p:cNvSpPr/>
            <p:nvPr/>
          </p:nvSpPr>
          <p:spPr>
            <a:xfrm>
              <a:off x="-3772246" y="3434753"/>
              <a:ext cx="9502" cy="18814"/>
            </a:xfrm>
            <a:custGeom>
              <a:avLst/>
              <a:gdLst/>
              <a:ahLst/>
              <a:cxnLst/>
              <a:rect l="l" t="t" r="r" b="b"/>
              <a:pathLst>
                <a:path w="199" h="394" extrusionOk="0">
                  <a:moveTo>
                    <a:pt x="158" y="0"/>
                  </a:moveTo>
                  <a:cubicBezTo>
                    <a:pt x="64" y="98"/>
                    <a:pt x="1" y="207"/>
                    <a:pt x="61" y="393"/>
                  </a:cubicBezTo>
                  <a:cubicBezTo>
                    <a:pt x="113" y="247"/>
                    <a:pt x="158" y="135"/>
                    <a:pt x="199" y="23"/>
                  </a:cubicBezTo>
                  <a:cubicBezTo>
                    <a:pt x="184" y="16"/>
                    <a:pt x="173" y="8"/>
                    <a:pt x="15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6" name="Google Shape;17466;p11"/>
            <p:cNvSpPr/>
            <p:nvPr/>
          </p:nvSpPr>
          <p:spPr>
            <a:xfrm>
              <a:off x="-4445712" y="4115715"/>
              <a:ext cx="12893" cy="5778"/>
            </a:xfrm>
            <a:custGeom>
              <a:avLst/>
              <a:gdLst/>
              <a:ahLst/>
              <a:cxnLst/>
              <a:rect l="l" t="t" r="r" b="b"/>
              <a:pathLst>
                <a:path w="270" h="121" extrusionOk="0">
                  <a:moveTo>
                    <a:pt x="270" y="0"/>
                  </a:moveTo>
                  <a:lnTo>
                    <a:pt x="270" y="0"/>
                  </a:lnTo>
                  <a:cubicBezTo>
                    <a:pt x="180" y="9"/>
                    <a:pt x="90" y="16"/>
                    <a:pt x="0" y="23"/>
                  </a:cubicBezTo>
                  <a:cubicBezTo>
                    <a:pt x="61" y="87"/>
                    <a:pt x="95" y="121"/>
                    <a:pt x="128" y="121"/>
                  </a:cubicBezTo>
                  <a:cubicBezTo>
                    <a:pt x="162" y="121"/>
                    <a:pt x="195" y="83"/>
                    <a:pt x="27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7" name="Google Shape;17467;p11"/>
            <p:cNvSpPr/>
            <p:nvPr/>
          </p:nvSpPr>
          <p:spPr>
            <a:xfrm>
              <a:off x="-3199628" y="3075959"/>
              <a:ext cx="13656" cy="10601"/>
            </a:xfrm>
            <a:custGeom>
              <a:avLst/>
              <a:gdLst/>
              <a:ahLst/>
              <a:cxnLst/>
              <a:rect l="l" t="t" r="r" b="b"/>
              <a:pathLst>
                <a:path w="286" h="222" extrusionOk="0">
                  <a:moveTo>
                    <a:pt x="285" y="1"/>
                  </a:moveTo>
                  <a:lnTo>
                    <a:pt x="285" y="1"/>
                  </a:lnTo>
                  <a:cubicBezTo>
                    <a:pt x="191" y="76"/>
                    <a:pt x="94" y="147"/>
                    <a:pt x="1" y="221"/>
                  </a:cubicBezTo>
                  <a:cubicBezTo>
                    <a:pt x="139" y="202"/>
                    <a:pt x="244" y="140"/>
                    <a:pt x="28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8" name="Google Shape;17468;p11"/>
            <p:cNvSpPr/>
            <p:nvPr/>
          </p:nvSpPr>
          <p:spPr>
            <a:xfrm>
              <a:off x="-3756679" y="3394786"/>
              <a:ext cx="9120" cy="16092"/>
            </a:xfrm>
            <a:custGeom>
              <a:avLst/>
              <a:gdLst/>
              <a:ahLst/>
              <a:cxnLst/>
              <a:rect l="l" t="t" r="r" b="b"/>
              <a:pathLst>
                <a:path w="191" h="337" extrusionOk="0">
                  <a:moveTo>
                    <a:pt x="187" y="0"/>
                  </a:moveTo>
                  <a:cubicBezTo>
                    <a:pt x="187" y="1"/>
                    <a:pt x="187" y="1"/>
                    <a:pt x="186" y="2"/>
                  </a:cubicBezTo>
                  <a:lnTo>
                    <a:pt x="186" y="2"/>
                  </a:lnTo>
                  <a:cubicBezTo>
                    <a:pt x="188" y="1"/>
                    <a:pt x="189" y="1"/>
                    <a:pt x="190" y="0"/>
                  </a:cubicBezTo>
                  <a:close/>
                  <a:moveTo>
                    <a:pt x="186" y="2"/>
                  </a:moveTo>
                  <a:cubicBezTo>
                    <a:pt x="42" y="67"/>
                    <a:pt x="59" y="218"/>
                    <a:pt x="0" y="337"/>
                  </a:cubicBezTo>
                  <a:cubicBezTo>
                    <a:pt x="120" y="333"/>
                    <a:pt x="123" y="247"/>
                    <a:pt x="146" y="176"/>
                  </a:cubicBezTo>
                  <a:cubicBezTo>
                    <a:pt x="168" y="120"/>
                    <a:pt x="176" y="61"/>
                    <a:pt x="186" y="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69" name="Google Shape;17469;p11"/>
            <p:cNvSpPr/>
            <p:nvPr/>
          </p:nvSpPr>
          <p:spPr>
            <a:xfrm>
              <a:off x="-3772771" y="3551883"/>
              <a:ext cx="8070" cy="12129"/>
            </a:xfrm>
            <a:custGeom>
              <a:avLst/>
              <a:gdLst/>
              <a:ahLst/>
              <a:cxnLst/>
              <a:rect l="l" t="t" r="r" b="b"/>
              <a:pathLst>
                <a:path w="169" h="254" extrusionOk="0">
                  <a:moveTo>
                    <a:pt x="120" y="0"/>
                  </a:moveTo>
                  <a:lnTo>
                    <a:pt x="120" y="0"/>
                  </a:lnTo>
                  <a:cubicBezTo>
                    <a:pt x="1" y="56"/>
                    <a:pt x="1" y="154"/>
                    <a:pt x="20" y="254"/>
                  </a:cubicBezTo>
                  <a:cubicBezTo>
                    <a:pt x="90" y="187"/>
                    <a:pt x="169" y="119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0" name="Google Shape;17470;p11"/>
            <p:cNvSpPr/>
            <p:nvPr/>
          </p:nvSpPr>
          <p:spPr>
            <a:xfrm>
              <a:off x="-4516000" y="4092891"/>
              <a:ext cx="16426" cy="6781"/>
            </a:xfrm>
            <a:custGeom>
              <a:avLst/>
              <a:gdLst/>
              <a:ahLst/>
              <a:cxnLst/>
              <a:rect l="l" t="t" r="r" b="b"/>
              <a:pathLst>
                <a:path w="344" h="142" extrusionOk="0">
                  <a:moveTo>
                    <a:pt x="90" y="0"/>
                  </a:moveTo>
                  <a:cubicBezTo>
                    <a:pt x="64" y="0"/>
                    <a:pt x="37" y="11"/>
                    <a:pt x="0" y="45"/>
                  </a:cubicBezTo>
                  <a:cubicBezTo>
                    <a:pt x="86" y="64"/>
                    <a:pt x="146" y="142"/>
                    <a:pt x="228" y="142"/>
                  </a:cubicBezTo>
                  <a:cubicBezTo>
                    <a:pt x="261" y="142"/>
                    <a:pt x="299" y="131"/>
                    <a:pt x="344" y="97"/>
                  </a:cubicBezTo>
                  <a:cubicBezTo>
                    <a:pt x="261" y="71"/>
                    <a:pt x="206" y="60"/>
                    <a:pt x="164" y="30"/>
                  </a:cubicBezTo>
                  <a:cubicBezTo>
                    <a:pt x="138" y="16"/>
                    <a:pt x="116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1" name="Google Shape;17471;p11"/>
            <p:cNvSpPr/>
            <p:nvPr/>
          </p:nvSpPr>
          <p:spPr>
            <a:xfrm>
              <a:off x="-4499765" y="3949545"/>
              <a:ext cx="14468" cy="8261"/>
            </a:xfrm>
            <a:custGeom>
              <a:avLst/>
              <a:gdLst/>
              <a:ahLst/>
              <a:cxnLst/>
              <a:rect l="l" t="t" r="r" b="b"/>
              <a:pathLst>
                <a:path w="303" h="173" extrusionOk="0">
                  <a:moveTo>
                    <a:pt x="90" y="0"/>
                  </a:moveTo>
                  <a:cubicBezTo>
                    <a:pt x="64" y="0"/>
                    <a:pt x="33" y="4"/>
                    <a:pt x="0" y="19"/>
                  </a:cubicBezTo>
                  <a:cubicBezTo>
                    <a:pt x="94" y="68"/>
                    <a:pt x="187" y="120"/>
                    <a:pt x="280" y="173"/>
                  </a:cubicBezTo>
                  <a:cubicBezTo>
                    <a:pt x="288" y="157"/>
                    <a:pt x="295" y="142"/>
                    <a:pt x="303" y="128"/>
                  </a:cubicBezTo>
                  <a:cubicBezTo>
                    <a:pt x="243" y="64"/>
                    <a:pt x="183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2" name="Google Shape;17472;p11"/>
            <p:cNvSpPr/>
            <p:nvPr/>
          </p:nvSpPr>
          <p:spPr>
            <a:xfrm>
              <a:off x="-4295777" y="3981156"/>
              <a:ext cx="13800" cy="5587"/>
            </a:xfrm>
            <a:custGeom>
              <a:avLst/>
              <a:gdLst/>
              <a:ahLst/>
              <a:cxnLst/>
              <a:rect l="l" t="t" r="r" b="b"/>
              <a:pathLst>
                <a:path w="289" h="117" extrusionOk="0">
                  <a:moveTo>
                    <a:pt x="288" y="0"/>
                  </a:moveTo>
                  <a:lnTo>
                    <a:pt x="288" y="0"/>
                  </a:lnTo>
                  <a:cubicBezTo>
                    <a:pt x="173" y="18"/>
                    <a:pt x="87" y="30"/>
                    <a:pt x="0" y="41"/>
                  </a:cubicBezTo>
                  <a:cubicBezTo>
                    <a:pt x="5" y="68"/>
                    <a:pt x="12" y="90"/>
                    <a:pt x="16" y="116"/>
                  </a:cubicBezTo>
                  <a:cubicBezTo>
                    <a:pt x="31" y="113"/>
                    <a:pt x="45" y="113"/>
                    <a:pt x="61" y="113"/>
                  </a:cubicBezTo>
                  <a:lnTo>
                    <a:pt x="109" y="113"/>
                  </a:lnTo>
                  <a:cubicBezTo>
                    <a:pt x="169" y="113"/>
                    <a:pt x="233" y="101"/>
                    <a:pt x="28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3" name="Google Shape;17473;p11"/>
            <p:cNvSpPr/>
            <p:nvPr/>
          </p:nvSpPr>
          <p:spPr>
            <a:xfrm>
              <a:off x="-3892719" y="3753197"/>
              <a:ext cx="11842" cy="18622"/>
            </a:xfrm>
            <a:custGeom>
              <a:avLst/>
              <a:gdLst/>
              <a:ahLst/>
              <a:cxnLst/>
              <a:rect l="l" t="t" r="r" b="b"/>
              <a:pathLst>
                <a:path w="248" h="390" extrusionOk="0">
                  <a:moveTo>
                    <a:pt x="203" y="1"/>
                  </a:moveTo>
                  <a:cubicBezTo>
                    <a:pt x="146" y="127"/>
                    <a:pt x="46" y="232"/>
                    <a:pt x="1" y="367"/>
                  </a:cubicBezTo>
                  <a:cubicBezTo>
                    <a:pt x="15" y="374"/>
                    <a:pt x="30" y="382"/>
                    <a:pt x="42" y="389"/>
                  </a:cubicBezTo>
                  <a:cubicBezTo>
                    <a:pt x="113" y="266"/>
                    <a:pt x="180" y="146"/>
                    <a:pt x="247" y="27"/>
                  </a:cubicBezTo>
                  <a:cubicBezTo>
                    <a:pt x="232" y="20"/>
                    <a:pt x="217" y="8"/>
                    <a:pt x="20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4" name="Google Shape;17474;p11"/>
            <p:cNvSpPr/>
            <p:nvPr/>
          </p:nvSpPr>
          <p:spPr>
            <a:xfrm>
              <a:off x="-3843823" y="3408681"/>
              <a:ext cx="11126" cy="15375"/>
            </a:xfrm>
            <a:custGeom>
              <a:avLst/>
              <a:gdLst/>
              <a:ahLst/>
              <a:cxnLst/>
              <a:rect l="l" t="t" r="r" b="b"/>
              <a:pathLst>
                <a:path w="233" h="322" extrusionOk="0">
                  <a:moveTo>
                    <a:pt x="233" y="1"/>
                  </a:moveTo>
                  <a:cubicBezTo>
                    <a:pt x="199" y="8"/>
                    <a:pt x="147" y="1"/>
                    <a:pt x="135" y="20"/>
                  </a:cubicBezTo>
                  <a:cubicBezTo>
                    <a:pt x="87" y="109"/>
                    <a:pt x="53" y="203"/>
                    <a:pt x="0" y="322"/>
                  </a:cubicBezTo>
                  <a:cubicBezTo>
                    <a:pt x="121" y="289"/>
                    <a:pt x="169" y="244"/>
                    <a:pt x="154" y="161"/>
                  </a:cubicBezTo>
                  <a:cubicBezTo>
                    <a:pt x="143" y="83"/>
                    <a:pt x="173" y="38"/>
                    <a:pt x="23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5" name="Google Shape;17475;p11"/>
            <p:cNvSpPr/>
            <p:nvPr/>
          </p:nvSpPr>
          <p:spPr>
            <a:xfrm>
              <a:off x="-4515666" y="3909197"/>
              <a:ext cx="14707" cy="8452"/>
            </a:xfrm>
            <a:custGeom>
              <a:avLst/>
              <a:gdLst/>
              <a:ahLst/>
              <a:cxnLst/>
              <a:rect l="l" t="t" r="r" b="b"/>
              <a:pathLst>
                <a:path w="308" h="177" extrusionOk="0">
                  <a:moveTo>
                    <a:pt x="90" y="0"/>
                  </a:moveTo>
                  <a:cubicBezTo>
                    <a:pt x="64" y="0"/>
                    <a:pt x="35" y="8"/>
                    <a:pt x="0" y="19"/>
                  </a:cubicBezTo>
                  <a:cubicBezTo>
                    <a:pt x="131" y="83"/>
                    <a:pt x="218" y="131"/>
                    <a:pt x="307" y="176"/>
                  </a:cubicBezTo>
                  <a:cubicBezTo>
                    <a:pt x="236" y="128"/>
                    <a:pt x="214" y="0"/>
                    <a:pt x="9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6" name="Google Shape;17476;p11"/>
            <p:cNvSpPr/>
            <p:nvPr/>
          </p:nvSpPr>
          <p:spPr>
            <a:xfrm>
              <a:off x="-4025178" y="3958666"/>
              <a:ext cx="10028" cy="14325"/>
            </a:xfrm>
            <a:custGeom>
              <a:avLst/>
              <a:gdLst/>
              <a:ahLst/>
              <a:cxnLst/>
              <a:rect l="l" t="t" r="r" b="b"/>
              <a:pathLst>
                <a:path w="210" h="300" extrusionOk="0">
                  <a:moveTo>
                    <a:pt x="210" y="0"/>
                  </a:moveTo>
                  <a:lnTo>
                    <a:pt x="210" y="0"/>
                  </a:lnTo>
                  <a:cubicBezTo>
                    <a:pt x="75" y="41"/>
                    <a:pt x="1" y="153"/>
                    <a:pt x="8" y="299"/>
                  </a:cubicBezTo>
                  <a:cubicBezTo>
                    <a:pt x="83" y="187"/>
                    <a:pt x="143" y="101"/>
                    <a:pt x="21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7" name="Google Shape;17477;p11"/>
            <p:cNvSpPr/>
            <p:nvPr/>
          </p:nvSpPr>
          <p:spPr>
            <a:xfrm>
              <a:off x="-3975183" y="3950787"/>
              <a:ext cx="10362" cy="13465"/>
            </a:xfrm>
            <a:custGeom>
              <a:avLst/>
              <a:gdLst/>
              <a:ahLst/>
              <a:cxnLst/>
              <a:rect l="l" t="t" r="r" b="b"/>
              <a:pathLst>
                <a:path w="217" h="282" extrusionOk="0">
                  <a:moveTo>
                    <a:pt x="184" y="0"/>
                  </a:moveTo>
                  <a:cubicBezTo>
                    <a:pt x="90" y="61"/>
                    <a:pt x="1" y="131"/>
                    <a:pt x="20" y="281"/>
                  </a:cubicBezTo>
                  <a:cubicBezTo>
                    <a:pt x="82" y="199"/>
                    <a:pt x="150" y="121"/>
                    <a:pt x="217" y="38"/>
                  </a:cubicBezTo>
                  <a:cubicBezTo>
                    <a:pt x="206" y="26"/>
                    <a:pt x="195" y="12"/>
                    <a:pt x="18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8" name="Google Shape;17478;p11"/>
            <p:cNvSpPr/>
            <p:nvPr/>
          </p:nvSpPr>
          <p:spPr>
            <a:xfrm>
              <a:off x="-3950926" y="3866890"/>
              <a:ext cx="10410" cy="14325"/>
            </a:xfrm>
            <a:custGeom>
              <a:avLst/>
              <a:gdLst/>
              <a:ahLst/>
              <a:cxnLst/>
              <a:rect l="l" t="t" r="r" b="b"/>
              <a:pathLst>
                <a:path w="218" h="300" extrusionOk="0">
                  <a:moveTo>
                    <a:pt x="218" y="1"/>
                  </a:moveTo>
                  <a:lnTo>
                    <a:pt x="218" y="1"/>
                  </a:lnTo>
                  <a:cubicBezTo>
                    <a:pt x="143" y="101"/>
                    <a:pt x="72" y="199"/>
                    <a:pt x="1" y="300"/>
                  </a:cubicBezTo>
                  <a:cubicBezTo>
                    <a:pt x="113" y="229"/>
                    <a:pt x="218" y="151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79" name="Google Shape;17479;p11"/>
            <p:cNvSpPr/>
            <p:nvPr/>
          </p:nvSpPr>
          <p:spPr>
            <a:xfrm>
              <a:off x="-4520106" y="3981681"/>
              <a:ext cx="14659" cy="8261"/>
            </a:xfrm>
            <a:custGeom>
              <a:avLst/>
              <a:gdLst/>
              <a:ahLst/>
              <a:cxnLst/>
              <a:rect l="l" t="t" r="r" b="b"/>
              <a:pathLst>
                <a:path w="307" h="173" extrusionOk="0">
                  <a:moveTo>
                    <a:pt x="0" y="0"/>
                  </a:moveTo>
                  <a:cubicBezTo>
                    <a:pt x="131" y="124"/>
                    <a:pt x="187" y="172"/>
                    <a:pt x="232" y="172"/>
                  </a:cubicBezTo>
                  <a:cubicBezTo>
                    <a:pt x="258" y="172"/>
                    <a:pt x="280" y="157"/>
                    <a:pt x="307" y="135"/>
                  </a:cubicBezTo>
                  <a:cubicBezTo>
                    <a:pt x="209" y="94"/>
                    <a:pt x="116" y="49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0" name="Google Shape;17480;p11"/>
            <p:cNvSpPr/>
            <p:nvPr/>
          </p:nvSpPr>
          <p:spPr>
            <a:xfrm>
              <a:off x="-4482814" y="4075892"/>
              <a:ext cx="15375" cy="6494"/>
            </a:xfrm>
            <a:custGeom>
              <a:avLst/>
              <a:gdLst/>
              <a:ahLst/>
              <a:cxnLst/>
              <a:rect l="l" t="t" r="r" b="b"/>
              <a:pathLst>
                <a:path w="322" h="136" extrusionOk="0">
                  <a:moveTo>
                    <a:pt x="1" y="1"/>
                  </a:moveTo>
                  <a:lnTo>
                    <a:pt x="1" y="1"/>
                  </a:lnTo>
                  <a:cubicBezTo>
                    <a:pt x="64" y="94"/>
                    <a:pt x="120" y="136"/>
                    <a:pt x="180" y="136"/>
                  </a:cubicBezTo>
                  <a:cubicBezTo>
                    <a:pt x="225" y="136"/>
                    <a:pt x="270" y="113"/>
                    <a:pt x="322" y="72"/>
                  </a:cubicBezTo>
                  <a:cubicBezTo>
                    <a:pt x="221" y="49"/>
                    <a:pt x="120" y="2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1" name="Google Shape;17481;p11"/>
            <p:cNvSpPr/>
            <p:nvPr/>
          </p:nvSpPr>
          <p:spPr>
            <a:xfrm>
              <a:off x="-3817035" y="3717146"/>
              <a:ext cx="9311" cy="12701"/>
            </a:xfrm>
            <a:custGeom>
              <a:avLst/>
              <a:gdLst/>
              <a:ahLst/>
              <a:cxnLst/>
              <a:rect l="l" t="t" r="r" b="b"/>
              <a:pathLst>
                <a:path w="195" h="266" extrusionOk="0">
                  <a:moveTo>
                    <a:pt x="146" y="0"/>
                  </a:moveTo>
                  <a:lnTo>
                    <a:pt x="146" y="0"/>
                  </a:lnTo>
                  <a:cubicBezTo>
                    <a:pt x="105" y="75"/>
                    <a:pt x="67" y="150"/>
                    <a:pt x="0" y="266"/>
                  </a:cubicBezTo>
                  <a:cubicBezTo>
                    <a:pt x="176" y="214"/>
                    <a:pt x="195" y="124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2" name="Google Shape;17482;p11"/>
            <p:cNvSpPr/>
            <p:nvPr/>
          </p:nvSpPr>
          <p:spPr>
            <a:xfrm>
              <a:off x="-4421407" y="4122162"/>
              <a:ext cx="13227" cy="4679"/>
            </a:xfrm>
            <a:custGeom>
              <a:avLst/>
              <a:gdLst/>
              <a:ahLst/>
              <a:cxnLst/>
              <a:rect l="l" t="t" r="r" b="b"/>
              <a:pathLst>
                <a:path w="277" h="98" extrusionOk="0">
                  <a:moveTo>
                    <a:pt x="164" y="0"/>
                  </a:moveTo>
                  <a:cubicBezTo>
                    <a:pt x="112" y="0"/>
                    <a:pt x="57" y="19"/>
                    <a:pt x="0" y="38"/>
                  </a:cubicBezTo>
                  <a:cubicBezTo>
                    <a:pt x="86" y="57"/>
                    <a:pt x="169" y="75"/>
                    <a:pt x="254" y="98"/>
                  </a:cubicBezTo>
                  <a:cubicBezTo>
                    <a:pt x="262" y="75"/>
                    <a:pt x="269" y="57"/>
                    <a:pt x="276" y="34"/>
                  </a:cubicBezTo>
                  <a:cubicBezTo>
                    <a:pt x="243" y="12"/>
                    <a:pt x="206" y="0"/>
                    <a:pt x="16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3" name="Google Shape;17483;p11"/>
            <p:cNvSpPr/>
            <p:nvPr/>
          </p:nvSpPr>
          <p:spPr>
            <a:xfrm>
              <a:off x="-4084817" y="4042371"/>
              <a:ext cx="16139" cy="5396"/>
            </a:xfrm>
            <a:custGeom>
              <a:avLst/>
              <a:gdLst/>
              <a:ahLst/>
              <a:cxnLst/>
              <a:rect l="l" t="t" r="r" b="b"/>
              <a:pathLst>
                <a:path w="338" h="113" extrusionOk="0">
                  <a:moveTo>
                    <a:pt x="1" y="101"/>
                  </a:moveTo>
                  <a:lnTo>
                    <a:pt x="1" y="105"/>
                  </a:lnTo>
                  <a:cubicBezTo>
                    <a:pt x="5" y="105"/>
                    <a:pt x="5" y="101"/>
                    <a:pt x="5" y="101"/>
                  </a:cubicBezTo>
                  <a:close/>
                  <a:moveTo>
                    <a:pt x="263" y="1"/>
                  </a:moveTo>
                  <a:cubicBezTo>
                    <a:pt x="151" y="1"/>
                    <a:pt x="73" y="27"/>
                    <a:pt x="5" y="101"/>
                  </a:cubicBezTo>
                  <a:cubicBezTo>
                    <a:pt x="35" y="109"/>
                    <a:pt x="65" y="113"/>
                    <a:pt x="91" y="113"/>
                  </a:cubicBezTo>
                  <a:cubicBezTo>
                    <a:pt x="173" y="113"/>
                    <a:pt x="248" y="82"/>
                    <a:pt x="337" y="4"/>
                  </a:cubicBezTo>
                  <a:cubicBezTo>
                    <a:pt x="311" y="1"/>
                    <a:pt x="285" y="1"/>
                    <a:pt x="263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4" name="Google Shape;17484;p11"/>
            <p:cNvSpPr/>
            <p:nvPr/>
          </p:nvSpPr>
          <p:spPr>
            <a:xfrm>
              <a:off x="-3799702" y="3548493"/>
              <a:ext cx="6637" cy="15375"/>
            </a:xfrm>
            <a:custGeom>
              <a:avLst/>
              <a:gdLst/>
              <a:ahLst/>
              <a:cxnLst/>
              <a:rect l="l" t="t" r="r" b="b"/>
              <a:pathLst>
                <a:path w="139" h="322" extrusionOk="0">
                  <a:moveTo>
                    <a:pt x="139" y="0"/>
                  </a:moveTo>
                  <a:cubicBezTo>
                    <a:pt x="0" y="90"/>
                    <a:pt x="23" y="180"/>
                    <a:pt x="56" y="321"/>
                  </a:cubicBezTo>
                  <a:cubicBezTo>
                    <a:pt x="86" y="194"/>
                    <a:pt x="108" y="116"/>
                    <a:pt x="13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5" name="Google Shape;17485;p11"/>
            <p:cNvSpPr/>
            <p:nvPr/>
          </p:nvSpPr>
          <p:spPr>
            <a:xfrm>
              <a:off x="-4405363" y="4021839"/>
              <a:ext cx="13465" cy="4345"/>
            </a:xfrm>
            <a:custGeom>
              <a:avLst/>
              <a:gdLst/>
              <a:ahLst/>
              <a:cxnLst/>
              <a:rect l="l" t="t" r="r" b="b"/>
              <a:pathLst>
                <a:path w="282" h="91" extrusionOk="0">
                  <a:moveTo>
                    <a:pt x="1" y="1"/>
                  </a:moveTo>
                  <a:cubicBezTo>
                    <a:pt x="45" y="56"/>
                    <a:pt x="87" y="90"/>
                    <a:pt x="142" y="90"/>
                  </a:cubicBezTo>
                  <a:cubicBezTo>
                    <a:pt x="180" y="90"/>
                    <a:pt x="228" y="72"/>
                    <a:pt x="281" y="27"/>
                  </a:cubicBezTo>
                  <a:cubicBezTo>
                    <a:pt x="165" y="15"/>
                    <a:pt x="83" y="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6" name="Google Shape;17486;p11"/>
            <p:cNvSpPr/>
            <p:nvPr/>
          </p:nvSpPr>
          <p:spPr>
            <a:xfrm>
              <a:off x="-4543170" y="3971128"/>
              <a:ext cx="8977" cy="7210"/>
            </a:xfrm>
            <a:custGeom>
              <a:avLst/>
              <a:gdLst/>
              <a:ahLst/>
              <a:cxnLst/>
              <a:rect l="l" t="t" r="r" b="b"/>
              <a:pathLst>
                <a:path w="188" h="151" extrusionOk="0">
                  <a:moveTo>
                    <a:pt x="72" y="1"/>
                  </a:moveTo>
                  <a:cubicBezTo>
                    <a:pt x="50" y="1"/>
                    <a:pt x="27" y="4"/>
                    <a:pt x="0" y="9"/>
                  </a:cubicBezTo>
                  <a:cubicBezTo>
                    <a:pt x="50" y="45"/>
                    <a:pt x="102" y="87"/>
                    <a:pt x="180" y="150"/>
                  </a:cubicBezTo>
                  <a:cubicBezTo>
                    <a:pt x="188" y="27"/>
                    <a:pt x="135" y="1"/>
                    <a:pt x="7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7" name="Google Shape;17487;p11"/>
            <p:cNvSpPr/>
            <p:nvPr/>
          </p:nvSpPr>
          <p:spPr>
            <a:xfrm>
              <a:off x="-3900025" y="3848697"/>
              <a:ext cx="8261" cy="12176"/>
            </a:xfrm>
            <a:custGeom>
              <a:avLst/>
              <a:gdLst/>
              <a:ahLst/>
              <a:cxnLst/>
              <a:rect l="l" t="t" r="r" b="b"/>
              <a:pathLst>
                <a:path w="173" h="255" extrusionOk="0">
                  <a:moveTo>
                    <a:pt x="173" y="0"/>
                  </a:moveTo>
                  <a:cubicBezTo>
                    <a:pt x="45" y="38"/>
                    <a:pt x="0" y="128"/>
                    <a:pt x="11" y="254"/>
                  </a:cubicBezTo>
                  <a:cubicBezTo>
                    <a:pt x="131" y="213"/>
                    <a:pt x="154" y="109"/>
                    <a:pt x="1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8" name="Google Shape;17488;p11"/>
            <p:cNvSpPr/>
            <p:nvPr/>
          </p:nvSpPr>
          <p:spPr>
            <a:xfrm>
              <a:off x="-4313253" y="4167667"/>
              <a:ext cx="10410" cy="3629"/>
            </a:xfrm>
            <a:custGeom>
              <a:avLst/>
              <a:gdLst/>
              <a:ahLst/>
              <a:cxnLst/>
              <a:rect l="l" t="t" r="r" b="b"/>
              <a:pathLst>
                <a:path w="218" h="76" extrusionOk="0">
                  <a:moveTo>
                    <a:pt x="218" y="1"/>
                  </a:moveTo>
                  <a:lnTo>
                    <a:pt x="218" y="1"/>
                  </a:lnTo>
                  <a:cubicBezTo>
                    <a:pt x="183" y="4"/>
                    <a:pt x="150" y="11"/>
                    <a:pt x="116" y="15"/>
                  </a:cubicBezTo>
                  <a:cubicBezTo>
                    <a:pt x="79" y="20"/>
                    <a:pt x="38" y="20"/>
                    <a:pt x="0" y="20"/>
                  </a:cubicBezTo>
                  <a:cubicBezTo>
                    <a:pt x="57" y="56"/>
                    <a:pt x="90" y="75"/>
                    <a:pt x="116" y="75"/>
                  </a:cubicBezTo>
                  <a:cubicBezTo>
                    <a:pt x="147" y="75"/>
                    <a:pt x="169" y="49"/>
                    <a:pt x="21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89" name="Google Shape;17489;p11"/>
            <p:cNvSpPr/>
            <p:nvPr/>
          </p:nvSpPr>
          <p:spPr>
            <a:xfrm>
              <a:off x="-3870372" y="3499215"/>
              <a:ext cx="12319" cy="12511"/>
            </a:xfrm>
            <a:custGeom>
              <a:avLst/>
              <a:gdLst/>
              <a:ahLst/>
              <a:cxnLst/>
              <a:rect l="l" t="t" r="r" b="b"/>
              <a:pathLst>
                <a:path w="258" h="262" extrusionOk="0">
                  <a:moveTo>
                    <a:pt x="135" y="0"/>
                  </a:moveTo>
                  <a:cubicBezTo>
                    <a:pt x="138" y="0"/>
                    <a:pt x="138" y="0"/>
                    <a:pt x="142" y="4"/>
                  </a:cubicBezTo>
                  <a:lnTo>
                    <a:pt x="142" y="0"/>
                  </a:lnTo>
                  <a:close/>
                  <a:moveTo>
                    <a:pt x="142" y="4"/>
                  </a:moveTo>
                  <a:lnTo>
                    <a:pt x="142" y="4"/>
                  </a:lnTo>
                  <a:cubicBezTo>
                    <a:pt x="112" y="86"/>
                    <a:pt x="0" y="168"/>
                    <a:pt x="153" y="262"/>
                  </a:cubicBezTo>
                  <a:cubicBezTo>
                    <a:pt x="175" y="165"/>
                    <a:pt x="258" y="79"/>
                    <a:pt x="142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0" name="Google Shape;17490;p11"/>
            <p:cNvSpPr/>
            <p:nvPr/>
          </p:nvSpPr>
          <p:spPr>
            <a:xfrm>
              <a:off x="-4354127" y="3954368"/>
              <a:ext cx="10410" cy="3629"/>
            </a:xfrm>
            <a:custGeom>
              <a:avLst/>
              <a:gdLst/>
              <a:ahLst/>
              <a:cxnLst/>
              <a:rect l="l" t="t" r="r" b="b"/>
              <a:pathLst>
                <a:path w="218" h="76" extrusionOk="0">
                  <a:moveTo>
                    <a:pt x="1" y="1"/>
                  </a:moveTo>
                  <a:lnTo>
                    <a:pt x="1" y="1"/>
                  </a:lnTo>
                  <a:cubicBezTo>
                    <a:pt x="38" y="46"/>
                    <a:pt x="79" y="75"/>
                    <a:pt x="120" y="75"/>
                  </a:cubicBezTo>
                  <a:cubicBezTo>
                    <a:pt x="150" y="75"/>
                    <a:pt x="184" y="56"/>
                    <a:pt x="218" y="15"/>
                  </a:cubicBezTo>
                  <a:cubicBezTo>
                    <a:pt x="142" y="12"/>
                    <a:pt x="71" y="8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1" name="Google Shape;17491;p11"/>
            <p:cNvSpPr/>
            <p:nvPr/>
          </p:nvSpPr>
          <p:spPr>
            <a:xfrm>
              <a:off x="-3193182" y="3113682"/>
              <a:ext cx="9693" cy="9263"/>
            </a:xfrm>
            <a:custGeom>
              <a:avLst/>
              <a:gdLst/>
              <a:ahLst/>
              <a:cxnLst/>
              <a:rect l="l" t="t" r="r" b="b"/>
              <a:pathLst>
                <a:path w="203" h="194" extrusionOk="0">
                  <a:moveTo>
                    <a:pt x="195" y="30"/>
                  </a:moveTo>
                  <a:lnTo>
                    <a:pt x="195" y="33"/>
                  </a:lnTo>
                  <a:cubicBezTo>
                    <a:pt x="199" y="30"/>
                    <a:pt x="199" y="30"/>
                    <a:pt x="202" y="30"/>
                  </a:cubicBezTo>
                  <a:close/>
                  <a:moveTo>
                    <a:pt x="195" y="33"/>
                  </a:moveTo>
                  <a:cubicBezTo>
                    <a:pt x="128" y="59"/>
                    <a:pt x="0" y="0"/>
                    <a:pt x="4" y="194"/>
                  </a:cubicBezTo>
                  <a:cubicBezTo>
                    <a:pt x="64" y="97"/>
                    <a:pt x="183" y="142"/>
                    <a:pt x="195" y="3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2" name="Google Shape;17492;p11"/>
            <p:cNvSpPr/>
            <p:nvPr/>
          </p:nvSpPr>
          <p:spPr>
            <a:xfrm>
              <a:off x="-3183536" y="3107761"/>
              <a:ext cx="10028" cy="7353"/>
            </a:xfrm>
            <a:custGeom>
              <a:avLst/>
              <a:gdLst/>
              <a:ahLst/>
              <a:cxnLst/>
              <a:rect l="l" t="t" r="r" b="b"/>
              <a:pathLst>
                <a:path w="210" h="154" extrusionOk="0">
                  <a:moveTo>
                    <a:pt x="209" y="4"/>
                  </a:moveTo>
                  <a:cubicBezTo>
                    <a:pt x="209" y="4"/>
                    <a:pt x="206" y="7"/>
                    <a:pt x="206" y="12"/>
                  </a:cubicBezTo>
                  <a:lnTo>
                    <a:pt x="209" y="12"/>
                  </a:lnTo>
                  <a:lnTo>
                    <a:pt x="209" y="4"/>
                  </a:lnTo>
                  <a:close/>
                  <a:moveTo>
                    <a:pt x="142" y="0"/>
                  </a:moveTo>
                  <a:cubicBezTo>
                    <a:pt x="78" y="0"/>
                    <a:pt x="49" y="42"/>
                    <a:pt x="0" y="154"/>
                  </a:cubicBezTo>
                  <a:cubicBezTo>
                    <a:pt x="101" y="154"/>
                    <a:pt x="161" y="94"/>
                    <a:pt x="206" y="12"/>
                  </a:cubicBezTo>
                  <a:cubicBezTo>
                    <a:pt x="180" y="4"/>
                    <a:pt x="161" y="0"/>
                    <a:pt x="142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3" name="Google Shape;17493;p11"/>
            <p:cNvSpPr/>
            <p:nvPr/>
          </p:nvSpPr>
          <p:spPr>
            <a:xfrm>
              <a:off x="-4537822" y="4055407"/>
              <a:ext cx="9884" cy="5396"/>
            </a:xfrm>
            <a:custGeom>
              <a:avLst/>
              <a:gdLst/>
              <a:ahLst/>
              <a:cxnLst/>
              <a:rect l="l" t="t" r="r" b="b"/>
              <a:pathLst>
                <a:path w="207" h="113" extrusionOk="0">
                  <a:moveTo>
                    <a:pt x="95" y="0"/>
                  </a:moveTo>
                  <a:cubicBezTo>
                    <a:pt x="68" y="0"/>
                    <a:pt x="38" y="7"/>
                    <a:pt x="1" y="30"/>
                  </a:cubicBezTo>
                  <a:cubicBezTo>
                    <a:pt x="80" y="64"/>
                    <a:pt x="128" y="90"/>
                    <a:pt x="176" y="112"/>
                  </a:cubicBezTo>
                  <a:cubicBezTo>
                    <a:pt x="185" y="97"/>
                    <a:pt x="195" y="83"/>
                    <a:pt x="207" y="68"/>
                  </a:cubicBezTo>
                  <a:cubicBezTo>
                    <a:pt x="173" y="38"/>
                    <a:pt x="147" y="0"/>
                    <a:pt x="9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4" name="Google Shape;17494;p11"/>
            <p:cNvSpPr/>
            <p:nvPr/>
          </p:nvSpPr>
          <p:spPr>
            <a:xfrm>
              <a:off x="-4562604" y="4039506"/>
              <a:ext cx="10410" cy="8261"/>
            </a:xfrm>
            <a:custGeom>
              <a:avLst/>
              <a:gdLst/>
              <a:ahLst/>
              <a:cxnLst/>
              <a:rect l="l" t="t" r="r" b="b"/>
              <a:pathLst>
                <a:path w="218" h="173" extrusionOk="0">
                  <a:moveTo>
                    <a:pt x="26" y="0"/>
                  </a:moveTo>
                  <a:cubicBezTo>
                    <a:pt x="19" y="12"/>
                    <a:pt x="8" y="26"/>
                    <a:pt x="0" y="42"/>
                  </a:cubicBezTo>
                  <a:cubicBezTo>
                    <a:pt x="57" y="75"/>
                    <a:pt x="116" y="113"/>
                    <a:pt x="217" y="173"/>
                  </a:cubicBezTo>
                  <a:cubicBezTo>
                    <a:pt x="176" y="19"/>
                    <a:pt x="71" y="57"/>
                    <a:pt x="2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5" name="Google Shape;17495;p11"/>
            <p:cNvSpPr/>
            <p:nvPr/>
          </p:nvSpPr>
          <p:spPr>
            <a:xfrm>
              <a:off x="-3805289" y="3691075"/>
              <a:ext cx="6876" cy="9884"/>
            </a:xfrm>
            <a:custGeom>
              <a:avLst/>
              <a:gdLst/>
              <a:ahLst/>
              <a:cxnLst/>
              <a:rect l="l" t="t" r="r" b="b"/>
              <a:pathLst>
                <a:path w="144" h="207" extrusionOk="0">
                  <a:moveTo>
                    <a:pt x="61" y="1"/>
                  </a:moveTo>
                  <a:cubicBezTo>
                    <a:pt x="46" y="56"/>
                    <a:pt x="28" y="113"/>
                    <a:pt x="1" y="206"/>
                  </a:cubicBezTo>
                  <a:cubicBezTo>
                    <a:pt x="121" y="146"/>
                    <a:pt x="143" y="91"/>
                    <a:pt x="117" y="15"/>
                  </a:cubicBezTo>
                  <a:cubicBezTo>
                    <a:pt x="99" y="12"/>
                    <a:pt x="80" y="4"/>
                    <a:pt x="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6" name="Google Shape;17496;p11"/>
            <p:cNvSpPr/>
            <p:nvPr/>
          </p:nvSpPr>
          <p:spPr>
            <a:xfrm>
              <a:off x="-4451776" y="4056983"/>
              <a:ext cx="13609" cy="5635"/>
            </a:xfrm>
            <a:custGeom>
              <a:avLst/>
              <a:gdLst/>
              <a:ahLst/>
              <a:cxnLst/>
              <a:rect l="l" t="t" r="r" b="b"/>
              <a:pathLst>
                <a:path w="285" h="118" extrusionOk="0">
                  <a:moveTo>
                    <a:pt x="120" y="0"/>
                  </a:moveTo>
                  <a:cubicBezTo>
                    <a:pt x="91" y="0"/>
                    <a:pt x="57" y="16"/>
                    <a:pt x="1" y="35"/>
                  </a:cubicBezTo>
                  <a:cubicBezTo>
                    <a:pt x="98" y="64"/>
                    <a:pt x="172" y="83"/>
                    <a:pt x="284" y="117"/>
                  </a:cubicBezTo>
                  <a:cubicBezTo>
                    <a:pt x="203" y="35"/>
                    <a:pt x="169" y="0"/>
                    <a:pt x="12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7" name="Google Shape;17497;p11"/>
            <p:cNvSpPr/>
            <p:nvPr/>
          </p:nvSpPr>
          <p:spPr>
            <a:xfrm>
              <a:off x="-3830071" y="3677323"/>
              <a:ext cx="6446" cy="11126"/>
            </a:xfrm>
            <a:custGeom>
              <a:avLst/>
              <a:gdLst/>
              <a:ahLst/>
              <a:cxnLst/>
              <a:rect l="l" t="t" r="r" b="b"/>
              <a:pathLst>
                <a:path w="135" h="233" extrusionOk="0">
                  <a:moveTo>
                    <a:pt x="135" y="1"/>
                  </a:moveTo>
                  <a:lnTo>
                    <a:pt x="135" y="1"/>
                  </a:lnTo>
                  <a:cubicBezTo>
                    <a:pt x="0" y="65"/>
                    <a:pt x="34" y="151"/>
                    <a:pt x="23" y="218"/>
                  </a:cubicBezTo>
                  <a:cubicBezTo>
                    <a:pt x="38" y="222"/>
                    <a:pt x="53" y="225"/>
                    <a:pt x="68" y="232"/>
                  </a:cubicBezTo>
                  <a:cubicBezTo>
                    <a:pt x="87" y="165"/>
                    <a:pt x="105" y="101"/>
                    <a:pt x="13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8" name="Google Shape;17498;p11"/>
            <p:cNvSpPr/>
            <p:nvPr/>
          </p:nvSpPr>
          <p:spPr>
            <a:xfrm>
              <a:off x="-4527985" y="3932403"/>
              <a:ext cx="8070" cy="5969"/>
            </a:xfrm>
            <a:custGeom>
              <a:avLst/>
              <a:gdLst/>
              <a:ahLst/>
              <a:cxnLst/>
              <a:rect l="l" t="t" r="r" b="b"/>
              <a:pathLst>
                <a:path w="169" h="125" extrusionOk="0">
                  <a:moveTo>
                    <a:pt x="12" y="1"/>
                  </a:moveTo>
                  <a:cubicBezTo>
                    <a:pt x="1" y="97"/>
                    <a:pt x="38" y="124"/>
                    <a:pt x="91" y="124"/>
                  </a:cubicBezTo>
                  <a:cubicBezTo>
                    <a:pt x="117" y="124"/>
                    <a:pt x="139" y="120"/>
                    <a:pt x="169" y="116"/>
                  </a:cubicBezTo>
                  <a:cubicBezTo>
                    <a:pt x="120" y="79"/>
                    <a:pt x="72" y="45"/>
                    <a:pt x="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99" name="Google Shape;17499;p11"/>
            <p:cNvSpPr/>
            <p:nvPr/>
          </p:nvSpPr>
          <p:spPr>
            <a:xfrm>
              <a:off x="-3904895" y="3860826"/>
              <a:ext cx="6876" cy="8977"/>
            </a:xfrm>
            <a:custGeom>
              <a:avLst/>
              <a:gdLst/>
              <a:ahLst/>
              <a:cxnLst/>
              <a:rect l="l" t="t" r="r" b="b"/>
              <a:pathLst>
                <a:path w="144" h="188" extrusionOk="0">
                  <a:moveTo>
                    <a:pt x="106" y="0"/>
                  </a:moveTo>
                  <a:lnTo>
                    <a:pt x="106" y="4"/>
                  </a:lnTo>
                  <a:cubicBezTo>
                    <a:pt x="110" y="4"/>
                    <a:pt x="110" y="4"/>
                    <a:pt x="113" y="0"/>
                  </a:cubicBezTo>
                  <a:close/>
                  <a:moveTo>
                    <a:pt x="106" y="4"/>
                  </a:moveTo>
                  <a:cubicBezTo>
                    <a:pt x="50" y="45"/>
                    <a:pt x="1" y="90"/>
                    <a:pt x="35" y="188"/>
                  </a:cubicBezTo>
                  <a:cubicBezTo>
                    <a:pt x="128" y="143"/>
                    <a:pt x="144" y="83"/>
                    <a:pt x="106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0" name="Google Shape;17500;p11"/>
            <p:cNvSpPr/>
            <p:nvPr/>
          </p:nvSpPr>
          <p:spPr>
            <a:xfrm>
              <a:off x="-3160712" y="3048503"/>
              <a:ext cx="10744" cy="9837"/>
            </a:xfrm>
            <a:custGeom>
              <a:avLst/>
              <a:gdLst/>
              <a:ahLst/>
              <a:cxnLst/>
              <a:rect l="l" t="t" r="r" b="b"/>
              <a:pathLst>
                <a:path w="225" h="206" extrusionOk="0">
                  <a:moveTo>
                    <a:pt x="225" y="1"/>
                  </a:moveTo>
                  <a:cubicBezTo>
                    <a:pt x="138" y="64"/>
                    <a:pt x="71" y="120"/>
                    <a:pt x="0" y="172"/>
                  </a:cubicBezTo>
                  <a:lnTo>
                    <a:pt x="34" y="206"/>
                  </a:lnTo>
                  <a:cubicBezTo>
                    <a:pt x="79" y="127"/>
                    <a:pt x="202" y="135"/>
                    <a:pt x="22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1" name="Google Shape;17501;p11"/>
            <p:cNvSpPr/>
            <p:nvPr/>
          </p:nvSpPr>
          <p:spPr>
            <a:xfrm>
              <a:off x="-3300142" y="3169692"/>
              <a:ext cx="8834" cy="4679"/>
            </a:xfrm>
            <a:custGeom>
              <a:avLst/>
              <a:gdLst/>
              <a:ahLst/>
              <a:cxnLst/>
              <a:rect l="l" t="t" r="r" b="b"/>
              <a:pathLst>
                <a:path w="185" h="98" extrusionOk="0">
                  <a:moveTo>
                    <a:pt x="65" y="1"/>
                  </a:moveTo>
                  <a:cubicBezTo>
                    <a:pt x="31" y="1"/>
                    <a:pt x="5" y="23"/>
                    <a:pt x="1" y="97"/>
                  </a:cubicBezTo>
                  <a:cubicBezTo>
                    <a:pt x="68" y="75"/>
                    <a:pt x="128" y="53"/>
                    <a:pt x="184" y="34"/>
                  </a:cubicBezTo>
                  <a:cubicBezTo>
                    <a:pt x="170" y="34"/>
                    <a:pt x="147" y="27"/>
                    <a:pt x="128" y="19"/>
                  </a:cubicBezTo>
                  <a:cubicBezTo>
                    <a:pt x="106" y="8"/>
                    <a:pt x="84" y="1"/>
                    <a:pt x="6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2" name="Google Shape;17502;p11"/>
            <p:cNvSpPr/>
            <p:nvPr/>
          </p:nvSpPr>
          <p:spPr>
            <a:xfrm>
              <a:off x="-4397150" y="4126411"/>
              <a:ext cx="8452" cy="3677"/>
            </a:xfrm>
            <a:custGeom>
              <a:avLst/>
              <a:gdLst/>
              <a:ahLst/>
              <a:cxnLst/>
              <a:rect l="l" t="t" r="r" b="b"/>
              <a:pathLst>
                <a:path w="177" h="77" extrusionOk="0">
                  <a:moveTo>
                    <a:pt x="20" y="1"/>
                  </a:moveTo>
                  <a:cubicBezTo>
                    <a:pt x="15" y="1"/>
                    <a:pt x="8" y="38"/>
                    <a:pt x="1" y="76"/>
                  </a:cubicBezTo>
                  <a:cubicBezTo>
                    <a:pt x="72" y="64"/>
                    <a:pt x="120" y="57"/>
                    <a:pt x="169" y="49"/>
                  </a:cubicBezTo>
                  <a:cubicBezTo>
                    <a:pt x="172" y="38"/>
                    <a:pt x="172" y="27"/>
                    <a:pt x="177" y="16"/>
                  </a:cubicBezTo>
                  <a:cubicBezTo>
                    <a:pt x="124" y="9"/>
                    <a:pt x="72" y="1"/>
                    <a:pt x="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3" name="Google Shape;17503;p11"/>
            <p:cNvSpPr/>
            <p:nvPr/>
          </p:nvSpPr>
          <p:spPr>
            <a:xfrm>
              <a:off x="-3792444" y="3524523"/>
              <a:ext cx="4345" cy="10935"/>
            </a:xfrm>
            <a:custGeom>
              <a:avLst/>
              <a:gdLst/>
              <a:ahLst/>
              <a:cxnLst/>
              <a:rect l="l" t="t" r="r" b="b"/>
              <a:pathLst>
                <a:path w="91" h="229" extrusionOk="0">
                  <a:moveTo>
                    <a:pt x="1" y="1"/>
                  </a:moveTo>
                  <a:lnTo>
                    <a:pt x="1" y="229"/>
                  </a:lnTo>
                  <a:cubicBezTo>
                    <a:pt x="91" y="113"/>
                    <a:pt x="91" y="113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4" name="Google Shape;17504;p11"/>
            <p:cNvSpPr/>
            <p:nvPr/>
          </p:nvSpPr>
          <p:spPr>
            <a:xfrm>
              <a:off x="-4381631" y="4023988"/>
              <a:ext cx="9502" cy="4679"/>
            </a:xfrm>
            <a:custGeom>
              <a:avLst/>
              <a:gdLst/>
              <a:ahLst/>
              <a:cxnLst/>
              <a:rect l="l" t="t" r="r" b="b"/>
              <a:pathLst>
                <a:path w="199" h="98" extrusionOk="0">
                  <a:moveTo>
                    <a:pt x="188" y="1"/>
                  </a:moveTo>
                  <a:cubicBezTo>
                    <a:pt x="124" y="11"/>
                    <a:pt x="61" y="23"/>
                    <a:pt x="1" y="30"/>
                  </a:cubicBezTo>
                  <a:cubicBezTo>
                    <a:pt x="1" y="53"/>
                    <a:pt x="4" y="75"/>
                    <a:pt x="9" y="98"/>
                  </a:cubicBezTo>
                  <a:cubicBezTo>
                    <a:pt x="71" y="82"/>
                    <a:pt x="135" y="68"/>
                    <a:pt x="199" y="49"/>
                  </a:cubicBezTo>
                  <a:cubicBezTo>
                    <a:pt x="195" y="34"/>
                    <a:pt x="192" y="19"/>
                    <a:pt x="18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5" name="Google Shape;17505;p11"/>
            <p:cNvSpPr/>
            <p:nvPr/>
          </p:nvSpPr>
          <p:spPr>
            <a:xfrm>
              <a:off x="-3877200" y="3804767"/>
              <a:ext cx="8118" cy="9550"/>
            </a:xfrm>
            <a:custGeom>
              <a:avLst/>
              <a:gdLst/>
              <a:ahLst/>
              <a:cxnLst/>
              <a:rect l="l" t="t" r="r" b="b"/>
              <a:pathLst>
                <a:path w="170" h="200" extrusionOk="0">
                  <a:moveTo>
                    <a:pt x="128" y="1"/>
                  </a:moveTo>
                  <a:lnTo>
                    <a:pt x="128" y="1"/>
                  </a:lnTo>
                  <a:cubicBezTo>
                    <a:pt x="87" y="65"/>
                    <a:pt x="42" y="132"/>
                    <a:pt x="1" y="199"/>
                  </a:cubicBezTo>
                  <a:cubicBezTo>
                    <a:pt x="98" y="177"/>
                    <a:pt x="169" y="132"/>
                    <a:pt x="12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6" name="Google Shape;17506;p11"/>
            <p:cNvSpPr/>
            <p:nvPr/>
          </p:nvSpPr>
          <p:spPr>
            <a:xfrm>
              <a:off x="-4288614" y="4125027"/>
              <a:ext cx="9311" cy="3390"/>
            </a:xfrm>
            <a:custGeom>
              <a:avLst/>
              <a:gdLst/>
              <a:ahLst/>
              <a:cxnLst/>
              <a:rect l="l" t="t" r="r" b="b"/>
              <a:pathLst>
                <a:path w="195" h="71" extrusionOk="0">
                  <a:moveTo>
                    <a:pt x="105" y="0"/>
                  </a:moveTo>
                  <a:cubicBezTo>
                    <a:pt x="68" y="0"/>
                    <a:pt x="38" y="26"/>
                    <a:pt x="0" y="71"/>
                  </a:cubicBezTo>
                  <a:cubicBezTo>
                    <a:pt x="79" y="64"/>
                    <a:pt x="138" y="56"/>
                    <a:pt x="195" y="49"/>
                  </a:cubicBezTo>
                  <a:cubicBezTo>
                    <a:pt x="161" y="15"/>
                    <a:pt x="135" y="0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7" name="Google Shape;17507;p11"/>
            <p:cNvSpPr/>
            <p:nvPr/>
          </p:nvSpPr>
          <p:spPr>
            <a:xfrm>
              <a:off x="-3854901" y="3755871"/>
              <a:ext cx="4679" cy="9502"/>
            </a:xfrm>
            <a:custGeom>
              <a:avLst/>
              <a:gdLst/>
              <a:ahLst/>
              <a:cxnLst/>
              <a:rect l="l" t="t" r="r" b="b"/>
              <a:pathLst>
                <a:path w="98" h="199" extrusionOk="0">
                  <a:moveTo>
                    <a:pt x="57" y="0"/>
                  </a:moveTo>
                  <a:cubicBezTo>
                    <a:pt x="39" y="64"/>
                    <a:pt x="20" y="128"/>
                    <a:pt x="1" y="188"/>
                  </a:cubicBezTo>
                  <a:cubicBezTo>
                    <a:pt x="13" y="191"/>
                    <a:pt x="27" y="195"/>
                    <a:pt x="39" y="199"/>
                  </a:cubicBezTo>
                  <a:cubicBezTo>
                    <a:pt x="57" y="139"/>
                    <a:pt x="80" y="76"/>
                    <a:pt x="98" y="12"/>
                  </a:cubicBezTo>
                  <a:cubicBezTo>
                    <a:pt x="83" y="8"/>
                    <a:pt x="72" y="4"/>
                    <a:pt x="5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8" name="Google Shape;17508;p11"/>
            <p:cNvSpPr/>
            <p:nvPr/>
          </p:nvSpPr>
          <p:spPr>
            <a:xfrm>
              <a:off x="-3846831" y="3622362"/>
              <a:ext cx="5205" cy="9502"/>
            </a:xfrm>
            <a:custGeom>
              <a:avLst/>
              <a:gdLst/>
              <a:ahLst/>
              <a:cxnLst/>
              <a:rect l="l" t="t" r="r" b="b"/>
              <a:pathLst>
                <a:path w="109" h="199" extrusionOk="0">
                  <a:moveTo>
                    <a:pt x="60" y="1"/>
                  </a:moveTo>
                  <a:cubicBezTo>
                    <a:pt x="41" y="64"/>
                    <a:pt x="19" y="124"/>
                    <a:pt x="1" y="187"/>
                  </a:cubicBezTo>
                  <a:cubicBezTo>
                    <a:pt x="11" y="191"/>
                    <a:pt x="27" y="195"/>
                    <a:pt x="37" y="198"/>
                  </a:cubicBezTo>
                  <a:cubicBezTo>
                    <a:pt x="63" y="139"/>
                    <a:pt x="86" y="79"/>
                    <a:pt x="108" y="19"/>
                  </a:cubicBezTo>
                  <a:cubicBezTo>
                    <a:pt x="94" y="12"/>
                    <a:pt x="79" y="8"/>
                    <a:pt x="6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09" name="Google Shape;17509;p11"/>
            <p:cNvSpPr/>
            <p:nvPr/>
          </p:nvSpPr>
          <p:spPr>
            <a:xfrm>
              <a:off x="-3959283" y="3884558"/>
              <a:ext cx="6971" cy="7544"/>
            </a:xfrm>
            <a:custGeom>
              <a:avLst/>
              <a:gdLst/>
              <a:ahLst/>
              <a:cxnLst/>
              <a:rect l="l" t="t" r="r" b="b"/>
              <a:pathLst>
                <a:path w="146" h="158" extrusionOk="0">
                  <a:moveTo>
                    <a:pt x="146" y="0"/>
                  </a:moveTo>
                  <a:lnTo>
                    <a:pt x="146" y="0"/>
                  </a:lnTo>
                  <a:cubicBezTo>
                    <a:pt x="90" y="57"/>
                    <a:pt x="53" y="95"/>
                    <a:pt x="1" y="150"/>
                  </a:cubicBezTo>
                  <a:cubicBezTo>
                    <a:pt x="23" y="154"/>
                    <a:pt x="45" y="157"/>
                    <a:pt x="60" y="157"/>
                  </a:cubicBezTo>
                  <a:cubicBezTo>
                    <a:pt x="146" y="157"/>
                    <a:pt x="142" y="90"/>
                    <a:pt x="1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0" name="Google Shape;17510;p11"/>
            <p:cNvSpPr/>
            <p:nvPr/>
          </p:nvSpPr>
          <p:spPr>
            <a:xfrm>
              <a:off x="-3817561" y="3733524"/>
              <a:ext cx="6637" cy="9359"/>
            </a:xfrm>
            <a:custGeom>
              <a:avLst/>
              <a:gdLst/>
              <a:ahLst/>
              <a:cxnLst/>
              <a:rect l="l" t="t" r="r" b="b"/>
              <a:pathLst>
                <a:path w="139" h="196" extrusionOk="0">
                  <a:moveTo>
                    <a:pt x="139" y="1"/>
                  </a:moveTo>
                  <a:cubicBezTo>
                    <a:pt x="0" y="57"/>
                    <a:pt x="11" y="118"/>
                    <a:pt x="64" y="188"/>
                  </a:cubicBezTo>
                  <a:cubicBezTo>
                    <a:pt x="86" y="132"/>
                    <a:pt x="105" y="80"/>
                    <a:pt x="139" y="1"/>
                  </a:cubicBezTo>
                  <a:close/>
                  <a:moveTo>
                    <a:pt x="64" y="188"/>
                  </a:moveTo>
                  <a:cubicBezTo>
                    <a:pt x="64" y="188"/>
                    <a:pt x="64" y="192"/>
                    <a:pt x="60" y="192"/>
                  </a:cubicBezTo>
                  <a:lnTo>
                    <a:pt x="71" y="196"/>
                  </a:lnTo>
                  <a:cubicBezTo>
                    <a:pt x="68" y="192"/>
                    <a:pt x="68" y="188"/>
                    <a:pt x="64" y="18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1" name="Google Shape;17511;p11"/>
            <p:cNvSpPr/>
            <p:nvPr/>
          </p:nvSpPr>
          <p:spPr>
            <a:xfrm>
              <a:off x="-4593307" y="3935937"/>
              <a:ext cx="7019" cy="4918"/>
            </a:xfrm>
            <a:custGeom>
              <a:avLst/>
              <a:gdLst/>
              <a:ahLst/>
              <a:cxnLst/>
              <a:rect l="l" t="t" r="r" b="b"/>
              <a:pathLst>
                <a:path w="147" h="103" extrusionOk="0">
                  <a:moveTo>
                    <a:pt x="64" y="1"/>
                  </a:moveTo>
                  <a:cubicBezTo>
                    <a:pt x="49" y="1"/>
                    <a:pt x="27" y="9"/>
                    <a:pt x="1" y="28"/>
                  </a:cubicBezTo>
                  <a:cubicBezTo>
                    <a:pt x="60" y="61"/>
                    <a:pt x="101" y="80"/>
                    <a:pt x="146" y="102"/>
                  </a:cubicBezTo>
                  <a:cubicBezTo>
                    <a:pt x="127" y="54"/>
                    <a:pt x="113" y="1"/>
                    <a:pt x="6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2" name="Google Shape;17512;p11"/>
            <p:cNvSpPr/>
            <p:nvPr/>
          </p:nvSpPr>
          <p:spPr>
            <a:xfrm>
              <a:off x="-4082669" y="4009519"/>
              <a:ext cx="7067" cy="5587"/>
            </a:xfrm>
            <a:custGeom>
              <a:avLst/>
              <a:gdLst/>
              <a:ahLst/>
              <a:cxnLst/>
              <a:rect l="l" t="t" r="r" b="b"/>
              <a:pathLst>
                <a:path w="148" h="117" extrusionOk="0">
                  <a:moveTo>
                    <a:pt x="117" y="0"/>
                  </a:moveTo>
                  <a:cubicBezTo>
                    <a:pt x="80" y="30"/>
                    <a:pt x="38" y="61"/>
                    <a:pt x="1" y="90"/>
                  </a:cubicBezTo>
                  <a:cubicBezTo>
                    <a:pt x="5" y="97"/>
                    <a:pt x="12" y="105"/>
                    <a:pt x="16" y="116"/>
                  </a:cubicBezTo>
                  <a:cubicBezTo>
                    <a:pt x="61" y="90"/>
                    <a:pt x="102" y="64"/>
                    <a:pt x="147" y="42"/>
                  </a:cubicBezTo>
                  <a:cubicBezTo>
                    <a:pt x="135" y="26"/>
                    <a:pt x="128" y="12"/>
                    <a:pt x="1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3" name="Google Shape;17513;p11"/>
            <p:cNvSpPr/>
            <p:nvPr/>
          </p:nvSpPr>
          <p:spPr>
            <a:xfrm>
              <a:off x="-4266840" y="4125886"/>
              <a:ext cx="7019" cy="2913"/>
            </a:xfrm>
            <a:custGeom>
              <a:avLst/>
              <a:gdLst/>
              <a:ahLst/>
              <a:cxnLst/>
              <a:rect l="l" t="t" r="r" b="b"/>
              <a:pathLst>
                <a:path w="147" h="61" extrusionOk="0">
                  <a:moveTo>
                    <a:pt x="5" y="1"/>
                  </a:moveTo>
                  <a:cubicBezTo>
                    <a:pt x="5" y="12"/>
                    <a:pt x="0" y="23"/>
                    <a:pt x="0" y="34"/>
                  </a:cubicBezTo>
                  <a:cubicBezTo>
                    <a:pt x="45" y="46"/>
                    <a:pt x="94" y="53"/>
                    <a:pt x="139" y="60"/>
                  </a:cubicBezTo>
                  <a:cubicBezTo>
                    <a:pt x="143" y="46"/>
                    <a:pt x="143" y="27"/>
                    <a:pt x="146" y="12"/>
                  </a:cubicBezTo>
                  <a:cubicBezTo>
                    <a:pt x="98" y="8"/>
                    <a:pt x="53" y="5"/>
                    <a:pt x="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4" name="Google Shape;17514;p11"/>
            <p:cNvSpPr/>
            <p:nvPr/>
          </p:nvSpPr>
          <p:spPr>
            <a:xfrm>
              <a:off x="-4224725" y="4093607"/>
              <a:ext cx="8643" cy="3056"/>
            </a:xfrm>
            <a:custGeom>
              <a:avLst/>
              <a:gdLst/>
              <a:ahLst/>
              <a:cxnLst/>
              <a:rect l="l" t="t" r="r" b="b"/>
              <a:pathLst>
                <a:path w="181" h="64" extrusionOk="0">
                  <a:moveTo>
                    <a:pt x="1" y="1"/>
                  </a:moveTo>
                  <a:lnTo>
                    <a:pt x="1" y="41"/>
                  </a:lnTo>
                  <a:cubicBezTo>
                    <a:pt x="60" y="49"/>
                    <a:pt x="120" y="56"/>
                    <a:pt x="180" y="63"/>
                  </a:cubicBezTo>
                  <a:lnTo>
                    <a:pt x="18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5" name="Google Shape;17515;p11"/>
            <p:cNvSpPr/>
            <p:nvPr/>
          </p:nvSpPr>
          <p:spPr>
            <a:xfrm>
              <a:off x="-4071734" y="4004506"/>
              <a:ext cx="4871" cy="4345"/>
            </a:xfrm>
            <a:custGeom>
              <a:avLst/>
              <a:gdLst/>
              <a:ahLst/>
              <a:cxnLst/>
              <a:rect l="l" t="t" r="r" b="b"/>
              <a:pathLst>
                <a:path w="102" h="91" extrusionOk="0">
                  <a:moveTo>
                    <a:pt x="101" y="0"/>
                  </a:moveTo>
                  <a:cubicBezTo>
                    <a:pt x="4" y="8"/>
                    <a:pt x="4" y="8"/>
                    <a:pt x="1" y="90"/>
                  </a:cubicBezTo>
                  <a:cubicBezTo>
                    <a:pt x="34" y="61"/>
                    <a:pt x="63" y="35"/>
                    <a:pt x="1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6" name="Google Shape;17516;p11"/>
            <p:cNvSpPr/>
            <p:nvPr/>
          </p:nvSpPr>
          <p:spPr>
            <a:xfrm>
              <a:off x="-4470112" y="4002930"/>
              <a:ext cx="6971" cy="2913"/>
            </a:xfrm>
            <a:custGeom>
              <a:avLst/>
              <a:gdLst/>
              <a:ahLst/>
              <a:cxnLst/>
              <a:rect l="l" t="t" r="r" b="b"/>
              <a:pathLst>
                <a:path w="146" h="61" extrusionOk="0">
                  <a:moveTo>
                    <a:pt x="0" y="0"/>
                  </a:moveTo>
                  <a:lnTo>
                    <a:pt x="0" y="60"/>
                  </a:lnTo>
                  <a:cubicBezTo>
                    <a:pt x="49" y="56"/>
                    <a:pt x="97" y="52"/>
                    <a:pt x="145" y="49"/>
                  </a:cubicBezTo>
                  <a:lnTo>
                    <a:pt x="145" y="11"/>
                  </a:lnTo>
                  <a:cubicBezTo>
                    <a:pt x="97" y="7"/>
                    <a:pt x="49" y="4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7" name="Google Shape;17517;p11"/>
            <p:cNvSpPr/>
            <p:nvPr/>
          </p:nvSpPr>
          <p:spPr>
            <a:xfrm>
              <a:off x="-3757443" y="3327458"/>
              <a:ext cx="7210" cy="9168"/>
            </a:xfrm>
            <a:custGeom>
              <a:avLst/>
              <a:gdLst/>
              <a:ahLst/>
              <a:cxnLst/>
              <a:rect l="l" t="t" r="r" b="b"/>
              <a:pathLst>
                <a:path w="151" h="192" extrusionOk="0">
                  <a:moveTo>
                    <a:pt x="147" y="1"/>
                  </a:moveTo>
                  <a:cubicBezTo>
                    <a:pt x="147" y="1"/>
                    <a:pt x="147" y="4"/>
                    <a:pt x="143" y="4"/>
                  </a:cubicBezTo>
                  <a:cubicBezTo>
                    <a:pt x="147" y="4"/>
                    <a:pt x="151" y="1"/>
                    <a:pt x="151" y="1"/>
                  </a:cubicBezTo>
                  <a:close/>
                  <a:moveTo>
                    <a:pt x="143" y="4"/>
                  </a:moveTo>
                  <a:lnTo>
                    <a:pt x="143" y="4"/>
                  </a:lnTo>
                  <a:cubicBezTo>
                    <a:pt x="98" y="57"/>
                    <a:pt x="49" y="106"/>
                    <a:pt x="1" y="158"/>
                  </a:cubicBezTo>
                  <a:cubicBezTo>
                    <a:pt x="20" y="169"/>
                    <a:pt x="35" y="180"/>
                    <a:pt x="53" y="192"/>
                  </a:cubicBezTo>
                  <a:cubicBezTo>
                    <a:pt x="83" y="128"/>
                    <a:pt x="113" y="68"/>
                    <a:pt x="143" y="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8" name="Google Shape;17518;p11"/>
            <p:cNvSpPr/>
            <p:nvPr/>
          </p:nvSpPr>
          <p:spPr>
            <a:xfrm>
              <a:off x="-4139396" y="4068586"/>
              <a:ext cx="8070" cy="6112"/>
            </a:xfrm>
            <a:custGeom>
              <a:avLst/>
              <a:gdLst/>
              <a:ahLst/>
              <a:cxnLst/>
              <a:rect l="l" t="t" r="r" b="b"/>
              <a:pathLst>
                <a:path w="169" h="128" extrusionOk="0">
                  <a:moveTo>
                    <a:pt x="146" y="1"/>
                  </a:moveTo>
                  <a:cubicBezTo>
                    <a:pt x="98" y="35"/>
                    <a:pt x="49" y="64"/>
                    <a:pt x="0" y="94"/>
                  </a:cubicBezTo>
                  <a:cubicBezTo>
                    <a:pt x="5" y="106"/>
                    <a:pt x="12" y="116"/>
                    <a:pt x="19" y="128"/>
                  </a:cubicBezTo>
                  <a:cubicBezTo>
                    <a:pt x="72" y="98"/>
                    <a:pt x="120" y="68"/>
                    <a:pt x="169" y="38"/>
                  </a:cubicBezTo>
                  <a:cubicBezTo>
                    <a:pt x="162" y="27"/>
                    <a:pt x="153" y="16"/>
                    <a:pt x="1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19" name="Google Shape;17519;p11"/>
            <p:cNvSpPr/>
            <p:nvPr/>
          </p:nvSpPr>
          <p:spPr>
            <a:xfrm>
              <a:off x="-3784709" y="3492053"/>
              <a:ext cx="5587" cy="9693"/>
            </a:xfrm>
            <a:custGeom>
              <a:avLst/>
              <a:gdLst/>
              <a:ahLst/>
              <a:cxnLst/>
              <a:rect l="l" t="t" r="r" b="b"/>
              <a:pathLst>
                <a:path w="117" h="203" extrusionOk="0">
                  <a:moveTo>
                    <a:pt x="116" y="1"/>
                  </a:moveTo>
                  <a:lnTo>
                    <a:pt x="116" y="1"/>
                  </a:lnTo>
                  <a:cubicBezTo>
                    <a:pt x="15" y="34"/>
                    <a:pt x="8" y="109"/>
                    <a:pt x="8" y="187"/>
                  </a:cubicBezTo>
                  <a:cubicBezTo>
                    <a:pt x="45" y="124"/>
                    <a:pt x="79" y="64"/>
                    <a:pt x="116" y="1"/>
                  </a:cubicBezTo>
                  <a:close/>
                  <a:moveTo>
                    <a:pt x="8" y="187"/>
                  </a:moveTo>
                  <a:cubicBezTo>
                    <a:pt x="4" y="191"/>
                    <a:pt x="4" y="195"/>
                    <a:pt x="0" y="199"/>
                  </a:cubicBezTo>
                  <a:lnTo>
                    <a:pt x="8" y="203"/>
                  </a:lnTo>
                  <a:lnTo>
                    <a:pt x="8" y="187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0" name="Google Shape;17520;p11"/>
            <p:cNvSpPr/>
            <p:nvPr/>
          </p:nvSpPr>
          <p:spPr>
            <a:xfrm>
              <a:off x="-4640054" y="4015058"/>
              <a:ext cx="5730" cy="5061"/>
            </a:xfrm>
            <a:custGeom>
              <a:avLst/>
              <a:gdLst/>
              <a:ahLst/>
              <a:cxnLst/>
              <a:rect l="l" t="t" r="r" b="b"/>
              <a:pathLst>
                <a:path w="120" h="106" extrusionOk="0">
                  <a:moveTo>
                    <a:pt x="19" y="0"/>
                  </a:moveTo>
                  <a:lnTo>
                    <a:pt x="19" y="0"/>
                  </a:lnTo>
                  <a:cubicBezTo>
                    <a:pt x="0" y="67"/>
                    <a:pt x="11" y="105"/>
                    <a:pt x="56" y="105"/>
                  </a:cubicBezTo>
                  <a:cubicBezTo>
                    <a:pt x="75" y="105"/>
                    <a:pt x="93" y="102"/>
                    <a:pt x="119" y="90"/>
                  </a:cubicBezTo>
                  <a:cubicBezTo>
                    <a:pt x="86" y="60"/>
                    <a:pt x="52" y="31"/>
                    <a:pt x="1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1" name="Google Shape;17521;p11"/>
            <p:cNvSpPr/>
            <p:nvPr/>
          </p:nvSpPr>
          <p:spPr>
            <a:xfrm>
              <a:off x="-4322565" y="4026136"/>
              <a:ext cx="8308" cy="3581"/>
            </a:xfrm>
            <a:custGeom>
              <a:avLst/>
              <a:gdLst/>
              <a:ahLst/>
              <a:cxnLst/>
              <a:rect l="l" t="t" r="r" b="b"/>
              <a:pathLst>
                <a:path w="174" h="75" extrusionOk="0">
                  <a:moveTo>
                    <a:pt x="1" y="0"/>
                  </a:moveTo>
                  <a:cubicBezTo>
                    <a:pt x="16" y="56"/>
                    <a:pt x="38" y="75"/>
                    <a:pt x="64" y="75"/>
                  </a:cubicBezTo>
                  <a:cubicBezTo>
                    <a:pt x="99" y="75"/>
                    <a:pt x="135" y="41"/>
                    <a:pt x="173" y="11"/>
                  </a:cubicBezTo>
                  <a:cubicBezTo>
                    <a:pt x="117" y="8"/>
                    <a:pt x="57" y="4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2" name="Google Shape;17522;p11"/>
            <p:cNvSpPr/>
            <p:nvPr/>
          </p:nvSpPr>
          <p:spPr>
            <a:xfrm>
              <a:off x="-4278635" y="4022364"/>
              <a:ext cx="5587" cy="2531"/>
            </a:xfrm>
            <a:custGeom>
              <a:avLst/>
              <a:gdLst/>
              <a:ahLst/>
              <a:cxnLst/>
              <a:rect l="l" t="t" r="r" b="b"/>
              <a:pathLst>
                <a:path w="117" h="53" extrusionOk="0">
                  <a:moveTo>
                    <a:pt x="117" y="1"/>
                  </a:moveTo>
                  <a:cubicBezTo>
                    <a:pt x="79" y="4"/>
                    <a:pt x="42" y="12"/>
                    <a:pt x="0" y="16"/>
                  </a:cubicBezTo>
                  <a:cubicBezTo>
                    <a:pt x="5" y="27"/>
                    <a:pt x="5" y="38"/>
                    <a:pt x="5" y="53"/>
                  </a:cubicBezTo>
                  <a:lnTo>
                    <a:pt x="117" y="53"/>
                  </a:lnTo>
                  <a:lnTo>
                    <a:pt x="117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3" name="Google Shape;17523;p11"/>
            <p:cNvSpPr/>
            <p:nvPr/>
          </p:nvSpPr>
          <p:spPr>
            <a:xfrm>
              <a:off x="-4563702" y="3957758"/>
              <a:ext cx="7019" cy="6303"/>
            </a:xfrm>
            <a:custGeom>
              <a:avLst/>
              <a:gdLst/>
              <a:ahLst/>
              <a:cxnLst/>
              <a:rect l="l" t="t" r="r" b="b"/>
              <a:pathLst>
                <a:path w="147" h="132" extrusionOk="0">
                  <a:moveTo>
                    <a:pt x="54" y="1"/>
                  </a:moveTo>
                  <a:cubicBezTo>
                    <a:pt x="46" y="1"/>
                    <a:pt x="42" y="1"/>
                    <a:pt x="35" y="4"/>
                  </a:cubicBezTo>
                  <a:lnTo>
                    <a:pt x="1" y="4"/>
                  </a:lnTo>
                  <a:cubicBezTo>
                    <a:pt x="49" y="56"/>
                    <a:pt x="83" y="94"/>
                    <a:pt x="116" y="132"/>
                  </a:cubicBezTo>
                  <a:cubicBezTo>
                    <a:pt x="128" y="124"/>
                    <a:pt x="139" y="113"/>
                    <a:pt x="147" y="105"/>
                  </a:cubicBezTo>
                  <a:cubicBezTo>
                    <a:pt x="125" y="72"/>
                    <a:pt x="99" y="37"/>
                    <a:pt x="72" y="8"/>
                  </a:cubicBezTo>
                  <a:cubicBezTo>
                    <a:pt x="68" y="4"/>
                    <a:pt x="61" y="1"/>
                    <a:pt x="5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4" name="Google Shape;17524;p11"/>
            <p:cNvSpPr/>
            <p:nvPr/>
          </p:nvSpPr>
          <p:spPr>
            <a:xfrm>
              <a:off x="-3094148" y="3076198"/>
              <a:ext cx="6494" cy="6064"/>
            </a:xfrm>
            <a:custGeom>
              <a:avLst/>
              <a:gdLst/>
              <a:ahLst/>
              <a:cxnLst/>
              <a:rect l="l" t="t" r="r" b="b"/>
              <a:pathLst>
                <a:path w="136" h="127" extrusionOk="0">
                  <a:moveTo>
                    <a:pt x="105" y="0"/>
                  </a:moveTo>
                  <a:cubicBezTo>
                    <a:pt x="72" y="30"/>
                    <a:pt x="35" y="59"/>
                    <a:pt x="0" y="93"/>
                  </a:cubicBezTo>
                  <a:cubicBezTo>
                    <a:pt x="9" y="104"/>
                    <a:pt x="16" y="116"/>
                    <a:pt x="27" y="127"/>
                  </a:cubicBezTo>
                  <a:cubicBezTo>
                    <a:pt x="61" y="97"/>
                    <a:pt x="98" y="63"/>
                    <a:pt x="135" y="33"/>
                  </a:cubicBezTo>
                  <a:cubicBezTo>
                    <a:pt x="124" y="23"/>
                    <a:pt x="117" y="11"/>
                    <a:pt x="105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5" name="Google Shape;17525;p11"/>
            <p:cNvSpPr/>
            <p:nvPr/>
          </p:nvSpPr>
          <p:spPr>
            <a:xfrm>
              <a:off x="-4332879" y="4026136"/>
              <a:ext cx="10362" cy="3247"/>
            </a:xfrm>
            <a:custGeom>
              <a:avLst/>
              <a:gdLst/>
              <a:ahLst/>
              <a:cxnLst/>
              <a:rect l="l" t="t" r="r" b="b"/>
              <a:pathLst>
                <a:path w="217" h="68" extrusionOk="0">
                  <a:moveTo>
                    <a:pt x="213" y="0"/>
                  </a:moveTo>
                  <a:cubicBezTo>
                    <a:pt x="149" y="8"/>
                    <a:pt x="87" y="15"/>
                    <a:pt x="1" y="23"/>
                  </a:cubicBezTo>
                  <a:cubicBezTo>
                    <a:pt x="42" y="53"/>
                    <a:pt x="79" y="68"/>
                    <a:pt x="109" y="68"/>
                  </a:cubicBezTo>
                  <a:cubicBezTo>
                    <a:pt x="149" y="68"/>
                    <a:pt x="184" y="41"/>
                    <a:pt x="21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6" name="Google Shape;17526;p11"/>
            <p:cNvSpPr/>
            <p:nvPr/>
          </p:nvSpPr>
          <p:spPr>
            <a:xfrm>
              <a:off x="-3854901" y="3663571"/>
              <a:ext cx="5253" cy="5587"/>
            </a:xfrm>
            <a:custGeom>
              <a:avLst/>
              <a:gdLst/>
              <a:ahLst/>
              <a:cxnLst/>
              <a:rect l="l" t="t" r="r" b="b"/>
              <a:pathLst>
                <a:path w="110" h="117" extrusionOk="0">
                  <a:moveTo>
                    <a:pt x="91" y="1"/>
                  </a:moveTo>
                  <a:cubicBezTo>
                    <a:pt x="61" y="27"/>
                    <a:pt x="31" y="53"/>
                    <a:pt x="1" y="80"/>
                  </a:cubicBezTo>
                  <a:cubicBezTo>
                    <a:pt x="13" y="91"/>
                    <a:pt x="23" y="106"/>
                    <a:pt x="35" y="117"/>
                  </a:cubicBezTo>
                  <a:cubicBezTo>
                    <a:pt x="61" y="83"/>
                    <a:pt x="87" y="53"/>
                    <a:pt x="109" y="20"/>
                  </a:cubicBezTo>
                  <a:cubicBezTo>
                    <a:pt x="106" y="16"/>
                    <a:pt x="98" y="8"/>
                    <a:pt x="9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7" name="Google Shape;17527;p11"/>
            <p:cNvSpPr/>
            <p:nvPr/>
          </p:nvSpPr>
          <p:spPr>
            <a:xfrm>
              <a:off x="-3817226" y="3638597"/>
              <a:ext cx="3104" cy="6828"/>
            </a:xfrm>
            <a:custGeom>
              <a:avLst/>
              <a:gdLst/>
              <a:ahLst/>
              <a:cxnLst/>
              <a:rect l="l" t="t" r="r" b="b"/>
              <a:pathLst>
                <a:path w="65" h="143" extrusionOk="0">
                  <a:moveTo>
                    <a:pt x="19" y="1"/>
                  </a:moveTo>
                  <a:cubicBezTo>
                    <a:pt x="12" y="46"/>
                    <a:pt x="9" y="94"/>
                    <a:pt x="1" y="139"/>
                  </a:cubicBezTo>
                  <a:cubicBezTo>
                    <a:pt x="12" y="139"/>
                    <a:pt x="27" y="143"/>
                    <a:pt x="38" y="143"/>
                  </a:cubicBezTo>
                  <a:cubicBezTo>
                    <a:pt x="45" y="98"/>
                    <a:pt x="53" y="49"/>
                    <a:pt x="64" y="4"/>
                  </a:cubicBezTo>
                  <a:cubicBezTo>
                    <a:pt x="49" y="4"/>
                    <a:pt x="35" y="4"/>
                    <a:pt x="19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8" name="Google Shape;17528;p11"/>
            <p:cNvSpPr/>
            <p:nvPr/>
          </p:nvSpPr>
          <p:spPr>
            <a:xfrm>
              <a:off x="-4349496" y="4128560"/>
              <a:ext cx="8261" cy="3438"/>
            </a:xfrm>
            <a:custGeom>
              <a:avLst/>
              <a:gdLst/>
              <a:ahLst/>
              <a:cxnLst/>
              <a:rect l="l" t="t" r="r" b="b"/>
              <a:pathLst>
                <a:path w="173" h="72" extrusionOk="0">
                  <a:moveTo>
                    <a:pt x="161" y="1"/>
                  </a:moveTo>
                  <a:cubicBezTo>
                    <a:pt x="109" y="12"/>
                    <a:pt x="57" y="23"/>
                    <a:pt x="0" y="38"/>
                  </a:cubicBezTo>
                  <a:cubicBezTo>
                    <a:pt x="4" y="49"/>
                    <a:pt x="9" y="61"/>
                    <a:pt x="9" y="71"/>
                  </a:cubicBezTo>
                  <a:cubicBezTo>
                    <a:pt x="64" y="64"/>
                    <a:pt x="116" y="57"/>
                    <a:pt x="173" y="45"/>
                  </a:cubicBezTo>
                  <a:cubicBezTo>
                    <a:pt x="169" y="31"/>
                    <a:pt x="166" y="16"/>
                    <a:pt x="16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29" name="Google Shape;17529;p11"/>
            <p:cNvSpPr/>
            <p:nvPr/>
          </p:nvSpPr>
          <p:spPr>
            <a:xfrm>
              <a:off x="-4312680" y="4128369"/>
              <a:ext cx="6255" cy="3295"/>
            </a:xfrm>
            <a:custGeom>
              <a:avLst/>
              <a:gdLst/>
              <a:ahLst/>
              <a:cxnLst/>
              <a:rect l="l" t="t" r="r" b="b"/>
              <a:pathLst>
                <a:path w="131" h="69" extrusionOk="0">
                  <a:moveTo>
                    <a:pt x="7" y="1"/>
                  </a:moveTo>
                  <a:cubicBezTo>
                    <a:pt x="7" y="13"/>
                    <a:pt x="4" y="27"/>
                    <a:pt x="0" y="42"/>
                  </a:cubicBezTo>
                  <a:cubicBezTo>
                    <a:pt x="37" y="49"/>
                    <a:pt x="78" y="61"/>
                    <a:pt x="116" y="68"/>
                  </a:cubicBezTo>
                  <a:cubicBezTo>
                    <a:pt x="119" y="49"/>
                    <a:pt x="123" y="31"/>
                    <a:pt x="130" y="13"/>
                  </a:cubicBezTo>
                  <a:cubicBezTo>
                    <a:pt x="90" y="8"/>
                    <a:pt x="49" y="5"/>
                    <a:pt x="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0" name="Google Shape;17530;p11"/>
            <p:cNvSpPr/>
            <p:nvPr/>
          </p:nvSpPr>
          <p:spPr>
            <a:xfrm>
              <a:off x="-3880734" y="3878493"/>
              <a:ext cx="3390" cy="7736"/>
            </a:xfrm>
            <a:custGeom>
              <a:avLst/>
              <a:gdLst/>
              <a:ahLst/>
              <a:cxnLst/>
              <a:rect l="l" t="t" r="r" b="b"/>
              <a:pathLst>
                <a:path w="71" h="162" extrusionOk="0">
                  <a:moveTo>
                    <a:pt x="52" y="1"/>
                  </a:moveTo>
                  <a:lnTo>
                    <a:pt x="52" y="8"/>
                  </a:lnTo>
                  <a:cubicBezTo>
                    <a:pt x="52" y="4"/>
                    <a:pt x="56" y="4"/>
                    <a:pt x="60" y="1"/>
                  </a:cubicBezTo>
                  <a:close/>
                  <a:moveTo>
                    <a:pt x="52" y="8"/>
                  </a:moveTo>
                  <a:lnTo>
                    <a:pt x="52" y="8"/>
                  </a:lnTo>
                  <a:cubicBezTo>
                    <a:pt x="0" y="65"/>
                    <a:pt x="0" y="68"/>
                    <a:pt x="71" y="161"/>
                  </a:cubicBezTo>
                  <a:cubicBezTo>
                    <a:pt x="64" y="94"/>
                    <a:pt x="56" y="49"/>
                    <a:pt x="52" y="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531" name="Google Shape;17531;p11"/>
          <p:cNvGrpSpPr/>
          <p:nvPr/>
        </p:nvGrpSpPr>
        <p:grpSpPr>
          <a:xfrm rot="-9974483">
            <a:off x="3819335" y="-1182327"/>
            <a:ext cx="2949486" cy="2274920"/>
            <a:chOff x="-2397619" y="4693681"/>
            <a:chExt cx="1518689" cy="1171355"/>
          </a:xfrm>
        </p:grpSpPr>
        <p:sp>
          <p:nvSpPr>
            <p:cNvPr id="17532" name="Google Shape;17532;p11"/>
            <p:cNvSpPr/>
            <p:nvPr/>
          </p:nvSpPr>
          <p:spPr>
            <a:xfrm>
              <a:off x="-1668667" y="4892321"/>
              <a:ext cx="385390" cy="328663"/>
            </a:xfrm>
            <a:custGeom>
              <a:avLst/>
              <a:gdLst/>
              <a:ahLst/>
              <a:cxnLst/>
              <a:rect l="l" t="t" r="r" b="b"/>
              <a:pathLst>
                <a:path w="8071" h="6883" extrusionOk="0">
                  <a:moveTo>
                    <a:pt x="5742" y="1"/>
                  </a:moveTo>
                  <a:cubicBezTo>
                    <a:pt x="5712" y="1"/>
                    <a:pt x="5679" y="16"/>
                    <a:pt x="5638" y="42"/>
                  </a:cubicBezTo>
                  <a:cubicBezTo>
                    <a:pt x="5477" y="144"/>
                    <a:pt x="5301" y="230"/>
                    <a:pt x="5122" y="297"/>
                  </a:cubicBezTo>
                  <a:cubicBezTo>
                    <a:pt x="4961" y="356"/>
                    <a:pt x="4789" y="387"/>
                    <a:pt x="4620" y="427"/>
                  </a:cubicBezTo>
                  <a:cubicBezTo>
                    <a:pt x="4576" y="439"/>
                    <a:pt x="4520" y="442"/>
                    <a:pt x="4490" y="472"/>
                  </a:cubicBezTo>
                  <a:cubicBezTo>
                    <a:pt x="4277" y="685"/>
                    <a:pt x="4011" y="820"/>
                    <a:pt x="3783" y="1044"/>
                  </a:cubicBezTo>
                  <a:cubicBezTo>
                    <a:pt x="3750" y="977"/>
                    <a:pt x="3720" y="921"/>
                    <a:pt x="3683" y="850"/>
                  </a:cubicBezTo>
                  <a:cubicBezTo>
                    <a:pt x="3571" y="943"/>
                    <a:pt x="3526" y="1048"/>
                    <a:pt x="3495" y="1186"/>
                  </a:cubicBezTo>
                  <a:cubicBezTo>
                    <a:pt x="3466" y="1355"/>
                    <a:pt x="3324" y="1481"/>
                    <a:pt x="3252" y="1638"/>
                  </a:cubicBezTo>
                  <a:cubicBezTo>
                    <a:pt x="3238" y="1661"/>
                    <a:pt x="3181" y="1669"/>
                    <a:pt x="3145" y="1680"/>
                  </a:cubicBezTo>
                  <a:cubicBezTo>
                    <a:pt x="3062" y="1714"/>
                    <a:pt x="3014" y="1758"/>
                    <a:pt x="2943" y="1871"/>
                  </a:cubicBezTo>
                  <a:cubicBezTo>
                    <a:pt x="2972" y="1919"/>
                    <a:pt x="3002" y="1967"/>
                    <a:pt x="3032" y="2016"/>
                  </a:cubicBezTo>
                  <a:cubicBezTo>
                    <a:pt x="2965" y="2121"/>
                    <a:pt x="2905" y="2214"/>
                    <a:pt x="2845" y="2311"/>
                  </a:cubicBezTo>
                  <a:cubicBezTo>
                    <a:pt x="2823" y="2352"/>
                    <a:pt x="2781" y="2394"/>
                    <a:pt x="2781" y="2435"/>
                  </a:cubicBezTo>
                  <a:cubicBezTo>
                    <a:pt x="2781" y="2682"/>
                    <a:pt x="2587" y="2820"/>
                    <a:pt x="2472" y="2999"/>
                  </a:cubicBezTo>
                  <a:cubicBezTo>
                    <a:pt x="2415" y="3089"/>
                    <a:pt x="2367" y="3175"/>
                    <a:pt x="2348" y="3287"/>
                  </a:cubicBezTo>
                  <a:cubicBezTo>
                    <a:pt x="2325" y="3410"/>
                    <a:pt x="2239" y="3527"/>
                    <a:pt x="2176" y="3639"/>
                  </a:cubicBezTo>
                  <a:cubicBezTo>
                    <a:pt x="2053" y="3859"/>
                    <a:pt x="1941" y="4087"/>
                    <a:pt x="1799" y="4293"/>
                  </a:cubicBezTo>
                  <a:cubicBezTo>
                    <a:pt x="1623" y="4547"/>
                    <a:pt x="1514" y="4842"/>
                    <a:pt x="1283" y="5063"/>
                  </a:cubicBezTo>
                  <a:cubicBezTo>
                    <a:pt x="1208" y="5134"/>
                    <a:pt x="1171" y="5242"/>
                    <a:pt x="1111" y="5332"/>
                  </a:cubicBezTo>
                  <a:cubicBezTo>
                    <a:pt x="1062" y="5411"/>
                    <a:pt x="1009" y="5489"/>
                    <a:pt x="954" y="5563"/>
                  </a:cubicBezTo>
                  <a:cubicBezTo>
                    <a:pt x="883" y="5653"/>
                    <a:pt x="797" y="5728"/>
                    <a:pt x="790" y="5855"/>
                  </a:cubicBezTo>
                  <a:cubicBezTo>
                    <a:pt x="790" y="5893"/>
                    <a:pt x="755" y="5930"/>
                    <a:pt x="729" y="5960"/>
                  </a:cubicBezTo>
                  <a:cubicBezTo>
                    <a:pt x="565" y="6151"/>
                    <a:pt x="389" y="6334"/>
                    <a:pt x="229" y="6528"/>
                  </a:cubicBezTo>
                  <a:cubicBezTo>
                    <a:pt x="150" y="6626"/>
                    <a:pt x="94" y="6738"/>
                    <a:pt x="0" y="6883"/>
                  </a:cubicBezTo>
                  <a:cubicBezTo>
                    <a:pt x="83" y="6864"/>
                    <a:pt x="127" y="6869"/>
                    <a:pt x="150" y="6846"/>
                  </a:cubicBezTo>
                  <a:cubicBezTo>
                    <a:pt x="232" y="6760"/>
                    <a:pt x="303" y="6662"/>
                    <a:pt x="386" y="6573"/>
                  </a:cubicBezTo>
                  <a:cubicBezTo>
                    <a:pt x="520" y="6427"/>
                    <a:pt x="662" y="6285"/>
                    <a:pt x="790" y="6136"/>
                  </a:cubicBezTo>
                  <a:cubicBezTo>
                    <a:pt x="857" y="6053"/>
                    <a:pt x="897" y="5953"/>
                    <a:pt x="957" y="5867"/>
                  </a:cubicBezTo>
                  <a:cubicBezTo>
                    <a:pt x="1021" y="5780"/>
                    <a:pt x="1096" y="5702"/>
                    <a:pt x="1163" y="5620"/>
                  </a:cubicBezTo>
                  <a:cubicBezTo>
                    <a:pt x="1219" y="5545"/>
                    <a:pt x="1261" y="5451"/>
                    <a:pt x="1331" y="5396"/>
                  </a:cubicBezTo>
                  <a:cubicBezTo>
                    <a:pt x="1432" y="5317"/>
                    <a:pt x="1447" y="5223"/>
                    <a:pt x="1421" y="5104"/>
                  </a:cubicBezTo>
                  <a:cubicBezTo>
                    <a:pt x="1634" y="4980"/>
                    <a:pt x="1776" y="4801"/>
                    <a:pt x="1847" y="4566"/>
                  </a:cubicBezTo>
                  <a:cubicBezTo>
                    <a:pt x="1851" y="4547"/>
                    <a:pt x="1854" y="4517"/>
                    <a:pt x="1866" y="4509"/>
                  </a:cubicBezTo>
                  <a:cubicBezTo>
                    <a:pt x="2090" y="4409"/>
                    <a:pt x="2101" y="4162"/>
                    <a:pt x="2221" y="3990"/>
                  </a:cubicBezTo>
                  <a:cubicBezTo>
                    <a:pt x="2337" y="3822"/>
                    <a:pt x="2396" y="3616"/>
                    <a:pt x="2494" y="3433"/>
                  </a:cubicBezTo>
                  <a:cubicBezTo>
                    <a:pt x="2584" y="3268"/>
                    <a:pt x="2688" y="3115"/>
                    <a:pt x="2781" y="2954"/>
                  </a:cubicBezTo>
                  <a:cubicBezTo>
                    <a:pt x="2823" y="2880"/>
                    <a:pt x="2845" y="2794"/>
                    <a:pt x="2879" y="2715"/>
                  </a:cubicBezTo>
                  <a:cubicBezTo>
                    <a:pt x="2893" y="2682"/>
                    <a:pt x="2905" y="2637"/>
                    <a:pt x="2931" y="2622"/>
                  </a:cubicBezTo>
                  <a:cubicBezTo>
                    <a:pt x="3107" y="2513"/>
                    <a:pt x="3174" y="2334"/>
                    <a:pt x="3245" y="2166"/>
                  </a:cubicBezTo>
                  <a:cubicBezTo>
                    <a:pt x="3338" y="1923"/>
                    <a:pt x="3481" y="1724"/>
                    <a:pt x="3671" y="1545"/>
                  </a:cubicBezTo>
                  <a:cubicBezTo>
                    <a:pt x="3828" y="1400"/>
                    <a:pt x="3959" y="1217"/>
                    <a:pt x="4123" y="1070"/>
                  </a:cubicBezTo>
                  <a:cubicBezTo>
                    <a:pt x="4258" y="951"/>
                    <a:pt x="4419" y="858"/>
                    <a:pt x="4576" y="768"/>
                  </a:cubicBezTo>
                  <a:cubicBezTo>
                    <a:pt x="5047" y="506"/>
                    <a:pt x="5544" y="319"/>
                    <a:pt x="6086" y="278"/>
                  </a:cubicBezTo>
                  <a:cubicBezTo>
                    <a:pt x="6221" y="270"/>
                    <a:pt x="6352" y="237"/>
                    <a:pt x="6482" y="233"/>
                  </a:cubicBezTo>
                  <a:cubicBezTo>
                    <a:pt x="6494" y="230"/>
                    <a:pt x="6509" y="230"/>
                    <a:pt x="6520" y="230"/>
                  </a:cubicBezTo>
                  <a:cubicBezTo>
                    <a:pt x="6613" y="230"/>
                    <a:pt x="6706" y="248"/>
                    <a:pt x="6800" y="248"/>
                  </a:cubicBezTo>
                  <a:cubicBezTo>
                    <a:pt x="6942" y="248"/>
                    <a:pt x="7084" y="263"/>
                    <a:pt x="7227" y="263"/>
                  </a:cubicBezTo>
                  <a:cubicBezTo>
                    <a:pt x="7334" y="263"/>
                    <a:pt x="7446" y="256"/>
                    <a:pt x="7555" y="225"/>
                  </a:cubicBezTo>
                  <a:cubicBezTo>
                    <a:pt x="7567" y="222"/>
                    <a:pt x="7574" y="222"/>
                    <a:pt x="7581" y="222"/>
                  </a:cubicBezTo>
                  <a:cubicBezTo>
                    <a:pt x="7615" y="222"/>
                    <a:pt x="7656" y="237"/>
                    <a:pt x="7690" y="244"/>
                  </a:cubicBezTo>
                  <a:cubicBezTo>
                    <a:pt x="7720" y="256"/>
                    <a:pt x="7753" y="256"/>
                    <a:pt x="7783" y="256"/>
                  </a:cubicBezTo>
                  <a:cubicBezTo>
                    <a:pt x="7873" y="256"/>
                    <a:pt x="7959" y="230"/>
                    <a:pt x="8045" y="199"/>
                  </a:cubicBezTo>
                  <a:cubicBezTo>
                    <a:pt x="8056" y="196"/>
                    <a:pt x="8060" y="154"/>
                    <a:pt x="8071" y="118"/>
                  </a:cubicBezTo>
                  <a:cubicBezTo>
                    <a:pt x="7936" y="102"/>
                    <a:pt x="7817" y="99"/>
                    <a:pt x="7701" y="80"/>
                  </a:cubicBezTo>
                  <a:cubicBezTo>
                    <a:pt x="7641" y="73"/>
                    <a:pt x="7581" y="46"/>
                    <a:pt x="7525" y="46"/>
                  </a:cubicBezTo>
                  <a:cubicBezTo>
                    <a:pt x="7484" y="46"/>
                    <a:pt x="7443" y="57"/>
                    <a:pt x="7406" y="102"/>
                  </a:cubicBezTo>
                  <a:cubicBezTo>
                    <a:pt x="7398" y="106"/>
                    <a:pt x="7387" y="109"/>
                    <a:pt x="7376" y="109"/>
                  </a:cubicBezTo>
                  <a:cubicBezTo>
                    <a:pt x="7353" y="109"/>
                    <a:pt x="7327" y="102"/>
                    <a:pt x="7308" y="102"/>
                  </a:cubicBezTo>
                  <a:cubicBezTo>
                    <a:pt x="7122" y="91"/>
                    <a:pt x="6935" y="83"/>
                    <a:pt x="6748" y="65"/>
                  </a:cubicBezTo>
                  <a:cubicBezTo>
                    <a:pt x="6696" y="61"/>
                    <a:pt x="6639" y="23"/>
                    <a:pt x="6594" y="23"/>
                  </a:cubicBezTo>
                  <a:cubicBezTo>
                    <a:pt x="6583" y="23"/>
                    <a:pt x="6576" y="23"/>
                    <a:pt x="6568" y="28"/>
                  </a:cubicBezTo>
                  <a:cubicBezTo>
                    <a:pt x="6497" y="57"/>
                    <a:pt x="6426" y="65"/>
                    <a:pt x="6352" y="65"/>
                  </a:cubicBezTo>
                  <a:cubicBezTo>
                    <a:pt x="6314" y="65"/>
                    <a:pt x="6273" y="61"/>
                    <a:pt x="6232" y="61"/>
                  </a:cubicBezTo>
                  <a:cubicBezTo>
                    <a:pt x="6195" y="57"/>
                    <a:pt x="6154" y="54"/>
                    <a:pt x="6112" y="54"/>
                  </a:cubicBezTo>
                  <a:cubicBezTo>
                    <a:pt x="6026" y="54"/>
                    <a:pt x="5940" y="65"/>
                    <a:pt x="5858" y="113"/>
                  </a:cubicBezTo>
                  <a:cubicBezTo>
                    <a:pt x="5824" y="39"/>
                    <a:pt x="5791" y="1"/>
                    <a:pt x="574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3" name="Google Shape;17533;p11"/>
            <p:cNvSpPr/>
            <p:nvPr/>
          </p:nvSpPr>
          <p:spPr>
            <a:xfrm>
              <a:off x="-2155240" y="5356069"/>
              <a:ext cx="284399" cy="324366"/>
            </a:xfrm>
            <a:custGeom>
              <a:avLst/>
              <a:gdLst/>
              <a:ahLst/>
              <a:cxnLst/>
              <a:rect l="l" t="t" r="r" b="b"/>
              <a:pathLst>
                <a:path w="5956" h="6793" extrusionOk="0">
                  <a:moveTo>
                    <a:pt x="5847" y="1"/>
                  </a:moveTo>
                  <a:cubicBezTo>
                    <a:pt x="5825" y="1"/>
                    <a:pt x="5802" y="9"/>
                    <a:pt x="5776" y="19"/>
                  </a:cubicBezTo>
                  <a:cubicBezTo>
                    <a:pt x="5671" y="76"/>
                    <a:pt x="5566" y="140"/>
                    <a:pt x="5462" y="195"/>
                  </a:cubicBezTo>
                  <a:cubicBezTo>
                    <a:pt x="5241" y="307"/>
                    <a:pt x="5021" y="423"/>
                    <a:pt x="4793" y="516"/>
                  </a:cubicBezTo>
                  <a:cubicBezTo>
                    <a:pt x="4639" y="577"/>
                    <a:pt x="4490" y="621"/>
                    <a:pt x="4348" y="718"/>
                  </a:cubicBezTo>
                  <a:cubicBezTo>
                    <a:pt x="4027" y="935"/>
                    <a:pt x="3682" y="1122"/>
                    <a:pt x="3349" y="1324"/>
                  </a:cubicBezTo>
                  <a:cubicBezTo>
                    <a:pt x="3301" y="1351"/>
                    <a:pt x="3260" y="1384"/>
                    <a:pt x="3215" y="1414"/>
                  </a:cubicBezTo>
                  <a:cubicBezTo>
                    <a:pt x="3189" y="1429"/>
                    <a:pt x="3156" y="1459"/>
                    <a:pt x="3133" y="1459"/>
                  </a:cubicBezTo>
                  <a:cubicBezTo>
                    <a:pt x="3133" y="1459"/>
                    <a:pt x="3130" y="1459"/>
                    <a:pt x="3130" y="1455"/>
                  </a:cubicBezTo>
                  <a:cubicBezTo>
                    <a:pt x="3095" y="1441"/>
                    <a:pt x="3066" y="1432"/>
                    <a:pt x="3043" y="1432"/>
                  </a:cubicBezTo>
                  <a:cubicBezTo>
                    <a:pt x="2946" y="1432"/>
                    <a:pt x="2909" y="1541"/>
                    <a:pt x="2842" y="1598"/>
                  </a:cubicBezTo>
                  <a:cubicBezTo>
                    <a:pt x="2744" y="1676"/>
                    <a:pt x="2659" y="1765"/>
                    <a:pt x="2564" y="1851"/>
                  </a:cubicBezTo>
                  <a:lnTo>
                    <a:pt x="2554" y="1851"/>
                  </a:lnTo>
                  <a:cubicBezTo>
                    <a:pt x="2318" y="1851"/>
                    <a:pt x="2240" y="2083"/>
                    <a:pt x="2083" y="2195"/>
                  </a:cubicBezTo>
                  <a:cubicBezTo>
                    <a:pt x="1918" y="2311"/>
                    <a:pt x="1813" y="2517"/>
                    <a:pt x="1682" y="2685"/>
                  </a:cubicBezTo>
                  <a:cubicBezTo>
                    <a:pt x="1649" y="2726"/>
                    <a:pt x="1645" y="2793"/>
                    <a:pt x="1574" y="2793"/>
                  </a:cubicBezTo>
                  <a:lnTo>
                    <a:pt x="1555" y="2793"/>
                  </a:lnTo>
                  <a:cubicBezTo>
                    <a:pt x="1541" y="2793"/>
                    <a:pt x="1510" y="2838"/>
                    <a:pt x="1507" y="2864"/>
                  </a:cubicBezTo>
                  <a:cubicBezTo>
                    <a:pt x="1443" y="3168"/>
                    <a:pt x="1313" y="3432"/>
                    <a:pt x="1073" y="3634"/>
                  </a:cubicBezTo>
                  <a:cubicBezTo>
                    <a:pt x="1039" y="3665"/>
                    <a:pt x="1021" y="3709"/>
                    <a:pt x="984" y="3765"/>
                  </a:cubicBezTo>
                  <a:cubicBezTo>
                    <a:pt x="1054" y="3761"/>
                    <a:pt x="1103" y="3761"/>
                    <a:pt x="1170" y="3761"/>
                  </a:cubicBezTo>
                  <a:cubicBezTo>
                    <a:pt x="1137" y="3840"/>
                    <a:pt x="1111" y="3908"/>
                    <a:pt x="1080" y="3971"/>
                  </a:cubicBezTo>
                  <a:cubicBezTo>
                    <a:pt x="1028" y="4087"/>
                    <a:pt x="987" y="4199"/>
                    <a:pt x="965" y="4329"/>
                  </a:cubicBezTo>
                  <a:cubicBezTo>
                    <a:pt x="939" y="4472"/>
                    <a:pt x="860" y="4603"/>
                    <a:pt x="815" y="4745"/>
                  </a:cubicBezTo>
                  <a:cubicBezTo>
                    <a:pt x="718" y="5062"/>
                    <a:pt x="565" y="5358"/>
                    <a:pt x="426" y="5661"/>
                  </a:cubicBezTo>
                  <a:cubicBezTo>
                    <a:pt x="340" y="5851"/>
                    <a:pt x="277" y="6046"/>
                    <a:pt x="202" y="6240"/>
                  </a:cubicBezTo>
                  <a:cubicBezTo>
                    <a:pt x="154" y="6367"/>
                    <a:pt x="109" y="6494"/>
                    <a:pt x="64" y="6622"/>
                  </a:cubicBezTo>
                  <a:cubicBezTo>
                    <a:pt x="45" y="6674"/>
                    <a:pt x="0" y="6734"/>
                    <a:pt x="86" y="6793"/>
                  </a:cubicBezTo>
                  <a:cubicBezTo>
                    <a:pt x="259" y="6711"/>
                    <a:pt x="266" y="6535"/>
                    <a:pt x="318" y="6401"/>
                  </a:cubicBezTo>
                  <a:cubicBezTo>
                    <a:pt x="468" y="6042"/>
                    <a:pt x="576" y="5668"/>
                    <a:pt x="718" y="5305"/>
                  </a:cubicBezTo>
                  <a:cubicBezTo>
                    <a:pt x="811" y="5055"/>
                    <a:pt x="932" y="4816"/>
                    <a:pt x="1036" y="4573"/>
                  </a:cubicBezTo>
                  <a:cubicBezTo>
                    <a:pt x="1058" y="4528"/>
                    <a:pt x="1089" y="4486"/>
                    <a:pt x="1092" y="4442"/>
                  </a:cubicBezTo>
                  <a:cubicBezTo>
                    <a:pt x="1129" y="4169"/>
                    <a:pt x="1282" y="3934"/>
                    <a:pt x="1372" y="3679"/>
                  </a:cubicBezTo>
                  <a:cubicBezTo>
                    <a:pt x="1432" y="3511"/>
                    <a:pt x="1496" y="3347"/>
                    <a:pt x="1555" y="3178"/>
                  </a:cubicBezTo>
                  <a:cubicBezTo>
                    <a:pt x="1570" y="3141"/>
                    <a:pt x="1577" y="3085"/>
                    <a:pt x="1604" y="3070"/>
                  </a:cubicBezTo>
                  <a:cubicBezTo>
                    <a:pt x="1824" y="2958"/>
                    <a:pt x="1858" y="2697"/>
                    <a:pt x="2034" y="2547"/>
                  </a:cubicBezTo>
                  <a:cubicBezTo>
                    <a:pt x="2112" y="2479"/>
                    <a:pt x="2176" y="2393"/>
                    <a:pt x="2247" y="2315"/>
                  </a:cubicBezTo>
                  <a:cubicBezTo>
                    <a:pt x="2438" y="2105"/>
                    <a:pt x="2650" y="1926"/>
                    <a:pt x="2897" y="1784"/>
                  </a:cubicBezTo>
                  <a:cubicBezTo>
                    <a:pt x="3234" y="1589"/>
                    <a:pt x="3548" y="1358"/>
                    <a:pt x="3880" y="1163"/>
                  </a:cubicBezTo>
                  <a:cubicBezTo>
                    <a:pt x="4229" y="965"/>
                    <a:pt x="4583" y="786"/>
                    <a:pt x="4942" y="606"/>
                  </a:cubicBezTo>
                  <a:cubicBezTo>
                    <a:pt x="5114" y="516"/>
                    <a:pt x="5305" y="464"/>
                    <a:pt x="5440" y="315"/>
                  </a:cubicBezTo>
                  <a:cubicBezTo>
                    <a:pt x="5462" y="289"/>
                    <a:pt x="5514" y="297"/>
                    <a:pt x="5552" y="281"/>
                  </a:cubicBezTo>
                  <a:cubicBezTo>
                    <a:pt x="5652" y="247"/>
                    <a:pt x="5754" y="211"/>
                    <a:pt x="5851" y="169"/>
                  </a:cubicBezTo>
                  <a:cubicBezTo>
                    <a:pt x="5899" y="147"/>
                    <a:pt x="5956" y="117"/>
                    <a:pt x="5918" y="45"/>
                  </a:cubicBezTo>
                  <a:cubicBezTo>
                    <a:pt x="5899" y="12"/>
                    <a:pt x="5873" y="1"/>
                    <a:pt x="58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4" name="Google Shape;17534;p11"/>
            <p:cNvSpPr/>
            <p:nvPr/>
          </p:nvSpPr>
          <p:spPr>
            <a:xfrm>
              <a:off x="-1845390" y="4739569"/>
              <a:ext cx="304597" cy="367007"/>
            </a:xfrm>
            <a:custGeom>
              <a:avLst/>
              <a:gdLst/>
              <a:ahLst/>
              <a:cxnLst/>
              <a:rect l="l" t="t" r="r" b="b"/>
              <a:pathLst>
                <a:path w="6379" h="7686" extrusionOk="0">
                  <a:moveTo>
                    <a:pt x="6348" y="1"/>
                  </a:moveTo>
                  <a:cubicBezTo>
                    <a:pt x="6258" y="42"/>
                    <a:pt x="6161" y="75"/>
                    <a:pt x="6075" y="124"/>
                  </a:cubicBezTo>
                  <a:cubicBezTo>
                    <a:pt x="5885" y="236"/>
                    <a:pt x="5697" y="351"/>
                    <a:pt x="5518" y="479"/>
                  </a:cubicBezTo>
                  <a:cubicBezTo>
                    <a:pt x="5380" y="572"/>
                    <a:pt x="5257" y="684"/>
                    <a:pt x="5129" y="793"/>
                  </a:cubicBezTo>
                  <a:cubicBezTo>
                    <a:pt x="4872" y="1014"/>
                    <a:pt x="4606" y="1231"/>
                    <a:pt x="4363" y="1469"/>
                  </a:cubicBezTo>
                  <a:cubicBezTo>
                    <a:pt x="4116" y="1709"/>
                    <a:pt x="3889" y="1974"/>
                    <a:pt x="3656" y="2228"/>
                  </a:cubicBezTo>
                  <a:cubicBezTo>
                    <a:pt x="3623" y="2266"/>
                    <a:pt x="3608" y="2325"/>
                    <a:pt x="3582" y="2370"/>
                  </a:cubicBezTo>
                  <a:cubicBezTo>
                    <a:pt x="3451" y="2572"/>
                    <a:pt x="3320" y="2774"/>
                    <a:pt x="3193" y="2976"/>
                  </a:cubicBezTo>
                  <a:cubicBezTo>
                    <a:pt x="3152" y="3036"/>
                    <a:pt x="3107" y="3092"/>
                    <a:pt x="3126" y="3178"/>
                  </a:cubicBezTo>
                  <a:cubicBezTo>
                    <a:pt x="3140" y="3253"/>
                    <a:pt x="3100" y="3312"/>
                    <a:pt x="3025" y="3327"/>
                  </a:cubicBezTo>
                  <a:cubicBezTo>
                    <a:pt x="2931" y="3346"/>
                    <a:pt x="2890" y="3410"/>
                    <a:pt x="2864" y="3488"/>
                  </a:cubicBezTo>
                  <a:cubicBezTo>
                    <a:pt x="2759" y="3795"/>
                    <a:pt x="2565" y="4057"/>
                    <a:pt x="2412" y="4340"/>
                  </a:cubicBezTo>
                  <a:cubicBezTo>
                    <a:pt x="2288" y="4573"/>
                    <a:pt x="2184" y="4815"/>
                    <a:pt x="2057" y="5047"/>
                  </a:cubicBezTo>
                  <a:cubicBezTo>
                    <a:pt x="1941" y="5256"/>
                    <a:pt x="1806" y="5454"/>
                    <a:pt x="1675" y="5656"/>
                  </a:cubicBezTo>
                  <a:cubicBezTo>
                    <a:pt x="1560" y="5829"/>
                    <a:pt x="1410" y="5981"/>
                    <a:pt x="1320" y="6165"/>
                  </a:cubicBezTo>
                  <a:cubicBezTo>
                    <a:pt x="1227" y="6359"/>
                    <a:pt x="1081" y="6497"/>
                    <a:pt x="942" y="6650"/>
                  </a:cubicBezTo>
                  <a:cubicBezTo>
                    <a:pt x="819" y="6793"/>
                    <a:pt x="733" y="6957"/>
                    <a:pt x="583" y="7077"/>
                  </a:cubicBezTo>
                  <a:cubicBezTo>
                    <a:pt x="416" y="7211"/>
                    <a:pt x="269" y="7368"/>
                    <a:pt x="109" y="7511"/>
                  </a:cubicBezTo>
                  <a:cubicBezTo>
                    <a:pt x="57" y="7556"/>
                    <a:pt x="0" y="7585"/>
                    <a:pt x="8" y="7686"/>
                  </a:cubicBezTo>
                  <a:cubicBezTo>
                    <a:pt x="98" y="7641"/>
                    <a:pt x="184" y="7615"/>
                    <a:pt x="243" y="7563"/>
                  </a:cubicBezTo>
                  <a:cubicBezTo>
                    <a:pt x="449" y="7372"/>
                    <a:pt x="644" y="7170"/>
                    <a:pt x="845" y="6980"/>
                  </a:cubicBezTo>
                  <a:cubicBezTo>
                    <a:pt x="939" y="6890"/>
                    <a:pt x="1051" y="6826"/>
                    <a:pt x="1115" y="6703"/>
                  </a:cubicBezTo>
                  <a:cubicBezTo>
                    <a:pt x="1159" y="6609"/>
                    <a:pt x="1227" y="6519"/>
                    <a:pt x="1301" y="6445"/>
                  </a:cubicBezTo>
                  <a:cubicBezTo>
                    <a:pt x="1429" y="6318"/>
                    <a:pt x="1518" y="6165"/>
                    <a:pt x="1623" y="6022"/>
                  </a:cubicBezTo>
                  <a:cubicBezTo>
                    <a:pt x="1806" y="5765"/>
                    <a:pt x="1941" y="5484"/>
                    <a:pt x="2120" y="5230"/>
                  </a:cubicBezTo>
                  <a:cubicBezTo>
                    <a:pt x="2198" y="5118"/>
                    <a:pt x="2243" y="4983"/>
                    <a:pt x="2307" y="4864"/>
                  </a:cubicBezTo>
                  <a:cubicBezTo>
                    <a:pt x="2423" y="4635"/>
                    <a:pt x="2543" y="4411"/>
                    <a:pt x="2662" y="4187"/>
                  </a:cubicBezTo>
                  <a:cubicBezTo>
                    <a:pt x="2681" y="4154"/>
                    <a:pt x="2714" y="4128"/>
                    <a:pt x="2737" y="4097"/>
                  </a:cubicBezTo>
                  <a:cubicBezTo>
                    <a:pt x="2778" y="4038"/>
                    <a:pt x="2834" y="3985"/>
                    <a:pt x="2857" y="3918"/>
                  </a:cubicBezTo>
                  <a:cubicBezTo>
                    <a:pt x="2902" y="3769"/>
                    <a:pt x="2973" y="3638"/>
                    <a:pt x="3092" y="3533"/>
                  </a:cubicBezTo>
                  <a:cubicBezTo>
                    <a:pt x="3118" y="3541"/>
                    <a:pt x="3148" y="3552"/>
                    <a:pt x="3197" y="3570"/>
                  </a:cubicBezTo>
                  <a:cubicBezTo>
                    <a:pt x="3230" y="3402"/>
                    <a:pt x="3242" y="3245"/>
                    <a:pt x="3302" y="3107"/>
                  </a:cubicBezTo>
                  <a:cubicBezTo>
                    <a:pt x="3357" y="2968"/>
                    <a:pt x="3447" y="2837"/>
                    <a:pt x="3540" y="2718"/>
                  </a:cubicBezTo>
                  <a:cubicBezTo>
                    <a:pt x="3638" y="2599"/>
                    <a:pt x="3750" y="2494"/>
                    <a:pt x="3773" y="2330"/>
                  </a:cubicBezTo>
                  <a:cubicBezTo>
                    <a:pt x="3776" y="2296"/>
                    <a:pt x="3825" y="2270"/>
                    <a:pt x="3847" y="2240"/>
                  </a:cubicBezTo>
                  <a:cubicBezTo>
                    <a:pt x="4075" y="1885"/>
                    <a:pt x="4396" y="1623"/>
                    <a:pt x="4722" y="1369"/>
                  </a:cubicBezTo>
                  <a:cubicBezTo>
                    <a:pt x="4744" y="1350"/>
                    <a:pt x="4778" y="1343"/>
                    <a:pt x="4789" y="1324"/>
                  </a:cubicBezTo>
                  <a:cubicBezTo>
                    <a:pt x="4905" y="1133"/>
                    <a:pt x="5074" y="998"/>
                    <a:pt x="5241" y="864"/>
                  </a:cubicBezTo>
                  <a:cubicBezTo>
                    <a:pt x="5268" y="841"/>
                    <a:pt x="5290" y="819"/>
                    <a:pt x="5316" y="796"/>
                  </a:cubicBezTo>
                  <a:cubicBezTo>
                    <a:pt x="5537" y="572"/>
                    <a:pt x="5814" y="427"/>
                    <a:pt x="6083" y="270"/>
                  </a:cubicBezTo>
                  <a:cubicBezTo>
                    <a:pt x="6187" y="210"/>
                    <a:pt x="6280" y="124"/>
                    <a:pt x="6378" y="49"/>
                  </a:cubicBezTo>
                  <a:cubicBezTo>
                    <a:pt x="6367" y="30"/>
                    <a:pt x="6359" y="15"/>
                    <a:pt x="634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5" name="Google Shape;17535;p11"/>
            <p:cNvSpPr/>
            <p:nvPr/>
          </p:nvSpPr>
          <p:spPr>
            <a:xfrm>
              <a:off x="-1653292" y="4833637"/>
              <a:ext cx="289556" cy="264201"/>
            </a:xfrm>
            <a:custGeom>
              <a:avLst/>
              <a:gdLst/>
              <a:ahLst/>
              <a:cxnLst/>
              <a:rect l="l" t="t" r="r" b="b"/>
              <a:pathLst>
                <a:path w="6064" h="5533" extrusionOk="0">
                  <a:moveTo>
                    <a:pt x="5932" y="4"/>
                  </a:moveTo>
                  <a:cubicBezTo>
                    <a:pt x="5678" y="8"/>
                    <a:pt x="5424" y="1"/>
                    <a:pt x="5178" y="98"/>
                  </a:cubicBezTo>
                  <a:cubicBezTo>
                    <a:pt x="5054" y="150"/>
                    <a:pt x="4912" y="184"/>
                    <a:pt x="4781" y="184"/>
                  </a:cubicBezTo>
                  <a:lnTo>
                    <a:pt x="4762" y="184"/>
                  </a:lnTo>
                  <a:cubicBezTo>
                    <a:pt x="4631" y="184"/>
                    <a:pt x="4523" y="229"/>
                    <a:pt x="4411" y="277"/>
                  </a:cubicBezTo>
                  <a:cubicBezTo>
                    <a:pt x="4168" y="386"/>
                    <a:pt x="3917" y="479"/>
                    <a:pt x="3682" y="602"/>
                  </a:cubicBezTo>
                  <a:cubicBezTo>
                    <a:pt x="3409" y="741"/>
                    <a:pt x="3125" y="871"/>
                    <a:pt x="2897" y="1077"/>
                  </a:cubicBezTo>
                  <a:cubicBezTo>
                    <a:pt x="2676" y="1271"/>
                    <a:pt x="2482" y="1492"/>
                    <a:pt x="2269" y="1697"/>
                  </a:cubicBezTo>
                  <a:cubicBezTo>
                    <a:pt x="2202" y="1765"/>
                    <a:pt x="2116" y="1813"/>
                    <a:pt x="2030" y="1877"/>
                  </a:cubicBezTo>
                  <a:cubicBezTo>
                    <a:pt x="1977" y="1975"/>
                    <a:pt x="1917" y="2090"/>
                    <a:pt x="1858" y="2210"/>
                  </a:cubicBezTo>
                  <a:cubicBezTo>
                    <a:pt x="1697" y="2508"/>
                    <a:pt x="1454" y="2767"/>
                    <a:pt x="1368" y="3107"/>
                  </a:cubicBezTo>
                  <a:cubicBezTo>
                    <a:pt x="1346" y="3196"/>
                    <a:pt x="1267" y="3271"/>
                    <a:pt x="1208" y="3350"/>
                  </a:cubicBezTo>
                  <a:cubicBezTo>
                    <a:pt x="1096" y="3492"/>
                    <a:pt x="1024" y="3657"/>
                    <a:pt x="939" y="3817"/>
                  </a:cubicBezTo>
                  <a:cubicBezTo>
                    <a:pt x="763" y="4157"/>
                    <a:pt x="561" y="4482"/>
                    <a:pt x="392" y="4827"/>
                  </a:cubicBezTo>
                  <a:cubicBezTo>
                    <a:pt x="311" y="4987"/>
                    <a:pt x="216" y="5133"/>
                    <a:pt x="119" y="5279"/>
                  </a:cubicBezTo>
                  <a:cubicBezTo>
                    <a:pt x="75" y="5342"/>
                    <a:pt x="0" y="5432"/>
                    <a:pt x="78" y="5529"/>
                  </a:cubicBezTo>
                  <a:cubicBezTo>
                    <a:pt x="209" y="5473"/>
                    <a:pt x="254" y="5346"/>
                    <a:pt x="321" y="5234"/>
                  </a:cubicBezTo>
                  <a:cubicBezTo>
                    <a:pt x="344" y="5200"/>
                    <a:pt x="340" y="5148"/>
                    <a:pt x="366" y="5125"/>
                  </a:cubicBezTo>
                  <a:cubicBezTo>
                    <a:pt x="497" y="5013"/>
                    <a:pt x="564" y="4879"/>
                    <a:pt x="613" y="4711"/>
                  </a:cubicBezTo>
                  <a:cubicBezTo>
                    <a:pt x="661" y="4546"/>
                    <a:pt x="796" y="4404"/>
                    <a:pt x="889" y="4254"/>
                  </a:cubicBezTo>
                  <a:cubicBezTo>
                    <a:pt x="901" y="4240"/>
                    <a:pt x="916" y="4225"/>
                    <a:pt x="927" y="4206"/>
                  </a:cubicBezTo>
                  <a:cubicBezTo>
                    <a:pt x="1017" y="4026"/>
                    <a:pt x="1110" y="3843"/>
                    <a:pt x="1200" y="3664"/>
                  </a:cubicBezTo>
                  <a:cubicBezTo>
                    <a:pt x="1263" y="3540"/>
                    <a:pt x="1323" y="3421"/>
                    <a:pt x="1387" y="3298"/>
                  </a:cubicBezTo>
                  <a:cubicBezTo>
                    <a:pt x="1402" y="3267"/>
                    <a:pt x="1413" y="3234"/>
                    <a:pt x="1436" y="3215"/>
                  </a:cubicBezTo>
                  <a:cubicBezTo>
                    <a:pt x="1562" y="3110"/>
                    <a:pt x="1593" y="2957"/>
                    <a:pt x="1667" y="2827"/>
                  </a:cubicBezTo>
                  <a:cubicBezTo>
                    <a:pt x="1839" y="2524"/>
                    <a:pt x="2011" y="2217"/>
                    <a:pt x="2243" y="1952"/>
                  </a:cubicBezTo>
                  <a:cubicBezTo>
                    <a:pt x="2352" y="1828"/>
                    <a:pt x="2467" y="1713"/>
                    <a:pt x="2594" y="1608"/>
                  </a:cubicBezTo>
                  <a:cubicBezTo>
                    <a:pt x="2733" y="1495"/>
                    <a:pt x="2833" y="1347"/>
                    <a:pt x="2953" y="1212"/>
                  </a:cubicBezTo>
                  <a:cubicBezTo>
                    <a:pt x="2980" y="1181"/>
                    <a:pt x="3006" y="1152"/>
                    <a:pt x="3039" y="1129"/>
                  </a:cubicBezTo>
                  <a:cubicBezTo>
                    <a:pt x="3230" y="1010"/>
                    <a:pt x="3420" y="886"/>
                    <a:pt x="3618" y="781"/>
                  </a:cubicBezTo>
                  <a:cubicBezTo>
                    <a:pt x="3944" y="610"/>
                    <a:pt x="4288" y="475"/>
                    <a:pt x="4635" y="355"/>
                  </a:cubicBezTo>
                  <a:cubicBezTo>
                    <a:pt x="4893" y="265"/>
                    <a:pt x="5166" y="232"/>
                    <a:pt x="5428" y="172"/>
                  </a:cubicBezTo>
                  <a:cubicBezTo>
                    <a:pt x="5633" y="127"/>
                    <a:pt x="5850" y="172"/>
                    <a:pt x="6063" y="60"/>
                  </a:cubicBezTo>
                  <a:cubicBezTo>
                    <a:pt x="6011" y="34"/>
                    <a:pt x="5970" y="4"/>
                    <a:pt x="5932" y="4"/>
                  </a:cubicBezTo>
                  <a:close/>
                  <a:moveTo>
                    <a:pt x="75" y="5529"/>
                  </a:moveTo>
                  <a:lnTo>
                    <a:pt x="82" y="5533"/>
                  </a:lnTo>
                  <a:lnTo>
                    <a:pt x="78" y="552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6" name="Google Shape;17536;p11"/>
            <p:cNvSpPr/>
            <p:nvPr/>
          </p:nvSpPr>
          <p:spPr>
            <a:xfrm>
              <a:off x="-1566721" y="4858085"/>
              <a:ext cx="256704" cy="140528"/>
            </a:xfrm>
            <a:custGeom>
              <a:avLst/>
              <a:gdLst/>
              <a:ahLst/>
              <a:cxnLst/>
              <a:rect l="l" t="t" r="r" b="b"/>
              <a:pathLst>
                <a:path w="5376" h="2943" extrusionOk="0">
                  <a:moveTo>
                    <a:pt x="4150" y="0"/>
                  </a:moveTo>
                  <a:cubicBezTo>
                    <a:pt x="4108" y="0"/>
                    <a:pt x="4063" y="5"/>
                    <a:pt x="4022" y="19"/>
                  </a:cubicBezTo>
                  <a:cubicBezTo>
                    <a:pt x="3948" y="45"/>
                    <a:pt x="3865" y="57"/>
                    <a:pt x="3783" y="57"/>
                  </a:cubicBezTo>
                  <a:cubicBezTo>
                    <a:pt x="3746" y="57"/>
                    <a:pt x="3708" y="53"/>
                    <a:pt x="3674" y="50"/>
                  </a:cubicBezTo>
                  <a:lnTo>
                    <a:pt x="3634" y="50"/>
                  </a:lnTo>
                  <a:cubicBezTo>
                    <a:pt x="3522" y="50"/>
                    <a:pt x="3432" y="102"/>
                    <a:pt x="3334" y="143"/>
                  </a:cubicBezTo>
                  <a:cubicBezTo>
                    <a:pt x="3312" y="150"/>
                    <a:pt x="3286" y="154"/>
                    <a:pt x="3263" y="154"/>
                  </a:cubicBezTo>
                  <a:cubicBezTo>
                    <a:pt x="3230" y="154"/>
                    <a:pt x="3192" y="150"/>
                    <a:pt x="3158" y="150"/>
                  </a:cubicBezTo>
                  <a:cubicBezTo>
                    <a:pt x="3125" y="146"/>
                    <a:pt x="3080" y="131"/>
                    <a:pt x="3054" y="131"/>
                  </a:cubicBezTo>
                  <a:cubicBezTo>
                    <a:pt x="3043" y="131"/>
                    <a:pt x="3035" y="131"/>
                    <a:pt x="3028" y="135"/>
                  </a:cubicBezTo>
                  <a:cubicBezTo>
                    <a:pt x="2904" y="251"/>
                    <a:pt x="2725" y="217"/>
                    <a:pt x="2587" y="300"/>
                  </a:cubicBezTo>
                  <a:cubicBezTo>
                    <a:pt x="2433" y="386"/>
                    <a:pt x="2273" y="457"/>
                    <a:pt x="2112" y="535"/>
                  </a:cubicBezTo>
                  <a:cubicBezTo>
                    <a:pt x="2078" y="554"/>
                    <a:pt x="2041" y="573"/>
                    <a:pt x="2011" y="595"/>
                  </a:cubicBezTo>
                  <a:cubicBezTo>
                    <a:pt x="1884" y="692"/>
                    <a:pt x="1873" y="700"/>
                    <a:pt x="1723" y="700"/>
                  </a:cubicBezTo>
                  <a:lnTo>
                    <a:pt x="1674" y="700"/>
                  </a:lnTo>
                  <a:cubicBezTo>
                    <a:pt x="1667" y="819"/>
                    <a:pt x="1574" y="887"/>
                    <a:pt x="1481" y="916"/>
                  </a:cubicBezTo>
                  <a:cubicBezTo>
                    <a:pt x="1274" y="980"/>
                    <a:pt x="1174" y="1163"/>
                    <a:pt x="1020" y="1283"/>
                  </a:cubicBezTo>
                  <a:cubicBezTo>
                    <a:pt x="960" y="1328"/>
                    <a:pt x="826" y="1421"/>
                    <a:pt x="744" y="1470"/>
                  </a:cubicBezTo>
                  <a:cubicBezTo>
                    <a:pt x="688" y="1507"/>
                    <a:pt x="617" y="1533"/>
                    <a:pt x="613" y="1630"/>
                  </a:cubicBezTo>
                  <a:cubicBezTo>
                    <a:pt x="609" y="1690"/>
                    <a:pt x="557" y="1746"/>
                    <a:pt x="527" y="1799"/>
                  </a:cubicBezTo>
                  <a:cubicBezTo>
                    <a:pt x="467" y="1899"/>
                    <a:pt x="377" y="1986"/>
                    <a:pt x="392" y="2124"/>
                  </a:cubicBezTo>
                  <a:cubicBezTo>
                    <a:pt x="400" y="2165"/>
                    <a:pt x="347" y="2198"/>
                    <a:pt x="310" y="2232"/>
                  </a:cubicBezTo>
                  <a:cubicBezTo>
                    <a:pt x="135" y="2397"/>
                    <a:pt x="0" y="2595"/>
                    <a:pt x="18" y="2853"/>
                  </a:cubicBezTo>
                  <a:cubicBezTo>
                    <a:pt x="23" y="2886"/>
                    <a:pt x="52" y="2935"/>
                    <a:pt x="78" y="2943"/>
                  </a:cubicBezTo>
                  <a:lnTo>
                    <a:pt x="86" y="2943"/>
                  </a:lnTo>
                  <a:cubicBezTo>
                    <a:pt x="116" y="2943"/>
                    <a:pt x="157" y="2920"/>
                    <a:pt x="180" y="2898"/>
                  </a:cubicBezTo>
                  <a:cubicBezTo>
                    <a:pt x="206" y="2871"/>
                    <a:pt x="220" y="2826"/>
                    <a:pt x="228" y="2789"/>
                  </a:cubicBezTo>
                  <a:cubicBezTo>
                    <a:pt x="269" y="2647"/>
                    <a:pt x="332" y="2517"/>
                    <a:pt x="437" y="2405"/>
                  </a:cubicBezTo>
                  <a:cubicBezTo>
                    <a:pt x="456" y="2386"/>
                    <a:pt x="486" y="2360"/>
                    <a:pt x="486" y="2344"/>
                  </a:cubicBezTo>
                  <a:cubicBezTo>
                    <a:pt x="460" y="2165"/>
                    <a:pt x="601" y="2091"/>
                    <a:pt x="696" y="1986"/>
                  </a:cubicBezTo>
                  <a:cubicBezTo>
                    <a:pt x="789" y="1881"/>
                    <a:pt x="867" y="1761"/>
                    <a:pt x="960" y="1660"/>
                  </a:cubicBezTo>
                  <a:cubicBezTo>
                    <a:pt x="1132" y="1473"/>
                    <a:pt x="1305" y="1290"/>
                    <a:pt x="1484" y="1114"/>
                  </a:cubicBezTo>
                  <a:cubicBezTo>
                    <a:pt x="1551" y="1047"/>
                    <a:pt x="1648" y="1010"/>
                    <a:pt x="1731" y="954"/>
                  </a:cubicBezTo>
                  <a:cubicBezTo>
                    <a:pt x="2004" y="763"/>
                    <a:pt x="2302" y="621"/>
                    <a:pt x="2613" y="509"/>
                  </a:cubicBezTo>
                  <a:cubicBezTo>
                    <a:pt x="2781" y="445"/>
                    <a:pt x="2946" y="367"/>
                    <a:pt x="3121" y="322"/>
                  </a:cubicBezTo>
                  <a:cubicBezTo>
                    <a:pt x="3427" y="243"/>
                    <a:pt x="3734" y="150"/>
                    <a:pt x="4055" y="150"/>
                  </a:cubicBezTo>
                  <a:lnTo>
                    <a:pt x="4063" y="150"/>
                  </a:lnTo>
                  <a:cubicBezTo>
                    <a:pt x="4071" y="150"/>
                    <a:pt x="4078" y="150"/>
                    <a:pt x="4082" y="154"/>
                  </a:cubicBezTo>
                  <a:lnTo>
                    <a:pt x="4100" y="154"/>
                  </a:lnTo>
                  <a:cubicBezTo>
                    <a:pt x="4127" y="154"/>
                    <a:pt x="4153" y="143"/>
                    <a:pt x="4176" y="128"/>
                  </a:cubicBezTo>
                  <a:cubicBezTo>
                    <a:pt x="4202" y="117"/>
                    <a:pt x="4228" y="102"/>
                    <a:pt x="4257" y="102"/>
                  </a:cubicBezTo>
                  <a:cubicBezTo>
                    <a:pt x="4280" y="102"/>
                    <a:pt x="4302" y="109"/>
                    <a:pt x="4329" y="128"/>
                  </a:cubicBezTo>
                  <a:cubicBezTo>
                    <a:pt x="4359" y="146"/>
                    <a:pt x="4396" y="154"/>
                    <a:pt x="4437" y="154"/>
                  </a:cubicBezTo>
                  <a:cubicBezTo>
                    <a:pt x="4493" y="154"/>
                    <a:pt x="4553" y="143"/>
                    <a:pt x="4605" y="143"/>
                  </a:cubicBezTo>
                  <a:cubicBezTo>
                    <a:pt x="4699" y="143"/>
                    <a:pt x="4796" y="135"/>
                    <a:pt x="4890" y="131"/>
                  </a:cubicBezTo>
                  <a:cubicBezTo>
                    <a:pt x="4957" y="131"/>
                    <a:pt x="5028" y="128"/>
                    <a:pt x="5099" y="128"/>
                  </a:cubicBezTo>
                  <a:lnTo>
                    <a:pt x="5170" y="128"/>
                  </a:lnTo>
                  <a:cubicBezTo>
                    <a:pt x="5226" y="131"/>
                    <a:pt x="5285" y="146"/>
                    <a:pt x="5346" y="157"/>
                  </a:cubicBezTo>
                  <a:cubicBezTo>
                    <a:pt x="5353" y="146"/>
                    <a:pt x="5364" y="131"/>
                    <a:pt x="5375" y="120"/>
                  </a:cubicBezTo>
                  <a:cubicBezTo>
                    <a:pt x="5356" y="98"/>
                    <a:pt x="5334" y="53"/>
                    <a:pt x="5311" y="50"/>
                  </a:cubicBezTo>
                  <a:cubicBezTo>
                    <a:pt x="5099" y="38"/>
                    <a:pt x="4882" y="12"/>
                    <a:pt x="4669" y="12"/>
                  </a:cubicBezTo>
                  <a:cubicBezTo>
                    <a:pt x="4602" y="12"/>
                    <a:pt x="4531" y="15"/>
                    <a:pt x="4464" y="19"/>
                  </a:cubicBezTo>
                  <a:cubicBezTo>
                    <a:pt x="4448" y="23"/>
                    <a:pt x="4433" y="23"/>
                    <a:pt x="4419" y="23"/>
                  </a:cubicBezTo>
                  <a:cubicBezTo>
                    <a:pt x="4374" y="23"/>
                    <a:pt x="4329" y="15"/>
                    <a:pt x="4284" y="12"/>
                  </a:cubicBezTo>
                  <a:cubicBezTo>
                    <a:pt x="4239" y="5"/>
                    <a:pt x="4194" y="0"/>
                    <a:pt x="415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7" name="Google Shape;17537;p11"/>
            <p:cNvSpPr/>
            <p:nvPr/>
          </p:nvSpPr>
          <p:spPr>
            <a:xfrm>
              <a:off x="-1115340" y="4717413"/>
              <a:ext cx="236410" cy="20055"/>
            </a:xfrm>
            <a:custGeom>
              <a:avLst/>
              <a:gdLst/>
              <a:ahLst/>
              <a:cxnLst/>
              <a:rect l="l" t="t" r="r" b="b"/>
              <a:pathLst>
                <a:path w="4951" h="420" extrusionOk="0">
                  <a:moveTo>
                    <a:pt x="1" y="1"/>
                  </a:moveTo>
                  <a:cubicBezTo>
                    <a:pt x="23" y="102"/>
                    <a:pt x="79" y="147"/>
                    <a:pt x="169" y="154"/>
                  </a:cubicBezTo>
                  <a:cubicBezTo>
                    <a:pt x="296" y="165"/>
                    <a:pt x="438" y="151"/>
                    <a:pt x="542" y="206"/>
                  </a:cubicBezTo>
                  <a:cubicBezTo>
                    <a:pt x="734" y="308"/>
                    <a:pt x="927" y="274"/>
                    <a:pt x="1118" y="304"/>
                  </a:cubicBezTo>
                  <a:cubicBezTo>
                    <a:pt x="1223" y="318"/>
                    <a:pt x="1327" y="327"/>
                    <a:pt x="1429" y="327"/>
                  </a:cubicBezTo>
                  <a:cubicBezTo>
                    <a:pt x="1481" y="327"/>
                    <a:pt x="1537" y="327"/>
                    <a:pt x="1589" y="322"/>
                  </a:cubicBezTo>
                  <a:lnTo>
                    <a:pt x="1608" y="322"/>
                  </a:lnTo>
                  <a:cubicBezTo>
                    <a:pt x="1683" y="322"/>
                    <a:pt x="1754" y="344"/>
                    <a:pt x="1829" y="356"/>
                  </a:cubicBezTo>
                  <a:cubicBezTo>
                    <a:pt x="1903" y="367"/>
                    <a:pt x="1981" y="401"/>
                    <a:pt x="2057" y="401"/>
                  </a:cubicBezTo>
                  <a:cubicBezTo>
                    <a:pt x="2094" y="401"/>
                    <a:pt x="2128" y="394"/>
                    <a:pt x="2165" y="375"/>
                  </a:cubicBezTo>
                  <a:cubicBezTo>
                    <a:pt x="2173" y="371"/>
                    <a:pt x="2183" y="371"/>
                    <a:pt x="2195" y="371"/>
                  </a:cubicBezTo>
                  <a:cubicBezTo>
                    <a:pt x="2210" y="371"/>
                    <a:pt x="2228" y="375"/>
                    <a:pt x="2240" y="379"/>
                  </a:cubicBezTo>
                  <a:cubicBezTo>
                    <a:pt x="2337" y="408"/>
                    <a:pt x="2430" y="420"/>
                    <a:pt x="2520" y="420"/>
                  </a:cubicBezTo>
                  <a:cubicBezTo>
                    <a:pt x="2632" y="420"/>
                    <a:pt x="2744" y="401"/>
                    <a:pt x="2861" y="371"/>
                  </a:cubicBezTo>
                  <a:cubicBezTo>
                    <a:pt x="2897" y="363"/>
                    <a:pt x="2939" y="360"/>
                    <a:pt x="2980" y="360"/>
                  </a:cubicBezTo>
                  <a:cubicBezTo>
                    <a:pt x="3054" y="360"/>
                    <a:pt x="3130" y="371"/>
                    <a:pt x="3197" y="386"/>
                  </a:cubicBezTo>
                  <a:cubicBezTo>
                    <a:pt x="3268" y="405"/>
                    <a:pt x="3335" y="412"/>
                    <a:pt x="3406" y="412"/>
                  </a:cubicBezTo>
                  <a:cubicBezTo>
                    <a:pt x="3563" y="412"/>
                    <a:pt x="3713" y="371"/>
                    <a:pt x="3870" y="327"/>
                  </a:cubicBezTo>
                  <a:cubicBezTo>
                    <a:pt x="3896" y="349"/>
                    <a:pt x="3922" y="375"/>
                    <a:pt x="3937" y="389"/>
                  </a:cubicBezTo>
                  <a:cubicBezTo>
                    <a:pt x="4000" y="360"/>
                    <a:pt x="4060" y="315"/>
                    <a:pt x="4112" y="315"/>
                  </a:cubicBezTo>
                  <a:lnTo>
                    <a:pt x="4120" y="315"/>
                  </a:lnTo>
                  <a:cubicBezTo>
                    <a:pt x="4172" y="318"/>
                    <a:pt x="4224" y="322"/>
                    <a:pt x="4274" y="322"/>
                  </a:cubicBezTo>
                  <a:cubicBezTo>
                    <a:pt x="4457" y="322"/>
                    <a:pt x="4633" y="289"/>
                    <a:pt x="4807" y="248"/>
                  </a:cubicBezTo>
                  <a:lnTo>
                    <a:pt x="4950" y="98"/>
                  </a:lnTo>
                  <a:lnTo>
                    <a:pt x="4950" y="98"/>
                  </a:lnTo>
                  <a:cubicBezTo>
                    <a:pt x="4868" y="113"/>
                    <a:pt x="4790" y="128"/>
                    <a:pt x="4707" y="135"/>
                  </a:cubicBezTo>
                  <a:cubicBezTo>
                    <a:pt x="4476" y="165"/>
                    <a:pt x="4240" y="180"/>
                    <a:pt x="4008" y="203"/>
                  </a:cubicBezTo>
                  <a:cubicBezTo>
                    <a:pt x="3843" y="218"/>
                    <a:pt x="3679" y="255"/>
                    <a:pt x="3515" y="255"/>
                  </a:cubicBezTo>
                  <a:cubicBezTo>
                    <a:pt x="3455" y="255"/>
                    <a:pt x="3391" y="248"/>
                    <a:pt x="3327" y="237"/>
                  </a:cubicBezTo>
                  <a:cubicBezTo>
                    <a:pt x="3290" y="289"/>
                    <a:pt x="3246" y="304"/>
                    <a:pt x="3204" y="304"/>
                  </a:cubicBezTo>
                  <a:cubicBezTo>
                    <a:pt x="3167" y="304"/>
                    <a:pt x="3130" y="292"/>
                    <a:pt x="3096" y="282"/>
                  </a:cubicBezTo>
                  <a:cubicBezTo>
                    <a:pt x="3058" y="274"/>
                    <a:pt x="3021" y="263"/>
                    <a:pt x="2987" y="263"/>
                  </a:cubicBezTo>
                  <a:cubicBezTo>
                    <a:pt x="2838" y="263"/>
                    <a:pt x="2688" y="266"/>
                    <a:pt x="2542" y="266"/>
                  </a:cubicBezTo>
                  <a:cubicBezTo>
                    <a:pt x="2352" y="266"/>
                    <a:pt x="2161" y="259"/>
                    <a:pt x="1974" y="232"/>
                  </a:cubicBezTo>
                  <a:cubicBezTo>
                    <a:pt x="1914" y="225"/>
                    <a:pt x="1855" y="225"/>
                    <a:pt x="1795" y="225"/>
                  </a:cubicBezTo>
                  <a:lnTo>
                    <a:pt x="1623" y="225"/>
                  </a:lnTo>
                  <a:cubicBezTo>
                    <a:pt x="1507" y="225"/>
                    <a:pt x="1388" y="218"/>
                    <a:pt x="1272" y="173"/>
                  </a:cubicBezTo>
                  <a:cubicBezTo>
                    <a:pt x="1141" y="120"/>
                    <a:pt x="984" y="128"/>
                    <a:pt x="838" y="106"/>
                  </a:cubicBezTo>
                  <a:cubicBezTo>
                    <a:pt x="606" y="75"/>
                    <a:pt x="375" y="39"/>
                    <a:pt x="142" y="4"/>
                  </a:cubicBezTo>
                  <a:cubicBezTo>
                    <a:pt x="97" y="1"/>
                    <a:pt x="53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8" name="Google Shape;17538;p11"/>
            <p:cNvSpPr/>
            <p:nvPr/>
          </p:nvSpPr>
          <p:spPr>
            <a:xfrm>
              <a:off x="-1724726" y="4814155"/>
              <a:ext cx="301159" cy="329905"/>
            </a:xfrm>
            <a:custGeom>
              <a:avLst/>
              <a:gdLst/>
              <a:ahLst/>
              <a:cxnLst/>
              <a:rect l="l" t="t" r="r" b="b"/>
              <a:pathLst>
                <a:path w="6307" h="6909" extrusionOk="0">
                  <a:moveTo>
                    <a:pt x="6307" y="1"/>
                  </a:moveTo>
                  <a:cubicBezTo>
                    <a:pt x="6288" y="5"/>
                    <a:pt x="6265" y="1"/>
                    <a:pt x="6247" y="9"/>
                  </a:cubicBezTo>
                  <a:cubicBezTo>
                    <a:pt x="6027" y="64"/>
                    <a:pt x="5794" y="68"/>
                    <a:pt x="5582" y="188"/>
                  </a:cubicBezTo>
                  <a:cubicBezTo>
                    <a:pt x="5376" y="307"/>
                    <a:pt x="5163" y="423"/>
                    <a:pt x="4924" y="472"/>
                  </a:cubicBezTo>
                  <a:cubicBezTo>
                    <a:pt x="4897" y="480"/>
                    <a:pt x="4868" y="483"/>
                    <a:pt x="4849" y="499"/>
                  </a:cubicBezTo>
                  <a:cubicBezTo>
                    <a:pt x="4669" y="656"/>
                    <a:pt x="4438" y="718"/>
                    <a:pt x="4240" y="842"/>
                  </a:cubicBezTo>
                  <a:cubicBezTo>
                    <a:pt x="4217" y="857"/>
                    <a:pt x="4188" y="868"/>
                    <a:pt x="4172" y="887"/>
                  </a:cubicBezTo>
                  <a:cubicBezTo>
                    <a:pt x="4023" y="1104"/>
                    <a:pt x="3825" y="1261"/>
                    <a:pt x="3604" y="1396"/>
                  </a:cubicBezTo>
                  <a:cubicBezTo>
                    <a:pt x="3578" y="1410"/>
                    <a:pt x="3567" y="1451"/>
                    <a:pt x="3544" y="1474"/>
                  </a:cubicBezTo>
                  <a:cubicBezTo>
                    <a:pt x="3489" y="1537"/>
                    <a:pt x="3439" y="1616"/>
                    <a:pt x="3369" y="1660"/>
                  </a:cubicBezTo>
                  <a:cubicBezTo>
                    <a:pt x="3204" y="1758"/>
                    <a:pt x="3111" y="1900"/>
                    <a:pt x="3032" y="2064"/>
                  </a:cubicBezTo>
                  <a:cubicBezTo>
                    <a:pt x="3018" y="2091"/>
                    <a:pt x="2984" y="2102"/>
                    <a:pt x="2965" y="2128"/>
                  </a:cubicBezTo>
                  <a:cubicBezTo>
                    <a:pt x="2924" y="2184"/>
                    <a:pt x="2853" y="2244"/>
                    <a:pt x="2849" y="2304"/>
                  </a:cubicBezTo>
                  <a:cubicBezTo>
                    <a:pt x="2842" y="2419"/>
                    <a:pt x="2778" y="2490"/>
                    <a:pt x="2707" y="2558"/>
                  </a:cubicBezTo>
                  <a:cubicBezTo>
                    <a:pt x="2539" y="2723"/>
                    <a:pt x="2461" y="2932"/>
                    <a:pt x="2367" y="3137"/>
                  </a:cubicBezTo>
                  <a:cubicBezTo>
                    <a:pt x="2330" y="3220"/>
                    <a:pt x="2266" y="3290"/>
                    <a:pt x="2214" y="3369"/>
                  </a:cubicBezTo>
                  <a:cubicBezTo>
                    <a:pt x="2202" y="3384"/>
                    <a:pt x="2180" y="3392"/>
                    <a:pt x="2173" y="3410"/>
                  </a:cubicBezTo>
                  <a:cubicBezTo>
                    <a:pt x="2071" y="3604"/>
                    <a:pt x="1978" y="3803"/>
                    <a:pt x="1877" y="3997"/>
                  </a:cubicBezTo>
                  <a:cubicBezTo>
                    <a:pt x="1791" y="4165"/>
                    <a:pt x="1705" y="4329"/>
                    <a:pt x="1612" y="4491"/>
                  </a:cubicBezTo>
                  <a:cubicBezTo>
                    <a:pt x="1500" y="4685"/>
                    <a:pt x="1354" y="4857"/>
                    <a:pt x="1291" y="5074"/>
                  </a:cubicBezTo>
                  <a:cubicBezTo>
                    <a:pt x="1264" y="5156"/>
                    <a:pt x="1186" y="5216"/>
                    <a:pt x="1148" y="5294"/>
                  </a:cubicBezTo>
                  <a:cubicBezTo>
                    <a:pt x="1022" y="5575"/>
                    <a:pt x="778" y="5780"/>
                    <a:pt x="632" y="6042"/>
                  </a:cubicBezTo>
                  <a:cubicBezTo>
                    <a:pt x="453" y="6356"/>
                    <a:pt x="199" y="6595"/>
                    <a:pt x="1" y="6891"/>
                  </a:cubicBezTo>
                  <a:cubicBezTo>
                    <a:pt x="1" y="6894"/>
                    <a:pt x="4" y="6902"/>
                    <a:pt x="4" y="6909"/>
                  </a:cubicBezTo>
                  <a:cubicBezTo>
                    <a:pt x="87" y="6872"/>
                    <a:pt x="307" y="6651"/>
                    <a:pt x="382" y="6539"/>
                  </a:cubicBezTo>
                  <a:cubicBezTo>
                    <a:pt x="423" y="6479"/>
                    <a:pt x="479" y="6431"/>
                    <a:pt x="524" y="6375"/>
                  </a:cubicBezTo>
                  <a:cubicBezTo>
                    <a:pt x="561" y="6334"/>
                    <a:pt x="603" y="6285"/>
                    <a:pt x="632" y="6236"/>
                  </a:cubicBezTo>
                  <a:cubicBezTo>
                    <a:pt x="696" y="6135"/>
                    <a:pt x="752" y="6027"/>
                    <a:pt x="823" y="5930"/>
                  </a:cubicBezTo>
                  <a:cubicBezTo>
                    <a:pt x="950" y="5750"/>
                    <a:pt x="1084" y="5575"/>
                    <a:pt x="1215" y="5399"/>
                  </a:cubicBezTo>
                  <a:cubicBezTo>
                    <a:pt x="1425" y="5111"/>
                    <a:pt x="1578" y="4793"/>
                    <a:pt x="1739" y="4479"/>
                  </a:cubicBezTo>
                  <a:cubicBezTo>
                    <a:pt x="1829" y="4296"/>
                    <a:pt x="1956" y="4136"/>
                    <a:pt x="2060" y="3960"/>
                  </a:cubicBezTo>
                  <a:cubicBezTo>
                    <a:pt x="2102" y="3896"/>
                    <a:pt x="2102" y="3806"/>
                    <a:pt x="2143" y="3743"/>
                  </a:cubicBezTo>
                  <a:cubicBezTo>
                    <a:pt x="2322" y="3470"/>
                    <a:pt x="2483" y="3190"/>
                    <a:pt x="2621" y="2894"/>
                  </a:cubicBezTo>
                  <a:cubicBezTo>
                    <a:pt x="2654" y="2819"/>
                    <a:pt x="2718" y="2756"/>
                    <a:pt x="2767" y="2681"/>
                  </a:cubicBezTo>
                  <a:cubicBezTo>
                    <a:pt x="2894" y="2472"/>
                    <a:pt x="3018" y="2262"/>
                    <a:pt x="3148" y="2057"/>
                  </a:cubicBezTo>
                  <a:cubicBezTo>
                    <a:pt x="3193" y="1982"/>
                    <a:pt x="3249" y="1907"/>
                    <a:pt x="3320" y="1859"/>
                  </a:cubicBezTo>
                  <a:cubicBezTo>
                    <a:pt x="3481" y="1755"/>
                    <a:pt x="3593" y="1612"/>
                    <a:pt x="3717" y="1470"/>
                  </a:cubicBezTo>
                  <a:cubicBezTo>
                    <a:pt x="3918" y="1227"/>
                    <a:pt x="4154" y="1025"/>
                    <a:pt x="4426" y="865"/>
                  </a:cubicBezTo>
                  <a:cubicBezTo>
                    <a:pt x="4543" y="797"/>
                    <a:pt x="4643" y="700"/>
                    <a:pt x="4763" y="640"/>
                  </a:cubicBezTo>
                  <a:cubicBezTo>
                    <a:pt x="4980" y="535"/>
                    <a:pt x="5208" y="464"/>
                    <a:pt x="5418" y="349"/>
                  </a:cubicBezTo>
                  <a:cubicBezTo>
                    <a:pt x="5679" y="207"/>
                    <a:pt x="5963" y="143"/>
                    <a:pt x="6247" y="68"/>
                  </a:cubicBezTo>
                  <a:cubicBezTo>
                    <a:pt x="6265" y="61"/>
                    <a:pt x="6281" y="54"/>
                    <a:pt x="6299" y="45"/>
                  </a:cubicBezTo>
                  <a:cubicBezTo>
                    <a:pt x="6303" y="31"/>
                    <a:pt x="6303" y="16"/>
                    <a:pt x="63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39" name="Google Shape;17539;p11"/>
            <p:cNvSpPr/>
            <p:nvPr/>
          </p:nvSpPr>
          <p:spPr>
            <a:xfrm>
              <a:off x="-1729883" y="4826522"/>
              <a:ext cx="179253" cy="252215"/>
            </a:xfrm>
            <a:custGeom>
              <a:avLst/>
              <a:gdLst/>
              <a:ahLst/>
              <a:cxnLst/>
              <a:rect l="l" t="t" r="r" b="b"/>
              <a:pathLst>
                <a:path w="3754" h="5282" extrusionOk="0">
                  <a:moveTo>
                    <a:pt x="3709" y="0"/>
                  </a:moveTo>
                  <a:lnTo>
                    <a:pt x="3709" y="0"/>
                  </a:lnTo>
                  <a:cubicBezTo>
                    <a:pt x="3649" y="38"/>
                    <a:pt x="3581" y="64"/>
                    <a:pt x="3533" y="109"/>
                  </a:cubicBezTo>
                  <a:cubicBezTo>
                    <a:pt x="3338" y="276"/>
                    <a:pt x="3136" y="441"/>
                    <a:pt x="2957" y="628"/>
                  </a:cubicBezTo>
                  <a:cubicBezTo>
                    <a:pt x="2744" y="845"/>
                    <a:pt x="2546" y="1080"/>
                    <a:pt x="2344" y="1312"/>
                  </a:cubicBezTo>
                  <a:cubicBezTo>
                    <a:pt x="2322" y="1334"/>
                    <a:pt x="2296" y="1361"/>
                    <a:pt x="2288" y="1391"/>
                  </a:cubicBezTo>
                  <a:cubicBezTo>
                    <a:pt x="2206" y="1667"/>
                    <a:pt x="1982" y="1862"/>
                    <a:pt x="1858" y="2108"/>
                  </a:cubicBezTo>
                  <a:cubicBezTo>
                    <a:pt x="1839" y="2146"/>
                    <a:pt x="1806" y="2172"/>
                    <a:pt x="1787" y="2205"/>
                  </a:cubicBezTo>
                  <a:cubicBezTo>
                    <a:pt x="1671" y="2464"/>
                    <a:pt x="1522" y="2699"/>
                    <a:pt x="1380" y="2942"/>
                  </a:cubicBezTo>
                  <a:cubicBezTo>
                    <a:pt x="1208" y="3233"/>
                    <a:pt x="1069" y="3544"/>
                    <a:pt x="905" y="3835"/>
                  </a:cubicBezTo>
                  <a:cubicBezTo>
                    <a:pt x="718" y="4165"/>
                    <a:pt x="546" y="4501"/>
                    <a:pt x="329" y="4811"/>
                  </a:cubicBezTo>
                  <a:cubicBezTo>
                    <a:pt x="228" y="4957"/>
                    <a:pt x="112" y="5095"/>
                    <a:pt x="0" y="5237"/>
                  </a:cubicBezTo>
                  <a:cubicBezTo>
                    <a:pt x="12" y="5252"/>
                    <a:pt x="26" y="5267"/>
                    <a:pt x="38" y="5282"/>
                  </a:cubicBezTo>
                  <a:cubicBezTo>
                    <a:pt x="90" y="5248"/>
                    <a:pt x="150" y="5226"/>
                    <a:pt x="195" y="5185"/>
                  </a:cubicBezTo>
                  <a:cubicBezTo>
                    <a:pt x="359" y="5039"/>
                    <a:pt x="493" y="4871"/>
                    <a:pt x="576" y="4662"/>
                  </a:cubicBezTo>
                  <a:cubicBezTo>
                    <a:pt x="595" y="4620"/>
                    <a:pt x="643" y="4591"/>
                    <a:pt x="669" y="4549"/>
                  </a:cubicBezTo>
                  <a:cubicBezTo>
                    <a:pt x="740" y="4429"/>
                    <a:pt x="823" y="4317"/>
                    <a:pt x="875" y="4191"/>
                  </a:cubicBezTo>
                  <a:cubicBezTo>
                    <a:pt x="976" y="3944"/>
                    <a:pt x="1133" y="3730"/>
                    <a:pt x="1264" y="3499"/>
                  </a:cubicBezTo>
                  <a:cubicBezTo>
                    <a:pt x="1278" y="3476"/>
                    <a:pt x="1301" y="3458"/>
                    <a:pt x="1305" y="3432"/>
                  </a:cubicBezTo>
                  <a:cubicBezTo>
                    <a:pt x="1331" y="3267"/>
                    <a:pt x="1454" y="3155"/>
                    <a:pt x="1518" y="3009"/>
                  </a:cubicBezTo>
                  <a:cubicBezTo>
                    <a:pt x="1570" y="2897"/>
                    <a:pt x="1596" y="2766"/>
                    <a:pt x="1727" y="2707"/>
                  </a:cubicBezTo>
                  <a:cubicBezTo>
                    <a:pt x="1746" y="2699"/>
                    <a:pt x="1758" y="2662"/>
                    <a:pt x="1768" y="2639"/>
                  </a:cubicBezTo>
                  <a:cubicBezTo>
                    <a:pt x="1832" y="2482"/>
                    <a:pt x="1892" y="2325"/>
                    <a:pt x="1967" y="2138"/>
                  </a:cubicBezTo>
                  <a:cubicBezTo>
                    <a:pt x="2165" y="2071"/>
                    <a:pt x="2255" y="1850"/>
                    <a:pt x="2344" y="1648"/>
                  </a:cubicBezTo>
                  <a:cubicBezTo>
                    <a:pt x="2448" y="1420"/>
                    <a:pt x="2605" y="1234"/>
                    <a:pt x="2759" y="1043"/>
                  </a:cubicBezTo>
                  <a:cubicBezTo>
                    <a:pt x="2826" y="957"/>
                    <a:pt x="2924" y="894"/>
                    <a:pt x="3006" y="818"/>
                  </a:cubicBezTo>
                  <a:cubicBezTo>
                    <a:pt x="3054" y="773"/>
                    <a:pt x="3103" y="729"/>
                    <a:pt x="3148" y="676"/>
                  </a:cubicBezTo>
                  <a:cubicBezTo>
                    <a:pt x="3223" y="602"/>
                    <a:pt x="3293" y="523"/>
                    <a:pt x="3357" y="441"/>
                  </a:cubicBezTo>
                  <a:cubicBezTo>
                    <a:pt x="3443" y="333"/>
                    <a:pt x="3537" y="240"/>
                    <a:pt x="3671" y="190"/>
                  </a:cubicBezTo>
                  <a:cubicBezTo>
                    <a:pt x="3749" y="161"/>
                    <a:pt x="3754" y="97"/>
                    <a:pt x="370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0" name="Google Shape;17540;p11"/>
            <p:cNvSpPr/>
            <p:nvPr/>
          </p:nvSpPr>
          <p:spPr>
            <a:xfrm>
              <a:off x="-1828773" y="4909846"/>
              <a:ext cx="158387" cy="218552"/>
            </a:xfrm>
            <a:custGeom>
              <a:avLst/>
              <a:gdLst/>
              <a:ahLst/>
              <a:cxnLst/>
              <a:rect l="l" t="t" r="r" b="b"/>
              <a:pathLst>
                <a:path w="3317" h="4577" extrusionOk="0">
                  <a:moveTo>
                    <a:pt x="3156" y="1"/>
                  </a:moveTo>
                  <a:cubicBezTo>
                    <a:pt x="3084" y="154"/>
                    <a:pt x="3028" y="274"/>
                    <a:pt x="2968" y="393"/>
                  </a:cubicBezTo>
                  <a:cubicBezTo>
                    <a:pt x="2923" y="479"/>
                    <a:pt x="2871" y="565"/>
                    <a:pt x="2823" y="655"/>
                  </a:cubicBezTo>
                  <a:cubicBezTo>
                    <a:pt x="2778" y="737"/>
                    <a:pt x="2737" y="819"/>
                    <a:pt x="2688" y="898"/>
                  </a:cubicBezTo>
                  <a:cubicBezTo>
                    <a:pt x="2632" y="995"/>
                    <a:pt x="2564" y="1081"/>
                    <a:pt x="2516" y="1178"/>
                  </a:cubicBezTo>
                  <a:cubicBezTo>
                    <a:pt x="2426" y="1369"/>
                    <a:pt x="2344" y="1567"/>
                    <a:pt x="2254" y="1757"/>
                  </a:cubicBezTo>
                  <a:cubicBezTo>
                    <a:pt x="2228" y="1806"/>
                    <a:pt x="2172" y="1840"/>
                    <a:pt x="2142" y="1888"/>
                  </a:cubicBezTo>
                  <a:cubicBezTo>
                    <a:pt x="2015" y="2094"/>
                    <a:pt x="1895" y="2299"/>
                    <a:pt x="1776" y="2509"/>
                  </a:cubicBezTo>
                  <a:cubicBezTo>
                    <a:pt x="1765" y="2524"/>
                    <a:pt x="1753" y="2543"/>
                    <a:pt x="1743" y="2561"/>
                  </a:cubicBezTo>
                  <a:cubicBezTo>
                    <a:pt x="1514" y="2872"/>
                    <a:pt x="1286" y="3189"/>
                    <a:pt x="1055" y="3500"/>
                  </a:cubicBezTo>
                  <a:cubicBezTo>
                    <a:pt x="927" y="3664"/>
                    <a:pt x="785" y="3814"/>
                    <a:pt x="666" y="3982"/>
                  </a:cubicBezTo>
                  <a:cubicBezTo>
                    <a:pt x="554" y="4142"/>
                    <a:pt x="370" y="4209"/>
                    <a:pt x="235" y="4337"/>
                  </a:cubicBezTo>
                  <a:cubicBezTo>
                    <a:pt x="176" y="4389"/>
                    <a:pt x="105" y="4430"/>
                    <a:pt x="49" y="4483"/>
                  </a:cubicBezTo>
                  <a:cubicBezTo>
                    <a:pt x="23" y="4505"/>
                    <a:pt x="16" y="4546"/>
                    <a:pt x="0" y="4576"/>
                  </a:cubicBezTo>
                  <a:cubicBezTo>
                    <a:pt x="209" y="4523"/>
                    <a:pt x="382" y="4419"/>
                    <a:pt x="497" y="4262"/>
                  </a:cubicBezTo>
                  <a:cubicBezTo>
                    <a:pt x="561" y="4173"/>
                    <a:pt x="644" y="4116"/>
                    <a:pt x="725" y="4045"/>
                  </a:cubicBezTo>
                  <a:cubicBezTo>
                    <a:pt x="811" y="3974"/>
                    <a:pt x="879" y="3877"/>
                    <a:pt x="950" y="3791"/>
                  </a:cubicBezTo>
                  <a:cubicBezTo>
                    <a:pt x="987" y="3750"/>
                    <a:pt x="1010" y="3694"/>
                    <a:pt x="1055" y="3668"/>
                  </a:cubicBezTo>
                  <a:cubicBezTo>
                    <a:pt x="1298" y="3533"/>
                    <a:pt x="1410" y="3302"/>
                    <a:pt x="1518" y="3066"/>
                  </a:cubicBezTo>
                  <a:cubicBezTo>
                    <a:pt x="1529" y="3036"/>
                    <a:pt x="1555" y="3010"/>
                    <a:pt x="1581" y="2987"/>
                  </a:cubicBezTo>
                  <a:cubicBezTo>
                    <a:pt x="1810" y="2778"/>
                    <a:pt x="1978" y="2527"/>
                    <a:pt x="2116" y="2251"/>
                  </a:cubicBezTo>
                  <a:cubicBezTo>
                    <a:pt x="2135" y="2210"/>
                    <a:pt x="2172" y="2176"/>
                    <a:pt x="2198" y="2139"/>
                  </a:cubicBezTo>
                  <a:cubicBezTo>
                    <a:pt x="2228" y="2101"/>
                    <a:pt x="2277" y="2068"/>
                    <a:pt x="2281" y="2027"/>
                  </a:cubicBezTo>
                  <a:cubicBezTo>
                    <a:pt x="2340" y="1657"/>
                    <a:pt x="2643" y="1406"/>
                    <a:pt x="2748" y="1059"/>
                  </a:cubicBezTo>
                  <a:cubicBezTo>
                    <a:pt x="2782" y="950"/>
                    <a:pt x="2875" y="857"/>
                    <a:pt x="2942" y="755"/>
                  </a:cubicBezTo>
                  <a:cubicBezTo>
                    <a:pt x="3062" y="572"/>
                    <a:pt x="3185" y="389"/>
                    <a:pt x="3316" y="187"/>
                  </a:cubicBezTo>
                  <a:cubicBezTo>
                    <a:pt x="3271" y="135"/>
                    <a:pt x="3227" y="83"/>
                    <a:pt x="31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1" name="Google Shape;17541;p11"/>
            <p:cNvSpPr/>
            <p:nvPr/>
          </p:nvSpPr>
          <p:spPr>
            <a:xfrm>
              <a:off x="-2254273" y="5724317"/>
              <a:ext cx="91585" cy="140719"/>
            </a:xfrm>
            <a:custGeom>
              <a:avLst/>
              <a:gdLst/>
              <a:ahLst/>
              <a:cxnLst/>
              <a:rect l="l" t="t" r="r" b="b"/>
              <a:pathLst>
                <a:path w="1918" h="2947" extrusionOk="0">
                  <a:moveTo>
                    <a:pt x="1812" y="1"/>
                  </a:moveTo>
                  <a:cubicBezTo>
                    <a:pt x="1753" y="113"/>
                    <a:pt x="1689" y="214"/>
                    <a:pt x="1641" y="318"/>
                  </a:cubicBezTo>
                  <a:cubicBezTo>
                    <a:pt x="1465" y="726"/>
                    <a:pt x="1252" y="1111"/>
                    <a:pt x="994" y="1470"/>
                  </a:cubicBezTo>
                  <a:cubicBezTo>
                    <a:pt x="930" y="1563"/>
                    <a:pt x="889" y="1672"/>
                    <a:pt x="834" y="1769"/>
                  </a:cubicBezTo>
                  <a:cubicBezTo>
                    <a:pt x="789" y="1843"/>
                    <a:pt x="751" y="1926"/>
                    <a:pt x="699" y="1993"/>
                  </a:cubicBezTo>
                  <a:cubicBezTo>
                    <a:pt x="542" y="2176"/>
                    <a:pt x="377" y="2348"/>
                    <a:pt x="224" y="2535"/>
                  </a:cubicBezTo>
                  <a:cubicBezTo>
                    <a:pt x="142" y="2636"/>
                    <a:pt x="71" y="2749"/>
                    <a:pt x="0" y="2857"/>
                  </a:cubicBezTo>
                  <a:lnTo>
                    <a:pt x="93" y="2947"/>
                  </a:lnTo>
                  <a:cubicBezTo>
                    <a:pt x="127" y="2920"/>
                    <a:pt x="157" y="2894"/>
                    <a:pt x="187" y="2864"/>
                  </a:cubicBezTo>
                  <a:cubicBezTo>
                    <a:pt x="392" y="2651"/>
                    <a:pt x="556" y="2390"/>
                    <a:pt x="736" y="2150"/>
                  </a:cubicBezTo>
                  <a:cubicBezTo>
                    <a:pt x="844" y="2000"/>
                    <a:pt x="953" y="1848"/>
                    <a:pt x="1061" y="1698"/>
                  </a:cubicBezTo>
                  <a:cubicBezTo>
                    <a:pt x="1069" y="1691"/>
                    <a:pt x="1080" y="1679"/>
                    <a:pt x="1087" y="1668"/>
                  </a:cubicBezTo>
                  <a:cubicBezTo>
                    <a:pt x="1270" y="1332"/>
                    <a:pt x="1453" y="991"/>
                    <a:pt x="1633" y="651"/>
                  </a:cubicBezTo>
                  <a:cubicBezTo>
                    <a:pt x="1708" y="516"/>
                    <a:pt x="1772" y="375"/>
                    <a:pt x="1854" y="247"/>
                  </a:cubicBezTo>
                  <a:cubicBezTo>
                    <a:pt x="1917" y="154"/>
                    <a:pt x="1891" y="90"/>
                    <a:pt x="181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2" name="Google Shape;17542;p11"/>
            <p:cNvSpPr/>
            <p:nvPr/>
          </p:nvSpPr>
          <p:spPr>
            <a:xfrm>
              <a:off x="-1673299" y="4764733"/>
              <a:ext cx="145876" cy="150890"/>
            </a:xfrm>
            <a:custGeom>
              <a:avLst/>
              <a:gdLst/>
              <a:ahLst/>
              <a:cxnLst/>
              <a:rect l="l" t="t" r="r" b="b"/>
              <a:pathLst>
                <a:path w="3055" h="3160" extrusionOk="0">
                  <a:moveTo>
                    <a:pt x="3054" y="0"/>
                  </a:moveTo>
                  <a:lnTo>
                    <a:pt x="3054" y="0"/>
                  </a:lnTo>
                  <a:cubicBezTo>
                    <a:pt x="2976" y="26"/>
                    <a:pt x="2920" y="31"/>
                    <a:pt x="2875" y="57"/>
                  </a:cubicBezTo>
                  <a:cubicBezTo>
                    <a:pt x="2695" y="161"/>
                    <a:pt x="2512" y="259"/>
                    <a:pt x="2344" y="378"/>
                  </a:cubicBezTo>
                  <a:cubicBezTo>
                    <a:pt x="2120" y="542"/>
                    <a:pt x="1891" y="707"/>
                    <a:pt x="1694" y="901"/>
                  </a:cubicBezTo>
                  <a:cubicBezTo>
                    <a:pt x="1600" y="987"/>
                    <a:pt x="1496" y="1058"/>
                    <a:pt x="1410" y="1152"/>
                  </a:cubicBezTo>
                  <a:cubicBezTo>
                    <a:pt x="1320" y="1249"/>
                    <a:pt x="1215" y="1335"/>
                    <a:pt x="1118" y="1429"/>
                  </a:cubicBezTo>
                  <a:cubicBezTo>
                    <a:pt x="1021" y="1518"/>
                    <a:pt x="913" y="1604"/>
                    <a:pt x="823" y="1701"/>
                  </a:cubicBezTo>
                  <a:cubicBezTo>
                    <a:pt x="703" y="1836"/>
                    <a:pt x="599" y="1986"/>
                    <a:pt x="486" y="2124"/>
                  </a:cubicBezTo>
                  <a:cubicBezTo>
                    <a:pt x="397" y="2236"/>
                    <a:pt x="423" y="2397"/>
                    <a:pt x="292" y="2502"/>
                  </a:cubicBezTo>
                  <a:cubicBezTo>
                    <a:pt x="180" y="2588"/>
                    <a:pt x="112" y="2729"/>
                    <a:pt x="26" y="2849"/>
                  </a:cubicBezTo>
                  <a:cubicBezTo>
                    <a:pt x="12" y="2868"/>
                    <a:pt x="7" y="2897"/>
                    <a:pt x="0" y="2916"/>
                  </a:cubicBezTo>
                  <a:cubicBezTo>
                    <a:pt x="49" y="2999"/>
                    <a:pt x="93" y="3073"/>
                    <a:pt x="146" y="3159"/>
                  </a:cubicBezTo>
                  <a:cubicBezTo>
                    <a:pt x="240" y="3073"/>
                    <a:pt x="240" y="2954"/>
                    <a:pt x="273" y="2849"/>
                  </a:cubicBezTo>
                  <a:cubicBezTo>
                    <a:pt x="288" y="2800"/>
                    <a:pt x="292" y="2745"/>
                    <a:pt x="318" y="2703"/>
                  </a:cubicBezTo>
                  <a:cubicBezTo>
                    <a:pt x="452" y="2494"/>
                    <a:pt x="587" y="2288"/>
                    <a:pt x="725" y="2086"/>
                  </a:cubicBezTo>
                  <a:cubicBezTo>
                    <a:pt x="923" y="1803"/>
                    <a:pt x="1178" y="1574"/>
                    <a:pt x="1439" y="1358"/>
                  </a:cubicBezTo>
                  <a:cubicBezTo>
                    <a:pt x="1465" y="1335"/>
                    <a:pt x="1515" y="1316"/>
                    <a:pt x="1515" y="1294"/>
                  </a:cubicBezTo>
                  <a:cubicBezTo>
                    <a:pt x="1529" y="1115"/>
                    <a:pt x="1667" y="1077"/>
                    <a:pt x="1794" y="1002"/>
                  </a:cubicBezTo>
                  <a:cubicBezTo>
                    <a:pt x="1941" y="913"/>
                    <a:pt x="2053" y="771"/>
                    <a:pt x="2179" y="651"/>
                  </a:cubicBezTo>
                  <a:cubicBezTo>
                    <a:pt x="2198" y="632"/>
                    <a:pt x="2213" y="609"/>
                    <a:pt x="2236" y="595"/>
                  </a:cubicBezTo>
                  <a:cubicBezTo>
                    <a:pt x="2449" y="468"/>
                    <a:pt x="2662" y="340"/>
                    <a:pt x="2878" y="217"/>
                  </a:cubicBezTo>
                  <a:cubicBezTo>
                    <a:pt x="2987" y="157"/>
                    <a:pt x="2998" y="150"/>
                    <a:pt x="30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3" name="Google Shape;17543;p11"/>
            <p:cNvSpPr/>
            <p:nvPr/>
          </p:nvSpPr>
          <p:spPr>
            <a:xfrm>
              <a:off x="-957574" y="4755279"/>
              <a:ext cx="47034" cy="11460"/>
            </a:xfrm>
            <a:custGeom>
              <a:avLst/>
              <a:gdLst/>
              <a:ahLst/>
              <a:cxnLst/>
              <a:rect l="l" t="t" r="r" b="b"/>
              <a:pathLst>
                <a:path w="985" h="240" extrusionOk="0">
                  <a:moveTo>
                    <a:pt x="984" y="0"/>
                  </a:moveTo>
                  <a:lnTo>
                    <a:pt x="984" y="0"/>
                  </a:lnTo>
                  <a:cubicBezTo>
                    <a:pt x="894" y="5"/>
                    <a:pt x="808" y="8"/>
                    <a:pt x="718" y="19"/>
                  </a:cubicBezTo>
                  <a:cubicBezTo>
                    <a:pt x="648" y="27"/>
                    <a:pt x="580" y="53"/>
                    <a:pt x="509" y="64"/>
                  </a:cubicBezTo>
                  <a:cubicBezTo>
                    <a:pt x="483" y="67"/>
                    <a:pt x="457" y="72"/>
                    <a:pt x="435" y="72"/>
                  </a:cubicBezTo>
                  <a:cubicBezTo>
                    <a:pt x="420" y="72"/>
                    <a:pt x="404" y="67"/>
                    <a:pt x="394" y="67"/>
                  </a:cubicBezTo>
                  <a:cubicBezTo>
                    <a:pt x="266" y="60"/>
                    <a:pt x="140" y="49"/>
                    <a:pt x="16" y="38"/>
                  </a:cubicBezTo>
                  <a:lnTo>
                    <a:pt x="16" y="38"/>
                  </a:lnTo>
                  <a:cubicBezTo>
                    <a:pt x="1" y="195"/>
                    <a:pt x="9" y="217"/>
                    <a:pt x="125" y="221"/>
                  </a:cubicBezTo>
                  <a:lnTo>
                    <a:pt x="140" y="221"/>
                  </a:lnTo>
                  <a:cubicBezTo>
                    <a:pt x="169" y="221"/>
                    <a:pt x="199" y="217"/>
                    <a:pt x="230" y="217"/>
                  </a:cubicBezTo>
                  <a:cubicBezTo>
                    <a:pt x="256" y="214"/>
                    <a:pt x="285" y="210"/>
                    <a:pt x="315" y="210"/>
                  </a:cubicBezTo>
                  <a:lnTo>
                    <a:pt x="323" y="210"/>
                  </a:lnTo>
                  <a:cubicBezTo>
                    <a:pt x="378" y="210"/>
                    <a:pt x="435" y="229"/>
                    <a:pt x="491" y="232"/>
                  </a:cubicBezTo>
                  <a:cubicBezTo>
                    <a:pt x="517" y="232"/>
                    <a:pt x="554" y="240"/>
                    <a:pt x="584" y="240"/>
                  </a:cubicBezTo>
                  <a:cubicBezTo>
                    <a:pt x="603" y="240"/>
                    <a:pt x="618" y="236"/>
                    <a:pt x="625" y="229"/>
                  </a:cubicBezTo>
                  <a:cubicBezTo>
                    <a:pt x="696" y="146"/>
                    <a:pt x="786" y="117"/>
                    <a:pt x="875" y="109"/>
                  </a:cubicBezTo>
                  <a:lnTo>
                    <a:pt x="984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4" name="Google Shape;17544;p11"/>
            <p:cNvSpPr/>
            <p:nvPr/>
          </p:nvSpPr>
          <p:spPr>
            <a:xfrm>
              <a:off x="-2187041" y="5180445"/>
              <a:ext cx="206567" cy="128782"/>
            </a:xfrm>
            <a:custGeom>
              <a:avLst/>
              <a:gdLst/>
              <a:ahLst/>
              <a:cxnLst/>
              <a:rect l="l" t="t" r="r" b="b"/>
              <a:pathLst>
                <a:path w="4326" h="2697" extrusionOk="0">
                  <a:moveTo>
                    <a:pt x="4326" y="0"/>
                  </a:moveTo>
                  <a:lnTo>
                    <a:pt x="4326" y="0"/>
                  </a:lnTo>
                  <a:cubicBezTo>
                    <a:pt x="4258" y="27"/>
                    <a:pt x="4184" y="42"/>
                    <a:pt x="4120" y="76"/>
                  </a:cubicBezTo>
                  <a:cubicBezTo>
                    <a:pt x="3694" y="285"/>
                    <a:pt x="3272" y="498"/>
                    <a:pt x="2845" y="714"/>
                  </a:cubicBezTo>
                  <a:cubicBezTo>
                    <a:pt x="2711" y="782"/>
                    <a:pt x="2584" y="868"/>
                    <a:pt x="2457" y="950"/>
                  </a:cubicBezTo>
                  <a:cubicBezTo>
                    <a:pt x="2229" y="1096"/>
                    <a:pt x="2005" y="1253"/>
                    <a:pt x="1772" y="1395"/>
                  </a:cubicBezTo>
                  <a:cubicBezTo>
                    <a:pt x="1563" y="1518"/>
                    <a:pt x="1343" y="1630"/>
                    <a:pt x="1130" y="1746"/>
                  </a:cubicBezTo>
                  <a:cubicBezTo>
                    <a:pt x="1108" y="1761"/>
                    <a:pt x="1085" y="1777"/>
                    <a:pt x="1066" y="1795"/>
                  </a:cubicBezTo>
                  <a:cubicBezTo>
                    <a:pt x="786" y="2064"/>
                    <a:pt x="446" y="2251"/>
                    <a:pt x="135" y="2479"/>
                  </a:cubicBezTo>
                  <a:cubicBezTo>
                    <a:pt x="61" y="2535"/>
                    <a:pt x="12" y="2591"/>
                    <a:pt x="1" y="2696"/>
                  </a:cubicBezTo>
                  <a:cubicBezTo>
                    <a:pt x="143" y="2659"/>
                    <a:pt x="255" y="2614"/>
                    <a:pt x="352" y="2505"/>
                  </a:cubicBezTo>
                  <a:cubicBezTo>
                    <a:pt x="472" y="2367"/>
                    <a:pt x="603" y="2225"/>
                    <a:pt x="790" y="2162"/>
                  </a:cubicBezTo>
                  <a:cubicBezTo>
                    <a:pt x="1118" y="1822"/>
                    <a:pt x="1556" y="1634"/>
                    <a:pt x="1941" y="1377"/>
                  </a:cubicBezTo>
                  <a:cubicBezTo>
                    <a:pt x="2248" y="1171"/>
                    <a:pt x="2580" y="995"/>
                    <a:pt x="2898" y="804"/>
                  </a:cubicBezTo>
                  <a:cubicBezTo>
                    <a:pt x="2973" y="759"/>
                    <a:pt x="3044" y="704"/>
                    <a:pt x="3115" y="655"/>
                  </a:cubicBezTo>
                  <a:cubicBezTo>
                    <a:pt x="3152" y="633"/>
                    <a:pt x="3194" y="599"/>
                    <a:pt x="3235" y="595"/>
                  </a:cubicBezTo>
                  <a:cubicBezTo>
                    <a:pt x="3432" y="566"/>
                    <a:pt x="3589" y="453"/>
                    <a:pt x="3758" y="364"/>
                  </a:cubicBezTo>
                  <a:cubicBezTo>
                    <a:pt x="3900" y="288"/>
                    <a:pt x="4049" y="236"/>
                    <a:pt x="4191" y="165"/>
                  </a:cubicBezTo>
                  <a:cubicBezTo>
                    <a:pt x="4248" y="135"/>
                    <a:pt x="4296" y="76"/>
                    <a:pt x="43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5" name="Google Shape;17545;p11"/>
            <p:cNvSpPr/>
            <p:nvPr/>
          </p:nvSpPr>
          <p:spPr>
            <a:xfrm>
              <a:off x="-1123362" y="4743867"/>
              <a:ext cx="159055" cy="21822"/>
            </a:xfrm>
            <a:custGeom>
              <a:avLst/>
              <a:gdLst/>
              <a:ahLst/>
              <a:cxnLst/>
              <a:rect l="l" t="t" r="r" b="b"/>
              <a:pathLst>
                <a:path w="3331" h="457" extrusionOk="0">
                  <a:moveTo>
                    <a:pt x="105" y="0"/>
                  </a:moveTo>
                  <a:cubicBezTo>
                    <a:pt x="75" y="0"/>
                    <a:pt x="41" y="11"/>
                    <a:pt x="12" y="15"/>
                  </a:cubicBezTo>
                  <a:cubicBezTo>
                    <a:pt x="8" y="30"/>
                    <a:pt x="4" y="45"/>
                    <a:pt x="1" y="64"/>
                  </a:cubicBezTo>
                  <a:cubicBezTo>
                    <a:pt x="56" y="94"/>
                    <a:pt x="108" y="139"/>
                    <a:pt x="169" y="157"/>
                  </a:cubicBezTo>
                  <a:cubicBezTo>
                    <a:pt x="333" y="202"/>
                    <a:pt x="501" y="251"/>
                    <a:pt x="674" y="270"/>
                  </a:cubicBezTo>
                  <a:cubicBezTo>
                    <a:pt x="789" y="284"/>
                    <a:pt x="909" y="251"/>
                    <a:pt x="1002" y="356"/>
                  </a:cubicBezTo>
                  <a:cubicBezTo>
                    <a:pt x="1014" y="366"/>
                    <a:pt x="1040" y="366"/>
                    <a:pt x="1059" y="366"/>
                  </a:cubicBezTo>
                  <a:cubicBezTo>
                    <a:pt x="1252" y="378"/>
                    <a:pt x="1447" y="385"/>
                    <a:pt x="1642" y="392"/>
                  </a:cubicBezTo>
                  <a:cubicBezTo>
                    <a:pt x="1746" y="401"/>
                    <a:pt x="1854" y="411"/>
                    <a:pt x="1959" y="418"/>
                  </a:cubicBezTo>
                  <a:cubicBezTo>
                    <a:pt x="1992" y="418"/>
                    <a:pt x="2030" y="434"/>
                    <a:pt x="2068" y="434"/>
                  </a:cubicBezTo>
                  <a:cubicBezTo>
                    <a:pt x="2094" y="434"/>
                    <a:pt x="2120" y="427"/>
                    <a:pt x="2146" y="392"/>
                  </a:cubicBezTo>
                  <a:cubicBezTo>
                    <a:pt x="2149" y="385"/>
                    <a:pt x="2168" y="382"/>
                    <a:pt x="2187" y="382"/>
                  </a:cubicBezTo>
                  <a:cubicBezTo>
                    <a:pt x="2202" y="382"/>
                    <a:pt x="2221" y="382"/>
                    <a:pt x="2236" y="389"/>
                  </a:cubicBezTo>
                  <a:cubicBezTo>
                    <a:pt x="2393" y="434"/>
                    <a:pt x="2550" y="456"/>
                    <a:pt x="2707" y="456"/>
                  </a:cubicBezTo>
                  <a:cubicBezTo>
                    <a:pt x="2804" y="456"/>
                    <a:pt x="2905" y="449"/>
                    <a:pt x="3002" y="434"/>
                  </a:cubicBezTo>
                  <a:cubicBezTo>
                    <a:pt x="3039" y="430"/>
                    <a:pt x="3074" y="430"/>
                    <a:pt x="3110" y="430"/>
                  </a:cubicBezTo>
                  <a:lnTo>
                    <a:pt x="3215" y="430"/>
                  </a:lnTo>
                  <a:cubicBezTo>
                    <a:pt x="3248" y="434"/>
                    <a:pt x="3286" y="434"/>
                    <a:pt x="3327" y="434"/>
                  </a:cubicBezTo>
                  <a:lnTo>
                    <a:pt x="3331" y="434"/>
                  </a:lnTo>
                  <a:cubicBezTo>
                    <a:pt x="3253" y="325"/>
                    <a:pt x="3152" y="288"/>
                    <a:pt x="3058" y="288"/>
                  </a:cubicBezTo>
                  <a:cubicBezTo>
                    <a:pt x="3039" y="288"/>
                    <a:pt x="3021" y="292"/>
                    <a:pt x="3006" y="296"/>
                  </a:cubicBezTo>
                  <a:cubicBezTo>
                    <a:pt x="2927" y="306"/>
                    <a:pt x="2853" y="311"/>
                    <a:pt x="2774" y="311"/>
                  </a:cubicBezTo>
                  <a:cubicBezTo>
                    <a:pt x="2598" y="311"/>
                    <a:pt x="2423" y="284"/>
                    <a:pt x="2247" y="261"/>
                  </a:cubicBezTo>
                  <a:cubicBezTo>
                    <a:pt x="2239" y="261"/>
                    <a:pt x="2228" y="258"/>
                    <a:pt x="2221" y="258"/>
                  </a:cubicBezTo>
                  <a:cubicBezTo>
                    <a:pt x="2184" y="258"/>
                    <a:pt x="2146" y="270"/>
                    <a:pt x="2109" y="273"/>
                  </a:cubicBezTo>
                  <a:cubicBezTo>
                    <a:pt x="2090" y="277"/>
                    <a:pt x="2060" y="299"/>
                    <a:pt x="2045" y="299"/>
                  </a:cubicBezTo>
                  <a:cubicBezTo>
                    <a:pt x="2042" y="299"/>
                    <a:pt x="2042" y="299"/>
                    <a:pt x="2037" y="296"/>
                  </a:cubicBezTo>
                  <a:cubicBezTo>
                    <a:pt x="1985" y="266"/>
                    <a:pt x="1930" y="254"/>
                    <a:pt x="1873" y="254"/>
                  </a:cubicBezTo>
                  <a:cubicBezTo>
                    <a:pt x="1835" y="254"/>
                    <a:pt x="1799" y="258"/>
                    <a:pt x="1761" y="261"/>
                  </a:cubicBezTo>
                  <a:cubicBezTo>
                    <a:pt x="1723" y="266"/>
                    <a:pt x="1687" y="273"/>
                    <a:pt x="1652" y="273"/>
                  </a:cubicBezTo>
                  <a:cubicBezTo>
                    <a:pt x="1619" y="273"/>
                    <a:pt x="1585" y="270"/>
                    <a:pt x="1552" y="254"/>
                  </a:cubicBezTo>
                  <a:cubicBezTo>
                    <a:pt x="1364" y="187"/>
                    <a:pt x="1171" y="194"/>
                    <a:pt x="980" y="168"/>
                  </a:cubicBezTo>
                  <a:cubicBezTo>
                    <a:pt x="692" y="127"/>
                    <a:pt x="408" y="68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6" name="Google Shape;17546;p11"/>
            <p:cNvSpPr/>
            <p:nvPr/>
          </p:nvSpPr>
          <p:spPr>
            <a:xfrm>
              <a:off x="-2381957" y="5651642"/>
              <a:ext cx="55963" cy="91489"/>
            </a:xfrm>
            <a:custGeom>
              <a:avLst/>
              <a:gdLst/>
              <a:ahLst/>
              <a:cxnLst/>
              <a:rect l="l" t="t" r="r" b="b"/>
              <a:pathLst>
                <a:path w="1172" h="1916" extrusionOk="0">
                  <a:moveTo>
                    <a:pt x="1126" y="1"/>
                  </a:moveTo>
                  <a:lnTo>
                    <a:pt x="1126" y="1"/>
                  </a:lnTo>
                  <a:cubicBezTo>
                    <a:pt x="1074" y="106"/>
                    <a:pt x="1022" y="180"/>
                    <a:pt x="999" y="263"/>
                  </a:cubicBezTo>
                  <a:cubicBezTo>
                    <a:pt x="932" y="517"/>
                    <a:pt x="775" y="715"/>
                    <a:pt x="644" y="936"/>
                  </a:cubicBezTo>
                  <a:cubicBezTo>
                    <a:pt x="551" y="1093"/>
                    <a:pt x="457" y="1257"/>
                    <a:pt x="345" y="1403"/>
                  </a:cubicBezTo>
                  <a:cubicBezTo>
                    <a:pt x="233" y="1545"/>
                    <a:pt x="117" y="1688"/>
                    <a:pt x="1" y="1826"/>
                  </a:cubicBezTo>
                  <a:lnTo>
                    <a:pt x="95" y="1916"/>
                  </a:lnTo>
                  <a:cubicBezTo>
                    <a:pt x="225" y="1747"/>
                    <a:pt x="356" y="1579"/>
                    <a:pt x="472" y="1400"/>
                  </a:cubicBezTo>
                  <a:cubicBezTo>
                    <a:pt x="625" y="1175"/>
                    <a:pt x="741" y="925"/>
                    <a:pt x="880" y="689"/>
                  </a:cubicBezTo>
                  <a:cubicBezTo>
                    <a:pt x="932" y="596"/>
                    <a:pt x="1006" y="517"/>
                    <a:pt x="1063" y="427"/>
                  </a:cubicBezTo>
                  <a:cubicBezTo>
                    <a:pt x="1149" y="293"/>
                    <a:pt x="1171" y="154"/>
                    <a:pt x="112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7" name="Google Shape;17547;p11"/>
            <p:cNvSpPr/>
            <p:nvPr/>
          </p:nvSpPr>
          <p:spPr>
            <a:xfrm>
              <a:off x="-2131126" y="5325032"/>
              <a:ext cx="179588" cy="139239"/>
            </a:xfrm>
            <a:custGeom>
              <a:avLst/>
              <a:gdLst/>
              <a:ahLst/>
              <a:cxnLst/>
              <a:rect l="l" t="t" r="r" b="b"/>
              <a:pathLst>
                <a:path w="3761" h="2916" extrusionOk="0">
                  <a:moveTo>
                    <a:pt x="3682" y="0"/>
                  </a:moveTo>
                  <a:cubicBezTo>
                    <a:pt x="3629" y="0"/>
                    <a:pt x="3584" y="23"/>
                    <a:pt x="3544" y="45"/>
                  </a:cubicBezTo>
                  <a:cubicBezTo>
                    <a:pt x="3263" y="214"/>
                    <a:pt x="2983" y="378"/>
                    <a:pt x="2703" y="538"/>
                  </a:cubicBezTo>
                  <a:cubicBezTo>
                    <a:pt x="2527" y="640"/>
                    <a:pt x="2347" y="730"/>
                    <a:pt x="2176" y="830"/>
                  </a:cubicBezTo>
                  <a:cubicBezTo>
                    <a:pt x="2007" y="931"/>
                    <a:pt x="1854" y="1066"/>
                    <a:pt x="1674" y="1140"/>
                  </a:cubicBezTo>
                  <a:cubicBezTo>
                    <a:pt x="1507" y="1211"/>
                    <a:pt x="1386" y="1335"/>
                    <a:pt x="1245" y="1436"/>
                  </a:cubicBezTo>
                  <a:cubicBezTo>
                    <a:pt x="1099" y="1541"/>
                    <a:pt x="924" y="1627"/>
                    <a:pt x="819" y="1768"/>
                  </a:cubicBezTo>
                  <a:cubicBezTo>
                    <a:pt x="636" y="2004"/>
                    <a:pt x="377" y="2176"/>
                    <a:pt x="239" y="2449"/>
                  </a:cubicBezTo>
                  <a:cubicBezTo>
                    <a:pt x="187" y="2553"/>
                    <a:pt x="94" y="2640"/>
                    <a:pt x="34" y="2741"/>
                  </a:cubicBezTo>
                  <a:cubicBezTo>
                    <a:pt x="4" y="2786"/>
                    <a:pt x="8" y="2845"/>
                    <a:pt x="0" y="2902"/>
                  </a:cubicBezTo>
                  <a:cubicBezTo>
                    <a:pt x="15" y="2905"/>
                    <a:pt x="34" y="2909"/>
                    <a:pt x="49" y="2916"/>
                  </a:cubicBezTo>
                  <a:cubicBezTo>
                    <a:pt x="183" y="2606"/>
                    <a:pt x="411" y="2363"/>
                    <a:pt x="639" y="2120"/>
                  </a:cubicBezTo>
                  <a:cubicBezTo>
                    <a:pt x="789" y="1960"/>
                    <a:pt x="950" y="1817"/>
                    <a:pt x="1114" y="1672"/>
                  </a:cubicBezTo>
                  <a:cubicBezTo>
                    <a:pt x="1439" y="1380"/>
                    <a:pt x="1809" y="1166"/>
                    <a:pt x="2183" y="957"/>
                  </a:cubicBezTo>
                  <a:cubicBezTo>
                    <a:pt x="2276" y="905"/>
                    <a:pt x="2366" y="845"/>
                    <a:pt x="2456" y="790"/>
                  </a:cubicBezTo>
                  <a:cubicBezTo>
                    <a:pt x="2651" y="662"/>
                    <a:pt x="2826" y="509"/>
                    <a:pt x="3032" y="416"/>
                  </a:cubicBezTo>
                  <a:cubicBezTo>
                    <a:pt x="3256" y="314"/>
                    <a:pt x="3432" y="120"/>
                    <a:pt x="3682" y="76"/>
                  </a:cubicBezTo>
                  <a:cubicBezTo>
                    <a:pt x="3705" y="72"/>
                    <a:pt x="3719" y="45"/>
                    <a:pt x="3760" y="15"/>
                  </a:cubicBezTo>
                  <a:cubicBezTo>
                    <a:pt x="3731" y="5"/>
                    <a:pt x="3705" y="0"/>
                    <a:pt x="36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8" name="Google Shape;17548;p11"/>
            <p:cNvSpPr/>
            <p:nvPr/>
          </p:nvSpPr>
          <p:spPr>
            <a:xfrm>
              <a:off x="-1616381" y="5001955"/>
              <a:ext cx="50042" cy="87478"/>
            </a:xfrm>
            <a:custGeom>
              <a:avLst/>
              <a:gdLst/>
              <a:ahLst/>
              <a:cxnLst/>
              <a:rect l="l" t="t" r="r" b="b"/>
              <a:pathLst>
                <a:path w="1048" h="1832" extrusionOk="0">
                  <a:moveTo>
                    <a:pt x="951" y="1"/>
                  </a:moveTo>
                  <a:cubicBezTo>
                    <a:pt x="883" y="1"/>
                    <a:pt x="846" y="42"/>
                    <a:pt x="816" y="109"/>
                  </a:cubicBezTo>
                  <a:cubicBezTo>
                    <a:pt x="778" y="206"/>
                    <a:pt x="730" y="300"/>
                    <a:pt x="685" y="396"/>
                  </a:cubicBezTo>
                  <a:cubicBezTo>
                    <a:pt x="644" y="486"/>
                    <a:pt x="573" y="558"/>
                    <a:pt x="550" y="670"/>
                  </a:cubicBezTo>
                  <a:cubicBezTo>
                    <a:pt x="535" y="767"/>
                    <a:pt x="442" y="845"/>
                    <a:pt x="390" y="935"/>
                  </a:cubicBezTo>
                  <a:cubicBezTo>
                    <a:pt x="270" y="1133"/>
                    <a:pt x="158" y="1331"/>
                    <a:pt x="42" y="1533"/>
                  </a:cubicBezTo>
                  <a:cubicBezTo>
                    <a:pt x="1" y="1604"/>
                    <a:pt x="12" y="1713"/>
                    <a:pt x="71" y="1832"/>
                  </a:cubicBezTo>
                  <a:cubicBezTo>
                    <a:pt x="128" y="1769"/>
                    <a:pt x="192" y="1716"/>
                    <a:pt x="225" y="1652"/>
                  </a:cubicBezTo>
                  <a:cubicBezTo>
                    <a:pt x="397" y="1343"/>
                    <a:pt x="561" y="1029"/>
                    <a:pt x="730" y="715"/>
                  </a:cubicBezTo>
                  <a:cubicBezTo>
                    <a:pt x="823" y="543"/>
                    <a:pt x="920" y="378"/>
                    <a:pt x="1006" y="203"/>
                  </a:cubicBezTo>
                  <a:cubicBezTo>
                    <a:pt x="1032" y="154"/>
                    <a:pt x="1032" y="90"/>
                    <a:pt x="1047" y="20"/>
                  </a:cubicBezTo>
                  <a:cubicBezTo>
                    <a:pt x="1010" y="4"/>
                    <a:pt x="980" y="1"/>
                    <a:pt x="95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49" name="Google Shape;17549;p11"/>
            <p:cNvSpPr/>
            <p:nvPr/>
          </p:nvSpPr>
          <p:spPr>
            <a:xfrm>
              <a:off x="-2280011" y="5712523"/>
              <a:ext cx="79981" cy="126633"/>
            </a:xfrm>
            <a:custGeom>
              <a:avLst/>
              <a:gdLst/>
              <a:ahLst/>
              <a:cxnLst/>
              <a:rect l="l" t="t" r="r" b="b"/>
              <a:pathLst>
                <a:path w="1675" h="2652" extrusionOk="0">
                  <a:moveTo>
                    <a:pt x="1556" y="1"/>
                  </a:moveTo>
                  <a:cubicBezTo>
                    <a:pt x="1492" y="158"/>
                    <a:pt x="1428" y="315"/>
                    <a:pt x="1364" y="468"/>
                  </a:cubicBezTo>
                  <a:cubicBezTo>
                    <a:pt x="1347" y="506"/>
                    <a:pt x="1316" y="536"/>
                    <a:pt x="1302" y="570"/>
                  </a:cubicBezTo>
                  <a:cubicBezTo>
                    <a:pt x="1238" y="689"/>
                    <a:pt x="1181" y="808"/>
                    <a:pt x="1122" y="928"/>
                  </a:cubicBezTo>
                  <a:cubicBezTo>
                    <a:pt x="1095" y="973"/>
                    <a:pt x="1069" y="1014"/>
                    <a:pt x="1043" y="1059"/>
                  </a:cubicBezTo>
                  <a:cubicBezTo>
                    <a:pt x="898" y="1276"/>
                    <a:pt x="696" y="1462"/>
                    <a:pt x="643" y="1740"/>
                  </a:cubicBezTo>
                  <a:cubicBezTo>
                    <a:pt x="640" y="1758"/>
                    <a:pt x="629" y="1781"/>
                    <a:pt x="614" y="1788"/>
                  </a:cubicBezTo>
                  <a:cubicBezTo>
                    <a:pt x="449" y="1848"/>
                    <a:pt x="419" y="2031"/>
                    <a:pt x="303" y="2143"/>
                  </a:cubicBezTo>
                  <a:cubicBezTo>
                    <a:pt x="195" y="2247"/>
                    <a:pt x="120" y="2386"/>
                    <a:pt x="34" y="2513"/>
                  </a:cubicBezTo>
                  <a:cubicBezTo>
                    <a:pt x="15" y="2535"/>
                    <a:pt x="8" y="2561"/>
                    <a:pt x="1" y="2592"/>
                  </a:cubicBezTo>
                  <a:lnTo>
                    <a:pt x="64" y="2651"/>
                  </a:lnTo>
                  <a:cubicBezTo>
                    <a:pt x="360" y="2240"/>
                    <a:pt x="674" y="1836"/>
                    <a:pt x="943" y="1407"/>
                  </a:cubicBezTo>
                  <a:cubicBezTo>
                    <a:pt x="1212" y="977"/>
                    <a:pt x="1485" y="543"/>
                    <a:pt x="1675" y="54"/>
                  </a:cubicBezTo>
                  <a:cubicBezTo>
                    <a:pt x="1634" y="35"/>
                    <a:pt x="1604" y="20"/>
                    <a:pt x="15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0" name="Google Shape;17550;p11"/>
            <p:cNvSpPr/>
            <p:nvPr/>
          </p:nvSpPr>
          <p:spPr>
            <a:xfrm>
              <a:off x="-1268666" y="4697263"/>
              <a:ext cx="143918" cy="21822"/>
            </a:xfrm>
            <a:custGeom>
              <a:avLst/>
              <a:gdLst/>
              <a:ahLst/>
              <a:cxnLst/>
              <a:rect l="l" t="t" r="r" b="b"/>
              <a:pathLst>
                <a:path w="3014" h="457" extrusionOk="0">
                  <a:moveTo>
                    <a:pt x="124" y="0"/>
                  </a:moveTo>
                  <a:cubicBezTo>
                    <a:pt x="83" y="0"/>
                    <a:pt x="38" y="16"/>
                    <a:pt x="1" y="76"/>
                  </a:cubicBezTo>
                  <a:cubicBezTo>
                    <a:pt x="203" y="83"/>
                    <a:pt x="378" y="150"/>
                    <a:pt x="572" y="150"/>
                  </a:cubicBezTo>
                  <a:cubicBezTo>
                    <a:pt x="606" y="150"/>
                    <a:pt x="639" y="150"/>
                    <a:pt x="674" y="143"/>
                  </a:cubicBezTo>
                  <a:cubicBezTo>
                    <a:pt x="711" y="138"/>
                    <a:pt x="748" y="135"/>
                    <a:pt x="786" y="135"/>
                  </a:cubicBezTo>
                  <a:cubicBezTo>
                    <a:pt x="953" y="135"/>
                    <a:pt x="1129" y="180"/>
                    <a:pt x="1302" y="206"/>
                  </a:cubicBezTo>
                  <a:cubicBezTo>
                    <a:pt x="1642" y="259"/>
                    <a:pt x="1982" y="318"/>
                    <a:pt x="2318" y="378"/>
                  </a:cubicBezTo>
                  <a:cubicBezTo>
                    <a:pt x="2385" y="390"/>
                    <a:pt x="2453" y="400"/>
                    <a:pt x="2516" y="416"/>
                  </a:cubicBezTo>
                  <a:cubicBezTo>
                    <a:pt x="2618" y="445"/>
                    <a:pt x="2680" y="457"/>
                    <a:pt x="2756" y="457"/>
                  </a:cubicBezTo>
                  <a:cubicBezTo>
                    <a:pt x="2819" y="457"/>
                    <a:pt x="2894" y="445"/>
                    <a:pt x="3013" y="426"/>
                  </a:cubicBezTo>
                  <a:cubicBezTo>
                    <a:pt x="2972" y="348"/>
                    <a:pt x="2901" y="333"/>
                    <a:pt x="2830" y="330"/>
                  </a:cubicBezTo>
                  <a:cubicBezTo>
                    <a:pt x="2625" y="314"/>
                    <a:pt x="2416" y="311"/>
                    <a:pt x="2209" y="288"/>
                  </a:cubicBezTo>
                  <a:cubicBezTo>
                    <a:pt x="2131" y="278"/>
                    <a:pt x="2064" y="206"/>
                    <a:pt x="1982" y="191"/>
                  </a:cubicBezTo>
                  <a:cubicBezTo>
                    <a:pt x="1769" y="150"/>
                    <a:pt x="1548" y="116"/>
                    <a:pt x="1331" y="94"/>
                  </a:cubicBezTo>
                  <a:cubicBezTo>
                    <a:pt x="953" y="60"/>
                    <a:pt x="577" y="34"/>
                    <a:pt x="195" y="8"/>
                  </a:cubicBezTo>
                  <a:cubicBezTo>
                    <a:pt x="173" y="8"/>
                    <a:pt x="150" y="0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1" name="Google Shape;17551;p11"/>
            <p:cNvSpPr/>
            <p:nvPr/>
          </p:nvSpPr>
          <p:spPr>
            <a:xfrm>
              <a:off x="-1293639" y="4722284"/>
              <a:ext cx="123195" cy="20532"/>
            </a:xfrm>
            <a:custGeom>
              <a:avLst/>
              <a:gdLst/>
              <a:ahLst/>
              <a:cxnLst/>
              <a:rect l="l" t="t" r="r" b="b"/>
              <a:pathLst>
                <a:path w="2580" h="430" extrusionOk="0">
                  <a:moveTo>
                    <a:pt x="202" y="0"/>
                  </a:moveTo>
                  <a:cubicBezTo>
                    <a:pt x="153" y="0"/>
                    <a:pt x="101" y="15"/>
                    <a:pt x="1" y="52"/>
                  </a:cubicBezTo>
                  <a:cubicBezTo>
                    <a:pt x="37" y="123"/>
                    <a:pt x="94" y="138"/>
                    <a:pt x="153" y="138"/>
                  </a:cubicBezTo>
                  <a:cubicBezTo>
                    <a:pt x="184" y="138"/>
                    <a:pt x="213" y="135"/>
                    <a:pt x="243" y="130"/>
                  </a:cubicBezTo>
                  <a:lnTo>
                    <a:pt x="299" y="130"/>
                  </a:lnTo>
                  <a:cubicBezTo>
                    <a:pt x="355" y="130"/>
                    <a:pt x="400" y="142"/>
                    <a:pt x="460" y="168"/>
                  </a:cubicBezTo>
                  <a:cubicBezTo>
                    <a:pt x="561" y="220"/>
                    <a:pt x="696" y="220"/>
                    <a:pt x="815" y="225"/>
                  </a:cubicBezTo>
                  <a:cubicBezTo>
                    <a:pt x="1275" y="235"/>
                    <a:pt x="1735" y="265"/>
                    <a:pt x="2187" y="377"/>
                  </a:cubicBezTo>
                  <a:cubicBezTo>
                    <a:pt x="2270" y="396"/>
                    <a:pt x="2359" y="430"/>
                    <a:pt x="2453" y="430"/>
                  </a:cubicBezTo>
                  <a:cubicBezTo>
                    <a:pt x="2494" y="430"/>
                    <a:pt x="2539" y="426"/>
                    <a:pt x="2580" y="408"/>
                  </a:cubicBezTo>
                  <a:cubicBezTo>
                    <a:pt x="2553" y="314"/>
                    <a:pt x="2508" y="273"/>
                    <a:pt x="2408" y="265"/>
                  </a:cubicBezTo>
                  <a:cubicBezTo>
                    <a:pt x="2157" y="247"/>
                    <a:pt x="1895" y="242"/>
                    <a:pt x="1656" y="172"/>
                  </a:cubicBezTo>
                  <a:cubicBezTo>
                    <a:pt x="1327" y="75"/>
                    <a:pt x="991" y="142"/>
                    <a:pt x="665" y="63"/>
                  </a:cubicBezTo>
                  <a:cubicBezTo>
                    <a:pt x="658" y="63"/>
                    <a:pt x="647" y="59"/>
                    <a:pt x="639" y="59"/>
                  </a:cubicBezTo>
                  <a:cubicBezTo>
                    <a:pt x="606" y="59"/>
                    <a:pt x="565" y="78"/>
                    <a:pt x="527" y="78"/>
                  </a:cubicBezTo>
                  <a:cubicBezTo>
                    <a:pt x="505" y="78"/>
                    <a:pt x="486" y="82"/>
                    <a:pt x="467" y="82"/>
                  </a:cubicBezTo>
                  <a:cubicBezTo>
                    <a:pt x="445" y="82"/>
                    <a:pt x="427" y="78"/>
                    <a:pt x="412" y="71"/>
                  </a:cubicBezTo>
                  <a:cubicBezTo>
                    <a:pt x="307" y="23"/>
                    <a:pt x="258" y="0"/>
                    <a:pt x="20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2" name="Google Shape;17552;p11"/>
            <p:cNvSpPr/>
            <p:nvPr/>
          </p:nvSpPr>
          <p:spPr>
            <a:xfrm>
              <a:off x="-1835936" y="5283824"/>
              <a:ext cx="91632" cy="56775"/>
            </a:xfrm>
            <a:custGeom>
              <a:avLst/>
              <a:gdLst/>
              <a:ahLst/>
              <a:cxnLst/>
              <a:rect l="l" t="t" r="r" b="b"/>
              <a:pathLst>
                <a:path w="1919" h="1189" extrusionOk="0">
                  <a:moveTo>
                    <a:pt x="1888" y="0"/>
                  </a:moveTo>
                  <a:cubicBezTo>
                    <a:pt x="1833" y="23"/>
                    <a:pt x="1776" y="38"/>
                    <a:pt x="1728" y="67"/>
                  </a:cubicBezTo>
                  <a:cubicBezTo>
                    <a:pt x="1485" y="209"/>
                    <a:pt x="1231" y="333"/>
                    <a:pt x="1010" y="504"/>
                  </a:cubicBezTo>
                  <a:cubicBezTo>
                    <a:pt x="734" y="721"/>
                    <a:pt x="401" y="834"/>
                    <a:pt x="121" y="1039"/>
                  </a:cubicBezTo>
                  <a:cubicBezTo>
                    <a:pt x="76" y="1070"/>
                    <a:pt x="38" y="1106"/>
                    <a:pt x="1" y="1137"/>
                  </a:cubicBezTo>
                  <a:cubicBezTo>
                    <a:pt x="4" y="1155"/>
                    <a:pt x="12" y="1170"/>
                    <a:pt x="19" y="1185"/>
                  </a:cubicBezTo>
                  <a:cubicBezTo>
                    <a:pt x="71" y="1182"/>
                    <a:pt x="128" y="1189"/>
                    <a:pt x="169" y="1166"/>
                  </a:cubicBezTo>
                  <a:cubicBezTo>
                    <a:pt x="359" y="1054"/>
                    <a:pt x="542" y="935"/>
                    <a:pt x="730" y="818"/>
                  </a:cubicBezTo>
                  <a:cubicBezTo>
                    <a:pt x="782" y="785"/>
                    <a:pt x="839" y="766"/>
                    <a:pt x="891" y="733"/>
                  </a:cubicBezTo>
                  <a:cubicBezTo>
                    <a:pt x="1205" y="546"/>
                    <a:pt x="1522" y="359"/>
                    <a:pt x="1833" y="164"/>
                  </a:cubicBezTo>
                  <a:cubicBezTo>
                    <a:pt x="1874" y="142"/>
                    <a:pt x="1893" y="83"/>
                    <a:pt x="1919" y="38"/>
                  </a:cubicBezTo>
                  <a:cubicBezTo>
                    <a:pt x="1907" y="26"/>
                    <a:pt x="1896" y="11"/>
                    <a:pt x="188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3" name="Google Shape;17553;p11"/>
            <p:cNvSpPr/>
            <p:nvPr/>
          </p:nvSpPr>
          <p:spPr>
            <a:xfrm>
              <a:off x="-1477667" y="4693681"/>
              <a:ext cx="126442" cy="21488"/>
            </a:xfrm>
            <a:custGeom>
              <a:avLst/>
              <a:gdLst/>
              <a:ahLst/>
              <a:cxnLst/>
              <a:rect l="l" t="t" r="r" b="b"/>
              <a:pathLst>
                <a:path w="2648" h="450" extrusionOk="0">
                  <a:moveTo>
                    <a:pt x="2314" y="1"/>
                  </a:moveTo>
                  <a:cubicBezTo>
                    <a:pt x="2195" y="1"/>
                    <a:pt x="2078" y="8"/>
                    <a:pt x="1955" y="27"/>
                  </a:cubicBezTo>
                  <a:cubicBezTo>
                    <a:pt x="1742" y="61"/>
                    <a:pt x="1522" y="65"/>
                    <a:pt x="1305" y="94"/>
                  </a:cubicBezTo>
                  <a:cubicBezTo>
                    <a:pt x="1096" y="124"/>
                    <a:pt x="886" y="169"/>
                    <a:pt x="677" y="210"/>
                  </a:cubicBezTo>
                  <a:cubicBezTo>
                    <a:pt x="527" y="240"/>
                    <a:pt x="378" y="274"/>
                    <a:pt x="228" y="311"/>
                  </a:cubicBezTo>
                  <a:cubicBezTo>
                    <a:pt x="149" y="330"/>
                    <a:pt x="75" y="363"/>
                    <a:pt x="0" y="393"/>
                  </a:cubicBezTo>
                  <a:cubicBezTo>
                    <a:pt x="4" y="408"/>
                    <a:pt x="8" y="427"/>
                    <a:pt x="11" y="442"/>
                  </a:cubicBezTo>
                  <a:cubicBezTo>
                    <a:pt x="42" y="446"/>
                    <a:pt x="75" y="449"/>
                    <a:pt x="105" y="449"/>
                  </a:cubicBezTo>
                  <a:cubicBezTo>
                    <a:pt x="123" y="449"/>
                    <a:pt x="139" y="446"/>
                    <a:pt x="154" y="442"/>
                  </a:cubicBezTo>
                  <a:cubicBezTo>
                    <a:pt x="453" y="379"/>
                    <a:pt x="751" y="300"/>
                    <a:pt x="1051" y="244"/>
                  </a:cubicBezTo>
                  <a:cubicBezTo>
                    <a:pt x="1238" y="206"/>
                    <a:pt x="1432" y="151"/>
                    <a:pt x="1615" y="151"/>
                  </a:cubicBezTo>
                  <a:cubicBezTo>
                    <a:pt x="1652" y="151"/>
                    <a:pt x="1690" y="154"/>
                    <a:pt x="1724" y="158"/>
                  </a:cubicBezTo>
                  <a:cubicBezTo>
                    <a:pt x="1764" y="161"/>
                    <a:pt x="1806" y="165"/>
                    <a:pt x="1847" y="165"/>
                  </a:cubicBezTo>
                  <a:cubicBezTo>
                    <a:pt x="1929" y="165"/>
                    <a:pt x="2007" y="154"/>
                    <a:pt x="2090" y="146"/>
                  </a:cubicBezTo>
                  <a:cubicBezTo>
                    <a:pt x="2168" y="135"/>
                    <a:pt x="2251" y="128"/>
                    <a:pt x="2329" y="128"/>
                  </a:cubicBezTo>
                  <a:cubicBezTo>
                    <a:pt x="2366" y="128"/>
                    <a:pt x="2404" y="128"/>
                    <a:pt x="2437" y="135"/>
                  </a:cubicBezTo>
                  <a:lnTo>
                    <a:pt x="2475" y="135"/>
                  </a:lnTo>
                  <a:cubicBezTo>
                    <a:pt x="2546" y="135"/>
                    <a:pt x="2617" y="109"/>
                    <a:pt x="2647" y="27"/>
                  </a:cubicBezTo>
                  <a:cubicBezTo>
                    <a:pt x="2535" y="8"/>
                    <a:pt x="2426" y="1"/>
                    <a:pt x="231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4" name="Google Shape;17554;p11"/>
            <p:cNvSpPr/>
            <p:nvPr/>
          </p:nvSpPr>
          <p:spPr>
            <a:xfrm>
              <a:off x="-2057066" y="5351772"/>
              <a:ext cx="111926" cy="64892"/>
            </a:xfrm>
            <a:custGeom>
              <a:avLst/>
              <a:gdLst/>
              <a:ahLst/>
              <a:cxnLst/>
              <a:rect l="l" t="t" r="r" b="b"/>
              <a:pathLst>
                <a:path w="2344" h="1359" extrusionOk="0">
                  <a:moveTo>
                    <a:pt x="2195" y="1"/>
                  </a:moveTo>
                  <a:cubicBezTo>
                    <a:pt x="2086" y="1"/>
                    <a:pt x="2000" y="31"/>
                    <a:pt x="1926" y="95"/>
                  </a:cubicBezTo>
                  <a:cubicBezTo>
                    <a:pt x="1719" y="285"/>
                    <a:pt x="1466" y="405"/>
                    <a:pt x="1231" y="544"/>
                  </a:cubicBezTo>
                  <a:cubicBezTo>
                    <a:pt x="965" y="704"/>
                    <a:pt x="722" y="913"/>
                    <a:pt x="423" y="1007"/>
                  </a:cubicBezTo>
                  <a:cubicBezTo>
                    <a:pt x="228" y="1070"/>
                    <a:pt x="135" y="1224"/>
                    <a:pt x="1" y="1351"/>
                  </a:cubicBezTo>
                  <a:cubicBezTo>
                    <a:pt x="23" y="1358"/>
                    <a:pt x="42" y="1358"/>
                    <a:pt x="56" y="1358"/>
                  </a:cubicBezTo>
                  <a:cubicBezTo>
                    <a:pt x="146" y="1358"/>
                    <a:pt x="213" y="1302"/>
                    <a:pt x="289" y="1257"/>
                  </a:cubicBezTo>
                  <a:cubicBezTo>
                    <a:pt x="542" y="1093"/>
                    <a:pt x="796" y="932"/>
                    <a:pt x="1051" y="772"/>
                  </a:cubicBezTo>
                  <a:cubicBezTo>
                    <a:pt x="1338" y="596"/>
                    <a:pt x="1630" y="416"/>
                    <a:pt x="1921" y="244"/>
                  </a:cubicBezTo>
                  <a:cubicBezTo>
                    <a:pt x="2049" y="170"/>
                    <a:pt x="2183" y="102"/>
                    <a:pt x="2344" y="16"/>
                  </a:cubicBezTo>
                  <a:cubicBezTo>
                    <a:pt x="2288" y="5"/>
                    <a:pt x="2240" y="1"/>
                    <a:pt x="2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5" name="Google Shape;17555;p11"/>
            <p:cNvSpPr/>
            <p:nvPr/>
          </p:nvSpPr>
          <p:spPr>
            <a:xfrm>
              <a:off x="-2129741" y="5233829"/>
              <a:ext cx="107008" cy="69285"/>
            </a:xfrm>
            <a:custGeom>
              <a:avLst/>
              <a:gdLst/>
              <a:ahLst/>
              <a:cxnLst/>
              <a:rect l="l" t="t" r="r" b="b"/>
              <a:pathLst>
                <a:path w="2241" h="1451" extrusionOk="0">
                  <a:moveTo>
                    <a:pt x="2214" y="0"/>
                  </a:moveTo>
                  <a:cubicBezTo>
                    <a:pt x="2142" y="31"/>
                    <a:pt x="2064" y="49"/>
                    <a:pt x="2001" y="86"/>
                  </a:cubicBezTo>
                  <a:cubicBezTo>
                    <a:pt x="1799" y="206"/>
                    <a:pt x="1604" y="329"/>
                    <a:pt x="1402" y="452"/>
                  </a:cubicBezTo>
                  <a:cubicBezTo>
                    <a:pt x="1205" y="573"/>
                    <a:pt x="1007" y="685"/>
                    <a:pt x="808" y="808"/>
                  </a:cubicBezTo>
                  <a:cubicBezTo>
                    <a:pt x="572" y="957"/>
                    <a:pt x="341" y="1114"/>
                    <a:pt x="106" y="1268"/>
                  </a:cubicBezTo>
                  <a:cubicBezTo>
                    <a:pt x="39" y="1313"/>
                    <a:pt x="1" y="1368"/>
                    <a:pt x="34" y="1451"/>
                  </a:cubicBezTo>
                  <a:cubicBezTo>
                    <a:pt x="360" y="1242"/>
                    <a:pt x="681" y="1028"/>
                    <a:pt x="1007" y="823"/>
                  </a:cubicBezTo>
                  <a:cubicBezTo>
                    <a:pt x="1268" y="659"/>
                    <a:pt x="1533" y="505"/>
                    <a:pt x="1795" y="345"/>
                  </a:cubicBezTo>
                  <a:cubicBezTo>
                    <a:pt x="1918" y="273"/>
                    <a:pt x="2038" y="202"/>
                    <a:pt x="2158" y="124"/>
                  </a:cubicBezTo>
                  <a:cubicBezTo>
                    <a:pt x="2192" y="105"/>
                    <a:pt x="2214" y="67"/>
                    <a:pt x="2240" y="34"/>
                  </a:cubicBezTo>
                  <a:cubicBezTo>
                    <a:pt x="2229" y="23"/>
                    <a:pt x="2221" y="12"/>
                    <a:pt x="22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6" name="Google Shape;17556;p11"/>
            <p:cNvSpPr/>
            <p:nvPr/>
          </p:nvSpPr>
          <p:spPr>
            <a:xfrm>
              <a:off x="-1743110" y="5220794"/>
              <a:ext cx="72341" cy="60738"/>
            </a:xfrm>
            <a:custGeom>
              <a:avLst/>
              <a:gdLst/>
              <a:ahLst/>
              <a:cxnLst/>
              <a:rect l="l" t="t" r="r" b="b"/>
              <a:pathLst>
                <a:path w="1515" h="1272" extrusionOk="0">
                  <a:moveTo>
                    <a:pt x="1514" y="0"/>
                  </a:moveTo>
                  <a:cubicBezTo>
                    <a:pt x="1455" y="35"/>
                    <a:pt x="1407" y="45"/>
                    <a:pt x="1376" y="75"/>
                  </a:cubicBezTo>
                  <a:cubicBezTo>
                    <a:pt x="1186" y="304"/>
                    <a:pt x="980" y="523"/>
                    <a:pt x="737" y="703"/>
                  </a:cubicBezTo>
                  <a:cubicBezTo>
                    <a:pt x="689" y="741"/>
                    <a:pt x="625" y="763"/>
                    <a:pt x="565" y="793"/>
                  </a:cubicBezTo>
                  <a:cubicBezTo>
                    <a:pt x="554" y="797"/>
                    <a:pt x="539" y="797"/>
                    <a:pt x="527" y="804"/>
                  </a:cubicBezTo>
                  <a:cubicBezTo>
                    <a:pt x="356" y="939"/>
                    <a:pt x="184" y="1073"/>
                    <a:pt x="12" y="1212"/>
                  </a:cubicBezTo>
                  <a:cubicBezTo>
                    <a:pt x="4" y="1215"/>
                    <a:pt x="4" y="1234"/>
                    <a:pt x="1" y="1268"/>
                  </a:cubicBezTo>
                  <a:cubicBezTo>
                    <a:pt x="23" y="1272"/>
                    <a:pt x="46" y="1272"/>
                    <a:pt x="68" y="1272"/>
                  </a:cubicBezTo>
                  <a:cubicBezTo>
                    <a:pt x="169" y="1272"/>
                    <a:pt x="263" y="1238"/>
                    <a:pt x="326" y="1174"/>
                  </a:cubicBezTo>
                  <a:cubicBezTo>
                    <a:pt x="491" y="999"/>
                    <a:pt x="696" y="890"/>
                    <a:pt x="883" y="752"/>
                  </a:cubicBezTo>
                  <a:cubicBezTo>
                    <a:pt x="920" y="722"/>
                    <a:pt x="962" y="696"/>
                    <a:pt x="991" y="658"/>
                  </a:cubicBezTo>
                  <a:cubicBezTo>
                    <a:pt x="1103" y="520"/>
                    <a:pt x="1219" y="385"/>
                    <a:pt x="1391" y="311"/>
                  </a:cubicBezTo>
                  <a:cubicBezTo>
                    <a:pt x="1485" y="270"/>
                    <a:pt x="1511" y="169"/>
                    <a:pt x="15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7" name="Google Shape;17557;p11"/>
            <p:cNvSpPr/>
            <p:nvPr/>
          </p:nvSpPr>
          <p:spPr>
            <a:xfrm>
              <a:off x="-2190241" y="5335919"/>
              <a:ext cx="76973" cy="81079"/>
            </a:xfrm>
            <a:custGeom>
              <a:avLst/>
              <a:gdLst/>
              <a:ahLst/>
              <a:cxnLst/>
              <a:rect l="l" t="t" r="r" b="b"/>
              <a:pathLst>
                <a:path w="1612" h="1698" extrusionOk="0">
                  <a:moveTo>
                    <a:pt x="1612" y="1"/>
                  </a:moveTo>
                  <a:cubicBezTo>
                    <a:pt x="1570" y="15"/>
                    <a:pt x="1534" y="23"/>
                    <a:pt x="1503" y="46"/>
                  </a:cubicBezTo>
                  <a:cubicBezTo>
                    <a:pt x="1246" y="229"/>
                    <a:pt x="999" y="423"/>
                    <a:pt x="797" y="666"/>
                  </a:cubicBezTo>
                  <a:cubicBezTo>
                    <a:pt x="561" y="938"/>
                    <a:pt x="330" y="1212"/>
                    <a:pt x="102" y="1488"/>
                  </a:cubicBezTo>
                  <a:cubicBezTo>
                    <a:pt x="57" y="1544"/>
                    <a:pt x="38" y="1619"/>
                    <a:pt x="12" y="1690"/>
                  </a:cubicBezTo>
                  <a:cubicBezTo>
                    <a:pt x="68" y="1653"/>
                    <a:pt x="135" y="1623"/>
                    <a:pt x="169" y="1571"/>
                  </a:cubicBezTo>
                  <a:cubicBezTo>
                    <a:pt x="345" y="1316"/>
                    <a:pt x="557" y="1095"/>
                    <a:pt x="775" y="883"/>
                  </a:cubicBezTo>
                  <a:cubicBezTo>
                    <a:pt x="838" y="823"/>
                    <a:pt x="871" y="737"/>
                    <a:pt x="935" y="681"/>
                  </a:cubicBezTo>
                  <a:cubicBezTo>
                    <a:pt x="1099" y="535"/>
                    <a:pt x="1268" y="397"/>
                    <a:pt x="1444" y="270"/>
                  </a:cubicBezTo>
                  <a:cubicBezTo>
                    <a:pt x="1567" y="180"/>
                    <a:pt x="1604" y="139"/>
                    <a:pt x="1612" y="1"/>
                  </a:cubicBezTo>
                  <a:close/>
                  <a:moveTo>
                    <a:pt x="12" y="1690"/>
                  </a:moveTo>
                  <a:cubicBezTo>
                    <a:pt x="8" y="1690"/>
                    <a:pt x="5" y="1694"/>
                    <a:pt x="0" y="1697"/>
                  </a:cubicBezTo>
                  <a:lnTo>
                    <a:pt x="8" y="1697"/>
                  </a:lnTo>
                  <a:cubicBezTo>
                    <a:pt x="8" y="1694"/>
                    <a:pt x="12" y="1690"/>
                    <a:pt x="12" y="169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8" name="Google Shape;17558;p11"/>
            <p:cNvSpPr/>
            <p:nvPr/>
          </p:nvSpPr>
          <p:spPr>
            <a:xfrm>
              <a:off x="-2109352" y="5268830"/>
              <a:ext cx="106244" cy="64797"/>
            </a:xfrm>
            <a:custGeom>
              <a:avLst/>
              <a:gdLst/>
              <a:ahLst/>
              <a:cxnLst/>
              <a:rect l="l" t="t" r="r" b="b"/>
              <a:pathLst>
                <a:path w="2225" h="1357" extrusionOk="0">
                  <a:moveTo>
                    <a:pt x="2138" y="0"/>
                  </a:moveTo>
                  <a:cubicBezTo>
                    <a:pt x="2127" y="0"/>
                    <a:pt x="2119" y="4"/>
                    <a:pt x="2112" y="7"/>
                  </a:cubicBezTo>
                  <a:cubicBezTo>
                    <a:pt x="1962" y="97"/>
                    <a:pt x="1817" y="195"/>
                    <a:pt x="1671" y="288"/>
                  </a:cubicBezTo>
                  <a:cubicBezTo>
                    <a:pt x="1555" y="359"/>
                    <a:pt x="1439" y="423"/>
                    <a:pt x="1323" y="490"/>
                  </a:cubicBezTo>
                  <a:cubicBezTo>
                    <a:pt x="946" y="718"/>
                    <a:pt x="568" y="946"/>
                    <a:pt x="190" y="1177"/>
                  </a:cubicBezTo>
                  <a:cubicBezTo>
                    <a:pt x="123" y="1215"/>
                    <a:pt x="67" y="1267"/>
                    <a:pt x="0" y="1316"/>
                  </a:cubicBezTo>
                  <a:cubicBezTo>
                    <a:pt x="30" y="1342"/>
                    <a:pt x="41" y="1357"/>
                    <a:pt x="49" y="1357"/>
                  </a:cubicBezTo>
                  <a:cubicBezTo>
                    <a:pt x="86" y="1346"/>
                    <a:pt x="128" y="1339"/>
                    <a:pt x="157" y="1320"/>
                  </a:cubicBezTo>
                  <a:cubicBezTo>
                    <a:pt x="849" y="901"/>
                    <a:pt x="1536" y="475"/>
                    <a:pt x="2224" y="52"/>
                  </a:cubicBezTo>
                  <a:cubicBezTo>
                    <a:pt x="2221" y="38"/>
                    <a:pt x="2213" y="23"/>
                    <a:pt x="2209" y="7"/>
                  </a:cubicBezTo>
                  <a:cubicBezTo>
                    <a:pt x="2186" y="7"/>
                    <a:pt x="2160" y="0"/>
                    <a:pt x="213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59" name="Google Shape;17559;p11"/>
            <p:cNvSpPr/>
            <p:nvPr/>
          </p:nvSpPr>
          <p:spPr>
            <a:xfrm>
              <a:off x="-1930194" y="5136181"/>
              <a:ext cx="94306" cy="53957"/>
            </a:xfrm>
            <a:custGeom>
              <a:avLst/>
              <a:gdLst/>
              <a:ahLst/>
              <a:cxnLst/>
              <a:rect l="l" t="t" r="r" b="b"/>
              <a:pathLst>
                <a:path w="1975" h="1130" extrusionOk="0">
                  <a:moveTo>
                    <a:pt x="1975" y="1"/>
                  </a:moveTo>
                  <a:lnTo>
                    <a:pt x="1975" y="1"/>
                  </a:lnTo>
                  <a:cubicBezTo>
                    <a:pt x="1888" y="8"/>
                    <a:pt x="1836" y="1"/>
                    <a:pt x="1799" y="19"/>
                  </a:cubicBezTo>
                  <a:cubicBezTo>
                    <a:pt x="1683" y="83"/>
                    <a:pt x="1571" y="154"/>
                    <a:pt x="1459" y="225"/>
                  </a:cubicBezTo>
                  <a:cubicBezTo>
                    <a:pt x="1260" y="356"/>
                    <a:pt x="1077" y="509"/>
                    <a:pt x="857" y="610"/>
                  </a:cubicBezTo>
                  <a:cubicBezTo>
                    <a:pt x="753" y="655"/>
                    <a:pt x="663" y="725"/>
                    <a:pt x="565" y="782"/>
                  </a:cubicBezTo>
                  <a:cubicBezTo>
                    <a:pt x="379" y="887"/>
                    <a:pt x="188" y="984"/>
                    <a:pt x="1" y="1084"/>
                  </a:cubicBezTo>
                  <a:cubicBezTo>
                    <a:pt x="4" y="1100"/>
                    <a:pt x="9" y="1115"/>
                    <a:pt x="9" y="1129"/>
                  </a:cubicBezTo>
                  <a:cubicBezTo>
                    <a:pt x="83" y="1115"/>
                    <a:pt x="161" y="1111"/>
                    <a:pt x="229" y="1084"/>
                  </a:cubicBezTo>
                  <a:cubicBezTo>
                    <a:pt x="371" y="1025"/>
                    <a:pt x="506" y="961"/>
                    <a:pt x="629" y="856"/>
                  </a:cubicBezTo>
                  <a:cubicBezTo>
                    <a:pt x="760" y="748"/>
                    <a:pt x="920" y="673"/>
                    <a:pt x="1070" y="584"/>
                  </a:cubicBezTo>
                  <a:cubicBezTo>
                    <a:pt x="1148" y="535"/>
                    <a:pt x="1227" y="487"/>
                    <a:pt x="1305" y="438"/>
                  </a:cubicBezTo>
                  <a:cubicBezTo>
                    <a:pt x="1347" y="411"/>
                    <a:pt x="1381" y="375"/>
                    <a:pt x="1422" y="359"/>
                  </a:cubicBezTo>
                  <a:cubicBezTo>
                    <a:pt x="1519" y="315"/>
                    <a:pt x="1627" y="296"/>
                    <a:pt x="1717" y="240"/>
                  </a:cubicBezTo>
                  <a:cubicBezTo>
                    <a:pt x="1799" y="187"/>
                    <a:pt x="1862" y="106"/>
                    <a:pt x="197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0" name="Google Shape;17560;p11"/>
            <p:cNvSpPr/>
            <p:nvPr/>
          </p:nvSpPr>
          <p:spPr>
            <a:xfrm>
              <a:off x="-2271081" y="5670408"/>
              <a:ext cx="56249" cy="109157"/>
            </a:xfrm>
            <a:custGeom>
              <a:avLst/>
              <a:gdLst/>
              <a:ahLst/>
              <a:cxnLst/>
              <a:rect l="l" t="t" r="r" b="b"/>
              <a:pathLst>
                <a:path w="1178" h="2286" extrusionOk="0">
                  <a:moveTo>
                    <a:pt x="1177" y="1"/>
                  </a:moveTo>
                  <a:lnTo>
                    <a:pt x="1177" y="1"/>
                  </a:lnTo>
                  <a:cubicBezTo>
                    <a:pt x="1047" y="109"/>
                    <a:pt x="991" y="258"/>
                    <a:pt x="965" y="405"/>
                  </a:cubicBezTo>
                  <a:cubicBezTo>
                    <a:pt x="913" y="681"/>
                    <a:pt x="793" y="931"/>
                    <a:pt x="673" y="1174"/>
                  </a:cubicBezTo>
                  <a:cubicBezTo>
                    <a:pt x="501" y="1507"/>
                    <a:pt x="288" y="1818"/>
                    <a:pt x="94" y="2135"/>
                  </a:cubicBezTo>
                  <a:cubicBezTo>
                    <a:pt x="64" y="2180"/>
                    <a:pt x="0" y="2221"/>
                    <a:pt x="68" y="2282"/>
                  </a:cubicBezTo>
                  <a:cubicBezTo>
                    <a:pt x="165" y="2147"/>
                    <a:pt x="266" y="2016"/>
                    <a:pt x="359" y="1878"/>
                  </a:cubicBezTo>
                  <a:cubicBezTo>
                    <a:pt x="460" y="1724"/>
                    <a:pt x="554" y="1567"/>
                    <a:pt x="644" y="1407"/>
                  </a:cubicBezTo>
                  <a:cubicBezTo>
                    <a:pt x="841" y="1040"/>
                    <a:pt x="1051" y="677"/>
                    <a:pt x="1118" y="258"/>
                  </a:cubicBezTo>
                  <a:cubicBezTo>
                    <a:pt x="1133" y="173"/>
                    <a:pt x="1170" y="91"/>
                    <a:pt x="1177" y="1"/>
                  </a:cubicBezTo>
                  <a:close/>
                  <a:moveTo>
                    <a:pt x="68" y="2282"/>
                  </a:moveTo>
                  <a:lnTo>
                    <a:pt x="68" y="2285"/>
                  </a:lnTo>
                  <a:lnTo>
                    <a:pt x="71" y="2285"/>
                  </a:lnTo>
                  <a:lnTo>
                    <a:pt x="68" y="228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1" name="Google Shape;17561;p11"/>
            <p:cNvSpPr/>
            <p:nvPr/>
          </p:nvSpPr>
          <p:spPr>
            <a:xfrm>
              <a:off x="-2112074" y="5420532"/>
              <a:ext cx="53241" cy="63746"/>
            </a:xfrm>
            <a:custGeom>
              <a:avLst/>
              <a:gdLst/>
              <a:ahLst/>
              <a:cxnLst/>
              <a:rect l="l" t="t" r="r" b="b"/>
              <a:pathLst>
                <a:path w="1115" h="1335" extrusionOk="0">
                  <a:moveTo>
                    <a:pt x="996" y="1"/>
                  </a:moveTo>
                  <a:cubicBezTo>
                    <a:pt x="987" y="1"/>
                    <a:pt x="980" y="1"/>
                    <a:pt x="973" y="4"/>
                  </a:cubicBezTo>
                  <a:cubicBezTo>
                    <a:pt x="872" y="79"/>
                    <a:pt x="775" y="158"/>
                    <a:pt x="685" y="243"/>
                  </a:cubicBezTo>
                  <a:cubicBezTo>
                    <a:pt x="603" y="322"/>
                    <a:pt x="543" y="423"/>
                    <a:pt x="457" y="494"/>
                  </a:cubicBezTo>
                  <a:cubicBezTo>
                    <a:pt x="281" y="640"/>
                    <a:pt x="202" y="860"/>
                    <a:pt x="45" y="1021"/>
                  </a:cubicBezTo>
                  <a:cubicBezTo>
                    <a:pt x="5" y="1062"/>
                    <a:pt x="9" y="1155"/>
                    <a:pt x="1" y="1226"/>
                  </a:cubicBezTo>
                  <a:cubicBezTo>
                    <a:pt x="1" y="1252"/>
                    <a:pt x="28" y="1283"/>
                    <a:pt x="50" y="1335"/>
                  </a:cubicBezTo>
                  <a:cubicBezTo>
                    <a:pt x="221" y="1095"/>
                    <a:pt x="307" y="826"/>
                    <a:pt x="513" y="636"/>
                  </a:cubicBezTo>
                  <a:cubicBezTo>
                    <a:pt x="711" y="453"/>
                    <a:pt x="894" y="251"/>
                    <a:pt x="1115" y="23"/>
                  </a:cubicBezTo>
                  <a:cubicBezTo>
                    <a:pt x="1066" y="15"/>
                    <a:pt x="1025" y="1"/>
                    <a:pt x="99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2" name="Google Shape;17562;p11"/>
            <p:cNvSpPr/>
            <p:nvPr/>
          </p:nvSpPr>
          <p:spPr>
            <a:xfrm>
              <a:off x="-2352495" y="5707366"/>
              <a:ext cx="43644" cy="63221"/>
            </a:xfrm>
            <a:custGeom>
              <a:avLst/>
              <a:gdLst/>
              <a:ahLst/>
              <a:cxnLst/>
              <a:rect l="l" t="t" r="r" b="b"/>
              <a:pathLst>
                <a:path w="914" h="1324" extrusionOk="0">
                  <a:moveTo>
                    <a:pt x="894" y="0"/>
                  </a:moveTo>
                  <a:cubicBezTo>
                    <a:pt x="860" y="31"/>
                    <a:pt x="823" y="53"/>
                    <a:pt x="801" y="90"/>
                  </a:cubicBezTo>
                  <a:cubicBezTo>
                    <a:pt x="651" y="319"/>
                    <a:pt x="513" y="557"/>
                    <a:pt x="360" y="785"/>
                  </a:cubicBezTo>
                  <a:cubicBezTo>
                    <a:pt x="263" y="928"/>
                    <a:pt x="151" y="1063"/>
                    <a:pt x="42" y="1197"/>
                  </a:cubicBezTo>
                  <a:cubicBezTo>
                    <a:pt x="27" y="1211"/>
                    <a:pt x="12" y="1230"/>
                    <a:pt x="1" y="1249"/>
                  </a:cubicBezTo>
                  <a:lnTo>
                    <a:pt x="83" y="1324"/>
                  </a:lnTo>
                  <a:cubicBezTo>
                    <a:pt x="274" y="1066"/>
                    <a:pt x="465" y="804"/>
                    <a:pt x="648" y="539"/>
                  </a:cubicBezTo>
                  <a:cubicBezTo>
                    <a:pt x="741" y="400"/>
                    <a:pt x="819" y="251"/>
                    <a:pt x="898" y="105"/>
                  </a:cubicBezTo>
                  <a:cubicBezTo>
                    <a:pt x="913" y="79"/>
                    <a:pt x="898" y="38"/>
                    <a:pt x="8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3" name="Google Shape;17563;p11"/>
            <p:cNvSpPr/>
            <p:nvPr/>
          </p:nvSpPr>
          <p:spPr>
            <a:xfrm>
              <a:off x="-1913959" y="5169367"/>
              <a:ext cx="95213" cy="56488"/>
            </a:xfrm>
            <a:custGeom>
              <a:avLst/>
              <a:gdLst/>
              <a:ahLst/>
              <a:cxnLst/>
              <a:rect l="l" t="t" r="r" b="b"/>
              <a:pathLst>
                <a:path w="1994" h="1183" extrusionOk="0">
                  <a:moveTo>
                    <a:pt x="1952" y="1"/>
                  </a:moveTo>
                  <a:cubicBezTo>
                    <a:pt x="1773" y="109"/>
                    <a:pt x="1593" y="218"/>
                    <a:pt x="1410" y="326"/>
                  </a:cubicBezTo>
                  <a:cubicBezTo>
                    <a:pt x="1156" y="479"/>
                    <a:pt x="898" y="632"/>
                    <a:pt x="641" y="786"/>
                  </a:cubicBezTo>
                  <a:cubicBezTo>
                    <a:pt x="629" y="793"/>
                    <a:pt x="615" y="798"/>
                    <a:pt x="603" y="805"/>
                  </a:cubicBezTo>
                  <a:cubicBezTo>
                    <a:pt x="484" y="946"/>
                    <a:pt x="311" y="991"/>
                    <a:pt x="147" y="1055"/>
                  </a:cubicBezTo>
                  <a:cubicBezTo>
                    <a:pt x="106" y="1074"/>
                    <a:pt x="73" y="1115"/>
                    <a:pt x="1" y="1174"/>
                  </a:cubicBezTo>
                  <a:cubicBezTo>
                    <a:pt x="54" y="1179"/>
                    <a:pt x="83" y="1182"/>
                    <a:pt x="106" y="1182"/>
                  </a:cubicBezTo>
                  <a:cubicBezTo>
                    <a:pt x="113" y="1182"/>
                    <a:pt x="121" y="1182"/>
                    <a:pt x="125" y="1179"/>
                  </a:cubicBezTo>
                  <a:cubicBezTo>
                    <a:pt x="311" y="1089"/>
                    <a:pt x="536" y="1033"/>
                    <a:pt x="670" y="891"/>
                  </a:cubicBezTo>
                  <a:cubicBezTo>
                    <a:pt x="801" y="753"/>
                    <a:pt x="1018" y="786"/>
                    <a:pt x="1100" y="606"/>
                  </a:cubicBezTo>
                  <a:cubicBezTo>
                    <a:pt x="1396" y="494"/>
                    <a:pt x="1620" y="251"/>
                    <a:pt x="1923" y="154"/>
                  </a:cubicBezTo>
                  <a:cubicBezTo>
                    <a:pt x="1957" y="143"/>
                    <a:pt x="1971" y="75"/>
                    <a:pt x="1993" y="35"/>
                  </a:cubicBezTo>
                  <a:cubicBezTo>
                    <a:pt x="1979" y="23"/>
                    <a:pt x="1967" y="12"/>
                    <a:pt x="19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4" name="Google Shape;17564;p11"/>
            <p:cNvSpPr/>
            <p:nvPr/>
          </p:nvSpPr>
          <p:spPr>
            <a:xfrm>
              <a:off x="-1550152" y="4780634"/>
              <a:ext cx="81796" cy="44264"/>
            </a:xfrm>
            <a:custGeom>
              <a:avLst/>
              <a:gdLst/>
              <a:ahLst/>
              <a:cxnLst/>
              <a:rect l="l" t="t" r="r" b="b"/>
              <a:pathLst>
                <a:path w="1713" h="927" extrusionOk="0">
                  <a:moveTo>
                    <a:pt x="1694" y="0"/>
                  </a:moveTo>
                  <a:cubicBezTo>
                    <a:pt x="1522" y="71"/>
                    <a:pt x="1365" y="138"/>
                    <a:pt x="1208" y="202"/>
                  </a:cubicBezTo>
                  <a:cubicBezTo>
                    <a:pt x="1152" y="228"/>
                    <a:pt x="1100" y="259"/>
                    <a:pt x="1044" y="285"/>
                  </a:cubicBezTo>
                  <a:cubicBezTo>
                    <a:pt x="924" y="337"/>
                    <a:pt x="789" y="374"/>
                    <a:pt x="685" y="452"/>
                  </a:cubicBezTo>
                  <a:cubicBezTo>
                    <a:pt x="483" y="606"/>
                    <a:pt x="247" y="703"/>
                    <a:pt x="45" y="852"/>
                  </a:cubicBezTo>
                  <a:cubicBezTo>
                    <a:pt x="30" y="860"/>
                    <a:pt x="23" y="882"/>
                    <a:pt x="0" y="920"/>
                  </a:cubicBezTo>
                  <a:cubicBezTo>
                    <a:pt x="38" y="923"/>
                    <a:pt x="68" y="927"/>
                    <a:pt x="90" y="927"/>
                  </a:cubicBezTo>
                  <a:lnTo>
                    <a:pt x="116" y="927"/>
                  </a:lnTo>
                  <a:cubicBezTo>
                    <a:pt x="161" y="913"/>
                    <a:pt x="202" y="890"/>
                    <a:pt x="244" y="864"/>
                  </a:cubicBezTo>
                  <a:cubicBezTo>
                    <a:pt x="453" y="730"/>
                    <a:pt x="666" y="595"/>
                    <a:pt x="879" y="460"/>
                  </a:cubicBezTo>
                  <a:cubicBezTo>
                    <a:pt x="913" y="438"/>
                    <a:pt x="950" y="416"/>
                    <a:pt x="987" y="416"/>
                  </a:cubicBezTo>
                  <a:cubicBezTo>
                    <a:pt x="1137" y="404"/>
                    <a:pt x="1257" y="311"/>
                    <a:pt x="1391" y="259"/>
                  </a:cubicBezTo>
                  <a:cubicBezTo>
                    <a:pt x="1451" y="232"/>
                    <a:pt x="1515" y="221"/>
                    <a:pt x="1578" y="195"/>
                  </a:cubicBezTo>
                  <a:cubicBezTo>
                    <a:pt x="1686" y="154"/>
                    <a:pt x="1712" y="105"/>
                    <a:pt x="16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5" name="Google Shape;17565;p11"/>
            <p:cNvSpPr/>
            <p:nvPr/>
          </p:nvSpPr>
          <p:spPr>
            <a:xfrm>
              <a:off x="-2222567" y="5335203"/>
              <a:ext cx="49708" cy="59879"/>
            </a:xfrm>
            <a:custGeom>
              <a:avLst/>
              <a:gdLst/>
              <a:ahLst/>
              <a:cxnLst/>
              <a:rect l="l" t="t" r="r" b="b"/>
              <a:pathLst>
                <a:path w="1041" h="1254" extrusionOk="0">
                  <a:moveTo>
                    <a:pt x="1041" y="1"/>
                  </a:moveTo>
                  <a:lnTo>
                    <a:pt x="1041" y="1"/>
                  </a:lnTo>
                  <a:cubicBezTo>
                    <a:pt x="999" y="20"/>
                    <a:pt x="955" y="30"/>
                    <a:pt x="924" y="56"/>
                  </a:cubicBezTo>
                  <a:cubicBezTo>
                    <a:pt x="570" y="386"/>
                    <a:pt x="282" y="767"/>
                    <a:pt x="13" y="1163"/>
                  </a:cubicBezTo>
                  <a:cubicBezTo>
                    <a:pt x="1" y="1182"/>
                    <a:pt x="13" y="1212"/>
                    <a:pt x="13" y="1253"/>
                  </a:cubicBezTo>
                  <a:cubicBezTo>
                    <a:pt x="139" y="1208"/>
                    <a:pt x="214" y="1126"/>
                    <a:pt x="266" y="1029"/>
                  </a:cubicBezTo>
                  <a:cubicBezTo>
                    <a:pt x="397" y="793"/>
                    <a:pt x="584" y="603"/>
                    <a:pt x="779" y="420"/>
                  </a:cubicBezTo>
                  <a:cubicBezTo>
                    <a:pt x="902" y="308"/>
                    <a:pt x="1007" y="184"/>
                    <a:pt x="104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6" name="Google Shape;17566;p11"/>
            <p:cNvSpPr/>
            <p:nvPr/>
          </p:nvSpPr>
          <p:spPr>
            <a:xfrm>
              <a:off x="-1279553" y="4901967"/>
              <a:ext cx="67709" cy="10266"/>
            </a:xfrm>
            <a:custGeom>
              <a:avLst/>
              <a:gdLst/>
              <a:ahLst/>
              <a:cxnLst/>
              <a:rect l="l" t="t" r="r" b="b"/>
              <a:pathLst>
                <a:path w="1418" h="215" extrusionOk="0">
                  <a:moveTo>
                    <a:pt x="1" y="1"/>
                  </a:moveTo>
                  <a:cubicBezTo>
                    <a:pt x="75" y="50"/>
                    <a:pt x="109" y="91"/>
                    <a:pt x="146" y="95"/>
                  </a:cubicBezTo>
                  <a:cubicBezTo>
                    <a:pt x="370" y="117"/>
                    <a:pt x="595" y="125"/>
                    <a:pt x="819" y="143"/>
                  </a:cubicBezTo>
                  <a:cubicBezTo>
                    <a:pt x="957" y="154"/>
                    <a:pt x="1096" y="180"/>
                    <a:pt x="1231" y="203"/>
                  </a:cubicBezTo>
                  <a:cubicBezTo>
                    <a:pt x="1257" y="211"/>
                    <a:pt x="1276" y="214"/>
                    <a:pt x="1290" y="214"/>
                  </a:cubicBezTo>
                  <a:cubicBezTo>
                    <a:pt x="1324" y="214"/>
                    <a:pt x="1347" y="199"/>
                    <a:pt x="1417" y="143"/>
                  </a:cubicBezTo>
                  <a:cubicBezTo>
                    <a:pt x="1200" y="23"/>
                    <a:pt x="976" y="12"/>
                    <a:pt x="752" y="9"/>
                  </a:cubicBezTo>
                  <a:cubicBezTo>
                    <a:pt x="520" y="1"/>
                    <a:pt x="289" y="1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7" name="Google Shape;17567;p11"/>
            <p:cNvSpPr/>
            <p:nvPr/>
          </p:nvSpPr>
          <p:spPr>
            <a:xfrm>
              <a:off x="-1204967" y="4909129"/>
              <a:ext cx="68808" cy="15614"/>
            </a:xfrm>
            <a:custGeom>
              <a:avLst/>
              <a:gdLst/>
              <a:ahLst/>
              <a:cxnLst/>
              <a:rect l="l" t="t" r="r" b="b"/>
              <a:pathLst>
                <a:path w="1441" h="327" extrusionOk="0">
                  <a:moveTo>
                    <a:pt x="1" y="1"/>
                  </a:moveTo>
                  <a:cubicBezTo>
                    <a:pt x="35" y="113"/>
                    <a:pt x="117" y="139"/>
                    <a:pt x="203" y="142"/>
                  </a:cubicBezTo>
                  <a:cubicBezTo>
                    <a:pt x="390" y="158"/>
                    <a:pt x="580" y="161"/>
                    <a:pt x="753" y="251"/>
                  </a:cubicBezTo>
                  <a:cubicBezTo>
                    <a:pt x="790" y="240"/>
                    <a:pt x="827" y="232"/>
                    <a:pt x="865" y="232"/>
                  </a:cubicBezTo>
                  <a:cubicBezTo>
                    <a:pt x="1014" y="232"/>
                    <a:pt x="1149" y="311"/>
                    <a:pt x="1294" y="322"/>
                  </a:cubicBezTo>
                  <a:cubicBezTo>
                    <a:pt x="1298" y="326"/>
                    <a:pt x="1306" y="326"/>
                    <a:pt x="1310" y="326"/>
                  </a:cubicBezTo>
                  <a:cubicBezTo>
                    <a:pt x="1343" y="326"/>
                    <a:pt x="1381" y="318"/>
                    <a:pt x="1441" y="315"/>
                  </a:cubicBezTo>
                  <a:cubicBezTo>
                    <a:pt x="1324" y="135"/>
                    <a:pt x="1153" y="150"/>
                    <a:pt x="1010" y="142"/>
                  </a:cubicBezTo>
                  <a:cubicBezTo>
                    <a:pt x="835" y="139"/>
                    <a:pt x="674" y="120"/>
                    <a:pt x="506" y="64"/>
                  </a:cubicBezTo>
                  <a:cubicBezTo>
                    <a:pt x="352" y="12"/>
                    <a:pt x="180" y="19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8" name="Google Shape;17568;p11"/>
            <p:cNvSpPr/>
            <p:nvPr/>
          </p:nvSpPr>
          <p:spPr>
            <a:xfrm>
              <a:off x="-1351273" y="4693872"/>
              <a:ext cx="74824" cy="6303"/>
            </a:xfrm>
            <a:custGeom>
              <a:avLst/>
              <a:gdLst/>
              <a:ahLst/>
              <a:cxnLst/>
              <a:rect l="l" t="t" r="r" b="b"/>
              <a:pathLst>
                <a:path w="1567" h="132" extrusionOk="0">
                  <a:moveTo>
                    <a:pt x="0" y="16"/>
                  </a:moveTo>
                  <a:lnTo>
                    <a:pt x="0" y="23"/>
                  </a:lnTo>
                  <a:lnTo>
                    <a:pt x="11" y="23"/>
                  </a:lnTo>
                  <a:cubicBezTo>
                    <a:pt x="7" y="19"/>
                    <a:pt x="4" y="16"/>
                    <a:pt x="0" y="16"/>
                  </a:cubicBezTo>
                  <a:close/>
                  <a:moveTo>
                    <a:pt x="1282" y="0"/>
                  </a:moveTo>
                  <a:cubicBezTo>
                    <a:pt x="1046" y="0"/>
                    <a:pt x="811" y="0"/>
                    <a:pt x="575" y="4"/>
                  </a:cubicBezTo>
                  <a:cubicBezTo>
                    <a:pt x="389" y="8"/>
                    <a:pt x="198" y="16"/>
                    <a:pt x="11" y="23"/>
                  </a:cubicBezTo>
                  <a:cubicBezTo>
                    <a:pt x="37" y="42"/>
                    <a:pt x="64" y="75"/>
                    <a:pt x="93" y="75"/>
                  </a:cubicBezTo>
                  <a:cubicBezTo>
                    <a:pt x="355" y="79"/>
                    <a:pt x="616" y="131"/>
                    <a:pt x="878" y="131"/>
                  </a:cubicBezTo>
                  <a:cubicBezTo>
                    <a:pt x="972" y="131"/>
                    <a:pt x="1061" y="124"/>
                    <a:pt x="1155" y="109"/>
                  </a:cubicBezTo>
                  <a:cubicBezTo>
                    <a:pt x="1185" y="102"/>
                    <a:pt x="1218" y="102"/>
                    <a:pt x="1248" y="102"/>
                  </a:cubicBezTo>
                  <a:cubicBezTo>
                    <a:pt x="1278" y="102"/>
                    <a:pt x="1308" y="102"/>
                    <a:pt x="1338" y="105"/>
                  </a:cubicBezTo>
                  <a:lnTo>
                    <a:pt x="1472" y="105"/>
                  </a:lnTo>
                  <a:cubicBezTo>
                    <a:pt x="1506" y="102"/>
                    <a:pt x="1540" y="68"/>
                    <a:pt x="1566" y="12"/>
                  </a:cubicBezTo>
                  <a:cubicBezTo>
                    <a:pt x="1484" y="8"/>
                    <a:pt x="1398" y="0"/>
                    <a:pt x="131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69" name="Google Shape;17569;p11"/>
            <p:cNvSpPr/>
            <p:nvPr/>
          </p:nvSpPr>
          <p:spPr>
            <a:xfrm>
              <a:off x="-2239853" y="5314861"/>
              <a:ext cx="47511" cy="52716"/>
            </a:xfrm>
            <a:custGeom>
              <a:avLst/>
              <a:gdLst/>
              <a:ahLst/>
              <a:cxnLst/>
              <a:rect l="l" t="t" r="r" b="b"/>
              <a:pathLst>
                <a:path w="995" h="1104" extrusionOk="0">
                  <a:moveTo>
                    <a:pt x="950" y="1"/>
                  </a:moveTo>
                  <a:cubicBezTo>
                    <a:pt x="741" y="120"/>
                    <a:pt x="599" y="322"/>
                    <a:pt x="442" y="498"/>
                  </a:cubicBezTo>
                  <a:cubicBezTo>
                    <a:pt x="277" y="677"/>
                    <a:pt x="147" y="882"/>
                    <a:pt x="0" y="1088"/>
                  </a:cubicBezTo>
                  <a:cubicBezTo>
                    <a:pt x="23" y="1100"/>
                    <a:pt x="42" y="1103"/>
                    <a:pt x="61" y="1103"/>
                  </a:cubicBezTo>
                  <a:cubicBezTo>
                    <a:pt x="113" y="1103"/>
                    <a:pt x="150" y="1065"/>
                    <a:pt x="165" y="1029"/>
                  </a:cubicBezTo>
                  <a:cubicBezTo>
                    <a:pt x="273" y="763"/>
                    <a:pt x="513" y="617"/>
                    <a:pt x="696" y="420"/>
                  </a:cubicBezTo>
                  <a:cubicBezTo>
                    <a:pt x="801" y="299"/>
                    <a:pt x="894" y="165"/>
                    <a:pt x="994" y="42"/>
                  </a:cubicBezTo>
                  <a:cubicBezTo>
                    <a:pt x="980" y="27"/>
                    <a:pt x="965" y="16"/>
                    <a:pt x="95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0" name="Google Shape;17570;p11"/>
            <p:cNvSpPr/>
            <p:nvPr/>
          </p:nvSpPr>
          <p:spPr>
            <a:xfrm>
              <a:off x="-1689391" y="5097646"/>
              <a:ext cx="40397" cy="50901"/>
            </a:xfrm>
            <a:custGeom>
              <a:avLst/>
              <a:gdLst/>
              <a:ahLst/>
              <a:cxnLst/>
              <a:rect l="l" t="t" r="r" b="b"/>
              <a:pathLst>
                <a:path w="846" h="1066" extrusionOk="0">
                  <a:moveTo>
                    <a:pt x="831" y="0"/>
                  </a:moveTo>
                  <a:lnTo>
                    <a:pt x="831" y="4"/>
                  </a:lnTo>
                  <a:lnTo>
                    <a:pt x="838" y="4"/>
                  </a:lnTo>
                  <a:lnTo>
                    <a:pt x="831" y="0"/>
                  </a:lnTo>
                  <a:close/>
                  <a:moveTo>
                    <a:pt x="831" y="4"/>
                  </a:moveTo>
                  <a:lnTo>
                    <a:pt x="831" y="4"/>
                  </a:lnTo>
                  <a:cubicBezTo>
                    <a:pt x="779" y="30"/>
                    <a:pt x="718" y="45"/>
                    <a:pt x="681" y="86"/>
                  </a:cubicBezTo>
                  <a:cubicBezTo>
                    <a:pt x="501" y="284"/>
                    <a:pt x="318" y="483"/>
                    <a:pt x="203" y="729"/>
                  </a:cubicBezTo>
                  <a:cubicBezTo>
                    <a:pt x="151" y="842"/>
                    <a:pt x="68" y="935"/>
                    <a:pt x="1" y="1039"/>
                  </a:cubicBezTo>
                  <a:cubicBezTo>
                    <a:pt x="8" y="1047"/>
                    <a:pt x="20" y="1058"/>
                    <a:pt x="30" y="1066"/>
                  </a:cubicBezTo>
                  <a:cubicBezTo>
                    <a:pt x="116" y="976"/>
                    <a:pt x="221" y="901"/>
                    <a:pt x="282" y="797"/>
                  </a:cubicBezTo>
                  <a:cubicBezTo>
                    <a:pt x="394" y="613"/>
                    <a:pt x="554" y="471"/>
                    <a:pt x="681" y="303"/>
                  </a:cubicBezTo>
                  <a:cubicBezTo>
                    <a:pt x="748" y="214"/>
                    <a:pt x="846" y="138"/>
                    <a:pt x="831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1" name="Google Shape;17571;p11"/>
            <p:cNvSpPr/>
            <p:nvPr/>
          </p:nvSpPr>
          <p:spPr>
            <a:xfrm>
              <a:off x="-1915535" y="5110825"/>
              <a:ext cx="64844" cy="38439"/>
            </a:xfrm>
            <a:custGeom>
              <a:avLst/>
              <a:gdLst/>
              <a:ahLst/>
              <a:cxnLst/>
              <a:rect l="l" t="t" r="r" b="b"/>
              <a:pathLst>
                <a:path w="1358" h="805" extrusionOk="0">
                  <a:moveTo>
                    <a:pt x="1357" y="0"/>
                  </a:moveTo>
                  <a:lnTo>
                    <a:pt x="1357" y="0"/>
                  </a:lnTo>
                  <a:cubicBezTo>
                    <a:pt x="1174" y="31"/>
                    <a:pt x="1040" y="113"/>
                    <a:pt x="905" y="202"/>
                  </a:cubicBezTo>
                  <a:cubicBezTo>
                    <a:pt x="662" y="367"/>
                    <a:pt x="401" y="502"/>
                    <a:pt x="151" y="651"/>
                  </a:cubicBezTo>
                  <a:cubicBezTo>
                    <a:pt x="98" y="685"/>
                    <a:pt x="56" y="733"/>
                    <a:pt x="1" y="782"/>
                  </a:cubicBezTo>
                  <a:cubicBezTo>
                    <a:pt x="30" y="797"/>
                    <a:pt x="56" y="804"/>
                    <a:pt x="79" y="804"/>
                  </a:cubicBezTo>
                  <a:cubicBezTo>
                    <a:pt x="132" y="804"/>
                    <a:pt x="168" y="767"/>
                    <a:pt x="199" y="737"/>
                  </a:cubicBezTo>
                  <a:cubicBezTo>
                    <a:pt x="330" y="610"/>
                    <a:pt x="491" y="528"/>
                    <a:pt x="662" y="490"/>
                  </a:cubicBezTo>
                  <a:cubicBezTo>
                    <a:pt x="782" y="464"/>
                    <a:pt x="868" y="397"/>
                    <a:pt x="962" y="330"/>
                  </a:cubicBezTo>
                  <a:cubicBezTo>
                    <a:pt x="1066" y="255"/>
                    <a:pt x="1178" y="180"/>
                    <a:pt x="1286" y="102"/>
                  </a:cubicBezTo>
                  <a:cubicBezTo>
                    <a:pt x="1312" y="79"/>
                    <a:pt x="1328" y="42"/>
                    <a:pt x="13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2" name="Google Shape;17572;p11"/>
            <p:cNvSpPr/>
            <p:nvPr/>
          </p:nvSpPr>
          <p:spPr>
            <a:xfrm>
              <a:off x="-1837177" y="5257752"/>
              <a:ext cx="61454" cy="39298"/>
            </a:xfrm>
            <a:custGeom>
              <a:avLst/>
              <a:gdLst/>
              <a:ahLst/>
              <a:cxnLst/>
              <a:rect l="l" t="t" r="r" b="b"/>
              <a:pathLst>
                <a:path w="1287" h="823" extrusionOk="0">
                  <a:moveTo>
                    <a:pt x="1249" y="1"/>
                  </a:moveTo>
                  <a:cubicBezTo>
                    <a:pt x="838" y="273"/>
                    <a:pt x="394" y="501"/>
                    <a:pt x="1" y="822"/>
                  </a:cubicBezTo>
                  <a:cubicBezTo>
                    <a:pt x="132" y="763"/>
                    <a:pt x="273" y="718"/>
                    <a:pt x="397" y="643"/>
                  </a:cubicBezTo>
                  <a:cubicBezTo>
                    <a:pt x="606" y="520"/>
                    <a:pt x="808" y="377"/>
                    <a:pt x="1013" y="247"/>
                  </a:cubicBezTo>
                  <a:cubicBezTo>
                    <a:pt x="1092" y="198"/>
                    <a:pt x="1174" y="158"/>
                    <a:pt x="1249" y="105"/>
                  </a:cubicBezTo>
                  <a:cubicBezTo>
                    <a:pt x="1268" y="90"/>
                    <a:pt x="1272" y="53"/>
                    <a:pt x="1286" y="27"/>
                  </a:cubicBezTo>
                  <a:cubicBezTo>
                    <a:pt x="1272" y="19"/>
                    <a:pt x="1260" y="8"/>
                    <a:pt x="12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3" name="Google Shape;17573;p11"/>
            <p:cNvSpPr/>
            <p:nvPr/>
          </p:nvSpPr>
          <p:spPr>
            <a:xfrm>
              <a:off x="-1692017" y="5146877"/>
              <a:ext cx="40158" cy="44694"/>
            </a:xfrm>
            <a:custGeom>
              <a:avLst/>
              <a:gdLst/>
              <a:ahLst/>
              <a:cxnLst/>
              <a:rect l="l" t="t" r="r" b="b"/>
              <a:pathLst>
                <a:path w="841" h="936" extrusionOk="0">
                  <a:moveTo>
                    <a:pt x="744" y="1"/>
                  </a:moveTo>
                  <a:cubicBezTo>
                    <a:pt x="710" y="1"/>
                    <a:pt x="684" y="23"/>
                    <a:pt x="661" y="49"/>
                  </a:cubicBezTo>
                  <a:cubicBezTo>
                    <a:pt x="452" y="304"/>
                    <a:pt x="242" y="562"/>
                    <a:pt x="33" y="820"/>
                  </a:cubicBezTo>
                  <a:cubicBezTo>
                    <a:pt x="11" y="850"/>
                    <a:pt x="0" y="891"/>
                    <a:pt x="4" y="936"/>
                  </a:cubicBezTo>
                  <a:cubicBezTo>
                    <a:pt x="321" y="670"/>
                    <a:pt x="579" y="356"/>
                    <a:pt x="841" y="49"/>
                  </a:cubicBezTo>
                  <a:cubicBezTo>
                    <a:pt x="803" y="16"/>
                    <a:pt x="770" y="1"/>
                    <a:pt x="74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4" name="Google Shape;17574;p11"/>
            <p:cNvSpPr/>
            <p:nvPr/>
          </p:nvSpPr>
          <p:spPr>
            <a:xfrm>
              <a:off x="-1467688" y="4728157"/>
              <a:ext cx="55724" cy="13943"/>
            </a:xfrm>
            <a:custGeom>
              <a:avLst/>
              <a:gdLst/>
              <a:ahLst/>
              <a:cxnLst/>
              <a:rect l="l" t="t" r="r" b="b"/>
              <a:pathLst>
                <a:path w="1167" h="292" extrusionOk="0">
                  <a:moveTo>
                    <a:pt x="1129" y="0"/>
                  </a:moveTo>
                  <a:cubicBezTo>
                    <a:pt x="730" y="0"/>
                    <a:pt x="367" y="128"/>
                    <a:pt x="1" y="266"/>
                  </a:cubicBezTo>
                  <a:cubicBezTo>
                    <a:pt x="61" y="285"/>
                    <a:pt x="120" y="292"/>
                    <a:pt x="176" y="292"/>
                  </a:cubicBezTo>
                  <a:cubicBezTo>
                    <a:pt x="318" y="292"/>
                    <a:pt x="456" y="240"/>
                    <a:pt x="591" y="195"/>
                  </a:cubicBezTo>
                  <a:cubicBezTo>
                    <a:pt x="782" y="124"/>
                    <a:pt x="1010" y="169"/>
                    <a:pt x="116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5" name="Google Shape;17575;p11"/>
            <p:cNvSpPr/>
            <p:nvPr/>
          </p:nvSpPr>
          <p:spPr>
            <a:xfrm>
              <a:off x="-2291757" y="5489626"/>
              <a:ext cx="28220" cy="65895"/>
            </a:xfrm>
            <a:custGeom>
              <a:avLst/>
              <a:gdLst/>
              <a:ahLst/>
              <a:cxnLst/>
              <a:rect l="l" t="t" r="r" b="b"/>
              <a:pathLst>
                <a:path w="591" h="1380" extrusionOk="0">
                  <a:moveTo>
                    <a:pt x="504" y="0"/>
                  </a:moveTo>
                  <a:cubicBezTo>
                    <a:pt x="459" y="75"/>
                    <a:pt x="426" y="124"/>
                    <a:pt x="404" y="176"/>
                  </a:cubicBezTo>
                  <a:cubicBezTo>
                    <a:pt x="258" y="568"/>
                    <a:pt x="116" y="968"/>
                    <a:pt x="0" y="1380"/>
                  </a:cubicBezTo>
                  <a:cubicBezTo>
                    <a:pt x="18" y="1361"/>
                    <a:pt x="40" y="1342"/>
                    <a:pt x="52" y="1316"/>
                  </a:cubicBezTo>
                  <a:cubicBezTo>
                    <a:pt x="206" y="983"/>
                    <a:pt x="359" y="647"/>
                    <a:pt x="508" y="310"/>
                  </a:cubicBezTo>
                  <a:cubicBezTo>
                    <a:pt x="542" y="228"/>
                    <a:pt x="590" y="138"/>
                    <a:pt x="5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6" name="Google Shape;17576;p11"/>
            <p:cNvSpPr/>
            <p:nvPr/>
          </p:nvSpPr>
          <p:spPr>
            <a:xfrm>
              <a:off x="-1272438" y="4765641"/>
              <a:ext cx="63221" cy="8404"/>
            </a:xfrm>
            <a:custGeom>
              <a:avLst/>
              <a:gdLst/>
              <a:ahLst/>
              <a:cxnLst/>
              <a:rect l="l" t="t" r="r" b="b"/>
              <a:pathLst>
                <a:path w="1324" h="176" extrusionOk="0">
                  <a:moveTo>
                    <a:pt x="1324" y="119"/>
                  </a:moveTo>
                  <a:cubicBezTo>
                    <a:pt x="1317" y="119"/>
                    <a:pt x="1313" y="119"/>
                    <a:pt x="1310" y="124"/>
                  </a:cubicBezTo>
                  <a:cubicBezTo>
                    <a:pt x="1313" y="124"/>
                    <a:pt x="1317" y="124"/>
                    <a:pt x="1320" y="128"/>
                  </a:cubicBezTo>
                  <a:lnTo>
                    <a:pt x="1324" y="119"/>
                  </a:lnTo>
                  <a:close/>
                  <a:moveTo>
                    <a:pt x="1" y="0"/>
                  </a:moveTo>
                  <a:cubicBezTo>
                    <a:pt x="28" y="71"/>
                    <a:pt x="61" y="97"/>
                    <a:pt x="132" y="102"/>
                  </a:cubicBezTo>
                  <a:cubicBezTo>
                    <a:pt x="378" y="116"/>
                    <a:pt x="622" y="138"/>
                    <a:pt x="865" y="157"/>
                  </a:cubicBezTo>
                  <a:cubicBezTo>
                    <a:pt x="932" y="161"/>
                    <a:pt x="999" y="176"/>
                    <a:pt x="1063" y="176"/>
                  </a:cubicBezTo>
                  <a:lnTo>
                    <a:pt x="1096" y="176"/>
                  </a:lnTo>
                  <a:cubicBezTo>
                    <a:pt x="1167" y="169"/>
                    <a:pt x="1239" y="142"/>
                    <a:pt x="1310" y="124"/>
                  </a:cubicBezTo>
                  <a:cubicBezTo>
                    <a:pt x="1149" y="90"/>
                    <a:pt x="992" y="45"/>
                    <a:pt x="831" y="26"/>
                  </a:cubicBezTo>
                  <a:cubicBezTo>
                    <a:pt x="606" y="7"/>
                    <a:pt x="378" y="7"/>
                    <a:pt x="15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7" name="Google Shape;17577;p11"/>
            <p:cNvSpPr/>
            <p:nvPr/>
          </p:nvSpPr>
          <p:spPr>
            <a:xfrm>
              <a:off x="-1349172" y="4721376"/>
              <a:ext cx="51283" cy="8070"/>
            </a:xfrm>
            <a:custGeom>
              <a:avLst/>
              <a:gdLst/>
              <a:ahLst/>
              <a:cxnLst/>
              <a:rect l="l" t="t" r="r" b="b"/>
              <a:pathLst>
                <a:path w="1074" h="169" extrusionOk="0">
                  <a:moveTo>
                    <a:pt x="199" y="0"/>
                  </a:moveTo>
                  <a:cubicBezTo>
                    <a:pt x="135" y="0"/>
                    <a:pt x="68" y="37"/>
                    <a:pt x="1" y="56"/>
                  </a:cubicBezTo>
                  <a:cubicBezTo>
                    <a:pt x="5" y="75"/>
                    <a:pt x="5" y="94"/>
                    <a:pt x="5" y="113"/>
                  </a:cubicBezTo>
                  <a:cubicBezTo>
                    <a:pt x="132" y="120"/>
                    <a:pt x="255" y="135"/>
                    <a:pt x="379" y="142"/>
                  </a:cubicBezTo>
                  <a:cubicBezTo>
                    <a:pt x="565" y="154"/>
                    <a:pt x="748" y="161"/>
                    <a:pt x="935" y="168"/>
                  </a:cubicBezTo>
                  <a:lnTo>
                    <a:pt x="950" y="168"/>
                  </a:lnTo>
                  <a:cubicBezTo>
                    <a:pt x="1014" y="168"/>
                    <a:pt x="1074" y="154"/>
                    <a:pt x="1074" y="42"/>
                  </a:cubicBezTo>
                  <a:cubicBezTo>
                    <a:pt x="782" y="26"/>
                    <a:pt x="494" y="8"/>
                    <a:pt x="2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8" name="Google Shape;17578;p11"/>
            <p:cNvSpPr/>
            <p:nvPr/>
          </p:nvSpPr>
          <p:spPr>
            <a:xfrm>
              <a:off x="-1655297" y="5114598"/>
              <a:ext cx="25594" cy="28936"/>
            </a:xfrm>
            <a:custGeom>
              <a:avLst/>
              <a:gdLst/>
              <a:ahLst/>
              <a:cxnLst/>
              <a:rect l="l" t="t" r="r" b="b"/>
              <a:pathLst>
                <a:path w="536" h="606" extrusionOk="0">
                  <a:moveTo>
                    <a:pt x="453" y="0"/>
                  </a:moveTo>
                  <a:cubicBezTo>
                    <a:pt x="229" y="135"/>
                    <a:pt x="20" y="280"/>
                    <a:pt x="1" y="606"/>
                  </a:cubicBezTo>
                  <a:cubicBezTo>
                    <a:pt x="57" y="587"/>
                    <a:pt x="109" y="584"/>
                    <a:pt x="135" y="558"/>
                  </a:cubicBezTo>
                  <a:cubicBezTo>
                    <a:pt x="258" y="423"/>
                    <a:pt x="379" y="280"/>
                    <a:pt x="494" y="135"/>
                  </a:cubicBezTo>
                  <a:cubicBezTo>
                    <a:pt x="536" y="86"/>
                    <a:pt x="520" y="38"/>
                    <a:pt x="45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79" name="Google Shape;17579;p11"/>
            <p:cNvSpPr/>
            <p:nvPr/>
          </p:nvSpPr>
          <p:spPr>
            <a:xfrm>
              <a:off x="-2022972" y="5205609"/>
              <a:ext cx="56106" cy="28650"/>
            </a:xfrm>
            <a:custGeom>
              <a:avLst/>
              <a:gdLst/>
              <a:ahLst/>
              <a:cxnLst/>
              <a:rect l="l" t="t" r="r" b="b"/>
              <a:pathLst>
                <a:path w="1175" h="600" extrusionOk="0">
                  <a:moveTo>
                    <a:pt x="1174" y="1"/>
                  </a:moveTo>
                  <a:lnTo>
                    <a:pt x="1174" y="1"/>
                  </a:lnTo>
                  <a:cubicBezTo>
                    <a:pt x="796" y="180"/>
                    <a:pt x="419" y="360"/>
                    <a:pt x="1" y="558"/>
                  </a:cubicBezTo>
                  <a:cubicBezTo>
                    <a:pt x="60" y="588"/>
                    <a:pt x="105" y="599"/>
                    <a:pt x="146" y="599"/>
                  </a:cubicBezTo>
                  <a:cubicBezTo>
                    <a:pt x="191" y="599"/>
                    <a:pt x="229" y="584"/>
                    <a:pt x="262" y="569"/>
                  </a:cubicBezTo>
                  <a:cubicBezTo>
                    <a:pt x="456" y="483"/>
                    <a:pt x="651" y="397"/>
                    <a:pt x="838" y="300"/>
                  </a:cubicBezTo>
                  <a:cubicBezTo>
                    <a:pt x="972" y="232"/>
                    <a:pt x="1114" y="173"/>
                    <a:pt x="117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0" name="Google Shape;17580;p11"/>
            <p:cNvSpPr/>
            <p:nvPr/>
          </p:nvSpPr>
          <p:spPr>
            <a:xfrm>
              <a:off x="-2397619" y="5648681"/>
              <a:ext cx="41781" cy="67662"/>
            </a:xfrm>
            <a:custGeom>
              <a:avLst/>
              <a:gdLst/>
              <a:ahLst/>
              <a:cxnLst/>
              <a:rect l="l" t="t" r="r" b="b"/>
              <a:pathLst>
                <a:path w="875" h="1417" extrusionOk="0">
                  <a:moveTo>
                    <a:pt x="875" y="0"/>
                  </a:moveTo>
                  <a:lnTo>
                    <a:pt x="875" y="0"/>
                  </a:lnTo>
                  <a:cubicBezTo>
                    <a:pt x="687" y="213"/>
                    <a:pt x="628" y="497"/>
                    <a:pt x="441" y="718"/>
                  </a:cubicBezTo>
                  <a:cubicBezTo>
                    <a:pt x="266" y="927"/>
                    <a:pt x="146" y="1181"/>
                    <a:pt x="0" y="1417"/>
                  </a:cubicBezTo>
                  <a:cubicBezTo>
                    <a:pt x="370" y="1129"/>
                    <a:pt x="512" y="695"/>
                    <a:pt x="763" y="337"/>
                  </a:cubicBezTo>
                  <a:cubicBezTo>
                    <a:pt x="830" y="242"/>
                    <a:pt x="856" y="120"/>
                    <a:pt x="87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1" name="Google Shape;17581;p11"/>
            <p:cNvSpPr/>
            <p:nvPr/>
          </p:nvSpPr>
          <p:spPr>
            <a:xfrm>
              <a:off x="-1273297" y="4862764"/>
              <a:ext cx="66611" cy="13370"/>
            </a:xfrm>
            <a:custGeom>
              <a:avLst/>
              <a:gdLst/>
              <a:ahLst/>
              <a:cxnLst/>
              <a:rect l="l" t="t" r="r" b="b"/>
              <a:pathLst>
                <a:path w="1395" h="280" extrusionOk="0">
                  <a:moveTo>
                    <a:pt x="8" y="0"/>
                  </a:moveTo>
                  <a:cubicBezTo>
                    <a:pt x="4" y="19"/>
                    <a:pt x="1" y="41"/>
                    <a:pt x="1" y="59"/>
                  </a:cubicBezTo>
                  <a:cubicBezTo>
                    <a:pt x="139" y="135"/>
                    <a:pt x="296" y="112"/>
                    <a:pt x="449" y="119"/>
                  </a:cubicBezTo>
                  <a:cubicBezTo>
                    <a:pt x="614" y="127"/>
                    <a:pt x="778" y="135"/>
                    <a:pt x="943" y="161"/>
                  </a:cubicBezTo>
                  <a:cubicBezTo>
                    <a:pt x="1092" y="187"/>
                    <a:pt x="1242" y="239"/>
                    <a:pt x="1395" y="280"/>
                  </a:cubicBezTo>
                  <a:cubicBezTo>
                    <a:pt x="1373" y="183"/>
                    <a:pt x="1275" y="90"/>
                    <a:pt x="1189" y="90"/>
                  </a:cubicBezTo>
                  <a:cubicBezTo>
                    <a:pt x="1174" y="90"/>
                    <a:pt x="1159" y="90"/>
                    <a:pt x="1145" y="97"/>
                  </a:cubicBezTo>
                  <a:cubicBezTo>
                    <a:pt x="1122" y="109"/>
                    <a:pt x="1100" y="112"/>
                    <a:pt x="1085" y="112"/>
                  </a:cubicBezTo>
                  <a:cubicBezTo>
                    <a:pt x="1047" y="112"/>
                    <a:pt x="1021" y="97"/>
                    <a:pt x="983" y="90"/>
                  </a:cubicBezTo>
                  <a:cubicBezTo>
                    <a:pt x="901" y="71"/>
                    <a:pt x="815" y="78"/>
                    <a:pt x="729" y="74"/>
                  </a:cubicBezTo>
                  <a:lnTo>
                    <a:pt x="640" y="74"/>
                  </a:lnTo>
                  <a:cubicBezTo>
                    <a:pt x="427" y="52"/>
                    <a:pt x="217" y="26"/>
                    <a:pt x="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2" name="Google Shape;17582;p11"/>
            <p:cNvSpPr/>
            <p:nvPr/>
          </p:nvSpPr>
          <p:spPr>
            <a:xfrm>
              <a:off x="-2170568" y="5303067"/>
              <a:ext cx="42306" cy="28793"/>
            </a:xfrm>
            <a:custGeom>
              <a:avLst/>
              <a:gdLst/>
              <a:ahLst/>
              <a:cxnLst/>
              <a:rect l="l" t="t" r="r" b="b"/>
              <a:pathLst>
                <a:path w="886" h="603" extrusionOk="0">
                  <a:moveTo>
                    <a:pt x="886" y="1"/>
                  </a:moveTo>
                  <a:lnTo>
                    <a:pt x="886" y="1"/>
                  </a:lnTo>
                  <a:cubicBezTo>
                    <a:pt x="822" y="8"/>
                    <a:pt x="751" y="1"/>
                    <a:pt x="703" y="30"/>
                  </a:cubicBezTo>
                  <a:cubicBezTo>
                    <a:pt x="508" y="151"/>
                    <a:pt x="321" y="277"/>
                    <a:pt x="142" y="412"/>
                  </a:cubicBezTo>
                  <a:cubicBezTo>
                    <a:pt x="90" y="449"/>
                    <a:pt x="64" y="517"/>
                    <a:pt x="0" y="603"/>
                  </a:cubicBezTo>
                  <a:cubicBezTo>
                    <a:pt x="86" y="591"/>
                    <a:pt x="131" y="599"/>
                    <a:pt x="164" y="580"/>
                  </a:cubicBezTo>
                  <a:cubicBezTo>
                    <a:pt x="239" y="539"/>
                    <a:pt x="314" y="494"/>
                    <a:pt x="378" y="438"/>
                  </a:cubicBezTo>
                  <a:cubicBezTo>
                    <a:pt x="549" y="296"/>
                    <a:pt x="718" y="146"/>
                    <a:pt x="8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3" name="Google Shape;17583;p11"/>
            <p:cNvSpPr/>
            <p:nvPr/>
          </p:nvSpPr>
          <p:spPr>
            <a:xfrm>
              <a:off x="-1944089" y="5324698"/>
              <a:ext cx="54817" cy="25881"/>
            </a:xfrm>
            <a:custGeom>
              <a:avLst/>
              <a:gdLst/>
              <a:ahLst/>
              <a:cxnLst/>
              <a:rect l="l" t="t" r="r" b="b"/>
              <a:pathLst>
                <a:path w="1148" h="542" extrusionOk="0">
                  <a:moveTo>
                    <a:pt x="984" y="0"/>
                  </a:moveTo>
                  <a:cubicBezTo>
                    <a:pt x="845" y="0"/>
                    <a:pt x="759" y="71"/>
                    <a:pt x="659" y="240"/>
                  </a:cubicBezTo>
                  <a:cubicBezTo>
                    <a:pt x="397" y="250"/>
                    <a:pt x="195" y="385"/>
                    <a:pt x="0" y="542"/>
                  </a:cubicBezTo>
                  <a:cubicBezTo>
                    <a:pt x="83" y="523"/>
                    <a:pt x="173" y="519"/>
                    <a:pt x="243" y="486"/>
                  </a:cubicBezTo>
                  <a:cubicBezTo>
                    <a:pt x="542" y="340"/>
                    <a:pt x="830" y="187"/>
                    <a:pt x="1148" y="22"/>
                  </a:cubicBezTo>
                  <a:cubicBezTo>
                    <a:pt x="1085" y="7"/>
                    <a:pt x="1032" y="0"/>
                    <a:pt x="98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4" name="Google Shape;17584;p11"/>
            <p:cNvSpPr/>
            <p:nvPr/>
          </p:nvSpPr>
          <p:spPr>
            <a:xfrm>
              <a:off x="-1523698" y="4745824"/>
              <a:ext cx="39633" cy="19864"/>
            </a:xfrm>
            <a:custGeom>
              <a:avLst/>
              <a:gdLst/>
              <a:ahLst/>
              <a:cxnLst/>
              <a:rect l="l" t="t" r="r" b="b"/>
              <a:pathLst>
                <a:path w="830" h="416" extrusionOk="0">
                  <a:moveTo>
                    <a:pt x="732" y="1"/>
                  </a:moveTo>
                  <a:cubicBezTo>
                    <a:pt x="714" y="1"/>
                    <a:pt x="695" y="4"/>
                    <a:pt x="676" y="11"/>
                  </a:cubicBezTo>
                  <a:cubicBezTo>
                    <a:pt x="463" y="105"/>
                    <a:pt x="254" y="198"/>
                    <a:pt x="48" y="299"/>
                  </a:cubicBezTo>
                  <a:cubicBezTo>
                    <a:pt x="26" y="310"/>
                    <a:pt x="14" y="351"/>
                    <a:pt x="0" y="377"/>
                  </a:cubicBezTo>
                  <a:cubicBezTo>
                    <a:pt x="11" y="389"/>
                    <a:pt x="22" y="404"/>
                    <a:pt x="33" y="415"/>
                  </a:cubicBezTo>
                  <a:cubicBezTo>
                    <a:pt x="310" y="333"/>
                    <a:pt x="583" y="247"/>
                    <a:pt x="830" y="90"/>
                  </a:cubicBezTo>
                  <a:cubicBezTo>
                    <a:pt x="807" y="23"/>
                    <a:pt x="770" y="1"/>
                    <a:pt x="73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5" name="Google Shape;17585;p11"/>
            <p:cNvSpPr/>
            <p:nvPr/>
          </p:nvSpPr>
          <p:spPr>
            <a:xfrm>
              <a:off x="-1460000" y="4765784"/>
              <a:ext cx="55867" cy="14134"/>
            </a:xfrm>
            <a:custGeom>
              <a:avLst/>
              <a:gdLst/>
              <a:ahLst/>
              <a:cxnLst/>
              <a:rect l="l" t="t" r="r" b="b"/>
              <a:pathLst>
                <a:path w="1170" h="296" extrusionOk="0">
                  <a:moveTo>
                    <a:pt x="1054" y="1"/>
                  </a:moveTo>
                  <a:cubicBezTo>
                    <a:pt x="1032" y="1"/>
                    <a:pt x="1009" y="1"/>
                    <a:pt x="991" y="9"/>
                  </a:cubicBezTo>
                  <a:cubicBezTo>
                    <a:pt x="659" y="83"/>
                    <a:pt x="326" y="169"/>
                    <a:pt x="0" y="270"/>
                  </a:cubicBezTo>
                  <a:cubicBezTo>
                    <a:pt x="53" y="289"/>
                    <a:pt x="101" y="296"/>
                    <a:pt x="154" y="296"/>
                  </a:cubicBezTo>
                  <a:cubicBezTo>
                    <a:pt x="300" y="296"/>
                    <a:pt x="438" y="233"/>
                    <a:pt x="580" y="211"/>
                  </a:cubicBezTo>
                  <a:cubicBezTo>
                    <a:pt x="778" y="177"/>
                    <a:pt x="973" y="116"/>
                    <a:pt x="1170" y="72"/>
                  </a:cubicBezTo>
                  <a:cubicBezTo>
                    <a:pt x="1166" y="49"/>
                    <a:pt x="1163" y="27"/>
                    <a:pt x="1163" y="4"/>
                  </a:cubicBezTo>
                  <a:lnTo>
                    <a:pt x="1159" y="4"/>
                  </a:lnTo>
                  <a:cubicBezTo>
                    <a:pt x="1144" y="4"/>
                    <a:pt x="1125" y="4"/>
                    <a:pt x="110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6" name="Google Shape;17586;p11"/>
            <p:cNvSpPr/>
            <p:nvPr/>
          </p:nvSpPr>
          <p:spPr>
            <a:xfrm>
              <a:off x="-2168085" y="5687741"/>
              <a:ext cx="16426" cy="31849"/>
            </a:xfrm>
            <a:custGeom>
              <a:avLst/>
              <a:gdLst/>
              <a:ahLst/>
              <a:cxnLst/>
              <a:rect l="l" t="t" r="r" b="b"/>
              <a:pathLst>
                <a:path w="344" h="667" extrusionOk="0">
                  <a:moveTo>
                    <a:pt x="314" y="0"/>
                  </a:moveTo>
                  <a:cubicBezTo>
                    <a:pt x="161" y="87"/>
                    <a:pt x="142" y="206"/>
                    <a:pt x="105" y="311"/>
                  </a:cubicBezTo>
                  <a:cubicBezTo>
                    <a:pt x="67" y="416"/>
                    <a:pt x="41" y="523"/>
                    <a:pt x="0" y="654"/>
                  </a:cubicBezTo>
                  <a:cubicBezTo>
                    <a:pt x="30" y="658"/>
                    <a:pt x="64" y="666"/>
                    <a:pt x="86" y="666"/>
                  </a:cubicBezTo>
                  <a:cubicBezTo>
                    <a:pt x="102" y="666"/>
                    <a:pt x="112" y="662"/>
                    <a:pt x="119" y="654"/>
                  </a:cubicBezTo>
                  <a:cubicBezTo>
                    <a:pt x="164" y="618"/>
                    <a:pt x="202" y="565"/>
                    <a:pt x="224" y="513"/>
                  </a:cubicBezTo>
                  <a:cubicBezTo>
                    <a:pt x="269" y="401"/>
                    <a:pt x="307" y="288"/>
                    <a:pt x="333" y="173"/>
                  </a:cubicBezTo>
                  <a:cubicBezTo>
                    <a:pt x="344" y="124"/>
                    <a:pt x="321" y="71"/>
                    <a:pt x="31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7" name="Google Shape;17587;p11"/>
            <p:cNvSpPr/>
            <p:nvPr/>
          </p:nvSpPr>
          <p:spPr>
            <a:xfrm>
              <a:off x="-2003347" y="5241135"/>
              <a:ext cx="55008" cy="27743"/>
            </a:xfrm>
            <a:custGeom>
              <a:avLst/>
              <a:gdLst/>
              <a:ahLst/>
              <a:cxnLst/>
              <a:rect l="l" t="t" r="r" b="b"/>
              <a:pathLst>
                <a:path w="1152" h="581" extrusionOk="0">
                  <a:moveTo>
                    <a:pt x="1152" y="1"/>
                  </a:moveTo>
                  <a:lnTo>
                    <a:pt x="1152" y="1"/>
                  </a:lnTo>
                  <a:cubicBezTo>
                    <a:pt x="767" y="184"/>
                    <a:pt x="404" y="359"/>
                    <a:pt x="1" y="554"/>
                  </a:cubicBezTo>
                  <a:cubicBezTo>
                    <a:pt x="45" y="573"/>
                    <a:pt x="83" y="580"/>
                    <a:pt x="116" y="580"/>
                  </a:cubicBezTo>
                  <a:cubicBezTo>
                    <a:pt x="218" y="580"/>
                    <a:pt x="280" y="520"/>
                    <a:pt x="348" y="494"/>
                  </a:cubicBezTo>
                  <a:cubicBezTo>
                    <a:pt x="554" y="411"/>
                    <a:pt x="744" y="307"/>
                    <a:pt x="946" y="214"/>
                  </a:cubicBezTo>
                  <a:cubicBezTo>
                    <a:pt x="1036" y="173"/>
                    <a:pt x="1129" y="142"/>
                    <a:pt x="11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8" name="Google Shape;17588;p11"/>
            <p:cNvSpPr/>
            <p:nvPr/>
          </p:nvSpPr>
          <p:spPr>
            <a:xfrm>
              <a:off x="-1351846" y="4761677"/>
              <a:ext cx="52334" cy="6494"/>
            </a:xfrm>
            <a:custGeom>
              <a:avLst/>
              <a:gdLst/>
              <a:ahLst/>
              <a:cxnLst/>
              <a:rect l="l" t="t" r="r" b="b"/>
              <a:pathLst>
                <a:path w="1096" h="136" extrusionOk="0">
                  <a:moveTo>
                    <a:pt x="435" y="1"/>
                  </a:moveTo>
                  <a:cubicBezTo>
                    <a:pt x="292" y="1"/>
                    <a:pt x="147" y="16"/>
                    <a:pt x="0" y="54"/>
                  </a:cubicBezTo>
                  <a:lnTo>
                    <a:pt x="4" y="64"/>
                  </a:lnTo>
                  <a:cubicBezTo>
                    <a:pt x="23" y="98"/>
                    <a:pt x="49" y="106"/>
                    <a:pt x="76" y="106"/>
                  </a:cubicBezTo>
                  <a:cubicBezTo>
                    <a:pt x="90" y="106"/>
                    <a:pt x="102" y="102"/>
                    <a:pt x="116" y="102"/>
                  </a:cubicBezTo>
                  <a:cubicBezTo>
                    <a:pt x="131" y="98"/>
                    <a:pt x="147" y="98"/>
                    <a:pt x="157" y="98"/>
                  </a:cubicBezTo>
                  <a:lnTo>
                    <a:pt x="165" y="98"/>
                  </a:lnTo>
                  <a:cubicBezTo>
                    <a:pt x="378" y="106"/>
                    <a:pt x="595" y="128"/>
                    <a:pt x="808" y="135"/>
                  </a:cubicBezTo>
                  <a:lnTo>
                    <a:pt x="838" y="135"/>
                  </a:lnTo>
                  <a:cubicBezTo>
                    <a:pt x="924" y="135"/>
                    <a:pt x="1010" y="121"/>
                    <a:pt x="1096" y="117"/>
                  </a:cubicBezTo>
                  <a:cubicBezTo>
                    <a:pt x="1063" y="87"/>
                    <a:pt x="1032" y="42"/>
                    <a:pt x="995" y="38"/>
                  </a:cubicBezTo>
                  <a:cubicBezTo>
                    <a:pt x="808" y="23"/>
                    <a:pt x="621" y="1"/>
                    <a:pt x="4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89" name="Google Shape;17589;p11"/>
            <p:cNvSpPr/>
            <p:nvPr/>
          </p:nvSpPr>
          <p:spPr>
            <a:xfrm>
              <a:off x="-2181311" y="5594915"/>
              <a:ext cx="21631" cy="48800"/>
            </a:xfrm>
            <a:custGeom>
              <a:avLst/>
              <a:gdLst/>
              <a:ahLst/>
              <a:cxnLst/>
              <a:rect l="l" t="t" r="r" b="b"/>
              <a:pathLst>
                <a:path w="453" h="1022" extrusionOk="0">
                  <a:moveTo>
                    <a:pt x="401" y="0"/>
                  </a:moveTo>
                  <a:cubicBezTo>
                    <a:pt x="367" y="79"/>
                    <a:pt x="329" y="162"/>
                    <a:pt x="292" y="240"/>
                  </a:cubicBezTo>
                  <a:cubicBezTo>
                    <a:pt x="217" y="397"/>
                    <a:pt x="146" y="550"/>
                    <a:pt x="139" y="730"/>
                  </a:cubicBezTo>
                  <a:cubicBezTo>
                    <a:pt x="139" y="778"/>
                    <a:pt x="105" y="827"/>
                    <a:pt x="82" y="871"/>
                  </a:cubicBezTo>
                  <a:cubicBezTo>
                    <a:pt x="60" y="924"/>
                    <a:pt x="30" y="973"/>
                    <a:pt x="1" y="1021"/>
                  </a:cubicBezTo>
                  <a:cubicBezTo>
                    <a:pt x="146" y="969"/>
                    <a:pt x="180" y="857"/>
                    <a:pt x="210" y="748"/>
                  </a:cubicBezTo>
                  <a:cubicBezTo>
                    <a:pt x="277" y="502"/>
                    <a:pt x="427" y="277"/>
                    <a:pt x="453" y="19"/>
                  </a:cubicBezTo>
                  <a:cubicBezTo>
                    <a:pt x="434" y="12"/>
                    <a:pt x="419" y="5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0" name="Google Shape;17590;p11"/>
            <p:cNvSpPr/>
            <p:nvPr/>
          </p:nvSpPr>
          <p:spPr>
            <a:xfrm>
              <a:off x="-2087244" y="5323599"/>
              <a:ext cx="76257" cy="47368"/>
            </a:xfrm>
            <a:custGeom>
              <a:avLst/>
              <a:gdLst/>
              <a:ahLst/>
              <a:cxnLst/>
              <a:rect l="l" t="t" r="r" b="b"/>
              <a:pathLst>
                <a:path w="1597" h="992" extrusionOk="0">
                  <a:moveTo>
                    <a:pt x="1597" y="1"/>
                  </a:moveTo>
                  <a:cubicBezTo>
                    <a:pt x="1552" y="12"/>
                    <a:pt x="1499" y="16"/>
                    <a:pt x="1462" y="38"/>
                  </a:cubicBezTo>
                  <a:cubicBezTo>
                    <a:pt x="1017" y="311"/>
                    <a:pt x="576" y="587"/>
                    <a:pt x="136" y="865"/>
                  </a:cubicBezTo>
                  <a:cubicBezTo>
                    <a:pt x="98" y="891"/>
                    <a:pt x="1" y="898"/>
                    <a:pt x="57" y="987"/>
                  </a:cubicBezTo>
                  <a:cubicBezTo>
                    <a:pt x="288" y="842"/>
                    <a:pt x="517" y="692"/>
                    <a:pt x="748" y="546"/>
                  </a:cubicBezTo>
                  <a:cubicBezTo>
                    <a:pt x="1033" y="371"/>
                    <a:pt x="1316" y="202"/>
                    <a:pt x="1597" y="1"/>
                  </a:cubicBezTo>
                  <a:close/>
                  <a:moveTo>
                    <a:pt x="57" y="987"/>
                  </a:moveTo>
                  <a:lnTo>
                    <a:pt x="57" y="991"/>
                  </a:lnTo>
                  <a:lnTo>
                    <a:pt x="60" y="991"/>
                  </a:lnTo>
                  <a:cubicBezTo>
                    <a:pt x="60" y="991"/>
                    <a:pt x="60" y="987"/>
                    <a:pt x="57" y="98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1" name="Google Shape;17591;p11"/>
            <p:cNvSpPr/>
            <p:nvPr/>
          </p:nvSpPr>
          <p:spPr>
            <a:xfrm>
              <a:off x="-2310189" y="5669691"/>
              <a:ext cx="20962" cy="37532"/>
            </a:xfrm>
            <a:custGeom>
              <a:avLst/>
              <a:gdLst/>
              <a:ahLst/>
              <a:cxnLst/>
              <a:rect l="l" t="t" r="r" b="b"/>
              <a:pathLst>
                <a:path w="439" h="786" extrusionOk="0">
                  <a:moveTo>
                    <a:pt x="382" y="1"/>
                  </a:moveTo>
                  <a:cubicBezTo>
                    <a:pt x="352" y="23"/>
                    <a:pt x="311" y="38"/>
                    <a:pt x="300" y="64"/>
                  </a:cubicBezTo>
                  <a:cubicBezTo>
                    <a:pt x="202" y="263"/>
                    <a:pt x="105" y="457"/>
                    <a:pt x="19" y="659"/>
                  </a:cubicBezTo>
                  <a:cubicBezTo>
                    <a:pt x="0" y="692"/>
                    <a:pt x="12" y="741"/>
                    <a:pt x="12" y="782"/>
                  </a:cubicBezTo>
                  <a:cubicBezTo>
                    <a:pt x="173" y="741"/>
                    <a:pt x="191" y="584"/>
                    <a:pt x="266" y="475"/>
                  </a:cubicBezTo>
                  <a:cubicBezTo>
                    <a:pt x="304" y="427"/>
                    <a:pt x="319" y="363"/>
                    <a:pt x="352" y="315"/>
                  </a:cubicBezTo>
                  <a:cubicBezTo>
                    <a:pt x="419" y="221"/>
                    <a:pt x="438" y="124"/>
                    <a:pt x="382" y="1"/>
                  </a:cubicBezTo>
                  <a:close/>
                  <a:moveTo>
                    <a:pt x="12" y="782"/>
                  </a:moveTo>
                  <a:cubicBezTo>
                    <a:pt x="12" y="786"/>
                    <a:pt x="12" y="786"/>
                    <a:pt x="8" y="786"/>
                  </a:cubicBezTo>
                  <a:lnTo>
                    <a:pt x="12" y="786"/>
                  </a:lnTo>
                  <a:lnTo>
                    <a:pt x="12" y="78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2" name="Google Shape;17592;p11"/>
            <p:cNvSpPr/>
            <p:nvPr/>
          </p:nvSpPr>
          <p:spPr>
            <a:xfrm>
              <a:off x="-2295529" y="5436242"/>
              <a:ext cx="20915" cy="38439"/>
            </a:xfrm>
            <a:custGeom>
              <a:avLst/>
              <a:gdLst/>
              <a:ahLst/>
              <a:cxnLst/>
              <a:rect l="l" t="t" r="r" b="b"/>
              <a:pathLst>
                <a:path w="438" h="805" extrusionOk="0">
                  <a:moveTo>
                    <a:pt x="404" y="0"/>
                  </a:moveTo>
                  <a:cubicBezTo>
                    <a:pt x="389" y="12"/>
                    <a:pt x="374" y="23"/>
                    <a:pt x="366" y="38"/>
                  </a:cubicBezTo>
                  <a:cubicBezTo>
                    <a:pt x="250" y="277"/>
                    <a:pt x="138" y="516"/>
                    <a:pt x="0" y="804"/>
                  </a:cubicBezTo>
                  <a:cubicBezTo>
                    <a:pt x="86" y="782"/>
                    <a:pt x="138" y="782"/>
                    <a:pt x="150" y="759"/>
                  </a:cubicBezTo>
                  <a:cubicBezTo>
                    <a:pt x="214" y="643"/>
                    <a:pt x="273" y="520"/>
                    <a:pt x="329" y="397"/>
                  </a:cubicBezTo>
                  <a:cubicBezTo>
                    <a:pt x="359" y="322"/>
                    <a:pt x="385" y="243"/>
                    <a:pt x="407" y="169"/>
                  </a:cubicBezTo>
                  <a:cubicBezTo>
                    <a:pt x="423" y="116"/>
                    <a:pt x="426" y="60"/>
                    <a:pt x="438" y="8"/>
                  </a:cubicBezTo>
                  <a:cubicBezTo>
                    <a:pt x="426" y="4"/>
                    <a:pt x="415" y="4"/>
                    <a:pt x="4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3" name="Google Shape;17593;p11"/>
            <p:cNvSpPr/>
            <p:nvPr/>
          </p:nvSpPr>
          <p:spPr>
            <a:xfrm>
              <a:off x="-1168009" y="4738519"/>
              <a:ext cx="39680" cy="8929"/>
            </a:xfrm>
            <a:custGeom>
              <a:avLst/>
              <a:gdLst/>
              <a:ahLst/>
              <a:cxnLst/>
              <a:rect l="l" t="t" r="r" b="b"/>
              <a:pathLst>
                <a:path w="831" h="187" extrusionOk="0">
                  <a:moveTo>
                    <a:pt x="169" y="0"/>
                  </a:moveTo>
                  <a:cubicBezTo>
                    <a:pt x="117" y="0"/>
                    <a:pt x="61" y="4"/>
                    <a:pt x="1" y="11"/>
                  </a:cubicBezTo>
                  <a:cubicBezTo>
                    <a:pt x="117" y="120"/>
                    <a:pt x="356" y="187"/>
                    <a:pt x="554" y="187"/>
                  </a:cubicBezTo>
                  <a:cubicBezTo>
                    <a:pt x="667" y="187"/>
                    <a:pt x="767" y="164"/>
                    <a:pt x="831" y="120"/>
                  </a:cubicBezTo>
                  <a:cubicBezTo>
                    <a:pt x="607" y="56"/>
                    <a:pt x="401" y="0"/>
                    <a:pt x="16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4" name="Google Shape;17594;p11"/>
            <p:cNvSpPr/>
            <p:nvPr/>
          </p:nvSpPr>
          <p:spPr>
            <a:xfrm>
              <a:off x="-1870363" y="5340216"/>
              <a:ext cx="31276" cy="15375"/>
            </a:xfrm>
            <a:custGeom>
              <a:avLst/>
              <a:gdLst/>
              <a:ahLst/>
              <a:cxnLst/>
              <a:rect l="l" t="t" r="r" b="b"/>
              <a:pathLst>
                <a:path w="655" h="322" extrusionOk="0">
                  <a:moveTo>
                    <a:pt x="561" y="1"/>
                  </a:moveTo>
                  <a:lnTo>
                    <a:pt x="557" y="4"/>
                  </a:lnTo>
                  <a:cubicBezTo>
                    <a:pt x="400" y="60"/>
                    <a:pt x="247" y="124"/>
                    <a:pt x="94" y="191"/>
                  </a:cubicBezTo>
                  <a:cubicBezTo>
                    <a:pt x="57" y="210"/>
                    <a:pt x="34" y="255"/>
                    <a:pt x="0" y="288"/>
                  </a:cubicBezTo>
                  <a:cubicBezTo>
                    <a:pt x="38" y="310"/>
                    <a:pt x="90" y="322"/>
                    <a:pt x="142" y="322"/>
                  </a:cubicBezTo>
                  <a:cubicBezTo>
                    <a:pt x="311" y="322"/>
                    <a:pt x="528" y="213"/>
                    <a:pt x="654" y="53"/>
                  </a:cubicBezTo>
                  <a:cubicBezTo>
                    <a:pt x="618" y="34"/>
                    <a:pt x="583" y="1"/>
                    <a:pt x="56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5" name="Google Shape;17595;p11"/>
            <p:cNvSpPr/>
            <p:nvPr/>
          </p:nvSpPr>
          <p:spPr>
            <a:xfrm>
              <a:off x="-1534824" y="4720803"/>
              <a:ext cx="43452" cy="16283"/>
            </a:xfrm>
            <a:custGeom>
              <a:avLst/>
              <a:gdLst/>
              <a:ahLst/>
              <a:cxnLst/>
              <a:rect l="l" t="t" r="r" b="b"/>
              <a:pathLst>
                <a:path w="910" h="341" extrusionOk="0">
                  <a:moveTo>
                    <a:pt x="835" y="1"/>
                  </a:moveTo>
                  <a:cubicBezTo>
                    <a:pt x="614" y="1"/>
                    <a:pt x="285" y="135"/>
                    <a:pt x="1" y="337"/>
                  </a:cubicBezTo>
                  <a:cubicBezTo>
                    <a:pt x="20" y="337"/>
                    <a:pt x="38" y="341"/>
                    <a:pt x="57" y="341"/>
                  </a:cubicBezTo>
                  <a:cubicBezTo>
                    <a:pt x="394" y="341"/>
                    <a:pt x="614" y="109"/>
                    <a:pt x="909" y="9"/>
                  </a:cubicBezTo>
                  <a:cubicBezTo>
                    <a:pt x="887" y="4"/>
                    <a:pt x="861" y="1"/>
                    <a:pt x="8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6" name="Google Shape;17596;p11"/>
            <p:cNvSpPr/>
            <p:nvPr/>
          </p:nvSpPr>
          <p:spPr>
            <a:xfrm>
              <a:off x="-1096766" y="4790996"/>
              <a:ext cx="41781" cy="9311"/>
            </a:xfrm>
            <a:custGeom>
              <a:avLst/>
              <a:gdLst/>
              <a:ahLst/>
              <a:cxnLst/>
              <a:rect l="l" t="t" r="r" b="b"/>
              <a:pathLst>
                <a:path w="875" h="195" extrusionOk="0">
                  <a:moveTo>
                    <a:pt x="243" y="0"/>
                  </a:moveTo>
                  <a:cubicBezTo>
                    <a:pt x="135" y="0"/>
                    <a:pt x="49" y="11"/>
                    <a:pt x="0" y="33"/>
                  </a:cubicBezTo>
                  <a:cubicBezTo>
                    <a:pt x="86" y="64"/>
                    <a:pt x="135" y="82"/>
                    <a:pt x="184" y="97"/>
                  </a:cubicBezTo>
                  <a:cubicBezTo>
                    <a:pt x="307" y="127"/>
                    <a:pt x="426" y="157"/>
                    <a:pt x="554" y="183"/>
                  </a:cubicBezTo>
                  <a:cubicBezTo>
                    <a:pt x="588" y="187"/>
                    <a:pt x="621" y="194"/>
                    <a:pt x="655" y="194"/>
                  </a:cubicBezTo>
                  <a:cubicBezTo>
                    <a:pt x="737" y="194"/>
                    <a:pt x="812" y="168"/>
                    <a:pt x="875" y="86"/>
                  </a:cubicBezTo>
                  <a:cubicBezTo>
                    <a:pt x="700" y="37"/>
                    <a:pt x="441" y="0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7" name="Google Shape;17597;p11"/>
            <p:cNvSpPr/>
            <p:nvPr/>
          </p:nvSpPr>
          <p:spPr>
            <a:xfrm>
              <a:off x="-2266306" y="5449230"/>
              <a:ext cx="19721" cy="33998"/>
            </a:xfrm>
            <a:custGeom>
              <a:avLst/>
              <a:gdLst/>
              <a:ahLst/>
              <a:cxnLst/>
              <a:rect l="l" t="t" r="r" b="b"/>
              <a:pathLst>
                <a:path w="413" h="712" extrusionOk="0">
                  <a:moveTo>
                    <a:pt x="263" y="1"/>
                  </a:moveTo>
                  <a:cubicBezTo>
                    <a:pt x="244" y="248"/>
                    <a:pt x="1" y="420"/>
                    <a:pt x="42" y="711"/>
                  </a:cubicBezTo>
                  <a:cubicBezTo>
                    <a:pt x="83" y="678"/>
                    <a:pt x="125" y="663"/>
                    <a:pt x="140" y="637"/>
                  </a:cubicBezTo>
                  <a:cubicBezTo>
                    <a:pt x="222" y="461"/>
                    <a:pt x="304" y="289"/>
                    <a:pt x="375" y="109"/>
                  </a:cubicBezTo>
                  <a:cubicBezTo>
                    <a:pt x="413" y="23"/>
                    <a:pt x="368" y="1"/>
                    <a:pt x="2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8" name="Google Shape;17598;p11"/>
            <p:cNvSpPr/>
            <p:nvPr/>
          </p:nvSpPr>
          <p:spPr>
            <a:xfrm>
              <a:off x="-2298585" y="5779660"/>
              <a:ext cx="30608" cy="39346"/>
            </a:xfrm>
            <a:custGeom>
              <a:avLst/>
              <a:gdLst/>
              <a:ahLst/>
              <a:cxnLst/>
              <a:rect l="l" t="t" r="r" b="b"/>
              <a:pathLst>
                <a:path w="641" h="824" extrusionOk="0">
                  <a:moveTo>
                    <a:pt x="640" y="1"/>
                  </a:moveTo>
                  <a:lnTo>
                    <a:pt x="640" y="1"/>
                  </a:lnTo>
                  <a:cubicBezTo>
                    <a:pt x="592" y="30"/>
                    <a:pt x="532" y="49"/>
                    <a:pt x="497" y="90"/>
                  </a:cubicBezTo>
                  <a:cubicBezTo>
                    <a:pt x="375" y="247"/>
                    <a:pt x="262" y="412"/>
                    <a:pt x="147" y="577"/>
                  </a:cubicBezTo>
                  <a:cubicBezTo>
                    <a:pt x="94" y="651"/>
                    <a:pt x="42" y="729"/>
                    <a:pt x="0" y="815"/>
                  </a:cubicBezTo>
                  <a:lnTo>
                    <a:pt x="12" y="823"/>
                  </a:lnTo>
                  <a:cubicBezTo>
                    <a:pt x="150" y="726"/>
                    <a:pt x="240" y="587"/>
                    <a:pt x="345" y="456"/>
                  </a:cubicBezTo>
                  <a:cubicBezTo>
                    <a:pt x="457" y="311"/>
                    <a:pt x="584" y="184"/>
                    <a:pt x="6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99" name="Google Shape;17599;p11"/>
            <p:cNvSpPr/>
            <p:nvPr/>
          </p:nvSpPr>
          <p:spPr>
            <a:xfrm>
              <a:off x="-1028053" y="4795246"/>
              <a:ext cx="39489" cy="8643"/>
            </a:xfrm>
            <a:custGeom>
              <a:avLst/>
              <a:gdLst/>
              <a:ahLst/>
              <a:cxnLst/>
              <a:rect l="l" t="t" r="r" b="b"/>
              <a:pathLst>
                <a:path w="827" h="181" extrusionOk="0">
                  <a:moveTo>
                    <a:pt x="1" y="1"/>
                  </a:moveTo>
                  <a:lnTo>
                    <a:pt x="1" y="1"/>
                  </a:lnTo>
                  <a:cubicBezTo>
                    <a:pt x="113" y="180"/>
                    <a:pt x="270" y="158"/>
                    <a:pt x="408" y="169"/>
                  </a:cubicBezTo>
                  <a:cubicBezTo>
                    <a:pt x="434" y="169"/>
                    <a:pt x="460" y="172"/>
                    <a:pt x="486" y="172"/>
                  </a:cubicBezTo>
                  <a:cubicBezTo>
                    <a:pt x="598" y="172"/>
                    <a:pt x="711" y="158"/>
                    <a:pt x="826" y="150"/>
                  </a:cubicBezTo>
                  <a:cubicBezTo>
                    <a:pt x="808" y="87"/>
                    <a:pt x="764" y="79"/>
                    <a:pt x="714" y="79"/>
                  </a:cubicBezTo>
                  <a:lnTo>
                    <a:pt x="640" y="79"/>
                  </a:lnTo>
                  <a:cubicBezTo>
                    <a:pt x="438" y="42"/>
                    <a:pt x="236" y="27"/>
                    <a:pt x="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0" name="Google Shape;17600;p11"/>
            <p:cNvSpPr/>
            <p:nvPr/>
          </p:nvSpPr>
          <p:spPr>
            <a:xfrm>
              <a:off x="-2236797" y="5398758"/>
              <a:ext cx="21631" cy="26310"/>
            </a:xfrm>
            <a:custGeom>
              <a:avLst/>
              <a:gdLst/>
              <a:ahLst/>
              <a:cxnLst/>
              <a:rect l="l" t="t" r="r" b="b"/>
              <a:pathLst>
                <a:path w="453" h="551" extrusionOk="0">
                  <a:moveTo>
                    <a:pt x="378" y="0"/>
                  </a:moveTo>
                  <a:cubicBezTo>
                    <a:pt x="187" y="0"/>
                    <a:pt x="97" y="143"/>
                    <a:pt x="0" y="550"/>
                  </a:cubicBezTo>
                  <a:cubicBezTo>
                    <a:pt x="164" y="509"/>
                    <a:pt x="150" y="355"/>
                    <a:pt x="228" y="273"/>
                  </a:cubicBezTo>
                  <a:cubicBezTo>
                    <a:pt x="307" y="195"/>
                    <a:pt x="374" y="102"/>
                    <a:pt x="452" y="8"/>
                  </a:cubicBezTo>
                  <a:cubicBezTo>
                    <a:pt x="426" y="4"/>
                    <a:pt x="400" y="0"/>
                    <a:pt x="37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1" name="Google Shape;17601;p11"/>
            <p:cNvSpPr/>
            <p:nvPr/>
          </p:nvSpPr>
          <p:spPr>
            <a:xfrm>
              <a:off x="-1122646" y="4923598"/>
              <a:ext cx="37675" cy="9502"/>
            </a:xfrm>
            <a:custGeom>
              <a:avLst/>
              <a:gdLst/>
              <a:ahLst/>
              <a:cxnLst/>
              <a:rect l="l" t="t" r="r" b="b"/>
              <a:pathLst>
                <a:path w="789" h="199" extrusionOk="0">
                  <a:moveTo>
                    <a:pt x="0" y="1"/>
                  </a:moveTo>
                  <a:lnTo>
                    <a:pt x="0" y="1"/>
                  </a:lnTo>
                  <a:cubicBezTo>
                    <a:pt x="154" y="165"/>
                    <a:pt x="371" y="135"/>
                    <a:pt x="561" y="187"/>
                  </a:cubicBezTo>
                  <a:cubicBezTo>
                    <a:pt x="587" y="195"/>
                    <a:pt x="609" y="198"/>
                    <a:pt x="632" y="198"/>
                  </a:cubicBezTo>
                  <a:cubicBezTo>
                    <a:pt x="688" y="198"/>
                    <a:pt x="740" y="176"/>
                    <a:pt x="789" y="124"/>
                  </a:cubicBezTo>
                  <a:cubicBezTo>
                    <a:pt x="531" y="8"/>
                    <a:pt x="262" y="30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2" name="Google Shape;17602;p11"/>
            <p:cNvSpPr/>
            <p:nvPr/>
          </p:nvSpPr>
          <p:spPr>
            <a:xfrm>
              <a:off x="-2204184" y="5677570"/>
              <a:ext cx="14898" cy="30560"/>
            </a:xfrm>
            <a:custGeom>
              <a:avLst/>
              <a:gdLst/>
              <a:ahLst/>
              <a:cxnLst/>
              <a:rect l="l" t="t" r="r" b="b"/>
              <a:pathLst>
                <a:path w="312" h="640" extrusionOk="0">
                  <a:moveTo>
                    <a:pt x="311" y="1"/>
                  </a:moveTo>
                  <a:cubicBezTo>
                    <a:pt x="125" y="79"/>
                    <a:pt x="128" y="270"/>
                    <a:pt x="61" y="415"/>
                  </a:cubicBezTo>
                  <a:cubicBezTo>
                    <a:pt x="31" y="475"/>
                    <a:pt x="1" y="569"/>
                    <a:pt x="125" y="640"/>
                  </a:cubicBezTo>
                  <a:cubicBezTo>
                    <a:pt x="233" y="427"/>
                    <a:pt x="270" y="213"/>
                    <a:pt x="3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3" name="Google Shape;17603;p11"/>
            <p:cNvSpPr/>
            <p:nvPr/>
          </p:nvSpPr>
          <p:spPr>
            <a:xfrm>
              <a:off x="-1752564" y="5082128"/>
              <a:ext cx="26072" cy="27647"/>
            </a:xfrm>
            <a:custGeom>
              <a:avLst/>
              <a:gdLst/>
              <a:ahLst/>
              <a:cxnLst/>
              <a:rect l="l" t="t" r="r" b="b"/>
              <a:pathLst>
                <a:path w="546" h="579" extrusionOk="0">
                  <a:moveTo>
                    <a:pt x="401" y="0"/>
                  </a:moveTo>
                  <a:cubicBezTo>
                    <a:pt x="318" y="228"/>
                    <a:pt x="90" y="340"/>
                    <a:pt x="0" y="579"/>
                  </a:cubicBezTo>
                  <a:cubicBezTo>
                    <a:pt x="53" y="568"/>
                    <a:pt x="90" y="575"/>
                    <a:pt x="109" y="557"/>
                  </a:cubicBezTo>
                  <a:cubicBezTo>
                    <a:pt x="232" y="434"/>
                    <a:pt x="359" y="306"/>
                    <a:pt x="475" y="172"/>
                  </a:cubicBezTo>
                  <a:cubicBezTo>
                    <a:pt x="546" y="86"/>
                    <a:pt x="528" y="60"/>
                    <a:pt x="40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4" name="Google Shape;17604;p11"/>
            <p:cNvSpPr/>
            <p:nvPr/>
          </p:nvSpPr>
          <p:spPr>
            <a:xfrm>
              <a:off x="-2228584" y="5460690"/>
              <a:ext cx="20007" cy="38104"/>
            </a:xfrm>
            <a:custGeom>
              <a:avLst/>
              <a:gdLst/>
              <a:ahLst/>
              <a:cxnLst/>
              <a:rect l="l" t="t" r="r" b="b"/>
              <a:pathLst>
                <a:path w="419" h="798" extrusionOk="0">
                  <a:moveTo>
                    <a:pt x="273" y="0"/>
                  </a:moveTo>
                  <a:cubicBezTo>
                    <a:pt x="254" y="64"/>
                    <a:pt x="235" y="120"/>
                    <a:pt x="220" y="176"/>
                  </a:cubicBezTo>
                  <a:cubicBezTo>
                    <a:pt x="194" y="277"/>
                    <a:pt x="168" y="378"/>
                    <a:pt x="97" y="464"/>
                  </a:cubicBezTo>
                  <a:cubicBezTo>
                    <a:pt x="34" y="546"/>
                    <a:pt x="0" y="647"/>
                    <a:pt x="56" y="797"/>
                  </a:cubicBezTo>
                  <a:cubicBezTo>
                    <a:pt x="161" y="587"/>
                    <a:pt x="254" y="416"/>
                    <a:pt x="329" y="240"/>
                  </a:cubicBezTo>
                  <a:cubicBezTo>
                    <a:pt x="359" y="165"/>
                    <a:pt x="418" y="61"/>
                    <a:pt x="27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5" name="Google Shape;17605;p11"/>
            <p:cNvSpPr/>
            <p:nvPr/>
          </p:nvSpPr>
          <p:spPr>
            <a:xfrm>
              <a:off x="-2314104" y="5562445"/>
              <a:ext cx="17858" cy="46795"/>
            </a:xfrm>
            <a:custGeom>
              <a:avLst/>
              <a:gdLst/>
              <a:ahLst/>
              <a:cxnLst/>
              <a:rect l="l" t="t" r="r" b="b"/>
              <a:pathLst>
                <a:path w="374" h="980" extrusionOk="0">
                  <a:moveTo>
                    <a:pt x="374" y="0"/>
                  </a:moveTo>
                  <a:lnTo>
                    <a:pt x="374" y="0"/>
                  </a:lnTo>
                  <a:cubicBezTo>
                    <a:pt x="325" y="116"/>
                    <a:pt x="277" y="232"/>
                    <a:pt x="229" y="352"/>
                  </a:cubicBezTo>
                  <a:cubicBezTo>
                    <a:pt x="165" y="505"/>
                    <a:pt x="98" y="654"/>
                    <a:pt x="37" y="811"/>
                  </a:cubicBezTo>
                  <a:cubicBezTo>
                    <a:pt x="19" y="864"/>
                    <a:pt x="15" y="923"/>
                    <a:pt x="1" y="980"/>
                  </a:cubicBezTo>
                  <a:cubicBezTo>
                    <a:pt x="154" y="849"/>
                    <a:pt x="367" y="285"/>
                    <a:pt x="37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6" name="Google Shape;17606;p11"/>
            <p:cNvSpPr/>
            <p:nvPr/>
          </p:nvSpPr>
          <p:spPr>
            <a:xfrm>
              <a:off x="-2263250" y="5377318"/>
              <a:ext cx="26644" cy="30035"/>
            </a:xfrm>
            <a:custGeom>
              <a:avLst/>
              <a:gdLst/>
              <a:ahLst/>
              <a:cxnLst/>
              <a:rect l="l" t="t" r="r" b="b"/>
              <a:pathLst>
                <a:path w="558" h="629" extrusionOk="0">
                  <a:moveTo>
                    <a:pt x="558" y="1"/>
                  </a:moveTo>
                  <a:lnTo>
                    <a:pt x="558" y="1"/>
                  </a:lnTo>
                  <a:cubicBezTo>
                    <a:pt x="385" y="57"/>
                    <a:pt x="202" y="211"/>
                    <a:pt x="154" y="359"/>
                  </a:cubicBezTo>
                  <a:cubicBezTo>
                    <a:pt x="124" y="449"/>
                    <a:pt x="1" y="509"/>
                    <a:pt x="68" y="629"/>
                  </a:cubicBezTo>
                  <a:cubicBezTo>
                    <a:pt x="80" y="629"/>
                    <a:pt x="87" y="625"/>
                    <a:pt x="98" y="625"/>
                  </a:cubicBezTo>
                  <a:cubicBezTo>
                    <a:pt x="247" y="420"/>
                    <a:pt x="401" y="214"/>
                    <a:pt x="5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7" name="Google Shape;17607;p11"/>
            <p:cNvSpPr/>
            <p:nvPr/>
          </p:nvSpPr>
          <p:spPr>
            <a:xfrm>
              <a:off x="-1630324" y="5088908"/>
              <a:ext cx="15423" cy="20532"/>
            </a:xfrm>
            <a:custGeom>
              <a:avLst/>
              <a:gdLst/>
              <a:ahLst/>
              <a:cxnLst/>
              <a:rect l="l" t="t" r="r" b="b"/>
              <a:pathLst>
                <a:path w="323" h="430" extrusionOk="0">
                  <a:moveTo>
                    <a:pt x="270" y="0"/>
                  </a:moveTo>
                  <a:cubicBezTo>
                    <a:pt x="106" y="83"/>
                    <a:pt x="35" y="221"/>
                    <a:pt x="1" y="389"/>
                  </a:cubicBezTo>
                  <a:cubicBezTo>
                    <a:pt x="31" y="419"/>
                    <a:pt x="57" y="430"/>
                    <a:pt x="80" y="430"/>
                  </a:cubicBezTo>
                  <a:cubicBezTo>
                    <a:pt x="113" y="430"/>
                    <a:pt x="144" y="400"/>
                    <a:pt x="173" y="370"/>
                  </a:cubicBezTo>
                  <a:cubicBezTo>
                    <a:pt x="289" y="243"/>
                    <a:pt x="323" y="119"/>
                    <a:pt x="27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8" name="Google Shape;17608;p11"/>
            <p:cNvSpPr/>
            <p:nvPr/>
          </p:nvSpPr>
          <p:spPr>
            <a:xfrm>
              <a:off x="-2310189" y="5480888"/>
              <a:ext cx="17906" cy="40540"/>
            </a:xfrm>
            <a:custGeom>
              <a:avLst/>
              <a:gdLst/>
              <a:ahLst/>
              <a:cxnLst/>
              <a:rect l="l" t="t" r="r" b="b"/>
              <a:pathLst>
                <a:path w="375" h="849" extrusionOk="0">
                  <a:moveTo>
                    <a:pt x="345" y="0"/>
                  </a:moveTo>
                  <a:cubicBezTo>
                    <a:pt x="307" y="45"/>
                    <a:pt x="262" y="86"/>
                    <a:pt x="243" y="135"/>
                  </a:cubicBezTo>
                  <a:cubicBezTo>
                    <a:pt x="154" y="366"/>
                    <a:pt x="72" y="606"/>
                    <a:pt x="0" y="849"/>
                  </a:cubicBezTo>
                  <a:cubicBezTo>
                    <a:pt x="131" y="744"/>
                    <a:pt x="162" y="583"/>
                    <a:pt x="233" y="452"/>
                  </a:cubicBezTo>
                  <a:cubicBezTo>
                    <a:pt x="300" y="318"/>
                    <a:pt x="330" y="168"/>
                    <a:pt x="374" y="22"/>
                  </a:cubicBezTo>
                  <a:cubicBezTo>
                    <a:pt x="364" y="15"/>
                    <a:pt x="356" y="7"/>
                    <a:pt x="3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09" name="Google Shape;17609;p11"/>
            <p:cNvSpPr/>
            <p:nvPr/>
          </p:nvSpPr>
          <p:spPr>
            <a:xfrm>
              <a:off x="-1408048" y="4723859"/>
              <a:ext cx="26979" cy="8452"/>
            </a:xfrm>
            <a:custGeom>
              <a:avLst/>
              <a:gdLst/>
              <a:ahLst/>
              <a:cxnLst/>
              <a:rect l="l" t="t" r="r" b="b"/>
              <a:pathLst>
                <a:path w="565" h="177" extrusionOk="0">
                  <a:moveTo>
                    <a:pt x="382" y="0"/>
                  </a:moveTo>
                  <a:cubicBezTo>
                    <a:pt x="269" y="8"/>
                    <a:pt x="161" y="35"/>
                    <a:pt x="49" y="64"/>
                  </a:cubicBezTo>
                  <a:cubicBezTo>
                    <a:pt x="34" y="68"/>
                    <a:pt x="26" y="116"/>
                    <a:pt x="0" y="176"/>
                  </a:cubicBezTo>
                  <a:cubicBezTo>
                    <a:pt x="213" y="161"/>
                    <a:pt x="389" y="147"/>
                    <a:pt x="565" y="131"/>
                  </a:cubicBezTo>
                  <a:cubicBezTo>
                    <a:pt x="539" y="38"/>
                    <a:pt x="508" y="0"/>
                    <a:pt x="41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0" name="Google Shape;17610;p11"/>
            <p:cNvSpPr/>
            <p:nvPr/>
          </p:nvSpPr>
          <p:spPr>
            <a:xfrm>
              <a:off x="-1129283" y="4784406"/>
              <a:ext cx="32040" cy="10028"/>
            </a:xfrm>
            <a:custGeom>
              <a:avLst/>
              <a:gdLst/>
              <a:ahLst/>
              <a:cxnLst/>
              <a:rect l="l" t="t" r="r" b="b"/>
              <a:pathLst>
                <a:path w="671" h="210" extrusionOk="0">
                  <a:moveTo>
                    <a:pt x="1" y="0"/>
                  </a:moveTo>
                  <a:lnTo>
                    <a:pt x="1" y="0"/>
                  </a:lnTo>
                  <a:cubicBezTo>
                    <a:pt x="53" y="49"/>
                    <a:pt x="84" y="85"/>
                    <a:pt x="120" y="101"/>
                  </a:cubicBezTo>
                  <a:cubicBezTo>
                    <a:pt x="210" y="135"/>
                    <a:pt x="304" y="161"/>
                    <a:pt x="398" y="190"/>
                  </a:cubicBezTo>
                  <a:cubicBezTo>
                    <a:pt x="439" y="202"/>
                    <a:pt x="468" y="209"/>
                    <a:pt x="491" y="209"/>
                  </a:cubicBezTo>
                  <a:cubicBezTo>
                    <a:pt x="543" y="209"/>
                    <a:pt x="581" y="175"/>
                    <a:pt x="670" y="85"/>
                  </a:cubicBezTo>
                  <a:cubicBezTo>
                    <a:pt x="442" y="56"/>
                    <a:pt x="237" y="30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1" name="Google Shape;17611;p11"/>
            <p:cNvSpPr/>
            <p:nvPr/>
          </p:nvSpPr>
          <p:spPr>
            <a:xfrm>
              <a:off x="-1171208" y="4778629"/>
              <a:ext cx="36624" cy="8118"/>
            </a:xfrm>
            <a:custGeom>
              <a:avLst/>
              <a:gdLst/>
              <a:ahLst/>
              <a:cxnLst/>
              <a:rect l="l" t="t" r="r" b="b"/>
              <a:pathLst>
                <a:path w="767" h="170" extrusionOk="0">
                  <a:moveTo>
                    <a:pt x="135" y="1"/>
                  </a:moveTo>
                  <a:cubicBezTo>
                    <a:pt x="83" y="1"/>
                    <a:pt x="38" y="4"/>
                    <a:pt x="1" y="13"/>
                  </a:cubicBezTo>
                  <a:cubicBezTo>
                    <a:pt x="64" y="49"/>
                    <a:pt x="106" y="87"/>
                    <a:pt x="150" y="94"/>
                  </a:cubicBezTo>
                  <a:cubicBezTo>
                    <a:pt x="334" y="125"/>
                    <a:pt x="517" y="147"/>
                    <a:pt x="700" y="170"/>
                  </a:cubicBezTo>
                  <a:lnTo>
                    <a:pt x="703" y="170"/>
                  </a:lnTo>
                  <a:cubicBezTo>
                    <a:pt x="722" y="170"/>
                    <a:pt x="744" y="147"/>
                    <a:pt x="767" y="132"/>
                  </a:cubicBezTo>
                  <a:cubicBezTo>
                    <a:pt x="662" y="61"/>
                    <a:pt x="352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2" name="Google Shape;17612;p11"/>
            <p:cNvSpPr/>
            <p:nvPr/>
          </p:nvSpPr>
          <p:spPr>
            <a:xfrm>
              <a:off x="-2326758" y="5616307"/>
              <a:ext cx="14468" cy="30274"/>
            </a:xfrm>
            <a:custGeom>
              <a:avLst/>
              <a:gdLst/>
              <a:ahLst/>
              <a:cxnLst/>
              <a:rect l="l" t="t" r="r" b="b"/>
              <a:pathLst>
                <a:path w="303" h="634" extrusionOk="0">
                  <a:moveTo>
                    <a:pt x="258" y="1"/>
                  </a:moveTo>
                  <a:cubicBezTo>
                    <a:pt x="240" y="1"/>
                    <a:pt x="221" y="9"/>
                    <a:pt x="198" y="12"/>
                  </a:cubicBezTo>
                  <a:cubicBezTo>
                    <a:pt x="195" y="12"/>
                    <a:pt x="187" y="20"/>
                    <a:pt x="187" y="23"/>
                  </a:cubicBezTo>
                  <a:cubicBezTo>
                    <a:pt x="123" y="222"/>
                    <a:pt x="60" y="420"/>
                    <a:pt x="0" y="614"/>
                  </a:cubicBezTo>
                  <a:cubicBezTo>
                    <a:pt x="19" y="622"/>
                    <a:pt x="33" y="625"/>
                    <a:pt x="52" y="633"/>
                  </a:cubicBezTo>
                  <a:cubicBezTo>
                    <a:pt x="131" y="465"/>
                    <a:pt x="213" y="297"/>
                    <a:pt x="288" y="128"/>
                  </a:cubicBezTo>
                  <a:cubicBezTo>
                    <a:pt x="299" y="106"/>
                    <a:pt x="302" y="76"/>
                    <a:pt x="302" y="54"/>
                  </a:cubicBezTo>
                  <a:cubicBezTo>
                    <a:pt x="302" y="35"/>
                    <a:pt x="288" y="9"/>
                    <a:pt x="273" y="5"/>
                  </a:cubicBezTo>
                  <a:cubicBezTo>
                    <a:pt x="269" y="5"/>
                    <a:pt x="262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3" name="Google Shape;17613;p11"/>
            <p:cNvSpPr/>
            <p:nvPr/>
          </p:nvSpPr>
          <p:spPr>
            <a:xfrm>
              <a:off x="-1732748" y="5166168"/>
              <a:ext cx="29844" cy="26501"/>
            </a:xfrm>
            <a:custGeom>
              <a:avLst/>
              <a:gdLst/>
              <a:ahLst/>
              <a:cxnLst/>
              <a:rect l="l" t="t" r="r" b="b"/>
              <a:pathLst>
                <a:path w="625" h="555" extrusionOk="0">
                  <a:moveTo>
                    <a:pt x="580" y="1"/>
                  </a:moveTo>
                  <a:lnTo>
                    <a:pt x="580" y="1"/>
                  </a:lnTo>
                  <a:cubicBezTo>
                    <a:pt x="382" y="184"/>
                    <a:pt x="195" y="356"/>
                    <a:pt x="1" y="535"/>
                  </a:cubicBezTo>
                  <a:cubicBezTo>
                    <a:pt x="27" y="546"/>
                    <a:pt x="46" y="554"/>
                    <a:pt x="64" y="554"/>
                  </a:cubicBezTo>
                  <a:cubicBezTo>
                    <a:pt x="105" y="554"/>
                    <a:pt x="131" y="520"/>
                    <a:pt x="153" y="487"/>
                  </a:cubicBezTo>
                  <a:cubicBezTo>
                    <a:pt x="180" y="456"/>
                    <a:pt x="206" y="423"/>
                    <a:pt x="243" y="423"/>
                  </a:cubicBezTo>
                  <a:lnTo>
                    <a:pt x="248" y="423"/>
                  </a:lnTo>
                  <a:cubicBezTo>
                    <a:pt x="363" y="423"/>
                    <a:pt x="412" y="322"/>
                    <a:pt x="438" y="240"/>
                  </a:cubicBezTo>
                  <a:cubicBezTo>
                    <a:pt x="467" y="154"/>
                    <a:pt x="624" y="142"/>
                    <a:pt x="58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4" name="Google Shape;17614;p11"/>
            <p:cNvSpPr/>
            <p:nvPr/>
          </p:nvSpPr>
          <p:spPr>
            <a:xfrm>
              <a:off x="-1960659" y="5192430"/>
              <a:ext cx="25737" cy="12893"/>
            </a:xfrm>
            <a:custGeom>
              <a:avLst/>
              <a:gdLst/>
              <a:ahLst/>
              <a:cxnLst/>
              <a:rect l="l" t="t" r="r" b="b"/>
              <a:pathLst>
                <a:path w="539" h="270" extrusionOk="0">
                  <a:moveTo>
                    <a:pt x="426" y="0"/>
                  </a:moveTo>
                  <a:cubicBezTo>
                    <a:pt x="423" y="0"/>
                    <a:pt x="418" y="4"/>
                    <a:pt x="418" y="4"/>
                  </a:cubicBezTo>
                  <a:cubicBezTo>
                    <a:pt x="295" y="101"/>
                    <a:pt x="109" y="105"/>
                    <a:pt x="0" y="270"/>
                  </a:cubicBezTo>
                  <a:lnTo>
                    <a:pt x="33" y="270"/>
                  </a:lnTo>
                  <a:cubicBezTo>
                    <a:pt x="206" y="270"/>
                    <a:pt x="295" y="225"/>
                    <a:pt x="538" y="45"/>
                  </a:cubicBezTo>
                  <a:cubicBezTo>
                    <a:pt x="490" y="27"/>
                    <a:pt x="449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5" name="Google Shape;17615;p11"/>
            <p:cNvSpPr/>
            <p:nvPr/>
          </p:nvSpPr>
          <p:spPr>
            <a:xfrm>
              <a:off x="-2139339" y="5511925"/>
              <a:ext cx="14277" cy="30035"/>
            </a:xfrm>
            <a:custGeom>
              <a:avLst/>
              <a:gdLst/>
              <a:ahLst/>
              <a:cxnLst/>
              <a:rect l="l" t="t" r="r" b="b"/>
              <a:pathLst>
                <a:path w="299" h="629" extrusionOk="0">
                  <a:moveTo>
                    <a:pt x="254" y="0"/>
                  </a:moveTo>
                  <a:cubicBezTo>
                    <a:pt x="247" y="0"/>
                    <a:pt x="240" y="0"/>
                    <a:pt x="240" y="4"/>
                  </a:cubicBezTo>
                  <a:cubicBezTo>
                    <a:pt x="164" y="120"/>
                    <a:pt x="83" y="232"/>
                    <a:pt x="30" y="356"/>
                  </a:cubicBezTo>
                  <a:cubicBezTo>
                    <a:pt x="0" y="434"/>
                    <a:pt x="11" y="532"/>
                    <a:pt x="7" y="621"/>
                  </a:cubicBezTo>
                  <a:cubicBezTo>
                    <a:pt x="30" y="613"/>
                    <a:pt x="64" y="606"/>
                    <a:pt x="67" y="591"/>
                  </a:cubicBezTo>
                  <a:cubicBezTo>
                    <a:pt x="145" y="397"/>
                    <a:pt x="221" y="206"/>
                    <a:pt x="299" y="4"/>
                  </a:cubicBezTo>
                  <a:cubicBezTo>
                    <a:pt x="292" y="4"/>
                    <a:pt x="285" y="4"/>
                    <a:pt x="273" y="0"/>
                  </a:cubicBezTo>
                  <a:close/>
                  <a:moveTo>
                    <a:pt x="7" y="621"/>
                  </a:moveTo>
                  <a:cubicBezTo>
                    <a:pt x="7" y="625"/>
                    <a:pt x="4" y="625"/>
                    <a:pt x="4" y="625"/>
                  </a:cubicBezTo>
                  <a:lnTo>
                    <a:pt x="7" y="628"/>
                  </a:lnTo>
                  <a:lnTo>
                    <a:pt x="7" y="62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6" name="Google Shape;17616;p11"/>
            <p:cNvSpPr/>
            <p:nvPr/>
          </p:nvSpPr>
          <p:spPr>
            <a:xfrm>
              <a:off x="-2131508" y="5483753"/>
              <a:ext cx="18622" cy="21440"/>
            </a:xfrm>
            <a:custGeom>
              <a:avLst/>
              <a:gdLst/>
              <a:ahLst/>
              <a:cxnLst/>
              <a:rect l="l" t="t" r="r" b="b"/>
              <a:pathLst>
                <a:path w="390" h="449" extrusionOk="0">
                  <a:moveTo>
                    <a:pt x="390" y="0"/>
                  </a:moveTo>
                  <a:lnTo>
                    <a:pt x="390" y="0"/>
                  </a:lnTo>
                  <a:cubicBezTo>
                    <a:pt x="307" y="7"/>
                    <a:pt x="266" y="14"/>
                    <a:pt x="221" y="18"/>
                  </a:cubicBezTo>
                  <a:cubicBezTo>
                    <a:pt x="195" y="101"/>
                    <a:pt x="180" y="180"/>
                    <a:pt x="147" y="250"/>
                  </a:cubicBezTo>
                  <a:cubicBezTo>
                    <a:pt x="116" y="310"/>
                    <a:pt x="64" y="363"/>
                    <a:pt x="0" y="449"/>
                  </a:cubicBezTo>
                  <a:cubicBezTo>
                    <a:pt x="157" y="415"/>
                    <a:pt x="273" y="392"/>
                    <a:pt x="300" y="232"/>
                  </a:cubicBezTo>
                  <a:cubicBezTo>
                    <a:pt x="311" y="164"/>
                    <a:pt x="348" y="101"/>
                    <a:pt x="39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7" name="Google Shape;17617;p11"/>
            <p:cNvSpPr/>
            <p:nvPr/>
          </p:nvSpPr>
          <p:spPr>
            <a:xfrm>
              <a:off x="-1378777" y="4761677"/>
              <a:ext cx="27122" cy="6112"/>
            </a:xfrm>
            <a:custGeom>
              <a:avLst/>
              <a:gdLst/>
              <a:ahLst/>
              <a:cxnLst/>
              <a:rect l="l" t="t" r="r" b="b"/>
              <a:pathLst>
                <a:path w="568" h="128" extrusionOk="0">
                  <a:moveTo>
                    <a:pt x="340" y="1"/>
                  </a:moveTo>
                  <a:cubicBezTo>
                    <a:pt x="303" y="1"/>
                    <a:pt x="262" y="5"/>
                    <a:pt x="221" y="9"/>
                  </a:cubicBezTo>
                  <a:cubicBezTo>
                    <a:pt x="176" y="12"/>
                    <a:pt x="135" y="12"/>
                    <a:pt x="93" y="12"/>
                  </a:cubicBezTo>
                  <a:lnTo>
                    <a:pt x="34" y="12"/>
                  </a:lnTo>
                  <a:cubicBezTo>
                    <a:pt x="26" y="38"/>
                    <a:pt x="15" y="76"/>
                    <a:pt x="0" y="128"/>
                  </a:cubicBezTo>
                  <a:cubicBezTo>
                    <a:pt x="30" y="124"/>
                    <a:pt x="57" y="124"/>
                    <a:pt x="86" y="124"/>
                  </a:cubicBezTo>
                  <a:cubicBezTo>
                    <a:pt x="119" y="124"/>
                    <a:pt x="150" y="124"/>
                    <a:pt x="183" y="128"/>
                  </a:cubicBezTo>
                  <a:lnTo>
                    <a:pt x="276" y="128"/>
                  </a:lnTo>
                  <a:cubicBezTo>
                    <a:pt x="378" y="128"/>
                    <a:pt x="475" y="117"/>
                    <a:pt x="568" y="64"/>
                  </a:cubicBezTo>
                  <a:lnTo>
                    <a:pt x="564" y="54"/>
                  </a:lnTo>
                  <a:cubicBezTo>
                    <a:pt x="494" y="12"/>
                    <a:pt x="419" y="1"/>
                    <a:pt x="34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8" name="Google Shape;17618;p11"/>
            <p:cNvSpPr/>
            <p:nvPr/>
          </p:nvSpPr>
          <p:spPr>
            <a:xfrm>
              <a:off x="-1971928" y="5165451"/>
              <a:ext cx="26310" cy="13275"/>
            </a:xfrm>
            <a:custGeom>
              <a:avLst/>
              <a:gdLst/>
              <a:ahLst/>
              <a:cxnLst/>
              <a:rect l="l" t="t" r="r" b="b"/>
              <a:pathLst>
                <a:path w="551" h="278" extrusionOk="0">
                  <a:moveTo>
                    <a:pt x="452" y="0"/>
                  </a:moveTo>
                  <a:cubicBezTo>
                    <a:pt x="449" y="0"/>
                    <a:pt x="449" y="0"/>
                    <a:pt x="445" y="5"/>
                  </a:cubicBezTo>
                  <a:cubicBezTo>
                    <a:pt x="292" y="83"/>
                    <a:pt x="124" y="143"/>
                    <a:pt x="0" y="278"/>
                  </a:cubicBezTo>
                  <a:cubicBezTo>
                    <a:pt x="206" y="269"/>
                    <a:pt x="371" y="169"/>
                    <a:pt x="550" y="38"/>
                  </a:cubicBezTo>
                  <a:cubicBezTo>
                    <a:pt x="509" y="23"/>
                    <a:pt x="475" y="0"/>
                    <a:pt x="45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19" name="Google Shape;17619;p11"/>
            <p:cNvSpPr/>
            <p:nvPr/>
          </p:nvSpPr>
          <p:spPr>
            <a:xfrm>
              <a:off x="-1881967" y="5308797"/>
              <a:ext cx="27170" cy="12176"/>
            </a:xfrm>
            <a:custGeom>
              <a:avLst/>
              <a:gdLst/>
              <a:ahLst/>
              <a:cxnLst/>
              <a:rect l="l" t="t" r="r" b="b"/>
              <a:pathLst>
                <a:path w="569" h="255" extrusionOk="0">
                  <a:moveTo>
                    <a:pt x="426" y="0"/>
                  </a:moveTo>
                  <a:cubicBezTo>
                    <a:pt x="247" y="0"/>
                    <a:pt x="109" y="86"/>
                    <a:pt x="0" y="255"/>
                  </a:cubicBezTo>
                  <a:cubicBezTo>
                    <a:pt x="210" y="228"/>
                    <a:pt x="363" y="112"/>
                    <a:pt x="569" y="15"/>
                  </a:cubicBezTo>
                  <a:cubicBezTo>
                    <a:pt x="520" y="4"/>
                    <a:pt x="471" y="0"/>
                    <a:pt x="42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0" name="Google Shape;17620;p11"/>
            <p:cNvSpPr/>
            <p:nvPr/>
          </p:nvSpPr>
          <p:spPr>
            <a:xfrm>
              <a:off x="-1379302" y="4722045"/>
              <a:ext cx="27647" cy="6303"/>
            </a:xfrm>
            <a:custGeom>
              <a:avLst/>
              <a:gdLst/>
              <a:ahLst/>
              <a:cxnLst/>
              <a:rect l="l" t="t" r="r" b="b"/>
              <a:pathLst>
                <a:path w="579" h="132" extrusionOk="0">
                  <a:moveTo>
                    <a:pt x="322" y="1"/>
                  </a:moveTo>
                  <a:cubicBezTo>
                    <a:pt x="243" y="1"/>
                    <a:pt x="138" y="12"/>
                    <a:pt x="0" y="38"/>
                  </a:cubicBezTo>
                  <a:cubicBezTo>
                    <a:pt x="41" y="76"/>
                    <a:pt x="71" y="121"/>
                    <a:pt x="97" y="125"/>
                  </a:cubicBezTo>
                  <a:cubicBezTo>
                    <a:pt x="251" y="132"/>
                    <a:pt x="400" y="128"/>
                    <a:pt x="579" y="132"/>
                  </a:cubicBezTo>
                  <a:cubicBezTo>
                    <a:pt x="531" y="38"/>
                    <a:pt x="460" y="1"/>
                    <a:pt x="32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1" name="Google Shape;17621;p11"/>
            <p:cNvSpPr/>
            <p:nvPr/>
          </p:nvSpPr>
          <p:spPr>
            <a:xfrm>
              <a:off x="-1810724" y="5139714"/>
              <a:ext cx="31419" cy="22777"/>
            </a:xfrm>
            <a:custGeom>
              <a:avLst/>
              <a:gdLst/>
              <a:ahLst/>
              <a:cxnLst/>
              <a:rect l="l" t="t" r="r" b="b"/>
              <a:pathLst>
                <a:path w="658" h="477" extrusionOk="0">
                  <a:moveTo>
                    <a:pt x="658" y="1"/>
                  </a:moveTo>
                  <a:lnTo>
                    <a:pt x="658" y="1"/>
                  </a:lnTo>
                  <a:cubicBezTo>
                    <a:pt x="609" y="9"/>
                    <a:pt x="580" y="5"/>
                    <a:pt x="572" y="16"/>
                  </a:cubicBezTo>
                  <a:cubicBezTo>
                    <a:pt x="433" y="225"/>
                    <a:pt x="161" y="267"/>
                    <a:pt x="0" y="476"/>
                  </a:cubicBezTo>
                  <a:cubicBezTo>
                    <a:pt x="176" y="465"/>
                    <a:pt x="508" y="225"/>
                    <a:pt x="6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2" name="Google Shape;17622;p11"/>
            <p:cNvSpPr/>
            <p:nvPr/>
          </p:nvSpPr>
          <p:spPr>
            <a:xfrm>
              <a:off x="-2200411" y="5416951"/>
              <a:ext cx="12749" cy="23111"/>
            </a:xfrm>
            <a:custGeom>
              <a:avLst/>
              <a:gdLst/>
              <a:ahLst/>
              <a:cxnLst/>
              <a:rect l="l" t="t" r="r" b="b"/>
              <a:pathLst>
                <a:path w="267" h="484" extrusionOk="0">
                  <a:moveTo>
                    <a:pt x="213" y="0"/>
                  </a:moveTo>
                  <a:cubicBezTo>
                    <a:pt x="213" y="0"/>
                    <a:pt x="218" y="4"/>
                    <a:pt x="218" y="9"/>
                  </a:cubicBezTo>
                  <a:cubicBezTo>
                    <a:pt x="218" y="4"/>
                    <a:pt x="221" y="4"/>
                    <a:pt x="221" y="0"/>
                  </a:cubicBezTo>
                  <a:close/>
                  <a:moveTo>
                    <a:pt x="218" y="9"/>
                  </a:moveTo>
                  <a:cubicBezTo>
                    <a:pt x="34" y="259"/>
                    <a:pt x="1" y="349"/>
                    <a:pt x="46" y="483"/>
                  </a:cubicBezTo>
                  <a:cubicBezTo>
                    <a:pt x="168" y="385"/>
                    <a:pt x="255" y="273"/>
                    <a:pt x="263" y="116"/>
                  </a:cubicBezTo>
                  <a:cubicBezTo>
                    <a:pt x="266" y="83"/>
                    <a:pt x="236" y="45"/>
                    <a:pt x="218" y="9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3" name="Google Shape;17623;p11"/>
            <p:cNvSpPr/>
            <p:nvPr/>
          </p:nvSpPr>
          <p:spPr>
            <a:xfrm>
              <a:off x="-2242909" y="5503521"/>
              <a:ext cx="14373" cy="33425"/>
            </a:xfrm>
            <a:custGeom>
              <a:avLst/>
              <a:gdLst/>
              <a:ahLst/>
              <a:cxnLst/>
              <a:rect l="l" t="t" r="r" b="b"/>
              <a:pathLst>
                <a:path w="301" h="700" extrusionOk="0">
                  <a:moveTo>
                    <a:pt x="237" y="1"/>
                  </a:moveTo>
                  <a:cubicBezTo>
                    <a:pt x="158" y="229"/>
                    <a:pt x="80" y="456"/>
                    <a:pt x="1" y="685"/>
                  </a:cubicBezTo>
                  <a:cubicBezTo>
                    <a:pt x="12" y="689"/>
                    <a:pt x="27" y="696"/>
                    <a:pt x="42" y="700"/>
                  </a:cubicBezTo>
                  <a:cubicBezTo>
                    <a:pt x="161" y="487"/>
                    <a:pt x="244" y="263"/>
                    <a:pt x="300" y="23"/>
                  </a:cubicBezTo>
                  <a:cubicBezTo>
                    <a:pt x="282" y="16"/>
                    <a:pt x="256" y="8"/>
                    <a:pt x="23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4" name="Google Shape;17624;p11"/>
            <p:cNvSpPr/>
            <p:nvPr/>
          </p:nvSpPr>
          <p:spPr>
            <a:xfrm>
              <a:off x="-2290516" y="5629581"/>
              <a:ext cx="13943" cy="30703"/>
            </a:xfrm>
            <a:custGeom>
              <a:avLst/>
              <a:gdLst/>
              <a:ahLst/>
              <a:cxnLst/>
              <a:rect l="l" t="t" r="r" b="b"/>
              <a:pathLst>
                <a:path w="292" h="643" extrusionOk="0">
                  <a:moveTo>
                    <a:pt x="243" y="0"/>
                  </a:moveTo>
                  <a:cubicBezTo>
                    <a:pt x="161" y="209"/>
                    <a:pt x="78" y="418"/>
                    <a:pt x="0" y="624"/>
                  </a:cubicBezTo>
                  <a:cubicBezTo>
                    <a:pt x="11" y="632"/>
                    <a:pt x="26" y="635"/>
                    <a:pt x="41" y="642"/>
                  </a:cubicBezTo>
                  <a:cubicBezTo>
                    <a:pt x="56" y="632"/>
                    <a:pt x="86" y="628"/>
                    <a:pt x="90" y="613"/>
                  </a:cubicBezTo>
                  <a:cubicBezTo>
                    <a:pt x="157" y="456"/>
                    <a:pt x="221" y="302"/>
                    <a:pt x="276" y="142"/>
                  </a:cubicBezTo>
                  <a:cubicBezTo>
                    <a:pt x="292" y="104"/>
                    <a:pt x="280" y="56"/>
                    <a:pt x="284" y="11"/>
                  </a:cubicBezTo>
                  <a:cubicBezTo>
                    <a:pt x="269" y="7"/>
                    <a:pt x="258" y="4"/>
                    <a:pt x="24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5" name="Google Shape;17625;p11"/>
            <p:cNvSpPr/>
            <p:nvPr/>
          </p:nvSpPr>
          <p:spPr>
            <a:xfrm>
              <a:off x="-1776869" y="5111398"/>
              <a:ext cx="22777" cy="24830"/>
            </a:xfrm>
            <a:custGeom>
              <a:avLst/>
              <a:gdLst/>
              <a:ahLst/>
              <a:cxnLst/>
              <a:rect l="l" t="t" r="r" b="b"/>
              <a:pathLst>
                <a:path w="477" h="520" extrusionOk="0">
                  <a:moveTo>
                    <a:pt x="476" y="0"/>
                  </a:moveTo>
                  <a:cubicBezTo>
                    <a:pt x="413" y="56"/>
                    <a:pt x="368" y="93"/>
                    <a:pt x="330" y="138"/>
                  </a:cubicBezTo>
                  <a:cubicBezTo>
                    <a:pt x="252" y="235"/>
                    <a:pt x="188" y="344"/>
                    <a:pt x="68" y="400"/>
                  </a:cubicBezTo>
                  <a:cubicBezTo>
                    <a:pt x="46" y="411"/>
                    <a:pt x="38" y="452"/>
                    <a:pt x="1" y="520"/>
                  </a:cubicBezTo>
                  <a:cubicBezTo>
                    <a:pt x="300" y="374"/>
                    <a:pt x="420" y="235"/>
                    <a:pt x="47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6" name="Google Shape;17626;p11"/>
            <p:cNvSpPr/>
            <p:nvPr/>
          </p:nvSpPr>
          <p:spPr>
            <a:xfrm>
              <a:off x="-1714173" y="5196489"/>
              <a:ext cx="16999" cy="15423"/>
            </a:xfrm>
            <a:custGeom>
              <a:avLst/>
              <a:gdLst/>
              <a:ahLst/>
              <a:cxnLst/>
              <a:rect l="l" t="t" r="r" b="b"/>
              <a:pathLst>
                <a:path w="356" h="323" extrusionOk="0">
                  <a:moveTo>
                    <a:pt x="356" y="1"/>
                  </a:moveTo>
                  <a:lnTo>
                    <a:pt x="356" y="1"/>
                  </a:lnTo>
                  <a:cubicBezTo>
                    <a:pt x="195" y="20"/>
                    <a:pt x="75" y="135"/>
                    <a:pt x="0" y="323"/>
                  </a:cubicBezTo>
                  <a:cubicBezTo>
                    <a:pt x="221" y="263"/>
                    <a:pt x="299" y="195"/>
                    <a:pt x="35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7" name="Google Shape;17627;p11"/>
            <p:cNvSpPr/>
            <p:nvPr/>
          </p:nvSpPr>
          <p:spPr>
            <a:xfrm>
              <a:off x="-2262534" y="5679719"/>
              <a:ext cx="13656" cy="30703"/>
            </a:xfrm>
            <a:custGeom>
              <a:avLst/>
              <a:gdLst/>
              <a:ahLst/>
              <a:cxnLst/>
              <a:rect l="l" t="t" r="r" b="b"/>
              <a:pathLst>
                <a:path w="286" h="643" extrusionOk="0">
                  <a:moveTo>
                    <a:pt x="258" y="1"/>
                  </a:moveTo>
                  <a:cubicBezTo>
                    <a:pt x="173" y="210"/>
                    <a:pt x="87" y="419"/>
                    <a:pt x="1" y="629"/>
                  </a:cubicBezTo>
                  <a:cubicBezTo>
                    <a:pt x="12" y="632"/>
                    <a:pt x="27" y="639"/>
                    <a:pt x="39" y="643"/>
                  </a:cubicBezTo>
                  <a:cubicBezTo>
                    <a:pt x="161" y="445"/>
                    <a:pt x="277" y="247"/>
                    <a:pt x="285" y="4"/>
                  </a:cubicBezTo>
                  <a:cubicBezTo>
                    <a:pt x="277" y="4"/>
                    <a:pt x="266" y="1"/>
                    <a:pt x="25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8" name="Google Shape;17628;p11"/>
            <p:cNvSpPr/>
            <p:nvPr/>
          </p:nvSpPr>
          <p:spPr>
            <a:xfrm>
              <a:off x="-2157198" y="5562970"/>
              <a:ext cx="11651" cy="25928"/>
            </a:xfrm>
            <a:custGeom>
              <a:avLst/>
              <a:gdLst/>
              <a:ahLst/>
              <a:cxnLst/>
              <a:rect l="l" t="t" r="r" b="b"/>
              <a:pathLst>
                <a:path w="244" h="543" extrusionOk="0">
                  <a:moveTo>
                    <a:pt x="236" y="1"/>
                  </a:moveTo>
                  <a:lnTo>
                    <a:pt x="236" y="4"/>
                  </a:lnTo>
                  <a:lnTo>
                    <a:pt x="243" y="4"/>
                  </a:lnTo>
                  <a:lnTo>
                    <a:pt x="236" y="1"/>
                  </a:lnTo>
                  <a:close/>
                  <a:moveTo>
                    <a:pt x="236" y="4"/>
                  </a:moveTo>
                  <a:lnTo>
                    <a:pt x="236" y="4"/>
                  </a:lnTo>
                  <a:cubicBezTo>
                    <a:pt x="217" y="8"/>
                    <a:pt x="195" y="12"/>
                    <a:pt x="188" y="23"/>
                  </a:cubicBezTo>
                  <a:cubicBezTo>
                    <a:pt x="90" y="180"/>
                    <a:pt x="0" y="344"/>
                    <a:pt x="19" y="543"/>
                  </a:cubicBezTo>
                  <a:cubicBezTo>
                    <a:pt x="112" y="371"/>
                    <a:pt x="232" y="214"/>
                    <a:pt x="236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29" name="Google Shape;17629;p11"/>
            <p:cNvSpPr/>
            <p:nvPr/>
          </p:nvSpPr>
          <p:spPr>
            <a:xfrm>
              <a:off x="-2339459" y="5562445"/>
              <a:ext cx="14516" cy="30369"/>
            </a:xfrm>
            <a:custGeom>
              <a:avLst/>
              <a:gdLst/>
              <a:ahLst/>
              <a:cxnLst/>
              <a:rect l="l" t="t" r="r" b="b"/>
              <a:pathLst>
                <a:path w="304" h="636" extrusionOk="0">
                  <a:moveTo>
                    <a:pt x="259" y="0"/>
                  </a:moveTo>
                  <a:cubicBezTo>
                    <a:pt x="154" y="198"/>
                    <a:pt x="97" y="411"/>
                    <a:pt x="1" y="609"/>
                  </a:cubicBezTo>
                  <a:cubicBezTo>
                    <a:pt x="27" y="617"/>
                    <a:pt x="53" y="628"/>
                    <a:pt x="79" y="635"/>
                  </a:cubicBezTo>
                  <a:cubicBezTo>
                    <a:pt x="154" y="430"/>
                    <a:pt x="228" y="225"/>
                    <a:pt x="304" y="19"/>
                  </a:cubicBezTo>
                  <a:cubicBezTo>
                    <a:pt x="289" y="12"/>
                    <a:pt x="273" y="4"/>
                    <a:pt x="2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0" name="Google Shape;17630;p11"/>
            <p:cNvSpPr/>
            <p:nvPr/>
          </p:nvSpPr>
          <p:spPr>
            <a:xfrm>
              <a:off x="-1760777" y="5234689"/>
              <a:ext cx="20962" cy="12176"/>
            </a:xfrm>
            <a:custGeom>
              <a:avLst/>
              <a:gdLst/>
              <a:ahLst/>
              <a:cxnLst/>
              <a:rect l="l" t="t" r="r" b="b"/>
              <a:pathLst>
                <a:path w="439" h="255" extrusionOk="0">
                  <a:moveTo>
                    <a:pt x="438" y="1"/>
                  </a:moveTo>
                  <a:cubicBezTo>
                    <a:pt x="259" y="1"/>
                    <a:pt x="139" y="102"/>
                    <a:pt x="0" y="210"/>
                  </a:cubicBezTo>
                  <a:cubicBezTo>
                    <a:pt x="45" y="237"/>
                    <a:pt x="79" y="255"/>
                    <a:pt x="112" y="255"/>
                  </a:cubicBezTo>
                  <a:cubicBezTo>
                    <a:pt x="180" y="255"/>
                    <a:pt x="251" y="188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1" name="Google Shape;17631;p11"/>
            <p:cNvSpPr/>
            <p:nvPr/>
          </p:nvSpPr>
          <p:spPr>
            <a:xfrm>
              <a:off x="-2155097" y="5419672"/>
              <a:ext cx="17047" cy="26788"/>
            </a:xfrm>
            <a:custGeom>
              <a:avLst/>
              <a:gdLst/>
              <a:ahLst/>
              <a:cxnLst/>
              <a:rect l="l" t="t" r="r" b="b"/>
              <a:pathLst>
                <a:path w="357" h="561" extrusionOk="0">
                  <a:moveTo>
                    <a:pt x="349" y="0"/>
                  </a:moveTo>
                  <a:lnTo>
                    <a:pt x="349" y="7"/>
                  </a:lnTo>
                  <a:cubicBezTo>
                    <a:pt x="349" y="7"/>
                    <a:pt x="353" y="4"/>
                    <a:pt x="356" y="4"/>
                  </a:cubicBezTo>
                  <a:lnTo>
                    <a:pt x="349" y="0"/>
                  </a:lnTo>
                  <a:close/>
                  <a:moveTo>
                    <a:pt x="349" y="7"/>
                  </a:moveTo>
                  <a:lnTo>
                    <a:pt x="349" y="7"/>
                  </a:lnTo>
                  <a:cubicBezTo>
                    <a:pt x="173" y="138"/>
                    <a:pt x="4" y="407"/>
                    <a:pt x="1" y="561"/>
                  </a:cubicBezTo>
                  <a:lnTo>
                    <a:pt x="23" y="561"/>
                  </a:lnTo>
                  <a:cubicBezTo>
                    <a:pt x="31" y="561"/>
                    <a:pt x="35" y="561"/>
                    <a:pt x="35" y="557"/>
                  </a:cubicBezTo>
                  <a:cubicBezTo>
                    <a:pt x="139" y="396"/>
                    <a:pt x="240" y="235"/>
                    <a:pt x="341" y="71"/>
                  </a:cubicBezTo>
                  <a:cubicBezTo>
                    <a:pt x="353" y="56"/>
                    <a:pt x="349" y="30"/>
                    <a:pt x="349" y="7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2" name="Google Shape;17632;p11"/>
            <p:cNvSpPr/>
            <p:nvPr/>
          </p:nvSpPr>
          <p:spPr>
            <a:xfrm>
              <a:off x="-1049302" y="4794529"/>
              <a:ext cx="18432" cy="7401"/>
            </a:xfrm>
            <a:custGeom>
              <a:avLst/>
              <a:gdLst/>
              <a:ahLst/>
              <a:cxnLst/>
              <a:rect l="l" t="t" r="r" b="b"/>
              <a:pathLst>
                <a:path w="386" h="155" extrusionOk="0">
                  <a:moveTo>
                    <a:pt x="49" y="1"/>
                  </a:moveTo>
                  <a:cubicBezTo>
                    <a:pt x="1" y="90"/>
                    <a:pt x="57" y="132"/>
                    <a:pt x="105" y="139"/>
                  </a:cubicBezTo>
                  <a:cubicBezTo>
                    <a:pt x="143" y="142"/>
                    <a:pt x="184" y="154"/>
                    <a:pt x="229" y="154"/>
                  </a:cubicBezTo>
                  <a:cubicBezTo>
                    <a:pt x="281" y="154"/>
                    <a:pt x="337" y="135"/>
                    <a:pt x="386" y="61"/>
                  </a:cubicBezTo>
                  <a:cubicBezTo>
                    <a:pt x="255" y="38"/>
                    <a:pt x="150" y="16"/>
                    <a:pt x="4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3" name="Google Shape;17633;p11"/>
            <p:cNvSpPr/>
            <p:nvPr/>
          </p:nvSpPr>
          <p:spPr>
            <a:xfrm>
              <a:off x="-1149768" y="4879859"/>
              <a:ext cx="23780" cy="7736"/>
            </a:xfrm>
            <a:custGeom>
              <a:avLst/>
              <a:gdLst/>
              <a:ahLst/>
              <a:cxnLst/>
              <a:rect l="l" t="t" r="r" b="b"/>
              <a:pathLst>
                <a:path w="498" h="162" extrusionOk="0">
                  <a:moveTo>
                    <a:pt x="7" y="1"/>
                  </a:moveTo>
                  <a:cubicBezTo>
                    <a:pt x="4" y="20"/>
                    <a:pt x="4" y="42"/>
                    <a:pt x="0" y="60"/>
                  </a:cubicBezTo>
                  <a:cubicBezTo>
                    <a:pt x="161" y="94"/>
                    <a:pt x="321" y="127"/>
                    <a:pt x="482" y="161"/>
                  </a:cubicBezTo>
                  <a:cubicBezTo>
                    <a:pt x="490" y="150"/>
                    <a:pt x="494" y="135"/>
                    <a:pt x="497" y="124"/>
                  </a:cubicBezTo>
                  <a:cubicBezTo>
                    <a:pt x="464" y="101"/>
                    <a:pt x="430" y="60"/>
                    <a:pt x="392" y="53"/>
                  </a:cubicBezTo>
                  <a:cubicBezTo>
                    <a:pt x="266" y="30"/>
                    <a:pt x="138" y="15"/>
                    <a:pt x="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4" name="Google Shape;17634;p11"/>
            <p:cNvSpPr/>
            <p:nvPr/>
          </p:nvSpPr>
          <p:spPr>
            <a:xfrm>
              <a:off x="-1939267" y="5150124"/>
              <a:ext cx="22156" cy="13418"/>
            </a:xfrm>
            <a:custGeom>
              <a:avLst/>
              <a:gdLst/>
              <a:ahLst/>
              <a:cxnLst/>
              <a:rect l="l" t="t" r="r" b="b"/>
              <a:pathLst>
                <a:path w="464" h="281" extrusionOk="0">
                  <a:moveTo>
                    <a:pt x="464" y="0"/>
                  </a:moveTo>
                  <a:cubicBezTo>
                    <a:pt x="221" y="67"/>
                    <a:pt x="72" y="161"/>
                    <a:pt x="1" y="281"/>
                  </a:cubicBezTo>
                  <a:cubicBezTo>
                    <a:pt x="158" y="209"/>
                    <a:pt x="337" y="195"/>
                    <a:pt x="46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5" name="Google Shape;17635;p11"/>
            <p:cNvSpPr/>
            <p:nvPr/>
          </p:nvSpPr>
          <p:spPr>
            <a:xfrm>
              <a:off x="-1819128" y="5240944"/>
              <a:ext cx="25928" cy="14516"/>
            </a:xfrm>
            <a:custGeom>
              <a:avLst/>
              <a:gdLst/>
              <a:ahLst/>
              <a:cxnLst/>
              <a:rect l="l" t="t" r="r" b="b"/>
              <a:pathLst>
                <a:path w="543" h="304" extrusionOk="0">
                  <a:moveTo>
                    <a:pt x="535" y="5"/>
                  </a:moveTo>
                  <a:lnTo>
                    <a:pt x="531" y="8"/>
                  </a:lnTo>
                  <a:lnTo>
                    <a:pt x="542" y="8"/>
                  </a:lnTo>
                  <a:lnTo>
                    <a:pt x="535" y="5"/>
                  </a:lnTo>
                  <a:close/>
                  <a:moveTo>
                    <a:pt x="460" y="1"/>
                  </a:moveTo>
                  <a:cubicBezTo>
                    <a:pt x="449" y="1"/>
                    <a:pt x="437" y="1"/>
                    <a:pt x="430" y="5"/>
                  </a:cubicBezTo>
                  <a:cubicBezTo>
                    <a:pt x="285" y="87"/>
                    <a:pt x="142" y="177"/>
                    <a:pt x="0" y="263"/>
                  </a:cubicBezTo>
                  <a:cubicBezTo>
                    <a:pt x="7" y="277"/>
                    <a:pt x="11" y="289"/>
                    <a:pt x="19" y="303"/>
                  </a:cubicBezTo>
                  <a:cubicBezTo>
                    <a:pt x="45" y="296"/>
                    <a:pt x="71" y="293"/>
                    <a:pt x="94" y="281"/>
                  </a:cubicBezTo>
                  <a:cubicBezTo>
                    <a:pt x="195" y="232"/>
                    <a:pt x="299" y="191"/>
                    <a:pt x="397" y="136"/>
                  </a:cubicBezTo>
                  <a:cubicBezTo>
                    <a:pt x="449" y="106"/>
                    <a:pt x="487" y="49"/>
                    <a:pt x="531" y="8"/>
                  </a:cubicBezTo>
                  <a:cubicBezTo>
                    <a:pt x="509" y="5"/>
                    <a:pt x="482" y="1"/>
                    <a:pt x="46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6" name="Google Shape;17636;p11"/>
            <p:cNvSpPr/>
            <p:nvPr/>
          </p:nvSpPr>
          <p:spPr>
            <a:xfrm>
              <a:off x="-1359677" y="4805082"/>
              <a:ext cx="28602" cy="3963"/>
            </a:xfrm>
            <a:custGeom>
              <a:avLst/>
              <a:gdLst/>
              <a:ahLst/>
              <a:cxnLst/>
              <a:rect l="l" t="t" r="r" b="b"/>
              <a:pathLst>
                <a:path w="599" h="83" extrusionOk="0">
                  <a:moveTo>
                    <a:pt x="213" y="0"/>
                  </a:moveTo>
                  <a:cubicBezTo>
                    <a:pt x="142" y="0"/>
                    <a:pt x="71" y="8"/>
                    <a:pt x="0" y="26"/>
                  </a:cubicBezTo>
                  <a:cubicBezTo>
                    <a:pt x="4" y="45"/>
                    <a:pt x="7" y="64"/>
                    <a:pt x="11" y="83"/>
                  </a:cubicBezTo>
                  <a:cubicBezTo>
                    <a:pt x="206" y="71"/>
                    <a:pt x="404" y="61"/>
                    <a:pt x="599" y="49"/>
                  </a:cubicBezTo>
                  <a:cubicBezTo>
                    <a:pt x="471" y="23"/>
                    <a:pt x="340" y="0"/>
                    <a:pt x="2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7" name="Google Shape;17637;p11"/>
            <p:cNvSpPr/>
            <p:nvPr/>
          </p:nvSpPr>
          <p:spPr>
            <a:xfrm>
              <a:off x="-1196754" y="4773137"/>
              <a:ext cx="18623" cy="7544"/>
            </a:xfrm>
            <a:custGeom>
              <a:avLst/>
              <a:gdLst/>
              <a:ahLst/>
              <a:cxnLst/>
              <a:rect l="l" t="t" r="r" b="b"/>
              <a:pathLst>
                <a:path w="390" h="158" extrusionOk="0">
                  <a:moveTo>
                    <a:pt x="1" y="0"/>
                  </a:moveTo>
                  <a:cubicBezTo>
                    <a:pt x="72" y="142"/>
                    <a:pt x="188" y="142"/>
                    <a:pt x="282" y="157"/>
                  </a:cubicBezTo>
                  <a:lnTo>
                    <a:pt x="285" y="157"/>
                  </a:lnTo>
                  <a:cubicBezTo>
                    <a:pt x="315" y="157"/>
                    <a:pt x="353" y="97"/>
                    <a:pt x="389" y="67"/>
                  </a:cubicBezTo>
                  <a:cubicBezTo>
                    <a:pt x="379" y="57"/>
                    <a:pt x="367" y="45"/>
                    <a:pt x="356" y="30"/>
                  </a:cubicBezTo>
                  <a:cubicBezTo>
                    <a:pt x="248" y="23"/>
                    <a:pt x="139" y="12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8" name="Google Shape;17638;p11"/>
            <p:cNvSpPr/>
            <p:nvPr/>
          </p:nvSpPr>
          <p:spPr>
            <a:xfrm>
              <a:off x="-988612" y="4797585"/>
              <a:ext cx="19148" cy="6446"/>
            </a:xfrm>
            <a:custGeom>
              <a:avLst/>
              <a:gdLst/>
              <a:ahLst/>
              <a:cxnLst/>
              <a:rect l="l" t="t" r="r" b="b"/>
              <a:pathLst>
                <a:path w="401" h="135" extrusionOk="0">
                  <a:moveTo>
                    <a:pt x="296" y="0"/>
                  </a:moveTo>
                  <a:cubicBezTo>
                    <a:pt x="281" y="4"/>
                    <a:pt x="262" y="4"/>
                    <a:pt x="243" y="4"/>
                  </a:cubicBezTo>
                  <a:lnTo>
                    <a:pt x="154" y="4"/>
                  </a:lnTo>
                  <a:cubicBezTo>
                    <a:pt x="90" y="4"/>
                    <a:pt x="34" y="16"/>
                    <a:pt x="0" y="101"/>
                  </a:cubicBezTo>
                  <a:cubicBezTo>
                    <a:pt x="98" y="116"/>
                    <a:pt x="195" y="135"/>
                    <a:pt x="292" y="135"/>
                  </a:cubicBezTo>
                  <a:cubicBezTo>
                    <a:pt x="330" y="135"/>
                    <a:pt x="364" y="90"/>
                    <a:pt x="400" y="68"/>
                  </a:cubicBezTo>
                  <a:cubicBezTo>
                    <a:pt x="367" y="45"/>
                    <a:pt x="330" y="0"/>
                    <a:pt x="30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39" name="Google Shape;17639;p11"/>
            <p:cNvSpPr/>
            <p:nvPr/>
          </p:nvSpPr>
          <p:spPr>
            <a:xfrm>
              <a:off x="-1923557" y="5301443"/>
              <a:ext cx="19864" cy="8834"/>
            </a:xfrm>
            <a:custGeom>
              <a:avLst/>
              <a:gdLst/>
              <a:ahLst/>
              <a:cxnLst/>
              <a:rect l="l" t="t" r="r" b="b"/>
              <a:pathLst>
                <a:path w="416" h="185" extrusionOk="0">
                  <a:moveTo>
                    <a:pt x="415" y="1"/>
                  </a:moveTo>
                  <a:lnTo>
                    <a:pt x="415" y="1"/>
                  </a:lnTo>
                  <a:cubicBezTo>
                    <a:pt x="269" y="20"/>
                    <a:pt x="124" y="50"/>
                    <a:pt x="0" y="177"/>
                  </a:cubicBezTo>
                  <a:cubicBezTo>
                    <a:pt x="22" y="185"/>
                    <a:pt x="45" y="185"/>
                    <a:pt x="72" y="185"/>
                  </a:cubicBezTo>
                  <a:cubicBezTo>
                    <a:pt x="179" y="185"/>
                    <a:pt x="292" y="125"/>
                    <a:pt x="4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0" name="Google Shape;17640;p11"/>
            <p:cNvSpPr/>
            <p:nvPr/>
          </p:nvSpPr>
          <p:spPr>
            <a:xfrm>
              <a:off x="-1734515" y="5217403"/>
              <a:ext cx="17333" cy="12893"/>
            </a:xfrm>
            <a:custGeom>
              <a:avLst/>
              <a:gdLst/>
              <a:ahLst/>
              <a:cxnLst/>
              <a:rect l="l" t="t" r="r" b="b"/>
              <a:pathLst>
                <a:path w="363" h="270" extrusionOk="0">
                  <a:moveTo>
                    <a:pt x="329" y="1"/>
                  </a:moveTo>
                  <a:cubicBezTo>
                    <a:pt x="224" y="1"/>
                    <a:pt x="97" y="106"/>
                    <a:pt x="0" y="270"/>
                  </a:cubicBezTo>
                  <a:cubicBezTo>
                    <a:pt x="164" y="236"/>
                    <a:pt x="247" y="97"/>
                    <a:pt x="363" y="4"/>
                  </a:cubicBezTo>
                  <a:cubicBezTo>
                    <a:pt x="352" y="4"/>
                    <a:pt x="340" y="1"/>
                    <a:pt x="32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1" name="Google Shape;17641;p11"/>
            <p:cNvSpPr/>
            <p:nvPr/>
          </p:nvSpPr>
          <p:spPr>
            <a:xfrm>
              <a:off x="-1847539" y="5257943"/>
              <a:ext cx="23111" cy="15710"/>
            </a:xfrm>
            <a:custGeom>
              <a:avLst/>
              <a:gdLst/>
              <a:ahLst/>
              <a:cxnLst/>
              <a:rect l="l" t="t" r="r" b="b"/>
              <a:pathLst>
                <a:path w="484" h="329" extrusionOk="0">
                  <a:moveTo>
                    <a:pt x="483" y="0"/>
                  </a:moveTo>
                  <a:cubicBezTo>
                    <a:pt x="323" y="97"/>
                    <a:pt x="162" y="194"/>
                    <a:pt x="0" y="292"/>
                  </a:cubicBezTo>
                  <a:cubicBezTo>
                    <a:pt x="9" y="303"/>
                    <a:pt x="16" y="318"/>
                    <a:pt x="23" y="329"/>
                  </a:cubicBezTo>
                  <a:cubicBezTo>
                    <a:pt x="214" y="284"/>
                    <a:pt x="326" y="109"/>
                    <a:pt x="4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2" name="Google Shape;17642;p11"/>
            <p:cNvSpPr/>
            <p:nvPr/>
          </p:nvSpPr>
          <p:spPr>
            <a:xfrm>
              <a:off x="-1272438" y="4837552"/>
              <a:ext cx="22920" cy="4727"/>
            </a:xfrm>
            <a:custGeom>
              <a:avLst/>
              <a:gdLst/>
              <a:ahLst/>
              <a:cxnLst/>
              <a:rect l="l" t="t" r="r" b="b"/>
              <a:pathLst>
                <a:path w="480" h="99" extrusionOk="0">
                  <a:moveTo>
                    <a:pt x="16" y="0"/>
                  </a:moveTo>
                  <a:cubicBezTo>
                    <a:pt x="9" y="19"/>
                    <a:pt x="5" y="35"/>
                    <a:pt x="1" y="53"/>
                  </a:cubicBezTo>
                  <a:cubicBezTo>
                    <a:pt x="42" y="68"/>
                    <a:pt x="80" y="98"/>
                    <a:pt x="121" y="98"/>
                  </a:cubicBezTo>
                  <a:lnTo>
                    <a:pt x="143" y="98"/>
                  </a:lnTo>
                  <a:cubicBezTo>
                    <a:pt x="255" y="98"/>
                    <a:pt x="368" y="90"/>
                    <a:pt x="480" y="87"/>
                  </a:cubicBezTo>
                  <a:lnTo>
                    <a:pt x="480" y="38"/>
                  </a:lnTo>
                  <a:cubicBezTo>
                    <a:pt x="323" y="26"/>
                    <a:pt x="169" y="16"/>
                    <a:pt x="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3" name="Google Shape;17643;p11"/>
            <p:cNvSpPr/>
            <p:nvPr/>
          </p:nvSpPr>
          <p:spPr>
            <a:xfrm>
              <a:off x="-1892519" y="5286116"/>
              <a:ext cx="18622" cy="10266"/>
            </a:xfrm>
            <a:custGeom>
              <a:avLst/>
              <a:gdLst/>
              <a:ahLst/>
              <a:cxnLst/>
              <a:rect l="l" t="t" r="r" b="b"/>
              <a:pathLst>
                <a:path w="390" h="215" extrusionOk="0">
                  <a:moveTo>
                    <a:pt x="371" y="1"/>
                  </a:moveTo>
                  <a:cubicBezTo>
                    <a:pt x="214" y="1"/>
                    <a:pt x="113" y="83"/>
                    <a:pt x="0" y="214"/>
                  </a:cubicBezTo>
                  <a:cubicBezTo>
                    <a:pt x="270" y="150"/>
                    <a:pt x="270" y="150"/>
                    <a:pt x="39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4" name="Google Shape;17644;p11"/>
            <p:cNvSpPr/>
            <p:nvPr/>
          </p:nvSpPr>
          <p:spPr>
            <a:xfrm>
              <a:off x="-2138480" y="5401050"/>
              <a:ext cx="18288" cy="18814"/>
            </a:xfrm>
            <a:custGeom>
              <a:avLst/>
              <a:gdLst/>
              <a:ahLst/>
              <a:cxnLst/>
              <a:rect l="l" t="t" r="r" b="b"/>
              <a:pathLst>
                <a:path w="383" h="394" extrusionOk="0">
                  <a:moveTo>
                    <a:pt x="382" y="1"/>
                  </a:moveTo>
                  <a:cubicBezTo>
                    <a:pt x="255" y="124"/>
                    <a:pt x="91" y="214"/>
                    <a:pt x="8" y="386"/>
                  </a:cubicBezTo>
                  <a:cubicBezTo>
                    <a:pt x="195" y="323"/>
                    <a:pt x="281" y="150"/>
                    <a:pt x="382" y="1"/>
                  </a:cubicBezTo>
                  <a:close/>
                  <a:moveTo>
                    <a:pt x="8" y="386"/>
                  </a:moveTo>
                  <a:cubicBezTo>
                    <a:pt x="8" y="390"/>
                    <a:pt x="5" y="390"/>
                    <a:pt x="1" y="390"/>
                  </a:cubicBezTo>
                  <a:lnTo>
                    <a:pt x="8" y="394"/>
                  </a:lnTo>
                  <a:lnTo>
                    <a:pt x="8" y="386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5" name="Google Shape;17645;p11"/>
            <p:cNvSpPr/>
            <p:nvPr/>
          </p:nvSpPr>
          <p:spPr>
            <a:xfrm>
              <a:off x="-2210582" y="5633306"/>
              <a:ext cx="9502" cy="22347"/>
            </a:xfrm>
            <a:custGeom>
              <a:avLst/>
              <a:gdLst/>
              <a:ahLst/>
              <a:cxnLst/>
              <a:rect l="l" t="t" r="r" b="b"/>
              <a:pathLst>
                <a:path w="199" h="468" extrusionOk="0">
                  <a:moveTo>
                    <a:pt x="198" y="0"/>
                  </a:moveTo>
                  <a:lnTo>
                    <a:pt x="198" y="0"/>
                  </a:lnTo>
                  <a:cubicBezTo>
                    <a:pt x="23" y="128"/>
                    <a:pt x="0" y="288"/>
                    <a:pt x="38" y="468"/>
                  </a:cubicBezTo>
                  <a:cubicBezTo>
                    <a:pt x="90" y="322"/>
                    <a:pt x="139" y="172"/>
                    <a:pt x="19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6" name="Google Shape;17646;p11"/>
            <p:cNvSpPr/>
            <p:nvPr/>
          </p:nvSpPr>
          <p:spPr>
            <a:xfrm>
              <a:off x="-1397734" y="4763301"/>
              <a:ext cx="13609" cy="7019"/>
            </a:xfrm>
            <a:custGeom>
              <a:avLst/>
              <a:gdLst/>
              <a:ahLst/>
              <a:cxnLst/>
              <a:rect l="l" t="t" r="r" b="b"/>
              <a:pathLst>
                <a:path w="285" h="147" extrusionOk="0">
                  <a:moveTo>
                    <a:pt x="176" y="1"/>
                  </a:moveTo>
                  <a:cubicBezTo>
                    <a:pt x="140" y="1"/>
                    <a:pt x="87" y="27"/>
                    <a:pt x="1" y="72"/>
                  </a:cubicBezTo>
                  <a:cubicBezTo>
                    <a:pt x="57" y="124"/>
                    <a:pt x="83" y="146"/>
                    <a:pt x="128" y="146"/>
                  </a:cubicBezTo>
                  <a:cubicBezTo>
                    <a:pt x="162" y="146"/>
                    <a:pt x="207" y="132"/>
                    <a:pt x="285" y="113"/>
                  </a:cubicBezTo>
                  <a:cubicBezTo>
                    <a:pt x="247" y="34"/>
                    <a:pt x="221" y="1"/>
                    <a:pt x="1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7" name="Google Shape;17647;p11"/>
            <p:cNvSpPr/>
            <p:nvPr/>
          </p:nvSpPr>
          <p:spPr>
            <a:xfrm>
              <a:off x="-1115149" y="4886639"/>
              <a:ext cx="20055" cy="4489"/>
            </a:xfrm>
            <a:custGeom>
              <a:avLst/>
              <a:gdLst/>
              <a:ahLst/>
              <a:cxnLst/>
              <a:rect l="l" t="t" r="r" b="b"/>
              <a:pathLst>
                <a:path w="420" h="94" extrusionOk="0">
                  <a:moveTo>
                    <a:pt x="135" y="1"/>
                  </a:moveTo>
                  <a:cubicBezTo>
                    <a:pt x="93" y="1"/>
                    <a:pt x="49" y="12"/>
                    <a:pt x="0" y="35"/>
                  </a:cubicBezTo>
                  <a:cubicBezTo>
                    <a:pt x="98" y="83"/>
                    <a:pt x="188" y="94"/>
                    <a:pt x="273" y="94"/>
                  </a:cubicBezTo>
                  <a:cubicBezTo>
                    <a:pt x="322" y="94"/>
                    <a:pt x="371" y="90"/>
                    <a:pt x="419" y="87"/>
                  </a:cubicBezTo>
                  <a:cubicBezTo>
                    <a:pt x="329" y="61"/>
                    <a:pt x="243" y="1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8" name="Google Shape;17648;p11"/>
            <p:cNvSpPr/>
            <p:nvPr/>
          </p:nvSpPr>
          <p:spPr>
            <a:xfrm>
              <a:off x="-1773240" y="5213488"/>
              <a:ext cx="17142" cy="12176"/>
            </a:xfrm>
            <a:custGeom>
              <a:avLst/>
              <a:gdLst/>
              <a:ahLst/>
              <a:cxnLst/>
              <a:rect l="l" t="t" r="r" b="b"/>
              <a:pathLst>
                <a:path w="359" h="255" extrusionOk="0">
                  <a:moveTo>
                    <a:pt x="340" y="0"/>
                  </a:moveTo>
                  <a:cubicBezTo>
                    <a:pt x="154" y="0"/>
                    <a:pt x="93" y="146"/>
                    <a:pt x="0" y="255"/>
                  </a:cubicBezTo>
                  <a:cubicBezTo>
                    <a:pt x="145" y="214"/>
                    <a:pt x="254" y="124"/>
                    <a:pt x="3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49" name="Google Shape;17649;p11"/>
            <p:cNvSpPr/>
            <p:nvPr/>
          </p:nvSpPr>
          <p:spPr>
            <a:xfrm>
              <a:off x="-2149558" y="5477641"/>
              <a:ext cx="12224" cy="14325"/>
            </a:xfrm>
            <a:custGeom>
              <a:avLst/>
              <a:gdLst/>
              <a:ahLst/>
              <a:cxnLst/>
              <a:rect l="l" t="t" r="r" b="b"/>
              <a:pathLst>
                <a:path w="256" h="300" extrusionOk="0">
                  <a:moveTo>
                    <a:pt x="255" y="1"/>
                  </a:moveTo>
                  <a:cubicBezTo>
                    <a:pt x="35" y="75"/>
                    <a:pt x="1" y="128"/>
                    <a:pt x="57" y="300"/>
                  </a:cubicBezTo>
                  <a:cubicBezTo>
                    <a:pt x="128" y="195"/>
                    <a:pt x="185" y="109"/>
                    <a:pt x="25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0" name="Google Shape;17650;p11"/>
            <p:cNvSpPr/>
            <p:nvPr/>
          </p:nvSpPr>
          <p:spPr>
            <a:xfrm>
              <a:off x="-2248782" y="5428554"/>
              <a:ext cx="9311" cy="12749"/>
            </a:xfrm>
            <a:custGeom>
              <a:avLst/>
              <a:gdLst/>
              <a:ahLst/>
              <a:cxnLst/>
              <a:rect l="l" t="t" r="r" b="b"/>
              <a:pathLst>
                <a:path w="195" h="267" extrusionOk="0">
                  <a:moveTo>
                    <a:pt x="187" y="1"/>
                  </a:moveTo>
                  <a:cubicBezTo>
                    <a:pt x="4" y="1"/>
                    <a:pt x="65" y="180"/>
                    <a:pt x="1" y="266"/>
                  </a:cubicBezTo>
                  <a:cubicBezTo>
                    <a:pt x="165" y="247"/>
                    <a:pt x="109" y="80"/>
                    <a:pt x="19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1" name="Google Shape;17651;p11"/>
            <p:cNvSpPr/>
            <p:nvPr/>
          </p:nvSpPr>
          <p:spPr>
            <a:xfrm>
              <a:off x="-1302759" y="4858801"/>
              <a:ext cx="19005" cy="5730"/>
            </a:xfrm>
            <a:custGeom>
              <a:avLst/>
              <a:gdLst/>
              <a:ahLst/>
              <a:cxnLst/>
              <a:rect l="l" t="t" r="r" b="b"/>
              <a:pathLst>
                <a:path w="398" h="120" extrusionOk="0">
                  <a:moveTo>
                    <a:pt x="192" y="0"/>
                  </a:moveTo>
                  <a:cubicBezTo>
                    <a:pt x="132" y="0"/>
                    <a:pt x="71" y="35"/>
                    <a:pt x="1" y="109"/>
                  </a:cubicBezTo>
                  <a:cubicBezTo>
                    <a:pt x="150" y="113"/>
                    <a:pt x="259" y="116"/>
                    <a:pt x="397" y="120"/>
                  </a:cubicBezTo>
                  <a:cubicBezTo>
                    <a:pt x="322" y="45"/>
                    <a:pt x="259" y="0"/>
                    <a:pt x="1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2" name="Google Shape;17652;p11"/>
            <p:cNvSpPr/>
            <p:nvPr/>
          </p:nvSpPr>
          <p:spPr>
            <a:xfrm>
              <a:off x="-2146120" y="5541721"/>
              <a:ext cx="10744" cy="21488"/>
            </a:xfrm>
            <a:custGeom>
              <a:avLst/>
              <a:gdLst/>
              <a:ahLst/>
              <a:cxnLst/>
              <a:rect l="l" t="t" r="r" b="b"/>
              <a:pathLst>
                <a:path w="225" h="450" extrusionOk="0">
                  <a:moveTo>
                    <a:pt x="146" y="1"/>
                  </a:moveTo>
                  <a:cubicBezTo>
                    <a:pt x="146" y="4"/>
                    <a:pt x="146" y="4"/>
                    <a:pt x="149" y="8"/>
                  </a:cubicBezTo>
                  <a:lnTo>
                    <a:pt x="149" y="4"/>
                  </a:lnTo>
                  <a:lnTo>
                    <a:pt x="146" y="1"/>
                  </a:lnTo>
                  <a:close/>
                  <a:moveTo>
                    <a:pt x="149" y="8"/>
                  </a:moveTo>
                  <a:lnTo>
                    <a:pt x="149" y="8"/>
                  </a:lnTo>
                  <a:cubicBezTo>
                    <a:pt x="101" y="98"/>
                    <a:pt x="52" y="187"/>
                    <a:pt x="15" y="281"/>
                  </a:cubicBezTo>
                  <a:cubicBezTo>
                    <a:pt x="0" y="329"/>
                    <a:pt x="8" y="382"/>
                    <a:pt x="11" y="434"/>
                  </a:cubicBezTo>
                  <a:cubicBezTo>
                    <a:pt x="75" y="296"/>
                    <a:pt x="225" y="187"/>
                    <a:pt x="149" y="8"/>
                  </a:cubicBezTo>
                  <a:close/>
                  <a:moveTo>
                    <a:pt x="11" y="434"/>
                  </a:moveTo>
                  <a:cubicBezTo>
                    <a:pt x="8" y="438"/>
                    <a:pt x="4" y="441"/>
                    <a:pt x="4" y="446"/>
                  </a:cubicBezTo>
                  <a:lnTo>
                    <a:pt x="8" y="449"/>
                  </a:lnTo>
                  <a:cubicBezTo>
                    <a:pt x="11" y="441"/>
                    <a:pt x="11" y="438"/>
                    <a:pt x="11" y="43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3" name="Google Shape;17653;p11"/>
            <p:cNvSpPr/>
            <p:nvPr/>
          </p:nvSpPr>
          <p:spPr>
            <a:xfrm>
              <a:off x="-1172449" y="4876850"/>
              <a:ext cx="14468" cy="5539"/>
            </a:xfrm>
            <a:custGeom>
              <a:avLst/>
              <a:gdLst/>
              <a:ahLst/>
              <a:cxnLst/>
              <a:rect l="l" t="t" r="r" b="b"/>
              <a:pathLst>
                <a:path w="303" h="116" extrusionOk="0">
                  <a:moveTo>
                    <a:pt x="82" y="0"/>
                  </a:moveTo>
                  <a:cubicBezTo>
                    <a:pt x="60" y="0"/>
                    <a:pt x="30" y="4"/>
                    <a:pt x="1" y="4"/>
                  </a:cubicBezTo>
                  <a:cubicBezTo>
                    <a:pt x="37" y="101"/>
                    <a:pt x="105" y="112"/>
                    <a:pt x="176" y="112"/>
                  </a:cubicBezTo>
                  <a:lnTo>
                    <a:pt x="210" y="112"/>
                  </a:lnTo>
                  <a:cubicBezTo>
                    <a:pt x="221" y="112"/>
                    <a:pt x="232" y="109"/>
                    <a:pt x="244" y="109"/>
                  </a:cubicBezTo>
                  <a:cubicBezTo>
                    <a:pt x="262" y="109"/>
                    <a:pt x="284" y="112"/>
                    <a:pt x="303" y="116"/>
                  </a:cubicBezTo>
                  <a:cubicBezTo>
                    <a:pt x="247" y="19"/>
                    <a:pt x="225" y="0"/>
                    <a:pt x="8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4" name="Google Shape;17654;p11"/>
            <p:cNvSpPr/>
            <p:nvPr/>
          </p:nvSpPr>
          <p:spPr>
            <a:xfrm>
              <a:off x="-1418935" y="4808807"/>
              <a:ext cx="19339" cy="6112"/>
            </a:xfrm>
            <a:custGeom>
              <a:avLst/>
              <a:gdLst/>
              <a:ahLst/>
              <a:cxnLst/>
              <a:rect l="l" t="t" r="r" b="b"/>
              <a:pathLst>
                <a:path w="405" h="128" extrusionOk="0">
                  <a:moveTo>
                    <a:pt x="400" y="50"/>
                  </a:moveTo>
                  <a:lnTo>
                    <a:pt x="404" y="53"/>
                  </a:lnTo>
                  <a:lnTo>
                    <a:pt x="404" y="50"/>
                  </a:lnTo>
                  <a:close/>
                  <a:moveTo>
                    <a:pt x="332" y="0"/>
                  </a:moveTo>
                  <a:cubicBezTo>
                    <a:pt x="314" y="0"/>
                    <a:pt x="292" y="9"/>
                    <a:pt x="273" y="16"/>
                  </a:cubicBezTo>
                  <a:cubicBezTo>
                    <a:pt x="251" y="19"/>
                    <a:pt x="232" y="27"/>
                    <a:pt x="209" y="27"/>
                  </a:cubicBezTo>
                  <a:cubicBezTo>
                    <a:pt x="206" y="27"/>
                    <a:pt x="198" y="27"/>
                    <a:pt x="194" y="23"/>
                  </a:cubicBezTo>
                  <a:lnTo>
                    <a:pt x="172" y="23"/>
                  </a:lnTo>
                  <a:cubicBezTo>
                    <a:pt x="116" y="23"/>
                    <a:pt x="56" y="57"/>
                    <a:pt x="0" y="72"/>
                  </a:cubicBezTo>
                  <a:cubicBezTo>
                    <a:pt x="4" y="90"/>
                    <a:pt x="8" y="109"/>
                    <a:pt x="11" y="128"/>
                  </a:cubicBezTo>
                  <a:cubicBezTo>
                    <a:pt x="142" y="102"/>
                    <a:pt x="270" y="76"/>
                    <a:pt x="400" y="50"/>
                  </a:cubicBezTo>
                  <a:cubicBezTo>
                    <a:pt x="382" y="12"/>
                    <a:pt x="359" y="0"/>
                    <a:pt x="33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5" name="Google Shape;17655;p11"/>
            <p:cNvSpPr/>
            <p:nvPr/>
          </p:nvSpPr>
          <p:spPr>
            <a:xfrm>
              <a:off x="-2355885" y="5624711"/>
              <a:ext cx="11126" cy="18097"/>
            </a:xfrm>
            <a:custGeom>
              <a:avLst/>
              <a:gdLst/>
              <a:ahLst/>
              <a:cxnLst/>
              <a:rect l="l" t="t" r="r" b="b"/>
              <a:pathLst>
                <a:path w="233" h="379" extrusionOk="0">
                  <a:moveTo>
                    <a:pt x="154" y="1"/>
                  </a:moveTo>
                  <a:cubicBezTo>
                    <a:pt x="49" y="113"/>
                    <a:pt x="1" y="233"/>
                    <a:pt x="23" y="378"/>
                  </a:cubicBezTo>
                  <a:cubicBezTo>
                    <a:pt x="172" y="356"/>
                    <a:pt x="34" y="244"/>
                    <a:pt x="91" y="188"/>
                  </a:cubicBezTo>
                  <a:cubicBezTo>
                    <a:pt x="132" y="147"/>
                    <a:pt x="232" y="109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6" name="Google Shape;17656;p11"/>
            <p:cNvSpPr/>
            <p:nvPr/>
          </p:nvSpPr>
          <p:spPr>
            <a:xfrm>
              <a:off x="-1143895" y="4854838"/>
              <a:ext cx="17381" cy="5825"/>
            </a:xfrm>
            <a:custGeom>
              <a:avLst/>
              <a:gdLst/>
              <a:ahLst/>
              <a:cxnLst/>
              <a:rect l="l" t="t" r="r" b="b"/>
              <a:pathLst>
                <a:path w="364" h="122" extrusionOk="0">
                  <a:moveTo>
                    <a:pt x="154" y="1"/>
                  </a:moveTo>
                  <a:cubicBezTo>
                    <a:pt x="109" y="1"/>
                    <a:pt x="60" y="13"/>
                    <a:pt x="0" y="39"/>
                  </a:cubicBezTo>
                  <a:cubicBezTo>
                    <a:pt x="146" y="73"/>
                    <a:pt x="247" y="95"/>
                    <a:pt x="352" y="121"/>
                  </a:cubicBezTo>
                  <a:cubicBezTo>
                    <a:pt x="355" y="99"/>
                    <a:pt x="359" y="76"/>
                    <a:pt x="363" y="57"/>
                  </a:cubicBezTo>
                  <a:cubicBezTo>
                    <a:pt x="300" y="31"/>
                    <a:pt x="236" y="1"/>
                    <a:pt x="15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7" name="Google Shape;17657;p11"/>
            <p:cNvSpPr/>
            <p:nvPr/>
          </p:nvSpPr>
          <p:spPr>
            <a:xfrm>
              <a:off x="-1358627" y="4833637"/>
              <a:ext cx="17190" cy="4871"/>
            </a:xfrm>
            <a:custGeom>
              <a:avLst/>
              <a:gdLst/>
              <a:ahLst/>
              <a:cxnLst/>
              <a:rect l="l" t="t" r="r" b="b"/>
              <a:pathLst>
                <a:path w="360" h="102" extrusionOk="0">
                  <a:moveTo>
                    <a:pt x="184" y="1"/>
                  </a:moveTo>
                  <a:cubicBezTo>
                    <a:pt x="128" y="1"/>
                    <a:pt x="68" y="19"/>
                    <a:pt x="1" y="46"/>
                  </a:cubicBezTo>
                  <a:cubicBezTo>
                    <a:pt x="72" y="86"/>
                    <a:pt x="135" y="101"/>
                    <a:pt x="199" y="101"/>
                  </a:cubicBezTo>
                  <a:cubicBezTo>
                    <a:pt x="255" y="101"/>
                    <a:pt x="307" y="91"/>
                    <a:pt x="360" y="72"/>
                  </a:cubicBezTo>
                  <a:cubicBezTo>
                    <a:pt x="303" y="23"/>
                    <a:pt x="247" y="1"/>
                    <a:pt x="1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8" name="Google Shape;17658;p11"/>
            <p:cNvSpPr/>
            <p:nvPr/>
          </p:nvSpPr>
          <p:spPr>
            <a:xfrm>
              <a:off x="-1234715" y="4841133"/>
              <a:ext cx="17333" cy="4536"/>
            </a:xfrm>
            <a:custGeom>
              <a:avLst/>
              <a:gdLst/>
              <a:ahLst/>
              <a:cxnLst/>
              <a:rect l="l" t="t" r="r" b="b"/>
              <a:pathLst>
                <a:path w="363" h="95" extrusionOk="0">
                  <a:moveTo>
                    <a:pt x="0" y="12"/>
                  </a:moveTo>
                  <a:lnTo>
                    <a:pt x="0" y="19"/>
                  </a:lnTo>
                  <a:lnTo>
                    <a:pt x="4" y="19"/>
                  </a:lnTo>
                  <a:cubicBezTo>
                    <a:pt x="4" y="15"/>
                    <a:pt x="0" y="15"/>
                    <a:pt x="0" y="12"/>
                  </a:cubicBezTo>
                  <a:close/>
                  <a:moveTo>
                    <a:pt x="164" y="1"/>
                  </a:moveTo>
                  <a:cubicBezTo>
                    <a:pt x="112" y="1"/>
                    <a:pt x="56" y="12"/>
                    <a:pt x="4" y="19"/>
                  </a:cubicBezTo>
                  <a:cubicBezTo>
                    <a:pt x="18" y="38"/>
                    <a:pt x="33" y="64"/>
                    <a:pt x="52" y="68"/>
                  </a:cubicBezTo>
                  <a:cubicBezTo>
                    <a:pt x="146" y="79"/>
                    <a:pt x="242" y="86"/>
                    <a:pt x="363" y="94"/>
                  </a:cubicBezTo>
                  <a:cubicBezTo>
                    <a:pt x="299" y="19"/>
                    <a:pt x="232" y="1"/>
                    <a:pt x="16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59" name="Google Shape;17659;p11"/>
            <p:cNvSpPr/>
            <p:nvPr/>
          </p:nvSpPr>
          <p:spPr>
            <a:xfrm>
              <a:off x="-1771091" y="5177437"/>
              <a:ext cx="13036" cy="11985"/>
            </a:xfrm>
            <a:custGeom>
              <a:avLst/>
              <a:gdLst/>
              <a:ahLst/>
              <a:cxnLst/>
              <a:rect l="l" t="t" r="r" b="b"/>
              <a:pathLst>
                <a:path w="273" h="251" extrusionOk="0">
                  <a:moveTo>
                    <a:pt x="247" y="0"/>
                  </a:moveTo>
                  <a:cubicBezTo>
                    <a:pt x="164" y="71"/>
                    <a:pt x="82" y="142"/>
                    <a:pt x="0" y="213"/>
                  </a:cubicBezTo>
                  <a:cubicBezTo>
                    <a:pt x="11" y="225"/>
                    <a:pt x="26" y="239"/>
                    <a:pt x="37" y="251"/>
                  </a:cubicBezTo>
                  <a:cubicBezTo>
                    <a:pt x="116" y="180"/>
                    <a:pt x="194" y="108"/>
                    <a:pt x="273" y="37"/>
                  </a:cubicBezTo>
                  <a:cubicBezTo>
                    <a:pt x="261" y="27"/>
                    <a:pt x="254" y="11"/>
                    <a:pt x="24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0" name="Google Shape;17660;p11"/>
            <p:cNvSpPr/>
            <p:nvPr/>
          </p:nvSpPr>
          <p:spPr>
            <a:xfrm>
              <a:off x="-2187041" y="5650591"/>
              <a:ext cx="8452" cy="12893"/>
            </a:xfrm>
            <a:custGeom>
              <a:avLst/>
              <a:gdLst/>
              <a:ahLst/>
              <a:cxnLst/>
              <a:rect l="l" t="t" r="r" b="b"/>
              <a:pathLst>
                <a:path w="177" h="270" extrusionOk="0">
                  <a:moveTo>
                    <a:pt x="176" y="1"/>
                  </a:moveTo>
                  <a:lnTo>
                    <a:pt x="176" y="1"/>
                  </a:lnTo>
                  <a:cubicBezTo>
                    <a:pt x="12" y="72"/>
                    <a:pt x="1" y="106"/>
                    <a:pt x="95" y="270"/>
                  </a:cubicBezTo>
                  <a:cubicBezTo>
                    <a:pt x="117" y="192"/>
                    <a:pt x="143" y="109"/>
                    <a:pt x="17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1" name="Google Shape;17661;p11"/>
            <p:cNvSpPr/>
            <p:nvPr/>
          </p:nvSpPr>
          <p:spPr>
            <a:xfrm>
              <a:off x="-1753089" y="5199927"/>
              <a:ext cx="13274" cy="10553"/>
            </a:xfrm>
            <a:custGeom>
              <a:avLst/>
              <a:gdLst/>
              <a:ahLst/>
              <a:cxnLst/>
              <a:rect l="l" t="t" r="r" b="b"/>
              <a:pathLst>
                <a:path w="278" h="221" extrusionOk="0">
                  <a:moveTo>
                    <a:pt x="247" y="1"/>
                  </a:moveTo>
                  <a:cubicBezTo>
                    <a:pt x="165" y="75"/>
                    <a:pt x="82" y="146"/>
                    <a:pt x="1" y="220"/>
                  </a:cubicBezTo>
                  <a:cubicBezTo>
                    <a:pt x="124" y="194"/>
                    <a:pt x="232" y="153"/>
                    <a:pt x="277" y="37"/>
                  </a:cubicBezTo>
                  <a:cubicBezTo>
                    <a:pt x="265" y="27"/>
                    <a:pt x="258" y="11"/>
                    <a:pt x="24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2" name="Google Shape;17662;p11"/>
            <p:cNvSpPr/>
            <p:nvPr/>
          </p:nvSpPr>
          <p:spPr>
            <a:xfrm>
              <a:off x="-2161495" y="5510302"/>
              <a:ext cx="7926" cy="15614"/>
            </a:xfrm>
            <a:custGeom>
              <a:avLst/>
              <a:gdLst/>
              <a:ahLst/>
              <a:cxnLst/>
              <a:rect l="l" t="t" r="r" b="b"/>
              <a:pathLst>
                <a:path w="166" h="327" extrusionOk="0">
                  <a:moveTo>
                    <a:pt x="94" y="0"/>
                  </a:moveTo>
                  <a:cubicBezTo>
                    <a:pt x="60" y="105"/>
                    <a:pt x="31" y="207"/>
                    <a:pt x="0" y="311"/>
                  </a:cubicBezTo>
                  <a:cubicBezTo>
                    <a:pt x="16" y="314"/>
                    <a:pt x="34" y="319"/>
                    <a:pt x="49" y="326"/>
                  </a:cubicBezTo>
                  <a:cubicBezTo>
                    <a:pt x="86" y="225"/>
                    <a:pt x="124" y="124"/>
                    <a:pt x="165" y="23"/>
                  </a:cubicBezTo>
                  <a:cubicBezTo>
                    <a:pt x="138" y="16"/>
                    <a:pt x="116" y="8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3" name="Google Shape;17663;p11"/>
            <p:cNvSpPr/>
            <p:nvPr/>
          </p:nvSpPr>
          <p:spPr>
            <a:xfrm>
              <a:off x="-1385223" y="4805989"/>
              <a:ext cx="17763" cy="4154"/>
            </a:xfrm>
            <a:custGeom>
              <a:avLst/>
              <a:gdLst/>
              <a:ahLst/>
              <a:cxnLst/>
              <a:rect l="l" t="t" r="r" b="b"/>
              <a:pathLst>
                <a:path w="372" h="87" extrusionOk="0">
                  <a:moveTo>
                    <a:pt x="195" y="0"/>
                  </a:moveTo>
                  <a:cubicBezTo>
                    <a:pt x="124" y="0"/>
                    <a:pt x="61" y="30"/>
                    <a:pt x="1" y="86"/>
                  </a:cubicBezTo>
                  <a:cubicBezTo>
                    <a:pt x="113" y="75"/>
                    <a:pt x="225" y="68"/>
                    <a:pt x="371" y="52"/>
                  </a:cubicBezTo>
                  <a:cubicBezTo>
                    <a:pt x="307" y="19"/>
                    <a:pt x="251" y="0"/>
                    <a:pt x="19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4" name="Google Shape;17664;p11"/>
            <p:cNvSpPr/>
            <p:nvPr/>
          </p:nvSpPr>
          <p:spPr>
            <a:xfrm>
              <a:off x="-1300467" y="4834162"/>
              <a:ext cx="18097" cy="4345"/>
            </a:xfrm>
            <a:custGeom>
              <a:avLst/>
              <a:gdLst/>
              <a:ahLst/>
              <a:cxnLst/>
              <a:rect l="l" t="t" r="r" b="b"/>
              <a:pathLst>
                <a:path w="379" h="91" extrusionOk="0">
                  <a:moveTo>
                    <a:pt x="166" y="1"/>
                  </a:moveTo>
                  <a:cubicBezTo>
                    <a:pt x="110" y="1"/>
                    <a:pt x="57" y="19"/>
                    <a:pt x="1" y="38"/>
                  </a:cubicBezTo>
                  <a:cubicBezTo>
                    <a:pt x="5" y="53"/>
                    <a:pt x="5" y="68"/>
                    <a:pt x="9" y="83"/>
                  </a:cubicBezTo>
                  <a:cubicBezTo>
                    <a:pt x="121" y="83"/>
                    <a:pt x="233" y="87"/>
                    <a:pt x="379" y="90"/>
                  </a:cubicBezTo>
                  <a:cubicBezTo>
                    <a:pt x="304" y="23"/>
                    <a:pt x="233" y="1"/>
                    <a:pt x="16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5" name="Google Shape;17665;p11"/>
            <p:cNvSpPr/>
            <p:nvPr/>
          </p:nvSpPr>
          <p:spPr>
            <a:xfrm>
              <a:off x="-1817361" y="5210814"/>
              <a:ext cx="13991" cy="8452"/>
            </a:xfrm>
            <a:custGeom>
              <a:avLst/>
              <a:gdLst/>
              <a:ahLst/>
              <a:cxnLst/>
              <a:rect l="l" t="t" r="r" b="b"/>
              <a:pathLst>
                <a:path w="293" h="177" extrusionOk="0">
                  <a:moveTo>
                    <a:pt x="293" y="0"/>
                  </a:moveTo>
                  <a:cubicBezTo>
                    <a:pt x="195" y="56"/>
                    <a:pt x="101" y="116"/>
                    <a:pt x="1" y="176"/>
                  </a:cubicBezTo>
                  <a:lnTo>
                    <a:pt x="27" y="176"/>
                  </a:lnTo>
                  <a:cubicBezTo>
                    <a:pt x="150" y="176"/>
                    <a:pt x="232" y="109"/>
                    <a:pt x="2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6" name="Google Shape;17666;p11"/>
            <p:cNvSpPr/>
            <p:nvPr/>
          </p:nvSpPr>
          <p:spPr>
            <a:xfrm>
              <a:off x="-1341484" y="4834019"/>
              <a:ext cx="17333" cy="4489"/>
            </a:xfrm>
            <a:custGeom>
              <a:avLst/>
              <a:gdLst/>
              <a:ahLst/>
              <a:cxnLst/>
              <a:rect l="l" t="t" r="r" b="b"/>
              <a:pathLst>
                <a:path w="363" h="94" extrusionOk="0">
                  <a:moveTo>
                    <a:pt x="158" y="0"/>
                  </a:moveTo>
                  <a:cubicBezTo>
                    <a:pt x="101" y="0"/>
                    <a:pt x="49" y="15"/>
                    <a:pt x="1" y="64"/>
                  </a:cubicBezTo>
                  <a:cubicBezTo>
                    <a:pt x="56" y="71"/>
                    <a:pt x="113" y="86"/>
                    <a:pt x="173" y="90"/>
                  </a:cubicBezTo>
                  <a:cubicBezTo>
                    <a:pt x="195" y="90"/>
                    <a:pt x="221" y="93"/>
                    <a:pt x="247" y="93"/>
                  </a:cubicBezTo>
                  <a:cubicBezTo>
                    <a:pt x="292" y="93"/>
                    <a:pt x="333" y="83"/>
                    <a:pt x="363" y="15"/>
                  </a:cubicBezTo>
                  <a:lnTo>
                    <a:pt x="333" y="15"/>
                  </a:lnTo>
                  <a:cubicBezTo>
                    <a:pt x="303" y="15"/>
                    <a:pt x="273" y="11"/>
                    <a:pt x="244" y="7"/>
                  </a:cubicBezTo>
                  <a:cubicBezTo>
                    <a:pt x="213" y="4"/>
                    <a:pt x="184" y="0"/>
                    <a:pt x="15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7" name="Google Shape;17667;p11"/>
            <p:cNvSpPr/>
            <p:nvPr/>
          </p:nvSpPr>
          <p:spPr>
            <a:xfrm>
              <a:off x="-1196754" y="4872219"/>
              <a:ext cx="12415" cy="4823"/>
            </a:xfrm>
            <a:custGeom>
              <a:avLst/>
              <a:gdLst/>
              <a:ahLst/>
              <a:cxnLst/>
              <a:rect l="l" t="t" r="r" b="b"/>
              <a:pathLst>
                <a:path w="260" h="101" extrusionOk="0">
                  <a:moveTo>
                    <a:pt x="117" y="0"/>
                  </a:moveTo>
                  <a:cubicBezTo>
                    <a:pt x="80" y="0"/>
                    <a:pt x="39" y="15"/>
                    <a:pt x="1" y="52"/>
                  </a:cubicBezTo>
                  <a:cubicBezTo>
                    <a:pt x="39" y="90"/>
                    <a:pt x="72" y="101"/>
                    <a:pt x="110" y="101"/>
                  </a:cubicBezTo>
                  <a:cubicBezTo>
                    <a:pt x="162" y="101"/>
                    <a:pt x="210" y="75"/>
                    <a:pt x="259" y="52"/>
                  </a:cubicBezTo>
                  <a:cubicBezTo>
                    <a:pt x="210" y="26"/>
                    <a:pt x="165" y="0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8" name="Google Shape;17668;p11"/>
            <p:cNvSpPr/>
            <p:nvPr/>
          </p:nvSpPr>
          <p:spPr>
            <a:xfrm>
              <a:off x="-1299560" y="4762776"/>
              <a:ext cx="17381" cy="4679"/>
            </a:xfrm>
            <a:custGeom>
              <a:avLst/>
              <a:gdLst/>
              <a:ahLst/>
              <a:cxnLst/>
              <a:rect l="l" t="t" r="r" b="b"/>
              <a:pathLst>
                <a:path w="364" h="98" extrusionOk="0">
                  <a:moveTo>
                    <a:pt x="363" y="0"/>
                  </a:moveTo>
                  <a:lnTo>
                    <a:pt x="363" y="0"/>
                  </a:lnTo>
                  <a:cubicBezTo>
                    <a:pt x="240" y="5"/>
                    <a:pt x="143" y="0"/>
                    <a:pt x="49" y="15"/>
                  </a:cubicBezTo>
                  <a:cubicBezTo>
                    <a:pt x="30" y="15"/>
                    <a:pt x="16" y="64"/>
                    <a:pt x="1" y="94"/>
                  </a:cubicBezTo>
                  <a:cubicBezTo>
                    <a:pt x="30" y="67"/>
                    <a:pt x="61" y="57"/>
                    <a:pt x="91" y="57"/>
                  </a:cubicBezTo>
                  <a:cubicBezTo>
                    <a:pt x="113" y="57"/>
                    <a:pt x="139" y="64"/>
                    <a:pt x="165" y="79"/>
                  </a:cubicBezTo>
                  <a:cubicBezTo>
                    <a:pt x="187" y="94"/>
                    <a:pt x="206" y="98"/>
                    <a:pt x="225" y="98"/>
                  </a:cubicBezTo>
                  <a:cubicBezTo>
                    <a:pt x="270" y="98"/>
                    <a:pt x="315" y="64"/>
                    <a:pt x="3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69" name="Google Shape;17669;p11"/>
            <p:cNvSpPr/>
            <p:nvPr/>
          </p:nvSpPr>
          <p:spPr>
            <a:xfrm>
              <a:off x="-2166127" y="5449659"/>
              <a:ext cx="9502" cy="12319"/>
            </a:xfrm>
            <a:custGeom>
              <a:avLst/>
              <a:gdLst/>
              <a:ahLst/>
              <a:cxnLst/>
              <a:rect l="l" t="t" r="r" b="b"/>
              <a:pathLst>
                <a:path w="199" h="258" extrusionOk="0">
                  <a:moveTo>
                    <a:pt x="191" y="0"/>
                  </a:moveTo>
                  <a:lnTo>
                    <a:pt x="191" y="0"/>
                  </a:lnTo>
                  <a:cubicBezTo>
                    <a:pt x="128" y="86"/>
                    <a:pt x="64" y="171"/>
                    <a:pt x="0" y="257"/>
                  </a:cubicBezTo>
                  <a:cubicBezTo>
                    <a:pt x="146" y="231"/>
                    <a:pt x="199" y="138"/>
                    <a:pt x="19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0" name="Google Shape;17670;p11"/>
            <p:cNvSpPr/>
            <p:nvPr/>
          </p:nvSpPr>
          <p:spPr>
            <a:xfrm>
              <a:off x="-2177205" y="5471959"/>
              <a:ext cx="5587" cy="17858"/>
            </a:xfrm>
            <a:custGeom>
              <a:avLst/>
              <a:gdLst/>
              <a:ahLst/>
              <a:cxnLst/>
              <a:rect l="l" t="t" r="r" b="b"/>
              <a:pathLst>
                <a:path w="117" h="374" extrusionOk="0">
                  <a:moveTo>
                    <a:pt x="117" y="0"/>
                  </a:moveTo>
                  <a:lnTo>
                    <a:pt x="117" y="0"/>
                  </a:lnTo>
                  <a:cubicBezTo>
                    <a:pt x="1" y="131"/>
                    <a:pt x="46" y="261"/>
                    <a:pt x="12" y="374"/>
                  </a:cubicBezTo>
                  <a:cubicBezTo>
                    <a:pt x="101" y="277"/>
                    <a:pt x="105" y="157"/>
                    <a:pt x="11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1" name="Google Shape;17671;p11"/>
            <p:cNvSpPr/>
            <p:nvPr/>
          </p:nvSpPr>
          <p:spPr>
            <a:xfrm>
              <a:off x="-2252889" y="5662577"/>
              <a:ext cx="8977" cy="17381"/>
            </a:xfrm>
            <a:custGeom>
              <a:avLst/>
              <a:gdLst/>
              <a:ahLst/>
              <a:cxnLst/>
              <a:rect l="l" t="t" r="r" b="b"/>
              <a:pathLst>
                <a:path w="188" h="364" extrusionOk="0">
                  <a:moveTo>
                    <a:pt x="135" y="1"/>
                  </a:moveTo>
                  <a:lnTo>
                    <a:pt x="135" y="1"/>
                  </a:lnTo>
                  <a:cubicBezTo>
                    <a:pt x="132" y="153"/>
                    <a:pt x="1" y="229"/>
                    <a:pt x="56" y="360"/>
                  </a:cubicBezTo>
                  <a:cubicBezTo>
                    <a:pt x="64" y="360"/>
                    <a:pt x="75" y="363"/>
                    <a:pt x="83" y="363"/>
                  </a:cubicBezTo>
                  <a:cubicBezTo>
                    <a:pt x="187" y="165"/>
                    <a:pt x="187" y="165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2" name="Google Shape;17672;p11"/>
            <p:cNvSpPr/>
            <p:nvPr/>
          </p:nvSpPr>
          <p:spPr>
            <a:xfrm>
              <a:off x="-2100471" y="5370920"/>
              <a:ext cx="16140" cy="11985"/>
            </a:xfrm>
            <a:custGeom>
              <a:avLst/>
              <a:gdLst/>
              <a:ahLst/>
              <a:cxnLst/>
              <a:rect l="l" t="t" r="r" b="b"/>
              <a:pathLst>
                <a:path w="338" h="251" extrusionOk="0">
                  <a:moveTo>
                    <a:pt x="330" y="0"/>
                  </a:moveTo>
                  <a:cubicBezTo>
                    <a:pt x="330" y="0"/>
                    <a:pt x="326" y="4"/>
                    <a:pt x="323" y="4"/>
                  </a:cubicBezTo>
                  <a:cubicBezTo>
                    <a:pt x="326" y="4"/>
                    <a:pt x="334" y="0"/>
                    <a:pt x="337" y="0"/>
                  </a:cubicBezTo>
                  <a:close/>
                  <a:moveTo>
                    <a:pt x="323" y="4"/>
                  </a:moveTo>
                  <a:cubicBezTo>
                    <a:pt x="195" y="60"/>
                    <a:pt x="76" y="124"/>
                    <a:pt x="1" y="250"/>
                  </a:cubicBezTo>
                  <a:cubicBezTo>
                    <a:pt x="109" y="169"/>
                    <a:pt x="214" y="86"/>
                    <a:pt x="323" y="4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3" name="Google Shape;17673;p11"/>
            <p:cNvSpPr/>
            <p:nvPr/>
          </p:nvSpPr>
          <p:spPr>
            <a:xfrm>
              <a:off x="-2115798" y="5385722"/>
              <a:ext cx="12558" cy="9836"/>
            </a:xfrm>
            <a:custGeom>
              <a:avLst/>
              <a:gdLst/>
              <a:ahLst/>
              <a:cxnLst/>
              <a:rect l="l" t="t" r="r" b="b"/>
              <a:pathLst>
                <a:path w="263" h="206" extrusionOk="0">
                  <a:moveTo>
                    <a:pt x="263" y="0"/>
                  </a:moveTo>
                  <a:lnTo>
                    <a:pt x="263" y="0"/>
                  </a:lnTo>
                  <a:cubicBezTo>
                    <a:pt x="116" y="26"/>
                    <a:pt x="83" y="52"/>
                    <a:pt x="1" y="206"/>
                  </a:cubicBezTo>
                  <a:cubicBezTo>
                    <a:pt x="106" y="124"/>
                    <a:pt x="176" y="68"/>
                    <a:pt x="26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4" name="Google Shape;17674;p11"/>
            <p:cNvSpPr/>
            <p:nvPr/>
          </p:nvSpPr>
          <p:spPr>
            <a:xfrm>
              <a:off x="-2265924" y="5583694"/>
              <a:ext cx="6494" cy="11078"/>
            </a:xfrm>
            <a:custGeom>
              <a:avLst/>
              <a:gdLst/>
              <a:ahLst/>
              <a:cxnLst/>
              <a:rect l="l" t="t" r="r" b="b"/>
              <a:pathLst>
                <a:path w="136" h="232" extrusionOk="0">
                  <a:moveTo>
                    <a:pt x="94" y="0"/>
                  </a:moveTo>
                  <a:cubicBezTo>
                    <a:pt x="20" y="49"/>
                    <a:pt x="31" y="138"/>
                    <a:pt x="1" y="209"/>
                  </a:cubicBezTo>
                  <a:cubicBezTo>
                    <a:pt x="20" y="217"/>
                    <a:pt x="38" y="224"/>
                    <a:pt x="57" y="232"/>
                  </a:cubicBezTo>
                  <a:cubicBezTo>
                    <a:pt x="83" y="161"/>
                    <a:pt x="110" y="90"/>
                    <a:pt x="136" y="19"/>
                  </a:cubicBezTo>
                  <a:cubicBezTo>
                    <a:pt x="120" y="11"/>
                    <a:pt x="105" y="4"/>
                    <a:pt x="9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5" name="Google Shape;17675;p11"/>
            <p:cNvSpPr/>
            <p:nvPr/>
          </p:nvSpPr>
          <p:spPr>
            <a:xfrm>
              <a:off x="-2213065" y="5446603"/>
              <a:ext cx="7019" cy="9502"/>
            </a:xfrm>
            <a:custGeom>
              <a:avLst/>
              <a:gdLst/>
              <a:ahLst/>
              <a:cxnLst/>
              <a:rect l="l" t="t" r="r" b="b"/>
              <a:pathLst>
                <a:path w="147" h="199" extrusionOk="0">
                  <a:moveTo>
                    <a:pt x="116" y="0"/>
                  </a:moveTo>
                  <a:cubicBezTo>
                    <a:pt x="75" y="56"/>
                    <a:pt x="38" y="112"/>
                    <a:pt x="0" y="168"/>
                  </a:cubicBezTo>
                  <a:cubicBezTo>
                    <a:pt x="15" y="180"/>
                    <a:pt x="30" y="191"/>
                    <a:pt x="45" y="199"/>
                  </a:cubicBezTo>
                  <a:cubicBezTo>
                    <a:pt x="79" y="142"/>
                    <a:pt x="112" y="83"/>
                    <a:pt x="146" y="23"/>
                  </a:cubicBezTo>
                  <a:cubicBezTo>
                    <a:pt x="135" y="16"/>
                    <a:pt x="128" y="11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6" name="Google Shape;17676;p11"/>
            <p:cNvSpPr/>
            <p:nvPr/>
          </p:nvSpPr>
          <p:spPr>
            <a:xfrm>
              <a:off x="-1190642" y="4848439"/>
              <a:ext cx="15041" cy="4154"/>
            </a:xfrm>
            <a:custGeom>
              <a:avLst/>
              <a:gdLst/>
              <a:ahLst/>
              <a:cxnLst/>
              <a:rect l="l" t="t" r="r" b="b"/>
              <a:pathLst>
                <a:path w="315" h="87" extrusionOk="0">
                  <a:moveTo>
                    <a:pt x="123" y="0"/>
                  </a:moveTo>
                  <a:cubicBezTo>
                    <a:pt x="86" y="0"/>
                    <a:pt x="49" y="12"/>
                    <a:pt x="0" y="45"/>
                  </a:cubicBezTo>
                  <a:cubicBezTo>
                    <a:pt x="113" y="60"/>
                    <a:pt x="191" y="72"/>
                    <a:pt x="314" y="86"/>
                  </a:cubicBezTo>
                  <a:cubicBezTo>
                    <a:pt x="243" y="38"/>
                    <a:pt x="187" y="0"/>
                    <a:pt x="12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7" name="Google Shape;17677;p11"/>
            <p:cNvSpPr/>
            <p:nvPr/>
          </p:nvSpPr>
          <p:spPr>
            <a:xfrm>
              <a:off x="-2189859" y="5501229"/>
              <a:ext cx="9120" cy="12558"/>
            </a:xfrm>
            <a:custGeom>
              <a:avLst/>
              <a:gdLst/>
              <a:ahLst/>
              <a:cxnLst/>
              <a:rect l="l" t="t" r="r" b="b"/>
              <a:pathLst>
                <a:path w="191" h="263" extrusionOk="0">
                  <a:moveTo>
                    <a:pt x="146" y="0"/>
                  </a:moveTo>
                  <a:cubicBezTo>
                    <a:pt x="97" y="78"/>
                    <a:pt x="49" y="157"/>
                    <a:pt x="0" y="235"/>
                  </a:cubicBezTo>
                  <a:cubicBezTo>
                    <a:pt x="15" y="243"/>
                    <a:pt x="26" y="250"/>
                    <a:pt x="42" y="262"/>
                  </a:cubicBezTo>
                  <a:cubicBezTo>
                    <a:pt x="90" y="183"/>
                    <a:pt x="139" y="105"/>
                    <a:pt x="191" y="26"/>
                  </a:cubicBezTo>
                  <a:cubicBezTo>
                    <a:pt x="176" y="15"/>
                    <a:pt x="161" y="7"/>
                    <a:pt x="1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8" name="Google Shape;17678;p11"/>
            <p:cNvSpPr/>
            <p:nvPr/>
          </p:nvSpPr>
          <p:spPr>
            <a:xfrm>
              <a:off x="-2180977" y="5563830"/>
              <a:ext cx="7210" cy="11174"/>
            </a:xfrm>
            <a:custGeom>
              <a:avLst/>
              <a:gdLst/>
              <a:ahLst/>
              <a:cxnLst/>
              <a:rect l="l" t="t" r="r" b="b"/>
              <a:pathLst>
                <a:path w="151" h="234" extrusionOk="0">
                  <a:moveTo>
                    <a:pt x="117" y="1"/>
                  </a:moveTo>
                  <a:cubicBezTo>
                    <a:pt x="80" y="73"/>
                    <a:pt x="42" y="140"/>
                    <a:pt x="1" y="211"/>
                  </a:cubicBezTo>
                  <a:cubicBezTo>
                    <a:pt x="20" y="218"/>
                    <a:pt x="39" y="225"/>
                    <a:pt x="53" y="233"/>
                  </a:cubicBezTo>
                  <a:cubicBezTo>
                    <a:pt x="87" y="162"/>
                    <a:pt x="120" y="87"/>
                    <a:pt x="151" y="16"/>
                  </a:cubicBezTo>
                  <a:cubicBezTo>
                    <a:pt x="139" y="12"/>
                    <a:pt x="128" y="5"/>
                    <a:pt x="117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79" name="Google Shape;17679;p11"/>
            <p:cNvSpPr/>
            <p:nvPr/>
          </p:nvSpPr>
          <p:spPr>
            <a:xfrm>
              <a:off x="-2237895" y="5631157"/>
              <a:ext cx="6828" cy="9693"/>
            </a:xfrm>
            <a:custGeom>
              <a:avLst/>
              <a:gdLst/>
              <a:ahLst/>
              <a:cxnLst/>
              <a:rect l="l" t="t" r="r" b="b"/>
              <a:pathLst>
                <a:path w="143" h="203" extrusionOk="0">
                  <a:moveTo>
                    <a:pt x="142" y="0"/>
                  </a:moveTo>
                  <a:cubicBezTo>
                    <a:pt x="1" y="57"/>
                    <a:pt x="1" y="57"/>
                    <a:pt x="53" y="202"/>
                  </a:cubicBezTo>
                  <a:cubicBezTo>
                    <a:pt x="83" y="143"/>
                    <a:pt x="109" y="79"/>
                    <a:pt x="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0" name="Google Shape;17680;p11"/>
            <p:cNvSpPr/>
            <p:nvPr/>
          </p:nvSpPr>
          <p:spPr>
            <a:xfrm>
              <a:off x="-2317160" y="5525104"/>
              <a:ext cx="7401" cy="10266"/>
            </a:xfrm>
            <a:custGeom>
              <a:avLst/>
              <a:gdLst/>
              <a:ahLst/>
              <a:cxnLst/>
              <a:rect l="l" t="t" r="r" b="b"/>
              <a:pathLst>
                <a:path w="155" h="215" extrusionOk="0">
                  <a:moveTo>
                    <a:pt x="91" y="1"/>
                  </a:moveTo>
                  <a:cubicBezTo>
                    <a:pt x="61" y="68"/>
                    <a:pt x="31" y="132"/>
                    <a:pt x="1" y="195"/>
                  </a:cubicBezTo>
                  <a:cubicBezTo>
                    <a:pt x="12" y="203"/>
                    <a:pt x="27" y="211"/>
                    <a:pt x="39" y="214"/>
                  </a:cubicBezTo>
                  <a:cubicBezTo>
                    <a:pt x="87" y="158"/>
                    <a:pt x="132" y="102"/>
                    <a:pt x="154" y="31"/>
                  </a:cubicBezTo>
                  <a:cubicBezTo>
                    <a:pt x="132" y="20"/>
                    <a:pt x="113" y="12"/>
                    <a:pt x="9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1" name="Google Shape;17681;p11"/>
            <p:cNvSpPr/>
            <p:nvPr/>
          </p:nvSpPr>
          <p:spPr>
            <a:xfrm>
              <a:off x="-1209408" y="4770989"/>
              <a:ext cx="10935" cy="5396"/>
            </a:xfrm>
            <a:custGeom>
              <a:avLst/>
              <a:gdLst/>
              <a:ahLst/>
              <a:cxnLst/>
              <a:rect l="l" t="t" r="r" b="b"/>
              <a:pathLst>
                <a:path w="229" h="113" extrusionOk="0">
                  <a:moveTo>
                    <a:pt x="4" y="7"/>
                  </a:moveTo>
                  <a:lnTo>
                    <a:pt x="0" y="16"/>
                  </a:lnTo>
                  <a:lnTo>
                    <a:pt x="4" y="16"/>
                  </a:lnTo>
                  <a:lnTo>
                    <a:pt x="4" y="7"/>
                  </a:lnTo>
                  <a:close/>
                  <a:moveTo>
                    <a:pt x="124" y="0"/>
                  </a:moveTo>
                  <a:cubicBezTo>
                    <a:pt x="105" y="0"/>
                    <a:pt x="87" y="4"/>
                    <a:pt x="64" y="7"/>
                  </a:cubicBezTo>
                  <a:cubicBezTo>
                    <a:pt x="45" y="12"/>
                    <a:pt x="26" y="16"/>
                    <a:pt x="8" y="16"/>
                  </a:cubicBezTo>
                  <a:lnTo>
                    <a:pt x="4" y="16"/>
                  </a:lnTo>
                  <a:cubicBezTo>
                    <a:pt x="23" y="103"/>
                    <a:pt x="78" y="111"/>
                    <a:pt x="141" y="111"/>
                  </a:cubicBezTo>
                  <a:cubicBezTo>
                    <a:pt x="155" y="111"/>
                    <a:pt x="169" y="110"/>
                    <a:pt x="183" y="110"/>
                  </a:cubicBezTo>
                  <a:cubicBezTo>
                    <a:pt x="198" y="110"/>
                    <a:pt x="213" y="111"/>
                    <a:pt x="228" y="112"/>
                  </a:cubicBezTo>
                  <a:cubicBezTo>
                    <a:pt x="214" y="23"/>
                    <a:pt x="173" y="0"/>
                    <a:pt x="1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2" name="Google Shape;17682;p11"/>
            <p:cNvSpPr/>
            <p:nvPr/>
          </p:nvSpPr>
          <p:spPr>
            <a:xfrm>
              <a:off x="-2306751" y="5770778"/>
              <a:ext cx="6781" cy="9264"/>
            </a:xfrm>
            <a:custGeom>
              <a:avLst/>
              <a:gdLst/>
              <a:ahLst/>
              <a:cxnLst/>
              <a:rect l="l" t="t" r="r" b="b"/>
              <a:pathLst>
                <a:path w="142" h="194" extrusionOk="0">
                  <a:moveTo>
                    <a:pt x="142" y="0"/>
                  </a:moveTo>
                  <a:cubicBezTo>
                    <a:pt x="97" y="63"/>
                    <a:pt x="49" y="127"/>
                    <a:pt x="0" y="194"/>
                  </a:cubicBezTo>
                  <a:cubicBezTo>
                    <a:pt x="93" y="164"/>
                    <a:pt x="142" y="101"/>
                    <a:pt x="14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3" name="Google Shape;17683;p11"/>
            <p:cNvSpPr/>
            <p:nvPr/>
          </p:nvSpPr>
          <p:spPr>
            <a:xfrm>
              <a:off x="-1783793" y="5228290"/>
              <a:ext cx="10028" cy="6637"/>
            </a:xfrm>
            <a:custGeom>
              <a:avLst/>
              <a:gdLst/>
              <a:ahLst/>
              <a:cxnLst/>
              <a:rect l="l" t="t" r="r" b="b"/>
              <a:pathLst>
                <a:path w="210" h="139" extrusionOk="0">
                  <a:moveTo>
                    <a:pt x="0" y="131"/>
                  </a:moveTo>
                  <a:lnTo>
                    <a:pt x="0" y="139"/>
                  </a:lnTo>
                  <a:cubicBezTo>
                    <a:pt x="0" y="135"/>
                    <a:pt x="0" y="135"/>
                    <a:pt x="4" y="135"/>
                  </a:cubicBezTo>
                  <a:cubicBezTo>
                    <a:pt x="0" y="135"/>
                    <a:pt x="0" y="131"/>
                    <a:pt x="0" y="131"/>
                  </a:cubicBezTo>
                  <a:close/>
                  <a:moveTo>
                    <a:pt x="128" y="0"/>
                  </a:moveTo>
                  <a:cubicBezTo>
                    <a:pt x="45" y="0"/>
                    <a:pt x="42" y="94"/>
                    <a:pt x="4" y="135"/>
                  </a:cubicBezTo>
                  <a:cubicBezTo>
                    <a:pt x="16" y="135"/>
                    <a:pt x="23" y="139"/>
                    <a:pt x="30" y="139"/>
                  </a:cubicBezTo>
                  <a:cubicBezTo>
                    <a:pt x="109" y="139"/>
                    <a:pt x="116" y="38"/>
                    <a:pt x="209" y="23"/>
                  </a:cubicBezTo>
                  <a:cubicBezTo>
                    <a:pt x="176" y="8"/>
                    <a:pt x="150" y="0"/>
                    <a:pt x="128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4" name="Google Shape;17684;p11"/>
            <p:cNvSpPr/>
            <p:nvPr/>
          </p:nvSpPr>
          <p:spPr>
            <a:xfrm>
              <a:off x="-1793581" y="5234546"/>
              <a:ext cx="9837" cy="6828"/>
            </a:xfrm>
            <a:custGeom>
              <a:avLst/>
              <a:gdLst/>
              <a:ahLst/>
              <a:cxnLst/>
              <a:rect l="l" t="t" r="r" b="b"/>
              <a:pathLst>
                <a:path w="206" h="143" extrusionOk="0">
                  <a:moveTo>
                    <a:pt x="205" y="0"/>
                  </a:moveTo>
                  <a:cubicBezTo>
                    <a:pt x="205" y="4"/>
                    <a:pt x="205" y="4"/>
                    <a:pt x="202" y="8"/>
                  </a:cubicBezTo>
                  <a:lnTo>
                    <a:pt x="205" y="8"/>
                  </a:lnTo>
                  <a:lnTo>
                    <a:pt x="205" y="0"/>
                  </a:lnTo>
                  <a:close/>
                  <a:moveTo>
                    <a:pt x="202" y="8"/>
                  </a:moveTo>
                  <a:cubicBezTo>
                    <a:pt x="52" y="11"/>
                    <a:pt x="22" y="30"/>
                    <a:pt x="7" y="139"/>
                  </a:cubicBezTo>
                  <a:cubicBezTo>
                    <a:pt x="93" y="128"/>
                    <a:pt x="168" y="97"/>
                    <a:pt x="202" y="8"/>
                  </a:cubicBezTo>
                  <a:close/>
                  <a:moveTo>
                    <a:pt x="0" y="139"/>
                  </a:moveTo>
                  <a:lnTo>
                    <a:pt x="7" y="142"/>
                  </a:lnTo>
                  <a:lnTo>
                    <a:pt x="7" y="139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5" name="Google Shape;17685;p11"/>
            <p:cNvSpPr/>
            <p:nvPr/>
          </p:nvSpPr>
          <p:spPr>
            <a:xfrm>
              <a:off x="-1934301" y="5230248"/>
              <a:ext cx="10075" cy="6160"/>
            </a:xfrm>
            <a:custGeom>
              <a:avLst/>
              <a:gdLst/>
              <a:ahLst/>
              <a:cxnLst/>
              <a:rect l="l" t="t" r="r" b="b"/>
              <a:pathLst>
                <a:path w="211" h="129" extrusionOk="0">
                  <a:moveTo>
                    <a:pt x="211" y="1"/>
                  </a:moveTo>
                  <a:lnTo>
                    <a:pt x="211" y="1"/>
                  </a:lnTo>
                  <a:cubicBezTo>
                    <a:pt x="135" y="38"/>
                    <a:pt x="83" y="64"/>
                    <a:pt x="1" y="106"/>
                  </a:cubicBezTo>
                  <a:cubicBezTo>
                    <a:pt x="38" y="120"/>
                    <a:pt x="73" y="128"/>
                    <a:pt x="99" y="128"/>
                  </a:cubicBezTo>
                  <a:cubicBezTo>
                    <a:pt x="158" y="128"/>
                    <a:pt x="192" y="90"/>
                    <a:pt x="2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6" name="Google Shape;17686;p11"/>
            <p:cNvSpPr/>
            <p:nvPr/>
          </p:nvSpPr>
          <p:spPr>
            <a:xfrm>
              <a:off x="-1062529" y="4892178"/>
              <a:ext cx="9932" cy="4345"/>
            </a:xfrm>
            <a:custGeom>
              <a:avLst/>
              <a:gdLst/>
              <a:ahLst/>
              <a:cxnLst/>
              <a:rect l="l" t="t" r="r" b="b"/>
              <a:pathLst>
                <a:path w="208" h="91" extrusionOk="0">
                  <a:moveTo>
                    <a:pt x="9" y="0"/>
                  </a:moveTo>
                  <a:cubicBezTo>
                    <a:pt x="5" y="19"/>
                    <a:pt x="5" y="38"/>
                    <a:pt x="1" y="57"/>
                  </a:cubicBezTo>
                  <a:cubicBezTo>
                    <a:pt x="28" y="79"/>
                    <a:pt x="54" y="90"/>
                    <a:pt x="80" y="90"/>
                  </a:cubicBezTo>
                  <a:cubicBezTo>
                    <a:pt x="117" y="90"/>
                    <a:pt x="154" y="71"/>
                    <a:pt x="207" y="23"/>
                  </a:cubicBezTo>
                  <a:cubicBezTo>
                    <a:pt x="117" y="12"/>
                    <a:pt x="64" y="8"/>
                    <a:pt x="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7" name="Google Shape;17687;p11"/>
            <p:cNvSpPr/>
            <p:nvPr/>
          </p:nvSpPr>
          <p:spPr>
            <a:xfrm>
              <a:off x="-1066779" y="4866298"/>
              <a:ext cx="10935" cy="3438"/>
            </a:xfrm>
            <a:custGeom>
              <a:avLst/>
              <a:gdLst/>
              <a:ahLst/>
              <a:cxnLst/>
              <a:rect l="l" t="t" r="r" b="b"/>
              <a:pathLst>
                <a:path w="229" h="72" extrusionOk="0">
                  <a:moveTo>
                    <a:pt x="112" y="0"/>
                  </a:moveTo>
                  <a:cubicBezTo>
                    <a:pt x="79" y="0"/>
                    <a:pt x="41" y="12"/>
                    <a:pt x="0" y="53"/>
                  </a:cubicBezTo>
                  <a:cubicBezTo>
                    <a:pt x="98" y="61"/>
                    <a:pt x="162" y="68"/>
                    <a:pt x="224" y="71"/>
                  </a:cubicBezTo>
                  <a:cubicBezTo>
                    <a:pt x="229" y="61"/>
                    <a:pt x="229" y="45"/>
                    <a:pt x="229" y="30"/>
                  </a:cubicBezTo>
                  <a:cubicBezTo>
                    <a:pt x="191" y="23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8" name="Google Shape;17688;p11"/>
            <p:cNvSpPr/>
            <p:nvPr/>
          </p:nvSpPr>
          <p:spPr>
            <a:xfrm>
              <a:off x="-1853985" y="5234546"/>
              <a:ext cx="11842" cy="6828"/>
            </a:xfrm>
            <a:custGeom>
              <a:avLst/>
              <a:gdLst/>
              <a:ahLst/>
              <a:cxnLst/>
              <a:rect l="l" t="t" r="r" b="b"/>
              <a:pathLst>
                <a:path w="248" h="143" extrusionOk="0">
                  <a:moveTo>
                    <a:pt x="225" y="0"/>
                  </a:moveTo>
                  <a:cubicBezTo>
                    <a:pt x="158" y="45"/>
                    <a:pt x="87" y="87"/>
                    <a:pt x="1" y="139"/>
                  </a:cubicBezTo>
                  <a:cubicBezTo>
                    <a:pt x="13" y="142"/>
                    <a:pt x="23" y="142"/>
                    <a:pt x="39" y="142"/>
                  </a:cubicBezTo>
                  <a:cubicBezTo>
                    <a:pt x="135" y="142"/>
                    <a:pt x="170" y="52"/>
                    <a:pt x="248" y="45"/>
                  </a:cubicBezTo>
                  <a:cubicBezTo>
                    <a:pt x="240" y="30"/>
                    <a:pt x="233" y="16"/>
                    <a:pt x="22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89" name="Google Shape;17689;p11"/>
            <p:cNvSpPr/>
            <p:nvPr/>
          </p:nvSpPr>
          <p:spPr>
            <a:xfrm>
              <a:off x="-1697795" y="5152607"/>
              <a:ext cx="6685" cy="7163"/>
            </a:xfrm>
            <a:custGeom>
              <a:avLst/>
              <a:gdLst/>
              <a:ahLst/>
              <a:cxnLst/>
              <a:rect l="l" t="t" r="r" b="b"/>
              <a:pathLst>
                <a:path w="140" h="150" extrusionOk="0">
                  <a:moveTo>
                    <a:pt x="87" y="0"/>
                  </a:moveTo>
                  <a:cubicBezTo>
                    <a:pt x="1" y="0"/>
                    <a:pt x="35" y="112"/>
                    <a:pt x="20" y="150"/>
                  </a:cubicBezTo>
                  <a:cubicBezTo>
                    <a:pt x="57" y="109"/>
                    <a:pt x="94" y="64"/>
                    <a:pt x="139" y="12"/>
                  </a:cubicBezTo>
                  <a:cubicBezTo>
                    <a:pt x="117" y="5"/>
                    <a:pt x="102" y="0"/>
                    <a:pt x="8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0" name="Google Shape;17690;p11"/>
            <p:cNvSpPr/>
            <p:nvPr/>
          </p:nvSpPr>
          <p:spPr>
            <a:xfrm>
              <a:off x="-1211891" y="4842900"/>
              <a:ext cx="9693" cy="4871"/>
            </a:xfrm>
            <a:custGeom>
              <a:avLst/>
              <a:gdLst/>
              <a:ahLst/>
              <a:cxnLst/>
              <a:rect l="l" t="t" r="r" b="b"/>
              <a:pathLst>
                <a:path w="203" h="102" extrusionOk="0">
                  <a:moveTo>
                    <a:pt x="0" y="1"/>
                  </a:moveTo>
                  <a:lnTo>
                    <a:pt x="0" y="1"/>
                  </a:lnTo>
                  <a:cubicBezTo>
                    <a:pt x="42" y="76"/>
                    <a:pt x="56" y="102"/>
                    <a:pt x="97" y="102"/>
                  </a:cubicBezTo>
                  <a:cubicBezTo>
                    <a:pt x="120" y="102"/>
                    <a:pt x="150" y="94"/>
                    <a:pt x="202" y="80"/>
                  </a:cubicBezTo>
                  <a:cubicBezTo>
                    <a:pt x="128" y="49"/>
                    <a:pt x="71" y="31"/>
                    <a:pt x="0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1" name="Google Shape;17691;p11"/>
            <p:cNvSpPr/>
            <p:nvPr/>
          </p:nvSpPr>
          <p:spPr>
            <a:xfrm>
              <a:off x="-1108035" y="4831870"/>
              <a:ext cx="8786" cy="2340"/>
            </a:xfrm>
            <a:custGeom>
              <a:avLst/>
              <a:gdLst/>
              <a:ahLst/>
              <a:cxnLst/>
              <a:rect l="l" t="t" r="r" b="b"/>
              <a:pathLst>
                <a:path w="184" h="49" extrusionOk="0">
                  <a:moveTo>
                    <a:pt x="1" y="0"/>
                  </a:moveTo>
                  <a:lnTo>
                    <a:pt x="1" y="49"/>
                  </a:lnTo>
                  <a:lnTo>
                    <a:pt x="184" y="49"/>
                  </a:lnTo>
                  <a:lnTo>
                    <a:pt x="184" y="11"/>
                  </a:lnTo>
                  <a:cubicBezTo>
                    <a:pt x="124" y="7"/>
                    <a:pt x="65" y="4"/>
                    <a:pt x="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2" name="Google Shape;17692;p11"/>
            <p:cNvSpPr/>
            <p:nvPr/>
          </p:nvSpPr>
          <p:spPr>
            <a:xfrm>
              <a:off x="-2290707" y="5750389"/>
              <a:ext cx="5921" cy="6685"/>
            </a:xfrm>
            <a:custGeom>
              <a:avLst/>
              <a:gdLst/>
              <a:ahLst/>
              <a:cxnLst/>
              <a:rect l="l" t="t" r="r" b="b"/>
              <a:pathLst>
                <a:path w="124" h="140" extrusionOk="0">
                  <a:moveTo>
                    <a:pt x="94" y="1"/>
                  </a:moveTo>
                  <a:cubicBezTo>
                    <a:pt x="63" y="34"/>
                    <a:pt x="30" y="72"/>
                    <a:pt x="0" y="109"/>
                  </a:cubicBezTo>
                  <a:cubicBezTo>
                    <a:pt x="11" y="120"/>
                    <a:pt x="23" y="127"/>
                    <a:pt x="34" y="139"/>
                  </a:cubicBezTo>
                  <a:cubicBezTo>
                    <a:pt x="63" y="101"/>
                    <a:pt x="94" y="64"/>
                    <a:pt x="123" y="27"/>
                  </a:cubicBezTo>
                  <a:cubicBezTo>
                    <a:pt x="116" y="15"/>
                    <a:pt x="105" y="8"/>
                    <a:pt x="9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3" name="Google Shape;17693;p11"/>
            <p:cNvSpPr/>
            <p:nvPr/>
          </p:nvSpPr>
          <p:spPr>
            <a:xfrm>
              <a:off x="-2172907" y="5549218"/>
              <a:ext cx="4488" cy="5921"/>
            </a:xfrm>
            <a:custGeom>
              <a:avLst/>
              <a:gdLst/>
              <a:ahLst/>
              <a:cxnLst/>
              <a:rect l="l" t="t" r="r" b="b"/>
              <a:pathLst>
                <a:path w="94" h="124" extrusionOk="0">
                  <a:moveTo>
                    <a:pt x="15" y="1"/>
                  </a:moveTo>
                  <a:cubicBezTo>
                    <a:pt x="11" y="38"/>
                    <a:pt x="4" y="72"/>
                    <a:pt x="1" y="109"/>
                  </a:cubicBezTo>
                  <a:cubicBezTo>
                    <a:pt x="15" y="113"/>
                    <a:pt x="30" y="117"/>
                    <a:pt x="49" y="124"/>
                  </a:cubicBezTo>
                  <a:cubicBezTo>
                    <a:pt x="63" y="91"/>
                    <a:pt x="79" y="57"/>
                    <a:pt x="94" y="23"/>
                  </a:cubicBezTo>
                  <a:cubicBezTo>
                    <a:pt x="68" y="15"/>
                    <a:pt x="41" y="8"/>
                    <a:pt x="1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4" name="Google Shape;17694;p11"/>
            <p:cNvSpPr/>
            <p:nvPr/>
          </p:nvSpPr>
          <p:spPr>
            <a:xfrm>
              <a:off x="-1947289" y="5318586"/>
              <a:ext cx="7353" cy="5253"/>
            </a:xfrm>
            <a:custGeom>
              <a:avLst/>
              <a:gdLst/>
              <a:ahLst/>
              <a:cxnLst/>
              <a:rect l="l" t="t" r="r" b="b"/>
              <a:pathLst>
                <a:path w="154" h="110" extrusionOk="0">
                  <a:moveTo>
                    <a:pt x="135" y="1"/>
                  </a:moveTo>
                  <a:cubicBezTo>
                    <a:pt x="90" y="31"/>
                    <a:pt x="45" y="57"/>
                    <a:pt x="0" y="83"/>
                  </a:cubicBezTo>
                  <a:cubicBezTo>
                    <a:pt x="4" y="95"/>
                    <a:pt x="12" y="102"/>
                    <a:pt x="15" y="109"/>
                  </a:cubicBezTo>
                  <a:cubicBezTo>
                    <a:pt x="60" y="83"/>
                    <a:pt x="109" y="54"/>
                    <a:pt x="153" y="28"/>
                  </a:cubicBezTo>
                  <a:cubicBezTo>
                    <a:pt x="150" y="19"/>
                    <a:pt x="143" y="9"/>
                    <a:pt x="135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5" name="Google Shape;17695;p11"/>
            <p:cNvSpPr/>
            <p:nvPr/>
          </p:nvSpPr>
          <p:spPr>
            <a:xfrm>
              <a:off x="-2004398" y="5315052"/>
              <a:ext cx="7544" cy="5396"/>
            </a:xfrm>
            <a:custGeom>
              <a:avLst/>
              <a:gdLst/>
              <a:ahLst/>
              <a:cxnLst/>
              <a:rect l="l" t="t" r="r" b="b"/>
              <a:pathLst>
                <a:path w="158" h="113" extrusionOk="0">
                  <a:moveTo>
                    <a:pt x="145" y="0"/>
                  </a:moveTo>
                  <a:cubicBezTo>
                    <a:pt x="97" y="30"/>
                    <a:pt x="49" y="52"/>
                    <a:pt x="0" y="79"/>
                  </a:cubicBezTo>
                  <a:cubicBezTo>
                    <a:pt x="4" y="90"/>
                    <a:pt x="7" y="102"/>
                    <a:pt x="11" y="112"/>
                  </a:cubicBezTo>
                  <a:cubicBezTo>
                    <a:pt x="60" y="83"/>
                    <a:pt x="109" y="52"/>
                    <a:pt x="157" y="26"/>
                  </a:cubicBezTo>
                  <a:cubicBezTo>
                    <a:pt x="154" y="19"/>
                    <a:pt x="150" y="7"/>
                    <a:pt x="14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6" name="Google Shape;17696;p11"/>
            <p:cNvSpPr/>
            <p:nvPr/>
          </p:nvSpPr>
          <p:spPr>
            <a:xfrm>
              <a:off x="-1399310" y="4807565"/>
              <a:ext cx="9359" cy="3629"/>
            </a:xfrm>
            <a:custGeom>
              <a:avLst/>
              <a:gdLst/>
              <a:ahLst/>
              <a:cxnLst/>
              <a:rect l="l" t="t" r="r" b="b"/>
              <a:pathLst>
                <a:path w="196" h="76" extrusionOk="0">
                  <a:moveTo>
                    <a:pt x="183" y="0"/>
                  </a:moveTo>
                  <a:cubicBezTo>
                    <a:pt x="120" y="26"/>
                    <a:pt x="60" y="49"/>
                    <a:pt x="0" y="76"/>
                  </a:cubicBezTo>
                  <a:cubicBezTo>
                    <a:pt x="64" y="68"/>
                    <a:pt x="128" y="64"/>
                    <a:pt x="195" y="61"/>
                  </a:cubicBezTo>
                  <a:cubicBezTo>
                    <a:pt x="191" y="38"/>
                    <a:pt x="187" y="19"/>
                    <a:pt x="18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7" name="Google Shape;17697;p11"/>
            <p:cNvSpPr/>
            <p:nvPr/>
          </p:nvSpPr>
          <p:spPr>
            <a:xfrm>
              <a:off x="-1244934" y="4840608"/>
              <a:ext cx="10266" cy="2722"/>
            </a:xfrm>
            <a:custGeom>
              <a:avLst/>
              <a:gdLst/>
              <a:ahLst/>
              <a:cxnLst/>
              <a:rect l="l" t="t" r="r" b="b"/>
              <a:pathLst>
                <a:path w="215" h="57" extrusionOk="0">
                  <a:moveTo>
                    <a:pt x="214" y="23"/>
                  </a:moveTo>
                  <a:cubicBezTo>
                    <a:pt x="210" y="23"/>
                    <a:pt x="203" y="26"/>
                    <a:pt x="199" y="26"/>
                  </a:cubicBezTo>
                  <a:cubicBezTo>
                    <a:pt x="203" y="26"/>
                    <a:pt x="206" y="30"/>
                    <a:pt x="214" y="30"/>
                  </a:cubicBezTo>
                  <a:lnTo>
                    <a:pt x="214" y="23"/>
                  </a:lnTo>
                  <a:close/>
                  <a:moveTo>
                    <a:pt x="106" y="0"/>
                  </a:moveTo>
                  <a:cubicBezTo>
                    <a:pt x="68" y="0"/>
                    <a:pt x="35" y="15"/>
                    <a:pt x="1" y="57"/>
                  </a:cubicBezTo>
                  <a:cubicBezTo>
                    <a:pt x="64" y="45"/>
                    <a:pt x="132" y="38"/>
                    <a:pt x="199" y="26"/>
                  </a:cubicBezTo>
                  <a:cubicBezTo>
                    <a:pt x="165" y="12"/>
                    <a:pt x="135" y="0"/>
                    <a:pt x="1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8" name="Google Shape;17698;p11"/>
            <p:cNvSpPr/>
            <p:nvPr/>
          </p:nvSpPr>
          <p:spPr>
            <a:xfrm>
              <a:off x="-2264301" y="5407162"/>
              <a:ext cx="6446" cy="4871"/>
            </a:xfrm>
            <a:custGeom>
              <a:avLst/>
              <a:gdLst/>
              <a:ahLst/>
              <a:cxnLst/>
              <a:rect l="l" t="t" r="r" b="b"/>
              <a:pathLst>
                <a:path w="135" h="102" extrusionOk="0">
                  <a:moveTo>
                    <a:pt x="120" y="0"/>
                  </a:moveTo>
                  <a:cubicBezTo>
                    <a:pt x="109" y="0"/>
                    <a:pt x="102" y="4"/>
                    <a:pt x="90" y="4"/>
                  </a:cubicBezTo>
                  <a:cubicBezTo>
                    <a:pt x="60" y="34"/>
                    <a:pt x="31" y="67"/>
                    <a:pt x="0" y="101"/>
                  </a:cubicBezTo>
                  <a:lnTo>
                    <a:pt x="34" y="101"/>
                  </a:lnTo>
                  <a:cubicBezTo>
                    <a:pt x="105" y="101"/>
                    <a:pt x="135" y="71"/>
                    <a:pt x="12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99" name="Google Shape;17699;p11"/>
            <p:cNvSpPr/>
            <p:nvPr/>
          </p:nvSpPr>
          <p:spPr>
            <a:xfrm>
              <a:off x="-1850929" y="5301300"/>
              <a:ext cx="6637" cy="4679"/>
            </a:xfrm>
            <a:custGeom>
              <a:avLst/>
              <a:gdLst/>
              <a:ahLst/>
              <a:cxnLst/>
              <a:rect l="l" t="t" r="r" b="b"/>
              <a:pathLst>
                <a:path w="139" h="98" extrusionOk="0">
                  <a:moveTo>
                    <a:pt x="116" y="0"/>
                  </a:moveTo>
                  <a:cubicBezTo>
                    <a:pt x="80" y="23"/>
                    <a:pt x="38" y="41"/>
                    <a:pt x="1" y="64"/>
                  </a:cubicBezTo>
                  <a:cubicBezTo>
                    <a:pt x="4" y="76"/>
                    <a:pt x="12" y="86"/>
                    <a:pt x="19" y="98"/>
                  </a:cubicBezTo>
                  <a:cubicBezTo>
                    <a:pt x="61" y="79"/>
                    <a:pt x="98" y="57"/>
                    <a:pt x="139" y="38"/>
                  </a:cubicBezTo>
                  <a:cubicBezTo>
                    <a:pt x="132" y="23"/>
                    <a:pt x="124" y="12"/>
                    <a:pt x="11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0" name="Google Shape;17700;p11"/>
            <p:cNvSpPr/>
            <p:nvPr/>
          </p:nvSpPr>
          <p:spPr>
            <a:xfrm>
              <a:off x="-1942848" y="5236121"/>
              <a:ext cx="5587" cy="4727"/>
            </a:xfrm>
            <a:custGeom>
              <a:avLst/>
              <a:gdLst/>
              <a:ahLst/>
              <a:cxnLst/>
              <a:rect l="l" t="t" r="r" b="b"/>
              <a:pathLst>
                <a:path w="117" h="99" extrusionOk="0">
                  <a:moveTo>
                    <a:pt x="86" y="1"/>
                  </a:moveTo>
                  <a:cubicBezTo>
                    <a:pt x="60" y="23"/>
                    <a:pt x="31" y="42"/>
                    <a:pt x="0" y="61"/>
                  </a:cubicBezTo>
                  <a:cubicBezTo>
                    <a:pt x="5" y="72"/>
                    <a:pt x="12" y="87"/>
                    <a:pt x="19" y="98"/>
                  </a:cubicBezTo>
                  <a:cubicBezTo>
                    <a:pt x="53" y="83"/>
                    <a:pt x="83" y="64"/>
                    <a:pt x="117" y="50"/>
                  </a:cubicBezTo>
                  <a:cubicBezTo>
                    <a:pt x="109" y="35"/>
                    <a:pt x="98" y="16"/>
                    <a:pt x="8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1" name="Google Shape;17701;p11"/>
            <p:cNvSpPr/>
            <p:nvPr/>
          </p:nvSpPr>
          <p:spPr>
            <a:xfrm>
              <a:off x="-1069453" y="4837934"/>
              <a:ext cx="5730" cy="3581"/>
            </a:xfrm>
            <a:custGeom>
              <a:avLst/>
              <a:gdLst/>
              <a:ahLst/>
              <a:cxnLst/>
              <a:rect l="l" t="t" r="r" b="b"/>
              <a:pathLst>
                <a:path w="120" h="75" extrusionOk="0">
                  <a:moveTo>
                    <a:pt x="101" y="1"/>
                  </a:moveTo>
                  <a:cubicBezTo>
                    <a:pt x="68" y="15"/>
                    <a:pt x="34" y="34"/>
                    <a:pt x="0" y="53"/>
                  </a:cubicBezTo>
                  <a:cubicBezTo>
                    <a:pt x="4" y="60"/>
                    <a:pt x="8" y="68"/>
                    <a:pt x="8" y="75"/>
                  </a:cubicBezTo>
                  <a:cubicBezTo>
                    <a:pt x="45" y="63"/>
                    <a:pt x="83" y="53"/>
                    <a:pt x="120" y="41"/>
                  </a:cubicBezTo>
                  <a:cubicBezTo>
                    <a:pt x="113" y="30"/>
                    <a:pt x="105" y="15"/>
                    <a:pt x="10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2" name="Google Shape;17702;p11"/>
            <p:cNvSpPr/>
            <p:nvPr/>
          </p:nvSpPr>
          <p:spPr>
            <a:xfrm>
              <a:off x="-1103880" y="4861666"/>
              <a:ext cx="6637" cy="3247"/>
            </a:xfrm>
            <a:custGeom>
              <a:avLst/>
              <a:gdLst/>
              <a:ahLst/>
              <a:cxnLst/>
              <a:rect l="l" t="t" r="r" b="b"/>
              <a:pathLst>
                <a:path w="139" h="68" extrusionOk="0">
                  <a:moveTo>
                    <a:pt x="11" y="1"/>
                  </a:moveTo>
                  <a:cubicBezTo>
                    <a:pt x="7" y="15"/>
                    <a:pt x="4" y="27"/>
                    <a:pt x="0" y="42"/>
                  </a:cubicBezTo>
                  <a:cubicBezTo>
                    <a:pt x="41" y="49"/>
                    <a:pt x="86" y="60"/>
                    <a:pt x="127" y="68"/>
                  </a:cubicBezTo>
                  <a:cubicBezTo>
                    <a:pt x="131" y="56"/>
                    <a:pt x="135" y="45"/>
                    <a:pt x="138" y="34"/>
                  </a:cubicBezTo>
                  <a:cubicBezTo>
                    <a:pt x="97" y="23"/>
                    <a:pt x="52" y="11"/>
                    <a:pt x="1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3" name="Google Shape;17703;p11"/>
            <p:cNvSpPr/>
            <p:nvPr/>
          </p:nvSpPr>
          <p:spPr>
            <a:xfrm>
              <a:off x="-2348007" y="5613490"/>
              <a:ext cx="4154" cy="7163"/>
            </a:xfrm>
            <a:custGeom>
              <a:avLst/>
              <a:gdLst/>
              <a:ahLst/>
              <a:cxnLst/>
              <a:rect l="l" t="t" r="r" b="b"/>
              <a:pathLst>
                <a:path w="87" h="150" extrusionOk="0">
                  <a:moveTo>
                    <a:pt x="52" y="1"/>
                  </a:moveTo>
                  <a:cubicBezTo>
                    <a:pt x="38" y="42"/>
                    <a:pt x="19" y="82"/>
                    <a:pt x="0" y="127"/>
                  </a:cubicBezTo>
                  <a:cubicBezTo>
                    <a:pt x="26" y="135"/>
                    <a:pt x="52" y="142"/>
                    <a:pt x="79" y="150"/>
                  </a:cubicBezTo>
                  <a:cubicBezTo>
                    <a:pt x="83" y="105"/>
                    <a:pt x="83" y="60"/>
                    <a:pt x="86" y="15"/>
                  </a:cubicBezTo>
                  <a:cubicBezTo>
                    <a:pt x="75" y="8"/>
                    <a:pt x="64" y="4"/>
                    <a:pt x="52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4" name="Google Shape;17704;p11"/>
            <p:cNvSpPr/>
            <p:nvPr/>
          </p:nvSpPr>
          <p:spPr>
            <a:xfrm>
              <a:off x="-2193249" y="5599403"/>
              <a:ext cx="3438" cy="6828"/>
            </a:xfrm>
            <a:custGeom>
              <a:avLst/>
              <a:gdLst/>
              <a:ahLst/>
              <a:cxnLst/>
              <a:rect l="l" t="t" r="r" b="b"/>
              <a:pathLst>
                <a:path w="72" h="143" extrusionOk="0">
                  <a:moveTo>
                    <a:pt x="30" y="0"/>
                  </a:moveTo>
                  <a:cubicBezTo>
                    <a:pt x="23" y="45"/>
                    <a:pt x="11" y="86"/>
                    <a:pt x="1" y="131"/>
                  </a:cubicBezTo>
                  <a:cubicBezTo>
                    <a:pt x="18" y="135"/>
                    <a:pt x="41" y="139"/>
                    <a:pt x="60" y="142"/>
                  </a:cubicBezTo>
                  <a:cubicBezTo>
                    <a:pt x="63" y="97"/>
                    <a:pt x="68" y="52"/>
                    <a:pt x="71" y="8"/>
                  </a:cubicBezTo>
                  <a:cubicBezTo>
                    <a:pt x="60" y="4"/>
                    <a:pt x="45" y="4"/>
                    <a:pt x="30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705" name="Google Shape;17705;p11"/>
          <p:cNvGrpSpPr/>
          <p:nvPr/>
        </p:nvGrpSpPr>
        <p:grpSpPr>
          <a:xfrm>
            <a:off x="-398049" y="835201"/>
            <a:ext cx="1445232" cy="1137359"/>
            <a:chOff x="-4494751" y="-1199146"/>
            <a:chExt cx="896602" cy="705602"/>
          </a:xfrm>
        </p:grpSpPr>
        <p:sp>
          <p:nvSpPr>
            <p:cNvPr id="17706" name="Google Shape;17706;p11"/>
            <p:cNvSpPr/>
            <p:nvPr/>
          </p:nvSpPr>
          <p:spPr>
            <a:xfrm>
              <a:off x="-3866839" y="-670076"/>
              <a:ext cx="60929" cy="48562"/>
            </a:xfrm>
            <a:custGeom>
              <a:avLst/>
              <a:gdLst/>
              <a:ahLst/>
              <a:cxnLst/>
              <a:rect l="l" t="t" r="r" b="b"/>
              <a:pathLst>
                <a:path w="1276" h="1017" extrusionOk="0">
                  <a:moveTo>
                    <a:pt x="737" y="78"/>
                  </a:moveTo>
                  <a:cubicBezTo>
                    <a:pt x="760" y="78"/>
                    <a:pt x="778" y="85"/>
                    <a:pt x="801" y="100"/>
                  </a:cubicBezTo>
                  <a:cubicBezTo>
                    <a:pt x="812" y="108"/>
                    <a:pt x="827" y="123"/>
                    <a:pt x="815" y="142"/>
                  </a:cubicBezTo>
                  <a:cubicBezTo>
                    <a:pt x="808" y="153"/>
                    <a:pt x="796" y="161"/>
                    <a:pt x="789" y="161"/>
                  </a:cubicBezTo>
                  <a:cubicBezTo>
                    <a:pt x="782" y="161"/>
                    <a:pt x="774" y="157"/>
                    <a:pt x="770" y="145"/>
                  </a:cubicBezTo>
                  <a:cubicBezTo>
                    <a:pt x="763" y="121"/>
                    <a:pt x="745" y="121"/>
                    <a:pt x="726" y="121"/>
                  </a:cubicBezTo>
                  <a:cubicBezTo>
                    <a:pt x="708" y="121"/>
                    <a:pt x="690" y="121"/>
                    <a:pt x="684" y="97"/>
                  </a:cubicBezTo>
                  <a:cubicBezTo>
                    <a:pt x="703" y="82"/>
                    <a:pt x="718" y="78"/>
                    <a:pt x="737" y="78"/>
                  </a:cubicBezTo>
                  <a:close/>
                  <a:moveTo>
                    <a:pt x="146" y="407"/>
                  </a:moveTo>
                  <a:cubicBezTo>
                    <a:pt x="184" y="407"/>
                    <a:pt x="213" y="449"/>
                    <a:pt x="251" y="459"/>
                  </a:cubicBezTo>
                  <a:cubicBezTo>
                    <a:pt x="255" y="459"/>
                    <a:pt x="255" y="459"/>
                    <a:pt x="258" y="463"/>
                  </a:cubicBezTo>
                  <a:cubicBezTo>
                    <a:pt x="258" y="463"/>
                    <a:pt x="255" y="459"/>
                    <a:pt x="251" y="459"/>
                  </a:cubicBezTo>
                  <a:lnTo>
                    <a:pt x="247" y="459"/>
                  </a:lnTo>
                  <a:cubicBezTo>
                    <a:pt x="225" y="459"/>
                    <a:pt x="210" y="475"/>
                    <a:pt x="195" y="493"/>
                  </a:cubicBezTo>
                  <a:cubicBezTo>
                    <a:pt x="180" y="508"/>
                    <a:pt x="168" y="527"/>
                    <a:pt x="150" y="527"/>
                  </a:cubicBezTo>
                  <a:cubicBezTo>
                    <a:pt x="139" y="527"/>
                    <a:pt x="124" y="519"/>
                    <a:pt x="109" y="504"/>
                  </a:cubicBezTo>
                  <a:cubicBezTo>
                    <a:pt x="87" y="482"/>
                    <a:pt x="98" y="426"/>
                    <a:pt x="113" y="418"/>
                  </a:cubicBezTo>
                  <a:cubicBezTo>
                    <a:pt x="124" y="411"/>
                    <a:pt x="135" y="407"/>
                    <a:pt x="146" y="407"/>
                  </a:cubicBezTo>
                  <a:close/>
                  <a:moveTo>
                    <a:pt x="894" y="261"/>
                  </a:moveTo>
                  <a:cubicBezTo>
                    <a:pt x="965" y="265"/>
                    <a:pt x="1058" y="373"/>
                    <a:pt x="1062" y="456"/>
                  </a:cubicBezTo>
                  <a:cubicBezTo>
                    <a:pt x="1066" y="545"/>
                    <a:pt x="1058" y="549"/>
                    <a:pt x="894" y="553"/>
                  </a:cubicBezTo>
                  <a:lnTo>
                    <a:pt x="891" y="553"/>
                  </a:lnTo>
                  <a:cubicBezTo>
                    <a:pt x="796" y="553"/>
                    <a:pt x="756" y="508"/>
                    <a:pt x="760" y="411"/>
                  </a:cubicBezTo>
                  <a:cubicBezTo>
                    <a:pt x="760" y="351"/>
                    <a:pt x="838" y="261"/>
                    <a:pt x="894" y="261"/>
                  </a:cubicBezTo>
                  <a:close/>
                  <a:moveTo>
                    <a:pt x="393" y="489"/>
                  </a:moveTo>
                  <a:cubicBezTo>
                    <a:pt x="401" y="489"/>
                    <a:pt x="408" y="489"/>
                    <a:pt x="415" y="493"/>
                  </a:cubicBezTo>
                  <a:cubicBezTo>
                    <a:pt x="479" y="519"/>
                    <a:pt x="482" y="568"/>
                    <a:pt x="460" y="639"/>
                  </a:cubicBezTo>
                  <a:cubicBezTo>
                    <a:pt x="397" y="616"/>
                    <a:pt x="344" y="598"/>
                    <a:pt x="352" y="527"/>
                  </a:cubicBezTo>
                  <a:cubicBezTo>
                    <a:pt x="356" y="501"/>
                    <a:pt x="375" y="489"/>
                    <a:pt x="393" y="489"/>
                  </a:cubicBezTo>
                  <a:close/>
                  <a:moveTo>
                    <a:pt x="546" y="0"/>
                  </a:moveTo>
                  <a:cubicBezTo>
                    <a:pt x="550" y="48"/>
                    <a:pt x="613" y="56"/>
                    <a:pt x="621" y="100"/>
                  </a:cubicBezTo>
                  <a:cubicBezTo>
                    <a:pt x="595" y="127"/>
                    <a:pt x="569" y="130"/>
                    <a:pt x="543" y="130"/>
                  </a:cubicBezTo>
                  <a:cubicBezTo>
                    <a:pt x="532" y="130"/>
                    <a:pt x="520" y="130"/>
                    <a:pt x="505" y="127"/>
                  </a:cubicBezTo>
                  <a:lnTo>
                    <a:pt x="446" y="127"/>
                  </a:lnTo>
                  <a:cubicBezTo>
                    <a:pt x="352" y="145"/>
                    <a:pt x="404" y="187"/>
                    <a:pt x="434" y="224"/>
                  </a:cubicBezTo>
                  <a:cubicBezTo>
                    <a:pt x="468" y="209"/>
                    <a:pt x="501" y="194"/>
                    <a:pt x="539" y="179"/>
                  </a:cubicBezTo>
                  <a:cubicBezTo>
                    <a:pt x="550" y="175"/>
                    <a:pt x="569" y="171"/>
                    <a:pt x="584" y="171"/>
                  </a:cubicBezTo>
                  <a:cubicBezTo>
                    <a:pt x="599" y="171"/>
                    <a:pt x="610" y="175"/>
                    <a:pt x="610" y="183"/>
                  </a:cubicBezTo>
                  <a:cubicBezTo>
                    <a:pt x="606" y="228"/>
                    <a:pt x="625" y="257"/>
                    <a:pt x="629" y="295"/>
                  </a:cubicBezTo>
                  <a:cubicBezTo>
                    <a:pt x="629" y="302"/>
                    <a:pt x="603" y="318"/>
                    <a:pt x="580" y="318"/>
                  </a:cubicBezTo>
                  <a:cubicBezTo>
                    <a:pt x="572" y="318"/>
                    <a:pt x="565" y="314"/>
                    <a:pt x="558" y="310"/>
                  </a:cubicBezTo>
                  <a:cubicBezTo>
                    <a:pt x="539" y="302"/>
                    <a:pt x="524" y="299"/>
                    <a:pt x="513" y="299"/>
                  </a:cubicBezTo>
                  <a:cubicBezTo>
                    <a:pt x="472" y="299"/>
                    <a:pt x="460" y="336"/>
                    <a:pt x="442" y="377"/>
                  </a:cubicBezTo>
                  <a:cubicBezTo>
                    <a:pt x="434" y="396"/>
                    <a:pt x="415" y="411"/>
                    <a:pt x="397" y="411"/>
                  </a:cubicBezTo>
                  <a:cubicBezTo>
                    <a:pt x="389" y="411"/>
                    <a:pt x="382" y="411"/>
                    <a:pt x="375" y="407"/>
                  </a:cubicBezTo>
                  <a:cubicBezTo>
                    <a:pt x="348" y="392"/>
                    <a:pt x="315" y="373"/>
                    <a:pt x="352" y="336"/>
                  </a:cubicBezTo>
                  <a:lnTo>
                    <a:pt x="359" y="336"/>
                  </a:lnTo>
                  <a:cubicBezTo>
                    <a:pt x="363" y="336"/>
                    <a:pt x="370" y="336"/>
                    <a:pt x="375" y="340"/>
                  </a:cubicBezTo>
                  <a:cubicBezTo>
                    <a:pt x="382" y="340"/>
                    <a:pt x="386" y="344"/>
                    <a:pt x="393" y="344"/>
                  </a:cubicBezTo>
                  <a:lnTo>
                    <a:pt x="397" y="340"/>
                  </a:lnTo>
                  <a:cubicBezTo>
                    <a:pt x="446" y="314"/>
                    <a:pt x="423" y="265"/>
                    <a:pt x="434" y="224"/>
                  </a:cubicBezTo>
                  <a:lnTo>
                    <a:pt x="420" y="224"/>
                  </a:lnTo>
                  <a:cubicBezTo>
                    <a:pt x="325" y="224"/>
                    <a:pt x="337" y="153"/>
                    <a:pt x="341" y="85"/>
                  </a:cubicBezTo>
                  <a:lnTo>
                    <a:pt x="333" y="85"/>
                  </a:lnTo>
                  <a:cubicBezTo>
                    <a:pt x="281" y="85"/>
                    <a:pt x="236" y="71"/>
                    <a:pt x="210" y="14"/>
                  </a:cubicBezTo>
                  <a:cubicBezTo>
                    <a:pt x="165" y="33"/>
                    <a:pt x="142" y="56"/>
                    <a:pt x="161" y="112"/>
                  </a:cubicBezTo>
                  <a:cubicBezTo>
                    <a:pt x="180" y="168"/>
                    <a:pt x="191" y="228"/>
                    <a:pt x="132" y="269"/>
                  </a:cubicBezTo>
                  <a:cubicBezTo>
                    <a:pt x="56" y="295"/>
                    <a:pt x="61" y="359"/>
                    <a:pt x="56" y="418"/>
                  </a:cubicBezTo>
                  <a:cubicBezTo>
                    <a:pt x="45" y="545"/>
                    <a:pt x="53" y="673"/>
                    <a:pt x="1" y="792"/>
                  </a:cubicBezTo>
                  <a:cubicBezTo>
                    <a:pt x="27" y="792"/>
                    <a:pt x="53" y="796"/>
                    <a:pt x="64" y="830"/>
                  </a:cubicBezTo>
                  <a:cubicBezTo>
                    <a:pt x="106" y="863"/>
                    <a:pt x="87" y="927"/>
                    <a:pt x="124" y="964"/>
                  </a:cubicBezTo>
                  <a:cubicBezTo>
                    <a:pt x="128" y="964"/>
                    <a:pt x="132" y="968"/>
                    <a:pt x="135" y="968"/>
                  </a:cubicBezTo>
                  <a:cubicBezTo>
                    <a:pt x="150" y="968"/>
                    <a:pt x="161" y="960"/>
                    <a:pt x="176" y="956"/>
                  </a:cubicBezTo>
                  <a:cubicBezTo>
                    <a:pt x="187" y="949"/>
                    <a:pt x="199" y="946"/>
                    <a:pt x="213" y="946"/>
                  </a:cubicBezTo>
                  <a:cubicBezTo>
                    <a:pt x="225" y="946"/>
                    <a:pt x="240" y="949"/>
                    <a:pt x="251" y="972"/>
                  </a:cubicBezTo>
                  <a:cubicBezTo>
                    <a:pt x="273" y="975"/>
                    <a:pt x="296" y="975"/>
                    <a:pt x="318" y="975"/>
                  </a:cubicBezTo>
                  <a:cubicBezTo>
                    <a:pt x="281" y="927"/>
                    <a:pt x="281" y="844"/>
                    <a:pt x="195" y="830"/>
                  </a:cubicBezTo>
                  <a:cubicBezTo>
                    <a:pt x="158" y="825"/>
                    <a:pt x="158" y="624"/>
                    <a:pt x="191" y="598"/>
                  </a:cubicBezTo>
                  <a:cubicBezTo>
                    <a:pt x="202" y="587"/>
                    <a:pt x="210" y="583"/>
                    <a:pt x="221" y="583"/>
                  </a:cubicBezTo>
                  <a:cubicBezTo>
                    <a:pt x="244" y="583"/>
                    <a:pt x="258" y="606"/>
                    <a:pt x="263" y="628"/>
                  </a:cubicBezTo>
                  <a:cubicBezTo>
                    <a:pt x="277" y="691"/>
                    <a:pt x="299" y="747"/>
                    <a:pt x="363" y="781"/>
                  </a:cubicBezTo>
                  <a:cubicBezTo>
                    <a:pt x="408" y="766"/>
                    <a:pt x="397" y="687"/>
                    <a:pt x="453" y="687"/>
                  </a:cubicBezTo>
                  <a:lnTo>
                    <a:pt x="468" y="687"/>
                  </a:lnTo>
                  <a:cubicBezTo>
                    <a:pt x="498" y="702"/>
                    <a:pt x="524" y="728"/>
                    <a:pt x="561" y="728"/>
                  </a:cubicBezTo>
                  <a:lnTo>
                    <a:pt x="565" y="728"/>
                  </a:lnTo>
                  <a:cubicBezTo>
                    <a:pt x="565" y="706"/>
                    <a:pt x="572" y="684"/>
                    <a:pt x="565" y="665"/>
                  </a:cubicBezTo>
                  <a:cubicBezTo>
                    <a:pt x="535" y="594"/>
                    <a:pt x="550" y="553"/>
                    <a:pt x="625" y="527"/>
                  </a:cubicBezTo>
                  <a:cubicBezTo>
                    <a:pt x="636" y="523"/>
                    <a:pt x="647" y="523"/>
                    <a:pt x="655" y="523"/>
                  </a:cubicBezTo>
                  <a:cubicBezTo>
                    <a:pt x="684" y="523"/>
                    <a:pt x="696" y="545"/>
                    <a:pt x="707" y="575"/>
                  </a:cubicBezTo>
                  <a:cubicBezTo>
                    <a:pt x="722" y="639"/>
                    <a:pt x="726" y="695"/>
                    <a:pt x="644" y="710"/>
                  </a:cubicBezTo>
                  <a:cubicBezTo>
                    <a:pt x="629" y="713"/>
                    <a:pt x="613" y="725"/>
                    <a:pt x="599" y="732"/>
                  </a:cubicBezTo>
                  <a:cubicBezTo>
                    <a:pt x="543" y="785"/>
                    <a:pt x="639" y="815"/>
                    <a:pt x="621" y="863"/>
                  </a:cubicBezTo>
                  <a:cubicBezTo>
                    <a:pt x="632" y="875"/>
                    <a:pt x="644" y="889"/>
                    <a:pt x="655" y="901"/>
                  </a:cubicBezTo>
                  <a:cubicBezTo>
                    <a:pt x="700" y="859"/>
                    <a:pt x="729" y="841"/>
                    <a:pt x="752" y="841"/>
                  </a:cubicBezTo>
                  <a:cubicBezTo>
                    <a:pt x="778" y="841"/>
                    <a:pt x="793" y="875"/>
                    <a:pt x="815" y="942"/>
                  </a:cubicBezTo>
                  <a:cubicBezTo>
                    <a:pt x="838" y="934"/>
                    <a:pt x="860" y="923"/>
                    <a:pt x="883" y="915"/>
                  </a:cubicBezTo>
                  <a:cubicBezTo>
                    <a:pt x="875" y="870"/>
                    <a:pt x="815" y="844"/>
                    <a:pt x="857" y="785"/>
                  </a:cubicBezTo>
                  <a:cubicBezTo>
                    <a:pt x="872" y="763"/>
                    <a:pt x="886" y="758"/>
                    <a:pt x="901" y="758"/>
                  </a:cubicBezTo>
                  <a:cubicBezTo>
                    <a:pt x="920" y="758"/>
                    <a:pt x="943" y="770"/>
                    <a:pt x="958" y="773"/>
                  </a:cubicBezTo>
                  <a:cubicBezTo>
                    <a:pt x="1021" y="785"/>
                    <a:pt x="1062" y="815"/>
                    <a:pt x="969" y="852"/>
                  </a:cubicBezTo>
                  <a:cubicBezTo>
                    <a:pt x="927" y="870"/>
                    <a:pt x="1003" y="949"/>
                    <a:pt x="935" y="949"/>
                  </a:cubicBezTo>
                  <a:lnTo>
                    <a:pt x="917" y="949"/>
                  </a:lnTo>
                  <a:cubicBezTo>
                    <a:pt x="924" y="972"/>
                    <a:pt x="935" y="994"/>
                    <a:pt x="943" y="1016"/>
                  </a:cubicBezTo>
                  <a:cubicBezTo>
                    <a:pt x="969" y="1016"/>
                    <a:pt x="1006" y="1013"/>
                    <a:pt x="1006" y="982"/>
                  </a:cubicBezTo>
                  <a:cubicBezTo>
                    <a:pt x="1006" y="908"/>
                    <a:pt x="1058" y="878"/>
                    <a:pt x="1107" y="841"/>
                  </a:cubicBezTo>
                  <a:cubicBezTo>
                    <a:pt x="1110" y="837"/>
                    <a:pt x="1115" y="833"/>
                    <a:pt x="1122" y="830"/>
                  </a:cubicBezTo>
                  <a:cubicBezTo>
                    <a:pt x="1227" y="758"/>
                    <a:pt x="1275" y="680"/>
                    <a:pt x="1215" y="545"/>
                  </a:cubicBezTo>
                  <a:cubicBezTo>
                    <a:pt x="1178" y="467"/>
                    <a:pt x="1122" y="385"/>
                    <a:pt x="1144" y="280"/>
                  </a:cubicBezTo>
                  <a:cubicBezTo>
                    <a:pt x="1148" y="257"/>
                    <a:pt x="1144" y="183"/>
                    <a:pt x="1088" y="171"/>
                  </a:cubicBezTo>
                  <a:cubicBezTo>
                    <a:pt x="958" y="153"/>
                    <a:pt x="868" y="11"/>
                    <a:pt x="729" y="11"/>
                  </a:cubicBezTo>
                  <a:cubicBezTo>
                    <a:pt x="707" y="11"/>
                    <a:pt x="684" y="14"/>
                    <a:pt x="658" y="26"/>
                  </a:cubicBezTo>
                  <a:lnTo>
                    <a:pt x="655" y="26"/>
                  </a:lnTo>
                  <a:cubicBezTo>
                    <a:pt x="644" y="26"/>
                    <a:pt x="629" y="11"/>
                    <a:pt x="613" y="4"/>
                  </a:cubicBezTo>
                  <a:cubicBezTo>
                    <a:pt x="591" y="0"/>
                    <a:pt x="569" y="0"/>
                    <a:pt x="5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7" name="Google Shape;17707;p11"/>
            <p:cNvSpPr/>
            <p:nvPr/>
          </p:nvSpPr>
          <p:spPr>
            <a:xfrm>
              <a:off x="-3657646" y="-633022"/>
              <a:ext cx="32327" cy="25785"/>
            </a:xfrm>
            <a:custGeom>
              <a:avLst/>
              <a:gdLst/>
              <a:ahLst/>
              <a:cxnLst/>
              <a:rect l="l" t="t" r="r" b="b"/>
              <a:pathLst>
                <a:path w="677" h="540" extrusionOk="0">
                  <a:moveTo>
                    <a:pt x="247" y="16"/>
                  </a:moveTo>
                  <a:cubicBezTo>
                    <a:pt x="64" y="87"/>
                    <a:pt x="0" y="203"/>
                    <a:pt x="61" y="363"/>
                  </a:cubicBezTo>
                  <a:cubicBezTo>
                    <a:pt x="102" y="468"/>
                    <a:pt x="228" y="539"/>
                    <a:pt x="348" y="539"/>
                  </a:cubicBezTo>
                  <a:cubicBezTo>
                    <a:pt x="378" y="539"/>
                    <a:pt x="412" y="532"/>
                    <a:pt x="442" y="520"/>
                  </a:cubicBezTo>
                  <a:cubicBezTo>
                    <a:pt x="610" y="458"/>
                    <a:pt x="677" y="301"/>
                    <a:pt x="606" y="136"/>
                  </a:cubicBezTo>
                  <a:lnTo>
                    <a:pt x="573" y="136"/>
                  </a:lnTo>
                  <a:cubicBezTo>
                    <a:pt x="532" y="154"/>
                    <a:pt x="497" y="206"/>
                    <a:pt x="449" y="206"/>
                  </a:cubicBezTo>
                  <a:cubicBezTo>
                    <a:pt x="435" y="206"/>
                    <a:pt x="419" y="199"/>
                    <a:pt x="397" y="188"/>
                  </a:cubicBezTo>
                  <a:cubicBezTo>
                    <a:pt x="371" y="166"/>
                    <a:pt x="333" y="144"/>
                    <a:pt x="345" y="113"/>
                  </a:cubicBezTo>
                  <a:cubicBezTo>
                    <a:pt x="390" y="1"/>
                    <a:pt x="304" y="23"/>
                    <a:pt x="247" y="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8" name="Google Shape;17708;p11"/>
            <p:cNvSpPr/>
            <p:nvPr/>
          </p:nvSpPr>
          <p:spPr>
            <a:xfrm>
              <a:off x="-3808679" y="-1052458"/>
              <a:ext cx="32040" cy="35192"/>
            </a:xfrm>
            <a:custGeom>
              <a:avLst/>
              <a:gdLst/>
              <a:ahLst/>
              <a:cxnLst/>
              <a:rect l="l" t="t" r="r" b="b"/>
              <a:pathLst>
                <a:path w="671" h="737" extrusionOk="0">
                  <a:moveTo>
                    <a:pt x="308" y="1"/>
                  </a:moveTo>
                  <a:cubicBezTo>
                    <a:pt x="199" y="38"/>
                    <a:pt x="68" y="31"/>
                    <a:pt x="1" y="146"/>
                  </a:cubicBezTo>
                  <a:cubicBezTo>
                    <a:pt x="35" y="153"/>
                    <a:pt x="80" y="143"/>
                    <a:pt x="99" y="188"/>
                  </a:cubicBezTo>
                  <a:cubicBezTo>
                    <a:pt x="113" y="184"/>
                    <a:pt x="136" y="172"/>
                    <a:pt x="151" y="172"/>
                  </a:cubicBezTo>
                  <a:cubicBezTo>
                    <a:pt x="158" y="172"/>
                    <a:pt x="166" y="176"/>
                    <a:pt x="170" y="188"/>
                  </a:cubicBezTo>
                  <a:cubicBezTo>
                    <a:pt x="180" y="251"/>
                    <a:pt x="211" y="277"/>
                    <a:pt x="263" y="315"/>
                  </a:cubicBezTo>
                  <a:cubicBezTo>
                    <a:pt x="308" y="345"/>
                    <a:pt x="244" y="352"/>
                    <a:pt x="218" y="360"/>
                  </a:cubicBezTo>
                  <a:lnTo>
                    <a:pt x="218" y="393"/>
                  </a:lnTo>
                  <a:cubicBezTo>
                    <a:pt x="256" y="412"/>
                    <a:pt x="289" y="431"/>
                    <a:pt x="349" y="457"/>
                  </a:cubicBezTo>
                  <a:cubicBezTo>
                    <a:pt x="259" y="475"/>
                    <a:pt x="225" y="520"/>
                    <a:pt x="237" y="591"/>
                  </a:cubicBezTo>
                  <a:cubicBezTo>
                    <a:pt x="263" y="588"/>
                    <a:pt x="274" y="543"/>
                    <a:pt x="301" y="543"/>
                  </a:cubicBezTo>
                  <a:cubicBezTo>
                    <a:pt x="304" y="543"/>
                    <a:pt x="308" y="546"/>
                    <a:pt x="311" y="546"/>
                  </a:cubicBezTo>
                  <a:cubicBezTo>
                    <a:pt x="360" y="572"/>
                    <a:pt x="327" y="624"/>
                    <a:pt x="330" y="666"/>
                  </a:cubicBezTo>
                  <a:cubicBezTo>
                    <a:pt x="379" y="666"/>
                    <a:pt x="431" y="666"/>
                    <a:pt x="427" y="737"/>
                  </a:cubicBezTo>
                  <a:cubicBezTo>
                    <a:pt x="536" y="696"/>
                    <a:pt x="629" y="640"/>
                    <a:pt x="670" y="520"/>
                  </a:cubicBezTo>
                  <a:lnTo>
                    <a:pt x="663" y="520"/>
                  </a:lnTo>
                  <a:cubicBezTo>
                    <a:pt x="615" y="520"/>
                    <a:pt x="610" y="467"/>
                    <a:pt x="577" y="449"/>
                  </a:cubicBezTo>
                  <a:cubicBezTo>
                    <a:pt x="562" y="464"/>
                    <a:pt x="551" y="472"/>
                    <a:pt x="539" y="472"/>
                  </a:cubicBezTo>
                  <a:cubicBezTo>
                    <a:pt x="528" y="472"/>
                    <a:pt x="520" y="460"/>
                    <a:pt x="525" y="434"/>
                  </a:cubicBezTo>
                  <a:cubicBezTo>
                    <a:pt x="525" y="400"/>
                    <a:pt x="562" y="371"/>
                    <a:pt x="570" y="333"/>
                  </a:cubicBezTo>
                  <a:cubicBezTo>
                    <a:pt x="577" y="277"/>
                    <a:pt x="581" y="214"/>
                    <a:pt x="494" y="214"/>
                  </a:cubicBezTo>
                  <a:cubicBezTo>
                    <a:pt x="476" y="240"/>
                    <a:pt x="461" y="274"/>
                    <a:pt x="439" y="292"/>
                  </a:cubicBezTo>
                  <a:cubicBezTo>
                    <a:pt x="390" y="333"/>
                    <a:pt x="394" y="348"/>
                    <a:pt x="453" y="363"/>
                  </a:cubicBezTo>
                  <a:cubicBezTo>
                    <a:pt x="502" y="374"/>
                    <a:pt x="484" y="419"/>
                    <a:pt x="472" y="441"/>
                  </a:cubicBezTo>
                  <a:cubicBezTo>
                    <a:pt x="465" y="449"/>
                    <a:pt x="458" y="457"/>
                    <a:pt x="450" y="457"/>
                  </a:cubicBezTo>
                  <a:cubicBezTo>
                    <a:pt x="431" y="457"/>
                    <a:pt x="413" y="438"/>
                    <a:pt x="401" y="431"/>
                  </a:cubicBezTo>
                  <a:cubicBezTo>
                    <a:pt x="311" y="363"/>
                    <a:pt x="341" y="292"/>
                    <a:pt x="491" y="214"/>
                  </a:cubicBezTo>
                  <a:lnTo>
                    <a:pt x="494" y="210"/>
                  </a:lnTo>
                  <a:cubicBezTo>
                    <a:pt x="520" y="180"/>
                    <a:pt x="543" y="146"/>
                    <a:pt x="570" y="113"/>
                  </a:cubicBezTo>
                  <a:cubicBezTo>
                    <a:pt x="570" y="72"/>
                    <a:pt x="551" y="49"/>
                    <a:pt x="506" y="46"/>
                  </a:cubicBezTo>
                  <a:cubicBezTo>
                    <a:pt x="435" y="60"/>
                    <a:pt x="435" y="60"/>
                    <a:pt x="405" y="135"/>
                  </a:cubicBezTo>
                  <a:cubicBezTo>
                    <a:pt x="363" y="109"/>
                    <a:pt x="368" y="53"/>
                    <a:pt x="341" y="23"/>
                  </a:cubicBezTo>
                  <a:cubicBezTo>
                    <a:pt x="330" y="15"/>
                    <a:pt x="319" y="12"/>
                    <a:pt x="30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09" name="Google Shape;17709;p11"/>
            <p:cNvSpPr/>
            <p:nvPr/>
          </p:nvSpPr>
          <p:spPr>
            <a:xfrm>
              <a:off x="-4137438" y="-630491"/>
              <a:ext cx="34475" cy="42020"/>
            </a:xfrm>
            <a:custGeom>
              <a:avLst/>
              <a:gdLst/>
              <a:ahLst/>
              <a:cxnLst/>
              <a:rect l="l" t="t" r="r" b="b"/>
              <a:pathLst>
                <a:path w="722" h="880" extrusionOk="0">
                  <a:moveTo>
                    <a:pt x="426" y="1"/>
                  </a:moveTo>
                  <a:cubicBezTo>
                    <a:pt x="390" y="1"/>
                    <a:pt x="348" y="12"/>
                    <a:pt x="307" y="41"/>
                  </a:cubicBezTo>
                  <a:cubicBezTo>
                    <a:pt x="285" y="79"/>
                    <a:pt x="259" y="91"/>
                    <a:pt x="228" y="91"/>
                  </a:cubicBezTo>
                  <a:cubicBezTo>
                    <a:pt x="191" y="91"/>
                    <a:pt x="147" y="68"/>
                    <a:pt x="105" y="64"/>
                  </a:cubicBezTo>
                  <a:cubicBezTo>
                    <a:pt x="86" y="117"/>
                    <a:pt x="23" y="113"/>
                    <a:pt x="0" y="158"/>
                  </a:cubicBezTo>
                  <a:cubicBezTo>
                    <a:pt x="19" y="161"/>
                    <a:pt x="42" y="161"/>
                    <a:pt x="64" y="161"/>
                  </a:cubicBezTo>
                  <a:cubicBezTo>
                    <a:pt x="68" y="165"/>
                    <a:pt x="76" y="165"/>
                    <a:pt x="79" y="165"/>
                  </a:cubicBezTo>
                  <a:cubicBezTo>
                    <a:pt x="86" y="165"/>
                    <a:pt x="98" y="161"/>
                    <a:pt x="105" y="158"/>
                  </a:cubicBezTo>
                  <a:cubicBezTo>
                    <a:pt x="116" y="153"/>
                    <a:pt x="124" y="150"/>
                    <a:pt x="135" y="150"/>
                  </a:cubicBezTo>
                  <a:cubicBezTo>
                    <a:pt x="147" y="150"/>
                    <a:pt x="154" y="153"/>
                    <a:pt x="165" y="169"/>
                  </a:cubicBezTo>
                  <a:cubicBezTo>
                    <a:pt x="176" y="161"/>
                    <a:pt x="191" y="158"/>
                    <a:pt x="202" y="158"/>
                  </a:cubicBezTo>
                  <a:cubicBezTo>
                    <a:pt x="247" y="158"/>
                    <a:pt x="281" y="210"/>
                    <a:pt x="326" y="213"/>
                  </a:cubicBezTo>
                  <a:cubicBezTo>
                    <a:pt x="333" y="210"/>
                    <a:pt x="337" y="206"/>
                    <a:pt x="340" y="206"/>
                  </a:cubicBezTo>
                  <a:cubicBezTo>
                    <a:pt x="352" y="206"/>
                    <a:pt x="363" y="217"/>
                    <a:pt x="374" y="225"/>
                  </a:cubicBezTo>
                  <a:cubicBezTo>
                    <a:pt x="382" y="236"/>
                    <a:pt x="393" y="243"/>
                    <a:pt x="408" y="243"/>
                  </a:cubicBezTo>
                  <a:cubicBezTo>
                    <a:pt x="416" y="243"/>
                    <a:pt x="423" y="240"/>
                    <a:pt x="430" y="236"/>
                  </a:cubicBezTo>
                  <a:cubicBezTo>
                    <a:pt x="442" y="229"/>
                    <a:pt x="453" y="229"/>
                    <a:pt x="461" y="229"/>
                  </a:cubicBezTo>
                  <a:cubicBezTo>
                    <a:pt x="494" y="229"/>
                    <a:pt x="513" y="258"/>
                    <a:pt x="509" y="300"/>
                  </a:cubicBezTo>
                  <a:cubicBezTo>
                    <a:pt x="505" y="341"/>
                    <a:pt x="494" y="389"/>
                    <a:pt x="445" y="389"/>
                  </a:cubicBezTo>
                  <a:cubicBezTo>
                    <a:pt x="438" y="389"/>
                    <a:pt x="426" y="386"/>
                    <a:pt x="416" y="382"/>
                  </a:cubicBezTo>
                  <a:lnTo>
                    <a:pt x="382" y="382"/>
                  </a:lnTo>
                  <a:cubicBezTo>
                    <a:pt x="382" y="393"/>
                    <a:pt x="378" y="405"/>
                    <a:pt x="378" y="415"/>
                  </a:cubicBezTo>
                  <a:cubicBezTo>
                    <a:pt x="378" y="467"/>
                    <a:pt x="333" y="509"/>
                    <a:pt x="337" y="569"/>
                  </a:cubicBezTo>
                  <a:cubicBezTo>
                    <a:pt x="340" y="624"/>
                    <a:pt x="423" y="677"/>
                    <a:pt x="337" y="741"/>
                  </a:cubicBezTo>
                  <a:cubicBezTo>
                    <a:pt x="288" y="774"/>
                    <a:pt x="228" y="774"/>
                    <a:pt x="176" y="812"/>
                  </a:cubicBezTo>
                  <a:cubicBezTo>
                    <a:pt x="195" y="831"/>
                    <a:pt x="217" y="834"/>
                    <a:pt x="243" y="834"/>
                  </a:cubicBezTo>
                  <a:cubicBezTo>
                    <a:pt x="259" y="834"/>
                    <a:pt x="273" y="834"/>
                    <a:pt x="288" y="831"/>
                  </a:cubicBezTo>
                  <a:cubicBezTo>
                    <a:pt x="304" y="831"/>
                    <a:pt x="318" y="826"/>
                    <a:pt x="333" y="826"/>
                  </a:cubicBezTo>
                  <a:cubicBezTo>
                    <a:pt x="363" y="826"/>
                    <a:pt x="393" y="838"/>
                    <a:pt x="416" y="879"/>
                  </a:cubicBezTo>
                  <a:cubicBezTo>
                    <a:pt x="487" y="876"/>
                    <a:pt x="557" y="876"/>
                    <a:pt x="592" y="797"/>
                  </a:cubicBezTo>
                  <a:cubicBezTo>
                    <a:pt x="561" y="781"/>
                    <a:pt x="554" y="755"/>
                    <a:pt x="557" y="722"/>
                  </a:cubicBezTo>
                  <a:cubicBezTo>
                    <a:pt x="487" y="714"/>
                    <a:pt x="471" y="658"/>
                    <a:pt x="471" y="610"/>
                  </a:cubicBezTo>
                  <a:cubicBezTo>
                    <a:pt x="468" y="580"/>
                    <a:pt x="475" y="572"/>
                    <a:pt x="487" y="572"/>
                  </a:cubicBezTo>
                  <a:cubicBezTo>
                    <a:pt x="497" y="572"/>
                    <a:pt x="520" y="588"/>
                    <a:pt x="531" y="591"/>
                  </a:cubicBezTo>
                  <a:cubicBezTo>
                    <a:pt x="547" y="524"/>
                    <a:pt x="587" y="464"/>
                    <a:pt x="580" y="393"/>
                  </a:cubicBezTo>
                  <a:cubicBezTo>
                    <a:pt x="595" y="318"/>
                    <a:pt x="561" y="203"/>
                    <a:pt x="681" y="203"/>
                  </a:cubicBezTo>
                  <a:cubicBezTo>
                    <a:pt x="692" y="203"/>
                    <a:pt x="707" y="203"/>
                    <a:pt x="722" y="206"/>
                  </a:cubicBezTo>
                  <a:lnTo>
                    <a:pt x="722" y="172"/>
                  </a:lnTo>
                  <a:cubicBezTo>
                    <a:pt x="688" y="139"/>
                    <a:pt x="659" y="94"/>
                    <a:pt x="618" y="72"/>
                  </a:cubicBezTo>
                  <a:cubicBezTo>
                    <a:pt x="557" y="34"/>
                    <a:pt x="494" y="1"/>
                    <a:pt x="42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0" name="Google Shape;17710;p11"/>
            <p:cNvSpPr/>
            <p:nvPr/>
          </p:nvSpPr>
          <p:spPr>
            <a:xfrm>
              <a:off x="-3906137" y="-555906"/>
              <a:ext cx="38630" cy="24161"/>
            </a:xfrm>
            <a:custGeom>
              <a:avLst/>
              <a:gdLst/>
              <a:ahLst/>
              <a:cxnLst/>
              <a:rect l="l" t="t" r="r" b="b"/>
              <a:pathLst>
                <a:path w="809" h="506" extrusionOk="0">
                  <a:moveTo>
                    <a:pt x="278" y="229"/>
                  </a:moveTo>
                  <a:cubicBezTo>
                    <a:pt x="311" y="229"/>
                    <a:pt x="327" y="251"/>
                    <a:pt x="330" y="285"/>
                  </a:cubicBezTo>
                  <a:cubicBezTo>
                    <a:pt x="330" y="308"/>
                    <a:pt x="311" y="326"/>
                    <a:pt x="289" y="330"/>
                  </a:cubicBezTo>
                  <a:cubicBezTo>
                    <a:pt x="256" y="330"/>
                    <a:pt x="248" y="304"/>
                    <a:pt x="240" y="278"/>
                  </a:cubicBezTo>
                  <a:cubicBezTo>
                    <a:pt x="237" y="256"/>
                    <a:pt x="244" y="229"/>
                    <a:pt x="270" y="229"/>
                  </a:cubicBezTo>
                  <a:close/>
                  <a:moveTo>
                    <a:pt x="458" y="1"/>
                  </a:moveTo>
                  <a:cubicBezTo>
                    <a:pt x="450" y="31"/>
                    <a:pt x="405" y="23"/>
                    <a:pt x="405" y="68"/>
                  </a:cubicBezTo>
                  <a:cubicBezTo>
                    <a:pt x="401" y="109"/>
                    <a:pt x="390" y="125"/>
                    <a:pt x="375" y="125"/>
                  </a:cubicBezTo>
                  <a:cubicBezTo>
                    <a:pt x="356" y="125"/>
                    <a:pt x="337" y="109"/>
                    <a:pt x="315" y="91"/>
                  </a:cubicBezTo>
                  <a:cubicBezTo>
                    <a:pt x="296" y="87"/>
                    <a:pt x="282" y="87"/>
                    <a:pt x="266" y="87"/>
                  </a:cubicBezTo>
                  <a:cubicBezTo>
                    <a:pt x="196" y="91"/>
                    <a:pt x="144" y="154"/>
                    <a:pt x="121" y="192"/>
                  </a:cubicBezTo>
                  <a:cubicBezTo>
                    <a:pt x="91" y="251"/>
                    <a:pt x="23" y="274"/>
                    <a:pt x="1" y="330"/>
                  </a:cubicBezTo>
                  <a:cubicBezTo>
                    <a:pt x="46" y="382"/>
                    <a:pt x="5" y="457"/>
                    <a:pt x="54" y="506"/>
                  </a:cubicBezTo>
                  <a:cubicBezTo>
                    <a:pt x="94" y="465"/>
                    <a:pt x="61" y="397"/>
                    <a:pt x="117" y="360"/>
                  </a:cubicBezTo>
                  <a:cubicBezTo>
                    <a:pt x="147" y="382"/>
                    <a:pt x="151" y="431"/>
                    <a:pt x="196" y="442"/>
                  </a:cubicBezTo>
                  <a:cubicBezTo>
                    <a:pt x="206" y="449"/>
                    <a:pt x="222" y="453"/>
                    <a:pt x="233" y="453"/>
                  </a:cubicBezTo>
                  <a:cubicBezTo>
                    <a:pt x="256" y="453"/>
                    <a:pt x="278" y="446"/>
                    <a:pt x="296" y="439"/>
                  </a:cubicBezTo>
                  <a:cubicBezTo>
                    <a:pt x="319" y="435"/>
                    <a:pt x="341" y="427"/>
                    <a:pt x="360" y="427"/>
                  </a:cubicBezTo>
                  <a:cubicBezTo>
                    <a:pt x="382" y="427"/>
                    <a:pt x="405" y="435"/>
                    <a:pt x="423" y="457"/>
                  </a:cubicBezTo>
                  <a:lnTo>
                    <a:pt x="427" y="457"/>
                  </a:lnTo>
                  <a:cubicBezTo>
                    <a:pt x="465" y="457"/>
                    <a:pt x="491" y="483"/>
                    <a:pt x="520" y="498"/>
                  </a:cubicBezTo>
                  <a:lnTo>
                    <a:pt x="532" y="498"/>
                  </a:lnTo>
                  <a:cubicBezTo>
                    <a:pt x="596" y="498"/>
                    <a:pt x="615" y="427"/>
                    <a:pt x="663" y="401"/>
                  </a:cubicBezTo>
                  <a:cubicBezTo>
                    <a:pt x="708" y="379"/>
                    <a:pt x="637" y="345"/>
                    <a:pt x="599" y="337"/>
                  </a:cubicBezTo>
                  <a:cubicBezTo>
                    <a:pt x="580" y="360"/>
                    <a:pt x="570" y="390"/>
                    <a:pt x="543" y="390"/>
                  </a:cubicBezTo>
                  <a:cubicBezTo>
                    <a:pt x="532" y="390"/>
                    <a:pt x="525" y="386"/>
                    <a:pt x="513" y="379"/>
                  </a:cubicBezTo>
                  <a:cubicBezTo>
                    <a:pt x="491" y="363"/>
                    <a:pt x="476" y="334"/>
                    <a:pt x="487" y="308"/>
                  </a:cubicBezTo>
                  <a:cubicBezTo>
                    <a:pt x="498" y="289"/>
                    <a:pt x="510" y="282"/>
                    <a:pt x="520" y="282"/>
                  </a:cubicBezTo>
                  <a:cubicBezTo>
                    <a:pt x="532" y="282"/>
                    <a:pt x="543" y="285"/>
                    <a:pt x="554" y="292"/>
                  </a:cubicBezTo>
                  <a:cubicBezTo>
                    <a:pt x="565" y="300"/>
                    <a:pt x="580" y="308"/>
                    <a:pt x="592" y="308"/>
                  </a:cubicBezTo>
                  <a:lnTo>
                    <a:pt x="596" y="304"/>
                  </a:lnTo>
                  <a:lnTo>
                    <a:pt x="599" y="304"/>
                  </a:lnTo>
                  <a:cubicBezTo>
                    <a:pt x="610" y="282"/>
                    <a:pt x="629" y="274"/>
                    <a:pt x="648" y="274"/>
                  </a:cubicBezTo>
                  <a:cubicBezTo>
                    <a:pt x="677" y="274"/>
                    <a:pt x="704" y="292"/>
                    <a:pt x="711" y="296"/>
                  </a:cubicBezTo>
                  <a:cubicBezTo>
                    <a:pt x="727" y="315"/>
                    <a:pt x="741" y="323"/>
                    <a:pt x="749" y="323"/>
                  </a:cubicBezTo>
                  <a:cubicBezTo>
                    <a:pt x="767" y="323"/>
                    <a:pt x="775" y="292"/>
                    <a:pt x="786" y="274"/>
                  </a:cubicBezTo>
                  <a:cubicBezTo>
                    <a:pt x="805" y="237"/>
                    <a:pt x="808" y="188"/>
                    <a:pt x="767" y="188"/>
                  </a:cubicBezTo>
                  <a:lnTo>
                    <a:pt x="734" y="188"/>
                  </a:lnTo>
                  <a:cubicBezTo>
                    <a:pt x="651" y="188"/>
                    <a:pt x="625" y="121"/>
                    <a:pt x="580" y="72"/>
                  </a:cubicBezTo>
                  <a:lnTo>
                    <a:pt x="577" y="72"/>
                  </a:lnTo>
                  <a:cubicBezTo>
                    <a:pt x="551" y="72"/>
                    <a:pt x="536" y="54"/>
                    <a:pt x="520" y="35"/>
                  </a:cubicBezTo>
                  <a:cubicBezTo>
                    <a:pt x="506" y="16"/>
                    <a:pt x="491" y="1"/>
                    <a:pt x="4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1" name="Google Shape;17711;p11"/>
            <p:cNvSpPr/>
            <p:nvPr/>
          </p:nvSpPr>
          <p:spPr>
            <a:xfrm>
              <a:off x="-3871661" y="-618029"/>
              <a:ext cx="31993" cy="30799"/>
            </a:xfrm>
            <a:custGeom>
              <a:avLst/>
              <a:gdLst/>
              <a:ahLst/>
              <a:cxnLst/>
              <a:rect l="l" t="t" r="r" b="b"/>
              <a:pathLst>
                <a:path w="670" h="645" extrusionOk="0">
                  <a:moveTo>
                    <a:pt x="468" y="1"/>
                  </a:moveTo>
                  <a:cubicBezTo>
                    <a:pt x="453" y="1"/>
                    <a:pt x="431" y="5"/>
                    <a:pt x="412" y="20"/>
                  </a:cubicBezTo>
                  <a:lnTo>
                    <a:pt x="400" y="20"/>
                  </a:lnTo>
                  <a:cubicBezTo>
                    <a:pt x="397" y="20"/>
                    <a:pt x="390" y="20"/>
                    <a:pt x="382" y="16"/>
                  </a:cubicBezTo>
                  <a:lnTo>
                    <a:pt x="359" y="16"/>
                  </a:lnTo>
                  <a:cubicBezTo>
                    <a:pt x="330" y="16"/>
                    <a:pt x="314" y="27"/>
                    <a:pt x="364" y="83"/>
                  </a:cubicBezTo>
                  <a:cubicBezTo>
                    <a:pt x="367" y="87"/>
                    <a:pt x="400" y="184"/>
                    <a:pt x="322" y="184"/>
                  </a:cubicBezTo>
                  <a:lnTo>
                    <a:pt x="300" y="184"/>
                  </a:lnTo>
                  <a:cubicBezTo>
                    <a:pt x="300" y="180"/>
                    <a:pt x="296" y="180"/>
                    <a:pt x="296" y="180"/>
                  </a:cubicBezTo>
                  <a:cubicBezTo>
                    <a:pt x="266" y="180"/>
                    <a:pt x="243" y="214"/>
                    <a:pt x="221" y="233"/>
                  </a:cubicBezTo>
                  <a:cubicBezTo>
                    <a:pt x="195" y="248"/>
                    <a:pt x="180" y="293"/>
                    <a:pt x="154" y="293"/>
                  </a:cubicBezTo>
                  <a:cubicBezTo>
                    <a:pt x="139" y="293"/>
                    <a:pt x="120" y="282"/>
                    <a:pt x="98" y="244"/>
                  </a:cubicBezTo>
                  <a:cubicBezTo>
                    <a:pt x="94" y="233"/>
                    <a:pt x="83" y="229"/>
                    <a:pt x="76" y="229"/>
                  </a:cubicBezTo>
                  <a:cubicBezTo>
                    <a:pt x="42" y="229"/>
                    <a:pt x="0" y="274"/>
                    <a:pt x="12" y="323"/>
                  </a:cubicBezTo>
                  <a:cubicBezTo>
                    <a:pt x="23" y="368"/>
                    <a:pt x="19" y="408"/>
                    <a:pt x="19" y="453"/>
                  </a:cubicBezTo>
                  <a:cubicBezTo>
                    <a:pt x="105" y="581"/>
                    <a:pt x="202" y="644"/>
                    <a:pt x="326" y="644"/>
                  </a:cubicBezTo>
                  <a:cubicBezTo>
                    <a:pt x="371" y="644"/>
                    <a:pt x="419" y="637"/>
                    <a:pt x="471" y="618"/>
                  </a:cubicBezTo>
                  <a:cubicBezTo>
                    <a:pt x="487" y="599"/>
                    <a:pt x="498" y="577"/>
                    <a:pt x="513" y="558"/>
                  </a:cubicBezTo>
                  <a:cubicBezTo>
                    <a:pt x="468" y="543"/>
                    <a:pt x="423" y="528"/>
                    <a:pt x="378" y="513"/>
                  </a:cubicBezTo>
                  <a:cubicBezTo>
                    <a:pt x="367" y="532"/>
                    <a:pt x="348" y="532"/>
                    <a:pt x="330" y="532"/>
                  </a:cubicBezTo>
                  <a:lnTo>
                    <a:pt x="288" y="532"/>
                  </a:lnTo>
                  <a:cubicBezTo>
                    <a:pt x="266" y="532"/>
                    <a:pt x="243" y="536"/>
                    <a:pt x="229" y="562"/>
                  </a:cubicBezTo>
                  <a:cubicBezTo>
                    <a:pt x="233" y="498"/>
                    <a:pt x="233" y="439"/>
                    <a:pt x="288" y="416"/>
                  </a:cubicBezTo>
                  <a:cubicBezTo>
                    <a:pt x="296" y="413"/>
                    <a:pt x="303" y="408"/>
                    <a:pt x="311" y="408"/>
                  </a:cubicBezTo>
                  <a:cubicBezTo>
                    <a:pt x="345" y="408"/>
                    <a:pt x="367" y="446"/>
                    <a:pt x="382" y="480"/>
                  </a:cubicBezTo>
                  <a:cubicBezTo>
                    <a:pt x="468" y="465"/>
                    <a:pt x="397" y="349"/>
                    <a:pt x="479" y="330"/>
                  </a:cubicBezTo>
                  <a:cubicBezTo>
                    <a:pt x="438" y="158"/>
                    <a:pt x="573" y="188"/>
                    <a:pt x="666" y="166"/>
                  </a:cubicBezTo>
                  <a:cubicBezTo>
                    <a:pt x="666" y="144"/>
                    <a:pt x="666" y="121"/>
                    <a:pt x="670" y="102"/>
                  </a:cubicBezTo>
                  <a:cubicBezTo>
                    <a:pt x="647" y="87"/>
                    <a:pt x="625" y="76"/>
                    <a:pt x="606" y="65"/>
                  </a:cubicBezTo>
                  <a:cubicBezTo>
                    <a:pt x="557" y="42"/>
                    <a:pt x="521" y="1"/>
                    <a:pt x="4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2" name="Google Shape;17712;p11"/>
            <p:cNvSpPr/>
            <p:nvPr/>
          </p:nvSpPr>
          <p:spPr>
            <a:xfrm>
              <a:off x="-4160119" y="-1034074"/>
              <a:ext cx="26644" cy="34858"/>
            </a:xfrm>
            <a:custGeom>
              <a:avLst/>
              <a:gdLst/>
              <a:ahLst/>
              <a:cxnLst/>
              <a:rect l="l" t="t" r="r" b="b"/>
              <a:pathLst>
                <a:path w="558" h="730" extrusionOk="0">
                  <a:moveTo>
                    <a:pt x="199" y="352"/>
                  </a:moveTo>
                  <a:cubicBezTo>
                    <a:pt x="311" y="441"/>
                    <a:pt x="308" y="505"/>
                    <a:pt x="165" y="603"/>
                  </a:cubicBezTo>
                  <a:cubicBezTo>
                    <a:pt x="229" y="509"/>
                    <a:pt x="285" y="434"/>
                    <a:pt x="199" y="352"/>
                  </a:cubicBezTo>
                  <a:close/>
                  <a:moveTo>
                    <a:pt x="300" y="1"/>
                  </a:moveTo>
                  <a:cubicBezTo>
                    <a:pt x="240" y="27"/>
                    <a:pt x="195" y="75"/>
                    <a:pt x="151" y="120"/>
                  </a:cubicBezTo>
                  <a:cubicBezTo>
                    <a:pt x="68" y="199"/>
                    <a:pt x="1" y="472"/>
                    <a:pt x="46" y="539"/>
                  </a:cubicBezTo>
                  <a:cubicBezTo>
                    <a:pt x="106" y="625"/>
                    <a:pt x="203" y="670"/>
                    <a:pt x="292" y="719"/>
                  </a:cubicBezTo>
                  <a:cubicBezTo>
                    <a:pt x="308" y="729"/>
                    <a:pt x="322" y="729"/>
                    <a:pt x="337" y="729"/>
                  </a:cubicBezTo>
                  <a:cubicBezTo>
                    <a:pt x="394" y="729"/>
                    <a:pt x="442" y="677"/>
                    <a:pt x="494" y="648"/>
                  </a:cubicBezTo>
                  <a:cubicBezTo>
                    <a:pt x="479" y="588"/>
                    <a:pt x="363" y="513"/>
                    <a:pt x="517" y="479"/>
                  </a:cubicBezTo>
                  <a:cubicBezTo>
                    <a:pt x="551" y="472"/>
                    <a:pt x="558" y="457"/>
                    <a:pt x="528" y="441"/>
                  </a:cubicBezTo>
                  <a:cubicBezTo>
                    <a:pt x="457" y="405"/>
                    <a:pt x="501" y="348"/>
                    <a:pt x="501" y="303"/>
                  </a:cubicBezTo>
                  <a:cubicBezTo>
                    <a:pt x="498" y="300"/>
                    <a:pt x="494" y="300"/>
                    <a:pt x="491" y="300"/>
                  </a:cubicBezTo>
                  <a:cubicBezTo>
                    <a:pt x="475" y="300"/>
                    <a:pt x="465" y="311"/>
                    <a:pt x="453" y="318"/>
                  </a:cubicBezTo>
                  <a:cubicBezTo>
                    <a:pt x="442" y="326"/>
                    <a:pt x="430" y="337"/>
                    <a:pt x="416" y="337"/>
                  </a:cubicBezTo>
                  <a:lnTo>
                    <a:pt x="412" y="337"/>
                  </a:lnTo>
                  <a:cubicBezTo>
                    <a:pt x="412" y="334"/>
                    <a:pt x="412" y="334"/>
                    <a:pt x="408" y="334"/>
                  </a:cubicBezTo>
                  <a:cubicBezTo>
                    <a:pt x="375" y="334"/>
                    <a:pt x="352" y="363"/>
                    <a:pt x="322" y="374"/>
                  </a:cubicBezTo>
                  <a:cubicBezTo>
                    <a:pt x="304" y="311"/>
                    <a:pt x="322" y="266"/>
                    <a:pt x="367" y="217"/>
                  </a:cubicBezTo>
                  <a:cubicBezTo>
                    <a:pt x="408" y="177"/>
                    <a:pt x="394" y="150"/>
                    <a:pt x="330" y="150"/>
                  </a:cubicBezTo>
                  <a:lnTo>
                    <a:pt x="304" y="150"/>
                  </a:lnTo>
                  <a:cubicBezTo>
                    <a:pt x="266" y="150"/>
                    <a:pt x="263" y="132"/>
                    <a:pt x="266" y="105"/>
                  </a:cubicBezTo>
                  <a:cubicBezTo>
                    <a:pt x="273" y="72"/>
                    <a:pt x="289" y="34"/>
                    <a:pt x="30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3" name="Google Shape;17713;p11"/>
            <p:cNvSpPr/>
            <p:nvPr/>
          </p:nvSpPr>
          <p:spPr>
            <a:xfrm>
              <a:off x="-4129225" y="-1068311"/>
              <a:ext cx="27743" cy="32852"/>
            </a:xfrm>
            <a:custGeom>
              <a:avLst/>
              <a:gdLst/>
              <a:ahLst/>
              <a:cxnLst/>
              <a:rect l="l" t="t" r="r" b="b"/>
              <a:pathLst>
                <a:path w="581" h="688" extrusionOk="0">
                  <a:moveTo>
                    <a:pt x="202" y="0"/>
                  </a:moveTo>
                  <a:cubicBezTo>
                    <a:pt x="180" y="0"/>
                    <a:pt x="154" y="11"/>
                    <a:pt x="135" y="22"/>
                  </a:cubicBezTo>
                  <a:lnTo>
                    <a:pt x="132" y="22"/>
                  </a:lnTo>
                  <a:cubicBezTo>
                    <a:pt x="128" y="56"/>
                    <a:pt x="135" y="97"/>
                    <a:pt x="90" y="116"/>
                  </a:cubicBezTo>
                  <a:cubicBezTo>
                    <a:pt x="1" y="347"/>
                    <a:pt x="90" y="530"/>
                    <a:pt x="251" y="687"/>
                  </a:cubicBezTo>
                  <a:lnTo>
                    <a:pt x="254" y="687"/>
                  </a:lnTo>
                  <a:cubicBezTo>
                    <a:pt x="263" y="673"/>
                    <a:pt x="228" y="606"/>
                    <a:pt x="251" y="606"/>
                  </a:cubicBezTo>
                  <a:cubicBezTo>
                    <a:pt x="258" y="606"/>
                    <a:pt x="277" y="616"/>
                    <a:pt x="307" y="639"/>
                  </a:cubicBezTo>
                  <a:cubicBezTo>
                    <a:pt x="330" y="620"/>
                    <a:pt x="352" y="613"/>
                    <a:pt x="378" y="613"/>
                  </a:cubicBezTo>
                  <a:cubicBezTo>
                    <a:pt x="411" y="613"/>
                    <a:pt x="449" y="632"/>
                    <a:pt x="487" y="639"/>
                  </a:cubicBezTo>
                  <a:cubicBezTo>
                    <a:pt x="509" y="580"/>
                    <a:pt x="453" y="546"/>
                    <a:pt x="442" y="497"/>
                  </a:cubicBezTo>
                  <a:cubicBezTo>
                    <a:pt x="460" y="478"/>
                    <a:pt x="479" y="475"/>
                    <a:pt x="498" y="475"/>
                  </a:cubicBezTo>
                  <a:lnTo>
                    <a:pt x="516" y="475"/>
                  </a:lnTo>
                  <a:cubicBezTo>
                    <a:pt x="520" y="475"/>
                    <a:pt x="527" y="478"/>
                    <a:pt x="532" y="478"/>
                  </a:cubicBezTo>
                  <a:cubicBezTo>
                    <a:pt x="546" y="478"/>
                    <a:pt x="561" y="475"/>
                    <a:pt x="572" y="467"/>
                  </a:cubicBezTo>
                  <a:cubicBezTo>
                    <a:pt x="580" y="411"/>
                    <a:pt x="554" y="363"/>
                    <a:pt x="509" y="333"/>
                  </a:cubicBezTo>
                  <a:cubicBezTo>
                    <a:pt x="490" y="321"/>
                    <a:pt x="475" y="318"/>
                    <a:pt x="460" y="318"/>
                  </a:cubicBezTo>
                  <a:cubicBezTo>
                    <a:pt x="420" y="318"/>
                    <a:pt x="415" y="378"/>
                    <a:pt x="393" y="411"/>
                  </a:cubicBezTo>
                  <a:cubicBezTo>
                    <a:pt x="341" y="381"/>
                    <a:pt x="352" y="340"/>
                    <a:pt x="378" y="302"/>
                  </a:cubicBezTo>
                  <a:cubicBezTo>
                    <a:pt x="389" y="250"/>
                    <a:pt x="218" y="228"/>
                    <a:pt x="363" y="153"/>
                  </a:cubicBezTo>
                  <a:cubicBezTo>
                    <a:pt x="401" y="131"/>
                    <a:pt x="363" y="104"/>
                    <a:pt x="333" y="104"/>
                  </a:cubicBezTo>
                  <a:lnTo>
                    <a:pt x="322" y="104"/>
                  </a:lnTo>
                  <a:cubicBezTo>
                    <a:pt x="303" y="112"/>
                    <a:pt x="285" y="119"/>
                    <a:pt x="277" y="119"/>
                  </a:cubicBezTo>
                  <a:cubicBezTo>
                    <a:pt x="251" y="119"/>
                    <a:pt x="247" y="101"/>
                    <a:pt x="247" y="49"/>
                  </a:cubicBezTo>
                  <a:cubicBezTo>
                    <a:pt x="247" y="14"/>
                    <a:pt x="228" y="0"/>
                    <a:pt x="2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4" name="Google Shape;17714;p11"/>
            <p:cNvSpPr/>
            <p:nvPr/>
          </p:nvSpPr>
          <p:spPr>
            <a:xfrm>
              <a:off x="-3749756" y="-577298"/>
              <a:ext cx="31276" cy="25546"/>
            </a:xfrm>
            <a:custGeom>
              <a:avLst/>
              <a:gdLst/>
              <a:ahLst/>
              <a:cxnLst/>
              <a:rect l="l" t="t" r="r" b="b"/>
              <a:pathLst>
                <a:path w="655" h="535" extrusionOk="0">
                  <a:moveTo>
                    <a:pt x="83" y="0"/>
                  </a:moveTo>
                  <a:cubicBezTo>
                    <a:pt x="1" y="4"/>
                    <a:pt x="19" y="71"/>
                    <a:pt x="9" y="120"/>
                  </a:cubicBezTo>
                  <a:cubicBezTo>
                    <a:pt x="1" y="165"/>
                    <a:pt x="23" y="210"/>
                    <a:pt x="16" y="247"/>
                  </a:cubicBezTo>
                  <a:cubicBezTo>
                    <a:pt x="4" y="326"/>
                    <a:pt x="4" y="359"/>
                    <a:pt x="61" y="400"/>
                  </a:cubicBezTo>
                  <a:cubicBezTo>
                    <a:pt x="105" y="430"/>
                    <a:pt x="150" y="457"/>
                    <a:pt x="192" y="494"/>
                  </a:cubicBezTo>
                  <a:cubicBezTo>
                    <a:pt x="218" y="520"/>
                    <a:pt x="247" y="535"/>
                    <a:pt x="273" y="535"/>
                  </a:cubicBezTo>
                  <a:cubicBezTo>
                    <a:pt x="304" y="535"/>
                    <a:pt x="330" y="524"/>
                    <a:pt x="356" y="490"/>
                  </a:cubicBezTo>
                  <a:cubicBezTo>
                    <a:pt x="337" y="464"/>
                    <a:pt x="304" y="442"/>
                    <a:pt x="304" y="416"/>
                  </a:cubicBezTo>
                  <a:cubicBezTo>
                    <a:pt x="300" y="374"/>
                    <a:pt x="337" y="345"/>
                    <a:pt x="375" y="340"/>
                  </a:cubicBezTo>
                  <a:lnTo>
                    <a:pt x="378" y="340"/>
                  </a:lnTo>
                  <a:cubicBezTo>
                    <a:pt x="412" y="340"/>
                    <a:pt x="416" y="382"/>
                    <a:pt x="430" y="408"/>
                  </a:cubicBezTo>
                  <a:cubicBezTo>
                    <a:pt x="461" y="464"/>
                    <a:pt x="442" y="486"/>
                    <a:pt x="382" y="486"/>
                  </a:cubicBezTo>
                  <a:cubicBezTo>
                    <a:pt x="420" y="505"/>
                    <a:pt x="457" y="513"/>
                    <a:pt x="490" y="513"/>
                  </a:cubicBezTo>
                  <a:cubicBezTo>
                    <a:pt x="573" y="513"/>
                    <a:pt x="632" y="464"/>
                    <a:pt x="655" y="371"/>
                  </a:cubicBezTo>
                  <a:cubicBezTo>
                    <a:pt x="644" y="326"/>
                    <a:pt x="587" y="295"/>
                    <a:pt x="599" y="236"/>
                  </a:cubicBezTo>
                  <a:lnTo>
                    <a:pt x="592" y="236"/>
                  </a:lnTo>
                  <a:cubicBezTo>
                    <a:pt x="580" y="236"/>
                    <a:pt x="565" y="236"/>
                    <a:pt x="554" y="240"/>
                  </a:cubicBezTo>
                  <a:cubicBezTo>
                    <a:pt x="539" y="243"/>
                    <a:pt x="528" y="247"/>
                    <a:pt x="513" y="247"/>
                  </a:cubicBezTo>
                  <a:cubicBezTo>
                    <a:pt x="498" y="247"/>
                    <a:pt x="483" y="243"/>
                    <a:pt x="468" y="228"/>
                  </a:cubicBezTo>
                  <a:lnTo>
                    <a:pt x="461" y="228"/>
                  </a:lnTo>
                  <a:cubicBezTo>
                    <a:pt x="442" y="228"/>
                    <a:pt x="427" y="221"/>
                    <a:pt x="408" y="217"/>
                  </a:cubicBezTo>
                  <a:cubicBezTo>
                    <a:pt x="390" y="210"/>
                    <a:pt x="371" y="206"/>
                    <a:pt x="356" y="206"/>
                  </a:cubicBezTo>
                  <a:cubicBezTo>
                    <a:pt x="323" y="206"/>
                    <a:pt x="292" y="228"/>
                    <a:pt x="285" y="326"/>
                  </a:cubicBezTo>
                  <a:cubicBezTo>
                    <a:pt x="270" y="259"/>
                    <a:pt x="255" y="225"/>
                    <a:pt x="255" y="195"/>
                  </a:cubicBezTo>
                  <a:cubicBezTo>
                    <a:pt x="255" y="124"/>
                    <a:pt x="247" y="64"/>
                    <a:pt x="173" y="64"/>
                  </a:cubicBezTo>
                  <a:cubicBezTo>
                    <a:pt x="161" y="64"/>
                    <a:pt x="147" y="64"/>
                    <a:pt x="132" y="68"/>
                  </a:cubicBezTo>
                  <a:lnTo>
                    <a:pt x="121" y="68"/>
                  </a:lnTo>
                  <a:cubicBezTo>
                    <a:pt x="90" y="68"/>
                    <a:pt x="87" y="31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5" name="Google Shape;17715;p11"/>
            <p:cNvSpPr/>
            <p:nvPr/>
          </p:nvSpPr>
          <p:spPr>
            <a:xfrm>
              <a:off x="-4147609" y="-1034218"/>
              <a:ext cx="23445" cy="31085"/>
            </a:xfrm>
            <a:custGeom>
              <a:avLst/>
              <a:gdLst/>
              <a:ahLst/>
              <a:cxnLst/>
              <a:rect l="l" t="t" r="r" b="b"/>
              <a:pathLst>
                <a:path w="491" h="651" extrusionOk="0">
                  <a:moveTo>
                    <a:pt x="105" y="0"/>
                  </a:moveTo>
                  <a:cubicBezTo>
                    <a:pt x="82" y="0"/>
                    <a:pt x="60" y="0"/>
                    <a:pt x="38" y="4"/>
                  </a:cubicBezTo>
                  <a:cubicBezTo>
                    <a:pt x="27" y="37"/>
                    <a:pt x="11" y="75"/>
                    <a:pt x="4" y="108"/>
                  </a:cubicBezTo>
                  <a:cubicBezTo>
                    <a:pt x="1" y="135"/>
                    <a:pt x="4" y="153"/>
                    <a:pt x="42" y="153"/>
                  </a:cubicBezTo>
                  <a:lnTo>
                    <a:pt x="68" y="153"/>
                  </a:lnTo>
                  <a:cubicBezTo>
                    <a:pt x="132" y="153"/>
                    <a:pt x="146" y="180"/>
                    <a:pt x="105" y="220"/>
                  </a:cubicBezTo>
                  <a:cubicBezTo>
                    <a:pt x="60" y="269"/>
                    <a:pt x="42" y="314"/>
                    <a:pt x="60" y="377"/>
                  </a:cubicBezTo>
                  <a:cubicBezTo>
                    <a:pt x="90" y="366"/>
                    <a:pt x="113" y="337"/>
                    <a:pt x="146" y="337"/>
                  </a:cubicBezTo>
                  <a:cubicBezTo>
                    <a:pt x="150" y="337"/>
                    <a:pt x="150" y="337"/>
                    <a:pt x="150" y="340"/>
                  </a:cubicBezTo>
                  <a:lnTo>
                    <a:pt x="154" y="340"/>
                  </a:lnTo>
                  <a:cubicBezTo>
                    <a:pt x="168" y="340"/>
                    <a:pt x="180" y="329"/>
                    <a:pt x="191" y="321"/>
                  </a:cubicBezTo>
                  <a:cubicBezTo>
                    <a:pt x="203" y="314"/>
                    <a:pt x="213" y="303"/>
                    <a:pt x="229" y="303"/>
                  </a:cubicBezTo>
                  <a:cubicBezTo>
                    <a:pt x="232" y="303"/>
                    <a:pt x="236" y="303"/>
                    <a:pt x="239" y="306"/>
                  </a:cubicBezTo>
                  <a:cubicBezTo>
                    <a:pt x="239" y="351"/>
                    <a:pt x="195" y="408"/>
                    <a:pt x="266" y="444"/>
                  </a:cubicBezTo>
                  <a:cubicBezTo>
                    <a:pt x="296" y="460"/>
                    <a:pt x="289" y="475"/>
                    <a:pt x="255" y="482"/>
                  </a:cubicBezTo>
                  <a:cubicBezTo>
                    <a:pt x="101" y="516"/>
                    <a:pt x="217" y="591"/>
                    <a:pt x="232" y="651"/>
                  </a:cubicBezTo>
                  <a:cubicBezTo>
                    <a:pt x="281" y="639"/>
                    <a:pt x="325" y="624"/>
                    <a:pt x="370" y="609"/>
                  </a:cubicBezTo>
                  <a:cubicBezTo>
                    <a:pt x="307" y="494"/>
                    <a:pt x="468" y="486"/>
                    <a:pt x="479" y="396"/>
                  </a:cubicBezTo>
                  <a:cubicBezTo>
                    <a:pt x="491" y="295"/>
                    <a:pt x="441" y="187"/>
                    <a:pt x="374" y="108"/>
                  </a:cubicBezTo>
                  <a:cubicBezTo>
                    <a:pt x="296" y="15"/>
                    <a:pt x="206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6" name="Google Shape;17716;p11"/>
            <p:cNvSpPr/>
            <p:nvPr/>
          </p:nvSpPr>
          <p:spPr>
            <a:xfrm>
              <a:off x="-4093174" y="-1066926"/>
              <a:ext cx="23254" cy="30942"/>
            </a:xfrm>
            <a:custGeom>
              <a:avLst/>
              <a:gdLst/>
              <a:ahLst/>
              <a:cxnLst/>
              <a:rect l="l" t="t" r="r" b="b"/>
              <a:pathLst>
                <a:path w="487" h="648" extrusionOk="0">
                  <a:moveTo>
                    <a:pt x="277" y="1"/>
                  </a:moveTo>
                  <a:lnTo>
                    <a:pt x="277" y="1"/>
                  </a:lnTo>
                  <a:cubicBezTo>
                    <a:pt x="333" y="135"/>
                    <a:pt x="236" y="128"/>
                    <a:pt x="158" y="142"/>
                  </a:cubicBezTo>
                  <a:cubicBezTo>
                    <a:pt x="143" y="165"/>
                    <a:pt x="124" y="169"/>
                    <a:pt x="105" y="169"/>
                  </a:cubicBezTo>
                  <a:lnTo>
                    <a:pt x="53" y="169"/>
                  </a:lnTo>
                  <a:cubicBezTo>
                    <a:pt x="41" y="169"/>
                    <a:pt x="34" y="165"/>
                    <a:pt x="27" y="165"/>
                  </a:cubicBezTo>
                  <a:cubicBezTo>
                    <a:pt x="34" y="210"/>
                    <a:pt x="41" y="255"/>
                    <a:pt x="49" y="299"/>
                  </a:cubicBezTo>
                  <a:cubicBezTo>
                    <a:pt x="72" y="304"/>
                    <a:pt x="105" y="318"/>
                    <a:pt x="101" y="326"/>
                  </a:cubicBezTo>
                  <a:cubicBezTo>
                    <a:pt x="60" y="375"/>
                    <a:pt x="101" y="449"/>
                    <a:pt x="53" y="491"/>
                  </a:cubicBezTo>
                  <a:cubicBezTo>
                    <a:pt x="27" y="509"/>
                    <a:pt x="5" y="524"/>
                    <a:pt x="1" y="558"/>
                  </a:cubicBezTo>
                  <a:lnTo>
                    <a:pt x="1" y="561"/>
                  </a:lnTo>
                  <a:cubicBezTo>
                    <a:pt x="68" y="603"/>
                    <a:pt x="150" y="613"/>
                    <a:pt x="225" y="640"/>
                  </a:cubicBezTo>
                  <a:cubicBezTo>
                    <a:pt x="333" y="584"/>
                    <a:pt x="341" y="453"/>
                    <a:pt x="412" y="363"/>
                  </a:cubicBezTo>
                  <a:cubicBezTo>
                    <a:pt x="441" y="326"/>
                    <a:pt x="464" y="273"/>
                    <a:pt x="486" y="225"/>
                  </a:cubicBezTo>
                  <a:cubicBezTo>
                    <a:pt x="457" y="192"/>
                    <a:pt x="423" y="158"/>
                    <a:pt x="393" y="124"/>
                  </a:cubicBezTo>
                  <a:cubicBezTo>
                    <a:pt x="348" y="94"/>
                    <a:pt x="348" y="27"/>
                    <a:pt x="277" y="1"/>
                  </a:cubicBezTo>
                  <a:close/>
                  <a:moveTo>
                    <a:pt x="225" y="640"/>
                  </a:moveTo>
                  <a:lnTo>
                    <a:pt x="225" y="640"/>
                  </a:lnTo>
                  <a:cubicBezTo>
                    <a:pt x="225" y="644"/>
                    <a:pt x="229" y="648"/>
                    <a:pt x="229" y="648"/>
                  </a:cubicBezTo>
                  <a:lnTo>
                    <a:pt x="229" y="644"/>
                  </a:lnTo>
                  <a:lnTo>
                    <a:pt x="225" y="64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7" name="Google Shape;17717;p11"/>
            <p:cNvSpPr/>
            <p:nvPr/>
          </p:nvSpPr>
          <p:spPr>
            <a:xfrm>
              <a:off x="-3961813" y="-1174507"/>
              <a:ext cx="32900" cy="25355"/>
            </a:xfrm>
            <a:custGeom>
              <a:avLst/>
              <a:gdLst/>
              <a:ahLst/>
              <a:cxnLst/>
              <a:rect l="l" t="t" r="r" b="b"/>
              <a:pathLst>
                <a:path w="689" h="531" extrusionOk="0">
                  <a:moveTo>
                    <a:pt x="304" y="0"/>
                  </a:moveTo>
                  <a:cubicBezTo>
                    <a:pt x="240" y="18"/>
                    <a:pt x="173" y="37"/>
                    <a:pt x="106" y="56"/>
                  </a:cubicBezTo>
                  <a:cubicBezTo>
                    <a:pt x="1" y="202"/>
                    <a:pt x="12" y="347"/>
                    <a:pt x="109" y="489"/>
                  </a:cubicBezTo>
                  <a:cubicBezTo>
                    <a:pt x="135" y="437"/>
                    <a:pt x="57" y="351"/>
                    <a:pt x="124" y="336"/>
                  </a:cubicBezTo>
                  <a:cubicBezTo>
                    <a:pt x="132" y="332"/>
                    <a:pt x="139" y="332"/>
                    <a:pt x="147" y="332"/>
                  </a:cubicBezTo>
                  <a:cubicBezTo>
                    <a:pt x="211" y="332"/>
                    <a:pt x="195" y="426"/>
                    <a:pt x="221" y="471"/>
                  </a:cubicBezTo>
                  <a:cubicBezTo>
                    <a:pt x="233" y="485"/>
                    <a:pt x="244" y="493"/>
                    <a:pt x="259" y="493"/>
                  </a:cubicBezTo>
                  <a:cubicBezTo>
                    <a:pt x="266" y="493"/>
                    <a:pt x="273" y="489"/>
                    <a:pt x="281" y="489"/>
                  </a:cubicBezTo>
                  <a:cubicBezTo>
                    <a:pt x="304" y="441"/>
                    <a:pt x="206" y="388"/>
                    <a:pt x="270" y="359"/>
                  </a:cubicBezTo>
                  <a:cubicBezTo>
                    <a:pt x="281" y="354"/>
                    <a:pt x="311" y="351"/>
                    <a:pt x="341" y="351"/>
                  </a:cubicBezTo>
                  <a:cubicBezTo>
                    <a:pt x="360" y="351"/>
                    <a:pt x="378" y="351"/>
                    <a:pt x="390" y="359"/>
                  </a:cubicBezTo>
                  <a:cubicBezTo>
                    <a:pt x="438" y="385"/>
                    <a:pt x="363" y="430"/>
                    <a:pt x="375" y="471"/>
                  </a:cubicBezTo>
                  <a:cubicBezTo>
                    <a:pt x="382" y="475"/>
                    <a:pt x="386" y="475"/>
                    <a:pt x="394" y="475"/>
                  </a:cubicBezTo>
                  <a:cubicBezTo>
                    <a:pt x="404" y="475"/>
                    <a:pt x="420" y="467"/>
                    <a:pt x="430" y="463"/>
                  </a:cubicBezTo>
                  <a:cubicBezTo>
                    <a:pt x="446" y="456"/>
                    <a:pt x="457" y="449"/>
                    <a:pt x="468" y="449"/>
                  </a:cubicBezTo>
                  <a:cubicBezTo>
                    <a:pt x="483" y="449"/>
                    <a:pt x="494" y="456"/>
                    <a:pt x="509" y="478"/>
                  </a:cubicBezTo>
                  <a:cubicBezTo>
                    <a:pt x="513" y="504"/>
                    <a:pt x="532" y="508"/>
                    <a:pt x="547" y="508"/>
                  </a:cubicBezTo>
                  <a:lnTo>
                    <a:pt x="569" y="508"/>
                  </a:lnTo>
                  <a:cubicBezTo>
                    <a:pt x="577" y="508"/>
                    <a:pt x="584" y="504"/>
                    <a:pt x="592" y="504"/>
                  </a:cubicBezTo>
                  <a:cubicBezTo>
                    <a:pt x="610" y="504"/>
                    <a:pt x="625" y="511"/>
                    <a:pt x="632" y="530"/>
                  </a:cubicBezTo>
                  <a:cubicBezTo>
                    <a:pt x="689" y="501"/>
                    <a:pt x="670" y="441"/>
                    <a:pt x="677" y="392"/>
                  </a:cubicBezTo>
                  <a:cubicBezTo>
                    <a:pt x="670" y="373"/>
                    <a:pt x="659" y="362"/>
                    <a:pt x="644" y="362"/>
                  </a:cubicBezTo>
                  <a:cubicBezTo>
                    <a:pt x="640" y="362"/>
                    <a:pt x="637" y="362"/>
                    <a:pt x="629" y="366"/>
                  </a:cubicBezTo>
                  <a:cubicBezTo>
                    <a:pt x="606" y="377"/>
                    <a:pt x="587" y="381"/>
                    <a:pt x="573" y="381"/>
                  </a:cubicBezTo>
                  <a:cubicBezTo>
                    <a:pt x="525" y="381"/>
                    <a:pt x="506" y="328"/>
                    <a:pt x="487" y="280"/>
                  </a:cubicBezTo>
                  <a:cubicBezTo>
                    <a:pt x="461" y="265"/>
                    <a:pt x="457" y="239"/>
                    <a:pt x="461" y="209"/>
                  </a:cubicBezTo>
                  <a:lnTo>
                    <a:pt x="461" y="209"/>
                  </a:lnTo>
                  <a:cubicBezTo>
                    <a:pt x="438" y="216"/>
                    <a:pt x="416" y="231"/>
                    <a:pt x="394" y="231"/>
                  </a:cubicBezTo>
                  <a:cubicBezTo>
                    <a:pt x="382" y="231"/>
                    <a:pt x="368" y="228"/>
                    <a:pt x="356" y="213"/>
                  </a:cubicBezTo>
                  <a:cubicBezTo>
                    <a:pt x="318" y="171"/>
                    <a:pt x="345" y="142"/>
                    <a:pt x="371" y="116"/>
                  </a:cubicBezTo>
                  <a:cubicBezTo>
                    <a:pt x="394" y="97"/>
                    <a:pt x="401" y="71"/>
                    <a:pt x="404" y="40"/>
                  </a:cubicBezTo>
                  <a:lnTo>
                    <a:pt x="404" y="40"/>
                  </a:lnTo>
                  <a:cubicBezTo>
                    <a:pt x="394" y="52"/>
                    <a:pt x="382" y="56"/>
                    <a:pt x="371" y="56"/>
                  </a:cubicBezTo>
                  <a:cubicBezTo>
                    <a:pt x="341" y="56"/>
                    <a:pt x="330" y="14"/>
                    <a:pt x="3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8" name="Google Shape;17718;p11"/>
            <p:cNvSpPr/>
            <p:nvPr/>
          </p:nvSpPr>
          <p:spPr>
            <a:xfrm>
              <a:off x="-4146367" y="-622995"/>
              <a:ext cx="28793" cy="25546"/>
            </a:xfrm>
            <a:custGeom>
              <a:avLst/>
              <a:gdLst/>
              <a:ahLst/>
              <a:cxnLst/>
              <a:rect l="l" t="t" r="r" b="b"/>
              <a:pathLst>
                <a:path w="603" h="535" extrusionOk="0">
                  <a:moveTo>
                    <a:pt x="187" y="1"/>
                  </a:moveTo>
                  <a:cubicBezTo>
                    <a:pt x="79" y="172"/>
                    <a:pt x="1" y="341"/>
                    <a:pt x="154" y="528"/>
                  </a:cubicBezTo>
                  <a:cubicBezTo>
                    <a:pt x="169" y="520"/>
                    <a:pt x="184" y="517"/>
                    <a:pt x="199" y="517"/>
                  </a:cubicBezTo>
                  <a:cubicBezTo>
                    <a:pt x="213" y="517"/>
                    <a:pt x="232" y="520"/>
                    <a:pt x="251" y="535"/>
                  </a:cubicBezTo>
                  <a:cubicBezTo>
                    <a:pt x="266" y="475"/>
                    <a:pt x="277" y="412"/>
                    <a:pt x="360" y="408"/>
                  </a:cubicBezTo>
                  <a:cubicBezTo>
                    <a:pt x="386" y="370"/>
                    <a:pt x="397" y="315"/>
                    <a:pt x="456" y="315"/>
                  </a:cubicBezTo>
                  <a:lnTo>
                    <a:pt x="465" y="315"/>
                  </a:lnTo>
                  <a:cubicBezTo>
                    <a:pt x="472" y="229"/>
                    <a:pt x="475" y="195"/>
                    <a:pt x="498" y="195"/>
                  </a:cubicBezTo>
                  <a:cubicBezTo>
                    <a:pt x="513" y="195"/>
                    <a:pt x="535" y="206"/>
                    <a:pt x="569" y="225"/>
                  </a:cubicBezTo>
                  <a:lnTo>
                    <a:pt x="603" y="225"/>
                  </a:lnTo>
                  <a:cubicBezTo>
                    <a:pt x="599" y="198"/>
                    <a:pt x="599" y="169"/>
                    <a:pt x="569" y="161"/>
                  </a:cubicBezTo>
                  <a:cubicBezTo>
                    <a:pt x="505" y="146"/>
                    <a:pt x="509" y="105"/>
                    <a:pt x="513" y="56"/>
                  </a:cubicBezTo>
                  <a:cubicBezTo>
                    <a:pt x="468" y="53"/>
                    <a:pt x="434" y="1"/>
                    <a:pt x="389" y="1"/>
                  </a:cubicBezTo>
                  <a:cubicBezTo>
                    <a:pt x="378" y="1"/>
                    <a:pt x="363" y="4"/>
                    <a:pt x="352" y="12"/>
                  </a:cubicBezTo>
                  <a:cubicBezTo>
                    <a:pt x="337" y="30"/>
                    <a:pt x="326" y="49"/>
                    <a:pt x="315" y="68"/>
                  </a:cubicBezTo>
                  <a:cubicBezTo>
                    <a:pt x="303" y="91"/>
                    <a:pt x="285" y="105"/>
                    <a:pt x="266" y="105"/>
                  </a:cubicBezTo>
                  <a:cubicBezTo>
                    <a:pt x="258" y="105"/>
                    <a:pt x="247" y="101"/>
                    <a:pt x="236" y="91"/>
                  </a:cubicBezTo>
                  <a:cubicBezTo>
                    <a:pt x="199" y="60"/>
                    <a:pt x="244" y="34"/>
                    <a:pt x="251" y="4"/>
                  </a:cubicBezTo>
                  <a:cubicBezTo>
                    <a:pt x="229" y="4"/>
                    <a:pt x="206" y="4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19" name="Google Shape;17719;p11"/>
            <p:cNvSpPr/>
            <p:nvPr/>
          </p:nvSpPr>
          <p:spPr>
            <a:xfrm>
              <a:off x="-4112990" y="-1061244"/>
              <a:ext cx="30751" cy="33664"/>
            </a:xfrm>
            <a:custGeom>
              <a:avLst/>
              <a:gdLst/>
              <a:ahLst/>
              <a:cxnLst/>
              <a:rect l="l" t="t" r="r" b="b"/>
              <a:pathLst>
                <a:path w="644" h="705" extrusionOk="0">
                  <a:moveTo>
                    <a:pt x="244" y="1"/>
                  </a:moveTo>
                  <a:cubicBezTo>
                    <a:pt x="187" y="73"/>
                    <a:pt x="102" y="99"/>
                    <a:pt x="38" y="154"/>
                  </a:cubicBezTo>
                  <a:cubicBezTo>
                    <a:pt x="12" y="192"/>
                    <a:pt x="1" y="233"/>
                    <a:pt x="53" y="263"/>
                  </a:cubicBezTo>
                  <a:cubicBezTo>
                    <a:pt x="75" y="230"/>
                    <a:pt x="80" y="170"/>
                    <a:pt x="120" y="170"/>
                  </a:cubicBezTo>
                  <a:cubicBezTo>
                    <a:pt x="135" y="170"/>
                    <a:pt x="150" y="173"/>
                    <a:pt x="169" y="185"/>
                  </a:cubicBezTo>
                  <a:cubicBezTo>
                    <a:pt x="214" y="215"/>
                    <a:pt x="240" y="263"/>
                    <a:pt x="232" y="319"/>
                  </a:cubicBezTo>
                  <a:cubicBezTo>
                    <a:pt x="221" y="327"/>
                    <a:pt x="206" y="330"/>
                    <a:pt x="192" y="330"/>
                  </a:cubicBezTo>
                  <a:cubicBezTo>
                    <a:pt x="187" y="330"/>
                    <a:pt x="180" y="327"/>
                    <a:pt x="176" y="327"/>
                  </a:cubicBezTo>
                  <a:lnTo>
                    <a:pt x="158" y="327"/>
                  </a:lnTo>
                  <a:cubicBezTo>
                    <a:pt x="139" y="327"/>
                    <a:pt x="120" y="330"/>
                    <a:pt x="102" y="349"/>
                  </a:cubicBezTo>
                  <a:cubicBezTo>
                    <a:pt x="113" y="398"/>
                    <a:pt x="169" y="432"/>
                    <a:pt x="147" y="491"/>
                  </a:cubicBezTo>
                  <a:cubicBezTo>
                    <a:pt x="158" y="491"/>
                    <a:pt x="169" y="491"/>
                    <a:pt x="180" y="494"/>
                  </a:cubicBezTo>
                  <a:cubicBezTo>
                    <a:pt x="255" y="499"/>
                    <a:pt x="304" y="577"/>
                    <a:pt x="378" y="577"/>
                  </a:cubicBezTo>
                  <a:lnTo>
                    <a:pt x="401" y="577"/>
                  </a:lnTo>
                  <a:lnTo>
                    <a:pt x="401" y="641"/>
                  </a:lnTo>
                  <a:cubicBezTo>
                    <a:pt x="378" y="663"/>
                    <a:pt x="356" y="682"/>
                    <a:pt x="333" y="704"/>
                  </a:cubicBezTo>
                  <a:lnTo>
                    <a:pt x="352" y="704"/>
                  </a:lnTo>
                  <a:cubicBezTo>
                    <a:pt x="420" y="704"/>
                    <a:pt x="472" y="670"/>
                    <a:pt x="532" y="648"/>
                  </a:cubicBezTo>
                  <a:cubicBezTo>
                    <a:pt x="532" y="647"/>
                    <a:pt x="532" y="647"/>
                    <a:pt x="532" y="647"/>
                  </a:cubicBezTo>
                  <a:lnTo>
                    <a:pt x="532" y="647"/>
                  </a:lnTo>
                  <a:cubicBezTo>
                    <a:pt x="532" y="644"/>
                    <a:pt x="536" y="644"/>
                    <a:pt x="539" y="641"/>
                  </a:cubicBezTo>
                  <a:lnTo>
                    <a:pt x="539" y="641"/>
                  </a:lnTo>
                  <a:cubicBezTo>
                    <a:pt x="536" y="641"/>
                    <a:pt x="533" y="643"/>
                    <a:pt x="532" y="647"/>
                  </a:cubicBezTo>
                  <a:lnTo>
                    <a:pt x="532" y="647"/>
                  </a:lnTo>
                  <a:cubicBezTo>
                    <a:pt x="540" y="581"/>
                    <a:pt x="599" y="580"/>
                    <a:pt x="640" y="558"/>
                  </a:cubicBezTo>
                  <a:cubicBezTo>
                    <a:pt x="640" y="547"/>
                    <a:pt x="640" y="539"/>
                    <a:pt x="644" y="529"/>
                  </a:cubicBezTo>
                  <a:cubicBezTo>
                    <a:pt x="644" y="529"/>
                    <a:pt x="640" y="525"/>
                    <a:pt x="640" y="521"/>
                  </a:cubicBezTo>
                  <a:cubicBezTo>
                    <a:pt x="565" y="494"/>
                    <a:pt x="483" y="484"/>
                    <a:pt x="416" y="442"/>
                  </a:cubicBezTo>
                  <a:cubicBezTo>
                    <a:pt x="404" y="461"/>
                    <a:pt x="394" y="480"/>
                    <a:pt x="356" y="487"/>
                  </a:cubicBezTo>
                  <a:cubicBezTo>
                    <a:pt x="363" y="405"/>
                    <a:pt x="363" y="330"/>
                    <a:pt x="326" y="248"/>
                  </a:cubicBezTo>
                  <a:cubicBezTo>
                    <a:pt x="296" y="192"/>
                    <a:pt x="349" y="173"/>
                    <a:pt x="404" y="173"/>
                  </a:cubicBezTo>
                  <a:cubicBezTo>
                    <a:pt x="427" y="173"/>
                    <a:pt x="446" y="177"/>
                    <a:pt x="464" y="180"/>
                  </a:cubicBezTo>
                  <a:cubicBezTo>
                    <a:pt x="456" y="136"/>
                    <a:pt x="449" y="91"/>
                    <a:pt x="442" y="46"/>
                  </a:cubicBezTo>
                  <a:lnTo>
                    <a:pt x="416" y="46"/>
                  </a:lnTo>
                  <a:cubicBezTo>
                    <a:pt x="401" y="46"/>
                    <a:pt x="385" y="46"/>
                    <a:pt x="371" y="50"/>
                  </a:cubicBezTo>
                  <a:cubicBezTo>
                    <a:pt x="356" y="50"/>
                    <a:pt x="341" y="54"/>
                    <a:pt x="330" y="54"/>
                  </a:cubicBezTo>
                  <a:cubicBezTo>
                    <a:pt x="296" y="54"/>
                    <a:pt x="266" y="42"/>
                    <a:pt x="24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0" name="Google Shape;17720;p11"/>
            <p:cNvSpPr/>
            <p:nvPr/>
          </p:nvSpPr>
          <p:spPr>
            <a:xfrm>
              <a:off x="-4066911" y="-1129956"/>
              <a:ext cx="23589" cy="19339"/>
            </a:xfrm>
            <a:custGeom>
              <a:avLst/>
              <a:gdLst/>
              <a:ahLst/>
              <a:cxnLst/>
              <a:rect l="l" t="t" r="r" b="b"/>
              <a:pathLst>
                <a:path w="494" h="405" extrusionOk="0">
                  <a:moveTo>
                    <a:pt x="266" y="1"/>
                  </a:moveTo>
                  <a:cubicBezTo>
                    <a:pt x="224" y="1"/>
                    <a:pt x="187" y="9"/>
                    <a:pt x="146" y="16"/>
                  </a:cubicBezTo>
                  <a:cubicBezTo>
                    <a:pt x="71" y="39"/>
                    <a:pt x="19" y="91"/>
                    <a:pt x="15" y="154"/>
                  </a:cubicBezTo>
                  <a:cubicBezTo>
                    <a:pt x="0" y="315"/>
                    <a:pt x="86" y="405"/>
                    <a:pt x="232" y="405"/>
                  </a:cubicBezTo>
                  <a:cubicBezTo>
                    <a:pt x="266" y="405"/>
                    <a:pt x="303" y="397"/>
                    <a:pt x="340" y="390"/>
                  </a:cubicBezTo>
                  <a:cubicBezTo>
                    <a:pt x="321" y="274"/>
                    <a:pt x="464" y="282"/>
                    <a:pt x="483" y="196"/>
                  </a:cubicBezTo>
                  <a:cubicBezTo>
                    <a:pt x="493" y="139"/>
                    <a:pt x="456" y="99"/>
                    <a:pt x="426" y="68"/>
                  </a:cubicBezTo>
                  <a:cubicBezTo>
                    <a:pt x="378" y="16"/>
                    <a:pt x="326" y="1"/>
                    <a:pt x="2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1" name="Google Shape;17721;p11"/>
            <p:cNvSpPr/>
            <p:nvPr/>
          </p:nvSpPr>
          <p:spPr>
            <a:xfrm>
              <a:off x="-3803809" y="-1101211"/>
              <a:ext cx="24687" cy="34332"/>
            </a:xfrm>
            <a:custGeom>
              <a:avLst/>
              <a:gdLst/>
              <a:ahLst/>
              <a:cxnLst/>
              <a:rect l="l" t="t" r="r" b="b"/>
              <a:pathLst>
                <a:path w="517" h="719" extrusionOk="0">
                  <a:moveTo>
                    <a:pt x="273" y="1"/>
                  </a:moveTo>
                  <a:cubicBezTo>
                    <a:pt x="225" y="106"/>
                    <a:pt x="123" y="102"/>
                    <a:pt x="34" y="117"/>
                  </a:cubicBezTo>
                  <a:cubicBezTo>
                    <a:pt x="34" y="143"/>
                    <a:pt x="42" y="184"/>
                    <a:pt x="60" y="184"/>
                  </a:cubicBezTo>
                  <a:lnTo>
                    <a:pt x="64" y="184"/>
                  </a:lnTo>
                  <a:cubicBezTo>
                    <a:pt x="75" y="180"/>
                    <a:pt x="86" y="180"/>
                    <a:pt x="94" y="180"/>
                  </a:cubicBezTo>
                  <a:cubicBezTo>
                    <a:pt x="176" y="180"/>
                    <a:pt x="191" y="274"/>
                    <a:pt x="254" y="296"/>
                  </a:cubicBezTo>
                  <a:cubicBezTo>
                    <a:pt x="269" y="296"/>
                    <a:pt x="295" y="289"/>
                    <a:pt x="311" y="289"/>
                  </a:cubicBezTo>
                  <a:cubicBezTo>
                    <a:pt x="318" y="289"/>
                    <a:pt x="325" y="289"/>
                    <a:pt x="322" y="296"/>
                  </a:cubicBezTo>
                  <a:cubicBezTo>
                    <a:pt x="299" y="379"/>
                    <a:pt x="359" y="468"/>
                    <a:pt x="303" y="543"/>
                  </a:cubicBezTo>
                  <a:cubicBezTo>
                    <a:pt x="295" y="554"/>
                    <a:pt x="284" y="558"/>
                    <a:pt x="273" y="558"/>
                  </a:cubicBezTo>
                  <a:cubicBezTo>
                    <a:pt x="254" y="558"/>
                    <a:pt x="235" y="543"/>
                    <a:pt x="221" y="524"/>
                  </a:cubicBezTo>
                  <a:cubicBezTo>
                    <a:pt x="202" y="502"/>
                    <a:pt x="172" y="513"/>
                    <a:pt x="146" y="494"/>
                  </a:cubicBezTo>
                  <a:cubicBezTo>
                    <a:pt x="180" y="439"/>
                    <a:pt x="217" y="386"/>
                    <a:pt x="251" y="334"/>
                  </a:cubicBezTo>
                  <a:lnTo>
                    <a:pt x="251" y="334"/>
                  </a:lnTo>
                  <a:cubicBezTo>
                    <a:pt x="217" y="341"/>
                    <a:pt x="187" y="349"/>
                    <a:pt x="157" y="349"/>
                  </a:cubicBezTo>
                  <a:cubicBezTo>
                    <a:pt x="104" y="349"/>
                    <a:pt x="56" y="322"/>
                    <a:pt x="26" y="251"/>
                  </a:cubicBezTo>
                  <a:cubicBezTo>
                    <a:pt x="11" y="274"/>
                    <a:pt x="0" y="289"/>
                    <a:pt x="0" y="289"/>
                  </a:cubicBezTo>
                  <a:cubicBezTo>
                    <a:pt x="127" y="397"/>
                    <a:pt x="78" y="524"/>
                    <a:pt x="34" y="648"/>
                  </a:cubicBezTo>
                  <a:cubicBezTo>
                    <a:pt x="78" y="651"/>
                    <a:pt x="112" y="674"/>
                    <a:pt x="131" y="719"/>
                  </a:cubicBezTo>
                  <a:cubicBezTo>
                    <a:pt x="138" y="715"/>
                    <a:pt x="146" y="711"/>
                    <a:pt x="154" y="708"/>
                  </a:cubicBezTo>
                  <a:cubicBezTo>
                    <a:pt x="176" y="693"/>
                    <a:pt x="191" y="670"/>
                    <a:pt x="202" y="636"/>
                  </a:cubicBezTo>
                  <a:cubicBezTo>
                    <a:pt x="206" y="618"/>
                    <a:pt x="213" y="607"/>
                    <a:pt x="228" y="607"/>
                  </a:cubicBezTo>
                  <a:cubicBezTo>
                    <a:pt x="235" y="607"/>
                    <a:pt x="247" y="614"/>
                    <a:pt x="258" y="622"/>
                  </a:cubicBezTo>
                  <a:cubicBezTo>
                    <a:pt x="280" y="633"/>
                    <a:pt x="295" y="641"/>
                    <a:pt x="311" y="641"/>
                  </a:cubicBezTo>
                  <a:cubicBezTo>
                    <a:pt x="348" y="641"/>
                    <a:pt x="378" y="607"/>
                    <a:pt x="400" y="573"/>
                  </a:cubicBezTo>
                  <a:cubicBezTo>
                    <a:pt x="356" y="528"/>
                    <a:pt x="356" y="484"/>
                    <a:pt x="408" y="442"/>
                  </a:cubicBezTo>
                  <a:cubicBezTo>
                    <a:pt x="415" y="405"/>
                    <a:pt x="404" y="353"/>
                    <a:pt x="452" y="353"/>
                  </a:cubicBezTo>
                  <a:cubicBezTo>
                    <a:pt x="460" y="353"/>
                    <a:pt x="471" y="356"/>
                    <a:pt x="486" y="360"/>
                  </a:cubicBezTo>
                  <a:lnTo>
                    <a:pt x="494" y="360"/>
                  </a:lnTo>
                  <a:cubicBezTo>
                    <a:pt x="513" y="360"/>
                    <a:pt x="516" y="334"/>
                    <a:pt x="516" y="315"/>
                  </a:cubicBezTo>
                  <a:cubicBezTo>
                    <a:pt x="501" y="277"/>
                    <a:pt x="468" y="277"/>
                    <a:pt x="434" y="277"/>
                  </a:cubicBezTo>
                  <a:cubicBezTo>
                    <a:pt x="348" y="270"/>
                    <a:pt x="322" y="210"/>
                    <a:pt x="348" y="139"/>
                  </a:cubicBezTo>
                  <a:cubicBezTo>
                    <a:pt x="378" y="57"/>
                    <a:pt x="356" y="16"/>
                    <a:pt x="2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2" name="Google Shape;17722;p11"/>
            <p:cNvSpPr/>
            <p:nvPr/>
          </p:nvSpPr>
          <p:spPr>
            <a:xfrm>
              <a:off x="-4122779" y="-1081586"/>
              <a:ext cx="29271" cy="27743"/>
            </a:xfrm>
            <a:custGeom>
              <a:avLst/>
              <a:gdLst/>
              <a:ahLst/>
              <a:cxnLst/>
              <a:rect l="l" t="t" r="r" b="b"/>
              <a:pathLst>
                <a:path w="613" h="581" extrusionOk="0">
                  <a:moveTo>
                    <a:pt x="456" y="1"/>
                  </a:moveTo>
                  <a:cubicBezTo>
                    <a:pt x="243" y="1"/>
                    <a:pt x="86" y="102"/>
                    <a:pt x="0" y="300"/>
                  </a:cubicBezTo>
                  <a:cubicBezTo>
                    <a:pt x="19" y="289"/>
                    <a:pt x="45" y="278"/>
                    <a:pt x="67" y="278"/>
                  </a:cubicBezTo>
                  <a:cubicBezTo>
                    <a:pt x="93" y="278"/>
                    <a:pt x="112" y="292"/>
                    <a:pt x="112" y="327"/>
                  </a:cubicBezTo>
                  <a:cubicBezTo>
                    <a:pt x="112" y="379"/>
                    <a:pt x="116" y="397"/>
                    <a:pt x="142" y="397"/>
                  </a:cubicBezTo>
                  <a:cubicBezTo>
                    <a:pt x="150" y="397"/>
                    <a:pt x="168" y="390"/>
                    <a:pt x="187" y="382"/>
                  </a:cubicBezTo>
                  <a:lnTo>
                    <a:pt x="198" y="382"/>
                  </a:lnTo>
                  <a:cubicBezTo>
                    <a:pt x="228" y="382"/>
                    <a:pt x="266" y="409"/>
                    <a:pt x="228" y="431"/>
                  </a:cubicBezTo>
                  <a:cubicBezTo>
                    <a:pt x="83" y="506"/>
                    <a:pt x="254" y="528"/>
                    <a:pt x="243" y="580"/>
                  </a:cubicBezTo>
                  <a:cubicBezTo>
                    <a:pt x="307" y="525"/>
                    <a:pt x="392" y="499"/>
                    <a:pt x="449" y="427"/>
                  </a:cubicBezTo>
                  <a:cubicBezTo>
                    <a:pt x="464" y="405"/>
                    <a:pt x="475" y="387"/>
                    <a:pt x="486" y="364"/>
                  </a:cubicBezTo>
                  <a:cubicBezTo>
                    <a:pt x="535" y="304"/>
                    <a:pt x="535" y="304"/>
                    <a:pt x="471" y="225"/>
                  </a:cubicBezTo>
                  <a:cubicBezTo>
                    <a:pt x="542" y="214"/>
                    <a:pt x="613" y="203"/>
                    <a:pt x="602" y="106"/>
                  </a:cubicBezTo>
                  <a:lnTo>
                    <a:pt x="602" y="106"/>
                  </a:lnTo>
                  <a:cubicBezTo>
                    <a:pt x="490" y="121"/>
                    <a:pt x="397" y="158"/>
                    <a:pt x="359" y="270"/>
                  </a:cubicBezTo>
                  <a:cubicBezTo>
                    <a:pt x="288" y="266"/>
                    <a:pt x="314" y="196"/>
                    <a:pt x="280" y="170"/>
                  </a:cubicBezTo>
                  <a:cubicBezTo>
                    <a:pt x="273" y="170"/>
                    <a:pt x="269" y="166"/>
                    <a:pt x="262" y="166"/>
                  </a:cubicBezTo>
                  <a:cubicBezTo>
                    <a:pt x="206" y="199"/>
                    <a:pt x="295" y="256"/>
                    <a:pt x="240" y="292"/>
                  </a:cubicBezTo>
                  <a:cubicBezTo>
                    <a:pt x="183" y="285"/>
                    <a:pt x="138" y="240"/>
                    <a:pt x="157" y="188"/>
                  </a:cubicBezTo>
                  <a:cubicBezTo>
                    <a:pt x="168" y="158"/>
                    <a:pt x="183" y="95"/>
                    <a:pt x="243" y="95"/>
                  </a:cubicBezTo>
                  <a:cubicBezTo>
                    <a:pt x="254" y="95"/>
                    <a:pt x="266" y="99"/>
                    <a:pt x="285" y="106"/>
                  </a:cubicBezTo>
                  <a:cubicBezTo>
                    <a:pt x="295" y="109"/>
                    <a:pt x="307" y="113"/>
                    <a:pt x="318" y="113"/>
                  </a:cubicBezTo>
                  <a:cubicBezTo>
                    <a:pt x="352" y="113"/>
                    <a:pt x="378" y="91"/>
                    <a:pt x="407" y="73"/>
                  </a:cubicBezTo>
                  <a:cubicBezTo>
                    <a:pt x="433" y="54"/>
                    <a:pt x="464" y="35"/>
                    <a:pt x="497" y="35"/>
                  </a:cubicBezTo>
                  <a:lnTo>
                    <a:pt x="509" y="35"/>
                  </a:lnTo>
                  <a:lnTo>
                    <a:pt x="50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3" name="Google Shape;17723;p11"/>
            <p:cNvSpPr/>
            <p:nvPr/>
          </p:nvSpPr>
          <p:spPr>
            <a:xfrm>
              <a:off x="-3690307" y="-515891"/>
              <a:ext cx="27026" cy="18049"/>
            </a:xfrm>
            <a:custGeom>
              <a:avLst/>
              <a:gdLst/>
              <a:ahLst/>
              <a:cxnLst/>
              <a:rect l="l" t="t" r="r" b="b"/>
              <a:pathLst>
                <a:path w="566" h="378" extrusionOk="0">
                  <a:moveTo>
                    <a:pt x="337" y="4"/>
                  </a:moveTo>
                  <a:cubicBezTo>
                    <a:pt x="120" y="4"/>
                    <a:pt x="87" y="191"/>
                    <a:pt x="1" y="344"/>
                  </a:cubicBezTo>
                  <a:cubicBezTo>
                    <a:pt x="184" y="355"/>
                    <a:pt x="352" y="367"/>
                    <a:pt x="520" y="378"/>
                  </a:cubicBezTo>
                  <a:cubicBezTo>
                    <a:pt x="565" y="258"/>
                    <a:pt x="486" y="184"/>
                    <a:pt x="412" y="116"/>
                  </a:cubicBezTo>
                  <a:cubicBezTo>
                    <a:pt x="438" y="64"/>
                    <a:pt x="491" y="68"/>
                    <a:pt x="524" y="30"/>
                  </a:cubicBezTo>
                  <a:cubicBezTo>
                    <a:pt x="460" y="1"/>
                    <a:pt x="401" y="15"/>
                    <a:pt x="344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4" name="Google Shape;17724;p11"/>
            <p:cNvSpPr/>
            <p:nvPr/>
          </p:nvSpPr>
          <p:spPr>
            <a:xfrm>
              <a:off x="-3881975" y="-554999"/>
              <a:ext cx="28029" cy="30608"/>
            </a:xfrm>
            <a:custGeom>
              <a:avLst/>
              <a:gdLst/>
              <a:ahLst/>
              <a:cxnLst/>
              <a:rect l="l" t="t" r="r" b="b"/>
              <a:pathLst>
                <a:path w="587" h="641" extrusionOk="0">
                  <a:moveTo>
                    <a:pt x="430" y="1"/>
                  </a:moveTo>
                  <a:cubicBezTo>
                    <a:pt x="400" y="1"/>
                    <a:pt x="366" y="16"/>
                    <a:pt x="333" y="49"/>
                  </a:cubicBezTo>
                  <a:cubicBezTo>
                    <a:pt x="302" y="80"/>
                    <a:pt x="280" y="87"/>
                    <a:pt x="254" y="87"/>
                  </a:cubicBezTo>
                  <a:cubicBezTo>
                    <a:pt x="216" y="87"/>
                    <a:pt x="179" y="61"/>
                    <a:pt x="142" y="57"/>
                  </a:cubicBezTo>
                  <a:cubicBezTo>
                    <a:pt x="119" y="57"/>
                    <a:pt x="97" y="53"/>
                    <a:pt x="74" y="53"/>
                  </a:cubicBezTo>
                  <a:cubicBezTo>
                    <a:pt x="119" y="102"/>
                    <a:pt x="145" y="169"/>
                    <a:pt x="228" y="169"/>
                  </a:cubicBezTo>
                  <a:lnTo>
                    <a:pt x="261" y="169"/>
                  </a:lnTo>
                  <a:cubicBezTo>
                    <a:pt x="302" y="169"/>
                    <a:pt x="299" y="218"/>
                    <a:pt x="280" y="255"/>
                  </a:cubicBezTo>
                  <a:cubicBezTo>
                    <a:pt x="269" y="273"/>
                    <a:pt x="261" y="304"/>
                    <a:pt x="243" y="304"/>
                  </a:cubicBezTo>
                  <a:cubicBezTo>
                    <a:pt x="235" y="304"/>
                    <a:pt x="221" y="296"/>
                    <a:pt x="205" y="277"/>
                  </a:cubicBezTo>
                  <a:cubicBezTo>
                    <a:pt x="198" y="273"/>
                    <a:pt x="171" y="255"/>
                    <a:pt x="142" y="255"/>
                  </a:cubicBezTo>
                  <a:cubicBezTo>
                    <a:pt x="123" y="255"/>
                    <a:pt x="104" y="263"/>
                    <a:pt x="93" y="285"/>
                  </a:cubicBezTo>
                  <a:lnTo>
                    <a:pt x="93" y="318"/>
                  </a:lnTo>
                  <a:cubicBezTo>
                    <a:pt x="131" y="326"/>
                    <a:pt x="202" y="360"/>
                    <a:pt x="157" y="382"/>
                  </a:cubicBezTo>
                  <a:cubicBezTo>
                    <a:pt x="109" y="408"/>
                    <a:pt x="90" y="479"/>
                    <a:pt x="26" y="479"/>
                  </a:cubicBezTo>
                  <a:lnTo>
                    <a:pt x="14" y="479"/>
                  </a:lnTo>
                  <a:cubicBezTo>
                    <a:pt x="11" y="520"/>
                    <a:pt x="4" y="565"/>
                    <a:pt x="0" y="606"/>
                  </a:cubicBezTo>
                  <a:cubicBezTo>
                    <a:pt x="4" y="618"/>
                    <a:pt x="4" y="629"/>
                    <a:pt x="4" y="640"/>
                  </a:cubicBezTo>
                  <a:cubicBezTo>
                    <a:pt x="52" y="591"/>
                    <a:pt x="78" y="506"/>
                    <a:pt x="149" y="506"/>
                  </a:cubicBezTo>
                  <a:cubicBezTo>
                    <a:pt x="171" y="506"/>
                    <a:pt x="194" y="513"/>
                    <a:pt x="228" y="532"/>
                  </a:cubicBezTo>
                  <a:cubicBezTo>
                    <a:pt x="250" y="532"/>
                    <a:pt x="340" y="453"/>
                    <a:pt x="333" y="434"/>
                  </a:cubicBezTo>
                  <a:cubicBezTo>
                    <a:pt x="292" y="307"/>
                    <a:pt x="381" y="315"/>
                    <a:pt x="456" y="285"/>
                  </a:cubicBezTo>
                  <a:cubicBezTo>
                    <a:pt x="561" y="247"/>
                    <a:pt x="587" y="165"/>
                    <a:pt x="535" y="75"/>
                  </a:cubicBezTo>
                  <a:cubicBezTo>
                    <a:pt x="508" y="30"/>
                    <a:pt x="475" y="1"/>
                    <a:pt x="4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5" name="Google Shape;17725;p11"/>
            <p:cNvSpPr/>
            <p:nvPr/>
          </p:nvSpPr>
          <p:spPr>
            <a:xfrm>
              <a:off x="-3889902" y="-975151"/>
              <a:ext cx="28125" cy="28220"/>
            </a:xfrm>
            <a:custGeom>
              <a:avLst/>
              <a:gdLst/>
              <a:ahLst/>
              <a:cxnLst/>
              <a:rect l="l" t="t" r="r" b="b"/>
              <a:pathLst>
                <a:path w="589" h="591" extrusionOk="0">
                  <a:moveTo>
                    <a:pt x="375" y="479"/>
                  </a:moveTo>
                  <a:cubicBezTo>
                    <a:pt x="390" y="482"/>
                    <a:pt x="405" y="490"/>
                    <a:pt x="420" y="497"/>
                  </a:cubicBezTo>
                  <a:cubicBezTo>
                    <a:pt x="405" y="486"/>
                    <a:pt x="390" y="479"/>
                    <a:pt x="375" y="479"/>
                  </a:cubicBezTo>
                  <a:close/>
                  <a:moveTo>
                    <a:pt x="349" y="0"/>
                  </a:moveTo>
                  <a:cubicBezTo>
                    <a:pt x="387" y="113"/>
                    <a:pt x="390" y="131"/>
                    <a:pt x="297" y="131"/>
                  </a:cubicBezTo>
                  <a:lnTo>
                    <a:pt x="225" y="131"/>
                  </a:lnTo>
                  <a:cubicBezTo>
                    <a:pt x="185" y="131"/>
                    <a:pt x="180" y="149"/>
                    <a:pt x="173" y="183"/>
                  </a:cubicBezTo>
                  <a:cubicBezTo>
                    <a:pt x="177" y="232"/>
                    <a:pt x="154" y="277"/>
                    <a:pt x="128" y="318"/>
                  </a:cubicBezTo>
                  <a:cubicBezTo>
                    <a:pt x="106" y="356"/>
                    <a:pt x="118" y="374"/>
                    <a:pt x="158" y="382"/>
                  </a:cubicBezTo>
                  <a:cubicBezTo>
                    <a:pt x="180" y="333"/>
                    <a:pt x="244" y="366"/>
                    <a:pt x="263" y="322"/>
                  </a:cubicBezTo>
                  <a:cubicBezTo>
                    <a:pt x="256" y="314"/>
                    <a:pt x="244" y="311"/>
                    <a:pt x="237" y="303"/>
                  </a:cubicBezTo>
                  <a:cubicBezTo>
                    <a:pt x="222" y="288"/>
                    <a:pt x="207" y="261"/>
                    <a:pt x="237" y="254"/>
                  </a:cubicBezTo>
                  <a:cubicBezTo>
                    <a:pt x="248" y="251"/>
                    <a:pt x="256" y="251"/>
                    <a:pt x="267" y="251"/>
                  </a:cubicBezTo>
                  <a:cubicBezTo>
                    <a:pt x="323" y="251"/>
                    <a:pt x="364" y="306"/>
                    <a:pt x="416" y="322"/>
                  </a:cubicBezTo>
                  <a:cubicBezTo>
                    <a:pt x="427" y="325"/>
                    <a:pt x="427" y="363"/>
                    <a:pt x="409" y="378"/>
                  </a:cubicBezTo>
                  <a:cubicBezTo>
                    <a:pt x="398" y="385"/>
                    <a:pt x="387" y="389"/>
                    <a:pt x="375" y="389"/>
                  </a:cubicBezTo>
                  <a:cubicBezTo>
                    <a:pt x="364" y="389"/>
                    <a:pt x="349" y="385"/>
                    <a:pt x="337" y="370"/>
                  </a:cubicBezTo>
                  <a:cubicBezTo>
                    <a:pt x="323" y="356"/>
                    <a:pt x="311" y="340"/>
                    <a:pt x="297" y="322"/>
                  </a:cubicBezTo>
                  <a:lnTo>
                    <a:pt x="297" y="322"/>
                  </a:lnTo>
                  <a:cubicBezTo>
                    <a:pt x="301" y="401"/>
                    <a:pt x="263" y="415"/>
                    <a:pt x="218" y="415"/>
                  </a:cubicBezTo>
                  <a:cubicBezTo>
                    <a:pt x="199" y="415"/>
                    <a:pt x="177" y="415"/>
                    <a:pt x="158" y="411"/>
                  </a:cubicBezTo>
                  <a:cubicBezTo>
                    <a:pt x="151" y="415"/>
                    <a:pt x="144" y="415"/>
                    <a:pt x="136" y="415"/>
                  </a:cubicBezTo>
                  <a:cubicBezTo>
                    <a:pt x="80" y="415"/>
                    <a:pt x="57" y="340"/>
                    <a:pt x="1" y="337"/>
                  </a:cubicBezTo>
                  <a:lnTo>
                    <a:pt x="1" y="337"/>
                  </a:lnTo>
                  <a:cubicBezTo>
                    <a:pt x="35" y="523"/>
                    <a:pt x="192" y="542"/>
                    <a:pt x="334" y="584"/>
                  </a:cubicBezTo>
                  <a:cubicBezTo>
                    <a:pt x="353" y="591"/>
                    <a:pt x="371" y="591"/>
                    <a:pt x="382" y="591"/>
                  </a:cubicBezTo>
                  <a:cubicBezTo>
                    <a:pt x="432" y="591"/>
                    <a:pt x="427" y="549"/>
                    <a:pt x="420" y="497"/>
                  </a:cubicBezTo>
                  <a:cubicBezTo>
                    <a:pt x="409" y="494"/>
                    <a:pt x="398" y="494"/>
                    <a:pt x="387" y="494"/>
                  </a:cubicBezTo>
                  <a:cubicBezTo>
                    <a:pt x="364" y="494"/>
                    <a:pt x="337" y="501"/>
                    <a:pt x="315" y="505"/>
                  </a:cubicBezTo>
                  <a:cubicBezTo>
                    <a:pt x="293" y="513"/>
                    <a:pt x="267" y="520"/>
                    <a:pt x="244" y="520"/>
                  </a:cubicBezTo>
                  <a:cubicBezTo>
                    <a:pt x="218" y="520"/>
                    <a:pt x="196" y="513"/>
                    <a:pt x="170" y="494"/>
                  </a:cubicBezTo>
                  <a:cubicBezTo>
                    <a:pt x="214" y="468"/>
                    <a:pt x="244" y="453"/>
                    <a:pt x="282" y="453"/>
                  </a:cubicBezTo>
                  <a:cubicBezTo>
                    <a:pt x="308" y="453"/>
                    <a:pt x="334" y="460"/>
                    <a:pt x="371" y="475"/>
                  </a:cubicBezTo>
                  <a:cubicBezTo>
                    <a:pt x="390" y="479"/>
                    <a:pt x="405" y="482"/>
                    <a:pt x="420" y="497"/>
                  </a:cubicBezTo>
                  <a:lnTo>
                    <a:pt x="446" y="497"/>
                  </a:lnTo>
                  <a:cubicBezTo>
                    <a:pt x="472" y="497"/>
                    <a:pt x="494" y="497"/>
                    <a:pt x="510" y="471"/>
                  </a:cubicBezTo>
                  <a:cubicBezTo>
                    <a:pt x="589" y="344"/>
                    <a:pt x="494" y="71"/>
                    <a:pt x="3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6" name="Google Shape;17726;p11"/>
            <p:cNvSpPr/>
            <p:nvPr/>
          </p:nvSpPr>
          <p:spPr>
            <a:xfrm>
              <a:off x="-4014434" y="-917899"/>
              <a:ext cx="23923" cy="25260"/>
            </a:xfrm>
            <a:custGeom>
              <a:avLst/>
              <a:gdLst/>
              <a:ahLst/>
              <a:cxnLst/>
              <a:rect l="l" t="t" r="r" b="b"/>
              <a:pathLst>
                <a:path w="501" h="529" extrusionOk="0">
                  <a:moveTo>
                    <a:pt x="176" y="1"/>
                  </a:moveTo>
                  <a:cubicBezTo>
                    <a:pt x="164" y="1"/>
                    <a:pt x="153" y="1"/>
                    <a:pt x="138" y="4"/>
                  </a:cubicBezTo>
                  <a:cubicBezTo>
                    <a:pt x="138" y="102"/>
                    <a:pt x="19" y="83"/>
                    <a:pt x="0" y="161"/>
                  </a:cubicBezTo>
                  <a:cubicBezTo>
                    <a:pt x="45" y="161"/>
                    <a:pt x="60" y="188"/>
                    <a:pt x="57" y="229"/>
                  </a:cubicBezTo>
                  <a:cubicBezTo>
                    <a:pt x="112" y="274"/>
                    <a:pt x="150" y="327"/>
                    <a:pt x="142" y="401"/>
                  </a:cubicBezTo>
                  <a:cubicBezTo>
                    <a:pt x="142" y="449"/>
                    <a:pt x="112" y="465"/>
                    <a:pt x="67" y="465"/>
                  </a:cubicBezTo>
                  <a:cubicBezTo>
                    <a:pt x="105" y="513"/>
                    <a:pt x="142" y="528"/>
                    <a:pt x="187" y="528"/>
                  </a:cubicBezTo>
                  <a:cubicBezTo>
                    <a:pt x="232" y="528"/>
                    <a:pt x="281" y="510"/>
                    <a:pt x="326" y="494"/>
                  </a:cubicBezTo>
                  <a:cubicBezTo>
                    <a:pt x="400" y="472"/>
                    <a:pt x="438" y="386"/>
                    <a:pt x="404" y="318"/>
                  </a:cubicBezTo>
                  <a:cubicBezTo>
                    <a:pt x="366" y="233"/>
                    <a:pt x="501" y="270"/>
                    <a:pt x="464" y="192"/>
                  </a:cubicBezTo>
                  <a:lnTo>
                    <a:pt x="452" y="192"/>
                  </a:lnTo>
                  <a:cubicBezTo>
                    <a:pt x="393" y="192"/>
                    <a:pt x="329" y="180"/>
                    <a:pt x="295" y="113"/>
                  </a:cubicBezTo>
                  <a:cubicBezTo>
                    <a:pt x="262" y="65"/>
                    <a:pt x="240" y="1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7" name="Google Shape;17727;p11"/>
            <p:cNvSpPr/>
            <p:nvPr/>
          </p:nvSpPr>
          <p:spPr>
            <a:xfrm>
              <a:off x="-3836517" y="-1024811"/>
              <a:ext cx="26167" cy="20962"/>
            </a:xfrm>
            <a:custGeom>
              <a:avLst/>
              <a:gdLst/>
              <a:ahLst/>
              <a:cxnLst/>
              <a:rect l="l" t="t" r="r" b="b"/>
              <a:pathLst>
                <a:path w="548" h="439" extrusionOk="0">
                  <a:moveTo>
                    <a:pt x="113" y="1"/>
                  </a:moveTo>
                  <a:cubicBezTo>
                    <a:pt x="80" y="1"/>
                    <a:pt x="54" y="16"/>
                    <a:pt x="27" y="31"/>
                  </a:cubicBezTo>
                  <a:cubicBezTo>
                    <a:pt x="23" y="76"/>
                    <a:pt x="20" y="121"/>
                    <a:pt x="16" y="162"/>
                  </a:cubicBezTo>
                  <a:cubicBezTo>
                    <a:pt x="1" y="281"/>
                    <a:pt x="76" y="326"/>
                    <a:pt x="177" y="345"/>
                  </a:cubicBezTo>
                  <a:cubicBezTo>
                    <a:pt x="166" y="378"/>
                    <a:pt x="102" y="356"/>
                    <a:pt x="117" y="409"/>
                  </a:cubicBezTo>
                  <a:cubicBezTo>
                    <a:pt x="125" y="427"/>
                    <a:pt x="147" y="438"/>
                    <a:pt x="166" y="438"/>
                  </a:cubicBezTo>
                  <a:cubicBezTo>
                    <a:pt x="173" y="438"/>
                    <a:pt x="180" y="438"/>
                    <a:pt x="184" y="431"/>
                  </a:cubicBezTo>
                  <a:cubicBezTo>
                    <a:pt x="214" y="397"/>
                    <a:pt x="248" y="397"/>
                    <a:pt x="285" y="397"/>
                  </a:cubicBezTo>
                  <a:lnTo>
                    <a:pt x="292" y="397"/>
                  </a:lnTo>
                  <a:cubicBezTo>
                    <a:pt x="318" y="397"/>
                    <a:pt x="345" y="397"/>
                    <a:pt x="368" y="382"/>
                  </a:cubicBezTo>
                  <a:cubicBezTo>
                    <a:pt x="371" y="359"/>
                    <a:pt x="371" y="337"/>
                    <a:pt x="375" y="319"/>
                  </a:cubicBezTo>
                  <a:cubicBezTo>
                    <a:pt x="341" y="297"/>
                    <a:pt x="326" y="263"/>
                    <a:pt x="356" y="237"/>
                  </a:cubicBezTo>
                  <a:cubicBezTo>
                    <a:pt x="368" y="229"/>
                    <a:pt x="375" y="225"/>
                    <a:pt x="382" y="225"/>
                  </a:cubicBezTo>
                  <a:cubicBezTo>
                    <a:pt x="397" y="225"/>
                    <a:pt x="413" y="233"/>
                    <a:pt x="423" y="240"/>
                  </a:cubicBezTo>
                  <a:cubicBezTo>
                    <a:pt x="439" y="247"/>
                    <a:pt x="453" y="259"/>
                    <a:pt x="468" y="259"/>
                  </a:cubicBezTo>
                  <a:cubicBezTo>
                    <a:pt x="468" y="259"/>
                    <a:pt x="472" y="259"/>
                    <a:pt x="475" y="255"/>
                  </a:cubicBezTo>
                  <a:cubicBezTo>
                    <a:pt x="547" y="207"/>
                    <a:pt x="502" y="147"/>
                    <a:pt x="487" y="90"/>
                  </a:cubicBezTo>
                  <a:lnTo>
                    <a:pt x="487" y="87"/>
                  </a:lnTo>
                  <a:cubicBezTo>
                    <a:pt x="475" y="80"/>
                    <a:pt x="465" y="68"/>
                    <a:pt x="453" y="57"/>
                  </a:cubicBezTo>
                  <a:lnTo>
                    <a:pt x="446" y="57"/>
                  </a:lnTo>
                  <a:cubicBezTo>
                    <a:pt x="416" y="57"/>
                    <a:pt x="394" y="72"/>
                    <a:pt x="375" y="102"/>
                  </a:cubicBezTo>
                  <a:cubicBezTo>
                    <a:pt x="368" y="113"/>
                    <a:pt x="349" y="128"/>
                    <a:pt x="337" y="128"/>
                  </a:cubicBezTo>
                  <a:cubicBezTo>
                    <a:pt x="334" y="128"/>
                    <a:pt x="330" y="124"/>
                    <a:pt x="330" y="117"/>
                  </a:cubicBezTo>
                  <a:cubicBezTo>
                    <a:pt x="323" y="68"/>
                    <a:pt x="300" y="57"/>
                    <a:pt x="278" y="57"/>
                  </a:cubicBezTo>
                  <a:cubicBezTo>
                    <a:pt x="259" y="57"/>
                    <a:pt x="233" y="68"/>
                    <a:pt x="211" y="72"/>
                  </a:cubicBezTo>
                  <a:lnTo>
                    <a:pt x="203" y="72"/>
                  </a:lnTo>
                  <a:cubicBezTo>
                    <a:pt x="184" y="72"/>
                    <a:pt x="177" y="53"/>
                    <a:pt x="173" y="35"/>
                  </a:cubicBezTo>
                  <a:cubicBezTo>
                    <a:pt x="166" y="16"/>
                    <a:pt x="158" y="1"/>
                    <a:pt x="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8" name="Google Shape;17728;p11"/>
            <p:cNvSpPr/>
            <p:nvPr/>
          </p:nvSpPr>
          <p:spPr>
            <a:xfrm>
              <a:off x="-3874001" y="-624952"/>
              <a:ext cx="22061" cy="28602"/>
            </a:xfrm>
            <a:custGeom>
              <a:avLst/>
              <a:gdLst/>
              <a:ahLst/>
              <a:cxnLst/>
              <a:rect l="l" t="t" r="r" b="b"/>
              <a:pathLst>
                <a:path w="462" h="599" extrusionOk="0">
                  <a:moveTo>
                    <a:pt x="363" y="1"/>
                  </a:moveTo>
                  <a:cubicBezTo>
                    <a:pt x="349" y="1"/>
                    <a:pt x="337" y="4"/>
                    <a:pt x="326" y="11"/>
                  </a:cubicBezTo>
                  <a:cubicBezTo>
                    <a:pt x="311" y="15"/>
                    <a:pt x="300" y="23"/>
                    <a:pt x="285" y="23"/>
                  </a:cubicBezTo>
                  <a:cubicBezTo>
                    <a:pt x="282" y="23"/>
                    <a:pt x="278" y="19"/>
                    <a:pt x="274" y="19"/>
                  </a:cubicBezTo>
                  <a:cubicBezTo>
                    <a:pt x="225" y="49"/>
                    <a:pt x="180" y="79"/>
                    <a:pt x="132" y="109"/>
                  </a:cubicBezTo>
                  <a:cubicBezTo>
                    <a:pt x="80" y="135"/>
                    <a:pt x="80" y="210"/>
                    <a:pt x="23" y="232"/>
                  </a:cubicBezTo>
                  <a:cubicBezTo>
                    <a:pt x="16" y="356"/>
                    <a:pt x="9" y="475"/>
                    <a:pt x="1" y="598"/>
                  </a:cubicBezTo>
                  <a:lnTo>
                    <a:pt x="68" y="598"/>
                  </a:lnTo>
                  <a:cubicBezTo>
                    <a:pt x="68" y="553"/>
                    <a:pt x="72" y="513"/>
                    <a:pt x="61" y="468"/>
                  </a:cubicBezTo>
                  <a:cubicBezTo>
                    <a:pt x="49" y="419"/>
                    <a:pt x="91" y="374"/>
                    <a:pt x="125" y="374"/>
                  </a:cubicBezTo>
                  <a:cubicBezTo>
                    <a:pt x="132" y="374"/>
                    <a:pt x="143" y="378"/>
                    <a:pt x="147" y="389"/>
                  </a:cubicBezTo>
                  <a:cubicBezTo>
                    <a:pt x="169" y="427"/>
                    <a:pt x="188" y="438"/>
                    <a:pt x="203" y="438"/>
                  </a:cubicBezTo>
                  <a:cubicBezTo>
                    <a:pt x="229" y="438"/>
                    <a:pt x="244" y="393"/>
                    <a:pt x="270" y="378"/>
                  </a:cubicBezTo>
                  <a:cubicBezTo>
                    <a:pt x="292" y="359"/>
                    <a:pt x="315" y="325"/>
                    <a:pt x="345" y="325"/>
                  </a:cubicBezTo>
                  <a:cubicBezTo>
                    <a:pt x="345" y="325"/>
                    <a:pt x="349" y="325"/>
                    <a:pt x="349" y="329"/>
                  </a:cubicBezTo>
                  <a:lnTo>
                    <a:pt x="371" y="329"/>
                  </a:lnTo>
                  <a:cubicBezTo>
                    <a:pt x="449" y="329"/>
                    <a:pt x="416" y="232"/>
                    <a:pt x="413" y="228"/>
                  </a:cubicBezTo>
                  <a:cubicBezTo>
                    <a:pt x="363" y="172"/>
                    <a:pt x="379" y="161"/>
                    <a:pt x="408" y="161"/>
                  </a:cubicBezTo>
                  <a:lnTo>
                    <a:pt x="431" y="161"/>
                  </a:lnTo>
                  <a:cubicBezTo>
                    <a:pt x="439" y="165"/>
                    <a:pt x="446" y="165"/>
                    <a:pt x="449" y="165"/>
                  </a:cubicBezTo>
                  <a:lnTo>
                    <a:pt x="461" y="165"/>
                  </a:lnTo>
                  <a:cubicBezTo>
                    <a:pt x="461" y="127"/>
                    <a:pt x="449" y="105"/>
                    <a:pt x="408" y="94"/>
                  </a:cubicBezTo>
                  <a:cubicBezTo>
                    <a:pt x="363" y="79"/>
                    <a:pt x="363" y="53"/>
                    <a:pt x="401" y="27"/>
                  </a:cubicBezTo>
                  <a:cubicBezTo>
                    <a:pt x="390" y="4"/>
                    <a:pt x="375" y="1"/>
                    <a:pt x="36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29" name="Google Shape;17729;p11"/>
            <p:cNvSpPr/>
            <p:nvPr/>
          </p:nvSpPr>
          <p:spPr>
            <a:xfrm>
              <a:off x="-3724973" y="-536424"/>
              <a:ext cx="36147" cy="20771"/>
            </a:xfrm>
            <a:custGeom>
              <a:avLst/>
              <a:gdLst/>
              <a:ahLst/>
              <a:cxnLst/>
              <a:rect l="l" t="t" r="r" b="b"/>
              <a:pathLst>
                <a:path w="757" h="435" extrusionOk="0">
                  <a:moveTo>
                    <a:pt x="162" y="184"/>
                  </a:moveTo>
                  <a:lnTo>
                    <a:pt x="162" y="184"/>
                  </a:lnTo>
                  <a:cubicBezTo>
                    <a:pt x="237" y="188"/>
                    <a:pt x="285" y="191"/>
                    <a:pt x="356" y="195"/>
                  </a:cubicBezTo>
                  <a:cubicBezTo>
                    <a:pt x="327" y="229"/>
                    <a:pt x="301" y="243"/>
                    <a:pt x="275" y="243"/>
                  </a:cubicBezTo>
                  <a:cubicBezTo>
                    <a:pt x="237" y="243"/>
                    <a:pt x="203" y="217"/>
                    <a:pt x="162" y="184"/>
                  </a:cubicBezTo>
                  <a:close/>
                  <a:moveTo>
                    <a:pt x="35" y="0"/>
                  </a:moveTo>
                  <a:cubicBezTo>
                    <a:pt x="1" y="27"/>
                    <a:pt x="5" y="64"/>
                    <a:pt x="5" y="101"/>
                  </a:cubicBezTo>
                  <a:lnTo>
                    <a:pt x="16" y="101"/>
                  </a:lnTo>
                  <a:cubicBezTo>
                    <a:pt x="158" y="101"/>
                    <a:pt x="118" y="236"/>
                    <a:pt x="154" y="311"/>
                  </a:cubicBezTo>
                  <a:cubicBezTo>
                    <a:pt x="199" y="300"/>
                    <a:pt x="241" y="292"/>
                    <a:pt x="282" y="292"/>
                  </a:cubicBezTo>
                  <a:cubicBezTo>
                    <a:pt x="390" y="292"/>
                    <a:pt x="472" y="341"/>
                    <a:pt x="510" y="434"/>
                  </a:cubicBezTo>
                  <a:cubicBezTo>
                    <a:pt x="539" y="423"/>
                    <a:pt x="566" y="389"/>
                    <a:pt x="599" y="389"/>
                  </a:cubicBezTo>
                  <a:cubicBezTo>
                    <a:pt x="615" y="389"/>
                    <a:pt x="629" y="393"/>
                    <a:pt x="644" y="408"/>
                  </a:cubicBezTo>
                  <a:cubicBezTo>
                    <a:pt x="712" y="363"/>
                    <a:pt x="712" y="288"/>
                    <a:pt x="723" y="217"/>
                  </a:cubicBezTo>
                  <a:cubicBezTo>
                    <a:pt x="756" y="143"/>
                    <a:pt x="727" y="90"/>
                    <a:pt x="667" y="45"/>
                  </a:cubicBezTo>
                  <a:cubicBezTo>
                    <a:pt x="596" y="165"/>
                    <a:pt x="570" y="210"/>
                    <a:pt x="517" y="210"/>
                  </a:cubicBezTo>
                  <a:cubicBezTo>
                    <a:pt x="484" y="210"/>
                    <a:pt x="439" y="191"/>
                    <a:pt x="360" y="157"/>
                  </a:cubicBezTo>
                  <a:cubicBezTo>
                    <a:pt x="330" y="146"/>
                    <a:pt x="308" y="120"/>
                    <a:pt x="301" y="86"/>
                  </a:cubicBezTo>
                  <a:cubicBezTo>
                    <a:pt x="215" y="45"/>
                    <a:pt x="118" y="49"/>
                    <a:pt x="3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0" name="Google Shape;17730;p11"/>
            <p:cNvSpPr/>
            <p:nvPr/>
          </p:nvSpPr>
          <p:spPr>
            <a:xfrm>
              <a:off x="-4411045" y="-1061244"/>
              <a:ext cx="20198" cy="23445"/>
            </a:xfrm>
            <a:custGeom>
              <a:avLst/>
              <a:gdLst/>
              <a:ahLst/>
              <a:cxnLst/>
              <a:rect l="l" t="t" r="r" b="b"/>
              <a:pathLst>
                <a:path w="423" h="491" extrusionOk="0">
                  <a:moveTo>
                    <a:pt x="269" y="1"/>
                  </a:moveTo>
                  <a:cubicBezTo>
                    <a:pt x="194" y="1"/>
                    <a:pt x="135" y="46"/>
                    <a:pt x="64" y="151"/>
                  </a:cubicBezTo>
                  <a:cubicBezTo>
                    <a:pt x="70" y="151"/>
                    <a:pt x="76" y="152"/>
                    <a:pt x="83" y="152"/>
                  </a:cubicBezTo>
                  <a:cubicBezTo>
                    <a:pt x="85" y="152"/>
                    <a:pt x="87" y="152"/>
                    <a:pt x="89" y="152"/>
                  </a:cubicBezTo>
                  <a:cubicBezTo>
                    <a:pt x="118" y="152"/>
                    <a:pt x="147" y="153"/>
                    <a:pt x="154" y="196"/>
                  </a:cubicBezTo>
                  <a:cubicBezTo>
                    <a:pt x="157" y="259"/>
                    <a:pt x="90" y="256"/>
                    <a:pt x="52" y="282"/>
                  </a:cubicBezTo>
                  <a:cubicBezTo>
                    <a:pt x="0" y="382"/>
                    <a:pt x="94" y="427"/>
                    <a:pt x="142" y="476"/>
                  </a:cubicBezTo>
                  <a:cubicBezTo>
                    <a:pt x="154" y="487"/>
                    <a:pt x="172" y="491"/>
                    <a:pt x="199" y="491"/>
                  </a:cubicBezTo>
                  <a:cubicBezTo>
                    <a:pt x="266" y="491"/>
                    <a:pt x="366" y="450"/>
                    <a:pt x="411" y="405"/>
                  </a:cubicBezTo>
                  <a:lnTo>
                    <a:pt x="411" y="405"/>
                  </a:lnTo>
                  <a:cubicBezTo>
                    <a:pt x="385" y="416"/>
                    <a:pt x="370" y="424"/>
                    <a:pt x="356" y="424"/>
                  </a:cubicBezTo>
                  <a:cubicBezTo>
                    <a:pt x="306" y="424"/>
                    <a:pt x="337" y="330"/>
                    <a:pt x="311" y="304"/>
                  </a:cubicBezTo>
                  <a:lnTo>
                    <a:pt x="311" y="304"/>
                  </a:lnTo>
                  <a:cubicBezTo>
                    <a:pt x="344" y="315"/>
                    <a:pt x="378" y="327"/>
                    <a:pt x="415" y="337"/>
                  </a:cubicBezTo>
                  <a:cubicBezTo>
                    <a:pt x="423" y="259"/>
                    <a:pt x="373" y="180"/>
                    <a:pt x="415" y="99"/>
                  </a:cubicBezTo>
                  <a:cubicBezTo>
                    <a:pt x="423" y="84"/>
                    <a:pt x="385" y="73"/>
                    <a:pt x="363" y="68"/>
                  </a:cubicBezTo>
                  <a:lnTo>
                    <a:pt x="363" y="68"/>
                  </a:lnTo>
                  <a:cubicBezTo>
                    <a:pt x="356" y="110"/>
                    <a:pt x="373" y="154"/>
                    <a:pt x="329" y="188"/>
                  </a:cubicBezTo>
                  <a:cubicBezTo>
                    <a:pt x="269" y="147"/>
                    <a:pt x="284" y="106"/>
                    <a:pt x="333" y="65"/>
                  </a:cubicBezTo>
                  <a:cubicBezTo>
                    <a:pt x="344" y="39"/>
                    <a:pt x="370" y="39"/>
                    <a:pt x="396" y="39"/>
                  </a:cubicBezTo>
                  <a:lnTo>
                    <a:pt x="400" y="39"/>
                  </a:lnTo>
                  <a:cubicBezTo>
                    <a:pt x="351" y="13"/>
                    <a:pt x="306" y="1"/>
                    <a:pt x="2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1" name="Google Shape;17731;p11"/>
            <p:cNvSpPr/>
            <p:nvPr/>
          </p:nvSpPr>
          <p:spPr>
            <a:xfrm>
              <a:off x="-3839908" y="-1050691"/>
              <a:ext cx="20962" cy="27408"/>
            </a:xfrm>
            <a:custGeom>
              <a:avLst/>
              <a:gdLst/>
              <a:ahLst/>
              <a:cxnLst/>
              <a:rect l="l" t="t" r="r" b="b"/>
              <a:pathLst>
                <a:path w="439" h="574" extrusionOk="0">
                  <a:moveTo>
                    <a:pt x="1" y="1"/>
                  </a:moveTo>
                  <a:cubicBezTo>
                    <a:pt x="13" y="31"/>
                    <a:pt x="39" y="35"/>
                    <a:pt x="65" y="42"/>
                  </a:cubicBezTo>
                  <a:cubicBezTo>
                    <a:pt x="143" y="87"/>
                    <a:pt x="206" y="135"/>
                    <a:pt x="154" y="240"/>
                  </a:cubicBezTo>
                  <a:cubicBezTo>
                    <a:pt x="229" y="318"/>
                    <a:pt x="192" y="378"/>
                    <a:pt x="125" y="427"/>
                  </a:cubicBezTo>
                  <a:cubicBezTo>
                    <a:pt x="68" y="468"/>
                    <a:pt x="49" y="506"/>
                    <a:pt x="83" y="554"/>
                  </a:cubicBezTo>
                  <a:cubicBezTo>
                    <a:pt x="83" y="558"/>
                    <a:pt x="87" y="558"/>
                    <a:pt x="87" y="561"/>
                  </a:cubicBezTo>
                  <a:cubicBezTo>
                    <a:pt x="91" y="565"/>
                    <a:pt x="94" y="569"/>
                    <a:pt x="98" y="573"/>
                  </a:cubicBezTo>
                  <a:cubicBezTo>
                    <a:pt x="125" y="558"/>
                    <a:pt x="151" y="543"/>
                    <a:pt x="184" y="543"/>
                  </a:cubicBezTo>
                  <a:lnTo>
                    <a:pt x="196" y="543"/>
                  </a:lnTo>
                  <a:cubicBezTo>
                    <a:pt x="214" y="520"/>
                    <a:pt x="237" y="513"/>
                    <a:pt x="259" y="513"/>
                  </a:cubicBezTo>
                  <a:cubicBezTo>
                    <a:pt x="270" y="513"/>
                    <a:pt x="282" y="517"/>
                    <a:pt x="293" y="517"/>
                  </a:cubicBezTo>
                  <a:cubicBezTo>
                    <a:pt x="304" y="520"/>
                    <a:pt x="315" y="520"/>
                    <a:pt x="322" y="520"/>
                  </a:cubicBezTo>
                  <a:lnTo>
                    <a:pt x="367" y="520"/>
                  </a:lnTo>
                  <a:cubicBezTo>
                    <a:pt x="408" y="520"/>
                    <a:pt x="439" y="509"/>
                    <a:pt x="412" y="438"/>
                  </a:cubicBezTo>
                  <a:cubicBezTo>
                    <a:pt x="401" y="404"/>
                    <a:pt x="408" y="363"/>
                    <a:pt x="408" y="326"/>
                  </a:cubicBezTo>
                  <a:cubicBezTo>
                    <a:pt x="401" y="263"/>
                    <a:pt x="322" y="263"/>
                    <a:pt x="304" y="211"/>
                  </a:cubicBezTo>
                  <a:cubicBezTo>
                    <a:pt x="304" y="151"/>
                    <a:pt x="397" y="147"/>
                    <a:pt x="375" y="64"/>
                  </a:cubicBezTo>
                  <a:lnTo>
                    <a:pt x="375" y="64"/>
                  </a:lnTo>
                  <a:cubicBezTo>
                    <a:pt x="356" y="72"/>
                    <a:pt x="337" y="76"/>
                    <a:pt x="319" y="76"/>
                  </a:cubicBezTo>
                  <a:cubicBezTo>
                    <a:pt x="270" y="76"/>
                    <a:pt x="225" y="57"/>
                    <a:pt x="177" y="38"/>
                  </a:cubicBezTo>
                  <a:cubicBezTo>
                    <a:pt x="132" y="20"/>
                    <a:pt x="83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2" name="Google Shape;17732;p11"/>
            <p:cNvSpPr/>
            <p:nvPr/>
          </p:nvSpPr>
          <p:spPr>
            <a:xfrm>
              <a:off x="-3760452" y="-685643"/>
              <a:ext cx="23063" cy="18575"/>
            </a:xfrm>
            <a:custGeom>
              <a:avLst/>
              <a:gdLst/>
              <a:ahLst/>
              <a:cxnLst/>
              <a:rect l="l" t="t" r="r" b="b"/>
              <a:pathLst>
                <a:path w="483" h="389" extrusionOk="0">
                  <a:moveTo>
                    <a:pt x="124" y="0"/>
                  </a:moveTo>
                  <a:cubicBezTo>
                    <a:pt x="116" y="0"/>
                    <a:pt x="112" y="0"/>
                    <a:pt x="109" y="4"/>
                  </a:cubicBezTo>
                  <a:cubicBezTo>
                    <a:pt x="0" y="90"/>
                    <a:pt x="34" y="304"/>
                    <a:pt x="161" y="382"/>
                  </a:cubicBezTo>
                  <a:cubicBezTo>
                    <a:pt x="183" y="385"/>
                    <a:pt x="202" y="389"/>
                    <a:pt x="221" y="389"/>
                  </a:cubicBezTo>
                  <a:cubicBezTo>
                    <a:pt x="251" y="389"/>
                    <a:pt x="281" y="385"/>
                    <a:pt x="311" y="378"/>
                  </a:cubicBezTo>
                  <a:cubicBezTo>
                    <a:pt x="340" y="374"/>
                    <a:pt x="371" y="371"/>
                    <a:pt x="400" y="371"/>
                  </a:cubicBezTo>
                  <a:lnTo>
                    <a:pt x="442" y="371"/>
                  </a:lnTo>
                  <a:cubicBezTo>
                    <a:pt x="483" y="371"/>
                    <a:pt x="468" y="322"/>
                    <a:pt x="438" y="295"/>
                  </a:cubicBezTo>
                  <a:cubicBezTo>
                    <a:pt x="412" y="314"/>
                    <a:pt x="397" y="322"/>
                    <a:pt x="382" y="322"/>
                  </a:cubicBezTo>
                  <a:cubicBezTo>
                    <a:pt x="359" y="322"/>
                    <a:pt x="356" y="295"/>
                    <a:pt x="367" y="247"/>
                  </a:cubicBezTo>
                  <a:cubicBezTo>
                    <a:pt x="378" y="199"/>
                    <a:pt x="449" y="191"/>
                    <a:pt x="449" y="131"/>
                  </a:cubicBezTo>
                  <a:lnTo>
                    <a:pt x="449" y="131"/>
                  </a:lnTo>
                  <a:cubicBezTo>
                    <a:pt x="430" y="135"/>
                    <a:pt x="416" y="138"/>
                    <a:pt x="400" y="138"/>
                  </a:cubicBezTo>
                  <a:cubicBezTo>
                    <a:pt x="359" y="138"/>
                    <a:pt x="326" y="124"/>
                    <a:pt x="318" y="86"/>
                  </a:cubicBezTo>
                  <a:cubicBezTo>
                    <a:pt x="295" y="4"/>
                    <a:pt x="236" y="23"/>
                    <a:pt x="188" y="16"/>
                  </a:cubicBezTo>
                  <a:cubicBezTo>
                    <a:pt x="165" y="12"/>
                    <a:pt x="138" y="0"/>
                    <a:pt x="12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3" name="Google Shape;17733;p11"/>
            <p:cNvSpPr/>
            <p:nvPr/>
          </p:nvSpPr>
          <p:spPr>
            <a:xfrm>
              <a:off x="-4087444" y="-888580"/>
              <a:ext cx="21106" cy="20915"/>
            </a:xfrm>
            <a:custGeom>
              <a:avLst/>
              <a:gdLst/>
              <a:ahLst/>
              <a:cxnLst/>
              <a:rect l="l" t="t" r="r" b="b"/>
              <a:pathLst>
                <a:path w="442" h="438" extrusionOk="0">
                  <a:moveTo>
                    <a:pt x="135" y="60"/>
                  </a:moveTo>
                  <a:cubicBezTo>
                    <a:pt x="135" y="60"/>
                    <a:pt x="138" y="60"/>
                    <a:pt x="142" y="63"/>
                  </a:cubicBezTo>
                  <a:cubicBezTo>
                    <a:pt x="176" y="75"/>
                    <a:pt x="195" y="101"/>
                    <a:pt x="191" y="139"/>
                  </a:cubicBezTo>
                  <a:cubicBezTo>
                    <a:pt x="191" y="158"/>
                    <a:pt x="180" y="175"/>
                    <a:pt x="161" y="175"/>
                  </a:cubicBezTo>
                  <a:cubicBezTo>
                    <a:pt x="157" y="175"/>
                    <a:pt x="154" y="175"/>
                    <a:pt x="150" y="172"/>
                  </a:cubicBezTo>
                  <a:cubicBezTo>
                    <a:pt x="116" y="161"/>
                    <a:pt x="101" y="135"/>
                    <a:pt x="101" y="97"/>
                  </a:cubicBezTo>
                  <a:cubicBezTo>
                    <a:pt x="105" y="79"/>
                    <a:pt x="116" y="60"/>
                    <a:pt x="135" y="60"/>
                  </a:cubicBezTo>
                  <a:close/>
                  <a:moveTo>
                    <a:pt x="173" y="1"/>
                  </a:moveTo>
                  <a:cubicBezTo>
                    <a:pt x="101" y="1"/>
                    <a:pt x="56" y="41"/>
                    <a:pt x="34" y="113"/>
                  </a:cubicBezTo>
                  <a:cubicBezTo>
                    <a:pt x="0" y="228"/>
                    <a:pt x="42" y="337"/>
                    <a:pt x="120" y="415"/>
                  </a:cubicBezTo>
                  <a:cubicBezTo>
                    <a:pt x="131" y="430"/>
                    <a:pt x="146" y="437"/>
                    <a:pt x="157" y="437"/>
                  </a:cubicBezTo>
                  <a:cubicBezTo>
                    <a:pt x="202" y="437"/>
                    <a:pt x="240" y="370"/>
                    <a:pt x="285" y="367"/>
                  </a:cubicBezTo>
                  <a:cubicBezTo>
                    <a:pt x="299" y="367"/>
                    <a:pt x="307" y="344"/>
                    <a:pt x="318" y="332"/>
                  </a:cubicBezTo>
                  <a:cubicBezTo>
                    <a:pt x="292" y="322"/>
                    <a:pt x="251" y="318"/>
                    <a:pt x="266" y="273"/>
                  </a:cubicBezTo>
                  <a:cubicBezTo>
                    <a:pt x="280" y="225"/>
                    <a:pt x="311" y="194"/>
                    <a:pt x="359" y="194"/>
                  </a:cubicBezTo>
                  <a:cubicBezTo>
                    <a:pt x="366" y="194"/>
                    <a:pt x="378" y="198"/>
                    <a:pt x="389" y="198"/>
                  </a:cubicBezTo>
                  <a:cubicBezTo>
                    <a:pt x="392" y="184"/>
                    <a:pt x="389" y="165"/>
                    <a:pt x="397" y="149"/>
                  </a:cubicBezTo>
                  <a:cubicBezTo>
                    <a:pt x="430" y="34"/>
                    <a:pt x="442" y="1"/>
                    <a:pt x="385" y="1"/>
                  </a:cubicBezTo>
                  <a:cubicBezTo>
                    <a:pt x="359" y="1"/>
                    <a:pt x="325" y="8"/>
                    <a:pt x="273" y="15"/>
                  </a:cubicBezTo>
                  <a:lnTo>
                    <a:pt x="266" y="15"/>
                  </a:lnTo>
                  <a:cubicBezTo>
                    <a:pt x="247" y="15"/>
                    <a:pt x="228" y="8"/>
                    <a:pt x="209" y="4"/>
                  </a:cubicBezTo>
                  <a:cubicBezTo>
                    <a:pt x="199" y="4"/>
                    <a:pt x="183" y="1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4" name="Google Shape;17734;p11"/>
            <p:cNvSpPr/>
            <p:nvPr/>
          </p:nvSpPr>
          <p:spPr>
            <a:xfrm>
              <a:off x="-3910387" y="-627626"/>
              <a:ext cx="20962" cy="30751"/>
            </a:xfrm>
            <a:custGeom>
              <a:avLst/>
              <a:gdLst/>
              <a:ahLst/>
              <a:cxnLst/>
              <a:rect l="l" t="t" r="r" b="b"/>
              <a:pathLst>
                <a:path w="439" h="644" extrusionOk="0">
                  <a:moveTo>
                    <a:pt x="371" y="0"/>
                  </a:moveTo>
                  <a:cubicBezTo>
                    <a:pt x="326" y="0"/>
                    <a:pt x="281" y="49"/>
                    <a:pt x="240" y="57"/>
                  </a:cubicBezTo>
                  <a:cubicBezTo>
                    <a:pt x="236" y="93"/>
                    <a:pt x="243" y="135"/>
                    <a:pt x="206" y="157"/>
                  </a:cubicBezTo>
                  <a:cubicBezTo>
                    <a:pt x="198" y="165"/>
                    <a:pt x="195" y="165"/>
                    <a:pt x="188" y="165"/>
                  </a:cubicBezTo>
                  <a:cubicBezTo>
                    <a:pt x="161" y="165"/>
                    <a:pt x="161" y="116"/>
                    <a:pt x="135" y="116"/>
                  </a:cubicBezTo>
                  <a:lnTo>
                    <a:pt x="90" y="161"/>
                  </a:lnTo>
                  <a:cubicBezTo>
                    <a:pt x="0" y="258"/>
                    <a:pt x="4" y="273"/>
                    <a:pt x="135" y="333"/>
                  </a:cubicBezTo>
                  <a:cubicBezTo>
                    <a:pt x="109" y="378"/>
                    <a:pt x="76" y="423"/>
                    <a:pt x="76" y="479"/>
                  </a:cubicBezTo>
                  <a:cubicBezTo>
                    <a:pt x="64" y="538"/>
                    <a:pt x="102" y="587"/>
                    <a:pt x="109" y="643"/>
                  </a:cubicBezTo>
                  <a:lnTo>
                    <a:pt x="138" y="643"/>
                  </a:lnTo>
                  <a:cubicBezTo>
                    <a:pt x="124" y="572"/>
                    <a:pt x="183" y="535"/>
                    <a:pt x="214" y="486"/>
                  </a:cubicBezTo>
                  <a:cubicBezTo>
                    <a:pt x="120" y="438"/>
                    <a:pt x="161" y="385"/>
                    <a:pt x="221" y="314"/>
                  </a:cubicBezTo>
                  <a:cubicBezTo>
                    <a:pt x="233" y="371"/>
                    <a:pt x="240" y="412"/>
                    <a:pt x="247" y="457"/>
                  </a:cubicBezTo>
                  <a:cubicBezTo>
                    <a:pt x="295" y="415"/>
                    <a:pt x="337" y="367"/>
                    <a:pt x="408" y="367"/>
                  </a:cubicBezTo>
                  <a:lnTo>
                    <a:pt x="419" y="367"/>
                  </a:lnTo>
                  <a:cubicBezTo>
                    <a:pt x="355" y="318"/>
                    <a:pt x="345" y="262"/>
                    <a:pt x="397" y="198"/>
                  </a:cubicBezTo>
                  <a:cubicBezTo>
                    <a:pt x="292" y="116"/>
                    <a:pt x="404" y="105"/>
                    <a:pt x="438" y="67"/>
                  </a:cubicBezTo>
                  <a:cubicBezTo>
                    <a:pt x="419" y="19"/>
                    <a:pt x="393" y="0"/>
                    <a:pt x="3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5" name="Google Shape;17735;p11"/>
            <p:cNvSpPr/>
            <p:nvPr/>
          </p:nvSpPr>
          <p:spPr>
            <a:xfrm>
              <a:off x="-3893626" y="-593199"/>
              <a:ext cx="20914" cy="23254"/>
            </a:xfrm>
            <a:custGeom>
              <a:avLst/>
              <a:gdLst/>
              <a:ahLst/>
              <a:cxnLst/>
              <a:rect l="l" t="t" r="r" b="b"/>
              <a:pathLst>
                <a:path w="438" h="487" extrusionOk="0">
                  <a:moveTo>
                    <a:pt x="128" y="0"/>
                  </a:moveTo>
                  <a:cubicBezTo>
                    <a:pt x="91" y="45"/>
                    <a:pt x="132" y="150"/>
                    <a:pt x="61" y="150"/>
                  </a:cubicBezTo>
                  <a:cubicBezTo>
                    <a:pt x="46" y="150"/>
                    <a:pt x="27" y="147"/>
                    <a:pt x="1" y="135"/>
                  </a:cubicBezTo>
                  <a:lnTo>
                    <a:pt x="1" y="135"/>
                  </a:lnTo>
                  <a:cubicBezTo>
                    <a:pt x="20" y="184"/>
                    <a:pt x="49" y="225"/>
                    <a:pt x="42" y="278"/>
                  </a:cubicBezTo>
                  <a:cubicBezTo>
                    <a:pt x="49" y="285"/>
                    <a:pt x="65" y="288"/>
                    <a:pt x="79" y="296"/>
                  </a:cubicBezTo>
                  <a:cubicBezTo>
                    <a:pt x="91" y="274"/>
                    <a:pt x="91" y="244"/>
                    <a:pt x="106" y="233"/>
                  </a:cubicBezTo>
                  <a:cubicBezTo>
                    <a:pt x="188" y="300"/>
                    <a:pt x="214" y="386"/>
                    <a:pt x="214" y="483"/>
                  </a:cubicBezTo>
                  <a:cubicBezTo>
                    <a:pt x="222" y="487"/>
                    <a:pt x="229" y="487"/>
                    <a:pt x="236" y="487"/>
                  </a:cubicBezTo>
                  <a:cubicBezTo>
                    <a:pt x="337" y="487"/>
                    <a:pt x="341" y="359"/>
                    <a:pt x="420" y="330"/>
                  </a:cubicBezTo>
                  <a:cubicBezTo>
                    <a:pt x="438" y="202"/>
                    <a:pt x="393" y="109"/>
                    <a:pt x="277" y="53"/>
                  </a:cubicBezTo>
                  <a:cubicBezTo>
                    <a:pt x="271" y="53"/>
                    <a:pt x="265" y="53"/>
                    <a:pt x="258" y="53"/>
                  </a:cubicBezTo>
                  <a:cubicBezTo>
                    <a:pt x="208" y="53"/>
                    <a:pt x="158" y="51"/>
                    <a:pt x="1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6" name="Google Shape;17736;p11"/>
            <p:cNvSpPr/>
            <p:nvPr/>
          </p:nvSpPr>
          <p:spPr>
            <a:xfrm>
              <a:off x="-3848121" y="-896268"/>
              <a:ext cx="19004" cy="18432"/>
            </a:xfrm>
            <a:custGeom>
              <a:avLst/>
              <a:gdLst/>
              <a:ahLst/>
              <a:cxnLst/>
              <a:rect l="l" t="t" r="r" b="b"/>
              <a:pathLst>
                <a:path w="398" h="386" extrusionOk="0">
                  <a:moveTo>
                    <a:pt x="199" y="0"/>
                  </a:moveTo>
                  <a:cubicBezTo>
                    <a:pt x="80" y="0"/>
                    <a:pt x="12" y="41"/>
                    <a:pt x="5" y="120"/>
                  </a:cubicBezTo>
                  <a:cubicBezTo>
                    <a:pt x="1" y="188"/>
                    <a:pt x="135" y="386"/>
                    <a:pt x="188" y="386"/>
                  </a:cubicBezTo>
                  <a:cubicBezTo>
                    <a:pt x="233" y="386"/>
                    <a:pt x="394" y="224"/>
                    <a:pt x="397" y="179"/>
                  </a:cubicBezTo>
                  <a:cubicBezTo>
                    <a:pt x="397" y="150"/>
                    <a:pt x="278" y="5"/>
                    <a:pt x="25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7" name="Google Shape;17737;p11"/>
            <p:cNvSpPr/>
            <p:nvPr/>
          </p:nvSpPr>
          <p:spPr>
            <a:xfrm>
              <a:off x="-3682285" y="-597830"/>
              <a:ext cx="27886" cy="27743"/>
            </a:xfrm>
            <a:custGeom>
              <a:avLst/>
              <a:gdLst/>
              <a:ahLst/>
              <a:cxnLst/>
              <a:rect l="l" t="t" r="r" b="b"/>
              <a:pathLst>
                <a:path w="584" h="581" extrusionOk="0">
                  <a:moveTo>
                    <a:pt x="154" y="1"/>
                  </a:moveTo>
                  <a:lnTo>
                    <a:pt x="154" y="1"/>
                  </a:lnTo>
                  <a:cubicBezTo>
                    <a:pt x="169" y="45"/>
                    <a:pt x="210" y="75"/>
                    <a:pt x="214" y="131"/>
                  </a:cubicBezTo>
                  <a:cubicBezTo>
                    <a:pt x="218" y="232"/>
                    <a:pt x="199" y="266"/>
                    <a:pt x="106" y="266"/>
                  </a:cubicBezTo>
                  <a:lnTo>
                    <a:pt x="68" y="266"/>
                  </a:lnTo>
                  <a:cubicBezTo>
                    <a:pt x="27" y="266"/>
                    <a:pt x="4" y="277"/>
                    <a:pt x="1" y="318"/>
                  </a:cubicBezTo>
                  <a:cubicBezTo>
                    <a:pt x="19" y="322"/>
                    <a:pt x="53" y="326"/>
                    <a:pt x="45" y="349"/>
                  </a:cubicBezTo>
                  <a:cubicBezTo>
                    <a:pt x="19" y="427"/>
                    <a:pt x="87" y="434"/>
                    <a:pt x="124" y="461"/>
                  </a:cubicBezTo>
                  <a:cubicBezTo>
                    <a:pt x="124" y="411"/>
                    <a:pt x="102" y="359"/>
                    <a:pt x="184" y="359"/>
                  </a:cubicBezTo>
                  <a:lnTo>
                    <a:pt x="199" y="359"/>
                  </a:lnTo>
                  <a:cubicBezTo>
                    <a:pt x="214" y="359"/>
                    <a:pt x="228" y="359"/>
                    <a:pt x="244" y="356"/>
                  </a:cubicBezTo>
                  <a:cubicBezTo>
                    <a:pt x="259" y="356"/>
                    <a:pt x="273" y="352"/>
                    <a:pt x="289" y="352"/>
                  </a:cubicBezTo>
                  <a:cubicBezTo>
                    <a:pt x="307" y="352"/>
                    <a:pt x="326" y="356"/>
                    <a:pt x="345" y="363"/>
                  </a:cubicBezTo>
                  <a:cubicBezTo>
                    <a:pt x="487" y="416"/>
                    <a:pt x="498" y="430"/>
                    <a:pt x="446" y="580"/>
                  </a:cubicBezTo>
                  <a:cubicBezTo>
                    <a:pt x="524" y="576"/>
                    <a:pt x="502" y="475"/>
                    <a:pt x="561" y="453"/>
                  </a:cubicBezTo>
                  <a:cubicBezTo>
                    <a:pt x="584" y="375"/>
                    <a:pt x="490" y="330"/>
                    <a:pt x="506" y="254"/>
                  </a:cubicBezTo>
                  <a:cubicBezTo>
                    <a:pt x="483" y="187"/>
                    <a:pt x="483" y="124"/>
                    <a:pt x="520" y="61"/>
                  </a:cubicBezTo>
                  <a:lnTo>
                    <a:pt x="520" y="61"/>
                  </a:lnTo>
                  <a:cubicBezTo>
                    <a:pt x="449" y="71"/>
                    <a:pt x="449" y="131"/>
                    <a:pt x="435" y="184"/>
                  </a:cubicBezTo>
                  <a:cubicBezTo>
                    <a:pt x="427" y="210"/>
                    <a:pt x="401" y="240"/>
                    <a:pt x="378" y="240"/>
                  </a:cubicBezTo>
                  <a:cubicBezTo>
                    <a:pt x="371" y="240"/>
                    <a:pt x="363" y="236"/>
                    <a:pt x="356" y="228"/>
                  </a:cubicBezTo>
                  <a:cubicBezTo>
                    <a:pt x="330" y="187"/>
                    <a:pt x="255" y="147"/>
                    <a:pt x="289" y="94"/>
                  </a:cubicBezTo>
                  <a:cubicBezTo>
                    <a:pt x="318" y="53"/>
                    <a:pt x="349" y="49"/>
                    <a:pt x="278" y="38"/>
                  </a:cubicBezTo>
                  <a:cubicBezTo>
                    <a:pt x="233" y="35"/>
                    <a:pt x="195" y="16"/>
                    <a:pt x="1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8" name="Google Shape;17738;p11"/>
            <p:cNvSpPr/>
            <p:nvPr/>
          </p:nvSpPr>
          <p:spPr>
            <a:xfrm>
              <a:off x="-3654781" y="-599263"/>
              <a:ext cx="21965" cy="21488"/>
            </a:xfrm>
            <a:custGeom>
              <a:avLst/>
              <a:gdLst/>
              <a:ahLst/>
              <a:cxnLst/>
              <a:rect l="l" t="t" r="r" b="b"/>
              <a:pathLst>
                <a:path w="460" h="450" extrusionOk="0">
                  <a:moveTo>
                    <a:pt x="173" y="1"/>
                  </a:moveTo>
                  <a:cubicBezTo>
                    <a:pt x="123" y="42"/>
                    <a:pt x="34" y="12"/>
                    <a:pt x="1" y="91"/>
                  </a:cubicBezTo>
                  <a:cubicBezTo>
                    <a:pt x="11" y="91"/>
                    <a:pt x="27" y="91"/>
                    <a:pt x="38" y="94"/>
                  </a:cubicBezTo>
                  <a:cubicBezTo>
                    <a:pt x="68" y="98"/>
                    <a:pt x="105" y="109"/>
                    <a:pt x="94" y="139"/>
                  </a:cubicBezTo>
                  <a:cubicBezTo>
                    <a:pt x="61" y="255"/>
                    <a:pt x="187" y="300"/>
                    <a:pt x="199" y="405"/>
                  </a:cubicBezTo>
                  <a:cubicBezTo>
                    <a:pt x="199" y="434"/>
                    <a:pt x="236" y="449"/>
                    <a:pt x="280" y="449"/>
                  </a:cubicBezTo>
                  <a:cubicBezTo>
                    <a:pt x="318" y="449"/>
                    <a:pt x="363" y="434"/>
                    <a:pt x="382" y="408"/>
                  </a:cubicBezTo>
                  <a:cubicBezTo>
                    <a:pt x="408" y="379"/>
                    <a:pt x="415" y="337"/>
                    <a:pt x="453" y="318"/>
                  </a:cubicBezTo>
                  <a:cubicBezTo>
                    <a:pt x="456" y="311"/>
                    <a:pt x="456" y="300"/>
                    <a:pt x="460" y="289"/>
                  </a:cubicBezTo>
                  <a:cubicBezTo>
                    <a:pt x="385" y="225"/>
                    <a:pt x="322" y="154"/>
                    <a:pt x="337" y="49"/>
                  </a:cubicBezTo>
                  <a:lnTo>
                    <a:pt x="337" y="46"/>
                  </a:lnTo>
                  <a:cubicBezTo>
                    <a:pt x="337" y="49"/>
                    <a:pt x="333" y="49"/>
                    <a:pt x="333" y="49"/>
                  </a:cubicBezTo>
                  <a:cubicBezTo>
                    <a:pt x="330" y="49"/>
                    <a:pt x="330" y="46"/>
                    <a:pt x="325" y="46"/>
                  </a:cubicBezTo>
                  <a:lnTo>
                    <a:pt x="322" y="46"/>
                  </a:lnTo>
                  <a:cubicBezTo>
                    <a:pt x="315" y="46"/>
                    <a:pt x="311" y="49"/>
                    <a:pt x="307" y="49"/>
                  </a:cubicBezTo>
                  <a:cubicBezTo>
                    <a:pt x="285" y="68"/>
                    <a:pt x="266" y="83"/>
                    <a:pt x="247" y="83"/>
                  </a:cubicBezTo>
                  <a:cubicBezTo>
                    <a:pt x="228" y="83"/>
                    <a:pt x="218" y="68"/>
                    <a:pt x="210" y="27"/>
                  </a:cubicBezTo>
                  <a:cubicBezTo>
                    <a:pt x="206" y="15"/>
                    <a:pt x="184" y="8"/>
                    <a:pt x="1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39" name="Google Shape;17739;p11"/>
            <p:cNvSpPr/>
            <p:nvPr/>
          </p:nvSpPr>
          <p:spPr>
            <a:xfrm>
              <a:off x="-3743835" y="-593199"/>
              <a:ext cx="29844" cy="18240"/>
            </a:xfrm>
            <a:custGeom>
              <a:avLst/>
              <a:gdLst/>
              <a:ahLst/>
              <a:cxnLst/>
              <a:rect l="l" t="t" r="r" b="b"/>
              <a:pathLst>
                <a:path w="625" h="382" extrusionOk="0">
                  <a:moveTo>
                    <a:pt x="378" y="0"/>
                  </a:moveTo>
                  <a:cubicBezTo>
                    <a:pt x="311" y="64"/>
                    <a:pt x="254" y="109"/>
                    <a:pt x="168" y="121"/>
                  </a:cubicBezTo>
                  <a:cubicBezTo>
                    <a:pt x="104" y="128"/>
                    <a:pt x="34" y="169"/>
                    <a:pt x="0" y="240"/>
                  </a:cubicBezTo>
                  <a:cubicBezTo>
                    <a:pt x="60" y="304"/>
                    <a:pt x="86" y="330"/>
                    <a:pt x="123" y="330"/>
                  </a:cubicBezTo>
                  <a:cubicBezTo>
                    <a:pt x="157" y="330"/>
                    <a:pt x="194" y="314"/>
                    <a:pt x="269" y="281"/>
                  </a:cubicBezTo>
                  <a:cubicBezTo>
                    <a:pt x="269" y="278"/>
                    <a:pt x="273" y="278"/>
                    <a:pt x="277" y="278"/>
                  </a:cubicBezTo>
                  <a:cubicBezTo>
                    <a:pt x="292" y="278"/>
                    <a:pt x="292" y="307"/>
                    <a:pt x="292" y="326"/>
                  </a:cubicBezTo>
                  <a:cubicBezTo>
                    <a:pt x="314" y="326"/>
                    <a:pt x="333" y="330"/>
                    <a:pt x="356" y="330"/>
                  </a:cubicBezTo>
                  <a:cubicBezTo>
                    <a:pt x="430" y="296"/>
                    <a:pt x="348" y="244"/>
                    <a:pt x="370" y="202"/>
                  </a:cubicBezTo>
                  <a:lnTo>
                    <a:pt x="370" y="202"/>
                  </a:lnTo>
                  <a:cubicBezTo>
                    <a:pt x="508" y="270"/>
                    <a:pt x="513" y="274"/>
                    <a:pt x="471" y="367"/>
                  </a:cubicBezTo>
                  <a:cubicBezTo>
                    <a:pt x="475" y="375"/>
                    <a:pt x="479" y="378"/>
                    <a:pt x="482" y="382"/>
                  </a:cubicBezTo>
                  <a:cubicBezTo>
                    <a:pt x="505" y="382"/>
                    <a:pt x="527" y="371"/>
                    <a:pt x="546" y="364"/>
                  </a:cubicBezTo>
                  <a:cubicBezTo>
                    <a:pt x="565" y="352"/>
                    <a:pt x="587" y="345"/>
                    <a:pt x="610" y="345"/>
                  </a:cubicBezTo>
                  <a:lnTo>
                    <a:pt x="625" y="345"/>
                  </a:lnTo>
                  <a:cubicBezTo>
                    <a:pt x="575" y="207"/>
                    <a:pt x="423" y="150"/>
                    <a:pt x="3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0" name="Google Shape;17740;p11"/>
            <p:cNvSpPr/>
            <p:nvPr/>
          </p:nvSpPr>
          <p:spPr>
            <a:xfrm>
              <a:off x="-4012142" y="-785058"/>
              <a:ext cx="27552" cy="24639"/>
            </a:xfrm>
            <a:custGeom>
              <a:avLst/>
              <a:gdLst/>
              <a:ahLst/>
              <a:cxnLst/>
              <a:rect l="l" t="t" r="r" b="b"/>
              <a:pathLst>
                <a:path w="577" h="516" extrusionOk="0">
                  <a:moveTo>
                    <a:pt x="105" y="0"/>
                  </a:moveTo>
                  <a:cubicBezTo>
                    <a:pt x="31" y="38"/>
                    <a:pt x="1" y="109"/>
                    <a:pt x="79" y="146"/>
                  </a:cubicBezTo>
                  <a:cubicBezTo>
                    <a:pt x="180" y="191"/>
                    <a:pt x="169" y="273"/>
                    <a:pt x="173" y="345"/>
                  </a:cubicBezTo>
                  <a:cubicBezTo>
                    <a:pt x="173" y="400"/>
                    <a:pt x="173" y="445"/>
                    <a:pt x="210" y="516"/>
                  </a:cubicBezTo>
                  <a:cubicBezTo>
                    <a:pt x="273" y="326"/>
                    <a:pt x="427" y="355"/>
                    <a:pt x="576" y="348"/>
                  </a:cubicBezTo>
                  <a:cubicBezTo>
                    <a:pt x="464" y="255"/>
                    <a:pt x="464" y="255"/>
                    <a:pt x="461" y="188"/>
                  </a:cubicBezTo>
                  <a:lnTo>
                    <a:pt x="438" y="188"/>
                  </a:lnTo>
                  <a:cubicBezTo>
                    <a:pt x="371" y="188"/>
                    <a:pt x="352" y="131"/>
                    <a:pt x="333" y="79"/>
                  </a:cubicBezTo>
                  <a:cubicBezTo>
                    <a:pt x="330" y="79"/>
                    <a:pt x="326" y="75"/>
                    <a:pt x="323" y="75"/>
                  </a:cubicBezTo>
                  <a:cubicBezTo>
                    <a:pt x="307" y="75"/>
                    <a:pt x="296" y="83"/>
                    <a:pt x="281" y="90"/>
                  </a:cubicBezTo>
                  <a:cubicBezTo>
                    <a:pt x="266" y="98"/>
                    <a:pt x="255" y="105"/>
                    <a:pt x="240" y="105"/>
                  </a:cubicBezTo>
                  <a:cubicBezTo>
                    <a:pt x="225" y="105"/>
                    <a:pt x="210" y="98"/>
                    <a:pt x="199" y="75"/>
                  </a:cubicBezTo>
                  <a:cubicBezTo>
                    <a:pt x="150" y="67"/>
                    <a:pt x="121" y="45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1" name="Google Shape;17741;p11"/>
            <p:cNvSpPr/>
            <p:nvPr/>
          </p:nvSpPr>
          <p:spPr>
            <a:xfrm>
              <a:off x="-3865263" y="-736162"/>
              <a:ext cx="20962" cy="30751"/>
            </a:xfrm>
            <a:custGeom>
              <a:avLst/>
              <a:gdLst/>
              <a:ahLst/>
              <a:cxnLst/>
              <a:rect l="l" t="t" r="r" b="b"/>
              <a:pathLst>
                <a:path w="439" h="644" extrusionOk="0">
                  <a:moveTo>
                    <a:pt x="102" y="1"/>
                  </a:moveTo>
                  <a:cubicBezTo>
                    <a:pt x="83" y="1"/>
                    <a:pt x="61" y="1"/>
                    <a:pt x="42" y="4"/>
                  </a:cubicBezTo>
                  <a:cubicBezTo>
                    <a:pt x="28" y="34"/>
                    <a:pt x="16" y="64"/>
                    <a:pt x="1" y="94"/>
                  </a:cubicBezTo>
                  <a:cubicBezTo>
                    <a:pt x="9" y="120"/>
                    <a:pt x="28" y="142"/>
                    <a:pt x="50" y="158"/>
                  </a:cubicBezTo>
                  <a:cubicBezTo>
                    <a:pt x="102" y="187"/>
                    <a:pt x="162" y="210"/>
                    <a:pt x="102" y="285"/>
                  </a:cubicBezTo>
                  <a:cubicBezTo>
                    <a:pt x="91" y="299"/>
                    <a:pt x="135" y="322"/>
                    <a:pt x="128" y="352"/>
                  </a:cubicBezTo>
                  <a:cubicBezTo>
                    <a:pt x="121" y="356"/>
                    <a:pt x="117" y="356"/>
                    <a:pt x="113" y="356"/>
                  </a:cubicBezTo>
                  <a:cubicBezTo>
                    <a:pt x="102" y="356"/>
                    <a:pt x="91" y="352"/>
                    <a:pt x="80" y="344"/>
                  </a:cubicBezTo>
                  <a:cubicBezTo>
                    <a:pt x="68" y="341"/>
                    <a:pt x="57" y="333"/>
                    <a:pt x="50" y="333"/>
                  </a:cubicBezTo>
                  <a:cubicBezTo>
                    <a:pt x="39" y="333"/>
                    <a:pt x="28" y="341"/>
                    <a:pt x="16" y="359"/>
                  </a:cubicBezTo>
                  <a:cubicBezTo>
                    <a:pt x="28" y="382"/>
                    <a:pt x="35" y="404"/>
                    <a:pt x="46" y="427"/>
                  </a:cubicBezTo>
                  <a:cubicBezTo>
                    <a:pt x="91" y="420"/>
                    <a:pt x="121" y="411"/>
                    <a:pt x="143" y="411"/>
                  </a:cubicBezTo>
                  <a:cubicBezTo>
                    <a:pt x="199" y="411"/>
                    <a:pt x="211" y="446"/>
                    <a:pt x="248" y="554"/>
                  </a:cubicBezTo>
                  <a:cubicBezTo>
                    <a:pt x="256" y="584"/>
                    <a:pt x="278" y="610"/>
                    <a:pt x="292" y="639"/>
                  </a:cubicBezTo>
                  <a:lnTo>
                    <a:pt x="297" y="644"/>
                  </a:lnTo>
                  <a:cubicBezTo>
                    <a:pt x="345" y="613"/>
                    <a:pt x="390" y="584"/>
                    <a:pt x="439" y="554"/>
                  </a:cubicBezTo>
                  <a:lnTo>
                    <a:pt x="431" y="546"/>
                  </a:lnTo>
                  <a:cubicBezTo>
                    <a:pt x="423" y="539"/>
                    <a:pt x="416" y="532"/>
                    <a:pt x="413" y="524"/>
                  </a:cubicBezTo>
                  <a:cubicBezTo>
                    <a:pt x="397" y="516"/>
                    <a:pt x="379" y="520"/>
                    <a:pt x="360" y="516"/>
                  </a:cubicBezTo>
                  <a:cubicBezTo>
                    <a:pt x="266" y="516"/>
                    <a:pt x="266" y="468"/>
                    <a:pt x="315" y="411"/>
                  </a:cubicBezTo>
                  <a:cubicBezTo>
                    <a:pt x="349" y="370"/>
                    <a:pt x="379" y="337"/>
                    <a:pt x="387" y="285"/>
                  </a:cubicBezTo>
                  <a:cubicBezTo>
                    <a:pt x="382" y="266"/>
                    <a:pt x="390" y="236"/>
                    <a:pt x="368" y="236"/>
                  </a:cubicBezTo>
                  <a:cubicBezTo>
                    <a:pt x="364" y="236"/>
                    <a:pt x="356" y="240"/>
                    <a:pt x="345" y="244"/>
                  </a:cubicBezTo>
                  <a:cubicBezTo>
                    <a:pt x="292" y="266"/>
                    <a:pt x="289" y="341"/>
                    <a:pt x="233" y="356"/>
                  </a:cubicBezTo>
                  <a:cubicBezTo>
                    <a:pt x="162" y="225"/>
                    <a:pt x="166" y="202"/>
                    <a:pt x="304" y="79"/>
                  </a:cubicBezTo>
                  <a:cubicBezTo>
                    <a:pt x="248" y="19"/>
                    <a:pt x="177" y="1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2" name="Google Shape;17742;p11"/>
            <p:cNvSpPr/>
            <p:nvPr/>
          </p:nvSpPr>
          <p:spPr>
            <a:xfrm>
              <a:off x="-3749756" y="-519807"/>
              <a:ext cx="32900" cy="18240"/>
            </a:xfrm>
            <a:custGeom>
              <a:avLst/>
              <a:gdLst/>
              <a:ahLst/>
              <a:cxnLst/>
              <a:rect l="l" t="t" r="r" b="b"/>
              <a:pathLst>
                <a:path w="689" h="382" extrusionOk="0">
                  <a:moveTo>
                    <a:pt x="487" y="135"/>
                  </a:moveTo>
                  <a:cubicBezTo>
                    <a:pt x="520" y="135"/>
                    <a:pt x="539" y="190"/>
                    <a:pt x="573" y="206"/>
                  </a:cubicBezTo>
                  <a:cubicBezTo>
                    <a:pt x="532" y="221"/>
                    <a:pt x="498" y="232"/>
                    <a:pt x="468" y="262"/>
                  </a:cubicBezTo>
                  <a:cubicBezTo>
                    <a:pt x="457" y="221"/>
                    <a:pt x="420" y="172"/>
                    <a:pt x="461" y="146"/>
                  </a:cubicBezTo>
                  <a:cubicBezTo>
                    <a:pt x="468" y="138"/>
                    <a:pt x="480" y="135"/>
                    <a:pt x="487" y="135"/>
                  </a:cubicBezTo>
                  <a:close/>
                  <a:moveTo>
                    <a:pt x="169" y="0"/>
                  </a:moveTo>
                  <a:cubicBezTo>
                    <a:pt x="105" y="0"/>
                    <a:pt x="45" y="23"/>
                    <a:pt x="4" y="86"/>
                  </a:cubicBezTo>
                  <a:cubicBezTo>
                    <a:pt x="1" y="97"/>
                    <a:pt x="1" y="109"/>
                    <a:pt x="1" y="120"/>
                  </a:cubicBezTo>
                  <a:cubicBezTo>
                    <a:pt x="76" y="86"/>
                    <a:pt x="116" y="68"/>
                    <a:pt x="147" y="68"/>
                  </a:cubicBezTo>
                  <a:cubicBezTo>
                    <a:pt x="188" y="68"/>
                    <a:pt x="210" y="97"/>
                    <a:pt x="262" y="168"/>
                  </a:cubicBezTo>
                  <a:cubicBezTo>
                    <a:pt x="333" y="225"/>
                    <a:pt x="359" y="288"/>
                    <a:pt x="281" y="363"/>
                  </a:cubicBezTo>
                  <a:cubicBezTo>
                    <a:pt x="382" y="370"/>
                    <a:pt x="480" y="374"/>
                    <a:pt x="577" y="382"/>
                  </a:cubicBezTo>
                  <a:cubicBezTo>
                    <a:pt x="565" y="347"/>
                    <a:pt x="472" y="321"/>
                    <a:pt x="569" y="277"/>
                  </a:cubicBezTo>
                  <a:cubicBezTo>
                    <a:pt x="614" y="254"/>
                    <a:pt x="651" y="225"/>
                    <a:pt x="689" y="195"/>
                  </a:cubicBezTo>
                  <a:cubicBezTo>
                    <a:pt x="610" y="183"/>
                    <a:pt x="565" y="105"/>
                    <a:pt x="494" y="78"/>
                  </a:cubicBezTo>
                  <a:cubicBezTo>
                    <a:pt x="412" y="56"/>
                    <a:pt x="330" y="30"/>
                    <a:pt x="247" y="7"/>
                  </a:cubicBezTo>
                  <a:cubicBezTo>
                    <a:pt x="221" y="4"/>
                    <a:pt x="195" y="0"/>
                    <a:pt x="16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3" name="Google Shape;17743;p11"/>
            <p:cNvSpPr/>
            <p:nvPr/>
          </p:nvSpPr>
          <p:spPr>
            <a:xfrm>
              <a:off x="-4494751" y="-891779"/>
              <a:ext cx="28220" cy="15375"/>
            </a:xfrm>
            <a:custGeom>
              <a:avLst/>
              <a:gdLst/>
              <a:ahLst/>
              <a:cxnLst/>
              <a:rect l="l" t="t" r="r" b="b"/>
              <a:pathLst>
                <a:path w="591" h="322" extrusionOk="0">
                  <a:moveTo>
                    <a:pt x="183" y="0"/>
                  </a:moveTo>
                  <a:cubicBezTo>
                    <a:pt x="138" y="0"/>
                    <a:pt x="97" y="18"/>
                    <a:pt x="68" y="52"/>
                  </a:cubicBezTo>
                  <a:cubicBezTo>
                    <a:pt x="0" y="130"/>
                    <a:pt x="45" y="190"/>
                    <a:pt x="101" y="251"/>
                  </a:cubicBezTo>
                  <a:cubicBezTo>
                    <a:pt x="138" y="287"/>
                    <a:pt x="172" y="321"/>
                    <a:pt x="209" y="321"/>
                  </a:cubicBezTo>
                  <a:cubicBezTo>
                    <a:pt x="232" y="321"/>
                    <a:pt x="258" y="310"/>
                    <a:pt x="287" y="277"/>
                  </a:cubicBezTo>
                  <a:cubicBezTo>
                    <a:pt x="292" y="273"/>
                    <a:pt x="295" y="273"/>
                    <a:pt x="299" y="273"/>
                  </a:cubicBezTo>
                  <a:lnTo>
                    <a:pt x="310" y="273"/>
                  </a:lnTo>
                  <a:cubicBezTo>
                    <a:pt x="314" y="277"/>
                    <a:pt x="314" y="277"/>
                    <a:pt x="318" y="277"/>
                  </a:cubicBezTo>
                  <a:lnTo>
                    <a:pt x="321" y="277"/>
                  </a:lnTo>
                  <a:lnTo>
                    <a:pt x="321" y="273"/>
                  </a:lnTo>
                  <a:cubicBezTo>
                    <a:pt x="318" y="228"/>
                    <a:pt x="261" y="220"/>
                    <a:pt x="251" y="168"/>
                  </a:cubicBezTo>
                  <a:lnTo>
                    <a:pt x="251" y="168"/>
                  </a:lnTo>
                  <a:cubicBezTo>
                    <a:pt x="318" y="180"/>
                    <a:pt x="373" y="202"/>
                    <a:pt x="422" y="247"/>
                  </a:cubicBezTo>
                  <a:cubicBezTo>
                    <a:pt x="471" y="251"/>
                    <a:pt x="523" y="251"/>
                    <a:pt x="516" y="321"/>
                  </a:cubicBezTo>
                  <a:cubicBezTo>
                    <a:pt x="591" y="157"/>
                    <a:pt x="579" y="138"/>
                    <a:pt x="422" y="116"/>
                  </a:cubicBezTo>
                  <a:cubicBezTo>
                    <a:pt x="373" y="108"/>
                    <a:pt x="340" y="97"/>
                    <a:pt x="310" y="59"/>
                  </a:cubicBezTo>
                  <a:cubicBezTo>
                    <a:pt x="273" y="18"/>
                    <a:pt x="228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4" name="Google Shape;17744;p11"/>
            <p:cNvSpPr/>
            <p:nvPr/>
          </p:nvSpPr>
          <p:spPr>
            <a:xfrm>
              <a:off x="-3813836" y="-870578"/>
              <a:ext cx="20628" cy="22729"/>
            </a:xfrm>
            <a:custGeom>
              <a:avLst/>
              <a:gdLst/>
              <a:ahLst/>
              <a:cxnLst/>
              <a:rect l="l" t="t" r="r" b="b"/>
              <a:pathLst>
                <a:path w="432" h="476" extrusionOk="0">
                  <a:moveTo>
                    <a:pt x="229" y="0"/>
                  </a:moveTo>
                  <a:cubicBezTo>
                    <a:pt x="173" y="0"/>
                    <a:pt x="117" y="16"/>
                    <a:pt x="87" y="42"/>
                  </a:cubicBezTo>
                  <a:cubicBezTo>
                    <a:pt x="23" y="98"/>
                    <a:pt x="0" y="274"/>
                    <a:pt x="45" y="348"/>
                  </a:cubicBezTo>
                  <a:cubicBezTo>
                    <a:pt x="98" y="435"/>
                    <a:pt x="150" y="476"/>
                    <a:pt x="225" y="476"/>
                  </a:cubicBezTo>
                  <a:cubicBezTo>
                    <a:pt x="259" y="476"/>
                    <a:pt x="296" y="468"/>
                    <a:pt x="341" y="453"/>
                  </a:cubicBezTo>
                  <a:cubicBezTo>
                    <a:pt x="270" y="449"/>
                    <a:pt x="278" y="400"/>
                    <a:pt x="281" y="352"/>
                  </a:cubicBezTo>
                  <a:lnTo>
                    <a:pt x="281" y="352"/>
                  </a:lnTo>
                  <a:cubicBezTo>
                    <a:pt x="255" y="364"/>
                    <a:pt x="233" y="371"/>
                    <a:pt x="214" y="371"/>
                  </a:cubicBezTo>
                  <a:cubicBezTo>
                    <a:pt x="165" y="371"/>
                    <a:pt x="135" y="326"/>
                    <a:pt x="128" y="269"/>
                  </a:cubicBezTo>
                  <a:cubicBezTo>
                    <a:pt x="117" y="202"/>
                    <a:pt x="165" y="184"/>
                    <a:pt x="225" y="184"/>
                  </a:cubicBezTo>
                  <a:lnTo>
                    <a:pt x="262" y="184"/>
                  </a:lnTo>
                  <a:cubicBezTo>
                    <a:pt x="292" y="184"/>
                    <a:pt x="319" y="176"/>
                    <a:pt x="326" y="139"/>
                  </a:cubicBezTo>
                  <a:cubicBezTo>
                    <a:pt x="326" y="131"/>
                    <a:pt x="337" y="117"/>
                    <a:pt x="341" y="117"/>
                  </a:cubicBezTo>
                  <a:cubicBezTo>
                    <a:pt x="364" y="124"/>
                    <a:pt x="352" y="147"/>
                    <a:pt x="364" y="157"/>
                  </a:cubicBezTo>
                  <a:cubicBezTo>
                    <a:pt x="375" y="165"/>
                    <a:pt x="382" y="173"/>
                    <a:pt x="390" y="173"/>
                  </a:cubicBezTo>
                  <a:cubicBezTo>
                    <a:pt x="409" y="173"/>
                    <a:pt x="416" y="139"/>
                    <a:pt x="431" y="124"/>
                  </a:cubicBezTo>
                  <a:cubicBezTo>
                    <a:pt x="431" y="90"/>
                    <a:pt x="419" y="60"/>
                    <a:pt x="390" y="42"/>
                  </a:cubicBezTo>
                  <a:cubicBezTo>
                    <a:pt x="348" y="16"/>
                    <a:pt x="288" y="0"/>
                    <a:pt x="22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5" name="Google Shape;17745;p11"/>
            <p:cNvSpPr/>
            <p:nvPr/>
          </p:nvSpPr>
          <p:spPr>
            <a:xfrm>
              <a:off x="-4021405" y="-729907"/>
              <a:ext cx="22538" cy="20007"/>
            </a:xfrm>
            <a:custGeom>
              <a:avLst/>
              <a:gdLst/>
              <a:ahLst/>
              <a:cxnLst/>
              <a:rect l="l" t="t" r="r" b="b"/>
              <a:pathLst>
                <a:path w="472" h="419" extrusionOk="0">
                  <a:moveTo>
                    <a:pt x="258" y="1"/>
                  </a:moveTo>
                  <a:cubicBezTo>
                    <a:pt x="239" y="45"/>
                    <a:pt x="176" y="15"/>
                    <a:pt x="158" y="60"/>
                  </a:cubicBezTo>
                  <a:cubicBezTo>
                    <a:pt x="187" y="116"/>
                    <a:pt x="258" y="116"/>
                    <a:pt x="310" y="165"/>
                  </a:cubicBezTo>
                  <a:cubicBezTo>
                    <a:pt x="258" y="225"/>
                    <a:pt x="184" y="277"/>
                    <a:pt x="184" y="370"/>
                  </a:cubicBezTo>
                  <a:cubicBezTo>
                    <a:pt x="161" y="296"/>
                    <a:pt x="98" y="217"/>
                    <a:pt x="229" y="176"/>
                  </a:cubicBezTo>
                  <a:cubicBezTo>
                    <a:pt x="210" y="165"/>
                    <a:pt x="191" y="161"/>
                    <a:pt x="176" y="161"/>
                  </a:cubicBezTo>
                  <a:cubicBezTo>
                    <a:pt x="153" y="161"/>
                    <a:pt x="131" y="168"/>
                    <a:pt x="108" y="176"/>
                  </a:cubicBezTo>
                  <a:cubicBezTo>
                    <a:pt x="86" y="180"/>
                    <a:pt x="68" y="187"/>
                    <a:pt x="46" y="187"/>
                  </a:cubicBezTo>
                  <a:cubicBezTo>
                    <a:pt x="34" y="187"/>
                    <a:pt x="27" y="187"/>
                    <a:pt x="15" y="184"/>
                  </a:cubicBezTo>
                  <a:lnTo>
                    <a:pt x="15" y="184"/>
                  </a:lnTo>
                  <a:cubicBezTo>
                    <a:pt x="8" y="247"/>
                    <a:pt x="1" y="315"/>
                    <a:pt x="72" y="351"/>
                  </a:cubicBezTo>
                  <a:cubicBezTo>
                    <a:pt x="101" y="404"/>
                    <a:pt x="135" y="419"/>
                    <a:pt x="176" y="419"/>
                  </a:cubicBezTo>
                  <a:cubicBezTo>
                    <a:pt x="217" y="419"/>
                    <a:pt x="258" y="408"/>
                    <a:pt x="299" y="404"/>
                  </a:cubicBezTo>
                  <a:lnTo>
                    <a:pt x="299" y="396"/>
                  </a:lnTo>
                  <a:cubicBezTo>
                    <a:pt x="307" y="333"/>
                    <a:pt x="341" y="307"/>
                    <a:pt x="400" y="307"/>
                  </a:cubicBezTo>
                  <a:lnTo>
                    <a:pt x="404" y="307"/>
                  </a:lnTo>
                  <a:cubicBezTo>
                    <a:pt x="419" y="284"/>
                    <a:pt x="430" y="262"/>
                    <a:pt x="445" y="244"/>
                  </a:cubicBezTo>
                  <a:cubicBezTo>
                    <a:pt x="472" y="94"/>
                    <a:pt x="464" y="82"/>
                    <a:pt x="333" y="34"/>
                  </a:cubicBezTo>
                  <a:cubicBezTo>
                    <a:pt x="307" y="27"/>
                    <a:pt x="284" y="11"/>
                    <a:pt x="2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6" name="Google Shape;17746;p11"/>
            <p:cNvSpPr/>
            <p:nvPr/>
          </p:nvSpPr>
          <p:spPr>
            <a:xfrm>
              <a:off x="-4073883" y="-543921"/>
              <a:ext cx="16283" cy="17142"/>
            </a:xfrm>
            <a:custGeom>
              <a:avLst/>
              <a:gdLst/>
              <a:ahLst/>
              <a:cxnLst/>
              <a:rect l="l" t="t" r="r" b="b"/>
              <a:pathLst>
                <a:path w="341" h="359" extrusionOk="0">
                  <a:moveTo>
                    <a:pt x="180" y="0"/>
                  </a:moveTo>
                  <a:cubicBezTo>
                    <a:pt x="79" y="0"/>
                    <a:pt x="11" y="67"/>
                    <a:pt x="4" y="169"/>
                  </a:cubicBezTo>
                  <a:cubicBezTo>
                    <a:pt x="1" y="277"/>
                    <a:pt x="53" y="352"/>
                    <a:pt x="142" y="359"/>
                  </a:cubicBezTo>
                  <a:lnTo>
                    <a:pt x="165" y="359"/>
                  </a:lnTo>
                  <a:cubicBezTo>
                    <a:pt x="265" y="359"/>
                    <a:pt x="325" y="300"/>
                    <a:pt x="333" y="188"/>
                  </a:cubicBezTo>
                  <a:cubicBezTo>
                    <a:pt x="341" y="105"/>
                    <a:pt x="258" y="5"/>
                    <a:pt x="18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7" name="Google Shape;17747;p11"/>
            <p:cNvSpPr/>
            <p:nvPr/>
          </p:nvSpPr>
          <p:spPr>
            <a:xfrm>
              <a:off x="-3726215" y="-521812"/>
              <a:ext cx="32040" cy="21488"/>
            </a:xfrm>
            <a:custGeom>
              <a:avLst/>
              <a:gdLst/>
              <a:ahLst/>
              <a:cxnLst/>
              <a:rect l="l" t="t" r="r" b="b"/>
              <a:pathLst>
                <a:path w="671" h="450" extrusionOk="0">
                  <a:moveTo>
                    <a:pt x="72" y="1"/>
                  </a:moveTo>
                  <a:cubicBezTo>
                    <a:pt x="49" y="42"/>
                    <a:pt x="23" y="80"/>
                    <a:pt x="1" y="120"/>
                  </a:cubicBezTo>
                  <a:cubicBezTo>
                    <a:pt x="72" y="147"/>
                    <a:pt x="117" y="225"/>
                    <a:pt x="196" y="237"/>
                  </a:cubicBezTo>
                  <a:cubicBezTo>
                    <a:pt x="285" y="277"/>
                    <a:pt x="390" y="304"/>
                    <a:pt x="345" y="439"/>
                  </a:cubicBezTo>
                  <a:cubicBezTo>
                    <a:pt x="394" y="446"/>
                    <a:pt x="431" y="450"/>
                    <a:pt x="458" y="450"/>
                  </a:cubicBezTo>
                  <a:cubicBezTo>
                    <a:pt x="539" y="450"/>
                    <a:pt x="543" y="416"/>
                    <a:pt x="570" y="285"/>
                  </a:cubicBezTo>
                  <a:cubicBezTo>
                    <a:pt x="581" y="210"/>
                    <a:pt x="618" y="154"/>
                    <a:pt x="670" y="102"/>
                  </a:cubicBezTo>
                  <a:cubicBezTo>
                    <a:pt x="655" y="87"/>
                    <a:pt x="641" y="83"/>
                    <a:pt x="625" y="83"/>
                  </a:cubicBezTo>
                  <a:cubicBezTo>
                    <a:pt x="592" y="83"/>
                    <a:pt x="565" y="117"/>
                    <a:pt x="536" y="128"/>
                  </a:cubicBezTo>
                  <a:cubicBezTo>
                    <a:pt x="532" y="136"/>
                    <a:pt x="532" y="147"/>
                    <a:pt x="532" y="158"/>
                  </a:cubicBezTo>
                  <a:cubicBezTo>
                    <a:pt x="476" y="214"/>
                    <a:pt x="401" y="214"/>
                    <a:pt x="334" y="225"/>
                  </a:cubicBezTo>
                  <a:lnTo>
                    <a:pt x="327" y="225"/>
                  </a:lnTo>
                  <a:cubicBezTo>
                    <a:pt x="289" y="225"/>
                    <a:pt x="270" y="188"/>
                    <a:pt x="301" y="147"/>
                  </a:cubicBezTo>
                  <a:cubicBezTo>
                    <a:pt x="214" y="147"/>
                    <a:pt x="144" y="125"/>
                    <a:pt x="113" y="35"/>
                  </a:cubicBezTo>
                  <a:cubicBezTo>
                    <a:pt x="106" y="16"/>
                    <a:pt x="94" y="5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8" name="Google Shape;17748;p11"/>
            <p:cNvSpPr/>
            <p:nvPr/>
          </p:nvSpPr>
          <p:spPr>
            <a:xfrm>
              <a:off x="-3935026" y="-931078"/>
              <a:ext cx="24496" cy="19148"/>
            </a:xfrm>
            <a:custGeom>
              <a:avLst/>
              <a:gdLst/>
              <a:ahLst/>
              <a:cxnLst/>
              <a:rect l="l" t="t" r="r" b="b"/>
              <a:pathLst>
                <a:path w="513" h="401" extrusionOk="0">
                  <a:moveTo>
                    <a:pt x="278" y="1"/>
                  </a:moveTo>
                  <a:cubicBezTo>
                    <a:pt x="233" y="53"/>
                    <a:pt x="188" y="106"/>
                    <a:pt x="191" y="184"/>
                  </a:cubicBezTo>
                  <a:cubicBezTo>
                    <a:pt x="124" y="168"/>
                    <a:pt x="76" y="146"/>
                    <a:pt x="19" y="146"/>
                  </a:cubicBezTo>
                  <a:lnTo>
                    <a:pt x="4" y="146"/>
                  </a:lnTo>
                  <a:cubicBezTo>
                    <a:pt x="0" y="158"/>
                    <a:pt x="0" y="168"/>
                    <a:pt x="0" y="180"/>
                  </a:cubicBezTo>
                  <a:cubicBezTo>
                    <a:pt x="4" y="187"/>
                    <a:pt x="8" y="206"/>
                    <a:pt x="16" y="206"/>
                  </a:cubicBezTo>
                  <a:cubicBezTo>
                    <a:pt x="157" y="232"/>
                    <a:pt x="251" y="356"/>
                    <a:pt x="382" y="401"/>
                  </a:cubicBezTo>
                  <a:cubicBezTo>
                    <a:pt x="359" y="318"/>
                    <a:pt x="356" y="236"/>
                    <a:pt x="416" y="158"/>
                  </a:cubicBezTo>
                  <a:cubicBezTo>
                    <a:pt x="442" y="176"/>
                    <a:pt x="471" y="195"/>
                    <a:pt x="497" y="210"/>
                  </a:cubicBezTo>
                  <a:cubicBezTo>
                    <a:pt x="513" y="83"/>
                    <a:pt x="487" y="42"/>
                    <a:pt x="371" y="8"/>
                  </a:cubicBezTo>
                  <a:cubicBezTo>
                    <a:pt x="340" y="1"/>
                    <a:pt x="307" y="1"/>
                    <a:pt x="27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49" name="Google Shape;17749;p11"/>
            <p:cNvSpPr/>
            <p:nvPr/>
          </p:nvSpPr>
          <p:spPr>
            <a:xfrm>
              <a:off x="-3797553" y="-1077049"/>
              <a:ext cx="28746" cy="13752"/>
            </a:xfrm>
            <a:custGeom>
              <a:avLst/>
              <a:gdLst/>
              <a:ahLst/>
              <a:cxnLst/>
              <a:rect l="l" t="t" r="r" b="b"/>
              <a:pathLst>
                <a:path w="602" h="288" extrusionOk="0">
                  <a:moveTo>
                    <a:pt x="449" y="0"/>
                  </a:moveTo>
                  <a:cubicBezTo>
                    <a:pt x="404" y="0"/>
                    <a:pt x="366" y="30"/>
                    <a:pt x="337" y="71"/>
                  </a:cubicBezTo>
                  <a:cubicBezTo>
                    <a:pt x="314" y="71"/>
                    <a:pt x="292" y="67"/>
                    <a:pt x="269" y="67"/>
                  </a:cubicBezTo>
                  <a:cubicBezTo>
                    <a:pt x="247" y="101"/>
                    <a:pt x="217" y="135"/>
                    <a:pt x="180" y="135"/>
                  </a:cubicBezTo>
                  <a:cubicBezTo>
                    <a:pt x="164" y="135"/>
                    <a:pt x="149" y="127"/>
                    <a:pt x="127" y="116"/>
                  </a:cubicBezTo>
                  <a:cubicBezTo>
                    <a:pt x="116" y="108"/>
                    <a:pt x="104" y="101"/>
                    <a:pt x="97" y="101"/>
                  </a:cubicBezTo>
                  <a:cubicBezTo>
                    <a:pt x="82" y="101"/>
                    <a:pt x="75" y="112"/>
                    <a:pt x="71" y="130"/>
                  </a:cubicBezTo>
                  <a:cubicBezTo>
                    <a:pt x="60" y="164"/>
                    <a:pt x="45" y="187"/>
                    <a:pt x="23" y="202"/>
                  </a:cubicBezTo>
                  <a:cubicBezTo>
                    <a:pt x="15" y="205"/>
                    <a:pt x="7" y="209"/>
                    <a:pt x="0" y="213"/>
                  </a:cubicBezTo>
                  <a:cubicBezTo>
                    <a:pt x="63" y="261"/>
                    <a:pt x="123" y="287"/>
                    <a:pt x="194" y="287"/>
                  </a:cubicBezTo>
                  <a:cubicBezTo>
                    <a:pt x="235" y="287"/>
                    <a:pt x="277" y="280"/>
                    <a:pt x="325" y="261"/>
                  </a:cubicBezTo>
                  <a:cubicBezTo>
                    <a:pt x="452" y="209"/>
                    <a:pt x="531" y="127"/>
                    <a:pt x="601" y="22"/>
                  </a:cubicBezTo>
                  <a:lnTo>
                    <a:pt x="553" y="22"/>
                  </a:lnTo>
                  <a:cubicBezTo>
                    <a:pt x="534" y="22"/>
                    <a:pt x="520" y="18"/>
                    <a:pt x="505" y="14"/>
                  </a:cubicBezTo>
                  <a:cubicBezTo>
                    <a:pt x="486" y="4"/>
                    <a:pt x="467" y="0"/>
                    <a:pt x="4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0" name="Google Shape;17750;p11"/>
            <p:cNvSpPr/>
            <p:nvPr/>
          </p:nvSpPr>
          <p:spPr>
            <a:xfrm>
              <a:off x="-3886130" y="-615689"/>
              <a:ext cx="15232" cy="38248"/>
            </a:xfrm>
            <a:custGeom>
              <a:avLst/>
              <a:gdLst/>
              <a:ahLst/>
              <a:cxnLst/>
              <a:rect l="l" t="t" r="r" b="b"/>
              <a:pathLst>
                <a:path w="319" h="801" extrusionOk="0">
                  <a:moveTo>
                    <a:pt x="222" y="0"/>
                  </a:moveTo>
                  <a:cubicBezTo>
                    <a:pt x="184" y="0"/>
                    <a:pt x="146" y="31"/>
                    <a:pt x="113" y="31"/>
                  </a:cubicBezTo>
                  <a:cubicBezTo>
                    <a:pt x="146" y="87"/>
                    <a:pt x="146" y="135"/>
                    <a:pt x="72" y="162"/>
                  </a:cubicBezTo>
                  <a:cubicBezTo>
                    <a:pt x="61" y="252"/>
                    <a:pt x="87" y="341"/>
                    <a:pt x="39" y="431"/>
                  </a:cubicBezTo>
                  <a:cubicBezTo>
                    <a:pt x="1" y="505"/>
                    <a:pt x="109" y="476"/>
                    <a:pt x="120" y="524"/>
                  </a:cubicBezTo>
                  <a:cubicBezTo>
                    <a:pt x="236" y="580"/>
                    <a:pt x="281" y="673"/>
                    <a:pt x="263" y="801"/>
                  </a:cubicBezTo>
                  <a:cubicBezTo>
                    <a:pt x="319" y="678"/>
                    <a:pt x="311" y="614"/>
                    <a:pt x="218" y="535"/>
                  </a:cubicBezTo>
                  <a:cubicBezTo>
                    <a:pt x="177" y="498"/>
                    <a:pt x="124" y="471"/>
                    <a:pt x="94" y="423"/>
                  </a:cubicBezTo>
                  <a:cubicBezTo>
                    <a:pt x="109" y="409"/>
                    <a:pt x="124" y="401"/>
                    <a:pt x="139" y="401"/>
                  </a:cubicBezTo>
                  <a:cubicBezTo>
                    <a:pt x="154" y="401"/>
                    <a:pt x="169" y="404"/>
                    <a:pt x="180" y="409"/>
                  </a:cubicBezTo>
                  <a:cubicBezTo>
                    <a:pt x="196" y="416"/>
                    <a:pt x="206" y="419"/>
                    <a:pt x="218" y="419"/>
                  </a:cubicBezTo>
                  <a:cubicBezTo>
                    <a:pt x="232" y="419"/>
                    <a:pt x="244" y="416"/>
                    <a:pt x="255" y="404"/>
                  </a:cubicBezTo>
                  <a:cubicBezTo>
                    <a:pt x="263" y="281"/>
                    <a:pt x="270" y="162"/>
                    <a:pt x="277" y="38"/>
                  </a:cubicBezTo>
                  <a:cubicBezTo>
                    <a:pt x="258" y="8"/>
                    <a:pt x="240" y="0"/>
                    <a:pt x="22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1" name="Google Shape;17751;p11"/>
            <p:cNvSpPr/>
            <p:nvPr/>
          </p:nvSpPr>
          <p:spPr>
            <a:xfrm>
              <a:off x="-4265408" y="-589761"/>
              <a:ext cx="16474" cy="16426"/>
            </a:xfrm>
            <a:custGeom>
              <a:avLst/>
              <a:gdLst/>
              <a:ahLst/>
              <a:cxnLst/>
              <a:rect l="l" t="t" r="r" b="b"/>
              <a:pathLst>
                <a:path w="345" h="344" extrusionOk="0">
                  <a:moveTo>
                    <a:pt x="71" y="0"/>
                  </a:moveTo>
                  <a:cubicBezTo>
                    <a:pt x="49" y="0"/>
                    <a:pt x="27" y="0"/>
                    <a:pt x="1" y="4"/>
                  </a:cubicBezTo>
                  <a:cubicBezTo>
                    <a:pt x="23" y="71"/>
                    <a:pt x="15" y="135"/>
                    <a:pt x="8" y="194"/>
                  </a:cubicBezTo>
                  <a:cubicBezTo>
                    <a:pt x="4" y="250"/>
                    <a:pt x="15" y="299"/>
                    <a:pt x="71" y="329"/>
                  </a:cubicBezTo>
                  <a:cubicBezTo>
                    <a:pt x="87" y="340"/>
                    <a:pt x="97" y="344"/>
                    <a:pt x="109" y="344"/>
                  </a:cubicBezTo>
                  <a:cubicBezTo>
                    <a:pt x="139" y="344"/>
                    <a:pt x="158" y="314"/>
                    <a:pt x="180" y="292"/>
                  </a:cubicBezTo>
                  <a:cubicBezTo>
                    <a:pt x="191" y="280"/>
                    <a:pt x="217" y="273"/>
                    <a:pt x="239" y="273"/>
                  </a:cubicBezTo>
                  <a:cubicBezTo>
                    <a:pt x="292" y="269"/>
                    <a:pt x="344" y="247"/>
                    <a:pt x="333" y="187"/>
                  </a:cubicBezTo>
                  <a:cubicBezTo>
                    <a:pt x="325" y="135"/>
                    <a:pt x="333" y="67"/>
                    <a:pt x="258" y="37"/>
                  </a:cubicBezTo>
                  <a:cubicBezTo>
                    <a:pt x="199" y="15"/>
                    <a:pt x="139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2" name="Google Shape;17752;p11"/>
            <p:cNvSpPr/>
            <p:nvPr/>
          </p:nvSpPr>
          <p:spPr>
            <a:xfrm>
              <a:off x="-3810255" y="-1095672"/>
              <a:ext cx="18622" cy="25403"/>
            </a:xfrm>
            <a:custGeom>
              <a:avLst/>
              <a:gdLst/>
              <a:ahLst/>
              <a:cxnLst/>
              <a:rect l="l" t="t" r="r" b="b"/>
              <a:pathLst>
                <a:path w="390" h="532" extrusionOk="0">
                  <a:moveTo>
                    <a:pt x="161" y="1"/>
                  </a:moveTo>
                  <a:cubicBezTo>
                    <a:pt x="94" y="1"/>
                    <a:pt x="113" y="72"/>
                    <a:pt x="87" y="102"/>
                  </a:cubicBezTo>
                  <a:cubicBezTo>
                    <a:pt x="12" y="173"/>
                    <a:pt x="1" y="211"/>
                    <a:pt x="46" y="304"/>
                  </a:cubicBezTo>
                  <a:cubicBezTo>
                    <a:pt x="56" y="330"/>
                    <a:pt x="82" y="352"/>
                    <a:pt x="72" y="378"/>
                  </a:cubicBezTo>
                  <a:cubicBezTo>
                    <a:pt x="27" y="480"/>
                    <a:pt x="113" y="494"/>
                    <a:pt x="169" y="532"/>
                  </a:cubicBezTo>
                  <a:cubicBezTo>
                    <a:pt x="213" y="408"/>
                    <a:pt x="262" y="281"/>
                    <a:pt x="135" y="173"/>
                  </a:cubicBezTo>
                  <a:cubicBezTo>
                    <a:pt x="135" y="173"/>
                    <a:pt x="146" y="158"/>
                    <a:pt x="161" y="135"/>
                  </a:cubicBezTo>
                  <a:cubicBezTo>
                    <a:pt x="191" y="206"/>
                    <a:pt x="239" y="233"/>
                    <a:pt x="292" y="233"/>
                  </a:cubicBezTo>
                  <a:cubicBezTo>
                    <a:pt x="322" y="233"/>
                    <a:pt x="352" y="225"/>
                    <a:pt x="386" y="218"/>
                  </a:cubicBezTo>
                  <a:cubicBezTo>
                    <a:pt x="386" y="206"/>
                    <a:pt x="386" y="192"/>
                    <a:pt x="389" y="180"/>
                  </a:cubicBezTo>
                  <a:cubicBezTo>
                    <a:pt x="326" y="158"/>
                    <a:pt x="311" y="64"/>
                    <a:pt x="229" y="64"/>
                  </a:cubicBezTo>
                  <a:cubicBezTo>
                    <a:pt x="221" y="64"/>
                    <a:pt x="210" y="64"/>
                    <a:pt x="199" y="68"/>
                  </a:cubicBezTo>
                  <a:lnTo>
                    <a:pt x="195" y="68"/>
                  </a:lnTo>
                  <a:cubicBezTo>
                    <a:pt x="177" y="68"/>
                    <a:pt x="169" y="27"/>
                    <a:pt x="16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3" name="Google Shape;17753;p11"/>
            <p:cNvSpPr/>
            <p:nvPr/>
          </p:nvSpPr>
          <p:spPr>
            <a:xfrm>
              <a:off x="-4275579" y="-849330"/>
              <a:ext cx="25403" cy="20055"/>
            </a:xfrm>
            <a:custGeom>
              <a:avLst/>
              <a:gdLst/>
              <a:ahLst/>
              <a:cxnLst/>
              <a:rect l="l" t="t" r="r" b="b"/>
              <a:pathLst>
                <a:path w="532" h="420" extrusionOk="0">
                  <a:moveTo>
                    <a:pt x="221" y="4"/>
                  </a:moveTo>
                  <a:lnTo>
                    <a:pt x="221" y="12"/>
                  </a:lnTo>
                  <a:cubicBezTo>
                    <a:pt x="228" y="94"/>
                    <a:pt x="266" y="183"/>
                    <a:pt x="146" y="221"/>
                  </a:cubicBezTo>
                  <a:cubicBezTo>
                    <a:pt x="120" y="225"/>
                    <a:pt x="127" y="247"/>
                    <a:pt x="143" y="269"/>
                  </a:cubicBezTo>
                  <a:cubicBezTo>
                    <a:pt x="165" y="311"/>
                    <a:pt x="150" y="330"/>
                    <a:pt x="127" y="330"/>
                  </a:cubicBezTo>
                  <a:cubicBezTo>
                    <a:pt x="116" y="330"/>
                    <a:pt x="105" y="326"/>
                    <a:pt x="98" y="318"/>
                  </a:cubicBezTo>
                  <a:cubicBezTo>
                    <a:pt x="83" y="295"/>
                    <a:pt x="67" y="288"/>
                    <a:pt x="57" y="288"/>
                  </a:cubicBezTo>
                  <a:cubicBezTo>
                    <a:pt x="38" y="288"/>
                    <a:pt x="19" y="311"/>
                    <a:pt x="0" y="322"/>
                  </a:cubicBezTo>
                  <a:cubicBezTo>
                    <a:pt x="64" y="393"/>
                    <a:pt x="176" y="337"/>
                    <a:pt x="236" y="416"/>
                  </a:cubicBezTo>
                  <a:cubicBezTo>
                    <a:pt x="240" y="419"/>
                    <a:pt x="243" y="419"/>
                    <a:pt x="247" y="419"/>
                  </a:cubicBezTo>
                  <a:cubicBezTo>
                    <a:pt x="258" y="419"/>
                    <a:pt x="273" y="412"/>
                    <a:pt x="277" y="400"/>
                  </a:cubicBezTo>
                  <a:cubicBezTo>
                    <a:pt x="292" y="340"/>
                    <a:pt x="322" y="318"/>
                    <a:pt x="359" y="318"/>
                  </a:cubicBezTo>
                  <a:cubicBezTo>
                    <a:pt x="385" y="318"/>
                    <a:pt x="415" y="333"/>
                    <a:pt x="449" y="348"/>
                  </a:cubicBezTo>
                  <a:lnTo>
                    <a:pt x="467" y="348"/>
                  </a:lnTo>
                  <a:cubicBezTo>
                    <a:pt x="483" y="348"/>
                    <a:pt x="502" y="345"/>
                    <a:pt x="512" y="337"/>
                  </a:cubicBezTo>
                  <a:cubicBezTo>
                    <a:pt x="531" y="322"/>
                    <a:pt x="528" y="288"/>
                    <a:pt x="505" y="281"/>
                  </a:cubicBezTo>
                  <a:cubicBezTo>
                    <a:pt x="412" y="243"/>
                    <a:pt x="460" y="143"/>
                    <a:pt x="415" y="83"/>
                  </a:cubicBezTo>
                  <a:lnTo>
                    <a:pt x="381" y="83"/>
                  </a:lnTo>
                  <a:cubicBezTo>
                    <a:pt x="374" y="112"/>
                    <a:pt x="371" y="154"/>
                    <a:pt x="340" y="154"/>
                  </a:cubicBezTo>
                  <a:cubicBezTo>
                    <a:pt x="336" y="154"/>
                    <a:pt x="333" y="154"/>
                    <a:pt x="326" y="150"/>
                  </a:cubicBezTo>
                  <a:cubicBezTo>
                    <a:pt x="295" y="138"/>
                    <a:pt x="255" y="79"/>
                    <a:pt x="322" y="42"/>
                  </a:cubicBezTo>
                  <a:cubicBezTo>
                    <a:pt x="300" y="0"/>
                    <a:pt x="258" y="8"/>
                    <a:pt x="221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4" name="Google Shape;17754;p11"/>
            <p:cNvSpPr/>
            <p:nvPr/>
          </p:nvSpPr>
          <p:spPr>
            <a:xfrm>
              <a:off x="-4399442" y="-928929"/>
              <a:ext cx="21965" cy="17906"/>
            </a:xfrm>
            <a:custGeom>
              <a:avLst/>
              <a:gdLst/>
              <a:ahLst/>
              <a:cxnLst/>
              <a:rect l="l" t="t" r="r" b="b"/>
              <a:pathLst>
                <a:path w="460" h="375" extrusionOk="0">
                  <a:moveTo>
                    <a:pt x="206" y="0"/>
                  </a:moveTo>
                  <a:cubicBezTo>
                    <a:pt x="153" y="0"/>
                    <a:pt x="108" y="42"/>
                    <a:pt x="63" y="75"/>
                  </a:cubicBezTo>
                  <a:cubicBezTo>
                    <a:pt x="0" y="123"/>
                    <a:pt x="11" y="240"/>
                    <a:pt x="68" y="322"/>
                  </a:cubicBezTo>
                  <a:cubicBezTo>
                    <a:pt x="94" y="359"/>
                    <a:pt x="120" y="375"/>
                    <a:pt x="146" y="375"/>
                  </a:cubicBezTo>
                  <a:cubicBezTo>
                    <a:pt x="183" y="375"/>
                    <a:pt x="220" y="344"/>
                    <a:pt x="258" y="318"/>
                  </a:cubicBezTo>
                  <a:cubicBezTo>
                    <a:pt x="168" y="266"/>
                    <a:pt x="261" y="202"/>
                    <a:pt x="239" y="142"/>
                  </a:cubicBezTo>
                  <a:lnTo>
                    <a:pt x="239" y="142"/>
                  </a:lnTo>
                  <a:cubicBezTo>
                    <a:pt x="251" y="161"/>
                    <a:pt x="265" y="165"/>
                    <a:pt x="284" y="165"/>
                  </a:cubicBezTo>
                  <a:lnTo>
                    <a:pt x="322" y="165"/>
                  </a:lnTo>
                  <a:cubicBezTo>
                    <a:pt x="340" y="165"/>
                    <a:pt x="359" y="168"/>
                    <a:pt x="366" y="191"/>
                  </a:cubicBezTo>
                  <a:cubicBezTo>
                    <a:pt x="460" y="87"/>
                    <a:pt x="332" y="87"/>
                    <a:pt x="292" y="45"/>
                  </a:cubicBezTo>
                  <a:cubicBezTo>
                    <a:pt x="261" y="16"/>
                    <a:pt x="232" y="0"/>
                    <a:pt x="20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5" name="Google Shape;17755;p11"/>
            <p:cNvSpPr/>
            <p:nvPr/>
          </p:nvSpPr>
          <p:spPr>
            <a:xfrm>
              <a:off x="-4186716" y="-548218"/>
              <a:ext cx="16999" cy="15041"/>
            </a:xfrm>
            <a:custGeom>
              <a:avLst/>
              <a:gdLst/>
              <a:ahLst/>
              <a:cxnLst/>
              <a:rect l="l" t="t" r="r" b="b"/>
              <a:pathLst>
                <a:path w="356" h="315" extrusionOk="0">
                  <a:moveTo>
                    <a:pt x="184" y="0"/>
                  </a:moveTo>
                  <a:cubicBezTo>
                    <a:pt x="102" y="5"/>
                    <a:pt x="1" y="90"/>
                    <a:pt x="1" y="157"/>
                  </a:cubicBezTo>
                  <a:cubicBezTo>
                    <a:pt x="1" y="214"/>
                    <a:pt x="90" y="314"/>
                    <a:pt x="143" y="314"/>
                  </a:cubicBezTo>
                  <a:cubicBezTo>
                    <a:pt x="237" y="311"/>
                    <a:pt x="356" y="210"/>
                    <a:pt x="349" y="139"/>
                  </a:cubicBezTo>
                  <a:cubicBezTo>
                    <a:pt x="345" y="87"/>
                    <a:pt x="244" y="0"/>
                    <a:pt x="1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6" name="Google Shape;17756;p11"/>
            <p:cNvSpPr/>
            <p:nvPr/>
          </p:nvSpPr>
          <p:spPr>
            <a:xfrm>
              <a:off x="-3998390" y="-570708"/>
              <a:ext cx="19673" cy="17381"/>
            </a:xfrm>
            <a:custGeom>
              <a:avLst/>
              <a:gdLst/>
              <a:ahLst/>
              <a:cxnLst/>
              <a:rect l="l" t="t" r="r" b="b"/>
              <a:pathLst>
                <a:path w="412" h="364" extrusionOk="0">
                  <a:moveTo>
                    <a:pt x="192" y="0"/>
                  </a:moveTo>
                  <a:cubicBezTo>
                    <a:pt x="147" y="0"/>
                    <a:pt x="102" y="31"/>
                    <a:pt x="19" y="87"/>
                  </a:cubicBezTo>
                  <a:cubicBezTo>
                    <a:pt x="0" y="352"/>
                    <a:pt x="0" y="352"/>
                    <a:pt x="199" y="364"/>
                  </a:cubicBezTo>
                  <a:cubicBezTo>
                    <a:pt x="161" y="314"/>
                    <a:pt x="71" y="296"/>
                    <a:pt x="124" y="202"/>
                  </a:cubicBezTo>
                  <a:cubicBezTo>
                    <a:pt x="150" y="157"/>
                    <a:pt x="173" y="135"/>
                    <a:pt x="199" y="135"/>
                  </a:cubicBezTo>
                  <a:cubicBezTo>
                    <a:pt x="221" y="135"/>
                    <a:pt x="244" y="150"/>
                    <a:pt x="273" y="180"/>
                  </a:cubicBezTo>
                  <a:cubicBezTo>
                    <a:pt x="311" y="218"/>
                    <a:pt x="288" y="278"/>
                    <a:pt x="337" y="307"/>
                  </a:cubicBezTo>
                  <a:cubicBezTo>
                    <a:pt x="401" y="288"/>
                    <a:pt x="411" y="236"/>
                    <a:pt x="411" y="180"/>
                  </a:cubicBezTo>
                  <a:cubicBezTo>
                    <a:pt x="404" y="157"/>
                    <a:pt x="393" y="135"/>
                    <a:pt x="382" y="109"/>
                  </a:cubicBezTo>
                  <a:cubicBezTo>
                    <a:pt x="288" y="34"/>
                    <a:pt x="240" y="0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7" name="Google Shape;17757;p11"/>
            <p:cNvSpPr/>
            <p:nvPr/>
          </p:nvSpPr>
          <p:spPr>
            <a:xfrm>
              <a:off x="-3952693" y="-709231"/>
              <a:ext cx="17715" cy="22920"/>
            </a:xfrm>
            <a:custGeom>
              <a:avLst/>
              <a:gdLst/>
              <a:ahLst/>
              <a:cxnLst/>
              <a:rect l="l" t="t" r="r" b="b"/>
              <a:pathLst>
                <a:path w="371" h="480" extrusionOk="0">
                  <a:moveTo>
                    <a:pt x="158" y="1"/>
                  </a:moveTo>
                  <a:cubicBezTo>
                    <a:pt x="127" y="1"/>
                    <a:pt x="101" y="16"/>
                    <a:pt x="82" y="46"/>
                  </a:cubicBezTo>
                  <a:cubicBezTo>
                    <a:pt x="46" y="98"/>
                    <a:pt x="1" y="158"/>
                    <a:pt x="79" y="214"/>
                  </a:cubicBezTo>
                  <a:cubicBezTo>
                    <a:pt x="124" y="244"/>
                    <a:pt x="116" y="274"/>
                    <a:pt x="94" y="311"/>
                  </a:cubicBezTo>
                  <a:cubicBezTo>
                    <a:pt x="169" y="349"/>
                    <a:pt x="195" y="401"/>
                    <a:pt x="150" y="479"/>
                  </a:cubicBezTo>
                  <a:cubicBezTo>
                    <a:pt x="251" y="427"/>
                    <a:pt x="370" y="389"/>
                    <a:pt x="270" y="237"/>
                  </a:cubicBezTo>
                  <a:cubicBezTo>
                    <a:pt x="258" y="225"/>
                    <a:pt x="270" y="192"/>
                    <a:pt x="281" y="177"/>
                  </a:cubicBezTo>
                  <a:cubicBezTo>
                    <a:pt x="326" y="91"/>
                    <a:pt x="266" y="57"/>
                    <a:pt x="210" y="20"/>
                  </a:cubicBezTo>
                  <a:cubicBezTo>
                    <a:pt x="191" y="8"/>
                    <a:pt x="172" y="1"/>
                    <a:pt x="15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8" name="Google Shape;17758;p11"/>
            <p:cNvSpPr/>
            <p:nvPr/>
          </p:nvSpPr>
          <p:spPr>
            <a:xfrm>
              <a:off x="-3677462" y="-581022"/>
              <a:ext cx="18957" cy="13561"/>
            </a:xfrm>
            <a:custGeom>
              <a:avLst/>
              <a:gdLst/>
              <a:ahLst/>
              <a:cxnLst/>
              <a:rect l="l" t="t" r="r" b="b"/>
              <a:pathLst>
                <a:path w="397" h="284" extrusionOk="0">
                  <a:moveTo>
                    <a:pt x="188" y="0"/>
                  </a:moveTo>
                  <a:cubicBezTo>
                    <a:pt x="172" y="0"/>
                    <a:pt x="158" y="4"/>
                    <a:pt x="143" y="4"/>
                  </a:cubicBezTo>
                  <a:cubicBezTo>
                    <a:pt x="127" y="7"/>
                    <a:pt x="113" y="7"/>
                    <a:pt x="98" y="7"/>
                  </a:cubicBezTo>
                  <a:lnTo>
                    <a:pt x="83" y="7"/>
                  </a:lnTo>
                  <a:cubicBezTo>
                    <a:pt x="1" y="7"/>
                    <a:pt x="23" y="59"/>
                    <a:pt x="23" y="109"/>
                  </a:cubicBezTo>
                  <a:cubicBezTo>
                    <a:pt x="91" y="235"/>
                    <a:pt x="117" y="284"/>
                    <a:pt x="172" y="284"/>
                  </a:cubicBezTo>
                  <a:cubicBezTo>
                    <a:pt x="210" y="284"/>
                    <a:pt x="258" y="261"/>
                    <a:pt x="345" y="228"/>
                  </a:cubicBezTo>
                  <a:cubicBezTo>
                    <a:pt x="397" y="78"/>
                    <a:pt x="386" y="64"/>
                    <a:pt x="244" y="11"/>
                  </a:cubicBezTo>
                  <a:cubicBezTo>
                    <a:pt x="225" y="4"/>
                    <a:pt x="206" y="0"/>
                    <a:pt x="1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59" name="Google Shape;17759;p11"/>
            <p:cNvSpPr/>
            <p:nvPr/>
          </p:nvSpPr>
          <p:spPr>
            <a:xfrm>
              <a:off x="-3905230" y="-608192"/>
              <a:ext cx="24878" cy="22204"/>
            </a:xfrm>
            <a:custGeom>
              <a:avLst/>
              <a:gdLst/>
              <a:ahLst/>
              <a:cxnLst/>
              <a:rect l="l" t="t" r="r" b="b"/>
              <a:pathLst>
                <a:path w="521" h="465" extrusionOk="0">
                  <a:moveTo>
                    <a:pt x="439" y="0"/>
                  </a:moveTo>
                  <a:cubicBezTo>
                    <a:pt x="427" y="68"/>
                    <a:pt x="401" y="121"/>
                    <a:pt x="322" y="135"/>
                  </a:cubicBezTo>
                  <a:cubicBezTo>
                    <a:pt x="289" y="143"/>
                    <a:pt x="251" y="169"/>
                    <a:pt x="232" y="199"/>
                  </a:cubicBezTo>
                  <a:cubicBezTo>
                    <a:pt x="206" y="252"/>
                    <a:pt x="173" y="270"/>
                    <a:pt x="139" y="270"/>
                  </a:cubicBezTo>
                  <a:cubicBezTo>
                    <a:pt x="106" y="270"/>
                    <a:pt x="68" y="255"/>
                    <a:pt x="30" y="236"/>
                  </a:cubicBezTo>
                  <a:lnTo>
                    <a:pt x="1" y="236"/>
                  </a:lnTo>
                  <a:cubicBezTo>
                    <a:pt x="30" y="285"/>
                    <a:pt x="53" y="345"/>
                    <a:pt x="113" y="345"/>
                  </a:cubicBezTo>
                  <a:cubicBezTo>
                    <a:pt x="132" y="345"/>
                    <a:pt x="151" y="337"/>
                    <a:pt x="177" y="326"/>
                  </a:cubicBezTo>
                  <a:cubicBezTo>
                    <a:pt x="192" y="322"/>
                    <a:pt x="206" y="319"/>
                    <a:pt x="218" y="319"/>
                  </a:cubicBezTo>
                  <a:cubicBezTo>
                    <a:pt x="259" y="319"/>
                    <a:pt x="270" y="367"/>
                    <a:pt x="244" y="449"/>
                  </a:cubicBezTo>
                  <a:cubicBezTo>
                    <a:pt x="270" y="461"/>
                    <a:pt x="289" y="464"/>
                    <a:pt x="304" y="464"/>
                  </a:cubicBezTo>
                  <a:cubicBezTo>
                    <a:pt x="375" y="464"/>
                    <a:pt x="334" y="359"/>
                    <a:pt x="371" y="314"/>
                  </a:cubicBezTo>
                  <a:lnTo>
                    <a:pt x="371" y="314"/>
                  </a:lnTo>
                  <a:cubicBezTo>
                    <a:pt x="401" y="365"/>
                    <a:pt x="451" y="367"/>
                    <a:pt x="501" y="367"/>
                  </a:cubicBezTo>
                  <a:cubicBezTo>
                    <a:pt x="508" y="367"/>
                    <a:pt x="514" y="367"/>
                    <a:pt x="520" y="367"/>
                  </a:cubicBezTo>
                  <a:cubicBezTo>
                    <a:pt x="509" y="319"/>
                    <a:pt x="401" y="348"/>
                    <a:pt x="439" y="274"/>
                  </a:cubicBezTo>
                  <a:cubicBezTo>
                    <a:pt x="487" y="184"/>
                    <a:pt x="461" y="95"/>
                    <a:pt x="472" y="5"/>
                  </a:cubicBezTo>
                  <a:cubicBezTo>
                    <a:pt x="461" y="0"/>
                    <a:pt x="449" y="0"/>
                    <a:pt x="4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0" name="Google Shape;17760;p11"/>
            <p:cNvSpPr/>
            <p:nvPr/>
          </p:nvSpPr>
          <p:spPr>
            <a:xfrm>
              <a:off x="-3937365" y="-915750"/>
              <a:ext cx="25451" cy="13275"/>
            </a:xfrm>
            <a:custGeom>
              <a:avLst/>
              <a:gdLst/>
              <a:ahLst/>
              <a:cxnLst/>
              <a:rect l="l" t="t" r="r" b="b"/>
              <a:pathLst>
                <a:path w="533" h="278" extrusionOk="0">
                  <a:moveTo>
                    <a:pt x="83" y="1"/>
                  </a:moveTo>
                  <a:cubicBezTo>
                    <a:pt x="61" y="1"/>
                    <a:pt x="31" y="12"/>
                    <a:pt x="5" y="20"/>
                  </a:cubicBezTo>
                  <a:cubicBezTo>
                    <a:pt x="5" y="54"/>
                    <a:pt x="1" y="87"/>
                    <a:pt x="1" y="121"/>
                  </a:cubicBezTo>
                  <a:cubicBezTo>
                    <a:pt x="75" y="221"/>
                    <a:pt x="184" y="278"/>
                    <a:pt x="289" y="278"/>
                  </a:cubicBezTo>
                  <a:cubicBezTo>
                    <a:pt x="379" y="278"/>
                    <a:pt x="468" y="237"/>
                    <a:pt x="532" y="158"/>
                  </a:cubicBezTo>
                  <a:cubicBezTo>
                    <a:pt x="498" y="151"/>
                    <a:pt x="449" y="158"/>
                    <a:pt x="423" y="139"/>
                  </a:cubicBezTo>
                  <a:cubicBezTo>
                    <a:pt x="375" y="102"/>
                    <a:pt x="327" y="90"/>
                    <a:pt x="274" y="90"/>
                  </a:cubicBezTo>
                  <a:cubicBezTo>
                    <a:pt x="244" y="90"/>
                    <a:pt x="214" y="94"/>
                    <a:pt x="180" y="99"/>
                  </a:cubicBezTo>
                  <a:cubicBezTo>
                    <a:pt x="165" y="102"/>
                    <a:pt x="151" y="106"/>
                    <a:pt x="139" y="106"/>
                  </a:cubicBezTo>
                  <a:cubicBezTo>
                    <a:pt x="120" y="106"/>
                    <a:pt x="109" y="94"/>
                    <a:pt x="117" y="46"/>
                  </a:cubicBezTo>
                  <a:cubicBezTo>
                    <a:pt x="117" y="31"/>
                    <a:pt x="113" y="20"/>
                    <a:pt x="109" y="12"/>
                  </a:cubicBezTo>
                  <a:cubicBezTo>
                    <a:pt x="106" y="9"/>
                    <a:pt x="98" y="4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1" name="Google Shape;17761;p11"/>
            <p:cNvSpPr/>
            <p:nvPr/>
          </p:nvSpPr>
          <p:spPr>
            <a:xfrm>
              <a:off x="-4082430" y="-1058188"/>
              <a:ext cx="20724" cy="22395"/>
            </a:xfrm>
            <a:custGeom>
              <a:avLst/>
              <a:gdLst/>
              <a:ahLst/>
              <a:cxnLst/>
              <a:rect l="l" t="t" r="r" b="b"/>
              <a:pathLst>
                <a:path w="434" h="469" extrusionOk="0">
                  <a:moveTo>
                    <a:pt x="318" y="1"/>
                  </a:moveTo>
                  <a:cubicBezTo>
                    <a:pt x="295" y="1"/>
                    <a:pt x="284" y="42"/>
                    <a:pt x="261" y="42"/>
                  </a:cubicBezTo>
                  <a:cubicBezTo>
                    <a:pt x="239" y="90"/>
                    <a:pt x="216" y="143"/>
                    <a:pt x="187" y="180"/>
                  </a:cubicBezTo>
                  <a:cubicBezTo>
                    <a:pt x="116" y="270"/>
                    <a:pt x="108" y="401"/>
                    <a:pt x="0" y="457"/>
                  </a:cubicBezTo>
                  <a:lnTo>
                    <a:pt x="4" y="461"/>
                  </a:lnTo>
                  <a:cubicBezTo>
                    <a:pt x="49" y="465"/>
                    <a:pt x="90" y="465"/>
                    <a:pt x="135" y="468"/>
                  </a:cubicBezTo>
                  <a:cubicBezTo>
                    <a:pt x="258" y="446"/>
                    <a:pt x="273" y="278"/>
                    <a:pt x="422" y="278"/>
                  </a:cubicBezTo>
                  <a:lnTo>
                    <a:pt x="434" y="278"/>
                  </a:lnTo>
                  <a:cubicBezTo>
                    <a:pt x="363" y="225"/>
                    <a:pt x="329" y="180"/>
                    <a:pt x="373" y="113"/>
                  </a:cubicBezTo>
                  <a:cubicBezTo>
                    <a:pt x="400" y="72"/>
                    <a:pt x="366" y="42"/>
                    <a:pt x="340" y="16"/>
                  </a:cubicBezTo>
                  <a:cubicBezTo>
                    <a:pt x="329" y="4"/>
                    <a:pt x="321" y="1"/>
                    <a:pt x="3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2" name="Google Shape;17762;p11"/>
            <p:cNvSpPr/>
            <p:nvPr/>
          </p:nvSpPr>
          <p:spPr>
            <a:xfrm>
              <a:off x="-4136196" y="-610866"/>
              <a:ext cx="18957" cy="22395"/>
            </a:xfrm>
            <a:custGeom>
              <a:avLst/>
              <a:gdLst/>
              <a:ahLst/>
              <a:cxnLst/>
              <a:rect l="l" t="t" r="r" b="b"/>
              <a:pathLst>
                <a:path w="397" h="469" extrusionOk="0">
                  <a:moveTo>
                    <a:pt x="337" y="1"/>
                  </a:moveTo>
                  <a:cubicBezTo>
                    <a:pt x="296" y="1"/>
                    <a:pt x="285" y="49"/>
                    <a:pt x="252" y="61"/>
                  </a:cubicBezTo>
                  <a:lnTo>
                    <a:pt x="243" y="61"/>
                  </a:lnTo>
                  <a:cubicBezTo>
                    <a:pt x="184" y="61"/>
                    <a:pt x="173" y="116"/>
                    <a:pt x="147" y="154"/>
                  </a:cubicBezTo>
                  <a:cubicBezTo>
                    <a:pt x="173" y="177"/>
                    <a:pt x="229" y="206"/>
                    <a:pt x="188" y="232"/>
                  </a:cubicBezTo>
                  <a:cubicBezTo>
                    <a:pt x="157" y="247"/>
                    <a:pt x="135" y="315"/>
                    <a:pt x="95" y="315"/>
                  </a:cubicBezTo>
                  <a:cubicBezTo>
                    <a:pt x="76" y="315"/>
                    <a:pt x="60" y="303"/>
                    <a:pt x="38" y="281"/>
                  </a:cubicBezTo>
                  <a:cubicBezTo>
                    <a:pt x="34" y="308"/>
                    <a:pt x="31" y="334"/>
                    <a:pt x="0" y="344"/>
                  </a:cubicBezTo>
                  <a:cubicBezTo>
                    <a:pt x="19" y="389"/>
                    <a:pt x="83" y="393"/>
                    <a:pt x="95" y="449"/>
                  </a:cubicBezTo>
                  <a:cubicBezTo>
                    <a:pt x="150" y="465"/>
                    <a:pt x="207" y="468"/>
                    <a:pt x="262" y="468"/>
                  </a:cubicBezTo>
                  <a:lnTo>
                    <a:pt x="390" y="468"/>
                  </a:lnTo>
                  <a:cubicBezTo>
                    <a:pt x="367" y="427"/>
                    <a:pt x="337" y="415"/>
                    <a:pt x="307" y="415"/>
                  </a:cubicBezTo>
                  <a:cubicBezTo>
                    <a:pt x="292" y="415"/>
                    <a:pt x="278" y="420"/>
                    <a:pt x="262" y="420"/>
                  </a:cubicBezTo>
                  <a:cubicBezTo>
                    <a:pt x="247" y="423"/>
                    <a:pt x="233" y="423"/>
                    <a:pt x="217" y="423"/>
                  </a:cubicBezTo>
                  <a:cubicBezTo>
                    <a:pt x="191" y="423"/>
                    <a:pt x="169" y="420"/>
                    <a:pt x="150" y="401"/>
                  </a:cubicBezTo>
                  <a:cubicBezTo>
                    <a:pt x="202" y="363"/>
                    <a:pt x="262" y="363"/>
                    <a:pt x="311" y="330"/>
                  </a:cubicBezTo>
                  <a:cubicBezTo>
                    <a:pt x="397" y="266"/>
                    <a:pt x="314" y="213"/>
                    <a:pt x="311" y="158"/>
                  </a:cubicBezTo>
                  <a:cubicBezTo>
                    <a:pt x="307" y="98"/>
                    <a:pt x="352" y="56"/>
                    <a:pt x="352" y="4"/>
                  </a:cubicBezTo>
                  <a:cubicBezTo>
                    <a:pt x="348" y="1"/>
                    <a:pt x="345" y="1"/>
                    <a:pt x="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3" name="Google Shape;17763;p11"/>
            <p:cNvSpPr/>
            <p:nvPr/>
          </p:nvSpPr>
          <p:spPr>
            <a:xfrm>
              <a:off x="-4155105" y="-830421"/>
              <a:ext cx="21106" cy="15805"/>
            </a:xfrm>
            <a:custGeom>
              <a:avLst/>
              <a:gdLst/>
              <a:ahLst/>
              <a:cxnLst/>
              <a:rect l="l" t="t" r="r" b="b"/>
              <a:pathLst>
                <a:path w="442" h="331" extrusionOk="0">
                  <a:moveTo>
                    <a:pt x="154" y="1"/>
                  </a:moveTo>
                  <a:cubicBezTo>
                    <a:pt x="116" y="61"/>
                    <a:pt x="87" y="124"/>
                    <a:pt x="42" y="173"/>
                  </a:cubicBezTo>
                  <a:cubicBezTo>
                    <a:pt x="1" y="218"/>
                    <a:pt x="20" y="251"/>
                    <a:pt x="34" y="289"/>
                  </a:cubicBezTo>
                  <a:cubicBezTo>
                    <a:pt x="68" y="303"/>
                    <a:pt x="94" y="330"/>
                    <a:pt x="127" y="330"/>
                  </a:cubicBezTo>
                  <a:lnTo>
                    <a:pt x="132" y="330"/>
                  </a:lnTo>
                  <a:cubicBezTo>
                    <a:pt x="161" y="315"/>
                    <a:pt x="142" y="292"/>
                    <a:pt x="146" y="274"/>
                  </a:cubicBezTo>
                  <a:cubicBezTo>
                    <a:pt x="150" y="248"/>
                    <a:pt x="158" y="236"/>
                    <a:pt x="168" y="236"/>
                  </a:cubicBezTo>
                  <a:cubicBezTo>
                    <a:pt x="177" y="236"/>
                    <a:pt x="191" y="248"/>
                    <a:pt x="203" y="266"/>
                  </a:cubicBezTo>
                  <a:cubicBezTo>
                    <a:pt x="247" y="236"/>
                    <a:pt x="296" y="206"/>
                    <a:pt x="341" y="177"/>
                  </a:cubicBezTo>
                  <a:cubicBezTo>
                    <a:pt x="337" y="113"/>
                    <a:pt x="360" y="83"/>
                    <a:pt x="412" y="83"/>
                  </a:cubicBezTo>
                  <a:cubicBezTo>
                    <a:pt x="419" y="83"/>
                    <a:pt x="430" y="83"/>
                    <a:pt x="441" y="87"/>
                  </a:cubicBezTo>
                  <a:cubicBezTo>
                    <a:pt x="434" y="53"/>
                    <a:pt x="412" y="30"/>
                    <a:pt x="386" y="16"/>
                  </a:cubicBezTo>
                  <a:cubicBezTo>
                    <a:pt x="363" y="12"/>
                    <a:pt x="341" y="12"/>
                    <a:pt x="318" y="8"/>
                  </a:cubicBezTo>
                  <a:cubicBezTo>
                    <a:pt x="284" y="4"/>
                    <a:pt x="251" y="4"/>
                    <a:pt x="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4" name="Google Shape;17764;p11"/>
            <p:cNvSpPr/>
            <p:nvPr/>
          </p:nvSpPr>
          <p:spPr>
            <a:xfrm>
              <a:off x="-3799511" y="-536233"/>
              <a:ext cx="28793" cy="22538"/>
            </a:xfrm>
            <a:custGeom>
              <a:avLst/>
              <a:gdLst/>
              <a:ahLst/>
              <a:cxnLst/>
              <a:rect l="l" t="t" r="r" b="b"/>
              <a:pathLst>
                <a:path w="603" h="472" extrusionOk="0">
                  <a:moveTo>
                    <a:pt x="485" y="1"/>
                  </a:moveTo>
                  <a:cubicBezTo>
                    <a:pt x="441" y="1"/>
                    <a:pt x="418" y="30"/>
                    <a:pt x="404" y="68"/>
                  </a:cubicBezTo>
                  <a:cubicBezTo>
                    <a:pt x="389" y="101"/>
                    <a:pt x="385" y="139"/>
                    <a:pt x="370" y="176"/>
                  </a:cubicBezTo>
                  <a:cubicBezTo>
                    <a:pt x="336" y="262"/>
                    <a:pt x="292" y="303"/>
                    <a:pt x="239" y="303"/>
                  </a:cubicBezTo>
                  <a:cubicBezTo>
                    <a:pt x="198" y="303"/>
                    <a:pt x="149" y="277"/>
                    <a:pt x="97" y="228"/>
                  </a:cubicBezTo>
                  <a:cubicBezTo>
                    <a:pt x="82" y="213"/>
                    <a:pt x="71" y="191"/>
                    <a:pt x="56" y="180"/>
                  </a:cubicBezTo>
                  <a:cubicBezTo>
                    <a:pt x="48" y="176"/>
                    <a:pt x="41" y="172"/>
                    <a:pt x="37" y="172"/>
                  </a:cubicBezTo>
                  <a:cubicBezTo>
                    <a:pt x="22" y="172"/>
                    <a:pt x="11" y="180"/>
                    <a:pt x="0" y="194"/>
                  </a:cubicBezTo>
                  <a:cubicBezTo>
                    <a:pt x="59" y="220"/>
                    <a:pt x="64" y="307"/>
                    <a:pt x="142" y="318"/>
                  </a:cubicBezTo>
                  <a:cubicBezTo>
                    <a:pt x="157" y="322"/>
                    <a:pt x="145" y="355"/>
                    <a:pt x="123" y="367"/>
                  </a:cubicBezTo>
                  <a:cubicBezTo>
                    <a:pt x="131" y="400"/>
                    <a:pt x="157" y="434"/>
                    <a:pt x="149" y="472"/>
                  </a:cubicBezTo>
                  <a:cubicBezTo>
                    <a:pt x="190" y="449"/>
                    <a:pt x="235" y="438"/>
                    <a:pt x="258" y="385"/>
                  </a:cubicBezTo>
                  <a:cubicBezTo>
                    <a:pt x="276" y="337"/>
                    <a:pt x="328" y="333"/>
                    <a:pt x="373" y="333"/>
                  </a:cubicBezTo>
                  <a:lnTo>
                    <a:pt x="396" y="333"/>
                  </a:lnTo>
                  <a:cubicBezTo>
                    <a:pt x="418" y="333"/>
                    <a:pt x="418" y="367"/>
                    <a:pt x="418" y="389"/>
                  </a:cubicBezTo>
                  <a:cubicBezTo>
                    <a:pt x="441" y="377"/>
                    <a:pt x="463" y="351"/>
                    <a:pt x="449" y="337"/>
                  </a:cubicBezTo>
                  <a:cubicBezTo>
                    <a:pt x="344" y="213"/>
                    <a:pt x="430" y="194"/>
                    <a:pt x="535" y="176"/>
                  </a:cubicBezTo>
                  <a:cubicBezTo>
                    <a:pt x="587" y="168"/>
                    <a:pt x="602" y="131"/>
                    <a:pt x="575" y="79"/>
                  </a:cubicBezTo>
                  <a:cubicBezTo>
                    <a:pt x="557" y="37"/>
                    <a:pt x="542" y="1"/>
                    <a:pt x="4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5" name="Google Shape;17765;p11"/>
            <p:cNvSpPr/>
            <p:nvPr/>
          </p:nvSpPr>
          <p:spPr>
            <a:xfrm>
              <a:off x="-3687824" y="-599072"/>
              <a:ext cx="15949" cy="16474"/>
            </a:xfrm>
            <a:custGeom>
              <a:avLst/>
              <a:gdLst/>
              <a:ahLst/>
              <a:cxnLst/>
              <a:rect l="l" t="t" r="r" b="b"/>
              <a:pathLst>
                <a:path w="334" h="345" extrusionOk="0">
                  <a:moveTo>
                    <a:pt x="158" y="0"/>
                  </a:moveTo>
                  <a:cubicBezTo>
                    <a:pt x="128" y="0"/>
                    <a:pt x="102" y="8"/>
                    <a:pt x="80" y="42"/>
                  </a:cubicBezTo>
                  <a:cubicBezTo>
                    <a:pt x="27" y="109"/>
                    <a:pt x="1" y="184"/>
                    <a:pt x="75" y="262"/>
                  </a:cubicBezTo>
                  <a:cubicBezTo>
                    <a:pt x="98" y="280"/>
                    <a:pt x="83" y="325"/>
                    <a:pt x="117" y="344"/>
                  </a:cubicBezTo>
                  <a:cubicBezTo>
                    <a:pt x="120" y="303"/>
                    <a:pt x="143" y="292"/>
                    <a:pt x="184" y="292"/>
                  </a:cubicBezTo>
                  <a:lnTo>
                    <a:pt x="222" y="292"/>
                  </a:lnTo>
                  <a:cubicBezTo>
                    <a:pt x="315" y="292"/>
                    <a:pt x="334" y="258"/>
                    <a:pt x="330" y="157"/>
                  </a:cubicBezTo>
                  <a:cubicBezTo>
                    <a:pt x="326" y="101"/>
                    <a:pt x="285" y="71"/>
                    <a:pt x="270" y="27"/>
                  </a:cubicBezTo>
                  <a:cubicBezTo>
                    <a:pt x="232" y="16"/>
                    <a:pt x="195" y="0"/>
                    <a:pt x="1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6" name="Google Shape;17766;p11"/>
            <p:cNvSpPr/>
            <p:nvPr/>
          </p:nvSpPr>
          <p:spPr>
            <a:xfrm>
              <a:off x="-3793829" y="-1102787"/>
              <a:ext cx="20198" cy="16617"/>
            </a:xfrm>
            <a:custGeom>
              <a:avLst/>
              <a:gdLst/>
              <a:ahLst/>
              <a:cxnLst/>
              <a:rect l="l" t="t" r="r" b="b"/>
              <a:pathLst>
                <a:path w="423" h="348" extrusionOk="0">
                  <a:moveTo>
                    <a:pt x="109" y="1"/>
                  </a:moveTo>
                  <a:cubicBezTo>
                    <a:pt x="75" y="1"/>
                    <a:pt x="38" y="8"/>
                    <a:pt x="0" y="30"/>
                  </a:cubicBezTo>
                  <a:cubicBezTo>
                    <a:pt x="19" y="34"/>
                    <a:pt x="42" y="34"/>
                    <a:pt x="64" y="34"/>
                  </a:cubicBezTo>
                  <a:cubicBezTo>
                    <a:pt x="147" y="49"/>
                    <a:pt x="169" y="90"/>
                    <a:pt x="139" y="172"/>
                  </a:cubicBezTo>
                  <a:cubicBezTo>
                    <a:pt x="113" y="243"/>
                    <a:pt x="139" y="303"/>
                    <a:pt x="225" y="310"/>
                  </a:cubicBezTo>
                  <a:cubicBezTo>
                    <a:pt x="259" y="310"/>
                    <a:pt x="292" y="310"/>
                    <a:pt x="307" y="348"/>
                  </a:cubicBezTo>
                  <a:cubicBezTo>
                    <a:pt x="359" y="281"/>
                    <a:pt x="419" y="217"/>
                    <a:pt x="423" y="124"/>
                  </a:cubicBezTo>
                  <a:cubicBezTo>
                    <a:pt x="378" y="120"/>
                    <a:pt x="356" y="98"/>
                    <a:pt x="356" y="56"/>
                  </a:cubicBezTo>
                  <a:cubicBezTo>
                    <a:pt x="273" y="46"/>
                    <a:pt x="195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7" name="Google Shape;17767;p11"/>
            <p:cNvSpPr/>
            <p:nvPr/>
          </p:nvSpPr>
          <p:spPr>
            <a:xfrm>
              <a:off x="-3784518" y="-1096913"/>
              <a:ext cx="18240" cy="19339"/>
            </a:xfrm>
            <a:custGeom>
              <a:avLst/>
              <a:gdLst/>
              <a:ahLst/>
              <a:cxnLst/>
              <a:rect l="l" t="t" r="r" b="b"/>
              <a:pathLst>
                <a:path w="382" h="405" extrusionOk="0">
                  <a:moveTo>
                    <a:pt x="228" y="1"/>
                  </a:moveTo>
                  <a:cubicBezTo>
                    <a:pt x="224" y="94"/>
                    <a:pt x="164" y="158"/>
                    <a:pt x="112" y="225"/>
                  </a:cubicBezTo>
                  <a:cubicBezTo>
                    <a:pt x="112" y="244"/>
                    <a:pt x="109" y="270"/>
                    <a:pt x="90" y="270"/>
                  </a:cubicBezTo>
                  <a:lnTo>
                    <a:pt x="82" y="270"/>
                  </a:lnTo>
                  <a:cubicBezTo>
                    <a:pt x="67" y="266"/>
                    <a:pt x="56" y="263"/>
                    <a:pt x="48" y="263"/>
                  </a:cubicBezTo>
                  <a:cubicBezTo>
                    <a:pt x="0" y="263"/>
                    <a:pt x="11" y="315"/>
                    <a:pt x="4" y="352"/>
                  </a:cubicBezTo>
                  <a:lnTo>
                    <a:pt x="37" y="386"/>
                  </a:lnTo>
                  <a:cubicBezTo>
                    <a:pt x="71" y="356"/>
                    <a:pt x="101" y="349"/>
                    <a:pt x="135" y="349"/>
                  </a:cubicBezTo>
                  <a:cubicBezTo>
                    <a:pt x="202" y="349"/>
                    <a:pt x="266" y="394"/>
                    <a:pt x="333" y="404"/>
                  </a:cubicBezTo>
                  <a:cubicBezTo>
                    <a:pt x="347" y="281"/>
                    <a:pt x="381" y="154"/>
                    <a:pt x="295" y="38"/>
                  </a:cubicBezTo>
                  <a:cubicBezTo>
                    <a:pt x="292" y="30"/>
                    <a:pt x="299" y="16"/>
                    <a:pt x="299" y="4"/>
                  </a:cubicBezTo>
                  <a:cubicBezTo>
                    <a:pt x="273" y="4"/>
                    <a:pt x="250" y="1"/>
                    <a:pt x="2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8" name="Google Shape;17768;p11"/>
            <p:cNvSpPr/>
            <p:nvPr/>
          </p:nvSpPr>
          <p:spPr>
            <a:xfrm>
              <a:off x="-4150808" y="-845223"/>
              <a:ext cx="23589" cy="15614"/>
            </a:xfrm>
            <a:custGeom>
              <a:avLst/>
              <a:gdLst/>
              <a:ahLst/>
              <a:cxnLst/>
              <a:rect l="l" t="t" r="r" b="b"/>
              <a:pathLst>
                <a:path w="494" h="327" extrusionOk="0">
                  <a:moveTo>
                    <a:pt x="273" y="0"/>
                  </a:moveTo>
                  <a:cubicBezTo>
                    <a:pt x="206" y="38"/>
                    <a:pt x="165" y="131"/>
                    <a:pt x="131" y="139"/>
                  </a:cubicBezTo>
                  <a:cubicBezTo>
                    <a:pt x="0" y="169"/>
                    <a:pt x="34" y="236"/>
                    <a:pt x="64" y="311"/>
                  </a:cubicBezTo>
                  <a:lnTo>
                    <a:pt x="127" y="311"/>
                  </a:lnTo>
                  <a:cubicBezTo>
                    <a:pt x="135" y="281"/>
                    <a:pt x="123" y="232"/>
                    <a:pt x="161" y="228"/>
                  </a:cubicBezTo>
                  <a:lnTo>
                    <a:pt x="172" y="228"/>
                  </a:lnTo>
                  <a:cubicBezTo>
                    <a:pt x="221" y="228"/>
                    <a:pt x="228" y="277"/>
                    <a:pt x="228" y="318"/>
                  </a:cubicBezTo>
                  <a:cubicBezTo>
                    <a:pt x="251" y="322"/>
                    <a:pt x="273" y="322"/>
                    <a:pt x="296" y="326"/>
                  </a:cubicBezTo>
                  <a:cubicBezTo>
                    <a:pt x="385" y="285"/>
                    <a:pt x="479" y="244"/>
                    <a:pt x="494" y="124"/>
                  </a:cubicBezTo>
                  <a:cubicBezTo>
                    <a:pt x="482" y="120"/>
                    <a:pt x="471" y="120"/>
                    <a:pt x="460" y="120"/>
                  </a:cubicBezTo>
                  <a:cubicBezTo>
                    <a:pt x="385" y="120"/>
                    <a:pt x="325" y="165"/>
                    <a:pt x="262" y="187"/>
                  </a:cubicBezTo>
                  <a:cubicBezTo>
                    <a:pt x="251" y="120"/>
                    <a:pt x="318" y="68"/>
                    <a:pt x="2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69" name="Google Shape;17769;p11"/>
            <p:cNvSpPr/>
            <p:nvPr/>
          </p:nvSpPr>
          <p:spPr>
            <a:xfrm>
              <a:off x="-4357518" y="-890920"/>
              <a:ext cx="14898" cy="27361"/>
            </a:xfrm>
            <a:custGeom>
              <a:avLst/>
              <a:gdLst/>
              <a:ahLst/>
              <a:cxnLst/>
              <a:rect l="l" t="t" r="r" b="b"/>
              <a:pathLst>
                <a:path w="312" h="573" extrusionOk="0">
                  <a:moveTo>
                    <a:pt x="142" y="0"/>
                  </a:moveTo>
                  <a:cubicBezTo>
                    <a:pt x="34" y="109"/>
                    <a:pt x="1" y="266"/>
                    <a:pt x="53" y="386"/>
                  </a:cubicBezTo>
                  <a:cubicBezTo>
                    <a:pt x="75" y="431"/>
                    <a:pt x="142" y="423"/>
                    <a:pt x="146" y="490"/>
                  </a:cubicBezTo>
                  <a:cubicBezTo>
                    <a:pt x="150" y="543"/>
                    <a:pt x="161" y="573"/>
                    <a:pt x="184" y="573"/>
                  </a:cubicBezTo>
                  <a:cubicBezTo>
                    <a:pt x="199" y="573"/>
                    <a:pt x="221" y="550"/>
                    <a:pt x="244" y="509"/>
                  </a:cubicBezTo>
                  <a:cubicBezTo>
                    <a:pt x="258" y="479"/>
                    <a:pt x="281" y="476"/>
                    <a:pt x="311" y="471"/>
                  </a:cubicBezTo>
                  <a:cubicBezTo>
                    <a:pt x="296" y="460"/>
                    <a:pt x="270" y="445"/>
                    <a:pt x="266" y="431"/>
                  </a:cubicBezTo>
                  <a:cubicBezTo>
                    <a:pt x="262" y="419"/>
                    <a:pt x="258" y="416"/>
                    <a:pt x="251" y="416"/>
                  </a:cubicBezTo>
                  <a:cubicBezTo>
                    <a:pt x="244" y="416"/>
                    <a:pt x="232" y="419"/>
                    <a:pt x="221" y="426"/>
                  </a:cubicBezTo>
                  <a:cubicBezTo>
                    <a:pt x="210" y="434"/>
                    <a:pt x="203" y="442"/>
                    <a:pt x="194" y="442"/>
                  </a:cubicBezTo>
                  <a:cubicBezTo>
                    <a:pt x="184" y="442"/>
                    <a:pt x="180" y="431"/>
                    <a:pt x="184" y="400"/>
                  </a:cubicBezTo>
                  <a:cubicBezTo>
                    <a:pt x="187" y="348"/>
                    <a:pt x="161" y="274"/>
                    <a:pt x="258" y="269"/>
                  </a:cubicBezTo>
                  <a:lnTo>
                    <a:pt x="258" y="240"/>
                  </a:lnTo>
                  <a:cubicBezTo>
                    <a:pt x="150" y="191"/>
                    <a:pt x="142" y="172"/>
                    <a:pt x="203" y="67"/>
                  </a:cubicBezTo>
                  <a:cubicBezTo>
                    <a:pt x="184" y="45"/>
                    <a:pt x="161" y="23"/>
                    <a:pt x="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0" name="Google Shape;17770;p11"/>
            <p:cNvSpPr/>
            <p:nvPr/>
          </p:nvSpPr>
          <p:spPr>
            <a:xfrm>
              <a:off x="-3947345" y="-1178279"/>
              <a:ext cx="23636" cy="17142"/>
            </a:xfrm>
            <a:custGeom>
              <a:avLst/>
              <a:gdLst/>
              <a:ahLst/>
              <a:cxnLst/>
              <a:rect l="l" t="t" r="r" b="b"/>
              <a:pathLst>
                <a:path w="495" h="359" extrusionOk="0">
                  <a:moveTo>
                    <a:pt x="146" y="0"/>
                  </a:moveTo>
                  <a:cubicBezTo>
                    <a:pt x="139" y="0"/>
                    <a:pt x="135" y="4"/>
                    <a:pt x="127" y="12"/>
                  </a:cubicBezTo>
                  <a:cubicBezTo>
                    <a:pt x="113" y="45"/>
                    <a:pt x="101" y="57"/>
                    <a:pt x="91" y="57"/>
                  </a:cubicBezTo>
                  <a:cubicBezTo>
                    <a:pt x="75" y="57"/>
                    <a:pt x="65" y="45"/>
                    <a:pt x="53" y="34"/>
                  </a:cubicBezTo>
                  <a:cubicBezTo>
                    <a:pt x="42" y="22"/>
                    <a:pt x="30" y="15"/>
                    <a:pt x="20" y="15"/>
                  </a:cubicBezTo>
                  <a:cubicBezTo>
                    <a:pt x="15" y="15"/>
                    <a:pt x="12" y="15"/>
                    <a:pt x="8" y="19"/>
                  </a:cubicBezTo>
                  <a:cubicBezTo>
                    <a:pt x="8" y="38"/>
                    <a:pt x="4" y="60"/>
                    <a:pt x="1" y="79"/>
                  </a:cubicBezTo>
                  <a:cubicBezTo>
                    <a:pt x="27" y="93"/>
                    <a:pt x="38" y="135"/>
                    <a:pt x="68" y="135"/>
                  </a:cubicBezTo>
                  <a:cubicBezTo>
                    <a:pt x="79" y="135"/>
                    <a:pt x="91" y="131"/>
                    <a:pt x="101" y="119"/>
                  </a:cubicBezTo>
                  <a:cubicBezTo>
                    <a:pt x="150" y="169"/>
                    <a:pt x="161" y="224"/>
                    <a:pt x="158" y="288"/>
                  </a:cubicBezTo>
                  <a:cubicBezTo>
                    <a:pt x="154" y="318"/>
                    <a:pt x="158" y="344"/>
                    <a:pt x="184" y="359"/>
                  </a:cubicBezTo>
                  <a:lnTo>
                    <a:pt x="248" y="359"/>
                  </a:lnTo>
                  <a:cubicBezTo>
                    <a:pt x="258" y="258"/>
                    <a:pt x="311" y="236"/>
                    <a:pt x="371" y="236"/>
                  </a:cubicBezTo>
                  <a:cubicBezTo>
                    <a:pt x="389" y="236"/>
                    <a:pt x="408" y="240"/>
                    <a:pt x="427" y="240"/>
                  </a:cubicBezTo>
                  <a:cubicBezTo>
                    <a:pt x="446" y="243"/>
                    <a:pt x="464" y="243"/>
                    <a:pt x="483" y="243"/>
                  </a:cubicBezTo>
                  <a:lnTo>
                    <a:pt x="486" y="243"/>
                  </a:lnTo>
                  <a:lnTo>
                    <a:pt x="494" y="247"/>
                  </a:lnTo>
                  <a:cubicBezTo>
                    <a:pt x="460" y="198"/>
                    <a:pt x="457" y="135"/>
                    <a:pt x="401" y="105"/>
                  </a:cubicBezTo>
                  <a:cubicBezTo>
                    <a:pt x="367" y="127"/>
                    <a:pt x="334" y="142"/>
                    <a:pt x="303" y="142"/>
                  </a:cubicBezTo>
                  <a:cubicBezTo>
                    <a:pt x="266" y="142"/>
                    <a:pt x="236" y="119"/>
                    <a:pt x="210" y="60"/>
                  </a:cubicBezTo>
                  <a:cubicBezTo>
                    <a:pt x="203" y="38"/>
                    <a:pt x="169" y="0"/>
                    <a:pt x="14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1" name="Google Shape;17771;p11"/>
            <p:cNvSpPr/>
            <p:nvPr/>
          </p:nvSpPr>
          <p:spPr>
            <a:xfrm>
              <a:off x="-3889663" y="-655512"/>
              <a:ext cx="16283" cy="12749"/>
            </a:xfrm>
            <a:custGeom>
              <a:avLst/>
              <a:gdLst/>
              <a:ahLst/>
              <a:cxnLst/>
              <a:rect l="l" t="t" r="r" b="b"/>
              <a:pathLst>
                <a:path w="341" h="267" extrusionOk="0">
                  <a:moveTo>
                    <a:pt x="172" y="1"/>
                  </a:moveTo>
                  <a:cubicBezTo>
                    <a:pt x="101" y="5"/>
                    <a:pt x="0" y="91"/>
                    <a:pt x="15" y="147"/>
                  </a:cubicBezTo>
                  <a:cubicBezTo>
                    <a:pt x="34" y="206"/>
                    <a:pt x="82" y="263"/>
                    <a:pt x="142" y="263"/>
                  </a:cubicBezTo>
                  <a:cubicBezTo>
                    <a:pt x="149" y="263"/>
                    <a:pt x="161" y="259"/>
                    <a:pt x="168" y="259"/>
                  </a:cubicBezTo>
                  <a:cubicBezTo>
                    <a:pt x="172" y="256"/>
                    <a:pt x="180" y="256"/>
                    <a:pt x="187" y="256"/>
                  </a:cubicBezTo>
                  <a:cubicBezTo>
                    <a:pt x="198" y="256"/>
                    <a:pt x="213" y="259"/>
                    <a:pt x="228" y="263"/>
                  </a:cubicBezTo>
                  <a:cubicBezTo>
                    <a:pt x="243" y="263"/>
                    <a:pt x="258" y="266"/>
                    <a:pt x="273" y="266"/>
                  </a:cubicBezTo>
                  <a:cubicBezTo>
                    <a:pt x="310" y="266"/>
                    <a:pt x="340" y="248"/>
                    <a:pt x="332" y="166"/>
                  </a:cubicBezTo>
                  <a:cubicBezTo>
                    <a:pt x="325" y="61"/>
                    <a:pt x="284" y="9"/>
                    <a:pt x="175" y="5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2" name="Google Shape;17772;p11"/>
            <p:cNvSpPr/>
            <p:nvPr/>
          </p:nvSpPr>
          <p:spPr>
            <a:xfrm>
              <a:off x="-4067293" y="-614782"/>
              <a:ext cx="15567" cy="15757"/>
            </a:xfrm>
            <a:custGeom>
              <a:avLst/>
              <a:gdLst/>
              <a:ahLst/>
              <a:cxnLst/>
              <a:rect l="l" t="t" r="r" b="b"/>
              <a:pathLst>
                <a:path w="326" h="330" extrusionOk="0">
                  <a:moveTo>
                    <a:pt x="127" y="0"/>
                  </a:moveTo>
                  <a:cubicBezTo>
                    <a:pt x="56" y="0"/>
                    <a:pt x="30" y="64"/>
                    <a:pt x="1" y="124"/>
                  </a:cubicBezTo>
                  <a:cubicBezTo>
                    <a:pt x="60" y="176"/>
                    <a:pt x="146" y="221"/>
                    <a:pt x="117" y="329"/>
                  </a:cubicBezTo>
                  <a:cubicBezTo>
                    <a:pt x="232" y="314"/>
                    <a:pt x="322" y="247"/>
                    <a:pt x="326" y="161"/>
                  </a:cubicBezTo>
                  <a:cubicBezTo>
                    <a:pt x="326" y="57"/>
                    <a:pt x="244" y="31"/>
                    <a:pt x="165" y="4"/>
                  </a:cubicBezTo>
                  <a:cubicBezTo>
                    <a:pt x="150" y="0"/>
                    <a:pt x="139" y="0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3" name="Google Shape;17773;p11"/>
            <p:cNvSpPr/>
            <p:nvPr/>
          </p:nvSpPr>
          <p:spPr>
            <a:xfrm>
              <a:off x="-4117765" y="-981072"/>
              <a:ext cx="18909" cy="20580"/>
            </a:xfrm>
            <a:custGeom>
              <a:avLst/>
              <a:gdLst/>
              <a:ahLst/>
              <a:cxnLst/>
              <a:rect l="l" t="t" r="r" b="b"/>
              <a:pathLst>
                <a:path w="396" h="431" extrusionOk="0">
                  <a:moveTo>
                    <a:pt x="168" y="31"/>
                  </a:moveTo>
                  <a:lnTo>
                    <a:pt x="168" y="31"/>
                  </a:lnTo>
                  <a:cubicBezTo>
                    <a:pt x="206" y="38"/>
                    <a:pt x="242" y="27"/>
                    <a:pt x="276" y="49"/>
                  </a:cubicBezTo>
                  <a:cubicBezTo>
                    <a:pt x="242" y="87"/>
                    <a:pt x="228" y="106"/>
                    <a:pt x="213" y="106"/>
                  </a:cubicBezTo>
                  <a:cubicBezTo>
                    <a:pt x="198" y="106"/>
                    <a:pt x="190" y="83"/>
                    <a:pt x="168" y="31"/>
                  </a:cubicBezTo>
                  <a:close/>
                  <a:moveTo>
                    <a:pt x="261" y="1"/>
                  </a:moveTo>
                  <a:cubicBezTo>
                    <a:pt x="235" y="1"/>
                    <a:pt x="202" y="12"/>
                    <a:pt x="168" y="31"/>
                  </a:cubicBezTo>
                  <a:cubicBezTo>
                    <a:pt x="63" y="64"/>
                    <a:pt x="0" y="132"/>
                    <a:pt x="18" y="247"/>
                  </a:cubicBezTo>
                  <a:cubicBezTo>
                    <a:pt x="37" y="345"/>
                    <a:pt x="82" y="430"/>
                    <a:pt x="202" y="430"/>
                  </a:cubicBezTo>
                  <a:cubicBezTo>
                    <a:pt x="206" y="430"/>
                    <a:pt x="206" y="430"/>
                    <a:pt x="209" y="427"/>
                  </a:cubicBezTo>
                  <a:cubicBezTo>
                    <a:pt x="171" y="385"/>
                    <a:pt x="112" y="349"/>
                    <a:pt x="130" y="281"/>
                  </a:cubicBezTo>
                  <a:cubicBezTo>
                    <a:pt x="142" y="240"/>
                    <a:pt x="175" y="233"/>
                    <a:pt x="213" y="233"/>
                  </a:cubicBezTo>
                  <a:lnTo>
                    <a:pt x="254" y="233"/>
                  </a:lnTo>
                  <a:cubicBezTo>
                    <a:pt x="261" y="147"/>
                    <a:pt x="337" y="139"/>
                    <a:pt x="396" y="113"/>
                  </a:cubicBezTo>
                  <a:cubicBezTo>
                    <a:pt x="363" y="45"/>
                    <a:pt x="318" y="1"/>
                    <a:pt x="2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4" name="Google Shape;17774;p11"/>
            <p:cNvSpPr/>
            <p:nvPr/>
          </p:nvSpPr>
          <p:spPr>
            <a:xfrm>
              <a:off x="-4386979" y="-882707"/>
              <a:ext cx="16283" cy="15758"/>
            </a:xfrm>
            <a:custGeom>
              <a:avLst/>
              <a:gdLst/>
              <a:ahLst/>
              <a:cxnLst/>
              <a:rect l="l" t="t" r="r" b="b"/>
              <a:pathLst>
                <a:path w="341" h="330" extrusionOk="0">
                  <a:moveTo>
                    <a:pt x="183" y="0"/>
                  </a:moveTo>
                  <a:cubicBezTo>
                    <a:pt x="166" y="0"/>
                    <a:pt x="143" y="8"/>
                    <a:pt x="121" y="19"/>
                  </a:cubicBezTo>
                  <a:cubicBezTo>
                    <a:pt x="45" y="52"/>
                    <a:pt x="0" y="199"/>
                    <a:pt x="42" y="285"/>
                  </a:cubicBezTo>
                  <a:cubicBezTo>
                    <a:pt x="49" y="304"/>
                    <a:pt x="64" y="330"/>
                    <a:pt x="79" y="330"/>
                  </a:cubicBezTo>
                  <a:lnTo>
                    <a:pt x="83" y="330"/>
                  </a:lnTo>
                  <a:cubicBezTo>
                    <a:pt x="102" y="322"/>
                    <a:pt x="121" y="322"/>
                    <a:pt x="139" y="322"/>
                  </a:cubicBezTo>
                  <a:lnTo>
                    <a:pt x="195" y="322"/>
                  </a:lnTo>
                  <a:cubicBezTo>
                    <a:pt x="236" y="322"/>
                    <a:pt x="278" y="314"/>
                    <a:pt x="304" y="262"/>
                  </a:cubicBezTo>
                  <a:cubicBezTo>
                    <a:pt x="176" y="236"/>
                    <a:pt x="247" y="142"/>
                    <a:pt x="236" y="71"/>
                  </a:cubicBezTo>
                  <a:cubicBezTo>
                    <a:pt x="259" y="71"/>
                    <a:pt x="273" y="87"/>
                    <a:pt x="285" y="102"/>
                  </a:cubicBezTo>
                  <a:cubicBezTo>
                    <a:pt x="296" y="116"/>
                    <a:pt x="307" y="128"/>
                    <a:pt x="326" y="131"/>
                  </a:cubicBezTo>
                  <a:lnTo>
                    <a:pt x="340" y="131"/>
                  </a:lnTo>
                  <a:cubicBezTo>
                    <a:pt x="296" y="45"/>
                    <a:pt x="244" y="0"/>
                    <a:pt x="1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5" name="Google Shape;17775;p11"/>
            <p:cNvSpPr/>
            <p:nvPr/>
          </p:nvSpPr>
          <p:spPr>
            <a:xfrm>
              <a:off x="-3976807" y="-705268"/>
              <a:ext cx="19721" cy="22872"/>
            </a:xfrm>
            <a:custGeom>
              <a:avLst/>
              <a:gdLst/>
              <a:ahLst/>
              <a:cxnLst/>
              <a:rect l="l" t="t" r="r" b="b"/>
              <a:pathLst>
                <a:path w="413" h="479" extrusionOk="0">
                  <a:moveTo>
                    <a:pt x="356" y="228"/>
                  </a:moveTo>
                  <a:lnTo>
                    <a:pt x="356" y="235"/>
                  </a:lnTo>
                  <a:lnTo>
                    <a:pt x="360" y="235"/>
                  </a:lnTo>
                  <a:cubicBezTo>
                    <a:pt x="360" y="232"/>
                    <a:pt x="360" y="232"/>
                    <a:pt x="356" y="228"/>
                  </a:cubicBezTo>
                  <a:close/>
                  <a:moveTo>
                    <a:pt x="188" y="0"/>
                  </a:moveTo>
                  <a:cubicBezTo>
                    <a:pt x="169" y="45"/>
                    <a:pt x="143" y="75"/>
                    <a:pt x="106" y="75"/>
                  </a:cubicBezTo>
                  <a:cubicBezTo>
                    <a:pt x="90" y="75"/>
                    <a:pt x="72" y="71"/>
                    <a:pt x="49" y="60"/>
                  </a:cubicBezTo>
                  <a:cubicBezTo>
                    <a:pt x="1" y="123"/>
                    <a:pt x="4" y="202"/>
                    <a:pt x="4" y="280"/>
                  </a:cubicBezTo>
                  <a:cubicBezTo>
                    <a:pt x="4" y="299"/>
                    <a:pt x="12" y="333"/>
                    <a:pt x="38" y="333"/>
                  </a:cubicBezTo>
                  <a:cubicBezTo>
                    <a:pt x="42" y="333"/>
                    <a:pt x="46" y="333"/>
                    <a:pt x="49" y="329"/>
                  </a:cubicBezTo>
                  <a:cubicBezTo>
                    <a:pt x="76" y="318"/>
                    <a:pt x="61" y="280"/>
                    <a:pt x="64" y="254"/>
                  </a:cubicBezTo>
                  <a:cubicBezTo>
                    <a:pt x="31" y="217"/>
                    <a:pt x="27" y="161"/>
                    <a:pt x="64" y="146"/>
                  </a:cubicBezTo>
                  <a:cubicBezTo>
                    <a:pt x="76" y="142"/>
                    <a:pt x="83" y="142"/>
                    <a:pt x="94" y="142"/>
                  </a:cubicBezTo>
                  <a:cubicBezTo>
                    <a:pt x="135" y="142"/>
                    <a:pt x="176" y="168"/>
                    <a:pt x="214" y="191"/>
                  </a:cubicBezTo>
                  <a:cubicBezTo>
                    <a:pt x="199" y="202"/>
                    <a:pt x="184" y="217"/>
                    <a:pt x="169" y="232"/>
                  </a:cubicBezTo>
                  <a:cubicBezTo>
                    <a:pt x="211" y="254"/>
                    <a:pt x="166" y="277"/>
                    <a:pt x="169" y="299"/>
                  </a:cubicBezTo>
                  <a:lnTo>
                    <a:pt x="173" y="299"/>
                  </a:lnTo>
                  <a:cubicBezTo>
                    <a:pt x="184" y="299"/>
                    <a:pt x="199" y="296"/>
                    <a:pt x="214" y="292"/>
                  </a:cubicBezTo>
                  <a:cubicBezTo>
                    <a:pt x="229" y="288"/>
                    <a:pt x="240" y="284"/>
                    <a:pt x="251" y="284"/>
                  </a:cubicBezTo>
                  <a:cubicBezTo>
                    <a:pt x="273" y="284"/>
                    <a:pt x="289" y="299"/>
                    <a:pt x="270" y="366"/>
                  </a:cubicBezTo>
                  <a:cubicBezTo>
                    <a:pt x="259" y="404"/>
                    <a:pt x="333" y="427"/>
                    <a:pt x="323" y="479"/>
                  </a:cubicBezTo>
                  <a:cubicBezTo>
                    <a:pt x="333" y="475"/>
                    <a:pt x="341" y="475"/>
                    <a:pt x="352" y="475"/>
                  </a:cubicBezTo>
                  <a:cubicBezTo>
                    <a:pt x="412" y="401"/>
                    <a:pt x="408" y="325"/>
                    <a:pt x="341" y="262"/>
                  </a:cubicBezTo>
                  <a:cubicBezTo>
                    <a:pt x="273" y="194"/>
                    <a:pt x="270" y="123"/>
                    <a:pt x="281" y="42"/>
                  </a:cubicBezTo>
                  <a:cubicBezTo>
                    <a:pt x="251" y="26"/>
                    <a:pt x="225" y="0"/>
                    <a:pt x="1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6" name="Google Shape;17776;p11"/>
            <p:cNvSpPr/>
            <p:nvPr/>
          </p:nvSpPr>
          <p:spPr>
            <a:xfrm>
              <a:off x="-3655354" y="-594774"/>
              <a:ext cx="22204" cy="22681"/>
            </a:xfrm>
            <a:custGeom>
              <a:avLst/>
              <a:gdLst/>
              <a:ahLst/>
              <a:cxnLst/>
              <a:rect l="l" t="t" r="r" b="b"/>
              <a:pathLst>
                <a:path w="465" h="475" extrusionOk="0">
                  <a:moveTo>
                    <a:pt x="50" y="0"/>
                  </a:moveTo>
                  <a:cubicBezTo>
                    <a:pt x="46" y="64"/>
                    <a:pt x="42" y="131"/>
                    <a:pt x="39" y="198"/>
                  </a:cubicBezTo>
                  <a:cubicBezTo>
                    <a:pt x="16" y="232"/>
                    <a:pt x="1" y="273"/>
                    <a:pt x="54" y="288"/>
                  </a:cubicBezTo>
                  <a:cubicBezTo>
                    <a:pt x="113" y="303"/>
                    <a:pt x="135" y="347"/>
                    <a:pt x="170" y="385"/>
                  </a:cubicBezTo>
                  <a:cubicBezTo>
                    <a:pt x="154" y="400"/>
                    <a:pt x="140" y="400"/>
                    <a:pt x="125" y="400"/>
                  </a:cubicBezTo>
                  <a:lnTo>
                    <a:pt x="87" y="400"/>
                  </a:lnTo>
                  <a:cubicBezTo>
                    <a:pt x="99" y="411"/>
                    <a:pt x="109" y="423"/>
                    <a:pt x="121" y="437"/>
                  </a:cubicBezTo>
                  <a:cubicBezTo>
                    <a:pt x="162" y="449"/>
                    <a:pt x="207" y="464"/>
                    <a:pt x="252" y="475"/>
                  </a:cubicBezTo>
                  <a:cubicBezTo>
                    <a:pt x="274" y="445"/>
                    <a:pt x="308" y="423"/>
                    <a:pt x="342" y="423"/>
                  </a:cubicBezTo>
                  <a:lnTo>
                    <a:pt x="375" y="423"/>
                  </a:lnTo>
                  <a:cubicBezTo>
                    <a:pt x="449" y="423"/>
                    <a:pt x="446" y="366"/>
                    <a:pt x="454" y="307"/>
                  </a:cubicBezTo>
                  <a:cubicBezTo>
                    <a:pt x="454" y="280"/>
                    <a:pt x="461" y="251"/>
                    <a:pt x="465" y="224"/>
                  </a:cubicBezTo>
                  <a:lnTo>
                    <a:pt x="465" y="224"/>
                  </a:lnTo>
                  <a:cubicBezTo>
                    <a:pt x="427" y="243"/>
                    <a:pt x="420" y="285"/>
                    <a:pt x="394" y="314"/>
                  </a:cubicBezTo>
                  <a:cubicBezTo>
                    <a:pt x="375" y="340"/>
                    <a:pt x="330" y="355"/>
                    <a:pt x="292" y="355"/>
                  </a:cubicBezTo>
                  <a:cubicBezTo>
                    <a:pt x="248" y="355"/>
                    <a:pt x="211" y="340"/>
                    <a:pt x="211" y="311"/>
                  </a:cubicBezTo>
                  <a:cubicBezTo>
                    <a:pt x="199" y="206"/>
                    <a:pt x="73" y="161"/>
                    <a:pt x="106" y="45"/>
                  </a:cubicBezTo>
                  <a:cubicBezTo>
                    <a:pt x="117" y="15"/>
                    <a:pt x="80" y="4"/>
                    <a:pt x="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7" name="Google Shape;17777;p11"/>
            <p:cNvSpPr/>
            <p:nvPr/>
          </p:nvSpPr>
          <p:spPr>
            <a:xfrm>
              <a:off x="-3966111" y="-718829"/>
              <a:ext cx="16521" cy="36290"/>
            </a:xfrm>
            <a:custGeom>
              <a:avLst/>
              <a:gdLst/>
              <a:ahLst/>
              <a:cxnLst/>
              <a:rect l="l" t="t" r="r" b="b"/>
              <a:pathLst>
                <a:path w="346" h="760" extrusionOk="0">
                  <a:moveTo>
                    <a:pt x="117" y="0"/>
                  </a:moveTo>
                  <a:cubicBezTo>
                    <a:pt x="113" y="0"/>
                    <a:pt x="113" y="4"/>
                    <a:pt x="109" y="4"/>
                  </a:cubicBezTo>
                  <a:cubicBezTo>
                    <a:pt x="117" y="60"/>
                    <a:pt x="102" y="105"/>
                    <a:pt x="42" y="131"/>
                  </a:cubicBezTo>
                  <a:cubicBezTo>
                    <a:pt x="31" y="150"/>
                    <a:pt x="16" y="169"/>
                    <a:pt x="1" y="191"/>
                  </a:cubicBezTo>
                  <a:cubicBezTo>
                    <a:pt x="109" y="240"/>
                    <a:pt x="125" y="276"/>
                    <a:pt x="57" y="326"/>
                  </a:cubicBezTo>
                  <a:cubicBezTo>
                    <a:pt x="46" y="407"/>
                    <a:pt x="49" y="478"/>
                    <a:pt x="117" y="546"/>
                  </a:cubicBezTo>
                  <a:cubicBezTo>
                    <a:pt x="184" y="609"/>
                    <a:pt x="188" y="685"/>
                    <a:pt x="128" y="759"/>
                  </a:cubicBezTo>
                  <a:lnTo>
                    <a:pt x="136" y="759"/>
                  </a:lnTo>
                  <a:cubicBezTo>
                    <a:pt x="199" y="759"/>
                    <a:pt x="196" y="707"/>
                    <a:pt x="203" y="662"/>
                  </a:cubicBezTo>
                  <a:cubicBezTo>
                    <a:pt x="211" y="606"/>
                    <a:pt x="233" y="580"/>
                    <a:pt x="266" y="580"/>
                  </a:cubicBezTo>
                  <a:cubicBezTo>
                    <a:pt x="285" y="580"/>
                    <a:pt x="308" y="590"/>
                    <a:pt x="337" y="609"/>
                  </a:cubicBezTo>
                  <a:cubicBezTo>
                    <a:pt x="337" y="576"/>
                    <a:pt x="341" y="542"/>
                    <a:pt x="345" y="509"/>
                  </a:cubicBezTo>
                  <a:cubicBezTo>
                    <a:pt x="315" y="509"/>
                    <a:pt x="282" y="505"/>
                    <a:pt x="248" y="505"/>
                  </a:cubicBezTo>
                  <a:cubicBezTo>
                    <a:pt x="214" y="505"/>
                    <a:pt x="177" y="509"/>
                    <a:pt x="136" y="519"/>
                  </a:cubicBezTo>
                  <a:lnTo>
                    <a:pt x="132" y="519"/>
                  </a:lnTo>
                  <a:lnTo>
                    <a:pt x="132" y="512"/>
                  </a:lnTo>
                  <a:cubicBezTo>
                    <a:pt x="199" y="326"/>
                    <a:pt x="162" y="161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8" name="Google Shape;17778;p11"/>
            <p:cNvSpPr/>
            <p:nvPr/>
          </p:nvSpPr>
          <p:spPr>
            <a:xfrm>
              <a:off x="-3853994" y="-1050835"/>
              <a:ext cx="17190" cy="15567"/>
            </a:xfrm>
            <a:custGeom>
              <a:avLst/>
              <a:gdLst/>
              <a:ahLst/>
              <a:cxnLst/>
              <a:rect l="l" t="t" r="r" b="b"/>
              <a:pathLst>
                <a:path w="360" h="326" extrusionOk="0">
                  <a:moveTo>
                    <a:pt x="258" y="0"/>
                  </a:moveTo>
                  <a:cubicBezTo>
                    <a:pt x="206" y="0"/>
                    <a:pt x="158" y="30"/>
                    <a:pt x="109" y="52"/>
                  </a:cubicBezTo>
                  <a:cubicBezTo>
                    <a:pt x="12" y="109"/>
                    <a:pt x="1" y="221"/>
                    <a:pt x="75" y="321"/>
                  </a:cubicBezTo>
                  <a:cubicBezTo>
                    <a:pt x="94" y="321"/>
                    <a:pt x="117" y="326"/>
                    <a:pt x="135" y="326"/>
                  </a:cubicBezTo>
                  <a:cubicBezTo>
                    <a:pt x="184" y="326"/>
                    <a:pt x="225" y="311"/>
                    <a:pt x="210" y="224"/>
                  </a:cubicBezTo>
                  <a:cubicBezTo>
                    <a:pt x="195" y="169"/>
                    <a:pt x="232" y="161"/>
                    <a:pt x="266" y="146"/>
                  </a:cubicBezTo>
                  <a:cubicBezTo>
                    <a:pt x="311" y="127"/>
                    <a:pt x="356" y="109"/>
                    <a:pt x="360" y="45"/>
                  </a:cubicBezTo>
                  <a:cubicBezTo>
                    <a:pt x="334" y="38"/>
                    <a:pt x="308" y="34"/>
                    <a:pt x="296" y="4"/>
                  </a:cubicBezTo>
                  <a:cubicBezTo>
                    <a:pt x="285" y="4"/>
                    <a:pt x="270" y="0"/>
                    <a:pt x="25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79" name="Google Shape;17779;p11"/>
            <p:cNvSpPr/>
            <p:nvPr/>
          </p:nvSpPr>
          <p:spPr>
            <a:xfrm>
              <a:off x="-4003595" y="-792555"/>
              <a:ext cx="19530" cy="16808"/>
            </a:xfrm>
            <a:custGeom>
              <a:avLst/>
              <a:gdLst/>
              <a:ahLst/>
              <a:cxnLst/>
              <a:rect l="l" t="t" r="r" b="b"/>
              <a:pathLst>
                <a:path w="409" h="352" extrusionOk="0">
                  <a:moveTo>
                    <a:pt x="65" y="0"/>
                  </a:moveTo>
                  <a:cubicBezTo>
                    <a:pt x="31" y="0"/>
                    <a:pt x="5" y="12"/>
                    <a:pt x="1" y="60"/>
                  </a:cubicBezTo>
                  <a:cubicBezTo>
                    <a:pt x="27" y="57"/>
                    <a:pt x="54" y="48"/>
                    <a:pt x="76" y="48"/>
                  </a:cubicBezTo>
                  <a:cubicBezTo>
                    <a:pt x="121" y="48"/>
                    <a:pt x="154" y="67"/>
                    <a:pt x="162" y="138"/>
                  </a:cubicBezTo>
                  <a:cubicBezTo>
                    <a:pt x="199" y="205"/>
                    <a:pt x="240" y="277"/>
                    <a:pt x="278" y="345"/>
                  </a:cubicBezTo>
                  <a:lnTo>
                    <a:pt x="293" y="345"/>
                  </a:lnTo>
                  <a:cubicBezTo>
                    <a:pt x="304" y="345"/>
                    <a:pt x="315" y="345"/>
                    <a:pt x="327" y="348"/>
                  </a:cubicBezTo>
                  <a:cubicBezTo>
                    <a:pt x="337" y="348"/>
                    <a:pt x="349" y="352"/>
                    <a:pt x="360" y="352"/>
                  </a:cubicBezTo>
                  <a:cubicBezTo>
                    <a:pt x="386" y="352"/>
                    <a:pt x="408" y="340"/>
                    <a:pt x="405" y="300"/>
                  </a:cubicBezTo>
                  <a:cubicBezTo>
                    <a:pt x="401" y="224"/>
                    <a:pt x="311" y="161"/>
                    <a:pt x="386" y="71"/>
                  </a:cubicBezTo>
                  <a:cubicBezTo>
                    <a:pt x="394" y="64"/>
                    <a:pt x="363" y="26"/>
                    <a:pt x="337" y="26"/>
                  </a:cubicBezTo>
                  <a:lnTo>
                    <a:pt x="330" y="26"/>
                  </a:lnTo>
                  <a:cubicBezTo>
                    <a:pt x="308" y="38"/>
                    <a:pt x="285" y="41"/>
                    <a:pt x="263" y="41"/>
                  </a:cubicBezTo>
                  <a:cubicBezTo>
                    <a:pt x="206" y="41"/>
                    <a:pt x="151" y="15"/>
                    <a:pt x="94" y="4"/>
                  </a:cubicBezTo>
                  <a:cubicBezTo>
                    <a:pt x="83" y="0"/>
                    <a:pt x="76" y="0"/>
                    <a:pt x="6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0" name="Google Shape;17780;p11"/>
            <p:cNvSpPr/>
            <p:nvPr/>
          </p:nvSpPr>
          <p:spPr>
            <a:xfrm>
              <a:off x="-4094033" y="-1078148"/>
              <a:ext cx="19673" cy="18050"/>
            </a:xfrm>
            <a:custGeom>
              <a:avLst/>
              <a:gdLst/>
              <a:ahLst/>
              <a:cxnLst/>
              <a:rect l="l" t="t" r="r" b="b"/>
              <a:pathLst>
                <a:path w="412" h="378" extrusionOk="0">
                  <a:moveTo>
                    <a:pt x="142" y="1"/>
                  </a:moveTo>
                  <a:cubicBezTo>
                    <a:pt x="131" y="1"/>
                    <a:pt x="119" y="1"/>
                    <a:pt x="109" y="4"/>
                  </a:cubicBezTo>
                  <a:lnTo>
                    <a:pt x="4" y="4"/>
                  </a:lnTo>
                  <a:cubicBezTo>
                    <a:pt x="4" y="15"/>
                    <a:pt x="0" y="23"/>
                    <a:pt x="0" y="34"/>
                  </a:cubicBezTo>
                  <a:cubicBezTo>
                    <a:pt x="33" y="37"/>
                    <a:pt x="86" y="34"/>
                    <a:pt x="86" y="63"/>
                  </a:cubicBezTo>
                  <a:cubicBezTo>
                    <a:pt x="82" y="165"/>
                    <a:pt x="280" y="236"/>
                    <a:pt x="135" y="359"/>
                  </a:cubicBezTo>
                  <a:cubicBezTo>
                    <a:pt x="149" y="367"/>
                    <a:pt x="164" y="370"/>
                    <a:pt x="176" y="377"/>
                  </a:cubicBezTo>
                  <a:cubicBezTo>
                    <a:pt x="254" y="363"/>
                    <a:pt x="351" y="370"/>
                    <a:pt x="295" y="236"/>
                  </a:cubicBezTo>
                  <a:lnTo>
                    <a:pt x="295" y="236"/>
                  </a:lnTo>
                  <a:cubicBezTo>
                    <a:pt x="366" y="262"/>
                    <a:pt x="366" y="329"/>
                    <a:pt x="411" y="359"/>
                  </a:cubicBezTo>
                  <a:cubicBezTo>
                    <a:pt x="400" y="213"/>
                    <a:pt x="295" y="127"/>
                    <a:pt x="206" y="30"/>
                  </a:cubicBezTo>
                  <a:cubicBezTo>
                    <a:pt x="183" y="8"/>
                    <a:pt x="161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1" name="Google Shape;17781;p11"/>
            <p:cNvSpPr/>
            <p:nvPr/>
          </p:nvSpPr>
          <p:spPr>
            <a:xfrm>
              <a:off x="-3890379" y="-812037"/>
              <a:ext cx="18957" cy="14516"/>
            </a:xfrm>
            <a:custGeom>
              <a:avLst/>
              <a:gdLst/>
              <a:ahLst/>
              <a:cxnLst/>
              <a:rect l="l" t="t" r="r" b="b"/>
              <a:pathLst>
                <a:path w="397" h="304" extrusionOk="0">
                  <a:moveTo>
                    <a:pt x="217" y="1"/>
                  </a:moveTo>
                  <a:cubicBezTo>
                    <a:pt x="138" y="1"/>
                    <a:pt x="90" y="80"/>
                    <a:pt x="23" y="106"/>
                  </a:cubicBezTo>
                  <a:cubicBezTo>
                    <a:pt x="0" y="113"/>
                    <a:pt x="0" y="154"/>
                    <a:pt x="19" y="158"/>
                  </a:cubicBezTo>
                  <a:cubicBezTo>
                    <a:pt x="93" y="184"/>
                    <a:pt x="67" y="292"/>
                    <a:pt x="154" y="304"/>
                  </a:cubicBezTo>
                  <a:cubicBezTo>
                    <a:pt x="116" y="177"/>
                    <a:pt x="224" y="195"/>
                    <a:pt x="288" y="184"/>
                  </a:cubicBezTo>
                  <a:lnTo>
                    <a:pt x="295" y="184"/>
                  </a:lnTo>
                  <a:cubicBezTo>
                    <a:pt x="307" y="184"/>
                    <a:pt x="314" y="187"/>
                    <a:pt x="325" y="187"/>
                  </a:cubicBezTo>
                  <a:cubicBezTo>
                    <a:pt x="337" y="192"/>
                    <a:pt x="347" y="195"/>
                    <a:pt x="359" y="195"/>
                  </a:cubicBezTo>
                  <a:cubicBezTo>
                    <a:pt x="370" y="195"/>
                    <a:pt x="381" y="192"/>
                    <a:pt x="392" y="187"/>
                  </a:cubicBezTo>
                  <a:cubicBezTo>
                    <a:pt x="397" y="94"/>
                    <a:pt x="352" y="42"/>
                    <a:pt x="262" y="12"/>
                  </a:cubicBezTo>
                  <a:cubicBezTo>
                    <a:pt x="247" y="4"/>
                    <a:pt x="232" y="1"/>
                    <a:pt x="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2" name="Google Shape;17782;p11"/>
            <p:cNvSpPr/>
            <p:nvPr/>
          </p:nvSpPr>
          <p:spPr>
            <a:xfrm>
              <a:off x="-4226874" y="-1040330"/>
              <a:ext cx="18432" cy="14134"/>
            </a:xfrm>
            <a:custGeom>
              <a:avLst/>
              <a:gdLst/>
              <a:ahLst/>
              <a:cxnLst/>
              <a:rect l="l" t="t" r="r" b="b"/>
              <a:pathLst>
                <a:path w="386" h="296" extrusionOk="0">
                  <a:moveTo>
                    <a:pt x="229" y="1"/>
                  </a:moveTo>
                  <a:cubicBezTo>
                    <a:pt x="158" y="1"/>
                    <a:pt x="83" y="16"/>
                    <a:pt x="8" y="34"/>
                  </a:cubicBezTo>
                  <a:cubicBezTo>
                    <a:pt x="1" y="83"/>
                    <a:pt x="31" y="124"/>
                    <a:pt x="31" y="177"/>
                  </a:cubicBezTo>
                  <a:cubicBezTo>
                    <a:pt x="27" y="263"/>
                    <a:pt x="113" y="270"/>
                    <a:pt x="169" y="289"/>
                  </a:cubicBezTo>
                  <a:cubicBezTo>
                    <a:pt x="180" y="292"/>
                    <a:pt x="188" y="296"/>
                    <a:pt x="195" y="296"/>
                  </a:cubicBezTo>
                  <a:cubicBezTo>
                    <a:pt x="244" y="296"/>
                    <a:pt x="229" y="229"/>
                    <a:pt x="248" y="199"/>
                  </a:cubicBezTo>
                  <a:cubicBezTo>
                    <a:pt x="262" y="165"/>
                    <a:pt x="274" y="124"/>
                    <a:pt x="315" y="106"/>
                  </a:cubicBezTo>
                  <a:cubicBezTo>
                    <a:pt x="303" y="87"/>
                    <a:pt x="289" y="79"/>
                    <a:pt x="277" y="79"/>
                  </a:cubicBezTo>
                  <a:cubicBezTo>
                    <a:pt x="267" y="79"/>
                    <a:pt x="255" y="83"/>
                    <a:pt x="244" y="91"/>
                  </a:cubicBezTo>
                  <a:cubicBezTo>
                    <a:pt x="229" y="98"/>
                    <a:pt x="214" y="106"/>
                    <a:pt x="203" y="106"/>
                  </a:cubicBezTo>
                  <a:cubicBezTo>
                    <a:pt x="191" y="106"/>
                    <a:pt x="184" y="101"/>
                    <a:pt x="172" y="98"/>
                  </a:cubicBezTo>
                  <a:cubicBezTo>
                    <a:pt x="210" y="61"/>
                    <a:pt x="240" y="38"/>
                    <a:pt x="274" y="38"/>
                  </a:cubicBezTo>
                  <a:cubicBezTo>
                    <a:pt x="296" y="38"/>
                    <a:pt x="322" y="49"/>
                    <a:pt x="348" y="79"/>
                  </a:cubicBezTo>
                  <a:cubicBezTo>
                    <a:pt x="386" y="46"/>
                    <a:pt x="379" y="23"/>
                    <a:pt x="334" y="12"/>
                  </a:cubicBezTo>
                  <a:cubicBezTo>
                    <a:pt x="300" y="4"/>
                    <a:pt x="267" y="1"/>
                    <a:pt x="22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3" name="Google Shape;17783;p11"/>
            <p:cNvSpPr/>
            <p:nvPr/>
          </p:nvSpPr>
          <p:spPr>
            <a:xfrm>
              <a:off x="-3938607" y="-1167010"/>
              <a:ext cx="18766" cy="13752"/>
            </a:xfrm>
            <a:custGeom>
              <a:avLst/>
              <a:gdLst/>
              <a:ahLst/>
              <a:cxnLst/>
              <a:rect l="l" t="t" r="r" b="b"/>
              <a:pathLst>
                <a:path w="393" h="288" extrusionOk="0">
                  <a:moveTo>
                    <a:pt x="188" y="0"/>
                  </a:moveTo>
                  <a:cubicBezTo>
                    <a:pt x="128" y="0"/>
                    <a:pt x="75" y="22"/>
                    <a:pt x="65" y="123"/>
                  </a:cubicBezTo>
                  <a:lnTo>
                    <a:pt x="1" y="123"/>
                  </a:lnTo>
                  <a:cubicBezTo>
                    <a:pt x="20" y="171"/>
                    <a:pt x="39" y="224"/>
                    <a:pt x="87" y="224"/>
                  </a:cubicBezTo>
                  <a:cubicBezTo>
                    <a:pt x="101" y="224"/>
                    <a:pt x="120" y="220"/>
                    <a:pt x="143" y="209"/>
                  </a:cubicBezTo>
                  <a:cubicBezTo>
                    <a:pt x="151" y="205"/>
                    <a:pt x="154" y="205"/>
                    <a:pt x="158" y="205"/>
                  </a:cubicBezTo>
                  <a:cubicBezTo>
                    <a:pt x="173" y="205"/>
                    <a:pt x="184" y="216"/>
                    <a:pt x="191" y="235"/>
                  </a:cubicBezTo>
                  <a:cubicBezTo>
                    <a:pt x="232" y="257"/>
                    <a:pt x="274" y="287"/>
                    <a:pt x="315" y="287"/>
                  </a:cubicBezTo>
                  <a:cubicBezTo>
                    <a:pt x="337" y="287"/>
                    <a:pt x="363" y="276"/>
                    <a:pt x="389" y="247"/>
                  </a:cubicBezTo>
                  <a:cubicBezTo>
                    <a:pt x="389" y="235"/>
                    <a:pt x="393" y="224"/>
                    <a:pt x="393" y="213"/>
                  </a:cubicBezTo>
                  <a:lnTo>
                    <a:pt x="379" y="213"/>
                  </a:lnTo>
                  <a:cubicBezTo>
                    <a:pt x="367" y="209"/>
                    <a:pt x="360" y="209"/>
                    <a:pt x="353" y="209"/>
                  </a:cubicBezTo>
                  <a:lnTo>
                    <a:pt x="337" y="209"/>
                  </a:lnTo>
                  <a:cubicBezTo>
                    <a:pt x="315" y="209"/>
                    <a:pt x="289" y="209"/>
                    <a:pt x="281" y="183"/>
                  </a:cubicBezTo>
                  <a:cubicBezTo>
                    <a:pt x="263" y="138"/>
                    <a:pt x="330" y="142"/>
                    <a:pt x="337" y="104"/>
                  </a:cubicBezTo>
                  <a:cubicBezTo>
                    <a:pt x="341" y="67"/>
                    <a:pt x="315" y="40"/>
                    <a:pt x="303" y="7"/>
                  </a:cubicBezTo>
                  <a:lnTo>
                    <a:pt x="300" y="7"/>
                  </a:lnTo>
                  <a:cubicBezTo>
                    <a:pt x="281" y="7"/>
                    <a:pt x="263" y="7"/>
                    <a:pt x="244" y="4"/>
                  </a:cubicBezTo>
                  <a:cubicBezTo>
                    <a:pt x="225" y="4"/>
                    <a:pt x="206" y="0"/>
                    <a:pt x="18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4" name="Google Shape;17784;p11"/>
            <p:cNvSpPr/>
            <p:nvPr/>
          </p:nvSpPr>
          <p:spPr>
            <a:xfrm>
              <a:off x="-3999106" y="-1063345"/>
              <a:ext cx="17715" cy="19673"/>
            </a:xfrm>
            <a:custGeom>
              <a:avLst/>
              <a:gdLst/>
              <a:ahLst/>
              <a:cxnLst/>
              <a:rect l="l" t="t" r="r" b="b"/>
              <a:pathLst>
                <a:path w="371" h="412" extrusionOk="0">
                  <a:moveTo>
                    <a:pt x="112" y="0"/>
                  </a:moveTo>
                  <a:cubicBezTo>
                    <a:pt x="90" y="0"/>
                    <a:pt x="79" y="19"/>
                    <a:pt x="72" y="53"/>
                  </a:cubicBezTo>
                  <a:cubicBezTo>
                    <a:pt x="50" y="98"/>
                    <a:pt x="23" y="143"/>
                    <a:pt x="0" y="184"/>
                  </a:cubicBezTo>
                  <a:cubicBezTo>
                    <a:pt x="53" y="255"/>
                    <a:pt x="60" y="352"/>
                    <a:pt x="150" y="412"/>
                  </a:cubicBezTo>
                  <a:cubicBezTo>
                    <a:pt x="176" y="363"/>
                    <a:pt x="221" y="337"/>
                    <a:pt x="259" y="300"/>
                  </a:cubicBezTo>
                  <a:cubicBezTo>
                    <a:pt x="184" y="292"/>
                    <a:pt x="154" y="247"/>
                    <a:pt x="172" y="176"/>
                  </a:cubicBezTo>
                  <a:cubicBezTo>
                    <a:pt x="180" y="139"/>
                    <a:pt x="202" y="131"/>
                    <a:pt x="229" y="131"/>
                  </a:cubicBezTo>
                  <a:cubicBezTo>
                    <a:pt x="240" y="131"/>
                    <a:pt x="247" y="135"/>
                    <a:pt x="259" y="135"/>
                  </a:cubicBezTo>
                  <a:cubicBezTo>
                    <a:pt x="269" y="135"/>
                    <a:pt x="277" y="139"/>
                    <a:pt x="288" y="139"/>
                  </a:cubicBezTo>
                  <a:lnTo>
                    <a:pt x="292" y="139"/>
                  </a:lnTo>
                  <a:cubicBezTo>
                    <a:pt x="296" y="135"/>
                    <a:pt x="300" y="135"/>
                    <a:pt x="307" y="135"/>
                  </a:cubicBezTo>
                  <a:cubicBezTo>
                    <a:pt x="329" y="135"/>
                    <a:pt x="348" y="139"/>
                    <a:pt x="371" y="139"/>
                  </a:cubicBezTo>
                  <a:cubicBezTo>
                    <a:pt x="300" y="98"/>
                    <a:pt x="225" y="57"/>
                    <a:pt x="150" y="12"/>
                  </a:cubicBezTo>
                  <a:cubicBezTo>
                    <a:pt x="135" y="5"/>
                    <a:pt x="120" y="0"/>
                    <a:pt x="1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5" name="Google Shape;17785;p11"/>
            <p:cNvSpPr/>
            <p:nvPr/>
          </p:nvSpPr>
          <p:spPr>
            <a:xfrm>
              <a:off x="-3918074" y="-628343"/>
              <a:ext cx="15949" cy="23636"/>
            </a:xfrm>
            <a:custGeom>
              <a:avLst/>
              <a:gdLst/>
              <a:ahLst/>
              <a:cxnLst/>
              <a:rect l="l" t="t" r="r" b="b"/>
              <a:pathLst>
                <a:path w="334" h="495" extrusionOk="0">
                  <a:moveTo>
                    <a:pt x="195" y="1"/>
                  </a:moveTo>
                  <a:cubicBezTo>
                    <a:pt x="142" y="1"/>
                    <a:pt x="102" y="41"/>
                    <a:pt x="64" y="79"/>
                  </a:cubicBezTo>
                  <a:cubicBezTo>
                    <a:pt x="1" y="139"/>
                    <a:pt x="80" y="172"/>
                    <a:pt x="106" y="213"/>
                  </a:cubicBezTo>
                  <a:cubicBezTo>
                    <a:pt x="124" y="239"/>
                    <a:pt x="154" y="262"/>
                    <a:pt x="150" y="296"/>
                  </a:cubicBezTo>
                  <a:cubicBezTo>
                    <a:pt x="135" y="386"/>
                    <a:pt x="192" y="438"/>
                    <a:pt x="237" y="494"/>
                  </a:cubicBezTo>
                  <a:cubicBezTo>
                    <a:pt x="237" y="438"/>
                    <a:pt x="270" y="393"/>
                    <a:pt x="296" y="348"/>
                  </a:cubicBezTo>
                  <a:cubicBezTo>
                    <a:pt x="165" y="288"/>
                    <a:pt x="161" y="273"/>
                    <a:pt x="251" y="176"/>
                  </a:cubicBezTo>
                  <a:lnTo>
                    <a:pt x="296" y="131"/>
                  </a:lnTo>
                  <a:cubicBezTo>
                    <a:pt x="311" y="108"/>
                    <a:pt x="322" y="90"/>
                    <a:pt x="333" y="68"/>
                  </a:cubicBezTo>
                  <a:cubicBezTo>
                    <a:pt x="311" y="53"/>
                    <a:pt x="285" y="41"/>
                    <a:pt x="263" y="27"/>
                  </a:cubicBezTo>
                  <a:cubicBezTo>
                    <a:pt x="240" y="8"/>
                    <a:pt x="214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6" name="Google Shape;17786;p11"/>
            <p:cNvSpPr/>
            <p:nvPr/>
          </p:nvSpPr>
          <p:spPr>
            <a:xfrm>
              <a:off x="-4288471" y="-692423"/>
              <a:ext cx="14564" cy="12510"/>
            </a:xfrm>
            <a:custGeom>
              <a:avLst/>
              <a:gdLst/>
              <a:ahLst/>
              <a:cxnLst/>
              <a:rect l="l" t="t" r="r" b="b"/>
              <a:pathLst>
                <a:path w="305" h="262" extrusionOk="0">
                  <a:moveTo>
                    <a:pt x="166" y="1"/>
                  </a:moveTo>
                  <a:cubicBezTo>
                    <a:pt x="109" y="1"/>
                    <a:pt x="61" y="71"/>
                    <a:pt x="1" y="232"/>
                  </a:cubicBezTo>
                  <a:cubicBezTo>
                    <a:pt x="61" y="254"/>
                    <a:pt x="117" y="262"/>
                    <a:pt x="161" y="262"/>
                  </a:cubicBezTo>
                  <a:cubicBezTo>
                    <a:pt x="237" y="262"/>
                    <a:pt x="289" y="236"/>
                    <a:pt x="296" y="180"/>
                  </a:cubicBezTo>
                  <a:cubicBezTo>
                    <a:pt x="304" y="113"/>
                    <a:pt x="278" y="49"/>
                    <a:pt x="218" y="15"/>
                  </a:cubicBezTo>
                  <a:cubicBezTo>
                    <a:pt x="199" y="4"/>
                    <a:pt x="184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7" name="Google Shape;17787;p11"/>
            <p:cNvSpPr/>
            <p:nvPr/>
          </p:nvSpPr>
          <p:spPr>
            <a:xfrm>
              <a:off x="-4156538" y="-584651"/>
              <a:ext cx="13609" cy="15280"/>
            </a:xfrm>
            <a:custGeom>
              <a:avLst/>
              <a:gdLst/>
              <a:ahLst/>
              <a:cxnLst/>
              <a:rect l="l" t="t" r="r" b="b"/>
              <a:pathLst>
                <a:path w="285" h="320" extrusionOk="0">
                  <a:moveTo>
                    <a:pt x="64" y="1"/>
                  </a:moveTo>
                  <a:cubicBezTo>
                    <a:pt x="23" y="1"/>
                    <a:pt x="15" y="61"/>
                    <a:pt x="19" y="95"/>
                  </a:cubicBezTo>
                  <a:cubicBezTo>
                    <a:pt x="27" y="169"/>
                    <a:pt x="0" y="259"/>
                    <a:pt x="76" y="315"/>
                  </a:cubicBezTo>
                  <a:lnTo>
                    <a:pt x="79" y="319"/>
                  </a:lnTo>
                  <a:cubicBezTo>
                    <a:pt x="112" y="319"/>
                    <a:pt x="266" y="192"/>
                    <a:pt x="269" y="162"/>
                  </a:cubicBezTo>
                  <a:cubicBezTo>
                    <a:pt x="285" y="83"/>
                    <a:pt x="236" y="39"/>
                    <a:pt x="117" y="23"/>
                  </a:cubicBezTo>
                  <a:cubicBezTo>
                    <a:pt x="94" y="9"/>
                    <a:pt x="79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8" name="Google Shape;17788;p11"/>
            <p:cNvSpPr/>
            <p:nvPr/>
          </p:nvSpPr>
          <p:spPr>
            <a:xfrm>
              <a:off x="-4089401" y="-752063"/>
              <a:ext cx="13800" cy="15614"/>
            </a:xfrm>
            <a:custGeom>
              <a:avLst/>
              <a:gdLst/>
              <a:ahLst/>
              <a:cxnLst/>
              <a:rect l="l" t="t" r="r" b="b"/>
              <a:pathLst>
                <a:path w="289" h="327" extrusionOk="0">
                  <a:moveTo>
                    <a:pt x="112" y="1"/>
                  </a:moveTo>
                  <a:cubicBezTo>
                    <a:pt x="101" y="1"/>
                    <a:pt x="86" y="4"/>
                    <a:pt x="71" y="8"/>
                  </a:cubicBezTo>
                  <a:cubicBezTo>
                    <a:pt x="30" y="27"/>
                    <a:pt x="45" y="68"/>
                    <a:pt x="34" y="102"/>
                  </a:cubicBezTo>
                  <a:cubicBezTo>
                    <a:pt x="0" y="210"/>
                    <a:pt x="75" y="259"/>
                    <a:pt x="142" y="326"/>
                  </a:cubicBezTo>
                  <a:cubicBezTo>
                    <a:pt x="198" y="273"/>
                    <a:pt x="240" y="221"/>
                    <a:pt x="269" y="161"/>
                  </a:cubicBezTo>
                  <a:cubicBezTo>
                    <a:pt x="288" y="125"/>
                    <a:pt x="288" y="80"/>
                    <a:pt x="250" y="61"/>
                  </a:cubicBezTo>
                  <a:cubicBezTo>
                    <a:pt x="205" y="42"/>
                    <a:pt x="164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89" name="Google Shape;17789;p11"/>
            <p:cNvSpPr/>
            <p:nvPr/>
          </p:nvSpPr>
          <p:spPr>
            <a:xfrm>
              <a:off x="-3941281" y="-1155789"/>
              <a:ext cx="22204" cy="12701"/>
            </a:xfrm>
            <a:custGeom>
              <a:avLst/>
              <a:gdLst/>
              <a:ahLst/>
              <a:cxnLst/>
              <a:rect l="l" t="t" r="r" b="b"/>
              <a:pathLst>
                <a:path w="465" h="266" extrusionOk="0">
                  <a:moveTo>
                    <a:pt x="247" y="0"/>
                  </a:moveTo>
                  <a:lnTo>
                    <a:pt x="247" y="0"/>
                  </a:lnTo>
                  <a:cubicBezTo>
                    <a:pt x="240" y="49"/>
                    <a:pt x="259" y="109"/>
                    <a:pt x="202" y="138"/>
                  </a:cubicBezTo>
                  <a:cubicBezTo>
                    <a:pt x="195" y="119"/>
                    <a:pt x="180" y="112"/>
                    <a:pt x="162" y="112"/>
                  </a:cubicBezTo>
                  <a:cubicBezTo>
                    <a:pt x="154" y="112"/>
                    <a:pt x="147" y="116"/>
                    <a:pt x="139" y="116"/>
                  </a:cubicBezTo>
                  <a:lnTo>
                    <a:pt x="117" y="116"/>
                  </a:lnTo>
                  <a:cubicBezTo>
                    <a:pt x="102" y="116"/>
                    <a:pt x="83" y="112"/>
                    <a:pt x="79" y="86"/>
                  </a:cubicBezTo>
                  <a:cubicBezTo>
                    <a:pt x="31" y="101"/>
                    <a:pt x="53" y="172"/>
                    <a:pt x="0" y="183"/>
                  </a:cubicBezTo>
                  <a:cubicBezTo>
                    <a:pt x="45" y="240"/>
                    <a:pt x="109" y="209"/>
                    <a:pt x="162" y="228"/>
                  </a:cubicBezTo>
                  <a:cubicBezTo>
                    <a:pt x="202" y="243"/>
                    <a:pt x="244" y="266"/>
                    <a:pt x="288" y="266"/>
                  </a:cubicBezTo>
                  <a:lnTo>
                    <a:pt x="304" y="266"/>
                  </a:lnTo>
                  <a:cubicBezTo>
                    <a:pt x="374" y="195"/>
                    <a:pt x="464" y="131"/>
                    <a:pt x="445" y="12"/>
                  </a:cubicBezTo>
                  <a:lnTo>
                    <a:pt x="445" y="12"/>
                  </a:lnTo>
                  <a:cubicBezTo>
                    <a:pt x="419" y="41"/>
                    <a:pt x="393" y="52"/>
                    <a:pt x="371" y="52"/>
                  </a:cubicBezTo>
                  <a:cubicBezTo>
                    <a:pt x="330" y="52"/>
                    <a:pt x="288" y="22"/>
                    <a:pt x="2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0" name="Google Shape;17790;p11"/>
            <p:cNvSpPr/>
            <p:nvPr/>
          </p:nvSpPr>
          <p:spPr>
            <a:xfrm>
              <a:off x="-3896969" y="-586800"/>
              <a:ext cx="13561" cy="17190"/>
            </a:xfrm>
            <a:custGeom>
              <a:avLst/>
              <a:gdLst/>
              <a:ahLst/>
              <a:cxnLst/>
              <a:rect l="l" t="t" r="r" b="b"/>
              <a:pathLst>
                <a:path w="284" h="360" extrusionOk="0">
                  <a:moveTo>
                    <a:pt x="71" y="1"/>
                  </a:moveTo>
                  <a:cubicBezTo>
                    <a:pt x="14" y="39"/>
                    <a:pt x="37" y="99"/>
                    <a:pt x="26" y="151"/>
                  </a:cubicBezTo>
                  <a:cubicBezTo>
                    <a:pt x="0" y="278"/>
                    <a:pt x="78" y="360"/>
                    <a:pt x="198" y="360"/>
                  </a:cubicBezTo>
                  <a:cubicBezTo>
                    <a:pt x="224" y="360"/>
                    <a:pt x="254" y="356"/>
                    <a:pt x="284" y="349"/>
                  </a:cubicBezTo>
                  <a:cubicBezTo>
                    <a:pt x="284" y="252"/>
                    <a:pt x="258" y="166"/>
                    <a:pt x="176" y="99"/>
                  </a:cubicBezTo>
                  <a:cubicBezTo>
                    <a:pt x="161" y="110"/>
                    <a:pt x="161" y="140"/>
                    <a:pt x="149" y="162"/>
                  </a:cubicBezTo>
                  <a:cubicBezTo>
                    <a:pt x="142" y="173"/>
                    <a:pt x="131" y="180"/>
                    <a:pt x="109" y="180"/>
                  </a:cubicBezTo>
                  <a:lnTo>
                    <a:pt x="97" y="180"/>
                  </a:lnTo>
                  <a:cubicBezTo>
                    <a:pt x="104" y="166"/>
                    <a:pt x="109" y="154"/>
                    <a:pt x="112" y="144"/>
                  </a:cubicBezTo>
                  <a:cubicBezTo>
                    <a:pt x="119" y="91"/>
                    <a:pt x="90" y="50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1" name="Google Shape;17791;p11"/>
            <p:cNvSpPr/>
            <p:nvPr/>
          </p:nvSpPr>
          <p:spPr>
            <a:xfrm>
              <a:off x="-3729032" y="-583553"/>
              <a:ext cx="16999" cy="19864"/>
            </a:xfrm>
            <a:custGeom>
              <a:avLst/>
              <a:gdLst/>
              <a:ahLst/>
              <a:cxnLst/>
              <a:rect l="l" t="t" r="r" b="b"/>
              <a:pathLst>
                <a:path w="356" h="416" extrusionOk="0">
                  <a:moveTo>
                    <a:pt x="337" y="277"/>
                  </a:moveTo>
                  <a:lnTo>
                    <a:pt x="337" y="296"/>
                  </a:lnTo>
                  <a:cubicBezTo>
                    <a:pt x="341" y="292"/>
                    <a:pt x="341" y="288"/>
                    <a:pt x="337" y="277"/>
                  </a:cubicBezTo>
                  <a:close/>
                  <a:moveTo>
                    <a:pt x="60" y="0"/>
                  </a:moveTo>
                  <a:lnTo>
                    <a:pt x="60" y="0"/>
                  </a:lnTo>
                  <a:cubicBezTo>
                    <a:pt x="38" y="42"/>
                    <a:pt x="120" y="94"/>
                    <a:pt x="46" y="128"/>
                  </a:cubicBezTo>
                  <a:cubicBezTo>
                    <a:pt x="1" y="251"/>
                    <a:pt x="120" y="288"/>
                    <a:pt x="165" y="367"/>
                  </a:cubicBezTo>
                  <a:lnTo>
                    <a:pt x="169" y="367"/>
                  </a:lnTo>
                  <a:cubicBezTo>
                    <a:pt x="180" y="367"/>
                    <a:pt x="191" y="378"/>
                    <a:pt x="203" y="393"/>
                  </a:cubicBezTo>
                  <a:cubicBezTo>
                    <a:pt x="210" y="404"/>
                    <a:pt x="221" y="416"/>
                    <a:pt x="232" y="416"/>
                  </a:cubicBezTo>
                  <a:cubicBezTo>
                    <a:pt x="243" y="416"/>
                    <a:pt x="251" y="412"/>
                    <a:pt x="265" y="397"/>
                  </a:cubicBezTo>
                  <a:cubicBezTo>
                    <a:pt x="307" y="345"/>
                    <a:pt x="247" y="333"/>
                    <a:pt x="225" y="314"/>
                  </a:cubicBezTo>
                  <a:cubicBezTo>
                    <a:pt x="203" y="296"/>
                    <a:pt x="172" y="285"/>
                    <a:pt x="206" y="255"/>
                  </a:cubicBezTo>
                  <a:cubicBezTo>
                    <a:pt x="221" y="243"/>
                    <a:pt x="232" y="225"/>
                    <a:pt x="251" y="225"/>
                  </a:cubicBezTo>
                  <a:cubicBezTo>
                    <a:pt x="258" y="225"/>
                    <a:pt x="270" y="233"/>
                    <a:pt x="281" y="251"/>
                  </a:cubicBezTo>
                  <a:cubicBezTo>
                    <a:pt x="292" y="274"/>
                    <a:pt x="315" y="277"/>
                    <a:pt x="337" y="277"/>
                  </a:cubicBezTo>
                  <a:cubicBezTo>
                    <a:pt x="337" y="233"/>
                    <a:pt x="355" y="184"/>
                    <a:pt x="315" y="143"/>
                  </a:cubicBezTo>
                  <a:lnTo>
                    <a:pt x="300" y="143"/>
                  </a:lnTo>
                  <a:cubicBezTo>
                    <a:pt x="277" y="143"/>
                    <a:pt x="255" y="150"/>
                    <a:pt x="236" y="162"/>
                  </a:cubicBezTo>
                  <a:cubicBezTo>
                    <a:pt x="217" y="169"/>
                    <a:pt x="195" y="180"/>
                    <a:pt x="172" y="180"/>
                  </a:cubicBezTo>
                  <a:cubicBezTo>
                    <a:pt x="169" y="180"/>
                    <a:pt x="161" y="180"/>
                    <a:pt x="158" y="176"/>
                  </a:cubicBezTo>
                  <a:cubicBezTo>
                    <a:pt x="158" y="173"/>
                    <a:pt x="161" y="169"/>
                    <a:pt x="161" y="165"/>
                  </a:cubicBezTo>
                  <a:cubicBezTo>
                    <a:pt x="203" y="72"/>
                    <a:pt x="198" y="68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2" name="Google Shape;17792;p11"/>
            <p:cNvSpPr/>
            <p:nvPr/>
          </p:nvSpPr>
          <p:spPr>
            <a:xfrm>
              <a:off x="-4350737" y="-892352"/>
              <a:ext cx="17190" cy="14850"/>
            </a:xfrm>
            <a:custGeom>
              <a:avLst/>
              <a:gdLst/>
              <a:ahLst/>
              <a:cxnLst/>
              <a:rect l="l" t="t" r="r" b="b"/>
              <a:pathLst>
                <a:path w="360" h="311" extrusionOk="0">
                  <a:moveTo>
                    <a:pt x="109" y="1"/>
                  </a:moveTo>
                  <a:cubicBezTo>
                    <a:pt x="71" y="1"/>
                    <a:pt x="35" y="8"/>
                    <a:pt x="0" y="30"/>
                  </a:cubicBezTo>
                  <a:cubicBezTo>
                    <a:pt x="19" y="53"/>
                    <a:pt x="42" y="75"/>
                    <a:pt x="61" y="97"/>
                  </a:cubicBezTo>
                  <a:cubicBezTo>
                    <a:pt x="102" y="147"/>
                    <a:pt x="109" y="210"/>
                    <a:pt x="116" y="270"/>
                  </a:cubicBezTo>
                  <a:lnTo>
                    <a:pt x="116" y="299"/>
                  </a:lnTo>
                  <a:cubicBezTo>
                    <a:pt x="131" y="307"/>
                    <a:pt x="147" y="311"/>
                    <a:pt x="161" y="311"/>
                  </a:cubicBezTo>
                  <a:cubicBezTo>
                    <a:pt x="247" y="311"/>
                    <a:pt x="281" y="206"/>
                    <a:pt x="356" y="184"/>
                  </a:cubicBezTo>
                  <a:cubicBezTo>
                    <a:pt x="359" y="147"/>
                    <a:pt x="337" y="116"/>
                    <a:pt x="326" y="83"/>
                  </a:cubicBezTo>
                  <a:cubicBezTo>
                    <a:pt x="266" y="75"/>
                    <a:pt x="195" y="87"/>
                    <a:pt x="169" y="8"/>
                  </a:cubicBezTo>
                  <a:cubicBezTo>
                    <a:pt x="147" y="4"/>
                    <a:pt x="128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3" name="Google Shape;17793;p11"/>
            <p:cNvSpPr/>
            <p:nvPr/>
          </p:nvSpPr>
          <p:spPr>
            <a:xfrm>
              <a:off x="-3745792" y="-581786"/>
              <a:ext cx="18575" cy="20055"/>
            </a:xfrm>
            <a:custGeom>
              <a:avLst/>
              <a:gdLst/>
              <a:ahLst/>
              <a:cxnLst/>
              <a:rect l="l" t="t" r="r" b="b"/>
              <a:pathLst>
                <a:path w="389" h="420" extrusionOk="0">
                  <a:moveTo>
                    <a:pt x="41" y="1"/>
                  </a:moveTo>
                  <a:cubicBezTo>
                    <a:pt x="26" y="31"/>
                    <a:pt x="0" y="57"/>
                    <a:pt x="0" y="94"/>
                  </a:cubicBezTo>
                  <a:cubicBezTo>
                    <a:pt x="4" y="125"/>
                    <a:pt x="7" y="162"/>
                    <a:pt x="38" y="162"/>
                  </a:cubicBezTo>
                  <a:lnTo>
                    <a:pt x="49" y="162"/>
                  </a:lnTo>
                  <a:cubicBezTo>
                    <a:pt x="64" y="158"/>
                    <a:pt x="78" y="158"/>
                    <a:pt x="90" y="158"/>
                  </a:cubicBezTo>
                  <a:cubicBezTo>
                    <a:pt x="164" y="158"/>
                    <a:pt x="172" y="218"/>
                    <a:pt x="172" y="289"/>
                  </a:cubicBezTo>
                  <a:cubicBezTo>
                    <a:pt x="172" y="319"/>
                    <a:pt x="187" y="353"/>
                    <a:pt x="202" y="420"/>
                  </a:cubicBezTo>
                  <a:cubicBezTo>
                    <a:pt x="209" y="322"/>
                    <a:pt x="240" y="300"/>
                    <a:pt x="273" y="300"/>
                  </a:cubicBezTo>
                  <a:cubicBezTo>
                    <a:pt x="288" y="300"/>
                    <a:pt x="307" y="304"/>
                    <a:pt x="325" y="311"/>
                  </a:cubicBezTo>
                  <a:cubicBezTo>
                    <a:pt x="344" y="315"/>
                    <a:pt x="359" y="322"/>
                    <a:pt x="378" y="322"/>
                  </a:cubicBezTo>
                  <a:lnTo>
                    <a:pt x="385" y="322"/>
                  </a:lnTo>
                  <a:cubicBezTo>
                    <a:pt x="389" y="251"/>
                    <a:pt x="310" y="222"/>
                    <a:pt x="310" y="151"/>
                  </a:cubicBezTo>
                  <a:cubicBezTo>
                    <a:pt x="310" y="125"/>
                    <a:pt x="302" y="102"/>
                    <a:pt x="333" y="87"/>
                  </a:cubicBezTo>
                  <a:cubicBezTo>
                    <a:pt x="333" y="68"/>
                    <a:pt x="333" y="39"/>
                    <a:pt x="318" y="39"/>
                  </a:cubicBezTo>
                  <a:cubicBezTo>
                    <a:pt x="314" y="39"/>
                    <a:pt x="310" y="39"/>
                    <a:pt x="310" y="42"/>
                  </a:cubicBezTo>
                  <a:cubicBezTo>
                    <a:pt x="235" y="75"/>
                    <a:pt x="198" y="91"/>
                    <a:pt x="164" y="91"/>
                  </a:cubicBezTo>
                  <a:cubicBezTo>
                    <a:pt x="127" y="91"/>
                    <a:pt x="101" y="65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4" name="Google Shape;17794;p11"/>
            <p:cNvSpPr/>
            <p:nvPr/>
          </p:nvSpPr>
          <p:spPr>
            <a:xfrm>
              <a:off x="-3673881" y="-517181"/>
              <a:ext cx="16283" cy="19912"/>
            </a:xfrm>
            <a:custGeom>
              <a:avLst/>
              <a:gdLst/>
              <a:ahLst/>
              <a:cxnLst/>
              <a:rect l="l" t="t" r="r" b="b"/>
              <a:pathLst>
                <a:path w="341" h="417" extrusionOk="0">
                  <a:moveTo>
                    <a:pt x="102" y="1"/>
                  </a:moveTo>
                  <a:cubicBezTo>
                    <a:pt x="68" y="1"/>
                    <a:pt x="34" y="9"/>
                    <a:pt x="0" y="31"/>
                  </a:cubicBezTo>
                  <a:cubicBezTo>
                    <a:pt x="57" y="42"/>
                    <a:pt x="116" y="28"/>
                    <a:pt x="180" y="57"/>
                  </a:cubicBezTo>
                  <a:cubicBezTo>
                    <a:pt x="147" y="95"/>
                    <a:pt x="94" y="91"/>
                    <a:pt x="68" y="143"/>
                  </a:cubicBezTo>
                  <a:cubicBezTo>
                    <a:pt x="142" y="211"/>
                    <a:pt x="221" y="285"/>
                    <a:pt x="176" y="405"/>
                  </a:cubicBezTo>
                  <a:cubicBezTo>
                    <a:pt x="228" y="409"/>
                    <a:pt x="285" y="413"/>
                    <a:pt x="340" y="416"/>
                  </a:cubicBezTo>
                  <a:cubicBezTo>
                    <a:pt x="333" y="382"/>
                    <a:pt x="330" y="345"/>
                    <a:pt x="311" y="323"/>
                  </a:cubicBezTo>
                  <a:cubicBezTo>
                    <a:pt x="262" y="259"/>
                    <a:pt x="277" y="203"/>
                    <a:pt x="326" y="143"/>
                  </a:cubicBezTo>
                  <a:lnTo>
                    <a:pt x="311" y="143"/>
                  </a:lnTo>
                  <a:cubicBezTo>
                    <a:pt x="288" y="143"/>
                    <a:pt x="273" y="154"/>
                    <a:pt x="259" y="166"/>
                  </a:cubicBezTo>
                  <a:cubicBezTo>
                    <a:pt x="244" y="177"/>
                    <a:pt x="228" y="188"/>
                    <a:pt x="214" y="188"/>
                  </a:cubicBezTo>
                  <a:lnTo>
                    <a:pt x="199" y="188"/>
                  </a:lnTo>
                  <a:cubicBezTo>
                    <a:pt x="173" y="73"/>
                    <a:pt x="285" y="102"/>
                    <a:pt x="330" y="57"/>
                  </a:cubicBezTo>
                  <a:cubicBezTo>
                    <a:pt x="251" y="46"/>
                    <a:pt x="180" y="1"/>
                    <a:pt x="10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5" name="Google Shape;17795;p11"/>
            <p:cNvSpPr/>
            <p:nvPr/>
          </p:nvSpPr>
          <p:spPr>
            <a:xfrm>
              <a:off x="-4483721" y="-598881"/>
              <a:ext cx="16139" cy="12367"/>
            </a:xfrm>
            <a:custGeom>
              <a:avLst/>
              <a:gdLst/>
              <a:ahLst/>
              <a:cxnLst/>
              <a:rect l="l" t="t" r="r" b="b"/>
              <a:pathLst>
                <a:path w="338" h="259" extrusionOk="0">
                  <a:moveTo>
                    <a:pt x="199" y="0"/>
                  </a:moveTo>
                  <a:cubicBezTo>
                    <a:pt x="106" y="0"/>
                    <a:pt x="56" y="64"/>
                    <a:pt x="27" y="142"/>
                  </a:cubicBezTo>
                  <a:cubicBezTo>
                    <a:pt x="1" y="206"/>
                    <a:pt x="27" y="243"/>
                    <a:pt x="90" y="258"/>
                  </a:cubicBezTo>
                  <a:cubicBezTo>
                    <a:pt x="64" y="191"/>
                    <a:pt x="116" y="172"/>
                    <a:pt x="146" y="172"/>
                  </a:cubicBezTo>
                  <a:cubicBezTo>
                    <a:pt x="158" y="172"/>
                    <a:pt x="165" y="176"/>
                    <a:pt x="165" y="180"/>
                  </a:cubicBezTo>
                  <a:cubicBezTo>
                    <a:pt x="184" y="228"/>
                    <a:pt x="213" y="236"/>
                    <a:pt x="247" y="236"/>
                  </a:cubicBezTo>
                  <a:lnTo>
                    <a:pt x="292" y="236"/>
                  </a:lnTo>
                  <a:cubicBezTo>
                    <a:pt x="303" y="236"/>
                    <a:pt x="315" y="236"/>
                    <a:pt x="325" y="240"/>
                  </a:cubicBezTo>
                  <a:cubicBezTo>
                    <a:pt x="325" y="195"/>
                    <a:pt x="337" y="150"/>
                    <a:pt x="325" y="109"/>
                  </a:cubicBezTo>
                  <a:cubicBezTo>
                    <a:pt x="315" y="49"/>
                    <a:pt x="273" y="4"/>
                    <a:pt x="20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6" name="Google Shape;17796;p11"/>
            <p:cNvSpPr/>
            <p:nvPr/>
          </p:nvSpPr>
          <p:spPr>
            <a:xfrm>
              <a:off x="-4250080" y="-861792"/>
              <a:ext cx="13991" cy="21774"/>
            </a:xfrm>
            <a:custGeom>
              <a:avLst/>
              <a:gdLst/>
              <a:ahLst/>
              <a:cxnLst/>
              <a:rect l="l" t="t" r="r" b="b"/>
              <a:pathLst>
                <a:path w="293" h="456" extrusionOk="0">
                  <a:moveTo>
                    <a:pt x="142" y="0"/>
                  </a:moveTo>
                  <a:cubicBezTo>
                    <a:pt x="132" y="0"/>
                    <a:pt x="125" y="4"/>
                    <a:pt x="116" y="15"/>
                  </a:cubicBezTo>
                  <a:cubicBezTo>
                    <a:pt x="72" y="68"/>
                    <a:pt x="16" y="127"/>
                    <a:pt x="4" y="190"/>
                  </a:cubicBezTo>
                  <a:cubicBezTo>
                    <a:pt x="1" y="213"/>
                    <a:pt x="12" y="216"/>
                    <a:pt x="30" y="216"/>
                  </a:cubicBezTo>
                  <a:lnTo>
                    <a:pt x="75" y="216"/>
                  </a:lnTo>
                  <a:cubicBezTo>
                    <a:pt x="90" y="216"/>
                    <a:pt x="102" y="216"/>
                    <a:pt x="113" y="228"/>
                  </a:cubicBezTo>
                  <a:cubicBezTo>
                    <a:pt x="102" y="251"/>
                    <a:pt x="87" y="277"/>
                    <a:pt x="87" y="299"/>
                  </a:cubicBezTo>
                  <a:cubicBezTo>
                    <a:pt x="83" y="351"/>
                    <a:pt x="49" y="408"/>
                    <a:pt x="106" y="452"/>
                  </a:cubicBezTo>
                  <a:cubicBezTo>
                    <a:pt x="113" y="452"/>
                    <a:pt x="120" y="456"/>
                    <a:pt x="128" y="456"/>
                  </a:cubicBezTo>
                  <a:cubicBezTo>
                    <a:pt x="132" y="456"/>
                    <a:pt x="135" y="456"/>
                    <a:pt x="135" y="452"/>
                  </a:cubicBezTo>
                  <a:cubicBezTo>
                    <a:pt x="184" y="415"/>
                    <a:pt x="165" y="359"/>
                    <a:pt x="169" y="306"/>
                  </a:cubicBezTo>
                  <a:cubicBezTo>
                    <a:pt x="169" y="216"/>
                    <a:pt x="142" y="116"/>
                    <a:pt x="292" y="108"/>
                  </a:cubicBezTo>
                  <a:cubicBezTo>
                    <a:pt x="203" y="30"/>
                    <a:pt x="169" y="0"/>
                    <a:pt x="1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7" name="Google Shape;17797;p11"/>
            <p:cNvSpPr/>
            <p:nvPr/>
          </p:nvSpPr>
          <p:spPr>
            <a:xfrm>
              <a:off x="-3897733" y="-534084"/>
              <a:ext cx="16474" cy="11460"/>
            </a:xfrm>
            <a:custGeom>
              <a:avLst/>
              <a:gdLst/>
              <a:ahLst/>
              <a:cxnLst/>
              <a:rect l="l" t="t" r="r" b="b"/>
              <a:pathLst>
                <a:path w="345" h="240" extrusionOk="0">
                  <a:moveTo>
                    <a:pt x="247" y="0"/>
                  </a:moveTo>
                  <a:cubicBezTo>
                    <a:pt x="192" y="11"/>
                    <a:pt x="135" y="23"/>
                    <a:pt x="80" y="23"/>
                  </a:cubicBezTo>
                  <a:cubicBezTo>
                    <a:pt x="57" y="23"/>
                    <a:pt x="38" y="23"/>
                    <a:pt x="16" y="18"/>
                  </a:cubicBezTo>
                  <a:lnTo>
                    <a:pt x="16" y="18"/>
                  </a:lnTo>
                  <a:cubicBezTo>
                    <a:pt x="1" y="86"/>
                    <a:pt x="23" y="146"/>
                    <a:pt x="68" y="194"/>
                  </a:cubicBezTo>
                  <a:cubicBezTo>
                    <a:pt x="90" y="239"/>
                    <a:pt x="135" y="220"/>
                    <a:pt x="169" y="236"/>
                  </a:cubicBezTo>
                  <a:lnTo>
                    <a:pt x="169" y="220"/>
                  </a:lnTo>
                  <a:cubicBezTo>
                    <a:pt x="192" y="175"/>
                    <a:pt x="232" y="168"/>
                    <a:pt x="274" y="168"/>
                  </a:cubicBezTo>
                  <a:lnTo>
                    <a:pt x="330" y="168"/>
                  </a:lnTo>
                  <a:cubicBezTo>
                    <a:pt x="334" y="127"/>
                    <a:pt x="341" y="82"/>
                    <a:pt x="344" y="41"/>
                  </a:cubicBezTo>
                  <a:cubicBezTo>
                    <a:pt x="315" y="26"/>
                    <a:pt x="289" y="0"/>
                    <a:pt x="25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8" name="Google Shape;17798;p11"/>
            <p:cNvSpPr/>
            <p:nvPr/>
          </p:nvSpPr>
          <p:spPr>
            <a:xfrm>
              <a:off x="-3808249" y="-865039"/>
              <a:ext cx="19291" cy="12176"/>
            </a:xfrm>
            <a:custGeom>
              <a:avLst/>
              <a:gdLst/>
              <a:ahLst/>
              <a:cxnLst/>
              <a:rect l="l" t="t" r="r" b="b"/>
              <a:pathLst>
                <a:path w="404" h="255" extrusionOk="0">
                  <a:moveTo>
                    <a:pt x="224" y="1"/>
                  </a:moveTo>
                  <a:cubicBezTo>
                    <a:pt x="220" y="1"/>
                    <a:pt x="209" y="15"/>
                    <a:pt x="209" y="23"/>
                  </a:cubicBezTo>
                  <a:cubicBezTo>
                    <a:pt x="202" y="60"/>
                    <a:pt x="175" y="68"/>
                    <a:pt x="145" y="68"/>
                  </a:cubicBezTo>
                  <a:lnTo>
                    <a:pt x="108" y="68"/>
                  </a:lnTo>
                  <a:cubicBezTo>
                    <a:pt x="48" y="68"/>
                    <a:pt x="0" y="86"/>
                    <a:pt x="11" y="153"/>
                  </a:cubicBezTo>
                  <a:cubicBezTo>
                    <a:pt x="18" y="210"/>
                    <a:pt x="48" y="255"/>
                    <a:pt x="97" y="255"/>
                  </a:cubicBezTo>
                  <a:cubicBezTo>
                    <a:pt x="116" y="255"/>
                    <a:pt x="138" y="248"/>
                    <a:pt x="164" y="236"/>
                  </a:cubicBezTo>
                  <a:cubicBezTo>
                    <a:pt x="175" y="221"/>
                    <a:pt x="183" y="191"/>
                    <a:pt x="202" y="191"/>
                  </a:cubicBezTo>
                  <a:cubicBezTo>
                    <a:pt x="209" y="191"/>
                    <a:pt x="216" y="195"/>
                    <a:pt x="228" y="206"/>
                  </a:cubicBezTo>
                  <a:cubicBezTo>
                    <a:pt x="235" y="214"/>
                    <a:pt x="239" y="248"/>
                    <a:pt x="247" y="248"/>
                  </a:cubicBezTo>
                  <a:cubicBezTo>
                    <a:pt x="250" y="248"/>
                    <a:pt x="254" y="240"/>
                    <a:pt x="258" y="225"/>
                  </a:cubicBezTo>
                  <a:cubicBezTo>
                    <a:pt x="269" y="169"/>
                    <a:pt x="276" y="127"/>
                    <a:pt x="310" y="127"/>
                  </a:cubicBezTo>
                  <a:cubicBezTo>
                    <a:pt x="325" y="127"/>
                    <a:pt x="344" y="136"/>
                    <a:pt x="373" y="153"/>
                  </a:cubicBezTo>
                  <a:cubicBezTo>
                    <a:pt x="377" y="153"/>
                    <a:pt x="392" y="131"/>
                    <a:pt x="404" y="120"/>
                  </a:cubicBezTo>
                  <a:cubicBezTo>
                    <a:pt x="362" y="94"/>
                    <a:pt x="362" y="31"/>
                    <a:pt x="314" y="8"/>
                  </a:cubicBezTo>
                  <a:cubicBezTo>
                    <a:pt x="299" y="23"/>
                    <a:pt x="292" y="57"/>
                    <a:pt x="273" y="57"/>
                  </a:cubicBezTo>
                  <a:cubicBezTo>
                    <a:pt x="265" y="57"/>
                    <a:pt x="258" y="49"/>
                    <a:pt x="247" y="41"/>
                  </a:cubicBezTo>
                  <a:cubicBezTo>
                    <a:pt x="235" y="31"/>
                    <a:pt x="247" y="8"/>
                    <a:pt x="22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99" name="Google Shape;17799;p11"/>
            <p:cNvSpPr/>
            <p:nvPr/>
          </p:nvSpPr>
          <p:spPr>
            <a:xfrm>
              <a:off x="-3938607" y="-922530"/>
              <a:ext cx="27934" cy="14325"/>
            </a:xfrm>
            <a:custGeom>
              <a:avLst/>
              <a:gdLst/>
              <a:ahLst/>
              <a:cxnLst/>
              <a:rect l="l" t="t" r="r" b="b"/>
              <a:pathLst>
                <a:path w="585" h="300" extrusionOk="0">
                  <a:moveTo>
                    <a:pt x="75" y="1"/>
                  </a:moveTo>
                  <a:cubicBezTo>
                    <a:pt x="16" y="23"/>
                    <a:pt x="61" y="106"/>
                    <a:pt x="1" y="128"/>
                  </a:cubicBezTo>
                  <a:cubicBezTo>
                    <a:pt x="12" y="139"/>
                    <a:pt x="23" y="151"/>
                    <a:pt x="31" y="162"/>
                  </a:cubicBezTo>
                  <a:cubicBezTo>
                    <a:pt x="57" y="154"/>
                    <a:pt x="87" y="143"/>
                    <a:pt x="109" y="143"/>
                  </a:cubicBezTo>
                  <a:lnTo>
                    <a:pt x="120" y="143"/>
                  </a:lnTo>
                  <a:cubicBezTo>
                    <a:pt x="128" y="146"/>
                    <a:pt x="132" y="146"/>
                    <a:pt x="135" y="154"/>
                  </a:cubicBezTo>
                  <a:cubicBezTo>
                    <a:pt x="139" y="162"/>
                    <a:pt x="143" y="173"/>
                    <a:pt x="143" y="188"/>
                  </a:cubicBezTo>
                  <a:cubicBezTo>
                    <a:pt x="135" y="236"/>
                    <a:pt x="146" y="248"/>
                    <a:pt x="165" y="248"/>
                  </a:cubicBezTo>
                  <a:cubicBezTo>
                    <a:pt x="177" y="248"/>
                    <a:pt x="191" y="244"/>
                    <a:pt x="206" y="241"/>
                  </a:cubicBezTo>
                  <a:cubicBezTo>
                    <a:pt x="240" y="236"/>
                    <a:pt x="270" y="232"/>
                    <a:pt x="300" y="232"/>
                  </a:cubicBezTo>
                  <a:cubicBezTo>
                    <a:pt x="353" y="232"/>
                    <a:pt x="401" y="244"/>
                    <a:pt x="449" y="281"/>
                  </a:cubicBezTo>
                  <a:cubicBezTo>
                    <a:pt x="475" y="300"/>
                    <a:pt x="524" y="293"/>
                    <a:pt x="558" y="300"/>
                  </a:cubicBezTo>
                  <a:cubicBezTo>
                    <a:pt x="577" y="293"/>
                    <a:pt x="584" y="281"/>
                    <a:pt x="584" y="263"/>
                  </a:cubicBezTo>
                  <a:cubicBezTo>
                    <a:pt x="550" y="241"/>
                    <a:pt x="510" y="222"/>
                    <a:pt x="465" y="222"/>
                  </a:cubicBezTo>
                  <a:lnTo>
                    <a:pt x="457" y="222"/>
                  </a:lnTo>
                  <a:cubicBezTo>
                    <a:pt x="326" y="177"/>
                    <a:pt x="232" y="53"/>
                    <a:pt x="91" y="27"/>
                  </a:cubicBezTo>
                  <a:cubicBezTo>
                    <a:pt x="83" y="27"/>
                    <a:pt x="79" y="8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0" name="Google Shape;17800;p11"/>
            <p:cNvSpPr/>
            <p:nvPr/>
          </p:nvSpPr>
          <p:spPr>
            <a:xfrm>
              <a:off x="-3665668" y="-514459"/>
              <a:ext cx="16617" cy="17524"/>
            </a:xfrm>
            <a:custGeom>
              <a:avLst/>
              <a:gdLst/>
              <a:ahLst/>
              <a:cxnLst/>
              <a:rect l="l" t="t" r="r" b="b"/>
              <a:pathLst>
                <a:path w="348" h="367" extrusionOk="0">
                  <a:moveTo>
                    <a:pt x="158" y="0"/>
                  </a:moveTo>
                  <a:cubicBezTo>
                    <a:pt x="113" y="45"/>
                    <a:pt x="1" y="16"/>
                    <a:pt x="27" y="131"/>
                  </a:cubicBezTo>
                  <a:lnTo>
                    <a:pt x="42" y="131"/>
                  </a:lnTo>
                  <a:cubicBezTo>
                    <a:pt x="56" y="131"/>
                    <a:pt x="72" y="120"/>
                    <a:pt x="87" y="109"/>
                  </a:cubicBezTo>
                  <a:cubicBezTo>
                    <a:pt x="101" y="97"/>
                    <a:pt x="116" y="86"/>
                    <a:pt x="139" y="86"/>
                  </a:cubicBezTo>
                  <a:lnTo>
                    <a:pt x="154" y="86"/>
                  </a:lnTo>
                  <a:cubicBezTo>
                    <a:pt x="105" y="146"/>
                    <a:pt x="90" y="202"/>
                    <a:pt x="139" y="266"/>
                  </a:cubicBezTo>
                  <a:cubicBezTo>
                    <a:pt x="158" y="288"/>
                    <a:pt x="161" y="325"/>
                    <a:pt x="168" y="359"/>
                  </a:cubicBezTo>
                  <a:cubicBezTo>
                    <a:pt x="221" y="359"/>
                    <a:pt x="277" y="363"/>
                    <a:pt x="329" y="366"/>
                  </a:cubicBezTo>
                  <a:cubicBezTo>
                    <a:pt x="325" y="285"/>
                    <a:pt x="337" y="195"/>
                    <a:pt x="232" y="157"/>
                  </a:cubicBezTo>
                  <a:cubicBezTo>
                    <a:pt x="176" y="135"/>
                    <a:pt x="184" y="78"/>
                    <a:pt x="191" y="30"/>
                  </a:cubicBezTo>
                  <a:cubicBezTo>
                    <a:pt x="187" y="11"/>
                    <a:pt x="176" y="0"/>
                    <a:pt x="161" y="0"/>
                  </a:cubicBezTo>
                  <a:close/>
                  <a:moveTo>
                    <a:pt x="348" y="325"/>
                  </a:moveTo>
                  <a:cubicBezTo>
                    <a:pt x="344" y="340"/>
                    <a:pt x="337" y="352"/>
                    <a:pt x="329" y="366"/>
                  </a:cubicBezTo>
                  <a:cubicBezTo>
                    <a:pt x="344" y="356"/>
                    <a:pt x="348" y="340"/>
                    <a:pt x="348" y="32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1" name="Google Shape;17801;p11"/>
            <p:cNvSpPr/>
            <p:nvPr/>
          </p:nvSpPr>
          <p:spPr>
            <a:xfrm>
              <a:off x="-4349830" y="-883614"/>
              <a:ext cx="17906" cy="15423"/>
            </a:xfrm>
            <a:custGeom>
              <a:avLst/>
              <a:gdLst/>
              <a:ahLst/>
              <a:cxnLst/>
              <a:rect l="l" t="t" r="r" b="b"/>
              <a:pathLst>
                <a:path w="375" h="323" extrusionOk="0">
                  <a:moveTo>
                    <a:pt x="337" y="1"/>
                  </a:moveTo>
                  <a:lnTo>
                    <a:pt x="337" y="1"/>
                  </a:lnTo>
                  <a:cubicBezTo>
                    <a:pt x="262" y="23"/>
                    <a:pt x="228" y="128"/>
                    <a:pt x="142" y="128"/>
                  </a:cubicBezTo>
                  <a:cubicBezTo>
                    <a:pt x="128" y="128"/>
                    <a:pt x="112" y="124"/>
                    <a:pt x="97" y="116"/>
                  </a:cubicBezTo>
                  <a:cubicBezTo>
                    <a:pt x="0" y="121"/>
                    <a:pt x="26" y="195"/>
                    <a:pt x="23" y="247"/>
                  </a:cubicBezTo>
                  <a:cubicBezTo>
                    <a:pt x="19" y="278"/>
                    <a:pt x="23" y="289"/>
                    <a:pt x="33" y="289"/>
                  </a:cubicBezTo>
                  <a:cubicBezTo>
                    <a:pt x="42" y="289"/>
                    <a:pt x="49" y="281"/>
                    <a:pt x="60" y="273"/>
                  </a:cubicBezTo>
                  <a:cubicBezTo>
                    <a:pt x="71" y="266"/>
                    <a:pt x="83" y="263"/>
                    <a:pt x="90" y="263"/>
                  </a:cubicBezTo>
                  <a:cubicBezTo>
                    <a:pt x="97" y="263"/>
                    <a:pt x="101" y="266"/>
                    <a:pt x="105" y="278"/>
                  </a:cubicBezTo>
                  <a:cubicBezTo>
                    <a:pt x="109" y="292"/>
                    <a:pt x="135" y="307"/>
                    <a:pt x="150" y="318"/>
                  </a:cubicBezTo>
                  <a:lnTo>
                    <a:pt x="150" y="323"/>
                  </a:lnTo>
                  <a:cubicBezTo>
                    <a:pt x="195" y="304"/>
                    <a:pt x="199" y="237"/>
                    <a:pt x="254" y="228"/>
                  </a:cubicBezTo>
                  <a:cubicBezTo>
                    <a:pt x="344" y="176"/>
                    <a:pt x="374" y="102"/>
                    <a:pt x="3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2" name="Google Shape;17802;p11"/>
            <p:cNvSpPr/>
            <p:nvPr/>
          </p:nvSpPr>
          <p:spPr>
            <a:xfrm>
              <a:off x="-3959092" y="-1158702"/>
              <a:ext cx="18240" cy="12415"/>
            </a:xfrm>
            <a:custGeom>
              <a:avLst/>
              <a:gdLst/>
              <a:ahLst/>
              <a:cxnLst/>
              <a:rect l="l" t="t" r="r" b="b"/>
              <a:pathLst>
                <a:path w="382" h="260" extrusionOk="0">
                  <a:moveTo>
                    <a:pt x="90" y="1"/>
                  </a:moveTo>
                  <a:cubicBezTo>
                    <a:pt x="82" y="1"/>
                    <a:pt x="75" y="1"/>
                    <a:pt x="67" y="5"/>
                  </a:cubicBezTo>
                  <a:cubicBezTo>
                    <a:pt x="0" y="20"/>
                    <a:pt x="78" y="106"/>
                    <a:pt x="52" y="158"/>
                  </a:cubicBezTo>
                  <a:cubicBezTo>
                    <a:pt x="104" y="214"/>
                    <a:pt x="161" y="259"/>
                    <a:pt x="235" y="259"/>
                  </a:cubicBezTo>
                  <a:cubicBezTo>
                    <a:pt x="258" y="259"/>
                    <a:pt x="284" y="256"/>
                    <a:pt x="314" y="241"/>
                  </a:cubicBezTo>
                  <a:cubicBezTo>
                    <a:pt x="329" y="207"/>
                    <a:pt x="273" y="173"/>
                    <a:pt x="318" y="140"/>
                  </a:cubicBezTo>
                  <a:cubicBezTo>
                    <a:pt x="306" y="99"/>
                    <a:pt x="381" y="54"/>
                    <a:pt x="333" y="28"/>
                  </a:cubicBezTo>
                  <a:cubicBezTo>
                    <a:pt x="321" y="20"/>
                    <a:pt x="303" y="20"/>
                    <a:pt x="284" y="20"/>
                  </a:cubicBezTo>
                  <a:cubicBezTo>
                    <a:pt x="254" y="20"/>
                    <a:pt x="224" y="23"/>
                    <a:pt x="213" y="28"/>
                  </a:cubicBezTo>
                  <a:cubicBezTo>
                    <a:pt x="149" y="57"/>
                    <a:pt x="247" y="110"/>
                    <a:pt x="224" y="158"/>
                  </a:cubicBezTo>
                  <a:cubicBezTo>
                    <a:pt x="216" y="158"/>
                    <a:pt x="209" y="162"/>
                    <a:pt x="202" y="162"/>
                  </a:cubicBezTo>
                  <a:cubicBezTo>
                    <a:pt x="187" y="162"/>
                    <a:pt x="176" y="154"/>
                    <a:pt x="164" y="140"/>
                  </a:cubicBezTo>
                  <a:cubicBezTo>
                    <a:pt x="138" y="95"/>
                    <a:pt x="154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3" name="Google Shape;17803;p11"/>
            <p:cNvSpPr/>
            <p:nvPr/>
          </p:nvSpPr>
          <p:spPr>
            <a:xfrm>
              <a:off x="-3926956" y="-565695"/>
              <a:ext cx="13227" cy="12176"/>
            </a:xfrm>
            <a:custGeom>
              <a:avLst/>
              <a:gdLst/>
              <a:ahLst/>
              <a:cxnLst/>
              <a:rect l="l" t="t" r="r" b="b"/>
              <a:pathLst>
                <a:path w="277" h="255" extrusionOk="0">
                  <a:moveTo>
                    <a:pt x="153" y="0"/>
                  </a:moveTo>
                  <a:cubicBezTo>
                    <a:pt x="104" y="0"/>
                    <a:pt x="14" y="75"/>
                    <a:pt x="7" y="120"/>
                  </a:cubicBezTo>
                  <a:cubicBezTo>
                    <a:pt x="0" y="173"/>
                    <a:pt x="74" y="243"/>
                    <a:pt x="149" y="254"/>
                  </a:cubicBezTo>
                  <a:lnTo>
                    <a:pt x="171" y="254"/>
                  </a:lnTo>
                  <a:cubicBezTo>
                    <a:pt x="235" y="254"/>
                    <a:pt x="258" y="214"/>
                    <a:pt x="266" y="150"/>
                  </a:cubicBezTo>
                  <a:cubicBezTo>
                    <a:pt x="276" y="71"/>
                    <a:pt x="231" y="26"/>
                    <a:pt x="1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4" name="Google Shape;17804;p11"/>
            <p:cNvSpPr/>
            <p:nvPr/>
          </p:nvSpPr>
          <p:spPr>
            <a:xfrm>
              <a:off x="-4004454" y="-926637"/>
              <a:ext cx="17142" cy="12892"/>
            </a:xfrm>
            <a:custGeom>
              <a:avLst/>
              <a:gdLst/>
              <a:ahLst/>
              <a:cxnLst/>
              <a:rect l="l" t="t" r="r" b="b"/>
              <a:pathLst>
                <a:path w="359" h="270" extrusionOk="0">
                  <a:moveTo>
                    <a:pt x="135" y="1"/>
                  </a:moveTo>
                  <a:cubicBezTo>
                    <a:pt x="131" y="23"/>
                    <a:pt x="127" y="57"/>
                    <a:pt x="105" y="57"/>
                  </a:cubicBezTo>
                  <a:cubicBezTo>
                    <a:pt x="101" y="57"/>
                    <a:pt x="98" y="57"/>
                    <a:pt x="94" y="53"/>
                  </a:cubicBezTo>
                  <a:cubicBezTo>
                    <a:pt x="86" y="49"/>
                    <a:pt x="75" y="49"/>
                    <a:pt x="67" y="49"/>
                  </a:cubicBezTo>
                  <a:cubicBezTo>
                    <a:pt x="38" y="49"/>
                    <a:pt x="27" y="83"/>
                    <a:pt x="0" y="91"/>
                  </a:cubicBezTo>
                  <a:cubicBezTo>
                    <a:pt x="49" y="143"/>
                    <a:pt x="135" y="151"/>
                    <a:pt x="157" y="232"/>
                  </a:cubicBezTo>
                  <a:cubicBezTo>
                    <a:pt x="191" y="259"/>
                    <a:pt x="221" y="270"/>
                    <a:pt x="243" y="270"/>
                  </a:cubicBezTo>
                  <a:cubicBezTo>
                    <a:pt x="300" y="270"/>
                    <a:pt x="329" y="206"/>
                    <a:pt x="359" y="147"/>
                  </a:cubicBezTo>
                  <a:cubicBezTo>
                    <a:pt x="345" y="143"/>
                    <a:pt x="319" y="139"/>
                    <a:pt x="314" y="132"/>
                  </a:cubicBezTo>
                  <a:cubicBezTo>
                    <a:pt x="300" y="27"/>
                    <a:pt x="217" y="13"/>
                    <a:pt x="1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5" name="Google Shape;17805;p11"/>
            <p:cNvSpPr/>
            <p:nvPr/>
          </p:nvSpPr>
          <p:spPr>
            <a:xfrm>
              <a:off x="-3749947" y="-516608"/>
              <a:ext cx="14182" cy="13991"/>
            </a:xfrm>
            <a:custGeom>
              <a:avLst/>
              <a:gdLst/>
              <a:ahLst/>
              <a:cxnLst/>
              <a:rect l="l" t="t" r="r" b="b"/>
              <a:pathLst>
                <a:path w="297" h="293" extrusionOk="0">
                  <a:moveTo>
                    <a:pt x="151" y="1"/>
                  </a:moveTo>
                  <a:cubicBezTo>
                    <a:pt x="120" y="1"/>
                    <a:pt x="80" y="19"/>
                    <a:pt x="5" y="53"/>
                  </a:cubicBezTo>
                  <a:cubicBezTo>
                    <a:pt x="5" y="64"/>
                    <a:pt x="5" y="71"/>
                    <a:pt x="1" y="83"/>
                  </a:cubicBezTo>
                  <a:cubicBezTo>
                    <a:pt x="57" y="142"/>
                    <a:pt x="128" y="191"/>
                    <a:pt x="120" y="285"/>
                  </a:cubicBezTo>
                  <a:cubicBezTo>
                    <a:pt x="154" y="288"/>
                    <a:pt x="188" y="288"/>
                    <a:pt x="222" y="292"/>
                  </a:cubicBezTo>
                  <a:cubicBezTo>
                    <a:pt x="296" y="240"/>
                    <a:pt x="259" y="165"/>
                    <a:pt x="266" y="101"/>
                  </a:cubicBezTo>
                  <a:cubicBezTo>
                    <a:pt x="214" y="30"/>
                    <a:pt x="192" y="1"/>
                    <a:pt x="15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6" name="Google Shape;17806;p11"/>
            <p:cNvSpPr/>
            <p:nvPr/>
          </p:nvSpPr>
          <p:spPr>
            <a:xfrm>
              <a:off x="-4112083" y="-611773"/>
              <a:ext cx="11269" cy="19339"/>
            </a:xfrm>
            <a:custGeom>
              <a:avLst/>
              <a:gdLst/>
              <a:ahLst/>
              <a:cxnLst/>
              <a:rect l="l" t="t" r="r" b="b"/>
              <a:pathLst>
                <a:path w="236" h="405" extrusionOk="0">
                  <a:moveTo>
                    <a:pt x="49" y="1"/>
                  </a:moveTo>
                  <a:cubicBezTo>
                    <a:pt x="56" y="72"/>
                    <a:pt x="16" y="132"/>
                    <a:pt x="0" y="199"/>
                  </a:cubicBezTo>
                  <a:cubicBezTo>
                    <a:pt x="75" y="229"/>
                    <a:pt x="64" y="277"/>
                    <a:pt x="26" y="330"/>
                  </a:cubicBezTo>
                  <a:cubicBezTo>
                    <a:pt x="23" y="363"/>
                    <a:pt x="30" y="389"/>
                    <a:pt x="61" y="405"/>
                  </a:cubicBezTo>
                  <a:lnTo>
                    <a:pt x="83" y="405"/>
                  </a:lnTo>
                  <a:cubicBezTo>
                    <a:pt x="146" y="405"/>
                    <a:pt x="187" y="375"/>
                    <a:pt x="195" y="308"/>
                  </a:cubicBezTo>
                  <a:cubicBezTo>
                    <a:pt x="191" y="259"/>
                    <a:pt x="209" y="218"/>
                    <a:pt x="236" y="180"/>
                  </a:cubicBezTo>
                  <a:lnTo>
                    <a:pt x="225" y="180"/>
                  </a:lnTo>
                  <a:cubicBezTo>
                    <a:pt x="157" y="180"/>
                    <a:pt x="128" y="143"/>
                    <a:pt x="142" y="75"/>
                  </a:cubicBezTo>
                  <a:lnTo>
                    <a:pt x="128" y="75"/>
                  </a:lnTo>
                  <a:cubicBezTo>
                    <a:pt x="109" y="75"/>
                    <a:pt x="101" y="57"/>
                    <a:pt x="94" y="39"/>
                  </a:cubicBezTo>
                  <a:cubicBezTo>
                    <a:pt x="90" y="20"/>
                    <a:pt x="83" y="1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7" name="Google Shape;17807;p11"/>
            <p:cNvSpPr/>
            <p:nvPr/>
          </p:nvSpPr>
          <p:spPr>
            <a:xfrm>
              <a:off x="-3857527" y="-732438"/>
              <a:ext cx="15901" cy="13274"/>
            </a:xfrm>
            <a:custGeom>
              <a:avLst/>
              <a:gdLst/>
              <a:ahLst/>
              <a:cxnLst/>
              <a:rect l="l" t="t" r="r" b="b"/>
              <a:pathLst>
                <a:path w="333" h="278" extrusionOk="0">
                  <a:moveTo>
                    <a:pt x="142" y="1"/>
                  </a:moveTo>
                  <a:cubicBezTo>
                    <a:pt x="4" y="124"/>
                    <a:pt x="0" y="147"/>
                    <a:pt x="71" y="278"/>
                  </a:cubicBezTo>
                  <a:cubicBezTo>
                    <a:pt x="127" y="263"/>
                    <a:pt x="130" y="188"/>
                    <a:pt x="183" y="166"/>
                  </a:cubicBezTo>
                  <a:cubicBezTo>
                    <a:pt x="194" y="162"/>
                    <a:pt x="202" y="158"/>
                    <a:pt x="206" y="158"/>
                  </a:cubicBezTo>
                  <a:cubicBezTo>
                    <a:pt x="228" y="158"/>
                    <a:pt x="220" y="188"/>
                    <a:pt x="225" y="207"/>
                  </a:cubicBezTo>
                  <a:lnTo>
                    <a:pt x="235" y="207"/>
                  </a:lnTo>
                  <a:cubicBezTo>
                    <a:pt x="273" y="207"/>
                    <a:pt x="299" y="185"/>
                    <a:pt x="332" y="176"/>
                  </a:cubicBezTo>
                  <a:cubicBezTo>
                    <a:pt x="318" y="64"/>
                    <a:pt x="228" y="35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8" name="Google Shape;17808;p11"/>
            <p:cNvSpPr/>
            <p:nvPr/>
          </p:nvSpPr>
          <p:spPr>
            <a:xfrm>
              <a:off x="-3852561" y="-724034"/>
              <a:ext cx="15949" cy="13991"/>
            </a:xfrm>
            <a:custGeom>
              <a:avLst/>
              <a:gdLst/>
              <a:ahLst/>
              <a:cxnLst/>
              <a:rect l="l" t="t" r="r" b="b"/>
              <a:pathLst>
                <a:path w="334" h="293" extrusionOk="0">
                  <a:moveTo>
                    <a:pt x="228" y="0"/>
                  </a:moveTo>
                  <a:lnTo>
                    <a:pt x="228" y="0"/>
                  </a:lnTo>
                  <a:cubicBezTo>
                    <a:pt x="195" y="9"/>
                    <a:pt x="169" y="31"/>
                    <a:pt x="131" y="31"/>
                  </a:cubicBezTo>
                  <a:lnTo>
                    <a:pt x="121" y="31"/>
                  </a:lnTo>
                  <a:cubicBezTo>
                    <a:pt x="113" y="83"/>
                    <a:pt x="83" y="116"/>
                    <a:pt x="49" y="157"/>
                  </a:cubicBezTo>
                  <a:cubicBezTo>
                    <a:pt x="0" y="214"/>
                    <a:pt x="0" y="262"/>
                    <a:pt x="94" y="262"/>
                  </a:cubicBezTo>
                  <a:cubicBezTo>
                    <a:pt x="113" y="266"/>
                    <a:pt x="131" y="262"/>
                    <a:pt x="147" y="270"/>
                  </a:cubicBezTo>
                  <a:cubicBezTo>
                    <a:pt x="154" y="273"/>
                    <a:pt x="161" y="281"/>
                    <a:pt x="165" y="292"/>
                  </a:cubicBezTo>
                  <a:cubicBezTo>
                    <a:pt x="202" y="288"/>
                    <a:pt x="262" y="255"/>
                    <a:pt x="259" y="247"/>
                  </a:cubicBezTo>
                  <a:cubicBezTo>
                    <a:pt x="206" y="169"/>
                    <a:pt x="333" y="68"/>
                    <a:pt x="22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09" name="Google Shape;17809;p11"/>
            <p:cNvSpPr/>
            <p:nvPr/>
          </p:nvSpPr>
          <p:spPr>
            <a:xfrm>
              <a:off x="-3896491" y="-624427"/>
              <a:ext cx="17381" cy="16474"/>
            </a:xfrm>
            <a:custGeom>
              <a:avLst/>
              <a:gdLst/>
              <a:ahLst/>
              <a:cxnLst/>
              <a:rect l="l" t="t" r="r" b="b"/>
              <a:pathLst>
                <a:path w="364" h="345" extrusionOk="0">
                  <a:moveTo>
                    <a:pt x="147" y="0"/>
                  </a:moveTo>
                  <a:cubicBezTo>
                    <a:pt x="113" y="38"/>
                    <a:pt x="1" y="49"/>
                    <a:pt x="106" y="131"/>
                  </a:cubicBezTo>
                  <a:cubicBezTo>
                    <a:pt x="173" y="169"/>
                    <a:pt x="199" y="225"/>
                    <a:pt x="192" y="304"/>
                  </a:cubicBezTo>
                  <a:cubicBezTo>
                    <a:pt x="214" y="314"/>
                    <a:pt x="237" y="330"/>
                    <a:pt x="256" y="340"/>
                  </a:cubicBezTo>
                  <a:cubicBezTo>
                    <a:pt x="266" y="340"/>
                    <a:pt x="278" y="340"/>
                    <a:pt x="289" y="345"/>
                  </a:cubicBezTo>
                  <a:cubicBezTo>
                    <a:pt x="363" y="318"/>
                    <a:pt x="363" y="270"/>
                    <a:pt x="330" y="214"/>
                  </a:cubicBezTo>
                  <a:cubicBezTo>
                    <a:pt x="263" y="147"/>
                    <a:pt x="282" y="8"/>
                    <a:pt x="14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0" name="Google Shape;17810;p11"/>
            <p:cNvSpPr/>
            <p:nvPr/>
          </p:nvSpPr>
          <p:spPr>
            <a:xfrm>
              <a:off x="-3939323" y="-933226"/>
              <a:ext cx="17572" cy="10935"/>
            </a:xfrm>
            <a:custGeom>
              <a:avLst/>
              <a:gdLst/>
              <a:ahLst/>
              <a:cxnLst/>
              <a:rect l="l" t="t" r="r" b="b"/>
              <a:pathLst>
                <a:path w="368" h="229" extrusionOk="0">
                  <a:moveTo>
                    <a:pt x="150" y="1"/>
                  </a:moveTo>
                  <a:cubicBezTo>
                    <a:pt x="106" y="1"/>
                    <a:pt x="64" y="53"/>
                    <a:pt x="16" y="56"/>
                  </a:cubicBezTo>
                  <a:cubicBezTo>
                    <a:pt x="1" y="56"/>
                    <a:pt x="49" y="113"/>
                    <a:pt x="57" y="151"/>
                  </a:cubicBezTo>
                  <a:cubicBezTo>
                    <a:pt x="68" y="165"/>
                    <a:pt x="80" y="177"/>
                    <a:pt x="94" y="191"/>
                  </a:cubicBezTo>
                  <a:lnTo>
                    <a:pt x="109" y="191"/>
                  </a:lnTo>
                  <a:cubicBezTo>
                    <a:pt x="166" y="191"/>
                    <a:pt x="214" y="213"/>
                    <a:pt x="281" y="229"/>
                  </a:cubicBezTo>
                  <a:cubicBezTo>
                    <a:pt x="278" y="151"/>
                    <a:pt x="323" y="98"/>
                    <a:pt x="368" y="46"/>
                  </a:cubicBezTo>
                  <a:cubicBezTo>
                    <a:pt x="304" y="11"/>
                    <a:pt x="233" y="27"/>
                    <a:pt x="166" y="4"/>
                  </a:cubicBezTo>
                  <a:cubicBezTo>
                    <a:pt x="161" y="4"/>
                    <a:pt x="154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1" name="Google Shape;17811;p11"/>
            <p:cNvSpPr/>
            <p:nvPr/>
          </p:nvSpPr>
          <p:spPr>
            <a:xfrm>
              <a:off x="-3770622" y="-802535"/>
              <a:ext cx="18432" cy="13227"/>
            </a:xfrm>
            <a:custGeom>
              <a:avLst/>
              <a:gdLst/>
              <a:ahLst/>
              <a:cxnLst/>
              <a:rect l="l" t="t" r="r" b="b"/>
              <a:pathLst>
                <a:path w="386" h="277" extrusionOk="0">
                  <a:moveTo>
                    <a:pt x="101" y="0"/>
                  </a:moveTo>
                  <a:cubicBezTo>
                    <a:pt x="53" y="15"/>
                    <a:pt x="19" y="45"/>
                    <a:pt x="1" y="90"/>
                  </a:cubicBezTo>
                  <a:cubicBezTo>
                    <a:pt x="127" y="112"/>
                    <a:pt x="228" y="179"/>
                    <a:pt x="315" y="276"/>
                  </a:cubicBezTo>
                  <a:cubicBezTo>
                    <a:pt x="385" y="202"/>
                    <a:pt x="382" y="123"/>
                    <a:pt x="329" y="45"/>
                  </a:cubicBezTo>
                  <a:lnTo>
                    <a:pt x="307" y="45"/>
                  </a:lnTo>
                  <a:cubicBezTo>
                    <a:pt x="236" y="45"/>
                    <a:pt x="172" y="7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2" name="Google Shape;17812;p11"/>
            <p:cNvSpPr/>
            <p:nvPr/>
          </p:nvSpPr>
          <p:spPr>
            <a:xfrm>
              <a:off x="-3772580" y="-798285"/>
              <a:ext cx="16999" cy="11269"/>
            </a:xfrm>
            <a:custGeom>
              <a:avLst/>
              <a:gdLst/>
              <a:ahLst/>
              <a:cxnLst/>
              <a:rect l="l" t="t" r="r" b="b"/>
              <a:pathLst>
                <a:path w="356" h="236" extrusionOk="0">
                  <a:moveTo>
                    <a:pt x="42" y="1"/>
                  </a:moveTo>
                  <a:cubicBezTo>
                    <a:pt x="26" y="27"/>
                    <a:pt x="0" y="46"/>
                    <a:pt x="11" y="75"/>
                  </a:cubicBezTo>
                  <a:cubicBezTo>
                    <a:pt x="52" y="180"/>
                    <a:pt x="120" y="236"/>
                    <a:pt x="202" y="236"/>
                  </a:cubicBezTo>
                  <a:cubicBezTo>
                    <a:pt x="247" y="236"/>
                    <a:pt x="299" y="218"/>
                    <a:pt x="356" y="187"/>
                  </a:cubicBezTo>
                  <a:cubicBezTo>
                    <a:pt x="269" y="90"/>
                    <a:pt x="168" y="23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3" name="Google Shape;17813;p11"/>
            <p:cNvSpPr/>
            <p:nvPr/>
          </p:nvSpPr>
          <p:spPr>
            <a:xfrm>
              <a:off x="-3835610" y="-629966"/>
              <a:ext cx="13465" cy="15757"/>
            </a:xfrm>
            <a:custGeom>
              <a:avLst/>
              <a:gdLst/>
              <a:ahLst/>
              <a:cxnLst/>
              <a:rect l="l" t="t" r="r" b="b"/>
              <a:pathLst>
                <a:path w="282" h="330" extrusionOk="0">
                  <a:moveTo>
                    <a:pt x="98" y="1"/>
                  </a:moveTo>
                  <a:cubicBezTo>
                    <a:pt x="75" y="1"/>
                    <a:pt x="46" y="19"/>
                    <a:pt x="1" y="61"/>
                  </a:cubicBezTo>
                  <a:cubicBezTo>
                    <a:pt x="23" y="124"/>
                    <a:pt x="57" y="187"/>
                    <a:pt x="53" y="263"/>
                  </a:cubicBezTo>
                  <a:cubicBezTo>
                    <a:pt x="53" y="273"/>
                    <a:pt x="49" y="285"/>
                    <a:pt x="49" y="296"/>
                  </a:cubicBezTo>
                  <a:cubicBezTo>
                    <a:pt x="61" y="296"/>
                    <a:pt x="68" y="292"/>
                    <a:pt x="75" y="289"/>
                  </a:cubicBezTo>
                  <a:cubicBezTo>
                    <a:pt x="87" y="285"/>
                    <a:pt x="94" y="281"/>
                    <a:pt x="102" y="281"/>
                  </a:cubicBezTo>
                  <a:cubicBezTo>
                    <a:pt x="109" y="281"/>
                    <a:pt x="116" y="285"/>
                    <a:pt x="124" y="292"/>
                  </a:cubicBezTo>
                  <a:cubicBezTo>
                    <a:pt x="147" y="318"/>
                    <a:pt x="165" y="330"/>
                    <a:pt x="187" y="330"/>
                  </a:cubicBezTo>
                  <a:cubicBezTo>
                    <a:pt x="221" y="330"/>
                    <a:pt x="251" y="296"/>
                    <a:pt x="281" y="273"/>
                  </a:cubicBezTo>
                  <a:lnTo>
                    <a:pt x="281" y="270"/>
                  </a:lnTo>
                  <a:cubicBezTo>
                    <a:pt x="247" y="210"/>
                    <a:pt x="154" y="192"/>
                    <a:pt x="161" y="102"/>
                  </a:cubicBezTo>
                  <a:cubicBezTo>
                    <a:pt x="139" y="35"/>
                    <a:pt x="124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4" name="Google Shape;17814;p11"/>
            <p:cNvSpPr/>
            <p:nvPr/>
          </p:nvSpPr>
          <p:spPr>
            <a:xfrm>
              <a:off x="-3800753" y="-705841"/>
              <a:ext cx="19100" cy="8643"/>
            </a:xfrm>
            <a:custGeom>
              <a:avLst/>
              <a:gdLst/>
              <a:ahLst/>
              <a:cxnLst/>
              <a:rect l="l" t="t" r="r" b="b"/>
              <a:pathLst>
                <a:path w="400" h="181" extrusionOk="0">
                  <a:moveTo>
                    <a:pt x="366" y="1"/>
                  </a:moveTo>
                  <a:cubicBezTo>
                    <a:pt x="325" y="9"/>
                    <a:pt x="280" y="16"/>
                    <a:pt x="235" y="23"/>
                  </a:cubicBezTo>
                  <a:cubicBezTo>
                    <a:pt x="231" y="35"/>
                    <a:pt x="231" y="46"/>
                    <a:pt x="228" y="54"/>
                  </a:cubicBezTo>
                  <a:cubicBezTo>
                    <a:pt x="216" y="42"/>
                    <a:pt x="202" y="38"/>
                    <a:pt x="187" y="38"/>
                  </a:cubicBezTo>
                  <a:cubicBezTo>
                    <a:pt x="171" y="38"/>
                    <a:pt x="157" y="42"/>
                    <a:pt x="145" y="46"/>
                  </a:cubicBezTo>
                  <a:cubicBezTo>
                    <a:pt x="130" y="49"/>
                    <a:pt x="116" y="54"/>
                    <a:pt x="101" y="54"/>
                  </a:cubicBezTo>
                  <a:cubicBezTo>
                    <a:pt x="90" y="54"/>
                    <a:pt x="78" y="54"/>
                    <a:pt x="67" y="46"/>
                  </a:cubicBezTo>
                  <a:cubicBezTo>
                    <a:pt x="48" y="46"/>
                    <a:pt x="26" y="42"/>
                    <a:pt x="4" y="42"/>
                  </a:cubicBezTo>
                  <a:lnTo>
                    <a:pt x="0" y="42"/>
                  </a:lnTo>
                  <a:cubicBezTo>
                    <a:pt x="45" y="158"/>
                    <a:pt x="142" y="180"/>
                    <a:pt x="239" y="180"/>
                  </a:cubicBezTo>
                  <a:lnTo>
                    <a:pt x="295" y="180"/>
                  </a:lnTo>
                  <a:cubicBezTo>
                    <a:pt x="373" y="173"/>
                    <a:pt x="399" y="83"/>
                    <a:pt x="3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5" name="Google Shape;17815;p11"/>
            <p:cNvSpPr/>
            <p:nvPr/>
          </p:nvSpPr>
          <p:spPr>
            <a:xfrm>
              <a:off x="-3802567" y="-715486"/>
              <a:ext cx="15185" cy="12224"/>
            </a:xfrm>
            <a:custGeom>
              <a:avLst/>
              <a:gdLst/>
              <a:ahLst/>
              <a:cxnLst/>
              <a:rect l="l" t="t" r="r" b="b"/>
              <a:pathLst>
                <a:path w="318" h="256" extrusionOk="0">
                  <a:moveTo>
                    <a:pt x="235" y="1"/>
                  </a:moveTo>
                  <a:cubicBezTo>
                    <a:pt x="199" y="1"/>
                    <a:pt x="165" y="42"/>
                    <a:pt x="131" y="49"/>
                  </a:cubicBezTo>
                  <a:cubicBezTo>
                    <a:pt x="16" y="80"/>
                    <a:pt x="0" y="109"/>
                    <a:pt x="38" y="244"/>
                  </a:cubicBezTo>
                  <a:lnTo>
                    <a:pt x="42" y="244"/>
                  </a:lnTo>
                  <a:cubicBezTo>
                    <a:pt x="78" y="199"/>
                    <a:pt x="68" y="132"/>
                    <a:pt x="112" y="91"/>
                  </a:cubicBezTo>
                  <a:lnTo>
                    <a:pt x="112" y="91"/>
                  </a:lnTo>
                  <a:cubicBezTo>
                    <a:pt x="176" y="154"/>
                    <a:pt x="128" y="199"/>
                    <a:pt x="105" y="248"/>
                  </a:cubicBezTo>
                  <a:cubicBezTo>
                    <a:pt x="116" y="256"/>
                    <a:pt x="128" y="256"/>
                    <a:pt x="139" y="256"/>
                  </a:cubicBezTo>
                  <a:cubicBezTo>
                    <a:pt x="154" y="256"/>
                    <a:pt x="168" y="251"/>
                    <a:pt x="183" y="248"/>
                  </a:cubicBezTo>
                  <a:cubicBezTo>
                    <a:pt x="195" y="244"/>
                    <a:pt x="209" y="240"/>
                    <a:pt x="225" y="240"/>
                  </a:cubicBezTo>
                  <a:cubicBezTo>
                    <a:pt x="240" y="240"/>
                    <a:pt x="254" y="244"/>
                    <a:pt x="266" y="256"/>
                  </a:cubicBezTo>
                  <a:cubicBezTo>
                    <a:pt x="269" y="248"/>
                    <a:pt x="269" y="237"/>
                    <a:pt x="273" y="225"/>
                  </a:cubicBezTo>
                  <a:cubicBezTo>
                    <a:pt x="318" y="162"/>
                    <a:pt x="266" y="94"/>
                    <a:pt x="285" y="27"/>
                  </a:cubicBezTo>
                  <a:cubicBezTo>
                    <a:pt x="266" y="9"/>
                    <a:pt x="251" y="1"/>
                    <a:pt x="2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6" name="Google Shape;17816;p11"/>
            <p:cNvSpPr/>
            <p:nvPr/>
          </p:nvSpPr>
          <p:spPr>
            <a:xfrm>
              <a:off x="-4019830" y="-941439"/>
              <a:ext cx="17190" cy="11317"/>
            </a:xfrm>
            <a:custGeom>
              <a:avLst/>
              <a:gdLst/>
              <a:ahLst/>
              <a:cxnLst/>
              <a:rect l="l" t="t" r="r" b="b"/>
              <a:pathLst>
                <a:path w="360" h="237" extrusionOk="0">
                  <a:moveTo>
                    <a:pt x="117" y="0"/>
                  </a:moveTo>
                  <a:cubicBezTo>
                    <a:pt x="102" y="0"/>
                    <a:pt x="87" y="4"/>
                    <a:pt x="72" y="12"/>
                  </a:cubicBezTo>
                  <a:cubicBezTo>
                    <a:pt x="13" y="35"/>
                    <a:pt x="1" y="76"/>
                    <a:pt x="16" y="128"/>
                  </a:cubicBezTo>
                  <a:cubicBezTo>
                    <a:pt x="31" y="176"/>
                    <a:pt x="49" y="225"/>
                    <a:pt x="102" y="225"/>
                  </a:cubicBezTo>
                  <a:cubicBezTo>
                    <a:pt x="109" y="225"/>
                    <a:pt x="120" y="221"/>
                    <a:pt x="128" y="218"/>
                  </a:cubicBezTo>
                  <a:cubicBezTo>
                    <a:pt x="158" y="210"/>
                    <a:pt x="188" y="202"/>
                    <a:pt x="214" y="202"/>
                  </a:cubicBezTo>
                  <a:cubicBezTo>
                    <a:pt x="244" y="202"/>
                    <a:pt x="270" y="214"/>
                    <a:pt x="300" y="236"/>
                  </a:cubicBezTo>
                  <a:cubicBezTo>
                    <a:pt x="356" y="221"/>
                    <a:pt x="360" y="183"/>
                    <a:pt x="341" y="139"/>
                  </a:cubicBezTo>
                  <a:cubicBezTo>
                    <a:pt x="270" y="128"/>
                    <a:pt x="180" y="154"/>
                    <a:pt x="165" y="38"/>
                  </a:cubicBezTo>
                  <a:cubicBezTo>
                    <a:pt x="162" y="12"/>
                    <a:pt x="143" y="0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7" name="Google Shape;17817;p11"/>
            <p:cNvSpPr/>
            <p:nvPr/>
          </p:nvSpPr>
          <p:spPr>
            <a:xfrm>
              <a:off x="-3727265" y="-510543"/>
              <a:ext cx="19721" cy="9693"/>
            </a:xfrm>
            <a:custGeom>
              <a:avLst/>
              <a:gdLst/>
              <a:ahLst/>
              <a:cxnLst/>
              <a:rect l="l" t="t" r="r" b="b"/>
              <a:pathLst>
                <a:path w="413" h="203" extrusionOk="0">
                  <a:moveTo>
                    <a:pt x="218" y="1"/>
                  </a:moveTo>
                  <a:cubicBezTo>
                    <a:pt x="180" y="31"/>
                    <a:pt x="143" y="60"/>
                    <a:pt x="98" y="83"/>
                  </a:cubicBezTo>
                  <a:cubicBezTo>
                    <a:pt x="1" y="127"/>
                    <a:pt x="94" y="153"/>
                    <a:pt x="106" y="188"/>
                  </a:cubicBezTo>
                  <a:cubicBezTo>
                    <a:pt x="195" y="195"/>
                    <a:pt x="281" y="198"/>
                    <a:pt x="367" y="203"/>
                  </a:cubicBezTo>
                  <a:cubicBezTo>
                    <a:pt x="412" y="68"/>
                    <a:pt x="307" y="41"/>
                    <a:pt x="21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8" name="Google Shape;17818;p11"/>
            <p:cNvSpPr/>
            <p:nvPr/>
          </p:nvSpPr>
          <p:spPr>
            <a:xfrm>
              <a:off x="-3892003" y="-974626"/>
              <a:ext cx="10553" cy="19291"/>
            </a:xfrm>
            <a:custGeom>
              <a:avLst/>
              <a:gdLst/>
              <a:ahLst/>
              <a:cxnLst/>
              <a:rect l="l" t="t" r="r" b="b"/>
              <a:pathLst>
                <a:path w="221" h="404" extrusionOk="0">
                  <a:moveTo>
                    <a:pt x="131" y="0"/>
                  </a:moveTo>
                  <a:cubicBezTo>
                    <a:pt x="75" y="102"/>
                    <a:pt x="0" y="198"/>
                    <a:pt x="45" y="326"/>
                  </a:cubicBezTo>
                  <a:cubicBezTo>
                    <a:pt x="101" y="329"/>
                    <a:pt x="124" y="404"/>
                    <a:pt x="180" y="404"/>
                  </a:cubicBezTo>
                  <a:cubicBezTo>
                    <a:pt x="188" y="404"/>
                    <a:pt x="195" y="404"/>
                    <a:pt x="202" y="400"/>
                  </a:cubicBezTo>
                  <a:lnTo>
                    <a:pt x="202" y="371"/>
                  </a:lnTo>
                  <a:cubicBezTo>
                    <a:pt x="162" y="363"/>
                    <a:pt x="150" y="345"/>
                    <a:pt x="172" y="307"/>
                  </a:cubicBezTo>
                  <a:cubicBezTo>
                    <a:pt x="198" y="266"/>
                    <a:pt x="221" y="221"/>
                    <a:pt x="217" y="172"/>
                  </a:cubicBezTo>
                  <a:cubicBezTo>
                    <a:pt x="131" y="135"/>
                    <a:pt x="191" y="53"/>
                    <a:pt x="16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19" name="Google Shape;17819;p11"/>
            <p:cNvSpPr/>
            <p:nvPr/>
          </p:nvSpPr>
          <p:spPr>
            <a:xfrm>
              <a:off x="-3975565" y="-722792"/>
              <a:ext cx="15041" cy="13465"/>
            </a:xfrm>
            <a:custGeom>
              <a:avLst/>
              <a:gdLst/>
              <a:ahLst/>
              <a:cxnLst/>
              <a:rect l="l" t="t" r="r" b="b"/>
              <a:pathLst>
                <a:path w="315" h="282" extrusionOk="0">
                  <a:moveTo>
                    <a:pt x="150" y="1"/>
                  </a:moveTo>
                  <a:cubicBezTo>
                    <a:pt x="121" y="1"/>
                    <a:pt x="87" y="16"/>
                    <a:pt x="61" y="45"/>
                  </a:cubicBezTo>
                  <a:cubicBezTo>
                    <a:pt x="1" y="102"/>
                    <a:pt x="35" y="180"/>
                    <a:pt x="28" y="244"/>
                  </a:cubicBezTo>
                  <a:cubicBezTo>
                    <a:pt x="28" y="270"/>
                    <a:pt x="72" y="281"/>
                    <a:pt x="121" y="281"/>
                  </a:cubicBezTo>
                  <a:cubicBezTo>
                    <a:pt x="143" y="281"/>
                    <a:pt x="166" y="278"/>
                    <a:pt x="185" y="274"/>
                  </a:cubicBezTo>
                  <a:lnTo>
                    <a:pt x="199" y="274"/>
                  </a:lnTo>
                  <a:cubicBezTo>
                    <a:pt x="214" y="252"/>
                    <a:pt x="229" y="233"/>
                    <a:pt x="240" y="214"/>
                  </a:cubicBezTo>
                  <a:cubicBezTo>
                    <a:pt x="158" y="202"/>
                    <a:pt x="162" y="140"/>
                    <a:pt x="180" y="90"/>
                  </a:cubicBezTo>
                  <a:cubicBezTo>
                    <a:pt x="192" y="68"/>
                    <a:pt x="203" y="61"/>
                    <a:pt x="214" y="61"/>
                  </a:cubicBezTo>
                  <a:cubicBezTo>
                    <a:pt x="225" y="61"/>
                    <a:pt x="237" y="68"/>
                    <a:pt x="252" y="72"/>
                  </a:cubicBezTo>
                  <a:cubicBezTo>
                    <a:pt x="263" y="79"/>
                    <a:pt x="278" y="87"/>
                    <a:pt x="289" y="87"/>
                  </a:cubicBezTo>
                  <a:cubicBezTo>
                    <a:pt x="292" y="87"/>
                    <a:pt x="297" y="83"/>
                    <a:pt x="300" y="83"/>
                  </a:cubicBezTo>
                  <a:cubicBezTo>
                    <a:pt x="304" y="83"/>
                    <a:pt x="304" y="83"/>
                    <a:pt x="307" y="79"/>
                  </a:cubicBezTo>
                  <a:lnTo>
                    <a:pt x="315" y="83"/>
                  </a:lnTo>
                  <a:cubicBezTo>
                    <a:pt x="300" y="50"/>
                    <a:pt x="266" y="38"/>
                    <a:pt x="237" y="27"/>
                  </a:cubicBezTo>
                  <a:cubicBezTo>
                    <a:pt x="211" y="12"/>
                    <a:pt x="18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0" name="Google Shape;17820;p11"/>
            <p:cNvSpPr/>
            <p:nvPr/>
          </p:nvSpPr>
          <p:spPr>
            <a:xfrm>
              <a:off x="-3718718" y="-554282"/>
              <a:ext cx="20055" cy="13991"/>
            </a:xfrm>
            <a:custGeom>
              <a:avLst/>
              <a:gdLst/>
              <a:ahLst/>
              <a:cxnLst/>
              <a:rect l="l" t="t" r="r" b="b"/>
              <a:pathLst>
                <a:path w="420" h="293" extrusionOk="0">
                  <a:moveTo>
                    <a:pt x="192" y="1"/>
                  </a:moveTo>
                  <a:cubicBezTo>
                    <a:pt x="170" y="1"/>
                    <a:pt x="151" y="8"/>
                    <a:pt x="128" y="15"/>
                  </a:cubicBezTo>
                  <a:cubicBezTo>
                    <a:pt x="106" y="20"/>
                    <a:pt x="84" y="27"/>
                    <a:pt x="65" y="27"/>
                  </a:cubicBezTo>
                  <a:cubicBezTo>
                    <a:pt x="42" y="113"/>
                    <a:pt x="1" y="199"/>
                    <a:pt x="46" y="289"/>
                  </a:cubicBezTo>
                  <a:lnTo>
                    <a:pt x="65" y="289"/>
                  </a:lnTo>
                  <a:lnTo>
                    <a:pt x="80" y="292"/>
                  </a:lnTo>
                  <a:cubicBezTo>
                    <a:pt x="151" y="180"/>
                    <a:pt x="184" y="135"/>
                    <a:pt x="241" y="135"/>
                  </a:cubicBezTo>
                  <a:cubicBezTo>
                    <a:pt x="278" y="135"/>
                    <a:pt x="319" y="150"/>
                    <a:pt x="382" y="180"/>
                  </a:cubicBezTo>
                  <a:lnTo>
                    <a:pt x="420" y="180"/>
                  </a:lnTo>
                  <a:cubicBezTo>
                    <a:pt x="394" y="101"/>
                    <a:pt x="270" y="120"/>
                    <a:pt x="267" y="94"/>
                  </a:cubicBezTo>
                  <a:cubicBezTo>
                    <a:pt x="251" y="20"/>
                    <a:pt x="225" y="1"/>
                    <a:pt x="19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1" name="Google Shape;17821;p11"/>
            <p:cNvSpPr/>
            <p:nvPr/>
          </p:nvSpPr>
          <p:spPr>
            <a:xfrm>
              <a:off x="-3785091" y="-1047062"/>
              <a:ext cx="12558" cy="17142"/>
            </a:xfrm>
            <a:custGeom>
              <a:avLst/>
              <a:gdLst/>
              <a:ahLst/>
              <a:cxnLst/>
              <a:rect l="l" t="t" r="r" b="b"/>
              <a:pathLst>
                <a:path w="263" h="359" extrusionOk="0">
                  <a:moveTo>
                    <a:pt x="76" y="0"/>
                  </a:moveTo>
                  <a:cubicBezTo>
                    <a:pt x="49" y="33"/>
                    <a:pt x="26" y="67"/>
                    <a:pt x="0" y="97"/>
                  </a:cubicBezTo>
                  <a:lnTo>
                    <a:pt x="0" y="101"/>
                  </a:lnTo>
                  <a:cubicBezTo>
                    <a:pt x="87" y="101"/>
                    <a:pt x="83" y="164"/>
                    <a:pt x="76" y="220"/>
                  </a:cubicBezTo>
                  <a:cubicBezTo>
                    <a:pt x="68" y="258"/>
                    <a:pt x="31" y="287"/>
                    <a:pt x="31" y="321"/>
                  </a:cubicBezTo>
                  <a:cubicBezTo>
                    <a:pt x="26" y="347"/>
                    <a:pt x="34" y="359"/>
                    <a:pt x="45" y="359"/>
                  </a:cubicBezTo>
                  <a:cubicBezTo>
                    <a:pt x="57" y="359"/>
                    <a:pt x="68" y="351"/>
                    <a:pt x="83" y="336"/>
                  </a:cubicBezTo>
                  <a:cubicBezTo>
                    <a:pt x="105" y="302"/>
                    <a:pt x="131" y="276"/>
                    <a:pt x="157" y="276"/>
                  </a:cubicBezTo>
                  <a:cubicBezTo>
                    <a:pt x="176" y="276"/>
                    <a:pt x="199" y="287"/>
                    <a:pt x="221" y="318"/>
                  </a:cubicBezTo>
                  <a:cubicBezTo>
                    <a:pt x="244" y="299"/>
                    <a:pt x="262" y="276"/>
                    <a:pt x="251" y="250"/>
                  </a:cubicBezTo>
                  <a:cubicBezTo>
                    <a:pt x="214" y="175"/>
                    <a:pt x="157" y="112"/>
                    <a:pt x="147" y="26"/>
                  </a:cubicBezTo>
                  <a:cubicBezTo>
                    <a:pt x="147" y="14"/>
                    <a:pt x="98" y="7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2" name="Google Shape;17822;p11"/>
            <p:cNvSpPr/>
            <p:nvPr/>
          </p:nvSpPr>
          <p:spPr>
            <a:xfrm>
              <a:off x="-4018922" y="-713147"/>
              <a:ext cx="19673" cy="10982"/>
            </a:xfrm>
            <a:custGeom>
              <a:avLst/>
              <a:gdLst/>
              <a:ahLst/>
              <a:cxnLst/>
              <a:rect l="l" t="t" r="r" b="b"/>
              <a:pathLst>
                <a:path w="412" h="230" extrusionOk="0">
                  <a:moveTo>
                    <a:pt x="20" y="0"/>
                  </a:moveTo>
                  <a:cubicBezTo>
                    <a:pt x="20" y="50"/>
                    <a:pt x="1" y="98"/>
                    <a:pt x="27" y="154"/>
                  </a:cubicBezTo>
                  <a:cubicBezTo>
                    <a:pt x="79" y="135"/>
                    <a:pt x="135" y="124"/>
                    <a:pt x="191" y="124"/>
                  </a:cubicBezTo>
                  <a:lnTo>
                    <a:pt x="225" y="124"/>
                  </a:lnTo>
                  <a:cubicBezTo>
                    <a:pt x="240" y="199"/>
                    <a:pt x="143" y="157"/>
                    <a:pt x="151" y="214"/>
                  </a:cubicBezTo>
                  <a:cubicBezTo>
                    <a:pt x="180" y="221"/>
                    <a:pt x="206" y="229"/>
                    <a:pt x="232" y="229"/>
                  </a:cubicBezTo>
                  <a:cubicBezTo>
                    <a:pt x="322" y="229"/>
                    <a:pt x="382" y="173"/>
                    <a:pt x="412" y="60"/>
                  </a:cubicBezTo>
                  <a:lnTo>
                    <a:pt x="412" y="60"/>
                  </a:lnTo>
                  <a:cubicBezTo>
                    <a:pt x="382" y="72"/>
                    <a:pt x="348" y="86"/>
                    <a:pt x="315" y="86"/>
                  </a:cubicBezTo>
                  <a:cubicBezTo>
                    <a:pt x="292" y="86"/>
                    <a:pt x="270" y="79"/>
                    <a:pt x="247" y="53"/>
                  </a:cubicBezTo>
                  <a:cubicBezTo>
                    <a:pt x="206" y="57"/>
                    <a:pt x="165" y="68"/>
                    <a:pt x="124" y="68"/>
                  </a:cubicBezTo>
                  <a:cubicBezTo>
                    <a:pt x="83" y="68"/>
                    <a:pt x="49" y="53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3" name="Google Shape;17823;p11"/>
            <p:cNvSpPr/>
            <p:nvPr/>
          </p:nvSpPr>
          <p:spPr>
            <a:xfrm>
              <a:off x="-4000539" y="-934611"/>
              <a:ext cx="20389" cy="15041"/>
            </a:xfrm>
            <a:custGeom>
              <a:avLst/>
              <a:gdLst/>
              <a:ahLst/>
              <a:cxnLst/>
              <a:rect l="l" t="t" r="r" b="b"/>
              <a:pathLst>
                <a:path w="427" h="315" extrusionOk="0">
                  <a:moveTo>
                    <a:pt x="1" y="0"/>
                  </a:moveTo>
                  <a:lnTo>
                    <a:pt x="1" y="0"/>
                  </a:lnTo>
                  <a:cubicBezTo>
                    <a:pt x="42" y="49"/>
                    <a:pt x="4" y="119"/>
                    <a:pt x="53" y="168"/>
                  </a:cubicBezTo>
                  <a:cubicBezTo>
                    <a:pt x="135" y="180"/>
                    <a:pt x="218" y="194"/>
                    <a:pt x="232" y="299"/>
                  </a:cubicBezTo>
                  <a:cubicBezTo>
                    <a:pt x="237" y="306"/>
                    <a:pt x="263" y="310"/>
                    <a:pt x="277" y="314"/>
                  </a:cubicBezTo>
                  <a:cubicBezTo>
                    <a:pt x="427" y="258"/>
                    <a:pt x="285" y="183"/>
                    <a:pt x="289" y="116"/>
                  </a:cubicBezTo>
                  <a:lnTo>
                    <a:pt x="289" y="116"/>
                  </a:lnTo>
                  <a:cubicBezTo>
                    <a:pt x="263" y="123"/>
                    <a:pt x="240" y="145"/>
                    <a:pt x="214" y="145"/>
                  </a:cubicBezTo>
                  <a:cubicBezTo>
                    <a:pt x="202" y="145"/>
                    <a:pt x="187" y="138"/>
                    <a:pt x="176" y="127"/>
                  </a:cubicBezTo>
                  <a:cubicBezTo>
                    <a:pt x="150" y="97"/>
                    <a:pt x="192" y="75"/>
                    <a:pt x="195" y="45"/>
                  </a:cubicBezTo>
                  <a:lnTo>
                    <a:pt x="176" y="45"/>
                  </a:lnTo>
                  <a:cubicBezTo>
                    <a:pt x="116" y="45"/>
                    <a:pt x="61" y="11"/>
                    <a:pt x="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4" name="Google Shape;17824;p11"/>
            <p:cNvSpPr/>
            <p:nvPr/>
          </p:nvSpPr>
          <p:spPr>
            <a:xfrm>
              <a:off x="-4110650" y="-620846"/>
              <a:ext cx="11460" cy="13084"/>
            </a:xfrm>
            <a:custGeom>
              <a:avLst/>
              <a:gdLst/>
              <a:ahLst/>
              <a:cxnLst/>
              <a:rect l="l" t="t" r="r" b="b"/>
              <a:pathLst>
                <a:path w="240" h="274" extrusionOk="0">
                  <a:moveTo>
                    <a:pt x="120" y="1"/>
                  </a:moveTo>
                  <a:cubicBezTo>
                    <a:pt x="0" y="1"/>
                    <a:pt x="34" y="116"/>
                    <a:pt x="19" y="191"/>
                  </a:cubicBezTo>
                  <a:lnTo>
                    <a:pt x="31" y="191"/>
                  </a:lnTo>
                  <a:cubicBezTo>
                    <a:pt x="53" y="191"/>
                    <a:pt x="60" y="210"/>
                    <a:pt x="64" y="229"/>
                  </a:cubicBezTo>
                  <a:cubicBezTo>
                    <a:pt x="71" y="247"/>
                    <a:pt x="79" y="265"/>
                    <a:pt x="98" y="265"/>
                  </a:cubicBezTo>
                  <a:lnTo>
                    <a:pt x="112" y="265"/>
                  </a:lnTo>
                  <a:cubicBezTo>
                    <a:pt x="146" y="265"/>
                    <a:pt x="176" y="270"/>
                    <a:pt x="210" y="273"/>
                  </a:cubicBezTo>
                  <a:cubicBezTo>
                    <a:pt x="221" y="262"/>
                    <a:pt x="228" y="251"/>
                    <a:pt x="240" y="239"/>
                  </a:cubicBezTo>
                  <a:cubicBezTo>
                    <a:pt x="232" y="217"/>
                    <a:pt x="224" y="198"/>
                    <a:pt x="214" y="176"/>
                  </a:cubicBezTo>
                  <a:cubicBezTo>
                    <a:pt x="153" y="131"/>
                    <a:pt x="224" y="46"/>
                    <a:pt x="161" y="4"/>
                  </a:cubicBezTo>
                  <a:cubicBezTo>
                    <a:pt x="146" y="1"/>
                    <a:pt x="131" y="1"/>
                    <a:pt x="1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5" name="Google Shape;17825;p11"/>
            <p:cNvSpPr/>
            <p:nvPr/>
          </p:nvSpPr>
          <p:spPr>
            <a:xfrm>
              <a:off x="-3863448" y="-1085310"/>
              <a:ext cx="16999" cy="10218"/>
            </a:xfrm>
            <a:custGeom>
              <a:avLst/>
              <a:gdLst/>
              <a:ahLst/>
              <a:cxnLst/>
              <a:rect l="l" t="t" r="r" b="b"/>
              <a:pathLst>
                <a:path w="356" h="214" extrusionOk="0">
                  <a:moveTo>
                    <a:pt x="254" y="1"/>
                  </a:moveTo>
                  <a:cubicBezTo>
                    <a:pt x="232" y="1"/>
                    <a:pt x="206" y="12"/>
                    <a:pt x="187" y="27"/>
                  </a:cubicBezTo>
                  <a:cubicBezTo>
                    <a:pt x="131" y="68"/>
                    <a:pt x="49" y="75"/>
                    <a:pt x="1" y="203"/>
                  </a:cubicBezTo>
                  <a:cubicBezTo>
                    <a:pt x="45" y="161"/>
                    <a:pt x="79" y="146"/>
                    <a:pt x="113" y="146"/>
                  </a:cubicBezTo>
                  <a:cubicBezTo>
                    <a:pt x="150" y="146"/>
                    <a:pt x="184" y="173"/>
                    <a:pt x="221" y="191"/>
                  </a:cubicBezTo>
                  <a:cubicBezTo>
                    <a:pt x="240" y="203"/>
                    <a:pt x="262" y="213"/>
                    <a:pt x="285" y="213"/>
                  </a:cubicBezTo>
                  <a:cubicBezTo>
                    <a:pt x="296" y="213"/>
                    <a:pt x="311" y="206"/>
                    <a:pt x="318" y="187"/>
                  </a:cubicBezTo>
                  <a:cubicBezTo>
                    <a:pt x="341" y="143"/>
                    <a:pt x="356" y="83"/>
                    <a:pt x="318" y="34"/>
                  </a:cubicBezTo>
                  <a:cubicBezTo>
                    <a:pt x="299" y="8"/>
                    <a:pt x="277" y="1"/>
                    <a:pt x="2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6" name="Google Shape;17826;p11"/>
            <p:cNvSpPr/>
            <p:nvPr/>
          </p:nvSpPr>
          <p:spPr>
            <a:xfrm>
              <a:off x="-3813120" y="-1038897"/>
              <a:ext cx="10028" cy="16999"/>
            </a:xfrm>
            <a:custGeom>
              <a:avLst/>
              <a:gdLst/>
              <a:ahLst/>
              <a:cxnLst/>
              <a:rect l="l" t="t" r="r" b="b"/>
              <a:pathLst>
                <a:path w="210" h="356" extrusionOk="0">
                  <a:moveTo>
                    <a:pt x="150" y="0"/>
                  </a:moveTo>
                  <a:cubicBezTo>
                    <a:pt x="124" y="19"/>
                    <a:pt x="102" y="49"/>
                    <a:pt x="72" y="49"/>
                  </a:cubicBezTo>
                  <a:cubicBezTo>
                    <a:pt x="53" y="49"/>
                    <a:pt x="38" y="42"/>
                    <a:pt x="19" y="23"/>
                  </a:cubicBezTo>
                  <a:lnTo>
                    <a:pt x="12" y="31"/>
                  </a:lnTo>
                  <a:cubicBezTo>
                    <a:pt x="4" y="131"/>
                    <a:pt x="1" y="233"/>
                    <a:pt x="72" y="322"/>
                  </a:cubicBezTo>
                  <a:cubicBezTo>
                    <a:pt x="90" y="333"/>
                    <a:pt x="109" y="345"/>
                    <a:pt x="128" y="356"/>
                  </a:cubicBezTo>
                  <a:cubicBezTo>
                    <a:pt x="132" y="330"/>
                    <a:pt x="139" y="307"/>
                    <a:pt x="165" y="296"/>
                  </a:cubicBezTo>
                  <a:cubicBezTo>
                    <a:pt x="106" y="221"/>
                    <a:pt x="184" y="188"/>
                    <a:pt x="210" y="135"/>
                  </a:cubicBezTo>
                  <a:lnTo>
                    <a:pt x="210" y="102"/>
                  </a:lnTo>
                  <a:cubicBezTo>
                    <a:pt x="169" y="83"/>
                    <a:pt x="147" y="45"/>
                    <a:pt x="15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7" name="Google Shape;17827;p11"/>
            <p:cNvSpPr/>
            <p:nvPr/>
          </p:nvSpPr>
          <p:spPr>
            <a:xfrm>
              <a:off x="-3950353" y="-750821"/>
              <a:ext cx="15757" cy="8309"/>
            </a:xfrm>
            <a:custGeom>
              <a:avLst/>
              <a:gdLst/>
              <a:ahLst/>
              <a:cxnLst/>
              <a:rect l="l" t="t" r="r" b="b"/>
              <a:pathLst>
                <a:path w="330" h="174" extrusionOk="0">
                  <a:moveTo>
                    <a:pt x="67" y="1"/>
                  </a:moveTo>
                  <a:cubicBezTo>
                    <a:pt x="49" y="1"/>
                    <a:pt x="30" y="4"/>
                    <a:pt x="7" y="4"/>
                  </a:cubicBezTo>
                  <a:cubicBezTo>
                    <a:pt x="26" y="68"/>
                    <a:pt x="0" y="173"/>
                    <a:pt x="83" y="173"/>
                  </a:cubicBezTo>
                  <a:lnTo>
                    <a:pt x="198" y="173"/>
                  </a:lnTo>
                  <a:cubicBezTo>
                    <a:pt x="243" y="173"/>
                    <a:pt x="288" y="169"/>
                    <a:pt x="329" y="139"/>
                  </a:cubicBezTo>
                  <a:cubicBezTo>
                    <a:pt x="164" y="27"/>
                    <a:pt x="128" y="1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8" name="Google Shape;17828;p11"/>
            <p:cNvSpPr/>
            <p:nvPr/>
          </p:nvSpPr>
          <p:spPr>
            <a:xfrm>
              <a:off x="-4370744" y="-754689"/>
              <a:ext cx="15423" cy="13418"/>
            </a:xfrm>
            <a:custGeom>
              <a:avLst/>
              <a:gdLst/>
              <a:ahLst/>
              <a:cxnLst/>
              <a:rect l="l" t="t" r="r" b="b"/>
              <a:pathLst>
                <a:path w="323" h="281" extrusionOk="0">
                  <a:moveTo>
                    <a:pt x="38" y="0"/>
                  </a:moveTo>
                  <a:cubicBezTo>
                    <a:pt x="0" y="71"/>
                    <a:pt x="95" y="127"/>
                    <a:pt x="57" y="202"/>
                  </a:cubicBezTo>
                  <a:cubicBezTo>
                    <a:pt x="128" y="254"/>
                    <a:pt x="176" y="280"/>
                    <a:pt x="214" y="280"/>
                  </a:cubicBezTo>
                  <a:cubicBezTo>
                    <a:pt x="252" y="280"/>
                    <a:pt x="281" y="258"/>
                    <a:pt x="323" y="216"/>
                  </a:cubicBezTo>
                  <a:cubicBezTo>
                    <a:pt x="292" y="213"/>
                    <a:pt x="266" y="209"/>
                    <a:pt x="255" y="180"/>
                  </a:cubicBezTo>
                  <a:cubicBezTo>
                    <a:pt x="184" y="119"/>
                    <a:pt x="140" y="23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29" name="Google Shape;17829;p11"/>
            <p:cNvSpPr/>
            <p:nvPr/>
          </p:nvSpPr>
          <p:spPr>
            <a:xfrm>
              <a:off x="-4323233" y="-918376"/>
              <a:ext cx="11842" cy="10553"/>
            </a:xfrm>
            <a:custGeom>
              <a:avLst/>
              <a:gdLst/>
              <a:ahLst/>
              <a:cxnLst/>
              <a:rect l="l" t="t" r="r" b="b"/>
              <a:pathLst>
                <a:path w="248" h="221" extrusionOk="0">
                  <a:moveTo>
                    <a:pt x="120" y="0"/>
                  </a:moveTo>
                  <a:cubicBezTo>
                    <a:pt x="60" y="0"/>
                    <a:pt x="4" y="33"/>
                    <a:pt x="4" y="101"/>
                  </a:cubicBezTo>
                  <a:cubicBezTo>
                    <a:pt x="0" y="176"/>
                    <a:pt x="64" y="206"/>
                    <a:pt x="135" y="221"/>
                  </a:cubicBezTo>
                  <a:cubicBezTo>
                    <a:pt x="176" y="202"/>
                    <a:pt x="247" y="206"/>
                    <a:pt x="239" y="142"/>
                  </a:cubicBezTo>
                  <a:cubicBezTo>
                    <a:pt x="228" y="82"/>
                    <a:pt x="206" y="4"/>
                    <a:pt x="1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0" name="Google Shape;17830;p11"/>
            <p:cNvSpPr/>
            <p:nvPr/>
          </p:nvSpPr>
          <p:spPr>
            <a:xfrm>
              <a:off x="-3824150" y="-1037847"/>
              <a:ext cx="14468" cy="17190"/>
            </a:xfrm>
            <a:custGeom>
              <a:avLst/>
              <a:gdLst/>
              <a:ahLst/>
              <a:cxnLst/>
              <a:rect l="l" t="t" r="r" b="b"/>
              <a:pathLst>
                <a:path w="303" h="360" extrusionOk="0">
                  <a:moveTo>
                    <a:pt x="216" y="1"/>
                  </a:moveTo>
                  <a:cubicBezTo>
                    <a:pt x="206" y="72"/>
                    <a:pt x="202" y="102"/>
                    <a:pt x="180" y="102"/>
                  </a:cubicBezTo>
                  <a:cubicBezTo>
                    <a:pt x="164" y="102"/>
                    <a:pt x="138" y="87"/>
                    <a:pt x="97" y="61"/>
                  </a:cubicBezTo>
                  <a:cubicBezTo>
                    <a:pt x="90" y="57"/>
                    <a:pt x="86" y="57"/>
                    <a:pt x="78" y="57"/>
                  </a:cubicBezTo>
                  <a:cubicBezTo>
                    <a:pt x="78" y="94"/>
                    <a:pt x="71" y="135"/>
                    <a:pt x="82" y="169"/>
                  </a:cubicBezTo>
                  <a:cubicBezTo>
                    <a:pt x="109" y="240"/>
                    <a:pt x="78" y="251"/>
                    <a:pt x="37" y="251"/>
                  </a:cubicBezTo>
                  <a:lnTo>
                    <a:pt x="0" y="251"/>
                  </a:lnTo>
                  <a:cubicBezTo>
                    <a:pt x="45" y="326"/>
                    <a:pt x="149" y="251"/>
                    <a:pt x="194" y="330"/>
                  </a:cubicBezTo>
                  <a:cubicBezTo>
                    <a:pt x="206" y="341"/>
                    <a:pt x="216" y="353"/>
                    <a:pt x="228" y="360"/>
                  </a:cubicBezTo>
                  <a:cubicBezTo>
                    <a:pt x="228" y="326"/>
                    <a:pt x="228" y="285"/>
                    <a:pt x="258" y="285"/>
                  </a:cubicBezTo>
                  <a:cubicBezTo>
                    <a:pt x="269" y="285"/>
                    <a:pt x="284" y="289"/>
                    <a:pt x="303" y="300"/>
                  </a:cubicBezTo>
                  <a:cubicBezTo>
                    <a:pt x="232" y="211"/>
                    <a:pt x="235" y="109"/>
                    <a:pt x="243" y="9"/>
                  </a:cubicBezTo>
                  <a:cubicBezTo>
                    <a:pt x="235" y="4"/>
                    <a:pt x="224" y="1"/>
                    <a:pt x="2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1" name="Google Shape;17831;p11"/>
            <p:cNvSpPr/>
            <p:nvPr/>
          </p:nvSpPr>
          <p:spPr>
            <a:xfrm>
              <a:off x="-3849171" y="-595538"/>
              <a:ext cx="14707" cy="18288"/>
            </a:xfrm>
            <a:custGeom>
              <a:avLst/>
              <a:gdLst/>
              <a:ahLst/>
              <a:cxnLst/>
              <a:rect l="l" t="t" r="r" b="b"/>
              <a:pathLst>
                <a:path w="308" h="383" extrusionOk="0">
                  <a:moveTo>
                    <a:pt x="307" y="1"/>
                  </a:moveTo>
                  <a:lnTo>
                    <a:pt x="307" y="1"/>
                  </a:lnTo>
                  <a:cubicBezTo>
                    <a:pt x="255" y="20"/>
                    <a:pt x="207" y="57"/>
                    <a:pt x="146" y="57"/>
                  </a:cubicBezTo>
                  <a:lnTo>
                    <a:pt x="128" y="57"/>
                  </a:lnTo>
                  <a:cubicBezTo>
                    <a:pt x="94" y="57"/>
                    <a:pt x="68" y="72"/>
                    <a:pt x="42" y="87"/>
                  </a:cubicBezTo>
                  <a:cubicBezTo>
                    <a:pt x="27" y="106"/>
                    <a:pt x="16" y="128"/>
                    <a:pt x="0" y="147"/>
                  </a:cubicBezTo>
                  <a:lnTo>
                    <a:pt x="34" y="147"/>
                  </a:lnTo>
                  <a:cubicBezTo>
                    <a:pt x="157" y="147"/>
                    <a:pt x="202" y="237"/>
                    <a:pt x="214" y="382"/>
                  </a:cubicBezTo>
                  <a:cubicBezTo>
                    <a:pt x="307" y="244"/>
                    <a:pt x="191" y="94"/>
                    <a:pt x="30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2" name="Google Shape;17832;p11"/>
            <p:cNvSpPr/>
            <p:nvPr/>
          </p:nvSpPr>
          <p:spPr>
            <a:xfrm>
              <a:off x="-3850413" y="-1048734"/>
              <a:ext cx="20389" cy="16856"/>
            </a:xfrm>
            <a:custGeom>
              <a:avLst/>
              <a:gdLst/>
              <a:ahLst/>
              <a:cxnLst/>
              <a:rect l="l" t="t" r="r" b="b"/>
              <a:pathLst>
                <a:path w="427" h="353" extrusionOk="0">
                  <a:moveTo>
                    <a:pt x="285" y="1"/>
                  </a:moveTo>
                  <a:cubicBezTo>
                    <a:pt x="281" y="65"/>
                    <a:pt x="236" y="83"/>
                    <a:pt x="191" y="102"/>
                  </a:cubicBezTo>
                  <a:cubicBezTo>
                    <a:pt x="157" y="117"/>
                    <a:pt x="120" y="125"/>
                    <a:pt x="135" y="180"/>
                  </a:cubicBezTo>
                  <a:cubicBezTo>
                    <a:pt x="150" y="267"/>
                    <a:pt x="109" y="282"/>
                    <a:pt x="60" y="282"/>
                  </a:cubicBezTo>
                  <a:cubicBezTo>
                    <a:pt x="42" y="282"/>
                    <a:pt x="19" y="277"/>
                    <a:pt x="0" y="277"/>
                  </a:cubicBezTo>
                  <a:cubicBezTo>
                    <a:pt x="4" y="345"/>
                    <a:pt x="38" y="349"/>
                    <a:pt x="79" y="349"/>
                  </a:cubicBezTo>
                  <a:lnTo>
                    <a:pt x="109" y="349"/>
                  </a:lnTo>
                  <a:cubicBezTo>
                    <a:pt x="116" y="349"/>
                    <a:pt x="124" y="349"/>
                    <a:pt x="131" y="353"/>
                  </a:cubicBezTo>
                  <a:cubicBezTo>
                    <a:pt x="143" y="341"/>
                    <a:pt x="154" y="330"/>
                    <a:pt x="165" y="322"/>
                  </a:cubicBezTo>
                  <a:cubicBezTo>
                    <a:pt x="176" y="263"/>
                    <a:pt x="269" y="240"/>
                    <a:pt x="228" y="147"/>
                  </a:cubicBezTo>
                  <a:cubicBezTo>
                    <a:pt x="225" y="139"/>
                    <a:pt x="233" y="132"/>
                    <a:pt x="251" y="132"/>
                  </a:cubicBezTo>
                  <a:cubicBezTo>
                    <a:pt x="281" y="132"/>
                    <a:pt x="340" y="154"/>
                    <a:pt x="371" y="203"/>
                  </a:cubicBezTo>
                  <a:lnTo>
                    <a:pt x="374" y="199"/>
                  </a:lnTo>
                  <a:cubicBezTo>
                    <a:pt x="426" y="94"/>
                    <a:pt x="363" y="46"/>
                    <a:pt x="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3" name="Google Shape;17833;p11"/>
            <p:cNvSpPr/>
            <p:nvPr/>
          </p:nvSpPr>
          <p:spPr>
            <a:xfrm>
              <a:off x="-4145842" y="-826457"/>
              <a:ext cx="13609" cy="16092"/>
            </a:xfrm>
            <a:custGeom>
              <a:avLst/>
              <a:gdLst/>
              <a:ahLst/>
              <a:cxnLst/>
              <a:rect l="l" t="t" r="r" b="b"/>
              <a:pathLst>
                <a:path w="285" h="337" extrusionOk="0">
                  <a:moveTo>
                    <a:pt x="218" y="0"/>
                  </a:moveTo>
                  <a:cubicBezTo>
                    <a:pt x="166" y="0"/>
                    <a:pt x="143" y="30"/>
                    <a:pt x="147" y="94"/>
                  </a:cubicBezTo>
                  <a:cubicBezTo>
                    <a:pt x="176" y="116"/>
                    <a:pt x="184" y="168"/>
                    <a:pt x="162" y="168"/>
                  </a:cubicBezTo>
                  <a:lnTo>
                    <a:pt x="147" y="168"/>
                  </a:lnTo>
                  <a:cubicBezTo>
                    <a:pt x="68" y="168"/>
                    <a:pt x="83" y="261"/>
                    <a:pt x="35" y="284"/>
                  </a:cubicBezTo>
                  <a:cubicBezTo>
                    <a:pt x="23" y="296"/>
                    <a:pt x="12" y="306"/>
                    <a:pt x="1" y="314"/>
                  </a:cubicBezTo>
                  <a:cubicBezTo>
                    <a:pt x="19" y="329"/>
                    <a:pt x="42" y="337"/>
                    <a:pt x="64" y="337"/>
                  </a:cubicBezTo>
                  <a:cubicBezTo>
                    <a:pt x="87" y="337"/>
                    <a:pt x="105" y="329"/>
                    <a:pt x="113" y="306"/>
                  </a:cubicBezTo>
                  <a:cubicBezTo>
                    <a:pt x="121" y="273"/>
                    <a:pt x="131" y="261"/>
                    <a:pt x="143" y="261"/>
                  </a:cubicBezTo>
                  <a:cubicBezTo>
                    <a:pt x="150" y="261"/>
                    <a:pt x="162" y="270"/>
                    <a:pt x="173" y="280"/>
                  </a:cubicBezTo>
                  <a:cubicBezTo>
                    <a:pt x="180" y="287"/>
                    <a:pt x="188" y="296"/>
                    <a:pt x="195" y="296"/>
                  </a:cubicBezTo>
                  <a:lnTo>
                    <a:pt x="229" y="296"/>
                  </a:lnTo>
                  <a:cubicBezTo>
                    <a:pt x="229" y="206"/>
                    <a:pt x="266" y="123"/>
                    <a:pt x="285" y="37"/>
                  </a:cubicBezTo>
                  <a:cubicBezTo>
                    <a:pt x="270" y="26"/>
                    <a:pt x="259" y="15"/>
                    <a:pt x="247" y="4"/>
                  </a:cubicBezTo>
                  <a:cubicBezTo>
                    <a:pt x="236" y="0"/>
                    <a:pt x="225" y="0"/>
                    <a:pt x="2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4" name="Google Shape;17834;p11"/>
            <p:cNvSpPr/>
            <p:nvPr/>
          </p:nvSpPr>
          <p:spPr>
            <a:xfrm>
              <a:off x="-3842534" y="-611391"/>
              <a:ext cx="12176" cy="18623"/>
            </a:xfrm>
            <a:custGeom>
              <a:avLst/>
              <a:gdLst/>
              <a:ahLst/>
              <a:cxnLst/>
              <a:rect l="l" t="t" r="r" b="b"/>
              <a:pathLst>
                <a:path w="255" h="390" extrusionOk="0">
                  <a:moveTo>
                    <a:pt x="127" y="0"/>
                  </a:moveTo>
                  <a:lnTo>
                    <a:pt x="127" y="0"/>
                  </a:lnTo>
                  <a:cubicBezTo>
                    <a:pt x="108" y="5"/>
                    <a:pt x="94" y="15"/>
                    <a:pt x="86" y="34"/>
                  </a:cubicBezTo>
                  <a:cubicBezTo>
                    <a:pt x="135" y="109"/>
                    <a:pt x="149" y="176"/>
                    <a:pt x="75" y="251"/>
                  </a:cubicBezTo>
                  <a:cubicBezTo>
                    <a:pt x="37" y="285"/>
                    <a:pt x="23" y="341"/>
                    <a:pt x="0" y="389"/>
                  </a:cubicBezTo>
                  <a:lnTo>
                    <a:pt x="7" y="389"/>
                  </a:lnTo>
                  <a:cubicBezTo>
                    <a:pt x="68" y="389"/>
                    <a:pt x="116" y="352"/>
                    <a:pt x="168" y="333"/>
                  </a:cubicBezTo>
                  <a:cubicBezTo>
                    <a:pt x="254" y="202"/>
                    <a:pt x="247" y="143"/>
                    <a:pt x="135" y="45"/>
                  </a:cubicBezTo>
                  <a:cubicBezTo>
                    <a:pt x="123" y="38"/>
                    <a:pt x="127" y="15"/>
                    <a:pt x="1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5" name="Google Shape;17835;p11"/>
            <p:cNvSpPr/>
            <p:nvPr/>
          </p:nvSpPr>
          <p:spPr>
            <a:xfrm>
              <a:off x="-4374135" y="-763809"/>
              <a:ext cx="18432" cy="18766"/>
            </a:xfrm>
            <a:custGeom>
              <a:avLst/>
              <a:gdLst/>
              <a:ahLst/>
              <a:cxnLst/>
              <a:rect l="l" t="t" r="r" b="b"/>
              <a:pathLst>
                <a:path w="386" h="393" extrusionOk="0">
                  <a:moveTo>
                    <a:pt x="318" y="0"/>
                  </a:moveTo>
                  <a:cubicBezTo>
                    <a:pt x="202" y="0"/>
                    <a:pt x="90" y="57"/>
                    <a:pt x="45" y="153"/>
                  </a:cubicBezTo>
                  <a:cubicBezTo>
                    <a:pt x="1" y="250"/>
                    <a:pt x="57" y="326"/>
                    <a:pt x="128" y="393"/>
                  </a:cubicBezTo>
                  <a:cubicBezTo>
                    <a:pt x="166" y="318"/>
                    <a:pt x="71" y="262"/>
                    <a:pt x="109" y="191"/>
                  </a:cubicBezTo>
                  <a:cubicBezTo>
                    <a:pt x="109" y="169"/>
                    <a:pt x="121" y="135"/>
                    <a:pt x="132" y="135"/>
                  </a:cubicBezTo>
                  <a:lnTo>
                    <a:pt x="135" y="138"/>
                  </a:lnTo>
                  <a:cubicBezTo>
                    <a:pt x="154" y="150"/>
                    <a:pt x="173" y="157"/>
                    <a:pt x="188" y="157"/>
                  </a:cubicBezTo>
                  <a:cubicBezTo>
                    <a:pt x="233" y="157"/>
                    <a:pt x="251" y="101"/>
                    <a:pt x="281" y="71"/>
                  </a:cubicBezTo>
                  <a:cubicBezTo>
                    <a:pt x="304" y="30"/>
                    <a:pt x="349" y="26"/>
                    <a:pt x="385" y="7"/>
                  </a:cubicBezTo>
                  <a:cubicBezTo>
                    <a:pt x="363" y="4"/>
                    <a:pt x="341" y="0"/>
                    <a:pt x="31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6" name="Google Shape;17836;p11"/>
            <p:cNvSpPr/>
            <p:nvPr/>
          </p:nvSpPr>
          <p:spPr>
            <a:xfrm>
              <a:off x="-3707831" y="-545687"/>
              <a:ext cx="16856" cy="19339"/>
            </a:xfrm>
            <a:custGeom>
              <a:avLst/>
              <a:gdLst/>
              <a:ahLst/>
              <a:cxnLst/>
              <a:rect l="l" t="t" r="r" b="b"/>
              <a:pathLst>
                <a:path w="353" h="405" extrusionOk="0">
                  <a:moveTo>
                    <a:pt x="154" y="0"/>
                  </a:moveTo>
                  <a:cubicBezTo>
                    <a:pt x="162" y="15"/>
                    <a:pt x="170" y="30"/>
                    <a:pt x="180" y="42"/>
                  </a:cubicBezTo>
                  <a:cubicBezTo>
                    <a:pt x="218" y="94"/>
                    <a:pt x="308" y="127"/>
                    <a:pt x="248" y="206"/>
                  </a:cubicBezTo>
                  <a:cubicBezTo>
                    <a:pt x="211" y="258"/>
                    <a:pt x="185" y="351"/>
                    <a:pt x="113" y="351"/>
                  </a:cubicBezTo>
                  <a:cubicBezTo>
                    <a:pt x="91" y="351"/>
                    <a:pt x="68" y="344"/>
                    <a:pt x="39" y="325"/>
                  </a:cubicBezTo>
                  <a:cubicBezTo>
                    <a:pt x="31" y="325"/>
                    <a:pt x="13" y="344"/>
                    <a:pt x="1" y="351"/>
                  </a:cubicBezTo>
                  <a:cubicBezTo>
                    <a:pt x="80" y="385"/>
                    <a:pt x="125" y="404"/>
                    <a:pt x="158" y="404"/>
                  </a:cubicBezTo>
                  <a:cubicBezTo>
                    <a:pt x="211" y="404"/>
                    <a:pt x="237" y="359"/>
                    <a:pt x="308" y="239"/>
                  </a:cubicBezTo>
                  <a:cubicBezTo>
                    <a:pt x="337" y="228"/>
                    <a:pt x="342" y="202"/>
                    <a:pt x="345" y="172"/>
                  </a:cubicBezTo>
                  <a:cubicBezTo>
                    <a:pt x="353" y="64"/>
                    <a:pt x="266" y="37"/>
                    <a:pt x="19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7" name="Google Shape;17837;p11"/>
            <p:cNvSpPr/>
            <p:nvPr/>
          </p:nvSpPr>
          <p:spPr>
            <a:xfrm>
              <a:off x="-4103010" y="-609434"/>
              <a:ext cx="10744" cy="16092"/>
            </a:xfrm>
            <a:custGeom>
              <a:avLst/>
              <a:gdLst/>
              <a:ahLst/>
              <a:cxnLst/>
              <a:rect l="l" t="t" r="r" b="b"/>
              <a:pathLst>
                <a:path w="225" h="337" extrusionOk="0">
                  <a:moveTo>
                    <a:pt x="80" y="0"/>
                  </a:moveTo>
                  <a:cubicBezTo>
                    <a:pt x="68" y="12"/>
                    <a:pt x="61" y="23"/>
                    <a:pt x="50" y="34"/>
                  </a:cubicBezTo>
                  <a:cubicBezTo>
                    <a:pt x="46" y="64"/>
                    <a:pt x="46" y="98"/>
                    <a:pt x="46" y="131"/>
                  </a:cubicBezTo>
                  <a:cubicBezTo>
                    <a:pt x="19" y="169"/>
                    <a:pt x="1" y="210"/>
                    <a:pt x="5" y="259"/>
                  </a:cubicBezTo>
                  <a:cubicBezTo>
                    <a:pt x="12" y="259"/>
                    <a:pt x="23" y="255"/>
                    <a:pt x="31" y="255"/>
                  </a:cubicBezTo>
                  <a:cubicBezTo>
                    <a:pt x="87" y="255"/>
                    <a:pt x="113" y="318"/>
                    <a:pt x="162" y="337"/>
                  </a:cubicBezTo>
                  <a:cubicBezTo>
                    <a:pt x="225" y="228"/>
                    <a:pt x="218" y="135"/>
                    <a:pt x="117" y="53"/>
                  </a:cubicBezTo>
                  <a:cubicBezTo>
                    <a:pt x="98" y="42"/>
                    <a:pt x="90" y="19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8" name="Google Shape;17838;p11"/>
            <p:cNvSpPr/>
            <p:nvPr/>
          </p:nvSpPr>
          <p:spPr>
            <a:xfrm>
              <a:off x="-3911628" y="-553757"/>
              <a:ext cx="20532" cy="13656"/>
            </a:xfrm>
            <a:custGeom>
              <a:avLst/>
              <a:gdLst/>
              <a:ahLst/>
              <a:cxnLst/>
              <a:rect l="l" t="t" r="r" b="b"/>
              <a:pathLst>
                <a:path w="430" h="286" extrusionOk="0">
                  <a:moveTo>
                    <a:pt x="348" y="1"/>
                  </a:moveTo>
                  <a:cubicBezTo>
                    <a:pt x="299" y="1"/>
                    <a:pt x="259" y="27"/>
                    <a:pt x="221" y="49"/>
                  </a:cubicBezTo>
                  <a:cubicBezTo>
                    <a:pt x="180" y="76"/>
                    <a:pt x="142" y="102"/>
                    <a:pt x="94" y="102"/>
                  </a:cubicBezTo>
                  <a:lnTo>
                    <a:pt x="83" y="102"/>
                  </a:lnTo>
                  <a:cubicBezTo>
                    <a:pt x="116" y="158"/>
                    <a:pt x="0" y="244"/>
                    <a:pt x="116" y="285"/>
                  </a:cubicBezTo>
                  <a:cubicBezTo>
                    <a:pt x="138" y="229"/>
                    <a:pt x="206" y="206"/>
                    <a:pt x="236" y="147"/>
                  </a:cubicBezTo>
                  <a:cubicBezTo>
                    <a:pt x="259" y="109"/>
                    <a:pt x="311" y="46"/>
                    <a:pt x="381" y="42"/>
                  </a:cubicBezTo>
                  <a:cubicBezTo>
                    <a:pt x="385" y="38"/>
                    <a:pt x="389" y="38"/>
                    <a:pt x="393" y="38"/>
                  </a:cubicBezTo>
                  <a:cubicBezTo>
                    <a:pt x="404" y="38"/>
                    <a:pt x="416" y="42"/>
                    <a:pt x="430" y="46"/>
                  </a:cubicBezTo>
                  <a:cubicBezTo>
                    <a:pt x="419" y="35"/>
                    <a:pt x="411" y="16"/>
                    <a:pt x="397" y="12"/>
                  </a:cubicBezTo>
                  <a:cubicBezTo>
                    <a:pt x="381" y="4"/>
                    <a:pt x="363" y="1"/>
                    <a:pt x="3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39" name="Google Shape;17839;p11"/>
            <p:cNvSpPr/>
            <p:nvPr/>
          </p:nvSpPr>
          <p:spPr>
            <a:xfrm>
              <a:off x="-4090309" y="-631017"/>
              <a:ext cx="10935" cy="12893"/>
            </a:xfrm>
            <a:custGeom>
              <a:avLst/>
              <a:gdLst/>
              <a:ahLst/>
              <a:cxnLst/>
              <a:rect l="l" t="t" r="r" b="b"/>
              <a:pathLst>
                <a:path w="229" h="270" extrusionOk="0">
                  <a:moveTo>
                    <a:pt x="105" y="0"/>
                  </a:moveTo>
                  <a:cubicBezTo>
                    <a:pt x="76" y="0"/>
                    <a:pt x="45" y="15"/>
                    <a:pt x="12" y="34"/>
                  </a:cubicBezTo>
                  <a:cubicBezTo>
                    <a:pt x="26" y="41"/>
                    <a:pt x="41" y="45"/>
                    <a:pt x="57" y="52"/>
                  </a:cubicBezTo>
                  <a:cubicBezTo>
                    <a:pt x="34" y="109"/>
                    <a:pt x="19" y="169"/>
                    <a:pt x="31" y="232"/>
                  </a:cubicBezTo>
                  <a:lnTo>
                    <a:pt x="0" y="232"/>
                  </a:lnTo>
                  <a:cubicBezTo>
                    <a:pt x="8" y="243"/>
                    <a:pt x="19" y="259"/>
                    <a:pt x="31" y="269"/>
                  </a:cubicBezTo>
                  <a:cubicBezTo>
                    <a:pt x="57" y="262"/>
                    <a:pt x="83" y="259"/>
                    <a:pt x="109" y="251"/>
                  </a:cubicBezTo>
                  <a:cubicBezTo>
                    <a:pt x="202" y="224"/>
                    <a:pt x="228" y="150"/>
                    <a:pt x="198" y="75"/>
                  </a:cubicBezTo>
                  <a:cubicBezTo>
                    <a:pt x="180" y="23"/>
                    <a:pt x="146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0" name="Google Shape;17840;p11"/>
            <p:cNvSpPr/>
            <p:nvPr/>
          </p:nvSpPr>
          <p:spPr>
            <a:xfrm>
              <a:off x="-4118338" y="-1039422"/>
              <a:ext cx="15375" cy="9884"/>
            </a:xfrm>
            <a:custGeom>
              <a:avLst/>
              <a:gdLst/>
              <a:ahLst/>
              <a:cxnLst/>
              <a:rect l="l" t="t" r="r" b="b"/>
              <a:pathLst>
                <a:path w="322" h="207" extrusionOk="0">
                  <a:moveTo>
                    <a:pt x="23" y="1"/>
                  </a:moveTo>
                  <a:cubicBezTo>
                    <a:pt x="0" y="1"/>
                    <a:pt x="35" y="68"/>
                    <a:pt x="26" y="82"/>
                  </a:cubicBezTo>
                  <a:lnTo>
                    <a:pt x="23" y="82"/>
                  </a:lnTo>
                  <a:cubicBezTo>
                    <a:pt x="109" y="154"/>
                    <a:pt x="214" y="172"/>
                    <a:pt x="311" y="206"/>
                  </a:cubicBezTo>
                  <a:lnTo>
                    <a:pt x="314" y="202"/>
                  </a:lnTo>
                  <a:cubicBezTo>
                    <a:pt x="322" y="146"/>
                    <a:pt x="322" y="90"/>
                    <a:pt x="292" y="37"/>
                  </a:cubicBezTo>
                  <a:cubicBezTo>
                    <a:pt x="281" y="34"/>
                    <a:pt x="270" y="34"/>
                    <a:pt x="259" y="34"/>
                  </a:cubicBezTo>
                  <a:cubicBezTo>
                    <a:pt x="221" y="27"/>
                    <a:pt x="183" y="8"/>
                    <a:pt x="150" y="8"/>
                  </a:cubicBezTo>
                  <a:cubicBezTo>
                    <a:pt x="124" y="8"/>
                    <a:pt x="102" y="15"/>
                    <a:pt x="79" y="34"/>
                  </a:cubicBezTo>
                  <a:cubicBezTo>
                    <a:pt x="49" y="11"/>
                    <a:pt x="30" y="1"/>
                    <a:pt x="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1" name="Google Shape;17841;p11"/>
            <p:cNvSpPr/>
            <p:nvPr/>
          </p:nvSpPr>
          <p:spPr>
            <a:xfrm>
              <a:off x="-3645852" y="-633691"/>
              <a:ext cx="16092" cy="10553"/>
            </a:xfrm>
            <a:custGeom>
              <a:avLst/>
              <a:gdLst/>
              <a:ahLst/>
              <a:cxnLst/>
              <a:rect l="l" t="t" r="r" b="b"/>
              <a:pathLst>
                <a:path w="337" h="221" extrusionOk="0">
                  <a:moveTo>
                    <a:pt x="109" y="1"/>
                  </a:moveTo>
                  <a:cubicBezTo>
                    <a:pt x="71" y="1"/>
                    <a:pt x="38" y="8"/>
                    <a:pt x="0" y="30"/>
                  </a:cubicBezTo>
                  <a:cubicBezTo>
                    <a:pt x="57" y="37"/>
                    <a:pt x="143" y="15"/>
                    <a:pt x="98" y="127"/>
                  </a:cubicBezTo>
                  <a:cubicBezTo>
                    <a:pt x="86" y="158"/>
                    <a:pt x="124" y="180"/>
                    <a:pt x="150" y="202"/>
                  </a:cubicBezTo>
                  <a:cubicBezTo>
                    <a:pt x="172" y="213"/>
                    <a:pt x="188" y="220"/>
                    <a:pt x="202" y="220"/>
                  </a:cubicBezTo>
                  <a:cubicBezTo>
                    <a:pt x="250" y="220"/>
                    <a:pt x="285" y="168"/>
                    <a:pt x="326" y="150"/>
                  </a:cubicBezTo>
                  <a:cubicBezTo>
                    <a:pt x="337" y="97"/>
                    <a:pt x="281" y="86"/>
                    <a:pt x="262" y="49"/>
                  </a:cubicBezTo>
                  <a:cubicBezTo>
                    <a:pt x="214" y="19"/>
                    <a:pt x="161" y="1"/>
                    <a:pt x="10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2" name="Google Shape;17842;p11"/>
            <p:cNvSpPr/>
            <p:nvPr/>
          </p:nvSpPr>
          <p:spPr>
            <a:xfrm>
              <a:off x="-3792444" y="-520380"/>
              <a:ext cx="12940" cy="13131"/>
            </a:xfrm>
            <a:custGeom>
              <a:avLst/>
              <a:gdLst/>
              <a:ahLst/>
              <a:cxnLst/>
              <a:rect l="l" t="t" r="r" b="b"/>
              <a:pathLst>
                <a:path w="271" h="275" extrusionOk="0">
                  <a:moveTo>
                    <a:pt x="225" y="1"/>
                  </a:moveTo>
                  <a:cubicBezTo>
                    <a:pt x="180" y="1"/>
                    <a:pt x="128" y="5"/>
                    <a:pt x="110" y="53"/>
                  </a:cubicBezTo>
                  <a:cubicBezTo>
                    <a:pt x="87" y="106"/>
                    <a:pt x="42" y="117"/>
                    <a:pt x="1" y="140"/>
                  </a:cubicBezTo>
                  <a:cubicBezTo>
                    <a:pt x="35" y="173"/>
                    <a:pt x="73" y="202"/>
                    <a:pt x="102" y="240"/>
                  </a:cubicBezTo>
                  <a:cubicBezTo>
                    <a:pt x="125" y="263"/>
                    <a:pt x="147" y="274"/>
                    <a:pt x="162" y="274"/>
                  </a:cubicBezTo>
                  <a:cubicBezTo>
                    <a:pt x="188" y="274"/>
                    <a:pt x="211" y="252"/>
                    <a:pt x="230" y="221"/>
                  </a:cubicBezTo>
                  <a:cubicBezTo>
                    <a:pt x="192" y="154"/>
                    <a:pt x="180" y="90"/>
                    <a:pt x="270" y="53"/>
                  </a:cubicBezTo>
                  <a:lnTo>
                    <a:pt x="270" y="53"/>
                  </a:lnTo>
                  <a:cubicBezTo>
                    <a:pt x="270" y="55"/>
                    <a:pt x="270" y="56"/>
                    <a:pt x="270" y="57"/>
                  </a:cubicBezTo>
                  <a:lnTo>
                    <a:pt x="270" y="53"/>
                  </a:lnTo>
                  <a:cubicBezTo>
                    <a:pt x="270" y="53"/>
                    <a:pt x="270" y="53"/>
                    <a:pt x="270" y="53"/>
                  </a:cubicBezTo>
                  <a:lnTo>
                    <a:pt x="270" y="53"/>
                  </a:lnTo>
                  <a:cubicBezTo>
                    <a:pt x="270" y="31"/>
                    <a:pt x="269" y="1"/>
                    <a:pt x="24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3" name="Google Shape;17843;p11"/>
            <p:cNvSpPr/>
            <p:nvPr/>
          </p:nvSpPr>
          <p:spPr>
            <a:xfrm>
              <a:off x="-3805050" y="-792412"/>
              <a:ext cx="11269" cy="11651"/>
            </a:xfrm>
            <a:custGeom>
              <a:avLst/>
              <a:gdLst/>
              <a:ahLst/>
              <a:cxnLst/>
              <a:rect l="l" t="t" r="r" b="b"/>
              <a:pathLst>
                <a:path w="236" h="244" extrusionOk="0">
                  <a:moveTo>
                    <a:pt x="142" y="1"/>
                  </a:moveTo>
                  <a:cubicBezTo>
                    <a:pt x="108" y="1"/>
                    <a:pt x="63" y="35"/>
                    <a:pt x="7" y="95"/>
                  </a:cubicBezTo>
                  <a:cubicBezTo>
                    <a:pt x="4" y="121"/>
                    <a:pt x="4" y="143"/>
                    <a:pt x="0" y="166"/>
                  </a:cubicBezTo>
                  <a:cubicBezTo>
                    <a:pt x="34" y="225"/>
                    <a:pt x="86" y="244"/>
                    <a:pt x="146" y="244"/>
                  </a:cubicBezTo>
                  <a:cubicBezTo>
                    <a:pt x="161" y="244"/>
                    <a:pt x="180" y="244"/>
                    <a:pt x="198" y="240"/>
                  </a:cubicBezTo>
                  <a:cubicBezTo>
                    <a:pt x="194" y="229"/>
                    <a:pt x="191" y="218"/>
                    <a:pt x="194" y="207"/>
                  </a:cubicBezTo>
                  <a:cubicBezTo>
                    <a:pt x="198" y="162"/>
                    <a:pt x="104" y="192"/>
                    <a:pt x="130" y="135"/>
                  </a:cubicBezTo>
                  <a:cubicBezTo>
                    <a:pt x="142" y="113"/>
                    <a:pt x="161" y="109"/>
                    <a:pt x="183" y="109"/>
                  </a:cubicBezTo>
                  <a:cubicBezTo>
                    <a:pt x="202" y="109"/>
                    <a:pt x="220" y="113"/>
                    <a:pt x="235" y="113"/>
                  </a:cubicBezTo>
                  <a:cubicBezTo>
                    <a:pt x="209" y="38"/>
                    <a:pt x="180" y="1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4" name="Google Shape;17844;p11"/>
            <p:cNvSpPr/>
            <p:nvPr/>
          </p:nvSpPr>
          <p:spPr>
            <a:xfrm>
              <a:off x="-3800991" y="-859309"/>
              <a:ext cx="15949" cy="11078"/>
            </a:xfrm>
            <a:custGeom>
              <a:avLst/>
              <a:gdLst/>
              <a:ahLst/>
              <a:cxnLst/>
              <a:rect l="l" t="t" r="r" b="b"/>
              <a:pathLst>
                <a:path w="334" h="232" extrusionOk="0">
                  <a:moveTo>
                    <a:pt x="252" y="0"/>
                  </a:moveTo>
                  <a:cubicBezTo>
                    <a:pt x="240" y="11"/>
                    <a:pt x="225" y="33"/>
                    <a:pt x="221" y="33"/>
                  </a:cubicBezTo>
                  <a:cubicBezTo>
                    <a:pt x="192" y="16"/>
                    <a:pt x="173" y="7"/>
                    <a:pt x="158" y="7"/>
                  </a:cubicBezTo>
                  <a:cubicBezTo>
                    <a:pt x="124" y="7"/>
                    <a:pt x="117" y="49"/>
                    <a:pt x="106" y="105"/>
                  </a:cubicBezTo>
                  <a:cubicBezTo>
                    <a:pt x="102" y="120"/>
                    <a:pt x="98" y="128"/>
                    <a:pt x="95" y="128"/>
                  </a:cubicBezTo>
                  <a:cubicBezTo>
                    <a:pt x="87" y="128"/>
                    <a:pt x="83" y="94"/>
                    <a:pt x="76" y="86"/>
                  </a:cubicBezTo>
                  <a:cubicBezTo>
                    <a:pt x="64" y="75"/>
                    <a:pt x="57" y="71"/>
                    <a:pt x="50" y="71"/>
                  </a:cubicBezTo>
                  <a:cubicBezTo>
                    <a:pt x="31" y="71"/>
                    <a:pt x="23" y="101"/>
                    <a:pt x="12" y="116"/>
                  </a:cubicBezTo>
                  <a:cubicBezTo>
                    <a:pt x="9" y="164"/>
                    <a:pt x="1" y="213"/>
                    <a:pt x="72" y="217"/>
                  </a:cubicBezTo>
                  <a:cubicBezTo>
                    <a:pt x="83" y="225"/>
                    <a:pt x="106" y="232"/>
                    <a:pt x="113" y="232"/>
                  </a:cubicBezTo>
                  <a:lnTo>
                    <a:pt x="117" y="232"/>
                  </a:lnTo>
                  <a:cubicBezTo>
                    <a:pt x="173" y="173"/>
                    <a:pt x="214" y="101"/>
                    <a:pt x="300" y="68"/>
                  </a:cubicBezTo>
                  <a:cubicBezTo>
                    <a:pt x="333" y="56"/>
                    <a:pt x="297" y="4"/>
                    <a:pt x="2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5" name="Google Shape;17845;p11"/>
            <p:cNvSpPr/>
            <p:nvPr/>
          </p:nvSpPr>
          <p:spPr>
            <a:xfrm>
              <a:off x="-3794020" y="-1060146"/>
              <a:ext cx="9693" cy="14182"/>
            </a:xfrm>
            <a:custGeom>
              <a:avLst/>
              <a:gdLst/>
              <a:ahLst/>
              <a:cxnLst/>
              <a:rect l="l" t="t" r="r" b="b"/>
              <a:pathLst>
                <a:path w="203" h="297" extrusionOk="0">
                  <a:moveTo>
                    <a:pt x="75" y="0"/>
                  </a:moveTo>
                  <a:cubicBezTo>
                    <a:pt x="4" y="0"/>
                    <a:pt x="20" y="45"/>
                    <a:pt x="20" y="87"/>
                  </a:cubicBezTo>
                  <a:cubicBezTo>
                    <a:pt x="20" y="109"/>
                    <a:pt x="8" y="135"/>
                    <a:pt x="1" y="162"/>
                  </a:cubicBezTo>
                  <a:cubicBezTo>
                    <a:pt x="16" y="165"/>
                    <a:pt x="27" y="173"/>
                    <a:pt x="34" y="184"/>
                  </a:cubicBezTo>
                  <a:cubicBezTo>
                    <a:pt x="61" y="214"/>
                    <a:pt x="56" y="270"/>
                    <a:pt x="98" y="296"/>
                  </a:cubicBezTo>
                  <a:cubicBezTo>
                    <a:pt x="128" y="221"/>
                    <a:pt x="128" y="221"/>
                    <a:pt x="199" y="207"/>
                  </a:cubicBezTo>
                  <a:cubicBezTo>
                    <a:pt x="199" y="195"/>
                    <a:pt x="199" y="188"/>
                    <a:pt x="203" y="176"/>
                  </a:cubicBezTo>
                  <a:cubicBezTo>
                    <a:pt x="191" y="154"/>
                    <a:pt x="184" y="128"/>
                    <a:pt x="173" y="102"/>
                  </a:cubicBezTo>
                  <a:cubicBezTo>
                    <a:pt x="184" y="27"/>
                    <a:pt x="14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6" name="Google Shape;17846;p11"/>
            <p:cNvSpPr/>
            <p:nvPr/>
          </p:nvSpPr>
          <p:spPr>
            <a:xfrm>
              <a:off x="-3884888" y="-803633"/>
              <a:ext cx="16474" cy="8452"/>
            </a:xfrm>
            <a:custGeom>
              <a:avLst/>
              <a:gdLst/>
              <a:ahLst/>
              <a:cxnLst/>
              <a:rect l="l" t="t" r="r" b="b"/>
              <a:pathLst>
                <a:path w="345" h="177" extrusionOk="0">
                  <a:moveTo>
                    <a:pt x="173" y="8"/>
                  </a:moveTo>
                  <a:cubicBezTo>
                    <a:pt x="109" y="19"/>
                    <a:pt x="1" y="1"/>
                    <a:pt x="39" y="128"/>
                  </a:cubicBezTo>
                  <a:cubicBezTo>
                    <a:pt x="61" y="161"/>
                    <a:pt x="94" y="176"/>
                    <a:pt x="128" y="176"/>
                  </a:cubicBezTo>
                  <a:cubicBezTo>
                    <a:pt x="147" y="176"/>
                    <a:pt x="170" y="168"/>
                    <a:pt x="184" y="161"/>
                  </a:cubicBezTo>
                  <a:cubicBezTo>
                    <a:pt x="244" y="139"/>
                    <a:pt x="345" y="120"/>
                    <a:pt x="277" y="11"/>
                  </a:cubicBezTo>
                  <a:lnTo>
                    <a:pt x="277" y="11"/>
                  </a:lnTo>
                  <a:cubicBezTo>
                    <a:pt x="266" y="16"/>
                    <a:pt x="255" y="19"/>
                    <a:pt x="244" y="19"/>
                  </a:cubicBezTo>
                  <a:cubicBezTo>
                    <a:pt x="232" y="19"/>
                    <a:pt x="222" y="16"/>
                    <a:pt x="210" y="11"/>
                  </a:cubicBezTo>
                  <a:cubicBezTo>
                    <a:pt x="199" y="11"/>
                    <a:pt x="192" y="8"/>
                    <a:pt x="180" y="8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7" name="Google Shape;17847;p11"/>
            <p:cNvSpPr/>
            <p:nvPr/>
          </p:nvSpPr>
          <p:spPr>
            <a:xfrm>
              <a:off x="-3844157" y="-1039231"/>
              <a:ext cx="15185" cy="22204"/>
            </a:xfrm>
            <a:custGeom>
              <a:avLst/>
              <a:gdLst/>
              <a:ahLst/>
              <a:cxnLst/>
              <a:rect l="l" t="t" r="r" b="b"/>
              <a:pathLst>
                <a:path w="318" h="465" extrusionOk="0">
                  <a:moveTo>
                    <a:pt x="243" y="0"/>
                  </a:moveTo>
                  <a:lnTo>
                    <a:pt x="240" y="4"/>
                  </a:lnTo>
                  <a:cubicBezTo>
                    <a:pt x="243" y="109"/>
                    <a:pt x="198" y="128"/>
                    <a:pt x="142" y="128"/>
                  </a:cubicBezTo>
                  <a:cubicBezTo>
                    <a:pt x="128" y="128"/>
                    <a:pt x="112" y="123"/>
                    <a:pt x="97" y="123"/>
                  </a:cubicBezTo>
                  <a:cubicBezTo>
                    <a:pt x="83" y="123"/>
                    <a:pt x="64" y="120"/>
                    <a:pt x="49" y="120"/>
                  </a:cubicBezTo>
                  <a:cubicBezTo>
                    <a:pt x="45" y="120"/>
                    <a:pt x="38" y="120"/>
                    <a:pt x="34" y="123"/>
                  </a:cubicBezTo>
                  <a:cubicBezTo>
                    <a:pt x="23" y="131"/>
                    <a:pt x="12" y="142"/>
                    <a:pt x="0" y="154"/>
                  </a:cubicBezTo>
                  <a:cubicBezTo>
                    <a:pt x="15" y="213"/>
                    <a:pt x="138" y="183"/>
                    <a:pt x="112" y="277"/>
                  </a:cubicBezTo>
                  <a:cubicBezTo>
                    <a:pt x="86" y="359"/>
                    <a:pt x="135" y="408"/>
                    <a:pt x="176" y="464"/>
                  </a:cubicBezTo>
                  <a:cubicBezTo>
                    <a:pt x="180" y="423"/>
                    <a:pt x="183" y="378"/>
                    <a:pt x="187" y="333"/>
                  </a:cubicBezTo>
                  <a:cubicBezTo>
                    <a:pt x="183" y="329"/>
                    <a:pt x="180" y="325"/>
                    <a:pt x="176" y="321"/>
                  </a:cubicBezTo>
                  <a:cubicBezTo>
                    <a:pt x="176" y="318"/>
                    <a:pt x="172" y="318"/>
                    <a:pt x="172" y="314"/>
                  </a:cubicBezTo>
                  <a:cubicBezTo>
                    <a:pt x="138" y="266"/>
                    <a:pt x="157" y="228"/>
                    <a:pt x="214" y="187"/>
                  </a:cubicBezTo>
                  <a:cubicBezTo>
                    <a:pt x="281" y="138"/>
                    <a:pt x="318" y="78"/>
                    <a:pt x="24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8" name="Google Shape;17848;p11"/>
            <p:cNvSpPr/>
            <p:nvPr/>
          </p:nvSpPr>
          <p:spPr>
            <a:xfrm>
              <a:off x="-3995000" y="-564310"/>
              <a:ext cx="12701" cy="11173"/>
            </a:xfrm>
            <a:custGeom>
              <a:avLst/>
              <a:gdLst/>
              <a:ahLst/>
              <a:cxnLst/>
              <a:rect l="l" t="t" r="r" b="b"/>
              <a:pathLst>
                <a:path w="266" h="234" extrusionOk="0">
                  <a:moveTo>
                    <a:pt x="128" y="1"/>
                  </a:moveTo>
                  <a:cubicBezTo>
                    <a:pt x="102" y="1"/>
                    <a:pt x="79" y="23"/>
                    <a:pt x="53" y="68"/>
                  </a:cubicBezTo>
                  <a:cubicBezTo>
                    <a:pt x="0" y="162"/>
                    <a:pt x="90" y="180"/>
                    <a:pt x="128" y="230"/>
                  </a:cubicBezTo>
                  <a:cubicBezTo>
                    <a:pt x="143" y="233"/>
                    <a:pt x="157" y="233"/>
                    <a:pt x="169" y="233"/>
                  </a:cubicBezTo>
                  <a:cubicBezTo>
                    <a:pt x="210" y="233"/>
                    <a:pt x="243" y="218"/>
                    <a:pt x="266" y="173"/>
                  </a:cubicBezTo>
                  <a:cubicBezTo>
                    <a:pt x="217" y="144"/>
                    <a:pt x="240" y="84"/>
                    <a:pt x="202" y="46"/>
                  </a:cubicBezTo>
                  <a:cubicBezTo>
                    <a:pt x="173" y="16"/>
                    <a:pt x="150" y="1"/>
                    <a:pt x="12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49" name="Google Shape;17849;p11"/>
            <p:cNvSpPr/>
            <p:nvPr/>
          </p:nvSpPr>
          <p:spPr>
            <a:xfrm>
              <a:off x="-4358568" y="-761852"/>
              <a:ext cx="9836" cy="17524"/>
            </a:xfrm>
            <a:custGeom>
              <a:avLst/>
              <a:gdLst/>
              <a:ahLst/>
              <a:cxnLst/>
              <a:rect l="l" t="t" r="r" b="b"/>
              <a:pathLst>
                <a:path w="206" h="367" extrusionOk="0">
                  <a:moveTo>
                    <a:pt x="90" y="0"/>
                  </a:moveTo>
                  <a:lnTo>
                    <a:pt x="90" y="0"/>
                  </a:lnTo>
                  <a:cubicBezTo>
                    <a:pt x="68" y="23"/>
                    <a:pt x="42" y="45"/>
                    <a:pt x="19" y="64"/>
                  </a:cubicBezTo>
                  <a:cubicBezTo>
                    <a:pt x="90" y="138"/>
                    <a:pt x="86" y="213"/>
                    <a:pt x="0" y="330"/>
                  </a:cubicBezTo>
                  <a:cubicBezTo>
                    <a:pt x="11" y="359"/>
                    <a:pt x="37" y="363"/>
                    <a:pt x="68" y="366"/>
                  </a:cubicBezTo>
                  <a:cubicBezTo>
                    <a:pt x="199" y="288"/>
                    <a:pt x="206" y="154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0" name="Google Shape;17850;p11"/>
            <p:cNvSpPr/>
            <p:nvPr/>
          </p:nvSpPr>
          <p:spPr>
            <a:xfrm>
              <a:off x="-4146701" y="-596398"/>
              <a:ext cx="10218" cy="12702"/>
            </a:xfrm>
            <a:custGeom>
              <a:avLst/>
              <a:gdLst/>
              <a:ahLst/>
              <a:cxnLst/>
              <a:rect l="l" t="t" r="r" b="b"/>
              <a:pathLst>
                <a:path w="214" h="266" extrusionOk="0">
                  <a:moveTo>
                    <a:pt x="123" y="0"/>
                  </a:moveTo>
                  <a:lnTo>
                    <a:pt x="123" y="0"/>
                  </a:lnTo>
                  <a:cubicBezTo>
                    <a:pt x="94" y="31"/>
                    <a:pt x="53" y="53"/>
                    <a:pt x="30" y="86"/>
                  </a:cubicBezTo>
                  <a:cubicBezTo>
                    <a:pt x="1" y="146"/>
                    <a:pt x="15" y="198"/>
                    <a:pt x="79" y="232"/>
                  </a:cubicBezTo>
                  <a:cubicBezTo>
                    <a:pt x="105" y="247"/>
                    <a:pt x="135" y="266"/>
                    <a:pt x="161" y="266"/>
                  </a:cubicBezTo>
                  <a:cubicBezTo>
                    <a:pt x="180" y="266"/>
                    <a:pt x="198" y="251"/>
                    <a:pt x="210" y="206"/>
                  </a:cubicBezTo>
                  <a:cubicBezTo>
                    <a:pt x="213" y="150"/>
                    <a:pt x="172" y="101"/>
                    <a:pt x="191" y="41"/>
                  </a:cubicBezTo>
                  <a:lnTo>
                    <a:pt x="191" y="41"/>
                  </a:lnTo>
                  <a:cubicBezTo>
                    <a:pt x="176" y="45"/>
                    <a:pt x="161" y="53"/>
                    <a:pt x="146" y="53"/>
                  </a:cubicBezTo>
                  <a:cubicBezTo>
                    <a:pt x="131" y="53"/>
                    <a:pt x="120" y="41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1" name="Google Shape;17851;p11"/>
            <p:cNvSpPr/>
            <p:nvPr/>
          </p:nvSpPr>
          <p:spPr>
            <a:xfrm>
              <a:off x="-3943430" y="-597639"/>
              <a:ext cx="12033" cy="8786"/>
            </a:xfrm>
            <a:custGeom>
              <a:avLst/>
              <a:gdLst/>
              <a:ahLst/>
              <a:cxnLst/>
              <a:rect l="l" t="t" r="r" b="b"/>
              <a:pathLst>
                <a:path w="252" h="184" extrusionOk="0">
                  <a:moveTo>
                    <a:pt x="90" y="0"/>
                  </a:moveTo>
                  <a:cubicBezTo>
                    <a:pt x="64" y="0"/>
                    <a:pt x="38" y="12"/>
                    <a:pt x="16" y="45"/>
                  </a:cubicBezTo>
                  <a:cubicBezTo>
                    <a:pt x="1" y="71"/>
                    <a:pt x="16" y="157"/>
                    <a:pt x="79" y="176"/>
                  </a:cubicBezTo>
                  <a:cubicBezTo>
                    <a:pt x="95" y="180"/>
                    <a:pt x="105" y="183"/>
                    <a:pt x="117" y="183"/>
                  </a:cubicBezTo>
                  <a:cubicBezTo>
                    <a:pt x="199" y="183"/>
                    <a:pt x="202" y="83"/>
                    <a:pt x="252" y="26"/>
                  </a:cubicBezTo>
                  <a:lnTo>
                    <a:pt x="244" y="26"/>
                  </a:lnTo>
                  <a:cubicBezTo>
                    <a:pt x="218" y="26"/>
                    <a:pt x="192" y="19"/>
                    <a:pt x="166" y="15"/>
                  </a:cubicBezTo>
                  <a:cubicBezTo>
                    <a:pt x="140" y="8"/>
                    <a:pt x="117" y="0"/>
                    <a:pt x="9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2" name="Google Shape;17852;p11"/>
            <p:cNvSpPr/>
            <p:nvPr/>
          </p:nvSpPr>
          <p:spPr>
            <a:xfrm>
              <a:off x="-3751522" y="-687457"/>
              <a:ext cx="18766" cy="10075"/>
            </a:xfrm>
            <a:custGeom>
              <a:avLst/>
              <a:gdLst/>
              <a:ahLst/>
              <a:cxnLst/>
              <a:rect l="l" t="t" r="r" b="b"/>
              <a:pathLst>
                <a:path w="393" h="211" extrusionOk="0">
                  <a:moveTo>
                    <a:pt x="94" y="1"/>
                  </a:moveTo>
                  <a:cubicBezTo>
                    <a:pt x="60" y="1"/>
                    <a:pt x="30" y="16"/>
                    <a:pt x="1" y="54"/>
                  </a:cubicBezTo>
                  <a:cubicBezTo>
                    <a:pt x="49" y="61"/>
                    <a:pt x="108" y="42"/>
                    <a:pt x="131" y="124"/>
                  </a:cubicBezTo>
                  <a:cubicBezTo>
                    <a:pt x="139" y="162"/>
                    <a:pt x="172" y="176"/>
                    <a:pt x="213" y="176"/>
                  </a:cubicBezTo>
                  <a:cubicBezTo>
                    <a:pt x="229" y="176"/>
                    <a:pt x="243" y="173"/>
                    <a:pt x="262" y="169"/>
                  </a:cubicBezTo>
                  <a:lnTo>
                    <a:pt x="273" y="169"/>
                  </a:lnTo>
                  <a:cubicBezTo>
                    <a:pt x="318" y="169"/>
                    <a:pt x="355" y="192"/>
                    <a:pt x="393" y="211"/>
                  </a:cubicBezTo>
                  <a:cubicBezTo>
                    <a:pt x="378" y="150"/>
                    <a:pt x="378" y="76"/>
                    <a:pt x="307" y="76"/>
                  </a:cubicBezTo>
                  <a:cubicBezTo>
                    <a:pt x="292" y="76"/>
                    <a:pt x="277" y="80"/>
                    <a:pt x="255" y="87"/>
                  </a:cubicBezTo>
                  <a:lnTo>
                    <a:pt x="247" y="87"/>
                  </a:lnTo>
                  <a:cubicBezTo>
                    <a:pt x="225" y="87"/>
                    <a:pt x="213" y="54"/>
                    <a:pt x="195" y="42"/>
                  </a:cubicBezTo>
                  <a:cubicBezTo>
                    <a:pt x="161" y="16"/>
                    <a:pt x="127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3" name="Google Shape;17853;p11"/>
            <p:cNvSpPr/>
            <p:nvPr/>
          </p:nvSpPr>
          <p:spPr>
            <a:xfrm>
              <a:off x="-3752812" y="-674374"/>
              <a:ext cx="21296" cy="10553"/>
            </a:xfrm>
            <a:custGeom>
              <a:avLst/>
              <a:gdLst/>
              <a:ahLst/>
              <a:cxnLst/>
              <a:rect l="l" t="t" r="r" b="b"/>
              <a:pathLst>
                <a:path w="446" h="221" extrusionOk="0">
                  <a:moveTo>
                    <a:pt x="315" y="0"/>
                  </a:moveTo>
                  <a:cubicBezTo>
                    <a:pt x="300" y="0"/>
                    <a:pt x="285" y="30"/>
                    <a:pt x="278" y="59"/>
                  </a:cubicBezTo>
                  <a:cubicBezTo>
                    <a:pt x="308" y="86"/>
                    <a:pt x="323" y="135"/>
                    <a:pt x="282" y="135"/>
                  </a:cubicBezTo>
                  <a:lnTo>
                    <a:pt x="240" y="135"/>
                  </a:lnTo>
                  <a:cubicBezTo>
                    <a:pt x="211" y="135"/>
                    <a:pt x="180" y="138"/>
                    <a:pt x="151" y="142"/>
                  </a:cubicBezTo>
                  <a:cubicBezTo>
                    <a:pt x="121" y="149"/>
                    <a:pt x="91" y="153"/>
                    <a:pt x="61" y="153"/>
                  </a:cubicBezTo>
                  <a:cubicBezTo>
                    <a:pt x="42" y="153"/>
                    <a:pt x="23" y="149"/>
                    <a:pt x="1" y="146"/>
                  </a:cubicBezTo>
                  <a:lnTo>
                    <a:pt x="1" y="146"/>
                  </a:lnTo>
                  <a:cubicBezTo>
                    <a:pt x="42" y="183"/>
                    <a:pt x="87" y="187"/>
                    <a:pt x="135" y="187"/>
                  </a:cubicBezTo>
                  <a:lnTo>
                    <a:pt x="154" y="187"/>
                  </a:lnTo>
                  <a:cubicBezTo>
                    <a:pt x="180" y="187"/>
                    <a:pt x="211" y="187"/>
                    <a:pt x="233" y="194"/>
                  </a:cubicBezTo>
                  <a:cubicBezTo>
                    <a:pt x="285" y="213"/>
                    <a:pt x="319" y="220"/>
                    <a:pt x="345" y="220"/>
                  </a:cubicBezTo>
                  <a:cubicBezTo>
                    <a:pt x="394" y="220"/>
                    <a:pt x="413" y="183"/>
                    <a:pt x="446" y="75"/>
                  </a:cubicBezTo>
                  <a:lnTo>
                    <a:pt x="446" y="75"/>
                  </a:lnTo>
                  <a:cubicBezTo>
                    <a:pt x="423" y="86"/>
                    <a:pt x="401" y="108"/>
                    <a:pt x="379" y="108"/>
                  </a:cubicBezTo>
                  <a:cubicBezTo>
                    <a:pt x="364" y="108"/>
                    <a:pt x="353" y="97"/>
                    <a:pt x="342" y="52"/>
                  </a:cubicBezTo>
                  <a:cubicBezTo>
                    <a:pt x="334" y="15"/>
                    <a:pt x="323" y="0"/>
                    <a:pt x="3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4" name="Google Shape;17854;p11"/>
            <p:cNvSpPr/>
            <p:nvPr/>
          </p:nvSpPr>
          <p:spPr>
            <a:xfrm>
              <a:off x="-3743500" y="-679387"/>
              <a:ext cx="13083" cy="10171"/>
            </a:xfrm>
            <a:custGeom>
              <a:avLst/>
              <a:gdLst/>
              <a:ahLst/>
              <a:cxnLst/>
              <a:rect l="l" t="t" r="r" b="b"/>
              <a:pathLst>
                <a:path w="274" h="213" extrusionOk="0">
                  <a:moveTo>
                    <a:pt x="94" y="0"/>
                  </a:moveTo>
                  <a:cubicBezTo>
                    <a:pt x="94" y="60"/>
                    <a:pt x="23" y="68"/>
                    <a:pt x="12" y="116"/>
                  </a:cubicBezTo>
                  <a:cubicBezTo>
                    <a:pt x="1" y="164"/>
                    <a:pt x="4" y="191"/>
                    <a:pt x="27" y="191"/>
                  </a:cubicBezTo>
                  <a:cubicBezTo>
                    <a:pt x="42" y="191"/>
                    <a:pt x="57" y="183"/>
                    <a:pt x="83" y="164"/>
                  </a:cubicBezTo>
                  <a:cubicBezTo>
                    <a:pt x="90" y="135"/>
                    <a:pt x="105" y="105"/>
                    <a:pt x="120" y="105"/>
                  </a:cubicBezTo>
                  <a:cubicBezTo>
                    <a:pt x="128" y="105"/>
                    <a:pt x="139" y="120"/>
                    <a:pt x="147" y="157"/>
                  </a:cubicBezTo>
                  <a:cubicBezTo>
                    <a:pt x="158" y="202"/>
                    <a:pt x="169" y="213"/>
                    <a:pt x="184" y="213"/>
                  </a:cubicBezTo>
                  <a:cubicBezTo>
                    <a:pt x="206" y="213"/>
                    <a:pt x="228" y="191"/>
                    <a:pt x="251" y="180"/>
                  </a:cubicBezTo>
                  <a:cubicBezTo>
                    <a:pt x="273" y="128"/>
                    <a:pt x="259" y="83"/>
                    <a:pt x="225" y="42"/>
                  </a:cubicBezTo>
                  <a:cubicBezTo>
                    <a:pt x="187" y="23"/>
                    <a:pt x="150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5" name="Google Shape;17855;p11"/>
            <p:cNvSpPr/>
            <p:nvPr/>
          </p:nvSpPr>
          <p:spPr>
            <a:xfrm>
              <a:off x="-4395145" y="-1059430"/>
              <a:ext cx="10887" cy="16140"/>
            </a:xfrm>
            <a:custGeom>
              <a:avLst/>
              <a:gdLst/>
              <a:ahLst/>
              <a:cxnLst/>
              <a:rect l="l" t="t" r="r" b="b"/>
              <a:pathLst>
                <a:path w="228" h="338" extrusionOk="0">
                  <a:moveTo>
                    <a:pt x="63" y="1"/>
                  </a:moveTo>
                  <a:cubicBezTo>
                    <a:pt x="37" y="1"/>
                    <a:pt x="11" y="1"/>
                    <a:pt x="0" y="27"/>
                  </a:cubicBezTo>
                  <a:cubicBezTo>
                    <a:pt x="11" y="30"/>
                    <a:pt x="18" y="30"/>
                    <a:pt x="30" y="30"/>
                  </a:cubicBezTo>
                  <a:cubicBezTo>
                    <a:pt x="52" y="35"/>
                    <a:pt x="90" y="46"/>
                    <a:pt x="82" y="61"/>
                  </a:cubicBezTo>
                  <a:cubicBezTo>
                    <a:pt x="40" y="142"/>
                    <a:pt x="90" y="221"/>
                    <a:pt x="82" y="299"/>
                  </a:cubicBezTo>
                  <a:cubicBezTo>
                    <a:pt x="90" y="311"/>
                    <a:pt x="101" y="322"/>
                    <a:pt x="108" y="334"/>
                  </a:cubicBezTo>
                  <a:lnTo>
                    <a:pt x="116" y="337"/>
                  </a:lnTo>
                  <a:cubicBezTo>
                    <a:pt x="135" y="299"/>
                    <a:pt x="149" y="259"/>
                    <a:pt x="180" y="232"/>
                  </a:cubicBezTo>
                  <a:cubicBezTo>
                    <a:pt x="228" y="192"/>
                    <a:pt x="213" y="150"/>
                    <a:pt x="190" y="109"/>
                  </a:cubicBezTo>
                  <a:cubicBezTo>
                    <a:pt x="164" y="53"/>
                    <a:pt x="138" y="4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6" name="Google Shape;17856;p11"/>
            <p:cNvSpPr/>
            <p:nvPr/>
          </p:nvSpPr>
          <p:spPr>
            <a:xfrm>
              <a:off x="-3918074" y="-923581"/>
              <a:ext cx="8977" cy="13609"/>
            </a:xfrm>
            <a:custGeom>
              <a:avLst/>
              <a:gdLst/>
              <a:ahLst/>
              <a:cxnLst/>
              <a:rect l="l" t="t" r="r" b="b"/>
              <a:pathLst>
                <a:path w="188" h="285" extrusionOk="0">
                  <a:moveTo>
                    <a:pt x="61" y="1"/>
                  </a:moveTo>
                  <a:cubicBezTo>
                    <a:pt x="1" y="79"/>
                    <a:pt x="4" y="161"/>
                    <a:pt x="27" y="244"/>
                  </a:cubicBezTo>
                  <a:lnTo>
                    <a:pt x="35" y="244"/>
                  </a:lnTo>
                  <a:cubicBezTo>
                    <a:pt x="80" y="244"/>
                    <a:pt x="120" y="263"/>
                    <a:pt x="154" y="285"/>
                  </a:cubicBezTo>
                  <a:cubicBezTo>
                    <a:pt x="161" y="210"/>
                    <a:pt x="187" y="128"/>
                    <a:pt x="142" y="53"/>
                  </a:cubicBezTo>
                  <a:cubicBezTo>
                    <a:pt x="116" y="38"/>
                    <a:pt x="87" y="19"/>
                    <a:pt x="6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7" name="Google Shape;17857;p11"/>
            <p:cNvSpPr/>
            <p:nvPr/>
          </p:nvSpPr>
          <p:spPr>
            <a:xfrm>
              <a:off x="-4020689" y="-727090"/>
              <a:ext cx="14134" cy="14898"/>
            </a:xfrm>
            <a:custGeom>
              <a:avLst/>
              <a:gdLst/>
              <a:ahLst/>
              <a:cxnLst/>
              <a:rect l="l" t="t" r="r" b="b"/>
              <a:pathLst>
                <a:path w="296" h="312" extrusionOk="0">
                  <a:moveTo>
                    <a:pt x="143" y="1"/>
                  </a:moveTo>
                  <a:cubicBezTo>
                    <a:pt x="109" y="28"/>
                    <a:pt x="79" y="61"/>
                    <a:pt x="34" y="61"/>
                  </a:cubicBezTo>
                  <a:cubicBezTo>
                    <a:pt x="22" y="61"/>
                    <a:pt x="15" y="61"/>
                    <a:pt x="4" y="57"/>
                  </a:cubicBezTo>
                  <a:cubicBezTo>
                    <a:pt x="4" y="80"/>
                    <a:pt x="4" y="102"/>
                    <a:pt x="0" y="125"/>
                  </a:cubicBezTo>
                  <a:cubicBezTo>
                    <a:pt x="12" y="128"/>
                    <a:pt x="19" y="128"/>
                    <a:pt x="31" y="128"/>
                  </a:cubicBezTo>
                  <a:cubicBezTo>
                    <a:pt x="53" y="128"/>
                    <a:pt x="71" y="121"/>
                    <a:pt x="93" y="117"/>
                  </a:cubicBezTo>
                  <a:cubicBezTo>
                    <a:pt x="116" y="109"/>
                    <a:pt x="138" y="102"/>
                    <a:pt x="161" y="102"/>
                  </a:cubicBezTo>
                  <a:cubicBezTo>
                    <a:pt x="176" y="102"/>
                    <a:pt x="195" y="106"/>
                    <a:pt x="214" y="117"/>
                  </a:cubicBezTo>
                  <a:cubicBezTo>
                    <a:pt x="83" y="158"/>
                    <a:pt x="146" y="237"/>
                    <a:pt x="169" y="311"/>
                  </a:cubicBezTo>
                  <a:cubicBezTo>
                    <a:pt x="169" y="218"/>
                    <a:pt x="243" y="166"/>
                    <a:pt x="295" y="106"/>
                  </a:cubicBezTo>
                  <a:cubicBezTo>
                    <a:pt x="243" y="57"/>
                    <a:pt x="172" y="57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8" name="Google Shape;17858;p11"/>
            <p:cNvSpPr/>
            <p:nvPr/>
          </p:nvSpPr>
          <p:spPr>
            <a:xfrm>
              <a:off x="-4005170" y="-868430"/>
              <a:ext cx="9884" cy="9693"/>
            </a:xfrm>
            <a:custGeom>
              <a:avLst/>
              <a:gdLst/>
              <a:ahLst/>
              <a:cxnLst/>
              <a:rect l="l" t="t" r="r" b="b"/>
              <a:pathLst>
                <a:path w="207" h="203" extrusionOk="0">
                  <a:moveTo>
                    <a:pt x="42" y="0"/>
                  </a:moveTo>
                  <a:cubicBezTo>
                    <a:pt x="42" y="45"/>
                    <a:pt x="27" y="90"/>
                    <a:pt x="1" y="128"/>
                  </a:cubicBezTo>
                  <a:cubicBezTo>
                    <a:pt x="20" y="176"/>
                    <a:pt x="49" y="202"/>
                    <a:pt x="90" y="202"/>
                  </a:cubicBezTo>
                  <a:cubicBezTo>
                    <a:pt x="109" y="202"/>
                    <a:pt x="124" y="198"/>
                    <a:pt x="142" y="191"/>
                  </a:cubicBezTo>
                  <a:cubicBezTo>
                    <a:pt x="191" y="172"/>
                    <a:pt x="206" y="131"/>
                    <a:pt x="199" y="83"/>
                  </a:cubicBezTo>
                  <a:cubicBezTo>
                    <a:pt x="187" y="15"/>
                    <a:pt x="135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59" name="Google Shape;17859;p11"/>
            <p:cNvSpPr/>
            <p:nvPr/>
          </p:nvSpPr>
          <p:spPr>
            <a:xfrm>
              <a:off x="-4016917" y="-910211"/>
              <a:ext cx="9264" cy="14516"/>
            </a:xfrm>
            <a:custGeom>
              <a:avLst/>
              <a:gdLst/>
              <a:ahLst/>
              <a:cxnLst/>
              <a:rect l="l" t="t" r="r" b="b"/>
              <a:pathLst>
                <a:path w="194" h="304" extrusionOk="0">
                  <a:moveTo>
                    <a:pt x="52" y="0"/>
                  </a:moveTo>
                  <a:cubicBezTo>
                    <a:pt x="37" y="19"/>
                    <a:pt x="19" y="38"/>
                    <a:pt x="4" y="57"/>
                  </a:cubicBezTo>
                  <a:cubicBezTo>
                    <a:pt x="4" y="102"/>
                    <a:pt x="4" y="147"/>
                    <a:pt x="0" y="192"/>
                  </a:cubicBezTo>
                  <a:cubicBezTo>
                    <a:pt x="59" y="210"/>
                    <a:pt x="52" y="300"/>
                    <a:pt x="119" y="304"/>
                  </a:cubicBezTo>
                  <a:cubicBezTo>
                    <a:pt x="164" y="304"/>
                    <a:pt x="194" y="288"/>
                    <a:pt x="194" y="240"/>
                  </a:cubicBezTo>
                  <a:cubicBezTo>
                    <a:pt x="131" y="199"/>
                    <a:pt x="93" y="147"/>
                    <a:pt x="109" y="68"/>
                  </a:cubicBezTo>
                  <a:cubicBezTo>
                    <a:pt x="112" y="27"/>
                    <a:pt x="97" y="0"/>
                    <a:pt x="5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0" name="Google Shape;17860;p11"/>
            <p:cNvSpPr/>
            <p:nvPr/>
          </p:nvSpPr>
          <p:spPr>
            <a:xfrm>
              <a:off x="-4389653" y="-1054225"/>
              <a:ext cx="10410" cy="13800"/>
            </a:xfrm>
            <a:custGeom>
              <a:avLst/>
              <a:gdLst/>
              <a:ahLst/>
              <a:cxnLst/>
              <a:rect l="l" t="t" r="r" b="b"/>
              <a:pathLst>
                <a:path w="218" h="289" extrusionOk="0">
                  <a:moveTo>
                    <a:pt x="75" y="0"/>
                  </a:moveTo>
                  <a:cubicBezTo>
                    <a:pt x="98" y="41"/>
                    <a:pt x="113" y="83"/>
                    <a:pt x="65" y="123"/>
                  </a:cubicBezTo>
                  <a:cubicBezTo>
                    <a:pt x="34" y="150"/>
                    <a:pt x="20" y="190"/>
                    <a:pt x="1" y="228"/>
                  </a:cubicBezTo>
                  <a:cubicBezTo>
                    <a:pt x="8" y="228"/>
                    <a:pt x="15" y="228"/>
                    <a:pt x="22" y="228"/>
                  </a:cubicBezTo>
                  <a:cubicBezTo>
                    <a:pt x="41" y="228"/>
                    <a:pt x="59" y="230"/>
                    <a:pt x="75" y="243"/>
                  </a:cubicBezTo>
                  <a:cubicBezTo>
                    <a:pt x="94" y="258"/>
                    <a:pt x="105" y="288"/>
                    <a:pt x="124" y="288"/>
                  </a:cubicBezTo>
                  <a:cubicBezTo>
                    <a:pt x="132" y="288"/>
                    <a:pt x="139" y="285"/>
                    <a:pt x="150" y="273"/>
                  </a:cubicBezTo>
                  <a:cubicBezTo>
                    <a:pt x="177" y="251"/>
                    <a:pt x="210" y="202"/>
                    <a:pt x="210" y="202"/>
                  </a:cubicBezTo>
                  <a:cubicBezTo>
                    <a:pt x="146" y="146"/>
                    <a:pt x="217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1" name="Google Shape;17861;p11"/>
            <p:cNvSpPr/>
            <p:nvPr/>
          </p:nvSpPr>
          <p:spPr>
            <a:xfrm>
              <a:off x="-4112417" y="-969994"/>
              <a:ext cx="11794" cy="9502"/>
            </a:xfrm>
            <a:custGeom>
              <a:avLst/>
              <a:gdLst/>
              <a:ahLst/>
              <a:cxnLst/>
              <a:rect l="l" t="t" r="r" b="b"/>
              <a:pathLst>
                <a:path w="247" h="199" extrusionOk="0">
                  <a:moveTo>
                    <a:pt x="101" y="1"/>
                  </a:moveTo>
                  <a:cubicBezTo>
                    <a:pt x="63" y="1"/>
                    <a:pt x="30" y="8"/>
                    <a:pt x="18" y="49"/>
                  </a:cubicBezTo>
                  <a:cubicBezTo>
                    <a:pt x="0" y="117"/>
                    <a:pt x="59" y="153"/>
                    <a:pt x="97" y="195"/>
                  </a:cubicBezTo>
                  <a:cubicBezTo>
                    <a:pt x="101" y="198"/>
                    <a:pt x="104" y="198"/>
                    <a:pt x="104" y="198"/>
                  </a:cubicBezTo>
                  <a:cubicBezTo>
                    <a:pt x="157" y="198"/>
                    <a:pt x="198" y="176"/>
                    <a:pt x="232" y="143"/>
                  </a:cubicBezTo>
                  <a:cubicBezTo>
                    <a:pt x="247" y="68"/>
                    <a:pt x="168" y="49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2" name="Google Shape;17862;p11"/>
            <p:cNvSpPr/>
            <p:nvPr/>
          </p:nvSpPr>
          <p:spPr>
            <a:xfrm>
              <a:off x="-3788481" y="-1030684"/>
              <a:ext cx="14134" cy="16617"/>
            </a:xfrm>
            <a:custGeom>
              <a:avLst/>
              <a:gdLst/>
              <a:ahLst/>
              <a:cxnLst/>
              <a:rect l="l" t="t" r="r" b="b"/>
              <a:pathLst>
                <a:path w="296" h="348" extrusionOk="0">
                  <a:moveTo>
                    <a:pt x="285" y="1"/>
                  </a:moveTo>
                  <a:lnTo>
                    <a:pt x="285" y="1"/>
                  </a:lnTo>
                  <a:cubicBezTo>
                    <a:pt x="254" y="11"/>
                    <a:pt x="251" y="38"/>
                    <a:pt x="247" y="64"/>
                  </a:cubicBezTo>
                  <a:cubicBezTo>
                    <a:pt x="206" y="184"/>
                    <a:pt x="113" y="240"/>
                    <a:pt x="4" y="281"/>
                  </a:cubicBezTo>
                  <a:cubicBezTo>
                    <a:pt x="1" y="303"/>
                    <a:pt x="1" y="325"/>
                    <a:pt x="1" y="348"/>
                  </a:cubicBezTo>
                  <a:cubicBezTo>
                    <a:pt x="61" y="303"/>
                    <a:pt x="128" y="277"/>
                    <a:pt x="202" y="277"/>
                  </a:cubicBezTo>
                  <a:cubicBezTo>
                    <a:pt x="232" y="277"/>
                    <a:pt x="262" y="281"/>
                    <a:pt x="296" y="292"/>
                  </a:cubicBezTo>
                  <a:cubicBezTo>
                    <a:pt x="228" y="187"/>
                    <a:pt x="296" y="94"/>
                    <a:pt x="28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3" name="Google Shape;17863;p11"/>
            <p:cNvSpPr/>
            <p:nvPr/>
          </p:nvSpPr>
          <p:spPr>
            <a:xfrm>
              <a:off x="-4277345" y="-849330"/>
              <a:ext cx="14468" cy="15758"/>
            </a:xfrm>
            <a:custGeom>
              <a:avLst/>
              <a:gdLst/>
              <a:ahLst/>
              <a:cxnLst/>
              <a:rect l="l" t="t" r="r" b="b"/>
              <a:pathLst>
                <a:path w="303" h="330" extrusionOk="0">
                  <a:moveTo>
                    <a:pt x="194" y="0"/>
                  </a:moveTo>
                  <a:lnTo>
                    <a:pt x="194" y="4"/>
                  </a:lnTo>
                  <a:cubicBezTo>
                    <a:pt x="247" y="143"/>
                    <a:pt x="142" y="180"/>
                    <a:pt x="49" y="225"/>
                  </a:cubicBezTo>
                  <a:cubicBezTo>
                    <a:pt x="56" y="259"/>
                    <a:pt x="0" y="285"/>
                    <a:pt x="37" y="322"/>
                  </a:cubicBezTo>
                  <a:cubicBezTo>
                    <a:pt x="56" y="311"/>
                    <a:pt x="75" y="288"/>
                    <a:pt x="94" y="288"/>
                  </a:cubicBezTo>
                  <a:cubicBezTo>
                    <a:pt x="104" y="288"/>
                    <a:pt x="120" y="295"/>
                    <a:pt x="135" y="318"/>
                  </a:cubicBezTo>
                  <a:cubicBezTo>
                    <a:pt x="142" y="326"/>
                    <a:pt x="153" y="330"/>
                    <a:pt x="164" y="330"/>
                  </a:cubicBezTo>
                  <a:cubicBezTo>
                    <a:pt x="187" y="330"/>
                    <a:pt x="202" y="311"/>
                    <a:pt x="180" y="269"/>
                  </a:cubicBezTo>
                  <a:cubicBezTo>
                    <a:pt x="164" y="247"/>
                    <a:pt x="157" y="225"/>
                    <a:pt x="183" y="221"/>
                  </a:cubicBezTo>
                  <a:cubicBezTo>
                    <a:pt x="303" y="183"/>
                    <a:pt x="265" y="94"/>
                    <a:pt x="258" y="12"/>
                  </a:cubicBezTo>
                  <a:lnTo>
                    <a:pt x="258" y="4"/>
                  </a:lnTo>
                  <a:cubicBezTo>
                    <a:pt x="235" y="4"/>
                    <a:pt x="216" y="4"/>
                    <a:pt x="19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4" name="Google Shape;17864;p11"/>
            <p:cNvSpPr/>
            <p:nvPr/>
          </p:nvSpPr>
          <p:spPr>
            <a:xfrm>
              <a:off x="-3851320" y="-670315"/>
              <a:ext cx="14182" cy="10982"/>
            </a:xfrm>
            <a:custGeom>
              <a:avLst/>
              <a:gdLst/>
              <a:ahLst/>
              <a:cxnLst/>
              <a:rect l="l" t="t" r="r" b="b"/>
              <a:pathLst>
                <a:path w="297" h="230" extrusionOk="0">
                  <a:moveTo>
                    <a:pt x="157" y="1"/>
                  </a:moveTo>
                  <a:cubicBezTo>
                    <a:pt x="150" y="42"/>
                    <a:pt x="135" y="53"/>
                    <a:pt x="113" y="53"/>
                  </a:cubicBezTo>
                  <a:cubicBezTo>
                    <a:pt x="102" y="53"/>
                    <a:pt x="90" y="53"/>
                    <a:pt x="79" y="50"/>
                  </a:cubicBezTo>
                  <a:cubicBezTo>
                    <a:pt x="68" y="45"/>
                    <a:pt x="57" y="45"/>
                    <a:pt x="45" y="45"/>
                  </a:cubicBezTo>
                  <a:cubicBezTo>
                    <a:pt x="34" y="45"/>
                    <a:pt x="23" y="50"/>
                    <a:pt x="16" y="57"/>
                  </a:cubicBezTo>
                  <a:lnTo>
                    <a:pt x="16" y="90"/>
                  </a:lnTo>
                  <a:cubicBezTo>
                    <a:pt x="12" y="158"/>
                    <a:pt x="0" y="229"/>
                    <a:pt x="95" y="229"/>
                  </a:cubicBezTo>
                  <a:lnTo>
                    <a:pt x="109" y="229"/>
                  </a:lnTo>
                  <a:cubicBezTo>
                    <a:pt x="79" y="192"/>
                    <a:pt x="27" y="150"/>
                    <a:pt x="121" y="132"/>
                  </a:cubicBezTo>
                  <a:lnTo>
                    <a:pt x="180" y="132"/>
                  </a:lnTo>
                  <a:cubicBezTo>
                    <a:pt x="195" y="135"/>
                    <a:pt x="207" y="135"/>
                    <a:pt x="218" y="135"/>
                  </a:cubicBezTo>
                  <a:cubicBezTo>
                    <a:pt x="244" y="135"/>
                    <a:pt x="270" y="132"/>
                    <a:pt x="296" y="105"/>
                  </a:cubicBezTo>
                  <a:cubicBezTo>
                    <a:pt x="288" y="61"/>
                    <a:pt x="225" y="53"/>
                    <a:pt x="221" y="5"/>
                  </a:cubicBezTo>
                  <a:cubicBezTo>
                    <a:pt x="199" y="5"/>
                    <a:pt x="176" y="1"/>
                    <a:pt x="1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5" name="Google Shape;17865;p11"/>
            <p:cNvSpPr/>
            <p:nvPr/>
          </p:nvSpPr>
          <p:spPr>
            <a:xfrm>
              <a:off x="-3991800" y="-1057090"/>
              <a:ext cx="13657" cy="8070"/>
            </a:xfrm>
            <a:custGeom>
              <a:avLst/>
              <a:gdLst/>
              <a:ahLst/>
              <a:cxnLst/>
              <a:rect l="l" t="t" r="r" b="b"/>
              <a:pathLst>
                <a:path w="286" h="169" extrusionOk="0">
                  <a:moveTo>
                    <a:pt x="76" y="0"/>
                  </a:moveTo>
                  <a:cubicBezTo>
                    <a:pt x="49" y="0"/>
                    <a:pt x="27" y="8"/>
                    <a:pt x="19" y="45"/>
                  </a:cubicBezTo>
                  <a:cubicBezTo>
                    <a:pt x="1" y="116"/>
                    <a:pt x="31" y="161"/>
                    <a:pt x="106" y="169"/>
                  </a:cubicBezTo>
                  <a:cubicBezTo>
                    <a:pt x="150" y="138"/>
                    <a:pt x="195" y="112"/>
                    <a:pt x="240" y="79"/>
                  </a:cubicBezTo>
                  <a:cubicBezTo>
                    <a:pt x="285" y="41"/>
                    <a:pt x="244" y="26"/>
                    <a:pt x="218" y="8"/>
                  </a:cubicBezTo>
                  <a:cubicBezTo>
                    <a:pt x="195" y="8"/>
                    <a:pt x="176" y="4"/>
                    <a:pt x="154" y="4"/>
                  </a:cubicBezTo>
                  <a:cubicBezTo>
                    <a:pt x="147" y="4"/>
                    <a:pt x="143" y="4"/>
                    <a:pt x="139" y="8"/>
                  </a:cubicBezTo>
                  <a:lnTo>
                    <a:pt x="135" y="8"/>
                  </a:lnTo>
                  <a:cubicBezTo>
                    <a:pt x="124" y="8"/>
                    <a:pt x="116" y="4"/>
                    <a:pt x="106" y="4"/>
                  </a:cubicBezTo>
                  <a:cubicBezTo>
                    <a:pt x="94" y="4"/>
                    <a:pt x="87" y="0"/>
                    <a:pt x="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6" name="Google Shape;17866;p11"/>
            <p:cNvSpPr/>
            <p:nvPr/>
          </p:nvSpPr>
          <p:spPr>
            <a:xfrm>
              <a:off x="-4103344" y="-626385"/>
              <a:ext cx="14516" cy="13943"/>
            </a:xfrm>
            <a:custGeom>
              <a:avLst/>
              <a:gdLst/>
              <a:ahLst/>
              <a:cxnLst/>
              <a:rect l="l" t="t" r="r" b="b"/>
              <a:pathLst>
                <a:path w="304" h="292" extrusionOk="0">
                  <a:moveTo>
                    <a:pt x="244" y="0"/>
                  </a:moveTo>
                  <a:lnTo>
                    <a:pt x="244" y="0"/>
                  </a:lnTo>
                  <a:cubicBezTo>
                    <a:pt x="150" y="12"/>
                    <a:pt x="187" y="86"/>
                    <a:pt x="173" y="139"/>
                  </a:cubicBezTo>
                  <a:cubicBezTo>
                    <a:pt x="165" y="172"/>
                    <a:pt x="154" y="206"/>
                    <a:pt x="116" y="210"/>
                  </a:cubicBezTo>
                  <a:lnTo>
                    <a:pt x="109" y="210"/>
                  </a:lnTo>
                  <a:cubicBezTo>
                    <a:pt x="71" y="210"/>
                    <a:pt x="75" y="172"/>
                    <a:pt x="71" y="143"/>
                  </a:cubicBezTo>
                  <a:cubicBezTo>
                    <a:pt x="71" y="101"/>
                    <a:pt x="45" y="90"/>
                    <a:pt x="8" y="86"/>
                  </a:cubicBezTo>
                  <a:lnTo>
                    <a:pt x="8" y="120"/>
                  </a:lnTo>
                  <a:cubicBezTo>
                    <a:pt x="71" y="162"/>
                    <a:pt x="0" y="247"/>
                    <a:pt x="61" y="292"/>
                  </a:cubicBezTo>
                  <a:cubicBezTo>
                    <a:pt x="83" y="258"/>
                    <a:pt x="113" y="251"/>
                    <a:pt x="142" y="251"/>
                  </a:cubicBezTo>
                  <a:lnTo>
                    <a:pt x="165" y="251"/>
                  </a:lnTo>
                  <a:cubicBezTo>
                    <a:pt x="173" y="255"/>
                    <a:pt x="180" y="255"/>
                    <a:pt x="187" y="255"/>
                  </a:cubicBezTo>
                  <a:lnTo>
                    <a:pt x="199" y="255"/>
                  </a:lnTo>
                  <a:cubicBezTo>
                    <a:pt x="259" y="247"/>
                    <a:pt x="281" y="217"/>
                    <a:pt x="304" y="172"/>
                  </a:cubicBezTo>
                  <a:cubicBezTo>
                    <a:pt x="292" y="162"/>
                    <a:pt x="281" y="146"/>
                    <a:pt x="273" y="135"/>
                  </a:cubicBezTo>
                  <a:cubicBezTo>
                    <a:pt x="206" y="105"/>
                    <a:pt x="210" y="57"/>
                    <a:pt x="24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7" name="Google Shape;17867;p11"/>
            <p:cNvSpPr/>
            <p:nvPr/>
          </p:nvSpPr>
          <p:spPr>
            <a:xfrm>
              <a:off x="-3870754" y="-705650"/>
              <a:ext cx="20055" cy="10982"/>
            </a:xfrm>
            <a:custGeom>
              <a:avLst/>
              <a:gdLst/>
              <a:ahLst/>
              <a:cxnLst/>
              <a:rect l="l" t="t" r="r" b="b"/>
              <a:pathLst>
                <a:path w="420" h="230" extrusionOk="0">
                  <a:moveTo>
                    <a:pt x="407" y="0"/>
                  </a:moveTo>
                  <a:cubicBezTo>
                    <a:pt x="311" y="27"/>
                    <a:pt x="210" y="53"/>
                    <a:pt x="112" y="79"/>
                  </a:cubicBezTo>
                  <a:lnTo>
                    <a:pt x="105" y="86"/>
                  </a:lnTo>
                  <a:cubicBezTo>
                    <a:pt x="131" y="169"/>
                    <a:pt x="0" y="117"/>
                    <a:pt x="19" y="229"/>
                  </a:cubicBezTo>
                  <a:cubicBezTo>
                    <a:pt x="26" y="217"/>
                    <a:pt x="38" y="214"/>
                    <a:pt x="53" y="214"/>
                  </a:cubicBezTo>
                  <a:cubicBezTo>
                    <a:pt x="64" y="214"/>
                    <a:pt x="79" y="217"/>
                    <a:pt x="90" y="221"/>
                  </a:cubicBezTo>
                  <a:cubicBezTo>
                    <a:pt x="105" y="225"/>
                    <a:pt x="116" y="229"/>
                    <a:pt x="131" y="229"/>
                  </a:cubicBezTo>
                  <a:cubicBezTo>
                    <a:pt x="157" y="229"/>
                    <a:pt x="172" y="207"/>
                    <a:pt x="161" y="124"/>
                  </a:cubicBezTo>
                  <a:cubicBezTo>
                    <a:pt x="161" y="105"/>
                    <a:pt x="191" y="90"/>
                    <a:pt x="217" y="90"/>
                  </a:cubicBezTo>
                  <a:cubicBezTo>
                    <a:pt x="221" y="90"/>
                    <a:pt x="224" y="90"/>
                    <a:pt x="232" y="95"/>
                  </a:cubicBezTo>
                  <a:cubicBezTo>
                    <a:pt x="266" y="102"/>
                    <a:pt x="303" y="117"/>
                    <a:pt x="337" y="131"/>
                  </a:cubicBezTo>
                  <a:cubicBezTo>
                    <a:pt x="329" y="68"/>
                    <a:pt x="419" y="64"/>
                    <a:pt x="412" y="5"/>
                  </a:cubicBezTo>
                  <a:lnTo>
                    <a:pt x="40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8" name="Google Shape;17868;p11"/>
            <p:cNvSpPr/>
            <p:nvPr/>
          </p:nvSpPr>
          <p:spPr>
            <a:xfrm>
              <a:off x="-4105636" y="-975724"/>
              <a:ext cx="9836" cy="12558"/>
            </a:xfrm>
            <a:custGeom>
              <a:avLst/>
              <a:gdLst/>
              <a:ahLst/>
              <a:cxnLst/>
              <a:rect l="l" t="t" r="r" b="b"/>
              <a:pathLst>
                <a:path w="206" h="263" extrusionOk="0">
                  <a:moveTo>
                    <a:pt x="142" y="1"/>
                  </a:moveTo>
                  <a:lnTo>
                    <a:pt x="142" y="1"/>
                  </a:lnTo>
                  <a:cubicBezTo>
                    <a:pt x="83" y="27"/>
                    <a:pt x="7" y="35"/>
                    <a:pt x="0" y="121"/>
                  </a:cubicBezTo>
                  <a:cubicBezTo>
                    <a:pt x="26" y="169"/>
                    <a:pt x="105" y="188"/>
                    <a:pt x="90" y="263"/>
                  </a:cubicBezTo>
                  <a:cubicBezTo>
                    <a:pt x="205" y="192"/>
                    <a:pt x="202" y="102"/>
                    <a:pt x="1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69" name="Google Shape;17869;p11"/>
            <p:cNvSpPr/>
            <p:nvPr/>
          </p:nvSpPr>
          <p:spPr>
            <a:xfrm>
              <a:off x="-3885748" y="-976774"/>
              <a:ext cx="14516" cy="10409"/>
            </a:xfrm>
            <a:custGeom>
              <a:avLst/>
              <a:gdLst/>
              <a:ahLst/>
              <a:cxnLst/>
              <a:rect l="l" t="t" r="r" b="b"/>
              <a:pathLst>
                <a:path w="304" h="218" extrusionOk="0">
                  <a:moveTo>
                    <a:pt x="57" y="0"/>
                  </a:moveTo>
                  <a:cubicBezTo>
                    <a:pt x="41" y="0"/>
                    <a:pt x="31" y="12"/>
                    <a:pt x="31" y="45"/>
                  </a:cubicBezTo>
                  <a:cubicBezTo>
                    <a:pt x="60" y="98"/>
                    <a:pt x="0" y="180"/>
                    <a:pt x="86" y="217"/>
                  </a:cubicBezTo>
                  <a:cubicBezTo>
                    <a:pt x="93" y="183"/>
                    <a:pt x="98" y="165"/>
                    <a:pt x="138" y="165"/>
                  </a:cubicBezTo>
                  <a:lnTo>
                    <a:pt x="210" y="165"/>
                  </a:lnTo>
                  <a:cubicBezTo>
                    <a:pt x="303" y="165"/>
                    <a:pt x="300" y="147"/>
                    <a:pt x="262" y="34"/>
                  </a:cubicBezTo>
                  <a:lnTo>
                    <a:pt x="247" y="31"/>
                  </a:lnTo>
                  <a:lnTo>
                    <a:pt x="232" y="31"/>
                  </a:lnTo>
                  <a:cubicBezTo>
                    <a:pt x="210" y="71"/>
                    <a:pt x="191" y="90"/>
                    <a:pt x="172" y="90"/>
                  </a:cubicBezTo>
                  <a:cubicBezTo>
                    <a:pt x="153" y="90"/>
                    <a:pt x="131" y="68"/>
                    <a:pt x="101" y="19"/>
                  </a:cubicBezTo>
                  <a:lnTo>
                    <a:pt x="101" y="16"/>
                  </a:lnTo>
                  <a:cubicBezTo>
                    <a:pt x="86" y="8"/>
                    <a:pt x="71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0" name="Google Shape;17870;p11"/>
            <p:cNvSpPr/>
            <p:nvPr/>
          </p:nvSpPr>
          <p:spPr>
            <a:xfrm>
              <a:off x="-4134907" y="-824691"/>
              <a:ext cx="10553" cy="12367"/>
            </a:xfrm>
            <a:custGeom>
              <a:avLst/>
              <a:gdLst/>
              <a:ahLst/>
              <a:cxnLst/>
              <a:rect l="l" t="t" r="r" b="b"/>
              <a:pathLst>
                <a:path w="221" h="259" extrusionOk="0">
                  <a:moveTo>
                    <a:pt x="56" y="0"/>
                  </a:moveTo>
                  <a:cubicBezTo>
                    <a:pt x="37" y="86"/>
                    <a:pt x="0" y="169"/>
                    <a:pt x="0" y="259"/>
                  </a:cubicBezTo>
                  <a:cubicBezTo>
                    <a:pt x="59" y="188"/>
                    <a:pt x="202" y="214"/>
                    <a:pt x="220" y="76"/>
                  </a:cubicBezTo>
                  <a:lnTo>
                    <a:pt x="220" y="76"/>
                  </a:lnTo>
                  <a:cubicBezTo>
                    <a:pt x="209" y="79"/>
                    <a:pt x="202" y="79"/>
                    <a:pt x="194" y="79"/>
                  </a:cubicBezTo>
                  <a:cubicBezTo>
                    <a:pt x="135" y="79"/>
                    <a:pt x="116" y="4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1" name="Google Shape;17871;p11"/>
            <p:cNvSpPr/>
            <p:nvPr/>
          </p:nvSpPr>
          <p:spPr>
            <a:xfrm>
              <a:off x="-4005314" y="-790263"/>
              <a:ext cx="9454" cy="10266"/>
            </a:xfrm>
            <a:custGeom>
              <a:avLst/>
              <a:gdLst/>
              <a:ahLst/>
              <a:cxnLst/>
              <a:rect l="l" t="t" r="r" b="b"/>
              <a:pathLst>
                <a:path w="198" h="215" extrusionOk="0">
                  <a:moveTo>
                    <a:pt x="112" y="0"/>
                  </a:moveTo>
                  <a:cubicBezTo>
                    <a:pt x="90" y="0"/>
                    <a:pt x="63" y="9"/>
                    <a:pt x="37" y="12"/>
                  </a:cubicBezTo>
                  <a:cubicBezTo>
                    <a:pt x="26" y="23"/>
                    <a:pt x="11" y="35"/>
                    <a:pt x="0" y="42"/>
                  </a:cubicBezTo>
                  <a:cubicBezTo>
                    <a:pt x="0" y="79"/>
                    <a:pt x="15" y="105"/>
                    <a:pt x="45" y="124"/>
                  </a:cubicBezTo>
                  <a:cubicBezTo>
                    <a:pt x="67" y="135"/>
                    <a:pt x="97" y="157"/>
                    <a:pt x="56" y="184"/>
                  </a:cubicBezTo>
                  <a:cubicBezTo>
                    <a:pt x="67" y="207"/>
                    <a:pt x="82" y="214"/>
                    <a:pt x="97" y="214"/>
                  </a:cubicBezTo>
                  <a:cubicBezTo>
                    <a:pt x="112" y="214"/>
                    <a:pt x="123" y="207"/>
                    <a:pt x="138" y="199"/>
                  </a:cubicBezTo>
                  <a:cubicBezTo>
                    <a:pt x="153" y="192"/>
                    <a:pt x="164" y="184"/>
                    <a:pt x="180" y="184"/>
                  </a:cubicBezTo>
                  <a:cubicBezTo>
                    <a:pt x="183" y="184"/>
                    <a:pt x="187" y="188"/>
                    <a:pt x="190" y="188"/>
                  </a:cubicBezTo>
                  <a:cubicBezTo>
                    <a:pt x="194" y="154"/>
                    <a:pt x="194" y="124"/>
                    <a:pt x="198" y="90"/>
                  </a:cubicBezTo>
                  <a:cubicBezTo>
                    <a:pt x="190" y="19"/>
                    <a:pt x="157" y="0"/>
                    <a:pt x="11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2" name="Google Shape;17872;p11"/>
            <p:cNvSpPr/>
            <p:nvPr/>
          </p:nvSpPr>
          <p:spPr>
            <a:xfrm>
              <a:off x="-3646950" y="-604993"/>
              <a:ext cx="11985" cy="9693"/>
            </a:xfrm>
            <a:custGeom>
              <a:avLst/>
              <a:gdLst/>
              <a:ahLst/>
              <a:cxnLst/>
              <a:rect l="l" t="t" r="r" b="b"/>
              <a:pathLst>
                <a:path w="251" h="203" extrusionOk="0">
                  <a:moveTo>
                    <a:pt x="57" y="1"/>
                  </a:moveTo>
                  <a:cubicBezTo>
                    <a:pt x="1" y="1"/>
                    <a:pt x="20" y="76"/>
                    <a:pt x="9" y="121"/>
                  </a:cubicBezTo>
                  <a:cubicBezTo>
                    <a:pt x="20" y="128"/>
                    <a:pt x="42" y="135"/>
                    <a:pt x="46" y="147"/>
                  </a:cubicBezTo>
                  <a:cubicBezTo>
                    <a:pt x="54" y="188"/>
                    <a:pt x="64" y="203"/>
                    <a:pt x="83" y="203"/>
                  </a:cubicBezTo>
                  <a:cubicBezTo>
                    <a:pt x="102" y="203"/>
                    <a:pt x="121" y="188"/>
                    <a:pt x="143" y="169"/>
                  </a:cubicBezTo>
                  <a:cubicBezTo>
                    <a:pt x="147" y="169"/>
                    <a:pt x="151" y="166"/>
                    <a:pt x="158" y="166"/>
                  </a:cubicBezTo>
                  <a:lnTo>
                    <a:pt x="161" y="166"/>
                  </a:lnTo>
                  <a:cubicBezTo>
                    <a:pt x="166" y="166"/>
                    <a:pt x="166" y="169"/>
                    <a:pt x="169" y="169"/>
                  </a:cubicBezTo>
                  <a:cubicBezTo>
                    <a:pt x="169" y="169"/>
                    <a:pt x="173" y="169"/>
                    <a:pt x="173" y="166"/>
                  </a:cubicBezTo>
                  <a:cubicBezTo>
                    <a:pt x="251" y="61"/>
                    <a:pt x="143" y="23"/>
                    <a:pt x="90" y="9"/>
                  </a:cubicBezTo>
                  <a:cubicBezTo>
                    <a:pt x="80" y="1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3" name="Google Shape;17873;p11"/>
            <p:cNvSpPr/>
            <p:nvPr/>
          </p:nvSpPr>
          <p:spPr>
            <a:xfrm>
              <a:off x="-3727600" y="-531601"/>
              <a:ext cx="10171" cy="11508"/>
            </a:xfrm>
            <a:custGeom>
              <a:avLst/>
              <a:gdLst/>
              <a:ahLst/>
              <a:cxnLst/>
              <a:rect l="l" t="t" r="r" b="b"/>
              <a:pathLst>
                <a:path w="213" h="241" extrusionOk="0">
                  <a:moveTo>
                    <a:pt x="60" y="0"/>
                  </a:moveTo>
                  <a:cubicBezTo>
                    <a:pt x="60" y="71"/>
                    <a:pt x="0" y="158"/>
                    <a:pt x="101" y="206"/>
                  </a:cubicBezTo>
                  <a:cubicBezTo>
                    <a:pt x="123" y="210"/>
                    <a:pt x="135" y="221"/>
                    <a:pt x="142" y="240"/>
                  </a:cubicBezTo>
                  <a:cubicBezTo>
                    <a:pt x="168" y="240"/>
                    <a:pt x="195" y="236"/>
                    <a:pt x="209" y="210"/>
                  </a:cubicBezTo>
                  <a:cubicBezTo>
                    <a:pt x="173" y="135"/>
                    <a:pt x="213" y="0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4" name="Google Shape;17874;p11"/>
            <p:cNvSpPr/>
            <p:nvPr/>
          </p:nvSpPr>
          <p:spPr>
            <a:xfrm>
              <a:off x="-3878967" y="-730623"/>
              <a:ext cx="8643" cy="15948"/>
            </a:xfrm>
            <a:custGeom>
              <a:avLst/>
              <a:gdLst/>
              <a:ahLst/>
              <a:cxnLst/>
              <a:rect l="l" t="t" r="r" b="b"/>
              <a:pathLst>
                <a:path w="181" h="334" extrusionOk="0">
                  <a:moveTo>
                    <a:pt x="153" y="0"/>
                  </a:moveTo>
                  <a:cubicBezTo>
                    <a:pt x="108" y="42"/>
                    <a:pt x="30" y="4"/>
                    <a:pt x="1" y="75"/>
                  </a:cubicBezTo>
                  <a:cubicBezTo>
                    <a:pt x="38" y="102"/>
                    <a:pt x="98" y="105"/>
                    <a:pt x="56" y="180"/>
                  </a:cubicBezTo>
                  <a:cubicBezTo>
                    <a:pt x="27" y="225"/>
                    <a:pt x="23" y="281"/>
                    <a:pt x="60" y="333"/>
                  </a:cubicBezTo>
                  <a:lnTo>
                    <a:pt x="72" y="326"/>
                  </a:lnTo>
                  <a:cubicBezTo>
                    <a:pt x="82" y="292"/>
                    <a:pt x="105" y="277"/>
                    <a:pt x="135" y="266"/>
                  </a:cubicBezTo>
                  <a:cubicBezTo>
                    <a:pt x="180" y="183"/>
                    <a:pt x="113" y="90"/>
                    <a:pt x="158" y="8"/>
                  </a:cubicBezTo>
                  <a:lnTo>
                    <a:pt x="1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5" name="Google Shape;17875;p11"/>
            <p:cNvSpPr/>
            <p:nvPr/>
          </p:nvSpPr>
          <p:spPr>
            <a:xfrm>
              <a:off x="-3890236" y="-985513"/>
              <a:ext cx="10600" cy="10935"/>
            </a:xfrm>
            <a:custGeom>
              <a:avLst/>
              <a:gdLst/>
              <a:ahLst/>
              <a:cxnLst/>
              <a:rect l="l" t="t" r="r" b="b"/>
              <a:pathLst>
                <a:path w="222" h="229" extrusionOk="0">
                  <a:moveTo>
                    <a:pt x="221" y="0"/>
                  </a:moveTo>
                  <a:lnTo>
                    <a:pt x="221" y="0"/>
                  </a:lnTo>
                  <a:cubicBezTo>
                    <a:pt x="143" y="16"/>
                    <a:pt x="80" y="26"/>
                    <a:pt x="1" y="45"/>
                  </a:cubicBezTo>
                  <a:cubicBezTo>
                    <a:pt x="49" y="105"/>
                    <a:pt x="117" y="150"/>
                    <a:pt x="94" y="228"/>
                  </a:cubicBezTo>
                  <a:lnTo>
                    <a:pt x="125" y="228"/>
                  </a:lnTo>
                  <a:cubicBezTo>
                    <a:pt x="125" y="195"/>
                    <a:pt x="135" y="183"/>
                    <a:pt x="151" y="183"/>
                  </a:cubicBezTo>
                  <a:cubicBezTo>
                    <a:pt x="165" y="183"/>
                    <a:pt x="180" y="191"/>
                    <a:pt x="195" y="199"/>
                  </a:cubicBezTo>
                  <a:cubicBezTo>
                    <a:pt x="195" y="135"/>
                    <a:pt x="203" y="71"/>
                    <a:pt x="2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6" name="Google Shape;17876;p11"/>
            <p:cNvSpPr/>
            <p:nvPr/>
          </p:nvSpPr>
          <p:spPr>
            <a:xfrm>
              <a:off x="-3850747" y="-675472"/>
              <a:ext cx="10410" cy="7927"/>
            </a:xfrm>
            <a:custGeom>
              <a:avLst/>
              <a:gdLst/>
              <a:ahLst/>
              <a:cxnLst/>
              <a:rect l="l" t="t" r="r" b="b"/>
              <a:pathLst>
                <a:path w="218" h="166" extrusionOk="0">
                  <a:moveTo>
                    <a:pt x="112" y="1"/>
                  </a:moveTo>
                  <a:cubicBezTo>
                    <a:pt x="22" y="1"/>
                    <a:pt x="0" y="46"/>
                    <a:pt x="4" y="165"/>
                  </a:cubicBezTo>
                  <a:cubicBezTo>
                    <a:pt x="11" y="158"/>
                    <a:pt x="22" y="153"/>
                    <a:pt x="33" y="153"/>
                  </a:cubicBezTo>
                  <a:cubicBezTo>
                    <a:pt x="45" y="153"/>
                    <a:pt x="56" y="153"/>
                    <a:pt x="67" y="158"/>
                  </a:cubicBezTo>
                  <a:cubicBezTo>
                    <a:pt x="78" y="161"/>
                    <a:pt x="90" y="161"/>
                    <a:pt x="101" y="161"/>
                  </a:cubicBezTo>
                  <a:cubicBezTo>
                    <a:pt x="123" y="161"/>
                    <a:pt x="138" y="150"/>
                    <a:pt x="145" y="109"/>
                  </a:cubicBezTo>
                  <a:cubicBezTo>
                    <a:pt x="164" y="75"/>
                    <a:pt x="176" y="30"/>
                    <a:pt x="217" y="12"/>
                  </a:cubicBezTo>
                  <a:cubicBezTo>
                    <a:pt x="176" y="4"/>
                    <a:pt x="142" y="1"/>
                    <a:pt x="1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7" name="Google Shape;17877;p11"/>
            <p:cNvSpPr/>
            <p:nvPr/>
          </p:nvSpPr>
          <p:spPr>
            <a:xfrm>
              <a:off x="-3968737" y="-691755"/>
              <a:ext cx="7879" cy="13131"/>
            </a:xfrm>
            <a:custGeom>
              <a:avLst/>
              <a:gdLst/>
              <a:ahLst/>
              <a:cxnLst/>
              <a:rect l="l" t="t" r="r" b="b"/>
              <a:pathLst>
                <a:path w="165" h="275" extrusionOk="0">
                  <a:moveTo>
                    <a:pt x="82" y="1"/>
                  </a:moveTo>
                  <a:cubicBezTo>
                    <a:pt x="71" y="1"/>
                    <a:pt x="60" y="5"/>
                    <a:pt x="45" y="9"/>
                  </a:cubicBezTo>
                  <a:cubicBezTo>
                    <a:pt x="30" y="13"/>
                    <a:pt x="15" y="16"/>
                    <a:pt x="4" y="16"/>
                  </a:cubicBezTo>
                  <a:lnTo>
                    <a:pt x="0" y="16"/>
                  </a:lnTo>
                  <a:cubicBezTo>
                    <a:pt x="26" y="99"/>
                    <a:pt x="0" y="188"/>
                    <a:pt x="49" y="275"/>
                  </a:cubicBezTo>
                  <a:cubicBezTo>
                    <a:pt x="86" y="244"/>
                    <a:pt x="120" y="222"/>
                    <a:pt x="154" y="196"/>
                  </a:cubicBezTo>
                  <a:cubicBezTo>
                    <a:pt x="164" y="144"/>
                    <a:pt x="90" y="121"/>
                    <a:pt x="101" y="83"/>
                  </a:cubicBezTo>
                  <a:cubicBezTo>
                    <a:pt x="120" y="16"/>
                    <a:pt x="104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8" name="Google Shape;17878;p11"/>
            <p:cNvSpPr/>
            <p:nvPr/>
          </p:nvSpPr>
          <p:spPr>
            <a:xfrm>
              <a:off x="-3903606" y="-538764"/>
              <a:ext cx="9168" cy="13991"/>
            </a:xfrm>
            <a:custGeom>
              <a:avLst/>
              <a:gdLst/>
              <a:ahLst/>
              <a:cxnLst/>
              <a:rect l="l" t="t" r="r" b="b"/>
              <a:pathLst>
                <a:path w="192" h="293" extrusionOk="0">
                  <a:moveTo>
                    <a:pt x="64" y="1"/>
                  </a:moveTo>
                  <a:cubicBezTo>
                    <a:pt x="8" y="38"/>
                    <a:pt x="41" y="106"/>
                    <a:pt x="1" y="147"/>
                  </a:cubicBezTo>
                  <a:cubicBezTo>
                    <a:pt x="34" y="233"/>
                    <a:pt x="101" y="278"/>
                    <a:pt x="191" y="292"/>
                  </a:cubicBezTo>
                  <a:cubicBezTo>
                    <a:pt x="146" y="244"/>
                    <a:pt x="124" y="184"/>
                    <a:pt x="139" y="116"/>
                  </a:cubicBezTo>
                  <a:cubicBezTo>
                    <a:pt x="139" y="106"/>
                    <a:pt x="143" y="94"/>
                    <a:pt x="143" y="83"/>
                  </a:cubicBezTo>
                  <a:cubicBezTo>
                    <a:pt x="98" y="72"/>
                    <a:pt x="94" y="23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79" name="Google Shape;17879;p11"/>
            <p:cNvSpPr/>
            <p:nvPr/>
          </p:nvSpPr>
          <p:spPr>
            <a:xfrm>
              <a:off x="-4479614" y="-880033"/>
              <a:ext cx="11651" cy="9168"/>
            </a:xfrm>
            <a:custGeom>
              <a:avLst/>
              <a:gdLst/>
              <a:ahLst/>
              <a:cxnLst/>
              <a:rect l="l" t="t" r="r" b="b"/>
              <a:pathLst>
                <a:path w="244" h="192" extrusionOk="0">
                  <a:moveTo>
                    <a:pt x="105" y="1"/>
                  </a:moveTo>
                  <a:cubicBezTo>
                    <a:pt x="91" y="31"/>
                    <a:pt x="75" y="46"/>
                    <a:pt x="53" y="46"/>
                  </a:cubicBezTo>
                  <a:cubicBezTo>
                    <a:pt x="38" y="46"/>
                    <a:pt x="23" y="38"/>
                    <a:pt x="4" y="27"/>
                  </a:cubicBezTo>
                  <a:lnTo>
                    <a:pt x="4" y="31"/>
                  </a:lnTo>
                  <a:cubicBezTo>
                    <a:pt x="1" y="68"/>
                    <a:pt x="20" y="101"/>
                    <a:pt x="46" y="127"/>
                  </a:cubicBezTo>
                  <a:cubicBezTo>
                    <a:pt x="60" y="150"/>
                    <a:pt x="68" y="191"/>
                    <a:pt x="94" y="191"/>
                  </a:cubicBezTo>
                  <a:cubicBezTo>
                    <a:pt x="101" y="191"/>
                    <a:pt x="109" y="188"/>
                    <a:pt x="120" y="180"/>
                  </a:cubicBezTo>
                  <a:cubicBezTo>
                    <a:pt x="150" y="153"/>
                    <a:pt x="244" y="162"/>
                    <a:pt x="199" y="75"/>
                  </a:cubicBezTo>
                  <a:cubicBezTo>
                    <a:pt x="206" y="5"/>
                    <a:pt x="154" y="5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0" name="Google Shape;17880;p11"/>
            <p:cNvSpPr/>
            <p:nvPr/>
          </p:nvSpPr>
          <p:spPr>
            <a:xfrm>
              <a:off x="-4108167" y="-597257"/>
              <a:ext cx="12940" cy="8404"/>
            </a:xfrm>
            <a:custGeom>
              <a:avLst/>
              <a:gdLst/>
              <a:ahLst/>
              <a:cxnLst/>
              <a:rect l="l" t="t" r="r" b="b"/>
              <a:pathLst>
                <a:path w="271" h="176" extrusionOk="0">
                  <a:moveTo>
                    <a:pt x="139" y="0"/>
                  </a:moveTo>
                  <a:cubicBezTo>
                    <a:pt x="131" y="0"/>
                    <a:pt x="120" y="4"/>
                    <a:pt x="113" y="4"/>
                  </a:cubicBezTo>
                  <a:cubicBezTo>
                    <a:pt x="105" y="71"/>
                    <a:pt x="64" y="101"/>
                    <a:pt x="1" y="101"/>
                  </a:cubicBezTo>
                  <a:cubicBezTo>
                    <a:pt x="12" y="157"/>
                    <a:pt x="41" y="175"/>
                    <a:pt x="75" y="175"/>
                  </a:cubicBezTo>
                  <a:cubicBezTo>
                    <a:pt x="101" y="175"/>
                    <a:pt x="127" y="164"/>
                    <a:pt x="150" y="157"/>
                  </a:cubicBezTo>
                  <a:cubicBezTo>
                    <a:pt x="191" y="146"/>
                    <a:pt x="240" y="123"/>
                    <a:pt x="270" y="82"/>
                  </a:cubicBezTo>
                  <a:cubicBezTo>
                    <a:pt x="221" y="63"/>
                    <a:pt x="195" y="0"/>
                    <a:pt x="13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1" name="Google Shape;17881;p11"/>
            <p:cNvSpPr/>
            <p:nvPr/>
          </p:nvSpPr>
          <p:spPr>
            <a:xfrm>
              <a:off x="-3776878" y="-1104219"/>
              <a:ext cx="10410" cy="7544"/>
            </a:xfrm>
            <a:custGeom>
              <a:avLst/>
              <a:gdLst/>
              <a:ahLst/>
              <a:cxnLst/>
              <a:rect l="l" t="t" r="r" b="b"/>
              <a:pathLst>
                <a:path w="218" h="158" extrusionOk="0">
                  <a:moveTo>
                    <a:pt x="98" y="0"/>
                  </a:moveTo>
                  <a:cubicBezTo>
                    <a:pt x="72" y="0"/>
                    <a:pt x="56" y="23"/>
                    <a:pt x="53" y="64"/>
                  </a:cubicBezTo>
                  <a:cubicBezTo>
                    <a:pt x="53" y="90"/>
                    <a:pt x="23" y="83"/>
                    <a:pt x="1" y="86"/>
                  </a:cubicBezTo>
                  <a:cubicBezTo>
                    <a:pt x="1" y="128"/>
                    <a:pt x="23" y="150"/>
                    <a:pt x="68" y="154"/>
                  </a:cubicBezTo>
                  <a:cubicBezTo>
                    <a:pt x="90" y="154"/>
                    <a:pt x="113" y="157"/>
                    <a:pt x="139" y="157"/>
                  </a:cubicBezTo>
                  <a:lnTo>
                    <a:pt x="146" y="157"/>
                  </a:lnTo>
                  <a:cubicBezTo>
                    <a:pt x="213" y="157"/>
                    <a:pt x="213" y="94"/>
                    <a:pt x="213" y="57"/>
                  </a:cubicBezTo>
                  <a:cubicBezTo>
                    <a:pt x="218" y="15"/>
                    <a:pt x="158" y="19"/>
                    <a:pt x="124" y="4"/>
                  </a:cubicBezTo>
                  <a:cubicBezTo>
                    <a:pt x="116" y="0"/>
                    <a:pt x="106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2" name="Google Shape;17882;p11"/>
            <p:cNvSpPr/>
            <p:nvPr/>
          </p:nvSpPr>
          <p:spPr>
            <a:xfrm>
              <a:off x="-3799511" y="-1020704"/>
              <a:ext cx="11412" cy="7735"/>
            </a:xfrm>
            <a:custGeom>
              <a:avLst/>
              <a:gdLst/>
              <a:ahLst/>
              <a:cxnLst/>
              <a:rect l="l" t="t" r="r" b="b"/>
              <a:pathLst>
                <a:path w="239" h="162" extrusionOk="0">
                  <a:moveTo>
                    <a:pt x="138" y="1"/>
                  </a:moveTo>
                  <a:cubicBezTo>
                    <a:pt x="127" y="23"/>
                    <a:pt x="109" y="27"/>
                    <a:pt x="86" y="27"/>
                  </a:cubicBezTo>
                  <a:lnTo>
                    <a:pt x="71" y="27"/>
                  </a:lnTo>
                  <a:cubicBezTo>
                    <a:pt x="48" y="49"/>
                    <a:pt x="26" y="68"/>
                    <a:pt x="0" y="90"/>
                  </a:cubicBezTo>
                  <a:cubicBezTo>
                    <a:pt x="56" y="106"/>
                    <a:pt x="104" y="161"/>
                    <a:pt x="164" y="161"/>
                  </a:cubicBezTo>
                  <a:cubicBezTo>
                    <a:pt x="183" y="161"/>
                    <a:pt x="205" y="154"/>
                    <a:pt x="232" y="139"/>
                  </a:cubicBezTo>
                  <a:cubicBezTo>
                    <a:pt x="232" y="116"/>
                    <a:pt x="232" y="94"/>
                    <a:pt x="235" y="72"/>
                  </a:cubicBezTo>
                  <a:cubicBezTo>
                    <a:pt x="239" y="1"/>
                    <a:pt x="187" y="1"/>
                    <a:pt x="1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3" name="Google Shape;17883;p11"/>
            <p:cNvSpPr/>
            <p:nvPr/>
          </p:nvSpPr>
          <p:spPr>
            <a:xfrm>
              <a:off x="-4153864" y="-816669"/>
              <a:ext cx="17715" cy="10791"/>
            </a:xfrm>
            <a:custGeom>
              <a:avLst/>
              <a:gdLst/>
              <a:ahLst/>
              <a:cxnLst/>
              <a:rect l="l" t="t" r="r" b="b"/>
              <a:pathLst>
                <a:path w="371" h="226" extrusionOk="0">
                  <a:moveTo>
                    <a:pt x="8" y="1"/>
                  </a:moveTo>
                  <a:cubicBezTo>
                    <a:pt x="1" y="105"/>
                    <a:pt x="116" y="127"/>
                    <a:pt x="146" y="206"/>
                  </a:cubicBezTo>
                  <a:cubicBezTo>
                    <a:pt x="154" y="217"/>
                    <a:pt x="161" y="225"/>
                    <a:pt x="169" y="225"/>
                  </a:cubicBezTo>
                  <a:cubicBezTo>
                    <a:pt x="180" y="225"/>
                    <a:pt x="187" y="217"/>
                    <a:pt x="199" y="206"/>
                  </a:cubicBezTo>
                  <a:cubicBezTo>
                    <a:pt x="244" y="154"/>
                    <a:pt x="334" y="161"/>
                    <a:pt x="370" y="91"/>
                  </a:cubicBezTo>
                  <a:lnTo>
                    <a:pt x="363" y="91"/>
                  </a:lnTo>
                  <a:cubicBezTo>
                    <a:pt x="356" y="91"/>
                    <a:pt x="348" y="82"/>
                    <a:pt x="341" y="75"/>
                  </a:cubicBezTo>
                  <a:cubicBezTo>
                    <a:pt x="330" y="65"/>
                    <a:pt x="318" y="56"/>
                    <a:pt x="311" y="56"/>
                  </a:cubicBezTo>
                  <a:cubicBezTo>
                    <a:pt x="299" y="56"/>
                    <a:pt x="289" y="68"/>
                    <a:pt x="281" y="101"/>
                  </a:cubicBezTo>
                  <a:cubicBezTo>
                    <a:pt x="273" y="124"/>
                    <a:pt x="255" y="132"/>
                    <a:pt x="232" y="132"/>
                  </a:cubicBezTo>
                  <a:cubicBezTo>
                    <a:pt x="210" y="132"/>
                    <a:pt x="187" y="124"/>
                    <a:pt x="169" y="109"/>
                  </a:cubicBezTo>
                  <a:cubicBezTo>
                    <a:pt x="124" y="109"/>
                    <a:pt x="101" y="87"/>
                    <a:pt x="106" y="42"/>
                  </a:cubicBezTo>
                  <a:lnTo>
                    <a:pt x="101" y="42"/>
                  </a:lnTo>
                  <a:cubicBezTo>
                    <a:pt x="68" y="42"/>
                    <a:pt x="42" y="15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4" name="Google Shape;17884;p11"/>
            <p:cNvSpPr/>
            <p:nvPr/>
          </p:nvSpPr>
          <p:spPr>
            <a:xfrm>
              <a:off x="-3721726" y="-572857"/>
              <a:ext cx="8834" cy="13274"/>
            </a:xfrm>
            <a:custGeom>
              <a:avLst/>
              <a:gdLst/>
              <a:ahLst/>
              <a:cxnLst/>
              <a:rect l="l" t="t" r="r" b="b"/>
              <a:pathLst>
                <a:path w="185" h="278" extrusionOk="0">
                  <a:moveTo>
                    <a:pt x="98" y="1"/>
                  </a:moveTo>
                  <a:cubicBezTo>
                    <a:pt x="79" y="1"/>
                    <a:pt x="68" y="19"/>
                    <a:pt x="53" y="31"/>
                  </a:cubicBezTo>
                  <a:cubicBezTo>
                    <a:pt x="19" y="61"/>
                    <a:pt x="50" y="72"/>
                    <a:pt x="72" y="90"/>
                  </a:cubicBezTo>
                  <a:cubicBezTo>
                    <a:pt x="94" y="109"/>
                    <a:pt x="154" y="121"/>
                    <a:pt x="112" y="173"/>
                  </a:cubicBezTo>
                  <a:cubicBezTo>
                    <a:pt x="98" y="188"/>
                    <a:pt x="90" y="192"/>
                    <a:pt x="79" y="192"/>
                  </a:cubicBezTo>
                  <a:cubicBezTo>
                    <a:pt x="68" y="192"/>
                    <a:pt x="57" y="180"/>
                    <a:pt x="50" y="169"/>
                  </a:cubicBezTo>
                  <a:cubicBezTo>
                    <a:pt x="38" y="154"/>
                    <a:pt x="27" y="143"/>
                    <a:pt x="16" y="143"/>
                  </a:cubicBezTo>
                  <a:lnTo>
                    <a:pt x="12" y="143"/>
                  </a:lnTo>
                  <a:cubicBezTo>
                    <a:pt x="0" y="202"/>
                    <a:pt x="57" y="233"/>
                    <a:pt x="68" y="278"/>
                  </a:cubicBezTo>
                  <a:cubicBezTo>
                    <a:pt x="169" y="240"/>
                    <a:pt x="180" y="158"/>
                    <a:pt x="184" y="72"/>
                  </a:cubicBezTo>
                  <a:lnTo>
                    <a:pt x="184" y="53"/>
                  </a:lnTo>
                  <a:cubicBezTo>
                    <a:pt x="162" y="53"/>
                    <a:pt x="139" y="50"/>
                    <a:pt x="128" y="27"/>
                  </a:cubicBezTo>
                  <a:cubicBezTo>
                    <a:pt x="117" y="9"/>
                    <a:pt x="105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5" name="Google Shape;17885;p11"/>
            <p:cNvSpPr/>
            <p:nvPr/>
          </p:nvSpPr>
          <p:spPr>
            <a:xfrm>
              <a:off x="-3807008" y="-1024811"/>
              <a:ext cx="10887" cy="8452"/>
            </a:xfrm>
            <a:custGeom>
              <a:avLst/>
              <a:gdLst/>
              <a:ahLst/>
              <a:cxnLst/>
              <a:rect l="l" t="t" r="r" b="b"/>
              <a:pathLst>
                <a:path w="228" h="177" extrusionOk="0">
                  <a:moveTo>
                    <a:pt x="37" y="1"/>
                  </a:moveTo>
                  <a:cubicBezTo>
                    <a:pt x="11" y="12"/>
                    <a:pt x="4" y="35"/>
                    <a:pt x="0" y="61"/>
                  </a:cubicBezTo>
                  <a:cubicBezTo>
                    <a:pt x="52" y="102"/>
                    <a:pt x="104" y="140"/>
                    <a:pt x="157" y="176"/>
                  </a:cubicBezTo>
                  <a:cubicBezTo>
                    <a:pt x="183" y="154"/>
                    <a:pt x="205" y="135"/>
                    <a:pt x="228" y="113"/>
                  </a:cubicBezTo>
                  <a:cubicBezTo>
                    <a:pt x="216" y="80"/>
                    <a:pt x="194" y="50"/>
                    <a:pt x="202" y="12"/>
                  </a:cubicBezTo>
                  <a:cubicBezTo>
                    <a:pt x="145" y="9"/>
                    <a:pt x="93" y="5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6" name="Google Shape;17886;p11"/>
            <p:cNvSpPr/>
            <p:nvPr/>
          </p:nvSpPr>
          <p:spPr>
            <a:xfrm>
              <a:off x="-4480665" y="-590668"/>
              <a:ext cx="12511" cy="8452"/>
            </a:xfrm>
            <a:custGeom>
              <a:avLst/>
              <a:gdLst/>
              <a:ahLst/>
              <a:cxnLst/>
              <a:rect l="l" t="t" r="r" b="b"/>
              <a:pathLst>
                <a:path w="262" h="177" extrusionOk="0">
                  <a:moveTo>
                    <a:pt x="82" y="0"/>
                  </a:moveTo>
                  <a:cubicBezTo>
                    <a:pt x="52" y="0"/>
                    <a:pt x="0" y="19"/>
                    <a:pt x="26" y="86"/>
                  </a:cubicBezTo>
                  <a:cubicBezTo>
                    <a:pt x="52" y="135"/>
                    <a:pt x="109" y="109"/>
                    <a:pt x="142" y="135"/>
                  </a:cubicBezTo>
                  <a:cubicBezTo>
                    <a:pt x="176" y="165"/>
                    <a:pt x="199" y="176"/>
                    <a:pt x="217" y="176"/>
                  </a:cubicBezTo>
                  <a:cubicBezTo>
                    <a:pt x="254" y="176"/>
                    <a:pt x="254" y="123"/>
                    <a:pt x="261" y="68"/>
                  </a:cubicBezTo>
                  <a:cubicBezTo>
                    <a:pt x="251" y="64"/>
                    <a:pt x="239" y="64"/>
                    <a:pt x="228" y="64"/>
                  </a:cubicBezTo>
                  <a:lnTo>
                    <a:pt x="183" y="64"/>
                  </a:lnTo>
                  <a:cubicBezTo>
                    <a:pt x="149" y="64"/>
                    <a:pt x="120" y="56"/>
                    <a:pt x="101" y="8"/>
                  </a:cubicBezTo>
                  <a:cubicBezTo>
                    <a:pt x="101" y="4"/>
                    <a:pt x="94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7" name="Google Shape;17887;p11"/>
            <p:cNvSpPr/>
            <p:nvPr/>
          </p:nvSpPr>
          <p:spPr>
            <a:xfrm>
              <a:off x="-3693172" y="-537522"/>
              <a:ext cx="10744" cy="14182"/>
            </a:xfrm>
            <a:custGeom>
              <a:avLst/>
              <a:gdLst/>
              <a:ahLst/>
              <a:cxnLst/>
              <a:rect l="l" t="t" r="r" b="b"/>
              <a:pathLst>
                <a:path w="225" h="297" extrusionOk="0">
                  <a:moveTo>
                    <a:pt x="38" y="1"/>
                  </a:moveTo>
                  <a:cubicBezTo>
                    <a:pt x="35" y="31"/>
                    <a:pt x="30" y="57"/>
                    <a:pt x="1" y="68"/>
                  </a:cubicBezTo>
                  <a:cubicBezTo>
                    <a:pt x="61" y="113"/>
                    <a:pt x="90" y="166"/>
                    <a:pt x="57" y="240"/>
                  </a:cubicBezTo>
                  <a:cubicBezTo>
                    <a:pt x="61" y="237"/>
                    <a:pt x="64" y="237"/>
                    <a:pt x="64" y="237"/>
                  </a:cubicBezTo>
                  <a:cubicBezTo>
                    <a:pt x="87" y="237"/>
                    <a:pt x="98" y="252"/>
                    <a:pt x="109" y="266"/>
                  </a:cubicBezTo>
                  <a:cubicBezTo>
                    <a:pt x="120" y="282"/>
                    <a:pt x="135" y="297"/>
                    <a:pt x="154" y="297"/>
                  </a:cubicBezTo>
                  <a:lnTo>
                    <a:pt x="158" y="297"/>
                  </a:lnTo>
                  <a:cubicBezTo>
                    <a:pt x="225" y="154"/>
                    <a:pt x="109" y="87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8" name="Google Shape;17888;p11"/>
            <p:cNvSpPr/>
            <p:nvPr/>
          </p:nvSpPr>
          <p:spPr>
            <a:xfrm>
              <a:off x="-3658887" y="-586370"/>
              <a:ext cx="11651" cy="10744"/>
            </a:xfrm>
            <a:custGeom>
              <a:avLst/>
              <a:gdLst/>
              <a:ahLst/>
              <a:cxnLst/>
              <a:rect l="l" t="t" r="r" b="b"/>
              <a:pathLst>
                <a:path w="244" h="225" extrusionOk="0">
                  <a:moveTo>
                    <a:pt x="57" y="0"/>
                  </a:moveTo>
                  <a:cubicBezTo>
                    <a:pt x="45" y="0"/>
                    <a:pt x="30" y="4"/>
                    <a:pt x="16" y="14"/>
                  </a:cubicBezTo>
                  <a:cubicBezTo>
                    <a:pt x="0" y="90"/>
                    <a:pt x="94" y="135"/>
                    <a:pt x="71" y="213"/>
                  </a:cubicBezTo>
                  <a:cubicBezTo>
                    <a:pt x="102" y="216"/>
                    <a:pt x="131" y="221"/>
                    <a:pt x="161" y="224"/>
                  </a:cubicBezTo>
                  <a:lnTo>
                    <a:pt x="199" y="224"/>
                  </a:lnTo>
                  <a:cubicBezTo>
                    <a:pt x="214" y="224"/>
                    <a:pt x="228" y="224"/>
                    <a:pt x="244" y="209"/>
                  </a:cubicBezTo>
                  <a:cubicBezTo>
                    <a:pt x="209" y="171"/>
                    <a:pt x="187" y="127"/>
                    <a:pt x="128" y="112"/>
                  </a:cubicBezTo>
                  <a:cubicBezTo>
                    <a:pt x="75" y="97"/>
                    <a:pt x="90" y="56"/>
                    <a:pt x="113" y="22"/>
                  </a:cubicBezTo>
                  <a:cubicBezTo>
                    <a:pt x="94" y="7"/>
                    <a:pt x="75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89" name="Google Shape;17889;p11"/>
            <p:cNvSpPr/>
            <p:nvPr/>
          </p:nvSpPr>
          <p:spPr>
            <a:xfrm>
              <a:off x="-3785091" y="-606043"/>
              <a:ext cx="11842" cy="7735"/>
            </a:xfrm>
            <a:custGeom>
              <a:avLst/>
              <a:gdLst/>
              <a:ahLst/>
              <a:cxnLst/>
              <a:rect l="l" t="t" r="r" b="b"/>
              <a:pathLst>
                <a:path w="248" h="162" extrusionOk="0">
                  <a:moveTo>
                    <a:pt x="173" y="0"/>
                  </a:moveTo>
                  <a:cubicBezTo>
                    <a:pt x="109" y="19"/>
                    <a:pt x="38" y="27"/>
                    <a:pt x="0" y="86"/>
                  </a:cubicBezTo>
                  <a:cubicBezTo>
                    <a:pt x="12" y="102"/>
                    <a:pt x="19" y="112"/>
                    <a:pt x="31" y="124"/>
                  </a:cubicBezTo>
                  <a:cubicBezTo>
                    <a:pt x="53" y="150"/>
                    <a:pt x="71" y="162"/>
                    <a:pt x="90" y="162"/>
                  </a:cubicBezTo>
                  <a:cubicBezTo>
                    <a:pt x="128" y="162"/>
                    <a:pt x="154" y="117"/>
                    <a:pt x="188" y="94"/>
                  </a:cubicBezTo>
                  <a:cubicBezTo>
                    <a:pt x="247" y="53"/>
                    <a:pt x="214" y="23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0" name="Google Shape;17890;p11"/>
            <p:cNvSpPr/>
            <p:nvPr/>
          </p:nvSpPr>
          <p:spPr>
            <a:xfrm>
              <a:off x="-3870611" y="-630491"/>
              <a:ext cx="9693" cy="10791"/>
            </a:xfrm>
            <a:custGeom>
              <a:avLst/>
              <a:gdLst/>
              <a:ahLst/>
              <a:cxnLst/>
              <a:rect l="l" t="t" r="r" b="b"/>
              <a:pathLst>
                <a:path w="203" h="226" extrusionOk="0">
                  <a:moveTo>
                    <a:pt x="143" y="1"/>
                  </a:moveTo>
                  <a:cubicBezTo>
                    <a:pt x="90" y="38"/>
                    <a:pt x="68" y="105"/>
                    <a:pt x="1" y="124"/>
                  </a:cubicBezTo>
                  <a:cubicBezTo>
                    <a:pt x="20" y="158"/>
                    <a:pt x="42" y="191"/>
                    <a:pt x="61" y="225"/>
                  </a:cubicBezTo>
                  <a:cubicBezTo>
                    <a:pt x="109" y="195"/>
                    <a:pt x="154" y="165"/>
                    <a:pt x="203" y="135"/>
                  </a:cubicBezTo>
                  <a:cubicBezTo>
                    <a:pt x="166" y="98"/>
                    <a:pt x="185" y="34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1" name="Google Shape;17891;p11"/>
            <p:cNvSpPr/>
            <p:nvPr/>
          </p:nvSpPr>
          <p:spPr>
            <a:xfrm>
              <a:off x="-4005552" y="-934850"/>
              <a:ext cx="7544" cy="12558"/>
            </a:xfrm>
            <a:custGeom>
              <a:avLst/>
              <a:gdLst/>
              <a:ahLst/>
              <a:cxnLst/>
              <a:rect l="l" t="t" r="r" b="b"/>
              <a:pathLst>
                <a:path w="158" h="263" extrusionOk="0">
                  <a:moveTo>
                    <a:pt x="42" y="1"/>
                  </a:moveTo>
                  <a:cubicBezTo>
                    <a:pt x="61" y="45"/>
                    <a:pt x="57" y="83"/>
                    <a:pt x="1" y="98"/>
                  </a:cubicBezTo>
                  <a:cubicBezTo>
                    <a:pt x="31" y="150"/>
                    <a:pt x="31" y="207"/>
                    <a:pt x="23" y="263"/>
                  </a:cubicBezTo>
                  <a:cubicBezTo>
                    <a:pt x="50" y="255"/>
                    <a:pt x="61" y="221"/>
                    <a:pt x="90" y="221"/>
                  </a:cubicBezTo>
                  <a:cubicBezTo>
                    <a:pt x="98" y="221"/>
                    <a:pt x="109" y="221"/>
                    <a:pt x="117" y="225"/>
                  </a:cubicBezTo>
                  <a:cubicBezTo>
                    <a:pt x="121" y="229"/>
                    <a:pt x="124" y="229"/>
                    <a:pt x="128" y="229"/>
                  </a:cubicBezTo>
                  <a:cubicBezTo>
                    <a:pt x="150" y="229"/>
                    <a:pt x="154" y="195"/>
                    <a:pt x="158" y="173"/>
                  </a:cubicBezTo>
                  <a:cubicBezTo>
                    <a:pt x="109" y="124"/>
                    <a:pt x="147" y="54"/>
                    <a:pt x="106" y="5"/>
                  </a:cubicBezTo>
                  <a:cubicBezTo>
                    <a:pt x="83" y="1"/>
                    <a:pt x="61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2" name="Google Shape;17892;p11"/>
            <p:cNvSpPr/>
            <p:nvPr/>
          </p:nvSpPr>
          <p:spPr>
            <a:xfrm>
              <a:off x="-3755295" y="-515700"/>
              <a:ext cx="8118" cy="12510"/>
            </a:xfrm>
            <a:custGeom>
              <a:avLst/>
              <a:gdLst/>
              <a:ahLst/>
              <a:cxnLst/>
              <a:rect l="l" t="t" r="r" b="b"/>
              <a:pathLst>
                <a:path w="170" h="262" extrusionOk="0">
                  <a:moveTo>
                    <a:pt x="102" y="0"/>
                  </a:moveTo>
                  <a:cubicBezTo>
                    <a:pt x="46" y="0"/>
                    <a:pt x="23" y="37"/>
                    <a:pt x="12" y="90"/>
                  </a:cubicBezTo>
                  <a:cubicBezTo>
                    <a:pt x="1" y="157"/>
                    <a:pt x="80" y="191"/>
                    <a:pt x="68" y="254"/>
                  </a:cubicBezTo>
                  <a:cubicBezTo>
                    <a:pt x="102" y="258"/>
                    <a:pt x="135" y="261"/>
                    <a:pt x="169" y="261"/>
                  </a:cubicBezTo>
                  <a:cubicBezTo>
                    <a:pt x="169" y="221"/>
                    <a:pt x="154" y="187"/>
                    <a:pt x="120" y="168"/>
                  </a:cubicBezTo>
                  <a:cubicBezTo>
                    <a:pt x="57" y="135"/>
                    <a:pt x="98" y="101"/>
                    <a:pt x="113" y="64"/>
                  </a:cubicBezTo>
                  <a:cubicBezTo>
                    <a:pt x="117" y="52"/>
                    <a:pt x="117" y="45"/>
                    <a:pt x="117" y="34"/>
                  </a:cubicBezTo>
                  <a:cubicBezTo>
                    <a:pt x="117" y="23"/>
                    <a:pt x="117" y="11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3" name="Google Shape;17893;p11"/>
            <p:cNvSpPr/>
            <p:nvPr/>
          </p:nvSpPr>
          <p:spPr>
            <a:xfrm>
              <a:off x="-3765800" y="-809888"/>
              <a:ext cx="10887" cy="9502"/>
            </a:xfrm>
            <a:custGeom>
              <a:avLst/>
              <a:gdLst/>
              <a:ahLst/>
              <a:cxnLst/>
              <a:rect l="l" t="t" r="r" b="b"/>
              <a:pathLst>
                <a:path w="228" h="199" extrusionOk="0">
                  <a:moveTo>
                    <a:pt x="165" y="1"/>
                  </a:moveTo>
                  <a:cubicBezTo>
                    <a:pt x="127" y="83"/>
                    <a:pt x="57" y="113"/>
                    <a:pt x="0" y="154"/>
                  </a:cubicBezTo>
                  <a:cubicBezTo>
                    <a:pt x="71" y="161"/>
                    <a:pt x="135" y="199"/>
                    <a:pt x="206" y="199"/>
                  </a:cubicBezTo>
                  <a:lnTo>
                    <a:pt x="228" y="199"/>
                  </a:lnTo>
                  <a:cubicBezTo>
                    <a:pt x="221" y="135"/>
                    <a:pt x="206" y="71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4" name="Google Shape;17894;p11"/>
            <p:cNvSpPr/>
            <p:nvPr/>
          </p:nvSpPr>
          <p:spPr>
            <a:xfrm>
              <a:off x="-3957850" y="-1180619"/>
              <a:ext cx="10935" cy="8786"/>
            </a:xfrm>
            <a:custGeom>
              <a:avLst/>
              <a:gdLst/>
              <a:ahLst/>
              <a:cxnLst/>
              <a:rect l="l" t="t" r="r" b="b"/>
              <a:pathLst>
                <a:path w="229" h="184" extrusionOk="0">
                  <a:moveTo>
                    <a:pt x="146" y="1"/>
                  </a:moveTo>
                  <a:cubicBezTo>
                    <a:pt x="135" y="1"/>
                    <a:pt x="120" y="8"/>
                    <a:pt x="109" y="27"/>
                  </a:cubicBezTo>
                  <a:cubicBezTo>
                    <a:pt x="75" y="71"/>
                    <a:pt x="0" y="106"/>
                    <a:pt x="23" y="184"/>
                  </a:cubicBezTo>
                  <a:cubicBezTo>
                    <a:pt x="90" y="165"/>
                    <a:pt x="157" y="146"/>
                    <a:pt x="221" y="128"/>
                  </a:cubicBezTo>
                  <a:cubicBezTo>
                    <a:pt x="224" y="109"/>
                    <a:pt x="228" y="87"/>
                    <a:pt x="228" y="68"/>
                  </a:cubicBezTo>
                  <a:cubicBezTo>
                    <a:pt x="206" y="38"/>
                    <a:pt x="176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5" name="Google Shape;17895;p11"/>
            <p:cNvSpPr/>
            <p:nvPr/>
          </p:nvSpPr>
          <p:spPr>
            <a:xfrm>
              <a:off x="-3723302" y="-540530"/>
              <a:ext cx="12701" cy="8261"/>
            </a:xfrm>
            <a:custGeom>
              <a:avLst/>
              <a:gdLst/>
              <a:ahLst/>
              <a:cxnLst/>
              <a:rect l="l" t="t" r="r" b="b"/>
              <a:pathLst>
                <a:path w="266" h="173" extrusionOk="0">
                  <a:moveTo>
                    <a:pt x="142" y="1"/>
                  </a:moveTo>
                  <a:cubicBezTo>
                    <a:pt x="116" y="12"/>
                    <a:pt x="90" y="27"/>
                    <a:pt x="60" y="27"/>
                  </a:cubicBezTo>
                  <a:lnTo>
                    <a:pt x="38" y="27"/>
                  </a:lnTo>
                  <a:cubicBezTo>
                    <a:pt x="11" y="38"/>
                    <a:pt x="4" y="60"/>
                    <a:pt x="0" y="86"/>
                  </a:cubicBezTo>
                  <a:cubicBezTo>
                    <a:pt x="83" y="135"/>
                    <a:pt x="180" y="131"/>
                    <a:pt x="266" y="172"/>
                  </a:cubicBezTo>
                  <a:cubicBezTo>
                    <a:pt x="247" y="113"/>
                    <a:pt x="164" y="79"/>
                    <a:pt x="176" y="4"/>
                  </a:cubicBezTo>
                  <a:lnTo>
                    <a:pt x="16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6" name="Google Shape;17896;p11"/>
            <p:cNvSpPr/>
            <p:nvPr/>
          </p:nvSpPr>
          <p:spPr>
            <a:xfrm>
              <a:off x="-4380915" y="-750439"/>
              <a:ext cx="9168" cy="7163"/>
            </a:xfrm>
            <a:custGeom>
              <a:avLst/>
              <a:gdLst/>
              <a:ahLst/>
              <a:cxnLst/>
              <a:rect l="l" t="t" r="r" b="b"/>
              <a:pathLst>
                <a:path w="192" h="150" extrusionOk="0">
                  <a:moveTo>
                    <a:pt x="68" y="1"/>
                  </a:moveTo>
                  <a:cubicBezTo>
                    <a:pt x="27" y="1"/>
                    <a:pt x="12" y="23"/>
                    <a:pt x="8" y="60"/>
                  </a:cubicBezTo>
                  <a:cubicBezTo>
                    <a:pt x="1" y="143"/>
                    <a:pt x="79" y="124"/>
                    <a:pt x="117" y="150"/>
                  </a:cubicBezTo>
                  <a:cubicBezTo>
                    <a:pt x="146" y="139"/>
                    <a:pt x="191" y="146"/>
                    <a:pt x="180" y="98"/>
                  </a:cubicBezTo>
                  <a:cubicBezTo>
                    <a:pt x="169" y="38"/>
                    <a:pt x="139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7" name="Google Shape;17897;p11"/>
            <p:cNvSpPr/>
            <p:nvPr/>
          </p:nvSpPr>
          <p:spPr>
            <a:xfrm>
              <a:off x="-3723493" y="-553041"/>
              <a:ext cx="7879" cy="13800"/>
            </a:xfrm>
            <a:custGeom>
              <a:avLst/>
              <a:gdLst/>
              <a:ahLst/>
              <a:cxnLst/>
              <a:rect l="l" t="t" r="r" b="b"/>
              <a:pathLst>
                <a:path w="165" h="289" extrusionOk="0">
                  <a:moveTo>
                    <a:pt x="165" y="1"/>
                  </a:moveTo>
                  <a:lnTo>
                    <a:pt x="165" y="1"/>
                  </a:lnTo>
                  <a:cubicBezTo>
                    <a:pt x="123" y="42"/>
                    <a:pt x="0" y="34"/>
                    <a:pt x="53" y="128"/>
                  </a:cubicBezTo>
                  <a:cubicBezTo>
                    <a:pt x="90" y="196"/>
                    <a:pt x="49" y="236"/>
                    <a:pt x="42" y="289"/>
                  </a:cubicBezTo>
                  <a:lnTo>
                    <a:pt x="64" y="289"/>
                  </a:lnTo>
                  <a:cubicBezTo>
                    <a:pt x="94" y="289"/>
                    <a:pt x="120" y="274"/>
                    <a:pt x="146" y="263"/>
                  </a:cubicBezTo>
                  <a:cubicBezTo>
                    <a:pt x="101" y="173"/>
                    <a:pt x="142" y="87"/>
                    <a:pt x="16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8" name="Google Shape;17898;p11"/>
            <p:cNvSpPr/>
            <p:nvPr/>
          </p:nvSpPr>
          <p:spPr>
            <a:xfrm>
              <a:off x="-3694222" y="-657995"/>
              <a:ext cx="8595" cy="8070"/>
            </a:xfrm>
            <a:custGeom>
              <a:avLst/>
              <a:gdLst/>
              <a:ahLst/>
              <a:cxnLst/>
              <a:rect l="l" t="t" r="r" b="b"/>
              <a:pathLst>
                <a:path w="180" h="169" extrusionOk="0">
                  <a:moveTo>
                    <a:pt x="68" y="1"/>
                  </a:moveTo>
                  <a:cubicBezTo>
                    <a:pt x="19" y="1"/>
                    <a:pt x="49" y="68"/>
                    <a:pt x="23" y="94"/>
                  </a:cubicBezTo>
                  <a:cubicBezTo>
                    <a:pt x="15" y="128"/>
                    <a:pt x="0" y="169"/>
                    <a:pt x="64" y="169"/>
                  </a:cubicBezTo>
                  <a:lnTo>
                    <a:pt x="71" y="169"/>
                  </a:lnTo>
                  <a:cubicBezTo>
                    <a:pt x="120" y="169"/>
                    <a:pt x="150" y="154"/>
                    <a:pt x="161" y="98"/>
                  </a:cubicBezTo>
                  <a:cubicBezTo>
                    <a:pt x="180" y="23"/>
                    <a:pt x="124" y="8"/>
                    <a:pt x="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99" name="Google Shape;17899;p11"/>
            <p:cNvSpPr/>
            <p:nvPr/>
          </p:nvSpPr>
          <p:spPr>
            <a:xfrm>
              <a:off x="-4007128" y="-718304"/>
              <a:ext cx="12749" cy="9311"/>
            </a:xfrm>
            <a:custGeom>
              <a:avLst/>
              <a:gdLst/>
              <a:ahLst/>
              <a:cxnLst/>
              <a:rect l="l" t="t" r="r" b="b"/>
              <a:pathLst>
                <a:path w="267" h="195" extrusionOk="0">
                  <a:moveTo>
                    <a:pt x="146" y="1"/>
                  </a:moveTo>
                  <a:cubicBezTo>
                    <a:pt x="131" y="19"/>
                    <a:pt x="120" y="41"/>
                    <a:pt x="105" y="64"/>
                  </a:cubicBezTo>
                  <a:cubicBezTo>
                    <a:pt x="109" y="124"/>
                    <a:pt x="90" y="158"/>
                    <a:pt x="38" y="158"/>
                  </a:cubicBezTo>
                  <a:cubicBezTo>
                    <a:pt x="26" y="158"/>
                    <a:pt x="16" y="158"/>
                    <a:pt x="0" y="153"/>
                  </a:cubicBezTo>
                  <a:lnTo>
                    <a:pt x="0" y="161"/>
                  </a:lnTo>
                  <a:cubicBezTo>
                    <a:pt x="23" y="187"/>
                    <a:pt x="45" y="194"/>
                    <a:pt x="68" y="194"/>
                  </a:cubicBezTo>
                  <a:cubicBezTo>
                    <a:pt x="101" y="194"/>
                    <a:pt x="135" y="180"/>
                    <a:pt x="165" y="168"/>
                  </a:cubicBezTo>
                  <a:cubicBezTo>
                    <a:pt x="266" y="37"/>
                    <a:pt x="266" y="37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0" name="Google Shape;17900;p11"/>
            <p:cNvSpPr/>
            <p:nvPr/>
          </p:nvSpPr>
          <p:spPr>
            <a:xfrm>
              <a:off x="-4275197" y="-849521"/>
              <a:ext cx="9646" cy="10935"/>
            </a:xfrm>
            <a:custGeom>
              <a:avLst/>
              <a:gdLst/>
              <a:ahLst/>
              <a:cxnLst/>
              <a:rect l="l" t="t" r="r" b="b"/>
              <a:pathLst>
                <a:path w="202" h="229" extrusionOk="0">
                  <a:moveTo>
                    <a:pt x="116" y="1"/>
                  </a:moveTo>
                  <a:cubicBezTo>
                    <a:pt x="71" y="75"/>
                    <a:pt x="0" y="132"/>
                    <a:pt x="4" y="229"/>
                  </a:cubicBezTo>
                  <a:cubicBezTo>
                    <a:pt x="97" y="184"/>
                    <a:pt x="202" y="147"/>
                    <a:pt x="149" y="8"/>
                  </a:cubicBezTo>
                  <a:lnTo>
                    <a:pt x="149" y="4"/>
                  </a:lnTo>
                  <a:cubicBezTo>
                    <a:pt x="138" y="4"/>
                    <a:pt x="127" y="4"/>
                    <a:pt x="1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1" name="Google Shape;17901;p11"/>
            <p:cNvSpPr/>
            <p:nvPr/>
          </p:nvSpPr>
          <p:spPr>
            <a:xfrm>
              <a:off x="-3855044" y="-709709"/>
              <a:ext cx="11842" cy="10362"/>
            </a:xfrm>
            <a:custGeom>
              <a:avLst/>
              <a:gdLst/>
              <a:ahLst/>
              <a:cxnLst/>
              <a:rect l="l" t="t" r="r" b="b"/>
              <a:pathLst>
                <a:path w="248" h="217" extrusionOk="0">
                  <a:moveTo>
                    <a:pt x="225" y="0"/>
                  </a:moveTo>
                  <a:cubicBezTo>
                    <a:pt x="176" y="30"/>
                    <a:pt x="131" y="59"/>
                    <a:pt x="83" y="90"/>
                  </a:cubicBezTo>
                  <a:cubicBezTo>
                    <a:pt x="90" y="149"/>
                    <a:pt x="0" y="153"/>
                    <a:pt x="8" y="216"/>
                  </a:cubicBezTo>
                  <a:cubicBezTo>
                    <a:pt x="49" y="198"/>
                    <a:pt x="86" y="171"/>
                    <a:pt x="128" y="168"/>
                  </a:cubicBezTo>
                  <a:cubicBezTo>
                    <a:pt x="247" y="157"/>
                    <a:pt x="247" y="90"/>
                    <a:pt x="2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2" name="Google Shape;17902;p11"/>
            <p:cNvSpPr/>
            <p:nvPr/>
          </p:nvSpPr>
          <p:spPr>
            <a:xfrm>
              <a:off x="-4237235" y="-674756"/>
              <a:ext cx="12033" cy="8977"/>
            </a:xfrm>
            <a:custGeom>
              <a:avLst/>
              <a:gdLst/>
              <a:ahLst/>
              <a:cxnLst/>
              <a:rect l="l" t="t" r="r" b="b"/>
              <a:pathLst>
                <a:path w="252" h="188" extrusionOk="0">
                  <a:moveTo>
                    <a:pt x="177" y="0"/>
                  </a:moveTo>
                  <a:lnTo>
                    <a:pt x="177" y="0"/>
                  </a:lnTo>
                  <a:cubicBezTo>
                    <a:pt x="143" y="26"/>
                    <a:pt x="128" y="90"/>
                    <a:pt x="80" y="90"/>
                  </a:cubicBezTo>
                  <a:cubicBezTo>
                    <a:pt x="65" y="90"/>
                    <a:pt x="49" y="83"/>
                    <a:pt x="27" y="71"/>
                  </a:cubicBezTo>
                  <a:cubicBezTo>
                    <a:pt x="16" y="71"/>
                    <a:pt x="4" y="105"/>
                    <a:pt x="1" y="124"/>
                  </a:cubicBezTo>
                  <a:cubicBezTo>
                    <a:pt x="23" y="150"/>
                    <a:pt x="53" y="188"/>
                    <a:pt x="83" y="188"/>
                  </a:cubicBezTo>
                  <a:cubicBezTo>
                    <a:pt x="94" y="188"/>
                    <a:pt x="106" y="183"/>
                    <a:pt x="117" y="172"/>
                  </a:cubicBezTo>
                  <a:cubicBezTo>
                    <a:pt x="158" y="131"/>
                    <a:pt x="251" y="86"/>
                    <a:pt x="17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3" name="Google Shape;17903;p11"/>
            <p:cNvSpPr/>
            <p:nvPr/>
          </p:nvSpPr>
          <p:spPr>
            <a:xfrm>
              <a:off x="-3659222" y="-594965"/>
              <a:ext cx="6303" cy="9693"/>
            </a:xfrm>
            <a:custGeom>
              <a:avLst/>
              <a:gdLst/>
              <a:ahLst/>
              <a:cxnLst/>
              <a:rect l="l" t="t" r="r" b="b"/>
              <a:pathLst>
                <a:path w="132" h="203" extrusionOk="0">
                  <a:moveTo>
                    <a:pt x="37" y="1"/>
                  </a:moveTo>
                  <a:cubicBezTo>
                    <a:pt x="0" y="64"/>
                    <a:pt x="0" y="127"/>
                    <a:pt x="23" y="194"/>
                  </a:cubicBezTo>
                  <a:cubicBezTo>
                    <a:pt x="37" y="184"/>
                    <a:pt x="52" y="180"/>
                    <a:pt x="64" y="180"/>
                  </a:cubicBezTo>
                  <a:cubicBezTo>
                    <a:pt x="82" y="180"/>
                    <a:pt x="101" y="187"/>
                    <a:pt x="120" y="202"/>
                  </a:cubicBezTo>
                  <a:cubicBezTo>
                    <a:pt x="123" y="135"/>
                    <a:pt x="127" y="68"/>
                    <a:pt x="131" y="4"/>
                  </a:cubicBezTo>
                  <a:cubicBezTo>
                    <a:pt x="120" y="1"/>
                    <a:pt x="104" y="1"/>
                    <a:pt x="9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4" name="Google Shape;17904;p11"/>
            <p:cNvSpPr/>
            <p:nvPr/>
          </p:nvSpPr>
          <p:spPr>
            <a:xfrm>
              <a:off x="-3884315" y="-559774"/>
              <a:ext cx="10218" cy="7544"/>
            </a:xfrm>
            <a:custGeom>
              <a:avLst/>
              <a:gdLst/>
              <a:ahLst/>
              <a:cxnLst/>
              <a:rect l="l" t="t" r="r" b="b"/>
              <a:pathLst>
                <a:path w="214" h="158" extrusionOk="0">
                  <a:moveTo>
                    <a:pt x="45" y="0"/>
                  </a:moveTo>
                  <a:cubicBezTo>
                    <a:pt x="11" y="0"/>
                    <a:pt x="1" y="45"/>
                    <a:pt x="1" y="82"/>
                  </a:cubicBezTo>
                  <a:lnTo>
                    <a:pt x="8" y="82"/>
                  </a:lnTo>
                  <a:cubicBezTo>
                    <a:pt x="34" y="82"/>
                    <a:pt x="49" y="97"/>
                    <a:pt x="63" y="116"/>
                  </a:cubicBezTo>
                  <a:cubicBezTo>
                    <a:pt x="79" y="135"/>
                    <a:pt x="94" y="153"/>
                    <a:pt x="120" y="153"/>
                  </a:cubicBezTo>
                  <a:lnTo>
                    <a:pt x="123" y="153"/>
                  </a:lnTo>
                  <a:cubicBezTo>
                    <a:pt x="146" y="153"/>
                    <a:pt x="168" y="157"/>
                    <a:pt x="191" y="157"/>
                  </a:cubicBezTo>
                  <a:cubicBezTo>
                    <a:pt x="213" y="49"/>
                    <a:pt x="127" y="26"/>
                    <a:pt x="60" y="4"/>
                  </a:cubicBezTo>
                  <a:cubicBezTo>
                    <a:pt x="53" y="0"/>
                    <a:pt x="49" y="0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5" name="Google Shape;17905;p11"/>
            <p:cNvSpPr/>
            <p:nvPr/>
          </p:nvSpPr>
          <p:spPr>
            <a:xfrm>
              <a:off x="-4068726" y="-608861"/>
              <a:ext cx="8452" cy="9836"/>
            </a:xfrm>
            <a:custGeom>
              <a:avLst/>
              <a:gdLst/>
              <a:ahLst/>
              <a:cxnLst/>
              <a:rect l="l" t="t" r="r" b="b"/>
              <a:pathLst>
                <a:path w="177" h="206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168"/>
                    <a:pt x="0" y="168"/>
                    <a:pt x="147" y="205"/>
                  </a:cubicBezTo>
                  <a:cubicBezTo>
                    <a:pt x="176" y="97"/>
                    <a:pt x="90" y="52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6" name="Google Shape;17906;p11"/>
            <p:cNvSpPr/>
            <p:nvPr/>
          </p:nvSpPr>
          <p:spPr>
            <a:xfrm>
              <a:off x="-3657264" y="-513074"/>
              <a:ext cx="10218" cy="16139"/>
            </a:xfrm>
            <a:custGeom>
              <a:avLst/>
              <a:gdLst/>
              <a:ahLst/>
              <a:cxnLst/>
              <a:rect l="l" t="t" r="r" b="b"/>
              <a:pathLst>
                <a:path w="214" h="338" extrusionOk="0">
                  <a:moveTo>
                    <a:pt x="15" y="1"/>
                  </a:moveTo>
                  <a:lnTo>
                    <a:pt x="15" y="1"/>
                  </a:lnTo>
                  <a:cubicBezTo>
                    <a:pt x="8" y="49"/>
                    <a:pt x="0" y="106"/>
                    <a:pt x="56" y="128"/>
                  </a:cubicBezTo>
                  <a:cubicBezTo>
                    <a:pt x="161" y="166"/>
                    <a:pt x="149" y="256"/>
                    <a:pt x="153" y="337"/>
                  </a:cubicBezTo>
                  <a:cubicBezTo>
                    <a:pt x="161" y="323"/>
                    <a:pt x="168" y="311"/>
                    <a:pt x="172" y="296"/>
                  </a:cubicBezTo>
                  <a:cubicBezTo>
                    <a:pt x="213" y="177"/>
                    <a:pt x="168" y="99"/>
                    <a:pt x="1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7" name="Google Shape;17907;p11"/>
            <p:cNvSpPr/>
            <p:nvPr/>
          </p:nvSpPr>
          <p:spPr>
            <a:xfrm>
              <a:off x="-3876150" y="-715104"/>
              <a:ext cx="10792" cy="13800"/>
            </a:xfrm>
            <a:custGeom>
              <a:avLst/>
              <a:gdLst/>
              <a:ahLst/>
              <a:cxnLst/>
              <a:rect l="l" t="t" r="r" b="b"/>
              <a:pathLst>
                <a:path w="226" h="289" extrusionOk="0">
                  <a:moveTo>
                    <a:pt x="13" y="1"/>
                  </a:moveTo>
                  <a:lnTo>
                    <a:pt x="1" y="8"/>
                  </a:lnTo>
                  <a:cubicBezTo>
                    <a:pt x="16" y="53"/>
                    <a:pt x="16" y="105"/>
                    <a:pt x="42" y="143"/>
                  </a:cubicBezTo>
                  <a:cubicBezTo>
                    <a:pt x="80" y="198"/>
                    <a:pt x="99" y="288"/>
                    <a:pt x="184" y="288"/>
                  </a:cubicBezTo>
                  <a:cubicBezTo>
                    <a:pt x="196" y="288"/>
                    <a:pt x="206" y="284"/>
                    <a:pt x="218" y="284"/>
                  </a:cubicBezTo>
                  <a:lnTo>
                    <a:pt x="225" y="277"/>
                  </a:lnTo>
                  <a:cubicBezTo>
                    <a:pt x="203" y="255"/>
                    <a:pt x="180" y="232"/>
                    <a:pt x="162" y="210"/>
                  </a:cubicBezTo>
                  <a:cubicBezTo>
                    <a:pt x="102" y="169"/>
                    <a:pt x="87" y="105"/>
                    <a:pt x="72" y="38"/>
                  </a:cubicBezTo>
                  <a:cubicBezTo>
                    <a:pt x="61" y="12"/>
                    <a:pt x="39" y="5"/>
                    <a:pt x="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8" name="Google Shape;17908;p11"/>
            <p:cNvSpPr/>
            <p:nvPr/>
          </p:nvSpPr>
          <p:spPr>
            <a:xfrm>
              <a:off x="-4240244" y="-676761"/>
              <a:ext cx="11460" cy="7974"/>
            </a:xfrm>
            <a:custGeom>
              <a:avLst/>
              <a:gdLst/>
              <a:ahLst/>
              <a:cxnLst/>
              <a:rect l="l" t="t" r="r" b="b"/>
              <a:pathLst>
                <a:path w="240" h="167" extrusionOk="0">
                  <a:moveTo>
                    <a:pt x="150" y="1"/>
                  </a:moveTo>
                  <a:cubicBezTo>
                    <a:pt x="128" y="1"/>
                    <a:pt x="105" y="9"/>
                    <a:pt x="83" y="28"/>
                  </a:cubicBezTo>
                  <a:cubicBezTo>
                    <a:pt x="49" y="61"/>
                    <a:pt x="0" y="109"/>
                    <a:pt x="64" y="166"/>
                  </a:cubicBezTo>
                  <a:cubicBezTo>
                    <a:pt x="67" y="147"/>
                    <a:pt x="79" y="113"/>
                    <a:pt x="90" y="113"/>
                  </a:cubicBezTo>
                  <a:cubicBezTo>
                    <a:pt x="112" y="125"/>
                    <a:pt x="128" y="132"/>
                    <a:pt x="143" y="132"/>
                  </a:cubicBezTo>
                  <a:cubicBezTo>
                    <a:pt x="191" y="132"/>
                    <a:pt x="206" y="68"/>
                    <a:pt x="240" y="42"/>
                  </a:cubicBezTo>
                  <a:cubicBezTo>
                    <a:pt x="210" y="16"/>
                    <a:pt x="180" y="1"/>
                    <a:pt x="15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09" name="Google Shape;17909;p11"/>
            <p:cNvSpPr/>
            <p:nvPr/>
          </p:nvSpPr>
          <p:spPr>
            <a:xfrm>
              <a:off x="-4391420" y="-922148"/>
              <a:ext cx="9502" cy="8404"/>
            </a:xfrm>
            <a:custGeom>
              <a:avLst/>
              <a:gdLst/>
              <a:ahLst/>
              <a:cxnLst/>
              <a:rect l="l" t="t" r="r" b="b"/>
              <a:pathLst>
                <a:path w="199" h="176" extrusionOk="0">
                  <a:moveTo>
                    <a:pt x="71" y="0"/>
                  </a:moveTo>
                  <a:cubicBezTo>
                    <a:pt x="93" y="60"/>
                    <a:pt x="0" y="124"/>
                    <a:pt x="90" y="176"/>
                  </a:cubicBezTo>
                  <a:cubicBezTo>
                    <a:pt x="146" y="150"/>
                    <a:pt x="191" y="116"/>
                    <a:pt x="198" y="49"/>
                  </a:cubicBezTo>
                  <a:cubicBezTo>
                    <a:pt x="191" y="26"/>
                    <a:pt x="172" y="23"/>
                    <a:pt x="154" y="23"/>
                  </a:cubicBezTo>
                  <a:lnTo>
                    <a:pt x="116" y="23"/>
                  </a:lnTo>
                  <a:cubicBezTo>
                    <a:pt x="97" y="23"/>
                    <a:pt x="83" y="19"/>
                    <a:pt x="7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0" name="Google Shape;17910;p11"/>
            <p:cNvSpPr/>
            <p:nvPr/>
          </p:nvSpPr>
          <p:spPr>
            <a:xfrm>
              <a:off x="-3788672" y="-609625"/>
              <a:ext cx="11842" cy="7735"/>
            </a:xfrm>
            <a:custGeom>
              <a:avLst/>
              <a:gdLst/>
              <a:ahLst/>
              <a:cxnLst/>
              <a:rect l="l" t="t" r="r" b="b"/>
              <a:pathLst>
                <a:path w="248" h="162" extrusionOk="0">
                  <a:moveTo>
                    <a:pt x="146" y="1"/>
                  </a:moveTo>
                  <a:cubicBezTo>
                    <a:pt x="120" y="1"/>
                    <a:pt x="94" y="12"/>
                    <a:pt x="65" y="35"/>
                  </a:cubicBezTo>
                  <a:cubicBezTo>
                    <a:pt x="1" y="83"/>
                    <a:pt x="31" y="125"/>
                    <a:pt x="75" y="161"/>
                  </a:cubicBezTo>
                  <a:cubicBezTo>
                    <a:pt x="113" y="102"/>
                    <a:pt x="184" y="94"/>
                    <a:pt x="248" y="75"/>
                  </a:cubicBezTo>
                  <a:cubicBezTo>
                    <a:pt x="218" y="27"/>
                    <a:pt x="184" y="1"/>
                    <a:pt x="14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1" name="Google Shape;17911;p11"/>
            <p:cNvSpPr/>
            <p:nvPr/>
          </p:nvSpPr>
          <p:spPr>
            <a:xfrm>
              <a:off x="-3932352" y="-748291"/>
              <a:ext cx="8261" cy="6112"/>
            </a:xfrm>
            <a:custGeom>
              <a:avLst/>
              <a:gdLst/>
              <a:ahLst/>
              <a:cxnLst/>
              <a:rect l="l" t="t" r="r" b="b"/>
              <a:pathLst>
                <a:path w="173" h="128" extrusionOk="0">
                  <a:moveTo>
                    <a:pt x="91" y="1"/>
                  </a:moveTo>
                  <a:cubicBezTo>
                    <a:pt x="57" y="1"/>
                    <a:pt x="20" y="15"/>
                    <a:pt x="8" y="63"/>
                  </a:cubicBezTo>
                  <a:cubicBezTo>
                    <a:pt x="1" y="108"/>
                    <a:pt x="27" y="124"/>
                    <a:pt x="65" y="127"/>
                  </a:cubicBezTo>
                  <a:lnTo>
                    <a:pt x="75" y="127"/>
                  </a:lnTo>
                  <a:cubicBezTo>
                    <a:pt x="120" y="127"/>
                    <a:pt x="154" y="108"/>
                    <a:pt x="161" y="63"/>
                  </a:cubicBezTo>
                  <a:cubicBezTo>
                    <a:pt x="172" y="19"/>
                    <a:pt x="146" y="4"/>
                    <a:pt x="9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2" name="Google Shape;17912;p11"/>
            <p:cNvSpPr/>
            <p:nvPr/>
          </p:nvSpPr>
          <p:spPr>
            <a:xfrm>
              <a:off x="-3609275" y="-498558"/>
              <a:ext cx="11126" cy="5014"/>
            </a:xfrm>
            <a:custGeom>
              <a:avLst/>
              <a:gdLst/>
              <a:ahLst/>
              <a:cxnLst/>
              <a:rect l="l" t="t" r="r" b="b"/>
              <a:pathLst>
                <a:path w="233" h="105" extrusionOk="0">
                  <a:moveTo>
                    <a:pt x="102" y="0"/>
                  </a:moveTo>
                  <a:cubicBezTo>
                    <a:pt x="68" y="0"/>
                    <a:pt x="42" y="33"/>
                    <a:pt x="0" y="94"/>
                  </a:cubicBezTo>
                  <a:cubicBezTo>
                    <a:pt x="53" y="97"/>
                    <a:pt x="102" y="101"/>
                    <a:pt x="150" y="104"/>
                  </a:cubicBezTo>
                  <a:lnTo>
                    <a:pt x="165" y="104"/>
                  </a:lnTo>
                  <a:cubicBezTo>
                    <a:pt x="184" y="104"/>
                    <a:pt x="202" y="104"/>
                    <a:pt x="233" y="101"/>
                  </a:cubicBezTo>
                  <a:cubicBezTo>
                    <a:pt x="173" y="33"/>
                    <a:pt x="135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3" name="Google Shape;17913;p11"/>
            <p:cNvSpPr/>
            <p:nvPr/>
          </p:nvSpPr>
          <p:spPr>
            <a:xfrm>
              <a:off x="-3782799" y="-1080296"/>
              <a:ext cx="14182" cy="6637"/>
            </a:xfrm>
            <a:custGeom>
              <a:avLst/>
              <a:gdLst/>
              <a:ahLst/>
              <a:cxnLst/>
              <a:rect l="l" t="t" r="r" b="b"/>
              <a:pathLst>
                <a:path w="297" h="139" extrusionOk="0">
                  <a:moveTo>
                    <a:pt x="99" y="1"/>
                  </a:moveTo>
                  <a:cubicBezTo>
                    <a:pt x="65" y="1"/>
                    <a:pt x="35" y="8"/>
                    <a:pt x="1" y="38"/>
                  </a:cubicBezTo>
                  <a:cubicBezTo>
                    <a:pt x="12" y="72"/>
                    <a:pt x="35" y="101"/>
                    <a:pt x="28" y="139"/>
                  </a:cubicBezTo>
                  <a:cubicBezTo>
                    <a:pt x="57" y="98"/>
                    <a:pt x="95" y="68"/>
                    <a:pt x="140" y="68"/>
                  </a:cubicBezTo>
                  <a:cubicBezTo>
                    <a:pt x="158" y="68"/>
                    <a:pt x="177" y="72"/>
                    <a:pt x="196" y="82"/>
                  </a:cubicBezTo>
                  <a:cubicBezTo>
                    <a:pt x="211" y="86"/>
                    <a:pt x="225" y="90"/>
                    <a:pt x="244" y="90"/>
                  </a:cubicBezTo>
                  <a:lnTo>
                    <a:pt x="292" y="90"/>
                  </a:lnTo>
                  <a:cubicBezTo>
                    <a:pt x="292" y="79"/>
                    <a:pt x="292" y="68"/>
                    <a:pt x="297" y="56"/>
                  </a:cubicBezTo>
                  <a:cubicBezTo>
                    <a:pt x="230" y="46"/>
                    <a:pt x="166" y="1"/>
                    <a:pt x="9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4" name="Google Shape;17914;p11"/>
            <p:cNvSpPr/>
            <p:nvPr/>
          </p:nvSpPr>
          <p:spPr>
            <a:xfrm>
              <a:off x="-3803474" y="-526969"/>
              <a:ext cx="11508" cy="8261"/>
            </a:xfrm>
            <a:custGeom>
              <a:avLst/>
              <a:gdLst/>
              <a:ahLst/>
              <a:cxnLst/>
              <a:rect l="l" t="t" r="r" b="b"/>
              <a:pathLst>
                <a:path w="241" h="173" extrusionOk="0">
                  <a:moveTo>
                    <a:pt x="83" y="0"/>
                  </a:moveTo>
                  <a:cubicBezTo>
                    <a:pt x="61" y="34"/>
                    <a:pt x="1" y="45"/>
                    <a:pt x="35" y="113"/>
                  </a:cubicBezTo>
                  <a:cubicBezTo>
                    <a:pt x="49" y="147"/>
                    <a:pt x="68" y="154"/>
                    <a:pt x="87" y="154"/>
                  </a:cubicBezTo>
                  <a:cubicBezTo>
                    <a:pt x="102" y="154"/>
                    <a:pt x="120" y="147"/>
                    <a:pt x="139" y="143"/>
                  </a:cubicBezTo>
                  <a:lnTo>
                    <a:pt x="158" y="143"/>
                  </a:lnTo>
                  <a:cubicBezTo>
                    <a:pt x="176" y="143"/>
                    <a:pt x="195" y="150"/>
                    <a:pt x="206" y="173"/>
                  </a:cubicBezTo>
                  <a:cubicBezTo>
                    <a:pt x="228" y="161"/>
                    <a:pt x="240" y="128"/>
                    <a:pt x="225" y="124"/>
                  </a:cubicBezTo>
                  <a:cubicBezTo>
                    <a:pt x="147" y="113"/>
                    <a:pt x="142" y="26"/>
                    <a:pt x="8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5" name="Google Shape;17915;p11"/>
            <p:cNvSpPr/>
            <p:nvPr/>
          </p:nvSpPr>
          <p:spPr>
            <a:xfrm>
              <a:off x="-4339134" y="-563021"/>
              <a:ext cx="6494" cy="7163"/>
            </a:xfrm>
            <a:custGeom>
              <a:avLst/>
              <a:gdLst/>
              <a:ahLst/>
              <a:cxnLst/>
              <a:rect l="l" t="t" r="r" b="b"/>
              <a:pathLst>
                <a:path w="136" h="150" extrusionOk="0">
                  <a:moveTo>
                    <a:pt x="64" y="1"/>
                  </a:moveTo>
                  <a:cubicBezTo>
                    <a:pt x="11" y="1"/>
                    <a:pt x="4" y="41"/>
                    <a:pt x="4" y="86"/>
                  </a:cubicBezTo>
                  <a:cubicBezTo>
                    <a:pt x="4" y="113"/>
                    <a:pt x="1" y="150"/>
                    <a:pt x="34" y="150"/>
                  </a:cubicBezTo>
                  <a:lnTo>
                    <a:pt x="49" y="150"/>
                  </a:lnTo>
                  <a:cubicBezTo>
                    <a:pt x="94" y="139"/>
                    <a:pt x="135" y="124"/>
                    <a:pt x="135" y="64"/>
                  </a:cubicBezTo>
                  <a:cubicBezTo>
                    <a:pt x="135" y="23"/>
                    <a:pt x="116" y="4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6" name="Google Shape;17916;p11"/>
            <p:cNvSpPr/>
            <p:nvPr/>
          </p:nvSpPr>
          <p:spPr>
            <a:xfrm>
              <a:off x="-4003404" y="-573048"/>
              <a:ext cx="6112" cy="9025"/>
            </a:xfrm>
            <a:custGeom>
              <a:avLst/>
              <a:gdLst/>
              <a:ahLst/>
              <a:cxnLst/>
              <a:rect l="l" t="t" r="r" b="b"/>
              <a:pathLst>
                <a:path w="128" h="189" extrusionOk="0">
                  <a:moveTo>
                    <a:pt x="57" y="1"/>
                  </a:moveTo>
                  <a:cubicBezTo>
                    <a:pt x="35" y="1"/>
                    <a:pt x="9" y="9"/>
                    <a:pt x="12" y="31"/>
                  </a:cubicBezTo>
                  <a:cubicBezTo>
                    <a:pt x="23" y="83"/>
                    <a:pt x="1" y="147"/>
                    <a:pt x="50" y="180"/>
                  </a:cubicBezTo>
                  <a:cubicBezTo>
                    <a:pt x="53" y="184"/>
                    <a:pt x="61" y="188"/>
                    <a:pt x="64" y="188"/>
                  </a:cubicBezTo>
                  <a:cubicBezTo>
                    <a:pt x="87" y="188"/>
                    <a:pt x="98" y="144"/>
                    <a:pt x="124" y="136"/>
                  </a:cubicBezTo>
                  <a:cubicBezTo>
                    <a:pt x="124" y="121"/>
                    <a:pt x="128" y="106"/>
                    <a:pt x="128" y="87"/>
                  </a:cubicBezTo>
                  <a:cubicBezTo>
                    <a:pt x="128" y="49"/>
                    <a:pt x="128" y="9"/>
                    <a:pt x="76" y="5"/>
                  </a:cubicBezTo>
                  <a:cubicBezTo>
                    <a:pt x="72" y="1"/>
                    <a:pt x="64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7" name="Google Shape;17917;p11"/>
            <p:cNvSpPr/>
            <p:nvPr/>
          </p:nvSpPr>
          <p:spPr>
            <a:xfrm>
              <a:off x="-3789722" y="-785058"/>
              <a:ext cx="8452" cy="9645"/>
            </a:xfrm>
            <a:custGeom>
              <a:avLst/>
              <a:gdLst/>
              <a:ahLst/>
              <a:cxnLst/>
              <a:rect l="l" t="t" r="r" b="b"/>
              <a:pathLst>
                <a:path w="177" h="202" extrusionOk="0">
                  <a:moveTo>
                    <a:pt x="68" y="0"/>
                  </a:moveTo>
                  <a:cubicBezTo>
                    <a:pt x="49" y="0"/>
                    <a:pt x="34" y="8"/>
                    <a:pt x="11" y="31"/>
                  </a:cubicBezTo>
                  <a:cubicBezTo>
                    <a:pt x="97" y="41"/>
                    <a:pt x="27" y="127"/>
                    <a:pt x="75" y="157"/>
                  </a:cubicBezTo>
                  <a:cubicBezTo>
                    <a:pt x="49" y="161"/>
                    <a:pt x="23" y="161"/>
                    <a:pt x="0" y="165"/>
                  </a:cubicBezTo>
                  <a:cubicBezTo>
                    <a:pt x="23" y="188"/>
                    <a:pt x="45" y="202"/>
                    <a:pt x="71" y="202"/>
                  </a:cubicBezTo>
                  <a:cubicBezTo>
                    <a:pt x="94" y="202"/>
                    <a:pt x="116" y="191"/>
                    <a:pt x="135" y="161"/>
                  </a:cubicBezTo>
                  <a:cubicBezTo>
                    <a:pt x="161" y="131"/>
                    <a:pt x="176" y="98"/>
                    <a:pt x="142" y="60"/>
                  </a:cubicBezTo>
                  <a:cubicBezTo>
                    <a:pt x="120" y="34"/>
                    <a:pt x="97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8" name="Google Shape;17918;p11"/>
            <p:cNvSpPr/>
            <p:nvPr/>
          </p:nvSpPr>
          <p:spPr>
            <a:xfrm>
              <a:off x="-3928197" y="-1175605"/>
              <a:ext cx="8356" cy="9120"/>
            </a:xfrm>
            <a:custGeom>
              <a:avLst/>
              <a:gdLst/>
              <a:ahLst/>
              <a:cxnLst/>
              <a:rect l="l" t="t" r="r" b="b"/>
              <a:pathLst>
                <a:path w="175" h="191" extrusionOk="0">
                  <a:moveTo>
                    <a:pt x="82" y="1"/>
                  </a:moveTo>
                  <a:cubicBezTo>
                    <a:pt x="52" y="1"/>
                    <a:pt x="26" y="30"/>
                    <a:pt x="0" y="49"/>
                  </a:cubicBezTo>
                  <a:cubicBezTo>
                    <a:pt x="56" y="79"/>
                    <a:pt x="59" y="142"/>
                    <a:pt x="93" y="191"/>
                  </a:cubicBezTo>
                  <a:cubicBezTo>
                    <a:pt x="171" y="153"/>
                    <a:pt x="175" y="90"/>
                    <a:pt x="130" y="30"/>
                  </a:cubicBezTo>
                  <a:cubicBezTo>
                    <a:pt x="116" y="8"/>
                    <a:pt x="97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19" name="Google Shape;17919;p11"/>
            <p:cNvSpPr/>
            <p:nvPr/>
          </p:nvSpPr>
          <p:spPr>
            <a:xfrm>
              <a:off x="-4321657" y="-1199146"/>
              <a:ext cx="6303" cy="6972"/>
            </a:xfrm>
            <a:custGeom>
              <a:avLst/>
              <a:gdLst/>
              <a:ahLst/>
              <a:cxnLst/>
              <a:rect l="l" t="t" r="r" b="b"/>
              <a:pathLst>
                <a:path w="132" h="146" extrusionOk="0">
                  <a:moveTo>
                    <a:pt x="57" y="0"/>
                  </a:moveTo>
                  <a:cubicBezTo>
                    <a:pt x="12" y="11"/>
                    <a:pt x="1" y="49"/>
                    <a:pt x="4" y="90"/>
                  </a:cubicBezTo>
                  <a:cubicBezTo>
                    <a:pt x="4" y="130"/>
                    <a:pt x="31" y="145"/>
                    <a:pt x="68" y="145"/>
                  </a:cubicBezTo>
                  <a:lnTo>
                    <a:pt x="71" y="145"/>
                  </a:lnTo>
                  <a:cubicBezTo>
                    <a:pt x="121" y="145"/>
                    <a:pt x="132" y="116"/>
                    <a:pt x="132" y="75"/>
                  </a:cubicBezTo>
                  <a:cubicBezTo>
                    <a:pt x="132" y="26"/>
                    <a:pt x="94" y="15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0" name="Google Shape;17920;p11"/>
            <p:cNvSpPr/>
            <p:nvPr/>
          </p:nvSpPr>
          <p:spPr>
            <a:xfrm>
              <a:off x="-4206484" y="-878791"/>
              <a:ext cx="7354" cy="6685"/>
            </a:xfrm>
            <a:custGeom>
              <a:avLst/>
              <a:gdLst/>
              <a:ahLst/>
              <a:cxnLst/>
              <a:rect l="l" t="t" r="r" b="b"/>
              <a:pathLst>
                <a:path w="154" h="140" extrusionOk="0">
                  <a:moveTo>
                    <a:pt x="67" y="1"/>
                  </a:moveTo>
                  <a:cubicBezTo>
                    <a:pt x="33" y="1"/>
                    <a:pt x="4" y="27"/>
                    <a:pt x="0" y="68"/>
                  </a:cubicBezTo>
                  <a:cubicBezTo>
                    <a:pt x="0" y="105"/>
                    <a:pt x="7" y="139"/>
                    <a:pt x="45" y="139"/>
                  </a:cubicBezTo>
                  <a:lnTo>
                    <a:pt x="49" y="139"/>
                  </a:lnTo>
                  <a:cubicBezTo>
                    <a:pt x="90" y="136"/>
                    <a:pt x="145" y="127"/>
                    <a:pt x="149" y="79"/>
                  </a:cubicBezTo>
                  <a:cubicBezTo>
                    <a:pt x="154" y="46"/>
                    <a:pt x="112" y="8"/>
                    <a:pt x="78" y="5"/>
                  </a:cubicBezTo>
                  <a:cubicBezTo>
                    <a:pt x="75" y="1"/>
                    <a:pt x="71" y="1"/>
                    <a:pt x="6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1" name="Google Shape;17921;p11"/>
            <p:cNvSpPr/>
            <p:nvPr/>
          </p:nvSpPr>
          <p:spPr>
            <a:xfrm>
              <a:off x="-3864356" y="-671174"/>
              <a:ext cx="7926" cy="13991"/>
            </a:xfrm>
            <a:custGeom>
              <a:avLst/>
              <a:gdLst/>
              <a:ahLst/>
              <a:cxnLst/>
              <a:rect l="l" t="t" r="r" b="b"/>
              <a:pathLst>
                <a:path w="166" h="293" extrusionOk="0">
                  <a:moveTo>
                    <a:pt x="166" y="1"/>
                  </a:moveTo>
                  <a:lnTo>
                    <a:pt x="166" y="1"/>
                  </a:lnTo>
                  <a:cubicBezTo>
                    <a:pt x="109" y="8"/>
                    <a:pt x="54" y="15"/>
                    <a:pt x="1" y="23"/>
                  </a:cubicBezTo>
                  <a:cubicBezTo>
                    <a:pt x="31" y="113"/>
                    <a:pt x="102" y="187"/>
                    <a:pt x="80" y="292"/>
                  </a:cubicBezTo>
                  <a:cubicBezTo>
                    <a:pt x="139" y="251"/>
                    <a:pt x="128" y="191"/>
                    <a:pt x="109" y="135"/>
                  </a:cubicBezTo>
                  <a:cubicBezTo>
                    <a:pt x="90" y="79"/>
                    <a:pt x="113" y="56"/>
                    <a:pt x="158" y="37"/>
                  </a:cubicBezTo>
                  <a:cubicBezTo>
                    <a:pt x="161" y="27"/>
                    <a:pt x="161" y="15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2" name="Google Shape;17922;p11"/>
            <p:cNvSpPr/>
            <p:nvPr/>
          </p:nvSpPr>
          <p:spPr>
            <a:xfrm>
              <a:off x="-4332353" y="-909160"/>
              <a:ext cx="6112" cy="10792"/>
            </a:xfrm>
            <a:custGeom>
              <a:avLst/>
              <a:gdLst/>
              <a:ahLst/>
              <a:cxnLst/>
              <a:rect l="l" t="t" r="r" b="b"/>
              <a:pathLst>
                <a:path w="128" h="226" extrusionOk="0">
                  <a:moveTo>
                    <a:pt x="86" y="1"/>
                  </a:moveTo>
                  <a:lnTo>
                    <a:pt x="86" y="1"/>
                  </a:lnTo>
                  <a:cubicBezTo>
                    <a:pt x="0" y="54"/>
                    <a:pt x="23" y="144"/>
                    <a:pt x="8" y="225"/>
                  </a:cubicBezTo>
                  <a:cubicBezTo>
                    <a:pt x="121" y="118"/>
                    <a:pt x="128" y="87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3" name="Google Shape;17923;p11"/>
            <p:cNvSpPr/>
            <p:nvPr/>
          </p:nvSpPr>
          <p:spPr>
            <a:xfrm>
              <a:off x="-3822192" y="-630491"/>
              <a:ext cx="9836" cy="13609"/>
            </a:xfrm>
            <a:custGeom>
              <a:avLst/>
              <a:gdLst/>
              <a:ahLst/>
              <a:cxnLst/>
              <a:rect l="l" t="t" r="r" b="b"/>
              <a:pathLst>
                <a:path w="206" h="285" extrusionOk="0">
                  <a:moveTo>
                    <a:pt x="187" y="1"/>
                  </a:moveTo>
                  <a:cubicBezTo>
                    <a:pt x="183" y="4"/>
                    <a:pt x="175" y="8"/>
                    <a:pt x="172" y="12"/>
                  </a:cubicBezTo>
                  <a:cubicBezTo>
                    <a:pt x="123" y="49"/>
                    <a:pt x="71" y="79"/>
                    <a:pt x="71" y="153"/>
                  </a:cubicBezTo>
                  <a:cubicBezTo>
                    <a:pt x="71" y="184"/>
                    <a:pt x="34" y="187"/>
                    <a:pt x="8" y="187"/>
                  </a:cubicBezTo>
                  <a:cubicBezTo>
                    <a:pt x="4" y="221"/>
                    <a:pt x="4" y="251"/>
                    <a:pt x="0" y="281"/>
                  </a:cubicBezTo>
                  <a:lnTo>
                    <a:pt x="0" y="284"/>
                  </a:lnTo>
                  <a:cubicBezTo>
                    <a:pt x="34" y="270"/>
                    <a:pt x="82" y="258"/>
                    <a:pt x="97" y="232"/>
                  </a:cubicBezTo>
                  <a:cubicBezTo>
                    <a:pt x="131" y="161"/>
                    <a:pt x="142" y="79"/>
                    <a:pt x="206" y="23"/>
                  </a:cubicBezTo>
                  <a:cubicBezTo>
                    <a:pt x="206" y="23"/>
                    <a:pt x="194" y="8"/>
                    <a:pt x="1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4" name="Google Shape;17924;p11"/>
            <p:cNvSpPr/>
            <p:nvPr/>
          </p:nvSpPr>
          <p:spPr>
            <a:xfrm>
              <a:off x="-4051583" y="-1120645"/>
              <a:ext cx="9693" cy="9359"/>
            </a:xfrm>
            <a:custGeom>
              <a:avLst/>
              <a:gdLst/>
              <a:ahLst/>
              <a:cxnLst/>
              <a:rect l="l" t="t" r="r" b="b"/>
              <a:pathLst>
                <a:path w="203" h="196" extrusionOk="0">
                  <a:moveTo>
                    <a:pt x="162" y="1"/>
                  </a:moveTo>
                  <a:lnTo>
                    <a:pt x="162" y="1"/>
                  </a:lnTo>
                  <a:cubicBezTo>
                    <a:pt x="143" y="87"/>
                    <a:pt x="0" y="79"/>
                    <a:pt x="19" y="195"/>
                  </a:cubicBezTo>
                  <a:cubicBezTo>
                    <a:pt x="180" y="168"/>
                    <a:pt x="202" y="135"/>
                    <a:pt x="16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5" name="Google Shape;17925;p11"/>
            <p:cNvSpPr/>
            <p:nvPr/>
          </p:nvSpPr>
          <p:spPr>
            <a:xfrm>
              <a:off x="-4076891" y="-1029443"/>
              <a:ext cx="6064" cy="12558"/>
            </a:xfrm>
            <a:custGeom>
              <a:avLst/>
              <a:gdLst/>
              <a:ahLst/>
              <a:cxnLst/>
              <a:rect l="l" t="t" r="r" b="b"/>
              <a:pathLst>
                <a:path w="127" h="263" extrusionOk="0">
                  <a:moveTo>
                    <a:pt x="74" y="1"/>
                  </a:moveTo>
                  <a:lnTo>
                    <a:pt x="74" y="1"/>
                  </a:lnTo>
                  <a:cubicBezTo>
                    <a:pt x="45" y="12"/>
                    <a:pt x="37" y="38"/>
                    <a:pt x="37" y="64"/>
                  </a:cubicBezTo>
                  <a:cubicBezTo>
                    <a:pt x="45" y="128"/>
                    <a:pt x="0" y="199"/>
                    <a:pt x="64" y="263"/>
                  </a:cubicBezTo>
                  <a:cubicBezTo>
                    <a:pt x="127" y="169"/>
                    <a:pt x="127" y="87"/>
                    <a:pt x="7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6" name="Google Shape;17926;p11"/>
            <p:cNvSpPr/>
            <p:nvPr/>
          </p:nvSpPr>
          <p:spPr>
            <a:xfrm>
              <a:off x="-4007844" y="-922339"/>
              <a:ext cx="10935" cy="9884"/>
            </a:xfrm>
            <a:custGeom>
              <a:avLst/>
              <a:gdLst/>
              <a:ahLst/>
              <a:cxnLst/>
              <a:rect l="l" t="t" r="r" b="b"/>
              <a:pathLst>
                <a:path w="229" h="207" extrusionOk="0">
                  <a:moveTo>
                    <a:pt x="71" y="1"/>
                  </a:moveTo>
                  <a:cubicBezTo>
                    <a:pt x="31" y="23"/>
                    <a:pt x="19" y="64"/>
                    <a:pt x="0" y="97"/>
                  </a:cubicBezTo>
                  <a:cubicBezTo>
                    <a:pt x="15" y="94"/>
                    <a:pt x="26" y="94"/>
                    <a:pt x="38" y="94"/>
                  </a:cubicBezTo>
                  <a:cubicBezTo>
                    <a:pt x="102" y="94"/>
                    <a:pt x="124" y="158"/>
                    <a:pt x="157" y="206"/>
                  </a:cubicBezTo>
                  <a:cubicBezTo>
                    <a:pt x="157" y="161"/>
                    <a:pt x="180" y="142"/>
                    <a:pt x="221" y="142"/>
                  </a:cubicBezTo>
                  <a:lnTo>
                    <a:pt x="228" y="142"/>
                  </a:lnTo>
                  <a:cubicBezTo>
                    <a:pt x="206" y="61"/>
                    <a:pt x="120" y="53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7" name="Google Shape;17927;p11"/>
            <p:cNvSpPr/>
            <p:nvPr/>
          </p:nvSpPr>
          <p:spPr>
            <a:xfrm>
              <a:off x="-4269705" y="-851478"/>
              <a:ext cx="17047" cy="6112"/>
            </a:xfrm>
            <a:custGeom>
              <a:avLst/>
              <a:gdLst/>
              <a:ahLst/>
              <a:cxnLst/>
              <a:rect l="l" t="t" r="r" b="b"/>
              <a:pathLst>
                <a:path w="357" h="128" extrusionOk="0">
                  <a:moveTo>
                    <a:pt x="79" y="0"/>
                  </a:moveTo>
                  <a:cubicBezTo>
                    <a:pt x="46" y="0"/>
                    <a:pt x="23" y="16"/>
                    <a:pt x="1" y="42"/>
                  </a:cubicBezTo>
                  <a:cubicBezTo>
                    <a:pt x="12" y="45"/>
                    <a:pt x="23" y="45"/>
                    <a:pt x="34" y="45"/>
                  </a:cubicBezTo>
                  <a:cubicBezTo>
                    <a:pt x="56" y="49"/>
                    <a:pt x="75" y="49"/>
                    <a:pt x="98" y="49"/>
                  </a:cubicBezTo>
                  <a:cubicBezTo>
                    <a:pt x="135" y="53"/>
                    <a:pt x="177" y="45"/>
                    <a:pt x="199" y="87"/>
                  </a:cubicBezTo>
                  <a:cubicBezTo>
                    <a:pt x="225" y="90"/>
                    <a:pt x="248" y="98"/>
                    <a:pt x="258" y="128"/>
                  </a:cubicBezTo>
                  <a:lnTo>
                    <a:pt x="292" y="128"/>
                  </a:lnTo>
                  <a:cubicBezTo>
                    <a:pt x="311" y="102"/>
                    <a:pt x="329" y="76"/>
                    <a:pt x="356" y="38"/>
                  </a:cubicBezTo>
                  <a:cubicBezTo>
                    <a:pt x="266" y="35"/>
                    <a:pt x="187" y="38"/>
                    <a:pt x="113" y="9"/>
                  </a:cubicBezTo>
                  <a:cubicBezTo>
                    <a:pt x="101" y="4"/>
                    <a:pt x="91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8" name="Google Shape;17928;p11"/>
            <p:cNvSpPr/>
            <p:nvPr/>
          </p:nvSpPr>
          <p:spPr>
            <a:xfrm>
              <a:off x="-3735431" y="-561063"/>
              <a:ext cx="7688" cy="7210"/>
            </a:xfrm>
            <a:custGeom>
              <a:avLst/>
              <a:gdLst/>
              <a:ahLst/>
              <a:cxnLst/>
              <a:rect l="l" t="t" r="r" b="b"/>
              <a:pathLst>
                <a:path w="161" h="151" extrusionOk="0">
                  <a:moveTo>
                    <a:pt x="75" y="0"/>
                  </a:moveTo>
                  <a:cubicBezTo>
                    <a:pt x="37" y="5"/>
                    <a:pt x="0" y="34"/>
                    <a:pt x="4" y="76"/>
                  </a:cubicBezTo>
                  <a:cubicBezTo>
                    <a:pt x="4" y="102"/>
                    <a:pt x="37" y="124"/>
                    <a:pt x="56" y="150"/>
                  </a:cubicBezTo>
                  <a:cubicBezTo>
                    <a:pt x="63" y="150"/>
                    <a:pt x="71" y="150"/>
                    <a:pt x="82" y="146"/>
                  </a:cubicBezTo>
                  <a:cubicBezTo>
                    <a:pt x="142" y="146"/>
                    <a:pt x="161" y="124"/>
                    <a:pt x="130" y="68"/>
                  </a:cubicBezTo>
                  <a:cubicBezTo>
                    <a:pt x="116" y="42"/>
                    <a:pt x="112" y="0"/>
                    <a:pt x="7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29" name="Google Shape;17929;p11"/>
            <p:cNvSpPr/>
            <p:nvPr/>
          </p:nvSpPr>
          <p:spPr>
            <a:xfrm>
              <a:off x="-4082430" y="-1036223"/>
              <a:ext cx="10028" cy="9884"/>
            </a:xfrm>
            <a:custGeom>
              <a:avLst/>
              <a:gdLst/>
              <a:ahLst/>
              <a:cxnLst/>
              <a:rect l="l" t="t" r="r" b="b"/>
              <a:pathLst>
                <a:path w="210" h="207" extrusionOk="0">
                  <a:moveTo>
                    <a:pt x="4" y="1"/>
                  </a:moveTo>
                  <a:lnTo>
                    <a:pt x="4" y="5"/>
                  </a:lnTo>
                  <a:cubicBezTo>
                    <a:pt x="0" y="15"/>
                    <a:pt x="0" y="23"/>
                    <a:pt x="0" y="34"/>
                  </a:cubicBezTo>
                  <a:cubicBezTo>
                    <a:pt x="97" y="53"/>
                    <a:pt x="104" y="146"/>
                    <a:pt x="153" y="206"/>
                  </a:cubicBezTo>
                  <a:cubicBezTo>
                    <a:pt x="153" y="180"/>
                    <a:pt x="161" y="154"/>
                    <a:pt x="190" y="143"/>
                  </a:cubicBezTo>
                  <a:cubicBezTo>
                    <a:pt x="209" y="83"/>
                    <a:pt x="164" y="49"/>
                    <a:pt x="135" y="8"/>
                  </a:cubicBezTo>
                  <a:cubicBezTo>
                    <a:pt x="90" y="5"/>
                    <a:pt x="49" y="5"/>
                    <a:pt x="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0" name="Google Shape;17930;p11"/>
            <p:cNvSpPr/>
            <p:nvPr/>
          </p:nvSpPr>
          <p:spPr>
            <a:xfrm>
              <a:off x="-4378575" y="-879317"/>
              <a:ext cx="8595" cy="9168"/>
            </a:xfrm>
            <a:custGeom>
              <a:avLst/>
              <a:gdLst/>
              <a:ahLst/>
              <a:cxnLst/>
              <a:rect l="l" t="t" r="r" b="b"/>
              <a:pathLst>
                <a:path w="180" h="192" extrusionOk="0">
                  <a:moveTo>
                    <a:pt x="60" y="0"/>
                  </a:moveTo>
                  <a:cubicBezTo>
                    <a:pt x="71" y="71"/>
                    <a:pt x="0" y="165"/>
                    <a:pt x="128" y="191"/>
                  </a:cubicBezTo>
                  <a:cubicBezTo>
                    <a:pt x="180" y="157"/>
                    <a:pt x="161" y="105"/>
                    <a:pt x="164" y="60"/>
                  </a:cubicBezTo>
                  <a:lnTo>
                    <a:pt x="150" y="60"/>
                  </a:lnTo>
                  <a:cubicBezTo>
                    <a:pt x="131" y="57"/>
                    <a:pt x="120" y="45"/>
                    <a:pt x="109" y="31"/>
                  </a:cubicBezTo>
                  <a:cubicBezTo>
                    <a:pt x="97" y="16"/>
                    <a:pt x="83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1" name="Google Shape;17931;p11"/>
            <p:cNvSpPr/>
            <p:nvPr/>
          </p:nvSpPr>
          <p:spPr>
            <a:xfrm>
              <a:off x="-3639453" y="-596923"/>
              <a:ext cx="7544" cy="11460"/>
            </a:xfrm>
            <a:custGeom>
              <a:avLst/>
              <a:gdLst/>
              <a:ahLst/>
              <a:cxnLst/>
              <a:rect l="l" t="t" r="r" b="b"/>
              <a:pathLst>
                <a:path w="158" h="240" extrusionOk="0">
                  <a:moveTo>
                    <a:pt x="16" y="0"/>
                  </a:moveTo>
                  <a:cubicBezTo>
                    <a:pt x="1" y="105"/>
                    <a:pt x="64" y="176"/>
                    <a:pt x="139" y="240"/>
                  </a:cubicBezTo>
                  <a:cubicBezTo>
                    <a:pt x="158" y="131"/>
                    <a:pt x="121" y="45"/>
                    <a:pt x="1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2" name="Google Shape;17932;p11"/>
            <p:cNvSpPr/>
            <p:nvPr/>
          </p:nvSpPr>
          <p:spPr>
            <a:xfrm>
              <a:off x="-3813836" y="-1045678"/>
              <a:ext cx="9884" cy="8261"/>
            </a:xfrm>
            <a:custGeom>
              <a:avLst/>
              <a:gdLst/>
              <a:ahLst/>
              <a:cxnLst/>
              <a:rect l="l" t="t" r="r" b="b"/>
              <a:pathLst>
                <a:path w="207" h="173" extrusionOk="0">
                  <a:moveTo>
                    <a:pt x="109" y="4"/>
                  </a:moveTo>
                  <a:cubicBezTo>
                    <a:pt x="42" y="38"/>
                    <a:pt x="16" y="98"/>
                    <a:pt x="0" y="165"/>
                  </a:cubicBezTo>
                  <a:cubicBezTo>
                    <a:pt x="8" y="165"/>
                    <a:pt x="19" y="168"/>
                    <a:pt x="27" y="173"/>
                  </a:cubicBezTo>
                  <a:lnTo>
                    <a:pt x="34" y="165"/>
                  </a:lnTo>
                  <a:cubicBezTo>
                    <a:pt x="57" y="128"/>
                    <a:pt x="87" y="98"/>
                    <a:pt x="124" y="98"/>
                  </a:cubicBezTo>
                  <a:cubicBezTo>
                    <a:pt x="139" y="98"/>
                    <a:pt x="154" y="101"/>
                    <a:pt x="169" y="109"/>
                  </a:cubicBezTo>
                  <a:cubicBezTo>
                    <a:pt x="199" y="98"/>
                    <a:pt x="202" y="72"/>
                    <a:pt x="207" y="46"/>
                  </a:cubicBezTo>
                  <a:cubicBezTo>
                    <a:pt x="188" y="1"/>
                    <a:pt x="143" y="11"/>
                    <a:pt x="109" y="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3" name="Google Shape;17933;p11"/>
            <p:cNvSpPr/>
            <p:nvPr/>
          </p:nvSpPr>
          <p:spPr>
            <a:xfrm>
              <a:off x="-3890952" y="-523579"/>
              <a:ext cx="7544" cy="7735"/>
            </a:xfrm>
            <a:custGeom>
              <a:avLst/>
              <a:gdLst/>
              <a:ahLst/>
              <a:cxnLst/>
              <a:rect l="l" t="t" r="r" b="b"/>
              <a:pathLst>
                <a:path w="158" h="162" extrusionOk="0">
                  <a:moveTo>
                    <a:pt x="27" y="0"/>
                  </a:moveTo>
                  <a:lnTo>
                    <a:pt x="27" y="16"/>
                  </a:lnTo>
                  <a:cubicBezTo>
                    <a:pt x="23" y="68"/>
                    <a:pt x="1" y="143"/>
                    <a:pt x="68" y="157"/>
                  </a:cubicBezTo>
                  <a:cubicBezTo>
                    <a:pt x="72" y="157"/>
                    <a:pt x="79" y="162"/>
                    <a:pt x="83" y="162"/>
                  </a:cubicBezTo>
                  <a:cubicBezTo>
                    <a:pt x="143" y="162"/>
                    <a:pt x="102" y="68"/>
                    <a:pt x="143" y="42"/>
                  </a:cubicBezTo>
                  <a:cubicBezTo>
                    <a:pt x="150" y="38"/>
                    <a:pt x="150" y="23"/>
                    <a:pt x="158" y="16"/>
                  </a:cubicBezTo>
                  <a:cubicBezTo>
                    <a:pt x="113" y="12"/>
                    <a:pt x="68" y="5"/>
                    <a:pt x="2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4" name="Google Shape;17934;p11"/>
            <p:cNvSpPr/>
            <p:nvPr/>
          </p:nvSpPr>
          <p:spPr>
            <a:xfrm>
              <a:off x="-4298451" y="-943779"/>
              <a:ext cx="6303" cy="6494"/>
            </a:xfrm>
            <a:custGeom>
              <a:avLst/>
              <a:gdLst/>
              <a:ahLst/>
              <a:cxnLst/>
              <a:rect l="l" t="t" r="r" b="b"/>
              <a:pathLst>
                <a:path w="132" h="136" extrusionOk="0">
                  <a:moveTo>
                    <a:pt x="61" y="1"/>
                  </a:moveTo>
                  <a:cubicBezTo>
                    <a:pt x="27" y="1"/>
                    <a:pt x="8" y="27"/>
                    <a:pt x="1" y="65"/>
                  </a:cubicBezTo>
                  <a:cubicBezTo>
                    <a:pt x="1" y="98"/>
                    <a:pt x="8" y="136"/>
                    <a:pt x="46" y="136"/>
                  </a:cubicBezTo>
                  <a:lnTo>
                    <a:pt x="49" y="136"/>
                  </a:lnTo>
                  <a:cubicBezTo>
                    <a:pt x="87" y="136"/>
                    <a:pt x="124" y="120"/>
                    <a:pt x="128" y="75"/>
                  </a:cubicBezTo>
                  <a:cubicBezTo>
                    <a:pt x="132" y="42"/>
                    <a:pt x="109" y="8"/>
                    <a:pt x="7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5" name="Google Shape;17935;p11"/>
            <p:cNvSpPr/>
            <p:nvPr/>
          </p:nvSpPr>
          <p:spPr>
            <a:xfrm>
              <a:off x="-3752573" y="-512644"/>
              <a:ext cx="8786" cy="9645"/>
            </a:xfrm>
            <a:custGeom>
              <a:avLst/>
              <a:gdLst/>
              <a:ahLst/>
              <a:cxnLst/>
              <a:rect l="l" t="t" r="r" b="b"/>
              <a:pathLst>
                <a:path w="184" h="202" extrusionOk="0">
                  <a:moveTo>
                    <a:pt x="56" y="0"/>
                  </a:moveTo>
                  <a:lnTo>
                    <a:pt x="56" y="0"/>
                  </a:lnTo>
                  <a:cubicBezTo>
                    <a:pt x="41" y="37"/>
                    <a:pt x="0" y="71"/>
                    <a:pt x="63" y="104"/>
                  </a:cubicBezTo>
                  <a:cubicBezTo>
                    <a:pt x="97" y="123"/>
                    <a:pt x="112" y="157"/>
                    <a:pt x="112" y="197"/>
                  </a:cubicBezTo>
                  <a:cubicBezTo>
                    <a:pt x="135" y="197"/>
                    <a:pt x="153" y="202"/>
                    <a:pt x="175" y="202"/>
                  </a:cubicBezTo>
                  <a:cubicBezTo>
                    <a:pt x="183" y="108"/>
                    <a:pt x="112" y="59"/>
                    <a:pt x="5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6" name="Google Shape;17936;p11"/>
            <p:cNvSpPr/>
            <p:nvPr/>
          </p:nvSpPr>
          <p:spPr>
            <a:xfrm>
              <a:off x="-3789913" y="-714245"/>
              <a:ext cx="6685" cy="9550"/>
            </a:xfrm>
            <a:custGeom>
              <a:avLst/>
              <a:gdLst/>
              <a:ahLst/>
              <a:cxnLst/>
              <a:rect l="l" t="t" r="r" b="b"/>
              <a:pathLst>
                <a:path w="140" h="200" extrusionOk="0">
                  <a:moveTo>
                    <a:pt x="20" y="1"/>
                  </a:moveTo>
                  <a:lnTo>
                    <a:pt x="20" y="1"/>
                  </a:lnTo>
                  <a:cubicBezTo>
                    <a:pt x="1" y="68"/>
                    <a:pt x="53" y="136"/>
                    <a:pt x="8" y="199"/>
                  </a:cubicBezTo>
                  <a:cubicBezTo>
                    <a:pt x="53" y="192"/>
                    <a:pt x="98" y="185"/>
                    <a:pt x="139" y="177"/>
                  </a:cubicBezTo>
                  <a:cubicBezTo>
                    <a:pt x="117" y="121"/>
                    <a:pt x="65" y="76"/>
                    <a:pt x="83" y="9"/>
                  </a:cubicBezTo>
                  <a:cubicBezTo>
                    <a:pt x="65" y="5"/>
                    <a:pt x="42" y="5"/>
                    <a:pt x="2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7" name="Google Shape;17937;p11"/>
            <p:cNvSpPr/>
            <p:nvPr/>
          </p:nvSpPr>
          <p:spPr>
            <a:xfrm>
              <a:off x="-3982155" y="-660860"/>
              <a:ext cx="5778" cy="6876"/>
            </a:xfrm>
            <a:custGeom>
              <a:avLst/>
              <a:gdLst/>
              <a:ahLst/>
              <a:cxnLst/>
              <a:rect l="l" t="t" r="r" b="b"/>
              <a:pathLst>
                <a:path w="121" h="144" extrusionOk="0">
                  <a:moveTo>
                    <a:pt x="49" y="1"/>
                  </a:moveTo>
                  <a:cubicBezTo>
                    <a:pt x="12" y="4"/>
                    <a:pt x="1" y="42"/>
                    <a:pt x="1" y="80"/>
                  </a:cubicBezTo>
                  <a:cubicBezTo>
                    <a:pt x="1" y="117"/>
                    <a:pt x="12" y="143"/>
                    <a:pt x="53" y="143"/>
                  </a:cubicBezTo>
                  <a:cubicBezTo>
                    <a:pt x="94" y="143"/>
                    <a:pt x="113" y="106"/>
                    <a:pt x="113" y="76"/>
                  </a:cubicBezTo>
                  <a:cubicBezTo>
                    <a:pt x="121" y="38"/>
                    <a:pt x="90" y="1"/>
                    <a:pt x="5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8" name="Google Shape;17938;p11"/>
            <p:cNvSpPr/>
            <p:nvPr/>
          </p:nvSpPr>
          <p:spPr>
            <a:xfrm>
              <a:off x="-3818993" y="-1020513"/>
              <a:ext cx="9311" cy="13943"/>
            </a:xfrm>
            <a:custGeom>
              <a:avLst/>
              <a:gdLst/>
              <a:ahLst/>
              <a:cxnLst/>
              <a:rect l="l" t="t" r="r" b="b"/>
              <a:pathLst>
                <a:path w="195" h="292" extrusionOk="0">
                  <a:moveTo>
                    <a:pt x="120" y="0"/>
                  </a:moveTo>
                  <a:lnTo>
                    <a:pt x="120" y="0"/>
                  </a:lnTo>
                  <a:cubicBezTo>
                    <a:pt x="135" y="57"/>
                    <a:pt x="180" y="117"/>
                    <a:pt x="108" y="165"/>
                  </a:cubicBezTo>
                  <a:cubicBezTo>
                    <a:pt x="86" y="207"/>
                    <a:pt x="56" y="229"/>
                    <a:pt x="15" y="229"/>
                  </a:cubicBezTo>
                  <a:lnTo>
                    <a:pt x="8" y="229"/>
                  </a:lnTo>
                  <a:cubicBezTo>
                    <a:pt x="4" y="247"/>
                    <a:pt x="4" y="269"/>
                    <a:pt x="1" y="292"/>
                  </a:cubicBezTo>
                  <a:cubicBezTo>
                    <a:pt x="46" y="269"/>
                    <a:pt x="94" y="259"/>
                    <a:pt x="127" y="225"/>
                  </a:cubicBezTo>
                  <a:cubicBezTo>
                    <a:pt x="191" y="165"/>
                    <a:pt x="195" y="90"/>
                    <a:pt x="142" y="27"/>
                  </a:cubicBezTo>
                  <a:cubicBezTo>
                    <a:pt x="135" y="16"/>
                    <a:pt x="127" y="8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39" name="Google Shape;17939;p11"/>
            <p:cNvSpPr/>
            <p:nvPr/>
          </p:nvSpPr>
          <p:spPr>
            <a:xfrm>
              <a:off x="-3881975" y="-516799"/>
              <a:ext cx="8404" cy="4680"/>
            </a:xfrm>
            <a:custGeom>
              <a:avLst/>
              <a:gdLst/>
              <a:ahLst/>
              <a:cxnLst/>
              <a:rect l="l" t="t" r="r" b="b"/>
              <a:pathLst>
                <a:path w="176" h="98" extrusionOk="0">
                  <a:moveTo>
                    <a:pt x="71" y="1"/>
                  </a:moveTo>
                  <a:cubicBezTo>
                    <a:pt x="52" y="1"/>
                    <a:pt x="37" y="8"/>
                    <a:pt x="22" y="27"/>
                  </a:cubicBezTo>
                  <a:cubicBezTo>
                    <a:pt x="4" y="42"/>
                    <a:pt x="0" y="68"/>
                    <a:pt x="22" y="83"/>
                  </a:cubicBezTo>
                  <a:cubicBezTo>
                    <a:pt x="37" y="94"/>
                    <a:pt x="56" y="98"/>
                    <a:pt x="74" y="98"/>
                  </a:cubicBezTo>
                  <a:cubicBezTo>
                    <a:pt x="109" y="98"/>
                    <a:pt x="145" y="75"/>
                    <a:pt x="176" y="38"/>
                  </a:cubicBezTo>
                  <a:cubicBezTo>
                    <a:pt x="138" y="38"/>
                    <a:pt x="104" y="1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0" name="Google Shape;17940;p11"/>
            <p:cNvSpPr/>
            <p:nvPr/>
          </p:nvSpPr>
          <p:spPr>
            <a:xfrm>
              <a:off x="-4093556" y="-629393"/>
              <a:ext cx="5969" cy="9455"/>
            </a:xfrm>
            <a:custGeom>
              <a:avLst/>
              <a:gdLst/>
              <a:ahLst/>
              <a:cxnLst/>
              <a:rect l="l" t="t" r="r" b="b"/>
              <a:pathLst>
                <a:path w="125" h="198" extrusionOk="0">
                  <a:moveTo>
                    <a:pt x="80" y="0"/>
                  </a:moveTo>
                  <a:cubicBezTo>
                    <a:pt x="68" y="23"/>
                    <a:pt x="54" y="45"/>
                    <a:pt x="39" y="63"/>
                  </a:cubicBezTo>
                  <a:cubicBezTo>
                    <a:pt x="5" y="120"/>
                    <a:pt x="1" y="168"/>
                    <a:pt x="68" y="198"/>
                  </a:cubicBezTo>
                  <a:lnTo>
                    <a:pt x="99" y="198"/>
                  </a:lnTo>
                  <a:cubicBezTo>
                    <a:pt x="87" y="135"/>
                    <a:pt x="102" y="75"/>
                    <a:pt x="125" y="18"/>
                  </a:cubicBezTo>
                  <a:cubicBezTo>
                    <a:pt x="109" y="11"/>
                    <a:pt x="94" y="7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1" name="Google Shape;17941;p11"/>
            <p:cNvSpPr/>
            <p:nvPr/>
          </p:nvSpPr>
          <p:spPr>
            <a:xfrm>
              <a:off x="-4075506" y="-879317"/>
              <a:ext cx="8452" cy="6637"/>
            </a:xfrm>
            <a:custGeom>
              <a:avLst/>
              <a:gdLst/>
              <a:ahLst/>
              <a:cxnLst/>
              <a:rect l="l" t="t" r="r" b="b"/>
              <a:pathLst>
                <a:path w="177" h="139" extrusionOk="0">
                  <a:moveTo>
                    <a:pt x="109" y="0"/>
                  </a:moveTo>
                  <a:cubicBezTo>
                    <a:pt x="61" y="0"/>
                    <a:pt x="30" y="31"/>
                    <a:pt x="16" y="79"/>
                  </a:cubicBezTo>
                  <a:cubicBezTo>
                    <a:pt x="1" y="124"/>
                    <a:pt x="42" y="128"/>
                    <a:pt x="68" y="138"/>
                  </a:cubicBezTo>
                  <a:cubicBezTo>
                    <a:pt x="116" y="105"/>
                    <a:pt x="176" y="83"/>
                    <a:pt x="139" y="4"/>
                  </a:cubicBezTo>
                  <a:cubicBezTo>
                    <a:pt x="128" y="4"/>
                    <a:pt x="116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2" name="Google Shape;17942;p11"/>
            <p:cNvSpPr/>
            <p:nvPr/>
          </p:nvSpPr>
          <p:spPr>
            <a:xfrm>
              <a:off x="-4131039" y="-1069075"/>
              <a:ext cx="8308" cy="6303"/>
            </a:xfrm>
            <a:custGeom>
              <a:avLst/>
              <a:gdLst/>
              <a:ahLst/>
              <a:cxnLst/>
              <a:rect l="l" t="t" r="r" b="b"/>
              <a:pathLst>
                <a:path w="174" h="132" extrusionOk="0">
                  <a:moveTo>
                    <a:pt x="54" y="1"/>
                  </a:moveTo>
                  <a:cubicBezTo>
                    <a:pt x="42" y="1"/>
                    <a:pt x="27" y="4"/>
                    <a:pt x="16" y="16"/>
                  </a:cubicBezTo>
                  <a:cubicBezTo>
                    <a:pt x="1" y="30"/>
                    <a:pt x="1" y="57"/>
                    <a:pt x="9" y="75"/>
                  </a:cubicBezTo>
                  <a:cubicBezTo>
                    <a:pt x="20" y="102"/>
                    <a:pt x="31" y="109"/>
                    <a:pt x="46" y="109"/>
                  </a:cubicBezTo>
                  <a:cubicBezTo>
                    <a:pt x="65" y="109"/>
                    <a:pt x="83" y="94"/>
                    <a:pt x="102" y="91"/>
                  </a:cubicBezTo>
                  <a:cubicBezTo>
                    <a:pt x="106" y="87"/>
                    <a:pt x="109" y="87"/>
                    <a:pt x="113" y="87"/>
                  </a:cubicBezTo>
                  <a:cubicBezTo>
                    <a:pt x="132" y="87"/>
                    <a:pt x="125" y="117"/>
                    <a:pt x="128" y="132"/>
                  </a:cubicBezTo>
                  <a:cubicBezTo>
                    <a:pt x="173" y="113"/>
                    <a:pt x="166" y="72"/>
                    <a:pt x="170" y="38"/>
                  </a:cubicBezTo>
                  <a:cubicBezTo>
                    <a:pt x="147" y="30"/>
                    <a:pt x="125" y="27"/>
                    <a:pt x="106" y="16"/>
                  </a:cubicBezTo>
                  <a:cubicBezTo>
                    <a:pt x="87" y="8"/>
                    <a:pt x="72" y="1"/>
                    <a:pt x="5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3" name="Google Shape;17943;p11"/>
            <p:cNvSpPr/>
            <p:nvPr/>
          </p:nvSpPr>
          <p:spPr>
            <a:xfrm>
              <a:off x="-4150617" y="-536042"/>
              <a:ext cx="10553" cy="6064"/>
            </a:xfrm>
            <a:custGeom>
              <a:avLst/>
              <a:gdLst/>
              <a:ahLst/>
              <a:cxnLst/>
              <a:rect l="l" t="t" r="r" b="b"/>
              <a:pathLst>
                <a:path w="221" h="127" extrusionOk="0">
                  <a:moveTo>
                    <a:pt x="60" y="0"/>
                  </a:moveTo>
                  <a:cubicBezTo>
                    <a:pt x="0" y="0"/>
                    <a:pt x="30" y="75"/>
                    <a:pt x="19" y="116"/>
                  </a:cubicBezTo>
                  <a:cubicBezTo>
                    <a:pt x="52" y="97"/>
                    <a:pt x="90" y="78"/>
                    <a:pt x="123" y="78"/>
                  </a:cubicBezTo>
                  <a:cubicBezTo>
                    <a:pt x="153" y="78"/>
                    <a:pt x="187" y="93"/>
                    <a:pt x="213" y="127"/>
                  </a:cubicBezTo>
                  <a:cubicBezTo>
                    <a:pt x="221" y="19"/>
                    <a:pt x="127" y="7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4" name="Google Shape;17944;p11"/>
            <p:cNvSpPr/>
            <p:nvPr/>
          </p:nvSpPr>
          <p:spPr>
            <a:xfrm>
              <a:off x="-3942379" y="-926064"/>
              <a:ext cx="7544" cy="9693"/>
            </a:xfrm>
            <a:custGeom>
              <a:avLst/>
              <a:gdLst/>
              <a:ahLst/>
              <a:cxnLst/>
              <a:rect l="l" t="t" r="r" b="b"/>
              <a:pathLst>
                <a:path w="158" h="203" extrusionOk="0">
                  <a:moveTo>
                    <a:pt x="95" y="1"/>
                  </a:moveTo>
                  <a:cubicBezTo>
                    <a:pt x="35" y="1"/>
                    <a:pt x="1" y="18"/>
                    <a:pt x="57" y="94"/>
                  </a:cubicBezTo>
                  <a:cubicBezTo>
                    <a:pt x="68" y="108"/>
                    <a:pt x="68" y="123"/>
                    <a:pt x="54" y="135"/>
                  </a:cubicBezTo>
                  <a:cubicBezTo>
                    <a:pt x="61" y="158"/>
                    <a:pt x="73" y="180"/>
                    <a:pt x="80" y="202"/>
                  </a:cubicBezTo>
                  <a:cubicBezTo>
                    <a:pt x="140" y="180"/>
                    <a:pt x="95" y="97"/>
                    <a:pt x="154" y="75"/>
                  </a:cubicBezTo>
                  <a:cubicBezTo>
                    <a:pt x="154" y="63"/>
                    <a:pt x="154" y="53"/>
                    <a:pt x="158" y="41"/>
                  </a:cubicBezTo>
                  <a:cubicBezTo>
                    <a:pt x="144" y="27"/>
                    <a:pt x="132" y="15"/>
                    <a:pt x="1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5" name="Google Shape;17945;p11"/>
            <p:cNvSpPr/>
            <p:nvPr/>
          </p:nvSpPr>
          <p:spPr>
            <a:xfrm>
              <a:off x="-4342667" y="-894501"/>
              <a:ext cx="9836" cy="6303"/>
            </a:xfrm>
            <a:custGeom>
              <a:avLst/>
              <a:gdLst/>
              <a:ahLst/>
              <a:cxnLst/>
              <a:rect l="l" t="t" r="r" b="b"/>
              <a:pathLst>
                <a:path w="206" h="132" extrusionOk="0">
                  <a:moveTo>
                    <a:pt x="168" y="1"/>
                  </a:moveTo>
                  <a:cubicBezTo>
                    <a:pt x="135" y="42"/>
                    <a:pt x="90" y="57"/>
                    <a:pt x="45" y="57"/>
                  </a:cubicBezTo>
                  <a:cubicBezTo>
                    <a:pt x="30" y="57"/>
                    <a:pt x="14" y="53"/>
                    <a:pt x="0" y="53"/>
                  </a:cubicBezTo>
                  <a:cubicBezTo>
                    <a:pt x="26" y="132"/>
                    <a:pt x="97" y="120"/>
                    <a:pt x="157" y="128"/>
                  </a:cubicBezTo>
                  <a:cubicBezTo>
                    <a:pt x="149" y="90"/>
                    <a:pt x="206" y="57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6" name="Google Shape;17946;p11"/>
            <p:cNvSpPr/>
            <p:nvPr/>
          </p:nvSpPr>
          <p:spPr>
            <a:xfrm>
              <a:off x="-3802233" y="-1101354"/>
              <a:ext cx="11508" cy="5730"/>
            </a:xfrm>
            <a:custGeom>
              <a:avLst/>
              <a:gdLst/>
              <a:ahLst/>
              <a:cxnLst/>
              <a:rect l="l" t="t" r="r" b="b"/>
              <a:pathLst>
                <a:path w="241" h="120" extrusionOk="0">
                  <a:moveTo>
                    <a:pt x="176" y="0"/>
                  </a:moveTo>
                  <a:cubicBezTo>
                    <a:pt x="109" y="30"/>
                    <a:pt x="35" y="45"/>
                    <a:pt x="1" y="120"/>
                  </a:cubicBezTo>
                  <a:cubicBezTo>
                    <a:pt x="90" y="105"/>
                    <a:pt x="192" y="109"/>
                    <a:pt x="240" y="4"/>
                  </a:cubicBezTo>
                  <a:cubicBezTo>
                    <a:pt x="218" y="4"/>
                    <a:pt x="195" y="4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7" name="Google Shape;17947;p11"/>
            <p:cNvSpPr/>
            <p:nvPr/>
          </p:nvSpPr>
          <p:spPr>
            <a:xfrm>
              <a:off x="-4284508" y="-1127951"/>
              <a:ext cx="9359" cy="5396"/>
            </a:xfrm>
            <a:custGeom>
              <a:avLst/>
              <a:gdLst/>
              <a:ahLst/>
              <a:cxnLst/>
              <a:rect l="l" t="t" r="r" b="b"/>
              <a:pathLst>
                <a:path w="196" h="113" extrusionOk="0">
                  <a:moveTo>
                    <a:pt x="123" y="0"/>
                  </a:moveTo>
                  <a:cubicBezTo>
                    <a:pt x="71" y="12"/>
                    <a:pt x="0" y="4"/>
                    <a:pt x="19" y="94"/>
                  </a:cubicBezTo>
                  <a:cubicBezTo>
                    <a:pt x="38" y="109"/>
                    <a:pt x="56" y="112"/>
                    <a:pt x="71" y="112"/>
                  </a:cubicBezTo>
                  <a:cubicBezTo>
                    <a:pt x="113" y="112"/>
                    <a:pt x="142" y="71"/>
                    <a:pt x="168" y="45"/>
                  </a:cubicBezTo>
                  <a:cubicBezTo>
                    <a:pt x="195" y="23"/>
                    <a:pt x="150" y="7"/>
                    <a:pt x="1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8" name="Google Shape;17948;p11"/>
            <p:cNvSpPr/>
            <p:nvPr/>
          </p:nvSpPr>
          <p:spPr>
            <a:xfrm>
              <a:off x="-3633341" y="-633882"/>
              <a:ext cx="8786" cy="7353"/>
            </a:xfrm>
            <a:custGeom>
              <a:avLst/>
              <a:gdLst/>
              <a:ahLst/>
              <a:cxnLst/>
              <a:rect l="l" t="t" r="r" b="b"/>
              <a:pathLst>
                <a:path w="184" h="154" extrusionOk="0">
                  <a:moveTo>
                    <a:pt x="75" y="0"/>
                  </a:moveTo>
                  <a:cubicBezTo>
                    <a:pt x="45" y="0"/>
                    <a:pt x="30" y="41"/>
                    <a:pt x="0" y="53"/>
                  </a:cubicBezTo>
                  <a:cubicBezTo>
                    <a:pt x="19" y="90"/>
                    <a:pt x="75" y="101"/>
                    <a:pt x="64" y="154"/>
                  </a:cubicBezTo>
                  <a:lnTo>
                    <a:pt x="97" y="154"/>
                  </a:lnTo>
                  <a:cubicBezTo>
                    <a:pt x="119" y="112"/>
                    <a:pt x="183" y="83"/>
                    <a:pt x="116" y="19"/>
                  </a:cubicBezTo>
                  <a:cubicBezTo>
                    <a:pt x="101" y="5"/>
                    <a:pt x="86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49" name="Google Shape;17949;p11"/>
            <p:cNvSpPr/>
            <p:nvPr/>
          </p:nvSpPr>
          <p:spPr>
            <a:xfrm>
              <a:off x="-3993376" y="-933752"/>
              <a:ext cx="8452" cy="6112"/>
            </a:xfrm>
            <a:custGeom>
              <a:avLst/>
              <a:gdLst/>
              <a:ahLst/>
              <a:cxnLst/>
              <a:rect l="l" t="t" r="r" b="b"/>
              <a:pathLst>
                <a:path w="177" h="128" extrusionOk="0">
                  <a:moveTo>
                    <a:pt x="120" y="0"/>
                  </a:moveTo>
                  <a:cubicBezTo>
                    <a:pt x="94" y="0"/>
                    <a:pt x="71" y="19"/>
                    <a:pt x="45" y="27"/>
                  </a:cubicBezTo>
                  <a:cubicBezTo>
                    <a:pt x="42" y="57"/>
                    <a:pt x="0" y="79"/>
                    <a:pt x="26" y="109"/>
                  </a:cubicBezTo>
                  <a:cubicBezTo>
                    <a:pt x="37" y="120"/>
                    <a:pt x="52" y="127"/>
                    <a:pt x="64" y="127"/>
                  </a:cubicBezTo>
                  <a:cubicBezTo>
                    <a:pt x="90" y="127"/>
                    <a:pt x="113" y="105"/>
                    <a:pt x="139" y="98"/>
                  </a:cubicBezTo>
                  <a:cubicBezTo>
                    <a:pt x="135" y="67"/>
                    <a:pt x="176" y="38"/>
                    <a:pt x="149" y="12"/>
                  </a:cubicBezTo>
                  <a:cubicBezTo>
                    <a:pt x="139" y="5"/>
                    <a:pt x="131" y="0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0" name="Google Shape;17950;p11"/>
            <p:cNvSpPr/>
            <p:nvPr/>
          </p:nvSpPr>
          <p:spPr>
            <a:xfrm>
              <a:off x="-3975565" y="-698487"/>
              <a:ext cx="9025" cy="5396"/>
            </a:xfrm>
            <a:custGeom>
              <a:avLst/>
              <a:gdLst/>
              <a:ahLst/>
              <a:cxnLst/>
              <a:rect l="l" t="t" r="r" b="b"/>
              <a:pathLst>
                <a:path w="189" h="113" extrusionOk="0">
                  <a:moveTo>
                    <a:pt x="68" y="0"/>
                  </a:moveTo>
                  <a:cubicBezTo>
                    <a:pt x="57" y="0"/>
                    <a:pt x="50" y="0"/>
                    <a:pt x="38" y="4"/>
                  </a:cubicBezTo>
                  <a:cubicBezTo>
                    <a:pt x="1" y="19"/>
                    <a:pt x="5" y="75"/>
                    <a:pt x="38" y="112"/>
                  </a:cubicBezTo>
                  <a:cubicBezTo>
                    <a:pt x="57" y="93"/>
                    <a:pt x="76" y="90"/>
                    <a:pt x="95" y="90"/>
                  </a:cubicBezTo>
                  <a:lnTo>
                    <a:pt x="143" y="90"/>
                  </a:lnTo>
                  <a:cubicBezTo>
                    <a:pt x="158" y="75"/>
                    <a:pt x="173" y="60"/>
                    <a:pt x="188" y="49"/>
                  </a:cubicBezTo>
                  <a:cubicBezTo>
                    <a:pt x="150" y="26"/>
                    <a:pt x="109" y="0"/>
                    <a:pt x="6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1" name="Google Shape;17951;p11"/>
            <p:cNvSpPr/>
            <p:nvPr/>
          </p:nvSpPr>
          <p:spPr>
            <a:xfrm>
              <a:off x="-3950019" y="-694572"/>
              <a:ext cx="6637" cy="8261"/>
            </a:xfrm>
            <a:custGeom>
              <a:avLst/>
              <a:gdLst/>
              <a:ahLst/>
              <a:cxnLst/>
              <a:rect l="l" t="t" r="r" b="b"/>
              <a:pathLst>
                <a:path w="139" h="173" extrusionOk="0">
                  <a:moveTo>
                    <a:pt x="8" y="1"/>
                  </a:moveTo>
                  <a:cubicBezTo>
                    <a:pt x="4" y="34"/>
                    <a:pt x="0" y="68"/>
                    <a:pt x="0" y="101"/>
                  </a:cubicBezTo>
                  <a:cubicBezTo>
                    <a:pt x="31" y="124"/>
                    <a:pt x="64" y="146"/>
                    <a:pt x="94" y="172"/>
                  </a:cubicBezTo>
                  <a:cubicBezTo>
                    <a:pt x="139" y="94"/>
                    <a:pt x="113" y="42"/>
                    <a:pt x="38" y="4"/>
                  </a:cubicBezTo>
                  <a:cubicBezTo>
                    <a:pt x="31" y="4"/>
                    <a:pt x="19" y="1"/>
                    <a:pt x="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2" name="Google Shape;17952;p11"/>
            <p:cNvSpPr/>
            <p:nvPr/>
          </p:nvSpPr>
          <p:spPr>
            <a:xfrm>
              <a:off x="-3815078" y="-787923"/>
              <a:ext cx="10410" cy="6828"/>
            </a:xfrm>
            <a:custGeom>
              <a:avLst/>
              <a:gdLst/>
              <a:ahLst/>
              <a:cxnLst/>
              <a:rect l="l" t="t" r="r" b="b"/>
              <a:pathLst>
                <a:path w="218" h="143" extrusionOk="0">
                  <a:moveTo>
                    <a:pt x="217" y="1"/>
                  </a:moveTo>
                  <a:lnTo>
                    <a:pt x="217" y="1"/>
                  </a:lnTo>
                  <a:cubicBezTo>
                    <a:pt x="131" y="12"/>
                    <a:pt x="60" y="41"/>
                    <a:pt x="0" y="143"/>
                  </a:cubicBezTo>
                  <a:cubicBezTo>
                    <a:pt x="83" y="124"/>
                    <a:pt x="131" y="72"/>
                    <a:pt x="195" y="72"/>
                  </a:cubicBezTo>
                  <a:lnTo>
                    <a:pt x="210" y="72"/>
                  </a:lnTo>
                  <a:cubicBezTo>
                    <a:pt x="214" y="49"/>
                    <a:pt x="214" y="27"/>
                    <a:pt x="21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3" name="Google Shape;17953;p11"/>
            <p:cNvSpPr/>
            <p:nvPr/>
          </p:nvSpPr>
          <p:spPr>
            <a:xfrm>
              <a:off x="-3795405" y="-783626"/>
              <a:ext cx="10362" cy="6494"/>
            </a:xfrm>
            <a:custGeom>
              <a:avLst/>
              <a:gdLst/>
              <a:ahLst/>
              <a:cxnLst/>
              <a:rect l="l" t="t" r="r" b="b"/>
              <a:pathLst>
                <a:path w="217" h="136" extrusionOk="0">
                  <a:moveTo>
                    <a:pt x="130" y="1"/>
                  </a:moveTo>
                  <a:lnTo>
                    <a:pt x="130" y="8"/>
                  </a:lnTo>
                  <a:cubicBezTo>
                    <a:pt x="119" y="49"/>
                    <a:pt x="0" y="79"/>
                    <a:pt x="119" y="135"/>
                  </a:cubicBezTo>
                  <a:cubicBezTo>
                    <a:pt x="142" y="131"/>
                    <a:pt x="168" y="131"/>
                    <a:pt x="194" y="127"/>
                  </a:cubicBezTo>
                  <a:cubicBezTo>
                    <a:pt x="146" y="97"/>
                    <a:pt x="216" y="11"/>
                    <a:pt x="13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4" name="Google Shape;17954;p11"/>
            <p:cNvSpPr/>
            <p:nvPr/>
          </p:nvSpPr>
          <p:spPr>
            <a:xfrm>
              <a:off x="-3871661" y="-735971"/>
              <a:ext cx="8452" cy="5730"/>
            </a:xfrm>
            <a:custGeom>
              <a:avLst/>
              <a:gdLst/>
              <a:ahLst/>
              <a:cxnLst/>
              <a:rect l="l" t="t" r="r" b="b"/>
              <a:pathLst>
                <a:path w="177" h="120" extrusionOk="0">
                  <a:moveTo>
                    <a:pt x="176" y="0"/>
                  </a:moveTo>
                  <a:lnTo>
                    <a:pt x="176" y="0"/>
                  </a:lnTo>
                  <a:cubicBezTo>
                    <a:pt x="98" y="7"/>
                    <a:pt x="34" y="34"/>
                    <a:pt x="0" y="112"/>
                  </a:cubicBezTo>
                  <a:lnTo>
                    <a:pt x="5" y="120"/>
                  </a:lnTo>
                  <a:cubicBezTo>
                    <a:pt x="50" y="120"/>
                    <a:pt x="94" y="109"/>
                    <a:pt x="135" y="90"/>
                  </a:cubicBezTo>
                  <a:cubicBezTo>
                    <a:pt x="150" y="60"/>
                    <a:pt x="162" y="30"/>
                    <a:pt x="17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5" name="Google Shape;17955;p11"/>
            <p:cNvSpPr/>
            <p:nvPr/>
          </p:nvSpPr>
          <p:spPr>
            <a:xfrm>
              <a:off x="-4020546" y="-730480"/>
              <a:ext cx="11508" cy="6303"/>
            </a:xfrm>
            <a:custGeom>
              <a:avLst/>
              <a:gdLst/>
              <a:ahLst/>
              <a:cxnLst/>
              <a:rect l="l" t="t" r="r" b="b"/>
              <a:pathLst>
                <a:path w="241" h="132" extrusionOk="0">
                  <a:moveTo>
                    <a:pt x="180" y="1"/>
                  </a:moveTo>
                  <a:cubicBezTo>
                    <a:pt x="98" y="1"/>
                    <a:pt x="46" y="54"/>
                    <a:pt x="1" y="128"/>
                  </a:cubicBezTo>
                  <a:cubicBezTo>
                    <a:pt x="12" y="132"/>
                    <a:pt x="19" y="132"/>
                    <a:pt x="31" y="132"/>
                  </a:cubicBezTo>
                  <a:cubicBezTo>
                    <a:pt x="76" y="132"/>
                    <a:pt x="106" y="99"/>
                    <a:pt x="140" y="72"/>
                  </a:cubicBezTo>
                  <a:cubicBezTo>
                    <a:pt x="158" y="27"/>
                    <a:pt x="221" y="57"/>
                    <a:pt x="240" y="13"/>
                  </a:cubicBezTo>
                  <a:cubicBezTo>
                    <a:pt x="218" y="5"/>
                    <a:pt x="199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6" name="Google Shape;17956;p11"/>
            <p:cNvSpPr/>
            <p:nvPr/>
          </p:nvSpPr>
          <p:spPr>
            <a:xfrm>
              <a:off x="-4132424" y="-630491"/>
              <a:ext cx="9693" cy="4345"/>
            </a:xfrm>
            <a:custGeom>
              <a:avLst/>
              <a:gdLst/>
              <a:ahLst/>
              <a:cxnLst/>
              <a:rect l="l" t="t" r="r" b="b"/>
              <a:pathLst>
                <a:path w="203" h="91" extrusionOk="0">
                  <a:moveTo>
                    <a:pt x="101" y="1"/>
                  </a:moveTo>
                  <a:cubicBezTo>
                    <a:pt x="64" y="1"/>
                    <a:pt x="30" y="19"/>
                    <a:pt x="0" y="64"/>
                  </a:cubicBezTo>
                  <a:cubicBezTo>
                    <a:pt x="42" y="68"/>
                    <a:pt x="86" y="91"/>
                    <a:pt x="123" y="91"/>
                  </a:cubicBezTo>
                  <a:cubicBezTo>
                    <a:pt x="154" y="91"/>
                    <a:pt x="180" y="79"/>
                    <a:pt x="202" y="41"/>
                  </a:cubicBezTo>
                  <a:cubicBezTo>
                    <a:pt x="168" y="19"/>
                    <a:pt x="135" y="1"/>
                    <a:pt x="10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7" name="Google Shape;17957;p11"/>
            <p:cNvSpPr/>
            <p:nvPr/>
          </p:nvSpPr>
          <p:spPr>
            <a:xfrm>
              <a:off x="-3839908" y="-617456"/>
              <a:ext cx="6828" cy="7735"/>
            </a:xfrm>
            <a:custGeom>
              <a:avLst/>
              <a:gdLst/>
              <a:ahLst/>
              <a:cxnLst/>
              <a:rect l="l" t="t" r="r" b="b"/>
              <a:pathLst>
                <a:path w="143" h="162" extrusionOk="0">
                  <a:moveTo>
                    <a:pt x="143" y="1"/>
                  </a:moveTo>
                  <a:cubicBezTo>
                    <a:pt x="83" y="8"/>
                    <a:pt x="20" y="8"/>
                    <a:pt x="5" y="90"/>
                  </a:cubicBezTo>
                  <a:cubicBezTo>
                    <a:pt x="1" y="109"/>
                    <a:pt x="1" y="132"/>
                    <a:pt x="1" y="154"/>
                  </a:cubicBezTo>
                  <a:cubicBezTo>
                    <a:pt x="13" y="158"/>
                    <a:pt x="20" y="158"/>
                    <a:pt x="31" y="161"/>
                  </a:cubicBezTo>
                  <a:cubicBezTo>
                    <a:pt x="39" y="142"/>
                    <a:pt x="53" y="132"/>
                    <a:pt x="72" y="127"/>
                  </a:cubicBezTo>
                  <a:cubicBezTo>
                    <a:pt x="120" y="113"/>
                    <a:pt x="94" y="49"/>
                    <a:pt x="139" y="34"/>
                  </a:cubicBezTo>
                  <a:cubicBezTo>
                    <a:pt x="139" y="23"/>
                    <a:pt x="143" y="11"/>
                    <a:pt x="14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8" name="Google Shape;17958;p11"/>
            <p:cNvSpPr/>
            <p:nvPr/>
          </p:nvSpPr>
          <p:spPr>
            <a:xfrm>
              <a:off x="-3946104" y="-1153115"/>
              <a:ext cx="8643" cy="6112"/>
            </a:xfrm>
            <a:custGeom>
              <a:avLst/>
              <a:gdLst/>
              <a:ahLst/>
              <a:cxnLst/>
              <a:rect l="l" t="t" r="r" b="b"/>
              <a:pathLst>
                <a:path w="181" h="128" extrusionOk="0">
                  <a:moveTo>
                    <a:pt x="139" y="1"/>
                  </a:moveTo>
                  <a:cubicBezTo>
                    <a:pt x="128" y="1"/>
                    <a:pt x="117" y="8"/>
                    <a:pt x="101" y="15"/>
                  </a:cubicBezTo>
                  <a:cubicBezTo>
                    <a:pt x="91" y="19"/>
                    <a:pt x="75" y="27"/>
                    <a:pt x="65" y="27"/>
                  </a:cubicBezTo>
                  <a:cubicBezTo>
                    <a:pt x="57" y="27"/>
                    <a:pt x="53" y="27"/>
                    <a:pt x="46" y="23"/>
                  </a:cubicBezTo>
                  <a:lnTo>
                    <a:pt x="46" y="23"/>
                  </a:lnTo>
                  <a:cubicBezTo>
                    <a:pt x="1" y="56"/>
                    <a:pt x="57" y="90"/>
                    <a:pt x="42" y="124"/>
                  </a:cubicBezTo>
                  <a:cubicBezTo>
                    <a:pt x="65" y="127"/>
                    <a:pt x="83" y="127"/>
                    <a:pt x="101" y="127"/>
                  </a:cubicBezTo>
                  <a:cubicBezTo>
                    <a:pt x="154" y="116"/>
                    <a:pt x="132" y="45"/>
                    <a:pt x="180" y="30"/>
                  </a:cubicBezTo>
                  <a:cubicBezTo>
                    <a:pt x="165" y="8"/>
                    <a:pt x="154" y="1"/>
                    <a:pt x="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59" name="Google Shape;17959;p11"/>
            <p:cNvSpPr/>
            <p:nvPr/>
          </p:nvSpPr>
          <p:spPr>
            <a:xfrm>
              <a:off x="-4023029" y="-907537"/>
              <a:ext cx="6303" cy="8070"/>
            </a:xfrm>
            <a:custGeom>
              <a:avLst/>
              <a:gdLst/>
              <a:ahLst/>
              <a:cxnLst/>
              <a:rect l="l" t="t" r="r" b="b"/>
              <a:pathLst>
                <a:path w="132" h="169" extrusionOk="0">
                  <a:moveTo>
                    <a:pt x="132" y="1"/>
                  </a:moveTo>
                  <a:cubicBezTo>
                    <a:pt x="87" y="57"/>
                    <a:pt x="45" y="113"/>
                    <a:pt x="1" y="169"/>
                  </a:cubicBezTo>
                  <a:lnTo>
                    <a:pt x="12" y="169"/>
                  </a:lnTo>
                  <a:cubicBezTo>
                    <a:pt x="38" y="169"/>
                    <a:pt x="53" y="162"/>
                    <a:pt x="68" y="154"/>
                  </a:cubicBezTo>
                  <a:cubicBezTo>
                    <a:pt x="87" y="143"/>
                    <a:pt x="102" y="136"/>
                    <a:pt x="120" y="136"/>
                  </a:cubicBezTo>
                  <a:lnTo>
                    <a:pt x="128" y="136"/>
                  </a:lnTo>
                  <a:cubicBezTo>
                    <a:pt x="132" y="91"/>
                    <a:pt x="132" y="46"/>
                    <a:pt x="13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0" name="Google Shape;17960;p11"/>
            <p:cNvSpPr/>
            <p:nvPr/>
          </p:nvSpPr>
          <p:spPr>
            <a:xfrm>
              <a:off x="-3817035" y="-845557"/>
              <a:ext cx="7163" cy="6064"/>
            </a:xfrm>
            <a:custGeom>
              <a:avLst/>
              <a:gdLst/>
              <a:ahLst/>
              <a:cxnLst/>
              <a:rect l="l" t="t" r="r" b="b"/>
              <a:pathLst>
                <a:path w="150" h="127" extrusionOk="0">
                  <a:moveTo>
                    <a:pt x="45" y="0"/>
                  </a:moveTo>
                  <a:lnTo>
                    <a:pt x="45" y="0"/>
                  </a:lnTo>
                  <a:cubicBezTo>
                    <a:pt x="53" y="42"/>
                    <a:pt x="0" y="94"/>
                    <a:pt x="67" y="127"/>
                  </a:cubicBezTo>
                  <a:lnTo>
                    <a:pt x="72" y="127"/>
                  </a:lnTo>
                  <a:cubicBezTo>
                    <a:pt x="83" y="127"/>
                    <a:pt x="101" y="120"/>
                    <a:pt x="109" y="109"/>
                  </a:cubicBezTo>
                  <a:cubicBezTo>
                    <a:pt x="150" y="49"/>
                    <a:pt x="101" y="23"/>
                    <a:pt x="4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1" name="Google Shape;17961;p11"/>
            <p:cNvSpPr/>
            <p:nvPr/>
          </p:nvSpPr>
          <p:spPr>
            <a:xfrm>
              <a:off x="-4138536" y="-594440"/>
              <a:ext cx="6876" cy="8118"/>
            </a:xfrm>
            <a:custGeom>
              <a:avLst/>
              <a:gdLst/>
              <a:ahLst/>
              <a:cxnLst/>
              <a:rect l="l" t="t" r="r" b="b"/>
              <a:pathLst>
                <a:path w="144" h="170" extrusionOk="0">
                  <a:moveTo>
                    <a:pt x="20" y="0"/>
                  </a:moveTo>
                  <a:cubicBezTo>
                    <a:pt x="1" y="60"/>
                    <a:pt x="42" y="109"/>
                    <a:pt x="39" y="165"/>
                  </a:cubicBezTo>
                  <a:cubicBezTo>
                    <a:pt x="46" y="169"/>
                    <a:pt x="49" y="169"/>
                    <a:pt x="57" y="169"/>
                  </a:cubicBezTo>
                  <a:cubicBezTo>
                    <a:pt x="76" y="169"/>
                    <a:pt x="83" y="150"/>
                    <a:pt x="91" y="135"/>
                  </a:cubicBezTo>
                  <a:cubicBezTo>
                    <a:pt x="102" y="116"/>
                    <a:pt x="109" y="102"/>
                    <a:pt x="128" y="102"/>
                  </a:cubicBezTo>
                  <a:cubicBezTo>
                    <a:pt x="132" y="102"/>
                    <a:pt x="139" y="102"/>
                    <a:pt x="144" y="105"/>
                  </a:cubicBezTo>
                  <a:cubicBezTo>
                    <a:pt x="132" y="49"/>
                    <a:pt x="68" y="45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2" name="Google Shape;17962;p11"/>
            <p:cNvSpPr/>
            <p:nvPr/>
          </p:nvSpPr>
          <p:spPr>
            <a:xfrm>
              <a:off x="-3783849" y="-517849"/>
              <a:ext cx="6446" cy="8070"/>
            </a:xfrm>
            <a:custGeom>
              <a:avLst/>
              <a:gdLst/>
              <a:ahLst/>
              <a:cxnLst/>
              <a:rect l="l" t="t" r="r" b="b"/>
              <a:pathLst>
                <a:path w="135" h="169" extrusionOk="0">
                  <a:moveTo>
                    <a:pt x="90" y="0"/>
                  </a:moveTo>
                  <a:cubicBezTo>
                    <a:pt x="0" y="37"/>
                    <a:pt x="12" y="101"/>
                    <a:pt x="50" y="168"/>
                  </a:cubicBezTo>
                  <a:cubicBezTo>
                    <a:pt x="135" y="127"/>
                    <a:pt x="124" y="68"/>
                    <a:pt x="90" y="4"/>
                  </a:cubicBezTo>
                  <a:lnTo>
                    <a:pt x="9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3" name="Google Shape;17963;p11"/>
            <p:cNvSpPr/>
            <p:nvPr/>
          </p:nvSpPr>
          <p:spPr>
            <a:xfrm>
              <a:off x="-3781175" y="-1033883"/>
              <a:ext cx="6685" cy="6303"/>
            </a:xfrm>
            <a:custGeom>
              <a:avLst/>
              <a:gdLst/>
              <a:ahLst/>
              <a:cxnLst/>
              <a:rect l="l" t="t" r="r" b="b"/>
              <a:pathLst>
                <a:path w="140" h="132" extrusionOk="0">
                  <a:moveTo>
                    <a:pt x="75" y="0"/>
                  </a:moveTo>
                  <a:cubicBezTo>
                    <a:pt x="49" y="0"/>
                    <a:pt x="23" y="26"/>
                    <a:pt x="1" y="60"/>
                  </a:cubicBezTo>
                  <a:cubicBezTo>
                    <a:pt x="34" y="78"/>
                    <a:pt x="39" y="131"/>
                    <a:pt x="87" y="131"/>
                  </a:cubicBezTo>
                  <a:lnTo>
                    <a:pt x="94" y="131"/>
                  </a:lnTo>
                  <a:cubicBezTo>
                    <a:pt x="98" y="105"/>
                    <a:pt x="101" y="78"/>
                    <a:pt x="132" y="68"/>
                  </a:cubicBezTo>
                  <a:cubicBezTo>
                    <a:pt x="135" y="60"/>
                    <a:pt x="139" y="49"/>
                    <a:pt x="139" y="42"/>
                  </a:cubicBezTo>
                  <a:cubicBezTo>
                    <a:pt x="117" y="11"/>
                    <a:pt x="94" y="0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4" name="Google Shape;17964;p11"/>
            <p:cNvSpPr/>
            <p:nvPr/>
          </p:nvSpPr>
          <p:spPr>
            <a:xfrm>
              <a:off x="-4149757" y="-532317"/>
              <a:ext cx="9311" cy="3963"/>
            </a:xfrm>
            <a:custGeom>
              <a:avLst/>
              <a:gdLst/>
              <a:ahLst/>
              <a:cxnLst/>
              <a:rect l="l" t="t" r="r" b="b"/>
              <a:pathLst>
                <a:path w="195" h="83" extrusionOk="0">
                  <a:moveTo>
                    <a:pt x="105" y="0"/>
                  </a:moveTo>
                  <a:cubicBezTo>
                    <a:pt x="72" y="0"/>
                    <a:pt x="34" y="19"/>
                    <a:pt x="1" y="38"/>
                  </a:cubicBezTo>
                  <a:cubicBezTo>
                    <a:pt x="34" y="68"/>
                    <a:pt x="68" y="83"/>
                    <a:pt x="105" y="83"/>
                  </a:cubicBezTo>
                  <a:cubicBezTo>
                    <a:pt x="135" y="83"/>
                    <a:pt x="165" y="71"/>
                    <a:pt x="195" y="49"/>
                  </a:cubicBezTo>
                  <a:cubicBezTo>
                    <a:pt x="169" y="15"/>
                    <a:pt x="135" y="0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5" name="Google Shape;17965;p11"/>
            <p:cNvSpPr/>
            <p:nvPr/>
          </p:nvSpPr>
          <p:spPr>
            <a:xfrm>
              <a:off x="-3739394" y="-511833"/>
              <a:ext cx="6828" cy="9359"/>
            </a:xfrm>
            <a:custGeom>
              <a:avLst/>
              <a:gdLst/>
              <a:ahLst/>
              <a:cxnLst/>
              <a:rect l="l" t="t" r="r" b="b"/>
              <a:pathLst>
                <a:path w="143" h="196" extrusionOk="0">
                  <a:moveTo>
                    <a:pt x="45" y="1"/>
                  </a:moveTo>
                  <a:lnTo>
                    <a:pt x="45" y="1"/>
                  </a:lnTo>
                  <a:cubicBezTo>
                    <a:pt x="38" y="65"/>
                    <a:pt x="75" y="140"/>
                    <a:pt x="1" y="192"/>
                  </a:cubicBezTo>
                  <a:cubicBezTo>
                    <a:pt x="23" y="192"/>
                    <a:pt x="42" y="192"/>
                    <a:pt x="64" y="196"/>
                  </a:cubicBezTo>
                  <a:cubicBezTo>
                    <a:pt x="142" y="121"/>
                    <a:pt x="116" y="58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6" name="Google Shape;17966;p11"/>
            <p:cNvSpPr/>
            <p:nvPr/>
          </p:nvSpPr>
          <p:spPr>
            <a:xfrm>
              <a:off x="-4103535" y="-1030684"/>
              <a:ext cx="9693" cy="4154"/>
            </a:xfrm>
            <a:custGeom>
              <a:avLst/>
              <a:gdLst/>
              <a:ahLst/>
              <a:cxnLst/>
              <a:rect l="l" t="t" r="r" b="b"/>
              <a:pathLst>
                <a:path w="203" h="87" extrusionOk="0">
                  <a:moveTo>
                    <a:pt x="203" y="1"/>
                  </a:moveTo>
                  <a:cubicBezTo>
                    <a:pt x="135" y="1"/>
                    <a:pt x="68" y="1"/>
                    <a:pt x="4" y="19"/>
                  </a:cubicBezTo>
                  <a:lnTo>
                    <a:pt x="1" y="23"/>
                  </a:lnTo>
                  <a:cubicBezTo>
                    <a:pt x="20" y="61"/>
                    <a:pt x="46" y="87"/>
                    <a:pt x="75" y="87"/>
                  </a:cubicBezTo>
                  <a:cubicBezTo>
                    <a:pt x="94" y="87"/>
                    <a:pt x="113" y="79"/>
                    <a:pt x="135" y="64"/>
                  </a:cubicBezTo>
                  <a:cubicBezTo>
                    <a:pt x="158" y="42"/>
                    <a:pt x="180" y="23"/>
                    <a:pt x="20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7" name="Google Shape;17967;p11"/>
            <p:cNvSpPr/>
            <p:nvPr/>
          </p:nvSpPr>
          <p:spPr>
            <a:xfrm>
              <a:off x="-4120296" y="-551226"/>
              <a:ext cx="4679" cy="5205"/>
            </a:xfrm>
            <a:custGeom>
              <a:avLst/>
              <a:gdLst/>
              <a:ahLst/>
              <a:cxnLst/>
              <a:rect l="l" t="t" r="r" b="b"/>
              <a:pathLst>
                <a:path w="98" h="109" extrusionOk="0">
                  <a:moveTo>
                    <a:pt x="53" y="1"/>
                  </a:moveTo>
                  <a:cubicBezTo>
                    <a:pt x="26" y="1"/>
                    <a:pt x="8" y="23"/>
                    <a:pt x="4" y="53"/>
                  </a:cubicBezTo>
                  <a:cubicBezTo>
                    <a:pt x="0" y="82"/>
                    <a:pt x="19" y="101"/>
                    <a:pt x="49" y="108"/>
                  </a:cubicBezTo>
                  <a:cubicBezTo>
                    <a:pt x="79" y="108"/>
                    <a:pt x="98" y="94"/>
                    <a:pt x="98" y="60"/>
                  </a:cubicBezTo>
                  <a:cubicBezTo>
                    <a:pt x="98" y="30"/>
                    <a:pt x="83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8" name="Google Shape;17968;p11"/>
            <p:cNvSpPr/>
            <p:nvPr/>
          </p:nvSpPr>
          <p:spPr>
            <a:xfrm>
              <a:off x="-4003165" y="-1060814"/>
              <a:ext cx="7497" cy="6303"/>
            </a:xfrm>
            <a:custGeom>
              <a:avLst/>
              <a:gdLst/>
              <a:ahLst/>
              <a:cxnLst/>
              <a:rect l="l" t="t" r="r" b="b"/>
              <a:pathLst>
                <a:path w="157" h="132" extrusionOk="0">
                  <a:moveTo>
                    <a:pt x="149" y="0"/>
                  </a:moveTo>
                  <a:cubicBezTo>
                    <a:pt x="112" y="0"/>
                    <a:pt x="78" y="14"/>
                    <a:pt x="52" y="37"/>
                  </a:cubicBezTo>
                  <a:cubicBezTo>
                    <a:pt x="0" y="82"/>
                    <a:pt x="18" y="119"/>
                    <a:pt x="85" y="131"/>
                  </a:cubicBezTo>
                  <a:cubicBezTo>
                    <a:pt x="108" y="90"/>
                    <a:pt x="135" y="45"/>
                    <a:pt x="1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69" name="Google Shape;17969;p11"/>
            <p:cNvSpPr/>
            <p:nvPr/>
          </p:nvSpPr>
          <p:spPr>
            <a:xfrm>
              <a:off x="-4342667" y="-872727"/>
              <a:ext cx="6064" cy="7210"/>
            </a:xfrm>
            <a:custGeom>
              <a:avLst/>
              <a:gdLst/>
              <a:ahLst/>
              <a:cxnLst/>
              <a:rect l="l" t="t" r="r" b="b"/>
              <a:pathLst>
                <a:path w="127" h="151" extrusionOk="0">
                  <a:moveTo>
                    <a:pt x="104" y="0"/>
                  </a:moveTo>
                  <a:lnTo>
                    <a:pt x="104" y="0"/>
                  </a:lnTo>
                  <a:cubicBezTo>
                    <a:pt x="49" y="9"/>
                    <a:pt x="45" y="76"/>
                    <a:pt x="0" y="95"/>
                  </a:cubicBezTo>
                  <a:cubicBezTo>
                    <a:pt x="14" y="135"/>
                    <a:pt x="30" y="150"/>
                    <a:pt x="45" y="150"/>
                  </a:cubicBezTo>
                  <a:cubicBezTo>
                    <a:pt x="63" y="150"/>
                    <a:pt x="85" y="128"/>
                    <a:pt x="104" y="95"/>
                  </a:cubicBezTo>
                  <a:cubicBezTo>
                    <a:pt x="127" y="61"/>
                    <a:pt x="93" y="31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0" name="Google Shape;17970;p11"/>
            <p:cNvSpPr/>
            <p:nvPr/>
          </p:nvSpPr>
          <p:spPr>
            <a:xfrm>
              <a:off x="-3785759" y="-1057281"/>
              <a:ext cx="6637" cy="5587"/>
            </a:xfrm>
            <a:custGeom>
              <a:avLst/>
              <a:gdLst/>
              <a:ahLst/>
              <a:cxnLst/>
              <a:rect l="l" t="t" r="r" b="b"/>
              <a:pathLst>
                <a:path w="139" h="117" extrusionOk="0">
                  <a:moveTo>
                    <a:pt x="82" y="1"/>
                  </a:moveTo>
                  <a:cubicBezTo>
                    <a:pt x="71" y="1"/>
                    <a:pt x="59" y="12"/>
                    <a:pt x="45" y="23"/>
                  </a:cubicBezTo>
                  <a:cubicBezTo>
                    <a:pt x="30" y="30"/>
                    <a:pt x="18" y="42"/>
                    <a:pt x="4" y="42"/>
                  </a:cubicBezTo>
                  <a:lnTo>
                    <a:pt x="0" y="42"/>
                  </a:lnTo>
                  <a:cubicBezTo>
                    <a:pt x="11" y="68"/>
                    <a:pt x="18" y="94"/>
                    <a:pt x="30" y="116"/>
                  </a:cubicBezTo>
                  <a:cubicBezTo>
                    <a:pt x="82" y="113"/>
                    <a:pt x="138" y="97"/>
                    <a:pt x="116" y="38"/>
                  </a:cubicBezTo>
                  <a:cubicBezTo>
                    <a:pt x="104" y="12"/>
                    <a:pt x="97" y="1"/>
                    <a:pt x="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1" name="Google Shape;17971;p11"/>
            <p:cNvSpPr/>
            <p:nvPr/>
          </p:nvSpPr>
          <p:spPr>
            <a:xfrm>
              <a:off x="-4408562" y="-1054082"/>
              <a:ext cx="5061" cy="6303"/>
            </a:xfrm>
            <a:custGeom>
              <a:avLst/>
              <a:gdLst/>
              <a:ahLst/>
              <a:cxnLst/>
              <a:rect l="l" t="t" r="r" b="b"/>
              <a:pathLst>
                <a:path w="106" h="132" extrusionOk="0">
                  <a:moveTo>
                    <a:pt x="12" y="1"/>
                  </a:moveTo>
                  <a:cubicBezTo>
                    <a:pt x="7" y="42"/>
                    <a:pt x="4" y="87"/>
                    <a:pt x="0" y="132"/>
                  </a:cubicBezTo>
                  <a:cubicBezTo>
                    <a:pt x="38" y="106"/>
                    <a:pt x="105" y="109"/>
                    <a:pt x="102" y="46"/>
                  </a:cubicBezTo>
                  <a:cubicBezTo>
                    <a:pt x="95" y="3"/>
                    <a:pt x="66" y="2"/>
                    <a:pt x="37" y="2"/>
                  </a:cubicBezTo>
                  <a:cubicBezTo>
                    <a:pt x="35" y="2"/>
                    <a:pt x="33" y="2"/>
                    <a:pt x="31" y="2"/>
                  </a:cubicBezTo>
                  <a:cubicBezTo>
                    <a:pt x="24" y="2"/>
                    <a:pt x="18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2" name="Google Shape;17972;p11"/>
            <p:cNvSpPr/>
            <p:nvPr/>
          </p:nvSpPr>
          <p:spPr>
            <a:xfrm>
              <a:off x="-3757778" y="-511403"/>
              <a:ext cx="6303" cy="7879"/>
            </a:xfrm>
            <a:custGeom>
              <a:avLst/>
              <a:gdLst/>
              <a:ahLst/>
              <a:cxnLst/>
              <a:rect l="l" t="t" r="r" b="b"/>
              <a:pathLst>
                <a:path w="132" h="165" extrusionOk="0">
                  <a:moveTo>
                    <a:pt x="64" y="0"/>
                  </a:moveTo>
                  <a:cubicBezTo>
                    <a:pt x="1" y="119"/>
                    <a:pt x="4" y="138"/>
                    <a:pt x="120" y="164"/>
                  </a:cubicBezTo>
                  <a:cubicBezTo>
                    <a:pt x="132" y="101"/>
                    <a:pt x="53" y="67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3" name="Google Shape;17973;p11"/>
            <p:cNvSpPr/>
            <p:nvPr/>
          </p:nvSpPr>
          <p:spPr>
            <a:xfrm>
              <a:off x="-3796885" y="-510161"/>
              <a:ext cx="6494" cy="4298"/>
            </a:xfrm>
            <a:custGeom>
              <a:avLst/>
              <a:gdLst/>
              <a:ahLst/>
              <a:cxnLst/>
              <a:rect l="l" t="t" r="r" b="b"/>
              <a:pathLst>
                <a:path w="136" h="90" extrusionOk="0">
                  <a:moveTo>
                    <a:pt x="72" y="0"/>
                  </a:moveTo>
                  <a:cubicBezTo>
                    <a:pt x="38" y="0"/>
                    <a:pt x="27" y="41"/>
                    <a:pt x="1" y="67"/>
                  </a:cubicBezTo>
                  <a:cubicBezTo>
                    <a:pt x="27" y="83"/>
                    <a:pt x="49" y="90"/>
                    <a:pt x="76" y="90"/>
                  </a:cubicBezTo>
                  <a:cubicBezTo>
                    <a:pt x="94" y="90"/>
                    <a:pt x="109" y="86"/>
                    <a:pt x="128" y="67"/>
                  </a:cubicBezTo>
                  <a:cubicBezTo>
                    <a:pt x="135" y="60"/>
                    <a:pt x="124" y="23"/>
                    <a:pt x="109" y="11"/>
                  </a:cubicBezTo>
                  <a:cubicBezTo>
                    <a:pt x="94" y="4"/>
                    <a:pt x="83" y="0"/>
                    <a:pt x="7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4" name="Google Shape;17974;p11"/>
            <p:cNvSpPr/>
            <p:nvPr/>
          </p:nvSpPr>
          <p:spPr>
            <a:xfrm>
              <a:off x="-3942713" y="-919618"/>
              <a:ext cx="5587" cy="9645"/>
            </a:xfrm>
            <a:custGeom>
              <a:avLst/>
              <a:gdLst/>
              <a:ahLst/>
              <a:cxnLst/>
              <a:rect l="l" t="t" r="r" b="b"/>
              <a:pathLst>
                <a:path w="117" h="202" extrusionOk="0">
                  <a:moveTo>
                    <a:pt x="30" y="0"/>
                  </a:moveTo>
                  <a:cubicBezTo>
                    <a:pt x="16" y="0"/>
                    <a:pt x="1" y="4"/>
                    <a:pt x="12" y="33"/>
                  </a:cubicBezTo>
                  <a:cubicBezTo>
                    <a:pt x="38" y="93"/>
                    <a:pt x="57" y="157"/>
                    <a:pt x="113" y="202"/>
                  </a:cubicBezTo>
                  <a:cubicBezTo>
                    <a:pt x="113" y="168"/>
                    <a:pt x="117" y="135"/>
                    <a:pt x="117" y="101"/>
                  </a:cubicBezTo>
                  <a:cubicBezTo>
                    <a:pt x="109" y="90"/>
                    <a:pt x="98" y="78"/>
                    <a:pt x="87" y="67"/>
                  </a:cubicBezTo>
                  <a:cubicBezTo>
                    <a:pt x="80" y="45"/>
                    <a:pt x="68" y="23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5" name="Google Shape;17975;p11"/>
            <p:cNvSpPr/>
            <p:nvPr/>
          </p:nvSpPr>
          <p:spPr>
            <a:xfrm>
              <a:off x="-3831504" y="-591575"/>
              <a:ext cx="5253" cy="5061"/>
            </a:xfrm>
            <a:custGeom>
              <a:avLst/>
              <a:gdLst/>
              <a:ahLst/>
              <a:cxnLst/>
              <a:rect l="l" t="t" r="r" b="b"/>
              <a:pathLst>
                <a:path w="110" h="106" extrusionOk="0">
                  <a:moveTo>
                    <a:pt x="61" y="0"/>
                  </a:moveTo>
                  <a:cubicBezTo>
                    <a:pt x="30" y="4"/>
                    <a:pt x="8" y="19"/>
                    <a:pt x="4" y="45"/>
                  </a:cubicBezTo>
                  <a:cubicBezTo>
                    <a:pt x="1" y="87"/>
                    <a:pt x="34" y="101"/>
                    <a:pt x="64" y="105"/>
                  </a:cubicBezTo>
                  <a:lnTo>
                    <a:pt x="68" y="105"/>
                  </a:lnTo>
                  <a:cubicBezTo>
                    <a:pt x="94" y="105"/>
                    <a:pt x="109" y="71"/>
                    <a:pt x="109" y="49"/>
                  </a:cubicBezTo>
                  <a:cubicBezTo>
                    <a:pt x="109" y="19"/>
                    <a:pt x="90" y="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6" name="Google Shape;17976;p11"/>
            <p:cNvSpPr/>
            <p:nvPr/>
          </p:nvSpPr>
          <p:spPr>
            <a:xfrm>
              <a:off x="-4286131" y="-1131007"/>
              <a:ext cx="7544" cy="7544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98" y="1"/>
                  </a:moveTo>
                  <a:cubicBezTo>
                    <a:pt x="90" y="1"/>
                    <a:pt x="79" y="4"/>
                    <a:pt x="68" y="12"/>
                  </a:cubicBezTo>
                  <a:cubicBezTo>
                    <a:pt x="12" y="49"/>
                    <a:pt x="0" y="102"/>
                    <a:pt x="53" y="158"/>
                  </a:cubicBezTo>
                  <a:cubicBezTo>
                    <a:pt x="34" y="68"/>
                    <a:pt x="105" y="76"/>
                    <a:pt x="157" y="64"/>
                  </a:cubicBezTo>
                  <a:cubicBezTo>
                    <a:pt x="143" y="35"/>
                    <a:pt x="128" y="1"/>
                    <a:pt x="9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7" name="Google Shape;17977;p11"/>
            <p:cNvSpPr/>
            <p:nvPr/>
          </p:nvSpPr>
          <p:spPr>
            <a:xfrm>
              <a:off x="-3657646" y="-709231"/>
              <a:ext cx="5205" cy="5061"/>
            </a:xfrm>
            <a:custGeom>
              <a:avLst/>
              <a:gdLst/>
              <a:ahLst/>
              <a:cxnLst/>
              <a:rect l="l" t="t" r="r" b="b"/>
              <a:pathLst>
                <a:path w="109" h="106" extrusionOk="0">
                  <a:moveTo>
                    <a:pt x="71" y="1"/>
                  </a:moveTo>
                  <a:cubicBezTo>
                    <a:pt x="34" y="1"/>
                    <a:pt x="8" y="27"/>
                    <a:pt x="0" y="65"/>
                  </a:cubicBezTo>
                  <a:cubicBezTo>
                    <a:pt x="0" y="83"/>
                    <a:pt x="23" y="98"/>
                    <a:pt x="57" y="106"/>
                  </a:cubicBezTo>
                  <a:cubicBezTo>
                    <a:pt x="76" y="94"/>
                    <a:pt x="105" y="87"/>
                    <a:pt x="109" y="49"/>
                  </a:cubicBezTo>
                  <a:cubicBezTo>
                    <a:pt x="109" y="27"/>
                    <a:pt x="98" y="1"/>
                    <a:pt x="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8" name="Google Shape;17978;p11"/>
            <p:cNvSpPr/>
            <p:nvPr/>
          </p:nvSpPr>
          <p:spPr>
            <a:xfrm>
              <a:off x="-3935694" y="-1144950"/>
              <a:ext cx="9646" cy="4011"/>
            </a:xfrm>
            <a:custGeom>
              <a:avLst/>
              <a:gdLst/>
              <a:ahLst/>
              <a:cxnLst/>
              <a:rect l="l" t="t" r="r" b="b"/>
              <a:pathLst>
                <a:path w="202" h="84" extrusionOk="0">
                  <a:moveTo>
                    <a:pt x="45" y="1"/>
                  </a:moveTo>
                  <a:cubicBezTo>
                    <a:pt x="45" y="27"/>
                    <a:pt x="0" y="76"/>
                    <a:pt x="37" y="76"/>
                  </a:cubicBezTo>
                  <a:lnTo>
                    <a:pt x="45" y="76"/>
                  </a:lnTo>
                  <a:cubicBezTo>
                    <a:pt x="56" y="76"/>
                    <a:pt x="67" y="80"/>
                    <a:pt x="82" y="80"/>
                  </a:cubicBezTo>
                  <a:cubicBezTo>
                    <a:pt x="93" y="80"/>
                    <a:pt x="108" y="83"/>
                    <a:pt x="119" y="83"/>
                  </a:cubicBezTo>
                  <a:cubicBezTo>
                    <a:pt x="153" y="83"/>
                    <a:pt x="183" y="76"/>
                    <a:pt x="202" y="42"/>
                  </a:cubicBezTo>
                  <a:cubicBezTo>
                    <a:pt x="197" y="39"/>
                    <a:pt x="194" y="39"/>
                    <a:pt x="187" y="39"/>
                  </a:cubicBezTo>
                  <a:lnTo>
                    <a:pt x="171" y="39"/>
                  </a:lnTo>
                  <a:cubicBezTo>
                    <a:pt x="127" y="39"/>
                    <a:pt x="85" y="16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79" name="Google Shape;17979;p11"/>
            <p:cNvSpPr/>
            <p:nvPr/>
          </p:nvSpPr>
          <p:spPr>
            <a:xfrm>
              <a:off x="-4396434" y="-1046728"/>
              <a:ext cx="6446" cy="5730"/>
            </a:xfrm>
            <a:custGeom>
              <a:avLst/>
              <a:gdLst/>
              <a:ahLst/>
              <a:cxnLst/>
              <a:rect l="l" t="t" r="r" b="b"/>
              <a:pathLst>
                <a:path w="135" h="120" extrusionOk="0">
                  <a:moveTo>
                    <a:pt x="5" y="0"/>
                  </a:moveTo>
                  <a:cubicBezTo>
                    <a:pt x="31" y="26"/>
                    <a:pt x="0" y="120"/>
                    <a:pt x="50" y="120"/>
                  </a:cubicBezTo>
                  <a:cubicBezTo>
                    <a:pt x="64" y="120"/>
                    <a:pt x="79" y="112"/>
                    <a:pt x="105" y="101"/>
                  </a:cubicBezTo>
                  <a:cubicBezTo>
                    <a:pt x="124" y="94"/>
                    <a:pt x="135" y="86"/>
                    <a:pt x="135" y="68"/>
                  </a:cubicBezTo>
                  <a:cubicBezTo>
                    <a:pt x="128" y="56"/>
                    <a:pt x="117" y="45"/>
                    <a:pt x="109" y="33"/>
                  </a:cubicBezTo>
                  <a:cubicBezTo>
                    <a:pt x="72" y="23"/>
                    <a:pt x="38" y="11"/>
                    <a:pt x="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0" name="Google Shape;17980;p11"/>
            <p:cNvSpPr/>
            <p:nvPr/>
          </p:nvSpPr>
          <p:spPr>
            <a:xfrm>
              <a:off x="-3864356" y="-674374"/>
              <a:ext cx="7926" cy="4298"/>
            </a:xfrm>
            <a:custGeom>
              <a:avLst/>
              <a:gdLst/>
              <a:ahLst/>
              <a:cxnLst/>
              <a:rect l="l" t="t" r="r" b="b"/>
              <a:pathLst>
                <a:path w="166" h="90" extrusionOk="0">
                  <a:moveTo>
                    <a:pt x="42" y="0"/>
                  </a:moveTo>
                  <a:cubicBezTo>
                    <a:pt x="20" y="0"/>
                    <a:pt x="12" y="30"/>
                    <a:pt x="1" y="90"/>
                  </a:cubicBezTo>
                  <a:cubicBezTo>
                    <a:pt x="54" y="82"/>
                    <a:pt x="109" y="75"/>
                    <a:pt x="166" y="68"/>
                  </a:cubicBezTo>
                  <a:cubicBezTo>
                    <a:pt x="98" y="23"/>
                    <a:pt x="64" y="0"/>
                    <a:pt x="4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1" name="Google Shape;17981;p11"/>
            <p:cNvSpPr/>
            <p:nvPr/>
          </p:nvSpPr>
          <p:spPr>
            <a:xfrm>
              <a:off x="-3926096" y="-1162044"/>
              <a:ext cx="6685" cy="5205"/>
            </a:xfrm>
            <a:custGeom>
              <a:avLst/>
              <a:gdLst/>
              <a:ahLst/>
              <a:cxnLst/>
              <a:rect l="l" t="t" r="r" b="b"/>
              <a:pathLst>
                <a:path w="140" h="109" extrusionOk="0">
                  <a:moveTo>
                    <a:pt x="75" y="0"/>
                  </a:moveTo>
                  <a:cubicBezTo>
                    <a:pt x="68" y="38"/>
                    <a:pt x="1" y="34"/>
                    <a:pt x="19" y="79"/>
                  </a:cubicBezTo>
                  <a:cubicBezTo>
                    <a:pt x="27" y="105"/>
                    <a:pt x="53" y="105"/>
                    <a:pt x="75" y="105"/>
                  </a:cubicBezTo>
                  <a:lnTo>
                    <a:pt x="91" y="105"/>
                  </a:lnTo>
                  <a:cubicBezTo>
                    <a:pt x="98" y="105"/>
                    <a:pt x="105" y="105"/>
                    <a:pt x="117" y="109"/>
                  </a:cubicBezTo>
                  <a:lnTo>
                    <a:pt x="131" y="109"/>
                  </a:lnTo>
                  <a:cubicBezTo>
                    <a:pt x="139" y="60"/>
                    <a:pt x="139" y="15"/>
                    <a:pt x="7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2" name="Google Shape;17982;p11"/>
            <p:cNvSpPr/>
            <p:nvPr/>
          </p:nvSpPr>
          <p:spPr>
            <a:xfrm>
              <a:off x="-3889663" y="-526062"/>
              <a:ext cx="7879" cy="3247"/>
            </a:xfrm>
            <a:custGeom>
              <a:avLst/>
              <a:gdLst/>
              <a:ahLst/>
              <a:cxnLst/>
              <a:rect l="l" t="t" r="r" b="b"/>
              <a:pathLst>
                <a:path w="165" h="68" extrusionOk="0">
                  <a:moveTo>
                    <a:pt x="105" y="0"/>
                  </a:moveTo>
                  <a:cubicBezTo>
                    <a:pt x="63" y="0"/>
                    <a:pt x="23" y="7"/>
                    <a:pt x="0" y="52"/>
                  </a:cubicBezTo>
                  <a:cubicBezTo>
                    <a:pt x="41" y="57"/>
                    <a:pt x="86" y="64"/>
                    <a:pt x="131" y="68"/>
                  </a:cubicBezTo>
                  <a:lnTo>
                    <a:pt x="165" y="34"/>
                  </a:lnTo>
                  <a:cubicBezTo>
                    <a:pt x="165" y="23"/>
                    <a:pt x="165" y="12"/>
                    <a:pt x="1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3" name="Google Shape;17983;p11"/>
            <p:cNvSpPr/>
            <p:nvPr/>
          </p:nvSpPr>
          <p:spPr>
            <a:xfrm>
              <a:off x="-3800084" y="-787207"/>
              <a:ext cx="7210" cy="6303"/>
            </a:xfrm>
            <a:custGeom>
              <a:avLst/>
              <a:gdLst/>
              <a:ahLst/>
              <a:cxnLst/>
              <a:rect l="l" t="t" r="r" b="b"/>
              <a:pathLst>
                <a:path w="151" h="132" extrusionOk="0">
                  <a:moveTo>
                    <a:pt x="79" y="0"/>
                  </a:moveTo>
                  <a:cubicBezTo>
                    <a:pt x="57" y="0"/>
                    <a:pt x="38" y="4"/>
                    <a:pt x="26" y="26"/>
                  </a:cubicBezTo>
                  <a:cubicBezTo>
                    <a:pt x="0" y="83"/>
                    <a:pt x="94" y="53"/>
                    <a:pt x="90" y="98"/>
                  </a:cubicBezTo>
                  <a:cubicBezTo>
                    <a:pt x="87" y="109"/>
                    <a:pt x="90" y="120"/>
                    <a:pt x="94" y="131"/>
                  </a:cubicBezTo>
                  <a:cubicBezTo>
                    <a:pt x="150" y="102"/>
                    <a:pt x="128" y="49"/>
                    <a:pt x="131" y="4"/>
                  </a:cubicBezTo>
                  <a:cubicBezTo>
                    <a:pt x="116" y="4"/>
                    <a:pt x="98" y="0"/>
                    <a:pt x="7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4" name="Google Shape;17984;p11"/>
            <p:cNvSpPr/>
            <p:nvPr/>
          </p:nvSpPr>
          <p:spPr>
            <a:xfrm>
              <a:off x="-4141019" y="-598356"/>
              <a:ext cx="6685" cy="4536"/>
            </a:xfrm>
            <a:custGeom>
              <a:avLst/>
              <a:gdLst/>
              <a:ahLst/>
              <a:cxnLst/>
              <a:rect l="l" t="t" r="r" b="b"/>
              <a:pathLst>
                <a:path w="140" h="95" extrusionOk="0">
                  <a:moveTo>
                    <a:pt x="87" y="1"/>
                  </a:moveTo>
                  <a:cubicBezTo>
                    <a:pt x="72" y="1"/>
                    <a:pt x="57" y="4"/>
                    <a:pt x="42" y="12"/>
                  </a:cubicBezTo>
                  <a:cubicBezTo>
                    <a:pt x="30" y="23"/>
                    <a:pt x="16" y="34"/>
                    <a:pt x="4" y="41"/>
                  </a:cubicBezTo>
                  <a:cubicBezTo>
                    <a:pt x="1" y="82"/>
                    <a:pt x="12" y="94"/>
                    <a:pt x="27" y="94"/>
                  </a:cubicBezTo>
                  <a:cubicBezTo>
                    <a:pt x="42" y="94"/>
                    <a:pt x="57" y="86"/>
                    <a:pt x="72" y="82"/>
                  </a:cubicBezTo>
                  <a:lnTo>
                    <a:pt x="101" y="82"/>
                  </a:lnTo>
                  <a:cubicBezTo>
                    <a:pt x="132" y="72"/>
                    <a:pt x="135" y="46"/>
                    <a:pt x="139" y="19"/>
                  </a:cubicBezTo>
                  <a:cubicBezTo>
                    <a:pt x="120" y="4"/>
                    <a:pt x="101" y="1"/>
                    <a:pt x="8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5" name="Google Shape;17985;p11"/>
            <p:cNvSpPr/>
            <p:nvPr/>
          </p:nvSpPr>
          <p:spPr>
            <a:xfrm>
              <a:off x="-3843823" y="-674947"/>
              <a:ext cx="6446" cy="5061"/>
            </a:xfrm>
            <a:custGeom>
              <a:avLst/>
              <a:gdLst/>
              <a:ahLst/>
              <a:cxnLst/>
              <a:rect l="l" t="t" r="r" b="b"/>
              <a:pathLst>
                <a:path w="135" h="106" extrusionOk="0">
                  <a:moveTo>
                    <a:pt x="72" y="1"/>
                  </a:moveTo>
                  <a:cubicBezTo>
                    <a:pt x="31" y="19"/>
                    <a:pt x="19" y="64"/>
                    <a:pt x="0" y="98"/>
                  </a:cubicBezTo>
                  <a:cubicBezTo>
                    <a:pt x="19" y="98"/>
                    <a:pt x="42" y="102"/>
                    <a:pt x="64" y="102"/>
                  </a:cubicBezTo>
                  <a:cubicBezTo>
                    <a:pt x="87" y="102"/>
                    <a:pt x="109" y="102"/>
                    <a:pt x="131" y="106"/>
                  </a:cubicBezTo>
                  <a:cubicBezTo>
                    <a:pt x="135" y="57"/>
                    <a:pt x="113" y="23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6" name="Google Shape;17986;p11"/>
            <p:cNvSpPr/>
            <p:nvPr/>
          </p:nvSpPr>
          <p:spPr>
            <a:xfrm>
              <a:off x="-3786857" y="-713815"/>
              <a:ext cx="5921" cy="8022"/>
            </a:xfrm>
            <a:custGeom>
              <a:avLst/>
              <a:gdLst/>
              <a:ahLst/>
              <a:cxnLst/>
              <a:rect l="l" t="t" r="r" b="b"/>
              <a:pathLst>
                <a:path w="124" h="168" extrusionOk="0">
                  <a:moveTo>
                    <a:pt x="19" y="0"/>
                  </a:moveTo>
                  <a:lnTo>
                    <a:pt x="19" y="0"/>
                  </a:lnTo>
                  <a:cubicBezTo>
                    <a:pt x="1" y="67"/>
                    <a:pt x="53" y="112"/>
                    <a:pt x="75" y="168"/>
                  </a:cubicBezTo>
                  <a:lnTo>
                    <a:pt x="108" y="168"/>
                  </a:lnTo>
                  <a:cubicBezTo>
                    <a:pt x="124" y="90"/>
                    <a:pt x="90" y="33"/>
                    <a:pt x="1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7" name="Google Shape;17987;p11"/>
            <p:cNvSpPr/>
            <p:nvPr/>
          </p:nvSpPr>
          <p:spPr>
            <a:xfrm>
              <a:off x="-4321466" y="-926446"/>
              <a:ext cx="5061" cy="4489"/>
            </a:xfrm>
            <a:custGeom>
              <a:avLst/>
              <a:gdLst/>
              <a:ahLst/>
              <a:cxnLst/>
              <a:rect l="l" t="t" r="r" b="b"/>
              <a:pathLst>
                <a:path w="106" h="94" extrusionOk="0">
                  <a:moveTo>
                    <a:pt x="53" y="0"/>
                  </a:moveTo>
                  <a:cubicBezTo>
                    <a:pt x="31" y="0"/>
                    <a:pt x="15" y="23"/>
                    <a:pt x="5" y="42"/>
                  </a:cubicBezTo>
                  <a:cubicBezTo>
                    <a:pt x="0" y="79"/>
                    <a:pt x="23" y="90"/>
                    <a:pt x="53" y="90"/>
                  </a:cubicBezTo>
                  <a:cubicBezTo>
                    <a:pt x="60" y="90"/>
                    <a:pt x="67" y="94"/>
                    <a:pt x="76" y="94"/>
                  </a:cubicBezTo>
                  <a:cubicBezTo>
                    <a:pt x="90" y="94"/>
                    <a:pt x="102" y="90"/>
                    <a:pt x="102" y="71"/>
                  </a:cubicBezTo>
                  <a:cubicBezTo>
                    <a:pt x="105" y="42"/>
                    <a:pt x="94" y="12"/>
                    <a:pt x="67" y="4"/>
                  </a:cubicBezTo>
                  <a:cubicBezTo>
                    <a:pt x="60" y="4"/>
                    <a:pt x="57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8" name="Google Shape;17988;p11"/>
            <p:cNvSpPr/>
            <p:nvPr/>
          </p:nvSpPr>
          <p:spPr>
            <a:xfrm>
              <a:off x="-3870611" y="-632258"/>
              <a:ext cx="6876" cy="7688"/>
            </a:xfrm>
            <a:custGeom>
              <a:avLst/>
              <a:gdLst/>
              <a:ahLst/>
              <a:cxnLst/>
              <a:rect l="l" t="t" r="r" b="b"/>
              <a:pathLst>
                <a:path w="144" h="161" extrusionOk="0">
                  <a:moveTo>
                    <a:pt x="80" y="0"/>
                  </a:moveTo>
                  <a:cubicBezTo>
                    <a:pt x="54" y="52"/>
                    <a:pt x="5" y="97"/>
                    <a:pt x="1" y="161"/>
                  </a:cubicBezTo>
                  <a:cubicBezTo>
                    <a:pt x="68" y="142"/>
                    <a:pt x="90" y="75"/>
                    <a:pt x="143" y="38"/>
                  </a:cubicBezTo>
                  <a:cubicBezTo>
                    <a:pt x="132" y="4"/>
                    <a:pt x="106" y="0"/>
                    <a:pt x="8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89" name="Google Shape;17989;p11"/>
            <p:cNvSpPr/>
            <p:nvPr/>
          </p:nvSpPr>
          <p:spPr>
            <a:xfrm>
              <a:off x="-3880925" y="-976774"/>
              <a:ext cx="6303" cy="4298"/>
            </a:xfrm>
            <a:custGeom>
              <a:avLst/>
              <a:gdLst/>
              <a:ahLst/>
              <a:cxnLst/>
              <a:rect l="l" t="t" r="r" b="b"/>
              <a:pathLst>
                <a:path w="132" h="90" extrusionOk="0">
                  <a:moveTo>
                    <a:pt x="60" y="0"/>
                  </a:moveTo>
                  <a:cubicBezTo>
                    <a:pt x="42" y="0"/>
                    <a:pt x="19" y="8"/>
                    <a:pt x="0" y="19"/>
                  </a:cubicBezTo>
                  <a:cubicBezTo>
                    <a:pt x="30" y="68"/>
                    <a:pt x="52" y="90"/>
                    <a:pt x="71" y="90"/>
                  </a:cubicBezTo>
                  <a:cubicBezTo>
                    <a:pt x="90" y="90"/>
                    <a:pt x="109" y="71"/>
                    <a:pt x="131" y="31"/>
                  </a:cubicBezTo>
                  <a:cubicBezTo>
                    <a:pt x="109" y="8"/>
                    <a:pt x="87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0" name="Google Shape;17990;p11"/>
            <p:cNvSpPr/>
            <p:nvPr/>
          </p:nvSpPr>
          <p:spPr>
            <a:xfrm>
              <a:off x="-4007128" y="-788305"/>
              <a:ext cx="6494" cy="6876"/>
            </a:xfrm>
            <a:custGeom>
              <a:avLst/>
              <a:gdLst/>
              <a:ahLst/>
              <a:cxnLst/>
              <a:rect l="l" t="t" r="r" b="b"/>
              <a:pathLst>
                <a:path w="136" h="144" extrusionOk="0">
                  <a:moveTo>
                    <a:pt x="38" y="1"/>
                  </a:moveTo>
                  <a:cubicBezTo>
                    <a:pt x="8" y="16"/>
                    <a:pt x="4" y="42"/>
                    <a:pt x="0" y="68"/>
                  </a:cubicBezTo>
                  <a:cubicBezTo>
                    <a:pt x="16" y="113"/>
                    <a:pt x="45" y="135"/>
                    <a:pt x="94" y="143"/>
                  </a:cubicBezTo>
                  <a:cubicBezTo>
                    <a:pt x="135" y="116"/>
                    <a:pt x="105" y="94"/>
                    <a:pt x="83" y="83"/>
                  </a:cubicBezTo>
                  <a:cubicBezTo>
                    <a:pt x="53" y="64"/>
                    <a:pt x="38" y="38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1" name="Google Shape;17991;p11"/>
            <p:cNvSpPr/>
            <p:nvPr/>
          </p:nvSpPr>
          <p:spPr>
            <a:xfrm>
              <a:off x="-4008943" y="-868430"/>
              <a:ext cx="5778" cy="6112"/>
            </a:xfrm>
            <a:custGeom>
              <a:avLst/>
              <a:gdLst/>
              <a:ahLst/>
              <a:cxnLst/>
              <a:rect l="l" t="t" r="r" b="b"/>
              <a:pathLst>
                <a:path w="121" h="128" extrusionOk="0">
                  <a:moveTo>
                    <a:pt x="121" y="0"/>
                  </a:moveTo>
                  <a:lnTo>
                    <a:pt x="121" y="0"/>
                  </a:lnTo>
                  <a:cubicBezTo>
                    <a:pt x="4" y="72"/>
                    <a:pt x="1" y="79"/>
                    <a:pt x="80" y="128"/>
                  </a:cubicBezTo>
                  <a:cubicBezTo>
                    <a:pt x="106" y="90"/>
                    <a:pt x="121" y="45"/>
                    <a:pt x="12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2" name="Google Shape;17992;p11"/>
            <p:cNvSpPr/>
            <p:nvPr/>
          </p:nvSpPr>
          <p:spPr>
            <a:xfrm>
              <a:off x="-4360717" y="-763475"/>
              <a:ext cx="6446" cy="4680"/>
            </a:xfrm>
            <a:custGeom>
              <a:avLst/>
              <a:gdLst/>
              <a:ahLst/>
              <a:cxnLst/>
              <a:rect l="l" t="t" r="r" b="b"/>
              <a:pathLst>
                <a:path w="135" h="98" extrusionOk="0">
                  <a:moveTo>
                    <a:pt x="104" y="0"/>
                  </a:moveTo>
                  <a:cubicBezTo>
                    <a:pt x="68" y="19"/>
                    <a:pt x="23" y="23"/>
                    <a:pt x="0" y="64"/>
                  </a:cubicBezTo>
                  <a:cubicBezTo>
                    <a:pt x="11" y="94"/>
                    <a:pt x="37" y="98"/>
                    <a:pt x="64" y="98"/>
                  </a:cubicBezTo>
                  <a:cubicBezTo>
                    <a:pt x="87" y="79"/>
                    <a:pt x="113" y="57"/>
                    <a:pt x="135" y="34"/>
                  </a:cubicBezTo>
                  <a:cubicBezTo>
                    <a:pt x="123" y="23"/>
                    <a:pt x="116" y="12"/>
                    <a:pt x="10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3" name="Google Shape;17993;p11"/>
            <p:cNvSpPr/>
            <p:nvPr/>
          </p:nvSpPr>
          <p:spPr>
            <a:xfrm>
              <a:off x="-3974467" y="-705984"/>
              <a:ext cx="6685" cy="4298"/>
            </a:xfrm>
            <a:custGeom>
              <a:avLst/>
              <a:gdLst/>
              <a:ahLst/>
              <a:cxnLst/>
              <a:rect l="l" t="t" r="r" b="b"/>
              <a:pathLst>
                <a:path w="140" h="90" extrusionOk="0">
                  <a:moveTo>
                    <a:pt x="86" y="0"/>
                  </a:moveTo>
                  <a:cubicBezTo>
                    <a:pt x="49" y="0"/>
                    <a:pt x="23" y="38"/>
                    <a:pt x="0" y="75"/>
                  </a:cubicBezTo>
                  <a:cubicBezTo>
                    <a:pt x="23" y="86"/>
                    <a:pt x="41" y="90"/>
                    <a:pt x="57" y="90"/>
                  </a:cubicBezTo>
                  <a:cubicBezTo>
                    <a:pt x="94" y="90"/>
                    <a:pt x="120" y="60"/>
                    <a:pt x="139" y="15"/>
                  </a:cubicBezTo>
                  <a:cubicBezTo>
                    <a:pt x="117" y="4"/>
                    <a:pt x="101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4" name="Google Shape;17994;p11"/>
            <p:cNvSpPr/>
            <p:nvPr/>
          </p:nvSpPr>
          <p:spPr>
            <a:xfrm>
              <a:off x="-3903988" y="-625096"/>
              <a:ext cx="5253" cy="5396"/>
            </a:xfrm>
            <a:custGeom>
              <a:avLst/>
              <a:gdLst/>
              <a:ahLst/>
              <a:cxnLst/>
              <a:rect l="l" t="t" r="r" b="b"/>
              <a:pathLst>
                <a:path w="110" h="113" extrusionOk="0">
                  <a:moveTo>
                    <a:pt x="38" y="0"/>
                  </a:moveTo>
                  <a:cubicBezTo>
                    <a:pt x="27" y="22"/>
                    <a:pt x="16" y="40"/>
                    <a:pt x="1" y="63"/>
                  </a:cubicBezTo>
                  <a:cubicBezTo>
                    <a:pt x="27" y="63"/>
                    <a:pt x="27" y="112"/>
                    <a:pt x="54" y="112"/>
                  </a:cubicBezTo>
                  <a:cubicBezTo>
                    <a:pt x="61" y="112"/>
                    <a:pt x="64" y="112"/>
                    <a:pt x="72" y="104"/>
                  </a:cubicBezTo>
                  <a:cubicBezTo>
                    <a:pt x="109" y="82"/>
                    <a:pt x="102" y="40"/>
                    <a:pt x="106" y="4"/>
                  </a:cubicBezTo>
                  <a:cubicBezTo>
                    <a:pt x="83" y="0"/>
                    <a:pt x="61" y="0"/>
                    <a:pt x="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5" name="Google Shape;17995;p11"/>
            <p:cNvSpPr/>
            <p:nvPr/>
          </p:nvSpPr>
          <p:spPr>
            <a:xfrm>
              <a:off x="-4218661" y="-1038515"/>
              <a:ext cx="8452" cy="3247"/>
            </a:xfrm>
            <a:custGeom>
              <a:avLst/>
              <a:gdLst/>
              <a:ahLst/>
              <a:cxnLst/>
              <a:rect l="l" t="t" r="r" b="b"/>
              <a:pathLst>
                <a:path w="177" h="68" extrusionOk="0">
                  <a:moveTo>
                    <a:pt x="102" y="0"/>
                  </a:moveTo>
                  <a:cubicBezTo>
                    <a:pt x="68" y="0"/>
                    <a:pt x="38" y="23"/>
                    <a:pt x="0" y="60"/>
                  </a:cubicBezTo>
                  <a:cubicBezTo>
                    <a:pt x="12" y="63"/>
                    <a:pt x="19" y="68"/>
                    <a:pt x="31" y="68"/>
                  </a:cubicBezTo>
                  <a:cubicBezTo>
                    <a:pt x="42" y="68"/>
                    <a:pt x="57" y="60"/>
                    <a:pt x="72" y="53"/>
                  </a:cubicBezTo>
                  <a:cubicBezTo>
                    <a:pt x="83" y="45"/>
                    <a:pt x="95" y="41"/>
                    <a:pt x="105" y="41"/>
                  </a:cubicBezTo>
                  <a:cubicBezTo>
                    <a:pt x="117" y="41"/>
                    <a:pt x="131" y="49"/>
                    <a:pt x="143" y="68"/>
                  </a:cubicBezTo>
                  <a:cubicBezTo>
                    <a:pt x="162" y="68"/>
                    <a:pt x="169" y="56"/>
                    <a:pt x="176" y="41"/>
                  </a:cubicBezTo>
                  <a:cubicBezTo>
                    <a:pt x="150" y="11"/>
                    <a:pt x="124" y="0"/>
                    <a:pt x="10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6" name="Google Shape;17996;p11"/>
            <p:cNvSpPr/>
            <p:nvPr/>
          </p:nvSpPr>
          <p:spPr>
            <a:xfrm>
              <a:off x="-4087635" y="-1034600"/>
              <a:ext cx="6637" cy="4298"/>
            </a:xfrm>
            <a:custGeom>
              <a:avLst/>
              <a:gdLst/>
              <a:ahLst/>
              <a:cxnLst/>
              <a:rect l="l" t="t" r="r" b="b"/>
              <a:pathLst>
                <a:path w="139" h="90" extrusionOk="0">
                  <a:moveTo>
                    <a:pt x="109" y="0"/>
                  </a:moveTo>
                  <a:cubicBezTo>
                    <a:pt x="68" y="22"/>
                    <a:pt x="9" y="23"/>
                    <a:pt x="1" y="89"/>
                  </a:cubicBezTo>
                  <a:lnTo>
                    <a:pt x="1" y="89"/>
                  </a:lnTo>
                  <a:cubicBezTo>
                    <a:pt x="2" y="85"/>
                    <a:pt x="5" y="83"/>
                    <a:pt x="8" y="83"/>
                  </a:cubicBezTo>
                  <a:cubicBezTo>
                    <a:pt x="11" y="79"/>
                    <a:pt x="20" y="79"/>
                    <a:pt x="27" y="79"/>
                  </a:cubicBezTo>
                  <a:cubicBezTo>
                    <a:pt x="38" y="79"/>
                    <a:pt x="49" y="83"/>
                    <a:pt x="60" y="83"/>
                  </a:cubicBezTo>
                  <a:cubicBezTo>
                    <a:pt x="72" y="83"/>
                    <a:pt x="79" y="86"/>
                    <a:pt x="90" y="86"/>
                  </a:cubicBezTo>
                  <a:cubicBezTo>
                    <a:pt x="120" y="86"/>
                    <a:pt x="139" y="71"/>
                    <a:pt x="109" y="0"/>
                  </a:cubicBezTo>
                  <a:close/>
                  <a:moveTo>
                    <a:pt x="1" y="89"/>
                  </a:moveTo>
                  <a:cubicBezTo>
                    <a:pt x="1" y="89"/>
                    <a:pt x="1" y="89"/>
                    <a:pt x="1" y="90"/>
                  </a:cubicBezTo>
                  <a:cubicBezTo>
                    <a:pt x="1" y="89"/>
                    <a:pt x="1" y="89"/>
                    <a:pt x="1" y="8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7" name="Google Shape;17997;p11"/>
            <p:cNvSpPr/>
            <p:nvPr/>
          </p:nvSpPr>
          <p:spPr>
            <a:xfrm>
              <a:off x="-3649767" y="-573908"/>
              <a:ext cx="6494" cy="4536"/>
            </a:xfrm>
            <a:custGeom>
              <a:avLst/>
              <a:gdLst/>
              <a:ahLst/>
              <a:cxnLst/>
              <a:rect l="l" t="t" r="r" b="b"/>
              <a:pathLst>
                <a:path w="136" h="95" extrusionOk="0">
                  <a:moveTo>
                    <a:pt x="4" y="0"/>
                  </a:moveTo>
                  <a:lnTo>
                    <a:pt x="4" y="0"/>
                  </a:lnTo>
                  <a:cubicBezTo>
                    <a:pt x="0" y="60"/>
                    <a:pt x="45" y="83"/>
                    <a:pt x="94" y="90"/>
                  </a:cubicBezTo>
                  <a:cubicBezTo>
                    <a:pt x="94" y="94"/>
                    <a:pt x="97" y="94"/>
                    <a:pt x="101" y="94"/>
                  </a:cubicBezTo>
                  <a:cubicBezTo>
                    <a:pt x="127" y="94"/>
                    <a:pt x="127" y="60"/>
                    <a:pt x="135" y="38"/>
                  </a:cubicBezTo>
                  <a:cubicBezTo>
                    <a:pt x="90" y="27"/>
                    <a:pt x="45" y="12"/>
                    <a:pt x="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8" name="Google Shape;17998;p11"/>
            <p:cNvSpPr/>
            <p:nvPr/>
          </p:nvSpPr>
          <p:spPr>
            <a:xfrm>
              <a:off x="-3980197" y="-566602"/>
              <a:ext cx="5969" cy="4489"/>
            </a:xfrm>
            <a:custGeom>
              <a:avLst/>
              <a:gdLst/>
              <a:ahLst/>
              <a:cxnLst/>
              <a:rect l="l" t="t" r="r" b="b"/>
              <a:pathLst>
                <a:path w="125" h="94" extrusionOk="0">
                  <a:moveTo>
                    <a:pt x="72" y="1"/>
                  </a:moveTo>
                  <a:cubicBezTo>
                    <a:pt x="49" y="1"/>
                    <a:pt x="23" y="19"/>
                    <a:pt x="1" y="23"/>
                  </a:cubicBezTo>
                  <a:cubicBezTo>
                    <a:pt x="12" y="49"/>
                    <a:pt x="23" y="71"/>
                    <a:pt x="30" y="94"/>
                  </a:cubicBezTo>
                  <a:cubicBezTo>
                    <a:pt x="68" y="90"/>
                    <a:pt x="125" y="94"/>
                    <a:pt x="109" y="38"/>
                  </a:cubicBezTo>
                  <a:cubicBezTo>
                    <a:pt x="102" y="12"/>
                    <a:pt x="90" y="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99" name="Google Shape;17999;p11"/>
            <p:cNvSpPr/>
            <p:nvPr/>
          </p:nvSpPr>
          <p:spPr>
            <a:xfrm>
              <a:off x="-4098522" y="-1081586"/>
              <a:ext cx="7926" cy="3677"/>
            </a:xfrm>
            <a:custGeom>
              <a:avLst/>
              <a:gdLst/>
              <a:ahLst/>
              <a:cxnLst/>
              <a:rect l="l" t="t" r="r" b="b"/>
              <a:pathLst>
                <a:path w="166" h="77" extrusionOk="0">
                  <a:moveTo>
                    <a:pt x="1" y="1"/>
                  </a:moveTo>
                  <a:lnTo>
                    <a:pt x="1" y="35"/>
                  </a:lnTo>
                  <a:cubicBezTo>
                    <a:pt x="19" y="76"/>
                    <a:pt x="60" y="68"/>
                    <a:pt x="98" y="76"/>
                  </a:cubicBezTo>
                  <a:lnTo>
                    <a:pt x="165" y="76"/>
                  </a:lnTo>
                  <a:cubicBezTo>
                    <a:pt x="124" y="28"/>
                    <a:pt x="75" y="1"/>
                    <a:pt x="1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0" name="Google Shape;18000;p11"/>
            <p:cNvSpPr/>
            <p:nvPr/>
          </p:nvSpPr>
          <p:spPr>
            <a:xfrm>
              <a:off x="-3993376" y="-532508"/>
              <a:ext cx="4154" cy="4154"/>
            </a:xfrm>
            <a:custGeom>
              <a:avLst/>
              <a:gdLst/>
              <a:ahLst/>
              <a:cxnLst/>
              <a:rect l="l" t="t" r="r" b="b"/>
              <a:pathLst>
                <a:path w="87" h="87" extrusionOk="0">
                  <a:moveTo>
                    <a:pt x="34" y="1"/>
                  </a:moveTo>
                  <a:cubicBezTo>
                    <a:pt x="11" y="1"/>
                    <a:pt x="4" y="23"/>
                    <a:pt x="0" y="42"/>
                  </a:cubicBezTo>
                  <a:cubicBezTo>
                    <a:pt x="4" y="72"/>
                    <a:pt x="19" y="87"/>
                    <a:pt x="45" y="87"/>
                  </a:cubicBezTo>
                  <a:lnTo>
                    <a:pt x="56" y="87"/>
                  </a:lnTo>
                  <a:cubicBezTo>
                    <a:pt x="71" y="83"/>
                    <a:pt x="87" y="75"/>
                    <a:pt x="87" y="57"/>
                  </a:cubicBezTo>
                  <a:cubicBezTo>
                    <a:pt x="87" y="27"/>
                    <a:pt x="68" y="4"/>
                    <a:pt x="3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1" name="Google Shape;18001;p11"/>
            <p:cNvSpPr/>
            <p:nvPr/>
          </p:nvSpPr>
          <p:spPr>
            <a:xfrm>
              <a:off x="-3859342" y="-642238"/>
              <a:ext cx="23063" cy="21058"/>
            </a:xfrm>
            <a:custGeom>
              <a:avLst/>
              <a:gdLst/>
              <a:ahLst/>
              <a:cxnLst/>
              <a:rect l="l" t="t" r="r" b="b"/>
              <a:pathLst>
                <a:path w="483" h="441" extrusionOk="0">
                  <a:moveTo>
                    <a:pt x="64" y="0"/>
                  </a:moveTo>
                  <a:cubicBezTo>
                    <a:pt x="53" y="0"/>
                    <a:pt x="45" y="4"/>
                    <a:pt x="34" y="15"/>
                  </a:cubicBezTo>
                  <a:cubicBezTo>
                    <a:pt x="1" y="41"/>
                    <a:pt x="1" y="242"/>
                    <a:pt x="38" y="247"/>
                  </a:cubicBezTo>
                  <a:cubicBezTo>
                    <a:pt x="124" y="261"/>
                    <a:pt x="124" y="344"/>
                    <a:pt x="161" y="392"/>
                  </a:cubicBezTo>
                  <a:cubicBezTo>
                    <a:pt x="180" y="422"/>
                    <a:pt x="206" y="426"/>
                    <a:pt x="232" y="426"/>
                  </a:cubicBezTo>
                  <a:lnTo>
                    <a:pt x="266" y="426"/>
                  </a:lnTo>
                  <a:cubicBezTo>
                    <a:pt x="277" y="426"/>
                    <a:pt x="289" y="422"/>
                    <a:pt x="299" y="422"/>
                  </a:cubicBezTo>
                  <a:cubicBezTo>
                    <a:pt x="318" y="422"/>
                    <a:pt x="341" y="426"/>
                    <a:pt x="356" y="441"/>
                  </a:cubicBezTo>
                  <a:cubicBezTo>
                    <a:pt x="393" y="441"/>
                    <a:pt x="415" y="433"/>
                    <a:pt x="401" y="389"/>
                  </a:cubicBezTo>
                  <a:cubicBezTo>
                    <a:pt x="386" y="332"/>
                    <a:pt x="415" y="299"/>
                    <a:pt x="464" y="280"/>
                  </a:cubicBezTo>
                  <a:cubicBezTo>
                    <a:pt x="482" y="232"/>
                    <a:pt x="386" y="202"/>
                    <a:pt x="442" y="149"/>
                  </a:cubicBezTo>
                  <a:cubicBezTo>
                    <a:pt x="430" y="145"/>
                    <a:pt x="420" y="145"/>
                    <a:pt x="408" y="145"/>
                  </a:cubicBezTo>
                  <a:lnTo>
                    <a:pt x="404" y="145"/>
                  </a:lnTo>
                  <a:cubicBezTo>
                    <a:pt x="367" y="145"/>
                    <a:pt x="341" y="119"/>
                    <a:pt x="311" y="104"/>
                  </a:cubicBezTo>
                  <a:lnTo>
                    <a:pt x="311" y="104"/>
                  </a:lnTo>
                  <a:cubicBezTo>
                    <a:pt x="299" y="153"/>
                    <a:pt x="359" y="198"/>
                    <a:pt x="292" y="247"/>
                  </a:cubicBezTo>
                  <a:cubicBezTo>
                    <a:pt x="266" y="269"/>
                    <a:pt x="247" y="276"/>
                    <a:pt x="236" y="276"/>
                  </a:cubicBezTo>
                  <a:cubicBezTo>
                    <a:pt x="210" y="276"/>
                    <a:pt x="210" y="239"/>
                    <a:pt x="206" y="198"/>
                  </a:cubicBezTo>
                  <a:cubicBezTo>
                    <a:pt x="142" y="164"/>
                    <a:pt x="120" y="108"/>
                    <a:pt x="106" y="45"/>
                  </a:cubicBezTo>
                  <a:cubicBezTo>
                    <a:pt x="101" y="23"/>
                    <a:pt x="87" y="0"/>
                    <a:pt x="64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2" name="Google Shape;18002;p11"/>
            <p:cNvSpPr/>
            <p:nvPr/>
          </p:nvSpPr>
          <p:spPr>
            <a:xfrm>
              <a:off x="-3830740" y="-657613"/>
              <a:ext cx="14803" cy="13943"/>
            </a:xfrm>
            <a:custGeom>
              <a:avLst/>
              <a:gdLst/>
              <a:ahLst/>
              <a:cxnLst/>
              <a:rect l="l" t="t" r="r" b="b"/>
              <a:pathLst>
                <a:path w="310" h="292" extrusionOk="0">
                  <a:moveTo>
                    <a:pt x="138" y="0"/>
                  </a:moveTo>
                  <a:cubicBezTo>
                    <a:pt x="82" y="0"/>
                    <a:pt x="4" y="90"/>
                    <a:pt x="4" y="150"/>
                  </a:cubicBezTo>
                  <a:cubicBezTo>
                    <a:pt x="0" y="247"/>
                    <a:pt x="40" y="292"/>
                    <a:pt x="135" y="292"/>
                  </a:cubicBezTo>
                  <a:lnTo>
                    <a:pt x="138" y="292"/>
                  </a:lnTo>
                  <a:cubicBezTo>
                    <a:pt x="302" y="288"/>
                    <a:pt x="310" y="284"/>
                    <a:pt x="306" y="195"/>
                  </a:cubicBezTo>
                  <a:cubicBezTo>
                    <a:pt x="302" y="112"/>
                    <a:pt x="209" y="4"/>
                    <a:pt x="13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3" name="Google Shape;18003;p11"/>
            <p:cNvSpPr/>
            <p:nvPr/>
          </p:nvSpPr>
          <p:spPr>
            <a:xfrm>
              <a:off x="-3842773" y="-628868"/>
              <a:ext cx="9932" cy="15757"/>
            </a:xfrm>
            <a:custGeom>
              <a:avLst/>
              <a:gdLst/>
              <a:ahLst/>
              <a:cxnLst/>
              <a:rect l="l" t="t" r="r" b="b"/>
              <a:pathLst>
                <a:path w="208" h="330" extrusionOk="0">
                  <a:moveTo>
                    <a:pt x="117" y="0"/>
                  </a:moveTo>
                  <a:cubicBezTo>
                    <a:pt x="68" y="19"/>
                    <a:pt x="39" y="52"/>
                    <a:pt x="54" y="109"/>
                  </a:cubicBezTo>
                  <a:cubicBezTo>
                    <a:pt x="68" y="153"/>
                    <a:pt x="46" y="161"/>
                    <a:pt x="9" y="161"/>
                  </a:cubicBezTo>
                  <a:cubicBezTo>
                    <a:pt x="5" y="202"/>
                    <a:pt x="1" y="247"/>
                    <a:pt x="1" y="292"/>
                  </a:cubicBezTo>
                  <a:cubicBezTo>
                    <a:pt x="20" y="303"/>
                    <a:pt x="42" y="314"/>
                    <a:pt x="65" y="329"/>
                  </a:cubicBezTo>
                  <a:cubicBezTo>
                    <a:pt x="80" y="247"/>
                    <a:pt x="143" y="247"/>
                    <a:pt x="203" y="240"/>
                  </a:cubicBezTo>
                  <a:cubicBezTo>
                    <a:pt x="207" y="164"/>
                    <a:pt x="173" y="101"/>
                    <a:pt x="151" y="38"/>
                  </a:cubicBezTo>
                  <a:cubicBezTo>
                    <a:pt x="140" y="26"/>
                    <a:pt x="128" y="12"/>
                    <a:pt x="11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4" name="Google Shape;18004;p11"/>
            <p:cNvSpPr/>
            <p:nvPr/>
          </p:nvSpPr>
          <p:spPr>
            <a:xfrm>
              <a:off x="-3851845" y="-661911"/>
              <a:ext cx="15041" cy="11460"/>
            </a:xfrm>
            <a:custGeom>
              <a:avLst/>
              <a:gdLst/>
              <a:ahLst/>
              <a:cxnLst/>
              <a:rect l="l" t="t" r="r" b="b"/>
              <a:pathLst>
                <a:path w="315" h="240" extrusionOk="0">
                  <a:moveTo>
                    <a:pt x="270" y="0"/>
                  </a:moveTo>
                  <a:cubicBezTo>
                    <a:pt x="255" y="0"/>
                    <a:pt x="236" y="4"/>
                    <a:pt x="225" y="8"/>
                  </a:cubicBezTo>
                  <a:cubicBezTo>
                    <a:pt x="187" y="23"/>
                    <a:pt x="154" y="38"/>
                    <a:pt x="120" y="53"/>
                  </a:cubicBezTo>
                  <a:cubicBezTo>
                    <a:pt x="109" y="94"/>
                    <a:pt x="132" y="143"/>
                    <a:pt x="83" y="169"/>
                  </a:cubicBezTo>
                  <a:lnTo>
                    <a:pt x="79" y="173"/>
                  </a:lnTo>
                  <a:cubicBezTo>
                    <a:pt x="72" y="173"/>
                    <a:pt x="68" y="169"/>
                    <a:pt x="61" y="169"/>
                  </a:cubicBezTo>
                  <a:cubicBezTo>
                    <a:pt x="56" y="165"/>
                    <a:pt x="49" y="165"/>
                    <a:pt x="45" y="165"/>
                  </a:cubicBezTo>
                  <a:lnTo>
                    <a:pt x="38" y="165"/>
                  </a:lnTo>
                  <a:cubicBezTo>
                    <a:pt x="1" y="202"/>
                    <a:pt x="34" y="221"/>
                    <a:pt x="61" y="236"/>
                  </a:cubicBezTo>
                  <a:cubicBezTo>
                    <a:pt x="68" y="240"/>
                    <a:pt x="75" y="240"/>
                    <a:pt x="83" y="240"/>
                  </a:cubicBezTo>
                  <a:cubicBezTo>
                    <a:pt x="101" y="240"/>
                    <a:pt x="120" y="225"/>
                    <a:pt x="128" y="206"/>
                  </a:cubicBezTo>
                  <a:cubicBezTo>
                    <a:pt x="146" y="165"/>
                    <a:pt x="158" y="128"/>
                    <a:pt x="199" y="128"/>
                  </a:cubicBezTo>
                  <a:cubicBezTo>
                    <a:pt x="210" y="128"/>
                    <a:pt x="225" y="131"/>
                    <a:pt x="244" y="139"/>
                  </a:cubicBezTo>
                  <a:cubicBezTo>
                    <a:pt x="251" y="143"/>
                    <a:pt x="258" y="147"/>
                    <a:pt x="266" y="147"/>
                  </a:cubicBezTo>
                  <a:cubicBezTo>
                    <a:pt x="289" y="147"/>
                    <a:pt x="315" y="131"/>
                    <a:pt x="315" y="124"/>
                  </a:cubicBezTo>
                  <a:cubicBezTo>
                    <a:pt x="311" y="86"/>
                    <a:pt x="292" y="57"/>
                    <a:pt x="296" y="12"/>
                  </a:cubicBezTo>
                  <a:cubicBezTo>
                    <a:pt x="296" y="4"/>
                    <a:pt x="285" y="0"/>
                    <a:pt x="27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5" name="Google Shape;18005;p11"/>
            <p:cNvSpPr/>
            <p:nvPr/>
          </p:nvSpPr>
          <p:spPr>
            <a:xfrm>
              <a:off x="-3841292" y="-645103"/>
              <a:ext cx="9120" cy="10027"/>
            </a:xfrm>
            <a:custGeom>
              <a:avLst/>
              <a:gdLst/>
              <a:ahLst/>
              <a:cxnLst/>
              <a:rect l="l" t="t" r="r" b="b"/>
              <a:pathLst>
                <a:path w="191" h="210" extrusionOk="0">
                  <a:moveTo>
                    <a:pt x="120" y="0"/>
                  </a:moveTo>
                  <a:cubicBezTo>
                    <a:pt x="112" y="0"/>
                    <a:pt x="101" y="0"/>
                    <a:pt x="90" y="4"/>
                  </a:cubicBezTo>
                  <a:cubicBezTo>
                    <a:pt x="15" y="30"/>
                    <a:pt x="0" y="71"/>
                    <a:pt x="30" y="142"/>
                  </a:cubicBezTo>
                  <a:cubicBezTo>
                    <a:pt x="37" y="161"/>
                    <a:pt x="30" y="183"/>
                    <a:pt x="30" y="205"/>
                  </a:cubicBezTo>
                  <a:cubicBezTo>
                    <a:pt x="42" y="205"/>
                    <a:pt x="52" y="205"/>
                    <a:pt x="64" y="209"/>
                  </a:cubicBezTo>
                  <a:cubicBezTo>
                    <a:pt x="78" y="202"/>
                    <a:pt x="94" y="190"/>
                    <a:pt x="109" y="187"/>
                  </a:cubicBezTo>
                  <a:cubicBezTo>
                    <a:pt x="191" y="172"/>
                    <a:pt x="187" y="116"/>
                    <a:pt x="172" y="52"/>
                  </a:cubicBezTo>
                  <a:cubicBezTo>
                    <a:pt x="161" y="22"/>
                    <a:pt x="149" y="0"/>
                    <a:pt x="1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6" name="Google Shape;18006;p11"/>
            <p:cNvSpPr/>
            <p:nvPr/>
          </p:nvSpPr>
          <p:spPr>
            <a:xfrm>
              <a:off x="-3856668" y="-623711"/>
              <a:ext cx="14325" cy="8786"/>
            </a:xfrm>
            <a:custGeom>
              <a:avLst/>
              <a:gdLst/>
              <a:ahLst/>
              <a:cxnLst/>
              <a:rect l="l" t="t" r="r" b="b"/>
              <a:pathLst>
                <a:path w="300" h="184" extrusionOk="0">
                  <a:moveTo>
                    <a:pt x="38" y="1"/>
                  </a:moveTo>
                  <a:cubicBezTo>
                    <a:pt x="0" y="27"/>
                    <a:pt x="0" y="53"/>
                    <a:pt x="45" y="68"/>
                  </a:cubicBezTo>
                  <a:cubicBezTo>
                    <a:pt x="86" y="79"/>
                    <a:pt x="98" y="101"/>
                    <a:pt x="98" y="139"/>
                  </a:cubicBezTo>
                  <a:cubicBezTo>
                    <a:pt x="117" y="124"/>
                    <a:pt x="139" y="120"/>
                    <a:pt x="154" y="120"/>
                  </a:cubicBezTo>
                  <a:cubicBezTo>
                    <a:pt x="207" y="120"/>
                    <a:pt x="243" y="161"/>
                    <a:pt x="292" y="184"/>
                  </a:cubicBezTo>
                  <a:cubicBezTo>
                    <a:pt x="292" y="139"/>
                    <a:pt x="296" y="94"/>
                    <a:pt x="300" y="53"/>
                  </a:cubicBezTo>
                  <a:cubicBezTo>
                    <a:pt x="285" y="38"/>
                    <a:pt x="262" y="34"/>
                    <a:pt x="243" y="34"/>
                  </a:cubicBezTo>
                  <a:cubicBezTo>
                    <a:pt x="233" y="34"/>
                    <a:pt x="221" y="38"/>
                    <a:pt x="210" y="38"/>
                  </a:cubicBezTo>
                  <a:lnTo>
                    <a:pt x="176" y="38"/>
                  </a:lnTo>
                  <a:cubicBezTo>
                    <a:pt x="150" y="38"/>
                    <a:pt x="124" y="34"/>
                    <a:pt x="105" y="4"/>
                  </a:cubicBezTo>
                  <a:cubicBezTo>
                    <a:pt x="83" y="4"/>
                    <a:pt x="60" y="4"/>
                    <a:pt x="3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7" name="Google Shape;18007;p11"/>
            <p:cNvSpPr/>
            <p:nvPr/>
          </p:nvSpPr>
          <p:spPr>
            <a:xfrm>
              <a:off x="-3827922" y="-633882"/>
              <a:ext cx="11794" cy="9168"/>
            </a:xfrm>
            <a:custGeom>
              <a:avLst/>
              <a:gdLst/>
              <a:ahLst/>
              <a:cxnLst/>
              <a:rect l="l" t="t" r="r" b="b"/>
              <a:pathLst>
                <a:path w="247" h="192" extrusionOk="0">
                  <a:moveTo>
                    <a:pt x="86" y="0"/>
                  </a:moveTo>
                  <a:cubicBezTo>
                    <a:pt x="71" y="0"/>
                    <a:pt x="57" y="5"/>
                    <a:pt x="42" y="27"/>
                  </a:cubicBezTo>
                  <a:cubicBezTo>
                    <a:pt x="0" y="86"/>
                    <a:pt x="60" y="112"/>
                    <a:pt x="68" y="157"/>
                  </a:cubicBezTo>
                  <a:lnTo>
                    <a:pt x="102" y="191"/>
                  </a:lnTo>
                  <a:lnTo>
                    <a:pt x="120" y="191"/>
                  </a:lnTo>
                  <a:cubicBezTo>
                    <a:pt x="188" y="191"/>
                    <a:pt x="112" y="112"/>
                    <a:pt x="154" y="94"/>
                  </a:cubicBezTo>
                  <a:cubicBezTo>
                    <a:pt x="247" y="57"/>
                    <a:pt x="206" y="27"/>
                    <a:pt x="143" y="15"/>
                  </a:cubicBezTo>
                  <a:cubicBezTo>
                    <a:pt x="128" y="12"/>
                    <a:pt x="105" y="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8" name="Google Shape;18008;p11"/>
            <p:cNvSpPr/>
            <p:nvPr/>
          </p:nvSpPr>
          <p:spPr>
            <a:xfrm>
              <a:off x="-3850413" y="-646774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49" y="1"/>
                  </a:moveTo>
                  <a:cubicBezTo>
                    <a:pt x="31" y="1"/>
                    <a:pt x="12" y="13"/>
                    <a:pt x="8" y="39"/>
                  </a:cubicBezTo>
                  <a:cubicBezTo>
                    <a:pt x="0" y="110"/>
                    <a:pt x="53" y="128"/>
                    <a:pt x="116" y="151"/>
                  </a:cubicBezTo>
                  <a:cubicBezTo>
                    <a:pt x="138" y="80"/>
                    <a:pt x="135" y="31"/>
                    <a:pt x="71" y="5"/>
                  </a:cubicBezTo>
                  <a:cubicBezTo>
                    <a:pt x="64" y="1"/>
                    <a:pt x="57" y="1"/>
                    <a:pt x="4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09" name="Google Shape;18009;p11"/>
            <p:cNvSpPr/>
            <p:nvPr/>
          </p:nvSpPr>
          <p:spPr>
            <a:xfrm>
              <a:off x="-3849505" y="-637272"/>
              <a:ext cx="7354" cy="8261"/>
            </a:xfrm>
            <a:custGeom>
              <a:avLst/>
              <a:gdLst/>
              <a:ahLst/>
              <a:cxnLst/>
              <a:rect l="l" t="t" r="r" b="b"/>
              <a:pathLst>
                <a:path w="154" h="173" extrusionOk="0">
                  <a:moveTo>
                    <a:pt x="90" y="0"/>
                  </a:moveTo>
                  <a:cubicBezTo>
                    <a:pt x="34" y="0"/>
                    <a:pt x="45" y="79"/>
                    <a:pt x="0" y="94"/>
                  </a:cubicBezTo>
                  <a:cubicBezTo>
                    <a:pt x="4" y="135"/>
                    <a:pt x="4" y="172"/>
                    <a:pt x="30" y="172"/>
                  </a:cubicBezTo>
                  <a:cubicBezTo>
                    <a:pt x="41" y="172"/>
                    <a:pt x="60" y="165"/>
                    <a:pt x="86" y="143"/>
                  </a:cubicBezTo>
                  <a:cubicBezTo>
                    <a:pt x="153" y="94"/>
                    <a:pt x="93" y="49"/>
                    <a:pt x="10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0" name="Google Shape;18010;p11"/>
            <p:cNvSpPr/>
            <p:nvPr/>
          </p:nvSpPr>
          <p:spPr>
            <a:xfrm>
              <a:off x="-3828257" y="-626385"/>
              <a:ext cx="6446" cy="9311"/>
            </a:xfrm>
            <a:custGeom>
              <a:avLst/>
              <a:gdLst/>
              <a:ahLst/>
              <a:cxnLst/>
              <a:rect l="l" t="t" r="r" b="b"/>
              <a:pathLst>
                <a:path w="135" h="195" extrusionOk="0">
                  <a:moveTo>
                    <a:pt x="75" y="0"/>
                  </a:moveTo>
                  <a:cubicBezTo>
                    <a:pt x="52" y="8"/>
                    <a:pt x="30" y="19"/>
                    <a:pt x="7" y="27"/>
                  </a:cubicBezTo>
                  <a:cubicBezTo>
                    <a:pt x="0" y="117"/>
                    <a:pt x="93" y="135"/>
                    <a:pt x="127" y="195"/>
                  </a:cubicBezTo>
                  <a:cubicBezTo>
                    <a:pt x="131" y="165"/>
                    <a:pt x="131" y="135"/>
                    <a:pt x="135" y="101"/>
                  </a:cubicBezTo>
                  <a:cubicBezTo>
                    <a:pt x="127" y="79"/>
                    <a:pt x="116" y="57"/>
                    <a:pt x="109" y="34"/>
                  </a:cubicBezTo>
                  <a:lnTo>
                    <a:pt x="7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1" name="Google Shape;18011;p11"/>
            <p:cNvSpPr/>
            <p:nvPr/>
          </p:nvSpPr>
          <p:spPr>
            <a:xfrm>
              <a:off x="-3862732" y="-650642"/>
              <a:ext cx="8261" cy="5730"/>
            </a:xfrm>
            <a:custGeom>
              <a:avLst/>
              <a:gdLst/>
              <a:ahLst/>
              <a:cxnLst/>
              <a:rect l="l" t="t" r="r" b="b"/>
              <a:pathLst>
                <a:path w="173" h="120" extrusionOk="0">
                  <a:moveTo>
                    <a:pt x="165" y="52"/>
                  </a:moveTo>
                  <a:cubicBezTo>
                    <a:pt x="169" y="52"/>
                    <a:pt x="172" y="56"/>
                    <a:pt x="172" y="56"/>
                  </a:cubicBezTo>
                  <a:cubicBezTo>
                    <a:pt x="169" y="52"/>
                    <a:pt x="169" y="52"/>
                    <a:pt x="165" y="52"/>
                  </a:cubicBezTo>
                  <a:close/>
                  <a:moveTo>
                    <a:pt x="60" y="0"/>
                  </a:moveTo>
                  <a:cubicBezTo>
                    <a:pt x="49" y="0"/>
                    <a:pt x="38" y="4"/>
                    <a:pt x="27" y="11"/>
                  </a:cubicBezTo>
                  <a:cubicBezTo>
                    <a:pt x="12" y="19"/>
                    <a:pt x="1" y="75"/>
                    <a:pt x="23" y="97"/>
                  </a:cubicBezTo>
                  <a:cubicBezTo>
                    <a:pt x="38" y="112"/>
                    <a:pt x="53" y="120"/>
                    <a:pt x="64" y="120"/>
                  </a:cubicBezTo>
                  <a:cubicBezTo>
                    <a:pt x="82" y="120"/>
                    <a:pt x="94" y="101"/>
                    <a:pt x="109" y="86"/>
                  </a:cubicBezTo>
                  <a:cubicBezTo>
                    <a:pt x="124" y="68"/>
                    <a:pt x="139" y="52"/>
                    <a:pt x="161" y="52"/>
                  </a:cubicBezTo>
                  <a:lnTo>
                    <a:pt x="165" y="52"/>
                  </a:lnTo>
                  <a:cubicBezTo>
                    <a:pt x="127" y="42"/>
                    <a:pt x="98" y="0"/>
                    <a:pt x="6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2" name="Google Shape;18012;p11"/>
            <p:cNvSpPr/>
            <p:nvPr/>
          </p:nvSpPr>
          <p:spPr>
            <a:xfrm>
              <a:off x="-3834178" y="-666352"/>
              <a:ext cx="6828" cy="3963"/>
            </a:xfrm>
            <a:custGeom>
              <a:avLst/>
              <a:gdLst/>
              <a:ahLst/>
              <a:cxnLst/>
              <a:rect l="l" t="t" r="r" b="b"/>
              <a:pathLst>
                <a:path w="143" h="83" extrusionOk="0">
                  <a:moveTo>
                    <a:pt x="53" y="0"/>
                  </a:moveTo>
                  <a:cubicBezTo>
                    <a:pt x="34" y="0"/>
                    <a:pt x="19" y="4"/>
                    <a:pt x="0" y="19"/>
                  </a:cubicBezTo>
                  <a:cubicBezTo>
                    <a:pt x="6" y="43"/>
                    <a:pt x="24" y="43"/>
                    <a:pt x="42" y="43"/>
                  </a:cubicBezTo>
                  <a:cubicBezTo>
                    <a:pt x="61" y="43"/>
                    <a:pt x="79" y="43"/>
                    <a:pt x="86" y="67"/>
                  </a:cubicBezTo>
                  <a:cubicBezTo>
                    <a:pt x="90" y="79"/>
                    <a:pt x="98" y="83"/>
                    <a:pt x="105" y="83"/>
                  </a:cubicBezTo>
                  <a:cubicBezTo>
                    <a:pt x="112" y="83"/>
                    <a:pt x="124" y="75"/>
                    <a:pt x="131" y="64"/>
                  </a:cubicBezTo>
                  <a:cubicBezTo>
                    <a:pt x="143" y="45"/>
                    <a:pt x="128" y="30"/>
                    <a:pt x="117" y="22"/>
                  </a:cubicBezTo>
                  <a:cubicBezTo>
                    <a:pt x="94" y="7"/>
                    <a:pt x="76" y="0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3" name="Google Shape;18013;p11"/>
            <p:cNvSpPr/>
            <p:nvPr/>
          </p:nvSpPr>
          <p:spPr>
            <a:xfrm>
              <a:off x="-3808106" y="-1033740"/>
              <a:ext cx="16139" cy="9550"/>
            </a:xfrm>
            <a:custGeom>
              <a:avLst/>
              <a:gdLst/>
              <a:ahLst/>
              <a:cxnLst/>
              <a:rect l="l" t="t" r="r" b="b"/>
              <a:pathLst>
                <a:path w="338" h="200" extrusionOk="0">
                  <a:moveTo>
                    <a:pt x="206" y="1"/>
                  </a:moveTo>
                  <a:cubicBezTo>
                    <a:pt x="199" y="49"/>
                    <a:pt x="187" y="75"/>
                    <a:pt x="165" y="75"/>
                  </a:cubicBezTo>
                  <a:cubicBezTo>
                    <a:pt x="150" y="75"/>
                    <a:pt x="127" y="57"/>
                    <a:pt x="105" y="27"/>
                  </a:cubicBezTo>
                  <a:cubicBezTo>
                    <a:pt x="79" y="80"/>
                    <a:pt x="1" y="113"/>
                    <a:pt x="60" y="188"/>
                  </a:cubicBezTo>
                  <a:cubicBezTo>
                    <a:pt x="116" y="192"/>
                    <a:pt x="168" y="196"/>
                    <a:pt x="225" y="199"/>
                  </a:cubicBezTo>
                  <a:cubicBezTo>
                    <a:pt x="213" y="128"/>
                    <a:pt x="247" y="83"/>
                    <a:pt x="337" y="65"/>
                  </a:cubicBezTo>
                  <a:cubicBezTo>
                    <a:pt x="277" y="39"/>
                    <a:pt x="244" y="20"/>
                    <a:pt x="20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4" name="Google Shape;18014;p11"/>
            <p:cNvSpPr/>
            <p:nvPr/>
          </p:nvSpPr>
          <p:spPr>
            <a:xfrm>
              <a:off x="-3806148" y="-1044245"/>
              <a:ext cx="12176" cy="10218"/>
            </a:xfrm>
            <a:custGeom>
              <a:avLst/>
              <a:gdLst/>
              <a:ahLst/>
              <a:cxnLst/>
              <a:rect l="l" t="t" r="r" b="b"/>
              <a:pathLst>
                <a:path w="255" h="214" extrusionOk="0">
                  <a:moveTo>
                    <a:pt x="98" y="0"/>
                  </a:moveTo>
                  <a:cubicBezTo>
                    <a:pt x="83" y="0"/>
                    <a:pt x="60" y="12"/>
                    <a:pt x="46" y="16"/>
                  </a:cubicBezTo>
                  <a:cubicBezTo>
                    <a:pt x="41" y="42"/>
                    <a:pt x="38" y="68"/>
                    <a:pt x="8" y="79"/>
                  </a:cubicBezTo>
                  <a:cubicBezTo>
                    <a:pt x="8" y="90"/>
                    <a:pt x="8" y="102"/>
                    <a:pt x="4" y="112"/>
                  </a:cubicBezTo>
                  <a:cubicBezTo>
                    <a:pt x="1" y="157"/>
                    <a:pt x="23" y="195"/>
                    <a:pt x="64" y="214"/>
                  </a:cubicBezTo>
                  <a:cubicBezTo>
                    <a:pt x="79" y="191"/>
                    <a:pt x="98" y="183"/>
                    <a:pt x="120" y="183"/>
                  </a:cubicBezTo>
                  <a:cubicBezTo>
                    <a:pt x="127" y="183"/>
                    <a:pt x="135" y="188"/>
                    <a:pt x="143" y="188"/>
                  </a:cubicBezTo>
                  <a:lnTo>
                    <a:pt x="165" y="188"/>
                  </a:lnTo>
                  <a:cubicBezTo>
                    <a:pt x="191" y="180"/>
                    <a:pt x="255" y="173"/>
                    <a:pt x="210" y="143"/>
                  </a:cubicBezTo>
                  <a:cubicBezTo>
                    <a:pt x="158" y="105"/>
                    <a:pt x="127" y="79"/>
                    <a:pt x="117" y="16"/>
                  </a:cubicBezTo>
                  <a:cubicBezTo>
                    <a:pt x="113" y="4"/>
                    <a:pt x="105" y="0"/>
                    <a:pt x="9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5" name="Google Shape;18015;p11"/>
            <p:cNvSpPr/>
            <p:nvPr/>
          </p:nvSpPr>
          <p:spPr>
            <a:xfrm>
              <a:off x="-3793829" y="-1042287"/>
              <a:ext cx="9168" cy="11651"/>
            </a:xfrm>
            <a:custGeom>
              <a:avLst/>
              <a:gdLst/>
              <a:ahLst/>
              <a:cxnLst/>
              <a:rect l="l" t="t" r="r" b="b"/>
              <a:pathLst>
                <a:path w="192" h="244" extrusionOk="0">
                  <a:moveTo>
                    <a:pt x="180" y="1"/>
                  </a:moveTo>
                  <a:cubicBezTo>
                    <a:pt x="30" y="79"/>
                    <a:pt x="0" y="150"/>
                    <a:pt x="90" y="218"/>
                  </a:cubicBezTo>
                  <a:cubicBezTo>
                    <a:pt x="102" y="225"/>
                    <a:pt x="120" y="244"/>
                    <a:pt x="139" y="244"/>
                  </a:cubicBezTo>
                  <a:cubicBezTo>
                    <a:pt x="147" y="244"/>
                    <a:pt x="154" y="236"/>
                    <a:pt x="161" y="228"/>
                  </a:cubicBezTo>
                  <a:cubicBezTo>
                    <a:pt x="173" y="206"/>
                    <a:pt x="191" y="161"/>
                    <a:pt x="142" y="150"/>
                  </a:cubicBezTo>
                  <a:cubicBezTo>
                    <a:pt x="83" y="135"/>
                    <a:pt x="79" y="120"/>
                    <a:pt x="128" y="79"/>
                  </a:cubicBezTo>
                  <a:cubicBezTo>
                    <a:pt x="150" y="61"/>
                    <a:pt x="165" y="27"/>
                    <a:pt x="18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6" name="Google Shape;18016;p11"/>
            <p:cNvSpPr/>
            <p:nvPr/>
          </p:nvSpPr>
          <p:spPr>
            <a:xfrm>
              <a:off x="-3797792" y="-1026578"/>
              <a:ext cx="6303" cy="7163"/>
            </a:xfrm>
            <a:custGeom>
              <a:avLst/>
              <a:gdLst/>
              <a:ahLst/>
              <a:cxnLst/>
              <a:rect l="l" t="t" r="r" b="b"/>
              <a:pathLst>
                <a:path w="132" h="150" extrusionOk="0">
                  <a:moveTo>
                    <a:pt x="73" y="1"/>
                  </a:moveTo>
                  <a:cubicBezTo>
                    <a:pt x="46" y="1"/>
                    <a:pt x="35" y="46"/>
                    <a:pt x="9" y="49"/>
                  </a:cubicBezTo>
                  <a:cubicBezTo>
                    <a:pt x="1" y="87"/>
                    <a:pt x="23" y="117"/>
                    <a:pt x="35" y="150"/>
                  </a:cubicBezTo>
                  <a:lnTo>
                    <a:pt x="50" y="150"/>
                  </a:lnTo>
                  <a:cubicBezTo>
                    <a:pt x="73" y="150"/>
                    <a:pt x="91" y="146"/>
                    <a:pt x="102" y="124"/>
                  </a:cubicBezTo>
                  <a:cubicBezTo>
                    <a:pt x="99" y="82"/>
                    <a:pt x="132" y="30"/>
                    <a:pt x="83" y="4"/>
                  </a:cubicBezTo>
                  <a:cubicBezTo>
                    <a:pt x="80" y="4"/>
                    <a:pt x="76" y="1"/>
                    <a:pt x="7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7" name="Google Shape;18017;p11"/>
            <p:cNvSpPr/>
            <p:nvPr/>
          </p:nvSpPr>
          <p:spPr>
            <a:xfrm>
              <a:off x="-3803140" y="-1035507"/>
              <a:ext cx="4918" cy="5396"/>
            </a:xfrm>
            <a:custGeom>
              <a:avLst/>
              <a:gdLst/>
              <a:ahLst/>
              <a:cxnLst/>
              <a:rect l="l" t="t" r="r" b="b"/>
              <a:pathLst>
                <a:path w="103" h="113" extrusionOk="0">
                  <a:moveTo>
                    <a:pt x="57" y="0"/>
                  </a:moveTo>
                  <a:cubicBezTo>
                    <a:pt x="35" y="0"/>
                    <a:pt x="16" y="8"/>
                    <a:pt x="1" y="31"/>
                  </a:cubicBezTo>
                  <a:lnTo>
                    <a:pt x="1" y="64"/>
                  </a:lnTo>
                  <a:cubicBezTo>
                    <a:pt x="23" y="94"/>
                    <a:pt x="46" y="112"/>
                    <a:pt x="61" y="112"/>
                  </a:cubicBezTo>
                  <a:cubicBezTo>
                    <a:pt x="83" y="112"/>
                    <a:pt x="95" y="86"/>
                    <a:pt x="102" y="38"/>
                  </a:cubicBezTo>
                  <a:lnTo>
                    <a:pt x="102" y="5"/>
                  </a:lnTo>
                  <a:lnTo>
                    <a:pt x="80" y="5"/>
                  </a:lnTo>
                  <a:cubicBezTo>
                    <a:pt x="72" y="5"/>
                    <a:pt x="64" y="0"/>
                    <a:pt x="57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8" name="Google Shape;18018;p11"/>
            <p:cNvSpPr/>
            <p:nvPr/>
          </p:nvSpPr>
          <p:spPr>
            <a:xfrm>
              <a:off x="-4122301" y="-620655"/>
              <a:ext cx="9359" cy="8786"/>
            </a:xfrm>
            <a:custGeom>
              <a:avLst/>
              <a:gdLst/>
              <a:ahLst/>
              <a:cxnLst/>
              <a:rect l="l" t="t" r="r" b="b"/>
              <a:pathLst>
                <a:path w="196" h="184" extrusionOk="0">
                  <a:moveTo>
                    <a:pt x="23" y="0"/>
                  </a:moveTo>
                  <a:cubicBezTo>
                    <a:pt x="20" y="0"/>
                    <a:pt x="16" y="4"/>
                    <a:pt x="9" y="7"/>
                  </a:cubicBezTo>
                  <a:cubicBezTo>
                    <a:pt x="5" y="56"/>
                    <a:pt x="1" y="97"/>
                    <a:pt x="65" y="112"/>
                  </a:cubicBezTo>
                  <a:cubicBezTo>
                    <a:pt x="95" y="120"/>
                    <a:pt x="95" y="149"/>
                    <a:pt x="99" y="176"/>
                  </a:cubicBezTo>
                  <a:cubicBezTo>
                    <a:pt x="109" y="180"/>
                    <a:pt x="121" y="183"/>
                    <a:pt x="128" y="183"/>
                  </a:cubicBezTo>
                  <a:cubicBezTo>
                    <a:pt x="177" y="183"/>
                    <a:pt x="188" y="135"/>
                    <a:pt x="192" y="94"/>
                  </a:cubicBezTo>
                  <a:cubicBezTo>
                    <a:pt x="196" y="52"/>
                    <a:pt x="177" y="23"/>
                    <a:pt x="144" y="23"/>
                  </a:cubicBezTo>
                  <a:cubicBezTo>
                    <a:pt x="136" y="23"/>
                    <a:pt x="125" y="23"/>
                    <a:pt x="113" y="30"/>
                  </a:cubicBezTo>
                  <a:cubicBezTo>
                    <a:pt x="106" y="34"/>
                    <a:pt x="99" y="37"/>
                    <a:pt x="91" y="37"/>
                  </a:cubicBezTo>
                  <a:cubicBezTo>
                    <a:pt x="76" y="37"/>
                    <a:pt x="65" y="30"/>
                    <a:pt x="57" y="19"/>
                  </a:cubicBezTo>
                  <a:cubicBezTo>
                    <a:pt x="46" y="11"/>
                    <a:pt x="35" y="0"/>
                    <a:pt x="2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19" name="Google Shape;18019;p11"/>
            <p:cNvSpPr/>
            <p:nvPr/>
          </p:nvSpPr>
          <p:spPr>
            <a:xfrm>
              <a:off x="-4115139" y="-603178"/>
              <a:ext cx="6637" cy="7210"/>
            </a:xfrm>
            <a:custGeom>
              <a:avLst/>
              <a:gdLst/>
              <a:ahLst/>
              <a:cxnLst/>
              <a:rect l="l" t="t" r="r" b="b"/>
              <a:pathLst>
                <a:path w="139" h="151" extrusionOk="0">
                  <a:moveTo>
                    <a:pt x="20" y="0"/>
                  </a:moveTo>
                  <a:cubicBezTo>
                    <a:pt x="8" y="0"/>
                    <a:pt x="1" y="8"/>
                    <a:pt x="4" y="38"/>
                  </a:cubicBezTo>
                  <a:cubicBezTo>
                    <a:pt x="4" y="86"/>
                    <a:pt x="20" y="142"/>
                    <a:pt x="90" y="150"/>
                  </a:cubicBezTo>
                  <a:cubicBezTo>
                    <a:pt x="128" y="97"/>
                    <a:pt x="139" y="49"/>
                    <a:pt x="64" y="19"/>
                  </a:cubicBezTo>
                  <a:cubicBezTo>
                    <a:pt x="53" y="16"/>
                    <a:pt x="30" y="0"/>
                    <a:pt x="2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0" name="Google Shape;18020;p11"/>
            <p:cNvSpPr/>
            <p:nvPr/>
          </p:nvSpPr>
          <p:spPr>
            <a:xfrm>
              <a:off x="-4136865" y="-623377"/>
              <a:ext cx="7354" cy="5396"/>
            </a:xfrm>
            <a:custGeom>
              <a:avLst/>
              <a:gdLst/>
              <a:ahLst/>
              <a:cxnLst/>
              <a:rect l="l" t="t" r="r" b="b"/>
              <a:pathLst>
                <a:path w="154" h="113" extrusionOk="0">
                  <a:moveTo>
                    <a:pt x="123" y="1"/>
                  </a:moveTo>
                  <a:cubicBezTo>
                    <a:pt x="112" y="1"/>
                    <a:pt x="104" y="4"/>
                    <a:pt x="93" y="9"/>
                  </a:cubicBezTo>
                  <a:cubicBezTo>
                    <a:pt x="86" y="12"/>
                    <a:pt x="74" y="16"/>
                    <a:pt x="67" y="16"/>
                  </a:cubicBezTo>
                  <a:cubicBezTo>
                    <a:pt x="64" y="16"/>
                    <a:pt x="56" y="16"/>
                    <a:pt x="52" y="12"/>
                  </a:cubicBezTo>
                  <a:cubicBezTo>
                    <a:pt x="45" y="42"/>
                    <a:pt x="0" y="68"/>
                    <a:pt x="37" y="99"/>
                  </a:cubicBezTo>
                  <a:cubicBezTo>
                    <a:pt x="48" y="109"/>
                    <a:pt x="59" y="113"/>
                    <a:pt x="67" y="113"/>
                  </a:cubicBezTo>
                  <a:cubicBezTo>
                    <a:pt x="86" y="113"/>
                    <a:pt x="104" y="99"/>
                    <a:pt x="116" y="76"/>
                  </a:cubicBezTo>
                  <a:cubicBezTo>
                    <a:pt x="127" y="57"/>
                    <a:pt x="138" y="38"/>
                    <a:pt x="153" y="20"/>
                  </a:cubicBezTo>
                  <a:cubicBezTo>
                    <a:pt x="142" y="4"/>
                    <a:pt x="135" y="1"/>
                    <a:pt x="12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1" name="Google Shape;18021;p11"/>
            <p:cNvSpPr/>
            <p:nvPr/>
          </p:nvSpPr>
          <p:spPr>
            <a:xfrm>
              <a:off x="-4124211" y="-613731"/>
              <a:ext cx="5014" cy="5778"/>
            </a:xfrm>
            <a:custGeom>
              <a:avLst/>
              <a:gdLst/>
              <a:ahLst/>
              <a:cxnLst/>
              <a:rect l="l" t="t" r="r" b="b"/>
              <a:pathLst>
                <a:path w="105" h="121" extrusionOk="0">
                  <a:moveTo>
                    <a:pt x="34" y="1"/>
                  </a:moveTo>
                  <a:cubicBezTo>
                    <a:pt x="11" y="1"/>
                    <a:pt x="8" y="35"/>
                    <a:pt x="1" y="121"/>
                  </a:cubicBezTo>
                  <a:cubicBezTo>
                    <a:pt x="34" y="109"/>
                    <a:pt x="45" y="61"/>
                    <a:pt x="86" y="61"/>
                  </a:cubicBezTo>
                  <a:cubicBezTo>
                    <a:pt x="94" y="61"/>
                    <a:pt x="97" y="61"/>
                    <a:pt x="101" y="64"/>
                  </a:cubicBezTo>
                  <a:cubicBezTo>
                    <a:pt x="101" y="54"/>
                    <a:pt x="105" y="42"/>
                    <a:pt x="105" y="31"/>
                  </a:cubicBezTo>
                  <a:cubicBezTo>
                    <a:pt x="71" y="12"/>
                    <a:pt x="49" y="1"/>
                    <a:pt x="3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2" name="Google Shape;18022;p11"/>
            <p:cNvSpPr/>
            <p:nvPr/>
          </p:nvSpPr>
          <p:spPr>
            <a:xfrm>
              <a:off x="-3883456" y="-542488"/>
              <a:ext cx="5969" cy="5252"/>
            </a:xfrm>
            <a:custGeom>
              <a:avLst/>
              <a:gdLst/>
              <a:ahLst/>
              <a:cxnLst/>
              <a:rect l="l" t="t" r="r" b="b"/>
              <a:pathLst>
                <a:path w="125" h="110" extrusionOk="0">
                  <a:moveTo>
                    <a:pt x="45" y="1"/>
                  </a:moveTo>
                  <a:cubicBezTo>
                    <a:pt x="35" y="1"/>
                    <a:pt x="23" y="8"/>
                    <a:pt x="12" y="27"/>
                  </a:cubicBezTo>
                  <a:cubicBezTo>
                    <a:pt x="1" y="53"/>
                    <a:pt x="16" y="82"/>
                    <a:pt x="38" y="98"/>
                  </a:cubicBezTo>
                  <a:cubicBezTo>
                    <a:pt x="50" y="105"/>
                    <a:pt x="57" y="109"/>
                    <a:pt x="68" y="109"/>
                  </a:cubicBezTo>
                  <a:cubicBezTo>
                    <a:pt x="95" y="109"/>
                    <a:pt x="105" y="79"/>
                    <a:pt x="124" y="56"/>
                  </a:cubicBezTo>
                  <a:lnTo>
                    <a:pt x="124" y="23"/>
                  </a:lnTo>
                  <a:lnTo>
                    <a:pt x="121" y="23"/>
                  </a:lnTo>
                  <a:lnTo>
                    <a:pt x="117" y="27"/>
                  </a:lnTo>
                  <a:cubicBezTo>
                    <a:pt x="105" y="27"/>
                    <a:pt x="90" y="19"/>
                    <a:pt x="79" y="11"/>
                  </a:cubicBezTo>
                  <a:cubicBezTo>
                    <a:pt x="68" y="4"/>
                    <a:pt x="57" y="1"/>
                    <a:pt x="4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3" name="Google Shape;18023;p11"/>
            <p:cNvSpPr/>
            <p:nvPr/>
          </p:nvSpPr>
          <p:spPr>
            <a:xfrm>
              <a:off x="-3894868" y="-545019"/>
              <a:ext cx="4536" cy="4918"/>
            </a:xfrm>
            <a:custGeom>
              <a:avLst/>
              <a:gdLst/>
              <a:ahLst/>
              <a:cxnLst/>
              <a:rect l="l" t="t" r="r" b="b"/>
              <a:pathLst>
                <a:path w="95" h="103" extrusionOk="0">
                  <a:moveTo>
                    <a:pt x="34" y="1"/>
                  </a:moveTo>
                  <a:cubicBezTo>
                    <a:pt x="8" y="1"/>
                    <a:pt x="1" y="28"/>
                    <a:pt x="4" y="50"/>
                  </a:cubicBezTo>
                  <a:cubicBezTo>
                    <a:pt x="12" y="76"/>
                    <a:pt x="20" y="102"/>
                    <a:pt x="53" y="102"/>
                  </a:cubicBezTo>
                  <a:cubicBezTo>
                    <a:pt x="75" y="98"/>
                    <a:pt x="94" y="80"/>
                    <a:pt x="94" y="57"/>
                  </a:cubicBezTo>
                  <a:cubicBezTo>
                    <a:pt x="91" y="23"/>
                    <a:pt x="75" y="1"/>
                    <a:pt x="4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4" name="Google Shape;18024;p11"/>
            <p:cNvSpPr/>
            <p:nvPr/>
          </p:nvSpPr>
          <p:spPr>
            <a:xfrm>
              <a:off x="-3896969" y="-535564"/>
              <a:ext cx="11078" cy="2578"/>
            </a:xfrm>
            <a:custGeom>
              <a:avLst/>
              <a:gdLst/>
              <a:ahLst/>
              <a:cxnLst/>
              <a:rect l="l" t="t" r="r" b="b"/>
              <a:pathLst>
                <a:path w="232" h="54" extrusionOk="0">
                  <a:moveTo>
                    <a:pt x="168" y="1"/>
                  </a:moveTo>
                  <a:cubicBezTo>
                    <a:pt x="149" y="1"/>
                    <a:pt x="127" y="9"/>
                    <a:pt x="104" y="13"/>
                  </a:cubicBezTo>
                  <a:cubicBezTo>
                    <a:pt x="86" y="20"/>
                    <a:pt x="64" y="27"/>
                    <a:pt x="41" y="27"/>
                  </a:cubicBezTo>
                  <a:cubicBezTo>
                    <a:pt x="30" y="27"/>
                    <a:pt x="14" y="23"/>
                    <a:pt x="4" y="16"/>
                  </a:cubicBezTo>
                  <a:cubicBezTo>
                    <a:pt x="4" y="27"/>
                    <a:pt x="0" y="39"/>
                    <a:pt x="0" y="49"/>
                  </a:cubicBezTo>
                  <a:cubicBezTo>
                    <a:pt x="22" y="54"/>
                    <a:pt x="41" y="54"/>
                    <a:pt x="64" y="54"/>
                  </a:cubicBezTo>
                  <a:cubicBezTo>
                    <a:pt x="119" y="54"/>
                    <a:pt x="176" y="42"/>
                    <a:pt x="231" y="31"/>
                  </a:cubicBezTo>
                  <a:cubicBezTo>
                    <a:pt x="213" y="9"/>
                    <a:pt x="190" y="1"/>
                    <a:pt x="1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5" name="Google Shape;18025;p11"/>
            <p:cNvSpPr/>
            <p:nvPr/>
          </p:nvSpPr>
          <p:spPr>
            <a:xfrm>
              <a:off x="-3853660" y="-610532"/>
              <a:ext cx="18288" cy="19195"/>
            </a:xfrm>
            <a:custGeom>
              <a:avLst/>
              <a:gdLst/>
              <a:ahLst/>
              <a:cxnLst/>
              <a:rect l="l" t="t" r="r" b="b"/>
              <a:pathLst>
                <a:path w="383" h="402" extrusionOk="0">
                  <a:moveTo>
                    <a:pt x="289" y="9"/>
                  </a:moveTo>
                  <a:cubicBezTo>
                    <a:pt x="196" y="31"/>
                    <a:pt x="61" y="1"/>
                    <a:pt x="102" y="173"/>
                  </a:cubicBezTo>
                  <a:cubicBezTo>
                    <a:pt x="20" y="192"/>
                    <a:pt x="91" y="308"/>
                    <a:pt x="5" y="323"/>
                  </a:cubicBezTo>
                  <a:cubicBezTo>
                    <a:pt x="5" y="334"/>
                    <a:pt x="5" y="345"/>
                    <a:pt x="1" y="356"/>
                  </a:cubicBezTo>
                  <a:cubicBezTo>
                    <a:pt x="46" y="371"/>
                    <a:pt x="91" y="386"/>
                    <a:pt x="136" y="401"/>
                  </a:cubicBezTo>
                  <a:cubicBezTo>
                    <a:pt x="162" y="386"/>
                    <a:pt x="188" y="371"/>
                    <a:pt x="222" y="371"/>
                  </a:cubicBezTo>
                  <a:lnTo>
                    <a:pt x="233" y="371"/>
                  </a:lnTo>
                  <a:cubicBezTo>
                    <a:pt x="256" y="323"/>
                    <a:pt x="270" y="267"/>
                    <a:pt x="308" y="233"/>
                  </a:cubicBezTo>
                  <a:cubicBezTo>
                    <a:pt x="382" y="158"/>
                    <a:pt x="368" y="91"/>
                    <a:pt x="319" y="16"/>
                  </a:cubicBezTo>
                  <a:cubicBezTo>
                    <a:pt x="308" y="13"/>
                    <a:pt x="301" y="13"/>
                    <a:pt x="289" y="9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6" name="Google Shape;18026;p11"/>
            <p:cNvSpPr/>
            <p:nvPr/>
          </p:nvSpPr>
          <p:spPr>
            <a:xfrm>
              <a:off x="-3860727" y="-598547"/>
              <a:ext cx="7306" cy="7353"/>
            </a:xfrm>
            <a:custGeom>
              <a:avLst/>
              <a:gdLst/>
              <a:ahLst/>
              <a:cxnLst/>
              <a:rect l="l" t="t" r="r" b="b"/>
              <a:pathLst>
                <a:path w="153" h="154" extrusionOk="0">
                  <a:moveTo>
                    <a:pt x="82" y="0"/>
                  </a:moveTo>
                  <a:cubicBezTo>
                    <a:pt x="74" y="0"/>
                    <a:pt x="67" y="5"/>
                    <a:pt x="59" y="8"/>
                  </a:cubicBezTo>
                  <a:cubicBezTo>
                    <a:pt x="4" y="31"/>
                    <a:pt x="4" y="90"/>
                    <a:pt x="0" y="154"/>
                  </a:cubicBezTo>
                  <a:cubicBezTo>
                    <a:pt x="14" y="128"/>
                    <a:pt x="37" y="124"/>
                    <a:pt x="59" y="124"/>
                  </a:cubicBezTo>
                  <a:lnTo>
                    <a:pt x="101" y="124"/>
                  </a:lnTo>
                  <a:cubicBezTo>
                    <a:pt x="119" y="124"/>
                    <a:pt x="138" y="124"/>
                    <a:pt x="149" y="105"/>
                  </a:cubicBezTo>
                  <a:cubicBezTo>
                    <a:pt x="153" y="94"/>
                    <a:pt x="153" y="83"/>
                    <a:pt x="153" y="72"/>
                  </a:cubicBezTo>
                  <a:cubicBezTo>
                    <a:pt x="138" y="38"/>
                    <a:pt x="116" y="0"/>
                    <a:pt x="82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7" name="Google Shape;18027;p11"/>
            <p:cNvSpPr/>
            <p:nvPr/>
          </p:nvSpPr>
          <p:spPr>
            <a:xfrm>
              <a:off x="-4152288" y="-1017314"/>
              <a:ext cx="7067" cy="12033"/>
            </a:xfrm>
            <a:custGeom>
              <a:avLst/>
              <a:gdLst/>
              <a:ahLst/>
              <a:cxnLst/>
              <a:rect l="l" t="t" r="r" b="b"/>
              <a:pathLst>
                <a:path w="148" h="252" extrusionOk="0">
                  <a:moveTo>
                    <a:pt x="35" y="1"/>
                  </a:moveTo>
                  <a:cubicBezTo>
                    <a:pt x="121" y="83"/>
                    <a:pt x="65" y="158"/>
                    <a:pt x="1" y="252"/>
                  </a:cubicBezTo>
                  <a:cubicBezTo>
                    <a:pt x="144" y="154"/>
                    <a:pt x="147" y="90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8" name="Google Shape;18028;p11"/>
            <p:cNvSpPr/>
            <p:nvPr/>
          </p:nvSpPr>
          <p:spPr>
            <a:xfrm>
              <a:off x="-3731372" y="-577632"/>
              <a:ext cx="10218" cy="12128"/>
            </a:xfrm>
            <a:custGeom>
              <a:avLst/>
              <a:gdLst/>
              <a:ahLst/>
              <a:cxnLst/>
              <a:rect l="l" t="t" r="r" b="b"/>
              <a:pathLst>
                <a:path w="214" h="254" extrusionOk="0">
                  <a:moveTo>
                    <a:pt x="31" y="0"/>
                  </a:moveTo>
                  <a:cubicBezTo>
                    <a:pt x="0" y="15"/>
                    <a:pt x="8" y="38"/>
                    <a:pt x="8" y="64"/>
                  </a:cubicBezTo>
                  <a:cubicBezTo>
                    <a:pt x="8" y="135"/>
                    <a:pt x="87" y="164"/>
                    <a:pt x="83" y="235"/>
                  </a:cubicBezTo>
                  <a:cubicBezTo>
                    <a:pt x="98" y="250"/>
                    <a:pt x="113" y="254"/>
                    <a:pt x="128" y="254"/>
                  </a:cubicBezTo>
                  <a:cubicBezTo>
                    <a:pt x="143" y="254"/>
                    <a:pt x="154" y="250"/>
                    <a:pt x="169" y="247"/>
                  </a:cubicBezTo>
                  <a:cubicBezTo>
                    <a:pt x="180" y="243"/>
                    <a:pt x="195" y="243"/>
                    <a:pt x="207" y="243"/>
                  </a:cubicBezTo>
                  <a:lnTo>
                    <a:pt x="214" y="243"/>
                  </a:lnTo>
                  <a:cubicBezTo>
                    <a:pt x="169" y="164"/>
                    <a:pt x="50" y="127"/>
                    <a:pt x="95" y="4"/>
                  </a:cubicBezTo>
                  <a:cubicBezTo>
                    <a:pt x="72" y="4"/>
                    <a:pt x="53" y="0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29" name="Google Shape;18029;p11"/>
            <p:cNvSpPr/>
            <p:nvPr/>
          </p:nvSpPr>
          <p:spPr>
            <a:xfrm>
              <a:off x="-4100288" y="-1076572"/>
              <a:ext cx="19673" cy="17763"/>
            </a:xfrm>
            <a:custGeom>
              <a:avLst/>
              <a:gdLst/>
              <a:ahLst/>
              <a:cxnLst/>
              <a:rect l="l" t="t" r="r" b="b"/>
              <a:pathLst>
                <a:path w="412" h="372" extrusionOk="0">
                  <a:moveTo>
                    <a:pt x="131" y="1"/>
                  </a:moveTo>
                  <a:lnTo>
                    <a:pt x="131" y="1"/>
                  </a:lnTo>
                  <a:cubicBezTo>
                    <a:pt x="142" y="98"/>
                    <a:pt x="71" y="109"/>
                    <a:pt x="0" y="120"/>
                  </a:cubicBezTo>
                  <a:cubicBezTo>
                    <a:pt x="64" y="199"/>
                    <a:pt x="64" y="199"/>
                    <a:pt x="15" y="259"/>
                  </a:cubicBezTo>
                  <a:lnTo>
                    <a:pt x="19" y="259"/>
                  </a:lnTo>
                  <a:cubicBezTo>
                    <a:pt x="38" y="259"/>
                    <a:pt x="56" y="270"/>
                    <a:pt x="78" y="285"/>
                  </a:cubicBezTo>
                  <a:cubicBezTo>
                    <a:pt x="97" y="296"/>
                    <a:pt x="116" y="311"/>
                    <a:pt x="138" y="311"/>
                  </a:cubicBezTo>
                  <a:cubicBezTo>
                    <a:pt x="157" y="311"/>
                    <a:pt x="180" y="296"/>
                    <a:pt x="198" y="255"/>
                  </a:cubicBezTo>
                  <a:cubicBezTo>
                    <a:pt x="224" y="296"/>
                    <a:pt x="206" y="334"/>
                    <a:pt x="206" y="371"/>
                  </a:cubicBezTo>
                  <a:lnTo>
                    <a:pt x="254" y="371"/>
                  </a:lnTo>
                  <a:cubicBezTo>
                    <a:pt x="273" y="371"/>
                    <a:pt x="292" y="367"/>
                    <a:pt x="307" y="344"/>
                  </a:cubicBezTo>
                  <a:cubicBezTo>
                    <a:pt x="295" y="337"/>
                    <a:pt x="280" y="334"/>
                    <a:pt x="266" y="326"/>
                  </a:cubicBezTo>
                  <a:cubicBezTo>
                    <a:pt x="411" y="203"/>
                    <a:pt x="213" y="132"/>
                    <a:pt x="217" y="30"/>
                  </a:cubicBezTo>
                  <a:cubicBezTo>
                    <a:pt x="217" y="1"/>
                    <a:pt x="164" y="4"/>
                    <a:pt x="13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0" name="Google Shape;18030;p11"/>
            <p:cNvSpPr/>
            <p:nvPr/>
          </p:nvSpPr>
          <p:spPr>
            <a:xfrm>
              <a:off x="-4098904" y="-1052983"/>
              <a:ext cx="10792" cy="15041"/>
            </a:xfrm>
            <a:custGeom>
              <a:avLst/>
              <a:gdLst/>
              <a:ahLst/>
              <a:cxnLst/>
              <a:rect l="l" t="t" r="r" b="b"/>
              <a:pathLst>
                <a:path w="226" h="315" extrusionOk="0">
                  <a:moveTo>
                    <a:pt x="109" y="0"/>
                  </a:moveTo>
                  <a:cubicBezTo>
                    <a:pt x="54" y="0"/>
                    <a:pt x="1" y="19"/>
                    <a:pt x="31" y="75"/>
                  </a:cubicBezTo>
                  <a:cubicBezTo>
                    <a:pt x="68" y="157"/>
                    <a:pt x="68" y="232"/>
                    <a:pt x="61" y="314"/>
                  </a:cubicBezTo>
                  <a:cubicBezTo>
                    <a:pt x="99" y="307"/>
                    <a:pt x="109" y="288"/>
                    <a:pt x="121" y="269"/>
                  </a:cubicBezTo>
                  <a:lnTo>
                    <a:pt x="121" y="266"/>
                  </a:lnTo>
                  <a:cubicBezTo>
                    <a:pt x="125" y="232"/>
                    <a:pt x="147" y="217"/>
                    <a:pt x="173" y="199"/>
                  </a:cubicBezTo>
                  <a:cubicBezTo>
                    <a:pt x="221" y="157"/>
                    <a:pt x="180" y="83"/>
                    <a:pt x="221" y="34"/>
                  </a:cubicBezTo>
                  <a:cubicBezTo>
                    <a:pt x="225" y="26"/>
                    <a:pt x="192" y="12"/>
                    <a:pt x="169" y="7"/>
                  </a:cubicBezTo>
                  <a:cubicBezTo>
                    <a:pt x="151" y="4"/>
                    <a:pt x="132" y="0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1" name="Google Shape;18031;p11"/>
            <p:cNvSpPr/>
            <p:nvPr/>
          </p:nvSpPr>
          <p:spPr>
            <a:xfrm>
              <a:off x="-4101387" y="-1064443"/>
              <a:ext cx="11842" cy="5778"/>
            </a:xfrm>
            <a:custGeom>
              <a:avLst/>
              <a:gdLst/>
              <a:ahLst/>
              <a:cxnLst/>
              <a:rect l="l" t="t" r="r" b="b"/>
              <a:pathLst>
                <a:path w="248" h="121" extrusionOk="0">
                  <a:moveTo>
                    <a:pt x="221" y="1"/>
                  </a:moveTo>
                  <a:cubicBezTo>
                    <a:pt x="203" y="42"/>
                    <a:pt x="180" y="57"/>
                    <a:pt x="161" y="57"/>
                  </a:cubicBezTo>
                  <a:cubicBezTo>
                    <a:pt x="139" y="57"/>
                    <a:pt x="120" y="42"/>
                    <a:pt x="101" y="31"/>
                  </a:cubicBezTo>
                  <a:cubicBezTo>
                    <a:pt x="79" y="16"/>
                    <a:pt x="61" y="5"/>
                    <a:pt x="42" y="5"/>
                  </a:cubicBezTo>
                  <a:lnTo>
                    <a:pt x="38" y="5"/>
                  </a:lnTo>
                  <a:cubicBezTo>
                    <a:pt x="27" y="28"/>
                    <a:pt x="16" y="46"/>
                    <a:pt x="1" y="68"/>
                  </a:cubicBezTo>
                  <a:cubicBezTo>
                    <a:pt x="23" y="109"/>
                    <a:pt x="53" y="121"/>
                    <a:pt x="87" y="121"/>
                  </a:cubicBezTo>
                  <a:cubicBezTo>
                    <a:pt x="98" y="121"/>
                    <a:pt x="113" y="117"/>
                    <a:pt x="128" y="117"/>
                  </a:cubicBezTo>
                  <a:cubicBezTo>
                    <a:pt x="142" y="113"/>
                    <a:pt x="158" y="113"/>
                    <a:pt x="173" y="113"/>
                  </a:cubicBezTo>
                  <a:lnTo>
                    <a:pt x="199" y="113"/>
                  </a:lnTo>
                  <a:cubicBezTo>
                    <a:pt x="206" y="113"/>
                    <a:pt x="213" y="117"/>
                    <a:pt x="225" y="117"/>
                  </a:cubicBezTo>
                  <a:lnTo>
                    <a:pt x="229" y="117"/>
                  </a:lnTo>
                  <a:cubicBezTo>
                    <a:pt x="229" y="80"/>
                    <a:pt x="247" y="42"/>
                    <a:pt x="22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2" name="Google Shape;18032;p11"/>
            <p:cNvSpPr/>
            <p:nvPr/>
          </p:nvSpPr>
          <p:spPr>
            <a:xfrm>
              <a:off x="-3946629" y="-1172597"/>
              <a:ext cx="7019" cy="9168"/>
            </a:xfrm>
            <a:custGeom>
              <a:avLst/>
              <a:gdLst/>
              <a:ahLst/>
              <a:cxnLst/>
              <a:rect l="l" t="t" r="r" b="b"/>
              <a:pathLst>
                <a:path w="147" h="192" extrusionOk="0">
                  <a:moveTo>
                    <a:pt x="86" y="0"/>
                  </a:moveTo>
                  <a:cubicBezTo>
                    <a:pt x="83" y="31"/>
                    <a:pt x="76" y="57"/>
                    <a:pt x="53" y="76"/>
                  </a:cubicBezTo>
                  <a:cubicBezTo>
                    <a:pt x="27" y="102"/>
                    <a:pt x="0" y="131"/>
                    <a:pt x="38" y="173"/>
                  </a:cubicBezTo>
                  <a:cubicBezTo>
                    <a:pt x="50" y="188"/>
                    <a:pt x="64" y="191"/>
                    <a:pt x="76" y="191"/>
                  </a:cubicBezTo>
                  <a:cubicBezTo>
                    <a:pt x="98" y="191"/>
                    <a:pt x="120" y="176"/>
                    <a:pt x="143" y="169"/>
                  </a:cubicBezTo>
                  <a:cubicBezTo>
                    <a:pt x="146" y="105"/>
                    <a:pt x="135" y="50"/>
                    <a:pt x="86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3" name="Google Shape;18033;p11"/>
            <p:cNvSpPr/>
            <p:nvPr/>
          </p:nvSpPr>
          <p:spPr>
            <a:xfrm>
              <a:off x="-4134382" y="-603513"/>
              <a:ext cx="9168" cy="7688"/>
            </a:xfrm>
            <a:custGeom>
              <a:avLst/>
              <a:gdLst/>
              <a:ahLst/>
              <a:cxnLst/>
              <a:rect l="l" t="t" r="r" b="b"/>
              <a:pathLst>
                <a:path w="192" h="161" extrusionOk="0">
                  <a:moveTo>
                    <a:pt x="109" y="0"/>
                  </a:moveTo>
                  <a:cubicBezTo>
                    <a:pt x="26" y="4"/>
                    <a:pt x="15" y="67"/>
                    <a:pt x="0" y="127"/>
                  </a:cubicBezTo>
                  <a:cubicBezTo>
                    <a:pt x="22" y="149"/>
                    <a:pt x="38" y="161"/>
                    <a:pt x="57" y="161"/>
                  </a:cubicBezTo>
                  <a:cubicBezTo>
                    <a:pt x="97" y="161"/>
                    <a:pt x="119" y="93"/>
                    <a:pt x="150" y="78"/>
                  </a:cubicBezTo>
                  <a:cubicBezTo>
                    <a:pt x="191" y="52"/>
                    <a:pt x="135" y="23"/>
                    <a:pt x="10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4" name="Google Shape;18034;p11"/>
            <p:cNvSpPr/>
            <p:nvPr/>
          </p:nvSpPr>
          <p:spPr>
            <a:xfrm>
              <a:off x="-4104395" y="-1037656"/>
              <a:ext cx="10553" cy="7926"/>
            </a:xfrm>
            <a:custGeom>
              <a:avLst/>
              <a:gdLst/>
              <a:ahLst/>
              <a:cxnLst/>
              <a:rect l="l" t="t" r="r" b="b"/>
              <a:pathLst>
                <a:path w="221" h="166" extrusionOk="0">
                  <a:moveTo>
                    <a:pt x="0" y="0"/>
                  </a:moveTo>
                  <a:lnTo>
                    <a:pt x="0" y="0"/>
                  </a:lnTo>
                  <a:cubicBezTo>
                    <a:pt x="30" y="53"/>
                    <a:pt x="30" y="109"/>
                    <a:pt x="22" y="165"/>
                  </a:cubicBezTo>
                  <a:cubicBezTo>
                    <a:pt x="86" y="147"/>
                    <a:pt x="153" y="147"/>
                    <a:pt x="221" y="147"/>
                  </a:cubicBezTo>
                  <a:lnTo>
                    <a:pt x="221" y="83"/>
                  </a:lnTo>
                  <a:lnTo>
                    <a:pt x="198" y="83"/>
                  </a:lnTo>
                  <a:cubicBezTo>
                    <a:pt x="124" y="83"/>
                    <a:pt x="75" y="5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5" name="Google Shape;18035;p11"/>
            <p:cNvSpPr/>
            <p:nvPr/>
          </p:nvSpPr>
          <p:spPr>
            <a:xfrm>
              <a:off x="-3796885" y="-1087459"/>
              <a:ext cx="10266" cy="12940"/>
            </a:xfrm>
            <a:custGeom>
              <a:avLst/>
              <a:gdLst/>
              <a:ahLst/>
              <a:cxnLst/>
              <a:rect l="l" t="t" r="r" b="b"/>
              <a:pathLst>
                <a:path w="215" h="271" extrusionOk="0">
                  <a:moveTo>
                    <a:pt x="166" y="1"/>
                  </a:moveTo>
                  <a:cubicBezTo>
                    <a:pt x="150" y="1"/>
                    <a:pt x="124" y="8"/>
                    <a:pt x="109" y="8"/>
                  </a:cubicBezTo>
                  <a:cubicBezTo>
                    <a:pt x="106" y="20"/>
                    <a:pt x="106" y="34"/>
                    <a:pt x="106" y="46"/>
                  </a:cubicBezTo>
                  <a:cubicBezTo>
                    <a:pt x="72" y="98"/>
                    <a:pt x="35" y="151"/>
                    <a:pt x="1" y="206"/>
                  </a:cubicBezTo>
                  <a:cubicBezTo>
                    <a:pt x="27" y="225"/>
                    <a:pt x="57" y="214"/>
                    <a:pt x="76" y="236"/>
                  </a:cubicBezTo>
                  <a:cubicBezTo>
                    <a:pt x="90" y="255"/>
                    <a:pt x="109" y="270"/>
                    <a:pt x="128" y="270"/>
                  </a:cubicBezTo>
                  <a:cubicBezTo>
                    <a:pt x="139" y="270"/>
                    <a:pt x="150" y="266"/>
                    <a:pt x="158" y="255"/>
                  </a:cubicBezTo>
                  <a:cubicBezTo>
                    <a:pt x="214" y="180"/>
                    <a:pt x="154" y="91"/>
                    <a:pt x="177" y="8"/>
                  </a:cubicBezTo>
                  <a:cubicBezTo>
                    <a:pt x="180" y="1"/>
                    <a:pt x="173" y="1"/>
                    <a:pt x="16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6" name="Google Shape;18036;p11"/>
            <p:cNvSpPr/>
            <p:nvPr/>
          </p:nvSpPr>
          <p:spPr>
            <a:xfrm>
              <a:off x="-3786857" y="-1080105"/>
              <a:ext cx="5730" cy="6446"/>
            </a:xfrm>
            <a:custGeom>
              <a:avLst/>
              <a:gdLst/>
              <a:ahLst/>
              <a:cxnLst/>
              <a:rect l="l" t="t" r="r" b="b"/>
              <a:pathLst>
                <a:path w="120" h="135" extrusionOk="0">
                  <a:moveTo>
                    <a:pt x="53" y="0"/>
                  </a:moveTo>
                  <a:cubicBezTo>
                    <a:pt x="1" y="42"/>
                    <a:pt x="1" y="86"/>
                    <a:pt x="45" y="131"/>
                  </a:cubicBezTo>
                  <a:cubicBezTo>
                    <a:pt x="68" y="131"/>
                    <a:pt x="90" y="135"/>
                    <a:pt x="113" y="135"/>
                  </a:cubicBezTo>
                  <a:cubicBezTo>
                    <a:pt x="120" y="97"/>
                    <a:pt x="97" y="68"/>
                    <a:pt x="86" y="34"/>
                  </a:cubicBezTo>
                  <a:lnTo>
                    <a:pt x="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7" name="Google Shape;18037;p11"/>
            <p:cNvSpPr/>
            <p:nvPr/>
          </p:nvSpPr>
          <p:spPr>
            <a:xfrm>
              <a:off x="-4116189" y="-1079962"/>
              <a:ext cx="22347" cy="12367"/>
            </a:xfrm>
            <a:custGeom>
              <a:avLst/>
              <a:gdLst/>
              <a:ahLst/>
              <a:cxnLst/>
              <a:rect l="l" t="t" r="r" b="b"/>
              <a:pathLst>
                <a:path w="468" h="259" extrusionOk="0">
                  <a:moveTo>
                    <a:pt x="359" y="1"/>
                  </a:moveTo>
                  <a:cubicBezTo>
                    <a:pt x="326" y="1"/>
                    <a:pt x="295" y="20"/>
                    <a:pt x="269" y="39"/>
                  </a:cubicBezTo>
                  <a:cubicBezTo>
                    <a:pt x="240" y="57"/>
                    <a:pt x="214" y="79"/>
                    <a:pt x="180" y="79"/>
                  </a:cubicBezTo>
                  <a:cubicBezTo>
                    <a:pt x="169" y="79"/>
                    <a:pt x="157" y="75"/>
                    <a:pt x="147" y="72"/>
                  </a:cubicBezTo>
                  <a:cubicBezTo>
                    <a:pt x="128" y="65"/>
                    <a:pt x="116" y="61"/>
                    <a:pt x="105" y="61"/>
                  </a:cubicBezTo>
                  <a:cubicBezTo>
                    <a:pt x="45" y="61"/>
                    <a:pt x="30" y="124"/>
                    <a:pt x="19" y="154"/>
                  </a:cubicBezTo>
                  <a:cubicBezTo>
                    <a:pt x="0" y="206"/>
                    <a:pt x="45" y="251"/>
                    <a:pt x="102" y="258"/>
                  </a:cubicBezTo>
                  <a:cubicBezTo>
                    <a:pt x="157" y="222"/>
                    <a:pt x="68" y="165"/>
                    <a:pt x="124" y="132"/>
                  </a:cubicBezTo>
                  <a:cubicBezTo>
                    <a:pt x="128" y="132"/>
                    <a:pt x="128" y="128"/>
                    <a:pt x="131" y="128"/>
                  </a:cubicBezTo>
                  <a:cubicBezTo>
                    <a:pt x="135" y="132"/>
                    <a:pt x="138" y="132"/>
                    <a:pt x="142" y="136"/>
                  </a:cubicBezTo>
                  <a:cubicBezTo>
                    <a:pt x="176" y="162"/>
                    <a:pt x="150" y="232"/>
                    <a:pt x="221" y="236"/>
                  </a:cubicBezTo>
                  <a:cubicBezTo>
                    <a:pt x="259" y="124"/>
                    <a:pt x="352" y="87"/>
                    <a:pt x="464" y="72"/>
                  </a:cubicBezTo>
                  <a:cubicBezTo>
                    <a:pt x="464" y="61"/>
                    <a:pt x="468" y="53"/>
                    <a:pt x="468" y="42"/>
                  </a:cubicBezTo>
                  <a:cubicBezTo>
                    <a:pt x="430" y="34"/>
                    <a:pt x="389" y="42"/>
                    <a:pt x="3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8" name="Google Shape;18038;p11"/>
            <p:cNvSpPr/>
            <p:nvPr/>
          </p:nvSpPr>
          <p:spPr>
            <a:xfrm>
              <a:off x="-3880018" y="-963213"/>
              <a:ext cx="10553" cy="6637"/>
            </a:xfrm>
            <a:custGeom>
              <a:avLst/>
              <a:gdLst/>
              <a:ahLst/>
              <a:cxnLst/>
              <a:rect l="l" t="t" r="r" b="b"/>
              <a:pathLst>
                <a:path w="221" h="139" extrusionOk="0">
                  <a:moveTo>
                    <a:pt x="60" y="1"/>
                  </a:moveTo>
                  <a:cubicBezTo>
                    <a:pt x="49" y="1"/>
                    <a:pt x="41" y="1"/>
                    <a:pt x="30" y="4"/>
                  </a:cubicBezTo>
                  <a:cubicBezTo>
                    <a:pt x="0" y="11"/>
                    <a:pt x="15" y="38"/>
                    <a:pt x="30" y="53"/>
                  </a:cubicBezTo>
                  <a:cubicBezTo>
                    <a:pt x="37" y="61"/>
                    <a:pt x="49" y="64"/>
                    <a:pt x="56" y="72"/>
                  </a:cubicBezTo>
                  <a:lnTo>
                    <a:pt x="90" y="72"/>
                  </a:lnTo>
                  <a:cubicBezTo>
                    <a:pt x="104" y="90"/>
                    <a:pt x="116" y="106"/>
                    <a:pt x="130" y="120"/>
                  </a:cubicBezTo>
                  <a:cubicBezTo>
                    <a:pt x="142" y="135"/>
                    <a:pt x="157" y="139"/>
                    <a:pt x="168" y="139"/>
                  </a:cubicBezTo>
                  <a:cubicBezTo>
                    <a:pt x="180" y="139"/>
                    <a:pt x="191" y="135"/>
                    <a:pt x="202" y="128"/>
                  </a:cubicBezTo>
                  <a:cubicBezTo>
                    <a:pt x="220" y="113"/>
                    <a:pt x="220" y="75"/>
                    <a:pt x="209" y="72"/>
                  </a:cubicBezTo>
                  <a:cubicBezTo>
                    <a:pt x="157" y="56"/>
                    <a:pt x="116" y="1"/>
                    <a:pt x="6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39" name="Google Shape;18039;p11"/>
            <p:cNvSpPr/>
            <p:nvPr/>
          </p:nvSpPr>
          <p:spPr>
            <a:xfrm>
              <a:off x="-3881832" y="-953568"/>
              <a:ext cx="11985" cy="3247"/>
            </a:xfrm>
            <a:custGeom>
              <a:avLst/>
              <a:gdLst/>
              <a:ahLst/>
              <a:cxnLst/>
              <a:rect l="l" t="t" r="r" b="b"/>
              <a:pathLst>
                <a:path w="251" h="68" extrusionOk="0">
                  <a:moveTo>
                    <a:pt x="113" y="1"/>
                  </a:moveTo>
                  <a:cubicBezTo>
                    <a:pt x="75" y="1"/>
                    <a:pt x="45" y="16"/>
                    <a:pt x="1" y="42"/>
                  </a:cubicBezTo>
                  <a:cubicBezTo>
                    <a:pt x="27" y="61"/>
                    <a:pt x="49" y="68"/>
                    <a:pt x="75" y="68"/>
                  </a:cubicBezTo>
                  <a:cubicBezTo>
                    <a:pt x="98" y="68"/>
                    <a:pt x="124" y="61"/>
                    <a:pt x="146" y="53"/>
                  </a:cubicBezTo>
                  <a:cubicBezTo>
                    <a:pt x="168" y="49"/>
                    <a:pt x="195" y="42"/>
                    <a:pt x="218" y="42"/>
                  </a:cubicBezTo>
                  <a:cubicBezTo>
                    <a:pt x="229" y="42"/>
                    <a:pt x="240" y="42"/>
                    <a:pt x="251" y="45"/>
                  </a:cubicBezTo>
                  <a:cubicBezTo>
                    <a:pt x="236" y="38"/>
                    <a:pt x="221" y="30"/>
                    <a:pt x="206" y="27"/>
                  </a:cubicBezTo>
                  <a:cubicBezTo>
                    <a:pt x="206" y="23"/>
                    <a:pt x="206" y="23"/>
                    <a:pt x="202" y="23"/>
                  </a:cubicBezTo>
                  <a:cubicBezTo>
                    <a:pt x="165" y="8"/>
                    <a:pt x="139" y="1"/>
                    <a:pt x="113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0" name="Google Shape;18040;p11"/>
            <p:cNvSpPr/>
            <p:nvPr/>
          </p:nvSpPr>
          <p:spPr>
            <a:xfrm>
              <a:off x="-3882405" y="-959823"/>
              <a:ext cx="6876" cy="4489"/>
            </a:xfrm>
            <a:custGeom>
              <a:avLst/>
              <a:gdLst/>
              <a:ahLst/>
              <a:cxnLst/>
              <a:rect l="l" t="t" r="r" b="b"/>
              <a:pathLst>
                <a:path w="144" h="94" extrusionOk="0">
                  <a:moveTo>
                    <a:pt x="106" y="1"/>
                  </a:moveTo>
                  <a:cubicBezTo>
                    <a:pt x="87" y="45"/>
                    <a:pt x="23" y="12"/>
                    <a:pt x="1" y="61"/>
                  </a:cubicBezTo>
                  <a:lnTo>
                    <a:pt x="1" y="90"/>
                  </a:lnTo>
                  <a:cubicBezTo>
                    <a:pt x="20" y="94"/>
                    <a:pt x="42" y="94"/>
                    <a:pt x="61" y="94"/>
                  </a:cubicBezTo>
                  <a:cubicBezTo>
                    <a:pt x="106" y="94"/>
                    <a:pt x="144" y="80"/>
                    <a:pt x="14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1" name="Google Shape;18041;p11"/>
            <p:cNvSpPr/>
            <p:nvPr/>
          </p:nvSpPr>
          <p:spPr>
            <a:xfrm>
              <a:off x="-4012476" y="-907012"/>
              <a:ext cx="5205" cy="8261"/>
            </a:xfrm>
            <a:custGeom>
              <a:avLst/>
              <a:gdLst/>
              <a:ahLst/>
              <a:cxnLst/>
              <a:rect l="l" t="t" r="r" b="b"/>
              <a:pathLst>
                <a:path w="109" h="173" extrusionOk="0">
                  <a:moveTo>
                    <a:pt x="16" y="1"/>
                  </a:moveTo>
                  <a:lnTo>
                    <a:pt x="16" y="1"/>
                  </a:lnTo>
                  <a:cubicBezTo>
                    <a:pt x="0" y="80"/>
                    <a:pt x="38" y="132"/>
                    <a:pt x="101" y="173"/>
                  </a:cubicBezTo>
                  <a:cubicBezTo>
                    <a:pt x="109" y="99"/>
                    <a:pt x="71" y="46"/>
                    <a:pt x="1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2" name="Google Shape;18042;p11"/>
            <p:cNvSpPr/>
            <p:nvPr/>
          </p:nvSpPr>
          <p:spPr>
            <a:xfrm>
              <a:off x="-3830596" y="-1026243"/>
              <a:ext cx="15710" cy="7544"/>
            </a:xfrm>
            <a:custGeom>
              <a:avLst/>
              <a:gdLst/>
              <a:ahLst/>
              <a:cxnLst/>
              <a:rect l="l" t="t" r="r" b="b"/>
              <a:pathLst>
                <a:path w="329" h="158" extrusionOk="0">
                  <a:moveTo>
                    <a:pt x="64" y="1"/>
                  </a:moveTo>
                  <a:cubicBezTo>
                    <a:pt x="42" y="1"/>
                    <a:pt x="19" y="8"/>
                    <a:pt x="1" y="31"/>
                  </a:cubicBezTo>
                  <a:lnTo>
                    <a:pt x="15" y="31"/>
                  </a:lnTo>
                  <a:cubicBezTo>
                    <a:pt x="34" y="31"/>
                    <a:pt x="42" y="46"/>
                    <a:pt x="49" y="65"/>
                  </a:cubicBezTo>
                  <a:cubicBezTo>
                    <a:pt x="53" y="83"/>
                    <a:pt x="60" y="102"/>
                    <a:pt x="79" y="102"/>
                  </a:cubicBezTo>
                  <a:lnTo>
                    <a:pt x="87" y="102"/>
                  </a:lnTo>
                  <a:cubicBezTo>
                    <a:pt x="109" y="98"/>
                    <a:pt x="135" y="87"/>
                    <a:pt x="154" y="87"/>
                  </a:cubicBezTo>
                  <a:cubicBezTo>
                    <a:pt x="176" y="87"/>
                    <a:pt x="199" y="98"/>
                    <a:pt x="206" y="147"/>
                  </a:cubicBezTo>
                  <a:cubicBezTo>
                    <a:pt x="206" y="154"/>
                    <a:pt x="210" y="158"/>
                    <a:pt x="213" y="158"/>
                  </a:cubicBezTo>
                  <a:cubicBezTo>
                    <a:pt x="225" y="158"/>
                    <a:pt x="244" y="143"/>
                    <a:pt x="251" y="132"/>
                  </a:cubicBezTo>
                  <a:cubicBezTo>
                    <a:pt x="270" y="102"/>
                    <a:pt x="292" y="87"/>
                    <a:pt x="322" y="87"/>
                  </a:cubicBezTo>
                  <a:lnTo>
                    <a:pt x="329" y="87"/>
                  </a:lnTo>
                  <a:cubicBezTo>
                    <a:pt x="284" y="8"/>
                    <a:pt x="180" y="83"/>
                    <a:pt x="135" y="8"/>
                  </a:cubicBezTo>
                  <a:lnTo>
                    <a:pt x="127" y="8"/>
                  </a:lnTo>
                  <a:cubicBezTo>
                    <a:pt x="120" y="8"/>
                    <a:pt x="109" y="8"/>
                    <a:pt x="98" y="5"/>
                  </a:cubicBezTo>
                  <a:cubicBezTo>
                    <a:pt x="87" y="5"/>
                    <a:pt x="75" y="1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3" name="Google Shape;18043;p11"/>
            <p:cNvSpPr/>
            <p:nvPr/>
          </p:nvSpPr>
          <p:spPr>
            <a:xfrm>
              <a:off x="-3820951" y="-1014115"/>
              <a:ext cx="7163" cy="4584"/>
            </a:xfrm>
            <a:custGeom>
              <a:avLst/>
              <a:gdLst/>
              <a:ahLst/>
              <a:cxnLst/>
              <a:rect l="l" t="t" r="r" b="b"/>
              <a:pathLst>
                <a:path w="150" h="96" extrusionOk="0">
                  <a:moveTo>
                    <a:pt x="56" y="1"/>
                  </a:moveTo>
                  <a:cubicBezTo>
                    <a:pt x="49" y="1"/>
                    <a:pt x="42" y="5"/>
                    <a:pt x="30" y="13"/>
                  </a:cubicBezTo>
                  <a:cubicBezTo>
                    <a:pt x="0" y="39"/>
                    <a:pt x="15" y="73"/>
                    <a:pt x="49" y="95"/>
                  </a:cubicBezTo>
                  <a:lnTo>
                    <a:pt x="56" y="95"/>
                  </a:lnTo>
                  <a:cubicBezTo>
                    <a:pt x="97" y="95"/>
                    <a:pt x="127" y="73"/>
                    <a:pt x="149" y="31"/>
                  </a:cubicBezTo>
                  <a:lnTo>
                    <a:pt x="149" y="31"/>
                  </a:lnTo>
                  <a:cubicBezTo>
                    <a:pt x="146" y="35"/>
                    <a:pt x="142" y="35"/>
                    <a:pt x="142" y="35"/>
                  </a:cubicBezTo>
                  <a:cubicBezTo>
                    <a:pt x="127" y="35"/>
                    <a:pt x="113" y="23"/>
                    <a:pt x="97" y="16"/>
                  </a:cubicBezTo>
                  <a:cubicBezTo>
                    <a:pt x="87" y="9"/>
                    <a:pt x="71" y="1"/>
                    <a:pt x="5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4" name="Google Shape;18044;p11"/>
            <p:cNvSpPr/>
            <p:nvPr/>
          </p:nvSpPr>
          <p:spPr>
            <a:xfrm>
              <a:off x="-3715471" y="-547836"/>
              <a:ext cx="22347" cy="18957"/>
            </a:xfrm>
            <a:custGeom>
              <a:avLst/>
              <a:gdLst/>
              <a:ahLst/>
              <a:cxnLst/>
              <a:rect l="l" t="t" r="r" b="b"/>
              <a:pathLst>
                <a:path w="468" h="397" extrusionOk="0">
                  <a:moveTo>
                    <a:pt x="173" y="0"/>
                  </a:moveTo>
                  <a:cubicBezTo>
                    <a:pt x="116" y="0"/>
                    <a:pt x="83" y="45"/>
                    <a:pt x="12" y="157"/>
                  </a:cubicBezTo>
                  <a:cubicBezTo>
                    <a:pt x="0" y="232"/>
                    <a:pt x="83" y="266"/>
                    <a:pt x="102" y="325"/>
                  </a:cubicBezTo>
                  <a:cubicBezTo>
                    <a:pt x="109" y="359"/>
                    <a:pt x="131" y="385"/>
                    <a:pt x="161" y="396"/>
                  </a:cubicBezTo>
                  <a:cubicBezTo>
                    <a:pt x="173" y="389"/>
                    <a:pt x="191" y="370"/>
                    <a:pt x="199" y="370"/>
                  </a:cubicBezTo>
                  <a:cubicBezTo>
                    <a:pt x="228" y="389"/>
                    <a:pt x="251" y="396"/>
                    <a:pt x="273" y="396"/>
                  </a:cubicBezTo>
                  <a:cubicBezTo>
                    <a:pt x="345" y="396"/>
                    <a:pt x="371" y="303"/>
                    <a:pt x="408" y="251"/>
                  </a:cubicBezTo>
                  <a:cubicBezTo>
                    <a:pt x="468" y="172"/>
                    <a:pt x="378" y="139"/>
                    <a:pt x="340" y="87"/>
                  </a:cubicBezTo>
                  <a:cubicBezTo>
                    <a:pt x="330" y="75"/>
                    <a:pt x="322" y="60"/>
                    <a:pt x="314" y="45"/>
                  </a:cubicBezTo>
                  <a:cubicBezTo>
                    <a:pt x="251" y="15"/>
                    <a:pt x="210" y="0"/>
                    <a:pt x="17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5" name="Google Shape;18045;p11"/>
            <p:cNvSpPr/>
            <p:nvPr/>
          </p:nvSpPr>
          <p:spPr>
            <a:xfrm>
              <a:off x="-3720819" y="-522529"/>
              <a:ext cx="20198" cy="8834"/>
            </a:xfrm>
            <a:custGeom>
              <a:avLst/>
              <a:gdLst/>
              <a:ahLst/>
              <a:cxnLst/>
              <a:rect l="l" t="t" r="r" b="b"/>
              <a:pathLst>
                <a:path w="423" h="185" extrusionOk="0">
                  <a:moveTo>
                    <a:pt x="195" y="1"/>
                  </a:moveTo>
                  <a:cubicBezTo>
                    <a:pt x="154" y="1"/>
                    <a:pt x="112" y="9"/>
                    <a:pt x="67" y="20"/>
                  </a:cubicBezTo>
                  <a:cubicBezTo>
                    <a:pt x="53" y="46"/>
                    <a:pt x="26" y="50"/>
                    <a:pt x="0" y="50"/>
                  </a:cubicBezTo>
                  <a:cubicBezTo>
                    <a:pt x="31" y="140"/>
                    <a:pt x="101" y="162"/>
                    <a:pt x="188" y="162"/>
                  </a:cubicBezTo>
                  <a:cubicBezTo>
                    <a:pt x="210" y="180"/>
                    <a:pt x="236" y="185"/>
                    <a:pt x="258" y="185"/>
                  </a:cubicBezTo>
                  <a:cubicBezTo>
                    <a:pt x="281" y="185"/>
                    <a:pt x="300" y="180"/>
                    <a:pt x="322" y="177"/>
                  </a:cubicBezTo>
                  <a:cubicBezTo>
                    <a:pt x="340" y="173"/>
                    <a:pt x="363" y="169"/>
                    <a:pt x="381" y="169"/>
                  </a:cubicBezTo>
                  <a:cubicBezTo>
                    <a:pt x="393" y="169"/>
                    <a:pt x="407" y="169"/>
                    <a:pt x="419" y="173"/>
                  </a:cubicBezTo>
                  <a:cubicBezTo>
                    <a:pt x="419" y="162"/>
                    <a:pt x="419" y="151"/>
                    <a:pt x="423" y="143"/>
                  </a:cubicBezTo>
                  <a:cubicBezTo>
                    <a:pt x="385" y="50"/>
                    <a:pt x="303" y="1"/>
                    <a:pt x="19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6" name="Google Shape;18046;p11"/>
            <p:cNvSpPr/>
            <p:nvPr/>
          </p:nvSpPr>
          <p:spPr>
            <a:xfrm>
              <a:off x="-3717238" y="-527638"/>
              <a:ext cx="9311" cy="2865"/>
            </a:xfrm>
            <a:custGeom>
              <a:avLst/>
              <a:gdLst/>
              <a:ahLst/>
              <a:cxnLst/>
              <a:rect l="l" t="t" r="r" b="b"/>
              <a:pathLst>
                <a:path w="195" h="60" extrusionOk="0">
                  <a:moveTo>
                    <a:pt x="0" y="0"/>
                  </a:moveTo>
                  <a:lnTo>
                    <a:pt x="0" y="0"/>
                  </a:lnTo>
                  <a:cubicBezTo>
                    <a:pt x="41" y="33"/>
                    <a:pt x="75" y="59"/>
                    <a:pt x="113" y="59"/>
                  </a:cubicBezTo>
                  <a:cubicBezTo>
                    <a:pt x="139" y="59"/>
                    <a:pt x="165" y="45"/>
                    <a:pt x="194" y="11"/>
                  </a:cubicBezTo>
                  <a:cubicBezTo>
                    <a:pt x="123" y="7"/>
                    <a:pt x="75" y="4"/>
                    <a:pt x="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7" name="Google Shape;18047;p11"/>
            <p:cNvSpPr/>
            <p:nvPr/>
          </p:nvSpPr>
          <p:spPr>
            <a:xfrm>
              <a:off x="-4398201" y="-1058188"/>
              <a:ext cx="5014" cy="5969"/>
            </a:xfrm>
            <a:custGeom>
              <a:avLst/>
              <a:gdLst/>
              <a:ahLst/>
              <a:cxnLst/>
              <a:rect l="l" t="t" r="r" b="b"/>
              <a:pathLst>
                <a:path w="105" h="125" extrusionOk="0">
                  <a:moveTo>
                    <a:pt x="64" y="1"/>
                  </a:moveTo>
                  <a:cubicBezTo>
                    <a:pt x="15" y="42"/>
                    <a:pt x="0" y="83"/>
                    <a:pt x="60" y="124"/>
                  </a:cubicBezTo>
                  <a:cubicBezTo>
                    <a:pt x="104" y="90"/>
                    <a:pt x="87" y="46"/>
                    <a:pt x="94" y="4"/>
                  </a:cubicBezTo>
                  <a:cubicBezTo>
                    <a:pt x="82" y="4"/>
                    <a:pt x="75" y="4"/>
                    <a:pt x="64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8" name="Google Shape;18048;p11"/>
            <p:cNvSpPr/>
            <p:nvPr/>
          </p:nvSpPr>
          <p:spPr>
            <a:xfrm>
              <a:off x="-4082669" y="-885763"/>
              <a:ext cx="4536" cy="5587"/>
            </a:xfrm>
            <a:custGeom>
              <a:avLst/>
              <a:gdLst/>
              <a:ahLst/>
              <a:cxnLst/>
              <a:rect l="l" t="t" r="r" b="b"/>
              <a:pathLst>
                <a:path w="95" h="117" extrusionOk="0">
                  <a:moveTo>
                    <a:pt x="35" y="1"/>
                  </a:moveTo>
                  <a:cubicBezTo>
                    <a:pt x="16" y="1"/>
                    <a:pt x="5" y="20"/>
                    <a:pt x="1" y="38"/>
                  </a:cubicBezTo>
                  <a:cubicBezTo>
                    <a:pt x="1" y="76"/>
                    <a:pt x="16" y="102"/>
                    <a:pt x="50" y="113"/>
                  </a:cubicBezTo>
                  <a:cubicBezTo>
                    <a:pt x="54" y="116"/>
                    <a:pt x="57" y="116"/>
                    <a:pt x="61" y="116"/>
                  </a:cubicBezTo>
                  <a:cubicBezTo>
                    <a:pt x="80" y="116"/>
                    <a:pt x="91" y="99"/>
                    <a:pt x="91" y="80"/>
                  </a:cubicBezTo>
                  <a:cubicBezTo>
                    <a:pt x="95" y="42"/>
                    <a:pt x="76" y="16"/>
                    <a:pt x="42" y="4"/>
                  </a:cubicBezTo>
                  <a:cubicBezTo>
                    <a:pt x="38" y="1"/>
                    <a:pt x="35" y="1"/>
                    <a:pt x="3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49" name="Google Shape;18049;p11"/>
            <p:cNvSpPr/>
            <p:nvPr/>
          </p:nvSpPr>
          <p:spPr>
            <a:xfrm>
              <a:off x="-3904466" y="-610102"/>
              <a:ext cx="20198" cy="14802"/>
            </a:xfrm>
            <a:custGeom>
              <a:avLst/>
              <a:gdLst/>
              <a:ahLst/>
              <a:cxnLst/>
              <a:rect l="l" t="t" r="r" b="b"/>
              <a:pathLst>
                <a:path w="423" h="310" extrusionOk="0">
                  <a:moveTo>
                    <a:pt x="284" y="0"/>
                  </a:moveTo>
                  <a:cubicBezTo>
                    <a:pt x="213" y="0"/>
                    <a:pt x="171" y="48"/>
                    <a:pt x="123" y="90"/>
                  </a:cubicBezTo>
                  <a:cubicBezTo>
                    <a:pt x="112" y="97"/>
                    <a:pt x="101" y="108"/>
                    <a:pt x="90" y="119"/>
                  </a:cubicBezTo>
                  <a:cubicBezTo>
                    <a:pt x="59" y="168"/>
                    <a:pt x="0" y="205"/>
                    <a:pt x="14" y="276"/>
                  </a:cubicBezTo>
                  <a:cubicBezTo>
                    <a:pt x="52" y="295"/>
                    <a:pt x="90" y="310"/>
                    <a:pt x="123" y="310"/>
                  </a:cubicBezTo>
                  <a:cubicBezTo>
                    <a:pt x="157" y="310"/>
                    <a:pt x="190" y="292"/>
                    <a:pt x="216" y="239"/>
                  </a:cubicBezTo>
                  <a:cubicBezTo>
                    <a:pt x="235" y="209"/>
                    <a:pt x="273" y="183"/>
                    <a:pt x="306" y="175"/>
                  </a:cubicBezTo>
                  <a:cubicBezTo>
                    <a:pt x="385" y="161"/>
                    <a:pt x="411" y="108"/>
                    <a:pt x="423" y="40"/>
                  </a:cubicBezTo>
                  <a:cubicBezTo>
                    <a:pt x="404" y="30"/>
                    <a:pt x="381" y="14"/>
                    <a:pt x="359" y="4"/>
                  </a:cubicBezTo>
                  <a:cubicBezTo>
                    <a:pt x="336" y="0"/>
                    <a:pt x="318" y="0"/>
                    <a:pt x="29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0" name="Google Shape;18050;p11"/>
            <p:cNvSpPr/>
            <p:nvPr/>
          </p:nvSpPr>
          <p:spPr>
            <a:xfrm>
              <a:off x="-3893961" y="-618172"/>
              <a:ext cx="7019" cy="8261"/>
            </a:xfrm>
            <a:custGeom>
              <a:avLst/>
              <a:gdLst/>
              <a:ahLst/>
              <a:cxnLst/>
              <a:rect l="l" t="t" r="r" b="b"/>
              <a:pathLst>
                <a:path w="147" h="173" extrusionOk="0">
                  <a:moveTo>
                    <a:pt x="53" y="0"/>
                  </a:moveTo>
                  <a:lnTo>
                    <a:pt x="53" y="0"/>
                  </a:lnTo>
                  <a:cubicBezTo>
                    <a:pt x="1" y="64"/>
                    <a:pt x="11" y="120"/>
                    <a:pt x="75" y="169"/>
                  </a:cubicBezTo>
                  <a:cubicBezTo>
                    <a:pt x="98" y="169"/>
                    <a:pt x="116" y="169"/>
                    <a:pt x="139" y="173"/>
                  </a:cubicBezTo>
                  <a:cubicBezTo>
                    <a:pt x="146" y="94"/>
                    <a:pt x="120" y="38"/>
                    <a:pt x="5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1" name="Google Shape;18051;p11"/>
            <p:cNvSpPr/>
            <p:nvPr/>
          </p:nvSpPr>
          <p:spPr>
            <a:xfrm>
              <a:off x="-3904657" y="-612633"/>
              <a:ext cx="6064" cy="8261"/>
            </a:xfrm>
            <a:custGeom>
              <a:avLst/>
              <a:gdLst/>
              <a:ahLst/>
              <a:cxnLst/>
              <a:rect l="l" t="t" r="r" b="b"/>
              <a:pathLst>
                <a:path w="127" h="173" extrusionOk="0">
                  <a:moveTo>
                    <a:pt x="101" y="0"/>
                  </a:moveTo>
                  <a:cubicBezTo>
                    <a:pt x="41" y="71"/>
                    <a:pt x="0" y="124"/>
                    <a:pt x="94" y="172"/>
                  </a:cubicBezTo>
                  <a:cubicBezTo>
                    <a:pt x="105" y="161"/>
                    <a:pt x="116" y="150"/>
                    <a:pt x="127" y="143"/>
                  </a:cubicBezTo>
                  <a:cubicBezTo>
                    <a:pt x="120" y="98"/>
                    <a:pt x="113" y="57"/>
                    <a:pt x="10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2" name="Google Shape;18052;p11"/>
            <p:cNvSpPr/>
            <p:nvPr/>
          </p:nvSpPr>
          <p:spPr>
            <a:xfrm>
              <a:off x="-3996241" y="-785965"/>
              <a:ext cx="5969" cy="9884"/>
            </a:xfrm>
            <a:custGeom>
              <a:avLst/>
              <a:gdLst/>
              <a:ahLst/>
              <a:cxnLst/>
              <a:rect l="l" t="t" r="r" b="b"/>
              <a:pathLst>
                <a:path w="125" h="207" extrusionOk="0">
                  <a:moveTo>
                    <a:pt x="8" y="0"/>
                  </a:moveTo>
                  <a:cubicBezTo>
                    <a:pt x="4" y="34"/>
                    <a:pt x="4" y="64"/>
                    <a:pt x="0" y="98"/>
                  </a:cubicBezTo>
                  <a:cubicBezTo>
                    <a:pt x="19" y="150"/>
                    <a:pt x="38" y="207"/>
                    <a:pt x="105" y="207"/>
                  </a:cubicBezTo>
                  <a:lnTo>
                    <a:pt x="124" y="207"/>
                  </a:lnTo>
                  <a:cubicBezTo>
                    <a:pt x="86" y="139"/>
                    <a:pt x="45" y="67"/>
                    <a:pt x="8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3" name="Google Shape;18053;p11"/>
            <p:cNvSpPr/>
            <p:nvPr/>
          </p:nvSpPr>
          <p:spPr>
            <a:xfrm>
              <a:off x="-3873619" y="-731721"/>
              <a:ext cx="16139" cy="13800"/>
            </a:xfrm>
            <a:custGeom>
              <a:avLst/>
              <a:gdLst/>
              <a:ahLst/>
              <a:cxnLst/>
              <a:rect l="l" t="t" r="r" b="b"/>
              <a:pathLst>
                <a:path w="338" h="289" extrusionOk="0">
                  <a:moveTo>
                    <a:pt x="176" y="1"/>
                  </a:moveTo>
                  <a:cubicBezTo>
                    <a:pt x="135" y="20"/>
                    <a:pt x="91" y="31"/>
                    <a:pt x="46" y="31"/>
                  </a:cubicBezTo>
                  <a:cubicBezTo>
                    <a:pt x="1" y="113"/>
                    <a:pt x="68" y="206"/>
                    <a:pt x="23" y="289"/>
                  </a:cubicBezTo>
                  <a:cubicBezTo>
                    <a:pt x="60" y="270"/>
                    <a:pt x="98" y="263"/>
                    <a:pt x="139" y="263"/>
                  </a:cubicBezTo>
                  <a:cubicBezTo>
                    <a:pt x="153" y="263"/>
                    <a:pt x="172" y="263"/>
                    <a:pt x="191" y="266"/>
                  </a:cubicBezTo>
                  <a:cubicBezTo>
                    <a:pt x="203" y="248"/>
                    <a:pt x="214" y="240"/>
                    <a:pt x="225" y="240"/>
                  </a:cubicBezTo>
                  <a:cubicBezTo>
                    <a:pt x="232" y="240"/>
                    <a:pt x="243" y="248"/>
                    <a:pt x="255" y="251"/>
                  </a:cubicBezTo>
                  <a:cubicBezTo>
                    <a:pt x="266" y="259"/>
                    <a:pt x="277" y="263"/>
                    <a:pt x="288" y="263"/>
                  </a:cubicBezTo>
                  <a:cubicBezTo>
                    <a:pt x="292" y="263"/>
                    <a:pt x="296" y="263"/>
                    <a:pt x="303" y="259"/>
                  </a:cubicBezTo>
                  <a:cubicBezTo>
                    <a:pt x="310" y="229"/>
                    <a:pt x="266" y="206"/>
                    <a:pt x="277" y="192"/>
                  </a:cubicBezTo>
                  <a:cubicBezTo>
                    <a:pt x="337" y="117"/>
                    <a:pt x="277" y="94"/>
                    <a:pt x="225" y="65"/>
                  </a:cubicBezTo>
                  <a:cubicBezTo>
                    <a:pt x="203" y="49"/>
                    <a:pt x="184" y="27"/>
                    <a:pt x="1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4" name="Google Shape;18054;p11"/>
            <p:cNvSpPr/>
            <p:nvPr/>
          </p:nvSpPr>
          <p:spPr>
            <a:xfrm>
              <a:off x="-3868462" y="-716537"/>
              <a:ext cx="17190" cy="14707"/>
            </a:xfrm>
            <a:custGeom>
              <a:avLst/>
              <a:gdLst/>
              <a:ahLst/>
              <a:cxnLst/>
              <a:rect l="l" t="t" r="r" b="b"/>
              <a:pathLst>
                <a:path w="360" h="308" extrusionOk="0">
                  <a:moveTo>
                    <a:pt x="210" y="0"/>
                  </a:moveTo>
                  <a:cubicBezTo>
                    <a:pt x="188" y="0"/>
                    <a:pt x="158" y="9"/>
                    <a:pt x="113" y="16"/>
                  </a:cubicBezTo>
                  <a:cubicBezTo>
                    <a:pt x="106" y="64"/>
                    <a:pt x="121" y="105"/>
                    <a:pt x="143" y="147"/>
                  </a:cubicBezTo>
                  <a:cubicBezTo>
                    <a:pt x="166" y="188"/>
                    <a:pt x="121" y="176"/>
                    <a:pt x="102" y="180"/>
                  </a:cubicBezTo>
                  <a:cubicBezTo>
                    <a:pt x="117" y="240"/>
                    <a:pt x="106" y="251"/>
                    <a:pt x="83" y="251"/>
                  </a:cubicBezTo>
                  <a:cubicBezTo>
                    <a:pt x="76" y="251"/>
                    <a:pt x="61" y="247"/>
                    <a:pt x="50" y="244"/>
                  </a:cubicBezTo>
                  <a:cubicBezTo>
                    <a:pt x="35" y="240"/>
                    <a:pt x="23" y="236"/>
                    <a:pt x="12" y="236"/>
                  </a:cubicBezTo>
                  <a:cubicBezTo>
                    <a:pt x="9" y="236"/>
                    <a:pt x="5" y="236"/>
                    <a:pt x="1" y="240"/>
                  </a:cubicBezTo>
                  <a:cubicBezTo>
                    <a:pt x="19" y="262"/>
                    <a:pt x="42" y="285"/>
                    <a:pt x="64" y="307"/>
                  </a:cubicBezTo>
                  <a:cubicBezTo>
                    <a:pt x="162" y="281"/>
                    <a:pt x="263" y="255"/>
                    <a:pt x="359" y="228"/>
                  </a:cubicBezTo>
                  <a:cubicBezTo>
                    <a:pt x="345" y="199"/>
                    <a:pt x="323" y="173"/>
                    <a:pt x="315" y="143"/>
                  </a:cubicBezTo>
                  <a:cubicBezTo>
                    <a:pt x="278" y="35"/>
                    <a:pt x="266" y="0"/>
                    <a:pt x="210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5" name="Google Shape;18055;p11"/>
            <p:cNvSpPr/>
            <p:nvPr/>
          </p:nvSpPr>
          <p:spPr>
            <a:xfrm>
              <a:off x="-3875577" y="-719211"/>
              <a:ext cx="15041" cy="11651"/>
            </a:xfrm>
            <a:custGeom>
              <a:avLst/>
              <a:gdLst/>
              <a:ahLst/>
              <a:cxnLst/>
              <a:rect l="l" t="t" r="r" b="b"/>
              <a:pathLst>
                <a:path w="315" h="244" extrusionOk="0">
                  <a:moveTo>
                    <a:pt x="180" y="1"/>
                  </a:moveTo>
                  <a:cubicBezTo>
                    <a:pt x="139" y="1"/>
                    <a:pt x="101" y="8"/>
                    <a:pt x="64" y="27"/>
                  </a:cubicBezTo>
                  <a:cubicBezTo>
                    <a:pt x="34" y="38"/>
                    <a:pt x="11" y="53"/>
                    <a:pt x="1" y="87"/>
                  </a:cubicBezTo>
                  <a:cubicBezTo>
                    <a:pt x="27" y="91"/>
                    <a:pt x="49" y="98"/>
                    <a:pt x="60" y="124"/>
                  </a:cubicBezTo>
                  <a:cubicBezTo>
                    <a:pt x="116" y="143"/>
                    <a:pt x="176" y="154"/>
                    <a:pt x="221" y="203"/>
                  </a:cubicBezTo>
                  <a:cubicBezTo>
                    <a:pt x="232" y="213"/>
                    <a:pt x="239" y="225"/>
                    <a:pt x="251" y="236"/>
                  </a:cubicBezTo>
                  <a:cubicBezTo>
                    <a:pt x="270" y="232"/>
                    <a:pt x="315" y="244"/>
                    <a:pt x="292" y="203"/>
                  </a:cubicBezTo>
                  <a:cubicBezTo>
                    <a:pt x="270" y="161"/>
                    <a:pt x="255" y="120"/>
                    <a:pt x="262" y="72"/>
                  </a:cubicBezTo>
                  <a:cubicBezTo>
                    <a:pt x="251" y="49"/>
                    <a:pt x="244" y="27"/>
                    <a:pt x="232" y="4"/>
                  </a:cubicBezTo>
                  <a:cubicBezTo>
                    <a:pt x="213" y="1"/>
                    <a:pt x="194" y="1"/>
                    <a:pt x="18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6" name="Google Shape;18056;p11"/>
            <p:cNvSpPr/>
            <p:nvPr/>
          </p:nvSpPr>
          <p:spPr>
            <a:xfrm>
              <a:off x="-3729748" y="-513408"/>
              <a:ext cx="7354" cy="6160"/>
            </a:xfrm>
            <a:custGeom>
              <a:avLst/>
              <a:gdLst/>
              <a:ahLst/>
              <a:cxnLst/>
              <a:rect l="l" t="t" r="r" b="b"/>
              <a:pathLst>
                <a:path w="154" h="129" extrusionOk="0">
                  <a:moveTo>
                    <a:pt x="68" y="1"/>
                  </a:moveTo>
                  <a:cubicBezTo>
                    <a:pt x="61" y="1"/>
                    <a:pt x="49" y="4"/>
                    <a:pt x="42" y="12"/>
                  </a:cubicBezTo>
                  <a:cubicBezTo>
                    <a:pt x="1" y="38"/>
                    <a:pt x="38" y="87"/>
                    <a:pt x="49" y="128"/>
                  </a:cubicBezTo>
                  <a:cubicBezTo>
                    <a:pt x="79" y="98"/>
                    <a:pt x="113" y="87"/>
                    <a:pt x="154" y="72"/>
                  </a:cubicBezTo>
                  <a:cubicBezTo>
                    <a:pt x="120" y="56"/>
                    <a:pt x="101" y="1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7" name="Google Shape;18057;p11"/>
            <p:cNvSpPr/>
            <p:nvPr/>
          </p:nvSpPr>
          <p:spPr>
            <a:xfrm>
              <a:off x="-4482814" y="-883805"/>
              <a:ext cx="8213" cy="5969"/>
            </a:xfrm>
            <a:custGeom>
              <a:avLst/>
              <a:gdLst/>
              <a:ahLst/>
              <a:cxnLst/>
              <a:rect l="l" t="t" r="r" b="b"/>
              <a:pathLst>
                <a:path w="172" h="125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53"/>
                    <a:pt x="68" y="61"/>
                    <a:pt x="71" y="106"/>
                  </a:cubicBezTo>
                  <a:cubicBezTo>
                    <a:pt x="90" y="117"/>
                    <a:pt x="105" y="125"/>
                    <a:pt x="120" y="125"/>
                  </a:cubicBezTo>
                  <a:cubicBezTo>
                    <a:pt x="142" y="125"/>
                    <a:pt x="158" y="110"/>
                    <a:pt x="172" y="80"/>
                  </a:cubicBezTo>
                  <a:cubicBezTo>
                    <a:pt x="123" y="35"/>
                    <a:pt x="68" y="13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8" name="Google Shape;18058;p11"/>
            <p:cNvSpPr/>
            <p:nvPr/>
          </p:nvSpPr>
          <p:spPr>
            <a:xfrm>
              <a:off x="-4007128" y="-715295"/>
              <a:ext cx="5253" cy="4536"/>
            </a:xfrm>
            <a:custGeom>
              <a:avLst/>
              <a:gdLst/>
              <a:ahLst/>
              <a:cxnLst/>
              <a:rect l="l" t="t" r="r" b="b"/>
              <a:pathLst>
                <a:path w="110" h="95" extrusionOk="0">
                  <a:moveTo>
                    <a:pt x="101" y="1"/>
                  </a:moveTo>
                  <a:cubicBezTo>
                    <a:pt x="42" y="1"/>
                    <a:pt x="8" y="27"/>
                    <a:pt x="0" y="90"/>
                  </a:cubicBezTo>
                  <a:cubicBezTo>
                    <a:pt x="16" y="95"/>
                    <a:pt x="26" y="95"/>
                    <a:pt x="38" y="95"/>
                  </a:cubicBezTo>
                  <a:cubicBezTo>
                    <a:pt x="90" y="95"/>
                    <a:pt x="109" y="61"/>
                    <a:pt x="105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59" name="Google Shape;18059;p11"/>
            <p:cNvSpPr/>
            <p:nvPr/>
          </p:nvSpPr>
          <p:spPr>
            <a:xfrm>
              <a:off x="-3713322" y="-514793"/>
              <a:ext cx="12558" cy="3772"/>
            </a:xfrm>
            <a:custGeom>
              <a:avLst/>
              <a:gdLst/>
              <a:ahLst/>
              <a:cxnLst/>
              <a:rect l="l" t="t" r="r" b="b"/>
              <a:pathLst>
                <a:path w="263" h="79" extrusionOk="0">
                  <a:moveTo>
                    <a:pt x="31" y="0"/>
                  </a:moveTo>
                  <a:lnTo>
                    <a:pt x="31" y="0"/>
                  </a:lnTo>
                  <a:cubicBezTo>
                    <a:pt x="0" y="41"/>
                    <a:pt x="19" y="78"/>
                    <a:pt x="57" y="78"/>
                  </a:cubicBezTo>
                  <a:lnTo>
                    <a:pt x="64" y="78"/>
                  </a:lnTo>
                  <a:cubicBezTo>
                    <a:pt x="131" y="67"/>
                    <a:pt x="206" y="67"/>
                    <a:pt x="262" y="11"/>
                  </a:cubicBezTo>
                  <a:cubicBezTo>
                    <a:pt x="250" y="7"/>
                    <a:pt x="236" y="7"/>
                    <a:pt x="224" y="7"/>
                  </a:cubicBezTo>
                  <a:cubicBezTo>
                    <a:pt x="206" y="7"/>
                    <a:pt x="183" y="11"/>
                    <a:pt x="165" y="15"/>
                  </a:cubicBezTo>
                  <a:cubicBezTo>
                    <a:pt x="143" y="18"/>
                    <a:pt x="124" y="23"/>
                    <a:pt x="101" y="23"/>
                  </a:cubicBezTo>
                  <a:cubicBezTo>
                    <a:pt x="79" y="23"/>
                    <a:pt x="53" y="18"/>
                    <a:pt x="3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0" name="Google Shape;18060;p11"/>
            <p:cNvSpPr/>
            <p:nvPr/>
          </p:nvSpPr>
          <p:spPr>
            <a:xfrm>
              <a:off x="-4263450" y="-847372"/>
              <a:ext cx="6112" cy="5396"/>
            </a:xfrm>
            <a:custGeom>
              <a:avLst/>
              <a:gdLst/>
              <a:ahLst/>
              <a:cxnLst/>
              <a:rect l="l" t="t" r="r" b="b"/>
              <a:pathLst>
                <a:path w="128" h="113" extrusionOk="0">
                  <a:moveTo>
                    <a:pt x="68" y="1"/>
                  </a:moveTo>
                  <a:lnTo>
                    <a:pt x="68" y="1"/>
                  </a:lnTo>
                  <a:cubicBezTo>
                    <a:pt x="1" y="38"/>
                    <a:pt x="41" y="97"/>
                    <a:pt x="72" y="109"/>
                  </a:cubicBezTo>
                  <a:cubicBezTo>
                    <a:pt x="79" y="113"/>
                    <a:pt x="82" y="113"/>
                    <a:pt x="86" y="113"/>
                  </a:cubicBezTo>
                  <a:cubicBezTo>
                    <a:pt x="117" y="113"/>
                    <a:pt x="120" y="71"/>
                    <a:pt x="127" y="42"/>
                  </a:cubicBezTo>
                  <a:cubicBezTo>
                    <a:pt x="117" y="12"/>
                    <a:pt x="94" y="4"/>
                    <a:pt x="68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1" name="Google Shape;18061;p11"/>
            <p:cNvSpPr/>
            <p:nvPr/>
          </p:nvSpPr>
          <p:spPr>
            <a:xfrm>
              <a:off x="-4149041" y="-819199"/>
              <a:ext cx="5205" cy="7783"/>
            </a:xfrm>
            <a:custGeom>
              <a:avLst/>
              <a:gdLst/>
              <a:ahLst/>
              <a:cxnLst/>
              <a:rect l="l" t="t" r="r" b="b"/>
              <a:pathLst>
                <a:path w="109" h="163" extrusionOk="0">
                  <a:moveTo>
                    <a:pt x="41" y="1"/>
                  </a:moveTo>
                  <a:cubicBezTo>
                    <a:pt x="31" y="1"/>
                    <a:pt x="23" y="13"/>
                    <a:pt x="19" y="39"/>
                  </a:cubicBezTo>
                  <a:cubicBezTo>
                    <a:pt x="15" y="57"/>
                    <a:pt x="34" y="80"/>
                    <a:pt x="5" y="95"/>
                  </a:cubicBezTo>
                  <a:cubicBezTo>
                    <a:pt x="0" y="140"/>
                    <a:pt x="23" y="162"/>
                    <a:pt x="68" y="162"/>
                  </a:cubicBezTo>
                  <a:cubicBezTo>
                    <a:pt x="79" y="154"/>
                    <a:pt x="90" y="144"/>
                    <a:pt x="102" y="132"/>
                  </a:cubicBezTo>
                  <a:cubicBezTo>
                    <a:pt x="109" y="95"/>
                    <a:pt x="86" y="65"/>
                    <a:pt x="76" y="31"/>
                  </a:cubicBezTo>
                  <a:cubicBezTo>
                    <a:pt x="64" y="13"/>
                    <a:pt x="50" y="1"/>
                    <a:pt x="4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2" name="Google Shape;18062;p11"/>
            <p:cNvSpPr/>
            <p:nvPr/>
          </p:nvSpPr>
          <p:spPr>
            <a:xfrm>
              <a:off x="-4145460" y="-822017"/>
              <a:ext cx="8452" cy="9120"/>
            </a:xfrm>
            <a:custGeom>
              <a:avLst/>
              <a:gdLst/>
              <a:ahLst/>
              <a:cxnLst/>
              <a:rect l="l" t="t" r="r" b="b"/>
              <a:pathLst>
                <a:path w="177" h="191" extrusionOk="0">
                  <a:moveTo>
                    <a:pt x="139" y="1"/>
                  </a:moveTo>
                  <a:cubicBezTo>
                    <a:pt x="94" y="30"/>
                    <a:pt x="45" y="60"/>
                    <a:pt x="1" y="90"/>
                  </a:cubicBezTo>
                  <a:cubicBezTo>
                    <a:pt x="11" y="124"/>
                    <a:pt x="34" y="154"/>
                    <a:pt x="27" y="191"/>
                  </a:cubicBezTo>
                  <a:cubicBezTo>
                    <a:pt x="75" y="168"/>
                    <a:pt x="60" y="75"/>
                    <a:pt x="139" y="75"/>
                  </a:cubicBezTo>
                  <a:lnTo>
                    <a:pt x="154" y="75"/>
                  </a:lnTo>
                  <a:cubicBezTo>
                    <a:pt x="176" y="75"/>
                    <a:pt x="168" y="23"/>
                    <a:pt x="139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3" name="Google Shape;18063;p11"/>
            <p:cNvSpPr/>
            <p:nvPr/>
          </p:nvSpPr>
          <p:spPr>
            <a:xfrm>
              <a:off x="-4144935" y="-834336"/>
              <a:ext cx="5061" cy="4345"/>
            </a:xfrm>
            <a:custGeom>
              <a:avLst/>
              <a:gdLst/>
              <a:ahLst/>
              <a:cxnLst/>
              <a:rect l="l" t="t" r="r" b="b"/>
              <a:pathLst>
                <a:path w="106" h="91" extrusionOk="0">
                  <a:moveTo>
                    <a:pt x="38" y="0"/>
                  </a:moveTo>
                  <a:cubicBezTo>
                    <a:pt x="0" y="4"/>
                    <a:pt x="12" y="53"/>
                    <a:pt x="4" y="83"/>
                  </a:cubicBezTo>
                  <a:cubicBezTo>
                    <a:pt x="38" y="86"/>
                    <a:pt x="71" y="86"/>
                    <a:pt x="105" y="90"/>
                  </a:cubicBezTo>
                  <a:cubicBezTo>
                    <a:pt x="105" y="49"/>
                    <a:pt x="98" y="0"/>
                    <a:pt x="49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4" name="Google Shape;18064;p11"/>
            <p:cNvSpPr/>
            <p:nvPr/>
          </p:nvSpPr>
          <p:spPr>
            <a:xfrm>
              <a:off x="-4350737" y="-887721"/>
              <a:ext cx="5587" cy="8261"/>
            </a:xfrm>
            <a:custGeom>
              <a:avLst/>
              <a:gdLst/>
              <a:ahLst/>
              <a:cxnLst/>
              <a:rect l="l" t="t" r="r" b="b"/>
              <a:pathLst>
                <a:path w="117" h="173" extrusionOk="0">
                  <a:moveTo>
                    <a:pt x="61" y="0"/>
                  </a:moveTo>
                  <a:lnTo>
                    <a:pt x="61" y="0"/>
                  </a:lnTo>
                  <a:cubicBezTo>
                    <a:pt x="0" y="105"/>
                    <a:pt x="8" y="124"/>
                    <a:pt x="116" y="173"/>
                  </a:cubicBezTo>
                  <a:cubicBezTo>
                    <a:pt x="109" y="113"/>
                    <a:pt x="102" y="50"/>
                    <a:pt x="61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5" name="Google Shape;18065;p11"/>
            <p:cNvSpPr/>
            <p:nvPr/>
          </p:nvSpPr>
          <p:spPr>
            <a:xfrm>
              <a:off x="-4109791" y="-979830"/>
              <a:ext cx="5253" cy="3820"/>
            </a:xfrm>
            <a:custGeom>
              <a:avLst/>
              <a:gdLst/>
              <a:ahLst/>
              <a:cxnLst/>
              <a:rect l="l" t="t" r="r" b="b"/>
              <a:pathLst>
                <a:path w="110" h="80" extrusionOk="0">
                  <a:moveTo>
                    <a:pt x="1" y="5"/>
                  </a:moveTo>
                  <a:lnTo>
                    <a:pt x="1" y="5"/>
                  </a:lnTo>
                  <a:cubicBezTo>
                    <a:pt x="23" y="57"/>
                    <a:pt x="31" y="80"/>
                    <a:pt x="46" y="80"/>
                  </a:cubicBezTo>
                  <a:cubicBezTo>
                    <a:pt x="61" y="80"/>
                    <a:pt x="75" y="61"/>
                    <a:pt x="109" y="23"/>
                  </a:cubicBezTo>
                  <a:cubicBezTo>
                    <a:pt x="75" y="1"/>
                    <a:pt x="39" y="12"/>
                    <a:pt x="1" y="5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6" name="Google Shape;18066;p11"/>
            <p:cNvSpPr/>
            <p:nvPr/>
          </p:nvSpPr>
          <p:spPr>
            <a:xfrm>
              <a:off x="-3968069" y="-719927"/>
              <a:ext cx="7544" cy="7401"/>
            </a:xfrm>
            <a:custGeom>
              <a:avLst/>
              <a:gdLst/>
              <a:ahLst/>
              <a:cxnLst/>
              <a:rect l="l" t="t" r="r" b="b"/>
              <a:pathLst>
                <a:path w="158" h="155" extrusionOk="0">
                  <a:moveTo>
                    <a:pt x="57" y="1"/>
                  </a:moveTo>
                  <a:cubicBezTo>
                    <a:pt x="46" y="1"/>
                    <a:pt x="35" y="8"/>
                    <a:pt x="23" y="30"/>
                  </a:cubicBezTo>
                  <a:cubicBezTo>
                    <a:pt x="5" y="80"/>
                    <a:pt x="1" y="142"/>
                    <a:pt x="83" y="154"/>
                  </a:cubicBezTo>
                  <a:cubicBezTo>
                    <a:pt x="143" y="128"/>
                    <a:pt x="158" y="83"/>
                    <a:pt x="150" y="27"/>
                  </a:cubicBezTo>
                  <a:lnTo>
                    <a:pt x="150" y="19"/>
                  </a:lnTo>
                  <a:cubicBezTo>
                    <a:pt x="147" y="23"/>
                    <a:pt x="147" y="23"/>
                    <a:pt x="143" y="23"/>
                  </a:cubicBezTo>
                  <a:cubicBezTo>
                    <a:pt x="140" y="23"/>
                    <a:pt x="135" y="27"/>
                    <a:pt x="132" y="27"/>
                  </a:cubicBezTo>
                  <a:cubicBezTo>
                    <a:pt x="121" y="27"/>
                    <a:pt x="106" y="19"/>
                    <a:pt x="95" y="12"/>
                  </a:cubicBezTo>
                  <a:cubicBezTo>
                    <a:pt x="80" y="8"/>
                    <a:pt x="68" y="1"/>
                    <a:pt x="57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7" name="Google Shape;18067;p11"/>
            <p:cNvSpPr/>
            <p:nvPr/>
          </p:nvSpPr>
          <p:spPr>
            <a:xfrm>
              <a:off x="-4106018" y="-608192"/>
              <a:ext cx="5396" cy="5061"/>
            </a:xfrm>
            <a:custGeom>
              <a:avLst/>
              <a:gdLst/>
              <a:ahLst/>
              <a:cxnLst/>
              <a:rect l="l" t="t" r="r" b="b"/>
              <a:pathLst>
                <a:path w="113" h="106" extrusionOk="0">
                  <a:moveTo>
                    <a:pt x="15" y="0"/>
                  </a:moveTo>
                  <a:cubicBezTo>
                    <a:pt x="1" y="68"/>
                    <a:pt x="30" y="105"/>
                    <a:pt x="98" y="105"/>
                  </a:cubicBezTo>
                  <a:lnTo>
                    <a:pt x="109" y="105"/>
                  </a:lnTo>
                  <a:cubicBezTo>
                    <a:pt x="109" y="72"/>
                    <a:pt x="109" y="38"/>
                    <a:pt x="113" y="8"/>
                  </a:cubicBezTo>
                  <a:cubicBezTo>
                    <a:pt x="79" y="5"/>
                    <a:pt x="49" y="0"/>
                    <a:pt x="1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8" name="Google Shape;18068;p11"/>
            <p:cNvSpPr/>
            <p:nvPr/>
          </p:nvSpPr>
          <p:spPr>
            <a:xfrm>
              <a:off x="-3800609" y="-711189"/>
              <a:ext cx="6494" cy="7544"/>
            </a:xfrm>
            <a:custGeom>
              <a:avLst/>
              <a:gdLst/>
              <a:ahLst/>
              <a:cxnLst/>
              <a:rect l="l" t="t" r="r" b="b"/>
              <a:pathLst>
                <a:path w="136" h="158" extrusionOk="0">
                  <a:moveTo>
                    <a:pt x="71" y="1"/>
                  </a:moveTo>
                  <a:lnTo>
                    <a:pt x="71" y="1"/>
                  </a:lnTo>
                  <a:cubicBezTo>
                    <a:pt x="27" y="42"/>
                    <a:pt x="37" y="109"/>
                    <a:pt x="1" y="154"/>
                  </a:cubicBezTo>
                  <a:cubicBezTo>
                    <a:pt x="23" y="154"/>
                    <a:pt x="45" y="158"/>
                    <a:pt x="64" y="158"/>
                  </a:cubicBezTo>
                  <a:cubicBezTo>
                    <a:pt x="87" y="109"/>
                    <a:pt x="135" y="64"/>
                    <a:pt x="7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69" name="Google Shape;18069;p11"/>
            <p:cNvSpPr/>
            <p:nvPr/>
          </p:nvSpPr>
          <p:spPr>
            <a:xfrm>
              <a:off x="-3812213" y="-1041046"/>
              <a:ext cx="6494" cy="4489"/>
            </a:xfrm>
            <a:custGeom>
              <a:avLst/>
              <a:gdLst/>
              <a:ahLst/>
              <a:cxnLst/>
              <a:rect l="l" t="t" r="r" b="b"/>
              <a:pathLst>
                <a:path w="136" h="94" extrusionOk="0">
                  <a:moveTo>
                    <a:pt x="90" y="1"/>
                  </a:moveTo>
                  <a:cubicBezTo>
                    <a:pt x="53" y="1"/>
                    <a:pt x="23" y="31"/>
                    <a:pt x="0" y="68"/>
                  </a:cubicBezTo>
                  <a:cubicBezTo>
                    <a:pt x="19" y="87"/>
                    <a:pt x="34" y="94"/>
                    <a:pt x="53" y="94"/>
                  </a:cubicBezTo>
                  <a:cubicBezTo>
                    <a:pt x="83" y="94"/>
                    <a:pt x="105" y="64"/>
                    <a:pt x="131" y="45"/>
                  </a:cubicBezTo>
                  <a:cubicBezTo>
                    <a:pt x="135" y="35"/>
                    <a:pt x="135" y="23"/>
                    <a:pt x="135" y="12"/>
                  </a:cubicBezTo>
                  <a:cubicBezTo>
                    <a:pt x="120" y="4"/>
                    <a:pt x="105" y="1"/>
                    <a:pt x="90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0" name="Google Shape;18070;p11"/>
            <p:cNvSpPr/>
            <p:nvPr/>
          </p:nvSpPr>
          <p:spPr>
            <a:xfrm>
              <a:off x="-4368930" y="-760467"/>
              <a:ext cx="14659" cy="14373"/>
            </a:xfrm>
            <a:custGeom>
              <a:avLst/>
              <a:gdLst/>
              <a:ahLst/>
              <a:cxnLst/>
              <a:rect l="l" t="t" r="r" b="b"/>
              <a:pathLst>
                <a:path w="307" h="301" extrusionOk="0">
                  <a:moveTo>
                    <a:pt x="172" y="1"/>
                  </a:moveTo>
                  <a:cubicBezTo>
                    <a:pt x="142" y="31"/>
                    <a:pt x="124" y="87"/>
                    <a:pt x="79" y="87"/>
                  </a:cubicBezTo>
                  <a:cubicBezTo>
                    <a:pt x="64" y="87"/>
                    <a:pt x="45" y="80"/>
                    <a:pt x="26" y="68"/>
                  </a:cubicBezTo>
                  <a:lnTo>
                    <a:pt x="23" y="65"/>
                  </a:lnTo>
                  <a:cubicBezTo>
                    <a:pt x="12" y="65"/>
                    <a:pt x="0" y="99"/>
                    <a:pt x="0" y="121"/>
                  </a:cubicBezTo>
                  <a:cubicBezTo>
                    <a:pt x="102" y="144"/>
                    <a:pt x="146" y="240"/>
                    <a:pt x="217" y="301"/>
                  </a:cubicBezTo>
                  <a:cubicBezTo>
                    <a:pt x="303" y="184"/>
                    <a:pt x="307" y="109"/>
                    <a:pt x="236" y="35"/>
                  </a:cubicBezTo>
                  <a:cubicBezTo>
                    <a:pt x="209" y="35"/>
                    <a:pt x="183" y="31"/>
                    <a:pt x="1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1" name="Google Shape;18071;p11"/>
            <p:cNvSpPr/>
            <p:nvPr/>
          </p:nvSpPr>
          <p:spPr>
            <a:xfrm>
              <a:off x="-3842534" y="-1042478"/>
              <a:ext cx="10028" cy="9359"/>
            </a:xfrm>
            <a:custGeom>
              <a:avLst/>
              <a:gdLst/>
              <a:ahLst/>
              <a:cxnLst/>
              <a:rect l="l" t="t" r="r" b="b"/>
              <a:pathLst>
                <a:path w="210" h="196" extrusionOk="0">
                  <a:moveTo>
                    <a:pt x="86" y="1"/>
                  </a:moveTo>
                  <a:cubicBezTo>
                    <a:pt x="68" y="1"/>
                    <a:pt x="60" y="8"/>
                    <a:pt x="63" y="16"/>
                  </a:cubicBezTo>
                  <a:cubicBezTo>
                    <a:pt x="104" y="109"/>
                    <a:pt x="11" y="132"/>
                    <a:pt x="0" y="191"/>
                  </a:cubicBezTo>
                  <a:cubicBezTo>
                    <a:pt x="4" y="188"/>
                    <a:pt x="11" y="188"/>
                    <a:pt x="15" y="188"/>
                  </a:cubicBezTo>
                  <a:cubicBezTo>
                    <a:pt x="30" y="188"/>
                    <a:pt x="49" y="191"/>
                    <a:pt x="63" y="191"/>
                  </a:cubicBezTo>
                  <a:cubicBezTo>
                    <a:pt x="78" y="191"/>
                    <a:pt x="94" y="196"/>
                    <a:pt x="108" y="196"/>
                  </a:cubicBezTo>
                  <a:cubicBezTo>
                    <a:pt x="164" y="196"/>
                    <a:pt x="209" y="177"/>
                    <a:pt x="206" y="72"/>
                  </a:cubicBezTo>
                  <a:cubicBezTo>
                    <a:pt x="175" y="23"/>
                    <a:pt x="116" y="1"/>
                    <a:pt x="8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2" name="Google Shape;18072;p11"/>
            <p:cNvSpPr/>
            <p:nvPr/>
          </p:nvSpPr>
          <p:spPr>
            <a:xfrm>
              <a:off x="-3872760" y="-713338"/>
              <a:ext cx="7783" cy="8309"/>
            </a:xfrm>
            <a:custGeom>
              <a:avLst/>
              <a:gdLst/>
              <a:ahLst/>
              <a:cxnLst/>
              <a:rect l="l" t="t" r="r" b="b"/>
              <a:pathLst>
                <a:path w="163" h="174" extrusionOk="0">
                  <a:moveTo>
                    <a:pt x="1" y="1"/>
                  </a:moveTo>
                  <a:lnTo>
                    <a:pt x="1" y="1"/>
                  </a:lnTo>
                  <a:cubicBezTo>
                    <a:pt x="16" y="68"/>
                    <a:pt x="31" y="132"/>
                    <a:pt x="91" y="173"/>
                  </a:cubicBezTo>
                  <a:cubicBezTo>
                    <a:pt x="91" y="128"/>
                    <a:pt x="91" y="80"/>
                    <a:pt x="151" y="80"/>
                  </a:cubicBezTo>
                  <a:lnTo>
                    <a:pt x="162" y="80"/>
                  </a:lnTo>
                  <a:cubicBezTo>
                    <a:pt x="117" y="31"/>
                    <a:pt x="57" y="20"/>
                    <a:pt x="1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73" name="Google Shape;18073;p11"/>
            <p:cNvSpPr/>
            <p:nvPr/>
          </p:nvSpPr>
          <p:spPr>
            <a:xfrm>
              <a:off x="-3868462" y="-709565"/>
              <a:ext cx="5635" cy="5014"/>
            </a:xfrm>
            <a:custGeom>
              <a:avLst/>
              <a:gdLst/>
              <a:ahLst/>
              <a:cxnLst/>
              <a:rect l="l" t="t" r="r" b="b"/>
              <a:pathLst>
                <a:path w="118" h="105" extrusionOk="0">
                  <a:moveTo>
                    <a:pt x="61" y="1"/>
                  </a:moveTo>
                  <a:cubicBezTo>
                    <a:pt x="1" y="1"/>
                    <a:pt x="1" y="49"/>
                    <a:pt x="1" y="94"/>
                  </a:cubicBezTo>
                  <a:cubicBezTo>
                    <a:pt x="5" y="90"/>
                    <a:pt x="9" y="90"/>
                    <a:pt x="12" y="90"/>
                  </a:cubicBezTo>
                  <a:cubicBezTo>
                    <a:pt x="23" y="90"/>
                    <a:pt x="35" y="94"/>
                    <a:pt x="50" y="98"/>
                  </a:cubicBezTo>
                  <a:cubicBezTo>
                    <a:pt x="61" y="101"/>
                    <a:pt x="76" y="105"/>
                    <a:pt x="83" y="105"/>
                  </a:cubicBezTo>
                  <a:cubicBezTo>
                    <a:pt x="106" y="105"/>
                    <a:pt x="117" y="94"/>
                    <a:pt x="102" y="34"/>
                  </a:cubicBezTo>
                  <a:cubicBezTo>
                    <a:pt x="90" y="23"/>
                    <a:pt x="83" y="11"/>
                    <a:pt x="7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8074" name="Google Shape;18074;p11"/>
          <p:cNvSpPr txBox="1">
            <a:spLocks noGrp="1"/>
          </p:cNvSpPr>
          <p:nvPr>
            <p:ph type="title" hasCustomPrompt="1"/>
          </p:nvPr>
        </p:nvSpPr>
        <p:spPr>
          <a:xfrm>
            <a:off x="2357125" y="1079475"/>
            <a:ext cx="4429800" cy="185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5000">
                <a:solidFill>
                  <a:schemeClr val="accent3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9600"/>
            </a:lvl9pPr>
          </a:lstStyle>
          <a:p>
            <a:r>
              <a:t>xx%</a:t>
            </a:r>
          </a:p>
        </p:txBody>
      </p:sp>
      <p:sp>
        <p:nvSpPr>
          <p:cNvPr id="18075" name="Google Shape;18075;p11"/>
          <p:cNvSpPr txBox="1">
            <a:spLocks noGrp="1"/>
          </p:cNvSpPr>
          <p:nvPr>
            <p:ph type="subTitle" idx="1"/>
          </p:nvPr>
        </p:nvSpPr>
        <p:spPr>
          <a:xfrm>
            <a:off x="2357125" y="2917225"/>
            <a:ext cx="4429800" cy="713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7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8076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00325" y="323200"/>
            <a:ext cx="77433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Alice"/>
              <a:buNone/>
              <a:defRPr sz="3500">
                <a:solidFill>
                  <a:schemeClr val="dk2"/>
                </a:solidFill>
                <a:latin typeface="Alice"/>
                <a:ea typeface="Alice"/>
                <a:cs typeface="Alice"/>
                <a:sym typeface="Alic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Bebas Neue"/>
              <a:buNone/>
              <a:defRPr sz="35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Bebas Neue"/>
              <a:buNone/>
              <a:defRPr sz="35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Bebas Neue"/>
              <a:buNone/>
              <a:defRPr sz="35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Bebas Neue"/>
              <a:buNone/>
              <a:defRPr sz="35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Bebas Neue"/>
              <a:buNone/>
              <a:defRPr sz="35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Bebas Neue"/>
              <a:buNone/>
              <a:defRPr sz="35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Bebas Neue"/>
              <a:buNone/>
              <a:defRPr sz="35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500"/>
              <a:buFont typeface="Bebas Neue"/>
              <a:buNone/>
              <a:defRPr sz="3500">
                <a:solidFill>
                  <a:schemeClr val="dk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00325" y="1152482"/>
            <a:ext cx="77433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●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Work Sans"/>
              <a:buChar char="○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Work Sans"/>
              <a:buChar char="■"/>
              <a:defRPr>
                <a:solidFill>
                  <a:schemeClr val="dk1"/>
                </a:solidFill>
                <a:latin typeface="Work Sans"/>
                <a:ea typeface="Work Sans"/>
                <a:cs typeface="Work Sans"/>
                <a:sym typeface="Work Sans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4" r:id="rId6"/>
    <p:sldLayoutId id="2147483655" r:id="rId7"/>
    <p:sldLayoutId id="2147483657" r:id="rId8"/>
    <p:sldLayoutId id="2147483658" r:id="rId9"/>
    <p:sldLayoutId id="2147483659" r:id="rId10"/>
    <p:sldLayoutId id="2147483660" r:id="rId11"/>
    <p:sldLayoutId id="2147483662" r:id="rId12"/>
    <p:sldLayoutId id="2147483663" r:id="rId13"/>
    <p:sldLayoutId id="2147483664" r:id="rId14"/>
    <p:sldLayoutId id="2147483665" r:id="rId15"/>
    <p:sldLayoutId id="2147483666" r:id="rId16"/>
    <p:sldLayoutId id="2147483667" r:id="rId17"/>
    <p:sldLayoutId id="2147483670" r:id="rId18"/>
    <p:sldLayoutId id="2147483674" r:id="rId19"/>
    <p:sldLayoutId id="2147483675" r:id="rId20"/>
    <p:sldLayoutId id="2147483676" r:id="rId2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11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8.xml"/><Relationship Id="rId5" Type="http://schemas.openxmlformats.org/officeDocument/2006/relationships/image" Target="../media/image22.png"/><Relationship Id="rId4" Type="http://schemas.openxmlformats.org/officeDocument/2006/relationships/image" Target="../media/image21.png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7.xml"/><Relationship Id="rId4" Type="http://schemas.openxmlformats.org/officeDocument/2006/relationships/image" Target="../media/image16.png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8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4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1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0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1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6.xml"/><Relationship Id="rId4" Type="http://schemas.openxmlformats.org/officeDocument/2006/relationships/image" Target="../media/image11.png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56" name="Google Shape;47856;p34"/>
          <p:cNvSpPr txBox="1">
            <a:spLocks noGrp="1"/>
          </p:cNvSpPr>
          <p:nvPr>
            <p:ph type="ctrTitle"/>
          </p:nvPr>
        </p:nvSpPr>
        <p:spPr>
          <a:xfrm>
            <a:off x="1347025" y="1169925"/>
            <a:ext cx="6107100" cy="298717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2800" dirty="0" smtClean="0">
                <a:solidFill>
                  <a:schemeClr val="dk2"/>
                </a:solidFill>
              </a:rPr>
              <a:t>GIMNAZIJA I STRUKOVNA ŠKOLA JURJA DOBRILE PAZIN</a:t>
            </a:r>
            <a:br>
              <a:rPr lang="hr-HR" sz="2800" dirty="0" smtClean="0">
                <a:solidFill>
                  <a:schemeClr val="dk2"/>
                </a:solidFill>
              </a:rPr>
            </a:br>
            <a:r>
              <a:rPr lang="hr-HR" sz="2800" dirty="0" smtClean="0">
                <a:solidFill>
                  <a:schemeClr val="dk2"/>
                </a:solidFill>
              </a:rPr>
              <a:t/>
            </a:r>
            <a:br>
              <a:rPr lang="hr-HR" sz="2800" dirty="0" smtClean="0">
                <a:solidFill>
                  <a:schemeClr val="dk2"/>
                </a:solidFill>
              </a:rPr>
            </a:br>
            <a:r>
              <a:rPr lang="hr-HR" sz="4400" dirty="0" smtClean="0">
                <a:solidFill>
                  <a:schemeClr val="dk2"/>
                </a:solidFill>
              </a:rPr>
              <a:t>IZRADA I OBRANA ZAVRŠNOG RADA</a:t>
            </a:r>
            <a:br>
              <a:rPr lang="hr-HR" sz="4400" dirty="0" smtClean="0">
                <a:solidFill>
                  <a:schemeClr val="dk2"/>
                </a:solidFill>
              </a:rPr>
            </a:br>
            <a:r>
              <a:rPr lang="hr-HR" sz="4400" dirty="0">
                <a:solidFill>
                  <a:schemeClr val="dk2"/>
                </a:solidFill>
              </a:rPr>
              <a:t/>
            </a:r>
            <a:br>
              <a:rPr lang="hr-HR" sz="4400" dirty="0">
                <a:solidFill>
                  <a:schemeClr val="dk2"/>
                </a:solidFill>
              </a:rPr>
            </a:br>
            <a:r>
              <a:rPr lang="hr-HR" sz="3200" dirty="0" smtClean="0">
                <a:solidFill>
                  <a:schemeClr val="dk2"/>
                </a:solidFill>
              </a:rPr>
              <a:t>ŠKOLSKA GODINA 2024./2025.</a:t>
            </a:r>
            <a:r>
              <a:rPr lang="hr-HR" sz="2800" dirty="0" smtClean="0">
                <a:solidFill>
                  <a:schemeClr val="dk2"/>
                </a:solidFill>
              </a:rPr>
              <a:t/>
            </a:r>
            <a:br>
              <a:rPr lang="hr-HR" sz="2800" dirty="0" smtClean="0">
                <a:solidFill>
                  <a:schemeClr val="dk2"/>
                </a:solidFill>
              </a:rPr>
            </a:br>
            <a:endParaRPr lang="hr-HR" sz="2800" dirty="0">
              <a:solidFill>
                <a:schemeClr val="dk2"/>
              </a:solidFill>
            </a:endParaRPr>
          </a:p>
        </p:txBody>
      </p:sp>
      <p:sp>
        <p:nvSpPr>
          <p:cNvPr id="47857" name="Google Shape;47857;p34"/>
          <p:cNvSpPr txBox="1">
            <a:spLocks noGrp="1"/>
          </p:cNvSpPr>
          <p:nvPr>
            <p:ph type="subTitle" idx="1"/>
          </p:nvPr>
        </p:nvSpPr>
        <p:spPr>
          <a:xfrm>
            <a:off x="2043025" y="4338113"/>
            <a:ext cx="4715100" cy="4095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>
                <a:latin typeface="Alice" panose="020B0604020202020204" charset="0"/>
              </a:rPr>
              <a:t>Iva Luk, pedagoginja</a:t>
            </a:r>
            <a:endParaRPr dirty="0">
              <a:latin typeface="Alice" panose="020B060402020202020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97" name="Google Shape;48997;p46"/>
          <p:cNvSpPr txBox="1">
            <a:spLocks noGrp="1"/>
          </p:cNvSpPr>
          <p:nvPr>
            <p:ph type="title"/>
          </p:nvPr>
        </p:nvSpPr>
        <p:spPr>
          <a:xfrm>
            <a:off x="384381" y="2054563"/>
            <a:ext cx="23055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2000" dirty="0" smtClean="0"/>
              <a:t>Obrana - trajanje do 30 minuta</a:t>
            </a:r>
            <a:endParaRPr sz="2000" dirty="0"/>
          </a:p>
        </p:txBody>
      </p:sp>
      <p:sp>
        <p:nvSpPr>
          <p:cNvPr id="48999" name="Google Shape;48999;p46"/>
          <p:cNvSpPr txBox="1">
            <a:spLocks noGrp="1"/>
          </p:cNvSpPr>
          <p:nvPr>
            <p:ph type="title" idx="2"/>
          </p:nvPr>
        </p:nvSpPr>
        <p:spPr>
          <a:xfrm>
            <a:off x="3620529" y="1901948"/>
            <a:ext cx="3983526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600" dirty="0" smtClean="0">
                <a:solidFill>
                  <a:schemeClr val="accent1">
                    <a:lumMod val="90000"/>
                    <a:lumOff val="10000"/>
                  </a:schemeClr>
                </a:solidFill>
              </a:rPr>
              <a:t>Usmena prezentacija završnog rada u obliku obrane ili javnog nastupa pred Povjerenstvom za obranu završnog rada</a:t>
            </a:r>
            <a:endParaRPr sz="1600" dirty="0">
              <a:solidFill>
                <a:schemeClr val="accent1">
                  <a:lumMod val="90000"/>
                  <a:lumOff val="10000"/>
                </a:schemeClr>
              </a:solidFill>
            </a:endParaRPr>
          </a:p>
        </p:txBody>
      </p:sp>
      <p:sp>
        <p:nvSpPr>
          <p:cNvPr id="49001" name="Google Shape;49001;p46"/>
          <p:cNvSpPr txBox="1">
            <a:spLocks noGrp="1"/>
          </p:cNvSpPr>
          <p:nvPr>
            <p:ph type="title" idx="4"/>
          </p:nvPr>
        </p:nvSpPr>
        <p:spPr>
          <a:xfrm>
            <a:off x="4384531" y="3792478"/>
            <a:ext cx="3459094" cy="92602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800" dirty="0" smtClean="0">
                <a:solidFill>
                  <a:schemeClr val="accent4">
                    <a:lumMod val="75000"/>
                  </a:schemeClr>
                </a:solidFill>
              </a:rPr>
              <a:t>PPT prezentacija – nekoliko slajdova – 10 </a:t>
            </a:r>
            <a:r>
              <a:rPr lang="hr-HR" sz="1800" dirty="0" err="1" smtClean="0">
                <a:solidFill>
                  <a:schemeClr val="accent4">
                    <a:lumMod val="75000"/>
                  </a:schemeClr>
                </a:solidFill>
              </a:rPr>
              <a:t>max</a:t>
            </a:r>
            <a:r>
              <a:rPr lang="hr-HR" sz="1800" dirty="0" smtClean="0">
                <a:solidFill>
                  <a:schemeClr val="accent4">
                    <a:lumMod val="75000"/>
                  </a:schemeClr>
                </a:solidFill>
              </a:rPr>
              <a:t> /tablice, natuknice, grafikoni, slike i dr./</a:t>
            </a:r>
            <a:endParaRPr sz="1800" dirty="0">
              <a:solidFill>
                <a:schemeClr val="accent4">
                  <a:lumMod val="75000"/>
                </a:schemeClr>
              </a:solidFill>
            </a:endParaRPr>
          </a:p>
        </p:txBody>
      </p:sp>
      <p:sp>
        <p:nvSpPr>
          <p:cNvPr id="49005" name="Google Shape;49005;p46"/>
          <p:cNvSpPr txBox="1">
            <a:spLocks noGrp="1"/>
          </p:cNvSpPr>
          <p:nvPr>
            <p:ph type="title" idx="8"/>
          </p:nvPr>
        </p:nvSpPr>
        <p:spPr>
          <a:xfrm>
            <a:off x="821027" y="3794913"/>
            <a:ext cx="2875988" cy="84022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800" dirty="0" smtClean="0">
                <a:solidFill>
                  <a:schemeClr val="accent1">
                    <a:lumMod val="90000"/>
                    <a:lumOff val="10000"/>
                  </a:schemeClr>
                </a:solidFill>
              </a:rPr>
              <a:t>Prezentirati se može i PowerPoint prezentacijom</a:t>
            </a:r>
            <a:endParaRPr sz="1800" dirty="0">
              <a:solidFill>
                <a:schemeClr val="accent1">
                  <a:lumMod val="90000"/>
                  <a:lumOff val="10000"/>
                </a:schemeClr>
              </a:solidFill>
            </a:endParaRPr>
          </a:p>
        </p:txBody>
      </p:sp>
      <p:sp>
        <p:nvSpPr>
          <p:cNvPr id="49009" name="Google Shape;49009;p46"/>
          <p:cNvSpPr txBox="1">
            <a:spLocks noGrp="1"/>
          </p:cNvSpPr>
          <p:nvPr>
            <p:ph type="title" idx="15"/>
          </p:nvPr>
        </p:nvSpPr>
        <p:spPr>
          <a:xfrm>
            <a:off x="590212" y="243149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NAČIN OBRANE ZAVRŠNOG RADA</a:t>
            </a:r>
            <a:endParaRPr dirty="0"/>
          </a:p>
        </p:txBody>
      </p:sp>
      <p:pic>
        <p:nvPicPr>
          <p:cNvPr id="49010" name="Google Shape;49010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55530">
            <a:off x="905071" y="1062065"/>
            <a:ext cx="1309560" cy="996013"/>
          </a:xfrm>
          <a:prstGeom prst="rect">
            <a:avLst/>
          </a:prstGeom>
          <a:noFill/>
          <a:ln>
            <a:noFill/>
          </a:ln>
        </p:spPr>
      </p:pic>
      <p:pic>
        <p:nvPicPr>
          <p:cNvPr id="49011" name="Google Shape;49011;p4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800000">
            <a:off x="4460053" y="954863"/>
            <a:ext cx="1343276" cy="771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9012" name="Google Shape;49012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55530">
            <a:off x="5230299" y="2881403"/>
            <a:ext cx="1309560" cy="996013"/>
          </a:xfrm>
          <a:prstGeom prst="rect">
            <a:avLst/>
          </a:prstGeom>
          <a:noFill/>
          <a:ln>
            <a:noFill/>
          </a:ln>
        </p:spPr>
      </p:pic>
      <p:pic>
        <p:nvPicPr>
          <p:cNvPr id="49015" name="Google Shape;49015;p4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800000">
            <a:off x="1632206" y="2915140"/>
            <a:ext cx="1343276" cy="77122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035" name="Google Shape;49035;p46"/>
          <p:cNvGrpSpPr/>
          <p:nvPr/>
        </p:nvGrpSpPr>
        <p:grpSpPr>
          <a:xfrm>
            <a:off x="4310669" y="3258515"/>
            <a:ext cx="527819" cy="327360"/>
            <a:chOff x="4647500" y="1448625"/>
            <a:chExt cx="511800" cy="317425"/>
          </a:xfrm>
        </p:grpSpPr>
        <p:sp>
          <p:nvSpPr>
            <p:cNvPr id="49036" name="Google Shape;49036;p46"/>
            <p:cNvSpPr/>
            <p:nvPr/>
          </p:nvSpPr>
          <p:spPr>
            <a:xfrm>
              <a:off x="5040800" y="1657400"/>
              <a:ext cx="34100" cy="29175"/>
            </a:xfrm>
            <a:custGeom>
              <a:avLst/>
              <a:gdLst/>
              <a:ahLst/>
              <a:cxnLst/>
              <a:rect l="l" t="t" r="r" b="b"/>
              <a:pathLst>
                <a:path w="1364" h="1167" extrusionOk="0">
                  <a:moveTo>
                    <a:pt x="908" y="1"/>
                  </a:moveTo>
                  <a:cubicBezTo>
                    <a:pt x="815" y="1"/>
                    <a:pt x="721" y="32"/>
                    <a:pt x="644" y="96"/>
                  </a:cubicBezTo>
                  <a:cubicBezTo>
                    <a:pt x="511" y="213"/>
                    <a:pt x="368" y="324"/>
                    <a:pt x="219" y="432"/>
                  </a:cubicBezTo>
                  <a:cubicBezTo>
                    <a:pt x="37" y="565"/>
                    <a:pt x="0" y="820"/>
                    <a:pt x="133" y="1001"/>
                  </a:cubicBezTo>
                  <a:cubicBezTo>
                    <a:pt x="214" y="1108"/>
                    <a:pt x="336" y="1167"/>
                    <a:pt x="458" y="1167"/>
                  </a:cubicBezTo>
                  <a:cubicBezTo>
                    <a:pt x="543" y="1167"/>
                    <a:pt x="629" y="1140"/>
                    <a:pt x="703" y="1086"/>
                  </a:cubicBezTo>
                  <a:cubicBezTo>
                    <a:pt x="863" y="969"/>
                    <a:pt x="1023" y="847"/>
                    <a:pt x="1172" y="719"/>
                  </a:cubicBezTo>
                  <a:cubicBezTo>
                    <a:pt x="1342" y="570"/>
                    <a:pt x="1364" y="314"/>
                    <a:pt x="1219" y="144"/>
                  </a:cubicBezTo>
                  <a:cubicBezTo>
                    <a:pt x="1140" y="49"/>
                    <a:pt x="1024" y="1"/>
                    <a:pt x="90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7" name="Google Shape;49037;p46"/>
            <p:cNvSpPr/>
            <p:nvPr/>
          </p:nvSpPr>
          <p:spPr>
            <a:xfrm>
              <a:off x="4893250" y="1690075"/>
              <a:ext cx="128925" cy="42300"/>
            </a:xfrm>
            <a:custGeom>
              <a:avLst/>
              <a:gdLst/>
              <a:ahLst/>
              <a:cxnLst/>
              <a:rect l="l" t="t" r="r" b="b"/>
              <a:pathLst>
                <a:path w="5157" h="1692" extrusionOk="0">
                  <a:moveTo>
                    <a:pt x="4688" y="1"/>
                  </a:moveTo>
                  <a:cubicBezTo>
                    <a:pt x="4634" y="1"/>
                    <a:pt x="4580" y="12"/>
                    <a:pt x="4528" y="35"/>
                  </a:cubicBezTo>
                  <a:cubicBezTo>
                    <a:pt x="3277" y="583"/>
                    <a:pt x="1854" y="876"/>
                    <a:pt x="406" y="876"/>
                  </a:cubicBezTo>
                  <a:cubicBezTo>
                    <a:pt x="182" y="876"/>
                    <a:pt x="1" y="1057"/>
                    <a:pt x="1" y="1281"/>
                  </a:cubicBezTo>
                  <a:cubicBezTo>
                    <a:pt x="1" y="1510"/>
                    <a:pt x="182" y="1691"/>
                    <a:pt x="406" y="1691"/>
                  </a:cubicBezTo>
                  <a:cubicBezTo>
                    <a:pt x="1967" y="1691"/>
                    <a:pt x="3506" y="1377"/>
                    <a:pt x="4853" y="786"/>
                  </a:cubicBezTo>
                  <a:cubicBezTo>
                    <a:pt x="5061" y="691"/>
                    <a:pt x="5157" y="450"/>
                    <a:pt x="5061" y="248"/>
                  </a:cubicBezTo>
                  <a:cubicBezTo>
                    <a:pt x="4994" y="93"/>
                    <a:pt x="4843" y="1"/>
                    <a:pt x="468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8" name="Google Shape;49038;p46"/>
            <p:cNvSpPr/>
            <p:nvPr/>
          </p:nvSpPr>
          <p:spPr>
            <a:xfrm>
              <a:off x="4647500" y="1448625"/>
              <a:ext cx="511800" cy="317425"/>
            </a:xfrm>
            <a:custGeom>
              <a:avLst/>
              <a:gdLst/>
              <a:ahLst/>
              <a:cxnLst/>
              <a:rect l="l" t="t" r="r" b="b"/>
              <a:pathLst>
                <a:path w="20472" h="12697" extrusionOk="0">
                  <a:moveTo>
                    <a:pt x="1587" y="3904"/>
                  </a:moveTo>
                  <a:lnTo>
                    <a:pt x="1587" y="3904"/>
                  </a:lnTo>
                  <a:cubicBezTo>
                    <a:pt x="1513" y="4160"/>
                    <a:pt x="1470" y="4420"/>
                    <a:pt x="1470" y="4693"/>
                  </a:cubicBezTo>
                  <a:cubicBezTo>
                    <a:pt x="1470" y="4959"/>
                    <a:pt x="1513" y="5219"/>
                    <a:pt x="1593" y="5480"/>
                  </a:cubicBezTo>
                  <a:cubicBezTo>
                    <a:pt x="1038" y="5177"/>
                    <a:pt x="820" y="4895"/>
                    <a:pt x="820" y="4693"/>
                  </a:cubicBezTo>
                  <a:cubicBezTo>
                    <a:pt x="820" y="4489"/>
                    <a:pt x="1033" y="4207"/>
                    <a:pt x="1587" y="3904"/>
                  </a:cubicBezTo>
                  <a:close/>
                  <a:moveTo>
                    <a:pt x="18885" y="3904"/>
                  </a:moveTo>
                  <a:lnTo>
                    <a:pt x="18885" y="3904"/>
                  </a:lnTo>
                  <a:cubicBezTo>
                    <a:pt x="19439" y="4207"/>
                    <a:pt x="19657" y="4489"/>
                    <a:pt x="19657" y="4693"/>
                  </a:cubicBezTo>
                  <a:cubicBezTo>
                    <a:pt x="19657" y="4895"/>
                    <a:pt x="19434" y="5177"/>
                    <a:pt x="18885" y="5480"/>
                  </a:cubicBezTo>
                  <a:cubicBezTo>
                    <a:pt x="18965" y="5219"/>
                    <a:pt x="19008" y="4959"/>
                    <a:pt x="19008" y="4693"/>
                  </a:cubicBezTo>
                  <a:cubicBezTo>
                    <a:pt x="19008" y="4420"/>
                    <a:pt x="18965" y="4160"/>
                    <a:pt x="18885" y="3904"/>
                  </a:cubicBezTo>
                  <a:close/>
                  <a:moveTo>
                    <a:pt x="10236" y="815"/>
                  </a:moveTo>
                  <a:cubicBezTo>
                    <a:pt x="12409" y="815"/>
                    <a:pt x="14444" y="1247"/>
                    <a:pt x="15961" y="2024"/>
                  </a:cubicBezTo>
                  <a:cubicBezTo>
                    <a:pt x="17399" y="2759"/>
                    <a:pt x="18193" y="3707"/>
                    <a:pt x="18193" y="4693"/>
                  </a:cubicBezTo>
                  <a:cubicBezTo>
                    <a:pt x="18193" y="5118"/>
                    <a:pt x="18038" y="5544"/>
                    <a:pt x="17735" y="5959"/>
                  </a:cubicBezTo>
                  <a:cubicBezTo>
                    <a:pt x="17538" y="6023"/>
                    <a:pt x="17320" y="6087"/>
                    <a:pt x="17084" y="6151"/>
                  </a:cubicBezTo>
                  <a:cubicBezTo>
                    <a:pt x="15258" y="6636"/>
                    <a:pt x="12829" y="6903"/>
                    <a:pt x="10236" y="6903"/>
                  </a:cubicBezTo>
                  <a:cubicBezTo>
                    <a:pt x="7648" y="6903"/>
                    <a:pt x="5219" y="6636"/>
                    <a:pt x="3393" y="6151"/>
                  </a:cubicBezTo>
                  <a:cubicBezTo>
                    <a:pt x="3159" y="6087"/>
                    <a:pt x="2940" y="6023"/>
                    <a:pt x="2743" y="5959"/>
                  </a:cubicBezTo>
                  <a:cubicBezTo>
                    <a:pt x="2439" y="5544"/>
                    <a:pt x="2285" y="5118"/>
                    <a:pt x="2285" y="4693"/>
                  </a:cubicBezTo>
                  <a:cubicBezTo>
                    <a:pt x="2285" y="3707"/>
                    <a:pt x="3078" y="2759"/>
                    <a:pt x="4511" y="2024"/>
                  </a:cubicBezTo>
                  <a:cubicBezTo>
                    <a:pt x="6035" y="1247"/>
                    <a:pt x="8068" y="815"/>
                    <a:pt x="10236" y="815"/>
                  </a:cubicBezTo>
                  <a:close/>
                  <a:moveTo>
                    <a:pt x="996" y="6077"/>
                  </a:moveTo>
                  <a:cubicBezTo>
                    <a:pt x="1518" y="6402"/>
                    <a:pt x="2248" y="6689"/>
                    <a:pt x="3184" y="6940"/>
                  </a:cubicBezTo>
                  <a:cubicBezTo>
                    <a:pt x="5076" y="7441"/>
                    <a:pt x="7579" y="7722"/>
                    <a:pt x="10236" y="7722"/>
                  </a:cubicBezTo>
                  <a:cubicBezTo>
                    <a:pt x="12898" y="7722"/>
                    <a:pt x="15402" y="7441"/>
                    <a:pt x="17293" y="6940"/>
                  </a:cubicBezTo>
                  <a:cubicBezTo>
                    <a:pt x="18224" y="6689"/>
                    <a:pt x="18959" y="6402"/>
                    <a:pt x="19481" y="6077"/>
                  </a:cubicBezTo>
                  <a:lnTo>
                    <a:pt x="19481" y="6077"/>
                  </a:lnTo>
                  <a:cubicBezTo>
                    <a:pt x="18630" y="9378"/>
                    <a:pt x="14811" y="11882"/>
                    <a:pt x="10236" y="11882"/>
                  </a:cubicBezTo>
                  <a:cubicBezTo>
                    <a:pt x="5667" y="11882"/>
                    <a:pt x="1842" y="9378"/>
                    <a:pt x="996" y="6077"/>
                  </a:cubicBezTo>
                  <a:close/>
                  <a:moveTo>
                    <a:pt x="10236" y="1"/>
                  </a:moveTo>
                  <a:cubicBezTo>
                    <a:pt x="7940" y="1"/>
                    <a:pt x="5779" y="463"/>
                    <a:pt x="4143" y="1299"/>
                  </a:cubicBezTo>
                  <a:cubicBezTo>
                    <a:pt x="3334" y="1715"/>
                    <a:pt x="2695" y="2200"/>
                    <a:pt x="2248" y="2732"/>
                  </a:cubicBezTo>
                  <a:cubicBezTo>
                    <a:pt x="756" y="3260"/>
                    <a:pt x="1" y="3914"/>
                    <a:pt x="1" y="4693"/>
                  </a:cubicBezTo>
                  <a:cubicBezTo>
                    <a:pt x="1" y="6849"/>
                    <a:pt x="1082" y="8872"/>
                    <a:pt x="3041" y="10386"/>
                  </a:cubicBezTo>
                  <a:cubicBezTo>
                    <a:pt x="4969" y="11876"/>
                    <a:pt x="7525" y="12697"/>
                    <a:pt x="10236" y="12697"/>
                  </a:cubicBezTo>
                  <a:cubicBezTo>
                    <a:pt x="12952" y="12697"/>
                    <a:pt x="15508" y="11876"/>
                    <a:pt x="17436" y="10386"/>
                  </a:cubicBezTo>
                  <a:cubicBezTo>
                    <a:pt x="19397" y="8872"/>
                    <a:pt x="20471" y="6849"/>
                    <a:pt x="20471" y="4693"/>
                  </a:cubicBezTo>
                  <a:cubicBezTo>
                    <a:pt x="20471" y="3914"/>
                    <a:pt x="19721" y="3260"/>
                    <a:pt x="18230" y="2732"/>
                  </a:cubicBezTo>
                  <a:cubicBezTo>
                    <a:pt x="17782" y="2200"/>
                    <a:pt x="17143" y="1715"/>
                    <a:pt x="16334" y="1299"/>
                  </a:cubicBezTo>
                  <a:cubicBezTo>
                    <a:pt x="14699" y="463"/>
                    <a:pt x="12537" y="1"/>
                    <a:pt x="1023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39" name="Google Shape;49039;p46"/>
            <p:cNvSpPr/>
            <p:nvPr/>
          </p:nvSpPr>
          <p:spPr>
            <a:xfrm>
              <a:off x="4754550" y="1556725"/>
              <a:ext cx="20500" cy="25475"/>
            </a:xfrm>
            <a:custGeom>
              <a:avLst/>
              <a:gdLst/>
              <a:ahLst/>
              <a:cxnLst/>
              <a:rect l="l" t="t" r="r" b="b"/>
              <a:pathLst>
                <a:path w="820" h="1019" extrusionOk="0">
                  <a:moveTo>
                    <a:pt x="411" y="1"/>
                  </a:moveTo>
                  <a:cubicBezTo>
                    <a:pt x="187" y="1"/>
                    <a:pt x="0" y="182"/>
                    <a:pt x="0" y="406"/>
                  </a:cubicBezTo>
                  <a:lnTo>
                    <a:pt x="0" y="613"/>
                  </a:lnTo>
                  <a:cubicBezTo>
                    <a:pt x="0" y="837"/>
                    <a:pt x="187" y="1018"/>
                    <a:pt x="411" y="1018"/>
                  </a:cubicBezTo>
                  <a:cubicBezTo>
                    <a:pt x="634" y="1018"/>
                    <a:pt x="820" y="837"/>
                    <a:pt x="820" y="613"/>
                  </a:cubicBezTo>
                  <a:lnTo>
                    <a:pt x="820" y="406"/>
                  </a:lnTo>
                  <a:cubicBezTo>
                    <a:pt x="820" y="182"/>
                    <a:pt x="634" y="1"/>
                    <a:pt x="41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0" name="Google Shape;49040;p46"/>
            <p:cNvSpPr/>
            <p:nvPr/>
          </p:nvSpPr>
          <p:spPr>
            <a:xfrm>
              <a:off x="4859575" y="1503750"/>
              <a:ext cx="27600" cy="20375"/>
            </a:xfrm>
            <a:custGeom>
              <a:avLst/>
              <a:gdLst/>
              <a:ahLst/>
              <a:cxnLst/>
              <a:rect l="l" t="t" r="r" b="b"/>
              <a:pathLst>
                <a:path w="1104" h="815" extrusionOk="0">
                  <a:moveTo>
                    <a:pt x="411" y="0"/>
                  </a:moveTo>
                  <a:cubicBezTo>
                    <a:pt x="182" y="0"/>
                    <a:pt x="1" y="181"/>
                    <a:pt x="1" y="404"/>
                  </a:cubicBezTo>
                  <a:cubicBezTo>
                    <a:pt x="1" y="628"/>
                    <a:pt x="182" y="815"/>
                    <a:pt x="411" y="815"/>
                  </a:cubicBezTo>
                  <a:lnTo>
                    <a:pt x="693" y="815"/>
                  </a:lnTo>
                  <a:cubicBezTo>
                    <a:pt x="922" y="815"/>
                    <a:pt x="1104" y="628"/>
                    <a:pt x="1104" y="404"/>
                  </a:cubicBezTo>
                  <a:cubicBezTo>
                    <a:pt x="1104" y="181"/>
                    <a:pt x="922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1" name="Google Shape;49041;p46"/>
            <p:cNvSpPr/>
            <p:nvPr/>
          </p:nvSpPr>
          <p:spPr>
            <a:xfrm>
              <a:off x="4914700" y="1558750"/>
              <a:ext cx="31600" cy="29575"/>
            </a:xfrm>
            <a:custGeom>
              <a:avLst/>
              <a:gdLst/>
              <a:ahLst/>
              <a:cxnLst/>
              <a:rect l="l" t="t" r="r" b="b"/>
              <a:pathLst>
                <a:path w="1264" h="1183" extrusionOk="0">
                  <a:moveTo>
                    <a:pt x="448" y="0"/>
                  </a:moveTo>
                  <a:cubicBezTo>
                    <a:pt x="344" y="0"/>
                    <a:pt x="240" y="39"/>
                    <a:pt x="160" y="116"/>
                  </a:cubicBezTo>
                  <a:cubicBezTo>
                    <a:pt x="0" y="276"/>
                    <a:pt x="0" y="537"/>
                    <a:pt x="160" y="697"/>
                  </a:cubicBezTo>
                  <a:lnTo>
                    <a:pt x="528" y="1065"/>
                  </a:lnTo>
                  <a:cubicBezTo>
                    <a:pt x="608" y="1144"/>
                    <a:pt x="709" y="1182"/>
                    <a:pt x="816" y="1182"/>
                  </a:cubicBezTo>
                  <a:cubicBezTo>
                    <a:pt x="917" y="1182"/>
                    <a:pt x="1023" y="1144"/>
                    <a:pt x="1104" y="1065"/>
                  </a:cubicBezTo>
                  <a:cubicBezTo>
                    <a:pt x="1263" y="905"/>
                    <a:pt x="1263" y="644"/>
                    <a:pt x="1104" y="485"/>
                  </a:cubicBezTo>
                  <a:lnTo>
                    <a:pt x="735" y="116"/>
                  </a:lnTo>
                  <a:cubicBezTo>
                    <a:pt x="656" y="39"/>
                    <a:pt x="552" y="0"/>
                    <a:pt x="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2" name="Google Shape;49042;p46"/>
            <p:cNvSpPr/>
            <p:nvPr/>
          </p:nvSpPr>
          <p:spPr>
            <a:xfrm>
              <a:off x="5006450" y="1502650"/>
              <a:ext cx="26500" cy="20425"/>
            </a:xfrm>
            <a:custGeom>
              <a:avLst/>
              <a:gdLst/>
              <a:ahLst/>
              <a:cxnLst/>
              <a:rect l="l" t="t" r="r" b="b"/>
              <a:pathLst>
                <a:path w="1060" h="817" extrusionOk="0">
                  <a:moveTo>
                    <a:pt x="405" y="1"/>
                  </a:moveTo>
                  <a:cubicBezTo>
                    <a:pt x="182" y="1"/>
                    <a:pt x="0" y="182"/>
                    <a:pt x="0" y="406"/>
                  </a:cubicBezTo>
                  <a:cubicBezTo>
                    <a:pt x="0" y="635"/>
                    <a:pt x="182" y="816"/>
                    <a:pt x="405" y="816"/>
                  </a:cubicBezTo>
                  <a:lnTo>
                    <a:pt x="649" y="816"/>
                  </a:lnTo>
                  <a:cubicBezTo>
                    <a:pt x="879" y="816"/>
                    <a:pt x="1060" y="635"/>
                    <a:pt x="1060" y="406"/>
                  </a:cubicBezTo>
                  <a:cubicBezTo>
                    <a:pt x="1060" y="182"/>
                    <a:pt x="879" y="1"/>
                    <a:pt x="64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3" name="Google Shape;49043;p46"/>
            <p:cNvSpPr/>
            <p:nvPr/>
          </p:nvSpPr>
          <p:spPr>
            <a:xfrm>
              <a:off x="4829100" y="1571975"/>
              <a:ext cx="27975" cy="26050"/>
            </a:xfrm>
            <a:custGeom>
              <a:avLst/>
              <a:gdLst/>
              <a:ahLst/>
              <a:cxnLst/>
              <a:rect l="l" t="t" r="r" b="b"/>
              <a:pathLst>
                <a:path w="1119" h="1042" extrusionOk="0">
                  <a:moveTo>
                    <a:pt x="446" y="1"/>
                  </a:moveTo>
                  <a:cubicBezTo>
                    <a:pt x="341" y="1"/>
                    <a:pt x="237" y="41"/>
                    <a:pt x="160" y="120"/>
                  </a:cubicBezTo>
                  <a:cubicBezTo>
                    <a:pt x="0" y="280"/>
                    <a:pt x="0" y="536"/>
                    <a:pt x="160" y="696"/>
                  </a:cubicBezTo>
                  <a:lnTo>
                    <a:pt x="384" y="919"/>
                  </a:lnTo>
                  <a:cubicBezTo>
                    <a:pt x="464" y="999"/>
                    <a:pt x="565" y="1042"/>
                    <a:pt x="671" y="1042"/>
                  </a:cubicBezTo>
                  <a:cubicBezTo>
                    <a:pt x="772" y="1042"/>
                    <a:pt x="880" y="999"/>
                    <a:pt x="959" y="919"/>
                  </a:cubicBezTo>
                  <a:cubicBezTo>
                    <a:pt x="1119" y="760"/>
                    <a:pt x="1119" y="504"/>
                    <a:pt x="959" y="344"/>
                  </a:cubicBezTo>
                  <a:lnTo>
                    <a:pt x="735" y="120"/>
                  </a:lnTo>
                  <a:cubicBezTo>
                    <a:pt x="655" y="41"/>
                    <a:pt x="550" y="1"/>
                    <a:pt x="44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4" name="Google Shape;49044;p46"/>
            <p:cNvSpPr/>
            <p:nvPr/>
          </p:nvSpPr>
          <p:spPr>
            <a:xfrm>
              <a:off x="4792350" y="1492475"/>
              <a:ext cx="26500" cy="24475"/>
            </a:xfrm>
            <a:custGeom>
              <a:avLst/>
              <a:gdLst/>
              <a:ahLst/>
              <a:cxnLst/>
              <a:rect l="l" t="t" r="r" b="b"/>
              <a:pathLst>
                <a:path w="1060" h="979" extrusionOk="0">
                  <a:moveTo>
                    <a:pt x="610" y="1"/>
                  </a:moveTo>
                  <a:cubicBezTo>
                    <a:pt x="505" y="1"/>
                    <a:pt x="400" y="40"/>
                    <a:pt x="320" y="120"/>
                  </a:cubicBezTo>
                  <a:lnTo>
                    <a:pt x="160" y="280"/>
                  </a:lnTo>
                  <a:cubicBezTo>
                    <a:pt x="0" y="440"/>
                    <a:pt x="0" y="702"/>
                    <a:pt x="160" y="862"/>
                  </a:cubicBezTo>
                  <a:cubicBezTo>
                    <a:pt x="241" y="941"/>
                    <a:pt x="342" y="978"/>
                    <a:pt x="448" y="978"/>
                  </a:cubicBezTo>
                  <a:cubicBezTo>
                    <a:pt x="554" y="978"/>
                    <a:pt x="656" y="941"/>
                    <a:pt x="735" y="862"/>
                  </a:cubicBezTo>
                  <a:lnTo>
                    <a:pt x="900" y="696"/>
                  </a:lnTo>
                  <a:cubicBezTo>
                    <a:pt x="1060" y="536"/>
                    <a:pt x="1060" y="280"/>
                    <a:pt x="900" y="120"/>
                  </a:cubicBezTo>
                  <a:cubicBezTo>
                    <a:pt x="820" y="40"/>
                    <a:pt x="715" y="1"/>
                    <a:pt x="61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45" name="Google Shape;49045;p46"/>
            <p:cNvSpPr/>
            <p:nvPr/>
          </p:nvSpPr>
          <p:spPr>
            <a:xfrm>
              <a:off x="5021750" y="1565850"/>
              <a:ext cx="30500" cy="28575"/>
            </a:xfrm>
            <a:custGeom>
              <a:avLst/>
              <a:gdLst/>
              <a:ahLst/>
              <a:cxnLst/>
              <a:rect l="l" t="t" r="r" b="b"/>
              <a:pathLst>
                <a:path w="1220" h="1143" extrusionOk="0">
                  <a:moveTo>
                    <a:pt x="448" y="0"/>
                  </a:moveTo>
                  <a:cubicBezTo>
                    <a:pt x="344" y="0"/>
                    <a:pt x="240" y="40"/>
                    <a:pt x="160" y="120"/>
                  </a:cubicBezTo>
                  <a:cubicBezTo>
                    <a:pt x="0" y="280"/>
                    <a:pt x="0" y="535"/>
                    <a:pt x="160" y="695"/>
                  </a:cubicBezTo>
                  <a:lnTo>
                    <a:pt x="485" y="1026"/>
                  </a:lnTo>
                  <a:cubicBezTo>
                    <a:pt x="565" y="1105"/>
                    <a:pt x="671" y="1143"/>
                    <a:pt x="772" y="1143"/>
                  </a:cubicBezTo>
                  <a:cubicBezTo>
                    <a:pt x="880" y="1143"/>
                    <a:pt x="981" y="1105"/>
                    <a:pt x="1060" y="1026"/>
                  </a:cubicBezTo>
                  <a:cubicBezTo>
                    <a:pt x="1220" y="866"/>
                    <a:pt x="1220" y="604"/>
                    <a:pt x="1060" y="445"/>
                  </a:cubicBezTo>
                  <a:lnTo>
                    <a:pt x="735" y="120"/>
                  </a:lnTo>
                  <a:cubicBezTo>
                    <a:pt x="655" y="40"/>
                    <a:pt x="552" y="0"/>
                    <a:pt x="44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58715;p69"/>
          <p:cNvSpPr/>
          <p:nvPr/>
        </p:nvSpPr>
        <p:spPr>
          <a:xfrm>
            <a:off x="2113146" y="3092953"/>
            <a:ext cx="370493" cy="381227"/>
          </a:xfrm>
          <a:custGeom>
            <a:avLst/>
            <a:gdLst/>
            <a:ahLst/>
            <a:cxnLst/>
            <a:rect l="l" t="t" r="r" b="b"/>
            <a:pathLst>
              <a:path w="17212" h="19327" extrusionOk="0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  <p:grpSp>
        <p:nvGrpSpPr>
          <p:cNvPr id="48" name="Google Shape;59001;p70"/>
          <p:cNvGrpSpPr/>
          <p:nvPr/>
        </p:nvGrpSpPr>
        <p:grpSpPr>
          <a:xfrm>
            <a:off x="4890543" y="1134211"/>
            <a:ext cx="502450" cy="425861"/>
            <a:chOff x="-42430625" y="1949750"/>
            <a:chExt cx="322950" cy="315775"/>
          </a:xfr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</p:grpSpPr>
        <p:sp>
          <p:nvSpPr>
            <p:cNvPr id="49" name="Google Shape;59002;p70"/>
            <p:cNvSpPr/>
            <p:nvPr/>
          </p:nvSpPr>
          <p:spPr>
            <a:xfrm>
              <a:off x="-42353450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61" y="1639"/>
                    <a:pt x="1639" y="1293"/>
                    <a:pt x="1639" y="820"/>
                  </a:cubicBezTo>
                  <a:cubicBezTo>
                    <a:pt x="1639" y="379"/>
                    <a:pt x="1261" y="1"/>
                    <a:pt x="8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9003;p70"/>
            <p:cNvSpPr/>
            <p:nvPr/>
          </p:nvSpPr>
          <p:spPr>
            <a:xfrm>
              <a:off x="-42289650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20" y="1"/>
                  </a:moveTo>
                  <a:cubicBezTo>
                    <a:pt x="379" y="1"/>
                    <a:pt x="1" y="379"/>
                    <a:pt x="1" y="820"/>
                  </a:cubicBezTo>
                  <a:cubicBezTo>
                    <a:pt x="1" y="1293"/>
                    <a:pt x="379" y="1639"/>
                    <a:pt x="820" y="1639"/>
                  </a:cubicBezTo>
                  <a:cubicBezTo>
                    <a:pt x="1292" y="1639"/>
                    <a:pt x="1639" y="1293"/>
                    <a:pt x="1639" y="820"/>
                  </a:cubicBezTo>
                  <a:cubicBezTo>
                    <a:pt x="1639" y="379"/>
                    <a:pt x="1292" y="1"/>
                    <a:pt x="82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9004;p70"/>
            <p:cNvSpPr/>
            <p:nvPr/>
          </p:nvSpPr>
          <p:spPr>
            <a:xfrm>
              <a:off x="-42226625" y="2065525"/>
              <a:ext cx="40975" cy="41000"/>
            </a:xfrm>
            <a:custGeom>
              <a:avLst/>
              <a:gdLst/>
              <a:ahLst/>
              <a:cxnLst/>
              <a:rect l="l" t="t" r="r" b="b"/>
              <a:pathLst>
                <a:path w="1639" h="1640" extrusionOk="0">
                  <a:moveTo>
                    <a:pt x="819" y="1"/>
                  </a:moveTo>
                  <a:cubicBezTo>
                    <a:pt x="378" y="1"/>
                    <a:pt x="0" y="379"/>
                    <a:pt x="0" y="820"/>
                  </a:cubicBezTo>
                  <a:cubicBezTo>
                    <a:pt x="0" y="1293"/>
                    <a:pt x="378" y="1639"/>
                    <a:pt x="819" y="1639"/>
                  </a:cubicBezTo>
                  <a:cubicBezTo>
                    <a:pt x="1292" y="1639"/>
                    <a:pt x="1638" y="1293"/>
                    <a:pt x="1638" y="820"/>
                  </a:cubicBezTo>
                  <a:cubicBezTo>
                    <a:pt x="1638" y="379"/>
                    <a:pt x="1292" y="1"/>
                    <a:pt x="81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9005;p70"/>
            <p:cNvSpPr/>
            <p:nvPr/>
          </p:nvSpPr>
          <p:spPr>
            <a:xfrm>
              <a:off x="-42430625" y="1949750"/>
              <a:ext cx="322950" cy="315775"/>
            </a:xfrm>
            <a:custGeom>
              <a:avLst/>
              <a:gdLst/>
              <a:ahLst/>
              <a:cxnLst/>
              <a:rect l="l" t="t" r="r" b="b"/>
              <a:pathLst>
                <a:path w="12918" h="12631" extrusionOk="0">
                  <a:moveTo>
                    <a:pt x="6427" y="757"/>
                  </a:moveTo>
                  <a:cubicBezTo>
                    <a:pt x="8790" y="757"/>
                    <a:pt x="10712" y="2017"/>
                    <a:pt x="11500" y="3655"/>
                  </a:cubicBezTo>
                  <a:cubicBezTo>
                    <a:pt x="12098" y="4821"/>
                    <a:pt x="12098" y="6081"/>
                    <a:pt x="11500" y="7215"/>
                  </a:cubicBezTo>
                  <a:cubicBezTo>
                    <a:pt x="10679" y="8857"/>
                    <a:pt x="8789" y="10067"/>
                    <a:pt x="6472" y="10067"/>
                  </a:cubicBezTo>
                  <a:cubicBezTo>
                    <a:pt x="6210" y="10067"/>
                    <a:pt x="5943" y="10051"/>
                    <a:pt x="5671" y="10019"/>
                  </a:cubicBezTo>
                  <a:cubicBezTo>
                    <a:pt x="5545" y="10019"/>
                    <a:pt x="5451" y="10051"/>
                    <a:pt x="5325" y="10145"/>
                  </a:cubicBezTo>
                  <a:lnTo>
                    <a:pt x="4285" y="11153"/>
                  </a:lnTo>
                  <a:lnTo>
                    <a:pt x="4285" y="9988"/>
                  </a:lnTo>
                  <a:cubicBezTo>
                    <a:pt x="4285" y="9830"/>
                    <a:pt x="4190" y="9673"/>
                    <a:pt x="4033" y="9578"/>
                  </a:cubicBezTo>
                  <a:cubicBezTo>
                    <a:pt x="3088" y="9200"/>
                    <a:pt x="2300" y="8602"/>
                    <a:pt x="1796" y="7908"/>
                  </a:cubicBezTo>
                  <a:cubicBezTo>
                    <a:pt x="0" y="5577"/>
                    <a:pt x="1071" y="2458"/>
                    <a:pt x="4033" y="1229"/>
                  </a:cubicBezTo>
                  <a:cubicBezTo>
                    <a:pt x="4726" y="914"/>
                    <a:pt x="5545" y="757"/>
                    <a:pt x="6427" y="757"/>
                  </a:cubicBezTo>
                  <a:close/>
                  <a:moveTo>
                    <a:pt x="6427" y="1"/>
                  </a:moveTo>
                  <a:cubicBezTo>
                    <a:pt x="2962" y="1"/>
                    <a:pt x="126" y="2427"/>
                    <a:pt x="126" y="5451"/>
                  </a:cubicBezTo>
                  <a:cubicBezTo>
                    <a:pt x="126" y="7593"/>
                    <a:pt x="1544" y="9389"/>
                    <a:pt x="3497" y="10303"/>
                  </a:cubicBezTo>
                  <a:lnTo>
                    <a:pt x="3497" y="12193"/>
                  </a:lnTo>
                  <a:cubicBezTo>
                    <a:pt x="3497" y="12319"/>
                    <a:pt x="3560" y="12477"/>
                    <a:pt x="3655" y="12540"/>
                  </a:cubicBezTo>
                  <a:cubicBezTo>
                    <a:pt x="3729" y="12599"/>
                    <a:pt x="3825" y="12631"/>
                    <a:pt x="3921" y="12631"/>
                  </a:cubicBezTo>
                  <a:cubicBezTo>
                    <a:pt x="4029" y="12631"/>
                    <a:pt x="4139" y="12591"/>
                    <a:pt x="4222" y="12508"/>
                  </a:cubicBezTo>
                  <a:lnTo>
                    <a:pt x="5829" y="10901"/>
                  </a:lnTo>
                  <a:cubicBezTo>
                    <a:pt x="6063" y="10925"/>
                    <a:pt x="6295" y="10936"/>
                    <a:pt x="6524" y="10936"/>
                  </a:cubicBezTo>
                  <a:cubicBezTo>
                    <a:pt x="9075" y="10936"/>
                    <a:pt x="11304" y="9530"/>
                    <a:pt x="12287" y="7593"/>
                  </a:cubicBezTo>
                  <a:cubicBezTo>
                    <a:pt x="12917" y="6239"/>
                    <a:pt x="12917" y="4663"/>
                    <a:pt x="12256" y="3309"/>
                  </a:cubicBezTo>
                  <a:cubicBezTo>
                    <a:pt x="11311" y="1324"/>
                    <a:pt x="9074" y="1"/>
                    <a:pt x="642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" name="Google Shape;58978;p70"/>
          <p:cNvGrpSpPr/>
          <p:nvPr/>
        </p:nvGrpSpPr>
        <p:grpSpPr>
          <a:xfrm>
            <a:off x="1229534" y="1290348"/>
            <a:ext cx="504673" cy="432199"/>
            <a:chOff x="-42804750" y="1949600"/>
            <a:chExt cx="337125" cy="316925"/>
          </a:xfr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</p:grpSpPr>
        <p:sp>
          <p:nvSpPr>
            <p:cNvPr id="54" name="Google Shape;58979;p70"/>
            <p:cNvSpPr/>
            <p:nvPr/>
          </p:nvSpPr>
          <p:spPr>
            <a:xfrm>
              <a:off x="-42731500" y="2013125"/>
              <a:ext cx="189825" cy="189900"/>
            </a:xfrm>
            <a:custGeom>
              <a:avLst/>
              <a:gdLst/>
              <a:ahLst/>
              <a:cxnLst/>
              <a:rect l="l" t="t" r="r" b="b"/>
              <a:pathLst>
                <a:path w="7593" h="7596" extrusionOk="0">
                  <a:moveTo>
                    <a:pt x="3781" y="805"/>
                  </a:moveTo>
                  <a:cubicBezTo>
                    <a:pt x="5419" y="805"/>
                    <a:pt x="6742" y="2128"/>
                    <a:pt x="6742" y="3767"/>
                  </a:cubicBezTo>
                  <a:cubicBezTo>
                    <a:pt x="6774" y="5405"/>
                    <a:pt x="5419" y="6760"/>
                    <a:pt x="3781" y="6760"/>
                  </a:cubicBezTo>
                  <a:cubicBezTo>
                    <a:pt x="2426" y="6760"/>
                    <a:pt x="1292" y="5878"/>
                    <a:pt x="946" y="4649"/>
                  </a:cubicBezTo>
                  <a:cubicBezTo>
                    <a:pt x="347" y="2727"/>
                    <a:pt x="1765" y="805"/>
                    <a:pt x="3781" y="805"/>
                  </a:cubicBezTo>
                  <a:close/>
                  <a:moveTo>
                    <a:pt x="3809" y="1"/>
                  </a:moveTo>
                  <a:cubicBezTo>
                    <a:pt x="3297" y="1"/>
                    <a:pt x="2785" y="105"/>
                    <a:pt x="2300" y="301"/>
                  </a:cubicBezTo>
                  <a:cubicBezTo>
                    <a:pt x="946" y="868"/>
                    <a:pt x="0" y="2223"/>
                    <a:pt x="0" y="3798"/>
                  </a:cubicBezTo>
                  <a:cubicBezTo>
                    <a:pt x="0" y="5058"/>
                    <a:pt x="630" y="6224"/>
                    <a:pt x="1670" y="6949"/>
                  </a:cubicBezTo>
                  <a:cubicBezTo>
                    <a:pt x="2333" y="7390"/>
                    <a:pt x="3060" y="7596"/>
                    <a:pt x="3776" y="7596"/>
                  </a:cubicBezTo>
                  <a:cubicBezTo>
                    <a:pt x="4286" y="7596"/>
                    <a:pt x="4790" y="7492"/>
                    <a:pt x="5262" y="7295"/>
                  </a:cubicBezTo>
                  <a:cubicBezTo>
                    <a:pt x="6648" y="6697"/>
                    <a:pt x="7593" y="5373"/>
                    <a:pt x="7593" y="3798"/>
                  </a:cubicBezTo>
                  <a:cubicBezTo>
                    <a:pt x="7593" y="2506"/>
                    <a:pt x="6931" y="1341"/>
                    <a:pt x="5892" y="648"/>
                  </a:cubicBezTo>
                  <a:cubicBezTo>
                    <a:pt x="5248" y="206"/>
                    <a:pt x="4528" y="1"/>
                    <a:pt x="380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8980;p70"/>
            <p:cNvSpPr/>
            <p:nvPr/>
          </p:nvSpPr>
          <p:spPr>
            <a:xfrm>
              <a:off x="-42804750" y="1949600"/>
              <a:ext cx="337125" cy="316925"/>
            </a:xfrm>
            <a:custGeom>
              <a:avLst/>
              <a:gdLst/>
              <a:ahLst/>
              <a:cxnLst/>
              <a:rect l="l" t="t" r="r" b="b"/>
              <a:pathLst>
                <a:path w="13485" h="12677" extrusionOk="0">
                  <a:moveTo>
                    <a:pt x="3306" y="817"/>
                  </a:moveTo>
                  <a:cubicBezTo>
                    <a:pt x="3769" y="817"/>
                    <a:pt x="4233" y="967"/>
                    <a:pt x="4600" y="1267"/>
                  </a:cubicBezTo>
                  <a:cubicBezTo>
                    <a:pt x="3277" y="1802"/>
                    <a:pt x="2174" y="2905"/>
                    <a:pt x="1607" y="4260"/>
                  </a:cubicBezTo>
                  <a:cubicBezTo>
                    <a:pt x="914" y="3283"/>
                    <a:pt x="1072" y="1897"/>
                    <a:pt x="2143" y="1172"/>
                  </a:cubicBezTo>
                  <a:cubicBezTo>
                    <a:pt x="2484" y="935"/>
                    <a:pt x="2895" y="817"/>
                    <a:pt x="3306" y="817"/>
                  </a:cubicBezTo>
                  <a:close/>
                  <a:moveTo>
                    <a:pt x="10101" y="823"/>
                  </a:moveTo>
                  <a:cubicBezTo>
                    <a:pt x="10771" y="823"/>
                    <a:pt x="11436" y="1137"/>
                    <a:pt x="11846" y="1771"/>
                  </a:cubicBezTo>
                  <a:cubicBezTo>
                    <a:pt x="12382" y="2527"/>
                    <a:pt x="12319" y="3535"/>
                    <a:pt x="11783" y="4260"/>
                  </a:cubicBezTo>
                  <a:cubicBezTo>
                    <a:pt x="11248" y="2905"/>
                    <a:pt x="10177" y="1802"/>
                    <a:pt x="8790" y="1267"/>
                  </a:cubicBezTo>
                  <a:cubicBezTo>
                    <a:pt x="9176" y="971"/>
                    <a:pt x="9640" y="823"/>
                    <a:pt x="10101" y="823"/>
                  </a:cubicBezTo>
                  <a:close/>
                  <a:moveTo>
                    <a:pt x="6662" y="1686"/>
                  </a:moveTo>
                  <a:cubicBezTo>
                    <a:pt x="7287" y="1686"/>
                    <a:pt x="7908" y="1809"/>
                    <a:pt x="8475" y="2055"/>
                  </a:cubicBezTo>
                  <a:cubicBezTo>
                    <a:pt x="10177" y="2748"/>
                    <a:pt x="11311" y="4417"/>
                    <a:pt x="11311" y="6339"/>
                  </a:cubicBezTo>
                  <a:cubicBezTo>
                    <a:pt x="11374" y="8891"/>
                    <a:pt x="9263" y="10970"/>
                    <a:pt x="6711" y="10970"/>
                  </a:cubicBezTo>
                  <a:cubicBezTo>
                    <a:pt x="4159" y="10970"/>
                    <a:pt x="2048" y="8891"/>
                    <a:pt x="2017" y="6339"/>
                  </a:cubicBezTo>
                  <a:cubicBezTo>
                    <a:pt x="2017" y="4764"/>
                    <a:pt x="2804" y="3346"/>
                    <a:pt x="4065" y="2464"/>
                  </a:cubicBezTo>
                  <a:cubicBezTo>
                    <a:pt x="4846" y="1943"/>
                    <a:pt x="5759" y="1686"/>
                    <a:pt x="6662" y="1686"/>
                  </a:cubicBezTo>
                  <a:close/>
                  <a:moveTo>
                    <a:pt x="3282" y="1"/>
                  </a:moveTo>
                  <a:cubicBezTo>
                    <a:pt x="2347" y="1"/>
                    <a:pt x="1411" y="437"/>
                    <a:pt x="820" y="1298"/>
                  </a:cubicBezTo>
                  <a:cubicBezTo>
                    <a:pt x="0" y="2496"/>
                    <a:pt x="189" y="4165"/>
                    <a:pt x="1292" y="5142"/>
                  </a:cubicBezTo>
                  <a:cubicBezTo>
                    <a:pt x="820" y="7316"/>
                    <a:pt x="1702" y="9553"/>
                    <a:pt x="3497" y="10844"/>
                  </a:cubicBezTo>
                  <a:lnTo>
                    <a:pt x="2867" y="12073"/>
                  </a:lnTo>
                  <a:cubicBezTo>
                    <a:pt x="2773" y="12262"/>
                    <a:pt x="2867" y="12514"/>
                    <a:pt x="3088" y="12640"/>
                  </a:cubicBezTo>
                  <a:cubicBezTo>
                    <a:pt x="3137" y="12665"/>
                    <a:pt x="3189" y="12677"/>
                    <a:pt x="3240" y="12677"/>
                  </a:cubicBezTo>
                  <a:cubicBezTo>
                    <a:pt x="3386" y="12677"/>
                    <a:pt x="3530" y="12582"/>
                    <a:pt x="3623" y="12420"/>
                  </a:cubicBezTo>
                  <a:lnTo>
                    <a:pt x="4222" y="11254"/>
                  </a:lnTo>
                  <a:cubicBezTo>
                    <a:pt x="4994" y="11632"/>
                    <a:pt x="5821" y="11821"/>
                    <a:pt x="6648" y="11821"/>
                  </a:cubicBezTo>
                  <a:cubicBezTo>
                    <a:pt x="7475" y="11821"/>
                    <a:pt x="8302" y="11632"/>
                    <a:pt x="9074" y="11254"/>
                  </a:cubicBezTo>
                  <a:lnTo>
                    <a:pt x="9641" y="12420"/>
                  </a:lnTo>
                  <a:cubicBezTo>
                    <a:pt x="9736" y="12587"/>
                    <a:pt x="9904" y="12663"/>
                    <a:pt x="10062" y="12663"/>
                  </a:cubicBezTo>
                  <a:cubicBezTo>
                    <a:pt x="10113" y="12663"/>
                    <a:pt x="10162" y="12655"/>
                    <a:pt x="10208" y="12640"/>
                  </a:cubicBezTo>
                  <a:cubicBezTo>
                    <a:pt x="10397" y="12514"/>
                    <a:pt x="10492" y="12262"/>
                    <a:pt x="10397" y="12073"/>
                  </a:cubicBezTo>
                  <a:lnTo>
                    <a:pt x="9767" y="10844"/>
                  </a:lnTo>
                  <a:cubicBezTo>
                    <a:pt x="11594" y="9584"/>
                    <a:pt x="12476" y="7347"/>
                    <a:pt x="11972" y="5142"/>
                  </a:cubicBezTo>
                  <a:cubicBezTo>
                    <a:pt x="13485" y="3882"/>
                    <a:pt x="13359" y="1582"/>
                    <a:pt x="11752" y="511"/>
                  </a:cubicBezTo>
                  <a:cubicBezTo>
                    <a:pt x="11243" y="171"/>
                    <a:pt x="10658" y="5"/>
                    <a:pt x="10078" y="5"/>
                  </a:cubicBezTo>
                  <a:cubicBezTo>
                    <a:pt x="9258" y="5"/>
                    <a:pt x="8449" y="338"/>
                    <a:pt x="7877" y="983"/>
                  </a:cubicBezTo>
                  <a:cubicBezTo>
                    <a:pt x="7483" y="905"/>
                    <a:pt x="7081" y="865"/>
                    <a:pt x="6679" y="865"/>
                  </a:cubicBezTo>
                  <a:cubicBezTo>
                    <a:pt x="6278" y="865"/>
                    <a:pt x="5876" y="905"/>
                    <a:pt x="5482" y="983"/>
                  </a:cubicBezTo>
                  <a:cubicBezTo>
                    <a:pt x="4898" y="326"/>
                    <a:pt x="4090" y="1"/>
                    <a:pt x="3282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8981;p70"/>
            <p:cNvSpPr/>
            <p:nvPr/>
          </p:nvSpPr>
          <p:spPr>
            <a:xfrm>
              <a:off x="-42644075" y="2060025"/>
              <a:ext cx="59100" cy="65400"/>
            </a:xfrm>
            <a:custGeom>
              <a:avLst/>
              <a:gdLst/>
              <a:ahLst/>
              <a:cxnLst/>
              <a:rect l="l" t="t" r="r" b="b"/>
              <a:pathLst>
                <a:path w="2364" h="2616" extrusionOk="0">
                  <a:moveTo>
                    <a:pt x="442" y="0"/>
                  </a:moveTo>
                  <a:cubicBezTo>
                    <a:pt x="189" y="0"/>
                    <a:pt x="0" y="189"/>
                    <a:pt x="0" y="410"/>
                  </a:cubicBezTo>
                  <a:lnTo>
                    <a:pt x="0" y="2237"/>
                  </a:lnTo>
                  <a:cubicBezTo>
                    <a:pt x="0" y="2458"/>
                    <a:pt x="189" y="2615"/>
                    <a:pt x="442" y="2615"/>
                  </a:cubicBezTo>
                  <a:lnTo>
                    <a:pt x="1922" y="2615"/>
                  </a:lnTo>
                  <a:cubicBezTo>
                    <a:pt x="2174" y="2615"/>
                    <a:pt x="2363" y="2426"/>
                    <a:pt x="2363" y="2237"/>
                  </a:cubicBezTo>
                  <a:cubicBezTo>
                    <a:pt x="2363" y="1954"/>
                    <a:pt x="2174" y="1796"/>
                    <a:pt x="1922" y="1796"/>
                  </a:cubicBezTo>
                  <a:lnTo>
                    <a:pt x="820" y="1796"/>
                  </a:lnTo>
                  <a:lnTo>
                    <a:pt x="820" y="410"/>
                  </a:lnTo>
                  <a:cubicBezTo>
                    <a:pt x="820" y="189"/>
                    <a:pt x="631" y="0"/>
                    <a:pt x="44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7" name="Google Shape;59730;p72"/>
          <p:cNvGrpSpPr/>
          <p:nvPr/>
        </p:nvGrpSpPr>
        <p:grpSpPr>
          <a:xfrm>
            <a:off x="5691813" y="3102353"/>
            <a:ext cx="426894" cy="427359"/>
            <a:chOff x="-31166825" y="1939525"/>
            <a:chExt cx="293800" cy="291425"/>
          </a:xfr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</p:grpSpPr>
        <p:sp>
          <p:nvSpPr>
            <p:cNvPr id="58" name="Google Shape;59731;p72"/>
            <p:cNvSpPr/>
            <p:nvPr/>
          </p:nvSpPr>
          <p:spPr>
            <a:xfrm>
              <a:off x="-31166825" y="1939525"/>
              <a:ext cx="224500" cy="291425"/>
            </a:xfrm>
            <a:custGeom>
              <a:avLst/>
              <a:gdLst/>
              <a:ahLst/>
              <a:cxnLst/>
              <a:rect l="l" t="t" r="r" b="b"/>
              <a:pathLst>
                <a:path w="8980" h="11657" extrusionOk="0">
                  <a:moveTo>
                    <a:pt x="5892" y="662"/>
                  </a:moveTo>
                  <a:cubicBezTo>
                    <a:pt x="6081" y="662"/>
                    <a:pt x="6239" y="819"/>
                    <a:pt x="6239" y="1040"/>
                  </a:cubicBezTo>
                  <a:lnTo>
                    <a:pt x="6239" y="1386"/>
                  </a:lnTo>
                  <a:lnTo>
                    <a:pt x="2805" y="1386"/>
                  </a:lnTo>
                  <a:lnTo>
                    <a:pt x="2805" y="1040"/>
                  </a:lnTo>
                  <a:cubicBezTo>
                    <a:pt x="2805" y="819"/>
                    <a:pt x="2962" y="662"/>
                    <a:pt x="3120" y="662"/>
                  </a:cubicBezTo>
                  <a:close/>
                  <a:moveTo>
                    <a:pt x="8035" y="1323"/>
                  </a:moveTo>
                  <a:cubicBezTo>
                    <a:pt x="8255" y="1323"/>
                    <a:pt x="8413" y="1512"/>
                    <a:pt x="8413" y="1701"/>
                  </a:cubicBezTo>
                  <a:lnTo>
                    <a:pt x="8413" y="10617"/>
                  </a:lnTo>
                  <a:cubicBezTo>
                    <a:pt x="8413" y="10838"/>
                    <a:pt x="8255" y="10995"/>
                    <a:pt x="8035" y="10995"/>
                  </a:cubicBezTo>
                  <a:lnTo>
                    <a:pt x="1166" y="10995"/>
                  </a:lnTo>
                  <a:cubicBezTo>
                    <a:pt x="946" y="10995"/>
                    <a:pt x="788" y="10838"/>
                    <a:pt x="788" y="10617"/>
                  </a:cubicBezTo>
                  <a:lnTo>
                    <a:pt x="788" y="1701"/>
                  </a:lnTo>
                  <a:lnTo>
                    <a:pt x="757" y="1701"/>
                  </a:lnTo>
                  <a:cubicBezTo>
                    <a:pt x="757" y="1512"/>
                    <a:pt x="914" y="1323"/>
                    <a:pt x="1103" y="1323"/>
                  </a:cubicBezTo>
                  <a:lnTo>
                    <a:pt x="2143" y="1323"/>
                  </a:lnTo>
                  <a:lnTo>
                    <a:pt x="2143" y="1701"/>
                  </a:lnTo>
                  <a:cubicBezTo>
                    <a:pt x="2143" y="1890"/>
                    <a:pt x="2301" y="2048"/>
                    <a:pt x="2490" y="2048"/>
                  </a:cubicBezTo>
                  <a:lnTo>
                    <a:pt x="6617" y="2048"/>
                  </a:lnTo>
                  <a:cubicBezTo>
                    <a:pt x="6837" y="2048"/>
                    <a:pt x="6995" y="1890"/>
                    <a:pt x="6995" y="1701"/>
                  </a:cubicBezTo>
                  <a:lnTo>
                    <a:pt x="6995" y="1323"/>
                  </a:lnTo>
                  <a:close/>
                  <a:moveTo>
                    <a:pt x="3120" y="0"/>
                  </a:moveTo>
                  <a:cubicBezTo>
                    <a:pt x="2679" y="0"/>
                    <a:pt x="2301" y="284"/>
                    <a:pt x="2143" y="662"/>
                  </a:cubicBezTo>
                  <a:lnTo>
                    <a:pt x="1040" y="662"/>
                  </a:lnTo>
                  <a:cubicBezTo>
                    <a:pt x="473" y="662"/>
                    <a:pt x="1" y="1134"/>
                    <a:pt x="1" y="1701"/>
                  </a:cubicBezTo>
                  <a:lnTo>
                    <a:pt x="1" y="10649"/>
                  </a:lnTo>
                  <a:cubicBezTo>
                    <a:pt x="64" y="11216"/>
                    <a:pt x="536" y="11657"/>
                    <a:pt x="1072" y="11657"/>
                  </a:cubicBezTo>
                  <a:lnTo>
                    <a:pt x="7971" y="11657"/>
                  </a:lnTo>
                  <a:cubicBezTo>
                    <a:pt x="8507" y="11657"/>
                    <a:pt x="8980" y="11184"/>
                    <a:pt x="8980" y="10649"/>
                  </a:cubicBezTo>
                  <a:lnTo>
                    <a:pt x="8980" y="1701"/>
                  </a:lnTo>
                  <a:cubicBezTo>
                    <a:pt x="8980" y="1134"/>
                    <a:pt x="8507" y="662"/>
                    <a:pt x="7971" y="662"/>
                  </a:cubicBezTo>
                  <a:lnTo>
                    <a:pt x="6869" y="662"/>
                  </a:lnTo>
                  <a:cubicBezTo>
                    <a:pt x="6711" y="284"/>
                    <a:pt x="6365" y="0"/>
                    <a:pt x="589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732;p72"/>
            <p:cNvSpPr/>
            <p:nvPr/>
          </p:nvSpPr>
          <p:spPr>
            <a:xfrm>
              <a:off x="-31131375" y="2145075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726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6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4"/>
                  </a:lnTo>
                  <a:cubicBezTo>
                    <a:pt x="0" y="1954"/>
                    <a:pt x="158" y="2112"/>
                    <a:pt x="379" y="2112"/>
                  </a:cubicBezTo>
                  <a:lnTo>
                    <a:pt x="1733" y="2112"/>
                  </a:lnTo>
                  <a:cubicBezTo>
                    <a:pt x="1954" y="2112"/>
                    <a:pt x="2111" y="1954"/>
                    <a:pt x="2111" y="1734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59733;p72"/>
            <p:cNvSpPr/>
            <p:nvPr/>
          </p:nvSpPr>
          <p:spPr>
            <a:xfrm>
              <a:off x="-31131375" y="2076550"/>
              <a:ext cx="52800" cy="52025"/>
            </a:xfrm>
            <a:custGeom>
              <a:avLst/>
              <a:gdLst/>
              <a:ahLst/>
              <a:cxnLst/>
              <a:rect l="l" t="t" r="r" b="b"/>
              <a:pathLst>
                <a:path w="2112" h="2081" extrusionOk="0">
                  <a:moveTo>
                    <a:pt x="1355" y="694"/>
                  </a:moveTo>
                  <a:lnTo>
                    <a:pt x="1355" y="1356"/>
                  </a:lnTo>
                  <a:lnTo>
                    <a:pt x="694" y="1356"/>
                  </a:lnTo>
                  <a:lnTo>
                    <a:pt x="694" y="694"/>
                  </a:lnTo>
                  <a:close/>
                  <a:moveTo>
                    <a:pt x="379" y="1"/>
                  </a:moveTo>
                  <a:cubicBezTo>
                    <a:pt x="158" y="1"/>
                    <a:pt x="0" y="159"/>
                    <a:pt x="0" y="348"/>
                  </a:cubicBezTo>
                  <a:lnTo>
                    <a:pt x="0" y="1734"/>
                  </a:lnTo>
                  <a:cubicBezTo>
                    <a:pt x="0" y="1923"/>
                    <a:pt x="158" y="2080"/>
                    <a:pt x="379" y="2080"/>
                  </a:cubicBezTo>
                  <a:lnTo>
                    <a:pt x="1733" y="2080"/>
                  </a:lnTo>
                  <a:cubicBezTo>
                    <a:pt x="1954" y="2080"/>
                    <a:pt x="2111" y="1923"/>
                    <a:pt x="2111" y="1734"/>
                  </a:cubicBezTo>
                  <a:lnTo>
                    <a:pt x="2111" y="348"/>
                  </a:lnTo>
                  <a:cubicBezTo>
                    <a:pt x="2111" y="159"/>
                    <a:pt x="1954" y="1"/>
                    <a:pt x="17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59734;p72"/>
            <p:cNvSpPr/>
            <p:nvPr/>
          </p:nvSpPr>
          <p:spPr>
            <a:xfrm>
              <a:off x="-31131375" y="2007250"/>
              <a:ext cx="52800" cy="52800"/>
            </a:xfrm>
            <a:custGeom>
              <a:avLst/>
              <a:gdLst/>
              <a:ahLst/>
              <a:cxnLst/>
              <a:rect l="l" t="t" r="r" b="b"/>
              <a:pathLst>
                <a:path w="2112" h="2112" extrusionOk="0">
                  <a:moveTo>
                    <a:pt x="1355" y="725"/>
                  </a:moveTo>
                  <a:lnTo>
                    <a:pt x="1355" y="1387"/>
                  </a:lnTo>
                  <a:lnTo>
                    <a:pt x="694" y="1387"/>
                  </a:lnTo>
                  <a:lnTo>
                    <a:pt x="694" y="725"/>
                  </a:lnTo>
                  <a:close/>
                  <a:moveTo>
                    <a:pt x="379" y="1"/>
                  </a:moveTo>
                  <a:cubicBezTo>
                    <a:pt x="158" y="1"/>
                    <a:pt x="0" y="158"/>
                    <a:pt x="0" y="379"/>
                  </a:cubicBezTo>
                  <a:lnTo>
                    <a:pt x="0" y="1733"/>
                  </a:lnTo>
                  <a:cubicBezTo>
                    <a:pt x="0" y="1954"/>
                    <a:pt x="158" y="2111"/>
                    <a:pt x="379" y="2111"/>
                  </a:cubicBezTo>
                  <a:lnTo>
                    <a:pt x="1733" y="2111"/>
                  </a:lnTo>
                  <a:cubicBezTo>
                    <a:pt x="1954" y="2111"/>
                    <a:pt x="2111" y="1954"/>
                    <a:pt x="2111" y="1733"/>
                  </a:cubicBezTo>
                  <a:lnTo>
                    <a:pt x="2111" y="379"/>
                  </a:lnTo>
                  <a:cubicBezTo>
                    <a:pt x="2111" y="158"/>
                    <a:pt x="1954" y="1"/>
                    <a:pt x="173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59735;p72"/>
            <p:cNvSpPr/>
            <p:nvPr/>
          </p:nvSpPr>
          <p:spPr>
            <a:xfrm>
              <a:off x="-31062075" y="2007250"/>
              <a:ext cx="85875" cy="18150"/>
            </a:xfrm>
            <a:custGeom>
              <a:avLst/>
              <a:gdLst/>
              <a:ahLst/>
              <a:cxnLst/>
              <a:rect l="l" t="t" r="r" b="b"/>
              <a:pathLst>
                <a:path w="343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3057" y="725"/>
                  </a:lnTo>
                  <a:cubicBezTo>
                    <a:pt x="3277" y="725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59736;p72"/>
            <p:cNvSpPr/>
            <p:nvPr/>
          </p:nvSpPr>
          <p:spPr>
            <a:xfrm>
              <a:off x="-31062075" y="2041900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47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47"/>
                  </a:cubicBezTo>
                  <a:cubicBezTo>
                    <a:pt x="2080" y="158"/>
                    <a:pt x="1923" y="1"/>
                    <a:pt x="17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59737;p72"/>
            <p:cNvSpPr/>
            <p:nvPr/>
          </p:nvSpPr>
          <p:spPr>
            <a:xfrm>
              <a:off x="-31062075" y="2076550"/>
              <a:ext cx="85875" cy="17375"/>
            </a:xfrm>
            <a:custGeom>
              <a:avLst/>
              <a:gdLst/>
              <a:ahLst/>
              <a:cxnLst/>
              <a:rect l="l" t="t" r="r" b="b"/>
              <a:pathLst>
                <a:path w="3435" h="695" extrusionOk="0">
                  <a:moveTo>
                    <a:pt x="347" y="1"/>
                  </a:moveTo>
                  <a:cubicBezTo>
                    <a:pt x="158" y="1"/>
                    <a:pt x="1" y="159"/>
                    <a:pt x="1" y="348"/>
                  </a:cubicBezTo>
                  <a:cubicBezTo>
                    <a:pt x="1" y="537"/>
                    <a:pt x="158" y="694"/>
                    <a:pt x="347" y="694"/>
                  </a:cubicBezTo>
                  <a:lnTo>
                    <a:pt x="3057" y="694"/>
                  </a:lnTo>
                  <a:cubicBezTo>
                    <a:pt x="3277" y="694"/>
                    <a:pt x="3435" y="537"/>
                    <a:pt x="3435" y="348"/>
                  </a:cubicBezTo>
                  <a:cubicBezTo>
                    <a:pt x="3435" y="159"/>
                    <a:pt x="3277" y="1"/>
                    <a:pt x="3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59738;p72"/>
            <p:cNvSpPr/>
            <p:nvPr/>
          </p:nvSpPr>
          <p:spPr>
            <a:xfrm>
              <a:off x="-31062075" y="2110425"/>
              <a:ext cx="52025" cy="18150"/>
            </a:xfrm>
            <a:custGeom>
              <a:avLst/>
              <a:gdLst/>
              <a:ahLst/>
              <a:cxnLst/>
              <a:rect l="l" t="t" r="r" b="b"/>
              <a:pathLst>
                <a:path w="2081" h="726" extrusionOk="0">
                  <a:moveTo>
                    <a:pt x="347" y="1"/>
                  </a:moveTo>
                  <a:cubicBezTo>
                    <a:pt x="158" y="1"/>
                    <a:pt x="1" y="190"/>
                    <a:pt x="1" y="379"/>
                  </a:cubicBezTo>
                  <a:cubicBezTo>
                    <a:pt x="1" y="568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8"/>
                    <a:pt x="2080" y="379"/>
                  </a:cubicBezTo>
                  <a:cubicBezTo>
                    <a:pt x="2080" y="190"/>
                    <a:pt x="1923" y="1"/>
                    <a:pt x="1734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59739;p72"/>
            <p:cNvSpPr/>
            <p:nvPr/>
          </p:nvSpPr>
          <p:spPr>
            <a:xfrm>
              <a:off x="-31062075" y="2145075"/>
              <a:ext cx="85875" cy="18150"/>
            </a:xfrm>
            <a:custGeom>
              <a:avLst/>
              <a:gdLst/>
              <a:ahLst/>
              <a:cxnLst/>
              <a:rect l="l" t="t" r="r" b="b"/>
              <a:pathLst>
                <a:path w="3435" h="726" extrusionOk="0">
                  <a:moveTo>
                    <a:pt x="347" y="1"/>
                  </a:moveTo>
                  <a:cubicBezTo>
                    <a:pt x="158" y="1"/>
                    <a:pt x="1" y="158"/>
                    <a:pt x="1" y="379"/>
                  </a:cubicBezTo>
                  <a:cubicBezTo>
                    <a:pt x="1" y="568"/>
                    <a:pt x="158" y="726"/>
                    <a:pt x="347" y="726"/>
                  </a:cubicBezTo>
                  <a:lnTo>
                    <a:pt x="3057" y="726"/>
                  </a:lnTo>
                  <a:cubicBezTo>
                    <a:pt x="3277" y="726"/>
                    <a:pt x="3435" y="568"/>
                    <a:pt x="3435" y="379"/>
                  </a:cubicBezTo>
                  <a:cubicBezTo>
                    <a:pt x="3435" y="158"/>
                    <a:pt x="3277" y="1"/>
                    <a:pt x="305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59740;p72"/>
            <p:cNvSpPr/>
            <p:nvPr/>
          </p:nvSpPr>
          <p:spPr>
            <a:xfrm>
              <a:off x="-31062075" y="2179750"/>
              <a:ext cx="52025" cy="18125"/>
            </a:xfrm>
            <a:custGeom>
              <a:avLst/>
              <a:gdLst/>
              <a:ahLst/>
              <a:cxnLst/>
              <a:rect l="l" t="t" r="r" b="b"/>
              <a:pathLst>
                <a:path w="2081" h="725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67"/>
                    <a:pt x="158" y="725"/>
                    <a:pt x="347" y="725"/>
                  </a:cubicBezTo>
                  <a:lnTo>
                    <a:pt x="1734" y="725"/>
                  </a:lnTo>
                  <a:cubicBezTo>
                    <a:pt x="1923" y="725"/>
                    <a:pt x="2080" y="567"/>
                    <a:pt x="2080" y="347"/>
                  </a:cubicBezTo>
                  <a:cubicBezTo>
                    <a:pt x="2080" y="158"/>
                    <a:pt x="1923" y="0"/>
                    <a:pt x="17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59741;p72"/>
            <p:cNvSpPr/>
            <p:nvPr/>
          </p:nvSpPr>
          <p:spPr>
            <a:xfrm>
              <a:off x="-30924225" y="1974175"/>
              <a:ext cx="51200" cy="240250"/>
            </a:xfrm>
            <a:custGeom>
              <a:avLst/>
              <a:gdLst/>
              <a:ahLst/>
              <a:cxnLst/>
              <a:rect l="l" t="t" r="r" b="b"/>
              <a:pathLst>
                <a:path w="2048" h="9610" extrusionOk="0">
                  <a:moveTo>
                    <a:pt x="1008" y="662"/>
                  </a:moveTo>
                  <a:cubicBezTo>
                    <a:pt x="1229" y="662"/>
                    <a:pt x="1386" y="819"/>
                    <a:pt x="1386" y="1009"/>
                  </a:cubicBezTo>
                  <a:lnTo>
                    <a:pt x="1386" y="2080"/>
                  </a:lnTo>
                  <a:lnTo>
                    <a:pt x="725" y="2080"/>
                  </a:lnTo>
                  <a:lnTo>
                    <a:pt x="725" y="1009"/>
                  </a:lnTo>
                  <a:lnTo>
                    <a:pt x="662" y="1009"/>
                  </a:lnTo>
                  <a:cubicBezTo>
                    <a:pt x="662" y="819"/>
                    <a:pt x="819" y="662"/>
                    <a:pt x="1008" y="662"/>
                  </a:cubicBezTo>
                  <a:close/>
                  <a:moveTo>
                    <a:pt x="1323" y="2741"/>
                  </a:moveTo>
                  <a:lnTo>
                    <a:pt x="1323" y="6900"/>
                  </a:lnTo>
                  <a:lnTo>
                    <a:pt x="662" y="6900"/>
                  </a:lnTo>
                  <a:lnTo>
                    <a:pt x="662" y="2741"/>
                  </a:lnTo>
                  <a:close/>
                  <a:moveTo>
                    <a:pt x="1260" y="7562"/>
                  </a:moveTo>
                  <a:lnTo>
                    <a:pt x="1008" y="8192"/>
                  </a:lnTo>
                  <a:lnTo>
                    <a:pt x="819" y="7562"/>
                  </a:lnTo>
                  <a:close/>
                  <a:moveTo>
                    <a:pt x="1008" y="0"/>
                  </a:moveTo>
                  <a:cubicBezTo>
                    <a:pt x="473" y="0"/>
                    <a:pt x="0" y="473"/>
                    <a:pt x="0" y="1009"/>
                  </a:cubicBezTo>
                  <a:lnTo>
                    <a:pt x="0" y="7215"/>
                  </a:lnTo>
                  <a:lnTo>
                    <a:pt x="0" y="7309"/>
                  </a:lnTo>
                  <a:lnTo>
                    <a:pt x="662" y="9357"/>
                  </a:lnTo>
                  <a:cubicBezTo>
                    <a:pt x="693" y="9515"/>
                    <a:pt x="819" y="9609"/>
                    <a:pt x="977" y="9609"/>
                  </a:cubicBezTo>
                  <a:cubicBezTo>
                    <a:pt x="1134" y="9609"/>
                    <a:pt x="1260" y="9515"/>
                    <a:pt x="1292" y="9357"/>
                  </a:cubicBezTo>
                  <a:lnTo>
                    <a:pt x="1954" y="7309"/>
                  </a:lnTo>
                  <a:lnTo>
                    <a:pt x="1954" y="7215"/>
                  </a:lnTo>
                  <a:lnTo>
                    <a:pt x="1954" y="1009"/>
                  </a:lnTo>
                  <a:cubicBezTo>
                    <a:pt x="2048" y="441"/>
                    <a:pt x="1576" y="0"/>
                    <a:pt x="100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51" name="Google Shape;47951;p41"/>
          <p:cNvSpPr txBox="1">
            <a:spLocks noGrp="1"/>
          </p:cNvSpPr>
          <p:nvPr>
            <p:ph type="title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PROVEDBA IZRADE I OBRANE ZAVRŠNOG RADA - OCJENJIVANJE</a:t>
            </a:r>
            <a:endParaRPr dirty="0"/>
          </a:p>
        </p:txBody>
      </p:sp>
      <p:sp>
        <p:nvSpPr>
          <p:cNvPr id="47953" name="Google Shape;47953;p41"/>
          <p:cNvSpPr txBox="1"/>
          <p:nvPr/>
        </p:nvSpPr>
        <p:spPr>
          <a:xfrm>
            <a:off x="2404499" y="1421617"/>
            <a:ext cx="5282176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20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* Predlaže ocjenu izrade završnog rada.</a:t>
            </a:r>
            <a:endParaRPr sz="2000" dirty="0">
              <a:solidFill>
                <a:schemeClr val="dk1"/>
              </a:solidFill>
              <a:latin typeface="Alice" panose="020B0604020202020204" charset="0"/>
              <a:ea typeface="Work Sans"/>
              <a:cs typeface="Work Sans"/>
              <a:sym typeface="Work Sans"/>
            </a:endParaRPr>
          </a:p>
        </p:txBody>
      </p:sp>
      <p:sp>
        <p:nvSpPr>
          <p:cNvPr id="47955" name="Google Shape;47955;p41"/>
          <p:cNvSpPr txBox="1"/>
          <p:nvPr/>
        </p:nvSpPr>
        <p:spPr>
          <a:xfrm>
            <a:off x="3045544" y="2761283"/>
            <a:ext cx="5533344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l" rtl="0">
              <a:spcBef>
                <a:spcPts val="0"/>
              </a:spcBef>
              <a:spcAft>
                <a:spcPts val="0"/>
              </a:spcAft>
            </a:pP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* Predlaže ocjenu izrade, ocjenu obrane i ocjenu općeg uspjeha izrade i obrane završnog rada.</a:t>
            </a:r>
          </a:p>
          <a:p>
            <a:pPr lvl="0" algn="l" rtl="0">
              <a:spcBef>
                <a:spcPts val="0"/>
              </a:spcBef>
              <a:spcAft>
                <a:spcPts val="0"/>
              </a:spcAft>
            </a:pP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* Predsjednici Povjerenstava (u pravilu razrednici) i članovi – mentori iz Škole i vanjski članovi.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 dirty="0">
              <a:solidFill>
                <a:schemeClr val="dk1"/>
              </a:solidFill>
              <a:latin typeface="Alice" panose="020B0604020202020204" charset="0"/>
              <a:ea typeface="Work Sans"/>
              <a:cs typeface="Work Sans"/>
              <a:sym typeface="Work Sans"/>
            </a:endParaRPr>
          </a:p>
        </p:txBody>
      </p:sp>
      <p:pic>
        <p:nvPicPr>
          <p:cNvPr id="47959" name="Google Shape;47959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0390810">
            <a:off x="557021" y="1421148"/>
            <a:ext cx="1750991" cy="627377"/>
          </a:xfrm>
          <a:prstGeom prst="rect">
            <a:avLst/>
          </a:prstGeom>
          <a:noFill/>
          <a:ln>
            <a:noFill/>
          </a:ln>
        </p:spPr>
      </p:pic>
      <p:sp>
        <p:nvSpPr>
          <p:cNvPr id="47960" name="Google Shape;47960;p41"/>
          <p:cNvSpPr txBox="1"/>
          <p:nvPr/>
        </p:nvSpPr>
        <p:spPr>
          <a:xfrm>
            <a:off x="663810" y="1533979"/>
            <a:ext cx="1519182" cy="373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2400" b="1" dirty="0" smtClean="0">
                <a:solidFill>
                  <a:srgbClr val="FFFFFF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MENTOR</a:t>
            </a:r>
            <a:endParaRPr sz="2400" b="1" dirty="0">
              <a:solidFill>
                <a:srgbClr val="FFFFFF"/>
              </a:solidFill>
              <a:latin typeface="Alice" panose="020B0604020202020204" charset="0"/>
              <a:ea typeface="Work Sans"/>
              <a:cs typeface="Work Sans"/>
              <a:sym typeface="Work Sans"/>
            </a:endParaRPr>
          </a:p>
        </p:txBody>
      </p:sp>
      <p:pic>
        <p:nvPicPr>
          <p:cNvPr id="47961" name="Google Shape;47961;p4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0390810">
            <a:off x="62644" y="2205827"/>
            <a:ext cx="2875089" cy="1226371"/>
          </a:xfrm>
          <a:prstGeom prst="rect">
            <a:avLst/>
          </a:prstGeom>
          <a:noFill/>
          <a:ln>
            <a:noFill/>
          </a:ln>
        </p:spPr>
      </p:pic>
      <p:pic>
        <p:nvPicPr>
          <p:cNvPr id="47963" name="Google Shape;47963;p4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10390810">
            <a:off x="374439" y="3645836"/>
            <a:ext cx="2515815" cy="1123665"/>
          </a:xfrm>
          <a:prstGeom prst="rect">
            <a:avLst/>
          </a:prstGeom>
          <a:noFill/>
          <a:ln>
            <a:noFill/>
          </a:ln>
        </p:spPr>
      </p:pic>
      <p:sp>
        <p:nvSpPr>
          <p:cNvPr id="47964" name="Google Shape;47964;p41"/>
          <p:cNvSpPr txBox="1"/>
          <p:nvPr/>
        </p:nvSpPr>
        <p:spPr>
          <a:xfrm>
            <a:off x="779382" y="3999831"/>
            <a:ext cx="1729668" cy="33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800" b="1" dirty="0" smtClean="0">
                <a:solidFill>
                  <a:srgbClr val="FFFFFF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ŠKOLSKI PROSUDBENI ODBOR</a:t>
            </a:r>
            <a:endParaRPr sz="1800" b="1" dirty="0">
              <a:solidFill>
                <a:srgbClr val="FFFFFF"/>
              </a:solidFill>
              <a:latin typeface="Alice" panose="020B0604020202020204" charset="0"/>
              <a:ea typeface="Work Sans"/>
              <a:cs typeface="Work Sans"/>
              <a:sym typeface="Work Sans"/>
            </a:endParaRPr>
          </a:p>
        </p:txBody>
      </p:sp>
      <p:sp>
        <p:nvSpPr>
          <p:cNvPr id="17" name="Google Shape;47960;p41"/>
          <p:cNvSpPr txBox="1"/>
          <p:nvPr/>
        </p:nvSpPr>
        <p:spPr>
          <a:xfrm>
            <a:off x="514095" y="2649591"/>
            <a:ext cx="2236502" cy="3734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800" b="1" dirty="0" smtClean="0">
                <a:solidFill>
                  <a:srgbClr val="FFFFFF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POVJERENSTVO ZA OBRANU ZAVRŠNOG RADA</a:t>
            </a:r>
            <a:endParaRPr sz="1800" b="1" dirty="0">
              <a:solidFill>
                <a:srgbClr val="FFFFFF"/>
              </a:solidFill>
              <a:latin typeface="Alice" panose="020B0604020202020204" charset="0"/>
              <a:ea typeface="Work Sans"/>
              <a:cs typeface="Work Sans"/>
              <a:sym typeface="Work Sans"/>
            </a:endParaRPr>
          </a:p>
        </p:txBody>
      </p:sp>
      <p:sp>
        <p:nvSpPr>
          <p:cNvPr id="18" name="Google Shape;47955;p41"/>
          <p:cNvSpPr txBox="1"/>
          <p:nvPr/>
        </p:nvSpPr>
        <p:spPr>
          <a:xfrm>
            <a:off x="2912086" y="4169181"/>
            <a:ext cx="5533344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lvl="0" algn="l" rtl="0">
              <a:spcBef>
                <a:spcPts val="0"/>
              </a:spcBef>
              <a:spcAft>
                <a:spcPts val="0"/>
              </a:spcAft>
            </a:pPr>
            <a:r>
              <a:rPr lang="hr-HR" sz="16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* Utvrđuje konačnu ocjenu izrade, obrane te opći uspjeh završnog rada</a:t>
            </a:r>
          </a:p>
          <a:p>
            <a:pPr lvl="0" algn="l" rtl="0">
              <a:spcBef>
                <a:spcPts val="0"/>
              </a:spcBef>
              <a:spcAft>
                <a:spcPts val="0"/>
              </a:spcAft>
            </a:pPr>
            <a:r>
              <a:rPr lang="hr-HR" sz="16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 *Ravnateljica, </a:t>
            </a:r>
            <a:r>
              <a:rPr lang="hr-HR" sz="1600" dirty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P</a:t>
            </a:r>
            <a:r>
              <a:rPr lang="hr-HR" sz="16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redsjednik Odbora i svi predsjednici i članovi povjerenstava za obranu završnog rada</a:t>
            </a:r>
            <a:endParaRPr sz="1600" dirty="0">
              <a:solidFill>
                <a:schemeClr val="dk1"/>
              </a:solidFill>
              <a:latin typeface="Alice" panose="020B0604020202020204" charset="0"/>
              <a:ea typeface="Work Sans"/>
              <a:cs typeface="Work Sans"/>
              <a:sym typeface="Work Sans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76" name="Google Shape;47976;p43"/>
          <p:cNvSpPr txBox="1">
            <a:spLocks noGrp="1"/>
          </p:cNvSpPr>
          <p:nvPr>
            <p:ph type="title"/>
          </p:nvPr>
        </p:nvSpPr>
        <p:spPr>
          <a:xfrm>
            <a:off x="0" y="1092788"/>
            <a:ext cx="4036219" cy="252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4400" dirty="0" smtClean="0"/>
              <a:t>OCJENJIVANJE ZAVRŠNOG RADA</a:t>
            </a:r>
            <a:endParaRPr sz="6600" dirty="0"/>
          </a:p>
        </p:txBody>
      </p:sp>
      <p:cxnSp>
        <p:nvCxnSpPr>
          <p:cNvPr id="3" name="Ravni poveznik 2"/>
          <p:cNvCxnSpPr/>
          <p:nvPr/>
        </p:nvCxnSpPr>
        <p:spPr>
          <a:xfrm>
            <a:off x="4093369" y="264318"/>
            <a:ext cx="0" cy="43934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Google Shape;47955;p41"/>
          <p:cNvSpPr txBox="1"/>
          <p:nvPr/>
        </p:nvSpPr>
        <p:spPr>
          <a:xfrm>
            <a:off x="4150520" y="885825"/>
            <a:ext cx="3886200" cy="35504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Učenik kojemu je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izrada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 ocijenjena ocjenom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nedovoljan (1)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ne može pristupiti obrani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, već se upućuje na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ponovnu izradu s izmijenjenom temom,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Učenik koji je iz izradbe ocijenjen prolaznom ocjenom, a iz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obrane ocjenom nedovoljan (1)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, na sljedećem roku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ponavlja samo obranu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,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Opći uspjeh 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izradbe i obrane završnog rada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aritmetička je sredina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 ocjena Izradbe i Obrane</a:t>
            </a:r>
            <a:endParaRPr sz="1800" dirty="0">
              <a:solidFill>
                <a:schemeClr val="dk1"/>
              </a:solidFill>
              <a:latin typeface="Alice" panose="020B0604020202020204" charset="0"/>
              <a:ea typeface="Work Sans"/>
              <a:cs typeface="Work Sans"/>
              <a:sym typeface="Work Sans"/>
            </a:endParaRPr>
          </a:p>
        </p:txBody>
      </p:sp>
    </p:spTree>
    <p:extLst>
      <p:ext uri="{BB962C8B-B14F-4D97-AF65-F5344CB8AC3E}">
        <p14:creationId xmlns:p14="http://schemas.microsoft.com/office/powerpoint/2010/main" val="265744055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76" name="Google Shape;47976;p43"/>
          <p:cNvSpPr txBox="1">
            <a:spLocks noGrp="1"/>
          </p:cNvSpPr>
          <p:nvPr>
            <p:ph type="title"/>
          </p:nvPr>
        </p:nvSpPr>
        <p:spPr>
          <a:xfrm>
            <a:off x="0" y="1092788"/>
            <a:ext cx="4036219" cy="2914856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4400" dirty="0" smtClean="0"/>
              <a:t>ODJAVA OBRANE ZAVRŠNOG RADA</a:t>
            </a:r>
            <a:endParaRPr sz="4400" dirty="0"/>
          </a:p>
        </p:txBody>
      </p:sp>
      <p:cxnSp>
        <p:nvCxnSpPr>
          <p:cNvPr id="3" name="Ravni poveznik 2"/>
          <p:cNvCxnSpPr/>
          <p:nvPr/>
        </p:nvCxnSpPr>
        <p:spPr>
          <a:xfrm>
            <a:off x="3686176" y="353512"/>
            <a:ext cx="0" cy="4393407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Google Shape;47955;p41"/>
          <p:cNvSpPr txBox="1"/>
          <p:nvPr/>
        </p:nvSpPr>
        <p:spPr>
          <a:xfrm>
            <a:off x="3821907" y="907256"/>
            <a:ext cx="4521993" cy="355044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Učenik može o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djaviti prijavljenu obranu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 završnog rada pisanim zahtjevom za odjavu,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najkasnije tri (3) dana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 prije planirane obrane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Ako učenik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nije pristupio 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obrani, a nije ju odjavio u propisanom roku, smatrat će se da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je iskoristio rok 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za obranu završnog rada</a:t>
            </a:r>
          </a:p>
          <a:p>
            <a:pPr marL="285750" lvl="0" indent="-285750" algn="l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Iznimno, ako učenik nije iz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opravdanih razloga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 odjavio prijavljenu obranu, na njegov zahtjev školski prosudbeni odmor može mu </a:t>
            </a:r>
            <a:r>
              <a:rPr lang="hr-HR" sz="1800" dirty="0" smtClean="0">
                <a:solidFill>
                  <a:srgbClr val="FF0000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dozvoliti obranu </a:t>
            </a:r>
            <a:r>
              <a:rPr lang="hr-HR" sz="1800" dirty="0" smtClean="0">
                <a:solidFill>
                  <a:schemeClr val="dk1"/>
                </a:solidFill>
                <a:latin typeface="Alice" panose="020B0604020202020204" charset="0"/>
                <a:ea typeface="Work Sans"/>
                <a:cs typeface="Work Sans"/>
                <a:sym typeface="Work Sans"/>
              </a:rPr>
              <a:t>završnog rada u istome roku</a:t>
            </a:r>
            <a:endParaRPr sz="1800" dirty="0">
              <a:solidFill>
                <a:schemeClr val="dk1"/>
              </a:solidFill>
              <a:latin typeface="Alice" panose="020B0604020202020204" charset="0"/>
              <a:ea typeface="Work Sans"/>
              <a:cs typeface="Work Sans"/>
              <a:sym typeface="Work Sans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8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99" name="Google Shape;48999;p46"/>
          <p:cNvSpPr txBox="1">
            <a:spLocks noGrp="1"/>
          </p:cNvSpPr>
          <p:nvPr>
            <p:ph type="title" idx="2"/>
          </p:nvPr>
        </p:nvSpPr>
        <p:spPr>
          <a:xfrm>
            <a:off x="2035969" y="1078449"/>
            <a:ext cx="5807869" cy="70435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800" dirty="0" smtClean="0">
                <a:solidFill>
                  <a:schemeClr val="accent1">
                    <a:lumMod val="90000"/>
                    <a:lumOff val="10000"/>
                  </a:schemeClr>
                </a:solidFill>
              </a:rPr>
              <a:t>Redoviti učenik ima pravo pristupiti obrani završnog rada u </a:t>
            </a:r>
            <a:r>
              <a:rPr lang="hr-HR" sz="1800" dirty="0" smtClean="0">
                <a:solidFill>
                  <a:srgbClr val="FF0000"/>
                </a:solidFill>
              </a:rPr>
              <a:t>dva roka </a:t>
            </a:r>
            <a:r>
              <a:rPr lang="hr-HR" sz="1800" dirty="0" smtClean="0">
                <a:solidFill>
                  <a:schemeClr val="accent1">
                    <a:lumMod val="90000"/>
                    <a:lumOff val="10000"/>
                  </a:schemeClr>
                </a:solidFill>
              </a:rPr>
              <a:t>bez obveze plaćanja</a:t>
            </a:r>
            <a:endParaRPr sz="1800" dirty="0">
              <a:solidFill>
                <a:schemeClr val="accent1">
                  <a:lumMod val="90000"/>
                  <a:lumOff val="10000"/>
                </a:schemeClr>
              </a:solidFill>
            </a:endParaRPr>
          </a:p>
        </p:txBody>
      </p:sp>
      <p:sp>
        <p:nvSpPr>
          <p:cNvPr id="49001" name="Google Shape;49001;p46"/>
          <p:cNvSpPr txBox="1">
            <a:spLocks noGrp="1"/>
          </p:cNvSpPr>
          <p:nvPr>
            <p:ph type="title" idx="4"/>
          </p:nvPr>
        </p:nvSpPr>
        <p:spPr>
          <a:xfrm>
            <a:off x="2378870" y="3399158"/>
            <a:ext cx="5650706" cy="92602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800" dirty="0" smtClean="0">
                <a:solidFill>
                  <a:schemeClr val="accent1">
                    <a:lumMod val="90000"/>
                    <a:lumOff val="10000"/>
                  </a:schemeClr>
                </a:solidFill>
              </a:rPr>
              <a:t>Redovni učenik koji je branio završni rad u </a:t>
            </a:r>
            <a:r>
              <a:rPr lang="hr-HR" sz="1800" dirty="0" smtClean="0">
                <a:solidFill>
                  <a:srgbClr val="FF0000"/>
                </a:solidFill>
              </a:rPr>
              <a:t>dva roka </a:t>
            </a:r>
            <a:r>
              <a:rPr lang="hr-HR" sz="1800" dirty="0" smtClean="0">
                <a:solidFill>
                  <a:schemeClr val="accent1">
                    <a:lumMod val="90000"/>
                    <a:lumOff val="10000"/>
                  </a:schemeClr>
                </a:solidFill>
              </a:rPr>
              <a:t>i </a:t>
            </a:r>
            <a:r>
              <a:rPr lang="hr-HR" sz="1800" dirty="0" smtClean="0">
                <a:solidFill>
                  <a:srgbClr val="FF0000"/>
                </a:solidFill>
              </a:rPr>
              <a:t>nije pozitivno ocijenjen, snosi troškove </a:t>
            </a:r>
            <a:r>
              <a:rPr lang="hr-HR" sz="1800" dirty="0" smtClean="0">
                <a:solidFill>
                  <a:schemeClr val="accent1">
                    <a:lumMod val="90000"/>
                    <a:lumOff val="10000"/>
                  </a:schemeClr>
                </a:solidFill>
              </a:rPr>
              <a:t>daljnjih obrana istog</a:t>
            </a:r>
            <a:endParaRPr sz="1800" dirty="0">
              <a:solidFill>
                <a:schemeClr val="accent1">
                  <a:lumMod val="90000"/>
                  <a:lumOff val="10000"/>
                </a:schemeClr>
              </a:solidFill>
            </a:endParaRPr>
          </a:p>
        </p:txBody>
      </p:sp>
      <p:sp>
        <p:nvSpPr>
          <p:cNvPr id="49005" name="Google Shape;49005;p46"/>
          <p:cNvSpPr txBox="1">
            <a:spLocks noGrp="1"/>
          </p:cNvSpPr>
          <p:nvPr>
            <p:ph type="title" idx="8"/>
          </p:nvPr>
        </p:nvSpPr>
        <p:spPr>
          <a:xfrm>
            <a:off x="3522813" y="2137115"/>
            <a:ext cx="5101616" cy="84022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800" dirty="0" smtClean="0">
                <a:solidFill>
                  <a:schemeClr val="accent1">
                    <a:lumMod val="90000"/>
                    <a:lumOff val="10000"/>
                  </a:schemeClr>
                </a:solidFill>
              </a:rPr>
              <a:t>Pravo na dva roka za polaganje - </a:t>
            </a:r>
            <a:r>
              <a:rPr lang="hr-HR" sz="1800" dirty="0" smtClean="0">
                <a:solidFill>
                  <a:srgbClr val="FF0000"/>
                </a:solidFill>
              </a:rPr>
              <a:t>dvije godine </a:t>
            </a:r>
            <a:r>
              <a:rPr lang="hr-HR" sz="1800" dirty="0" smtClean="0">
                <a:solidFill>
                  <a:schemeClr val="accent1">
                    <a:lumMod val="90000"/>
                    <a:lumOff val="10000"/>
                  </a:schemeClr>
                </a:solidFill>
              </a:rPr>
              <a:t>nakon prestanka statusa redovnog učenika</a:t>
            </a:r>
            <a:endParaRPr sz="1800" dirty="0">
              <a:solidFill>
                <a:schemeClr val="accent1">
                  <a:lumMod val="90000"/>
                  <a:lumOff val="10000"/>
                </a:schemeClr>
              </a:solidFill>
            </a:endParaRPr>
          </a:p>
        </p:txBody>
      </p:sp>
      <p:sp>
        <p:nvSpPr>
          <p:cNvPr id="49009" name="Google Shape;49009;p46"/>
          <p:cNvSpPr txBox="1">
            <a:spLocks noGrp="1"/>
          </p:cNvSpPr>
          <p:nvPr>
            <p:ph type="title" idx="15"/>
          </p:nvPr>
        </p:nvSpPr>
        <p:spPr>
          <a:xfrm>
            <a:off x="590212" y="243149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PRAVA I OBVEZE UČENIKA</a:t>
            </a:r>
            <a:endParaRPr dirty="0"/>
          </a:p>
        </p:txBody>
      </p:sp>
      <p:pic>
        <p:nvPicPr>
          <p:cNvPr id="49011" name="Google Shape;49011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590212" y="1044049"/>
            <a:ext cx="1343276" cy="771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9012" name="Google Shape;49012;p4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-1155530">
            <a:off x="2211208" y="2050656"/>
            <a:ext cx="1309560" cy="996013"/>
          </a:xfrm>
          <a:prstGeom prst="rect">
            <a:avLst/>
          </a:prstGeom>
          <a:noFill/>
          <a:ln>
            <a:noFill/>
          </a:ln>
        </p:spPr>
      </p:pic>
      <p:pic>
        <p:nvPicPr>
          <p:cNvPr id="49015" name="Google Shape;49015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955116" y="3527385"/>
            <a:ext cx="1343276" cy="771225"/>
          </a:xfrm>
          <a:prstGeom prst="rect">
            <a:avLst/>
          </a:prstGeom>
          <a:noFill/>
          <a:ln>
            <a:noFill/>
          </a:ln>
        </p:spPr>
      </p:pic>
      <p:sp>
        <p:nvSpPr>
          <p:cNvPr id="47" name="Google Shape;58715;p69"/>
          <p:cNvSpPr/>
          <p:nvPr/>
        </p:nvSpPr>
        <p:spPr>
          <a:xfrm>
            <a:off x="2113146" y="3092953"/>
            <a:ext cx="370493" cy="381227"/>
          </a:xfrm>
          <a:custGeom>
            <a:avLst/>
            <a:gdLst/>
            <a:ahLst/>
            <a:cxnLst/>
            <a:rect l="l" t="t" r="r" b="b"/>
            <a:pathLst>
              <a:path w="17212" h="19327" extrusionOk="0">
                <a:moveTo>
                  <a:pt x="15400" y="1132"/>
                </a:moveTo>
                <a:cubicBezTo>
                  <a:pt x="15714" y="1132"/>
                  <a:pt x="15965" y="1386"/>
                  <a:pt x="15965" y="1700"/>
                </a:cubicBezTo>
                <a:cubicBezTo>
                  <a:pt x="15965" y="2011"/>
                  <a:pt x="15714" y="2265"/>
                  <a:pt x="15400" y="2265"/>
                </a:cubicBezTo>
                <a:lnTo>
                  <a:pt x="1813" y="2265"/>
                </a:lnTo>
                <a:cubicBezTo>
                  <a:pt x="1499" y="2265"/>
                  <a:pt x="1248" y="2011"/>
                  <a:pt x="1248" y="1700"/>
                </a:cubicBezTo>
                <a:cubicBezTo>
                  <a:pt x="1248" y="1386"/>
                  <a:pt x="1499" y="1132"/>
                  <a:pt x="1813" y="1132"/>
                </a:cubicBezTo>
                <a:close/>
                <a:moveTo>
                  <a:pt x="14835" y="3397"/>
                </a:moveTo>
                <a:lnTo>
                  <a:pt x="14835" y="10230"/>
                </a:lnTo>
                <a:lnTo>
                  <a:pt x="2380" y="10230"/>
                </a:lnTo>
                <a:lnTo>
                  <a:pt x="2380" y="3397"/>
                </a:lnTo>
                <a:close/>
                <a:moveTo>
                  <a:pt x="15400" y="11362"/>
                </a:moveTo>
                <a:cubicBezTo>
                  <a:pt x="15714" y="11362"/>
                  <a:pt x="15965" y="11613"/>
                  <a:pt x="15965" y="11927"/>
                </a:cubicBezTo>
                <a:cubicBezTo>
                  <a:pt x="15965" y="12241"/>
                  <a:pt x="15714" y="12495"/>
                  <a:pt x="15400" y="12495"/>
                </a:cubicBezTo>
                <a:lnTo>
                  <a:pt x="1813" y="12495"/>
                </a:lnTo>
                <a:cubicBezTo>
                  <a:pt x="1499" y="12495"/>
                  <a:pt x="1248" y="12241"/>
                  <a:pt x="1248" y="11927"/>
                </a:cubicBezTo>
                <a:cubicBezTo>
                  <a:pt x="1248" y="11613"/>
                  <a:pt x="1499" y="11362"/>
                  <a:pt x="1813" y="11362"/>
                </a:cubicBezTo>
                <a:close/>
                <a:moveTo>
                  <a:pt x="1813" y="0"/>
                </a:moveTo>
                <a:cubicBezTo>
                  <a:pt x="985" y="0"/>
                  <a:pt x="279" y="595"/>
                  <a:pt x="140" y="1410"/>
                </a:cubicBezTo>
                <a:cubicBezTo>
                  <a:pt x="1" y="2226"/>
                  <a:pt x="466" y="3023"/>
                  <a:pt x="1248" y="3300"/>
                </a:cubicBezTo>
                <a:lnTo>
                  <a:pt x="1248" y="10327"/>
                </a:lnTo>
                <a:cubicBezTo>
                  <a:pt x="569" y="10565"/>
                  <a:pt x="116" y="11208"/>
                  <a:pt x="116" y="11927"/>
                </a:cubicBezTo>
                <a:cubicBezTo>
                  <a:pt x="116" y="12866"/>
                  <a:pt x="874" y="13624"/>
                  <a:pt x="1813" y="13627"/>
                </a:cubicBezTo>
                <a:lnTo>
                  <a:pt x="6774" y="13627"/>
                </a:lnTo>
                <a:lnTo>
                  <a:pt x="2522" y="18383"/>
                </a:lnTo>
                <a:cubicBezTo>
                  <a:pt x="2311" y="18615"/>
                  <a:pt x="2332" y="18974"/>
                  <a:pt x="2564" y="19183"/>
                </a:cubicBezTo>
                <a:cubicBezTo>
                  <a:pt x="2673" y="19279"/>
                  <a:pt x="2809" y="19326"/>
                  <a:pt x="2943" y="19326"/>
                </a:cubicBezTo>
                <a:cubicBezTo>
                  <a:pt x="3100" y="19326"/>
                  <a:pt x="3256" y="19262"/>
                  <a:pt x="3368" y="19137"/>
                </a:cubicBezTo>
                <a:lnTo>
                  <a:pt x="8042" y="13908"/>
                </a:lnTo>
                <a:lnTo>
                  <a:pt x="8042" y="18760"/>
                </a:lnTo>
                <a:cubicBezTo>
                  <a:pt x="8042" y="19071"/>
                  <a:pt x="8292" y="19325"/>
                  <a:pt x="8606" y="19325"/>
                </a:cubicBezTo>
                <a:cubicBezTo>
                  <a:pt x="8920" y="19325"/>
                  <a:pt x="9174" y="19071"/>
                  <a:pt x="9174" y="18760"/>
                </a:cubicBezTo>
                <a:lnTo>
                  <a:pt x="9174" y="13908"/>
                </a:lnTo>
                <a:lnTo>
                  <a:pt x="13845" y="19137"/>
                </a:lnTo>
                <a:cubicBezTo>
                  <a:pt x="13956" y="19260"/>
                  <a:pt x="14109" y="19322"/>
                  <a:pt x="14263" y="19322"/>
                </a:cubicBezTo>
                <a:cubicBezTo>
                  <a:pt x="14398" y="19322"/>
                  <a:pt x="14534" y="19274"/>
                  <a:pt x="14642" y="19177"/>
                </a:cubicBezTo>
                <a:cubicBezTo>
                  <a:pt x="14875" y="18971"/>
                  <a:pt x="14896" y="18615"/>
                  <a:pt x="14691" y="18383"/>
                </a:cubicBezTo>
                <a:lnTo>
                  <a:pt x="10439" y="13627"/>
                </a:lnTo>
                <a:lnTo>
                  <a:pt x="15400" y="13627"/>
                </a:lnTo>
                <a:cubicBezTo>
                  <a:pt x="16227" y="13624"/>
                  <a:pt x="16934" y="13029"/>
                  <a:pt x="17073" y="12214"/>
                </a:cubicBezTo>
                <a:cubicBezTo>
                  <a:pt x="17212" y="11399"/>
                  <a:pt x="16747" y="10601"/>
                  <a:pt x="15968" y="10327"/>
                </a:cubicBezTo>
                <a:lnTo>
                  <a:pt x="15968" y="3300"/>
                </a:lnTo>
                <a:cubicBezTo>
                  <a:pt x="16747" y="3023"/>
                  <a:pt x="17212" y="2226"/>
                  <a:pt x="17073" y="1410"/>
                </a:cubicBezTo>
                <a:cubicBezTo>
                  <a:pt x="16934" y="595"/>
                  <a:pt x="16227" y="0"/>
                  <a:pt x="15400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466443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83" name="Google Shape;49983;p50"/>
          <p:cNvSpPr txBox="1">
            <a:spLocks noGrp="1"/>
          </p:cNvSpPr>
          <p:nvPr>
            <p:ph type="title"/>
          </p:nvPr>
        </p:nvSpPr>
        <p:spPr>
          <a:xfrm>
            <a:off x="1728787" y="529407"/>
            <a:ext cx="5522118" cy="1859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3600" dirty="0" smtClean="0"/>
              <a:t>SVJEDOŽBA O ZAVRŠNOM RADU</a:t>
            </a:r>
            <a:endParaRPr sz="3600" dirty="0"/>
          </a:p>
        </p:txBody>
      </p:sp>
      <p:sp>
        <p:nvSpPr>
          <p:cNvPr id="5" name="Google Shape;49001;p46"/>
          <p:cNvSpPr txBox="1">
            <a:spLocks/>
          </p:cNvSpPr>
          <p:nvPr/>
        </p:nvSpPr>
        <p:spPr>
          <a:xfrm>
            <a:off x="1035921" y="2200275"/>
            <a:ext cx="6907849" cy="2085974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/>
            <a:r>
              <a:rPr lang="hr-HR" sz="2200" dirty="0" smtClean="0">
                <a:solidFill>
                  <a:schemeClr val="accent1">
                    <a:lumMod val="90000"/>
                    <a:lumOff val="10000"/>
                  </a:schemeClr>
                </a:solidFill>
                <a:latin typeface="Alice" panose="020B0604020202020204" charset="0"/>
              </a:rPr>
              <a:t>Učeniku koji je </a:t>
            </a:r>
            <a:r>
              <a:rPr lang="hr-HR" sz="2200" dirty="0" smtClean="0">
                <a:solidFill>
                  <a:srgbClr val="FF0000"/>
                </a:solidFill>
                <a:latin typeface="Alice" panose="020B0604020202020204" charset="0"/>
              </a:rPr>
              <a:t>obranio završni rad </a:t>
            </a:r>
            <a:r>
              <a:rPr lang="hr-HR" sz="2200" dirty="0" smtClean="0">
                <a:solidFill>
                  <a:schemeClr val="accent1">
                    <a:lumMod val="90000"/>
                    <a:lumOff val="10000"/>
                  </a:schemeClr>
                </a:solidFill>
                <a:latin typeface="Alice" panose="020B0604020202020204" charset="0"/>
              </a:rPr>
              <a:t>izdaje se </a:t>
            </a:r>
            <a:r>
              <a:rPr lang="hr-HR" sz="2200" dirty="0" smtClean="0">
                <a:solidFill>
                  <a:srgbClr val="FF0000"/>
                </a:solidFill>
                <a:latin typeface="Alice" panose="020B0604020202020204" charset="0"/>
              </a:rPr>
              <a:t>svjedodžba</a:t>
            </a:r>
            <a:r>
              <a:rPr lang="hr-HR" sz="2200" dirty="0" smtClean="0">
                <a:solidFill>
                  <a:schemeClr val="accent1">
                    <a:lumMod val="90000"/>
                    <a:lumOff val="10000"/>
                  </a:schemeClr>
                </a:solidFill>
                <a:latin typeface="Alice" panose="020B0604020202020204" charset="0"/>
              </a:rPr>
              <a:t> o završnom radu </a:t>
            </a:r>
          </a:p>
          <a:p>
            <a:pPr algn="ctr"/>
            <a:endParaRPr lang="hr-HR" sz="2200" dirty="0">
              <a:solidFill>
                <a:schemeClr val="accent1">
                  <a:lumMod val="90000"/>
                  <a:lumOff val="10000"/>
                </a:schemeClr>
              </a:solidFill>
              <a:latin typeface="Alice" panose="020B0604020202020204" charset="0"/>
            </a:endParaRPr>
          </a:p>
          <a:p>
            <a:pPr algn="ctr"/>
            <a:r>
              <a:rPr lang="hr-HR" sz="2200" dirty="0" smtClean="0">
                <a:solidFill>
                  <a:srgbClr val="FF0000"/>
                </a:solidFill>
                <a:latin typeface="Alice" panose="020B0604020202020204" charset="0"/>
              </a:rPr>
              <a:t>Svjedodžba </a:t>
            </a:r>
            <a:r>
              <a:rPr lang="hr-HR" sz="2200" dirty="0" smtClean="0">
                <a:solidFill>
                  <a:schemeClr val="accent1">
                    <a:lumMod val="90000"/>
                    <a:lumOff val="10000"/>
                  </a:schemeClr>
                </a:solidFill>
                <a:latin typeface="Alice" panose="020B0604020202020204" charset="0"/>
              </a:rPr>
              <a:t>o završnome radu je isprava kojom se potvrđuje </a:t>
            </a:r>
            <a:r>
              <a:rPr lang="hr-HR" sz="2200" dirty="0" smtClean="0">
                <a:solidFill>
                  <a:srgbClr val="FF0000"/>
                </a:solidFill>
                <a:latin typeface="Alice" panose="020B0604020202020204" charset="0"/>
              </a:rPr>
              <a:t>završetak srednjeg obrazovanja </a:t>
            </a:r>
            <a:r>
              <a:rPr lang="hr-HR" sz="2200" dirty="0" smtClean="0">
                <a:solidFill>
                  <a:schemeClr val="accent1">
                    <a:lumMod val="90000"/>
                    <a:lumOff val="10000"/>
                  </a:schemeClr>
                </a:solidFill>
                <a:latin typeface="Alice" panose="020B0604020202020204" charset="0"/>
              </a:rPr>
              <a:t>u strukovnome programu</a:t>
            </a:r>
            <a:endParaRPr lang="hr-HR" sz="2200" dirty="0">
              <a:solidFill>
                <a:schemeClr val="accent1">
                  <a:lumMod val="90000"/>
                  <a:lumOff val="10000"/>
                </a:schemeClr>
              </a:solidFill>
              <a:latin typeface="Alice" panose="020B0604020202020204" charset="0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13" name="Google Shape;49113;p47"/>
          <p:cNvSpPr txBox="1"/>
          <p:nvPr/>
        </p:nvSpPr>
        <p:spPr>
          <a:xfrm>
            <a:off x="4745175" y="3102213"/>
            <a:ext cx="1091100" cy="59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 b="1" dirty="0" smtClean="0">
                <a:solidFill>
                  <a:srgbClr val="FFFFFF"/>
                </a:solidFill>
                <a:latin typeface="Work Sans"/>
                <a:ea typeface="Work Sans"/>
                <a:cs typeface="Work Sans"/>
                <a:sym typeface="Work Sans"/>
              </a:rPr>
              <a:t>0</a:t>
            </a:r>
            <a:r>
              <a:rPr lang="en" sz="3000" b="1" dirty="0">
                <a:solidFill>
                  <a:srgbClr val="FFFFFF"/>
                </a:solidFill>
                <a:latin typeface="Work Sans"/>
                <a:ea typeface="Work Sans"/>
                <a:cs typeface="Work Sans"/>
                <a:sym typeface="Work Sans"/>
              </a:rPr>
              <a:t>%</a:t>
            </a:r>
            <a:endParaRPr sz="3000" b="1" dirty="0">
              <a:solidFill>
                <a:srgbClr val="FFFFFF"/>
              </a:solidFill>
              <a:latin typeface="Work Sans"/>
              <a:ea typeface="Work Sans"/>
              <a:cs typeface="Work Sans"/>
              <a:sym typeface="Work Sans"/>
            </a:endParaRPr>
          </a:p>
        </p:txBody>
      </p:sp>
      <p:sp>
        <p:nvSpPr>
          <p:cNvPr id="2" name="TekstniOkvir 1"/>
          <p:cNvSpPr txBox="1"/>
          <p:nvPr/>
        </p:nvSpPr>
        <p:spPr>
          <a:xfrm>
            <a:off x="744456" y="160433"/>
            <a:ext cx="772953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hr-HR" sz="2400" b="1" dirty="0" smtClean="0">
                <a:solidFill>
                  <a:schemeClr val="accent1">
                    <a:lumMod val="90000"/>
                    <a:lumOff val="10000"/>
                  </a:schemeClr>
                </a:solidFill>
                <a:latin typeface="Alice" panose="020B0604020202020204" charset="0"/>
              </a:rPr>
              <a:t>ROKOVI IZRADBE I OBRANE ZAVRŠNOG RADA ZA 2024./2025. ŠKOLSKU GODINU</a:t>
            </a:r>
            <a:endParaRPr lang="hr-HR" sz="2400" b="1" dirty="0">
              <a:solidFill>
                <a:schemeClr val="accent1">
                  <a:lumMod val="90000"/>
                  <a:lumOff val="10000"/>
                </a:schemeClr>
              </a:solidFill>
              <a:latin typeface="Alice" panose="020B0604020202020204" charset="0"/>
            </a:endParaRPr>
          </a:p>
        </p:txBody>
      </p:sp>
      <p:graphicFrame>
        <p:nvGraphicFramePr>
          <p:cNvPr id="4" name="Tablica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81890063"/>
              </p:ext>
            </p:extLst>
          </p:nvPr>
        </p:nvGraphicFramePr>
        <p:xfrm>
          <a:off x="1269741" y="1099804"/>
          <a:ext cx="6950868" cy="3219870"/>
        </p:xfrm>
        <a:graphic>
          <a:graphicData uri="http://schemas.openxmlformats.org/drawingml/2006/table">
            <a:tbl>
              <a:tblPr firstRow="1" bandRow="1">
                <a:tableStyleId>{A39A5F5C-39FF-43F1-B4A0-0A7C538D94AD}</a:tableStyleId>
              </a:tblPr>
              <a:tblGrid>
                <a:gridCol w="3475434">
                  <a:extLst>
                    <a:ext uri="{9D8B030D-6E8A-4147-A177-3AD203B41FA5}">
                      <a16:colId xmlns:a16="http://schemas.microsoft.com/office/drawing/2014/main" val="2475200855"/>
                    </a:ext>
                  </a:extLst>
                </a:gridCol>
                <a:gridCol w="3475434">
                  <a:extLst>
                    <a:ext uri="{9D8B030D-6E8A-4147-A177-3AD203B41FA5}">
                      <a16:colId xmlns:a16="http://schemas.microsoft.com/office/drawing/2014/main" val="2272918161"/>
                    </a:ext>
                  </a:extLst>
                </a:gridCol>
              </a:tblGrid>
              <a:tr h="334208">
                <a:tc gridSpan="2">
                  <a:txBody>
                    <a:bodyPr/>
                    <a:lstStyle/>
                    <a:p>
                      <a:r>
                        <a:rPr lang="hr-HR" sz="1600" b="1" dirty="0" smtClean="0">
                          <a:latin typeface="Alice" panose="020B0604020202020204" charset="0"/>
                        </a:rPr>
                        <a:t>                AKTIVNOSTI                                                   DATUM</a:t>
                      </a:r>
                      <a:endParaRPr lang="hr-HR" sz="1600" b="1" dirty="0">
                        <a:latin typeface="Alice" panose="020B0604020202020204" charset="0"/>
                      </a:endParaRPr>
                    </a:p>
                  </a:txBody>
                  <a:tcP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hr-HR" dirty="0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4062656"/>
                  </a:ext>
                </a:extLst>
              </a:tr>
              <a:tr h="369654"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DOSTAVA</a:t>
                      </a:r>
                      <a:r>
                        <a:rPr lang="hr-HR" baseline="0" dirty="0" smtClean="0">
                          <a:latin typeface="Alice" panose="020B0604020202020204" charset="0"/>
                        </a:rPr>
                        <a:t> TEMA ZA ZAVRŠNI RAD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20. LISTOPADA</a:t>
                      </a:r>
                      <a:r>
                        <a:rPr lang="hr-HR" baseline="0" dirty="0" smtClean="0">
                          <a:latin typeface="Alice" panose="020B0604020202020204" charset="0"/>
                        </a:rPr>
                        <a:t> 2024.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69865095"/>
                  </a:ext>
                </a:extLst>
              </a:tr>
              <a:tr h="369654"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IZBOR TEME ZAVRŠNOG RADA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31.</a:t>
                      </a:r>
                      <a:r>
                        <a:rPr lang="hr-HR" baseline="0" dirty="0" smtClean="0">
                          <a:latin typeface="Alice" panose="020B0604020202020204" charset="0"/>
                        </a:rPr>
                        <a:t> LISTOPADA 2024.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95129654"/>
                  </a:ext>
                </a:extLst>
              </a:tr>
              <a:tr h="369654"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IZRADA ZAVRŠNOG RADA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31. LISTOPADA 2024.</a:t>
                      </a:r>
                      <a:r>
                        <a:rPr lang="hr-HR" baseline="0" dirty="0" smtClean="0">
                          <a:latin typeface="Alice" panose="020B0604020202020204" charset="0"/>
                        </a:rPr>
                        <a:t> – 4. TRAVNJA 2025.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669473447"/>
                  </a:ext>
                </a:extLst>
              </a:tr>
              <a:tr h="369654"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PRIJAVA</a:t>
                      </a:r>
                      <a:r>
                        <a:rPr lang="hr-HR" baseline="0" dirty="0" smtClean="0">
                          <a:latin typeface="Alice" panose="020B0604020202020204" charset="0"/>
                        </a:rPr>
                        <a:t> ZAVRŠNOG RADA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1. TRAVNJA 2025.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219820891"/>
                  </a:ext>
                </a:extLst>
              </a:tr>
              <a:tr h="516503"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PREDAJA ZAVRŠNOG RADA MENTORU NA ODOBRENJE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4. TRAVNJA 2025.</a:t>
                      </a:r>
                    </a:p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(mentor/</a:t>
                      </a:r>
                      <a:r>
                        <a:rPr lang="hr-HR" smtClean="0">
                          <a:latin typeface="Alice" panose="020B0604020202020204" charset="0"/>
                        </a:rPr>
                        <a:t>ica</a:t>
                      </a:r>
                      <a:r>
                        <a:rPr lang="hr-HR" baseline="0" smtClean="0">
                          <a:latin typeface="Alice" panose="020B0604020202020204" charset="0"/>
                        </a:rPr>
                        <a:t> </a:t>
                      </a:r>
                      <a:r>
                        <a:rPr lang="hr-HR" baseline="0" dirty="0" smtClean="0">
                          <a:latin typeface="Alice" panose="020B0604020202020204" charset="0"/>
                        </a:rPr>
                        <a:t>vraća do 16.4.)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440341217"/>
                  </a:ext>
                </a:extLst>
              </a:tr>
              <a:tr h="516503"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PREDAJA ZAVRŠNOG RADA</a:t>
                      </a:r>
                      <a:r>
                        <a:rPr lang="hr-HR" baseline="0" dirty="0" smtClean="0">
                          <a:latin typeface="Alice" panose="020B0604020202020204" charset="0"/>
                        </a:rPr>
                        <a:t> U URUDŽBENI ZAPISNIK /REFERADA/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16. SVIBNJA 2025.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12435988"/>
                  </a:ext>
                </a:extLst>
              </a:tr>
              <a:tr h="369654"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OBRANA ZAVRŠNOG RADA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hr-HR" dirty="0" smtClean="0">
                          <a:latin typeface="Alice" panose="020B0604020202020204" charset="0"/>
                        </a:rPr>
                        <a:t>OD</a:t>
                      </a:r>
                      <a:r>
                        <a:rPr lang="hr-HR" baseline="0" dirty="0" smtClean="0">
                          <a:latin typeface="Alice" panose="020B0604020202020204" charset="0"/>
                        </a:rPr>
                        <a:t> 2. DO 13. LIPNJA 2025.</a:t>
                      </a:r>
                      <a:endParaRPr lang="hr-HR" dirty="0">
                        <a:latin typeface="Alice" panose="020B0604020202020204" charset="0"/>
                      </a:endParaRP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12335358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87" name="Google Shape;47987;p44"/>
          <p:cNvSpPr txBox="1">
            <a:spLocks noGrp="1"/>
          </p:cNvSpPr>
          <p:nvPr>
            <p:ph type="title" idx="6"/>
          </p:nvPr>
        </p:nvSpPr>
        <p:spPr>
          <a:xfrm>
            <a:off x="56390" y="51777"/>
            <a:ext cx="4366350" cy="828882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2400" dirty="0" smtClean="0"/>
              <a:t>Pisani dio izradbe</a:t>
            </a:r>
            <a:br>
              <a:rPr lang="hr-HR" sz="2400" dirty="0" smtClean="0"/>
            </a:br>
            <a:r>
              <a:rPr lang="hr-HR" sz="2400" dirty="0" smtClean="0"/>
              <a:t>ELABORAT</a:t>
            </a:r>
            <a:endParaRPr sz="2400" dirty="0"/>
          </a:p>
        </p:txBody>
      </p:sp>
      <p:sp>
        <p:nvSpPr>
          <p:cNvPr id="8" name="Pravokutnik 7"/>
          <p:cNvSpPr/>
          <p:nvPr/>
        </p:nvSpPr>
        <p:spPr>
          <a:xfrm>
            <a:off x="632220" y="880659"/>
            <a:ext cx="3307557" cy="4148541"/>
          </a:xfrm>
          <a:prstGeom prst="rect">
            <a:avLst/>
          </a:prstGeom>
          <a:solidFill>
            <a:schemeClr val="accent1">
              <a:lumMod val="25000"/>
              <a:lumOff val="75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r-HR" dirty="0"/>
          </a:p>
        </p:txBody>
      </p:sp>
      <p:sp>
        <p:nvSpPr>
          <p:cNvPr id="9" name="TekstniOkvir 8"/>
          <p:cNvSpPr txBox="1"/>
          <p:nvPr/>
        </p:nvSpPr>
        <p:spPr>
          <a:xfrm>
            <a:off x="632220" y="1092993"/>
            <a:ext cx="3214690" cy="39362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hr-HR" sz="1600" dirty="0" smtClean="0">
                <a:latin typeface="Alice" panose="020B0604020202020204" charset="0"/>
              </a:rPr>
              <a:t>NASLOVNA STRANICA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r-HR" sz="1600" dirty="0" smtClean="0">
                <a:latin typeface="Alice" panose="020B0604020202020204" charset="0"/>
              </a:rPr>
              <a:t>SADRŽAJ ELABORATA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r-HR" sz="1600" dirty="0" smtClean="0">
                <a:latin typeface="Alice" panose="020B0604020202020204" charset="0"/>
              </a:rPr>
              <a:t>UVOD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r-HR" sz="1600" dirty="0" smtClean="0">
                <a:latin typeface="Alice" panose="020B0604020202020204" charset="0"/>
              </a:rPr>
              <a:t>RAZRADA TEME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r-HR" sz="1600" dirty="0" smtClean="0">
                <a:latin typeface="Alice" panose="020B0604020202020204" charset="0"/>
              </a:rPr>
              <a:t>ZAKLJUČAK (teme)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r-HR" sz="1600" dirty="0" smtClean="0">
                <a:latin typeface="Alice" panose="020B0604020202020204" charset="0"/>
              </a:rPr>
              <a:t>ZAKLJUČAK (ukratko)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r-HR" sz="1600" dirty="0" smtClean="0">
                <a:latin typeface="Alice" panose="020B0604020202020204" charset="0"/>
              </a:rPr>
              <a:t>POPIS LITERATURE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r-HR" sz="1600" dirty="0" smtClean="0">
                <a:latin typeface="Alice" panose="020B0604020202020204" charset="0"/>
              </a:rPr>
              <a:t>PRILOZI /slike, tablice i drugi prilozi/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r-HR" sz="1600" dirty="0" smtClean="0">
                <a:latin typeface="Alice" panose="020B0604020202020204" charset="0"/>
              </a:rPr>
              <a:t>ZADNJA STRANICA ELABORATA /podaci o ocjenjivanju završnog rada/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hr-HR" sz="1600" dirty="0" smtClean="0">
                <a:latin typeface="Alice" panose="020B0604020202020204" charset="0"/>
              </a:rPr>
              <a:t>KONZULTACIJSKI LIST /samo za zanimanje </a:t>
            </a:r>
            <a:r>
              <a:rPr lang="hr-HR" sz="1600" i="1" dirty="0" smtClean="0">
                <a:latin typeface="Alice" panose="020B0604020202020204" charset="0"/>
              </a:rPr>
              <a:t>Komercijalist</a:t>
            </a:r>
            <a:r>
              <a:rPr lang="hr-HR" sz="1600" dirty="0" smtClean="0">
                <a:latin typeface="Alice" panose="020B0604020202020204" charset="0"/>
              </a:rPr>
              <a:t>/</a:t>
            </a:r>
            <a:endParaRPr lang="hr-HR" sz="1600" dirty="0">
              <a:latin typeface="Alice" panose="020B0604020202020204" charset="0"/>
            </a:endParaRPr>
          </a:p>
        </p:txBody>
      </p:sp>
      <p:sp>
        <p:nvSpPr>
          <p:cNvPr id="10" name="Pravokutnik 9"/>
          <p:cNvSpPr/>
          <p:nvPr/>
        </p:nvSpPr>
        <p:spPr>
          <a:xfrm>
            <a:off x="4321969" y="192881"/>
            <a:ext cx="3328987" cy="4836319"/>
          </a:xfrm>
          <a:prstGeom prst="rect">
            <a:avLst/>
          </a:prstGeom>
          <a:solidFill>
            <a:schemeClr val="accent1">
              <a:lumMod val="10000"/>
              <a:lumOff val="9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r-HR"/>
          </a:p>
        </p:txBody>
      </p:sp>
      <p:sp>
        <p:nvSpPr>
          <p:cNvPr id="11" name="TekstniOkvir 10"/>
          <p:cNvSpPr txBox="1"/>
          <p:nvPr/>
        </p:nvSpPr>
        <p:spPr>
          <a:xfrm>
            <a:off x="4409859" y="466218"/>
            <a:ext cx="3175395" cy="42780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r-HR" sz="1600" b="1" dirty="0" smtClean="0">
                <a:latin typeface="Alice" panose="020B0604020202020204" charset="0"/>
              </a:rPr>
              <a:t>UPUTE za učenike:</a:t>
            </a:r>
          </a:p>
          <a:p>
            <a:endParaRPr lang="hr-HR" sz="1600" dirty="0">
              <a:latin typeface="Alice" panose="020B0604020202020204" charset="0"/>
            </a:endParaRPr>
          </a:p>
          <a:p>
            <a:r>
              <a:rPr lang="hr-HR" sz="1600" dirty="0" smtClean="0">
                <a:latin typeface="Alice" panose="020B0604020202020204" charset="0"/>
              </a:rPr>
              <a:t>Prilog 1. Vremenik izrade i obrane završnog rada</a:t>
            </a:r>
          </a:p>
          <a:p>
            <a:endParaRPr lang="hr-HR" sz="1600" dirty="0">
              <a:latin typeface="Alice" panose="020B0604020202020204" charset="0"/>
            </a:endParaRPr>
          </a:p>
          <a:p>
            <a:r>
              <a:rPr lang="hr-HR" sz="1600" dirty="0" smtClean="0">
                <a:latin typeface="Alice" panose="020B0604020202020204" charset="0"/>
              </a:rPr>
              <a:t>Prilog 2. Smjernice za izradu Elaborata</a:t>
            </a:r>
          </a:p>
          <a:p>
            <a:endParaRPr lang="hr-HR" sz="1600" dirty="0">
              <a:latin typeface="Alice" panose="020B0604020202020204" charset="0"/>
            </a:endParaRPr>
          </a:p>
          <a:p>
            <a:r>
              <a:rPr lang="hr-HR" sz="1600" dirty="0" smtClean="0">
                <a:latin typeface="Alice" panose="020B0604020202020204" charset="0"/>
              </a:rPr>
              <a:t>Prilog 3. Naslovna stranica Elaborata</a:t>
            </a:r>
          </a:p>
          <a:p>
            <a:endParaRPr lang="hr-HR" sz="1600" dirty="0">
              <a:latin typeface="Alice" panose="020B0604020202020204" charset="0"/>
            </a:endParaRPr>
          </a:p>
          <a:p>
            <a:r>
              <a:rPr lang="hr-HR" sz="1600" dirty="0" smtClean="0">
                <a:latin typeface="Alice" panose="020B0604020202020204" charset="0"/>
              </a:rPr>
              <a:t>Prilog 4. Zadnja stranica Elaborata (podaci o ocjenjivanju završnog rada)</a:t>
            </a:r>
          </a:p>
          <a:p>
            <a:endParaRPr lang="hr-HR" sz="1600" dirty="0">
              <a:latin typeface="Alice" panose="020B0604020202020204" charset="0"/>
            </a:endParaRPr>
          </a:p>
          <a:p>
            <a:r>
              <a:rPr lang="hr-HR" sz="1600" dirty="0" smtClean="0">
                <a:solidFill>
                  <a:schemeClr val="accent3">
                    <a:lumMod val="50000"/>
                  </a:schemeClr>
                </a:solidFill>
                <a:latin typeface="Alice" panose="020B0604020202020204" charset="0"/>
              </a:rPr>
              <a:t>Prilog 5. Konzultacijski list /Komercijalist/</a:t>
            </a:r>
          </a:p>
        </p:txBody>
      </p:sp>
    </p:spTree>
    <p:extLst>
      <p:ext uri="{BB962C8B-B14F-4D97-AF65-F5344CB8AC3E}">
        <p14:creationId xmlns:p14="http://schemas.microsoft.com/office/powerpoint/2010/main" val="427766400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1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19" name="Google Shape;49119;p48"/>
          <p:cNvSpPr txBox="1">
            <a:spLocks noGrp="1"/>
          </p:cNvSpPr>
          <p:nvPr>
            <p:ph type="subTitle" idx="1"/>
          </p:nvPr>
        </p:nvSpPr>
        <p:spPr>
          <a:xfrm>
            <a:off x="623117" y="2247370"/>
            <a:ext cx="7770273" cy="67716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3200" dirty="0" smtClean="0">
                <a:latin typeface="Alice" panose="020B0604020202020204" charset="0"/>
              </a:rPr>
              <a:t>INFORMIRANJE UČENIKA - UPUTE</a:t>
            </a:r>
            <a:endParaRPr sz="3200" dirty="0">
              <a:latin typeface="Alice" panose="020B0604020202020204" charset="0"/>
            </a:endParaRPr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56" name="Google Shape;47856;p34"/>
          <p:cNvSpPr txBox="1">
            <a:spLocks noGrp="1"/>
          </p:cNvSpPr>
          <p:nvPr>
            <p:ph type="ctrTitle"/>
          </p:nvPr>
        </p:nvSpPr>
        <p:spPr>
          <a:xfrm>
            <a:off x="1556998" y="1108965"/>
            <a:ext cx="6107100" cy="298717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3200" dirty="0" smtClean="0">
                <a:solidFill>
                  <a:schemeClr val="dk2"/>
                </a:solidFill>
              </a:rPr>
              <a:t>SRETNOOOOO!</a:t>
            </a:r>
            <a:br>
              <a:rPr lang="hr-HR" sz="3200" dirty="0" smtClean="0">
                <a:solidFill>
                  <a:schemeClr val="dk2"/>
                </a:solidFill>
              </a:rPr>
            </a:br>
            <a:r>
              <a:rPr lang="hr-HR" sz="3200" dirty="0" smtClean="0">
                <a:solidFill>
                  <a:schemeClr val="dk2"/>
                </a:solidFill>
              </a:rPr>
              <a:t/>
            </a:r>
            <a:br>
              <a:rPr lang="hr-HR" sz="3200" dirty="0" smtClean="0">
                <a:solidFill>
                  <a:schemeClr val="dk2"/>
                </a:solidFill>
              </a:rPr>
            </a:br>
            <a:r>
              <a:rPr lang="hr-HR" sz="3200" dirty="0" smtClean="0">
                <a:solidFill>
                  <a:schemeClr val="dk2"/>
                </a:solidFill>
              </a:rPr>
              <a:t>PUNO USPJEHA U IZRADI I OBRANI ZAVRŠNOG RADA!</a:t>
            </a:r>
            <a:endParaRPr lang="hr-HR" sz="3200" dirty="0">
              <a:solidFill>
                <a:schemeClr val="dk2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26286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62" name="Google Shape;47862;p35"/>
          <p:cNvSpPr txBox="1">
            <a:spLocks noGrp="1"/>
          </p:cNvSpPr>
          <p:nvPr>
            <p:ph type="title"/>
          </p:nvPr>
        </p:nvSpPr>
        <p:spPr>
          <a:xfrm>
            <a:off x="2355920" y="104507"/>
            <a:ext cx="4344919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3600" dirty="0" smtClean="0">
                <a:solidFill>
                  <a:schemeClr val="dk2"/>
                </a:solidFill>
              </a:rPr>
              <a:t>ZAKONSKI OKVIRI</a:t>
            </a:r>
            <a:endParaRPr sz="3600" dirty="0">
              <a:solidFill>
                <a:schemeClr val="dk2"/>
              </a:solidFill>
            </a:endParaRPr>
          </a:p>
        </p:txBody>
      </p:sp>
      <p:sp>
        <p:nvSpPr>
          <p:cNvPr id="47863" name="Google Shape;47863;p35"/>
          <p:cNvSpPr txBox="1">
            <a:spLocks noGrp="1"/>
          </p:cNvSpPr>
          <p:nvPr>
            <p:ph type="body" idx="1"/>
          </p:nvPr>
        </p:nvSpPr>
        <p:spPr>
          <a:xfrm>
            <a:off x="664369" y="955813"/>
            <a:ext cx="8088244" cy="3760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2400" b="1" dirty="0" smtClean="0">
                <a:solidFill>
                  <a:schemeClr val="accent1">
                    <a:lumMod val="90000"/>
                    <a:lumOff val="10000"/>
                  </a:schemeClr>
                </a:solidFill>
                <a:latin typeface="Alice" panose="020B0604020202020204" charset="0"/>
              </a:rPr>
              <a:t>ZAKON O ODGOJU I OBRAZOVANJU U OSNOVNOJ I SREDNJOJ ŠKOLI – ČL. 82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2000" dirty="0" smtClean="0">
                <a:solidFill>
                  <a:schemeClr val="dk1"/>
                </a:solidFill>
                <a:latin typeface="Alice" panose="020B0604020202020204" charset="0"/>
              </a:rPr>
              <a:t>Srednje obrazovanje učenika u strukovnim programima završava izradom i obranom završnog rada u organizaciji i provedbi škole.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hr-HR" sz="2400" b="1" dirty="0">
              <a:solidFill>
                <a:schemeClr val="accent1">
                  <a:lumMod val="90000"/>
                  <a:lumOff val="10000"/>
                </a:schemeClr>
              </a:solidFill>
              <a:latin typeface="Alice" panose="020B0604020202020204" charset="0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2400" b="1" dirty="0" smtClean="0">
                <a:solidFill>
                  <a:schemeClr val="accent1">
                    <a:lumMod val="90000"/>
                    <a:lumOff val="10000"/>
                  </a:schemeClr>
                </a:solidFill>
                <a:latin typeface="Alice" panose="020B0604020202020204" charset="0"/>
              </a:rPr>
              <a:t>PRAVILNIK O IZRADBI I OBRANI ZAVRŠNOG RADA (NN 118/2009.)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2000" dirty="0" smtClean="0">
                <a:solidFill>
                  <a:schemeClr val="accent1">
                    <a:lumMod val="90000"/>
                    <a:lumOff val="10000"/>
                  </a:schemeClr>
                </a:solidFill>
                <a:latin typeface="Alice" panose="020B0604020202020204" charset="0"/>
              </a:rPr>
              <a:t>Propisuje: sadržaj, uvjete, način i postupak izradbe i obrane završnoga rada redovnih učenika i polaznika obrazovanja odraslih strukovnih ili umjetničkih obrazovnih programa.</a:t>
            </a: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dirty="0">
              <a:solidFill>
                <a:schemeClr val="dk1"/>
              </a:solidFill>
              <a:latin typeface="Alice" panose="020B060402020202020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868" name="Google Shape;47868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55527">
            <a:off x="2263042" y="1058978"/>
            <a:ext cx="1008840" cy="767292"/>
          </a:xfrm>
          <a:prstGeom prst="rect">
            <a:avLst/>
          </a:prstGeom>
          <a:noFill/>
          <a:ln>
            <a:noFill/>
          </a:ln>
        </p:spPr>
      </p:pic>
      <p:sp>
        <p:nvSpPr>
          <p:cNvPr id="47869" name="Google Shape;47869;p36"/>
          <p:cNvSpPr txBox="1">
            <a:spLocks noGrp="1"/>
          </p:cNvSpPr>
          <p:nvPr>
            <p:ph type="title"/>
          </p:nvPr>
        </p:nvSpPr>
        <p:spPr>
          <a:xfrm>
            <a:off x="1308500" y="1742775"/>
            <a:ext cx="29319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učenikov uradak</a:t>
            </a:r>
            <a:endParaRPr dirty="0"/>
          </a:p>
        </p:txBody>
      </p:sp>
      <p:sp>
        <p:nvSpPr>
          <p:cNvPr id="47870" name="Google Shape;47870;p36"/>
          <p:cNvSpPr txBox="1">
            <a:spLocks noGrp="1"/>
          </p:cNvSpPr>
          <p:nvPr>
            <p:ph type="title" idx="2"/>
          </p:nvPr>
        </p:nvSpPr>
        <p:spPr>
          <a:xfrm>
            <a:off x="2438300" y="1149600"/>
            <a:ext cx="672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1</a:t>
            </a:r>
            <a:endParaRPr dirty="0"/>
          </a:p>
        </p:txBody>
      </p:sp>
      <p:pic>
        <p:nvPicPr>
          <p:cNvPr id="47872" name="Google Shape;47872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55527">
            <a:off x="5865079" y="994584"/>
            <a:ext cx="1008840" cy="767292"/>
          </a:xfrm>
          <a:prstGeom prst="rect">
            <a:avLst/>
          </a:prstGeom>
          <a:noFill/>
          <a:ln>
            <a:noFill/>
          </a:ln>
        </p:spPr>
      </p:pic>
      <p:pic>
        <p:nvPicPr>
          <p:cNvPr id="47873" name="Google Shape;47873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55527">
            <a:off x="5865080" y="2970193"/>
            <a:ext cx="1008840" cy="767292"/>
          </a:xfrm>
          <a:prstGeom prst="rect">
            <a:avLst/>
          </a:prstGeom>
          <a:noFill/>
          <a:ln>
            <a:noFill/>
          </a:ln>
        </p:spPr>
      </p:pic>
      <p:pic>
        <p:nvPicPr>
          <p:cNvPr id="47874" name="Google Shape;47874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55527">
            <a:off x="2263042" y="2852053"/>
            <a:ext cx="1008840" cy="767292"/>
          </a:xfrm>
          <a:prstGeom prst="rect">
            <a:avLst/>
          </a:prstGeom>
          <a:noFill/>
          <a:ln>
            <a:noFill/>
          </a:ln>
        </p:spPr>
      </p:pic>
      <p:sp>
        <p:nvSpPr>
          <p:cNvPr id="47875" name="Google Shape;47875;p36"/>
          <p:cNvSpPr txBox="1">
            <a:spLocks noGrp="1"/>
          </p:cNvSpPr>
          <p:nvPr>
            <p:ph type="title" idx="3"/>
          </p:nvPr>
        </p:nvSpPr>
        <p:spPr>
          <a:xfrm>
            <a:off x="5003612" y="1958627"/>
            <a:ext cx="3190269" cy="70397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600" dirty="0"/>
              <a:t>i</a:t>
            </a:r>
            <a:r>
              <a:rPr lang="hr-HR" sz="1600" dirty="0" smtClean="0"/>
              <a:t>zradbom i obranom provjeravaju se, vrednuju i ocjenjuju učenikove </a:t>
            </a:r>
            <a:r>
              <a:rPr lang="hr-HR" sz="1600" b="1" dirty="0" smtClean="0"/>
              <a:t>strukovne kompetencije</a:t>
            </a:r>
            <a:r>
              <a:rPr lang="hr-HR" sz="1600" dirty="0" smtClean="0"/>
              <a:t> stečene tijekom školovanja</a:t>
            </a:r>
            <a:endParaRPr sz="1600" dirty="0"/>
          </a:p>
        </p:txBody>
      </p:sp>
      <p:sp>
        <p:nvSpPr>
          <p:cNvPr id="47876" name="Google Shape;47876;p36"/>
          <p:cNvSpPr txBox="1">
            <a:spLocks noGrp="1"/>
          </p:cNvSpPr>
          <p:nvPr>
            <p:ph type="title" idx="4"/>
          </p:nvPr>
        </p:nvSpPr>
        <p:spPr>
          <a:xfrm>
            <a:off x="6033353" y="1081530"/>
            <a:ext cx="672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2</a:t>
            </a:r>
            <a:endParaRPr dirty="0"/>
          </a:p>
        </p:txBody>
      </p:sp>
      <p:sp>
        <p:nvSpPr>
          <p:cNvPr id="47878" name="Google Shape;47878;p36"/>
          <p:cNvSpPr txBox="1">
            <a:spLocks noGrp="1"/>
          </p:cNvSpPr>
          <p:nvPr>
            <p:ph type="title" idx="6"/>
          </p:nvPr>
        </p:nvSpPr>
        <p:spPr>
          <a:xfrm>
            <a:off x="4917838" y="3647373"/>
            <a:ext cx="3054588" cy="1272225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2000" dirty="0"/>
              <a:t>o</a:t>
            </a:r>
            <a:r>
              <a:rPr lang="hr-HR" sz="2000" dirty="0" smtClean="0"/>
              <a:t>baveze škole </a:t>
            </a:r>
            <a:r>
              <a:rPr lang="hr-HR" sz="2000" dirty="0"/>
              <a:t>-</a:t>
            </a:r>
            <a:r>
              <a:rPr lang="hr-HR" sz="2000" dirty="0" smtClean="0"/>
              <a:t> </a:t>
            </a:r>
            <a:br>
              <a:rPr lang="hr-HR" sz="2000" dirty="0" smtClean="0"/>
            </a:br>
            <a:r>
              <a:rPr lang="hr-HR" sz="1600" dirty="0" smtClean="0"/>
              <a:t>upoznati učenike sa sadržajem, uvjetima, načinom i postupkom izradbe i obrane završnog rada</a:t>
            </a:r>
            <a:endParaRPr sz="1600" dirty="0"/>
          </a:p>
        </p:txBody>
      </p:sp>
      <p:sp>
        <p:nvSpPr>
          <p:cNvPr id="47879" name="Google Shape;47879;p36"/>
          <p:cNvSpPr txBox="1">
            <a:spLocks noGrp="1"/>
          </p:cNvSpPr>
          <p:nvPr>
            <p:ph type="title" idx="7"/>
          </p:nvPr>
        </p:nvSpPr>
        <p:spPr>
          <a:xfrm>
            <a:off x="6033349" y="3024337"/>
            <a:ext cx="672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4</a:t>
            </a:r>
            <a:endParaRPr dirty="0"/>
          </a:p>
        </p:txBody>
      </p:sp>
      <p:sp>
        <p:nvSpPr>
          <p:cNvPr id="47881" name="Google Shape;47881;p36"/>
          <p:cNvSpPr txBox="1">
            <a:spLocks noGrp="1"/>
          </p:cNvSpPr>
          <p:nvPr>
            <p:ph type="title" idx="9"/>
          </p:nvPr>
        </p:nvSpPr>
        <p:spPr>
          <a:xfrm>
            <a:off x="1308500" y="3617737"/>
            <a:ext cx="2863450" cy="797101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800" dirty="0" smtClean="0"/>
              <a:t>stječe se </a:t>
            </a:r>
            <a:r>
              <a:rPr lang="hr-HR" sz="1800" b="1" dirty="0" smtClean="0"/>
              <a:t>završnost i uvjeti za zapošljavanje </a:t>
            </a:r>
            <a:r>
              <a:rPr lang="hr-HR" sz="1800" dirty="0" smtClean="0"/>
              <a:t>u određenom zanimanju</a:t>
            </a:r>
            <a:endParaRPr sz="1800" dirty="0"/>
          </a:p>
        </p:txBody>
      </p:sp>
      <p:sp>
        <p:nvSpPr>
          <p:cNvPr id="47882" name="Google Shape;47882;p36"/>
          <p:cNvSpPr txBox="1">
            <a:spLocks noGrp="1"/>
          </p:cNvSpPr>
          <p:nvPr>
            <p:ph type="title" idx="13"/>
          </p:nvPr>
        </p:nvSpPr>
        <p:spPr>
          <a:xfrm>
            <a:off x="2438300" y="2939000"/>
            <a:ext cx="672300" cy="59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</a:t>
            </a:r>
            <a:endParaRPr/>
          </a:p>
        </p:txBody>
      </p:sp>
      <p:sp>
        <p:nvSpPr>
          <p:cNvPr id="47884" name="Google Shape;47884;p36"/>
          <p:cNvSpPr txBox="1">
            <a:spLocks noGrp="1"/>
          </p:cNvSpPr>
          <p:nvPr>
            <p:ph type="title" idx="15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OPĆE INFORMACIJE</a:t>
            </a:r>
            <a:endParaRPr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889" name="Google Shape;47889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3684546">
            <a:off x="7457805" y="1944748"/>
            <a:ext cx="1429290" cy="1660656"/>
          </a:xfrm>
          <a:prstGeom prst="rect">
            <a:avLst/>
          </a:prstGeom>
          <a:noFill/>
          <a:ln>
            <a:noFill/>
          </a:ln>
        </p:spPr>
      </p:pic>
      <p:sp>
        <p:nvSpPr>
          <p:cNvPr id="47890" name="Google Shape;47890;p37"/>
          <p:cNvSpPr txBox="1">
            <a:spLocks noGrp="1"/>
          </p:cNvSpPr>
          <p:nvPr>
            <p:ph type="title"/>
          </p:nvPr>
        </p:nvSpPr>
        <p:spPr>
          <a:xfrm>
            <a:off x="1098799" y="-85725"/>
            <a:ext cx="6937920" cy="132873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4000" dirty="0" smtClean="0"/>
              <a:t>ZAVRŠNI RAD</a:t>
            </a:r>
            <a:endParaRPr sz="4000" dirty="0"/>
          </a:p>
        </p:txBody>
      </p:sp>
      <p:sp>
        <p:nvSpPr>
          <p:cNvPr id="12" name="TekstniOkvir 11"/>
          <p:cNvSpPr txBox="1"/>
          <p:nvPr/>
        </p:nvSpPr>
        <p:spPr>
          <a:xfrm>
            <a:off x="664369" y="1771531"/>
            <a:ext cx="3600450" cy="249299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hr-HR" sz="2400" dirty="0" smtClean="0">
                <a:latin typeface="Alice" panose="020B0604020202020204" charset="0"/>
              </a:rPr>
              <a:t>IZRADA ZAVRŠNOG RADA </a:t>
            </a:r>
          </a:p>
          <a:p>
            <a:pPr algn="ctr"/>
            <a:r>
              <a:rPr lang="hr-HR" sz="1800" dirty="0" smtClean="0">
                <a:latin typeface="Alice" panose="020B0604020202020204" charset="0"/>
              </a:rPr>
              <a:t>/izrada i opis – elaborat/</a:t>
            </a:r>
          </a:p>
          <a:p>
            <a:pPr algn="ctr"/>
            <a:endParaRPr lang="hr-HR" sz="1800" dirty="0">
              <a:latin typeface="Alice" panose="020B0604020202020204" charset="0"/>
            </a:endParaRPr>
          </a:p>
          <a:p>
            <a:pPr algn="ctr"/>
            <a:r>
              <a:rPr lang="hr-HR" sz="1800" dirty="0" smtClean="0">
                <a:latin typeface="Alice" panose="020B0604020202020204" charset="0"/>
              </a:rPr>
              <a:t>- samostalno istraživanje i stručna obrada teme na sustavan, smislen, gramatički i pravopisno ispravan način</a:t>
            </a:r>
            <a:endParaRPr lang="hr-HR" sz="1800" dirty="0">
              <a:latin typeface="Alice" panose="020B0604020202020204" charset="0"/>
            </a:endParaRPr>
          </a:p>
        </p:txBody>
      </p:sp>
      <p:sp>
        <p:nvSpPr>
          <p:cNvPr id="17" name="TekstniOkvir 16"/>
          <p:cNvSpPr txBox="1"/>
          <p:nvPr/>
        </p:nvSpPr>
        <p:spPr>
          <a:xfrm>
            <a:off x="4767784" y="1771531"/>
            <a:ext cx="3340372" cy="221599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hr-HR" sz="2400" dirty="0" smtClean="0">
                <a:latin typeface="Alice" panose="020B0604020202020204" charset="0"/>
              </a:rPr>
              <a:t>OBRANA ZAVRŠNOG RADA </a:t>
            </a:r>
          </a:p>
          <a:p>
            <a:pPr algn="ctr"/>
            <a:endParaRPr lang="hr-HR" sz="1800" dirty="0">
              <a:latin typeface="Alice" panose="020B0604020202020204" charset="0"/>
            </a:endParaRPr>
          </a:p>
          <a:p>
            <a:pPr algn="ctr"/>
            <a:r>
              <a:rPr lang="hr-HR" sz="1800" dirty="0" smtClean="0">
                <a:latin typeface="Alice" panose="020B0604020202020204" charset="0"/>
              </a:rPr>
              <a:t>- obrazložiti, samostalno izložiti, objasniti i prezentirati rezultate istraživanja iznesene u pismenom obliku</a:t>
            </a:r>
            <a:endParaRPr lang="hr-HR" sz="1800" dirty="0">
              <a:latin typeface="Alice" panose="020B0604020202020204" charset="0"/>
            </a:endParaRPr>
          </a:p>
        </p:txBody>
      </p:sp>
      <p:sp>
        <p:nvSpPr>
          <p:cNvPr id="15" name="Strelica dolje 14"/>
          <p:cNvSpPr/>
          <p:nvPr/>
        </p:nvSpPr>
        <p:spPr>
          <a:xfrm rot="2287175">
            <a:off x="2377599" y="892058"/>
            <a:ext cx="533588" cy="800101"/>
          </a:xfrm>
          <a:prstGeom prst="downArrow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4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r-HR"/>
          </a:p>
        </p:txBody>
      </p:sp>
      <p:sp>
        <p:nvSpPr>
          <p:cNvPr id="21" name="Strelica dolje 20"/>
          <p:cNvSpPr/>
          <p:nvPr/>
        </p:nvSpPr>
        <p:spPr>
          <a:xfrm rot="19603117">
            <a:off x="6099739" y="869328"/>
            <a:ext cx="533588" cy="800101"/>
          </a:xfrm>
          <a:prstGeom prst="downArrow">
            <a:avLst/>
          </a:prstGeom>
          <a:solidFill>
            <a:schemeClr val="accent3">
              <a:lumMod val="60000"/>
              <a:lumOff val="40000"/>
            </a:schemeClr>
          </a:solidFill>
          <a:ln>
            <a:solidFill>
              <a:schemeClr val="accent4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hr-HR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97" name="Google Shape;47897;p38"/>
          <p:cNvSpPr txBox="1">
            <a:spLocks noGrp="1"/>
          </p:cNvSpPr>
          <p:nvPr>
            <p:ph type="title"/>
          </p:nvPr>
        </p:nvSpPr>
        <p:spPr>
          <a:xfrm>
            <a:off x="1019219" y="1402680"/>
            <a:ext cx="2894523" cy="2040648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4800" dirty="0" smtClean="0"/>
              <a:t>ŠTO JE ZAVRŠNI </a:t>
            </a:r>
            <a:br>
              <a:rPr lang="hr-HR" sz="4800" dirty="0" smtClean="0"/>
            </a:br>
            <a:r>
              <a:rPr lang="hr-HR" sz="4800" dirty="0" smtClean="0"/>
              <a:t>RAD?</a:t>
            </a:r>
            <a:endParaRPr sz="4800" dirty="0"/>
          </a:p>
        </p:txBody>
      </p:sp>
      <p:sp>
        <p:nvSpPr>
          <p:cNvPr id="2" name="TekstniOkvir 1"/>
          <p:cNvSpPr txBox="1"/>
          <p:nvPr/>
        </p:nvSpPr>
        <p:spPr>
          <a:xfrm>
            <a:off x="5452138" y="1402917"/>
            <a:ext cx="345670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r-HR" sz="1800" dirty="0" smtClean="0">
                <a:solidFill>
                  <a:schemeClr val="tx2">
                    <a:lumMod val="50000"/>
                  </a:schemeClr>
                </a:solidFill>
                <a:latin typeface="Alice" panose="020B0604020202020204" charset="0"/>
              </a:rPr>
              <a:t>Stječe se završnost i uvjeti za zapošljavanje u upisnom zanimanju.</a:t>
            </a:r>
            <a:endParaRPr lang="hr-HR" sz="1800" dirty="0">
              <a:solidFill>
                <a:schemeClr val="tx2">
                  <a:lumMod val="50000"/>
                </a:schemeClr>
              </a:solidFill>
              <a:latin typeface="Alice" panose="020B0604020202020204" charset="0"/>
            </a:endParaRPr>
          </a:p>
        </p:txBody>
      </p:sp>
      <p:sp>
        <p:nvSpPr>
          <p:cNvPr id="10" name="TekstniOkvir 9"/>
          <p:cNvSpPr txBox="1"/>
          <p:nvPr/>
        </p:nvSpPr>
        <p:spPr>
          <a:xfrm>
            <a:off x="5368639" y="626323"/>
            <a:ext cx="317961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r-HR" sz="2400" dirty="0" smtClean="0">
                <a:solidFill>
                  <a:schemeClr val="tx2">
                    <a:lumMod val="50000"/>
                  </a:schemeClr>
                </a:solidFill>
                <a:latin typeface="Alice" panose="020B0604020202020204" charset="0"/>
              </a:rPr>
              <a:t>Učenikov je uradak.</a:t>
            </a:r>
            <a:endParaRPr lang="hr-HR" sz="2400" dirty="0">
              <a:solidFill>
                <a:schemeClr val="tx2">
                  <a:lumMod val="50000"/>
                </a:schemeClr>
              </a:solidFill>
              <a:latin typeface="Alice" panose="020B0604020202020204" charset="0"/>
            </a:endParaRPr>
          </a:p>
        </p:txBody>
      </p:sp>
      <p:sp>
        <p:nvSpPr>
          <p:cNvPr id="11" name="TekstniOkvir 10"/>
          <p:cNvSpPr txBox="1"/>
          <p:nvPr/>
        </p:nvSpPr>
        <p:spPr>
          <a:xfrm>
            <a:off x="5463250" y="2482305"/>
            <a:ext cx="345670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r-HR" sz="1800" dirty="0" smtClean="0">
                <a:solidFill>
                  <a:schemeClr val="tx2">
                    <a:lumMod val="50000"/>
                  </a:schemeClr>
                </a:solidFill>
                <a:latin typeface="Alice" panose="020B0604020202020204" charset="0"/>
              </a:rPr>
              <a:t>Pod stručnim vodstvom nastavnika struke – mentora.</a:t>
            </a:r>
            <a:endParaRPr lang="hr-HR" sz="1800" dirty="0">
              <a:solidFill>
                <a:schemeClr val="tx2">
                  <a:lumMod val="50000"/>
                </a:schemeClr>
              </a:solidFill>
              <a:latin typeface="Alice" panose="020B0604020202020204" charset="0"/>
            </a:endParaRPr>
          </a:p>
        </p:txBody>
      </p:sp>
      <p:sp>
        <p:nvSpPr>
          <p:cNvPr id="12" name="TekstniOkvir 11"/>
          <p:cNvSpPr txBox="1"/>
          <p:nvPr/>
        </p:nvSpPr>
        <p:spPr>
          <a:xfrm>
            <a:off x="5452139" y="3390790"/>
            <a:ext cx="345670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hr-HR" sz="1800" dirty="0" smtClean="0">
                <a:solidFill>
                  <a:schemeClr val="tx2">
                    <a:lumMod val="50000"/>
                  </a:schemeClr>
                </a:solidFill>
                <a:latin typeface="Alice" panose="020B0604020202020204" charset="0"/>
              </a:rPr>
              <a:t>Tijekom zadnje učenikove nastavne godine u vremenu od 31. listopada do 10 dana prije datuma obrane završnog rada.</a:t>
            </a:r>
            <a:endParaRPr lang="hr-HR" sz="1800" dirty="0">
              <a:solidFill>
                <a:schemeClr val="tx2">
                  <a:lumMod val="50000"/>
                </a:schemeClr>
              </a:solidFill>
              <a:latin typeface="Alice" panose="020B0604020202020204" charset="0"/>
            </a:endParaRPr>
          </a:p>
        </p:txBody>
      </p:sp>
      <p:pic>
        <p:nvPicPr>
          <p:cNvPr id="13" name="Google Shape;49010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55530">
            <a:off x="4114058" y="500247"/>
            <a:ext cx="1159421" cy="837665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49010;p4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55530">
            <a:off x="4228287" y="2480056"/>
            <a:ext cx="1072500" cy="824324"/>
          </a:xfrm>
          <a:prstGeom prst="rect">
            <a:avLst/>
          </a:prstGeom>
          <a:noFill/>
          <a:ln>
            <a:noFill/>
          </a:ln>
        </p:spPr>
      </p:pic>
      <p:pic>
        <p:nvPicPr>
          <p:cNvPr id="15" name="Google Shape;49112;p4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800000">
            <a:off x="4198042" y="1575329"/>
            <a:ext cx="1027773" cy="618371"/>
          </a:xfrm>
          <a:prstGeom prst="rect">
            <a:avLst/>
          </a:prstGeom>
          <a:noFill/>
          <a:ln>
            <a:noFill/>
          </a:ln>
          <a:effectLst>
            <a:outerShdw blurRad="50800" dist="50800" dir="5400000" algn="ctr" rotWithShape="0">
              <a:schemeClr val="bg1"/>
            </a:outerShdw>
          </a:effectLst>
        </p:spPr>
      </p:pic>
      <p:pic>
        <p:nvPicPr>
          <p:cNvPr id="16" name="Google Shape;49112;p47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800000">
            <a:off x="4223076" y="3636817"/>
            <a:ext cx="1156108" cy="67649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" name="Google Shape;58792;p69"/>
          <p:cNvGrpSpPr/>
          <p:nvPr/>
        </p:nvGrpSpPr>
        <p:grpSpPr>
          <a:xfrm>
            <a:off x="4523464" y="687071"/>
            <a:ext cx="340608" cy="340168"/>
            <a:chOff x="5053900" y="2021500"/>
            <a:chExt cx="483750" cy="483125"/>
          </a:xfr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</p:grpSpPr>
        <p:sp>
          <p:nvSpPr>
            <p:cNvPr id="21" name="Google Shape;58793;p69"/>
            <p:cNvSpPr/>
            <p:nvPr/>
          </p:nvSpPr>
          <p:spPr>
            <a:xfrm>
              <a:off x="5281350" y="2078100"/>
              <a:ext cx="127375" cy="127350"/>
            </a:xfrm>
            <a:custGeom>
              <a:avLst/>
              <a:gdLst/>
              <a:ahLst/>
              <a:cxnLst/>
              <a:rect l="l" t="t" r="r" b="b"/>
              <a:pathLst>
                <a:path w="5095" h="5094" extrusionOk="0">
                  <a:moveTo>
                    <a:pt x="565" y="0"/>
                  </a:moveTo>
                  <a:cubicBezTo>
                    <a:pt x="251" y="0"/>
                    <a:pt x="1" y="254"/>
                    <a:pt x="1" y="568"/>
                  </a:cubicBezTo>
                  <a:cubicBezTo>
                    <a:pt x="1" y="879"/>
                    <a:pt x="251" y="1132"/>
                    <a:pt x="565" y="1132"/>
                  </a:cubicBezTo>
                  <a:cubicBezTo>
                    <a:pt x="2440" y="1135"/>
                    <a:pt x="3959" y="2654"/>
                    <a:pt x="3962" y="4529"/>
                  </a:cubicBezTo>
                  <a:cubicBezTo>
                    <a:pt x="3962" y="4843"/>
                    <a:pt x="4216" y="5094"/>
                    <a:pt x="4530" y="5094"/>
                  </a:cubicBezTo>
                  <a:cubicBezTo>
                    <a:pt x="4841" y="5094"/>
                    <a:pt x="5094" y="4843"/>
                    <a:pt x="5094" y="4529"/>
                  </a:cubicBezTo>
                  <a:cubicBezTo>
                    <a:pt x="5091" y="2029"/>
                    <a:pt x="3065" y="3"/>
                    <a:pt x="5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2" name="Google Shape;58794;p69"/>
            <p:cNvSpPr/>
            <p:nvPr/>
          </p:nvSpPr>
          <p:spPr>
            <a:xfrm>
              <a:off x="5118000" y="2021500"/>
              <a:ext cx="368700" cy="483125"/>
            </a:xfrm>
            <a:custGeom>
              <a:avLst/>
              <a:gdLst/>
              <a:ahLst/>
              <a:cxnLst/>
              <a:rect l="l" t="t" r="r" b="b"/>
              <a:pathLst>
                <a:path w="14748" h="19325" extrusionOk="0">
                  <a:moveTo>
                    <a:pt x="7088" y="1135"/>
                  </a:moveTo>
                  <a:cubicBezTo>
                    <a:pt x="8391" y="1135"/>
                    <a:pt x="9651" y="1571"/>
                    <a:pt x="10668" y="2397"/>
                  </a:cubicBezTo>
                  <a:cubicBezTo>
                    <a:pt x="13159" y="4417"/>
                    <a:pt x="13473" y="8104"/>
                    <a:pt x="11360" y="10516"/>
                  </a:cubicBezTo>
                  <a:cubicBezTo>
                    <a:pt x="10572" y="11419"/>
                    <a:pt x="10085" y="12503"/>
                    <a:pt x="9962" y="13626"/>
                  </a:cubicBezTo>
                  <a:lnTo>
                    <a:pt x="4237" y="13626"/>
                  </a:lnTo>
                  <a:cubicBezTo>
                    <a:pt x="4107" y="12482"/>
                    <a:pt x="3630" y="11407"/>
                    <a:pt x="2866" y="10550"/>
                  </a:cubicBezTo>
                  <a:cubicBezTo>
                    <a:pt x="1658" y="9191"/>
                    <a:pt x="1184" y="7367"/>
                    <a:pt x="1571" y="5549"/>
                  </a:cubicBezTo>
                  <a:cubicBezTo>
                    <a:pt x="2020" y="3427"/>
                    <a:pt x="3748" y="1706"/>
                    <a:pt x="5873" y="1262"/>
                  </a:cubicBezTo>
                  <a:cubicBezTo>
                    <a:pt x="6278" y="1177"/>
                    <a:pt x="6685" y="1135"/>
                    <a:pt x="7088" y="1135"/>
                  </a:cubicBezTo>
                  <a:close/>
                  <a:moveTo>
                    <a:pt x="9931" y="14759"/>
                  </a:moveTo>
                  <a:lnTo>
                    <a:pt x="9931" y="15323"/>
                  </a:lnTo>
                  <a:cubicBezTo>
                    <a:pt x="9931" y="15637"/>
                    <a:pt x="9678" y="15891"/>
                    <a:pt x="9364" y="15891"/>
                  </a:cubicBezTo>
                  <a:lnTo>
                    <a:pt x="4835" y="15891"/>
                  </a:lnTo>
                  <a:cubicBezTo>
                    <a:pt x="4521" y="15891"/>
                    <a:pt x="4270" y="15637"/>
                    <a:pt x="4270" y="15323"/>
                  </a:cubicBezTo>
                  <a:lnTo>
                    <a:pt x="4270" y="14759"/>
                  </a:lnTo>
                  <a:close/>
                  <a:moveTo>
                    <a:pt x="8699" y="17023"/>
                  </a:moveTo>
                  <a:cubicBezTo>
                    <a:pt x="8464" y="17694"/>
                    <a:pt x="7827" y="18192"/>
                    <a:pt x="7099" y="18192"/>
                  </a:cubicBezTo>
                  <a:cubicBezTo>
                    <a:pt x="6371" y="18192"/>
                    <a:pt x="5734" y="17694"/>
                    <a:pt x="5499" y="17023"/>
                  </a:cubicBezTo>
                  <a:close/>
                  <a:moveTo>
                    <a:pt x="7087" y="0"/>
                  </a:moveTo>
                  <a:cubicBezTo>
                    <a:pt x="6607" y="0"/>
                    <a:pt x="6123" y="50"/>
                    <a:pt x="5641" y="151"/>
                  </a:cubicBezTo>
                  <a:cubicBezTo>
                    <a:pt x="3053" y="712"/>
                    <a:pt x="1027" y="2729"/>
                    <a:pt x="462" y="5314"/>
                  </a:cubicBezTo>
                  <a:cubicBezTo>
                    <a:pt x="0" y="7488"/>
                    <a:pt x="568" y="9671"/>
                    <a:pt x="2020" y="11301"/>
                  </a:cubicBezTo>
                  <a:cubicBezTo>
                    <a:pt x="2730" y="12099"/>
                    <a:pt x="3135" y="13149"/>
                    <a:pt x="3135" y="14191"/>
                  </a:cubicBezTo>
                  <a:lnTo>
                    <a:pt x="3135" y="15323"/>
                  </a:lnTo>
                  <a:cubicBezTo>
                    <a:pt x="3138" y="16060"/>
                    <a:pt x="3612" y="16709"/>
                    <a:pt x="4309" y="16939"/>
                  </a:cubicBezTo>
                  <a:cubicBezTo>
                    <a:pt x="4409" y="17518"/>
                    <a:pt x="4681" y="18053"/>
                    <a:pt x="5094" y="18473"/>
                  </a:cubicBezTo>
                  <a:cubicBezTo>
                    <a:pt x="5642" y="19040"/>
                    <a:pt x="6371" y="19324"/>
                    <a:pt x="7099" y="19324"/>
                  </a:cubicBezTo>
                  <a:cubicBezTo>
                    <a:pt x="7828" y="19324"/>
                    <a:pt x="8556" y="19040"/>
                    <a:pt x="9104" y="18473"/>
                  </a:cubicBezTo>
                  <a:cubicBezTo>
                    <a:pt x="9518" y="18053"/>
                    <a:pt x="9790" y="17518"/>
                    <a:pt x="9889" y="16939"/>
                  </a:cubicBezTo>
                  <a:cubicBezTo>
                    <a:pt x="10587" y="16709"/>
                    <a:pt x="11061" y="16060"/>
                    <a:pt x="11064" y="15323"/>
                  </a:cubicBezTo>
                  <a:lnTo>
                    <a:pt x="11064" y="14191"/>
                  </a:lnTo>
                  <a:cubicBezTo>
                    <a:pt x="11064" y="13149"/>
                    <a:pt x="11471" y="12108"/>
                    <a:pt x="12211" y="11262"/>
                  </a:cubicBezTo>
                  <a:cubicBezTo>
                    <a:pt x="14747" y="8366"/>
                    <a:pt x="14370" y="3943"/>
                    <a:pt x="11381" y="1518"/>
                  </a:cubicBezTo>
                  <a:cubicBezTo>
                    <a:pt x="10159" y="525"/>
                    <a:pt x="8647" y="0"/>
                    <a:pt x="708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3" name="Google Shape;58795;p69"/>
            <p:cNvSpPr/>
            <p:nvPr/>
          </p:nvSpPr>
          <p:spPr>
            <a:xfrm>
              <a:off x="5053900" y="2191325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9" y="0"/>
                  </a:moveTo>
                  <a:cubicBezTo>
                    <a:pt x="255" y="0"/>
                    <a:pt x="1" y="254"/>
                    <a:pt x="1" y="568"/>
                  </a:cubicBezTo>
                  <a:cubicBezTo>
                    <a:pt x="1" y="879"/>
                    <a:pt x="255" y="1133"/>
                    <a:pt x="569" y="1133"/>
                  </a:cubicBezTo>
                  <a:lnTo>
                    <a:pt x="1701" y="1133"/>
                  </a:lnTo>
                  <a:cubicBezTo>
                    <a:pt x="2012" y="1133"/>
                    <a:pt x="2266" y="879"/>
                    <a:pt x="2266" y="568"/>
                  </a:cubicBezTo>
                  <a:cubicBezTo>
                    <a:pt x="2266" y="254"/>
                    <a:pt x="2012" y="0"/>
                    <a:pt x="17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4" name="Google Shape;58796;p69"/>
            <p:cNvSpPr/>
            <p:nvPr/>
          </p:nvSpPr>
          <p:spPr>
            <a:xfrm>
              <a:off x="5056850" y="2096550"/>
              <a:ext cx="50750" cy="48025"/>
            </a:xfrm>
            <a:custGeom>
              <a:avLst/>
              <a:gdLst/>
              <a:ahLst/>
              <a:cxnLst/>
              <a:rect l="l" t="t" r="r" b="b"/>
              <a:pathLst>
                <a:path w="2030" h="1921" extrusionOk="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9"/>
                    <a:pt x="215" y="962"/>
                  </a:cubicBezTo>
                  <a:lnTo>
                    <a:pt x="1015" y="1762"/>
                  </a:lnTo>
                  <a:cubicBezTo>
                    <a:pt x="1125" y="1868"/>
                    <a:pt x="1267" y="1921"/>
                    <a:pt x="1409" y="1921"/>
                  </a:cubicBezTo>
                  <a:cubicBezTo>
                    <a:pt x="1554" y="1921"/>
                    <a:pt x="1699" y="1865"/>
                    <a:pt x="1809" y="1753"/>
                  </a:cubicBezTo>
                  <a:cubicBezTo>
                    <a:pt x="2027" y="1536"/>
                    <a:pt x="2030" y="1183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5" name="Google Shape;58797;p69"/>
            <p:cNvSpPr/>
            <p:nvPr/>
          </p:nvSpPr>
          <p:spPr>
            <a:xfrm>
              <a:off x="5056400" y="2266400"/>
              <a:ext cx="51200" cy="48350"/>
            </a:xfrm>
            <a:custGeom>
              <a:avLst/>
              <a:gdLst/>
              <a:ahLst/>
              <a:cxnLst/>
              <a:rect l="l" t="t" r="r" b="b"/>
              <a:pathLst>
                <a:path w="2048" h="1934" extrusionOk="0">
                  <a:moveTo>
                    <a:pt x="1427" y="0"/>
                  </a:moveTo>
                  <a:cubicBezTo>
                    <a:pt x="1285" y="0"/>
                    <a:pt x="1143" y="53"/>
                    <a:pt x="1033" y="159"/>
                  </a:cubicBezTo>
                  <a:lnTo>
                    <a:pt x="233" y="962"/>
                  </a:lnTo>
                  <a:cubicBezTo>
                    <a:pt x="4" y="1179"/>
                    <a:pt x="1" y="1545"/>
                    <a:pt x="227" y="1768"/>
                  </a:cubicBezTo>
                  <a:cubicBezTo>
                    <a:pt x="338" y="1879"/>
                    <a:pt x="482" y="1934"/>
                    <a:pt x="627" y="1934"/>
                  </a:cubicBezTo>
                  <a:cubicBezTo>
                    <a:pt x="774" y="1934"/>
                    <a:pt x="922" y="1876"/>
                    <a:pt x="1033" y="1762"/>
                  </a:cubicBezTo>
                  <a:lnTo>
                    <a:pt x="1833" y="962"/>
                  </a:lnTo>
                  <a:cubicBezTo>
                    <a:pt x="2048" y="738"/>
                    <a:pt x="2045" y="385"/>
                    <a:pt x="1827" y="168"/>
                  </a:cubicBezTo>
                  <a:cubicBezTo>
                    <a:pt x="1717" y="56"/>
                    <a:pt x="1572" y="0"/>
                    <a:pt x="142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6" name="Google Shape;58798;p69"/>
            <p:cNvSpPr/>
            <p:nvPr/>
          </p:nvSpPr>
          <p:spPr>
            <a:xfrm>
              <a:off x="5480400" y="2191325"/>
              <a:ext cx="56650" cy="28325"/>
            </a:xfrm>
            <a:custGeom>
              <a:avLst/>
              <a:gdLst/>
              <a:ahLst/>
              <a:cxnLst/>
              <a:rect l="l" t="t" r="r" b="b"/>
              <a:pathLst>
                <a:path w="2266" h="1133" extrusionOk="0">
                  <a:moveTo>
                    <a:pt x="568" y="0"/>
                  </a:moveTo>
                  <a:cubicBezTo>
                    <a:pt x="254" y="0"/>
                    <a:pt x="1" y="254"/>
                    <a:pt x="1" y="568"/>
                  </a:cubicBezTo>
                  <a:cubicBezTo>
                    <a:pt x="1" y="879"/>
                    <a:pt x="254" y="1133"/>
                    <a:pt x="568" y="1133"/>
                  </a:cubicBezTo>
                  <a:lnTo>
                    <a:pt x="1701" y="1133"/>
                  </a:lnTo>
                  <a:cubicBezTo>
                    <a:pt x="2012" y="1133"/>
                    <a:pt x="2265" y="879"/>
                    <a:pt x="2265" y="568"/>
                  </a:cubicBezTo>
                  <a:cubicBezTo>
                    <a:pt x="2265" y="254"/>
                    <a:pt x="2012" y="0"/>
                    <a:pt x="170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7" name="Google Shape;58799;p69"/>
            <p:cNvSpPr/>
            <p:nvPr/>
          </p:nvSpPr>
          <p:spPr>
            <a:xfrm>
              <a:off x="5479800" y="2096550"/>
              <a:ext cx="54300" cy="48225"/>
            </a:xfrm>
            <a:custGeom>
              <a:avLst/>
              <a:gdLst/>
              <a:ahLst/>
              <a:cxnLst/>
              <a:rect l="l" t="t" r="r" b="b"/>
              <a:pathLst>
                <a:path w="2172" h="1929" extrusionOk="0">
                  <a:moveTo>
                    <a:pt x="1550" y="0"/>
                  </a:moveTo>
                  <a:cubicBezTo>
                    <a:pt x="1409" y="0"/>
                    <a:pt x="1267" y="53"/>
                    <a:pt x="1157" y="159"/>
                  </a:cubicBezTo>
                  <a:lnTo>
                    <a:pt x="357" y="962"/>
                  </a:lnTo>
                  <a:cubicBezTo>
                    <a:pt x="1" y="1318"/>
                    <a:pt x="251" y="1928"/>
                    <a:pt x="756" y="1928"/>
                  </a:cubicBezTo>
                  <a:cubicBezTo>
                    <a:pt x="907" y="1928"/>
                    <a:pt x="1051" y="1868"/>
                    <a:pt x="1157" y="1762"/>
                  </a:cubicBezTo>
                  <a:lnTo>
                    <a:pt x="1957" y="959"/>
                  </a:lnTo>
                  <a:cubicBezTo>
                    <a:pt x="2172" y="739"/>
                    <a:pt x="2169" y="385"/>
                    <a:pt x="1951" y="168"/>
                  </a:cubicBezTo>
                  <a:cubicBezTo>
                    <a:pt x="1841" y="56"/>
                    <a:pt x="1696" y="0"/>
                    <a:pt x="15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28" name="Google Shape;58800;p69"/>
            <p:cNvSpPr/>
            <p:nvPr/>
          </p:nvSpPr>
          <p:spPr>
            <a:xfrm>
              <a:off x="5483350" y="2266400"/>
              <a:ext cx="54300" cy="48225"/>
            </a:xfrm>
            <a:custGeom>
              <a:avLst/>
              <a:gdLst/>
              <a:ahLst/>
              <a:cxnLst/>
              <a:rect l="l" t="t" r="r" b="b"/>
              <a:pathLst>
                <a:path w="2172" h="1929" extrusionOk="0">
                  <a:moveTo>
                    <a:pt x="622" y="0"/>
                  </a:moveTo>
                  <a:cubicBezTo>
                    <a:pt x="476" y="0"/>
                    <a:pt x="331" y="56"/>
                    <a:pt x="221" y="168"/>
                  </a:cubicBezTo>
                  <a:cubicBezTo>
                    <a:pt x="4" y="385"/>
                    <a:pt x="1" y="738"/>
                    <a:pt x="215" y="962"/>
                  </a:cubicBezTo>
                  <a:lnTo>
                    <a:pt x="1015" y="1762"/>
                  </a:lnTo>
                  <a:cubicBezTo>
                    <a:pt x="1121" y="1868"/>
                    <a:pt x="1266" y="1928"/>
                    <a:pt x="1417" y="1928"/>
                  </a:cubicBezTo>
                  <a:cubicBezTo>
                    <a:pt x="1921" y="1928"/>
                    <a:pt x="2172" y="1318"/>
                    <a:pt x="1815" y="962"/>
                  </a:cubicBezTo>
                  <a:lnTo>
                    <a:pt x="1015" y="159"/>
                  </a:lnTo>
                  <a:cubicBezTo>
                    <a:pt x="905" y="53"/>
                    <a:pt x="763" y="0"/>
                    <a:pt x="6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9" name="Google Shape;59761;p72"/>
          <p:cNvGrpSpPr/>
          <p:nvPr/>
        </p:nvGrpSpPr>
        <p:grpSpPr>
          <a:xfrm>
            <a:off x="4594121" y="3798270"/>
            <a:ext cx="358349" cy="353587"/>
            <a:chOff x="-34421275" y="2631050"/>
            <a:chExt cx="295375" cy="291450"/>
          </a:xfr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</p:grpSpPr>
        <p:sp>
          <p:nvSpPr>
            <p:cNvPr id="30" name="Google Shape;59762;p72"/>
            <p:cNvSpPr/>
            <p:nvPr/>
          </p:nvSpPr>
          <p:spPr>
            <a:xfrm>
              <a:off x="-34421275" y="2639125"/>
              <a:ext cx="288275" cy="283375"/>
            </a:xfrm>
            <a:custGeom>
              <a:avLst/>
              <a:gdLst/>
              <a:ahLst/>
              <a:cxnLst/>
              <a:rect l="l" t="t" r="r" b="b"/>
              <a:pathLst>
                <a:path w="11531" h="11335" extrusionOk="0">
                  <a:moveTo>
                    <a:pt x="5592" y="717"/>
                  </a:moveTo>
                  <a:cubicBezTo>
                    <a:pt x="5679" y="717"/>
                    <a:pt x="5766" y="749"/>
                    <a:pt x="5829" y="812"/>
                  </a:cubicBezTo>
                  <a:lnTo>
                    <a:pt x="10680" y="5663"/>
                  </a:lnTo>
                  <a:cubicBezTo>
                    <a:pt x="10775" y="5758"/>
                    <a:pt x="10775" y="6010"/>
                    <a:pt x="10680" y="6136"/>
                  </a:cubicBezTo>
                  <a:cubicBezTo>
                    <a:pt x="10617" y="6183"/>
                    <a:pt x="10523" y="6207"/>
                    <a:pt x="10432" y="6207"/>
                  </a:cubicBezTo>
                  <a:cubicBezTo>
                    <a:pt x="10342" y="6207"/>
                    <a:pt x="10255" y="6183"/>
                    <a:pt x="10208" y="6136"/>
                  </a:cubicBezTo>
                  <a:lnTo>
                    <a:pt x="5356" y="1284"/>
                  </a:lnTo>
                  <a:cubicBezTo>
                    <a:pt x="5230" y="1158"/>
                    <a:pt x="5230" y="938"/>
                    <a:pt x="5356" y="812"/>
                  </a:cubicBezTo>
                  <a:cubicBezTo>
                    <a:pt x="5419" y="749"/>
                    <a:pt x="5506" y="717"/>
                    <a:pt x="5592" y="717"/>
                  </a:cubicBezTo>
                  <a:close/>
                  <a:moveTo>
                    <a:pt x="8444" y="7239"/>
                  </a:moveTo>
                  <a:lnTo>
                    <a:pt x="8538" y="7396"/>
                  </a:lnTo>
                  <a:cubicBezTo>
                    <a:pt x="8696" y="7554"/>
                    <a:pt x="8664" y="7806"/>
                    <a:pt x="8475" y="7932"/>
                  </a:cubicBezTo>
                  <a:lnTo>
                    <a:pt x="5923" y="9223"/>
                  </a:lnTo>
                  <a:cubicBezTo>
                    <a:pt x="5873" y="9261"/>
                    <a:pt x="5819" y="9278"/>
                    <a:pt x="5763" y="9278"/>
                  </a:cubicBezTo>
                  <a:cubicBezTo>
                    <a:pt x="5678" y="9278"/>
                    <a:pt x="5590" y="9237"/>
                    <a:pt x="5514" y="9160"/>
                  </a:cubicBezTo>
                  <a:lnTo>
                    <a:pt x="5230" y="8877"/>
                  </a:lnTo>
                  <a:cubicBezTo>
                    <a:pt x="6301" y="8089"/>
                    <a:pt x="7341" y="7617"/>
                    <a:pt x="8444" y="7239"/>
                  </a:cubicBezTo>
                  <a:close/>
                  <a:moveTo>
                    <a:pt x="5230" y="2198"/>
                  </a:moveTo>
                  <a:lnTo>
                    <a:pt x="9294" y="6230"/>
                  </a:lnTo>
                  <a:cubicBezTo>
                    <a:pt x="7908" y="6703"/>
                    <a:pt x="5797" y="7270"/>
                    <a:pt x="3560" y="9381"/>
                  </a:cubicBezTo>
                  <a:lnTo>
                    <a:pt x="2080" y="7932"/>
                  </a:lnTo>
                  <a:cubicBezTo>
                    <a:pt x="3340" y="6608"/>
                    <a:pt x="4285" y="5033"/>
                    <a:pt x="4852" y="3395"/>
                  </a:cubicBezTo>
                  <a:lnTo>
                    <a:pt x="5230" y="2198"/>
                  </a:lnTo>
                  <a:close/>
                  <a:moveTo>
                    <a:pt x="1138" y="8089"/>
                  </a:moveTo>
                  <a:cubicBezTo>
                    <a:pt x="1229" y="8089"/>
                    <a:pt x="1323" y="8121"/>
                    <a:pt x="1386" y="8184"/>
                  </a:cubicBezTo>
                  <a:lnTo>
                    <a:pt x="3308" y="10105"/>
                  </a:lnTo>
                  <a:cubicBezTo>
                    <a:pt x="3434" y="10231"/>
                    <a:pt x="3434" y="10452"/>
                    <a:pt x="3308" y="10578"/>
                  </a:cubicBezTo>
                  <a:cubicBezTo>
                    <a:pt x="3245" y="10641"/>
                    <a:pt x="3159" y="10673"/>
                    <a:pt x="3072" y="10673"/>
                  </a:cubicBezTo>
                  <a:cubicBezTo>
                    <a:pt x="2985" y="10673"/>
                    <a:pt x="2899" y="10641"/>
                    <a:pt x="2836" y="10578"/>
                  </a:cubicBezTo>
                  <a:lnTo>
                    <a:pt x="914" y="8656"/>
                  </a:lnTo>
                  <a:cubicBezTo>
                    <a:pt x="788" y="8530"/>
                    <a:pt x="788" y="8278"/>
                    <a:pt x="914" y="8184"/>
                  </a:cubicBezTo>
                  <a:cubicBezTo>
                    <a:pt x="961" y="8121"/>
                    <a:pt x="1048" y="8089"/>
                    <a:pt x="1138" y="8089"/>
                  </a:cubicBezTo>
                  <a:close/>
                  <a:moveTo>
                    <a:pt x="5565" y="0"/>
                  </a:moveTo>
                  <a:cubicBezTo>
                    <a:pt x="5301" y="0"/>
                    <a:pt x="5041" y="103"/>
                    <a:pt x="4852" y="307"/>
                  </a:cubicBezTo>
                  <a:cubicBezTo>
                    <a:pt x="4474" y="654"/>
                    <a:pt x="4442" y="1158"/>
                    <a:pt x="4694" y="1568"/>
                  </a:cubicBezTo>
                  <a:lnTo>
                    <a:pt x="4159" y="3143"/>
                  </a:lnTo>
                  <a:cubicBezTo>
                    <a:pt x="3655" y="4655"/>
                    <a:pt x="2710" y="6199"/>
                    <a:pt x="1575" y="7428"/>
                  </a:cubicBezTo>
                  <a:cubicBezTo>
                    <a:pt x="1422" y="7357"/>
                    <a:pt x="1259" y="7321"/>
                    <a:pt x="1100" y="7321"/>
                  </a:cubicBezTo>
                  <a:cubicBezTo>
                    <a:pt x="834" y="7321"/>
                    <a:pt x="575" y="7420"/>
                    <a:pt x="378" y="7617"/>
                  </a:cubicBezTo>
                  <a:cubicBezTo>
                    <a:pt x="0" y="8026"/>
                    <a:pt x="0" y="8688"/>
                    <a:pt x="378" y="9066"/>
                  </a:cubicBezTo>
                  <a:lnTo>
                    <a:pt x="2363" y="11051"/>
                  </a:lnTo>
                  <a:cubicBezTo>
                    <a:pt x="2552" y="11240"/>
                    <a:pt x="2820" y="11334"/>
                    <a:pt x="3088" y="11334"/>
                  </a:cubicBezTo>
                  <a:cubicBezTo>
                    <a:pt x="3356" y="11334"/>
                    <a:pt x="3623" y="11240"/>
                    <a:pt x="3812" y="11051"/>
                  </a:cubicBezTo>
                  <a:cubicBezTo>
                    <a:pt x="4127" y="10736"/>
                    <a:pt x="4222" y="10263"/>
                    <a:pt x="4001" y="9853"/>
                  </a:cubicBezTo>
                  <a:cubicBezTo>
                    <a:pt x="4222" y="9664"/>
                    <a:pt x="4442" y="9475"/>
                    <a:pt x="4694" y="9286"/>
                  </a:cubicBezTo>
                  <a:lnTo>
                    <a:pt x="5041" y="9633"/>
                  </a:lnTo>
                  <a:cubicBezTo>
                    <a:pt x="5238" y="9830"/>
                    <a:pt x="5496" y="9928"/>
                    <a:pt x="5755" y="9928"/>
                  </a:cubicBezTo>
                  <a:cubicBezTo>
                    <a:pt x="5910" y="9928"/>
                    <a:pt x="6065" y="9893"/>
                    <a:pt x="6207" y="9822"/>
                  </a:cubicBezTo>
                  <a:lnTo>
                    <a:pt x="8790" y="8530"/>
                  </a:lnTo>
                  <a:cubicBezTo>
                    <a:pt x="9357" y="8215"/>
                    <a:pt x="9515" y="7459"/>
                    <a:pt x="9137" y="6986"/>
                  </a:cubicBezTo>
                  <a:lnTo>
                    <a:pt x="9893" y="6766"/>
                  </a:lnTo>
                  <a:cubicBezTo>
                    <a:pt x="10050" y="6858"/>
                    <a:pt x="10229" y="6906"/>
                    <a:pt x="10412" y="6906"/>
                  </a:cubicBezTo>
                  <a:cubicBezTo>
                    <a:pt x="10668" y="6906"/>
                    <a:pt x="10932" y="6811"/>
                    <a:pt x="11153" y="6608"/>
                  </a:cubicBezTo>
                  <a:cubicBezTo>
                    <a:pt x="11531" y="6199"/>
                    <a:pt x="11531" y="5537"/>
                    <a:pt x="11153" y="5128"/>
                  </a:cubicBezTo>
                  <a:lnTo>
                    <a:pt x="6301" y="307"/>
                  </a:lnTo>
                  <a:cubicBezTo>
                    <a:pt x="6096" y="103"/>
                    <a:pt x="5829" y="0"/>
                    <a:pt x="556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59763;p72"/>
            <p:cNvSpPr/>
            <p:nvPr/>
          </p:nvSpPr>
          <p:spPr>
            <a:xfrm>
              <a:off x="-34181850" y="2644625"/>
              <a:ext cx="41775" cy="41575"/>
            </a:xfrm>
            <a:custGeom>
              <a:avLst/>
              <a:gdLst/>
              <a:ahLst/>
              <a:cxnLst/>
              <a:rect l="l" t="t" r="r" b="b"/>
              <a:pathLst>
                <a:path w="1671" h="1663" extrusionOk="0">
                  <a:moveTo>
                    <a:pt x="1328" y="1"/>
                  </a:moveTo>
                  <a:cubicBezTo>
                    <a:pt x="1237" y="1"/>
                    <a:pt x="1151" y="40"/>
                    <a:pt x="1103" y="119"/>
                  </a:cubicBezTo>
                  <a:lnTo>
                    <a:pt x="95" y="1096"/>
                  </a:lnTo>
                  <a:cubicBezTo>
                    <a:pt x="1" y="1222"/>
                    <a:pt x="1" y="1442"/>
                    <a:pt x="95" y="1568"/>
                  </a:cubicBezTo>
                  <a:cubicBezTo>
                    <a:pt x="158" y="1631"/>
                    <a:pt x="253" y="1663"/>
                    <a:pt x="343" y="1663"/>
                  </a:cubicBezTo>
                  <a:cubicBezTo>
                    <a:pt x="434" y="1663"/>
                    <a:pt x="521" y="1631"/>
                    <a:pt x="568" y="1568"/>
                  </a:cubicBezTo>
                  <a:lnTo>
                    <a:pt x="1576" y="592"/>
                  </a:lnTo>
                  <a:cubicBezTo>
                    <a:pt x="1671" y="466"/>
                    <a:pt x="1671" y="213"/>
                    <a:pt x="1576" y="119"/>
                  </a:cubicBezTo>
                  <a:cubicBezTo>
                    <a:pt x="1513" y="40"/>
                    <a:pt x="1418" y="1"/>
                    <a:pt x="132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59764;p72"/>
            <p:cNvSpPr/>
            <p:nvPr/>
          </p:nvSpPr>
          <p:spPr>
            <a:xfrm>
              <a:off x="-34217275" y="2631050"/>
              <a:ext cx="17350" cy="41775"/>
            </a:xfrm>
            <a:custGeom>
              <a:avLst/>
              <a:gdLst/>
              <a:ahLst/>
              <a:cxnLst/>
              <a:rect l="l" t="t" r="r" b="b"/>
              <a:pathLst>
                <a:path w="694" h="1671" extrusionOk="0">
                  <a:moveTo>
                    <a:pt x="347" y="0"/>
                  </a:moveTo>
                  <a:cubicBezTo>
                    <a:pt x="158" y="0"/>
                    <a:pt x="0" y="158"/>
                    <a:pt x="0" y="347"/>
                  </a:cubicBezTo>
                  <a:lnTo>
                    <a:pt x="0" y="1324"/>
                  </a:lnTo>
                  <a:cubicBezTo>
                    <a:pt x="0" y="1513"/>
                    <a:pt x="158" y="1670"/>
                    <a:pt x="347" y="1670"/>
                  </a:cubicBezTo>
                  <a:cubicBezTo>
                    <a:pt x="536" y="1670"/>
                    <a:pt x="693" y="1513"/>
                    <a:pt x="693" y="1324"/>
                  </a:cubicBezTo>
                  <a:lnTo>
                    <a:pt x="693" y="347"/>
                  </a:ln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59765;p72"/>
            <p:cNvSpPr/>
            <p:nvPr/>
          </p:nvSpPr>
          <p:spPr>
            <a:xfrm>
              <a:off x="-34168450" y="2704300"/>
              <a:ext cx="42550" cy="18125"/>
            </a:xfrm>
            <a:custGeom>
              <a:avLst/>
              <a:gdLst/>
              <a:ahLst/>
              <a:cxnLst/>
              <a:rect l="l" t="t" r="r" b="b"/>
              <a:pathLst>
                <a:path w="1702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lnTo>
                    <a:pt x="1355" y="725"/>
                  </a:lnTo>
                  <a:cubicBezTo>
                    <a:pt x="1544" y="725"/>
                    <a:pt x="1702" y="567"/>
                    <a:pt x="1702" y="378"/>
                  </a:cubicBezTo>
                  <a:cubicBezTo>
                    <a:pt x="1670" y="158"/>
                    <a:pt x="1544" y="0"/>
                    <a:pt x="1355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4" name="Google Shape;59443;p71"/>
          <p:cNvGrpSpPr/>
          <p:nvPr/>
        </p:nvGrpSpPr>
        <p:grpSpPr>
          <a:xfrm>
            <a:off x="4497386" y="2631804"/>
            <a:ext cx="403462" cy="424764"/>
            <a:chOff x="683125" y="1955275"/>
            <a:chExt cx="299325" cy="294600"/>
          </a:xfr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</p:grpSpPr>
        <p:sp>
          <p:nvSpPr>
            <p:cNvPr id="35" name="Google Shape;59444;p71"/>
            <p:cNvSpPr/>
            <p:nvPr/>
          </p:nvSpPr>
          <p:spPr>
            <a:xfrm>
              <a:off x="876875" y="1989925"/>
              <a:ext cx="52800" cy="63825"/>
            </a:xfrm>
            <a:custGeom>
              <a:avLst/>
              <a:gdLst/>
              <a:ahLst/>
              <a:cxnLst/>
              <a:rect l="l" t="t" r="r" b="b"/>
              <a:pathLst>
                <a:path w="2112" h="2553" extrusionOk="0">
                  <a:moveTo>
                    <a:pt x="1072" y="0"/>
                  </a:moveTo>
                  <a:cubicBezTo>
                    <a:pt x="473" y="0"/>
                    <a:pt x="64" y="473"/>
                    <a:pt x="64" y="1009"/>
                  </a:cubicBezTo>
                  <a:cubicBezTo>
                    <a:pt x="1" y="1229"/>
                    <a:pt x="158" y="1324"/>
                    <a:pt x="379" y="1324"/>
                  </a:cubicBezTo>
                  <a:cubicBezTo>
                    <a:pt x="568" y="1324"/>
                    <a:pt x="725" y="1166"/>
                    <a:pt x="725" y="977"/>
                  </a:cubicBezTo>
                  <a:cubicBezTo>
                    <a:pt x="725" y="788"/>
                    <a:pt x="883" y="631"/>
                    <a:pt x="1072" y="631"/>
                  </a:cubicBezTo>
                  <a:cubicBezTo>
                    <a:pt x="1261" y="631"/>
                    <a:pt x="1418" y="788"/>
                    <a:pt x="1418" y="977"/>
                  </a:cubicBezTo>
                  <a:cubicBezTo>
                    <a:pt x="1418" y="1103"/>
                    <a:pt x="1355" y="1198"/>
                    <a:pt x="1229" y="1292"/>
                  </a:cubicBezTo>
                  <a:cubicBezTo>
                    <a:pt x="914" y="1450"/>
                    <a:pt x="725" y="1796"/>
                    <a:pt x="725" y="2206"/>
                  </a:cubicBezTo>
                  <a:cubicBezTo>
                    <a:pt x="725" y="2395"/>
                    <a:pt x="883" y="2552"/>
                    <a:pt x="1072" y="2552"/>
                  </a:cubicBezTo>
                  <a:cubicBezTo>
                    <a:pt x="1261" y="2552"/>
                    <a:pt x="1418" y="2395"/>
                    <a:pt x="1418" y="2206"/>
                  </a:cubicBezTo>
                  <a:cubicBezTo>
                    <a:pt x="1418" y="2080"/>
                    <a:pt x="1481" y="1954"/>
                    <a:pt x="1544" y="1922"/>
                  </a:cubicBezTo>
                  <a:cubicBezTo>
                    <a:pt x="1891" y="1733"/>
                    <a:pt x="2111" y="1355"/>
                    <a:pt x="2111" y="1009"/>
                  </a:cubicBezTo>
                  <a:cubicBezTo>
                    <a:pt x="2111" y="410"/>
                    <a:pt x="1639" y="0"/>
                    <a:pt x="107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59445;p71"/>
            <p:cNvSpPr/>
            <p:nvPr/>
          </p:nvSpPr>
          <p:spPr>
            <a:xfrm>
              <a:off x="683125" y="2058450"/>
              <a:ext cx="159900" cy="191425"/>
            </a:xfrm>
            <a:custGeom>
              <a:avLst/>
              <a:gdLst/>
              <a:ahLst/>
              <a:cxnLst/>
              <a:rect l="l" t="t" r="r" b="b"/>
              <a:pathLst>
                <a:path w="6396" h="7657" extrusionOk="0">
                  <a:moveTo>
                    <a:pt x="3245" y="693"/>
                  </a:moveTo>
                  <a:cubicBezTo>
                    <a:pt x="3812" y="693"/>
                    <a:pt x="4285" y="1166"/>
                    <a:pt x="4285" y="1702"/>
                  </a:cubicBezTo>
                  <a:cubicBezTo>
                    <a:pt x="4285" y="2269"/>
                    <a:pt x="3812" y="2710"/>
                    <a:pt x="3245" y="2710"/>
                  </a:cubicBezTo>
                  <a:cubicBezTo>
                    <a:pt x="2647" y="2710"/>
                    <a:pt x="2174" y="2269"/>
                    <a:pt x="2174" y="1702"/>
                  </a:cubicBezTo>
                  <a:cubicBezTo>
                    <a:pt x="2174" y="1166"/>
                    <a:pt x="2678" y="693"/>
                    <a:pt x="3245" y="693"/>
                  </a:cubicBezTo>
                  <a:close/>
                  <a:moveTo>
                    <a:pt x="3245" y="3434"/>
                  </a:moveTo>
                  <a:cubicBezTo>
                    <a:pt x="4569" y="3434"/>
                    <a:pt x="5671" y="4537"/>
                    <a:pt x="5671" y="5892"/>
                  </a:cubicBezTo>
                  <a:lnTo>
                    <a:pt x="5671" y="6994"/>
                  </a:lnTo>
                  <a:lnTo>
                    <a:pt x="788" y="6994"/>
                  </a:lnTo>
                  <a:lnTo>
                    <a:pt x="788" y="5892"/>
                  </a:lnTo>
                  <a:cubicBezTo>
                    <a:pt x="788" y="4537"/>
                    <a:pt x="1891" y="3434"/>
                    <a:pt x="3245" y="3434"/>
                  </a:cubicBezTo>
                  <a:close/>
                  <a:moveTo>
                    <a:pt x="3182" y="0"/>
                  </a:moveTo>
                  <a:cubicBezTo>
                    <a:pt x="2237" y="0"/>
                    <a:pt x="1418" y="788"/>
                    <a:pt x="1418" y="1733"/>
                  </a:cubicBezTo>
                  <a:cubicBezTo>
                    <a:pt x="1418" y="2206"/>
                    <a:pt x="1607" y="2678"/>
                    <a:pt x="1985" y="2993"/>
                  </a:cubicBezTo>
                  <a:cubicBezTo>
                    <a:pt x="819" y="3466"/>
                    <a:pt x="0" y="4569"/>
                    <a:pt x="0" y="5892"/>
                  </a:cubicBezTo>
                  <a:lnTo>
                    <a:pt x="0" y="7309"/>
                  </a:lnTo>
                  <a:cubicBezTo>
                    <a:pt x="126" y="7499"/>
                    <a:pt x="284" y="7656"/>
                    <a:pt x="441" y="7656"/>
                  </a:cubicBezTo>
                  <a:lnTo>
                    <a:pt x="6018" y="7656"/>
                  </a:lnTo>
                  <a:cubicBezTo>
                    <a:pt x="6238" y="7656"/>
                    <a:pt x="6396" y="7499"/>
                    <a:pt x="6396" y="7309"/>
                  </a:cubicBezTo>
                  <a:lnTo>
                    <a:pt x="6396" y="5892"/>
                  </a:lnTo>
                  <a:cubicBezTo>
                    <a:pt x="6396" y="4569"/>
                    <a:pt x="5545" y="3466"/>
                    <a:pt x="4411" y="2993"/>
                  </a:cubicBezTo>
                  <a:cubicBezTo>
                    <a:pt x="4758" y="2647"/>
                    <a:pt x="4978" y="2206"/>
                    <a:pt x="4978" y="1733"/>
                  </a:cubicBezTo>
                  <a:cubicBezTo>
                    <a:pt x="4978" y="788"/>
                    <a:pt x="4190" y="0"/>
                    <a:pt x="3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59446;p71"/>
            <p:cNvSpPr/>
            <p:nvPr/>
          </p:nvSpPr>
          <p:spPr>
            <a:xfrm>
              <a:off x="824900" y="1955275"/>
              <a:ext cx="157550" cy="155975"/>
            </a:xfrm>
            <a:custGeom>
              <a:avLst/>
              <a:gdLst/>
              <a:ahLst/>
              <a:cxnLst/>
              <a:rect l="l" t="t" r="r" b="b"/>
              <a:pathLst>
                <a:path w="6302" h="6239" extrusionOk="0">
                  <a:moveTo>
                    <a:pt x="3151" y="662"/>
                  </a:moveTo>
                  <a:cubicBezTo>
                    <a:pt x="4505" y="662"/>
                    <a:pt x="5608" y="1765"/>
                    <a:pt x="5608" y="3119"/>
                  </a:cubicBezTo>
                  <a:cubicBezTo>
                    <a:pt x="5608" y="4442"/>
                    <a:pt x="4505" y="5545"/>
                    <a:pt x="3151" y="5545"/>
                  </a:cubicBezTo>
                  <a:cubicBezTo>
                    <a:pt x="2710" y="5545"/>
                    <a:pt x="2332" y="5451"/>
                    <a:pt x="1954" y="5230"/>
                  </a:cubicBezTo>
                  <a:cubicBezTo>
                    <a:pt x="1890" y="5199"/>
                    <a:pt x="1796" y="5199"/>
                    <a:pt x="1733" y="5199"/>
                  </a:cubicBezTo>
                  <a:lnTo>
                    <a:pt x="945" y="5388"/>
                  </a:lnTo>
                  <a:lnTo>
                    <a:pt x="1166" y="4694"/>
                  </a:lnTo>
                  <a:cubicBezTo>
                    <a:pt x="1229" y="4568"/>
                    <a:pt x="1166" y="4505"/>
                    <a:pt x="1134" y="4411"/>
                  </a:cubicBezTo>
                  <a:cubicBezTo>
                    <a:pt x="914" y="4033"/>
                    <a:pt x="756" y="3592"/>
                    <a:pt x="756" y="3119"/>
                  </a:cubicBezTo>
                  <a:cubicBezTo>
                    <a:pt x="725" y="1733"/>
                    <a:pt x="1827" y="662"/>
                    <a:pt x="3151" y="662"/>
                  </a:cubicBezTo>
                  <a:close/>
                  <a:moveTo>
                    <a:pt x="3182" y="0"/>
                  </a:moveTo>
                  <a:cubicBezTo>
                    <a:pt x="1449" y="0"/>
                    <a:pt x="95" y="1418"/>
                    <a:pt x="95" y="3119"/>
                  </a:cubicBezTo>
                  <a:cubicBezTo>
                    <a:pt x="95" y="3655"/>
                    <a:pt x="189" y="4190"/>
                    <a:pt x="473" y="4663"/>
                  </a:cubicBezTo>
                  <a:lnTo>
                    <a:pt x="32" y="5766"/>
                  </a:lnTo>
                  <a:cubicBezTo>
                    <a:pt x="0" y="5860"/>
                    <a:pt x="32" y="5986"/>
                    <a:pt x="126" y="6112"/>
                  </a:cubicBezTo>
                  <a:cubicBezTo>
                    <a:pt x="189" y="6175"/>
                    <a:pt x="315" y="6238"/>
                    <a:pt x="473" y="6238"/>
                  </a:cubicBezTo>
                  <a:lnTo>
                    <a:pt x="1764" y="5923"/>
                  </a:lnTo>
                  <a:cubicBezTo>
                    <a:pt x="2206" y="6144"/>
                    <a:pt x="2678" y="6238"/>
                    <a:pt x="3182" y="6238"/>
                  </a:cubicBezTo>
                  <a:cubicBezTo>
                    <a:pt x="4915" y="6238"/>
                    <a:pt x="6301" y="4820"/>
                    <a:pt x="6301" y="3119"/>
                  </a:cubicBezTo>
                  <a:cubicBezTo>
                    <a:pt x="6301" y="1386"/>
                    <a:pt x="4883" y="0"/>
                    <a:pt x="318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59447;p71"/>
            <p:cNvSpPr/>
            <p:nvPr/>
          </p:nvSpPr>
          <p:spPr>
            <a:xfrm>
              <a:off x="895000" y="2058450"/>
              <a:ext cx="17350" cy="18125"/>
            </a:xfrm>
            <a:custGeom>
              <a:avLst/>
              <a:gdLst/>
              <a:ahLst/>
              <a:cxnLst/>
              <a:rect l="l" t="t" r="r" b="b"/>
              <a:pathLst>
                <a:path w="694" h="725" extrusionOk="0">
                  <a:moveTo>
                    <a:pt x="347" y="0"/>
                  </a:moveTo>
                  <a:cubicBezTo>
                    <a:pt x="158" y="0"/>
                    <a:pt x="0" y="158"/>
                    <a:pt x="0" y="378"/>
                  </a:cubicBezTo>
                  <a:cubicBezTo>
                    <a:pt x="0" y="567"/>
                    <a:pt x="158" y="725"/>
                    <a:pt x="347" y="725"/>
                  </a:cubicBezTo>
                  <a:cubicBezTo>
                    <a:pt x="536" y="725"/>
                    <a:pt x="693" y="567"/>
                    <a:pt x="693" y="378"/>
                  </a:cubicBezTo>
                  <a:cubicBezTo>
                    <a:pt x="693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" name="Google Shape;58993;p70"/>
          <p:cNvSpPr/>
          <p:nvPr/>
        </p:nvSpPr>
        <p:spPr>
          <a:xfrm>
            <a:off x="4526562" y="1717812"/>
            <a:ext cx="375620" cy="372441"/>
          </a:xfrm>
          <a:custGeom>
            <a:avLst/>
            <a:gdLst/>
            <a:ahLst/>
            <a:cxnLst/>
            <a:rect l="l" t="t" r="r" b="b"/>
            <a:pathLst>
              <a:path w="12761" h="12653" extrusionOk="0">
                <a:moveTo>
                  <a:pt x="6396" y="866"/>
                </a:moveTo>
                <a:lnTo>
                  <a:pt x="11469" y="3796"/>
                </a:lnTo>
                <a:cubicBezTo>
                  <a:pt x="8759" y="5340"/>
                  <a:pt x="12729" y="3072"/>
                  <a:pt x="6396" y="6695"/>
                </a:cubicBezTo>
                <a:cubicBezTo>
                  <a:pt x="1" y="3072"/>
                  <a:pt x="4097" y="5403"/>
                  <a:pt x="1324" y="3796"/>
                </a:cubicBezTo>
                <a:lnTo>
                  <a:pt x="6396" y="866"/>
                </a:lnTo>
                <a:close/>
                <a:moveTo>
                  <a:pt x="10208" y="5498"/>
                </a:moveTo>
                <a:lnTo>
                  <a:pt x="10208" y="8081"/>
                </a:lnTo>
                <a:cubicBezTo>
                  <a:pt x="10177" y="8207"/>
                  <a:pt x="10051" y="8365"/>
                  <a:pt x="9925" y="8428"/>
                </a:cubicBezTo>
                <a:cubicBezTo>
                  <a:pt x="9312" y="8970"/>
                  <a:pt x="7887" y="9300"/>
                  <a:pt x="6364" y="9300"/>
                </a:cubicBezTo>
                <a:cubicBezTo>
                  <a:pt x="5852" y="9300"/>
                  <a:pt x="5329" y="9263"/>
                  <a:pt x="4821" y="9184"/>
                </a:cubicBezTo>
                <a:cubicBezTo>
                  <a:pt x="4317" y="9121"/>
                  <a:pt x="3718" y="8963"/>
                  <a:pt x="3246" y="8711"/>
                </a:cubicBezTo>
                <a:cubicBezTo>
                  <a:pt x="2994" y="8585"/>
                  <a:pt x="2584" y="8333"/>
                  <a:pt x="2584" y="8050"/>
                </a:cubicBezTo>
                <a:lnTo>
                  <a:pt x="2584" y="5498"/>
                </a:lnTo>
                <a:cubicBezTo>
                  <a:pt x="4412" y="6537"/>
                  <a:pt x="4317" y="6474"/>
                  <a:pt x="6207" y="7545"/>
                </a:cubicBezTo>
                <a:cubicBezTo>
                  <a:pt x="6255" y="7577"/>
                  <a:pt x="6318" y="7593"/>
                  <a:pt x="6385" y="7593"/>
                </a:cubicBezTo>
                <a:cubicBezTo>
                  <a:pt x="6452" y="7593"/>
                  <a:pt x="6522" y="7577"/>
                  <a:pt x="6585" y="7545"/>
                </a:cubicBezTo>
                <a:cubicBezTo>
                  <a:pt x="6617" y="7482"/>
                  <a:pt x="9925" y="5592"/>
                  <a:pt x="10208" y="5498"/>
                </a:cubicBezTo>
                <a:close/>
                <a:moveTo>
                  <a:pt x="6385" y="0"/>
                </a:moveTo>
                <a:cubicBezTo>
                  <a:pt x="6318" y="0"/>
                  <a:pt x="6255" y="16"/>
                  <a:pt x="6207" y="47"/>
                </a:cubicBezTo>
                <a:lnTo>
                  <a:pt x="284" y="3450"/>
                </a:lnTo>
                <a:cubicBezTo>
                  <a:pt x="1" y="3607"/>
                  <a:pt x="1" y="3985"/>
                  <a:pt x="284" y="4143"/>
                </a:cubicBezTo>
                <a:lnTo>
                  <a:pt x="1797" y="4962"/>
                </a:lnTo>
                <a:lnTo>
                  <a:pt x="1797" y="8018"/>
                </a:lnTo>
                <a:cubicBezTo>
                  <a:pt x="1797" y="8711"/>
                  <a:pt x="2458" y="9215"/>
                  <a:pt x="3088" y="9499"/>
                </a:cubicBezTo>
                <a:cubicBezTo>
                  <a:pt x="3994" y="9903"/>
                  <a:pt x="5215" y="10104"/>
                  <a:pt x="6430" y="10104"/>
                </a:cubicBezTo>
                <a:cubicBezTo>
                  <a:pt x="7963" y="10104"/>
                  <a:pt x="9488" y="9785"/>
                  <a:pt x="10366" y="9152"/>
                </a:cubicBezTo>
                <a:cubicBezTo>
                  <a:pt x="10776" y="8869"/>
                  <a:pt x="11091" y="8491"/>
                  <a:pt x="11091" y="8018"/>
                </a:cubicBezTo>
                <a:lnTo>
                  <a:pt x="11091" y="4962"/>
                </a:lnTo>
                <a:lnTo>
                  <a:pt x="11941" y="4490"/>
                </a:lnTo>
                <a:lnTo>
                  <a:pt x="11941" y="12208"/>
                </a:lnTo>
                <a:cubicBezTo>
                  <a:pt x="11941" y="12429"/>
                  <a:pt x="12099" y="12618"/>
                  <a:pt x="12288" y="12649"/>
                </a:cubicBezTo>
                <a:cubicBezTo>
                  <a:pt x="12306" y="12652"/>
                  <a:pt x="12325" y="12653"/>
                  <a:pt x="12343" y="12653"/>
                </a:cubicBezTo>
                <a:cubicBezTo>
                  <a:pt x="12571" y="12653"/>
                  <a:pt x="12760" y="12475"/>
                  <a:pt x="12760" y="12271"/>
                </a:cubicBezTo>
                <a:lnTo>
                  <a:pt x="12760" y="3796"/>
                </a:lnTo>
                <a:cubicBezTo>
                  <a:pt x="12729" y="3639"/>
                  <a:pt x="12666" y="3513"/>
                  <a:pt x="12508" y="3450"/>
                </a:cubicBezTo>
                <a:lnTo>
                  <a:pt x="6585" y="47"/>
                </a:lnTo>
                <a:cubicBezTo>
                  <a:pt x="6522" y="16"/>
                  <a:pt x="6452" y="0"/>
                  <a:pt x="6385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7909" name="Google Shape;47909;p40"/>
          <p:cNvCxnSpPr/>
          <p:nvPr/>
        </p:nvCxnSpPr>
        <p:spPr>
          <a:xfrm>
            <a:off x="4147850" y="2913300"/>
            <a:ext cx="900000" cy="0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910" name="Google Shape;47910;p40"/>
          <p:cNvCxnSpPr/>
          <p:nvPr/>
        </p:nvCxnSpPr>
        <p:spPr>
          <a:xfrm>
            <a:off x="5991575" y="2913300"/>
            <a:ext cx="900000" cy="0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911" name="Google Shape;47911;p40"/>
          <p:cNvCxnSpPr/>
          <p:nvPr/>
        </p:nvCxnSpPr>
        <p:spPr>
          <a:xfrm>
            <a:off x="2255425" y="2913300"/>
            <a:ext cx="900000" cy="0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912" name="Google Shape;47912;p40"/>
          <p:cNvCxnSpPr/>
          <p:nvPr/>
        </p:nvCxnSpPr>
        <p:spPr>
          <a:xfrm flipH="1" flipV="1">
            <a:off x="5517711" y="2254372"/>
            <a:ext cx="4001" cy="688061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914" name="Google Shape;47914;p40"/>
          <p:cNvCxnSpPr>
            <a:endCxn id="47923" idx="0"/>
          </p:cNvCxnSpPr>
          <p:nvPr/>
        </p:nvCxnSpPr>
        <p:spPr>
          <a:xfrm flipV="1">
            <a:off x="3904325" y="3270337"/>
            <a:ext cx="8762" cy="262151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916" name="Google Shape;47916;p40"/>
          <p:cNvCxnSpPr/>
          <p:nvPr/>
        </p:nvCxnSpPr>
        <p:spPr>
          <a:xfrm flipV="1">
            <a:off x="7164409" y="3141499"/>
            <a:ext cx="9557" cy="344010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cxnSp>
        <p:nvCxnSpPr>
          <p:cNvPr id="47918" name="Google Shape;47918;p40"/>
          <p:cNvCxnSpPr/>
          <p:nvPr/>
        </p:nvCxnSpPr>
        <p:spPr>
          <a:xfrm rot="10800000">
            <a:off x="1860504" y="2226500"/>
            <a:ext cx="0" cy="802500"/>
          </a:xfrm>
          <a:prstGeom prst="straightConnector1">
            <a:avLst/>
          </a:prstGeom>
          <a:noFill/>
          <a:ln w="19050" cap="flat" cmpd="sng">
            <a:solidFill>
              <a:schemeClr val="accent3"/>
            </a:solidFill>
            <a:prstDash val="solid"/>
            <a:round/>
            <a:headEnd type="none" w="med" len="med"/>
            <a:tailEnd type="none" w="med" len="med"/>
          </a:ln>
        </p:spPr>
      </p:cxnSp>
      <p:pic>
        <p:nvPicPr>
          <p:cNvPr id="47920" name="Google Shape;47920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155530" flipH="1">
            <a:off x="4944549" y="2445558"/>
            <a:ext cx="1178831" cy="896583"/>
          </a:xfrm>
          <a:prstGeom prst="rect">
            <a:avLst/>
          </a:prstGeom>
          <a:noFill/>
          <a:ln>
            <a:noFill/>
          </a:ln>
        </p:spPr>
      </p:pic>
      <p:sp>
        <p:nvSpPr>
          <p:cNvPr id="47921" name="Google Shape;47921;p40"/>
          <p:cNvSpPr txBox="1">
            <a:spLocks noGrp="1"/>
          </p:cNvSpPr>
          <p:nvPr>
            <p:ph type="title" idx="8"/>
          </p:nvPr>
        </p:nvSpPr>
        <p:spPr>
          <a:xfrm>
            <a:off x="791115" y="337294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4000" dirty="0" smtClean="0"/>
              <a:t>IZRADA ZAVRŠNOG RADA</a:t>
            </a:r>
            <a:endParaRPr sz="4000" dirty="0"/>
          </a:p>
        </p:txBody>
      </p:sp>
      <p:pic>
        <p:nvPicPr>
          <p:cNvPr id="47922" name="Google Shape;47922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55530">
            <a:off x="1293532" y="2481354"/>
            <a:ext cx="1178831" cy="896583"/>
          </a:xfrm>
          <a:prstGeom prst="rect">
            <a:avLst/>
          </a:prstGeom>
          <a:noFill/>
          <a:ln>
            <a:noFill/>
          </a:ln>
        </p:spPr>
      </p:pic>
      <p:pic>
        <p:nvPicPr>
          <p:cNvPr id="47923" name="Google Shape;47923;p4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800000">
            <a:off x="3241449" y="2499112"/>
            <a:ext cx="1343276" cy="771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7924" name="Google Shape;47924;p4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 rot="10800000" flipH="1">
            <a:off x="6866024" y="2441420"/>
            <a:ext cx="1343276" cy="771225"/>
          </a:xfrm>
          <a:prstGeom prst="rect">
            <a:avLst/>
          </a:prstGeo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  <a:ln>
            <a:noFill/>
          </a:ln>
        </p:spPr>
      </p:pic>
      <p:sp>
        <p:nvSpPr>
          <p:cNvPr id="47919" name="Google Shape;47919;p40"/>
          <p:cNvSpPr txBox="1">
            <a:spLocks noGrp="1"/>
          </p:cNvSpPr>
          <p:nvPr>
            <p:ph type="title"/>
          </p:nvPr>
        </p:nvSpPr>
        <p:spPr>
          <a:xfrm>
            <a:off x="648875" y="1752405"/>
            <a:ext cx="24069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projekt</a:t>
            </a:r>
            <a:endParaRPr dirty="0"/>
          </a:p>
        </p:txBody>
      </p:sp>
      <p:sp>
        <p:nvSpPr>
          <p:cNvPr id="47913" name="Google Shape;47913;p40"/>
          <p:cNvSpPr txBox="1">
            <a:spLocks noGrp="1"/>
          </p:cNvSpPr>
          <p:nvPr>
            <p:ph type="title" idx="2"/>
          </p:nvPr>
        </p:nvSpPr>
        <p:spPr>
          <a:xfrm>
            <a:off x="4323752" y="1687740"/>
            <a:ext cx="240690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/>
              <a:t>s</a:t>
            </a:r>
            <a:r>
              <a:rPr lang="hr-HR" dirty="0" smtClean="0"/>
              <a:t>loženiji ispitni zadatak</a:t>
            </a:r>
            <a:r>
              <a:rPr lang="en" dirty="0" smtClean="0"/>
              <a:t> </a:t>
            </a:r>
            <a:endParaRPr dirty="0"/>
          </a:p>
        </p:txBody>
      </p:sp>
      <p:sp>
        <p:nvSpPr>
          <p:cNvPr id="47915" name="Google Shape;47915;p40"/>
          <p:cNvSpPr txBox="1">
            <a:spLocks noGrp="1"/>
          </p:cNvSpPr>
          <p:nvPr>
            <p:ph type="title" idx="4"/>
          </p:nvPr>
        </p:nvSpPr>
        <p:spPr>
          <a:xfrm>
            <a:off x="2435318" y="3731131"/>
            <a:ext cx="247029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/>
              <a:t>p</a:t>
            </a:r>
            <a:r>
              <a:rPr lang="hr-HR" dirty="0" smtClean="0"/>
              <a:t>raktični rad ili pokus s elaboratom</a:t>
            </a:r>
            <a:endParaRPr dirty="0"/>
          </a:p>
        </p:txBody>
      </p:sp>
      <p:sp>
        <p:nvSpPr>
          <p:cNvPr id="47917" name="Google Shape;47917;p40"/>
          <p:cNvSpPr txBox="1">
            <a:spLocks noGrp="1"/>
          </p:cNvSpPr>
          <p:nvPr>
            <p:ph type="title" idx="6"/>
          </p:nvPr>
        </p:nvSpPr>
        <p:spPr>
          <a:xfrm>
            <a:off x="5714400" y="3878095"/>
            <a:ext cx="2835068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/>
              <a:t>d</a:t>
            </a:r>
            <a:r>
              <a:rPr lang="hr-HR" dirty="0" smtClean="0"/>
              <a:t>rugi slični uradak koji je usklađen s nastavnim programom</a:t>
            </a:r>
            <a:endParaRPr dirty="0"/>
          </a:p>
        </p:txBody>
      </p:sp>
      <p:sp>
        <p:nvSpPr>
          <p:cNvPr id="4" name="TekstniOkvir 3"/>
          <p:cNvSpPr txBox="1"/>
          <p:nvPr/>
        </p:nvSpPr>
        <p:spPr>
          <a:xfrm>
            <a:off x="1335573" y="1014961"/>
            <a:ext cx="6488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hr-HR" sz="2400" dirty="0" smtClean="0">
                <a:latin typeface="Alice" panose="020B0604020202020204" charset="0"/>
              </a:rPr>
              <a:t>Učenikov uradak ili završni rad može biti:</a:t>
            </a:r>
            <a:endParaRPr lang="hr-HR" sz="2400" dirty="0">
              <a:latin typeface="Alice" panose="020B0604020202020204" charset="0"/>
            </a:endParaRPr>
          </a:p>
        </p:txBody>
      </p:sp>
      <p:sp>
        <p:nvSpPr>
          <p:cNvPr id="52" name="Google Shape;58977;p70"/>
          <p:cNvSpPr/>
          <p:nvPr/>
        </p:nvSpPr>
        <p:spPr>
          <a:xfrm>
            <a:off x="1664986" y="2688346"/>
            <a:ext cx="374678" cy="372353"/>
          </a:xfrm>
          <a:custGeom>
            <a:avLst/>
            <a:gdLst/>
            <a:ahLst/>
            <a:cxnLst/>
            <a:rect l="l" t="t" r="r" b="b"/>
            <a:pathLst>
              <a:path w="12729" h="12650" extrusionOk="0">
                <a:moveTo>
                  <a:pt x="9326" y="1000"/>
                </a:moveTo>
                <a:lnTo>
                  <a:pt x="11657" y="3332"/>
                </a:lnTo>
                <a:lnTo>
                  <a:pt x="3403" y="11617"/>
                </a:lnTo>
                <a:lnTo>
                  <a:pt x="1072" y="9286"/>
                </a:lnTo>
                <a:lnTo>
                  <a:pt x="2521" y="7837"/>
                </a:lnTo>
                <a:lnTo>
                  <a:pt x="3403" y="8688"/>
                </a:lnTo>
                <a:cubicBezTo>
                  <a:pt x="3482" y="8766"/>
                  <a:pt x="3584" y="8806"/>
                  <a:pt x="3686" y="8806"/>
                </a:cubicBezTo>
                <a:cubicBezTo>
                  <a:pt x="3789" y="8806"/>
                  <a:pt x="3891" y="8766"/>
                  <a:pt x="3970" y="8688"/>
                </a:cubicBezTo>
                <a:cubicBezTo>
                  <a:pt x="4128" y="8530"/>
                  <a:pt x="4128" y="8278"/>
                  <a:pt x="3970" y="8089"/>
                </a:cubicBezTo>
                <a:lnTo>
                  <a:pt x="3119" y="7238"/>
                </a:lnTo>
                <a:lnTo>
                  <a:pt x="4191" y="6167"/>
                </a:lnTo>
                <a:lnTo>
                  <a:pt x="5041" y="7049"/>
                </a:lnTo>
                <a:cubicBezTo>
                  <a:pt x="5120" y="7128"/>
                  <a:pt x="5230" y="7167"/>
                  <a:pt x="5340" y="7167"/>
                </a:cubicBezTo>
                <a:cubicBezTo>
                  <a:pt x="5451" y="7167"/>
                  <a:pt x="5561" y="7128"/>
                  <a:pt x="5640" y="7049"/>
                </a:cubicBezTo>
                <a:cubicBezTo>
                  <a:pt x="5797" y="6892"/>
                  <a:pt x="5797" y="6608"/>
                  <a:pt x="5640" y="6451"/>
                </a:cubicBezTo>
                <a:lnTo>
                  <a:pt x="4758" y="5600"/>
                </a:lnTo>
                <a:lnTo>
                  <a:pt x="5829" y="4529"/>
                </a:lnTo>
                <a:lnTo>
                  <a:pt x="6711" y="5380"/>
                </a:lnTo>
                <a:cubicBezTo>
                  <a:pt x="6790" y="5458"/>
                  <a:pt x="6892" y="5498"/>
                  <a:pt x="6994" y="5498"/>
                </a:cubicBezTo>
                <a:cubicBezTo>
                  <a:pt x="7097" y="5498"/>
                  <a:pt x="7199" y="5458"/>
                  <a:pt x="7278" y="5380"/>
                </a:cubicBezTo>
                <a:cubicBezTo>
                  <a:pt x="7436" y="5222"/>
                  <a:pt x="7436" y="4970"/>
                  <a:pt x="7278" y="4812"/>
                </a:cubicBezTo>
                <a:lnTo>
                  <a:pt x="6427" y="3930"/>
                </a:lnTo>
                <a:lnTo>
                  <a:pt x="7499" y="2859"/>
                </a:lnTo>
                <a:lnTo>
                  <a:pt x="8349" y="3741"/>
                </a:lnTo>
                <a:cubicBezTo>
                  <a:pt x="8428" y="3820"/>
                  <a:pt x="8538" y="3859"/>
                  <a:pt x="8648" y="3859"/>
                </a:cubicBezTo>
                <a:cubicBezTo>
                  <a:pt x="8759" y="3859"/>
                  <a:pt x="8869" y="3820"/>
                  <a:pt x="8948" y="3741"/>
                </a:cubicBezTo>
                <a:cubicBezTo>
                  <a:pt x="9105" y="3584"/>
                  <a:pt x="9105" y="3300"/>
                  <a:pt x="8948" y="3143"/>
                </a:cubicBezTo>
                <a:lnTo>
                  <a:pt x="8066" y="2292"/>
                </a:lnTo>
                <a:lnTo>
                  <a:pt x="9326" y="1000"/>
                </a:lnTo>
                <a:close/>
                <a:moveTo>
                  <a:pt x="9357" y="0"/>
                </a:moveTo>
                <a:cubicBezTo>
                  <a:pt x="9255" y="0"/>
                  <a:pt x="9153" y="39"/>
                  <a:pt x="9074" y="118"/>
                </a:cubicBezTo>
                <a:lnTo>
                  <a:pt x="7247" y="1914"/>
                </a:lnTo>
                <a:lnTo>
                  <a:pt x="7120" y="2040"/>
                </a:lnTo>
                <a:lnTo>
                  <a:pt x="5608" y="3584"/>
                </a:lnTo>
                <a:lnTo>
                  <a:pt x="5482" y="3678"/>
                </a:lnTo>
                <a:lnTo>
                  <a:pt x="3938" y="5222"/>
                </a:lnTo>
                <a:lnTo>
                  <a:pt x="3812" y="5348"/>
                </a:lnTo>
                <a:lnTo>
                  <a:pt x="2300" y="6892"/>
                </a:lnTo>
                <a:lnTo>
                  <a:pt x="2174" y="7018"/>
                </a:lnTo>
                <a:lnTo>
                  <a:pt x="158" y="9003"/>
                </a:lnTo>
                <a:cubicBezTo>
                  <a:pt x="0" y="9160"/>
                  <a:pt x="0" y="9444"/>
                  <a:pt x="158" y="9601"/>
                </a:cubicBezTo>
                <a:lnTo>
                  <a:pt x="3088" y="12531"/>
                </a:lnTo>
                <a:cubicBezTo>
                  <a:pt x="3167" y="12610"/>
                  <a:pt x="3269" y="12649"/>
                  <a:pt x="3371" y="12649"/>
                </a:cubicBezTo>
                <a:cubicBezTo>
                  <a:pt x="3474" y="12649"/>
                  <a:pt x="3576" y="12610"/>
                  <a:pt x="3655" y="12531"/>
                </a:cubicBezTo>
                <a:lnTo>
                  <a:pt x="12539" y="3647"/>
                </a:lnTo>
                <a:cubicBezTo>
                  <a:pt x="12728" y="3458"/>
                  <a:pt x="12728" y="3174"/>
                  <a:pt x="12571" y="3017"/>
                </a:cubicBezTo>
                <a:lnTo>
                  <a:pt x="9641" y="118"/>
                </a:lnTo>
                <a:cubicBezTo>
                  <a:pt x="9562" y="39"/>
                  <a:pt x="9460" y="0"/>
                  <a:pt x="9357" y="0"/>
                </a:cubicBezTo>
                <a:close/>
              </a:path>
            </a:pathLst>
          </a:custGeo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3" name="Google Shape;58873;p69"/>
          <p:cNvGrpSpPr/>
          <p:nvPr/>
        </p:nvGrpSpPr>
        <p:grpSpPr>
          <a:xfrm>
            <a:off x="3755773" y="2714641"/>
            <a:ext cx="294261" cy="340168"/>
            <a:chOff x="2708700" y="3804850"/>
            <a:chExt cx="417925" cy="483125"/>
          </a:xfr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</p:grpSpPr>
        <p:sp>
          <p:nvSpPr>
            <p:cNvPr id="54" name="Google Shape;58874;p69"/>
            <p:cNvSpPr/>
            <p:nvPr/>
          </p:nvSpPr>
          <p:spPr>
            <a:xfrm>
              <a:off x="2708700" y="3804850"/>
              <a:ext cx="417925" cy="483125"/>
            </a:xfrm>
            <a:custGeom>
              <a:avLst/>
              <a:gdLst/>
              <a:ahLst/>
              <a:cxnLst/>
              <a:rect l="l" t="t" r="r" b="b"/>
              <a:pathLst>
                <a:path w="16717" h="19325" extrusionOk="0">
                  <a:moveTo>
                    <a:pt x="10354" y="1132"/>
                  </a:moveTo>
                  <a:lnTo>
                    <a:pt x="10354" y="8618"/>
                  </a:lnTo>
                  <a:cubicBezTo>
                    <a:pt x="10354" y="8714"/>
                    <a:pt x="10379" y="8811"/>
                    <a:pt x="10430" y="8898"/>
                  </a:cubicBezTo>
                  <a:lnTo>
                    <a:pt x="12447" y="12425"/>
                  </a:lnTo>
                  <a:lnTo>
                    <a:pt x="4273" y="12425"/>
                  </a:lnTo>
                  <a:lnTo>
                    <a:pt x="6290" y="8898"/>
                  </a:lnTo>
                  <a:cubicBezTo>
                    <a:pt x="6339" y="8811"/>
                    <a:pt x="6366" y="8714"/>
                    <a:pt x="6366" y="8618"/>
                  </a:cubicBezTo>
                  <a:lnTo>
                    <a:pt x="6366" y="1132"/>
                  </a:lnTo>
                  <a:close/>
                  <a:moveTo>
                    <a:pt x="13090" y="13557"/>
                  </a:moveTo>
                  <a:lnTo>
                    <a:pt x="15469" y="17718"/>
                  </a:lnTo>
                  <a:cubicBezTo>
                    <a:pt x="15527" y="17818"/>
                    <a:pt x="15530" y="17939"/>
                    <a:pt x="15472" y="18038"/>
                  </a:cubicBezTo>
                  <a:cubicBezTo>
                    <a:pt x="15418" y="18135"/>
                    <a:pt x="15318" y="18192"/>
                    <a:pt x="15210" y="18192"/>
                  </a:cubicBezTo>
                  <a:lnTo>
                    <a:pt x="1511" y="18192"/>
                  </a:lnTo>
                  <a:cubicBezTo>
                    <a:pt x="1399" y="18192"/>
                    <a:pt x="1299" y="18135"/>
                    <a:pt x="1245" y="18038"/>
                  </a:cubicBezTo>
                  <a:cubicBezTo>
                    <a:pt x="1187" y="17939"/>
                    <a:pt x="1187" y="17818"/>
                    <a:pt x="1245" y="17718"/>
                  </a:cubicBezTo>
                  <a:lnTo>
                    <a:pt x="3624" y="13557"/>
                  </a:lnTo>
                  <a:close/>
                  <a:moveTo>
                    <a:pt x="4717" y="0"/>
                  </a:moveTo>
                  <a:cubicBezTo>
                    <a:pt x="4403" y="0"/>
                    <a:pt x="4153" y="254"/>
                    <a:pt x="4153" y="568"/>
                  </a:cubicBezTo>
                  <a:cubicBezTo>
                    <a:pt x="4153" y="879"/>
                    <a:pt x="4403" y="1132"/>
                    <a:pt x="4717" y="1132"/>
                  </a:cubicBezTo>
                  <a:lnTo>
                    <a:pt x="5234" y="1132"/>
                  </a:lnTo>
                  <a:lnTo>
                    <a:pt x="5234" y="8467"/>
                  </a:lnTo>
                  <a:lnTo>
                    <a:pt x="264" y="17157"/>
                  </a:lnTo>
                  <a:cubicBezTo>
                    <a:pt x="1" y="17604"/>
                    <a:pt x="4" y="18159"/>
                    <a:pt x="267" y="18606"/>
                  </a:cubicBezTo>
                  <a:cubicBezTo>
                    <a:pt x="519" y="19050"/>
                    <a:pt x="992" y="19325"/>
                    <a:pt x="1502" y="19325"/>
                  </a:cubicBezTo>
                  <a:cubicBezTo>
                    <a:pt x="1505" y="19325"/>
                    <a:pt x="1508" y="19325"/>
                    <a:pt x="1511" y="19325"/>
                  </a:cubicBezTo>
                  <a:lnTo>
                    <a:pt x="15207" y="19325"/>
                  </a:lnTo>
                  <a:cubicBezTo>
                    <a:pt x="15210" y="19325"/>
                    <a:pt x="15212" y="19325"/>
                    <a:pt x="15215" y="19325"/>
                  </a:cubicBezTo>
                  <a:cubicBezTo>
                    <a:pt x="15725" y="19325"/>
                    <a:pt x="16198" y="19050"/>
                    <a:pt x="16451" y="18606"/>
                  </a:cubicBezTo>
                  <a:cubicBezTo>
                    <a:pt x="16713" y="18159"/>
                    <a:pt x="16716" y="17607"/>
                    <a:pt x="16454" y="17157"/>
                  </a:cubicBezTo>
                  <a:lnTo>
                    <a:pt x="11487" y="8467"/>
                  </a:lnTo>
                  <a:lnTo>
                    <a:pt x="11487" y="1132"/>
                  </a:lnTo>
                  <a:lnTo>
                    <a:pt x="12003" y="1132"/>
                  </a:lnTo>
                  <a:cubicBezTo>
                    <a:pt x="12314" y="1132"/>
                    <a:pt x="12568" y="879"/>
                    <a:pt x="12568" y="568"/>
                  </a:cubicBezTo>
                  <a:cubicBezTo>
                    <a:pt x="12568" y="254"/>
                    <a:pt x="12314" y="0"/>
                    <a:pt x="12003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" name="Google Shape;58875;p69"/>
            <p:cNvSpPr/>
            <p:nvPr/>
          </p:nvSpPr>
          <p:spPr>
            <a:xfrm>
              <a:off x="2875975" y="4055200"/>
              <a:ext cx="33100" cy="28350"/>
            </a:xfrm>
            <a:custGeom>
              <a:avLst/>
              <a:gdLst/>
              <a:ahLst/>
              <a:cxnLst/>
              <a:rect l="l" t="t" r="r" b="b"/>
              <a:pathLst>
                <a:path w="1324" h="1134" extrusionOk="0">
                  <a:moveTo>
                    <a:pt x="570" y="1"/>
                  </a:moveTo>
                  <a:cubicBezTo>
                    <a:pt x="280" y="1"/>
                    <a:pt x="1" y="225"/>
                    <a:pt x="1" y="566"/>
                  </a:cubicBezTo>
                  <a:cubicBezTo>
                    <a:pt x="1" y="880"/>
                    <a:pt x="255" y="1134"/>
                    <a:pt x="569" y="1134"/>
                  </a:cubicBezTo>
                  <a:cubicBezTo>
                    <a:pt x="1073" y="1134"/>
                    <a:pt x="1323" y="524"/>
                    <a:pt x="967" y="168"/>
                  </a:cubicBezTo>
                  <a:cubicBezTo>
                    <a:pt x="852" y="52"/>
                    <a:pt x="710" y="1"/>
                    <a:pt x="57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6" name="Google Shape;58876;p69"/>
            <p:cNvSpPr/>
            <p:nvPr/>
          </p:nvSpPr>
          <p:spPr>
            <a:xfrm>
              <a:off x="2931025" y="4055200"/>
              <a:ext cx="33075" cy="28350"/>
            </a:xfrm>
            <a:custGeom>
              <a:avLst/>
              <a:gdLst/>
              <a:ahLst/>
              <a:cxnLst/>
              <a:rect l="l" t="t" r="r" b="b"/>
              <a:pathLst>
                <a:path w="1323" h="1134" extrusionOk="0">
                  <a:moveTo>
                    <a:pt x="569" y="1"/>
                  </a:moveTo>
                  <a:cubicBezTo>
                    <a:pt x="279" y="1"/>
                    <a:pt x="0" y="225"/>
                    <a:pt x="0" y="566"/>
                  </a:cubicBezTo>
                  <a:cubicBezTo>
                    <a:pt x="0" y="880"/>
                    <a:pt x="254" y="1134"/>
                    <a:pt x="565" y="1134"/>
                  </a:cubicBezTo>
                  <a:cubicBezTo>
                    <a:pt x="1069" y="1134"/>
                    <a:pt x="1323" y="524"/>
                    <a:pt x="966" y="168"/>
                  </a:cubicBezTo>
                  <a:cubicBezTo>
                    <a:pt x="851" y="52"/>
                    <a:pt x="709" y="1"/>
                    <a:pt x="569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7" name="Google Shape;58877;p69"/>
            <p:cNvSpPr/>
            <p:nvPr/>
          </p:nvSpPr>
          <p:spPr>
            <a:xfrm>
              <a:off x="2903525" y="4008200"/>
              <a:ext cx="28350" cy="28325"/>
            </a:xfrm>
            <a:custGeom>
              <a:avLst/>
              <a:gdLst/>
              <a:ahLst/>
              <a:cxnLst/>
              <a:rect l="l" t="t" r="r" b="b"/>
              <a:pathLst>
                <a:path w="1134" h="1133" extrusionOk="0">
                  <a:moveTo>
                    <a:pt x="566" y="1"/>
                  </a:moveTo>
                  <a:cubicBezTo>
                    <a:pt x="252" y="1"/>
                    <a:pt x="1" y="254"/>
                    <a:pt x="1" y="568"/>
                  </a:cubicBezTo>
                  <a:cubicBezTo>
                    <a:pt x="1" y="879"/>
                    <a:pt x="252" y="1133"/>
                    <a:pt x="566" y="1133"/>
                  </a:cubicBezTo>
                  <a:cubicBezTo>
                    <a:pt x="880" y="1133"/>
                    <a:pt x="1133" y="879"/>
                    <a:pt x="1133" y="568"/>
                  </a:cubicBezTo>
                  <a:cubicBezTo>
                    <a:pt x="1133" y="254"/>
                    <a:pt x="880" y="1"/>
                    <a:pt x="56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58" name="Google Shape;58734;p69"/>
          <p:cNvGrpSpPr/>
          <p:nvPr/>
        </p:nvGrpSpPr>
        <p:grpSpPr>
          <a:xfrm>
            <a:off x="5312469" y="2704448"/>
            <a:ext cx="355641" cy="340151"/>
            <a:chOff x="5049750" y="832600"/>
            <a:chExt cx="505100" cy="483100"/>
          </a:xfr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</p:grpSpPr>
        <p:sp>
          <p:nvSpPr>
            <p:cNvPr id="59" name="Google Shape;58735;p69"/>
            <p:cNvSpPr/>
            <p:nvPr/>
          </p:nvSpPr>
          <p:spPr>
            <a:xfrm>
              <a:off x="5049750" y="832600"/>
              <a:ext cx="505100" cy="483100"/>
            </a:xfrm>
            <a:custGeom>
              <a:avLst/>
              <a:gdLst/>
              <a:ahLst/>
              <a:cxnLst/>
              <a:rect l="l" t="t" r="r" b="b"/>
              <a:pathLst>
                <a:path w="20204" h="19324" extrusionOk="0">
                  <a:moveTo>
                    <a:pt x="12136" y="1129"/>
                  </a:moveTo>
                  <a:cubicBezTo>
                    <a:pt x="13730" y="1129"/>
                    <a:pt x="15325" y="1737"/>
                    <a:pt x="16538" y="2952"/>
                  </a:cubicBezTo>
                  <a:cubicBezTo>
                    <a:pt x="18969" y="5383"/>
                    <a:pt x="18969" y="9323"/>
                    <a:pt x="16538" y="11757"/>
                  </a:cubicBezTo>
                  <a:cubicBezTo>
                    <a:pt x="15341" y="12950"/>
                    <a:pt x="13747" y="13579"/>
                    <a:pt x="12129" y="13579"/>
                  </a:cubicBezTo>
                  <a:cubicBezTo>
                    <a:pt x="11233" y="13579"/>
                    <a:pt x="10329" y="13386"/>
                    <a:pt x="9482" y="12989"/>
                  </a:cubicBezTo>
                  <a:cubicBezTo>
                    <a:pt x="9461" y="12980"/>
                    <a:pt x="9440" y="12968"/>
                    <a:pt x="9419" y="12959"/>
                  </a:cubicBezTo>
                  <a:cubicBezTo>
                    <a:pt x="8794" y="12657"/>
                    <a:pt x="8223" y="12249"/>
                    <a:pt x="7734" y="11757"/>
                  </a:cubicBezTo>
                  <a:cubicBezTo>
                    <a:pt x="5306" y="9329"/>
                    <a:pt x="5306" y="5380"/>
                    <a:pt x="7734" y="2952"/>
                  </a:cubicBezTo>
                  <a:cubicBezTo>
                    <a:pt x="8948" y="1737"/>
                    <a:pt x="10542" y="1129"/>
                    <a:pt x="12136" y="1129"/>
                  </a:cubicBezTo>
                  <a:close/>
                  <a:moveTo>
                    <a:pt x="5871" y="11216"/>
                  </a:moveTo>
                  <a:cubicBezTo>
                    <a:pt x="6475" y="12195"/>
                    <a:pt x="7296" y="13016"/>
                    <a:pt x="8271" y="13620"/>
                  </a:cubicBezTo>
                  <a:lnTo>
                    <a:pt x="7734" y="14160"/>
                  </a:lnTo>
                  <a:cubicBezTo>
                    <a:pt x="7622" y="14271"/>
                    <a:pt x="7477" y="14326"/>
                    <a:pt x="7332" y="14326"/>
                  </a:cubicBezTo>
                  <a:cubicBezTo>
                    <a:pt x="7188" y="14326"/>
                    <a:pt x="7044" y="14271"/>
                    <a:pt x="6934" y="14160"/>
                  </a:cubicBezTo>
                  <a:lnTo>
                    <a:pt x="5330" y="12557"/>
                  </a:lnTo>
                  <a:cubicBezTo>
                    <a:pt x="5110" y="12337"/>
                    <a:pt x="5110" y="11977"/>
                    <a:pt x="5330" y="11757"/>
                  </a:cubicBezTo>
                  <a:lnTo>
                    <a:pt x="5871" y="11216"/>
                  </a:lnTo>
                  <a:close/>
                  <a:moveTo>
                    <a:pt x="4932" y="13762"/>
                  </a:moveTo>
                  <a:lnTo>
                    <a:pt x="5732" y="14562"/>
                  </a:lnTo>
                  <a:lnTo>
                    <a:pt x="4932" y="15362"/>
                  </a:lnTo>
                  <a:lnTo>
                    <a:pt x="4131" y="14562"/>
                  </a:lnTo>
                  <a:lnTo>
                    <a:pt x="4932" y="13762"/>
                  </a:lnTo>
                  <a:close/>
                  <a:moveTo>
                    <a:pt x="3328" y="15362"/>
                  </a:moveTo>
                  <a:lnTo>
                    <a:pt x="4128" y="16162"/>
                  </a:lnTo>
                  <a:lnTo>
                    <a:pt x="2268" y="18025"/>
                  </a:lnTo>
                  <a:cubicBezTo>
                    <a:pt x="2157" y="18135"/>
                    <a:pt x="2013" y="18190"/>
                    <a:pt x="1868" y="18190"/>
                  </a:cubicBezTo>
                  <a:cubicBezTo>
                    <a:pt x="1723" y="18190"/>
                    <a:pt x="1577" y="18134"/>
                    <a:pt x="1465" y="18022"/>
                  </a:cubicBezTo>
                  <a:cubicBezTo>
                    <a:pt x="1245" y="17802"/>
                    <a:pt x="1245" y="17443"/>
                    <a:pt x="1465" y="17222"/>
                  </a:cubicBezTo>
                  <a:lnTo>
                    <a:pt x="3328" y="15362"/>
                  </a:lnTo>
                  <a:close/>
                  <a:moveTo>
                    <a:pt x="12135" y="1"/>
                  </a:moveTo>
                  <a:cubicBezTo>
                    <a:pt x="10250" y="1"/>
                    <a:pt x="8365" y="718"/>
                    <a:pt x="6931" y="2152"/>
                  </a:cubicBezTo>
                  <a:cubicBezTo>
                    <a:pt x="4769" y="4311"/>
                    <a:pt x="4237" y="7493"/>
                    <a:pt x="5330" y="10157"/>
                  </a:cubicBezTo>
                  <a:lnTo>
                    <a:pt x="4527" y="10957"/>
                  </a:lnTo>
                  <a:cubicBezTo>
                    <a:pt x="4020" y="11467"/>
                    <a:pt x="3887" y="12240"/>
                    <a:pt x="4198" y="12892"/>
                  </a:cubicBezTo>
                  <a:lnTo>
                    <a:pt x="665" y="16422"/>
                  </a:lnTo>
                  <a:cubicBezTo>
                    <a:pt x="1" y="17086"/>
                    <a:pt x="1" y="18161"/>
                    <a:pt x="665" y="18825"/>
                  </a:cubicBezTo>
                  <a:cubicBezTo>
                    <a:pt x="996" y="19158"/>
                    <a:pt x="1431" y="19324"/>
                    <a:pt x="1865" y="19324"/>
                  </a:cubicBezTo>
                  <a:cubicBezTo>
                    <a:pt x="2300" y="19324"/>
                    <a:pt x="2735" y="19158"/>
                    <a:pt x="3066" y="18825"/>
                  </a:cubicBezTo>
                  <a:lnTo>
                    <a:pt x="6598" y="15293"/>
                  </a:lnTo>
                  <a:cubicBezTo>
                    <a:pt x="6831" y="15403"/>
                    <a:pt x="7081" y="15457"/>
                    <a:pt x="7328" y="15457"/>
                  </a:cubicBezTo>
                  <a:cubicBezTo>
                    <a:pt x="7770" y="15457"/>
                    <a:pt x="8206" y="15286"/>
                    <a:pt x="8531" y="14961"/>
                  </a:cubicBezTo>
                  <a:lnTo>
                    <a:pt x="9331" y="14163"/>
                  </a:lnTo>
                  <a:cubicBezTo>
                    <a:pt x="10241" y="14538"/>
                    <a:pt x="11190" y="14717"/>
                    <a:pt x="12127" y="14717"/>
                  </a:cubicBezTo>
                  <a:cubicBezTo>
                    <a:pt x="14530" y="14717"/>
                    <a:pt x="16858" y="13537"/>
                    <a:pt x="18256" y="11437"/>
                  </a:cubicBezTo>
                  <a:cubicBezTo>
                    <a:pt x="20204" y="8520"/>
                    <a:pt x="19821" y="4631"/>
                    <a:pt x="17342" y="2152"/>
                  </a:cubicBezTo>
                  <a:cubicBezTo>
                    <a:pt x="15906" y="718"/>
                    <a:pt x="14020" y="1"/>
                    <a:pt x="1213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60" name="Google Shape;58736;p69"/>
            <p:cNvSpPr/>
            <p:nvPr/>
          </p:nvSpPr>
          <p:spPr>
            <a:xfrm>
              <a:off x="5216725" y="889175"/>
              <a:ext cx="276000" cy="254400"/>
            </a:xfrm>
            <a:custGeom>
              <a:avLst/>
              <a:gdLst/>
              <a:ahLst/>
              <a:cxnLst/>
              <a:rect l="l" t="t" r="r" b="b"/>
              <a:pathLst>
                <a:path w="11040" h="10176" extrusionOk="0">
                  <a:moveTo>
                    <a:pt x="5456" y="1133"/>
                  </a:moveTo>
                  <a:cubicBezTo>
                    <a:pt x="6487" y="1133"/>
                    <a:pt x="7500" y="1535"/>
                    <a:pt x="8259" y="2293"/>
                  </a:cubicBezTo>
                  <a:cubicBezTo>
                    <a:pt x="9802" y="3839"/>
                    <a:pt x="9802" y="6348"/>
                    <a:pt x="8259" y="7897"/>
                  </a:cubicBezTo>
                  <a:cubicBezTo>
                    <a:pt x="7501" y="8653"/>
                    <a:pt x="6489" y="9055"/>
                    <a:pt x="5460" y="9055"/>
                  </a:cubicBezTo>
                  <a:cubicBezTo>
                    <a:pt x="4948" y="9055"/>
                    <a:pt x="4433" y="8956"/>
                    <a:pt x="3941" y="8751"/>
                  </a:cubicBezTo>
                  <a:cubicBezTo>
                    <a:pt x="2462" y="8138"/>
                    <a:pt x="1499" y="6695"/>
                    <a:pt x="1499" y="5095"/>
                  </a:cubicBezTo>
                  <a:cubicBezTo>
                    <a:pt x="1499" y="3491"/>
                    <a:pt x="2462" y="2048"/>
                    <a:pt x="3941" y="1435"/>
                  </a:cubicBezTo>
                  <a:cubicBezTo>
                    <a:pt x="4431" y="1232"/>
                    <a:pt x="4946" y="1133"/>
                    <a:pt x="5456" y="1133"/>
                  </a:cubicBezTo>
                  <a:close/>
                  <a:moveTo>
                    <a:pt x="5468" y="1"/>
                  </a:moveTo>
                  <a:cubicBezTo>
                    <a:pt x="5465" y="1"/>
                    <a:pt x="5461" y="1"/>
                    <a:pt x="5457" y="1"/>
                  </a:cubicBezTo>
                  <a:cubicBezTo>
                    <a:pt x="3029" y="4"/>
                    <a:pt x="943" y="1719"/>
                    <a:pt x="472" y="4098"/>
                  </a:cubicBezTo>
                  <a:cubicBezTo>
                    <a:pt x="1" y="6481"/>
                    <a:pt x="1275" y="8860"/>
                    <a:pt x="3519" y="9787"/>
                  </a:cubicBezTo>
                  <a:cubicBezTo>
                    <a:pt x="4151" y="10049"/>
                    <a:pt x="4811" y="10175"/>
                    <a:pt x="5463" y="10175"/>
                  </a:cubicBezTo>
                  <a:cubicBezTo>
                    <a:pt x="7120" y="10175"/>
                    <a:pt x="8725" y="9362"/>
                    <a:pt x="9693" y="7912"/>
                  </a:cubicBezTo>
                  <a:cubicBezTo>
                    <a:pt x="11040" y="5895"/>
                    <a:pt x="10774" y="3207"/>
                    <a:pt x="9059" y="1492"/>
                  </a:cubicBezTo>
                  <a:cubicBezTo>
                    <a:pt x="8108" y="535"/>
                    <a:pt x="6814" y="1"/>
                    <a:pt x="5468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61" name="Google Shape;58878;p69"/>
          <p:cNvSpPr/>
          <p:nvPr/>
        </p:nvSpPr>
        <p:spPr>
          <a:xfrm>
            <a:off x="7274881" y="2676829"/>
            <a:ext cx="469810" cy="314027"/>
          </a:xfrm>
          <a:custGeom>
            <a:avLst/>
            <a:gdLst/>
            <a:ahLst/>
            <a:cxnLst/>
            <a:rect l="l" t="t" r="r" b="b"/>
            <a:pathLst>
              <a:path w="19325" h="14718" extrusionOk="0">
                <a:moveTo>
                  <a:pt x="14192" y="1133"/>
                </a:moveTo>
                <a:cubicBezTo>
                  <a:pt x="14974" y="1133"/>
                  <a:pt x="15520" y="1906"/>
                  <a:pt x="15261" y="2643"/>
                </a:cubicBezTo>
                <a:cubicBezTo>
                  <a:pt x="15131" y="3008"/>
                  <a:pt x="15403" y="3395"/>
                  <a:pt x="15792" y="3398"/>
                </a:cubicBezTo>
                <a:lnTo>
                  <a:pt x="17628" y="3398"/>
                </a:lnTo>
                <a:cubicBezTo>
                  <a:pt x="17939" y="3398"/>
                  <a:pt x="18193" y="3648"/>
                  <a:pt x="18193" y="3962"/>
                </a:cubicBezTo>
                <a:lnTo>
                  <a:pt x="18193" y="10756"/>
                </a:lnTo>
                <a:cubicBezTo>
                  <a:pt x="18193" y="11070"/>
                  <a:pt x="17939" y="11324"/>
                  <a:pt x="17628" y="11324"/>
                </a:cubicBezTo>
                <a:lnTo>
                  <a:pt x="10230" y="11324"/>
                </a:lnTo>
                <a:lnTo>
                  <a:pt x="10230" y="9624"/>
                </a:lnTo>
                <a:cubicBezTo>
                  <a:pt x="11480" y="9624"/>
                  <a:pt x="12492" y="8609"/>
                  <a:pt x="12492" y="7359"/>
                </a:cubicBezTo>
                <a:cubicBezTo>
                  <a:pt x="12492" y="6109"/>
                  <a:pt x="11480" y="5095"/>
                  <a:pt x="10230" y="5095"/>
                </a:cubicBezTo>
                <a:lnTo>
                  <a:pt x="10230" y="3398"/>
                </a:lnTo>
                <a:lnTo>
                  <a:pt x="12592" y="3398"/>
                </a:lnTo>
                <a:cubicBezTo>
                  <a:pt x="12981" y="3395"/>
                  <a:pt x="13253" y="3008"/>
                  <a:pt x="13123" y="2643"/>
                </a:cubicBezTo>
                <a:cubicBezTo>
                  <a:pt x="12863" y="1906"/>
                  <a:pt x="13410" y="1133"/>
                  <a:pt x="14192" y="1133"/>
                </a:cubicBezTo>
                <a:close/>
                <a:moveTo>
                  <a:pt x="9098" y="3398"/>
                </a:moveTo>
                <a:lnTo>
                  <a:pt x="9098" y="5759"/>
                </a:lnTo>
                <a:cubicBezTo>
                  <a:pt x="9098" y="6082"/>
                  <a:pt x="9363" y="6323"/>
                  <a:pt x="9663" y="6323"/>
                </a:cubicBezTo>
                <a:cubicBezTo>
                  <a:pt x="9726" y="6323"/>
                  <a:pt x="9790" y="6313"/>
                  <a:pt x="9853" y="6290"/>
                </a:cubicBezTo>
                <a:cubicBezTo>
                  <a:pt x="9979" y="6247"/>
                  <a:pt x="10105" y="6226"/>
                  <a:pt x="10229" y="6226"/>
                </a:cubicBezTo>
                <a:cubicBezTo>
                  <a:pt x="10828" y="6226"/>
                  <a:pt x="11357" y="6708"/>
                  <a:pt x="11360" y="7353"/>
                </a:cubicBezTo>
                <a:cubicBezTo>
                  <a:pt x="11362" y="8003"/>
                  <a:pt x="10832" y="8493"/>
                  <a:pt x="10229" y="8493"/>
                </a:cubicBezTo>
                <a:cubicBezTo>
                  <a:pt x="10108" y="8493"/>
                  <a:pt x="9985" y="8473"/>
                  <a:pt x="9862" y="8431"/>
                </a:cubicBezTo>
                <a:cubicBezTo>
                  <a:pt x="9829" y="8419"/>
                  <a:pt x="9796" y="8410"/>
                  <a:pt x="9759" y="8404"/>
                </a:cubicBezTo>
                <a:cubicBezTo>
                  <a:pt x="9726" y="8398"/>
                  <a:pt x="9692" y="8395"/>
                  <a:pt x="9659" y="8395"/>
                </a:cubicBezTo>
                <a:cubicBezTo>
                  <a:pt x="9350" y="8395"/>
                  <a:pt x="9090" y="8653"/>
                  <a:pt x="9098" y="8975"/>
                </a:cubicBezTo>
                <a:lnTo>
                  <a:pt x="9098" y="11324"/>
                </a:lnTo>
                <a:lnTo>
                  <a:pt x="6737" y="11324"/>
                </a:lnTo>
                <a:cubicBezTo>
                  <a:pt x="6344" y="11324"/>
                  <a:pt x="6073" y="11710"/>
                  <a:pt x="6202" y="12079"/>
                </a:cubicBezTo>
                <a:cubicBezTo>
                  <a:pt x="6462" y="12813"/>
                  <a:pt x="5916" y="13585"/>
                  <a:pt x="5134" y="13585"/>
                </a:cubicBezTo>
                <a:cubicBezTo>
                  <a:pt x="4352" y="13585"/>
                  <a:pt x="3805" y="12813"/>
                  <a:pt x="4065" y="12079"/>
                </a:cubicBezTo>
                <a:cubicBezTo>
                  <a:pt x="4195" y="11710"/>
                  <a:pt x="3923" y="11324"/>
                  <a:pt x="3533" y="11324"/>
                </a:cubicBezTo>
                <a:lnTo>
                  <a:pt x="1700" y="11324"/>
                </a:lnTo>
                <a:cubicBezTo>
                  <a:pt x="1386" y="11324"/>
                  <a:pt x="1133" y="11070"/>
                  <a:pt x="1133" y="10756"/>
                </a:cubicBezTo>
                <a:lnTo>
                  <a:pt x="1133" y="3962"/>
                </a:lnTo>
                <a:cubicBezTo>
                  <a:pt x="1133" y="3648"/>
                  <a:pt x="1386" y="3398"/>
                  <a:pt x="1700" y="3398"/>
                </a:cubicBezTo>
                <a:lnTo>
                  <a:pt x="2941" y="3398"/>
                </a:lnTo>
                <a:cubicBezTo>
                  <a:pt x="2570" y="4829"/>
                  <a:pt x="3654" y="6227"/>
                  <a:pt x="5134" y="6227"/>
                </a:cubicBezTo>
                <a:cubicBezTo>
                  <a:pt x="6613" y="6227"/>
                  <a:pt x="7697" y="4829"/>
                  <a:pt x="7326" y="3398"/>
                </a:cubicBezTo>
                <a:close/>
                <a:moveTo>
                  <a:pt x="14192" y="1"/>
                </a:moveTo>
                <a:cubicBezTo>
                  <a:pt x="12942" y="1"/>
                  <a:pt x="11927" y="1012"/>
                  <a:pt x="11927" y="2266"/>
                </a:cubicBezTo>
                <a:lnTo>
                  <a:pt x="6399" y="2266"/>
                </a:lnTo>
                <a:cubicBezTo>
                  <a:pt x="5910" y="2266"/>
                  <a:pt x="5650" y="2842"/>
                  <a:pt x="5979" y="3208"/>
                </a:cubicBezTo>
                <a:cubicBezTo>
                  <a:pt x="6631" y="3938"/>
                  <a:pt x="6112" y="5095"/>
                  <a:pt x="5134" y="5095"/>
                </a:cubicBezTo>
                <a:cubicBezTo>
                  <a:pt x="4155" y="5095"/>
                  <a:pt x="3636" y="3938"/>
                  <a:pt x="4291" y="3208"/>
                </a:cubicBezTo>
                <a:cubicBezTo>
                  <a:pt x="4617" y="2842"/>
                  <a:pt x="4358" y="2266"/>
                  <a:pt x="3868" y="2266"/>
                </a:cubicBezTo>
                <a:lnTo>
                  <a:pt x="1700" y="2266"/>
                </a:lnTo>
                <a:cubicBezTo>
                  <a:pt x="761" y="2266"/>
                  <a:pt x="1" y="3023"/>
                  <a:pt x="1" y="3962"/>
                </a:cubicBezTo>
                <a:lnTo>
                  <a:pt x="1" y="10756"/>
                </a:lnTo>
                <a:cubicBezTo>
                  <a:pt x="1" y="11695"/>
                  <a:pt x="761" y="12453"/>
                  <a:pt x="1700" y="12456"/>
                </a:cubicBezTo>
                <a:lnTo>
                  <a:pt x="2869" y="12456"/>
                </a:lnTo>
                <a:cubicBezTo>
                  <a:pt x="2869" y="13706"/>
                  <a:pt x="3884" y="14718"/>
                  <a:pt x="5134" y="14718"/>
                </a:cubicBezTo>
                <a:cubicBezTo>
                  <a:pt x="6384" y="14718"/>
                  <a:pt x="7398" y="13706"/>
                  <a:pt x="7398" y="12456"/>
                </a:cubicBezTo>
                <a:lnTo>
                  <a:pt x="17628" y="12456"/>
                </a:lnTo>
                <a:cubicBezTo>
                  <a:pt x="18564" y="12453"/>
                  <a:pt x="19325" y="11695"/>
                  <a:pt x="19325" y="10756"/>
                </a:cubicBezTo>
                <a:lnTo>
                  <a:pt x="19325" y="3962"/>
                </a:lnTo>
                <a:cubicBezTo>
                  <a:pt x="19325" y="3023"/>
                  <a:pt x="18564" y="2266"/>
                  <a:pt x="17628" y="2266"/>
                </a:cubicBezTo>
                <a:lnTo>
                  <a:pt x="16457" y="2266"/>
                </a:lnTo>
                <a:cubicBezTo>
                  <a:pt x="16457" y="1012"/>
                  <a:pt x="15442" y="1"/>
                  <a:pt x="14192" y="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solidFill>
                <a:srgbClr val="435D74"/>
              </a:solidFill>
            </a:endParaRP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03" name="Google Shape;47903;p39"/>
          <p:cNvSpPr txBox="1">
            <a:spLocks noGrp="1"/>
          </p:cNvSpPr>
          <p:nvPr>
            <p:ph type="title"/>
          </p:nvPr>
        </p:nvSpPr>
        <p:spPr>
          <a:xfrm>
            <a:off x="1087475" y="442137"/>
            <a:ext cx="6473076" cy="10929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3600" dirty="0" smtClean="0"/>
              <a:t>IZRADA ZAVRŠNOGA RADA </a:t>
            </a:r>
            <a:endParaRPr sz="3600" dirty="0"/>
          </a:p>
        </p:txBody>
      </p:sp>
      <p:sp>
        <p:nvSpPr>
          <p:cNvPr id="47904" name="Google Shape;47904;p39"/>
          <p:cNvSpPr txBox="1">
            <a:spLocks noGrp="1"/>
          </p:cNvSpPr>
          <p:nvPr>
            <p:ph type="subTitle" idx="1"/>
          </p:nvPr>
        </p:nvSpPr>
        <p:spPr>
          <a:xfrm>
            <a:off x="1014412" y="1414463"/>
            <a:ext cx="6879431" cy="300383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2000" dirty="0" smtClean="0">
                <a:latin typeface="Alice" panose="020B0604020202020204" charset="0"/>
              </a:rPr>
              <a:t>Izrađeni završni rad može biti i uradak:</a:t>
            </a:r>
            <a:r>
              <a:rPr lang="en" sz="2000" dirty="0" smtClean="0">
                <a:latin typeface="Alice" panose="020B0604020202020204" charset="0"/>
              </a:rPr>
              <a:t> </a:t>
            </a:r>
            <a:endParaRPr sz="2000" dirty="0" smtClean="0">
              <a:latin typeface="Alice" panose="020B0604020202020204" charset="0"/>
            </a:endParaRPr>
          </a:p>
          <a:p>
            <a:pPr marL="457200" lvl="0" indent="-317500" algn="l" rtl="0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hr-HR" sz="1600" dirty="0" smtClean="0">
                <a:latin typeface="Alice" panose="020B0604020202020204" charset="0"/>
              </a:rPr>
              <a:t>Kojim je učenik osvojio prvo, drugo ili treće mjesto na državnom natjecanju iz strukovnih/umjetničkih područja i programa.</a:t>
            </a:r>
            <a:endParaRPr sz="1600" dirty="0" smtClean="0">
              <a:latin typeface="Alice" panose="020B0604020202020204" charset="0"/>
            </a:endParaRPr>
          </a:p>
          <a:p>
            <a:pPr marL="457200" lvl="0" indent="-317500" algn="l" rtl="0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hr-HR" sz="1600" dirty="0" smtClean="0">
                <a:latin typeface="Alice" panose="020B0604020202020204" charset="0"/>
              </a:rPr>
              <a:t>Kojim je učenik sudjelovao na izložbi inovatorskih radova u zemlji ili inozemstvu tijekom srednjeg obrazovanja.</a:t>
            </a:r>
          </a:p>
          <a:p>
            <a:pPr marL="457200" lvl="0" indent="-317500" algn="l" rtl="0">
              <a:spcBef>
                <a:spcPts val="1000"/>
              </a:spcBef>
              <a:spcAft>
                <a:spcPts val="0"/>
              </a:spcAft>
              <a:buSzPts val="1400"/>
              <a:buChar char="●"/>
            </a:pPr>
            <a:r>
              <a:rPr lang="hr-HR" sz="1600" dirty="0" smtClean="0">
                <a:latin typeface="Alice" panose="020B0604020202020204" charset="0"/>
              </a:rPr>
              <a:t>Priprema za javni nastup za učenike umjetničkih programa.</a:t>
            </a:r>
            <a:endParaRPr sz="1600" dirty="0">
              <a:latin typeface="Alice" panose="020B0604020202020204" charset="0"/>
            </a:endParaRP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7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81" name="Google Shape;47981;p44"/>
          <p:cNvSpPr txBox="1">
            <a:spLocks noGrp="1"/>
          </p:cNvSpPr>
          <p:nvPr>
            <p:ph type="title"/>
          </p:nvPr>
        </p:nvSpPr>
        <p:spPr>
          <a:xfrm>
            <a:off x="2347284" y="1043014"/>
            <a:ext cx="4194232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Do </a:t>
            </a:r>
            <a:r>
              <a:rPr lang="hr-HR" dirty="0"/>
              <a:t>4</a:t>
            </a:r>
            <a:r>
              <a:rPr lang="hr-HR" dirty="0" smtClean="0"/>
              <a:t>. travnja 2025. godine</a:t>
            </a:r>
            <a:endParaRPr dirty="0"/>
          </a:p>
        </p:txBody>
      </p:sp>
      <p:sp>
        <p:nvSpPr>
          <p:cNvPr id="47982" name="Google Shape;47982;p44"/>
          <p:cNvSpPr txBox="1">
            <a:spLocks noGrp="1"/>
          </p:cNvSpPr>
          <p:nvPr>
            <p:ph type="subTitle" idx="1"/>
          </p:nvPr>
        </p:nvSpPr>
        <p:spPr>
          <a:xfrm>
            <a:off x="2295438" y="1416964"/>
            <a:ext cx="5478400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800" dirty="0" smtClean="0"/>
              <a:t>Predati završni rad mentoru/</a:t>
            </a:r>
            <a:r>
              <a:rPr lang="hr-HR" sz="1800" dirty="0" err="1" smtClean="0"/>
              <a:t>ici</a:t>
            </a:r>
            <a:r>
              <a:rPr lang="hr-HR" sz="1800" dirty="0" smtClean="0"/>
              <a:t> na prihvaćanje.</a:t>
            </a:r>
            <a:endParaRPr sz="1800" dirty="0"/>
          </a:p>
        </p:txBody>
      </p:sp>
      <p:sp>
        <p:nvSpPr>
          <p:cNvPr id="47983" name="Google Shape;47983;p44"/>
          <p:cNvSpPr txBox="1">
            <a:spLocks noGrp="1"/>
          </p:cNvSpPr>
          <p:nvPr>
            <p:ph type="title" idx="2"/>
          </p:nvPr>
        </p:nvSpPr>
        <p:spPr>
          <a:xfrm>
            <a:off x="3141338" y="2175929"/>
            <a:ext cx="3909994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Do 16. travnja 2025. godine</a:t>
            </a:r>
            <a:endParaRPr dirty="0"/>
          </a:p>
        </p:txBody>
      </p:sp>
      <p:sp>
        <p:nvSpPr>
          <p:cNvPr id="47984" name="Google Shape;47984;p44"/>
          <p:cNvSpPr txBox="1">
            <a:spLocks noGrp="1"/>
          </p:cNvSpPr>
          <p:nvPr>
            <p:ph type="subTitle" idx="3"/>
          </p:nvPr>
        </p:nvSpPr>
        <p:spPr>
          <a:xfrm>
            <a:off x="3111644" y="2668803"/>
            <a:ext cx="4696675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800" dirty="0" smtClean="0"/>
              <a:t>Mentor/</a:t>
            </a:r>
            <a:r>
              <a:rPr lang="hr-HR" sz="1800" dirty="0" err="1" smtClean="0"/>
              <a:t>ica</a:t>
            </a:r>
            <a:r>
              <a:rPr lang="hr-HR" sz="1800" dirty="0" smtClean="0"/>
              <a:t> daje učeniku/</a:t>
            </a:r>
            <a:r>
              <a:rPr lang="hr-HR" sz="1800" dirty="0" err="1" smtClean="0"/>
              <a:t>ici</a:t>
            </a:r>
            <a:r>
              <a:rPr lang="hr-HR" sz="1800" dirty="0" smtClean="0"/>
              <a:t> povratne informacije o predanom završnom radu.</a:t>
            </a:r>
            <a:endParaRPr sz="1800" dirty="0"/>
          </a:p>
        </p:txBody>
      </p:sp>
      <p:sp>
        <p:nvSpPr>
          <p:cNvPr id="47985" name="Google Shape;47985;p44"/>
          <p:cNvSpPr txBox="1">
            <a:spLocks noGrp="1"/>
          </p:cNvSpPr>
          <p:nvPr>
            <p:ph type="title" idx="4"/>
          </p:nvPr>
        </p:nvSpPr>
        <p:spPr>
          <a:xfrm>
            <a:off x="3782981" y="3382627"/>
            <a:ext cx="3877550" cy="52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Do 16. svibnja 2025. godine</a:t>
            </a:r>
            <a:endParaRPr dirty="0"/>
          </a:p>
        </p:txBody>
      </p:sp>
      <p:sp>
        <p:nvSpPr>
          <p:cNvPr id="47986" name="Google Shape;47986;p44"/>
          <p:cNvSpPr txBox="1">
            <a:spLocks noGrp="1"/>
          </p:cNvSpPr>
          <p:nvPr>
            <p:ph type="subTitle" idx="5"/>
          </p:nvPr>
        </p:nvSpPr>
        <p:spPr>
          <a:xfrm>
            <a:off x="3782981" y="4004581"/>
            <a:ext cx="4870188" cy="484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sz="1800" dirty="0" smtClean="0"/>
              <a:t>Učenik/</a:t>
            </a:r>
            <a:r>
              <a:rPr lang="hr-HR" sz="1800" dirty="0" err="1" smtClean="0"/>
              <a:t>ica</a:t>
            </a:r>
            <a:r>
              <a:rPr lang="hr-HR" sz="1800" dirty="0" smtClean="0"/>
              <a:t> predaje pisani dio izrade (elaborat), koji je prihvatio/la mentor/</a:t>
            </a:r>
            <a:r>
              <a:rPr lang="hr-HR" sz="1800" dirty="0" err="1" smtClean="0"/>
              <a:t>ica</a:t>
            </a:r>
            <a:r>
              <a:rPr lang="hr-HR" sz="1800" dirty="0" smtClean="0"/>
              <a:t>, u urudžbeni zapisnik Škole (Referada).</a:t>
            </a:r>
            <a:endParaRPr sz="1800" dirty="0"/>
          </a:p>
        </p:txBody>
      </p:sp>
      <p:sp>
        <p:nvSpPr>
          <p:cNvPr id="47987" name="Google Shape;47987;p44"/>
          <p:cNvSpPr txBox="1">
            <a:spLocks noGrp="1"/>
          </p:cNvSpPr>
          <p:nvPr>
            <p:ph type="title" idx="6"/>
          </p:nvPr>
        </p:nvSpPr>
        <p:spPr>
          <a:xfrm>
            <a:off x="720000" y="3688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PREDAJA ZAVRŠNOG RADA</a:t>
            </a:r>
            <a:endParaRPr dirty="0"/>
          </a:p>
        </p:txBody>
      </p:sp>
      <p:pic>
        <p:nvPicPr>
          <p:cNvPr id="47988" name="Google Shape;47988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952162" y="1141601"/>
            <a:ext cx="1343276" cy="771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7989" name="Google Shape;47989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1737856" y="2312264"/>
            <a:ext cx="1343276" cy="753529"/>
          </a:xfrm>
          <a:prstGeom prst="rect">
            <a:avLst/>
          </a:prstGeom>
          <a:noFill/>
          <a:ln>
            <a:noFill/>
          </a:ln>
        </p:spPr>
      </p:pic>
      <p:pic>
        <p:nvPicPr>
          <p:cNvPr id="47990" name="Google Shape;47990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10800000">
            <a:off x="2423330" y="3583492"/>
            <a:ext cx="1343276" cy="77122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6" name="Google Shape;59641;p72"/>
          <p:cNvGrpSpPr/>
          <p:nvPr/>
        </p:nvGrpSpPr>
        <p:grpSpPr>
          <a:xfrm>
            <a:off x="2898606" y="3744561"/>
            <a:ext cx="365052" cy="352162"/>
            <a:chOff x="-32243500" y="2299850"/>
            <a:chExt cx="300900" cy="290275"/>
          </a:xfr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</p:grpSpPr>
        <p:sp>
          <p:nvSpPr>
            <p:cNvPr id="37" name="Google Shape;59642;p72"/>
            <p:cNvSpPr/>
            <p:nvPr/>
          </p:nvSpPr>
          <p:spPr>
            <a:xfrm>
              <a:off x="-32243500" y="2299850"/>
              <a:ext cx="300900" cy="290275"/>
            </a:xfrm>
            <a:custGeom>
              <a:avLst/>
              <a:gdLst/>
              <a:ahLst/>
              <a:cxnLst/>
              <a:rect l="l" t="t" r="r" b="b"/>
              <a:pathLst>
                <a:path w="12036" h="11611" extrusionOk="0">
                  <a:moveTo>
                    <a:pt x="7955" y="654"/>
                  </a:moveTo>
                  <a:cubicBezTo>
                    <a:pt x="8743" y="654"/>
                    <a:pt x="9531" y="946"/>
                    <a:pt x="10114" y="1529"/>
                  </a:cubicBezTo>
                  <a:cubicBezTo>
                    <a:pt x="11311" y="2726"/>
                    <a:pt x="11311" y="4679"/>
                    <a:pt x="10114" y="5876"/>
                  </a:cubicBezTo>
                  <a:cubicBezTo>
                    <a:pt x="9540" y="6450"/>
                    <a:pt x="8752" y="6766"/>
                    <a:pt x="7951" y="6766"/>
                  </a:cubicBezTo>
                  <a:cubicBezTo>
                    <a:pt x="7565" y="6766"/>
                    <a:pt x="7175" y="6692"/>
                    <a:pt x="6806" y="6538"/>
                  </a:cubicBezTo>
                  <a:cubicBezTo>
                    <a:pt x="6759" y="6526"/>
                    <a:pt x="6709" y="6519"/>
                    <a:pt x="6661" y="6519"/>
                  </a:cubicBezTo>
                  <a:cubicBezTo>
                    <a:pt x="6577" y="6519"/>
                    <a:pt x="6499" y="6541"/>
                    <a:pt x="6459" y="6601"/>
                  </a:cubicBezTo>
                  <a:lnTo>
                    <a:pt x="5545" y="7514"/>
                  </a:lnTo>
                  <a:lnTo>
                    <a:pt x="4726" y="7514"/>
                  </a:lnTo>
                  <a:cubicBezTo>
                    <a:pt x="4537" y="7514"/>
                    <a:pt x="4380" y="7672"/>
                    <a:pt x="4380" y="7861"/>
                  </a:cubicBezTo>
                  <a:lnTo>
                    <a:pt x="4380" y="8460"/>
                  </a:lnTo>
                  <a:lnTo>
                    <a:pt x="3907" y="8428"/>
                  </a:lnTo>
                  <a:cubicBezTo>
                    <a:pt x="3813" y="8428"/>
                    <a:pt x="3687" y="8428"/>
                    <a:pt x="3655" y="8491"/>
                  </a:cubicBezTo>
                  <a:cubicBezTo>
                    <a:pt x="3592" y="8554"/>
                    <a:pt x="3529" y="8649"/>
                    <a:pt x="3529" y="8743"/>
                  </a:cubicBezTo>
                  <a:lnTo>
                    <a:pt x="3466" y="9531"/>
                  </a:lnTo>
                  <a:lnTo>
                    <a:pt x="2678" y="9594"/>
                  </a:lnTo>
                  <a:cubicBezTo>
                    <a:pt x="2584" y="9594"/>
                    <a:pt x="2521" y="9657"/>
                    <a:pt x="2426" y="9720"/>
                  </a:cubicBezTo>
                  <a:cubicBezTo>
                    <a:pt x="2395" y="9814"/>
                    <a:pt x="2363" y="9877"/>
                    <a:pt x="2363" y="9972"/>
                  </a:cubicBezTo>
                  <a:lnTo>
                    <a:pt x="2426" y="10665"/>
                  </a:lnTo>
                  <a:lnTo>
                    <a:pt x="2174" y="10949"/>
                  </a:lnTo>
                  <a:lnTo>
                    <a:pt x="694" y="10949"/>
                  </a:lnTo>
                  <a:lnTo>
                    <a:pt x="694" y="9499"/>
                  </a:lnTo>
                  <a:lnTo>
                    <a:pt x="757" y="9499"/>
                  </a:lnTo>
                  <a:lnTo>
                    <a:pt x="5041" y="5215"/>
                  </a:lnTo>
                  <a:cubicBezTo>
                    <a:pt x="5104" y="5120"/>
                    <a:pt x="5167" y="4963"/>
                    <a:pt x="5104" y="4837"/>
                  </a:cubicBezTo>
                  <a:cubicBezTo>
                    <a:pt x="4695" y="3702"/>
                    <a:pt x="4947" y="2411"/>
                    <a:pt x="5797" y="1529"/>
                  </a:cubicBezTo>
                  <a:cubicBezTo>
                    <a:pt x="6380" y="946"/>
                    <a:pt x="7168" y="654"/>
                    <a:pt x="7955" y="654"/>
                  </a:cubicBezTo>
                  <a:close/>
                  <a:moveTo>
                    <a:pt x="7936" y="1"/>
                  </a:moveTo>
                  <a:cubicBezTo>
                    <a:pt x="6971" y="1"/>
                    <a:pt x="6002" y="363"/>
                    <a:pt x="5262" y="1088"/>
                  </a:cubicBezTo>
                  <a:cubicBezTo>
                    <a:pt x="4285" y="2096"/>
                    <a:pt x="3939" y="3576"/>
                    <a:pt x="4380" y="4931"/>
                  </a:cubicBezTo>
                  <a:lnTo>
                    <a:pt x="126" y="9184"/>
                  </a:lnTo>
                  <a:cubicBezTo>
                    <a:pt x="32" y="9247"/>
                    <a:pt x="0" y="9342"/>
                    <a:pt x="0" y="9405"/>
                  </a:cubicBezTo>
                  <a:lnTo>
                    <a:pt x="0" y="11358"/>
                  </a:lnTo>
                  <a:cubicBezTo>
                    <a:pt x="32" y="11453"/>
                    <a:pt x="189" y="11610"/>
                    <a:pt x="379" y="11610"/>
                  </a:cubicBezTo>
                  <a:lnTo>
                    <a:pt x="2332" y="11610"/>
                  </a:lnTo>
                  <a:cubicBezTo>
                    <a:pt x="2395" y="11610"/>
                    <a:pt x="2521" y="11579"/>
                    <a:pt x="2552" y="11516"/>
                  </a:cubicBezTo>
                  <a:lnTo>
                    <a:pt x="3025" y="11043"/>
                  </a:lnTo>
                  <a:cubicBezTo>
                    <a:pt x="3119" y="10949"/>
                    <a:pt x="3151" y="10823"/>
                    <a:pt x="3119" y="10759"/>
                  </a:cubicBezTo>
                  <a:lnTo>
                    <a:pt x="3025" y="10255"/>
                  </a:lnTo>
                  <a:lnTo>
                    <a:pt x="3750" y="10161"/>
                  </a:lnTo>
                  <a:cubicBezTo>
                    <a:pt x="3907" y="10161"/>
                    <a:pt x="4002" y="10003"/>
                    <a:pt x="4065" y="9846"/>
                  </a:cubicBezTo>
                  <a:lnTo>
                    <a:pt x="4128" y="9153"/>
                  </a:lnTo>
                  <a:lnTo>
                    <a:pt x="4663" y="9216"/>
                  </a:lnTo>
                  <a:cubicBezTo>
                    <a:pt x="4726" y="9216"/>
                    <a:pt x="4852" y="9216"/>
                    <a:pt x="4915" y="9153"/>
                  </a:cubicBezTo>
                  <a:cubicBezTo>
                    <a:pt x="5010" y="9058"/>
                    <a:pt x="5041" y="8995"/>
                    <a:pt x="5041" y="8901"/>
                  </a:cubicBezTo>
                  <a:lnTo>
                    <a:pt x="5041" y="8271"/>
                  </a:lnTo>
                  <a:lnTo>
                    <a:pt x="5671" y="8271"/>
                  </a:lnTo>
                  <a:cubicBezTo>
                    <a:pt x="5734" y="8271"/>
                    <a:pt x="5829" y="8239"/>
                    <a:pt x="5892" y="8145"/>
                  </a:cubicBezTo>
                  <a:lnTo>
                    <a:pt x="6774" y="7325"/>
                  </a:lnTo>
                  <a:cubicBezTo>
                    <a:pt x="7153" y="7452"/>
                    <a:pt x="7548" y="7514"/>
                    <a:pt x="7941" y="7514"/>
                  </a:cubicBezTo>
                  <a:cubicBezTo>
                    <a:pt x="8920" y="7514"/>
                    <a:pt x="9889" y="7131"/>
                    <a:pt x="10586" y="6412"/>
                  </a:cubicBezTo>
                  <a:cubicBezTo>
                    <a:pt x="12035" y="4963"/>
                    <a:pt x="12035" y="2568"/>
                    <a:pt x="10586" y="1088"/>
                  </a:cubicBezTo>
                  <a:cubicBezTo>
                    <a:pt x="9862" y="363"/>
                    <a:pt x="8901" y="1"/>
                    <a:pt x="79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59643;p72"/>
            <p:cNvSpPr/>
            <p:nvPr/>
          </p:nvSpPr>
          <p:spPr>
            <a:xfrm>
              <a:off x="-32048175" y="2342775"/>
              <a:ext cx="55950" cy="51025"/>
            </a:xfrm>
            <a:custGeom>
              <a:avLst/>
              <a:gdLst/>
              <a:ahLst/>
              <a:cxnLst/>
              <a:rect l="l" t="t" r="r" b="b"/>
              <a:pathLst>
                <a:path w="2238" h="2041" extrusionOk="0">
                  <a:moveTo>
                    <a:pt x="1119" y="662"/>
                  </a:moveTo>
                  <a:cubicBezTo>
                    <a:pt x="1206" y="662"/>
                    <a:pt x="1292" y="694"/>
                    <a:pt x="1355" y="757"/>
                  </a:cubicBezTo>
                  <a:cubicBezTo>
                    <a:pt x="1481" y="883"/>
                    <a:pt x="1481" y="1135"/>
                    <a:pt x="1355" y="1229"/>
                  </a:cubicBezTo>
                  <a:cubicBezTo>
                    <a:pt x="1292" y="1292"/>
                    <a:pt x="1206" y="1324"/>
                    <a:pt x="1119" y="1324"/>
                  </a:cubicBezTo>
                  <a:cubicBezTo>
                    <a:pt x="1032" y="1324"/>
                    <a:pt x="946" y="1292"/>
                    <a:pt x="883" y="1229"/>
                  </a:cubicBezTo>
                  <a:cubicBezTo>
                    <a:pt x="725" y="1135"/>
                    <a:pt x="725" y="914"/>
                    <a:pt x="883" y="757"/>
                  </a:cubicBezTo>
                  <a:cubicBezTo>
                    <a:pt x="946" y="694"/>
                    <a:pt x="1032" y="662"/>
                    <a:pt x="1119" y="662"/>
                  </a:cubicBezTo>
                  <a:close/>
                  <a:moveTo>
                    <a:pt x="1115" y="1"/>
                  </a:moveTo>
                  <a:cubicBezTo>
                    <a:pt x="851" y="1"/>
                    <a:pt x="584" y="95"/>
                    <a:pt x="379" y="284"/>
                  </a:cubicBezTo>
                  <a:cubicBezTo>
                    <a:pt x="1" y="694"/>
                    <a:pt x="1" y="1355"/>
                    <a:pt x="379" y="1733"/>
                  </a:cubicBezTo>
                  <a:cubicBezTo>
                    <a:pt x="599" y="1938"/>
                    <a:pt x="867" y="2041"/>
                    <a:pt x="1127" y="2041"/>
                  </a:cubicBezTo>
                  <a:cubicBezTo>
                    <a:pt x="1387" y="2041"/>
                    <a:pt x="1639" y="1938"/>
                    <a:pt x="1828" y="1733"/>
                  </a:cubicBezTo>
                  <a:cubicBezTo>
                    <a:pt x="2238" y="1355"/>
                    <a:pt x="2238" y="694"/>
                    <a:pt x="1828" y="284"/>
                  </a:cubicBezTo>
                  <a:cubicBezTo>
                    <a:pt x="1639" y="95"/>
                    <a:pt x="1379" y="1"/>
                    <a:pt x="111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" name="Google Shape;59632;p72"/>
          <p:cNvSpPr/>
          <p:nvPr/>
        </p:nvSpPr>
        <p:spPr>
          <a:xfrm>
            <a:off x="1462498" y="1269124"/>
            <a:ext cx="437248" cy="402021"/>
          </a:xfrm>
          <a:custGeom>
            <a:avLst/>
            <a:gdLst/>
            <a:ahLst/>
            <a:cxnLst/>
            <a:rect l="l" t="t" r="r" b="b"/>
            <a:pathLst>
              <a:path w="11689" h="11758" extrusionOk="0">
                <a:moveTo>
                  <a:pt x="8538" y="2747"/>
                </a:moveTo>
                <a:cubicBezTo>
                  <a:pt x="8727" y="2747"/>
                  <a:pt x="8853" y="2905"/>
                  <a:pt x="8853" y="3094"/>
                </a:cubicBezTo>
                <a:cubicBezTo>
                  <a:pt x="8885" y="3251"/>
                  <a:pt x="8727" y="3409"/>
                  <a:pt x="8538" y="3409"/>
                </a:cubicBezTo>
                <a:cubicBezTo>
                  <a:pt x="8444" y="3409"/>
                  <a:pt x="8381" y="3377"/>
                  <a:pt x="8286" y="3346"/>
                </a:cubicBezTo>
                <a:lnTo>
                  <a:pt x="8538" y="2747"/>
                </a:lnTo>
                <a:close/>
                <a:moveTo>
                  <a:pt x="3277" y="1581"/>
                </a:moveTo>
                <a:cubicBezTo>
                  <a:pt x="3844" y="1581"/>
                  <a:pt x="4316" y="2023"/>
                  <a:pt x="4316" y="2590"/>
                </a:cubicBezTo>
                <a:cubicBezTo>
                  <a:pt x="4316" y="3157"/>
                  <a:pt x="3844" y="3598"/>
                  <a:pt x="3277" y="3598"/>
                </a:cubicBezTo>
                <a:cubicBezTo>
                  <a:pt x="2741" y="3598"/>
                  <a:pt x="2269" y="3157"/>
                  <a:pt x="2269" y="2590"/>
                </a:cubicBezTo>
                <a:cubicBezTo>
                  <a:pt x="2269" y="1991"/>
                  <a:pt x="2741" y="1581"/>
                  <a:pt x="3277" y="1581"/>
                </a:cubicBezTo>
                <a:close/>
                <a:moveTo>
                  <a:pt x="9231" y="5457"/>
                </a:moveTo>
                <a:cubicBezTo>
                  <a:pt x="9672" y="5457"/>
                  <a:pt x="10050" y="5740"/>
                  <a:pt x="10208" y="6150"/>
                </a:cubicBezTo>
                <a:lnTo>
                  <a:pt x="8286" y="6150"/>
                </a:lnTo>
                <a:cubicBezTo>
                  <a:pt x="8412" y="5772"/>
                  <a:pt x="8759" y="5457"/>
                  <a:pt x="9231" y="5457"/>
                </a:cubicBezTo>
                <a:close/>
                <a:moveTo>
                  <a:pt x="10932" y="6843"/>
                </a:moveTo>
                <a:lnTo>
                  <a:pt x="10932" y="7504"/>
                </a:lnTo>
                <a:lnTo>
                  <a:pt x="5262" y="7504"/>
                </a:lnTo>
                <a:lnTo>
                  <a:pt x="5262" y="6843"/>
                </a:lnTo>
                <a:close/>
                <a:moveTo>
                  <a:pt x="3403" y="4291"/>
                </a:moveTo>
                <a:cubicBezTo>
                  <a:pt x="4064" y="4322"/>
                  <a:pt x="4631" y="4921"/>
                  <a:pt x="4631" y="5583"/>
                </a:cubicBezTo>
                <a:lnTo>
                  <a:pt x="4631" y="7725"/>
                </a:lnTo>
                <a:cubicBezTo>
                  <a:pt x="4348" y="7567"/>
                  <a:pt x="4033" y="7441"/>
                  <a:pt x="3686" y="7441"/>
                </a:cubicBezTo>
                <a:lnTo>
                  <a:pt x="3340" y="7441"/>
                </a:lnTo>
                <a:lnTo>
                  <a:pt x="3340" y="6402"/>
                </a:lnTo>
                <a:cubicBezTo>
                  <a:pt x="3340" y="6213"/>
                  <a:pt x="3182" y="6055"/>
                  <a:pt x="2962" y="6055"/>
                </a:cubicBezTo>
                <a:cubicBezTo>
                  <a:pt x="2773" y="6055"/>
                  <a:pt x="2615" y="6213"/>
                  <a:pt x="2615" y="6402"/>
                </a:cubicBezTo>
                <a:lnTo>
                  <a:pt x="2615" y="7788"/>
                </a:lnTo>
                <a:cubicBezTo>
                  <a:pt x="2615" y="7977"/>
                  <a:pt x="2773" y="8134"/>
                  <a:pt x="2962" y="8134"/>
                </a:cubicBezTo>
                <a:lnTo>
                  <a:pt x="3655" y="8134"/>
                </a:lnTo>
                <a:cubicBezTo>
                  <a:pt x="4064" y="8134"/>
                  <a:pt x="4474" y="8418"/>
                  <a:pt x="4600" y="8828"/>
                </a:cubicBezTo>
                <a:lnTo>
                  <a:pt x="1985" y="8828"/>
                </a:lnTo>
                <a:lnTo>
                  <a:pt x="1985" y="5583"/>
                </a:lnTo>
                <a:lnTo>
                  <a:pt x="2080" y="5583"/>
                </a:lnTo>
                <a:cubicBezTo>
                  <a:pt x="2080" y="5236"/>
                  <a:pt x="2237" y="4858"/>
                  <a:pt x="2458" y="4637"/>
                </a:cubicBezTo>
                <a:cubicBezTo>
                  <a:pt x="2741" y="4385"/>
                  <a:pt x="3056" y="4291"/>
                  <a:pt x="3403" y="4291"/>
                </a:cubicBezTo>
                <a:close/>
                <a:moveTo>
                  <a:pt x="1040" y="4795"/>
                </a:moveTo>
                <a:cubicBezTo>
                  <a:pt x="1229" y="4795"/>
                  <a:pt x="1418" y="4952"/>
                  <a:pt x="1418" y="5141"/>
                </a:cubicBezTo>
                <a:lnTo>
                  <a:pt x="1418" y="9174"/>
                </a:lnTo>
                <a:lnTo>
                  <a:pt x="1418" y="9300"/>
                </a:lnTo>
                <a:cubicBezTo>
                  <a:pt x="1449" y="9458"/>
                  <a:pt x="1575" y="9521"/>
                  <a:pt x="1733" y="9521"/>
                </a:cubicBezTo>
                <a:lnTo>
                  <a:pt x="5860" y="9521"/>
                </a:lnTo>
                <a:cubicBezTo>
                  <a:pt x="6049" y="9521"/>
                  <a:pt x="6175" y="9678"/>
                  <a:pt x="6175" y="9836"/>
                </a:cubicBezTo>
                <a:lnTo>
                  <a:pt x="6175" y="10938"/>
                </a:lnTo>
                <a:lnTo>
                  <a:pt x="693" y="10938"/>
                </a:lnTo>
                <a:lnTo>
                  <a:pt x="693" y="5141"/>
                </a:lnTo>
                <a:cubicBezTo>
                  <a:pt x="693" y="4952"/>
                  <a:pt x="851" y="4795"/>
                  <a:pt x="1040" y="4795"/>
                </a:cubicBezTo>
                <a:close/>
                <a:moveTo>
                  <a:pt x="7656" y="8197"/>
                </a:moveTo>
                <a:cubicBezTo>
                  <a:pt x="7971" y="8260"/>
                  <a:pt x="8254" y="8576"/>
                  <a:pt x="8254" y="8922"/>
                </a:cubicBezTo>
                <a:lnTo>
                  <a:pt x="8254" y="10938"/>
                </a:lnTo>
                <a:lnTo>
                  <a:pt x="6868" y="10938"/>
                </a:lnTo>
                <a:lnTo>
                  <a:pt x="6868" y="9836"/>
                </a:lnTo>
                <a:cubicBezTo>
                  <a:pt x="6868" y="9269"/>
                  <a:pt x="6396" y="8796"/>
                  <a:pt x="5860" y="8796"/>
                </a:cubicBezTo>
                <a:lnTo>
                  <a:pt x="5388" y="8796"/>
                </a:lnTo>
                <a:cubicBezTo>
                  <a:pt x="5356" y="8576"/>
                  <a:pt x="5230" y="8386"/>
                  <a:pt x="5104" y="8197"/>
                </a:cubicBezTo>
                <a:close/>
                <a:moveTo>
                  <a:pt x="9185" y="1"/>
                </a:moveTo>
                <a:cubicBezTo>
                  <a:pt x="9049" y="1"/>
                  <a:pt x="8908" y="88"/>
                  <a:pt x="8885" y="227"/>
                </a:cubicBezTo>
                <a:lnTo>
                  <a:pt x="6837" y="5078"/>
                </a:lnTo>
                <a:cubicBezTo>
                  <a:pt x="6774" y="5236"/>
                  <a:pt x="6837" y="5457"/>
                  <a:pt x="7026" y="5520"/>
                </a:cubicBezTo>
                <a:cubicBezTo>
                  <a:pt x="7089" y="5520"/>
                  <a:pt x="7120" y="5551"/>
                  <a:pt x="7152" y="5551"/>
                </a:cubicBezTo>
                <a:cubicBezTo>
                  <a:pt x="7278" y="5551"/>
                  <a:pt x="7435" y="5457"/>
                  <a:pt x="7467" y="5362"/>
                </a:cubicBezTo>
                <a:lnTo>
                  <a:pt x="8034" y="4039"/>
                </a:lnTo>
                <a:cubicBezTo>
                  <a:pt x="8191" y="4133"/>
                  <a:pt x="8349" y="4165"/>
                  <a:pt x="8538" y="4165"/>
                </a:cubicBezTo>
                <a:cubicBezTo>
                  <a:pt x="8664" y="4165"/>
                  <a:pt x="8759" y="4133"/>
                  <a:pt x="8885" y="4133"/>
                </a:cubicBezTo>
                <a:lnTo>
                  <a:pt x="8885" y="4921"/>
                </a:lnTo>
                <a:cubicBezTo>
                  <a:pt x="8223" y="5047"/>
                  <a:pt x="7719" y="5583"/>
                  <a:pt x="7561" y="6244"/>
                </a:cubicBezTo>
                <a:lnTo>
                  <a:pt x="5293" y="6244"/>
                </a:lnTo>
                <a:lnTo>
                  <a:pt x="5293" y="5709"/>
                </a:lnTo>
                <a:cubicBezTo>
                  <a:pt x="5293" y="4984"/>
                  <a:pt x="4915" y="4354"/>
                  <a:pt x="4348" y="4007"/>
                </a:cubicBezTo>
                <a:cubicBezTo>
                  <a:pt x="4757" y="3692"/>
                  <a:pt x="4978" y="3220"/>
                  <a:pt x="4978" y="2653"/>
                </a:cubicBezTo>
                <a:cubicBezTo>
                  <a:pt x="4978" y="1707"/>
                  <a:pt x="4253" y="983"/>
                  <a:pt x="3308" y="983"/>
                </a:cubicBezTo>
                <a:cubicBezTo>
                  <a:pt x="2363" y="983"/>
                  <a:pt x="1607" y="1707"/>
                  <a:pt x="1607" y="2653"/>
                </a:cubicBezTo>
                <a:cubicBezTo>
                  <a:pt x="1607" y="3220"/>
                  <a:pt x="1890" y="3724"/>
                  <a:pt x="2269" y="4039"/>
                </a:cubicBezTo>
                <a:cubicBezTo>
                  <a:pt x="2143" y="4133"/>
                  <a:pt x="2080" y="4196"/>
                  <a:pt x="1985" y="4291"/>
                </a:cubicBezTo>
                <a:cubicBezTo>
                  <a:pt x="1922" y="4354"/>
                  <a:pt x="1827" y="4448"/>
                  <a:pt x="1764" y="4543"/>
                </a:cubicBezTo>
                <a:cubicBezTo>
                  <a:pt x="1575" y="4354"/>
                  <a:pt x="1323" y="4228"/>
                  <a:pt x="1008" y="4228"/>
                </a:cubicBezTo>
                <a:cubicBezTo>
                  <a:pt x="473" y="4228"/>
                  <a:pt x="0" y="4700"/>
                  <a:pt x="0" y="5268"/>
                </a:cubicBezTo>
                <a:lnTo>
                  <a:pt x="0" y="11411"/>
                </a:lnTo>
                <a:cubicBezTo>
                  <a:pt x="0" y="11600"/>
                  <a:pt x="158" y="11758"/>
                  <a:pt x="347" y="11758"/>
                </a:cubicBezTo>
                <a:lnTo>
                  <a:pt x="8570" y="11758"/>
                </a:lnTo>
                <a:cubicBezTo>
                  <a:pt x="8759" y="11758"/>
                  <a:pt x="8916" y="11600"/>
                  <a:pt x="8916" y="11411"/>
                </a:cubicBezTo>
                <a:lnTo>
                  <a:pt x="8916" y="9048"/>
                </a:lnTo>
                <a:cubicBezTo>
                  <a:pt x="8916" y="8765"/>
                  <a:pt x="8853" y="8544"/>
                  <a:pt x="8727" y="8292"/>
                </a:cubicBezTo>
                <a:lnTo>
                  <a:pt x="11342" y="8292"/>
                </a:lnTo>
                <a:cubicBezTo>
                  <a:pt x="11531" y="8292"/>
                  <a:pt x="11689" y="8134"/>
                  <a:pt x="11689" y="7945"/>
                </a:cubicBezTo>
                <a:lnTo>
                  <a:pt x="11689" y="6559"/>
                </a:lnTo>
                <a:cubicBezTo>
                  <a:pt x="11689" y="6339"/>
                  <a:pt x="11531" y="6181"/>
                  <a:pt x="11310" y="6181"/>
                </a:cubicBezTo>
                <a:lnTo>
                  <a:pt x="10901" y="6181"/>
                </a:lnTo>
                <a:cubicBezTo>
                  <a:pt x="10775" y="5520"/>
                  <a:pt x="10239" y="4984"/>
                  <a:pt x="9546" y="4826"/>
                </a:cubicBezTo>
                <a:lnTo>
                  <a:pt x="9546" y="3094"/>
                </a:lnTo>
                <a:cubicBezTo>
                  <a:pt x="9546" y="2621"/>
                  <a:pt x="9231" y="2243"/>
                  <a:pt x="8790" y="2117"/>
                </a:cubicBezTo>
                <a:lnTo>
                  <a:pt x="9515" y="447"/>
                </a:lnTo>
                <a:cubicBezTo>
                  <a:pt x="9578" y="290"/>
                  <a:pt x="9515" y="69"/>
                  <a:pt x="9326" y="38"/>
                </a:cubicBezTo>
                <a:cubicBezTo>
                  <a:pt x="9283" y="12"/>
                  <a:pt x="9234" y="1"/>
                  <a:pt x="9185" y="1"/>
                </a:cubicBezTo>
                <a:close/>
              </a:path>
            </a:pathLst>
          </a:custGeo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" name="Google Shape;59660;p72"/>
          <p:cNvGrpSpPr/>
          <p:nvPr/>
        </p:nvGrpSpPr>
        <p:grpSpPr>
          <a:xfrm>
            <a:off x="2295438" y="2491069"/>
            <a:ext cx="358349" cy="355468"/>
            <a:chOff x="-33676975" y="2275050"/>
            <a:chExt cx="295375" cy="293000"/>
          </a:xfrm>
          <a:gradFill flip="none" rotWithShape="1">
            <a:gsLst>
              <a:gs pos="0">
                <a:schemeClr val="accent5">
                  <a:lumMod val="5000"/>
                  <a:lumOff val="95000"/>
                </a:schemeClr>
              </a:gs>
              <a:gs pos="74000">
                <a:schemeClr val="accent5">
                  <a:lumMod val="45000"/>
                  <a:lumOff val="55000"/>
                </a:schemeClr>
              </a:gs>
              <a:gs pos="83000">
                <a:schemeClr val="accent5">
                  <a:lumMod val="45000"/>
                  <a:lumOff val="55000"/>
                </a:schemeClr>
              </a:gs>
              <a:gs pos="100000">
                <a:schemeClr val="accent5">
                  <a:lumMod val="30000"/>
                  <a:lumOff val="70000"/>
                </a:schemeClr>
              </a:gs>
            </a:gsLst>
            <a:lin ang="5400000" scaled="1"/>
            <a:tileRect/>
          </a:gradFill>
        </p:grpSpPr>
        <p:sp>
          <p:nvSpPr>
            <p:cNvPr id="41" name="Google Shape;59661;p72"/>
            <p:cNvSpPr/>
            <p:nvPr/>
          </p:nvSpPr>
          <p:spPr>
            <a:xfrm>
              <a:off x="-33502125" y="2309700"/>
              <a:ext cx="52800" cy="67750"/>
            </a:xfrm>
            <a:custGeom>
              <a:avLst/>
              <a:gdLst/>
              <a:ahLst/>
              <a:cxnLst/>
              <a:rect l="l" t="t" r="r" b="b"/>
              <a:pathLst>
                <a:path w="2112" h="2710" extrusionOk="0">
                  <a:moveTo>
                    <a:pt x="1040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229"/>
                    <a:pt x="158" y="1387"/>
                    <a:pt x="379" y="1387"/>
                  </a:cubicBezTo>
                  <a:cubicBezTo>
                    <a:pt x="568" y="1387"/>
                    <a:pt x="725" y="1229"/>
                    <a:pt x="725" y="1040"/>
                  </a:cubicBezTo>
                  <a:cubicBezTo>
                    <a:pt x="725" y="820"/>
                    <a:pt x="883" y="662"/>
                    <a:pt x="1072" y="662"/>
                  </a:cubicBezTo>
                  <a:cubicBezTo>
                    <a:pt x="1261" y="662"/>
                    <a:pt x="1450" y="820"/>
                    <a:pt x="1450" y="1040"/>
                  </a:cubicBezTo>
                  <a:cubicBezTo>
                    <a:pt x="1450" y="1198"/>
                    <a:pt x="1355" y="1292"/>
                    <a:pt x="1198" y="1355"/>
                  </a:cubicBezTo>
                  <a:cubicBezTo>
                    <a:pt x="914" y="1418"/>
                    <a:pt x="725" y="1702"/>
                    <a:pt x="725" y="1985"/>
                  </a:cubicBezTo>
                  <a:lnTo>
                    <a:pt x="725" y="2363"/>
                  </a:lnTo>
                  <a:cubicBezTo>
                    <a:pt x="725" y="2552"/>
                    <a:pt x="883" y="2710"/>
                    <a:pt x="1072" y="2710"/>
                  </a:cubicBezTo>
                  <a:cubicBezTo>
                    <a:pt x="1292" y="2710"/>
                    <a:pt x="1450" y="2552"/>
                    <a:pt x="1450" y="2363"/>
                  </a:cubicBezTo>
                  <a:lnTo>
                    <a:pt x="1450" y="1985"/>
                  </a:lnTo>
                  <a:cubicBezTo>
                    <a:pt x="1828" y="1828"/>
                    <a:pt x="2111" y="1418"/>
                    <a:pt x="2111" y="977"/>
                  </a:cubicBezTo>
                  <a:cubicBezTo>
                    <a:pt x="2048" y="473"/>
                    <a:pt x="1576" y="0"/>
                    <a:pt x="104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59662;p72"/>
            <p:cNvSpPr/>
            <p:nvPr/>
          </p:nvSpPr>
          <p:spPr>
            <a:xfrm>
              <a:off x="-33484800" y="2395550"/>
              <a:ext cx="17350" cy="17350"/>
            </a:xfrm>
            <a:custGeom>
              <a:avLst/>
              <a:gdLst/>
              <a:ahLst/>
              <a:cxnLst/>
              <a:rect l="l" t="t" r="r" b="b"/>
              <a:pathLst>
                <a:path w="694" h="694" extrusionOk="0">
                  <a:moveTo>
                    <a:pt x="347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47" y="694"/>
                  </a:cubicBezTo>
                  <a:cubicBezTo>
                    <a:pt x="536" y="694"/>
                    <a:pt x="694" y="536"/>
                    <a:pt x="694" y="347"/>
                  </a:cubicBezTo>
                  <a:cubicBezTo>
                    <a:pt x="662" y="158"/>
                    <a:pt x="536" y="0"/>
                    <a:pt x="347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59663;p72"/>
            <p:cNvSpPr/>
            <p:nvPr/>
          </p:nvSpPr>
          <p:spPr>
            <a:xfrm>
              <a:off x="-33676975" y="2275050"/>
              <a:ext cx="295375" cy="293000"/>
            </a:xfrm>
            <a:custGeom>
              <a:avLst/>
              <a:gdLst/>
              <a:ahLst/>
              <a:cxnLst/>
              <a:rect l="l" t="t" r="r" b="b"/>
              <a:pathLst>
                <a:path w="11815" h="11720" extrusionOk="0">
                  <a:moveTo>
                    <a:pt x="8034" y="725"/>
                  </a:moveTo>
                  <a:cubicBezTo>
                    <a:pt x="9735" y="725"/>
                    <a:pt x="11090" y="2080"/>
                    <a:pt x="11090" y="3781"/>
                  </a:cubicBezTo>
                  <a:cubicBezTo>
                    <a:pt x="11090" y="5482"/>
                    <a:pt x="9735" y="6868"/>
                    <a:pt x="8034" y="6868"/>
                  </a:cubicBezTo>
                  <a:cubicBezTo>
                    <a:pt x="6333" y="6868"/>
                    <a:pt x="4947" y="5482"/>
                    <a:pt x="4947" y="3781"/>
                  </a:cubicBezTo>
                  <a:cubicBezTo>
                    <a:pt x="4947" y="2080"/>
                    <a:pt x="6333" y="725"/>
                    <a:pt x="8034" y="725"/>
                  </a:cubicBezTo>
                  <a:close/>
                  <a:moveTo>
                    <a:pt x="5104" y="6207"/>
                  </a:moveTo>
                  <a:cubicBezTo>
                    <a:pt x="5262" y="6364"/>
                    <a:pt x="5419" y="6553"/>
                    <a:pt x="5577" y="6679"/>
                  </a:cubicBezTo>
                  <a:lnTo>
                    <a:pt x="5325" y="6931"/>
                  </a:lnTo>
                  <a:cubicBezTo>
                    <a:pt x="5262" y="6994"/>
                    <a:pt x="5167" y="7026"/>
                    <a:pt x="5077" y="7026"/>
                  </a:cubicBezTo>
                  <a:cubicBezTo>
                    <a:pt x="4986" y="7026"/>
                    <a:pt x="4899" y="6994"/>
                    <a:pt x="4852" y="6931"/>
                  </a:cubicBezTo>
                  <a:cubicBezTo>
                    <a:pt x="4726" y="6805"/>
                    <a:pt x="4726" y="6585"/>
                    <a:pt x="4852" y="6459"/>
                  </a:cubicBezTo>
                  <a:lnTo>
                    <a:pt x="5104" y="6207"/>
                  </a:lnTo>
                  <a:close/>
                  <a:moveTo>
                    <a:pt x="3104" y="8380"/>
                  </a:moveTo>
                  <a:cubicBezTo>
                    <a:pt x="3190" y="8380"/>
                    <a:pt x="3277" y="8412"/>
                    <a:pt x="3340" y="8475"/>
                  </a:cubicBezTo>
                  <a:cubicBezTo>
                    <a:pt x="3466" y="8601"/>
                    <a:pt x="3466" y="8822"/>
                    <a:pt x="3340" y="8948"/>
                  </a:cubicBezTo>
                  <a:lnTo>
                    <a:pt x="1387" y="10932"/>
                  </a:lnTo>
                  <a:cubicBezTo>
                    <a:pt x="1324" y="10980"/>
                    <a:pt x="1229" y="11003"/>
                    <a:pt x="1139" y="11003"/>
                  </a:cubicBezTo>
                  <a:cubicBezTo>
                    <a:pt x="1048" y="11003"/>
                    <a:pt x="961" y="10980"/>
                    <a:pt x="914" y="10932"/>
                  </a:cubicBezTo>
                  <a:cubicBezTo>
                    <a:pt x="788" y="10806"/>
                    <a:pt x="788" y="10554"/>
                    <a:pt x="914" y="10460"/>
                  </a:cubicBezTo>
                  <a:lnTo>
                    <a:pt x="2867" y="8475"/>
                  </a:lnTo>
                  <a:cubicBezTo>
                    <a:pt x="2930" y="8412"/>
                    <a:pt x="3017" y="8380"/>
                    <a:pt x="3104" y="8380"/>
                  </a:cubicBezTo>
                  <a:close/>
                  <a:moveTo>
                    <a:pt x="8034" y="0"/>
                  </a:moveTo>
                  <a:cubicBezTo>
                    <a:pt x="5955" y="0"/>
                    <a:pt x="4285" y="1701"/>
                    <a:pt x="4285" y="3749"/>
                  </a:cubicBezTo>
                  <a:cubicBezTo>
                    <a:pt x="4285" y="4411"/>
                    <a:pt x="4443" y="5041"/>
                    <a:pt x="4758" y="5608"/>
                  </a:cubicBezTo>
                  <a:lnTo>
                    <a:pt x="4380" y="5986"/>
                  </a:lnTo>
                  <a:cubicBezTo>
                    <a:pt x="4065" y="6301"/>
                    <a:pt x="3970" y="6774"/>
                    <a:pt x="4159" y="7183"/>
                  </a:cubicBezTo>
                  <a:lnTo>
                    <a:pt x="3529" y="7813"/>
                  </a:lnTo>
                  <a:cubicBezTo>
                    <a:pt x="3387" y="7743"/>
                    <a:pt x="3232" y="7707"/>
                    <a:pt x="3077" y="7707"/>
                  </a:cubicBezTo>
                  <a:cubicBezTo>
                    <a:pt x="2819" y="7707"/>
                    <a:pt x="2560" y="7806"/>
                    <a:pt x="2363" y="8002"/>
                  </a:cubicBezTo>
                  <a:lnTo>
                    <a:pt x="378" y="9987"/>
                  </a:lnTo>
                  <a:cubicBezTo>
                    <a:pt x="0" y="10365"/>
                    <a:pt x="0" y="11027"/>
                    <a:pt x="378" y="11436"/>
                  </a:cubicBezTo>
                  <a:cubicBezTo>
                    <a:pt x="583" y="11625"/>
                    <a:pt x="851" y="11720"/>
                    <a:pt x="1119" y="11720"/>
                  </a:cubicBezTo>
                  <a:cubicBezTo>
                    <a:pt x="1387" y="11720"/>
                    <a:pt x="1654" y="11625"/>
                    <a:pt x="1859" y="11436"/>
                  </a:cubicBezTo>
                  <a:lnTo>
                    <a:pt x="3813" y="9452"/>
                  </a:lnTo>
                  <a:cubicBezTo>
                    <a:pt x="4128" y="9137"/>
                    <a:pt x="4222" y="8664"/>
                    <a:pt x="4002" y="8286"/>
                  </a:cubicBezTo>
                  <a:lnTo>
                    <a:pt x="4632" y="7656"/>
                  </a:lnTo>
                  <a:cubicBezTo>
                    <a:pt x="4782" y="7725"/>
                    <a:pt x="4940" y="7761"/>
                    <a:pt x="5097" y="7761"/>
                  </a:cubicBezTo>
                  <a:cubicBezTo>
                    <a:pt x="5367" y="7761"/>
                    <a:pt x="5629" y="7655"/>
                    <a:pt x="5829" y="7435"/>
                  </a:cubicBezTo>
                  <a:lnTo>
                    <a:pt x="6207" y="7057"/>
                  </a:lnTo>
                  <a:cubicBezTo>
                    <a:pt x="6774" y="7372"/>
                    <a:pt x="7404" y="7530"/>
                    <a:pt x="8066" y="7530"/>
                  </a:cubicBezTo>
                  <a:cubicBezTo>
                    <a:pt x="10145" y="7530"/>
                    <a:pt x="11815" y="5829"/>
                    <a:pt x="11815" y="3781"/>
                  </a:cubicBezTo>
                  <a:cubicBezTo>
                    <a:pt x="11815" y="1733"/>
                    <a:pt x="10082" y="0"/>
                    <a:pt x="8034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9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989" name="Google Shape;49989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55530">
            <a:off x="6242405" y="1687866"/>
            <a:ext cx="1309560" cy="996013"/>
          </a:xfrm>
          <a:prstGeom prst="rect">
            <a:avLst/>
          </a:prstGeom>
          <a:noFill/>
          <a:ln>
            <a:noFill/>
          </a:ln>
        </p:spPr>
      </p:pic>
      <p:pic>
        <p:nvPicPr>
          <p:cNvPr id="49990" name="Google Shape;49990;p5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rot="-1155530">
            <a:off x="2464425" y="1635454"/>
            <a:ext cx="1309560" cy="996013"/>
          </a:xfrm>
          <a:prstGeom prst="rect">
            <a:avLst/>
          </a:prstGeom>
          <a:noFill/>
          <a:ln>
            <a:noFill/>
          </a:ln>
        </p:spPr>
      </p:pic>
      <p:sp>
        <p:nvSpPr>
          <p:cNvPr id="49991" name="Google Shape;49991;p51"/>
          <p:cNvSpPr txBox="1">
            <a:spLocks noGrp="1"/>
          </p:cNvSpPr>
          <p:nvPr>
            <p:ph type="subTitle" idx="1"/>
          </p:nvPr>
        </p:nvSpPr>
        <p:spPr>
          <a:xfrm>
            <a:off x="1552214" y="3228584"/>
            <a:ext cx="3354703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Koji/a je uspješno završio/la zadnju godinu strukovnog obrazovnog programa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>
                <a:solidFill>
                  <a:schemeClr val="accent1">
                    <a:lumMod val="75000"/>
                    <a:lumOff val="25000"/>
                  </a:schemeClr>
                </a:solidFill>
              </a:rPr>
              <a:t>/pozitivno ocijenjeni/ </a:t>
            </a:r>
            <a:endParaRPr dirty="0">
              <a:solidFill>
                <a:schemeClr val="accent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9992" name="Google Shape;49992;p51"/>
          <p:cNvSpPr txBox="1">
            <a:spLocks noGrp="1"/>
          </p:cNvSpPr>
          <p:nvPr>
            <p:ph type="subTitle" idx="2"/>
          </p:nvPr>
        </p:nvSpPr>
        <p:spPr>
          <a:xfrm>
            <a:off x="5202167" y="3228584"/>
            <a:ext cx="3390039" cy="713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Čiju je izradu mentor/</a:t>
            </a:r>
            <a:r>
              <a:rPr lang="hr-HR" dirty="0" err="1" smtClean="0"/>
              <a:t>ica</a:t>
            </a:r>
            <a:r>
              <a:rPr lang="hr-HR" dirty="0" smtClean="0"/>
              <a:t> prihvatio/la i za nju predložio/la</a:t>
            </a: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 </a:t>
            </a:r>
            <a:r>
              <a:rPr lang="hr-HR" dirty="0" smtClean="0">
                <a:solidFill>
                  <a:schemeClr val="accent1">
                    <a:lumMod val="75000"/>
                    <a:lumOff val="25000"/>
                  </a:schemeClr>
                </a:solidFill>
              </a:rPr>
              <a:t>pozitivnu ocjenu</a:t>
            </a:r>
            <a:endParaRPr dirty="0">
              <a:solidFill>
                <a:schemeClr val="accent1">
                  <a:lumMod val="75000"/>
                  <a:lumOff val="25000"/>
                </a:schemeClr>
              </a:solidFill>
            </a:endParaRPr>
          </a:p>
        </p:txBody>
      </p:sp>
      <p:sp>
        <p:nvSpPr>
          <p:cNvPr id="49995" name="Google Shape;49995;p51"/>
          <p:cNvSpPr txBox="1">
            <a:spLocks noGrp="1"/>
          </p:cNvSpPr>
          <p:nvPr>
            <p:ph type="title"/>
          </p:nvPr>
        </p:nvSpPr>
        <p:spPr>
          <a:xfrm>
            <a:off x="956483" y="34640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hr-HR" dirty="0" smtClean="0"/>
              <a:t>OBRANA ZAVRŠNOG RADA</a:t>
            </a:r>
            <a:endParaRPr dirty="0">
              <a:solidFill>
                <a:schemeClr val="dk2"/>
              </a:solidFill>
            </a:endParaRPr>
          </a:p>
        </p:txBody>
      </p:sp>
      <p:sp>
        <p:nvSpPr>
          <p:cNvPr id="23" name="TekstniOkvir 22"/>
          <p:cNvSpPr txBox="1"/>
          <p:nvPr/>
        </p:nvSpPr>
        <p:spPr>
          <a:xfrm>
            <a:off x="1662437" y="958770"/>
            <a:ext cx="6488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hr-HR" sz="2400" dirty="0" smtClean="0">
                <a:latin typeface="Alice" panose="020B0604020202020204" charset="0"/>
              </a:rPr>
              <a:t>Obrani može pristupiti učenik/</a:t>
            </a:r>
            <a:r>
              <a:rPr lang="hr-HR" sz="2400" dirty="0" err="1" smtClean="0">
                <a:latin typeface="Alice" panose="020B0604020202020204" charset="0"/>
              </a:rPr>
              <a:t>ca</a:t>
            </a:r>
            <a:r>
              <a:rPr lang="hr-HR" sz="2400" dirty="0" smtClean="0">
                <a:latin typeface="Alice" panose="020B0604020202020204" charset="0"/>
              </a:rPr>
              <a:t>:</a:t>
            </a:r>
            <a:endParaRPr lang="hr-HR" sz="2400" dirty="0">
              <a:latin typeface="Alice" panose="020B0604020202020204" charset="0"/>
            </a:endParaRPr>
          </a:p>
        </p:txBody>
      </p:sp>
      <p:sp>
        <p:nvSpPr>
          <p:cNvPr id="27" name="Google Shape;47870;p36"/>
          <p:cNvSpPr txBox="1">
            <a:spLocks/>
          </p:cNvSpPr>
          <p:nvPr/>
        </p:nvSpPr>
        <p:spPr>
          <a:xfrm>
            <a:off x="2783055" y="1777144"/>
            <a:ext cx="672300" cy="59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457200" marR="0" lvl="0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400" b="0" i="0" u="none" strike="noStrike" cap="none">
                <a:solidFill>
                  <a:schemeClr val="accent4"/>
                </a:solidFill>
                <a:latin typeface="Alice"/>
                <a:ea typeface="Alice"/>
                <a:cs typeface="Alice"/>
                <a:sym typeface="Alice"/>
              </a:defRPr>
            </a:lvl1pPr>
            <a:lvl2pPr marL="914400" marR="0" lvl="1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marL="1371600" marR="0" lvl="2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marL="1828800" marR="0" lvl="3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marL="2286000" marR="0" lvl="4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marL="2743200" marR="0" lvl="5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marL="3200400" marR="0" lvl="6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marL="3657600" marR="0" lvl="7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marL="4114800" marR="0" lvl="8" indent="-31750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500"/>
              <a:buFont typeface="Bebas Neue"/>
              <a:buNone/>
              <a:defRPr sz="2500" b="0" i="0" u="none" strike="noStrike" cap="none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pPr marL="0" indent="0"/>
            <a:r>
              <a:rPr lang="en" sz="3600" dirty="0" smtClean="0">
                <a:solidFill>
                  <a:schemeClr val="bg1"/>
                </a:solidFill>
              </a:rPr>
              <a:t>1</a:t>
            </a:r>
            <a:endParaRPr lang="en" sz="3600" dirty="0">
              <a:solidFill>
                <a:schemeClr val="bg1"/>
              </a:solidFill>
            </a:endParaRPr>
          </a:p>
        </p:txBody>
      </p:sp>
      <p:sp>
        <p:nvSpPr>
          <p:cNvPr id="4" name="Pravokutnik 3"/>
          <p:cNvSpPr/>
          <p:nvPr/>
        </p:nvSpPr>
        <p:spPr>
          <a:xfrm>
            <a:off x="6696106" y="1810294"/>
            <a:ext cx="40215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indent="0"/>
            <a:r>
              <a:rPr lang="hr-HR" sz="3600" dirty="0" smtClean="0">
                <a:solidFill>
                  <a:schemeClr val="bg1"/>
                </a:solidFill>
                <a:latin typeface="Alice" panose="020B0604020202020204" charset="0"/>
              </a:rPr>
              <a:t>2</a:t>
            </a:r>
            <a:endParaRPr lang="en" sz="3600" dirty="0">
              <a:solidFill>
                <a:schemeClr val="bg1"/>
              </a:solidFill>
              <a:latin typeface="Alice" panose="020B0604020202020204" charset="0"/>
            </a:endParaRPr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History of Mexico Minitheme by Slidesgo">
  <a:themeElements>
    <a:clrScheme name="Simple Light">
      <a:dk1>
        <a:srgbClr val="000000"/>
      </a:dk1>
      <a:lt1>
        <a:srgbClr val="FFFFFF"/>
      </a:lt1>
      <a:dk2>
        <a:srgbClr val="034203"/>
      </a:dk2>
      <a:lt2>
        <a:srgbClr val="076D07"/>
      </a:lt2>
      <a:accent1>
        <a:srgbClr val="192D1B"/>
      </a:accent1>
      <a:accent2>
        <a:srgbClr val="F79292"/>
      </a:accent2>
      <a:accent3>
        <a:srgbClr val="FF0000"/>
      </a:accent3>
      <a:accent4>
        <a:srgbClr val="FF5252"/>
      </a:accent4>
      <a:accent5>
        <a:srgbClr val="FFFFFF"/>
      </a:accent5>
      <a:accent6>
        <a:srgbClr val="FFFFFF"/>
      </a:accent6>
      <a:hlink>
        <a:srgbClr val="0000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2289</TotalTime>
  <Words>958</Words>
  <Application>Microsoft Office PowerPoint</Application>
  <PresentationFormat>Prikaz na zaslonu (16:9)</PresentationFormat>
  <Paragraphs>128</Paragraphs>
  <Slides>19</Slides>
  <Notes>19</Notes>
  <HiddenSlides>0</HiddenSlides>
  <MMClips>0</MMClips>
  <ScaleCrop>false</ScaleCrop>
  <HeadingPairs>
    <vt:vector size="6" baseType="variant">
      <vt:variant>
        <vt:lpstr>Korišteni fontovi</vt:lpstr>
      </vt:variant>
      <vt:variant>
        <vt:i4>4</vt:i4>
      </vt:variant>
      <vt:variant>
        <vt:lpstr>Tema</vt:lpstr>
      </vt:variant>
      <vt:variant>
        <vt:i4>1</vt:i4>
      </vt:variant>
      <vt:variant>
        <vt:lpstr>Naslovi slajdova</vt:lpstr>
      </vt:variant>
      <vt:variant>
        <vt:i4>19</vt:i4>
      </vt:variant>
    </vt:vector>
  </HeadingPairs>
  <TitlesOfParts>
    <vt:vector size="24" baseType="lpstr">
      <vt:lpstr>Arial</vt:lpstr>
      <vt:lpstr>Work Sans</vt:lpstr>
      <vt:lpstr>Bebas Neue</vt:lpstr>
      <vt:lpstr>Alice</vt:lpstr>
      <vt:lpstr>History of Mexico Minitheme by Slidesgo</vt:lpstr>
      <vt:lpstr>GIMNAZIJA I STRUKOVNA ŠKOLA JURJA DOBRILE PAZIN  IZRADA I OBRANA ZAVRŠNOG RADA  ŠKOLSKA GODINA 2024./2025. </vt:lpstr>
      <vt:lpstr>ZAKONSKI OKVIRI</vt:lpstr>
      <vt:lpstr>učenikov uradak</vt:lpstr>
      <vt:lpstr>ZAVRŠNI RAD</vt:lpstr>
      <vt:lpstr>ŠTO JE ZAVRŠNI  RAD?</vt:lpstr>
      <vt:lpstr>IZRADA ZAVRŠNOG RADA</vt:lpstr>
      <vt:lpstr>IZRADA ZAVRŠNOGA RADA </vt:lpstr>
      <vt:lpstr>Do 4. travnja 2025. godine</vt:lpstr>
      <vt:lpstr>OBRANA ZAVRŠNOG RADA</vt:lpstr>
      <vt:lpstr>Obrana - trajanje do 30 minuta</vt:lpstr>
      <vt:lpstr>PROVEDBA IZRADE I OBRANE ZAVRŠNOG RADA - OCJENJIVANJE</vt:lpstr>
      <vt:lpstr>OCJENJIVANJE ZAVRŠNOG RADA</vt:lpstr>
      <vt:lpstr>ODJAVA OBRANE ZAVRŠNOG RADA</vt:lpstr>
      <vt:lpstr>Redoviti učenik ima pravo pristupiti obrani završnog rada u dva roka bez obveze plaćanja</vt:lpstr>
      <vt:lpstr>SVJEDOŽBA O ZAVRŠNOM RADU</vt:lpstr>
      <vt:lpstr>PowerPoint prezentacija</vt:lpstr>
      <vt:lpstr>Pisani dio izradbe ELABORAT</vt:lpstr>
      <vt:lpstr>PowerPoint prezentacija</vt:lpstr>
      <vt:lpstr>SRETNOOOOO!  PUNO USPJEHA U IZRADI I OBRANI ZAVRŠNOG RADA!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GIMNAZIJA I STRUKOVNA ŠKOLA JURJA DOBRILE PAZIN  IZRADA I OBRANA ZAVRŠNOG RADA  ŠKOLSKA GODINA 2021./2022.</dc:title>
  <dc:creator>Iva Luk</dc:creator>
  <cp:lastModifiedBy>Iva Luk</cp:lastModifiedBy>
  <cp:revision>46</cp:revision>
  <dcterms:modified xsi:type="dcterms:W3CDTF">2025-03-27T12:16:05Z</dcterms:modified>
</cp:coreProperties>
</file>